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gif" ContentType="image/gif"/>
  <Default Extension="mp4" ContentType="video/unknown"/>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74" r:id="rId1"/>
    <p:sldMasterId id="2147483675" r:id="rId2"/>
  </p:sldMasterIdLst>
  <p:notesMasterIdLst>
    <p:notesMasterId r:id="rId55"/>
  </p:notesMasterIdLst>
  <p:sldIdLst>
    <p:sldId id="305" r:id="rId3"/>
    <p:sldId id="256" r:id="rId4"/>
    <p:sldId id="260" r:id="rId5"/>
    <p:sldId id="261" r:id="rId6"/>
    <p:sldId id="263" r:id="rId7"/>
    <p:sldId id="266" r:id="rId8"/>
    <p:sldId id="262" r:id="rId9"/>
    <p:sldId id="306" r:id="rId10"/>
    <p:sldId id="307" r:id="rId11"/>
    <p:sldId id="259" r:id="rId12"/>
    <p:sldId id="308" r:id="rId13"/>
    <p:sldId id="265" r:id="rId14"/>
    <p:sldId id="309" r:id="rId15"/>
    <p:sldId id="257" r:id="rId16"/>
    <p:sldId id="267" r:id="rId17"/>
    <p:sldId id="258" r:id="rId18"/>
    <p:sldId id="273" r:id="rId19"/>
    <p:sldId id="268" r:id="rId20"/>
    <p:sldId id="269" r:id="rId21"/>
    <p:sldId id="270" r:id="rId22"/>
    <p:sldId id="271" r:id="rId23"/>
    <p:sldId id="272" r:id="rId24"/>
    <p:sldId id="274" r:id="rId25"/>
    <p:sldId id="275" r:id="rId26"/>
    <p:sldId id="276" r:id="rId27"/>
    <p:sldId id="277" r:id="rId28"/>
    <p:sldId id="278" r:id="rId29"/>
    <p:sldId id="279" r:id="rId30"/>
    <p:sldId id="280" r:id="rId31"/>
    <p:sldId id="281" r:id="rId32"/>
    <p:sldId id="282" r:id="rId33"/>
    <p:sldId id="283" r:id="rId34"/>
    <p:sldId id="284" r:id="rId35"/>
    <p:sldId id="286" r:id="rId36"/>
    <p:sldId id="287" r:id="rId37"/>
    <p:sldId id="288" r:id="rId38"/>
    <p:sldId id="289" r:id="rId39"/>
    <p:sldId id="290" r:id="rId40"/>
    <p:sldId id="291" r:id="rId41"/>
    <p:sldId id="292" r:id="rId42"/>
    <p:sldId id="293" r:id="rId43"/>
    <p:sldId id="294" r:id="rId44"/>
    <p:sldId id="295" r:id="rId45"/>
    <p:sldId id="296" r:id="rId46"/>
    <p:sldId id="297" r:id="rId47"/>
    <p:sldId id="298" r:id="rId48"/>
    <p:sldId id="299" r:id="rId49"/>
    <p:sldId id="300" r:id="rId50"/>
    <p:sldId id="301" r:id="rId51"/>
    <p:sldId id="302" r:id="rId52"/>
    <p:sldId id="303" r:id="rId53"/>
    <p:sldId id="304" r:id="rId54"/>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D9FC1305-B0D0-402F-9CDD-69CA650CB282}">
  <a:tblStyle styleId="{D9FC1305-B0D0-402F-9CDD-69CA650CB282}"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775DCB02-9BB8-47FD-8907-85C794F793BA}" styleName="Themed Style 1 - Accent 4">
    <a:tblBg>
      <a:fillRef idx="2">
        <a:schemeClr val="accent4"/>
      </a:fillRef>
      <a:effectRef idx="1">
        <a:schemeClr val="accent4"/>
      </a:effectRef>
    </a:tblBg>
    <a:wholeTbl>
      <a:tcTxStyle>
        <a:fontRef idx="minor">
          <a:scrgbClr r="0" g="0" b="0"/>
        </a:fontRef>
        <a:schemeClr val="dk1"/>
      </a:tcTxStyle>
      <a:tcStyle>
        <a:tcBdr>
          <a:left>
            <a:lnRef idx="1">
              <a:schemeClr val="accent4"/>
            </a:lnRef>
          </a:left>
          <a:right>
            <a:lnRef idx="1">
              <a:schemeClr val="accent4"/>
            </a:lnRef>
          </a:right>
          <a:top>
            <a:lnRef idx="1">
              <a:schemeClr val="accent4"/>
            </a:lnRef>
          </a:top>
          <a:bottom>
            <a:lnRef idx="1">
              <a:schemeClr val="accent4"/>
            </a:lnRef>
          </a:bottom>
          <a:insideH>
            <a:lnRef idx="1">
              <a:schemeClr val="accent4"/>
            </a:lnRef>
          </a:insideH>
          <a:insideV>
            <a:lnRef idx="1">
              <a:schemeClr val="accent4"/>
            </a:lnRef>
          </a:insideV>
        </a:tcBdr>
        <a:fill>
          <a:noFill/>
        </a:fill>
      </a:tcStyle>
    </a:wholeTbl>
    <a:band1H>
      <a:tcStyle>
        <a:tcBdr/>
        <a:fill>
          <a:solidFill>
            <a:schemeClr val="accent4">
              <a:alpha val="40000"/>
            </a:schemeClr>
          </a:solidFill>
        </a:fill>
      </a:tcStyle>
    </a:band1H>
    <a:band2H>
      <a:tcStyle>
        <a:tcBdr/>
      </a:tcStyle>
    </a:band2H>
    <a:band1V>
      <a:tcStyle>
        <a:tcBdr>
          <a:top>
            <a:lnRef idx="1">
              <a:schemeClr val="accent4"/>
            </a:lnRef>
          </a:top>
          <a:bottom>
            <a:lnRef idx="1">
              <a:schemeClr val="accent4"/>
            </a:lnRef>
          </a:bottom>
        </a:tcBdr>
        <a:fill>
          <a:solidFill>
            <a:schemeClr val="accent4">
              <a:alpha val="40000"/>
            </a:schemeClr>
          </a:solidFill>
        </a:fill>
      </a:tcStyle>
    </a:band1V>
    <a:band2V>
      <a:tcStyle>
        <a:tcBdr/>
      </a:tcStyle>
    </a:band2V>
    <a:lastCol>
      <a:tcTxStyle b="on"/>
      <a:tcStyle>
        <a:tcBdr>
          <a:left>
            <a:lnRef idx="2">
              <a:schemeClr val="accent4"/>
            </a:lnRef>
          </a:left>
          <a:right>
            <a:lnRef idx="1">
              <a:schemeClr val="accent4"/>
            </a:lnRef>
          </a:right>
          <a:top>
            <a:lnRef idx="1">
              <a:schemeClr val="accent4"/>
            </a:lnRef>
          </a:top>
          <a:bottom>
            <a:lnRef idx="1">
              <a:schemeClr val="accent4"/>
            </a:lnRef>
          </a:bottom>
          <a:insideH>
            <a:lnRef idx="1">
              <a:schemeClr val="accent4"/>
            </a:lnRef>
          </a:insideH>
          <a:insideV>
            <a:ln>
              <a:noFill/>
            </a:ln>
          </a:insideV>
        </a:tcBdr>
      </a:tcStyle>
    </a:lastCol>
    <a:firstCol>
      <a:tcTxStyle b="on"/>
      <a:tcStyle>
        <a:tcBdr>
          <a:left>
            <a:lnRef idx="1">
              <a:schemeClr val="accent4"/>
            </a:lnRef>
          </a:left>
          <a:right>
            <a:lnRef idx="2">
              <a:schemeClr val="accent4"/>
            </a:lnRef>
          </a:right>
          <a:top>
            <a:lnRef idx="1">
              <a:schemeClr val="accent4"/>
            </a:lnRef>
          </a:top>
          <a:bottom>
            <a:lnRef idx="1">
              <a:schemeClr val="accent4"/>
            </a:lnRef>
          </a:bottom>
          <a:insideH>
            <a:lnRef idx="1">
              <a:schemeClr val="accent4"/>
            </a:lnRef>
          </a:insideH>
          <a:insideV>
            <a:ln>
              <a:noFill/>
            </a:ln>
          </a:insideV>
        </a:tcBdr>
      </a:tcStyle>
    </a:firstCol>
    <a:lastRow>
      <a:tcTxStyle b="on"/>
      <a:tcStyle>
        <a:tcBdr>
          <a:left>
            <a:lnRef idx="1">
              <a:schemeClr val="accent4"/>
            </a:lnRef>
          </a:left>
          <a:right>
            <a:lnRef idx="1">
              <a:schemeClr val="accent4"/>
            </a:lnRef>
          </a:right>
          <a:top>
            <a:lnRef idx="2">
              <a:schemeClr val="accent4"/>
            </a:lnRef>
          </a:top>
          <a:bottom>
            <a:lnRef idx="2">
              <a:schemeClr val="accent4"/>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4"/>
            </a:lnRef>
          </a:left>
          <a:right>
            <a:lnRef idx="1">
              <a:schemeClr val="accent4"/>
            </a:lnRef>
          </a:right>
          <a:top>
            <a:lnRef idx="1">
              <a:schemeClr val="accent4"/>
            </a:lnRef>
          </a:top>
          <a:bottom>
            <a:lnRef idx="2">
              <a:schemeClr val="lt1"/>
            </a:lnRef>
          </a:bottom>
          <a:insideH>
            <a:ln>
              <a:noFill/>
            </a:ln>
          </a:insideH>
          <a:insideV>
            <a:ln>
              <a:noFill/>
            </a:ln>
          </a:insideV>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7040" autoAdjust="0"/>
    <p:restoredTop sz="94660"/>
  </p:normalViewPr>
  <p:slideViewPr>
    <p:cSldViewPr snapToGrid="0">
      <p:cViewPr varScale="1">
        <p:scale>
          <a:sx n="95" d="100"/>
          <a:sy n="95" d="100"/>
        </p:scale>
        <p:origin x="-606" y="-102"/>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notesMaster" Target="notesMasters/notesMaster1.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slide" Target="slides/slide39.xml"/><Relationship Id="rId54" Type="http://schemas.openxmlformats.org/officeDocument/2006/relationships/slide" Target="slides/slide52.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theme" Target="theme/theme1.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viewProps" Target="viewProps.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presProps" Target="presProps.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extLst>
      <p:ext uri="{BB962C8B-B14F-4D97-AF65-F5344CB8AC3E}">
        <p14:creationId xmlns:p14="http://schemas.microsoft.com/office/powerpoint/2010/main" val="2391451456"/>
      </p:ext>
    </p:extLst>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80"/>
        <p:cNvGrpSpPr/>
        <p:nvPr/>
      </p:nvGrpSpPr>
      <p:grpSpPr>
        <a:xfrm>
          <a:off x="0" y="0"/>
          <a:ext cx="0" cy="0"/>
          <a:chOff x="0" y="0"/>
          <a:chExt cx="0" cy="0"/>
        </a:xfrm>
      </p:grpSpPr>
      <p:sp>
        <p:nvSpPr>
          <p:cNvPr id="7481" name="Google Shape;7481;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82" name="Google Shape;7482;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02"/>
        <p:cNvGrpSpPr/>
        <p:nvPr/>
      </p:nvGrpSpPr>
      <p:grpSpPr>
        <a:xfrm>
          <a:off x="0" y="0"/>
          <a:ext cx="0" cy="0"/>
          <a:chOff x="0" y="0"/>
          <a:chExt cx="0" cy="0"/>
        </a:xfrm>
      </p:grpSpPr>
      <p:sp>
        <p:nvSpPr>
          <p:cNvPr id="7803" name="Google Shape;7803;g13d8de14309_0_3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04" name="Google Shape;7804;g13d8de14309_0_3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9522837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91"/>
        <p:cNvGrpSpPr/>
        <p:nvPr/>
      </p:nvGrpSpPr>
      <p:grpSpPr>
        <a:xfrm>
          <a:off x="0" y="0"/>
          <a:ext cx="0" cy="0"/>
          <a:chOff x="0" y="0"/>
          <a:chExt cx="0" cy="0"/>
        </a:xfrm>
      </p:grpSpPr>
      <p:sp>
        <p:nvSpPr>
          <p:cNvPr id="8392" name="Google Shape;8392;g13d8de14309_0_4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393" name="Google Shape;8393;g13d8de14309_0_42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02"/>
        <p:cNvGrpSpPr/>
        <p:nvPr/>
      </p:nvGrpSpPr>
      <p:grpSpPr>
        <a:xfrm>
          <a:off x="0" y="0"/>
          <a:ext cx="0" cy="0"/>
          <a:chOff x="0" y="0"/>
          <a:chExt cx="0" cy="0"/>
        </a:xfrm>
      </p:grpSpPr>
      <p:sp>
        <p:nvSpPr>
          <p:cNvPr id="7803" name="Google Shape;7803;g13d8de14309_0_3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04" name="Google Shape;7804;g13d8de14309_0_3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6864250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86"/>
        <p:cNvGrpSpPr/>
        <p:nvPr/>
      </p:nvGrpSpPr>
      <p:grpSpPr>
        <a:xfrm>
          <a:off x="0" y="0"/>
          <a:ext cx="0" cy="0"/>
          <a:chOff x="0" y="0"/>
          <a:chExt cx="0" cy="0"/>
        </a:xfrm>
      </p:grpSpPr>
      <p:sp>
        <p:nvSpPr>
          <p:cNvPr id="7487" name="Google Shape;7487;g13cfddbaeb9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88" name="Google Shape;7488;g13cfddbaeb9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14"/>
        <p:cNvGrpSpPr/>
        <p:nvPr/>
      </p:nvGrpSpPr>
      <p:grpSpPr>
        <a:xfrm>
          <a:off x="0" y="0"/>
          <a:ext cx="0" cy="0"/>
          <a:chOff x="0" y="0"/>
          <a:chExt cx="0" cy="0"/>
        </a:xfrm>
      </p:grpSpPr>
      <p:sp>
        <p:nvSpPr>
          <p:cNvPr id="8415" name="Google Shape;8415;g13d8de14309_0_10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16" name="Google Shape;8416;g13d8de14309_0_10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495"/>
        <p:cNvGrpSpPr/>
        <p:nvPr/>
      </p:nvGrpSpPr>
      <p:grpSpPr>
        <a:xfrm>
          <a:off x="0" y="0"/>
          <a:ext cx="0" cy="0"/>
          <a:chOff x="0" y="0"/>
          <a:chExt cx="0" cy="0"/>
        </a:xfrm>
      </p:grpSpPr>
      <p:sp>
        <p:nvSpPr>
          <p:cNvPr id="7496" name="Google Shape;7496;g99f2f57a71_0_2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97" name="Google Shape;7497;g99f2f57a71_0_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06"/>
        <p:cNvGrpSpPr/>
        <p:nvPr/>
      </p:nvGrpSpPr>
      <p:grpSpPr>
        <a:xfrm>
          <a:off x="0" y="0"/>
          <a:ext cx="0" cy="0"/>
          <a:chOff x="0" y="0"/>
          <a:chExt cx="0" cy="0"/>
        </a:xfrm>
      </p:grpSpPr>
      <p:sp>
        <p:nvSpPr>
          <p:cNvPr id="8607" name="Google Shape;8607;g13d8de14309_0_4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08" name="Google Shape;8608;g13d8de14309_0_4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21"/>
        <p:cNvGrpSpPr/>
        <p:nvPr/>
      </p:nvGrpSpPr>
      <p:grpSpPr>
        <a:xfrm>
          <a:off x="0" y="0"/>
          <a:ext cx="0" cy="0"/>
          <a:chOff x="0" y="0"/>
          <a:chExt cx="0" cy="0"/>
        </a:xfrm>
      </p:grpSpPr>
      <p:sp>
        <p:nvSpPr>
          <p:cNvPr id="8422" name="Google Shape;8422;g13d8de14309_0_387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23" name="Google Shape;8423;g13d8de14309_0_387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86"/>
        <p:cNvGrpSpPr/>
        <p:nvPr/>
      </p:nvGrpSpPr>
      <p:grpSpPr>
        <a:xfrm>
          <a:off x="0" y="0"/>
          <a:ext cx="0" cy="0"/>
          <a:chOff x="0" y="0"/>
          <a:chExt cx="0" cy="0"/>
        </a:xfrm>
      </p:grpSpPr>
      <p:sp>
        <p:nvSpPr>
          <p:cNvPr id="8487" name="Google Shape;8487;g13d8de14309_0_10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88" name="Google Shape;8488;g13d8de14309_0_10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92"/>
        <p:cNvGrpSpPr/>
        <p:nvPr/>
      </p:nvGrpSpPr>
      <p:grpSpPr>
        <a:xfrm>
          <a:off x="0" y="0"/>
          <a:ext cx="0" cy="0"/>
          <a:chOff x="0" y="0"/>
          <a:chExt cx="0" cy="0"/>
        </a:xfrm>
      </p:grpSpPr>
      <p:sp>
        <p:nvSpPr>
          <p:cNvPr id="8493" name="Google Shape;8493;g13d8de14309_0_10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94" name="Google Shape;8494;g13d8de14309_0_10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67"/>
        <p:cNvGrpSpPr/>
        <p:nvPr/>
      </p:nvGrpSpPr>
      <p:grpSpPr>
        <a:xfrm>
          <a:off x="0" y="0"/>
          <a:ext cx="0" cy="0"/>
          <a:chOff x="0" y="0"/>
          <a:chExt cx="0" cy="0"/>
        </a:xfrm>
      </p:grpSpPr>
      <p:sp>
        <p:nvSpPr>
          <p:cNvPr id="7768" name="Google Shape;7768;gbd6c00e730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69" name="Google Shape;7769;gbd6c00e730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81"/>
        <p:cNvGrpSpPr/>
        <p:nvPr/>
      </p:nvGrpSpPr>
      <p:grpSpPr>
        <a:xfrm>
          <a:off x="0" y="0"/>
          <a:ext cx="0" cy="0"/>
          <a:chOff x="0" y="0"/>
          <a:chExt cx="0" cy="0"/>
        </a:xfrm>
      </p:grpSpPr>
      <p:sp>
        <p:nvSpPr>
          <p:cNvPr id="8582" name="Google Shape;8582;g13d8de14309_0_10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83" name="Google Shape;8583;g13d8de14309_0_10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00"/>
        <p:cNvGrpSpPr/>
        <p:nvPr/>
      </p:nvGrpSpPr>
      <p:grpSpPr>
        <a:xfrm>
          <a:off x="0" y="0"/>
          <a:ext cx="0" cy="0"/>
          <a:chOff x="0" y="0"/>
          <a:chExt cx="0" cy="0"/>
        </a:xfrm>
      </p:grpSpPr>
      <p:sp>
        <p:nvSpPr>
          <p:cNvPr id="8601" name="Google Shape;8601;g13d8de14309_0_10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02" name="Google Shape;8602;g13d8de14309_0_10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11"/>
        <p:cNvGrpSpPr/>
        <p:nvPr/>
      </p:nvGrpSpPr>
      <p:grpSpPr>
        <a:xfrm>
          <a:off x="0" y="0"/>
          <a:ext cx="0" cy="0"/>
          <a:chOff x="0" y="0"/>
          <a:chExt cx="0" cy="0"/>
        </a:xfrm>
      </p:grpSpPr>
      <p:sp>
        <p:nvSpPr>
          <p:cNvPr id="8612" name="Google Shape;8612;g13d8de14309_0_10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13" name="Google Shape;8613;g13d8de14309_0_10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30"/>
        <p:cNvGrpSpPr/>
        <p:nvPr/>
      </p:nvGrpSpPr>
      <p:grpSpPr>
        <a:xfrm>
          <a:off x="0" y="0"/>
          <a:ext cx="0" cy="0"/>
          <a:chOff x="0" y="0"/>
          <a:chExt cx="0" cy="0"/>
        </a:xfrm>
      </p:grpSpPr>
      <p:sp>
        <p:nvSpPr>
          <p:cNvPr id="8631" name="Google Shape;8631;g13f9403e70b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32" name="Google Shape;8632;g13f9403e70b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39"/>
        <p:cNvGrpSpPr/>
        <p:nvPr/>
      </p:nvGrpSpPr>
      <p:grpSpPr>
        <a:xfrm>
          <a:off x="0" y="0"/>
          <a:ext cx="0" cy="0"/>
          <a:chOff x="0" y="0"/>
          <a:chExt cx="0" cy="0"/>
        </a:xfrm>
      </p:grpSpPr>
      <p:sp>
        <p:nvSpPr>
          <p:cNvPr id="8640" name="Google Shape;8640;g13d8de14309_0_21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41" name="Google Shape;8641;g13d8de14309_0_21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52"/>
        <p:cNvGrpSpPr/>
        <p:nvPr/>
      </p:nvGrpSpPr>
      <p:grpSpPr>
        <a:xfrm>
          <a:off x="0" y="0"/>
          <a:ext cx="0" cy="0"/>
          <a:chOff x="0" y="0"/>
          <a:chExt cx="0" cy="0"/>
        </a:xfrm>
      </p:grpSpPr>
      <p:sp>
        <p:nvSpPr>
          <p:cNvPr id="8653" name="Google Shape;8653;g13d8de14309_0_3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54" name="Google Shape;8654;g13d8de14309_0_3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60"/>
        <p:cNvGrpSpPr/>
        <p:nvPr/>
      </p:nvGrpSpPr>
      <p:grpSpPr>
        <a:xfrm>
          <a:off x="0" y="0"/>
          <a:ext cx="0" cy="0"/>
          <a:chOff x="0" y="0"/>
          <a:chExt cx="0" cy="0"/>
        </a:xfrm>
      </p:grpSpPr>
      <p:sp>
        <p:nvSpPr>
          <p:cNvPr id="8661" name="Google Shape;8661;g13d8de14309_0_4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62" name="Google Shape;8662;g13d8de14309_0_4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66"/>
        <p:cNvGrpSpPr/>
        <p:nvPr/>
      </p:nvGrpSpPr>
      <p:grpSpPr>
        <a:xfrm>
          <a:off x="0" y="0"/>
          <a:ext cx="0" cy="0"/>
          <a:chOff x="0" y="0"/>
          <a:chExt cx="0" cy="0"/>
        </a:xfrm>
      </p:grpSpPr>
      <p:sp>
        <p:nvSpPr>
          <p:cNvPr id="8667" name="Google Shape;8667;g13d8de14309_0_4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68" name="Google Shape;8668;g13d8de14309_0_4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76"/>
        <p:cNvGrpSpPr/>
        <p:nvPr/>
      </p:nvGrpSpPr>
      <p:grpSpPr>
        <a:xfrm>
          <a:off x="0" y="0"/>
          <a:ext cx="0" cy="0"/>
          <a:chOff x="0" y="0"/>
          <a:chExt cx="0" cy="0"/>
        </a:xfrm>
      </p:grpSpPr>
      <p:sp>
        <p:nvSpPr>
          <p:cNvPr id="8677" name="Google Shape;8677;g13d8de14309_0_4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78" name="Google Shape;8678;g13d8de14309_0_4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81"/>
        <p:cNvGrpSpPr/>
        <p:nvPr/>
      </p:nvGrpSpPr>
      <p:grpSpPr>
        <a:xfrm>
          <a:off x="0" y="0"/>
          <a:ext cx="0" cy="0"/>
          <a:chOff x="0" y="0"/>
          <a:chExt cx="0" cy="0"/>
        </a:xfrm>
      </p:grpSpPr>
      <p:sp>
        <p:nvSpPr>
          <p:cNvPr id="8682" name="Google Shape;8682;g13d8de14309_0_4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83" name="Google Shape;8683;g13d8de14309_0_4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802"/>
        <p:cNvGrpSpPr/>
        <p:nvPr/>
      </p:nvGrpSpPr>
      <p:grpSpPr>
        <a:xfrm>
          <a:off x="0" y="0"/>
          <a:ext cx="0" cy="0"/>
          <a:chOff x="0" y="0"/>
          <a:chExt cx="0" cy="0"/>
        </a:xfrm>
      </p:grpSpPr>
      <p:sp>
        <p:nvSpPr>
          <p:cNvPr id="7803" name="Google Shape;7803;g13d8de14309_0_3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804" name="Google Shape;7804;g13d8de14309_0_3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01"/>
        <p:cNvGrpSpPr/>
        <p:nvPr/>
      </p:nvGrpSpPr>
      <p:grpSpPr>
        <a:xfrm>
          <a:off x="0" y="0"/>
          <a:ext cx="0" cy="0"/>
          <a:chOff x="0" y="0"/>
          <a:chExt cx="0" cy="0"/>
        </a:xfrm>
      </p:grpSpPr>
      <p:sp>
        <p:nvSpPr>
          <p:cNvPr id="8702" name="Google Shape;8702;g13d8de14309_0_5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03" name="Google Shape;8703;g13d8de14309_0_5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53"/>
        <p:cNvGrpSpPr/>
        <p:nvPr/>
      </p:nvGrpSpPr>
      <p:grpSpPr>
        <a:xfrm>
          <a:off x="0" y="0"/>
          <a:ext cx="0" cy="0"/>
          <a:chOff x="0" y="0"/>
          <a:chExt cx="0" cy="0"/>
        </a:xfrm>
      </p:grpSpPr>
      <p:sp>
        <p:nvSpPr>
          <p:cNvPr id="8754" name="Google Shape;8754;g13d8de14309_0_5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55" name="Google Shape;8755;g13d8de14309_0_5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71"/>
        <p:cNvGrpSpPr/>
        <p:nvPr/>
      </p:nvGrpSpPr>
      <p:grpSpPr>
        <a:xfrm>
          <a:off x="0" y="0"/>
          <a:ext cx="0" cy="0"/>
          <a:chOff x="0" y="0"/>
          <a:chExt cx="0" cy="0"/>
        </a:xfrm>
      </p:grpSpPr>
      <p:sp>
        <p:nvSpPr>
          <p:cNvPr id="8872" name="Google Shape;8872;g13d8de14309_0_126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73" name="Google Shape;8873;g13d8de14309_0_126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81"/>
        <p:cNvGrpSpPr/>
        <p:nvPr/>
      </p:nvGrpSpPr>
      <p:grpSpPr>
        <a:xfrm>
          <a:off x="0" y="0"/>
          <a:ext cx="0" cy="0"/>
          <a:chOff x="0" y="0"/>
          <a:chExt cx="0" cy="0"/>
        </a:xfrm>
      </p:grpSpPr>
      <p:sp>
        <p:nvSpPr>
          <p:cNvPr id="10082" name="Google Shape;10082;g13d8de14309_0_5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83" name="Google Shape;10083;g13d8de14309_0_53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89"/>
        <p:cNvGrpSpPr/>
        <p:nvPr/>
      </p:nvGrpSpPr>
      <p:grpSpPr>
        <a:xfrm>
          <a:off x="0" y="0"/>
          <a:ext cx="0" cy="0"/>
          <a:chOff x="0" y="0"/>
          <a:chExt cx="0" cy="0"/>
        </a:xfrm>
      </p:grpSpPr>
      <p:sp>
        <p:nvSpPr>
          <p:cNvPr id="10090" name="Google Shape;10090;g13d8de14309_0_150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91" name="Google Shape;10091;g13d8de14309_0_150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96"/>
        <p:cNvGrpSpPr/>
        <p:nvPr/>
      </p:nvGrpSpPr>
      <p:grpSpPr>
        <a:xfrm>
          <a:off x="0" y="0"/>
          <a:ext cx="0" cy="0"/>
          <a:chOff x="0" y="0"/>
          <a:chExt cx="0" cy="0"/>
        </a:xfrm>
      </p:grpSpPr>
      <p:sp>
        <p:nvSpPr>
          <p:cNvPr id="10097" name="Google Shape;10097;g13d8de14309_0_150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98" name="Google Shape;10098;g13d8de14309_0_150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03"/>
        <p:cNvGrpSpPr/>
        <p:nvPr/>
      </p:nvGrpSpPr>
      <p:grpSpPr>
        <a:xfrm>
          <a:off x="0" y="0"/>
          <a:ext cx="0" cy="0"/>
          <a:chOff x="0" y="0"/>
          <a:chExt cx="0" cy="0"/>
        </a:xfrm>
      </p:grpSpPr>
      <p:sp>
        <p:nvSpPr>
          <p:cNvPr id="10104" name="Google Shape;10104;g13d8de14309_0_150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05" name="Google Shape;10105;g13d8de14309_0_150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31"/>
        <p:cNvGrpSpPr/>
        <p:nvPr/>
      </p:nvGrpSpPr>
      <p:grpSpPr>
        <a:xfrm>
          <a:off x="0" y="0"/>
          <a:ext cx="0" cy="0"/>
          <a:chOff x="0" y="0"/>
          <a:chExt cx="0" cy="0"/>
        </a:xfrm>
      </p:grpSpPr>
      <p:sp>
        <p:nvSpPr>
          <p:cNvPr id="10132" name="Google Shape;10132;g13d8de14309_0_150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33" name="Google Shape;10133;g13d8de14309_0_150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47"/>
        <p:cNvGrpSpPr/>
        <p:nvPr/>
      </p:nvGrpSpPr>
      <p:grpSpPr>
        <a:xfrm>
          <a:off x="0" y="0"/>
          <a:ext cx="0" cy="0"/>
          <a:chOff x="0" y="0"/>
          <a:chExt cx="0" cy="0"/>
        </a:xfrm>
      </p:grpSpPr>
      <p:sp>
        <p:nvSpPr>
          <p:cNvPr id="10148" name="Google Shape;10148;g13d8de14309_0_151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49" name="Google Shape;10149;g13d8de14309_0_151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86"/>
        <p:cNvGrpSpPr/>
        <p:nvPr/>
      </p:nvGrpSpPr>
      <p:grpSpPr>
        <a:xfrm>
          <a:off x="0" y="0"/>
          <a:ext cx="0" cy="0"/>
          <a:chOff x="0" y="0"/>
          <a:chExt cx="0" cy="0"/>
        </a:xfrm>
      </p:grpSpPr>
      <p:sp>
        <p:nvSpPr>
          <p:cNvPr id="10487" name="Google Shape;10487;g13d8de14309_0_154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488" name="Google Shape;10488;g13d8de14309_0_154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00"/>
        <p:cNvGrpSpPr/>
        <p:nvPr/>
      </p:nvGrpSpPr>
      <p:grpSpPr>
        <a:xfrm>
          <a:off x="0" y="0"/>
          <a:ext cx="0" cy="0"/>
          <a:chOff x="0" y="0"/>
          <a:chExt cx="0" cy="0"/>
        </a:xfrm>
      </p:grpSpPr>
      <p:sp>
        <p:nvSpPr>
          <p:cNvPr id="8201" name="Google Shape;8201;g13d8de14309_0_4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02" name="Google Shape;8202;g13d8de14309_0_4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631"/>
        <p:cNvGrpSpPr/>
        <p:nvPr/>
      </p:nvGrpSpPr>
      <p:grpSpPr>
        <a:xfrm>
          <a:off x="0" y="0"/>
          <a:ext cx="0" cy="0"/>
          <a:chOff x="0" y="0"/>
          <a:chExt cx="0" cy="0"/>
        </a:xfrm>
      </p:grpSpPr>
      <p:sp>
        <p:nvSpPr>
          <p:cNvPr id="12632" name="Google Shape;12632;g13d8de14309_0_175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633" name="Google Shape;12633;g13d8de14309_0_175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50"/>
        <p:cNvGrpSpPr/>
        <p:nvPr/>
      </p:nvGrpSpPr>
      <p:grpSpPr>
        <a:xfrm>
          <a:off x="0" y="0"/>
          <a:ext cx="0" cy="0"/>
          <a:chOff x="0" y="0"/>
          <a:chExt cx="0" cy="0"/>
        </a:xfrm>
      </p:grpSpPr>
      <p:sp>
        <p:nvSpPr>
          <p:cNvPr id="13051" name="Google Shape;13051;g13d8de14309_0_1800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52" name="Google Shape;13052;g13d8de14309_0_180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20"/>
        <p:cNvGrpSpPr/>
        <p:nvPr/>
      </p:nvGrpSpPr>
      <p:grpSpPr>
        <a:xfrm>
          <a:off x="0" y="0"/>
          <a:ext cx="0" cy="0"/>
          <a:chOff x="0" y="0"/>
          <a:chExt cx="0" cy="0"/>
        </a:xfrm>
      </p:grpSpPr>
      <p:sp>
        <p:nvSpPr>
          <p:cNvPr id="13221" name="Google Shape;13221;g13d8de14309_0_181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22" name="Google Shape;13222;g13d8de14309_0_181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25"/>
        <p:cNvGrpSpPr/>
        <p:nvPr/>
      </p:nvGrpSpPr>
      <p:grpSpPr>
        <a:xfrm>
          <a:off x="0" y="0"/>
          <a:ext cx="0" cy="0"/>
          <a:chOff x="0" y="0"/>
          <a:chExt cx="0" cy="0"/>
        </a:xfrm>
      </p:grpSpPr>
      <p:sp>
        <p:nvSpPr>
          <p:cNvPr id="13626" name="Google Shape;13626;g13d8de14309_0_185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27" name="Google Shape;13627;g13d8de14309_0_185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05"/>
        <p:cNvGrpSpPr/>
        <p:nvPr/>
      </p:nvGrpSpPr>
      <p:grpSpPr>
        <a:xfrm>
          <a:off x="0" y="0"/>
          <a:ext cx="0" cy="0"/>
          <a:chOff x="0" y="0"/>
          <a:chExt cx="0" cy="0"/>
        </a:xfrm>
      </p:grpSpPr>
      <p:sp>
        <p:nvSpPr>
          <p:cNvPr id="14006" name="Google Shape;14006;g13d8de14309_0_228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07" name="Google Shape;14007;g13d8de14309_0_228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932"/>
        <p:cNvGrpSpPr/>
        <p:nvPr/>
      </p:nvGrpSpPr>
      <p:grpSpPr>
        <a:xfrm>
          <a:off x="0" y="0"/>
          <a:ext cx="0" cy="0"/>
          <a:chOff x="0" y="0"/>
          <a:chExt cx="0" cy="0"/>
        </a:xfrm>
      </p:grpSpPr>
      <p:sp>
        <p:nvSpPr>
          <p:cNvPr id="14933" name="Google Shape;14933;g13d8de14309_0_237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934" name="Google Shape;14934;g13d8de14309_0_23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366"/>
        <p:cNvGrpSpPr/>
        <p:nvPr/>
      </p:nvGrpSpPr>
      <p:grpSpPr>
        <a:xfrm>
          <a:off x="0" y="0"/>
          <a:ext cx="0" cy="0"/>
          <a:chOff x="0" y="0"/>
          <a:chExt cx="0" cy="0"/>
        </a:xfrm>
      </p:grpSpPr>
      <p:sp>
        <p:nvSpPr>
          <p:cNvPr id="16367" name="Google Shape;16367;g13d8de14309_0_251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368" name="Google Shape;16368;g13d8de14309_0_251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922"/>
        <p:cNvGrpSpPr/>
        <p:nvPr/>
      </p:nvGrpSpPr>
      <p:grpSpPr>
        <a:xfrm>
          <a:off x="0" y="0"/>
          <a:ext cx="0" cy="0"/>
          <a:chOff x="0" y="0"/>
          <a:chExt cx="0" cy="0"/>
        </a:xfrm>
      </p:grpSpPr>
      <p:sp>
        <p:nvSpPr>
          <p:cNvPr id="18923" name="Google Shape;18923;g13d8de14309_0_277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924" name="Google Shape;18924;g13d8de14309_0_277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872"/>
        <p:cNvGrpSpPr/>
        <p:nvPr/>
      </p:nvGrpSpPr>
      <p:grpSpPr>
        <a:xfrm>
          <a:off x="0" y="0"/>
          <a:ext cx="0" cy="0"/>
          <a:chOff x="0" y="0"/>
          <a:chExt cx="0" cy="0"/>
        </a:xfrm>
      </p:grpSpPr>
      <p:sp>
        <p:nvSpPr>
          <p:cNvPr id="20873" name="Google Shape;20873;g13d8de14309_0_296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874" name="Google Shape;20874;g13d8de14309_0_296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47"/>
        <p:cNvGrpSpPr/>
        <p:nvPr/>
      </p:nvGrpSpPr>
      <p:grpSpPr>
        <a:xfrm>
          <a:off x="0" y="0"/>
          <a:ext cx="0" cy="0"/>
          <a:chOff x="0" y="0"/>
          <a:chExt cx="0" cy="0"/>
        </a:xfrm>
      </p:grpSpPr>
      <p:sp>
        <p:nvSpPr>
          <p:cNvPr id="22648" name="Google Shape;22648;g13d8de14309_0_314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49" name="Google Shape;22649;g13d8de14309_0_314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08"/>
        <p:cNvGrpSpPr/>
        <p:nvPr/>
      </p:nvGrpSpPr>
      <p:grpSpPr>
        <a:xfrm>
          <a:off x="0" y="0"/>
          <a:ext cx="0" cy="0"/>
          <a:chOff x="0" y="0"/>
          <a:chExt cx="0" cy="0"/>
        </a:xfrm>
      </p:grpSpPr>
      <p:sp>
        <p:nvSpPr>
          <p:cNvPr id="8409" name="Google Shape;8409;g13d8de14309_0_3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410" name="Google Shape;8410;g13d8de14309_0_3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3689"/>
        <p:cNvGrpSpPr/>
        <p:nvPr/>
      </p:nvGrpSpPr>
      <p:grpSpPr>
        <a:xfrm>
          <a:off x="0" y="0"/>
          <a:ext cx="0" cy="0"/>
          <a:chOff x="0" y="0"/>
          <a:chExt cx="0" cy="0"/>
        </a:xfrm>
      </p:grpSpPr>
      <p:sp>
        <p:nvSpPr>
          <p:cNvPr id="23690" name="Google Shape;23690;g13d8de14309_0_324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3691" name="Google Shape;23691;g13d8de14309_0_324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409"/>
        <p:cNvGrpSpPr/>
        <p:nvPr/>
      </p:nvGrpSpPr>
      <p:grpSpPr>
        <a:xfrm>
          <a:off x="0" y="0"/>
          <a:ext cx="0" cy="0"/>
          <a:chOff x="0" y="0"/>
          <a:chExt cx="0" cy="0"/>
        </a:xfrm>
      </p:grpSpPr>
      <p:sp>
        <p:nvSpPr>
          <p:cNvPr id="25410" name="Google Shape;25410;g13d8de14309_0_387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411" name="Google Shape;25411;g13d8de14309_0_387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39"/>
        <p:cNvGrpSpPr/>
        <p:nvPr/>
      </p:nvGrpSpPr>
      <p:grpSpPr>
        <a:xfrm>
          <a:off x="0" y="0"/>
          <a:ext cx="0" cy="0"/>
          <a:chOff x="0" y="0"/>
          <a:chExt cx="0" cy="0"/>
        </a:xfrm>
      </p:grpSpPr>
      <p:sp>
        <p:nvSpPr>
          <p:cNvPr id="8140" name="Google Shape;8140;g13d8de14309_0_4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1" name="Google Shape;8141;g13d8de14309_0_4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39"/>
        <p:cNvGrpSpPr/>
        <p:nvPr/>
      </p:nvGrpSpPr>
      <p:grpSpPr>
        <a:xfrm>
          <a:off x="0" y="0"/>
          <a:ext cx="0" cy="0"/>
          <a:chOff x="0" y="0"/>
          <a:chExt cx="0" cy="0"/>
        </a:xfrm>
      </p:grpSpPr>
      <p:sp>
        <p:nvSpPr>
          <p:cNvPr id="8140" name="Google Shape;8140;g13d8de14309_0_4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1" name="Google Shape;8141;g13d8de14309_0_4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3995720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39"/>
        <p:cNvGrpSpPr/>
        <p:nvPr/>
      </p:nvGrpSpPr>
      <p:grpSpPr>
        <a:xfrm>
          <a:off x="0" y="0"/>
          <a:ext cx="0" cy="0"/>
          <a:chOff x="0" y="0"/>
          <a:chExt cx="0" cy="0"/>
        </a:xfrm>
      </p:grpSpPr>
      <p:sp>
        <p:nvSpPr>
          <p:cNvPr id="8140" name="Google Shape;8140;g13d8de14309_0_4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1" name="Google Shape;8141;g13d8de14309_0_4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3923180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517"/>
        <p:cNvGrpSpPr/>
        <p:nvPr/>
      </p:nvGrpSpPr>
      <p:grpSpPr>
        <a:xfrm>
          <a:off x="0" y="0"/>
          <a:ext cx="0" cy="0"/>
          <a:chOff x="0" y="0"/>
          <a:chExt cx="0" cy="0"/>
        </a:xfrm>
      </p:grpSpPr>
      <p:sp>
        <p:nvSpPr>
          <p:cNvPr id="7518" name="Google Shape;7518;gbd6c00e730_0_8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519" name="Google Shape;7519;gbd6c00e730_0_8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6455935" y="3153341"/>
            <a:ext cx="3346100" cy="2659875"/>
          </a:xfrm>
          <a:custGeom>
            <a:avLst/>
            <a:gdLst/>
            <a:ahLst/>
            <a:cxnLst/>
            <a:rect l="l" t="t" r="r" b="b"/>
            <a:pathLst>
              <a:path w="133844" h="106395" extrusionOk="0">
                <a:moveTo>
                  <a:pt x="8062" y="97653"/>
                </a:moveTo>
                <a:cubicBezTo>
                  <a:pt x="-10312" y="92426"/>
                  <a:pt x="7439" y="74581"/>
                  <a:pt x="14925" y="67095"/>
                </a:cubicBezTo>
                <a:cubicBezTo>
                  <a:pt x="22411" y="59609"/>
                  <a:pt x="43429" y="57936"/>
                  <a:pt x="52980" y="52735"/>
                </a:cubicBezTo>
                <a:cubicBezTo>
                  <a:pt x="62531" y="47534"/>
                  <a:pt x="63808" y="41907"/>
                  <a:pt x="72230" y="35891"/>
                </a:cubicBezTo>
                <a:cubicBezTo>
                  <a:pt x="80652" y="29875"/>
                  <a:pt x="95090" y="21855"/>
                  <a:pt x="103512" y="16641"/>
                </a:cubicBezTo>
                <a:cubicBezTo>
                  <a:pt x="111934" y="11427"/>
                  <a:pt x="119154" y="-9027"/>
                  <a:pt x="122763" y="4609"/>
                </a:cubicBezTo>
                <a:cubicBezTo>
                  <a:pt x="126373" y="18245"/>
                  <a:pt x="144286" y="82948"/>
                  <a:pt x="125169" y="98455"/>
                </a:cubicBezTo>
                <a:cubicBezTo>
                  <a:pt x="106052" y="113962"/>
                  <a:pt x="26436" y="102880"/>
                  <a:pt x="8062" y="97653"/>
                </a:cubicBezTo>
                <a:close/>
              </a:path>
            </a:pathLst>
          </a:custGeom>
          <a:solidFill>
            <a:schemeClr val="accent4"/>
          </a:solidFill>
          <a:ln>
            <a:noFill/>
          </a:ln>
        </p:spPr>
      </p:sp>
      <p:sp>
        <p:nvSpPr>
          <p:cNvPr id="10" name="Google Shape;10;p2"/>
          <p:cNvSpPr/>
          <p:nvPr/>
        </p:nvSpPr>
        <p:spPr>
          <a:xfrm>
            <a:off x="-308942" y="-394710"/>
            <a:ext cx="3145725" cy="2518625"/>
          </a:xfrm>
          <a:custGeom>
            <a:avLst/>
            <a:gdLst/>
            <a:ahLst/>
            <a:cxnLst/>
            <a:rect l="l" t="t" r="r" b="b"/>
            <a:pathLst>
              <a:path w="125829" h="100745" extrusionOk="0">
                <a:moveTo>
                  <a:pt x="122086" y="7446"/>
                </a:moveTo>
                <a:cubicBezTo>
                  <a:pt x="136591" y="10654"/>
                  <a:pt x="104841" y="21483"/>
                  <a:pt x="96579" y="26616"/>
                </a:cubicBezTo>
                <a:cubicBezTo>
                  <a:pt x="88317" y="31750"/>
                  <a:pt x="77396" y="31496"/>
                  <a:pt x="72516" y="38247"/>
                </a:cubicBezTo>
                <a:cubicBezTo>
                  <a:pt x="67637" y="44998"/>
                  <a:pt x="76393" y="59637"/>
                  <a:pt x="67302" y="67123"/>
                </a:cubicBezTo>
                <a:cubicBezTo>
                  <a:pt x="58212" y="74609"/>
                  <a:pt x="27999" y="78219"/>
                  <a:pt x="17973" y="83165"/>
                </a:cubicBezTo>
                <a:cubicBezTo>
                  <a:pt x="7947" y="88111"/>
                  <a:pt x="8548" y="109434"/>
                  <a:pt x="7144" y="96801"/>
                </a:cubicBezTo>
                <a:cubicBezTo>
                  <a:pt x="5740" y="84168"/>
                  <a:pt x="-9606" y="22259"/>
                  <a:pt x="9551" y="7366"/>
                </a:cubicBezTo>
                <a:cubicBezTo>
                  <a:pt x="28708" y="-7526"/>
                  <a:pt x="107581" y="4238"/>
                  <a:pt x="122086" y="7446"/>
                </a:cubicBezTo>
                <a:close/>
              </a:path>
            </a:pathLst>
          </a:custGeom>
          <a:solidFill>
            <a:schemeClr val="lt2"/>
          </a:solidFill>
          <a:ln>
            <a:noFill/>
          </a:ln>
        </p:spPr>
      </p:sp>
      <p:pic>
        <p:nvPicPr>
          <p:cNvPr id="11" name="Google Shape;11;p2"/>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2" name="Google Shape;12;p2"/>
          <p:cNvGrpSpPr/>
          <p:nvPr/>
        </p:nvGrpSpPr>
        <p:grpSpPr>
          <a:xfrm>
            <a:off x="8146922" y="542767"/>
            <a:ext cx="498893" cy="535812"/>
            <a:chOff x="539500" y="356300"/>
            <a:chExt cx="347201" cy="372894"/>
          </a:xfrm>
        </p:grpSpPr>
        <p:sp>
          <p:nvSpPr>
            <p:cNvPr id="13" name="Google Shape;13;p2"/>
            <p:cNvSpPr/>
            <p:nvPr/>
          </p:nvSpPr>
          <p:spPr>
            <a:xfrm>
              <a:off x="545665" y="376864"/>
              <a:ext cx="113034" cy="349271"/>
            </a:xfrm>
            <a:custGeom>
              <a:avLst/>
              <a:gdLst/>
              <a:ahLst/>
              <a:cxnLst/>
              <a:rect l="l" t="t" r="r" b="b"/>
              <a:pathLst>
                <a:path w="2512" h="7762" extrusionOk="0">
                  <a:moveTo>
                    <a:pt x="982" y="799"/>
                  </a:moveTo>
                  <a:cubicBezTo>
                    <a:pt x="982" y="822"/>
                    <a:pt x="960" y="845"/>
                    <a:pt x="960" y="845"/>
                  </a:cubicBezTo>
                  <a:cubicBezTo>
                    <a:pt x="960" y="822"/>
                    <a:pt x="960" y="822"/>
                    <a:pt x="982" y="799"/>
                  </a:cubicBezTo>
                  <a:close/>
                  <a:moveTo>
                    <a:pt x="1233" y="0"/>
                  </a:moveTo>
                  <a:cubicBezTo>
                    <a:pt x="1233" y="0"/>
                    <a:pt x="1211" y="23"/>
                    <a:pt x="1188" y="23"/>
                  </a:cubicBezTo>
                  <a:cubicBezTo>
                    <a:pt x="1165" y="23"/>
                    <a:pt x="1142" y="46"/>
                    <a:pt x="1142" y="46"/>
                  </a:cubicBezTo>
                  <a:cubicBezTo>
                    <a:pt x="1096" y="92"/>
                    <a:pt x="1051" y="115"/>
                    <a:pt x="1005" y="137"/>
                  </a:cubicBezTo>
                  <a:cubicBezTo>
                    <a:pt x="937" y="206"/>
                    <a:pt x="868" y="274"/>
                    <a:pt x="800" y="343"/>
                  </a:cubicBezTo>
                  <a:cubicBezTo>
                    <a:pt x="731" y="411"/>
                    <a:pt x="663" y="480"/>
                    <a:pt x="594" y="548"/>
                  </a:cubicBezTo>
                  <a:cubicBezTo>
                    <a:pt x="572" y="571"/>
                    <a:pt x="549" y="617"/>
                    <a:pt x="526" y="640"/>
                  </a:cubicBezTo>
                  <a:cubicBezTo>
                    <a:pt x="480" y="685"/>
                    <a:pt x="457" y="731"/>
                    <a:pt x="435" y="777"/>
                  </a:cubicBezTo>
                  <a:cubicBezTo>
                    <a:pt x="389" y="845"/>
                    <a:pt x="343" y="936"/>
                    <a:pt x="298" y="1005"/>
                  </a:cubicBezTo>
                  <a:cubicBezTo>
                    <a:pt x="275" y="1028"/>
                    <a:pt x="275" y="1050"/>
                    <a:pt x="252" y="1073"/>
                  </a:cubicBezTo>
                  <a:cubicBezTo>
                    <a:pt x="252" y="1119"/>
                    <a:pt x="229" y="1142"/>
                    <a:pt x="229" y="1187"/>
                  </a:cubicBezTo>
                  <a:cubicBezTo>
                    <a:pt x="206" y="1210"/>
                    <a:pt x="206" y="1210"/>
                    <a:pt x="206" y="1233"/>
                  </a:cubicBezTo>
                  <a:cubicBezTo>
                    <a:pt x="206" y="1256"/>
                    <a:pt x="183" y="1279"/>
                    <a:pt x="183" y="1279"/>
                  </a:cubicBezTo>
                  <a:cubicBezTo>
                    <a:pt x="138" y="1484"/>
                    <a:pt x="92" y="1667"/>
                    <a:pt x="47" y="1872"/>
                  </a:cubicBezTo>
                  <a:cubicBezTo>
                    <a:pt x="47" y="1895"/>
                    <a:pt x="47" y="1941"/>
                    <a:pt x="47" y="1963"/>
                  </a:cubicBezTo>
                  <a:cubicBezTo>
                    <a:pt x="24" y="1986"/>
                    <a:pt x="24" y="2032"/>
                    <a:pt x="24" y="2055"/>
                  </a:cubicBezTo>
                  <a:cubicBezTo>
                    <a:pt x="24" y="2100"/>
                    <a:pt x="24" y="2169"/>
                    <a:pt x="24" y="2237"/>
                  </a:cubicBezTo>
                  <a:cubicBezTo>
                    <a:pt x="24" y="2351"/>
                    <a:pt x="24" y="2488"/>
                    <a:pt x="24" y="2625"/>
                  </a:cubicBezTo>
                  <a:cubicBezTo>
                    <a:pt x="24" y="2625"/>
                    <a:pt x="24" y="2648"/>
                    <a:pt x="24" y="2671"/>
                  </a:cubicBezTo>
                  <a:cubicBezTo>
                    <a:pt x="24" y="2694"/>
                    <a:pt x="24" y="2717"/>
                    <a:pt x="24" y="2740"/>
                  </a:cubicBezTo>
                  <a:cubicBezTo>
                    <a:pt x="1" y="2831"/>
                    <a:pt x="1" y="2922"/>
                    <a:pt x="1" y="3013"/>
                  </a:cubicBezTo>
                  <a:cubicBezTo>
                    <a:pt x="1" y="3059"/>
                    <a:pt x="1" y="3105"/>
                    <a:pt x="1" y="3150"/>
                  </a:cubicBezTo>
                  <a:cubicBezTo>
                    <a:pt x="1" y="3219"/>
                    <a:pt x="24" y="3265"/>
                    <a:pt x="24" y="3310"/>
                  </a:cubicBezTo>
                  <a:cubicBezTo>
                    <a:pt x="24" y="3401"/>
                    <a:pt x="24" y="3493"/>
                    <a:pt x="47" y="3584"/>
                  </a:cubicBezTo>
                  <a:cubicBezTo>
                    <a:pt x="47" y="3744"/>
                    <a:pt x="69" y="3926"/>
                    <a:pt x="115" y="4086"/>
                  </a:cubicBezTo>
                  <a:cubicBezTo>
                    <a:pt x="138" y="4246"/>
                    <a:pt x="183" y="4406"/>
                    <a:pt x="229" y="4566"/>
                  </a:cubicBezTo>
                  <a:cubicBezTo>
                    <a:pt x="275" y="4725"/>
                    <a:pt x="320" y="4885"/>
                    <a:pt x="366" y="5022"/>
                  </a:cubicBezTo>
                  <a:cubicBezTo>
                    <a:pt x="412" y="5182"/>
                    <a:pt x="457" y="5342"/>
                    <a:pt x="549" y="5501"/>
                  </a:cubicBezTo>
                  <a:cubicBezTo>
                    <a:pt x="594" y="5638"/>
                    <a:pt x="663" y="5798"/>
                    <a:pt x="731" y="5935"/>
                  </a:cubicBezTo>
                  <a:cubicBezTo>
                    <a:pt x="777" y="6026"/>
                    <a:pt x="800" y="6095"/>
                    <a:pt x="845" y="6163"/>
                  </a:cubicBezTo>
                  <a:cubicBezTo>
                    <a:pt x="868" y="6232"/>
                    <a:pt x="914" y="6300"/>
                    <a:pt x="960" y="6369"/>
                  </a:cubicBezTo>
                  <a:cubicBezTo>
                    <a:pt x="1119" y="6643"/>
                    <a:pt x="1279" y="6917"/>
                    <a:pt x="1439" y="7190"/>
                  </a:cubicBezTo>
                  <a:cubicBezTo>
                    <a:pt x="1462" y="7236"/>
                    <a:pt x="1507" y="7282"/>
                    <a:pt x="1530" y="7327"/>
                  </a:cubicBezTo>
                  <a:cubicBezTo>
                    <a:pt x="1553" y="7373"/>
                    <a:pt x="1576" y="7419"/>
                    <a:pt x="1621" y="7464"/>
                  </a:cubicBezTo>
                  <a:cubicBezTo>
                    <a:pt x="1644" y="7510"/>
                    <a:pt x="1667" y="7556"/>
                    <a:pt x="1690" y="7578"/>
                  </a:cubicBezTo>
                  <a:cubicBezTo>
                    <a:pt x="1713" y="7624"/>
                    <a:pt x="1736" y="7647"/>
                    <a:pt x="1758" y="7670"/>
                  </a:cubicBezTo>
                  <a:cubicBezTo>
                    <a:pt x="1781" y="7693"/>
                    <a:pt x="1827" y="7738"/>
                    <a:pt x="1873" y="7738"/>
                  </a:cubicBezTo>
                  <a:cubicBezTo>
                    <a:pt x="1918" y="7761"/>
                    <a:pt x="1987" y="7761"/>
                    <a:pt x="2032" y="7761"/>
                  </a:cubicBezTo>
                  <a:cubicBezTo>
                    <a:pt x="2078" y="7761"/>
                    <a:pt x="2124" y="7738"/>
                    <a:pt x="2146" y="7715"/>
                  </a:cubicBezTo>
                  <a:cubicBezTo>
                    <a:pt x="2192" y="7715"/>
                    <a:pt x="2238" y="7693"/>
                    <a:pt x="2261" y="7670"/>
                  </a:cubicBezTo>
                  <a:cubicBezTo>
                    <a:pt x="2306" y="7647"/>
                    <a:pt x="2352" y="7624"/>
                    <a:pt x="2398" y="7578"/>
                  </a:cubicBezTo>
                  <a:cubicBezTo>
                    <a:pt x="2443" y="7556"/>
                    <a:pt x="2466" y="7510"/>
                    <a:pt x="2489" y="7464"/>
                  </a:cubicBezTo>
                  <a:cubicBezTo>
                    <a:pt x="2512" y="7442"/>
                    <a:pt x="2512" y="7419"/>
                    <a:pt x="2512" y="7396"/>
                  </a:cubicBezTo>
                  <a:cubicBezTo>
                    <a:pt x="2512" y="7373"/>
                    <a:pt x="2512" y="7350"/>
                    <a:pt x="2489" y="7327"/>
                  </a:cubicBezTo>
                  <a:cubicBezTo>
                    <a:pt x="2466" y="7282"/>
                    <a:pt x="2443" y="7236"/>
                    <a:pt x="2420" y="7213"/>
                  </a:cubicBezTo>
                  <a:cubicBezTo>
                    <a:pt x="2398" y="7190"/>
                    <a:pt x="2398" y="7168"/>
                    <a:pt x="2375" y="7145"/>
                  </a:cubicBezTo>
                  <a:cubicBezTo>
                    <a:pt x="2329" y="7099"/>
                    <a:pt x="2306" y="7053"/>
                    <a:pt x="2261" y="7008"/>
                  </a:cubicBezTo>
                  <a:cubicBezTo>
                    <a:pt x="2192" y="6894"/>
                    <a:pt x="2101" y="6780"/>
                    <a:pt x="2032" y="6665"/>
                  </a:cubicBezTo>
                  <a:cubicBezTo>
                    <a:pt x="1964" y="6551"/>
                    <a:pt x="1873" y="6460"/>
                    <a:pt x="1804" y="6346"/>
                  </a:cubicBezTo>
                  <a:cubicBezTo>
                    <a:pt x="1713" y="6209"/>
                    <a:pt x="1644" y="6095"/>
                    <a:pt x="1576" y="5981"/>
                  </a:cubicBezTo>
                  <a:cubicBezTo>
                    <a:pt x="1576" y="5958"/>
                    <a:pt x="1576" y="5958"/>
                    <a:pt x="1553" y="5935"/>
                  </a:cubicBezTo>
                  <a:cubicBezTo>
                    <a:pt x="1576" y="5912"/>
                    <a:pt x="1576" y="5867"/>
                    <a:pt x="1553" y="5821"/>
                  </a:cubicBezTo>
                  <a:cubicBezTo>
                    <a:pt x="1530" y="5752"/>
                    <a:pt x="1485" y="5661"/>
                    <a:pt x="1462" y="5593"/>
                  </a:cubicBezTo>
                  <a:cubicBezTo>
                    <a:pt x="1439" y="5547"/>
                    <a:pt x="1416" y="5501"/>
                    <a:pt x="1393" y="5456"/>
                  </a:cubicBezTo>
                  <a:cubicBezTo>
                    <a:pt x="1348" y="5342"/>
                    <a:pt x="1302" y="5227"/>
                    <a:pt x="1256" y="5113"/>
                  </a:cubicBezTo>
                  <a:cubicBezTo>
                    <a:pt x="1211" y="4954"/>
                    <a:pt x="1165" y="4817"/>
                    <a:pt x="1119" y="4680"/>
                  </a:cubicBezTo>
                  <a:cubicBezTo>
                    <a:pt x="1074" y="4543"/>
                    <a:pt x="1028" y="4406"/>
                    <a:pt x="1005" y="4246"/>
                  </a:cubicBezTo>
                  <a:cubicBezTo>
                    <a:pt x="982" y="4155"/>
                    <a:pt x="960" y="4063"/>
                    <a:pt x="937" y="3972"/>
                  </a:cubicBezTo>
                  <a:cubicBezTo>
                    <a:pt x="960" y="3949"/>
                    <a:pt x="982" y="3904"/>
                    <a:pt x="982" y="3858"/>
                  </a:cubicBezTo>
                  <a:cubicBezTo>
                    <a:pt x="982" y="3812"/>
                    <a:pt x="982" y="3744"/>
                    <a:pt x="982" y="3675"/>
                  </a:cubicBezTo>
                  <a:lnTo>
                    <a:pt x="960" y="3538"/>
                  </a:lnTo>
                  <a:cubicBezTo>
                    <a:pt x="960" y="3516"/>
                    <a:pt x="960" y="3493"/>
                    <a:pt x="960" y="3493"/>
                  </a:cubicBezTo>
                  <a:cubicBezTo>
                    <a:pt x="960" y="3447"/>
                    <a:pt x="960" y="3424"/>
                    <a:pt x="960" y="3379"/>
                  </a:cubicBezTo>
                  <a:cubicBezTo>
                    <a:pt x="960" y="3219"/>
                    <a:pt x="960" y="3036"/>
                    <a:pt x="982" y="2854"/>
                  </a:cubicBezTo>
                  <a:cubicBezTo>
                    <a:pt x="982" y="2694"/>
                    <a:pt x="1005" y="2534"/>
                    <a:pt x="1028" y="2374"/>
                  </a:cubicBezTo>
                  <a:cubicBezTo>
                    <a:pt x="1028" y="2283"/>
                    <a:pt x="1028" y="2215"/>
                    <a:pt x="1051" y="2123"/>
                  </a:cubicBezTo>
                  <a:cubicBezTo>
                    <a:pt x="1051" y="2055"/>
                    <a:pt x="1074" y="1986"/>
                    <a:pt x="1074" y="1918"/>
                  </a:cubicBezTo>
                  <a:cubicBezTo>
                    <a:pt x="1096" y="1872"/>
                    <a:pt x="1096" y="1827"/>
                    <a:pt x="1119" y="1781"/>
                  </a:cubicBezTo>
                  <a:cubicBezTo>
                    <a:pt x="1142" y="1735"/>
                    <a:pt x="1142" y="1712"/>
                    <a:pt x="1119" y="1690"/>
                  </a:cubicBezTo>
                  <a:cubicBezTo>
                    <a:pt x="1165" y="1553"/>
                    <a:pt x="1188" y="1438"/>
                    <a:pt x="1233" y="1324"/>
                  </a:cubicBezTo>
                  <a:cubicBezTo>
                    <a:pt x="1256" y="1210"/>
                    <a:pt x="1302" y="1096"/>
                    <a:pt x="1325" y="1005"/>
                  </a:cubicBezTo>
                  <a:cubicBezTo>
                    <a:pt x="1348" y="959"/>
                    <a:pt x="1370" y="891"/>
                    <a:pt x="1393" y="845"/>
                  </a:cubicBezTo>
                  <a:cubicBezTo>
                    <a:pt x="1393" y="822"/>
                    <a:pt x="1393" y="799"/>
                    <a:pt x="1393" y="777"/>
                  </a:cubicBezTo>
                  <a:cubicBezTo>
                    <a:pt x="1416" y="754"/>
                    <a:pt x="1416" y="731"/>
                    <a:pt x="1416" y="708"/>
                  </a:cubicBezTo>
                  <a:cubicBezTo>
                    <a:pt x="1416" y="685"/>
                    <a:pt x="1416" y="640"/>
                    <a:pt x="1393" y="617"/>
                  </a:cubicBezTo>
                  <a:cubicBezTo>
                    <a:pt x="1377" y="567"/>
                    <a:pt x="1325" y="530"/>
                    <a:pt x="1271" y="530"/>
                  </a:cubicBezTo>
                  <a:cubicBezTo>
                    <a:pt x="1251" y="530"/>
                    <a:pt x="1230" y="536"/>
                    <a:pt x="1211" y="548"/>
                  </a:cubicBezTo>
                  <a:cubicBezTo>
                    <a:pt x="1188" y="571"/>
                    <a:pt x="1165" y="571"/>
                    <a:pt x="1142" y="594"/>
                  </a:cubicBezTo>
                  <a:cubicBezTo>
                    <a:pt x="1119" y="594"/>
                    <a:pt x="1119" y="617"/>
                    <a:pt x="1119" y="617"/>
                  </a:cubicBezTo>
                  <a:cubicBezTo>
                    <a:pt x="1096" y="640"/>
                    <a:pt x="1096" y="640"/>
                    <a:pt x="1074" y="662"/>
                  </a:cubicBezTo>
                  <a:cubicBezTo>
                    <a:pt x="1028" y="708"/>
                    <a:pt x="1005" y="754"/>
                    <a:pt x="982" y="799"/>
                  </a:cubicBezTo>
                  <a:cubicBezTo>
                    <a:pt x="982" y="754"/>
                    <a:pt x="982" y="685"/>
                    <a:pt x="937" y="640"/>
                  </a:cubicBezTo>
                  <a:cubicBezTo>
                    <a:pt x="1028" y="548"/>
                    <a:pt x="1119" y="457"/>
                    <a:pt x="1233" y="366"/>
                  </a:cubicBezTo>
                  <a:cubicBezTo>
                    <a:pt x="1256" y="366"/>
                    <a:pt x="1279" y="343"/>
                    <a:pt x="1279" y="343"/>
                  </a:cubicBezTo>
                  <a:cubicBezTo>
                    <a:pt x="1302" y="320"/>
                    <a:pt x="1325" y="320"/>
                    <a:pt x="1348" y="297"/>
                  </a:cubicBezTo>
                  <a:cubicBezTo>
                    <a:pt x="1416" y="297"/>
                    <a:pt x="1462" y="229"/>
                    <a:pt x="1462" y="160"/>
                  </a:cubicBezTo>
                  <a:cubicBezTo>
                    <a:pt x="1462" y="115"/>
                    <a:pt x="1439" y="69"/>
                    <a:pt x="1416" y="46"/>
                  </a:cubicBezTo>
                  <a:cubicBezTo>
                    <a:pt x="1393" y="23"/>
                    <a:pt x="1348" y="0"/>
                    <a:pt x="13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589852" y="553527"/>
              <a:ext cx="117128" cy="55482"/>
            </a:xfrm>
            <a:custGeom>
              <a:avLst/>
              <a:gdLst/>
              <a:ahLst/>
              <a:cxnLst/>
              <a:rect l="l" t="t" r="r" b="b"/>
              <a:pathLst>
                <a:path w="2603" h="1233" extrusionOk="0">
                  <a:moveTo>
                    <a:pt x="2397" y="0"/>
                  </a:moveTo>
                  <a:cubicBezTo>
                    <a:pt x="2306" y="46"/>
                    <a:pt x="2192" y="69"/>
                    <a:pt x="2100" y="115"/>
                  </a:cubicBezTo>
                  <a:cubicBezTo>
                    <a:pt x="1986" y="160"/>
                    <a:pt x="1872" y="229"/>
                    <a:pt x="1781" y="297"/>
                  </a:cubicBezTo>
                  <a:cubicBezTo>
                    <a:pt x="1644" y="366"/>
                    <a:pt x="1484" y="457"/>
                    <a:pt x="1347" y="525"/>
                  </a:cubicBezTo>
                  <a:cubicBezTo>
                    <a:pt x="1210" y="594"/>
                    <a:pt x="1050" y="685"/>
                    <a:pt x="913" y="754"/>
                  </a:cubicBezTo>
                  <a:cubicBezTo>
                    <a:pt x="845" y="776"/>
                    <a:pt x="799" y="799"/>
                    <a:pt x="754" y="845"/>
                  </a:cubicBezTo>
                  <a:lnTo>
                    <a:pt x="731" y="845"/>
                  </a:lnTo>
                  <a:cubicBezTo>
                    <a:pt x="731" y="845"/>
                    <a:pt x="731" y="822"/>
                    <a:pt x="754" y="822"/>
                  </a:cubicBezTo>
                  <a:cubicBezTo>
                    <a:pt x="754" y="822"/>
                    <a:pt x="776" y="822"/>
                    <a:pt x="799" y="799"/>
                  </a:cubicBezTo>
                  <a:cubicBezTo>
                    <a:pt x="845" y="776"/>
                    <a:pt x="913" y="754"/>
                    <a:pt x="936" y="685"/>
                  </a:cubicBezTo>
                  <a:cubicBezTo>
                    <a:pt x="959" y="662"/>
                    <a:pt x="982" y="594"/>
                    <a:pt x="959" y="548"/>
                  </a:cubicBezTo>
                  <a:cubicBezTo>
                    <a:pt x="913" y="503"/>
                    <a:pt x="868" y="480"/>
                    <a:pt x="799" y="480"/>
                  </a:cubicBezTo>
                  <a:cubicBezTo>
                    <a:pt x="776" y="503"/>
                    <a:pt x="754" y="503"/>
                    <a:pt x="731" y="503"/>
                  </a:cubicBezTo>
                  <a:cubicBezTo>
                    <a:pt x="685" y="525"/>
                    <a:pt x="662" y="525"/>
                    <a:pt x="617" y="548"/>
                  </a:cubicBezTo>
                  <a:cubicBezTo>
                    <a:pt x="525" y="571"/>
                    <a:pt x="434" y="617"/>
                    <a:pt x="343" y="640"/>
                  </a:cubicBezTo>
                  <a:cubicBezTo>
                    <a:pt x="297" y="662"/>
                    <a:pt x="251" y="685"/>
                    <a:pt x="206" y="708"/>
                  </a:cubicBezTo>
                  <a:cubicBezTo>
                    <a:pt x="183" y="708"/>
                    <a:pt x="160" y="731"/>
                    <a:pt x="160" y="731"/>
                  </a:cubicBezTo>
                  <a:cubicBezTo>
                    <a:pt x="114" y="754"/>
                    <a:pt x="69" y="776"/>
                    <a:pt x="23" y="799"/>
                  </a:cubicBezTo>
                  <a:cubicBezTo>
                    <a:pt x="0" y="822"/>
                    <a:pt x="0" y="891"/>
                    <a:pt x="23" y="913"/>
                  </a:cubicBezTo>
                  <a:cubicBezTo>
                    <a:pt x="23" y="936"/>
                    <a:pt x="46" y="936"/>
                    <a:pt x="69" y="936"/>
                  </a:cubicBezTo>
                  <a:cubicBezTo>
                    <a:pt x="46" y="982"/>
                    <a:pt x="46" y="1005"/>
                    <a:pt x="46" y="1028"/>
                  </a:cubicBezTo>
                  <a:cubicBezTo>
                    <a:pt x="46" y="1050"/>
                    <a:pt x="69" y="1096"/>
                    <a:pt x="92" y="1119"/>
                  </a:cubicBezTo>
                  <a:lnTo>
                    <a:pt x="114" y="1119"/>
                  </a:lnTo>
                  <a:cubicBezTo>
                    <a:pt x="114" y="1142"/>
                    <a:pt x="114" y="1165"/>
                    <a:pt x="114" y="1165"/>
                  </a:cubicBezTo>
                  <a:cubicBezTo>
                    <a:pt x="137" y="1187"/>
                    <a:pt x="160" y="1233"/>
                    <a:pt x="183" y="1233"/>
                  </a:cubicBezTo>
                  <a:lnTo>
                    <a:pt x="343" y="1233"/>
                  </a:lnTo>
                  <a:cubicBezTo>
                    <a:pt x="366" y="1233"/>
                    <a:pt x="388" y="1210"/>
                    <a:pt x="411" y="1210"/>
                  </a:cubicBezTo>
                  <a:lnTo>
                    <a:pt x="503" y="1210"/>
                  </a:lnTo>
                  <a:cubicBezTo>
                    <a:pt x="571" y="1187"/>
                    <a:pt x="639" y="1187"/>
                    <a:pt x="685" y="1165"/>
                  </a:cubicBezTo>
                  <a:cubicBezTo>
                    <a:pt x="708" y="1165"/>
                    <a:pt x="731" y="1165"/>
                    <a:pt x="754" y="1142"/>
                  </a:cubicBezTo>
                  <a:lnTo>
                    <a:pt x="799" y="1142"/>
                  </a:lnTo>
                  <a:cubicBezTo>
                    <a:pt x="845" y="1119"/>
                    <a:pt x="845" y="1119"/>
                    <a:pt x="868" y="1096"/>
                  </a:cubicBezTo>
                  <a:cubicBezTo>
                    <a:pt x="891" y="1096"/>
                    <a:pt x="891" y="1073"/>
                    <a:pt x="913" y="1050"/>
                  </a:cubicBezTo>
                  <a:cubicBezTo>
                    <a:pt x="1005" y="1028"/>
                    <a:pt x="1119" y="959"/>
                    <a:pt x="1210" y="913"/>
                  </a:cubicBezTo>
                  <a:cubicBezTo>
                    <a:pt x="1370" y="845"/>
                    <a:pt x="1530" y="776"/>
                    <a:pt x="1667" y="685"/>
                  </a:cubicBezTo>
                  <a:cubicBezTo>
                    <a:pt x="1758" y="662"/>
                    <a:pt x="1826" y="617"/>
                    <a:pt x="1895" y="571"/>
                  </a:cubicBezTo>
                  <a:cubicBezTo>
                    <a:pt x="1941" y="548"/>
                    <a:pt x="1986" y="525"/>
                    <a:pt x="2009" y="503"/>
                  </a:cubicBezTo>
                  <a:cubicBezTo>
                    <a:pt x="2032" y="503"/>
                    <a:pt x="2055" y="480"/>
                    <a:pt x="2077" y="480"/>
                  </a:cubicBezTo>
                  <a:cubicBezTo>
                    <a:pt x="2123" y="434"/>
                    <a:pt x="2192" y="411"/>
                    <a:pt x="2260" y="388"/>
                  </a:cubicBezTo>
                  <a:cubicBezTo>
                    <a:pt x="2329" y="366"/>
                    <a:pt x="2397" y="343"/>
                    <a:pt x="2465" y="320"/>
                  </a:cubicBezTo>
                  <a:cubicBezTo>
                    <a:pt x="2511" y="297"/>
                    <a:pt x="2557" y="274"/>
                    <a:pt x="2580" y="252"/>
                  </a:cubicBezTo>
                  <a:cubicBezTo>
                    <a:pt x="2602" y="206"/>
                    <a:pt x="2602" y="160"/>
                    <a:pt x="2602" y="137"/>
                  </a:cubicBezTo>
                  <a:cubicBezTo>
                    <a:pt x="2580" y="92"/>
                    <a:pt x="2557" y="46"/>
                    <a:pt x="2534" y="23"/>
                  </a:cubicBezTo>
                  <a:cubicBezTo>
                    <a:pt x="2511" y="23"/>
                    <a:pt x="2465" y="0"/>
                    <a:pt x="24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573428" y="359405"/>
              <a:ext cx="309178" cy="243481"/>
            </a:xfrm>
            <a:custGeom>
              <a:avLst/>
              <a:gdLst/>
              <a:ahLst/>
              <a:cxnLst/>
              <a:rect l="l" t="t" r="r" b="b"/>
              <a:pathLst>
                <a:path w="6871" h="5411" extrusionOk="0">
                  <a:moveTo>
                    <a:pt x="811" y="1951"/>
                  </a:moveTo>
                  <a:cubicBezTo>
                    <a:pt x="807" y="1955"/>
                    <a:pt x="803" y="1959"/>
                    <a:pt x="799" y="1963"/>
                  </a:cubicBezTo>
                  <a:cubicBezTo>
                    <a:pt x="804" y="1958"/>
                    <a:pt x="808" y="1955"/>
                    <a:pt x="811" y="1951"/>
                  </a:cubicBezTo>
                  <a:close/>
                  <a:moveTo>
                    <a:pt x="1621" y="0"/>
                  </a:moveTo>
                  <a:cubicBezTo>
                    <a:pt x="1370" y="0"/>
                    <a:pt x="1119" y="46"/>
                    <a:pt x="890" y="160"/>
                  </a:cubicBezTo>
                  <a:cubicBezTo>
                    <a:pt x="822" y="183"/>
                    <a:pt x="753" y="206"/>
                    <a:pt x="685" y="252"/>
                  </a:cubicBezTo>
                  <a:cubicBezTo>
                    <a:pt x="616" y="297"/>
                    <a:pt x="525" y="343"/>
                    <a:pt x="457" y="411"/>
                  </a:cubicBezTo>
                  <a:cubicBezTo>
                    <a:pt x="411" y="457"/>
                    <a:pt x="388" y="503"/>
                    <a:pt x="343" y="548"/>
                  </a:cubicBezTo>
                  <a:cubicBezTo>
                    <a:pt x="320" y="571"/>
                    <a:pt x="297" y="594"/>
                    <a:pt x="297" y="594"/>
                  </a:cubicBezTo>
                  <a:cubicBezTo>
                    <a:pt x="274" y="617"/>
                    <a:pt x="251" y="617"/>
                    <a:pt x="228" y="640"/>
                  </a:cubicBezTo>
                  <a:cubicBezTo>
                    <a:pt x="206" y="662"/>
                    <a:pt x="183" y="662"/>
                    <a:pt x="160" y="685"/>
                  </a:cubicBezTo>
                  <a:cubicBezTo>
                    <a:pt x="137" y="708"/>
                    <a:pt x="114" y="708"/>
                    <a:pt x="91" y="731"/>
                  </a:cubicBezTo>
                  <a:cubicBezTo>
                    <a:pt x="91" y="754"/>
                    <a:pt x="69" y="754"/>
                    <a:pt x="69" y="777"/>
                  </a:cubicBezTo>
                  <a:cubicBezTo>
                    <a:pt x="46" y="777"/>
                    <a:pt x="46" y="799"/>
                    <a:pt x="46" y="799"/>
                  </a:cubicBezTo>
                  <a:cubicBezTo>
                    <a:pt x="0" y="845"/>
                    <a:pt x="0" y="913"/>
                    <a:pt x="0" y="959"/>
                  </a:cubicBezTo>
                  <a:cubicBezTo>
                    <a:pt x="23" y="982"/>
                    <a:pt x="23" y="1028"/>
                    <a:pt x="46" y="1050"/>
                  </a:cubicBezTo>
                  <a:cubicBezTo>
                    <a:pt x="69" y="1050"/>
                    <a:pt x="91" y="1073"/>
                    <a:pt x="114" y="1073"/>
                  </a:cubicBezTo>
                  <a:cubicBezTo>
                    <a:pt x="91" y="1142"/>
                    <a:pt x="114" y="1210"/>
                    <a:pt x="160" y="1256"/>
                  </a:cubicBezTo>
                  <a:cubicBezTo>
                    <a:pt x="183" y="1279"/>
                    <a:pt x="206" y="1279"/>
                    <a:pt x="251" y="1302"/>
                  </a:cubicBezTo>
                  <a:cubicBezTo>
                    <a:pt x="228" y="1302"/>
                    <a:pt x="206" y="1324"/>
                    <a:pt x="206" y="1324"/>
                  </a:cubicBezTo>
                  <a:cubicBezTo>
                    <a:pt x="137" y="1393"/>
                    <a:pt x="46" y="1484"/>
                    <a:pt x="91" y="1575"/>
                  </a:cubicBezTo>
                  <a:cubicBezTo>
                    <a:pt x="91" y="1644"/>
                    <a:pt x="137" y="1690"/>
                    <a:pt x="206" y="1712"/>
                  </a:cubicBezTo>
                  <a:cubicBezTo>
                    <a:pt x="228" y="1720"/>
                    <a:pt x="249" y="1723"/>
                    <a:pt x="268" y="1723"/>
                  </a:cubicBezTo>
                  <a:cubicBezTo>
                    <a:pt x="307" y="1723"/>
                    <a:pt x="343" y="1712"/>
                    <a:pt x="388" y="1712"/>
                  </a:cubicBezTo>
                  <a:cubicBezTo>
                    <a:pt x="343" y="1735"/>
                    <a:pt x="320" y="1781"/>
                    <a:pt x="297" y="1804"/>
                  </a:cubicBezTo>
                  <a:cubicBezTo>
                    <a:pt x="274" y="1826"/>
                    <a:pt x="251" y="1849"/>
                    <a:pt x="251" y="1849"/>
                  </a:cubicBezTo>
                  <a:cubicBezTo>
                    <a:pt x="251" y="1872"/>
                    <a:pt x="228" y="1872"/>
                    <a:pt x="228" y="1895"/>
                  </a:cubicBezTo>
                  <a:cubicBezTo>
                    <a:pt x="206" y="1918"/>
                    <a:pt x="183" y="1941"/>
                    <a:pt x="183" y="1986"/>
                  </a:cubicBezTo>
                  <a:cubicBezTo>
                    <a:pt x="183" y="2032"/>
                    <a:pt x="206" y="2055"/>
                    <a:pt x="228" y="2078"/>
                  </a:cubicBezTo>
                  <a:cubicBezTo>
                    <a:pt x="251" y="2100"/>
                    <a:pt x="274" y="2100"/>
                    <a:pt x="297" y="2123"/>
                  </a:cubicBezTo>
                  <a:cubicBezTo>
                    <a:pt x="251" y="2169"/>
                    <a:pt x="206" y="2215"/>
                    <a:pt x="183" y="2283"/>
                  </a:cubicBezTo>
                  <a:cubicBezTo>
                    <a:pt x="160" y="2306"/>
                    <a:pt x="160" y="2351"/>
                    <a:pt x="137" y="2374"/>
                  </a:cubicBezTo>
                  <a:cubicBezTo>
                    <a:pt x="114" y="2443"/>
                    <a:pt x="160" y="2511"/>
                    <a:pt x="206" y="2557"/>
                  </a:cubicBezTo>
                  <a:cubicBezTo>
                    <a:pt x="231" y="2570"/>
                    <a:pt x="257" y="2575"/>
                    <a:pt x="281" y="2575"/>
                  </a:cubicBezTo>
                  <a:cubicBezTo>
                    <a:pt x="344" y="2575"/>
                    <a:pt x="401" y="2538"/>
                    <a:pt x="434" y="2488"/>
                  </a:cubicBezTo>
                  <a:cubicBezTo>
                    <a:pt x="457" y="2443"/>
                    <a:pt x="479" y="2397"/>
                    <a:pt x="525" y="2374"/>
                  </a:cubicBezTo>
                  <a:cubicBezTo>
                    <a:pt x="616" y="2215"/>
                    <a:pt x="731" y="2078"/>
                    <a:pt x="822" y="1918"/>
                  </a:cubicBezTo>
                  <a:lnTo>
                    <a:pt x="822" y="1918"/>
                  </a:lnTo>
                  <a:cubicBezTo>
                    <a:pt x="822" y="1936"/>
                    <a:pt x="822" y="1940"/>
                    <a:pt x="811" y="1951"/>
                  </a:cubicBezTo>
                  <a:lnTo>
                    <a:pt x="811" y="1951"/>
                  </a:lnTo>
                  <a:cubicBezTo>
                    <a:pt x="873" y="1887"/>
                    <a:pt x="916" y="1822"/>
                    <a:pt x="959" y="1758"/>
                  </a:cubicBezTo>
                  <a:cubicBezTo>
                    <a:pt x="1027" y="1690"/>
                    <a:pt x="1073" y="1621"/>
                    <a:pt x="1141" y="1575"/>
                  </a:cubicBezTo>
                  <a:lnTo>
                    <a:pt x="1187" y="1575"/>
                  </a:lnTo>
                  <a:cubicBezTo>
                    <a:pt x="1187" y="1575"/>
                    <a:pt x="1210" y="1553"/>
                    <a:pt x="1210" y="1553"/>
                  </a:cubicBezTo>
                  <a:lnTo>
                    <a:pt x="1256" y="1553"/>
                  </a:lnTo>
                  <a:cubicBezTo>
                    <a:pt x="1301" y="1530"/>
                    <a:pt x="1324" y="1530"/>
                    <a:pt x="1370" y="1507"/>
                  </a:cubicBezTo>
                  <a:cubicBezTo>
                    <a:pt x="1393" y="1507"/>
                    <a:pt x="1415" y="1507"/>
                    <a:pt x="1461" y="1484"/>
                  </a:cubicBezTo>
                  <a:cubicBezTo>
                    <a:pt x="1484" y="1484"/>
                    <a:pt x="1529" y="1461"/>
                    <a:pt x="1552" y="1461"/>
                  </a:cubicBezTo>
                  <a:cubicBezTo>
                    <a:pt x="1666" y="1438"/>
                    <a:pt x="1781" y="1416"/>
                    <a:pt x="1872" y="1393"/>
                  </a:cubicBezTo>
                  <a:cubicBezTo>
                    <a:pt x="1963" y="1393"/>
                    <a:pt x="2032" y="1370"/>
                    <a:pt x="2100" y="1370"/>
                  </a:cubicBezTo>
                  <a:lnTo>
                    <a:pt x="2328" y="1370"/>
                  </a:lnTo>
                  <a:cubicBezTo>
                    <a:pt x="2397" y="1370"/>
                    <a:pt x="2488" y="1393"/>
                    <a:pt x="2557" y="1416"/>
                  </a:cubicBezTo>
                  <a:cubicBezTo>
                    <a:pt x="2625" y="1416"/>
                    <a:pt x="2694" y="1438"/>
                    <a:pt x="2762" y="1461"/>
                  </a:cubicBezTo>
                  <a:cubicBezTo>
                    <a:pt x="2853" y="1507"/>
                    <a:pt x="2945" y="1553"/>
                    <a:pt x="3013" y="1598"/>
                  </a:cubicBezTo>
                  <a:cubicBezTo>
                    <a:pt x="3104" y="1644"/>
                    <a:pt x="3196" y="1690"/>
                    <a:pt x="3287" y="1735"/>
                  </a:cubicBezTo>
                  <a:cubicBezTo>
                    <a:pt x="3310" y="1758"/>
                    <a:pt x="3333" y="1758"/>
                    <a:pt x="3355" y="1781"/>
                  </a:cubicBezTo>
                  <a:cubicBezTo>
                    <a:pt x="3447" y="1872"/>
                    <a:pt x="3538" y="1941"/>
                    <a:pt x="3629" y="2032"/>
                  </a:cubicBezTo>
                  <a:cubicBezTo>
                    <a:pt x="3744" y="2146"/>
                    <a:pt x="3858" y="2260"/>
                    <a:pt x="3995" y="2374"/>
                  </a:cubicBezTo>
                  <a:cubicBezTo>
                    <a:pt x="4063" y="2420"/>
                    <a:pt x="4109" y="2488"/>
                    <a:pt x="4177" y="2557"/>
                  </a:cubicBezTo>
                  <a:cubicBezTo>
                    <a:pt x="4246" y="2603"/>
                    <a:pt x="4291" y="2671"/>
                    <a:pt x="4360" y="2717"/>
                  </a:cubicBezTo>
                  <a:cubicBezTo>
                    <a:pt x="4394" y="2751"/>
                    <a:pt x="4434" y="2768"/>
                    <a:pt x="4471" y="2768"/>
                  </a:cubicBezTo>
                  <a:cubicBezTo>
                    <a:pt x="4508" y="2768"/>
                    <a:pt x="4542" y="2751"/>
                    <a:pt x="4565" y="2717"/>
                  </a:cubicBezTo>
                  <a:cubicBezTo>
                    <a:pt x="4611" y="2671"/>
                    <a:pt x="4634" y="2625"/>
                    <a:pt x="4611" y="2580"/>
                  </a:cubicBezTo>
                  <a:lnTo>
                    <a:pt x="4611" y="2580"/>
                  </a:lnTo>
                  <a:cubicBezTo>
                    <a:pt x="4611" y="2580"/>
                    <a:pt x="4634" y="2580"/>
                    <a:pt x="4634" y="2603"/>
                  </a:cubicBezTo>
                  <a:cubicBezTo>
                    <a:pt x="4679" y="2625"/>
                    <a:pt x="4725" y="2671"/>
                    <a:pt x="4771" y="2717"/>
                  </a:cubicBezTo>
                  <a:cubicBezTo>
                    <a:pt x="4793" y="2717"/>
                    <a:pt x="4793" y="2739"/>
                    <a:pt x="4816" y="2739"/>
                  </a:cubicBezTo>
                  <a:cubicBezTo>
                    <a:pt x="4862" y="2785"/>
                    <a:pt x="4885" y="2831"/>
                    <a:pt x="4930" y="2854"/>
                  </a:cubicBezTo>
                  <a:cubicBezTo>
                    <a:pt x="4976" y="2899"/>
                    <a:pt x="5022" y="2945"/>
                    <a:pt x="5067" y="2991"/>
                  </a:cubicBezTo>
                  <a:cubicBezTo>
                    <a:pt x="5090" y="3013"/>
                    <a:pt x="5113" y="3036"/>
                    <a:pt x="5136" y="3059"/>
                  </a:cubicBezTo>
                  <a:cubicBezTo>
                    <a:pt x="5182" y="3082"/>
                    <a:pt x="5227" y="3128"/>
                    <a:pt x="5296" y="3150"/>
                  </a:cubicBezTo>
                  <a:cubicBezTo>
                    <a:pt x="5308" y="3156"/>
                    <a:pt x="5320" y="3159"/>
                    <a:pt x="5332" y="3159"/>
                  </a:cubicBezTo>
                  <a:cubicBezTo>
                    <a:pt x="5366" y="3159"/>
                    <a:pt x="5399" y="3138"/>
                    <a:pt x="5433" y="3105"/>
                  </a:cubicBezTo>
                  <a:cubicBezTo>
                    <a:pt x="5478" y="3196"/>
                    <a:pt x="5547" y="3264"/>
                    <a:pt x="5592" y="3356"/>
                  </a:cubicBezTo>
                  <a:cubicBezTo>
                    <a:pt x="5684" y="3470"/>
                    <a:pt x="5775" y="3584"/>
                    <a:pt x="5866" y="3721"/>
                  </a:cubicBezTo>
                  <a:cubicBezTo>
                    <a:pt x="5935" y="3858"/>
                    <a:pt x="6003" y="3995"/>
                    <a:pt x="6095" y="4132"/>
                  </a:cubicBezTo>
                  <a:cubicBezTo>
                    <a:pt x="6209" y="4314"/>
                    <a:pt x="6323" y="4520"/>
                    <a:pt x="6414" y="4702"/>
                  </a:cubicBezTo>
                  <a:cubicBezTo>
                    <a:pt x="6437" y="4771"/>
                    <a:pt x="6460" y="4839"/>
                    <a:pt x="6505" y="4908"/>
                  </a:cubicBezTo>
                  <a:cubicBezTo>
                    <a:pt x="6528" y="4976"/>
                    <a:pt x="6551" y="5045"/>
                    <a:pt x="6597" y="5090"/>
                  </a:cubicBezTo>
                  <a:cubicBezTo>
                    <a:pt x="6619" y="5159"/>
                    <a:pt x="6642" y="5227"/>
                    <a:pt x="6665" y="5296"/>
                  </a:cubicBezTo>
                  <a:cubicBezTo>
                    <a:pt x="6665" y="5296"/>
                    <a:pt x="6665" y="5319"/>
                    <a:pt x="6665" y="5319"/>
                  </a:cubicBezTo>
                  <a:cubicBezTo>
                    <a:pt x="6665" y="5342"/>
                    <a:pt x="6665" y="5364"/>
                    <a:pt x="6688" y="5387"/>
                  </a:cubicBezTo>
                  <a:cubicBezTo>
                    <a:pt x="6711" y="5410"/>
                    <a:pt x="6734" y="5410"/>
                    <a:pt x="6756" y="5410"/>
                  </a:cubicBezTo>
                  <a:cubicBezTo>
                    <a:pt x="6825" y="5410"/>
                    <a:pt x="6871" y="5364"/>
                    <a:pt x="6871" y="5319"/>
                  </a:cubicBezTo>
                  <a:cubicBezTo>
                    <a:pt x="6848" y="5250"/>
                    <a:pt x="6848" y="5182"/>
                    <a:pt x="6825" y="5113"/>
                  </a:cubicBezTo>
                  <a:cubicBezTo>
                    <a:pt x="6802" y="5045"/>
                    <a:pt x="6779" y="4976"/>
                    <a:pt x="6734" y="4908"/>
                  </a:cubicBezTo>
                  <a:cubicBezTo>
                    <a:pt x="6711" y="4839"/>
                    <a:pt x="6688" y="4771"/>
                    <a:pt x="6665" y="4702"/>
                  </a:cubicBezTo>
                  <a:cubicBezTo>
                    <a:pt x="6642" y="4634"/>
                    <a:pt x="6619" y="4588"/>
                    <a:pt x="6597" y="4520"/>
                  </a:cubicBezTo>
                  <a:cubicBezTo>
                    <a:pt x="6528" y="4383"/>
                    <a:pt x="6483" y="4246"/>
                    <a:pt x="6414" y="4132"/>
                  </a:cubicBezTo>
                  <a:cubicBezTo>
                    <a:pt x="6353" y="4031"/>
                    <a:pt x="6311" y="3912"/>
                    <a:pt x="6254" y="3807"/>
                  </a:cubicBezTo>
                  <a:lnTo>
                    <a:pt x="6254" y="3807"/>
                  </a:lnTo>
                  <a:cubicBezTo>
                    <a:pt x="6254" y="3809"/>
                    <a:pt x="6254" y="3810"/>
                    <a:pt x="6254" y="3812"/>
                  </a:cubicBezTo>
                  <a:cubicBezTo>
                    <a:pt x="6253" y="3809"/>
                    <a:pt x="6253" y="3805"/>
                    <a:pt x="6252" y="3802"/>
                  </a:cubicBezTo>
                  <a:lnTo>
                    <a:pt x="6252" y="3802"/>
                  </a:lnTo>
                  <a:cubicBezTo>
                    <a:pt x="6252" y="3804"/>
                    <a:pt x="6253" y="3805"/>
                    <a:pt x="6254" y="3807"/>
                  </a:cubicBezTo>
                  <a:lnTo>
                    <a:pt x="6254" y="3807"/>
                  </a:lnTo>
                  <a:cubicBezTo>
                    <a:pt x="6254" y="3794"/>
                    <a:pt x="6253" y="3790"/>
                    <a:pt x="6245" y="3781"/>
                  </a:cubicBezTo>
                  <a:lnTo>
                    <a:pt x="6245" y="3781"/>
                  </a:lnTo>
                  <a:cubicBezTo>
                    <a:pt x="6248" y="3788"/>
                    <a:pt x="6250" y="3795"/>
                    <a:pt x="6252" y="3802"/>
                  </a:cubicBezTo>
                  <a:lnTo>
                    <a:pt x="6252" y="3802"/>
                  </a:lnTo>
                  <a:cubicBezTo>
                    <a:pt x="6245" y="3790"/>
                    <a:pt x="6238" y="3778"/>
                    <a:pt x="6231" y="3767"/>
                  </a:cubicBezTo>
                  <a:lnTo>
                    <a:pt x="6231" y="3767"/>
                  </a:lnTo>
                  <a:cubicBezTo>
                    <a:pt x="6238" y="3773"/>
                    <a:pt x="6242" y="3777"/>
                    <a:pt x="6245" y="3781"/>
                  </a:cubicBezTo>
                  <a:lnTo>
                    <a:pt x="6245" y="3781"/>
                  </a:lnTo>
                  <a:cubicBezTo>
                    <a:pt x="6221" y="3705"/>
                    <a:pt x="6180" y="3644"/>
                    <a:pt x="6140" y="3584"/>
                  </a:cubicBezTo>
                  <a:cubicBezTo>
                    <a:pt x="6095" y="3516"/>
                    <a:pt x="6072" y="3447"/>
                    <a:pt x="6026" y="3379"/>
                  </a:cubicBezTo>
                  <a:cubicBezTo>
                    <a:pt x="5935" y="3242"/>
                    <a:pt x="5843" y="3128"/>
                    <a:pt x="5752" y="2991"/>
                  </a:cubicBezTo>
                  <a:cubicBezTo>
                    <a:pt x="5706" y="2922"/>
                    <a:pt x="5661" y="2831"/>
                    <a:pt x="5615" y="2762"/>
                  </a:cubicBezTo>
                  <a:cubicBezTo>
                    <a:pt x="5570" y="2694"/>
                    <a:pt x="5524" y="2625"/>
                    <a:pt x="5455" y="2557"/>
                  </a:cubicBezTo>
                  <a:cubicBezTo>
                    <a:pt x="5433" y="2488"/>
                    <a:pt x="5387" y="2443"/>
                    <a:pt x="5341" y="2374"/>
                  </a:cubicBezTo>
                  <a:cubicBezTo>
                    <a:pt x="5273" y="2306"/>
                    <a:pt x="5227" y="2237"/>
                    <a:pt x="5159" y="2169"/>
                  </a:cubicBezTo>
                  <a:cubicBezTo>
                    <a:pt x="5136" y="2146"/>
                    <a:pt x="5090" y="2100"/>
                    <a:pt x="5067" y="2078"/>
                  </a:cubicBezTo>
                  <a:cubicBezTo>
                    <a:pt x="5022" y="2009"/>
                    <a:pt x="4976" y="1963"/>
                    <a:pt x="4930" y="1895"/>
                  </a:cubicBezTo>
                  <a:cubicBezTo>
                    <a:pt x="4862" y="1826"/>
                    <a:pt x="4793" y="1758"/>
                    <a:pt x="4725" y="1690"/>
                  </a:cubicBezTo>
                  <a:cubicBezTo>
                    <a:pt x="4611" y="1575"/>
                    <a:pt x="4497" y="1461"/>
                    <a:pt x="4383" y="1347"/>
                  </a:cubicBezTo>
                  <a:cubicBezTo>
                    <a:pt x="4337" y="1302"/>
                    <a:pt x="4268" y="1233"/>
                    <a:pt x="4223" y="1187"/>
                  </a:cubicBezTo>
                  <a:cubicBezTo>
                    <a:pt x="4154" y="1142"/>
                    <a:pt x="4109" y="1073"/>
                    <a:pt x="4040" y="1028"/>
                  </a:cubicBezTo>
                  <a:cubicBezTo>
                    <a:pt x="3903" y="913"/>
                    <a:pt x="3766" y="799"/>
                    <a:pt x="3607" y="708"/>
                  </a:cubicBezTo>
                  <a:cubicBezTo>
                    <a:pt x="3538" y="662"/>
                    <a:pt x="3470" y="640"/>
                    <a:pt x="3401" y="594"/>
                  </a:cubicBezTo>
                  <a:cubicBezTo>
                    <a:pt x="3333" y="548"/>
                    <a:pt x="3264" y="503"/>
                    <a:pt x="3196" y="480"/>
                  </a:cubicBezTo>
                  <a:cubicBezTo>
                    <a:pt x="3104" y="434"/>
                    <a:pt x="3036" y="411"/>
                    <a:pt x="2967" y="366"/>
                  </a:cubicBezTo>
                  <a:cubicBezTo>
                    <a:pt x="2876" y="320"/>
                    <a:pt x="2808" y="297"/>
                    <a:pt x="2716" y="274"/>
                  </a:cubicBezTo>
                  <a:cubicBezTo>
                    <a:pt x="2648" y="229"/>
                    <a:pt x="2557" y="206"/>
                    <a:pt x="2488" y="183"/>
                  </a:cubicBezTo>
                  <a:cubicBezTo>
                    <a:pt x="2397" y="137"/>
                    <a:pt x="2306" y="115"/>
                    <a:pt x="2214" y="92"/>
                  </a:cubicBezTo>
                  <a:cubicBezTo>
                    <a:pt x="2123" y="46"/>
                    <a:pt x="2054" y="23"/>
                    <a:pt x="1963" y="23"/>
                  </a:cubicBezTo>
                  <a:cubicBezTo>
                    <a:pt x="1872" y="0"/>
                    <a:pt x="1758" y="0"/>
                    <a:pt x="16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612441" y="467266"/>
              <a:ext cx="185930" cy="139717"/>
            </a:xfrm>
            <a:custGeom>
              <a:avLst/>
              <a:gdLst/>
              <a:ahLst/>
              <a:cxnLst/>
              <a:rect l="l" t="t" r="r" b="b"/>
              <a:pathLst>
                <a:path w="4132" h="3105" extrusionOk="0">
                  <a:moveTo>
                    <a:pt x="3904" y="0"/>
                  </a:moveTo>
                  <a:cubicBezTo>
                    <a:pt x="3881" y="0"/>
                    <a:pt x="3858" y="0"/>
                    <a:pt x="3835" y="23"/>
                  </a:cubicBezTo>
                  <a:cubicBezTo>
                    <a:pt x="3812" y="23"/>
                    <a:pt x="3790" y="46"/>
                    <a:pt x="3767" y="46"/>
                  </a:cubicBezTo>
                  <a:cubicBezTo>
                    <a:pt x="3767" y="69"/>
                    <a:pt x="3744" y="91"/>
                    <a:pt x="3721" y="91"/>
                  </a:cubicBezTo>
                  <a:cubicBezTo>
                    <a:pt x="3698" y="91"/>
                    <a:pt x="3698" y="91"/>
                    <a:pt x="3675" y="114"/>
                  </a:cubicBezTo>
                  <a:cubicBezTo>
                    <a:pt x="3607" y="137"/>
                    <a:pt x="3561" y="183"/>
                    <a:pt x="3516" y="228"/>
                  </a:cubicBezTo>
                  <a:cubicBezTo>
                    <a:pt x="3493" y="274"/>
                    <a:pt x="3447" y="297"/>
                    <a:pt x="3424" y="320"/>
                  </a:cubicBezTo>
                  <a:cubicBezTo>
                    <a:pt x="3356" y="388"/>
                    <a:pt x="3310" y="457"/>
                    <a:pt x="3242" y="525"/>
                  </a:cubicBezTo>
                  <a:cubicBezTo>
                    <a:pt x="3196" y="571"/>
                    <a:pt x="3150" y="639"/>
                    <a:pt x="3082" y="685"/>
                  </a:cubicBezTo>
                  <a:cubicBezTo>
                    <a:pt x="3059" y="731"/>
                    <a:pt x="3036" y="753"/>
                    <a:pt x="3013" y="776"/>
                  </a:cubicBezTo>
                  <a:cubicBezTo>
                    <a:pt x="2991" y="799"/>
                    <a:pt x="2968" y="822"/>
                    <a:pt x="2945" y="845"/>
                  </a:cubicBezTo>
                  <a:cubicBezTo>
                    <a:pt x="2922" y="867"/>
                    <a:pt x="2922" y="890"/>
                    <a:pt x="2922" y="890"/>
                  </a:cubicBezTo>
                  <a:lnTo>
                    <a:pt x="2854" y="936"/>
                  </a:lnTo>
                  <a:cubicBezTo>
                    <a:pt x="2785" y="982"/>
                    <a:pt x="2717" y="1027"/>
                    <a:pt x="2671" y="1073"/>
                  </a:cubicBezTo>
                  <a:cubicBezTo>
                    <a:pt x="2534" y="1164"/>
                    <a:pt x="2397" y="1256"/>
                    <a:pt x="2283" y="1347"/>
                  </a:cubicBezTo>
                  <a:cubicBezTo>
                    <a:pt x="2169" y="1438"/>
                    <a:pt x="2055" y="1507"/>
                    <a:pt x="1918" y="1598"/>
                  </a:cubicBezTo>
                  <a:cubicBezTo>
                    <a:pt x="1872" y="1644"/>
                    <a:pt x="1804" y="1689"/>
                    <a:pt x="1735" y="1735"/>
                  </a:cubicBezTo>
                  <a:cubicBezTo>
                    <a:pt x="1712" y="1758"/>
                    <a:pt x="1690" y="1780"/>
                    <a:pt x="1667" y="1780"/>
                  </a:cubicBezTo>
                  <a:cubicBezTo>
                    <a:pt x="1621" y="1826"/>
                    <a:pt x="1575" y="1849"/>
                    <a:pt x="1553" y="1872"/>
                  </a:cubicBezTo>
                  <a:cubicBezTo>
                    <a:pt x="1461" y="1917"/>
                    <a:pt x="1370" y="1940"/>
                    <a:pt x="1279" y="1986"/>
                  </a:cubicBezTo>
                  <a:cubicBezTo>
                    <a:pt x="1187" y="2032"/>
                    <a:pt x="1073" y="2077"/>
                    <a:pt x="959" y="2123"/>
                  </a:cubicBezTo>
                  <a:cubicBezTo>
                    <a:pt x="822" y="2191"/>
                    <a:pt x="708" y="2237"/>
                    <a:pt x="571" y="2305"/>
                  </a:cubicBezTo>
                  <a:cubicBezTo>
                    <a:pt x="526" y="2328"/>
                    <a:pt x="457" y="2374"/>
                    <a:pt x="411" y="2397"/>
                  </a:cubicBezTo>
                  <a:lnTo>
                    <a:pt x="389" y="2397"/>
                  </a:lnTo>
                  <a:cubicBezTo>
                    <a:pt x="389" y="2420"/>
                    <a:pt x="389" y="2420"/>
                    <a:pt x="366" y="2420"/>
                  </a:cubicBezTo>
                  <a:cubicBezTo>
                    <a:pt x="343" y="2420"/>
                    <a:pt x="320" y="2442"/>
                    <a:pt x="297" y="2442"/>
                  </a:cubicBezTo>
                  <a:cubicBezTo>
                    <a:pt x="274" y="2465"/>
                    <a:pt x="252" y="2465"/>
                    <a:pt x="229" y="2465"/>
                  </a:cubicBezTo>
                  <a:cubicBezTo>
                    <a:pt x="183" y="2488"/>
                    <a:pt x="160" y="2511"/>
                    <a:pt x="137" y="2557"/>
                  </a:cubicBezTo>
                  <a:cubicBezTo>
                    <a:pt x="115" y="2602"/>
                    <a:pt x="115" y="2671"/>
                    <a:pt x="137" y="2716"/>
                  </a:cubicBezTo>
                  <a:cubicBezTo>
                    <a:pt x="137" y="2739"/>
                    <a:pt x="160" y="2739"/>
                    <a:pt x="160" y="2762"/>
                  </a:cubicBezTo>
                  <a:cubicBezTo>
                    <a:pt x="137" y="2762"/>
                    <a:pt x="115" y="2785"/>
                    <a:pt x="92" y="2808"/>
                  </a:cubicBezTo>
                  <a:cubicBezTo>
                    <a:pt x="69" y="2830"/>
                    <a:pt x="46" y="2853"/>
                    <a:pt x="46" y="2876"/>
                  </a:cubicBezTo>
                  <a:cubicBezTo>
                    <a:pt x="1" y="2922"/>
                    <a:pt x="1" y="2990"/>
                    <a:pt x="46" y="3036"/>
                  </a:cubicBezTo>
                  <a:cubicBezTo>
                    <a:pt x="69" y="3082"/>
                    <a:pt x="115" y="3104"/>
                    <a:pt x="183" y="3104"/>
                  </a:cubicBezTo>
                  <a:lnTo>
                    <a:pt x="252" y="3104"/>
                  </a:lnTo>
                  <a:cubicBezTo>
                    <a:pt x="274" y="3082"/>
                    <a:pt x="274" y="3082"/>
                    <a:pt x="297" y="3082"/>
                  </a:cubicBezTo>
                  <a:lnTo>
                    <a:pt x="320" y="3082"/>
                  </a:lnTo>
                  <a:cubicBezTo>
                    <a:pt x="366" y="3082"/>
                    <a:pt x="411" y="3082"/>
                    <a:pt x="457" y="3059"/>
                  </a:cubicBezTo>
                  <a:cubicBezTo>
                    <a:pt x="480" y="3036"/>
                    <a:pt x="526" y="3013"/>
                    <a:pt x="571" y="2990"/>
                  </a:cubicBezTo>
                  <a:cubicBezTo>
                    <a:pt x="662" y="2945"/>
                    <a:pt x="777" y="2922"/>
                    <a:pt x="868" y="2876"/>
                  </a:cubicBezTo>
                  <a:cubicBezTo>
                    <a:pt x="982" y="2830"/>
                    <a:pt x="1073" y="2808"/>
                    <a:pt x="1187" y="2762"/>
                  </a:cubicBezTo>
                  <a:cubicBezTo>
                    <a:pt x="1233" y="2739"/>
                    <a:pt x="1302" y="2716"/>
                    <a:pt x="1347" y="2693"/>
                  </a:cubicBezTo>
                  <a:cubicBezTo>
                    <a:pt x="1370" y="2671"/>
                    <a:pt x="1416" y="2671"/>
                    <a:pt x="1439" y="2648"/>
                  </a:cubicBezTo>
                  <a:cubicBezTo>
                    <a:pt x="1461" y="2648"/>
                    <a:pt x="1484" y="2625"/>
                    <a:pt x="1484" y="2625"/>
                  </a:cubicBezTo>
                  <a:lnTo>
                    <a:pt x="1530" y="2625"/>
                  </a:lnTo>
                  <a:cubicBezTo>
                    <a:pt x="1553" y="2625"/>
                    <a:pt x="1575" y="2602"/>
                    <a:pt x="1598" y="2579"/>
                  </a:cubicBezTo>
                  <a:cubicBezTo>
                    <a:pt x="1621" y="2579"/>
                    <a:pt x="1644" y="2579"/>
                    <a:pt x="1667" y="2557"/>
                  </a:cubicBezTo>
                  <a:cubicBezTo>
                    <a:pt x="1690" y="2534"/>
                    <a:pt x="1735" y="2534"/>
                    <a:pt x="1758" y="2511"/>
                  </a:cubicBezTo>
                  <a:cubicBezTo>
                    <a:pt x="1849" y="2465"/>
                    <a:pt x="1918" y="2420"/>
                    <a:pt x="1986" y="2374"/>
                  </a:cubicBezTo>
                  <a:cubicBezTo>
                    <a:pt x="2123" y="2305"/>
                    <a:pt x="2260" y="2214"/>
                    <a:pt x="2397" y="2123"/>
                  </a:cubicBezTo>
                  <a:cubicBezTo>
                    <a:pt x="2557" y="2032"/>
                    <a:pt x="2694" y="1940"/>
                    <a:pt x="2831" y="1849"/>
                  </a:cubicBezTo>
                  <a:cubicBezTo>
                    <a:pt x="2899" y="1803"/>
                    <a:pt x="2968" y="1758"/>
                    <a:pt x="3036" y="1712"/>
                  </a:cubicBezTo>
                  <a:cubicBezTo>
                    <a:pt x="3082" y="1689"/>
                    <a:pt x="3128" y="1666"/>
                    <a:pt x="3150" y="1644"/>
                  </a:cubicBezTo>
                  <a:cubicBezTo>
                    <a:pt x="3173" y="1644"/>
                    <a:pt x="3173" y="1621"/>
                    <a:pt x="3173" y="1621"/>
                  </a:cubicBezTo>
                  <a:lnTo>
                    <a:pt x="3196" y="1621"/>
                  </a:lnTo>
                  <a:cubicBezTo>
                    <a:pt x="3219" y="1598"/>
                    <a:pt x="3242" y="1598"/>
                    <a:pt x="3287" y="1575"/>
                  </a:cubicBezTo>
                  <a:cubicBezTo>
                    <a:pt x="3333" y="1552"/>
                    <a:pt x="3356" y="1461"/>
                    <a:pt x="3333" y="1415"/>
                  </a:cubicBezTo>
                  <a:cubicBezTo>
                    <a:pt x="3333" y="1392"/>
                    <a:pt x="3333" y="1392"/>
                    <a:pt x="3333" y="1392"/>
                  </a:cubicBezTo>
                  <a:lnTo>
                    <a:pt x="3379" y="1392"/>
                  </a:lnTo>
                  <a:cubicBezTo>
                    <a:pt x="3401" y="1370"/>
                    <a:pt x="3424" y="1370"/>
                    <a:pt x="3447" y="1347"/>
                  </a:cubicBezTo>
                  <a:cubicBezTo>
                    <a:pt x="3447" y="1324"/>
                    <a:pt x="3470" y="1324"/>
                    <a:pt x="3470" y="1301"/>
                  </a:cubicBezTo>
                  <a:cubicBezTo>
                    <a:pt x="3516" y="1278"/>
                    <a:pt x="3538" y="1256"/>
                    <a:pt x="3561" y="1233"/>
                  </a:cubicBezTo>
                  <a:cubicBezTo>
                    <a:pt x="3630" y="1164"/>
                    <a:pt x="3675" y="1119"/>
                    <a:pt x="3744" y="1050"/>
                  </a:cubicBezTo>
                  <a:cubicBezTo>
                    <a:pt x="3744" y="1050"/>
                    <a:pt x="3767" y="1027"/>
                    <a:pt x="3790" y="1004"/>
                  </a:cubicBezTo>
                  <a:cubicBezTo>
                    <a:pt x="3835" y="959"/>
                    <a:pt x="3881" y="936"/>
                    <a:pt x="3904" y="890"/>
                  </a:cubicBezTo>
                  <a:cubicBezTo>
                    <a:pt x="3949" y="867"/>
                    <a:pt x="3995" y="822"/>
                    <a:pt x="4018" y="776"/>
                  </a:cubicBezTo>
                  <a:cubicBezTo>
                    <a:pt x="4018" y="753"/>
                    <a:pt x="4018" y="753"/>
                    <a:pt x="4018" y="731"/>
                  </a:cubicBezTo>
                  <a:cubicBezTo>
                    <a:pt x="4041" y="708"/>
                    <a:pt x="4063" y="685"/>
                    <a:pt x="4086" y="685"/>
                  </a:cubicBezTo>
                  <a:cubicBezTo>
                    <a:pt x="4086" y="662"/>
                    <a:pt x="4109" y="616"/>
                    <a:pt x="4132" y="594"/>
                  </a:cubicBezTo>
                  <a:cubicBezTo>
                    <a:pt x="4132" y="571"/>
                    <a:pt x="4132" y="548"/>
                    <a:pt x="4132" y="502"/>
                  </a:cubicBezTo>
                  <a:cubicBezTo>
                    <a:pt x="4132" y="479"/>
                    <a:pt x="4132" y="434"/>
                    <a:pt x="4109" y="411"/>
                  </a:cubicBezTo>
                  <a:cubicBezTo>
                    <a:pt x="4132" y="388"/>
                    <a:pt x="4132" y="388"/>
                    <a:pt x="4132" y="365"/>
                  </a:cubicBezTo>
                  <a:cubicBezTo>
                    <a:pt x="4132" y="320"/>
                    <a:pt x="4132" y="251"/>
                    <a:pt x="4086" y="228"/>
                  </a:cubicBezTo>
                  <a:cubicBezTo>
                    <a:pt x="4063" y="206"/>
                    <a:pt x="4041" y="206"/>
                    <a:pt x="4018" y="183"/>
                  </a:cubicBezTo>
                  <a:lnTo>
                    <a:pt x="4041" y="183"/>
                  </a:lnTo>
                  <a:cubicBezTo>
                    <a:pt x="4063" y="137"/>
                    <a:pt x="4041" y="91"/>
                    <a:pt x="4018" y="46"/>
                  </a:cubicBezTo>
                  <a:cubicBezTo>
                    <a:pt x="4018" y="23"/>
                    <a:pt x="3972" y="0"/>
                    <a:pt x="39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785996" y="479595"/>
              <a:ext cx="94540" cy="136612"/>
            </a:xfrm>
            <a:custGeom>
              <a:avLst/>
              <a:gdLst/>
              <a:ahLst/>
              <a:cxnLst/>
              <a:rect l="l" t="t" r="r" b="b"/>
              <a:pathLst>
                <a:path w="2101" h="3036" extrusionOk="0">
                  <a:moveTo>
                    <a:pt x="343" y="0"/>
                  </a:moveTo>
                  <a:cubicBezTo>
                    <a:pt x="321" y="0"/>
                    <a:pt x="275" y="23"/>
                    <a:pt x="252" y="46"/>
                  </a:cubicBezTo>
                  <a:cubicBezTo>
                    <a:pt x="229" y="68"/>
                    <a:pt x="206" y="91"/>
                    <a:pt x="206" y="137"/>
                  </a:cubicBezTo>
                  <a:cubicBezTo>
                    <a:pt x="206" y="160"/>
                    <a:pt x="206" y="160"/>
                    <a:pt x="206" y="183"/>
                  </a:cubicBezTo>
                  <a:cubicBezTo>
                    <a:pt x="193" y="176"/>
                    <a:pt x="178" y="173"/>
                    <a:pt x="162" y="173"/>
                  </a:cubicBezTo>
                  <a:cubicBezTo>
                    <a:pt x="125" y="173"/>
                    <a:pt x="86" y="189"/>
                    <a:pt x="69" y="205"/>
                  </a:cubicBezTo>
                  <a:cubicBezTo>
                    <a:pt x="24" y="251"/>
                    <a:pt x="1" y="274"/>
                    <a:pt x="1" y="320"/>
                  </a:cubicBezTo>
                  <a:cubicBezTo>
                    <a:pt x="1" y="365"/>
                    <a:pt x="1" y="388"/>
                    <a:pt x="24" y="411"/>
                  </a:cubicBezTo>
                  <a:cubicBezTo>
                    <a:pt x="24" y="457"/>
                    <a:pt x="69" y="479"/>
                    <a:pt x="92" y="525"/>
                  </a:cubicBezTo>
                  <a:cubicBezTo>
                    <a:pt x="115" y="548"/>
                    <a:pt x="138" y="571"/>
                    <a:pt x="138" y="616"/>
                  </a:cubicBezTo>
                  <a:cubicBezTo>
                    <a:pt x="184" y="662"/>
                    <a:pt x="229" y="730"/>
                    <a:pt x="275" y="799"/>
                  </a:cubicBezTo>
                  <a:cubicBezTo>
                    <a:pt x="366" y="936"/>
                    <a:pt x="435" y="1096"/>
                    <a:pt x="526" y="1233"/>
                  </a:cubicBezTo>
                  <a:cubicBezTo>
                    <a:pt x="594" y="1392"/>
                    <a:pt x="663" y="1575"/>
                    <a:pt x="731" y="1735"/>
                  </a:cubicBezTo>
                  <a:cubicBezTo>
                    <a:pt x="800" y="1895"/>
                    <a:pt x="868" y="2054"/>
                    <a:pt x="914" y="2237"/>
                  </a:cubicBezTo>
                  <a:cubicBezTo>
                    <a:pt x="982" y="2397"/>
                    <a:pt x="1028" y="2579"/>
                    <a:pt x="1097" y="2762"/>
                  </a:cubicBezTo>
                  <a:cubicBezTo>
                    <a:pt x="1119" y="2808"/>
                    <a:pt x="1142" y="2853"/>
                    <a:pt x="1165" y="2899"/>
                  </a:cubicBezTo>
                  <a:cubicBezTo>
                    <a:pt x="1188" y="2967"/>
                    <a:pt x="1234" y="3013"/>
                    <a:pt x="1302" y="3013"/>
                  </a:cubicBezTo>
                  <a:cubicBezTo>
                    <a:pt x="1325" y="3036"/>
                    <a:pt x="1371" y="3036"/>
                    <a:pt x="1393" y="3036"/>
                  </a:cubicBezTo>
                  <a:cubicBezTo>
                    <a:pt x="1462" y="3036"/>
                    <a:pt x="1507" y="3013"/>
                    <a:pt x="1553" y="2967"/>
                  </a:cubicBezTo>
                  <a:cubicBezTo>
                    <a:pt x="1599" y="2944"/>
                    <a:pt x="1622" y="2922"/>
                    <a:pt x="1667" y="2899"/>
                  </a:cubicBezTo>
                  <a:lnTo>
                    <a:pt x="1667" y="2899"/>
                  </a:lnTo>
                  <a:cubicBezTo>
                    <a:pt x="1644" y="2922"/>
                    <a:pt x="1644" y="2922"/>
                    <a:pt x="1644" y="2922"/>
                  </a:cubicBezTo>
                  <a:cubicBezTo>
                    <a:pt x="1667" y="2922"/>
                    <a:pt x="1667" y="2899"/>
                    <a:pt x="1690" y="2876"/>
                  </a:cubicBezTo>
                  <a:cubicBezTo>
                    <a:pt x="1736" y="2876"/>
                    <a:pt x="1781" y="2876"/>
                    <a:pt x="1827" y="2853"/>
                  </a:cubicBezTo>
                  <a:cubicBezTo>
                    <a:pt x="1873" y="2830"/>
                    <a:pt x="1918" y="2785"/>
                    <a:pt x="1941" y="2739"/>
                  </a:cubicBezTo>
                  <a:cubicBezTo>
                    <a:pt x="1964" y="2739"/>
                    <a:pt x="1987" y="2716"/>
                    <a:pt x="2010" y="2716"/>
                  </a:cubicBezTo>
                  <a:lnTo>
                    <a:pt x="1987" y="2716"/>
                  </a:lnTo>
                  <a:cubicBezTo>
                    <a:pt x="2032" y="2716"/>
                    <a:pt x="2055" y="2693"/>
                    <a:pt x="2078" y="2671"/>
                  </a:cubicBezTo>
                  <a:cubicBezTo>
                    <a:pt x="2078" y="2648"/>
                    <a:pt x="2101" y="2625"/>
                    <a:pt x="2078" y="2602"/>
                  </a:cubicBezTo>
                  <a:cubicBezTo>
                    <a:pt x="2078" y="2556"/>
                    <a:pt x="2055" y="2534"/>
                    <a:pt x="2032" y="2511"/>
                  </a:cubicBezTo>
                  <a:lnTo>
                    <a:pt x="1987" y="2511"/>
                  </a:lnTo>
                  <a:cubicBezTo>
                    <a:pt x="1987" y="2488"/>
                    <a:pt x="1987" y="2488"/>
                    <a:pt x="1987" y="2465"/>
                  </a:cubicBezTo>
                  <a:cubicBezTo>
                    <a:pt x="2010" y="2419"/>
                    <a:pt x="1987" y="2374"/>
                    <a:pt x="1987" y="2328"/>
                  </a:cubicBezTo>
                  <a:cubicBezTo>
                    <a:pt x="1964" y="2260"/>
                    <a:pt x="1918" y="2214"/>
                    <a:pt x="1895" y="2168"/>
                  </a:cubicBezTo>
                  <a:cubicBezTo>
                    <a:pt x="1850" y="2100"/>
                    <a:pt x="1827" y="2031"/>
                    <a:pt x="1804" y="1963"/>
                  </a:cubicBezTo>
                  <a:cubicBezTo>
                    <a:pt x="1759" y="1872"/>
                    <a:pt x="1713" y="1803"/>
                    <a:pt x="1690" y="1735"/>
                  </a:cubicBezTo>
                  <a:cubicBezTo>
                    <a:pt x="1622" y="1643"/>
                    <a:pt x="1576" y="1552"/>
                    <a:pt x="1530" y="1461"/>
                  </a:cubicBezTo>
                  <a:cubicBezTo>
                    <a:pt x="1416" y="1301"/>
                    <a:pt x="1302" y="1141"/>
                    <a:pt x="1188" y="982"/>
                  </a:cubicBezTo>
                  <a:cubicBezTo>
                    <a:pt x="1165" y="913"/>
                    <a:pt x="1119" y="845"/>
                    <a:pt x="1074" y="776"/>
                  </a:cubicBezTo>
                  <a:cubicBezTo>
                    <a:pt x="1051" y="753"/>
                    <a:pt x="1028" y="730"/>
                    <a:pt x="1005" y="708"/>
                  </a:cubicBezTo>
                  <a:cubicBezTo>
                    <a:pt x="982" y="662"/>
                    <a:pt x="937" y="616"/>
                    <a:pt x="891" y="571"/>
                  </a:cubicBezTo>
                  <a:cubicBezTo>
                    <a:pt x="868" y="548"/>
                    <a:pt x="823" y="548"/>
                    <a:pt x="800" y="548"/>
                  </a:cubicBezTo>
                  <a:cubicBezTo>
                    <a:pt x="754" y="479"/>
                    <a:pt x="709" y="434"/>
                    <a:pt x="663" y="365"/>
                  </a:cubicBezTo>
                  <a:cubicBezTo>
                    <a:pt x="640" y="342"/>
                    <a:pt x="617" y="320"/>
                    <a:pt x="617" y="297"/>
                  </a:cubicBezTo>
                  <a:cubicBezTo>
                    <a:pt x="572" y="205"/>
                    <a:pt x="526" y="137"/>
                    <a:pt x="458" y="68"/>
                  </a:cubicBezTo>
                  <a:cubicBezTo>
                    <a:pt x="435" y="23"/>
                    <a:pt x="389" y="0"/>
                    <a:pt x="3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608346" y="362465"/>
              <a:ext cx="273225" cy="246541"/>
            </a:xfrm>
            <a:custGeom>
              <a:avLst/>
              <a:gdLst/>
              <a:ahLst/>
              <a:cxnLst/>
              <a:rect l="l" t="t" r="r" b="b"/>
              <a:pathLst>
                <a:path w="6072" h="5479" extrusionOk="0">
                  <a:moveTo>
                    <a:pt x="3972" y="2786"/>
                  </a:moveTo>
                  <a:cubicBezTo>
                    <a:pt x="3972" y="2799"/>
                    <a:pt x="3980" y="2805"/>
                    <a:pt x="3986" y="2807"/>
                  </a:cubicBezTo>
                  <a:lnTo>
                    <a:pt x="3986" y="2807"/>
                  </a:lnTo>
                  <a:cubicBezTo>
                    <a:pt x="3981" y="2800"/>
                    <a:pt x="3977" y="2793"/>
                    <a:pt x="3972" y="2786"/>
                  </a:cubicBezTo>
                  <a:close/>
                  <a:moveTo>
                    <a:pt x="183" y="1"/>
                  </a:moveTo>
                  <a:cubicBezTo>
                    <a:pt x="137" y="24"/>
                    <a:pt x="92" y="47"/>
                    <a:pt x="46" y="47"/>
                  </a:cubicBezTo>
                  <a:cubicBezTo>
                    <a:pt x="23" y="69"/>
                    <a:pt x="0" y="92"/>
                    <a:pt x="0" y="138"/>
                  </a:cubicBezTo>
                  <a:cubicBezTo>
                    <a:pt x="23" y="161"/>
                    <a:pt x="46" y="184"/>
                    <a:pt x="92" y="184"/>
                  </a:cubicBezTo>
                  <a:cubicBezTo>
                    <a:pt x="137" y="161"/>
                    <a:pt x="160" y="138"/>
                    <a:pt x="206" y="138"/>
                  </a:cubicBezTo>
                  <a:lnTo>
                    <a:pt x="388" y="138"/>
                  </a:lnTo>
                  <a:cubicBezTo>
                    <a:pt x="457" y="161"/>
                    <a:pt x="502" y="161"/>
                    <a:pt x="548" y="161"/>
                  </a:cubicBezTo>
                  <a:cubicBezTo>
                    <a:pt x="594" y="184"/>
                    <a:pt x="639" y="184"/>
                    <a:pt x="685" y="206"/>
                  </a:cubicBezTo>
                  <a:cubicBezTo>
                    <a:pt x="776" y="229"/>
                    <a:pt x="868" y="275"/>
                    <a:pt x="959" y="298"/>
                  </a:cubicBezTo>
                  <a:cubicBezTo>
                    <a:pt x="1073" y="343"/>
                    <a:pt x="1164" y="389"/>
                    <a:pt x="1256" y="435"/>
                  </a:cubicBezTo>
                  <a:cubicBezTo>
                    <a:pt x="1347" y="480"/>
                    <a:pt x="1438" y="526"/>
                    <a:pt x="1530" y="572"/>
                  </a:cubicBezTo>
                  <a:cubicBezTo>
                    <a:pt x="1621" y="617"/>
                    <a:pt x="1712" y="686"/>
                    <a:pt x="1781" y="731"/>
                  </a:cubicBezTo>
                  <a:cubicBezTo>
                    <a:pt x="1872" y="800"/>
                    <a:pt x="1940" y="845"/>
                    <a:pt x="2032" y="914"/>
                  </a:cubicBezTo>
                  <a:cubicBezTo>
                    <a:pt x="2100" y="960"/>
                    <a:pt x="2169" y="1005"/>
                    <a:pt x="2237" y="1051"/>
                  </a:cubicBezTo>
                  <a:cubicBezTo>
                    <a:pt x="2237" y="1074"/>
                    <a:pt x="2237" y="1074"/>
                    <a:pt x="2260" y="1074"/>
                  </a:cubicBezTo>
                  <a:lnTo>
                    <a:pt x="2237" y="1074"/>
                  </a:lnTo>
                  <a:cubicBezTo>
                    <a:pt x="2283" y="1097"/>
                    <a:pt x="2328" y="1119"/>
                    <a:pt x="2351" y="1165"/>
                  </a:cubicBezTo>
                  <a:cubicBezTo>
                    <a:pt x="2374" y="1165"/>
                    <a:pt x="2374" y="1165"/>
                    <a:pt x="2397" y="1188"/>
                  </a:cubicBezTo>
                  <a:cubicBezTo>
                    <a:pt x="2374" y="1165"/>
                    <a:pt x="2374" y="1165"/>
                    <a:pt x="2374" y="1165"/>
                  </a:cubicBezTo>
                  <a:lnTo>
                    <a:pt x="2374" y="1165"/>
                  </a:lnTo>
                  <a:cubicBezTo>
                    <a:pt x="2488" y="1256"/>
                    <a:pt x="2602" y="1348"/>
                    <a:pt x="2716" y="1439"/>
                  </a:cubicBezTo>
                  <a:cubicBezTo>
                    <a:pt x="2853" y="1553"/>
                    <a:pt x="2968" y="1667"/>
                    <a:pt x="3082" y="1781"/>
                  </a:cubicBezTo>
                  <a:cubicBezTo>
                    <a:pt x="3310" y="1987"/>
                    <a:pt x="3492" y="2238"/>
                    <a:pt x="3698" y="2466"/>
                  </a:cubicBezTo>
                  <a:cubicBezTo>
                    <a:pt x="3789" y="2580"/>
                    <a:pt x="3903" y="2694"/>
                    <a:pt x="3995" y="2808"/>
                  </a:cubicBezTo>
                  <a:cubicBezTo>
                    <a:pt x="3995" y="2808"/>
                    <a:pt x="3991" y="2808"/>
                    <a:pt x="3986" y="2807"/>
                  </a:cubicBezTo>
                  <a:lnTo>
                    <a:pt x="3986" y="2807"/>
                  </a:lnTo>
                  <a:cubicBezTo>
                    <a:pt x="4075" y="2935"/>
                    <a:pt x="4182" y="3044"/>
                    <a:pt x="4269" y="3174"/>
                  </a:cubicBezTo>
                  <a:cubicBezTo>
                    <a:pt x="4360" y="3311"/>
                    <a:pt x="4474" y="3448"/>
                    <a:pt x="4565" y="3607"/>
                  </a:cubicBezTo>
                  <a:cubicBezTo>
                    <a:pt x="4657" y="3744"/>
                    <a:pt x="4725" y="3881"/>
                    <a:pt x="4816" y="4041"/>
                  </a:cubicBezTo>
                  <a:cubicBezTo>
                    <a:pt x="4908" y="4178"/>
                    <a:pt x="4976" y="4315"/>
                    <a:pt x="5067" y="4452"/>
                  </a:cubicBezTo>
                  <a:cubicBezTo>
                    <a:pt x="5136" y="4589"/>
                    <a:pt x="5204" y="4726"/>
                    <a:pt x="5273" y="4840"/>
                  </a:cubicBezTo>
                  <a:cubicBezTo>
                    <a:pt x="5341" y="4954"/>
                    <a:pt x="5410" y="5091"/>
                    <a:pt x="5455" y="5205"/>
                  </a:cubicBezTo>
                  <a:cubicBezTo>
                    <a:pt x="5478" y="5251"/>
                    <a:pt x="5501" y="5274"/>
                    <a:pt x="5501" y="5319"/>
                  </a:cubicBezTo>
                  <a:cubicBezTo>
                    <a:pt x="5501" y="5365"/>
                    <a:pt x="5524" y="5411"/>
                    <a:pt x="5570" y="5433"/>
                  </a:cubicBezTo>
                  <a:cubicBezTo>
                    <a:pt x="5570" y="5433"/>
                    <a:pt x="5592" y="5456"/>
                    <a:pt x="5592" y="5456"/>
                  </a:cubicBezTo>
                  <a:cubicBezTo>
                    <a:pt x="5638" y="5479"/>
                    <a:pt x="5638" y="5479"/>
                    <a:pt x="5684" y="5479"/>
                  </a:cubicBezTo>
                  <a:cubicBezTo>
                    <a:pt x="5707" y="5479"/>
                    <a:pt x="5729" y="5479"/>
                    <a:pt x="5752" y="5456"/>
                  </a:cubicBezTo>
                  <a:cubicBezTo>
                    <a:pt x="5821" y="5433"/>
                    <a:pt x="5866" y="5433"/>
                    <a:pt x="5912" y="5411"/>
                  </a:cubicBezTo>
                  <a:cubicBezTo>
                    <a:pt x="5958" y="5388"/>
                    <a:pt x="5980" y="5388"/>
                    <a:pt x="6003" y="5342"/>
                  </a:cubicBezTo>
                  <a:cubicBezTo>
                    <a:pt x="6049" y="5296"/>
                    <a:pt x="6072" y="5228"/>
                    <a:pt x="6049" y="5159"/>
                  </a:cubicBezTo>
                  <a:cubicBezTo>
                    <a:pt x="6026" y="5091"/>
                    <a:pt x="6003" y="5045"/>
                    <a:pt x="5980" y="4977"/>
                  </a:cubicBezTo>
                  <a:cubicBezTo>
                    <a:pt x="5912" y="4840"/>
                    <a:pt x="5843" y="4726"/>
                    <a:pt x="5775" y="4589"/>
                  </a:cubicBezTo>
                  <a:cubicBezTo>
                    <a:pt x="5752" y="4543"/>
                    <a:pt x="5729" y="4498"/>
                    <a:pt x="5707" y="4475"/>
                  </a:cubicBezTo>
                  <a:cubicBezTo>
                    <a:pt x="5661" y="4383"/>
                    <a:pt x="5638" y="4315"/>
                    <a:pt x="5592" y="4224"/>
                  </a:cubicBezTo>
                  <a:cubicBezTo>
                    <a:pt x="5547" y="4155"/>
                    <a:pt x="5501" y="4064"/>
                    <a:pt x="5455" y="3973"/>
                  </a:cubicBezTo>
                  <a:cubicBezTo>
                    <a:pt x="5364" y="3836"/>
                    <a:pt x="5273" y="3676"/>
                    <a:pt x="5204" y="3539"/>
                  </a:cubicBezTo>
                  <a:cubicBezTo>
                    <a:pt x="5113" y="3379"/>
                    <a:pt x="5022" y="3219"/>
                    <a:pt x="4930" y="3082"/>
                  </a:cubicBezTo>
                  <a:cubicBezTo>
                    <a:pt x="4816" y="2900"/>
                    <a:pt x="4702" y="2717"/>
                    <a:pt x="4565" y="2557"/>
                  </a:cubicBezTo>
                  <a:cubicBezTo>
                    <a:pt x="4451" y="2398"/>
                    <a:pt x="4314" y="2238"/>
                    <a:pt x="4200" y="2055"/>
                  </a:cubicBezTo>
                  <a:cubicBezTo>
                    <a:pt x="4132" y="1987"/>
                    <a:pt x="4063" y="1918"/>
                    <a:pt x="4017" y="1827"/>
                  </a:cubicBezTo>
                  <a:cubicBezTo>
                    <a:pt x="3949" y="1781"/>
                    <a:pt x="3903" y="1713"/>
                    <a:pt x="3835" y="1667"/>
                  </a:cubicBezTo>
                  <a:cubicBezTo>
                    <a:pt x="3766" y="1599"/>
                    <a:pt x="3698" y="1530"/>
                    <a:pt x="3607" y="1462"/>
                  </a:cubicBezTo>
                  <a:cubicBezTo>
                    <a:pt x="3538" y="1393"/>
                    <a:pt x="3447" y="1348"/>
                    <a:pt x="3378" y="1279"/>
                  </a:cubicBezTo>
                  <a:cubicBezTo>
                    <a:pt x="3333" y="1256"/>
                    <a:pt x="3287" y="1211"/>
                    <a:pt x="3241" y="1165"/>
                  </a:cubicBezTo>
                  <a:cubicBezTo>
                    <a:pt x="3207" y="1142"/>
                    <a:pt x="3167" y="1131"/>
                    <a:pt x="3130" y="1131"/>
                  </a:cubicBezTo>
                  <a:cubicBezTo>
                    <a:pt x="3093" y="1131"/>
                    <a:pt x="3059" y="1142"/>
                    <a:pt x="3036" y="1165"/>
                  </a:cubicBezTo>
                  <a:cubicBezTo>
                    <a:pt x="2990" y="1211"/>
                    <a:pt x="2990" y="1234"/>
                    <a:pt x="2990" y="1279"/>
                  </a:cubicBezTo>
                  <a:cubicBezTo>
                    <a:pt x="2945" y="1234"/>
                    <a:pt x="2899" y="1188"/>
                    <a:pt x="2853" y="1165"/>
                  </a:cubicBezTo>
                  <a:cubicBezTo>
                    <a:pt x="2785" y="1119"/>
                    <a:pt x="2739" y="1074"/>
                    <a:pt x="2671" y="1028"/>
                  </a:cubicBezTo>
                  <a:cubicBezTo>
                    <a:pt x="2579" y="937"/>
                    <a:pt x="2465" y="868"/>
                    <a:pt x="2351" y="777"/>
                  </a:cubicBezTo>
                  <a:cubicBezTo>
                    <a:pt x="2351" y="777"/>
                    <a:pt x="2351" y="777"/>
                    <a:pt x="2351" y="800"/>
                  </a:cubicBezTo>
                  <a:cubicBezTo>
                    <a:pt x="2283" y="731"/>
                    <a:pt x="2214" y="686"/>
                    <a:pt x="2146" y="640"/>
                  </a:cubicBezTo>
                  <a:cubicBezTo>
                    <a:pt x="2100" y="594"/>
                    <a:pt x="2032" y="572"/>
                    <a:pt x="1963" y="526"/>
                  </a:cubicBezTo>
                  <a:cubicBezTo>
                    <a:pt x="1826" y="435"/>
                    <a:pt x="1689" y="366"/>
                    <a:pt x="1552" y="298"/>
                  </a:cubicBezTo>
                  <a:cubicBezTo>
                    <a:pt x="1484" y="275"/>
                    <a:pt x="1393" y="252"/>
                    <a:pt x="1324" y="206"/>
                  </a:cubicBezTo>
                  <a:cubicBezTo>
                    <a:pt x="1256" y="184"/>
                    <a:pt x="1164" y="138"/>
                    <a:pt x="1096" y="115"/>
                  </a:cubicBezTo>
                  <a:cubicBezTo>
                    <a:pt x="1050" y="115"/>
                    <a:pt x="1027" y="92"/>
                    <a:pt x="982" y="92"/>
                  </a:cubicBezTo>
                  <a:cubicBezTo>
                    <a:pt x="936" y="69"/>
                    <a:pt x="890" y="69"/>
                    <a:pt x="868" y="69"/>
                  </a:cubicBezTo>
                  <a:cubicBezTo>
                    <a:pt x="799" y="47"/>
                    <a:pt x="731" y="24"/>
                    <a:pt x="662" y="24"/>
                  </a:cubicBezTo>
                  <a:cubicBezTo>
                    <a:pt x="548" y="1"/>
                    <a:pt x="457" y="1"/>
                    <a:pt x="3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644299" y="361475"/>
              <a:ext cx="154071" cy="103764"/>
            </a:xfrm>
            <a:custGeom>
              <a:avLst/>
              <a:gdLst/>
              <a:ahLst/>
              <a:cxnLst/>
              <a:rect l="l" t="t" r="r" b="b"/>
              <a:pathLst>
                <a:path w="3424" h="2306" extrusionOk="0">
                  <a:moveTo>
                    <a:pt x="1096" y="525"/>
                  </a:moveTo>
                  <a:cubicBezTo>
                    <a:pt x="1096" y="525"/>
                    <a:pt x="1119" y="548"/>
                    <a:pt x="1119" y="548"/>
                  </a:cubicBezTo>
                  <a:cubicBezTo>
                    <a:pt x="1119" y="548"/>
                    <a:pt x="1096" y="548"/>
                    <a:pt x="1096" y="525"/>
                  </a:cubicBezTo>
                  <a:close/>
                  <a:moveTo>
                    <a:pt x="46" y="0"/>
                  </a:moveTo>
                  <a:cubicBezTo>
                    <a:pt x="23" y="23"/>
                    <a:pt x="0" y="69"/>
                    <a:pt x="23" y="114"/>
                  </a:cubicBezTo>
                  <a:cubicBezTo>
                    <a:pt x="23" y="160"/>
                    <a:pt x="69" y="183"/>
                    <a:pt x="114" y="183"/>
                  </a:cubicBezTo>
                  <a:cubicBezTo>
                    <a:pt x="137" y="183"/>
                    <a:pt x="183" y="206"/>
                    <a:pt x="206" y="206"/>
                  </a:cubicBezTo>
                  <a:cubicBezTo>
                    <a:pt x="297" y="228"/>
                    <a:pt x="365" y="251"/>
                    <a:pt x="457" y="274"/>
                  </a:cubicBezTo>
                  <a:cubicBezTo>
                    <a:pt x="479" y="274"/>
                    <a:pt x="525" y="297"/>
                    <a:pt x="548" y="320"/>
                  </a:cubicBezTo>
                  <a:cubicBezTo>
                    <a:pt x="616" y="342"/>
                    <a:pt x="685" y="365"/>
                    <a:pt x="731" y="388"/>
                  </a:cubicBezTo>
                  <a:cubicBezTo>
                    <a:pt x="845" y="457"/>
                    <a:pt x="982" y="525"/>
                    <a:pt x="1073" y="594"/>
                  </a:cubicBezTo>
                  <a:cubicBezTo>
                    <a:pt x="1187" y="662"/>
                    <a:pt x="1301" y="731"/>
                    <a:pt x="1415" y="822"/>
                  </a:cubicBezTo>
                  <a:cubicBezTo>
                    <a:pt x="1529" y="890"/>
                    <a:pt x="1621" y="959"/>
                    <a:pt x="1735" y="1027"/>
                  </a:cubicBezTo>
                  <a:cubicBezTo>
                    <a:pt x="1735" y="1027"/>
                    <a:pt x="1735" y="1027"/>
                    <a:pt x="1735" y="1027"/>
                  </a:cubicBezTo>
                  <a:lnTo>
                    <a:pt x="1735" y="1027"/>
                  </a:lnTo>
                  <a:lnTo>
                    <a:pt x="1758" y="1050"/>
                  </a:lnTo>
                  <a:cubicBezTo>
                    <a:pt x="1758" y="1045"/>
                    <a:pt x="1757" y="1041"/>
                    <a:pt x="1755" y="1038"/>
                  </a:cubicBezTo>
                  <a:lnTo>
                    <a:pt x="1755" y="1038"/>
                  </a:lnTo>
                  <a:cubicBezTo>
                    <a:pt x="1788" y="1058"/>
                    <a:pt x="1810" y="1080"/>
                    <a:pt x="1849" y="1119"/>
                  </a:cubicBezTo>
                  <a:cubicBezTo>
                    <a:pt x="1872" y="1141"/>
                    <a:pt x="1895" y="1164"/>
                    <a:pt x="1940" y="1210"/>
                  </a:cubicBezTo>
                  <a:cubicBezTo>
                    <a:pt x="1986" y="1233"/>
                    <a:pt x="2009" y="1278"/>
                    <a:pt x="2054" y="1324"/>
                  </a:cubicBezTo>
                  <a:cubicBezTo>
                    <a:pt x="2100" y="1347"/>
                    <a:pt x="2123" y="1392"/>
                    <a:pt x="2169" y="1415"/>
                  </a:cubicBezTo>
                  <a:cubicBezTo>
                    <a:pt x="2191" y="1438"/>
                    <a:pt x="2214" y="1461"/>
                    <a:pt x="2237" y="1461"/>
                  </a:cubicBezTo>
                  <a:cubicBezTo>
                    <a:pt x="2260" y="1484"/>
                    <a:pt x="2283" y="1507"/>
                    <a:pt x="2305" y="1529"/>
                  </a:cubicBezTo>
                  <a:cubicBezTo>
                    <a:pt x="2328" y="1552"/>
                    <a:pt x="2328" y="1552"/>
                    <a:pt x="2351" y="1552"/>
                  </a:cubicBezTo>
                  <a:cubicBezTo>
                    <a:pt x="2374" y="1575"/>
                    <a:pt x="2374" y="1575"/>
                    <a:pt x="2397" y="1575"/>
                  </a:cubicBezTo>
                  <a:cubicBezTo>
                    <a:pt x="2410" y="1582"/>
                    <a:pt x="2424" y="1585"/>
                    <a:pt x="2436" y="1585"/>
                  </a:cubicBezTo>
                  <a:cubicBezTo>
                    <a:pt x="2467" y="1585"/>
                    <a:pt x="2495" y="1568"/>
                    <a:pt x="2511" y="1552"/>
                  </a:cubicBezTo>
                  <a:cubicBezTo>
                    <a:pt x="2557" y="1575"/>
                    <a:pt x="2579" y="1598"/>
                    <a:pt x="2602" y="1621"/>
                  </a:cubicBezTo>
                  <a:cubicBezTo>
                    <a:pt x="2625" y="1644"/>
                    <a:pt x="2625" y="1666"/>
                    <a:pt x="2648" y="1666"/>
                  </a:cubicBezTo>
                  <a:cubicBezTo>
                    <a:pt x="2648" y="1666"/>
                    <a:pt x="2648" y="1689"/>
                    <a:pt x="2671" y="1689"/>
                  </a:cubicBezTo>
                  <a:cubicBezTo>
                    <a:pt x="2671" y="1689"/>
                    <a:pt x="2693" y="1712"/>
                    <a:pt x="2693" y="1712"/>
                  </a:cubicBezTo>
                  <a:cubicBezTo>
                    <a:pt x="2716" y="1712"/>
                    <a:pt x="2739" y="1735"/>
                    <a:pt x="2739" y="1735"/>
                  </a:cubicBezTo>
                  <a:lnTo>
                    <a:pt x="2808" y="1735"/>
                  </a:lnTo>
                  <a:cubicBezTo>
                    <a:pt x="2830" y="1780"/>
                    <a:pt x="2853" y="1803"/>
                    <a:pt x="2899" y="1849"/>
                  </a:cubicBezTo>
                  <a:cubicBezTo>
                    <a:pt x="2990" y="1986"/>
                    <a:pt x="3082" y="2123"/>
                    <a:pt x="3173" y="2237"/>
                  </a:cubicBezTo>
                  <a:cubicBezTo>
                    <a:pt x="3196" y="2283"/>
                    <a:pt x="3218" y="2283"/>
                    <a:pt x="3264" y="2305"/>
                  </a:cubicBezTo>
                  <a:cubicBezTo>
                    <a:pt x="3287" y="2305"/>
                    <a:pt x="3333" y="2305"/>
                    <a:pt x="3355" y="2283"/>
                  </a:cubicBezTo>
                  <a:cubicBezTo>
                    <a:pt x="3401" y="2260"/>
                    <a:pt x="3424" y="2169"/>
                    <a:pt x="3401" y="2123"/>
                  </a:cubicBezTo>
                  <a:cubicBezTo>
                    <a:pt x="3355" y="2054"/>
                    <a:pt x="3333" y="2009"/>
                    <a:pt x="3310" y="1963"/>
                  </a:cubicBezTo>
                  <a:cubicBezTo>
                    <a:pt x="3287" y="1917"/>
                    <a:pt x="3264" y="1895"/>
                    <a:pt x="3218" y="1849"/>
                  </a:cubicBezTo>
                  <a:cubicBezTo>
                    <a:pt x="3173" y="1758"/>
                    <a:pt x="3104" y="1689"/>
                    <a:pt x="3036" y="1621"/>
                  </a:cubicBezTo>
                  <a:cubicBezTo>
                    <a:pt x="2922" y="1461"/>
                    <a:pt x="2808" y="1324"/>
                    <a:pt x="2671" y="1210"/>
                  </a:cubicBezTo>
                  <a:cubicBezTo>
                    <a:pt x="2602" y="1141"/>
                    <a:pt x="2534" y="1073"/>
                    <a:pt x="2465" y="1004"/>
                  </a:cubicBezTo>
                  <a:cubicBezTo>
                    <a:pt x="2442" y="982"/>
                    <a:pt x="2397" y="959"/>
                    <a:pt x="2374" y="936"/>
                  </a:cubicBezTo>
                  <a:cubicBezTo>
                    <a:pt x="2351" y="913"/>
                    <a:pt x="2328" y="913"/>
                    <a:pt x="2305" y="890"/>
                  </a:cubicBezTo>
                  <a:cubicBezTo>
                    <a:pt x="2283" y="867"/>
                    <a:pt x="2260" y="867"/>
                    <a:pt x="2237" y="845"/>
                  </a:cubicBezTo>
                  <a:cubicBezTo>
                    <a:pt x="2123" y="776"/>
                    <a:pt x="2009" y="685"/>
                    <a:pt x="1872" y="639"/>
                  </a:cubicBezTo>
                  <a:cubicBezTo>
                    <a:pt x="1826" y="594"/>
                    <a:pt x="1758" y="548"/>
                    <a:pt x="1712" y="525"/>
                  </a:cubicBezTo>
                  <a:cubicBezTo>
                    <a:pt x="1644" y="479"/>
                    <a:pt x="1575" y="457"/>
                    <a:pt x="1507" y="411"/>
                  </a:cubicBezTo>
                  <a:cubicBezTo>
                    <a:pt x="1461" y="388"/>
                    <a:pt x="1438" y="388"/>
                    <a:pt x="1392" y="365"/>
                  </a:cubicBezTo>
                  <a:cubicBezTo>
                    <a:pt x="1347" y="365"/>
                    <a:pt x="1301" y="342"/>
                    <a:pt x="1255" y="342"/>
                  </a:cubicBezTo>
                  <a:cubicBezTo>
                    <a:pt x="1233" y="342"/>
                    <a:pt x="1210" y="342"/>
                    <a:pt x="1210" y="365"/>
                  </a:cubicBezTo>
                  <a:cubicBezTo>
                    <a:pt x="1187" y="342"/>
                    <a:pt x="1164" y="342"/>
                    <a:pt x="1164" y="342"/>
                  </a:cubicBezTo>
                  <a:cubicBezTo>
                    <a:pt x="1119" y="320"/>
                    <a:pt x="1096" y="297"/>
                    <a:pt x="1050" y="297"/>
                  </a:cubicBezTo>
                  <a:cubicBezTo>
                    <a:pt x="1050" y="274"/>
                    <a:pt x="1027" y="251"/>
                    <a:pt x="1027" y="251"/>
                  </a:cubicBezTo>
                  <a:cubicBezTo>
                    <a:pt x="982" y="228"/>
                    <a:pt x="936" y="228"/>
                    <a:pt x="890" y="206"/>
                  </a:cubicBezTo>
                  <a:cubicBezTo>
                    <a:pt x="867" y="206"/>
                    <a:pt x="822" y="206"/>
                    <a:pt x="799" y="183"/>
                  </a:cubicBezTo>
                  <a:lnTo>
                    <a:pt x="776" y="183"/>
                  </a:lnTo>
                  <a:cubicBezTo>
                    <a:pt x="731" y="160"/>
                    <a:pt x="685" y="160"/>
                    <a:pt x="639" y="137"/>
                  </a:cubicBezTo>
                  <a:cubicBezTo>
                    <a:pt x="571" y="114"/>
                    <a:pt x="525" y="91"/>
                    <a:pt x="457" y="69"/>
                  </a:cubicBezTo>
                  <a:cubicBezTo>
                    <a:pt x="388" y="69"/>
                    <a:pt x="320" y="23"/>
                    <a:pt x="251" y="23"/>
                  </a:cubicBezTo>
                  <a:cubicBezTo>
                    <a:pt x="228" y="23"/>
                    <a:pt x="206" y="0"/>
                    <a:pt x="1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766512" y="425147"/>
              <a:ext cx="77081" cy="105474"/>
            </a:xfrm>
            <a:custGeom>
              <a:avLst/>
              <a:gdLst/>
              <a:ahLst/>
              <a:cxnLst/>
              <a:rect l="l" t="t" r="r" b="b"/>
              <a:pathLst>
                <a:path w="1713" h="2344" extrusionOk="0">
                  <a:moveTo>
                    <a:pt x="46" y="0"/>
                  </a:moveTo>
                  <a:cubicBezTo>
                    <a:pt x="0" y="23"/>
                    <a:pt x="0" y="46"/>
                    <a:pt x="0" y="69"/>
                  </a:cubicBezTo>
                  <a:cubicBezTo>
                    <a:pt x="0" y="92"/>
                    <a:pt x="23" y="114"/>
                    <a:pt x="46" y="137"/>
                  </a:cubicBezTo>
                  <a:cubicBezTo>
                    <a:pt x="46" y="137"/>
                    <a:pt x="69" y="160"/>
                    <a:pt x="69" y="160"/>
                  </a:cubicBezTo>
                  <a:cubicBezTo>
                    <a:pt x="92" y="183"/>
                    <a:pt x="114" y="206"/>
                    <a:pt x="160" y="251"/>
                  </a:cubicBezTo>
                  <a:cubicBezTo>
                    <a:pt x="183" y="274"/>
                    <a:pt x="206" y="297"/>
                    <a:pt x="229" y="320"/>
                  </a:cubicBezTo>
                  <a:cubicBezTo>
                    <a:pt x="229" y="343"/>
                    <a:pt x="251" y="343"/>
                    <a:pt x="251" y="365"/>
                  </a:cubicBezTo>
                  <a:lnTo>
                    <a:pt x="274" y="365"/>
                  </a:lnTo>
                  <a:cubicBezTo>
                    <a:pt x="274" y="388"/>
                    <a:pt x="297" y="388"/>
                    <a:pt x="297" y="388"/>
                  </a:cubicBezTo>
                  <a:cubicBezTo>
                    <a:pt x="343" y="457"/>
                    <a:pt x="411" y="525"/>
                    <a:pt x="457" y="571"/>
                  </a:cubicBezTo>
                  <a:cubicBezTo>
                    <a:pt x="502" y="639"/>
                    <a:pt x="548" y="685"/>
                    <a:pt x="594" y="731"/>
                  </a:cubicBezTo>
                  <a:cubicBezTo>
                    <a:pt x="639" y="776"/>
                    <a:pt x="685" y="845"/>
                    <a:pt x="708" y="890"/>
                  </a:cubicBezTo>
                  <a:cubicBezTo>
                    <a:pt x="754" y="936"/>
                    <a:pt x="799" y="1005"/>
                    <a:pt x="845" y="1073"/>
                  </a:cubicBezTo>
                  <a:cubicBezTo>
                    <a:pt x="891" y="1142"/>
                    <a:pt x="936" y="1210"/>
                    <a:pt x="982" y="1278"/>
                  </a:cubicBezTo>
                  <a:cubicBezTo>
                    <a:pt x="1027" y="1347"/>
                    <a:pt x="1073" y="1415"/>
                    <a:pt x="1119" y="1484"/>
                  </a:cubicBezTo>
                  <a:cubicBezTo>
                    <a:pt x="1279" y="1758"/>
                    <a:pt x="1438" y="2032"/>
                    <a:pt x="1575" y="2306"/>
                  </a:cubicBezTo>
                  <a:cubicBezTo>
                    <a:pt x="1589" y="2332"/>
                    <a:pt x="1610" y="2343"/>
                    <a:pt x="1634" y="2343"/>
                  </a:cubicBezTo>
                  <a:cubicBezTo>
                    <a:pt x="1652" y="2343"/>
                    <a:pt x="1670" y="2338"/>
                    <a:pt x="1689" y="2328"/>
                  </a:cubicBezTo>
                  <a:cubicBezTo>
                    <a:pt x="1689" y="2328"/>
                    <a:pt x="1712" y="2306"/>
                    <a:pt x="1712" y="2306"/>
                  </a:cubicBezTo>
                  <a:cubicBezTo>
                    <a:pt x="1712" y="2283"/>
                    <a:pt x="1712" y="2260"/>
                    <a:pt x="1712" y="2237"/>
                  </a:cubicBezTo>
                  <a:cubicBezTo>
                    <a:pt x="1667" y="2146"/>
                    <a:pt x="1621" y="2055"/>
                    <a:pt x="1575" y="1963"/>
                  </a:cubicBezTo>
                  <a:cubicBezTo>
                    <a:pt x="1575" y="1963"/>
                    <a:pt x="1598" y="1940"/>
                    <a:pt x="1598" y="1918"/>
                  </a:cubicBezTo>
                  <a:cubicBezTo>
                    <a:pt x="1598" y="1895"/>
                    <a:pt x="1598" y="1895"/>
                    <a:pt x="1598" y="1895"/>
                  </a:cubicBezTo>
                  <a:cubicBezTo>
                    <a:pt x="1598" y="1872"/>
                    <a:pt x="1598" y="1872"/>
                    <a:pt x="1575" y="1849"/>
                  </a:cubicBezTo>
                  <a:cubicBezTo>
                    <a:pt x="1575" y="1849"/>
                    <a:pt x="1575" y="1826"/>
                    <a:pt x="1552" y="1803"/>
                  </a:cubicBezTo>
                  <a:cubicBezTo>
                    <a:pt x="1552" y="1758"/>
                    <a:pt x="1530" y="1712"/>
                    <a:pt x="1507" y="1667"/>
                  </a:cubicBezTo>
                  <a:cubicBezTo>
                    <a:pt x="1484" y="1644"/>
                    <a:pt x="1461" y="1598"/>
                    <a:pt x="1438" y="1552"/>
                  </a:cubicBezTo>
                  <a:cubicBezTo>
                    <a:pt x="1415" y="1507"/>
                    <a:pt x="1393" y="1484"/>
                    <a:pt x="1370" y="1438"/>
                  </a:cubicBezTo>
                  <a:cubicBezTo>
                    <a:pt x="1324" y="1393"/>
                    <a:pt x="1301" y="1347"/>
                    <a:pt x="1279" y="1301"/>
                  </a:cubicBezTo>
                  <a:cubicBezTo>
                    <a:pt x="1233" y="1256"/>
                    <a:pt x="1210" y="1233"/>
                    <a:pt x="1187" y="1187"/>
                  </a:cubicBezTo>
                  <a:cubicBezTo>
                    <a:pt x="1164" y="1164"/>
                    <a:pt x="1142" y="1119"/>
                    <a:pt x="1096" y="1073"/>
                  </a:cubicBezTo>
                  <a:cubicBezTo>
                    <a:pt x="1050" y="1005"/>
                    <a:pt x="982" y="936"/>
                    <a:pt x="936" y="868"/>
                  </a:cubicBezTo>
                  <a:cubicBezTo>
                    <a:pt x="868" y="776"/>
                    <a:pt x="799" y="708"/>
                    <a:pt x="731" y="639"/>
                  </a:cubicBezTo>
                  <a:cubicBezTo>
                    <a:pt x="685" y="548"/>
                    <a:pt x="617" y="480"/>
                    <a:pt x="548" y="411"/>
                  </a:cubicBezTo>
                  <a:cubicBezTo>
                    <a:pt x="502" y="365"/>
                    <a:pt x="434" y="297"/>
                    <a:pt x="388" y="251"/>
                  </a:cubicBezTo>
                  <a:cubicBezTo>
                    <a:pt x="320" y="183"/>
                    <a:pt x="251" y="114"/>
                    <a:pt x="183" y="69"/>
                  </a:cubicBezTo>
                  <a:cubicBezTo>
                    <a:pt x="160" y="46"/>
                    <a:pt x="137" y="23"/>
                    <a:pt x="1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603216" y="468255"/>
              <a:ext cx="202354" cy="143227"/>
            </a:xfrm>
            <a:custGeom>
              <a:avLst/>
              <a:gdLst/>
              <a:ahLst/>
              <a:cxnLst/>
              <a:rect l="l" t="t" r="r" b="b"/>
              <a:pathLst>
                <a:path w="4497" h="3183" extrusionOk="0">
                  <a:moveTo>
                    <a:pt x="4268" y="1"/>
                  </a:moveTo>
                  <a:cubicBezTo>
                    <a:pt x="4223" y="24"/>
                    <a:pt x="4200" y="47"/>
                    <a:pt x="4177" y="92"/>
                  </a:cubicBezTo>
                  <a:cubicBezTo>
                    <a:pt x="4131" y="138"/>
                    <a:pt x="4109" y="184"/>
                    <a:pt x="4063" y="229"/>
                  </a:cubicBezTo>
                  <a:cubicBezTo>
                    <a:pt x="4040" y="252"/>
                    <a:pt x="4017" y="298"/>
                    <a:pt x="3995" y="343"/>
                  </a:cubicBezTo>
                  <a:cubicBezTo>
                    <a:pt x="3949" y="412"/>
                    <a:pt x="3880" y="480"/>
                    <a:pt x="3835" y="572"/>
                  </a:cubicBezTo>
                  <a:cubicBezTo>
                    <a:pt x="3789" y="617"/>
                    <a:pt x="3743" y="663"/>
                    <a:pt x="3698" y="731"/>
                  </a:cubicBezTo>
                  <a:cubicBezTo>
                    <a:pt x="3652" y="777"/>
                    <a:pt x="3606" y="823"/>
                    <a:pt x="3561" y="891"/>
                  </a:cubicBezTo>
                  <a:cubicBezTo>
                    <a:pt x="3447" y="1005"/>
                    <a:pt x="3355" y="1097"/>
                    <a:pt x="3241" y="1211"/>
                  </a:cubicBezTo>
                  <a:cubicBezTo>
                    <a:pt x="3127" y="1302"/>
                    <a:pt x="3013" y="1393"/>
                    <a:pt x="2899" y="1507"/>
                  </a:cubicBezTo>
                  <a:cubicBezTo>
                    <a:pt x="2785" y="1576"/>
                    <a:pt x="2671" y="1667"/>
                    <a:pt x="2557" y="1758"/>
                  </a:cubicBezTo>
                  <a:cubicBezTo>
                    <a:pt x="2540" y="1775"/>
                    <a:pt x="2511" y="1804"/>
                    <a:pt x="2479" y="1827"/>
                  </a:cubicBezTo>
                  <a:lnTo>
                    <a:pt x="2479" y="1827"/>
                  </a:lnTo>
                  <a:cubicBezTo>
                    <a:pt x="2482" y="1827"/>
                    <a:pt x="2485" y="1827"/>
                    <a:pt x="2488" y="1827"/>
                  </a:cubicBezTo>
                  <a:cubicBezTo>
                    <a:pt x="2484" y="1827"/>
                    <a:pt x="2481" y="1828"/>
                    <a:pt x="2477" y="1829"/>
                  </a:cubicBezTo>
                  <a:lnTo>
                    <a:pt x="2477" y="1829"/>
                  </a:lnTo>
                  <a:cubicBezTo>
                    <a:pt x="2466" y="1836"/>
                    <a:pt x="2456" y="1843"/>
                    <a:pt x="2445" y="1849"/>
                  </a:cubicBezTo>
                  <a:lnTo>
                    <a:pt x="2445" y="1849"/>
                  </a:lnTo>
                  <a:cubicBezTo>
                    <a:pt x="2455" y="1839"/>
                    <a:pt x="2466" y="1832"/>
                    <a:pt x="2477" y="1829"/>
                  </a:cubicBezTo>
                  <a:lnTo>
                    <a:pt x="2477" y="1829"/>
                  </a:lnTo>
                  <a:cubicBezTo>
                    <a:pt x="2478" y="1828"/>
                    <a:pt x="2478" y="1828"/>
                    <a:pt x="2479" y="1827"/>
                  </a:cubicBezTo>
                  <a:lnTo>
                    <a:pt x="2479" y="1827"/>
                  </a:lnTo>
                  <a:cubicBezTo>
                    <a:pt x="2465" y="1827"/>
                    <a:pt x="2462" y="1830"/>
                    <a:pt x="2442" y="1850"/>
                  </a:cubicBezTo>
                  <a:cubicBezTo>
                    <a:pt x="2443" y="1849"/>
                    <a:pt x="2444" y="1849"/>
                    <a:pt x="2445" y="1849"/>
                  </a:cubicBezTo>
                  <a:lnTo>
                    <a:pt x="2445" y="1849"/>
                  </a:lnTo>
                  <a:cubicBezTo>
                    <a:pt x="2436" y="1856"/>
                    <a:pt x="2428" y="1864"/>
                    <a:pt x="2420" y="1873"/>
                  </a:cubicBezTo>
                  <a:cubicBezTo>
                    <a:pt x="2283" y="1964"/>
                    <a:pt x="2146" y="2055"/>
                    <a:pt x="2009" y="2124"/>
                  </a:cubicBezTo>
                  <a:cubicBezTo>
                    <a:pt x="1872" y="2215"/>
                    <a:pt x="1735" y="2306"/>
                    <a:pt x="1575" y="2375"/>
                  </a:cubicBezTo>
                  <a:cubicBezTo>
                    <a:pt x="1438" y="2466"/>
                    <a:pt x="1301" y="2535"/>
                    <a:pt x="1164" y="2603"/>
                  </a:cubicBezTo>
                  <a:cubicBezTo>
                    <a:pt x="1096" y="2649"/>
                    <a:pt x="1027" y="2671"/>
                    <a:pt x="959" y="2694"/>
                  </a:cubicBezTo>
                  <a:cubicBezTo>
                    <a:pt x="890" y="2740"/>
                    <a:pt x="822" y="2763"/>
                    <a:pt x="731" y="2808"/>
                  </a:cubicBezTo>
                  <a:cubicBezTo>
                    <a:pt x="685" y="2831"/>
                    <a:pt x="616" y="2854"/>
                    <a:pt x="548" y="2877"/>
                  </a:cubicBezTo>
                  <a:cubicBezTo>
                    <a:pt x="457" y="2923"/>
                    <a:pt x="388" y="2945"/>
                    <a:pt x="320" y="2968"/>
                  </a:cubicBezTo>
                  <a:cubicBezTo>
                    <a:pt x="274" y="2968"/>
                    <a:pt x="228" y="2991"/>
                    <a:pt x="183" y="2991"/>
                  </a:cubicBezTo>
                  <a:cubicBezTo>
                    <a:pt x="137" y="3014"/>
                    <a:pt x="91" y="3014"/>
                    <a:pt x="69" y="3037"/>
                  </a:cubicBezTo>
                  <a:cubicBezTo>
                    <a:pt x="46" y="3037"/>
                    <a:pt x="23" y="3060"/>
                    <a:pt x="0" y="3082"/>
                  </a:cubicBezTo>
                  <a:cubicBezTo>
                    <a:pt x="0" y="3082"/>
                    <a:pt x="0" y="3105"/>
                    <a:pt x="0" y="3128"/>
                  </a:cubicBezTo>
                  <a:cubicBezTo>
                    <a:pt x="17" y="3161"/>
                    <a:pt x="34" y="3183"/>
                    <a:pt x="59" y="3183"/>
                  </a:cubicBezTo>
                  <a:cubicBezTo>
                    <a:pt x="69" y="3183"/>
                    <a:pt x="79" y="3180"/>
                    <a:pt x="91" y="3174"/>
                  </a:cubicBezTo>
                  <a:cubicBezTo>
                    <a:pt x="137" y="3174"/>
                    <a:pt x="206" y="3151"/>
                    <a:pt x="251" y="3151"/>
                  </a:cubicBezTo>
                  <a:cubicBezTo>
                    <a:pt x="297" y="3128"/>
                    <a:pt x="365" y="3128"/>
                    <a:pt x="411" y="3128"/>
                  </a:cubicBezTo>
                  <a:cubicBezTo>
                    <a:pt x="457" y="3105"/>
                    <a:pt x="502" y="3105"/>
                    <a:pt x="571" y="3105"/>
                  </a:cubicBezTo>
                  <a:cubicBezTo>
                    <a:pt x="616" y="3082"/>
                    <a:pt x="662" y="3082"/>
                    <a:pt x="708" y="3060"/>
                  </a:cubicBezTo>
                  <a:cubicBezTo>
                    <a:pt x="753" y="3060"/>
                    <a:pt x="799" y="3037"/>
                    <a:pt x="845" y="3037"/>
                  </a:cubicBezTo>
                  <a:cubicBezTo>
                    <a:pt x="890" y="3014"/>
                    <a:pt x="959" y="3014"/>
                    <a:pt x="1004" y="2991"/>
                  </a:cubicBezTo>
                  <a:cubicBezTo>
                    <a:pt x="1119" y="2968"/>
                    <a:pt x="1210" y="2923"/>
                    <a:pt x="1324" y="2877"/>
                  </a:cubicBezTo>
                  <a:lnTo>
                    <a:pt x="1301" y="2877"/>
                  </a:lnTo>
                  <a:cubicBezTo>
                    <a:pt x="1415" y="2831"/>
                    <a:pt x="1552" y="2786"/>
                    <a:pt x="1666" y="2717"/>
                  </a:cubicBezTo>
                  <a:cubicBezTo>
                    <a:pt x="1803" y="2649"/>
                    <a:pt x="1917" y="2580"/>
                    <a:pt x="2032" y="2512"/>
                  </a:cubicBezTo>
                  <a:cubicBezTo>
                    <a:pt x="2146" y="2466"/>
                    <a:pt x="2260" y="2375"/>
                    <a:pt x="2374" y="2306"/>
                  </a:cubicBezTo>
                  <a:cubicBezTo>
                    <a:pt x="2488" y="2238"/>
                    <a:pt x="2602" y="2169"/>
                    <a:pt x="2716" y="2078"/>
                  </a:cubicBezTo>
                  <a:cubicBezTo>
                    <a:pt x="2739" y="2055"/>
                    <a:pt x="2762" y="2032"/>
                    <a:pt x="2785" y="2010"/>
                  </a:cubicBezTo>
                  <a:cubicBezTo>
                    <a:pt x="2808" y="2010"/>
                    <a:pt x="2808" y="2010"/>
                    <a:pt x="2808" y="1987"/>
                  </a:cubicBezTo>
                  <a:cubicBezTo>
                    <a:pt x="2945" y="1895"/>
                    <a:pt x="3082" y="1804"/>
                    <a:pt x="3196" y="1690"/>
                  </a:cubicBezTo>
                  <a:cubicBezTo>
                    <a:pt x="3264" y="1644"/>
                    <a:pt x="3333" y="1576"/>
                    <a:pt x="3401" y="1530"/>
                  </a:cubicBezTo>
                  <a:cubicBezTo>
                    <a:pt x="3470" y="1462"/>
                    <a:pt x="3515" y="1416"/>
                    <a:pt x="3584" y="1370"/>
                  </a:cubicBezTo>
                  <a:cubicBezTo>
                    <a:pt x="3629" y="1302"/>
                    <a:pt x="3698" y="1256"/>
                    <a:pt x="3743" y="1188"/>
                  </a:cubicBezTo>
                  <a:cubicBezTo>
                    <a:pt x="3812" y="1119"/>
                    <a:pt x="3858" y="1051"/>
                    <a:pt x="3926" y="1005"/>
                  </a:cubicBezTo>
                  <a:cubicBezTo>
                    <a:pt x="4040" y="868"/>
                    <a:pt x="4154" y="709"/>
                    <a:pt x="4268" y="549"/>
                  </a:cubicBezTo>
                  <a:cubicBezTo>
                    <a:pt x="4337" y="457"/>
                    <a:pt x="4383" y="366"/>
                    <a:pt x="4451" y="252"/>
                  </a:cubicBezTo>
                  <a:cubicBezTo>
                    <a:pt x="4497" y="184"/>
                    <a:pt x="4474" y="69"/>
                    <a:pt x="4405" y="24"/>
                  </a:cubicBezTo>
                  <a:cubicBezTo>
                    <a:pt x="4360" y="1"/>
                    <a:pt x="4337" y="1"/>
                    <a:pt x="43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539500" y="356300"/>
              <a:ext cx="347201" cy="372894"/>
            </a:xfrm>
            <a:custGeom>
              <a:avLst/>
              <a:gdLst/>
              <a:ahLst/>
              <a:cxnLst/>
              <a:rect l="l" t="t" r="r" b="b"/>
              <a:pathLst>
                <a:path w="7716" h="8287" extrusionOk="0">
                  <a:moveTo>
                    <a:pt x="2580" y="184"/>
                  </a:moveTo>
                  <a:cubicBezTo>
                    <a:pt x="2808" y="206"/>
                    <a:pt x="3060" y="252"/>
                    <a:pt x="3311" y="343"/>
                  </a:cubicBezTo>
                  <a:cubicBezTo>
                    <a:pt x="3653" y="480"/>
                    <a:pt x="3995" y="640"/>
                    <a:pt x="4338" y="868"/>
                  </a:cubicBezTo>
                  <a:cubicBezTo>
                    <a:pt x="4794" y="1188"/>
                    <a:pt x="5228" y="1576"/>
                    <a:pt x="5639" y="2055"/>
                  </a:cubicBezTo>
                  <a:lnTo>
                    <a:pt x="5662" y="2055"/>
                  </a:lnTo>
                  <a:cubicBezTo>
                    <a:pt x="6187" y="2649"/>
                    <a:pt x="6643" y="3356"/>
                    <a:pt x="7008" y="4110"/>
                  </a:cubicBezTo>
                  <a:cubicBezTo>
                    <a:pt x="7168" y="4429"/>
                    <a:pt x="7305" y="4749"/>
                    <a:pt x="7419" y="5068"/>
                  </a:cubicBezTo>
                  <a:cubicBezTo>
                    <a:pt x="7465" y="5182"/>
                    <a:pt x="7488" y="5251"/>
                    <a:pt x="7510" y="5342"/>
                  </a:cubicBezTo>
                  <a:lnTo>
                    <a:pt x="7510" y="5365"/>
                  </a:lnTo>
                  <a:cubicBezTo>
                    <a:pt x="7465" y="5411"/>
                    <a:pt x="7419" y="5433"/>
                    <a:pt x="7373" y="5479"/>
                  </a:cubicBezTo>
                  <a:cubicBezTo>
                    <a:pt x="7259" y="5525"/>
                    <a:pt x="7168" y="5570"/>
                    <a:pt x="7077" y="5593"/>
                  </a:cubicBezTo>
                  <a:cubicBezTo>
                    <a:pt x="6985" y="5616"/>
                    <a:pt x="6894" y="5639"/>
                    <a:pt x="6826" y="5639"/>
                  </a:cubicBezTo>
                  <a:lnTo>
                    <a:pt x="6734" y="5639"/>
                  </a:lnTo>
                  <a:lnTo>
                    <a:pt x="6734" y="5616"/>
                  </a:lnTo>
                  <a:cubicBezTo>
                    <a:pt x="6712" y="5502"/>
                    <a:pt x="6689" y="5433"/>
                    <a:pt x="6666" y="5342"/>
                  </a:cubicBezTo>
                  <a:lnTo>
                    <a:pt x="6643" y="5319"/>
                  </a:lnTo>
                  <a:cubicBezTo>
                    <a:pt x="6552" y="5045"/>
                    <a:pt x="6460" y="4749"/>
                    <a:pt x="6324" y="4475"/>
                  </a:cubicBezTo>
                  <a:cubicBezTo>
                    <a:pt x="6095" y="4018"/>
                    <a:pt x="5844" y="3562"/>
                    <a:pt x="5547" y="3174"/>
                  </a:cubicBezTo>
                  <a:cubicBezTo>
                    <a:pt x="5502" y="3219"/>
                    <a:pt x="5456" y="3265"/>
                    <a:pt x="5433" y="3311"/>
                  </a:cubicBezTo>
                  <a:cubicBezTo>
                    <a:pt x="5296" y="3493"/>
                    <a:pt x="5114" y="3676"/>
                    <a:pt x="4908" y="3858"/>
                  </a:cubicBezTo>
                  <a:cubicBezTo>
                    <a:pt x="4589" y="4132"/>
                    <a:pt x="4224" y="4361"/>
                    <a:pt x="3927" y="4543"/>
                  </a:cubicBezTo>
                  <a:cubicBezTo>
                    <a:pt x="3539" y="4794"/>
                    <a:pt x="3174" y="5000"/>
                    <a:pt x="2831" y="5159"/>
                  </a:cubicBezTo>
                  <a:cubicBezTo>
                    <a:pt x="2375" y="5365"/>
                    <a:pt x="1964" y="5502"/>
                    <a:pt x="1576" y="5570"/>
                  </a:cubicBezTo>
                  <a:lnTo>
                    <a:pt x="1485" y="5570"/>
                  </a:lnTo>
                  <a:cubicBezTo>
                    <a:pt x="1462" y="5593"/>
                    <a:pt x="1439" y="5593"/>
                    <a:pt x="1416" y="5593"/>
                  </a:cubicBezTo>
                  <a:cubicBezTo>
                    <a:pt x="1393" y="5593"/>
                    <a:pt x="1370" y="5593"/>
                    <a:pt x="1348" y="5616"/>
                  </a:cubicBezTo>
                  <a:cubicBezTo>
                    <a:pt x="1462" y="5958"/>
                    <a:pt x="1622" y="6324"/>
                    <a:pt x="1827" y="6666"/>
                  </a:cubicBezTo>
                  <a:cubicBezTo>
                    <a:pt x="2032" y="7077"/>
                    <a:pt x="2306" y="7442"/>
                    <a:pt x="2603" y="7784"/>
                  </a:cubicBezTo>
                  <a:cubicBezTo>
                    <a:pt x="2580" y="7807"/>
                    <a:pt x="2557" y="7830"/>
                    <a:pt x="2535" y="7853"/>
                  </a:cubicBezTo>
                  <a:cubicBezTo>
                    <a:pt x="2512" y="7899"/>
                    <a:pt x="2443" y="7944"/>
                    <a:pt x="2375" y="7967"/>
                  </a:cubicBezTo>
                  <a:cubicBezTo>
                    <a:pt x="2306" y="8013"/>
                    <a:pt x="2238" y="8058"/>
                    <a:pt x="2147" y="8081"/>
                  </a:cubicBezTo>
                  <a:cubicBezTo>
                    <a:pt x="2101" y="8104"/>
                    <a:pt x="2032" y="8104"/>
                    <a:pt x="1987" y="8104"/>
                  </a:cubicBezTo>
                  <a:cubicBezTo>
                    <a:pt x="1644" y="7625"/>
                    <a:pt x="1325" y="7122"/>
                    <a:pt x="1074" y="6597"/>
                  </a:cubicBezTo>
                  <a:lnTo>
                    <a:pt x="1051" y="6575"/>
                  </a:lnTo>
                  <a:cubicBezTo>
                    <a:pt x="709" y="5844"/>
                    <a:pt x="457" y="5091"/>
                    <a:pt x="298" y="4361"/>
                  </a:cubicBezTo>
                  <a:cubicBezTo>
                    <a:pt x="206" y="3790"/>
                    <a:pt x="161" y="3242"/>
                    <a:pt x="206" y="2717"/>
                  </a:cubicBezTo>
                  <a:cubicBezTo>
                    <a:pt x="229" y="2352"/>
                    <a:pt x="298" y="2010"/>
                    <a:pt x="412" y="1690"/>
                  </a:cubicBezTo>
                  <a:cubicBezTo>
                    <a:pt x="480" y="1462"/>
                    <a:pt x="594" y="1234"/>
                    <a:pt x="709" y="1051"/>
                  </a:cubicBezTo>
                  <a:cubicBezTo>
                    <a:pt x="823" y="914"/>
                    <a:pt x="937" y="754"/>
                    <a:pt x="1074" y="640"/>
                  </a:cubicBezTo>
                  <a:cubicBezTo>
                    <a:pt x="1211" y="526"/>
                    <a:pt x="1348" y="435"/>
                    <a:pt x="1485" y="366"/>
                  </a:cubicBezTo>
                  <a:cubicBezTo>
                    <a:pt x="1644" y="298"/>
                    <a:pt x="1804" y="252"/>
                    <a:pt x="1987" y="206"/>
                  </a:cubicBezTo>
                  <a:cubicBezTo>
                    <a:pt x="2101" y="184"/>
                    <a:pt x="2238" y="184"/>
                    <a:pt x="2375" y="184"/>
                  </a:cubicBezTo>
                  <a:close/>
                  <a:moveTo>
                    <a:pt x="2375" y="1"/>
                  </a:moveTo>
                  <a:cubicBezTo>
                    <a:pt x="2055" y="1"/>
                    <a:pt x="1736" y="69"/>
                    <a:pt x="1462" y="184"/>
                  </a:cubicBezTo>
                  <a:cubicBezTo>
                    <a:pt x="1370" y="229"/>
                    <a:pt x="1256" y="298"/>
                    <a:pt x="1165" y="366"/>
                  </a:cubicBezTo>
                  <a:cubicBezTo>
                    <a:pt x="1074" y="412"/>
                    <a:pt x="960" y="503"/>
                    <a:pt x="868" y="594"/>
                  </a:cubicBezTo>
                  <a:cubicBezTo>
                    <a:pt x="709" y="754"/>
                    <a:pt x="549" y="960"/>
                    <a:pt x="435" y="1188"/>
                  </a:cubicBezTo>
                  <a:cubicBezTo>
                    <a:pt x="320" y="1393"/>
                    <a:pt x="229" y="1622"/>
                    <a:pt x="161" y="1895"/>
                  </a:cubicBezTo>
                  <a:cubicBezTo>
                    <a:pt x="92" y="2124"/>
                    <a:pt x="47" y="2375"/>
                    <a:pt x="24" y="2649"/>
                  </a:cubicBezTo>
                  <a:cubicBezTo>
                    <a:pt x="1" y="3105"/>
                    <a:pt x="1" y="3585"/>
                    <a:pt x="92" y="4087"/>
                  </a:cubicBezTo>
                  <a:cubicBezTo>
                    <a:pt x="161" y="4589"/>
                    <a:pt x="275" y="5091"/>
                    <a:pt x="457" y="5593"/>
                  </a:cubicBezTo>
                  <a:cubicBezTo>
                    <a:pt x="617" y="6050"/>
                    <a:pt x="800" y="6506"/>
                    <a:pt x="1051" y="6940"/>
                  </a:cubicBezTo>
                  <a:cubicBezTo>
                    <a:pt x="1256" y="7351"/>
                    <a:pt x="1507" y="7762"/>
                    <a:pt x="1781" y="8127"/>
                  </a:cubicBezTo>
                  <a:lnTo>
                    <a:pt x="1850" y="8241"/>
                  </a:lnTo>
                  <a:cubicBezTo>
                    <a:pt x="1873" y="8264"/>
                    <a:pt x="1895" y="8264"/>
                    <a:pt x="1918" y="8264"/>
                  </a:cubicBezTo>
                  <a:cubicBezTo>
                    <a:pt x="1941" y="8287"/>
                    <a:pt x="1964" y="8287"/>
                    <a:pt x="1987" y="8287"/>
                  </a:cubicBezTo>
                  <a:cubicBezTo>
                    <a:pt x="2124" y="8287"/>
                    <a:pt x="2283" y="8241"/>
                    <a:pt x="2443" y="8150"/>
                  </a:cubicBezTo>
                  <a:cubicBezTo>
                    <a:pt x="2512" y="8127"/>
                    <a:pt x="2580" y="8058"/>
                    <a:pt x="2649" y="8013"/>
                  </a:cubicBezTo>
                  <a:cubicBezTo>
                    <a:pt x="2694" y="7967"/>
                    <a:pt x="2763" y="7899"/>
                    <a:pt x="2786" y="7830"/>
                  </a:cubicBezTo>
                  <a:cubicBezTo>
                    <a:pt x="2808" y="7807"/>
                    <a:pt x="2808" y="7784"/>
                    <a:pt x="2786" y="7762"/>
                  </a:cubicBezTo>
                  <a:cubicBezTo>
                    <a:pt x="2786" y="7739"/>
                    <a:pt x="2786" y="7739"/>
                    <a:pt x="2786" y="7739"/>
                  </a:cubicBezTo>
                  <a:cubicBezTo>
                    <a:pt x="2398" y="7282"/>
                    <a:pt x="2078" y="6803"/>
                    <a:pt x="1804" y="6255"/>
                  </a:cubicBezTo>
                  <a:cubicBezTo>
                    <a:pt x="1713" y="6073"/>
                    <a:pt x="1644" y="5913"/>
                    <a:pt x="1576" y="5753"/>
                  </a:cubicBezTo>
                  <a:cubicBezTo>
                    <a:pt x="1736" y="5730"/>
                    <a:pt x="1895" y="5684"/>
                    <a:pt x="2078" y="5639"/>
                  </a:cubicBezTo>
                  <a:cubicBezTo>
                    <a:pt x="2238" y="5593"/>
                    <a:pt x="2443" y="5525"/>
                    <a:pt x="2649" y="5433"/>
                  </a:cubicBezTo>
                  <a:cubicBezTo>
                    <a:pt x="2991" y="5296"/>
                    <a:pt x="3356" y="5091"/>
                    <a:pt x="3767" y="4863"/>
                  </a:cubicBezTo>
                  <a:cubicBezTo>
                    <a:pt x="3904" y="4771"/>
                    <a:pt x="4064" y="4680"/>
                    <a:pt x="4246" y="4566"/>
                  </a:cubicBezTo>
                  <a:cubicBezTo>
                    <a:pt x="4429" y="4452"/>
                    <a:pt x="4589" y="4338"/>
                    <a:pt x="4726" y="4224"/>
                  </a:cubicBezTo>
                  <a:cubicBezTo>
                    <a:pt x="5068" y="3973"/>
                    <a:pt x="5342" y="3722"/>
                    <a:pt x="5547" y="3470"/>
                  </a:cubicBezTo>
                  <a:cubicBezTo>
                    <a:pt x="5753" y="3767"/>
                    <a:pt x="5936" y="4110"/>
                    <a:pt x="6118" y="4452"/>
                  </a:cubicBezTo>
                  <a:lnTo>
                    <a:pt x="6141" y="4498"/>
                  </a:lnTo>
                  <a:lnTo>
                    <a:pt x="6164" y="4543"/>
                  </a:lnTo>
                  <a:cubicBezTo>
                    <a:pt x="6278" y="4817"/>
                    <a:pt x="6392" y="5091"/>
                    <a:pt x="6483" y="5388"/>
                  </a:cubicBezTo>
                  <a:cubicBezTo>
                    <a:pt x="6506" y="5479"/>
                    <a:pt x="6529" y="5548"/>
                    <a:pt x="6552" y="5639"/>
                  </a:cubicBezTo>
                  <a:lnTo>
                    <a:pt x="6575" y="5662"/>
                  </a:lnTo>
                  <a:lnTo>
                    <a:pt x="6575" y="5684"/>
                  </a:lnTo>
                  <a:lnTo>
                    <a:pt x="6575" y="5730"/>
                  </a:lnTo>
                  <a:cubicBezTo>
                    <a:pt x="6597" y="5753"/>
                    <a:pt x="6620" y="5776"/>
                    <a:pt x="6643" y="5799"/>
                  </a:cubicBezTo>
                  <a:lnTo>
                    <a:pt x="6689" y="5799"/>
                  </a:lnTo>
                  <a:cubicBezTo>
                    <a:pt x="6734" y="5799"/>
                    <a:pt x="6780" y="5821"/>
                    <a:pt x="6826" y="5821"/>
                  </a:cubicBezTo>
                  <a:cubicBezTo>
                    <a:pt x="6940" y="5821"/>
                    <a:pt x="7054" y="5799"/>
                    <a:pt x="7191" y="5753"/>
                  </a:cubicBezTo>
                  <a:cubicBezTo>
                    <a:pt x="7282" y="5707"/>
                    <a:pt x="7351" y="5684"/>
                    <a:pt x="7442" y="5639"/>
                  </a:cubicBezTo>
                  <a:cubicBezTo>
                    <a:pt x="7533" y="5593"/>
                    <a:pt x="7602" y="5548"/>
                    <a:pt x="7670" y="5479"/>
                  </a:cubicBezTo>
                  <a:cubicBezTo>
                    <a:pt x="7693" y="5456"/>
                    <a:pt x="7716" y="5411"/>
                    <a:pt x="7716" y="5365"/>
                  </a:cubicBezTo>
                  <a:lnTo>
                    <a:pt x="7693" y="5365"/>
                  </a:lnTo>
                  <a:lnTo>
                    <a:pt x="7693" y="5342"/>
                  </a:lnTo>
                  <a:lnTo>
                    <a:pt x="7670" y="5296"/>
                  </a:lnTo>
                  <a:cubicBezTo>
                    <a:pt x="7647" y="5205"/>
                    <a:pt x="7625" y="5137"/>
                    <a:pt x="7602" y="5045"/>
                  </a:cubicBezTo>
                  <a:cubicBezTo>
                    <a:pt x="7305" y="4246"/>
                    <a:pt x="6917" y="3470"/>
                    <a:pt x="6438" y="2763"/>
                  </a:cubicBezTo>
                  <a:cubicBezTo>
                    <a:pt x="6164" y="2352"/>
                    <a:pt x="5844" y="1964"/>
                    <a:pt x="5502" y="1622"/>
                  </a:cubicBezTo>
                  <a:cubicBezTo>
                    <a:pt x="5137" y="1234"/>
                    <a:pt x="4749" y="914"/>
                    <a:pt x="4338" y="663"/>
                  </a:cubicBezTo>
                  <a:cubicBezTo>
                    <a:pt x="3858" y="366"/>
                    <a:pt x="3151" y="1"/>
                    <a:pt x="2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583687" y="418982"/>
              <a:ext cx="189034" cy="168471"/>
            </a:xfrm>
            <a:custGeom>
              <a:avLst/>
              <a:gdLst/>
              <a:ahLst/>
              <a:cxnLst/>
              <a:rect l="l" t="t" r="r" b="b"/>
              <a:pathLst>
                <a:path w="4201" h="3744" extrusionOk="0">
                  <a:moveTo>
                    <a:pt x="1895" y="183"/>
                  </a:moveTo>
                  <a:cubicBezTo>
                    <a:pt x="2078" y="206"/>
                    <a:pt x="2237" y="251"/>
                    <a:pt x="2420" y="297"/>
                  </a:cubicBezTo>
                  <a:cubicBezTo>
                    <a:pt x="2671" y="388"/>
                    <a:pt x="2922" y="525"/>
                    <a:pt x="3196" y="685"/>
                  </a:cubicBezTo>
                  <a:lnTo>
                    <a:pt x="3173" y="685"/>
                  </a:lnTo>
                  <a:cubicBezTo>
                    <a:pt x="3470" y="891"/>
                    <a:pt x="3721" y="1119"/>
                    <a:pt x="3972" y="1370"/>
                  </a:cubicBezTo>
                  <a:cubicBezTo>
                    <a:pt x="3789" y="1598"/>
                    <a:pt x="3584" y="1804"/>
                    <a:pt x="3356" y="1986"/>
                  </a:cubicBezTo>
                  <a:cubicBezTo>
                    <a:pt x="2876" y="2397"/>
                    <a:pt x="2283" y="2739"/>
                    <a:pt x="1644" y="3059"/>
                  </a:cubicBezTo>
                  <a:cubicBezTo>
                    <a:pt x="1210" y="3242"/>
                    <a:pt x="776" y="3401"/>
                    <a:pt x="320" y="3538"/>
                  </a:cubicBezTo>
                  <a:cubicBezTo>
                    <a:pt x="320" y="3424"/>
                    <a:pt x="297" y="3333"/>
                    <a:pt x="274" y="3242"/>
                  </a:cubicBezTo>
                  <a:cubicBezTo>
                    <a:pt x="183" y="2808"/>
                    <a:pt x="160" y="2420"/>
                    <a:pt x="183" y="2032"/>
                  </a:cubicBezTo>
                  <a:cubicBezTo>
                    <a:pt x="206" y="1758"/>
                    <a:pt x="251" y="1507"/>
                    <a:pt x="320" y="1279"/>
                  </a:cubicBezTo>
                  <a:cubicBezTo>
                    <a:pt x="388" y="1119"/>
                    <a:pt x="457" y="959"/>
                    <a:pt x="548" y="822"/>
                  </a:cubicBezTo>
                  <a:cubicBezTo>
                    <a:pt x="640" y="708"/>
                    <a:pt x="731" y="594"/>
                    <a:pt x="822" y="502"/>
                  </a:cubicBezTo>
                  <a:cubicBezTo>
                    <a:pt x="913" y="434"/>
                    <a:pt x="1005" y="366"/>
                    <a:pt x="1119" y="320"/>
                  </a:cubicBezTo>
                  <a:cubicBezTo>
                    <a:pt x="1210" y="274"/>
                    <a:pt x="1324" y="229"/>
                    <a:pt x="1438" y="206"/>
                  </a:cubicBezTo>
                  <a:cubicBezTo>
                    <a:pt x="1553" y="183"/>
                    <a:pt x="1644" y="183"/>
                    <a:pt x="1758" y="183"/>
                  </a:cubicBezTo>
                  <a:close/>
                  <a:moveTo>
                    <a:pt x="1758" y="0"/>
                  </a:moveTo>
                  <a:cubicBezTo>
                    <a:pt x="1575" y="0"/>
                    <a:pt x="1393" y="23"/>
                    <a:pt x="1210" y="92"/>
                  </a:cubicBezTo>
                  <a:cubicBezTo>
                    <a:pt x="1119" y="114"/>
                    <a:pt x="1028" y="160"/>
                    <a:pt x="936" y="206"/>
                  </a:cubicBezTo>
                  <a:cubicBezTo>
                    <a:pt x="845" y="274"/>
                    <a:pt x="754" y="343"/>
                    <a:pt x="662" y="434"/>
                  </a:cubicBezTo>
                  <a:cubicBezTo>
                    <a:pt x="503" y="571"/>
                    <a:pt x="366" y="754"/>
                    <a:pt x="251" y="1005"/>
                  </a:cubicBezTo>
                  <a:cubicBezTo>
                    <a:pt x="160" y="1187"/>
                    <a:pt x="92" y="1393"/>
                    <a:pt x="46" y="1644"/>
                  </a:cubicBezTo>
                  <a:cubicBezTo>
                    <a:pt x="0" y="1872"/>
                    <a:pt x="0" y="2123"/>
                    <a:pt x="0" y="2397"/>
                  </a:cubicBezTo>
                  <a:cubicBezTo>
                    <a:pt x="0" y="2648"/>
                    <a:pt x="23" y="2899"/>
                    <a:pt x="69" y="3173"/>
                  </a:cubicBezTo>
                  <a:cubicBezTo>
                    <a:pt x="115" y="3356"/>
                    <a:pt x="160" y="3538"/>
                    <a:pt x="206" y="3744"/>
                  </a:cubicBezTo>
                  <a:cubicBezTo>
                    <a:pt x="274" y="3721"/>
                    <a:pt x="320" y="3721"/>
                    <a:pt x="388" y="3698"/>
                  </a:cubicBezTo>
                  <a:cubicBezTo>
                    <a:pt x="1096" y="3493"/>
                    <a:pt x="1781" y="3219"/>
                    <a:pt x="2420" y="2853"/>
                  </a:cubicBezTo>
                  <a:cubicBezTo>
                    <a:pt x="2739" y="2648"/>
                    <a:pt x="3059" y="2443"/>
                    <a:pt x="3356" y="2214"/>
                  </a:cubicBezTo>
                  <a:cubicBezTo>
                    <a:pt x="3630" y="1986"/>
                    <a:pt x="3881" y="1758"/>
                    <a:pt x="4109" y="1507"/>
                  </a:cubicBezTo>
                  <a:lnTo>
                    <a:pt x="4155" y="1438"/>
                  </a:lnTo>
                  <a:lnTo>
                    <a:pt x="4200" y="1370"/>
                  </a:lnTo>
                  <a:cubicBezTo>
                    <a:pt x="4063" y="1210"/>
                    <a:pt x="3904" y="1027"/>
                    <a:pt x="3721" y="891"/>
                  </a:cubicBezTo>
                  <a:cubicBezTo>
                    <a:pt x="3561" y="731"/>
                    <a:pt x="3379" y="594"/>
                    <a:pt x="3173" y="480"/>
                  </a:cubicBezTo>
                  <a:cubicBezTo>
                    <a:pt x="2991" y="343"/>
                    <a:pt x="2785" y="251"/>
                    <a:pt x="2557" y="160"/>
                  </a:cubicBezTo>
                  <a:cubicBezTo>
                    <a:pt x="2351" y="69"/>
                    <a:pt x="2123" y="23"/>
                    <a:pt x="1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24;p2"/>
          <p:cNvGrpSpPr/>
          <p:nvPr/>
        </p:nvGrpSpPr>
        <p:grpSpPr>
          <a:xfrm>
            <a:off x="581364" y="4277226"/>
            <a:ext cx="347196" cy="510641"/>
            <a:chOff x="3716700" y="1378700"/>
            <a:chExt cx="135825" cy="199750"/>
          </a:xfrm>
        </p:grpSpPr>
        <p:sp>
          <p:nvSpPr>
            <p:cNvPr id="25" name="Google Shape;25;p2"/>
            <p:cNvSpPr/>
            <p:nvPr/>
          </p:nvSpPr>
          <p:spPr>
            <a:xfrm>
              <a:off x="3718975" y="1380975"/>
              <a:ext cx="129550" cy="195175"/>
            </a:xfrm>
            <a:custGeom>
              <a:avLst/>
              <a:gdLst/>
              <a:ahLst/>
              <a:cxnLst/>
              <a:rect l="l" t="t" r="r" b="b"/>
              <a:pathLst>
                <a:path w="5182" h="7807" extrusionOk="0">
                  <a:moveTo>
                    <a:pt x="3401" y="3812"/>
                  </a:moveTo>
                  <a:cubicBezTo>
                    <a:pt x="3470" y="3812"/>
                    <a:pt x="3538" y="3812"/>
                    <a:pt x="3607" y="3835"/>
                  </a:cubicBezTo>
                  <a:cubicBezTo>
                    <a:pt x="3675" y="3835"/>
                    <a:pt x="3721" y="3858"/>
                    <a:pt x="3789" y="3881"/>
                  </a:cubicBezTo>
                  <a:cubicBezTo>
                    <a:pt x="3835" y="3904"/>
                    <a:pt x="3903" y="3927"/>
                    <a:pt x="3949" y="3949"/>
                  </a:cubicBezTo>
                  <a:cubicBezTo>
                    <a:pt x="3995" y="3995"/>
                    <a:pt x="4063" y="4018"/>
                    <a:pt x="4109" y="4041"/>
                  </a:cubicBezTo>
                  <a:lnTo>
                    <a:pt x="4155" y="4086"/>
                  </a:lnTo>
                  <a:cubicBezTo>
                    <a:pt x="4200" y="4109"/>
                    <a:pt x="4246" y="4132"/>
                    <a:pt x="4292" y="4155"/>
                  </a:cubicBezTo>
                  <a:cubicBezTo>
                    <a:pt x="4337" y="4223"/>
                    <a:pt x="4406" y="4269"/>
                    <a:pt x="4451" y="4337"/>
                  </a:cubicBezTo>
                  <a:lnTo>
                    <a:pt x="4451" y="4360"/>
                  </a:lnTo>
                  <a:cubicBezTo>
                    <a:pt x="4520" y="4429"/>
                    <a:pt x="4565" y="4520"/>
                    <a:pt x="4611" y="4589"/>
                  </a:cubicBezTo>
                  <a:cubicBezTo>
                    <a:pt x="4634" y="4634"/>
                    <a:pt x="4657" y="4657"/>
                    <a:pt x="4657" y="4703"/>
                  </a:cubicBezTo>
                  <a:lnTo>
                    <a:pt x="4680" y="4725"/>
                  </a:lnTo>
                  <a:cubicBezTo>
                    <a:pt x="4702" y="4771"/>
                    <a:pt x="4702" y="4817"/>
                    <a:pt x="4725" y="4840"/>
                  </a:cubicBezTo>
                  <a:cubicBezTo>
                    <a:pt x="4748" y="4931"/>
                    <a:pt x="4771" y="4999"/>
                    <a:pt x="4794" y="5068"/>
                  </a:cubicBezTo>
                  <a:lnTo>
                    <a:pt x="4794" y="5091"/>
                  </a:lnTo>
                  <a:cubicBezTo>
                    <a:pt x="4794" y="5159"/>
                    <a:pt x="4817" y="5205"/>
                    <a:pt x="4817" y="5273"/>
                  </a:cubicBezTo>
                  <a:cubicBezTo>
                    <a:pt x="4817" y="5365"/>
                    <a:pt x="4817" y="5456"/>
                    <a:pt x="4817" y="5524"/>
                  </a:cubicBezTo>
                  <a:lnTo>
                    <a:pt x="4794" y="5593"/>
                  </a:lnTo>
                  <a:cubicBezTo>
                    <a:pt x="4794" y="5730"/>
                    <a:pt x="4771" y="5867"/>
                    <a:pt x="4748" y="5958"/>
                  </a:cubicBezTo>
                  <a:cubicBezTo>
                    <a:pt x="4748" y="6027"/>
                    <a:pt x="4702" y="6118"/>
                    <a:pt x="4657" y="6209"/>
                  </a:cubicBezTo>
                  <a:cubicBezTo>
                    <a:pt x="4657" y="6255"/>
                    <a:pt x="4634" y="6278"/>
                    <a:pt x="4611" y="6300"/>
                  </a:cubicBezTo>
                  <a:lnTo>
                    <a:pt x="4611" y="6323"/>
                  </a:lnTo>
                  <a:lnTo>
                    <a:pt x="4588" y="6369"/>
                  </a:lnTo>
                  <a:cubicBezTo>
                    <a:pt x="4565" y="6392"/>
                    <a:pt x="4565" y="6415"/>
                    <a:pt x="4543" y="6437"/>
                  </a:cubicBezTo>
                  <a:cubicBezTo>
                    <a:pt x="4565" y="6415"/>
                    <a:pt x="4565" y="6369"/>
                    <a:pt x="4565" y="6346"/>
                  </a:cubicBezTo>
                  <a:cubicBezTo>
                    <a:pt x="4588" y="6300"/>
                    <a:pt x="4588" y="6255"/>
                    <a:pt x="4588" y="6209"/>
                  </a:cubicBezTo>
                  <a:lnTo>
                    <a:pt x="4611" y="6095"/>
                  </a:lnTo>
                  <a:cubicBezTo>
                    <a:pt x="4611" y="6072"/>
                    <a:pt x="4611" y="6027"/>
                    <a:pt x="4634" y="6004"/>
                  </a:cubicBezTo>
                  <a:cubicBezTo>
                    <a:pt x="4634" y="5958"/>
                    <a:pt x="4634" y="5912"/>
                    <a:pt x="4611" y="5867"/>
                  </a:cubicBezTo>
                  <a:cubicBezTo>
                    <a:pt x="4588" y="5821"/>
                    <a:pt x="4565" y="5798"/>
                    <a:pt x="4520" y="5775"/>
                  </a:cubicBezTo>
                  <a:lnTo>
                    <a:pt x="4474" y="5775"/>
                  </a:lnTo>
                  <a:cubicBezTo>
                    <a:pt x="4383" y="5775"/>
                    <a:pt x="4314" y="5821"/>
                    <a:pt x="4292" y="5890"/>
                  </a:cubicBezTo>
                  <a:cubicBezTo>
                    <a:pt x="4292" y="5912"/>
                    <a:pt x="4292" y="5958"/>
                    <a:pt x="4269" y="5981"/>
                  </a:cubicBezTo>
                  <a:cubicBezTo>
                    <a:pt x="4246" y="6004"/>
                    <a:pt x="4246" y="6027"/>
                    <a:pt x="4223" y="6072"/>
                  </a:cubicBezTo>
                  <a:cubicBezTo>
                    <a:pt x="4200" y="6095"/>
                    <a:pt x="4177" y="6118"/>
                    <a:pt x="4155" y="6163"/>
                  </a:cubicBezTo>
                  <a:lnTo>
                    <a:pt x="4132" y="6186"/>
                  </a:lnTo>
                  <a:cubicBezTo>
                    <a:pt x="4109" y="6232"/>
                    <a:pt x="4063" y="6278"/>
                    <a:pt x="4040" y="6300"/>
                  </a:cubicBezTo>
                  <a:lnTo>
                    <a:pt x="4040" y="6278"/>
                  </a:lnTo>
                  <a:cubicBezTo>
                    <a:pt x="4040" y="6255"/>
                    <a:pt x="4040" y="6255"/>
                    <a:pt x="4040" y="6232"/>
                  </a:cubicBezTo>
                  <a:lnTo>
                    <a:pt x="4040" y="6186"/>
                  </a:lnTo>
                  <a:cubicBezTo>
                    <a:pt x="4063" y="6163"/>
                    <a:pt x="4063" y="6118"/>
                    <a:pt x="4063" y="6095"/>
                  </a:cubicBezTo>
                  <a:cubicBezTo>
                    <a:pt x="4086" y="6072"/>
                    <a:pt x="4086" y="6049"/>
                    <a:pt x="4109" y="6027"/>
                  </a:cubicBezTo>
                  <a:cubicBezTo>
                    <a:pt x="4109" y="6004"/>
                    <a:pt x="4109" y="5981"/>
                    <a:pt x="4132" y="5958"/>
                  </a:cubicBezTo>
                  <a:cubicBezTo>
                    <a:pt x="4155" y="5844"/>
                    <a:pt x="4155" y="5753"/>
                    <a:pt x="4177" y="5661"/>
                  </a:cubicBezTo>
                  <a:cubicBezTo>
                    <a:pt x="4177" y="5593"/>
                    <a:pt x="4155" y="5524"/>
                    <a:pt x="4155" y="5456"/>
                  </a:cubicBezTo>
                  <a:cubicBezTo>
                    <a:pt x="4155" y="5387"/>
                    <a:pt x="4155" y="5296"/>
                    <a:pt x="4132" y="5228"/>
                  </a:cubicBezTo>
                  <a:cubicBezTo>
                    <a:pt x="4132" y="5159"/>
                    <a:pt x="4109" y="5113"/>
                    <a:pt x="4109" y="5045"/>
                  </a:cubicBezTo>
                  <a:cubicBezTo>
                    <a:pt x="4109" y="4999"/>
                    <a:pt x="4086" y="4977"/>
                    <a:pt x="4086" y="4931"/>
                  </a:cubicBezTo>
                  <a:cubicBezTo>
                    <a:pt x="4086" y="4885"/>
                    <a:pt x="4063" y="4862"/>
                    <a:pt x="4063" y="4817"/>
                  </a:cubicBezTo>
                  <a:cubicBezTo>
                    <a:pt x="4018" y="4725"/>
                    <a:pt x="3995" y="4634"/>
                    <a:pt x="3949" y="4543"/>
                  </a:cubicBezTo>
                  <a:cubicBezTo>
                    <a:pt x="3926" y="4497"/>
                    <a:pt x="3903" y="4452"/>
                    <a:pt x="3858" y="4383"/>
                  </a:cubicBezTo>
                  <a:lnTo>
                    <a:pt x="3835" y="4337"/>
                  </a:lnTo>
                  <a:lnTo>
                    <a:pt x="3812" y="4292"/>
                  </a:lnTo>
                  <a:cubicBezTo>
                    <a:pt x="3767" y="4223"/>
                    <a:pt x="3744" y="4178"/>
                    <a:pt x="3698" y="4132"/>
                  </a:cubicBezTo>
                  <a:cubicBezTo>
                    <a:pt x="3652" y="4064"/>
                    <a:pt x="3607" y="4018"/>
                    <a:pt x="3561" y="3949"/>
                  </a:cubicBezTo>
                  <a:cubicBezTo>
                    <a:pt x="3515" y="3904"/>
                    <a:pt x="3470" y="3858"/>
                    <a:pt x="3401" y="3812"/>
                  </a:cubicBezTo>
                  <a:close/>
                  <a:moveTo>
                    <a:pt x="2351" y="754"/>
                  </a:moveTo>
                  <a:cubicBezTo>
                    <a:pt x="2443" y="777"/>
                    <a:pt x="2534" y="822"/>
                    <a:pt x="2602" y="868"/>
                  </a:cubicBezTo>
                  <a:cubicBezTo>
                    <a:pt x="2671" y="891"/>
                    <a:pt x="2739" y="936"/>
                    <a:pt x="2808" y="1005"/>
                  </a:cubicBezTo>
                  <a:cubicBezTo>
                    <a:pt x="2831" y="1028"/>
                    <a:pt x="2854" y="1028"/>
                    <a:pt x="2876" y="1051"/>
                  </a:cubicBezTo>
                  <a:cubicBezTo>
                    <a:pt x="2876" y="1073"/>
                    <a:pt x="2899" y="1096"/>
                    <a:pt x="2922" y="1119"/>
                  </a:cubicBezTo>
                  <a:cubicBezTo>
                    <a:pt x="2945" y="1165"/>
                    <a:pt x="2990" y="1233"/>
                    <a:pt x="3013" y="1302"/>
                  </a:cubicBezTo>
                  <a:cubicBezTo>
                    <a:pt x="3013" y="1347"/>
                    <a:pt x="3036" y="1370"/>
                    <a:pt x="3036" y="1416"/>
                  </a:cubicBezTo>
                  <a:cubicBezTo>
                    <a:pt x="3036" y="1507"/>
                    <a:pt x="3036" y="1598"/>
                    <a:pt x="3036" y="1713"/>
                  </a:cubicBezTo>
                  <a:lnTo>
                    <a:pt x="3036" y="1735"/>
                  </a:lnTo>
                  <a:cubicBezTo>
                    <a:pt x="3036" y="1827"/>
                    <a:pt x="3036" y="1918"/>
                    <a:pt x="3013" y="2009"/>
                  </a:cubicBezTo>
                  <a:cubicBezTo>
                    <a:pt x="2990" y="2078"/>
                    <a:pt x="2990" y="2146"/>
                    <a:pt x="2968" y="2215"/>
                  </a:cubicBezTo>
                  <a:lnTo>
                    <a:pt x="2945" y="2283"/>
                  </a:lnTo>
                  <a:cubicBezTo>
                    <a:pt x="2922" y="2352"/>
                    <a:pt x="2922" y="2397"/>
                    <a:pt x="2899" y="2443"/>
                  </a:cubicBezTo>
                  <a:cubicBezTo>
                    <a:pt x="2854" y="2580"/>
                    <a:pt x="2808" y="2740"/>
                    <a:pt x="2717" y="2877"/>
                  </a:cubicBezTo>
                  <a:cubicBezTo>
                    <a:pt x="2671" y="2968"/>
                    <a:pt x="2625" y="3059"/>
                    <a:pt x="2557" y="3151"/>
                  </a:cubicBezTo>
                  <a:lnTo>
                    <a:pt x="2511" y="3196"/>
                  </a:lnTo>
                  <a:cubicBezTo>
                    <a:pt x="2466" y="3287"/>
                    <a:pt x="2420" y="3379"/>
                    <a:pt x="2351" y="3447"/>
                  </a:cubicBezTo>
                  <a:lnTo>
                    <a:pt x="2329" y="3447"/>
                  </a:lnTo>
                  <a:cubicBezTo>
                    <a:pt x="2306" y="3470"/>
                    <a:pt x="2260" y="3470"/>
                    <a:pt x="2237" y="3470"/>
                  </a:cubicBezTo>
                  <a:cubicBezTo>
                    <a:pt x="2192" y="3493"/>
                    <a:pt x="2146" y="3516"/>
                    <a:pt x="2100" y="3539"/>
                  </a:cubicBezTo>
                  <a:cubicBezTo>
                    <a:pt x="2077" y="3539"/>
                    <a:pt x="2077" y="3561"/>
                    <a:pt x="2055" y="3584"/>
                  </a:cubicBezTo>
                  <a:lnTo>
                    <a:pt x="2032" y="3607"/>
                  </a:lnTo>
                  <a:lnTo>
                    <a:pt x="2009" y="3607"/>
                  </a:lnTo>
                  <a:cubicBezTo>
                    <a:pt x="1986" y="3607"/>
                    <a:pt x="1963" y="3630"/>
                    <a:pt x="1963" y="3653"/>
                  </a:cubicBezTo>
                  <a:cubicBezTo>
                    <a:pt x="1918" y="3676"/>
                    <a:pt x="1918" y="3721"/>
                    <a:pt x="1895" y="3744"/>
                  </a:cubicBezTo>
                  <a:cubicBezTo>
                    <a:pt x="1895" y="3835"/>
                    <a:pt x="1963" y="3904"/>
                    <a:pt x="2055" y="3927"/>
                  </a:cubicBezTo>
                  <a:cubicBezTo>
                    <a:pt x="2100" y="3927"/>
                    <a:pt x="2146" y="3904"/>
                    <a:pt x="2214" y="3881"/>
                  </a:cubicBezTo>
                  <a:cubicBezTo>
                    <a:pt x="2237" y="3858"/>
                    <a:pt x="2237" y="3858"/>
                    <a:pt x="2237" y="3858"/>
                  </a:cubicBezTo>
                  <a:lnTo>
                    <a:pt x="2329" y="3858"/>
                  </a:lnTo>
                  <a:cubicBezTo>
                    <a:pt x="2420" y="3858"/>
                    <a:pt x="2488" y="3858"/>
                    <a:pt x="2580" y="3881"/>
                  </a:cubicBezTo>
                  <a:cubicBezTo>
                    <a:pt x="2625" y="3881"/>
                    <a:pt x="2648" y="3904"/>
                    <a:pt x="2694" y="3904"/>
                  </a:cubicBezTo>
                  <a:cubicBezTo>
                    <a:pt x="2717" y="3927"/>
                    <a:pt x="2762" y="3927"/>
                    <a:pt x="2785" y="3949"/>
                  </a:cubicBezTo>
                  <a:lnTo>
                    <a:pt x="2808" y="3949"/>
                  </a:lnTo>
                  <a:cubicBezTo>
                    <a:pt x="2831" y="3972"/>
                    <a:pt x="2854" y="3995"/>
                    <a:pt x="2876" y="4018"/>
                  </a:cubicBezTo>
                  <a:cubicBezTo>
                    <a:pt x="2945" y="4064"/>
                    <a:pt x="2968" y="4109"/>
                    <a:pt x="3013" y="4155"/>
                  </a:cubicBezTo>
                  <a:lnTo>
                    <a:pt x="3036" y="4155"/>
                  </a:lnTo>
                  <a:cubicBezTo>
                    <a:pt x="3059" y="4200"/>
                    <a:pt x="3105" y="4246"/>
                    <a:pt x="3150" y="4269"/>
                  </a:cubicBezTo>
                  <a:cubicBezTo>
                    <a:pt x="3173" y="4292"/>
                    <a:pt x="3196" y="4292"/>
                    <a:pt x="3242" y="4292"/>
                  </a:cubicBezTo>
                  <a:cubicBezTo>
                    <a:pt x="3287" y="4292"/>
                    <a:pt x="3310" y="4292"/>
                    <a:pt x="3356" y="4246"/>
                  </a:cubicBezTo>
                  <a:lnTo>
                    <a:pt x="3379" y="4246"/>
                  </a:lnTo>
                  <a:cubicBezTo>
                    <a:pt x="3401" y="4292"/>
                    <a:pt x="3424" y="4315"/>
                    <a:pt x="3447" y="4337"/>
                  </a:cubicBezTo>
                  <a:cubicBezTo>
                    <a:pt x="3470" y="4383"/>
                    <a:pt x="3493" y="4429"/>
                    <a:pt x="3515" y="4452"/>
                  </a:cubicBezTo>
                  <a:cubicBezTo>
                    <a:pt x="3515" y="4497"/>
                    <a:pt x="3538" y="4520"/>
                    <a:pt x="3561" y="4566"/>
                  </a:cubicBezTo>
                  <a:cubicBezTo>
                    <a:pt x="3607" y="4634"/>
                    <a:pt x="3652" y="4703"/>
                    <a:pt x="3675" y="4817"/>
                  </a:cubicBezTo>
                  <a:cubicBezTo>
                    <a:pt x="3698" y="4862"/>
                    <a:pt x="3721" y="4931"/>
                    <a:pt x="3744" y="4977"/>
                  </a:cubicBezTo>
                  <a:cubicBezTo>
                    <a:pt x="3744" y="5022"/>
                    <a:pt x="3767" y="5068"/>
                    <a:pt x="3767" y="5113"/>
                  </a:cubicBezTo>
                  <a:lnTo>
                    <a:pt x="3767" y="5159"/>
                  </a:lnTo>
                  <a:cubicBezTo>
                    <a:pt x="3789" y="5205"/>
                    <a:pt x="3789" y="5250"/>
                    <a:pt x="3789" y="5296"/>
                  </a:cubicBezTo>
                  <a:cubicBezTo>
                    <a:pt x="3812" y="5342"/>
                    <a:pt x="3812" y="5410"/>
                    <a:pt x="3812" y="5456"/>
                  </a:cubicBezTo>
                  <a:cubicBezTo>
                    <a:pt x="3835" y="5547"/>
                    <a:pt x="3835" y="5661"/>
                    <a:pt x="3812" y="5775"/>
                  </a:cubicBezTo>
                  <a:cubicBezTo>
                    <a:pt x="3812" y="5821"/>
                    <a:pt x="3789" y="5844"/>
                    <a:pt x="3789" y="5890"/>
                  </a:cubicBezTo>
                  <a:cubicBezTo>
                    <a:pt x="3767" y="5935"/>
                    <a:pt x="3767" y="5958"/>
                    <a:pt x="3767" y="5981"/>
                  </a:cubicBezTo>
                  <a:cubicBezTo>
                    <a:pt x="3744" y="6027"/>
                    <a:pt x="3744" y="6072"/>
                    <a:pt x="3744" y="6118"/>
                  </a:cubicBezTo>
                  <a:cubicBezTo>
                    <a:pt x="3721" y="6141"/>
                    <a:pt x="3721" y="6141"/>
                    <a:pt x="3698" y="6163"/>
                  </a:cubicBezTo>
                  <a:cubicBezTo>
                    <a:pt x="3698" y="6163"/>
                    <a:pt x="3675" y="6186"/>
                    <a:pt x="3675" y="6186"/>
                  </a:cubicBezTo>
                  <a:cubicBezTo>
                    <a:pt x="3630" y="6255"/>
                    <a:pt x="3584" y="6300"/>
                    <a:pt x="3538" y="6346"/>
                  </a:cubicBezTo>
                  <a:lnTo>
                    <a:pt x="3493" y="6415"/>
                  </a:lnTo>
                  <a:cubicBezTo>
                    <a:pt x="3447" y="6460"/>
                    <a:pt x="3379" y="6529"/>
                    <a:pt x="3310" y="6574"/>
                  </a:cubicBezTo>
                  <a:cubicBezTo>
                    <a:pt x="3287" y="6597"/>
                    <a:pt x="3264" y="6620"/>
                    <a:pt x="3242" y="6643"/>
                  </a:cubicBezTo>
                  <a:cubicBezTo>
                    <a:pt x="3219" y="6666"/>
                    <a:pt x="3219" y="6666"/>
                    <a:pt x="3196" y="6688"/>
                  </a:cubicBezTo>
                  <a:lnTo>
                    <a:pt x="3173" y="6711"/>
                  </a:lnTo>
                  <a:cubicBezTo>
                    <a:pt x="3150" y="6734"/>
                    <a:pt x="3105" y="6757"/>
                    <a:pt x="3082" y="6780"/>
                  </a:cubicBezTo>
                  <a:cubicBezTo>
                    <a:pt x="3036" y="6803"/>
                    <a:pt x="2968" y="6848"/>
                    <a:pt x="2899" y="6871"/>
                  </a:cubicBezTo>
                  <a:lnTo>
                    <a:pt x="2876" y="6894"/>
                  </a:lnTo>
                  <a:lnTo>
                    <a:pt x="2831" y="6917"/>
                  </a:lnTo>
                  <a:cubicBezTo>
                    <a:pt x="2785" y="6940"/>
                    <a:pt x="2717" y="6962"/>
                    <a:pt x="2671" y="6985"/>
                  </a:cubicBezTo>
                  <a:cubicBezTo>
                    <a:pt x="2602" y="7008"/>
                    <a:pt x="2534" y="7031"/>
                    <a:pt x="2443" y="7054"/>
                  </a:cubicBezTo>
                  <a:cubicBezTo>
                    <a:pt x="2351" y="7076"/>
                    <a:pt x="2283" y="7099"/>
                    <a:pt x="2192" y="7099"/>
                  </a:cubicBezTo>
                  <a:cubicBezTo>
                    <a:pt x="2100" y="7122"/>
                    <a:pt x="2032" y="7145"/>
                    <a:pt x="1963" y="7145"/>
                  </a:cubicBezTo>
                  <a:lnTo>
                    <a:pt x="1895" y="7168"/>
                  </a:lnTo>
                  <a:cubicBezTo>
                    <a:pt x="1849" y="7168"/>
                    <a:pt x="1804" y="7168"/>
                    <a:pt x="1758" y="7191"/>
                  </a:cubicBezTo>
                  <a:lnTo>
                    <a:pt x="1689" y="7191"/>
                  </a:lnTo>
                  <a:cubicBezTo>
                    <a:pt x="1621" y="7191"/>
                    <a:pt x="1575" y="7191"/>
                    <a:pt x="1507" y="7168"/>
                  </a:cubicBezTo>
                  <a:cubicBezTo>
                    <a:pt x="1438" y="7168"/>
                    <a:pt x="1347" y="7168"/>
                    <a:pt x="1279" y="7145"/>
                  </a:cubicBezTo>
                  <a:lnTo>
                    <a:pt x="1256" y="7145"/>
                  </a:lnTo>
                  <a:cubicBezTo>
                    <a:pt x="1187" y="7122"/>
                    <a:pt x="1119" y="7122"/>
                    <a:pt x="1073" y="7099"/>
                  </a:cubicBezTo>
                  <a:cubicBezTo>
                    <a:pt x="1050" y="7076"/>
                    <a:pt x="1028" y="7076"/>
                    <a:pt x="1005" y="7054"/>
                  </a:cubicBezTo>
                  <a:cubicBezTo>
                    <a:pt x="982" y="7031"/>
                    <a:pt x="936" y="7031"/>
                    <a:pt x="913" y="7008"/>
                  </a:cubicBezTo>
                  <a:cubicBezTo>
                    <a:pt x="891" y="7008"/>
                    <a:pt x="891" y="7008"/>
                    <a:pt x="868" y="6985"/>
                  </a:cubicBezTo>
                  <a:lnTo>
                    <a:pt x="799" y="6985"/>
                  </a:lnTo>
                  <a:cubicBezTo>
                    <a:pt x="776" y="6985"/>
                    <a:pt x="754" y="6985"/>
                    <a:pt x="731" y="7008"/>
                  </a:cubicBezTo>
                  <a:cubicBezTo>
                    <a:pt x="708" y="7008"/>
                    <a:pt x="708" y="7008"/>
                    <a:pt x="708" y="7031"/>
                  </a:cubicBezTo>
                  <a:lnTo>
                    <a:pt x="639" y="6985"/>
                  </a:lnTo>
                  <a:cubicBezTo>
                    <a:pt x="639" y="6985"/>
                    <a:pt x="617" y="6962"/>
                    <a:pt x="617" y="6940"/>
                  </a:cubicBezTo>
                  <a:cubicBezTo>
                    <a:pt x="594" y="6894"/>
                    <a:pt x="594" y="6848"/>
                    <a:pt x="594" y="6803"/>
                  </a:cubicBezTo>
                  <a:lnTo>
                    <a:pt x="594" y="6780"/>
                  </a:lnTo>
                  <a:lnTo>
                    <a:pt x="594" y="6757"/>
                  </a:lnTo>
                  <a:lnTo>
                    <a:pt x="571" y="6734"/>
                  </a:lnTo>
                  <a:cubicBezTo>
                    <a:pt x="571" y="6574"/>
                    <a:pt x="571" y="6437"/>
                    <a:pt x="571" y="6278"/>
                  </a:cubicBezTo>
                  <a:cubicBezTo>
                    <a:pt x="571" y="6163"/>
                    <a:pt x="571" y="6027"/>
                    <a:pt x="571" y="5912"/>
                  </a:cubicBezTo>
                  <a:lnTo>
                    <a:pt x="594" y="5798"/>
                  </a:lnTo>
                  <a:lnTo>
                    <a:pt x="594" y="5616"/>
                  </a:lnTo>
                  <a:cubicBezTo>
                    <a:pt x="594" y="5502"/>
                    <a:pt x="594" y="5387"/>
                    <a:pt x="617" y="5273"/>
                  </a:cubicBezTo>
                  <a:cubicBezTo>
                    <a:pt x="617" y="5205"/>
                    <a:pt x="617" y="5113"/>
                    <a:pt x="617" y="5022"/>
                  </a:cubicBezTo>
                  <a:cubicBezTo>
                    <a:pt x="617" y="4954"/>
                    <a:pt x="617" y="4885"/>
                    <a:pt x="617" y="4840"/>
                  </a:cubicBezTo>
                  <a:lnTo>
                    <a:pt x="617" y="4748"/>
                  </a:lnTo>
                  <a:lnTo>
                    <a:pt x="617" y="4725"/>
                  </a:lnTo>
                  <a:cubicBezTo>
                    <a:pt x="594" y="4406"/>
                    <a:pt x="594" y="4086"/>
                    <a:pt x="594" y="3767"/>
                  </a:cubicBezTo>
                  <a:cubicBezTo>
                    <a:pt x="594" y="3698"/>
                    <a:pt x="594" y="3653"/>
                    <a:pt x="594" y="3584"/>
                  </a:cubicBezTo>
                  <a:lnTo>
                    <a:pt x="594" y="3493"/>
                  </a:lnTo>
                  <a:cubicBezTo>
                    <a:pt x="594" y="3447"/>
                    <a:pt x="594" y="3379"/>
                    <a:pt x="594" y="3333"/>
                  </a:cubicBezTo>
                  <a:lnTo>
                    <a:pt x="594" y="3242"/>
                  </a:lnTo>
                  <a:cubicBezTo>
                    <a:pt x="594" y="3196"/>
                    <a:pt x="594" y="3151"/>
                    <a:pt x="594" y="3082"/>
                  </a:cubicBezTo>
                  <a:lnTo>
                    <a:pt x="594" y="3014"/>
                  </a:lnTo>
                  <a:cubicBezTo>
                    <a:pt x="594" y="2922"/>
                    <a:pt x="594" y="2831"/>
                    <a:pt x="594" y="2762"/>
                  </a:cubicBezTo>
                  <a:lnTo>
                    <a:pt x="594" y="2626"/>
                  </a:lnTo>
                  <a:cubicBezTo>
                    <a:pt x="594" y="2580"/>
                    <a:pt x="571" y="2511"/>
                    <a:pt x="571" y="2443"/>
                  </a:cubicBezTo>
                  <a:cubicBezTo>
                    <a:pt x="571" y="2352"/>
                    <a:pt x="571" y="2238"/>
                    <a:pt x="571" y="2123"/>
                  </a:cubicBezTo>
                  <a:lnTo>
                    <a:pt x="571" y="1941"/>
                  </a:lnTo>
                  <a:cubicBezTo>
                    <a:pt x="594" y="1849"/>
                    <a:pt x="594" y="1781"/>
                    <a:pt x="594" y="1713"/>
                  </a:cubicBezTo>
                  <a:cubicBezTo>
                    <a:pt x="594" y="1667"/>
                    <a:pt x="594" y="1644"/>
                    <a:pt x="594" y="1598"/>
                  </a:cubicBezTo>
                  <a:cubicBezTo>
                    <a:pt x="594" y="1576"/>
                    <a:pt x="594" y="1553"/>
                    <a:pt x="594" y="1530"/>
                  </a:cubicBezTo>
                  <a:cubicBezTo>
                    <a:pt x="594" y="1461"/>
                    <a:pt x="594" y="1393"/>
                    <a:pt x="594" y="1325"/>
                  </a:cubicBezTo>
                  <a:cubicBezTo>
                    <a:pt x="639" y="1279"/>
                    <a:pt x="708" y="1233"/>
                    <a:pt x="754" y="1188"/>
                  </a:cubicBezTo>
                  <a:cubicBezTo>
                    <a:pt x="799" y="1142"/>
                    <a:pt x="845" y="1119"/>
                    <a:pt x="891" y="1073"/>
                  </a:cubicBezTo>
                  <a:cubicBezTo>
                    <a:pt x="959" y="1051"/>
                    <a:pt x="1005" y="1005"/>
                    <a:pt x="1073" y="959"/>
                  </a:cubicBezTo>
                  <a:cubicBezTo>
                    <a:pt x="1142" y="936"/>
                    <a:pt x="1210" y="914"/>
                    <a:pt x="1256" y="891"/>
                  </a:cubicBezTo>
                  <a:cubicBezTo>
                    <a:pt x="1370" y="845"/>
                    <a:pt x="1507" y="822"/>
                    <a:pt x="1667" y="800"/>
                  </a:cubicBezTo>
                  <a:cubicBezTo>
                    <a:pt x="1712" y="777"/>
                    <a:pt x="1735" y="777"/>
                    <a:pt x="1781" y="777"/>
                  </a:cubicBezTo>
                  <a:lnTo>
                    <a:pt x="1872" y="777"/>
                  </a:lnTo>
                  <a:lnTo>
                    <a:pt x="1918" y="754"/>
                  </a:lnTo>
                  <a:close/>
                  <a:moveTo>
                    <a:pt x="2511" y="1"/>
                  </a:moveTo>
                  <a:cubicBezTo>
                    <a:pt x="2351" y="1"/>
                    <a:pt x="2192" y="23"/>
                    <a:pt x="2032" y="46"/>
                  </a:cubicBezTo>
                  <a:cubicBezTo>
                    <a:pt x="1941" y="69"/>
                    <a:pt x="1849" y="92"/>
                    <a:pt x="1758" y="92"/>
                  </a:cubicBezTo>
                  <a:cubicBezTo>
                    <a:pt x="1689" y="115"/>
                    <a:pt x="1621" y="138"/>
                    <a:pt x="1552" y="138"/>
                  </a:cubicBezTo>
                  <a:cubicBezTo>
                    <a:pt x="1370" y="183"/>
                    <a:pt x="1187" y="229"/>
                    <a:pt x="1028" y="320"/>
                  </a:cubicBezTo>
                  <a:cubicBezTo>
                    <a:pt x="959" y="343"/>
                    <a:pt x="913" y="389"/>
                    <a:pt x="845" y="434"/>
                  </a:cubicBezTo>
                  <a:lnTo>
                    <a:pt x="822" y="457"/>
                  </a:lnTo>
                  <a:lnTo>
                    <a:pt x="754" y="480"/>
                  </a:lnTo>
                  <a:cubicBezTo>
                    <a:pt x="708" y="503"/>
                    <a:pt x="662" y="548"/>
                    <a:pt x="594" y="594"/>
                  </a:cubicBezTo>
                  <a:cubicBezTo>
                    <a:pt x="525" y="640"/>
                    <a:pt x="457" y="685"/>
                    <a:pt x="388" y="754"/>
                  </a:cubicBezTo>
                  <a:lnTo>
                    <a:pt x="388" y="777"/>
                  </a:lnTo>
                  <a:lnTo>
                    <a:pt x="274" y="777"/>
                  </a:lnTo>
                  <a:cubicBezTo>
                    <a:pt x="251" y="800"/>
                    <a:pt x="206" y="822"/>
                    <a:pt x="183" y="845"/>
                  </a:cubicBezTo>
                  <a:cubicBezTo>
                    <a:pt x="160" y="868"/>
                    <a:pt x="137" y="891"/>
                    <a:pt x="114" y="914"/>
                  </a:cubicBezTo>
                  <a:cubicBezTo>
                    <a:pt x="92" y="936"/>
                    <a:pt x="92" y="959"/>
                    <a:pt x="69" y="982"/>
                  </a:cubicBezTo>
                  <a:cubicBezTo>
                    <a:pt x="23" y="1073"/>
                    <a:pt x="23" y="1165"/>
                    <a:pt x="0" y="1256"/>
                  </a:cubicBezTo>
                  <a:cubicBezTo>
                    <a:pt x="0" y="1347"/>
                    <a:pt x="0" y="1416"/>
                    <a:pt x="0" y="1484"/>
                  </a:cubicBezTo>
                  <a:lnTo>
                    <a:pt x="0" y="1530"/>
                  </a:lnTo>
                  <a:cubicBezTo>
                    <a:pt x="0" y="1598"/>
                    <a:pt x="0" y="1667"/>
                    <a:pt x="0" y="1735"/>
                  </a:cubicBezTo>
                  <a:cubicBezTo>
                    <a:pt x="0" y="1804"/>
                    <a:pt x="0" y="1895"/>
                    <a:pt x="0" y="1986"/>
                  </a:cubicBezTo>
                  <a:cubicBezTo>
                    <a:pt x="0" y="2055"/>
                    <a:pt x="0" y="2123"/>
                    <a:pt x="0" y="2192"/>
                  </a:cubicBezTo>
                  <a:lnTo>
                    <a:pt x="0" y="2215"/>
                  </a:lnTo>
                  <a:cubicBezTo>
                    <a:pt x="0" y="2397"/>
                    <a:pt x="0" y="2557"/>
                    <a:pt x="0" y="2717"/>
                  </a:cubicBezTo>
                  <a:cubicBezTo>
                    <a:pt x="0" y="2762"/>
                    <a:pt x="0" y="2831"/>
                    <a:pt x="0" y="2877"/>
                  </a:cubicBezTo>
                  <a:lnTo>
                    <a:pt x="0" y="2991"/>
                  </a:lnTo>
                  <a:cubicBezTo>
                    <a:pt x="0" y="3082"/>
                    <a:pt x="0" y="3151"/>
                    <a:pt x="0" y="3242"/>
                  </a:cubicBezTo>
                  <a:cubicBezTo>
                    <a:pt x="23" y="3402"/>
                    <a:pt x="23" y="3539"/>
                    <a:pt x="23" y="3676"/>
                  </a:cubicBezTo>
                  <a:lnTo>
                    <a:pt x="23" y="3767"/>
                  </a:lnTo>
                  <a:cubicBezTo>
                    <a:pt x="23" y="3949"/>
                    <a:pt x="23" y="4132"/>
                    <a:pt x="23" y="4292"/>
                  </a:cubicBezTo>
                  <a:lnTo>
                    <a:pt x="23" y="4566"/>
                  </a:lnTo>
                  <a:lnTo>
                    <a:pt x="23" y="4840"/>
                  </a:lnTo>
                  <a:lnTo>
                    <a:pt x="23" y="4908"/>
                  </a:lnTo>
                  <a:cubicBezTo>
                    <a:pt x="23" y="5045"/>
                    <a:pt x="23" y="5182"/>
                    <a:pt x="23" y="5319"/>
                  </a:cubicBezTo>
                  <a:cubicBezTo>
                    <a:pt x="23" y="5387"/>
                    <a:pt x="23" y="5456"/>
                    <a:pt x="23" y="5547"/>
                  </a:cubicBezTo>
                  <a:lnTo>
                    <a:pt x="23" y="5616"/>
                  </a:lnTo>
                  <a:cubicBezTo>
                    <a:pt x="23" y="5661"/>
                    <a:pt x="23" y="5707"/>
                    <a:pt x="23" y="5775"/>
                  </a:cubicBezTo>
                  <a:lnTo>
                    <a:pt x="23" y="5844"/>
                  </a:lnTo>
                  <a:cubicBezTo>
                    <a:pt x="23" y="6027"/>
                    <a:pt x="23" y="6186"/>
                    <a:pt x="46" y="6346"/>
                  </a:cubicBezTo>
                  <a:cubicBezTo>
                    <a:pt x="46" y="6529"/>
                    <a:pt x="46" y="6688"/>
                    <a:pt x="46" y="6848"/>
                  </a:cubicBezTo>
                  <a:lnTo>
                    <a:pt x="46" y="6917"/>
                  </a:lnTo>
                  <a:cubicBezTo>
                    <a:pt x="46" y="6985"/>
                    <a:pt x="46" y="7031"/>
                    <a:pt x="46" y="7099"/>
                  </a:cubicBezTo>
                  <a:cubicBezTo>
                    <a:pt x="46" y="7191"/>
                    <a:pt x="46" y="7282"/>
                    <a:pt x="69" y="7350"/>
                  </a:cubicBezTo>
                  <a:cubicBezTo>
                    <a:pt x="69" y="7442"/>
                    <a:pt x="114" y="7510"/>
                    <a:pt x="206" y="7556"/>
                  </a:cubicBezTo>
                  <a:cubicBezTo>
                    <a:pt x="229" y="7579"/>
                    <a:pt x="297" y="7601"/>
                    <a:pt x="343" y="7624"/>
                  </a:cubicBezTo>
                  <a:cubicBezTo>
                    <a:pt x="388" y="7647"/>
                    <a:pt x="434" y="7647"/>
                    <a:pt x="503" y="7670"/>
                  </a:cubicBezTo>
                  <a:cubicBezTo>
                    <a:pt x="525" y="7670"/>
                    <a:pt x="548" y="7670"/>
                    <a:pt x="571" y="7693"/>
                  </a:cubicBezTo>
                  <a:cubicBezTo>
                    <a:pt x="662" y="7693"/>
                    <a:pt x="754" y="7716"/>
                    <a:pt x="845" y="7738"/>
                  </a:cubicBezTo>
                  <a:cubicBezTo>
                    <a:pt x="1005" y="7761"/>
                    <a:pt x="1164" y="7761"/>
                    <a:pt x="1324" y="7784"/>
                  </a:cubicBezTo>
                  <a:lnTo>
                    <a:pt x="1438" y="7784"/>
                  </a:lnTo>
                  <a:cubicBezTo>
                    <a:pt x="1484" y="7784"/>
                    <a:pt x="1530" y="7784"/>
                    <a:pt x="1598" y="7807"/>
                  </a:cubicBezTo>
                  <a:lnTo>
                    <a:pt x="1621" y="7807"/>
                  </a:lnTo>
                  <a:cubicBezTo>
                    <a:pt x="1689" y="7807"/>
                    <a:pt x="1781" y="7784"/>
                    <a:pt x="1849" y="7784"/>
                  </a:cubicBezTo>
                  <a:lnTo>
                    <a:pt x="1872" y="7784"/>
                  </a:lnTo>
                  <a:cubicBezTo>
                    <a:pt x="1918" y="7784"/>
                    <a:pt x="1941" y="7761"/>
                    <a:pt x="1986" y="7761"/>
                  </a:cubicBezTo>
                  <a:lnTo>
                    <a:pt x="2146" y="7761"/>
                  </a:lnTo>
                  <a:cubicBezTo>
                    <a:pt x="2192" y="7761"/>
                    <a:pt x="2260" y="7761"/>
                    <a:pt x="2306" y="7738"/>
                  </a:cubicBezTo>
                  <a:cubicBezTo>
                    <a:pt x="2374" y="7738"/>
                    <a:pt x="2420" y="7738"/>
                    <a:pt x="2466" y="7716"/>
                  </a:cubicBezTo>
                  <a:lnTo>
                    <a:pt x="2534" y="7716"/>
                  </a:lnTo>
                  <a:cubicBezTo>
                    <a:pt x="2602" y="7693"/>
                    <a:pt x="2648" y="7693"/>
                    <a:pt x="2717" y="7693"/>
                  </a:cubicBezTo>
                  <a:lnTo>
                    <a:pt x="2762" y="7670"/>
                  </a:lnTo>
                  <a:cubicBezTo>
                    <a:pt x="2831" y="7670"/>
                    <a:pt x="2899" y="7670"/>
                    <a:pt x="2990" y="7647"/>
                  </a:cubicBezTo>
                  <a:cubicBezTo>
                    <a:pt x="3013" y="7647"/>
                    <a:pt x="3059" y="7647"/>
                    <a:pt x="3105" y="7624"/>
                  </a:cubicBezTo>
                  <a:lnTo>
                    <a:pt x="3173" y="7624"/>
                  </a:lnTo>
                  <a:cubicBezTo>
                    <a:pt x="3196" y="7624"/>
                    <a:pt x="3242" y="7601"/>
                    <a:pt x="3264" y="7601"/>
                  </a:cubicBezTo>
                  <a:lnTo>
                    <a:pt x="3333" y="7601"/>
                  </a:lnTo>
                  <a:lnTo>
                    <a:pt x="3356" y="7579"/>
                  </a:lnTo>
                  <a:cubicBezTo>
                    <a:pt x="3401" y="7579"/>
                    <a:pt x="3447" y="7579"/>
                    <a:pt x="3515" y="7556"/>
                  </a:cubicBezTo>
                  <a:cubicBezTo>
                    <a:pt x="3584" y="7533"/>
                    <a:pt x="3652" y="7510"/>
                    <a:pt x="3721" y="7487"/>
                  </a:cubicBezTo>
                  <a:cubicBezTo>
                    <a:pt x="3812" y="7465"/>
                    <a:pt x="3881" y="7419"/>
                    <a:pt x="3972" y="7373"/>
                  </a:cubicBezTo>
                  <a:cubicBezTo>
                    <a:pt x="3995" y="7350"/>
                    <a:pt x="4040" y="7328"/>
                    <a:pt x="4063" y="7328"/>
                  </a:cubicBezTo>
                  <a:cubicBezTo>
                    <a:pt x="4086" y="7305"/>
                    <a:pt x="4132" y="7282"/>
                    <a:pt x="4155" y="7259"/>
                  </a:cubicBezTo>
                  <a:cubicBezTo>
                    <a:pt x="4269" y="7191"/>
                    <a:pt x="4383" y="7099"/>
                    <a:pt x="4520" y="6985"/>
                  </a:cubicBezTo>
                  <a:cubicBezTo>
                    <a:pt x="4543" y="6962"/>
                    <a:pt x="4588" y="6917"/>
                    <a:pt x="4634" y="6871"/>
                  </a:cubicBezTo>
                  <a:lnTo>
                    <a:pt x="4657" y="6848"/>
                  </a:lnTo>
                  <a:lnTo>
                    <a:pt x="4680" y="6825"/>
                  </a:lnTo>
                  <a:cubicBezTo>
                    <a:pt x="4725" y="6780"/>
                    <a:pt x="4771" y="6734"/>
                    <a:pt x="4817" y="6688"/>
                  </a:cubicBezTo>
                  <a:cubicBezTo>
                    <a:pt x="4817" y="6666"/>
                    <a:pt x="4839" y="6620"/>
                    <a:pt x="4862" y="6597"/>
                  </a:cubicBezTo>
                  <a:lnTo>
                    <a:pt x="4862" y="6574"/>
                  </a:lnTo>
                  <a:cubicBezTo>
                    <a:pt x="4885" y="6551"/>
                    <a:pt x="4908" y="6529"/>
                    <a:pt x="4908" y="6483"/>
                  </a:cubicBezTo>
                  <a:cubicBezTo>
                    <a:pt x="4953" y="6437"/>
                    <a:pt x="4976" y="6392"/>
                    <a:pt x="4999" y="6346"/>
                  </a:cubicBezTo>
                  <a:cubicBezTo>
                    <a:pt x="5022" y="6255"/>
                    <a:pt x="5045" y="6186"/>
                    <a:pt x="5068" y="6118"/>
                  </a:cubicBezTo>
                  <a:cubicBezTo>
                    <a:pt x="5090" y="6072"/>
                    <a:pt x="5090" y="6004"/>
                    <a:pt x="5113" y="5935"/>
                  </a:cubicBezTo>
                  <a:lnTo>
                    <a:pt x="5113" y="5844"/>
                  </a:lnTo>
                  <a:cubicBezTo>
                    <a:pt x="5136" y="5775"/>
                    <a:pt x="5136" y="5707"/>
                    <a:pt x="5159" y="5638"/>
                  </a:cubicBezTo>
                  <a:lnTo>
                    <a:pt x="5159" y="5547"/>
                  </a:lnTo>
                  <a:cubicBezTo>
                    <a:pt x="5159" y="5502"/>
                    <a:pt x="5159" y="5456"/>
                    <a:pt x="5159" y="5410"/>
                  </a:cubicBezTo>
                  <a:cubicBezTo>
                    <a:pt x="5182" y="5250"/>
                    <a:pt x="5159" y="5113"/>
                    <a:pt x="5136" y="5022"/>
                  </a:cubicBezTo>
                  <a:lnTo>
                    <a:pt x="5113" y="4977"/>
                  </a:lnTo>
                  <a:cubicBezTo>
                    <a:pt x="5113" y="4931"/>
                    <a:pt x="5090" y="4885"/>
                    <a:pt x="5090" y="4840"/>
                  </a:cubicBezTo>
                  <a:cubicBezTo>
                    <a:pt x="5068" y="4771"/>
                    <a:pt x="5045" y="4680"/>
                    <a:pt x="4999" y="4589"/>
                  </a:cubicBezTo>
                  <a:cubicBezTo>
                    <a:pt x="4976" y="4520"/>
                    <a:pt x="4931" y="4452"/>
                    <a:pt x="4885" y="4383"/>
                  </a:cubicBezTo>
                  <a:cubicBezTo>
                    <a:pt x="4862" y="4337"/>
                    <a:pt x="4839" y="4292"/>
                    <a:pt x="4794" y="4246"/>
                  </a:cubicBezTo>
                  <a:lnTo>
                    <a:pt x="4748" y="4178"/>
                  </a:lnTo>
                  <a:cubicBezTo>
                    <a:pt x="4702" y="4109"/>
                    <a:pt x="4657" y="4041"/>
                    <a:pt x="4588" y="3972"/>
                  </a:cubicBezTo>
                  <a:cubicBezTo>
                    <a:pt x="4520" y="3904"/>
                    <a:pt x="4451" y="3858"/>
                    <a:pt x="4383" y="3812"/>
                  </a:cubicBezTo>
                  <a:lnTo>
                    <a:pt x="4314" y="3767"/>
                  </a:lnTo>
                  <a:cubicBezTo>
                    <a:pt x="4269" y="3744"/>
                    <a:pt x="4223" y="3721"/>
                    <a:pt x="4177" y="3698"/>
                  </a:cubicBezTo>
                  <a:cubicBezTo>
                    <a:pt x="4109" y="3653"/>
                    <a:pt x="4018" y="3607"/>
                    <a:pt x="3949" y="3584"/>
                  </a:cubicBezTo>
                  <a:lnTo>
                    <a:pt x="3903" y="3561"/>
                  </a:lnTo>
                  <a:cubicBezTo>
                    <a:pt x="3858" y="3539"/>
                    <a:pt x="3789" y="3516"/>
                    <a:pt x="3721" y="3493"/>
                  </a:cubicBezTo>
                  <a:cubicBezTo>
                    <a:pt x="3630" y="3470"/>
                    <a:pt x="3538" y="3470"/>
                    <a:pt x="3447" y="3470"/>
                  </a:cubicBezTo>
                  <a:cubicBezTo>
                    <a:pt x="3356" y="3470"/>
                    <a:pt x="3287" y="3447"/>
                    <a:pt x="3196" y="3447"/>
                  </a:cubicBezTo>
                  <a:lnTo>
                    <a:pt x="3219" y="3447"/>
                  </a:lnTo>
                  <a:cubicBezTo>
                    <a:pt x="3287" y="3379"/>
                    <a:pt x="3356" y="3333"/>
                    <a:pt x="3401" y="3287"/>
                  </a:cubicBezTo>
                  <a:cubicBezTo>
                    <a:pt x="3447" y="3242"/>
                    <a:pt x="3493" y="3219"/>
                    <a:pt x="3538" y="3173"/>
                  </a:cubicBezTo>
                  <a:lnTo>
                    <a:pt x="3584" y="3128"/>
                  </a:lnTo>
                  <a:cubicBezTo>
                    <a:pt x="3698" y="3014"/>
                    <a:pt x="3789" y="2899"/>
                    <a:pt x="3881" y="2762"/>
                  </a:cubicBezTo>
                  <a:cubicBezTo>
                    <a:pt x="3903" y="2717"/>
                    <a:pt x="3926" y="2648"/>
                    <a:pt x="3972" y="2603"/>
                  </a:cubicBezTo>
                  <a:cubicBezTo>
                    <a:pt x="4018" y="2511"/>
                    <a:pt x="4040" y="2443"/>
                    <a:pt x="4086" y="2374"/>
                  </a:cubicBezTo>
                  <a:cubicBezTo>
                    <a:pt x="4086" y="2329"/>
                    <a:pt x="4109" y="2283"/>
                    <a:pt x="4132" y="2238"/>
                  </a:cubicBezTo>
                  <a:lnTo>
                    <a:pt x="4132" y="2215"/>
                  </a:lnTo>
                  <a:cubicBezTo>
                    <a:pt x="4155" y="2169"/>
                    <a:pt x="4177" y="2101"/>
                    <a:pt x="4177" y="2055"/>
                  </a:cubicBezTo>
                  <a:cubicBezTo>
                    <a:pt x="4200" y="1918"/>
                    <a:pt x="4223" y="1781"/>
                    <a:pt x="4223" y="1667"/>
                  </a:cubicBezTo>
                  <a:lnTo>
                    <a:pt x="4223" y="1576"/>
                  </a:lnTo>
                  <a:cubicBezTo>
                    <a:pt x="4223" y="1530"/>
                    <a:pt x="4223" y="1484"/>
                    <a:pt x="4223" y="1416"/>
                  </a:cubicBezTo>
                  <a:cubicBezTo>
                    <a:pt x="4223" y="1393"/>
                    <a:pt x="4223" y="1370"/>
                    <a:pt x="4223" y="1347"/>
                  </a:cubicBezTo>
                  <a:lnTo>
                    <a:pt x="4223" y="1279"/>
                  </a:lnTo>
                  <a:cubicBezTo>
                    <a:pt x="4223" y="1233"/>
                    <a:pt x="4223" y="1188"/>
                    <a:pt x="4223" y="1142"/>
                  </a:cubicBezTo>
                  <a:cubicBezTo>
                    <a:pt x="4200" y="959"/>
                    <a:pt x="4177" y="822"/>
                    <a:pt x="4132" y="685"/>
                  </a:cubicBezTo>
                  <a:cubicBezTo>
                    <a:pt x="4086" y="640"/>
                    <a:pt x="4063" y="571"/>
                    <a:pt x="4018" y="503"/>
                  </a:cubicBezTo>
                  <a:cubicBezTo>
                    <a:pt x="3995" y="480"/>
                    <a:pt x="3972" y="434"/>
                    <a:pt x="3926" y="389"/>
                  </a:cubicBezTo>
                  <a:cubicBezTo>
                    <a:pt x="3903" y="366"/>
                    <a:pt x="3881" y="343"/>
                    <a:pt x="3858" y="320"/>
                  </a:cubicBezTo>
                  <a:lnTo>
                    <a:pt x="3835" y="320"/>
                  </a:lnTo>
                  <a:cubicBezTo>
                    <a:pt x="3812" y="275"/>
                    <a:pt x="3767" y="252"/>
                    <a:pt x="3698" y="229"/>
                  </a:cubicBezTo>
                  <a:cubicBezTo>
                    <a:pt x="3630" y="183"/>
                    <a:pt x="3584" y="160"/>
                    <a:pt x="3515" y="138"/>
                  </a:cubicBezTo>
                  <a:cubicBezTo>
                    <a:pt x="3447" y="138"/>
                    <a:pt x="3401" y="115"/>
                    <a:pt x="3356" y="115"/>
                  </a:cubicBezTo>
                  <a:lnTo>
                    <a:pt x="3287" y="92"/>
                  </a:lnTo>
                  <a:cubicBezTo>
                    <a:pt x="3219" y="69"/>
                    <a:pt x="3127" y="69"/>
                    <a:pt x="3059" y="46"/>
                  </a:cubicBezTo>
                  <a:cubicBezTo>
                    <a:pt x="3013" y="46"/>
                    <a:pt x="2968" y="46"/>
                    <a:pt x="2922" y="23"/>
                  </a:cubicBezTo>
                  <a:lnTo>
                    <a:pt x="2785" y="23"/>
                  </a:lnTo>
                  <a:cubicBezTo>
                    <a:pt x="2717" y="1"/>
                    <a:pt x="2648" y="1"/>
                    <a:pt x="2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3802275" y="1473425"/>
              <a:ext cx="39400" cy="72725"/>
            </a:xfrm>
            <a:custGeom>
              <a:avLst/>
              <a:gdLst/>
              <a:ahLst/>
              <a:cxnLst/>
              <a:rect l="l" t="t" r="r" b="b"/>
              <a:pathLst>
                <a:path w="1576" h="2909" extrusionOk="0">
                  <a:moveTo>
                    <a:pt x="252" y="0"/>
                  </a:moveTo>
                  <a:cubicBezTo>
                    <a:pt x="206" y="0"/>
                    <a:pt x="183" y="0"/>
                    <a:pt x="138" y="23"/>
                  </a:cubicBezTo>
                  <a:cubicBezTo>
                    <a:pt x="138" y="23"/>
                    <a:pt x="115" y="46"/>
                    <a:pt x="92" y="46"/>
                  </a:cubicBezTo>
                  <a:cubicBezTo>
                    <a:pt x="77" y="46"/>
                    <a:pt x="62" y="36"/>
                    <a:pt x="47" y="36"/>
                  </a:cubicBezTo>
                  <a:cubicBezTo>
                    <a:pt x="39" y="36"/>
                    <a:pt x="31" y="38"/>
                    <a:pt x="24" y="46"/>
                  </a:cubicBezTo>
                  <a:cubicBezTo>
                    <a:pt x="1" y="69"/>
                    <a:pt x="1" y="114"/>
                    <a:pt x="24" y="137"/>
                  </a:cubicBezTo>
                  <a:cubicBezTo>
                    <a:pt x="47" y="137"/>
                    <a:pt x="47" y="160"/>
                    <a:pt x="69" y="160"/>
                  </a:cubicBezTo>
                  <a:cubicBezTo>
                    <a:pt x="69" y="183"/>
                    <a:pt x="69" y="183"/>
                    <a:pt x="69" y="183"/>
                  </a:cubicBezTo>
                  <a:cubicBezTo>
                    <a:pt x="69" y="206"/>
                    <a:pt x="92" y="229"/>
                    <a:pt x="115" y="251"/>
                  </a:cubicBezTo>
                  <a:cubicBezTo>
                    <a:pt x="115" y="274"/>
                    <a:pt x="115" y="274"/>
                    <a:pt x="138" y="297"/>
                  </a:cubicBezTo>
                  <a:cubicBezTo>
                    <a:pt x="161" y="320"/>
                    <a:pt x="183" y="343"/>
                    <a:pt x="229" y="388"/>
                  </a:cubicBezTo>
                  <a:cubicBezTo>
                    <a:pt x="275" y="434"/>
                    <a:pt x="320" y="502"/>
                    <a:pt x="343" y="548"/>
                  </a:cubicBezTo>
                  <a:cubicBezTo>
                    <a:pt x="366" y="594"/>
                    <a:pt x="412" y="639"/>
                    <a:pt x="435" y="685"/>
                  </a:cubicBezTo>
                  <a:cubicBezTo>
                    <a:pt x="435" y="708"/>
                    <a:pt x="457" y="731"/>
                    <a:pt x="457" y="754"/>
                  </a:cubicBezTo>
                  <a:cubicBezTo>
                    <a:pt x="503" y="868"/>
                    <a:pt x="526" y="982"/>
                    <a:pt x="549" y="1119"/>
                  </a:cubicBezTo>
                  <a:cubicBezTo>
                    <a:pt x="571" y="1187"/>
                    <a:pt x="594" y="1256"/>
                    <a:pt x="594" y="1347"/>
                  </a:cubicBezTo>
                  <a:cubicBezTo>
                    <a:pt x="617" y="1393"/>
                    <a:pt x="617" y="1461"/>
                    <a:pt x="617" y="1530"/>
                  </a:cubicBezTo>
                  <a:cubicBezTo>
                    <a:pt x="617" y="1575"/>
                    <a:pt x="617" y="1621"/>
                    <a:pt x="640" y="1644"/>
                  </a:cubicBezTo>
                  <a:cubicBezTo>
                    <a:pt x="640" y="1712"/>
                    <a:pt x="640" y="1758"/>
                    <a:pt x="640" y="1826"/>
                  </a:cubicBezTo>
                  <a:cubicBezTo>
                    <a:pt x="640" y="1940"/>
                    <a:pt x="640" y="2055"/>
                    <a:pt x="640" y="2146"/>
                  </a:cubicBezTo>
                  <a:cubicBezTo>
                    <a:pt x="640" y="2260"/>
                    <a:pt x="640" y="2374"/>
                    <a:pt x="663" y="2465"/>
                  </a:cubicBezTo>
                  <a:cubicBezTo>
                    <a:pt x="663" y="2534"/>
                    <a:pt x="663" y="2580"/>
                    <a:pt x="663" y="2625"/>
                  </a:cubicBezTo>
                  <a:cubicBezTo>
                    <a:pt x="663" y="2648"/>
                    <a:pt x="663" y="2671"/>
                    <a:pt x="663" y="2717"/>
                  </a:cubicBezTo>
                  <a:cubicBezTo>
                    <a:pt x="663" y="2739"/>
                    <a:pt x="663" y="2762"/>
                    <a:pt x="663" y="2785"/>
                  </a:cubicBezTo>
                  <a:cubicBezTo>
                    <a:pt x="663" y="2808"/>
                    <a:pt x="686" y="2831"/>
                    <a:pt x="708" y="2876"/>
                  </a:cubicBezTo>
                  <a:cubicBezTo>
                    <a:pt x="725" y="2892"/>
                    <a:pt x="752" y="2909"/>
                    <a:pt x="791" y="2909"/>
                  </a:cubicBezTo>
                  <a:cubicBezTo>
                    <a:pt x="807" y="2909"/>
                    <a:pt x="825" y="2906"/>
                    <a:pt x="845" y="2899"/>
                  </a:cubicBezTo>
                  <a:cubicBezTo>
                    <a:pt x="868" y="2899"/>
                    <a:pt x="868" y="2899"/>
                    <a:pt x="891" y="2876"/>
                  </a:cubicBezTo>
                  <a:cubicBezTo>
                    <a:pt x="914" y="2853"/>
                    <a:pt x="937" y="2808"/>
                    <a:pt x="937" y="2785"/>
                  </a:cubicBezTo>
                  <a:cubicBezTo>
                    <a:pt x="960" y="2694"/>
                    <a:pt x="960" y="2602"/>
                    <a:pt x="960" y="2534"/>
                  </a:cubicBezTo>
                  <a:cubicBezTo>
                    <a:pt x="960" y="2511"/>
                    <a:pt x="960" y="2488"/>
                    <a:pt x="960" y="2465"/>
                  </a:cubicBezTo>
                  <a:cubicBezTo>
                    <a:pt x="960" y="2488"/>
                    <a:pt x="982" y="2488"/>
                    <a:pt x="982" y="2488"/>
                  </a:cubicBezTo>
                  <a:cubicBezTo>
                    <a:pt x="982" y="2534"/>
                    <a:pt x="982" y="2580"/>
                    <a:pt x="982" y="2602"/>
                  </a:cubicBezTo>
                  <a:cubicBezTo>
                    <a:pt x="1005" y="2671"/>
                    <a:pt x="1074" y="2739"/>
                    <a:pt x="1142" y="2739"/>
                  </a:cubicBezTo>
                  <a:cubicBezTo>
                    <a:pt x="1165" y="2739"/>
                    <a:pt x="1188" y="2739"/>
                    <a:pt x="1211" y="2717"/>
                  </a:cubicBezTo>
                  <a:cubicBezTo>
                    <a:pt x="1237" y="2743"/>
                    <a:pt x="1264" y="2754"/>
                    <a:pt x="1291" y="2754"/>
                  </a:cubicBezTo>
                  <a:cubicBezTo>
                    <a:pt x="1310" y="2754"/>
                    <a:pt x="1329" y="2749"/>
                    <a:pt x="1348" y="2739"/>
                  </a:cubicBezTo>
                  <a:cubicBezTo>
                    <a:pt x="1370" y="2739"/>
                    <a:pt x="1393" y="2739"/>
                    <a:pt x="1416" y="2717"/>
                  </a:cubicBezTo>
                  <a:cubicBezTo>
                    <a:pt x="1439" y="2694"/>
                    <a:pt x="1462" y="2671"/>
                    <a:pt x="1462" y="2648"/>
                  </a:cubicBezTo>
                  <a:cubicBezTo>
                    <a:pt x="1485" y="2602"/>
                    <a:pt x="1485" y="2580"/>
                    <a:pt x="1485" y="2534"/>
                  </a:cubicBezTo>
                  <a:cubicBezTo>
                    <a:pt x="1507" y="2511"/>
                    <a:pt x="1507" y="2465"/>
                    <a:pt x="1530" y="2420"/>
                  </a:cubicBezTo>
                  <a:cubicBezTo>
                    <a:pt x="1530" y="2351"/>
                    <a:pt x="1553" y="2260"/>
                    <a:pt x="1553" y="2169"/>
                  </a:cubicBezTo>
                  <a:cubicBezTo>
                    <a:pt x="1553" y="2055"/>
                    <a:pt x="1553" y="1940"/>
                    <a:pt x="1553" y="1826"/>
                  </a:cubicBezTo>
                  <a:cubicBezTo>
                    <a:pt x="1553" y="1758"/>
                    <a:pt x="1576" y="1712"/>
                    <a:pt x="1576" y="1644"/>
                  </a:cubicBezTo>
                  <a:cubicBezTo>
                    <a:pt x="1576" y="1507"/>
                    <a:pt x="1553" y="1370"/>
                    <a:pt x="1530" y="1256"/>
                  </a:cubicBezTo>
                  <a:cubicBezTo>
                    <a:pt x="1530" y="1187"/>
                    <a:pt x="1507" y="1119"/>
                    <a:pt x="1485" y="1073"/>
                  </a:cubicBezTo>
                  <a:cubicBezTo>
                    <a:pt x="1462" y="1005"/>
                    <a:pt x="1439" y="936"/>
                    <a:pt x="1393" y="868"/>
                  </a:cubicBezTo>
                  <a:cubicBezTo>
                    <a:pt x="1370" y="822"/>
                    <a:pt x="1348" y="799"/>
                    <a:pt x="1325" y="754"/>
                  </a:cubicBezTo>
                  <a:cubicBezTo>
                    <a:pt x="1325" y="731"/>
                    <a:pt x="1302" y="731"/>
                    <a:pt x="1302" y="708"/>
                  </a:cubicBezTo>
                  <a:cubicBezTo>
                    <a:pt x="1256" y="617"/>
                    <a:pt x="1188" y="525"/>
                    <a:pt x="1119" y="457"/>
                  </a:cubicBezTo>
                  <a:cubicBezTo>
                    <a:pt x="1096" y="411"/>
                    <a:pt x="1051" y="388"/>
                    <a:pt x="1005" y="343"/>
                  </a:cubicBezTo>
                  <a:cubicBezTo>
                    <a:pt x="982" y="320"/>
                    <a:pt x="960" y="320"/>
                    <a:pt x="914" y="297"/>
                  </a:cubicBezTo>
                  <a:lnTo>
                    <a:pt x="823" y="297"/>
                  </a:lnTo>
                  <a:cubicBezTo>
                    <a:pt x="823" y="297"/>
                    <a:pt x="800" y="320"/>
                    <a:pt x="800" y="320"/>
                  </a:cubicBezTo>
                  <a:cubicBezTo>
                    <a:pt x="777" y="297"/>
                    <a:pt x="754" y="274"/>
                    <a:pt x="754" y="274"/>
                  </a:cubicBezTo>
                  <a:cubicBezTo>
                    <a:pt x="663" y="183"/>
                    <a:pt x="571" y="114"/>
                    <a:pt x="480" y="69"/>
                  </a:cubicBezTo>
                  <a:cubicBezTo>
                    <a:pt x="412" y="23"/>
                    <a:pt x="320"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3716700" y="1378700"/>
              <a:ext cx="135825" cy="199750"/>
            </a:xfrm>
            <a:custGeom>
              <a:avLst/>
              <a:gdLst/>
              <a:ahLst/>
              <a:cxnLst/>
              <a:rect l="l" t="t" r="r" b="b"/>
              <a:pathLst>
                <a:path w="5433" h="7990" extrusionOk="0">
                  <a:moveTo>
                    <a:pt x="2671" y="183"/>
                  </a:moveTo>
                  <a:cubicBezTo>
                    <a:pt x="2785" y="183"/>
                    <a:pt x="2922" y="183"/>
                    <a:pt x="3013" y="206"/>
                  </a:cubicBezTo>
                  <a:cubicBezTo>
                    <a:pt x="3264" y="229"/>
                    <a:pt x="3447" y="274"/>
                    <a:pt x="3629" y="343"/>
                  </a:cubicBezTo>
                  <a:lnTo>
                    <a:pt x="3606" y="320"/>
                  </a:lnTo>
                  <a:lnTo>
                    <a:pt x="3606" y="320"/>
                  </a:lnTo>
                  <a:cubicBezTo>
                    <a:pt x="3721" y="388"/>
                    <a:pt x="3812" y="434"/>
                    <a:pt x="3880" y="480"/>
                  </a:cubicBezTo>
                  <a:cubicBezTo>
                    <a:pt x="3949" y="548"/>
                    <a:pt x="4017" y="594"/>
                    <a:pt x="4063" y="662"/>
                  </a:cubicBezTo>
                  <a:cubicBezTo>
                    <a:pt x="4131" y="731"/>
                    <a:pt x="4177" y="822"/>
                    <a:pt x="4200" y="891"/>
                  </a:cubicBezTo>
                  <a:cubicBezTo>
                    <a:pt x="4246" y="1005"/>
                    <a:pt x="4268" y="1096"/>
                    <a:pt x="4291" y="1210"/>
                  </a:cubicBezTo>
                  <a:cubicBezTo>
                    <a:pt x="4314" y="1347"/>
                    <a:pt x="4314" y="1507"/>
                    <a:pt x="4314" y="1667"/>
                  </a:cubicBezTo>
                  <a:lnTo>
                    <a:pt x="4291" y="1689"/>
                  </a:lnTo>
                  <a:cubicBezTo>
                    <a:pt x="4268" y="1918"/>
                    <a:pt x="4223" y="2169"/>
                    <a:pt x="4131" y="2397"/>
                  </a:cubicBezTo>
                  <a:lnTo>
                    <a:pt x="4109" y="2420"/>
                  </a:lnTo>
                  <a:cubicBezTo>
                    <a:pt x="4040" y="2602"/>
                    <a:pt x="3949" y="2762"/>
                    <a:pt x="3835" y="2899"/>
                  </a:cubicBezTo>
                  <a:cubicBezTo>
                    <a:pt x="3743" y="3036"/>
                    <a:pt x="3606" y="3173"/>
                    <a:pt x="3492" y="3264"/>
                  </a:cubicBezTo>
                  <a:cubicBezTo>
                    <a:pt x="3355" y="3356"/>
                    <a:pt x="3241" y="3447"/>
                    <a:pt x="3104" y="3493"/>
                  </a:cubicBezTo>
                  <a:cubicBezTo>
                    <a:pt x="3081" y="3515"/>
                    <a:pt x="3059" y="3515"/>
                    <a:pt x="3036" y="3538"/>
                  </a:cubicBezTo>
                  <a:cubicBezTo>
                    <a:pt x="3036" y="3561"/>
                    <a:pt x="3036" y="3561"/>
                    <a:pt x="3036" y="3584"/>
                  </a:cubicBezTo>
                  <a:cubicBezTo>
                    <a:pt x="3036" y="3607"/>
                    <a:pt x="3036" y="3630"/>
                    <a:pt x="3036" y="3630"/>
                  </a:cubicBezTo>
                  <a:cubicBezTo>
                    <a:pt x="3036" y="3652"/>
                    <a:pt x="3059" y="3675"/>
                    <a:pt x="3081" y="3698"/>
                  </a:cubicBezTo>
                  <a:lnTo>
                    <a:pt x="3196" y="3698"/>
                  </a:lnTo>
                  <a:cubicBezTo>
                    <a:pt x="3287" y="3675"/>
                    <a:pt x="3378" y="3675"/>
                    <a:pt x="3447" y="3675"/>
                  </a:cubicBezTo>
                  <a:lnTo>
                    <a:pt x="3629" y="3675"/>
                  </a:lnTo>
                  <a:cubicBezTo>
                    <a:pt x="3766" y="3698"/>
                    <a:pt x="3903" y="3721"/>
                    <a:pt x="4040" y="3767"/>
                  </a:cubicBezTo>
                  <a:cubicBezTo>
                    <a:pt x="4177" y="3835"/>
                    <a:pt x="4337" y="3926"/>
                    <a:pt x="4474" y="4018"/>
                  </a:cubicBezTo>
                  <a:cubicBezTo>
                    <a:pt x="4588" y="4109"/>
                    <a:pt x="4725" y="4223"/>
                    <a:pt x="4816" y="4360"/>
                  </a:cubicBezTo>
                  <a:cubicBezTo>
                    <a:pt x="4930" y="4497"/>
                    <a:pt x="5022" y="4634"/>
                    <a:pt x="5090" y="4794"/>
                  </a:cubicBezTo>
                  <a:cubicBezTo>
                    <a:pt x="5136" y="4953"/>
                    <a:pt x="5181" y="5090"/>
                    <a:pt x="5227" y="5250"/>
                  </a:cubicBezTo>
                  <a:cubicBezTo>
                    <a:pt x="5227" y="5319"/>
                    <a:pt x="5227" y="5387"/>
                    <a:pt x="5227" y="5478"/>
                  </a:cubicBezTo>
                  <a:cubicBezTo>
                    <a:pt x="5250" y="5570"/>
                    <a:pt x="5227" y="5661"/>
                    <a:pt x="5227" y="5729"/>
                  </a:cubicBezTo>
                  <a:cubicBezTo>
                    <a:pt x="5204" y="5958"/>
                    <a:pt x="5136" y="6163"/>
                    <a:pt x="5067" y="6369"/>
                  </a:cubicBezTo>
                  <a:cubicBezTo>
                    <a:pt x="4999" y="6528"/>
                    <a:pt x="4930" y="6688"/>
                    <a:pt x="4816" y="6825"/>
                  </a:cubicBezTo>
                  <a:cubicBezTo>
                    <a:pt x="4702" y="6962"/>
                    <a:pt x="4588" y="7076"/>
                    <a:pt x="4474" y="7167"/>
                  </a:cubicBezTo>
                  <a:cubicBezTo>
                    <a:pt x="4314" y="7304"/>
                    <a:pt x="4131" y="7396"/>
                    <a:pt x="3949" y="7487"/>
                  </a:cubicBezTo>
                  <a:cubicBezTo>
                    <a:pt x="3675" y="7601"/>
                    <a:pt x="3378" y="7670"/>
                    <a:pt x="3059" y="7738"/>
                  </a:cubicBezTo>
                  <a:cubicBezTo>
                    <a:pt x="2785" y="7784"/>
                    <a:pt x="2511" y="7807"/>
                    <a:pt x="2191" y="7807"/>
                  </a:cubicBezTo>
                  <a:lnTo>
                    <a:pt x="1895" y="7807"/>
                  </a:lnTo>
                  <a:cubicBezTo>
                    <a:pt x="1621" y="7807"/>
                    <a:pt x="1392" y="7807"/>
                    <a:pt x="1164" y="7784"/>
                  </a:cubicBezTo>
                  <a:cubicBezTo>
                    <a:pt x="867" y="7738"/>
                    <a:pt x="639" y="7692"/>
                    <a:pt x="411" y="7601"/>
                  </a:cubicBezTo>
                  <a:cubicBezTo>
                    <a:pt x="365" y="7578"/>
                    <a:pt x="297" y="7556"/>
                    <a:pt x="251" y="7533"/>
                  </a:cubicBezTo>
                  <a:lnTo>
                    <a:pt x="228" y="4999"/>
                  </a:lnTo>
                  <a:lnTo>
                    <a:pt x="205" y="2351"/>
                  </a:lnTo>
                  <a:cubicBezTo>
                    <a:pt x="183" y="1963"/>
                    <a:pt x="183" y="1575"/>
                    <a:pt x="183" y="1187"/>
                  </a:cubicBezTo>
                  <a:cubicBezTo>
                    <a:pt x="274" y="1073"/>
                    <a:pt x="388" y="959"/>
                    <a:pt x="502" y="868"/>
                  </a:cubicBezTo>
                  <a:cubicBezTo>
                    <a:pt x="685" y="731"/>
                    <a:pt x="867" y="617"/>
                    <a:pt x="1096" y="525"/>
                  </a:cubicBezTo>
                  <a:lnTo>
                    <a:pt x="1119" y="502"/>
                  </a:lnTo>
                  <a:cubicBezTo>
                    <a:pt x="1415" y="388"/>
                    <a:pt x="1735" y="274"/>
                    <a:pt x="2077" y="229"/>
                  </a:cubicBezTo>
                  <a:cubicBezTo>
                    <a:pt x="2283" y="206"/>
                    <a:pt x="2488" y="183"/>
                    <a:pt x="2671" y="183"/>
                  </a:cubicBezTo>
                  <a:close/>
                  <a:moveTo>
                    <a:pt x="2648" y="0"/>
                  </a:moveTo>
                  <a:cubicBezTo>
                    <a:pt x="2328" y="0"/>
                    <a:pt x="2009" y="46"/>
                    <a:pt x="1643" y="137"/>
                  </a:cubicBezTo>
                  <a:cubicBezTo>
                    <a:pt x="1324" y="229"/>
                    <a:pt x="1027" y="343"/>
                    <a:pt x="730" y="502"/>
                  </a:cubicBezTo>
                  <a:cubicBezTo>
                    <a:pt x="434" y="662"/>
                    <a:pt x="205" y="868"/>
                    <a:pt x="23" y="1073"/>
                  </a:cubicBezTo>
                  <a:cubicBezTo>
                    <a:pt x="23" y="1096"/>
                    <a:pt x="23" y="1096"/>
                    <a:pt x="23" y="1119"/>
                  </a:cubicBezTo>
                  <a:cubicBezTo>
                    <a:pt x="0" y="1119"/>
                    <a:pt x="0" y="1142"/>
                    <a:pt x="0" y="1142"/>
                  </a:cubicBezTo>
                  <a:lnTo>
                    <a:pt x="46" y="3995"/>
                  </a:lnTo>
                  <a:lnTo>
                    <a:pt x="69" y="6871"/>
                  </a:lnTo>
                  <a:lnTo>
                    <a:pt x="69" y="7213"/>
                  </a:lnTo>
                  <a:lnTo>
                    <a:pt x="69" y="7578"/>
                  </a:lnTo>
                  <a:cubicBezTo>
                    <a:pt x="69" y="7601"/>
                    <a:pt x="69" y="7624"/>
                    <a:pt x="91" y="7647"/>
                  </a:cubicBezTo>
                  <a:cubicBezTo>
                    <a:pt x="114" y="7670"/>
                    <a:pt x="137" y="7670"/>
                    <a:pt x="160" y="7670"/>
                  </a:cubicBezTo>
                  <a:cubicBezTo>
                    <a:pt x="297" y="7761"/>
                    <a:pt x="434" y="7807"/>
                    <a:pt x="616" y="7852"/>
                  </a:cubicBezTo>
                  <a:cubicBezTo>
                    <a:pt x="822" y="7921"/>
                    <a:pt x="1004" y="7944"/>
                    <a:pt x="1187" y="7966"/>
                  </a:cubicBezTo>
                  <a:cubicBezTo>
                    <a:pt x="1415" y="7989"/>
                    <a:pt x="1643" y="7989"/>
                    <a:pt x="1895" y="7989"/>
                  </a:cubicBezTo>
                  <a:cubicBezTo>
                    <a:pt x="2032" y="7989"/>
                    <a:pt x="2191" y="7989"/>
                    <a:pt x="2397" y="7966"/>
                  </a:cubicBezTo>
                  <a:cubicBezTo>
                    <a:pt x="3013" y="7944"/>
                    <a:pt x="3789" y="7852"/>
                    <a:pt x="4428" y="7419"/>
                  </a:cubicBezTo>
                  <a:cubicBezTo>
                    <a:pt x="4702" y="7236"/>
                    <a:pt x="4953" y="6985"/>
                    <a:pt x="5113" y="6688"/>
                  </a:cubicBezTo>
                  <a:cubicBezTo>
                    <a:pt x="5204" y="6551"/>
                    <a:pt x="5273" y="6391"/>
                    <a:pt x="5318" y="6209"/>
                  </a:cubicBezTo>
                  <a:cubicBezTo>
                    <a:pt x="5364" y="6026"/>
                    <a:pt x="5410" y="5821"/>
                    <a:pt x="5410" y="5615"/>
                  </a:cubicBezTo>
                  <a:cubicBezTo>
                    <a:pt x="5432" y="5433"/>
                    <a:pt x="5410" y="5227"/>
                    <a:pt x="5364" y="5022"/>
                  </a:cubicBezTo>
                  <a:cubicBezTo>
                    <a:pt x="5318" y="4862"/>
                    <a:pt x="5227" y="4680"/>
                    <a:pt x="5136" y="4497"/>
                  </a:cubicBezTo>
                  <a:cubicBezTo>
                    <a:pt x="5044" y="4337"/>
                    <a:pt x="4908" y="4177"/>
                    <a:pt x="4771" y="4040"/>
                  </a:cubicBezTo>
                  <a:cubicBezTo>
                    <a:pt x="4634" y="3903"/>
                    <a:pt x="4474" y="3789"/>
                    <a:pt x="4291" y="3698"/>
                  </a:cubicBezTo>
                  <a:cubicBezTo>
                    <a:pt x="4109" y="3607"/>
                    <a:pt x="3926" y="3538"/>
                    <a:pt x="3721" y="3515"/>
                  </a:cubicBezTo>
                  <a:cubicBezTo>
                    <a:pt x="3629" y="3493"/>
                    <a:pt x="3561" y="3493"/>
                    <a:pt x="3470" y="3493"/>
                  </a:cubicBezTo>
                  <a:cubicBezTo>
                    <a:pt x="3538" y="3447"/>
                    <a:pt x="3606" y="3401"/>
                    <a:pt x="3698" y="3333"/>
                  </a:cubicBezTo>
                  <a:cubicBezTo>
                    <a:pt x="3858" y="3196"/>
                    <a:pt x="3994" y="3036"/>
                    <a:pt x="4109" y="2831"/>
                  </a:cubicBezTo>
                  <a:cubicBezTo>
                    <a:pt x="4200" y="2671"/>
                    <a:pt x="4268" y="2511"/>
                    <a:pt x="4360" y="2283"/>
                  </a:cubicBezTo>
                  <a:cubicBezTo>
                    <a:pt x="4405" y="2123"/>
                    <a:pt x="4451" y="1940"/>
                    <a:pt x="4474" y="1758"/>
                  </a:cubicBezTo>
                  <a:cubicBezTo>
                    <a:pt x="4497" y="1575"/>
                    <a:pt x="4497" y="1393"/>
                    <a:pt x="4474" y="1233"/>
                  </a:cubicBezTo>
                  <a:cubicBezTo>
                    <a:pt x="4474" y="1164"/>
                    <a:pt x="4451" y="1073"/>
                    <a:pt x="4428" y="1005"/>
                  </a:cubicBezTo>
                  <a:cubicBezTo>
                    <a:pt x="4405" y="936"/>
                    <a:pt x="4383" y="845"/>
                    <a:pt x="4337" y="776"/>
                  </a:cubicBezTo>
                  <a:cubicBezTo>
                    <a:pt x="4268" y="617"/>
                    <a:pt x="4177" y="480"/>
                    <a:pt x="4040" y="388"/>
                  </a:cubicBezTo>
                  <a:cubicBezTo>
                    <a:pt x="3903" y="274"/>
                    <a:pt x="3743" y="183"/>
                    <a:pt x="3561" y="137"/>
                  </a:cubicBezTo>
                  <a:cubicBezTo>
                    <a:pt x="3424" y="92"/>
                    <a:pt x="3287" y="69"/>
                    <a:pt x="3127" y="46"/>
                  </a:cubicBezTo>
                  <a:cubicBezTo>
                    <a:pt x="2990" y="23"/>
                    <a:pt x="2830" y="0"/>
                    <a:pt x="26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3732100" y="1398100"/>
              <a:ext cx="84475" cy="163225"/>
            </a:xfrm>
            <a:custGeom>
              <a:avLst/>
              <a:gdLst/>
              <a:ahLst/>
              <a:cxnLst/>
              <a:rect l="l" t="t" r="r" b="b"/>
              <a:pathLst>
                <a:path w="3379" h="6529" extrusionOk="0">
                  <a:moveTo>
                    <a:pt x="1575" y="183"/>
                  </a:moveTo>
                  <a:cubicBezTo>
                    <a:pt x="1667" y="183"/>
                    <a:pt x="1735" y="183"/>
                    <a:pt x="1826" y="206"/>
                  </a:cubicBezTo>
                  <a:cubicBezTo>
                    <a:pt x="1895" y="206"/>
                    <a:pt x="1986" y="229"/>
                    <a:pt x="2055" y="274"/>
                  </a:cubicBezTo>
                  <a:cubicBezTo>
                    <a:pt x="2123" y="297"/>
                    <a:pt x="2169" y="343"/>
                    <a:pt x="2237" y="388"/>
                  </a:cubicBezTo>
                  <a:cubicBezTo>
                    <a:pt x="2283" y="434"/>
                    <a:pt x="2306" y="480"/>
                    <a:pt x="2351" y="525"/>
                  </a:cubicBezTo>
                  <a:cubicBezTo>
                    <a:pt x="2397" y="571"/>
                    <a:pt x="2420" y="640"/>
                    <a:pt x="2443" y="708"/>
                  </a:cubicBezTo>
                  <a:cubicBezTo>
                    <a:pt x="2465" y="776"/>
                    <a:pt x="2488" y="868"/>
                    <a:pt x="2488" y="936"/>
                  </a:cubicBezTo>
                  <a:cubicBezTo>
                    <a:pt x="2511" y="1073"/>
                    <a:pt x="2488" y="1187"/>
                    <a:pt x="2465" y="1324"/>
                  </a:cubicBezTo>
                  <a:cubicBezTo>
                    <a:pt x="2420" y="1530"/>
                    <a:pt x="2351" y="1735"/>
                    <a:pt x="2260" y="1918"/>
                  </a:cubicBezTo>
                  <a:cubicBezTo>
                    <a:pt x="2169" y="2100"/>
                    <a:pt x="2077" y="2260"/>
                    <a:pt x="1941" y="2420"/>
                  </a:cubicBezTo>
                  <a:cubicBezTo>
                    <a:pt x="1941" y="2443"/>
                    <a:pt x="1941" y="2443"/>
                    <a:pt x="1941" y="2443"/>
                  </a:cubicBezTo>
                  <a:cubicBezTo>
                    <a:pt x="1781" y="2602"/>
                    <a:pt x="1621" y="2739"/>
                    <a:pt x="1438" y="2854"/>
                  </a:cubicBezTo>
                  <a:cubicBezTo>
                    <a:pt x="1370" y="2922"/>
                    <a:pt x="1279" y="2968"/>
                    <a:pt x="1187" y="3013"/>
                  </a:cubicBezTo>
                  <a:cubicBezTo>
                    <a:pt x="1142" y="3036"/>
                    <a:pt x="1119" y="3082"/>
                    <a:pt x="1142" y="3127"/>
                  </a:cubicBezTo>
                  <a:cubicBezTo>
                    <a:pt x="1119" y="3196"/>
                    <a:pt x="1164" y="3219"/>
                    <a:pt x="1210" y="3242"/>
                  </a:cubicBezTo>
                  <a:lnTo>
                    <a:pt x="1324" y="3242"/>
                  </a:lnTo>
                  <a:cubicBezTo>
                    <a:pt x="1530" y="3264"/>
                    <a:pt x="1735" y="3287"/>
                    <a:pt x="1963" y="3310"/>
                  </a:cubicBezTo>
                  <a:cubicBezTo>
                    <a:pt x="2123" y="3356"/>
                    <a:pt x="2283" y="3401"/>
                    <a:pt x="2420" y="3470"/>
                  </a:cubicBezTo>
                  <a:cubicBezTo>
                    <a:pt x="2511" y="3515"/>
                    <a:pt x="2602" y="3561"/>
                    <a:pt x="2671" y="3630"/>
                  </a:cubicBezTo>
                  <a:cubicBezTo>
                    <a:pt x="2762" y="3698"/>
                    <a:pt x="2831" y="3789"/>
                    <a:pt x="2899" y="3881"/>
                  </a:cubicBezTo>
                  <a:cubicBezTo>
                    <a:pt x="2990" y="4018"/>
                    <a:pt x="3036" y="4132"/>
                    <a:pt x="3105" y="4246"/>
                  </a:cubicBezTo>
                  <a:cubicBezTo>
                    <a:pt x="3150" y="4383"/>
                    <a:pt x="3173" y="4520"/>
                    <a:pt x="3173" y="4657"/>
                  </a:cubicBezTo>
                  <a:cubicBezTo>
                    <a:pt x="3196" y="4794"/>
                    <a:pt x="3173" y="4931"/>
                    <a:pt x="3150" y="5068"/>
                  </a:cubicBezTo>
                  <a:cubicBezTo>
                    <a:pt x="3127" y="5182"/>
                    <a:pt x="3082" y="5319"/>
                    <a:pt x="3036" y="5433"/>
                  </a:cubicBezTo>
                  <a:cubicBezTo>
                    <a:pt x="2990" y="5524"/>
                    <a:pt x="2922" y="5638"/>
                    <a:pt x="2854" y="5730"/>
                  </a:cubicBezTo>
                  <a:cubicBezTo>
                    <a:pt x="2762" y="5821"/>
                    <a:pt x="2671" y="5912"/>
                    <a:pt x="2557" y="5981"/>
                  </a:cubicBezTo>
                  <a:cubicBezTo>
                    <a:pt x="2420" y="6072"/>
                    <a:pt x="2260" y="6163"/>
                    <a:pt x="2100" y="6209"/>
                  </a:cubicBezTo>
                  <a:cubicBezTo>
                    <a:pt x="1895" y="6277"/>
                    <a:pt x="1689" y="6323"/>
                    <a:pt x="1484" y="6346"/>
                  </a:cubicBezTo>
                  <a:lnTo>
                    <a:pt x="1279" y="6346"/>
                  </a:lnTo>
                  <a:cubicBezTo>
                    <a:pt x="1050" y="6346"/>
                    <a:pt x="822" y="6323"/>
                    <a:pt x="594" y="6277"/>
                  </a:cubicBezTo>
                  <a:cubicBezTo>
                    <a:pt x="457" y="6255"/>
                    <a:pt x="320" y="6232"/>
                    <a:pt x="206" y="6186"/>
                  </a:cubicBezTo>
                  <a:cubicBezTo>
                    <a:pt x="206" y="6049"/>
                    <a:pt x="206" y="5889"/>
                    <a:pt x="206" y="5752"/>
                  </a:cubicBezTo>
                  <a:lnTo>
                    <a:pt x="206" y="5570"/>
                  </a:lnTo>
                  <a:lnTo>
                    <a:pt x="206" y="4246"/>
                  </a:lnTo>
                  <a:cubicBezTo>
                    <a:pt x="183" y="3379"/>
                    <a:pt x="183" y="2488"/>
                    <a:pt x="183" y="1621"/>
                  </a:cubicBezTo>
                  <a:lnTo>
                    <a:pt x="183" y="708"/>
                  </a:lnTo>
                  <a:cubicBezTo>
                    <a:pt x="229" y="685"/>
                    <a:pt x="297" y="640"/>
                    <a:pt x="343" y="571"/>
                  </a:cubicBezTo>
                  <a:cubicBezTo>
                    <a:pt x="525" y="480"/>
                    <a:pt x="708" y="388"/>
                    <a:pt x="913" y="297"/>
                  </a:cubicBezTo>
                  <a:cubicBezTo>
                    <a:pt x="1096" y="251"/>
                    <a:pt x="1279" y="206"/>
                    <a:pt x="1461" y="183"/>
                  </a:cubicBezTo>
                  <a:close/>
                  <a:moveTo>
                    <a:pt x="1598" y="0"/>
                  </a:moveTo>
                  <a:cubicBezTo>
                    <a:pt x="1530" y="0"/>
                    <a:pt x="1461" y="0"/>
                    <a:pt x="1370" y="23"/>
                  </a:cubicBezTo>
                  <a:cubicBezTo>
                    <a:pt x="1119" y="46"/>
                    <a:pt x="891" y="115"/>
                    <a:pt x="639" y="229"/>
                  </a:cubicBezTo>
                  <a:cubicBezTo>
                    <a:pt x="411" y="320"/>
                    <a:pt x="229" y="434"/>
                    <a:pt x="69" y="571"/>
                  </a:cubicBezTo>
                  <a:cubicBezTo>
                    <a:pt x="46" y="571"/>
                    <a:pt x="0" y="617"/>
                    <a:pt x="0" y="662"/>
                  </a:cubicBezTo>
                  <a:lnTo>
                    <a:pt x="0" y="3287"/>
                  </a:lnTo>
                  <a:lnTo>
                    <a:pt x="23" y="5889"/>
                  </a:lnTo>
                  <a:lnTo>
                    <a:pt x="23" y="6072"/>
                  </a:lnTo>
                  <a:lnTo>
                    <a:pt x="23" y="6232"/>
                  </a:lnTo>
                  <a:cubicBezTo>
                    <a:pt x="23" y="6255"/>
                    <a:pt x="46" y="6277"/>
                    <a:pt x="46" y="6300"/>
                  </a:cubicBezTo>
                  <a:cubicBezTo>
                    <a:pt x="69" y="6323"/>
                    <a:pt x="92" y="6346"/>
                    <a:pt x="114" y="6346"/>
                  </a:cubicBezTo>
                  <a:cubicBezTo>
                    <a:pt x="525" y="6460"/>
                    <a:pt x="913" y="6528"/>
                    <a:pt x="1256" y="6528"/>
                  </a:cubicBezTo>
                  <a:cubicBezTo>
                    <a:pt x="1347" y="6528"/>
                    <a:pt x="1416" y="6528"/>
                    <a:pt x="1484" y="6506"/>
                  </a:cubicBezTo>
                  <a:cubicBezTo>
                    <a:pt x="1986" y="6483"/>
                    <a:pt x="2420" y="6323"/>
                    <a:pt x="2762" y="6049"/>
                  </a:cubicBezTo>
                  <a:cubicBezTo>
                    <a:pt x="2922" y="5935"/>
                    <a:pt x="3036" y="5775"/>
                    <a:pt x="3150" y="5593"/>
                  </a:cubicBezTo>
                  <a:cubicBezTo>
                    <a:pt x="3196" y="5524"/>
                    <a:pt x="3219" y="5433"/>
                    <a:pt x="3264" y="5364"/>
                  </a:cubicBezTo>
                  <a:cubicBezTo>
                    <a:pt x="3310" y="5250"/>
                    <a:pt x="3333" y="5159"/>
                    <a:pt x="3333" y="5068"/>
                  </a:cubicBezTo>
                  <a:cubicBezTo>
                    <a:pt x="3378" y="4885"/>
                    <a:pt x="3378" y="4702"/>
                    <a:pt x="3333" y="4497"/>
                  </a:cubicBezTo>
                  <a:cubicBezTo>
                    <a:pt x="3310" y="4314"/>
                    <a:pt x="3242" y="4109"/>
                    <a:pt x="3150" y="3926"/>
                  </a:cubicBezTo>
                  <a:cubicBezTo>
                    <a:pt x="3059" y="3767"/>
                    <a:pt x="2922" y="3607"/>
                    <a:pt x="2785" y="3493"/>
                  </a:cubicBezTo>
                  <a:cubicBezTo>
                    <a:pt x="2648" y="3379"/>
                    <a:pt x="2511" y="3287"/>
                    <a:pt x="2329" y="3242"/>
                  </a:cubicBezTo>
                  <a:cubicBezTo>
                    <a:pt x="2169" y="3173"/>
                    <a:pt x="1986" y="3127"/>
                    <a:pt x="1804" y="3105"/>
                  </a:cubicBezTo>
                  <a:cubicBezTo>
                    <a:pt x="1689" y="3105"/>
                    <a:pt x="1575" y="3082"/>
                    <a:pt x="1438" y="3059"/>
                  </a:cubicBezTo>
                  <a:cubicBezTo>
                    <a:pt x="1575" y="2991"/>
                    <a:pt x="1689" y="2899"/>
                    <a:pt x="1804" y="2808"/>
                  </a:cubicBezTo>
                  <a:cubicBezTo>
                    <a:pt x="1963" y="2671"/>
                    <a:pt x="2100" y="2511"/>
                    <a:pt x="2237" y="2329"/>
                  </a:cubicBezTo>
                  <a:cubicBezTo>
                    <a:pt x="2351" y="2169"/>
                    <a:pt x="2420" y="2009"/>
                    <a:pt x="2511" y="1804"/>
                  </a:cubicBezTo>
                  <a:cubicBezTo>
                    <a:pt x="2580" y="1644"/>
                    <a:pt x="2625" y="1461"/>
                    <a:pt x="2648" y="1279"/>
                  </a:cubicBezTo>
                  <a:cubicBezTo>
                    <a:pt x="2694" y="1096"/>
                    <a:pt x="2671" y="936"/>
                    <a:pt x="2648" y="754"/>
                  </a:cubicBezTo>
                  <a:cubicBezTo>
                    <a:pt x="2602" y="594"/>
                    <a:pt x="2534" y="434"/>
                    <a:pt x="2420" y="320"/>
                  </a:cubicBezTo>
                  <a:cubicBezTo>
                    <a:pt x="2283" y="183"/>
                    <a:pt x="2123" y="92"/>
                    <a:pt x="1941" y="46"/>
                  </a:cubicBezTo>
                  <a:cubicBezTo>
                    <a:pt x="1826" y="23"/>
                    <a:pt x="1712" y="0"/>
                    <a:pt x="1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 name="Google Shape;29;p2"/>
          <p:cNvGrpSpPr/>
          <p:nvPr/>
        </p:nvGrpSpPr>
        <p:grpSpPr>
          <a:xfrm rot="-1687898">
            <a:off x="4125352" y="338631"/>
            <a:ext cx="342054" cy="418382"/>
            <a:chOff x="2019050" y="1133325"/>
            <a:chExt cx="153525" cy="187750"/>
          </a:xfrm>
        </p:grpSpPr>
        <p:sp>
          <p:nvSpPr>
            <p:cNvPr id="30" name="Google Shape;30;p2"/>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 name="Google Shape;34;p2"/>
          <p:cNvGrpSpPr/>
          <p:nvPr/>
        </p:nvGrpSpPr>
        <p:grpSpPr>
          <a:xfrm>
            <a:off x="7412762" y="3390537"/>
            <a:ext cx="1579734" cy="1657613"/>
            <a:chOff x="-818813" y="1823137"/>
            <a:chExt cx="1579734" cy="1657613"/>
          </a:xfrm>
        </p:grpSpPr>
        <p:sp>
          <p:nvSpPr>
            <p:cNvPr id="35" name="Google Shape;35;p2"/>
            <p:cNvSpPr/>
            <p:nvPr/>
          </p:nvSpPr>
          <p:spPr>
            <a:xfrm>
              <a:off x="-818813" y="1823137"/>
              <a:ext cx="1579734" cy="1657613"/>
            </a:xfrm>
            <a:custGeom>
              <a:avLst/>
              <a:gdLst/>
              <a:ahLst/>
              <a:cxnLst/>
              <a:rect l="l" t="t" r="r" b="b"/>
              <a:pathLst>
                <a:path w="28236" h="29628" extrusionOk="0">
                  <a:moveTo>
                    <a:pt x="12144" y="1"/>
                  </a:moveTo>
                  <a:cubicBezTo>
                    <a:pt x="11870" y="1"/>
                    <a:pt x="11596" y="24"/>
                    <a:pt x="11345" y="69"/>
                  </a:cubicBezTo>
                  <a:cubicBezTo>
                    <a:pt x="10683" y="69"/>
                    <a:pt x="10066" y="434"/>
                    <a:pt x="9724" y="1028"/>
                  </a:cubicBezTo>
                  <a:cubicBezTo>
                    <a:pt x="9724" y="1028"/>
                    <a:pt x="503" y="17257"/>
                    <a:pt x="503" y="17257"/>
                  </a:cubicBezTo>
                  <a:cubicBezTo>
                    <a:pt x="434" y="17416"/>
                    <a:pt x="366" y="17576"/>
                    <a:pt x="320" y="17736"/>
                  </a:cubicBezTo>
                  <a:cubicBezTo>
                    <a:pt x="252" y="17896"/>
                    <a:pt x="206" y="18055"/>
                    <a:pt x="160" y="18215"/>
                  </a:cubicBezTo>
                  <a:cubicBezTo>
                    <a:pt x="115" y="18444"/>
                    <a:pt x="69" y="18695"/>
                    <a:pt x="46" y="18946"/>
                  </a:cubicBezTo>
                  <a:cubicBezTo>
                    <a:pt x="1" y="19379"/>
                    <a:pt x="23" y="19813"/>
                    <a:pt x="92" y="20292"/>
                  </a:cubicBezTo>
                  <a:cubicBezTo>
                    <a:pt x="160" y="20680"/>
                    <a:pt x="274" y="21091"/>
                    <a:pt x="434" y="21525"/>
                  </a:cubicBezTo>
                  <a:cubicBezTo>
                    <a:pt x="548" y="21844"/>
                    <a:pt x="708" y="22164"/>
                    <a:pt x="868" y="22461"/>
                  </a:cubicBezTo>
                  <a:cubicBezTo>
                    <a:pt x="982" y="22666"/>
                    <a:pt x="1119" y="22872"/>
                    <a:pt x="1324" y="23077"/>
                  </a:cubicBezTo>
                  <a:cubicBezTo>
                    <a:pt x="2237" y="23922"/>
                    <a:pt x="3287" y="24515"/>
                    <a:pt x="4155" y="24972"/>
                  </a:cubicBezTo>
                  <a:cubicBezTo>
                    <a:pt x="4474" y="25131"/>
                    <a:pt x="4794" y="25291"/>
                    <a:pt x="5113" y="25451"/>
                  </a:cubicBezTo>
                  <a:lnTo>
                    <a:pt x="5501" y="25656"/>
                  </a:lnTo>
                  <a:cubicBezTo>
                    <a:pt x="5638" y="25725"/>
                    <a:pt x="5753" y="25770"/>
                    <a:pt x="5889" y="25839"/>
                  </a:cubicBezTo>
                  <a:lnTo>
                    <a:pt x="6209" y="25999"/>
                  </a:lnTo>
                  <a:cubicBezTo>
                    <a:pt x="6460" y="26136"/>
                    <a:pt x="6711" y="26273"/>
                    <a:pt x="6962" y="26387"/>
                  </a:cubicBezTo>
                  <a:cubicBezTo>
                    <a:pt x="8012" y="26912"/>
                    <a:pt x="9062" y="27391"/>
                    <a:pt x="10089" y="27825"/>
                  </a:cubicBezTo>
                  <a:cubicBezTo>
                    <a:pt x="10683" y="28099"/>
                    <a:pt x="11208" y="28304"/>
                    <a:pt x="11687" y="28487"/>
                  </a:cubicBezTo>
                  <a:cubicBezTo>
                    <a:pt x="12258" y="28692"/>
                    <a:pt x="12828" y="28897"/>
                    <a:pt x="13376" y="29057"/>
                  </a:cubicBezTo>
                  <a:cubicBezTo>
                    <a:pt x="13627" y="29126"/>
                    <a:pt x="13878" y="29194"/>
                    <a:pt x="14107" y="29263"/>
                  </a:cubicBezTo>
                  <a:cubicBezTo>
                    <a:pt x="14221" y="29286"/>
                    <a:pt x="14335" y="29308"/>
                    <a:pt x="14472" y="29354"/>
                  </a:cubicBezTo>
                  <a:cubicBezTo>
                    <a:pt x="14517" y="29354"/>
                    <a:pt x="14746" y="29422"/>
                    <a:pt x="14746" y="29422"/>
                  </a:cubicBezTo>
                  <a:cubicBezTo>
                    <a:pt x="14746" y="29422"/>
                    <a:pt x="14883" y="29445"/>
                    <a:pt x="14883" y="29445"/>
                  </a:cubicBezTo>
                  <a:cubicBezTo>
                    <a:pt x="15042" y="29491"/>
                    <a:pt x="15225" y="29537"/>
                    <a:pt x="15430" y="29559"/>
                  </a:cubicBezTo>
                  <a:cubicBezTo>
                    <a:pt x="15659" y="29605"/>
                    <a:pt x="15887" y="29628"/>
                    <a:pt x="16092" y="29628"/>
                  </a:cubicBezTo>
                  <a:cubicBezTo>
                    <a:pt x="16298" y="29628"/>
                    <a:pt x="16480" y="29605"/>
                    <a:pt x="16663" y="29582"/>
                  </a:cubicBezTo>
                  <a:cubicBezTo>
                    <a:pt x="16846" y="29537"/>
                    <a:pt x="17051" y="29468"/>
                    <a:pt x="17211" y="29377"/>
                  </a:cubicBezTo>
                  <a:cubicBezTo>
                    <a:pt x="17576" y="29217"/>
                    <a:pt x="17873" y="28943"/>
                    <a:pt x="18078" y="28601"/>
                  </a:cubicBezTo>
                  <a:cubicBezTo>
                    <a:pt x="18535" y="27802"/>
                    <a:pt x="27551" y="12007"/>
                    <a:pt x="27916" y="11391"/>
                  </a:cubicBezTo>
                  <a:cubicBezTo>
                    <a:pt x="28144" y="10980"/>
                    <a:pt x="28235" y="10500"/>
                    <a:pt x="28144" y="10067"/>
                  </a:cubicBezTo>
                  <a:cubicBezTo>
                    <a:pt x="28144" y="9998"/>
                    <a:pt x="28121" y="9953"/>
                    <a:pt x="28121" y="9907"/>
                  </a:cubicBezTo>
                  <a:cubicBezTo>
                    <a:pt x="28030" y="9542"/>
                    <a:pt x="27870" y="9222"/>
                    <a:pt x="27596" y="8948"/>
                  </a:cubicBezTo>
                  <a:cubicBezTo>
                    <a:pt x="27391" y="8743"/>
                    <a:pt x="27163" y="8537"/>
                    <a:pt x="26934" y="8355"/>
                  </a:cubicBezTo>
                  <a:cubicBezTo>
                    <a:pt x="26934" y="8263"/>
                    <a:pt x="26912" y="8172"/>
                    <a:pt x="26912" y="8058"/>
                  </a:cubicBezTo>
                  <a:cubicBezTo>
                    <a:pt x="26912" y="8058"/>
                    <a:pt x="26912" y="8058"/>
                    <a:pt x="26912" y="8035"/>
                  </a:cubicBezTo>
                  <a:cubicBezTo>
                    <a:pt x="26866" y="7624"/>
                    <a:pt x="26706" y="7236"/>
                    <a:pt x="26409" y="6917"/>
                  </a:cubicBezTo>
                  <a:cubicBezTo>
                    <a:pt x="26318" y="6803"/>
                    <a:pt x="26204" y="6666"/>
                    <a:pt x="26090" y="6552"/>
                  </a:cubicBezTo>
                  <a:cubicBezTo>
                    <a:pt x="25976" y="6437"/>
                    <a:pt x="25862" y="6323"/>
                    <a:pt x="25702" y="6186"/>
                  </a:cubicBezTo>
                  <a:cubicBezTo>
                    <a:pt x="25496" y="6004"/>
                    <a:pt x="25268" y="5821"/>
                    <a:pt x="25063" y="5684"/>
                  </a:cubicBezTo>
                  <a:lnTo>
                    <a:pt x="25040" y="5661"/>
                  </a:lnTo>
                  <a:cubicBezTo>
                    <a:pt x="24949" y="5593"/>
                    <a:pt x="24880" y="5524"/>
                    <a:pt x="24789" y="5456"/>
                  </a:cubicBezTo>
                  <a:cubicBezTo>
                    <a:pt x="24743" y="5433"/>
                    <a:pt x="24492" y="5228"/>
                    <a:pt x="24492" y="5228"/>
                  </a:cubicBezTo>
                  <a:cubicBezTo>
                    <a:pt x="24287" y="5068"/>
                    <a:pt x="24058" y="4908"/>
                    <a:pt x="23830" y="4748"/>
                  </a:cubicBezTo>
                  <a:cubicBezTo>
                    <a:pt x="22963" y="4086"/>
                    <a:pt x="22050" y="3493"/>
                    <a:pt x="21114" y="2968"/>
                  </a:cubicBezTo>
                  <a:cubicBezTo>
                    <a:pt x="20155" y="2443"/>
                    <a:pt x="19174" y="1964"/>
                    <a:pt x="18147" y="1553"/>
                  </a:cubicBezTo>
                  <a:cubicBezTo>
                    <a:pt x="17918" y="1462"/>
                    <a:pt x="17667" y="1347"/>
                    <a:pt x="17393" y="1256"/>
                  </a:cubicBezTo>
                  <a:cubicBezTo>
                    <a:pt x="17188" y="1188"/>
                    <a:pt x="16983" y="1119"/>
                    <a:pt x="16777" y="1051"/>
                  </a:cubicBezTo>
                  <a:lnTo>
                    <a:pt x="16686" y="1005"/>
                  </a:lnTo>
                  <a:cubicBezTo>
                    <a:pt x="16252" y="845"/>
                    <a:pt x="15750" y="685"/>
                    <a:pt x="15271" y="549"/>
                  </a:cubicBezTo>
                  <a:cubicBezTo>
                    <a:pt x="14563" y="343"/>
                    <a:pt x="13924" y="183"/>
                    <a:pt x="13331" y="92"/>
                  </a:cubicBezTo>
                  <a:cubicBezTo>
                    <a:pt x="12920" y="46"/>
                    <a:pt x="12509" y="1"/>
                    <a:pt x="1214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703895" y="1930446"/>
              <a:ext cx="1283492" cy="1293674"/>
            </a:xfrm>
            <a:custGeom>
              <a:avLst/>
              <a:gdLst/>
              <a:ahLst/>
              <a:cxnLst/>
              <a:rect l="l" t="t" r="r" b="b"/>
              <a:pathLst>
                <a:path w="22941" h="23123" extrusionOk="0">
                  <a:moveTo>
                    <a:pt x="8720" y="4793"/>
                  </a:moveTo>
                  <a:lnTo>
                    <a:pt x="8711" y="4816"/>
                  </a:lnTo>
                  <a:lnTo>
                    <a:pt x="8720" y="4816"/>
                  </a:lnTo>
                  <a:lnTo>
                    <a:pt x="8720" y="4793"/>
                  </a:lnTo>
                  <a:close/>
                  <a:moveTo>
                    <a:pt x="9861" y="2785"/>
                  </a:moveTo>
                  <a:cubicBezTo>
                    <a:pt x="9884" y="2808"/>
                    <a:pt x="9930" y="2830"/>
                    <a:pt x="9953" y="2853"/>
                  </a:cubicBezTo>
                  <a:lnTo>
                    <a:pt x="9998" y="2876"/>
                  </a:lnTo>
                  <a:cubicBezTo>
                    <a:pt x="10090" y="2899"/>
                    <a:pt x="10158" y="2944"/>
                    <a:pt x="10249" y="2990"/>
                  </a:cubicBezTo>
                  <a:lnTo>
                    <a:pt x="10318" y="3013"/>
                  </a:lnTo>
                  <a:lnTo>
                    <a:pt x="10363" y="3036"/>
                  </a:lnTo>
                  <a:cubicBezTo>
                    <a:pt x="10409" y="3059"/>
                    <a:pt x="10455" y="3081"/>
                    <a:pt x="10500" y="3104"/>
                  </a:cubicBezTo>
                  <a:cubicBezTo>
                    <a:pt x="10592" y="3127"/>
                    <a:pt x="10683" y="3173"/>
                    <a:pt x="10774" y="3218"/>
                  </a:cubicBezTo>
                  <a:lnTo>
                    <a:pt x="10820" y="3241"/>
                  </a:lnTo>
                  <a:cubicBezTo>
                    <a:pt x="10911" y="3264"/>
                    <a:pt x="11003" y="3310"/>
                    <a:pt x="11094" y="3355"/>
                  </a:cubicBezTo>
                  <a:cubicBezTo>
                    <a:pt x="11117" y="3355"/>
                    <a:pt x="11140" y="3378"/>
                    <a:pt x="11140" y="3378"/>
                  </a:cubicBezTo>
                  <a:cubicBezTo>
                    <a:pt x="11231" y="3401"/>
                    <a:pt x="11299" y="3447"/>
                    <a:pt x="11368" y="3492"/>
                  </a:cubicBezTo>
                  <a:cubicBezTo>
                    <a:pt x="11528" y="3584"/>
                    <a:pt x="11687" y="3652"/>
                    <a:pt x="11824" y="3743"/>
                  </a:cubicBezTo>
                  <a:lnTo>
                    <a:pt x="11847" y="3743"/>
                  </a:lnTo>
                  <a:cubicBezTo>
                    <a:pt x="11984" y="3812"/>
                    <a:pt x="12098" y="3880"/>
                    <a:pt x="12235" y="3949"/>
                  </a:cubicBezTo>
                  <a:cubicBezTo>
                    <a:pt x="12304" y="3994"/>
                    <a:pt x="12395" y="4040"/>
                    <a:pt x="12486" y="4086"/>
                  </a:cubicBezTo>
                  <a:cubicBezTo>
                    <a:pt x="12555" y="4131"/>
                    <a:pt x="12646" y="4154"/>
                    <a:pt x="12715" y="4200"/>
                  </a:cubicBezTo>
                  <a:cubicBezTo>
                    <a:pt x="12851" y="4291"/>
                    <a:pt x="12988" y="4360"/>
                    <a:pt x="13125" y="4428"/>
                  </a:cubicBezTo>
                  <a:lnTo>
                    <a:pt x="13171" y="4451"/>
                  </a:lnTo>
                  <a:lnTo>
                    <a:pt x="13239" y="4474"/>
                  </a:lnTo>
                  <a:cubicBezTo>
                    <a:pt x="13285" y="4519"/>
                    <a:pt x="13354" y="4542"/>
                    <a:pt x="13399" y="4588"/>
                  </a:cubicBezTo>
                  <a:lnTo>
                    <a:pt x="13513" y="4634"/>
                  </a:lnTo>
                  <a:lnTo>
                    <a:pt x="13628" y="4679"/>
                  </a:lnTo>
                  <a:lnTo>
                    <a:pt x="13787" y="4771"/>
                  </a:lnTo>
                  <a:cubicBezTo>
                    <a:pt x="13879" y="4816"/>
                    <a:pt x="13970" y="4862"/>
                    <a:pt x="14084" y="4907"/>
                  </a:cubicBezTo>
                  <a:cubicBezTo>
                    <a:pt x="14175" y="4976"/>
                    <a:pt x="14267" y="5022"/>
                    <a:pt x="14358" y="5067"/>
                  </a:cubicBezTo>
                  <a:lnTo>
                    <a:pt x="14541" y="5159"/>
                  </a:lnTo>
                  <a:lnTo>
                    <a:pt x="14609" y="5181"/>
                  </a:lnTo>
                  <a:lnTo>
                    <a:pt x="14769" y="5273"/>
                  </a:lnTo>
                  <a:lnTo>
                    <a:pt x="14837" y="5295"/>
                  </a:lnTo>
                  <a:cubicBezTo>
                    <a:pt x="14883" y="5341"/>
                    <a:pt x="14929" y="5364"/>
                    <a:pt x="14974" y="5387"/>
                  </a:cubicBezTo>
                  <a:cubicBezTo>
                    <a:pt x="15111" y="5455"/>
                    <a:pt x="15248" y="5524"/>
                    <a:pt x="15362" y="5569"/>
                  </a:cubicBezTo>
                  <a:lnTo>
                    <a:pt x="15431" y="5615"/>
                  </a:lnTo>
                  <a:cubicBezTo>
                    <a:pt x="15499" y="5661"/>
                    <a:pt x="15568" y="5684"/>
                    <a:pt x="15659" y="5729"/>
                  </a:cubicBezTo>
                  <a:lnTo>
                    <a:pt x="15705" y="5752"/>
                  </a:lnTo>
                  <a:lnTo>
                    <a:pt x="15727" y="5775"/>
                  </a:lnTo>
                  <a:lnTo>
                    <a:pt x="15887" y="5843"/>
                  </a:lnTo>
                  <a:lnTo>
                    <a:pt x="16321" y="6072"/>
                  </a:lnTo>
                  <a:lnTo>
                    <a:pt x="16435" y="6117"/>
                  </a:lnTo>
                  <a:cubicBezTo>
                    <a:pt x="16549" y="6186"/>
                    <a:pt x="16663" y="6231"/>
                    <a:pt x="16777" y="6300"/>
                  </a:cubicBezTo>
                  <a:cubicBezTo>
                    <a:pt x="16846" y="6323"/>
                    <a:pt x="16892" y="6345"/>
                    <a:pt x="16937" y="6368"/>
                  </a:cubicBezTo>
                  <a:lnTo>
                    <a:pt x="16983" y="6391"/>
                  </a:lnTo>
                  <a:cubicBezTo>
                    <a:pt x="17074" y="6437"/>
                    <a:pt x="17143" y="6460"/>
                    <a:pt x="17234" y="6505"/>
                  </a:cubicBezTo>
                  <a:lnTo>
                    <a:pt x="17257" y="6528"/>
                  </a:lnTo>
                  <a:lnTo>
                    <a:pt x="17325" y="6551"/>
                  </a:lnTo>
                  <a:lnTo>
                    <a:pt x="17417" y="6597"/>
                  </a:lnTo>
                  <a:cubicBezTo>
                    <a:pt x="17553" y="6665"/>
                    <a:pt x="17713" y="6733"/>
                    <a:pt x="17850" y="6825"/>
                  </a:cubicBezTo>
                  <a:lnTo>
                    <a:pt x="17987" y="6870"/>
                  </a:lnTo>
                  <a:cubicBezTo>
                    <a:pt x="18101" y="6939"/>
                    <a:pt x="18215" y="6985"/>
                    <a:pt x="18330" y="7053"/>
                  </a:cubicBezTo>
                  <a:cubicBezTo>
                    <a:pt x="18398" y="7076"/>
                    <a:pt x="18466" y="7122"/>
                    <a:pt x="18535" y="7167"/>
                  </a:cubicBezTo>
                  <a:lnTo>
                    <a:pt x="18581" y="7190"/>
                  </a:lnTo>
                  <a:cubicBezTo>
                    <a:pt x="18649" y="7213"/>
                    <a:pt x="18718" y="7236"/>
                    <a:pt x="18786" y="7281"/>
                  </a:cubicBezTo>
                  <a:lnTo>
                    <a:pt x="18832" y="7304"/>
                  </a:lnTo>
                  <a:cubicBezTo>
                    <a:pt x="18900" y="7327"/>
                    <a:pt x="18946" y="7373"/>
                    <a:pt x="18991" y="7395"/>
                  </a:cubicBezTo>
                  <a:lnTo>
                    <a:pt x="19037" y="7418"/>
                  </a:lnTo>
                  <a:cubicBezTo>
                    <a:pt x="19083" y="7441"/>
                    <a:pt x="19128" y="7441"/>
                    <a:pt x="19174" y="7487"/>
                  </a:cubicBezTo>
                  <a:cubicBezTo>
                    <a:pt x="19174" y="7487"/>
                    <a:pt x="19197" y="7464"/>
                    <a:pt x="19197" y="7464"/>
                  </a:cubicBezTo>
                  <a:cubicBezTo>
                    <a:pt x="19220" y="7464"/>
                    <a:pt x="19265" y="7487"/>
                    <a:pt x="19288" y="7510"/>
                  </a:cubicBezTo>
                  <a:cubicBezTo>
                    <a:pt x="19334" y="7532"/>
                    <a:pt x="19357" y="7555"/>
                    <a:pt x="19357" y="7601"/>
                  </a:cubicBezTo>
                  <a:cubicBezTo>
                    <a:pt x="19379" y="7669"/>
                    <a:pt x="19357" y="7715"/>
                    <a:pt x="19334" y="7761"/>
                  </a:cubicBezTo>
                  <a:cubicBezTo>
                    <a:pt x="19334" y="7783"/>
                    <a:pt x="19311" y="7806"/>
                    <a:pt x="19311" y="7806"/>
                  </a:cubicBezTo>
                  <a:lnTo>
                    <a:pt x="19288" y="7852"/>
                  </a:lnTo>
                  <a:lnTo>
                    <a:pt x="19243" y="7920"/>
                  </a:lnTo>
                  <a:cubicBezTo>
                    <a:pt x="19197" y="7989"/>
                    <a:pt x="19151" y="8080"/>
                    <a:pt x="19128" y="8149"/>
                  </a:cubicBezTo>
                  <a:cubicBezTo>
                    <a:pt x="19083" y="8217"/>
                    <a:pt x="19060" y="8286"/>
                    <a:pt x="19037" y="8354"/>
                  </a:cubicBezTo>
                  <a:cubicBezTo>
                    <a:pt x="18991" y="8400"/>
                    <a:pt x="18969" y="8445"/>
                    <a:pt x="18946" y="8491"/>
                  </a:cubicBezTo>
                  <a:cubicBezTo>
                    <a:pt x="18923" y="8537"/>
                    <a:pt x="18900" y="8605"/>
                    <a:pt x="18877" y="8651"/>
                  </a:cubicBezTo>
                  <a:lnTo>
                    <a:pt x="18855" y="8719"/>
                  </a:lnTo>
                  <a:cubicBezTo>
                    <a:pt x="18740" y="9016"/>
                    <a:pt x="18603" y="9313"/>
                    <a:pt x="18421" y="9609"/>
                  </a:cubicBezTo>
                  <a:cubicBezTo>
                    <a:pt x="18398" y="9632"/>
                    <a:pt x="18375" y="9678"/>
                    <a:pt x="18375" y="9701"/>
                  </a:cubicBezTo>
                  <a:cubicBezTo>
                    <a:pt x="18330" y="9746"/>
                    <a:pt x="18307" y="9792"/>
                    <a:pt x="18284" y="9815"/>
                  </a:cubicBezTo>
                  <a:lnTo>
                    <a:pt x="18238" y="9929"/>
                  </a:lnTo>
                  <a:lnTo>
                    <a:pt x="18215" y="9975"/>
                  </a:lnTo>
                  <a:lnTo>
                    <a:pt x="18193" y="9997"/>
                  </a:lnTo>
                  <a:lnTo>
                    <a:pt x="18170" y="10043"/>
                  </a:lnTo>
                  <a:cubicBezTo>
                    <a:pt x="18101" y="10157"/>
                    <a:pt x="18033" y="10294"/>
                    <a:pt x="17987" y="10431"/>
                  </a:cubicBezTo>
                  <a:cubicBezTo>
                    <a:pt x="17919" y="10545"/>
                    <a:pt x="17873" y="10659"/>
                    <a:pt x="17827" y="10774"/>
                  </a:cubicBezTo>
                  <a:lnTo>
                    <a:pt x="17782" y="10911"/>
                  </a:lnTo>
                  <a:cubicBezTo>
                    <a:pt x="17736" y="11002"/>
                    <a:pt x="17713" y="11093"/>
                    <a:pt x="17668" y="11184"/>
                  </a:cubicBezTo>
                  <a:cubicBezTo>
                    <a:pt x="17645" y="11207"/>
                    <a:pt x="17622" y="11253"/>
                    <a:pt x="17599" y="11276"/>
                  </a:cubicBezTo>
                  <a:cubicBezTo>
                    <a:pt x="17599" y="11321"/>
                    <a:pt x="17576" y="11344"/>
                    <a:pt x="17553" y="11390"/>
                  </a:cubicBezTo>
                  <a:cubicBezTo>
                    <a:pt x="17531" y="11458"/>
                    <a:pt x="17485" y="11550"/>
                    <a:pt x="17439" y="11618"/>
                  </a:cubicBezTo>
                  <a:cubicBezTo>
                    <a:pt x="17439" y="11618"/>
                    <a:pt x="17439" y="11641"/>
                    <a:pt x="17417" y="11664"/>
                  </a:cubicBezTo>
                  <a:lnTo>
                    <a:pt x="17439" y="11641"/>
                  </a:lnTo>
                  <a:lnTo>
                    <a:pt x="17439" y="11641"/>
                  </a:lnTo>
                  <a:cubicBezTo>
                    <a:pt x="17417" y="11664"/>
                    <a:pt x="17417" y="11709"/>
                    <a:pt x="17394" y="11732"/>
                  </a:cubicBezTo>
                  <a:cubicBezTo>
                    <a:pt x="17394" y="11778"/>
                    <a:pt x="17371" y="11824"/>
                    <a:pt x="17348" y="11846"/>
                  </a:cubicBezTo>
                  <a:cubicBezTo>
                    <a:pt x="17302" y="11938"/>
                    <a:pt x="17234" y="11983"/>
                    <a:pt x="17165" y="12006"/>
                  </a:cubicBezTo>
                  <a:lnTo>
                    <a:pt x="17120" y="12006"/>
                  </a:lnTo>
                  <a:cubicBezTo>
                    <a:pt x="17074" y="12006"/>
                    <a:pt x="17006" y="11983"/>
                    <a:pt x="16960" y="11938"/>
                  </a:cubicBezTo>
                  <a:lnTo>
                    <a:pt x="16937" y="11938"/>
                  </a:lnTo>
                  <a:cubicBezTo>
                    <a:pt x="16892" y="11892"/>
                    <a:pt x="16846" y="11869"/>
                    <a:pt x="16800" y="11846"/>
                  </a:cubicBezTo>
                  <a:cubicBezTo>
                    <a:pt x="16686" y="11801"/>
                    <a:pt x="16549" y="11732"/>
                    <a:pt x="16435" y="11687"/>
                  </a:cubicBezTo>
                  <a:cubicBezTo>
                    <a:pt x="16367" y="11641"/>
                    <a:pt x="16275" y="11595"/>
                    <a:pt x="16207" y="11572"/>
                  </a:cubicBezTo>
                  <a:cubicBezTo>
                    <a:pt x="16070" y="11504"/>
                    <a:pt x="15933" y="11435"/>
                    <a:pt x="15819" y="11367"/>
                  </a:cubicBezTo>
                  <a:lnTo>
                    <a:pt x="15773" y="11367"/>
                  </a:lnTo>
                  <a:lnTo>
                    <a:pt x="15705" y="11321"/>
                  </a:lnTo>
                  <a:lnTo>
                    <a:pt x="15659" y="11299"/>
                  </a:lnTo>
                  <a:lnTo>
                    <a:pt x="15590" y="11276"/>
                  </a:lnTo>
                  <a:cubicBezTo>
                    <a:pt x="15522" y="11230"/>
                    <a:pt x="15431" y="11207"/>
                    <a:pt x="15362" y="11162"/>
                  </a:cubicBezTo>
                  <a:lnTo>
                    <a:pt x="15225" y="11093"/>
                  </a:lnTo>
                  <a:lnTo>
                    <a:pt x="14883" y="10911"/>
                  </a:lnTo>
                  <a:lnTo>
                    <a:pt x="14472" y="10705"/>
                  </a:lnTo>
                  <a:lnTo>
                    <a:pt x="14312" y="10637"/>
                  </a:lnTo>
                  <a:lnTo>
                    <a:pt x="14016" y="10477"/>
                  </a:lnTo>
                  <a:cubicBezTo>
                    <a:pt x="13901" y="10408"/>
                    <a:pt x="13787" y="10363"/>
                    <a:pt x="13673" y="10294"/>
                  </a:cubicBezTo>
                  <a:lnTo>
                    <a:pt x="13582" y="10249"/>
                  </a:lnTo>
                  <a:lnTo>
                    <a:pt x="13308" y="10089"/>
                  </a:lnTo>
                  <a:lnTo>
                    <a:pt x="13194" y="10043"/>
                  </a:lnTo>
                  <a:lnTo>
                    <a:pt x="13057" y="9952"/>
                  </a:lnTo>
                  <a:lnTo>
                    <a:pt x="12646" y="9746"/>
                  </a:lnTo>
                  <a:cubicBezTo>
                    <a:pt x="12509" y="9678"/>
                    <a:pt x="12372" y="9587"/>
                    <a:pt x="12212" y="9518"/>
                  </a:cubicBezTo>
                  <a:lnTo>
                    <a:pt x="12190" y="9518"/>
                  </a:lnTo>
                  <a:cubicBezTo>
                    <a:pt x="12053" y="9427"/>
                    <a:pt x="11916" y="9358"/>
                    <a:pt x="11779" y="9290"/>
                  </a:cubicBezTo>
                  <a:lnTo>
                    <a:pt x="11596" y="9199"/>
                  </a:lnTo>
                  <a:cubicBezTo>
                    <a:pt x="11505" y="9176"/>
                    <a:pt x="11436" y="9130"/>
                    <a:pt x="11345" y="9084"/>
                  </a:cubicBezTo>
                  <a:cubicBezTo>
                    <a:pt x="11208" y="9016"/>
                    <a:pt x="11071" y="8948"/>
                    <a:pt x="10934" y="8879"/>
                  </a:cubicBezTo>
                  <a:lnTo>
                    <a:pt x="10820" y="8833"/>
                  </a:lnTo>
                  <a:lnTo>
                    <a:pt x="10797" y="8833"/>
                  </a:lnTo>
                  <a:cubicBezTo>
                    <a:pt x="10706" y="8788"/>
                    <a:pt x="10615" y="8742"/>
                    <a:pt x="10500" y="8696"/>
                  </a:cubicBezTo>
                  <a:lnTo>
                    <a:pt x="10409" y="8651"/>
                  </a:lnTo>
                  <a:lnTo>
                    <a:pt x="10409" y="8628"/>
                  </a:lnTo>
                  <a:lnTo>
                    <a:pt x="10363" y="8628"/>
                  </a:lnTo>
                  <a:lnTo>
                    <a:pt x="10318" y="8605"/>
                  </a:lnTo>
                  <a:lnTo>
                    <a:pt x="10295" y="8605"/>
                  </a:lnTo>
                  <a:lnTo>
                    <a:pt x="10227" y="8560"/>
                  </a:lnTo>
                  <a:cubicBezTo>
                    <a:pt x="10158" y="8537"/>
                    <a:pt x="10090" y="8491"/>
                    <a:pt x="10021" y="8468"/>
                  </a:cubicBezTo>
                  <a:cubicBezTo>
                    <a:pt x="9953" y="8423"/>
                    <a:pt x="9884" y="8400"/>
                    <a:pt x="9816" y="8354"/>
                  </a:cubicBezTo>
                  <a:lnTo>
                    <a:pt x="9702" y="8308"/>
                  </a:lnTo>
                  <a:cubicBezTo>
                    <a:pt x="9610" y="8240"/>
                    <a:pt x="9496" y="8194"/>
                    <a:pt x="9405" y="8149"/>
                  </a:cubicBezTo>
                  <a:cubicBezTo>
                    <a:pt x="9268" y="8080"/>
                    <a:pt x="9131" y="8012"/>
                    <a:pt x="8994" y="7943"/>
                  </a:cubicBezTo>
                  <a:cubicBezTo>
                    <a:pt x="8926" y="7898"/>
                    <a:pt x="8857" y="7875"/>
                    <a:pt x="8811" y="7852"/>
                  </a:cubicBezTo>
                  <a:lnTo>
                    <a:pt x="8766" y="7829"/>
                  </a:lnTo>
                  <a:cubicBezTo>
                    <a:pt x="8697" y="7783"/>
                    <a:pt x="8629" y="7761"/>
                    <a:pt x="8583" y="7738"/>
                  </a:cubicBezTo>
                  <a:cubicBezTo>
                    <a:pt x="8537" y="7715"/>
                    <a:pt x="8469" y="7692"/>
                    <a:pt x="8423" y="7669"/>
                  </a:cubicBezTo>
                  <a:lnTo>
                    <a:pt x="8355" y="7646"/>
                  </a:lnTo>
                  <a:cubicBezTo>
                    <a:pt x="8286" y="7601"/>
                    <a:pt x="8218" y="7578"/>
                    <a:pt x="8149" y="7555"/>
                  </a:cubicBezTo>
                  <a:lnTo>
                    <a:pt x="8104" y="7532"/>
                  </a:lnTo>
                  <a:cubicBezTo>
                    <a:pt x="8035" y="7487"/>
                    <a:pt x="7944" y="7464"/>
                    <a:pt x="7876" y="7418"/>
                  </a:cubicBezTo>
                  <a:cubicBezTo>
                    <a:pt x="7830" y="7395"/>
                    <a:pt x="7784" y="7373"/>
                    <a:pt x="7761" y="7350"/>
                  </a:cubicBezTo>
                  <a:cubicBezTo>
                    <a:pt x="7693" y="7327"/>
                    <a:pt x="7670" y="7304"/>
                    <a:pt x="7624" y="7258"/>
                  </a:cubicBezTo>
                  <a:cubicBezTo>
                    <a:pt x="7579" y="7190"/>
                    <a:pt x="7556" y="7122"/>
                    <a:pt x="7579" y="7053"/>
                  </a:cubicBezTo>
                  <a:cubicBezTo>
                    <a:pt x="7579" y="7007"/>
                    <a:pt x="7602" y="6985"/>
                    <a:pt x="7647" y="6939"/>
                  </a:cubicBezTo>
                  <a:cubicBezTo>
                    <a:pt x="7647" y="6916"/>
                    <a:pt x="7670" y="6893"/>
                    <a:pt x="7670" y="6893"/>
                  </a:cubicBezTo>
                  <a:cubicBezTo>
                    <a:pt x="7670" y="6893"/>
                    <a:pt x="7693" y="6870"/>
                    <a:pt x="7693" y="6870"/>
                  </a:cubicBezTo>
                  <a:lnTo>
                    <a:pt x="7716" y="6825"/>
                  </a:lnTo>
                  <a:lnTo>
                    <a:pt x="7716" y="6802"/>
                  </a:lnTo>
                  <a:lnTo>
                    <a:pt x="7739" y="6756"/>
                  </a:lnTo>
                  <a:lnTo>
                    <a:pt x="7761" y="6733"/>
                  </a:lnTo>
                  <a:lnTo>
                    <a:pt x="7784" y="6711"/>
                  </a:lnTo>
                  <a:lnTo>
                    <a:pt x="7830" y="6597"/>
                  </a:lnTo>
                  <a:cubicBezTo>
                    <a:pt x="7876" y="6505"/>
                    <a:pt x="7898" y="6437"/>
                    <a:pt x="7944" y="6368"/>
                  </a:cubicBezTo>
                  <a:cubicBezTo>
                    <a:pt x="8012" y="6254"/>
                    <a:pt x="8058" y="6140"/>
                    <a:pt x="8104" y="6026"/>
                  </a:cubicBezTo>
                  <a:lnTo>
                    <a:pt x="8149" y="5935"/>
                  </a:lnTo>
                  <a:lnTo>
                    <a:pt x="8172" y="5889"/>
                  </a:lnTo>
                  <a:cubicBezTo>
                    <a:pt x="8218" y="5843"/>
                    <a:pt x="8241" y="5775"/>
                    <a:pt x="8264" y="5706"/>
                  </a:cubicBezTo>
                  <a:lnTo>
                    <a:pt x="8378" y="5478"/>
                  </a:lnTo>
                  <a:lnTo>
                    <a:pt x="8446" y="5364"/>
                  </a:lnTo>
                  <a:lnTo>
                    <a:pt x="8446" y="5341"/>
                  </a:lnTo>
                  <a:lnTo>
                    <a:pt x="8469" y="5318"/>
                  </a:lnTo>
                  <a:cubicBezTo>
                    <a:pt x="8537" y="5181"/>
                    <a:pt x="8606" y="5044"/>
                    <a:pt x="8674" y="4907"/>
                  </a:cubicBezTo>
                  <a:lnTo>
                    <a:pt x="8711" y="4816"/>
                  </a:lnTo>
                  <a:lnTo>
                    <a:pt x="8697" y="4816"/>
                  </a:lnTo>
                  <a:lnTo>
                    <a:pt x="8766" y="4679"/>
                  </a:lnTo>
                  <a:lnTo>
                    <a:pt x="8789" y="4611"/>
                  </a:lnTo>
                  <a:cubicBezTo>
                    <a:pt x="8834" y="4542"/>
                    <a:pt x="8857" y="4474"/>
                    <a:pt x="8903" y="4428"/>
                  </a:cubicBezTo>
                  <a:cubicBezTo>
                    <a:pt x="8971" y="4291"/>
                    <a:pt x="9017" y="4154"/>
                    <a:pt x="9108" y="4017"/>
                  </a:cubicBezTo>
                  <a:lnTo>
                    <a:pt x="9177" y="3880"/>
                  </a:lnTo>
                  <a:lnTo>
                    <a:pt x="9177" y="3858"/>
                  </a:lnTo>
                  <a:lnTo>
                    <a:pt x="9222" y="3789"/>
                  </a:lnTo>
                  <a:cubicBezTo>
                    <a:pt x="9245" y="3743"/>
                    <a:pt x="9268" y="3675"/>
                    <a:pt x="9314" y="3629"/>
                  </a:cubicBezTo>
                  <a:cubicBezTo>
                    <a:pt x="9382" y="3492"/>
                    <a:pt x="9428" y="3378"/>
                    <a:pt x="9496" y="3264"/>
                  </a:cubicBezTo>
                  <a:lnTo>
                    <a:pt x="9587" y="3081"/>
                  </a:lnTo>
                  <a:cubicBezTo>
                    <a:pt x="9610" y="3036"/>
                    <a:pt x="9633" y="2990"/>
                    <a:pt x="9656" y="2944"/>
                  </a:cubicBezTo>
                  <a:lnTo>
                    <a:pt x="9656" y="2922"/>
                  </a:lnTo>
                  <a:lnTo>
                    <a:pt x="9656" y="2899"/>
                  </a:lnTo>
                  <a:cubicBezTo>
                    <a:pt x="9679" y="2876"/>
                    <a:pt x="9679" y="2853"/>
                    <a:pt x="9702" y="2853"/>
                  </a:cubicBezTo>
                  <a:cubicBezTo>
                    <a:pt x="9702" y="2830"/>
                    <a:pt x="9702" y="2830"/>
                    <a:pt x="9724" y="2830"/>
                  </a:cubicBezTo>
                  <a:cubicBezTo>
                    <a:pt x="9724" y="2785"/>
                    <a:pt x="9770" y="2785"/>
                    <a:pt x="9793" y="2785"/>
                  </a:cubicBezTo>
                  <a:close/>
                  <a:moveTo>
                    <a:pt x="9656" y="0"/>
                  </a:moveTo>
                  <a:cubicBezTo>
                    <a:pt x="9587" y="0"/>
                    <a:pt x="9519" y="0"/>
                    <a:pt x="9473" y="23"/>
                  </a:cubicBezTo>
                  <a:cubicBezTo>
                    <a:pt x="9450" y="46"/>
                    <a:pt x="9428" y="46"/>
                    <a:pt x="9428" y="46"/>
                  </a:cubicBezTo>
                  <a:cubicBezTo>
                    <a:pt x="9405" y="69"/>
                    <a:pt x="9382" y="91"/>
                    <a:pt x="9359" y="91"/>
                  </a:cubicBezTo>
                  <a:lnTo>
                    <a:pt x="9359" y="114"/>
                  </a:lnTo>
                  <a:cubicBezTo>
                    <a:pt x="9336" y="137"/>
                    <a:pt x="9314" y="160"/>
                    <a:pt x="9291" y="183"/>
                  </a:cubicBezTo>
                  <a:cubicBezTo>
                    <a:pt x="9268" y="228"/>
                    <a:pt x="9245" y="251"/>
                    <a:pt x="9222" y="297"/>
                  </a:cubicBezTo>
                  <a:cubicBezTo>
                    <a:pt x="9177" y="365"/>
                    <a:pt x="9131" y="457"/>
                    <a:pt x="9085" y="525"/>
                  </a:cubicBezTo>
                  <a:cubicBezTo>
                    <a:pt x="9062" y="571"/>
                    <a:pt x="9040" y="616"/>
                    <a:pt x="9017" y="662"/>
                  </a:cubicBezTo>
                  <a:cubicBezTo>
                    <a:pt x="8971" y="753"/>
                    <a:pt x="8903" y="867"/>
                    <a:pt x="8834" y="982"/>
                  </a:cubicBezTo>
                  <a:lnTo>
                    <a:pt x="8811" y="1004"/>
                  </a:lnTo>
                  <a:lnTo>
                    <a:pt x="8789" y="1050"/>
                  </a:lnTo>
                  <a:lnTo>
                    <a:pt x="8766" y="1096"/>
                  </a:lnTo>
                  <a:cubicBezTo>
                    <a:pt x="8743" y="1141"/>
                    <a:pt x="8697" y="1187"/>
                    <a:pt x="8674" y="1233"/>
                  </a:cubicBezTo>
                  <a:cubicBezTo>
                    <a:pt x="8652" y="1278"/>
                    <a:pt x="8606" y="1324"/>
                    <a:pt x="8583" y="1370"/>
                  </a:cubicBezTo>
                  <a:cubicBezTo>
                    <a:pt x="8537" y="1438"/>
                    <a:pt x="8515" y="1484"/>
                    <a:pt x="8469" y="1552"/>
                  </a:cubicBezTo>
                  <a:cubicBezTo>
                    <a:pt x="8469" y="1575"/>
                    <a:pt x="8446" y="1598"/>
                    <a:pt x="8446" y="1621"/>
                  </a:cubicBezTo>
                  <a:cubicBezTo>
                    <a:pt x="8423" y="1643"/>
                    <a:pt x="8423" y="1666"/>
                    <a:pt x="8423" y="1689"/>
                  </a:cubicBezTo>
                  <a:cubicBezTo>
                    <a:pt x="8423" y="1712"/>
                    <a:pt x="8423" y="1735"/>
                    <a:pt x="8423" y="1758"/>
                  </a:cubicBezTo>
                  <a:lnTo>
                    <a:pt x="8401" y="1780"/>
                  </a:lnTo>
                  <a:cubicBezTo>
                    <a:pt x="8355" y="1849"/>
                    <a:pt x="8332" y="1895"/>
                    <a:pt x="8286" y="1963"/>
                  </a:cubicBezTo>
                  <a:cubicBezTo>
                    <a:pt x="8286" y="1986"/>
                    <a:pt x="8264" y="2009"/>
                    <a:pt x="8241" y="2031"/>
                  </a:cubicBezTo>
                  <a:cubicBezTo>
                    <a:pt x="8218" y="2077"/>
                    <a:pt x="8195" y="2123"/>
                    <a:pt x="8172" y="2168"/>
                  </a:cubicBezTo>
                  <a:cubicBezTo>
                    <a:pt x="8127" y="2237"/>
                    <a:pt x="8081" y="2305"/>
                    <a:pt x="8035" y="2374"/>
                  </a:cubicBezTo>
                  <a:cubicBezTo>
                    <a:pt x="7990" y="2465"/>
                    <a:pt x="7921" y="2556"/>
                    <a:pt x="7853" y="2648"/>
                  </a:cubicBezTo>
                  <a:lnTo>
                    <a:pt x="7784" y="2808"/>
                  </a:lnTo>
                  <a:cubicBezTo>
                    <a:pt x="7693" y="2922"/>
                    <a:pt x="7624" y="3059"/>
                    <a:pt x="7533" y="3196"/>
                  </a:cubicBezTo>
                  <a:lnTo>
                    <a:pt x="7510" y="3218"/>
                  </a:lnTo>
                  <a:lnTo>
                    <a:pt x="7442" y="3333"/>
                  </a:lnTo>
                  <a:cubicBezTo>
                    <a:pt x="7396" y="3447"/>
                    <a:pt x="7328" y="3538"/>
                    <a:pt x="7259" y="3652"/>
                  </a:cubicBezTo>
                  <a:cubicBezTo>
                    <a:pt x="7236" y="3721"/>
                    <a:pt x="7191" y="3789"/>
                    <a:pt x="7145" y="3880"/>
                  </a:cubicBezTo>
                  <a:lnTo>
                    <a:pt x="7054" y="4063"/>
                  </a:lnTo>
                  <a:cubicBezTo>
                    <a:pt x="6985" y="4200"/>
                    <a:pt x="6894" y="4360"/>
                    <a:pt x="6826" y="4497"/>
                  </a:cubicBezTo>
                  <a:cubicBezTo>
                    <a:pt x="6803" y="4542"/>
                    <a:pt x="6780" y="4588"/>
                    <a:pt x="6757" y="4634"/>
                  </a:cubicBezTo>
                  <a:cubicBezTo>
                    <a:pt x="6734" y="4656"/>
                    <a:pt x="6711" y="4702"/>
                    <a:pt x="6689" y="4725"/>
                  </a:cubicBezTo>
                  <a:lnTo>
                    <a:pt x="6689" y="4748"/>
                  </a:lnTo>
                  <a:cubicBezTo>
                    <a:pt x="6643" y="4816"/>
                    <a:pt x="6620" y="4907"/>
                    <a:pt x="6574" y="4976"/>
                  </a:cubicBezTo>
                  <a:cubicBezTo>
                    <a:pt x="6529" y="5044"/>
                    <a:pt x="6506" y="5090"/>
                    <a:pt x="6460" y="5159"/>
                  </a:cubicBezTo>
                  <a:lnTo>
                    <a:pt x="6438" y="5227"/>
                  </a:lnTo>
                  <a:cubicBezTo>
                    <a:pt x="6392" y="5273"/>
                    <a:pt x="6369" y="5318"/>
                    <a:pt x="6346" y="5387"/>
                  </a:cubicBezTo>
                  <a:lnTo>
                    <a:pt x="6323" y="5432"/>
                  </a:lnTo>
                  <a:cubicBezTo>
                    <a:pt x="6278" y="5501"/>
                    <a:pt x="6232" y="5569"/>
                    <a:pt x="6186" y="5661"/>
                  </a:cubicBezTo>
                  <a:lnTo>
                    <a:pt x="6164" y="5706"/>
                  </a:lnTo>
                  <a:cubicBezTo>
                    <a:pt x="6118" y="5775"/>
                    <a:pt x="6095" y="5820"/>
                    <a:pt x="6050" y="5889"/>
                  </a:cubicBezTo>
                  <a:cubicBezTo>
                    <a:pt x="5867" y="6163"/>
                    <a:pt x="5707" y="6460"/>
                    <a:pt x="5525" y="6756"/>
                  </a:cubicBezTo>
                  <a:lnTo>
                    <a:pt x="5502" y="6825"/>
                  </a:lnTo>
                  <a:lnTo>
                    <a:pt x="5228" y="7281"/>
                  </a:lnTo>
                  <a:cubicBezTo>
                    <a:pt x="5182" y="7350"/>
                    <a:pt x="5137" y="7418"/>
                    <a:pt x="5091" y="7510"/>
                  </a:cubicBezTo>
                  <a:cubicBezTo>
                    <a:pt x="5068" y="7555"/>
                    <a:pt x="5022" y="7624"/>
                    <a:pt x="5000" y="7692"/>
                  </a:cubicBezTo>
                  <a:lnTo>
                    <a:pt x="4977" y="7738"/>
                  </a:lnTo>
                  <a:cubicBezTo>
                    <a:pt x="4931" y="7829"/>
                    <a:pt x="4885" y="7898"/>
                    <a:pt x="4817" y="7989"/>
                  </a:cubicBezTo>
                  <a:cubicBezTo>
                    <a:pt x="4794" y="8057"/>
                    <a:pt x="4748" y="8126"/>
                    <a:pt x="4703" y="8194"/>
                  </a:cubicBezTo>
                  <a:lnTo>
                    <a:pt x="4657" y="8286"/>
                  </a:lnTo>
                  <a:cubicBezTo>
                    <a:pt x="4634" y="8331"/>
                    <a:pt x="4612" y="8377"/>
                    <a:pt x="4589" y="8423"/>
                  </a:cubicBezTo>
                  <a:cubicBezTo>
                    <a:pt x="4543" y="8491"/>
                    <a:pt x="4520" y="8537"/>
                    <a:pt x="4497" y="8582"/>
                  </a:cubicBezTo>
                  <a:lnTo>
                    <a:pt x="4452" y="8651"/>
                  </a:lnTo>
                  <a:cubicBezTo>
                    <a:pt x="4429" y="8696"/>
                    <a:pt x="4406" y="8742"/>
                    <a:pt x="4383" y="8788"/>
                  </a:cubicBezTo>
                  <a:lnTo>
                    <a:pt x="4338" y="8856"/>
                  </a:lnTo>
                  <a:cubicBezTo>
                    <a:pt x="4315" y="8925"/>
                    <a:pt x="4269" y="8993"/>
                    <a:pt x="4223" y="9062"/>
                  </a:cubicBezTo>
                  <a:lnTo>
                    <a:pt x="4201" y="9107"/>
                  </a:lnTo>
                  <a:cubicBezTo>
                    <a:pt x="4155" y="9199"/>
                    <a:pt x="4109" y="9290"/>
                    <a:pt x="4064" y="9381"/>
                  </a:cubicBezTo>
                  <a:cubicBezTo>
                    <a:pt x="4018" y="9450"/>
                    <a:pt x="3995" y="9518"/>
                    <a:pt x="3950" y="9564"/>
                  </a:cubicBezTo>
                  <a:cubicBezTo>
                    <a:pt x="3858" y="9724"/>
                    <a:pt x="3790" y="9883"/>
                    <a:pt x="3699" y="10043"/>
                  </a:cubicBezTo>
                  <a:lnTo>
                    <a:pt x="3607" y="10226"/>
                  </a:lnTo>
                  <a:cubicBezTo>
                    <a:pt x="3562" y="10317"/>
                    <a:pt x="3516" y="10431"/>
                    <a:pt x="3447" y="10522"/>
                  </a:cubicBezTo>
                  <a:cubicBezTo>
                    <a:pt x="3356" y="10682"/>
                    <a:pt x="3288" y="10865"/>
                    <a:pt x="3196" y="11047"/>
                  </a:cubicBezTo>
                  <a:cubicBezTo>
                    <a:pt x="3128" y="11184"/>
                    <a:pt x="3037" y="11321"/>
                    <a:pt x="2968" y="11481"/>
                  </a:cubicBezTo>
                  <a:cubicBezTo>
                    <a:pt x="2922" y="11550"/>
                    <a:pt x="2877" y="11641"/>
                    <a:pt x="2831" y="11732"/>
                  </a:cubicBezTo>
                  <a:cubicBezTo>
                    <a:pt x="2785" y="11801"/>
                    <a:pt x="2740" y="11869"/>
                    <a:pt x="2717" y="11938"/>
                  </a:cubicBezTo>
                  <a:cubicBezTo>
                    <a:pt x="2626" y="12075"/>
                    <a:pt x="2557" y="12234"/>
                    <a:pt x="2466" y="12371"/>
                  </a:cubicBezTo>
                  <a:lnTo>
                    <a:pt x="2443" y="12394"/>
                  </a:lnTo>
                  <a:cubicBezTo>
                    <a:pt x="2329" y="12600"/>
                    <a:pt x="2215" y="12782"/>
                    <a:pt x="2101" y="12988"/>
                  </a:cubicBezTo>
                  <a:lnTo>
                    <a:pt x="1941" y="13284"/>
                  </a:lnTo>
                  <a:lnTo>
                    <a:pt x="1850" y="13421"/>
                  </a:lnTo>
                  <a:lnTo>
                    <a:pt x="1667" y="13764"/>
                  </a:lnTo>
                  <a:cubicBezTo>
                    <a:pt x="1621" y="13832"/>
                    <a:pt x="1576" y="13923"/>
                    <a:pt x="1530" y="13992"/>
                  </a:cubicBezTo>
                  <a:cubicBezTo>
                    <a:pt x="1507" y="14038"/>
                    <a:pt x="1484" y="14083"/>
                    <a:pt x="1462" y="14129"/>
                  </a:cubicBezTo>
                  <a:cubicBezTo>
                    <a:pt x="1439" y="14152"/>
                    <a:pt x="1416" y="14175"/>
                    <a:pt x="1416" y="14197"/>
                  </a:cubicBezTo>
                  <a:cubicBezTo>
                    <a:pt x="1279" y="14426"/>
                    <a:pt x="1165" y="14631"/>
                    <a:pt x="1028" y="14859"/>
                  </a:cubicBezTo>
                  <a:lnTo>
                    <a:pt x="891" y="15110"/>
                  </a:lnTo>
                  <a:lnTo>
                    <a:pt x="640" y="15544"/>
                  </a:lnTo>
                  <a:lnTo>
                    <a:pt x="389" y="15978"/>
                  </a:lnTo>
                  <a:cubicBezTo>
                    <a:pt x="343" y="16023"/>
                    <a:pt x="320" y="16092"/>
                    <a:pt x="275" y="16137"/>
                  </a:cubicBezTo>
                  <a:lnTo>
                    <a:pt x="275" y="16160"/>
                  </a:lnTo>
                  <a:cubicBezTo>
                    <a:pt x="252" y="16183"/>
                    <a:pt x="252" y="16229"/>
                    <a:pt x="229" y="16252"/>
                  </a:cubicBezTo>
                  <a:cubicBezTo>
                    <a:pt x="206" y="16274"/>
                    <a:pt x="183" y="16274"/>
                    <a:pt x="183" y="16297"/>
                  </a:cubicBezTo>
                  <a:lnTo>
                    <a:pt x="161" y="16320"/>
                  </a:lnTo>
                  <a:cubicBezTo>
                    <a:pt x="138" y="16366"/>
                    <a:pt x="92" y="16411"/>
                    <a:pt x="69" y="16457"/>
                  </a:cubicBezTo>
                  <a:cubicBezTo>
                    <a:pt x="46" y="16503"/>
                    <a:pt x="24" y="16548"/>
                    <a:pt x="1" y="16617"/>
                  </a:cubicBezTo>
                  <a:cubicBezTo>
                    <a:pt x="1" y="16685"/>
                    <a:pt x="1" y="16754"/>
                    <a:pt x="46" y="16822"/>
                  </a:cubicBezTo>
                  <a:cubicBezTo>
                    <a:pt x="69" y="16845"/>
                    <a:pt x="92" y="16868"/>
                    <a:pt x="115" y="16914"/>
                  </a:cubicBezTo>
                  <a:lnTo>
                    <a:pt x="161" y="16936"/>
                  </a:lnTo>
                  <a:cubicBezTo>
                    <a:pt x="183" y="16959"/>
                    <a:pt x="206" y="16982"/>
                    <a:pt x="229" y="17005"/>
                  </a:cubicBezTo>
                  <a:cubicBezTo>
                    <a:pt x="320" y="17096"/>
                    <a:pt x="412" y="17165"/>
                    <a:pt x="503" y="17233"/>
                  </a:cubicBezTo>
                  <a:lnTo>
                    <a:pt x="594" y="17324"/>
                  </a:lnTo>
                  <a:cubicBezTo>
                    <a:pt x="617" y="17347"/>
                    <a:pt x="663" y="17370"/>
                    <a:pt x="686" y="17393"/>
                  </a:cubicBezTo>
                  <a:cubicBezTo>
                    <a:pt x="708" y="17370"/>
                    <a:pt x="754" y="17347"/>
                    <a:pt x="777" y="17347"/>
                  </a:cubicBezTo>
                  <a:cubicBezTo>
                    <a:pt x="800" y="17347"/>
                    <a:pt x="823" y="17370"/>
                    <a:pt x="845" y="17370"/>
                  </a:cubicBezTo>
                  <a:cubicBezTo>
                    <a:pt x="868" y="17416"/>
                    <a:pt x="891" y="17461"/>
                    <a:pt x="868" y="17484"/>
                  </a:cubicBezTo>
                  <a:cubicBezTo>
                    <a:pt x="937" y="17553"/>
                    <a:pt x="1005" y="17598"/>
                    <a:pt x="1074" y="17644"/>
                  </a:cubicBezTo>
                  <a:cubicBezTo>
                    <a:pt x="1165" y="17712"/>
                    <a:pt x="1233" y="17758"/>
                    <a:pt x="1325" y="17804"/>
                  </a:cubicBezTo>
                  <a:lnTo>
                    <a:pt x="1370" y="17827"/>
                  </a:lnTo>
                  <a:cubicBezTo>
                    <a:pt x="1416" y="17872"/>
                    <a:pt x="1484" y="17918"/>
                    <a:pt x="1530" y="17941"/>
                  </a:cubicBezTo>
                  <a:lnTo>
                    <a:pt x="1553" y="17964"/>
                  </a:lnTo>
                  <a:lnTo>
                    <a:pt x="1576" y="17964"/>
                  </a:lnTo>
                  <a:cubicBezTo>
                    <a:pt x="1644" y="18009"/>
                    <a:pt x="1713" y="18032"/>
                    <a:pt x="1758" y="18078"/>
                  </a:cubicBezTo>
                  <a:lnTo>
                    <a:pt x="1850" y="18146"/>
                  </a:lnTo>
                  <a:lnTo>
                    <a:pt x="1964" y="18215"/>
                  </a:lnTo>
                  <a:cubicBezTo>
                    <a:pt x="2032" y="18237"/>
                    <a:pt x="2078" y="18260"/>
                    <a:pt x="2124" y="18306"/>
                  </a:cubicBezTo>
                  <a:lnTo>
                    <a:pt x="2192" y="18329"/>
                  </a:lnTo>
                  <a:cubicBezTo>
                    <a:pt x="2443" y="18488"/>
                    <a:pt x="2694" y="18648"/>
                    <a:pt x="2945" y="18808"/>
                  </a:cubicBezTo>
                  <a:lnTo>
                    <a:pt x="2991" y="18831"/>
                  </a:lnTo>
                  <a:lnTo>
                    <a:pt x="3059" y="18899"/>
                  </a:lnTo>
                  <a:lnTo>
                    <a:pt x="3082" y="18899"/>
                  </a:lnTo>
                  <a:lnTo>
                    <a:pt x="3105" y="18922"/>
                  </a:lnTo>
                  <a:lnTo>
                    <a:pt x="3151" y="18945"/>
                  </a:lnTo>
                  <a:cubicBezTo>
                    <a:pt x="3242" y="18991"/>
                    <a:pt x="3333" y="19059"/>
                    <a:pt x="3425" y="19105"/>
                  </a:cubicBezTo>
                  <a:lnTo>
                    <a:pt x="3470" y="19128"/>
                  </a:lnTo>
                  <a:lnTo>
                    <a:pt x="3516" y="19150"/>
                  </a:lnTo>
                  <a:lnTo>
                    <a:pt x="3539" y="19150"/>
                  </a:lnTo>
                  <a:cubicBezTo>
                    <a:pt x="3607" y="19196"/>
                    <a:pt x="3676" y="19242"/>
                    <a:pt x="3744" y="19287"/>
                  </a:cubicBezTo>
                  <a:lnTo>
                    <a:pt x="3881" y="19356"/>
                  </a:lnTo>
                  <a:cubicBezTo>
                    <a:pt x="3972" y="19424"/>
                    <a:pt x="4064" y="19470"/>
                    <a:pt x="4155" y="19516"/>
                  </a:cubicBezTo>
                  <a:cubicBezTo>
                    <a:pt x="4246" y="19584"/>
                    <a:pt x="4338" y="19630"/>
                    <a:pt x="4429" y="19675"/>
                  </a:cubicBezTo>
                  <a:cubicBezTo>
                    <a:pt x="4497" y="19721"/>
                    <a:pt x="4543" y="19744"/>
                    <a:pt x="4589" y="19767"/>
                  </a:cubicBezTo>
                  <a:cubicBezTo>
                    <a:pt x="4657" y="19790"/>
                    <a:pt x="4703" y="19835"/>
                    <a:pt x="4748" y="19858"/>
                  </a:cubicBezTo>
                  <a:lnTo>
                    <a:pt x="4817" y="19881"/>
                  </a:lnTo>
                  <a:cubicBezTo>
                    <a:pt x="4863" y="19926"/>
                    <a:pt x="4908" y="19949"/>
                    <a:pt x="4977" y="19972"/>
                  </a:cubicBezTo>
                  <a:lnTo>
                    <a:pt x="5022" y="20018"/>
                  </a:lnTo>
                  <a:cubicBezTo>
                    <a:pt x="5182" y="20109"/>
                    <a:pt x="5319" y="20178"/>
                    <a:pt x="5479" y="20269"/>
                  </a:cubicBezTo>
                  <a:cubicBezTo>
                    <a:pt x="5593" y="20315"/>
                    <a:pt x="5707" y="20383"/>
                    <a:pt x="5821" y="20451"/>
                  </a:cubicBezTo>
                  <a:lnTo>
                    <a:pt x="5913" y="20497"/>
                  </a:lnTo>
                  <a:cubicBezTo>
                    <a:pt x="6004" y="20520"/>
                    <a:pt x="6095" y="20566"/>
                    <a:pt x="6164" y="20611"/>
                  </a:cubicBezTo>
                  <a:cubicBezTo>
                    <a:pt x="6232" y="20634"/>
                    <a:pt x="6301" y="20680"/>
                    <a:pt x="6369" y="20703"/>
                  </a:cubicBezTo>
                  <a:lnTo>
                    <a:pt x="6506" y="20771"/>
                  </a:lnTo>
                  <a:lnTo>
                    <a:pt x="6597" y="20817"/>
                  </a:lnTo>
                  <a:cubicBezTo>
                    <a:pt x="6643" y="20839"/>
                    <a:pt x="6711" y="20862"/>
                    <a:pt x="6757" y="20908"/>
                  </a:cubicBezTo>
                  <a:lnTo>
                    <a:pt x="6826" y="20931"/>
                  </a:lnTo>
                  <a:cubicBezTo>
                    <a:pt x="6894" y="20976"/>
                    <a:pt x="6985" y="21022"/>
                    <a:pt x="7077" y="21068"/>
                  </a:cubicBezTo>
                  <a:cubicBezTo>
                    <a:pt x="7145" y="21091"/>
                    <a:pt x="7191" y="21113"/>
                    <a:pt x="7259" y="21136"/>
                  </a:cubicBezTo>
                  <a:cubicBezTo>
                    <a:pt x="7328" y="21182"/>
                    <a:pt x="7419" y="21228"/>
                    <a:pt x="7488" y="21250"/>
                  </a:cubicBezTo>
                  <a:lnTo>
                    <a:pt x="7533" y="21273"/>
                  </a:lnTo>
                  <a:cubicBezTo>
                    <a:pt x="7602" y="21296"/>
                    <a:pt x="7670" y="21342"/>
                    <a:pt x="7739" y="21364"/>
                  </a:cubicBezTo>
                  <a:cubicBezTo>
                    <a:pt x="7807" y="21410"/>
                    <a:pt x="7898" y="21456"/>
                    <a:pt x="7967" y="21479"/>
                  </a:cubicBezTo>
                  <a:cubicBezTo>
                    <a:pt x="7990" y="21501"/>
                    <a:pt x="7990" y="21501"/>
                    <a:pt x="8012" y="21501"/>
                  </a:cubicBezTo>
                  <a:lnTo>
                    <a:pt x="8081" y="21547"/>
                  </a:lnTo>
                  <a:cubicBezTo>
                    <a:pt x="8172" y="21593"/>
                    <a:pt x="8264" y="21638"/>
                    <a:pt x="8378" y="21661"/>
                  </a:cubicBezTo>
                  <a:cubicBezTo>
                    <a:pt x="8446" y="21707"/>
                    <a:pt x="8537" y="21730"/>
                    <a:pt x="8606" y="21775"/>
                  </a:cubicBezTo>
                  <a:cubicBezTo>
                    <a:pt x="8697" y="21798"/>
                    <a:pt x="8766" y="21844"/>
                    <a:pt x="8834" y="21867"/>
                  </a:cubicBezTo>
                  <a:lnTo>
                    <a:pt x="8971" y="21912"/>
                  </a:lnTo>
                  <a:cubicBezTo>
                    <a:pt x="9085" y="21958"/>
                    <a:pt x="9199" y="22026"/>
                    <a:pt x="9314" y="22072"/>
                  </a:cubicBezTo>
                  <a:lnTo>
                    <a:pt x="9450" y="22118"/>
                  </a:lnTo>
                  <a:cubicBezTo>
                    <a:pt x="9542" y="22163"/>
                    <a:pt x="9656" y="22232"/>
                    <a:pt x="9770" y="22277"/>
                  </a:cubicBezTo>
                  <a:cubicBezTo>
                    <a:pt x="9930" y="22323"/>
                    <a:pt x="10090" y="22392"/>
                    <a:pt x="10249" y="22437"/>
                  </a:cubicBezTo>
                  <a:cubicBezTo>
                    <a:pt x="10341" y="22483"/>
                    <a:pt x="10432" y="22506"/>
                    <a:pt x="10523" y="22529"/>
                  </a:cubicBezTo>
                  <a:cubicBezTo>
                    <a:pt x="10592" y="22551"/>
                    <a:pt x="10637" y="22574"/>
                    <a:pt x="10706" y="22597"/>
                  </a:cubicBezTo>
                  <a:cubicBezTo>
                    <a:pt x="10774" y="22620"/>
                    <a:pt x="10843" y="22643"/>
                    <a:pt x="10911" y="22666"/>
                  </a:cubicBezTo>
                  <a:lnTo>
                    <a:pt x="10980" y="22711"/>
                  </a:lnTo>
                  <a:cubicBezTo>
                    <a:pt x="11094" y="22734"/>
                    <a:pt x="11208" y="22780"/>
                    <a:pt x="11322" y="22802"/>
                  </a:cubicBezTo>
                  <a:cubicBezTo>
                    <a:pt x="11482" y="22848"/>
                    <a:pt x="11642" y="22894"/>
                    <a:pt x="11801" y="22939"/>
                  </a:cubicBezTo>
                  <a:cubicBezTo>
                    <a:pt x="11893" y="22962"/>
                    <a:pt x="11961" y="22985"/>
                    <a:pt x="12053" y="23008"/>
                  </a:cubicBezTo>
                  <a:lnTo>
                    <a:pt x="12190" y="23031"/>
                  </a:lnTo>
                  <a:cubicBezTo>
                    <a:pt x="12304" y="23031"/>
                    <a:pt x="12441" y="23054"/>
                    <a:pt x="12555" y="23076"/>
                  </a:cubicBezTo>
                  <a:cubicBezTo>
                    <a:pt x="12715" y="23099"/>
                    <a:pt x="12851" y="23099"/>
                    <a:pt x="12988" y="23122"/>
                  </a:cubicBezTo>
                  <a:lnTo>
                    <a:pt x="13536" y="23122"/>
                  </a:lnTo>
                  <a:cubicBezTo>
                    <a:pt x="13559" y="23099"/>
                    <a:pt x="13605" y="23099"/>
                    <a:pt x="13628" y="23076"/>
                  </a:cubicBezTo>
                  <a:cubicBezTo>
                    <a:pt x="13650" y="23054"/>
                    <a:pt x="13673" y="23031"/>
                    <a:pt x="13673" y="23008"/>
                  </a:cubicBezTo>
                  <a:cubicBezTo>
                    <a:pt x="13696" y="22962"/>
                    <a:pt x="13696" y="22939"/>
                    <a:pt x="13696" y="22894"/>
                  </a:cubicBezTo>
                  <a:cubicBezTo>
                    <a:pt x="13742" y="22825"/>
                    <a:pt x="13787" y="22757"/>
                    <a:pt x="13833" y="22688"/>
                  </a:cubicBezTo>
                  <a:cubicBezTo>
                    <a:pt x="13879" y="22620"/>
                    <a:pt x="13924" y="22551"/>
                    <a:pt x="13970" y="22483"/>
                  </a:cubicBezTo>
                  <a:cubicBezTo>
                    <a:pt x="14038" y="22369"/>
                    <a:pt x="14107" y="22255"/>
                    <a:pt x="14198" y="22141"/>
                  </a:cubicBezTo>
                  <a:lnTo>
                    <a:pt x="14221" y="22095"/>
                  </a:lnTo>
                  <a:cubicBezTo>
                    <a:pt x="14289" y="21981"/>
                    <a:pt x="14335" y="21889"/>
                    <a:pt x="14404" y="21798"/>
                  </a:cubicBezTo>
                  <a:lnTo>
                    <a:pt x="14449" y="21707"/>
                  </a:lnTo>
                  <a:cubicBezTo>
                    <a:pt x="14495" y="21638"/>
                    <a:pt x="14518" y="21593"/>
                    <a:pt x="14563" y="21524"/>
                  </a:cubicBezTo>
                  <a:lnTo>
                    <a:pt x="14586" y="21501"/>
                  </a:lnTo>
                  <a:lnTo>
                    <a:pt x="14609" y="21456"/>
                  </a:lnTo>
                  <a:cubicBezTo>
                    <a:pt x="14632" y="21387"/>
                    <a:pt x="14677" y="21342"/>
                    <a:pt x="14700" y="21273"/>
                  </a:cubicBezTo>
                  <a:cubicBezTo>
                    <a:pt x="14746" y="21182"/>
                    <a:pt x="14792" y="21113"/>
                    <a:pt x="14814" y="21022"/>
                  </a:cubicBezTo>
                  <a:cubicBezTo>
                    <a:pt x="14906" y="20885"/>
                    <a:pt x="14974" y="20725"/>
                    <a:pt x="15043" y="20588"/>
                  </a:cubicBezTo>
                  <a:cubicBezTo>
                    <a:pt x="15111" y="20474"/>
                    <a:pt x="15157" y="20383"/>
                    <a:pt x="15248" y="20269"/>
                  </a:cubicBezTo>
                  <a:cubicBezTo>
                    <a:pt x="15271" y="20223"/>
                    <a:pt x="15294" y="20200"/>
                    <a:pt x="15317" y="20155"/>
                  </a:cubicBezTo>
                  <a:lnTo>
                    <a:pt x="15294" y="20155"/>
                  </a:lnTo>
                  <a:lnTo>
                    <a:pt x="15362" y="20063"/>
                  </a:lnTo>
                  <a:cubicBezTo>
                    <a:pt x="15385" y="20018"/>
                    <a:pt x="15408" y="19972"/>
                    <a:pt x="15454" y="19904"/>
                  </a:cubicBezTo>
                  <a:lnTo>
                    <a:pt x="15522" y="19812"/>
                  </a:lnTo>
                  <a:lnTo>
                    <a:pt x="15659" y="19561"/>
                  </a:lnTo>
                  <a:lnTo>
                    <a:pt x="15727" y="19447"/>
                  </a:lnTo>
                  <a:cubicBezTo>
                    <a:pt x="15750" y="19402"/>
                    <a:pt x="15796" y="19333"/>
                    <a:pt x="15819" y="19265"/>
                  </a:cubicBezTo>
                  <a:cubicBezTo>
                    <a:pt x="15864" y="19196"/>
                    <a:pt x="15887" y="19150"/>
                    <a:pt x="15910" y="19082"/>
                  </a:cubicBezTo>
                  <a:cubicBezTo>
                    <a:pt x="15956" y="19036"/>
                    <a:pt x="16001" y="18968"/>
                    <a:pt x="16024" y="18899"/>
                  </a:cubicBezTo>
                  <a:lnTo>
                    <a:pt x="16047" y="18854"/>
                  </a:lnTo>
                  <a:lnTo>
                    <a:pt x="16138" y="18717"/>
                  </a:lnTo>
                  <a:cubicBezTo>
                    <a:pt x="16161" y="18671"/>
                    <a:pt x="16207" y="18603"/>
                    <a:pt x="16252" y="18534"/>
                  </a:cubicBezTo>
                  <a:lnTo>
                    <a:pt x="16275" y="18443"/>
                  </a:lnTo>
                  <a:cubicBezTo>
                    <a:pt x="16298" y="18420"/>
                    <a:pt x="16321" y="18374"/>
                    <a:pt x="16344" y="18329"/>
                  </a:cubicBezTo>
                  <a:cubicBezTo>
                    <a:pt x="16389" y="18283"/>
                    <a:pt x="16412" y="18215"/>
                    <a:pt x="16435" y="18169"/>
                  </a:cubicBezTo>
                  <a:lnTo>
                    <a:pt x="16481" y="18078"/>
                  </a:lnTo>
                  <a:lnTo>
                    <a:pt x="16504" y="18055"/>
                  </a:lnTo>
                  <a:lnTo>
                    <a:pt x="16595" y="17895"/>
                  </a:lnTo>
                  <a:cubicBezTo>
                    <a:pt x="16618" y="17849"/>
                    <a:pt x="16640" y="17804"/>
                    <a:pt x="16663" y="17758"/>
                  </a:cubicBezTo>
                  <a:lnTo>
                    <a:pt x="16686" y="17712"/>
                  </a:lnTo>
                  <a:cubicBezTo>
                    <a:pt x="16732" y="17644"/>
                    <a:pt x="16800" y="17553"/>
                    <a:pt x="16846" y="17461"/>
                  </a:cubicBezTo>
                  <a:lnTo>
                    <a:pt x="16869" y="17370"/>
                  </a:lnTo>
                  <a:lnTo>
                    <a:pt x="16960" y="17233"/>
                  </a:lnTo>
                  <a:lnTo>
                    <a:pt x="16983" y="17187"/>
                  </a:lnTo>
                  <a:cubicBezTo>
                    <a:pt x="17006" y="17142"/>
                    <a:pt x="17051" y="17073"/>
                    <a:pt x="17074" y="17005"/>
                  </a:cubicBezTo>
                  <a:lnTo>
                    <a:pt x="17097" y="16959"/>
                  </a:lnTo>
                  <a:lnTo>
                    <a:pt x="17188" y="16799"/>
                  </a:lnTo>
                  <a:lnTo>
                    <a:pt x="17257" y="16662"/>
                  </a:lnTo>
                  <a:lnTo>
                    <a:pt x="17302" y="16594"/>
                  </a:lnTo>
                  <a:lnTo>
                    <a:pt x="17371" y="16480"/>
                  </a:lnTo>
                  <a:cubicBezTo>
                    <a:pt x="17417" y="16389"/>
                    <a:pt x="17462" y="16274"/>
                    <a:pt x="17531" y="16183"/>
                  </a:cubicBezTo>
                  <a:cubicBezTo>
                    <a:pt x="17599" y="16046"/>
                    <a:pt x="17690" y="15909"/>
                    <a:pt x="17759" y="15772"/>
                  </a:cubicBezTo>
                  <a:cubicBezTo>
                    <a:pt x="17805" y="15681"/>
                    <a:pt x="17873" y="15567"/>
                    <a:pt x="17941" y="15476"/>
                  </a:cubicBezTo>
                  <a:lnTo>
                    <a:pt x="17987" y="15384"/>
                  </a:lnTo>
                  <a:cubicBezTo>
                    <a:pt x="18033" y="15293"/>
                    <a:pt x="18078" y="15224"/>
                    <a:pt x="18124" y="15156"/>
                  </a:cubicBezTo>
                  <a:lnTo>
                    <a:pt x="18147" y="15133"/>
                  </a:lnTo>
                  <a:cubicBezTo>
                    <a:pt x="18170" y="15065"/>
                    <a:pt x="18193" y="15019"/>
                    <a:pt x="18238" y="14973"/>
                  </a:cubicBezTo>
                  <a:lnTo>
                    <a:pt x="18307" y="14836"/>
                  </a:lnTo>
                  <a:cubicBezTo>
                    <a:pt x="18352" y="14722"/>
                    <a:pt x="18421" y="14608"/>
                    <a:pt x="18489" y="14517"/>
                  </a:cubicBezTo>
                  <a:cubicBezTo>
                    <a:pt x="18535" y="14426"/>
                    <a:pt x="18581" y="14357"/>
                    <a:pt x="18626" y="14266"/>
                  </a:cubicBezTo>
                  <a:lnTo>
                    <a:pt x="18649" y="14220"/>
                  </a:lnTo>
                  <a:cubicBezTo>
                    <a:pt x="18672" y="14175"/>
                    <a:pt x="18718" y="14129"/>
                    <a:pt x="18740" y="14083"/>
                  </a:cubicBezTo>
                  <a:lnTo>
                    <a:pt x="18877" y="13832"/>
                  </a:lnTo>
                  <a:lnTo>
                    <a:pt x="18900" y="13786"/>
                  </a:lnTo>
                  <a:cubicBezTo>
                    <a:pt x="18991" y="13650"/>
                    <a:pt x="19083" y="13467"/>
                    <a:pt x="19174" y="13330"/>
                  </a:cubicBezTo>
                  <a:cubicBezTo>
                    <a:pt x="19193" y="13293"/>
                    <a:pt x="19212" y="13270"/>
                    <a:pt x="19230" y="13239"/>
                  </a:cubicBezTo>
                  <a:lnTo>
                    <a:pt x="19230" y="13239"/>
                  </a:lnTo>
                  <a:cubicBezTo>
                    <a:pt x="19243" y="13238"/>
                    <a:pt x="19243" y="13234"/>
                    <a:pt x="19243" y="13216"/>
                  </a:cubicBezTo>
                  <a:lnTo>
                    <a:pt x="19243" y="13216"/>
                  </a:lnTo>
                  <a:cubicBezTo>
                    <a:pt x="19243" y="13216"/>
                    <a:pt x="19243" y="13216"/>
                    <a:pt x="19243" y="13216"/>
                  </a:cubicBezTo>
                  <a:lnTo>
                    <a:pt x="19243" y="13216"/>
                  </a:lnTo>
                  <a:lnTo>
                    <a:pt x="19220" y="13239"/>
                  </a:lnTo>
                  <a:cubicBezTo>
                    <a:pt x="19243" y="13193"/>
                    <a:pt x="19265" y="13170"/>
                    <a:pt x="19288" y="13125"/>
                  </a:cubicBezTo>
                  <a:lnTo>
                    <a:pt x="19311" y="13102"/>
                  </a:lnTo>
                  <a:lnTo>
                    <a:pt x="19334" y="13056"/>
                  </a:lnTo>
                  <a:lnTo>
                    <a:pt x="19357" y="13010"/>
                  </a:lnTo>
                  <a:cubicBezTo>
                    <a:pt x="19402" y="12965"/>
                    <a:pt x="19425" y="12919"/>
                    <a:pt x="19448" y="12873"/>
                  </a:cubicBezTo>
                  <a:lnTo>
                    <a:pt x="19516" y="12759"/>
                  </a:lnTo>
                  <a:lnTo>
                    <a:pt x="19539" y="12714"/>
                  </a:lnTo>
                  <a:lnTo>
                    <a:pt x="19562" y="12668"/>
                  </a:lnTo>
                  <a:lnTo>
                    <a:pt x="19585" y="12668"/>
                  </a:lnTo>
                  <a:lnTo>
                    <a:pt x="19631" y="12577"/>
                  </a:lnTo>
                  <a:cubicBezTo>
                    <a:pt x="19653" y="12531"/>
                    <a:pt x="19699" y="12463"/>
                    <a:pt x="19722" y="12417"/>
                  </a:cubicBezTo>
                  <a:lnTo>
                    <a:pt x="19745" y="12371"/>
                  </a:lnTo>
                  <a:cubicBezTo>
                    <a:pt x="19768" y="12349"/>
                    <a:pt x="19790" y="12303"/>
                    <a:pt x="19813" y="12257"/>
                  </a:cubicBezTo>
                  <a:lnTo>
                    <a:pt x="19882" y="12166"/>
                  </a:lnTo>
                  <a:cubicBezTo>
                    <a:pt x="19950" y="12006"/>
                    <a:pt x="20041" y="11869"/>
                    <a:pt x="20133" y="11709"/>
                  </a:cubicBezTo>
                  <a:lnTo>
                    <a:pt x="20178" y="11641"/>
                  </a:lnTo>
                  <a:cubicBezTo>
                    <a:pt x="20201" y="11595"/>
                    <a:pt x="20224" y="11572"/>
                    <a:pt x="20247" y="11527"/>
                  </a:cubicBezTo>
                  <a:lnTo>
                    <a:pt x="20270" y="11481"/>
                  </a:lnTo>
                  <a:cubicBezTo>
                    <a:pt x="20315" y="11413"/>
                    <a:pt x="20361" y="11321"/>
                    <a:pt x="20407" y="11253"/>
                  </a:cubicBezTo>
                  <a:cubicBezTo>
                    <a:pt x="20475" y="11116"/>
                    <a:pt x="20544" y="11002"/>
                    <a:pt x="20612" y="10888"/>
                  </a:cubicBezTo>
                  <a:lnTo>
                    <a:pt x="20635" y="10842"/>
                  </a:lnTo>
                  <a:cubicBezTo>
                    <a:pt x="20703" y="10728"/>
                    <a:pt x="20772" y="10614"/>
                    <a:pt x="20817" y="10500"/>
                  </a:cubicBezTo>
                  <a:lnTo>
                    <a:pt x="20886" y="10408"/>
                  </a:lnTo>
                  <a:cubicBezTo>
                    <a:pt x="20909" y="10317"/>
                    <a:pt x="20954" y="10249"/>
                    <a:pt x="21000" y="10180"/>
                  </a:cubicBezTo>
                  <a:lnTo>
                    <a:pt x="21023" y="10134"/>
                  </a:lnTo>
                  <a:cubicBezTo>
                    <a:pt x="21046" y="10066"/>
                    <a:pt x="21069" y="10020"/>
                    <a:pt x="21114" y="9975"/>
                  </a:cubicBezTo>
                  <a:lnTo>
                    <a:pt x="21137" y="9929"/>
                  </a:lnTo>
                  <a:cubicBezTo>
                    <a:pt x="21206" y="9792"/>
                    <a:pt x="21274" y="9655"/>
                    <a:pt x="21365" y="9518"/>
                  </a:cubicBezTo>
                  <a:cubicBezTo>
                    <a:pt x="21388" y="9450"/>
                    <a:pt x="21434" y="9381"/>
                    <a:pt x="21457" y="9313"/>
                  </a:cubicBezTo>
                  <a:cubicBezTo>
                    <a:pt x="21502" y="9244"/>
                    <a:pt x="21548" y="9176"/>
                    <a:pt x="21594" y="9084"/>
                  </a:cubicBezTo>
                  <a:cubicBezTo>
                    <a:pt x="21662" y="8925"/>
                    <a:pt x="21753" y="8788"/>
                    <a:pt x="21845" y="8651"/>
                  </a:cubicBezTo>
                  <a:cubicBezTo>
                    <a:pt x="21890" y="8582"/>
                    <a:pt x="21936" y="8514"/>
                    <a:pt x="21959" y="8445"/>
                  </a:cubicBezTo>
                  <a:cubicBezTo>
                    <a:pt x="21982" y="8400"/>
                    <a:pt x="22027" y="8354"/>
                    <a:pt x="22050" y="8308"/>
                  </a:cubicBezTo>
                  <a:lnTo>
                    <a:pt x="22096" y="8240"/>
                  </a:lnTo>
                  <a:lnTo>
                    <a:pt x="22187" y="8080"/>
                  </a:lnTo>
                  <a:cubicBezTo>
                    <a:pt x="22233" y="7989"/>
                    <a:pt x="22301" y="7898"/>
                    <a:pt x="22347" y="7806"/>
                  </a:cubicBezTo>
                  <a:lnTo>
                    <a:pt x="22461" y="7601"/>
                  </a:lnTo>
                  <a:cubicBezTo>
                    <a:pt x="22507" y="7532"/>
                    <a:pt x="22552" y="7464"/>
                    <a:pt x="22598" y="7373"/>
                  </a:cubicBezTo>
                  <a:lnTo>
                    <a:pt x="22644" y="7281"/>
                  </a:lnTo>
                  <a:cubicBezTo>
                    <a:pt x="22689" y="7213"/>
                    <a:pt x="22712" y="7167"/>
                    <a:pt x="22758" y="7099"/>
                  </a:cubicBezTo>
                  <a:lnTo>
                    <a:pt x="22780" y="7053"/>
                  </a:lnTo>
                  <a:lnTo>
                    <a:pt x="22803" y="6985"/>
                  </a:lnTo>
                  <a:lnTo>
                    <a:pt x="22826" y="6985"/>
                  </a:lnTo>
                  <a:cubicBezTo>
                    <a:pt x="22826" y="6962"/>
                    <a:pt x="22826" y="6962"/>
                    <a:pt x="22849" y="6939"/>
                  </a:cubicBezTo>
                  <a:lnTo>
                    <a:pt x="22849" y="6916"/>
                  </a:lnTo>
                  <a:cubicBezTo>
                    <a:pt x="22872" y="6893"/>
                    <a:pt x="22872" y="6893"/>
                    <a:pt x="22872" y="6893"/>
                  </a:cubicBezTo>
                  <a:cubicBezTo>
                    <a:pt x="22895" y="6870"/>
                    <a:pt x="22917" y="6825"/>
                    <a:pt x="22917" y="6802"/>
                  </a:cubicBezTo>
                  <a:cubicBezTo>
                    <a:pt x="22917" y="6756"/>
                    <a:pt x="22940" y="6711"/>
                    <a:pt x="22940" y="6688"/>
                  </a:cubicBezTo>
                  <a:cubicBezTo>
                    <a:pt x="22940" y="6642"/>
                    <a:pt x="22940" y="6597"/>
                    <a:pt x="22917" y="6574"/>
                  </a:cubicBezTo>
                  <a:cubicBezTo>
                    <a:pt x="22917" y="6528"/>
                    <a:pt x="22917" y="6460"/>
                    <a:pt x="22895" y="6414"/>
                  </a:cubicBezTo>
                  <a:cubicBezTo>
                    <a:pt x="22872" y="6345"/>
                    <a:pt x="22849" y="6300"/>
                    <a:pt x="22803" y="6231"/>
                  </a:cubicBezTo>
                  <a:cubicBezTo>
                    <a:pt x="22780" y="6163"/>
                    <a:pt x="22735" y="6117"/>
                    <a:pt x="22689" y="6072"/>
                  </a:cubicBezTo>
                  <a:lnTo>
                    <a:pt x="22666" y="6049"/>
                  </a:lnTo>
                  <a:cubicBezTo>
                    <a:pt x="22507" y="5843"/>
                    <a:pt x="22301" y="5684"/>
                    <a:pt x="22119" y="5547"/>
                  </a:cubicBezTo>
                  <a:lnTo>
                    <a:pt x="22096" y="5524"/>
                  </a:lnTo>
                  <a:lnTo>
                    <a:pt x="22027" y="5455"/>
                  </a:lnTo>
                  <a:lnTo>
                    <a:pt x="21845" y="5318"/>
                  </a:lnTo>
                  <a:cubicBezTo>
                    <a:pt x="21753" y="5204"/>
                    <a:pt x="21616" y="5136"/>
                    <a:pt x="21502" y="5044"/>
                  </a:cubicBezTo>
                  <a:lnTo>
                    <a:pt x="21479" y="4999"/>
                  </a:lnTo>
                  <a:lnTo>
                    <a:pt x="21342" y="4907"/>
                  </a:lnTo>
                  <a:cubicBezTo>
                    <a:pt x="21274" y="4839"/>
                    <a:pt x="21183" y="4771"/>
                    <a:pt x="21091" y="4725"/>
                  </a:cubicBezTo>
                  <a:cubicBezTo>
                    <a:pt x="20954" y="4611"/>
                    <a:pt x="20840" y="4519"/>
                    <a:pt x="20703" y="4428"/>
                  </a:cubicBezTo>
                  <a:cubicBezTo>
                    <a:pt x="20635" y="4382"/>
                    <a:pt x="20566" y="4337"/>
                    <a:pt x="20498" y="4291"/>
                  </a:cubicBezTo>
                  <a:cubicBezTo>
                    <a:pt x="20429" y="4246"/>
                    <a:pt x="20361" y="4177"/>
                    <a:pt x="20293" y="4131"/>
                  </a:cubicBezTo>
                  <a:cubicBezTo>
                    <a:pt x="20270" y="4109"/>
                    <a:pt x="20224" y="4086"/>
                    <a:pt x="20201" y="4086"/>
                  </a:cubicBezTo>
                  <a:cubicBezTo>
                    <a:pt x="20178" y="4040"/>
                    <a:pt x="20133" y="4017"/>
                    <a:pt x="20110" y="3994"/>
                  </a:cubicBezTo>
                  <a:cubicBezTo>
                    <a:pt x="20041" y="3949"/>
                    <a:pt x="19950" y="3903"/>
                    <a:pt x="19882" y="3858"/>
                  </a:cubicBezTo>
                  <a:cubicBezTo>
                    <a:pt x="19790" y="3789"/>
                    <a:pt x="19699" y="3721"/>
                    <a:pt x="19585" y="3652"/>
                  </a:cubicBezTo>
                  <a:lnTo>
                    <a:pt x="19471" y="3584"/>
                  </a:lnTo>
                  <a:cubicBezTo>
                    <a:pt x="19425" y="3561"/>
                    <a:pt x="19402" y="3538"/>
                    <a:pt x="19357" y="3515"/>
                  </a:cubicBezTo>
                  <a:cubicBezTo>
                    <a:pt x="19334" y="3492"/>
                    <a:pt x="19288" y="3469"/>
                    <a:pt x="19243" y="3424"/>
                  </a:cubicBezTo>
                  <a:lnTo>
                    <a:pt x="19083" y="3310"/>
                  </a:lnTo>
                  <a:lnTo>
                    <a:pt x="19014" y="3287"/>
                  </a:lnTo>
                  <a:cubicBezTo>
                    <a:pt x="18877" y="3196"/>
                    <a:pt x="18740" y="3104"/>
                    <a:pt x="18603" y="3013"/>
                  </a:cubicBezTo>
                  <a:cubicBezTo>
                    <a:pt x="18489" y="2944"/>
                    <a:pt x="18352" y="2876"/>
                    <a:pt x="18238" y="2808"/>
                  </a:cubicBezTo>
                  <a:lnTo>
                    <a:pt x="18147" y="2739"/>
                  </a:lnTo>
                  <a:lnTo>
                    <a:pt x="18124" y="2739"/>
                  </a:lnTo>
                  <a:cubicBezTo>
                    <a:pt x="17987" y="2648"/>
                    <a:pt x="17827" y="2579"/>
                    <a:pt x="17690" y="2488"/>
                  </a:cubicBezTo>
                  <a:lnTo>
                    <a:pt x="17462" y="2374"/>
                  </a:lnTo>
                  <a:cubicBezTo>
                    <a:pt x="17234" y="2260"/>
                    <a:pt x="17006" y="2123"/>
                    <a:pt x="16755" y="2009"/>
                  </a:cubicBezTo>
                  <a:lnTo>
                    <a:pt x="16595" y="1940"/>
                  </a:lnTo>
                  <a:lnTo>
                    <a:pt x="16526" y="1895"/>
                  </a:lnTo>
                  <a:lnTo>
                    <a:pt x="16458" y="1872"/>
                  </a:lnTo>
                  <a:cubicBezTo>
                    <a:pt x="16321" y="1803"/>
                    <a:pt x="16184" y="1735"/>
                    <a:pt x="16047" y="1689"/>
                  </a:cubicBezTo>
                  <a:cubicBezTo>
                    <a:pt x="15887" y="1621"/>
                    <a:pt x="15727" y="1552"/>
                    <a:pt x="15568" y="1484"/>
                  </a:cubicBezTo>
                  <a:cubicBezTo>
                    <a:pt x="15408" y="1415"/>
                    <a:pt x="15248" y="1347"/>
                    <a:pt x="15088" y="1301"/>
                  </a:cubicBezTo>
                  <a:cubicBezTo>
                    <a:pt x="14997" y="1255"/>
                    <a:pt x="14883" y="1210"/>
                    <a:pt x="14792" y="1187"/>
                  </a:cubicBezTo>
                  <a:cubicBezTo>
                    <a:pt x="14723" y="1164"/>
                    <a:pt x="14677" y="1141"/>
                    <a:pt x="14609" y="1118"/>
                  </a:cubicBezTo>
                  <a:lnTo>
                    <a:pt x="14495" y="1073"/>
                  </a:lnTo>
                  <a:cubicBezTo>
                    <a:pt x="14381" y="1027"/>
                    <a:pt x="14244" y="982"/>
                    <a:pt x="14130" y="936"/>
                  </a:cubicBezTo>
                  <a:cubicBezTo>
                    <a:pt x="14038" y="913"/>
                    <a:pt x="13924" y="890"/>
                    <a:pt x="13833" y="845"/>
                  </a:cubicBezTo>
                  <a:cubicBezTo>
                    <a:pt x="13764" y="845"/>
                    <a:pt x="13696" y="822"/>
                    <a:pt x="13628" y="799"/>
                  </a:cubicBezTo>
                  <a:cubicBezTo>
                    <a:pt x="13582" y="776"/>
                    <a:pt x="13536" y="776"/>
                    <a:pt x="13513" y="753"/>
                  </a:cubicBezTo>
                  <a:cubicBezTo>
                    <a:pt x="13468" y="753"/>
                    <a:pt x="13422" y="730"/>
                    <a:pt x="13376" y="708"/>
                  </a:cubicBezTo>
                  <a:cubicBezTo>
                    <a:pt x="13308" y="708"/>
                    <a:pt x="13239" y="685"/>
                    <a:pt x="13194" y="662"/>
                  </a:cubicBezTo>
                  <a:lnTo>
                    <a:pt x="13125" y="639"/>
                  </a:lnTo>
                  <a:cubicBezTo>
                    <a:pt x="13011" y="616"/>
                    <a:pt x="12920" y="593"/>
                    <a:pt x="12829" y="571"/>
                  </a:cubicBezTo>
                  <a:cubicBezTo>
                    <a:pt x="12760" y="548"/>
                    <a:pt x="12692" y="525"/>
                    <a:pt x="12623" y="502"/>
                  </a:cubicBezTo>
                  <a:cubicBezTo>
                    <a:pt x="12463" y="479"/>
                    <a:pt x="12326" y="434"/>
                    <a:pt x="12167" y="388"/>
                  </a:cubicBezTo>
                  <a:lnTo>
                    <a:pt x="12121" y="388"/>
                  </a:lnTo>
                  <a:lnTo>
                    <a:pt x="12053" y="365"/>
                  </a:lnTo>
                  <a:cubicBezTo>
                    <a:pt x="11916" y="342"/>
                    <a:pt x="11779" y="297"/>
                    <a:pt x="11642" y="274"/>
                  </a:cubicBezTo>
                  <a:cubicBezTo>
                    <a:pt x="11459" y="228"/>
                    <a:pt x="11277" y="205"/>
                    <a:pt x="11094" y="160"/>
                  </a:cubicBezTo>
                  <a:cubicBezTo>
                    <a:pt x="10957" y="160"/>
                    <a:pt x="10797" y="114"/>
                    <a:pt x="10615" y="114"/>
                  </a:cubicBezTo>
                  <a:lnTo>
                    <a:pt x="10523" y="114"/>
                  </a:lnTo>
                  <a:cubicBezTo>
                    <a:pt x="10478" y="114"/>
                    <a:pt x="10409" y="91"/>
                    <a:pt x="10363" y="91"/>
                  </a:cubicBezTo>
                  <a:lnTo>
                    <a:pt x="10067" y="91"/>
                  </a:lnTo>
                  <a:cubicBezTo>
                    <a:pt x="9998" y="46"/>
                    <a:pt x="9930" y="46"/>
                    <a:pt x="9884" y="23"/>
                  </a:cubicBezTo>
                  <a:cubicBezTo>
                    <a:pt x="9816" y="0"/>
                    <a:pt x="9747" y="0"/>
                    <a:pt x="96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320759" y="2833284"/>
              <a:ext cx="149436" cy="99642"/>
            </a:xfrm>
            <a:custGeom>
              <a:avLst/>
              <a:gdLst/>
              <a:ahLst/>
              <a:cxnLst/>
              <a:rect l="l" t="t" r="r" b="b"/>
              <a:pathLst>
                <a:path w="2671" h="1781" extrusionOk="0">
                  <a:moveTo>
                    <a:pt x="411" y="0"/>
                  </a:moveTo>
                  <a:cubicBezTo>
                    <a:pt x="366" y="0"/>
                    <a:pt x="320" y="23"/>
                    <a:pt x="274" y="23"/>
                  </a:cubicBezTo>
                  <a:cubicBezTo>
                    <a:pt x="229" y="46"/>
                    <a:pt x="183" y="69"/>
                    <a:pt x="160" y="92"/>
                  </a:cubicBezTo>
                  <a:cubicBezTo>
                    <a:pt x="137" y="115"/>
                    <a:pt x="115" y="115"/>
                    <a:pt x="115" y="137"/>
                  </a:cubicBezTo>
                  <a:cubicBezTo>
                    <a:pt x="92" y="137"/>
                    <a:pt x="69" y="137"/>
                    <a:pt x="46" y="160"/>
                  </a:cubicBezTo>
                  <a:cubicBezTo>
                    <a:pt x="23" y="160"/>
                    <a:pt x="0" y="183"/>
                    <a:pt x="0" y="206"/>
                  </a:cubicBezTo>
                  <a:cubicBezTo>
                    <a:pt x="0" y="229"/>
                    <a:pt x="0" y="252"/>
                    <a:pt x="23" y="274"/>
                  </a:cubicBezTo>
                  <a:cubicBezTo>
                    <a:pt x="46" y="343"/>
                    <a:pt x="69" y="411"/>
                    <a:pt x="92" y="480"/>
                  </a:cubicBezTo>
                  <a:cubicBezTo>
                    <a:pt x="137" y="548"/>
                    <a:pt x="183" y="594"/>
                    <a:pt x="206" y="662"/>
                  </a:cubicBezTo>
                  <a:cubicBezTo>
                    <a:pt x="297" y="777"/>
                    <a:pt x="388" y="891"/>
                    <a:pt x="503" y="1005"/>
                  </a:cubicBezTo>
                  <a:cubicBezTo>
                    <a:pt x="548" y="1050"/>
                    <a:pt x="617" y="1119"/>
                    <a:pt x="685" y="1165"/>
                  </a:cubicBezTo>
                  <a:cubicBezTo>
                    <a:pt x="754" y="1210"/>
                    <a:pt x="822" y="1256"/>
                    <a:pt x="868" y="1302"/>
                  </a:cubicBezTo>
                  <a:cubicBezTo>
                    <a:pt x="936" y="1347"/>
                    <a:pt x="1005" y="1370"/>
                    <a:pt x="1050" y="1416"/>
                  </a:cubicBezTo>
                  <a:cubicBezTo>
                    <a:pt x="1119" y="1461"/>
                    <a:pt x="1210" y="1484"/>
                    <a:pt x="1279" y="1507"/>
                  </a:cubicBezTo>
                  <a:cubicBezTo>
                    <a:pt x="1416" y="1575"/>
                    <a:pt x="1553" y="1644"/>
                    <a:pt x="1712" y="1667"/>
                  </a:cubicBezTo>
                  <a:cubicBezTo>
                    <a:pt x="1781" y="1690"/>
                    <a:pt x="1849" y="1712"/>
                    <a:pt x="1918" y="1735"/>
                  </a:cubicBezTo>
                  <a:cubicBezTo>
                    <a:pt x="1986" y="1758"/>
                    <a:pt x="2055" y="1758"/>
                    <a:pt x="2146" y="1781"/>
                  </a:cubicBezTo>
                  <a:lnTo>
                    <a:pt x="2329" y="1781"/>
                  </a:lnTo>
                  <a:cubicBezTo>
                    <a:pt x="2420" y="1781"/>
                    <a:pt x="2534" y="1781"/>
                    <a:pt x="2602" y="1690"/>
                  </a:cubicBezTo>
                  <a:cubicBezTo>
                    <a:pt x="2625" y="1667"/>
                    <a:pt x="2648" y="1644"/>
                    <a:pt x="2671" y="1598"/>
                  </a:cubicBezTo>
                  <a:cubicBezTo>
                    <a:pt x="2671" y="1553"/>
                    <a:pt x="2671" y="1507"/>
                    <a:pt x="2671" y="1484"/>
                  </a:cubicBezTo>
                  <a:cubicBezTo>
                    <a:pt x="2648" y="1461"/>
                    <a:pt x="2648" y="1416"/>
                    <a:pt x="2648" y="1416"/>
                  </a:cubicBezTo>
                  <a:cubicBezTo>
                    <a:pt x="2625" y="1370"/>
                    <a:pt x="2625" y="1347"/>
                    <a:pt x="2602" y="1324"/>
                  </a:cubicBezTo>
                  <a:cubicBezTo>
                    <a:pt x="2557" y="1233"/>
                    <a:pt x="2511" y="1165"/>
                    <a:pt x="2466" y="1119"/>
                  </a:cubicBezTo>
                  <a:cubicBezTo>
                    <a:pt x="2420" y="1050"/>
                    <a:pt x="2374" y="982"/>
                    <a:pt x="2306" y="914"/>
                  </a:cubicBezTo>
                  <a:cubicBezTo>
                    <a:pt x="2260" y="845"/>
                    <a:pt x="2192" y="777"/>
                    <a:pt x="2123" y="731"/>
                  </a:cubicBezTo>
                  <a:cubicBezTo>
                    <a:pt x="2055" y="662"/>
                    <a:pt x="1986" y="594"/>
                    <a:pt x="1895" y="548"/>
                  </a:cubicBezTo>
                  <a:cubicBezTo>
                    <a:pt x="1826" y="480"/>
                    <a:pt x="1758" y="434"/>
                    <a:pt x="1667" y="389"/>
                  </a:cubicBezTo>
                  <a:cubicBezTo>
                    <a:pt x="1507" y="297"/>
                    <a:pt x="1324" y="206"/>
                    <a:pt x="1142" y="137"/>
                  </a:cubicBezTo>
                  <a:cubicBezTo>
                    <a:pt x="982" y="92"/>
                    <a:pt x="799" y="46"/>
                    <a:pt x="640" y="23"/>
                  </a:cubicBezTo>
                  <a:cubicBezTo>
                    <a:pt x="571" y="23"/>
                    <a:pt x="503" y="0"/>
                    <a:pt x="4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281203" y="2086206"/>
              <a:ext cx="661579" cy="516004"/>
            </a:xfrm>
            <a:custGeom>
              <a:avLst/>
              <a:gdLst/>
              <a:ahLst/>
              <a:cxnLst/>
              <a:rect l="l" t="t" r="r" b="b"/>
              <a:pathLst>
                <a:path w="11825" h="9223" extrusionOk="0">
                  <a:moveTo>
                    <a:pt x="2238" y="1"/>
                  </a:moveTo>
                  <a:cubicBezTo>
                    <a:pt x="2215" y="1"/>
                    <a:pt x="2169" y="1"/>
                    <a:pt x="2169" y="46"/>
                  </a:cubicBezTo>
                  <a:cubicBezTo>
                    <a:pt x="2147" y="46"/>
                    <a:pt x="2147" y="46"/>
                    <a:pt x="2147" y="69"/>
                  </a:cubicBezTo>
                  <a:cubicBezTo>
                    <a:pt x="2124" y="69"/>
                    <a:pt x="2124" y="92"/>
                    <a:pt x="2101" y="115"/>
                  </a:cubicBezTo>
                  <a:lnTo>
                    <a:pt x="2101" y="138"/>
                  </a:lnTo>
                  <a:lnTo>
                    <a:pt x="2101" y="160"/>
                  </a:lnTo>
                  <a:cubicBezTo>
                    <a:pt x="2078" y="206"/>
                    <a:pt x="2055" y="252"/>
                    <a:pt x="2032" y="297"/>
                  </a:cubicBezTo>
                  <a:lnTo>
                    <a:pt x="1941" y="480"/>
                  </a:lnTo>
                  <a:cubicBezTo>
                    <a:pt x="1873" y="594"/>
                    <a:pt x="1827" y="708"/>
                    <a:pt x="1759" y="845"/>
                  </a:cubicBezTo>
                  <a:cubicBezTo>
                    <a:pt x="1713" y="891"/>
                    <a:pt x="1690" y="959"/>
                    <a:pt x="1667" y="1005"/>
                  </a:cubicBezTo>
                  <a:lnTo>
                    <a:pt x="1622" y="1074"/>
                  </a:lnTo>
                  <a:lnTo>
                    <a:pt x="1622" y="1096"/>
                  </a:lnTo>
                  <a:lnTo>
                    <a:pt x="1553" y="1233"/>
                  </a:lnTo>
                  <a:cubicBezTo>
                    <a:pt x="1462" y="1370"/>
                    <a:pt x="1416" y="1507"/>
                    <a:pt x="1348" y="1644"/>
                  </a:cubicBezTo>
                  <a:cubicBezTo>
                    <a:pt x="1302" y="1713"/>
                    <a:pt x="1279" y="1758"/>
                    <a:pt x="1234" y="1827"/>
                  </a:cubicBezTo>
                  <a:lnTo>
                    <a:pt x="1211" y="1895"/>
                  </a:lnTo>
                  <a:lnTo>
                    <a:pt x="1142" y="2032"/>
                  </a:lnTo>
                  <a:lnTo>
                    <a:pt x="1142" y="2032"/>
                  </a:lnTo>
                  <a:lnTo>
                    <a:pt x="1165" y="2009"/>
                  </a:lnTo>
                  <a:lnTo>
                    <a:pt x="1165" y="2009"/>
                  </a:lnTo>
                  <a:cubicBezTo>
                    <a:pt x="1074" y="2192"/>
                    <a:pt x="982" y="2352"/>
                    <a:pt x="914" y="2534"/>
                  </a:cubicBezTo>
                  <a:lnTo>
                    <a:pt x="891" y="2557"/>
                  </a:lnTo>
                  <a:lnTo>
                    <a:pt x="891" y="2580"/>
                  </a:lnTo>
                  <a:lnTo>
                    <a:pt x="823" y="2694"/>
                  </a:lnTo>
                  <a:lnTo>
                    <a:pt x="709" y="2922"/>
                  </a:lnTo>
                  <a:cubicBezTo>
                    <a:pt x="686" y="2991"/>
                    <a:pt x="663" y="3059"/>
                    <a:pt x="617" y="3105"/>
                  </a:cubicBezTo>
                  <a:lnTo>
                    <a:pt x="594" y="3151"/>
                  </a:lnTo>
                  <a:lnTo>
                    <a:pt x="549" y="3242"/>
                  </a:lnTo>
                  <a:cubicBezTo>
                    <a:pt x="503" y="3356"/>
                    <a:pt x="457" y="3470"/>
                    <a:pt x="389" y="3584"/>
                  </a:cubicBezTo>
                  <a:cubicBezTo>
                    <a:pt x="343" y="3653"/>
                    <a:pt x="321" y="3721"/>
                    <a:pt x="275" y="3813"/>
                  </a:cubicBezTo>
                  <a:lnTo>
                    <a:pt x="229" y="3927"/>
                  </a:lnTo>
                  <a:lnTo>
                    <a:pt x="206" y="3949"/>
                  </a:lnTo>
                  <a:lnTo>
                    <a:pt x="184" y="3972"/>
                  </a:lnTo>
                  <a:lnTo>
                    <a:pt x="161" y="4018"/>
                  </a:lnTo>
                  <a:lnTo>
                    <a:pt x="161" y="4041"/>
                  </a:lnTo>
                  <a:lnTo>
                    <a:pt x="138" y="4086"/>
                  </a:lnTo>
                  <a:cubicBezTo>
                    <a:pt x="138" y="4086"/>
                    <a:pt x="115" y="4109"/>
                    <a:pt x="115" y="4109"/>
                  </a:cubicBezTo>
                  <a:cubicBezTo>
                    <a:pt x="115" y="4109"/>
                    <a:pt x="92" y="4132"/>
                    <a:pt x="92" y="4155"/>
                  </a:cubicBezTo>
                  <a:cubicBezTo>
                    <a:pt x="47" y="4201"/>
                    <a:pt x="24" y="4223"/>
                    <a:pt x="24" y="4269"/>
                  </a:cubicBezTo>
                  <a:cubicBezTo>
                    <a:pt x="1" y="4338"/>
                    <a:pt x="24" y="4406"/>
                    <a:pt x="69" y="4474"/>
                  </a:cubicBezTo>
                  <a:cubicBezTo>
                    <a:pt x="115" y="4520"/>
                    <a:pt x="138" y="4543"/>
                    <a:pt x="206" y="4566"/>
                  </a:cubicBezTo>
                  <a:cubicBezTo>
                    <a:pt x="229" y="4589"/>
                    <a:pt x="275" y="4611"/>
                    <a:pt x="321" y="4634"/>
                  </a:cubicBezTo>
                  <a:cubicBezTo>
                    <a:pt x="389" y="4680"/>
                    <a:pt x="480" y="4703"/>
                    <a:pt x="549" y="4748"/>
                  </a:cubicBezTo>
                  <a:lnTo>
                    <a:pt x="594" y="4771"/>
                  </a:lnTo>
                  <a:cubicBezTo>
                    <a:pt x="663" y="4794"/>
                    <a:pt x="731" y="4817"/>
                    <a:pt x="800" y="4862"/>
                  </a:cubicBezTo>
                  <a:lnTo>
                    <a:pt x="868" y="4885"/>
                  </a:lnTo>
                  <a:cubicBezTo>
                    <a:pt x="914" y="4908"/>
                    <a:pt x="982" y="4931"/>
                    <a:pt x="1028" y="4954"/>
                  </a:cubicBezTo>
                  <a:cubicBezTo>
                    <a:pt x="1074" y="4977"/>
                    <a:pt x="1142" y="4999"/>
                    <a:pt x="1211" y="5045"/>
                  </a:cubicBezTo>
                  <a:lnTo>
                    <a:pt x="1256" y="5068"/>
                  </a:lnTo>
                  <a:cubicBezTo>
                    <a:pt x="1302" y="5091"/>
                    <a:pt x="1371" y="5136"/>
                    <a:pt x="1439" y="5159"/>
                  </a:cubicBezTo>
                  <a:cubicBezTo>
                    <a:pt x="1576" y="5228"/>
                    <a:pt x="1713" y="5296"/>
                    <a:pt x="1850" y="5365"/>
                  </a:cubicBezTo>
                  <a:cubicBezTo>
                    <a:pt x="1941" y="5410"/>
                    <a:pt x="2055" y="5456"/>
                    <a:pt x="2147" y="5524"/>
                  </a:cubicBezTo>
                  <a:lnTo>
                    <a:pt x="2261" y="5570"/>
                  </a:lnTo>
                  <a:cubicBezTo>
                    <a:pt x="2329" y="5616"/>
                    <a:pt x="2398" y="5639"/>
                    <a:pt x="2466" y="5684"/>
                  </a:cubicBezTo>
                  <a:cubicBezTo>
                    <a:pt x="2535" y="5707"/>
                    <a:pt x="2603" y="5753"/>
                    <a:pt x="2672" y="5776"/>
                  </a:cubicBezTo>
                  <a:lnTo>
                    <a:pt x="2740" y="5821"/>
                  </a:lnTo>
                  <a:lnTo>
                    <a:pt x="2763" y="5821"/>
                  </a:lnTo>
                  <a:lnTo>
                    <a:pt x="2808" y="5844"/>
                  </a:lnTo>
                  <a:lnTo>
                    <a:pt x="2831" y="5844"/>
                  </a:lnTo>
                  <a:lnTo>
                    <a:pt x="2854" y="5867"/>
                  </a:lnTo>
                  <a:lnTo>
                    <a:pt x="2945" y="5912"/>
                  </a:lnTo>
                  <a:cubicBezTo>
                    <a:pt x="3060" y="5958"/>
                    <a:pt x="3151" y="6004"/>
                    <a:pt x="3242" y="6049"/>
                  </a:cubicBezTo>
                  <a:lnTo>
                    <a:pt x="3265" y="6049"/>
                  </a:lnTo>
                  <a:lnTo>
                    <a:pt x="3379" y="6095"/>
                  </a:lnTo>
                  <a:cubicBezTo>
                    <a:pt x="3516" y="6164"/>
                    <a:pt x="3653" y="6232"/>
                    <a:pt x="3790" y="6300"/>
                  </a:cubicBezTo>
                  <a:cubicBezTo>
                    <a:pt x="3881" y="6346"/>
                    <a:pt x="3950" y="6392"/>
                    <a:pt x="4041" y="6415"/>
                  </a:cubicBezTo>
                  <a:lnTo>
                    <a:pt x="4224" y="6506"/>
                  </a:lnTo>
                  <a:cubicBezTo>
                    <a:pt x="4361" y="6574"/>
                    <a:pt x="4498" y="6643"/>
                    <a:pt x="4635" y="6734"/>
                  </a:cubicBezTo>
                  <a:lnTo>
                    <a:pt x="4657" y="6734"/>
                  </a:lnTo>
                  <a:cubicBezTo>
                    <a:pt x="4817" y="6803"/>
                    <a:pt x="4954" y="6894"/>
                    <a:pt x="5091" y="6962"/>
                  </a:cubicBezTo>
                  <a:lnTo>
                    <a:pt x="5502" y="7168"/>
                  </a:lnTo>
                  <a:lnTo>
                    <a:pt x="5639" y="7259"/>
                  </a:lnTo>
                  <a:lnTo>
                    <a:pt x="5753" y="7305"/>
                  </a:lnTo>
                  <a:lnTo>
                    <a:pt x="6027" y="7465"/>
                  </a:lnTo>
                  <a:lnTo>
                    <a:pt x="6118" y="7510"/>
                  </a:lnTo>
                  <a:cubicBezTo>
                    <a:pt x="6232" y="7579"/>
                    <a:pt x="6346" y="7624"/>
                    <a:pt x="6461" y="7693"/>
                  </a:cubicBezTo>
                  <a:lnTo>
                    <a:pt x="6757" y="7853"/>
                  </a:lnTo>
                  <a:lnTo>
                    <a:pt x="6917" y="7921"/>
                  </a:lnTo>
                  <a:lnTo>
                    <a:pt x="7328" y="8127"/>
                  </a:lnTo>
                  <a:lnTo>
                    <a:pt x="7670" y="8309"/>
                  </a:lnTo>
                  <a:lnTo>
                    <a:pt x="7807" y="8378"/>
                  </a:lnTo>
                  <a:cubicBezTo>
                    <a:pt x="7876" y="8423"/>
                    <a:pt x="7967" y="8446"/>
                    <a:pt x="8035" y="8492"/>
                  </a:cubicBezTo>
                  <a:lnTo>
                    <a:pt x="8104" y="8515"/>
                  </a:lnTo>
                  <a:lnTo>
                    <a:pt x="8150" y="8537"/>
                  </a:lnTo>
                  <a:lnTo>
                    <a:pt x="8218" y="8583"/>
                  </a:lnTo>
                  <a:lnTo>
                    <a:pt x="8264" y="8583"/>
                  </a:lnTo>
                  <a:cubicBezTo>
                    <a:pt x="8378" y="8651"/>
                    <a:pt x="8515" y="8720"/>
                    <a:pt x="8652" y="8788"/>
                  </a:cubicBezTo>
                  <a:cubicBezTo>
                    <a:pt x="8720" y="8834"/>
                    <a:pt x="8812" y="8857"/>
                    <a:pt x="8880" y="8903"/>
                  </a:cubicBezTo>
                  <a:cubicBezTo>
                    <a:pt x="9017" y="8948"/>
                    <a:pt x="9131" y="9017"/>
                    <a:pt x="9245" y="9062"/>
                  </a:cubicBezTo>
                  <a:cubicBezTo>
                    <a:pt x="9291" y="9085"/>
                    <a:pt x="9337" y="9108"/>
                    <a:pt x="9382" y="9154"/>
                  </a:cubicBezTo>
                  <a:lnTo>
                    <a:pt x="9405" y="9154"/>
                  </a:lnTo>
                  <a:cubicBezTo>
                    <a:pt x="9451" y="9199"/>
                    <a:pt x="9519" y="9222"/>
                    <a:pt x="9565" y="9222"/>
                  </a:cubicBezTo>
                  <a:lnTo>
                    <a:pt x="9610" y="9222"/>
                  </a:lnTo>
                  <a:cubicBezTo>
                    <a:pt x="9679" y="9199"/>
                    <a:pt x="9747" y="9154"/>
                    <a:pt x="9793" y="9062"/>
                  </a:cubicBezTo>
                  <a:cubicBezTo>
                    <a:pt x="9816" y="9040"/>
                    <a:pt x="9839" y="8994"/>
                    <a:pt x="9839" y="8948"/>
                  </a:cubicBezTo>
                  <a:cubicBezTo>
                    <a:pt x="9862" y="8925"/>
                    <a:pt x="9862" y="8880"/>
                    <a:pt x="9884" y="8857"/>
                  </a:cubicBezTo>
                  <a:lnTo>
                    <a:pt x="9884" y="8857"/>
                  </a:lnTo>
                  <a:lnTo>
                    <a:pt x="9862" y="8880"/>
                  </a:lnTo>
                  <a:cubicBezTo>
                    <a:pt x="9907" y="8788"/>
                    <a:pt x="9953" y="8697"/>
                    <a:pt x="9998" y="8606"/>
                  </a:cubicBezTo>
                  <a:cubicBezTo>
                    <a:pt x="10021" y="8560"/>
                    <a:pt x="10044" y="8537"/>
                    <a:pt x="10044" y="8492"/>
                  </a:cubicBezTo>
                  <a:cubicBezTo>
                    <a:pt x="10067" y="8469"/>
                    <a:pt x="10090" y="8423"/>
                    <a:pt x="10113" y="8400"/>
                  </a:cubicBezTo>
                  <a:cubicBezTo>
                    <a:pt x="10158" y="8309"/>
                    <a:pt x="10181" y="8218"/>
                    <a:pt x="10227" y="8127"/>
                  </a:cubicBezTo>
                  <a:lnTo>
                    <a:pt x="10272" y="7990"/>
                  </a:lnTo>
                  <a:cubicBezTo>
                    <a:pt x="10318" y="7875"/>
                    <a:pt x="10364" y="7761"/>
                    <a:pt x="10432" y="7647"/>
                  </a:cubicBezTo>
                  <a:cubicBezTo>
                    <a:pt x="10478" y="7510"/>
                    <a:pt x="10546" y="7373"/>
                    <a:pt x="10615" y="7259"/>
                  </a:cubicBezTo>
                  <a:lnTo>
                    <a:pt x="10638" y="7213"/>
                  </a:lnTo>
                  <a:lnTo>
                    <a:pt x="10660" y="7191"/>
                  </a:lnTo>
                  <a:lnTo>
                    <a:pt x="10683" y="7145"/>
                  </a:lnTo>
                  <a:lnTo>
                    <a:pt x="10729" y="7031"/>
                  </a:lnTo>
                  <a:cubicBezTo>
                    <a:pt x="10752" y="7008"/>
                    <a:pt x="10775" y="6962"/>
                    <a:pt x="10820" y="6917"/>
                  </a:cubicBezTo>
                  <a:cubicBezTo>
                    <a:pt x="10820" y="6894"/>
                    <a:pt x="10843" y="6848"/>
                    <a:pt x="10866" y="6825"/>
                  </a:cubicBezTo>
                  <a:cubicBezTo>
                    <a:pt x="11048" y="6529"/>
                    <a:pt x="11185" y="6232"/>
                    <a:pt x="11300" y="5935"/>
                  </a:cubicBezTo>
                  <a:lnTo>
                    <a:pt x="11322" y="5867"/>
                  </a:lnTo>
                  <a:cubicBezTo>
                    <a:pt x="11345" y="5821"/>
                    <a:pt x="11368" y="5753"/>
                    <a:pt x="11391" y="5707"/>
                  </a:cubicBezTo>
                  <a:cubicBezTo>
                    <a:pt x="11414" y="5661"/>
                    <a:pt x="11436" y="5616"/>
                    <a:pt x="11482" y="5570"/>
                  </a:cubicBezTo>
                  <a:cubicBezTo>
                    <a:pt x="11505" y="5502"/>
                    <a:pt x="11528" y="5433"/>
                    <a:pt x="11573" y="5365"/>
                  </a:cubicBezTo>
                  <a:cubicBezTo>
                    <a:pt x="11596" y="5296"/>
                    <a:pt x="11642" y="5205"/>
                    <a:pt x="11688" y="5136"/>
                  </a:cubicBezTo>
                  <a:lnTo>
                    <a:pt x="11733" y="5068"/>
                  </a:lnTo>
                  <a:lnTo>
                    <a:pt x="11756" y="5022"/>
                  </a:lnTo>
                  <a:cubicBezTo>
                    <a:pt x="11756" y="5022"/>
                    <a:pt x="11779" y="4999"/>
                    <a:pt x="11779" y="4977"/>
                  </a:cubicBezTo>
                  <a:cubicBezTo>
                    <a:pt x="11802" y="4931"/>
                    <a:pt x="11824" y="4885"/>
                    <a:pt x="11802" y="4817"/>
                  </a:cubicBezTo>
                  <a:cubicBezTo>
                    <a:pt x="11802" y="4771"/>
                    <a:pt x="11779" y="4748"/>
                    <a:pt x="11733" y="4726"/>
                  </a:cubicBezTo>
                  <a:cubicBezTo>
                    <a:pt x="11710" y="4703"/>
                    <a:pt x="11665" y="4680"/>
                    <a:pt x="11642" y="4680"/>
                  </a:cubicBezTo>
                  <a:cubicBezTo>
                    <a:pt x="11642" y="4680"/>
                    <a:pt x="11619" y="4703"/>
                    <a:pt x="11619" y="4703"/>
                  </a:cubicBezTo>
                  <a:cubicBezTo>
                    <a:pt x="11573" y="4657"/>
                    <a:pt x="11528" y="4657"/>
                    <a:pt x="11505" y="4634"/>
                  </a:cubicBezTo>
                  <a:lnTo>
                    <a:pt x="11436" y="4611"/>
                  </a:lnTo>
                  <a:cubicBezTo>
                    <a:pt x="11391" y="4589"/>
                    <a:pt x="11345" y="4543"/>
                    <a:pt x="11277" y="4520"/>
                  </a:cubicBezTo>
                  <a:lnTo>
                    <a:pt x="11231" y="4497"/>
                  </a:lnTo>
                  <a:cubicBezTo>
                    <a:pt x="11163" y="4452"/>
                    <a:pt x="11094" y="4429"/>
                    <a:pt x="11026" y="4406"/>
                  </a:cubicBezTo>
                  <a:lnTo>
                    <a:pt x="10980" y="4383"/>
                  </a:lnTo>
                  <a:cubicBezTo>
                    <a:pt x="10911" y="4338"/>
                    <a:pt x="10843" y="4292"/>
                    <a:pt x="10775" y="4269"/>
                  </a:cubicBezTo>
                  <a:cubicBezTo>
                    <a:pt x="10660" y="4201"/>
                    <a:pt x="10546" y="4155"/>
                    <a:pt x="10432" y="4086"/>
                  </a:cubicBezTo>
                  <a:lnTo>
                    <a:pt x="10295" y="4018"/>
                  </a:lnTo>
                  <a:cubicBezTo>
                    <a:pt x="10158" y="3949"/>
                    <a:pt x="9998" y="3881"/>
                    <a:pt x="9862" y="3813"/>
                  </a:cubicBezTo>
                  <a:lnTo>
                    <a:pt x="9793" y="3767"/>
                  </a:lnTo>
                  <a:lnTo>
                    <a:pt x="9702" y="3744"/>
                  </a:lnTo>
                  <a:lnTo>
                    <a:pt x="9679" y="3721"/>
                  </a:lnTo>
                  <a:cubicBezTo>
                    <a:pt x="9588" y="3676"/>
                    <a:pt x="9519" y="3653"/>
                    <a:pt x="9428" y="3607"/>
                  </a:cubicBezTo>
                  <a:lnTo>
                    <a:pt x="9382" y="3584"/>
                  </a:lnTo>
                  <a:cubicBezTo>
                    <a:pt x="9337" y="3561"/>
                    <a:pt x="9291" y="3539"/>
                    <a:pt x="9222" y="3516"/>
                  </a:cubicBezTo>
                  <a:cubicBezTo>
                    <a:pt x="9108" y="3447"/>
                    <a:pt x="8994" y="3402"/>
                    <a:pt x="8880" y="3333"/>
                  </a:cubicBezTo>
                  <a:lnTo>
                    <a:pt x="8766" y="3288"/>
                  </a:lnTo>
                  <a:lnTo>
                    <a:pt x="8332" y="3059"/>
                  </a:lnTo>
                  <a:lnTo>
                    <a:pt x="8172" y="2991"/>
                  </a:lnTo>
                  <a:lnTo>
                    <a:pt x="8150" y="2968"/>
                  </a:lnTo>
                  <a:lnTo>
                    <a:pt x="8104" y="2945"/>
                  </a:lnTo>
                  <a:cubicBezTo>
                    <a:pt x="8013" y="2900"/>
                    <a:pt x="7944" y="2877"/>
                    <a:pt x="7876" y="2831"/>
                  </a:cubicBezTo>
                  <a:lnTo>
                    <a:pt x="7807" y="2785"/>
                  </a:lnTo>
                  <a:cubicBezTo>
                    <a:pt x="7693" y="2740"/>
                    <a:pt x="7556" y="2671"/>
                    <a:pt x="7419" y="2603"/>
                  </a:cubicBezTo>
                  <a:cubicBezTo>
                    <a:pt x="7374" y="2580"/>
                    <a:pt x="7328" y="2557"/>
                    <a:pt x="7282" y="2511"/>
                  </a:cubicBezTo>
                  <a:lnTo>
                    <a:pt x="7214" y="2489"/>
                  </a:lnTo>
                  <a:lnTo>
                    <a:pt x="7054" y="2397"/>
                  </a:lnTo>
                  <a:lnTo>
                    <a:pt x="6986" y="2375"/>
                  </a:lnTo>
                  <a:lnTo>
                    <a:pt x="6803" y="2283"/>
                  </a:lnTo>
                  <a:cubicBezTo>
                    <a:pt x="6712" y="2238"/>
                    <a:pt x="6620" y="2192"/>
                    <a:pt x="6529" y="2123"/>
                  </a:cubicBezTo>
                  <a:cubicBezTo>
                    <a:pt x="6415" y="2078"/>
                    <a:pt x="6324" y="2032"/>
                    <a:pt x="6232" y="1987"/>
                  </a:cubicBezTo>
                  <a:lnTo>
                    <a:pt x="6073" y="1895"/>
                  </a:lnTo>
                  <a:lnTo>
                    <a:pt x="5958" y="1850"/>
                  </a:lnTo>
                  <a:lnTo>
                    <a:pt x="5844" y="1804"/>
                  </a:lnTo>
                  <a:cubicBezTo>
                    <a:pt x="5799" y="1758"/>
                    <a:pt x="5730" y="1735"/>
                    <a:pt x="5684" y="1690"/>
                  </a:cubicBezTo>
                  <a:lnTo>
                    <a:pt x="5616" y="1667"/>
                  </a:lnTo>
                  <a:lnTo>
                    <a:pt x="5570" y="1644"/>
                  </a:lnTo>
                  <a:cubicBezTo>
                    <a:pt x="5433" y="1576"/>
                    <a:pt x="5296" y="1507"/>
                    <a:pt x="5160" y="1416"/>
                  </a:cubicBezTo>
                  <a:cubicBezTo>
                    <a:pt x="5091" y="1370"/>
                    <a:pt x="5000" y="1347"/>
                    <a:pt x="4931" y="1302"/>
                  </a:cubicBezTo>
                  <a:cubicBezTo>
                    <a:pt x="4840" y="1256"/>
                    <a:pt x="4749" y="1210"/>
                    <a:pt x="4680" y="1165"/>
                  </a:cubicBezTo>
                  <a:cubicBezTo>
                    <a:pt x="4543" y="1096"/>
                    <a:pt x="4429" y="1028"/>
                    <a:pt x="4292" y="959"/>
                  </a:cubicBezTo>
                  <a:lnTo>
                    <a:pt x="4269" y="959"/>
                  </a:lnTo>
                  <a:cubicBezTo>
                    <a:pt x="4132" y="868"/>
                    <a:pt x="3973" y="800"/>
                    <a:pt x="3813" y="708"/>
                  </a:cubicBezTo>
                  <a:cubicBezTo>
                    <a:pt x="3744" y="663"/>
                    <a:pt x="3676" y="617"/>
                    <a:pt x="3585" y="594"/>
                  </a:cubicBezTo>
                  <a:lnTo>
                    <a:pt x="3607" y="594"/>
                  </a:lnTo>
                  <a:cubicBezTo>
                    <a:pt x="3493" y="549"/>
                    <a:pt x="3379" y="503"/>
                    <a:pt x="3265" y="457"/>
                  </a:cubicBezTo>
                  <a:lnTo>
                    <a:pt x="3219" y="434"/>
                  </a:lnTo>
                  <a:cubicBezTo>
                    <a:pt x="3128" y="389"/>
                    <a:pt x="3037" y="343"/>
                    <a:pt x="2945" y="297"/>
                  </a:cubicBezTo>
                  <a:cubicBezTo>
                    <a:pt x="2900" y="297"/>
                    <a:pt x="2854" y="275"/>
                    <a:pt x="2808" y="252"/>
                  </a:cubicBezTo>
                  <a:lnTo>
                    <a:pt x="2763" y="229"/>
                  </a:lnTo>
                  <a:lnTo>
                    <a:pt x="2694" y="206"/>
                  </a:lnTo>
                  <a:cubicBezTo>
                    <a:pt x="2603" y="160"/>
                    <a:pt x="2535" y="115"/>
                    <a:pt x="2443" y="92"/>
                  </a:cubicBezTo>
                  <a:lnTo>
                    <a:pt x="2398" y="69"/>
                  </a:lnTo>
                  <a:cubicBezTo>
                    <a:pt x="2375" y="46"/>
                    <a:pt x="2329" y="24"/>
                    <a:pt x="23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706412" y="2874127"/>
              <a:ext cx="51136" cy="145240"/>
            </a:xfrm>
            <a:custGeom>
              <a:avLst/>
              <a:gdLst/>
              <a:ahLst/>
              <a:cxnLst/>
              <a:rect l="l" t="t" r="r" b="b"/>
              <a:pathLst>
                <a:path w="914" h="2596" extrusionOk="0">
                  <a:moveTo>
                    <a:pt x="117" y="1609"/>
                  </a:moveTo>
                  <a:cubicBezTo>
                    <a:pt x="117" y="1610"/>
                    <a:pt x="117" y="1611"/>
                    <a:pt x="117" y="1611"/>
                  </a:cubicBezTo>
                  <a:lnTo>
                    <a:pt x="117" y="1611"/>
                  </a:lnTo>
                  <a:cubicBezTo>
                    <a:pt x="117" y="1611"/>
                    <a:pt x="117" y="1610"/>
                    <a:pt x="117" y="1609"/>
                  </a:cubicBezTo>
                  <a:close/>
                  <a:moveTo>
                    <a:pt x="160" y="1"/>
                  </a:moveTo>
                  <a:cubicBezTo>
                    <a:pt x="137" y="1"/>
                    <a:pt x="114" y="1"/>
                    <a:pt x="114" y="24"/>
                  </a:cubicBezTo>
                  <a:cubicBezTo>
                    <a:pt x="69" y="161"/>
                    <a:pt x="46" y="275"/>
                    <a:pt x="23" y="412"/>
                  </a:cubicBezTo>
                  <a:cubicBezTo>
                    <a:pt x="0" y="549"/>
                    <a:pt x="0" y="686"/>
                    <a:pt x="0" y="823"/>
                  </a:cubicBezTo>
                  <a:cubicBezTo>
                    <a:pt x="0" y="937"/>
                    <a:pt x="0" y="1074"/>
                    <a:pt x="23" y="1188"/>
                  </a:cubicBezTo>
                  <a:cubicBezTo>
                    <a:pt x="46" y="1325"/>
                    <a:pt x="91" y="1462"/>
                    <a:pt x="114" y="1621"/>
                  </a:cubicBezTo>
                  <a:cubicBezTo>
                    <a:pt x="114" y="1599"/>
                    <a:pt x="114" y="1576"/>
                    <a:pt x="114" y="1576"/>
                  </a:cubicBezTo>
                  <a:cubicBezTo>
                    <a:pt x="114" y="1587"/>
                    <a:pt x="114" y="1598"/>
                    <a:pt x="117" y="1609"/>
                  </a:cubicBezTo>
                  <a:lnTo>
                    <a:pt x="117" y="1609"/>
                  </a:lnTo>
                  <a:cubicBezTo>
                    <a:pt x="116" y="1606"/>
                    <a:pt x="115" y="1602"/>
                    <a:pt x="114" y="1599"/>
                  </a:cubicBezTo>
                  <a:lnTo>
                    <a:pt x="114" y="1599"/>
                  </a:lnTo>
                  <a:cubicBezTo>
                    <a:pt x="114" y="1614"/>
                    <a:pt x="114" y="1619"/>
                    <a:pt x="122" y="1628"/>
                  </a:cubicBezTo>
                  <a:lnTo>
                    <a:pt x="122" y="1628"/>
                  </a:lnTo>
                  <a:cubicBezTo>
                    <a:pt x="120" y="1623"/>
                    <a:pt x="119" y="1617"/>
                    <a:pt x="117" y="1611"/>
                  </a:cubicBezTo>
                  <a:lnTo>
                    <a:pt x="117" y="1611"/>
                  </a:lnTo>
                  <a:cubicBezTo>
                    <a:pt x="120" y="1622"/>
                    <a:pt x="126" y="1633"/>
                    <a:pt x="137" y="1644"/>
                  </a:cubicBezTo>
                  <a:cubicBezTo>
                    <a:pt x="130" y="1637"/>
                    <a:pt x="125" y="1632"/>
                    <a:pt x="122" y="1628"/>
                  </a:cubicBezTo>
                  <a:lnTo>
                    <a:pt x="122" y="1628"/>
                  </a:lnTo>
                  <a:cubicBezTo>
                    <a:pt x="165" y="1799"/>
                    <a:pt x="209" y="1950"/>
                    <a:pt x="274" y="2101"/>
                  </a:cubicBezTo>
                  <a:cubicBezTo>
                    <a:pt x="297" y="2169"/>
                    <a:pt x="343" y="2261"/>
                    <a:pt x="388" y="2306"/>
                  </a:cubicBezTo>
                  <a:cubicBezTo>
                    <a:pt x="411" y="2329"/>
                    <a:pt x="434" y="2352"/>
                    <a:pt x="457" y="2375"/>
                  </a:cubicBezTo>
                  <a:cubicBezTo>
                    <a:pt x="457" y="2398"/>
                    <a:pt x="479" y="2420"/>
                    <a:pt x="502" y="2420"/>
                  </a:cubicBezTo>
                  <a:cubicBezTo>
                    <a:pt x="536" y="2454"/>
                    <a:pt x="569" y="2475"/>
                    <a:pt x="612" y="2475"/>
                  </a:cubicBezTo>
                  <a:cubicBezTo>
                    <a:pt x="627" y="2475"/>
                    <a:pt x="644" y="2472"/>
                    <a:pt x="662" y="2466"/>
                  </a:cubicBezTo>
                  <a:cubicBezTo>
                    <a:pt x="662" y="2466"/>
                    <a:pt x="685" y="2443"/>
                    <a:pt x="685" y="2443"/>
                  </a:cubicBezTo>
                  <a:cubicBezTo>
                    <a:pt x="685" y="2466"/>
                    <a:pt x="685" y="2489"/>
                    <a:pt x="708" y="2489"/>
                  </a:cubicBezTo>
                  <a:cubicBezTo>
                    <a:pt x="708" y="2535"/>
                    <a:pt x="731" y="2557"/>
                    <a:pt x="753" y="2557"/>
                  </a:cubicBezTo>
                  <a:cubicBezTo>
                    <a:pt x="767" y="2584"/>
                    <a:pt x="788" y="2595"/>
                    <a:pt x="812" y="2595"/>
                  </a:cubicBezTo>
                  <a:cubicBezTo>
                    <a:pt x="830" y="2595"/>
                    <a:pt x="849" y="2590"/>
                    <a:pt x="868" y="2580"/>
                  </a:cubicBezTo>
                  <a:cubicBezTo>
                    <a:pt x="890" y="2557"/>
                    <a:pt x="913" y="2489"/>
                    <a:pt x="890" y="2466"/>
                  </a:cubicBezTo>
                  <a:cubicBezTo>
                    <a:pt x="868" y="2443"/>
                    <a:pt x="868" y="2398"/>
                    <a:pt x="845" y="2375"/>
                  </a:cubicBezTo>
                  <a:cubicBezTo>
                    <a:pt x="822" y="2329"/>
                    <a:pt x="799" y="2283"/>
                    <a:pt x="776" y="2238"/>
                  </a:cubicBezTo>
                  <a:cubicBezTo>
                    <a:pt x="731" y="2146"/>
                    <a:pt x="708" y="2055"/>
                    <a:pt x="685" y="1964"/>
                  </a:cubicBezTo>
                  <a:cubicBezTo>
                    <a:pt x="685" y="1895"/>
                    <a:pt x="662" y="1804"/>
                    <a:pt x="662" y="1736"/>
                  </a:cubicBezTo>
                  <a:cubicBezTo>
                    <a:pt x="639" y="1667"/>
                    <a:pt x="639" y="1576"/>
                    <a:pt x="616" y="1507"/>
                  </a:cubicBezTo>
                  <a:cubicBezTo>
                    <a:pt x="616" y="1348"/>
                    <a:pt x="594" y="1188"/>
                    <a:pt x="594" y="1028"/>
                  </a:cubicBezTo>
                  <a:cubicBezTo>
                    <a:pt x="594" y="914"/>
                    <a:pt x="616" y="777"/>
                    <a:pt x="616" y="663"/>
                  </a:cubicBezTo>
                  <a:cubicBezTo>
                    <a:pt x="616" y="617"/>
                    <a:pt x="616" y="549"/>
                    <a:pt x="639" y="503"/>
                  </a:cubicBezTo>
                  <a:cubicBezTo>
                    <a:pt x="639" y="457"/>
                    <a:pt x="639" y="435"/>
                    <a:pt x="662" y="412"/>
                  </a:cubicBezTo>
                  <a:cubicBezTo>
                    <a:pt x="662" y="389"/>
                    <a:pt x="662" y="366"/>
                    <a:pt x="662" y="343"/>
                  </a:cubicBezTo>
                  <a:cubicBezTo>
                    <a:pt x="662" y="320"/>
                    <a:pt x="662" y="298"/>
                    <a:pt x="662" y="275"/>
                  </a:cubicBezTo>
                  <a:cubicBezTo>
                    <a:pt x="662" y="252"/>
                    <a:pt x="639" y="206"/>
                    <a:pt x="594" y="206"/>
                  </a:cubicBezTo>
                  <a:cubicBezTo>
                    <a:pt x="571" y="206"/>
                    <a:pt x="548" y="206"/>
                    <a:pt x="525" y="229"/>
                  </a:cubicBezTo>
                  <a:cubicBezTo>
                    <a:pt x="525" y="229"/>
                    <a:pt x="502" y="206"/>
                    <a:pt x="502" y="206"/>
                  </a:cubicBezTo>
                  <a:cubicBezTo>
                    <a:pt x="502" y="184"/>
                    <a:pt x="479" y="161"/>
                    <a:pt x="434" y="138"/>
                  </a:cubicBezTo>
                  <a:cubicBezTo>
                    <a:pt x="434" y="138"/>
                    <a:pt x="434" y="138"/>
                    <a:pt x="411" y="115"/>
                  </a:cubicBezTo>
                  <a:cubicBezTo>
                    <a:pt x="365" y="92"/>
                    <a:pt x="297" y="47"/>
                    <a:pt x="228" y="47"/>
                  </a:cubicBezTo>
                  <a:cubicBezTo>
                    <a:pt x="228" y="24"/>
                    <a:pt x="228" y="1"/>
                    <a:pt x="206"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677039" y="3012095"/>
              <a:ext cx="768775" cy="357281"/>
            </a:xfrm>
            <a:custGeom>
              <a:avLst/>
              <a:gdLst/>
              <a:ahLst/>
              <a:cxnLst/>
              <a:rect l="l" t="t" r="r" b="b"/>
              <a:pathLst>
                <a:path w="13741" h="6386" extrusionOk="0">
                  <a:moveTo>
                    <a:pt x="91" y="0"/>
                  </a:moveTo>
                  <a:cubicBezTo>
                    <a:pt x="91" y="0"/>
                    <a:pt x="69" y="23"/>
                    <a:pt x="69" y="23"/>
                  </a:cubicBezTo>
                  <a:cubicBezTo>
                    <a:pt x="46" y="46"/>
                    <a:pt x="23" y="69"/>
                    <a:pt x="23" y="91"/>
                  </a:cubicBezTo>
                  <a:cubicBezTo>
                    <a:pt x="0" y="137"/>
                    <a:pt x="69" y="183"/>
                    <a:pt x="91" y="205"/>
                  </a:cubicBezTo>
                  <a:cubicBezTo>
                    <a:pt x="114" y="228"/>
                    <a:pt x="114" y="228"/>
                    <a:pt x="114" y="251"/>
                  </a:cubicBezTo>
                  <a:lnTo>
                    <a:pt x="160" y="297"/>
                  </a:lnTo>
                  <a:cubicBezTo>
                    <a:pt x="160" y="320"/>
                    <a:pt x="160" y="342"/>
                    <a:pt x="183" y="365"/>
                  </a:cubicBezTo>
                  <a:cubicBezTo>
                    <a:pt x="183" y="388"/>
                    <a:pt x="206" y="388"/>
                    <a:pt x="228" y="411"/>
                  </a:cubicBezTo>
                  <a:cubicBezTo>
                    <a:pt x="251" y="434"/>
                    <a:pt x="274" y="457"/>
                    <a:pt x="297" y="479"/>
                  </a:cubicBezTo>
                  <a:cubicBezTo>
                    <a:pt x="343" y="525"/>
                    <a:pt x="388" y="548"/>
                    <a:pt x="434" y="593"/>
                  </a:cubicBezTo>
                  <a:cubicBezTo>
                    <a:pt x="525" y="639"/>
                    <a:pt x="616" y="708"/>
                    <a:pt x="685" y="776"/>
                  </a:cubicBezTo>
                  <a:cubicBezTo>
                    <a:pt x="708" y="776"/>
                    <a:pt x="731" y="799"/>
                    <a:pt x="753" y="799"/>
                  </a:cubicBezTo>
                  <a:cubicBezTo>
                    <a:pt x="845" y="890"/>
                    <a:pt x="959" y="982"/>
                    <a:pt x="1050" y="1050"/>
                  </a:cubicBezTo>
                  <a:cubicBezTo>
                    <a:pt x="1119" y="1096"/>
                    <a:pt x="1187" y="1141"/>
                    <a:pt x="1233" y="1164"/>
                  </a:cubicBezTo>
                  <a:cubicBezTo>
                    <a:pt x="1278" y="1187"/>
                    <a:pt x="1301" y="1210"/>
                    <a:pt x="1324" y="1233"/>
                  </a:cubicBezTo>
                  <a:cubicBezTo>
                    <a:pt x="1347" y="1255"/>
                    <a:pt x="1392" y="1278"/>
                    <a:pt x="1438" y="1301"/>
                  </a:cubicBezTo>
                  <a:lnTo>
                    <a:pt x="1461" y="1301"/>
                  </a:lnTo>
                  <a:cubicBezTo>
                    <a:pt x="1484" y="1324"/>
                    <a:pt x="1507" y="1347"/>
                    <a:pt x="1529" y="1347"/>
                  </a:cubicBezTo>
                  <a:cubicBezTo>
                    <a:pt x="1575" y="1370"/>
                    <a:pt x="1598" y="1415"/>
                    <a:pt x="1644" y="1415"/>
                  </a:cubicBezTo>
                  <a:cubicBezTo>
                    <a:pt x="1735" y="1484"/>
                    <a:pt x="1803" y="1529"/>
                    <a:pt x="1895" y="1575"/>
                  </a:cubicBezTo>
                  <a:cubicBezTo>
                    <a:pt x="2054" y="1666"/>
                    <a:pt x="2237" y="1758"/>
                    <a:pt x="2397" y="1849"/>
                  </a:cubicBezTo>
                  <a:cubicBezTo>
                    <a:pt x="2488" y="1872"/>
                    <a:pt x="2557" y="1917"/>
                    <a:pt x="2625" y="1963"/>
                  </a:cubicBezTo>
                  <a:cubicBezTo>
                    <a:pt x="2694" y="1986"/>
                    <a:pt x="2739" y="2009"/>
                    <a:pt x="2808" y="2054"/>
                  </a:cubicBezTo>
                  <a:cubicBezTo>
                    <a:pt x="2853" y="2077"/>
                    <a:pt x="2899" y="2100"/>
                    <a:pt x="2945" y="2146"/>
                  </a:cubicBezTo>
                  <a:cubicBezTo>
                    <a:pt x="3104" y="2237"/>
                    <a:pt x="3287" y="2328"/>
                    <a:pt x="3447" y="2420"/>
                  </a:cubicBezTo>
                  <a:cubicBezTo>
                    <a:pt x="3607" y="2511"/>
                    <a:pt x="3766" y="2602"/>
                    <a:pt x="3926" y="2693"/>
                  </a:cubicBezTo>
                  <a:cubicBezTo>
                    <a:pt x="4040" y="2739"/>
                    <a:pt x="4132" y="2785"/>
                    <a:pt x="4223" y="2853"/>
                  </a:cubicBezTo>
                  <a:cubicBezTo>
                    <a:pt x="4291" y="2876"/>
                    <a:pt x="4337" y="2899"/>
                    <a:pt x="4405" y="2922"/>
                  </a:cubicBezTo>
                  <a:cubicBezTo>
                    <a:pt x="4451" y="2944"/>
                    <a:pt x="4497" y="2967"/>
                    <a:pt x="4565" y="2990"/>
                  </a:cubicBezTo>
                  <a:cubicBezTo>
                    <a:pt x="4577" y="3002"/>
                    <a:pt x="4594" y="3007"/>
                    <a:pt x="4611" y="3007"/>
                  </a:cubicBezTo>
                  <a:cubicBezTo>
                    <a:pt x="4628" y="3007"/>
                    <a:pt x="4645" y="3002"/>
                    <a:pt x="4657" y="2990"/>
                  </a:cubicBezTo>
                  <a:cubicBezTo>
                    <a:pt x="4771" y="3059"/>
                    <a:pt x="4885" y="3104"/>
                    <a:pt x="4999" y="3173"/>
                  </a:cubicBezTo>
                  <a:cubicBezTo>
                    <a:pt x="5045" y="3196"/>
                    <a:pt x="5090" y="3218"/>
                    <a:pt x="5136" y="3241"/>
                  </a:cubicBezTo>
                  <a:cubicBezTo>
                    <a:pt x="5227" y="3287"/>
                    <a:pt x="5296" y="3310"/>
                    <a:pt x="5364" y="3355"/>
                  </a:cubicBezTo>
                  <a:cubicBezTo>
                    <a:pt x="5433" y="3378"/>
                    <a:pt x="5478" y="3424"/>
                    <a:pt x="5547" y="3447"/>
                  </a:cubicBezTo>
                  <a:cubicBezTo>
                    <a:pt x="5570" y="3447"/>
                    <a:pt x="5592" y="3469"/>
                    <a:pt x="5615" y="3469"/>
                  </a:cubicBezTo>
                  <a:cubicBezTo>
                    <a:pt x="5661" y="3492"/>
                    <a:pt x="5706" y="3515"/>
                    <a:pt x="5752" y="3538"/>
                  </a:cubicBezTo>
                  <a:lnTo>
                    <a:pt x="5821" y="3538"/>
                  </a:lnTo>
                  <a:cubicBezTo>
                    <a:pt x="5935" y="3606"/>
                    <a:pt x="6049" y="3652"/>
                    <a:pt x="6163" y="3721"/>
                  </a:cubicBezTo>
                  <a:cubicBezTo>
                    <a:pt x="6254" y="3766"/>
                    <a:pt x="6346" y="3812"/>
                    <a:pt x="6460" y="3857"/>
                  </a:cubicBezTo>
                  <a:cubicBezTo>
                    <a:pt x="6505" y="3880"/>
                    <a:pt x="6551" y="3903"/>
                    <a:pt x="6597" y="3926"/>
                  </a:cubicBezTo>
                  <a:cubicBezTo>
                    <a:pt x="6597" y="3949"/>
                    <a:pt x="6619" y="3949"/>
                    <a:pt x="6642" y="3949"/>
                  </a:cubicBezTo>
                  <a:cubicBezTo>
                    <a:pt x="6665" y="3972"/>
                    <a:pt x="6711" y="3994"/>
                    <a:pt x="6756" y="4017"/>
                  </a:cubicBezTo>
                  <a:lnTo>
                    <a:pt x="6802" y="4017"/>
                  </a:lnTo>
                  <a:cubicBezTo>
                    <a:pt x="6871" y="4040"/>
                    <a:pt x="6939" y="4086"/>
                    <a:pt x="7008" y="4109"/>
                  </a:cubicBezTo>
                  <a:lnTo>
                    <a:pt x="7030" y="4109"/>
                  </a:lnTo>
                  <a:cubicBezTo>
                    <a:pt x="7144" y="4177"/>
                    <a:pt x="7259" y="4246"/>
                    <a:pt x="7396" y="4291"/>
                  </a:cubicBezTo>
                  <a:cubicBezTo>
                    <a:pt x="7418" y="4314"/>
                    <a:pt x="7441" y="4314"/>
                    <a:pt x="7464" y="4337"/>
                  </a:cubicBezTo>
                  <a:cubicBezTo>
                    <a:pt x="7487" y="4337"/>
                    <a:pt x="7487" y="4337"/>
                    <a:pt x="7510" y="4360"/>
                  </a:cubicBezTo>
                  <a:cubicBezTo>
                    <a:pt x="7852" y="4497"/>
                    <a:pt x="8194" y="4656"/>
                    <a:pt x="8514" y="4816"/>
                  </a:cubicBezTo>
                  <a:cubicBezTo>
                    <a:pt x="8582" y="4839"/>
                    <a:pt x="8651" y="4862"/>
                    <a:pt x="8697" y="4885"/>
                  </a:cubicBezTo>
                  <a:cubicBezTo>
                    <a:pt x="8765" y="4907"/>
                    <a:pt x="8834" y="4953"/>
                    <a:pt x="8879" y="4976"/>
                  </a:cubicBezTo>
                  <a:cubicBezTo>
                    <a:pt x="8925" y="4976"/>
                    <a:pt x="8970" y="4976"/>
                    <a:pt x="8993" y="4953"/>
                  </a:cubicBezTo>
                  <a:cubicBezTo>
                    <a:pt x="9085" y="4999"/>
                    <a:pt x="9153" y="5022"/>
                    <a:pt x="9244" y="5067"/>
                  </a:cubicBezTo>
                  <a:cubicBezTo>
                    <a:pt x="9427" y="5136"/>
                    <a:pt x="9587" y="5227"/>
                    <a:pt x="9769" y="5295"/>
                  </a:cubicBezTo>
                  <a:cubicBezTo>
                    <a:pt x="9792" y="5318"/>
                    <a:pt x="9838" y="5318"/>
                    <a:pt x="9883" y="5341"/>
                  </a:cubicBezTo>
                  <a:cubicBezTo>
                    <a:pt x="9929" y="5364"/>
                    <a:pt x="9952" y="5387"/>
                    <a:pt x="9998" y="5387"/>
                  </a:cubicBezTo>
                  <a:lnTo>
                    <a:pt x="10020" y="5387"/>
                  </a:lnTo>
                  <a:cubicBezTo>
                    <a:pt x="10203" y="5478"/>
                    <a:pt x="10408" y="5547"/>
                    <a:pt x="10614" y="5615"/>
                  </a:cubicBezTo>
                  <a:cubicBezTo>
                    <a:pt x="10705" y="5638"/>
                    <a:pt x="10797" y="5684"/>
                    <a:pt x="10911" y="5706"/>
                  </a:cubicBezTo>
                  <a:cubicBezTo>
                    <a:pt x="10933" y="5729"/>
                    <a:pt x="10979" y="5729"/>
                    <a:pt x="11025" y="5752"/>
                  </a:cubicBezTo>
                  <a:cubicBezTo>
                    <a:pt x="11070" y="5775"/>
                    <a:pt x="11116" y="5775"/>
                    <a:pt x="11162" y="5798"/>
                  </a:cubicBezTo>
                  <a:lnTo>
                    <a:pt x="11253" y="5798"/>
                  </a:lnTo>
                  <a:cubicBezTo>
                    <a:pt x="11253" y="5798"/>
                    <a:pt x="11276" y="5798"/>
                    <a:pt x="11299" y="5820"/>
                  </a:cubicBezTo>
                  <a:cubicBezTo>
                    <a:pt x="11344" y="5820"/>
                    <a:pt x="11390" y="5843"/>
                    <a:pt x="11436" y="5866"/>
                  </a:cubicBezTo>
                  <a:lnTo>
                    <a:pt x="11573" y="5912"/>
                  </a:lnTo>
                  <a:cubicBezTo>
                    <a:pt x="11595" y="5912"/>
                    <a:pt x="11618" y="5912"/>
                    <a:pt x="11618" y="5935"/>
                  </a:cubicBezTo>
                  <a:cubicBezTo>
                    <a:pt x="11732" y="5957"/>
                    <a:pt x="11846" y="6003"/>
                    <a:pt x="11961" y="6049"/>
                  </a:cubicBezTo>
                  <a:cubicBezTo>
                    <a:pt x="12052" y="6072"/>
                    <a:pt x="12143" y="6094"/>
                    <a:pt x="12235" y="6117"/>
                  </a:cubicBezTo>
                  <a:cubicBezTo>
                    <a:pt x="12280" y="6117"/>
                    <a:pt x="12326" y="6140"/>
                    <a:pt x="12371" y="6140"/>
                  </a:cubicBezTo>
                  <a:lnTo>
                    <a:pt x="12440" y="6163"/>
                  </a:lnTo>
                  <a:cubicBezTo>
                    <a:pt x="12463" y="6163"/>
                    <a:pt x="12463" y="6186"/>
                    <a:pt x="12463" y="6186"/>
                  </a:cubicBezTo>
                  <a:lnTo>
                    <a:pt x="12600" y="6186"/>
                  </a:lnTo>
                  <a:cubicBezTo>
                    <a:pt x="12668" y="6186"/>
                    <a:pt x="12737" y="6209"/>
                    <a:pt x="12805" y="6231"/>
                  </a:cubicBezTo>
                  <a:cubicBezTo>
                    <a:pt x="12942" y="6277"/>
                    <a:pt x="13102" y="6300"/>
                    <a:pt x="13239" y="6323"/>
                  </a:cubicBezTo>
                  <a:cubicBezTo>
                    <a:pt x="13330" y="6345"/>
                    <a:pt x="13421" y="6368"/>
                    <a:pt x="13513" y="6368"/>
                  </a:cubicBezTo>
                  <a:cubicBezTo>
                    <a:pt x="13536" y="6380"/>
                    <a:pt x="13558" y="6385"/>
                    <a:pt x="13581" y="6385"/>
                  </a:cubicBezTo>
                  <a:cubicBezTo>
                    <a:pt x="13604" y="6385"/>
                    <a:pt x="13627" y="6380"/>
                    <a:pt x="13650" y="6368"/>
                  </a:cubicBezTo>
                  <a:cubicBezTo>
                    <a:pt x="13695" y="6368"/>
                    <a:pt x="13741" y="6323"/>
                    <a:pt x="13741" y="6254"/>
                  </a:cubicBezTo>
                  <a:cubicBezTo>
                    <a:pt x="13741" y="6231"/>
                    <a:pt x="13741" y="6209"/>
                    <a:pt x="13741" y="6186"/>
                  </a:cubicBezTo>
                  <a:cubicBezTo>
                    <a:pt x="13718" y="6163"/>
                    <a:pt x="13695" y="6140"/>
                    <a:pt x="13672" y="6117"/>
                  </a:cubicBezTo>
                  <a:cubicBezTo>
                    <a:pt x="13650" y="6117"/>
                    <a:pt x="13627" y="6094"/>
                    <a:pt x="13627" y="6094"/>
                  </a:cubicBezTo>
                  <a:cubicBezTo>
                    <a:pt x="13650" y="6072"/>
                    <a:pt x="13650" y="6049"/>
                    <a:pt x="13672" y="6026"/>
                  </a:cubicBezTo>
                  <a:cubicBezTo>
                    <a:pt x="13672" y="6003"/>
                    <a:pt x="13672" y="5957"/>
                    <a:pt x="13650" y="5912"/>
                  </a:cubicBezTo>
                  <a:cubicBezTo>
                    <a:pt x="13604" y="5889"/>
                    <a:pt x="13558" y="5866"/>
                    <a:pt x="13513" y="5866"/>
                  </a:cubicBezTo>
                  <a:lnTo>
                    <a:pt x="13421" y="5866"/>
                  </a:lnTo>
                  <a:cubicBezTo>
                    <a:pt x="13330" y="5866"/>
                    <a:pt x="13239" y="5843"/>
                    <a:pt x="13125" y="5843"/>
                  </a:cubicBezTo>
                  <a:cubicBezTo>
                    <a:pt x="12896" y="5843"/>
                    <a:pt x="12668" y="5798"/>
                    <a:pt x="12440" y="5752"/>
                  </a:cubicBezTo>
                  <a:cubicBezTo>
                    <a:pt x="12280" y="5729"/>
                    <a:pt x="12143" y="5706"/>
                    <a:pt x="11983" y="5684"/>
                  </a:cubicBezTo>
                  <a:cubicBezTo>
                    <a:pt x="11892" y="5661"/>
                    <a:pt x="11824" y="5661"/>
                    <a:pt x="11732" y="5638"/>
                  </a:cubicBezTo>
                  <a:cubicBezTo>
                    <a:pt x="11687" y="5615"/>
                    <a:pt x="11618" y="5592"/>
                    <a:pt x="11550" y="5592"/>
                  </a:cubicBezTo>
                  <a:cubicBezTo>
                    <a:pt x="11504" y="5569"/>
                    <a:pt x="11458" y="5569"/>
                    <a:pt x="11413" y="5547"/>
                  </a:cubicBezTo>
                  <a:cubicBezTo>
                    <a:pt x="11367" y="5547"/>
                    <a:pt x="11321" y="5524"/>
                    <a:pt x="11276" y="5524"/>
                  </a:cubicBezTo>
                  <a:lnTo>
                    <a:pt x="11253" y="5524"/>
                  </a:lnTo>
                  <a:cubicBezTo>
                    <a:pt x="11230" y="5501"/>
                    <a:pt x="11185" y="5501"/>
                    <a:pt x="11162" y="5478"/>
                  </a:cubicBezTo>
                  <a:cubicBezTo>
                    <a:pt x="11139" y="5478"/>
                    <a:pt x="11116" y="5478"/>
                    <a:pt x="11093" y="5455"/>
                  </a:cubicBezTo>
                  <a:cubicBezTo>
                    <a:pt x="11048" y="5455"/>
                    <a:pt x="10979" y="5432"/>
                    <a:pt x="10933" y="5410"/>
                  </a:cubicBezTo>
                  <a:cubicBezTo>
                    <a:pt x="10819" y="5364"/>
                    <a:pt x="10682" y="5318"/>
                    <a:pt x="10568" y="5273"/>
                  </a:cubicBezTo>
                  <a:cubicBezTo>
                    <a:pt x="10340" y="5181"/>
                    <a:pt x="10112" y="5113"/>
                    <a:pt x="9883" y="5044"/>
                  </a:cubicBezTo>
                  <a:cubicBezTo>
                    <a:pt x="9815" y="5022"/>
                    <a:pt x="9747" y="4999"/>
                    <a:pt x="9678" y="4976"/>
                  </a:cubicBezTo>
                  <a:cubicBezTo>
                    <a:pt x="9564" y="4907"/>
                    <a:pt x="9450" y="4862"/>
                    <a:pt x="9336" y="4816"/>
                  </a:cubicBezTo>
                  <a:cubicBezTo>
                    <a:pt x="9199" y="4748"/>
                    <a:pt x="9085" y="4702"/>
                    <a:pt x="8948" y="4634"/>
                  </a:cubicBezTo>
                  <a:cubicBezTo>
                    <a:pt x="8879" y="4611"/>
                    <a:pt x="8834" y="4588"/>
                    <a:pt x="8765" y="4565"/>
                  </a:cubicBezTo>
                  <a:cubicBezTo>
                    <a:pt x="8719" y="4542"/>
                    <a:pt x="8697" y="4519"/>
                    <a:pt x="8674" y="4519"/>
                  </a:cubicBezTo>
                  <a:cubicBezTo>
                    <a:pt x="8628" y="4497"/>
                    <a:pt x="8605" y="4497"/>
                    <a:pt x="8582" y="4474"/>
                  </a:cubicBezTo>
                  <a:cubicBezTo>
                    <a:pt x="8537" y="4474"/>
                    <a:pt x="8514" y="4474"/>
                    <a:pt x="8491" y="4497"/>
                  </a:cubicBezTo>
                  <a:cubicBezTo>
                    <a:pt x="8446" y="4474"/>
                    <a:pt x="8400" y="4451"/>
                    <a:pt x="8377" y="4451"/>
                  </a:cubicBezTo>
                  <a:cubicBezTo>
                    <a:pt x="8263" y="4405"/>
                    <a:pt x="8149" y="4360"/>
                    <a:pt x="8057" y="4314"/>
                  </a:cubicBezTo>
                  <a:cubicBezTo>
                    <a:pt x="8012" y="4314"/>
                    <a:pt x="7989" y="4291"/>
                    <a:pt x="7943" y="4291"/>
                  </a:cubicBezTo>
                  <a:cubicBezTo>
                    <a:pt x="7943" y="4268"/>
                    <a:pt x="7921" y="4223"/>
                    <a:pt x="7898" y="4223"/>
                  </a:cubicBezTo>
                  <a:cubicBezTo>
                    <a:pt x="7806" y="4177"/>
                    <a:pt x="7715" y="4154"/>
                    <a:pt x="7624" y="4109"/>
                  </a:cubicBezTo>
                  <a:cubicBezTo>
                    <a:pt x="7578" y="4086"/>
                    <a:pt x="7510" y="4063"/>
                    <a:pt x="7441" y="4017"/>
                  </a:cubicBezTo>
                  <a:cubicBezTo>
                    <a:pt x="7327" y="3972"/>
                    <a:pt x="7190" y="3926"/>
                    <a:pt x="7076" y="3857"/>
                  </a:cubicBezTo>
                  <a:cubicBezTo>
                    <a:pt x="7008" y="3812"/>
                    <a:pt x="6939" y="3789"/>
                    <a:pt x="6848" y="3743"/>
                  </a:cubicBezTo>
                  <a:cubicBezTo>
                    <a:pt x="6825" y="3721"/>
                    <a:pt x="6802" y="3721"/>
                    <a:pt x="6779" y="3698"/>
                  </a:cubicBezTo>
                  <a:cubicBezTo>
                    <a:pt x="6756" y="3698"/>
                    <a:pt x="6756" y="3698"/>
                    <a:pt x="6734" y="3675"/>
                  </a:cubicBezTo>
                  <a:cubicBezTo>
                    <a:pt x="6688" y="3652"/>
                    <a:pt x="6665" y="3652"/>
                    <a:pt x="6619" y="3629"/>
                  </a:cubicBezTo>
                  <a:lnTo>
                    <a:pt x="6414" y="3515"/>
                  </a:lnTo>
                  <a:lnTo>
                    <a:pt x="6414" y="3515"/>
                  </a:lnTo>
                  <a:cubicBezTo>
                    <a:pt x="6414" y="3521"/>
                    <a:pt x="6415" y="3525"/>
                    <a:pt x="6418" y="3528"/>
                  </a:cubicBezTo>
                  <a:lnTo>
                    <a:pt x="6418" y="3528"/>
                  </a:lnTo>
                  <a:cubicBezTo>
                    <a:pt x="6241" y="3440"/>
                    <a:pt x="6064" y="3351"/>
                    <a:pt x="5866" y="3241"/>
                  </a:cubicBezTo>
                  <a:cubicBezTo>
                    <a:pt x="5775" y="3196"/>
                    <a:pt x="5684" y="3150"/>
                    <a:pt x="5570" y="3104"/>
                  </a:cubicBezTo>
                  <a:cubicBezTo>
                    <a:pt x="5524" y="3081"/>
                    <a:pt x="5478" y="3059"/>
                    <a:pt x="5455" y="3036"/>
                  </a:cubicBezTo>
                  <a:cubicBezTo>
                    <a:pt x="5410" y="3013"/>
                    <a:pt x="5387" y="3013"/>
                    <a:pt x="5341" y="2990"/>
                  </a:cubicBezTo>
                  <a:cubicBezTo>
                    <a:pt x="5341" y="2990"/>
                    <a:pt x="5318" y="2990"/>
                    <a:pt x="5318" y="2967"/>
                  </a:cubicBezTo>
                  <a:lnTo>
                    <a:pt x="5250" y="2967"/>
                  </a:lnTo>
                  <a:cubicBezTo>
                    <a:pt x="5204" y="2944"/>
                    <a:pt x="5159" y="2922"/>
                    <a:pt x="5113" y="2899"/>
                  </a:cubicBezTo>
                  <a:cubicBezTo>
                    <a:pt x="4999" y="2830"/>
                    <a:pt x="4885" y="2785"/>
                    <a:pt x="4771" y="2716"/>
                  </a:cubicBezTo>
                  <a:cubicBezTo>
                    <a:pt x="4702" y="2693"/>
                    <a:pt x="4634" y="2671"/>
                    <a:pt x="4565" y="2625"/>
                  </a:cubicBezTo>
                  <a:cubicBezTo>
                    <a:pt x="4542" y="2625"/>
                    <a:pt x="4520" y="2602"/>
                    <a:pt x="4497" y="2602"/>
                  </a:cubicBezTo>
                  <a:cubicBezTo>
                    <a:pt x="4474" y="2579"/>
                    <a:pt x="4451" y="2579"/>
                    <a:pt x="4428" y="2579"/>
                  </a:cubicBezTo>
                  <a:cubicBezTo>
                    <a:pt x="4383" y="2556"/>
                    <a:pt x="4360" y="2534"/>
                    <a:pt x="4337" y="2511"/>
                  </a:cubicBezTo>
                  <a:cubicBezTo>
                    <a:pt x="4200" y="2442"/>
                    <a:pt x="4063" y="2374"/>
                    <a:pt x="3926" y="2305"/>
                  </a:cubicBezTo>
                  <a:cubicBezTo>
                    <a:pt x="3858" y="2260"/>
                    <a:pt x="3766" y="2214"/>
                    <a:pt x="3698" y="2168"/>
                  </a:cubicBezTo>
                  <a:cubicBezTo>
                    <a:pt x="3675" y="2168"/>
                    <a:pt x="3652" y="2146"/>
                    <a:pt x="3607" y="2123"/>
                  </a:cubicBezTo>
                  <a:lnTo>
                    <a:pt x="3561" y="2100"/>
                  </a:lnTo>
                  <a:cubicBezTo>
                    <a:pt x="3538" y="2077"/>
                    <a:pt x="3492" y="2077"/>
                    <a:pt x="3470" y="2054"/>
                  </a:cubicBezTo>
                  <a:cubicBezTo>
                    <a:pt x="3447" y="2054"/>
                    <a:pt x="3424" y="2077"/>
                    <a:pt x="3424" y="2077"/>
                  </a:cubicBezTo>
                  <a:cubicBezTo>
                    <a:pt x="3401" y="2077"/>
                    <a:pt x="3378" y="2054"/>
                    <a:pt x="3378" y="2054"/>
                  </a:cubicBezTo>
                  <a:cubicBezTo>
                    <a:pt x="3333" y="2031"/>
                    <a:pt x="3287" y="2009"/>
                    <a:pt x="3219" y="1986"/>
                  </a:cubicBezTo>
                  <a:cubicBezTo>
                    <a:pt x="3219" y="1963"/>
                    <a:pt x="3196" y="1940"/>
                    <a:pt x="3196" y="1940"/>
                  </a:cubicBezTo>
                  <a:cubicBezTo>
                    <a:pt x="3150" y="1917"/>
                    <a:pt x="3127" y="1895"/>
                    <a:pt x="3082" y="1872"/>
                  </a:cubicBezTo>
                  <a:cubicBezTo>
                    <a:pt x="3059" y="1849"/>
                    <a:pt x="3013" y="1849"/>
                    <a:pt x="2990" y="1826"/>
                  </a:cubicBezTo>
                  <a:cubicBezTo>
                    <a:pt x="2922" y="1803"/>
                    <a:pt x="2876" y="1780"/>
                    <a:pt x="2808" y="1735"/>
                  </a:cubicBezTo>
                  <a:cubicBezTo>
                    <a:pt x="2785" y="1735"/>
                    <a:pt x="2785" y="1735"/>
                    <a:pt x="2762" y="1712"/>
                  </a:cubicBezTo>
                  <a:cubicBezTo>
                    <a:pt x="2762" y="1712"/>
                    <a:pt x="2739" y="1712"/>
                    <a:pt x="2739" y="1689"/>
                  </a:cubicBezTo>
                  <a:cubicBezTo>
                    <a:pt x="2694" y="1666"/>
                    <a:pt x="2648" y="1643"/>
                    <a:pt x="2602" y="1621"/>
                  </a:cubicBezTo>
                  <a:cubicBezTo>
                    <a:pt x="2557" y="1598"/>
                    <a:pt x="2534" y="1575"/>
                    <a:pt x="2488" y="1552"/>
                  </a:cubicBezTo>
                  <a:cubicBezTo>
                    <a:pt x="2420" y="1506"/>
                    <a:pt x="2351" y="1484"/>
                    <a:pt x="2283" y="1438"/>
                  </a:cubicBezTo>
                  <a:cubicBezTo>
                    <a:pt x="2146" y="1347"/>
                    <a:pt x="2009" y="1278"/>
                    <a:pt x="1872" y="1187"/>
                  </a:cubicBezTo>
                  <a:cubicBezTo>
                    <a:pt x="1735" y="1096"/>
                    <a:pt x="1575" y="1004"/>
                    <a:pt x="1438" y="913"/>
                  </a:cubicBezTo>
                  <a:cubicBezTo>
                    <a:pt x="1370" y="890"/>
                    <a:pt x="1301" y="845"/>
                    <a:pt x="1233" y="799"/>
                  </a:cubicBezTo>
                  <a:cubicBezTo>
                    <a:pt x="1210" y="776"/>
                    <a:pt x="1164" y="753"/>
                    <a:pt x="1141" y="730"/>
                  </a:cubicBezTo>
                  <a:cubicBezTo>
                    <a:pt x="1119" y="730"/>
                    <a:pt x="1096" y="708"/>
                    <a:pt x="1073" y="708"/>
                  </a:cubicBezTo>
                  <a:cubicBezTo>
                    <a:pt x="1073" y="685"/>
                    <a:pt x="1050" y="685"/>
                    <a:pt x="1027" y="685"/>
                  </a:cubicBezTo>
                  <a:cubicBezTo>
                    <a:pt x="913" y="593"/>
                    <a:pt x="799" y="525"/>
                    <a:pt x="685" y="434"/>
                  </a:cubicBezTo>
                  <a:cubicBezTo>
                    <a:pt x="594" y="388"/>
                    <a:pt x="502" y="320"/>
                    <a:pt x="434" y="251"/>
                  </a:cubicBezTo>
                  <a:cubicBezTo>
                    <a:pt x="388" y="205"/>
                    <a:pt x="343" y="183"/>
                    <a:pt x="297" y="137"/>
                  </a:cubicBezTo>
                  <a:cubicBezTo>
                    <a:pt x="274" y="137"/>
                    <a:pt x="251" y="114"/>
                    <a:pt x="228" y="91"/>
                  </a:cubicBezTo>
                  <a:cubicBezTo>
                    <a:pt x="206" y="69"/>
                    <a:pt x="183" y="46"/>
                    <a:pt x="137" y="23"/>
                  </a:cubicBezTo>
                  <a:cubicBezTo>
                    <a:pt x="137" y="23"/>
                    <a:pt x="114" y="0"/>
                    <a:pt x="91"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82798" y="2391404"/>
              <a:ext cx="561937" cy="969346"/>
            </a:xfrm>
            <a:custGeom>
              <a:avLst/>
              <a:gdLst/>
              <a:ahLst/>
              <a:cxnLst/>
              <a:rect l="l" t="t" r="r" b="b"/>
              <a:pathLst>
                <a:path w="10044" h="17326" extrusionOk="0">
                  <a:moveTo>
                    <a:pt x="9815" y="1"/>
                  </a:moveTo>
                  <a:cubicBezTo>
                    <a:pt x="9792" y="1"/>
                    <a:pt x="9747" y="24"/>
                    <a:pt x="9724" y="47"/>
                  </a:cubicBezTo>
                  <a:cubicBezTo>
                    <a:pt x="9724" y="69"/>
                    <a:pt x="9701" y="92"/>
                    <a:pt x="9724" y="92"/>
                  </a:cubicBezTo>
                  <a:cubicBezTo>
                    <a:pt x="9724" y="115"/>
                    <a:pt x="9724" y="115"/>
                    <a:pt x="9724" y="115"/>
                  </a:cubicBezTo>
                  <a:cubicBezTo>
                    <a:pt x="9701" y="138"/>
                    <a:pt x="9701" y="138"/>
                    <a:pt x="9678" y="161"/>
                  </a:cubicBezTo>
                  <a:cubicBezTo>
                    <a:pt x="9678" y="161"/>
                    <a:pt x="9678" y="184"/>
                    <a:pt x="9655" y="184"/>
                  </a:cubicBezTo>
                  <a:cubicBezTo>
                    <a:pt x="9655" y="206"/>
                    <a:pt x="9632" y="229"/>
                    <a:pt x="9632" y="229"/>
                  </a:cubicBezTo>
                  <a:cubicBezTo>
                    <a:pt x="9610" y="275"/>
                    <a:pt x="9564" y="321"/>
                    <a:pt x="9541" y="366"/>
                  </a:cubicBezTo>
                  <a:cubicBezTo>
                    <a:pt x="9496" y="457"/>
                    <a:pt x="9450" y="526"/>
                    <a:pt x="9404" y="617"/>
                  </a:cubicBezTo>
                  <a:cubicBezTo>
                    <a:pt x="9381" y="709"/>
                    <a:pt x="9313" y="777"/>
                    <a:pt x="9267" y="845"/>
                  </a:cubicBezTo>
                  <a:cubicBezTo>
                    <a:pt x="9222" y="937"/>
                    <a:pt x="9176" y="1005"/>
                    <a:pt x="9130" y="1097"/>
                  </a:cubicBezTo>
                  <a:cubicBezTo>
                    <a:pt x="9039" y="1256"/>
                    <a:pt x="8925" y="1416"/>
                    <a:pt x="8834" y="1576"/>
                  </a:cubicBezTo>
                  <a:cubicBezTo>
                    <a:pt x="8742" y="1713"/>
                    <a:pt x="8651" y="1873"/>
                    <a:pt x="8560" y="2032"/>
                  </a:cubicBezTo>
                  <a:cubicBezTo>
                    <a:pt x="8537" y="2055"/>
                    <a:pt x="8514" y="2101"/>
                    <a:pt x="8491" y="2147"/>
                  </a:cubicBezTo>
                  <a:cubicBezTo>
                    <a:pt x="8468" y="2169"/>
                    <a:pt x="8468" y="2192"/>
                    <a:pt x="8446" y="2215"/>
                  </a:cubicBezTo>
                  <a:cubicBezTo>
                    <a:pt x="8446" y="2238"/>
                    <a:pt x="8423" y="2238"/>
                    <a:pt x="8423" y="2261"/>
                  </a:cubicBezTo>
                  <a:cubicBezTo>
                    <a:pt x="8423" y="2283"/>
                    <a:pt x="8400" y="2306"/>
                    <a:pt x="8400" y="2329"/>
                  </a:cubicBezTo>
                  <a:cubicBezTo>
                    <a:pt x="8400" y="2352"/>
                    <a:pt x="8400" y="2375"/>
                    <a:pt x="8400" y="2375"/>
                  </a:cubicBezTo>
                  <a:cubicBezTo>
                    <a:pt x="8400" y="2420"/>
                    <a:pt x="8377" y="2466"/>
                    <a:pt x="8354" y="2512"/>
                  </a:cubicBezTo>
                  <a:cubicBezTo>
                    <a:pt x="8331" y="2512"/>
                    <a:pt x="8309" y="2535"/>
                    <a:pt x="8286" y="2557"/>
                  </a:cubicBezTo>
                  <a:cubicBezTo>
                    <a:pt x="8240" y="2603"/>
                    <a:pt x="8217" y="2672"/>
                    <a:pt x="8172" y="2740"/>
                  </a:cubicBezTo>
                  <a:cubicBezTo>
                    <a:pt x="8149" y="2763"/>
                    <a:pt x="8126" y="2808"/>
                    <a:pt x="8103" y="2854"/>
                  </a:cubicBezTo>
                  <a:cubicBezTo>
                    <a:pt x="8058" y="2923"/>
                    <a:pt x="8012" y="3014"/>
                    <a:pt x="7966" y="3082"/>
                  </a:cubicBezTo>
                  <a:cubicBezTo>
                    <a:pt x="7875" y="3265"/>
                    <a:pt x="7784" y="3425"/>
                    <a:pt x="7692" y="3607"/>
                  </a:cubicBezTo>
                  <a:cubicBezTo>
                    <a:pt x="7601" y="3767"/>
                    <a:pt x="7510" y="3927"/>
                    <a:pt x="7418" y="4087"/>
                  </a:cubicBezTo>
                  <a:cubicBezTo>
                    <a:pt x="7327" y="4246"/>
                    <a:pt x="7236" y="4406"/>
                    <a:pt x="7145" y="4589"/>
                  </a:cubicBezTo>
                  <a:cubicBezTo>
                    <a:pt x="7099" y="4657"/>
                    <a:pt x="7053" y="4703"/>
                    <a:pt x="7030" y="4771"/>
                  </a:cubicBezTo>
                  <a:cubicBezTo>
                    <a:pt x="6985" y="4840"/>
                    <a:pt x="6939" y="4908"/>
                    <a:pt x="6916" y="4977"/>
                  </a:cubicBezTo>
                  <a:cubicBezTo>
                    <a:pt x="6916" y="5000"/>
                    <a:pt x="6893" y="5023"/>
                    <a:pt x="6916" y="5045"/>
                  </a:cubicBezTo>
                  <a:cubicBezTo>
                    <a:pt x="6916" y="5045"/>
                    <a:pt x="6916" y="5045"/>
                    <a:pt x="6916" y="5068"/>
                  </a:cubicBezTo>
                  <a:cubicBezTo>
                    <a:pt x="6871" y="5114"/>
                    <a:pt x="6848" y="5159"/>
                    <a:pt x="6825" y="5228"/>
                  </a:cubicBezTo>
                  <a:cubicBezTo>
                    <a:pt x="6802" y="5228"/>
                    <a:pt x="6802" y="5251"/>
                    <a:pt x="6802" y="5274"/>
                  </a:cubicBezTo>
                  <a:cubicBezTo>
                    <a:pt x="6756" y="5274"/>
                    <a:pt x="6711" y="5296"/>
                    <a:pt x="6688" y="5319"/>
                  </a:cubicBezTo>
                  <a:cubicBezTo>
                    <a:pt x="6642" y="5388"/>
                    <a:pt x="6620" y="5433"/>
                    <a:pt x="6574" y="5502"/>
                  </a:cubicBezTo>
                  <a:cubicBezTo>
                    <a:pt x="6551" y="5570"/>
                    <a:pt x="6528" y="5616"/>
                    <a:pt x="6483" y="5662"/>
                  </a:cubicBezTo>
                  <a:cubicBezTo>
                    <a:pt x="6437" y="5753"/>
                    <a:pt x="6391" y="5821"/>
                    <a:pt x="6346" y="5913"/>
                  </a:cubicBezTo>
                  <a:cubicBezTo>
                    <a:pt x="6254" y="6072"/>
                    <a:pt x="6163" y="6232"/>
                    <a:pt x="6072" y="6392"/>
                  </a:cubicBezTo>
                  <a:cubicBezTo>
                    <a:pt x="6026" y="6483"/>
                    <a:pt x="6003" y="6552"/>
                    <a:pt x="5958" y="6620"/>
                  </a:cubicBezTo>
                  <a:cubicBezTo>
                    <a:pt x="5912" y="6689"/>
                    <a:pt x="5866" y="6780"/>
                    <a:pt x="5821" y="6871"/>
                  </a:cubicBezTo>
                  <a:cubicBezTo>
                    <a:pt x="5775" y="6940"/>
                    <a:pt x="5729" y="7031"/>
                    <a:pt x="5707" y="7100"/>
                  </a:cubicBezTo>
                  <a:cubicBezTo>
                    <a:pt x="5661" y="7191"/>
                    <a:pt x="5615" y="7259"/>
                    <a:pt x="5570" y="7328"/>
                  </a:cubicBezTo>
                  <a:cubicBezTo>
                    <a:pt x="5570" y="7351"/>
                    <a:pt x="5547" y="7396"/>
                    <a:pt x="5524" y="7419"/>
                  </a:cubicBezTo>
                  <a:cubicBezTo>
                    <a:pt x="5524" y="7442"/>
                    <a:pt x="5501" y="7465"/>
                    <a:pt x="5478" y="7510"/>
                  </a:cubicBezTo>
                  <a:cubicBezTo>
                    <a:pt x="5455" y="7556"/>
                    <a:pt x="5410" y="7625"/>
                    <a:pt x="5387" y="7670"/>
                  </a:cubicBezTo>
                  <a:cubicBezTo>
                    <a:pt x="5364" y="7716"/>
                    <a:pt x="5318" y="7762"/>
                    <a:pt x="5296" y="7807"/>
                  </a:cubicBezTo>
                  <a:cubicBezTo>
                    <a:pt x="5250" y="7898"/>
                    <a:pt x="5204" y="7967"/>
                    <a:pt x="5136" y="8035"/>
                  </a:cubicBezTo>
                  <a:cubicBezTo>
                    <a:pt x="5090" y="8127"/>
                    <a:pt x="5045" y="8218"/>
                    <a:pt x="4999" y="8287"/>
                  </a:cubicBezTo>
                  <a:cubicBezTo>
                    <a:pt x="4908" y="8469"/>
                    <a:pt x="4794" y="8629"/>
                    <a:pt x="4702" y="8789"/>
                  </a:cubicBezTo>
                  <a:cubicBezTo>
                    <a:pt x="4611" y="8948"/>
                    <a:pt x="4520" y="9131"/>
                    <a:pt x="4428" y="9291"/>
                  </a:cubicBezTo>
                  <a:cubicBezTo>
                    <a:pt x="4337" y="9451"/>
                    <a:pt x="4246" y="9610"/>
                    <a:pt x="4154" y="9770"/>
                  </a:cubicBezTo>
                  <a:cubicBezTo>
                    <a:pt x="4132" y="9839"/>
                    <a:pt x="4086" y="9907"/>
                    <a:pt x="4063" y="9953"/>
                  </a:cubicBezTo>
                  <a:lnTo>
                    <a:pt x="3995" y="10067"/>
                  </a:lnTo>
                  <a:cubicBezTo>
                    <a:pt x="3995" y="10090"/>
                    <a:pt x="3972" y="10090"/>
                    <a:pt x="3972" y="10113"/>
                  </a:cubicBezTo>
                  <a:cubicBezTo>
                    <a:pt x="3949" y="10135"/>
                    <a:pt x="3949" y="10135"/>
                    <a:pt x="3926" y="10158"/>
                  </a:cubicBezTo>
                  <a:cubicBezTo>
                    <a:pt x="3812" y="10318"/>
                    <a:pt x="3721" y="10501"/>
                    <a:pt x="3629" y="10660"/>
                  </a:cubicBezTo>
                  <a:cubicBezTo>
                    <a:pt x="3538" y="10843"/>
                    <a:pt x="3447" y="11003"/>
                    <a:pt x="3356" y="11185"/>
                  </a:cubicBezTo>
                  <a:cubicBezTo>
                    <a:pt x="3173" y="11505"/>
                    <a:pt x="3013" y="11824"/>
                    <a:pt x="2831" y="12144"/>
                  </a:cubicBezTo>
                  <a:cubicBezTo>
                    <a:pt x="2785" y="12235"/>
                    <a:pt x="2739" y="12304"/>
                    <a:pt x="2694" y="12395"/>
                  </a:cubicBezTo>
                  <a:cubicBezTo>
                    <a:pt x="2671" y="12418"/>
                    <a:pt x="2648" y="12464"/>
                    <a:pt x="2625" y="12509"/>
                  </a:cubicBezTo>
                  <a:cubicBezTo>
                    <a:pt x="2625" y="12532"/>
                    <a:pt x="2602" y="12532"/>
                    <a:pt x="2602" y="12555"/>
                  </a:cubicBezTo>
                  <a:cubicBezTo>
                    <a:pt x="2579" y="12578"/>
                    <a:pt x="2579" y="12578"/>
                    <a:pt x="2579" y="12600"/>
                  </a:cubicBezTo>
                  <a:cubicBezTo>
                    <a:pt x="2557" y="12623"/>
                    <a:pt x="2557" y="12646"/>
                    <a:pt x="2557" y="12669"/>
                  </a:cubicBezTo>
                  <a:cubicBezTo>
                    <a:pt x="2557" y="12669"/>
                    <a:pt x="2557" y="12692"/>
                    <a:pt x="2557" y="12692"/>
                  </a:cubicBezTo>
                  <a:cubicBezTo>
                    <a:pt x="2488" y="12783"/>
                    <a:pt x="2443" y="12874"/>
                    <a:pt x="2374" y="12966"/>
                  </a:cubicBezTo>
                  <a:cubicBezTo>
                    <a:pt x="2328" y="13034"/>
                    <a:pt x="2283" y="13125"/>
                    <a:pt x="2237" y="13194"/>
                  </a:cubicBezTo>
                  <a:cubicBezTo>
                    <a:pt x="2146" y="13354"/>
                    <a:pt x="2054" y="13491"/>
                    <a:pt x="1963" y="13650"/>
                  </a:cubicBezTo>
                  <a:cubicBezTo>
                    <a:pt x="1895" y="13765"/>
                    <a:pt x="1826" y="13879"/>
                    <a:pt x="1758" y="14016"/>
                  </a:cubicBezTo>
                  <a:lnTo>
                    <a:pt x="1735" y="14016"/>
                  </a:lnTo>
                  <a:cubicBezTo>
                    <a:pt x="1712" y="14061"/>
                    <a:pt x="1689" y="14107"/>
                    <a:pt x="1666" y="14153"/>
                  </a:cubicBezTo>
                  <a:cubicBezTo>
                    <a:pt x="1575" y="14312"/>
                    <a:pt x="1484" y="14472"/>
                    <a:pt x="1370" y="14632"/>
                  </a:cubicBezTo>
                  <a:cubicBezTo>
                    <a:pt x="1324" y="14723"/>
                    <a:pt x="1278" y="14792"/>
                    <a:pt x="1256" y="14860"/>
                  </a:cubicBezTo>
                  <a:cubicBezTo>
                    <a:pt x="1233" y="14906"/>
                    <a:pt x="1210" y="14929"/>
                    <a:pt x="1210" y="14951"/>
                  </a:cubicBezTo>
                  <a:cubicBezTo>
                    <a:pt x="1187" y="14951"/>
                    <a:pt x="1187" y="14974"/>
                    <a:pt x="1187" y="14974"/>
                  </a:cubicBezTo>
                  <a:cubicBezTo>
                    <a:pt x="1141" y="15043"/>
                    <a:pt x="1096" y="15111"/>
                    <a:pt x="1050" y="15180"/>
                  </a:cubicBezTo>
                  <a:cubicBezTo>
                    <a:pt x="982" y="15271"/>
                    <a:pt x="936" y="15362"/>
                    <a:pt x="868" y="15454"/>
                  </a:cubicBezTo>
                  <a:cubicBezTo>
                    <a:pt x="822" y="15522"/>
                    <a:pt x="776" y="15613"/>
                    <a:pt x="731" y="15705"/>
                  </a:cubicBezTo>
                  <a:cubicBezTo>
                    <a:pt x="548" y="16024"/>
                    <a:pt x="343" y="16321"/>
                    <a:pt x="160" y="16641"/>
                  </a:cubicBezTo>
                  <a:cubicBezTo>
                    <a:pt x="160" y="16663"/>
                    <a:pt x="137" y="16686"/>
                    <a:pt x="137" y="16709"/>
                  </a:cubicBezTo>
                  <a:cubicBezTo>
                    <a:pt x="114" y="16755"/>
                    <a:pt x="91" y="16800"/>
                    <a:pt x="69" y="16823"/>
                  </a:cubicBezTo>
                  <a:cubicBezTo>
                    <a:pt x="69" y="16869"/>
                    <a:pt x="69" y="16892"/>
                    <a:pt x="91" y="16937"/>
                  </a:cubicBezTo>
                  <a:cubicBezTo>
                    <a:pt x="69" y="16960"/>
                    <a:pt x="46" y="16983"/>
                    <a:pt x="46" y="17029"/>
                  </a:cubicBezTo>
                  <a:cubicBezTo>
                    <a:pt x="23" y="17029"/>
                    <a:pt x="23" y="17051"/>
                    <a:pt x="23" y="17074"/>
                  </a:cubicBezTo>
                  <a:cubicBezTo>
                    <a:pt x="0" y="17120"/>
                    <a:pt x="23" y="17188"/>
                    <a:pt x="69" y="17211"/>
                  </a:cubicBezTo>
                  <a:cubicBezTo>
                    <a:pt x="69" y="17211"/>
                    <a:pt x="69" y="17211"/>
                    <a:pt x="69" y="17234"/>
                  </a:cubicBezTo>
                  <a:lnTo>
                    <a:pt x="114" y="17234"/>
                  </a:lnTo>
                  <a:cubicBezTo>
                    <a:pt x="137" y="17280"/>
                    <a:pt x="160" y="17303"/>
                    <a:pt x="183" y="17325"/>
                  </a:cubicBezTo>
                  <a:cubicBezTo>
                    <a:pt x="228" y="17325"/>
                    <a:pt x="274" y="17325"/>
                    <a:pt x="297" y="17303"/>
                  </a:cubicBezTo>
                  <a:cubicBezTo>
                    <a:pt x="343" y="17257"/>
                    <a:pt x="365" y="17211"/>
                    <a:pt x="388" y="17166"/>
                  </a:cubicBezTo>
                  <a:cubicBezTo>
                    <a:pt x="411" y="17143"/>
                    <a:pt x="411" y="17097"/>
                    <a:pt x="434" y="17074"/>
                  </a:cubicBezTo>
                  <a:cubicBezTo>
                    <a:pt x="457" y="17051"/>
                    <a:pt x="457" y="17029"/>
                    <a:pt x="480" y="16983"/>
                  </a:cubicBezTo>
                  <a:cubicBezTo>
                    <a:pt x="502" y="16960"/>
                    <a:pt x="502" y="16937"/>
                    <a:pt x="525" y="16914"/>
                  </a:cubicBezTo>
                  <a:cubicBezTo>
                    <a:pt x="571" y="16846"/>
                    <a:pt x="594" y="16778"/>
                    <a:pt x="639" y="16709"/>
                  </a:cubicBezTo>
                  <a:cubicBezTo>
                    <a:pt x="731" y="16572"/>
                    <a:pt x="799" y="16412"/>
                    <a:pt x="890" y="16275"/>
                  </a:cubicBezTo>
                  <a:cubicBezTo>
                    <a:pt x="959" y="16116"/>
                    <a:pt x="1050" y="15979"/>
                    <a:pt x="1141" y="15819"/>
                  </a:cubicBezTo>
                  <a:cubicBezTo>
                    <a:pt x="1164" y="15750"/>
                    <a:pt x="1210" y="15682"/>
                    <a:pt x="1256" y="15613"/>
                  </a:cubicBezTo>
                  <a:cubicBezTo>
                    <a:pt x="1278" y="15568"/>
                    <a:pt x="1301" y="15545"/>
                    <a:pt x="1301" y="15522"/>
                  </a:cubicBezTo>
                  <a:cubicBezTo>
                    <a:pt x="1324" y="15499"/>
                    <a:pt x="1324" y="15476"/>
                    <a:pt x="1347" y="15431"/>
                  </a:cubicBezTo>
                  <a:cubicBezTo>
                    <a:pt x="1370" y="15431"/>
                    <a:pt x="1393" y="15408"/>
                    <a:pt x="1415" y="15385"/>
                  </a:cubicBezTo>
                  <a:cubicBezTo>
                    <a:pt x="1415" y="15362"/>
                    <a:pt x="1438" y="15340"/>
                    <a:pt x="1461" y="15317"/>
                  </a:cubicBezTo>
                  <a:cubicBezTo>
                    <a:pt x="1529" y="15203"/>
                    <a:pt x="1598" y="15088"/>
                    <a:pt x="1666" y="14974"/>
                  </a:cubicBezTo>
                  <a:cubicBezTo>
                    <a:pt x="1689" y="14906"/>
                    <a:pt x="1735" y="14837"/>
                    <a:pt x="1781" y="14769"/>
                  </a:cubicBezTo>
                  <a:cubicBezTo>
                    <a:pt x="1826" y="14700"/>
                    <a:pt x="1872" y="14609"/>
                    <a:pt x="1918" y="14541"/>
                  </a:cubicBezTo>
                  <a:cubicBezTo>
                    <a:pt x="1986" y="14381"/>
                    <a:pt x="2077" y="14244"/>
                    <a:pt x="2146" y="14107"/>
                  </a:cubicBezTo>
                  <a:cubicBezTo>
                    <a:pt x="2169" y="14084"/>
                    <a:pt x="2191" y="14038"/>
                    <a:pt x="2191" y="14016"/>
                  </a:cubicBezTo>
                  <a:cubicBezTo>
                    <a:pt x="2237" y="13970"/>
                    <a:pt x="2260" y="13902"/>
                    <a:pt x="2306" y="13856"/>
                  </a:cubicBezTo>
                  <a:cubicBezTo>
                    <a:pt x="2351" y="13765"/>
                    <a:pt x="2420" y="13696"/>
                    <a:pt x="2443" y="13605"/>
                  </a:cubicBezTo>
                  <a:cubicBezTo>
                    <a:pt x="2465" y="13582"/>
                    <a:pt x="2465" y="13559"/>
                    <a:pt x="2443" y="13536"/>
                  </a:cubicBezTo>
                  <a:cubicBezTo>
                    <a:pt x="2465" y="13491"/>
                    <a:pt x="2488" y="13468"/>
                    <a:pt x="2511" y="13422"/>
                  </a:cubicBezTo>
                  <a:cubicBezTo>
                    <a:pt x="2557" y="13354"/>
                    <a:pt x="2579" y="13285"/>
                    <a:pt x="2625" y="13217"/>
                  </a:cubicBezTo>
                  <a:cubicBezTo>
                    <a:pt x="2648" y="13171"/>
                    <a:pt x="2671" y="13148"/>
                    <a:pt x="2671" y="13125"/>
                  </a:cubicBezTo>
                  <a:cubicBezTo>
                    <a:pt x="2694" y="13125"/>
                    <a:pt x="2716" y="13103"/>
                    <a:pt x="2739" y="13080"/>
                  </a:cubicBezTo>
                  <a:cubicBezTo>
                    <a:pt x="2762" y="13057"/>
                    <a:pt x="2785" y="13011"/>
                    <a:pt x="2808" y="12989"/>
                  </a:cubicBezTo>
                  <a:cubicBezTo>
                    <a:pt x="2808" y="12966"/>
                    <a:pt x="2808" y="12943"/>
                    <a:pt x="2831" y="12920"/>
                  </a:cubicBezTo>
                  <a:cubicBezTo>
                    <a:pt x="2853" y="12874"/>
                    <a:pt x="2876" y="12852"/>
                    <a:pt x="2899" y="12806"/>
                  </a:cubicBezTo>
                  <a:cubicBezTo>
                    <a:pt x="2945" y="12715"/>
                    <a:pt x="2990" y="12623"/>
                    <a:pt x="3036" y="12555"/>
                  </a:cubicBezTo>
                  <a:cubicBezTo>
                    <a:pt x="3127" y="12372"/>
                    <a:pt x="3219" y="12212"/>
                    <a:pt x="3310" y="12030"/>
                  </a:cubicBezTo>
                  <a:cubicBezTo>
                    <a:pt x="3401" y="11870"/>
                    <a:pt x="3492" y="11687"/>
                    <a:pt x="3584" y="11528"/>
                  </a:cubicBezTo>
                  <a:cubicBezTo>
                    <a:pt x="3629" y="11459"/>
                    <a:pt x="3675" y="11391"/>
                    <a:pt x="3698" y="11299"/>
                  </a:cubicBezTo>
                  <a:cubicBezTo>
                    <a:pt x="3744" y="11231"/>
                    <a:pt x="3789" y="11163"/>
                    <a:pt x="3835" y="11094"/>
                  </a:cubicBezTo>
                  <a:cubicBezTo>
                    <a:pt x="3858" y="11094"/>
                    <a:pt x="3880" y="11071"/>
                    <a:pt x="3880" y="11048"/>
                  </a:cubicBezTo>
                  <a:cubicBezTo>
                    <a:pt x="3949" y="10980"/>
                    <a:pt x="3995" y="10889"/>
                    <a:pt x="4040" y="10797"/>
                  </a:cubicBezTo>
                  <a:cubicBezTo>
                    <a:pt x="4086" y="10729"/>
                    <a:pt x="4132" y="10638"/>
                    <a:pt x="4177" y="10569"/>
                  </a:cubicBezTo>
                  <a:cubicBezTo>
                    <a:pt x="4269" y="10432"/>
                    <a:pt x="4337" y="10295"/>
                    <a:pt x="4405" y="10135"/>
                  </a:cubicBezTo>
                  <a:cubicBezTo>
                    <a:pt x="4497" y="9976"/>
                    <a:pt x="4588" y="9816"/>
                    <a:pt x="4679" y="9656"/>
                  </a:cubicBezTo>
                  <a:cubicBezTo>
                    <a:pt x="4771" y="9496"/>
                    <a:pt x="4885" y="9314"/>
                    <a:pt x="4976" y="9131"/>
                  </a:cubicBezTo>
                  <a:cubicBezTo>
                    <a:pt x="5045" y="8994"/>
                    <a:pt x="5136" y="8834"/>
                    <a:pt x="5204" y="8675"/>
                  </a:cubicBezTo>
                  <a:cubicBezTo>
                    <a:pt x="5227" y="8675"/>
                    <a:pt x="5250" y="8652"/>
                    <a:pt x="5273" y="8629"/>
                  </a:cubicBezTo>
                  <a:cubicBezTo>
                    <a:pt x="5318" y="8583"/>
                    <a:pt x="5341" y="8538"/>
                    <a:pt x="5364" y="8492"/>
                  </a:cubicBezTo>
                  <a:cubicBezTo>
                    <a:pt x="5387" y="8469"/>
                    <a:pt x="5410" y="8423"/>
                    <a:pt x="5433" y="8401"/>
                  </a:cubicBezTo>
                  <a:cubicBezTo>
                    <a:pt x="5478" y="8309"/>
                    <a:pt x="5501" y="8241"/>
                    <a:pt x="5547" y="8172"/>
                  </a:cubicBezTo>
                  <a:cubicBezTo>
                    <a:pt x="5638" y="8013"/>
                    <a:pt x="5707" y="7876"/>
                    <a:pt x="5775" y="7716"/>
                  </a:cubicBezTo>
                  <a:cubicBezTo>
                    <a:pt x="5821" y="7625"/>
                    <a:pt x="5889" y="7533"/>
                    <a:pt x="5935" y="7442"/>
                  </a:cubicBezTo>
                  <a:cubicBezTo>
                    <a:pt x="6003" y="7328"/>
                    <a:pt x="6095" y="7191"/>
                    <a:pt x="6163" y="7077"/>
                  </a:cubicBezTo>
                  <a:cubicBezTo>
                    <a:pt x="6277" y="6917"/>
                    <a:pt x="6368" y="6757"/>
                    <a:pt x="6460" y="6597"/>
                  </a:cubicBezTo>
                  <a:cubicBezTo>
                    <a:pt x="6483" y="6575"/>
                    <a:pt x="6505" y="6552"/>
                    <a:pt x="6505" y="6529"/>
                  </a:cubicBezTo>
                  <a:cubicBezTo>
                    <a:pt x="6528" y="6506"/>
                    <a:pt x="6528" y="6483"/>
                    <a:pt x="6528" y="6461"/>
                  </a:cubicBezTo>
                  <a:cubicBezTo>
                    <a:pt x="6551" y="6392"/>
                    <a:pt x="6597" y="6346"/>
                    <a:pt x="6620" y="6278"/>
                  </a:cubicBezTo>
                  <a:lnTo>
                    <a:pt x="6734" y="6072"/>
                  </a:lnTo>
                  <a:cubicBezTo>
                    <a:pt x="6802" y="5936"/>
                    <a:pt x="6893" y="5799"/>
                    <a:pt x="6962" y="5662"/>
                  </a:cubicBezTo>
                  <a:cubicBezTo>
                    <a:pt x="7053" y="5525"/>
                    <a:pt x="7122" y="5388"/>
                    <a:pt x="7190" y="5251"/>
                  </a:cubicBezTo>
                  <a:cubicBezTo>
                    <a:pt x="7236" y="5182"/>
                    <a:pt x="7259" y="5137"/>
                    <a:pt x="7304" y="5068"/>
                  </a:cubicBezTo>
                  <a:cubicBezTo>
                    <a:pt x="7350" y="5000"/>
                    <a:pt x="7373" y="4931"/>
                    <a:pt x="7418" y="4863"/>
                  </a:cubicBezTo>
                  <a:cubicBezTo>
                    <a:pt x="7418" y="4840"/>
                    <a:pt x="7418" y="4817"/>
                    <a:pt x="7418" y="4817"/>
                  </a:cubicBezTo>
                  <a:cubicBezTo>
                    <a:pt x="7464" y="4749"/>
                    <a:pt x="7510" y="4680"/>
                    <a:pt x="7533" y="4612"/>
                  </a:cubicBezTo>
                  <a:cubicBezTo>
                    <a:pt x="7624" y="4475"/>
                    <a:pt x="7692" y="4338"/>
                    <a:pt x="7761" y="4224"/>
                  </a:cubicBezTo>
                  <a:cubicBezTo>
                    <a:pt x="7806" y="4155"/>
                    <a:pt x="7829" y="4087"/>
                    <a:pt x="7875" y="3995"/>
                  </a:cubicBezTo>
                  <a:cubicBezTo>
                    <a:pt x="7875" y="3995"/>
                    <a:pt x="7898" y="3973"/>
                    <a:pt x="7898" y="3973"/>
                  </a:cubicBezTo>
                  <a:cubicBezTo>
                    <a:pt x="7921" y="3927"/>
                    <a:pt x="7943" y="3904"/>
                    <a:pt x="7966" y="3858"/>
                  </a:cubicBezTo>
                  <a:cubicBezTo>
                    <a:pt x="8035" y="3721"/>
                    <a:pt x="8126" y="3585"/>
                    <a:pt x="8194" y="3448"/>
                  </a:cubicBezTo>
                  <a:cubicBezTo>
                    <a:pt x="8217" y="3448"/>
                    <a:pt x="8240" y="3448"/>
                    <a:pt x="8240" y="3425"/>
                  </a:cubicBezTo>
                  <a:cubicBezTo>
                    <a:pt x="8286" y="3402"/>
                    <a:pt x="8309" y="3356"/>
                    <a:pt x="8309" y="3311"/>
                  </a:cubicBezTo>
                  <a:cubicBezTo>
                    <a:pt x="8331" y="3288"/>
                    <a:pt x="8354" y="3265"/>
                    <a:pt x="8377" y="3219"/>
                  </a:cubicBezTo>
                  <a:cubicBezTo>
                    <a:pt x="8400" y="3151"/>
                    <a:pt x="8446" y="3105"/>
                    <a:pt x="8468" y="3037"/>
                  </a:cubicBezTo>
                  <a:cubicBezTo>
                    <a:pt x="8514" y="2968"/>
                    <a:pt x="8560" y="2877"/>
                    <a:pt x="8583" y="2808"/>
                  </a:cubicBezTo>
                  <a:cubicBezTo>
                    <a:pt x="8651" y="2717"/>
                    <a:pt x="8697" y="2626"/>
                    <a:pt x="8742" y="2557"/>
                  </a:cubicBezTo>
                  <a:cubicBezTo>
                    <a:pt x="8742" y="2557"/>
                    <a:pt x="8742" y="2535"/>
                    <a:pt x="8742" y="2535"/>
                  </a:cubicBezTo>
                  <a:cubicBezTo>
                    <a:pt x="8834" y="2398"/>
                    <a:pt x="8925" y="2261"/>
                    <a:pt x="8993" y="2124"/>
                  </a:cubicBezTo>
                  <a:cubicBezTo>
                    <a:pt x="9062" y="1987"/>
                    <a:pt x="9153" y="1850"/>
                    <a:pt x="9222" y="1713"/>
                  </a:cubicBezTo>
                  <a:cubicBezTo>
                    <a:pt x="9267" y="1644"/>
                    <a:pt x="9290" y="1599"/>
                    <a:pt x="9336" y="1530"/>
                  </a:cubicBezTo>
                  <a:cubicBezTo>
                    <a:pt x="9336" y="1507"/>
                    <a:pt x="9359" y="1462"/>
                    <a:pt x="9381" y="1439"/>
                  </a:cubicBezTo>
                  <a:cubicBezTo>
                    <a:pt x="9404" y="1416"/>
                    <a:pt x="9427" y="1370"/>
                    <a:pt x="9450" y="1325"/>
                  </a:cubicBezTo>
                  <a:cubicBezTo>
                    <a:pt x="9450" y="1325"/>
                    <a:pt x="9450" y="1302"/>
                    <a:pt x="9450" y="1279"/>
                  </a:cubicBezTo>
                  <a:cubicBezTo>
                    <a:pt x="9450" y="1256"/>
                    <a:pt x="9450" y="1256"/>
                    <a:pt x="9450" y="1256"/>
                  </a:cubicBezTo>
                  <a:cubicBezTo>
                    <a:pt x="9473" y="1234"/>
                    <a:pt x="9473" y="1234"/>
                    <a:pt x="9496" y="1234"/>
                  </a:cubicBezTo>
                  <a:cubicBezTo>
                    <a:pt x="9541" y="1165"/>
                    <a:pt x="9587" y="1119"/>
                    <a:pt x="9610" y="1051"/>
                  </a:cubicBezTo>
                  <a:cubicBezTo>
                    <a:pt x="9610" y="1028"/>
                    <a:pt x="9632" y="1005"/>
                    <a:pt x="9632" y="982"/>
                  </a:cubicBezTo>
                  <a:cubicBezTo>
                    <a:pt x="9655" y="960"/>
                    <a:pt x="9678" y="937"/>
                    <a:pt x="9701" y="891"/>
                  </a:cubicBezTo>
                  <a:cubicBezTo>
                    <a:pt x="9747" y="800"/>
                    <a:pt x="9815" y="686"/>
                    <a:pt x="9884" y="594"/>
                  </a:cubicBezTo>
                  <a:cubicBezTo>
                    <a:pt x="9906" y="526"/>
                    <a:pt x="9952" y="457"/>
                    <a:pt x="9998" y="389"/>
                  </a:cubicBezTo>
                  <a:cubicBezTo>
                    <a:pt x="9998" y="366"/>
                    <a:pt x="10021" y="343"/>
                    <a:pt x="10021" y="298"/>
                  </a:cubicBezTo>
                  <a:cubicBezTo>
                    <a:pt x="10043" y="275"/>
                    <a:pt x="10043" y="229"/>
                    <a:pt x="10043" y="206"/>
                  </a:cubicBezTo>
                  <a:cubicBezTo>
                    <a:pt x="10043" y="184"/>
                    <a:pt x="10043" y="184"/>
                    <a:pt x="10043" y="161"/>
                  </a:cubicBezTo>
                  <a:cubicBezTo>
                    <a:pt x="10043" y="138"/>
                    <a:pt x="10043" y="138"/>
                    <a:pt x="10021" y="115"/>
                  </a:cubicBezTo>
                  <a:cubicBezTo>
                    <a:pt x="10021" y="92"/>
                    <a:pt x="9998" y="69"/>
                    <a:pt x="9975" y="69"/>
                  </a:cubicBezTo>
                  <a:cubicBezTo>
                    <a:pt x="9952" y="47"/>
                    <a:pt x="9929" y="47"/>
                    <a:pt x="9906" y="24"/>
                  </a:cubicBezTo>
                  <a:cubicBezTo>
                    <a:pt x="9884" y="24"/>
                    <a:pt x="9861" y="1"/>
                    <a:pt x="9838"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72559" y="2342897"/>
              <a:ext cx="552985" cy="994858"/>
            </a:xfrm>
            <a:custGeom>
              <a:avLst/>
              <a:gdLst/>
              <a:ahLst/>
              <a:cxnLst/>
              <a:rect l="l" t="t" r="r" b="b"/>
              <a:pathLst>
                <a:path w="9884" h="17782" extrusionOk="0">
                  <a:moveTo>
                    <a:pt x="1188" y="16024"/>
                  </a:moveTo>
                  <a:lnTo>
                    <a:pt x="1188" y="16024"/>
                  </a:lnTo>
                  <a:cubicBezTo>
                    <a:pt x="1183" y="16031"/>
                    <a:pt x="1179" y="16038"/>
                    <a:pt x="1175" y="16045"/>
                  </a:cubicBezTo>
                  <a:lnTo>
                    <a:pt x="1175" y="16045"/>
                  </a:lnTo>
                  <a:cubicBezTo>
                    <a:pt x="1188" y="16040"/>
                    <a:pt x="1188" y="16024"/>
                    <a:pt x="1188" y="16024"/>
                  </a:cubicBezTo>
                  <a:close/>
                  <a:moveTo>
                    <a:pt x="8834" y="1"/>
                  </a:moveTo>
                  <a:cubicBezTo>
                    <a:pt x="8811" y="1"/>
                    <a:pt x="8766" y="23"/>
                    <a:pt x="8743" y="46"/>
                  </a:cubicBezTo>
                  <a:cubicBezTo>
                    <a:pt x="8720" y="115"/>
                    <a:pt x="8697" y="160"/>
                    <a:pt x="8651" y="229"/>
                  </a:cubicBezTo>
                  <a:cubicBezTo>
                    <a:pt x="8629" y="274"/>
                    <a:pt x="8606" y="320"/>
                    <a:pt x="8583" y="389"/>
                  </a:cubicBezTo>
                  <a:cubicBezTo>
                    <a:pt x="8560" y="389"/>
                    <a:pt x="8514" y="411"/>
                    <a:pt x="8514" y="434"/>
                  </a:cubicBezTo>
                  <a:cubicBezTo>
                    <a:pt x="8492" y="457"/>
                    <a:pt x="8492" y="503"/>
                    <a:pt x="8492" y="548"/>
                  </a:cubicBezTo>
                  <a:lnTo>
                    <a:pt x="8514" y="548"/>
                  </a:lnTo>
                  <a:cubicBezTo>
                    <a:pt x="8514" y="548"/>
                    <a:pt x="8537" y="571"/>
                    <a:pt x="8560" y="571"/>
                  </a:cubicBezTo>
                  <a:cubicBezTo>
                    <a:pt x="8583" y="594"/>
                    <a:pt x="8606" y="594"/>
                    <a:pt x="8629" y="617"/>
                  </a:cubicBezTo>
                  <a:cubicBezTo>
                    <a:pt x="8651" y="663"/>
                    <a:pt x="8674" y="685"/>
                    <a:pt x="8697" y="731"/>
                  </a:cubicBezTo>
                  <a:cubicBezTo>
                    <a:pt x="8720" y="777"/>
                    <a:pt x="8766" y="822"/>
                    <a:pt x="8811" y="868"/>
                  </a:cubicBezTo>
                  <a:cubicBezTo>
                    <a:pt x="8811" y="891"/>
                    <a:pt x="8834" y="914"/>
                    <a:pt x="8880" y="936"/>
                  </a:cubicBezTo>
                  <a:lnTo>
                    <a:pt x="8902" y="959"/>
                  </a:lnTo>
                  <a:lnTo>
                    <a:pt x="8948" y="1005"/>
                  </a:lnTo>
                  <a:lnTo>
                    <a:pt x="8971" y="1028"/>
                  </a:lnTo>
                  <a:cubicBezTo>
                    <a:pt x="8994" y="1028"/>
                    <a:pt x="9017" y="1051"/>
                    <a:pt x="9062" y="1051"/>
                  </a:cubicBezTo>
                  <a:cubicBezTo>
                    <a:pt x="9062" y="1051"/>
                    <a:pt x="9085" y="1073"/>
                    <a:pt x="9108" y="1073"/>
                  </a:cubicBezTo>
                  <a:cubicBezTo>
                    <a:pt x="9108" y="1073"/>
                    <a:pt x="9131" y="1096"/>
                    <a:pt x="9131" y="1096"/>
                  </a:cubicBezTo>
                  <a:cubicBezTo>
                    <a:pt x="9154" y="1096"/>
                    <a:pt x="9154" y="1119"/>
                    <a:pt x="9176" y="1119"/>
                  </a:cubicBezTo>
                  <a:cubicBezTo>
                    <a:pt x="9154" y="1165"/>
                    <a:pt x="9154" y="1210"/>
                    <a:pt x="9176" y="1256"/>
                  </a:cubicBezTo>
                  <a:cubicBezTo>
                    <a:pt x="9176" y="1279"/>
                    <a:pt x="9199" y="1279"/>
                    <a:pt x="9199" y="1302"/>
                  </a:cubicBezTo>
                  <a:cubicBezTo>
                    <a:pt x="9154" y="1370"/>
                    <a:pt x="9131" y="1439"/>
                    <a:pt x="9085" y="1507"/>
                  </a:cubicBezTo>
                  <a:cubicBezTo>
                    <a:pt x="9017" y="1621"/>
                    <a:pt x="8948" y="1758"/>
                    <a:pt x="8880" y="1872"/>
                  </a:cubicBezTo>
                  <a:cubicBezTo>
                    <a:pt x="8811" y="2009"/>
                    <a:pt x="8720" y="2123"/>
                    <a:pt x="8651" y="2260"/>
                  </a:cubicBezTo>
                  <a:cubicBezTo>
                    <a:pt x="8583" y="2374"/>
                    <a:pt x="8514" y="2466"/>
                    <a:pt x="8446" y="2580"/>
                  </a:cubicBezTo>
                  <a:cubicBezTo>
                    <a:pt x="8423" y="2625"/>
                    <a:pt x="8423" y="2648"/>
                    <a:pt x="8423" y="2694"/>
                  </a:cubicBezTo>
                  <a:cubicBezTo>
                    <a:pt x="8423" y="2717"/>
                    <a:pt x="8400" y="2740"/>
                    <a:pt x="8377" y="2785"/>
                  </a:cubicBezTo>
                  <a:cubicBezTo>
                    <a:pt x="8332" y="2854"/>
                    <a:pt x="8286" y="2945"/>
                    <a:pt x="8241" y="3014"/>
                  </a:cubicBezTo>
                  <a:cubicBezTo>
                    <a:pt x="8172" y="3150"/>
                    <a:pt x="8104" y="3287"/>
                    <a:pt x="8035" y="3402"/>
                  </a:cubicBezTo>
                  <a:cubicBezTo>
                    <a:pt x="8012" y="3447"/>
                    <a:pt x="7989" y="3470"/>
                    <a:pt x="7967" y="3493"/>
                  </a:cubicBezTo>
                  <a:lnTo>
                    <a:pt x="7875" y="3653"/>
                  </a:lnTo>
                  <a:cubicBezTo>
                    <a:pt x="7807" y="3744"/>
                    <a:pt x="7761" y="3835"/>
                    <a:pt x="7716" y="3904"/>
                  </a:cubicBezTo>
                  <a:cubicBezTo>
                    <a:pt x="7624" y="4063"/>
                    <a:pt x="7533" y="4223"/>
                    <a:pt x="7442" y="4360"/>
                  </a:cubicBezTo>
                  <a:cubicBezTo>
                    <a:pt x="7350" y="4543"/>
                    <a:pt x="7259" y="4703"/>
                    <a:pt x="7145" y="4862"/>
                  </a:cubicBezTo>
                  <a:cubicBezTo>
                    <a:pt x="7054" y="5045"/>
                    <a:pt x="6962" y="5205"/>
                    <a:pt x="6871" y="5365"/>
                  </a:cubicBezTo>
                  <a:cubicBezTo>
                    <a:pt x="6825" y="5433"/>
                    <a:pt x="6803" y="5479"/>
                    <a:pt x="6757" y="5524"/>
                  </a:cubicBezTo>
                  <a:cubicBezTo>
                    <a:pt x="6757" y="5570"/>
                    <a:pt x="6734" y="5593"/>
                    <a:pt x="6711" y="5616"/>
                  </a:cubicBezTo>
                  <a:cubicBezTo>
                    <a:pt x="6688" y="5661"/>
                    <a:pt x="6666" y="5684"/>
                    <a:pt x="6666" y="5707"/>
                  </a:cubicBezTo>
                  <a:cubicBezTo>
                    <a:pt x="6643" y="5730"/>
                    <a:pt x="6643" y="5730"/>
                    <a:pt x="6643" y="5730"/>
                  </a:cubicBezTo>
                  <a:cubicBezTo>
                    <a:pt x="6551" y="5890"/>
                    <a:pt x="6437" y="6049"/>
                    <a:pt x="6346" y="6209"/>
                  </a:cubicBezTo>
                  <a:cubicBezTo>
                    <a:pt x="6346" y="6232"/>
                    <a:pt x="6323" y="6232"/>
                    <a:pt x="6300" y="6255"/>
                  </a:cubicBezTo>
                  <a:cubicBezTo>
                    <a:pt x="6300" y="6300"/>
                    <a:pt x="6278" y="6323"/>
                    <a:pt x="6255" y="6346"/>
                  </a:cubicBezTo>
                  <a:cubicBezTo>
                    <a:pt x="6209" y="6392"/>
                    <a:pt x="6209" y="6460"/>
                    <a:pt x="6232" y="6483"/>
                  </a:cubicBezTo>
                  <a:cubicBezTo>
                    <a:pt x="6232" y="6506"/>
                    <a:pt x="6232" y="6506"/>
                    <a:pt x="6232" y="6506"/>
                  </a:cubicBezTo>
                  <a:cubicBezTo>
                    <a:pt x="6118" y="6666"/>
                    <a:pt x="6026" y="6803"/>
                    <a:pt x="5935" y="6962"/>
                  </a:cubicBezTo>
                  <a:cubicBezTo>
                    <a:pt x="5912" y="6985"/>
                    <a:pt x="5890" y="7031"/>
                    <a:pt x="5890" y="7054"/>
                  </a:cubicBezTo>
                  <a:cubicBezTo>
                    <a:pt x="5867" y="7099"/>
                    <a:pt x="5844" y="7145"/>
                    <a:pt x="5798" y="7213"/>
                  </a:cubicBezTo>
                  <a:cubicBezTo>
                    <a:pt x="5775" y="7259"/>
                    <a:pt x="5753" y="7282"/>
                    <a:pt x="5730" y="7328"/>
                  </a:cubicBezTo>
                  <a:cubicBezTo>
                    <a:pt x="5684" y="7373"/>
                    <a:pt x="5661" y="7419"/>
                    <a:pt x="5638" y="7464"/>
                  </a:cubicBezTo>
                  <a:cubicBezTo>
                    <a:pt x="5616" y="7510"/>
                    <a:pt x="5616" y="7533"/>
                    <a:pt x="5616" y="7556"/>
                  </a:cubicBezTo>
                  <a:cubicBezTo>
                    <a:pt x="5593" y="7579"/>
                    <a:pt x="5570" y="7601"/>
                    <a:pt x="5570" y="7647"/>
                  </a:cubicBezTo>
                  <a:cubicBezTo>
                    <a:pt x="5547" y="7670"/>
                    <a:pt x="5524" y="7716"/>
                    <a:pt x="5501" y="7761"/>
                  </a:cubicBezTo>
                  <a:cubicBezTo>
                    <a:pt x="5456" y="7807"/>
                    <a:pt x="5433" y="7875"/>
                    <a:pt x="5387" y="7921"/>
                  </a:cubicBezTo>
                  <a:lnTo>
                    <a:pt x="5365" y="7967"/>
                  </a:lnTo>
                  <a:lnTo>
                    <a:pt x="5365" y="8012"/>
                  </a:lnTo>
                  <a:cubicBezTo>
                    <a:pt x="5342" y="8035"/>
                    <a:pt x="5319" y="8058"/>
                    <a:pt x="5319" y="8081"/>
                  </a:cubicBezTo>
                  <a:lnTo>
                    <a:pt x="5205" y="8263"/>
                  </a:lnTo>
                  <a:lnTo>
                    <a:pt x="5182" y="8332"/>
                  </a:lnTo>
                  <a:cubicBezTo>
                    <a:pt x="5159" y="8400"/>
                    <a:pt x="5113" y="8469"/>
                    <a:pt x="5091" y="8537"/>
                  </a:cubicBezTo>
                  <a:cubicBezTo>
                    <a:pt x="5045" y="8583"/>
                    <a:pt x="5022" y="8651"/>
                    <a:pt x="4977" y="8720"/>
                  </a:cubicBezTo>
                  <a:lnTo>
                    <a:pt x="4954" y="8765"/>
                  </a:lnTo>
                  <a:lnTo>
                    <a:pt x="4931" y="8811"/>
                  </a:lnTo>
                  <a:cubicBezTo>
                    <a:pt x="4908" y="8857"/>
                    <a:pt x="4885" y="8925"/>
                    <a:pt x="4840" y="8971"/>
                  </a:cubicBezTo>
                  <a:cubicBezTo>
                    <a:pt x="4794" y="9085"/>
                    <a:pt x="4748" y="9176"/>
                    <a:pt x="4703" y="9268"/>
                  </a:cubicBezTo>
                  <a:lnTo>
                    <a:pt x="4634" y="9382"/>
                  </a:lnTo>
                  <a:lnTo>
                    <a:pt x="4634" y="9427"/>
                  </a:lnTo>
                  <a:cubicBezTo>
                    <a:pt x="4566" y="9542"/>
                    <a:pt x="4497" y="9679"/>
                    <a:pt x="4429" y="9793"/>
                  </a:cubicBezTo>
                  <a:cubicBezTo>
                    <a:pt x="4406" y="9861"/>
                    <a:pt x="4360" y="9930"/>
                    <a:pt x="4315" y="9998"/>
                  </a:cubicBezTo>
                  <a:cubicBezTo>
                    <a:pt x="4269" y="10067"/>
                    <a:pt x="4223" y="10158"/>
                    <a:pt x="4178" y="10226"/>
                  </a:cubicBezTo>
                  <a:cubicBezTo>
                    <a:pt x="4109" y="10340"/>
                    <a:pt x="4041" y="10477"/>
                    <a:pt x="3972" y="10592"/>
                  </a:cubicBezTo>
                  <a:lnTo>
                    <a:pt x="3949" y="10637"/>
                  </a:lnTo>
                  <a:lnTo>
                    <a:pt x="3927" y="10683"/>
                  </a:lnTo>
                  <a:lnTo>
                    <a:pt x="3904" y="10706"/>
                  </a:lnTo>
                  <a:cubicBezTo>
                    <a:pt x="3835" y="10843"/>
                    <a:pt x="3767" y="10957"/>
                    <a:pt x="3698" y="11094"/>
                  </a:cubicBezTo>
                  <a:lnTo>
                    <a:pt x="3584" y="11299"/>
                  </a:lnTo>
                  <a:lnTo>
                    <a:pt x="3470" y="11505"/>
                  </a:lnTo>
                  <a:cubicBezTo>
                    <a:pt x="3379" y="11641"/>
                    <a:pt x="3310" y="11801"/>
                    <a:pt x="3219" y="11938"/>
                  </a:cubicBezTo>
                  <a:cubicBezTo>
                    <a:pt x="3059" y="12235"/>
                    <a:pt x="2899" y="12532"/>
                    <a:pt x="2717" y="12828"/>
                  </a:cubicBezTo>
                  <a:cubicBezTo>
                    <a:pt x="2580" y="13057"/>
                    <a:pt x="2443" y="13308"/>
                    <a:pt x="2306" y="13536"/>
                  </a:cubicBezTo>
                  <a:cubicBezTo>
                    <a:pt x="2237" y="13650"/>
                    <a:pt x="2192" y="13764"/>
                    <a:pt x="2123" y="13856"/>
                  </a:cubicBezTo>
                  <a:lnTo>
                    <a:pt x="2078" y="13970"/>
                  </a:lnTo>
                  <a:cubicBezTo>
                    <a:pt x="2009" y="14107"/>
                    <a:pt x="1918" y="14244"/>
                    <a:pt x="1849" y="14403"/>
                  </a:cubicBezTo>
                  <a:lnTo>
                    <a:pt x="1804" y="14472"/>
                  </a:lnTo>
                  <a:cubicBezTo>
                    <a:pt x="1781" y="14517"/>
                    <a:pt x="1758" y="14563"/>
                    <a:pt x="1735" y="14609"/>
                  </a:cubicBezTo>
                  <a:cubicBezTo>
                    <a:pt x="1690" y="14677"/>
                    <a:pt x="1644" y="14746"/>
                    <a:pt x="1621" y="14814"/>
                  </a:cubicBezTo>
                  <a:lnTo>
                    <a:pt x="1598" y="14860"/>
                  </a:lnTo>
                  <a:cubicBezTo>
                    <a:pt x="1553" y="14905"/>
                    <a:pt x="1530" y="14974"/>
                    <a:pt x="1507" y="15020"/>
                  </a:cubicBezTo>
                  <a:cubicBezTo>
                    <a:pt x="1461" y="15065"/>
                    <a:pt x="1439" y="15111"/>
                    <a:pt x="1416" y="15157"/>
                  </a:cubicBezTo>
                  <a:lnTo>
                    <a:pt x="1370" y="15225"/>
                  </a:lnTo>
                  <a:cubicBezTo>
                    <a:pt x="1302" y="15339"/>
                    <a:pt x="1233" y="15476"/>
                    <a:pt x="1188" y="15590"/>
                  </a:cubicBezTo>
                  <a:cubicBezTo>
                    <a:pt x="1119" y="15682"/>
                    <a:pt x="1073" y="15796"/>
                    <a:pt x="1028" y="15887"/>
                  </a:cubicBezTo>
                  <a:lnTo>
                    <a:pt x="936" y="16024"/>
                  </a:lnTo>
                  <a:lnTo>
                    <a:pt x="914" y="16070"/>
                  </a:lnTo>
                  <a:lnTo>
                    <a:pt x="891" y="16092"/>
                  </a:lnTo>
                  <a:cubicBezTo>
                    <a:pt x="822" y="16229"/>
                    <a:pt x="731" y="16366"/>
                    <a:pt x="663" y="16503"/>
                  </a:cubicBezTo>
                  <a:lnTo>
                    <a:pt x="640" y="16549"/>
                  </a:lnTo>
                  <a:cubicBezTo>
                    <a:pt x="571" y="16640"/>
                    <a:pt x="526" y="16732"/>
                    <a:pt x="480" y="16800"/>
                  </a:cubicBezTo>
                  <a:lnTo>
                    <a:pt x="411" y="16891"/>
                  </a:lnTo>
                  <a:lnTo>
                    <a:pt x="389" y="16937"/>
                  </a:lnTo>
                  <a:cubicBezTo>
                    <a:pt x="366" y="16983"/>
                    <a:pt x="343" y="17028"/>
                    <a:pt x="320" y="17051"/>
                  </a:cubicBezTo>
                  <a:cubicBezTo>
                    <a:pt x="297" y="17097"/>
                    <a:pt x="274" y="17120"/>
                    <a:pt x="252" y="17142"/>
                  </a:cubicBezTo>
                  <a:cubicBezTo>
                    <a:pt x="229" y="17188"/>
                    <a:pt x="206" y="17211"/>
                    <a:pt x="183" y="17234"/>
                  </a:cubicBezTo>
                  <a:cubicBezTo>
                    <a:pt x="160" y="17279"/>
                    <a:pt x="138" y="17325"/>
                    <a:pt x="115" y="17371"/>
                  </a:cubicBezTo>
                  <a:cubicBezTo>
                    <a:pt x="92" y="17393"/>
                    <a:pt x="92" y="17416"/>
                    <a:pt x="69" y="17439"/>
                  </a:cubicBezTo>
                  <a:cubicBezTo>
                    <a:pt x="46" y="17485"/>
                    <a:pt x="23" y="17508"/>
                    <a:pt x="23" y="17576"/>
                  </a:cubicBezTo>
                  <a:cubicBezTo>
                    <a:pt x="1" y="17599"/>
                    <a:pt x="1" y="17622"/>
                    <a:pt x="1" y="17645"/>
                  </a:cubicBezTo>
                  <a:cubicBezTo>
                    <a:pt x="1" y="17667"/>
                    <a:pt x="1" y="17690"/>
                    <a:pt x="1" y="17713"/>
                  </a:cubicBezTo>
                  <a:cubicBezTo>
                    <a:pt x="23" y="17736"/>
                    <a:pt x="46" y="17759"/>
                    <a:pt x="69" y="17781"/>
                  </a:cubicBezTo>
                  <a:cubicBezTo>
                    <a:pt x="115" y="17781"/>
                    <a:pt x="160" y="17781"/>
                    <a:pt x="183" y="17759"/>
                  </a:cubicBezTo>
                  <a:cubicBezTo>
                    <a:pt x="229" y="17713"/>
                    <a:pt x="252" y="17690"/>
                    <a:pt x="252" y="17645"/>
                  </a:cubicBezTo>
                  <a:cubicBezTo>
                    <a:pt x="274" y="17622"/>
                    <a:pt x="274" y="17599"/>
                    <a:pt x="297" y="17576"/>
                  </a:cubicBezTo>
                  <a:cubicBezTo>
                    <a:pt x="297" y="17553"/>
                    <a:pt x="297" y="17553"/>
                    <a:pt x="297" y="17530"/>
                  </a:cubicBezTo>
                  <a:cubicBezTo>
                    <a:pt x="320" y="17508"/>
                    <a:pt x="320" y="17485"/>
                    <a:pt x="343" y="17462"/>
                  </a:cubicBezTo>
                  <a:cubicBezTo>
                    <a:pt x="343" y="17462"/>
                    <a:pt x="343" y="17439"/>
                    <a:pt x="343" y="17439"/>
                  </a:cubicBezTo>
                  <a:cubicBezTo>
                    <a:pt x="343" y="17439"/>
                    <a:pt x="343" y="17416"/>
                    <a:pt x="366" y="17416"/>
                  </a:cubicBezTo>
                  <a:cubicBezTo>
                    <a:pt x="366" y="17393"/>
                    <a:pt x="389" y="17348"/>
                    <a:pt x="411" y="17325"/>
                  </a:cubicBezTo>
                  <a:cubicBezTo>
                    <a:pt x="434" y="17302"/>
                    <a:pt x="434" y="17256"/>
                    <a:pt x="457" y="17234"/>
                  </a:cubicBezTo>
                  <a:cubicBezTo>
                    <a:pt x="480" y="17211"/>
                    <a:pt x="480" y="17211"/>
                    <a:pt x="503" y="17188"/>
                  </a:cubicBezTo>
                  <a:cubicBezTo>
                    <a:pt x="526" y="17165"/>
                    <a:pt x="548" y="17142"/>
                    <a:pt x="571" y="17097"/>
                  </a:cubicBezTo>
                  <a:cubicBezTo>
                    <a:pt x="571" y="17074"/>
                    <a:pt x="594" y="17051"/>
                    <a:pt x="617" y="17005"/>
                  </a:cubicBezTo>
                  <a:cubicBezTo>
                    <a:pt x="640" y="16960"/>
                    <a:pt x="685" y="16891"/>
                    <a:pt x="708" y="16823"/>
                  </a:cubicBezTo>
                  <a:cubicBezTo>
                    <a:pt x="731" y="16777"/>
                    <a:pt x="777" y="16732"/>
                    <a:pt x="799" y="16663"/>
                  </a:cubicBezTo>
                  <a:cubicBezTo>
                    <a:pt x="799" y="16663"/>
                    <a:pt x="822" y="16640"/>
                    <a:pt x="822" y="16617"/>
                  </a:cubicBezTo>
                  <a:cubicBezTo>
                    <a:pt x="868" y="16526"/>
                    <a:pt x="936" y="16435"/>
                    <a:pt x="982" y="16343"/>
                  </a:cubicBezTo>
                  <a:lnTo>
                    <a:pt x="1028" y="16298"/>
                  </a:lnTo>
                  <a:cubicBezTo>
                    <a:pt x="1028" y="16275"/>
                    <a:pt x="1051" y="16275"/>
                    <a:pt x="1051" y="16252"/>
                  </a:cubicBezTo>
                  <a:cubicBezTo>
                    <a:pt x="1112" y="16191"/>
                    <a:pt x="1137" y="16110"/>
                    <a:pt x="1175" y="16045"/>
                  </a:cubicBezTo>
                  <a:lnTo>
                    <a:pt x="1175" y="16045"/>
                  </a:lnTo>
                  <a:cubicBezTo>
                    <a:pt x="1172" y="16046"/>
                    <a:pt x="1169" y="16047"/>
                    <a:pt x="1165" y="16047"/>
                  </a:cubicBezTo>
                  <a:cubicBezTo>
                    <a:pt x="1184" y="16028"/>
                    <a:pt x="1203" y="15993"/>
                    <a:pt x="1222" y="15955"/>
                  </a:cubicBezTo>
                  <a:lnTo>
                    <a:pt x="1222" y="15955"/>
                  </a:lnTo>
                  <a:cubicBezTo>
                    <a:pt x="1219" y="15955"/>
                    <a:pt x="1215" y="15955"/>
                    <a:pt x="1210" y="15955"/>
                  </a:cubicBezTo>
                  <a:cubicBezTo>
                    <a:pt x="1216" y="15955"/>
                    <a:pt x="1220" y="15954"/>
                    <a:pt x="1223" y="15952"/>
                  </a:cubicBezTo>
                  <a:lnTo>
                    <a:pt x="1223" y="15952"/>
                  </a:lnTo>
                  <a:cubicBezTo>
                    <a:pt x="1223" y="15953"/>
                    <a:pt x="1222" y="15954"/>
                    <a:pt x="1222" y="15955"/>
                  </a:cubicBezTo>
                  <a:lnTo>
                    <a:pt x="1222" y="15955"/>
                  </a:lnTo>
                  <a:cubicBezTo>
                    <a:pt x="1233" y="15954"/>
                    <a:pt x="1233" y="15951"/>
                    <a:pt x="1233" y="15933"/>
                  </a:cubicBezTo>
                  <a:lnTo>
                    <a:pt x="1233" y="15933"/>
                  </a:lnTo>
                  <a:cubicBezTo>
                    <a:pt x="1233" y="15933"/>
                    <a:pt x="1233" y="15946"/>
                    <a:pt x="1223" y="15952"/>
                  </a:cubicBezTo>
                  <a:lnTo>
                    <a:pt x="1223" y="15952"/>
                  </a:lnTo>
                  <a:cubicBezTo>
                    <a:pt x="1227" y="15946"/>
                    <a:pt x="1230" y="15939"/>
                    <a:pt x="1233" y="15933"/>
                  </a:cubicBezTo>
                  <a:cubicBezTo>
                    <a:pt x="1256" y="15910"/>
                    <a:pt x="1256" y="15864"/>
                    <a:pt x="1279" y="15841"/>
                  </a:cubicBezTo>
                  <a:cubicBezTo>
                    <a:pt x="1302" y="15818"/>
                    <a:pt x="1302" y="15796"/>
                    <a:pt x="1324" y="15750"/>
                  </a:cubicBezTo>
                  <a:cubicBezTo>
                    <a:pt x="1416" y="15590"/>
                    <a:pt x="1507" y="15453"/>
                    <a:pt x="1598" y="15294"/>
                  </a:cubicBezTo>
                  <a:cubicBezTo>
                    <a:pt x="1598" y="15271"/>
                    <a:pt x="1621" y="15248"/>
                    <a:pt x="1621" y="15225"/>
                  </a:cubicBezTo>
                  <a:cubicBezTo>
                    <a:pt x="1667" y="15179"/>
                    <a:pt x="1712" y="15111"/>
                    <a:pt x="1735" y="15065"/>
                  </a:cubicBezTo>
                  <a:cubicBezTo>
                    <a:pt x="1758" y="15020"/>
                    <a:pt x="1781" y="14974"/>
                    <a:pt x="1804" y="14951"/>
                  </a:cubicBezTo>
                  <a:cubicBezTo>
                    <a:pt x="1849" y="14860"/>
                    <a:pt x="1895" y="14791"/>
                    <a:pt x="1941" y="14700"/>
                  </a:cubicBezTo>
                  <a:cubicBezTo>
                    <a:pt x="2009" y="14609"/>
                    <a:pt x="2055" y="14495"/>
                    <a:pt x="2123" y="14381"/>
                  </a:cubicBezTo>
                  <a:cubicBezTo>
                    <a:pt x="2215" y="14244"/>
                    <a:pt x="2306" y="14084"/>
                    <a:pt x="2374" y="13947"/>
                  </a:cubicBezTo>
                  <a:cubicBezTo>
                    <a:pt x="2397" y="13901"/>
                    <a:pt x="2443" y="13833"/>
                    <a:pt x="2466" y="13787"/>
                  </a:cubicBezTo>
                  <a:lnTo>
                    <a:pt x="2511" y="13696"/>
                  </a:lnTo>
                  <a:cubicBezTo>
                    <a:pt x="2557" y="13627"/>
                    <a:pt x="2603" y="13559"/>
                    <a:pt x="2648" y="13467"/>
                  </a:cubicBezTo>
                  <a:cubicBezTo>
                    <a:pt x="2648" y="13467"/>
                    <a:pt x="2648" y="13445"/>
                    <a:pt x="2648" y="13445"/>
                  </a:cubicBezTo>
                  <a:cubicBezTo>
                    <a:pt x="2648" y="13422"/>
                    <a:pt x="2648" y="13422"/>
                    <a:pt x="2648" y="13422"/>
                  </a:cubicBezTo>
                  <a:cubicBezTo>
                    <a:pt x="2740" y="13285"/>
                    <a:pt x="2808" y="13148"/>
                    <a:pt x="2899" y="13011"/>
                  </a:cubicBezTo>
                  <a:cubicBezTo>
                    <a:pt x="2899" y="12988"/>
                    <a:pt x="2899" y="12988"/>
                    <a:pt x="2922" y="12965"/>
                  </a:cubicBezTo>
                  <a:cubicBezTo>
                    <a:pt x="2968" y="12897"/>
                    <a:pt x="3014" y="12806"/>
                    <a:pt x="3059" y="12714"/>
                  </a:cubicBezTo>
                  <a:cubicBezTo>
                    <a:pt x="3105" y="12669"/>
                    <a:pt x="3128" y="12623"/>
                    <a:pt x="3150" y="12577"/>
                  </a:cubicBezTo>
                  <a:cubicBezTo>
                    <a:pt x="3173" y="12554"/>
                    <a:pt x="3196" y="12509"/>
                    <a:pt x="3196" y="12463"/>
                  </a:cubicBezTo>
                  <a:cubicBezTo>
                    <a:pt x="3219" y="12463"/>
                    <a:pt x="3219" y="12440"/>
                    <a:pt x="3219" y="12440"/>
                  </a:cubicBezTo>
                  <a:cubicBezTo>
                    <a:pt x="3242" y="12418"/>
                    <a:pt x="3242" y="12395"/>
                    <a:pt x="3265" y="12372"/>
                  </a:cubicBezTo>
                  <a:cubicBezTo>
                    <a:pt x="3333" y="12258"/>
                    <a:pt x="3379" y="12166"/>
                    <a:pt x="3447" y="12075"/>
                  </a:cubicBezTo>
                  <a:cubicBezTo>
                    <a:pt x="3493" y="11984"/>
                    <a:pt x="3516" y="11915"/>
                    <a:pt x="3561" y="11847"/>
                  </a:cubicBezTo>
                  <a:cubicBezTo>
                    <a:pt x="3584" y="11847"/>
                    <a:pt x="3584" y="11824"/>
                    <a:pt x="3584" y="11824"/>
                  </a:cubicBezTo>
                  <a:cubicBezTo>
                    <a:pt x="3607" y="11778"/>
                    <a:pt x="3630" y="11756"/>
                    <a:pt x="3653" y="11733"/>
                  </a:cubicBezTo>
                  <a:cubicBezTo>
                    <a:pt x="3675" y="11687"/>
                    <a:pt x="3675" y="11664"/>
                    <a:pt x="3698" y="11641"/>
                  </a:cubicBezTo>
                  <a:cubicBezTo>
                    <a:pt x="3721" y="11619"/>
                    <a:pt x="3721" y="11596"/>
                    <a:pt x="3744" y="11573"/>
                  </a:cubicBezTo>
                  <a:cubicBezTo>
                    <a:pt x="3812" y="11459"/>
                    <a:pt x="3881" y="11345"/>
                    <a:pt x="3949" y="11231"/>
                  </a:cubicBezTo>
                  <a:cubicBezTo>
                    <a:pt x="3995" y="11116"/>
                    <a:pt x="4063" y="11002"/>
                    <a:pt x="4132" y="10865"/>
                  </a:cubicBezTo>
                  <a:cubicBezTo>
                    <a:pt x="4178" y="10820"/>
                    <a:pt x="4200" y="10751"/>
                    <a:pt x="4246" y="10706"/>
                  </a:cubicBezTo>
                  <a:cubicBezTo>
                    <a:pt x="4246" y="10683"/>
                    <a:pt x="4269" y="10660"/>
                    <a:pt x="4269" y="10614"/>
                  </a:cubicBezTo>
                  <a:cubicBezTo>
                    <a:pt x="4292" y="10592"/>
                    <a:pt x="4337" y="10546"/>
                    <a:pt x="4337" y="10500"/>
                  </a:cubicBezTo>
                  <a:cubicBezTo>
                    <a:pt x="4360" y="10477"/>
                    <a:pt x="4360" y="10455"/>
                    <a:pt x="4360" y="10455"/>
                  </a:cubicBezTo>
                  <a:cubicBezTo>
                    <a:pt x="4406" y="10363"/>
                    <a:pt x="4452" y="10295"/>
                    <a:pt x="4497" y="10203"/>
                  </a:cubicBezTo>
                  <a:cubicBezTo>
                    <a:pt x="4520" y="10203"/>
                    <a:pt x="4520" y="10181"/>
                    <a:pt x="4543" y="10181"/>
                  </a:cubicBezTo>
                  <a:cubicBezTo>
                    <a:pt x="4634" y="10021"/>
                    <a:pt x="4725" y="9861"/>
                    <a:pt x="4817" y="9724"/>
                  </a:cubicBezTo>
                  <a:cubicBezTo>
                    <a:pt x="4908" y="9564"/>
                    <a:pt x="4999" y="9405"/>
                    <a:pt x="5091" y="9222"/>
                  </a:cubicBezTo>
                  <a:cubicBezTo>
                    <a:pt x="5159" y="9085"/>
                    <a:pt x="5250" y="8925"/>
                    <a:pt x="5342" y="8788"/>
                  </a:cubicBezTo>
                  <a:cubicBezTo>
                    <a:pt x="5365" y="8697"/>
                    <a:pt x="5410" y="8629"/>
                    <a:pt x="5456" y="8537"/>
                  </a:cubicBezTo>
                  <a:cubicBezTo>
                    <a:pt x="5479" y="8514"/>
                    <a:pt x="5501" y="8469"/>
                    <a:pt x="5524" y="8446"/>
                  </a:cubicBezTo>
                  <a:cubicBezTo>
                    <a:pt x="5547" y="8400"/>
                    <a:pt x="5570" y="8355"/>
                    <a:pt x="5570" y="8332"/>
                  </a:cubicBezTo>
                  <a:cubicBezTo>
                    <a:pt x="5593" y="8286"/>
                    <a:pt x="5616" y="8263"/>
                    <a:pt x="5638" y="8218"/>
                  </a:cubicBezTo>
                  <a:cubicBezTo>
                    <a:pt x="5661" y="8195"/>
                    <a:pt x="5661" y="8149"/>
                    <a:pt x="5661" y="8126"/>
                  </a:cubicBezTo>
                  <a:cubicBezTo>
                    <a:pt x="5707" y="8035"/>
                    <a:pt x="5753" y="7967"/>
                    <a:pt x="5798" y="7875"/>
                  </a:cubicBezTo>
                  <a:cubicBezTo>
                    <a:pt x="5890" y="7761"/>
                    <a:pt x="5935" y="7624"/>
                    <a:pt x="6004" y="7510"/>
                  </a:cubicBezTo>
                  <a:cubicBezTo>
                    <a:pt x="6049" y="7464"/>
                    <a:pt x="6072" y="7419"/>
                    <a:pt x="6095" y="7373"/>
                  </a:cubicBezTo>
                  <a:cubicBezTo>
                    <a:pt x="6209" y="7213"/>
                    <a:pt x="6300" y="7054"/>
                    <a:pt x="6392" y="6871"/>
                  </a:cubicBezTo>
                  <a:cubicBezTo>
                    <a:pt x="6460" y="6734"/>
                    <a:pt x="6551" y="6597"/>
                    <a:pt x="6643" y="6483"/>
                  </a:cubicBezTo>
                  <a:cubicBezTo>
                    <a:pt x="6711" y="6369"/>
                    <a:pt x="6780" y="6255"/>
                    <a:pt x="6848" y="6141"/>
                  </a:cubicBezTo>
                  <a:cubicBezTo>
                    <a:pt x="6848" y="6118"/>
                    <a:pt x="6871" y="6095"/>
                    <a:pt x="6871" y="6072"/>
                  </a:cubicBezTo>
                  <a:cubicBezTo>
                    <a:pt x="6917" y="5981"/>
                    <a:pt x="6985" y="5890"/>
                    <a:pt x="7031" y="5798"/>
                  </a:cubicBezTo>
                  <a:cubicBezTo>
                    <a:pt x="7122" y="5661"/>
                    <a:pt x="7236" y="5524"/>
                    <a:pt x="7305" y="5365"/>
                  </a:cubicBezTo>
                  <a:cubicBezTo>
                    <a:pt x="7305" y="5342"/>
                    <a:pt x="7305" y="5319"/>
                    <a:pt x="7305" y="5296"/>
                  </a:cubicBezTo>
                  <a:cubicBezTo>
                    <a:pt x="7305" y="5296"/>
                    <a:pt x="7305" y="5273"/>
                    <a:pt x="7305" y="5273"/>
                  </a:cubicBezTo>
                  <a:cubicBezTo>
                    <a:pt x="7350" y="5205"/>
                    <a:pt x="7396" y="5136"/>
                    <a:pt x="7419" y="5068"/>
                  </a:cubicBezTo>
                  <a:cubicBezTo>
                    <a:pt x="7464" y="4977"/>
                    <a:pt x="7510" y="4908"/>
                    <a:pt x="7556" y="4817"/>
                  </a:cubicBezTo>
                  <a:lnTo>
                    <a:pt x="7579" y="4817"/>
                  </a:lnTo>
                  <a:cubicBezTo>
                    <a:pt x="7579" y="4771"/>
                    <a:pt x="7601" y="4748"/>
                    <a:pt x="7624" y="4725"/>
                  </a:cubicBezTo>
                  <a:cubicBezTo>
                    <a:pt x="7647" y="4725"/>
                    <a:pt x="7670" y="4703"/>
                    <a:pt x="7693" y="4680"/>
                  </a:cubicBezTo>
                  <a:cubicBezTo>
                    <a:pt x="7761" y="4588"/>
                    <a:pt x="7807" y="4497"/>
                    <a:pt x="7852" y="4406"/>
                  </a:cubicBezTo>
                  <a:cubicBezTo>
                    <a:pt x="7898" y="4337"/>
                    <a:pt x="7921" y="4269"/>
                    <a:pt x="7967" y="4200"/>
                  </a:cubicBezTo>
                  <a:cubicBezTo>
                    <a:pt x="7989" y="4155"/>
                    <a:pt x="8012" y="4086"/>
                    <a:pt x="8058" y="4041"/>
                  </a:cubicBezTo>
                  <a:lnTo>
                    <a:pt x="8058" y="4018"/>
                  </a:lnTo>
                  <a:cubicBezTo>
                    <a:pt x="8104" y="3949"/>
                    <a:pt x="8149" y="3858"/>
                    <a:pt x="8195" y="3790"/>
                  </a:cubicBezTo>
                  <a:cubicBezTo>
                    <a:pt x="8241" y="3721"/>
                    <a:pt x="8263" y="3653"/>
                    <a:pt x="8309" y="3584"/>
                  </a:cubicBezTo>
                  <a:cubicBezTo>
                    <a:pt x="8309" y="3561"/>
                    <a:pt x="8309" y="3561"/>
                    <a:pt x="8309" y="3561"/>
                  </a:cubicBezTo>
                  <a:cubicBezTo>
                    <a:pt x="8355" y="3516"/>
                    <a:pt x="8400" y="3447"/>
                    <a:pt x="8423" y="3379"/>
                  </a:cubicBezTo>
                  <a:cubicBezTo>
                    <a:pt x="8469" y="3333"/>
                    <a:pt x="8492" y="3265"/>
                    <a:pt x="8537" y="3219"/>
                  </a:cubicBezTo>
                  <a:cubicBezTo>
                    <a:pt x="8606" y="3105"/>
                    <a:pt x="8674" y="2991"/>
                    <a:pt x="8743" y="2877"/>
                  </a:cubicBezTo>
                  <a:cubicBezTo>
                    <a:pt x="8811" y="2762"/>
                    <a:pt x="8880" y="2648"/>
                    <a:pt x="8948" y="2534"/>
                  </a:cubicBezTo>
                  <a:cubicBezTo>
                    <a:pt x="8971" y="2489"/>
                    <a:pt x="8994" y="2420"/>
                    <a:pt x="9039" y="2352"/>
                  </a:cubicBezTo>
                  <a:cubicBezTo>
                    <a:pt x="9039" y="2329"/>
                    <a:pt x="9062" y="2306"/>
                    <a:pt x="9062" y="2283"/>
                  </a:cubicBezTo>
                  <a:cubicBezTo>
                    <a:pt x="9085" y="2260"/>
                    <a:pt x="9085" y="2237"/>
                    <a:pt x="9108" y="2215"/>
                  </a:cubicBezTo>
                  <a:cubicBezTo>
                    <a:pt x="9108" y="2192"/>
                    <a:pt x="9108" y="2192"/>
                    <a:pt x="9108" y="2169"/>
                  </a:cubicBezTo>
                  <a:cubicBezTo>
                    <a:pt x="9108" y="2146"/>
                    <a:pt x="9108" y="2123"/>
                    <a:pt x="9108" y="2123"/>
                  </a:cubicBezTo>
                  <a:cubicBezTo>
                    <a:pt x="9108" y="2101"/>
                    <a:pt x="9131" y="2055"/>
                    <a:pt x="9154" y="2032"/>
                  </a:cubicBezTo>
                  <a:cubicBezTo>
                    <a:pt x="9176" y="2032"/>
                    <a:pt x="9199" y="2009"/>
                    <a:pt x="9199" y="1986"/>
                  </a:cubicBezTo>
                  <a:cubicBezTo>
                    <a:pt x="9245" y="1964"/>
                    <a:pt x="9268" y="1918"/>
                    <a:pt x="9290" y="1895"/>
                  </a:cubicBezTo>
                  <a:cubicBezTo>
                    <a:pt x="9290" y="1849"/>
                    <a:pt x="9313" y="1804"/>
                    <a:pt x="9336" y="1781"/>
                  </a:cubicBezTo>
                  <a:cubicBezTo>
                    <a:pt x="9359" y="1735"/>
                    <a:pt x="9382" y="1690"/>
                    <a:pt x="9405" y="1667"/>
                  </a:cubicBezTo>
                  <a:cubicBezTo>
                    <a:pt x="9427" y="1621"/>
                    <a:pt x="9450" y="1553"/>
                    <a:pt x="9496" y="1507"/>
                  </a:cubicBezTo>
                  <a:cubicBezTo>
                    <a:pt x="9519" y="1439"/>
                    <a:pt x="9564" y="1393"/>
                    <a:pt x="9610" y="1324"/>
                  </a:cubicBezTo>
                  <a:cubicBezTo>
                    <a:pt x="9656" y="1256"/>
                    <a:pt x="9724" y="1188"/>
                    <a:pt x="9747" y="1119"/>
                  </a:cubicBezTo>
                  <a:cubicBezTo>
                    <a:pt x="9793" y="1073"/>
                    <a:pt x="9815" y="1028"/>
                    <a:pt x="9861" y="982"/>
                  </a:cubicBezTo>
                  <a:cubicBezTo>
                    <a:pt x="9861" y="982"/>
                    <a:pt x="9884" y="959"/>
                    <a:pt x="9884" y="936"/>
                  </a:cubicBezTo>
                  <a:cubicBezTo>
                    <a:pt x="9884" y="914"/>
                    <a:pt x="9884" y="891"/>
                    <a:pt x="9884" y="868"/>
                  </a:cubicBezTo>
                  <a:cubicBezTo>
                    <a:pt x="9884" y="868"/>
                    <a:pt x="9884" y="845"/>
                    <a:pt x="9861" y="822"/>
                  </a:cubicBezTo>
                  <a:cubicBezTo>
                    <a:pt x="9861" y="799"/>
                    <a:pt x="9861" y="777"/>
                    <a:pt x="9838" y="754"/>
                  </a:cubicBezTo>
                  <a:cubicBezTo>
                    <a:pt x="9838" y="731"/>
                    <a:pt x="9815" y="708"/>
                    <a:pt x="9793" y="685"/>
                  </a:cubicBezTo>
                  <a:cubicBezTo>
                    <a:pt x="9770" y="663"/>
                    <a:pt x="9770" y="663"/>
                    <a:pt x="9747" y="663"/>
                  </a:cubicBezTo>
                  <a:cubicBezTo>
                    <a:pt x="9724" y="594"/>
                    <a:pt x="9679" y="571"/>
                    <a:pt x="9610" y="548"/>
                  </a:cubicBezTo>
                  <a:cubicBezTo>
                    <a:pt x="9587" y="503"/>
                    <a:pt x="9564" y="457"/>
                    <a:pt x="9542" y="434"/>
                  </a:cubicBezTo>
                  <a:cubicBezTo>
                    <a:pt x="9450" y="343"/>
                    <a:pt x="9359" y="297"/>
                    <a:pt x="9245" y="229"/>
                  </a:cubicBezTo>
                  <a:cubicBezTo>
                    <a:pt x="9199" y="206"/>
                    <a:pt x="9154" y="183"/>
                    <a:pt x="9108" y="160"/>
                  </a:cubicBezTo>
                  <a:cubicBezTo>
                    <a:pt x="9062" y="138"/>
                    <a:pt x="8994" y="92"/>
                    <a:pt x="8925" y="92"/>
                  </a:cubicBezTo>
                  <a:cubicBezTo>
                    <a:pt x="8925" y="46"/>
                    <a:pt x="8902" y="23"/>
                    <a:pt x="8880" y="23"/>
                  </a:cubicBezTo>
                  <a:cubicBezTo>
                    <a:pt x="8880" y="1"/>
                    <a:pt x="8857" y="1"/>
                    <a:pt x="88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652814" y="3009522"/>
              <a:ext cx="736940" cy="326957"/>
            </a:xfrm>
            <a:custGeom>
              <a:avLst/>
              <a:gdLst/>
              <a:ahLst/>
              <a:cxnLst/>
              <a:rect l="l" t="t" r="r" b="b"/>
              <a:pathLst>
                <a:path w="13172" h="5844" extrusionOk="0">
                  <a:moveTo>
                    <a:pt x="92" y="0"/>
                  </a:moveTo>
                  <a:cubicBezTo>
                    <a:pt x="46" y="0"/>
                    <a:pt x="1" y="46"/>
                    <a:pt x="1" y="115"/>
                  </a:cubicBezTo>
                  <a:cubicBezTo>
                    <a:pt x="1" y="137"/>
                    <a:pt x="1" y="160"/>
                    <a:pt x="24" y="183"/>
                  </a:cubicBezTo>
                  <a:cubicBezTo>
                    <a:pt x="46" y="206"/>
                    <a:pt x="46" y="206"/>
                    <a:pt x="46" y="229"/>
                  </a:cubicBezTo>
                  <a:cubicBezTo>
                    <a:pt x="69" y="251"/>
                    <a:pt x="92" y="251"/>
                    <a:pt x="115" y="274"/>
                  </a:cubicBezTo>
                  <a:cubicBezTo>
                    <a:pt x="138" y="297"/>
                    <a:pt x="161" y="320"/>
                    <a:pt x="206" y="320"/>
                  </a:cubicBezTo>
                  <a:cubicBezTo>
                    <a:pt x="252" y="366"/>
                    <a:pt x="320" y="411"/>
                    <a:pt x="389" y="434"/>
                  </a:cubicBezTo>
                  <a:cubicBezTo>
                    <a:pt x="389" y="457"/>
                    <a:pt x="412" y="480"/>
                    <a:pt x="435" y="480"/>
                  </a:cubicBezTo>
                  <a:cubicBezTo>
                    <a:pt x="457" y="503"/>
                    <a:pt x="480" y="525"/>
                    <a:pt x="503" y="548"/>
                  </a:cubicBezTo>
                  <a:cubicBezTo>
                    <a:pt x="549" y="571"/>
                    <a:pt x="594" y="617"/>
                    <a:pt x="640" y="639"/>
                  </a:cubicBezTo>
                  <a:lnTo>
                    <a:pt x="708" y="639"/>
                  </a:lnTo>
                  <a:cubicBezTo>
                    <a:pt x="823" y="731"/>
                    <a:pt x="959" y="822"/>
                    <a:pt x="1096" y="913"/>
                  </a:cubicBezTo>
                  <a:cubicBezTo>
                    <a:pt x="1256" y="1005"/>
                    <a:pt x="1393" y="1119"/>
                    <a:pt x="1553" y="1210"/>
                  </a:cubicBezTo>
                  <a:cubicBezTo>
                    <a:pt x="1690" y="1301"/>
                    <a:pt x="1827" y="1393"/>
                    <a:pt x="1964" y="1484"/>
                  </a:cubicBezTo>
                  <a:cubicBezTo>
                    <a:pt x="1987" y="1507"/>
                    <a:pt x="2009" y="1507"/>
                    <a:pt x="2009" y="1530"/>
                  </a:cubicBezTo>
                  <a:cubicBezTo>
                    <a:pt x="2023" y="1536"/>
                    <a:pt x="2036" y="1539"/>
                    <a:pt x="2050" y="1539"/>
                  </a:cubicBezTo>
                  <a:cubicBezTo>
                    <a:pt x="2082" y="1539"/>
                    <a:pt x="2114" y="1523"/>
                    <a:pt x="2146" y="1507"/>
                  </a:cubicBezTo>
                  <a:cubicBezTo>
                    <a:pt x="2215" y="1552"/>
                    <a:pt x="2283" y="1598"/>
                    <a:pt x="2352" y="1644"/>
                  </a:cubicBezTo>
                  <a:cubicBezTo>
                    <a:pt x="2352" y="1644"/>
                    <a:pt x="2329" y="1621"/>
                    <a:pt x="2329" y="1621"/>
                  </a:cubicBezTo>
                  <a:lnTo>
                    <a:pt x="2329" y="1621"/>
                  </a:lnTo>
                  <a:cubicBezTo>
                    <a:pt x="2466" y="1712"/>
                    <a:pt x="2580" y="1781"/>
                    <a:pt x="2717" y="1872"/>
                  </a:cubicBezTo>
                  <a:cubicBezTo>
                    <a:pt x="2763" y="1895"/>
                    <a:pt x="2808" y="1918"/>
                    <a:pt x="2877" y="1963"/>
                  </a:cubicBezTo>
                  <a:cubicBezTo>
                    <a:pt x="2900" y="1963"/>
                    <a:pt x="2945" y="1986"/>
                    <a:pt x="2968" y="2009"/>
                  </a:cubicBezTo>
                  <a:cubicBezTo>
                    <a:pt x="2991" y="2009"/>
                    <a:pt x="2991" y="2032"/>
                    <a:pt x="3014" y="2032"/>
                  </a:cubicBezTo>
                  <a:cubicBezTo>
                    <a:pt x="3037" y="2032"/>
                    <a:pt x="3059" y="2055"/>
                    <a:pt x="3082" y="2055"/>
                  </a:cubicBezTo>
                  <a:lnTo>
                    <a:pt x="3128" y="2055"/>
                  </a:lnTo>
                  <a:cubicBezTo>
                    <a:pt x="3151" y="2077"/>
                    <a:pt x="3174" y="2077"/>
                    <a:pt x="3219" y="2100"/>
                  </a:cubicBezTo>
                  <a:cubicBezTo>
                    <a:pt x="3379" y="2192"/>
                    <a:pt x="3539" y="2283"/>
                    <a:pt x="3699" y="2374"/>
                  </a:cubicBezTo>
                  <a:cubicBezTo>
                    <a:pt x="3858" y="2443"/>
                    <a:pt x="4018" y="2534"/>
                    <a:pt x="4178" y="2625"/>
                  </a:cubicBezTo>
                  <a:cubicBezTo>
                    <a:pt x="4224" y="2648"/>
                    <a:pt x="4292" y="2694"/>
                    <a:pt x="4360" y="2694"/>
                  </a:cubicBezTo>
                  <a:cubicBezTo>
                    <a:pt x="4360" y="2694"/>
                    <a:pt x="4383" y="2694"/>
                    <a:pt x="4406" y="2717"/>
                  </a:cubicBezTo>
                  <a:cubicBezTo>
                    <a:pt x="4726" y="2876"/>
                    <a:pt x="5045" y="3036"/>
                    <a:pt x="5365" y="3173"/>
                  </a:cubicBezTo>
                  <a:cubicBezTo>
                    <a:pt x="5388" y="3196"/>
                    <a:pt x="5410" y="3196"/>
                    <a:pt x="5433" y="3219"/>
                  </a:cubicBezTo>
                  <a:lnTo>
                    <a:pt x="5479" y="3219"/>
                  </a:lnTo>
                  <a:cubicBezTo>
                    <a:pt x="5502" y="3242"/>
                    <a:pt x="5525" y="3242"/>
                    <a:pt x="5547" y="3242"/>
                  </a:cubicBezTo>
                  <a:cubicBezTo>
                    <a:pt x="5593" y="3264"/>
                    <a:pt x="5616" y="3287"/>
                    <a:pt x="5661" y="3287"/>
                  </a:cubicBezTo>
                  <a:cubicBezTo>
                    <a:pt x="5707" y="3356"/>
                    <a:pt x="5776" y="3379"/>
                    <a:pt x="5844" y="3424"/>
                  </a:cubicBezTo>
                  <a:cubicBezTo>
                    <a:pt x="5890" y="3447"/>
                    <a:pt x="5935" y="3470"/>
                    <a:pt x="5981" y="3470"/>
                  </a:cubicBezTo>
                  <a:cubicBezTo>
                    <a:pt x="6072" y="3515"/>
                    <a:pt x="6164" y="3561"/>
                    <a:pt x="6232" y="3607"/>
                  </a:cubicBezTo>
                  <a:cubicBezTo>
                    <a:pt x="6301" y="3630"/>
                    <a:pt x="6346" y="3652"/>
                    <a:pt x="6392" y="3675"/>
                  </a:cubicBezTo>
                  <a:cubicBezTo>
                    <a:pt x="6415" y="3698"/>
                    <a:pt x="6438" y="3721"/>
                    <a:pt x="6460" y="3744"/>
                  </a:cubicBezTo>
                  <a:cubicBezTo>
                    <a:pt x="6460" y="3767"/>
                    <a:pt x="6483" y="3767"/>
                    <a:pt x="6506" y="3789"/>
                  </a:cubicBezTo>
                  <a:cubicBezTo>
                    <a:pt x="6552" y="3812"/>
                    <a:pt x="6597" y="3835"/>
                    <a:pt x="6643" y="3858"/>
                  </a:cubicBezTo>
                  <a:cubicBezTo>
                    <a:pt x="6689" y="3881"/>
                    <a:pt x="6734" y="3903"/>
                    <a:pt x="6780" y="3926"/>
                  </a:cubicBezTo>
                  <a:cubicBezTo>
                    <a:pt x="6871" y="3972"/>
                    <a:pt x="6963" y="4018"/>
                    <a:pt x="7054" y="4040"/>
                  </a:cubicBezTo>
                  <a:cubicBezTo>
                    <a:pt x="7122" y="4086"/>
                    <a:pt x="7191" y="4109"/>
                    <a:pt x="7282" y="4132"/>
                  </a:cubicBezTo>
                  <a:cubicBezTo>
                    <a:pt x="7351" y="4177"/>
                    <a:pt x="7442" y="4200"/>
                    <a:pt x="7533" y="4223"/>
                  </a:cubicBezTo>
                  <a:cubicBezTo>
                    <a:pt x="7693" y="4292"/>
                    <a:pt x="7876" y="4360"/>
                    <a:pt x="8035" y="4428"/>
                  </a:cubicBezTo>
                  <a:lnTo>
                    <a:pt x="8286" y="4543"/>
                  </a:lnTo>
                  <a:cubicBezTo>
                    <a:pt x="8332" y="4543"/>
                    <a:pt x="8378" y="4565"/>
                    <a:pt x="8401" y="4588"/>
                  </a:cubicBezTo>
                  <a:cubicBezTo>
                    <a:pt x="8446" y="4611"/>
                    <a:pt x="8492" y="4611"/>
                    <a:pt x="8537" y="4634"/>
                  </a:cubicBezTo>
                  <a:cubicBezTo>
                    <a:pt x="8720" y="4702"/>
                    <a:pt x="8880" y="4771"/>
                    <a:pt x="9040" y="4839"/>
                  </a:cubicBezTo>
                  <a:cubicBezTo>
                    <a:pt x="9131" y="4885"/>
                    <a:pt x="9199" y="4908"/>
                    <a:pt x="9291" y="4931"/>
                  </a:cubicBezTo>
                  <a:cubicBezTo>
                    <a:pt x="9336" y="4953"/>
                    <a:pt x="9382" y="4976"/>
                    <a:pt x="9428" y="4999"/>
                  </a:cubicBezTo>
                  <a:cubicBezTo>
                    <a:pt x="9450" y="4999"/>
                    <a:pt x="9473" y="5022"/>
                    <a:pt x="9496" y="5022"/>
                  </a:cubicBezTo>
                  <a:cubicBezTo>
                    <a:pt x="9519" y="5045"/>
                    <a:pt x="9542" y="5045"/>
                    <a:pt x="9565" y="5045"/>
                  </a:cubicBezTo>
                  <a:cubicBezTo>
                    <a:pt x="9587" y="5068"/>
                    <a:pt x="9610" y="5068"/>
                    <a:pt x="9633" y="5090"/>
                  </a:cubicBezTo>
                  <a:cubicBezTo>
                    <a:pt x="9656" y="5090"/>
                    <a:pt x="9679" y="5113"/>
                    <a:pt x="9724" y="5113"/>
                  </a:cubicBezTo>
                  <a:cubicBezTo>
                    <a:pt x="9770" y="5136"/>
                    <a:pt x="9839" y="5159"/>
                    <a:pt x="9884" y="5159"/>
                  </a:cubicBezTo>
                  <a:cubicBezTo>
                    <a:pt x="9998" y="5205"/>
                    <a:pt x="10090" y="5227"/>
                    <a:pt x="10204" y="5250"/>
                  </a:cubicBezTo>
                  <a:cubicBezTo>
                    <a:pt x="10227" y="5250"/>
                    <a:pt x="10249" y="5273"/>
                    <a:pt x="10272" y="5273"/>
                  </a:cubicBezTo>
                  <a:cubicBezTo>
                    <a:pt x="10341" y="5296"/>
                    <a:pt x="10386" y="5319"/>
                    <a:pt x="10455" y="5319"/>
                  </a:cubicBezTo>
                  <a:cubicBezTo>
                    <a:pt x="10500" y="5341"/>
                    <a:pt x="10523" y="5341"/>
                    <a:pt x="10569" y="5364"/>
                  </a:cubicBezTo>
                  <a:cubicBezTo>
                    <a:pt x="10592" y="5364"/>
                    <a:pt x="10615" y="5364"/>
                    <a:pt x="10637" y="5387"/>
                  </a:cubicBezTo>
                  <a:cubicBezTo>
                    <a:pt x="10683" y="5387"/>
                    <a:pt x="10706" y="5410"/>
                    <a:pt x="10752" y="5410"/>
                  </a:cubicBezTo>
                  <a:cubicBezTo>
                    <a:pt x="10774" y="5410"/>
                    <a:pt x="10797" y="5433"/>
                    <a:pt x="10843" y="5433"/>
                  </a:cubicBezTo>
                  <a:cubicBezTo>
                    <a:pt x="10888" y="5433"/>
                    <a:pt x="10911" y="5456"/>
                    <a:pt x="10957" y="5456"/>
                  </a:cubicBezTo>
                  <a:lnTo>
                    <a:pt x="10980" y="5456"/>
                  </a:lnTo>
                  <a:cubicBezTo>
                    <a:pt x="11048" y="5478"/>
                    <a:pt x="11140" y="5501"/>
                    <a:pt x="11231" y="5524"/>
                  </a:cubicBezTo>
                  <a:cubicBezTo>
                    <a:pt x="11413" y="5570"/>
                    <a:pt x="11573" y="5615"/>
                    <a:pt x="11756" y="5661"/>
                  </a:cubicBezTo>
                  <a:cubicBezTo>
                    <a:pt x="11779" y="5684"/>
                    <a:pt x="11802" y="5684"/>
                    <a:pt x="11824" y="5684"/>
                  </a:cubicBezTo>
                  <a:lnTo>
                    <a:pt x="11961" y="5684"/>
                  </a:lnTo>
                  <a:cubicBezTo>
                    <a:pt x="12007" y="5707"/>
                    <a:pt x="12053" y="5707"/>
                    <a:pt x="12098" y="5730"/>
                  </a:cubicBezTo>
                  <a:cubicBezTo>
                    <a:pt x="12190" y="5730"/>
                    <a:pt x="12304" y="5752"/>
                    <a:pt x="12395" y="5775"/>
                  </a:cubicBezTo>
                  <a:cubicBezTo>
                    <a:pt x="12486" y="5775"/>
                    <a:pt x="12600" y="5798"/>
                    <a:pt x="12692" y="5798"/>
                  </a:cubicBezTo>
                  <a:cubicBezTo>
                    <a:pt x="12737" y="5821"/>
                    <a:pt x="12783" y="5821"/>
                    <a:pt x="12829" y="5821"/>
                  </a:cubicBezTo>
                  <a:cubicBezTo>
                    <a:pt x="12851" y="5821"/>
                    <a:pt x="12874" y="5821"/>
                    <a:pt x="12897" y="5844"/>
                  </a:cubicBezTo>
                  <a:lnTo>
                    <a:pt x="12920" y="5844"/>
                  </a:lnTo>
                  <a:cubicBezTo>
                    <a:pt x="12966" y="5844"/>
                    <a:pt x="13011" y="5844"/>
                    <a:pt x="13034" y="5821"/>
                  </a:cubicBezTo>
                  <a:cubicBezTo>
                    <a:pt x="13057" y="5798"/>
                    <a:pt x="13057" y="5798"/>
                    <a:pt x="13057" y="5775"/>
                  </a:cubicBezTo>
                  <a:cubicBezTo>
                    <a:pt x="13103" y="5775"/>
                    <a:pt x="13125" y="5752"/>
                    <a:pt x="13125" y="5730"/>
                  </a:cubicBezTo>
                  <a:cubicBezTo>
                    <a:pt x="13148" y="5707"/>
                    <a:pt x="13171" y="5684"/>
                    <a:pt x="13171" y="5661"/>
                  </a:cubicBezTo>
                  <a:cubicBezTo>
                    <a:pt x="13171" y="5638"/>
                    <a:pt x="13171" y="5615"/>
                    <a:pt x="13171" y="5570"/>
                  </a:cubicBezTo>
                  <a:cubicBezTo>
                    <a:pt x="13148" y="5501"/>
                    <a:pt x="13034" y="5478"/>
                    <a:pt x="12966" y="5456"/>
                  </a:cubicBezTo>
                  <a:cubicBezTo>
                    <a:pt x="12943" y="5456"/>
                    <a:pt x="12943" y="5478"/>
                    <a:pt x="12920" y="5478"/>
                  </a:cubicBezTo>
                  <a:lnTo>
                    <a:pt x="12829" y="5478"/>
                  </a:lnTo>
                  <a:cubicBezTo>
                    <a:pt x="12532" y="5478"/>
                    <a:pt x="12235" y="5433"/>
                    <a:pt x="11961" y="5387"/>
                  </a:cubicBezTo>
                  <a:cubicBezTo>
                    <a:pt x="11938" y="5387"/>
                    <a:pt x="11916" y="5387"/>
                    <a:pt x="11916" y="5364"/>
                  </a:cubicBezTo>
                  <a:lnTo>
                    <a:pt x="11847" y="5364"/>
                  </a:lnTo>
                  <a:cubicBezTo>
                    <a:pt x="11802" y="5341"/>
                    <a:pt x="11756" y="5341"/>
                    <a:pt x="11710" y="5341"/>
                  </a:cubicBezTo>
                  <a:lnTo>
                    <a:pt x="11687" y="5319"/>
                  </a:lnTo>
                  <a:lnTo>
                    <a:pt x="11596" y="5319"/>
                  </a:lnTo>
                  <a:cubicBezTo>
                    <a:pt x="11528" y="5296"/>
                    <a:pt x="11459" y="5273"/>
                    <a:pt x="11391" y="5273"/>
                  </a:cubicBezTo>
                  <a:lnTo>
                    <a:pt x="11368" y="5250"/>
                  </a:lnTo>
                  <a:lnTo>
                    <a:pt x="11299" y="5250"/>
                  </a:lnTo>
                  <a:lnTo>
                    <a:pt x="11277" y="5227"/>
                  </a:lnTo>
                  <a:cubicBezTo>
                    <a:pt x="11140" y="5205"/>
                    <a:pt x="11025" y="5182"/>
                    <a:pt x="10911" y="5136"/>
                  </a:cubicBezTo>
                  <a:cubicBezTo>
                    <a:pt x="10843" y="5113"/>
                    <a:pt x="10797" y="5090"/>
                    <a:pt x="10729" y="5090"/>
                  </a:cubicBezTo>
                  <a:lnTo>
                    <a:pt x="10683" y="5068"/>
                  </a:lnTo>
                  <a:lnTo>
                    <a:pt x="10660" y="5045"/>
                  </a:lnTo>
                  <a:lnTo>
                    <a:pt x="10592" y="5022"/>
                  </a:lnTo>
                  <a:cubicBezTo>
                    <a:pt x="10455" y="4999"/>
                    <a:pt x="10341" y="4931"/>
                    <a:pt x="10204" y="4885"/>
                  </a:cubicBezTo>
                  <a:lnTo>
                    <a:pt x="10135" y="4862"/>
                  </a:lnTo>
                  <a:lnTo>
                    <a:pt x="10112" y="4862"/>
                  </a:lnTo>
                  <a:cubicBezTo>
                    <a:pt x="10090" y="4839"/>
                    <a:pt x="10067" y="4839"/>
                    <a:pt x="10044" y="4839"/>
                  </a:cubicBezTo>
                  <a:cubicBezTo>
                    <a:pt x="9861" y="4771"/>
                    <a:pt x="9679" y="4725"/>
                    <a:pt x="9519" y="4680"/>
                  </a:cubicBezTo>
                  <a:cubicBezTo>
                    <a:pt x="9405" y="4634"/>
                    <a:pt x="9291" y="4611"/>
                    <a:pt x="9199" y="4565"/>
                  </a:cubicBezTo>
                  <a:cubicBezTo>
                    <a:pt x="9177" y="4565"/>
                    <a:pt x="9177" y="4565"/>
                    <a:pt x="9154" y="4543"/>
                  </a:cubicBezTo>
                  <a:cubicBezTo>
                    <a:pt x="9040" y="4497"/>
                    <a:pt x="8903" y="4428"/>
                    <a:pt x="8766" y="4383"/>
                  </a:cubicBezTo>
                  <a:cubicBezTo>
                    <a:pt x="8652" y="4337"/>
                    <a:pt x="8537" y="4269"/>
                    <a:pt x="8401" y="4246"/>
                  </a:cubicBezTo>
                  <a:cubicBezTo>
                    <a:pt x="8401" y="4246"/>
                    <a:pt x="8401" y="4223"/>
                    <a:pt x="8378" y="4223"/>
                  </a:cubicBezTo>
                  <a:cubicBezTo>
                    <a:pt x="8332" y="4200"/>
                    <a:pt x="8264" y="4177"/>
                    <a:pt x="8218" y="4155"/>
                  </a:cubicBezTo>
                  <a:cubicBezTo>
                    <a:pt x="8172" y="4132"/>
                    <a:pt x="8127" y="4109"/>
                    <a:pt x="8081" y="4086"/>
                  </a:cubicBezTo>
                  <a:cubicBezTo>
                    <a:pt x="8058" y="4086"/>
                    <a:pt x="8013" y="4063"/>
                    <a:pt x="7990" y="4063"/>
                  </a:cubicBezTo>
                  <a:cubicBezTo>
                    <a:pt x="7921" y="4018"/>
                    <a:pt x="7853" y="3995"/>
                    <a:pt x="7784" y="3972"/>
                  </a:cubicBezTo>
                  <a:cubicBezTo>
                    <a:pt x="7647" y="3903"/>
                    <a:pt x="7510" y="3858"/>
                    <a:pt x="7373" y="3789"/>
                  </a:cubicBezTo>
                  <a:cubicBezTo>
                    <a:pt x="7282" y="3767"/>
                    <a:pt x="7168" y="3721"/>
                    <a:pt x="7077" y="3675"/>
                  </a:cubicBezTo>
                  <a:cubicBezTo>
                    <a:pt x="7077" y="3652"/>
                    <a:pt x="7077" y="3652"/>
                    <a:pt x="7077" y="3652"/>
                  </a:cubicBezTo>
                  <a:cubicBezTo>
                    <a:pt x="6940" y="3584"/>
                    <a:pt x="6803" y="3515"/>
                    <a:pt x="6666" y="3470"/>
                  </a:cubicBezTo>
                  <a:cubicBezTo>
                    <a:pt x="6529" y="3401"/>
                    <a:pt x="6415" y="3356"/>
                    <a:pt x="6278" y="3310"/>
                  </a:cubicBezTo>
                  <a:lnTo>
                    <a:pt x="6209" y="3264"/>
                  </a:lnTo>
                  <a:cubicBezTo>
                    <a:pt x="6050" y="3196"/>
                    <a:pt x="5890" y="3127"/>
                    <a:pt x="5753" y="3059"/>
                  </a:cubicBezTo>
                  <a:cubicBezTo>
                    <a:pt x="5707" y="3036"/>
                    <a:pt x="5639" y="3013"/>
                    <a:pt x="5593" y="2990"/>
                  </a:cubicBezTo>
                  <a:lnTo>
                    <a:pt x="5570" y="2990"/>
                  </a:lnTo>
                  <a:lnTo>
                    <a:pt x="5547" y="2968"/>
                  </a:lnTo>
                  <a:lnTo>
                    <a:pt x="5525" y="2968"/>
                  </a:lnTo>
                  <a:cubicBezTo>
                    <a:pt x="5479" y="2945"/>
                    <a:pt x="5433" y="2922"/>
                    <a:pt x="5410" y="2899"/>
                  </a:cubicBezTo>
                  <a:lnTo>
                    <a:pt x="5319" y="2876"/>
                  </a:lnTo>
                  <a:cubicBezTo>
                    <a:pt x="5273" y="2854"/>
                    <a:pt x="5251" y="2831"/>
                    <a:pt x="5205" y="2831"/>
                  </a:cubicBezTo>
                  <a:lnTo>
                    <a:pt x="5159" y="2808"/>
                  </a:lnTo>
                  <a:lnTo>
                    <a:pt x="5091" y="2762"/>
                  </a:lnTo>
                  <a:cubicBezTo>
                    <a:pt x="5022" y="2739"/>
                    <a:pt x="4954" y="2694"/>
                    <a:pt x="4885" y="2671"/>
                  </a:cubicBezTo>
                  <a:cubicBezTo>
                    <a:pt x="4840" y="2648"/>
                    <a:pt x="4794" y="2625"/>
                    <a:pt x="4726" y="2602"/>
                  </a:cubicBezTo>
                  <a:lnTo>
                    <a:pt x="4703" y="2580"/>
                  </a:lnTo>
                  <a:lnTo>
                    <a:pt x="4657" y="2557"/>
                  </a:lnTo>
                  <a:lnTo>
                    <a:pt x="4589" y="2534"/>
                  </a:lnTo>
                  <a:cubicBezTo>
                    <a:pt x="4543" y="2511"/>
                    <a:pt x="4497" y="2488"/>
                    <a:pt x="4452" y="2466"/>
                  </a:cubicBezTo>
                  <a:cubicBezTo>
                    <a:pt x="4383" y="2420"/>
                    <a:pt x="4315" y="2397"/>
                    <a:pt x="4224" y="2351"/>
                  </a:cubicBezTo>
                  <a:lnTo>
                    <a:pt x="4201" y="2329"/>
                  </a:lnTo>
                  <a:cubicBezTo>
                    <a:pt x="4132" y="2306"/>
                    <a:pt x="4087" y="2283"/>
                    <a:pt x="4018" y="2237"/>
                  </a:cubicBezTo>
                  <a:cubicBezTo>
                    <a:pt x="3927" y="2214"/>
                    <a:pt x="3858" y="2169"/>
                    <a:pt x="3767" y="2123"/>
                  </a:cubicBezTo>
                  <a:lnTo>
                    <a:pt x="3744" y="2100"/>
                  </a:lnTo>
                  <a:lnTo>
                    <a:pt x="3676" y="2055"/>
                  </a:lnTo>
                  <a:cubicBezTo>
                    <a:pt x="3516" y="1986"/>
                    <a:pt x="3379" y="1918"/>
                    <a:pt x="3219" y="1849"/>
                  </a:cubicBezTo>
                  <a:cubicBezTo>
                    <a:pt x="3151" y="1804"/>
                    <a:pt x="3082" y="1781"/>
                    <a:pt x="3014" y="1735"/>
                  </a:cubicBezTo>
                  <a:lnTo>
                    <a:pt x="2922" y="1689"/>
                  </a:lnTo>
                  <a:cubicBezTo>
                    <a:pt x="2900" y="1689"/>
                    <a:pt x="2854" y="1667"/>
                    <a:pt x="2831" y="1644"/>
                  </a:cubicBezTo>
                  <a:cubicBezTo>
                    <a:pt x="2740" y="1598"/>
                    <a:pt x="2671" y="1575"/>
                    <a:pt x="2603" y="1530"/>
                  </a:cubicBezTo>
                  <a:lnTo>
                    <a:pt x="2580" y="1507"/>
                  </a:lnTo>
                  <a:lnTo>
                    <a:pt x="2512" y="1484"/>
                  </a:lnTo>
                  <a:lnTo>
                    <a:pt x="2397" y="1416"/>
                  </a:lnTo>
                  <a:cubicBezTo>
                    <a:pt x="2329" y="1393"/>
                    <a:pt x="2261" y="1347"/>
                    <a:pt x="2192" y="1301"/>
                  </a:cubicBezTo>
                  <a:lnTo>
                    <a:pt x="2169" y="1279"/>
                  </a:lnTo>
                  <a:lnTo>
                    <a:pt x="2146" y="1279"/>
                  </a:lnTo>
                  <a:lnTo>
                    <a:pt x="1987" y="1187"/>
                  </a:lnTo>
                  <a:lnTo>
                    <a:pt x="1918" y="1142"/>
                  </a:lnTo>
                  <a:lnTo>
                    <a:pt x="1895" y="1142"/>
                  </a:lnTo>
                  <a:cubicBezTo>
                    <a:pt x="1850" y="1119"/>
                    <a:pt x="1804" y="1096"/>
                    <a:pt x="1758" y="1073"/>
                  </a:cubicBezTo>
                  <a:cubicBezTo>
                    <a:pt x="1690" y="1028"/>
                    <a:pt x="1644" y="1005"/>
                    <a:pt x="1576" y="959"/>
                  </a:cubicBezTo>
                  <a:cubicBezTo>
                    <a:pt x="1507" y="913"/>
                    <a:pt x="1416" y="868"/>
                    <a:pt x="1348" y="822"/>
                  </a:cubicBezTo>
                  <a:cubicBezTo>
                    <a:pt x="1279" y="799"/>
                    <a:pt x="1233" y="754"/>
                    <a:pt x="1165" y="708"/>
                  </a:cubicBezTo>
                  <a:cubicBezTo>
                    <a:pt x="1028" y="639"/>
                    <a:pt x="914" y="548"/>
                    <a:pt x="777" y="480"/>
                  </a:cubicBezTo>
                  <a:lnTo>
                    <a:pt x="754" y="457"/>
                  </a:lnTo>
                  <a:cubicBezTo>
                    <a:pt x="549" y="320"/>
                    <a:pt x="366" y="206"/>
                    <a:pt x="206" y="69"/>
                  </a:cubicBezTo>
                  <a:lnTo>
                    <a:pt x="138" y="46"/>
                  </a:lnTo>
                  <a:cubicBezTo>
                    <a:pt x="138" y="23"/>
                    <a:pt x="115"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96429" y="2291816"/>
              <a:ext cx="383184" cy="664097"/>
            </a:xfrm>
            <a:custGeom>
              <a:avLst/>
              <a:gdLst/>
              <a:ahLst/>
              <a:cxnLst/>
              <a:rect l="l" t="t" r="r" b="b"/>
              <a:pathLst>
                <a:path w="6849" h="11870" extrusionOk="0">
                  <a:moveTo>
                    <a:pt x="6711" y="1"/>
                  </a:moveTo>
                  <a:cubicBezTo>
                    <a:pt x="6688" y="1"/>
                    <a:pt x="6643" y="23"/>
                    <a:pt x="6620" y="46"/>
                  </a:cubicBezTo>
                  <a:cubicBezTo>
                    <a:pt x="6620" y="69"/>
                    <a:pt x="6620" y="92"/>
                    <a:pt x="6620" y="115"/>
                  </a:cubicBezTo>
                  <a:cubicBezTo>
                    <a:pt x="6620" y="120"/>
                    <a:pt x="6620" y="126"/>
                    <a:pt x="6620" y="138"/>
                  </a:cubicBezTo>
                  <a:cubicBezTo>
                    <a:pt x="6620" y="160"/>
                    <a:pt x="6597" y="183"/>
                    <a:pt x="6597" y="183"/>
                  </a:cubicBezTo>
                  <a:cubicBezTo>
                    <a:pt x="6574" y="229"/>
                    <a:pt x="6552" y="274"/>
                    <a:pt x="6552" y="320"/>
                  </a:cubicBezTo>
                  <a:cubicBezTo>
                    <a:pt x="6552" y="320"/>
                    <a:pt x="6529" y="343"/>
                    <a:pt x="6529" y="343"/>
                  </a:cubicBezTo>
                  <a:cubicBezTo>
                    <a:pt x="6460" y="434"/>
                    <a:pt x="6415" y="548"/>
                    <a:pt x="6346" y="640"/>
                  </a:cubicBezTo>
                  <a:cubicBezTo>
                    <a:pt x="6346" y="640"/>
                    <a:pt x="6346" y="640"/>
                    <a:pt x="6323" y="663"/>
                  </a:cubicBezTo>
                  <a:cubicBezTo>
                    <a:pt x="6300" y="685"/>
                    <a:pt x="6255" y="731"/>
                    <a:pt x="6232" y="777"/>
                  </a:cubicBezTo>
                  <a:cubicBezTo>
                    <a:pt x="6209" y="822"/>
                    <a:pt x="6186" y="868"/>
                    <a:pt x="6141" y="914"/>
                  </a:cubicBezTo>
                  <a:cubicBezTo>
                    <a:pt x="6095" y="1005"/>
                    <a:pt x="6049" y="1096"/>
                    <a:pt x="5981" y="1210"/>
                  </a:cubicBezTo>
                  <a:cubicBezTo>
                    <a:pt x="5935" y="1302"/>
                    <a:pt x="5890" y="1393"/>
                    <a:pt x="5821" y="1484"/>
                  </a:cubicBezTo>
                  <a:cubicBezTo>
                    <a:pt x="5821" y="1484"/>
                    <a:pt x="5821" y="1507"/>
                    <a:pt x="5821" y="1507"/>
                  </a:cubicBezTo>
                  <a:cubicBezTo>
                    <a:pt x="5821" y="1507"/>
                    <a:pt x="5821" y="1507"/>
                    <a:pt x="5798" y="1530"/>
                  </a:cubicBezTo>
                  <a:cubicBezTo>
                    <a:pt x="5775" y="1553"/>
                    <a:pt x="5753" y="1598"/>
                    <a:pt x="5730" y="1621"/>
                  </a:cubicBezTo>
                  <a:cubicBezTo>
                    <a:pt x="5707" y="1690"/>
                    <a:pt x="5661" y="1735"/>
                    <a:pt x="5638" y="1804"/>
                  </a:cubicBezTo>
                  <a:cubicBezTo>
                    <a:pt x="5616" y="1849"/>
                    <a:pt x="5570" y="1895"/>
                    <a:pt x="5547" y="1941"/>
                  </a:cubicBezTo>
                  <a:cubicBezTo>
                    <a:pt x="5524" y="1986"/>
                    <a:pt x="5479" y="2032"/>
                    <a:pt x="5456" y="2078"/>
                  </a:cubicBezTo>
                  <a:cubicBezTo>
                    <a:pt x="5433" y="2123"/>
                    <a:pt x="5410" y="2146"/>
                    <a:pt x="5410" y="2192"/>
                  </a:cubicBezTo>
                  <a:cubicBezTo>
                    <a:pt x="5387" y="2215"/>
                    <a:pt x="5387" y="2215"/>
                    <a:pt x="5365" y="2237"/>
                  </a:cubicBezTo>
                  <a:cubicBezTo>
                    <a:pt x="5365" y="2260"/>
                    <a:pt x="5365" y="2260"/>
                    <a:pt x="5365" y="2260"/>
                  </a:cubicBezTo>
                  <a:cubicBezTo>
                    <a:pt x="5342" y="2283"/>
                    <a:pt x="5342" y="2306"/>
                    <a:pt x="5342" y="2329"/>
                  </a:cubicBezTo>
                  <a:lnTo>
                    <a:pt x="5342" y="2352"/>
                  </a:lnTo>
                  <a:cubicBezTo>
                    <a:pt x="5296" y="2397"/>
                    <a:pt x="5250" y="2466"/>
                    <a:pt x="5228" y="2534"/>
                  </a:cubicBezTo>
                  <a:cubicBezTo>
                    <a:pt x="5182" y="2603"/>
                    <a:pt x="5136" y="2648"/>
                    <a:pt x="5091" y="2717"/>
                  </a:cubicBezTo>
                  <a:cubicBezTo>
                    <a:pt x="5091" y="2740"/>
                    <a:pt x="5068" y="2785"/>
                    <a:pt x="5045" y="2808"/>
                  </a:cubicBezTo>
                  <a:cubicBezTo>
                    <a:pt x="5045" y="2831"/>
                    <a:pt x="5022" y="2831"/>
                    <a:pt x="5022" y="2854"/>
                  </a:cubicBezTo>
                  <a:cubicBezTo>
                    <a:pt x="4999" y="2877"/>
                    <a:pt x="4999" y="2877"/>
                    <a:pt x="4999" y="2899"/>
                  </a:cubicBezTo>
                  <a:cubicBezTo>
                    <a:pt x="4977" y="2922"/>
                    <a:pt x="4977" y="2945"/>
                    <a:pt x="4977" y="2945"/>
                  </a:cubicBezTo>
                  <a:cubicBezTo>
                    <a:pt x="4908" y="3059"/>
                    <a:pt x="4840" y="3150"/>
                    <a:pt x="4794" y="3265"/>
                  </a:cubicBezTo>
                  <a:cubicBezTo>
                    <a:pt x="4748" y="3333"/>
                    <a:pt x="4725" y="3402"/>
                    <a:pt x="4680" y="3470"/>
                  </a:cubicBezTo>
                  <a:cubicBezTo>
                    <a:pt x="4657" y="3493"/>
                    <a:pt x="4634" y="3516"/>
                    <a:pt x="4634" y="3561"/>
                  </a:cubicBezTo>
                  <a:cubicBezTo>
                    <a:pt x="4611" y="3584"/>
                    <a:pt x="4589" y="3607"/>
                    <a:pt x="4589" y="3653"/>
                  </a:cubicBezTo>
                  <a:cubicBezTo>
                    <a:pt x="4520" y="3744"/>
                    <a:pt x="4452" y="3835"/>
                    <a:pt x="4406" y="3927"/>
                  </a:cubicBezTo>
                  <a:cubicBezTo>
                    <a:pt x="4360" y="3995"/>
                    <a:pt x="4315" y="4063"/>
                    <a:pt x="4269" y="4132"/>
                  </a:cubicBezTo>
                  <a:cubicBezTo>
                    <a:pt x="4269" y="4155"/>
                    <a:pt x="4246" y="4200"/>
                    <a:pt x="4223" y="4223"/>
                  </a:cubicBezTo>
                  <a:cubicBezTo>
                    <a:pt x="4201" y="4246"/>
                    <a:pt x="4201" y="4269"/>
                    <a:pt x="4178" y="4269"/>
                  </a:cubicBezTo>
                  <a:cubicBezTo>
                    <a:pt x="4178" y="4315"/>
                    <a:pt x="4155" y="4360"/>
                    <a:pt x="4178" y="4406"/>
                  </a:cubicBezTo>
                  <a:cubicBezTo>
                    <a:pt x="4178" y="4406"/>
                    <a:pt x="4155" y="4429"/>
                    <a:pt x="4155" y="4429"/>
                  </a:cubicBezTo>
                  <a:cubicBezTo>
                    <a:pt x="4109" y="4520"/>
                    <a:pt x="4064" y="4588"/>
                    <a:pt x="4018" y="4657"/>
                  </a:cubicBezTo>
                  <a:cubicBezTo>
                    <a:pt x="3972" y="4725"/>
                    <a:pt x="3927" y="4794"/>
                    <a:pt x="3904" y="4862"/>
                  </a:cubicBezTo>
                  <a:cubicBezTo>
                    <a:pt x="3881" y="4908"/>
                    <a:pt x="3858" y="4931"/>
                    <a:pt x="3835" y="4976"/>
                  </a:cubicBezTo>
                  <a:lnTo>
                    <a:pt x="3790" y="5045"/>
                  </a:lnTo>
                  <a:cubicBezTo>
                    <a:pt x="3790" y="5045"/>
                    <a:pt x="3790" y="5068"/>
                    <a:pt x="3767" y="5068"/>
                  </a:cubicBezTo>
                  <a:cubicBezTo>
                    <a:pt x="3767" y="5091"/>
                    <a:pt x="3767" y="5091"/>
                    <a:pt x="3744" y="5113"/>
                  </a:cubicBezTo>
                  <a:cubicBezTo>
                    <a:pt x="3744" y="5136"/>
                    <a:pt x="3721" y="5182"/>
                    <a:pt x="3744" y="5205"/>
                  </a:cubicBezTo>
                  <a:lnTo>
                    <a:pt x="3744" y="5228"/>
                  </a:lnTo>
                  <a:cubicBezTo>
                    <a:pt x="3721" y="5228"/>
                    <a:pt x="3721" y="5250"/>
                    <a:pt x="3698" y="5250"/>
                  </a:cubicBezTo>
                  <a:cubicBezTo>
                    <a:pt x="3653" y="5342"/>
                    <a:pt x="3607" y="5410"/>
                    <a:pt x="3561" y="5501"/>
                  </a:cubicBezTo>
                  <a:cubicBezTo>
                    <a:pt x="3516" y="5570"/>
                    <a:pt x="3493" y="5638"/>
                    <a:pt x="3447" y="5707"/>
                  </a:cubicBezTo>
                  <a:cubicBezTo>
                    <a:pt x="3402" y="5775"/>
                    <a:pt x="3356" y="5844"/>
                    <a:pt x="3333" y="5912"/>
                  </a:cubicBezTo>
                  <a:cubicBezTo>
                    <a:pt x="3310" y="5935"/>
                    <a:pt x="3310" y="5935"/>
                    <a:pt x="3310" y="5958"/>
                  </a:cubicBezTo>
                  <a:cubicBezTo>
                    <a:pt x="3310" y="5958"/>
                    <a:pt x="3287" y="5981"/>
                    <a:pt x="3287" y="6004"/>
                  </a:cubicBezTo>
                  <a:cubicBezTo>
                    <a:pt x="3219" y="6141"/>
                    <a:pt x="3128" y="6278"/>
                    <a:pt x="3059" y="6414"/>
                  </a:cubicBezTo>
                  <a:cubicBezTo>
                    <a:pt x="2968" y="6551"/>
                    <a:pt x="2877" y="6688"/>
                    <a:pt x="2808" y="6825"/>
                  </a:cubicBezTo>
                  <a:cubicBezTo>
                    <a:pt x="2785" y="6848"/>
                    <a:pt x="2785" y="6848"/>
                    <a:pt x="2785" y="6871"/>
                  </a:cubicBezTo>
                  <a:cubicBezTo>
                    <a:pt x="2763" y="6894"/>
                    <a:pt x="2740" y="6939"/>
                    <a:pt x="2717" y="6962"/>
                  </a:cubicBezTo>
                  <a:cubicBezTo>
                    <a:pt x="2694" y="7008"/>
                    <a:pt x="2671" y="7054"/>
                    <a:pt x="2648" y="7076"/>
                  </a:cubicBezTo>
                  <a:cubicBezTo>
                    <a:pt x="2648" y="7099"/>
                    <a:pt x="2648" y="7099"/>
                    <a:pt x="2648" y="7122"/>
                  </a:cubicBezTo>
                  <a:cubicBezTo>
                    <a:pt x="2580" y="7191"/>
                    <a:pt x="2534" y="7259"/>
                    <a:pt x="2489" y="7350"/>
                  </a:cubicBezTo>
                  <a:cubicBezTo>
                    <a:pt x="2420" y="7464"/>
                    <a:pt x="2352" y="7601"/>
                    <a:pt x="2283" y="7738"/>
                  </a:cubicBezTo>
                  <a:cubicBezTo>
                    <a:pt x="2260" y="7738"/>
                    <a:pt x="2238" y="7761"/>
                    <a:pt x="2238" y="7761"/>
                  </a:cubicBezTo>
                  <a:cubicBezTo>
                    <a:pt x="2192" y="7830"/>
                    <a:pt x="2169" y="7875"/>
                    <a:pt x="2123" y="7944"/>
                  </a:cubicBezTo>
                  <a:cubicBezTo>
                    <a:pt x="2101" y="7989"/>
                    <a:pt x="2055" y="8058"/>
                    <a:pt x="2009" y="8126"/>
                  </a:cubicBezTo>
                  <a:cubicBezTo>
                    <a:pt x="1986" y="8195"/>
                    <a:pt x="1941" y="8241"/>
                    <a:pt x="1918" y="8309"/>
                  </a:cubicBezTo>
                  <a:cubicBezTo>
                    <a:pt x="1895" y="8332"/>
                    <a:pt x="1872" y="8377"/>
                    <a:pt x="1849" y="8400"/>
                  </a:cubicBezTo>
                  <a:cubicBezTo>
                    <a:pt x="1849" y="8423"/>
                    <a:pt x="1849" y="8423"/>
                    <a:pt x="1849" y="8423"/>
                  </a:cubicBezTo>
                  <a:cubicBezTo>
                    <a:pt x="1804" y="8514"/>
                    <a:pt x="1758" y="8583"/>
                    <a:pt x="1690" y="8674"/>
                  </a:cubicBezTo>
                  <a:cubicBezTo>
                    <a:pt x="1690" y="8697"/>
                    <a:pt x="1667" y="8720"/>
                    <a:pt x="1644" y="8765"/>
                  </a:cubicBezTo>
                  <a:lnTo>
                    <a:pt x="1621" y="8765"/>
                  </a:lnTo>
                  <a:cubicBezTo>
                    <a:pt x="1621" y="8788"/>
                    <a:pt x="1598" y="8811"/>
                    <a:pt x="1598" y="8811"/>
                  </a:cubicBezTo>
                  <a:cubicBezTo>
                    <a:pt x="1576" y="8834"/>
                    <a:pt x="1576" y="8834"/>
                    <a:pt x="1576" y="8857"/>
                  </a:cubicBezTo>
                  <a:cubicBezTo>
                    <a:pt x="1553" y="8880"/>
                    <a:pt x="1530" y="8925"/>
                    <a:pt x="1507" y="8948"/>
                  </a:cubicBezTo>
                  <a:cubicBezTo>
                    <a:pt x="1484" y="9017"/>
                    <a:pt x="1439" y="9085"/>
                    <a:pt x="1416" y="9131"/>
                  </a:cubicBezTo>
                  <a:cubicBezTo>
                    <a:pt x="1370" y="9199"/>
                    <a:pt x="1325" y="9268"/>
                    <a:pt x="1302" y="9336"/>
                  </a:cubicBezTo>
                  <a:cubicBezTo>
                    <a:pt x="1256" y="9382"/>
                    <a:pt x="1233" y="9450"/>
                    <a:pt x="1188" y="9496"/>
                  </a:cubicBezTo>
                  <a:cubicBezTo>
                    <a:pt x="1188" y="9496"/>
                    <a:pt x="1188" y="9519"/>
                    <a:pt x="1188" y="9519"/>
                  </a:cubicBezTo>
                  <a:cubicBezTo>
                    <a:pt x="1165" y="9542"/>
                    <a:pt x="1165" y="9587"/>
                    <a:pt x="1165" y="9610"/>
                  </a:cubicBezTo>
                  <a:cubicBezTo>
                    <a:pt x="1119" y="9701"/>
                    <a:pt x="1073" y="9793"/>
                    <a:pt x="1028" y="9884"/>
                  </a:cubicBezTo>
                  <a:cubicBezTo>
                    <a:pt x="982" y="9930"/>
                    <a:pt x="959" y="9975"/>
                    <a:pt x="936" y="10044"/>
                  </a:cubicBezTo>
                  <a:cubicBezTo>
                    <a:pt x="914" y="10089"/>
                    <a:pt x="868" y="10135"/>
                    <a:pt x="845" y="10181"/>
                  </a:cubicBezTo>
                  <a:cubicBezTo>
                    <a:pt x="845" y="10203"/>
                    <a:pt x="822" y="10249"/>
                    <a:pt x="800" y="10272"/>
                  </a:cubicBezTo>
                  <a:cubicBezTo>
                    <a:pt x="800" y="10272"/>
                    <a:pt x="800" y="10272"/>
                    <a:pt x="800" y="10295"/>
                  </a:cubicBezTo>
                  <a:cubicBezTo>
                    <a:pt x="777" y="10318"/>
                    <a:pt x="777" y="10318"/>
                    <a:pt x="777" y="10340"/>
                  </a:cubicBezTo>
                  <a:cubicBezTo>
                    <a:pt x="708" y="10455"/>
                    <a:pt x="640" y="10546"/>
                    <a:pt x="594" y="10660"/>
                  </a:cubicBezTo>
                  <a:cubicBezTo>
                    <a:pt x="548" y="10706"/>
                    <a:pt x="526" y="10774"/>
                    <a:pt x="480" y="10843"/>
                  </a:cubicBezTo>
                  <a:cubicBezTo>
                    <a:pt x="434" y="10911"/>
                    <a:pt x="412" y="11002"/>
                    <a:pt x="366" y="11071"/>
                  </a:cubicBezTo>
                  <a:cubicBezTo>
                    <a:pt x="366" y="11071"/>
                    <a:pt x="366" y="11094"/>
                    <a:pt x="343" y="11094"/>
                  </a:cubicBezTo>
                  <a:cubicBezTo>
                    <a:pt x="343" y="11116"/>
                    <a:pt x="343" y="11116"/>
                    <a:pt x="343" y="11116"/>
                  </a:cubicBezTo>
                  <a:cubicBezTo>
                    <a:pt x="297" y="11185"/>
                    <a:pt x="252" y="11276"/>
                    <a:pt x="206" y="11345"/>
                  </a:cubicBezTo>
                  <a:cubicBezTo>
                    <a:pt x="183" y="11390"/>
                    <a:pt x="160" y="11436"/>
                    <a:pt x="115" y="11482"/>
                  </a:cubicBezTo>
                  <a:cubicBezTo>
                    <a:pt x="115" y="11505"/>
                    <a:pt x="92" y="11527"/>
                    <a:pt x="69" y="11573"/>
                  </a:cubicBezTo>
                  <a:cubicBezTo>
                    <a:pt x="46" y="11596"/>
                    <a:pt x="46" y="11619"/>
                    <a:pt x="23" y="11641"/>
                  </a:cubicBezTo>
                  <a:cubicBezTo>
                    <a:pt x="1" y="11664"/>
                    <a:pt x="1" y="11687"/>
                    <a:pt x="1" y="11710"/>
                  </a:cubicBezTo>
                  <a:cubicBezTo>
                    <a:pt x="1" y="11756"/>
                    <a:pt x="23" y="11801"/>
                    <a:pt x="46" y="11824"/>
                  </a:cubicBezTo>
                  <a:cubicBezTo>
                    <a:pt x="69" y="11847"/>
                    <a:pt x="115" y="11870"/>
                    <a:pt x="160" y="11870"/>
                  </a:cubicBezTo>
                  <a:cubicBezTo>
                    <a:pt x="183" y="11870"/>
                    <a:pt x="229" y="11847"/>
                    <a:pt x="252" y="11824"/>
                  </a:cubicBezTo>
                  <a:lnTo>
                    <a:pt x="275" y="11824"/>
                  </a:lnTo>
                  <a:cubicBezTo>
                    <a:pt x="275" y="11801"/>
                    <a:pt x="297" y="11778"/>
                    <a:pt x="297" y="11756"/>
                  </a:cubicBezTo>
                  <a:cubicBezTo>
                    <a:pt x="320" y="11756"/>
                    <a:pt x="320" y="11733"/>
                    <a:pt x="320" y="11733"/>
                  </a:cubicBezTo>
                  <a:cubicBezTo>
                    <a:pt x="343" y="11687"/>
                    <a:pt x="343" y="11664"/>
                    <a:pt x="366" y="11641"/>
                  </a:cubicBezTo>
                  <a:cubicBezTo>
                    <a:pt x="389" y="11596"/>
                    <a:pt x="434" y="11527"/>
                    <a:pt x="457" y="11482"/>
                  </a:cubicBezTo>
                  <a:cubicBezTo>
                    <a:pt x="503" y="11413"/>
                    <a:pt x="526" y="11345"/>
                    <a:pt x="571" y="11276"/>
                  </a:cubicBezTo>
                  <a:cubicBezTo>
                    <a:pt x="594" y="11253"/>
                    <a:pt x="594" y="11253"/>
                    <a:pt x="617" y="11231"/>
                  </a:cubicBezTo>
                  <a:cubicBezTo>
                    <a:pt x="640" y="11208"/>
                    <a:pt x="663" y="11162"/>
                    <a:pt x="663" y="11139"/>
                  </a:cubicBezTo>
                  <a:cubicBezTo>
                    <a:pt x="685" y="11094"/>
                    <a:pt x="708" y="11071"/>
                    <a:pt x="708" y="11048"/>
                  </a:cubicBezTo>
                  <a:cubicBezTo>
                    <a:pt x="754" y="10980"/>
                    <a:pt x="800" y="10888"/>
                    <a:pt x="845" y="10820"/>
                  </a:cubicBezTo>
                  <a:cubicBezTo>
                    <a:pt x="845" y="10797"/>
                    <a:pt x="845" y="10797"/>
                    <a:pt x="845" y="10797"/>
                  </a:cubicBezTo>
                  <a:lnTo>
                    <a:pt x="868" y="10774"/>
                  </a:lnTo>
                  <a:lnTo>
                    <a:pt x="891" y="10728"/>
                  </a:lnTo>
                  <a:cubicBezTo>
                    <a:pt x="914" y="10683"/>
                    <a:pt x="959" y="10614"/>
                    <a:pt x="982" y="10546"/>
                  </a:cubicBezTo>
                  <a:lnTo>
                    <a:pt x="1005" y="10500"/>
                  </a:lnTo>
                  <a:lnTo>
                    <a:pt x="1096" y="10340"/>
                  </a:lnTo>
                  <a:lnTo>
                    <a:pt x="1165" y="10203"/>
                  </a:lnTo>
                  <a:lnTo>
                    <a:pt x="1210" y="10135"/>
                  </a:lnTo>
                  <a:lnTo>
                    <a:pt x="1279" y="10021"/>
                  </a:lnTo>
                  <a:cubicBezTo>
                    <a:pt x="1325" y="9930"/>
                    <a:pt x="1370" y="9815"/>
                    <a:pt x="1439" y="9724"/>
                  </a:cubicBezTo>
                  <a:cubicBezTo>
                    <a:pt x="1439" y="9701"/>
                    <a:pt x="1461" y="9678"/>
                    <a:pt x="1461" y="9678"/>
                  </a:cubicBezTo>
                  <a:cubicBezTo>
                    <a:pt x="1484" y="9656"/>
                    <a:pt x="1484" y="9633"/>
                    <a:pt x="1507" y="9610"/>
                  </a:cubicBezTo>
                  <a:cubicBezTo>
                    <a:pt x="1507" y="9587"/>
                    <a:pt x="1530" y="9564"/>
                    <a:pt x="1530" y="9542"/>
                  </a:cubicBezTo>
                  <a:lnTo>
                    <a:pt x="1553" y="9519"/>
                  </a:lnTo>
                  <a:cubicBezTo>
                    <a:pt x="1553" y="9519"/>
                    <a:pt x="1553" y="9496"/>
                    <a:pt x="1553" y="9473"/>
                  </a:cubicBezTo>
                  <a:cubicBezTo>
                    <a:pt x="1598" y="9405"/>
                    <a:pt x="1621" y="9359"/>
                    <a:pt x="1644" y="9290"/>
                  </a:cubicBezTo>
                  <a:cubicBezTo>
                    <a:pt x="1667" y="9268"/>
                    <a:pt x="1690" y="9245"/>
                    <a:pt x="1690" y="9222"/>
                  </a:cubicBezTo>
                  <a:cubicBezTo>
                    <a:pt x="1758" y="9085"/>
                    <a:pt x="1849" y="8948"/>
                    <a:pt x="1918" y="8811"/>
                  </a:cubicBezTo>
                  <a:cubicBezTo>
                    <a:pt x="1941" y="8788"/>
                    <a:pt x="1964" y="8788"/>
                    <a:pt x="1986" y="8765"/>
                  </a:cubicBezTo>
                  <a:cubicBezTo>
                    <a:pt x="2009" y="8743"/>
                    <a:pt x="2009" y="8720"/>
                    <a:pt x="2032" y="8697"/>
                  </a:cubicBezTo>
                  <a:lnTo>
                    <a:pt x="2055" y="8674"/>
                  </a:lnTo>
                  <a:cubicBezTo>
                    <a:pt x="2078" y="8606"/>
                    <a:pt x="2101" y="8560"/>
                    <a:pt x="2146" y="8514"/>
                  </a:cubicBezTo>
                  <a:lnTo>
                    <a:pt x="2215" y="8377"/>
                  </a:lnTo>
                  <a:cubicBezTo>
                    <a:pt x="2238" y="8309"/>
                    <a:pt x="2283" y="8241"/>
                    <a:pt x="2329" y="8195"/>
                  </a:cubicBezTo>
                  <a:cubicBezTo>
                    <a:pt x="2329" y="8172"/>
                    <a:pt x="2329" y="8149"/>
                    <a:pt x="2352" y="8126"/>
                  </a:cubicBezTo>
                  <a:cubicBezTo>
                    <a:pt x="2397" y="8058"/>
                    <a:pt x="2420" y="7989"/>
                    <a:pt x="2466" y="7921"/>
                  </a:cubicBezTo>
                  <a:cubicBezTo>
                    <a:pt x="2489" y="7875"/>
                    <a:pt x="2511" y="7852"/>
                    <a:pt x="2534" y="7807"/>
                  </a:cubicBezTo>
                  <a:lnTo>
                    <a:pt x="2557" y="7761"/>
                  </a:lnTo>
                  <a:cubicBezTo>
                    <a:pt x="2580" y="7716"/>
                    <a:pt x="2626" y="7670"/>
                    <a:pt x="2648" y="7624"/>
                  </a:cubicBezTo>
                  <a:lnTo>
                    <a:pt x="2785" y="7350"/>
                  </a:lnTo>
                  <a:lnTo>
                    <a:pt x="2808" y="7327"/>
                  </a:lnTo>
                  <a:cubicBezTo>
                    <a:pt x="2899" y="7191"/>
                    <a:pt x="2991" y="7008"/>
                    <a:pt x="3082" y="6871"/>
                  </a:cubicBezTo>
                  <a:cubicBezTo>
                    <a:pt x="3101" y="6834"/>
                    <a:pt x="3120" y="6811"/>
                    <a:pt x="3138" y="6780"/>
                  </a:cubicBezTo>
                  <a:lnTo>
                    <a:pt x="3138" y="6780"/>
                  </a:lnTo>
                  <a:cubicBezTo>
                    <a:pt x="3151" y="6779"/>
                    <a:pt x="3151" y="6775"/>
                    <a:pt x="3151" y="6757"/>
                  </a:cubicBezTo>
                  <a:lnTo>
                    <a:pt x="3151" y="6757"/>
                  </a:lnTo>
                  <a:cubicBezTo>
                    <a:pt x="3151" y="6757"/>
                    <a:pt x="3151" y="6757"/>
                    <a:pt x="3151" y="6757"/>
                  </a:cubicBezTo>
                  <a:lnTo>
                    <a:pt x="3151" y="6757"/>
                  </a:lnTo>
                  <a:lnTo>
                    <a:pt x="3128" y="6780"/>
                  </a:lnTo>
                  <a:cubicBezTo>
                    <a:pt x="3151" y="6734"/>
                    <a:pt x="3173" y="6711"/>
                    <a:pt x="3196" y="6666"/>
                  </a:cubicBezTo>
                  <a:lnTo>
                    <a:pt x="3219" y="6643"/>
                  </a:lnTo>
                  <a:lnTo>
                    <a:pt x="3242" y="6597"/>
                  </a:lnTo>
                  <a:lnTo>
                    <a:pt x="3265" y="6551"/>
                  </a:lnTo>
                  <a:cubicBezTo>
                    <a:pt x="3287" y="6506"/>
                    <a:pt x="3333" y="6460"/>
                    <a:pt x="3356" y="6414"/>
                  </a:cubicBezTo>
                  <a:lnTo>
                    <a:pt x="3424" y="6300"/>
                  </a:lnTo>
                  <a:lnTo>
                    <a:pt x="3447" y="6255"/>
                  </a:lnTo>
                  <a:lnTo>
                    <a:pt x="3470" y="6209"/>
                  </a:lnTo>
                  <a:lnTo>
                    <a:pt x="3493" y="6163"/>
                  </a:lnTo>
                  <a:lnTo>
                    <a:pt x="3584" y="6049"/>
                  </a:lnTo>
                  <a:cubicBezTo>
                    <a:pt x="3607" y="5981"/>
                    <a:pt x="3653" y="5935"/>
                    <a:pt x="3676" y="5890"/>
                  </a:cubicBezTo>
                  <a:cubicBezTo>
                    <a:pt x="3698" y="5844"/>
                    <a:pt x="3721" y="5798"/>
                    <a:pt x="3767" y="5730"/>
                  </a:cubicBezTo>
                  <a:lnTo>
                    <a:pt x="3812" y="5638"/>
                  </a:lnTo>
                  <a:cubicBezTo>
                    <a:pt x="3858" y="5570"/>
                    <a:pt x="3904" y="5501"/>
                    <a:pt x="3949" y="5410"/>
                  </a:cubicBezTo>
                  <a:cubicBezTo>
                    <a:pt x="3972" y="5365"/>
                    <a:pt x="4018" y="5319"/>
                    <a:pt x="4041" y="5250"/>
                  </a:cubicBezTo>
                  <a:cubicBezTo>
                    <a:pt x="4064" y="5228"/>
                    <a:pt x="4064" y="5205"/>
                    <a:pt x="4086" y="5182"/>
                  </a:cubicBezTo>
                  <a:cubicBezTo>
                    <a:pt x="4086" y="5159"/>
                    <a:pt x="4086" y="5159"/>
                    <a:pt x="4086" y="5159"/>
                  </a:cubicBezTo>
                  <a:cubicBezTo>
                    <a:pt x="4086" y="5159"/>
                    <a:pt x="4086" y="5136"/>
                    <a:pt x="4086" y="5136"/>
                  </a:cubicBezTo>
                  <a:cubicBezTo>
                    <a:pt x="4109" y="5091"/>
                    <a:pt x="4132" y="5068"/>
                    <a:pt x="4155" y="5022"/>
                  </a:cubicBezTo>
                  <a:cubicBezTo>
                    <a:pt x="4201" y="4954"/>
                    <a:pt x="4246" y="4885"/>
                    <a:pt x="4292" y="4817"/>
                  </a:cubicBezTo>
                  <a:cubicBezTo>
                    <a:pt x="4315" y="4748"/>
                    <a:pt x="4360" y="4680"/>
                    <a:pt x="4406" y="4611"/>
                  </a:cubicBezTo>
                  <a:cubicBezTo>
                    <a:pt x="4429" y="4566"/>
                    <a:pt x="4452" y="4543"/>
                    <a:pt x="4452" y="4497"/>
                  </a:cubicBezTo>
                  <a:cubicBezTo>
                    <a:pt x="4474" y="4474"/>
                    <a:pt x="4497" y="4429"/>
                    <a:pt x="4497" y="4383"/>
                  </a:cubicBezTo>
                  <a:cubicBezTo>
                    <a:pt x="4520" y="4383"/>
                    <a:pt x="4520" y="4383"/>
                    <a:pt x="4520" y="4360"/>
                  </a:cubicBezTo>
                  <a:cubicBezTo>
                    <a:pt x="4543" y="4292"/>
                    <a:pt x="4589" y="4223"/>
                    <a:pt x="4634" y="4155"/>
                  </a:cubicBezTo>
                  <a:cubicBezTo>
                    <a:pt x="4657" y="4132"/>
                    <a:pt x="4657" y="4086"/>
                    <a:pt x="4680" y="4063"/>
                  </a:cubicBezTo>
                  <a:cubicBezTo>
                    <a:pt x="4725" y="3995"/>
                    <a:pt x="4748" y="3949"/>
                    <a:pt x="4794" y="3881"/>
                  </a:cubicBezTo>
                  <a:cubicBezTo>
                    <a:pt x="4817" y="3858"/>
                    <a:pt x="4817" y="3835"/>
                    <a:pt x="4840" y="3812"/>
                  </a:cubicBezTo>
                  <a:cubicBezTo>
                    <a:pt x="4862" y="3790"/>
                    <a:pt x="4862" y="3767"/>
                    <a:pt x="4885" y="3744"/>
                  </a:cubicBezTo>
                  <a:cubicBezTo>
                    <a:pt x="4885" y="3721"/>
                    <a:pt x="4908" y="3698"/>
                    <a:pt x="4931" y="3675"/>
                  </a:cubicBezTo>
                  <a:cubicBezTo>
                    <a:pt x="4954" y="3630"/>
                    <a:pt x="4954" y="3584"/>
                    <a:pt x="4977" y="3561"/>
                  </a:cubicBezTo>
                  <a:cubicBezTo>
                    <a:pt x="5022" y="3470"/>
                    <a:pt x="5068" y="3379"/>
                    <a:pt x="5114" y="3310"/>
                  </a:cubicBezTo>
                  <a:cubicBezTo>
                    <a:pt x="5182" y="3219"/>
                    <a:pt x="5228" y="3128"/>
                    <a:pt x="5273" y="3036"/>
                  </a:cubicBezTo>
                  <a:cubicBezTo>
                    <a:pt x="5296" y="3014"/>
                    <a:pt x="5319" y="2968"/>
                    <a:pt x="5342" y="2922"/>
                  </a:cubicBezTo>
                  <a:cubicBezTo>
                    <a:pt x="5387" y="2877"/>
                    <a:pt x="5433" y="2808"/>
                    <a:pt x="5433" y="2762"/>
                  </a:cubicBezTo>
                  <a:lnTo>
                    <a:pt x="5433" y="2740"/>
                  </a:lnTo>
                  <a:cubicBezTo>
                    <a:pt x="5456" y="2694"/>
                    <a:pt x="5502" y="2625"/>
                    <a:pt x="5547" y="2557"/>
                  </a:cubicBezTo>
                  <a:cubicBezTo>
                    <a:pt x="5593" y="2489"/>
                    <a:pt x="5638" y="2420"/>
                    <a:pt x="5684" y="2329"/>
                  </a:cubicBezTo>
                  <a:cubicBezTo>
                    <a:pt x="5707" y="2283"/>
                    <a:pt x="5730" y="2260"/>
                    <a:pt x="5730" y="2215"/>
                  </a:cubicBezTo>
                  <a:cubicBezTo>
                    <a:pt x="5753" y="2169"/>
                    <a:pt x="5798" y="2123"/>
                    <a:pt x="5798" y="2078"/>
                  </a:cubicBezTo>
                  <a:cubicBezTo>
                    <a:pt x="5798" y="2078"/>
                    <a:pt x="5798" y="2055"/>
                    <a:pt x="5798" y="2055"/>
                  </a:cubicBezTo>
                  <a:cubicBezTo>
                    <a:pt x="5821" y="2009"/>
                    <a:pt x="5844" y="1964"/>
                    <a:pt x="5867" y="1941"/>
                  </a:cubicBezTo>
                  <a:cubicBezTo>
                    <a:pt x="5912" y="1849"/>
                    <a:pt x="5958" y="1781"/>
                    <a:pt x="6004" y="1712"/>
                  </a:cubicBezTo>
                  <a:cubicBezTo>
                    <a:pt x="6027" y="1667"/>
                    <a:pt x="6072" y="1598"/>
                    <a:pt x="6095" y="1553"/>
                  </a:cubicBezTo>
                  <a:lnTo>
                    <a:pt x="6118" y="1553"/>
                  </a:lnTo>
                  <a:lnTo>
                    <a:pt x="6118" y="1530"/>
                  </a:lnTo>
                  <a:cubicBezTo>
                    <a:pt x="6141" y="1507"/>
                    <a:pt x="6141" y="1461"/>
                    <a:pt x="6141" y="1439"/>
                  </a:cubicBezTo>
                  <a:cubicBezTo>
                    <a:pt x="6163" y="1393"/>
                    <a:pt x="6186" y="1347"/>
                    <a:pt x="6209" y="1302"/>
                  </a:cubicBezTo>
                  <a:cubicBezTo>
                    <a:pt x="6255" y="1256"/>
                    <a:pt x="6278" y="1210"/>
                    <a:pt x="6300" y="1165"/>
                  </a:cubicBezTo>
                  <a:cubicBezTo>
                    <a:pt x="6346" y="1096"/>
                    <a:pt x="6369" y="1028"/>
                    <a:pt x="6415" y="936"/>
                  </a:cubicBezTo>
                  <a:cubicBezTo>
                    <a:pt x="6437" y="914"/>
                    <a:pt x="6460" y="891"/>
                    <a:pt x="6460" y="868"/>
                  </a:cubicBezTo>
                  <a:cubicBezTo>
                    <a:pt x="6483" y="845"/>
                    <a:pt x="6506" y="799"/>
                    <a:pt x="6529" y="777"/>
                  </a:cubicBezTo>
                  <a:cubicBezTo>
                    <a:pt x="6529" y="731"/>
                    <a:pt x="6552" y="685"/>
                    <a:pt x="6574" y="663"/>
                  </a:cubicBezTo>
                  <a:cubicBezTo>
                    <a:pt x="6620" y="617"/>
                    <a:pt x="6643" y="548"/>
                    <a:pt x="6666" y="503"/>
                  </a:cubicBezTo>
                  <a:cubicBezTo>
                    <a:pt x="6711" y="457"/>
                    <a:pt x="6734" y="389"/>
                    <a:pt x="6780" y="343"/>
                  </a:cubicBezTo>
                  <a:cubicBezTo>
                    <a:pt x="6780" y="320"/>
                    <a:pt x="6803" y="320"/>
                    <a:pt x="6803" y="320"/>
                  </a:cubicBezTo>
                  <a:cubicBezTo>
                    <a:pt x="6825" y="297"/>
                    <a:pt x="6825" y="297"/>
                    <a:pt x="6825" y="274"/>
                  </a:cubicBezTo>
                  <a:cubicBezTo>
                    <a:pt x="6825" y="252"/>
                    <a:pt x="6848" y="252"/>
                    <a:pt x="6848" y="252"/>
                  </a:cubicBezTo>
                  <a:cubicBezTo>
                    <a:pt x="6848" y="229"/>
                    <a:pt x="6848" y="229"/>
                    <a:pt x="6848" y="229"/>
                  </a:cubicBezTo>
                  <a:cubicBezTo>
                    <a:pt x="6848" y="206"/>
                    <a:pt x="6848" y="206"/>
                    <a:pt x="6848" y="206"/>
                  </a:cubicBezTo>
                  <a:cubicBezTo>
                    <a:pt x="6848" y="195"/>
                    <a:pt x="6848" y="189"/>
                    <a:pt x="6848" y="183"/>
                  </a:cubicBezTo>
                  <a:cubicBezTo>
                    <a:pt x="6848" y="160"/>
                    <a:pt x="6848" y="138"/>
                    <a:pt x="6848" y="115"/>
                  </a:cubicBezTo>
                  <a:cubicBezTo>
                    <a:pt x="6825" y="92"/>
                    <a:pt x="6825" y="92"/>
                    <a:pt x="6825" y="69"/>
                  </a:cubicBezTo>
                  <a:cubicBezTo>
                    <a:pt x="6803" y="23"/>
                    <a:pt x="6757" y="1"/>
                    <a:pt x="6711" y="1"/>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49564" y="2936733"/>
              <a:ext cx="163535" cy="281024"/>
            </a:xfrm>
            <a:custGeom>
              <a:avLst/>
              <a:gdLst/>
              <a:ahLst/>
              <a:cxnLst/>
              <a:rect l="l" t="t" r="r" b="b"/>
              <a:pathLst>
                <a:path w="2923" h="5023" extrusionOk="0">
                  <a:moveTo>
                    <a:pt x="2831" y="0"/>
                  </a:moveTo>
                  <a:cubicBezTo>
                    <a:pt x="2785" y="0"/>
                    <a:pt x="2740" y="0"/>
                    <a:pt x="2740" y="46"/>
                  </a:cubicBezTo>
                  <a:cubicBezTo>
                    <a:pt x="2626" y="206"/>
                    <a:pt x="2534" y="366"/>
                    <a:pt x="2443" y="548"/>
                  </a:cubicBezTo>
                  <a:cubicBezTo>
                    <a:pt x="2420" y="571"/>
                    <a:pt x="2397" y="617"/>
                    <a:pt x="2375" y="639"/>
                  </a:cubicBezTo>
                  <a:cubicBezTo>
                    <a:pt x="2283" y="799"/>
                    <a:pt x="2215" y="936"/>
                    <a:pt x="2123" y="1073"/>
                  </a:cubicBezTo>
                  <a:cubicBezTo>
                    <a:pt x="2078" y="1164"/>
                    <a:pt x="2032" y="1233"/>
                    <a:pt x="1987" y="1324"/>
                  </a:cubicBezTo>
                  <a:cubicBezTo>
                    <a:pt x="1964" y="1370"/>
                    <a:pt x="1918" y="1416"/>
                    <a:pt x="1895" y="1438"/>
                  </a:cubicBezTo>
                  <a:cubicBezTo>
                    <a:pt x="1895" y="1484"/>
                    <a:pt x="1872" y="1507"/>
                    <a:pt x="1850" y="1530"/>
                  </a:cubicBezTo>
                  <a:cubicBezTo>
                    <a:pt x="1850" y="1530"/>
                    <a:pt x="1850" y="1552"/>
                    <a:pt x="1850" y="1552"/>
                  </a:cubicBezTo>
                  <a:cubicBezTo>
                    <a:pt x="1758" y="1689"/>
                    <a:pt x="1690" y="1849"/>
                    <a:pt x="1599" y="1986"/>
                  </a:cubicBezTo>
                  <a:cubicBezTo>
                    <a:pt x="1576" y="2009"/>
                    <a:pt x="1576" y="2032"/>
                    <a:pt x="1576" y="2032"/>
                  </a:cubicBezTo>
                  <a:cubicBezTo>
                    <a:pt x="1530" y="2100"/>
                    <a:pt x="1484" y="2169"/>
                    <a:pt x="1462" y="2214"/>
                  </a:cubicBezTo>
                  <a:cubicBezTo>
                    <a:pt x="1439" y="2260"/>
                    <a:pt x="1416" y="2306"/>
                    <a:pt x="1393" y="2351"/>
                  </a:cubicBezTo>
                  <a:cubicBezTo>
                    <a:pt x="1370" y="2374"/>
                    <a:pt x="1347" y="2420"/>
                    <a:pt x="1325" y="2443"/>
                  </a:cubicBezTo>
                  <a:cubicBezTo>
                    <a:pt x="1302" y="2488"/>
                    <a:pt x="1302" y="2511"/>
                    <a:pt x="1302" y="2534"/>
                  </a:cubicBezTo>
                  <a:cubicBezTo>
                    <a:pt x="1302" y="2557"/>
                    <a:pt x="1302" y="2557"/>
                    <a:pt x="1302" y="2557"/>
                  </a:cubicBezTo>
                  <a:cubicBezTo>
                    <a:pt x="1279" y="2580"/>
                    <a:pt x="1256" y="2602"/>
                    <a:pt x="1256" y="2648"/>
                  </a:cubicBezTo>
                  <a:cubicBezTo>
                    <a:pt x="1210" y="2694"/>
                    <a:pt x="1188" y="2739"/>
                    <a:pt x="1165" y="2808"/>
                  </a:cubicBezTo>
                  <a:cubicBezTo>
                    <a:pt x="1096" y="2922"/>
                    <a:pt x="1028" y="3036"/>
                    <a:pt x="959" y="3150"/>
                  </a:cubicBezTo>
                  <a:lnTo>
                    <a:pt x="982" y="3150"/>
                  </a:lnTo>
                  <a:cubicBezTo>
                    <a:pt x="959" y="3150"/>
                    <a:pt x="959" y="3173"/>
                    <a:pt x="959" y="3196"/>
                  </a:cubicBezTo>
                  <a:cubicBezTo>
                    <a:pt x="937" y="3219"/>
                    <a:pt x="937" y="3242"/>
                    <a:pt x="937" y="3242"/>
                  </a:cubicBezTo>
                  <a:cubicBezTo>
                    <a:pt x="868" y="3333"/>
                    <a:pt x="800" y="3447"/>
                    <a:pt x="754" y="3538"/>
                  </a:cubicBezTo>
                  <a:cubicBezTo>
                    <a:pt x="708" y="3607"/>
                    <a:pt x="685" y="3652"/>
                    <a:pt x="663" y="3698"/>
                  </a:cubicBezTo>
                  <a:cubicBezTo>
                    <a:pt x="640" y="3744"/>
                    <a:pt x="617" y="3767"/>
                    <a:pt x="594" y="3812"/>
                  </a:cubicBezTo>
                  <a:cubicBezTo>
                    <a:pt x="594" y="3835"/>
                    <a:pt x="594" y="3835"/>
                    <a:pt x="571" y="3858"/>
                  </a:cubicBezTo>
                  <a:cubicBezTo>
                    <a:pt x="571" y="3858"/>
                    <a:pt x="571" y="3881"/>
                    <a:pt x="571" y="3881"/>
                  </a:cubicBezTo>
                  <a:lnTo>
                    <a:pt x="549" y="3903"/>
                  </a:lnTo>
                  <a:cubicBezTo>
                    <a:pt x="549" y="3903"/>
                    <a:pt x="549" y="3926"/>
                    <a:pt x="549" y="3926"/>
                  </a:cubicBezTo>
                  <a:cubicBezTo>
                    <a:pt x="526" y="3926"/>
                    <a:pt x="503" y="3949"/>
                    <a:pt x="480" y="3972"/>
                  </a:cubicBezTo>
                  <a:cubicBezTo>
                    <a:pt x="457" y="4018"/>
                    <a:pt x="434" y="4063"/>
                    <a:pt x="412" y="4109"/>
                  </a:cubicBezTo>
                  <a:cubicBezTo>
                    <a:pt x="366" y="4155"/>
                    <a:pt x="343" y="4223"/>
                    <a:pt x="320" y="4269"/>
                  </a:cubicBezTo>
                  <a:cubicBezTo>
                    <a:pt x="297" y="4291"/>
                    <a:pt x="297" y="4314"/>
                    <a:pt x="275" y="4360"/>
                  </a:cubicBezTo>
                  <a:cubicBezTo>
                    <a:pt x="275" y="4360"/>
                    <a:pt x="252" y="4383"/>
                    <a:pt x="252" y="4383"/>
                  </a:cubicBezTo>
                  <a:cubicBezTo>
                    <a:pt x="229" y="4406"/>
                    <a:pt x="229" y="4406"/>
                    <a:pt x="229" y="4428"/>
                  </a:cubicBezTo>
                  <a:cubicBezTo>
                    <a:pt x="183" y="4474"/>
                    <a:pt x="161" y="4520"/>
                    <a:pt x="138" y="4565"/>
                  </a:cubicBezTo>
                  <a:cubicBezTo>
                    <a:pt x="138" y="4588"/>
                    <a:pt x="115" y="4611"/>
                    <a:pt x="92" y="4634"/>
                  </a:cubicBezTo>
                  <a:cubicBezTo>
                    <a:pt x="92" y="4657"/>
                    <a:pt x="69" y="4702"/>
                    <a:pt x="69" y="4725"/>
                  </a:cubicBezTo>
                  <a:cubicBezTo>
                    <a:pt x="46" y="4748"/>
                    <a:pt x="46" y="4771"/>
                    <a:pt x="24" y="4816"/>
                  </a:cubicBezTo>
                  <a:cubicBezTo>
                    <a:pt x="24" y="4816"/>
                    <a:pt x="24" y="4839"/>
                    <a:pt x="1" y="4839"/>
                  </a:cubicBezTo>
                  <a:cubicBezTo>
                    <a:pt x="1" y="4862"/>
                    <a:pt x="1" y="4885"/>
                    <a:pt x="1" y="4908"/>
                  </a:cubicBezTo>
                  <a:cubicBezTo>
                    <a:pt x="24" y="4953"/>
                    <a:pt x="46" y="4976"/>
                    <a:pt x="69" y="4999"/>
                  </a:cubicBezTo>
                  <a:cubicBezTo>
                    <a:pt x="93" y="5015"/>
                    <a:pt x="121" y="5023"/>
                    <a:pt x="148" y="5023"/>
                  </a:cubicBezTo>
                  <a:cubicBezTo>
                    <a:pt x="197" y="5023"/>
                    <a:pt x="245" y="4998"/>
                    <a:pt x="275" y="4953"/>
                  </a:cubicBezTo>
                  <a:cubicBezTo>
                    <a:pt x="320" y="4885"/>
                    <a:pt x="343" y="4816"/>
                    <a:pt x="389" y="4748"/>
                  </a:cubicBezTo>
                  <a:cubicBezTo>
                    <a:pt x="389" y="4725"/>
                    <a:pt x="412" y="4725"/>
                    <a:pt x="412" y="4702"/>
                  </a:cubicBezTo>
                  <a:cubicBezTo>
                    <a:pt x="457" y="4657"/>
                    <a:pt x="480" y="4611"/>
                    <a:pt x="503" y="4543"/>
                  </a:cubicBezTo>
                  <a:cubicBezTo>
                    <a:pt x="526" y="4497"/>
                    <a:pt x="571" y="4451"/>
                    <a:pt x="594" y="4406"/>
                  </a:cubicBezTo>
                  <a:cubicBezTo>
                    <a:pt x="594" y="4383"/>
                    <a:pt x="594" y="4383"/>
                    <a:pt x="594" y="4360"/>
                  </a:cubicBezTo>
                  <a:cubicBezTo>
                    <a:pt x="640" y="4291"/>
                    <a:pt x="685" y="4200"/>
                    <a:pt x="731" y="4132"/>
                  </a:cubicBezTo>
                  <a:cubicBezTo>
                    <a:pt x="754" y="4109"/>
                    <a:pt x="777" y="4109"/>
                    <a:pt x="777" y="4086"/>
                  </a:cubicBezTo>
                  <a:cubicBezTo>
                    <a:pt x="800" y="4086"/>
                    <a:pt x="800" y="4086"/>
                    <a:pt x="800" y="4063"/>
                  </a:cubicBezTo>
                  <a:cubicBezTo>
                    <a:pt x="845" y="3972"/>
                    <a:pt x="891" y="3881"/>
                    <a:pt x="959" y="3767"/>
                  </a:cubicBezTo>
                  <a:cubicBezTo>
                    <a:pt x="982" y="3744"/>
                    <a:pt x="982" y="3721"/>
                    <a:pt x="1005" y="3698"/>
                  </a:cubicBezTo>
                  <a:cubicBezTo>
                    <a:pt x="1028" y="3630"/>
                    <a:pt x="1074" y="3561"/>
                    <a:pt x="1096" y="3493"/>
                  </a:cubicBezTo>
                  <a:cubicBezTo>
                    <a:pt x="1119" y="3470"/>
                    <a:pt x="1119" y="3447"/>
                    <a:pt x="1142" y="3424"/>
                  </a:cubicBezTo>
                  <a:cubicBezTo>
                    <a:pt x="1165" y="3401"/>
                    <a:pt x="1165" y="3356"/>
                    <a:pt x="1188" y="3333"/>
                  </a:cubicBezTo>
                  <a:cubicBezTo>
                    <a:pt x="1210" y="3310"/>
                    <a:pt x="1210" y="3310"/>
                    <a:pt x="1233" y="3287"/>
                  </a:cubicBezTo>
                  <a:cubicBezTo>
                    <a:pt x="1256" y="3242"/>
                    <a:pt x="1279" y="3219"/>
                    <a:pt x="1279" y="3173"/>
                  </a:cubicBezTo>
                  <a:lnTo>
                    <a:pt x="1347" y="3036"/>
                  </a:lnTo>
                  <a:cubicBezTo>
                    <a:pt x="1416" y="2899"/>
                    <a:pt x="1507" y="2762"/>
                    <a:pt x="1576" y="2625"/>
                  </a:cubicBezTo>
                  <a:cubicBezTo>
                    <a:pt x="1576" y="2602"/>
                    <a:pt x="1576" y="2602"/>
                    <a:pt x="1576" y="2602"/>
                  </a:cubicBezTo>
                  <a:cubicBezTo>
                    <a:pt x="1621" y="2511"/>
                    <a:pt x="1667" y="2420"/>
                    <a:pt x="1735" y="2351"/>
                  </a:cubicBezTo>
                  <a:cubicBezTo>
                    <a:pt x="1758" y="2283"/>
                    <a:pt x="1804" y="2214"/>
                    <a:pt x="1827" y="2146"/>
                  </a:cubicBezTo>
                  <a:cubicBezTo>
                    <a:pt x="1872" y="2077"/>
                    <a:pt x="1918" y="1986"/>
                    <a:pt x="1964" y="1918"/>
                  </a:cubicBezTo>
                  <a:cubicBezTo>
                    <a:pt x="2009" y="1849"/>
                    <a:pt x="2055" y="1781"/>
                    <a:pt x="2078" y="1689"/>
                  </a:cubicBezTo>
                  <a:cubicBezTo>
                    <a:pt x="2101" y="1667"/>
                    <a:pt x="2123" y="1644"/>
                    <a:pt x="2123" y="1598"/>
                  </a:cubicBezTo>
                  <a:cubicBezTo>
                    <a:pt x="2146" y="1575"/>
                    <a:pt x="2169" y="1530"/>
                    <a:pt x="2192" y="1484"/>
                  </a:cubicBezTo>
                  <a:cubicBezTo>
                    <a:pt x="2238" y="1393"/>
                    <a:pt x="2306" y="1301"/>
                    <a:pt x="2352" y="1233"/>
                  </a:cubicBezTo>
                  <a:cubicBezTo>
                    <a:pt x="2397" y="1142"/>
                    <a:pt x="2443" y="1050"/>
                    <a:pt x="2512" y="959"/>
                  </a:cubicBezTo>
                  <a:cubicBezTo>
                    <a:pt x="2534" y="936"/>
                    <a:pt x="2534" y="891"/>
                    <a:pt x="2557" y="845"/>
                  </a:cubicBezTo>
                  <a:cubicBezTo>
                    <a:pt x="2580" y="799"/>
                    <a:pt x="2626" y="754"/>
                    <a:pt x="2626" y="708"/>
                  </a:cubicBezTo>
                  <a:cubicBezTo>
                    <a:pt x="2648" y="685"/>
                    <a:pt x="2648" y="662"/>
                    <a:pt x="2648" y="639"/>
                  </a:cubicBezTo>
                  <a:cubicBezTo>
                    <a:pt x="2648" y="617"/>
                    <a:pt x="2671" y="571"/>
                    <a:pt x="2694" y="548"/>
                  </a:cubicBezTo>
                  <a:cubicBezTo>
                    <a:pt x="2717" y="502"/>
                    <a:pt x="2740" y="434"/>
                    <a:pt x="2785" y="388"/>
                  </a:cubicBezTo>
                  <a:cubicBezTo>
                    <a:pt x="2808" y="343"/>
                    <a:pt x="2854" y="274"/>
                    <a:pt x="2900" y="229"/>
                  </a:cubicBezTo>
                  <a:cubicBezTo>
                    <a:pt x="2900" y="206"/>
                    <a:pt x="2900" y="183"/>
                    <a:pt x="2900" y="183"/>
                  </a:cubicBezTo>
                  <a:cubicBezTo>
                    <a:pt x="2900" y="160"/>
                    <a:pt x="2922" y="160"/>
                    <a:pt x="2922" y="160"/>
                  </a:cubicBezTo>
                  <a:cubicBezTo>
                    <a:pt x="2922" y="114"/>
                    <a:pt x="2922" y="92"/>
                    <a:pt x="2922" y="69"/>
                  </a:cubicBezTo>
                  <a:cubicBezTo>
                    <a:pt x="2922" y="46"/>
                    <a:pt x="2900" y="23"/>
                    <a:pt x="2877" y="0"/>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673235" y="2373557"/>
              <a:ext cx="1257924" cy="942492"/>
            </a:xfrm>
            <a:custGeom>
              <a:avLst/>
              <a:gdLst/>
              <a:ahLst/>
              <a:cxnLst/>
              <a:rect l="l" t="t" r="r" b="b"/>
              <a:pathLst>
                <a:path w="22484" h="16846" extrusionOk="0">
                  <a:moveTo>
                    <a:pt x="21822" y="0"/>
                  </a:moveTo>
                  <a:cubicBezTo>
                    <a:pt x="21799" y="0"/>
                    <a:pt x="21776" y="23"/>
                    <a:pt x="21753" y="23"/>
                  </a:cubicBezTo>
                  <a:cubicBezTo>
                    <a:pt x="21707" y="46"/>
                    <a:pt x="21685" y="69"/>
                    <a:pt x="21662" y="115"/>
                  </a:cubicBezTo>
                  <a:cubicBezTo>
                    <a:pt x="21662" y="137"/>
                    <a:pt x="21639" y="183"/>
                    <a:pt x="21662" y="206"/>
                  </a:cubicBezTo>
                  <a:cubicBezTo>
                    <a:pt x="21616" y="229"/>
                    <a:pt x="21593" y="251"/>
                    <a:pt x="21571" y="274"/>
                  </a:cubicBezTo>
                  <a:lnTo>
                    <a:pt x="21548" y="320"/>
                  </a:lnTo>
                  <a:cubicBezTo>
                    <a:pt x="21502" y="366"/>
                    <a:pt x="21479" y="411"/>
                    <a:pt x="21456" y="457"/>
                  </a:cubicBezTo>
                  <a:cubicBezTo>
                    <a:pt x="21456" y="480"/>
                    <a:pt x="21434" y="503"/>
                    <a:pt x="21411" y="548"/>
                  </a:cubicBezTo>
                  <a:cubicBezTo>
                    <a:pt x="21411" y="571"/>
                    <a:pt x="21388" y="617"/>
                    <a:pt x="21365" y="640"/>
                  </a:cubicBezTo>
                  <a:cubicBezTo>
                    <a:pt x="21319" y="731"/>
                    <a:pt x="21274" y="799"/>
                    <a:pt x="21228" y="891"/>
                  </a:cubicBezTo>
                  <a:lnTo>
                    <a:pt x="21228" y="913"/>
                  </a:lnTo>
                  <a:lnTo>
                    <a:pt x="21160" y="1005"/>
                  </a:lnTo>
                  <a:cubicBezTo>
                    <a:pt x="21114" y="1119"/>
                    <a:pt x="21046" y="1233"/>
                    <a:pt x="20977" y="1347"/>
                  </a:cubicBezTo>
                  <a:lnTo>
                    <a:pt x="20954" y="1416"/>
                  </a:lnTo>
                  <a:lnTo>
                    <a:pt x="20931" y="1438"/>
                  </a:lnTo>
                  <a:cubicBezTo>
                    <a:pt x="20840" y="1598"/>
                    <a:pt x="20749" y="1735"/>
                    <a:pt x="20680" y="1895"/>
                  </a:cubicBezTo>
                  <a:cubicBezTo>
                    <a:pt x="20521" y="2169"/>
                    <a:pt x="20361" y="2443"/>
                    <a:pt x="20201" y="2717"/>
                  </a:cubicBezTo>
                  <a:cubicBezTo>
                    <a:pt x="20133" y="2854"/>
                    <a:pt x="20041" y="2991"/>
                    <a:pt x="19973" y="3127"/>
                  </a:cubicBezTo>
                  <a:cubicBezTo>
                    <a:pt x="19881" y="3264"/>
                    <a:pt x="19790" y="3424"/>
                    <a:pt x="19722" y="3561"/>
                  </a:cubicBezTo>
                  <a:lnTo>
                    <a:pt x="19676" y="3652"/>
                  </a:lnTo>
                  <a:lnTo>
                    <a:pt x="19653" y="3675"/>
                  </a:lnTo>
                  <a:cubicBezTo>
                    <a:pt x="19608" y="3767"/>
                    <a:pt x="19539" y="3858"/>
                    <a:pt x="19493" y="3949"/>
                  </a:cubicBezTo>
                  <a:cubicBezTo>
                    <a:pt x="19448" y="4040"/>
                    <a:pt x="19402" y="4109"/>
                    <a:pt x="19356" y="4177"/>
                  </a:cubicBezTo>
                  <a:lnTo>
                    <a:pt x="19311" y="4269"/>
                  </a:lnTo>
                  <a:cubicBezTo>
                    <a:pt x="19265" y="4337"/>
                    <a:pt x="19242" y="4383"/>
                    <a:pt x="19220" y="4429"/>
                  </a:cubicBezTo>
                  <a:cubicBezTo>
                    <a:pt x="19197" y="4474"/>
                    <a:pt x="19151" y="4520"/>
                    <a:pt x="19128" y="4588"/>
                  </a:cubicBezTo>
                  <a:lnTo>
                    <a:pt x="19037" y="4702"/>
                  </a:lnTo>
                  <a:lnTo>
                    <a:pt x="19014" y="4748"/>
                  </a:lnTo>
                  <a:lnTo>
                    <a:pt x="18991" y="4794"/>
                  </a:lnTo>
                  <a:lnTo>
                    <a:pt x="18968" y="4839"/>
                  </a:lnTo>
                  <a:lnTo>
                    <a:pt x="18900" y="4953"/>
                  </a:lnTo>
                  <a:cubicBezTo>
                    <a:pt x="18877" y="4999"/>
                    <a:pt x="18854" y="5045"/>
                    <a:pt x="18809" y="5090"/>
                  </a:cubicBezTo>
                  <a:lnTo>
                    <a:pt x="18786" y="5136"/>
                  </a:lnTo>
                  <a:lnTo>
                    <a:pt x="18763" y="5182"/>
                  </a:lnTo>
                  <a:lnTo>
                    <a:pt x="18740" y="5205"/>
                  </a:lnTo>
                  <a:cubicBezTo>
                    <a:pt x="18717" y="5250"/>
                    <a:pt x="18695" y="5273"/>
                    <a:pt x="18672" y="5319"/>
                  </a:cubicBezTo>
                  <a:lnTo>
                    <a:pt x="18717" y="5273"/>
                  </a:lnTo>
                  <a:lnTo>
                    <a:pt x="18717" y="5273"/>
                  </a:lnTo>
                  <a:cubicBezTo>
                    <a:pt x="18580" y="5478"/>
                    <a:pt x="18466" y="5684"/>
                    <a:pt x="18352" y="5866"/>
                  </a:cubicBezTo>
                  <a:lnTo>
                    <a:pt x="18329" y="5889"/>
                  </a:lnTo>
                  <a:lnTo>
                    <a:pt x="18192" y="6163"/>
                  </a:lnTo>
                  <a:cubicBezTo>
                    <a:pt x="18170" y="6209"/>
                    <a:pt x="18124" y="6255"/>
                    <a:pt x="18101" y="6300"/>
                  </a:cubicBezTo>
                  <a:lnTo>
                    <a:pt x="18078" y="6346"/>
                  </a:lnTo>
                  <a:cubicBezTo>
                    <a:pt x="18033" y="6437"/>
                    <a:pt x="17987" y="6506"/>
                    <a:pt x="17941" y="6597"/>
                  </a:cubicBezTo>
                  <a:cubicBezTo>
                    <a:pt x="17873" y="6688"/>
                    <a:pt x="17804" y="6802"/>
                    <a:pt x="17759" y="6916"/>
                  </a:cubicBezTo>
                  <a:lnTo>
                    <a:pt x="17690" y="7053"/>
                  </a:lnTo>
                  <a:cubicBezTo>
                    <a:pt x="17645" y="7099"/>
                    <a:pt x="17622" y="7145"/>
                    <a:pt x="17599" y="7213"/>
                  </a:cubicBezTo>
                  <a:lnTo>
                    <a:pt x="17576" y="7236"/>
                  </a:lnTo>
                  <a:cubicBezTo>
                    <a:pt x="17530" y="7304"/>
                    <a:pt x="17485" y="7373"/>
                    <a:pt x="17439" y="7464"/>
                  </a:cubicBezTo>
                  <a:lnTo>
                    <a:pt x="17393" y="7556"/>
                  </a:lnTo>
                  <a:cubicBezTo>
                    <a:pt x="17325" y="7647"/>
                    <a:pt x="17257" y="7761"/>
                    <a:pt x="17211" y="7852"/>
                  </a:cubicBezTo>
                  <a:cubicBezTo>
                    <a:pt x="17142" y="7989"/>
                    <a:pt x="17051" y="8126"/>
                    <a:pt x="16983" y="8263"/>
                  </a:cubicBezTo>
                  <a:cubicBezTo>
                    <a:pt x="16914" y="8354"/>
                    <a:pt x="16869" y="8469"/>
                    <a:pt x="16823" y="8560"/>
                  </a:cubicBezTo>
                  <a:lnTo>
                    <a:pt x="16754" y="8674"/>
                  </a:lnTo>
                  <a:lnTo>
                    <a:pt x="16709" y="8742"/>
                  </a:lnTo>
                  <a:lnTo>
                    <a:pt x="16640" y="8879"/>
                  </a:lnTo>
                  <a:lnTo>
                    <a:pt x="16549" y="9039"/>
                  </a:lnTo>
                  <a:lnTo>
                    <a:pt x="16526" y="9085"/>
                  </a:lnTo>
                  <a:cubicBezTo>
                    <a:pt x="16503" y="9153"/>
                    <a:pt x="16458" y="9222"/>
                    <a:pt x="16435" y="9267"/>
                  </a:cubicBezTo>
                  <a:lnTo>
                    <a:pt x="16412" y="9313"/>
                  </a:lnTo>
                  <a:lnTo>
                    <a:pt x="16321" y="9450"/>
                  </a:lnTo>
                  <a:lnTo>
                    <a:pt x="16298" y="9541"/>
                  </a:lnTo>
                  <a:cubicBezTo>
                    <a:pt x="16252" y="9633"/>
                    <a:pt x="16184" y="9724"/>
                    <a:pt x="16138" y="9792"/>
                  </a:cubicBezTo>
                  <a:lnTo>
                    <a:pt x="16115" y="9838"/>
                  </a:lnTo>
                  <a:cubicBezTo>
                    <a:pt x="16092" y="9884"/>
                    <a:pt x="16070" y="9929"/>
                    <a:pt x="16047" y="9975"/>
                  </a:cubicBezTo>
                  <a:lnTo>
                    <a:pt x="15956" y="10135"/>
                  </a:lnTo>
                  <a:lnTo>
                    <a:pt x="15933" y="10158"/>
                  </a:lnTo>
                  <a:lnTo>
                    <a:pt x="15887" y="10249"/>
                  </a:lnTo>
                  <a:cubicBezTo>
                    <a:pt x="15864" y="10295"/>
                    <a:pt x="15841" y="10363"/>
                    <a:pt x="15796" y="10409"/>
                  </a:cubicBezTo>
                  <a:cubicBezTo>
                    <a:pt x="15773" y="10454"/>
                    <a:pt x="15750" y="10500"/>
                    <a:pt x="15727" y="10523"/>
                  </a:cubicBezTo>
                  <a:lnTo>
                    <a:pt x="15704" y="10614"/>
                  </a:lnTo>
                  <a:cubicBezTo>
                    <a:pt x="15659" y="10683"/>
                    <a:pt x="15613" y="10751"/>
                    <a:pt x="15590" y="10797"/>
                  </a:cubicBezTo>
                  <a:lnTo>
                    <a:pt x="15499" y="10934"/>
                  </a:lnTo>
                  <a:lnTo>
                    <a:pt x="15476" y="10979"/>
                  </a:lnTo>
                  <a:cubicBezTo>
                    <a:pt x="15453" y="11048"/>
                    <a:pt x="15408" y="11116"/>
                    <a:pt x="15362" y="11162"/>
                  </a:cubicBezTo>
                  <a:cubicBezTo>
                    <a:pt x="15339" y="11230"/>
                    <a:pt x="15316" y="11276"/>
                    <a:pt x="15271" y="11345"/>
                  </a:cubicBezTo>
                  <a:cubicBezTo>
                    <a:pt x="15248" y="11413"/>
                    <a:pt x="15202" y="11482"/>
                    <a:pt x="15179" y="11527"/>
                  </a:cubicBezTo>
                  <a:lnTo>
                    <a:pt x="15111" y="11641"/>
                  </a:lnTo>
                  <a:lnTo>
                    <a:pt x="14974" y="11892"/>
                  </a:lnTo>
                  <a:lnTo>
                    <a:pt x="14906" y="11984"/>
                  </a:lnTo>
                  <a:cubicBezTo>
                    <a:pt x="14860" y="12052"/>
                    <a:pt x="14837" y="12098"/>
                    <a:pt x="14814" y="12143"/>
                  </a:cubicBezTo>
                  <a:lnTo>
                    <a:pt x="14746" y="12235"/>
                  </a:lnTo>
                  <a:lnTo>
                    <a:pt x="14769" y="12235"/>
                  </a:lnTo>
                  <a:cubicBezTo>
                    <a:pt x="14654" y="12395"/>
                    <a:pt x="14563" y="12531"/>
                    <a:pt x="14495" y="12668"/>
                  </a:cubicBezTo>
                  <a:cubicBezTo>
                    <a:pt x="14426" y="12805"/>
                    <a:pt x="14358" y="12965"/>
                    <a:pt x="14266" y="13102"/>
                  </a:cubicBezTo>
                  <a:cubicBezTo>
                    <a:pt x="14221" y="13193"/>
                    <a:pt x="14175" y="13285"/>
                    <a:pt x="14129" y="13376"/>
                  </a:cubicBezTo>
                  <a:lnTo>
                    <a:pt x="14084" y="13467"/>
                  </a:lnTo>
                  <a:cubicBezTo>
                    <a:pt x="14015" y="13581"/>
                    <a:pt x="13947" y="13696"/>
                    <a:pt x="13878" y="13833"/>
                  </a:cubicBezTo>
                  <a:cubicBezTo>
                    <a:pt x="13787" y="13969"/>
                    <a:pt x="13719" y="14106"/>
                    <a:pt x="13673" y="14266"/>
                  </a:cubicBezTo>
                  <a:cubicBezTo>
                    <a:pt x="13673" y="14266"/>
                    <a:pt x="13673" y="14289"/>
                    <a:pt x="13673" y="14289"/>
                  </a:cubicBezTo>
                  <a:cubicBezTo>
                    <a:pt x="13650" y="14312"/>
                    <a:pt x="13650" y="14335"/>
                    <a:pt x="13673" y="14335"/>
                  </a:cubicBezTo>
                  <a:lnTo>
                    <a:pt x="13650" y="14357"/>
                  </a:lnTo>
                  <a:lnTo>
                    <a:pt x="13627" y="14380"/>
                  </a:lnTo>
                  <a:lnTo>
                    <a:pt x="13559" y="14517"/>
                  </a:lnTo>
                  <a:lnTo>
                    <a:pt x="13513" y="14586"/>
                  </a:lnTo>
                  <a:lnTo>
                    <a:pt x="13445" y="14700"/>
                  </a:lnTo>
                  <a:cubicBezTo>
                    <a:pt x="13445" y="14700"/>
                    <a:pt x="13445" y="14700"/>
                    <a:pt x="13445" y="14723"/>
                  </a:cubicBezTo>
                  <a:lnTo>
                    <a:pt x="13353" y="14860"/>
                  </a:lnTo>
                  <a:cubicBezTo>
                    <a:pt x="13285" y="14951"/>
                    <a:pt x="13239" y="15042"/>
                    <a:pt x="13171" y="15134"/>
                  </a:cubicBezTo>
                  <a:lnTo>
                    <a:pt x="13125" y="15248"/>
                  </a:lnTo>
                  <a:cubicBezTo>
                    <a:pt x="13102" y="15225"/>
                    <a:pt x="13080" y="15225"/>
                    <a:pt x="13057" y="15202"/>
                  </a:cubicBezTo>
                  <a:lnTo>
                    <a:pt x="12440" y="15202"/>
                  </a:lnTo>
                  <a:cubicBezTo>
                    <a:pt x="12303" y="15179"/>
                    <a:pt x="12144" y="15179"/>
                    <a:pt x="12007" y="15156"/>
                  </a:cubicBezTo>
                  <a:cubicBezTo>
                    <a:pt x="11893" y="15134"/>
                    <a:pt x="11756" y="15111"/>
                    <a:pt x="11642" y="15111"/>
                  </a:cubicBezTo>
                  <a:lnTo>
                    <a:pt x="11505" y="15088"/>
                  </a:lnTo>
                  <a:cubicBezTo>
                    <a:pt x="11436" y="15065"/>
                    <a:pt x="11368" y="15042"/>
                    <a:pt x="11299" y="15042"/>
                  </a:cubicBezTo>
                  <a:cubicBezTo>
                    <a:pt x="11253" y="15019"/>
                    <a:pt x="11208" y="15019"/>
                    <a:pt x="11185" y="15019"/>
                  </a:cubicBezTo>
                  <a:lnTo>
                    <a:pt x="11162" y="14997"/>
                  </a:lnTo>
                  <a:lnTo>
                    <a:pt x="11117" y="14997"/>
                  </a:lnTo>
                  <a:lnTo>
                    <a:pt x="11048" y="14974"/>
                  </a:lnTo>
                  <a:cubicBezTo>
                    <a:pt x="10888" y="14928"/>
                    <a:pt x="10729" y="14905"/>
                    <a:pt x="10592" y="14860"/>
                  </a:cubicBezTo>
                  <a:cubicBezTo>
                    <a:pt x="10523" y="14837"/>
                    <a:pt x="10477" y="14814"/>
                    <a:pt x="10409" y="14814"/>
                  </a:cubicBezTo>
                  <a:cubicBezTo>
                    <a:pt x="10272" y="14746"/>
                    <a:pt x="10112" y="14700"/>
                    <a:pt x="9952" y="14631"/>
                  </a:cubicBezTo>
                  <a:cubicBezTo>
                    <a:pt x="9884" y="14609"/>
                    <a:pt x="9815" y="14586"/>
                    <a:pt x="9724" y="14563"/>
                  </a:cubicBezTo>
                  <a:cubicBezTo>
                    <a:pt x="9679" y="14540"/>
                    <a:pt x="9656" y="14540"/>
                    <a:pt x="9610" y="14517"/>
                  </a:cubicBezTo>
                  <a:cubicBezTo>
                    <a:pt x="9564" y="14494"/>
                    <a:pt x="9519" y="14494"/>
                    <a:pt x="9496" y="14472"/>
                  </a:cubicBezTo>
                  <a:cubicBezTo>
                    <a:pt x="9222" y="14380"/>
                    <a:pt x="8971" y="14266"/>
                    <a:pt x="8743" y="14175"/>
                  </a:cubicBezTo>
                  <a:lnTo>
                    <a:pt x="8720" y="14152"/>
                  </a:lnTo>
                  <a:lnTo>
                    <a:pt x="8697" y="14152"/>
                  </a:lnTo>
                  <a:lnTo>
                    <a:pt x="8583" y="14106"/>
                  </a:lnTo>
                  <a:cubicBezTo>
                    <a:pt x="8514" y="14061"/>
                    <a:pt x="8446" y="14038"/>
                    <a:pt x="8378" y="14015"/>
                  </a:cubicBezTo>
                  <a:lnTo>
                    <a:pt x="8332" y="13992"/>
                  </a:lnTo>
                  <a:lnTo>
                    <a:pt x="8309" y="13969"/>
                  </a:lnTo>
                  <a:lnTo>
                    <a:pt x="8126" y="13901"/>
                  </a:lnTo>
                  <a:cubicBezTo>
                    <a:pt x="7967" y="13833"/>
                    <a:pt x="7807" y="13764"/>
                    <a:pt x="7670" y="13673"/>
                  </a:cubicBezTo>
                  <a:cubicBezTo>
                    <a:pt x="7579" y="13650"/>
                    <a:pt x="7510" y="13604"/>
                    <a:pt x="7419" y="13559"/>
                  </a:cubicBezTo>
                  <a:cubicBezTo>
                    <a:pt x="7350" y="13536"/>
                    <a:pt x="7259" y="13490"/>
                    <a:pt x="7191" y="13444"/>
                  </a:cubicBezTo>
                  <a:cubicBezTo>
                    <a:pt x="7122" y="13422"/>
                    <a:pt x="7054" y="13376"/>
                    <a:pt x="6985" y="13353"/>
                  </a:cubicBezTo>
                  <a:lnTo>
                    <a:pt x="6940" y="13330"/>
                  </a:lnTo>
                  <a:cubicBezTo>
                    <a:pt x="6871" y="13308"/>
                    <a:pt x="6780" y="13262"/>
                    <a:pt x="6711" y="13216"/>
                  </a:cubicBezTo>
                  <a:cubicBezTo>
                    <a:pt x="6643" y="13193"/>
                    <a:pt x="6597" y="13171"/>
                    <a:pt x="6529" y="13148"/>
                  </a:cubicBezTo>
                  <a:cubicBezTo>
                    <a:pt x="6437" y="13102"/>
                    <a:pt x="6346" y="13056"/>
                    <a:pt x="6278" y="13011"/>
                  </a:cubicBezTo>
                  <a:lnTo>
                    <a:pt x="6209" y="12988"/>
                  </a:lnTo>
                  <a:cubicBezTo>
                    <a:pt x="6163" y="12942"/>
                    <a:pt x="6095" y="12919"/>
                    <a:pt x="6049" y="12897"/>
                  </a:cubicBezTo>
                  <a:lnTo>
                    <a:pt x="5958" y="12851"/>
                  </a:lnTo>
                  <a:lnTo>
                    <a:pt x="5821" y="12783"/>
                  </a:lnTo>
                  <a:cubicBezTo>
                    <a:pt x="5753" y="12760"/>
                    <a:pt x="5684" y="12714"/>
                    <a:pt x="5616" y="12691"/>
                  </a:cubicBezTo>
                  <a:cubicBezTo>
                    <a:pt x="5547" y="12646"/>
                    <a:pt x="5456" y="12600"/>
                    <a:pt x="5365" y="12577"/>
                  </a:cubicBezTo>
                  <a:lnTo>
                    <a:pt x="5273" y="12531"/>
                  </a:lnTo>
                  <a:cubicBezTo>
                    <a:pt x="5159" y="12463"/>
                    <a:pt x="5045" y="12395"/>
                    <a:pt x="4931" y="12349"/>
                  </a:cubicBezTo>
                  <a:cubicBezTo>
                    <a:pt x="4771" y="12258"/>
                    <a:pt x="4634" y="12189"/>
                    <a:pt x="4474" y="12098"/>
                  </a:cubicBezTo>
                  <a:lnTo>
                    <a:pt x="4429" y="12052"/>
                  </a:lnTo>
                  <a:cubicBezTo>
                    <a:pt x="4360" y="12029"/>
                    <a:pt x="4315" y="12006"/>
                    <a:pt x="4269" y="11961"/>
                  </a:cubicBezTo>
                  <a:lnTo>
                    <a:pt x="4200" y="11938"/>
                  </a:lnTo>
                  <a:cubicBezTo>
                    <a:pt x="4155" y="11915"/>
                    <a:pt x="4109" y="11870"/>
                    <a:pt x="4041" y="11847"/>
                  </a:cubicBezTo>
                  <a:cubicBezTo>
                    <a:pt x="3995" y="11824"/>
                    <a:pt x="3949" y="11778"/>
                    <a:pt x="3881" y="11755"/>
                  </a:cubicBezTo>
                  <a:cubicBezTo>
                    <a:pt x="3790" y="11710"/>
                    <a:pt x="3698" y="11664"/>
                    <a:pt x="3607" y="11596"/>
                  </a:cubicBezTo>
                  <a:cubicBezTo>
                    <a:pt x="3516" y="11550"/>
                    <a:pt x="3424" y="11504"/>
                    <a:pt x="3333" y="11436"/>
                  </a:cubicBezTo>
                  <a:lnTo>
                    <a:pt x="3196" y="11367"/>
                  </a:lnTo>
                  <a:cubicBezTo>
                    <a:pt x="3128" y="11322"/>
                    <a:pt x="3059" y="11276"/>
                    <a:pt x="2991" y="11230"/>
                  </a:cubicBezTo>
                  <a:lnTo>
                    <a:pt x="2968" y="11230"/>
                  </a:lnTo>
                  <a:lnTo>
                    <a:pt x="2922" y="11208"/>
                  </a:lnTo>
                  <a:lnTo>
                    <a:pt x="2877" y="11185"/>
                  </a:lnTo>
                  <a:cubicBezTo>
                    <a:pt x="2785" y="11139"/>
                    <a:pt x="2694" y="11071"/>
                    <a:pt x="2603" y="11025"/>
                  </a:cubicBezTo>
                  <a:lnTo>
                    <a:pt x="2557" y="11002"/>
                  </a:lnTo>
                  <a:lnTo>
                    <a:pt x="2534" y="10979"/>
                  </a:lnTo>
                  <a:lnTo>
                    <a:pt x="2511" y="10979"/>
                  </a:lnTo>
                  <a:lnTo>
                    <a:pt x="2443" y="10911"/>
                  </a:lnTo>
                  <a:lnTo>
                    <a:pt x="2397" y="10888"/>
                  </a:lnTo>
                  <a:cubicBezTo>
                    <a:pt x="2146" y="10728"/>
                    <a:pt x="1895" y="10568"/>
                    <a:pt x="1644" y="10409"/>
                  </a:cubicBezTo>
                  <a:lnTo>
                    <a:pt x="1576" y="10386"/>
                  </a:lnTo>
                  <a:cubicBezTo>
                    <a:pt x="1530" y="10340"/>
                    <a:pt x="1484" y="10317"/>
                    <a:pt x="1416" y="10295"/>
                  </a:cubicBezTo>
                  <a:lnTo>
                    <a:pt x="1302" y="10226"/>
                  </a:lnTo>
                  <a:lnTo>
                    <a:pt x="1210" y="10158"/>
                  </a:lnTo>
                  <a:cubicBezTo>
                    <a:pt x="1165" y="10112"/>
                    <a:pt x="1096" y="10089"/>
                    <a:pt x="1028" y="10044"/>
                  </a:cubicBezTo>
                  <a:lnTo>
                    <a:pt x="1005" y="10044"/>
                  </a:lnTo>
                  <a:lnTo>
                    <a:pt x="982" y="10021"/>
                  </a:lnTo>
                  <a:cubicBezTo>
                    <a:pt x="936" y="9998"/>
                    <a:pt x="868" y="9952"/>
                    <a:pt x="822" y="9907"/>
                  </a:cubicBezTo>
                  <a:lnTo>
                    <a:pt x="777" y="9884"/>
                  </a:lnTo>
                  <a:cubicBezTo>
                    <a:pt x="685" y="9838"/>
                    <a:pt x="617" y="9792"/>
                    <a:pt x="526" y="9724"/>
                  </a:cubicBezTo>
                  <a:cubicBezTo>
                    <a:pt x="457" y="9678"/>
                    <a:pt x="389" y="9633"/>
                    <a:pt x="320" y="9564"/>
                  </a:cubicBezTo>
                  <a:cubicBezTo>
                    <a:pt x="343" y="9541"/>
                    <a:pt x="320" y="9473"/>
                    <a:pt x="297" y="9450"/>
                  </a:cubicBezTo>
                  <a:cubicBezTo>
                    <a:pt x="275" y="9450"/>
                    <a:pt x="252" y="9427"/>
                    <a:pt x="229" y="9427"/>
                  </a:cubicBezTo>
                  <a:cubicBezTo>
                    <a:pt x="206" y="9427"/>
                    <a:pt x="160" y="9450"/>
                    <a:pt x="138" y="9473"/>
                  </a:cubicBezTo>
                  <a:cubicBezTo>
                    <a:pt x="115" y="9496"/>
                    <a:pt x="92" y="9519"/>
                    <a:pt x="92" y="9564"/>
                  </a:cubicBezTo>
                  <a:cubicBezTo>
                    <a:pt x="69" y="9587"/>
                    <a:pt x="69" y="9610"/>
                    <a:pt x="46" y="9633"/>
                  </a:cubicBezTo>
                  <a:cubicBezTo>
                    <a:pt x="46" y="9655"/>
                    <a:pt x="46" y="9678"/>
                    <a:pt x="46" y="9678"/>
                  </a:cubicBezTo>
                  <a:cubicBezTo>
                    <a:pt x="46" y="9724"/>
                    <a:pt x="23" y="9770"/>
                    <a:pt x="23" y="9792"/>
                  </a:cubicBezTo>
                  <a:cubicBezTo>
                    <a:pt x="23" y="9861"/>
                    <a:pt x="23" y="9907"/>
                    <a:pt x="23" y="9975"/>
                  </a:cubicBezTo>
                  <a:lnTo>
                    <a:pt x="23" y="10021"/>
                  </a:lnTo>
                  <a:cubicBezTo>
                    <a:pt x="1" y="10089"/>
                    <a:pt x="1" y="10180"/>
                    <a:pt x="23" y="10272"/>
                  </a:cubicBezTo>
                  <a:cubicBezTo>
                    <a:pt x="23" y="10317"/>
                    <a:pt x="23" y="10363"/>
                    <a:pt x="46" y="10409"/>
                  </a:cubicBezTo>
                  <a:lnTo>
                    <a:pt x="46" y="10477"/>
                  </a:lnTo>
                  <a:cubicBezTo>
                    <a:pt x="46" y="10568"/>
                    <a:pt x="69" y="10660"/>
                    <a:pt x="92" y="10751"/>
                  </a:cubicBezTo>
                  <a:cubicBezTo>
                    <a:pt x="115" y="10797"/>
                    <a:pt x="115" y="10865"/>
                    <a:pt x="160" y="10934"/>
                  </a:cubicBezTo>
                  <a:cubicBezTo>
                    <a:pt x="160" y="10979"/>
                    <a:pt x="183" y="11025"/>
                    <a:pt x="206" y="11071"/>
                  </a:cubicBezTo>
                  <a:lnTo>
                    <a:pt x="229" y="11093"/>
                  </a:lnTo>
                  <a:cubicBezTo>
                    <a:pt x="252" y="11139"/>
                    <a:pt x="252" y="11162"/>
                    <a:pt x="275" y="11185"/>
                  </a:cubicBezTo>
                  <a:cubicBezTo>
                    <a:pt x="297" y="11230"/>
                    <a:pt x="343" y="11276"/>
                    <a:pt x="366" y="11299"/>
                  </a:cubicBezTo>
                  <a:cubicBezTo>
                    <a:pt x="411" y="11345"/>
                    <a:pt x="457" y="11367"/>
                    <a:pt x="503" y="11413"/>
                  </a:cubicBezTo>
                  <a:lnTo>
                    <a:pt x="571" y="11436"/>
                  </a:lnTo>
                  <a:cubicBezTo>
                    <a:pt x="731" y="11573"/>
                    <a:pt x="914" y="11687"/>
                    <a:pt x="1119" y="11824"/>
                  </a:cubicBezTo>
                  <a:lnTo>
                    <a:pt x="1142" y="11847"/>
                  </a:lnTo>
                  <a:cubicBezTo>
                    <a:pt x="1279" y="11915"/>
                    <a:pt x="1393" y="12006"/>
                    <a:pt x="1530" y="12075"/>
                  </a:cubicBezTo>
                  <a:cubicBezTo>
                    <a:pt x="1598" y="12121"/>
                    <a:pt x="1644" y="12166"/>
                    <a:pt x="1713" y="12189"/>
                  </a:cubicBezTo>
                  <a:cubicBezTo>
                    <a:pt x="1781" y="12235"/>
                    <a:pt x="1872" y="12280"/>
                    <a:pt x="1941" y="12326"/>
                  </a:cubicBezTo>
                  <a:cubicBezTo>
                    <a:pt x="2009" y="12372"/>
                    <a:pt x="2055" y="12395"/>
                    <a:pt x="2123" y="12440"/>
                  </a:cubicBezTo>
                  <a:cubicBezTo>
                    <a:pt x="2169" y="12463"/>
                    <a:pt x="2215" y="12486"/>
                    <a:pt x="2260" y="12509"/>
                  </a:cubicBezTo>
                  <a:lnTo>
                    <a:pt x="2283" y="12509"/>
                  </a:lnTo>
                  <a:lnTo>
                    <a:pt x="2352" y="12554"/>
                  </a:lnTo>
                  <a:lnTo>
                    <a:pt x="2511" y="12646"/>
                  </a:lnTo>
                  <a:lnTo>
                    <a:pt x="2534" y="12646"/>
                  </a:lnTo>
                  <a:lnTo>
                    <a:pt x="2557" y="12668"/>
                  </a:lnTo>
                  <a:cubicBezTo>
                    <a:pt x="2626" y="12714"/>
                    <a:pt x="2694" y="12760"/>
                    <a:pt x="2762" y="12783"/>
                  </a:cubicBezTo>
                  <a:lnTo>
                    <a:pt x="2877" y="12851"/>
                  </a:lnTo>
                  <a:lnTo>
                    <a:pt x="2945" y="12874"/>
                  </a:lnTo>
                  <a:lnTo>
                    <a:pt x="2968" y="12897"/>
                  </a:lnTo>
                  <a:cubicBezTo>
                    <a:pt x="3036" y="12942"/>
                    <a:pt x="3105" y="12965"/>
                    <a:pt x="3196" y="13011"/>
                  </a:cubicBezTo>
                  <a:cubicBezTo>
                    <a:pt x="3219" y="13034"/>
                    <a:pt x="3265" y="13056"/>
                    <a:pt x="3287" y="13056"/>
                  </a:cubicBezTo>
                  <a:lnTo>
                    <a:pt x="3379" y="13102"/>
                  </a:lnTo>
                  <a:cubicBezTo>
                    <a:pt x="3447" y="13148"/>
                    <a:pt x="3516" y="13171"/>
                    <a:pt x="3584" y="13216"/>
                  </a:cubicBezTo>
                  <a:cubicBezTo>
                    <a:pt x="3744" y="13285"/>
                    <a:pt x="3881" y="13353"/>
                    <a:pt x="4041" y="13422"/>
                  </a:cubicBezTo>
                  <a:lnTo>
                    <a:pt x="4109" y="13467"/>
                  </a:lnTo>
                  <a:lnTo>
                    <a:pt x="4132" y="13490"/>
                  </a:lnTo>
                  <a:cubicBezTo>
                    <a:pt x="4223" y="13536"/>
                    <a:pt x="4292" y="13581"/>
                    <a:pt x="4383" y="13604"/>
                  </a:cubicBezTo>
                  <a:cubicBezTo>
                    <a:pt x="4452" y="13650"/>
                    <a:pt x="4497" y="13673"/>
                    <a:pt x="4566" y="13718"/>
                  </a:cubicBezTo>
                  <a:lnTo>
                    <a:pt x="4589" y="13718"/>
                  </a:lnTo>
                  <a:cubicBezTo>
                    <a:pt x="4680" y="13764"/>
                    <a:pt x="4748" y="13787"/>
                    <a:pt x="4817" y="13833"/>
                  </a:cubicBezTo>
                  <a:cubicBezTo>
                    <a:pt x="4862" y="13855"/>
                    <a:pt x="4908" y="13878"/>
                    <a:pt x="4954" y="13901"/>
                  </a:cubicBezTo>
                  <a:lnTo>
                    <a:pt x="5022" y="13924"/>
                  </a:lnTo>
                  <a:lnTo>
                    <a:pt x="5068" y="13947"/>
                  </a:lnTo>
                  <a:lnTo>
                    <a:pt x="5091" y="13969"/>
                  </a:lnTo>
                  <a:cubicBezTo>
                    <a:pt x="5159" y="13992"/>
                    <a:pt x="5205" y="14015"/>
                    <a:pt x="5250" y="14038"/>
                  </a:cubicBezTo>
                  <a:cubicBezTo>
                    <a:pt x="5319" y="14061"/>
                    <a:pt x="5387" y="14106"/>
                    <a:pt x="5456" y="14129"/>
                  </a:cubicBezTo>
                  <a:lnTo>
                    <a:pt x="5524" y="14175"/>
                  </a:lnTo>
                  <a:lnTo>
                    <a:pt x="5570" y="14198"/>
                  </a:lnTo>
                  <a:cubicBezTo>
                    <a:pt x="5616" y="14198"/>
                    <a:pt x="5638" y="14221"/>
                    <a:pt x="5684" y="14243"/>
                  </a:cubicBezTo>
                  <a:lnTo>
                    <a:pt x="5775" y="14266"/>
                  </a:lnTo>
                  <a:cubicBezTo>
                    <a:pt x="5798" y="14289"/>
                    <a:pt x="5844" y="14312"/>
                    <a:pt x="5890" y="14335"/>
                  </a:cubicBezTo>
                  <a:lnTo>
                    <a:pt x="5912" y="14335"/>
                  </a:lnTo>
                  <a:lnTo>
                    <a:pt x="5935" y="14357"/>
                  </a:lnTo>
                  <a:lnTo>
                    <a:pt x="5958" y="14357"/>
                  </a:lnTo>
                  <a:cubicBezTo>
                    <a:pt x="6004" y="14380"/>
                    <a:pt x="6072" y="14403"/>
                    <a:pt x="6118" y="14426"/>
                  </a:cubicBezTo>
                  <a:cubicBezTo>
                    <a:pt x="6255" y="14494"/>
                    <a:pt x="6415" y="14563"/>
                    <a:pt x="6574" y="14631"/>
                  </a:cubicBezTo>
                  <a:lnTo>
                    <a:pt x="6643" y="14677"/>
                  </a:lnTo>
                  <a:cubicBezTo>
                    <a:pt x="6780" y="14723"/>
                    <a:pt x="6894" y="14768"/>
                    <a:pt x="7031" y="14837"/>
                  </a:cubicBezTo>
                  <a:cubicBezTo>
                    <a:pt x="7282" y="14951"/>
                    <a:pt x="7556" y="15065"/>
                    <a:pt x="7807" y="15156"/>
                  </a:cubicBezTo>
                  <a:lnTo>
                    <a:pt x="7853" y="15179"/>
                  </a:lnTo>
                  <a:lnTo>
                    <a:pt x="7967" y="15225"/>
                  </a:lnTo>
                  <a:cubicBezTo>
                    <a:pt x="8104" y="15270"/>
                    <a:pt x="8241" y="15339"/>
                    <a:pt x="8378" y="15385"/>
                  </a:cubicBezTo>
                  <a:lnTo>
                    <a:pt x="8423" y="15407"/>
                  </a:lnTo>
                  <a:cubicBezTo>
                    <a:pt x="8560" y="15476"/>
                    <a:pt x="8720" y="15544"/>
                    <a:pt x="8880" y="15613"/>
                  </a:cubicBezTo>
                  <a:cubicBezTo>
                    <a:pt x="9017" y="15659"/>
                    <a:pt x="9176" y="15727"/>
                    <a:pt x="9313" y="15773"/>
                  </a:cubicBezTo>
                  <a:lnTo>
                    <a:pt x="9336" y="15795"/>
                  </a:lnTo>
                  <a:cubicBezTo>
                    <a:pt x="9405" y="15818"/>
                    <a:pt x="9473" y="15841"/>
                    <a:pt x="9542" y="15864"/>
                  </a:cubicBezTo>
                  <a:cubicBezTo>
                    <a:pt x="9610" y="15887"/>
                    <a:pt x="9679" y="15932"/>
                    <a:pt x="9770" y="15955"/>
                  </a:cubicBezTo>
                  <a:cubicBezTo>
                    <a:pt x="9998" y="16047"/>
                    <a:pt x="10158" y="16115"/>
                    <a:pt x="10340" y="16184"/>
                  </a:cubicBezTo>
                  <a:cubicBezTo>
                    <a:pt x="10386" y="16184"/>
                    <a:pt x="10455" y="16206"/>
                    <a:pt x="10500" y="16229"/>
                  </a:cubicBezTo>
                  <a:lnTo>
                    <a:pt x="10569" y="16252"/>
                  </a:lnTo>
                  <a:cubicBezTo>
                    <a:pt x="10706" y="16298"/>
                    <a:pt x="10820" y="16366"/>
                    <a:pt x="10957" y="16389"/>
                  </a:cubicBezTo>
                  <a:lnTo>
                    <a:pt x="11025" y="16412"/>
                  </a:lnTo>
                  <a:lnTo>
                    <a:pt x="11071" y="16435"/>
                  </a:lnTo>
                  <a:lnTo>
                    <a:pt x="11094" y="16457"/>
                  </a:lnTo>
                  <a:cubicBezTo>
                    <a:pt x="11162" y="16457"/>
                    <a:pt x="11208" y="16480"/>
                    <a:pt x="11276" y="16503"/>
                  </a:cubicBezTo>
                  <a:cubicBezTo>
                    <a:pt x="11390" y="16549"/>
                    <a:pt x="11505" y="16572"/>
                    <a:pt x="11642" y="16594"/>
                  </a:cubicBezTo>
                  <a:lnTo>
                    <a:pt x="11664" y="16617"/>
                  </a:lnTo>
                  <a:lnTo>
                    <a:pt x="11733" y="16617"/>
                  </a:lnTo>
                  <a:lnTo>
                    <a:pt x="11756" y="16640"/>
                  </a:lnTo>
                  <a:cubicBezTo>
                    <a:pt x="11824" y="16640"/>
                    <a:pt x="11893" y="16663"/>
                    <a:pt x="11961" y="16686"/>
                  </a:cubicBezTo>
                  <a:lnTo>
                    <a:pt x="12052" y="16686"/>
                  </a:lnTo>
                  <a:lnTo>
                    <a:pt x="12075" y="16708"/>
                  </a:lnTo>
                  <a:cubicBezTo>
                    <a:pt x="12121" y="16708"/>
                    <a:pt x="12167" y="16708"/>
                    <a:pt x="12212" y="16731"/>
                  </a:cubicBezTo>
                  <a:lnTo>
                    <a:pt x="12326" y="16754"/>
                  </a:lnTo>
                  <a:cubicBezTo>
                    <a:pt x="12600" y="16800"/>
                    <a:pt x="12897" y="16845"/>
                    <a:pt x="13194" y="16845"/>
                  </a:cubicBezTo>
                  <a:lnTo>
                    <a:pt x="13285" y="16845"/>
                  </a:lnTo>
                  <a:cubicBezTo>
                    <a:pt x="13331" y="16823"/>
                    <a:pt x="13331" y="16823"/>
                    <a:pt x="13376" y="16800"/>
                  </a:cubicBezTo>
                  <a:lnTo>
                    <a:pt x="13399" y="16800"/>
                  </a:lnTo>
                  <a:lnTo>
                    <a:pt x="13422" y="16777"/>
                  </a:lnTo>
                  <a:cubicBezTo>
                    <a:pt x="13468" y="16754"/>
                    <a:pt x="13490" y="16731"/>
                    <a:pt x="13513" y="16686"/>
                  </a:cubicBezTo>
                  <a:cubicBezTo>
                    <a:pt x="13513" y="16663"/>
                    <a:pt x="13513" y="16663"/>
                    <a:pt x="13513" y="16663"/>
                  </a:cubicBezTo>
                  <a:cubicBezTo>
                    <a:pt x="13559" y="16617"/>
                    <a:pt x="13604" y="16572"/>
                    <a:pt x="13650" y="16503"/>
                  </a:cubicBezTo>
                  <a:cubicBezTo>
                    <a:pt x="13673" y="16480"/>
                    <a:pt x="13696" y="16435"/>
                    <a:pt x="13719" y="16389"/>
                  </a:cubicBezTo>
                  <a:lnTo>
                    <a:pt x="13741" y="16343"/>
                  </a:lnTo>
                  <a:lnTo>
                    <a:pt x="13810" y="16252"/>
                  </a:lnTo>
                  <a:cubicBezTo>
                    <a:pt x="13856" y="16184"/>
                    <a:pt x="13901" y="16092"/>
                    <a:pt x="13970" y="16001"/>
                  </a:cubicBezTo>
                  <a:lnTo>
                    <a:pt x="13993" y="15955"/>
                  </a:lnTo>
                  <a:cubicBezTo>
                    <a:pt x="14061" y="15818"/>
                    <a:pt x="14152" y="15681"/>
                    <a:pt x="14221" y="15544"/>
                  </a:cubicBezTo>
                  <a:lnTo>
                    <a:pt x="14244" y="15522"/>
                  </a:lnTo>
                  <a:lnTo>
                    <a:pt x="14266" y="15476"/>
                  </a:lnTo>
                  <a:lnTo>
                    <a:pt x="14358" y="15339"/>
                  </a:lnTo>
                  <a:cubicBezTo>
                    <a:pt x="14403" y="15248"/>
                    <a:pt x="14449" y="15134"/>
                    <a:pt x="14518" y="15042"/>
                  </a:cubicBezTo>
                  <a:cubicBezTo>
                    <a:pt x="14563" y="14928"/>
                    <a:pt x="14632" y="14791"/>
                    <a:pt x="14700" y="14677"/>
                  </a:cubicBezTo>
                  <a:lnTo>
                    <a:pt x="14746" y="14609"/>
                  </a:lnTo>
                  <a:cubicBezTo>
                    <a:pt x="14769" y="14563"/>
                    <a:pt x="14791" y="14517"/>
                    <a:pt x="14837" y="14472"/>
                  </a:cubicBezTo>
                  <a:cubicBezTo>
                    <a:pt x="14860" y="14426"/>
                    <a:pt x="14883" y="14357"/>
                    <a:pt x="14928" y="14312"/>
                  </a:cubicBezTo>
                  <a:lnTo>
                    <a:pt x="14951" y="14266"/>
                  </a:lnTo>
                  <a:cubicBezTo>
                    <a:pt x="14974" y="14198"/>
                    <a:pt x="15020" y="14129"/>
                    <a:pt x="15065" y="14061"/>
                  </a:cubicBezTo>
                  <a:cubicBezTo>
                    <a:pt x="15088" y="14015"/>
                    <a:pt x="15111" y="13969"/>
                    <a:pt x="15134" y="13924"/>
                  </a:cubicBezTo>
                  <a:lnTo>
                    <a:pt x="15179" y="13855"/>
                  </a:lnTo>
                  <a:cubicBezTo>
                    <a:pt x="15248" y="13696"/>
                    <a:pt x="15339" y="13559"/>
                    <a:pt x="15408" y="13422"/>
                  </a:cubicBezTo>
                  <a:lnTo>
                    <a:pt x="15453" y="13308"/>
                  </a:lnTo>
                  <a:cubicBezTo>
                    <a:pt x="15522" y="13216"/>
                    <a:pt x="15567" y="13102"/>
                    <a:pt x="15636" y="12988"/>
                  </a:cubicBezTo>
                  <a:cubicBezTo>
                    <a:pt x="15773" y="12760"/>
                    <a:pt x="15910" y="12509"/>
                    <a:pt x="16047" y="12280"/>
                  </a:cubicBezTo>
                  <a:cubicBezTo>
                    <a:pt x="16229" y="11984"/>
                    <a:pt x="16389" y="11687"/>
                    <a:pt x="16549" y="11390"/>
                  </a:cubicBezTo>
                  <a:cubicBezTo>
                    <a:pt x="16640" y="11253"/>
                    <a:pt x="16709" y="11093"/>
                    <a:pt x="16800" y="10957"/>
                  </a:cubicBezTo>
                  <a:lnTo>
                    <a:pt x="16914" y="10751"/>
                  </a:lnTo>
                  <a:lnTo>
                    <a:pt x="17028" y="10546"/>
                  </a:lnTo>
                  <a:cubicBezTo>
                    <a:pt x="17097" y="10409"/>
                    <a:pt x="17165" y="10295"/>
                    <a:pt x="17234" y="10158"/>
                  </a:cubicBezTo>
                  <a:lnTo>
                    <a:pt x="17257" y="10135"/>
                  </a:lnTo>
                  <a:lnTo>
                    <a:pt x="17279" y="10089"/>
                  </a:lnTo>
                  <a:lnTo>
                    <a:pt x="17302" y="10044"/>
                  </a:lnTo>
                  <a:cubicBezTo>
                    <a:pt x="17371" y="9929"/>
                    <a:pt x="17439" y="9792"/>
                    <a:pt x="17508" y="9678"/>
                  </a:cubicBezTo>
                  <a:cubicBezTo>
                    <a:pt x="17553" y="9610"/>
                    <a:pt x="17599" y="9519"/>
                    <a:pt x="17645" y="9450"/>
                  </a:cubicBezTo>
                  <a:cubicBezTo>
                    <a:pt x="17690" y="9382"/>
                    <a:pt x="17736" y="9313"/>
                    <a:pt x="17759" y="9245"/>
                  </a:cubicBezTo>
                  <a:cubicBezTo>
                    <a:pt x="17827" y="9131"/>
                    <a:pt x="17896" y="8994"/>
                    <a:pt x="17964" y="8879"/>
                  </a:cubicBezTo>
                  <a:lnTo>
                    <a:pt x="17964" y="8834"/>
                  </a:lnTo>
                  <a:lnTo>
                    <a:pt x="18033" y="8720"/>
                  </a:lnTo>
                  <a:cubicBezTo>
                    <a:pt x="18078" y="8628"/>
                    <a:pt x="18124" y="8537"/>
                    <a:pt x="18170" y="8423"/>
                  </a:cubicBezTo>
                  <a:cubicBezTo>
                    <a:pt x="18215" y="8377"/>
                    <a:pt x="18238" y="8309"/>
                    <a:pt x="18261" y="8263"/>
                  </a:cubicBezTo>
                  <a:lnTo>
                    <a:pt x="18284" y="8217"/>
                  </a:lnTo>
                  <a:lnTo>
                    <a:pt x="18307" y="8172"/>
                  </a:lnTo>
                  <a:cubicBezTo>
                    <a:pt x="18352" y="8103"/>
                    <a:pt x="18375" y="8035"/>
                    <a:pt x="18421" y="7989"/>
                  </a:cubicBezTo>
                  <a:cubicBezTo>
                    <a:pt x="18443" y="7921"/>
                    <a:pt x="18489" y="7852"/>
                    <a:pt x="18512" y="7784"/>
                  </a:cubicBezTo>
                  <a:lnTo>
                    <a:pt x="18535" y="7715"/>
                  </a:lnTo>
                  <a:lnTo>
                    <a:pt x="18649" y="7533"/>
                  </a:lnTo>
                  <a:cubicBezTo>
                    <a:pt x="18649" y="7510"/>
                    <a:pt x="18672" y="7487"/>
                    <a:pt x="18695" y="7464"/>
                  </a:cubicBezTo>
                  <a:lnTo>
                    <a:pt x="18695" y="7419"/>
                  </a:lnTo>
                  <a:lnTo>
                    <a:pt x="18717" y="7373"/>
                  </a:lnTo>
                  <a:cubicBezTo>
                    <a:pt x="18763" y="7282"/>
                    <a:pt x="18809" y="7190"/>
                    <a:pt x="18877" y="7099"/>
                  </a:cubicBezTo>
                  <a:lnTo>
                    <a:pt x="18968" y="6916"/>
                  </a:lnTo>
                  <a:cubicBezTo>
                    <a:pt x="19083" y="6688"/>
                    <a:pt x="19220" y="6437"/>
                    <a:pt x="19356" y="6209"/>
                  </a:cubicBezTo>
                  <a:lnTo>
                    <a:pt x="19379" y="6140"/>
                  </a:lnTo>
                  <a:cubicBezTo>
                    <a:pt x="19448" y="6003"/>
                    <a:pt x="19539" y="5844"/>
                    <a:pt x="19608" y="5730"/>
                  </a:cubicBezTo>
                  <a:cubicBezTo>
                    <a:pt x="19653" y="5638"/>
                    <a:pt x="19699" y="5547"/>
                    <a:pt x="19745" y="5478"/>
                  </a:cubicBezTo>
                  <a:lnTo>
                    <a:pt x="19767" y="5433"/>
                  </a:lnTo>
                  <a:lnTo>
                    <a:pt x="19859" y="5273"/>
                  </a:lnTo>
                  <a:lnTo>
                    <a:pt x="19904" y="5227"/>
                  </a:lnTo>
                  <a:cubicBezTo>
                    <a:pt x="19973" y="5113"/>
                    <a:pt x="20041" y="4976"/>
                    <a:pt x="20110" y="4862"/>
                  </a:cubicBezTo>
                  <a:cubicBezTo>
                    <a:pt x="20155" y="4794"/>
                    <a:pt x="20201" y="4702"/>
                    <a:pt x="20247" y="4634"/>
                  </a:cubicBezTo>
                  <a:lnTo>
                    <a:pt x="20315" y="4497"/>
                  </a:lnTo>
                  <a:lnTo>
                    <a:pt x="20361" y="4429"/>
                  </a:lnTo>
                  <a:lnTo>
                    <a:pt x="20384" y="4383"/>
                  </a:lnTo>
                  <a:lnTo>
                    <a:pt x="20429" y="4314"/>
                  </a:lnTo>
                  <a:cubicBezTo>
                    <a:pt x="20543" y="4132"/>
                    <a:pt x="20635" y="3949"/>
                    <a:pt x="20749" y="3767"/>
                  </a:cubicBezTo>
                  <a:cubicBezTo>
                    <a:pt x="20794" y="3698"/>
                    <a:pt x="20840" y="3630"/>
                    <a:pt x="20886" y="3561"/>
                  </a:cubicBezTo>
                  <a:cubicBezTo>
                    <a:pt x="20954" y="3424"/>
                    <a:pt x="21046" y="3264"/>
                    <a:pt x="21137" y="3127"/>
                  </a:cubicBezTo>
                  <a:cubicBezTo>
                    <a:pt x="21182" y="3036"/>
                    <a:pt x="21228" y="2945"/>
                    <a:pt x="21274" y="2876"/>
                  </a:cubicBezTo>
                  <a:lnTo>
                    <a:pt x="21319" y="2831"/>
                  </a:lnTo>
                  <a:lnTo>
                    <a:pt x="21388" y="2694"/>
                  </a:lnTo>
                  <a:lnTo>
                    <a:pt x="21456" y="2557"/>
                  </a:lnTo>
                  <a:cubicBezTo>
                    <a:pt x="21525" y="2466"/>
                    <a:pt x="21571" y="2351"/>
                    <a:pt x="21639" y="2260"/>
                  </a:cubicBezTo>
                  <a:cubicBezTo>
                    <a:pt x="21707" y="2123"/>
                    <a:pt x="21799" y="1986"/>
                    <a:pt x="21867" y="1849"/>
                  </a:cubicBezTo>
                  <a:cubicBezTo>
                    <a:pt x="21890" y="1804"/>
                    <a:pt x="21913" y="1758"/>
                    <a:pt x="21936" y="1735"/>
                  </a:cubicBezTo>
                  <a:lnTo>
                    <a:pt x="21959" y="1689"/>
                  </a:lnTo>
                  <a:lnTo>
                    <a:pt x="22050" y="1575"/>
                  </a:lnTo>
                  <a:lnTo>
                    <a:pt x="22118" y="1438"/>
                  </a:lnTo>
                  <a:lnTo>
                    <a:pt x="22187" y="1324"/>
                  </a:lnTo>
                  <a:lnTo>
                    <a:pt x="22210" y="1301"/>
                  </a:lnTo>
                  <a:lnTo>
                    <a:pt x="22232" y="1279"/>
                  </a:lnTo>
                  <a:cubicBezTo>
                    <a:pt x="22232" y="1233"/>
                    <a:pt x="22255" y="1233"/>
                    <a:pt x="22255" y="1233"/>
                  </a:cubicBezTo>
                  <a:lnTo>
                    <a:pt x="22278" y="1187"/>
                  </a:lnTo>
                  <a:lnTo>
                    <a:pt x="22301" y="1142"/>
                  </a:lnTo>
                  <a:lnTo>
                    <a:pt x="22324" y="1119"/>
                  </a:lnTo>
                  <a:cubicBezTo>
                    <a:pt x="22369" y="1028"/>
                    <a:pt x="22415" y="959"/>
                    <a:pt x="22461" y="868"/>
                  </a:cubicBezTo>
                  <a:cubicBezTo>
                    <a:pt x="22461" y="845"/>
                    <a:pt x="22461" y="822"/>
                    <a:pt x="22484" y="799"/>
                  </a:cubicBezTo>
                  <a:cubicBezTo>
                    <a:pt x="22484" y="754"/>
                    <a:pt x="22484" y="685"/>
                    <a:pt x="22438" y="617"/>
                  </a:cubicBezTo>
                  <a:cubicBezTo>
                    <a:pt x="22415" y="594"/>
                    <a:pt x="22415" y="571"/>
                    <a:pt x="22392" y="571"/>
                  </a:cubicBezTo>
                  <a:lnTo>
                    <a:pt x="22369" y="548"/>
                  </a:lnTo>
                  <a:cubicBezTo>
                    <a:pt x="22347" y="525"/>
                    <a:pt x="22324" y="503"/>
                    <a:pt x="22301" y="480"/>
                  </a:cubicBezTo>
                  <a:lnTo>
                    <a:pt x="22278" y="457"/>
                  </a:lnTo>
                  <a:lnTo>
                    <a:pt x="22232" y="411"/>
                  </a:lnTo>
                  <a:lnTo>
                    <a:pt x="22210" y="388"/>
                  </a:lnTo>
                  <a:cubicBezTo>
                    <a:pt x="22164" y="366"/>
                    <a:pt x="22141" y="343"/>
                    <a:pt x="22141" y="320"/>
                  </a:cubicBezTo>
                  <a:cubicBezTo>
                    <a:pt x="22096" y="274"/>
                    <a:pt x="22050" y="229"/>
                    <a:pt x="22027" y="183"/>
                  </a:cubicBezTo>
                  <a:cubicBezTo>
                    <a:pt x="22004" y="137"/>
                    <a:pt x="21981" y="115"/>
                    <a:pt x="21959" y="69"/>
                  </a:cubicBezTo>
                  <a:cubicBezTo>
                    <a:pt x="21936" y="46"/>
                    <a:pt x="21913" y="46"/>
                    <a:pt x="21890" y="23"/>
                  </a:cubicBezTo>
                  <a:cubicBezTo>
                    <a:pt x="21867" y="23"/>
                    <a:pt x="21844" y="0"/>
                    <a:pt x="218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678326" y="2387600"/>
              <a:ext cx="1323046" cy="982102"/>
            </a:xfrm>
            <a:custGeom>
              <a:avLst/>
              <a:gdLst/>
              <a:ahLst/>
              <a:cxnLst/>
              <a:rect l="l" t="t" r="r" b="b"/>
              <a:pathLst>
                <a:path w="23648" h="17554" extrusionOk="0">
                  <a:moveTo>
                    <a:pt x="23442" y="0"/>
                  </a:moveTo>
                  <a:cubicBezTo>
                    <a:pt x="23396" y="0"/>
                    <a:pt x="23351" y="46"/>
                    <a:pt x="23351" y="69"/>
                  </a:cubicBezTo>
                  <a:cubicBezTo>
                    <a:pt x="23351" y="92"/>
                    <a:pt x="23351" y="92"/>
                    <a:pt x="23351" y="115"/>
                  </a:cubicBezTo>
                  <a:cubicBezTo>
                    <a:pt x="23328" y="115"/>
                    <a:pt x="23305" y="115"/>
                    <a:pt x="23282" y="137"/>
                  </a:cubicBezTo>
                  <a:cubicBezTo>
                    <a:pt x="23282" y="137"/>
                    <a:pt x="23259" y="160"/>
                    <a:pt x="23259" y="160"/>
                  </a:cubicBezTo>
                  <a:lnTo>
                    <a:pt x="23236" y="206"/>
                  </a:lnTo>
                  <a:lnTo>
                    <a:pt x="23236" y="229"/>
                  </a:lnTo>
                  <a:lnTo>
                    <a:pt x="23214" y="229"/>
                  </a:lnTo>
                  <a:lnTo>
                    <a:pt x="23077" y="503"/>
                  </a:lnTo>
                  <a:cubicBezTo>
                    <a:pt x="22940" y="708"/>
                    <a:pt x="22826" y="891"/>
                    <a:pt x="22711" y="1096"/>
                  </a:cubicBezTo>
                  <a:cubicBezTo>
                    <a:pt x="22597" y="1256"/>
                    <a:pt x="22506" y="1416"/>
                    <a:pt x="22415" y="1553"/>
                  </a:cubicBezTo>
                  <a:lnTo>
                    <a:pt x="22278" y="1758"/>
                  </a:lnTo>
                  <a:lnTo>
                    <a:pt x="22232" y="1849"/>
                  </a:lnTo>
                  <a:cubicBezTo>
                    <a:pt x="22187" y="1895"/>
                    <a:pt x="22164" y="1941"/>
                    <a:pt x="22141" y="1986"/>
                  </a:cubicBezTo>
                  <a:cubicBezTo>
                    <a:pt x="22118" y="2009"/>
                    <a:pt x="22118" y="2032"/>
                    <a:pt x="22095" y="2055"/>
                  </a:cubicBezTo>
                  <a:cubicBezTo>
                    <a:pt x="22095" y="2078"/>
                    <a:pt x="22118" y="2123"/>
                    <a:pt x="22118" y="2123"/>
                  </a:cubicBezTo>
                  <a:cubicBezTo>
                    <a:pt x="22141" y="2169"/>
                    <a:pt x="22164" y="2192"/>
                    <a:pt x="22187" y="2215"/>
                  </a:cubicBezTo>
                  <a:lnTo>
                    <a:pt x="22164" y="2237"/>
                  </a:lnTo>
                  <a:lnTo>
                    <a:pt x="22118" y="2237"/>
                  </a:lnTo>
                  <a:cubicBezTo>
                    <a:pt x="22050" y="2351"/>
                    <a:pt x="22004" y="2443"/>
                    <a:pt x="21935" y="2534"/>
                  </a:cubicBezTo>
                  <a:cubicBezTo>
                    <a:pt x="21890" y="2603"/>
                    <a:pt x="21844" y="2694"/>
                    <a:pt x="21798" y="2762"/>
                  </a:cubicBezTo>
                  <a:cubicBezTo>
                    <a:pt x="21776" y="2831"/>
                    <a:pt x="21753" y="2876"/>
                    <a:pt x="21730" y="2922"/>
                  </a:cubicBezTo>
                  <a:cubicBezTo>
                    <a:pt x="21684" y="3013"/>
                    <a:pt x="21639" y="3082"/>
                    <a:pt x="21570" y="3173"/>
                  </a:cubicBezTo>
                  <a:lnTo>
                    <a:pt x="21547" y="3219"/>
                  </a:lnTo>
                  <a:lnTo>
                    <a:pt x="21479" y="3333"/>
                  </a:lnTo>
                  <a:lnTo>
                    <a:pt x="21388" y="3470"/>
                  </a:lnTo>
                  <a:cubicBezTo>
                    <a:pt x="21319" y="3584"/>
                    <a:pt x="21251" y="3698"/>
                    <a:pt x="21205" y="3835"/>
                  </a:cubicBezTo>
                  <a:lnTo>
                    <a:pt x="21159" y="3881"/>
                  </a:lnTo>
                  <a:lnTo>
                    <a:pt x="21114" y="3949"/>
                  </a:lnTo>
                  <a:lnTo>
                    <a:pt x="21091" y="3995"/>
                  </a:lnTo>
                  <a:cubicBezTo>
                    <a:pt x="21068" y="4041"/>
                    <a:pt x="21045" y="4086"/>
                    <a:pt x="21022" y="4132"/>
                  </a:cubicBezTo>
                  <a:cubicBezTo>
                    <a:pt x="21022" y="4155"/>
                    <a:pt x="21022" y="4200"/>
                    <a:pt x="21022" y="4200"/>
                  </a:cubicBezTo>
                  <a:cubicBezTo>
                    <a:pt x="21000" y="4223"/>
                    <a:pt x="20977" y="4246"/>
                    <a:pt x="20977" y="4292"/>
                  </a:cubicBezTo>
                  <a:cubicBezTo>
                    <a:pt x="20863" y="4451"/>
                    <a:pt x="20771" y="4611"/>
                    <a:pt x="20657" y="4771"/>
                  </a:cubicBezTo>
                  <a:lnTo>
                    <a:pt x="20589" y="4885"/>
                  </a:lnTo>
                  <a:lnTo>
                    <a:pt x="20520" y="4999"/>
                  </a:lnTo>
                  <a:lnTo>
                    <a:pt x="20497" y="5045"/>
                  </a:lnTo>
                  <a:lnTo>
                    <a:pt x="20475" y="5091"/>
                  </a:lnTo>
                  <a:cubicBezTo>
                    <a:pt x="20383" y="5205"/>
                    <a:pt x="20292" y="5364"/>
                    <a:pt x="20224" y="5501"/>
                  </a:cubicBezTo>
                  <a:lnTo>
                    <a:pt x="20178" y="5547"/>
                  </a:lnTo>
                  <a:lnTo>
                    <a:pt x="19950" y="5912"/>
                  </a:lnTo>
                  <a:lnTo>
                    <a:pt x="19904" y="6004"/>
                  </a:lnTo>
                  <a:cubicBezTo>
                    <a:pt x="19813" y="6163"/>
                    <a:pt x="19699" y="6323"/>
                    <a:pt x="19607" y="6483"/>
                  </a:cubicBezTo>
                  <a:cubicBezTo>
                    <a:pt x="19562" y="6597"/>
                    <a:pt x="19493" y="6688"/>
                    <a:pt x="19447" y="6802"/>
                  </a:cubicBezTo>
                  <a:lnTo>
                    <a:pt x="19402" y="6871"/>
                  </a:lnTo>
                  <a:lnTo>
                    <a:pt x="19379" y="6894"/>
                  </a:lnTo>
                  <a:lnTo>
                    <a:pt x="19356" y="6939"/>
                  </a:lnTo>
                  <a:cubicBezTo>
                    <a:pt x="19356" y="6962"/>
                    <a:pt x="19333" y="6985"/>
                    <a:pt x="19311" y="7008"/>
                  </a:cubicBezTo>
                  <a:lnTo>
                    <a:pt x="19311" y="7031"/>
                  </a:lnTo>
                  <a:cubicBezTo>
                    <a:pt x="19288" y="7076"/>
                    <a:pt x="19265" y="7099"/>
                    <a:pt x="19242" y="7145"/>
                  </a:cubicBezTo>
                  <a:cubicBezTo>
                    <a:pt x="19242" y="7190"/>
                    <a:pt x="19242" y="7213"/>
                    <a:pt x="19242" y="7259"/>
                  </a:cubicBezTo>
                  <a:lnTo>
                    <a:pt x="19219" y="7305"/>
                  </a:lnTo>
                  <a:lnTo>
                    <a:pt x="19196" y="7350"/>
                  </a:lnTo>
                  <a:cubicBezTo>
                    <a:pt x="19174" y="7373"/>
                    <a:pt x="19151" y="7419"/>
                    <a:pt x="19128" y="7464"/>
                  </a:cubicBezTo>
                  <a:lnTo>
                    <a:pt x="19128" y="7487"/>
                  </a:lnTo>
                  <a:cubicBezTo>
                    <a:pt x="19105" y="7533"/>
                    <a:pt x="19082" y="7578"/>
                    <a:pt x="19059" y="7601"/>
                  </a:cubicBezTo>
                  <a:cubicBezTo>
                    <a:pt x="19059" y="7624"/>
                    <a:pt x="19059" y="7624"/>
                    <a:pt x="19037" y="7647"/>
                  </a:cubicBezTo>
                  <a:lnTo>
                    <a:pt x="18991" y="7715"/>
                  </a:lnTo>
                  <a:lnTo>
                    <a:pt x="18945" y="7807"/>
                  </a:lnTo>
                  <a:cubicBezTo>
                    <a:pt x="18922" y="7807"/>
                    <a:pt x="18922" y="7830"/>
                    <a:pt x="18900" y="7852"/>
                  </a:cubicBezTo>
                  <a:lnTo>
                    <a:pt x="18877" y="7875"/>
                  </a:lnTo>
                  <a:lnTo>
                    <a:pt x="18786" y="8058"/>
                  </a:lnTo>
                  <a:cubicBezTo>
                    <a:pt x="18694" y="8172"/>
                    <a:pt x="18626" y="8309"/>
                    <a:pt x="18557" y="8423"/>
                  </a:cubicBezTo>
                  <a:lnTo>
                    <a:pt x="18512" y="8491"/>
                  </a:lnTo>
                  <a:lnTo>
                    <a:pt x="18489" y="8560"/>
                  </a:lnTo>
                  <a:lnTo>
                    <a:pt x="18466" y="8583"/>
                  </a:lnTo>
                  <a:cubicBezTo>
                    <a:pt x="18443" y="8628"/>
                    <a:pt x="18398" y="8674"/>
                    <a:pt x="18375" y="8743"/>
                  </a:cubicBezTo>
                  <a:cubicBezTo>
                    <a:pt x="18329" y="8811"/>
                    <a:pt x="18283" y="8902"/>
                    <a:pt x="18238" y="8994"/>
                  </a:cubicBezTo>
                  <a:lnTo>
                    <a:pt x="18146" y="9108"/>
                  </a:lnTo>
                  <a:lnTo>
                    <a:pt x="18078" y="9245"/>
                  </a:lnTo>
                  <a:cubicBezTo>
                    <a:pt x="18032" y="9336"/>
                    <a:pt x="17987" y="9427"/>
                    <a:pt x="17941" y="9541"/>
                  </a:cubicBezTo>
                  <a:cubicBezTo>
                    <a:pt x="17873" y="9633"/>
                    <a:pt x="17827" y="9724"/>
                    <a:pt x="17781" y="9838"/>
                  </a:cubicBezTo>
                  <a:lnTo>
                    <a:pt x="17781" y="9861"/>
                  </a:lnTo>
                  <a:lnTo>
                    <a:pt x="17736" y="9929"/>
                  </a:lnTo>
                  <a:lnTo>
                    <a:pt x="17690" y="10021"/>
                  </a:lnTo>
                  <a:lnTo>
                    <a:pt x="17690" y="10044"/>
                  </a:lnTo>
                  <a:lnTo>
                    <a:pt x="17667" y="10066"/>
                  </a:lnTo>
                  <a:cubicBezTo>
                    <a:pt x="17644" y="10089"/>
                    <a:pt x="17644" y="10135"/>
                    <a:pt x="17621" y="10158"/>
                  </a:cubicBezTo>
                  <a:cubicBezTo>
                    <a:pt x="17553" y="10272"/>
                    <a:pt x="17484" y="10386"/>
                    <a:pt x="17416" y="10523"/>
                  </a:cubicBezTo>
                  <a:cubicBezTo>
                    <a:pt x="17370" y="10591"/>
                    <a:pt x="17325" y="10660"/>
                    <a:pt x="17279" y="10751"/>
                  </a:cubicBezTo>
                  <a:cubicBezTo>
                    <a:pt x="17233" y="10820"/>
                    <a:pt x="17188" y="10865"/>
                    <a:pt x="17165" y="10934"/>
                  </a:cubicBezTo>
                  <a:lnTo>
                    <a:pt x="17142" y="10979"/>
                  </a:lnTo>
                  <a:lnTo>
                    <a:pt x="17051" y="11116"/>
                  </a:lnTo>
                  <a:lnTo>
                    <a:pt x="17005" y="11185"/>
                  </a:lnTo>
                  <a:lnTo>
                    <a:pt x="16868" y="11413"/>
                  </a:lnTo>
                  <a:lnTo>
                    <a:pt x="16708" y="11641"/>
                  </a:lnTo>
                  <a:lnTo>
                    <a:pt x="16640" y="11778"/>
                  </a:lnTo>
                  <a:lnTo>
                    <a:pt x="16617" y="11801"/>
                  </a:lnTo>
                  <a:lnTo>
                    <a:pt x="16571" y="11892"/>
                  </a:lnTo>
                  <a:cubicBezTo>
                    <a:pt x="16549" y="11915"/>
                    <a:pt x="16526" y="11961"/>
                    <a:pt x="16503" y="12007"/>
                  </a:cubicBezTo>
                  <a:lnTo>
                    <a:pt x="16480" y="12029"/>
                  </a:lnTo>
                  <a:lnTo>
                    <a:pt x="16412" y="12121"/>
                  </a:lnTo>
                  <a:lnTo>
                    <a:pt x="16366" y="12235"/>
                  </a:lnTo>
                  <a:lnTo>
                    <a:pt x="16298" y="12326"/>
                  </a:lnTo>
                  <a:lnTo>
                    <a:pt x="16275" y="12395"/>
                  </a:lnTo>
                  <a:lnTo>
                    <a:pt x="16229" y="12440"/>
                  </a:lnTo>
                  <a:lnTo>
                    <a:pt x="16206" y="12486"/>
                  </a:lnTo>
                  <a:lnTo>
                    <a:pt x="16183" y="12509"/>
                  </a:lnTo>
                  <a:cubicBezTo>
                    <a:pt x="16183" y="12532"/>
                    <a:pt x="16161" y="12577"/>
                    <a:pt x="16161" y="12600"/>
                  </a:cubicBezTo>
                  <a:cubicBezTo>
                    <a:pt x="16138" y="12600"/>
                    <a:pt x="16138" y="12623"/>
                    <a:pt x="16138" y="12623"/>
                  </a:cubicBezTo>
                  <a:cubicBezTo>
                    <a:pt x="16069" y="12737"/>
                    <a:pt x="16001" y="12874"/>
                    <a:pt x="15932" y="12988"/>
                  </a:cubicBezTo>
                  <a:lnTo>
                    <a:pt x="15887" y="13079"/>
                  </a:lnTo>
                  <a:lnTo>
                    <a:pt x="15841" y="13125"/>
                  </a:lnTo>
                  <a:lnTo>
                    <a:pt x="15841" y="13148"/>
                  </a:lnTo>
                  <a:lnTo>
                    <a:pt x="15795" y="13216"/>
                  </a:lnTo>
                  <a:lnTo>
                    <a:pt x="15773" y="13262"/>
                  </a:lnTo>
                  <a:cubicBezTo>
                    <a:pt x="15773" y="13285"/>
                    <a:pt x="15773" y="13308"/>
                    <a:pt x="15773" y="13330"/>
                  </a:cubicBezTo>
                  <a:cubicBezTo>
                    <a:pt x="15773" y="13353"/>
                    <a:pt x="15773" y="13353"/>
                    <a:pt x="15773" y="13376"/>
                  </a:cubicBezTo>
                  <a:lnTo>
                    <a:pt x="15750" y="13422"/>
                  </a:lnTo>
                  <a:lnTo>
                    <a:pt x="15727" y="13422"/>
                  </a:lnTo>
                  <a:cubicBezTo>
                    <a:pt x="15704" y="13490"/>
                    <a:pt x="15681" y="13513"/>
                    <a:pt x="15658" y="13559"/>
                  </a:cubicBezTo>
                  <a:lnTo>
                    <a:pt x="15613" y="13627"/>
                  </a:lnTo>
                  <a:lnTo>
                    <a:pt x="15590" y="13650"/>
                  </a:lnTo>
                  <a:lnTo>
                    <a:pt x="15567" y="13673"/>
                  </a:lnTo>
                  <a:cubicBezTo>
                    <a:pt x="15544" y="13718"/>
                    <a:pt x="15522" y="13741"/>
                    <a:pt x="15499" y="13787"/>
                  </a:cubicBezTo>
                  <a:lnTo>
                    <a:pt x="15476" y="13810"/>
                  </a:lnTo>
                  <a:cubicBezTo>
                    <a:pt x="15453" y="13833"/>
                    <a:pt x="15430" y="13855"/>
                    <a:pt x="15430" y="13878"/>
                  </a:cubicBezTo>
                  <a:lnTo>
                    <a:pt x="15316" y="14038"/>
                  </a:lnTo>
                  <a:cubicBezTo>
                    <a:pt x="15225" y="14198"/>
                    <a:pt x="15133" y="14335"/>
                    <a:pt x="15065" y="14495"/>
                  </a:cubicBezTo>
                  <a:cubicBezTo>
                    <a:pt x="14951" y="14677"/>
                    <a:pt x="14837" y="14860"/>
                    <a:pt x="14745" y="15042"/>
                  </a:cubicBezTo>
                  <a:cubicBezTo>
                    <a:pt x="14677" y="15156"/>
                    <a:pt x="14609" y="15271"/>
                    <a:pt x="14540" y="15385"/>
                  </a:cubicBezTo>
                  <a:lnTo>
                    <a:pt x="14540" y="15408"/>
                  </a:lnTo>
                  <a:lnTo>
                    <a:pt x="14517" y="15453"/>
                  </a:lnTo>
                  <a:lnTo>
                    <a:pt x="14494" y="15476"/>
                  </a:lnTo>
                  <a:lnTo>
                    <a:pt x="14449" y="15544"/>
                  </a:lnTo>
                  <a:lnTo>
                    <a:pt x="14426" y="15636"/>
                  </a:lnTo>
                  <a:lnTo>
                    <a:pt x="14335" y="15796"/>
                  </a:lnTo>
                  <a:cubicBezTo>
                    <a:pt x="14152" y="16092"/>
                    <a:pt x="14015" y="16366"/>
                    <a:pt x="13855" y="16640"/>
                  </a:cubicBezTo>
                  <a:lnTo>
                    <a:pt x="13855" y="16663"/>
                  </a:lnTo>
                  <a:cubicBezTo>
                    <a:pt x="13855" y="16686"/>
                    <a:pt x="13832" y="16709"/>
                    <a:pt x="13832" y="16709"/>
                  </a:cubicBezTo>
                  <a:cubicBezTo>
                    <a:pt x="13810" y="16731"/>
                    <a:pt x="13810" y="16754"/>
                    <a:pt x="13810" y="16777"/>
                  </a:cubicBezTo>
                  <a:lnTo>
                    <a:pt x="13764" y="16846"/>
                  </a:lnTo>
                  <a:lnTo>
                    <a:pt x="13741" y="16868"/>
                  </a:lnTo>
                  <a:cubicBezTo>
                    <a:pt x="13741" y="16891"/>
                    <a:pt x="13741" y="16914"/>
                    <a:pt x="13718" y="16937"/>
                  </a:cubicBezTo>
                  <a:lnTo>
                    <a:pt x="13673" y="17051"/>
                  </a:lnTo>
                  <a:cubicBezTo>
                    <a:pt x="13650" y="17051"/>
                    <a:pt x="13650" y="17074"/>
                    <a:pt x="13627" y="17097"/>
                  </a:cubicBezTo>
                  <a:cubicBezTo>
                    <a:pt x="13627" y="17097"/>
                    <a:pt x="13627" y="17074"/>
                    <a:pt x="13604" y="17074"/>
                  </a:cubicBezTo>
                  <a:cubicBezTo>
                    <a:pt x="13581" y="17051"/>
                    <a:pt x="13559" y="17051"/>
                    <a:pt x="13513" y="17028"/>
                  </a:cubicBezTo>
                  <a:lnTo>
                    <a:pt x="13148" y="17028"/>
                  </a:lnTo>
                  <a:cubicBezTo>
                    <a:pt x="13102" y="17005"/>
                    <a:pt x="13079" y="17005"/>
                    <a:pt x="13056" y="17005"/>
                  </a:cubicBezTo>
                  <a:lnTo>
                    <a:pt x="13011" y="17005"/>
                  </a:lnTo>
                  <a:lnTo>
                    <a:pt x="12988" y="16982"/>
                  </a:lnTo>
                  <a:lnTo>
                    <a:pt x="12919" y="16982"/>
                  </a:lnTo>
                  <a:lnTo>
                    <a:pt x="12874" y="16960"/>
                  </a:lnTo>
                  <a:lnTo>
                    <a:pt x="12782" y="16960"/>
                  </a:lnTo>
                  <a:cubicBezTo>
                    <a:pt x="12691" y="16937"/>
                    <a:pt x="12600" y="16914"/>
                    <a:pt x="12509" y="16891"/>
                  </a:cubicBezTo>
                  <a:cubicBezTo>
                    <a:pt x="12372" y="16868"/>
                    <a:pt x="12235" y="16846"/>
                    <a:pt x="12121" y="16823"/>
                  </a:cubicBezTo>
                  <a:cubicBezTo>
                    <a:pt x="12006" y="16800"/>
                    <a:pt x="11892" y="16777"/>
                    <a:pt x="11778" y="16754"/>
                  </a:cubicBezTo>
                  <a:lnTo>
                    <a:pt x="11755" y="16754"/>
                  </a:lnTo>
                  <a:cubicBezTo>
                    <a:pt x="11710" y="16754"/>
                    <a:pt x="11641" y="16731"/>
                    <a:pt x="11596" y="16731"/>
                  </a:cubicBezTo>
                  <a:lnTo>
                    <a:pt x="11527" y="16709"/>
                  </a:lnTo>
                  <a:lnTo>
                    <a:pt x="11481" y="16686"/>
                  </a:lnTo>
                  <a:lnTo>
                    <a:pt x="11436" y="16686"/>
                  </a:lnTo>
                  <a:cubicBezTo>
                    <a:pt x="11367" y="16663"/>
                    <a:pt x="11299" y="16640"/>
                    <a:pt x="11230" y="16617"/>
                  </a:cubicBezTo>
                  <a:lnTo>
                    <a:pt x="11208" y="16617"/>
                  </a:lnTo>
                  <a:cubicBezTo>
                    <a:pt x="11139" y="16594"/>
                    <a:pt x="11093" y="16572"/>
                    <a:pt x="11025" y="16549"/>
                  </a:cubicBezTo>
                  <a:lnTo>
                    <a:pt x="10956" y="16526"/>
                  </a:lnTo>
                  <a:lnTo>
                    <a:pt x="10911" y="16503"/>
                  </a:lnTo>
                  <a:cubicBezTo>
                    <a:pt x="10865" y="16480"/>
                    <a:pt x="10842" y="16480"/>
                    <a:pt x="10797" y="16457"/>
                  </a:cubicBezTo>
                  <a:cubicBezTo>
                    <a:pt x="10774" y="16457"/>
                    <a:pt x="10751" y="16435"/>
                    <a:pt x="10728" y="16435"/>
                  </a:cubicBezTo>
                  <a:cubicBezTo>
                    <a:pt x="10683" y="16412"/>
                    <a:pt x="10614" y="16389"/>
                    <a:pt x="10568" y="16389"/>
                  </a:cubicBezTo>
                  <a:cubicBezTo>
                    <a:pt x="10546" y="16366"/>
                    <a:pt x="10500" y="16343"/>
                    <a:pt x="10454" y="16343"/>
                  </a:cubicBezTo>
                  <a:lnTo>
                    <a:pt x="10431" y="16321"/>
                  </a:lnTo>
                  <a:lnTo>
                    <a:pt x="10386" y="16321"/>
                  </a:lnTo>
                  <a:cubicBezTo>
                    <a:pt x="10363" y="16321"/>
                    <a:pt x="10363" y="16298"/>
                    <a:pt x="10340" y="16298"/>
                  </a:cubicBezTo>
                  <a:lnTo>
                    <a:pt x="10272" y="16275"/>
                  </a:lnTo>
                  <a:cubicBezTo>
                    <a:pt x="10180" y="16252"/>
                    <a:pt x="10112" y="16229"/>
                    <a:pt x="10043" y="16206"/>
                  </a:cubicBezTo>
                  <a:lnTo>
                    <a:pt x="10021" y="16206"/>
                  </a:lnTo>
                  <a:lnTo>
                    <a:pt x="9884" y="16161"/>
                  </a:lnTo>
                  <a:lnTo>
                    <a:pt x="9655" y="16069"/>
                  </a:lnTo>
                  <a:lnTo>
                    <a:pt x="9450" y="16001"/>
                  </a:lnTo>
                  <a:lnTo>
                    <a:pt x="9427" y="16001"/>
                  </a:lnTo>
                  <a:cubicBezTo>
                    <a:pt x="9404" y="15978"/>
                    <a:pt x="9382" y="15955"/>
                    <a:pt x="9359" y="15955"/>
                  </a:cubicBezTo>
                  <a:lnTo>
                    <a:pt x="9313" y="15933"/>
                  </a:lnTo>
                  <a:lnTo>
                    <a:pt x="9245" y="15910"/>
                  </a:lnTo>
                  <a:cubicBezTo>
                    <a:pt x="9199" y="15887"/>
                    <a:pt x="9130" y="15864"/>
                    <a:pt x="9085" y="15841"/>
                  </a:cubicBezTo>
                  <a:cubicBezTo>
                    <a:pt x="8993" y="15796"/>
                    <a:pt x="8925" y="15773"/>
                    <a:pt x="8857" y="15750"/>
                  </a:cubicBezTo>
                  <a:lnTo>
                    <a:pt x="8788" y="15727"/>
                  </a:lnTo>
                  <a:cubicBezTo>
                    <a:pt x="8674" y="15681"/>
                    <a:pt x="8560" y="15636"/>
                    <a:pt x="8446" y="15590"/>
                  </a:cubicBezTo>
                  <a:cubicBezTo>
                    <a:pt x="8446" y="15567"/>
                    <a:pt x="8400" y="15544"/>
                    <a:pt x="8377" y="15522"/>
                  </a:cubicBezTo>
                  <a:cubicBezTo>
                    <a:pt x="8332" y="15499"/>
                    <a:pt x="8309" y="15476"/>
                    <a:pt x="8286" y="15476"/>
                  </a:cubicBezTo>
                  <a:lnTo>
                    <a:pt x="8240" y="15453"/>
                  </a:lnTo>
                  <a:cubicBezTo>
                    <a:pt x="8195" y="15430"/>
                    <a:pt x="8149" y="15430"/>
                    <a:pt x="8126" y="15408"/>
                  </a:cubicBezTo>
                  <a:lnTo>
                    <a:pt x="8103" y="15385"/>
                  </a:lnTo>
                  <a:lnTo>
                    <a:pt x="7989" y="15339"/>
                  </a:lnTo>
                  <a:lnTo>
                    <a:pt x="7875" y="15316"/>
                  </a:lnTo>
                  <a:lnTo>
                    <a:pt x="7784" y="15271"/>
                  </a:lnTo>
                  <a:cubicBezTo>
                    <a:pt x="7670" y="15225"/>
                    <a:pt x="7555" y="15179"/>
                    <a:pt x="7464" y="15134"/>
                  </a:cubicBezTo>
                  <a:cubicBezTo>
                    <a:pt x="7327" y="15065"/>
                    <a:pt x="7213" y="15019"/>
                    <a:pt x="7099" y="14974"/>
                  </a:cubicBezTo>
                  <a:lnTo>
                    <a:pt x="7031" y="14928"/>
                  </a:lnTo>
                  <a:cubicBezTo>
                    <a:pt x="6962" y="14905"/>
                    <a:pt x="6894" y="14860"/>
                    <a:pt x="6802" y="14837"/>
                  </a:cubicBezTo>
                  <a:lnTo>
                    <a:pt x="6757" y="14791"/>
                  </a:lnTo>
                  <a:lnTo>
                    <a:pt x="6734" y="14791"/>
                  </a:lnTo>
                  <a:lnTo>
                    <a:pt x="6688" y="14768"/>
                  </a:lnTo>
                  <a:lnTo>
                    <a:pt x="6665" y="14768"/>
                  </a:lnTo>
                  <a:cubicBezTo>
                    <a:pt x="6642" y="14768"/>
                    <a:pt x="6642" y="14746"/>
                    <a:pt x="6620" y="14746"/>
                  </a:cubicBezTo>
                  <a:lnTo>
                    <a:pt x="6574" y="14746"/>
                  </a:lnTo>
                  <a:lnTo>
                    <a:pt x="6483" y="14700"/>
                  </a:lnTo>
                  <a:cubicBezTo>
                    <a:pt x="6414" y="14677"/>
                    <a:pt x="6369" y="14654"/>
                    <a:pt x="6323" y="14631"/>
                  </a:cubicBezTo>
                  <a:cubicBezTo>
                    <a:pt x="6300" y="14609"/>
                    <a:pt x="6277" y="14586"/>
                    <a:pt x="6254" y="14563"/>
                  </a:cubicBezTo>
                  <a:cubicBezTo>
                    <a:pt x="6163" y="14517"/>
                    <a:pt x="6072" y="14472"/>
                    <a:pt x="6003" y="14426"/>
                  </a:cubicBezTo>
                  <a:lnTo>
                    <a:pt x="5981" y="14426"/>
                  </a:lnTo>
                  <a:cubicBezTo>
                    <a:pt x="5912" y="14380"/>
                    <a:pt x="5821" y="14358"/>
                    <a:pt x="5752" y="14312"/>
                  </a:cubicBezTo>
                  <a:cubicBezTo>
                    <a:pt x="5593" y="14243"/>
                    <a:pt x="5410" y="14175"/>
                    <a:pt x="5250" y="14084"/>
                  </a:cubicBezTo>
                  <a:cubicBezTo>
                    <a:pt x="5182" y="14061"/>
                    <a:pt x="5090" y="14015"/>
                    <a:pt x="5022" y="13970"/>
                  </a:cubicBezTo>
                  <a:cubicBezTo>
                    <a:pt x="4908" y="13901"/>
                    <a:pt x="4794" y="13833"/>
                    <a:pt x="4702" y="13764"/>
                  </a:cubicBezTo>
                  <a:lnTo>
                    <a:pt x="4611" y="13741"/>
                  </a:lnTo>
                  <a:cubicBezTo>
                    <a:pt x="4543" y="13696"/>
                    <a:pt x="4451" y="13650"/>
                    <a:pt x="4360" y="13604"/>
                  </a:cubicBezTo>
                  <a:lnTo>
                    <a:pt x="4200" y="13513"/>
                  </a:lnTo>
                  <a:cubicBezTo>
                    <a:pt x="4109" y="13467"/>
                    <a:pt x="3995" y="13399"/>
                    <a:pt x="3903" y="13353"/>
                  </a:cubicBezTo>
                  <a:cubicBezTo>
                    <a:pt x="3721" y="13262"/>
                    <a:pt x="3561" y="13171"/>
                    <a:pt x="3401" y="13079"/>
                  </a:cubicBezTo>
                  <a:lnTo>
                    <a:pt x="3310" y="13034"/>
                  </a:lnTo>
                  <a:lnTo>
                    <a:pt x="3287" y="13034"/>
                  </a:lnTo>
                  <a:cubicBezTo>
                    <a:pt x="3150" y="12965"/>
                    <a:pt x="3013" y="12897"/>
                    <a:pt x="2876" y="12828"/>
                  </a:cubicBezTo>
                  <a:cubicBezTo>
                    <a:pt x="2853" y="12805"/>
                    <a:pt x="2831" y="12805"/>
                    <a:pt x="2785" y="12783"/>
                  </a:cubicBezTo>
                  <a:lnTo>
                    <a:pt x="2717" y="12783"/>
                  </a:lnTo>
                  <a:cubicBezTo>
                    <a:pt x="2694" y="12760"/>
                    <a:pt x="2671" y="12760"/>
                    <a:pt x="2648" y="12737"/>
                  </a:cubicBezTo>
                  <a:lnTo>
                    <a:pt x="2625" y="12714"/>
                  </a:lnTo>
                  <a:cubicBezTo>
                    <a:pt x="2557" y="12691"/>
                    <a:pt x="2488" y="12646"/>
                    <a:pt x="2443" y="12623"/>
                  </a:cubicBezTo>
                  <a:cubicBezTo>
                    <a:pt x="2397" y="12577"/>
                    <a:pt x="2351" y="12577"/>
                    <a:pt x="2328" y="12554"/>
                  </a:cubicBezTo>
                  <a:cubicBezTo>
                    <a:pt x="2306" y="12554"/>
                    <a:pt x="2306" y="12532"/>
                    <a:pt x="2283" y="12532"/>
                  </a:cubicBezTo>
                  <a:cubicBezTo>
                    <a:pt x="2260" y="12532"/>
                    <a:pt x="2214" y="12554"/>
                    <a:pt x="2192" y="12577"/>
                  </a:cubicBezTo>
                  <a:cubicBezTo>
                    <a:pt x="2192" y="12554"/>
                    <a:pt x="2169" y="12554"/>
                    <a:pt x="2146" y="12532"/>
                  </a:cubicBezTo>
                  <a:lnTo>
                    <a:pt x="1804" y="12303"/>
                  </a:lnTo>
                  <a:lnTo>
                    <a:pt x="1461" y="12075"/>
                  </a:lnTo>
                  <a:lnTo>
                    <a:pt x="1393" y="12029"/>
                  </a:lnTo>
                  <a:lnTo>
                    <a:pt x="1233" y="11915"/>
                  </a:lnTo>
                  <a:cubicBezTo>
                    <a:pt x="1187" y="11847"/>
                    <a:pt x="1142" y="11801"/>
                    <a:pt x="1096" y="11755"/>
                  </a:cubicBezTo>
                  <a:lnTo>
                    <a:pt x="1073" y="11733"/>
                  </a:lnTo>
                  <a:cubicBezTo>
                    <a:pt x="1027" y="11687"/>
                    <a:pt x="1005" y="11664"/>
                    <a:pt x="982" y="11641"/>
                  </a:cubicBezTo>
                  <a:lnTo>
                    <a:pt x="959" y="11619"/>
                  </a:lnTo>
                  <a:cubicBezTo>
                    <a:pt x="891" y="11573"/>
                    <a:pt x="822" y="11504"/>
                    <a:pt x="754" y="11459"/>
                  </a:cubicBezTo>
                  <a:lnTo>
                    <a:pt x="708" y="11436"/>
                  </a:lnTo>
                  <a:cubicBezTo>
                    <a:pt x="617" y="11390"/>
                    <a:pt x="548" y="11322"/>
                    <a:pt x="457" y="11276"/>
                  </a:cubicBezTo>
                  <a:lnTo>
                    <a:pt x="434" y="11253"/>
                  </a:lnTo>
                  <a:lnTo>
                    <a:pt x="388" y="11231"/>
                  </a:lnTo>
                  <a:lnTo>
                    <a:pt x="366" y="11231"/>
                  </a:lnTo>
                  <a:cubicBezTo>
                    <a:pt x="343" y="11208"/>
                    <a:pt x="320" y="11185"/>
                    <a:pt x="297" y="11162"/>
                  </a:cubicBezTo>
                  <a:cubicBezTo>
                    <a:pt x="274" y="11162"/>
                    <a:pt x="251" y="11139"/>
                    <a:pt x="229" y="11139"/>
                  </a:cubicBezTo>
                  <a:cubicBezTo>
                    <a:pt x="206" y="11116"/>
                    <a:pt x="160" y="11094"/>
                    <a:pt x="137" y="11094"/>
                  </a:cubicBezTo>
                  <a:cubicBezTo>
                    <a:pt x="114" y="11094"/>
                    <a:pt x="92" y="11116"/>
                    <a:pt x="69" y="11116"/>
                  </a:cubicBezTo>
                  <a:cubicBezTo>
                    <a:pt x="46" y="11139"/>
                    <a:pt x="23" y="11139"/>
                    <a:pt x="23" y="11162"/>
                  </a:cubicBezTo>
                  <a:cubicBezTo>
                    <a:pt x="0" y="11208"/>
                    <a:pt x="0" y="11253"/>
                    <a:pt x="23" y="11276"/>
                  </a:cubicBezTo>
                  <a:cubicBezTo>
                    <a:pt x="23" y="11322"/>
                    <a:pt x="23" y="11367"/>
                    <a:pt x="69" y="11413"/>
                  </a:cubicBezTo>
                  <a:cubicBezTo>
                    <a:pt x="69" y="11413"/>
                    <a:pt x="92" y="11413"/>
                    <a:pt x="92" y="11436"/>
                  </a:cubicBezTo>
                  <a:cubicBezTo>
                    <a:pt x="92" y="11459"/>
                    <a:pt x="92" y="11482"/>
                    <a:pt x="114" y="11504"/>
                  </a:cubicBezTo>
                  <a:cubicBezTo>
                    <a:pt x="137" y="11527"/>
                    <a:pt x="160" y="11573"/>
                    <a:pt x="206" y="11596"/>
                  </a:cubicBezTo>
                  <a:lnTo>
                    <a:pt x="229" y="11596"/>
                  </a:lnTo>
                  <a:cubicBezTo>
                    <a:pt x="229" y="11619"/>
                    <a:pt x="251" y="11641"/>
                    <a:pt x="274" y="11664"/>
                  </a:cubicBezTo>
                  <a:lnTo>
                    <a:pt x="343" y="11710"/>
                  </a:lnTo>
                  <a:lnTo>
                    <a:pt x="434" y="11778"/>
                  </a:lnTo>
                  <a:lnTo>
                    <a:pt x="480" y="11801"/>
                  </a:lnTo>
                  <a:cubicBezTo>
                    <a:pt x="571" y="11870"/>
                    <a:pt x="662" y="11961"/>
                    <a:pt x="776" y="12029"/>
                  </a:cubicBezTo>
                  <a:lnTo>
                    <a:pt x="891" y="12121"/>
                  </a:lnTo>
                  <a:lnTo>
                    <a:pt x="913" y="12144"/>
                  </a:lnTo>
                  <a:cubicBezTo>
                    <a:pt x="959" y="12189"/>
                    <a:pt x="1005" y="12212"/>
                    <a:pt x="1050" y="12258"/>
                  </a:cubicBezTo>
                  <a:lnTo>
                    <a:pt x="1096" y="12303"/>
                  </a:lnTo>
                  <a:cubicBezTo>
                    <a:pt x="1142" y="12326"/>
                    <a:pt x="1164" y="12349"/>
                    <a:pt x="1210" y="12372"/>
                  </a:cubicBezTo>
                  <a:lnTo>
                    <a:pt x="1233" y="12395"/>
                  </a:lnTo>
                  <a:lnTo>
                    <a:pt x="1279" y="12440"/>
                  </a:lnTo>
                  <a:lnTo>
                    <a:pt x="1301" y="12440"/>
                  </a:lnTo>
                  <a:cubicBezTo>
                    <a:pt x="1324" y="12463"/>
                    <a:pt x="1370" y="12486"/>
                    <a:pt x="1393" y="12509"/>
                  </a:cubicBezTo>
                  <a:lnTo>
                    <a:pt x="1438" y="12509"/>
                  </a:lnTo>
                  <a:cubicBezTo>
                    <a:pt x="1461" y="12509"/>
                    <a:pt x="1507" y="12509"/>
                    <a:pt x="1507" y="12486"/>
                  </a:cubicBezTo>
                  <a:cubicBezTo>
                    <a:pt x="1621" y="12577"/>
                    <a:pt x="1758" y="12646"/>
                    <a:pt x="1872" y="12714"/>
                  </a:cubicBezTo>
                  <a:lnTo>
                    <a:pt x="2009" y="12805"/>
                  </a:lnTo>
                  <a:lnTo>
                    <a:pt x="2100" y="12851"/>
                  </a:lnTo>
                  <a:lnTo>
                    <a:pt x="2260" y="12942"/>
                  </a:lnTo>
                  <a:cubicBezTo>
                    <a:pt x="2351" y="13011"/>
                    <a:pt x="2420" y="13057"/>
                    <a:pt x="2511" y="13102"/>
                  </a:cubicBezTo>
                  <a:lnTo>
                    <a:pt x="2534" y="13125"/>
                  </a:lnTo>
                  <a:lnTo>
                    <a:pt x="2580" y="13148"/>
                  </a:lnTo>
                  <a:lnTo>
                    <a:pt x="2602" y="13148"/>
                  </a:lnTo>
                  <a:cubicBezTo>
                    <a:pt x="2625" y="13171"/>
                    <a:pt x="2648" y="13193"/>
                    <a:pt x="2671" y="13193"/>
                  </a:cubicBezTo>
                  <a:cubicBezTo>
                    <a:pt x="2671" y="13193"/>
                    <a:pt x="2671" y="13193"/>
                    <a:pt x="2694" y="13216"/>
                  </a:cubicBezTo>
                  <a:lnTo>
                    <a:pt x="2739" y="13239"/>
                  </a:lnTo>
                  <a:cubicBezTo>
                    <a:pt x="2853" y="13308"/>
                    <a:pt x="2968" y="13376"/>
                    <a:pt x="3082" y="13445"/>
                  </a:cubicBezTo>
                  <a:lnTo>
                    <a:pt x="3150" y="13490"/>
                  </a:lnTo>
                  <a:lnTo>
                    <a:pt x="3242" y="13536"/>
                  </a:lnTo>
                  <a:lnTo>
                    <a:pt x="3287" y="13559"/>
                  </a:lnTo>
                  <a:lnTo>
                    <a:pt x="3310" y="13582"/>
                  </a:lnTo>
                  <a:cubicBezTo>
                    <a:pt x="3356" y="13604"/>
                    <a:pt x="3378" y="13604"/>
                    <a:pt x="3424" y="13627"/>
                  </a:cubicBezTo>
                  <a:cubicBezTo>
                    <a:pt x="3447" y="13650"/>
                    <a:pt x="3470" y="13650"/>
                    <a:pt x="3493" y="13650"/>
                  </a:cubicBezTo>
                  <a:cubicBezTo>
                    <a:pt x="3493" y="13650"/>
                    <a:pt x="3515" y="13650"/>
                    <a:pt x="3515" y="13627"/>
                  </a:cubicBezTo>
                  <a:cubicBezTo>
                    <a:pt x="3652" y="13696"/>
                    <a:pt x="3766" y="13764"/>
                    <a:pt x="3903" y="13833"/>
                  </a:cubicBezTo>
                  <a:cubicBezTo>
                    <a:pt x="3995" y="13878"/>
                    <a:pt x="4063" y="13901"/>
                    <a:pt x="4132" y="13947"/>
                  </a:cubicBezTo>
                  <a:lnTo>
                    <a:pt x="4177" y="13970"/>
                  </a:lnTo>
                  <a:lnTo>
                    <a:pt x="4223" y="13992"/>
                  </a:lnTo>
                  <a:lnTo>
                    <a:pt x="4269" y="14015"/>
                  </a:lnTo>
                  <a:lnTo>
                    <a:pt x="4291" y="14015"/>
                  </a:lnTo>
                  <a:lnTo>
                    <a:pt x="4314" y="14038"/>
                  </a:lnTo>
                  <a:cubicBezTo>
                    <a:pt x="4337" y="14038"/>
                    <a:pt x="4360" y="14061"/>
                    <a:pt x="4406" y="14061"/>
                  </a:cubicBezTo>
                  <a:lnTo>
                    <a:pt x="4474" y="14061"/>
                  </a:lnTo>
                  <a:lnTo>
                    <a:pt x="4497" y="14084"/>
                  </a:lnTo>
                  <a:lnTo>
                    <a:pt x="4520" y="14084"/>
                  </a:lnTo>
                  <a:cubicBezTo>
                    <a:pt x="4611" y="14129"/>
                    <a:pt x="4680" y="14175"/>
                    <a:pt x="4771" y="14221"/>
                  </a:cubicBezTo>
                  <a:lnTo>
                    <a:pt x="4816" y="14243"/>
                  </a:lnTo>
                  <a:cubicBezTo>
                    <a:pt x="4862" y="14289"/>
                    <a:pt x="4931" y="14335"/>
                    <a:pt x="4999" y="14358"/>
                  </a:cubicBezTo>
                  <a:lnTo>
                    <a:pt x="5068" y="14403"/>
                  </a:lnTo>
                  <a:cubicBezTo>
                    <a:pt x="5136" y="14426"/>
                    <a:pt x="5182" y="14472"/>
                    <a:pt x="5250" y="14495"/>
                  </a:cubicBezTo>
                  <a:cubicBezTo>
                    <a:pt x="5341" y="14540"/>
                    <a:pt x="5433" y="14586"/>
                    <a:pt x="5547" y="14631"/>
                  </a:cubicBezTo>
                  <a:cubicBezTo>
                    <a:pt x="5593" y="14677"/>
                    <a:pt x="5638" y="14700"/>
                    <a:pt x="5707" y="14723"/>
                  </a:cubicBezTo>
                  <a:lnTo>
                    <a:pt x="5798" y="14768"/>
                  </a:lnTo>
                  <a:cubicBezTo>
                    <a:pt x="5958" y="14837"/>
                    <a:pt x="6095" y="14905"/>
                    <a:pt x="6232" y="14951"/>
                  </a:cubicBezTo>
                  <a:lnTo>
                    <a:pt x="6300" y="14974"/>
                  </a:lnTo>
                  <a:cubicBezTo>
                    <a:pt x="6369" y="15019"/>
                    <a:pt x="6460" y="15042"/>
                    <a:pt x="6528" y="15088"/>
                  </a:cubicBezTo>
                  <a:lnTo>
                    <a:pt x="6620" y="15111"/>
                  </a:lnTo>
                  <a:lnTo>
                    <a:pt x="6688" y="15156"/>
                  </a:lnTo>
                  <a:lnTo>
                    <a:pt x="6779" y="15179"/>
                  </a:lnTo>
                  <a:lnTo>
                    <a:pt x="6894" y="15225"/>
                  </a:lnTo>
                  <a:lnTo>
                    <a:pt x="6962" y="15248"/>
                  </a:lnTo>
                  <a:lnTo>
                    <a:pt x="7008" y="15271"/>
                  </a:lnTo>
                  <a:lnTo>
                    <a:pt x="7053" y="15316"/>
                  </a:lnTo>
                  <a:lnTo>
                    <a:pt x="7099" y="15339"/>
                  </a:lnTo>
                  <a:lnTo>
                    <a:pt x="7167" y="15362"/>
                  </a:lnTo>
                  <a:cubicBezTo>
                    <a:pt x="7213" y="15385"/>
                    <a:pt x="7282" y="15430"/>
                    <a:pt x="7350" y="15453"/>
                  </a:cubicBezTo>
                  <a:lnTo>
                    <a:pt x="7441" y="15499"/>
                  </a:lnTo>
                  <a:cubicBezTo>
                    <a:pt x="7510" y="15522"/>
                    <a:pt x="7555" y="15544"/>
                    <a:pt x="7601" y="15567"/>
                  </a:cubicBezTo>
                  <a:lnTo>
                    <a:pt x="7624" y="15590"/>
                  </a:lnTo>
                  <a:lnTo>
                    <a:pt x="7670" y="15590"/>
                  </a:lnTo>
                  <a:cubicBezTo>
                    <a:pt x="7670" y="15590"/>
                    <a:pt x="7670" y="15613"/>
                    <a:pt x="7670" y="15613"/>
                  </a:cubicBezTo>
                  <a:cubicBezTo>
                    <a:pt x="7738" y="15636"/>
                    <a:pt x="7784" y="15681"/>
                    <a:pt x="7829" y="15704"/>
                  </a:cubicBezTo>
                  <a:cubicBezTo>
                    <a:pt x="7875" y="15704"/>
                    <a:pt x="7898" y="15727"/>
                    <a:pt x="7921" y="15727"/>
                  </a:cubicBezTo>
                  <a:lnTo>
                    <a:pt x="7966" y="15750"/>
                  </a:lnTo>
                  <a:lnTo>
                    <a:pt x="8012" y="15773"/>
                  </a:lnTo>
                  <a:lnTo>
                    <a:pt x="8103" y="15818"/>
                  </a:lnTo>
                  <a:lnTo>
                    <a:pt x="8126" y="15818"/>
                  </a:lnTo>
                  <a:cubicBezTo>
                    <a:pt x="8217" y="15864"/>
                    <a:pt x="8309" y="15887"/>
                    <a:pt x="8377" y="15933"/>
                  </a:cubicBezTo>
                  <a:lnTo>
                    <a:pt x="8469" y="15955"/>
                  </a:lnTo>
                  <a:cubicBezTo>
                    <a:pt x="8605" y="16024"/>
                    <a:pt x="8765" y="16092"/>
                    <a:pt x="8902" y="16138"/>
                  </a:cubicBezTo>
                  <a:lnTo>
                    <a:pt x="8925" y="16161"/>
                  </a:lnTo>
                  <a:cubicBezTo>
                    <a:pt x="8971" y="16184"/>
                    <a:pt x="9016" y="16184"/>
                    <a:pt x="9039" y="16206"/>
                  </a:cubicBezTo>
                  <a:lnTo>
                    <a:pt x="9130" y="16252"/>
                  </a:lnTo>
                  <a:lnTo>
                    <a:pt x="9199" y="16275"/>
                  </a:lnTo>
                  <a:cubicBezTo>
                    <a:pt x="9245" y="16298"/>
                    <a:pt x="9290" y="16321"/>
                    <a:pt x="9359" y="16343"/>
                  </a:cubicBezTo>
                  <a:lnTo>
                    <a:pt x="9382" y="16343"/>
                  </a:lnTo>
                  <a:lnTo>
                    <a:pt x="9404" y="16366"/>
                  </a:lnTo>
                  <a:lnTo>
                    <a:pt x="9473" y="16389"/>
                  </a:lnTo>
                  <a:cubicBezTo>
                    <a:pt x="9633" y="16457"/>
                    <a:pt x="9792" y="16526"/>
                    <a:pt x="10021" y="16594"/>
                  </a:cubicBezTo>
                  <a:cubicBezTo>
                    <a:pt x="10112" y="16617"/>
                    <a:pt x="10226" y="16663"/>
                    <a:pt x="10317" y="16686"/>
                  </a:cubicBezTo>
                  <a:lnTo>
                    <a:pt x="10340" y="16686"/>
                  </a:lnTo>
                  <a:cubicBezTo>
                    <a:pt x="10386" y="16709"/>
                    <a:pt x="10454" y="16731"/>
                    <a:pt x="10500" y="16754"/>
                  </a:cubicBezTo>
                  <a:cubicBezTo>
                    <a:pt x="10568" y="16777"/>
                    <a:pt x="10637" y="16800"/>
                    <a:pt x="10705" y="16823"/>
                  </a:cubicBezTo>
                  <a:lnTo>
                    <a:pt x="10820" y="16868"/>
                  </a:lnTo>
                  <a:lnTo>
                    <a:pt x="10842" y="16868"/>
                  </a:lnTo>
                  <a:lnTo>
                    <a:pt x="10865" y="16891"/>
                  </a:lnTo>
                  <a:lnTo>
                    <a:pt x="10888" y="16891"/>
                  </a:lnTo>
                  <a:cubicBezTo>
                    <a:pt x="10934" y="16891"/>
                    <a:pt x="10956" y="16914"/>
                    <a:pt x="10979" y="16914"/>
                  </a:cubicBezTo>
                  <a:lnTo>
                    <a:pt x="11139" y="16960"/>
                  </a:lnTo>
                  <a:lnTo>
                    <a:pt x="11299" y="17005"/>
                  </a:lnTo>
                  <a:cubicBezTo>
                    <a:pt x="11299" y="17028"/>
                    <a:pt x="11322" y="17028"/>
                    <a:pt x="11344" y="17028"/>
                  </a:cubicBezTo>
                  <a:lnTo>
                    <a:pt x="11367" y="17028"/>
                  </a:lnTo>
                  <a:lnTo>
                    <a:pt x="11413" y="17051"/>
                  </a:lnTo>
                  <a:lnTo>
                    <a:pt x="11596" y="17097"/>
                  </a:lnTo>
                  <a:lnTo>
                    <a:pt x="11641" y="17097"/>
                  </a:lnTo>
                  <a:cubicBezTo>
                    <a:pt x="11664" y="17119"/>
                    <a:pt x="11710" y="17119"/>
                    <a:pt x="11733" y="17142"/>
                  </a:cubicBezTo>
                  <a:lnTo>
                    <a:pt x="11801" y="17165"/>
                  </a:lnTo>
                  <a:cubicBezTo>
                    <a:pt x="11847" y="17188"/>
                    <a:pt x="11915" y="17188"/>
                    <a:pt x="11961" y="17211"/>
                  </a:cubicBezTo>
                  <a:cubicBezTo>
                    <a:pt x="12121" y="17256"/>
                    <a:pt x="12280" y="17302"/>
                    <a:pt x="12417" y="17348"/>
                  </a:cubicBezTo>
                  <a:lnTo>
                    <a:pt x="12463" y="17348"/>
                  </a:lnTo>
                  <a:lnTo>
                    <a:pt x="12600" y="17371"/>
                  </a:lnTo>
                  <a:cubicBezTo>
                    <a:pt x="12691" y="17416"/>
                    <a:pt x="12760" y="17439"/>
                    <a:pt x="12851" y="17462"/>
                  </a:cubicBezTo>
                  <a:cubicBezTo>
                    <a:pt x="12942" y="17485"/>
                    <a:pt x="13034" y="17507"/>
                    <a:pt x="13125" y="17507"/>
                  </a:cubicBezTo>
                  <a:cubicBezTo>
                    <a:pt x="13216" y="17530"/>
                    <a:pt x="13307" y="17553"/>
                    <a:pt x="13399" y="17553"/>
                  </a:cubicBezTo>
                  <a:lnTo>
                    <a:pt x="13627" y="17553"/>
                  </a:lnTo>
                  <a:cubicBezTo>
                    <a:pt x="13673" y="17553"/>
                    <a:pt x="13718" y="17553"/>
                    <a:pt x="13764" y="17507"/>
                  </a:cubicBezTo>
                  <a:cubicBezTo>
                    <a:pt x="13787" y="17485"/>
                    <a:pt x="13810" y="17462"/>
                    <a:pt x="13832" y="17439"/>
                  </a:cubicBezTo>
                  <a:cubicBezTo>
                    <a:pt x="13855" y="17416"/>
                    <a:pt x="13878" y="17393"/>
                    <a:pt x="13901" y="17371"/>
                  </a:cubicBezTo>
                  <a:cubicBezTo>
                    <a:pt x="13924" y="17348"/>
                    <a:pt x="13947" y="17302"/>
                    <a:pt x="13969" y="17256"/>
                  </a:cubicBezTo>
                  <a:lnTo>
                    <a:pt x="13992" y="17234"/>
                  </a:lnTo>
                  <a:cubicBezTo>
                    <a:pt x="14015" y="17211"/>
                    <a:pt x="14015" y="17188"/>
                    <a:pt x="14038" y="17165"/>
                  </a:cubicBezTo>
                  <a:cubicBezTo>
                    <a:pt x="14084" y="17074"/>
                    <a:pt x="14129" y="17005"/>
                    <a:pt x="14175" y="16937"/>
                  </a:cubicBezTo>
                  <a:cubicBezTo>
                    <a:pt x="14243" y="16823"/>
                    <a:pt x="14312" y="16731"/>
                    <a:pt x="14380" y="16617"/>
                  </a:cubicBezTo>
                  <a:cubicBezTo>
                    <a:pt x="14586" y="16275"/>
                    <a:pt x="14791" y="15955"/>
                    <a:pt x="14951" y="15636"/>
                  </a:cubicBezTo>
                  <a:lnTo>
                    <a:pt x="14974" y="15613"/>
                  </a:lnTo>
                  <a:cubicBezTo>
                    <a:pt x="15042" y="15476"/>
                    <a:pt x="15133" y="15316"/>
                    <a:pt x="15202" y="15179"/>
                  </a:cubicBezTo>
                  <a:lnTo>
                    <a:pt x="15225" y="15111"/>
                  </a:lnTo>
                  <a:lnTo>
                    <a:pt x="15248" y="15088"/>
                  </a:lnTo>
                  <a:cubicBezTo>
                    <a:pt x="15248" y="15088"/>
                    <a:pt x="15270" y="15065"/>
                    <a:pt x="15270" y="15065"/>
                  </a:cubicBezTo>
                  <a:cubicBezTo>
                    <a:pt x="15270" y="15042"/>
                    <a:pt x="15293" y="15019"/>
                    <a:pt x="15293" y="14997"/>
                  </a:cubicBezTo>
                  <a:lnTo>
                    <a:pt x="15316" y="14974"/>
                  </a:lnTo>
                  <a:lnTo>
                    <a:pt x="15316" y="14951"/>
                  </a:lnTo>
                  <a:lnTo>
                    <a:pt x="15339" y="14928"/>
                  </a:lnTo>
                  <a:lnTo>
                    <a:pt x="15339" y="14905"/>
                  </a:lnTo>
                  <a:lnTo>
                    <a:pt x="15385" y="14814"/>
                  </a:lnTo>
                  <a:lnTo>
                    <a:pt x="15430" y="14746"/>
                  </a:lnTo>
                  <a:lnTo>
                    <a:pt x="15453" y="14700"/>
                  </a:lnTo>
                  <a:cubicBezTo>
                    <a:pt x="15453" y="14677"/>
                    <a:pt x="15476" y="14631"/>
                    <a:pt x="15499" y="14586"/>
                  </a:cubicBezTo>
                  <a:cubicBezTo>
                    <a:pt x="15590" y="14426"/>
                    <a:pt x="15658" y="14289"/>
                    <a:pt x="15750" y="14129"/>
                  </a:cubicBezTo>
                  <a:lnTo>
                    <a:pt x="15750" y="14106"/>
                  </a:lnTo>
                  <a:lnTo>
                    <a:pt x="15795" y="14038"/>
                  </a:lnTo>
                  <a:lnTo>
                    <a:pt x="15818" y="14015"/>
                  </a:lnTo>
                  <a:cubicBezTo>
                    <a:pt x="15841" y="14015"/>
                    <a:pt x="15864" y="13992"/>
                    <a:pt x="15864" y="13970"/>
                  </a:cubicBezTo>
                  <a:cubicBezTo>
                    <a:pt x="15887" y="13924"/>
                    <a:pt x="15910" y="13901"/>
                    <a:pt x="15932" y="13855"/>
                  </a:cubicBezTo>
                  <a:lnTo>
                    <a:pt x="15955" y="13833"/>
                  </a:lnTo>
                  <a:cubicBezTo>
                    <a:pt x="15955" y="13810"/>
                    <a:pt x="15978" y="13787"/>
                    <a:pt x="15978" y="13787"/>
                  </a:cubicBezTo>
                  <a:lnTo>
                    <a:pt x="16024" y="13673"/>
                  </a:lnTo>
                  <a:lnTo>
                    <a:pt x="16047" y="13650"/>
                  </a:lnTo>
                  <a:lnTo>
                    <a:pt x="16069" y="13604"/>
                  </a:lnTo>
                  <a:lnTo>
                    <a:pt x="16092" y="13559"/>
                  </a:lnTo>
                  <a:lnTo>
                    <a:pt x="16138" y="13490"/>
                  </a:lnTo>
                  <a:cubicBezTo>
                    <a:pt x="16229" y="13330"/>
                    <a:pt x="16298" y="13171"/>
                    <a:pt x="16389" y="13011"/>
                  </a:cubicBezTo>
                  <a:lnTo>
                    <a:pt x="16412" y="12988"/>
                  </a:lnTo>
                  <a:lnTo>
                    <a:pt x="16457" y="12920"/>
                  </a:lnTo>
                  <a:cubicBezTo>
                    <a:pt x="16480" y="12897"/>
                    <a:pt x="16503" y="12874"/>
                    <a:pt x="16503" y="12851"/>
                  </a:cubicBezTo>
                  <a:lnTo>
                    <a:pt x="16526" y="12805"/>
                  </a:lnTo>
                  <a:cubicBezTo>
                    <a:pt x="16617" y="12668"/>
                    <a:pt x="16708" y="12509"/>
                    <a:pt x="16800" y="12372"/>
                  </a:cubicBezTo>
                  <a:lnTo>
                    <a:pt x="16823" y="12326"/>
                  </a:lnTo>
                  <a:lnTo>
                    <a:pt x="16937" y="12144"/>
                  </a:lnTo>
                  <a:lnTo>
                    <a:pt x="16960" y="12098"/>
                  </a:lnTo>
                  <a:lnTo>
                    <a:pt x="17005" y="12052"/>
                  </a:lnTo>
                  <a:cubicBezTo>
                    <a:pt x="17028" y="11984"/>
                    <a:pt x="17074" y="11915"/>
                    <a:pt x="17119" y="11847"/>
                  </a:cubicBezTo>
                  <a:lnTo>
                    <a:pt x="17256" y="11619"/>
                  </a:lnTo>
                  <a:lnTo>
                    <a:pt x="17325" y="11504"/>
                  </a:lnTo>
                  <a:lnTo>
                    <a:pt x="17348" y="11459"/>
                  </a:lnTo>
                  <a:lnTo>
                    <a:pt x="17416" y="11345"/>
                  </a:lnTo>
                  <a:lnTo>
                    <a:pt x="17462" y="11253"/>
                  </a:lnTo>
                  <a:lnTo>
                    <a:pt x="17507" y="11162"/>
                  </a:lnTo>
                  <a:cubicBezTo>
                    <a:pt x="17530" y="11139"/>
                    <a:pt x="17553" y="11116"/>
                    <a:pt x="17553" y="11094"/>
                  </a:cubicBezTo>
                  <a:lnTo>
                    <a:pt x="17599" y="11025"/>
                  </a:lnTo>
                  <a:cubicBezTo>
                    <a:pt x="17621" y="11002"/>
                    <a:pt x="17621" y="10979"/>
                    <a:pt x="17644" y="10934"/>
                  </a:cubicBezTo>
                  <a:cubicBezTo>
                    <a:pt x="17644" y="10911"/>
                    <a:pt x="17644" y="10888"/>
                    <a:pt x="17644" y="10865"/>
                  </a:cubicBezTo>
                  <a:cubicBezTo>
                    <a:pt x="17644" y="10842"/>
                    <a:pt x="17621" y="10820"/>
                    <a:pt x="17621" y="10820"/>
                  </a:cubicBezTo>
                  <a:lnTo>
                    <a:pt x="17644" y="10774"/>
                  </a:lnTo>
                  <a:lnTo>
                    <a:pt x="17667" y="10728"/>
                  </a:lnTo>
                  <a:lnTo>
                    <a:pt x="17736" y="10614"/>
                  </a:lnTo>
                  <a:lnTo>
                    <a:pt x="17781" y="10500"/>
                  </a:lnTo>
                  <a:cubicBezTo>
                    <a:pt x="17804" y="10477"/>
                    <a:pt x="17827" y="10432"/>
                    <a:pt x="17850" y="10409"/>
                  </a:cubicBezTo>
                  <a:lnTo>
                    <a:pt x="17873" y="10386"/>
                  </a:lnTo>
                  <a:lnTo>
                    <a:pt x="17918" y="10295"/>
                  </a:lnTo>
                  <a:cubicBezTo>
                    <a:pt x="17987" y="10158"/>
                    <a:pt x="18078" y="10044"/>
                    <a:pt x="18146" y="9907"/>
                  </a:cubicBezTo>
                  <a:lnTo>
                    <a:pt x="18192" y="9838"/>
                  </a:lnTo>
                  <a:lnTo>
                    <a:pt x="18261" y="9747"/>
                  </a:lnTo>
                  <a:lnTo>
                    <a:pt x="18283" y="9701"/>
                  </a:lnTo>
                  <a:lnTo>
                    <a:pt x="18306" y="9656"/>
                  </a:lnTo>
                  <a:lnTo>
                    <a:pt x="18329" y="9633"/>
                  </a:lnTo>
                  <a:lnTo>
                    <a:pt x="18329" y="9610"/>
                  </a:lnTo>
                  <a:lnTo>
                    <a:pt x="18352" y="9587"/>
                  </a:lnTo>
                  <a:cubicBezTo>
                    <a:pt x="18352" y="9564"/>
                    <a:pt x="18375" y="9541"/>
                    <a:pt x="18375" y="9519"/>
                  </a:cubicBezTo>
                  <a:cubicBezTo>
                    <a:pt x="18398" y="9496"/>
                    <a:pt x="18398" y="9473"/>
                    <a:pt x="18398" y="9450"/>
                  </a:cubicBezTo>
                  <a:lnTo>
                    <a:pt x="18420" y="9404"/>
                  </a:lnTo>
                  <a:lnTo>
                    <a:pt x="18443" y="9382"/>
                  </a:lnTo>
                  <a:cubicBezTo>
                    <a:pt x="18443" y="9359"/>
                    <a:pt x="18443" y="9359"/>
                    <a:pt x="18443" y="9336"/>
                  </a:cubicBezTo>
                  <a:cubicBezTo>
                    <a:pt x="18489" y="9313"/>
                    <a:pt x="18512" y="9245"/>
                    <a:pt x="18534" y="9199"/>
                  </a:cubicBezTo>
                  <a:lnTo>
                    <a:pt x="18557" y="9176"/>
                  </a:lnTo>
                  <a:lnTo>
                    <a:pt x="18557" y="9153"/>
                  </a:lnTo>
                  <a:lnTo>
                    <a:pt x="18580" y="9153"/>
                  </a:lnTo>
                  <a:lnTo>
                    <a:pt x="18603" y="9085"/>
                  </a:lnTo>
                  <a:lnTo>
                    <a:pt x="18649" y="8994"/>
                  </a:lnTo>
                  <a:lnTo>
                    <a:pt x="18763" y="8834"/>
                  </a:lnTo>
                  <a:lnTo>
                    <a:pt x="18808" y="8765"/>
                  </a:lnTo>
                  <a:lnTo>
                    <a:pt x="18831" y="8720"/>
                  </a:lnTo>
                  <a:lnTo>
                    <a:pt x="18854" y="8651"/>
                  </a:lnTo>
                  <a:lnTo>
                    <a:pt x="18877" y="8628"/>
                  </a:lnTo>
                  <a:cubicBezTo>
                    <a:pt x="18900" y="8583"/>
                    <a:pt x="18922" y="8560"/>
                    <a:pt x="18945" y="8514"/>
                  </a:cubicBezTo>
                  <a:cubicBezTo>
                    <a:pt x="18945" y="8491"/>
                    <a:pt x="18945" y="8469"/>
                    <a:pt x="18945" y="8423"/>
                  </a:cubicBezTo>
                  <a:cubicBezTo>
                    <a:pt x="18968" y="8423"/>
                    <a:pt x="18991" y="8400"/>
                    <a:pt x="18991" y="8400"/>
                  </a:cubicBezTo>
                  <a:lnTo>
                    <a:pt x="19082" y="8240"/>
                  </a:lnTo>
                  <a:lnTo>
                    <a:pt x="19219" y="8012"/>
                  </a:lnTo>
                  <a:cubicBezTo>
                    <a:pt x="19311" y="7875"/>
                    <a:pt x="19379" y="7738"/>
                    <a:pt x="19470" y="7601"/>
                  </a:cubicBezTo>
                  <a:lnTo>
                    <a:pt x="19539" y="7487"/>
                  </a:lnTo>
                  <a:cubicBezTo>
                    <a:pt x="19584" y="7396"/>
                    <a:pt x="19653" y="7305"/>
                    <a:pt x="19699" y="7213"/>
                  </a:cubicBezTo>
                  <a:lnTo>
                    <a:pt x="19744" y="7145"/>
                  </a:lnTo>
                  <a:cubicBezTo>
                    <a:pt x="19836" y="7008"/>
                    <a:pt x="19904" y="6894"/>
                    <a:pt x="19950" y="6780"/>
                  </a:cubicBezTo>
                  <a:cubicBezTo>
                    <a:pt x="19972" y="6780"/>
                    <a:pt x="19972" y="6757"/>
                    <a:pt x="19972" y="6734"/>
                  </a:cubicBezTo>
                  <a:lnTo>
                    <a:pt x="19972" y="6688"/>
                  </a:lnTo>
                  <a:lnTo>
                    <a:pt x="20018" y="6643"/>
                  </a:lnTo>
                  <a:cubicBezTo>
                    <a:pt x="20087" y="6506"/>
                    <a:pt x="20178" y="6392"/>
                    <a:pt x="20246" y="6255"/>
                  </a:cubicBezTo>
                  <a:lnTo>
                    <a:pt x="20269" y="6232"/>
                  </a:lnTo>
                  <a:lnTo>
                    <a:pt x="20292" y="6186"/>
                  </a:lnTo>
                  <a:lnTo>
                    <a:pt x="20315" y="6163"/>
                  </a:lnTo>
                  <a:cubicBezTo>
                    <a:pt x="20383" y="6049"/>
                    <a:pt x="20452" y="5912"/>
                    <a:pt x="20520" y="5798"/>
                  </a:cubicBezTo>
                  <a:lnTo>
                    <a:pt x="20520" y="5775"/>
                  </a:lnTo>
                  <a:lnTo>
                    <a:pt x="20543" y="5752"/>
                  </a:lnTo>
                  <a:lnTo>
                    <a:pt x="20589" y="5661"/>
                  </a:lnTo>
                  <a:lnTo>
                    <a:pt x="20657" y="5593"/>
                  </a:lnTo>
                  <a:cubicBezTo>
                    <a:pt x="20657" y="5547"/>
                    <a:pt x="20680" y="5524"/>
                    <a:pt x="20703" y="5479"/>
                  </a:cubicBezTo>
                  <a:lnTo>
                    <a:pt x="20726" y="5456"/>
                  </a:lnTo>
                  <a:cubicBezTo>
                    <a:pt x="20749" y="5433"/>
                    <a:pt x="20771" y="5387"/>
                    <a:pt x="20771" y="5342"/>
                  </a:cubicBezTo>
                  <a:cubicBezTo>
                    <a:pt x="20794" y="5319"/>
                    <a:pt x="20794" y="5296"/>
                    <a:pt x="20794" y="5273"/>
                  </a:cubicBezTo>
                  <a:lnTo>
                    <a:pt x="20794" y="5250"/>
                  </a:lnTo>
                  <a:cubicBezTo>
                    <a:pt x="20863" y="5136"/>
                    <a:pt x="20931" y="5022"/>
                    <a:pt x="20977" y="4908"/>
                  </a:cubicBezTo>
                  <a:lnTo>
                    <a:pt x="21022" y="4839"/>
                  </a:lnTo>
                  <a:lnTo>
                    <a:pt x="21022" y="4817"/>
                  </a:lnTo>
                  <a:lnTo>
                    <a:pt x="21045" y="4794"/>
                  </a:lnTo>
                  <a:cubicBezTo>
                    <a:pt x="21045" y="4794"/>
                    <a:pt x="21068" y="4771"/>
                    <a:pt x="21068" y="4748"/>
                  </a:cubicBezTo>
                  <a:lnTo>
                    <a:pt x="21159" y="4588"/>
                  </a:lnTo>
                  <a:lnTo>
                    <a:pt x="21182" y="4543"/>
                  </a:lnTo>
                  <a:cubicBezTo>
                    <a:pt x="21228" y="4543"/>
                    <a:pt x="21273" y="4520"/>
                    <a:pt x="21296" y="4474"/>
                  </a:cubicBezTo>
                  <a:cubicBezTo>
                    <a:pt x="21319" y="4429"/>
                    <a:pt x="21365" y="4383"/>
                    <a:pt x="21388" y="4337"/>
                  </a:cubicBezTo>
                  <a:lnTo>
                    <a:pt x="21410" y="4292"/>
                  </a:lnTo>
                  <a:cubicBezTo>
                    <a:pt x="21433" y="4246"/>
                    <a:pt x="21456" y="4200"/>
                    <a:pt x="21479" y="4155"/>
                  </a:cubicBezTo>
                  <a:lnTo>
                    <a:pt x="21525" y="4063"/>
                  </a:lnTo>
                  <a:lnTo>
                    <a:pt x="21570" y="3972"/>
                  </a:lnTo>
                  <a:lnTo>
                    <a:pt x="21593" y="3926"/>
                  </a:lnTo>
                  <a:lnTo>
                    <a:pt x="21639" y="3858"/>
                  </a:lnTo>
                  <a:cubicBezTo>
                    <a:pt x="21662" y="3789"/>
                    <a:pt x="21707" y="3744"/>
                    <a:pt x="21730" y="3675"/>
                  </a:cubicBezTo>
                  <a:lnTo>
                    <a:pt x="21776" y="3607"/>
                  </a:lnTo>
                  <a:lnTo>
                    <a:pt x="21798" y="3584"/>
                  </a:lnTo>
                  <a:cubicBezTo>
                    <a:pt x="21821" y="3538"/>
                    <a:pt x="21844" y="3470"/>
                    <a:pt x="21867" y="3424"/>
                  </a:cubicBezTo>
                  <a:lnTo>
                    <a:pt x="21913" y="3379"/>
                  </a:lnTo>
                  <a:lnTo>
                    <a:pt x="21935" y="3333"/>
                  </a:lnTo>
                  <a:lnTo>
                    <a:pt x="21981" y="3264"/>
                  </a:lnTo>
                  <a:lnTo>
                    <a:pt x="22004" y="3219"/>
                  </a:lnTo>
                  <a:cubicBezTo>
                    <a:pt x="22050" y="3128"/>
                    <a:pt x="22118" y="3036"/>
                    <a:pt x="22164" y="2945"/>
                  </a:cubicBezTo>
                  <a:lnTo>
                    <a:pt x="22232" y="2854"/>
                  </a:lnTo>
                  <a:lnTo>
                    <a:pt x="22323" y="2694"/>
                  </a:lnTo>
                  <a:lnTo>
                    <a:pt x="22369" y="2648"/>
                  </a:lnTo>
                  <a:cubicBezTo>
                    <a:pt x="22415" y="2580"/>
                    <a:pt x="22460" y="2511"/>
                    <a:pt x="22483" y="2420"/>
                  </a:cubicBezTo>
                  <a:cubicBezTo>
                    <a:pt x="22483" y="2420"/>
                    <a:pt x="22506" y="2420"/>
                    <a:pt x="22506" y="2397"/>
                  </a:cubicBezTo>
                  <a:lnTo>
                    <a:pt x="22529" y="2351"/>
                  </a:lnTo>
                  <a:lnTo>
                    <a:pt x="22552" y="2306"/>
                  </a:lnTo>
                  <a:cubicBezTo>
                    <a:pt x="22575" y="2283"/>
                    <a:pt x="22597" y="2237"/>
                    <a:pt x="22620" y="2215"/>
                  </a:cubicBezTo>
                  <a:cubicBezTo>
                    <a:pt x="22620" y="2192"/>
                    <a:pt x="22643" y="2169"/>
                    <a:pt x="22643" y="2146"/>
                  </a:cubicBezTo>
                  <a:cubicBezTo>
                    <a:pt x="22643" y="2123"/>
                    <a:pt x="22643" y="2100"/>
                    <a:pt x="22620" y="2078"/>
                  </a:cubicBezTo>
                  <a:cubicBezTo>
                    <a:pt x="22620" y="2055"/>
                    <a:pt x="22620" y="2055"/>
                    <a:pt x="22597" y="2032"/>
                  </a:cubicBezTo>
                  <a:lnTo>
                    <a:pt x="22643" y="1986"/>
                  </a:lnTo>
                  <a:lnTo>
                    <a:pt x="22689" y="1941"/>
                  </a:lnTo>
                  <a:cubicBezTo>
                    <a:pt x="22711" y="1872"/>
                    <a:pt x="22757" y="1804"/>
                    <a:pt x="22803" y="1735"/>
                  </a:cubicBezTo>
                  <a:cubicBezTo>
                    <a:pt x="22871" y="1644"/>
                    <a:pt x="22917" y="1553"/>
                    <a:pt x="22963" y="1461"/>
                  </a:cubicBezTo>
                  <a:cubicBezTo>
                    <a:pt x="23008" y="1393"/>
                    <a:pt x="23054" y="1324"/>
                    <a:pt x="23100" y="1256"/>
                  </a:cubicBezTo>
                  <a:lnTo>
                    <a:pt x="23122" y="1233"/>
                  </a:lnTo>
                  <a:cubicBezTo>
                    <a:pt x="23145" y="1187"/>
                    <a:pt x="23168" y="1165"/>
                    <a:pt x="23191" y="1142"/>
                  </a:cubicBezTo>
                  <a:lnTo>
                    <a:pt x="23191" y="1119"/>
                  </a:lnTo>
                  <a:lnTo>
                    <a:pt x="23214" y="1073"/>
                  </a:lnTo>
                  <a:lnTo>
                    <a:pt x="23236" y="1050"/>
                  </a:lnTo>
                  <a:lnTo>
                    <a:pt x="23282" y="936"/>
                  </a:lnTo>
                  <a:cubicBezTo>
                    <a:pt x="23328" y="891"/>
                    <a:pt x="23373" y="799"/>
                    <a:pt x="23419" y="731"/>
                  </a:cubicBezTo>
                  <a:lnTo>
                    <a:pt x="23510" y="571"/>
                  </a:lnTo>
                  <a:cubicBezTo>
                    <a:pt x="23556" y="525"/>
                    <a:pt x="23556" y="503"/>
                    <a:pt x="23579" y="457"/>
                  </a:cubicBezTo>
                  <a:lnTo>
                    <a:pt x="23602" y="434"/>
                  </a:lnTo>
                  <a:lnTo>
                    <a:pt x="23602" y="411"/>
                  </a:lnTo>
                  <a:cubicBezTo>
                    <a:pt x="23625" y="366"/>
                    <a:pt x="23647" y="343"/>
                    <a:pt x="23647" y="320"/>
                  </a:cubicBezTo>
                  <a:cubicBezTo>
                    <a:pt x="23647" y="274"/>
                    <a:pt x="23625" y="229"/>
                    <a:pt x="23579" y="229"/>
                  </a:cubicBezTo>
                  <a:lnTo>
                    <a:pt x="23579" y="160"/>
                  </a:lnTo>
                  <a:cubicBezTo>
                    <a:pt x="23579" y="137"/>
                    <a:pt x="23579" y="115"/>
                    <a:pt x="23556" y="92"/>
                  </a:cubicBezTo>
                  <a:cubicBezTo>
                    <a:pt x="23556" y="69"/>
                    <a:pt x="23533" y="46"/>
                    <a:pt x="23510" y="23"/>
                  </a:cubicBezTo>
                  <a:cubicBezTo>
                    <a:pt x="23488" y="23"/>
                    <a:pt x="23465" y="0"/>
                    <a:pt x="23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700034" y="2226692"/>
              <a:ext cx="1271966" cy="1006328"/>
            </a:xfrm>
            <a:custGeom>
              <a:avLst/>
              <a:gdLst/>
              <a:ahLst/>
              <a:cxnLst/>
              <a:rect l="l" t="t" r="r" b="b"/>
              <a:pathLst>
                <a:path w="22735" h="17987" extrusionOk="0">
                  <a:moveTo>
                    <a:pt x="21684" y="0"/>
                  </a:moveTo>
                  <a:cubicBezTo>
                    <a:pt x="21639" y="0"/>
                    <a:pt x="21570" y="23"/>
                    <a:pt x="21547" y="69"/>
                  </a:cubicBezTo>
                  <a:cubicBezTo>
                    <a:pt x="21410" y="320"/>
                    <a:pt x="21273" y="548"/>
                    <a:pt x="21137" y="777"/>
                  </a:cubicBezTo>
                  <a:cubicBezTo>
                    <a:pt x="21045" y="959"/>
                    <a:pt x="20954" y="1142"/>
                    <a:pt x="20840" y="1302"/>
                  </a:cubicBezTo>
                  <a:cubicBezTo>
                    <a:pt x="20589" y="1758"/>
                    <a:pt x="20338" y="2215"/>
                    <a:pt x="20087" y="2648"/>
                  </a:cubicBezTo>
                  <a:cubicBezTo>
                    <a:pt x="19607" y="3493"/>
                    <a:pt x="19151" y="4337"/>
                    <a:pt x="18671" y="5182"/>
                  </a:cubicBezTo>
                  <a:lnTo>
                    <a:pt x="16959" y="8263"/>
                  </a:lnTo>
                  <a:lnTo>
                    <a:pt x="15636" y="10660"/>
                  </a:lnTo>
                  <a:lnTo>
                    <a:pt x="15293" y="11253"/>
                  </a:lnTo>
                  <a:cubicBezTo>
                    <a:pt x="14905" y="11938"/>
                    <a:pt x="14517" y="12646"/>
                    <a:pt x="14129" y="13330"/>
                  </a:cubicBezTo>
                  <a:lnTo>
                    <a:pt x="13832" y="13878"/>
                  </a:lnTo>
                  <a:cubicBezTo>
                    <a:pt x="13467" y="14540"/>
                    <a:pt x="13102" y="15179"/>
                    <a:pt x="12737" y="15841"/>
                  </a:cubicBezTo>
                  <a:cubicBezTo>
                    <a:pt x="12668" y="15978"/>
                    <a:pt x="12577" y="16138"/>
                    <a:pt x="12509" y="16275"/>
                  </a:cubicBezTo>
                  <a:lnTo>
                    <a:pt x="12440" y="16412"/>
                  </a:lnTo>
                  <a:cubicBezTo>
                    <a:pt x="12417" y="16480"/>
                    <a:pt x="12372" y="16549"/>
                    <a:pt x="12326" y="16640"/>
                  </a:cubicBezTo>
                  <a:cubicBezTo>
                    <a:pt x="12326" y="16663"/>
                    <a:pt x="12303" y="16709"/>
                    <a:pt x="12280" y="16731"/>
                  </a:cubicBezTo>
                  <a:lnTo>
                    <a:pt x="12257" y="16823"/>
                  </a:lnTo>
                  <a:lnTo>
                    <a:pt x="12235" y="16846"/>
                  </a:lnTo>
                  <a:lnTo>
                    <a:pt x="12212" y="16891"/>
                  </a:lnTo>
                  <a:cubicBezTo>
                    <a:pt x="12212" y="16914"/>
                    <a:pt x="12189" y="16937"/>
                    <a:pt x="12189" y="16937"/>
                  </a:cubicBezTo>
                  <a:cubicBezTo>
                    <a:pt x="12189" y="16960"/>
                    <a:pt x="12189" y="16960"/>
                    <a:pt x="12166" y="16982"/>
                  </a:cubicBezTo>
                  <a:lnTo>
                    <a:pt x="12166" y="17005"/>
                  </a:lnTo>
                  <a:cubicBezTo>
                    <a:pt x="12143" y="17005"/>
                    <a:pt x="12143" y="17028"/>
                    <a:pt x="12143" y="17028"/>
                  </a:cubicBezTo>
                  <a:lnTo>
                    <a:pt x="12121" y="17051"/>
                  </a:lnTo>
                  <a:cubicBezTo>
                    <a:pt x="12121" y="17074"/>
                    <a:pt x="12121" y="17074"/>
                    <a:pt x="12121" y="17074"/>
                  </a:cubicBezTo>
                  <a:cubicBezTo>
                    <a:pt x="12098" y="17097"/>
                    <a:pt x="12098" y="17119"/>
                    <a:pt x="12075" y="17142"/>
                  </a:cubicBezTo>
                  <a:cubicBezTo>
                    <a:pt x="12075" y="17188"/>
                    <a:pt x="12098" y="17256"/>
                    <a:pt x="12143" y="17279"/>
                  </a:cubicBezTo>
                  <a:lnTo>
                    <a:pt x="12212" y="17279"/>
                  </a:lnTo>
                  <a:cubicBezTo>
                    <a:pt x="12212" y="17302"/>
                    <a:pt x="12212" y="17348"/>
                    <a:pt x="12235" y="17371"/>
                  </a:cubicBezTo>
                  <a:cubicBezTo>
                    <a:pt x="12235" y="17393"/>
                    <a:pt x="12257" y="17393"/>
                    <a:pt x="12257" y="17416"/>
                  </a:cubicBezTo>
                  <a:lnTo>
                    <a:pt x="12235" y="17393"/>
                  </a:lnTo>
                  <a:lnTo>
                    <a:pt x="12052" y="17393"/>
                  </a:lnTo>
                  <a:cubicBezTo>
                    <a:pt x="12029" y="17393"/>
                    <a:pt x="12006" y="17371"/>
                    <a:pt x="11961" y="17371"/>
                  </a:cubicBezTo>
                  <a:lnTo>
                    <a:pt x="11938" y="17371"/>
                  </a:lnTo>
                  <a:lnTo>
                    <a:pt x="11892" y="17348"/>
                  </a:lnTo>
                  <a:lnTo>
                    <a:pt x="11824" y="17348"/>
                  </a:lnTo>
                  <a:lnTo>
                    <a:pt x="11710" y="17302"/>
                  </a:lnTo>
                  <a:cubicBezTo>
                    <a:pt x="11596" y="17279"/>
                    <a:pt x="11481" y="17256"/>
                    <a:pt x="11367" y="17211"/>
                  </a:cubicBezTo>
                  <a:cubicBezTo>
                    <a:pt x="11276" y="17188"/>
                    <a:pt x="11208" y="17188"/>
                    <a:pt x="11116" y="17165"/>
                  </a:cubicBezTo>
                  <a:lnTo>
                    <a:pt x="11002" y="17119"/>
                  </a:lnTo>
                  <a:cubicBezTo>
                    <a:pt x="10888" y="17074"/>
                    <a:pt x="10774" y="17051"/>
                    <a:pt x="10683" y="17005"/>
                  </a:cubicBezTo>
                  <a:lnTo>
                    <a:pt x="10568" y="16960"/>
                  </a:lnTo>
                  <a:cubicBezTo>
                    <a:pt x="10431" y="16914"/>
                    <a:pt x="10317" y="16868"/>
                    <a:pt x="10180" y="16823"/>
                  </a:cubicBezTo>
                  <a:cubicBezTo>
                    <a:pt x="10135" y="16800"/>
                    <a:pt x="10089" y="16777"/>
                    <a:pt x="10066" y="16777"/>
                  </a:cubicBezTo>
                  <a:cubicBezTo>
                    <a:pt x="10043" y="16754"/>
                    <a:pt x="10043" y="16754"/>
                    <a:pt x="10021" y="16731"/>
                  </a:cubicBezTo>
                  <a:cubicBezTo>
                    <a:pt x="9952" y="16686"/>
                    <a:pt x="9884" y="16663"/>
                    <a:pt x="9815" y="16640"/>
                  </a:cubicBezTo>
                  <a:lnTo>
                    <a:pt x="9792" y="16617"/>
                  </a:lnTo>
                  <a:lnTo>
                    <a:pt x="9633" y="16549"/>
                  </a:lnTo>
                  <a:cubicBezTo>
                    <a:pt x="9564" y="16526"/>
                    <a:pt x="9518" y="16503"/>
                    <a:pt x="9473" y="16480"/>
                  </a:cubicBezTo>
                  <a:lnTo>
                    <a:pt x="9359" y="16458"/>
                  </a:lnTo>
                  <a:cubicBezTo>
                    <a:pt x="9290" y="16435"/>
                    <a:pt x="9245" y="16389"/>
                    <a:pt x="9176" y="16366"/>
                  </a:cubicBezTo>
                  <a:lnTo>
                    <a:pt x="9085" y="16343"/>
                  </a:lnTo>
                  <a:cubicBezTo>
                    <a:pt x="9085" y="16298"/>
                    <a:pt x="9062" y="16275"/>
                    <a:pt x="9016" y="16252"/>
                  </a:cubicBezTo>
                  <a:cubicBezTo>
                    <a:pt x="8993" y="16229"/>
                    <a:pt x="8971" y="16229"/>
                    <a:pt x="8948" y="16229"/>
                  </a:cubicBezTo>
                  <a:cubicBezTo>
                    <a:pt x="8948" y="16229"/>
                    <a:pt x="8948" y="16206"/>
                    <a:pt x="8925" y="16206"/>
                  </a:cubicBezTo>
                  <a:cubicBezTo>
                    <a:pt x="8902" y="16206"/>
                    <a:pt x="8879" y="16184"/>
                    <a:pt x="8857" y="16184"/>
                  </a:cubicBezTo>
                  <a:cubicBezTo>
                    <a:pt x="8857" y="16184"/>
                    <a:pt x="8834" y="16161"/>
                    <a:pt x="8834" y="16161"/>
                  </a:cubicBezTo>
                  <a:lnTo>
                    <a:pt x="8811" y="16161"/>
                  </a:lnTo>
                  <a:cubicBezTo>
                    <a:pt x="8651" y="16092"/>
                    <a:pt x="8514" y="16024"/>
                    <a:pt x="8354" y="15978"/>
                  </a:cubicBezTo>
                  <a:cubicBezTo>
                    <a:pt x="8263" y="15933"/>
                    <a:pt x="8149" y="15887"/>
                    <a:pt x="8035" y="15841"/>
                  </a:cubicBezTo>
                  <a:lnTo>
                    <a:pt x="8012" y="15818"/>
                  </a:lnTo>
                  <a:lnTo>
                    <a:pt x="7966" y="15796"/>
                  </a:lnTo>
                  <a:cubicBezTo>
                    <a:pt x="7898" y="15773"/>
                    <a:pt x="7829" y="15750"/>
                    <a:pt x="7761" y="15727"/>
                  </a:cubicBezTo>
                  <a:lnTo>
                    <a:pt x="7738" y="15704"/>
                  </a:lnTo>
                  <a:cubicBezTo>
                    <a:pt x="7670" y="15659"/>
                    <a:pt x="7624" y="15636"/>
                    <a:pt x="7555" y="15590"/>
                  </a:cubicBezTo>
                  <a:cubicBezTo>
                    <a:pt x="7510" y="15567"/>
                    <a:pt x="7464" y="15544"/>
                    <a:pt x="7419" y="15522"/>
                  </a:cubicBezTo>
                  <a:cubicBezTo>
                    <a:pt x="7350" y="15476"/>
                    <a:pt x="7282" y="15453"/>
                    <a:pt x="7213" y="15408"/>
                  </a:cubicBezTo>
                  <a:cubicBezTo>
                    <a:pt x="7076" y="15339"/>
                    <a:pt x="6939" y="15293"/>
                    <a:pt x="6802" y="15225"/>
                  </a:cubicBezTo>
                  <a:lnTo>
                    <a:pt x="6574" y="15111"/>
                  </a:lnTo>
                  <a:lnTo>
                    <a:pt x="6346" y="14997"/>
                  </a:lnTo>
                  <a:lnTo>
                    <a:pt x="6323" y="14997"/>
                  </a:lnTo>
                  <a:lnTo>
                    <a:pt x="6323" y="14974"/>
                  </a:lnTo>
                  <a:cubicBezTo>
                    <a:pt x="5935" y="14768"/>
                    <a:pt x="5615" y="14586"/>
                    <a:pt x="5296" y="14426"/>
                  </a:cubicBezTo>
                  <a:cubicBezTo>
                    <a:pt x="5204" y="14358"/>
                    <a:pt x="5090" y="14312"/>
                    <a:pt x="4976" y="14266"/>
                  </a:cubicBezTo>
                  <a:cubicBezTo>
                    <a:pt x="4953" y="14243"/>
                    <a:pt x="4953" y="14243"/>
                    <a:pt x="4931" y="14243"/>
                  </a:cubicBezTo>
                  <a:cubicBezTo>
                    <a:pt x="4908" y="14243"/>
                    <a:pt x="4862" y="14266"/>
                    <a:pt x="4839" y="14289"/>
                  </a:cubicBezTo>
                  <a:cubicBezTo>
                    <a:pt x="4794" y="14266"/>
                    <a:pt x="4748" y="14243"/>
                    <a:pt x="4702" y="14221"/>
                  </a:cubicBezTo>
                  <a:cubicBezTo>
                    <a:pt x="4497" y="14084"/>
                    <a:pt x="4269" y="13970"/>
                    <a:pt x="4063" y="13833"/>
                  </a:cubicBezTo>
                  <a:lnTo>
                    <a:pt x="3835" y="13718"/>
                  </a:lnTo>
                  <a:cubicBezTo>
                    <a:pt x="3744" y="13650"/>
                    <a:pt x="3652" y="13604"/>
                    <a:pt x="3561" y="13559"/>
                  </a:cubicBezTo>
                  <a:lnTo>
                    <a:pt x="3424" y="13467"/>
                  </a:lnTo>
                  <a:cubicBezTo>
                    <a:pt x="3356" y="13445"/>
                    <a:pt x="3287" y="13399"/>
                    <a:pt x="3219" y="13353"/>
                  </a:cubicBezTo>
                  <a:lnTo>
                    <a:pt x="3196" y="13330"/>
                  </a:lnTo>
                  <a:cubicBezTo>
                    <a:pt x="3150" y="13308"/>
                    <a:pt x="3127" y="13308"/>
                    <a:pt x="3082" y="13285"/>
                  </a:cubicBezTo>
                  <a:lnTo>
                    <a:pt x="2945" y="13193"/>
                  </a:lnTo>
                  <a:lnTo>
                    <a:pt x="2899" y="13148"/>
                  </a:lnTo>
                  <a:cubicBezTo>
                    <a:pt x="2853" y="13125"/>
                    <a:pt x="2785" y="13079"/>
                    <a:pt x="2739" y="13057"/>
                  </a:cubicBezTo>
                  <a:lnTo>
                    <a:pt x="2671" y="13011"/>
                  </a:lnTo>
                  <a:lnTo>
                    <a:pt x="2648" y="12988"/>
                  </a:lnTo>
                  <a:cubicBezTo>
                    <a:pt x="2602" y="12965"/>
                    <a:pt x="2580" y="12942"/>
                    <a:pt x="2534" y="12920"/>
                  </a:cubicBezTo>
                  <a:cubicBezTo>
                    <a:pt x="2511" y="12897"/>
                    <a:pt x="2488" y="12897"/>
                    <a:pt x="2465" y="12897"/>
                  </a:cubicBezTo>
                  <a:cubicBezTo>
                    <a:pt x="2443" y="12897"/>
                    <a:pt x="2420" y="12897"/>
                    <a:pt x="2397" y="12920"/>
                  </a:cubicBezTo>
                  <a:cubicBezTo>
                    <a:pt x="2351" y="12897"/>
                    <a:pt x="2328" y="12874"/>
                    <a:pt x="2283" y="12851"/>
                  </a:cubicBezTo>
                  <a:lnTo>
                    <a:pt x="2260" y="12828"/>
                  </a:lnTo>
                  <a:cubicBezTo>
                    <a:pt x="2169" y="12760"/>
                    <a:pt x="2055" y="12691"/>
                    <a:pt x="1963" y="12623"/>
                  </a:cubicBezTo>
                  <a:lnTo>
                    <a:pt x="1872" y="12554"/>
                  </a:lnTo>
                  <a:lnTo>
                    <a:pt x="1781" y="12486"/>
                  </a:lnTo>
                  <a:cubicBezTo>
                    <a:pt x="1758" y="12463"/>
                    <a:pt x="1758" y="12463"/>
                    <a:pt x="1735" y="12440"/>
                  </a:cubicBezTo>
                  <a:lnTo>
                    <a:pt x="1689" y="12417"/>
                  </a:lnTo>
                  <a:cubicBezTo>
                    <a:pt x="1667" y="12395"/>
                    <a:pt x="1644" y="12372"/>
                    <a:pt x="1621" y="12349"/>
                  </a:cubicBezTo>
                  <a:lnTo>
                    <a:pt x="1575" y="12326"/>
                  </a:lnTo>
                  <a:lnTo>
                    <a:pt x="1530" y="12303"/>
                  </a:lnTo>
                  <a:lnTo>
                    <a:pt x="1461" y="12235"/>
                  </a:lnTo>
                  <a:cubicBezTo>
                    <a:pt x="1393" y="12166"/>
                    <a:pt x="1301" y="12121"/>
                    <a:pt x="1210" y="12052"/>
                  </a:cubicBezTo>
                  <a:lnTo>
                    <a:pt x="1073" y="11938"/>
                  </a:lnTo>
                  <a:cubicBezTo>
                    <a:pt x="913" y="11801"/>
                    <a:pt x="776" y="11687"/>
                    <a:pt x="617" y="11550"/>
                  </a:cubicBezTo>
                  <a:cubicBezTo>
                    <a:pt x="594" y="11550"/>
                    <a:pt x="571" y="11527"/>
                    <a:pt x="548" y="11504"/>
                  </a:cubicBezTo>
                  <a:lnTo>
                    <a:pt x="525" y="11504"/>
                  </a:lnTo>
                  <a:cubicBezTo>
                    <a:pt x="480" y="11459"/>
                    <a:pt x="457" y="11436"/>
                    <a:pt x="411" y="11413"/>
                  </a:cubicBezTo>
                  <a:cubicBezTo>
                    <a:pt x="411" y="11413"/>
                    <a:pt x="388" y="11390"/>
                    <a:pt x="365" y="11390"/>
                  </a:cubicBezTo>
                  <a:lnTo>
                    <a:pt x="343" y="11367"/>
                  </a:lnTo>
                  <a:lnTo>
                    <a:pt x="320" y="11345"/>
                  </a:lnTo>
                  <a:cubicBezTo>
                    <a:pt x="297" y="11322"/>
                    <a:pt x="251" y="11299"/>
                    <a:pt x="206" y="11299"/>
                  </a:cubicBezTo>
                  <a:cubicBezTo>
                    <a:pt x="229" y="11276"/>
                    <a:pt x="229" y="11231"/>
                    <a:pt x="229" y="11208"/>
                  </a:cubicBezTo>
                  <a:cubicBezTo>
                    <a:pt x="206" y="11185"/>
                    <a:pt x="183" y="11185"/>
                    <a:pt x="160" y="11185"/>
                  </a:cubicBezTo>
                  <a:lnTo>
                    <a:pt x="92" y="11185"/>
                  </a:lnTo>
                  <a:cubicBezTo>
                    <a:pt x="69" y="11208"/>
                    <a:pt x="46" y="11231"/>
                    <a:pt x="46" y="11253"/>
                  </a:cubicBezTo>
                  <a:lnTo>
                    <a:pt x="23" y="11276"/>
                  </a:lnTo>
                  <a:cubicBezTo>
                    <a:pt x="23" y="11322"/>
                    <a:pt x="0" y="11345"/>
                    <a:pt x="0" y="11390"/>
                  </a:cubicBezTo>
                  <a:cubicBezTo>
                    <a:pt x="23" y="11436"/>
                    <a:pt x="23" y="11459"/>
                    <a:pt x="23" y="11482"/>
                  </a:cubicBezTo>
                  <a:cubicBezTo>
                    <a:pt x="46" y="11504"/>
                    <a:pt x="69" y="11550"/>
                    <a:pt x="92" y="11573"/>
                  </a:cubicBezTo>
                  <a:cubicBezTo>
                    <a:pt x="114" y="11596"/>
                    <a:pt x="160" y="11641"/>
                    <a:pt x="183" y="11664"/>
                  </a:cubicBezTo>
                  <a:lnTo>
                    <a:pt x="206" y="11687"/>
                  </a:lnTo>
                  <a:cubicBezTo>
                    <a:pt x="229" y="11710"/>
                    <a:pt x="251" y="11710"/>
                    <a:pt x="274" y="11733"/>
                  </a:cubicBezTo>
                  <a:cubicBezTo>
                    <a:pt x="320" y="11778"/>
                    <a:pt x="388" y="11824"/>
                    <a:pt x="457" y="11870"/>
                  </a:cubicBezTo>
                  <a:cubicBezTo>
                    <a:pt x="502" y="11938"/>
                    <a:pt x="571" y="11984"/>
                    <a:pt x="639" y="12029"/>
                  </a:cubicBezTo>
                  <a:lnTo>
                    <a:pt x="754" y="12121"/>
                  </a:lnTo>
                  <a:lnTo>
                    <a:pt x="822" y="12189"/>
                  </a:lnTo>
                  <a:lnTo>
                    <a:pt x="913" y="12235"/>
                  </a:lnTo>
                  <a:lnTo>
                    <a:pt x="959" y="12280"/>
                  </a:lnTo>
                  <a:cubicBezTo>
                    <a:pt x="982" y="12303"/>
                    <a:pt x="1027" y="12326"/>
                    <a:pt x="1050" y="12349"/>
                  </a:cubicBezTo>
                  <a:cubicBezTo>
                    <a:pt x="1073" y="12372"/>
                    <a:pt x="1096" y="12372"/>
                    <a:pt x="1096" y="12372"/>
                  </a:cubicBezTo>
                  <a:lnTo>
                    <a:pt x="1142" y="12372"/>
                  </a:lnTo>
                  <a:cubicBezTo>
                    <a:pt x="1256" y="12463"/>
                    <a:pt x="1393" y="12554"/>
                    <a:pt x="1507" y="12646"/>
                  </a:cubicBezTo>
                  <a:cubicBezTo>
                    <a:pt x="1552" y="12669"/>
                    <a:pt x="1621" y="12714"/>
                    <a:pt x="1667" y="12760"/>
                  </a:cubicBezTo>
                  <a:cubicBezTo>
                    <a:pt x="1689" y="12783"/>
                    <a:pt x="1712" y="12783"/>
                    <a:pt x="1735" y="12805"/>
                  </a:cubicBezTo>
                  <a:lnTo>
                    <a:pt x="1758" y="12828"/>
                  </a:lnTo>
                  <a:lnTo>
                    <a:pt x="1872" y="12920"/>
                  </a:lnTo>
                  <a:cubicBezTo>
                    <a:pt x="1940" y="12965"/>
                    <a:pt x="2009" y="13011"/>
                    <a:pt x="2077" y="13079"/>
                  </a:cubicBezTo>
                  <a:cubicBezTo>
                    <a:pt x="2214" y="13171"/>
                    <a:pt x="2328" y="13262"/>
                    <a:pt x="2465" y="13330"/>
                  </a:cubicBezTo>
                  <a:lnTo>
                    <a:pt x="2534" y="13376"/>
                  </a:lnTo>
                  <a:cubicBezTo>
                    <a:pt x="2671" y="13467"/>
                    <a:pt x="2808" y="13582"/>
                    <a:pt x="2945" y="13673"/>
                  </a:cubicBezTo>
                  <a:lnTo>
                    <a:pt x="3127" y="13764"/>
                  </a:lnTo>
                  <a:lnTo>
                    <a:pt x="3196" y="13810"/>
                  </a:lnTo>
                  <a:cubicBezTo>
                    <a:pt x="3264" y="13855"/>
                    <a:pt x="3356" y="13901"/>
                    <a:pt x="3424" y="13947"/>
                  </a:cubicBezTo>
                  <a:cubicBezTo>
                    <a:pt x="3447" y="13970"/>
                    <a:pt x="3470" y="13970"/>
                    <a:pt x="3493" y="13970"/>
                  </a:cubicBezTo>
                  <a:lnTo>
                    <a:pt x="3538" y="13970"/>
                  </a:lnTo>
                  <a:lnTo>
                    <a:pt x="3630" y="14015"/>
                  </a:lnTo>
                  <a:lnTo>
                    <a:pt x="3721" y="14061"/>
                  </a:lnTo>
                  <a:cubicBezTo>
                    <a:pt x="3766" y="14107"/>
                    <a:pt x="3835" y="14152"/>
                    <a:pt x="3903" y="14175"/>
                  </a:cubicBezTo>
                  <a:lnTo>
                    <a:pt x="3926" y="14198"/>
                  </a:lnTo>
                  <a:cubicBezTo>
                    <a:pt x="4018" y="14243"/>
                    <a:pt x="4109" y="14289"/>
                    <a:pt x="4200" y="14335"/>
                  </a:cubicBezTo>
                  <a:lnTo>
                    <a:pt x="4269" y="14335"/>
                  </a:lnTo>
                  <a:lnTo>
                    <a:pt x="4337" y="14380"/>
                  </a:lnTo>
                  <a:cubicBezTo>
                    <a:pt x="4520" y="14472"/>
                    <a:pt x="4702" y="14586"/>
                    <a:pt x="4885" y="14700"/>
                  </a:cubicBezTo>
                  <a:cubicBezTo>
                    <a:pt x="5022" y="14768"/>
                    <a:pt x="5159" y="14837"/>
                    <a:pt x="5273" y="14905"/>
                  </a:cubicBezTo>
                  <a:lnTo>
                    <a:pt x="5364" y="14974"/>
                  </a:lnTo>
                  <a:cubicBezTo>
                    <a:pt x="5524" y="15042"/>
                    <a:pt x="5684" y="15134"/>
                    <a:pt x="5844" y="15225"/>
                  </a:cubicBezTo>
                  <a:lnTo>
                    <a:pt x="5912" y="15248"/>
                  </a:lnTo>
                  <a:lnTo>
                    <a:pt x="6003" y="15293"/>
                  </a:lnTo>
                  <a:lnTo>
                    <a:pt x="6049" y="15316"/>
                  </a:lnTo>
                  <a:cubicBezTo>
                    <a:pt x="6117" y="15362"/>
                    <a:pt x="6163" y="15385"/>
                    <a:pt x="6232" y="15408"/>
                  </a:cubicBezTo>
                  <a:lnTo>
                    <a:pt x="6300" y="15408"/>
                  </a:lnTo>
                  <a:cubicBezTo>
                    <a:pt x="6391" y="15453"/>
                    <a:pt x="6483" y="15499"/>
                    <a:pt x="6574" y="15522"/>
                  </a:cubicBezTo>
                  <a:lnTo>
                    <a:pt x="6734" y="15613"/>
                  </a:lnTo>
                  <a:lnTo>
                    <a:pt x="6894" y="15681"/>
                  </a:lnTo>
                  <a:lnTo>
                    <a:pt x="6962" y="15727"/>
                  </a:lnTo>
                  <a:cubicBezTo>
                    <a:pt x="7030" y="15750"/>
                    <a:pt x="7099" y="15796"/>
                    <a:pt x="7190" y="15818"/>
                  </a:cubicBezTo>
                  <a:lnTo>
                    <a:pt x="7282" y="15818"/>
                  </a:lnTo>
                  <a:lnTo>
                    <a:pt x="7304" y="15841"/>
                  </a:lnTo>
                  <a:cubicBezTo>
                    <a:pt x="7373" y="15864"/>
                    <a:pt x="7419" y="15910"/>
                    <a:pt x="7487" y="15933"/>
                  </a:cubicBezTo>
                  <a:lnTo>
                    <a:pt x="7555" y="15978"/>
                  </a:lnTo>
                  <a:cubicBezTo>
                    <a:pt x="7601" y="16001"/>
                    <a:pt x="7647" y="16024"/>
                    <a:pt x="7715" y="16047"/>
                  </a:cubicBezTo>
                  <a:lnTo>
                    <a:pt x="7738" y="16069"/>
                  </a:lnTo>
                  <a:cubicBezTo>
                    <a:pt x="7784" y="16092"/>
                    <a:pt x="7807" y="16092"/>
                    <a:pt x="7852" y="16115"/>
                  </a:cubicBezTo>
                  <a:lnTo>
                    <a:pt x="7943" y="16161"/>
                  </a:lnTo>
                  <a:lnTo>
                    <a:pt x="8012" y="16206"/>
                  </a:lnTo>
                  <a:cubicBezTo>
                    <a:pt x="8080" y="16252"/>
                    <a:pt x="8172" y="16298"/>
                    <a:pt x="8240" y="16343"/>
                  </a:cubicBezTo>
                  <a:lnTo>
                    <a:pt x="8286" y="16366"/>
                  </a:lnTo>
                  <a:cubicBezTo>
                    <a:pt x="8354" y="16389"/>
                    <a:pt x="8400" y="16412"/>
                    <a:pt x="8468" y="16435"/>
                  </a:cubicBezTo>
                  <a:cubicBezTo>
                    <a:pt x="8560" y="16480"/>
                    <a:pt x="8674" y="16526"/>
                    <a:pt x="8765" y="16572"/>
                  </a:cubicBezTo>
                  <a:cubicBezTo>
                    <a:pt x="8788" y="16594"/>
                    <a:pt x="8811" y="16594"/>
                    <a:pt x="8834" y="16594"/>
                  </a:cubicBezTo>
                  <a:lnTo>
                    <a:pt x="8857" y="16617"/>
                  </a:lnTo>
                  <a:cubicBezTo>
                    <a:pt x="8925" y="16640"/>
                    <a:pt x="8993" y="16686"/>
                    <a:pt x="9062" y="16709"/>
                  </a:cubicBezTo>
                  <a:cubicBezTo>
                    <a:pt x="9130" y="16731"/>
                    <a:pt x="9222" y="16777"/>
                    <a:pt x="9313" y="16800"/>
                  </a:cubicBezTo>
                  <a:cubicBezTo>
                    <a:pt x="9427" y="16846"/>
                    <a:pt x="9518" y="16868"/>
                    <a:pt x="9633" y="16914"/>
                  </a:cubicBezTo>
                  <a:lnTo>
                    <a:pt x="9838" y="16982"/>
                  </a:lnTo>
                  <a:lnTo>
                    <a:pt x="9906" y="17005"/>
                  </a:lnTo>
                  <a:lnTo>
                    <a:pt x="9952" y="17028"/>
                  </a:lnTo>
                  <a:cubicBezTo>
                    <a:pt x="10043" y="17074"/>
                    <a:pt x="10112" y="17097"/>
                    <a:pt x="10180" y="17119"/>
                  </a:cubicBezTo>
                  <a:lnTo>
                    <a:pt x="10249" y="17165"/>
                  </a:lnTo>
                  <a:cubicBezTo>
                    <a:pt x="10317" y="17188"/>
                    <a:pt x="10363" y="17211"/>
                    <a:pt x="10431" y="17234"/>
                  </a:cubicBezTo>
                  <a:cubicBezTo>
                    <a:pt x="10546" y="17279"/>
                    <a:pt x="10637" y="17302"/>
                    <a:pt x="10728" y="17348"/>
                  </a:cubicBezTo>
                  <a:cubicBezTo>
                    <a:pt x="10774" y="17348"/>
                    <a:pt x="10797" y="17371"/>
                    <a:pt x="10819" y="17371"/>
                  </a:cubicBezTo>
                  <a:lnTo>
                    <a:pt x="10842" y="17371"/>
                  </a:lnTo>
                  <a:lnTo>
                    <a:pt x="11025" y="17439"/>
                  </a:lnTo>
                  <a:cubicBezTo>
                    <a:pt x="11093" y="17462"/>
                    <a:pt x="11162" y="17485"/>
                    <a:pt x="11230" y="17507"/>
                  </a:cubicBezTo>
                  <a:lnTo>
                    <a:pt x="11299" y="17507"/>
                  </a:lnTo>
                  <a:cubicBezTo>
                    <a:pt x="11322" y="17530"/>
                    <a:pt x="11344" y="17530"/>
                    <a:pt x="11390" y="17530"/>
                  </a:cubicBezTo>
                  <a:cubicBezTo>
                    <a:pt x="11413" y="17553"/>
                    <a:pt x="11459" y="17576"/>
                    <a:pt x="11504" y="17576"/>
                  </a:cubicBezTo>
                  <a:lnTo>
                    <a:pt x="11664" y="17622"/>
                  </a:lnTo>
                  <a:lnTo>
                    <a:pt x="11824" y="17667"/>
                  </a:lnTo>
                  <a:cubicBezTo>
                    <a:pt x="11824" y="17690"/>
                    <a:pt x="11847" y="17690"/>
                    <a:pt x="11869" y="17690"/>
                  </a:cubicBezTo>
                  <a:lnTo>
                    <a:pt x="11892" y="17690"/>
                  </a:lnTo>
                  <a:lnTo>
                    <a:pt x="11984" y="17713"/>
                  </a:lnTo>
                  <a:lnTo>
                    <a:pt x="12098" y="17759"/>
                  </a:lnTo>
                  <a:cubicBezTo>
                    <a:pt x="12257" y="17781"/>
                    <a:pt x="12394" y="17827"/>
                    <a:pt x="12554" y="17873"/>
                  </a:cubicBezTo>
                  <a:lnTo>
                    <a:pt x="12623" y="17873"/>
                  </a:lnTo>
                  <a:cubicBezTo>
                    <a:pt x="12714" y="17895"/>
                    <a:pt x="12805" y="17918"/>
                    <a:pt x="12897" y="17941"/>
                  </a:cubicBezTo>
                  <a:cubicBezTo>
                    <a:pt x="12942" y="17941"/>
                    <a:pt x="12988" y="17941"/>
                    <a:pt x="13034" y="17964"/>
                  </a:cubicBezTo>
                  <a:cubicBezTo>
                    <a:pt x="13079" y="17964"/>
                    <a:pt x="13125" y="17964"/>
                    <a:pt x="13170" y="17987"/>
                  </a:cubicBezTo>
                  <a:lnTo>
                    <a:pt x="13262" y="17987"/>
                  </a:lnTo>
                  <a:cubicBezTo>
                    <a:pt x="13307" y="17964"/>
                    <a:pt x="13353" y="17918"/>
                    <a:pt x="13353" y="17895"/>
                  </a:cubicBezTo>
                  <a:cubicBezTo>
                    <a:pt x="13353" y="17873"/>
                    <a:pt x="13353" y="17850"/>
                    <a:pt x="13353" y="17850"/>
                  </a:cubicBezTo>
                  <a:lnTo>
                    <a:pt x="13376" y="17850"/>
                  </a:lnTo>
                  <a:cubicBezTo>
                    <a:pt x="13422" y="17850"/>
                    <a:pt x="13444" y="17804"/>
                    <a:pt x="13467" y="17759"/>
                  </a:cubicBezTo>
                  <a:cubicBezTo>
                    <a:pt x="13467" y="17736"/>
                    <a:pt x="13467" y="17736"/>
                    <a:pt x="13467" y="17713"/>
                  </a:cubicBezTo>
                  <a:cubicBezTo>
                    <a:pt x="13490" y="17690"/>
                    <a:pt x="13490" y="17667"/>
                    <a:pt x="13490" y="17622"/>
                  </a:cubicBezTo>
                  <a:cubicBezTo>
                    <a:pt x="13490" y="17576"/>
                    <a:pt x="13467" y="17530"/>
                    <a:pt x="13422" y="17530"/>
                  </a:cubicBezTo>
                  <a:cubicBezTo>
                    <a:pt x="13399" y="17507"/>
                    <a:pt x="13353" y="17507"/>
                    <a:pt x="13330" y="17507"/>
                  </a:cubicBezTo>
                  <a:lnTo>
                    <a:pt x="13034" y="17507"/>
                  </a:lnTo>
                  <a:cubicBezTo>
                    <a:pt x="12919" y="17485"/>
                    <a:pt x="12805" y="17485"/>
                    <a:pt x="12691" y="17462"/>
                  </a:cubicBezTo>
                  <a:lnTo>
                    <a:pt x="12646" y="17462"/>
                  </a:lnTo>
                  <a:cubicBezTo>
                    <a:pt x="12600" y="17462"/>
                    <a:pt x="12531" y="17439"/>
                    <a:pt x="12486" y="17439"/>
                  </a:cubicBezTo>
                  <a:cubicBezTo>
                    <a:pt x="12509" y="17439"/>
                    <a:pt x="12531" y="17416"/>
                    <a:pt x="12577" y="17416"/>
                  </a:cubicBezTo>
                  <a:lnTo>
                    <a:pt x="12714" y="17416"/>
                  </a:lnTo>
                  <a:cubicBezTo>
                    <a:pt x="12760" y="17416"/>
                    <a:pt x="12828" y="17439"/>
                    <a:pt x="12874" y="17439"/>
                  </a:cubicBezTo>
                  <a:cubicBezTo>
                    <a:pt x="12919" y="17439"/>
                    <a:pt x="12965" y="17462"/>
                    <a:pt x="13011" y="17462"/>
                  </a:cubicBezTo>
                  <a:lnTo>
                    <a:pt x="13079" y="17462"/>
                  </a:lnTo>
                  <a:lnTo>
                    <a:pt x="13102" y="17485"/>
                  </a:lnTo>
                  <a:lnTo>
                    <a:pt x="13330" y="17485"/>
                  </a:lnTo>
                  <a:cubicBezTo>
                    <a:pt x="13376" y="17485"/>
                    <a:pt x="13399" y="17462"/>
                    <a:pt x="13444" y="17439"/>
                  </a:cubicBezTo>
                  <a:cubicBezTo>
                    <a:pt x="13536" y="17371"/>
                    <a:pt x="13604" y="17279"/>
                    <a:pt x="13650" y="17165"/>
                  </a:cubicBezTo>
                  <a:lnTo>
                    <a:pt x="13673" y="17165"/>
                  </a:lnTo>
                  <a:cubicBezTo>
                    <a:pt x="13695" y="17097"/>
                    <a:pt x="13741" y="17028"/>
                    <a:pt x="13787" y="16982"/>
                  </a:cubicBezTo>
                  <a:cubicBezTo>
                    <a:pt x="13810" y="16937"/>
                    <a:pt x="13832" y="16891"/>
                    <a:pt x="13878" y="16846"/>
                  </a:cubicBezTo>
                  <a:lnTo>
                    <a:pt x="13901" y="16777"/>
                  </a:lnTo>
                  <a:cubicBezTo>
                    <a:pt x="13924" y="16754"/>
                    <a:pt x="13924" y="16731"/>
                    <a:pt x="13947" y="16709"/>
                  </a:cubicBezTo>
                  <a:cubicBezTo>
                    <a:pt x="13969" y="16663"/>
                    <a:pt x="13992" y="16640"/>
                    <a:pt x="13992" y="16617"/>
                  </a:cubicBezTo>
                  <a:cubicBezTo>
                    <a:pt x="14038" y="16572"/>
                    <a:pt x="14061" y="16526"/>
                    <a:pt x="14083" y="16480"/>
                  </a:cubicBezTo>
                  <a:lnTo>
                    <a:pt x="14106" y="16412"/>
                  </a:lnTo>
                  <a:cubicBezTo>
                    <a:pt x="14152" y="16343"/>
                    <a:pt x="14198" y="16275"/>
                    <a:pt x="14220" y="16206"/>
                  </a:cubicBezTo>
                  <a:cubicBezTo>
                    <a:pt x="14266" y="16138"/>
                    <a:pt x="14335" y="16047"/>
                    <a:pt x="14380" y="15955"/>
                  </a:cubicBezTo>
                  <a:cubicBezTo>
                    <a:pt x="14403" y="15864"/>
                    <a:pt x="14449" y="15796"/>
                    <a:pt x="14494" y="15704"/>
                  </a:cubicBezTo>
                  <a:cubicBezTo>
                    <a:pt x="14608" y="15476"/>
                    <a:pt x="14723" y="15248"/>
                    <a:pt x="14860" y="15042"/>
                  </a:cubicBezTo>
                  <a:cubicBezTo>
                    <a:pt x="14905" y="14974"/>
                    <a:pt x="14951" y="14883"/>
                    <a:pt x="14997" y="14814"/>
                  </a:cubicBezTo>
                  <a:cubicBezTo>
                    <a:pt x="15019" y="14723"/>
                    <a:pt x="15065" y="14654"/>
                    <a:pt x="15111" y="14586"/>
                  </a:cubicBezTo>
                  <a:cubicBezTo>
                    <a:pt x="15179" y="14426"/>
                    <a:pt x="15270" y="14289"/>
                    <a:pt x="15362" y="14129"/>
                  </a:cubicBezTo>
                  <a:cubicBezTo>
                    <a:pt x="15407" y="14061"/>
                    <a:pt x="15430" y="13992"/>
                    <a:pt x="15476" y="13947"/>
                  </a:cubicBezTo>
                  <a:cubicBezTo>
                    <a:pt x="15521" y="13855"/>
                    <a:pt x="15567" y="13764"/>
                    <a:pt x="15613" y="13673"/>
                  </a:cubicBezTo>
                  <a:cubicBezTo>
                    <a:pt x="15636" y="13627"/>
                    <a:pt x="15681" y="13559"/>
                    <a:pt x="15727" y="13490"/>
                  </a:cubicBezTo>
                  <a:cubicBezTo>
                    <a:pt x="15773" y="13422"/>
                    <a:pt x="15818" y="13330"/>
                    <a:pt x="15887" y="13239"/>
                  </a:cubicBezTo>
                  <a:cubicBezTo>
                    <a:pt x="15955" y="13125"/>
                    <a:pt x="16024" y="13011"/>
                    <a:pt x="16092" y="12897"/>
                  </a:cubicBezTo>
                  <a:lnTo>
                    <a:pt x="16161" y="12805"/>
                  </a:lnTo>
                  <a:cubicBezTo>
                    <a:pt x="16252" y="12646"/>
                    <a:pt x="16343" y="12509"/>
                    <a:pt x="16435" y="12349"/>
                  </a:cubicBezTo>
                  <a:cubicBezTo>
                    <a:pt x="16503" y="12235"/>
                    <a:pt x="16594" y="12098"/>
                    <a:pt x="16663" y="11984"/>
                  </a:cubicBezTo>
                  <a:lnTo>
                    <a:pt x="16708" y="11892"/>
                  </a:lnTo>
                  <a:cubicBezTo>
                    <a:pt x="16777" y="11801"/>
                    <a:pt x="16823" y="11710"/>
                    <a:pt x="16868" y="11619"/>
                  </a:cubicBezTo>
                  <a:cubicBezTo>
                    <a:pt x="16914" y="11550"/>
                    <a:pt x="16959" y="11504"/>
                    <a:pt x="16982" y="11436"/>
                  </a:cubicBezTo>
                  <a:cubicBezTo>
                    <a:pt x="17028" y="11367"/>
                    <a:pt x="17051" y="11322"/>
                    <a:pt x="17074" y="11276"/>
                  </a:cubicBezTo>
                  <a:lnTo>
                    <a:pt x="17119" y="11208"/>
                  </a:lnTo>
                  <a:cubicBezTo>
                    <a:pt x="17142" y="11162"/>
                    <a:pt x="17165" y="11116"/>
                    <a:pt x="17188" y="11094"/>
                  </a:cubicBezTo>
                  <a:cubicBezTo>
                    <a:pt x="17211" y="11048"/>
                    <a:pt x="17233" y="11025"/>
                    <a:pt x="17256" y="10979"/>
                  </a:cubicBezTo>
                  <a:cubicBezTo>
                    <a:pt x="17302" y="10888"/>
                    <a:pt x="17348" y="10820"/>
                    <a:pt x="17393" y="10751"/>
                  </a:cubicBezTo>
                  <a:cubicBezTo>
                    <a:pt x="17416" y="10706"/>
                    <a:pt x="17439" y="10660"/>
                    <a:pt x="17462" y="10614"/>
                  </a:cubicBezTo>
                  <a:lnTo>
                    <a:pt x="17507" y="10523"/>
                  </a:lnTo>
                  <a:cubicBezTo>
                    <a:pt x="17530" y="10477"/>
                    <a:pt x="17553" y="10454"/>
                    <a:pt x="17576" y="10409"/>
                  </a:cubicBezTo>
                  <a:cubicBezTo>
                    <a:pt x="17599" y="10363"/>
                    <a:pt x="17621" y="10340"/>
                    <a:pt x="17644" y="10295"/>
                  </a:cubicBezTo>
                  <a:cubicBezTo>
                    <a:pt x="17667" y="10226"/>
                    <a:pt x="17690" y="10181"/>
                    <a:pt x="17713" y="10135"/>
                  </a:cubicBezTo>
                  <a:lnTo>
                    <a:pt x="17781" y="10044"/>
                  </a:lnTo>
                  <a:cubicBezTo>
                    <a:pt x="17850" y="9884"/>
                    <a:pt x="17941" y="9747"/>
                    <a:pt x="18032" y="9587"/>
                  </a:cubicBezTo>
                  <a:cubicBezTo>
                    <a:pt x="18055" y="9541"/>
                    <a:pt x="18078" y="9496"/>
                    <a:pt x="18101" y="9473"/>
                  </a:cubicBezTo>
                  <a:lnTo>
                    <a:pt x="18146" y="9359"/>
                  </a:lnTo>
                  <a:lnTo>
                    <a:pt x="18215" y="9245"/>
                  </a:lnTo>
                  <a:cubicBezTo>
                    <a:pt x="18238" y="9222"/>
                    <a:pt x="18261" y="9176"/>
                    <a:pt x="18283" y="9131"/>
                  </a:cubicBezTo>
                  <a:lnTo>
                    <a:pt x="18375" y="8971"/>
                  </a:lnTo>
                  <a:cubicBezTo>
                    <a:pt x="18443" y="8857"/>
                    <a:pt x="18489" y="8765"/>
                    <a:pt x="18557" y="8651"/>
                  </a:cubicBezTo>
                  <a:cubicBezTo>
                    <a:pt x="18649" y="8491"/>
                    <a:pt x="18740" y="8309"/>
                    <a:pt x="18831" y="8149"/>
                  </a:cubicBezTo>
                  <a:cubicBezTo>
                    <a:pt x="18922" y="8012"/>
                    <a:pt x="18991" y="7852"/>
                    <a:pt x="19082" y="7715"/>
                  </a:cubicBezTo>
                  <a:cubicBezTo>
                    <a:pt x="19128" y="7647"/>
                    <a:pt x="19174" y="7556"/>
                    <a:pt x="19219" y="7487"/>
                  </a:cubicBezTo>
                  <a:cubicBezTo>
                    <a:pt x="19242" y="7442"/>
                    <a:pt x="19265" y="7396"/>
                    <a:pt x="19288" y="7350"/>
                  </a:cubicBezTo>
                  <a:lnTo>
                    <a:pt x="19333" y="7259"/>
                  </a:lnTo>
                  <a:cubicBezTo>
                    <a:pt x="19379" y="7168"/>
                    <a:pt x="19425" y="7099"/>
                    <a:pt x="19470" y="7031"/>
                  </a:cubicBezTo>
                  <a:cubicBezTo>
                    <a:pt x="19493" y="6985"/>
                    <a:pt x="19516" y="6939"/>
                    <a:pt x="19539" y="6894"/>
                  </a:cubicBezTo>
                  <a:lnTo>
                    <a:pt x="19607" y="6802"/>
                  </a:lnTo>
                  <a:cubicBezTo>
                    <a:pt x="19699" y="6643"/>
                    <a:pt x="19790" y="6483"/>
                    <a:pt x="19881" y="6323"/>
                  </a:cubicBezTo>
                  <a:cubicBezTo>
                    <a:pt x="19972" y="6186"/>
                    <a:pt x="20064" y="6049"/>
                    <a:pt x="20132" y="5912"/>
                  </a:cubicBezTo>
                  <a:cubicBezTo>
                    <a:pt x="20178" y="5844"/>
                    <a:pt x="20201" y="5775"/>
                    <a:pt x="20246" y="5707"/>
                  </a:cubicBezTo>
                  <a:cubicBezTo>
                    <a:pt x="20292" y="5638"/>
                    <a:pt x="20360" y="5547"/>
                    <a:pt x="20406" y="5456"/>
                  </a:cubicBezTo>
                  <a:lnTo>
                    <a:pt x="20452" y="5364"/>
                  </a:lnTo>
                  <a:cubicBezTo>
                    <a:pt x="20475" y="5319"/>
                    <a:pt x="20520" y="5273"/>
                    <a:pt x="20543" y="5227"/>
                  </a:cubicBezTo>
                  <a:lnTo>
                    <a:pt x="20589" y="5113"/>
                  </a:lnTo>
                  <a:lnTo>
                    <a:pt x="20657" y="4999"/>
                  </a:lnTo>
                  <a:cubicBezTo>
                    <a:pt x="20726" y="4862"/>
                    <a:pt x="20794" y="4702"/>
                    <a:pt x="20885" y="4566"/>
                  </a:cubicBezTo>
                  <a:cubicBezTo>
                    <a:pt x="20931" y="4497"/>
                    <a:pt x="20977" y="4406"/>
                    <a:pt x="21022" y="4337"/>
                  </a:cubicBezTo>
                  <a:cubicBezTo>
                    <a:pt x="21068" y="4269"/>
                    <a:pt x="21114" y="4178"/>
                    <a:pt x="21137" y="4109"/>
                  </a:cubicBezTo>
                  <a:cubicBezTo>
                    <a:pt x="21205" y="4018"/>
                    <a:pt x="21251" y="3949"/>
                    <a:pt x="21296" y="3858"/>
                  </a:cubicBezTo>
                  <a:cubicBezTo>
                    <a:pt x="21319" y="3789"/>
                    <a:pt x="21342" y="3744"/>
                    <a:pt x="21388" y="3675"/>
                  </a:cubicBezTo>
                  <a:cubicBezTo>
                    <a:pt x="21433" y="3584"/>
                    <a:pt x="21479" y="3516"/>
                    <a:pt x="21525" y="3447"/>
                  </a:cubicBezTo>
                  <a:cubicBezTo>
                    <a:pt x="21570" y="3379"/>
                    <a:pt x="21593" y="3310"/>
                    <a:pt x="21639" y="3242"/>
                  </a:cubicBezTo>
                  <a:cubicBezTo>
                    <a:pt x="21707" y="3128"/>
                    <a:pt x="21753" y="3036"/>
                    <a:pt x="21798" y="2922"/>
                  </a:cubicBezTo>
                  <a:lnTo>
                    <a:pt x="21867" y="2785"/>
                  </a:lnTo>
                  <a:lnTo>
                    <a:pt x="22027" y="2488"/>
                  </a:lnTo>
                  <a:lnTo>
                    <a:pt x="22118" y="2329"/>
                  </a:lnTo>
                  <a:lnTo>
                    <a:pt x="22164" y="2237"/>
                  </a:lnTo>
                  <a:cubicBezTo>
                    <a:pt x="22278" y="2032"/>
                    <a:pt x="22369" y="1827"/>
                    <a:pt x="22483" y="1644"/>
                  </a:cubicBezTo>
                  <a:lnTo>
                    <a:pt x="22506" y="1575"/>
                  </a:lnTo>
                  <a:cubicBezTo>
                    <a:pt x="22552" y="1484"/>
                    <a:pt x="22597" y="1370"/>
                    <a:pt x="22643" y="1279"/>
                  </a:cubicBezTo>
                  <a:cubicBezTo>
                    <a:pt x="22689" y="1210"/>
                    <a:pt x="22711" y="1142"/>
                    <a:pt x="22711" y="1073"/>
                  </a:cubicBezTo>
                  <a:cubicBezTo>
                    <a:pt x="22711" y="1028"/>
                    <a:pt x="22734" y="959"/>
                    <a:pt x="22711" y="914"/>
                  </a:cubicBezTo>
                  <a:cubicBezTo>
                    <a:pt x="22689" y="868"/>
                    <a:pt x="22666" y="845"/>
                    <a:pt x="22643" y="822"/>
                  </a:cubicBezTo>
                  <a:lnTo>
                    <a:pt x="22643" y="799"/>
                  </a:lnTo>
                  <a:cubicBezTo>
                    <a:pt x="22597" y="777"/>
                    <a:pt x="22575" y="731"/>
                    <a:pt x="22552" y="708"/>
                  </a:cubicBezTo>
                  <a:cubicBezTo>
                    <a:pt x="22529" y="685"/>
                    <a:pt x="22483" y="662"/>
                    <a:pt x="22460" y="617"/>
                  </a:cubicBezTo>
                  <a:lnTo>
                    <a:pt x="22415" y="571"/>
                  </a:lnTo>
                  <a:cubicBezTo>
                    <a:pt x="22392" y="548"/>
                    <a:pt x="22369" y="503"/>
                    <a:pt x="22346" y="480"/>
                  </a:cubicBezTo>
                  <a:cubicBezTo>
                    <a:pt x="22323" y="434"/>
                    <a:pt x="22278" y="411"/>
                    <a:pt x="22232" y="366"/>
                  </a:cubicBezTo>
                  <a:cubicBezTo>
                    <a:pt x="22209" y="343"/>
                    <a:pt x="22186" y="320"/>
                    <a:pt x="22164" y="297"/>
                  </a:cubicBezTo>
                  <a:cubicBezTo>
                    <a:pt x="22141" y="274"/>
                    <a:pt x="22095" y="252"/>
                    <a:pt x="22072" y="229"/>
                  </a:cubicBezTo>
                  <a:cubicBezTo>
                    <a:pt x="22050" y="206"/>
                    <a:pt x="22004" y="183"/>
                    <a:pt x="21981" y="137"/>
                  </a:cubicBezTo>
                  <a:lnTo>
                    <a:pt x="21935" y="115"/>
                  </a:lnTo>
                  <a:cubicBezTo>
                    <a:pt x="21890" y="92"/>
                    <a:pt x="21867" y="69"/>
                    <a:pt x="21821" y="69"/>
                  </a:cubicBezTo>
                  <a:cubicBezTo>
                    <a:pt x="21798" y="46"/>
                    <a:pt x="21776" y="23"/>
                    <a:pt x="217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46220" y="2650669"/>
              <a:ext cx="240127" cy="419886"/>
            </a:xfrm>
            <a:custGeom>
              <a:avLst/>
              <a:gdLst/>
              <a:ahLst/>
              <a:cxnLst/>
              <a:rect l="l" t="t" r="r" b="b"/>
              <a:pathLst>
                <a:path w="4292" h="7505" extrusionOk="0">
                  <a:moveTo>
                    <a:pt x="4224" y="0"/>
                  </a:moveTo>
                  <a:cubicBezTo>
                    <a:pt x="4224" y="0"/>
                    <a:pt x="4201" y="0"/>
                    <a:pt x="4201" y="23"/>
                  </a:cubicBezTo>
                  <a:cubicBezTo>
                    <a:pt x="4132" y="115"/>
                    <a:pt x="4087" y="206"/>
                    <a:pt x="4041" y="297"/>
                  </a:cubicBezTo>
                  <a:cubicBezTo>
                    <a:pt x="3972" y="411"/>
                    <a:pt x="3904" y="525"/>
                    <a:pt x="3858" y="617"/>
                  </a:cubicBezTo>
                  <a:cubicBezTo>
                    <a:pt x="3721" y="845"/>
                    <a:pt x="3584" y="1073"/>
                    <a:pt x="3447" y="1302"/>
                  </a:cubicBezTo>
                  <a:cubicBezTo>
                    <a:pt x="3196" y="1735"/>
                    <a:pt x="2945" y="2169"/>
                    <a:pt x="2671" y="2625"/>
                  </a:cubicBezTo>
                  <a:cubicBezTo>
                    <a:pt x="2420" y="3059"/>
                    <a:pt x="2146" y="3516"/>
                    <a:pt x="1873" y="3972"/>
                  </a:cubicBezTo>
                  <a:cubicBezTo>
                    <a:pt x="1621" y="4429"/>
                    <a:pt x="1370" y="4862"/>
                    <a:pt x="1119" y="5296"/>
                  </a:cubicBezTo>
                  <a:cubicBezTo>
                    <a:pt x="891" y="5684"/>
                    <a:pt x="663" y="6095"/>
                    <a:pt x="457" y="6483"/>
                  </a:cubicBezTo>
                  <a:cubicBezTo>
                    <a:pt x="366" y="6643"/>
                    <a:pt x="275" y="6802"/>
                    <a:pt x="183" y="6962"/>
                  </a:cubicBezTo>
                  <a:cubicBezTo>
                    <a:pt x="138" y="7053"/>
                    <a:pt x="92" y="7122"/>
                    <a:pt x="46" y="7190"/>
                  </a:cubicBezTo>
                  <a:lnTo>
                    <a:pt x="24" y="7236"/>
                  </a:lnTo>
                  <a:cubicBezTo>
                    <a:pt x="1" y="7282"/>
                    <a:pt x="1" y="7327"/>
                    <a:pt x="1" y="7350"/>
                  </a:cubicBezTo>
                  <a:cubicBezTo>
                    <a:pt x="1" y="7419"/>
                    <a:pt x="46" y="7464"/>
                    <a:pt x="92" y="7487"/>
                  </a:cubicBezTo>
                  <a:cubicBezTo>
                    <a:pt x="115" y="7499"/>
                    <a:pt x="143" y="7504"/>
                    <a:pt x="172" y="7504"/>
                  </a:cubicBezTo>
                  <a:cubicBezTo>
                    <a:pt x="201" y="7504"/>
                    <a:pt x="229" y="7499"/>
                    <a:pt x="252" y="7487"/>
                  </a:cubicBezTo>
                  <a:cubicBezTo>
                    <a:pt x="298" y="7442"/>
                    <a:pt x="320" y="7396"/>
                    <a:pt x="366" y="7327"/>
                  </a:cubicBezTo>
                  <a:cubicBezTo>
                    <a:pt x="412" y="7259"/>
                    <a:pt x="457" y="7168"/>
                    <a:pt x="480" y="7099"/>
                  </a:cubicBezTo>
                  <a:cubicBezTo>
                    <a:pt x="594" y="6917"/>
                    <a:pt x="686" y="6757"/>
                    <a:pt x="777" y="6574"/>
                  </a:cubicBezTo>
                  <a:cubicBezTo>
                    <a:pt x="1005" y="6163"/>
                    <a:pt x="1256" y="5730"/>
                    <a:pt x="1484" y="5296"/>
                  </a:cubicBezTo>
                  <a:cubicBezTo>
                    <a:pt x="1713" y="4862"/>
                    <a:pt x="1964" y="4406"/>
                    <a:pt x="2215" y="3949"/>
                  </a:cubicBezTo>
                  <a:cubicBezTo>
                    <a:pt x="2443" y="3493"/>
                    <a:pt x="2694" y="3036"/>
                    <a:pt x="2945" y="2557"/>
                  </a:cubicBezTo>
                  <a:cubicBezTo>
                    <a:pt x="3174" y="2146"/>
                    <a:pt x="3379" y="1712"/>
                    <a:pt x="3607" y="1302"/>
                  </a:cubicBezTo>
                  <a:cubicBezTo>
                    <a:pt x="3721" y="1073"/>
                    <a:pt x="3835" y="868"/>
                    <a:pt x="3950" y="640"/>
                  </a:cubicBezTo>
                  <a:cubicBezTo>
                    <a:pt x="4018" y="548"/>
                    <a:pt x="4064" y="434"/>
                    <a:pt x="4109" y="343"/>
                  </a:cubicBezTo>
                  <a:cubicBezTo>
                    <a:pt x="4178" y="252"/>
                    <a:pt x="4224" y="160"/>
                    <a:pt x="4269" y="69"/>
                  </a:cubicBezTo>
                  <a:cubicBezTo>
                    <a:pt x="4292" y="46"/>
                    <a:pt x="4269" y="23"/>
                    <a:pt x="424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74306" y="3100158"/>
              <a:ext cx="20477" cy="19246"/>
            </a:xfrm>
            <a:custGeom>
              <a:avLst/>
              <a:gdLst/>
              <a:ahLst/>
              <a:cxnLst/>
              <a:rect l="l" t="t" r="r" b="b"/>
              <a:pathLst>
                <a:path w="366" h="344" extrusionOk="0">
                  <a:moveTo>
                    <a:pt x="160" y="1"/>
                  </a:moveTo>
                  <a:cubicBezTo>
                    <a:pt x="69" y="1"/>
                    <a:pt x="1" y="92"/>
                    <a:pt x="1" y="184"/>
                  </a:cubicBezTo>
                  <a:cubicBezTo>
                    <a:pt x="1" y="229"/>
                    <a:pt x="24" y="275"/>
                    <a:pt x="69" y="321"/>
                  </a:cubicBezTo>
                  <a:cubicBezTo>
                    <a:pt x="92" y="343"/>
                    <a:pt x="138" y="343"/>
                    <a:pt x="183" y="343"/>
                  </a:cubicBezTo>
                  <a:cubicBezTo>
                    <a:pt x="275" y="343"/>
                    <a:pt x="366" y="252"/>
                    <a:pt x="343" y="161"/>
                  </a:cubicBezTo>
                  <a:cubicBezTo>
                    <a:pt x="343" y="115"/>
                    <a:pt x="320" y="69"/>
                    <a:pt x="297" y="47"/>
                  </a:cubicBezTo>
                  <a:cubicBezTo>
                    <a:pt x="252" y="24"/>
                    <a:pt x="206" y="1"/>
                    <a:pt x="16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659192" y="1931676"/>
              <a:ext cx="536425" cy="947639"/>
            </a:xfrm>
            <a:custGeom>
              <a:avLst/>
              <a:gdLst/>
              <a:ahLst/>
              <a:cxnLst/>
              <a:rect l="l" t="t" r="r" b="b"/>
              <a:pathLst>
                <a:path w="9588" h="16938" extrusionOk="0">
                  <a:moveTo>
                    <a:pt x="9473" y="1"/>
                  </a:moveTo>
                  <a:cubicBezTo>
                    <a:pt x="9428" y="1"/>
                    <a:pt x="9405" y="24"/>
                    <a:pt x="9382" y="47"/>
                  </a:cubicBezTo>
                  <a:cubicBezTo>
                    <a:pt x="9154" y="457"/>
                    <a:pt x="8903" y="868"/>
                    <a:pt x="8674" y="1256"/>
                  </a:cubicBezTo>
                  <a:cubicBezTo>
                    <a:pt x="8446" y="1667"/>
                    <a:pt x="8218" y="2055"/>
                    <a:pt x="7990" y="2466"/>
                  </a:cubicBezTo>
                  <a:cubicBezTo>
                    <a:pt x="7487" y="3333"/>
                    <a:pt x="7031" y="4178"/>
                    <a:pt x="6552" y="5045"/>
                  </a:cubicBezTo>
                  <a:cubicBezTo>
                    <a:pt x="5570" y="6780"/>
                    <a:pt x="4589" y="8515"/>
                    <a:pt x="3607" y="10272"/>
                  </a:cubicBezTo>
                  <a:cubicBezTo>
                    <a:pt x="2626" y="12030"/>
                    <a:pt x="1644" y="13787"/>
                    <a:pt x="663" y="15545"/>
                  </a:cubicBezTo>
                  <a:cubicBezTo>
                    <a:pt x="503" y="15819"/>
                    <a:pt x="343" y="16093"/>
                    <a:pt x="206" y="16367"/>
                  </a:cubicBezTo>
                  <a:cubicBezTo>
                    <a:pt x="160" y="16435"/>
                    <a:pt x="115" y="16526"/>
                    <a:pt x="92" y="16595"/>
                  </a:cubicBezTo>
                  <a:cubicBezTo>
                    <a:pt x="69" y="16640"/>
                    <a:pt x="46" y="16686"/>
                    <a:pt x="24" y="16709"/>
                  </a:cubicBezTo>
                  <a:cubicBezTo>
                    <a:pt x="1" y="16777"/>
                    <a:pt x="24" y="16846"/>
                    <a:pt x="69" y="16892"/>
                  </a:cubicBezTo>
                  <a:cubicBezTo>
                    <a:pt x="92" y="16914"/>
                    <a:pt x="138" y="16937"/>
                    <a:pt x="183" y="16937"/>
                  </a:cubicBezTo>
                  <a:cubicBezTo>
                    <a:pt x="206" y="16937"/>
                    <a:pt x="252" y="16914"/>
                    <a:pt x="275" y="16869"/>
                  </a:cubicBezTo>
                  <a:cubicBezTo>
                    <a:pt x="297" y="16869"/>
                    <a:pt x="297" y="16846"/>
                    <a:pt x="320" y="16823"/>
                  </a:cubicBezTo>
                  <a:cubicBezTo>
                    <a:pt x="343" y="16777"/>
                    <a:pt x="366" y="16755"/>
                    <a:pt x="389" y="16709"/>
                  </a:cubicBezTo>
                  <a:cubicBezTo>
                    <a:pt x="434" y="16640"/>
                    <a:pt x="480" y="16572"/>
                    <a:pt x="526" y="16481"/>
                  </a:cubicBezTo>
                  <a:cubicBezTo>
                    <a:pt x="663" y="16252"/>
                    <a:pt x="800" y="16001"/>
                    <a:pt x="937" y="15750"/>
                  </a:cubicBezTo>
                  <a:cubicBezTo>
                    <a:pt x="1439" y="14860"/>
                    <a:pt x="1918" y="13970"/>
                    <a:pt x="2420" y="13080"/>
                  </a:cubicBezTo>
                  <a:cubicBezTo>
                    <a:pt x="3379" y="11368"/>
                    <a:pt x="4338" y="9633"/>
                    <a:pt x="5296" y="7898"/>
                  </a:cubicBezTo>
                  <a:cubicBezTo>
                    <a:pt x="5798" y="7008"/>
                    <a:pt x="6278" y="6118"/>
                    <a:pt x="6780" y="5228"/>
                  </a:cubicBezTo>
                  <a:cubicBezTo>
                    <a:pt x="7259" y="4383"/>
                    <a:pt x="7738" y="3516"/>
                    <a:pt x="8218" y="2671"/>
                  </a:cubicBezTo>
                  <a:cubicBezTo>
                    <a:pt x="8446" y="2261"/>
                    <a:pt x="8651" y="1850"/>
                    <a:pt x="8880" y="1416"/>
                  </a:cubicBezTo>
                  <a:cubicBezTo>
                    <a:pt x="9108" y="1005"/>
                    <a:pt x="9336" y="571"/>
                    <a:pt x="9564" y="138"/>
                  </a:cubicBezTo>
                  <a:cubicBezTo>
                    <a:pt x="9587" y="92"/>
                    <a:pt x="9564" y="24"/>
                    <a:pt x="951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548078" y="1934250"/>
              <a:ext cx="416361" cy="690168"/>
            </a:xfrm>
            <a:custGeom>
              <a:avLst/>
              <a:gdLst/>
              <a:ahLst/>
              <a:cxnLst/>
              <a:rect l="l" t="t" r="r" b="b"/>
              <a:pathLst>
                <a:path w="7442" h="12336" extrusionOk="0">
                  <a:moveTo>
                    <a:pt x="7076" y="1"/>
                  </a:moveTo>
                  <a:cubicBezTo>
                    <a:pt x="7008" y="1"/>
                    <a:pt x="6917" y="1"/>
                    <a:pt x="6825" y="23"/>
                  </a:cubicBezTo>
                  <a:lnTo>
                    <a:pt x="6848" y="23"/>
                  </a:lnTo>
                  <a:cubicBezTo>
                    <a:pt x="6802" y="23"/>
                    <a:pt x="6757" y="46"/>
                    <a:pt x="6711" y="69"/>
                  </a:cubicBezTo>
                  <a:lnTo>
                    <a:pt x="6643" y="69"/>
                  </a:lnTo>
                  <a:cubicBezTo>
                    <a:pt x="6597" y="92"/>
                    <a:pt x="6574" y="115"/>
                    <a:pt x="6551" y="160"/>
                  </a:cubicBezTo>
                  <a:cubicBezTo>
                    <a:pt x="6529" y="183"/>
                    <a:pt x="6529" y="229"/>
                    <a:pt x="6551" y="274"/>
                  </a:cubicBezTo>
                  <a:lnTo>
                    <a:pt x="6574" y="274"/>
                  </a:lnTo>
                  <a:cubicBezTo>
                    <a:pt x="6551" y="274"/>
                    <a:pt x="6551" y="297"/>
                    <a:pt x="6551" y="297"/>
                  </a:cubicBezTo>
                  <a:cubicBezTo>
                    <a:pt x="6529" y="320"/>
                    <a:pt x="6529" y="343"/>
                    <a:pt x="6506" y="366"/>
                  </a:cubicBezTo>
                  <a:cubicBezTo>
                    <a:pt x="6460" y="411"/>
                    <a:pt x="6437" y="457"/>
                    <a:pt x="6392" y="525"/>
                  </a:cubicBezTo>
                  <a:cubicBezTo>
                    <a:pt x="6323" y="640"/>
                    <a:pt x="6255" y="754"/>
                    <a:pt x="6186" y="868"/>
                  </a:cubicBezTo>
                  <a:cubicBezTo>
                    <a:pt x="6118" y="959"/>
                    <a:pt x="6049" y="1096"/>
                    <a:pt x="6004" y="1210"/>
                  </a:cubicBezTo>
                  <a:cubicBezTo>
                    <a:pt x="5981" y="1256"/>
                    <a:pt x="5958" y="1302"/>
                    <a:pt x="5912" y="1347"/>
                  </a:cubicBezTo>
                  <a:cubicBezTo>
                    <a:pt x="5912" y="1393"/>
                    <a:pt x="5889" y="1416"/>
                    <a:pt x="5889" y="1439"/>
                  </a:cubicBezTo>
                  <a:cubicBezTo>
                    <a:pt x="5889" y="1439"/>
                    <a:pt x="5867" y="1439"/>
                    <a:pt x="5867" y="1461"/>
                  </a:cubicBezTo>
                  <a:cubicBezTo>
                    <a:pt x="5867" y="1461"/>
                    <a:pt x="5844" y="1484"/>
                    <a:pt x="5844" y="1507"/>
                  </a:cubicBezTo>
                  <a:cubicBezTo>
                    <a:pt x="5798" y="1575"/>
                    <a:pt x="5752" y="1644"/>
                    <a:pt x="5707" y="1712"/>
                  </a:cubicBezTo>
                  <a:cubicBezTo>
                    <a:pt x="5593" y="1895"/>
                    <a:pt x="5501" y="2055"/>
                    <a:pt x="5387" y="2237"/>
                  </a:cubicBezTo>
                  <a:cubicBezTo>
                    <a:pt x="5205" y="2557"/>
                    <a:pt x="5022" y="2876"/>
                    <a:pt x="4862" y="3196"/>
                  </a:cubicBezTo>
                  <a:cubicBezTo>
                    <a:pt x="4839" y="3242"/>
                    <a:pt x="4817" y="3310"/>
                    <a:pt x="4771" y="3356"/>
                  </a:cubicBezTo>
                  <a:cubicBezTo>
                    <a:pt x="4611" y="3630"/>
                    <a:pt x="4451" y="3904"/>
                    <a:pt x="4292" y="4178"/>
                  </a:cubicBezTo>
                  <a:cubicBezTo>
                    <a:pt x="4200" y="4337"/>
                    <a:pt x="4132" y="4474"/>
                    <a:pt x="4041" y="4611"/>
                  </a:cubicBezTo>
                  <a:cubicBezTo>
                    <a:pt x="3949" y="4771"/>
                    <a:pt x="3858" y="4954"/>
                    <a:pt x="3767" y="5113"/>
                  </a:cubicBezTo>
                  <a:cubicBezTo>
                    <a:pt x="3767" y="5159"/>
                    <a:pt x="3744" y="5182"/>
                    <a:pt x="3721" y="5227"/>
                  </a:cubicBezTo>
                  <a:cubicBezTo>
                    <a:pt x="3698" y="5227"/>
                    <a:pt x="3675" y="5227"/>
                    <a:pt x="3653" y="5250"/>
                  </a:cubicBezTo>
                  <a:cubicBezTo>
                    <a:pt x="3607" y="5342"/>
                    <a:pt x="3561" y="5410"/>
                    <a:pt x="3516" y="5501"/>
                  </a:cubicBezTo>
                  <a:cubicBezTo>
                    <a:pt x="3470" y="5570"/>
                    <a:pt x="3424" y="5638"/>
                    <a:pt x="3379" y="5730"/>
                  </a:cubicBezTo>
                  <a:cubicBezTo>
                    <a:pt x="3287" y="5889"/>
                    <a:pt x="3196" y="6049"/>
                    <a:pt x="3105" y="6209"/>
                  </a:cubicBezTo>
                  <a:cubicBezTo>
                    <a:pt x="3013" y="6392"/>
                    <a:pt x="2922" y="6551"/>
                    <a:pt x="2831" y="6734"/>
                  </a:cubicBezTo>
                  <a:cubicBezTo>
                    <a:pt x="2808" y="6780"/>
                    <a:pt x="2785" y="6825"/>
                    <a:pt x="2762" y="6871"/>
                  </a:cubicBezTo>
                  <a:cubicBezTo>
                    <a:pt x="2740" y="6917"/>
                    <a:pt x="2717" y="6939"/>
                    <a:pt x="2694" y="6962"/>
                  </a:cubicBezTo>
                  <a:cubicBezTo>
                    <a:pt x="2648" y="7076"/>
                    <a:pt x="2580" y="7168"/>
                    <a:pt x="2534" y="7259"/>
                  </a:cubicBezTo>
                  <a:cubicBezTo>
                    <a:pt x="2488" y="7350"/>
                    <a:pt x="2443" y="7419"/>
                    <a:pt x="2397" y="7510"/>
                  </a:cubicBezTo>
                  <a:cubicBezTo>
                    <a:pt x="2352" y="7578"/>
                    <a:pt x="2329" y="7647"/>
                    <a:pt x="2283" y="7715"/>
                  </a:cubicBezTo>
                  <a:cubicBezTo>
                    <a:pt x="2237" y="7807"/>
                    <a:pt x="2192" y="7875"/>
                    <a:pt x="2146" y="7967"/>
                  </a:cubicBezTo>
                  <a:cubicBezTo>
                    <a:pt x="2032" y="8172"/>
                    <a:pt x="1941" y="8377"/>
                    <a:pt x="1827" y="8583"/>
                  </a:cubicBezTo>
                  <a:cubicBezTo>
                    <a:pt x="1827" y="8606"/>
                    <a:pt x="1827" y="8628"/>
                    <a:pt x="1804" y="8628"/>
                  </a:cubicBezTo>
                  <a:cubicBezTo>
                    <a:pt x="1804" y="8651"/>
                    <a:pt x="1804" y="8651"/>
                    <a:pt x="1804" y="8651"/>
                  </a:cubicBezTo>
                  <a:cubicBezTo>
                    <a:pt x="1758" y="8720"/>
                    <a:pt x="1712" y="8788"/>
                    <a:pt x="1667" y="8857"/>
                  </a:cubicBezTo>
                  <a:cubicBezTo>
                    <a:pt x="1484" y="9176"/>
                    <a:pt x="1279" y="9496"/>
                    <a:pt x="1096" y="9815"/>
                  </a:cubicBezTo>
                  <a:cubicBezTo>
                    <a:pt x="1028" y="9952"/>
                    <a:pt x="959" y="10089"/>
                    <a:pt x="868" y="10226"/>
                  </a:cubicBezTo>
                  <a:cubicBezTo>
                    <a:pt x="845" y="10295"/>
                    <a:pt x="799" y="10363"/>
                    <a:pt x="754" y="10454"/>
                  </a:cubicBezTo>
                  <a:cubicBezTo>
                    <a:pt x="708" y="10546"/>
                    <a:pt x="662" y="10637"/>
                    <a:pt x="594" y="10728"/>
                  </a:cubicBezTo>
                  <a:cubicBezTo>
                    <a:pt x="571" y="10774"/>
                    <a:pt x="548" y="10843"/>
                    <a:pt x="525" y="10888"/>
                  </a:cubicBezTo>
                  <a:cubicBezTo>
                    <a:pt x="480" y="10957"/>
                    <a:pt x="434" y="11025"/>
                    <a:pt x="411" y="11094"/>
                  </a:cubicBezTo>
                  <a:lnTo>
                    <a:pt x="297" y="11322"/>
                  </a:lnTo>
                  <a:cubicBezTo>
                    <a:pt x="252" y="11390"/>
                    <a:pt x="229" y="11436"/>
                    <a:pt x="206" y="11504"/>
                  </a:cubicBezTo>
                  <a:cubicBezTo>
                    <a:pt x="160" y="11573"/>
                    <a:pt x="137" y="11641"/>
                    <a:pt x="115" y="11710"/>
                  </a:cubicBezTo>
                  <a:cubicBezTo>
                    <a:pt x="92" y="11733"/>
                    <a:pt x="92" y="11778"/>
                    <a:pt x="69" y="11801"/>
                  </a:cubicBezTo>
                  <a:cubicBezTo>
                    <a:pt x="46" y="11847"/>
                    <a:pt x="23" y="11892"/>
                    <a:pt x="23" y="11938"/>
                  </a:cubicBezTo>
                  <a:cubicBezTo>
                    <a:pt x="0" y="11984"/>
                    <a:pt x="46" y="12052"/>
                    <a:pt x="92" y="12075"/>
                  </a:cubicBezTo>
                  <a:cubicBezTo>
                    <a:pt x="92" y="12075"/>
                    <a:pt x="92" y="12098"/>
                    <a:pt x="69" y="12121"/>
                  </a:cubicBezTo>
                  <a:cubicBezTo>
                    <a:pt x="69" y="12144"/>
                    <a:pt x="46" y="12189"/>
                    <a:pt x="46" y="12212"/>
                  </a:cubicBezTo>
                  <a:cubicBezTo>
                    <a:pt x="46" y="12235"/>
                    <a:pt x="69" y="12258"/>
                    <a:pt x="92" y="12281"/>
                  </a:cubicBezTo>
                  <a:cubicBezTo>
                    <a:pt x="104" y="12318"/>
                    <a:pt x="145" y="12335"/>
                    <a:pt x="190" y="12335"/>
                  </a:cubicBezTo>
                  <a:cubicBezTo>
                    <a:pt x="226" y="12335"/>
                    <a:pt x="266" y="12324"/>
                    <a:pt x="297" y="12303"/>
                  </a:cubicBezTo>
                  <a:cubicBezTo>
                    <a:pt x="320" y="12235"/>
                    <a:pt x="366" y="12189"/>
                    <a:pt x="389" y="12144"/>
                  </a:cubicBezTo>
                  <a:lnTo>
                    <a:pt x="411" y="12121"/>
                  </a:lnTo>
                  <a:cubicBezTo>
                    <a:pt x="427" y="12137"/>
                    <a:pt x="444" y="12153"/>
                    <a:pt x="468" y="12153"/>
                  </a:cubicBezTo>
                  <a:cubicBezTo>
                    <a:pt x="478" y="12153"/>
                    <a:pt x="489" y="12150"/>
                    <a:pt x="503" y="12144"/>
                  </a:cubicBezTo>
                  <a:cubicBezTo>
                    <a:pt x="548" y="12144"/>
                    <a:pt x="594" y="12121"/>
                    <a:pt x="617" y="12075"/>
                  </a:cubicBezTo>
                  <a:cubicBezTo>
                    <a:pt x="640" y="12052"/>
                    <a:pt x="640" y="12029"/>
                    <a:pt x="662" y="12029"/>
                  </a:cubicBezTo>
                  <a:lnTo>
                    <a:pt x="685" y="12029"/>
                  </a:lnTo>
                  <a:cubicBezTo>
                    <a:pt x="708" y="12007"/>
                    <a:pt x="754" y="12007"/>
                    <a:pt x="777" y="11961"/>
                  </a:cubicBezTo>
                  <a:cubicBezTo>
                    <a:pt x="822" y="11892"/>
                    <a:pt x="891" y="11801"/>
                    <a:pt x="936" y="11710"/>
                  </a:cubicBezTo>
                  <a:cubicBezTo>
                    <a:pt x="982" y="11641"/>
                    <a:pt x="1028" y="11550"/>
                    <a:pt x="1073" y="11482"/>
                  </a:cubicBezTo>
                  <a:cubicBezTo>
                    <a:pt x="1165" y="11299"/>
                    <a:pt x="1256" y="11139"/>
                    <a:pt x="1347" y="10957"/>
                  </a:cubicBezTo>
                  <a:cubicBezTo>
                    <a:pt x="1393" y="10865"/>
                    <a:pt x="1416" y="10797"/>
                    <a:pt x="1461" y="10706"/>
                  </a:cubicBezTo>
                  <a:cubicBezTo>
                    <a:pt x="1507" y="10614"/>
                    <a:pt x="1553" y="10523"/>
                    <a:pt x="1598" y="10432"/>
                  </a:cubicBezTo>
                  <a:cubicBezTo>
                    <a:pt x="1644" y="10363"/>
                    <a:pt x="1690" y="10295"/>
                    <a:pt x="1735" y="10203"/>
                  </a:cubicBezTo>
                  <a:cubicBezTo>
                    <a:pt x="1758" y="10135"/>
                    <a:pt x="1804" y="10066"/>
                    <a:pt x="1827" y="9998"/>
                  </a:cubicBezTo>
                  <a:cubicBezTo>
                    <a:pt x="1941" y="9815"/>
                    <a:pt x="2055" y="9633"/>
                    <a:pt x="2169" y="9450"/>
                  </a:cubicBezTo>
                  <a:cubicBezTo>
                    <a:pt x="2192" y="9382"/>
                    <a:pt x="2237" y="9313"/>
                    <a:pt x="2283" y="9245"/>
                  </a:cubicBezTo>
                  <a:cubicBezTo>
                    <a:pt x="2283" y="9222"/>
                    <a:pt x="2306" y="9199"/>
                    <a:pt x="2306" y="9199"/>
                  </a:cubicBezTo>
                  <a:cubicBezTo>
                    <a:pt x="2352" y="9108"/>
                    <a:pt x="2397" y="9039"/>
                    <a:pt x="2443" y="8971"/>
                  </a:cubicBezTo>
                  <a:cubicBezTo>
                    <a:pt x="2443" y="8948"/>
                    <a:pt x="2443" y="8948"/>
                    <a:pt x="2466" y="8925"/>
                  </a:cubicBezTo>
                  <a:cubicBezTo>
                    <a:pt x="2466" y="8902"/>
                    <a:pt x="2488" y="8880"/>
                    <a:pt x="2488" y="8857"/>
                  </a:cubicBezTo>
                  <a:cubicBezTo>
                    <a:pt x="2488" y="8811"/>
                    <a:pt x="2488" y="8765"/>
                    <a:pt x="2466" y="8743"/>
                  </a:cubicBezTo>
                  <a:cubicBezTo>
                    <a:pt x="2488" y="8697"/>
                    <a:pt x="2511" y="8674"/>
                    <a:pt x="2534" y="8651"/>
                  </a:cubicBezTo>
                  <a:cubicBezTo>
                    <a:pt x="2557" y="8606"/>
                    <a:pt x="2557" y="8583"/>
                    <a:pt x="2580" y="8560"/>
                  </a:cubicBezTo>
                  <a:cubicBezTo>
                    <a:pt x="2603" y="8560"/>
                    <a:pt x="2625" y="8560"/>
                    <a:pt x="2648" y="8537"/>
                  </a:cubicBezTo>
                  <a:cubicBezTo>
                    <a:pt x="2671" y="8537"/>
                    <a:pt x="2694" y="8514"/>
                    <a:pt x="2717" y="8469"/>
                  </a:cubicBezTo>
                  <a:cubicBezTo>
                    <a:pt x="2762" y="8400"/>
                    <a:pt x="2808" y="8332"/>
                    <a:pt x="2854" y="8240"/>
                  </a:cubicBezTo>
                  <a:cubicBezTo>
                    <a:pt x="2876" y="8172"/>
                    <a:pt x="2922" y="8081"/>
                    <a:pt x="2968" y="7989"/>
                  </a:cubicBezTo>
                  <a:cubicBezTo>
                    <a:pt x="3059" y="7830"/>
                    <a:pt x="3150" y="7670"/>
                    <a:pt x="3242" y="7487"/>
                  </a:cubicBezTo>
                  <a:cubicBezTo>
                    <a:pt x="3310" y="7350"/>
                    <a:pt x="3401" y="7190"/>
                    <a:pt x="3470" y="7031"/>
                  </a:cubicBezTo>
                  <a:lnTo>
                    <a:pt x="3493" y="7031"/>
                  </a:lnTo>
                  <a:cubicBezTo>
                    <a:pt x="3516" y="7008"/>
                    <a:pt x="3516" y="6985"/>
                    <a:pt x="3538" y="6962"/>
                  </a:cubicBezTo>
                  <a:cubicBezTo>
                    <a:pt x="3561" y="6939"/>
                    <a:pt x="3561" y="6917"/>
                    <a:pt x="3561" y="6894"/>
                  </a:cubicBezTo>
                  <a:cubicBezTo>
                    <a:pt x="3584" y="6871"/>
                    <a:pt x="3584" y="6848"/>
                    <a:pt x="3584" y="6848"/>
                  </a:cubicBezTo>
                  <a:cubicBezTo>
                    <a:pt x="3630" y="6780"/>
                    <a:pt x="3653" y="6734"/>
                    <a:pt x="3675" y="6688"/>
                  </a:cubicBezTo>
                  <a:cubicBezTo>
                    <a:pt x="3721" y="6620"/>
                    <a:pt x="3744" y="6551"/>
                    <a:pt x="3789" y="6483"/>
                  </a:cubicBezTo>
                  <a:cubicBezTo>
                    <a:pt x="3881" y="6300"/>
                    <a:pt x="3972" y="6141"/>
                    <a:pt x="4086" y="5981"/>
                  </a:cubicBezTo>
                  <a:cubicBezTo>
                    <a:pt x="4178" y="5844"/>
                    <a:pt x="4269" y="5684"/>
                    <a:pt x="4337" y="5524"/>
                  </a:cubicBezTo>
                  <a:cubicBezTo>
                    <a:pt x="4451" y="5364"/>
                    <a:pt x="4543" y="5205"/>
                    <a:pt x="4634" y="5068"/>
                  </a:cubicBezTo>
                  <a:cubicBezTo>
                    <a:pt x="4725" y="4908"/>
                    <a:pt x="4817" y="4748"/>
                    <a:pt x="4908" y="4588"/>
                  </a:cubicBezTo>
                  <a:cubicBezTo>
                    <a:pt x="5022" y="4406"/>
                    <a:pt x="5136" y="4223"/>
                    <a:pt x="5227" y="4018"/>
                  </a:cubicBezTo>
                  <a:cubicBezTo>
                    <a:pt x="5227" y="3972"/>
                    <a:pt x="5227" y="3926"/>
                    <a:pt x="5205" y="3904"/>
                  </a:cubicBezTo>
                  <a:cubicBezTo>
                    <a:pt x="5205" y="3881"/>
                    <a:pt x="5227" y="3858"/>
                    <a:pt x="5205" y="3835"/>
                  </a:cubicBezTo>
                  <a:cubicBezTo>
                    <a:pt x="5364" y="3516"/>
                    <a:pt x="5547" y="3196"/>
                    <a:pt x="5752" y="2876"/>
                  </a:cubicBezTo>
                  <a:cubicBezTo>
                    <a:pt x="5844" y="2717"/>
                    <a:pt x="5935" y="2557"/>
                    <a:pt x="6049" y="2397"/>
                  </a:cubicBezTo>
                  <a:cubicBezTo>
                    <a:pt x="6141" y="2237"/>
                    <a:pt x="6232" y="2078"/>
                    <a:pt x="6346" y="1918"/>
                  </a:cubicBezTo>
                  <a:cubicBezTo>
                    <a:pt x="6346" y="1895"/>
                    <a:pt x="6369" y="1872"/>
                    <a:pt x="6369" y="1849"/>
                  </a:cubicBezTo>
                  <a:cubicBezTo>
                    <a:pt x="6414" y="1849"/>
                    <a:pt x="6437" y="1827"/>
                    <a:pt x="6460" y="1804"/>
                  </a:cubicBezTo>
                  <a:cubicBezTo>
                    <a:pt x="6529" y="1690"/>
                    <a:pt x="6597" y="1575"/>
                    <a:pt x="6665" y="1461"/>
                  </a:cubicBezTo>
                  <a:cubicBezTo>
                    <a:pt x="6734" y="1347"/>
                    <a:pt x="6802" y="1256"/>
                    <a:pt x="6848" y="1142"/>
                  </a:cubicBezTo>
                  <a:cubicBezTo>
                    <a:pt x="6917" y="1028"/>
                    <a:pt x="6985" y="914"/>
                    <a:pt x="7076" y="799"/>
                  </a:cubicBezTo>
                  <a:cubicBezTo>
                    <a:pt x="7122" y="708"/>
                    <a:pt x="7190" y="594"/>
                    <a:pt x="7236" y="503"/>
                  </a:cubicBezTo>
                  <a:cubicBezTo>
                    <a:pt x="7259" y="457"/>
                    <a:pt x="7259" y="411"/>
                    <a:pt x="7236" y="389"/>
                  </a:cubicBezTo>
                  <a:cubicBezTo>
                    <a:pt x="7259" y="366"/>
                    <a:pt x="7259" y="366"/>
                    <a:pt x="7259" y="366"/>
                  </a:cubicBezTo>
                  <a:cubicBezTo>
                    <a:pt x="7282" y="343"/>
                    <a:pt x="7305" y="297"/>
                    <a:pt x="7305" y="274"/>
                  </a:cubicBezTo>
                  <a:cubicBezTo>
                    <a:pt x="7305" y="274"/>
                    <a:pt x="7305" y="252"/>
                    <a:pt x="7305" y="229"/>
                  </a:cubicBezTo>
                  <a:cubicBezTo>
                    <a:pt x="7350" y="229"/>
                    <a:pt x="7419" y="206"/>
                    <a:pt x="7419" y="137"/>
                  </a:cubicBezTo>
                  <a:cubicBezTo>
                    <a:pt x="7442" y="92"/>
                    <a:pt x="7396" y="23"/>
                    <a:pt x="7327" y="23"/>
                  </a:cubicBezTo>
                  <a:cubicBezTo>
                    <a:pt x="7259" y="1"/>
                    <a:pt x="7168" y="1"/>
                    <a:pt x="709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693656" y="2538269"/>
              <a:ext cx="195425" cy="338482"/>
            </a:xfrm>
            <a:custGeom>
              <a:avLst/>
              <a:gdLst/>
              <a:ahLst/>
              <a:cxnLst/>
              <a:rect l="l" t="t" r="r" b="b"/>
              <a:pathLst>
                <a:path w="3493" h="6050" extrusionOk="0">
                  <a:moveTo>
                    <a:pt x="3401" y="1"/>
                  </a:moveTo>
                  <a:cubicBezTo>
                    <a:pt x="3333" y="92"/>
                    <a:pt x="3264" y="161"/>
                    <a:pt x="3219" y="252"/>
                  </a:cubicBezTo>
                  <a:cubicBezTo>
                    <a:pt x="3196" y="298"/>
                    <a:pt x="3173" y="343"/>
                    <a:pt x="3127" y="389"/>
                  </a:cubicBezTo>
                  <a:cubicBezTo>
                    <a:pt x="3105" y="435"/>
                    <a:pt x="3082" y="503"/>
                    <a:pt x="3036" y="549"/>
                  </a:cubicBezTo>
                  <a:cubicBezTo>
                    <a:pt x="3036" y="549"/>
                    <a:pt x="3013" y="526"/>
                    <a:pt x="3013" y="526"/>
                  </a:cubicBezTo>
                  <a:cubicBezTo>
                    <a:pt x="3007" y="519"/>
                    <a:pt x="2998" y="516"/>
                    <a:pt x="2989" y="516"/>
                  </a:cubicBezTo>
                  <a:cubicBezTo>
                    <a:pt x="2966" y="516"/>
                    <a:pt x="2938" y="533"/>
                    <a:pt x="2922" y="549"/>
                  </a:cubicBezTo>
                  <a:cubicBezTo>
                    <a:pt x="2854" y="640"/>
                    <a:pt x="2785" y="731"/>
                    <a:pt x="2717" y="823"/>
                  </a:cubicBezTo>
                  <a:cubicBezTo>
                    <a:pt x="2717" y="845"/>
                    <a:pt x="2694" y="868"/>
                    <a:pt x="2671" y="914"/>
                  </a:cubicBezTo>
                  <a:cubicBezTo>
                    <a:pt x="2648" y="914"/>
                    <a:pt x="2625" y="914"/>
                    <a:pt x="2602" y="937"/>
                  </a:cubicBezTo>
                  <a:cubicBezTo>
                    <a:pt x="2534" y="1005"/>
                    <a:pt x="2488" y="1096"/>
                    <a:pt x="2420" y="1188"/>
                  </a:cubicBezTo>
                  <a:cubicBezTo>
                    <a:pt x="2397" y="1233"/>
                    <a:pt x="2374" y="1279"/>
                    <a:pt x="2351" y="1325"/>
                  </a:cubicBezTo>
                  <a:cubicBezTo>
                    <a:pt x="2306" y="1393"/>
                    <a:pt x="2260" y="1462"/>
                    <a:pt x="2214" y="1553"/>
                  </a:cubicBezTo>
                  <a:cubicBezTo>
                    <a:pt x="2169" y="1621"/>
                    <a:pt x="2123" y="1713"/>
                    <a:pt x="2078" y="1781"/>
                  </a:cubicBezTo>
                  <a:lnTo>
                    <a:pt x="1941" y="2032"/>
                  </a:lnTo>
                  <a:cubicBezTo>
                    <a:pt x="1826" y="2215"/>
                    <a:pt x="1735" y="2375"/>
                    <a:pt x="1644" y="2557"/>
                  </a:cubicBezTo>
                  <a:cubicBezTo>
                    <a:pt x="1575" y="2694"/>
                    <a:pt x="1484" y="2854"/>
                    <a:pt x="1393" y="3014"/>
                  </a:cubicBezTo>
                  <a:cubicBezTo>
                    <a:pt x="1301" y="3196"/>
                    <a:pt x="1210" y="3356"/>
                    <a:pt x="1119" y="3539"/>
                  </a:cubicBezTo>
                  <a:cubicBezTo>
                    <a:pt x="1073" y="3630"/>
                    <a:pt x="1028" y="3699"/>
                    <a:pt x="982" y="3790"/>
                  </a:cubicBezTo>
                  <a:cubicBezTo>
                    <a:pt x="936" y="3881"/>
                    <a:pt x="891" y="3972"/>
                    <a:pt x="845" y="4041"/>
                  </a:cubicBezTo>
                  <a:cubicBezTo>
                    <a:pt x="845" y="4064"/>
                    <a:pt x="845" y="4087"/>
                    <a:pt x="845" y="4109"/>
                  </a:cubicBezTo>
                  <a:cubicBezTo>
                    <a:pt x="822" y="4132"/>
                    <a:pt x="799" y="4155"/>
                    <a:pt x="776" y="4155"/>
                  </a:cubicBezTo>
                  <a:cubicBezTo>
                    <a:pt x="754" y="4178"/>
                    <a:pt x="731" y="4201"/>
                    <a:pt x="708" y="4246"/>
                  </a:cubicBezTo>
                  <a:cubicBezTo>
                    <a:pt x="708" y="4269"/>
                    <a:pt x="685" y="4292"/>
                    <a:pt x="662" y="4292"/>
                  </a:cubicBezTo>
                  <a:cubicBezTo>
                    <a:pt x="640" y="4338"/>
                    <a:pt x="617" y="4383"/>
                    <a:pt x="571" y="4429"/>
                  </a:cubicBezTo>
                  <a:cubicBezTo>
                    <a:pt x="503" y="4520"/>
                    <a:pt x="457" y="4612"/>
                    <a:pt x="388" y="4726"/>
                  </a:cubicBezTo>
                  <a:cubicBezTo>
                    <a:pt x="343" y="4794"/>
                    <a:pt x="297" y="4885"/>
                    <a:pt x="251" y="4977"/>
                  </a:cubicBezTo>
                  <a:cubicBezTo>
                    <a:pt x="229" y="5000"/>
                    <a:pt x="206" y="5045"/>
                    <a:pt x="183" y="5091"/>
                  </a:cubicBezTo>
                  <a:cubicBezTo>
                    <a:pt x="160" y="5137"/>
                    <a:pt x="137" y="5205"/>
                    <a:pt x="137" y="5273"/>
                  </a:cubicBezTo>
                  <a:cubicBezTo>
                    <a:pt x="115" y="5296"/>
                    <a:pt x="92" y="5342"/>
                    <a:pt x="69" y="5388"/>
                  </a:cubicBezTo>
                  <a:cubicBezTo>
                    <a:pt x="69" y="5388"/>
                    <a:pt x="88" y="5368"/>
                    <a:pt x="91" y="5365"/>
                  </a:cubicBezTo>
                  <a:lnTo>
                    <a:pt x="91" y="5365"/>
                  </a:lnTo>
                  <a:cubicBezTo>
                    <a:pt x="69" y="5388"/>
                    <a:pt x="46" y="5411"/>
                    <a:pt x="46" y="5456"/>
                  </a:cubicBezTo>
                  <a:cubicBezTo>
                    <a:pt x="23" y="5456"/>
                    <a:pt x="23" y="5479"/>
                    <a:pt x="23" y="5502"/>
                  </a:cubicBezTo>
                  <a:cubicBezTo>
                    <a:pt x="0" y="5525"/>
                    <a:pt x="0" y="5525"/>
                    <a:pt x="0" y="5547"/>
                  </a:cubicBezTo>
                  <a:cubicBezTo>
                    <a:pt x="23" y="5570"/>
                    <a:pt x="23" y="5593"/>
                    <a:pt x="46" y="5616"/>
                  </a:cubicBezTo>
                  <a:cubicBezTo>
                    <a:pt x="46" y="5639"/>
                    <a:pt x="69" y="5662"/>
                    <a:pt x="92" y="5684"/>
                  </a:cubicBezTo>
                  <a:cubicBezTo>
                    <a:pt x="92" y="5707"/>
                    <a:pt x="115" y="5707"/>
                    <a:pt x="115" y="5730"/>
                  </a:cubicBezTo>
                  <a:cubicBezTo>
                    <a:pt x="137" y="5730"/>
                    <a:pt x="137" y="5753"/>
                    <a:pt x="160" y="5753"/>
                  </a:cubicBezTo>
                  <a:cubicBezTo>
                    <a:pt x="160" y="5776"/>
                    <a:pt x="160" y="5776"/>
                    <a:pt x="160" y="5776"/>
                  </a:cubicBezTo>
                  <a:cubicBezTo>
                    <a:pt x="183" y="5821"/>
                    <a:pt x="229" y="5867"/>
                    <a:pt x="274" y="5867"/>
                  </a:cubicBezTo>
                  <a:cubicBezTo>
                    <a:pt x="297" y="5890"/>
                    <a:pt x="320" y="5913"/>
                    <a:pt x="343" y="5935"/>
                  </a:cubicBezTo>
                  <a:cubicBezTo>
                    <a:pt x="366" y="5958"/>
                    <a:pt x="388" y="5981"/>
                    <a:pt x="411" y="6004"/>
                  </a:cubicBezTo>
                  <a:cubicBezTo>
                    <a:pt x="434" y="6050"/>
                    <a:pt x="480" y="6050"/>
                    <a:pt x="525" y="6050"/>
                  </a:cubicBezTo>
                  <a:cubicBezTo>
                    <a:pt x="571" y="6050"/>
                    <a:pt x="594" y="6027"/>
                    <a:pt x="640" y="6004"/>
                  </a:cubicBezTo>
                  <a:cubicBezTo>
                    <a:pt x="662" y="5981"/>
                    <a:pt x="662" y="5935"/>
                    <a:pt x="685" y="5913"/>
                  </a:cubicBezTo>
                  <a:cubicBezTo>
                    <a:pt x="685" y="5867"/>
                    <a:pt x="708" y="5821"/>
                    <a:pt x="708" y="5776"/>
                  </a:cubicBezTo>
                  <a:cubicBezTo>
                    <a:pt x="731" y="5753"/>
                    <a:pt x="731" y="5753"/>
                    <a:pt x="754" y="5753"/>
                  </a:cubicBezTo>
                  <a:cubicBezTo>
                    <a:pt x="754" y="5730"/>
                    <a:pt x="776" y="5730"/>
                    <a:pt x="799" y="5707"/>
                  </a:cubicBezTo>
                  <a:cubicBezTo>
                    <a:pt x="822" y="5684"/>
                    <a:pt x="845" y="5662"/>
                    <a:pt x="845" y="5639"/>
                  </a:cubicBezTo>
                  <a:lnTo>
                    <a:pt x="913" y="5525"/>
                  </a:lnTo>
                  <a:cubicBezTo>
                    <a:pt x="959" y="5479"/>
                    <a:pt x="982" y="5410"/>
                    <a:pt x="1005" y="5365"/>
                  </a:cubicBezTo>
                  <a:cubicBezTo>
                    <a:pt x="1073" y="5251"/>
                    <a:pt x="1119" y="5114"/>
                    <a:pt x="1187" y="5000"/>
                  </a:cubicBezTo>
                  <a:cubicBezTo>
                    <a:pt x="1187" y="5000"/>
                    <a:pt x="1187" y="4977"/>
                    <a:pt x="1187" y="4977"/>
                  </a:cubicBezTo>
                  <a:cubicBezTo>
                    <a:pt x="1210" y="4931"/>
                    <a:pt x="1233" y="4908"/>
                    <a:pt x="1233" y="4885"/>
                  </a:cubicBezTo>
                  <a:cubicBezTo>
                    <a:pt x="1279" y="4794"/>
                    <a:pt x="1324" y="4726"/>
                    <a:pt x="1347" y="4634"/>
                  </a:cubicBezTo>
                  <a:cubicBezTo>
                    <a:pt x="1370" y="4612"/>
                    <a:pt x="1393" y="4566"/>
                    <a:pt x="1416" y="4520"/>
                  </a:cubicBezTo>
                  <a:cubicBezTo>
                    <a:pt x="1484" y="4406"/>
                    <a:pt x="1553" y="4269"/>
                    <a:pt x="1621" y="4132"/>
                  </a:cubicBezTo>
                  <a:cubicBezTo>
                    <a:pt x="1689" y="4041"/>
                    <a:pt x="1735" y="3950"/>
                    <a:pt x="1804" y="3836"/>
                  </a:cubicBezTo>
                  <a:cubicBezTo>
                    <a:pt x="1849" y="3744"/>
                    <a:pt x="1895" y="3653"/>
                    <a:pt x="1963" y="3562"/>
                  </a:cubicBezTo>
                  <a:cubicBezTo>
                    <a:pt x="2146" y="3242"/>
                    <a:pt x="2329" y="2922"/>
                    <a:pt x="2534" y="2603"/>
                  </a:cubicBezTo>
                  <a:cubicBezTo>
                    <a:pt x="2625" y="2443"/>
                    <a:pt x="2694" y="2306"/>
                    <a:pt x="2785" y="2146"/>
                  </a:cubicBezTo>
                  <a:cubicBezTo>
                    <a:pt x="2876" y="2009"/>
                    <a:pt x="2968" y="1873"/>
                    <a:pt x="3059" y="1713"/>
                  </a:cubicBezTo>
                  <a:cubicBezTo>
                    <a:pt x="3082" y="1667"/>
                    <a:pt x="3082" y="1621"/>
                    <a:pt x="3036" y="1576"/>
                  </a:cubicBezTo>
                  <a:cubicBezTo>
                    <a:pt x="3059" y="1530"/>
                    <a:pt x="3082" y="1507"/>
                    <a:pt x="3105" y="1462"/>
                  </a:cubicBezTo>
                  <a:cubicBezTo>
                    <a:pt x="3173" y="1370"/>
                    <a:pt x="3242" y="1279"/>
                    <a:pt x="3287" y="1165"/>
                  </a:cubicBezTo>
                  <a:cubicBezTo>
                    <a:pt x="3310" y="1119"/>
                    <a:pt x="3287" y="1051"/>
                    <a:pt x="3242" y="1005"/>
                  </a:cubicBezTo>
                  <a:cubicBezTo>
                    <a:pt x="3242" y="1005"/>
                    <a:pt x="3242" y="1005"/>
                    <a:pt x="3219" y="982"/>
                  </a:cubicBezTo>
                  <a:cubicBezTo>
                    <a:pt x="3242" y="937"/>
                    <a:pt x="3264" y="891"/>
                    <a:pt x="3310" y="845"/>
                  </a:cubicBezTo>
                  <a:cubicBezTo>
                    <a:pt x="3333" y="800"/>
                    <a:pt x="3310" y="731"/>
                    <a:pt x="3264" y="686"/>
                  </a:cubicBezTo>
                  <a:cubicBezTo>
                    <a:pt x="3242" y="663"/>
                    <a:pt x="3196" y="663"/>
                    <a:pt x="3173" y="663"/>
                  </a:cubicBezTo>
                  <a:cubicBezTo>
                    <a:pt x="3127" y="663"/>
                    <a:pt x="3105" y="686"/>
                    <a:pt x="3082" y="708"/>
                  </a:cubicBezTo>
                  <a:cubicBezTo>
                    <a:pt x="3059" y="731"/>
                    <a:pt x="3036" y="777"/>
                    <a:pt x="3013" y="800"/>
                  </a:cubicBezTo>
                  <a:cubicBezTo>
                    <a:pt x="3036" y="731"/>
                    <a:pt x="3082" y="686"/>
                    <a:pt x="3105" y="617"/>
                  </a:cubicBezTo>
                  <a:cubicBezTo>
                    <a:pt x="3173" y="503"/>
                    <a:pt x="3242" y="389"/>
                    <a:pt x="3310" y="298"/>
                  </a:cubicBezTo>
                  <a:lnTo>
                    <a:pt x="3287" y="298"/>
                  </a:lnTo>
                  <a:cubicBezTo>
                    <a:pt x="3310" y="252"/>
                    <a:pt x="3356" y="229"/>
                    <a:pt x="3379" y="183"/>
                  </a:cubicBezTo>
                  <a:cubicBezTo>
                    <a:pt x="3401" y="138"/>
                    <a:pt x="3447" y="115"/>
                    <a:pt x="3470" y="69"/>
                  </a:cubicBezTo>
                  <a:cubicBezTo>
                    <a:pt x="3493" y="47"/>
                    <a:pt x="3493" y="24"/>
                    <a:pt x="347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591494" y="2456584"/>
              <a:ext cx="209467" cy="371324"/>
            </a:xfrm>
            <a:custGeom>
              <a:avLst/>
              <a:gdLst/>
              <a:ahLst/>
              <a:cxnLst/>
              <a:rect l="l" t="t" r="r" b="b"/>
              <a:pathLst>
                <a:path w="3744" h="6637" extrusionOk="0">
                  <a:moveTo>
                    <a:pt x="3698" y="0"/>
                  </a:moveTo>
                  <a:cubicBezTo>
                    <a:pt x="3698" y="0"/>
                    <a:pt x="3675" y="0"/>
                    <a:pt x="3675" y="23"/>
                  </a:cubicBezTo>
                  <a:cubicBezTo>
                    <a:pt x="3630" y="69"/>
                    <a:pt x="3607" y="114"/>
                    <a:pt x="3561" y="183"/>
                  </a:cubicBezTo>
                  <a:cubicBezTo>
                    <a:pt x="3538" y="228"/>
                    <a:pt x="3516" y="274"/>
                    <a:pt x="3493" y="320"/>
                  </a:cubicBezTo>
                  <a:cubicBezTo>
                    <a:pt x="3424" y="434"/>
                    <a:pt x="3356" y="548"/>
                    <a:pt x="3287" y="662"/>
                  </a:cubicBezTo>
                  <a:cubicBezTo>
                    <a:pt x="3150" y="890"/>
                    <a:pt x="3013" y="1118"/>
                    <a:pt x="2876" y="1347"/>
                  </a:cubicBezTo>
                  <a:cubicBezTo>
                    <a:pt x="2762" y="1484"/>
                    <a:pt x="2671" y="1643"/>
                    <a:pt x="2580" y="1780"/>
                  </a:cubicBezTo>
                  <a:cubicBezTo>
                    <a:pt x="2534" y="1872"/>
                    <a:pt x="2488" y="1940"/>
                    <a:pt x="2443" y="2009"/>
                  </a:cubicBezTo>
                  <a:cubicBezTo>
                    <a:pt x="2397" y="2077"/>
                    <a:pt x="2351" y="2168"/>
                    <a:pt x="2306" y="2237"/>
                  </a:cubicBezTo>
                  <a:cubicBezTo>
                    <a:pt x="2214" y="2374"/>
                    <a:pt x="2123" y="2534"/>
                    <a:pt x="2032" y="2693"/>
                  </a:cubicBezTo>
                  <a:cubicBezTo>
                    <a:pt x="1963" y="2830"/>
                    <a:pt x="1872" y="2990"/>
                    <a:pt x="1781" y="3127"/>
                  </a:cubicBezTo>
                  <a:cubicBezTo>
                    <a:pt x="1621" y="3424"/>
                    <a:pt x="1438" y="3721"/>
                    <a:pt x="1279" y="4017"/>
                  </a:cubicBezTo>
                  <a:cubicBezTo>
                    <a:pt x="1142" y="4291"/>
                    <a:pt x="982" y="4565"/>
                    <a:pt x="845" y="4862"/>
                  </a:cubicBezTo>
                  <a:cubicBezTo>
                    <a:pt x="776" y="4976"/>
                    <a:pt x="708" y="5090"/>
                    <a:pt x="662" y="5227"/>
                  </a:cubicBezTo>
                  <a:cubicBezTo>
                    <a:pt x="617" y="5296"/>
                    <a:pt x="571" y="5341"/>
                    <a:pt x="548" y="5410"/>
                  </a:cubicBezTo>
                  <a:cubicBezTo>
                    <a:pt x="503" y="5478"/>
                    <a:pt x="457" y="5547"/>
                    <a:pt x="434" y="5615"/>
                  </a:cubicBezTo>
                  <a:cubicBezTo>
                    <a:pt x="343" y="5752"/>
                    <a:pt x="274" y="5889"/>
                    <a:pt x="206" y="6003"/>
                  </a:cubicBezTo>
                  <a:cubicBezTo>
                    <a:pt x="183" y="6072"/>
                    <a:pt x="137" y="6140"/>
                    <a:pt x="115" y="6209"/>
                  </a:cubicBezTo>
                  <a:cubicBezTo>
                    <a:pt x="92" y="6254"/>
                    <a:pt x="69" y="6277"/>
                    <a:pt x="46" y="6300"/>
                  </a:cubicBezTo>
                  <a:cubicBezTo>
                    <a:pt x="46" y="6345"/>
                    <a:pt x="23" y="6368"/>
                    <a:pt x="23" y="6414"/>
                  </a:cubicBezTo>
                  <a:cubicBezTo>
                    <a:pt x="0" y="6414"/>
                    <a:pt x="0" y="6437"/>
                    <a:pt x="0" y="6437"/>
                  </a:cubicBezTo>
                  <a:cubicBezTo>
                    <a:pt x="0" y="6482"/>
                    <a:pt x="0" y="6505"/>
                    <a:pt x="0" y="6528"/>
                  </a:cubicBezTo>
                  <a:cubicBezTo>
                    <a:pt x="23" y="6574"/>
                    <a:pt x="46" y="6597"/>
                    <a:pt x="92" y="6619"/>
                  </a:cubicBezTo>
                  <a:cubicBezTo>
                    <a:pt x="115" y="6631"/>
                    <a:pt x="137" y="6636"/>
                    <a:pt x="157" y="6636"/>
                  </a:cubicBezTo>
                  <a:cubicBezTo>
                    <a:pt x="177" y="6636"/>
                    <a:pt x="194" y="6631"/>
                    <a:pt x="206" y="6619"/>
                  </a:cubicBezTo>
                  <a:cubicBezTo>
                    <a:pt x="252" y="6619"/>
                    <a:pt x="297" y="6574"/>
                    <a:pt x="320" y="6551"/>
                  </a:cubicBezTo>
                  <a:cubicBezTo>
                    <a:pt x="320" y="6528"/>
                    <a:pt x="320" y="6528"/>
                    <a:pt x="320" y="6505"/>
                  </a:cubicBezTo>
                  <a:cubicBezTo>
                    <a:pt x="343" y="6482"/>
                    <a:pt x="366" y="6460"/>
                    <a:pt x="388" y="6437"/>
                  </a:cubicBezTo>
                  <a:cubicBezTo>
                    <a:pt x="411" y="6391"/>
                    <a:pt x="411" y="6345"/>
                    <a:pt x="434" y="6300"/>
                  </a:cubicBezTo>
                  <a:cubicBezTo>
                    <a:pt x="480" y="6231"/>
                    <a:pt x="525" y="6163"/>
                    <a:pt x="571" y="6094"/>
                  </a:cubicBezTo>
                  <a:cubicBezTo>
                    <a:pt x="640" y="5935"/>
                    <a:pt x="731" y="5775"/>
                    <a:pt x="799" y="5638"/>
                  </a:cubicBezTo>
                  <a:cubicBezTo>
                    <a:pt x="845" y="5569"/>
                    <a:pt x="891" y="5478"/>
                    <a:pt x="936" y="5410"/>
                  </a:cubicBezTo>
                  <a:cubicBezTo>
                    <a:pt x="959" y="5341"/>
                    <a:pt x="1005" y="5250"/>
                    <a:pt x="1050" y="5181"/>
                  </a:cubicBezTo>
                  <a:cubicBezTo>
                    <a:pt x="1119" y="5044"/>
                    <a:pt x="1187" y="4907"/>
                    <a:pt x="1256" y="4771"/>
                  </a:cubicBezTo>
                  <a:cubicBezTo>
                    <a:pt x="1393" y="4497"/>
                    <a:pt x="1553" y="4200"/>
                    <a:pt x="1690" y="3926"/>
                  </a:cubicBezTo>
                  <a:cubicBezTo>
                    <a:pt x="1781" y="3766"/>
                    <a:pt x="1849" y="3606"/>
                    <a:pt x="1941" y="3469"/>
                  </a:cubicBezTo>
                  <a:cubicBezTo>
                    <a:pt x="2009" y="3310"/>
                    <a:pt x="2078" y="3150"/>
                    <a:pt x="2169" y="3013"/>
                  </a:cubicBezTo>
                  <a:cubicBezTo>
                    <a:pt x="2237" y="2853"/>
                    <a:pt x="2329" y="2693"/>
                    <a:pt x="2420" y="2556"/>
                  </a:cubicBezTo>
                  <a:cubicBezTo>
                    <a:pt x="2488" y="2397"/>
                    <a:pt x="2580" y="2237"/>
                    <a:pt x="2648" y="2100"/>
                  </a:cubicBezTo>
                  <a:cubicBezTo>
                    <a:pt x="2694" y="2009"/>
                    <a:pt x="2739" y="1940"/>
                    <a:pt x="2785" y="1872"/>
                  </a:cubicBezTo>
                  <a:cubicBezTo>
                    <a:pt x="2831" y="1780"/>
                    <a:pt x="2854" y="1712"/>
                    <a:pt x="2899" y="1643"/>
                  </a:cubicBezTo>
                  <a:cubicBezTo>
                    <a:pt x="2991" y="1484"/>
                    <a:pt x="3059" y="1347"/>
                    <a:pt x="3128" y="1187"/>
                  </a:cubicBezTo>
                  <a:cubicBezTo>
                    <a:pt x="3173" y="1096"/>
                    <a:pt x="3219" y="1004"/>
                    <a:pt x="3264" y="913"/>
                  </a:cubicBezTo>
                  <a:cubicBezTo>
                    <a:pt x="3310" y="845"/>
                    <a:pt x="3333" y="799"/>
                    <a:pt x="3356" y="753"/>
                  </a:cubicBezTo>
                  <a:cubicBezTo>
                    <a:pt x="3379" y="708"/>
                    <a:pt x="3401" y="662"/>
                    <a:pt x="3424" y="616"/>
                  </a:cubicBezTo>
                  <a:cubicBezTo>
                    <a:pt x="3493" y="525"/>
                    <a:pt x="3538" y="434"/>
                    <a:pt x="3584" y="342"/>
                  </a:cubicBezTo>
                  <a:cubicBezTo>
                    <a:pt x="3630" y="274"/>
                    <a:pt x="3675" y="183"/>
                    <a:pt x="3721" y="91"/>
                  </a:cubicBezTo>
                  <a:cubicBezTo>
                    <a:pt x="3721" y="91"/>
                    <a:pt x="3721" y="91"/>
                    <a:pt x="3744" y="69"/>
                  </a:cubicBezTo>
                  <a:cubicBezTo>
                    <a:pt x="3744" y="46"/>
                    <a:pt x="3744" y="23"/>
                    <a:pt x="372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609398" y="2851188"/>
              <a:ext cx="19246" cy="17903"/>
            </a:xfrm>
            <a:custGeom>
              <a:avLst/>
              <a:gdLst/>
              <a:ahLst/>
              <a:cxnLst/>
              <a:rect l="l" t="t" r="r" b="b"/>
              <a:pathLst>
                <a:path w="344" h="320" extrusionOk="0">
                  <a:moveTo>
                    <a:pt x="161" y="0"/>
                  </a:moveTo>
                  <a:cubicBezTo>
                    <a:pt x="69" y="0"/>
                    <a:pt x="1" y="91"/>
                    <a:pt x="1" y="160"/>
                  </a:cubicBezTo>
                  <a:cubicBezTo>
                    <a:pt x="24" y="205"/>
                    <a:pt x="47" y="251"/>
                    <a:pt x="69" y="274"/>
                  </a:cubicBezTo>
                  <a:cubicBezTo>
                    <a:pt x="92" y="297"/>
                    <a:pt x="138" y="320"/>
                    <a:pt x="183" y="320"/>
                  </a:cubicBezTo>
                  <a:cubicBezTo>
                    <a:pt x="275" y="320"/>
                    <a:pt x="343" y="228"/>
                    <a:pt x="320" y="137"/>
                  </a:cubicBezTo>
                  <a:cubicBezTo>
                    <a:pt x="320" y="91"/>
                    <a:pt x="298" y="69"/>
                    <a:pt x="275" y="23"/>
                  </a:cubicBezTo>
                  <a:cubicBezTo>
                    <a:pt x="252" y="0"/>
                    <a:pt x="206" y="0"/>
                    <a:pt x="16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387170" y="2376130"/>
              <a:ext cx="86886" cy="154247"/>
            </a:xfrm>
            <a:custGeom>
              <a:avLst/>
              <a:gdLst/>
              <a:ahLst/>
              <a:cxnLst/>
              <a:rect l="l" t="t" r="r" b="b"/>
              <a:pathLst>
                <a:path w="1553" h="2757" extrusionOk="0">
                  <a:moveTo>
                    <a:pt x="1461" y="0"/>
                  </a:moveTo>
                  <a:cubicBezTo>
                    <a:pt x="1438" y="0"/>
                    <a:pt x="1393" y="23"/>
                    <a:pt x="1393" y="46"/>
                  </a:cubicBezTo>
                  <a:cubicBezTo>
                    <a:pt x="1302" y="205"/>
                    <a:pt x="1210" y="365"/>
                    <a:pt x="1119" y="525"/>
                  </a:cubicBezTo>
                  <a:cubicBezTo>
                    <a:pt x="1050" y="685"/>
                    <a:pt x="982" y="822"/>
                    <a:pt x="891" y="982"/>
                  </a:cubicBezTo>
                  <a:cubicBezTo>
                    <a:pt x="731" y="1278"/>
                    <a:pt x="571" y="1575"/>
                    <a:pt x="411" y="1872"/>
                  </a:cubicBezTo>
                  <a:cubicBezTo>
                    <a:pt x="343" y="1963"/>
                    <a:pt x="297" y="2077"/>
                    <a:pt x="229" y="2191"/>
                  </a:cubicBezTo>
                  <a:cubicBezTo>
                    <a:pt x="160" y="2283"/>
                    <a:pt x="92" y="2397"/>
                    <a:pt x="23" y="2511"/>
                  </a:cubicBezTo>
                  <a:cubicBezTo>
                    <a:pt x="0" y="2556"/>
                    <a:pt x="23" y="2602"/>
                    <a:pt x="23" y="2648"/>
                  </a:cubicBezTo>
                  <a:cubicBezTo>
                    <a:pt x="46" y="2693"/>
                    <a:pt x="69" y="2716"/>
                    <a:pt x="115" y="2739"/>
                  </a:cubicBezTo>
                  <a:cubicBezTo>
                    <a:pt x="126" y="2750"/>
                    <a:pt x="143" y="2756"/>
                    <a:pt x="163" y="2756"/>
                  </a:cubicBezTo>
                  <a:cubicBezTo>
                    <a:pt x="183" y="2756"/>
                    <a:pt x="206" y="2750"/>
                    <a:pt x="229" y="2739"/>
                  </a:cubicBezTo>
                  <a:cubicBezTo>
                    <a:pt x="274" y="2716"/>
                    <a:pt x="297" y="2693"/>
                    <a:pt x="320" y="2648"/>
                  </a:cubicBezTo>
                  <a:cubicBezTo>
                    <a:pt x="366" y="2579"/>
                    <a:pt x="411" y="2511"/>
                    <a:pt x="457" y="2442"/>
                  </a:cubicBezTo>
                  <a:cubicBezTo>
                    <a:pt x="480" y="2374"/>
                    <a:pt x="525" y="2283"/>
                    <a:pt x="571" y="2214"/>
                  </a:cubicBezTo>
                  <a:cubicBezTo>
                    <a:pt x="640" y="2077"/>
                    <a:pt x="708" y="1917"/>
                    <a:pt x="777" y="1780"/>
                  </a:cubicBezTo>
                  <a:cubicBezTo>
                    <a:pt x="845" y="1621"/>
                    <a:pt x="913" y="1484"/>
                    <a:pt x="982" y="1324"/>
                  </a:cubicBezTo>
                  <a:cubicBezTo>
                    <a:pt x="1005" y="1255"/>
                    <a:pt x="1028" y="1164"/>
                    <a:pt x="1073" y="1096"/>
                  </a:cubicBezTo>
                  <a:cubicBezTo>
                    <a:pt x="1096" y="1004"/>
                    <a:pt x="1142" y="936"/>
                    <a:pt x="1165" y="867"/>
                  </a:cubicBezTo>
                  <a:cubicBezTo>
                    <a:pt x="1279" y="616"/>
                    <a:pt x="1416" y="365"/>
                    <a:pt x="1530" y="114"/>
                  </a:cubicBezTo>
                  <a:cubicBezTo>
                    <a:pt x="1553" y="69"/>
                    <a:pt x="1530" y="23"/>
                    <a:pt x="150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279917" y="2083688"/>
              <a:ext cx="187816" cy="277164"/>
            </a:xfrm>
            <a:custGeom>
              <a:avLst/>
              <a:gdLst/>
              <a:ahLst/>
              <a:cxnLst/>
              <a:rect l="l" t="t" r="r" b="b"/>
              <a:pathLst>
                <a:path w="3357" h="4954" extrusionOk="0">
                  <a:moveTo>
                    <a:pt x="2306" y="0"/>
                  </a:moveTo>
                  <a:cubicBezTo>
                    <a:pt x="2261" y="0"/>
                    <a:pt x="2215" y="0"/>
                    <a:pt x="2192" y="23"/>
                  </a:cubicBezTo>
                  <a:cubicBezTo>
                    <a:pt x="2169" y="46"/>
                    <a:pt x="2146" y="69"/>
                    <a:pt x="2146" y="91"/>
                  </a:cubicBezTo>
                  <a:cubicBezTo>
                    <a:pt x="2124" y="114"/>
                    <a:pt x="2124" y="137"/>
                    <a:pt x="2101" y="160"/>
                  </a:cubicBezTo>
                  <a:cubicBezTo>
                    <a:pt x="2078" y="205"/>
                    <a:pt x="2055" y="274"/>
                    <a:pt x="2032" y="320"/>
                  </a:cubicBezTo>
                  <a:lnTo>
                    <a:pt x="2009" y="342"/>
                  </a:lnTo>
                  <a:cubicBezTo>
                    <a:pt x="1987" y="411"/>
                    <a:pt x="1987" y="457"/>
                    <a:pt x="1964" y="502"/>
                  </a:cubicBezTo>
                  <a:cubicBezTo>
                    <a:pt x="1941" y="548"/>
                    <a:pt x="1918" y="594"/>
                    <a:pt x="1895" y="639"/>
                  </a:cubicBezTo>
                  <a:lnTo>
                    <a:pt x="1872" y="685"/>
                  </a:lnTo>
                  <a:cubicBezTo>
                    <a:pt x="1804" y="822"/>
                    <a:pt x="1736" y="982"/>
                    <a:pt x="1644" y="1119"/>
                  </a:cubicBezTo>
                  <a:cubicBezTo>
                    <a:pt x="1576" y="1255"/>
                    <a:pt x="1507" y="1392"/>
                    <a:pt x="1416" y="1529"/>
                  </a:cubicBezTo>
                  <a:cubicBezTo>
                    <a:pt x="1393" y="1598"/>
                    <a:pt x="1348" y="1666"/>
                    <a:pt x="1325" y="1735"/>
                  </a:cubicBezTo>
                  <a:cubicBezTo>
                    <a:pt x="1279" y="1803"/>
                    <a:pt x="1256" y="1872"/>
                    <a:pt x="1211" y="1917"/>
                  </a:cubicBezTo>
                  <a:cubicBezTo>
                    <a:pt x="1119" y="2100"/>
                    <a:pt x="1028" y="2237"/>
                    <a:pt x="959" y="2374"/>
                  </a:cubicBezTo>
                  <a:cubicBezTo>
                    <a:pt x="937" y="2442"/>
                    <a:pt x="891" y="2511"/>
                    <a:pt x="868" y="2579"/>
                  </a:cubicBezTo>
                  <a:cubicBezTo>
                    <a:pt x="823" y="2648"/>
                    <a:pt x="777" y="2716"/>
                    <a:pt x="731" y="2808"/>
                  </a:cubicBezTo>
                  <a:cubicBezTo>
                    <a:pt x="640" y="2990"/>
                    <a:pt x="549" y="3173"/>
                    <a:pt x="457" y="3378"/>
                  </a:cubicBezTo>
                  <a:cubicBezTo>
                    <a:pt x="412" y="3470"/>
                    <a:pt x="366" y="3584"/>
                    <a:pt x="298" y="3698"/>
                  </a:cubicBezTo>
                  <a:cubicBezTo>
                    <a:pt x="275" y="3789"/>
                    <a:pt x="229" y="3858"/>
                    <a:pt x="183" y="3949"/>
                  </a:cubicBezTo>
                  <a:cubicBezTo>
                    <a:pt x="183" y="3972"/>
                    <a:pt x="161" y="3994"/>
                    <a:pt x="138" y="4040"/>
                  </a:cubicBezTo>
                  <a:cubicBezTo>
                    <a:pt x="115" y="4086"/>
                    <a:pt x="92" y="4131"/>
                    <a:pt x="69" y="4177"/>
                  </a:cubicBezTo>
                  <a:cubicBezTo>
                    <a:pt x="46" y="4200"/>
                    <a:pt x="46" y="4223"/>
                    <a:pt x="46" y="4246"/>
                  </a:cubicBezTo>
                  <a:cubicBezTo>
                    <a:pt x="24" y="4291"/>
                    <a:pt x="1" y="4337"/>
                    <a:pt x="24" y="4383"/>
                  </a:cubicBezTo>
                  <a:cubicBezTo>
                    <a:pt x="24" y="4474"/>
                    <a:pt x="69" y="4542"/>
                    <a:pt x="161" y="4588"/>
                  </a:cubicBezTo>
                  <a:cubicBezTo>
                    <a:pt x="183" y="4611"/>
                    <a:pt x="206" y="4611"/>
                    <a:pt x="252" y="4634"/>
                  </a:cubicBezTo>
                  <a:lnTo>
                    <a:pt x="298" y="4634"/>
                  </a:lnTo>
                  <a:lnTo>
                    <a:pt x="389" y="4679"/>
                  </a:lnTo>
                  <a:cubicBezTo>
                    <a:pt x="434" y="4702"/>
                    <a:pt x="480" y="4725"/>
                    <a:pt x="549" y="4748"/>
                  </a:cubicBezTo>
                  <a:cubicBezTo>
                    <a:pt x="617" y="4771"/>
                    <a:pt x="708" y="4816"/>
                    <a:pt x="777" y="4862"/>
                  </a:cubicBezTo>
                  <a:cubicBezTo>
                    <a:pt x="777" y="4862"/>
                    <a:pt x="800" y="4885"/>
                    <a:pt x="800" y="4885"/>
                  </a:cubicBezTo>
                  <a:lnTo>
                    <a:pt x="823" y="4907"/>
                  </a:lnTo>
                  <a:cubicBezTo>
                    <a:pt x="868" y="4930"/>
                    <a:pt x="891" y="4930"/>
                    <a:pt x="937" y="4953"/>
                  </a:cubicBezTo>
                  <a:lnTo>
                    <a:pt x="959" y="4953"/>
                  </a:lnTo>
                  <a:cubicBezTo>
                    <a:pt x="982" y="4953"/>
                    <a:pt x="1028" y="4930"/>
                    <a:pt x="1051" y="4930"/>
                  </a:cubicBezTo>
                  <a:cubicBezTo>
                    <a:pt x="1096" y="4907"/>
                    <a:pt x="1096" y="4885"/>
                    <a:pt x="1119" y="4839"/>
                  </a:cubicBezTo>
                  <a:cubicBezTo>
                    <a:pt x="1119" y="4839"/>
                    <a:pt x="1142" y="4816"/>
                    <a:pt x="1142" y="4816"/>
                  </a:cubicBezTo>
                  <a:cubicBezTo>
                    <a:pt x="1188" y="4725"/>
                    <a:pt x="1233" y="4634"/>
                    <a:pt x="1279" y="4542"/>
                  </a:cubicBezTo>
                  <a:lnTo>
                    <a:pt x="1279" y="4519"/>
                  </a:lnTo>
                  <a:cubicBezTo>
                    <a:pt x="1439" y="4246"/>
                    <a:pt x="1599" y="3949"/>
                    <a:pt x="1758" y="3675"/>
                  </a:cubicBezTo>
                  <a:cubicBezTo>
                    <a:pt x="1827" y="3538"/>
                    <a:pt x="1918" y="3401"/>
                    <a:pt x="1987" y="3264"/>
                  </a:cubicBezTo>
                  <a:cubicBezTo>
                    <a:pt x="2032" y="3150"/>
                    <a:pt x="2101" y="3059"/>
                    <a:pt x="2146" y="2967"/>
                  </a:cubicBezTo>
                  <a:lnTo>
                    <a:pt x="2215" y="2830"/>
                  </a:lnTo>
                  <a:lnTo>
                    <a:pt x="2375" y="2556"/>
                  </a:lnTo>
                  <a:lnTo>
                    <a:pt x="2443" y="2442"/>
                  </a:lnTo>
                  <a:cubicBezTo>
                    <a:pt x="2466" y="2374"/>
                    <a:pt x="2512" y="2305"/>
                    <a:pt x="2534" y="2260"/>
                  </a:cubicBezTo>
                  <a:cubicBezTo>
                    <a:pt x="2580" y="2191"/>
                    <a:pt x="2626" y="2100"/>
                    <a:pt x="2671" y="2032"/>
                  </a:cubicBezTo>
                  <a:lnTo>
                    <a:pt x="2671" y="2009"/>
                  </a:lnTo>
                  <a:cubicBezTo>
                    <a:pt x="2740" y="1917"/>
                    <a:pt x="2785" y="1803"/>
                    <a:pt x="2831" y="1712"/>
                  </a:cubicBezTo>
                  <a:lnTo>
                    <a:pt x="2854" y="1666"/>
                  </a:lnTo>
                  <a:cubicBezTo>
                    <a:pt x="2900" y="1575"/>
                    <a:pt x="2945" y="1461"/>
                    <a:pt x="3014" y="1370"/>
                  </a:cubicBezTo>
                  <a:cubicBezTo>
                    <a:pt x="3037" y="1324"/>
                    <a:pt x="3059" y="1255"/>
                    <a:pt x="3082" y="1210"/>
                  </a:cubicBezTo>
                  <a:cubicBezTo>
                    <a:pt x="3105" y="1141"/>
                    <a:pt x="3151" y="1073"/>
                    <a:pt x="3196" y="1004"/>
                  </a:cubicBezTo>
                  <a:cubicBezTo>
                    <a:pt x="3242" y="890"/>
                    <a:pt x="3288" y="776"/>
                    <a:pt x="3333" y="639"/>
                  </a:cubicBezTo>
                  <a:cubicBezTo>
                    <a:pt x="3356" y="594"/>
                    <a:pt x="3356" y="525"/>
                    <a:pt x="3288" y="502"/>
                  </a:cubicBezTo>
                  <a:lnTo>
                    <a:pt x="3219" y="502"/>
                  </a:lnTo>
                  <a:cubicBezTo>
                    <a:pt x="3196" y="479"/>
                    <a:pt x="3196" y="479"/>
                    <a:pt x="3174" y="457"/>
                  </a:cubicBezTo>
                  <a:cubicBezTo>
                    <a:pt x="3151" y="434"/>
                    <a:pt x="3128" y="434"/>
                    <a:pt x="3128" y="434"/>
                  </a:cubicBezTo>
                  <a:cubicBezTo>
                    <a:pt x="3105" y="411"/>
                    <a:pt x="3082" y="411"/>
                    <a:pt x="3059" y="411"/>
                  </a:cubicBezTo>
                  <a:cubicBezTo>
                    <a:pt x="3037" y="411"/>
                    <a:pt x="3014" y="411"/>
                    <a:pt x="2991" y="388"/>
                  </a:cubicBezTo>
                  <a:cubicBezTo>
                    <a:pt x="2945" y="388"/>
                    <a:pt x="2900" y="365"/>
                    <a:pt x="2854" y="320"/>
                  </a:cubicBezTo>
                  <a:cubicBezTo>
                    <a:pt x="2808" y="297"/>
                    <a:pt x="2763" y="251"/>
                    <a:pt x="2717" y="205"/>
                  </a:cubicBezTo>
                  <a:lnTo>
                    <a:pt x="2671" y="183"/>
                  </a:lnTo>
                  <a:cubicBezTo>
                    <a:pt x="2603" y="137"/>
                    <a:pt x="2534" y="69"/>
                    <a:pt x="2443" y="46"/>
                  </a:cubicBezTo>
                  <a:cubicBezTo>
                    <a:pt x="2420" y="23"/>
                    <a:pt x="2375" y="0"/>
                    <a:pt x="235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222457" y="2118152"/>
              <a:ext cx="131589" cy="244547"/>
            </a:xfrm>
            <a:custGeom>
              <a:avLst/>
              <a:gdLst/>
              <a:ahLst/>
              <a:cxnLst/>
              <a:rect l="l" t="t" r="r" b="b"/>
              <a:pathLst>
                <a:path w="2352" h="4371" extrusionOk="0">
                  <a:moveTo>
                    <a:pt x="2283" y="0"/>
                  </a:moveTo>
                  <a:cubicBezTo>
                    <a:pt x="2261" y="0"/>
                    <a:pt x="2238" y="0"/>
                    <a:pt x="2215" y="23"/>
                  </a:cubicBezTo>
                  <a:cubicBezTo>
                    <a:pt x="2192" y="69"/>
                    <a:pt x="2169" y="114"/>
                    <a:pt x="2147" y="137"/>
                  </a:cubicBezTo>
                  <a:cubicBezTo>
                    <a:pt x="2124" y="160"/>
                    <a:pt x="2124" y="206"/>
                    <a:pt x="2101" y="229"/>
                  </a:cubicBezTo>
                  <a:cubicBezTo>
                    <a:pt x="2078" y="297"/>
                    <a:pt x="2032" y="388"/>
                    <a:pt x="1987" y="457"/>
                  </a:cubicBezTo>
                  <a:cubicBezTo>
                    <a:pt x="1964" y="525"/>
                    <a:pt x="1918" y="594"/>
                    <a:pt x="1873" y="662"/>
                  </a:cubicBezTo>
                  <a:cubicBezTo>
                    <a:pt x="1850" y="731"/>
                    <a:pt x="1804" y="799"/>
                    <a:pt x="1758" y="868"/>
                  </a:cubicBezTo>
                  <a:cubicBezTo>
                    <a:pt x="1690" y="1005"/>
                    <a:pt x="1599" y="1119"/>
                    <a:pt x="1530" y="1233"/>
                  </a:cubicBezTo>
                  <a:cubicBezTo>
                    <a:pt x="1485" y="1301"/>
                    <a:pt x="1462" y="1370"/>
                    <a:pt x="1416" y="1461"/>
                  </a:cubicBezTo>
                  <a:cubicBezTo>
                    <a:pt x="1370" y="1530"/>
                    <a:pt x="1348" y="1598"/>
                    <a:pt x="1302" y="1667"/>
                  </a:cubicBezTo>
                  <a:cubicBezTo>
                    <a:pt x="1234" y="1804"/>
                    <a:pt x="1142" y="1940"/>
                    <a:pt x="1074" y="2077"/>
                  </a:cubicBezTo>
                  <a:cubicBezTo>
                    <a:pt x="1028" y="2146"/>
                    <a:pt x="1005" y="2214"/>
                    <a:pt x="960" y="2283"/>
                  </a:cubicBezTo>
                  <a:cubicBezTo>
                    <a:pt x="914" y="2351"/>
                    <a:pt x="891" y="2420"/>
                    <a:pt x="845" y="2488"/>
                  </a:cubicBezTo>
                  <a:cubicBezTo>
                    <a:pt x="800" y="2557"/>
                    <a:pt x="777" y="2625"/>
                    <a:pt x="731" y="2694"/>
                  </a:cubicBezTo>
                  <a:cubicBezTo>
                    <a:pt x="709" y="2762"/>
                    <a:pt x="663" y="2831"/>
                    <a:pt x="640" y="2899"/>
                  </a:cubicBezTo>
                  <a:cubicBezTo>
                    <a:pt x="549" y="3036"/>
                    <a:pt x="480" y="3173"/>
                    <a:pt x="412" y="3310"/>
                  </a:cubicBezTo>
                  <a:cubicBezTo>
                    <a:pt x="366" y="3401"/>
                    <a:pt x="321" y="3493"/>
                    <a:pt x="275" y="3584"/>
                  </a:cubicBezTo>
                  <a:cubicBezTo>
                    <a:pt x="229" y="3675"/>
                    <a:pt x="184" y="3744"/>
                    <a:pt x="161" y="3835"/>
                  </a:cubicBezTo>
                  <a:cubicBezTo>
                    <a:pt x="115" y="3903"/>
                    <a:pt x="92" y="3972"/>
                    <a:pt x="69" y="4040"/>
                  </a:cubicBezTo>
                  <a:cubicBezTo>
                    <a:pt x="47" y="4063"/>
                    <a:pt x="47" y="4109"/>
                    <a:pt x="24" y="4155"/>
                  </a:cubicBezTo>
                  <a:cubicBezTo>
                    <a:pt x="24" y="4177"/>
                    <a:pt x="24" y="4200"/>
                    <a:pt x="1" y="4223"/>
                  </a:cubicBezTo>
                  <a:cubicBezTo>
                    <a:pt x="1" y="4291"/>
                    <a:pt x="24" y="4337"/>
                    <a:pt x="69" y="4360"/>
                  </a:cubicBezTo>
                  <a:cubicBezTo>
                    <a:pt x="85" y="4360"/>
                    <a:pt x="110" y="4370"/>
                    <a:pt x="132" y="4370"/>
                  </a:cubicBezTo>
                  <a:cubicBezTo>
                    <a:pt x="143" y="4370"/>
                    <a:pt x="153" y="4368"/>
                    <a:pt x="161" y="4360"/>
                  </a:cubicBezTo>
                  <a:cubicBezTo>
                    <a:pt x="184" y="4360"/>
                    <a:pt x="229" y="4337"/>
                    <a:pt x="229" y="4291"/>
                  </a:cubicBezTo>
                  <a:cubicBezTo>
                    <a:pt x="252" y="4269"/>
                    <a:pt x="252" y="4246"/>
                    <a:pt x="275" y="4223"/>
                  </a:cubicBezTo>
                  <a:cubicBezTo>
                    <a:pt x="298" y="4200"/>
                    <a:pt x="298" y="4177"/>
                    <a:pt x="298" y="4155"/>
                  </a:cubicBezTo>
                  <a:cubicBezTo>
                    <a:pt x="343" y="4109"/>
                    <a:pt x="366" y="4063"/>
                    <a:pt x="389" y="4018"/>
                  </a:cubicBezTo>
                  <a:cubicBezTo>
                    <a:pt x="457" y="3881"/>
                    <a:pt x="526" y="3744"/>
                    <a:pt x="594" y="3607"/>
                  </a:cubicBezTo>
                  <a:cubicBezTo>
                    <a:pt x="663" y="3470"/>
                    <a:pt x="731" y="3333"/>
                    <a:pt x="800" y="3196"/>
                  </a:cubicBezTo>
                  <a:cubicBezTo>
                    <a:pt x="868" y="3059"/>
                    <a:pt x="960" y="2922"/>
                    <a:pt x="1028" y="2785"/>
                  </a:cubicBezTo>
                  <a:cubicBezTo>
                    <a:pt x="1097" y="2625"/>
                    <a:pt x="1165" y="2488"/>
                    <a:pt x="1234" y="2351"/>
                  </a:cubicBezTo>
                  <a:cubicBezTo>
                    <a:pt x="1302" y="2214"/>
                    <a:pt x="1370" y="2077"/>
                    <a:pt x="1462" y="1940"/>
                  </a:cubicBezTo>
                  <a:cubicBezTo>
                    <a:pt x="1485" y="1872"/>
                    <a:pt x="1530" y="1804"/>
                    <a:pt x="1553" y="1735"/>
                  </a:cubicBezTo>
                  <a:cubicBezTo>
                    <a:pt x="1599" y="1667"/>
                    <a:pt x="1622" y="1598"/>
                    <a:pt x="1667" y="1507"/>
                  </a:cubicBezTo>
                  <a:cubicBezTo>
                    <a:pt x="1736" y="1370"/>
                    <a:pt x="1781" y="1256"/>
                    <a:pt x="1850" y="1119"/>
                  </a:cubicBezTo>
                  <a:cubicBezTo>
                    <a:pt x="1941" y="936"/>
                    <a:pt x="2032" y="776"/>
                    <a:pt x="2101" y="594"/>
                  </a:cubicBezTo>
                  <a:cubicBezTo>
                    <a:pt x="2147" y="503"/>
                    <a:pt x="2169" y="434"/>
                    <a:pt x="2215" y="343"/>
                  </a:cubicBezTo>
                  <a:cubicBezTo>
                    <a:pt x="2238" y="297"/>
                    <a:pt x="2238" y="251"/>
                    <a:pt x="2261" y="229"/>
                  </a:cubicBezTo>
                  <a:cubicBezTo>
                    <a:pt x="2283" y="183"/>
                    <a:pt x="2306" y="137"/>
                    <a:pt x="2352" y="92"/>
                  </a:cubicBezTo>
                  <a:cubicBezTo>
                    <a:pt x="2352" y="69"/>
                    <a:pt x="2352" y="23"/>
                    <a:pt x="230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173894" y="2164142"/>
              <a:ext cx="97125" cy="171143"/>
            </a:xfrm>
            <a:custGeom>
              <a:avLst/>
              <a:gdLst/>
              <a:ahLst/>
              <a:cxnLst/>
              <a:rect l="l" t="t" r="r" b="b"/>
              <a:pathLst>
                <a:path w="1736" h="3059" extrusionOk="0">
                  <a:moveTo>
                    <a:pt x="1667" y="0"/>
                  </a:moveTo>
                  <a:cubicBezTo>
                    <a:pt x="1644" y="0"/>
                    <a:pt x="1621" y="0"/>
                    <a:pt x="1621" y="23"/>
                  </a:cubicBezTo>
                  <a:cubicBezTo>
                    <a:pt x="1575" y="91"/>
                    <a:pt x="1530" y="160"/>
                    <a:pt x="1507" y="228"/>
                  </a:cubicBezTo>
                  <a:cubicBezTo>
                    <a:pt x="1461" y="297"/>
                    <a:pt x="1415" y="365"/>
                    <a:pt x="1370" y="434"/>
                  </a:cubicBezTo>
                  <a:cubicBezTo>
                    <a:pt x="1324" y="502"/>
                    <a:pt x="1301" y="571"/>
                    <a:pt x="1256" y="639"/>
                  </a:cubicBezTo>
                  <a:cubicBezTo>
                    <a:pt x="1210" y="708"/>
                    <a:pt x="1164" y="776"/>
                    <a:pt x="1142" y="845"/>
                  </a:cubicBezTo>
                  <a:cubicBezTo>
                    <a:pt x="1073" y="936"/>
                    <a:pt x="1027" y="1004"/>
                    <a:pt x="1005" y="1073"/>
                  </a:cubicBezTo>
                  <a:cubicBezTo>
                    <a:pt x="959" y="1141"/>
                    <a:pt x="936" y="1210"/>
                    <a:pt x="890" y="1255"/>
                  </a:cubicBezTo>
                  <a:cubicBezTo>
                    <a:pt x="822" y="1392"/>
                    <a:pt x="754" y="1507"/>
                    <a:pt x="685" y="1643"/>
                  </a:cubicBezTo>
                  <a:cubicBezTo>
                    <a:pt x="617" y="1735"/>
                    <a:pt x="571" y="1826"/>
                    <a:pt x="502" y="1940"/>
                  </a:cubicBezTo>
                  <a:cubicBezTo>
                    <a:pt x="480" y="1986"/>
                    <a:pt x="457" y="2032"/>
                    <a:pt x="434" y="2077"/>
                  </a:cubicBezTo>
                  <a:cubicBezTo>
                    <a:pt x="411" y="2123"/>
                    <a:pt x="366" y="2191"/>
                    <a:pt x="343" y="2237"/>
                  </a:cubicBezTo>
                  <a:cubicBezTo>
                    <a:pt x="274" y="2351"/>
                    <a:pt x="229" y="2465"/>
                    <a:pt x="160" y="2556"/>
                  </a:cubicBezTo>
                  <a:cubicBezTo>
                    <a:pt x="137" y="2625"/>
                    <a:pt x="114" y="2671"/>
                    <a:pt x="69" y="2716"/>
                  </a:cubicBezTo>
                  <a:cubicBezTo>
                    <a:pt x="46" y="2785"/>
                    <a:pt x="23" y="2830"/>
                    <a:pt x="0" y="2899"/>
                  </a:cubicBezTo>
                  <a:cubicBezTo>
                    <a:pt x="0" y="2967"/>
                    <a:pt x="23" y="3013"/>
                    <a:pt x="92" y="3059"/>
                  </a:cubicBezTo>
                  <a:lnTo>
                    <a:pt x="183" y="3059"/>
                  </a:lnTo>
                  <a:cubicBezTo>
                    <a:pt x="229" y="3036"/>
                    <a:pt x="251" y="3013"/>
                    <a:pt x="274" y="2990"/>
                  </a:cubicBezTo>
                  <a:cubicBezTo>
                    <a:pt x="274" y="2990"/>
                    <a:pt x="274" y="2967"/>
                    <a:pt x="274" y="2967"/>
                  </a:cubicBezTo>
                  <a:cubicBezTo>
                    <a:pt x="320" y="2922"/>
                    <a:pt x="343" y="2853"/>
                    <a:pt x="388" y="2785"/>
                  </a:cubicBezTo>
                  <a:cubicBezTo>
                    <a:pt x="411" y="2716"/>
                    <a:pt x="457" y="2648"/>
                    <a:pt x="480" y="2602"/>
                  </a:cubicBezTo>
                  <a:cubicBezTo>
                    <a:pt x="525" y="2511"/>
                    <a:pt x="548" y="2442"/>
                    <a:pt x="594" y="2374"/>
                  </a:cubicBezTo>
                  <a:cubicBezTo>
                    <a:pt x="639" y="2305"/>
                    <a:pt x="662" y="2237"/>
                    <a:pt x="685" y="2168"/>
                  </a:cubicBezTo>
                  <a:cubicBezTo>
                    <a:pt x="754" y="2032"/>
                    <a:pt x="822" y="1917"/>
                    <a:pt x="890" y="1780"/>
                  </a:cubicBezTo>
                  <a:cubicBezTo>
                    <a:pt x="959" y="1643"/>
                    <a:pt x="1027" y="1507"/>
                    <a:pt x="1073" y="1392"/>
                  </a:cubicBezTo>
                  <a:cubicBezTo>
                    <a:pt x="1119" y="1278"/>
                    <a:pt x="1164" y="1187"/>
                    <a:pt x="1210" y="1096"/>
                  </a:cubicBezTo>
                  <a:cubicBezTo>
                    <a:pt x="1256" y="959"/>
                    <a:pt x="1324" y="845"/>
                    <a:pt x="1370" y="708"/>
                  </a:cubicBezTo>
                  <a:cubicBezTo>
                    <a:pt x="1438" y="616"/>
                    <a:pt x="1484" y="502"/>
                    <a:pt x="1530" y="388"/>
                  </a:cubicBezTo>
                  <a:cubicBezTo>
                    <a:pt x="1552" y="342"/>
                    <a:pt x="1598" y="297"/>
                    <a:pt x="1621" y="251"/>
                  </a:cubicBezTo>
                  <a:cubicBezTo>
                    <a:pt x="1644" y="183"/>
                    <a:pt x="1667" y="114"/>
                    <a:pt x="1712" y="69"/>
                  </a:cubicBezTo>
                  <a:cubicBezTo>
                    <a:pt x="1735" y="46"/>
                    <a:pt x="1712" y="0"/>
                    <a:pt x="168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181559" y="2351849"/>
              <a:ext cx="9008" cy="10238"/>
            </a:xfrm>
            <a:custGeom>
              <a:avLst/>
              <a:gdLst/>
              <a:ahLst/>
              <a:cxnLst/>
              <a:rect l="l" t="t" r="r" b="b"/>
              <a:pathLst>
                <a:path w="161" h="183" extrusionOk="0">
                  <a:moveTo>
                    <a:pt x="69" y="0"/>
                  </a:moveTo>
                  <a:cubicBezTo>
                    <a:pt x="23" y="0"/>
                    <a:pt x="0" y="46"/>
                    <a:pt x="0" y="92"/>
                  </a:cubicBezTo>
                  <a:cubicBezTo>
                    <a:pt x="0" y="114"/>
                    <a:pt x="0" y="137"/>
                    <a:pt x="23" y="160"/>
                  </a:cubicBezTo>
                  <a:cubicBezTo>
                    <a:pt x="46" y="160"/>
                    <a:pt x="69" y="183"/>
                    <a:pt x="92" y="183"/>
                  </a:cubicBezTo>
                  <a:cubicBezTo>
                    <a:pt x="137" y="183"/>
                    <a:pt x="160" y="137"/>
                    <a:pt x="160" y="92"/>
                  </a:cubicBezTo>
                  <a:cubicBezTo>
                    <a:pt x="160" y="69"/>
                    <a:pt x="160" y="46"/>
                    <a:pt x="137" y="23"/>
                  </a:cubicBezTo>
                  <a:cubicBezTo>
                    <a:pt x="114" y="0"/>
                    <a:pt x="92" y="0"/>
                    <a:pt x="69" y="0"/>
                  </a:cubicBezTo>
                  <a:close/>
                </a:path>
              </a:pathLst>
            </a:custGeom>
            <a:solidFill>
              <a:srgbClr val="33A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115148" y="2155190"/>
              <a:ext cx="71557" cy="125211"/>
            </a:xfrm>
            <a:custGeom>
              <a:avLst/>
              <a:gdLst/>
              <a:ahLst/>
              <a:cxnLst/>
              <a:rect l="l" t="t" r="r" b="b"/>
              <a:pathLst>
                <a:path w="1279" h="2238" extrusionOk="0">
                  <a:moveTo>
                    <a:pt x="560" y="1053"/>
                  </a:moveTo>
                  <a:lnTo>
                    <a:pt x="560" y="1053"/>
                  </a:lnTo>
                  <a:cubicBezTo>
                    <a:pt x="548" y="1059"/>
                    <a:pt x="548" y="1073"/>
                    <a:pt x="548" y="1073"/>
                  </a:cubicBezTo>
                  <a:cubicBezTo>
                    <a:pt x="551" y="1066"/>
                    <a:pt x="555" y="1059"/>
                    <a:pt x="560" y="1053"/>
                  </a:cubicBezTo>
                  <a:close/>
                  <a:moveTo>
                    <a:pt x="1210" y="0"/>
                  </a:moveTo>
                  <a:cubicBezTo>
                    <a:pt x="1164" y="0"/>
                    <a:pt x="1164" y="46"/>
                    <a:pt x="1142" y="92"/>
                  </a:cubicBezTo>
                  <a:cubicBezTo>
                    <a:pt x="1119" y="137"/>
                    <a:pt x="1073" y="206"/>
                    <a:pt x="1050" y="251"/>
                  </a:cubicBezTo>
                  <a:cubicBezTo>
                    <a:pt x="1027" y="320"/>
                    <a:pt x="982" y="388"/>
                    <a:pt x="936" y="434"/>
                  </a:cubicBezTo>
                  <a:lnTo>
                    <a:pt x="959" y="434"/>
                  </a:lnTo>
                  <a:cubicBezTo>
                    <a:pt x="936" y="457"/>
                    <a:pt x="913" y="502"/>
                    <a:pt x="890" y="525"/>
                  </a:cubicBezTo>
                  <a:cubicBezTo>
                    <a:pt x="868" y="571"/>
                    <a:pt x="845" y="617"/>
                    <a:pt x="799" y="662"/>
                  </a:cubicBezTo>
                  <a:cubicBezTo>
                    <a:pt x="776" y="708"/>
                    <a:pt x="754" y="754"/>
                    <a:pt x="731" y="799"/>
                  </a:cubicBezTo>
                  <a:cubicBezTo>
                    <a:pt x="685" y="845"/>
                    <a:pt x="662" y="890"/>
                    <a:pt x="639" y="936"/>
                  </a:cubicBezTo>
                  <a:cubicBezTo>
                    <a:pt x="620" y="975"/>
                    <a:pt x="584" y="1014"/>
                    <a:pt x="560" y="1053"/>
                  </a:cubicBezTo>
                  <a:lnTo>
                    <a:pt x="560" y="1053"/>
                  </a:lnTo>
                  <a:cubicBezTo>
                    <a:pt x="563" y="1051"/>
                    <a:pt x="566" y="1050"/>
                    <a:pt x="571" y="1050"/>
                  </a:cubicBezTo>
                  <a:cubicBezTo>
                    <a:pt x="457" y="1210"/>
                    <a:pt x="365" y="1347"/>
                    <a:pt x="274" y="1507"/>
                  </a:cubicBezTo>
                  <a:cubicBezTo>
                    <a:pt x="229" y="1598"/>
                    <a:pt x="206" y="1689"/>
                    <a:pt x="137" y="1781"/>
                  </a:cubicBezTo>
                  <a:cubicBezTo>
                    <a:pt x="114" y="1826"/>
                    <a:pt x="92" y="1872"/>
                    <a:pt x="69" y="1918"/>
                  </a:cubicBezTo>
                  <a:cubicBezTo>
                    <a:pt x="46" y="1940"/>
                    <a:pt x="46" y="1963"/>
                    <a:pt x="23" y="1986"/>
                  </a:cubicBezTo>
                  <a:cubicBezTo>
                    <a:pt x="23" y="2032"/>
                    <a:pt x="0" y="2055"/>
                    <a:pt x="0" y="2100"/>
                  </a:cubicBezTo>
                  <a:cubicBezTo>
                    <a:pt x="0" y="2169"/>
                    <a:pt x="69" y="2214"/>
                    <a:pt x="114" y="2237"/>
                  </a:cubicBezTo>
                  <a:cubicBezTo>
                    <a:pt x="183" y="2237"/>
                    <a:pt x="251" y="2214"/>
                    <a:pt x="274" y="2146"/>
                  </a:cubicBezTo>
                  <a:cubicBezTo>
                    <a:pt x="297" y="2123"/>
                    <a:pt x="297" y="2077"/>
                    <a:pt x="320" y="2055"/>
                  </a:cubicBezTo>
                  <a:cubicBezTo>
                    <a:pt x="343" y="2009"/>
                    <a:pt x="365" y="1963"/>
                    <a:pt x="388" y="1940"/>
                  </a:cubicBezTo>
                  <a:cubicBezTo>
                    <a:pt x="411" y="1849"/>
                    <a:pt x="457" y="1781"/>
                    <a:pt x="480" y="1712"/>
                  </a:cubicBezTo>
                  <a:cubicBezTo>
                    <a:pt x="548" y="1575"/>
                    <a:pt x="594" y="1461"/>
                    <a:pt x="662" y="1347"/>
                  </a:cubicBezTo>
                  <a:cubicBezTo>
                    <a:pt x="708" y="1210"/>
                    <a:pt x="776" y="1073"/>
                    <a:pt x="845" y="936"/>
                  </a:cubicBezTo>
                  <a:cubicBezTo>
                    <a:pt x="913" y="776"/>
                    <a:pt x="982" y="639"/>
                    <a:pt x="1050" y="480"/>
                  </a:cubicBezTo>
                  <a:cubicBezTo>
                    <a:pt x="1073" y="411"/>
                    <a:pt x="1096" y="343"/>
                    <a:pt x="1142" y="297"/>
                  </a:cubicBezTo>
                  <a:cubicBezTo>
                    <a:pt x="1142" y="251"/>
                    <a:pt x="1164" y="229"/>
                    <a:pt x="1164" y="206"/>
                  </a:cubicBezTo>
                  <a:cubicBezTo>
                    <a:pt x="1187" y="206"/>
                    <a:pt x="1210" y="206"/>
                    <a:pt x="1210" y="183"/>
                  </a:cubicBezTo>
                  <a:cubicBezTo>
                    <a:pt x="1233" y="160"/>
                    <a:pt x="1233" y="137"/>
                    <a:pt x="1256" y="114"/>
                  </a:cubicBezTo>
                  <a:cubicBezTo>
                    <a:pt x="1256" y="92"/>
                    <a:pt x="1278" y="69"/>
                    <a:pt x="1278" y="46"/>
                  </a:cubicBezTo>
                  <a:cubicBezTo>
                    <a:pt x="1278" y="23"/>
                    <a:pt x="1278" y="0"/>
                    <a:pt x="125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714077" y="2844754"/>
              <a:ext cx="48562" cy="192124"/>
            </a:xfrm>
            <a:custGeom>
              <a:avLst/>
              <a:gdLst/>
              <a:ahLst/>
              <a:cxnLst/>
              <a:rect l="l" t="t" r="r" b="b"/>
              <a:pathLst>
                <a:path w="868" h="3434" extrusionOk="0">
                  <a:moveTo>
                    <a:pt x="297" y="1"/>
                  </a:moveTo>
                  <a:cubicBezTo>
                    <a:pt x="274" y="1"/>
                    <a:pt x="251" y="24"/>
                    <a:pt x="251" y="47"/>
                  </a:cubicBezTo>
                  <a:cubicBezTo>
                    <a:pt x="183" y="161"/>
                    <a:pt x="137" y="298"/>
                    <a:pt x="114" y="435"/>
                  </a:cubicBezTo>
                  <a:cubicBezTo>
                    <a:pt x="69" y="572"/>
                    <a:pt x="46" y="731"/>
                    <a:pt x="23" y="868"/>
                  </a:cubicBezTo>
                  <a:cubicBezTo>
                    <a:pt x="0" y="1165"/>
                    <a:pt x="23" y="1439"/>
                    <a:pt x="69" y="1736"/>
                  </a:cubicBezTo>
                  <a:cubicBezTo>
                    <a:pt x="114" y="2032"/>
                    <a:pt x="206" y="2306"/>
                    <a:pt x="297" y="2580"/>
                  </a:cubicBezTo>
                  <a:cubicBezTo>
                    <a:pt x="411" y="2854"/>
                    <a:pt x="548" y="3128"/>
                    <a:pt x="685" y="3379"/>
                  </a:cubicBezTo>
                  <a:cubicBezTo>
                    <a:pt x="702" y="3412"/>
                    <a:pt x="743" y="3434"/>
                    <a:pt x="773" y="3434"/>
                  </a:cubicBezTo>
                  <a:cubicBezTo>
                    <a:pt x="784" y="3434"/>
                    <a:pt x="793" y="3431"/>
                    <a:pt x="799" y="3425"/>
                  </a:cubicBezTo>
                  <a:cubicBezTo>
                    <a:pt x="845" y="3402"/>
                    <a:pt x="868" y="3333"/>
                    <a:pt x="845" y="3288"/>
                  </a:cubicBezTo>
                  <a:cubicBezTo>
                    <a:pt x="731" y="3105"/>
                    <a:pt x="616" y="2900"/>
                    <a:pt x="525" y="2671"/>
                  </a:cubicBezTo>
                  <a:cubicBezTo>
                    <a:pt x="388" y="2329"/>
                    <a:pt x="274" y="1964"/>
                    <a:pt x="228" y="1576"/>
                  </a:cubicBezTo>
                  <a:cubicBezTo>
                    <a:pt x="228" y="1576"/>
                    <a:pt x="228" y="1599"/>
                    <a:pt x="228" y="1599"/>
                  </a:cubicBezTo>
                  <a:cubicBezTo>
                    <a:pt x="183" y="1325"/>
                    <a:pt x="183" y="1028"/>
                    <a:pt x="206" y="754"/>
                  </a:cubicBezTo>
                  <a:lnTo>
                    <a:pt x="206" y="754"/>
                  </a:lnTo>
                  <a:cubicBezTo>
                    <a:pt x="206" y="754"/>
                    <a:pt x="206" y="777"/>
                    <a:pt x="206" y="777"/>
                  </a:cubicBezTo>
                  <a:cubicBezTo>
                    <a:pt x="251" y="549"/>
                    <a:pt x="297" y="343"/>
                    <a:pt x="388" y="138"/>
                  </a:cubicBezTo>
                  <a:cubicBezTo>
                    <a:pt x="388" y="115"/>
                    <a:pt x="411" y="92"/>
                    <a:pt x="388" y="69"/>
                  </a:cubicBezTo>
                  <a:cubicBezTo>
                    <a:pt x="388" y="47"/>
                    <a:pt x="388" y="24"/>
                    <a:pt x="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91694" y="2400356"/>
              <a:ext cx="561993" cy="973151"/>
            </a:xfrm>
            <a:custGeom>
              <a:avLst/>
              <a:gdLst/>
              <a:ahLst/>
              <a:cxnLst/>
              <a:rect l="l" t="t" r="r" b="b"/>
              <a:pathLst>
                <a:path w="10045" h="17394" extrusionOk="0">
                  <a:moveTo>
                    <a:pt x="9930" y="1"/>
                  </a:moveTo>
                  <a:cubicBezTo>
                    <a:pt x="9907" y="1"/>
                    <a:pt x="9884" y="1"/>
                    <a:pt x="9884" y="24"/>
                  </a:cubicBezTo>
                  <a:cubicBezTo>
                    <a:pt x="8857" y="1804"/>
                    <a:pt x="7830" y="3607"/>
                    <a:pt x="6803" y="5387"/>
                  </a:cubicBezTo>
                  <a:cubicBezTo>
                    <a:pt x="5753" y="7236"/>
                    <a:pt x="4703" y="9085"/>
                    <a:pt x="3653" y="10934"/>
                  </a:cubicBezTo>
                  <a:cubicBezTo>
                    <a:pt x="2649" y="12669"/>
                    <a:pt x="1644" y="14426"/>
                    <a:pt x="640" y="16184"/>
                  </a:cubicBezTo>
                  <a:cubicBezTo>
                    <a:pt x="435" y="16526"/>
                    <a:pt x="229" y="16891"/>
                    <a:pt x="24" y="17257"/>
                  </a:cubicBezTo>
                  <a:cubicBezTo>
                    <a:pt x="24" y="17279"/>
                    <a:pt x="1" y="17279"/>
                    <a:pt x="24" y="17302"/>
                  </a:cubicBezTo>
                  <a:cubicBezTo>
                    <a:pt x="24" y="17325"/>
                    <a:pt x="24" y="17348"/>
                    <a:pt x="47" y="17371"/>
                  </a:cubicBezTo>
                  <a:cubicBezTo>
                    <a:pt x="69" y="17371"/>
                    <a:pt x="92" y="17394"/>
                    <a:pt x="115" y="17394"/>
                  </a:cubicBezTo>
                  <a:cubicBezTo>
                    <a:pt x="138" y="17371"/>
                    <a:pt x="161" y="17371"/>
                    <a:pt x="161" y="17348"/>
                  </a:cubicBezTo>
                  <a:cubicBezTo>
                    <a:pt x="1005" y="15887"/>
                    <a:pt x="1850" y="14403"/>
                    <a:pt x="2694" y="12943"/>
                  </a:cubicBezTo>
                  <a:cubicBezTo>
                    <a:pt x="3744" y="11117"/>
                    <a:pt x="4794" y="9268"/>
                    <a:pt x="5844" y="7442"/>
                  </a:cubicBezTo>
                  <a:cubicBezTo>
                    <a:pt x="6871" y="5616"/>
                    <a:pt x="7899" y="3813"/>
                    <a:pt x="8948" y="2009"/>
                  </a:cubicBezTo>
                  <a:cubicBezTo>
                    <a:pt x="9291" y="1393"/>
                    <a:pt x="9656" y="754"/>
                    <a:pt x="10021" y="138"/>
                  </a:cubicBezTo>
                  <a:cubicBezTo>
                    <a:pt x="10021" y="115"/>
                    <a:pt x="10044" y="92"/>
                    <a:pt x="10044" y="69"/>
                  </a:cubicBezTo>
                  <a:cubicBezTo>
                    <a:pt x="10021" y="46"/>
                    <a:pt x="10021" y="24"/>
                    <a:pt x="99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675808" y="3028656"/>
              <a:ext cx="773978" cy="347602"/>
            </a:xfrm>
            <a:custGeom>
              <a:avLst/>
              <a:gdLst/>
              <a:ahLst/>
              <a:cxnLst/>
              <a:rect l="l" t="t" r="r" b="b"/>
              <a:pathLst>
                <a:path w="13834" h="6213" extrusionOk="0">
                  <a:moveTo>
                    <a:pt x="2147" y="1393"/>
                  </a:moveTo>
                  <a:cubicBezTo>
                    <a:pt x="2153" y="1397"/>
                    <a:pt x="2160" y="1401"/>
                    <a:pt x="2167" y="1404"/>
                  </a:cubicBezTo>
                  <a:lnTo>
                    <a:pt x="2167" y="1404"/>
                  </a:lnTo>
                  <a:cubicBezTo>
                    <a:pt x="2161" y="1393"/>
                    <a:pt x="2147" y="1393"/>
                    <a:pt x="2147" y="1393"/>
                  </a:cubicBezTo>
                  <a:close/>
                  <a:moveTo>
                    <a:pt x="69" y="1"/>
                  </a:moveTo>
                  <a:cubicBezTo>
                    <a:pt x="47" y="1"/>
                    <a:pt x="24" y="1"/>
                    <a:pt x="24" y="24"/>
                  </a:cubicBezTo>
                  <a:cubicBezTo>
                    <a:pt x="1" y="46"/>
                    <a:pt x="1" y="69"/>
                    <a:pt x="1" y="92"/>
                  </a:cubicBezTo>
                  <a:cubicBezTo>
                    <a:pt x="1" y="115"/>
                    <a:pt x="24" y="138"/>
                    <a:pt x="47" y="138"/>
                  </a:cubicBezTo>
                  <a:cubicBezTo>
                    <a:pt x="754" y="822"/>
                    <a:pt x="1622" y="1302"/>
                    <a:pt x="2466" y="1758"/>
                  </a:cubicBezTo>
                  <a:cubicBezTo>
                    <a:pt x="2923" y="1987"/>
                    <a:pt x="3356" y="2215"/>
                    <a:pt x="3790" y="2443"/>
                  </a:cubicBezTo>
                  <a:cubicBezTo>
                    <a:pt x="4018" y="2557"/>
                    <a:pt x="4269" y="2671"/>
                    <a:pt x="4498" y="2785"/>
                  </a:cubicBezTo>
                  <a:cubicBezTo>
                    <a:pt x="4749" y="2922"/>
                    <a:pt x="5000" y="3037"/>
                    <a:pt x="5228" y="3151"/>
                  </a:cubicBezTo>
                  <a:cubicBezTo>
                    <a:pt x="6232" y="3653"/>
                    <a:pt x="7237" y="4109"/>
                    <a:pt x="8264" y="4566"/>
                  </a:cubicBezTo>
                  <a:cubicBezTo>
                    <a:pt x="8766" y="4771"/>
                    <a:pt x="9291" y="4977"/>
                    <a:pt x="9793" y="5182"/>
                  </a:cubicBezTo>
                  <a:cubicBezTo>
                    <a:pt x="10318" y="5388"/>
                    <a:pt x="10843" y="5570"/>
                    <a:pt x="11368" y="5707"/>
                  </a:cubicBezTo>
                  <a:cubicBezTo>
                    <a:pt x="11573" y="5776"/>
                    <a:pt x="11802" y="5844"/>
                    <a:pt x="12030" y="5890"/>
                  </a:cubicBezTo>
                  <a:cubicBezTo>
                    <a:pt x="12121" y="5935"/>
                    <a:pt x="12235" y="5958"/>
                    <a:pt x="12327" y="5981"/>
                  </a:cubicBezTo>
                  <a:cubicBezTo>
                    <a:pt x="12441" y="6004"/>
                    <a:pt x="12555" y="6027"/>
                    <a:pt x="12669" y="6049"/>
                  </a:cubicBezTo>
                  <a:lnTo>
                    <a:pt x="12646" y="6049"/>
                  </a:lnTo>
                  <a:cubicBezTo>
                    <a:pt x="12829" y="6095"/>
                    <a:pt x="13011" y="6141"/>
                    <a:pt x="13217" y="6186"/>
                  </a:cubicBezTo>
                  <a:cubicBezTo>
                    <a:pt x="13322" y="6200"/>
                    <a:pt x="13428" y="6213"/>
                    <a:pt x="13533" y="6213"/>
                  </a:cubicBezTo>
                  <a:cubicBezTo>
                    <a:pt x="13610" y="6213"/>
                    <a:pt x="13687" y="6206"/>
                    <a:pt x="13765" y="6186"/>
                  </a:cubicBezTo>
                  <a:cubicBezTo>
                    <a:pt x="13810" y="6186"/>
                    <a:pt x="13833" y="6141"/>
                    <a:pt x="13833" y="6095"/>
                  </a:cubicBezTo>
                  <a:cubicBezTo>
                    <a:pt x="13833" y="6058"/>
                    <a:pt x="13803" y="6021"/>
                    <a:pt x="13767" y="6021"/>
                  </a:cubicBezTo>
                  <a:cubicBezTo>
                    <a:pt x="13759" y="6021"/>
                    <a:pt x="13750" y="6022"/>
                    <a:pt x="13742" y="6027"/>
                  </a:cubicBezTo>
                  <a:cubicBezTo>
                    <a:pt x="13673" y="6027"/>
                    <a:pt x="13628" y="6049"/>
                    <a:pt x="13582" y="6049"/>
                  </a:cubicBezTo>
                  <a:cubicBezTo>
                    <a:pt x="13377" y="6049"/>
                    <a:pt x="13148" y="6004"/>
                    <a:pt x="12943" y="5935"/>
                  </a:cubicBezTo>
                  <a:cubicBezTo>
                    <a:pt x="12852" y="5913"/>
                    <a:pt x="12760" y="5890"/>
                    <a:pt x="12646" y="5867"/>
                  </a:cubicBezTo>
                  <a:cubicBezTo>
                    <a:pt x="12532" y="5844"/>
                    <a:pt x="12418" y="5821"/>
                    <a:pt x="12281" y="5798"/>
                  </a:cubicBezTo>
                  <a:lnTo>
                    <a:pt x="12304" y="5798"/>
                  </a:lnTo>
                  <a:cubicBezTo>
                    <a:pt x="11779" y="5661"/>
                    <a:pt x="11254" y="5502"/>
                    <a:pt x="10729" y="5342"/>
                  </a:cubicBezTo>
                  <a:cubicBezTo>
                    <a:pt x="10204" y="5159"/>
                    <a:pt x="9702" y="4954"/>
                    <a:pt x="9177" y="4748"/>
                  </a:cubicBezTo>
                  <a:cubicBezTo>
                    <a:pt x="8150" y="4338"/>
                    <a:pt x="7145" y="3881"/>
                    <a:pt x="6141" y="3402"/>
                  </a:cubicBezTo>
                  <a:cubicBezTo>
                    <a:pt x="5799" y="3242"/>
                    <a:pt x="5433" y="3059"/>
                    <a:pt x="5091" y="2900"/>
                  </a:cubicBezTo>
                  <a:cubicBezTo>
                    <a:pt x="4749" y="2717"/>
                    <a:pt x="4383" y="2534"/>
                    <a:pt x="4041" y="2352"/>
                  </a:cubicBezTo>
                  <a:cubicBezTo>
                    <a:pt x="3409" y="2036"/>
                    <a:pt x="2777" y="1742"/>
                    <a:pt x="2167" y="1404"/>
                  </a:cubicBezTo>
                  <a:lnTo>
                    <a:pt x="2167" y="1404"/>
                  </a:lnTo>
                  <a:cubicBezTo>
                    <a:pt x="2168" y="1407"/>
                    <a:pt x="2169" y="1411"/>
                    <a:pt x="2169" y="1416"/>
                  </a:cubicBezTo>
                  <a:cubicBezTo>
                    <a:pt x="1439" y="1005"/>
                    <a:pt x="754" y="571"/>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80224" y="2383795"/>
              <a:ext cx="554272" cy="958269"/>
            </a:xfrm>
            <a:custGeom>
              <a:avLst/>
              <a:gdLst/>
              <a:ahLst/>
              <a:cxnLst/>
              <a:rect l="l" t="t" r="r" b="b"/>
              <a:pathLst>
                <a:path w="9907" h="17128" extrusionOk="0">
                  <a:moveTo>
                    <a:pt x="9793" y="0"/>
                  </a:moveTo>
                  <a:cubicBezTo>
                    <a:pt x="9770" y="0"/>
                    <a:pt x="9747" y="23"/>
                    <a:pt x="9724" y="46"/>
                  </a:cubicBezTo>
                  <a:cubicBezTo>
                    <a:pt x="8743" y="1758"/>
                    <a:pt x="7761" y="3469"/>
                    <a:pt x="6802" y="5159"/>
                  </a:cubicBezTo>
                  <a:cubicBezTo>
                    <a:pt x="5844" y="6825"/>
                    <a:pt x="4885" y="8491"/>
                    <a:pt x="3949" y="10157"/>
                  </a:cubicBezTo>
                  <a:cubicBezTo>
                    <a:pt x="3013" y="11778"/>
                    <a:pt x="2078" y="13398"/>
                    <a:pt x="1165" y="15019"/>
                  </a:cubicBezTo>
                  <a:cubicBezTo>
                    <a:pt x="777" y="15681"/>
                    <a:pt x="389" y="16343"/>
                    <a:pt x="23" y="17005"/>
                  </a:cubicBezTo>
                  <a:cubicBezTo>
                    <a:pt x="1" y="17050"/>
                    <a:pt x="23" y="17096"/>
                    <a:pt x="69" y="17119"/>
                  </a:cubicBezTo>
                  <a:cubicBezTo>
                    <a:pt x="75" y="17125"/>
                    <a:pt x="85" y="17128"/>
                    <a:pt x="95" y="17128"/>
                  </a:cubicBezTo>
                  <a:cubicBezTo>
                    <a:pt x="125" y="17128"/>
                    <a:pt x="166" y="17107"/>
                    <a:pt x="183" y="17073"/>
                  </a:cubicBezTo>
                  <a:cubicBezTo>
                    <a:pt x="891" y="15841"/>
                    <a:pt x="1598" y="14585"/>
                    <a:pt x="2306" y="13353"/>
                  </a:cubicBezTo>
                  <a:lnTo>
                    <a:pt x="5136" y="8400"/>
                  </a:lnTo>
                  <a:cubicBezTo>
                    <a:pt x="6118" y="6688"/>
                    <a:pt x="7099" y="4976"/>
                    <a:pt x="8081" y="3264"/>
                  </a:cubicBezTo>
                  <a:cubicBezTo>
                    <a:pt x="8674" y="2214"/>
                    <a:pt x="9268" y="1164"/>
                    <a:pt x="9884" y="137"/>
                  </a:cubicBezTo>
                  <a:cubicBezTo>
                    <a:pt x="9907" y="91"/>
                    <a:pt x="9884" y="46"/>
                    <a:pt x="9838" y="23"/>
                  </a:cubicBezTo>
                  <a:cubicBezTo>
                    <a:pt x="9815" y="0"/>
                    <a:pt x="9815" y="0"/>
                    <a:pt x="97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78937" y="3333855"/>
              <a:ext cx="19246" cy="38380"/>
            </a:xfrm>
            <a:custGeom>
              <a:avLst/>
              <a:gdLst/>
              <a:ahLst/>
              <a:cxnLst/>
              <a:rect l="l" t="t" r="r" b="b"/>
              <a:pathLst>
                <a:path w="344" h="686" extrusionOk="0">
                  <a:moveTo>
                    <a:pt x="92" y="1"/>
                  </a:moveTo>
                  <a:cubicBezTo>
                    <a:pt x="92" y="1"/>
                    <a:pt x="69" y="1"/>
                    <a:pt x="69" y="24"/>
                  </a:cubicBezTo>
                  <a:cubicBezTo>
                    <a:pt x="24" y="47"/>
                    <a:pt x="1" y="92"/>
                    <a:pt x="24" y="138"/>
                  </a:cubicBezTo>
                  <a:cubicBezTo>
                    <a:pt x="46" y="184"/>
                    <a:pt x="69" y="206"/>
                    <a:pt x="92" y="252"/>
                  </a:cubicBezTo>
                  <a:cubicBezTo>
                    <a:pt x="115" y="321"/>
                    <a:pt x="138" y="389"/>
                    <a:pt x="160" y="480"/>
                  </a:cubicBezTo>
                  <a:cubicBezTo>
                    <a:pt x="160" y="526"/>
                    <a:pt x="160" y="549"/>
                    <a:pt x="160" y="594"/>
                  </a:cubicBezTo>
                  <a:cubicBezTo>
                    <a:pt x="160" y="640"/>
                    <a:pt x="206" y="686"/>
                    <a:pt x="252" y="686"/>
                  </a:cubicBezTo>
                  <a:cubicBezTo>
                    <a:pt x="297" y="686"/>
                    <a:pt x="343" y="640"/>
                    <a:pt x="343" y="594"/>
                  </a:cubicBezTo>
                  <a:cubicBezTo>
                    <a:pt x="343" y="503"/>
                    <a:pt x="320" y="412"/>
                    <a:pt x="297" y="321"/>
                  </a:cubicBezTo>
                  <a:cubicBezTo>
                    <a:pt x="275" y="229"/>
                    <a:pt x="229" y="138"/>
                    <a:pt x="183" y="47"/>
                  </a:cubicBezTo>
                  <a:cubicBezTo>
                    <a:pt x="160"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687278" y="2999283"/>
              <a:ext cx="771404" cy="345364"/>
            </a:xfrm>
            <a:custGeom>
              <a:avLst/>
              <a:gdLst/>
              <a:ahLst/>
              <a:cxnLst/>
              <a:rect l="l" t="t" r="r" b="b"/>
              <a:pathLst>
                <a:path w="13788" h="6173" extrusionOk="0">
                  <a:moveTo>
                    <a:pt x="92" y="1"/>
                  </a:moveTo>
                  <a:cubicBezTo>
                    <a:pt x="69" y="1"/>
                    <a:pt x="46" y="1"/>
                    <a:pt x="23" y="24"/>
                  </a:cubicBezTo>
                  <a:cubicBezTo>
                    <a:pt x="1" y="46"/>
                    <a:pt x="1" y="69"/>
                    <a:pt x="1" y="92"/>
                  </a:cubicBezTo>
                  <a:cubicBezTo>
                    <a:pt x="1" y="115"/>
                    <a:pt x="23" y="138"/>
                    <a:pt x="23" y="138"/>
                  </a:cubicBezTo>
                  <a:cubicBezTo>
                    <a:pt x="891" y="754"/>
                    <a:pt x="1804" y="1325"/>
                    <a:pt x="2740" y="1827"/>
                  </a:cubicBezTo>
                  <a:cubicBezTo>
                    <a:pt x="3675" y="2352"/>
                    <a:pt x="4634" y="2831"/>
                    <a:pt x="5593" y="3310"/>
                  </a:cubicBezTo>
                  <a:cubicBezTo>
                    <a:pt x="7510" y="4292"/>
                    <a:pt x="9473" y="5205"/>
                    <a:pt x="11550" y="5776"/>
                  </a:cubicBezTo>
                  <a:cubicBezTo>
                    <a:pt x="11893" y="5867"/>
                    <a:pt x="12235" y="5958"/>
                    <a:pt x="12577" y="6027"/>
                  </a:cubicBezTo>
                  <a:cubicBezTo>
                    <a:pt x="12942" y="6072"/>
                    <a:pt x="13308" y="6118"/>
                    <a:pt x="13673" y="6164"/>
                  </a:cubicBezTo>
                  <a:cubicBezTo>
                    <a:pt x="13684" y="6169"/>
                    <a:pt x="13696" y="6172"/>
                    <a:pt x="13707" y="6172"/>
                  </a:cubicBezTo>
                  <a:cubicBezTo>
                    <a:pt x="13740" y="6172"/>
                    <a:pt x="13770" y="6146"/>
                    <a:pt x="13787" y="6095"/>
                  </a:cubicBezTo>
                  <a:cubicBezTo>
                    <a:pt x="13787" y="6049"/>
                    <a:pt x="13764" y="6004"/>
                    <a:pt x="13719" y="6004"/>
                  </a:cubicBezTo>
                  <a:cubicBezTo>
                    <a:pt x="13422" y="5958"/>
                    <a:pt x="13125" y="5935"/>
                    <a:pt x="12851" y="5890"/>
                  </a:cubicBezTo>
                  <a:cubicBezTo>
                    <a:pt x="12554" y="5844"/>
                    <a:pt x="12281" y="5776"/>
                    <a:pt x="11984" y="5707"/>
                  </a:cubicBezTo>
                  <a:cubicBezTo>
                    <a:pt x="11436" y="5593"/>
                    <a:pt x="10911" y="5410"/>
                    <a:pt x="10386" y="5228"/>
                  </a:cubicBezTo>
                  <a:lnTo>
                    <a:pt x="10363" y="5228"/>
                  </a:lnTo>
                  <a:cubicBezTo>
                    <a:pt x="9336" y="4885"/>
                    <a:pt x="8355" y="4452"/>
                    <a:pt x="7373" y="3995"/>
                  </a:cubicBezTo>
                  <a:cubicBezTo>
                    <a:pt x="6894" y="3767"/>
                    <a:pt x="6414" y="3539"/>
                    <a:pt x="5912" y="3288"/>
                  </a:cubicBezTo>
                  <a:cubicBezTo>
                    <a:pt x="5433" y="3059"/>
                    <a:pt x="4976" y="2808"/>
                    <a:pt x="4497" y="2580"/>
                  </a:cubicBezTo>
                  <a:cubicBezTo>
                    <a:pt x="3128" y="1872"/>
                    <a:pt x="1781" y="1142"/>
                    <a:pt x="526" y="275"/>
                  </a:cubicBezTo>
                  <a:cubicBezTo>
                    <a:pt x="389" y="183"/>
                    <a:pt x="274" y="115"/>
                    <a:pt x="137"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705181" y="2865231"/>
              <a:ext cx="767544" cy="368750"/>
            </a:xfrm>
            <a:custGeom>
              <a:avLst/>
              <a:gdLst/>
              <a:ahLst/>
              <a:cxnLst/>
              <a:rect l="l" t="t" r="r" b="b"/>
              <a:pathLst>
                <a:path w="13719" h="6591" extrusionOk="0">
                  <a:moveTo>
                    <a:pt x="92" y="0"/>
                  </a:moveTo>
                  <a:cubicBezTo>
                    <a:pt x="69" y="0"/>
                    <a:pt x="47" y="23"/>
                    <a:pt x="24" y="23"/>
                  </a:cubicBezTo>
                  <a:cubicBezTo>
                    <a:pt x="24" y="46"/>
                    <a:pt x="1" y="69"/>
                    <a:pt x="1" y="91"/>
                  </a:cubicBezTo>
                  <a:cubicBezTo>
                    <a:pt x="1" y="114"/>
                    <a:pt x="24" y="137"/>
                    <a:pt x="24" y="160"/>
                  </a:cubicBezTo>
                  <a:cubicBezTo>
                    <a:pt x="846" y="799"/>
                    <a:pt x="1667" y="1415"/>
                    <a:pt x="2535" y="1986"/>
                  </a:cubicBezTo>
                  <a:cubicBezTo>
                    <a:pt x="2968" y="2283"/>
                    <a:pt x="3425" y="2534"/>
                    <a:pt x="3881" y="2808"/>
                  </a:cubicBezTo>
                  <a:cubicBezTo>
                    <a:pt x="4338" y="3059"/>
                    <a:pt x="4794" y="3310"/>
                    <a:pt x="5251" y="3561"/>
                  </a:cubicBezTo>
                  <a:cubicBezTo>
                    <a:pt x="7191" y="4542"/>
                    <a:pt x="9131" y="5501"/>
                    <a:pt x="11208" y="6186"/>
                  </a:cubicBezTo>
                  <a:cubicBezTo>
                    <a:pt x="11596" y="6300"/>
                    <a:pt x="11984" y="6414"/>
                    <a:pt x="12395" y="6505"/>
                  </a:cubicBezTo>
                  <a:cubicBezTo>
                    <a:pt x="12601" y="6551"/>
                    <a:pt x="12806" y="6574"/>
                    <a:pt x="13011" y="6574"/>
                  </a:cubicBezTo>
                  <a:cubicBezTo>
                    <a:pt x="13114" y="6585"/>
                    <a:pt x="13217" y="6591"/>
                    <a:pt x="13322" y="6591"/>
                  </a:cubicBezTo>
                  <a:cubicBezTo>
                    <a:pt x="13428" y="6591"/>
                    <a:pt x="13536" y="6585"/>
                    <a:pt x="13651" y="6574"/>
                  </a:cubicBezTo>
                  <a:cubicBezTo>
                    <a:pt x="13673" y="6551"/>
                    <a:pt x="13673" y="6551"/>
                    <a:pt x="13696" y="6528"/>
                  </a:cubicBezTo>
                  <a:cubicBezTo>
                    <a:pt x="13696" y="6505"/>
                    <a:pt x="13719" y="6482"/>
                    <a:pt x="13696" y="6460"/>
                  </a:cubicBezTo>
                  <a:cubicBezTo>
                    <a:pt x="13696" y="6437"/>
                    <a:pt x="13673" y="6414"/>
                    <a:pt x="13673" y="6414"/>
                  </a:cubicBezTo>
                  <a:cubicBezTo>
                    <a:pt x="13651" y="6391"/>
                    <a:pt x="13628" y="6391"/>
                    <a:pt x="13605" y="6391"/>
                  </a:cubicBezTo>
                  <a:lnTo>
                    <a:pt x="13559" y="6391"/>
                  </a:lnTo>
                  <a:cubicBezTo>
                    <a:pt x="13446" y="6409"/>
                    <a:pt x="13329" y="6416"/>
                    <a:pt x="13212" y="6416"/>
                  </a:cubicBezTo>
                  <a:cubicBezTo>
                    <a:pt x="13022" y="6416"/>
                    <a:pt x="12830" y="6397"/>
                    <a:pt x="12646" y="6368"/>
                  </a:cubicBezTo>
                  <a:lnTo>
                    <a:pt x="12669" y="6368"/>
                  </a:lnTo>
                  <a:cubicBezTo>
                    <a:pt x="12327" y="6323"/>
                    <a:pt x="12007" y="6231"/>
                    <a:pt x="11688" y="6140"/>
                  </a:cubicBezTo>
                  <a:cubicBezTo>
                    <a:pt x="11345" y="6049"/>
                    <a:pt x="11026" y="5935"/>
                    <a:pt x="10706" y="5821"/>
                  </a:cubicBezTo>
                  <a:cubicBezTo>
                    <a:pt x="10044" y="5592"/>
                    <a:pt x="9382" y="5318"/>
                    <a:pt x="8743" y="5045"/>
                  </a:cubicBezTo>
                  <a:cubicBezTo>
                    <a:pt x="7762" y="4611"/>
                    <a:pt x="6780" y="4131"/>
                    <a:pt x="5821" y="3652"/>
                  </a:cubicBezTo>
                  <a:cubicBezTo>
                    <a:pt x="5342" y="3401"/>
                    <a:pt x="4863" y="3150"/>
                    <a:pt x="4406" y="2899"/>
                  </a:cubicBezTo>
                  <a:cubicBezTo>
                    <a:pt x="3950" y="2648"/>
                    <a:pt x="3493" y="2374"/>
                    <a:pt x="3060" y="2100"/>
                  </a:cubicBezTo>
                  <a:cubicBezTo>
                    <a:pt x="2078" y="1507"/>
                    <a:pt x="1142" y="845"/>
                    <a:pt x="252" y="114"/>
                  </a:cubicBezTo>
                  <a:lnTo>
                    <a:pt x="252" y="114"/>
                  </a:lnTo>
                  <a:cubicBezTo>
                    <a:pt x="220" y="82"/>
                    <a:pt x="198" y="60"/>
                    <a:pt x="161" y="23"/>
                  </a:cubicBezTo>
                  <a:cubicBezTo>
                    <a:pt x="138" y="23"/>
                    <a:pt x="115"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47047" y="3202320"/>
              <a:ext cx="12812" cy="26911"/>
            </a:xfrm>
            <a:custGeom>
              <a:avLst/>
              <a:gdLst/>
              <a:ahLst/>
              <a:cxnLst/>
              <a:rect l="l" t="t" r="r" b="b"/>
              <a:pathLst>
                <a:path w="229" h="481" extrusionOk="0">
                  <a:moveTo>
                    <a:pt x="69" y="1"/>
                  </a:moveTo>
                  <a:cubicBezTo>
                    <a:pt x="23" y="24"/>
                    <a:pt x="0" y="69"/>
                    <a:pt x="0" y="115"/>
                  </a:cubicBezTo>
                  <a:cubicBezTo>
                    <a:pt x="23" y="138"/>
                    <a:pt x="23" y="184"/>
                    <a:pt x="46" y="229"/>
                  </a:cubicBezTo>
                  <a:cubicBezTo>
                    <a:pt x="46" y="275"/>
                    <a:pt x="69" y="343"/>
                    <a:pt x="69" y="389"/>
                  </a:cubicBezTo>
                  <a:cubicBezTo>
                    <a:pt x="69" y="435"/>
                    <a:pt x="114" y="480"/>
                    <a:pt x="160" y="480"/>
                  </a:cubicBezTo>
                  <a:cubicBezTo>
                    <a:pt x="206" y="457"/>
                    <a:pt x="228" y="435"/>
                    <a:pt x="228" y="366"/>
                  </a:cubicBezTo>
                  <a:cubicBezTo>
                    <a:pt x="228" y="275"/>
                    <a:pt x="206" y="161"/>
                    <a:pt x="160" y="47"/>
                  </a:cubicBezTo>
                  <a:cubicBezTo>
                    <a:pt x="160" y="24"/>
                    <a:pt x="114"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677039" y="2893317"/>
              <a:ext cx="35806" cy="138806"/>
            </a:xfrm>
            <a:custGeom>
              <a:avLst/>
              <a:gdLst/>
              <a:ahLst/>
              <a:cxnLst/>
              <a:rect l="l" t="t" r="r" b="b"/>
              <a:pathLst>
                <a:path w="640" h="2481" extrusionOk="0">
                  <a:moveTo>
                    <a:pt x="539" y="2219"/>
                  </a:moveTo>
                  <a:lnTo>
                    <a:pt x="539" y="2219"/>
                  </a:lnTo>
                  <a:cubicBezTo>
                    <a:pt x="542" y="2225"/>
                    <a:pt x="545" y="2231"/>
                    <a:pt x="548" y="2237"/>
                  </a:cubicBezTo>
                  <a:cubicBezTo>
                    <a:pt x="548" y="2237"/>
                    <a:pt x="548" y="2225"/>
                    <a:pt x="539" y="2219"/>
                  </a:cubicBezTo>
                  <a:close/>
                  <a:moveTo>
                    <a:pt x="160" y="0"/>
                  </a:moveTo>
                  <a:cubicBezTo>
                    <a:pt x="114" y="0"/>
                    <a:pt x="91" y="46"/>
                    <a:pt x="69" y="69"/>
                  </a:cubicBezTo>
                  <a:cubicBezTo>
                    <a:pt x="23" y="274"/>
                    <a:pt x="0" y="480"/>
                    <a:pt x="0" y="685"/>
                  </a:cubicBezTo>
                  <a:cubicBezTo>
                    <a:pt x="0" y="868"/>
                    <a:pt x="0" y="1073"/>
                    <a:pt x="46" y="1278"/>
                  </a:cubicBezTo>
                  <a:cubicBezTo>
                    <a:pt x="69" y="1484"/>
                    <a:pt x="137" y="1667"/>
                    <a:pt x="206" y="1872"/>
                  </a:cubicBezTo>
                  <a:cubicBezTo>
                    <a:pt x="228" y="1963"/>
                    <a:pt x="274" y="2055"/>
                    <a:pt x="320" y="2146"/>
                  </a:cubicBezTo>
                  <a:cubicBezTo>
                    <a:pt x="365" y="2237"/>
                    <a:pt x="411" y="2351"/>
                    <a:pt x="457" y="2443"/>
                  </a:cubicBezTo>
                  <a:cubicBezTo>
                    <a:pt x="470" y="2469"/>
                    <a:pt x="499" y="2480"/>
                    <a:pt x="530" y="2480"/>
                  </a:cubicBezTo>
                  <a:cubicBezTo>
                    <a:pt x="552" y="2480"/>
                    <a:pt x="575" y="2475"/>
                    <a:pt x="594" y="2465"/>
                  </a:cubicBezTo>
                  <a:cubicBezTo>
                    <a:pt x="616" y="2443"/>
                    <a:pt x="639" y="2374"/>
                    <a:pt x="616" y="2351"/>
                  </a:cubicBezTo>
                  <a:cubicBezTo>
                    <a:pt x="571" y="2306"/>
                    <a:pt x="548" y="2260"/>
                    <a:pt x="525" y="2214"/>
                  </a:cubicBezTo>
                  <a:cubicBezTo>
                    <a:pt x="532" y="2214"/>
                    <a:pt x="536" y="2216"/>
                    <a:pt x="539" y="2219"/>
                  </a:cubicBezTo>
                  <a:lnTo>
                    <a:pt x="539" y="2219"/>
                  </a:lnTo>
                  <a:cubicBezTo>
                    <a:pt x="406" y="1928"/>
                    <a:pt x="295" y="1637"/>
                    <a:pt x="228" y="1324"/>
                  </a:cubicBezTo>
                  <a:cubicBezTo>
                    <a:pt x="183" y="1073"/>
                    <a:pt x="160" y="822"/>
                    <a:pt x="183" y="548"/>
                  </a:cubicBezTo>
                  <a:lnTo>
                    <a:pt x="183" y="548"/>
                  </a:lnTo>
                  <a:cubicBezTo>
                    <a:pt x="183" y="548"/>
                    <a:pt x="183" y="571"/>
                    <a:pt x="183" y="571"/>
                  </a:cubicBezTo>
                  <a:cubicBezTo>
                    <a:pt x="183" y="411"/>
                    <a:pt x="206" y="251"/>
                    <a:pt x="251" y="114"/>
                  </a:cubicBezTo>
                  <a:cubicBezTo>
                    <a:pt x="251" y="69"/>
                    <a:pt x="228" y="23"/>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73846" y="2405503"/>
              <a:ext cx="517235" cy="912672"/>
            </a:xfrm>
            <a:custGeom>
              <a:avLst/>
              <a:gdLst/>
              <a:ahLst/>
              <a:cxnLst/>
              <a:rect l="l" t="t" r="r" b="b"/>
              <a:pathLst>
                <a:path w="9245" h="16313" extrusionOk="0">
                  <a:moveTo>
                    <a:pt x="9153" y="0"/>
                  </a:moveTo>
                  <a:cubicBezTo>
                    <a:pt x="9131" y="0"/>
                    <a:pt x="9108" y="0"/>
                    <a:pt x="9085" y="46"/>
                  </a:cubicBezTo>
                  <a:cubicBezTo>
                    <a:pt x="8195" y="1621"/>
                    <a:pt x="7305" y="3196"/>
                    <a:pt x="6437" y="4771"/>
                  </a:cubicBezTo>
                  <a:lnTo>
                    <a:pt x="3584" y="9838"/>
                  </a:lnTo>
                  <a:cubicBezTo>
                    <a:pt x="2648" y="11504"/>
                    <a:pt x="1712" y="13170"/>
                    <a:pt x="776" y="14836"/>
                  </a:cubicBezTo>
                  <a:cubicBezTo>
                    <a:pt x="525" y="15293"/>
                    <a:pt x="274" y="15727"/>
                    <a:pt x="23" y="16183"/>
                  </a:cubicBezTo>
                  <a:cubicBezTo>
                    <a:pt x="0" y="16229"/>
                    <a:pt x="23" y="16274"/>
                    <a:pt x="69" y="16297"/>
                  </a:cubicBezTo>
                  <a:cubicBezTo>
                    <a:pt x="78" y="16307"/>
                    <a:pt x="96" y="16312"/>
                    <a:pt x="114" y="16312"/>
                  </a:cubicBezTo>
                  <a:cubicBezTo>
                    <a:pt x="141" y="16312"/>
                    <a:pt x="170" y="16301"/>
                    <a:pt x="183" y="16274"/>
                  </a:cubicBezTo>
                  <a:cubicBezTo>
                    <a:pt x="845" y="15088"/>
                    <a:pt x="1484" y="13923"/>
                    <a:pt x="2146" y="12759"/>
                  </a:cubicBezTo>
                  <a:cubicBezTo>
                    <a:pt x="3105" y="11047"/>
                    <a:pt x="4040" y="9358"/>
                    <a:pt x="4999" y="7669"/>
                  </a:cubicBezTo>
                  <a:cubicBezTo>
                    <a:pt x="5935" y="6026"/>
                    <a:pt x="6848" y="4360"/>
                    <a:pt x="7784" y="2716"/>
                  </a:cubicBezTo>
                  <a:cubicBezTo>
                    <a:pt x="8263" y="1849"/>
                    <a:pt x="8743" y="982"/>
                    <a:pt x="9222" y="114"/>
                  </a:cubicBezTo>
                  <a:cubicBezTo>
                    <a:pt x="9245" y="91"/>
                    <a:pt x="9245" y="23"/>
                    <a:pt x="9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655331" y="2995479"/>
              <a:ext cx="736885" cy="323712"/>
            </a:xfrm>
            <a:custGeom>
              <a:avLst/>
              <a:gdLst/>
              <a:ahLst/>
              <a:cxnLst/>
              <a:rect l="l" t="t" r="r" b="b"/>
              <a:pathLst>
                <a:path w="13171" h="5786" extrusionOk="0">
                  <a:moveTo>
                    <a:pt x="10180" y="5022"/>
                  </a:moveTo>
                  <a:cubicBezTo>
                    <a:pt x="10185" y="5024"/>
                    <a:pt x="10190" y="5025"/>
                    <a:pt x="10195" y="5027"/>
                  </a:cubicBezTo>
                  <a:lnTo>
                    <a:pt x="10195" y="5027"/>
                  </a:lnTo>
                  <a:cubicBezTo>
                    <a:pt x="10188" y="5022"/>
                    <a:pt x="10180" y="5022"/>
                    <a:pt x="10180" y="5022"/>
                  </a:cubicBezTo>
                  <a:close/>
                  <a:moveTo>
                    <a:pt x="0" y="0"/>
                  </a:moveTo>
                  <a:cubicBezTo>
                    <a:pt x="23" y="92"/>
                    <a:pt x="46" y="160"/>
                    <a:pt x="69" y="251"/>
                  </a:cubicBezTo>
                  <a:cubicBezTo>
                    <a:pt x="913" y="822"/>
                    <a:pt x="1758" y="1324"/>
                    <a:pt x="2648" y="1826"/>
                  </a:cubicBezTo>
                  <a:cubicBezTo>
                    <a:pt x="3561" y="2328"/>
                    <a:pt x="4520" y="2808"/>
                    <a:pt x="5478" y="3241"/>
                  </a:cubicBezTo>
                  <a:cubicBezTo>
                    <a:pt x="5958" y="3470"/>
                    <a:pt x="6437" y="3675"/>
                    <a:pt x="6939" y="3881"/>
                  </a:cubicBezTo>
                  <a:cubicBezTo>
                    <a:pt x="7167" y="3995"/>
                    <a:pt x="7418" y="4086"/>
                    <a:pt x="7647" y="4200"/>
                  </a:cubicBezTo>
                  <a:cubicBezTo>
                    <a:pt x="7898" y="4291"/>
                    <a:pt x="8149" y="4406"/>
                    <a:pt x="8377" y="4497"/>
                  </a:cubicBezTo>
                  <a:cubicBezTo>
                    <a:pt x="9359" y="4931"/>
                    <a:pt x="10363" y="5319"/>
                    <a:pt x="11413" y="5570"/>
                  </a:cubicBezTo>
                  <a:cubicBezTo>
                    <a:pt x="11687" y="5638"/>
                    <a:pt x="11983" y="5684"/>
                    <a:pt x="12257" y="5729"/>
                  </a:cubicBezTo>
                  <a:cubicBezTo>
                    <a:pt x="12394" y="5752"/>
                    <a:pt x="12508" y="5775"/>
                    <a:pt x="12645" y="5775"/>
                  </a:cubicBezTo>
                  <a:cubicBezTo>
                    <a:pt x="12699" y="5783"/>
                    <a:pt x="12749" y="5785"/>
                    <a:pt x="12798" y="5785"/>
                  </a:cubicBezTo>
                  <a:cubicBezTo>
                    <a:pt x="12896" y="5785"/>
                    <a:pt x="12988" y="5775"/>
                    <a:pt x="13079" y="5775"/>
                  </a:cubicBezTo>
                  <a:cubicBezTo>
                    <a:pt x="13125" y="5775"/>
                    <a:pt x="13170" y="5729"/>
                    <a:pt x="13170" y="5684"/>
                  </a:cubicBezTo>
                  <a:cubicBezTo>
                    <a:pt x="13170" y="5638"/>
                    <a:pt x="13125" y="5615"/>
                    <a:pt x="13079" y="5615"/>
                  </a:cubicBezTo>
                  <a:lnTo>
                    <a:pt x="12668" y="5615"/>
                  </a:lnTo>
                  <a:cubicBezTo>
                    <a:pt x="12463" y="5592"/>
                    <a:pt x="12235" y="5570"/>
                    <a:pt x="12029" y="5524"/>
                  </a:cubicBezTo>
                  <a:cubicBezTo>
                    <a:pt x="11824" y="5478"/>
                    <a:pt x="11618" y="5433"/>
                    <a:pt x="11413" y="5387"/>
                  </a:cubicBezTo>
                  <a:cubicBezTo>
                    <a:pt x="11007" y="5297"/>
                    <a:pt x="10601" y="5162"/>
                    <a:pt x="10195" y="5027"/>
                  </a:cubicBezTo>
                  <a:lnTo>
                    <a:pt x="10195" y="5027"/>
                  </a:lnTo>
                  <a:cubicBezTo>
                    <a:pt x="10199" y="5030"/>
                    <a:pt x="10203" y="5036"/>
                    <a:pt x="10203" y="5045"/>
                  </a:cubicBezTo>
                  <a:cubicBezTo>
                    <a:pt x="9701" y="4862"/>
                    <a:pt x="9199" y="4657"/>
                    <a:pt x="8697" y="4451"/>
                  </a:cubicBezTo>
                  <a:cubicBezTo>
                    <a:pt x="8217" y="4246"/>
                    <a:pt x="7715" y="4040"/>
                    <a:pt x="7236" y="3835"/>
                  </a:cubicBezTo>
                  <a:cubicBezTo>
                    <a:pt x="6277" y="3424"/>
                    <a:pt x="5296" y="2990"/>
                    <a:pt x="4360" y="2511"/>
                  </a:cubicBezTo>
                  <a:cubicBezTo>
                    <a:pt x="2922" y="1803"/>
                    <a:pt x="1507" y="1027"/>
                    <a:pt x="183" y="114"/>
                  </a:cubicBezTo>
                  <a:cubicBezTo>
                    <a:pt x="137" y="92"/>
                    <a:pt x="114" y="46"/>
                    <a:pt x="69" y="23"/>
                  </a:cubicBezTo>
                  <a:cubicBezTo>
                    <a:pt x="46" y="0"/>
                    <a:pt x="2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645149" y="3000570"/>
              <a:ext cx="56" cy="1343"/>
            </a:xfrm>
            <a:custGeom>
              <a:avLst/>
              <a:gdLst/>
              <a:ahLst/>
              <a:cxnLst/>
              <a:rect l="l" t="t" r="r" b="b"/>
              <a:pathLst>
                <a:path w="1" h="24" extrusionOk="0">
                  <a:moveTo>
                    <a:pt x="1" y="23"/>
                  </a:moveTo>
                  <a:cubicBezTo>
                    <a:pt x="1" y="23"/>
                    <a:pt x="1" y="23"/>
                    <a:pt x="1" y="1"/>
                  </a:cubicBezTo>
                  <a:cubicBezTo>
                    <a:pt x="1" y="23"/>
                    <a:pt x="1" y="23"/>
                    <a:pt x="1" y="23"/>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57229" y="3235553"/>
              <a:ext cx="24337" cy="77935"/>
            </a:xfrm>
            <a:custGeom>
              <a:avLst/>
              <a:gdLst/>
              <a:ahLst/>
              <a:cxnLst/>
              <a:rect l="l" t="t" r="r" b="b"/>
              <a:pathLst>
                <a:path w="435" h="1393" extrusionOk="0">
                  <a:moveTo>
                    <a:pt x="92" y="0"/>
                  </a:moveTo>
                  <a:cubicBezTo>
                    <a:pt x="46" y="0"/>
                    <a:pt x="24" y="23"/>
                    <a:pt x="24" y="69"/>
                  </a:cubicBezTo>
                  <a:cubicBezTo>
                    <a:pt x="1" y="297"/>
                    <a:pt x="24" y="503"/>
                    <a:pt x="69" y="708"/>
                  </a:cubicBezTo>
                  <a:cubicBezTo>
                    <a:pt x="115" y="913"/>
                    <a:pt x="160" y="1119"/>
                    <a:pt x="252" y="1324"/>
                  </a:cubicBezTo>
                  <a:cubicBezTo>
                    <a:pt x="252" y="1347"/>
                    <a:pt x="252" y="1370"/>
                    <a:pt x="275" y="1370"/>
                  </a:cubicBezTo>
                  <a:cubicBezTo>
                    <a:pt x="297" y="1393"/>
                    <a:pt x="320" y="1393"/>
                    <a:pt x="343" y="1393"/>
                  </a:cubicBezTo>
                  <a:cubicBezTo>
                    <a:pt x="389" y="1370"/>
                    <a:pt x="434" y="1324"/>
                    <a:pt x="412" y="1279"/>
                  </a:cubicBezTo>
                  <a:cubicBezTo>
                    <a:pt x="320" y="1028"/>
                    <a:pt x="252" y="777"/>
                    <a:pt x="206" y="525"/>
                  </a:cubicBezTo>
                  <a:cubicBezTo>
                    <a:pt x="183" y="366"/>
                    <a:pt x="183" y="229"/>
                    <a:pt x="183" y="69"/>
                  </a:cubicBezTo>
                  <a:cubicBezTo>
                    <a:pt x="183" y="23"/>
                    <a:pt x="138" y="0"/>
                    <a:pt x="9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641288" y="2977575"/>
              <a:ext cx="464868" cy="241413"/>
            </a:xfrm>
            <a:custGeom>
              <a:avLst/>
              <a:gdLst/>
              <a:ahLst/>
              <a:cxnLst/>
              <a:rect l="l" t="t" r="r" b="b"/>
              <a:pathLst>
                <a:path w="8309" h="4315" extrusionOk="0">
                  <a:moveTo>
                    <a:pt x="114" y="1"/>
                  </a:moveTo>
                  <a:cubicBezTo>
                    <a:pt x="92" y="1"/>
                    <a:pt x="46" y="24"/>
                    <a:pt x="46" y="46"/>
                  </a:cubicBezTo>
                  <a:cubicBezTo>
                    <a:pt x="0" y="92"/>
                    <a:pt x="23" y="138"/>
                    <a:pt x="69" y="161"/>
                  </a:cubicBezTo>
                  <a:cubicBezTo>
                    <a:pt x="1735" y="1370"/>
                    <a:pt x="3584" y="2306"/>
                    <a:pt x="5455" y="3151"/>
                  </a:cubicBezTo>
                  <a:cubicBezTo>
                    <a:pt x="6369" y="3561"/>
                    <a:pt x="7259" y="3927"/>
                    <a:pt x="8172" y="4315"/>
                  </a:cubicBezTo>
                  <a:cubicBezTo>
                    <a:pt x="8217" y="4315"/>
                    <a:pt x="8286" y="4292"/>
                    <a:pt x="8286" y="4246"/>
                  </a:cubicBezTo>
                  <a:cubicBezTo>
                    <a:pt x="8309" y="4201"/>
                    <a:pt x="8286" y="4155"/>
                    <a:pt x="8240" y="4132"/>
                  </a:cubicBezTo>
                  <a:cubicBezTo>
                    <a:pt x="6437" y="3425"/>
                    <a:pt x="4657" y="2648"/>
                    <a:pt x="2945" y="1735"/>
                  </a:cubicBezTo>
                  <a:cubicBezTo>
                    <a:pt x="1986" y="1233"/>
                    <a:pt x="1050" y="663"/>
                    <a:pt x="160" y="24"/>
                  </a:cubicBezTo>
                  <a:cubicBezTo>
                    <a:pt x="137" y="24"/>
                    <a:pt x="114" y="1"/>
                    <a:pt x="11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287582" y="3138483"/>
              <a:ext cx="323153" cy="118105"/>
            </a:xfrm>
            <a:custGeom>
              <a:avLst/>
              <a:gdLst/>
              <a:ahLst/>
              <a:cxnLst/>
              <a:rect l="l" t="t" r="r" b="b"/>
              <a:pathLst>
                <a:path w="5776" h="2111" extrusionOk="0">
                  <a:moveTo>
                    <a:pt x="92" y="1"/>
                  </a:moveTo>
                  <a:cubicBezTo>
                    <a:pt x="69" y="24"/>
                    <a:pt x="47" y="24"/>
                    <a:pt x="24" y="46"/>
                  </a:cubicBezTo>
                  <a:cubicBezTo>
                    <a:pt x="1" y="92"/>
                    <a:pt x="24" y="138"/>
                    <a:pt x="47" y="161"/>
                  </a:cubicBezTo>
                  <a:cubicBezTo>
                    <a:pt x="480" y="434"/>
                    <a:pt x="914" y="640"/>
                    <a:pt x="1370" y="845"/>
                  </a:cubicBezTo>
                  <a:cubicBezTo>
                    <a:pt x="1850" y="1051"/>
                    <a:pt x="2306" y="1210"/>
                    <a:pt x="2786" y="1370"/>
                  </a:cubicBezTo>
                  <a:cubicBezTo>
                    <a:pt x="3744" y="1667"/>
                    <a:pt x="4703" y="1895"/>
                    <a:pt x="5684" y="2101"/>
                  </a:cubicBezTo>
                  <a:cubicBezTo>
                    <a:pt x="5692" y="2108"/>
                    <a:pt x="5700" y="2111"/>
                    <a:pt x="5707" y="2111"/>
                  </a:cubicBezTo>
                  <a:cubicBezTo>
                    <a:pt x="5722" y="2111"/>
                    <a:pt x="5738" y="2101"/>
                    <a:pt x="5753" y="2101"/>
                  </a:cubicBezTo>
                  <a:cubicBezTo>
                    <a:pt x="5776" y="2078"/>
                    <a:pt x="5776" y="2055"/>
                    <a:pt x="5776" y="2032"/>
                  </a:cubicBezTo>
                  <a:cubicBezTo>
                    <a:pt x="5776" y="2009"/>
                    <a:pt x="5776" y="1987"/>
                    <a:pt x="5753" y="1964"/>
                  </a:cubicBezTo>
                  <a:cubicBezTo>
                    <a:pt x="5753" y="1941"/>
                    <a:pt x="5730" y="1941"/>
                    <a:pt x="5707" y="1941"/>
                  </a:cubicBezTo>
                  <a:cubicBezTo>
                    <a:pt x="5342" y="1850"/>
                    <a:pt x="4977" y="1781"/>
                    <a:pt x="4612" y="1690"/>
                  </a:cubicBezTo>
                  <a:lnTo>
                    <a:pt x="4634" y="1690"/>
                  </a:lnTo>
                  <a:cubicBezTo>
                    <a:pt x="3242" y="1370"/>
                    <a:pt x="1873" y="959"/>
                    <a:pt x="640" y="297"/>
                  </a:cubicBezTo>
                  <a:cubicBezTo>
                    <a:pt x="480" y="206"/>
                    <a:pt x="320" y="115"/>
                    <a:pt x="161" y="24"/>
                  </a:cubicBezTo>
                  <a:cubicBezTo>
                    <a:pt x="138" y="24"/>
                    <a:pt x="115" y="1"/>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46220" y="3262353"/>
              <a:ext cx="94551" cy="25624"/>
            </a:xfrm>
            <a:custGeom>
              <a:avLst/>
              <a:gdLst/>
              <a:ahLst/>
              <a:cxnLst/>
              <a:rect l="l" t="t" r="r" b="b"/>
              <a:pathLst>
                <a:path w="1690" h="458" extrusionOk="0">
                  <a:moveTo>
                    <a:pt x="92" y="1"/>
                  </a:moveTo>
                  <a:cubicBezTo>
                    <a:pt x="69" y="1"/>
                    <a:pt x="24" y="1"/>
                    <a:pt x="1" y="46"/>
                  </a:cubicBezTo>
                  <a:cubicBezTo>
                    <a:pt x="1" y="92"/>
                    <a:pt x="24" y="138"/>
                    <a:pt x="69" y="161"/>
                  </a:cubicBezTo>
                  <a:cubicBezTo>
                    <a:pt x="549" y="343"/>
                    <a:pt x="1074" y="412"/>
                    <a:pt x="1599" y="457"/>
                  </a:cubicBezTo>
                  <a:cubicBezTo>
                    <a:pt x="1644" y="457"/>
                    <a:pt x="1690" y="412"/>
                    <a:pt x="1690" y="366"/>
                  </a:cubicBezTo>
                  <a:cubicBezTo>
                    <a:pt x="1690" y="320"/>
                    <a:pt x="1667" y="275"/>
                    <a:pt x="1621" y="275"/>
                  </a:cubicBezTo>
                  <a:cubicBezTo>
                    <a:pt x="1256" y="252"/>
                    <a:pt x="914" y="206"/>
                    <a:pt x="571" y="138"/>
                  </a:cubicBezTo>
                  <a:lnTo>
                    <a:pt x="594" y="138"/>
                  </a:lnTo>
                  <a:cubicBezTo>
                    <a:pt x="435" y="92"/>
                    <a:pt x="275" y="46"/>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311348" y="2429729"/>
              <a:ext cx="232518" cy="410822"/>
            </a:xfrm>
            <a:custGeom>
              <a:avLst/>
              <a:gdLst/>
              <a:ahLst/>
              <a:cxnLst/>
              <a:rect l="l" t="t" r="r" b="b"/>
              <a:pathLst>
                <a:path w="4156" h="7343" extrusionOk="0">
                  <a:moveTo>
                    <a:pt x="3825" y="369"/>
                  </a:moveTo>
                  <a:cubicBezTo>
                    <a:pt x="3819" y="371"/>
                    <a:pt x="3813" y="377"/>
                    <a:pt x="3813" y="389"/>
                  </a:cubicBezTo>
                  <a:cubicBezTo>
                    <a:pt x="3817" y="382"/>
                    <a:pt x="3821" y="375"/>
                    <a:pt x="3825" y="369"/>
                  </a:cubicBezTo>
                  <a:close/>
                  <a:moveTo>
                    <a:pt x="4018" y="1"/>
                  </a:moveTo>
                  <a:cubicBezTo>
                    <a:pt x="3995" y="24"/>
                    <a:pt x="3995" y="46"/>
                    <a:pt x="3973" y="46"/>
                  </a:cubicBezTo>
                  <a:cubicBezTo>
                    <a:pt x="3930" y="154"/>
                    <a:pt x="3887" y="261"/>
                    <a:pt x="3825" y="369"/>
                  </a:cubicBezTo>
                  <a:lnTo>
                    <a:pt x="3825" y="369"/>
                  </a:lnTo>
                  <a:cubicBezTo>
                    <a:pt x="3830" y="366"/>
                    <a:pt x="3836" y="366"/>
                    <a:pt x="3836" y="366"/>
                  </a:cubicBezTo>
                  <a:lnTo>
                    <a:pt x="3836" y="366"/>
                  </a:lnTo>
                  <a:cubicBezTo>
                    <a:pt x="2854" y="2375"/>
                    <a:pt x="1736" y="4292"/>
                    <a:pt x="617" y="6209"/>
                  </a:cubicBezTo>
                  <a:cubicBezTo>
                    <a:pt x="412" y="6552"/>
                    <a:pt x="229" y="6871"/>
                    <a:pt x="24" y="7213"/>
                  </a:cubicBezTo>
                  <a:cubicBezTo>
                    <a:pt x="1" y="7259"/>
                    <a:pt x="1" y="7305"/>
                    <a:pt x="47" y="7328"/>
                  </a:cubicBezTo>
                  <a:cubicBezTo>
                    <a:pt x="65" y="7337"/>
                    <a:pt x="84" y="7343"/>
                    <a:pt x="102" y="7343"/>
                  </a:cubicBezTo>
                  <a:cubicBezTo>
                    <a:pt x="126" y="7343"/>
                    <a:pt x="147" y="7332"/>
                    <a:pt x="161" y="7305"/>
                  </a:cubicBezTo>
                  <a:cubicBezTo>
                    <a:pt x="1302" y="5387"/>
                    <a:pt x="2443" y="3470"/>
                    <a:pt x="3448" y="1507"/>
                  </a:cubicBezTo>
                  <a:cubicBezTo>
                    <a:pt x="3699" y="1051"/>
                    <a:pt x="3927" y="571"/>
                    <a:pt x="4132" y="115"/>
                  </a:cubicBezTo>
                  <a:cubicBezTo>
                    <a:pt x="4155" y="92"/>
                    <a:pt x="4155" y="69"/>
                    <a:pt x="4132" y="46"/>
                  </a:cubicBezTo>
                  <a:cubicBezTo>
                    <a:pt x="4132" y="24"/>
                    <a:pt x="4109" y="1"/>
                    <a:pt x="408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182386" y="2861371"/>
              <a:ext cx="123924" cy="213831"/>
            </a:xfrm>
            <a:custGeom>
              <a:avLst/>
              <a:gdLst/>
              <a:ahLst/>
              <a:cxnLst/>
              <a:rect l="l" t="t" r="r" b="b"/>
              <a:pathLst>
                <a:path w="2215" h="3822" extrusionOk="0">
                  <a:moveTo>
                    <a:pt x="2123" y="1"/>
                  </a:moveTo>
                  <a:cubicBezTo>
                    <a:pt x="2100" y="1"/>
                    <a:pt x="2078" y="1"/>
                    <a:pt x="2055" y="23"/>
                  </a:cubicBezTo>
                  <a:cubicBezTo>
                    <a:pt x="1347" y="1233"/>
                    <a:pt x="731" y="2489"/>
                    <a:pt x="23" y="3676"/>
                  </a:cubicBezTo>
                  <a:cubicBezTo>
                    <a:pt x="1" y="3721"/>
                    <a:pt x="1" y="3767"/>
                    <a:pt x="46" y="3812"/>
                  </a:cubicBezTo>
                  <a:cubicBezTo>
                    <a:pt x="60" y="3819"/>
                    <a:pt x="73" y="3822"/>
                    <a:pt x="86" y="3822"/>
                  </a:cubicBezTo>
                  <a:cubicBezTo>
                    <a:pt x="117" y="3822"/>
                    <a:pt x="144" y="3806"/>
                    <a:pt x="160" y="3790"/>
                  </a:cubicBezTo>
                  <a:cubicBezTo>
                    <a:pt x="868" y="2580"/>
                    <a:pt x="1484" y="1325"/>
                    <a:pt x="2192" y="115"/>
                  </a:cubicBezTo>
                  <a:cubicBezTo>
                    <a:pt x="2215" y="92"/>
                    <a:pt x="2215" y="23"/>
                    <a:pt x="216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86602" y="3024852"/>
              <a:ext cx="111168" cy="189606"/>
            </a:xfrm>
            <a:custGeom>
              <a:avLst/>
              <a:gdLst/>
              <a:ahLst/>
              <a:cxnLst/>
              <a:rect l="l" t="t" r="r" b="b"/>
              <a:pathLst>
                <a:path w="1987" h="3389" extrusionOk="0">
                  <a:moveTo>
                    <a:pt x="1895" y="0"/>
                  </a:moveTo>
                  <a:cubicBezTo>
                    <a:pt x="1872" y="0"/>
                    <a:pt x="1850" y="0"/>
                    <a:pt x="1827" y="23"/>
                  </a:cubicBezTo>
                  <a:cubicBezTo>
                    <a:pt x="1188" y="1096"/>
                    <a:pt x="526" y="2146"/>
                    <a:pt x="1" y="3264"/>
                  </a:cubicBezTo>
                  <a:cubicBezTo>
                    <a:pt x="1" y="3287"/>
                    <a:pt x="1" y="3310"/>
                    <a:pt x="1" y="3333"/>
                  </a:cubicBezTo>
                  <a:cubicBezTo>
                    <a:pt x="23" y="3356"/>
                    <a:pt x="46" y="3378"/>
                    <a:pt x="69" y="3378"/>
                  </a:cubicBezTo>
                  <a:cubicBezTo>
                    <a:pt x="77" y="3386"/>
                    <a:pt x="84" y="3389"/>
                    <a:pt x="91" y="3389"/>
                  </a:cubicBezTo>
                  <a:cubicBezTo>
                    <a:pt x="105" y="3389"/>
                    <a:pt x="115" y="3378"/>
                    <a:pt x="115" y="3378"/>
                  </a:cubicBezTo>
                  <a:cubicBezTo>
                    <a:pt x="138" y="3356"/>
                    <a:pt x="160" y="3356"/>
                    <a:pt x="160" y="3333"/>
                  </a:cubicBezTo>
                  <a:cubicBezTo>
                    <a:pt x="206" y="3264"/>
                    <a:pt x="229" y="3196"/>
                    <a:pt x="252" y="3150"/>
                  </a:cubicBezTo>
                  <a:cubicBezTo>
                    <a:pt x="252" y="3127"/>
                    <a:pt x="275" y="3127"/>
                    <a:pt x="275" y="3127"/>
                  </a:cubicBezTo>
                  <a:cubicBezTo>
                    <a:pt x="777" y="2100"/>
                    <a:pt x="1370" y="1119"/>
                    <a:pt x="1964" y="137"/>
                  </a:cubicBezTo>
                  <a:cubicBezTo>
                    <a:pt x="1986" y="92"/>
                    <a:pt x="1986" y="23"/>
                    <a:pt x="1941"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82798" y="3180612"/>
              <a:ext cx="48562" cy="80508"/>
            </a:xfrm>
            <a:custGeom>
              <a:avLst/>
              <a:gdLst/>
              <a:ahLst/>
              <a:cxnLst/>
              <a:rect l="l" t="t" r="r" b="b"/>
              <a:pathLst>
                <a:path w="868" h="1439" extrusionOk="0">
                  <a:moveTo>
                    <a:pt x="776" y="1"/>
                  </a:moveTo>
                  <a:cubicBezTo>
                    <a:pt x="731" y="1"/>
                    <a:pt x="708" y="24"/>
                    <a:pt x="708" y="47"/>
                  </a:cubicBezTo>
                  <a:cubicBezTo>
                    <a:pt x="457" y="457"/>
                    <a:pt x="228" y="868"/>
                    <a:pt x="0" y="1302"/>
                  </a:cubicBezTo>
                  <a:cubicBezTo>
                    <a:pt x="0" y="1325"/>
                    <a:pt x="0" y="1348"/>
                    <a:pt x="0" y="1370"/>
                  </a:cubicBezTo>
                  <a:cubicBezTo>
                    <a:pt x="0" y="1393"/>
                    <a:pt x="23" y="1416"/>
                    <a:pt x="23" y="1416"/>
                  </a:cubicBezTo>
                  <a:cubicBezTo>
                    <a:pt x="46" y="1439"/>
                    <a:pt x="69" y="1439"/>
                    <a:pt x="91" y="1439"/>
                  </a:cubicBezTo>
                  <a:cubicBezTo>
                    <a:pt x="114" y="1439"/>
                    <a:pt x="137" y="1416"/>
                    <a:pt x="160" y="1393"/>
                  </a:cubicBezTo>
                  <a:cubicBezTo>
                    <a:pt x="365" y="982"/>
                    <a:pt x="616" y="549"/>
                    <a:pt x="845" y="138"/>
                  </a:cubicBezTo>
                  <a:cubicBezTo>
                    <a:pt x="845" y="115"/>
                    <a:pt x="868" y="92"/>
                    <a:pt x="845" y="69"/>
                  </a:cubicBezTo>
                  <a:cubicBezTo>
                    <a:pt x="845" y="47"/>
                    <a:pt x="845" y="24"/>
                    <a:pt x="822" y="24"/>
                  </a:cubicBezTo>
                  <a:cubicBezTo>
                    <a:pt x="799" y="1"/>
                    <a:pt x="776" y="1"/>
                    <a:pt x="77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288812" y="2077254"/>
              <a:ext cx="676853" cy="532620"/>
            </a:xfrm>
            <a:custGeom>
              <a:avLst/>
              <a:gdLst/>
              <a:ahLst/>
              <a:cxnLst/>
              <a:rect l="l" t="t" r="r" b="b"/>
              <a:pathLst>
                <a:path w="12098" h="9520" extrusionOk="0">
                  <a:moveTo>
                    <a:pt x="2374" y="206"/>
                  </a:moveTo>
                  <a:cubicBezTo>
                    <a:pt x="2420" y="229"/>
                    <a:pt x="2465" y="252"/>
                    <a:pt x="2511" y="275"/>
                  </a:cubicBezTo>
                  <a:cubicBezTo>
                    <a:pt x="2556" y="298"/>
                    <a:pt x="2602" y="320"/>
                    <a:pt x="2648" y="343"/>
                  </a:cubicBezTo>
                  <a:cubicBezTo>
                    <a:pt x="4474" y="1256"/>
                    <a:pt x="6277" y="2169"/>
                    <a:pt x="8080" y="3082"/>
                  </a:cubicBezTo>
                  <a:cubicBezTo>
                    <a:pt x="9336" y="3721"/>
                    <a:pt x="10614" y="4361"/>
                    <a:pt x="11892" y="5000"/>
                  </a:cubicBezTo>
                  <a:cubicBezTo>
                    <a:pt x="11162" y="6438"/>
                    <a:pt x="10431" y="7876"/>
                    <a:pt x="9724" y="9314"/>
                  </a:cubicBezTo>
                  <a:cubicBezTo>
                    <a:pt x="9199" y="9063"/>
                    <a:pt x="8696" y="8811"/>
                    <a:pt x="8171" y="8538"/>
                  </a:cubicBezTo>
                  <a:cubicBezTo>
                    <a:pt x="6437" y="7670"/>
                    <a:pt x="4679" y="6780"/>
                    <a:pt x="2922" y="5913"/>
                  </a:cubicBezTo>
                  <a:cubicBezTo>
                    <a:pt x="2009" y="5456"/>
                    <a:pt x="1118" y="5000"/>
                    <a:pt x="205" y="4543"/>
                  </a:cubicBezTo>
                  <a:cubicBezTo>
                    <a:pt x="936" y="3105"/>
                    <a:pt x="1643" y="1644"/>
                    <a:pt x="2374" y="206"/>
                  </a:cubicBezTo>
                  <a:close/>
                  <a:moveTo>
                    <a:pt x="2328" y="1"/>
                  </a:moveTo>
                  <a:cubicBezTo>
                    <a:pt x="2328" y="1"/>
                    <a:pt x="2328" y="24"/>
                    <a:pt x="2328" y="24"/>
                  </a:cubicBezTo>
                  <a:cubicBezTo>
                    <a:pt x="2305" y="24"/>
                    <a:pt x="2283" y="24"/>
                    <a:pt x="2260" y="47"/>
                  </a:cubicBezTo>
                  <a:cubicBezTo>
                    <a:pt x="1507" y="1553"/>
                    <a:pt x="753" y="3037"/>
                    <a:pt x="23" y="4543"/>
                  </a:cubicBezTo>
                  <a:cubicBezTo>
                    <a:pt x="0" y="4543"/>
                    <a:pt x="0" y="4566"/>
                    <a:pt x="0" y="4566"/>
                  </a:cubicBezTo>
                  <a:cubicBezTo>
                    <a:pt x="0" y="4589"/>
                    <a:pt x="0" y="4589"/>
                    <a:pt x="0" y="4589"/>
                  </a:cubicBezTo>
                  <a:cubicBezTo>
                    <a:pt x="0" y="4612"/>
                    <a:pt x="23" y="4634"/>
                    <a:pt x="46" y="4657"/>
                  </a:cubicBezTo>
                  <a:cubicBezTo>
                    <a:pt x="1986" y="5639"/>
                    <a:pt x="3926" y="6597"/>
                    <a:pt x="5889" y="7579"/>
                  </a:cubicBezTo>
                  <a:cubicBezTo>
                    <a:pt x="7167" y="8218"/>
                    <a:pt x="8423" y="8857"/>
                    <a:pt x="9701" y="9519"/>
                  </a:cubicBezTo>
                  <a:lnTo>
                    <a:pt x="9769" y="9519"/>
                  </a:lnTo>
                  <a:cubicBezTo>
                    <a:pt x="9792" y="9519"/>
                    <a:pt x="9815" y="9496"/>
                    <a:pt x="9815" y="9473"/>
                  </a:cubicBezTo>
                  <a:cubicBezTo>
                    <a:pt x="10568" y="7990"/>
                    <a:pt x="11321" y="6483"/>
                    <a:pt x="12075" y="5000"/>
                  </a:cubicBezTo>
                  <a:cubicBezTo>
                    <a:pt x="12097" y="4977"/>
                    <a:pt x="12097" y="4954"/>
                    <a:pt x="12075" y="4931"/>
                  </a:cubicBezTo>
                  <a:cubicBezTo>
                    <a:pt x="12075" y="4908"/>
                    <a:pt x="12075" y="4886"/>
                    <a:pt x="12052" y="4886"/>
                  </a:cubicBezTo>
                  <a:lnTo>
                    <a:pt x="6323" y="2010"/>
                  </a:lnTo>
                  <a:cubicBezTo>
                    <a:pt x="5136" y="1416"/>
                    <a:pt x="3972" y="823"/>
                    <a:pt x="2785" y="229"/>
                  </a:cubicBezTo>
                  <a:cubicBezTo>
                    <a:pt x="2648" y="161"/>
                    <a:pt x="2511" y="92"/>
                    <a:pt x="2374" y="24"/>
                  </a:cubicBezTo>
                  <a:cubicBezTo>
                    <a:pt x="2374" y="24"/>
                    <a:pt x="2351"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333515" y="2731123"/>
              <a:ext cx="250309" cy="204376"/>
            </a:xfrm>
            <a:custGeom>
              <a:avLst/>
              <a:gdLst/>
              <a:ahLst/>
              <a:cxnLst/>
              <a:rect l="l" t="t" r="r" b="b"/>
              <a:pathLst>
                <a:path w="4474" h="3653" extrusionOk="0">
                  <a:moveTo>
                    <a:pt x="1004" y="1986"/>
                  </a:moveTo>
                  <a:cubicBezTo>
                    <a:pt x="1187" y="2032"/>
                    <a:pt x="1370" y="2078"/>
                    <a:pt x="1552" y="2146"/>
                  </a:cubicBezTo>
                  <a:cubicBezTo>
                    <a:pt x="1781" y="2237"/>
                    <a:pt x="1986" y="2374"/>
                    <a:pt x="2191" y="2511"/>
                  </a:cubicBezTo>
                  <a:cubicBezTo>
                    <a:pt x="2328" y="2625"/>
                    <a:pt x="2465" y="2762"/>
                    <a:pt x="2579" y="2899"/>
                  </a:cubicBezTo>
                  <a:cubicBezTo>
                    <a:pt x="2648" y="3013"/>
                    <a:pt x="2694" y="3105"/>
                    <a:pt x="2739" y="3196"/>
                  </a:cubicBezTo>
                  <a:cubicBezTo>
                    <a:pt x="2762" y="3287"/>
                    <a:pt x="2785" y="3356"/>
                    <a:pt x="2808" y="3447"/>
                  </a:cubicBezTo>
                  <a:lnTo>
                    <a:pt x="2808" y="3470"/>
                  </a:lnTo>
                  <a:lnTo>
                    <a:pt x="2534" y="3470"/>
                  </a:lnTo>
                  <a:cubicBezTo>
                    <a:pt x="2420" y="3470"/>
                    <a:pt x="2283" y="3470"/>
                    <a:pt x="2169" y="3447"/>
                  </a:cubicBezTo>
                  <a:cubicBezTo>
                    <a:pt x="1940" y="3424"/>
                    <a:pt x="1735" y="3356"/>
                    <a:pt x="1529" y="3287"/>
                  </a:cubicBezTo>
                  <a:cubicBezTo>
                    <a:pt x="1301" y="3173"/>
                    <a:pt x="1073" y="3059"/>
                    <a:pt x="890" y="2899"/>
                  </a:cubicBezTo>
                  <a:cubicBezTo>
                    <a:pt x="753" y="2785"/>
                    <a:pt x="616" y="2648"/>
                    <a:pt x="525" y="2511"/>
                  </a:cubicBezTo>
                  <a:cubicBezTo>
                    <a:pt x="434" y="2397"/>
                    <a:pt x="365" y="2260"/>
                    <a:pt x="297" y="2123"/>
                  </a:cubicBezTo>
                  <a:lnTo>
                    <a:pt x="297" y="2100"/>
                  </a:lnTo>
                  <a:cubicBezTo>
                    <a:pt x="343" y="2078"/>
                    <a:pt x="365" y="2055"/>
                    <a:pt x="411" y="2055"/>
                  </a:cubicBezTo>
                  <a:cubicBezTo>
                    <a:pt x="479" y="2009"/>
                    <a:pt x="571" y="2009"/>
                    <a:pt x="639" y="1986"/>
                  </a:cubicBezTo>
                  <a:close/>
                  <a:moveTo>
                    <a:pt x="1164" y="0"/>
                  </a:moveTo>
                  <a:cubicBezTo>
                    <a:pt x="1096" y="0"/>
                    <a:pt x="1004" y="0"/>
                    <a:pt x="913" y="23"/>
                  </a:cubicBezTo>
                  <a:cubicBezTo>
                    <a:pt x="822" y="46"/>
                    <a:pt x="731" y="92"/>
                    <a:pt x="639" y="137"/>
                  </a:cubicBezTo>
                  <a:cubicBezTo>
                    <a:pt x="502" y="206"/>
                    <a:pt x="388" y="320"/>
                    <a:pt x="274" y="480"/>
                  </a:cubicBezTo>
                  <a:cubicBezTo>
                    <a:pt x="183" y="594"/>
                    <a:pt x="114" y="754"/>
                    <a:pt x="69" y="936"/>
                  </a:cubicBezTo>
                  <a:cubicBezTo>
                    <a:pt x="23" y="1096"/>
                    <a:pt x="0" y="1256"/>
                    <a:pt x="0" y="1461"/>
                  </a:cubicBezTo>
                  <a:cubicBezTo>
                    <a:pt x="0" y="1644"/>
                    <a:pt x="23" y="1826"/>
                    <a:pt x="69" y="2009"/>
                  </a:cubicBezTo>
                  <a:cubicBezTo>
                    <a:pt x="137" y="2192"/>
                    <a:pt x="206" y="2374"/>
                    <a:pt x="320" y="2557"/>
                  </a:cubicBezTo>
                  <a:cubicBezTo>
                    <a:pt x="525" y="2854"/>
                    <a:pt x="845" y="3128"/>
                    <a:pt x="1233" y="3333"/>
                  </a:cubicBezTo>
                  <a:cubicBezTo>
                    <a:pt x="1392" y="3401"/>
                    <a:pt x="1552" y="3470"/>
                    <a:pt x="1712" y="3538"/>
                  </a:cubicBezTo>
                  <a:cubicBezTo>
                    <a:pt x="1872" y="3584"/>
                    <a:pt x="2032" y="3607"/>
                    <a:pt x="2214" y="3630"/>
                  </a:cubicBezTo>
                  <a:cubicBezTo>
                    <a:pt x="2306" y="3653"/>
                    <a:pt x="2420" y="3653"/>
                    <a:pt x="2534" y="3653"/>
                  </a:cubicBezTo>
                  <a:cubicBezTo>
                    <a:pt x="2762" y="3653"/>
                    <a:pt x="2990" y="3630"/>
                    <a:pt x="3219" y="3561"/>
                  </a:cubicBezTo>
                  <a:cubicBezTo>
                    <a:pt x="3561" y="3470"/>
                    <a:pt x="3858" y="3310"/>
                    <a:pt x="4063" y="3082"/>
                  </a:cubicBezTo>
                  <a:cubicBezTo>
                    <a:pt x="4177" y="2968"/>
                    <a:pt x="4291" y="2831"/>
                    <a:pt x="4360" y="2671"/>
                  </a:cubicBezTo>
                  <a:cubicBezTo>
                    <a:pt x="4405" y="2603"/>
                    <a:pt x="4428" y="2511"/>
                    <a:pt x="4451" y="2420"/>
                  </a:cubicBezTo>
                  <a:cubicBezTo>
                    <a:pt x="4474" y="2329"/>
                    <a:pt x="4474" y="2237"/>
                    <a:pt x="4474" y="2123"/>
                  </a:cubicBezTo>
                  <a:cubicBezTo>
                    <a:pt x="4451" y="1941"/>
                    <a:pt x="4383" y="1758"/>
                    <a:pt x="4268" y="1598"/>
                  </a:cubicBezTo>
                  <a:cubicBezTo>
                    <a:pt x="4154" y="1461"/>
                    <a:pt x="3995" y="1324"/>
                    <a:pt x="3812" y="1233"/>
                  </a:cubicBezTo>
                  <a:cubicBezTo>
                    <a:pt x="3629" y="1142"/>
                    <a:pt x="3447" y="1096"/>
                    <a:pt x="3241" y="1073"/>
                  </a:cubicBezTo>
                  <a:lnTo>
                    <a:pt x="3173" y="1073"/>
                  </a:lnTo>
                  <a:cubicBezTo>
                    <a:pt x="3059" y="1073"/>
                    <a:pt x="2967" y="1096"/>
                    <a:pt x="2876" y="1096"/>
                  </a:cubicBezTo>
                  <a:cubicBezTo>
                    <a:pt x="2762" y="1119"/>
                    <a:pt x="2671" y="1142"/>
                    <a:pt x="2579" y="1165"/>
                  </a:cubicBezTo>
                  <a:lnTo>
                    <a:pt x="2465" y="1187"/>
                  </a:lnTo>
                  <a:cubicBezTo>
                    <a:pt x="2420" y="1187"/>
                    <a:pt x="2374" y="1187"/>
                    <a:pt x="2328" y="1210"/>
                  </a:cubicBezTo>
                  <a:cubicBezTo>
                    <a:pt x="2260" y="1165"/>
                    <a:pt x="2237" y="1119"/>
                    <a:pt x="2191" y="1073"/>
                  </a:cubicBezTo>
                  <a:cubicBezTo>
                    <a:pt x="2100" y="959"/>
                    <a:pt x="2054" y="822"/>
                    <a:pt x="1986" y="685"/>
                  </a:cubicBezTo>
                  <a:cubicBezTo>
                    <a:pt x="1940" y="571"/>
                    <a:pt x="1895" y="480"/>
                    <a:pt x="1849" y="389"/>
                  </a:cubicBezTo>
                  <a:cubicBezTo>
                    <a:pt x="1781" y="252"/>
                    <a:pt x="1689" y="160"/>
                    <a:pt x="1598" y="92"/>
                  </a:cubicBezTo>
                  <a:cubicBezTo>
                    <a:pt x="1484" y="23"/>
                    <a:pt x="1347" y="0"/>
                    <a:pt x="1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6608" y="2841845"/>
              <a:ext cx="136680" cy="119000"/>
            </a:xfrm>
            <a:custGeom>
              <a:avLst/>
              <a:gdLst/>
              <a:ahLst/>
              <a:cxnLst/>
              <a:rect l="l" t="t" r="r" b="b"/>
              <a:pathLst>
                <a:path w="2443" h="2127" extrusionOk="0">
                  <a:moveTo>
                    <a:pt x="1210" y="1"/>
                  </a:moveTo>
                  <a:cubicBezTo>
                    <a:pt x="808" y="1"/>
                    <a:pt x="419" y="238"/>
                    <a:pt x="252" y="624"/>
                  </a:cubicBezTo>
                  <a:cubicBezTo>
                    <a:pt x="0" y="1171"/>
                    <a:pt x="252" y="1788"/>
                    <a:pt x="776" y="2039"/>
                  </a:cubicBezTo>
                  <a:cubicBezTo>
                    <a:pt x="919" y="2098"/>
                    <a:pt x="1066" y="2127"/>
                    <a:pt x="1210" y="2127"/>
                  </a:cubicBezTo>
                  <a:cubicBezTo>
                    <a:pt x="1620" y="2127"/>
                    <a:pt x="2006" y="1896"/>
                    <a:pt x="2192" y="1491"/>
                  </a:cubicBezTo>
                  <a:cubicBezTo>
                    <a:pt x="2443" y="966"/>
                    <a:pt x="2192" y="327"/>
                    <a:pt x="1644" y="99"/>
                  </a:cubicBezTo>
                  <a:cubicBezTo>
                    <a:pt x="1504" y="32"/>
                    <a:pt x="1356"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474002" y="2590860"/>
              <a:ext cx="136680" cy="119672"/>
            </a:xfrm>
            <a:custGeom>
              <a:avLst/>
              <a:gdLst/>
              <a:ahLst/>
              <a:cxnLst/>
              <a:rect l="l" t="t" r="r" b="b"/>
              <a:pathLst>
                <a:path w="2443" h="2139" extrusionOk="0">
                  <a:moveTo>
                    <a:pt x="1220" y="0"/>
                  </a:moveTo>
                  <a:cubicBezTo>
                    <a:pt x="814" y="0"/>
                    <a:pt x="420" y="231"/>
                    <a:pt x="251" y="636"/>
                  </a:cubicBezTo>
                  <a:cubicBezTo>
                    <a:pt x="0" y="1184"/>
                    <a:pt x="251" y="1800"/>
                    <a:pt x="776" y="2051"/>
                  </a:cubicBezTo>
                  <a:cubicBezTo>
                    <a:pt x="919" y="2110"/>
                    <a:pt x="1068" y="2139"/>
                    <a:pt x="1214" y="2139"/>
                  </a:cubicBezTo>
                  <a:cubicBezTo>
                    <a:pt x="1629" y="2139"/>
                    <a:pt x="2023" y="1908"/>
                    <a:pt x="2192" y="1503"/>
                  </a:cubicBezTo>
                  <a:cubicBezTo>
                    <a:pt x="2443" y="978"/>
                    <a:pt x="2192" y="339"/>
                    <a:pt x="1644" y="88"/>
                  </a:cubicBezTo>
                  <a:cubicBezTo>
                    <a:pt x="1507" y="29"/>
                    <a:pt x="1363" y="0"/>
                    <a:pt x="12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53425" y="2307146"/>
              <a:ext cx="529991" cy="922574"/>
            </a:xfrm>
            <a:custGeom>
              <a:avLst/>
              <a:gdLst/>
              <a:ahLst/>
              <a:cxnLst/>
              <a:rect l="l" t="t" r="r" b="b"/>
              <a:pathLst>
                <a:path w="9473" h="16490" extrusionOk="0">
                  <a:moveTo>
                    <a:pt x="9381" y="0"/>
                  </a:moveTo>
                  <a:cubicBezTo>
                    <a:pt x="9359" y="0"/>
                    <a:pt x="9336" y="23"/>
                    <a:pt x="9313" y="46"/>
                  </a:cubicBezTo>
                  <a:cubicBezTo>
                    <a:pt x="8468" y="1507"/>
                    <a:pt x="7647" y="2968"/>
                    <a:pt x="6802" y="4429"/>
                  </a:cubicBezTo>
                  <a:cubicBezTo>
                    <a:pt x="5752" y="6277"/>
                    <a:pt x="4702" y="8126"/>
                    <a:pt x="3652" y="9975"/>
                  </a:cubicBezTo>
                  <a:cubicBezTo>
                    <a:pt x="2739" y="11596"/>
                    <a:pt x="1803" y="13216"/>
                    <a:pt x="890" y="14837"/>
                  </a:cubicBezTo>
                  <a:cubicBezTo>
                    <a:pt x="594" y="15339"/>
                    <a:pt x="320" y="15841"/>
                    <a:pt x="23" y="16343"/>
                  </a:cubicBezTo>
                  <a:cubicBezTo>
                    <a:pt x="0" y="16389"/>
                    <a:pt x="0" y="16435"/>
                    <a:pt x="46" y="16480"/>
                  </a:cubicBezTo>
                  <a:cubicBezTo>
                    <a:pt x="58" y="16486"/>
                    <a:pt x="70" y="16489"/>
                    <a:pt x="82" y="16489"/>
                  </a:cubicBezTo>
                  <a:cubicBezTo>
                    <a:pt x="114" y="16489"/>
                    <a:pt x="143" y="16468"/>
                    <a:pt x="160" y="16435"/>
                  </a:cubicBezTo>
                  <a:cubicBezTo>
                    <a:pt x="776" y="15385"/>
                    <a:pt x="1370" y="14312"/>
                    <a:pt x="1986" y="13262"/>
                  </a:cubicBezTo>
                  <a:cubicBezTo>
                    <a:pt x="2968" y="11527"/>
                    <a:pt x="3949" y="9793"/>
                    <a:pt x="4930" y="8058"/>
                  </a:cubicBezTo>
                  <a:cubicBezTo>
                    <a:pt x="5958" y="6255"/>
                    <a:pt x="7008" y="4451"/>
                    <a:pt x="8035" y="2648"/>
                  </a:cubicBezTo>
                  <a:cubicBezTo>
                    <a:pt x="8514" y="1804"/>
                    <a:pt x="8971" y="982"/>
                    <a:pt x="9450" y="137"/>
                  </a:cubicBezTo>
                  <a:cubicBezTo>
                    <a:pt x="9473" y="92"/>
                    <a:pt x="9473" y="46"/>
                    <a:pt x="9427" y="23"/>
                  </a:cubicBezTo>
                  <a:cubicBezTo>
                    <a:pt x="9427" y="0"/>
                    <a:pt x="9404" y="0"/>
                    <a:pt x="9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700034" y="1931676"/>
              <a:ext cx="524899" cy="916532"/>
            </a:xfrm>
            <a:custGeom>
              <a:avLst/>
              <a:gdLst/>
              <a:ahLst/>
              <a:cxnLst/>
              <a:rect l="l" t="t" r="r" b="b"/>
              <a:pathLst>
                <a:path w="9382" h="16382" extrusionOk="0">
                  <a:moveTo>
                    <a:pt x="9290" y="1"/>
                  </a:moveTo>
                  <a:cubicBezTo>
                    <a:pt x="9267" y="1"/>
                    <a:pt x="9222" y="1"/>
                    <a:pt x="9222" y="24"/>
                  </a:cubicBezTo>
                  <a:cubicBezTo>
                    <a:pt x="8195" y="1850"/>
                    <a:pt x="7167" y="3653"/>
                    <a:pt x="6140" y="5456"/>
                  </a:cubicBezTo>
                  <a:cubicBezTo>
                    <a:pt x="5090" y="7305"/>
                    <a:pt x="4063" y="9131"/>
                    <a:pt x="3013" y="10957"/>
                  </a:cubicBezTo>
                  <a:cubicBezTo>
                    <a:pt x="2100" y="12578"/>
                    <a:pt x="1187" y="14198"/>
                    <a:pt x="274" y="15819"/>
                  </a:cubicBezTo>
                  <a:cubicBezTo>
                    <a:pt x="183" y="15956"/>
                    <a:pt x="92" y="16115"/>
                    <a:pt x="23" y="16252"/>
                  </a:cubicBezTo>
                  <a:cubicBezTo>
                    <a:pt x="0" y="16298"/>
                    <a:pt x="0" y="16344"/>
                    <a:pt x="46" y="16367"/>
                  </a:cubicBezTo>
                  <a:cubicBezTo>
                    <a:pt x="65" y="16376"/>
                    <a:pt x="84" y="16382"/>
                    <a:pt x="101" y="16382"/>
                  </a:cubicBezTo>
                  <a:cubicBezTo>
                    <a:pt x="125" y="16382"/>
                    <a:pt x="147" y="16370"/>
                    <a:pt x="160" y="16344"/>
                  </a:cubicBezTo>
                  <a:cubicBezTo>
                    <a:pt x="936" y="14974"/>
                    <a:pt x="1712" y="13605"/>
                    <a:pt x="2488" y="12235"/>
                  </a:cubicBezTo>
                  <a:cubicBezTo>
                    <a:pt x="3515" y="10432"/>
                    <a:pt x="4543" y="8629"/>
                    <a:pt x="5570" y="6803"/>
                  </a:cubicBezTo>
                  <a:cubicBezTo>
                    <a:pt x="6620" y="4977"/>
                    <a:pt x="7670" y="3128"/>
                    <a:pt x="8697" y="1279"/>
                  </a:cubicBezTo>
                  <a:cubicBezTo>
                    <a:pt x="8925" y="891"/>
                    <a:pt x="9153" y="503"/>
                    <a:pt x="9359" y="115"/>
                  </a:cubicBezTo>
                  <a:cubicBezTo>
                    <a:pt x="9381" y="69"/>
                    <a:pt x="9381" y="24"/>
                    <a:pt x="93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45760" y="2280347"/>
              <a:ext cx="532564" cy="928001"/>
            </a:xfrm>
            <a:custGeom>
              <a:avLst/>
              <a:gdLst/>
              <a:ahLst/>
              <a:cxnLst/>
              <a:rect l="l" t="t" r="r" b="b"/>
              <a:pathLst>
                <a:path w="9519" h="16587" extrusionOk="0">
                  <a:moveTo>
                    <a:pt x="9404" y="0"/>
                  </a:moveTo>
                  <a:cubicBezTo>
                    <a:pt x="9381" y="0"/>
                    <a:pt x="9359" y="0"/>
                    <a:pt x="9336" y="23"/>
                  </a:cubicBezTo>
                  <a:lnTo>
                    <a:pt x="6277" y="5433"/>
                  </a:lnTo>
                  <a:cubicBezTo>
                    <a:pt x="5227" y="7259"/>
                    <a:pt x="4200" y="9107"/>
                    <a:pt x="3150" y="10933"/>
                  </a:cubicBezTo>
                  <a:cubicBezTo>
                    <a:pt x="2214" y="12623"/>
                    <a:pt x="1256" y="14312"/>
                    <a:pt x="297" y="16001"/>
                  </a:cubicBezTo>
                  <a:cubicBezTo>
                    <a:pt x="206" y="16138"/>
                    <a:pt x="114" y="16297"/>
                    <a:pt x="23" y="16457"/>
                  </a:cubicBezTo>
                  <a:cubicBezTo>
                    <a:pt x="0" y="16503"/>
                    <a:pt x="23" y="16548"/>
                    <a:pt x="46" y="16571"/>
                  </a:cubicBezTo>
                  <a:cubicBezTo>
                    <a:pt x="65" y="16581"/>
                    <a:pt x="88" y="16586"/>
                    <a:pt x="110" y="16586"/>
                  </a:cubicBezTo>
                  <a:cubicBezTo>
                    <a:pt x="140" y="16586"/>
                    <a:pt x="169" y="16575"/>
                    <a:pt x="183" y="16548"/>
                  </a:cubicBezTo>
                  <a:cubicBezTo>
                    <a:pt x="982" y="15110"/>
                    <a:pt x="1803" y="13672"/>
                    <a:pt x="2625" y="12234"/>
                  </a:cubicBezTo>
                  <a:cubicBezTo>
                    <a:pt x="3652" y="10408"/>
                    <a:pt x="4679" y="8605"/>
                    <a:pt x="5707" y="6802"/>
                  </a:cubicBezTo>
                  <a:cubicBezTo>
                    <a:pt x="6734" y="4953"/>
                    <a:pt x="7784" y="3127"/>
                    <a:pt x="8834" y="1301"/>
                  </a:cubicBezTo>
                  <a:cubicBezTo>
                    <a:pt x="9039" y="890"/>
                    <a:pt x="9267" y="502"/>
                    <a:pt x="9496" y="114"/>
                  </a:cubicBezTo>
                  <a:cubicBezTo>
                    <a:pt x="9518" y="91"/>
                    <a:pt x="9496" y="23"/>
                    <a:pt x="9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701321" y="2842236"/>
              <a:ext cx="754788" cy="367799"/>
            </a:xfrm>
            <a:custGeom>
              <a:avLst/>
              <a:gdLst/>
              <a:ahLst/>
              <a:cxnLst/>
              <a:rect l="l" t="t" r="r" b="b"/>
              <a:pathLst>
                <a:path w="13491" h="6574" extrusionOk="0">
                  <a:moveTo>
                    <a:pt x="92" y="0"/>
                  </a:moveTo>
                  <a:cubicBezTo>
                    <a:pt x="69" y="0"/>
                    <a:pt x="46" y="0"/>
                    <a:pt x="46" y="23"/>
                  </a:cubicBezTo>
                  <a:cubicBezTo>
                    <a:pt x="23" y="46"/>
                    <a:pt x="23" y="69"/>
                    <a:pt x="0" y="92"/>
                  </a:cubicBezTo>
                  <a:cubicBezTo>
                    <a:pt x="0" y="92"/>
                    <a:pt x="23" y="137"/>
                    <a:pt x="23" y="137"/>
                  </a:cubicBezTo>
                  <a:cubicBezTo>
                    <a:pt x="1507" y="1461"/>
                    <a:pt x="3242" y="2465"/>
                    <a:pt x="4999" y="3378"/>
                  </a:cubicBezTo>
                  <a:cubicBezTo>
                    <a:pt x="5867" y="3835"/>
                    <a:pt x="6757" y="4246"/>
                    <a:pt x="7647" y="4679"/>
                  </a:cubicBezTo>
                  <a:cubicBezTo>
                    <a:pt x="8560" y="5136"/>
                    <a:pt x="9496" y="5570"/>
                    <a:pt x="10477" y="5935"/>
                  </a:cubicBezTo>
                  <a:cubicBezTo>
                    <a:pt x="10934" y="6095"/>
                    <a:pt x="11413" y="6254"/>
                    <a:pt x="11892" y="6369"/>
                  </a:cubicBezTo>
                  <a:cubicBezTo>
                    <a:pt x="12144" y="6414"/>
                    <a:pt x="12372" y="6460"/>
                    <a:pt x="12600" y="6505"/>
                  </a:cubicBezTo>
                  <a:cubicBezTo>
                    <a:pt x="12874" y="6551"/>
                    <a:pt x="13125" y="6574"/>
                    <a:pt x="13399" y="6574"/>
                  </a:cubicBezTo>
                  <a:cubicBezTo>
                    <a:pt x="13445" y="6574"/>
                    <a:pt x="13490" y="6551"/>
                    <a:pt x="13490" y="6505"/>
                  </a:cubicBezTo>
                  <a:cubicBezTo>
                    <a:pt x="13490" y="6460"/>
                    <a:pt x="13445" y="6414"/>
                    <a:pt x="13399" y="6414"/>
                  </a:cubicBezTo>
                  <a:cubicBezTo>
                    <a:pt x="13057" y="6391"/>
                    <a:pt x="12691" y="6346"/>
                    <a:pt x="12349" y="6277"/>
                  </a:cubicBezTo>
                  <a:lnTo>
                    <a:pt x="12372" y="6277"/>
                  </a:lnTo>
                  <a:cubicBezTo>
                    <a:pt x="11345" y="6095"/>
                    <a:pt x="10363" y="5729"/>
                    <a:pt x="9404" y="5319"/>
                  </a:cubicBezTo>
                  <a:cubicBezTo>
                    <a:pt x="8948" y="5113"/>
                    <a:pt x="8469" y="4885"/>
                    <a:pt x="8012" y="4679"/>
                  </a:cubicBezTo>
                  <a:cubicBezTo>
                    <a:pt x="7578" y="4451"/>
                    <a:pt x="7145" y="4246"/>
                    <a:pt x="6688" y="4040"/>
                  </a:cubicBezTo>
                  <a:cubicBezTo>
                    <a:pt x="6665" y="4018"/>
                    <a:pt x="6620" y="3995"/>
                    <a:pt x="6597" y="3972"/>
                  </a:cubicBezTo>
                  <a:lnTo>
                    <a:pt x="6597" y="3972"/>
                  </a:lnTo>
                  <a:cubicBezTo>
                    <a:pt x="6597" y="3977"/>
                    <a:pt x="6597" y="3981"/>
                    <a:pt x="6597" y="3984"/>
                  </a:cubicBezTo>
                  <a:lnTo>
                    <a:pt x="6597" y="3984"/>
                  </a:lnTo>
                  <a:cubicBezTo>
                    <a:pt x="4802" y="3120"/>
                    <a:pt x="3030" y="2209"/>
                    <a:pt x="1438" y="1050"/>
                  </a:cubicBezTo>
                  <a:cubicBezTo>
                    <a:pt x="1028" y="754"/>
                    <a:pt x="640" y="434"/>
                    <a:pt x="252" y="114"/>
                  </a:cubicBezTo>
                  <a:cubicBezTo>
                    <a:pt x="229" y="92"/>
                    <a:pt x="183" y="46"/>
                    <a:pt x="160" y="23"/>
                  </a:cubicBezTo>
                  <a:cubicBezTo>
                    <a:pt x="137" y="23"/>
                    <a:pt x="137"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81559" y="1927872"/>
              <a:ext cx="761166" cy="356330"/>
            </a:xfrm>
            <a:custGeom>
              <a:avLst/>
              <a:gdLst/>
              <a:ahLst/>
              <a:cxnLst/>
              <a:rect l="l" t="t" r="r" b="b"/>
              <a:pathLst>
                <a:path w="13605" h="6369" extrusionOk="0">
                  <a:moveTo>
                    <a:pt x="754" y="0"/>
                  </a:moveTo>
                  <a:cubicBezTo>
                    <a:pt x="525" y="0"/>
                    <a:pt x="297" y="23"/>
                    <a:pt x="69" y="69"/>
                  </a:cubicBezTo>
                  <a:cubicBezTo>
                    <a:pt x="46" y="69"/>
                    <a:pt x="23" y="69"/>
                    <a:pt x="23" y="92"/>
                  </a:cubicBezTo>
                  <a:cubicBezTo>
                    <a:pt x="0" y="115"/>
                    <a:pt x="0" y="137"/>
                    <a:pt x="0" y="160"/>
                  </a:cubicBezTo>
                  <a:cubicBezTo>
                    <a:pt x="0" y="183"/>
                    <a:pt x="0" y="183"/>
                    <a:pt x="23" y="206"/>
                  </a:cubicBezTo>
                  <a:cubicBezTo>
                    <a:pt x="23" y="229"/>
                    <a:pt x="69" y="229"/>
                    <a:pt x="69" y="229"/>
                  </a:cubicBezTo>
                  <a:cubicBezTo>
                    <a:pt x="310" y="202"/>
                    <a:pt x="542" y="191"/>
                    <a:pt x="777" y="191"/>
                  </a:cubicBezTo>
                  <a:cubicBezTo>
                    <a:pt x="942" y="191"/>
                    <a:pt x="1108" y="196"/>
                    <a:pt x="1279" y="206"/>
                  </a:cubicBezTo>
                  <a:cubicBezTo>
                    <a:pt x="2009" y="274"/>
                    <a:pt x="2717" y="457"/>
                    <a:pt x="3424" y="662"/>
                  </a:cubicBezTo>
                  <a:cubicBezTo>
                    <a:pt x="3767" y="776"/>
                    <a:pt x="4109" y="891"/>
                    <a:pt x="4451" y="1005"/>
                  </a:cubicBezTo>
                  <a:cubicBezTo>
                    <a:pt x="4794" y="1119"/>
                    <a:pt x="5113" y="1233"/>
                    <a:pt x="5456" y="1370"/>
                  </a:cubicBezTo>
                  <a:cubicBezTo>
                    <a:pt x="7350" y="2077"/>
                    <a:pt x="9130" y="3036"/>
                    <a:pt x="10797" y="4200"/>
                  </a:cubicBezTo>
                  <a:cubicBezTo>
                    <a:pt x="10888" y="4269"/>
                    <a:pt x="10979" y="4314"/>
                    <a:pt x="11071" y="4383"/>
                  </a:cubicBezTo>
                  <a:lnTo>
                    <a:pt x="11048" y="4383"/>
                  </a:lnTo>
                  <a:cubicBezTo>
                    <a:pt x="11276" y="4543"/>
                    <a:pt x="11481" y="4680"/>
                    <a:pt x="11687" y="4839"/>
                  </a:cubicBezTo>
                  <a:cubicBezTo>
                    <a:pt x="11892" y="4999"/>
                    <a:pt x="12075" y="5159"/>
                    <a:pt x="12280" y="5319"/>
                  </a:cubicBezTo>
                  <a:cubicBezTo>
                    <a:pt x="12691" y="5638"/>
                    <a:pt x="13102" y="5935"/>
                    <a:pt x="13444" y="6323"/>
                  </a:cubicBezTo>
                  <a:cubicBezTo>
                    <a:pt x="13444" y="6346"/>
                    <a:pt x="13467" y="6369"/>
                    <a:pt x="13490" y="6369"/>
                  </a:cubicBezTo>
                  <a:lnTo>
                    <a:pt x="13559" y="6369"/>
                  </a:lnTo>
                  <a:cubicBezTo>
                    <a:pt x="13581" y="6346"/>
                    <a:pt x="13581" y="6323"/>
                    <a:pt x="13604" y="6300"/>
                  </a:cubicBezTo>
                  <a:cubicBezTo>
                    <a:pt x="13604" y="6277"/>
                    <a:pt x="13604" y="6255"/>
                    <a:pt x="13581" y="6255"/>
                  </a:cubicBezTo>
                  <a:cubicBezTo>
                    <a:pt x="13513" y="6163"/>
                    <a:pt x="13444" y="6072"/>
                    <a:pt x="13353" y="5981"/>
                  </a:cubicBezTo>
                  <a:cubicBezTo>
                    <a:pt x="13285" y="5912"/>
                    <a:pt x="13193" y="5821"/>
                    <a:pt x="13079" y="5730"/>
                  </a:cubicBezTo>
                  <a:cubicBezTo>
                    <a:pt x="12897" y="5570"/>
                    <a:pt x="12714" y="5433"/>
                    <a:pt x="12509" y="5273"/>
                  </a:cubicBezTo>
                  <a:cubicBezTo>
                    <a:pt x="12417" y="5205"/>
                    <a:pt x="12326" y="5136"/>
                    <a:pt x="12235" y="5068"/>
                  </a:cubicBezTo>
                  <a:cubicBezTo>
                    <a:pt x="12143" y="4999"/>
                    <a:pt x="12052" y="4908"/>
                    <a:pt x="11938" y="4839"/>
                  </a:cubicBezTo>
                  <a:cubicBezTo>
                    <a:pt x="11733" y="4680"/>
                    <a:pt x="11550" y="4520"/>
                    <a:pt x="11345" y="4383"/>
                  </a:cubicBezTo>
                  <a:cubicBezTo>
                    <a:pt x="10523" y="3767"/>
                    <a:pt x="9678" y="3219"/>
                    <a:pt x="8788" y="2739"/>
                  </a:cubicBezTo>
                  <a:cubicBezTo>
                    <a:pt x="7921" y="2237"/>
                    <a:pt x="7008" y="1804"/>
                    <a:pt x="6072" y="1416"/>
                  </a:cubicBezTo>
                  <a:cubicBezTo>
                    <a:pt x="5844" y="1324"/>
                    <a:pt x="5593" y="1233"/>
                    <a:pt x="5364" y="1142"/>
                  </a:cubicBezTo>
                  <a:cubicBezTo>
                    <a:pt x="5136" y="1073"/>
                    <a:pt x="4908" y="982"/>
                    <a:pt x="4680" y="913"/>
                  </a:cubicBezTo>
                  <a:cubicBezTo>
                    <a:pt x="4246" y="754"/>
                    <a:pt x="3789" y="594"/>
                    <a:pt x="3333" y="480"/>
                  </a:cubicBezTo>
                  <a:cubicBezTo>
                    <a:pt x="2785" y="297"/>
                    <a:pt x="2237" y="160"/>
                    <a:pt x="1667" y="92"/>
                  </a:cubicBezTo>
                  <a:cubicBezTo>
                    <a:pt x="1370" y="46"/>
                    <a:pt x="1050" y="0"/>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438251" y="2598301"/>
              <a:ext cx="49849" cy="48562"/>
            </a:xfrm>
            <a:custGeom>
              <a:avLst/>
              <a:gdLst/>
              <a:ahLst/>
              <a:cxnLst/>
              <a:rect l="l" t="t" r="r" b="b"/>
              <a:pathLst>
                <a:path w="891" h="868" extrusionOk="0">
                  <a:moveTo>
                    <a:pt x="480" y="1"/>
                  </a:moveTo>
                  <a:cubicBezTo>
                    <a:pt x="366" y="1"/>
                    <a:pt x="252" y="23"/>
                    <a:pt x="160" y="92"/>
                  </a:cubicBezTo>
                  <a:cubicBezTo>
                    <a:pt x="69" y="183"/>
                    <a:pt x="23" y="275"/>
                    <a:pt x="23" y="389"/>
                  </a:cubicBezTo>
                  <a:cubicBezTo>
                    <a:pt x="0" y="617"/>
                    <a:pt x="183" y="868"/>
                    <a:pt x="411" y="868"/>
                  </a:cubicBezTo>
                  <a:cubicBezTo>
                    <a:pt x="525" y="868"/>
                    <a:pt x="640" y="822"/>
                    <a:pt x="731" y="754"/>
                  </a:cubicBezTo>
                  <a:cubicBezTo>
                    <a:pt x="822" y="685"/>
                    <a:pt x="868" y="571"/>
                    <a:pt x="868" y="457"/>
                  </a:cubicBezTo>
                  <a:cubicBezTo>
                    <a:pt x="891" y="229"/>
                    <a:pt x="708" y="1"/>
                    <a:pt x="4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25339" y="2848614"/>
              <a:ext cx="49849" cy="48562"/>
            </a:xfrm>
            <a:custGeom>
              <a:avLst/>
              <a:gdLst/>
              <a:ahLst/>
              <a:cxnLst/>
              <a:rect l="l" t="t" r="r" b="b"/>
              <a:pathLst>
                <a:path w="891" h="868" extrusionOk="0">
                  <a:moveTo>
                    <a:pt x="479" y="0"/>
                  </a:moveTo>
                  <a:cubicBezTo>
                    <a:pt x="365" y="0"/>
                    <a:pt x="274" y="23"/>
                    <a:pt x="183" y="92"/>
                  </a:cubicBezTo>
                  <a:cubicBezTo>
                    <a:pt x="91" y="160"/>
                    <a:pt x="23" y="274"/>
                    <a:pt x="23" y="388"/>
                  </a:cubicBezTo>
                  <a:cubicBezTo>
                    <a:pt x="0" y="617"/>
                    <a:pt x="183" y="868"/>
                    <a:pt x="434" y="868"/>
                  </a:cubicBezTo>
                  <a:cubicBezTo>
                    <a:pt x="548" y="868"/>
                    <a:pt x="639" y="822"/>
                    <a:pt x="730" y="754"/>
                  </a:cubicBezTo>
                  <a:cubicBezTo>
                    <a:pt x="822" y="685"/>
                    <a:pt x="867" y="571"/>
                    <a:pt x="890" y="457"/>
                  </a:cubicBezTo>
                  <a:cubicBezTo>
                    <a:pt x="890" y="229"/>
                    <a:pt x="708" y="0"/>
                    <a:pt x="4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8905" y="2890743"/>
              <a:ext cx="10294" cy="9008"/>
            </a:xfrm>
            <a:custGeom>
              <a:avLst/>
              <a:gdLst/>
              <a:ahLst/>
              <a:cxnLst/>
              <a:rect l="l" t="t" r="r" b="b"/>
              <a:pathLst>
                <a:path w="184" h="161" extrusionOk="0">
                  <a:moveTo>
                    <a:pt x="92" y="1"/>
                  </a:moveTo>
                  <a:cubicBezTo>
                    <a:pt x="47" y="1"/>
                    <a:pt x="24" y="23"/>
                    <a:pt x="1" y="69"/>
                  </a:cubicBezTo>
                  <a:cubicBezTo>
                    <a:pt x="1" y="115"/>
                    <a:pt x="47" y="160"/>
                    <a:pt x="92" y="160"/>
                  </a:cubicBezTo>
                  <a:cubicBezTo>
                    <a:pt x="138" y="160"/>
                    <a:pt x="161" y="138"/>
                    <a:pt x="161" y="92"/>
                  </a:cubicBezTo>
                  <a:cubicBezTo>
                    <a:pt x="184" y="46"/>
                    <a:pt x="138" y="1"/>
                    <a:pt x="9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447203" y="2637913"/>
              <a:ext cx="10294" cy="8952"/>
            </a:xfrm>
            <a:custGeom>
              <a:avLst/>
              <a:gdLst/>
              <a:ahLst/>
              <a:cxnLst/>
              <a:rect l="l" t="t" r="r" b="b"/>
              <a:pathLst>
                <a:path w="184" h="160" extrusionOk="0">
                  <a:moveTo>
                    <a:pt x="92" y="0"/>
                  </a:moveTo>
                  <a:cubicBezTo>
                    <a:pt x="46" y="0"/>
                    <a:pt x="24" y="46"/>
                    <a:pt x="24" y="92"/>
                  </a:cubicBezTo>
                  <a:cubicBezTo>
                    <a:pt x="1" y="114"/>
                    <a:pt x="46" y="160"/>
                    <a:pt x="92" y="160"/>
                  </a:cubicBezTo>
                  <a:cubicBezTo>
                    <a:pt x="138" y="160"/>
                    <a:pt x="160" y="137"/>
                    <a:pt x="183" y="92"/>
                  </a:cubicBezTo>
                  <a:cubicBezTo>
                    <a:pt x="183" y="46"/>
                    <a:pt x="138" y="0"/>
                    <a:pt x="92"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536609" y="2661579"/>
              <a:ext cx="71613" cy="65067"/>
            </a:xfrm>
            <a:custGeom>
              <a:avLst/>
              <a:gdLst/>
              <a:ahLst/>
              <a:cxnLst/>
              <a:rect l="l" t="t" r="r" b="b"/>
              <a:pathLst>
                <a:path w="1280" h="1163" extrusionOk="0">
                  <a:moveTo>
                    <a:pt x="410" y="1"/>
                  </a:moveTo>
                  <a:cubicBezTo>
                    <a:pt x="323" y="1"/>
                    <a:pt x="244" y="26"/>
                    <a:pt x="184" y="79"/>
                  </a:cubicBezTo>
                  <a:cubicBezTo>
                    <a:pt x="1" y="239"/>
                    <a:pt x="47" y="604"/>
                    <a:pt x="298" y="878"/>
                  </a:cubicBezTo>
                  <a:cubicBezTo>
                    <a:pt x="465" y="1061"/>
                    <a:pt x="683" y="1162"/>
                    <a:pt x="864" y="1162"/>
                  </a:cubicBezTo>
                  <a:cubicBezTo>
                    <a:pt x="955" y="1162"/>
                    <a:pt x="1036" y="1137"/>
                    <a:pt x="1097" y="1084"/>
                  </a:cubicBezTo>
                  <a:cubicBezTo>
                    <a:pt x="1279" y="901"/>
                    <a:pt x="1211" y="559"/>
                    <a:pt x="960" y="285"/>
                  </a:cubicBezTo>
                  <a:cubicBezTo>
                    <a:pt x="792" y="102"/>
                    <a:pt x="584" y="1"/>
                    <a:pt x="4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49564" y="2965658"/>
              <a:ext cx="77991" cy="50744"/>
            </a:xfrm>
            <a:custGeom>
              <a:avLst/>
              <a:gdLst/>
              <a:ahLst/>
              <a:cxnLst/>
              <a:rect l="l" t="t" r="r" b="b"/>
              <a:pathLst>
                <a:path w="1394" h="907" extrusionOk="0">
                  <a:moveTo>
                    <a:pt x="630" y="1"/>
                  </a:moveTo>
                  <a:cubicBezTo>
                    <a:pt x="319" y="1"/>
                    <a:pt x="67" y="151"/>
                    <a:pt x="46" y="374"/>
                  </a:cubicBezTo>
                  <a:cubicBezTo>
                    <a:pt x="1" y="602"/>
                    <a:pt x="275" y="853"/>
                    <a:pt x="640" y="899"/>
                  </a:cubicBezTo>
                  <a:cubicBezTo>
                    <a:pt x="682" y="904"/>
                    <a:pt x="724" y="906"/>
                    <a:pt x="764" y="906"/>
                  </a:cubicBezTo>
                  <a:cubicBezTo>
                    <a:pt x="1075" y="906"/>
                    <a:pt x="1330" y="758"/>
                    <a:pt x="1370" y="556"/>
                  </a:cubicBezTo>
                  <a:cubicBezTo>
                    <a:pt x="1393" y="305"/>
                    <a:pt x="1119" y="77"/>
                    <a:pt x="754" y="8"/>
                  </a:cubicBezTo>
                  <a:cubicBezTo>
                    <a:pt x="712" y="3"/>
                    <a:pt x="671" y="1"/>
                    <a:pt x="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 name="Google Shape;97;p2"/>
          <p:cNvGrpSpPr/>
          <p:nvPr/>
        </p:nvGrpSpPr>
        <p:grpSpPr>
          <a:xfrm flipH="1">
            <a:off x="241950" y="725399"/>
            <a:ext cx="1185086" cy="1846354"/>
            <a:chOff x="231900" y="729199"/>
            <a:chExt cx="1185086" cy="1846354"/>
          </a:xfrm>
        </p:grpSpPr>
        <p:sp>
          <p:nvSpPr>
            <p:cNvPr id="98" name="Google Shape;98;p2"/>
            <p:cNvSpPr/>
            <p:nvPr/>
          </p:nvSpPr>
          <p:spPr>
            <a:xfrm>
              <a:off x="231900" y="729199"/>
              <a:ext cx="1185086" cy="1846354"/>
            </a:xfrm>
            <a:custGeom>
              <a:avLst/>
              <a:gdLst/>
              <a:ahLst/>
              <a:cxnLst/>
              <a:rect l="l" t="t" r="r" b="b"/>
              <a:pathLst>
                <a:path w="21434" h="33394" extrusionOk="0">
                  <a:moveTo>
                    <a:pt x="3310" y="0"/>
                  </a:moveTo>
                  <a:cubicBezTo>
                    <a:pt x="3013" y="0"/>
                    <a:pt x="2694" y="46"/>
                    <a:pt x="2443" y="137"/>
                  </a:cubicBezTo>
                  <a:cubicBezTo>
                    <a:pt x="1963" y="274"/>
                    <a:pt x="1552" y="571"/>
                    <a:pt x="1233" y="982"/>
                  </a:cubicBezTo>
                  <a:cubicBezTo>
                    <a:pt x="1073" y="1164"/>
                    <a:pt x="982" y="1347"/>
                    <a:pt x="913" y="1461"/>
                  </a:cubicBezTo>
                  <a:cubicBezTo>
                    <a:pt x="845" y="1598"/>
                    <a:pt x="776" y="1758"/>
                    <a:pt x="708" y="1940"/>
                  </a:cubicBezTo>
                  <a:cubicBezTo>
                    <a:pt x="616" y="2214"/>
                    <a:pt x="571" y="2488"/>
                    <a:pt x="525" y="2785"/>
                  </a:cubicBezTo>
                  <a:cubicBezTo>
                    <a:pt x="457" y="3333"/>
                    <a:pt x="480" y="3858"/>
                    <a:pt x="502" y="4246"/>
                  </a:cubicBezTo>
                  <a:cubicBezTo>
                    <a:pt x="502" y="4405"/>
                    <a:pt x="502" y="4542"/>
                    <a:pt x="525" y="4679"/>
                  </a:cubicBezTo>
                  <a:cubicBezTo>
                    <a:pt x="343" y="5889"/>
                    <a:pt x="228" y="7167"/>
                    <a:pt x="183" y="8788"/>
                  </a:cubicBezTo>
                  <a:cubicBezTo>
                    <a:pt x="183" y="8811"/>
                    <a:pt x="160" y="8833"/>
                    <a:pt x="160" y="8856"/>
                  </a:cubicBezTo>
                  <a:cubicBezTo>
                    <a:pt x="160" y="8879"/>
                    <a:pt x="137" y="8902"/>
                    <a:pt x="137" y="8925"/>
                  </a:cubicBezTo>
                  <a:cubicBezTo>
                    <a:pt x="0" y="9381"/>
                    <a:pt x="46" y="9838"/>
                    <a:pt x="228" y="10271"/>
                  </a:cubicBezTo>
                  <a:lnTo>
                    <a:pt x="6072" y="23898"/>
                  </a:lnTo>
                  <a:cubicBezTo>
                    <a:pt x="6049" y="23967"/>
                    <a:pt x="6026" y="24012"/>
                    <a:pt x="6026" y="24081"/>
                  </a:cubicBezTo>
                  <a:cubicBezTo>
                    <a:pt x="5980" y="24218"/>
                    <a:pt x="5935" y="24355"/>
                    <a:pt x="5912" y="24492"/>
                  </a:cubicBezTo>
                  <a:cubicBezTo>
                    <a:pt x="5866" y="24720"/>
                    <a:pt x="5866" y="24925"/>
                    <a:pt x="5866" y="25039"/>
                  </a:cubicBezTo>
                  <a:cubicBezTo>
                    <a:pt x="5866" y="25268"/>
                    <a:pt x="5912" y="25473"/>
                    <a:pt x="5935" y="25610"/>
                  </a:cubicBezTo>
                  <a:cubicBezTo>
                    <a:pt x="6003" y="25907"/>
                    <a:pt x="6117" y="26135"/>
                    <a:pt x="6186" y="26272"/>
                  </a:cubicBezTo>
                  <a:cubicBezTo>
                    <a:pt x="6277" y="26409"/>
                    <a:pt x="6346" y="26546"/>
                    <a:pt x="6460" y="26660"/>
                  </a:cubicBezTo>
                  <a:cubicBezTo>
                    <a:pt x="6460" y="26751"/>
                    <a:pt x="6483" y="26843"/>
                    <a:pt x="6505" y="26888"/>
                  </a:cubicBezTo>
                  <a:cubicBezTo>
                    <a:pt x="6574" y="27185"/>
                    <a:pt x="6711" y="27482"/>
                    <a:pt x="6916" y="27756"/>
                  </a:cubicBezTo>
                  <a:cubicBezTo>
                    <a:pt x="7099" y="28007"/>
                    <a:pt x="7327" y="28212"/>
                    <a:pt x="7578" y="28395"/>
                  </a:cubicBezTo>
                  <a:cubicBezTo>
                    <a:pt x="7692" y="28851"/>
                    <a:pt x="7806" y="29353"/>
                    <a:pt x="7989" y="29833"/>
                  </a:cubicBezTo>
                  <a:cubicBezTo>
                    <a:pt x="8172" y="30403"/>
                    <a:pt x="8377" y="30883"/>
                    <a:pt x="8651" y="31339"/>
                  </a:cubicBezTo>
                  <a:cubicBezTo>
                    <a:pt x="8788" y="31567"/>
                    <a:pt x="8948" y="31818"/>
                    <a:pt x="9108" y="32047"/>
                  </a:cubicBezTo>
                  <a:cubicBezTo>
                    <a:pt x="9244" y="32229"/>
                    <a:pt x="9404" y="32389"/>
                    <a:pt x="9564" y="32549"/>
                  </a:cubicBezTo>
                  <a:cubicBezTo>
                    <a:pt x="9724" y="32686"/>
                    <a:pt x="9929" y="32823"/>
                    <a:pt x="10135" y="32937"/>
                  </a:cubicBezTo>
                  <a:cubicBezTo>
                    <a:pt x="10409" y="33074"/>
                    <a:pt x="10705" y="33188"/>
                    <a:pt x="11002" y="33256"/>
                  </a:cubicBezTo>
                  <a:cubicBezTo>
                    <a:pt x="11367" y="33348"/>
                    <a:pt x="11732" y="33393"/>
                    <a:pt x="12143" y="33393"/>
                  </a:cubicBezTo>
                  <a:lnTo>
                    <a:pt x="12212" y="33393"/>
                  </a:lnTo>
                  <a:cubicBezTo>
                    <a:pt x="12531" y="33393"/>
                    <a:pt x="12874" y="33348"/>
                    <a:pt x="13262" y="33302"/>
                  </a:cubicBezTo>
                  <a:cubicBezTo>
                    <a:pt x="13855" y="33211"/>
                    <a:pt x="14494" y="33051"/>
                    <a:pt x="15202" y="32823"/>
                  </a:cubicBezTo>
                  <a:cubicBezTo>
                    <a:pt x="15818" y="32640"/>
                    <a:pt x="16412" y="32389"/>
                    <a:pt x="17028" y="32092"/>
                  </a:cubicBezTo>
                  <a:cubicBezTo>
                    <a:pt x="17530" y="31841"/>
                    <a:pt x="18032" y="31545"/>
                    <a:pt x="18512" y="31248"/>
                  </a:cubicBezTo>
                  <a:cubicBezTo>
                    <a:pt x="19082" y="30883"/>
                    <a:pt x="19539" y="30495"/>
                    <a:pt x="19972" y="30107"/>
                  </a:cubicBezTo>
                  <a:cubicBezTo>
                    <a:pt x="20201" y="29878"/>
                    <a:pt x="20429" y="29627"/>
                    <a:pt x="20611" y="29376"/>
                  </a:cubicBezTo>
                  <a:cubicBezTo>
                    <a:pt x="20863" y="29057"/>
                    <a:pt x="21068" y="28691"/>
                    <a:pt x="21205" y="28372"/>
                  </a:cubicBezTo>
                  <a:cubicBezTo>
                    <a:pt x="21205" y="28349"/>
                    <a:pt x="21228" y="28303"/>
                    <a:pt x="21251" y="28281"/>
                  </a:cubicBezTo>
                  <a:cubicBezTo>
                    <a:pt x="21388" y="27938"/>
                    <a:pt x="21433" y="27596"/>
                    <a:pt x="21433" y="27231"/>
                  </a:cubicBezTo>
                  <a:cubicBezTo>
                    <a:pt x="21433" y="27002"/>
                    <a:pt x="21410" y="26774"/>
                    <a:pt x="21365" y="26569"/>
                  </a:cubicBezTo>
                  <a:cubicBezTo>
                    <a:pt x="21296" y="26272"/>
                    <a:pt x="21205" y="25998"/>
                    <a:pt x="21114" y="25747"/>
                  </a:cubicBezTo>
                  <a:cubicBezTo>
                    <a:pt x="20954" y="25245"/>
                    <a:pt x="20726" y="24765"/>
                    <a:pt x="20429" y="24263"/>
                  </a:cubicBezTo>
                  <a:cubicBezTo>
                    <a:pt x="20155" y="23784"/>
                    <a:pt x="19835" y="23327"/>
                    <a:pt x="19516" y="22894"/>
                  </a:cubicBezTo>
                  <a:cubicBezTo>
                    <a:pt x="19539" y="22711"/>
                    <a:pt x="19539" y="22506"/>
                    <a:pt x="19516" y="22323"/>
                  </a:cubicBezTo>
                  <a:cubicBezTo>
                    <a:pt x="19447" y="21958"/>
                    <a:pt x="19333" y="21616"/>
                    <a:pt x="19151" y="21319"/>
                  </a:cubicBezTo>
                  <a:cubicBezTo>
                    <a:pt x="19082" y="21228"/>
                    <a:pt x="19037" y="21136"/>
                    <a:pt x="18945" y="21045"/>
                  </a:cubicBezTo>
                  <a:cubicBezTo>
                    <a:pt x="18945" y="20954"/>
                    <a:pt x="18922" y="20885"/>
                    <a:pt x="18900" y="20794"/>
                  </a:cubicBezTo>
                  <a:cubicBezTo>
                    <a:pt x="18808" y="20429"/>
                    <a:pt x="18626" y="20086"/>
                    <a:pt x="18352" y="19790"/>
                  </a:cubicBezTo>
                  <a:cubicBezTo>
                    <a:pt x="18169" y="19561"/>
                    <a:pt x="17941" y="19356"/>
                    <a:pt x="17644" y="19196"/>
                  </a:cubicBezTo>
                  <a:cubicBezTo>
                    <a:pt x="17553" y="19128"/>
                    <a:pt x="17439" y="19082"/>
                    <a:pt x="17347" y="19036"/>
                  </a:cubicBezTo>
                  <a:lnTo>
                    <a:pt x="11504" y="5387"/>
                  </a:lnTo>
                  <a:cubicBezTo>
                    <a:pt x="11436" y="5250"/>
                    <a:pt x="11367" y="5136"/>
                    <a:pt x="11299" y="5022"/>
                  </a:cubicBezTo>
                  <a:cubicBezTo>
                    <a:pt x="11185" y="4839"/>
                    <a:pt x="11048" y="4679"/>
                    <a:pt x="10888" y="4565"/>
                  </a:cubicBezTo>
                  <a:cubicBezTo>
                    <a:pt x="10523" y="4246"/>
                    <a:pt x="10180" y="3972"/>
                    <a:pt x="9838" y="3721"/>
                  </a:cubicBezTo>
                  <a:cubicBezTo>
                    <a:pt x="9496" y="3492"/>
                    <a:pt x="9153" y="3241"/>
                    <a:pt x="8742" y="2967"/>
                  </a:cubicBezTo>
                  <a:cubicBezTo>
                    <a:pt x="8058" y="2556"/>
                    <a:pt x="7373" y="2146"/>
                    <a:pt x="6688" y="1758"/>
                  </a:cubicBezTo>
                  <a:lnTo>
                    <a:pt x="6528" y="1621"/>
                  </a:lnTo>
                  <a:cubicBezTo>
                    <a:pt x="6300" y="1392"/>
                    <a:pt x="6117" y="1233"/>
                    <a:pt x="5935" y="1096"/>
                  </a:cubicBezTo>
                  <a:cubicBezTo>
                    <a:pt x="5661" y="867"/>
                    <a:pt x="5387" y="662"/>
                    <a:pt x="5113" y="525"/>
                  </a:cubicBezTo>
                  <a:cubicBezTo>
                    <a:pt x="4953" y="434"/>
                    <a:pt x="4771" y="342"/>
                    <a:pt x="4611" y="274"/>
                  </a:cubicBezTo>
                  <a:cubicBezTo>
                    <a:pt x="4405" y="183"/>
                    <a:pt x="4200" y="114"/>
                    <a:pt x="3995" y="69"/>
                  </a:cubicBezTo>
                  <a:cubicBezTo>
                    <a:pt x="3766" y="23"/>
                    <a:pt x="3538" y="0"/>
                    <a:pt x="3310"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rgbClr val="FE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EDC3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739192" y="2064413"/>
              <a:ext cx="16476" cy="45448"/>
            </a:xfrm>
            <a:custGeom>
              <a:avLst/>
              <a:gdLst/>
              <a:ahLst/>
              <a:cxnLst/>
              <a:rect l="l" t="t" r="r" b="b"/>
              <a:pathLst>
                <a:path w="298" h="822" extrusionOk="0">
                  <a:moveTo>
                    <a:pt x="161" y="0"/>
                  </a:moveTo>
                  <a:cubicBezTo>
                    <a:pt x="138" y="0"/>
                    <a:pt x="115" y="0"/>
                    <a:pt x="92" y="23"/>
                  </a:cubicBezTo>
                  <a:cubicBezTo>
                    <a:pt x="69" y="46"/>
                    <a:pt x="47" y="91"/>
                    <a:pt x="24" y="137"/>
                  </a:cubicBezTo>
                  <a:cubicBezTo>
                    <a:pt x="24" y="183"/>
                    <a:pt x="1" y="228"/>
                    <a:pt x="1" y="297"/>
                  </a:cubicBezTo>
                  <a:cubicBezTo>
                    <a:pt x="1" y="388"/>
                    <a:pt x="1" y="480"/>
                    <a:pt x="24" y="571"/>
                  </a:cubicBezTo>
                  <a:cubicBezTo>
                    <a:pt x="24" y="616"/>
                    <a:pt x="24" y="685"/>
                    <a:pt x="24" y="731"/>
                  </a:cubicBezTo>
                  <a:cubicBezTo>
                    <a:pt x="47" y="776"/>
                    <a:pt x="92" y="822"/>
                    <a:pt x="138" y="822"/>
                  </a:cubicBezTo>
                  <a:cubicBezTo>
                    <a:pt x="184" y="799"/>
                    <a:pt x="206" y="753"/>
                    <a:pt x="206" y="708"/>
                  </a:cubicBezTo>
                  <a:lnTo>
                    <a:pt x="184" y="571"/>
                  </a:lnTo>
                  <a:cubicBezTo>
                    <a:pt x="184" y="502"/>
                    <a:pt x="184" y="411"/>
                    <a:pt x="184" y="343"/>
                  </a:cubicBezTo>
                  <a:cubicBezTo>
                    <a:pt x="184" y="297"/>
                    <a:pt x="184" y="228"/>
                    <a:pt x="184" y="183"/>
                  </a:cubicBezTo>
                  <a:cubicBezTo>
                    <a:pt x="229" y="183"/>
                    <a:pt x="252" y="183"/>
                    <a:pt x="275" y="160"/>
                  </a:cubicBezTo>
                  <a:cubicBezTo>
                    <a:pt x="298" y="114"/>
                    <a:pt x="298" y="69"/>
                    <a:pt x="252" y="46"/>
                  </a:cubicBezTo>
                  <a:cubicBezTo>
                    <a:pt x="252" y="46"/>
                    <a:pt x="252" y="23"/>
                    <a:pt x="252" y="23"/>
                  </a:cubicBezTo>
                  <a:cubicBezTo>
                    <a:pt x="229" y="23"/>
                    <a:pt x="229" y="0"/>
                    <a:pt x="20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753125" y="2059326"/>
              <a:ext cx="31571" cy="101015"/>
            </a:xfrm>
            <a:custGeom>
              <a:avLst/>
              <a:gdLst/>
              <a:ahLst/>
              <a:cxnLst/>
              <a:rect l="l" t="t" r="r" b="b"/>
              <a:pathLst>
                <a:path w="571" h="1827" extrusionOk="0">
                  <a:moveTo>
                    <a:pt x="107" y="93"/>
                  </a:moveTo>
                  <a:lnTo>
                    <a:pt x="107" y="93"/>
                  </a:lnTo>
                  <a:cubicBezTo>
                    <a:pt x="101" y="95"/>
                    <a:pt x="91" y="101"/>
                    <a:pt x="91" y="115"/>
                  </a:cubicBezTo>
                  <a:cubicBezTo>
                    <a:pt x="99" y="107"/>
                    <a:pt x="104" y="100"/>
                    <a:pt x="107" y="93"/>
                  </a:cubicBezTo>
                  <a:close/>
                  <a:moveTo>
                    <a:pt x="183" y="1"/>
                  </a:moveTo>
                  <a:cubicBezTo>
                    <a:pt x="160" y="1"/>
                    <a:pt x="114" y="24"/>
                    <a:pt x="114" y="69"/>
                  </a:cubicBezTo>
                  <a:cubicBezTo>
                    <a:pt x="114" y="69"/>
                    <a:pt x="114" y="80"/>
                    <a:pt x="107" y="93"/>
                  </a:cubicBezTo>
                  <a:lnTo>
                    <a:pt x="107" y="93"/>
                  </a:lnTo>
                  <a:cubicBezTo>
                    <a:pt x="111" y="92"/>
                    <a:pt x="114" y="92"/>
                    <a:pt x="114" y="92"/>
                  </a:cubicBezTo>
                  <a:lnTo>
                    <a:pt x="114" y="92"/>
                  </a:lnTo>
                  <a:lnTo>
                    <a:pt x="91" y="115"/>
                  </a:lnTo>
                  <a:cubicBezTo>
                    <a:pt x="91" y="161"/>
                    <a:pt x="69" y="229"/>
                    <a:pt x="46" y="275"/>
                  </a:cubicBezTo>
                  <a:cubicBezTo>
                    <a:pt x="46" y="320"/>
                    <a:pt x="23" y="343"/>
                    <a:pt x="23" y="366"/>
                  </a:cubicBezTo>
                  <a:cubicBezTo>
                    <a:pt x="23" y="412"/>
                    <a:pt x="0" y="457"/>
                    <a:pt x="0" y="503"/>
                  </a:cubicBezTo>
                  <a:cubicBezTo>
                    <a:pt x="0" y="617"/>
                    <a:pt x="0" y="731"/>
                    <a:pt x="0" y="823"/>
                  </a:cubicBezTo>
                  <a:cubicBezTo>
                    <a:pt x="0" y="868"/>
                    <a:pt x="0" y="914"/>
                    <a:pt x="0" y="937"/>
                  </a:cubicBezTo>
                  <a:cubicBezTo>
                    <a:pt x="23" y="982"/>
                    <a:pt x="23" y="1028"/>
                    <a:pt x="23" y="1074"/>
                  </a:cubicBezTo>
                  <a:cubicBezTo>
                    <a:pt x="46" y="1165"/>
                    <a:pt x="69" y="1256"/>
                    <a:pt x="91" y="1325"/>
                  </a:cubicBezTo>
                  <a:cubicBezTo>
                    <a:pt x="91" y="1393"/>
                    <a:pt x="114" y="1439"/>
                    <a:pt x="137" y="1485"/>
                  </a:cubicBezTo>
                  <a:cubicBezTo>
                    <a:pt x="183" y="1553"/>
                    <a:pt x="205" y="1621"/>
                    <a:pt x="251" y="1690"/>
                  </a:cubicBezTo>
                  <a:cubicBezTo>
                    <a:pt x="297" y="1736"/>
                    <a:pt x="342" y="1804"/>
                    <a:pt x="411" y="1827"/>
                  </a:cubicBezTo>
                  <a:lnTo>
                    <a:pt x="457" y="1827"/>
                  </a:lnTo>
                  <a:cubicBezTo>
                    <a:pt x="502" y="1827"/>
                    <a:pt x="525" y="1804"/>
                    <a:pt x="548" y="1781"/>
                  </a:cubicBezTo>
                  <a:cubicBezTo>
                    <a:pt x="548" y="1758"/>
                    <a:pt x="571" y="1736"/>
                    <a:pt x="571" y="1713"/>
                  </a:cubicBezTo>
                  <a:cubicBezTo>
                    <a:pt x="548" y="1667"/>
                    <a:pt x="548" y="1644"/>
                    <a:pt x="525" y="1621"/>
                  </a:cubicBezTo>
                  <a:cubicBezTo>
                    <a:pt x="502" y="1621"/>
                    <a:pt x="502" y="1621"/>
                    <a:pt x="502" y="1599"/>
                  </a:cubicBezTo>
                  <a:cubicBezTo>
                    <a:pt x="479" y="1576"/>
                    <a:pt x="434" y="1553"/>
                    <a:pt x="411" y="1507"/>
                  </a:cubicBezTo>
                  <a:cubicBezTo>
                    <a:pt x="388" y="1439"/>
                    <a:pt x="365" y="1370"/>
                    <a:pt x="320" y="1325"/>
                  </a:cubicBezTo>
                  <a:cubicBezTo>
                    <a:pt x="297" y="1233"/>
                    <a:pt x="274" y="1165"/>
                    <a:pt x="251" y="1096"/>
                  </a:cubicBezTo>
                  <a:cubicBezTo>
                    <a:pt x="251" y="1096"/>
                    <a:pt x="251" y="1074"/>
                    <a:pt x="251" y="1074"/>
                  </a:cubicBezTo>
                  <a:cubicBezTo>
                    <a:pt x="228" y="1005"/>
                    <a:pt x="228" y="914"/>
                    <a:pt x="205" y="845"/>
                  </a:cubicBezTo>
                  <a:cubicBezTo>
                    <a:pt x="205" y="754"/>
                    <a:pt x="183" y="640"/>
                    <a:pt x="183" y="549"/>
                  </a:cubicBezTo>
                  <a:cubicBezTo>
                    <a:pt x="183" y="503"/>
                    <a:pt x="183" y="457"/>
                    <a:pt x="205" y="412"/>
                  </a:cubicBezTo>
                  <a:cubicBezTo>
                    <a:pt x="205" y="366"/>
                    <a:pt x="205" y="343"/>
                    <a:pt x="205" y="298"/>
                  </a:cubicBezTo>
                  <a:cubicBezTo>
                    <a:pt x="228" y="229"/>
                    <a:pt x="251" y="161"/>
                    <a:pt x="274" y="92"/>
                  </a:cubicBezTo>
                  <a:cubicBezTo>
                    <a:pt x="274" y="47"/>
                    <a:pt x="251" y="1"/>
                    <a:pt x="20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777066" y="2156527"/>
              <a:ext cx="29083" cy="69444"/>
            </a:xfrm>
            <a:custGeom>
              <a:avLst/>
              <a:gdLst/>
              <a:ahLst/>
              <a:cxnLst/>
              <a:rect l="l" t="t" r="r" b="b"/>
              <a:pathLst>
                <a:path w="526" h="1256" extrusionOk="0">
                  <a:moveTo>
                    <a:pt x="92" y="0"/>
                  </a:moveTo>
                  <a:cubicBezTo>
                    <a:pt x="69" y="0"/>
                    <a:pt x="24" y="23"/>
                    <a:pt x="24" y="46"/>
                  </a:cubicBezTo>
                  <a:cubicBezTo>
                    <a:pt x="24" y="115"/>
                    <a:pt x="1" y="160"/>
                    <a:pt x="1" y="206"/>
                  </a:cubicBezTo>
                  <a:cubicBezTo>
                    <a:pt x="1" y="297"/>
                    <a:pt x="1" y="366"/>
                    <a:pt x="1" y="457"/>
                  </a:cubicBezTo>
                  <a:cubicBezTo>
                    <a:pt x="24" y="503"/>
                    <a:pt x="24" y="571"/>
                    <a:pt x="24" y="640"/>
                  </a:cubicBezTo>
                  <a:cubicBezTo>
                    <a:pt x="46" y="685"/>
                    <a:pt x="46" y="754"/>
                    <a:pt x="69" y="799"/>
                  </a:cubicBezTo>
                  <a:cubicBezTo>
                    <a:pt x="92" y="891"/>
                    <a:pt x="138" y="982"/>
                    <a:pt x="206" y="1073"/>
                  </a:cubicBezTo>
                  <a:cubicBezTo>
                    <a:pt x="206" y="1096"/>
                    <a:pt x="229" y="1142"/>
                    <a:pt x="252" y="1165"/>
                  </a:cubicBezTo>
                  <a:cubicBezTo>
                    <a:pt x="275" y="1187"/>
                    <a:pt x="320" y="1233"/>
                    <a:pt x="366" y="1256"/>
                  </a:cubicBezTo>
                  <a:cubicBezTo>
                    <a:pt x="389" y="1256"/>
                    <a:pt x="434" y="1256"/>
                    <a:pt x="480" y="1233"/>
                  </a:cubicBezTo>
                  <a:cubicBezTo>
                    <a:pt x="526" y="1210"/>
                    <a:pt x="526" y="1142"/>
                    <a:pt x="526" y="1096"/>
                  </a:cubicBezTo>
                  <a:cubicBezTo>
                    <a:pt x="503" y="1050"/>
                    <a:pt x="480" y="1050"/>
                    <a:pt x="457" y="1005"/>
                  </a:cubicBezTo>
                  <a:lnTo>
                    <a:pt x="434" y="1005"/>
                  </a:lnTo>
                  <a:cubicBezTo>
                    <a:pt x="389" y="959"/>
                    <a:pt x="366" y="913"/>
                    <a:pt x="343" y="868"/>
                  </a:cubicBezTo>
                  <a:cubicBezTo>
                    <a:pt x="297" y="822"/>
                    <a:pt x="275" y="754"/>
                    <a:pt x="252" y="685"/>
                  </a:cubicBezTo>
                  <a:cubicBezTo>
                    <a:pt x="229" y="640"/>
                    <a:pt x="206" y="571"/>
                    <a:pt x="206" y="525"/>
                  </a:cubicBezTo>
                  <a:cubicBezTo>
                    <a:pt x="184" y="414"/>
                    <a:pt x="162" y="324"/>
                    <a:pt x="161" y="213"/>
                  </a:cubicBezTo>
                  <a:lnTo>
                    <a:pt x="161" y="213"/>
                  </a:lnTo>
                  <a:cubicBezTo>
                    <a:pt x="161" y="173"/>
                    <a:pt x="163" y="132"/>
                    <a:pt x="183" y="92"/>
                  </a:cubicBezTo>
                  <a:cubicBezTo>
                    <a:pt x="183" y="46"/>
                    <a:pt x="161" y="0"/>
                    <a:pt x="11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755613" y="2053023"/>
              <a:ext cx="37929" cy="109087"/>
            </a:xfrm>
            <a:custGeom>
              <a:avLst/>
              <a:gdLst/>
              <a:ahLst/>
              <a:cxnLst/>
              <a:rect l="l" t="t" r="r" b="b"/>
              <a:pathLst>
                <a:path w="686" h="1973" extrusionOk="0">
                  <a:moveTo>
                    <a:pt x="389" y="1"/>
                  </a:moveTo>
                  <a:cubicBezTo>
                    <a:pt x="366" y="1"/>
                    <a:pt x="366" y="1"/>
                    <a:pt x="343" y="24"/>
                  </a:cubicBezTo>
                  <a:cubicBezTo>
                    <a:pt x="297" y="46"/>
                    <a:pt x="252" y="92"/>
                    <a:pt x="206" y="138"/>
                  </a:cubicBezTo>
                  <a:cubicBezTo>
                    <a:pt x="160" y="206"/>
                    <a:pt x="115" y="252"/>
                    <a:pt x="92" y="320"/>
                  </a:cubicBezTo>
                  <a:cubicBezTo>
                    <a:pt x="24" y="457"/>
                    <a:pt x="1" y="617"/>
                    <a:pt x="1" y="754"/>
                  </a:cubicBezTo>
                  <a:cubicBezTo>
                    <a:pt x="1" y="868"/>
                    <a:pt x="1" y="959"/>
                    <a:pt x="1" y="1051"/>
                  </a:cubicBezTo>
                  <a:cubicBezTo>
                    <a:pt x="1" y="1142"/>
                    <a:pt x="24" y="1210"/>
                    <a:pt x="46" y="1302"/>
                  </a:cubicBezTo>
                  <a:cubicBezTo>
                    <a:pt x="69" y="1370"/>
                    <a:pt x="92" y="1439"/>
                    <a:pt x="115" y="1507"/>
                  </a:cubicBezTo>
                  <a:cubicBezTo>
                    <a:pt x="138" y="1576"/>
                    <a:pt x="183" y="1644"/>
                    <a:pt x="206" y="1713"/>
                  </a:cubicBezTo>
                  <a:cubicBezTo>
                    <a:pt x="252" y="1758"/>
                    <a:pt x="275" y="1804"/>
                    <a:pt x="320" y="1850"/>
                  </a:cubicBezTo>
                  <a:cubicBezTo>
                    <a:pt x="343" y="1872"/>
                    <a:pt x="366" y="1895"/>
                    <a:pt x="389" y="1918"/>
                  </a:cubicBezTo>
                  <a:cubicBezTo>
                    <a:pt x="412" y="1918"/>
                    <a:pt x="434" y="1941"/>
                    <a:pt x="457" y="1941"/>
                  </a:cubicBezTo>
                  <a:cubicBezTo>
                    <a:pt x="480" y="1964"/>
                    <a:pt x="480" y="1964"/>
                    <a:pt x="503" y="1964"/>
                  </a:cubicBezTo>
                  <a:cubicBezTo>
                    <a:pt x="515" y="1970"/>
                    <a:pt x="529" y="1973"/>
                    <a:pt x="543" y="1973"/>
                  </a:cubicBezTo>
                  <a:cubicBezTo>
                    <a:pt x="582" y="1973"/>
                    <a:pt x="623" y="1951"/>
                    <a:pt x="640" y="1918"/>
                  </a:cubicBezTo>
                  <a:cubicBezTo>
                    <a:pt x="663" y="1895"/>
                    <a:pt x="663" y="1895"/>
                    <a:pt x="685" y="1872"/>
                  </a:cubicBezTo>
                  <a:cubicBezTo>
                    <a:pt x="685" y="1827"/>
                    <a:pt x="685" y="1781"/>
                    <a:pt x="663" y="1758"/>
                  </a:cubicBezTo>
                  <a:cubicBezTo>
                    <a:pt x="640" y="1758"/>
                    <a:pt x="640" y="1735"/>
                    <a:pt x="617" y="1735"/>
                  </a:cubicBezTo>
                  <a:cubicBezTo>
                    <a:pt x="617" y="1713"/>
                    <a:pt x="594" y="1690"/>
                    <a:pt x="571" y="1690"/>
                  </a:cubicBezTo>
                  <a:cubicBezTo>
                    <a:pt x="549" y="1667"/>
                    <a:pt x="526" y="1644"/>
                    <a:pt x="503" y="1621"/>
                  </a:cubicBezTo>
                  <a:cubicBezTo>
                    <a:pt x="480" y="1599"/>
                    <a:pt x="457" y="1553"/>
                    <a:pt x="434" y="1507"/>
                  </a:cubicBezTo>
                  <a:cubicBezTo>
                    <a:pt x="389" y="1439"/>
                    <a:pt x="366" y="1393"/>
                    <a:pt x="343" y="1325"/>
                  </a:cubicBezTo>
                  <a:cubicBezTo>
                    <a:pt x="320" y="1256"/>
                    <a:pt x="297" y="1210"/>
                    <a:pt x="275" y="1142"/>
                  </a:cubicBezTo>
                  <a:cubicBezTo>
                    <a:pt x="275" y="1074"/>
                    <a:pt x="252" y="982"/>
                    <a:pt x="252" y="914"/>
                  </a:cubicBezTo>
                  <a:cubicBezTo>
                    <a:pt x="252" y="830"/>
                    <a:pt x="252" y="766"/>
                    <a:pt x="252" y="686"/>
                  </a:cubicBezTo>
                  <a:cubicBezTo>
                    <a:pt x="252" y="640"/>
                    <a:pt x="252" y="594"/>
                    <a:pt x="252" y="571"/>
                  </a:cubicBezTo>
                  <a:cubicBezTo>
                    <a:pt x="252" y="526"/>
                    <a:pt x="252" y="480"/>
                    <a:pt x="275" y="457"/>
                  </a:cubicBezTo>
                  <a:cubicBezTo>
                    <a:pt x="297" y="389"/>
                    <a:pt x="320" y="320"/>
                    <a:pt x="343" y="275"/>
                  </a:cubicBezTo>
                  <a:cubicBezTo>
                    <a:pt x="366" y="252"/>
                    <a:pt x="389" y="229"/>
                    <a:pt x="412" y="206"/>
                  </a:cubicBezTo>
                  <a:cubicBezTo>
                    <a:pt x="412" y="183"/>
                    <a:pt x="434" y="183"/>
                    <a:pt x="457" y="161"/>
                  </a:cubicBezTo>
                  <a:cubicBezTo>
                    <a:pt x="503" y="138"/>
                    <a:pt x="503" y="69"/>
                    <a:pt x="480" y="46"/>
                  </a:cubicBezTo>
                  <a:cubicBezTo>
                    <a:pt x="457" y="24"/>
                    <a:pt x="434" y="1"/>
                    <a:pt x="389"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779609" y="2155255"/>
              <a:ext cx="37929" cy="71269"/>
            </a:xfrm>
            <a:custGeom>
              <a:avLst/>
              <a:gdLst/>
              <a:ahLst/>
              <a:cxnLst/>
              <a:rect l="l" t="t" r="r" b="b"/>
              <a:pathLst>
                <a:path w="686" h="1289" extrusionOk="0">
                  <a:moveTo>
                    <a:pt x="183" y="1"/>
                  </a:moveTo>
                  <a:cubicBezTo>
                    <a:pt x="160" y="1"/>
                    <a:pt x="137" y="23"/>
                    <a:pt x="115" y="46"/>
                  </a:cubicBezTo>
                  <a:cubicBezTo>
                    <a:pt x="92" y="69"/>
                    <a:pt x="69" y="115"/>
                    <a:pt x="46" y="138"/>
                  </a:cubicBezTo>
                  <a:cubicBezTo>
                    <a:pt x="46" y="183"/>
                    <a:pt x="23" y="229"/>
                    <a:pt x="23" y="252"/>
                  </a:cubicBezTo>
                  <a:cubicBezTo>
                    <a:pt x="0" y="320"/>
                    <a:pt x="0" y="389"/>
                    <a:pt x="23" y="457"/>
                  </a:cubicBezTo>
                  <a:cubicBezTo>
                    <a:pt x="23" y="503"/>
                    <a:pt x="23" y="571"/>
                    <a:pt x="46" y="617"/>
                  </a:cubicBezTo>
                  <a:lnTo>
                    <a:pt x="46" y="594"/>
                  </a:lnTo>
                  <a:cubicBezTo>
                    <a:pt x="69" y="685"/>
                    <a:pt x="92" y="754"/>
                    <a:pt x="115" y="822"/>
                  </a:cubicBezTo>
                  <a:cubicBezTo>
                    <a:pt x="137" y="868"/>
                    <a:pt x="183" y="936"/>
                    <a:pt x="206" y="982"/>
                  </a:cubicBezTo>
                  <a:cubicBezTo>
                    <a:pt x="251" y="1051"/>
                    <a:pt x="297" y="1096"/>
                    <a:pt x="343" y="1142"/>
                  </a:cubicBezTo>
                  <a:cubicBezTo>
                    <a:pt x="366" y="1165"/>
                    <a:pt x="388" y="1188"/>
                    <a:pt x="434" y="1210"/>
                  </a:cubicBezTo>
                  <a:cubicBezTo>
                    <a:pt x="434" y="1233"/>
                    <a:pt x="457" y="1233"/>
                    <a:pt x="480" y="1256"/>
                  </a:cubicBezTo>
                  <a:cubicBezTo>
                    <a:pt x="503" y="1256"/>
                    <a:pt x="503" y="1256"/>
                    <a:pt x="525" y="1279"/>
                  </a:cubicBezTo>
                  <a:lnTo>
                    <a:pt x="548" y="1279"/>
                  </a:lnTo>
                  <a:cubicBezTo>
                    <a:pt x="555" y="1285"/>
                    <a:pt x="565" y="1288"/>
                    <a:pt x="578" y="1288"/>
                  </a:cubicBezTo>
                  <a:cubicBezTo>
                    <a:pt x="607" y="1288"/>
                    <a:pt x="646" y="1272"/>
                    <a:pt x="662" y="1256"/>
                  </a:cubicBezTo>
                  <a:cubicBezTo>
                    <a:pt x="685" y="1233"/>
                    <a:pt x="685" y="1210"/>
                    <a:pt x="685" y="1165"/>
                  </a:cubicBezTo>
                  <a:cubicBezTo>
                    <a:pt x="685" y="1142"/>
                    <a:pt x="662" y="1142"/>
                    <a:pt x="662" y="1119"/>
                  </a:cubicBezTo>
                  <a:lnTo>
                    <a:pt x="640" y="1119"/>
                  </a:lnTo>
                  <a:cubicBezTo>
                    <a:pt x="640" y="1096"/>
                    <a:pt x="617" y="1073"/>
                    <a:pt x="594" y="1073"/>
                  </a:cubicBezTo>
                  <a:cubicBezTo>
                    <a:pt x="594" y="1051"/>
                    <a:pt x="571" y="1051"/>
                    <a:pt x="571" y="1028"/>
                  </a:cubicBezTo>
                  <a:cubicBezTo>
                    <a:pt x="525" y="1005"/>
                    <a:pt x="503" y="982"/>
                    <a:pt x="480" y="959"/>
                  </a:cubicBezTo>
                  <a:cubicBezTo>
                    <a:pt x="411" y="891"/>
                    <a:pt x="366" y="822"/>
                    <a:pt x="320" y="731"/>
                  </a:cubicBezTo>
                  <a:cubicBezTo>
                    <a:pt x="274" y="663"/>
                    <a:pt x="229" y="571"/>
                    <a:pt x="206" y="480"/>
                  </a:cubicBezTo>
                  <a:cubicBezTo>
                    <a:pt x="206" y="434"/>
                    <a:pt x="183" y="366"/>
                    <a:pt x="183" y="320"/>
                  </a:cubicBezTo>
                  <a:cubicBezTo>
                    <a:pt x="183" y="274"/>
                    <a:pt x="206" y="252"/>
                    <a:pt x="206" y="229"/>
                  </a:cubicBezTo>
                  <a:cubicBezTo>
                    <a:pt x="206" y="206"/>
                    <a:pt x="206" y="183"/>
                    <a:pt x="229" y="183"/>
                  </a:cubicBezTo>
                  <a:cubicBezTo>
                    <a:pt x="229" y="160"/>
                    <a:pt x="229" y="160"/>
                    <a:pt x="251" y="138"/>
                  </a:cubicBezTo>
                  <a:cubicBezTo>
                    <a:pt x="274" y="115"/>
                    <a:pt x="274" y="46"/>
                    <a:pt x="229" y="23"/>
                  </a:cubicBezTo>
                  <a:cubicBezTo>
                    <a:pt x="229" y="23"/>
                    <a:pt x="206" y="1"/>
                    <a:pt x="183"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818700" y="2204464"/>
              <a:ext cx="45504" cy="12717"/>
            </a:xfrm>
            <a:custGeom>
              <a:avLst/>
              <a:gdLst/>
              <a:ahLst/>
              <a:cxnLst/>
              <a:rect l="l" t="t" r="r" b="b"/>
              <a:pathLst>
                <a:path w="823" h="230" extrusionOk="0">
                  <a:moveTo>
                    <a:pt x="754" y="1"/>
                  </a:moveTo>
                  <a:cubicBezTo>
                    <a:pt x="709" y="24"/>
                    <a:pt x="686" y="24"/>
                    <a:pt x="640" y="46"/>
                  </a:cubicBezTo>
                  <a:cubicBezTo>
                    <a:pt x="594" y="69"/>
                    <a:pt x="549" y="69"/>
                    <a:pt x="503" y="69"/>
                  </a:cubicBezTo>
                  <a:cubicBezTo>
                    <a:pt x="457" y="92"/>
                    <a:pt x="389" y="92"/>
                    <a:pt x="343" y="92"/>
                  </a:cubicBezTo>
                  <a:cubicBezTo>
                    <a:pt x="252" y="115"/>
                    <a:pt x="138" y="138"/>
                    <a:pt x="47" y="138"/>
                  </a:cubicBezTo>
                  <a:cubicBezTo>
                    <a:pt x="24" y="138"/>
                    <a:pt x="1" y="161"/>
                    <a:pt x="1" y="183"/>
                  </a:cubicBezTo>
                  <a:cubicBezTo>
                    <a:pt x="1" y="206"/>
                    <a:pt x="24" y="229"/>
                    <a:pt x="47" y="229"/>
                  </a:cubicBezTo>
                  <a:cubicBezTo>
                    <a:pt x="184" y="229"/>
                    <a:pt x="298" y="206"/>
                    <a:pt x="412" y="183"/>
                  </a:cubicBezTo>
                  <a:cubicBezTo>
                    <a:pt x="457" y="183"/>
                    <a:pt x="503" y="183"/>
                    <a:pt x="572" y="161"/>
                  </a:cubicBezTo>
                  <a:cubicBezTo>
                    <a:pt x="640" y="161"/>
                    <a:pt x="731" y="115"/>
                    <a:pt x="800" y="92"/>
                  </a:cubicBezTo>
                  <a:cubicBezTo>
                    <a:pt x="823" y="92"/>
                    <a:pt x="823" y="46"/>
                    <a:pt x="823" y="24"/>
                  </a:cubicBezTo>
                  <a:cubicBezTo>
                    <a:pt x="823" y="1"/>
                    <a:pt x="800" y="1"/>
                    <a:pt x="777"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818700" y="2199433"/>
              <a:ext cx="64468" cy="17748"/>
            </a:xfrm>
            <a:custGeom>
              <a:avLst/>
              <a:gdLst/>
              <a:ahLst/>
              <a:cxnLst/>
              <a:rect l="l" t="t" r="r" b="b"/>
              <a:pathLst>
                <a:path w="1166" h="321" extrusionOk="0">
                  <a:moveTo>
                    <a:pt x="1119" y="0"/>
                  </a:moveTo>
                  <a:cubicBezTo>
                    <a:pt x="937" y="46"/>
                    <a:pt x="754" y="92"/>
                    <a:pt x="572" y="137"/>
                  </a:cubicBezTo>
                  <a:cubicBezTo>
                    <a:pt x="480" y="160"/>
                    <a:pt x="412" y="160"/>
                    <a:pt x="321" y="183"/>
                  </a:cubicBezTo>
                  <a:cubicBezTo>
                    <a:pt x="298" y="183"/>
                    <a:pt x="275" y="206"/>
                    <a:pt x="252" y="206"/>
                  </a:cubicBezTo>
                  <a:lnTo>
                    <a:pt x="47" y="206"/>
                  </a:lnTo>
                  <a:cubicBezTo>
                    <a:pt x="24" y="229"/>
                    <a:pt x="1" y="252"/>
                    <a:pt x="1" y="274"/>
                  </a:cubicBezTo>
                  <a:cubicBezTo>
                    <a:pt x="1" y="274"/>
                    <a:pt x="24" y="297"/>
                    <a:pt x="24" y="297"/>
                  </a:cubicBezTo>
                  <a:cubicBezTo>
                    <a:pt x="47" y="320"/>
                    <a:pt x="47" y="320"/>
                    <a:pt x="69" y="320"/>
                  </a:cubicBezTo>
                  <a:cubicBezTo>
                    <a:pt x="115" y="320"/>
                    <a:pt x="161" y="320"/>
                    <a:pt x="206" y="297"/>
                  </a:cubicBezTo>
                  <a:lnTo>
                    <a:pt x="343" y="297"/>
                  </a:lnTo>
                  <a:cubicBezTo>
                    <a:pt x="366" y="274"/>
                    <a:pt x="412" y="274"/>
                    <a:pt x="457" y="274"/>
                  </a:cubicBezTo>
                  <a:cubicBezTo>
                    <a:pt x="480" y="252"/>
                    <a:pt x="480" y="252"/>
                    <a:pt x="503" y="252"/>
                  </a:cubicBezTo>
                  <a:cubicBezTo>
                    <a:pt x="526" y="252"/>
                    <a:pt x="549" y="252"/>
                    <a:pt x="572" y="229"/>
                  </a:cubicBezTo>
                  <a:cubicBezTo>
                    <a:pt x="754" y="183"/>
                    <a:pt x="937" y="137"/>
                    <a:pt x="1119" y="92"/>
                  </a:cubicBezTo>
                  <a:cubicBezTo>
                    <a:pt x="1142" y="92"/>
                    <a:pt x="1165" y="92"/>
                    <a:pt x="1165" y="69"/>
                  </a:cubicBezTo>
                  <a:cubicBezTo>
                    <a:pt x="1165" y="69"/>
                    <a:pt x="1165" y="46"/>
                    <a:pt x="1165" y="46"/>
                  </a:cubicBezTo>
                  <a:cubicBezTo>
                    <a:pt x="1165" y="23"/>
                    <a:pt x="1165" y="23"/>
                    <a:pt x="1165" y="0"/>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793487" y="2207007"/>
              <a:ext cx="17693" cy="12661"/>
            </a:xfrm>
            <a:custGeom>
              <a:avLst/>
              <a:gdLst/>
              <a:ahLst/>
              <a:cxnLst/>
              <a:rect l="l" t="t" r="r" b="b"/>
              <a:pathLst>
                <a:path w="320" h="229" extrusionOk="0">
                  <a:moveTo>
                    <a:pt x="46" y="0"/>
                  </a:moveTo>
                  <a:cubicBezTo>
                    <a:pt x="23" y="0"/>
                    <a:pt x="23" y="0"/>
                    <a:pt x="0" y="23"/>
                  </a:cubicBezTo>
                  <a:cubicBezTo>
                    <a:pt x="0" y="46"/>
                    <a:pt x="0" y="69"/>
                    <a:pt x="23" y="92"/>
                  </a:cubicBezTo>
                  <a:cubicBezTo>
                    <a:pt x="46" y="115"/>
                    <a:pt x="92" y="137"/>
                    <a:pt x="137" y="160"/>
                  </a:cubicBezTo>
                  <a:cubicBezTo>
                    <a:pt x="160" y="183"/>
                    <a:pt x="206" y="206"/>
                    <a:pt x="252" y="229"/>
                  </a:cubicBezTo>
                  <a:cubicBezTo>
                    <a:pt x="274" y="229"/>
                    <a:pt x="297" y="229"/>
                    <a:pt x="297" y="206"/>
                  </a:cubicBezTo>
                  <a:cubicBezTo>
                    <a:pt x="320" y="183"/>
                    <a:pt x="297" y="137"/>
                    <a:pt x="274" y="137"/>
                  </a:cubicBezTo>
                  <a:cubicBezTo>
                    <a:pt x="229" y="115"/>
                    <a:pt x="183" y="92"/>
                    <a:pt x="137" y="69"/>
                  </a:cubicBezTo>
                  <a:cubicBezTo>
                    <a:pt x="115" y="46"/>
                    <a:pt x="92" y="23"/>
                    <a:pt x="69" y="23"/>
                  </a:cubicBezTo>
                  <a:cubicBezTo>
                    <a:pt x="69" y="0"/>
                    <a:pt x="69" y="0"/>
                    <a:pt x="4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788456" y="2204464"/>
              <a:ext cx="22724" cy="16476"/>
            </a:xfrm>
            <a:custGeom>
              <a:avLst/>
              <a:gdLst/>
              <a:ahLst/>
              <a:cxnLst/>
              <a:rect l="l" t="t" r="r" b="b"/>
              <a:pathLst>
                <a:path w="411" h="298" extrusionOk="0">
                  <a:moveTo>
                    <a:pt x="23" y="1"/>
                  </a:moveTo>
                  <a:cubicBezTo>
                    <a:pt x="0" y="24"/>
                    <a:pt x="0" y="24"/>
                    <a:pt x="0" y="46"/>
                  </a:cubicBezTo>
                  <a:cubicBezTo>
                    <a:pt x="0" y="46"/>
                    <a:pt x="0" y="69"/>
                    <a:pt x="0" y="69"/>
                  </a:cubicBezTo>
                  <a:cubicBezTo>
                    <a:pt x="0" y="92"/>
                    <a:pt x="23" y="92"/>
                    <a:pt x="23" y="115"/>
                  </a:cubicBezTo>
                  <a:cubicBezTo>
                    <a:pt x="46" y="138"/>
                    <a:pt x="69" y="161"/>
                    <a:pt x="91" y="161"/>
                  </a:cubicBezTo>
                  <a:cubicBezTo>
                    <a:pt x="137" y="183"/>
                    <a:pt x="160" y="206"/>
                    <a:pt x="206" y="229"/>
                  </a:cubicBezTo>
                  <a:cubicBezTo>
                    <a:pt x="228" y="229"/>
                    <a:pt x="251" y="252"/>
                    <a:pt x="274" y="252"/>
                  </a:cubicBezTo>
                  <a:cubicBezTo>
                    <a:pt x="274" y="275"/>
                    <a:pt x="297" y="275"/>
                    <a:pt x="297" y="275"/>
                  </a:cubicBezTo>
                  <a:cubicBezTo>
                    <a:pt x="320" y="298"/>
                    <a:pt x="343" y="298"/>
                    <a:pt x="365" y="298"/>
                  </a:cubicBezTo>
                  <a:cubicBezTo>
                    <a:pt x="388" y="298"/>
                    <a:pt x="411" y="252"/>
                    <a:pt x="411" y="229"/>
                  </a:cubicBezTo>
                  <a:cubicBezTo>
                    <a:pt x="411" y="229"/>
                    <a:pt x="388" y="206"/>
                    <a:pt x="388" y="206"/>
                  </a:cubicBezTo>
                  <a:cubicBezTo>
                    <a:pt x="365" y="183"/>
                    <a:pt x="365" y="183"/>
                    <a:pt x="343" y="183"/>
                  </a:cubicBezTo>
                  <a:cubicBezTo>
                    <a:pt x="320" y="183"/>
                    <a:pt x="297" y="161"/>
                    <a:pt x="274" y="161"/>
                  </a:cubicBezTo>
                  <a:cubicBezTo>
                    <a:pt x="228" y="138"/>
                    <a:pt x="206" y="115"/>
                    <a:pt x="183" y="92"/>
                  </a:cubicBezTo>
                  <a:cubicBezTo>
                    <a:pt x="160" y="92"/>
                    <a:pt x="137" y="69"/>
                    <a:pt x="114" y="69"/>
                  </a:cubicBezTo>
                  <a:cubicBezTo>
                    <a:pt x="114" y="46"/>
                    <a:pt x="91" y="46"/>
                    <a:pt x="91" y="24"/>
                  </a:cubicBezTo>
                  <a:lnTo>
                    <a:pt x="69" y="24"/>
                  </a:lnTo>
                  <a:cubicBezTo>
                    <a:pt x="69" y="1"/>
                    <a:pt x="69" y="1"/>
                    <a:pt x="46"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767003" y="2207007"/>
              <a:ext cx="34114" cy="17693"/>
            </a:xfrm>
            <a:custGeom>
              <a:avLst/>
              <a:gdLst/>
              <a:ahLst/>
              <a:cxnLst/>
              <a:rect l="l" t="t" r="r" b="b"/>
              <a:pathLst>
                <a:path w="617" h="320" extrusionOk="0">
                  <a:moveTo>
                    <a:pt x="69" y="0"/>
                  </a:moveTo>
                  <a:cubicBezTo>
                    <a:pt x="46" y="0"/>
                    <a:pt x="23" y="23"/>
                    <a:pt x="23" y="23"/>
                  </a:cubicBezTo>
                  <a:cubicBezTo>
                    <a:pt x="23" y="46"/>
                    <a:pt x="0" y="46"/>
                    <a:pt x="23" y="69"/>
                  </a:cubicBezTo>
                  <a:cubicBezTo>
                    <a:pt x="23" y="69"/>
                    <a:pt x="23" y="92"/>
                    <a:pt x="23" y="92"/>
                  </a:cubicBezTo>
                  <a:cubicBezTo>
                    <a:pt x="46" y="115"/>
                    <a:pt x="69" y="137"/>
                    <a:pt x="91" y="160"/>
                  </a:cubicBezTo>
                  <a:cubicBezTo>
                    <a:pt x="137" y="183"/>
                    <a:pt x="160" y="206"/>
                    <a:pt x="206" y="229"/>
                  </a:cubicBezTo>
                  <a:cubicBezTo>
                    <a:pt x="251" y="252"/>
                    <a:pt x="297" y="274"/>
                    <a:pt x="343" y="274"/>
                  </a:cubicBezTo>
                  <a:cubicBezTo>
                    <a:pt x="365" y="297"/>
                    <a:pt x="411" y="297"/>
                    <a:pt x="434" y="320"/>
                  </a:cubicBezTo>
                  <a:lnTo>
                    <a:pt x="571" y="320"/>
                  </a:lnTo>
                  <a:cubicBezTo>
                    <a:pt x="571" y="320"/>
                    <a:pt x="594" y="320"/>
                    <a:pt x="594" y="297"/>
                  </a:cubicBezTo>
                  <a:cubicBezTo>
                    <a:pt x="616" y="297"/>
                    <a:pt x="616" y="274"/>
                    <a:pt x="616" y="252"/>
                  </a:cubicBezTo>
                  <a:cubicBezTo>
                    <a:pt x="616" y="229"/>
                    <a:pt x="594" y="206"/>
                    <a:pt x="548" y="206"/>
                  </a:cubicBezTo>
                  <a:lnTo>
                    <a:pt x="434" y="206"/>
                  </a:lnTo>
                  <a:cubicBezTo>
                    <a:pt x="411" y="206"/>
                    <a:pt x="388" y="206"/>
                    <a:pt x="388" y="183"/>
                  </a:cubicBezTo>
                  <a:lnTo>
                    <a:pt x="343" y="183"/>
                  </a:lnTo>
                  <a:cubicBezTo>
                    <a:pt x="320" y="160"/>
                    <a:pt x="297" y="160"/>
                    <a:pt x="297" y="160"/>
                  </a:cubicBezTo>
                  <a:cubicBezTo>
                    <a:pt x="251" y="137"/>
                    <a:pt x="206" y="115"/>
                    <a:pt x="183" y="92"/>
                  </a:cubicBezTo>
                  <a:cubicBezTo>
                    <a:pt x="160" y="92"/>
                    <a:pt x="160" y="69"/>
                    <a:pt x="137" y="69"/>
                  </a:cubicBezTo>
                  <a:cubicBezTo>
                    <a:pt x="114" y="46"/>
                    <a:pt x="114" y="46"/>
                    <a:pt x="91" y="23"/>
                  </a:cubicBezTo>
                  <a:cubicBezTo>
                    <a:pt x="91" y="23"/>
                    <a:pt x="69" y="0"/>
                    <a:pt x="69"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787184" y="2155255"/>
              <a:ext cx="39145" cy="70716"/>
            </a:xfrm>
            <a:custGeom>
              <a:avLst/>
              <a:gdLst/>
              <a:ahLst/>
              <a:cxnLst/>
              <a:rect l="l" t="t" r="r" b="b"/>
              <a:pathLst>
                <a:path w="708" h="1279" extrusionOk="0">
                  <a:moveTo>
                    <a:pt x="114" y="1"/>
                  </a:moveTo>
                  <a:cubicBezTo>
                    <a:pt x="92" y="1"/>
                    <a:pt x="69" y="23"/>
                    <a:pt x="46" y="46"/>
                  </a:cubicBezTo>
                  <a:cubicBezTo>
                    <a:pt x="46" y="92"/>
                    <a:pt x="23" y="138"/>
                    <a:pt x="23" y="160"/>
                  </a:cubicBezTo>
                  <a:cubicBezTo>
                    <a:pt x="23" y="206"/>
                    <a:pt x="0" y="252"/>
                    <a:pt x="0" y="274"/>
                  </a:cubicBezTo>
                  <a:cubicBezTo>
                    <a:pt x="0" y="320"/>
                    <a:pt x="0" y="366"/>
                    <a:pt x="0" y="411"/>
                  </a:cubicBezTo>
                  <a:cubicBezTo>
                    <a:pt x="0" y="457"/>
                    <a:pt x="23" y="480"/>
                    <a:pt x="23" y="503"/>
                  </a:cubicBezTo>
                  <a:cubicBezTo>
                    <a:pt x="23" y="526"/>
                    <a:pt x="23" y="571"/>
                    <a:pt x="46" y="617"/>
                  </a:cubicBezTo>
                  <a:cubicBezTo>
                    <a:pt x="46" y="663"/>
                    <a:pt x="69" y="708"/>
                    <a:pt x="92" y="777"/>
                  </a:cubicBezTo>
                  <a:cubicBezTo>
                    <a:pt x="114" y="822"/>
                    <a:pt x="137" y="868"/>
                    <a:pt x="183" y="914"/>
                  </a:cubicBezTo>
                  <a:cubicBezTo>
                    <a:pt x="206" y="959"/>
                    <a:pt x="229" y="1005"/>
                    <a:pt x="274" y="1051"/>
                  </a:cubicBezTo>
                  <a:cubicBezTo>
                    <a:pt x="297" y="1096"/>
                    <a:pt x="343" y="1119"/>
                    <a:pt x="388" y="1165"/>
                  </a:cubicBezTo>
                  <a:cubicBezTo>
                    <a:pt x="411" y="1188"/>
                    <a:pt x="434" y="1210"/>
                    <a:pt x="457" y="1233"/>
                  </a:cubicBezTo>
                  <a:cubicBezTo>
                    <a:pt x="480" y="1233"/>
                    <a:pt x="503" y="1256"/>
                    <a:pt x="525" y="1256"/>
                  </a:cubicBezTo>
                  <a:cubicBezTo>
                    <a:pt x="548" y="1279"/>
                    <a:pt x="571" y="1279"/>
                    <a:pt x="617" y="1279"/>
                  </a:cubicBezTo>
                  <a:cubicBezTo>
                    <a:pt x="662" y="1279"/>
                    <a:pt x="685" y="1233"/>
                    <a:pt x="708" y="1188"/>
                  </a:cubicBezTo>
                  <a:cubicBezTo>
                    <a:pt x="708" y="1165"/>
                    <a:pt x="708" y="1165"/>
                    <a:pt x="708" y="1142"/>
                  </a:cubicBezTo>
                  <a:cubicBezTo>
                    <a:pt x="685" y="1119"/>
                    <a:pt x="662" y="1096"/>
                    <a:pt x="639" y="1073"/>
                  </a:cubicBezTo>
                  <a:cubicBezTo>
                    <a:pt x="617" y="1073"/>
                    <a:pt x="617" y="1051"/>
                    <a:pt x="594" y="1051"/>
                  </a:cubicBezTo>
                  <a:cubicBezTo>
                    <a:pt x="548" y="1028"/>
                    <a:pt x="503" y="982"/>
                    <a:pt x="457" y="936"/>
                  </a:cubicBezTo>
                  <a:cubicBezTo>
                    <a:pt x="411" y="891"/>
                    <a:pt x="388" y="845"/>
                    <a:pt x="343" y="777"/>
                  </a:cubicBezTo>
                  <a:cubicBezTo>
                    <a:pt x="320" y="731"/>
                    <a:pt x="274" y="685"/>
                    <a:pt x="251" y="640"/>
                  </a:cubicBezTo>
                  <a:cubicBezTo>
                    <a:pt x="206" y="548"/>
                    <a:pt x="183" y="480"/>
                    <a:pt x="160" y="389"/>
                  </a:cubicBezTo>
                  <a:cubicBezTo>
                    <a:pt x="160" y="320"/>
                    <a:pt x="137" y="252"/>
                    <a:pt x="160" y="183"/>
                  </a:cubicBezTo>
                  <a:cubicBezTo>
                    <a:pt x="160" y="138"/>
                    <a:pt x="160" y="115"/>
                    <a:pt x="183" y="69"/>
                  </a:cubicBezTo>
                  <a:cubicBezTo>
                    <a:pt x="183" y="46"/>
                    <a:pt x="160" y="23"/>
                    <a:pt x="13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 name="Google Shape;266;p2"/>
          <p:cNvGrpSpPr/>
          <p:nvPr/>
        </p:nvGrpSpPr>
        <p:grpSpPr>
          <a:xfrm rot="2700000">
            <a:off x="194348" y="210685"/>
            <a:ext cx="465087" cy="510642"/>
            <a:chOff x="818450" y="719950"/>
            <a:chExt cx="162075" cy="177950"/>
          </a:xfrm>
        </p:grpSpPr>
        <p:sp>
          <p:nvSpPr>
            <p:cNvPr id="267" name="Google Shape;267;p2"/>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 name="Google Shape;270;p2"/>
          <p:cNvGrpSpPr/>
          <p:nvPr/>
        </p:nvGrpSpPr>
        <p:grpSpPr>
          <a:xfrm rot="672145">
            <a:off x="8481945" y="2499366"/>
            <a:ext cx="329643" cy="423839"/>
            <a:chOff x="3526675" y="707075"/>
            <a:chExt cx="187750" cy="241400"/>
          </a:xfrm>
        </p:grpSpPr>
        <p:sp>
          <p:nvSpPr>
            <p:cNvPr id="271" name="Google Shape;271;p2"/>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 name="Google Shape;274;p2"/>
          <p:cNvGrpSpPr/>
          <p:nvPr/>
        </p:nvGrpSpPr>
        <p:grpSpPr>
          <a:xfrm>
            <a:off x="4359351" y="4255766"/>
            <a:ext cx="775180" cy="689959"/>
            <a:chOff x="4748225" y="4600750"/>
            <a:chExt cx="332125" cy="295625"/>
          </a:xfrm>
        </p:grpSpPr>
        <p:sp>
          <p:nvSpPr>
            <p:cNvPr id="275" name="Google Shape;275;p2"/>
            <p:cNvSpPr/>
            <p:nvPr/>
          </p:nvSpPr>
          <p:spPr>
            <a:xfrm>
              <a:off x="4748225" y="4600750"/>
              <a:ext cx="332125" cy="295625"/>
            </a:xfrm>
            <a:custGeom>
              <a:avLst/>
              <a:gdLst/>
              <a:ahLst/>
              <a:cxnLst/>
              <a:rect l="l" t="t" r="r" b="b"/>
              <a:pathLst>
                <a:path w="13285" h="11825" extrusionOk="0">
                  <a:moveTo>
                    <a:pt x="8104" y="1"/>
                  </a:moveTo>
                  <a:cubicBezTo>
                    <a:pt x="7830" y="1"/>
                    <a:pt x="7533" y="24"/>
                    <a:pt x="7259" y="115"/>
                  </a:cubicBezTo>
                  <a:cubicBezTo>
                    <a:pt x="6848" y="229"/>
                    <a:pt x="6460" y="435"/>
                    <a:pt x="6118" y="709"/>
                  </a:cubicBezTo>
                  <a:cubicBezTo>
                    <a:pt x="5844" y="937"/>
                    <a:pt x="5593" y="1188"/>
                    <a:pt x="5364" y="1485"/>
                  </a:cubicBezTo>
                  <a:cubicBezTo>
                    <a:pt x="4976" y="1964"/>
                    <a:pt x="4680" y="2489"/>
                    <a:pt x="4497" y="3060"/>
                  </a:cubicBezTo>
                  <a:cubicBezTo>
                    <a:pt x="4360" y="3402"/>
                    <a:pt x="4269" y="3767"/>
                    <a:pt x="4200" y="4155"/>
                  </a:cubicBezTo>
                  <a:cubicBezTo>
                    <a:pt x="4155" y="4201"/>
                    <a:pt x="4109" y="4224"/>
                    <a:pt x="4063" y="4246"/>
                  </a:cubicBezTo>
                  <a:cubicBezTo>
                    <a:pt x="3356" y="4726"/>
                    <a:pt x="2785" y="5137"/>
                    <a:pt x="2283" y="5547"/>
                  </a:cubicBezTo>
                  <a:cubicBezTo>
                    <a:pt x="1963" y="5821"/>
                    <a:pt x="1667" y="6072"/>
                    <a:pt x="1416" y="6324"/>
                  </a:cubicBezTo>
                  <a:cubicBezTo>
                    <a:pt x="1142" y="6620"/>
                    <a:pt x="914" y="6871"/>
                    <a:pt x="708" y="7145"/>
                  </a:cubicBezTo>
                  <a:cubicBezTo>
                    <a:pt x="685" y="7191"/>
                    <a:pt x="662" y="7214"/>
                    <a:pt x="640" y="7259"/>
                  </a:cubicBezTo>
                  <a:cubicBezTo>
                    <a:pt x="594" y="7328"/>
                    <a:pt x="571" y="7374"/>
                    <a:pt x="548" y="7419"/>
                  </a:cubicBezTo>
                  <a:cubicBezTo>
                    <a:pt x="297" y="7807"/>
                    <a:pt x="137" y="8218"/>
                    <a:pt x="69" y="8606"/>
                  </a:cubicBezTo>
                  <a:cubicBezTo>
                    <a:pt x="1" y="8926"/>
                    <a:pt x="1" y="9245"/>
                    <a:pt x="46" y="9565"/>
                  </a:cubicBezTo>
                  <a:cubicBezTo>
                    <a:pt x="115" y="9907"/>
                    <a:pt x="229" y="10227"/>
                    <a:pt x="411" y="10523"/>
                  </a:cubicBezTo>
                  <a:cubicBezTo>
                    <a:pt x="503" y="10683"/>
                    <a:pt x="617" y="10820"/>
                    <a:pt x="754" y="10957"/>
                  </a:cubicBezTo>
                  <a:cubicBezTo>
                    <a:pt x="822" y="11026"/>
                    <a:pt x="936" y="11163"/>
                    <a:pt x="1119" y="11299"/>
                  </a:cubicBezTo>
                  <a:cubicBezTo>
                    <a:pt x="1393" y="11482"/>
                    <a:pt x="1712" y="11642"/>
                    <a:pt x="2032" y="11733"/>
                  </a:cubicBezTo>
                  <a:cubicBezTo>
                    <a:pt x="2283" y="11779"/>
                    <a:pt x="2534" y="11824"/>
                    <a:pt x="2808" y="11824"/>
                  </a:cubicBezTo>
                  <a:lnTo>
                    <a:pt x="2922" y="11824"/>
                  </a:lnTo>
                  <a:cubicBezTo>
                    <a:pt x="3173" y="11802"/>
                    <a:pt x="3424" y="11779"/>
                    <a:pt x="3675" y="11710"/>
                  </a:cubicBezTo>
                  <a:cubicBezTo>
                    <a:pt x="4063" y="11619"/>
                    <a:pt x="4474" y="11459"/>
                    <a:pt x="4908" y="11254"/>
                  </a:cubicBezTo>
                  <a:cubicBezTo>
                    <a:pt x="5250" y="11071"/>
                    <a:pt x="5593" y="10866"/>
                    <a:pt x="5981" y="10615"/>
                  </a:cubicBezTo>
                  <a:cubicBezTo>
                    <a:pt x="6574" y="10249"/>
                    <a:pt x="7168" y="9793"/>
                    <a:pt x="7875" y="9222"/>
                  </a:cubicBezTo>
                  <a:cubicBezTo>
                    <a:pt x="8104" y="9245"/>
                    <a:pt x="8332" y="9268"/>
                    <a:pt x="8514" y="9291"/>
                  </a:cubicBezTo>
                  <a:lnTo>
                    <a:pt x="8925" y="9291"/>
                  </a:lnTo>
                  <a:cubicBezTo>
                    <a:pt x="9176" y="9291"/>
                    <a:pt x="9427" y="9268"/>
                    <a:pt x="9656" y="9245"/>
                  </a:cubicBezTo>
                  <a:cubicBezTo>
                    <a:pt x="9998" y="9200"/>
                    <a:pt x="10340" y="9131"/>
                    <a:pt x="10683" y="8994"/>
                  </a:cubicBezTo>
                  <a:cubicBezTo>
                    <a:pt x="10979" y="8903"/>
                    <a:pt x="11253" y="8766"/>
                    <a:pt x="11504" y="8629"/>
                  </a:cubicBezTo>
                  <a:cubicBezTo>
                    <a:pt x="12052" y="8287"/>
                    <a:pt x="12486" y="7853"/>
                    <a:pt x="12783" y="7351"/>
                  </a:cubicBezTo>
                  <a:cubicBezTo>
                    <a:pt x="13079" y="6849"/>
                    <a:pt x="13239" y="6301"/>
                    <a:pt x="13262" y="5753"/>
                  </a:cubicBezTo>
                  <a:cubicBezTo>
                    <a:pt x="13285" y="5228"/>
                    <a:pt x="13194" y="4703"/>
                    <a:pt x="12988" y="4224"/>
                  </a:cubicBezTo>
                  <a:cubicBezTo>
                    <a:pt x="12783" y="3744"/>
                    <a:pt x="12463" y="3311"/>
                    <a:pt x="12075" y="2968"/>
                  </a:cubicBezTo>
                  <a:cubicBezTo>
                    <a:pt x="11824" y="2740"/>
                    <a:pt x="11504" y="2535"/>
                    <a:pt x="11185" y="2398"/>
                  </a:cubicBezTo>
                  <a:cubicBezTo>
                    <a:pt x="11094" y="2055"/>
                    <a:pt x="10957" y="1713"/>
                    <a:pt x="10751" y="1416"/>
                  </a:cubicBezTo>
                  <a:cubicBezTo>
                    <a:pt x="10523" y="1074"/>
                    <a:pt x="10226" y="777"/>
                    <a:pt x="9861" y="549"/>
                  </a:cubicBezTo>
                  <a:cubicBezTo>
                    <a:pt x="9656" y="412"/>
                    <a:pt x="9473" y="298"/>
                    <a:pt x="9268" y="229"/>
                  </a:cubicBezTo>
                  <a:cubicBezTo>
                    <a:pt x="9108" y="161"/>
                    <a:pt x="8880" y="69"/>
                    <a:pt x="8583" y="24"/>
                  </a:cubicBezTo>
                  <a:cubicBezTo>
                    <a:pt x="8423" y="1"/>
                    <a:pt x="8263" y="1"/>
                    <a:pt x="810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4945675" y="4660675"/>
              <a:ext cx="35975" cy="20800"/>
            </a:xfrm>
            <a:custGeom>
              <a:avLst/>
              <a:gdLst/>
              <a:ahLst/>
              <a:cxnLst/>
              <a:rect l="l" t="t" r="r" b="b"/>
              <a:pathLst>
                <a:path w="1439" h="832" extrusionOk="0">
                  <a:moveTo>
                    <a:pt x="502" y="1"/>
                  </a:moveTo>
                  <a:cubicBezTo>
                    <a:pt x="411" y="23"/>
                    <a:pt x="297" y="46"/>
                    <a:pt x="206" y="69"/>
                  </a:cubicBezTo>
                  <a:cubicBezTo>
                    <a:pt x="160" y="92"/>
                    <a:pt x="114" y="115"/>
                    <a:pt x="91" y="138"/>
                  </a:cubicBezTo>
                  <a:cubicBezTo>
                    <a:pt x="69" y="160"/>
                    <a:pt x="23" y="183"/>
                    <a:pt x="23" y="206"/>
                  </a:cubicBezTo>
                  <a:cubicBezTo>
                    <a:pt x="0" y="252"/>
                    <a:pt x="0" y="297"/>
                    <a:pt x="23" y="320"/>
                  </a:cubicBezTo>
                  <a:cubicBezTo>
                    <a:pt x="38" y="320"/>
                    <a:pt x="63" y="330"/>
                    <a:pt x="85" y="330"/>
                  </a:cubicBezTo>
                  <a:cubicBezTo>
                    <a:pt x="96" y="330"/>
                    <a:pt x="107" y="328"/>
                    <a:pt x="114" y="320"/>
                  </a:cubicBezTo>
                  <a:lnTo>
                    <a:pt x="160" y="320"/>
                  </a:lnTo>
                  <a:cubicBezTo>
                    <a:pt x="183" y="320"/>
                    <a:pt x="183" y="297"/>
                    <a:pt x="206" y="297"/>
                  </a:cubicBezTo>
                  <a:cubicBezTo>
                    <a:pt x="274" y="275"/>
                    <a:pt x="320" y="252"/>
                    <a:pt x="365" y="252"/>
                  </a:cubicBezTo>
                  <a:lnTo>
                    <a:pt x="594" y="252"/>
                  </a:lnTo>
                  <a:cubicBezTo>
                    <a:pt x="662" y="252"/>
                    <a:pt x="753" y="275"/>
                    <a:pt x="822" y="297"/>
                  </a:cubicBezTo>
                  <a:cubicBezTo>
                    <a:pt x="822" y="297"/>
                    <a:pt x="822" y="297"/>
                    <a:pt x="822" y="297"/>
                  </a:cubicBezTo>
                  <a:lnTo>
                    <a:pt x="822" y="297"/>
                  </a:lnTo>
                  <a:cubicBezTo>
                    <a:pt x="822" y="297"/>
                    <a:pt x="835" y="297"/>
                    <a:pt x="841" y="307"/>
                  </a:cubicBezTo>
                  <a:lnTo>
                    <a:pt x="841" y="307"/>
                  </a:lnTo>
                  <a:cubicBezTo>
                    <a:pt x="835" y="304"/>
                    <a:pt x="828" y="301"/>
                    <a:pt x="822" y="297"/>
                  </a:cubicBezTo>
                  <a:lnTo>
                    <a:pt x="822" y="297"/>
                  </a:lnTo>
                  <a:cubicBezTo>
                    <a:pt x="822" y="297"/>
                    <a:pt x="845" y="320"/>
                    <a:pt x="845" y="320"/>
                  </a:cubicBezTo>
                  <a:cubicBezTo>
                    <a:pt x="845" y="314"/>
                    <a:pt x="843" y="310"/>
                    <a:pt x="841" y="307"/>
                  </a:cubicBezTo>
                  <a:lnTo>
                    <a:pt x="841" y="307"/>
                  </a:lnTo>
                  <a:cubicBezTo>
                    <a:pt x="880" y="327"/>
                    <a:pt x="920" y="346"/>
                    <a:pt x="959" y="366"/>
                  </a:cubicBezTo>
                  <a:cubicBezTo>
                    <a:pt x="982" y="389"/>
                    <a:pt x="982" y="389"/>
                    <a:pt x="1004" y="411"/>
                  </a:cubicBezTo>
                  <a:cubicBezTo>
                    <a:pt x="1027" y="434"/>
                    <a:pt x="1050" y="434"/>
                    <a:pt x="1073" y="457"/>
                  </a:cubicBezTo>
                  <a:lnTo>
                    <a:pt x="1050" y="457"/>
                  </a:lnTo>
                  <a:lnTo>
                    <a:pt x="1085" y="469"/>
                  </a:lnTo>
                  <a:lnTo>
                    <a:pt x="1085" y="469"/>
                  </a:lnTo>
                  <a:cubicBezTo>
                    <a:pt x="1081" y="466"/>
                    <a:pt x="1078" y="462"/>
                    <a:pt x="1073" y="457"/>
                  </a:cubicBezTo>
                  <a:lnTo>
                    <a:pt x="1073" y="457"/>
                  </a:lnTo>
                  <a:cubicBezTo>
                    <a:pt x="1077" y="461"/>
                    <a:pt x="1081" y="465"/>
                    <a:pt x="1085" y="469"/>
                  </a:cubicBezTo>
                  <a:lnTo>
                    <a:pt x="1085" y="469"/>
                  </a:lnTo>
                  <a:lnTo>
                    <a:pt x="1085" y="469"/>
                  </a:lnTo>
                  <a:lnTo>
                    <a:pt x="1085" y="469"/>
                  </a:lnTo>
                  <a:cubicBezTo>
                    <a:pt x="1087" y="471"/>
                    <a:pt x="1089" y="473"/>
                    <a:pt x="1091" y="474"/>
                  </a:cubicBezTo>
                  <a:lnTo>
                    <a:pt x="1091" y="474"/>
                  </a:lnTo>
                  <a:cubicBezTo>
                    <a:pt x="1089" y="472"/>
                    <a:pt x="1087" y="471"/>
                    <a:pt x="1085" y="469"/>
                  </a:cubicBezTo>
                  <a:lnTo>
                    <a:pt x="1085" y="469"/>
                  </a:lnTo>
                  <a:lnTo>
                    <a:pt x="1119" y="480"/>
                  </a:lnTo>
                  <a:cubicBezTo>
                    <a:pt x="1104" y="480"/>
                    <a:pt x="1099" y="480"/>
                    <a:pt x="1091" y="474"/>
                  </a:cubicBezTo>
                  <a:lnTo>
                    <a:pt x="1091" y="474"/>
                  </a:lnTo>
                  <a:cubicBezTo>
                    <a:pt x="1130" y="509"/>
                    <a:pt x="1170" y="532"/>
                    <a:pt x="1210" y="571"/>
                  </a:cubicBezTo>
                  <a:cubicBezTo>
                    <a:pt x="1233" y="594"/>
                    <a:pt x="1255" y="640"/>
                    <a:pt x="1278" y="663"/>
                  </a:cubicBezTo>
                  <a:cubicBezTo>
                    <a:pt x="1278" y="685"/>
                    <a:pt x="1278" y="685"/>
                    <a:pt x="1278" y="708"/>
                  </a:cubicBezTo>
                  <a:cubicBezTo>
                    <a:pt x="1278" y="731"/>
                    <a:pt x="1278" y="731"/>
                    <a:pt x="1278" y="754"/>
                  </a:cubicBezTo>
                  <a:cubicBezTo>
                    <a:pt x="1278" y="777"/>
                    <a:pt x="1278" y="777"/>
                    <a:pt x="1301" y="799"/>
                  </a:cubicBezTo>
                  <a:cubicBezTo>
                    <a:pt x="1301" y="822"/>
                    <a:pt x="1324" y="822"/>
                    <a:pt x="1347" y="822"/>
                  </a:cubicBezTo>
                  <a:cubicBezTo>
                    <a:pt x="1353" y="828"/>
                    <a:pt x="1362" y="831"/>
                    <a:pt x="1373" y="831"/>
                  </a:cubicBezTo>
                  <a:cubicBezTo>
                    <a:pt x="1401" y="831"/>
                    <a:pt x="1438" y="810"/>
                    <a:pt x="1438" y="777"/>
                  </a:cubicBezTo>
                  <a:cubicBezTo>
                    <a:pt x="1438" y="754"/>
                    <a:pt x="1438" y="731"/>
                    <a:pt x="1438" y="708"/>
                  </a:cubicBezTo>
                  <a:cubicBezTo>
                    <a:pt x="1438" y="685"/>
                    <a:pt x="1438" y="663"/>
                    <a:pt x="1415" y="640"/>
                  </a:cubicBezTo>
                  <a:lnTo>
                    <a:pt x="1438" y="640"/>
                  </a:lnTo>
                  <a:cubicBezTo>
                    <a:pt x="1415" y="594"/>
                    <a:pt x="1392" y="526"/>
                    <a:pt x="1370" y="480"/>
                  </a:cubicBezTo>
                  <a:cubicBezTo>
                    <a:pt x="1347" y="434"/>
                    <a:pt x="1324" y="411"/>
                    <a:pt x="1324" y="389"/>
                  </a:cubicBezTo>
                  <a:cubicBezTo>
                    <a:pt x="1278" y="343"/>
                    <a:pt x="1255" y="297"/>
                    <a:pt x="1210" y="252"/>
                  </a:cubicBezTo>
                  <a:cubicBezTo>
                    <a:pt x="1187" y="229"/>
                    <a:pt x="1164" y="206"/>
                    <a:pt x="1141" y="206"/>
                  </a:cubicBezTo>
                  <a:cubicBezTo>
                    <a:pt x="1119" y="183"/>
                    <a:pt x="1096" y="160"/>
                    <a:pt x="1073" y="138"/>
                  </a:cubicBezTo>
                  <a:cubicBezTo>
                    <a:pt x="1027" y="115"/>
                    <a:pt x="959" y="92"/>
                    <a:pt x="913" y="69"/>
                  </a:cubicBezTo>
                  <a:lnTo>
                    <a:pt x="936" y="69"/>
                  </a:lnTo>
                  <a:cubicBezTo>
                    <a:pt x="890" y="46"/>
                    <a:pt x="867" y="46"/>
                    <a:pt x="845" y="46"/>
                  </a:cubicBezTo>
                  <a:cubicBezTo>
                    <a:pt x="799" y="23"/>
                    <a:pt x="776" y="23"/>
                    <a:pt x="730" y="23"/>
                  </a:cubicBezTo>
                  <a:cubicBezTo>
                    <a:pt x="685" y="1"/>
                    <a:pt x="639"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4945100" y="4662950"/>
              <a:ext cx="16000" cy="6875"/>
            </a:xfrm>
            <a:custGeom>
              <a:avLst/>
              <a:gdLst/>
              <a:ahLst/>
              <a:cxnLst/>
              <a:rect l="l" t="t" r="r" b="b"/>
              <a:pathLst>
                <a:path w="640" h="275" extrusionOk="0">
                  <a:moveTo>
                    <a:pt x="594" y="1"/>
                  </a:moveTo>
                  <a:cubicBezTo>
                    <a:pt x="594" y="1"/>
                    <a:pt x="594" y="24"/>
                    <a:pt x="571" y="24"/>
                  </a:cubicBezTo>
                  <a:lnTo>
                    <a:pt x="548" y="24"/>
                  </a:lnTo>
                  <a:cubicBezTo>
                    <a:pt x="502" y="24"/>
                    <a:pt x="457" y="24"/>
                    <a:pt x="411" y="47"/>
                  </a:cubicBezTo>
                  <a:lnTo>
                    <a:pt x="343" y="47"/>
                  </a:lnTo>
                  <a:cubicBezTo>
                    <a:pt x="320" y="69"/>
                    <a:pt x="297" y="69"/>
                    <a:pt x="274" y="69"/>
                  </a:cubicBezTo>
                  <a:cubicBezTo>
                    <a:pt x="251" y="92"/>
                    <a:pt x="206" y="92"/>
                    <a:pt x="183" y="115"/>
                  </a:cubicBezTo>
                  <a:cubicBezTo>
                    <a:pt x="137" y="115"/>
                    <a:pt x="114" y="138"/>
                    <a:pt x="92" y="138"/>
                  </a:cubicBezTo>
                  <a:cubicBezTo>
                    <a:pt x="69" y="161"/>
                    <a:pt x="69" y="161"/>
                    <a:pt x="46" y="184"/>
                  </a:cubicBezTo>
                  <a:cubicBezTo>
                    <a:pt x="23" y="184"/>
                    <a:pt x="0" y="229"/>
                    <a:pt x="23" y="252"/>
                  </a:cubicBezTo>
                  <a:cubicBezTo>
                    <a:pt x="23" y="252"/>
                    <a:pt x="46" y="252"/>
                    <a:pt x="46" y="275"/>
                  </a:cubicBezTo>
                  <a:cubicBezTo>
                    <a:pt x="69" y="275"/>
                    <a:pt x="69" y="275"/>
                    <a:pt x="92" y="252"/>
                  </a:cubicBezTo>
                  <a:cubicBezTo>
                    <a:pt x="114" y="252"/>
                    <a:pt x="137" y="229"/>
                    <a:pt x="160" y="229"/>
                  </a:cubicBezTo>
                  <a:cubicBezTo>
                    <a:pt x="206" y="206"/>
                    <a:pt x="251" y="184"/>
                    <a:pt x="297" y="184"/>
                  </a:cubicBezTo>
                  <a:cubicBezTo>
                    <a:pt x="343" y="161"/>
                    <a:pt x="388" y="138"/>
                    <a:pt x="434" y="138"/>
                  </a:cubicBezTo>
                  <a:cubicBezTo>
                    <a:pt x="480" y="138"/>
                    <a:pt x="525" y="115"/>
                    <a:pt x="571" y="115"/>
                  </a:cubicBezTo>
                  <a:lnTo>
                    <a:pt x="617" y="115"/>
                  </a:lnTo>
                  <a:cubicBezTo>
                    <a:pt x="617" y="115"/>
                    <a:pt x="639" y="92"/>
                    <a:pt x="639" y="92"/>
                  </a:cubicBezTo>
                  <a:cubicBezTo>
                    <a:pt x="639" y="69"/>
                    <a:pt x="639" y="47"/>
                    <a:pt x="639" y="47"/>
                  </a:cubicBezTo>
                  <a:cubicBezTo>
                    <a:pt x="639" y="24"/>
                    <a:pt x="617" y="24"/>
                    <a:pt x="617" y="24"/>
                  </a:cubicBezTo>
                  <a:cubicBezTo>
                    <a:pt x="617" y="24"/>
                    <a:pt x="594"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4945675" y="4663525"/>
              <a:ext cx="35400" cy="15250"/>
            </a:xfrm>
            <a:custGeom>
              <a:avLst/>
              <a:gdLst/>
              <a:ahLst/>
              <a:cxnLst/>
              <a:rect l="l" t="t" r="r" b="b"/>
              <a:pathLst>
                <a:path w="1416" h="610" extrusionOk="0">
                  <a:moveTo>
                    <a:pt x="594" y="1"/>
                  </a:moveTo>
                  <a:cubicBezTo>
                    <a:pt x="548" y="1"/>
                    <a:pt x="502" y="1"/>
                    <a:pt x="457" y="24"/>
                  </a:cubicBezTo>
                  <a:cubicBezTo>
                    <a:pt x="388" y="46"/>
                    <a:pt x="342" y="69"/>
                    <a:pt x="274" y="92"/>
                  </a:cubicBezTo>
                  <a:cubicBezTo>
                    <a:pt x="274" y="115"/>
                    <a:pt x="251" y="115"/>
                    <a:pt x="228" y="138"/>
                  </a:cubicBezTo>
                  <a:cubicBezTo>
                    <a:pt x="206" y="138"/>
                    <a:pt x="183" y="161"/>
                    <a:pt x="160" y="161"/>
                  </a:cubicBezTo>
                  <a:cubicBezTo>
                    <a:pt x="114" y="206"/>
                    <a:pt x="69" y="229"/>
                    <a:pt x="23" y="275"/>
                  </a:cubicBezTo>
                  <a:cubicBezTo>
                    <a:pt x="0" y="275"/>
                    <a:pt x="0" y="320"/>
                    <a:pt x="0" y="343"/>
                  </a:cubicBezTo>
                  <a:cubicBezTo>
                    <a:pt x="15" y="343"/>
                    <a:pt x="31" y="353"/>
                    <a:pt x="46" y="353"/>
                  </a:cubicBezTo>
                  <a:cubicBezTo>
                    <a:pt x="53" y="353"/>
                    <a:pt x="61" y="351"/>
                    <a:pt x="69" y="343"/>
                  </a:cubicBezTo>
                  <a:cubicBezTo>
                    <a:pt x="114" y="320"/>
                    <a:pt x="137" y="297"/>
                    <a:pt x="160" y="275"/>
                  </a:cubicBezTo>
                  <a:cubicBezTo>
                    <a:pt x="206" y="252"/>
                    <a:pt x="228" y="229"/>
                    <a:pt x="274" y="206"/>
                  </a:cubicBezTo>
                  <a:cubicBezTo>
                    <a:pt x="342" y="183"/>
                    <a:pt x="411" y="161"/>
                    <a:pt x="457" y="161"/>
                  </a:cubicBezTo>
                  <a:cubicBezTo>
                    <a:pt x="525" y="161"/>
                    <a:pt x="571" y="138"/>
                    <a:pt x="616" y="138"/>
                  </a:cubicBezTo>
                  <a:cubicBezTo>
                    <a:pt x="662" y="161"/>
                    <a:pt x="708" y="161"/>
                    <a:pt x="753" y="183"/>
                  </a:cubicBezTo>
                  <a:cubicBezTo>
                    <a:pt x="845" y="206"/>
                    <a:pt x="913" y="252"/>
                    <a:pt x="982" y="297"/>
                  </a:cubicBezTo>
                  <a:cubicBezTo>
                    <a:pt x="1027" y="343"/>
                    <a:pt x="1073" y="389"/>
                    <a:pt x="1119" y="434"/>
                  </a:cubicBezTo>
                  <a:cubicBezTo>
                    <a:pt x="1141" y="457"/>
                    <a:pt x="1164" y="480"/>
                    <a:pt x="1164" y="480"/>
                  </a:cubicBezTo>
                  <a:cubicBezTo>
                    <a:pt x="1187" y="526"/>
                    <a:pt x="1187" y="526"/>
                    <a:pt x="1210" y="571"/>
                  </a:cubicBezTo>
                  <a:cubicBezTo>
                    <a:pt x="1223" y="598"/>
                    <a:pt x="1260" y="609"/>
                    <a:pt x="1297" y="609"/>
                  </a:cubicBezTo>
                  <a:cubicBezTo>
                    <a:pt x="1324" y="609"/>
                    <a:pt x="1351" y="604"/>
                    <a:pt x="1370" y="594"/>
                  </a:cubicBezTo>
                  <a:cubicBezTo>
                    <a:pt x="1415" y="571"/>
                    <a:pt x="1415" y="503"/>
                    <a:pt x="1415" y="457"/>
                  </a:cubicBezTo>
                  <a:cubicBezTo>
                    <a:pt x="1392" y="434"/>
                    <a:pt x="1392" y="412"/>
                    <a:pt x="1392" y="389"/>
                  </a:cubicBezTo>
                  <a:cubicBezTo>
                    <a:pt x="1370" y="343"/>
                    <a:pt x="1347" y="320"/>
                    <a:pt x="1324" y="297"/>
                  </a:cubicBezTo>
                  <a:cubicBezTo>
                    <a:pt x="1278" y="229"/>
                    <a:pt x="1210" y="183"/>
                    <a:pt x="1141" y="161"/>
                  </a:cubicBezTo>
                  <a:cubicBezTo>
                    <a:pt x="1096" y="115"/>
                    <a:pt x="1027" y="92"/>
                    <a:pt x="959" y="46"/>
                  </a:cubicBezTo>
                  <a:cubicBezTo>
                    <a:pt x="913" y="46"/>
                    <a:pt x="867" y="24"/>
                    <a:pt x="822" y="24"/>
                  </a:cubicBezTo>
                  <a:cubicBezTo>
                    <a:pt x="799" y="1"/>
                    <a:pt x="753" y="1"/>
                    <a:pt x="70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4902300" y="4664100"/>
              <a:ext cx="79900" cy="108450"/>
            </a:xfrm>
            <a:custGeom>
              <a:avLst/>
              <a:gdLst/>
              <a:ahLst/>
              <a:cxnLst/>
              <a:rect l="l" t="t" r="r" b="b"/>
              <a:pathLst>
                <a:path w="3196" h="4338" extrusionOk="0">
                  <a:moveTo>
                    <a:pt x="2420" y="1"/>
                  </a:moveTo>
                  <a:cubicBezTo>
                    <a:pt x="2374" y="1"/>
                    <a:pt x="2329" y="23"/>
                    <a:pt x="2283" y="23"/>
                  </a:cubicBezTo>
                  <a:lnTo>
                    <a:pt x="2214" y="23"/>
                  </a:lnTo>
                  <a:cubicBezTo>
                    <a:pt x="2146" y="46"/>
                    <a:pt x="2100" y="69"/>
                    <a:pt x="2032" y="92"/>
                  </a:cubicBezTo>
                  <a:cubicBezTo>
                    <a:pt x="2009" y="92"/>
                    <a:pt x="1963" y="115"/>
                    <a:pt x="1941" y="138"/>
                  </a:cubicBezTo>
                  <a:cubicBezTo>
                    <a:pt x="1872" y="160"/>
                    <a:pt x="1826" y="206"/>
                    <a:pt x="1781" y="252"/>
                  </a:cubicBezTo>
                  <a:cubicBezTo>
                    <a:pt x="1758" y="274"/>
                    <a:pt x="1735" y="297"/>
                    <a:pt x="1689" y="320"/>
                  </a:cubicBezTo>
                  <a:cubicBezTo>
                    <a:pt x="1575" y="457"/>
                    <a:pt x="1461" y="594"/>
                    <a:pt x="1370" y="754"/>
                  </a:cubicBezTo>
                  <a:cubicBezTo>
                    <a:pt x="1279" y="868"/>
                    <a:pt x="1210" y="1005"/>
                    <a:pt x="1142" y="1142"/>
                  </a:cubicBezTo>
                  <a:cubicBezTo>
                    <a:pt x="1050" y="1302"/>
                    <a:pt x="982" y="1461"/>
                    <a:pt x="913" y="1621"/>
                  </a:cubicBezTo>
                  <a:cubicBezTo>
                    <a:pt x="845" y="1781"/>
                    <a:pt x="776" y="1941"/>
                    <a:pt x="731" y="2123"/>
                  </a:cubicBezTo>
                  <a:cubicBezTo>
                    <a:pt x="662" y="2283"/>
                    <a:pt x="594" y="2443"/>
                    <a:pt x="525" y="2625"/>
                  </a:cubicBezTo>
                  <a:cubicBezTo>
                    <a:pt x="503" y="2694"/>
                    <a:pt x="480" y="2785"/>
                    <a:pt x="457" y="2877"/>
                  </a:cubicBezTo>
                  <a:cubicBezTo>
                    <a:pt x="411" y="2945"/>
                    <a:pt x="388" y="3036"/>
                    <a:pt x="366" y="3128"/>
                  </a:cubicBezTo>
                  <a:cubicBezTo>
                    <a:pt x="297" y="3287"/>
                    <a:pt x="251" y="3470"/>
                    <a:pt x="206" y="3630"/>
                  </a:cubicBezTo>
                  <a:cubicBezTo>
                    <a:pt x="160" y="3744"/>
                    <a:pt x="114" y="3858"/>
                    <a:pt x="69" y="3972"/>
                  </a:cubicBezTo>
                  <a:cubicBezTo>
                    <a:pt x="23" y="4041"/>
                    <a:pt x="0" y="4109"/>
                    <a:pt x="23" y="4200"/>
                  </a:cubicBezTo>
                  <a:cubicBezTo>
                    <a:pt x="23" y="4223"/>
                    <a:pt x="46" y="4246"/>
                    <a:pt x="69" y="4269"/>
                  </a:cubicBezTo>
                  <a:cubicBezTo>
                    <a:pt x="92" y="4292"/>
                    <a:pt x="114" y="4315"/>
                    <a:pt x="137" y="4337"/>
                  </a:cubicBezTo>
                  <a:cubicBezTo>
                    <a:pt x="183" y="4337"/>
                    <a:pt x="251" y="4337"/>
                    <a:pt x="297" y="4315"/>
                  </a:cubicBezTo>
                  <a:cubicBezTo>
                    <a:pt x="320" y="4292"/>
                    <a:pt x="343" y="4269"/>
                    <a:pt x="366" y="4246"/>
                  </a:cubicBezTo>
                  <a:cubicBezTo>
                    <a:pt x="366" y="4223"/>
                    <a:pt x="388" y="4200"/>
                    <a:pt x="388" y="4200"/>
                  </a:cubicBezTo>
                  <a:cubicBezTo>
                    <a:pt x="388" y="4200"/>
                    <a:pt x="388" y="4178"/>
                    <a:pt x="388" y="4178"/>
                  </a:cubicBezTo>
                  <a:cubicBezTo>
                    <a:pt x="411" y="4132"/>
                    <a:pt x="434" y="4086"/>
                    <a:pt x="457" y="4041"/>
                  </a:cubicBezTo>
                  <a:cubicBezTo>
                    <a:pt x="480" y="3995"/>
                    <a:pt x="503" y="3949"/>
                    <a:pt x="503" y="3904"/>
                  </a:cubicBezTo>
                  <a:cubicBezTo>
                    <a:pt x="525" y="3858"/>
                    <a:pt x="548" y="3790"/>
                    <a:pt x="571" y="3744"/>
                  </a:cubicBezTo>
                  <a:cubicBezTo>
                    <a:pt x="594" y="3675"/>
                    <a:pt x="617" y="3607"/>
                    <a:pt x="639" y="3538"/>
                  </a:cubicBezTo>
                  <a:cubicBezTo>
                    <a:pt x="685" y="3356"/>
                    <a:pt x="754" y="3196"/>
                    <a:pt x="799" y="3036"/>
                  </a:cubicBezTo>
                  <a:cubicBezTo>
                    <a:pt x="845" y="2945"/>
                    <a:pt x="868" y="2854"/>
                    <a:pt x="891" y="2785"/>
                  </a:cubicBezTo>
                  <a:cubicBezTo>
                    <a:pt x="936" y="2694"/>
                    <a:pt x="959" y="2603"/>
                    <a:pt x="982" y="2511"/>
                  </a:cubicBezTo>
                  <a:cubicBezTo>
                    <a:pt x="1050" y="2352"/>
                    <a:pt x="1119" y="2192"/>
                    <a:pt x="1164" y="2009"/>
                  </a:cubicBezTo>
                  <a:cubicBezTo>
                    <a:pt x="1233" y="1849"/>
                    <a:pt x="1301" y="1690"/>
                    <a:pt x="1370" y="1553"/>
                  </a:cubicBezTo>
                  <a:cubicBezTo>
                    <a:pt x="1438" y="1393"/>
                    <a:pt x="1507" y="1256"/>
                    <a:pt x="1598" y="1119"/>
                  </a:cubicBezTo>
                  <a:cubicBezTo>
                    <a:pt x="1667" y="982"/>
                    <a:pt x="1781" y="822"/>
                    <a:pt x="1872" y="685"/>
                  </a:cubicBezTo>
                  <a:cubicBezTo>
                    <a:pt x="1941" y="617"/>
                    <a:pt x="2009" y="548"/>
                    <a:pt x="2077" y="503"/>
                  </a:cubicBezTo>
                  <a:cubicBezTo>
                    <a:pt x="2100" y="480"/>
                    <a:pt x="2123" y="480"/>
                    <a:pt x="2169" y="457"/>
                  </a:cubicBezTo>
                  <a:cubicBezTo>
                    <a:pt x="2169" y="457"/>
                    <a:pt x="2192" y="434"/>
                    <a:pt x="2214" y="434"/>
                  </a:cubicBezTo>
                  <a:cubicBezTo>
                    <a:pt x="2283" y="411"/>
                    <a:pt x="2329" y="389"/>
                    <a:pt x="2397" y="389"/>
                  </a:cubicBezTo>
                  <a:lnTo>
                    <a:pt x="2534" y="389"/>
                  </a:lnTo>
                  <a:cubicBezTo>
                    <a:pt x="2580" y="411"/>
                    <a:pt x="2625" y="411"/>
                    <a:pt x="2648" y="434"/>
                  </a:cubicBezTo>
                  <a:cubicBezTo>
                    <a:pt x="2671" y="457"/>
                    <a:pt x="2694" y="457"/>
                    <a:pt x="2717" y="480"/>
                  </a:cubicBezTo>
                  <a:cubicBezTo>
                    <a:pt x="2762" y="503"/>
                    <a:pt x="2785" y="548"/>
                    <a:pt x="2808" y="594"/>
                  </a:cubicBezTo>
                  <a:cubicBezTo>
                    <a:pt x="2854" y="640"/>
                    <a:pt x="2876" y="708"/>
                    <a:pt x="2899" y="754"/>
                  </a:cubicBezTo>
                  <a:cubicBezTo>
                    <a:pt x="2922" y="822"/>
                    <a:pt x="2945" y="891"/>
                    <a:pt x="2945" y="936"/>
                  </a:cubicBezTo>
                  <a:cubicBezTo>
                    <a:pt x="2945" y="974"/>
                    <a:pt x="2945" y="1012"/>
                    <a:pt x="2945" y="1051"/>
                  </a:cubicBezTo>
                  <a:cubicBezTo>
                    <a:pt x="2945" y="1119"/>
                    <a:pt x="2945" y="1165"/>
                    <a:pt x="2922" y="1233"/>
                  </a:cubicBezTo>
                  <a:cubicBezTo>
                    <a:pt x="2922" y="1279"/>
                    <a:pt x="2899" y="1347"/>
                    <a:pt x="2876" y="1416"/>
                  </a:cubicBezTo>
                  <a:cubicBezTo>
                    <a:pt x="2876" y="1416"/>
                    <a:pt x="2876" y="1439"/>
                    <a:pt x="2854" y="1461"/>
                  </a:cubicBezTo>
                  <a:cubicBezTo>
                    <a:pt x="2854" y="1461"/>
                    <a:pt x="2854" y="1484"/>
                    <a:pt x="2854" y="1507"/>
                  </a:cubicBezTo>
                  <a:cubicBezTo>
                    <a:pt x="2831" y="1530"/>
                    <a:pt x="2831" y="1576"/>
                    <a:pt x="2808" y="1598"/>
                  </a:cubicBezTo>
                  <a:cubicBezTo>
                    <a:pt x="2785" y="1644"/>
                    <a:pt x="2762" y="1712"/>
                    <a:pt x="2717" y="1781"/>
                  </a:cubicBezTo>
                  <a:cubicBezTo>
                    <a:pt x="2717" y="1781"/>
                    <a:pt x="2717" y="1781"/>
                    <a:pt x="2717" y="1804"/>
                  </a:cubicBezTo>
                  <a:cubicBezTo>
                    <a:pt x="2694" y="1827"/>
                    <a:pt x="2694" y="1849"/>
                    <a:pt x="2717" y="1872"/>
                  </a:cubicBezTo>
                  <a:cubicBezTo>
                    <a:pt x="2739" y="1872"/>
                    <a:pt x="2785" y="1872"/>
                    <a:pt x="2785" y="1849"/>
                  </a:cubicBezTo>
                  <a:cubicBezTo>
                    <a:pt x="2808" y="1804"/>
                    <a:pt x="2831" y="1758"/>
                    <a:pt x="2854" y="1735"/>
                  </a:cubicBezTo>
                  <a:cubicBezTo>
                    <a:pt x="2876" y="1667"/>
                    <a:pt x="2922" y="1598"/>
                    <a:pt x="2945" y="1530"/>
                  </a:cubicBezTo>
                  <a:cubicBezTo>
                    <a:pt x="2990" y="1461"/>
                    <a:pt x="3036" y="1370"/>
                    <a:pt x="3059" y="1302"/>
                  </a:cubicBezTo>
                  <a:cubicBezTo>
                    <a:pt x="3105" y="1233"/>
                    <a:pt x="3127" y="1165"/>
                    <a:pt x="3150" y="1073"/>
                  </a:cubicBezTo>
                  <a:cubicBezTo>
                    <a:pt x="3173" y="1028"/>
                    <a:pt x="3173" y="959"/>
                    <a:pt x="3173" y="891"/>
                  </a:cubicBezTo>
                  <a:cubicBezTo>
                    <a:pt x="3196" y="845"/>
                    <a:pt x="3196" y="799"/>
                    <a:pt x="3173" y="754"/>
                  </a:cubicBezTo>
                  <a:cubicBezTo>
                    <a:pt x="3173" y="708"/>
                    <a:pt x="3173" y="662"/>
                    <a:pt x="3173" y="617"/>
                  </a:cubicBezTo>
                  <a:cubicBezTo>
                    <a:pt x="3150" y="594"/>
                    <a:pt x="3150" y="548"/>
                    <a:pt x="3150" y="526"/>
                  </a:cubicBezTo>
                  <a:cubicBezTo>
                    <a:pt x="3127" y="480"/>
                    <a:pt x="3105" y="434"/>
                    <a:pt x="3082" y="389"/>
                  </a:cubicBezTo>
                  <a:cubicBezTo>
                    <a:pt x="3059" y="343"/>
                    <a:pt x="3036" y="274"/>
                    <a:pt x="2990" y="229"/>
                  </a:cubicBezTo>
                  <a:cubicBezTo>
                    <a:pt x="2968" y="206"/>
                    <a:pt x="2968" y="206"/>
                    <a:pt x="2945" y="183"/>
                  </a:cubicBezTo>
                  <a:cubicBezTo>
                    <a:pt x="2922" y="160"/>
                    <a:pt x="2876" y="138"/>
                    <a:pt x="2854" y="115"/>
                  </a:cubicBezTo>
                  <a:cubicBezTo>
                    <a:pt x="2785" y="92"/>
                    <a:pt x="2717" y="46"/>
                    <a:pt x="2625" y="23"/>
                  </a:cubicBezTo>
                  <a:cubicBezTo>
                    <a:pt x="2557" y="23"/>
                    <a:pt x="2488" y="1"/>
                    <a:pt x="2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0" name="Google Shape;340;p2"/>
          <p:cNvSpPr/>
          <p:nvPr/>
        </p:nvSpPr>
        <p:spPr>
          <a:xfrm>
            <a:off x="8542765" y="1326521"/>
            <a:ext cx="208001" cy="175404"/>
          </a:xfrm>
          <a:custGeom>
            <a:avLst/>
            <a:gdLst/>
            <a:ahLst/>
            <a:cxnLst/>
            <a:rect l="l" t="t" r="r" b="b"/>
            <a:pathLst>
              <a:path w="1366" h="1152" extrusionOk="0">
                <a:moveTo>
                  <a:pt x="680" y="1"/>
                </a:moveTo>
                <a:cubicBezTo>
                  <a:pt x="623" y="4"/>
                  <a:pt x="570" y="58"/>
                  <a:pt x="576" y="118"/>
                </a:cubicBezTo>
                <a:cubicBezTo>
                  <a:pt x="582" y="198"/>
                  <a:pt x="590" y="279"/>
                  <a:pt x="596" y="359"/>
                </a:cubicBezTo>
                <a:cubicBezTo>
                  <a:pt x="596" y="422"/>
                  <a:pt x="596" y="489"/>
                  <a:pt x="599" y="552"/>
                </a:cubicBezTo>
                <a:cubicBezTo>
                  <a:pt x="432" y="559"/>
                  <a:pt x="261" y="563"/>
                  <a:pt x="94" y="566"/>
                </a:cubicBezTo>
                <a:cubicBezTo>
                  <a:pt x="41" y="566"/>
                  <a:pt x="1" y="612"/>
                  <a:pt x="5" y="663"/>
                </a:cubicBezTo>
                <a:cubicBezTo>
                  <a:pt x="8" y="714"/>
                  <a:pt x="48" y="753"/>
                  <a:pt x="95" y="753"/>
                </a:cubicBezTo>
                <a:cubicBezTo>
                  <a:pt x="97" y="753"/>
                  <a:pt x="99" y="753"/>
                  <a:pt x="101" y="753"/>
                </a:cubicBezTo>
                <a:cubicBezTo>
                  <a:pt x="269" y="753"/>
                  <a:pt x="432" y="750"/>
                  <a:pt x="599" y="743"/>
                </a:cubicBezTo>
                <a:lnTo>
                  <a:pt x="599" y="743"/>
                </a:lnTo>
                <a:cubicBezTo>
                  <a:pt x="599" y="763"/>
                  <a:pt x="596" y="780"/>
                  <a:pt x="596" y="800"/>
                </a:cubicBezTo>
                <a:cubicBezTo>
                  <a:pt x="593" y="836"/>
                  <a:pt x="590" y="870"/>
                  <a:pt x="590" y="907"/>
                </a:cubicBezTo>
                <a:lnTo>
                  <a:pt x="590" y="1034"/>
                </a:lnTo>
                <a:cubicBezTo>
                  <a:pt x="587" y="1099"/>
                  <a:pt x="649" y="1151"/>
                  <a:pt x="711" y="1151"/>
                </a:cubicBezTo>
                <a:cubicBezTo>
                  <a:pt x="713" y="1151"/>
                  <a:pt x="715" y="1151"/>
                  <a:pt x="717" y="1151"/>
                </a:cubicBezTo>
                <a:cubicBezTo>
                  <a:pt x="783" y="1148"/>
                  <a:pt x="840" y="1088"/>
                  <a:pt x="834" y="1021"/>
                </a:cubicBezTo>
                <a:cubicBezTo>
                  <a:pt x="834" y="984"/>
                  <a:pt x="827" y="944"/>
                  <a:pt x="827" y="904"/>
                </a:cubicBezTo>
                <a:cubicBezTo>
                  <a:pt x="827" y="867"/>
                  <a:pt x="823" y="830"/>
                  <a:pt x="823" y="790"/>
                </a:cubicBezTo>
                <a:cubicBezTo>
                  <a:pt x="823" y="773"/>
                  <a:pt x="827" y="753"/>
                  <a:pt x="827" y="736"/>
                </a:cubicBezTo>
                <a:cubicBezTo>
                  <a:pt x="883" y="733"/>
                  <a:pt x="944" y="733"/>
                  <a:pt x="1001" y="733"/>
                </a:cubicBezTo>
                <a:cubicBezTo>
                  <a:pt x="1048" y="736"/>
                  <a:pt x="1095" y="740"/>
                  <a:pt x="1141" y="743"/>
                </a:cubicBezTo>
                <a:cubicBezTo>
                  <a:pt x="1161" y="743"/>
                  <a:pt x="1184" y="743"/>
                  <a:pt x="1209" y="740"/>
                </a:cubicBezTo>
                <a:cubicBezTo>
                  <a:pt x="1238" y="740"/>
                  <a:pt x="1269" y="740"/>
                  <a:pt x="1298" y="730"/>
                </a:cubicBezTo>
                <a:cubicBezTo>
                  <a:pt x="1312" y="723"/>
                  <a:pt x="1325" y="716"/>
                  <a:pt x="1335" y="703"/>
                </a:cubicBezTo>
                <a:cubicBezTo>
                  <a:pt x="1345" y="693"/>
                  <a:pt x="1352" y="680"/>
                  <a:pt x="1355" y="663"/>
                </a:cubicBezTo>
                <a:cubicBezTo>
                  <a:pt x="1365" y="626"/>
                  <a:pt x="1349" y="583"/>
                  <a:pt x="1312" y="566"/>
                </a:cubicBezTo>
                <a:cubicBezTo>
                  <a:pt x="1295" y="559"/>
                  <a:pt x="1275" y="552"/>
                  <a:pt x="1258" y="549"/>
                </a:cubicBezTo>
                <a:cubicBezTo>
                  <a:pt x="1235" y="546"/>
                  <a:pt x="1215" y="546"/>
                  <a:pt x="1192" y="543"/>
                </a:cubicBezTo>
                <a:cubicBezTo>
                  <a:pt x="1164" y="543"/>
                  <a:pt x="1138" y="539"/>
                  <a:pt x="1108" y="539"/>
                </a:cubicBezTo>
                <a:cubicBezTo>
                  <a:pt x="1074" y="535"/>
                  <a:pt x="1038" y="532"/>
                  <a:pt x="1001" y="532"/>
                </a:cubicBezTo>
                <a:lnTo>
                  <a:pt x="877" y="532"/>
                </a:lnTo>
                <a:cubicBezTo>
                  <a:pt x="860" y="535"/>
                  <a:pt x="840" y="535"/>
                  <a:pt x="820" y="535"/>
                </a:cubicBezTo>
                <a:cubicBezTo>
                  <a:pt x="820" y="475"/>
                  <a:pt x="820" y="412"/>
                  <a:pt x="817" y="348"/>
                </a:cubicBezTo>
                <a:cubicBezTo>
                  <a:pt x="814" y="268"/>
                  <a:pt x="807" y="188"/>
                  <a:pt x="797" y="108"/>
                </a:cubicBezTo>
                <a:cubicBezTo>
                  <a:pt x="794" y="78"/>
                  <a:pt x="783" y="51"/>
                  <a:pt x="763" y="31"/>
                </a:cubicBezTo>
                <a:cubicBezTo>
                  <a:pt x="743" y="10"/>
                  <a:pt x="713" y="1"/>
                  <a:pt x="6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707584" y="3911414"/>
            <a:ext cx="80450" cy="79684"/>
          </a:xfrm>
          <a:custGeom>
            <a:avLst/>
            <a:gdLst/>
            <a:ahLst/>
            <a:cxnLst/>
            <a:rect l="l" t="t" r="r" b="b"/>
            <a:pathLst>
              <a:path w="774" h="767" extrusionOk="0">
                <a:moveTo>
                  <a:pt x="369" y="1"/>
                </a:moveTo>
                <a:cubicBezTo>
                  <a:pt x="272" y="1"/>
                  <a:pt x="175" y="50"/>
                  <a:pt x="108" y="121"/>
                </a:cubicBezTo>
                <a:cubicBezTo>
                  <a:pt x="38" y="195"/>
                  <a:pt x="1" y="298"/>
                  <a:pt x="4" y="402"/>
                </a:cubicBezTo>
                <a:cubicBezTo>
                  <a:pt x="11" y="499"/>
                  <a:pt x="55" y="596"/>
                  <a:pt x="125" y="663"/>
                </a:cubicBezTo>
                <a:cubicBezTo>
                  <a:pt x="205" y="737"/>
                  <a:pt x="302" y="766"/>
                  <a:pt x="406" y="766"/>
                </a:cubicBezTo>
                <a:cubicBezTo>
                  <a:pt x="503" y="766"/>
                  <a:pt x="603" y="717"/>
                  <a:pt x="666" y="646"/>
                </a:cubicBezTo>
                <a:cubicBezTo>
                  <a:pt x="737" y="569"/>
                  <a:pt x="774" y="469"/>
                  <a:pt x="770" y="365"/>
                </a:cubicBezTo>
                <a:cubicBezTo>
                  <a:pt x="764" y="265"/>
                  <a:pt x="720" y="171"/>
                  <a:pt x="650" y="104"/>
                </a:cubicBezTo>
                <a:cubicBezTo>
                  <a:pt x="573" y="30"/>
                  <a:pt x="476" y="1"/>
                  <a:pt x="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2984222" y="4814498"/>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5425711" y="25471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3046529" y="653697"/>
            <a:ext cx="339523"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488249" y="2951202"/>
            <a:ext cx="219336" cy="353723"/>
          </a:xfrm>
          <a:custGeom>
            <a:avLst/>
            <a:gdLst/>
            <a:ahLst/>
            <a:cxnLst/>
            <a:rect l="l" t="t" r="r" b="b"/>
            <a:pathLst>
              <a:path w="2450" h="3951" extrusionOk="0">
                <a:moveTo>
                  <a:pt x="1707" y="1170"/>
                </a:moveTo>
                <a:lnTo>
                  <a:pt x="1703" y="1179"/>
                </a:lnTo>
                <a:lnTo>
                  <a:pt x="1699" y="1179"/>
                </a:lnTo>
                <a:lnTo>
                  <a:pt x="1707" y="1170"/>
                </a:lnTo>
                <a:close/>
                <a:moveTo>
                  <a:pt x="2288" y="1"/>
                </a:moveTo>
                <a:cubicBezTo>
                  <a:pt x="2254" y="1"/>
                  <a:pt x="2219" y="12"/>
                  <a:pt x="2188" y="32"/>
                </a:cubicBezTo>
                <a:cubicBezTo>
                  <a:pt x="2171" y="42"/>
                  <a:pt x="2151" y="55"/>
                  <a:pt x="2131" y="69"/>
                </a:cubicBezTo>
                <a:cubicBezTo>
                  <a:pt x="2085" y="96"/>
                  <a:pt x="2031" y="116"/>
                  <a:pt x="1977" y="133"/>
                </a:cubicBezTo>
                <a:cubicBezTo>
                  <a:pt x="1951" y="139"/>
                  <a:pt x="1924" y="146"/>
                  <a:pt x="1894" y="149"/>
                </a:cubicBezTo>
                <a:cubicBezTo>
                  <a:pt x="1850" y="146"/>
                  <a:pt x="1807" y="142"/>
                  <a:pt x="1764" y="136"/>
                </a:cubicBezTo>
                <a:cubicBezTo>
                  <a:pt x="1710" y="129"/>
                  <a:pt x="1656" y="126"/>
                  <a:pt x="1599" y="122"/>
                </a:cubicBezTo>
                <a:lnTo>
                  <a:pt x="1526" y="122"/>
                </a:lnTo>
                <a:cubicBezTo>
                  <a:pt x="1516" y="119"/>
                  <a:pt x="1503" y="119"/>
                  <a:pt x="1489" y="119"/>
                </a:cubicBezTo>
                <a:cubicBezTo>
                  <a:pt x="1472" y="122"/>
                  <a:pt x="1452" y="122"/>
                  <a:pt x="1435" y="122"/>
                </a:cubicBezTo>
                <a:cubicBezTo>
                  <a:pt x="1406" y="126"/>
                  <a:pt x="1378" y="133"/>
                  <a:pt x="1349" y="142"/>
                </a:cubicBezTo>
                <a:cubicBezTo>
                  <a:pt x="1325" y="149"/>
                  <a:pt x="1302" y="159"/>
                  <a:pt x="1278" y="173"/>
                </a:cubicBezTo>
                <a:cubicBezTo>
                  <a:pt x="1255" y="186"/>
                  <a:pt x="1235" y="202"/>
                  <a:pt x="1211" y="219"/>
                </a:cubicBezTo>
                <a:cubicBezTo>
                  <a:pt x="1188" y="236"/>
                  <a:pt x="1171" y="259"/>
                  <a:pt x="1154" y="279"/>
                </a:cubicBezTo>
                <a:lnTo>
                  <a:pt x="1142" y="296"/>
                </a:lnTo>
                <a:cubicBezTo>
                  <a:pt x="1131" y="316"/>
                  <a:pt x="1121" y="336"/>
                  <a:pt x="1111" y="353"/>
                </a:cubicBezTo>
                <a:cubicBezTo>
                  <a:pt x="1101" y="380"/>
                  <a:pt x="1094" y="410"/>
                  <a:pt x="1091" y="437"/>
                </a:cubicBezTo>
                <a:cubicBezTo>
                  <a:pt x="1085" y="483"/>
                  <a:pt x="1088" y="531"/>
                  <a:pt x="1097" y="577"/>
                </a:cubicBezTo>
                <a:cubicBezTo>
                  <a:pt x="1108" y="624"/>
                  <a:pt x="1125" y="671"/>
                  <a:pt x="1151" y="714"/>
                </a:cubicBezTo>
                <a:cubicBezTo>
                  <a:pt x="1171" y="748"/>
                  <a:pt x="1191" y="784"/>
                  <a:pt x="1218" y="815"/>
                </a:cubicBezTo>
                <a:cubicBezTo>
                  <a:pt x="1251" y="861"/>
                  <a:pt x="1292" y="901"/>
                  <a:pt x="1335" y="942"/>
                </a:cubicBezTo>
                <a:cubicBezTo>
                  <a:pt x="1382" y="989"/>
                  <a:pt x="1435" y="1036"/>
                  <a:pt x="1492" y="1076"/>
                </a:cubicBezTo>
                <a:cubicBezTo>
                  <a:pt x="1539" y="1113"/>
                  <a:pt x="1593" y="1149"/>
                  <a:pt x="1639" y="1190"/>
                </a:cubicBezTo>
                <a:lnTo>
                  <a:pt x="1656" y="1206"/>
                </a:lnTo>
                <a:cubicBezTo>
                  <a:pt x="1643" y="1216"/>
                  <a:pt x="1626" y="1223"/>
                  <a:pt x="1606" y="1230"/>
                </a:cubicBezTo>
                <a:cubicBezTo>
                  <a:pt x="1566" y="1239"/>
                  <a:pt x="1523" y="1243"/>
                  <a:pt x="1483" y="1246"/>
                </a:cubicBezTo>
                <a:cubicBezTo>
                  <a:pt x="1429" y="1246"/>
                  <a:pt x="1382" y="1239"/>
                  <a:pt x="1329" y="1233"/>
                </a:cubicBezTo>
                <a:cubicBezTo>
                  <a:pt x="1278" y="1226"/>
                  <a:pt x="1228" y="1219"/>
                  <a:pt x="1174" y="1213"/>
                </a:cubicBezTo>
                <a:cubicBezTo>
                  <a:pt x="1125" y="1202"/>
                  <a:pt x="1071" y="1190"/>
                  <a:pt x="1021" y="1190"/>
                </a:cubicBezTo>
                <a:cubicBezTo>
                  <a:pt x="1009" y="1188"/>
                  <a:pt x="997" y="1188"/>
                  <a:pt x="985" y="1188"/>
                </a:cubicBezTo>
                <a:cubicBezTo>
                  <a:pt x="957" y="1188"/>
                  <a:pt x="929" y="1191"/>
                  <a:pt x="901" y="1193"/>
                </a:cubicBezTo>
                <a:lnTo>
                  <a:pt x="881" y="1196"/>
                </a:lnTo>
                <a:cubicBezTo>
                  <a:pt x="853" y="1199"/>
                  <a:pt x="820" y="1206"/>
                  <a:pt x="796" y="1216"/>
                </a:cubicBezTo>
                <a:cubicBezTo>
                  <a:pt x="753" y="1236"/>
                  <a:pt x="710" y="1263"/>
                  <a:pt x="673" y="1293"/>
                </a:cubicBezTo>
                <a:cubicBezTo>
                  <a:pt x="623" y="1337"/>
                  <a:pt x="583" y="1394"/>
                  <a:pt x="560" y="1454"/>
                </a:cubicBezTo>
                <a:lnTo>
                  <a:pt x="549" y="1477"/>
                </a:lnTo>
                <a:cubicBezTo>
                  <a:pt x="526" y="1544"/>
                  <a:pt x="523" y="1624"/>
                  <a:pt x="532" y="1694"/>
                </a:cubicBezTo>
                <a:cubicBezTo>
                  <a:pt x="546" y="1764"/>
                  <a:pt x="569" y="1835"/>
                  <a:pt x="600" y="1902"/>
                </a:cubicBezTo>
                <a:cubicBezTo>
                  <a:pt x="626" y="1962"/>
                  <a:pt x="663" y="2019"/>
                  <a:pt x="710" y="2065"/>
                </a:cubicBezTo>
                <a:cubicBezTo>
                  <a:pt x="730" y="2089"/>
                  <a:pt x="750" y="2113"/>
                  <a:pt x="773" y="2133"/>
                </a:cubicBezTo>
                <a:cubicBezTo>
                  <a:pt x="827" y="2179"/>
                  <a:pt x="881" y="2226"/>
                  <a:pt x="934" y="2269"/>
                </a:cubicBezTo>
                <a:cubicBezTo>
                  <a:pt x="1017" y="2333"/>
                  <a:pt x="1101" y="2397"/>
                  <a:pt x="1182" y="2467"/>
                </a:cubicBezTo>
                <a:cubicBezTo>
                  <a:pt x="1198" y="2484"/>
                  <a:pt x="1218" y="2504"/>
                  <a:pt x="1235" y="2524"/>
                </a:cubicBezTo>
                <a:cubicBezTo>
                  <a:pt x="1198" y="2557"/>
                  <a:pt x="1162" y="2587"/>
                  <a:pt x="1121" y="2618"/>
                </a:cubicBezTo>
                <a:cubicBezTo>
                  <a:pt x="1108" y="2624"/>
                  <a:pt x="1094" y="2627"/>
                  <a:pt x="1085" y="2634"/>
                </a:cubicBezTo>
                <a:cubicBezTo>
                  <a:pt x="1014" y="2650"/>
                  <a:pt x="947" y="2661"/>
                  <a:pt x="877" y="2667"/>
                </a:cubicBezTo>
                <a:cubicBezTo>
                  <a:pt x="827" y="2667"/>
                  <a:pt x="780" y="2661"/>
                  <a:pt x="730" y="2654"/>
                </a:cubicBezTo>
                <a:cubicBezTo>
                  <a:pt x="676" y="2647"/>
                  <a:pt x="623" y="2644"/>
                  <a:pt x="566" y="2641"/>
                </a:cubicBezTo>
                <a:cubicBezTo>
                  <a:pt x="521" y="2639"/>
                  <a:pt x="476" y="2636"/>
                  <a:pt x="431" y="2636"/>
                </a:cubicBezTo>
                <a:cubicBezTo>
                  <a:pt x="413" y="2636"/>
                  <a:pt x="394" y="2637"/>
                  <a:pt x="375" y="2638"/>
                </a:cubicBezTo>
                <a:cubicBezTo>
                  <a:pt x="245" y="2650"/>
                  <a:pt x="128" y="2718"/>
                  <a:pt x="64" y="2831"/>
                </a:cubicBezTo>
                <a:cubicBezTo>
                  <a:pt x="24" y="2902"/>
                  <a:pt x="1" y="2985"/>
                  <a:pt x="1" y="3065"/>
                </a:cubicBezTo>
                <a:cubicBezTo>
                  <a:pt x="1" y="3132"/>
                  <a:pt x="4" y="3196"/>
                  <a:pt x="21" y="3260"/>
                </a:cubicBezTo>
                <a:cubicBezTo>
                  <a:pt x="31" y="3293"/>
                  <a:pt x="41" y="3326"/>
                  <a:pt x="54" y="3363"/>
                </a:cubicBezTo>
                <a:cubicBezTo>
                  <a:pt x="71" y="3400"/>
                  <a:pt x="91" y="3433"/>
                  <a:pt x="114" y="3467"/>
                </a:cubicBezTo>
                <a:cubicBezTo>
                  <a:pt x="151" y="3521"/>
                  <a:pt x="205" y="3567"/>
                  <a:pt x="255" y="3610"/>
                </a:cubicBezTo>
                <a:cubicBezTo>
                  <a:pt x="319" y="3664"/>
                  <a:pt x="392" y="3708"/>
                  <a:pt x="462" y="3751"/>
                </a:cubicBezTo>
                <a:cubicBezTo>
                  <a:pt x="552" y="3811"/>
                  <a:pt x="646" y="3868"/>
                  <a:pt x="736" y="3928"/>
                </a:cubicBezTo>
                <a:cubicBezTo>
                  <a:pt x="760" y="3942"/>
                  <a:pt x="786" y="3950"/>
                  <a:pt x="814" y="3950"/>
                </a:cubicBezTo>
                <a:cubicBezTo>
                  <a:pt x="821" y="3950"/>
                  <a:pt x="829" y="3950"/>
                  <a:pt x="836" y="3948"/>
                </a:cubicBezTo>
                <a:cubicBezTo>
                  <a:pt x="870" y="3945"/>
                  <a:pt x="901" y="3925"/>
                  <a:pt x="921" y="3895"/>
                </a:cubicBezTo>
                <a:cubicBezTo>
                  <a:pt x="961" y="3838"/>
                  <a:pt x="950" y="3748"/>
                  <a:pt x="890" y="3711"/>
                </a:cubicBezTo>
                <a:cubicBezTo>
                  <a:pt x="793" y="3651"/>
                  <a:pt x="696" y="3590"/>
                  <a:pt x="603" y="3527"/>
                </a:cubicBezTo>
                <a:cubicBezTo>
                  <a:pt x="529" y="3480"/>
                  <a:pt x="459" y="3430"/>
                  <a:pt x="392" y="3377"/>
                </a:cubicBezTo>
                <a:cubicBezTo>
                  <a:pt x="365" y="3350"/>
                  <a:pt x="342" y="3323"/>
                  <a:pt x="322" y="3293"/>
                </a:cubicBezTo>
                <a:cubicBezTo>
                  <a:pt x="308" y="3266"/>
                  <a:pt x="299" y="3240"/>
                  <a:pt x="288" y="3212"/>
                </a:cubicBezTo>
                <a:cubicBezTo>
                  <a:pt x="279" y="3176"/>
                  <a:pt x="271" y="3143"/>
                  <a:pt x="268" y="3109"/>
                </a:cubicBezTo>
                <a:cubicBezTo>
                  <a:pt x="268" y="3082"/>
                  <a:pt x="271" y="3052"/>
                  <a:pt x="275" y="3025"/>
                </a:cubicBezTo>
                <a:cubicBezTo>
                  <a:pt x="279" y="3012"/>
                  <a:pt x="282" y="2999"/>
                  <a:pt x="288" y="2985"/>
                </a:cubicBezTo>
                <a:cubicBezTo>
                  <a:pt x="295" y="2976"/>
                  <a:pt x="302" y="2965"/>
                  <a:pt x="308" y="2955"/>
                </a:cubicBezTo>
                <a:lnTo>
                  <a:pt x="328" y="2939"/>
                </a:lnTo>
                <a:lnTo>
                  <a:pt x="352" y="2928"/>
                </a:lnTo>
                <a:cubicBezTo>
                  <a:pt x="369" y="2925"/>
                  <a:pt x="385" y="2922"/>
                  <a:pt x="402" y="2922"/>
                </a:cubicBezTo>
                <a:cubicBezTo>
                  <a:pt x="449" y="2922"/>
                  <a:pt x="495" y="2925"/>
                  <a:pt x="543" y="2931"/>
                </a:cubicBezTo>
                <a:cubicBezTo>
                  <a:pt x="596" y="2935"/>
                  <a:pt x="649" y="2942"/>
                  <a:pt x="706" y="2948"/>
                </a:cubicBezTo>
                <a:cubicBezTo>
                  <a:pt x="760" y="2959"/>
                  <a:pt x="813" y="2965"/>
                  <a:pt x="870" y="2965"/>
                </a:cubicBezTo>
                <a:cubicBezTo>
                  <a:pt x="934" y="2965"/>
                  <a:pt x="1001" y="2955"/>
                  <a:pt x="1068" y="2948"/>
                </a:cubicBezTo>
                <a:cubicBezTo>
                  <a:pt x="1094" y="2945"/>
                  <a:pt x="1121" y="2942"/>
                  <a:pt x="1148" y="2935"/>
                </a:cubicBezTo>
                <a:cubicBezTo>
                  <a:pt x="1198" y="2925"/>
                  <a:pt x="1245" y="2905"/>
                  <a:pt x="1295" y="2878"/>
                </a:cubicBezTo>
                <a:cubicBezTo>
                  <a:pt x="1355" y="2845"/>
                  <a:pt x="1412" y="2805"/>
                  <a:pt x="1466" y="2758"/>
                </a:cubicBezTo>
                <a:cubicBezTo>
                  <a:pt x="1492" y="2731"/>
                  <a:pt x="1519" y="2701"/>
                  <a:pt x="1536" y="2671"/>
                </a:cubicBezTo>
                <a:cubicBezTo>
                  <a:pt x="1549" y="2650"/>
                  <a:pt x="1559" y="2627"/>
                  <a:pt x="1569" y="2607"/>
                </a:cubicBezTo>
                <a:cubicBezTo>
                  <a:pt x="1576" y="2587"/>
                  <a:pt x="1579" y="2564"/>
                  <a:pt x="1583" y="2541"/>
                </a:cubicBezTo>
                <a:cubicBezTo>
                  <a:pt x="1586" y="2520"/>
                  <a:pt x="1583" y="2487"/>
                  <a:pt x="1583" y="2474"/>
                </a:cubicBezTo>
                <a:cubicBezTo>
                  <a:pt x="1579" y="2450"/>
                  <a:pt x="1573" y="2430"/>
                  <a:pt x="1566" y="2406"/>
                </a:cubicBezTo>
                <a:cubicBezTo>
                  <a:pt x="1549" y="2363"/>
                  <a:pt x="1523" y="2323"/>
                  <a:pt x="1495" y="2286"/>
                </a:cubicBezTo>
                <a:cubicBezTo>
                  <a:pt x="1452" y="2223"/>
                  <a:pt x="1389" y="2166"/>
                  <a:pt x="1332" y="2113"/>
                </a:cubicBezTo>
                <a:cubicBezTo>
                  <a:pt x="1235" y="2022"/>
                  <a:pt x="1125" y="1945"/>
                  <a:pt x="1024" y="1858"/>
                </a:cubicBezTo>
                <a:cubicBezTo>
                  <a:pt x="997" y="1828"/>
                  <a:pt x="971" y="1801"/>
                  <a:pt x="947" y="1772"/>
                </a:cubicBezTo>
                <a:cubicBezTo>
                  <a:pt x="930" y="1735"/>
                  <a:pt x="914" y="1701"/>
                  <a:pt x="901" y="1664"/>
                </a:cubicBezTo>
                <a:cubicBezTo>
                  <a:pt x="897" y="1647"/>
                  <a:pt x="893" y="1631"/>
                  <a:pt x="890" y="1611"/>
                </a:cubicBezTo>
                <a:lnTo>
                  <a:pt x="890" y="1591"/>
                </a:lnTo>
                <a:lnTo>
                  <a:pt x="897" y="1581"/>
                </a:lnTo>
                <a:lnTo>
                  <a:pt x="907" y="1560"/>
                </a:lnTo>
                <a:lnTo>
                  <a:pt x="927" y="1547"/>
                </a:lnTo>
                <a:cubicBezTo>
                  <a:pt x="937" y="1544"/>
                  <a:pt x="947" y="1544"/>
                  <a:pt x="957" y="1540"/>
                </a:cubicBezTo>
                <a:cubicBezTo>
                  <a:pt x="1004" y="1544"/>
                  <a:pt x="1051" y="1547"/>
                  <a:pt x="1097" y="1554"/>
                </a:cubicBezTo>
                <a:cubicBezTo>
                  <a:pt x="1148" y="1560"/>
                  <a:pt x="1202" y="1567"/>
                  <a:pt x="1255" y="1574"/>
                </a:cubicBezTo>
                <a:cubicBezTo>
                  <a:pt x="1308" y="1581"/>
                  <a:pt x="1362" y="1594"/>
                  <a:pt x="1415" y="1594"/>
                </a:cubicBezTo>
                <a:cubicBezTo>
                  <a:pt x="1427" y="1595"/>
                  <a:pt x="1438" y="1595"/>
                  <a:pt x="1450" y="1595"/>
                </a:cubicBezTo>
                <a:cubicBezTo>
                  <a:pt x="1506" y="1595"/>
                  <a:pt x="1564" y="1589"/>
                  <a:pt x="1619" y="1577"/>
                </a:cubicBezTo>
                <a:cubicBezTo>
                  <a:pt x="1656" y="1571"/>
                  <a:pt x="1690" y="1557"/>
                  <a:pt x="1727" y="1544"/>
                </a:cubicBezTo>
                <a:cubicBezTo>
                  <a:pt x="1767" y="1531"/>
                  <a:pt x="1800" y="1511"/>
                  <a:pt x="1837" y="1487"/>
                </a:cubicBezTo>
                <a:cubicBezTo>
                  <a:pt x="1857" y="1474"/>
                  <a:pt x="1877" y="1460"/>
                  <a:pt x="1897" y="1443"/>
                </a:cubicBezTo>
                <a:cubicBezTo>
                  <a:pt x="1937" y="1410"/>
                  <a:pt x="1967" y="1366"/>
                  <a:pt x="1988" y="1316"/>
                </a:cubicBezTo>
                <a:cubicBezTo>
                  <a:pt x="1994" y="1296"/>
                  <a:pt x="1997" y="1263"/>
                  <a:pt x="2000" y="1243"/>
                </a:cubicBezTo>
                <a:cubicBezTo>
                  <a:pt x="2004" y="1210"/>
                  <a:pt x="2000" y="1176"/>
                  <a:pt x="1991" y="1145"/>
                </a:cubicBezTo>
                <a:cubicBezTo>
                  <a:pt x="1984" y="1122"/>
                  <a:pt x="1980" y="1105"/>
                  <a:pt x="1971" y="1085"/>
                </a:cubicBezTo>
                <a:cubicBezTo>
                  <a:pt x="1960" y="1065"/>
                  <a:pt x="1944" y="1045"/>
                  <a:pt x="1931" y="1025"/>
                </a:cubicBezTo>
                <a:cubicBezTo>
                  <a:pt x="1917" y="1009"/>
                  <a:pt x="1900" y="992"/>
                  <a:pt x="1887" y="975"/>
                </a:cubicBezTo>
                <a:cubicBezTo>
                  <a:pt x="1857" y="942"/>
                  <a:pt x="1827" y="912"/>
                  <a:pt x="1793" y="881"/>
                </a:cubicBezTo>
                <a:cubicBezTo>
                  <a:pt x="1750" y="841"/>
                  <a:pt x="1703" y="801"/>
                  <a:pt x="1656" y="761"/>
                </a:cubicBezTo>
                <a:cubicBezTo>
                  <a:pt x="1643" y="748"/>
                  <a:pt x="1626" y="735"/>
                  <a:pt x="1613" y="721"/>
                </a:cubicBezTo>
                <a:cubicBezTo>
                  <a:pt x="1556" y="668"/>
                  <a:pt x="1506" y="614"/>
                  <a:pt x="1463" y="554"/>
                </a:cubicBezTo>
                <a:cubicBezTo>
                  <a:pt x="1452" y="534"/>
                  <a:pt x="1443" y="517"/>
                  <a:pt x="1435" y="497"/>
                </a:cubicBezTo>
                <a:lnTo>
                  <a:pt x="1432" y="477"/>
                </a:lnTo>
                <a:lnTo>
                  <a:pt x="1435" y="477"/>
                </a:lnTo>
                <a:lnTo>
                  <a:pt x="1455" y="467"/>
                </a:lnTo>
                <a:lnTo>
                  <a:pt x="1459" y="467"/>
                </a:lnTo>
                <a:cubicBezTo>
                  <a:pt x="1486" y="467"/>
                  <a:pt x="1516" y="470"/>
                  <a:pt x="1543" y="474"/>
                </a:cubicBezTo>
                <a:cubicBezTo>
                  <a:pt x="1576" y="477"/>
                  <a:pt x="1613" y="477"/>
                  <a:pt x="1646" y="480"/>
                </a:cubicBezTo>
                <a:cubicBezTo>
                  <a:pt x="1719" y="487"/>
                  <a:pt x="1790" y="507"/>
                  <a:pt x="1860" y="514"/>
                </a:cubicBezTo>
                <a:cubicBezTo>
                  <a:pt x="1871" y="515"/>
                  <a:pt x="1883" y="515"/>
                  <a:pt x="1894" y="515"/>
                </a:cubicBezTo>
                <a:cubicBezTo>
                  <a:pt x="1982" y="515"/>
                  <a:pt x="2068" y="494"/>
                  <a:pt x="2151" y="467"/>
                </a:cubicBezTo>
                <a:cubicBezTo>
                  <a:pt x="2185" y="454"/>
                  <a:pt x="2221" y="440"/>
                  <a:pt x="2255" y="423"/>
                </a:cubicBezTo>
                <a:cubicBezTo>
                  <a:pt x="2289" y="410"/>
                  <a:pt x="2318" y="387"/>
                  <a:pt x="2349" y="367"/>
                </a:cubicBezTo>
                <a:cubicBezTo>
                  <a:pt x="2358" y="360"/>
                  <a:pt x="2366" y="353"/>
                  <a:pt x="2372" y="343"/>
                </a:cubicBezTo>
                <a:cubicBezTo>
                  <a:pt x="2398" y="323"/>
                  <a:pt x="2415" y="296"/>
                  <a:pt x="2429" y="263"/>
                </a:cubicBezTo>
                <a:cubicBezTo>
                  <a:pt x="2449" y="222"/>
                  <a:pt x="2449" y="179"/>
                  <a:pt x="2446" y="136"/>
                </a:cubicBezTo>
                <a:cubicBezTo>
                  <a:pt x="2439" y="79"/>
                  <a:pt x="2392" y="29"/>
                  <a:pt x="2338" y="9"/>
                </a:cubicBezTo>
                <a:cubicBezTo>
                  <a:pt x="2322" y="3"/>
                  <a:pt x="2305" y="1"/>
                  <a:pt x="22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6" name="Google Shape;346;p2"/>
          <p:cNvGrpSpPr/>
          <p:nvPr/>
        </p:nvGrpSpPr>
        <p:grpSpPr>
          <a:xfrm>
            <a:off x="8330685" y="3129822"/>
            <a:ext cx="155484" cy="175100"/>
            <a:chOff x="3655550" y="2257032"/>
            <a:chExt cx="192526" cy="161920"/>
          </a:xfrm>
        </p:grpSpPr>
        <p:sp>
          <p:nvSpPr>
            <p:cNvPr id="347" name="Google Shape;347;p2"/>
            <p:cNvSpPr/>
            <p:nvPr/>
          </p:nvSpPr>
          <p:spPr>
            <a:xfrm>
              <a:off x="3655550" y="2331503"/>
              <a:ext cx="192526" cy="31876"/>
            </a:xfrm>
            <a:custGeom>
              <a:avLst/>
              <a:gdLst/>
              <a:ahLst/>
              <a:cxnLst/>
              <a:rect l="l" t="t" r="r" b="b"/>
              <a:pathLst>
                <a:path w="1365" h="226" extrusionOk="0">
                  <a:moveTo>
                    <a:pt x="967" y="1"/>
                  </a:moveTo>
                  <a:cubicBezTo>
                    <a:pt x="936" y="1"/>
                    <a:pt x="906" y="1"/>
                    <a:pt x="876" y="5"/>
                  </a:cubicBezTo>
                  <a:cubicBezTo>
                    <a:pt x="800" y="8"/>
                    <a:pt x="719" y="15"/>
                    <a:pt x="642" y="18"/>
                  </a:cubicBezTo>
                  <a:cubicBezTo>
                    <a:pt x="458" y="31"/>
                    <a:pt x="274" y="31"/>
                    <a:pt x="93" y="35"/>
                  </a:cubicBezTo>
                  <a:cubicBezTo>
                    <a:pt x="40" y="35"/>
                    <a:pt x="0" y="85"/>
                    <a:pt x="3" y="135"/>
                  </a:cubicBezTo>
                  <a:cubicBezTo>
                    <a:pt x="3" y="186"/>
                    <a:pt x="50" y="226"/>
                    <a:pt x="100" y="226"/>
                  </a:cubicBezTo>
                  <a:cubicBezTo>
                    <a:pt x="311" y="222"/>
                    <a:pt x="519" y="218"/>
                    <a:pt x="726" y="209"/>
                  </a:cubicBezTo>
                  <a:cubicBezTo>
                    <a:pt x="789" y="207"/>
                    <a:pt x="854" y="204"/>
                    <a:pt x="918" y="204"/>
                  </a:cubicBezTo>
                  <a:cubicBezTo>
                    <a:pt x="946" y="204"/>
                    <a:pt x="973" y="204"/>
                    <a:pt x="1000" y="206"/>
                  </a:cubicBezTo>
                  <a:cubicBezTo>
                    <a:pt x="1047" y="206"/>
                    <a:pt x="1093" y="212"/>
                    <a:pt x="1141" y="212"/>
                  </a:cubicBezTo>
                  <a:lnTo>
                    <a:pt x="1204" y="212"/>
                  </a:lnTo>
                  <a:cubicBezTo>
                    <a:pt x="1234" y="212"/>
                    <a:pt x="1268" y="212"/>
                    <a:pt x="1294" y="198"/>
                  </a:cubicBezTo>
                  <a:cubicBezTo>
                    <a:pt x="1311" y="195"/>
                    <a:pt x="1325" y="186"/>
                    <a:pt x="1334" y="175"/>
                  </a:cubicBezTo>
                  <a:cubicBezTo>
                    <a:pt x="1345" y="161"/>
                    <a:pt x="1351" y="149"/>
                    <a:pt x="1354" y="135"/>
                  </a:cubicBezTo>
                  <a:cubicBezTo>
                    <a:pt x="1365" y="98"/>
                    <a:pt x="1348" y="51"/>
                    <a:pt x="1311" y="35"/>
                  </a:cubicBezTo>
                  <a:cubicBezTo>
                    <a:pt x="1294" y="28"/>
                    <a:pt x="1274" y="21"/>
                    <a:pt x="1254" y="18"/>
                  </a:cubicBezTo>
                  <a:cubicBezTo>
                    <a:pt x="1234" y="15"/>
                    <a:pt x="1214" y="15"/>
                    <a:pt x="1190" y="15"/>
                  </a:cubicBezTo>
                  <a:cubicBezTo>
                    <a:pt x="1164" y="11"/>
                    <a:pt x="1137" y="11"/>
                    <a:pt x="1107" y="8"/>
                  </a:cubicBezTo>
                  <a:cubicBezTo>
                    <a:pt x="1070" y="5"/>
                    <a:pt x="1033" y="1"/>
                    <a:pt x="9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3735240" y="2257032"/>
              <a:ext cx="38223" cy="161920"/>
            </a:xfrm>
            <a:custGeom>
              <a:avLst/>
              <a:gdLst/>
              <a:ahLst/>
              <a:cxnLst/>
              <a:rect l="l" t="t" r="r" b="b"/>
              <a:pathLst>
                <a:path w="271" h="1148" extrusionOk="0">
                  <a:moveTo>
                    <a:pt x="114" y="1"/>
                  </a:moveTo>
                  <a:cubicBezTo>
                    <a:pt x="57" y="1"/>
                    <a:pt x="0" y="55"/>
                    <a:pt x="10" y="118"/>
                  </a:cubicBezTo>
                  <a:cubicBezTo>
                    <a:pt x="17" y="198"/>
                    <a:pt x="23" y="278"/>
                    <a:pt x="27" y="359"/>
                  </a:cubicBezTo>
                  <a:cubicBezTo>
                    <a:pt x="30" y="433"/>
                    <a:pt x="30" y="509"/>
                    <a:pt x="37" y="583"/>
                  </a:cubicBezTo>
                  <a:cubicBezTo>
                    <a:pt x="40" y="657"/>
                    <a:pt x="34" y="726"/>
                    <a:pt x="30" y="800"/>
                  </a:cubicBezTo>
                  <a:cubicBezTo>
                    <a:pt x="27" y="834"/>
                    <a:pt x="23" y="870"/>
                    <a:pt x="23" y="904"/>
                  </a:cubicBezTo>
                  <a:cubicBezTo>
                    <a:pt x="20" y="947"/>
                    <a:pt x="23" y="987"/>
                    <a:pt x="20" y="1031"/>
                  </a:cubicBezTo>
                  <a:cubicBezTo>
                    <a:pt x="20" y="1096"/>
                    <a:pt x="83" y="1148"/>
                    <a:pt x="145" y="1148"/>
                  </a:cubicBezTo>
                  <a:cubicBezTo>
                    <a:pt x="147" y="1148"/>
                    <a:pt x="148" y="1148"/>
                    <a:pt x="150" y="1148"/>
                  </a:cubicBezTo>
                  <a:cubicBezTo>
                    <a:pt x="218" y="1148"/>
                    <a:pt x="271" y="1088"/>
                    <a:pt x="267" y="1021"/>
                  </a:cubicBezTo>
                  <a:cubicBezTo>
                    <a:pt x="267" y="981"/>
                    <a:pt x="261" y="941"/>
                    <a:pt x="261" y="904"/>
                  </a:cubicBezTo>
                  <a:cubicBezTo>
                    <a:pt x="258" y="864"/>
                    <a:pt x="258" y="827"/>
                    <a:pt x="258" y="790"/>
                  </a:cubicBezTo>
                  <a:cubicBezTo>
                    <a:pt x="258" y="754"/>
                    <a:pt x="261" y="720"/>
                    <a:pt x="261" y="686"/>
                  </a:cubicBezTo>
                  <a:cubicBezTo>
                    <a:pt x="261" y="649"/>
                    <a:pt x="258" y="609"/>
                    <a:pt x="255" y="573"/>
                  </a:cubicBezTo>
                  <a:cubicBezTo>
                    <a:pt x="251" y="496"/>
                    <a:pt x="255" y="422"/>
                    <a:pt x="251" y="348"/>
                  </a:cubicBezTo>
                  <a:cubicBezTo>
                    <a:pt x="247" y="268"/>
                    <a:pt x="241" y="188"/>
                    <a:pt x="231" y="104"/>
                  </a:cubicBezTo>
                  <a:cubicBezTo>
                    <a:pt x="227" y="78"/>
                    <a:pt x="218" y="51"/>
                    <a:pt x="194" y="31"/>
                  </a:cubicBezTo>
                  <a:cubicBezTo>
                    <a:pt x="174" y="11"/>
                    <a:pt x="147" y="1"/>
                    <a:pt x="1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9" name="Google Shape;349;p2"/>
          <p:cNvSpPr/>
          <p:nvPr/>
        </p:nvSpPr>
        <p:spPr>
          <a:xfrm>
            <a:off x="6764747" y="254723"/>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1715172" y="121023"/>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8778361" y="4605715"/>
            <a:ext cx="219336" cy="353723"/>
          </a:xfrm>
          <a:custGeom>
            <a:avLst/>
            <a:gdLst/>
            <a:ahLst/>
            <a:cxnLst/>
            <a:rect l="l" t="t" r="r" b="b"/>
            <a:pathLst>
              <a:path w="2450" h="3951" extrusionOk="0">
                <a:moveTo>
                  <a:pt x="1707" y="1170"/>
                </a:moveTo>
                <a:lnTo>
                  <a:pt x="1703" y="1179"/>
                </a:lnTo>
                <a:lnTo>
                  <a:pt x="1699" y="1179"/>
                </a:lnTo>
                <a:lnTo>
                  <a:pt x="1707" y="1170"/>
                </a:lnTo>
                <a:close/>
                <a:moveTo>
                  <a:pt x="2288" y="1"/>
                </a:moveTo>
                <a:cubicBezTo>
                  <a:pt x="2254" y="1"/>
                  <a:pt x="2219" y="12"/>
                  <a:pt x="2188" y="32"/>
                </a:cubicBezTo>
                <a:cubicBezTo>
                  <a:pt x="2171" y="42"/>
                  <a:pt x="2151" y="55"/>
                  <a:pt x="2131" y="69"/>
                </a:cubicBezTo>
                <a:cubicBezTo>
                  <a:pt x="2085" y="96"/>
                  <a:pt x="2031" y="116"/>
                  <a:pt x="1977" y="133"/>
                </a:cubicBezTo>
                <a:cubicBezTo>
                  <a:pt x="1951" y="139"/>
                  <a:pt x="1924" y="146"/>
                  <a:pt x="1894" y="149"/>
                </a:cubicBezTo>
                <a:cubicBezTo>
                  <a:pt x="1850" y="146"/>
                  <a:pt x="1807" y="142"/>
                  <a:pt x="1764" y="136"/>
                </a:cubicBezTo>
                <a:cubicBezTo>
                  <a:pt x="1710" y="129"/>
                  <a:pt x="1656" y="126"/>
                  <a:pt x="1599" y="122"/>
                </a:cubicBezTo>
                <a:lnTo>
                  <a:pt x="1526" y="122"/>
                </a:lnTo>
                <a:cubicBezTo>
                  <a:pt x="1516" y="119"/>
                  <a:pt x="1503" y="119"/>
                  <a:pt x="1489" y="119"/>
                </a:cubicBezTo>
                <a:cubicBezTo>
                  <a:pt x="1472" y="122"/>
                  <a:pt x="1452" y="122"/>
                  <a:pt x="1435" y="122"/>
                </a:cubicBezTo>
                <a:cubicBezTo>
                  <a:pt x="1406" y="126"/>
                  <a:pt x="1378" y="133"/>
                  <a:pt x="1349" y="142"/>
                </a:cubicBezTo>
                <a:cubicBezTo>
                  <a:pt x="1325" y="149"/>
                  <a:pt x="1302" y="159"/>
                  <a:pt x="1278" y="173"/>
                </a:cubicBezTo>
                <a:cubicBezTo>
                  <a:pt x="1255" y="186"/>
                  <a:pt x="1235" y="202"/>
                  <a:pt x="1211" y="219"/>
                </a:cubicBezTo>
                <a:cubicBezTo>
                  <a:pt x="1188" y="236"/>
                  <a:pt x="1171" y="259"/>
                  <a:pt x="1154" y="279"/>
                </a:cubicBezTo>
                <a:lnTo>
                  <a:pt x="1142" y="296"/>
                </a:lnTo>
                <a:cubicBezTo>
                  <a:pt x="1131" y="316"/>
                  <a:pt x="1121" y="336"/>
                  <a:pt x="1111" y="353"/>
                </a:cubicBezTo>
                <a:cubicBezTo>
                  <a:pt x="1101" y="380"/>
                  <a:pt x="1094" y="410"/>
                  <a:pt x="1091" y="437"/>
                </a:cubicBezTo>
                <a:cubicBezTo>
                  <a:pt x="1085" y="483"/>
                  <a:pt x="1088" y="531"/>
                  <a:pt x="1097" y="577"/>
                </a:cubicBezTo>
                <a:cubicBezTo>
                  <a:pt x="1108" y="624"/>
                  <a:pt x="1125" y="671"/>
                  <a:pt x="1151" y="714"/>
                </a:cubicBezTo>
                <a:cubicBezTo>
                  <a:pt x="1171" y="748"/>
                  <a:pt x="1191" y="784"/>
                  <a:pt x="1218" y="815"/>
                </a:cubicBezTo>
                <a:cubicBezTo>
                  <a:pt x="1251" y="861"/>
                  <a:pt x="1292" y="901"/>
                  <a:pt x="1335" y="942"/>
                </a:cubicBezTo>
                <a:cubicBezTo>
                  <a:pt x="1382" y="989"/>
                  <a:pt x="1435" y="1036"/>
                  <a:pt x="1492" y="1076"/>
                </a:cubicBezTo>
                <a:cubicBezTo>
                  <a:pt x="1539" y="1113"/>
                  <a:pt x="1593" y="1149"/>
                  <a:pt x="1639" y="1190"/>
                </a:cubicBezTo>
                <a:lnTo>
                  <a:pt x="1656" y="1206"/>
                </a:lnTo>
                <a:cubicBezTo>
                  <a:pt x="1643" y="1216"/>
                  <a:pt x="1626" y="1223"/>
                  <a:pt x="1606" y="1230"/>
                </a:cubicBezTo>
                <a:cubicBezTo>
                  <a:pt x="1566" y="1239"/>
                  <a:pt x="1523" y="1243"/>
                  <a:pt x="1483" y="1246"/>
                </a:cubicBezTo>
                <a:cubicBezTo>
                  <a:pt x="1429" y="1246"/>
                  <a:pt x="1382" y="1239"/>
                  <a:pt x="1329" y="1233"/>
                </a:cubicBezTo>
                <a:cubicBezTo>
                  <a:pt x="1278" y="1226"/>
                  <a:pt x="1228" y="1219"/>
                  <a:pt x="1174" y="1213"/>
                </a:cubicBezTo>
                <a:cubicBezTo>
                  <a:pt x="1125" y="1202"/>
                  <a:pt x="1071" y="1190"/>
                  <a:pt x="1021" y="1190"/>
                </a:cubicBezTo>
                <a:cubicBezTo>
                  <a:pt x="1009" y="1188"/>
                  <a:pt x="997" y="1188"/>
                  <a:pt x="985" y="1188"/>
                </a:cubicBezTo>
                <a:cubicBezTo>
                  <a:pt x="957" y="1188"/>
                  <a:pt x="929" y="1191"/>
                  <a:pt x="901" y="1193"/>
                </a:cubicBezTo>
                <a:lnTo>
                  <a:pt x="881" y="1196"/>
                </a:lnTo>
                <a:cubicBezTo>
                  <a:pt x="853" y="1199"/>
                  <a:pt x="820" y="1206"/>
                  <a:pt x="796" y="1216"/>
                </a:cubicBezTo>
                <a:cubicBezTo>
                  <a:pt x="753" y="1236"/>
                  <a:pt x="710" y="1263"/>
                  <a:pt x="673" y="1293"/>
                </a:cubicBezTo>
                <a:cubicBezTo>
                  <a:pt x="623" y="1337"/>
                  <a:pt x="583" y="1394"/>
                  <a:pt x="560" y="1454"/>
                </a:cubicBezTo>
                <a:lnTo>
                  <a:pt x="549" y="1477"/>
                </a:lnTo>
                <a:cubicBezTo>
                  <a:pt x="526" y="1544"/>
                  <a:pt x="523" y="1624"/>
                  <a:pt x="532" y="1694"/>
                </a:cubicBezTo>
                <a:cubicBezTo>
                  <a:pt x="546" y="1764"/>
                  <a:pt x="569" y="1835"/>
                  <a:pt x="600" y="1902"/>
                </a:cubicBezTo>
                <a:cubicBezTo>
                  <a:pt x="626" y="1962"/>
                  <a:pt x="663" y="2019"/>
                  <a:pt x="710" y="2065"/>
                </a:cubicBezTo>
                <a:cubicBezTo>
                  <a:pt x="730" y="2089"/>
                  <a:pt x="750" y="2113"/>
                  <a:pt x="773" y="2133"/>
                </a:cubicBezTo>
                <a:cubicBezTo>
                  <a:pt x="827" y="2179"/>
                  <a:pt x="881" y="2226"/>
                  <a:pt x="934" y="2269"/>
                </a:cubicBezTo>
                <a:cubicBezTo>
                  <a:pt x="1017" y="2333"/>
                  <a:pt x="1101" y="2397"/>
                  <a:pt x="1182" y="2467"/>
                </a:cubicBezTo>
                <a:cubicBezTo>
                  <a:pt x="1198" y="2484"/>
                  <a:pt x="1218" y="2504"/>
                  <a:pt x="1235" y="2524"/>
                </a:cubicBezTo>
                <a:cubicBezTo>
                  <a:pt x="1198" y="2557"/>
                  <a:pt x="1162" y="2587"/>
                  <a:pt x="1121" y="2618"/>
                </a:cubicBezTo>
                <a:cubicBezTo>
                  <a:pt x="1108" y="2624"/>
                  <a:pt x="1094" y="2627"/>
                  <a:pt x="1085" y="2634"/>
                </a:cubicBezTo>
                <a:cubicBezTo>
                  <a:pt x="1014" y="2650"/>
                  <a:pt x="947" y="2661"/>
                  <a:pt x="877" y="2667"/>
                </a:cubicBezTo>
                <a:cubicBezTo>
                  <a:pt x="827" y="2667"/>
                  <a:pt x="780" y="2661"/>
                  <a:pt x="730" y="2654"/>
                </a:cubicBezTo>
                <a:cubicBezTo>
                  <a:pt x="676" y="2647"/>
                  <a:pt x="623" y="2644"/>
                  <a:pt x="566" y="2641"/>
                </a:cubicBezTo>
                <a:cubicBezTo>
                  <a:pt x="521" y="2639"/>
                  <a:pt x="476" y="2636"/>
                  <a:pt x="431" y="2636"/>
                </a:cubicBezTo>
                <a:cubicBezTo>
                  <a:pt x="413" y="2636"/>
                  <a:pt x="394" y="2637"/>
                  <a:pt x="375" y="2638"/>
                </a:cubicBezTo>
                <a:cubicBezTo>
                  <a:pt x="245" y="2650"/>
                  <a:pt x="128" y="2718"/>
                  <a:pt x="64" y="2831"/>
                </a:cubicBezTo>
                <a:cubicBezTo>
                  <a:pt x="24" y="2902"/>
                  <a:pt x="1" y="2985"/>
                  <a:pt x="1" y="3065"/>
                </a:cubicBezTo>
                <a:cubicBezTo>
                  <a:pt x="1" y="3132"/>
                  <a:pt x="4" y="3196"/>
                  <a:pt x="21" y="3260"/>
                </a:cubicBezTo>
                <a:cubicBezTo>
                  <a:pt x="31" y="3293"/>
                  <a:pt x="41" y="3326"/>
                  <a:pt x="54" y="3363"/>
                </a:cubicBezTo>
                <a:cubicBezTo>
                  <a:pt x="71" y="3400"/>
                  <a:pt x="91" y="3433"/>
                  <a:pt x="114" y="3467"/>
                </a:cubicBezTo>
                <a:cubicBezTo>
                  <a:pt x="151" y="3521"/>
                  <a:pt x="205" y="3567"/>
                  <a:pt x="255" y="3610"/>
                </a:cubicBezTo>
                <a:cubicBezTo>
                  <a:pt x="319" y="3664"/>
                  <a:pt x="392" y="3708"/>
                  <a:pt x="462" y="3751"/>
                </a:cubicBezTo>
                <a:cubicBezTo>
                  <a:pt x="552" y="3811"/>
                  <a:pt x="646" y="3868"/>
                  <a:pt x="736" y="3928"/>
                </a:cubicBezTo>
                <a:cubicBezTo>
                  <a:pt x="760" y="3942"/>
                  <a:pt x="786" y="3950"/>
                  <a:pt x="814" y="3950"/>
                </a:cubicBezTo>
                <a:cubicBezTo>
                  <a:pt x="821" y="3950"/>
                  <a:pt x="829" y="3950"/>
                  <a:pt x="836" y="3948"/>
                </a:cubicBezTo>
                <a:cubicBezTo>
                  <a:pt x="870" y="3945"/>
                  <a:pt x="901" y="3925"/>
                  <a:pt x="921" y="3895"/>
                </a:cubicBezTo>
                <a:cubicBezTo>
                  <a:pt x="961" y="3838"/>
                  <a:pt x="950" y="3748"/>
                  <a:pt x="890" y="3711"/>
                </a:cubicBezTo>
                <a:cubicBezTo>
                  <a:pt x="793" y="3651"/>
                  <a:pt x="696" y="3590"/>
                  <a:pt x="603" y="3527"/>
                </a:cubicBezTo>
                <a:cubicBezTo>
                  <a:pt x="529" y="3480"/>
                  <a:pt x="459" y="3430"/>
                  <a:pt x="392" y="3377"/>
                </a:cubicBezTo>
                <a:cubicBezTo>
                  <a:pt x="365" y="3350"/>
                  <a:pt x="342" y="3323"/>
                  <a:pt x="322" y="3293"/>
                </a:cubicBezTo>
                <a:cubicBezTo>
                  <a:pt x="308" y="3266"/>
                  <a:pt x="299" y="3240"/>
                  <a:pt x="288" y="3212"/>
                </a:cubicBezTo>
                <a:cubicBezTo>
                  <a:pt x="279" y="3176"/>
                  <a:pt x="271" y="3143"/>
                  <a:pt x="268" y="3109"/>
                </a:cubicBezTo>
                <a:cubicBezTo>
                  <a:pt x="268" y="3082"/>
                  <a:pt x="271" y="3052"/>
                  <a:pt x="275" y="3025"/>
                </a:cubicBezTo>
                <a:cubicBezTo>
                  <a:pt x="279" y="3012"/>
                  <a:pt x="282" y="2999"/>
                  <a:pt x="288" y="2985"/>
                </a:cubicBezTo>
                <a:cubicBezTo>
                  <a:pt x="295" y="2976"/>
                  <a:pt x="302" y="2965"/>
                  <a:pt x="308" y="2955"/>
                </a:cubicBezTo>
                <a:lnTo>
                  <a:pt x="328" y="2939"/>
                </a:lnTo>
                <a:lnTo>
                  <a:pt x="352" y="2928"/>
                </a:lnTo>
                <a:cubicBezTo>
                  <a:pt x="369" y="2925"/>
                  <a:pt x="385" y="2922"/>
                  <a:pt x="402" y="2922"/>
                </a:cubicBezTo>
                <a:cubicBezTo>
                  <a:pt x="449" y="2922"/>
                  <a:pt x="495" y="2925"/>
                  <a:pt x="543" y="2931"/>
                </a:cubicBezTo>
                <a:cubicBezTo>
                  <a:pt x="596" y="2935"/>
                  <a:pt x="649" y="2942"/>
                  <a:pt x="706" y="2948"/>
                </a:cubicBezTo>
                <a:cubicBezTo>
                  <a:pt x="760" y="2959"/>
                  <a:pt x="813" y="2965"/>
                  <a:pt x="870" y="2965"/>
                </a:cubicBezTo>
                <a:cubicBezTo>
                  <a:pt x="934" y="2965"/>
                  <a:pt x="1001" y="2955"/>
                  <a:pt x="1068" y="2948"/>
                </a:cubicBezTo>
                <a:cubicBezTo>
                  <a:pt x="1094" y="2945"/>
                  <a:pt x="1121" y="2942"/>
                  <a:pt x="1148" y="2935"/>
                </a:cubicBezTo>
                <a:cubicBezTo>
                  <a:pt x="1198" y="2925"/>
                  <a:pt x="1245" y="2905"/>
                  <a:pt x="1295" y="2878"/>
                </a:cubicBezTo>
                <a:cubicBezTo>
                  <a:pt x="1355" y="2845"/>
                  <a:pt x="1412" y="2805"/>
                  <a:pt x="1466" y="2758"/>
                </a:cubicBezTo>
                <a:cubicBezTo>
                  <a:pt x="1492" y="2731"/>
                  <a:pt x="1519" y="2701"/>
                  <a:pt x="1536" y="2671"/>
                </a:cubicBezTo>
                <a:cubicBezTo>
                  <a:pt x="1549" y="2650"/>
                  <a:pt x="1559" y="2627"/>
                  <a:pt x="1569" y="2607"/>
                </a:cubicBezTo>
                <a:cubicBezTo>
                  <a:pt x="1576" y="2587"/>
                  <a:pt x="1579" y="2564"/>
                  <a:pt x="1583" y="2541"/>
                </a:cubicBezTo>
                <a:cubicBezTo>
                  <a:pt x="1586" y="2520"/>
                  <a:pt x="1583" y="2487"/>
                  <a:pt x="1583" y="2474"/>
                </a:cubicBezTo>
                <a:cubicBezTo>
                  <a:pt x="1579" y="2450"/>
                  <a:pt x="1573" y="2430"/>
                  <a:pt x="1566" y="2406"/>
                </a:cubicBezTo>
                <a:cubicBezTo>
                  <a:pt x="1549" y="2363"/>
                  <a:pt x="1523" y="2323"/>
                  <a:pt x="1495" y="2286"/>
                </a:cubicBezTo>
                <a:cubicBezTo>
                  <a:pt x="1452" y="2223"/>
                  <a:pt x="1389" y="2166"/>
                  <a:pt x="1332" y="2113"/>
                </a:cubicBezTo>
                <a:cubicBezTo>
                  <a:pt x="1235" y="2022"/>
                  <a:pt x="1125" y="1945"/>
                  <a:pt x="1024" y="1858"/>
                </a:cubicBezTo>
                <a:cubicBezTo>
                  <a:pt x="997" y="1828"/>
                  <a:pt x="971" y="1801"/>
                  <a:pt x="947" y="1772"/>
                </a:cubicBezTo>
                <a:cubicBezTo>
                  <a:pt x="930" y="1735"/>
                  <a:pt x="914" y="1701"/>
                  <a:pt x="901" y="1664"/>
                </a:cubicBezTo>
                <a:cubicBezTo>
                  <a:pt x="897" y="1647"/>
                  <a:pt x="893" y="1631"/>
                  <a:pt x="890" y="1611"/>
                </a:cubicBezTo>
                <a:lnTo>
                  <a:pt x="890" y="1591"/>
                </a:lnTo>
                <a:lnTo>
                  <a:pt x="897" y="1581"/>
                </a:lnTo>
                <a:lnTo>
                  <a:pt x="907" y="1560"/>
                </a:lnTo>
                <a:lnTo>
                  <a:pt x="927" y="1547"/>
                </a:lnTo>
                <a:cubicBezTo>
                  <a:pt x="937" y="1544"/>
                  <a:pt x="947" y="1544"/>
                  <a:pt x="957" y="1540"/>
                </a:cubicBezTo>
                <a:cubicBezTo>
                  <a:pt x="1004" y="1544"/>
                  <a:pt x="1051" y="1547"/>
                  <a:pt x="1097" y="1554"/>
                </a:cubicBezTo>
                <a:cubicBezTo>
                  <a:pt x="1148" y="1560"/>
                  <a:pt x="1202" y="1567"/>
                  <a:pt x="1255" y="1574"/>
                </a:cubicBezTo>
                <a:cubicBezTo>
                  <a:pt x="1308" y="1581"/>
                  <a:pt x="1362" y="1594"/>
                  <a:pt x="1415" y="1594"/>
                </a:cubicBezTo>
                <a:cubicBezTo>
                  <a:pt x="1427" y="1595"/>
                  <a:pt x="1438" y="1595"/>
                  <a:pt x="1450" y="1595"/>
                </a:cubicBezTo>
                <a:cubicBezTo>
                  <a:pt x="1506" y="1595"/>
                  <a:pt x="1564" y="1589"/>
                  <a:pt x="1619" y="1577"/>
                </a:cubicBezTo>
                <a:cubicBezTo>
                  <a:pt x="1656" y="1571"/>
                  <a:pt x="1690" y="1557"/>
                  <a:pt x="1727" y="1544"/>
                </a:cubicBezTo>
                <a:cubicBezTo>
                  <a:pt x="1767" y="1531"/>
                  <a:pt x="1800" y="1511"/>
                  <a:pt x="1837" y="1487"/>
                </a:cubicBezTo>
                <a:cubicBezTo>
                  <a:pt x="1857" y="1474"/>
                  <a:pt x="1877" y="1460"/>
                  <a:pt x="1897" y="1443"/>
                </a:cubicBezTo>
                <a:cubicBezTo>
                  <a:pt x="1937" y="1410"/>
                  <a:pt x="1967" y="1366"/>
                  <a:pt x="1988" y="1316"/>
                </a:cubicBezTo>
                <a:cubicBezTo>
                  <a:pt x="1994" y="1296"/>
                  <a:pt x="1997" y="1263"/>
                  <a:pt x="2000" y="1243"/>
                </a:cubicBezTo>
                <a:cubicBezTo>
                  <a:pt x="2004" y="1210"/>
                  <a:pt x="2000" y="1176"/>
                  <a:pt x="1991" y="1145"/>
                </a:cubicBezTo>
                <a:cubicBezTo>
                  <a:pt x="1984" y="1122"/>
                  <a:pt x="1980" y="1105"/>
                  <a:pt x="1971" y="1085"/>
                </a:cubicBezTo>
                <a:cubicBezTo>
                  <a:pt x="1960" y="1065"/>
                  <a:pt x="1944" y="1045"/>
                  <a:pt x="1931" y="1025"/>
                </a:cubicBezTo>
                <a:cubicBezTo>
                  <a:pt x="1917" y="1009"/>
                  <a:pt x="1900" y="992"/>
                  <a:pt x="1887" y="975"/>
                </a:cubicBezTo>
                <a:cubicBezTo>
                  <a:pt x="1857" y="942"/>
                  <a:pt x="1827" y="912"/>
                  <a:pt x="1793" y="881"/>
                </a:cubicBezTo>
                <a:cubicBezTo>
                  <a:pt x="1750" y="841"/>
                  <a:pt x="1703" y="801"/>
                  <a:pt x="1656" y="761"/>
                </a:cubicBezTo>
                <a:cubicBezTo>
                  <a:pt x="1643" y="748"/>
                  <a:pt x="1626" y="735"/>
                  <a:pt x="1613" y="721"/>
                </a:cubicBezTo>
                <a:cubicBezTo>
                  <a:pt x="1556" y="668"/>
                  <a:pt x="1506" y="614"/>
                  <a:pt x="1463" y="554"/>
                </a:cubicBezTo>
                <a:cubicBezTo>
                  <a:pt x="1452" y="534"/>
                  <a:pt x="1443" y="517"/>
                  <a:pt x="1435" y="497"/>
                </a:cubicBezTo>
                <a:lnTo>
                  <a:pt x="1432" y="477"/>
                </a:lnTo>
                <a:lnTo>
                  <a:pt x="1435" y="477"/>
                </a:lnTo>
                <a:lnTo>
                  <a:pt x="1455" y="467"/>
                </a:lnTo>
                <a:lnTo>
                  <a:pt x="1459" y="467"/>
                </a:lnTo>
                <a:cubicBezTo>
                  <a:pt x="1486" y="467"/>
                  <a:pt x="1516" y="470"/>
                  <a:pt x="1543" y="474"/>
                </a:cubicBezTo>
                <a:cubicBezTo>
                  <a:pt x="1576" y="477"/>
                  <a:pt x="1613" y="477"/>
                  <a:pt x="1646" y="480"/>
                </a:cubicBezTo>
                <a:cubicBezTo>
                  <a:pt x="1719" y="487"/>
                  <a:pt x="1790" y="507"/>
                  <a:pt x="1860" y="514"/>
                </a:cubicBezTo>
                <a:cubicBezTo>
                  <a:pt x="1871" y="515"/>
                  <a:pt x="1883" y="515"/>
                  <a:pt x="1894" y="515"/>
                </a:cubicBezTo>
                <a:cubicBezTo>
                  <a:pt x="1982" y="515"/>
                  <a:pt x="2068" y="494"/>
                  <a:pt x="2151" y="467"/>
                </a:cubicBezTo>
                <a:cubicBezTo>
                  <a:pt x="2185" y="454"/>
                  <a:pt x="2221" y="440"/>
                  <a:pt x="2255" y="423"/>
                </a:cubicBezTo>
                <a:cubicBezTo>
                  <a:pt x="2289" y="410"/>
                  <a:pt x="2318" y="387"/>
                  <a:pt x="2349" y="367"/>
                </a:cubicBezTo>
                <a:cubicBezTo>
                  <a:pt x="2358" y="360"/>
                  <a:pt x="2366" y="353"/>
                  <a:pt x="2372" y="343"/>
                </a:cubicBezTo>
                <a:cubicBezTo>
                  <a:pt x="2398" y="323"/>
                  <a:pt x="2415" y="296"/>
                  <a:pt x="2429" y="263"/>
                </a:cubicBezTo>
                <a:cubicBezTo>
                  <a:pt x="2449" y="222"/>
                  <a:pt x="2449" y="179"/>
                  <a:pt x="2446" y="136"/>
                </a:cubicBezTo>
                <a:cubicBezTo>
                  <a:pt x="2439" y="79"/>
                  <a:pt x="2392" y="29"/>
                  <a:pt x="2338" y="9"/>
                </a:cubicBezTo>
                <a:cubicBezTo>
                  <a:pt x="2322" y="3"/>
                  <a:pt x="2305" y="1"/>
                  <a:pt x="22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rot="6568607">
            <a:off x="982385" y="119713"/>
            <a:ext cx="219337" cy="353728"/>
          </a:xfrm>
          <a:custGeom>
            <a:avLst/>
            <a:gdLst/>
            <a:ahLst/>
            <a:cxnLst/>
            <a:rect l="l" t="t" r="r" b="b"/>
            <a:pathLst>
              <a:path w="2450" h="3951" extrusionOk="0">
                <a:moveTo>
                  <a:pt x="1707" y="1170"/>
                </a:moveTo>
                <a:lnTo>
                  <a:pt x="1703" y="1179"/>
                </a:lnTo>
                <a:lnTo>
                  <a:pt x="1699" y="1179"/>
                </a:lnTo>
                <a:lnTo>
                  <a:pt x="1707" y="1170"/>
                </a:lnTo>
                <a:close/>
                <a:moveTo>
                  <a:pt x="2288" y="1"/>
                </a:moveTo>
                <a:cubicBezTo>
                  <a:pt x="2254" y="1"/>
                  <a:pt x="2219" y="12"/>
                  <a:pt x="2188" y="32"/>
                </a:cubicBezTo>
                <a:cubicBezTo>
                  <a:pt x="2171" y="42"/>
                  <a:pt x="2151" y="55"/>
                  <a:pt x="2131" y="69"/>
                </a:cubicBezTo>
                <a:cubicBezTo>
                  <a:pt x="2085" y="96"/>
                  <a:pt x="2031" y="116"/>
                  <a:pt x="1977" y="133"/>
                </a:cubicBezTo>
                <a:cubicBezTo>
                  <a:pt x="1951" y="139"/>
                  <a:pt x="1924" y="146"/>
                  <a:pt x="1894" y="149"/>
                </a:cubicBezTo>
                <a:cubicBezTo>
                  <a:pt x="1850" y="146"/>
                  <a:pt x="1807" y="142"/>
                  <a:pt x="1764" y="136"/>
                </a:cubicBezTo>
                <a:cubicBezTo>
                  <a:pt x="1710" y="129"/>
                  <a:pt x="1656" y="126"/>
                  <a:pt x="1599" y="122"/>
                </a:cubicBezTo>
                <a:lnTo>
                  <a:pt x="1526" y="122"/>
                </a:lnTo>
                <a:cubicBezTo>
                  <a:pt x="1516" y="119"/>
                  <a:pt x="1503" y="119"/>
                  <a:pt x="1489" y="119"/>
                </a:cubicBezTo>
                <a:cubicBezTo>
                  <a:pt x="1472" y="122"/>
                  <a:pt x="1452" y="122"/>
                  <a:pt x="1435" y="122"/>
                </a:cubicBezTo>
                <a:cubicBezTo>
                  <a:pt x="1406" y="126"/>
                  <a:pt x="1378" y="133"/>
                  <a:pt x="1349" y="142"/>
                </a:cubicBezTo>
                <a:cubicBezTo>
                  <a:pt x="1325" y="149"/>
                  <a:pt x="1302" y="159"/>
                  <a:pt x="1278" y="173"/>
                </a:cubicBezTo>
                <a:cubicBezTo>
                  <a:pt x="1255" y="186"/>
                  <a:pt x="1235" y="202"/>
                  <a:pt x="1211" y="219"/>
                </a:cubicBezTo>
                <a:cubicBezTo>
                  <a:pt x="1188" y="236"/>
                  <a:pt x="1171" y="259"/>
                  <a:pt x="1154" y="279"/>
                </a:cubicBezTo>
                <a:lnTo>
                  <a:pt x="1142" y="296"/>
                </a:lnTo>
                <a:cubicBezTo>
                  <a:pt x="1131" y="316"/>
                  <a:pt x="1121" y="336"/>
                  <a:pt x="1111" y="353"/>
                </a:cubicBezTo>
                <a:cubicBezTo>
                  <a:pt x="1101" y="380"/>
                  <a:pt x="1094" y="410"/>
                  <a:pt x="1091" y="437"/>
                </a:cubicBezTo>
                <a:cubicBezTo>
                  <a:pt x="1085" y="483"/>
                  <a:pt x="1088" y="531"/>
                  <a:pt x="1097" y="577"/>
                </a:cubicBezTo>
                <a:cubicBezTo>
                  <a:pt x="1108" y="624"/>
                  <a:pt x="1125" y="671"/>
                  <a:pt x="1151" y="714"/>
                </a:cubicBezTo>
                <a:cubicBezTo>
                  <a:pt x="1171" y="748"/>
                  <a:pt x="1191" y="784"/>
                  <a:pt x="1218" y="815"/>
                </a:cubicBezTo>
                <a:cubicBezTo>
                  <a:pt x="1251" y="861"/>
                  <a:pt x="1292" y="901"/>
                  <a:pt x="1335" y="942"/>
                </a:cubicBezTo>
                <a:cubicBezTo>
                  <a:pt x="1382" y="989"/>
                  <a:pt x="1435" y="1036"/>
                  <a:pt x="1492" y="1076"/>
                </a:cubicBezTo>
                <a:cubicBezTo>
                  <a:pt x="1539" y="1113"/>
                  <a:pt x="1593" y="1149"/>
                  <a:pt x="1639" y="1190"/>
                </a:cubicBezTo>
                <a:lnTo>
                  <a:pt x="1656" y="1206"/>
                </a:lnTo>
                <a:cubicBezTo>
                  <a:pt x="1643" y="1216"/>
                  <a:pt x="1626" y="1223"/>
                  <a:pt x="1606" y="1230"/>
                </a:cubicBezTo>
                <a:cubicBezTo>
                  <a:pt x="1566" y="1239"/>
                  <a:pt x="1523" y="1243"/>
                  <a:pt x="1483" y="1246"/>
                </a:cubicBezTo>
                <a:cubicBezTo>
                  <a:pt x="1429" y="1246"/>
                  <a:pt x="1382" y="1239"/>
                  <a:pt x="1329" y="1233"/>
                </a:cubicBezTo>
                <a:cubicBezTo>
                  <a:pt x="1278" y="1226"/>
                  <a:pt x="1228" y="1219"/>
                  <a:pt x="1174" y="1213"/>
                </a:cubicBezTo>
                <a:cubicBezTo>
                  <a:pt x="1125" y="1202"/>
                  <a:pt x="1071" y="1190"/>
                  <a:pt x="1021" y="1190"/>
                </a:cubicBezTo>
                <a:cubicBezTo>
                  <a:pt x="1009" y="1188"/>
                  <a:pt x="997" y="1188"/>
                  <a:pt x="985" y="1188"/>
                </a:cubicBezTo>
                <a:cubicBezTo>
                  <a:pt x="957" y="1188"/>
                  <a:pt x="929" y="1191"/>
                  <a:pt x="901" y="1193"/>
                </a:cubicBezTo>
                <a:lnTo>
                  <a:pt x="881" y="1196"/>
                </a:lnTo>
                <a:cubicBezTo>
                  <a:pt x="853" y="1199"/>
                  <a:pt x="820" y="1206"/>
                  <a:pt x="796" y="1216"/>
                </a:cubicBezTo>
                <a:cubicBezTo>
                  <a:pt x="753" y="1236"/>
                  <a:pt x="710" y="1263"/>
                  <a:pt x="673" y="1293"/>
                </a:cubicBezTo>
                <a:cubicBezTo>
                  <a:pt x="623" y="1337"/>
                  <a:pt x="583" y="1394"/>
                  <a:pt x="560" y="1454"/>
                </a:cubicBezTo>
                <a:lnTo>
                  <a:pt x="549" y="1477"/>
                </a:lnTo>
                <a:cubicBezTo>
                  <a:pt x="526" y="1544"/>
                  <a:pt x="523" y="1624"/>
                  <a:pt x="532" y="1694"/>
                </a:cubicBezTo>
                <a:cubicBezTo>
                  <a:pt x="546" y="1764"/>
                  <a:pt x="569" y="1835"/>
                  <a:pt x="600" y="1902"/>
                </a:cubicBezTo>
                <a:cubicBezTo>
                  <a:pt x="626" y="1962"/>
                  <a:pt x="663" y="2019"/>
                  <a:pt x="710" y="2065"/>
                </a:cubicBezTo>
                <a:cubicBezTo>
                  <a:pt x="730" y="2089"/>
                  <a:pt x="750" y="2113"/>
                  <a:pt x="773" y="2133"/>
                </a:cubicBezTo>
                <a:cubicBezTo>
                  <a:pt x="827" y="2179"/>
                  <a:pt x="881" y="2226"/>
                  <a:pt x="934" y="2269"/>
                </a:cubicBezTo>
                <a:cubicBezTo>
                  <a:pt x="1017" y="2333"/>
                  <a:pt x="1101" y="2397"/>
                  <a:pt x="1182" y="2467"/>
                </a:cubicBezTo>
                <a:cubicBezTo>
                  <a:pt x="1198" y="2484"/>
                  <a:pt x="1218" y="2504"/>
                  <a:pt x="1235" y="2524"/>
                </a:cubicBezTo>
                <a:cubicBezTo>
                  <a:pt x="1198" y="2557"/>
                  <a:pt x="1162" y="2587"/>
                  <a:pt x="1121" y="2618"/>
                </a:cubicBezTo>
                <a:cubicBezTo>
                  <a:pt x="1108" y="2624"/>
                  <a:pt x="1094" y="2627"/>
                  <a:pt x="1085" y="2634"/>
                </a:cubicBezTo>
                <a:cubicBezTo>
                  <a:pt x="1014" y="2650"/>
                  <a:pt x="947" y="2661"/>
                  <a:pt x="877" y="2667"/>
                </a:cubicBezTo>
                <a:cubicBezTo>
                  <a:pt x="827" y="2667"/>
                  <a:pt x="780" y="2661"/>
                  <a:pt x="730" y="2654"/>
                </a:cubicBezTo>
                <a:cubicBezTo>
                  <a:pt x="676" y="2647"/>
                  <a:pt x="623" y="2644"/>
                  <a:pt x="566" y="2641"/>
                </a:cubicBezTo>
                <a:cubicBezTo>
                  <a:pt x="521" y="2639"/>
                  <a:pt x="476" y="2636"/>
                  <a:pt x="431" y="2636"/>
                </a:cubicBezTo>
                <a:cubicBezTo>
                  <a:pt x="413" y="2636"/>
                  <a:pt x="394" y="2637"/>
                  <a:pt x="375" y="2638"/>
                </a:cubicBezTo>
                <a:cubicBezTo>
                  <a:pt x="245" y="2650"/>
                  <a:pt x="128" y="2718"/>
                  <a:pt x="64" y="2831"/>
                </a:cubicBezTo>
                <a:cubicBezTo>
                  <a:pt x="24" y="2902"/>
                  <a:pt x="1" y="2985"/>
                  <a:pt x="1" y="3065"/>
                </a:cubicBezTo>
                <a:cubicBezTo>
                  <a:pt x="1" y="3132"/>
                  <a:pt x="4" y="3196"/>
                  <a:pt x="21" y="3260"/>
                </a:cubicBezTo>
                <a:cubicBezTo>
                  <a:pt x="31" y="3293"/>
                  <a:pt x="41" y="3326"/>
                  <a:pt x="54" y="3363"/>
                </a:cubicBezTo>
                <a:cubicBezTo>
                  <a:pt x="71" y="3400"/>
                  <a:pt x="91" y="3433"/>
                  <a:pt x="114" y="3467"/>
                </a:cubicBezTo>
                <a:cubicBezTo>
                  <a:pt x="151" y="3521"/>
                  <a:pt x="205" y="3567"/>
                  <a:pt x="255" y="3610"/>
                </a:cubicBezTo>
                <a:cubicBezTo>
                  <a:pt x="319" y="3664"/>
                  <a:pt x="392" y="3708"/>
                  <a:pt x="462" y="3751"/>
                </a:cubicBezTo>
                <a:cubicBezTo>
                  <a:pt x="552" y="3811"/>
                  <a:pt x="646" y="3868"/>
                  <a:pt x="736" y="3928"/>
                </a:cubicBezTo>
                <a:cubicBezTo>
                  <a:pt x="760" y="3942"/>
                  <a:pt x="786" y="3950"/>
                  <a:pt x="814" y="3950"/>
                </a:cubicBezTo>
                <a:cubicBezTo>
                  <a:pt x="821" y="3950"/>
                  <a:pt x="829" y="3950"/>
                  <a:pt x="836" y="3948"/>
                </a:cubicBezTo>
                <a:cubicBezTo>
                  <a:pt x="870" y="3945"/>
                  <a:pt x="901" y="3925"/>
                  <a:pt x="921" y="3895"/>
                </a:cubicBezTo>
                <a:cubicBezTo>
                  <a:pt x="961" y="3838"/>
                  <a:pt x="950" y="3748"/>
                  <a:pt x="890" y="3711"/>
                </a:cubicBezTo>
                <a:cubicBezTo>
                  <a:pt x="793" y="3651"/>
                  <a:pt x="696" y="3590"/>
                  <a:pt x="603" y="3527"/>
                </a:cubicBezTo>
                <a:cubicBezTo>
                  <a:pt x="529" y="3480"/>
                  <a:pt x="459" y="3430"/>
                  <a:pt x="392" y="3377"/>
                </a:cubicBezTo>
                <a:cubicBezTo>
                  <a:pt x="365" y="3350"/>
                  <a:pt x="342" y="3323"/>
                  <a:pt x="322" y="3293"/>
                </a:cubicBezTo>
                <a:cubicBezTo>
                  <a:pt x="308" y="3266"/>
                  <a:pt x="299" y="3240"/>
                  <a:pt x="288" y="3212"/>
                </a:cubicBezTo>
                <a:cubicBezTo>
                  <a:pt x="279" y="3176"/>
                  <a:pt x="271" y="3143"/>
                  <a:pt x="268" y="3109"/>
                </a:cubicBezTo>
                <a:cubicBezTo>
                  <a:pt x="268" y="3082"/>
                  <a:pt x="271" y="3052"/>
                  <a:pt x="275" y="3025"/>
                </a:cubicBezTo>
                <a:cubicBezTo>
                  <a:pt x="279" y="3012"/>
                  <a:pt x="282" y="2999"/>
                  <a:pt x="288" y="2985"/>
                </a:cubicBezTo>
                <a:cubicBezTo>
                  <a:pt x="295" y="2976"/>
                  <a:pt x="302" y="2965"/>
                  <a:pt x="308" y="2955"/>
                </a:cubicBezTo>
                <a:lnTo>
                  <a:pt x="328" y="2939"/>
                </a:lnTo>
                <a:lnTo>
                  <a:pt x="352" y="2928"/>
                </a:lnTo>
                <a:cubicBezTo>
                  <a:pt x="369" y="2925"/>
                  <a:pt x="385" y="2922"/>
                  <a:pt x="402" y="2922"/>
                </a:cubicBezTo>
                <a:cubicBezTo>
                  <a:pt x="449" y="2922"/>
                  <a:pt x="495" y="2925"/>
                  <a:pt x="543" y="2931"/>
                </a:cubicBezTo>
                <a:cubicBezTo>
                  <a:pt x="596" y="2935"/>
                  <a:pt x="649" y="2942"/>
                  <a:pt x="706" y="2948"/>
                </a:cubicBezTo>
                <a:cubicBezTo>
                  <a:pt x="760" y="2959"/>
                  <a:pt x="813" y="2965"/>
                  <a:pt x="870" y="2965"/>
                </a:cubicBezTo>
                <a:cubicBezTo>
                  <a:pt x="934" y="2965"/>
                  <a:pt x="1001" y="2955"/>
                  <a:pt x="1068" y="2948"/>
                </a:cubicBezTo>
                <a:cubicBezTo>
                  <a:pt x="1094" y="2945"/>
                  <a:pt x="1121" y="2942"/>
                  <a:pt x="1148" y="2935"/>
                </a:cubicBezTo>
                <a:cubicBezTo>
                  <a:pt x="1198" y="2925"/>
                  <a:pt x="1245" y="2905"/>
                  <a:pt x="1295" y="2878"/>
                </a:cubicBezTo>
                <a:cubicBezTo>
                  <a:pt x="1355" y="2845"/>
                  <a:pt x="1412" y="2805"/>
                  <a:pt x="1466" y="2758"/>
                </a:cubicBezTo>
                <a:cubicBezTo>
                  <a:pt x="1492" y="2731"/>
                  <a:pt x="1519" y="2701"/>
                  <a:pt x="1536" y="2671"/>
                </a:cubicBezTo>
                <a:cubicBezTo>
                  <a:pt x="1549" y="2650"/>
                  <a:pt x="1559" y="2627"/>
                  <a:pt x="1569" y="2607"/>
                </a:cubicBezTo>
                <a:cubicBezTo>
                  <a:pt x="1576" y="2587"/>
                  <a:pt x="1579" y="2564"/>
                  <a:pt x="1583" y="2541"/>
                </a:cubicBezTo>
                <a:cubicBezTo>
                  <a:pt x="1586" y="2520"/>
                  <a:pt x="1583" y="2487"/>
                  <a:pt x="1583" y="2474"/>
                </a:cubicBezTo>
                <a:cubicBezTo>
                  <a:pt x="1579" y="2450"/>
                  <a:pt x="1573" y="2430"/>
                  <a:pt x="1566" y="2406"/>
                </a:cubicBezTo>
                <a:cubicBezTo>
                  <a:pt x="1549" y="2363"/>
                  <a:pt x="1523" y="2323"/>
                  <a:pt x="1495" y="2286"/>
                </a:cubicBezTo>
                <a:cubicBezTo>
                  <a:pt x="1452" y="2223"/>
                  <a:pt x="1389" y="2166"/>
                  <a:pt x="1332" y="2113"/>
                </a:cubicBezTo>
                <a:cubicBezTo>
                  <a:pt x="1235" y="2022"/>
                  <a:pt x="1125" y="1945"/>
                  <a:pt x="1024" y="1858"/>
                </a:cubicBezTo>
                <a:cubicBezTo>
                  <a:pt x="997" y="1828"/>
                  <a:pt x="971" y="1801"/>
                  <a:pt x="947" y="1772"/>
                </a:cubicBezTo>
                <a:cubicBezTo>
                  <a:pt x="930" y="1735"/>
                  <a:pt x="914" y="1701"/>
                  <a:pt x="901" y="1664"/>
                </a:cubicBezTo>
                <a:cubicBezTo>
                  <a:pt x="897" y="1647"/>
                  <a:pt x="893" y="1631"/>
                  <a:pt x="890" y="1611"/>
                </a:cubicBezTo>
                <a:lnTo>
                  <a:pt x="890" y="1591"/>
                </a:lnTo>
                <a:lnTo>
                  <a:pt x="897" y="1581"/>
                </a:lnTo>
                <a:lnTo>
                  <a:pt x="907" y="1560"/>
                </a:lnTo>
                <a:lnTo>
                  <a:pt x="927" y="1547"/>
                </a:lnTo>
                <a:cubicBezTo>
                  <a:pt x="937" y="1544"/>
                  <a:pt x="947" y="1544"/>
                  <a:pt x="957" y="1540"/>
                </a:cubicBezTo>
                <a:cubicBezTo>
                  <a:pt x="1004" y="1544"/>
                  <a:pt x="1051" y="1547"/>
                  <a:pt x="1097" y="1554"/>
                </a:cubicBezTo>
                <a:cubicBezTo>
                  <a:pt x="1148" y="1560"/>
                  <a:pt x="1202" y="1567"/>
                  <a:pt x="1255" y="1574"/>
                </a:cubicBezTo>
                <a:cubicBezTo>
                  <a:pt x="1308" y="1581"/>
                  <a:pt x="1362" y="1594"/>
                  <a:pt x="1415" y="1594"/>
                </a:cubicBezTo>
                <a:cubicBezTo>
                  <a:pt x="1427" y="1595"/>
                  <a:pt x="1438" y="1595"/>
                  <a:pt x="1450" y="1595"/>
                </a:cubicBezTo>
                <a:cubicBezTo>
                  <a:pt x="1506" y="1595"/>
                  <a:pt x="1564" y="1589"/>
                  <a:pt x="1619" y="1577"/>
                </a:cubicBezTo>
                <a:cubicBezTo>
                  <a:pt x="1656" y="1571"/>
                  <a:pt x="1690" y="1557"/>
                  <a:pt x="1727" y="1544"/>
                </a:cubicBezTo>
                <a:cubicBezTo>
                  <a:pt x="1767" y="1531"/>
                  <a:pt x="1800" y="1511"/>
                  <a:pt x="1837" y="1487"/>
                </a:cubicBezTo>
                <a:cubicBezTo>
                  <a:pt x="1857" y="1474"/>
                  <a:pt x="1877" y="1460"/>
                  <a:pt x="1897" y="1443"/>
                </a:cubicBezTo>
                <a:cubicBezTo>
                  <a:pt x="1937" y="1410"/>
                  <a:pt x="1967" y="1366"/>
                  <a:pt x="1988" y="1316"/>
                </a:cubicBezTo>
                <a:cubicBezTo>
                  <a:pt x="1994" y="1296"/>
                  <a:pt x="1997" y="1263"/>
                  <a:pt x="2000" y="1243"/>
                </a:cubicBezTo>
                <a:cubicBezTo>
                  <a:pt x="2004" y="1210"/>
                  <a:pt x="2000" y="1176"/>
                  <a:pt x="1991" y="1145"/>
                </a:cubicBezTo>
                <a:cubicBezTo>
                  <a:pt x="1984" y="1122"/>
                  <a:pt x="1980" y="1105"/>
                  <a:pt x="1971" y="1085"/>
                </a:cubicBezTo>
                <a:cubicBezTo>
                  <a:pt x="1960" y="1065"/>
                  <a:pt x="1944" y="1045"/>
                  <a:pt x="1931" y="1025"/>
                </a:cubicBezTo>
                <a:cubicBezTo>
                  <a:pt x="1917" y="1009"/>
                  <a:pt x="1900" y="992"/>
                  <a:pt x="1887" y="975"/>
                </a:cubicBezTo>
                <a:cubicBezTo>
                  <a:pt x="1857" y="942"/>
                  <a:pt x="1827" y="912"/>
                  <a:pt x="1793" y="881"/>
                </a:cubicBezTo>
                <a:cubicBezTo>
                  <a:pt x="1750" y="841"/>
                  <a:pt x="1703" y="801"/>
                  <a:pt x="1656" y="761"/>
                </a:cubicBezTo>
                <a:cubicBezTo>
                  <a:pt x="1643" y="748"/>
                  <a:pt x="1626" y="735"/>
                  <a:pt x="1613" y="721"/>
                </a:cubicBezTo>
                <a:cubicBezTo>
                  <a:pt x="1556" y="668"/>
                  <a:pt x="1506" y="614"/>
                  <a:pt x="1463" y="554"/>
                </a:cubicBezTo>
                <a:cubicBezTo>
                  <a:pt x="1452" y="534"/>
                  <a:pt x="1443" y="517"/>
                  <a:pt x="1435" y="497"/>
                </a:cubicBezTo>
                <a:lnTo>
                  <a:pt x="1432" y="477"/>
                </a:lnTo>
                <a:lnTo>
                  <a:pt x="1435" y="477"/>
                </a:lnTo>
                <a:lnTo>
                  <a:pt x="1455" y="467"/>
                </a:lnTo>
                <a:lnTo>
                  <a:pt x="1459" y="467"/>
                </a:lnTo>
                <a:cubicBezTo>
                  <a:pt x="1486" y="467"/>
                  <a:pt x="1516" y="470"/>
                  <a:pt x="1543" y="474"/>
                </a:cubicBezTo>
                <a:cubicBezTo>
                  <a:pt x="1576" y="477"/>
                  <a:pt x="1613" y="477"/>
                  <a:pt x="1646" y="480"/>
                </a:cubicBezTo>
                <a:cubicBezTo>
                  <a:pt x="1719" y="487"/>
                  <a:pt x="1790" y="507"/>
                  <a:pt x="1860" y="514"/>
                </a:cubicBezTo>
                <a:cubicBezTo>
                  <a:pt x="1871" y="515"/>
                  <a:pt x="1883" y="515"/>
                  <a:pt x="1894" y="515"/>
                </a:cubicBezTo>
                <a:cubicBezTo>
                  <a:pt x="1982" y="515"/>
                  <a:pt x="2068" y="494"/>
                  <a:pt x="2151" y="467"/>
                </a:cubicBezTo>
                <a:cubicBezTo>
                  <a:pt x="2185" y="454"/>
                  <a:pt x="2221" y="440"/>
                  <a:pt x="2255" y="423"/>
                </a:cubicBezTo>
                <a:cubicBezTo>
                  <a:pt x="2289" y="410"/>
                  <a:pt x="2318" y="387"/>
                  <a:pt x="2349" y="367"/>
                </a:cubicBezTo>
                <a:cubicBezTo>
                  <a:pt x="2358" y="360"/>
                  <a:pt x="2366" y="353"/>
                  <a:pt x="2372" y="343"/>
                </a:cubicBezTo>
                <a:cubicBezTo>
                  <a:pt x="2398" y="323"/>
                  <a:pt x="2415" y="296"/>
                  <a:pt x="2429" y="263"/>
                </a:cubicBezTo>
                <a:cubicBezTo>
                  <a:pt x="2449" y="222"/>
                  <a:pt x="2449" y="179"/>
                  <a:pt x="2446" y="136"/>
                </a:cubicBezTo>
                <a:cubicBezTo>
                  <a:pt x="2439" y="79"/>
                  <a:pt x="2392" y="29"/>
                  <a:pt x="2338" y="9"/>
                </a:cubicBezTo>
                <a:cubicBezTo>
                  <a:pt x="2322" y="3"/>
                  <a:pt x="2305" y="1"/>
                  <a:pt x="22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txBox="1">
            <a:spLocks noGrp="1"/>
          </p:cNvSpPr>
          <p:nvPr>
            <p:ph type="ctrTitle"/>
          </p:nvPr>
        </p:nvSpPr>
        <p:spPr>
          <a:xfrm>
            <a:off x="1313850" y="1004638"/>
            <a:ext cx="6516300" cy="2598300"/>
          </a:xfrm>
          <a:prstGeom prst="rect">
            <a:avLst/>
          </a:prstGeom>
        </p:spPr>
        <p:txBody>
          <a:bodyPr spcFirstLastPara="1" wrap="square" lIns="91425" tIns="91425" rIns="91425" bIns="91425" anchor="ctr" anchorCtr="0">
            <a:noAutofit/>
          </a:bodyPr>
          <a:lstStyle>
            <a:lvl1pPr lvl="0" algn="ctr">
              <a:spcBef>
                <a:spcPts val="0"/>
              </a:spcBef>
              <a:spcAft>
                <a:spcPts val="0"/>
              </a:spcAft>
              <a:buSzPts val="5200"/>
              <a:buNone/>
              <a:defRPr sz="56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354" name="Google Shape;354;p2"/>
          <p:cNvSpPr txBox="1">
            <a:spLocks noGrp="1"/>
          </p:cNvSpPr>
          <p:nvPr>
            <p:ph type="subTitle" idx="1"/>
          </p:nvPr>
        </p:nvSpPr>
        <p:spPr>
          <a:xfrm>
            <a:off x="1313850" y="3603063"/>
            <a:ext cx="6516300" cy="5358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2627"/>
        <p:cNvGrpSpPr/>
        <p:nvPr/>
      </p:nvGrpSpPr>
      <p:grpSpPr>
        <a:xfrm>
          <a:off x="0" y="0"/>
          <a:ext cx="0" cy="0"/>
          <a:chOff x="0" y="0"/>
          <a:chExt cx="0" cy="0"/>
        </a:xfrm>
      </p:grpSpPr>
      <p:sp>
        <p:nvSpPr>
          <p:cNvPr id="2628" name="Google Shape;2628;p11"/>
          <p:cNvSpPr/>
          <p:nvPr/>
        </p:nvSpPr>
        <p:spPr>
          <a:xfrm flipH="1">
            <a:off x="-1216089" y="-1390424"/>
            <a:ext cx="5408925" cy="5029425"/>
          </a:xfrm>
          <a:custGeom>
            <a:avLst/>
            <a:gdLst/>
            <a:ahLst/>
            <a:cxnLst/>
            <a:rect l="l" t="t" r="r" b="b"/>
            <a:pathLst>
              <a:path w="216357" h="201177" extrusionOk="0">
                <a:moveTo>
                  <a:pt x="19714" y="9116"/>
                </a:moveTo>
                <a:cubicBezTo>
                  <a:pt x="-11622" y="10611"/>
                  <a:pt x="2452" y="17851"/>
                  <a:pt x="7897" y="23643"/>
                </a:cubicBezTo>
                <a:cubicBezTo>
                  <a:pt x="13342" y="29435"/>
                  <a:pt x="42767" y="35343"/>
                  <a:pt x="52382" y="43869"/>
                </a:cubicBezTo>
                <a:cubicBezTo>
                  <a:pt x="61997" y="52395"/>
                  <a:pt x="56089" y="68544"/>
                  <a:pt x="65588" y="74800"/>
                </a:cubicBezTo>
                <a:cubicBezTo>
                  <a:pt x="75087" y="81056"/>
                  <a:pt x="100573" y="75148"/>
                  <a:pt x="109377" y="81403"/>
                </a:cubicBezTo>
                <a:cubicBezTo>
                  <a:pt x="118181" y="87659"/>
                  <a:pt x="113258" y="104861"/>
                  <a:pt x="118413" y="112333"/>
                </a:cubicBezTo>
                <a:cubicBezTo>
                  <a:pt x="123568" y="119805"/>
                  <a:pt x="135095" y="119342"/>
                  <a:pt x="140308" y="126235"/>
                </a:cubicBezTo>
                <a:cubicBezTo>
                  <a:pt x="145521" y="133128"/>
                  <a:pt x="144131" y="146253"/>
                  <a:pt x="149691" y="153690"/>
                </a:cubicBezTo>
                <a:cubicBezTo>
                  <a:pt x="155252" y="161127"/>
                  <a:pt x="166605" y="163444"/>
                  <a:pt x="173671" y="170858"/>
                </a:cubicBezTo>
                <a:cubicBezTo>
                  <a:pt x="180738" y="178272"/>
                  <a:pt x="185661" y="196691"/>
                  <a:pt x="192090" y="198174"/>
                </a:cubicBezTo>
                <a:cubicBezTo>
                  <a:pt x="198519" y="199657"/>
                  <a:pt x="211610" y="210338"/>
                  <a:pt x="212247" y="179755"/>
                </a:cubicBezTo>
                <a:cubicBezTo>
                  <a:pt x="212884" y="149172"/>
                  <a:pt x="228002" y="43116"/>
                  <a:pt x="195913" y="14676"/>
                </a:cubicBezTo>
                <a:cubicBezTo>
                  <a:pt x="163824" y="-13764"/>
                  <a:pt x="51050" y="7622"/>
                  <a:pt x="19714" y="9116"/>
                </a:cubicBezTo>
                <a:close/>
              </a:path>
            </a:pathLst>
          </a:custGeom>
          <a:solidFill>
            <a:schemeClr val="lt2"/>
          </a:solidFill>
          <a:ln>
            <a:noFill/>
          </a:ln>
        </p:spPr>
      </p:sp>
      <p:sp>
        <p:nvSpPr>
          <p:cNvPr id="2629" name="Google Shape;2629;p11"/>
          <p:cNvSpPr/>
          <p:nvPr/>
        </p:nvSpPr>
        <p:spPr>
          <a:xfrm rot="10800000" flipH="1">
            <a:off x="4929161" y="1696851"/>
            <a:ext cx="5408925" cy="5029425"/>
          </a:xfrm>
          <a:custGeom>
            <a:avLst/>
            <a:gdLst/>
            <a:ahLst/>
            <a:cxnLst/>
            <a:rect l="l" t="t" r="r" b="b"/>
            <a:pathLst>
              <a:path w="216357" h="201177" extrusionOk="0">
                <a:moveTo>
                  <a:pt x="19714" y="9116"/>
                </a:moveTo>
                <a:cubicBezTo>
                  <a:pt x="-11622" y="10611"/>
                  <a:pt x="2452" y="17851"/>
                  <a:pt x="7897" y="23643"/>
                </a:cubicBezTo>
                <a:cubicBezTo>
                  <a:pt x="13342" y="29435"/>
                  <a:pt x="42767" y="35343"/>
                  <a:pt x="52382" y="43869"/>
                </a:cubicBezTo>
                <a:cubicBezTo>
                  <a:pt x="61997" y="52395"/>
                  <a:pt x="56089" y="68544"/>
                  <a:pt x="65588" y="74800"/>
                </a:cubicBezTo>
                <a:cubicBezTo>
                  <a:pt x="75087" y="81056"/>
                  <a:pt x="100573" y="75148"/>
                  <a:pt x="109377" y="81403"/>
                </a:cubicBezTo>
                <a:cubicBezTo>
                  <a:pt x="118181" y="87659"/>
                  <a:pt x="113258" y="104861"/>
                  <a:pt x="118413" y="112333"/>
                </a:cubicBezTo>
                <a:cubicBezTo>
                  <a:pt x="123568" y="119805"/>
                  <a:pt x="135095" y="119342"/>
                  <a:pt x="140308" y="126235"/>
                </a:cubicBezTo>
                <a:cubicBezTo>
                  <a:pt x="145521" y="133128"/>
                  <a:pt x="144131" y="146253"/>
                  <a:pt x="149691" y="153690"/>
                </a:cubicBezTo>
                <a:cubicBezTo>
                  <a:pt x="155252" y="161127"/>
                  <a:pt x="166605" y="163444"/>
                  <a:pt x="173671" y="170858"/>
                </a:cubicBezTo>
                <a:cubicBezTo>
                  <a:pt x="180738" y="178272"/>
                  <a:pt x="185661" y="196691"/>
                  <a:pt x="192090" y="198174"/>
                </a:cubicBezTo>
                <a:cubicBezTo>
                  <a:pt x="198519" y="199657"/>
                  <a:pt x="211610" y="210338"/>
                  <a:pt x="212247" y="179755"/>
                </a:cubicBezTo>
                <a:cubicBezTo>
                  <a:pt x="212884" y="149172"/>
                  <a:pt x="228002" y="43116"/>
                  <a:pt x="195913" y="14676"/>
                </a:cubicBezTo>
                <a:cubicBezTo>
                  <a:pt x="163824" y="-13764"/>
                  <a:pt x="51050" y="7622"/>
                  <a:pt x="19714" y="9116"/>
                </a:cubicBezTo>
                <a:close/>
              </a:path>
            </a:pathLst>
          </a:custGeom>
          <a:solidFill>
            <a:schemeClr val="accent4"/>
          </a:solidFill>
          <a:ln>
            <a:noFill/>
          </a:ln>
        </p:spPr>
      </p:sp>
      <p:pic>
        <p:nvPicPr>
          <p:cNvPr id="2630" name="Google Shape;2630;p1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631" name="Google Shape;2631;p11"/>
          <p:cNvGrpSpPr/>
          <p:nvPr/>
        </p:nvGrpSpPr>
        <p:grpSpPr>
          <a:xfrm rot="-463918">
            <a:off x="245554" y="776897"/>
            <a:ext cx="935105" cy="1081379"/>
            <a:chOff x="5531300" y="3305725"/>
            <a:chExt cx="703625" cy="813750"/>
          </a:xfrm>
        </p:grpSpPr>
        <p:sp>
          <p:nvSpPr>
            <p:cNvPr id="2632" name="Google Shape;2632;p11"/>
            <p:cNvSpPr/>
            <p:nvPr/>
          </p:nvSpPr>
          <p:spPr>
            <a:xfrm>
              <a:off x="5531300" y="3305725"/>
              <a:ext cx="703625" cy="813750"/>
            </a:xfrm>
            <a:custGeom>
              <a:avLst/>
              <a:gdLst/>
              <a:ahLst/>
              <a:cxnLst/>
              <a:rect l="l" t="t" r="r" b="b"/>
              <a:pathLst>
                <a:path w="28145" h="32550" extrusionOk="0">
                  <a:moveTo>
                    <a:pt x="17645" y="0"/>
                  </a:moveTo>
                  <a:cubicBezTo>
                    <a:pt x="17485" y="0"/>
                    <a:pt x="17325" y="23"/>
                    <a:pt x="17165" y="46"/>
                  </a:cubicBezTo>
                  <a:cubicBezTo>
                    <a:pt x="16960" y="69"/>
                    <a:pt x="16777" y="137"/>
                    <a:pt x="16640" y="183"/>
                  </a:cubicBezTo>
                  <a:cubicBezTo>
                    <a:pt x="16298" y="297"/>
                    <a:pt x="15978" y="480"/>
                    <a:pt x="15682" y="708"/>
                  </a:cubicBezTo>
                  <a:cubicBezTo>
                    <a:pt x="15636" y="753"/>
                    <a:pt x="15590" y="799"/>
                    <a:pt x="15545" y="845"/>
                  </a:cubicBezTo>
                  <a:cubicBezTo>
                    <a:pt x="15545" y="845"/>
                    <a:pt x="1507" y="4520"/>
                    <a:pt x="1484" y="4520"/>
                  </a:cubicBezTo>
                  <a:cubicBezTo>
                    <a:pt x="891" y="4679"/>
                    <a:pt x="411" y="5113"/>
                    <a:pt x="183" y="5661"/>
                  </a:cubicBezTo>
                  <a:cubicBezTo>
                    <a:pt x="137" y="5752"/>
                    <a:pt x="92" y="5866"/>
                    <a:pt x="69" y="5958"/>
                  </a:cubicBezTo>
                  <a:cubicBezTo>
                    <a:pt x="69" y="5958"/>
                    <a:pt x="46" y="6026"/>
                    <a:pt x="46" y="6049"/>
                  </a:cubicBezTo>
                  <a:cubicBezTo>
                    <a:pt x="23" y="6163"/>
                    <a:pt x="1" y="6277"/>
                    <a:pt x="1" y="6414"/>
                  </a:cubicBezTo>
                  <a:cubicBezTo>
                    <a:pt x="1" y="6483"/>
                    <a:pt x="1" y="6574"/>
                    <a:pt x="1" y="6642"/>
                  </a:cubicBezTo>
                  <a:cubicBezTo>
                    <a:pt x="1" y="6757"/>
                    <a:pt x="23" y="6893"/>
                    <a:pt x="69" y="7008"/>
                  </a:cubicBezTo>
                  <a:cubicBezTo>
                    <a:pt x="69" y="7030"/>
                    <a:pt x="69" y="7076"/>
                    <a:pt x="69" y="7099"/>
                  </a:cubicBezTo>
                  <a:lnTo>
                    <a:pt x="6529" y="30974"/>
                  </a:lnTo>
                  <a:lnTo>
                    <a:pt x="6529" y="31043"/>
                  </a:lnTo>
                  <a:cubicBezTo>
                    <a:pt x="6574" y="31202"/>
                    <a:pt x="6666" y="31408"/>
                    <a:pt x="6825" y="31636"/>
                  </a:cubicBezTo>
                  <a:cubicBezTo>
                    <a:pt x="6848" y="31705"/>
                    <a:pt x="6894" y="31750"/>
                    <a:pt x="6962" y="31819"/>
                  </a:cubicBezTo>
                  <a:cubicBezTo>
                    <a:pt x="6985" y="31864"/>
                    <a:pt x="7031" y="31910"/>
                    <a:pt x="7076" y="31956"/>
                  </a:cubicBezTo>
                  <a:cubicBezTo>
                    <a:pt x="7122" y="32001"/>
                    <a:pt x="7191" y="32047"/>
                    <a:pt x="7236" y="32093"/>
                  </a:cubicBezTo>
                  <a:cubicBezTo>
                    <a:pt x="7327" y="32161"/>
                    <a:pt x="7419" y="32230"/>
                    <a:pt x="7510" y="32275"/>
                  </a:cubicBezTo>
                  <a:cubicBezTo>
                    <a:pt x="7510" y="32298"/>
                    <a:pt x="7556" y="32298"/>
                    <a:pt x="7556" y="32321"/>
                  </a:cubicBezTo>
                  <a:cubicBezTo>
                    <a:pt x="7647" y="32366"/>
                    <a:pt x="7738" y="32389"/>
                    <a:pt x="7830" y="32435"/>
                  </a:cubicBezTo>
                  <a:cubicBezTo>
                    <a:pt x="7875" y="32435"/>
                    <a:pt x="7921" y="32458"/>
                    <a:pt x="7967" y="32481"/>
                  </a:cubicBezTo>
                  <a:lnTo>
                    <a:pt x="8012" y="32481"/>
                  </a:lnTo>
                  <a:cubicBezTo>
                    <a:pt x="8195" y="32526"/>
                    <a:pt x="8377" y="32549"/>
                    <a:pt x="8537" y="32549"/>
                  </a:cubicBezTo>
                  <a:cubicBezTo>
                    <a:pt x="8697" y="32549"/>
                    <a:pt x="8880" y="32526"/>
                    <a:pt x="9039" y="32503"/>
                  </a:cubicBezTo>
                  <a:lnTo>
                    <a:pt x="23031" y="28829"/>
                  </a:lnTo>
                  <a:cubicBezTo>
                    <a:pt x="23168" y="28874"/>
                    <a:pt x="23305" y="28897"/>
                    <a:pt x="23465" y="28920"/>
                  </a:cubicBezTo>
                  <a:lnTo>
                    <a:pt x="23739" y="28920"/>
                  </a:lnTo>
                  <a:cubicBezTo>
                    <a:pt x="24424" y="28920"/>
                    <a:pt x="25063" y="28714"/>
                    <a:pt x="25611" y="28281"/>
                  </a:cubicBezTo>
                  <a:cubicBezTo>
                    <a:pt x="25702" y="28212"/>
                    <a:pt x="25770" y="28144"/>
                    <a:pt x="25839" y="28075"/>
                  </a:cubicBezTo>
                  <a:cubicBezTo>
                    <a:pt x="26044" y="28007"/>
                    <a:pt x="26204" y="27916"/>
                    <a:pt x="26318" y="27847"/>
                  </a:cubicBezTo>
                  <a:cubicBezTo>
                    <a:pt x="26501" y="27733"/>
                    <a:pt x="26660" y="27619"/>
                    <a:pt x="26843" y="27459"/>
                  </a:cubicBezTo>
                  <a:cubicBezTo>
                    <a:pt x="27140" y="27185"/>
                    <a:pt x="27391" y="26866"/>
                    <a:pt x="27619" y="26500"/>
                  </a:cubicBezTo>
                  <a:cubicBezTo>
                    <a:pt x="27825" y="26158"/>
                    <a:pt x="27962" y="25770"/>
                    <a:pt x="28053" y="25359"/>
                  </a:cubicBezTo>
                  <a:cubicBezTo>
                    <a:pt x="28144" y="24880"/>
                    <a:pt x="28121" y="24400"/>
                    <a:pt x="28007" y="23944"/>
                  </a:cubicBezTo>
                  <a:cubicBezTo>
                    <a:pt x="28007" y="23921"/>
                    <a:pt x="28007" y="23898"/>
                    <a:pt x="28007" y="23875"/>
                  </a:cubicBezTo>
                  <a:lnTo>
                    <a:pt x="22164" y="2214"/>
                  </a:lnTo>
                  <a:cubicBezTo>
                    <a:pt x="22141" y="2191"/>
                    <a:pt x="22141" y="2191"/>
                    <a:pt x="22141" y="2169"/>
                  </a:cubicBezTo>
                  <a:cubicBezTo>
                    <a:pt x="22095" y="1963"/>
                    <a:pt x="22004" y="1758"/>
                    <a:pt x="21913" y="1575"/>
                  </a:cubicBezTo>
                  <a:cubicBezTo>
                    <a:pt x="21776" y="1301"/>
                    <a:pt x="21593" y="1050"/>
                    <a:pt x="21388" y="845"/>
                  </a:cubicBezTo>
                  <a:cubicBezTo>
                    <a:pt x="20977" y="457"/>
                    <a:pt x="20452" y="183"/>
                    <a:pt x="19881" y="69"/>
                  </a:cubicBezTo>
                  <a:cubicBezTo>
                    <a:pt x="19676" y="46"/>
                    <a:pt x="19493" y="23"/>
                    <a:pt x="19288" y="23"/>
                  </a:cubicBezTo>
                  <a:cubicBezTo>
                    <a:pt x="19082" y="23"/>
                    <a:pt x="18877" y="23"/>
                    <a:pt x="18672" y="69"/>
                  </a:cubicBezTo>
                  <a:cubicBezTo>
                    <a:pt x="18558" y="69"/>
                    <a:pt x="18466" y="92"/>
                    <a:pt x="18352" y="114"/>
                  </a:cubicBezTo>
                  <a:cubicBezTo>
                    <a:pt x="18169" y="46"/>
                    <a:pt x="17964" y="23"/>
                    <a:pt x="17759"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11"/>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rgbClr val="FA93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11"/>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rgbClr val="51B7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11"/>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11"/>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11"/>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11"/>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11"/>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11"/>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11"/>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11"/>
            <p:cNvSpPr/>
            <p:nvPr/>
          </p:nvSpPr>
          <p:spPr>
            <a:xfrm>
              <a:off x="5965550" y="3356500"/>
              <a:ext cx="170650" cy="619950"/>
            </a:xfrm>
            <a:custGeom>
              <a:avLst/>
              <a:gdLst/>
              <a:ahLst/>
              <a:cxnLst/>
              <a:rect l="l" t="t" r="r" b="b"/>
              <a:pathLst>
                <a:path w="6826" h="24798" extrusionOk="0">
                  <a:moveTo>
                    <a:pt x="69" y="1"/>
                  </a:moveTo>
                  <a:cubicBezTo>
                    <a:pt x="46" y="24"/>
                    <a:pt x="23" y="46"/>
                    <a:pt x="1" y="69"/>
                  </a:cubicBezTo>
                  <a:cubicBezTo>
                    <a:pt x="1" y="115"/>
                    <a:pt x="1" y="138"/>
                    <a:pt x="1" y="160"/>
                  </a:cubicBezTo>
                  <a:cubicBezTo>
                    <a:pt x="92" y="480"/>
                    <a:pt x="160" y="800"/>
                    <a:pt x="252" y="1119"/>
                  </a:cubicBezTo>
                  <a:cubicBezTo>
                    <a:pt x="320" y="1439"/>
                    <a:pt x="389" y="1758"/>
                    <a:pt x="480" y="2078"/>
                  </a:cubicBezTo>
                  <a:cubicBezTo>
                    <a:pt x="640" y="2740"/>
                    <a:pt x="822" y="3402"/>
                    <a:pt x="1005" y="4064"/>
                  </a:cubicBezTo>
                  <a:cubicBezTo>
                    <a:pt x="1370" y="5365"/>
                    <a:pt x="1712" y="6666"/>
                    <a:pt x="2055" y="7990"/>
                  </a:cubicBezTo>
                  <a:cubicBezTo>
                    <a:pt x="2329" y="9040"/>
                    <a:pt x="2626" y="10089"/>
                    <a:pt x="2899" y="11139"/>
                  </a:cubicBezTo>
                  <a:cubicBezTo>
                    <a:pt x="3242" y="12372"/>
                    <a:pt x="3561" y="13605"/>
                    <a:pt x="3904" y="14860"/>
                  </a:cubicBezTo>
                  <a:cubicBezTo>
                    <a:pt x="4064" y="15476"/>
                    <a:pt x="4223" y="16115"/>
                    <a:pt x="4406" y="16754"/>
                  </a:cubicBezTo>
                  <a:cubicBezTo>
                    <a:pt x="4543" y="17302"/>
                    <a:pt x="4703" y="17850"/>
                    <a:pt x="4840" y="18421"/>
                  </a:cubicBezTo>
                  <a:cubicBezTo>
                    <a:pt x="5159" y="19562"/>
                    <a:pt x="5456" y="20703"/>
                    <a:pt x="5753" y="21867"/>
                  </a:cubicBezTo>
                  <a:cubicBezTo>
                    <a:pt x="5935" y="22552"/>
                    <a:pt x="6141" y="23260"/>
                    <a:pt x="6323" y="23967"/>
                  </a:cubicBezTo>
                  <a:cubicBezTo>
                    <a:pt x="6346" y="24059"/>
                    <a:pt x="6369" y="24150"/>
                    <a:pt x="6415" y="24264"/>
                  </a:cubicBezTo>
                  <a:cubicBezTo>
                    <a:pt x="6437" y="24332"/>
                    <a:pt x="6437" y="24401"/>
                    <a:pt x="6483" y="24492"/>
                  </a:cubicBezTo>
                  <a:cubicBezTo>
                    <a:pt x="6483" y="24538"/>
                    <a:pt x="6506" y="24561"/>
                    <a:pt x="6506" y="24606"/>
                  </a:cubicBezTo>
                  <a:cubicBezTo>
                    <a:pt x="6529" y="24652"/>
                    <a:pt x="6529" y="24675"/>
                    <a:pt x="6551" y="24720"/>
                  </a:cubicBezTo>
                  <a:cubicBezTo>
                    <a:pt x="6569" y="24772"/>
                    <a:pt x="6624" y="24797"/>
                    <a:pt x="6680" y="24797"/>
                  </a:cubicBezTo>
                  <a:cubicBezTo>
                    <a:pt x="6698" y="24797"/>
                    <a:pt x="6717" y="24795"/>
                    <a:pt x="6734" y="24789"/>
                  </a:cubicBezTo>
                  <a:cubicBezTo>
                    <a:pt x="6757" y="24789"/>
                    <a:pt x="6780" y="24766"/>
                    <a:pt x="6803" y="24720"/>
                  </a:cubicBezTo>
                  <a:cubicBezTo>
                    <a:pt x="6825" y="24675"/>
                    <a:pt x="6825" y="24652"/>
                    <a:pt x="6803" y="24606"/>
                  </a:cubicBezTo>
                  <a:cubicBezTo>
                    <a:pt x="6803" y="24584"/>
                    <a:pt x="6803" y="24561"/>
                    <a:pt x="6780" y="24538"/>
                  </a:cubicBezTo>
                  <a:cubicBezTo>
                    <a:pt x="6780" y="24515"/>
                    <a:pt x="6780" y="24515"/>
                    <a:pt x="6780" y="24515"/>
                  </a:cubicBezTo>
                  <a:cubicBezTo>
                    <a:pt x="6780" y="24492"/>
                    <a:pt x="6780" y="24469"/>
                    <a:pt x="6780" y="24447"/>
                  </a:cubicBezTo>
                  <a:cubicBezTo>
                    <a:pt x="6757" y="24424"/>
                    <a:pt x="6757" y="24378"/>
                    <a:pt x="6757" y="24355"/>
                  </a:cubicBezTo>
                  <a:cubicBezTo>
                    <a:pt x="6734" y="24287"/>
                    <a:pt x="6711" y="24218"/>
                    <a:pt x="6711" y="24173"/>
                  </a:cubicBezTo>
                  <a:cubicBezTo>
                    <a:pt x="6666" y="24013"/>
                    <a:pt x="6620" y="23853"/>
                    <a:pt x="6574" y="23693"/>
                  </a:cubicBezTo>
                  <a:cubicBezTo>
                    <a:pt x="6437" y="23191"/>
                    <a:pt x="6300" y="22666"/>
                    <a:pt x="6163" y="22141"/>
                  </a:cubicBezTo>
                  <a:cubicBezTo>
                    <a:pt x="6049" y="21639"/>
                    <a:pt x="5890" y="21137"/>
                    <a:pt x="5753" y="20635"/>
                  </a:cubicBezTo>
                  <a:cubicBezTo>
                    <a:pt x="5593" y="20018"/>
                    <a:pt x="5433" y="19379"/>
                    <a:pt x="5250" y="18763"/>
                  </a:cubicBezTo>
                  <a:cubicBezTo>
                    <a:pt x="4954" y="17599"/>
                    <a:pt x="4657" y="16458"/>
                    <a:pt x="4337" y="15316"/>
                  </a:cubicBezTo>
                  <a:cubicBezTo>
                    <a:pt x="3995" y="14038"/>
                    <a:pt x="3653" y="12760"/>
                    <a:pt x="3310" y="11482"/>
                  </a:cubicBezTo>
                  <a:cubicBezTo>
                    <a:pt x="2694" y="9131"/>
                    <a:pt x="2055" y="6780"/>
                    <a:pt x="1416" y="4429"/>
                  </a:cubicBezTo>
                  <a:cubicBezTo>
                    <a:pt x="1233" y="3676"/>
                    <a:pt x="1028" y="2945"/>
                    <a:pt x="845" y="2215"/>
                  </a:cubicBezTo>
                  <a:cubicBezTo>
                    <a:pt x="731" y="1872"/>
                    <a:pt x="640" y="1530"/>
                    <a:pt x="548" y="1188"/>
                  </a:cubicBezTo>
                  <a:cubicBezTo>
                    <a:pt x="434" y="822"/>
                    <a:pt x="320" y="457"/>
                    <a:pt x="229" y="92"/>
                  </a:cubicBezTo>
                  <a:cubicBezTo>
                    <a:pt x="206" y="24"/>
                    <a:pt x="160" y="1"/>
                    <a:pt x="115" y="1"/>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11"/>
            <p:cNvSpPr/>
            <p:nvPr/>
          </p:nvSpPr>
          <p:spPr>
            <a:xfrm>
              <a:off x="5971825" y="3364500"/>
              <a:ext cx="166075" cy="609300"/>
            </a:xfrm>
            <a:custGeom>
              <a:avLst/>
              <a:gdLst/>
              <a:ahLst/>
              <a:cxnLst/>
              <a:rect l="l" t="t" r="r" b="b"/>
              <a:pathLst>
                <a:path w="6643" h="24372" extrusionOk="0">
                  <a:moveTo>
                    <a:pt x="46" y="0"/>
                  </a:moveTo>
                  <a:cubicBezTo>
                    <a:pt x="24" y="0"/>
                    <a:pt x="1" y="23"/>
                    <a:pt x="24" y="69"/>
                  </a:cubicBezTo>
                  <a:cubicBezTo>
                    <a:pt x="46" y="160"/>
                    <a:pt x="69" y="229"/>
                    <a:pt x="92" y="343"/>
                  </a:cubicBezTo>
                  <a:cubicBezTo>
                    <a:pt x="115" y="411"/>
                    <a:pt x="138" y="502"/>
                    <a:pt x="160" y="594"/>
                  </a:cubicBezTo>
                  <a:cubicBezTo>
                    <a:pt x="160" y="594"/>
                    <a:pt x="160" y="594"/>
                    <a:pt x="160" y="571"/>
                  </a:cubicBezTo>
                  <a:cubicBezTo>
                    <a:pt x="183" y="708"/>
                    <a:pt x="206" y="822"/>
                    <a:pt x="229" y="936"/>
                  </a:cubicBezTo>
                  <a:cubicBezTo>
                    <a:pt x="229" y="936"/>
                    <a:pt x="229" y="936"/>
                    <a:pt x="229" y="913"/>
                  </a:cubicBezTo>
                  <a:cubicBezTo>
                    <a:pt x="275" y="1096"/>
                    <a:pt x="297" y="1278"/>
                    <a:pt x="343" y="1461"/>
                  </a:cubicBezTo>
                  <a:cubicBezTo>
                    <a:pt x="366" y="1621"/>
                    <a:pt x="412" y="1803"/>
                    <a:pt x="434" y="1963"/>
                  </a:cubicBezTo>
                  <a:cubicBezTo>
                    <a:pt x="457" y="2100"/>
                    <a:pt x="503" y="2237"/>
                    <a:pt x="526" y="2351"/>
                  </a:cubicBezTo>
                  <a:cubicBezTo>
                    <a:pt x="548" y="2488"/>
                    <a:pt x="571" y="2602"/>
                    <a:pt x="617" y="2716"/>
                  </a:cubicBezTo>
                  <a:cubicBezTo>
                    <a:pt x="617" y="2785"/>
                    <a:pt x="640" y="2831"/>
                    <a:pt x="640" y="2899"/>
                  </a:cubicBezTo>
                  <a:lnTo>
                    <a:pt x="663" y="2968"/>
                  </a:lnTo>
                  <a:cubicBezTo>
                    <a:pt x="685" y="3013"/>
                    <a:pt x="685" y="3036"/>
                    <a:pt x="685" y="3082"/>
                  </a:cubicBezTo>
                  <a:cubicBezTo>
                    <a:pt x="708" y="3104"/>
                    <a:pt x="731" y="3127"/>
                    <a:pt x="754" y="3127"/>
                  </a:cubicBezTo>
                  <a:lnTo>
                    <a:pt x="777" y="3127"/>
                  </a:lnTo>
                  <a:cubicBezTo>
                    <a:pt x="800" y="3219"/>
                    <a:pt x="800" y="3333"/>
                    <a:pt x="822" y="3424"/>
                  </a:cubicBezTo>
                  <a:cubicBezTo>
                    <a:pt x="868" y="3584"/>
                    <a:pt x="891" y="3721"/>
                    <a:pt x="937" y="3881"/>
                  </a:cubicBezTo>
                  <a:cubicBezTo>
                    <a:pt x="959" y="4017"/>
                    <a:pt x="1005" y="4177"/>
                    <a:pt x="1051" y="4337"/>
                  </a:cubicBezTo>
                  <a:lnTo>
                    <a:pt x="1096" y="4588"/>
                  </a:lnTo>
                  <a:cubicBezTo>
                    <a:pt x="1119" y="4634"/>
                    <a:pt x="1119" y="4657"/>
                    <a:pt x="1119" y="4702"/>
                  </a:cubicBezTo>
                  <a:cubicBezTo>
                    <a:pt x="1142" y="4748"/>
                    <a:pt x="1142" y="4794"/>
                    <a:pt x="1165" y="4839"/>
                  </a:cubicBezTo>
                  <a:cubicBezTo>
                    <a:pt x="1188" y="4862"/>
                    <a:pt x="1210" y="4862"/>
                    <a:pt x="1233" y="4862"/>
                  </a:cubicBezTo>
                  <a:cubicBezTo>
                    <a:pt x="1279" y="5045"/>
                    <a:pt x="1325" y="5227"/>
                    <a:pt x="1370" y="5410"/>
                  </a:cubicBezTo>
                  <a:cubicBezTo>
                    <a:pt x="1416" y="5615"/>
                    <a:pt x="1461" y="5821"/>
                    <a:pt x="1507" y="6049"/>
                  </a:cubicBezTo>
                  <a:cubicBezTo>
                    <a:pt x="1530" y="6140"/>
                    <a:pt x="1553" y="6232"/>
                    <a:pt x="1598" y="6346"/>
                  </a:cubicBezTo>
                  <a:cubicBezTo>
                    <a:pt x="1621" y="6460"/>
                    <a:pt x="1644" y="6551"/>
                    <a:pt x="1667" y="6665"/>
                  </a:cubicBezTo>
                  <a:cubicBezTo>
                    <a:pt x="1667" y="6688"/>
                    <a:pt x="1690" y="6711"/>
                    <a:pt x="1713" y="6734"/>
                  </a:cubicBezTo>
                  <a:cubicBezTo>
                    <a:pt x="1735" y="6802"/>
                    <a:pt x="1735" y="6871"/>
                    <a:pt x="1758" y="6939"/>
                  </a:cubicBezTo>
                  <a:cubicBezTo>
                    <a:pt x="1781" y="7053"/>
                    <a:pt x="1804" y="7167"/>
                    <a:pt x="1850" y="7282"/>
                  </a:cubicBezTo>
                  <a:cubicBezTo>
                    <a:pt x="1872" y="7373"/>
                    <a:pt x="1895" y="7487"/>
                    <a:pt x="1918" y="7601"/>
                  </a:cubicBezTo>
                  <a:cubicBezTo>
                    <a:pt x="1941" y="7692"/>
                    <a:pt x="1964" y="7806"/>
                    <a:pt x="1986" y="7898"/>
                  </a:cubicBezTo>
                  <a:cubicBezTo>
                    <a:pt x="2009" y="7943"/>
                    <a:pt x="2032" y="8012"/>
                    <a:pt x="2032" y="8058"/>
                  </a:cubicBezTo>
                  <a:cubicBezTo>
                    <a:pt x="2055" y="8126"/>
                    <a:pt x="2078" y="8172"/>
                    <a:pt x="2101" y="8217"/>
                  </a:cubicBezTo>
                  <a:cubicBezTo>
                    <a:pt x="2101" y="8240"/>
                    <a:pt x="2101" y="8263"/>
                    <a:pt x="2123" y="8286"/>
                  </a:cubicBezTo>
                  <a:lnTo>
                    <a:pt x="2146" y="8286"/>
                  </a:lnTo>
                  <a:cubicBezTo>
                    <a:pt x="2192" y="8491"/>
                    <a:pt x="2238" y="8697"/>
                    <a:pt x="2283" y="8902"/>
                  </a:cubicBezTo>
                  <a:cubicBezTo>
                    <a:pt x="2306" y="9016"/>
                    <a:pt x="2329" y="9153"/>
                    <a:pt x="2375" y="9290"/>
                  </a:cubicBezTo>
                  <a:cubicBezTo>
                    <a:pt x="2375" y="9359"/>
                    <a:pt x="2397" y="9427"/>
                    <a:pt x="2420" y="9496"/>
                  </a:cubicBezTo>
                  <a:lnTo>
                    <a:pt x="2443" y="9587"/>
                  </a:lnTo>
                  <a:cubicBezTo>
                    <a:pt x="2443" y="9610"/>
                    <a:pt x="2443" y="9610"/>
                    <a:pt x="2443" y="9633"/>
                  </a:cubicBezTo>
                  <a:cubicBezTo>
                    <a:pt x="2443" y="9633"/>
                    <a:pt x="2466" y="9655"/>
                    <a:pt x="2466" y="9655"/>
                  </a:cubicBezTo>
                  <a:cubicBezTo>
                    <a:pt x="2466" y="9678"/>
                    <a:pt x="2466" y="9701"/>
                    <a:pt x="2489" y="9701"/>
                  </a:cubicBezTo>
                  <a:cubicBezTo>
                    <a:pt x="2489" y="9724"/>
                    <a:pt x="2511" y="9747"/>
                    <a:pt x="2534" y="9747"/>
                  </a:cubicBezTo>
                  <a:lnTo>
                    <a:pt x="2557" y="9747"/>
                  </a:lnTo>
                  <a:cubicBezTo>
                    <a:pt x="2580" y="9884"/>
                    <a:pt x="2603" y="9998"/>
                    <a:pt x="2648" y="10112"/>
                  </a:cubicBezTo>
                  <a:cubicBezTo>
                    <a:pt x="2671" y="10226"/>
                    <a:pt x="2694" y="10340"/>
                    <a:pt x="2717" y="10454"/>
                  </a:cubicBezTo>
                  <a:cubicBezTo>
                    <a:pt x="2740" y="10568"/>
                    <a:pt x="2763" y="10682"/>
                    <a:pt x="2808" y="10774"/>
                  </a:cubicBezTo>
                  <a:cubicBezTo>
                    <a:pt x="2808" y="10797"/>
                    <a:pt x="2808" y="10819"/>
                    <a:pt x="2808" y="10819"/>
                  </a:cubicBezTo>
                  <a:cubicBezTo>
                    <a:pt x="2808" y="10842"/>
                    <a:pt x="2808" y="10865"/>
                    <a:pt x="2831" y="10865"/>
                  </a:cubicBezTo>
                  <a:cubicBezTo>
                    <a:pt x="2831" y="10934"/>
                    <a:pt x="2831" y="10979"/>
                    <a:pt x="2854" y="11025"/>
                  </a:cubicBezTo>
                  <a:cubicBezTo>
                    <a:pt x="2877" y="11116"/>
                    <a:pt x="2922" y="11230"/>
                    <a:pt x="2945" y="11344"/>
                  </a:cubicBezTo>
                  <a:cubicBezTo>
                    <a:pt x="2991" y="11527"/>
                    <a:pt x="3036" y="11732"/>
                    <a:pt x="3082" y="11915"/>
                  </a:cubicBezTo>
                  <a:cubicBezTo>
                    <a:pt x="3105" y="12006"/>
                    <a:pt x="3128" y="12098"/>
                    <a:pt x="3151" y="12189"/>
                  </a:cubicBezTo>
                  <a:cubicBezTo>
                    <a:pt x="3196" y="12280"/>
                    <a:pt x="3219" y="12372"/>
                    <a:pt x="3242" y="12463"/>
                  </a:cubicBezTo>
                  <a:cubicBezTo>
                    <a:pt x="3265" y="12554"/>
                    <a:pt x="3288" y="12668"/>
                    <a:pt x="3333" y="12760"/>
                  </a:cubicBezTo>
                  <a:cubicBezTo>
                    <a:pt x="3333" y="12805"/>
                    <a:pt x="3356" y="12851"/>
                    <a:pt x="3356" y="12897"/>
                  </a:cubicBezTo>
                  <a:lnTo>
                    <a:pt x="3379" y="12897"/>
                  </a:lnTo>
                  <a:cubicBezTo>
                    <a:pt x="3379" y="12965"/>
                    <a:pt x="3402" y="13011"/>
                    <a:pt x="3402" y="13056"/>
                  </a:cubicBezTo>
                  <a:cubicBezTo>
                    <a:pt x="3424" y="13193"/>
                    <a:pt x="3470" y="13307"/>
                    <a:pt x="3493" y="13422"/>
                  </a:cubicBezTo>
                  <a:cubicBezTo>
                    <a:pt x="3539" y="13627"/>
                    <a:pt x="3584" y="13855"/>
                    <a:pt x="3653" y="14061"/>
                  </a:cubicBezTo>
                  <a:cubicBezTo>
                    <a:pt x="3676" y="14175"/>
                    <a:pt x="3698" y="14266"/>
                    <a:pt x="3721" y="14380"/>
                  </a:cubicBezTo>
                  <a:cubicBezTo>
                    <a:pt x="3744" y="14426"/>
                    <a:pt x="3767" y="14471"/>
                    <a:pt x="3767" y="14540"/>
                  </a:cubicBezTo>
                  <a:cubicBezTo>
                    <a:pt x="3790" y="14586"/>
                    <a:pt x="3790" y="14631"/>
                    <a:pt x="3813" y="14677"/>
                  </a:cubicBezTo>
                  <a:cubicBezTo>
                    <a:pt x="3813" y="14700"/>
                    <a:pt x="3835" y="14723"/>
                    <a:pt x="3858" y="14723"/>
                  </a:cubicBezTo>
                  <a:cubicBezTo>
                    <a:pt x="3904" y="14859"/>
                    <a:pt x="3927" y="14996"/>
                    <a:pt x="3972" y="15133"/>
                  </a:cubicBezTo>
                  <a:cubicBezTo>
                    <a:pt x="4018" y="15316"/>
                    <a:pt x="4064" y="15499"/>
                    <a:pt x="4109" y="15681"/>
                  </a:cubicBezTo>
                  <a:cubicBezTo>
                    <a:pt x="4132" y="15750"/>
                    <a:pt x="4155" y="15841"/>
                    <a:pt x="4178" y="15932"/>
                  </a:cubicBezTo>
                  <a:cubicBezTo>
                    <a:pt x="4201" y="15978"/>
                    <a:pt x="4201" y="16024"/>
                    <a:pt x="4223" y="16069"/>
                  </a:cubicBezTo>
                  <a:cubicBezTo>
                    <a:pt x="4223" y="16069"/>
                    <a:pt x="4223" y="16092"/>
                    <a:pt x="4223" y="16115"/>
                  </a:cubicBezTo>
                  <a:cubicBezTo>
                    <a:pt x="4223" y="16138"/>
                    <a:pt x="4246" y="16161"/>
                    <a:pt x="4246" y="16183"/>
                  </a:cubicBezTo>
                  <a:cubicBezTo>
                    <a:pt x="4246" y="16183"/>
                    <a:pt x="4269" y="16206"/>
                    <a:pt x="4269" y="16206"/>
                  </a:cubicBezTo>
                  <a:cubicBezTo>
                    <a:pt x="4269" y="16206"/>
                    <a:pt x="4269" y="16229"/>
                    <a:pt x="4269" y="16229"/>
                  </a:cubicBezTo>
                  <a:cubicBezTo>
                    <a:pt x="4315" y="16389"/>
                    <a:pt x="4360" y="16549"/>
                    <a:pt x="4406" y="16708"/>
                  </a:cubicBezTo>
                  <a:cubicBezTo>
                    <a:pt x="4383" y="16754"/>
                    <a:pt x="4406" y="16800"/>
                    <a:pt x="4429" y="16845"/>
                  </a:cubicBezTo>
                  <a:cubicBezTo>
                    <a:pt x="4429" y="16868"/>
                    <a:pt x="4429" y="16891"/>
                    <a:pt x="4452" y="16914"/>
                  </a:cubicBezTo>
                  <a:cubicBezTo>
                    <a:pt x="4452" y="17005"/>
                    <a:pt x="4474" y="17096"/>
                    <a:pt x="4497" y="17188"/>
                  </a:cubicBezTo>
                  <a:lnTo>
                    <a:pt x="4566" y="17393"/>
                  </a:lnTo>
                  <a:cubicBezTo>
                    <a:pt x="4566" y="17439"/>
                    <a:pt x="4566" y="17462"/>
                    <a:pt x="4589" y="17507"/>
                  </a:cubicBezTo>
                  <a:cubicBezTo>
                    <a:pt x="4589" y="17530"/>
                    <a:pt x="4589" y="17576"/>
                    <a:pt x="4611" y="17621"/>
                  </a:cubicBezTo>
                  <a:cubicBezTo>
                    <a:pt x="4634" y="17644"/>
                    <a:pt x="4634" y="17644"/>
                    <a:pt x="4657" y="17667"/>
                  </a:cubicBezTo>
                  <a:cubicBezTo>
                    <a:pt x="4680" y="17713"/>
                    <a:pt x="4680" y="17758"/>
                    <a:pt x="4703" y="17781"/>
                  </a:cubicBezTo>
                  <a:cubicBezTo>
                    <a:pt x="4748" y="17964"/>
                    <a:pt x="4794" y="18169"/>
                    <a:pt x="4862" y="18352"/>
                  </a:cubicBezTo>
                  <a:cubicBezTo>
                    <a:pt x="4885" y="18443"/>
                    <a:pt x="4908" y="18534"/>
                    <a:pt x="4931" y="18626"/>
                  </a:cubicBezTo>
                  <a:cubicBezTo>
                    <a:pt x="4931" y="18648"/>
                    <a:pt x="4954" y="18694"/>
                    <a:pt x="4954" y="18717"/>
                  </a:cubicBezTo>
                  <a:cubicBezTo>
                    <a:pt x="4977" y="18763"/>
                    <a:pt x="4977" y="18785"/>
                    <a:pt x="4977" y="18808"/>
                  </a:cubicBezTo>
                  <a:cubicBezTo>
                    <a:pt x="4977" y="18831"/>
                    <a:pt x="4999" y="18854"/>
                    <a:pt x="4999" y="18854"/>
                  </a:cubicBezTo>
                  <a:lnTo>
                    <a:pt x="5045" y="19059"/>
                  </a:lnTo>
                  <a:cubicBezTo>
                    <a:pt x="5045" y="19059"/>
                    <a:pt x="5045" y="19082"/>
                    <a:pt x="5045" y="19082"/>
                  </a:cubicBezTo>
                  <a:cubicBezTo>
                    <a:pt x="5068" y="19173"/>
                    <a:pt x="5091" y="19242"/>
                    <a:pt x="5114" y="19310"/>
                  </a:cubicBezTo>
                  <a:cubicBezTo>
                    <a:pt x="5114" y="19379"/>
                    <a:pt x="5136" y="19425"/>
                    <a:pt x="5159" y="19493"/>
                  </a:cubicBezTo>
                  <a:cubicBezTo>
                    <a:pt x="5205" y="19630"/>
                    <a:pt x="5228" y="19744"/>
                    <a:pt x="5273" y="19881"/>
                  </a:cubicBezTo>
                  <a:cubicBezTo>
                    <a:pt x="5273" y="19927"/>
                    <a:pt x="5296" y="19972"/>
                    <a:pt x="5296" y="20018"/>
                  </a:cubicBezTo>
                  <a:cubicBezTo>
                    <a:pt x="5319" y="20064"/>
                    <a:pt x="5319" y="20109"/>
                    <a:pt x="5342" y="20155"/>
                  </a:cubicBezTo>
                  <a:cubicBezTo>
                    <a:pt x="5342" y="20201"/>
                    <a:pt x="5365" y="20223"/>
                    <a:pt x="5365" y="20269"/>
                  </a:cubicBezTo>
                  <a:cubicBezTo>
                    <a:pt x="5387" y="20315"/>
                    <a:pt x="5387" y="20360"/>
                    <a:pt x="5410" y="20406"/>
                  </a:cubicBezTo>
                  <a:cubicBezTo>
                    <a:pt x="5387" y="20406"/>
                    <a:pt x="5387" y="20406"/>
                    <a:pt x="5387" y="20429"/>
                  </a:cubicBezTo>
                  <a:cubicBezTo>
                    <a:pt x="5387" y="20475"/>
                    <a:pt x="5410" y="20520"/>
                    <a:pt x="5410" y="20589"/>
                  </a:cubicBezTo>
                  <a:cubicBezTo>
                    <a:pt x="5433" y="20634"/>
                    <a:pt x="5433" y="20657"/>
                    <a:pt x="5456" y="20703"/>
                  </a:cubicBezTo>
                  <a:cubicBezTo>
                    <a:pt x="5479" y="20817"/>
                    <a:pt x="5502" y="20908"/>
                    <a:pt x="5547" y="21022"/>
                  </a:cubicBezTo>
                  <a:cubicBezTo>
                    <a:pt x="5547" y="21022"/>
                    <a:pt x="5547" y="21022"/>
                    <a:pt x="5547" y="21045"/>
                  </a:cubicBezTo>
                  <a:cubicBezTo>
                    <a:pt x="5547" y="21068"/>
                    <a:pt x="5547" y="21091"/>
                    <a:pt x="5570" y="21114"/>
                  </a:cubicBezTo>
                  <a:cubicBezTo>
                    <a:pt x="5570" y="21136"/>
                    <a:pt x="5570" y="21182"/>
                    <a:pt x="5593" y="21228"/>
                  </a:cubicBezTo>
                  <a:cubicBezTo>
                    <a:pt x="5616" y="21319"/>
                    <a:pt x="5639" y="21410"/>
                    <a:pt x="5684" y="21524"/>
                  </a:cubicBezTo>
                  <a:cubicBezTo>
                    <a:pt x="5684" y="21570"/>
                    <a:pt x="5707" y="21616"/>
                    <a:pt x="5707" y="21661"/>
                  </a:cubicBezTo>
                  <a:lnTo>
                    <a:pt x="5730" y="21684"/>
                  </a:lnTo>
                  <a:cubicBezTo>
                    <a:pt x="5730" y="21707"/>
                    <a:pt x="5730" y="21730"/>
                    <a:pt x="5730" y="21753"/>
                  </a:cubicBezTo>
                  <a:cubicBezTo>
                    <a:pt x="5753" y="21844"/>
                    <a:pt x="5775" y="21913"/>
                    <a:pt x="5798" y="22004"/>
                  </a:cubicBezTo>
                  <a:cubicBezTo>
                    <a:pt x="5821" y="22072"/>
                    <a:pt x="5844" y="22164"/>
                    <a:pt x="5867" y="22232"/>
                  </a:cubicBezTo>
                  <a:cubicBezTo>
                    <a:pt x="5867" y="22255"/>
                    <a:pt x="5890" y="22301"/>
                    <a:pt x="5890" y="22323"/>
                  </a:cubicBezTo>
                  <a:cubicBezTo>
                    <a:pt x="5890" y="22369"/>
                    <a:pt x="5912" y="22415"/>
                    <a:pt x="5912" y="22460"/>
                  </a:cubicBezTo>
                  <a:cubicBezTo>
                    <a:pt x="5935" y="22506"/>
                    <a:pt x="5935" y="22552"/>
                    <a:pt x="5958" y="22574"/>
                  </a:cubicBezTo>
                  <a:cubicBezTo>
                    <a:pt x="5981" y="22597"/>
                    <a:pt x="5981" y="22620"/>
                    <a:pt x="6004" y="22620"/>
                  </a:cubicBezTo>
                  <a:cubicBezTo>
                    <a:pt x="6004" y="22666"/>
                    <a:pt x="6027" y="22734"/>
                    <a:pt x="6049" y="22780"/>
                  </a:cubicBezTo>
                  <a:cubicBezTo>
                    <a:pt x="6049" y="22826"/>
                    <a:pt x="6049" y="22871"/>
                    <a:pt x="6049" y="22894"/>
                  </a:cubicBezTo>
                  <a:cubicBezTo>
                    <a:pt x="6072" y="22940"/>
                    <a:pt x="6072" y="22962"/>
                    <a:pt x="6072" y="22985"/>
                  </a:cubicBezTo>
                  <a:cubicBezTo>
                    <a:pt x="6095" y="23054"/>
                    <a:pt x="6118" y="23122"/>
                    <a:pt x="6118" y="23191"/>
                  </a:cubicBezTo>
                  <a:cubicBezTo>
                    <a:pt x="6164" y="23305"/>
                    <a:pt x="6186" y="23419"/>
                    <a:pt x="6209" y="23533"/>
                  </a:cubicBezTo>
                  <a:cubicBezTo>
                    <a:pt x="6232" y="23602"/>
                    <a:pt x="6255" y="23693"/>
                    <a:pt x="6278" y="23761"/>
                  </a:cubicBezTo>
                  <a:cubicBezTo>
                    <a:pt x="6278" y="23784"/>
                    <a:pt x="6300" y="23807"/>
                    <a:pt x="6300" y="23830"/>
                  </a:cubicBezTo>
                  <a:cubicBezTo>
                    <a:pt x="6300" y="23898"/>
                    <a:pt x="6323" y="23967"/>
                    <a:pt x="6346" y="24012"/>
                  </a:cubicBezTo>
                  <a:cubicBezTo>
                    <a:pt x="6346" y="24081"/>
                    <a:pt x="6369" y="24127"/>
                    <a:pt x="6392" y="24195"/>
                  </a:cubicBezTo>
                  <a:cubicBezTo>
                    <a:pt x="6392" y="24195"/>
                    <a:pt x="6392" y="24218"/>
                    <a:pt x="6392" y="24218"/>
                  </a:cubicBezTo>
                  <a:cubicBezTo>
                    <a:pt x="6392" y="24264"/>
                    <a:pt x="6415" y="24332"/>
                    <a:pt x="6460" y="24355"/>
                  </a:cubicBezTo>
                  <a:cubicBezTo>
                    <a:pt x="6472" y="24366"/>
                    <a:pt x="6494" y="24372"/>
                    <a:pt x="6517" y="24372"/>
                  </a:cubicBezTo>
                  <a:cubicBezTo>
                    <a:pt x="6540" y="24372"/>
                    <a:pt x="6563" y="24366"/>
                    <a:pt x="6574" y="24355"/>
                  </a:cubicBezTo>
                  <a:cubicBezTo>
                    <a:pt x="6597" y="24332"/>
                    <a:pt x="6620" y="24309"/>
                    <a:pt x="6620" y="24286"/>
                  </a:cubicBezTo>
                  <a:cubicBezTo>
                    <a:pt x="6643" y="24264"/>
                    <a:pt x="6643" y="24264"/>
                    <a:pt x="6620" y="24241"/>
                  </a:cubicBezTo>
                  <a:cubicBezTo>
                    <a:pt x="6620" y="24218"/>
                    <a:pt x="6620" y="24218"/>
                    <a:pt x="6620" y="24195"/>
                  </a:cubicBezTo>
                  <a:cubicBezTo>
                    <a:pt x="6620" y="24195"/>
                    <a:pt x="6620" y="24172"/>
                    <a:pt x="6620" y="24172"/>
                  </a:cubicBezTo>
                  <a:cubicBezTo>
                    <a:pt x="6620" y="24149"/>
                    <a:pt x="6620" y="24149"/>
                    <a:pt x="6620" y="24127"/>
                  </a:cubicBezTo>
                  <a:cubicBezTo>
                    <a:pt x="6620" y="24104"/>
                    <a:pt x="6620" y="24058"/>
                    <a:pt x="6597" y="24035"/>
                  </a:cubicBezTo>
                  <a:cubicBezTo>
                    <a:pt x="6597" y="24012"/>
                    <a:pt x="6597" y="23990"/>
                    <a:pt x="6597" y="23967"/>
                  </a:cubicBezTo>
                  <a:cubicBezTo>
                    <a:pt x="6574" y="23921"/>
                    <a:pt x="6552" y="23875"/>
                    <a:pt x="6552" y="23830"/>
                  </a:cubicBezTo>
                  <a:cubicBezTo>
                    <a:pt x="6529" y="23784"/>
                    <a:pt x="6506" y="23739"/>
                    <a:pt x="6506" y="23716"/>
                  </a:cubicBezTo>
                  <a:cubicBezTo>
                    <a:pt x="6483" y="23670"/>
                    <a:pt x="6460" y="23624"/>
                    <a:pt x="6437" y="23579"/>
                  </a:cubicBezTo>
                  <a:cubicBezTo>
                    <a:pt x="6437" y="23556"/>
                    <a:pt x="6437" y="23533"/>
                    <a:pt x="6415" y="23510"/>
                  </a:cubicBezTo>
                  <a:lnTo>
                    <a:pt x="6415" y="23487"/>
                  </a:lnTo>
                  <a:cubicBezTo>
                    <a:pt x="6437" y="23487"/>
                    <a:pt x="6437" y="23487"/>
                    <a:pt x="6437" y="23465"/>
                  </a:cubicBezTo>
                  <a:cubicBezTo>
                    <a:pt x="6460" y="23442"/>
                    <a:pt x="6460" y="23396"/>
                    <a:pt x="6437" y="23373"/>
                  </a:cubicBezTo>
                  <a:cubicBezTo>
                    <a:pt x="6437" y="23350"/>
                    <a:pt x="6437" y="23350"/>
                    <a:pt x="6437" y="23328"/>
                  </a:cubicBezTo>
                  <a:cubicBezTo>
                    <a:pt x="6437" y="23305"/>
                    <a:pt x="6415" y="23305"/>
                    <a:pt x="6415" y="23282"/>
                  </a:cubicBezTo>
                  <a:cubicBezTo>
                    <a:pt x="6415" y="23236"/>
                    <a:pt x="6392" y="23191"/>
                    <a:pt x="6392" y="23168"/>
                  </a:cubicBezTo>
                  <a:cubicBezTo>
                    <a:pt x="6369" y="23077"/>
                    <a:pt x="6346" y="23008"/>
                    <a:pt x="6323" y="22917"/>
                  </a:cubicBezTo>
                  <a:cubicBezTo>
                    <a:pt x="6278" y="22803"/>
                    <a:pt x="6232" y="22666"/>
                    <a:pt x="6186" y="22529"/>
                  </a:cubicBezTo>
                  <a:cubicBezTo>
                    <a:pt x="6186" y="22506"/>
                    <a:pt x="6186" y="22483"/>
                    <a:pt x="6186" y="22460"/>
                  </a:cubicBezTo>
                  <a:cubicBezTo>
                    <a:pt x="6186" y="22460"/>
                    <a:pt x="6164" y="22437"/>
                    <a:pt x="6164" y="22437"/>
                  </a:cubicBezTo>
                  <a:cubicBezTo>
                    <a:pt x="6164" y="22415"/>
                    <a:pt x="6164" y="22392"/>
                    <a:pt x="6164" y="22369"/>
                  </a:cubicBezTo>
                  <a:cubicBezTo>
                    <a:pt x="6141" y="22323"/>
                    <a:pt x="6141" y="22278"/>
                    <a:pt x="6118" y="22255"/>
                  </a:cubicBezTo>
                  <a:cubicBezTo>
                    <a:pt x="6095" y="22164"/>
                    <a:pt x="6072" y="22072"/>
                    <a:pt x="6049" y="21981"/>
                  </a:cubicBezTo>
                  <a:cubicBezTo>
                    <a:pt x="6004" y="21821"/>
                    <a:pt x="5958" y="21639"/>
                    <a:pt x="5890" y="21479"/>
                  </a:cubicBezTo>
                  <a:cubicBezTo>
                    <a:pt x="5867" y="21388"/>
                    <a:pt x="5844" y="21296"/>
                    <a:pt x="5821" y="21228"/>
                  </a:cubicBezTo>
                  <a:cubicBezTo>
                    <a:pt x="5821" y="21182"/>
                    <a:pt x="5844" y="21159"/>
                    <a:pt x="5821" y="21114"/>
                  </a:cubicBezTo>
                  <a:cubicBezTo>
                    <a:pt x="5821" y="21045"/>
                    <a:pt x="5798" y="20977"/>
                    <a:pt x="5775" y="20908"/>
                  </a:cubicBezTo>
                  <a:cubicBezTo>
                    <a:pt x="5753" y="20817"/>
                    <a:pt x="5730" y="20726"/>
                    <a:pt x="5707" y="20657"/>
                  </a:cubicBezTo>
                  <a:cubicBezTo>
                    <a:pt x="5661" y="20520"/>
                    <a:pt x="5639" y="20406"/>
                    <a:pt x="5616" y="20292"/>
                  </a:cubicBezTo>
                  <a:cubicBezTo>
                    <a:pt x="5616" y="20269"/>
                    <a:pt x="5616" y="20269"/>
                    <a:pt x="5616" y="20246"/>
                  </a:cubicBezTo>
                  <a:cubicBezTo>
                    <a:pt x="5593" y="20223"/>
                    <a:pt x="5593" y="20201"/>
                    <a:pt x="5593" y="20178"/>
                  </a:cubicBezTo>
                  <a:lnTo>
                    <a:pt x="5570" y="20132"/>
                  </a:lnTo>
                  <a:cubicBezTo>
                    <a:pt x="5570" y="20086"/>
                    <a:pt x="5547" y="20064"/>
                    <a:pt x="5547" y="20018"/>
                  </a:cubicBezTo>
                  <a:cubicBezTo>
                    <a:pt x="5524" y="19995"/>
                    <a:pt x="5524" y="19972"/>
                    <a:pt x="5524" y="19972"/>
                  </a:cubicBezTo>
                  <a:cubicBezTo>
                    <a:pt x="5502" y="19858"/>
                    <a:pt x="5456" y="19767"/>
                    <a:pt x="5433" y="19676"/>
                  </a:cubicBezTo>
                  <a:cubicBezTo>
                    <a:pt x="5410" y="19561"/>
                    <a:pt x="5387" y="19470"/>
                    <a:pt x="5342" y="19379"/>
                  </a:cubicBezTo>
                  <a:cubicBezTo>
                    <a:pt x="5319" y="19288"/>
                    <a:pt x="5296" y="19196"/>
                    <a:pt x="5273" y="19105"/>
                  </a:cubicBezTo>
                  <a:lnTo>
                    <a:pt x="5205" y="18877"/>
                  </a:lnTo>
                  <a:cubicBezTo>
                    <a:pt x="5205" y="18877"/>
                    <a:pt x="5205" y="18854"/>
                    <a:pt x="5205" y="18854"/>
                  </a:cubicBezTo>
                  <a:cubicBezTo>
                    <a:pt x="5228" y="18831"/>
                    <a:pt x="5228" y="18808"/>
                    <a:pt x="5228" y="18763"/>
                  </a:cubicBezTo>
                  <a:cubicBezTo>
                    <a:pt x="5182" y="18603"/>
                    <a:pt x="5114" y="18466"/>
                    <a:pt x="5068" y="18306"/>
                  </a:cubicBezTo>
                  <a:cubicBezTo>
                    <a:pt x="5068" y="18306"/>
                    <a:pt x="5068" y="18283"/>
                    <a:pt x="5068" y="18260"/>
                  </a:cubicBezTo>
                  <a:cubicBezTo>
                    <a:pt x="4999" y="18078"/>
                    <a:pt x="4954" y="17918"/>
                    <a:pt x="4885" y="17735"/>
                  </a:cubicBezTo>
                  <a:cubicBezTo>
                    <a:pt x="4885" y="17690"/>
                    <a:pt x="4862" y="17644"/>
                    <a:pt x="4840" y="17599"/>
                  </a:cubicBezTo>
                  <a:cubicBezTo>
                    <a:pt x="4840" y="17576"/>
                    <a:pt x="4840" y="17576"/>
                    <a:pt x="4840" y="17576"/>
                  </a:cubicBezTo>
                  <a:cubicBezTo>
                    <a:pt x="4840" y="17553"/>
                    <a:pt x="4840" y="17553"/>
                    <a:pt x="4840" y="17530"/>
                  </a:cubicBezTo>
                  <a:cubicBezTo>
                    <a:pt x="4817" y="17462"/>
                    <a:pt x="4794" y="17393"/>
                    <a:pt x="4771" y="17302"/>
                  </a:cubicBezTo>
                  <a:cubicBezTo>
                    <a:pt x="4771" y="17302"/>
                    <a:pt x="4771" y="17302"/>
                    <a:pt x="4771" y="17279"/>
                  </a:cubicBezTo>
                  <a:cubicBezTo>
                    <a:pt x="4748" y="17256"/>
                    <a:pt x="4748" y="17233"/>
                    <a:pt x="4748" y="17210"/>
                  </a:cubicBezTo>
                  <a:cubicBezTo>
                    <a:pt x="4726" y="17119"/>
                    <a:pt x="4680" y="17028"/>
                    <a:pt x="4657" y="16914"/>
                  </a:cubicBezTo>
                  <a:cubicBezTo>
                    <a:pt x="4634" y="16800"/>
                    <a:pt x="4611" y="16686"/>
                    <a:pt x="4566" y="16571"/>
                  </a:cubicBezTo>
                  <a:cubicBezTo>
                    <a:pt x="4543" y="16480"/>
                    <a:pt x="4520" y="16389"/>
                    <a:pt x="4497" y="16297"/>
                  </a:cubicBezTo>
                  <a:cubicBezTo>
                    <a:pt x="4497" y="16275"/>
                    <a:pt x="4474" y="16229"/>
                    <a:pt x="4474" y="16183"/>
                  </a:cubicBezTo>
                  <a:cubicBezTo>
                    <a:pt x="4474" y="16161"/>
                    <a:pt x="4474" y="16138"/>
                    <a:pt x="4474" y="16115"/>
                  </a:cubicBezTo>
                  <a:cubicBezTo>
                    <a:pt x="4452" y="16069"/>
                    <a:pt x="4452" y="16024"/>
                    <a:pt x="4429" y="15978"/>
                  </a:cubicBezTo>
                  <a:cubicBezTo>
                    <a:pt x="4429" y="15932"/>
                    <a:pt x="4406" y="15909"/>
                    <a:pt x="4406" y="15864"/>
                  </a:cubicBezTo>
                  <a:cubicBezTo>
                    <a:pt x="4383" y="15795"/>
                    <a:pt x="4337" y="15704"/>
                    <a:pt x="4315" y="15613"/>
                  </a:cubicBezTo>
                  <a:cubicBezTo>
                    <a:pt x="4269" y="15430"/>
                    <a:pt x="4223" y="15270"/>
                    <a:pt x="4155" y="15088"/>
                  </a:cubicBezTo>
                  <a:cubicBezTo>
                    <a:pt x="4132" y="14951"/>
                    <a:pt x="4086" y="14791"/>
                    <a:pt x="4041" y="14654"/>
                  </a:cubicBezTo>
                  <a:cubicBezTo>
                    <a:pt x="4041" y="14654"/>
                    <a:pt x="4041" y="14631"/>
                    <a:pt x="4041" y="14631"/>
                  </a:cubicBezTo>
                  <a:cubicBezTo>
                    <a:pt x="4018" y="14494"/>
                    <a:pt x="3972" y="14380"/>
                    <a:pt x="3927" y="14266"/>
                  </a:cubicBezTo>
                  <a:cubicBezTo>
                    <a:pt x="3927" y="14220"/>
                    <a:pt x="3904" y="14175"/>
                    <a:pt x="3881" y="14129"/>
                  </a:cubicBezTo>
                  <a:cubicBezTo>
                    <a:pt x="3881" y="14106"/>
                    <a:pt x="3881" y="14083"/>
                    <a:pt x="3858" y="14061"/>
                  </a:cubicBezTo>
                  <a:cubicBezTo>
                    <a:pt x="3858" y="14038"/>
                    <a:pt x="3858" y="14015"/>
                    <a:pt x="3858" y="13992"/>
                  </a:cubicBezTo>
                  <a:cubicBezTo>
                    <a:pt x="3790" y="13787"/>
                    <a:pt x="3744" y="13581"/>
                    <a:pt x="3676" y="13376"/>
                  </a:cubicBezTo>
                  <a:cubicBezTo>
                    <a:pt x="3653" y="13285"/>
                    <a:pt x="3630" y="13170"/>
                    <a:pt x="3607" y="13079"/>
                  </a:cubicBezTo>
                  <a:cubicBezTo>
                    <a:pt x="3607" y="13079"/>
                    <a:pt x="3607" y="13056"/>
                    <a:pt x="3607" y="13056"/>
                  </a:cubicBezTo>
                  <a:cubicBezTo>
                    <a:pt x="3630" y="13033"/>
                    <a:pt x="3630" y="12988"/>
                    <a:pt x="3630" y="12965"/>
                  </a:cubicBezTo>
                  <a:cubicBezTo>
                    <a:pt x="3630" y="12874"/>
                    <a:pt x="3584" y="12782"/>
                    <a:pt x="3561" y="12714"/>
                  </a:cubicBezTo>
                  <a:cubicBezTo>
                    <a:pt x="3539" y="12623"/>
                    <a:pt x="3516" y="12531"/>
                    <a:pt x="3470" y="12463"/>
                  </a:cubicBezTo>
                  <a:lnTo>
                    <a:pt x="3402" y="12257"/>
                  </a:lnTo>
                  <a:cubicBezTo>
                    <a:pt x="3379" y="12166"/>
                    <a:pt x="3356" y="12098"/>
                    <a:pt x="3333" y="12029"/>
                  </a:cubicBezTo>
                  <a:cubicBezTo>
                    <a:pt x="3333" y="12029"/>
                    <a:pt x="3333" y="12029"/>
                    <a:pt x="3333" y="12006"/>
                  </a:cubicBezTo>
                  <a:cubicBezTo>
                    <a:pt x="3310" y="11961"/>
                    <a:pt x="3310" y="11915"/>
                    <a:pt x="3288" y="11869"/>
                  </a:cubicBezTo>
                  <a:cubicBezTo>
                    <a:pt x="3242" y="11732"/>
                    <a:pt x="3196" y="11573"/>
                    <a:pt x="3173" y="11436"/>
                  </a:cubicBezTo>
                  <a:cubicBezTo>
                    <a:pt x="3173" y="11413"/>
                    <a:pt x="3196" y="11367"/>
                    <a:pt x="3196" y="11344"/>
                  </a:cubicBezTo>
                  <a:cubicBezTo>
                    <a:pt x="3196" y="11344"/>
                    <a:pt x="3196" y="11322"/>
                    <a:pt x="3173" y="11322"/>
                  </a:cubicBezTo>
                  <a:cubicBezTo>
                    <a:pt x="3173" y="11230"/>
                    <a:pt x="3128" y="11139"/>
                    <a:pt x="3105" y="11048"/>
                  </a:cubicBezTo>
                  <a:cubicBezTo>
                    <a:pt x="3082" y="10934"/>
                    <a:pt x="3059" y="10819"/>
                    <a:pt x="3014" y="10728"/>
                  </a:cubicBezTo>
                  <a:cubicBezTo>
                    <a:pt x="2945" y="10500"/>
                    <a:pt x="2877" y="10272"/>
                    <a:pt x="2831" y="10043"/>
                  </a:cubicBezTo>
                  <a:cubicBezTo>
                    <a:pt x="2763" y="9815"/>
                    <a:pt x="2694" y="9587"/>
                    <a:pt x="2648" y="9336"/>
                  </a:cubicBezTo>
                  <a:cubicBezTo>
                    <a:pt x="2603" y="9222"/>
                    <a:pt x="2580" y="9108"/>
                    <a:pt x="2557" y="8971"/>
                  </a:cubicBezTo>
                  <a:cubicBezTo>
                    <a:pt x="2534" y="8925"/>
                    <a:pt x="2511" y="8879"/>
                    <a:pt x="2511" y="8811"/>
                  </a:cubicBezTo>
                  <a:cubicBezTo>
                    <a:pt x="2489" y="8742"/>
                    <a:pt x="2466" y="8697"/>
                    <a:pt x="2443" y="8628"/>
                  </a:cubicBezTo>
                  <a:cubicBezTo>
                    <a:pt x="2443" y="8605"/>
                    <a:pt x="2443" y="8605"/>
                    <a:pt x="2420" y="8605"/>
                  </a:cubicBezTo>
                  <a:cubicBezTo>
                    <a:pt x="2397" y="8468"/>
                    <a:pt x="2375" y="8309"/>
                    <a:pt x="2329" y="8172"/>
                  </a:cubicBezTo>
                  <a:cubicBezTo>
                    <a:pt x="2329" y="8035"/>
                    <a:pt x="2283" y="7898"/>
                    <a:pt x="2238" y="7784"/>
                  </a:cubicBezTo>
                  <a:cubicBezTo>
                    <a:pt x="2238" y="7715"/>
                    <a:pt x="2215" y="7670"/>
                    <a:pt x="2215" y="7624"/>
                  </a:cubicBezTo>
                  <a:cubicBezTo>
                    <a:pt x="2192" y="7601"/>
                    <a:pt x="2192" y="7578"/>
                    <a:pt x="2192" y="7555"/>
                  </a:cubicBezTo>
                  <a:cubicBezTo>
                    <a:pt x="2169" y="7533"/>
                    <a:pt x="2169" y="7533"/>
                    <a:pt x="2169" y="7510"/>
                  </a:cubicBezTo>
                  <a:cubicBezTo>
                    <a:pt x="2146" y="7487"/>
                    <a:pt x="2146" y="7487"/>
                    <a:pt x="2123" y="7464"/>
                  </a:cubicBezTo>
                  <a:cubicBezTo>
                    <a:pt x="2101" y="7396"/>
                    <a:pt x="2078" y="7304"/>
                    <a:pt x="2055" y="7213"/>
                  </a:cubicBezTo>
                  <a:cubicBezTo>
                    <a:pt x="2009" y="7099"/>
                    <a:pt x="1986" y="6985"/>
                    <a:pt x="1964" y="6871"/>
                  </a:cubicBezTo>
                  <a:cubicBezTo>
                    <a:pt x="1941" y="6802"/>
                    <a:pt x="1918" y="6711"/>
                    <a:pt x="1895" y="6642"/>
                  </a:cubicBezTo>
                  <a:cubicBezTo>
                    <a:pt x="1895" y="6642"/>
                    <a:pt x="1895" y="6620"/>
                    <a:pt x="1895" y="6620"/>
                  </a:cubicBezTo>
                  <a:cubicBezTo>
                    <a:pt x="1872" y="6528"/>
                    <a:pt x="1850" y="6414"/>
                    <a:pt x="1827" y="6323"/>
                  </a:cubicBezTo>
                  <a:cubicBezTo>
                    <a:pt x="1804" y="6232"/>
                    <a:pt x="1781" y="6140"/>
                    <a:pt x="1758" y="6072"/>
                  </a:cubicBezTo>
                  <a:cubicBezTo>
                    <a:pt x="1735" y="5980"/>
                    <a:pt x="1713" y="5889"/>
                    <a:pt x="1690" y="5821"/>
                  </a:cubicBezTo>
                  <a:lnTo>
                    <a:pt x="1644" y="5684"/>
                  </a:lnTo>
                  <a:cubicBezTo>
                    <a:pt x="1644" y="5638"/>
                    <a:pt x="1644" y="5615"/>
                    <a:pt x="1621" y="5570"/>
                  </a:cubicBezTo>
                  <a:cubicBezTo>
                    <a:pt x="1621" y="5547"/>
                    <a:pt x="1598" y="5524"/>
                    <a:pt x="1576" y="5524"/>
                  </a:cubicBezTo>
                  <a:cubicBezTo>
                    <a:pt x="1576" y="5455"/>
                    <a:pt x="1553" y="5410"/>
                    <a:pt x="1530" y="5341"/>
                  </a:cubicBezTo>
                  <a:cubicBezTo>
                    <a:pt x="1484" y="5136"/>
                    <a:pt x="1439" y="4953"/>
                    <a:pt x="1393" y="4748"/>
                  </a:cubicBezTo>
                  <a:cubicBezTo>
                    <a:pt x="1370" y="4634"/>
                    <a:pt x="1347" y="4520"/>
                    <a:pt x="1302" y="4406"/>
                  </a:cubicBezTo>
                  <a:cubicBezTo>
                    <a:pt x="1279" y="4337"/>
                    <a:pt x="1279" y="4246"/>
                    <a:pt x="1256" y="4177"/>
                  </a:cubicBezTo>
                  <a:cubicBezTo>
                    <a:pt x="1256" y="4154"/>
                    <a:pt x="1233" y="4109"/>
                    <a:pt x="1233" y="4086"/>
                  </a:cubicBezTo>
                  <a:cubicBezTo>
                    <a:pt x="1217" y="4053"/>
                    <a:pt x="1200" y="4031"/>
                    <a:pt x="1174" y="4031"/>
                  </a:cubicBezTo>
                  <a:cubicBezTo>
                    <a:pt x="1165" y="4031"/>
                    <a:pt x="1154" y="4034"/>
                    <a:pt x="1142" y="4040"/>
                  </a:cubicBezTo>
                  <a:cubicBezTo>
                    <a:pt x="1073" y="3835"/>
                    <a:pt x="1028" y="3629"/>
                    <a:pt x="982" y="3401"/>
                  </a:cubicBezTo>
                  <a:cubicBezTo>
                    <a:pt x="914" y="3173"/>
                    <a:pt x="845" y="2922"/>
                    <a:pt x="800" y="2671"/>
                  </a:cubicBezTo>
                  <a:cubicBezTo>
                    <a:pt x="777" y="2580"/>
                    <a:pt x="731" y="2488"/>
                    <a:pt x="708" y="2374"/>
                  </a:cubicBezTo>
                  <a:cubicBezTo>
                    <a:pt x="685" y="2328"/>
                    <a:pt x="685" y="2260"/>
                    <a:pt x="663" y="2214"/>
                  </a:cubicBezTo>
                  <a:cubicBezTo>
                    <a:pt x="640" y="2146"/>
                    <a:pt x="640" y="2077"/>
                    <a:pt x="617" y="2032"/>
                  </a:cubicBezTo>
                  <a:cubicBezTo>
                    <a:pt x="594" y="2009"/>
                    <a:pt x="571" y="1986"/>
                    <a:pt x="548" y="1986"/>
                  </a:cubicBezTo>
                  <a:cubicBezTo>
                    <a:pt x="526" y="1918"/>
                    <a:pt x="503" y="1849"/>
                    <a:pt x="503" y="1758"/>
                  </a:cubicBezTo>
                  <a:cubicBezTo>
                    <a:pt x="503" y="1781"/>
                    <a:pt x="503" y="1781"/>
                    <a:pt x="503" y="1781"/>
                  </a:cubicBezTo>
                  <a:cubicBezTo>
                    <a:pt x="480" y="1689"/>
                    <a:pt x="457" y="1621"/>
                    <a:pt x="434" y="1530"/>
                  </a:cubicBezTo>
                  <a:cubicBezTo>
                    <a:pt x="434" y="1438"/>
                    <a:pt x="412" y="1347"/>
                    <a:pt x="389" y="1256"/>
                  </a:cubicBezTo>
                  <a:cubicBezTo>
                    <a:pt x="366" y="1073"/>
                    <a:pt x="320" y="890"/>
                    <a:pt x="275" y="708"/>
                  </a:cubicBezTo>
                  <a:cubicBezTo>
                    <a:pt x="275" y="731"/>
                    <a:pt x="275" y="731"/>
                    <a:pt x="275" y="731"/>
                  </a:cubicBezTo>
                  <a:cubicBezTo>
                    <a:pt x="252" y="617"/>
                    <a:pt x="229" y="502"/>
                    <a:pt x="206" y="388"/>
                  </a:cubicBezTo>
                  <a:cubicBezTo>
                    <a:pt x="183" y="274"/>
                    <a:pt x="138" y="137"/>
                    <a:pt x="115" y="23"/>
                  </a:cubicBezTo>
                  <a:cubicBezTo>
                    <a:pt x="92" y="0"/>
                    <a:pt x="69" y="0"/>
                    <a:pt x="69" y="0"/>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11"/>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11"/>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11"/>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11"/>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11"/>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11"/>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11"/>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11"/>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11"/>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11"/>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11"/>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11"/>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11"/>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11"/>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11"/>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11"/>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11"/>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11"/>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11"/>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11"/>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11"/>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11"/>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11"/>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11"/>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11"/>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11"/>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11"/>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11"/>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11"/>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11"/>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11"/>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11"/>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11"/>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11"/>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11"/>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11"/>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11"/>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11"/>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11"/>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11"/>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11"/>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11"/>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11"/>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11"/>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11"/>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11"/>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11"/>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11"/>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11"/>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11"/>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11"/>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11"/>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11"/>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11"/>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11"/>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11"/>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11"/>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11"/>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11"/>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11"/>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11"/>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11"/>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11"/>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11"/>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11"/>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9" name="Google Shape;2709;p11"/>
          <p:cNvGrpSpPr/>
          <p:nvPr/>
        </p:nvGrpSpPr>
        <p:grpSpPr>
          <a:xfrm>
            <a:off x="7788044" y="3773070"/>
            <a:ext cx="1072165" cy="1125022"/>
            <a:chOff x="-818813" y="1823137"/>
            <a:chExt cx="1579734" cy="1657613"/>
          </a:xfrm>
        </p:grpSpPr>
        <p:sp>
          <p:nvSpPr>
            <p:cNvPr id="2710" name="Google Shape;2710;p11"/>
            <p:cNvSpPr/>
            <p:nvPr/>
          </p:nvSpPr>
          <p:spPr>
            <a:xfrm>
              <a:off x="-818813" y="1823137"/>
              <a:ext cx="1579734" cy="1657613"/>
            </a:xfrm>
            <a:custGeom>
              <a:avLst/>
              <a:gdLst/>
              <a:ahLst/>
              <a:cxnLst/>
              <a:rect l="l" t="t" r="r" b="b"/>
              <a:pathLst>
                <a:path w="28236" h="29628" extrusionOk="0">
                  <a:moveTo>
                    <a:pt x="12144" y="1"/>
                  </a:moveTo>
                  <a:cubicBezTo>
                    <a:pt x="11870" y="1"/>
                    <a:pt x="11596" y="24"/>
                    <a:pt x="11345" y="69"/>
                  </a:cubicBezTo>
                  <a:cubicBezTo>
                    <a:pt x="10683" y="69"/>
                    <a:pt x="10066" y="434"/>
                    <a:pt x="9724" y="1028"/>
                  </a:cubicBezTo>
                  <a:cubicBezTo>
                    <a:pt x="9724" y="1028"/>
                    <a:pt x="503" y="17257"/>
                    <a:pt x="503" y="17257"/>
                  </a:cubicBezTo>
                  <a:cubicBezTo>
                    <a:pt x="434" y="17416"/>
                    <a:pt x="366" y="17576"/>
                    <a:pt x="320" y="17736"/>
                  </a:cubicBezTo>
                  <a:cubicBezTo>
                    <a:pt x="252" y="17896"/>
                    <a:pt x="206" y="18055"/>
                    <a:pt x="160" y="18215"/>
                  </a:cubicBezTo>
                  <a:cubicBezTo>
                    <a:pt x="115" y="18444"/>
                    <a:pt x="69" y="18695"/>
                    <a:pt x="46" y="18946"/>
                  </a:cubicBezTo>
                  <a:cubicBezTo>
                    <a:pt x="1" y="19379"/>
                    <a:pt x="23" y="19813"/>
                    <a:pt x="92" y="20292"/>
                  </a:cubicBezTo>
                  <a:cubicBezTo>
                    <a:pt x="160" y="20680"/>
                    <a:pt x="274" y="21091"/>
                    <a:pt x="434" y="21525"/>
                  </a:cubicBezTo>
                  <a:cubicBezTo>
                    <a:pt x="548" y="21844"/>
                    <a:pt x="708" y="22164"/>
                    <a:pt x="868" y="22461"/>
                  </a:cubicBezTo>
                  <a:cubicBezTo>
                    <a:pt x="982" y="22666"/>
                    <a:pt x="1119" y="22872"/>
                    <a:pt x="1324" y="23077"/>
                  </a:cubicBezTo>
                  <a:cubicBezTo>
                    <a:pt x="2237" y="23922"/>
                    <a:pt x="3287" y="24515"/>
                    <a:pt x="4155" y="24972"/>
                  </a:cubicBezTo>
                  <a:cubicBezTo>
                    <a:pt x="4474" y="25131"/>
                    <a:pt x="4794" y="25291"/>
                    <a:pt x="5113" y="25451"/>
                  </a:cubicBezTo>
                  <a:lnTo>
                    <a:pt x="5501" y="25656"/>
                  </a:lnTo>
                  <a:cubicBezTo>
                    <a:pt x="5638" y="25725"/>
                    <a:pt x="5753" y="25770"/>
                    <a:pt x="5889" y="25839"/>
                  </a:cubicBezTo>
                  <a:lnTo>
                    <a:pt x="6209" y="25999"/>
                  </a:lnTo>
                  <a:cubicBezTo>
                    <a:pt x="6460" y="26136"/>
                    <a:pt x="6711" y="26273"/>
                    <a:pt x="6962" y="26387"/>
                  </a:cubicBezTo>
                  <a:cubicBezTo>
                    <a:pt x="8012" y="26912"/>
                    <a:pt x="9062" y="27391"/>
                    <a:pt x="10089" y="27825"/>
                  </a:cubicBezTo>
                  <a:cubicBezTo>
                    <a:pt x="10683" y="28099"/>
                    <a:pt x="11208" y="28304"/>
                    <a:pt x="11687" y="28487"/>
                  </a:cubicBezTo>
                  <a:cubicBezTo>
                    <a:pt x="12258" y="28692"/>
                    <a:pt x="12828" y="28897"/>
                    <a:pt x="13376" y="29057"/>
                  </a:cubicBezTo>
                  <a:cubicBezTo>
                    <a:pt x="13627" y="29126"/>
                    <a:pt x="13878" y="29194"/>
                    <a:pt x="14107" y="29263"/>
                  </a:cubicBezTo>
                  <a:cubicBezTo>
                    <a:pt x="14221" y="29286"/>
                    <a:pt x="14335" y="29308"/>
                    <a:pt x="14472" y="29354"/>
                  </a:cubicBezTo>
                  <a:cubicBezTo>
                    <a:pt x="14517" y="29354"/>
                    <a:pt x="14746" y="29422"/>
                    <a:pt x="14746" y="29422"/>
                  </a:cubicBezTo>
                  <a:cubicBezTo>
                    <a:pt x="14746" y="29422"/>
                    <a:pt x="14883" y="29445"/>
                    <a:pt x="14883" y="29445"/>
                  </a:cubicBezTo>
                  <a:cubicBezTo>
                    <a:pt x="15042" y="29491"/>
                    <a:pt x="15225" y="29537"/>
                    <a:pt x="15430" y="29559"/>
                  </a:cubicBezTo>
                  <a:cubicBezTo>
                    <a:pt x="15659" y="29605"/>
                    <a:pt x="15887" y="29628"/>
                    <a:pt x="16092" y="29628"/>
                  </a:cubicBezTo>
                  <a:cubicBezTo>
                    <a:pt x="16298" y="29628"/>
                    <a:pt x="16480" y="29605"/>
                    <a:pt x="16663" y="29582"/>
                  </a:cubicBezTo>
                  <a:cubicBezTo>
                    <a:pt x="16846" y="29537"/>
                    <a:pt x="17051" y="29468"/>
                    <a:pt x="17211" y="29377"/>
                  </a:cubicBezTo>
                  <a:cubicBezTo>
                    <a:pt x="17576" y="29217"/>
                    <a:pt x="17873" y="28943"/>
                    <a:pt x="18078" y="28601"/>
                  </a:cubicBezTo>
                  <a:cubicBezTo>
                    <a:pt x="18535" y="27802"/>
                    <a:pt x="27551" y="12007"/>
                    <a:pt x="27916" y="11391"/>
                  </a:cubicBezTo>
                  <a:cubicBezTo>
                    <a:pt x="28144" y="10980"/>
                    <a:pt x="28235" y="10500"/>
                    <a:pt x="28144" y="10067"/>
                  </a:cubicBezTo>
                  <a:cubicBezTo>
                    <a:pt x="28144" y="9998"/>
                    <a:pt x="28121" y="9953"/>
                    <a:pt x="28121" y="9907"/>
                  </a:cubicBezTo>
                  <a:cubicBezTo>
                    <a:pt x="28030" y="9542"/>
                    <a:pt x="27870" y="9222"/>
                    <a:pt x="27596" y="8948"/>
                  </a:cubicBezTo>
                  <a:cubicBezTo>
                    <a:pt x="27391" y="8743"/>
                    <a:pt x="27163" y="8537"/>
                    <a:pt x="26934" y="8355"/>
                  </a:cubicBezTo>
                  <a:cubicBezTo>
                    <a:pt x="26934" y="8263"/>
                    <a:pt x="26912" y="8172"/>
                    <a:pt x="26912" y="8058"/>
                  </a:cubicBezTo>
                  <a:cubicBezTo>
                    <a:pt x="26912" y="8058"/>
                    <a:pt x="26912" y="8058"/>
                    <a:pt x="26912" y="8035"/>
                  </a:cubicBezTo>
                  <a:cubicBezTo>
                    <a:pt x="26866" y="7624"/>
                    <a:pt x="26706" y="7236"/>
                    <a:pt x="26409" y="6917"/>
                  </a:cubicBezTo>
                  <a:cubicBezTo>
                    <a:pt x="26318" y="6803"/>
                    <a:pt x="26204" y="6666"/>
                    <a:pt x="26090" y="6552"/>
                  </a:cubicBezTo>
                  <a:cubicBezTo>
                    <a:pt x="25976" y="6437"/>
                    <a:pt x="25862" y="6323"/>
                    <a:pt x="25702" y="6186"/>
                  </a:cubicBezTo>
                  <a:cubicBezTo>
                    <a:pt x="25496" y="6004"/>
                    <a:pt x="25268" y="5821"/>
                    <a:pt x="25063" y="5684"/>
                  </a:cubicBezTo>
                  <a:lnTo>
                    <a:pt x="25040" y="5661"/>
                  </a:lnTo>
                  <a:cubicBezTo>
                    <a:pt x="24949" y="5593"/>
                    <a:pt x="24880" y="5524"/>
                    <a:pt x="24789" y="5456"/>
                  </a:cubicBezTo>
                  <a:cubicBezTo>
                    <a:pt x="24743" y="5433"/>
                    <a:pt x="24492" y="5228"/>
                    <a:pt x="24492" y="5228"/>
                  </a:cubicBezTo>
                  <a:cubicBezTo>
                    <a:pt x="24287" y="5068"/>
                    <a:pt x="24058" y="4908"/>
                    <a:pt x="23830" y="4748"/>
                  </a:cubicBezTo>
                  <a:cubicBezTo>
                    <a:pt x="22963" y="4086"/>
                    <a:pt x="22050" y="3493"/>
                    <a:pt x="21114" y="2968"/>
                  </a:cubicBezTo>
                  <a:cubicBezTo>
                    <a:pt x="20155" y="2443"/>
                    <a:pt x="19174" y="1964"/>
                    <a:pt x="18147" y="1553"/>
                  </a:cubicBezTo>
                  <a:cubicBezTo>
                    <a:pt x="17918" y="1462"/>
                    <a:pt x="17667" y="1347"/>
                    <a:pt x="17393" y="1256"/>
                  </a:cubicBezTo>
                  <a:cubicBezTo>
                    <a:pt x="17188" y="1188"/>
                    <a:pt x="16983" y="1119"/>
                    <a:pt x="16777" y="1051"/>
                  </a:cubicBezTo>
                  <a:lnTo>
                    <a:pt x="16686" y="1005"/>
                  </a:lnTo>
                  <a:cubicBezTo>
                    <a:pt x="16252" y="845"/>
                    <a:pt x="15750" y="685"/>
                    <a:pt x="15271" y="549"/>
                  </a:cubicBezTo>
                  <a:cubicBezTo>
                    <a:pt x="14563" y="343"/>
                    <a:pt x="13924" y="183"/>
                    <a:pt x="13331" y="92"/>
                  </a:cubicBezTo>
                  <a:cubicBezTo>
                    <a:pt x="12920" y="46"/>
                    <a:pt x="12509" y="1"/>
                    <a:pt x="1214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11"/>
            <p:cNvSpPr/>
            <p:nvPr/>
          </p:nvSpPr>
          <p:spPr>
            <a:xfrm>
              <a:off x="-703895" y="1930446"/>
              <a:ext cx="1283492" cy="1293674"/>
            </a:xfrm>
            <a:custGeom>
              <a:avLst/>
              <a:gdLst/>
              <a:ahLst/>
              <a:cxnLst/>
              <a:rect l="l" t="t" r="r" b="b"/>
              <a:pathLst>
                <a:path w="22941" h="23123" extrusionOk="0">
                  <a:moveTo>
                    <a:pt x="8720" y="4793"/>
                  </a:moveTo>
                  <a:lnTo>
                    <a:pt x="8711" y="4816"/>
                  </a:lnTo>
                  <a:lnTo>
                    <a:pt x="8720" y="4816"/>
                  </a:lnTo>
                  <a:lnTo>
                    <a:pt x="8720" y="4793"/>
                  </a:lnTo>
                  <a:close/>
                  <a:moveTo>
                    <a:pt x="9861" y="2785"/>
                  </a:moveTo>
                  <a:cubicBezTo>
                    <a:pt x="9884" y="2808"/>
                    <a:pt x="9930" y="2830"/>
                    <a:pt x="9953" y="2853"/>
                  </a:cubicBezTo>
                  <a:lnTo>
                    <a:pt x="9998" y="2876"/>
                  </a:lnTo>
                  <a:cubicBezTo>
                    <a:pt x="10090" y="2899"/>
                    <a:pt x="10158" y="2944"/>
                    <a:pt x="10249" y="2990"/>
                  </a:cubicBezTo>
                  <a:lnTo>
                    <a:pt x="10318" y="3013"/>
                  </a:lnTo>
                  <a:lnTo>
                    <a:pt x="10363" y="3036"/>
                  </a:lnTo>
                  <a:cubicBezTo>
                    <a:pt x="10409" y="3059"/>
                    <a:pt x="10455" y="3081"/>
                    <a:pt x="10500" y="3104"/>
                  </a:cubicBezTo>
                  <a:cubicBezTo>
                    <a:pt x="10592" y="3127"/>
                    <a:pt x="10683" y="3173"/>
                    <a:pt x="10774" y="3218"/>
                  </a:cubicBezTo>
                  <a:lnTo>
                    <a:pt x="10820" y="3241"/>
                  </a:lnTo>
                  <a:cubicBezTo>
                    <a:pt x="10911" y="3264"/>
                    <a:pt x="11003" y="3310"/>
                    <a:pt x="11094" y="3355"/>
                  </a:cubicBezTo>
                  <a:cubicBezTo>
                    <a:pt x="11117" y="3355"/>
                    <a:pt x="11140" y="3378"/>
                    <a:pt x="11140" y="3378"/>
                  </a:cubicBezTo>
                  <a:cubicBezTo>
                    <a:pt x="11231" y="3401"/>
                    <a:pt x="11299" y="3447"/>
                    <a:pt x="11368" y="3492"/>
                  </a:cubicBezTo>
                  <a:cubicBezTo>
                    <a:pt x="11528" y="3584"/>
                    <a:pt x="11687" y="3652"/>
                    <a:pt x="11824" y="3743"/>
                  </a:cubicBezTo>
                  <a:lnTo>
                    <a:pt x="11847" y="3743"/>
                  </a:lnTo>
                  <a:cubicBezTo>
                    <a:pt x="11984" y="3812"/>
                    <a:pt x="12098" y="3880"/>
                    <a:pt x="12235" y="3949"/>
                  </a:cubicBezTo>
                  <a:cubicBezTo>
                    <a:pt x="12304" y="3994"/>
                    <a:pt x="12395" y="4040"/>
                    <a:pt x="12486" y="4086"/>
                  </a:cubicBezTo>
                  <a:cubicBezTo>
                    <a:pt x="12555" y="4131"/>
                    <a:pt x="12646" y="4154"/>
                    <a:pt x="12715" y="4200"/>
                  </a:cubicBezTo>
                  <a:cubicBezTo>
                    <a:pt x="12851" y="4291"/>
                    <a:pt x="12988" y="4360"/>
                    <a:pt x="13125" y="4428"/>
                  </a:cubicBezTo>
                  <a:lnTo>
                    <a:pt x="13171" y="4451"/>
                  </a:lnTo>
                  <a:lnTo>
                    <a:pt x="13239" y="4474"/>
                  </a:lnTo>
                  <a:cubicBezTo>
                    <a:pt x="13285" y="4519"/>
                    <a:pt x="13354" y="4542"/>
                    <a:pt x="13399" y="4588"/>
                  </a:cubicBezTo>
                  <a:lnTo>
                    <a:pt x="13513" y="4634"/>
                  </a:lnTo>
                  <a:lnTo>
                    <a:pt x="13628" y="4679"/>
                  </a:lnTo>
                  <a:lnTo>
                    <a:pt x="13787" y="4771"/>
                  </a:lnTo>
                  <a:cubicBezTo>
                    <a:pt x="13879" y="4816"/>
                    <a:pt x="13970" y="4862"/>
                    <a:pt x="14084" y="4907"/>
                  </a:cubicBezTo>
                  <a:cubicBezTo>
                    <a:pt x="14175" y="4976"/>
                    <a:pt x="14267" y="5022"/>
                    <a:pt x="14358" y="5067"/>
                  </a:cubicBezTo>
                  <a:lnTo>
                    <a:pt x="14541" y="5159"/>
                  </a:lnTo>
                  <a:lnTo>
                    <a:pt x="14609" y="5181"/>
                  </a:lnTo>
                  <a:lnTo>
                    <a:pt x="14769" y="5273"/>
                  </a:lnTo>
                  <a:lnTo>
                    <a:pt x="14837" y="5295"/>
                  </a:lnTo>
                  <a:cubicBezTo>
                    <a:pt x="14883" y="5341"/>
                    <a:pt x="14929" y="5364"/>
                    <a:pt x="14974" y="5387"/>
                  </a:cubicBezTo>
                  <a:cubicBezTo>
                    <a:pt x="15111" y="5455"/>
                    <a:pt x="15248" y="5524"/>
                    <a:pt x="15362" y="5569"/>
                  </a:cubicBezTo>
                  <a:lnTo>
                    <a:pt x="15431" y="5615"/>
                  </a:lnTo>
                  <a:cubicBezTo>
                    <a:pt x="15499" y="5661"/>
                    <a:pt x="15568" y="5684"/>
                    <a:pt x="15659" y="5729"/>
                  </a:cubicBezTo>
                  <a:lnTo>
                    <a:pt x="15705" y="5752"/>
                  </a:lnTo>
                  <a:lnTo>
                    <a:pt x="15727" y="5775"/>
                  </a:lnTo>
                  <a:lnTo>
                    <a:pt x="15887" y="5843"/>
                  </a:lnTo>
                  <a:lnTo>
                    <a:pt x="16321" y="6072"/>
                  </a:lnTo>
                  <a:lnTo>
                    <a:pt x="16435" y="6117"/>
                  </a:lnTo>
                  <a:cubicBezTo>
                    <a:pt x="16549" y="6186"/>
                    <a:pt x="16663" y="6231"/>
                    <a:pt x="16777" y="6300"/>
                  </a:cubicBezTo>
                  <a:cubicBezTo>
                    <a:pt x="16846" y="6323"/>
                    <a:pt x="16892" y="6345"/>
                    <a:pt x="16937" y="6368"/>
                  </a:cubicBezTo>
                  <a:lnTo>
                    <a:pt x="16983" y="6391"/>
                  </a:lnTo>
                  <a:cubicBezTo>
                    <a:pt x="17074" y="6437"/>
                    <a:pt x="17143" y="6460"/>
                    <a:pt x="17234" y="6505"/>
                  </a:cubicBezTo>
                  <a:lnTo>
                    <a:pt x="17257" y="6528"/>
                  </a:lnTo>
                  <a:lnTo>
                    <a:pt x="17325" y="6551"/>
                  </a:lnTo>
                  <a:lnTo>
                    <a:pt x="17417" y="6597"/>
                  </a:lnTo>
                  <a:cubicBezTo>
                    <a:pt x="17553" y="6665"/>
                    <a:pt x="17713" y="6733"/>
                    <a:pt x="17850" y="6825"/>
                  </a:cubicBezTo>
                  <a:lnTo>
                    <a:pt x="17987" y="6870"/>
                  </a:lnTo>
                  <a:cubicBezTo>
                    <a:pt x="18101" y="6939"/>
                    <a:pt x="18215" y="6985"/>
                    <a:pt x="18330" y="7053"/>
                  </a:cubicBezTo>
                  <a:cubicBezTo>
                    <a:pt x="18398" y="7076"/>
                    <a:pt x="18466" y="7122"/>
                    <a:pt x="18535" y="7167"/>
                  </a:cubicBezTo>
                  <a:lnTo>
                    <a:pt x="18581" y="7190"/>
                  </a:lnTo>
                  <a:cubicBezTo>
                    <a:pt x="18649" y="7213"/>
                    <a:pt x="18718" y="7236"/>
                    <a:pt x="18786" y="7281"/>
                  </a:cubicBezTo>
                  <a:lnTo>
                    <a:pt x="18832" y="7304"/>
                  </a:lnTo>
                  <a:cubicBezTo>
                    <a:pt x="18900" y="7327"/>
                    <a:pt x="18946" y="7373"/>
                    <a:pt x="18991" y="7395"/>
                  </a:cubicBezTo>
                  <a:lnTo>
                    <a:pt x="19037" y="7418"/>
                  </a:lnTo>
                  <a:cubicBezTo>
                    <a:pt x="19083" y="7441"/>
                    <a:pt x="19128" y="7441"/>
                    <a:pt x="19174" y="7487"/>
                  </a:cubicBezTo>
                  <a:cubicBezTo>
                    <a:pt x="19174" y="7487"/>
                    <a:pt x="19197" y="7464"/>
                    <a:pt x="19197" y="7464"/>
                  </a:cubicBezTo>
                  <a:cubicBezTo>
                    <a:pt x="19220" y="7464"/>
                    <a:pt x="19265" y="7487"/>
                    <a:pt x="19288" y="7510"/>
                  </a:cubicBezTo>
                  <a:cubicBezTo>
                    <a:pt x="19334" y="7532"/>
                    <a:pt x="19357" y="7555"/>
                    <a:pt x="19357" y="7601"/>
                  </a:cubicBezTo>
                  <a:cubicBezTo>
                    <a:pt x="19379" y="7669"/>
                    <a:pt x="19357" y="7715"/>
                    <a:pt x="19334" y="7761"/>
                  </a:cubicBezTo>
                  <a:cubicBezTo>
                    <a:pt x="19334" y="7783"/>
                    <a:pt x="19311" y="7806"/>
                    <a:pt x="19311" y="7806"/>
                  </a:cubicBezTo>
                  <a:lnTo>
                    <a:pt x="19288" y="7852"/>
                  </a:lnTo>
                  <a:lnTo>
                    <a:pt x="19243" y="7920"/>
                  </a:lnTo>
                  <a:cubicBezTo>
                    <a:pt x="19197" y="7989"/>
                    <a:pt x="19151" y="8080"/>
                    <a:pt x="19128" y="8149"/>
                  </a:cubicBezTo>
                  <a:cubicBezTo>
                    <a:pt x="19083" y="8217"/>
                    <a:pt x="19060" y="8286"/>
                    <a:pt x="19037" y="8354"/>
                  </a:cubicBezTo>
                  <a:cubicBezTo>
                    <a:pt x="18991" y="8400"/>
                    <a:pt x="18969" y="8445"/>
                    <a:pt x="18946" y="8491"/>
                  </a:cubicBezTo>
                  <a:cubicBezTo>
                    <a:pt x="18923" y="8537"/>
                    <a:pt x="18900" y="8605"/>
                    <a:pt x="18877" y="8651"/>
                  </a:cubicBezTo>
                  <a:lnTo>
                    <a:pt x="18855" y="8719"/>
                  </a:lnTo>
                  <a:cubicBezTo>
                    <a:pt x="18740" y="9016"/>
                    <a:pt x="18603" y="9313"/>
                    <a:pt x="18421" y="9609"/>
                  </a:cubicBezTo>
                  <a:cubicBezTo>
                    <a:pt x="18398" y="9632"/>
                    <a:pt x="18375" y="9678"/>
                    <a:pt x="18375" y="9701"/>
                  </a:cubicBezTo>
                  <a:cubicBezTo>
                    <a:pt x="18330" y="9746"/>
                    <a:pt x="18307" y="9792"/>
                    <a:pt x="18284" y="9815"/>
                  </a:cubicBezTo>
                  <a:lnTo>
                    <a:pt x="18238" y="9929"/>
                  </a:lnTo>
                  <a:lnTo>
                    <a:pt x="18215" y="9975"/>
                  </a:lnTo>
                  <a:lnTo>
                    <a:pt x="18193" y="9997"/>
                  </a:lnTo>
                  <a:lnTo>
                    <a:pt x="18170" y="10043"/>
                  </a:lnTo>
                  <a:cubicBezTo>
                    <a:pt x="18101" y="10157"/>
                    <a:pt x="18033" y="10294"/>
                    <a:pt x="17987" y="10431"/>
                  </a:cubicBezTo>
                  <a:cubicBezTo>
                    <a:pt x="17919" y="10545"/>
                    <a:pt x="17873" y="10659"/>
                    <a:pt x="17827" y="10774"/>
                  </a:cubicBezTo>
                  <a:lnTo>
                    <a:pt x="17782" y="10911"/>
                  </a:lnTo>
                  <a:cubicBezTo>
                    <a:pt x="17736" y="11002"/>
                    <a:pt x="17713" y="11093"/>
                    <a:pt x="17668" y="11184"/>
                  </a:cubicBezTo>
                  <a:cubicBezTo>
                    <a:pt x="17645" y="11207"/>
                    <a:pt x="17622" y="11253"/>
                    <a:pt x="17599" y="11276"/>
                  </a:cubicBezTo>
                  <a:cubicBezTo>
                    <a:pt x="17599" y="11321"/>
                    <a:pt x="17576" y="11344"/>
                    <a:pt x="17553" y="11390"/>
                  </a:cubicBezTo>
                  <a:cubicBezTo>
                    <a:pt x="17531" y="11458"/>
                    <a:pt x="17485" y="11550"/>
                    <a:pt x="17439" y="11618"/>
                  </a:cubicBezTo>
                  <a:cubicBezTo>
                    <a:pt x="17439" y="11618"/>
                    <a:pt x="17439" y="11641"/>
                    <a:pt x="17417" y="11664"/>
                  </a:cubicBezTo>
                  <a:lnTo>
                    <a:pt x="17439" y="11641"/>
                  </a:lnTo>
                  <a:lnTo>
                    <a:pt x="17439" y="11641"/>
                  </a:lnTo>
                  <a:cubicBezTo>
                    <a:pt x="17417" y="11664"/>
                    <a:pt x="17417" y="11709"/>
                    <a:pt x="17394" y="11732"/>
                  </a:cubicBezTo>
                  <a:cubicBezTo>
                    <a:pt x="17394" y="11778"/>
                    <a:pt x="17371" y="11824"/>
                    <a:pt x="17348" y="11846"/>
                  </a:cubicBezTo>
                  <a:cubicBezTo>
                    <a:pt x="17302" y="11938"/>
                    <a:pt x="17234" y="11983"/>
                    <a:pt x="17165" y="12006"/>
                  </a:cubicBezTo>
                  <a:lnTo>
                    <a:pt x="17120" y="12006"/>
                  </a:lnTo>
                  <a:cubicBezTo>
                    <a:pt x="17074" y="12006"/>
                    <a:pt x="17006" y="11983"/>
                    <a:pt x="16960" y="11938"/>
                  </a:cubicBezTo>
                  <a:lnTo>
                    <a:pt x="16937" y="11938"/>
                  </a:lnTo>
                  <a:cubicBezTo>
                    <a:pt x="16892" y="11892"/>
                    <a:pt x="16846" y="11869"/>
                    <a:pt x="16800" y="11846"/>
                  </a:cubicBezTo>
                  <a:cubicBezTo>
                    <a:pt x="16686" y="11801"/>
                    <a:pt x="16549" y="11732"/>
                    <a:pt x="16435" y="11687"/>
                  </a:cubicBezTo>
                  <a:cubicBezTo>
                    <a:pt x="16367" y="11641"/>
                    <a:pt x="16275" y="11595"/>
                    <a:pt x="16207" y="11572"/>
                  </a:cubicBezTo>
                  <a:cubicBezTo>
                    <a:pt x="16070" y="11504"/>
                    <a:pt x="15933" y="11435"/>
                    <a:pt x="15819" y="11367"/>
                  </a:cubicBezTo>
                  <a:lnTo>
                    <a:pt x="15773" y="11367"/>
                  </a:lnTo>
                  <a:lnTo>
                    <a:pt x="15705" y="11321"/>
                  </a:lnTo>
                  <a:lnTo>
                    <a:pt x="15659" y="11299"/>
                  </a:lnTo>
                  <a:lnTo>
                    <a:pt x="15590" y="11276"/>
                  </a:lnTo>
                  <a:cubicBezTo>
                    <a:pt x="15522" y="11230"/>
                    <a:pt x="15431" y="11207"/>
                    <a:pt x="15362" y="11162"/>
                  </a:cubicBezTo>
                  <a:lnTo>
                    <a:pt x="15225" y="11093"/>
                  </a:lnTo>
                  <a:lnTo>
                    <a:pt x="14883" y="10911"/>
                  </a:lnTo>
                  <a:lnTo>
                    <a:pt x="14472" y="10705"/>
                  </a:lnTo>
                  <a:lnTo>
                    <a:pt x="14312" y="10637"/>
                  </a:lnTo>
                  <a:lnTo>
                    <a:pt x="14016" y="10477"/>
                  </a:lnTo>
                  <a:cubicBezTo>
                    <a:pt x="13901" y="10408"/>
                    <a:pt x="13787" y="10363"/>
                    <a:pt x="13673" y="10294"/>
                  </a:cubicBezTo>
                  <a:lnTo>
                    <a:pt x="13582" y="10249"/>
                  </a:lnTo>
                  <a:lnTo>
                    <a:pt x="13308" y="10089"/>
                  </a:lnTo>
                  <a:lnTo>
                    <a:pt x="13194" y="10043"/>
                  </a:lnTo>
                  <a:lnTo>
                    <a:pt x="13057" y="9952"/>
                  </a:lnTo>
                  <a:lnTo>
                    <a:pt x="12646" y="9746"/>
                  </a:lnTo>
                  <a:cubicBezTo>
                    <a:pt x="12509" y="9678"/>
                    <a:pt x="12372" y="9587"/>
                    <a:pt x="12212" y="9518"/>
                  </a:cubicBezTo>
                  <a:lnTo>
                    <a:pt x="12190" y="9518"/>
                  </a:lnTo>
                  <a:cubicBezTo>
                    <a:pt x="12053" y="9427"/>
                    <a:pt x="11916" y="9358"/>
                    <a:pt x="11779" y="9290"/>
                  </a:cubicBezTo>
                  <a:lnTo>
                    <a:pt x="11596" y="9199"/>
                  </a:lnTo>
                  <a:cubicBezTo>
                    <a:pt x="11505" y="9176"/>
                    <a:pt x="11436" y="9130"/>
                    <a:pt x="11345" y="9084"/>
                  </a:cubicBezTo>
                  <a:cubicBezTo>
                    <a:pt x="11208" y="9016"/>
                    <a:pt x="11071" y="8948"/>
                    <a:pt x="10934" y="8879"/>
                  </a:cubicBezTo>
                  <a:lnTo>
                    <a:pt x="10820" y="8833"/>
                  </a:lnTo>
                  <a:lnTo>
                    <a:pt x="10797" y="8833"/>
                  </a:lnTo>
                  <a:cubicBezTo>
                    <a:pt x="10706" y="8788"/>
                    <a:pt x="10615" y="8742"/>
                    <a:pt x="10500" y="8696"/>
                  </a:cubicBezTo>
                  <a:lnTo>
                    <a:pt x="10409" y="8651"/>
                  </a:lnTo>
                  <a:lnTo>
                    <a:pt x="10409" y="8628"/>
                  </a:lnTo>
                  <a:lnTo>
                    <a:pt x="10363" y="8628"/>
                  </a:lnTo>
                  <a:lnTo>
                    <a:pt x="10318" y="8605"/>
                  </a:lnTo>
                  <a:lnTo>
                    <a:pt x="10295" y="8605"/>
                  </a:lnTo>
                  <a:lnTo>
                    <a:pt x="10227" y="8560"/>
                  </a:lnTo>
                  <a:cubicBezTo>
                    <a:pt x="10158" y="8537"/>
                    <a:pt x="10090" y="8491"/>
                    <a:pt x="10021" y="8468"/>
                  </a:cubicBezTo>
                  <a:cubicBezTo>
                    <a:pt x="9953" y="8423"/>
                    <a:pt x="9884" y="8400"/>
                    <a:pt x="9816" y="8354"/>
                  </a:cubicBezTo>
                  <a:lnTo>
                    <a:pt x="9702" y="8308"/>
                  </a:lnTo>
                  <a:cubicBezTo>
                    <a:pt x="9610" y="8240"/>
                    <a:pt x="9496" y="8194"/>
                    <a:pt x="9405" y="8149"/>
                  </a:cubicBezTo>
                  <a:cubicBezTo>
                    <a:pt x="9268" y="8080"/>
                    <a:pt x="9131" y="8012"/>
                    <a:pt x="8994" y="7943"/>
                  </a:cubicBezTo>
                  <a:cubicBezTo>
                    <a:pt x="8926" y="7898"/>
                    <a:pt x="8857" y="7875"/>
                    <a:pt x="8811" y="7852"/>
                  </a:cubicBezTo>
                  <a:lnTo>
                    <a:pt x="8766" y="7829"/>
                  </a:lnTo>
                  <a:cubicBezTo>
                    <a:pt x="8697" y="7783"/>
                    <a:pt x="8629" y="7761"/>
                    <a:pt x="8583" y="7738"/>
                  </a:cubicBezTo>
                  <a:cubicBezTo>
                    <a:pt x="8537" y="7715"/>
                    <a:pt x="8469" y="7692"/>
                    <a:pt x="8423" y="7669"/>
                  </a:cubicBezTo>
                  <a:lnTo>
                    <a:pt x="8355" y="7646"/>
                  </a:lnTo>
                  <a:cubicBezTo>
                    <a:pt x="8286" y="7601"/>
                    <a:pt x="8218" y="7578"/>
                    <a:pt x="8149" y="7555"/>
                  </a:cubicBezTo>
                  <a:lnTo>
                    <a:pt x="8104" y="7532"/>
                  </a:lnTo>
                  <a:cubicBezTo>
                    <a:pt x="8035" y="7487"/>
                    <a:pt x="7944" y="7464"/>
                    <a:pt x="7876" y="7418"/>
                  </a:cubicBezTo>
                  <a:cubicBezTo>
                    <a:pt x="7830" y="7395"/>
                    <a:pt x="7784" y="7373"/>
                    <a:pt x="7761" y="7350"/>
                  </a:cubicBezTo>
                  <a:cubicBezTo>
                    <a:pt x="7693" y="7327"/>
                    <a:pt x="7670" y="7304"/>
                    <a:pt x="7624" y="7258"/>
                  </a:cubicBezTo>
                  <a:cubicBezTo>
                    <a:pt x="7579" y="7190"/>
                    <a:pt x="7556" y="7122"/>
                    <a:pt x="7579" y="7053"/>
                  </a:cubicBezTo>
                  <a:cubicBezTo>
                    <a:pt x="7579" y="7007"/>
                    <a:pt x="7602" y="6985"/>
                    <a:pt x="7647" y="6939"/>
                  </a:cubicBezTo>
                  <a:cubicBezTo>
                    <a:pt x="7647" y="6916"/>
                    <a:pt x="7670" y="6893"/>
                    <a:pt x="7670" y="6893"/>
                  </a:cubicBezTo>
                  <a:cubicBezTo>
                    <a:pt x="7670" y="6893"/>
                    <a:pt x="7693" y="6870"/>
                    <a:pt x="7693" y="6870"/>
                  </a:cubicBezTo>
                  <a:lnTo>
                    <a:pt x="7716" y="6825"/>
                  </a:lnTo>
                  <a:lnTo>
                    <a:pt x="7716" y="6802"/>
                  </a:lnTo>
                  <a:lnTo>
                    <a:pt x="7739" y="6756"/>
                  </a:lnTo>
                  <a:lnTo>
                    <a:pt x="7761" y="6733"/>
                  </a:lnTo>
                  <a:lnTo>
                    <a:pt x="7784" y="6711"/>
                  </a:lnTo>
                  <a:lnTo>
                    <a:pt x="7830" y="6597"/>
                  </a:lnTo>
                  <a:cubicBezTo>
                    <a:pt x="7876" y="6505"/>
                    <a:pt x="7898" y="6437"/>
                    <a:pt x="7944" y="6368"/>
                  </a:cubicBezTo>
                  <a:cubicBezTo>
                    <a:pt x="8012" y="6254"/>
                    <a:pt x="8058" y="6140"/>
                    <a:pt x="8104" y="6026"/>
                  </a:cubicBezTo>
                  <a:lnTo>
                    <a:pt x="8149" y="5935"/>
                  </a:lnTo>
                  <a:lnTo>
                    <a:pt x="8172" y="5889"/>
                  </a:lnTo>
                  <a:cubicBezTo>
                    <a:pt x="8218" y="5843"/>
                    <a:pt x="8241" y="5775"/>
                    <a:pt x="8264" y="5706"/>
                  </a:cubicBezTo>
                  <a:lnTo>
                    <a:pt x="8378" y="5478"/>
                  </a:lnTo>
                  <a:lnTo>
                    <a:pt x="8446" y="5364"/>
                  </a:lnTo>
                  <a:lnTo>
                    <a:pt x="8446" y="5341"/>
                  </a:lnTo>
                  <a:lnTo>
                    <a:pt x="8469" y="5318"/>
                  </a:lnTo>
                  <a:cubicBezTo>
                    <a:pt x="8537" y="5181"/>
                    <a:pt x="8606" y="5044"/>
                    <a:pt x="8674" y="4907"/>
                  </a:cubicBezTo>
                  <a:lnTo>
                    <a:pt x="8711" y="4816"/>
                  </a:lnTo>
                  <a:lnTo>
                    <a:pt x="8697" y="4816"/>
                  </a:lnTo>
                  <a:lnTo>
                    <a:pt x="8766" y="4679"/>
                  </a:lnTo>
                  <a:lnTo>
                    <a:pt x="8789" y="4611"/>
                  </a:lnTo>
                  <a:cubicBezTo>
                    <a:pt x="8834" y="4542"/>
                    <a:pt x="8857" y="4474"/>
                    <a:pt x="8903" y="4428"/>
                  </a:cubicBezTo>
                  <a:cubicBezTo>
                    <a:pt x="8971" y="4291"/>
                    <a:pt x="9017" y="4154"/>
                    <a:pt x="9108" y="4017"/>
                  </a:cubicBezTo>
                  <a:lnTo>
                    <a:pt x="9177" y="3880"/>
                  </a:lnTo>
                  <a:lnTo>
                    <a:pt x="9177" y="3858"/>
                  </a:lnTo>
                  <a:lnTo>
                    <a:pt x="9222" y="3789"/>
                  </a:lnTo>
                  <a:cubicBezTo>
                    <a:pt x="9245" y="3743"/>
                    <a:pt x="9268" y="3675"/>
                    <a:pt x="9314" y="3629"/>
                  </a:cubicBezTo>
                  <a:cubicBezTo>
                    <a:pt x="9382" y="3492"/>
                    <a:pt x="9428" y="3378"/>
                    <a:pt x="9496" y="3264"/>
                  </a:cubicBezTo>
                  <a:lnTo>
                    <a:pt x="9587" y="3081"/>
                  </a:lnTo>
                  <a:cubicBezTo>
                    <a:pt x="9610" y="3036"/>
                    <a:pt x="9633" y="2990"/>
                    <a:pt x="9656" y="2944"/>
                  </a:cubicBezTo>
                  <a:lnTo>
                    <a:pt x="9656" y="2922"/>
                  </a:lnTo>
                  <a:lnTo>
                    <a:pt x="9656" y="2899"/>
                  </a:lnTo>
                  <a:cubicBezTo>
                    <a:pt x="9679" y="2876"/>
                    <a:pt x="9679" y="2853"/>
                    <a:pt x="9702" y="2853"/>
                  </a:cubicBezTo>
                  <a:cubicBezTo>
                    <a:pt x="9702" y="2830"/>
                    <a:pt x="9702" y="2830"/>
                    <a:pt x="9724" y="2830"/>
                  </a:cubicBezTo>
                  <a:cubicBezTo>
                    <a:pt x="9724" y="2785"/>
                    <a:pt x="9770" y="2785"/>
                    <a:pt x="9793" y="2785"/>
                  </a:cubicBezTo>
                  <a:close/>
                  <a:moveTo>
                    <a:pt x="9656" y="0"/>
                  </a:moveTo>
                  <a:cubicBezTo>
                    <a:pt x="9587" y="0"/>
                    <a:pt x="9519" y="0"/>
                    <a:pt x="9473" y="23"/>
                  </a:cubicBezTo>
                  <a:cubicBezTo>
                    <a:pt x="9450" y="46"/>
                    <a:pt x="9428" y="46"/>
                    <a:pt x="9428" y="46"/>
                  </a:cubicBezTo>
                  <a:cubicBezTo>
                    <a:pt x="9405" y="69"/>
                    <a:pt x="9382" y="91"/>
                    <a:pt x="9359" y="91"/>
                  </a:cubicBezTo>
                  <a:lnTo>
                    <a:pt x="9359" y="114"/>
                  </a:lnTo>
                  <a:cubicBezTo>
                    <a:pt x="9336" y="137"/>
                    <a:pt x="9314" y="160"/>
                    <a:pt x="9291" y="183"/>
                  </a:cubicBezTo>
                  <a:cubicBezTo>
                    <a:pt x="9268" y="228"/>
                    <a:pt x="9245" y="251"/>
                    <a:pt x="9222" y="297"/>
                  </a:cubicBezTo>
                  <a:cubicBezTo>
                    <a:pt x="9177" y="365"/>
                    <a:pt x="9131" y="457"/>
                    <a:pt x="9085" y="525"/>
                  </a:cubicBezTo>
                  <a:cubicBezTo>
                    <a:pt x="9062" y="571"/>
                    <a:pt x="9040" y="616"/>
                    <a:pt x="9017" y="662"/>
                  </a:cubicBezTo>
                  <a:cubicBezTo>
                    <a:pt x="8971" y="753"/>
                    <a:pt x="8903" y="867"/>
                    <a:pt x="8834" y="982"/>
                  </a:cubicBezTo>
                  <a:lnTo>
                    <a:pt x="8811" y="1004"/>
                  </a:lnTo>
                  <a:lnTo>
                    <a:pt x="8789" y="1050"/>
                  </a:lnTo>
                  <a:lnTo>
                    <a:pt x="8766" y="1096"/>
                  </a:lnTo>
                  <a:cubicBezTo>
                    <a:pt x="8743" y="1141"/>
                    <a:pt x="8697" y="1187"/>
                    <a:pt x="8674" y="1233"/>
                  </a:cubicBezTo>
                  <a:cubicBezTo>
                    <a:pt x="8652" y="1278"/>
                    <a:pt x="8606" y="1324"/>
                    <a:pt x="8583" y="1370"/>
                  </a:cubicBezTo>
                  <a:cubicBezTo>
                    <a:pt x="8537" y="1438"/>
                    <a:pt x="8515" y="1484"/>
                    <a:pt x="8469" y="1552"/>
                  </a:cubicBezTo>
                  <a:cubicBezTo>
                    <a:pt x="8469" y="1575"/>
                    <a:pt x="8446" y="1598"/>
                    <a:pt x="8446" y="1621"/>
                  </a:cubicBezTo>
                  <a:cubicBezTo>
                    <a:pt x="8423" y="1643"/>
                    <a:pt x="8423" y="1666"/>
                    <a:pt x="8423" y="1689"/>
                  </a:cubicBezTo>
                  <a:cubicBezTo>
                    <a:pt x="8423" y="1712"/>
                    <a:pt x="8423" y="1735"/>
                    <a:pt x="8423" y="1758"/>
                  </a:cubicBezTo>
                  <a:lnTo>
                    <a:pt x="8401" y="1780"/>
                  </a:lnTo>
                  <a:cubicBezTo>
                    <a:pt x="8355" y="1849"/>
                    <a:pt x="8332" y="1895"/>
                    <a:pt x="8286" y="1963"/>
                  </a:cubicBezTo>
                  <a:cubicBezTo>
                    <a:pt x="8286" y="1986"/>
                    <a:pt x="8264" y="2009"/>
                    <a:pt x="8241" y="2031"/>
                  </a:cubicBezTo>
                  <a:cubicBezTo>
                    <a:pt x="8218" y="2077"/>
                    <a:pt x="8195" y="2123"/>
                    <a:pt x="8172" y="2168"/>
                  </a:cubicBezTo>
                  <a:cubicBezTo>
                    <a:pt x="8127" y="2237"/>
                    <a:pt x="8081" y="2305"/>
                    <a:pt x="8035" y="2374"/>
                  </a:cubicBezTo>
                  <a:cubicBezTo>
                    <a:pt x="7990" y="2465"/>
                    <a:pt x="7921" y="2556"/>
                    <a:pt x="7853" y="2648"/>
                  </a:cubicBezTo>
                  <a:lnTo>
                    <a:pt x="7784" y="2808"/>
                  </a:lnTo>
                  <a:cubicBezTo>
                    <a:pt x="7693" y="2922"/>
                    <a:pt x="7624" y="3059"/>
                    <a:pt x="7533" y="3196"/>
                  </a:cubicBezTo>
                  <a:lnTo>
                    <a:pt x="7510" y="3218"/>
                  </a:lnTo>
                  <a:lnTo>
                    <a:pt x="7442" y="3333"/>
                  </a:lnTo>
                  <a:cubicBezTo>
                    <a:pt x="7396" y="3447"/>
                    <a:pt x="7328" y="3538"/>
                    <a:pt x="7259" y="3652"/>
                  </a:cubicBezTo>
                  <a:cubicBezTo>
                    <a:pt x="7236" y="3721"/>
                    <a:pt x="7191" y="3789"/>
                    <a:pt x="7145" y="3880"/>
                  </a:cubicBezTo>
                  <a:lnTo>
                    <a:pt x="7054" y="4063"/>
                  </a:lnTo>
                  <a:cubicBezTo>
                    <a:pt x="6985" y="4200"/>
                    <a:pt x="6894" y="4360"/>
                    <a:pt x="6826" y="4497"/>
                  </a:cubicBezTo>
                  <a:cubicBezTo>
                    <a:pt x="6803" y="4542"/>
                    <a:pt x="6780" y="4588"/>
                    <a:pt x="6757" y="4634"/>
                  </a:cubicBezTo>
                  <a:cubicBezTo>
                    <a:pt x="6734" y="4656"/>
                    <a:pt x="6711" y="4702"/>
                    <a:pt x="6689" y="4725"/>
                  </a:cubicBezTo>
                  <a:lnTo>
                    <a:pt x="6689" y="4748"/>
                  </a:lnTo>
                  <a:cubicBezTo>
                    <a:pt x="6643" y="4816"/>
                    <a:pt x="6620" y="4907"/>
                    <a:pt x="6574" y="4976"/>
                  </a:cubicBezTo>
                  <a:cubicBezTo>
                    <a:pt x="6529" y="5044"/>
                    <a:pt x="6506" y="5090"/>
                    <a:pt x="6460" y="5159"/>
                  </a:cubicBezTo>
                  <a:lnTo>
                    <a:pt x="6438" y="5227"/>
                  </a:lnTo>
                  <a:cubicBezTo>
                    <a:pt x="6392" y="5273"/>
                    <a:pt x="6369" y="5318"/>
                    <a:pt x="6346" y="5387"/>
                  </a:cubicBezTo>
                  <a:lnTo>
                    <a:pt x="6323" y="5432"/>
                  </a:lnTo>
                  <a:cubicBezTo>
                    <a:pt x="6278" y="5501"/>
                    <a:pt x="6232" y="5569"/>
                    <a:pt x="6186" y="5661"/>
                  </a:cubicBezTo>
                  <a:lnTo>
                    <a:pt x="6164" y="5706"/>
                  </a:lnTo>
                  <a:cubicBezTo>
                    <a:pt x="6118" y="5775"/>
                    <a:pt x="6095" y="5820"/>
                    <a:pt x="6050" y="5889"/>
                  </a:cubicBezTo>
                  <a:cubicBezTo>
                    <a:pt x="5867" y="6163"/>
                    <a:pt x="5707" y="6460"/>
                    <a:pt x="5525" y="6756"/>
                  </a:cubicBezTo>
                  <a:lnTo>
                    <a:pt x="5502" y="6825"/>
                  </a:lnTo>
                  <a:lnTo>
                    <a:pt x="5228" y="7281"/>
                  </a:lnTo>
                  <a:cubicBezTo>
                    <a:pt x="5182" y="7350"/>
                    <a:pt x="5137" y="7418"/>
                    <a:pt x="5091" y="7510"/>
                  </a:cubicBezTo>
                  <a:cubicBezTo>
                    <a:pt x="5068" y="7555"/>
                    <a:pt x="5022" y="7624"/>
                    <a:pt x="5000" y="7692"/>
                  </a:cubicBezTo>
                  <a:lnTo>
                    <a:pt x="4977" y="7738"/>
                  </a:lnTo>
                  <a:cubicBezTo>
                    <a:pt x="4931" y="7829"/>
                    <a:pt x="4885" y="7898"/>
                    <a:pt x="4817" y="7989"/>
                  </a:cubicBezTo>
                  <a:cubicBezTo>
                    <a:pt x="4794" y="8057"/>
                    <a:pt x="4748" y="8126"/>
                    <a:pt x="4703" y="8194"/>
                  </a:cubicBezTo>
                  <a:lnTo>
                    <a:pt x="4657" y="8286"/>
                  </a:lnTo>
                  <a:cubicBezTo>
                    <a:pt x="4634" y="8331"/>
                    <a:pt x="4612" y="8377"/>
                    <a:pt x="4589" y="8423"/>
                  </a:cubicBezTo>
                  <a:cubicBezTo>
                    <a:pt x="4543" y="8491"/>
                    <a:pt x="4520" y="8537"/>
                    <a:pt x="4497" y="8582"/>
                  </a:cubicBezTo>
                  <a:lnTo>
                    <a:pt x="4452" y="8651"/>
                  </a:lnTo>
                  <a:cubicBezTo>
                    <a:pt x="4429" y="8696"/>
                    <a:pt x="4406" y="8742"/>
                    <a:pt x="4383" y="8788"/>
                  </a:cubicBezTo>
                  <a:lnTo>
                    <a:pt x="4338" y="8856"/>
                  </a:lnTo>
                  <a:cubicBezTo>
                    <a:pt x="4315" y="8925"/>
                    <a:pt x="4269" y="8993"/>
                    <a:pt x="4223" y="9062"/>
                  </a:cubicBezTo>
                  <a:lnTo>
                    <a:pt x="4201" y="9107"/>
                  </a:lnTo>
                  <a:cubicBezTo>
                    <a:pt x="4155" y="9199"/>
                    <a:pt x="4109" y="9290"/>
                    <a:pt x="4064" y="9381"/>
                  </a:cubicBezTo>
                  <a:cubicBezTo>
                    <a:pt x="4018" y="9450"/>
                    <a:pt x="3995" y="9518"/>
                    <a:pt x="3950" y="9564"/>
                  </a:cubicBezTo>
                  <a:cubicBezTo>
                    <a:pt x="3858" y="9724"/>
                    <a:pt x="3790" y="9883"/>
                    <a:pt x="3699" y="10043"/>
                  </a:cubicBezTo>
                  <a:lnTo>
                    <a:pt x="3607" y="10226"/>
                  </a:lnTo>
                  <a:cubicBezTo>
                    <a:pt x="3562" y="10317"/>
                    <a:pt x="3516" y="10431"/>
                    <a:pt x="3447" y="10522"/>
                  </a:cubicBezTo>
                  <a:cubicBezTo>
                    <a:pt x="3356" y="10682"/>
                    <a:pt x="3288" y="10865"/>
                    <a:pt x="3196" y="11047"/>
                  </a:cubicBezTo>
                  <a:cubicBezTo>
                    <a:pt x="3128" y="11184"/>
                    <a:pt x="3037" y="11321"/>
                    <a:pt x="2968" y="11481"/>
                  </a:cubicBezTo>
                  <a:cubicBezTo>
                    <a:pt x="2922" y="11550"/>
                    <a:pt x="2877" y="11641"/>
                    <a:pt x="2831" y="11732"/>
                  </a:cubicBezTo>
                  <a:cubicBezTo>
                    <a:pt x="2785" y="11801"/>
                    <a:pt x="2740" y="11869"/>
                    <a:pt x="2717" y="11938"/>
                  </a:cubicBezTo>
                  <a:cubicBezTo>
                    <a:pt x="2626" y="12075"/>
                    <a:pt x="2557" y="12234"/>
                    <a:pt x="2466" y="12371"/>
                  </a:cubicBezTo>
                  <a:lnTo>
                    <a:pt x="2443" y="12394"/>
                  </a:lnTo>
                  <a:cubicBezTo>
                    <a:pt x="2329" y="12600"/>
                    <a:pt x="2215" y="12782"/>
                    <a:pt x="2101" y="12988"/>
                  </a:cubicBezTo>
                  <a:lnTo>
                    <a:pt x="1941" y="13284"/>
                  </a:lnTo>
                  <a:lnTo>
                    <a:pt x="1850" y="13421"/>
                  </a:lnTo>
                  <a:lnTo>
                    <a:pt x="1667" y="13764"/>
                  </a:lnTo>
                  <a:cubicBezTo>
                    <a:pt x="1621" y="13832"/>
                    <a:pt x="1576" y="13923"/>
                    <a:pt x="1530" y="13992"/>
                  </a:cubicBezTo>
                  <a:cubicBezTo>
                    <a:pt x="1507" y="14038"/>
                    <a:pt x="1484" y="14083"/>
                    <a:pt x="1462" y="14129"/>
                  </a:cubicBezTo>
                  <a:cubicBezTo>
                    <a:pt x="1439" y="14152"/>
                    <a:pt x="1416" y="14175"/>
                    <a:pt x="1416" y="14197"/>
                  </a:cubicBezTo>
                  <a:cubicBezTo>
                    <a:pt x="1279" y="14426"/>
                    <a:pt x="1165" y="14631"/>
                    <a:pt x="1028" y="14859"/>
                  </a:cubicBezTo>
                  <a:lnTo>
                    <a:pt x="891" y="15110"/>
                  </a:lnTo>
                  <a:lnTo>
                    <a:pt x="640" y="15544"/>
                  </a:lnTo>
                  <a:lnTo>
                    <a:pt x="389" y="15978"/>
                  </a:lnTo>
                  <a:cubicBezTo>
                    <a:pt x="343" y="16023"/>
                    <a:pt x="320" y="16092"/>
                    <a:pt x="275" y="16137"/>
                  </a:cubicBezTo>
                  <a:lnTo>
                    <a:pt x="275" y="16160"/>
                  </a:lnTo>
                  <a:cubicBezTo>
                    <a:pt x="252" y="16183"/>
                    <a:pt x="252" y="16229"/>
                    <a:pt x="229" y="16252"/>
                  </a:cubicBezTo>
                  <a:cubicBezTo>
                    <a:pt x="206" y="16274"/>
                    <a:pt x="183" y="16274"/>
                    <a:pt x="183" y="16297"/>
                  </a:cubicBezTo>
                  <a:lnTo>
                    <a:pt x="161" y="16320"/>
                  </a:lnTo>
                  <a:cubicBezTo>
                    <a:pt x="138" y="16366"/>
                    <a:pt x="92" y="16411"/>
                    <a:pt x="69" y="16457"/>
                  </a:cubicBezTo>
                  <a:cubicBezTo>
                    <a:pt x="46" y="16503"/>
                    <a:pt x="24" y="16548"/>
                    <a:pt x="1" y="16617"/>
                  </a:cubicBezTo>
                  <a:cubicBezTo>
                    <a:pt x="1" y="16685"/>
                    <a:pt x="1" y="16754"/>
                    <a:pt x="46" y="16822"/>
                  </a:cubicBezTo>
                  <a:cubicBezTo>
                    <a:pt x="69" y="16845"/>
                    <a:pt x="92" y="16868"/>
                    <a:pt x="115" y="16914"/>
                  </a:cubicBezTo>
                  <a:lnTo>
                    <a:pt x="161" y="16936"/>
                  </a:lnTo>
                  <a:cubicBezTo>
                    <a:pt x="183" y="16959"/>
                    <a:pt x="206" y="16982"/>
                    <a:pt x="229" y="17005"/>
                  </a:cubicBezTo>
                  <a:cubicBezTo>
                    <a:pt x="320" y="17096"/>
                    <a:pt x="412" y="17165"/>
                    <a:pt x="503" y="17233"/>
                  </a:cubicBezTo>
                  <a:lnTo>
                    <a:pt x="594" y="17324"/>
                  </a:lnTo>
                  <a:cubicBezTo>
                    <a:pt x="617" y="17347"/>
                    <a:pt x="663" y="17370"/>
                    <a:pt x="686" y="17393"/>
                  </a:cubicBezTo>
                  <a:cubicBezTo>
                    <a:pt x="708" y="17370"/>
                    <a:pt x="754" y="17347"/>
                    <a:pt x="777" y="17347"/>
                  </a:cubicBezTo>
                  <a:cubicBezTo>
                    <a:pt x="800" y="17347"/>
                    <a:pt x="823" y="17370"/>
                    <a:pt x="845" y="17370"/>
                  </a:cubicBezTo>
                  <a:cubicBezTo>
                    <a:pt x="868" y="17416"/>
                    <a:pt x="891" y="17461"/>
                    <a:pt x="868" y="17484"/>
                  </a:cubicBezTo>
                  <a:cubicBezTo>
                    <a:pt x="937" y="17553"/>
                    <a:pt x="1005" y="17598"/>
                    <a:pt x="1074" y="17644"/>
                  </a:cubicBezTo>
                  <a:cubicBezTo>
                    <a:pt x="1165" y="17712"/>
                    <a:pt x="1233" y="17758"/>
                    <a:pt x="1325" y="17804"/>
                  </a:cubicBezTo>
                  <a:lnTo>
                    <a:pt x="1370" y="17827"/>
                  </a:lnTo>
                  <a:cubicBezTo>
                    <a:pt x="1416" y="17872"/>
                    <a:pt x="1484" y="17918"/>
                    <a:pt x="1530" y="17941"/>
                  </a:cubicBezTo>
                  <a:lnTo>
                    <a:pt x="1553" y="17964"/>
                  </a:lnTo>
                  <a:lnTo>
                    <a:pt x="1576" y="17964"/>
                  </a:lnTo>
                  <a:cubicBezTo>
                    <a:pt x="1644" y="18009"/>
                    <a:pt x="1713" y="18032"/>
                    <a:pt x="1758" y="18078"/>
                  </a:cubicBezTo>
                  <a:lnTo>
                    <a:pt x="1850" y="18146"/>
                  </a:lnTo>
                  <a:lnTo>
                    <a:pt x="1964" y="18215"/>
                  </a:lnTo>
                  <a:cubicBezTo>
                    <a:pt x="2032" y="18237"/>
                    <a:pt x="2078" y="18260"/>
                    <a:pt x="2124" y="18306"/>
                  </a:cubicBezTo>
                  <a:lnTo>
                    <a:pt x="2192" y="18329"/>
                  </a:lnTo>
                  <a:cubicBezTo>
                    <a:pt x="2443" y="18488"/>
                    <a:pt x="2694" y="18648"/>
                    <a:pt x="2945" y="18808"/>
                  </a:cubicBezTo>
                  <a:lnTo>
                    <a:pt x="2991" y="18831"/>
                  </a:lnTo>
                  <a:lnTo>
                    <a:pt x="3059" y="18899"/>
                  </a:lnTo>
                  <a:lnTo>
                    <a:pt x="3082" y="18899"/>
                  </a:lnTo>
                  <a:lnTo>
                    <a:pt x="3105" y="18922"/>
                  </a:lnTo>
                  <a:lnTo>
                    <a:pt x="3151" y="18945"/>
                  </a:lnTo>
                  <a:cubicBezTo>
                    <a:pt x="3242" y="18991"/>
                    <a:pt x="3333" y="19059"/>
                    <a:pt x="3425" y="19105"/>
                  </a:cubicBezTo>
                  <a:lnTo>
                    <a:pt x="3470" y="19128"/>
                  </a:lnTo>
                  <a:lnTo>
                    <a:pt x="3516" y="19150"/>
                  </a:lnTo>
                  <a:lnTo>
                    <a:pt x="3539" y="19150"/>
                  </a:lnTo>
                  <a:cubicBezTo>
                    <a:pt x="3607" y="19196"/>
                    <a:pt x="3676" y="19242"/>
                    <a:pt x="3744" y="19287"/>
                  </a:cubicBezTo>
                  <a:lnTo>
                    <a:pt x="3881" y="19356"/>
                  </a:lnTo>
                  <a:cubicBezTo>
                    <a:pt x="3972" y="19424"/>
                    <a:pt x="4064" y="19470"/>
                    <a:pt x="4155" y="19516"/>
                  </a:cubicBezTo>
                  <a:cubicBezTo>
                    <a:pt x="4246" y="19584"/>
                    <a:pt x="4338" y="19630"/>
                    <a:pt x="4429" y="19675"/>
                  </a:cubicBezTo>
                  <a:cubicBezTo>
                    <a:pt x="4497" y="19721"/>
                    <a:pt x="4543" y="19744"/>
                    <a:pt x="4589" y="19767"/>
                  </a:cubicBezTo>
                  <a:cubicBezTo>
                    <a:pt x="4657" y="19790"/>
                    <a:pt x="4703" y="19835"/>
                    <a:pt x="4748" y="19858"/>
                  </a:cubicBezTo>
                  <a:lnTo>
                    <a:pt x="4817" y="19881"/>
                  </a:lnTo>
                  <a:cubicBezTo>
                    <a:pt x="4863" y="19926"/>
                    <a:pt x="4908" y="19949"/>
                    <a:pt x="4977" y="19972"/>
                  </a:cubicBezTo>
                  <a:lnTo>
                    <a:pt x="5022" y="20018"/>
                  </a:lnTo>
                  <a:cubicBezTo>
                    <a:pt x="5182" y="20109"/>
                    <a:pt x="5319" y="20178"/>
                    <a:pt x="5479" y="20269"/>
                  </a:cubicBezTo>
                  <a:cubicBezTo>
                    <a:pt x="5593" y="20315"/>
                    <a:pt x="5707" y="20383"/>
                    <a:pt x="5821" y="20451"/>
                  </a:cubicBezTo>
                  <a:lnTo>
                    <a:pt x="5913" y="20497"/>
                  </a:lnTo>
                  <a:cubicBezTo>
                    <a:pt x="6004" y="20520"/>
                    <a:pt x="6095" y="20566"/>
                    <a:pt x="6164" y="20611"/>
                  </a:cubicBezTo>
                  <a:cubicBezTo>
                    <a:pt x="6232" y="20634"/>
                    <a:pt x="6301" y="20680"/>
                    <a:pt x="6369" y="20703"/>
                  </a:cubicBezTo>
                  <a:lnTo>
                    <a:pt x="6506" y="20771"/>
                  </a:lnTo>
                  <a:lnTo>
                    <a:pt x="6597" y="20817"/>
                  </a:lnTo>
                  <a:cubicBezTo>
                    <a:pt x="6643" y="20839"/>
                    <a:pt x="6711" y="20862"/>
                    <a:pt x="6757" y="20908"/>
                  </a:cubicBezTo>
                  <a:lnTo>
                    <a:pt x="6826" y="20931"/>
                  </a:lnTo>
                  <a:cubicBezTo>
                    <a:pt x="6894" y="20976"/>
                    <a:pt x="6985" y="21022"/>
                    <a:pt x="7077" y="21068"/>
                  </a:cubicBezTo>
                  <a:cubicBezTo>
                    <a:pt x="7145" y="21091"/>
                    <a:pt x="7191" y="21113"/>
                    <a:pt x="7259" y="21136"/>
                  </a:cubicBezTo>
                  <a:cubicBezTo>
                    <a:pt x="7328" y="21182"/>
                    <a:pt x="7419" y="21228"/>
                    <a:pt x="7488" y="21250"/>
                  </a:cubicBezTo>
                  <a:lnTo>
                    <a:pt x="7533" y="21273"/>
                  </a:lnTo>
                  <a:cubicBezTo>
                    <a:pt x="7602" y="21296"/>
                    <a:pt x="7670" y="21342"/>
                    <a:pt x="7739" y="21364"/>
                  </a:cubicBezTo>
                  <a:cubicBezTo>
                    <a:pt x="7807" y="21410"/>
                    <a:pt x="7898" y="21456"/>
                    <a:pt x="7967" y="21479"/>
                  </a:cubicBezTo>
                  <a:cubicBezTo>
                    <a:pt x="7990" y="21501"/>
                    <a:pt x="7990" y="21501"/>
                    <a:pt x="8012" y="21501"/>
                  </a:cubicBezTo>
                  <a:lnTo>
                    <a:pt x="8081" y="21547"/>
                  </a:lnTo>
                  <a:cubicBezTo>
                    <a:pt x="8172" y="21593"/>
                    <a:pt x="8264" y="21638"/>
                    <a:pt x="8378" y="21661"/>
                  </a:cubicBezTo>
                  <a:cubicBezTo>
                    <a:pt x="8446" y="21707"/>
                    <a:pt x="8537" y="21730"/>
                    <a:pt x="8606" y="21775"/>
                  </a:cubicBezTo>
                  <a:cubicBezTo>
                    <a:pt x="8697" y="21798"/>
                    <a:pt x="8766" y="21844"/>
                    <a:pt x="8834" y="21867"/>
                  </a:cubicBezTo>
                  <a:lnTo>
                    <a:pt x="8971" y="21912"/>
                  </a:lnTo>
                  <a:cubicBezTo>
                    <a:pt x="9085" y="21958"/>
                    <a:pt x="9199" y="22026"/>
                    <a:pt x="9314" y="22072"/>
                  </a:cubicBezTo>
                  <a:lnTo>
                    <a:pt x="9450" y="22118"/>
                  </a:lnTo>
                  <a:cubicBezTo>
                    <a:pt x="9542" y="22163"/>
                    <a:pt x="9656" y="22232"/>
                    <a:pt x="9770" y="22277"/>
                  </a:cubicBezTo>
                  <a:cubicBezTo>
                    <a:pt x="9930" y="22323"/>
                    <a:pt x="10090" y="22392"/>
                    <a:pt x="10249" y="22437"/>
                  </a:cubicBezTo>
                  <a:cubicBezTo>
                    <a:pt x="10341" y="22483"/>
                    <a:pt x="10432" y="22506"/>
                    <a:pt x="10523" y="22529"/>
                  </a:cubicBezTo>
                  <a:cubicBezTo>
                    <a:pt x="10592" y="22551"/>
                    <a:pt x="10637" y="22574"/>
                    <a:pt x="10706" y="22597"/>
                  </a:cubicBezTo>
                  <a:cubicBezTo>
                    <a:pt x="10774" y="22620"/>
                    <a:pt x="10843" y="22643"/>
                    <a:pt x="10911" y="22666"/>
                  </a:cubicBezTo>
                  <a:lnTo>
                    <a:pt x="10980" y="22711"/>
                  </a:lnTo>
                  <a:cubicBezTo>
                    <a:pt x="11094" y="22734"/>
                    <a:pt x="11208" y="22780"/>
                    <a:pt x="11322" y="22802"/>
                  </a:cubicBezTo>
                  <a:cubicBezTo>
                    <a:pt x="11482" y="22848"/>
                    <a:pt x="11642" y="22894"/>
                    <a:pt x="11801" y="22939"/>
                  </a:cubicBezTo>
                  <a:cubicBezTo>
                    <a:pt x="11893" y="22962"/>
                    <a:pt x="11961" y="22985"/>
                    <a:pt x="12053" y="23008"/>
                  </a:cubicBezTo>
                  <a:lnTo>
                    <a:pt x="12190" y="23031"/>
                  </a:lnTo>
                  <a:cubicBezTo>
                    <a:pt x="12304" y="23031"/>
                    <a:pt x="12441" y="23054"/>
                    <a:pt x="12555" y="23076"/>
                  </a:cubicBezTo>
                  <a:cubicBezTo>
                    <a:pt x="12715" y="23099"/>
                    <a:pt x="12851" y="23099"/>
                    <a:pt x="12988" y="23122"/>
                  </a:cubicBezTo>
                  <a:lnTo>
                    <a:pt x="13536" y="23122"/>
                  </a:lnTo>
                  <a:cubicBezTo>
                    <a:pt x="13559" y="23099"/>
                    <a:pt x="13605" y="23099"/>
                    <a:pt x="13628" y="23076"/>
                  </a:cubicBezTo>
                  <a:cubicBezTo>
                    <a:pt x="13650" y="23054"/>
                    <a:pt x="13673" y="23031"/>
                    <a:pt x="13673" y="23008"/>
                  </a:cubicBezTo>
                  <a:cubicBezTo>
                    <a:pt x="13696" y="22962"/>
                    <a:pt x="13696" y="22939"/>
                    <a:pt x="13696" y="22894"/>
                  </a:cubicBezTo>
                  <a:cubicBezTo>
                    <a:pt x="13742" y="22825"/>
                    <a:pt x="13787" y="22757"/>
                    <a:pt x="13833" y="22688"/>
                  </a:cubicBezTo>
                  <a:cubicBezTo>
                    <a:pt x="13879" y="22620"/>
                    <a:pt x="13924" y="22551"/>
                    <a:pt x="13970" y="22483"/>
                  </a:cubicBezTo>
                  <a:cubicBezTo>
                    <a:pt x="14038" y="22369"/>
                    <a:pt x="14107" y="22255"/>
                    <a:pt x="14198" y="22141"/>
                  </a:cubicBezTo>
                  <a:lnTo>
                    <a:pt x="14221" y="22095"/>
                  </a:lnTo>
                  <a:cubicBezTo>
                    <a:pt x="14289" y="21981"/>
                    <a:pt x="14335" y="21889"/>
                    <a:pt x="14404" y="21798"/>
                  </a:cubicBezTo>
                  <a:lnTo>
                    <a:pt x="14449" y="21707"/>
                  </a:lnTo>
                  <a:cubicBezTo>
                    <a:pt x="14495" y="21638"/>
                    <a:pt x="14518" y="21593"/>
                    <a:pt x="14563" y="21524"/>
                  </a:cubicBezTo>
                  <a:lnTo>
                    <a:pt x="14586" y="21501"/>
                  </a:lnTo>
                  <a:lnTo>
                    <a:pt x="14609" y="21456"/>
                  </a:lnTo>
                  <a:cubicBezTo>
                    <a:pt x="14632" y="21387"/>
                    <a:pt x="14677" y="21342"/>
                    <a:pt x="14700" y="21273"/>
                  </a:cubicBezTo>
                  <a:cubicBezTo>
                    <a:pt x="14746" y="21182"/>
                    <a:pt x="14792" y="21113"/>
                    <a:pt x="14814" y="21022"/>
                  </a:cubicBezTo>
                  <a:cubicBezTo>
                    <a:pt x="14906" y="20885"/>
                    <a:pt x="14974" y="20725"/>
                    <a:pt x="15043" y="20588"/>
                  </a:cubicBezTo>
                  <a:cubicBezTo>
                    <a:pt x="15111" y="20474"/>
                    <a:pt x="15157" y="20383"/>
                    <a:pt x="15248" y="20269"/>
                  </a:cubicBezTo>
                  <a:cubicBezTo>
                    <a:pt x="15271" y="20223"/>
                    <a:pt x="15294" y="20200"/>
                    <a:pt x="15317" y="20155"/>
                  </a:cubicBezTo>
                  <a:lnTo>
                    <a:pt x="15294" y="20155"/>
                  </a:lnTo>
                  <a:lnTo>
                    <a:pt x="15362" y="20063"/>
                  </a:lnTo>
                  <a:cubicBezTo>
                    <a:pt x="15385" y="20018"/>
                    <a:pt x="15408" y="19972"/>
                    <a:pt x="15454" y="19904"/>
                  </a:cubicBezTo>
                  <a:lnTo>
                    <a:pt x="15522" y="19812"/>
                  </a:lnTo>
                  <a:lnTo>
                    <a:pt x="15659" y="19561"/>
                  </a:lnTo>
                  <a:lnTo>
                    <a:pt x="15727" y="19447"/>
                  </a:lnTo>
                  <a:cubicBezTo>
                    <a:pt x="15750" y="19402"/>
                    <a:pt x="15796" y="19333"/>
                    <a:pt x="15819" y="19265"/>
                  </a:cubicBezTo>
                  <a:cubicBezTo>
                    <a:pt x="15864" y="19196"/>
                    <a:pt x="15887" y="19150"/>
                    <a:pt x="15910" y="19082"/>
                  </a:cubicBezTo>
                  <a:cubicBezTo>
                    <a:pt x="15956" y="19036"/>
                    <a:pt x="16001" y="18968"/>
                    <a:pt x="16024" y="18899"/>
                  </a:cubicBezTo>
                  <a:lnTo>
                    <a:pt x="16047" y="18854"/>
                  </a:lnTo>
                  <a:lnTo>
                    <a:pt x="16138" y="18717"/>
                  </a:lnTo>
                  <a:cubicBezTo>
                    <a:pt x="16161" y="18671"/>
                    <a:pt x="16207" y="18603"/>
                    <a:pt x="16252" y="18534"/>
                  </a:cubicBezTo>
                  <a:lnTo>
                    <a:pt x="16275" y="18443"/>
                  </a:lnTo>
                  <a:cubicBezTo>
                    <a:pt x="16298" y="18420"/>
                    <a:pt x="16321" y="18374"/>
                    <a:pt x="16344" y="18329"/>
                  </a:cubicBezTo>
                  <a:cubicBezTo>
                    <a:pt x="16389" y="18283"/>
                    <a:pt x="16412" y="18215"/>
                    <a:pt x="16435" y="18169"/>
                  </a:cubicBezTo>
                  <a:lnTo>
                    <a:pt x="16481" y="18078"/>
                  </a:lnTo>
                  <a:lnTo>
                    <a:pt x="16504" y="18055"/>
                  </a:lnTo>
                  <a:lnTo>
                    <a:pt x="16595" y="17895"/>
                  </a:lnTo>
                  <a:cubicBezTo>
                    <a:pt x="16618" y="17849"/>
                    <a:pt x="16640" y="17804"/>
                    <a:pt x="16663" y="17758"/>
                  </a:cubicBezTo>
                  <a:lnTo>
                    <a:pt x="16686" y="17712"/>
                  </a:lnTo>
                  <a:cubicBezTo>
                    <a:pt x="16732" y="17644"/>
                    <a:pt x="16800" y="17553"/>
                    <a:pt x="16846" y="17461"/>
                  </a:cubicBezTo>
                  <a:lnTo>
                    <a:pt x="16869" y="17370"/>
                  </a:lnTo>
                  <a:lnTo>
                    <a:pt x="16960" y="17233"/>
                  </a:lnTo>
                  <a:lnTo>
                    <a:pt x="16983" y="17187"/>
                  </a:lnTo>
                  <a:cubicBezTo>
                    <a:pt x="17006" y="17142"/>
                    <a:pt x="17051" y="17073"/>
                    <a:pt x="17074" y="17005"/>
                  </a:cubicBezTo>
                  <a:lnTo>
                    <a:pt x="17097" y="16959"/>
                  </a:lnTo>
                  <a:lnTo>
                    <a:pt x="17188" y="16799"/>
                  </a:lnTo>
                  <a:lnTo>
                    <a:pt x="17257" y="16662"/>
                  </a:lnTo>
                  <a:lnTo>
                    <a:pt x="17302" y="16594"/>
                  </a:lnTo>
                  <a:lnTo>
                    <a:pt x="17371" y="16480"/>
                  </a:lnTo>
                  <a:cubicBezTo>
                    <a:pt x="17417" y="16389"/>
                    <a:pt x="17462" y="16274"/>
                    <a:pt x="17531" y="16183"/>
                  </a:cubicBezTo>
                  <a:cubicBezTo>
                    <a:pt x="17599" y="16046"/>
                    <a:pt x="17690" y="15909"/>
                    <a:pt x="17759" y="15772"/>
                  </a:cubicBezTo>
                  <a:cubicBezTo>
                    <a:pt x="17805" y="15681"/>
                    <a:pt x="17873" y="15567"/>
                    <a:pt x="17941" y="15476"/>
                  </a:cubicBezTo>
                  <a:lnTo>
                    <a:pt x="17987" y="15384"/>
                  </a:lnTo>
                  <a:cubicBezTo>
                    <a:pt x="18033" y="15293"/>
                    <a:pt x="18078" y="15224"/>
                    <a:pt x="18124" y="15156"/>
                  </a:cubicBezTo>
                  <a:lnTo>
                    <a:pt x="18147" y="15133"/>
                  </a:lnTo>
                  <a:cubicBezTo>
                    <a:pt x="18170" y="15065"/>
                    <a:pt x="18193" y="15019"/>
                    <a:pt x="18238" y="14973"/>
                  </a:cubicBezTo>
                  <a:lnTo>
                    <a:pt x="18307" y="14836"/>
                  </a:lnTo>
                  <a:cubicBezTo>
                    <a:pt x="18352" y="14722"/>
                    <a:pt x="18421" y="14608"/>
                    <a:pt x="18489" y="14517"/>
                  </a:cubicBezTo>
                  <a:cubicBezTo>
                    <a:pt x="18535" y="14426"/>
                    <a:pt x="18581" y="14357"/>
                    <a:pt x="18626" y="14266"/>
                  </a:cubicBezTo>
                  <a:lnTo>
                    <a:pt x="18649" y="14220"/>
                  </a:lnTo>
                  <a:cubicBezTo>
                    <a:pt x="18672" y="14175"/>
                    <a:pt x="18718" y="14129"/>
                    <a:pt x="18740" y="14083"/>
                  </a:cubicBezTo>
                  <a:lnTo>
                    <a:pt x="18877" y="13832"/>
                  </a:lnTo>
                  <a:lnTo>
                    <a:pt x="18900" y="13786"/>
                  </a:lnTo>
                  <a:cubicBezTo>
                    <a:pt x="18991" y="13650"/>
                    <a:pt x="19083" y="13467"/>
                    <a:pt x="19174" y="13330"/>
                  </a:cubicBezTo>
                  <a:cubicBezTo>
                    <a:pt x="19193" y="13293"/>
                    <a:pt x="19212" y="13270"/>
                    <a:pt x="19230" y="13239"/>
                  </a:cubicBezTo>
                  <a:lnTo>
                    <a:pt x="19230" y="13239"/>
                  </a:lnTo>
                  <a:cubicBezTo>
                    <a:pt x="19243" y="13238"/>
                    <a:pt x="19243" y="13234"/>
                    <a:pt x="19243" y="13216"/>
                  </a:cubicBezTo>
                  <a:lnTo>
                    <a:pt x="19243" y="13216"/>
                  </a:lnTo>
                  <a:cubicBezTo>
                    <a:pt x="19243" y="13216"/>
                    <a:pt x="19243" y="13216"/>
                    <a:pt x="19243" y="13216"/>
                  </a:cubicBezTo>
                  <a:lnTo>
                    <a:pt x="19243" y="13216"/>
                  </a:lnTo>
                  <a:lnTo>
                    <a:pt x="19220" y="13239"/>
                  </a:lnTo>
                  <a:cubicBezTo>
                    <a:pt x="19243" y="13193"/>
                    <a:pt x="19265" y="13170"/>
                    <a:pt x="19288" y="13125"/>
                  </a:cubicBezTo>
                  <a:lnTo>
                    <a:pt x="19311" y="13102"/>
                  </a:lnTo>
                  <a:lnTo>
                    <a:pt x="19334" y="13056"/>
                  </a:lnTo>
                  <a:lnTo>
                    <a:pt x="19357" y="13010"/>
                  </a:lnTo>
                  <a:cubicBezTo>
                    <a:pt x="19402" y="12965"/>
                    <a:pt x="19425" y="12919"/>
                    <a:pt x="19448" y="12873"/>
                  </a:cubicBezTo>
                  <a:lnTo>
                    <a:pt x="19516" y="12759"/>
                  </a:lnTo>
                  <a:lnTo>
                    <a:pt x="19539" y="12714"/>
                  </a:lnTo>
                  <a:lnTo>
                    <a:pt x="19562" y="12668"/>
                  </a:lnTo>
                  <a:lnTo>
                    <a:pt x="19585" y="12668"/>
                  </a:lnTo>
                  <a:lnTo>
                    <a:pt x="19631" y="12577"/>
                  </a:lnTo>
                  <a:cubicBezTo>
                    <a:pt x="19653" y="12531"/>
                    <a:pt x="19699" y="12463"/>
                    <a:pt x="19722" y="12417"/>
                  </a:cubicBezTo>
                  <a:lnTo>
                    <a:pt x="19745" y="12371"/>
                  </a:lnTo>
                  <a:cubicBezTo>
                    <a:pt x="19768" y="12349"/>
                    <a:pt x="19790" y="12303"/>
                    <a:pt x="19813" y="12257"/>
                  </a:cubicBezTo>
                  <a:lnTo>
                    <a:pt x="19882" y="12166"/>
                  </a:lnTo>
                  <a:cubicBezTo>
                    <a:pt x="19950" y="12006"/>
                    <a:pt x="20041" y="11869"/>
                    <a:pt x="20133" y="11709"/>
                  </a:cubicBezTo>
                  <a:lnTo>
                    <a:pt x="20178" y="11641"/>
                  </a:lnTo>
                  <a:cubicBezTo>
                    <a:pt x="20201" y="11595"/>
                    <a:pt x="20224" y="11572"/>
                    <a:pt x="20247" y="11527"/>
                  </a:cubicBezTo>
                  <a:lnTo>
                    <a:pt x="20270" y="11481"/>
                  </a:lnTo>
                  <a:cubicBezTo>
                    <a:pt x="20315" y="11413"/>
                    <a:pt x="20361" y="11321"/>
                    <a:pt x="20407" y="11253"/>
                  </a:cubicBezTo>
                  <a:cubicBezTo>
                    <a:pt x="20475" y="11116"/>
                    <a:pt x="20544" y="11002"/>
                    <a:pt x="20612" y="10888"/>
                  </a:cubicBezTo>
                  <a:lnTo>
                    <a:pt x="20635" y="10842"/>
                  </a:lnTo>
                  <a:cubicBezTo>
                    <a:pt x="20703" y="10728"/>
                    <a:pt x="20772" y="10614"/>
                    <a:pt x="20817" y="10500"/>
                  </a:cubicBezTo>
                  <a:lnTo>
                    <a:pt x="20886" y="10408"/>
                  </a:lnTo>
                  <a:cubicBezTo>
                    <a:pt x="20909" y="10317"/>
                    <a:pt x="20954" y="10249"/>
                    <a:pt x="21000" y="10180"/>
                  </a:cubicBezTo>
                  <a:lnTo>
                    <a:pt x="21023" y="10134"/>
                  </a:lnTo>
                  <a:cubicBezTo>
                    <a:pt x="21046" y="10066"/>
                    <a:pt x="21069" y="10020"/>
                    <a:pt x="21114" y="9975"/>
                  </a:cubicBezTo>
                  <a:lnTo>
                    <a:pt x="21137" y="9929"/>
                  </a:lnTo>
                  <a:cubicBezTo>
                    <a:pt x="21206" y="9792"/>
                    <a:pt x="21274" y="9655"/>
                    <a:pt x="21365" y="9518"/>
                  </a:cubicBezTo>
                  <a:cubicBezTo>
                    <a:pt x="21388" y="9450"/>
                    <a:pt x="21434" y="9381"/>
                    <a:pt x="21457" y="9313"/>
                  </a:cubicBezTo>
                  <a:cubicBezTo>
                    <a:pt x="21502" y="9244"/>
                    <a:pt x="21548" y="9176"/>
                    <a:pt x="21594" y="9084"/>
                  </a:cubicBezTo>
                  <a:cubicBezTo>
                    <a:pt x="21662" y="8925"/>
                    <a:pt x="21753" y="8788"/>
                    <a:pt x="21845" y="8651"/>
                  </a:cubicBezTo>
                  <a:cubicBezTo>
                    <a:pt x="21890" y="8582"/>
                    <a:pt x="21936" y="8514"/>
                    <a:pt x="21959" y="8445"/>
                  </a:cubicBezTo>
                  <a:cubicBezTo>
                    <a:pt x="21982" y="8400"/>
                    <a:pt x="22027" y="8354"/>
                    <a:pt x="22050" y="8308"/>
                  </a:cubicBezTo>
                  <a:lnTo>
                    <a:pt x="22096" y="8240"/>
                  </a:lnTo>
                  <a:lnTo>
                    <a:pt x="22187" y="8080"/>
                  </a:lnTo>
                  <a:cubicBezTo>
                    <a:pt x="22233" y="7989"/>
                    <a:pt x="22301" y="7898"/>
                    <a:pt x="22347" y="7806"/>
                  </a:cubicBezTo>
                  <a:lnTo>
                    <a:pt x="22461" y="7601"/>
                  </a:lnTo>
                  <a:cubicBezTo>
                    <a:pt x="22507" y="7532"/>
                    <a:pt x="22552" y="7464"/>
                    <a:pt x="22598" y="7373"/>
                  </a:cubicBezTo>
                  <a:lnTo>
                    <a:pt x="22644" y="7281"/>
                  </a:lnTo>
                  <a:cubicBezTo>
                    <a:pt x="22689" y="7213"/>
                    <a:pt x="22712" y="7167"/>
                    <a:pt x="22758" y="7099"/>
                  </a:cubicBezTo>
                  <a:lnTo>
                    <a:pt x="22780" y="7053"/>
                  </a:lnTo>
                  <a:lnTo>
                    <a:pt x="22803" y="6985"/>
                  </a:lnTo>
                  <a:lnTo>
                    <a:pt x="22826" y="6985"/>
                  </a:lnTo>
                  <a:cubicBezTo>
                    <a:pt x="22826" y="6962"/>
                    <a:pt x="22826" y="6962"/>
                    <a:pt x="22849" y="6939"/>
                  </a:cubicBezTo>
                  <a:lnTo>
                    <a:pt x="22849" y="6916"/>
                  </a:lnTo>
                  <a:cubicBezTo>
                    <a:pt x="22872" y="6893"/>
                    <a:pt x="22872" y="6893"/>
                    <a:pt x="22872" y="6893"/>
                  </a:cubicBezTo>
                  <a:cubicBezTo>
                    <a:pt x="22895" y="6870"/>
                    <a:pt x="22917" y="6825"/>
                    <a:pt x="22917" y="6802"/>
                  </a:cubicBezTo>
                  <a:cubicBezTo>
                    <a:pt x="22917" y="6756"/>
                    <a:pt x="22940" y="6711"/>
                    <a:pt x="22940" y="6688"/>
                  </a:cubicBezTo>
                  <a:cubicBezTo>
                    <a:pt x="22940" y="6642"/>
                    <a:pt x="22940" y="6597"/>
                    <a:pt x="22917" y="6574"/>
                  </a:cubicBezTo>
                  <a:cubicBezTo>
                    <a:pt x="22917" y="6528"/>
                    <a:pt x="22917" y="6460"/>
                    <a:pt x="22895" y="6414"/>
                  </a:cubicBezTo>
                  <a:cubicBezTo>
                    <a:pt x="22872" y="6345"/>
                    <a:pt x="22849" y="6300"/>
                    <a:pt x="22803" y="6231"/>
                  </a:cubicBezTo>
                  <a:cubicBezTo>
                    <a:pt x="22780" y="6163"/>
                    <a:pt x="22735" y="6117"/>
                    <a:pt x="22689" y="6072"/>
                  </a:cubicBezTo>
                  <a:lnTo>
                    <a:pt x="22666" y="6049"/>
                  </a:lnTo>
                  <a:cubicBezTo>
                    <a:pt x="22507" y="5843"/>
                    <a:pt x="22301" y="5684"/>
                    <a:pt x="22119" y="5547"/>
                  </a:cubicBezTo>
                  <a:lnTo>
                    <a:pt x="22096" y="5524"/>
                  </a:lnTo>
                  <a:lnTo>
                    <a:pt x="22027" y="5455"/>
                  </a:lnTo>
                  <a:lnTo>
                    <a:pt x="21845" y="5318"/>
                  </a:lnTo>
                  <a:cubicBezTo>
                    <a:pt x="21753" y="5204"/>
                    <a:pt x="21616" y="5136"/>
                    <a:pt x="21502" y="5044"/>
                  </a:cubicBezTo>
                  <a:lnTo>
                    <a:pt x="21479" y="4999"/>
                  </a:lnTo>
                  <a:lnTo>
                    <a:pt x="21342" y="4907"/>
                  </a:lnTo>
                  <a:cubicBezTo>
                    <a:pt x="21274" y="4839"/>
                    <a:pt x="21183" y="4771"/>
                    <a:pt x="21091" y="4725"/>
                  </a:cubicBezTo>
                  <a:cubicBezTo>
                    <a:pt x="20954" y="4611"/>
                    <a:pt x="20840" y="4519"/>
                    <a:pt x="20703" y="4428"/>
                  </a:cubicBezTo>
                  <a:cubicBezTo>
                    <a:pt x="20635" y="4382"/>
                    <a:pt x="20566" y="4337"/>
                    <a:pt x="20498" y="4291"/>
                  </a:cubicBezTo>
                  <a:cubicBezTo>
                    <a:pt x="20429" y="4246"/>
                    <a:pt x="20361" y="4177"/>
                    <a:pt x="20293" y="4131"/>
                  </a:cubicBezTo>
                  <a:cubicBezTo>
                    <a:pt x="20270" y="4109"/>
                    <a:pt x="20224" y="4086"/>
                    <a:pt x="20201" y="4086"/>
                  </a:cubicBezTo>
                  <a:cubicBezTo>
                    <a:pt x="20178" y="4040"/>
                    <a:pt x="20133" y="4017"/>
                    <a:pt x="20110" y="3994"/>
                  </a:cubicBezTo>
                  <a:cubicBezTo>
                    <a:pt x="20041" y="3949"/>
                    <a:pt x="19950" y="3903"/>
                    <a:pt x="19882" y="3858"/>
                  </a:cubicBezTo>
                  <a:cubicBezTo>
                    <a:pt x="19790" y="3789"/>
                    <a:pt x="19699" y="3721"/>
                    <a:pt x="19585" y="3652"/>
                  </a:cubicBezTo>
                  <a:lnTo>
                    <a:pt x="19471" y="3584"/>
                  </a:lnTo>
                  <a:cubicBezTo>
                    <a:pt x="19425" y="3561"/>
                    <a:pt x="19402" y="3538"/>
                    <a:pt x="19357" y="3515"/>
                  </a:cubicBezTo>
                  <a:cubicBezTo>
                    <a:pt x="19334" y="3492"/>
                    <a:pt x="19288" y="3469"/>
                    <a:pt x="19243" y="3424"/>
                  </a:cubicBezTo>
                  <a:lnTo>
                    <a:pt x="19083" y="3310"/>
                  </a:lnTo>
                  <a:lnTo>
                    <a:pt x="19014" y="3287"/>
                  </a:lnTo>
                  <a:cubicBezTo>
                    <a:pt x="18877" y="3196"/>
                    <a:pt x="18740" y="3104"/>
                    <a:pt x="18603" y="3013"/>
                  </a:cubicBezTo>
                  <a:cubicBezTo>
                    <a:pt x="18489" y="2944"/>
                    <a:pt x="18352" y="2876"/>
                    <a:pt x="18238" y="2808"/>
                  </a:cubicBezTo>
                  <a:lnTo>
                    <a:pt x="18147" y="2739"/>
                  </a:lnTo>
                  <a:lnTo>
                    <a:pt x="18124" y="2739"/>
                  </a:lnTo>
                  <a:cubicBezTo>
                    <a:pt x="17987" y="2648"/>
                    <a:pt x="17827" y="2579"/>
                    <a:pt x="17690" y="2488"/>
                  </a:cubicBezTo>
                  <a:lnTo>
                    <a:pt x="17462" y="2374"/>
                  </a:lnTo>
                  <a:cubicBezTo>
                    <a:pt x="17234" y="2260"/>
                    <a:pt x="17006" y="2123"/>
                    <a:pt x="16755" y="2009"/>
                  </a:cubicBezTo>
                  <a:lnTo>
                    <a:pt x="16595" y="1940"/>
                  </a:lnTo>
                  <a:lnTo>
                    <a:pt x="16526" y="1895"/>
                  </a:lnTo>
                  <a:lnTo>
                    <a:pt x="16458" y="1872"/>
                  </a:lnTo>
                  <a:cubicBezTo>
                    <a:pt x="16321" y="1803"/>
                    <a:pt x="16184" y="1735"/>
                    <a:pt x="16047" y="1689"/>
                  </a:cubicBezTo>
                  <a:cubicBezTo>
                    <a:pt x="15887" y="1621"/>
                    <a:pt x="15727" y="1552"/>
                    <a:pt x="15568" y="1484"/>
                  </a:cubicBezTo>
                  <a:cubicBezTo>
                    <a:pt x="15408" y="1415"/>
                    <a:pt x="15248" y="1347"/>
                    <a:pt x="15088" y="1301"/>
                  </a:cubicBezTo>
                  <a:cubicBezTo>
                    <a:pt x="14997" y="1255"/>
                    <a:pt x="14883" y="1210"/>
                    <a:pt x="14792" y="1187"/>
                  </a:cubicBezTo>
                  <a:cubicBezTo>
                    <a:pt x="14723" y="1164"/>
                    <a:pt x="14677" y="1141"/>
                    <a:pt x="14609" y="1118"/>
                  </a:cubicBezTo>
                  <a:lnTo>
                    <a:pt x="14495" y="1073"/>
                  </a:lnTo>
                  <a:cubicBezTo>
                    <a:pt x="14381" y="1027"/>
                    <a:pt x="14244" y="982"/>
                    <a:pt x="14130" y="936"/>
                  </a:cubicBezTo>
                  <a:cubicBezTo>
                    <a:pt x="14038" y="913"/>
                    <a:pt x="13924" y="890"/>
                    <a:pt x="13833" y="845"/>
                  </a:cubicBezTo>
                  <a:cubicBezTo>
                    <a:pt x="13764" y="845"/>
                    <a:pt x="13696" y="822"/>
                    <a:pt x="13628" y="799"/>
                  </a:cubicBezTo>
                  <a:cubicBezTo>
                    <a:pt x="13582" y="776"/>
                    <a:pt x="13536" y="776"/>
                    <a:pt x="13513" y="753"/>
                  </a:cubicBezTo>
                  <a:cubicBezTo>
                    <a:pt x="13468" y="753"/>
                    <a:pt x="13422" y="730"/>
                    <a:pt x="13376" y="708"/>
                  </a:cubicBezTo>
                  <a:cubicBezTo>
                    <a:pt x="13308" y="708"/>
                    <a:pt x="13239" y="685"/>
                    <a:pt x="13194" y="662"/>
                  </a:cubicBezTo>
                  <a:lnTo>
                    <a:pt x="13125" y="639"/>
                  </a:lnTo>
                  <a:cubicBezTo>
                    <a:pt x="13011" y="616"/>
                    <a:pt x="12920" y="593"/>
                    <a:pt x="12829" y="571"/>
                  </a:cubicBezTo>
                  <a:cubicBezTo>
                    <a:pt x="12760" y="548"/>
                    <a:pt x="12692" y="525"/>
                    <a:pt x="12623" y="502"/>
                  </a:cubicBezTo>
                  <a:cubicBezTo>
                    <a:pt x="12463" y="479"/>
                    <a:pt x="12326" y="434"/>
                    <a:pt x="12167" y="388"/>
                  </a:cubicBezTo>
                  <a:lnTo>
                    <a:pt x="12121" y="388"/>
                  </a:lnTo>
                  <a:lnTo>
                    <a:pt x="12053" y="365"/>
                  </a:lnTo>
                  <a:cubicBezTo>
                    <a:pt x="11916" y="342"/>
                    <a:pt x="11779" y="297"/>
                    <a:pt x="11642" y="274"/>
                  </a:cubicBezTo>
                  <a:cubicBezTo>
                    <a:pt x="11459" y="228"/>
                    <a:pt x="11277" y="205"/>
                    <a:pt x="11094" y="160"/>
                  </a:cubicBezTo>
                  <a:cubicBezTo>
                    <a:pt x="10957" y="160"/>
                    <a:pt x="10797" y="114"/>
                    <a:pt x="10615" y="114"/>
                  </a:cubicBezTo>
                  <a:lnTo>
                    <a:pt x="10523" y="114"/>
                  </a:lnTo>
                  <a:cubicBezTo>
                    <a:pt x="10478" y="114"/>
                    <a:pt x="10409" y="91"/>
                    <a:pt x="10363" y="91"/>
                  </a:cubicBezTo>
                  <a:lnTo>
                    <a:pt x="10067" y="91"/>
                  </a:lnTo>
                  <a:cubicBezTo>
                    <a:pt x="9998" y="46"/>
                    <a:pt x="9930" y="46"/>
                    <a:pt x="9884" y="23"/>
                  </a:cubicBezTo>
                  <a:cubicBezTo>
                    <a:pt x="9816" y="0"/>
                    <a:pt x="9747" y="0"/>
                    <a:pt x="96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11"/>
            <p:cNvSpPr/>
            <p:nvPr/>
          </p:nvSpPr>
          <p:spPr>
            <a:xfrm>
              <a:off x="-320759" y="2833284"/>
              <a:ext cx="149436" cy="99642"/>
            </a:xfrm>
            <a:custGeom>
              <a:avLst/>
              <a:gdLst/>
              <a:ahLst/>
              <a:cxnLst/>
              <a:rect l="l" t="t" r="r" b="b"/>
              <a:pathLst>
                <a:path w="2671" h="1781" extrusionOk="0">
                  <a:moveTo>
                    <a:pt x="411" y="0"/>
                  </a:moveTo>
                  <a:cubicBezTo>
                    <a:pt x="366" y="0"/>
                    <a:pt x="320" y="23"/>
                    <a:pt x="274" y="23"/>
                  </a:cubicBezTo>
                  <a:cubicBezTo>
                    <a:pt x="229" y="46"/>
                    <a:pt x="183" y="69"/>
                    <a:pt x="160" y="92"/>
                  </a:cubicBezTo>
                  <a:cubicBezTo>
                    <a:pt x="137" y="115"/>
                    <a:pt x="115" y="115"/>
                    <a:pt x="115" y="137"/>
                  </a:cubicBezTo>
                  <a:cubicBezTo>
                    <a:pt x="92" y="137"/>
                    <a:pt x="69" y="137"/>
                    <a:pt x="46" y="160"/>
                  </a:cubicBezTo>
                  <a:cubicBezTo>
                    <a:pt x="23" y="160"/>
                    <a:pt x="0" y="183"/>
                    <a:pt x="0" y="206"/>
                  </a:cubicBezTo>
                  <a:cubicBezTo>
                    <a:pt x="0" y="229"/>
                    <a:pt x="0" y="252"/>
                    <a:pt x="23" y="274"/>
                  </a:cubicBezTo>
                  <a:cubicBezTo>
                    <a:pt x="46" y="343"/>
                    <a:pt x="69" y="411"/>
                    <a:pt x="92" y="480"/>
                  </a:cubicBezTo>
                  <a:cubicBezTo>
                    <a:pt x="137" y="548"/>
                    <a:pt x="183" y="594"/>
                    <a:pt x="206" y="662"/>
                  </a:cubicBezTo>
                  <a:cubicBezTo>
                    <a:pt x="297" y="777"/>
                    <a:pt x="388" y="891"/>
                    <a:pt x="503" y="1005"/>
                  </a:cubicBezTo>
                  <a:cubicBezTo>
                    <a:pt x="548" y="1050"/>
                    <a:pt x="617" y="1119"/>
                    <a:pt x="685" y="1165"/>
                  </a:cubicBezTo>
                  <a:cubicBezTo>
                    <a:pt x="754" y="1210"/>
                    <a:pt x="822" y="1256"/>
                    <a:pt x="868" y="1302"/>
                  </a:cubicBezTo>
                  <a:cubicBezTo>
                    <a:pt x="936" y="1347"/>
                    <a:pt x="1005" y="1370"/>
                    <a:pt x="1050" y="1416"/>
                  </a:cubicBezTo>
                  <a:cubicBezTo>
                    <a:pt x="1119" y="1461"/>
                    <a:pt x="1210" y="1484"/>
                    <a:pt x="1279" y="1507"/>
                  </a:cubicBezTo>
                  <a:cubicBezTo>
                    <a:pt x="1416" y="1575"/>
                    <a:pt x="1553" y="1644"/>
                    <a:pt x="1712" y="1667"/>
                  </a:cubicBezTo>
                  <a:cubicBezTo>
                    <a:pt x="1781" y="1690"/>
                    <a:pt x="1849" y="1712"/>
                    <a:pt x="1918" y="1735"/>
                  </a:cubicBezTo>
                  <a:cubicBezTo>
                    <a:pt x="1986" y="1758"/>
                    <a:pt x="2055" y="1758"/>
                    <a:pt x="2146" y="1781"/>
                  </a:cubicBezTo>
                  <a:lnTo>
                    <a:pt x="2329" y="1781"/>
                  </a:lnTo>
                  <a:cubicBezTo>
                    <a:pt x="2420" y="1781"/>
                    <a:pt x="2534" y="1781"/>
                    <a:pt x="2602" y="1690"/>
                  </a:cubicBezTo>
                  <a:cubicBezTo>
                    <a:pt x="2625" y="1667"/>
                    <a:pt x="2648" y="1644"/>
                    <a:pt x="2671" y="1598"/>
                  </a:cubicBezTo>
                  <a:cubicBezTo>
                    <a:pt x="2671" y="1553"/>
                    <a:pt x="2671" y="1507"/>
                    <a:pt x="2671" y="1484"/>
                  </a:cubicBezTo>
                  <a:cubicBezTo>
                    <a:pt x="2648" y="1461"/>
                    <a:pt x="2648" y="1416"/>
                    <a:pt x="2648" y="1416"/>
                  </a:cubicBezTo>
                  <a:cubicBezTo>
                    <a:pt x="2625" y="1370"/>
                    <a:pt x="2625" y="1347"/>
                    <a:pt x="2602" y="1324"/>
                  </a:cubicBezTo>
                  <a:cubicBezTo>
                    <a:pt x="2557" y="1233"/>
                    <a:pt x="2511" y="1165"/>
                    <a:pt x="2466" y="1119"/>
                  </a:cubicBezTo>
                  <a:cubicBezTo>
                    <a:pt x="2420" y="1050"/>
                    <a:pt x="2374" y="982"/>
                    <a:pt x="2306" y="914"/>
                  </a:cubicBezTo>
                  <a:cubicBezTo>
                    <a:pt x="2260" y="845"/>
                    <a:pt x="2192" y="777"/>
                    <a:pt x="2123" y="731"/>
                  </a:cubicBezTo>
                  <a:cubicBezTo>
                    <a:pt x="2055" y="662"/>
                    <a:pt x="1986" y="594"/>
                    <a:pt x="1895" y="548"/>
                  </a:cubicBezTo>
                  <a:cubicBezTo>
                    <a:pt x="1826" y="480"/>
                    <a:pt x="1758" y="434"/>
                    <a:pt x="1667" y="389"/>
                  </a:cubicBezTo>
                  <a:cubicBezTo>
                    <a:pt x="1507" y="297"/>
                    <a:pt x="1324" y="206"/>
                    <a:pt x="1142" y="137"/>
                  </a:cubicBezTo>
                  <a:cubicBezTo>
                    <a:pt x="982" y="92"/>
                    <a:pt x="799" y="46"/>
                    <a:pt x="640" y="23"/>
                  </a:cubicBezTo>
                  <a:cubicBezTo>
                    <a:pt x="571" y="23"/>
                    <a:pt x="503" y="0"/>
                    <a:pt x="4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11"/>
            <p:cNvSpPr/>
            <p:nvPr/>
          </p:nvSpPr>
          <p:spPr>
            <a:xfrm>
              <a:off x="-281203" y="2086206"/>
              <a:ext cx="661579" cy="516004"/>
            </a:xfrm>
            <a:custGeom>
              <a:avLst/>
              <a:gdLst/>
              <a:ahLst/>
              <a:cxnLst/>
              <a:rect l="l" t="t" r="r" b="b"/>
              <a:pathLst>
                <a:path w="11825" h="9223" extrusionOk="0">
                  <a:moveTo>
                    <a:pt x="2238" y="1"/>
                  </a:moveTo>
                  <a:cubicBezTo>
                    <a:pt x="2215" y="1"/>
                    <a:pt x="2169" y="1"/>
                    <a:pt x="2169" y="46"/>
                  </a:cubicBezTo>
                  <a:cubicBezTo>
                    <a:pt x="2147" y="46"/>
                    <a:pt x="2147" y="46"/>
                    <a:pt x="2147" y="69"/>
                  </a:cubicBezTo>
                  <a:cubicBezTo>
                    <a:pt x="2124" y="69"/>
                    <a:pt x="2124" y="92"/>
                    <a:pt x="2101" y="115"/>
                  </a:cubicBezTo>
                  <a:lnTo>
                    <a:pt x="2101" y="138"/>
                  </a:lnTo>
                  <a:lnTo>
                    <a:pt x="2101" y="160"/>
                  </a:lnTo>
                  <a:cubicBezTo>
                    <a:pt x="2078" y="206"/>
                    <a:pt x="2055" y="252"/>
                    <a:pt x="2032" y="297"/>
                  </a:cubicBezTo>
                  <a:lnTo>
                    <a:pt x="1941" y="480"/>
                  </a:lnTo>
                  <a:cubicBezTo>
                    <a:pt x="1873" y="594"/>
                    <a:pt x="1827" y="708"/>
                    <a:pt x="1759" y="845"/>
                  </a:cubicBezTo>
                  <a:cubicBezTo>
                    <a:pt x="1713" y="891"/>
                    <a:pt x="1690" y="959"/>
                    <a:pt x="1667" y="1005"/>
                  </a:cubicBezTo>
                  <a:lnTo>
                    <a:pt x="1622" y="1074"/>
                  </a:lnTo>
                  <a:lnTo>
                    <a:pt x="1622" y="1096"/>
                  </a:lnTo>
                  <a:lnTo>
                    <a:pt x="1553" y="1233"/>
                  </a:lnTo>
                  <a:cubicBezTo>
                    <a:pt x="1462" y="1370"/>
                    <a:pt x="1416" y="1507"/>
                    <a:pt x="1348" y="1644"/>
                  </a:cubicBezTo>
                  <a:cubicBezTo>
                    <a:pt x="1302" y="1713"/>
                    <a:pt x="1279" y="1758"/>
                    <a:pt x="1234" y="1827"/>
                  </a:cubicBezTo>
                  <a:lnTo>
                    <a:pt x="1211" y="1895"/>
                  </a:lnTo>
                  <a:lnTo>
                    <a:pt x="1142" y="2032"/>
                  </a:lnTo>
                  <a:lnTo>
                    <a:pt x="1142" y="2032"/>
                  </a:lnTo>
                  <a:lnTo>
                    <a:pt x="1165" y="2009"/>
                  </a:lnTo>
                  <a:lnTo>
                    <a:pt x="1165" y="2009"/>
                  </a:lnTo>
                  <a:cubicBezTo>
                    <a:pt x="1074" y="2192"/>
                    <a:pt x="982" y="2352"/>
                    <a:pt x="914" y="2534"/>
                  </a:cubicBezTo>
                  <a:lnTo>
                    <a:pt x="891" y="2557"/>
                  </a:lnTo>
                  <a:lnTo>
                    <a:pt x="891" y="2580"/>
                  </a:lnTo>
                  <a:lnTo>
                    <a:pt x="823" y="2694"/>
                  </a:lnTo>
                  <a:lnTo>
                    <a:pt x="709" y="2922"/>
                  </a:lnTo>
                  <a:cubicBezTo>
                    <a:pt x="686" y="2991"/>
                    <a:pt x="663" y="3059"/>
                    <a:pt x="617" y="3105"/>
                  </a:cubicBezTo>
                  <a:lnTo>
                    <a:pt x="594" y="3151"/>
                  </a:lnTo>
                  <a:lnTo>
                    <a:pt x="549" y="3242"/>
                  </a:lnTo>
                  <a:cubicBezTo>
                    <a:pt x="503" y="3356"/>
                    <a:pt x="457" y="3470"/>
                    <a:pt x="389" y="3584"/>
                  </a:cubicBezTo>
                  <a:cubicBezTo>
                    <a:pt x="343" y="3653"/>
                    <a:pt x="321" y="3721"/>
                    <a:pt x="275" y="3813"/>
                  </a:cubicBezTo>
                  <a:lnTo>
                    <a:pt x="229" y="3927"/>
                  </a:lnTo>
                  <a:lnTo>
                    <a:pt x="206" y="3949"/>
                  </a:lnTo>
                  <a:lnTo>
                    <a:pt x="184" y="3972"/>
                  </a:lnTo>
                  <a:lnTo>
                    <a:pt x="161" y="4018"/>
                  </a:lnTo>
                  <a:lnTo>
                    <a:pt x="161" y="4041"/>
                  </a:lnTo>
                  <a:lnTo>
                    <a:pt x="138" y="4086"/>
                  </a:lnTo>
                  <a:cubicBezTo>
                    <a:pt x="138" y="4086"/>
                    <a:pt x="115" y="4109"/>
                    <a:pt x="115" y="4109"/>
                  </a:cubicBezTo>
                  <a:cubicBezTo>
                    <a:pt x="115" y="4109"/>
                    <a:pt x="92" y="4132"/>
                    <a:pt x="92" y="4155"/>
                  </a:cubicBezTo>
                  <a:cubicBezTo>
                    <a:pt x="47" y="4201"/>
                    <a:pt x="24" y="4223"/>
                    <a:pt x="24" y="4269"/>
                  </a:cubicBezTo>
                  <a:cubicBezTo>
                    <a:pt x="1" y="4338"/>
                    <a:pt x="24" y="4406"/>
                    <a:pt x="69" y="4474"/>
                  </a:cubicBezTo>
                  <a:cubicBezTo>
                    <a:pt x="115" y="4520"/>
                    <a:pt x="138" y="4543"/>
                    <a:pt x="206" y="4566"/>
                  </a:cubicBezTo>
                  <a:cubicBezTo>
                    <a:pt x="229" y="4589"/>
                    <a:pt x="275" y="4611"/>
                    <a:pt x="321" y="4634"/>
                  </a:cubicBezTo>
                  <a:cubicBezTo>
                    <a:pt x="389" y="4680"/>
                    <a:pt x="480" y="4703"/>
                    <a:pt x="549" y="4748"/>
                  </a:cubicBezTo>
                  <a:lnTo>
                    <a:pt x="594" y="4771"/>
                  </a:lnTo>
                  <a:cubicBezTo>
                    <a:pt x="663" y="4794"/>
                    <a:pt x="731" y="4817"/>
                    <a:pt x="800" y="4862"/>
                  </a:cubicBezTo>
                  <a:lnTo>
                    <a:pt x="868" y="4885"/>
                  </a:lnTo>
                  <a:cubicBezTo>
                    <a:pt x="914" y="4908"/>
                    <a:pt x="982" y="4931"/>
                    <a:pt x="1028" y="4954"/>
                  </a:cubicBezTo>
                  <a:cubicBezTo>
                    <a:pt x="1074" y="4977"/>
                    <a:pt x="1142" y="4999"/>
                    <a:pt x="1211" y="5045"/>
                  </a:cubicBezTo>
                  <a:lnTo>
                    <a:pt x="1256" y="5068"/>
                  </a:lnTo>
                  <a:cubicBezTo>
                    <a:pt x="1302" y="5091"/>
                    <a:pt x="1371" y="5136"/>
                    <a:pt x="1439" y="5159"/>
                  </a:cubicBezTo>
                  <a:cubicBezTo>
                    <a:pt x="1576" y="5228"/>
                    <a:pt x="1713" y="5296"/>
                    <a:pt x="1850" y="5365"/>
                  </a:cubicBezTo>
                  <a:cubicBezTo>
                    <a:pt x="1941" y="5410"/>
                    <a:pt x="2055" y="5456"/>
                    <a:pt x="2147" y="5524"/>
                  </a:cubicBezTo>
                  <a:lnTo>
                    <a:pt x="2261" y="5570"/>
                  </a:lnTo>
                  <a:cubicBezTo>
                    <a:pt x="2329" y="5616"/>
                    <a:pt x="2398" y="5639"/>
                    <a:pt x="2466" y="5684"/>
                  </a:cubicBezTo>
                  <a:cubicBezTo>
                    <a:pt x="2535" y="5707"/>
                    <a:pt x="2603" y="5753"/>
                    <a:pt x="2672" y="5776"/>
                  </a:cubicBezTo>
                  <a:lnTo>
                    <a:pt x="2740" y="5821"/>
                  </a:lnTo>
                  <a:lnTo>
                    <a:pt x="2763" y="5821"/>
                  </a:lnTo>
                  <a:lnTo>
                    <a:pt x="2808" y="5844"/>
                  </a:lnTo>
                  <a:lnTo>
                    <a:pt x="2831" y="5844"/>
                  </a:lnTo>
                  <a:lnTo>
                    <a:pt x="2854" y="5867"/>
                  </a:lnTo>
                  <a:lnTo>
                    <a:pt x="2945" y="5912"/>
                  </a:lnTo>
                  <a:cubicBezTo>
                    <a:pt x="3060" y="5958"/>
                    <a:pt x="3151" y="6004"/>
                    <a:pt x="3242" y="6049"/>
                  </a:cubicBezTo>
                  <a:lnTo>
                    <a:pt x="3265" y="6049"/>
                  </a:lnTo>
                  <a:lnTo>
                    <a:pt x="3379" y="6095"/>
                  </a:lnTo>
                  <a:cubicBezTo>
                    <a:pt x="3516" y="6164"/>
                    <a:pt x="3653" y="6232"/>
                    <a:pt x="3790" y="6300"/>
                  </a:cubicBezTo>
                  <a:cubicBezTo>
                    <a:pt x="3881" y="6346"/>
                    <a:pt x="3950" y="6392"/>
                    <a:pt x="4041" y="6415"/>
                  </a:cubicBezTo>
                  <a:lnTo>
                    <a:pt x="4224" y="6506"/>
                  </a:lnTo>
                  <a:cubicBezTo>
                    <a:pt x="4361" y="6574"/>
                    <a:pt x="4498" y="6643"/>
                    <a:pt x="4635" y="6734"/>
                  </a:cubicBezTo>
                  <a:lnTo>
                    <a:pt x="4657" y="6734"/>
                  </a:lnTo>
                  <a:cubicBezTo>
                    <a:pt x="4817" y="6803"/>
                    <a:pt x="4954" y="6894"/>
                    <a:pt x="5091" y="6962"/>
                  </a:cubicBezTo>
                  <a:lnTo>
                    <a:pt x="5502" y="7168"/>
                  </a:lnTo>
                  <a:lnTo>
                    <a:pt x="5639" y="7259"/>
                  </a:lnTo>
                  <a:lnTo>
                    <a:pt x="5753" y="7305"/>
                  </a:lnTo>
                  <a:lnTo>
                    <a:pt x="6027" y="7465"/>
                  </a:lnTo>
                  <a:lnTo>
                    <a:pt x="6118" y="7510"/>
                  </a:lnTo>
                  <a:cubicBezTo>
                    <a:pt x="6232" y="7579"/>
                    <a:pt x="6346" y="7624"/>
                    <a:pt x="6461" y="7693"/>
                  </a:cubicBezTo>
                  <a:lnTo>
                    <a:pt x="6757" y="7853"/>
                  </a:lnTo>
                  <a:lnTo>
                    <a:pt x="6917" y="7921"/>
                  </a:lnTo>
                  <a:lnTo>
                    <a:pt x="7328" y="8127"/>
                  </a:lnTo>
                  <a:lnTo>
                    <a:pt x="7670" y="8309"/>
                  </a:lnTo>
                  <a:lnTo>
                    <a:pt x="7807" y="8378"/>
                  </a:lnTo>
                  <a:cubicBezTo>
                    <a:pt x="7876" y="8423"/>
                    <a:pt x="7967" y="8446"/>
                    <a:pt x="8035" y="8492"/>
                  </a:cubicBezTo>
                  <a:lnTo>
                    <a:pt x="8104" y="8515"/>
                  </a:lnTo>
                  <a:lnTo>
                    <a:pt x="8150" y="8537"/>
                  </a:lnTo>
                  <a:lnTo>
                    <a:pt x="8218" y="8583"/>
                  </a:lnTo>
                  <a:lnTo>
                    <a:pt x="8264" y="8583"/>
                  </a:lnTo>
                  <a:cubicBezTo>
                    <a:pt x="8378" y="8651"/>
                    <a:pt x="8515" y="8720"/>
                    <a:pt x="8652" y="8788"/>
                  </a:cubicBezTo>
                  <a:cubicBezTo>
                    <a:pt x="8720" y="8834"/>
                    <a:pt x="8812" y="8857"/>
                    <a:pt x="8880" y="8903"/>
                  </a:cubicBezTo>
                  <a:cubicBezTo>
                    <a:pt x="9017" y="8948"/>
                    <a:pt x="9131" y="9017"/>
                    <a:pt x="9245" y="9062"/>
                  </a:cubicBezTo>
                  <a:cubicBezTo>
                    <a:pt x="9291" y="9085"/>
                    <a:pt x="9337" y="9108"/>
                    <a:pt x="9382" y="9154"/>
                  </a:cubicBezTo>
                  <a:lnTo>
                    <a:pt x="9405" y="9154"/>
                  </a:lnTo>
                  <a:cubicBezTo>
                    <a:pt x="9451" y="9199"/>
                    <a:pt x="9519" y="9222"/>
                    <a:pt x="9565" y="9222"/>
                  </a:cubicBezTo>
                  <a:lnTo>
                    <a:pt x="9610" y="9222"/>
                  </a:lnTo>
                  <a:cubicBezTo>
                    <a:pt x="9679" y="9199"/>
                    <a:pt x="9747" y="9154"/>
                    <a:pt x="9793" y="9062"/>
                  </a:cubicBezTo>
                  <a:cubicBezTo>
                    <a:pt x="9816" y="9040"/>
                    <a:pt x="9839" y="8994"/>
                    <a:pt x="9839" y="8948"/>
                  </a:cubicBezTo>
                  <a:cubicBezTo>
                    <a:pt x="9862" y="8925"/>
                    <a:pt x="9862" y="8880"/>
                    <a:pt x="9884" y="8857"/>
                  </a:cubicBezTo>
                  <a:lnTo>
                    <a:pt x="9884" y="8857"/>
                  </a:lnTo>
                  <a:lnTo>
                    <a:pt x="9862" y="8880"/>
                  </a:lnTo>
                  <a:cubicBezTo>
                    <a:pt x="9907" y="8788"/>
                    <a:pt x="9953" y="8697"/>
                    <a:pt x="9998" y="8606"/>
                  </a:cubicBezTo>
                  <a:cubicBezTo>
                    <a:pt x="10021" y="8560"/>
                    <a:pt x="10044" y="8537"/>
                    <a:pt x="10044" y="8492"/>
                  </a:cubicBezTo>
                  <a:cubicBezTo>
                    <a:pt x="10067" y="8469"/>
                    <a:pt x="10090" y="8423"/>
                    <a:pt x="10113" y="8400"/>
                  </a:cubicBezTo>
                  <a:cubicBezTo>
                    <a:pt x="10158" y="8309"/>
                    <a:pt x="10181" y="8218"/>
                    <a:pt x="10227" y="8127"/>
                  </a:cubicBezTo>
                  <a:lnTo>
                    <a:pt x="10272" y="7990"/>
                  </a:lnTo>
                  <a:cubicBezTo>
                    <a:pt x="10318" y="7875"/>
                    <a:pt x="10364" y="7761"/>
                    <a:pt x="10432" y="7647"/>
                  </a:cubicBezTo>
                  <a:cubicBezTo>
                    <a:pt x="10478" y="7510"/>
                    <a:pt x="10546" y="7373"/>
                    <a:pt x="10615" y="7259"/>
                  </a:cubicBezTo>
                  <a:lnTo>
                    <a:pt x="10638" y="7213"/>
                  </a:lnTo>
                  <a:lnTo>
                    <a:pt x="10660" y="7191"/>
                  </a:lnTo>
                  <a:lnTo>
                    <a:pt x="10683" y="7145"/>
                  </a:lnTo>
                  <a:lnTo>
                    <a:pt x="10729" y="7031"/>
                  </a:lnTo>
                  <a:cubicBezTo>
                    <a:pt x="10752" y="7008"/>
                    <a:pt x="10775" y="6962"/>
                    <a:pt x="10820" y="6917"/>
                  </a:cubicBezTo>
                  <a:cubicBezTo>
                    <a:pt x="10820" y="6894"/>
                    <a:pt x="10843" y="6848"/>
                    <a:pt x="10866" y="6825"/>
                  </a:cubicBezTo>
                  <a:cubicBezTo>
                    <a:pt x="11048" y="6529"/>
                    <a:pt x="11185" y="6232"/>
                    <a:pt x="11300" y="5935"/>
                  </a:cubicBezTo>
                  <a:lnTo>
                    <a:pt x="11322" y="5867"/>
                  </a:lnTo>
                  <a:cubicBezTo>
                    <a:pt x="11345" y="5821"/>
                    <a:pt x="11368" y="5753"/>
                    <a:pt x="11391" y="5707"/>
                  </a:cubicBezTo>
                  <a:cubicBezTo>
                    <a:pt x="11414" y="5661"/>
                    <a:pt x="11436" y="5616"/>
                    <a:pt x="11482" y="5570"/>
                  </a:cubicBezTo>
                  <a:cubicBezTo>
                    <a:pt x="11505" y="5502"/>
                    <a:pt x="11528" y="5433"/>
                    <a:pt x="11573" y="5365"/>
                  </a:cubicBezTo>
                  <a:cubicBezTo>
                    <a:pt x="11596" y="5296"/>
                    <a:pt x="11642" y="5205"/>
                    <a:pt x="11688" y="5136"/>
                  </a:cubicBezTo>
                  <a:lnTo>
                    <a:pt x="11733" y="5068"/>
                  </a:lnTo>
                  <a:lnTo>
                    <a:pt x="11756" y="5022"/>
                  </a:lnTo>
                  <a:cubicBezTo>
                    <a:pt x="11756" y="5022"/>
                    <a:pt x="11779" y="4999"/>
                    <a:pt x="11779" y="4977"/>
                  </a:cubicBezTo>
                  <a:cubicBezTo>
                    <a:pt x="11802" y="4931"/>
                    <a:pt x="11824" y="4885"/>
                    <a:pt x="11802" y="4817"/>
                  </a:cubicBezTo>
                  <a:cubicBezTo>
                    <a:pt x="11802" y="4771"/>
                    <a:pt x="11779" y="4748"/>
                    <a:pt x="11733" y="4726"/>
                  </a:cubicBezTo>
                  <a:cubicBezTo>
                    <a:pt x="11710" y="4703"/>
                    <a:pt x="11665" y="4680"/>
                    <a:pt x="11642" y="4680"/>
                  </a:cubicBezTo>
                  <a:cubicBezTo>
                    <a:pt x="11642" y="4680"/>
                    <a:pt x="11619" y="4703"/>
                    <a:pt x="11619" y="4703"/>
                  </a:cubicBezTo>
                  <a:cubicBezTo>
                    <a:pt x="11573" y="4657"/>
                    <a:pt x="11528" y="4657"/>
                    <a:pt x="11505" y="4634"/>
                  </a:cubicBezTo>
                  <a:lnTo>
                    <a:pt x="11436" y="4611"/>
                  </a:lnTo>
                  <a:cubicBezTo>
                    <a:pt x="11391" y="4589"/>
                    <a:pt x="11345" y="4543"/>
                    <a:pt x="11277" y="4520"/>
                  </a:cubicBezTo>
                  <a:lnTo>
                    <a:pt x="11231" y="4497"/>
                  </a:lnTo>
                  <a:cubicBezTo>
                    <a:pt x="11163" y="4452"/>
                    <a:pt x="11094" y="4429"/>
                    <a:pt x="11026" y="4406"/>
                  </a:cubicBezTo>
                  <a:lnTo>
                    <a:pt x="10980" y="4383"/>
                  </a:lnTo>
                  <a:cubicBezTo>
                    <a:pt x="10911" y="4338"/>
                    <a:pt x="10843" y="4292"/>
                    <a:pt x="10775" y="4269"/>
                  </a:cubicBezTo>
                  <a:cubicBezTo>
                    <a:pt x="10660" y="4201"/>
                    <a:pt x="10546" y="4155"/>
                    <a:pt x="10432" y="4086"/>
                  </a:cubicBezTo>
                  <a:lnTo>
                    <a:pt x="10295" y="4018"/>
                  </a:lnTo>
                  <a:cubicBezTo>
                    <a:pt x="10158" y="3949"/>
                    <a:pt x="9998" y="3881"/>
                    <a:pt x="9862" y="3813"/>
                  </a:cubicBezTo>
                  <a:lnTo>
                    <a:pt x="9793" y="3767"/>
                  </a:lnTo>
                  <a:lnTo>
                    <a:pt x="9702" y="3744"/>
                  </a:lnTo>
                  <a:lnTo>
                    <a:pt x="9679" y="3721"/>
                  </a:lnTo>
                  <a:cubicBezTo>
                    <a:pt x="9588" y="3676"/>
                    <a:pt x="9519" y="3653"/>
                    <a:pt x="9428" y="3607"/>
                  </a:cubicBezTo>
                  <a:lnTo>
                    <a:pt x="9382" y="3584"/>
                  </a:lnTo>
                  <a:cubicBezTo>
                    <a:pt x="9337" y="3561"/>
                    <a:pt x="9291" y="3539"/>
                    <a:pt x="9222" y="3516"/>
                  </a:cubicBezTo>
                  <a:cubicBezTo>
                    <a:pt x="9108" y="3447"/>
                    <a:pt x="8994" y="3402"/>
                    <a:pt x="8880" y="3333"/>
                  </a:cubicBezTo>
                  <a:lnTo>
                    <a:pt x="8766" y="3288"/>
                  </a:lnTo>
                  <a:lnTo>
                    <a:pt x="8332" y="3059"/>
                  </a:lnTo>
                  <a:lnTo>
                    <a:pt x="8172" y="2991"/>
                  </a:lnTo>
                  <a:lnTo>
                    <a:pt x="8150" y="2968"/>
                  </a:lnTo>
                  <a:lnTo>
                    <a:pt x="8104" y="2945"/>
                  </a:lnTo>
                  <a:cubicBezTo>
                    <a:pt x="8013" y="2900"/>
                    <a:pt x="7944" y="2877"/>
                    <a:pt x="7876" y="2831"/>
                  </a:cubicBezTo>
                  <a:lnTo>
                    <a:pt x="7807" y="2785"/>
                  </a:lnTo>
                  <a:cubicBezTo>
                    <a:pt x="7693" y="2740"/>
                    <a:pt x="7556" y="2671"/>
                    <a:pt x="7419" y="2603"/>
                  </a:cubicBezTo>
                  <a:cubicBezTo>
                    <a:pt x="7374" y="2580"/>
                    <a:pt x="7328" y="2557"/>
                    <a:pt x="7282" y="2511"/>
                  </a:cubicBezTo>
                  <a:lnTo>
                    <a:pt x="7214" y="2489"/>
                  </a:lnTo>
                  <a:lnTo>
                    <a:pt x="7054" y="2397"/>
                  </a:lnTo>
                  <a:lnTo>
                    <a:pt x="6986" y="2375"/>
                  </a:lnTo>
                  <a:lnTo>
                    <a:pt x="6803" y="2283"/>
                  </a:lnTo>
                  <a:cubicBezTo>
                    <a:pt x="6712" y="2238"/>
                    <a:pt x="6620" y="2192"/>
                    <a:pt x="6529" y="2123"/>
                  </a:cubicBezTo>
                  <a:cubicBezTo>
                    <a:pt x="6415" y="2078"/>
                    <a:pt x="6324" y="2032"/>
                    <a:pt x="6232" y="1987"/>
                  </a:cubicBezTo>
                  <a:lnTo>
                    <a:pt x="6073" y="1895"/>
                  </a:lnTo>
                  <a:lnTo>
                    <a:pt x="5958" y="1850"/>
                  </a:lnTo>
                  <a:lnTo>
                    <a:pt x="5844" y="1804"/>
                  </a:lnTo>
                  <a:cubicBezTo>
                    <a:pt x="5799" y="1758"/>
                    <a:pt x="5730" y="1735"/>
                    <a:pt x="5684" y="1690"/>
                  </a:cubicBezTo>
                  <a:lnTo>
                    <a:pt x="5616" y="1667"/>
                  </a:lnTo>
                  <a:lnTo>
                    <a:pt x="5570" y="1644"/>
                  </a:lnTo>
                  <a:cubicBezTo>
                    <a:pt x="5433" y="1576"/>
                    <a:pt x="5296" y="1507"/>
                    <a:pt x="5160" y="1416"/>
                  </a:cubicBezTo>
                  <a:cubicBezTo>
                    <a:pt x="5091" y="1370"/>
                    <a:pt x="5000" y="1347"/>
                    <a:pt x="4931" y="1302"/>
                  </a:cubicBezTo>
                  <a:cubicBezTo>
                    <a:pt x="4840" y="1256"/>
                    <a:pt x="4749" y="1210"/>
                    <a:pt x="4680" y="1165"/>
                  </a:cubicBezTo>
                  <a:cubicBezTo>
                    <a:pt x="4543" y="1096"/>
                    <a:pt x="4429" y="1028"/>
                    <a:pt x="4292" y="959"/>
                  </a:cubicBezTo>
                  <a:lnTo>
                    <a:pt x="4269" y="959"/>
                  </a:lnTo>
                  <a:cubicBezTo>
                    <a:pt x="4132" y="868"/>
                    <a:pt x="3973" y="800"/>
                    <a:pt x="3813" y="708"/>
                  </a:cubicBezTo>
                  <a:cubicBezTo>
                    <a:pt x="3744" y="663"/>
                    <a:pt x="3676" y="617"/>
                    <a:pt x="3585" y="594"/>
                  </a:cubicBezTo>
                  <a:lnTo>
                    <a:pt x="3607" y="594"/>
                  </a:lnTo>
                  <a:cubicBezTo>
                    <a:pt x="3493" y="549"/>
                    <a:pt x="3379" y="503"/>
                    <a:pt x="3265" y="457"/>
                  </a:cubicBezTo>
                  <a:lnTo>
                    <a:pt x="3219" y="434"/>
                  </a:lnTo>
                  <a:cubicBezTo>
                    <a:pt x="3128" y="389"/>
                    <a:pt x="3037" y="343"/>
                    <a:pt x="2945" y="297"/>
                  </a:cubicBezTo>
                  <a:cubicBezTo>
                    <a:pt x="2900" y="297"/>
                    <a:pt x="2854" y="275"/>
                    <a:pt x="2808" y="252"/>
                  </a:cubicBezTo>
                  <a:lnTo>
                    <a:pt x="2763" y="229"/>
                  </a:lnTo>
                  <a:lnTo>
                    <a:pt x="2694" y="206"/>
                  </a:lnTo>
                  <a:cubicBezTo>
                    <a:pt x="2603" y="160"/>
                    <a:pt x="2535" y="115"/>
                    <a:pt x="2443" y="92"/>
                  </a:cubicBezTo>
                  <a:lnTo>
                    <a:pt x="2398" y="69"/>
                  </a:lnTo>
                  <a:cubicBezTo>
                    <a:pt x="2375" y="46"/>
                    <a:pt x="2329" y="24"/>
                    <a:pt x="23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11"/>
            <p:cNvSpPr/>
            <p:nvPr/>
          </p:nvSpPr>
          <p:spPr>
            <a:xfrm>
              <a:off x="-706412" y="2874127"/>
              <a:ext cx="51136" cy="145240"/>
            </a:xfrm>
            <a:custGeom>
              <a:avLst/>
              <a:gdLst/>
              <a:ahLst/>
              <a:cxnLst/>
              <a:rect l="l" t="t" r="r" b="b"/>
              <a:pathLst>
                <a:path w="914" h="2596" extrusionOk="0">
                  <a:moveTo>
                    <a:pt x="117" y="1609"/>
                  </a:moveTo>
                  <a:cubicBezTo>
                    <a:pt x="117" y="1610"/>
                    <a:pt x="117" y="1611"/>
                    <a:pt x="117" y="1611"/>
                  </a:cubicBezTo>
                  <a:lnTo>
                    <a:pt x="117" y="1611"/>
                  </a:lnTo>
                  <a:cubicBezTo>
                    <a:pt x="117" y="1611"/>
                    <a:pt x="117" y="1610"/>
                    <a:pt x="117" y="1609"/>
                  </a:cubicBezTo>
                  <a:close/>
                  <a:moveTo>
                    <a:pt x="160" y="1"/>
                  </a:moveTo>
                  <a:cubicBezTo>
                    <a:pt x="137" y="1"/>
                    <a:pt x="114" y="1"/>
                    <a:pt x="114" y="24"/>
                  </a:cubicBezTo>
                  <a:cubicBezTo>
                    <a:pt x="69" y="161"/>
                    <a:pt x="46" y="275"/>
                    <a:pt x="23" y="412"/>
                  </a:cubicBezTo>
                  <a:cubicBezTo>
                    <a:pt x="0" y="549"/>
                    <a:pt x="0" y="686"/>
                    <a:pt x="0" y="823"/>
                  </a:cubicBezTo>
                  <a:cubicBezTo>
                    <a:pt x="0" y="937"/>
                    <a:pt x="0" y="1074"/>
                    <a:pt x="23" y="1188"/>
                  </a:cubicBezTo>
                  <a:cubicBezTo>
                    <a:pt x="46" y="1325"/>
                    <a:pt x="91" y="1462"/>
                    <a:pt x="114" y="1621"/>
                  </a:cubicBezTo>
                  <a:cubicBezTo>
                    <a:pt x="114" y="1599"/>
                    <a:pt x="114" y="1576"/>
                    <a:pt x="114" y="1576"/>
                  </a:cubicBezTo>
                  <a:cubicBezTo>
                    <a:pt x="114" y="1587"/>
                    <a:pt x="114" y="1598"/>
                    <a:pt x="117" y="1609"/>
                  </a:cubicBezTo>
                  <a:lnTo>
                    <a:pt x="117" y="1609"/>
                  </a:lnTo>
                  <a:cubicBezTo>
                    <a:pt x="116" y="1606"/>
                    <a:pt x="115" y="1602"/>
                    <a:pt x="114" y="1599"/>
                  </a:cubicBezTo>
                  <a:lnTo>
                    <a:pt x="114" y="1599"/>
                  </a:lnTo>
                  <a:cubicBezTo>
                    <a:pt x="114" y="1614"/>
                    <a:pt x="114" y="1619"/>
                    <a:pt x="122" y="1628"/>
                  </a:cubicBezTo>
                  <a:lnTo>
                    <a:pt x="122" y="1628"/>
                  </a:lnTo>
                  <a:cubicBezTo>
                    <a:pt x="120" y="1623"/>
                    <a:pt x="119" y="1617"/>
                    <a:pt x="117" y="1611"/>
                  </a:cubicBezTo>
                  <a:lnTo>
                    <a:pt x="117" y="1611"/>
                  </a:lnTo>
                  <a:cubicBezTo>
                    <a:pt x="120" y="1622"/>
                    <a:pt x="126" y="1633"/>
                    <a:pt x="137" y="1644"/>
                  </a:cubicBezTo>
                  <a:cubicBezTo>
                    <a:pt x="130" y="1637"/>
                    <a:pt x="125" y="1632"/>
                    <a:pt x="122" y="1628"/>
                  </a:cubicBezTo>
                  <a:lnTo>
                    <a:pt x="122" y="1628"/>
                  </a:lnTo>
                  <a:cubicBezTo>
                    <a:pt x="165" y="1799"/>
                    <a:pt x="209" y="1950"/>
                    <a:pt x="274" y="2101"/>
                  </a:cubicBezTo>
                  <a:cubicBezTo>
                    <a:pt x="297" y="2169"/>
                    <a:pt x="343" y="2261"/>
                    <a:pt x="388" y="2306"/>
                  </a:cubicBezTo>
                  <a:cubicBezTo>
                    <a:pt x="411" y="2329"/>
                    <a:pt x="434" y="2352"/>
                    <a:pt x="457" y="2375"/>
                  </a:cubicBezTo>
                  <a:cubicBezTo>
                    <a:pt x="457" y="2398"/>
                    <a:pt x="479" y="2420"/>
                    <a:pt x="502" y="2420"/>
                  </a:cubicBezTo>
                  <a:cubicBezTo>
                    <a:pt x="536" y="2454"/>
                    <a:pt x="569" y="2475"/>
                    <a:pt x="612" y="2475"/>
                  </a:cubicBezTo>
                  <a:cubicBezTo>
                    <a:pt x="627" y="2475"/>
                    <a:pt x="644" y="2472"/>
                    <a:pt x="662" y="2466"/>
                  </a:cubicBezTo>
                  <a:cubicBezTo>
                    <a:pt x="662" y="2466"/>
                    <a:pt x="685" y="2443"/>
                    <a:pt x="685" y="2443"/>
                  </a:cubicBezTo>
                  <a:cubicBezTo>
                    <a:pt x="685" y="2466"/>
                    <a:pt x="685" y="2489"/>
                    <a:pt x="708" y="2489"/>
                  </a:cubicBezTo>
                  <a:cubicBezTo>
                    <a:pt x="708" y="2535"/>
                    <a:pt x="731" y="2557"/>
                    <a:pt x="753" y="2557"/>
                  </a:cubicBezTo>
                  <a:cubicBezTo>
                    <a:pt x="767" y="2584"/>
                    <a:pt x="788" y="2595"/>
                    <a:pt x="812" y="2595"/>
                  </a:cubicBezTo>
                  <a:cubicBezTo>
                    <a:pt x="830" y="2595"/>
                    <a:pt x="849" y="2590"/>
                    <a:pt x="868" y="2580"/>
                  </a:cubicBezTo>
                  <a:cubicBezTo>
                    <a:pt x="890" y="2557"/>
                    <a:pt x="913" y="2489"/>
                    <a:pt x="890" y="2466"/>
                  </a:cubicBezTo>
                  <a:cubicBezTo>
                    <a:pt x="868" y="2443"/>
                    <a:pt x="868" y="2398"/>
                    <a:pt x="845" y="2375"/>
                  </a:cubicBezTo>
                  <a:cubicBezTo>
                    <a:pt x="822" y="2329"/>
                    <a:pt x="799" y="2283"/>
                    <a:pt x="776" y="2238"/>
                  </a:cubicBezTo>
                  <a:cubicBezTo>
                    <a:pt x="731" y="2146"/>
                    <a:pt x="708" y="2055"/>
                    <a:pt x="685" y="1964"/>
                  </a:cubicBezTo>
                  <a:cubicBezTo>
                    <a:pt x="685" y="1895"/>
                    <a:pt x="662" y="1804"/>
                    <a:pt x="662" y="1736"/>
                  </a:cubicBezTo>
                  <a:cubicBezTo>
                    <a:pt x="639" y="1667"/>
                    <a:pt x="639" y="1576"/>
                    <a:pt x="616" y="1507"/>
                  </a:cubicBezTo>
                  <a:cubicBezTo>
                    <a:pt x="616" y="1348"/>
                    <a:pt x="594" y="1188"/>
                    <a:pt x="594" y="1028"/>
                  </a:cubicBezTo>
                  <a:cubicBezTo>
                    <a:pt x="594" y="914"/>
                    <a:pt x="616" y="777"/>
                    <a:pt x="616" y="663"/>
                  </a:cubicBezTo>
                  <a:cubicBezTo>
                    <a:pt x="616" y="617"/>
                    <a:pt x="616" y="549"/>
                    <a:pt x="639" y="503"/>
                  </a:cubicBezTo>
                  <a:cubicBezTo>
                    <a:pt x="639" y="457"/>
                    <a:pt x="639" y="435"/>
                    <a:pt x="662" y="412"/>
                  </a:cubicBezTo>
                  <a:cubicBezTo>
                    <a:pt x="662" y="389"/>
                    <a:pt x="662" y="366"/>
                    <a:pt x="662" y="343"/>
                  </a:cubicBezTo>
                  <a:cubicBezTo>
                    <a:pt x="662" y="320"/>
                    <a:pt x="662" y="298"/>
                    <a:pt x="662" y="275"/>
                  </a:cubicBezTo>
                  <a:cubicBezTo>
                    <a:pt x="662" y="252"/>
                    <a:pt x="639" y="206"/>
                    <a:pt x="594" y="206"/>
                  </a:cubicBezTo>
                  <a:cubicBezTo>
                    <a:pt x="571" y="206"/>
                    <a:pt x="548" y="206"/>
                    <a:pt x="525" y="229"/>
                  </a:cubicBezTo>
                  <a:cubicBezTo>
                    <a:pt x="525" y="229"/>
                    <a:pt x="502" y="206"/>
                    <a:pt x="502" y="206"/>
                  </a:cubicBezTo>
                  <a:cubicBezTo>
                    <a:pt x="502" y="184"/>
                    <a:pt x="479" y="161"/>
                    <a:pt x="434" y="138"/>
                  </a:cubicBezTo>
                  <a:cubicBezTo>
                    <a:pt x="434" y="138"/>
                    <a:pt x="434" y="138"/>
                    <a:pt x="411" y="115"/>
                  </a:cubicBezTo>
                  <a:cubicBezTo>
                    <a:pt x="365" y="92"/>
                    <a:pt x="297" y="47"/>
                    <a:pt x="228" y="47"/>
                  </a:cubicBezTo>
                  <a:cubicBezTo>
                    <a:pt x="228" y="24"/>
                    <a:pt x="228" y="1"/>
                    <a:pt x="206"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11"/>
            <p:cNvSpPr/>
            <p:nvPr/>
          </p:nvSpPr>
          <p:spPr>
            <a:xfrm>
              <a:off x="-677039" y="3012095"/>
              <a:ext cx="768775" cy="357281"/>
            </a:xfrm>
            <a:custGeom>
              <a:avLst/>
              <a:gdLst/>
              <a:ahLst/>
              <a:cxnLst/>
              <a:rect l="l" t="t" r="r" b="b"/>
              <a:pathLst>
                <a:path w="13741" h="6386" extrusionOk="0">
                  <a:moveTo>
                    <a:pt x="91" y="0"/>
                  </a:moveTo>
                  <a:cubicBezTo>
                    <a:pt x="91" y="0"/>
                    <a:pt x="69" y="23"/>
                    <a:pt x="69" y="23"/>
                  </a:cubicBezTo>
                  <a:cubicBezTo>
                    <a:pt x="46" y="46"/>
                    <a:pt x="23" y="69"/>
                    <a:pt x="23" y="91"/>
                  </a:cubicBezTo>
                  <a:cubicBezTo>
                    <a:pt x="0" y="137"/>
                    <a:pt x="69" y="183"/>
                    <a:pt x="91" y="205"/>
                  </a:cubicBezTo>
                  <a:cubicBezTo>
                    <a:pt x="114" y="228"/>
                    <a:pt x="114" y="228"/>
                    <a:pt x="114" y="251"/>
                  </a:cubicBezTo>
                  <a:lnTo>
                    <a:pt x="160" y="297"/>
                  </a:lnTo>
                  <a:cubicBezTo>
                    <a:pt x="160" y="320"/>
                    <a:pt x="160" y="342"/>
                    <a:pt x="183" y="365"/>
                  </a:cubicBezTo>
                  <a:cubicBezTo>
                    <a:pt x="183" y="388"/>
                    <a:pt x="206" y="388"/>
                    <a:pt x="228" y="411"/>
                  </a:cubicBezTo>
                  <a:cubicBezTo>
                    <a:pt x="251" y="434"/>
                    <a:pt x="274" y="457"/>
                    <a:pt x="297" y="479"/>
                  </a:cubicBezTo>
                  <a:cubicBezTo>
                    <a:pt x="343" y="525"/>
                    <a:pt x="388" y="548"/>
                    <a:pt x="434" y="593"/>
                  </a:cubicBezTo>
                  <a:cubicBezTo>
                    <a:pt x="525" y="639"/>
                    <a:pt x="616" y="708"/>
                    <a:pt x="685" y="776"/>
                  </a:cubicBezTo>
                  <a:cubicBezTo>
                    <a:pt x="708" y="776"/>
                    <a:pt x="731" y="799"/>
                    <a:pt x="753" y="799"/>
                  </a:cubicBezTo>
                  <a:cubicBezTo>
                    <a:pt x="845" y="890"/>
                    <a:pt x="959" y="982"/>
                    <a:pt x="1050" y="1050"/>
                  </a:cubicBezTo>
                  <a:cubicBezTo>
                    <a:pt x="1119" y="1096"/>
                    <a:pt x="1187" y="1141"/>
                    <a:pt x="1233" y="1164"/>
                  </a:cubicBezTo>
                  <a:cubicBezTo>
                    <a:pt x="1278" y="1187"/>
                    <a:pt x="1301" y="1210"/>
                    <a:pt x="1324" y="1233"/>
                  </a:cubicBezTo>
                  <a:cubicBezTo>
                    <a:pt x="1347" y="1255"/>
                    <a:pt x="1392" y="1278"/>
                    <a:pt x="1438" y="1301"/>
                  </a:cubicBezTo>
                  <a:lnTo>
                    <a:pt x="1461" y="1301"/>
                  </a:lnTo>
                  <a:cubicBezTo>
                    <a:pt x="1484" y="1324"/>
                    <a:pt x="1507" y="1347"/>
                    <a:pt x="1529" y="1347"/>
                  </a:cubicBezTo>
                  <a:cubicBezTo>
                    <a:pt x="1575" y="1370"/>
                    <a:pt x="1598" y="1415"/>
                    <a:pt x="1644" y="1415"/>
                  </a:cubicBezTo>
                  <a:cubicBezTo>
                    <a:pt x="1735" y="1484"/>
                    <a:pt x="1803" y="1529"/>
                    <a:pt x="1895" y="1575"/>
                  </a:cubicBezTo>
                  <a:cubicBezTo>
                    <a:pt x="2054" y="1666"/>
                    <a:pt x="2237" y="1758"/>
                    <a:pt x="2397" y="1849"/>
                  </a:cubicBezTo>
                  <a:cubicBezTo>
                    <a:pt x="2488" y="1872"/>
                    <a:pt x="2557" y="1917"/>
                    <a:pt x="2625" y="1963"/>
                  </a:cubicBezTo>
                  <a:cubicBezTo>
                    <a:pt x="2694" y="1986"/>
                    <a:pt x="2739" y="2009"/>
                    <a:pt x="2808" y="2054"/>
                  </a:cubicBezTo>
                  <a:cubicBezTo>
                    <a:pt x="2853" y="2077"/>
                    <a:pt x="2899" y="2100"/>
                    <a:pt x="2945" y="2146"/>
                  </a:cubicBezTo>
                  <a:cubicBezTo>
                    <a:pt x="3104" y="2237"/>
                    <a:pt x="3287" y="2328"/>
                    <a:pt x="3447" y="2420"/>
                  </a:cubicBezTo>
                  <a:cubicBezTo>
                    <a:pt x="3607" y="2511"/>
                    <a:pt x="3766" y="2602"/>
                    <a:pt x="3926" y="2693"/>
                  </a:cubicBezTo>
                  <a:cubicBezTo>
                    <a:pt x="4040" y="2739"/>
                    <a:pt x="4132" y="2785"/>
                    <a:pt x="4223" y="2853"/>
                  </a:cubicBezTo>
                  <a:cubicBezTo>
                    <a:pt x="4291" y="2876"/>
                    <a:pt x="4337" y="2899"/>
                    <a:pt x="4405" y="2922"/>
                  </a:cubicBezTo>
                  <a:cubicBezTo>
                    <a:pt x="4451" y="2944"/>
                    <a:pt x="4497" y="2967"/>
                    <a:pt x="4565" y="2990"/>
                  </a:cubicBezTo>
                  <a:cubicBezTo>
                    <a:pt x="4577" y="3002"/>
                    <a:pt x="4594" y="3007"/>
                    <a:pt x="4611" y="3007"/>
                  </a:cubicBezTo>
                  <a:cubicBezTo>
                    <a:pt x="4628" y="3007"/>
                    <a:pt x="4645" y="3002"/>
                    <a:pt x="4657" y="2990"/>
                  </a:cubicBezTo>
                  <a:cubicBezTo>
                    <a:pt x="4771" y="3059"/>
                    <a:pt x="4885" y="3104"/>
                    <a:pt x="4999" y="3173"/>
                  </a:cubicBezTo>
                  <a:cubicBezTo>
                    <a:pt x="5045" y="3196"/>
                    <a:pt x="5090" y="3218"/>
                    <a:pt x="5136" y="3241"/>
                  </a:cubicBezTo>
                  <a:cubicBezTo>
                    <a:pt x="5227" y="3287"/>
                    <a:pt x="5296" y="3310"/>
                    <a:pt x="5364" y="3355"/>
                  </a:cubicBezTo>
                  <a:cubicBezTo>
                    <a:pt x="5433" y="3378"/>
                    <a:pt x="5478" y="3424"/>
                    <a:pt x="5547" y="3447"/>
                  </a:cubicBezTo>
                  <a:cubicBezTo>
                    <a:pt x="5570" y="3447"/>
                    <a:pt x="5592" y="3469"/>
                    <a:pt x="5615" y="3469"/>
                  </a:cubicBezTo>
                  <a:cubicBezTo>
                    <a:pt x="5661" y="3492"/>
                    <a:pt x="5706" y="3515"/>
                    <a:pt x="5752" y="3538"/>
                  </a:cubicBezTo>
                  <a:lnTo>
                    <a:pt x="5821" y="3538"/>
                  </a:lnTo>
                  <a:cubicBezTo>
                    <a:pt x="5935" y="3606"/>
                    <a:pt x="6049" y="3652"/>
                    <a:pt x="6163" y="3721"/>
                  </a:cubicBezTo>
                  <a:cubicBezTo>
                    <a:pt x="6254" y="3766"/>
                    <a:pt x="6346" y="3812"/>
                    <a:pt x="6460" y="3857"/>
                  </a:cubicBezTo>
                  <a:cubicBezTo>
                    <a:pt x="6505" y="3880"/>
                    <a:pt x="6551" y="3903"/>
                    <a:pt x="6597" y="3926"/>
                  </a:cubicBezTo>
                  <a:cubicBezTo>
                    <a:pt x="6597" y="3949"/>
                    <a:pt x="6619" y="3949"/>
                    <a:pt x="6642" y="3949"/>
                  </a:cubicBezTo>
                  <a:cubicBezTo>
                    <a:pt x="6665" y="3972"/>
                    <a:pt x="6711" y="3994"/>
                    <a:pt x="6756" y="4017"/>
                  </a:cubicBezTo>
                  <a:lnTo>
                    <a:pt x="6802" y="4017"/>
                  </a:lnTo>
                  <a:cubicBezTo>
                    <a:pt x="6871" y="4040"/>
                    <a:pt x="6939" y="4086"/>
                    <a:pt x="7008" y="4109"/>
                  </a:cubicBezTo>
                  <a:lnTo>
                    <a:pt x="7030" y="4109"/>
                  </a:lnTo>
                  <a:cubicBezTo>
                    <a:pt x="7144" y="4177"/>
                    <a:pt x="7259" y="4246"/>
                    <a:pt x="7396" y="4291"/>
                  </a:cubicBezTo>
                  <a:cubicBezTo>
                    <a:pt x="7418" y="4314"/>
                    <a:pt x="7441" y="4314"/>
                    <a:pt x="7464" y="4337"/>
                  </a:cubicBezTo>
                  <a:cubicBezTo>
                    <a:pt x="7487" y="4337"/>
                    <a:pt x="7487" y="4337"/>
                    <a:pt x="7510" y="4360"/>
                  </a:cubicBezTo>
                  <a:cubicBezTo>
                    <a:pt x="7852" y="4497"/>
                    <a:pt x="8194" y="4656"/>
                    <a:pt x="8514" y="4816"/>
                  </a:cubicBezTo>
                  <a:cubicBezTo>
                    <a:pt x="8582" y="4839"/>
                    <a:pt x="8651" y="4862"/>
                    <a:pt x="8697" y="4885"/>
                  </a:cubicBezTo>
                  <a:cubicBezTo>
                    <a:pt x="8765" y="4907"/>
                    <a:pt x="8834" y="4953"/>
                    <a:pt x="8879" y="4976"/>
                  </a:cubicBezTo>
                  <a:cubicBezTo>
                    <a:pt x="8925" y="4976"/>
                    <a:pt x="8970" y="4976"/>
                    <a:pt x="8993" y="4953"/>
                  </a:cubicBezTo>
                  <a:cubicBezTo>
                    <a:pt x="9085" y="4999"/>
                    <a:pt x="9153" y="5022"/>
                    <a:pt x="9244" y="5067"/>
                  </a:cubicBezTo>
                  <a:cubicBezTo>
                    <a:pt x="9427" y="5136"/>
                    <a:pt x="9587" y="5227"/>
                    <a:pt x="9769" y="5295"/>
                  </a:cubicBezTo>
                  <a:cubicBezTo>
                    <a:pt x="9792" y="5318"/>
                    <a:pt x="9838" y="5318"/>
                    <a:pt x="9883" y="5341"/>
                  </a:cubicBezTo>
                  <a:cubicBezTo>
                    <a:pt x="9929" y="5364"/>
                    <a:pt x="9952" y="5387"/>
                    <a:pt x="9998" y="5387"/>
                  </a:cubicBezTo>
                  <a:lnTo>
                    <a:pt x="10020" y="5387"/>
                  </a:lnTo>
                  <a:cubicBezTo>
                    <a:pt x="10203" y="5478"/>
                    <a:pt x="10408" y="5547"/>
                    <a:pt x="10614" y="5615"/>
                  </a:cubicBezTo>
                  <a:cubicBezTo>
                    <a:pt x="10705" y="5638"/>
                    <a:pt x="10797" y="5684"/>
                    <a:pt x="10911" y="5706"/>
                  </a:cubicBezTo>
                  <a:cubicBezTo>
                    <a:pt x="10933" y="5729"/>
                    <a:pt x="10979" y="5729"/>
                    <a:pt x="11025" y="5752"/>
                  </a:cubicBezTo>
                  <a:cubicBezTo>
                    <a:pt x="11070" y="5775"/>
                    <a:pt x="11116" y="5775"/>
                    <a:pt x="11162" y="5798"/>
                  </a:cubicBezTo>
                  <a:lnTo>
                    <a:pt x="11253" y="5798"/>
                  </a:lnTo>
                  <a:cubicBezTo>
                    <a:pt x="11253" y="5798"/>
                    <a:pt x="11276" y="5798"/>
                    <a:pt x="11299" y="5820"/>
                  </a:cubicBezTo>
                  <a:cubicBezTo>
                    <a:pt x="11344" y="5820"/>
                    <a:pt x="11390" y="5843"/>
                    <a:pt x="11436" y="5866"/>
                  </a:cubicBezTo>
                  <a:lnTo>
                    <a:pt x="11573" y="5912"/>
                  </a:lnTo>
                  <a:cubicBezTo>
                    <a:pt x="11595" y="5912"/>
                    <a:pt x="11618" y="5912"/>
                    <a:pt x="11618" y="5935"/>
                  </a:cubicBezTo>
                  <a:cubicBezTo>
                    <a:pt x="11732" y="5957"/>
                    <a:pt x="11846" y="6003"/>
                    <a:pt x="11961" y="6049"/>
                  </a:cubicBezTo>
                  <a:cubicBezTo>
                    <a:pt x="12052" y="6072"/>
                    <a:pt x="12143" y="6094"/>
                    <a:pt x="12235" y="6117"/>
                  </a:cubicBezTo>
                  <a:cubicBezTo>
                    <a:pt x="12280" y="6117"/>
                    <a:pt x="12326" y="6140"/>
                    <a:pt x="12371" y="6140"/>
                  </a:cubicBezTo>
                  <a:lnTo>
                    <a:pt x="12440" y="6163"/>
                  </a:lnTo>
                  <a:cubicBezTo>
                    <a:pt x="12463" y="6163"/>
                    <a:pt x="12463" y="6186"/>
                    <a:pt x="12463" y="6186"/>
                  </a:cubicBezTo>
                  <a:lnTo>
                    <a:pt x="12600" y="6186"/>
                  </a:lnTo>
                  <a:cubicBezTo>
                    <a:pt x="12668" y="6186"/>
                    <a:pt x="12737" y="6209"/>
                    <a:pt x="12805" y="6231"/>
                  </a:cubicBezTo>
                  <a:cubicBezTo>
                    <a:pt x="12942" y="6277"/>
                    <a:pt x="13102" y="6300"/>
                    <a:pt x="13239" y="6323"/>
                  </a:cubicBezTo>
                  <a:cubicBezTo>
                    <a:pt x="13330" y="6345"/>
                    <a:pt x="13421" y="6368"/>
                    <a:pt x="13513" y="6368"/>
                  </a:cubicBezTo>
                  <a:cubicBezTo>
                    <a:pt x="13536" y="6380"/>
                    <a:pt x="13558" y="6385"/>
                    <a:pt x="13581" y="6385"/>
                  </a:cubicBezTo>
                  <a:cubicBezTo>
                    <a:pt x="13604" y="6385"/>
                    <a:pt x="13627" y="6380"/>
                    <a:pt x="13650" y="6368"/>
                  </a:cubicBezTo>
                  <a:cubicBezTo>
                    <a:pt x="13695" y="6368"/>
                    <a:pt x="13741" y="6323"/>
                    <a:pt x="13741" y="6254"/>
                  </a:cubicBezTo>
                  <a:cubicBezTo>
                    <a:pt x="13741" y="6231"/>
                    <a:pt x="13741" y="6209"/>
                    <a:pt x="13741" y="6186"/>
                  </a:cubicBezTo>
                  <a:cubicBezTo>
                    <a:pt x="13718" y="6163"/>
                    <a:pt x="13695" y="6140"/>
                    <a:pt x="13672" y="6117"/>
                  </a:cubicBezTo>
                  <a:cubicBezTo>
                    <a:pt x="13650" y="6117"/>
                    <a:pt x="13627" y="6094"/>
                    <a:pt x="13627" y="6094"/>
                  </a:cubicBezTo>
                  <a:cubicBezTo>
                    <a:pt x="13650" y="6072"/>
                    <a:pt x="13650" y="6049"/>
                    <a:pt x="13672" y="6026"/>
                  </a:cubicBezTo>
                  <a:cubicBezTo>
                    <a:pt x="13672" y="6003"/>
                    <a:pt x="13672" y="5957"/>
                    <a:pt x="13650" y="5912"/>
                  </a:cubicBezTo>
                  <a:cubicBezTo>
                    <a:pt x="13604" y="5889"/>
                    <a:pt x="13558" y="5866"/>
                    <a:pt x="13513" y="5866"/>
                  </a:cubicBezTo>
                  <a:lnTo>
                    <a:pt x="13421" y="5866"/>
                  </a:lnTo>
                  <a:cubicBezTo>
                    <a:pt x="13330" y="5866"/>
                    <a:pt x="13239" y="5843"/>
                    <a:pt x="13125" y="5843"/>
                  </a:cubicBezTo>
                  <a:cubicBezTo>
                    <a:pt x="12896" y="5843"/>
                    <a:pt x="12668" y="5798"/>
                    <a:pt x="12440" y="5752"/>
                  </a:cubicBezTo>
                  <a:cubicBezTo>
                    <a:pt x="12280" y="5729"/>
                    <a:pt x="12143" y="5706"/>
                    <a:pt x="11983" y="5684"/>
                  </a:cubicBezTo>
                  <a:cubicBezTo>
                    <a:pt x="11892" y="5661"/>
                    <a:pt x="11824" y="5661"/>
                    <a:pt x="11732" y="5638"/>
                  </a:cubicBezTo>
                  <a:cubicBezTo>
                    <a:pt x="11687" y="5615"/>
                    <a:pt x="11618" y="5592"/>
                    <a:pt x="11550" y="5592"/>
                  </a:cubicBezTo>
                  <a:cubicBezTo>
                    <a:pt x="11504" y="5569"/>
                    <a:pt x="11458" y="5569"/>
                    <a:pt x="11413" y="5547"/>
                  </a:cubicBezTo>
                  <a:cubicBezTo>
                    <a:pt x="11367" y="5547"/>
                    <a:pt x="11321" y="5524"/>
                    <a:pt x="11276" y="5524"/>
                  </a:cubicBezTo>
                  <a:lnTo>
                    <a:pt x="11253" y="5524"/>
                  </a:lnTo>
                  <a:cubicBezTo>
                    <a:pt x="11230" y="5501"/>
                    <a:pt x="11185" y="5501"/>
                    <a:pt x="11162" y="5478"/>
                  </a:cubicBezTo>
                  <a:cubicBezTo>
                    <a:pt x="11139" y="5478"/>
                    <a:pt x="11116" y="5478"/>
                    <a:pt x="11093" y="5455"/>
                  </a:cubicBezTo>
                  <a:cubicBezTo>
                    <a:pt x="11048" y="5455"/>
                    <a:pt x="10979" y="5432"/>
                    <a:pt x="10933" y="5410"/>
                  </a:cubicBezTo>
                  <a:cubicBezTo>
                    <a:pt x="10819" y="5364"/>
                    <a:pt x="10682" y="5318"/>
                    <a:pt x="10568" y="5273"/>
                  </a:cubicBezTo>
                  <a:cubicBezTo>
                    <a:pt x="10340" y="5181"/>
                    <a:pt x="10112" y="5113"/>
                    <a:pt x="9883" y="5044"/>
                  </a:cubicBezTo>
                  <a:cubicBezTo>
                    <a:pt x="9815" y="5022"/>
                    <a:pt x="9747" y="4999"/>
                    <a:pt x="9678" y="4976"/>
                  </a:cubicBezTo>
                  <a:cubicBezTo>
                    <a:pt x="9564" y="4907"/>
                    <a:pt x="9450" y="4862"/>
                    <a:pt x="9336" y="4816"/>
                  </a:cubicBezTo>
                  <a:cubicBezTo>
                    <a:pt x="9199" y="4748"/>
                    <a:pt x="9085" y="4702"/>
                    <a:pt x="8948" y="4634"/>
                  </a:cubicBezTo>
                  <a:cubicBezTo>
                    <a:pt x="8879" y="4611"/>
                    <a:pt x="8834" y="4588"/>
                    <a:pt x="8765" y="4565"/>
                  </a:cubicBezTo>
                  <a:cubicBezTo>
                    <a:pt x="8719" y="4542"/>
                    <a:pt x="8697" y="4519"/>
                    <a:pt x="8674" y="4519"/>
                  </a:cubicBezTo>
                  <a:cubicBezTo>
                    <a:pt x="8628" y="4497"/>
                    <a:pt x="8605" y="4497"/>
                    <a:pt x="8582" y="4474"/>
                  </a:cubicBezTo>
                  <a:cubicBezTo>
                    <a:pt x="8537" y="4474"/>
                    <a:pt x="8514" y="4474"/>
                    <a:pt x="8491" y="4497"/>
                  </a:cubicBezTo>
                  <a:cubicBezTo>
                    <a:pt x="8446" y="4474"/>
                    <a:pt x="8400" y="4451"/>
                    <a:pt x="8377" y="4451"/>
                  </a:cubicBezTo>
                  <a:cubicBezTo>
                    <a:pt x="8263" y="4405"/>
                    <a:pt x="8149" y="4360"/>
                    <a:pt x="8057" y="4314"/>
                  </a:cubicBezTo>
                  <a:cubicBezTo>
                    <a:pt x="8012" y="4314"/>
                    <a:pt x="7989" y="4291"/>
                    <a:pt x="7943" y="4291"/>
                  </a:cubicBezTo>
                  <a:cubicBezTo>
                    <a:pt x="7943" y="4268"/>
                    <a:pt x="7921" y="4223"/>
                    <a:pt x="7898" y="4223"/>
                  </a:cubicBezTo>
                  <a:cubicBezTo>
                    <a:pt x="7806" y="4177"/>
                    <a:pt x="7715" y="4154"/>
                    <a:pt x="7624" y="4109"/>
                  </a:cubicBezTo>
                  <a:cubicBezTo>
                    <a:pt x="7578" y="4086"/>
                    <a:pt x="7510" y="4063"/>
                    <a:pt x="7441" y="4017"/>
                  </a:cubicBezTo>
                  <a:cubicBezTo>
                    <a:pt x="7327" y="3972"/>
                    <a:pt x="7190" y="3926"/>
                    <a:pt x="7076" y="3857"/>
                  </a:cubicBezTo>
                  <a:cubicBezTo>
                    <a:pt x="7008" y="3812"/>
                    <a:pt x="6939" y="3789"/>
                    <a:pt x="6848" y="3743"/>
                  </a:cubicBezTo>
                  <a:cubicBezTo>
                    <a:pt x="6825" y="3721"/>
                    <a:pt x="6802" y="3721"/>
                    <a:pt x="6779" y="3698"/>
                  </a:cubicBezTo>
                  <a:cubicBezTo>
                    <a:pt x="6756" y="3698"/>
                    <a:pt x="6756" y="3698"/>
                    <a:pt x="6734" y="3675"/>
                  </a:cubicBezTo>
                  <a:cubicBezTo>
                    <a:pt x="6688" y="3652"/>
                    <a:pt x="6665" y="3652"/>
                    <a:pt x="6619" y="3629"/>
                  </a:cubicBezTo>
                  <a:lnTo>
                    <a:pt x="6414" y="3515"/>
                  </a:lnTo>
                  <a:lnTo>
                    <a:pt x="6414" y="3515"/>
                  </a:lnTo>
                  <a:cubicBezTo>
                    <a:pt x="6414" y="3521"/>
                    <a:pt x="6415" y="3525"/>
                    <a:pt x="6418" y="3528"/>
                  </a:cubicBezTo>
                  <a:lnTo>
                    <a:pt x="6418" y="3528"/>
                  </a:lnTo>
                  <a:cubicBezTo>
                    <a:pt x="6241" y="3440"/>
                    <a:pt x="6064" y="3351"/>
                    <a:pt x="5866" y="3241"/>
                  </a:cubicBezTo>
                  <a:cubicBezTo>
                    <a:pt x="5775" y="3196"/>
                    <a:pt x="5684" y="3150"/>
                    <a:pt x="5570" y="3104"/>
                  </a:cubicBezTo>
                  <a:cubicBezTo>
                    <a:pt x="5524" y="3081"/>
                    <a:pt x="5478" y="3059"/>
                    <a:pt x="5455" y="3036"/>
                  </a:cubicBezTo>
                  <a:cubicBezTo>
                    <a:pt x="5410" y="3013"/>
                    <a:pt x="5387" y="3013"/>
                    <a:pt x="5341" y="2990"/>
                  </a:cubicBezTo>
                  <a:cubicBezTo>
                    <a:pt x="5341" y="2990"/>
                    <a:pt x="5318" y="2990"/>
                    <a:pt x="5318" y="2967"/>
                  </a:cubicBezTo>
                  <a:lnTo>
                    <a:pt x="5250" y="2967"/>
                  </a:lnTo>
                  <a:cubicBezTo>
                    <a:pt x="5204" y="2944"/>
                    <a:pt x="5159" y="2922"/>
                    <a:pt x="5113" y="2899"/>
                  </a:cubicBezTo>
                  <a:cubicBezTo>
                    <a:pt x="4999" y="2830"/>
                    <a:pt x="4885" y="2785"/>
                    <a:pt x="4771" y="2716"/>
                  </a:cubicBezTo>
                  <a:cubicBezTo>
                    <a:pt x="4702" y="2693"/>
                    <a:pt x="4634" y="2671"/>
                    <a:pt x="4565" y="2625"/>
                  </a:cubicBezTo>
                  <a:cubicBezTo>
                    <a:pt x="4542" y="2625"/>
                    <a:pt x="4520" y="2602"/>
                    <a:pt x="4497" y="2602"/>
                  </a:cubicBezTo>
                  <a:cubicBezTo>
                    <a:pt x="4474" y="2579"/>
                    <a:pt x="4451" y="2579"/>
                    <a:pt x="4428" y="2579"/>
                  </a:cubicBezTo>
                  <a:cubicBezTo>
                    <a:pt x="4383" y="2556"/>
                    <a:pt x="4360" y="2534"/>
                    <a:pt x="4337" y="2511"/>
                  </a:cubicBezTo>
                  <a:cubicBezTo>
                    <a:pt x="4200" y="2442"/>
                    <a:pt x="4063" y="2374"/>
                    <a:pt x="3926" y="2305"/>
                  </a:cubicBezTo>
                  <a:cubicBezTo>
                    <a:pt x="3858" y="2260"/>
                    <a:pt x="3766" y="2214"/>
                    <a:pt x="3698" y="2168"/>
                  </a:cubicBezTo>
                  <a:cubicBezTo>
                    <a:pt x="3675" y="2168"/>
                    <a:pt x="3652" y="2146"/>
                    <a:pt x="3607" y="2123"/>
                  </a:cubicBezTo>
                  <a:lnTo>
                    <a:pt x="3561" y="2100"/>
                  </a:lnTo>
                  <a:cubicBezTo>
                    <a:pt x="3538" y="2077"/>
                    <a:pt x="3492" y="2077"/>
                    <a:pt x="3470" y="2054"/>
                  </a:cubicBezTo>
                  <a:cubicBezTo>
                    <a:pt x="3447" y="2054"/>
                    <a:pt x="3424" y="2077"/>
                    <a:pt x="3424" y="2077"/>
                  </a:cubicBezTo>
                  <a:cubicBezTo>
                    <a:pt x="3401" y="2077"/>
                    <a:pt x="3378" y="2054"/>
                    <a:pt x="3378" y="2054"/>
                  </a:cubicBezTo>
                  <a:cubicBezTo>
                    <a:pt x="3333" y="2031"/>
                    <a:pt x="3287" y="2009"/>
                    <a:pt x="3219" y="1986"/>
                  </a:cubicBezTo>
                  <a:cubicBezTo>
                    <a:pt x="3219" y="1963"/>
                    <a:pt x="3196" y="1940"/>
                    <a:pt x="3196" y="1940"/>
                  </a:cubicBezTo>
                  <a:cubicBezTo>
                    <a:pt x="3150" y="1917"/>
                    <a:pt x="3127" y="1895"/>
                    <a:pt x="3082" y="1872"/>
                  </a:cubicBezTo>
                  <a:cubicBezTo>
                    <a:pt x="3059" y="1849"/>
                    <a:pt x="3013" y="1849"/>
                    <a:pt x="2990" y="1826"/>
                  </a:cubicBezTo>
                  <a:cubicBezTo>
                    <a:pt x="2922" y="1803"/>
                    <a:pt x="2876" y="1780"/>
                    <a:pt x="2808" y="1735"/>
                  </a:cubicBezTo>
                  <a:cubicBezTo>
                    <a:pt x="2785" y="1735"/>
                    <a:pt x="2785" y="1735"/>
                    <a:pt x="2762" y="1712"/>
                  </a:cubicBezTo>
                  <a:cubicBezTo>
                    <a:pt x="2762" y="1712"/>
                    <a:pt x="2739" y="1712"/>
                    <a:pt x="2739" y="1689"/>
                  </a:cubicBezTo>
                  <a:cubicBezTo>
                    <a:pt x="2694" y="1666"/>
                    <a:pt x="2648" y="1643"/>
                    <a:pt x="2602" y="1621"/>
                  </a:cubicBezTo>
                  <a:cubicBezTo>
                    <a:pt x="2557" y="1598"/>
                    <a:pt x="2534" y="1575"/>
                    <a:pt x="2488" y="1552"/>
                  </a:cubicBezTo>
                  <a:cubicBezTo>
                    <a:pt x="2420" y="1506"/>
                    <a:pt x="2351" y="1484"/>
                    <a:pt x="2283" y="1438"/>
                  </a:cubicBezTo>
                  <a:cubicBezTo>
                    <a:pt x="2146" y="1347"/>
                    <a:pt x="2009" y="1278"/>
                    <a:pt x="1872" y="1187"/>
                  </a:cubicBezTo>
                  <a:cubicBezTo>
                    <a:pt x="1735" y="1096"/>
                    <a:pt x="1575" y="1004"/>
                    <a:pt x="1438" y="913"/>
                  </a:cubicBezTo>
                  <a:cubicBezTo>
                    <a:pt x="1370" y="890"/>
                    <a:pt x="1301" y="845"/>
                    <a:pt x="1233" y="799"/>
                  </a:cubicBezTo>
                  <a:cubicBezTo>
                    <a:pt x="1210" y="776"/>
                    <a:pt x="1164" y="753"/>
                    <a:pt x="1141" y="730"/>
                  </a:cubicBezTo>
                  <a:cubicBezTo>
                    <a:pt x="1119" y="730"/>
                    <a:pt x="1096" y="708"/>
                    <a:pt x="1073" y="708"/>
                  </a:cubicBezTo>
                  <a:cubicBezTo>
                    <a:pt x="1073" y="685"/>
                    <a:pt x="1050" y="685"/>
                    <a:pt x="1027" y="685"/>
                  </a:cubicBezTo>
                  <a:cubicBezTo>
                    <a:pt x="913" y="593"/>
                    <a:pt x="799" y="525"/>
                    <a:pt x="685" y="434"/>
                  </a:cubicBezTo>
                  <a:cubicBezTo>
                    <a:pt x="594" y="388"/>
                    <a:pt x="502" y="320"/>
                    <a:pt x="434" y="251"/>
                  </a:cubicBezTo>
                  <a:cubicBezTo>
                    <a:pt x="388" y="205"/>
                    <a:pt x="343" y="183"/>
                    <a:pt x="297" y="137"/>
                  </a:cubicBezTo>
                  <a:cubicBezTo>
                    <a:pt x="274" y="137"/>
                    <a:pt x="251" y="114"/>
                    <a:pt x="228" y="91"/>
                  </a:cubicBezTo>
                  <a:cubicBezTo>
                    <a:pt x="206" y="69"/>
                    <a:pt x="183" y="46"/>
                    <a:pt x="137" y="23"/>
                  </a:cubicBezTo>
                  <a:cubicBezTo>
                    <a:pt x="137" y="23"/>
                    <a:pt x="114" y="0"/>
                    <a:pt x="91"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11"/>
            <p:cNvSpPr/>
            <p:nvPr/>
          </p:nvSpPr>
          <p:spPr>
            <a:xfrm>
              <a:off x="82798" y="2391404"/>
              <a:ext cx="561937" cy="969346"/>
            </a:xfrm>
            <a:custGeom>
              <a:avLst/>
              <a:gdLst/>
              <a:ahLst/>
              <a:cxnLst/>
              <a:rect l="l" t="t" r="r" b="b"/>
              <a:pathLst>
                <a:path w="10044" h="17326" extrusionOk="0">
                  <a:moveTo>
                    <a:pt x="9815" y="1"/>
                  </a:moveTo>
                  <a:cubicBezTo>
                    <a:pt x="9792" y="1"/>
                    <a:pt x="9747" y="24"/>
                    <a:pt x="9724" y="47"/>
                  </a:cubicBezTo>
                  <a:cubicBezTo>
                    <a:pt x="9724" y="69"/>
                    <a:pt x="9701" y="92"/>
                    <a:pt x="9724" y="92"/>
                  </a:cubicBezTo>
                  <a:cubicBezTo>
                    <a:pt x="9724" y="115"/>
                    <a:pt x="9724" y="115"/>
                    <a:pt x="9724" y="115"/>
                  </a:cubicBezTo>
                  <a:cubicBezTo>
                    <a:pt x="9701" y="138"/>
                    <a:pt x="9701" y="138"/>
                    <a:pt x="9678" y="161"/>
                  </a:cubicBezTo>
                  <a:cubicBezTo>
                    <a:pt x="9678" y="161"/>
                    <a:pt x="9678" y="184"/>
                    <a:pt x="9655" y="184"/>
                  </a:cubicBezTo>
                  <a:cubicBezTo>
                    <a:pt x="9655" y="206"/>
                    <a:pt x="9632" y="229"/>
                    <a:pt x="9632" y="229"/>
                  </a:cubicBezTo>
                  <a:cubicBezTo>
                    <a:pt x="9610" y="275"/>
                    <a:pt x="9564" y="321"/>
                    <a:pt x="9541" y="366"/>
                  </a:cubicBezTo>
                  <a:cubicBezTo>
                    <a:pt x="9496" y="457"/>
                    <a:pt x="9450" y="526"/>
                    <a:pt x="9404" y="617"/>
                  </a:cubicBezTo>
                  <a:cubicBezTo>
                    <a:pt x="9381" y="709"/>
                    <a:pt x="9313" y="777"/>
                    <a:pt x="9267" y="845"/>
                  </a:cubicBezTo>
                  <a:cubicBezTo>
                    <a:pt x="9222" y="937"/>
                    <a:pt x="9176" y="1005"/>
                    <a:pt x="9130" y="1097"/>
                  </a:cubicBezTo>
                  <a:cubicBezTo>
                    <a:pt x="9039" y="1256"/>
                    <a:pt x="8925" y="1416"/>
                    <a:pt x="8834" y="1576"/>
                  </a:cubicBezTo>
                  <a:cubicBezTo>
                    <a:pt x="8742" y="1713"/>
                    <a:pt x="8651" y="1873"/>
                    <a:pt x="8560" y="2032"/>
                  </a:cubicBezTo>
                  <a:cubicBezTo>
                    <a:pt x="8537" y="2055"/>
                    <a:pt x="8514" y="2101"/>
                    <a:pt x="8491" y="2147"/>
                  </a:cubicBezTo>
                  <a:cubicBezTo>
                    <a:pt x="8468" y="2169"/>
                    <a:pt x="8468" y="2192"/>
                    <a:pt x="8446" y="2215"/>
                  </a:cubicBezTo>
                  <a:cubicBezTo>
                    <a:pt x="8446" y="2238"/>
                    <a:pt x="8423" y="2238"/>
                    <a:pt x="8423" y="2261"/>
                  </a:cubicBezTo>
                  <a:cubicBezTo>
                    <a:pt x="8423" y="2283"/>
                    <a:pt x="8400" y="2306"/>
                    <a:pt x="8400" y="2329"/>
                  </a:cubicBezTo>
                  <a:cubicBezTo>
                    <a:pt x="8400" y="2352"/>
                    <a:pt x="8400" y="2375"/>
                    <a:pt x="8400" y="2375"/>
                  </a:cubicBezTo>
                  <a:cubicBezTo>
                    <a:pt x="8400" y="2420"/>
                    <a:pt x="8377" y="2466"/>
                    <a:pt x="8354" y="2512"/>
                  </a:cubicBezTo>
                  <a:cubicBezTo>
                    <a:pt x="8331" y="2512"/>
                    <a:pt x="8309" y="2535"/>
                    <a:pt x="8286" y="2557"/>
                  </a:cubicBezTo>
                  <a:cubicBezTo>
                    <a:pt x="8240" y="2603"/>
                    <a:pt x="8217" y="2672"/>
                    <a:pt x="8172" y="2740"/>
                  </a:cubicBezTo>
                  <a:cubicBezTo>
                    <a:pt x="8149" y="2763"/>
                    <a:pt x="8126" y="2808"/>
                    <a:pt x="8103" y="2854"/>
                  </a:cubicBezTo>
                  <a:cubicBezTo>
                    <a:pt x="8058" y="2923"/>
                    <a:pt x="8012" y="3014"/>
                    <a:pt x="7966" y="3082"/>
                  </a:cubicBezTo>
                  <a:cubicBezTo>
                    <a:pt x="7875" y="3265"/>
                    <a:pt x="7784" y="3425"/>
                    <a:pt x="7692" y="3607"/>
                  </a:cubicBezTo>
                  <a:cubicBezTo>
                    <a:pt x="7601" y="3767"/>
                    <a:pt x="7510" y="3927"/>
                    <a:pt x="7418" y="4087"/>
                  </a:cubicBezTo>
                  <a:cubicBezTo>
                    <a:pt x="7327" y="4246"/>
                    <a:pt x="7236" y="4406"/>
                    <a:pt x="7145" y="4589"/>
                  </a:cubicBezTo>
                  <a:cubicBezTo>
                    <a:pt x="7099" y="4657"/>
                    <a:pt x="7053" y="4703"/>
                    <a:pt x="7030" y="4771"/>
                  </a:cubicBezTo>
                  <a:cubicBezTo>
                    <a:pt x="6985" y="4840"/>
                    <a:pt x="6939" y="4908"/>
                    <a:pt x="6916" y="4977"/>
                  </a:cubicBezTo>
                  <a:cubicBezTo>
                    <a:pt x="6916" y="5000"/>
                    <a:pt x="6893" y="5023"/>
                    <a:pt x="6916" y="5045"/>
                  </a:cubicBezTo>
                  <a:cubicBezTo>
                    <a:pt x="6916" y="5045"/>
                    <a:pt x="6916" y="5045"/>
                    <a:pt x="6916" y="5068"/>
                  </a:cubicBezTo>
                  <a:cubicBezTo>
                    <a:pt x="6871" y="5114"/>
                    <a:pt x="6848" y="5159"/>
                    <a:pt x="6825" y="5228"/>
                  </a:cubicBezTo>
                  <a:cubicBezTo>
                    <a:pt x="6802" y="5228"/>
                    <a:pt x="6802" y="5251"/>
                    <a:pt x="6802" y="5274"/>
                  </a:cubicBezTo>
                  <a:cubicBezTo>
                    <a:pt x="6756" y="5274"/>
                    <a:pt x="6711" y="5296"/>
                    <a:pt x="6688" y="5319"/>
                  </a:cubicBezTo>
                  <a:cubicBezTo>
                    <a:pt x="6642" y="5388"/>
                    <a:pt x="6620" y="5433"/>
                    <a:pt x="6574" y="5502"/>
                  </a:cubicBezTo>
                  <a:cubicBezTo>
                    <a:pt x="6551" y="5570"/>
                    <a:pt x="6528" y="5616"/>
                    <a:pt x="6483" y="5662"/>
                  </a:cubicBezTo>
                  <a:cubicBezTo>
                    <a:pt x="6437" y="5753"/>
                    <a:pt x="6391" y="5821"/>
                    <a:pt x="6346" y="5913"/>
                  </a:cubicBezTo>
                  <a:cubicBezTo>
                    <a:pt x="6254" y="6072"/>
                    <a:pt x="6163" y="6232"/>
                    <a:pt x="6072" y="6392"/>
                  </a:cubicBezTo>
                  <a:cubicBezTo>
                    <a:pt x="6026" y="6483"/>
                    <a:pt x="6003" y="6552"/>
                    <a:pt x="5958" y="6620"/>
                  </a:cubicBezTo>
                  <a:cubicBezTo>
                    <a:pt x="5912" y="6689"/>
                    <a:pt x="5866" y="6780"/>
                    <a:pt x="5821" y="6871"/>
                  </a:cubicBezTo>
                  <a:cubicBezTo>
                    <a:pt x="5775" y="6940"/>
                    <a:pt x="5729" y="7031"/>
                    <a:pt x="5707" y="7100"/>
                  </a:cubicBezTo>
                  <a:cubicBezTo>
                    <a:pt x="5661" y="7191"/>
                    <a:pt x="5615" y="7259"/>
                    <a:pt x="5570" y="7328"/>
                  </a:cubicBezTo>
                  <a:cubicBezTo>
                    <a:pt x="5570" y="7351"/>
                    <a:pt x="5547" y="7396"/>
                    <a:pt x="5524" y="7419"/>
                  </a:cubicBezTo>
                  <a:cubicBezTo>
                    <a:pt x="5524" y="7442"/>
                    <a:pt x="5501" y="7465"/>
                    <a:pt x="5478" y="7510"/>
                  </a:cubicBezTo>
                  <a:cubicBezTo>
                    <a:pt x="5455" y="7556"/>
                    <a:pt x="5410" y="7625"/>
                    <a:pt x="5387" y="7670"/>
                  </a:cubicBezTo>
                  <a:cubicBezTo>
                    <a:pt x="5364" y="7716"/>
                    <a:pt x="5318" y="7762"/>
                    <a:pt x="5296" y="7807"/>
                  </a:cubicBezTo>
                  <a:cubicBezTo>
                    <a:pt x="5250" y="7898"/>
                    <a:pt x="5204" y="7967"/>
                    <a:pt x="5136" y="8035"/>
                  </a:cubicBezTo>
                  <a:cubicBezTo>
                    <a:pt x="5090" y="8127"/>
                    <a:pt x="5045" y="8218"/>
                    <a:pt x="4999" y="8287"/>
                  </a:cubicBezTo>
                  <a:cubicBezTo>
                    <a:pt x="4908" y="8469"/>
                    <a:pt x="4794" y="8629"/>
                    <a:pt x="4702" y="8789"/>
                  </a:cubicBezTo>
                  <a:cubicBezTo>
                    <a:pt x="4611" y="8948"/>
                    <a:pt x="4520" y="9131"/>
                    <a:pt x="4428" y="9291"/>
                  </a:cubicBezTo>
                  <a:cubicBezTo>
                    <a:pt x="4337" y="9451"/>
                    <a:pt x="4246" y="9610"/>
                    <a:pt x="4154" y="9770"/>
                  </a:cubicBezTo>
                  <a:cubicBezTo>
                    <a:pt x="4132" y="9839"/>
                    <a:pt x="4086" y="9907"/>
                    <a:pt x="4063" y="9953"/>
                  </a:cubicBezTo>
                  <a:lnTo>
                    <a:pt x="3995" y="10067"/>
                  </a:lnTo>
                  <a:cubicBezTo>
                    <a:pt x="3995" y="10090"/>
                    <a:pt x="3972" y="10090"/>
                    <a:pt x="3972" y="10113"/>
                  </a:cubicBezTo>
                  <a:cubicBezTo>
                    <a:pt x="3949" y="10135"/>
                    <a:pt x="3949" y="10135"/>
                    <a:pt x="3926" y="10158"/>
                  </a:cubicBezTo>
                  <a:cubicBezTo>
                    <a:pt x="3812" y="10318"/>
                    <a:pt x="3721" y="10501"/>
                    <a:pt x="3629" y="10660"/>
                  </a:cubicBezTo>
                  <a:cubicBezTo>
                    <a:pt x="3538" y="10843"/>
                    <a:pt x="3447" y="11003"/>
                    <a:pt x="3356" y="11185"/>
                  </a:cubicBezTo>
                  <a:cubicBezTo>
                    <a:pt x="3173" y="11505"/>
                    <a:pt x="3013" y="11824"/>
                    <a:pt x="2831" y="12144"/>
                  </a:cubicBezTo>
                  <a:cubicBezTo>
                    <a:pt x="2785" y="12235"/>
                    <a:pt x="2739" y="12304"/>
                    <a:pt x="2694" y="12395"/>
                  </a:cubicBezTo>
                  <a:cubicBezTo>
                    <a:pt x="2671" y="12418"/>
                    <a:pt x="2648" y="12464"/>
                    <a:pt x="2625" y="12509"/>
                  </a:cubicBezTo>
                  <a:cubicBezTo>
                    <a:pt x="2625" y="12532"/>
                    <a:pt x="2602" y="12532"/>
                    <a:pt x="2602" y="12555"/>
                  </a:cubicBezTo>
                  <a:cubicBezTo>
                    <a:pt x="2579" y="12578"/>
                    <a:pt x="2579" y="12578"/>
                    <a:pt x="2579" y="12600"/>
                  </a:cubicBezTo>
                  <a:cubicBezTo>
                    <a:pt x="2557" y="12623"/>
                    <a:pt x="2557" y="12646"/>
                    <a:pt x="2557" y="12669"/>
                  </a:cubicBezTo>
                  <a:cubicBezTo>
                    <a:pt x="2557" y="12669"/>
                    <a:pt x="2557" y="12692"/>
                    <a:pt x="2557" y="12692"/>
                  </a:cubicBezTo>
                  <a:cubicBezTo>
                    <a:pt x="2488" y="12783"/>
                    <a:pt x="2443" y="12874"/>
                    <a:pt x="2374" y="12966"/>
                  </a:cubicBezTo>
                  <a:cubicBezTo>
                    <a:pt x="2328" y="13034"/>
                    <a:pt x="2283" y="13125"/>
                    <a:pt x="2237" y="13194"/>
                  </a:cubicBezTo>
                  <a:cubicBezTo>
                    <a:pt x="2146" y="13354"/>
                    <a:pt x="2054" y="13491"/>
                    <a:pt x="1963" y="13650"/>
                  </a:cubicBezTo>
                  <a:cubicBezTo>
                    <a:pt x="1895" y="13765"/>
                    <a:pt x="1826" y="13879"/>
                    <a:pt x="1758" y="14016"/>
                  </a:cubicBezTo>
                  <a:lnTo>
                    <a:pt x="1735" y="14016"/>
                  </a:lnTo>
                  <a:cubicBezTo>
                    <a:pt x="1712" y="14061"/>
                    <a:pt x="1689" y="14107"/>
                    <a:pt x="1666" y="14153"/>
                  </a:cubicBezTo>
                  <a:cubicBezTo>
                    <a:pt x="1575" y="14312"/>
                    <a:pt x="1484" y="14472"/>
                    <a:pt x="1370" y="14632"/>
                  </a:cubicBezTo>
                  <a:cubicBezTo>
                    <a:pt x="1324" y="14723"/>
                    <a:pt x="1278" y="14792"/>
                    <a:pt x="1256" y="14860"/>
                  </a:cubicBezTo>
                  <a:cubicBezTo>
                    <a:pt x="1233" y="14906"/>
                    <a:pt x="1210" y="14929"/>
                    <a:pt x="1210" y="14951"/>
                  </a:cubicBezTo>
                  <a:cubicBezTo>
                    <a:pt x="1187" y="14951"/>
                    <a:pt x="1187" y="14974"/>
                    <a:pt x="1187" y="14974"/>
                  </a:cubicBezTo>
                  <a:cubicBezTo>
                    <a:pt x="1141" y="15043"/>
                    <a:pt x="1096" y="15111"/>
                    <a:pt x="1050" y="15180"/>
                  </a:cubicBezTo>
                  <a:cubicBezTo>
                    <a:pt x="982" y="15271"/>
                    <a:pt x="936" y="15362"/>
                    <a:pt x="868" y="15454"/>
                  </a:cubicBezTo>
                  <a:cubicBezTo>
                    <a:pt x="822" y="15522"/>
                    <a:pt x="776" y="15613"/>
                    <a:pt x="731" y="15705"/>
                  </a:cubicBezTo>
                  <a:cubicBezTo>
                    <a:pt x="548" y="16024"/>
                    <a:pt x="343" y="16321"/>
                    <a:pt x="160" y="16641"/>
                  </a:cubicBezTo>
                  <a:cubicBezTo>
                    <a:pt x="160" y="16663"/>
                    <a:pt x="137" y="16686"/>
                    <a:pt x="137" y="16709"/>
                  </a:cubicBezTo>
                  <a:cubicBezTo>
                    <a:pt x="114" y="16755"/>
                    <a:pt x="91" y="16800"/>
                    <a:pt x="69" y="16823"/>
                  </a:cubicBezTo>
                  <a:cubicBezTo>
                    <a:pt x="69" y="16869"/>
                    <a:pt x="69" y="16892"/>
                    <a:pt x="91" y="16937"/>
                  </a:cubicBezTo>
                  <a:cubicBezTo>
                    <a:pt x="69" y="16960"/>
                    <a:pt x="46" y="16983"/>
                    <a:pt x="46" y="17029"/>
                  </a:cubicBezTo>
                  <a:cubicBezTo>
                    <a:pt x="23" y="17029"/>
                    <a:pt x="23" y="17051"/>
                    <a:pt x="23" y="17074"/>
                  </a:cubicBezTo>
                  <a:cubicBezTo>
                    <a:pt x="0" y="17120"/>
                    <a:pt x="23" y="17188"/>
                    <a:pt x="69" y="17211"/>
                  </a:cubicBezTo>
                  <a:cubicBezTo>
                    <a:pt x="69" y="17211"/>
                    <a:pt x="69" y="17211"/>
                    <a:pt x="69" y="17234"/>
                  </a:cubicBezTo>
                  <a:lnTo>
                    <a:pt x="114" y="17234"/>
                  </a:lnTo>
                  <a:cubicBezTo>
                    <a:pt x="137" y="17280"/>
                    <a:pt x="160" y="17303"/>
                    <a:pt x="183" y="17325"/>
                  </a:cubicBezTo>
                  <a:cubicBezTo>
                    <a:pt x="228" y="17325"/>
                    <a:pt x="274" y="17325"/>
                    <a:pt x="297" y="17303"/>
                  </a:cubicBezTo>
                  <a:cubicBezTo>
                    <a:pt x="343" y="17257"/>
                    <a:pt x="365" y="17211"/>
                    <a:pt x="388" y="17166"/>
                  </a:cubicBezTo>
                  <a:cubicBezTo>
                    <a:pt x="411" y="17143"/>
                    <a:pt x="411" y="17097"/>
                    <a:pt x="434" y="17074"/>
                  </a:cubicBezTo>
                  <a:cubicBezTo>
                    <a:pt x="457" y="17051"/>
                    <a:pt x="457" y="17029"/>
                    <a:pt x="480" y="16983"/>
                  </a:cubicBezTo>
                  <a:cubicBezTo>
                    <a:pt x="502" y="16960"/>
                    <a:pt x="502" y="16937"/>
                    <a:pt x="525" y="16914"/>
                  </a:cubicBezTo>
                  <a:cubicBezTo>
                    <a:pt x="571" y="16846"/>
                    <a:pt x="594" y="16778"/>
                    <a:pt x="639" y="16709"/>
                  </a:cubicBezTo>
                  <a:cubicBezTo>
                    <a:pt x="731" y="16572"/>
                    <a:pt x="799" y="16412"/>
                    <a:pt x="890" y="16275"/>
                  </a:cubicBezTo>
                  <a:cubicBezTo>
                    <a:pt x="959" y="16116"/>
                    <a:pt x="1050" y="15979"/>
                    <a:pt x="1141" y="15819"/>
                  </a:cubicBezTo>
                  <a:cubicBezTo>
                    <a:pt x="1164" y="15750"/>
                    <a:pt x="1210" y="15682"/>
                    <a:pt x="1256" y="15613"/>
                  </a:cubicBezTo>
                  <a:cubicBezTo>
                    <a:pt x="1278" y="15568"/>
                    <a:pt x="1301" y="15545"/>
                    <a:pt x="1301" y="15522"/>
                  </a:cubicBezTo>
                  <a:cubicBezTo>
                    <a:pt x="1324" y="15499"/>
                    <a:pt x="1324" y="15476"/>
                    <a:pt x="1347" y="15431"/>
                  </a:cubicBezTo>
                  <a:cubicBezTo>
                    <a:pt x="1370" y="15431"/>
                    <a:pt x="1393" y="15408"/>
                    <a:pt x="1415" y="15385"/>
                  </a:cubicBezTo>
                  <a:cubicBezTo>
                    <a:pt x="1415" y="15362"/>
                    <a:pt x="1438" y="15340"/>
                    <a:pt x="1461" y="15317"/>
                  </a:cubicBezTo>
                  <a:cubicBezTo>
                    <a:pt x="1529" y="15203"/>
                    <a:pt x="1598" y="15088"/>
                    <a:pt x="1666" y="14974"/>
                  </a:cubicBezTo>
                  <a:cubicBezTo>
                    <a:pt x="1689" y="14906"/>
                    <a:pt x="1735" y="14837"/>
                    <a:pt x="1781" y="14769"/>
                  </a:cubicBezTo>
                  <a:cubicBezTo>
                    <a:pt x="1826" y="14700"/>
                    <a:pt x="1872" y="14609"/>
                    <a:pt x="1918" y="14541"/>
                  </a:cubicBezTo>
                  <a:cubicBezTo>
                    <a:pt x="1986" y="14381"/>
                    <a:pt x="2077" y="14244"/>
                    <a:pt x="2146" y="14107"/>
                  </a:cubicBezTo>
                  <a:cubicBezTo>
                    <a:pt x="2169" y="14084"/>
                    <a:pt x="2191" y="14038"/>
                    <a:pt x="2191" y="14016"/>
                  </a:cubicBezTo>
                  <a:cubicBezTo>
                    <a:pt x="2237" y="13970"/>
                    <a:pt x="2260" y="13902"/>
                    <a:pt x="2306" y="13856"/>
                  </a:cubicBezTo>
                  <a:cubicBezTo>
                    <a:pt x="2351" y="13765"/>
                    <a:pt x="2420" y="13696"/>
                    <a:pt x="2443" y="13605"/>
                  </a:cubicBezTo>
                  <a:cubicBezTo>
                    <a:pt x="2465" y="13582"/>
                    <a:pt x="2465" y="13559"/>
                    <a:pt x="2443" y="13536"/>
                  </a:cubicBezTo>
                  <a:cubicBezTo>
                    <a:pt x="2465" y="13491"/>
                    <a:pt x="2488" y="13468"/>
                    <a:pt x="2511" y="13422"/>
                  </a:cubicBezTo>
                  <a:cubicBezTo>
                    <a:pt x="2557" y="13354"/>
                    <a:pt x="2579" y="13285"/>
                    <a:pt x="2625" y="13217"/>
                  </a:cubicBezTo>
                  <a:cubicBezTo>
                    <a:pt x="2648" y="13171"/>
                    <a:pt x="2671" y="13148"/>
                    <a:pt x="2671" y="13125"/>
                  </a:cubicBezTo>
                  <a:cubicBezTo>
                    <a:pt x="2694" y="13125"/>
                    <a:pt x="2716" y="13103"/>
                    <a:pt x="2739" y="13080"/>
                  </a:cubicBezTo>
                  <a:cubicBezTo>
                    <a:pt x="2762" y="13057"/>
                    <a:pt x="2785" y="13011"/>
                    <a:pt x="2808" y="12989"/>
                  </a:cubicBezTo>
                  <a:cubicBezTo>
                    <a:pt x="2808" y="12966"/>
                    <a:pt x="2808" y="12943"/>
                    <a:pt x="2831" y="12920"/>
                  </a:cubicBezTo>
                  <a:cubicBezTo>
                    <a:pt x="2853" y="12874"/>
                    <a:pt x="2876" y="12852"/>
                    <a:pt x="2899" y="12806"/>
                  </a:cubicBezTo>
                  <a:cubicBezTo>
                    <a:pt x="2945" y="12715"/>
                    <a:pt x="2990" y="12623"/>
                    <a:pt x="3036" y="12555"/>
                  </a:cubicBezTo>
                  <a:cubicBezTo>
                    <a:pt x="3127" y="12372"/>
                    <a:pt x="3219" y="12212"/>
                    <a:pt x="3310" y="12030"/>
                  </a:cubicBezTo>
                  <a:cubicBezTo>
                    <a:pt x="3401" y="11870"/>
                    <a:pt x="3492" y="11687"/>
                    <a:pt x="3584" y="11528"/>
                  </a:cubicBezTo>
                  <a:cubicBezTo>
                    <a:pt x="3629" y="11459"/>
                    <a:pt x="3675" y="11391"/>
                    <a:pt x="3698" y="11299"/>
                  </a:cubicBezTo>
                  <a:cubicBezTo>
                    <a:pt x="3744" y="11231"/>
                    <a:pt x="3789" y="11163"/>
                    <a:pt x="3835" y="11094"/>
                  </a:cubicBezTo>
                  <a:cubicBezTo>
                    <a:pt x="3858" y="11094"/>
                    <a:pt x="3880" y="11071"/>
                    <a:pt x="3880" y="11048"/>
                  </a:cubicBezTo>
                  <a:cubicBezTo>
                    <a:pt x="3949" y="10980"/>
                    <a:pt x="3995" y="10889"/>
                    <a:pt x="4040" y="10797"/>
                  </a:cubicBezTo>
                  <a:cubicBezTo>
                    <a:pt x="4086" y="10729"/>
                    <a:pt x="4132" y="10638"/>
                    <a:pt x="4177" y="10569"/>
                  </a:cubicBezTo>
                  <a:cubicBezTo>
                    <a:pt x="4269" y="10432"/>
                    <a:pt x="4337" y="10295"/>
                    <a:pt x="4405" y="10135"/>
                  </a:cubicBezTo>
                  <a:cubicBezTo>
                    <a:pt x="4497" y="9976"/>
                    <a:pt x="4588" y="9816"/>
                    <a:pt x="4679" y="9656"/>
                  </a:cubicBezTo>
                  <a:cubicBezTo>
                    <a:pt x="4771" y="9496"/>
                    <a:pt x="4885" y="9314"/>
                    <a:pt x="4976" y="9131"/>
                  </a:cubicBezTo>
                  <a:cubicBezTo>
                    <a:pt x="5045" y="8994"/>
                    <a:pt x="5136" y="8834"/>
                    <a:pt x="5204" y="8675"/>
                  </a:cubicBezTo>
                  <a:cubicBezTo>
                    <a:pt x="5227" y="8675"/>
                    <a:pt x="5250" y="8652"/>
                    <a:pt x="5273" y="8629"/>
                  </a:cubicBezTo>
                  <a:cubicBezTo>
                    <a:pt x="5318" y="8583"/>
                    <a:pt x="5341" y="8538"/>
                    <a:pt x="5364" y="8492"/>
                  </a:cubicBezTo>
                  <a:cubicBezTo>
                    <a:pt x="5387" y="8469"/>
                    <a:pt x="5410" y="8423"/>
                    <a:pt x="5433" y="8401"/>
                  </a:cubicBezTo>
                  <a:cubicBezTo>
                    <a:pt x="5478" y="8309"/>
                    <a:pt x="5501" y="8241"/>
                    <a:pt x="5547" y="8172"/>
                  </a:cubicBezTo>
                  <a:cubicBezTo>
                    <a:pt x="5638" y="8013"/>
                    <a:pt x="5707" y="7876"/>
                    <a:pt x="5775" y="7716"/>
                  </a:cubicBezTo>
                  <a:cubicBezTo>
                    <a:pt x="5821" y="7625"/>
                    <a:pt x="5889" y="7533"/>
                    <a:pt x="5935" y="7442"/>
                  </a:cubicBezTo>
                  <a:cubicBezTo>
                    <a:pt x="6003" y="7328"/>
                    <a:pt x="6095" y="7191"/>
                    <a:pt x="6163" y="7077"/>
                  </a:cubicBezTo>
                  <a:cubicBezTo>
                    <a:pt x="6277" y="6917"/>
                    <a:pt x="6368" y="6757"/>
                    <a:pt x="6460" y="6597"/>
                  </a:cubicBezTo>
                  <a:cubicBezTo>
                    <a:pt x="6483" y="6575"/>
                    <a:pt x="6505" y="6552"/>
                    <a:pt x="6505" y="6529"/>
                  </a:cubicBezTo>
                  <a:cubicBezTo>
                    <a:pt x="6528" y="6506"/>
                    <a:pt x="6528" y="6483"/>
                    <a:pt x="6528" y="6461"/>
                  </a:cubicBezTo>
                  <a:cubicBezTo>
                    <a:pt x="6551" y="6392"/>
                    <a:pt x="6597" y="6346"/>
                    <a:pt x="6620" y="6278"/>
                  </a:cubicBezTo>
                  <a:lnTo>
                    <a:pt x="6734" y="6072"/>
                  </a:lnTo>
                  <a:cubicBezTo>
                    <a:pt x="6802" y="5936"/>
                    <a:pt x="6893" y="5799"/>
                    <a:pt x="6962" y="5662"/>
                  </a:cubicBezTo>
                  <a:cubicBezTo>
                    <a:pt x="7053" y="5525"/>
                    <a:pt x="7122" y="5388"/>
                    <a:pt x="7190" y="5251"/>
                  </a:cubicBezTo>
                  <a:cubicBezTo>
                    <a:pt x="7236" y="5182"/>
                    <a:pt x="7259" y="5137"/>
                    <a:pt x="7304" y="5068"/>
                  </a:cubicBezTo>
                  <a:cubicBezTo>
                    <a:pt x="7350" y="5000"/>
                    <a:pt x="7373" y="4931"/>
                    <a:pt x="7418" y="4863"/>
                  </a:cubicBezTo>
                  <a:cubicBezTo>
                    <a:pt x="7418" y="4840"/>
                    <a:pt x="7418" y="4817"/>
                    <a:pt x="7418" y="4817"/>
                  </a:cubicBezTo>
                  <a:cubicBezTo>
                    <a:pt x="7464" y="4749"/>
                    <a:pt x="7510" y="4680"/>
                    <a:pt x="7533" y="4612"/>
                  </a:cubicBezTo>
                  <a:cubicBezTo>
                    <a:pt x="7624" y="4475"/>
                    <a:pt x="7692" y="4338"/>
                    <a:pt x="7761" y="4224"/>
                  </a:cubicBezTo>
                  <a:cubicBezTo>
                    <a:pt x="7806" y="4155"/>
                    <a:pt x="7829" y="4087"/>
                    <a:pt x="7875" y="3995"/>
                  </a:cubicBezTo>
                  <a:cubicBezTo>
                    <a:pt x="7875" y="3995"/>
                    <a:pt x="7898" y="3973"/>
                    <a:pt x="7898" y="3973"/>
                  </a:cubicBezTo>
                  <a:cubicBezTo>
                    <a:pt x="7921" y="3927"/>
                    <a:pt x="7943" y="3904"/>
                    <a:pt x="7966" y="3858"/>
                  </a:cubicBezTo>
                  <a:cubicBezTo>
                    <a:pt x="8035" y="3721"/>
                    <a:pt x="8126" y="3585"/>
                    <a:pt x="8194" y="3448"/>
                  </a:cubicBezTo>
                  <a:cubicBezTo>
                    <a:pt x="8217" y="3448"/>
                    <a:pt x="8240" y="3448"/>
                    <a:pt x="8240" y="3425"/>
                  </a:cubicBezTo>
                  <a:cubicBezTo>
                    <a:pt x="8286" y="3402"/>
                    <a:pt x="8309" y="3356"/>
                    <a:pt x="8309" y="3311"/>
                  </a:cubicBezTo>
                  <a:cubicBezTo>
                    <a:pt x="8331" y="3288"/>
                    <a:pt x="8354" y="3265"/>
                    <a:pt x="8377" y="3219"/>
                  </a:cubicBezTo>
                  <a:cubicBezTo>
                    <a:pt x="8400" y="3151"/>
                    <a:pt x="8446" y="3105"/>
                    <a:pt x="8468" y="3037"/>
                  </a:cubicBezTo>
                  <a:cubicBezTo>
                    <a:pt x="8514" y="2968"/>
                    <a:pt x="8560" y="2877"/>
                    <a:pt x="8583" y="2808"/>
                  </a:cubicBezTo>
                  <a:cubicBezTo>
                    <a:pt x="8651" y="2717"/>
                    <a:pt x="8697" y="2626"/>
                    <a:pt x="8742" y="2557"/>
                  </a:cubicBezTo>
                  <a:cubicBezTo>
                    <a:pt x="8742" y="2557"/>
                    <a:pt x="8742" y="2535"/>
                    <a:pt x="8742" y="2535"/>
                  </a:cubicBezTo>
                  <a:cubicBezTo>
                    <a:pt x="8834" y="2398"/>
                    <a:pt x="8925" y="2261"/>
                    <a:pt x="8993" y="2124"/>
                  </a:cubicBezTo>
                  <a:cubicBezTo>
                    <a:pt x="9062" y="1987"/>
                    <a:pt x="9153" y="1850"/>
                    <a:pt x="9222" y="1713"/>
                  </a:cubicBezTo>
                  <a:cubicBezTo>
                    <a:pt x="9267" y="1644"/>
                    <a:pt x="9290" y="1599"/>
                    <a:pt x="9336" y="1530"/>
                  </a:cubicBezTo>
                  <a:cubicBezTo>
                    <a:pt x="9336" y="1507"/>
                    <a:pt x="9359" y="1462"/>
                    <a:pt x="9381" y="1439"/>
                  </a:cubicBezTo>
                  <a:cubicBezTo>
                    <a:pt x="9404" y="1416"/>
                    <a:pt x="9427" y="1370"/>
                    <a:pt x="9450" y="1325"/>
                  </a:cubicBezTo>
                  <a:cubicBezTo>
                    <a:pt x="9450" y="1325"/>
                    <a:pt x="9450" y="1302"/>
                    <a:pt x="9450" y="1279"/>
                  </a:cubicBezTo>
                  <a:cubicBezTo>
                    <a:pt x="9450" y="1256"/>
                    <a:pt x="9450" y="1256"/>
                    <a:pt x="9450" y="1256"/>
                  </a:cubicBezTo>
                  <a:cubicBezTo>
                    <a:pt x="9473" y="1234"/>
                    <a:pt x="9473" y="1234"/>
                    <a:pt x="9496" y="1234"/>
                  </a:cubicBezTo>
                  <a:cubicBezTo>
                    <a:pt x="9541" y="1165"/>
                    <a:pt x="9587" y="1119"/>
                    <a:pt x="9610" y="1051"/>
                  </a:cubicBezTo>
                  <a:cubicBezTo>
                    <a:pt x="9610" y="1028"/>
                    <a:pt x="9632" y="1005"/>
                    <a:pt x="9632" y="982"/>
                  </a:cubicBezTo>
                  <a:cubicBezTo>
                    <a:pt x="9655" y="960"/>
                    <a:pt x="9678" y="937"/>
                    <a:pt x="9701" y="891"/>
                  </a:cubicBezTo>
                  <a:cubicBezTo>
                    <a:pt x="9747" y="800"/>
                    <a:pt x="9815" y="686"/>
                    <a:pt x="9884" y="594"/>
                  </a:cubicBezTo>
                  <a:cubicBezTo>
                    <a:pt x="9906" y="526"/>
                    <a:pt x="9952" y="457"/>
                    <a:pt x="9998" y="389"/>
                  </a:cubicBezTo>
                  <a:cubicBezTo>
                    <a:pt x="9998" y="366"/>
                    <a:pt x="10021" y="343"/>
                    <a:pt x="10021" y="298"/>
                  </a:cubicBezTo>
                  <a:cubicBezTo>
                    <a:pt x="10043" y="275"/>
                    <a:pt x="10043" y="229"/>
                    <a:pt x="10043" y="206"/>
                  </a:cubicBezTo>
                  <a:cubicBezTo>
                    <a:pt x="10043" y="184"/>
                    <a:pt x="10043" y="184"/>
                    <a:pt x="10043" y="161"/>
                  </a:cubicBezTo>
                  <a:cubicBezTo>
                    <a:pt x="10043" y="138"/>
                    <a:pt x="10043" y="138"/>
                    <a:pt x="10021" y="115"/>
                  </a:cubicBezTo>
                  <a:cubicBezTo>
                    <a:pt x="10021" y="92"/>
                    <a:pt x="9998" y="69"/>
                    <a:pt x="9975" y="69"/>
                  </a:cubicBezTo>
                  <a:cubicBezTo>
                    <a:pt x="9952" y="47"/>
                    <a:pt x="9929" y="47"/>
                    <a:pt x="9906" y="24"/>
                  </a:cubicBezTo>
                  <a:cubicBezTo>
                    <a:pt x="9884" y="24"/>
                    <a:pt x="9861" y="1"/>
                    <a:pt x="9838"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11"/>
            <p:cNvSpPr/>
            <p:nvPr/>
          </p:nvSpPr>
          <p:spPr>
            <a:xfrm>
              <a:off x="72559" y="2342897"/>
              <a:ext cx="552985" cy="994858"/>
            </a:xfrm>
            <a:custGeom>
              <a:avLst/>
              <a:gdLst/>
              <a:ahLst/>
              <a:cxnLst/>
              <a:rect l="l" t="t" r="r" b="b"/>
              <a:pathLst>
                <a:path w="9884" h="17782" extrusionOk="0">
                  <a:moveTo>
                    <a:pt x="1188" y="16024"/>
                  </a:moveTo>
                  <a:lnTo>
                    <a:pt x="1188" y="16024"/>
                  </a:lnTo>
                  <a:cubicBezTo>
                    <a:pt x="1183" y="16031"/>
                    <a:pt x="1179" y="16038"/>
                    <a:pt x="1175" y="16045"/>
                  </a:cubicBezTo>
                  <a:lnTo>
                    <a:pt x="1175" y="16045"/>
                  </a:lnTo>
                  <a:cubicBezTo>
                    <a:pt x="1188" y="16040"/>
                    <a:pt x="1188" y="16024"/>
                    <a:pt x="1188" y="16024"/>
                  </a:cubicBezTo>
                  <a:close/>
                  <a:moveTo>
                    <a:pt x="8834" y="1"/>
                  </a:moveTo>
                  <a:cubicBezTo>
                    <a:pt x="8811" y="1"/>
                    <a:pt x="8766" y="23"/>
                    <a:pt x="8743" y="46"/>
                  </a:cubicBezTo>
                  <a:cubicBezTo>
                    <a:pt x="8720" y="115"/>
                    <a:pt x="8697" y="160"/>
                    <a:pt x="8651" y="229"/>
                  </a:cubicBezTo>
                  <a:cubicBezTo>
                    <a:pt x="8629" y="274"/>
                    <a:pt x="8606" y="320"/>
                    <a:pt x="8583" y="389"/>
                  </a:cubicBezTo>
                  <a:cubicBezTo>
                    <a:pt x="8560" y="389"/>
                    <a:pt x="8514" y="411"/>
                    <a:pt x="8514" y="434"/>
                  </a:cubicBezTo>
                  <a:cubicBezTo>
                    <a:pt x="8492" y="457"/>
                    <a:pt x="8492" y="503"/>
                    <a:pt x="8492" y="548"/>
                  </a:cubicBezTo>
                  <a:lnTo>
                    <a:pt x="8514" y="548"/>
                  </a:lnTo>
                  <a:cubicBezTo>
                    <a:pt x="8514" y="548"/>
                    <a:pt x="8537" y="571"/>
                    <a:pt x="8560" y="571"/>
                  </a:cubicBezTo>
                  <a:cubicBezTo>
                    <a:pt x="8583" y="594"/>
                    <a:pt x="8606" y="594"/>
                    <a:pt x="8629" y="617"/>
                  </a:cubicBezTo>
                  <a:cubicBezTo>
                    <a:pt x="8651" y="663"/>
                    <a:pt x="8674" y="685"/>
                    <a:pt x="8697" y="731"/>
                  </a:cubicBezTo>
                  <a:cubicBezTo>
                    <a:pt x="8720" y="777"/>
                    <a:pt x="8766" y="822"/>
                    <a:pt x="8811" y="868"/>
                  </a:cubicBezTo>
                  <a:cubicBezTo>
                    <a:pt x="8811" y="891"/>
                    <a:pt x="8834" y="914"/>
                    <a:pt x="8880" y="936"/>
                  </a:cubicBezTo>
                  <a:lnTo>
                    <a:pt x="8902" y="959"/>
                  </a:lnTo>
                  <a:lnTo>
                    <a:pt x="8948" y="1005"/>
                  </a:lnTo>
                  <a:lnTo>
                    <a:pt x="8971" y="1028"/>
                  </a:lnTo>
                  <a:cubicBezTo>
                    <a:pt x="8994" y="1028"/>
                    <a:pt x="9017" y="1051"/>
                    <a:pt x="9062" y="1051"/>
                  </a:cubicBezTo>
                  <a:cubicBezTo>
                    <a:pt x="9062" y="1051"/>
                    <a:pt x="9085" y="1073"/>
                    <a:pt x="9108" y="1073"/>
                  </a:cubicBezTo>
                  <a:cubicBezTo>
                    <a:pt x="9108" y="1073"/>
                    <a:pt x="9131" y="1096"/>
                    <a:pt x="9131" y="1096"/>
                  </a:cubicBezTo>
                  <a:cubicBezTo>
                    <a:pt x="9154" y="1096"/>
                    <a:pt x="9154" y="1119"/>
                    <a:pt x="9176" y="1119"/>
                  </a:cubicBezTo>
                  <a:cubicBezTo>
                    <a:pt x="9154" y="1165"/>
                    <a:pt x="9154" y="1210"/>
                    <a:pt x="9176" y="1256"/>
                  </a:cubicBezTo>
                  <a:cubicBezTo>
                    <a:pt x="9176" y="1279"/>
                    <a:pt x="9199" y="1279"/>
                    <a:pt x="9199" y="1302"/>
                  </a:cubicBezTo>
                  <a:cubicBezTo>
                    <a:pt x="9154" y="1370"/>
                    <a:pt x="9131" y="1439"/>
                    <a:pt x="9085" y="1507"/>
                  </a:cubicBezTo>
                  <a:cubicBezTo>
                    <a:pt x="9017" y="1621"/>
                    <a:pt x="8948" y="1758"/>
                    <a:pt x="8880" y="1872"/>
                  </a:cubicBezTo>
                  <a:cubicBezTo>
                    <a:pt x="8811" y="2009"/>
                    <a:pt x="8720" y="2123"/>
                    <a:pt x="8651" y="2260"/>
                  </a:cubicBezTo>
                  <a:cubicBezTo>
                    <a:pt x="8583" y="2374"/>
                    <a:pt x="8514" y="2466"/>
                    <a:pt x="8446" y="2580"/>
                  </a:cubicBezTo>
                  <a:cubicBezTo>
                    <a:pt x="8423" y="2625"/>
                    <a:pt x="8423" y="2648"/>
                    <a:pt x="8423" y="2694"/>
                  </a:cubicBezTo>
                  <a:cubicBezTo>
                    <a:pt x="8423" y="2717"/>
                    <a:pt x="8400" y="2740"/>
                    <a:pt x="8377" y="2785"/>
                  </a:cubicBezTo>
                  <a:cubicBezTo>
                    <a:pt x="8332" y="2854"/>
                    <a:pt x="8286" y="2945"/>
                    <a:pt x="8241" y="3014"/>
                  </a:cubicBezTo>
                  <a:cubicBezTo>
                    <a:pt x="8172" y="3150"/>
                    <a:pt x="8104" y="3287"/>
                    <a:pt x="8035" y="3402"/>
                  </a:cubicBezTo>
                  <a:cubicBezTo>
                    <a:pt x="8012" y="3447"/>
                    <a:pt x="7989" y="3470"/>
                    <a:pt x="7967" y="3493"/>
                  </a:cubicBezTo>
                  <a:lnTo>
                    <a:pt x="7875" y="3653"/>
                  </a:lnTo>
                  <a:cubicBezTo>
                    <a:pt x="7807" y="3744"/>
                    <a:pt x="7761" y="3835"/>
                    <a:pt x="7716" y="3904"/>
                  </a:cubicBezTo>
                  <a:cubicBezTo>
                    <a:pt x="7624" y="4063"/>
                    <a:pt x="7533" y="4223"/>
                    <a:pt x="7442" y="4360"/>
                  </a:cubicBezTo>
                  <a:cubicBezTo>
                    <a:pt x="7350" y="4543"/>
                    <a:pt x="7259" y="4703"/>
                    <a:pt x="7145" y="4862"/>
                  </a:cubicBezTo>
                  <a:cubicBezTo>
                    <a:pt x="7054" y="5045"/>
                    <a:pt x="6962" y="5205"/>
                    <a:pt x="6871" y="5365"/>
                  </a:cubicBezTo>
                  <a:cubicBezTo>
                    <a:pt x="6825" y="5433"/>
                    <a:pt x="6803" y="5479"/>
                    <a:pt x="6757" y="5524"/>
                  </a:cubicBezTo>
                  <a:cubicBezTo>
                    <a:pt x="6757" y="5570"/>
                    <a:pt x="6734" y="5593"/>
                    <a:pt x="6711" y="5616"/>
                  </a:cubicBezTo>
                  <a:cubicBezTo>
                    <a:pt x="6688" y="5661"/>
                    <a:pt x="6666" y="5684"/>
                    <a:pt x="6666" y="5707"/>
                  </a:cubicBezTo>
                  <a:cubicBezTo>
                    <a:pt x="6643" y="5730"/>
                    <a:pt x="6643" y="5730"/>
                    <a:pt x="6643" y="5730"/>
                  </a:cubicBezTo>
                  <a:cubicBezTo>
                    <a:pt x="6551" y="5890"/>
                    <a:pt x="6437" y="6049"/>
                    <a:pt x="6346" y="6209"/>
                  </a:cubicBezTo>
                  <a:cubicBezTo>
                    <a:pt x="6346" y="6232"/>
                    <a:pt x="6323" y="6232"/>
                    <a:pt x="6300" y="6255"/>
                  </a:cubicBezTo>
                  <a:cubicBezTo>
                    <a:pt x="6300" y="6300"/>
                    <a:pt x="6278" y="6323"/>
                    <a:pt x="6255" y="6346"/>
                  </a:cubicBezTo>
                  <a:cubicBezTo>
                    <a:pt x="6209" y="6392"/>
                    <a:pt x="6209" y="6460"/>
                    <a:pt x="6232" y="6483"/>
                  </a:cubicBezTo>
                  <a:cubicBezTo>
                    <a:pt x="6232" y="6506"/>
                    <a:pt x="6232" y="6506"/>
                    <a:pt x="6232" y="6506"/>
                  </a:cubicBezTo>
                  <a:cubicBezTo>
                    <a:pt x="6118" y="6666"/>
                    <a:pt x="6026" y="6803"/>
                    <a:pt x="5935" y="6962"/>
                  </a:cubicBezTo>
                  <a:cubicBezTo>
                    <a:pt x="5912" y="6985"/>
                    <a:pt x="5890" y="7031"/>
                    <a:pt x="5890" y="7054"/>
                  </a:cubicBezTo>
                  <a:cubicBezTo>
                    <a:pt x="5867" y="7099"/>
                    <a:pt x="5844" y="7145"/>
                    <a:pt x="5798" y="7213"/>
                  </a:cubicBezTo>
                  <a:cubicBezTo>
                    <a:pt x="5775" y="7259"/>
                    <a:pt x="5753" y="7282"/>
                    <a:pt x="5730" y="7328"/>
                  </a:cubicBezTo>
                  <a:cubicBezTo>
                    <a:pt x="5684" y="7373"/>
                    <a:pt x="5661" y="7419"/>
                    <a:pt x="5638" y="7464"/>
                  </a:cubicBezTo>
                  <a:cubicBezTo>
                    <a:pt x="5616" y="7510"/>
                    <a:pt x="5616" y="7533"/>
                    <a:pt x="5616" y="7556"/>
                  </a:cubicBezTo>
                  <a:cubicBezTo>
                    <a:pt x="5593" y="7579"/>
                    <a:pt x="5570" y="7601"/>
                    <a:pt x="5570" y="7647"/>
                  </a:cubicBezTo>
                  <a:cubicBezTo>
                    <a:pt x="5547" y="7670"/>
                    <a:pt x="5524" y="7716"/>
                    <a:pt x="5501" y="7761"/>
                  </a:cubicBezTo>
                  <a:cubicBezTo>
                    <a:pt x="5456" y="7807"/>
                    <a:pt x="5433" y="7875"/>
                    <a:pt x="5387" y="7921"/>
                  </a:cubicBezTo>
                  <a:lnTo>
                    <a:pt x="5365" y="7967"/>
                  </a:lnTo>
                  <a:lnTo>
                    <a:pt x="5365" y="8012"/>
                  </a:lnTo>
                  <a:cubicBezTo>
                    <a:pt x="5342" y="8035"/>
                    <a:pt x="5319" y="8058"/>
                    <a:pt x="5319" y="8081"/>
                  </a:cubicBezTo>
                  <a:lnTo>
                    <a:pt x="5205" y="8263"/>
                  </a:lnTo>
                  <a:lnTo>
                    <a:pt x="5182" y="8332"/>
                  </a:lnTo>
                  <a:cubicBezTo>
                    <a:pt x="5159" y="8400"/>
                    <a:pt x="5113" y="8469"/>
                    <a:pt x="5091" y="8537"/>
                  </a:cubicBezTo>
                  <a:cubicBezTo>
                    <a:pt x="5045" y="8583"/>
                    <a:pt x="5022" y="8651"/>
                    <a:pt x="4977" y="8720"/>
                  </a:cubicBezTo>
                  <a:lnTo>
                    <a:pt x="4954" y="8765"/>
                  </a:lnTo>
                  <a:lnTo>
                    <a:pt x="4931" y="8811"/>
                  </a:lnTo>
                  <a:cubicBezTo>
                    <a:pt x="4908" y="8857"/>
                    <a:pt x="4885" y="8925"/>
                    <a:pt x="4840" y="8971"/>
                  </a:cubicBezTo>
                  <a:cubicBezTo>
                    <a:pt x="4794" y="9085"/>
                    <a:pt x="4748" y="9176"/>
                    <a:pt x="4703" y="9268"/>
                  </a:cubicBezTo>
                  <a:lnTo>
                    <a:pt x="4634" y="9382"/>
                  </a:lnTo>
                  <a:lnTo>
                    <a:pt x="4634" y="9427"/>
                  </a:lnTo>
                  <a:cubicBezTo>
                    <a:pt x="4566" y="9542"/>
                    <a:pt x="4497" y="9679"/>
                    <a:pt x="4429" y="9793"/>
                  </a:cubicBezTo>
                  <a:cubicBezTo>
                    <a:pt x="4406" y="9861"/>
                    <a:pt x="4360" y="9930"/>
                    <a:pt x="4315" y="9998"/>
                  </a:cubicBezTo>
                  <a:cubicBezTo>
                    <a:pt x="4269" y="10067"/>
                    <a:pt x="4223" y="10158"/>
                    <a:pt x="4178" y="10226"/>
                  </a:cubicBezTo>
                  <a:cubicBezTo>
                    <a:pt x="4109" y="10340"/>
                    <a:pt x="4041" y="10477"/>
                    <a:pt x="3972" y="10592"/>
                  </a:cubicBezTo>
                  <a:lnTo>
                    <a:pt x="3949" y="10637"/>
                  </a:lnTo>
                  <a:lnTo>
                    <a:pt x="3927" y="10683"/>
                  </a:lnTo>
                  <a:lnTo>
                    <a:pt x="3904" y="10706"/>
                  </a:lnTo>
                  <a:cubicBezTo>
                    <a:pt x="3835" y="10843"/>
                    <a:pt x="3767" y="10957"/>
                    <a:pt x="3698" y="11094"/>
                  </a:cubicBezTo>
                  <a:lnTo>
                    <a:pt x="3584" y="11299"/>
                  </a:lnTo>
                  <a:lnTo>
                    <a:pt x="3470" y="11505"/>
                  </a:lnTo>
                  <a:cubicBezTo>
                    <a:pt x="3379" y="11641"/>
                    <a:pt x="3310" y="11801"/>
                    <a:pt x="3219" y="11938"/>
                  </a:cubicBezTo>
                  <a:cubicBezTo>
                    <a:pt x="3059" y="12235"/>
                    <a:pt x="2899" y="12532"/>
                    <a:pt x="2717" y="12828"/>
                  </a:cubicBezTo>
                  <a:cubicBezTo>
                    <a:pt x="2580" y="13057"/>
                    <a:pt x="2443" y="13308"/>
                    <a:pt x="2306" y="13536"/>
                  </a:cubicBezTo>
                  <a:cubicBezTo>
                    <a:pt x="2237" y="13650"/>
                    <a:pt x="2192" y="13764"/>
                    <a:pt x="2123" y="13856"/>
                  </a:cubicBezTo>
                  <a:lnTo>
                    <a:pt x="2078" y="13970"/>
                  </a:lnTo>
                  <a:cubicBezTo>
                    <a:pt x="2009" y="14107"/>
                    <a:pt x="1918" y="14244"/>
                    <a:pt x="1849" y="14403"/>
                  </a:cubicBezTo>
                  <a:lnTo>
                    <a:pt x="1804" y="14472"/>
                  </a:lnTo>
                  <a:cubicBezTo>
                    <a:pt x="1781" y="14517"/>
                    <a:pt x="1758" y="14563"/>
                    <a:pt x="1735" y="14609"/>
                  </a:cubicBezTo>
                  <a:cubicBezTo>
                    <a:pt x="1690" y="14677"/>
                    <a:pt x="1644" y="14746"/>
                    <a:pt x="1621" y="14814"/>
                  </a:cubicBezTo>
                  <a:lnTo>
                    <a:pt x="1598" y="14860"/>
                  </a:lnTo>
                  <a:cubicBezTo>
                    <a:pt x="1553" y="14905"/>
                    <a:pt x="1530" y="14974"/>
                    <a:pt x="1507" y="15020"/>
                  </a:cubicBezTo>
                  <a:cubicBezTo>
                    <a:pt x="1461" y="15065"/>
                    <a:pt x="1439" y="15111"/>
                    <a:pt x="1416" y="15157"/>
                  </a:cubicBezTo>
                  <a:lnTo>
                    <a:pt x="1370" y="15225"/>
                  </a:lnTo>
                  <a:cubicBezTo>
                    <a:pt x="1302" y="15339"/>
                    <a:pt x="1233" y="15476"/>
                    <a:pt x="1188" y="15590"/>
                  </a:cubicBezTo>
                  <a:cubicBezTo>
                    <a:pt x="1119" y="15682"/>
                    <a:pt x="1073" y="15796"/>
                    <a:pt x="1028" y="15887"/>
                  </a:cubicBezTo>
                  <a:lnTo>
                    <a:pt x="936" y="16024"/>
                  </a:lnTo>
                  <a:lnTo>
                    <a:pt x="914" y="16070"/>
                  </a:lnTo>
                  <a:lnTo>
                    <a:pt x="891" y="16092"/>
                  </a:lnTo>
                  <a:cubicBezTo>
                    <a:pt x="822" y="16229"/>
                    <a:pt x="731" y="16366"/>
                    <a:pt x="663" y="16503"/>
                  </a:cubicBezTo>
                  <a:lnTo>
                    <a:pt x="640" y="16549"/>
                  </a:lnTo>
                  <a:cubicBezTo>
                    <a:pt x="571" y="16640"/>
                    <a:pt x="526" y="16732"/>
                    <a:pt x="480" y="16800"/>
                  </a:cubicBezTo>
                  <a:lnTo>
                    <a:pt x="411" y="16891"/>
                  </a:lnTo>
                  <a:lnTo>
                    <a:pt x="389" y="16937"/>
                  </a:lnTo>
                  <a:cubicBezTo>
                    <a:pt x="366" y="16983"/>
                    <a:pt x="343" y="17028"/>
                    <a:pt x="320" y="17051"/>
                  </a:cubicBezTo>
                  <a:cubicBezTo>
                    <a:pt x="297" y="17097"/>
                    <a:pt x="274" y="17120"/>
                    <a:pt x="252" y="17142"/>
                  </a:cubicBezTo>
                  <a:cubicBezTo>
                    <a:pt x="229" y="17188"/>
                    <a:pt x="206" y="17211"/>
                    <a:pt x="183" y="17234"/>
                  </a:cubicBezTo>
                  <a:cubicBezTo>
                    <a:pt x="160" y="17279"/>
                    <a:pt x="138" y="17325"/>
                    <a:pt x="115" y="17371"/>
                  </a:cubicBezTo>
                  <a:cubicBezTo>
                    <a:pt x="92" y="17393"/>
                    <a:pt x="92" y="17416"/>
                    <a:pt x="69" y="17439"/>
                  </a:cubicBezTo>
                  <a:cubicBezTo>
                    <a:pt x="46" y="17485"/>
                    <a:pt x="23" y="17508"/>
                    <a:pt x="23" y="17576"/>
                  </a:cubicBezTo>
                  <a:cubicBezTo>
                    <a:pt x="1" y="17599"/>
                    <a:pt x="1" y="17622"/>
                    <a:pt x="1" y="17645"/>
                  </a:cubicBezTo>
                  <a:cubicBezTo>
                    <a:pt x="1" y="17667"/>
                    <a:pt x="1" y="17690"/>
                    <a:pt x="1" y="17713"/>
                  </a:cubicBezTo>
                  <a:cubicBezTo>
                    <a:pt x="23" y="17736"/>
                    <a:pt x="46" y="17759"/>
                    <a:pt x="69" y="17781"/>
                  </a:cubicBezTo>
                  <a:cubicBezTo>
                    <a:pt x="115" y="17781"/>
                    <a:pt x="160" y="17781"/>
                    <a:pt x="183" y="17759"/>
                  </a:cubicBezTo>
                  <a:cubicBezTo>
                    <a:pt x="229" y="17713"/>
                    <a:pt x="252" y="17690"/>
                    <a:pt x="252" y="17645"/>
                  </a:cubicBezTo>
                  <a:cubicBezTo>
                    <a:pt x="274" y="17622"/>
                    <a:pt x="274" y="17599"/>
                    <a:pt x="297" y="17576"/>
                  </a:cubicBezTo>
                  <a:cubicBezTo>
                    <a:pt x="297" y="17553"/>
                    <a:pt x="297" y="17553"/>
                    <a:pt x="297" y="17530"/>
                  </a:cubicBezTo>
                  <a:cubicBezTo>
                    <a:pt x="320" y="17508"/>
                    <a:pt x="320" y="17485"/>
                    <a:pt x="343" y="17462"/>
                  </a:cubicBezTo>
                  <a:cubicBezTo>
                    <a:pt x="343" y="17462"/>
                    <a:pt x="343" y="17439"/>
                    <a:pt x="343" y="17439"/>
                  </a:cubicBezTo>
                  <a:cubicBezTo>
                    <a:pt x="343" y="17439"/>
                    <a:pt x="343" y="17416"/>
                    <a:pt x="366" y="17416"/>
                  </a:cubicBezTo>
                  <a:cubicBezTo>
                    <a:pt x="366" y="17393"/>
                    <a:pt x="389" y="17348"/>
                    <a:pt x="411" y="17325"/>
                  </a:cubicBezTo>
                  <a:cubicBezTo>
                    <a:pt x="434" y="17302"/>
                    <a:pt x="434" y="17256"/>
                    <a:pt x="457" y="17234"/>
                  </a:cubicBezTo>
                  <a:cubicBezTo>
                    <a:pt x="480" y="17211"/>
                    <a:pt x="480" y="17211"/>
                    <a:pt x="503" y="17188"/>
                  </a:cubicBezTo>
                  <a:cubicBezTo>
                    <a:pt x="526" y="17165"/>
                    <a:pt x="548" y="17142"/>
                    <a:pt x="571" y="17097"/>
                  </a:cubicBezTo>
                  <a:cubicBezTo>
                    <a:pt x="571" y="17074"/>
                    <a:pt x="594" y="17051"/>
                    <a:pt x="617" y="17005"/>
                  </a:cubicBezTo>
                  <a:cubicBezTo>
                    <a:pt x="640" y="16960"/>
                    <a:pt x="685" y="16891"/>
                    <a:pt x="708" y="16823"/>
                  </a:cubicBezTo>
                  <a:cubicBezTo>
                    <a:pt x="731" y="16777"/>
                    <a:pt x="777" y="16732"/>
                    <a:pt x="799" y="16663"/>
                  </a:cubicBezTo>
                  <a:cubicBezTo>
                    <a:pt x="799" y="16663"/>
                    <a:pt x="822" y="16640"/>
                    <a:pt x="822" y="16617"/>
                  </a:cubicBezTo>
                  <a:cubicBezTo>
                    <a:pt x="868" y="16526"/>
                    <a:pt x="936" y="16435"/>
                    <a:pt x="982" y="16343"/>
                  </a:cubicBezTo>
                  <a:lnTo>
                    <a:pt x="1028" y="16298"/>
                  </a:lnTo>
                  <a:cubicBezTo>
                    <a:pt x="1028" y="16275"/>
                    <a:pt x="1051" y="16275"/>
                    <a:pt x="1051" y="16252"/>
                  </a:cubicBezTo>
                  <a:cubicBezTo>
                    <a:pt x="1112" y="16191"/>
                    <a:pt x="1137" y="16110"/>
                    <a:pt x="1175" y="16045"/>
                  </a:cubicBezTo>
                  <a:lnTo>
                    <a:pt x="1175" y="16045"/>
                  </a:lnTo>
                  <a:cubicBezTo>
                    <a:pt x="1172" y="16046"/>
                    <a:pt x="1169" y="16047"/>
                    <a:pt x="1165" y="16047"/>
                  </a:cubicBezTo>
                  <a:cubicBezTo>
                    <a:pt x="1184" y="16028"/>
                    <a:pt x="1203" y="15993"/>
                    <a:pt x="1222" y="15955"/>
                  </a:cubicBezTo>
                  <a:lnTo>
                    <a:pt x="1222" y="15955"/>
                  </a:lnTo>
                  <a:cubicBezTo>
                    <a:pt x="1219" y="15955"/>
                    <a:pt x="1215" y="15955"/>
                    <a:pt x="1210" y="15955"/>
                  </a:cubicBezTo>
                  <a:cubicBezTo>
                    <a:pt x="1216" y="15955"/>
                    <a:pt x="1220" y="15954"/>
                    <a:pt x="1223" y="15952"/>
                  </a:cubicBezTo>
                  <a:lnTo>
                    <a:pt x="1223" y="15952"/>
                  </a:lnTo>
                  <a:cubicBezTo>
                    <a:pt x="1223" y="15953"/>
                    <a:pt x="1222" y="15954"/>
                    <a:pt x="1222" y="15955"/>
                  </a:cubicBezTo>
                  <a:lnTo>
                    <a:pt x="1222" y="15955"/>
                  </a:lnTo>
                  <a:cubicBezTo>
                    <a:pt x="1233" y="15954"/>
                    <a:pt x="1233" y="15951"/>
                    <a:pt x="1233" y="15933"/>
                  </a:cubicBezTo>
                  <a:lnTo>
                    <a:pt x="1233" y="15933"/>
                  </a:lnTo>
                  <a:cubicBezTo>
                    <a:pt x="1233" y="15933"/>
                    <a:pt x="1233" y="15946"/>
                    <a:pt x="1223" y="15952"/>
                  </a:cubicBezTo>
                  <a:lnTo>
                    <a:pt x="1223" y="15952"/>
                  </a:lnTo>
                  <a:cubicBezTo>
                    <a:pt x="1227" y="15946"/>
                    <a:pt x="1230" y="15939"/>
                    <a:pt x="1233" y="15933"/>
                  </a:cubicBezTo>
                  <a:cubicBezTo>
                    <a:pt x="1256" y="15910"/>
                    <a:pt x="1256" y="15864"/>
                    <a:pt x="1279" y="15841"/>
                  </a:cubicBezTo>
                  <a:cubicBezTo>
                    <a:pt x="1302" y="15818"/>
                    <a:pt x="1302" y="15796"/>
                    <a:pt x="1324" y="15750"/>
                  </a:cubicBezTo>
                  <a:cubicBezTo>
                    <a:pt x="1416" y="15590"/>
                    <a:pt x="1507" y="15453"/>
                    <a:pt x="1598" y="15294"/>
                  </a:cubicBezTo>
                  <a:cubicBezTo>
                    <a:pt x="1598" y="15271"/>
                    <a:pt x="1621" y="15248"/>
                    <a:pt x="1621" y="15225"/>
                  </a:cubicBezTo>
                  <a:cubicBezTo>
                    <a:pt x="1667" y="15179"/>
                    <a:pt x="1712" y="15111"/>
                    <a:pt x="1735" y="15065"/>
                  </a:cubicBezTo>
                  <a:cubicBezTo>
                    <a:pt x="1758" y="15020"/>
                    <a:pt x="1781" y="14974"/>
                    <a:pt x="1804" y="14951"/>
                  </a:cubicBezTo>
                  <a:cubicBezTo>
                    <a:pt x="1849" y="14860"/>
                    <a:pt x="1895" y="14791"/>
                    <a:pt x="1941" y="14700"/>
                  </a:cubicBezTo>
                  <a:cubicBezTo>
                    <a:pt x="2009" y="14609"/>
                    <a:pt x="2055" y="14495"/>
                    <a:pt x="2123" y="14381"/>
                  </a:cubicBezTo>
                  <a:cubicBezTo>
                    <a:pt x="2215" y="14244"/>
                    <a:pt x="2306" y="14084"/>
                    <a:pt x="2374" y="13947"/>
                  </a:cubicBezTo>
                  <a:cubicBezTo>
                    <a:pt x="2397" y="13901"/>
                    <a:pt x="2443" y="13833"/>
                    <a:pt x="2466" y="13787"/>
                  </a:cubicBezTo>
                  <a:lnTo>
                    <a:pt x="2511" y="13696"/>
                  </a:lnTo>
                  <a:cubicBezTo>
                    <a:pt x="2557" y="13627"/>
                    <a:pt x="2603" y="13559"/>
                    <a:pt x="2648" y="13467"/>
                  </a:cubicBezTo>
                  <a:cubicBezTo>
                    <a:pt x="2648" y="13467"/>
                    <a:pt x="2648" y="13445"/>
                    <a:pt x="2648" y="13445"/>
                  </a:cubicBezTo>
                  <a:cubicBezTo>
                    <a:pt x="2648" y="13422"/>
                    <a:pt x="2648" y="13422"/>
                    <a:pt x="2648" y="13422"/>
                  </a:cubicBezTo>
                  <a:cubicBezTo>
                    <a:pt x="2740" y="13285"/>
                    <a:pt x="2808" y="13148"/>
                    <a:pt x="2899" y="13011"/>
                  </a:cubicBezTo>
                  <a:cubicBezTo>
                    <a:pt x="2899" y="12988"/>
                    <a:pt x="2899" y="12988"/>
                    <a:pt x="2922" y="12965"/>
                  </a:cubicBezTo>
                  <a:cubicBezTo>
                    <a:pt x="2968" y="12897"/>
                    <a:pt x="3014" y="12806"/>
                    <a:pt x="3059" y="12714"/>
                  </a:cubicBezTo>
                  <a:cubicBezTo>
                    <a:pt x="3105" y="12669"/>
                    <a:pt x="3128" y="12623"/>
                    <a:pt x="3150" y="12577"/>
                  </a:cubicBezTo>
                  <a:cubicBezTo>
                    <a:pt x="3173" y="12554"/>
                    <a:pt x="3196" y="12509"/>
                    <a:pt x="3196" y="12463"/>
                  </a:cubicBezTo>
                  <a:cubicBezTo>
                    <a:pt x="3219" y="12463"/>
                    <a:pt x="3219" y="12440"/>
                    <a:pt x="3219" y="12440"/>
                  </a:cubicBezTo>
                  <a:cubicBezTo>
                    <a:pt x="3242" y="12418"/>
                    <a:pt x="3242" y="12395"/>
                    <a:pt x="3265" y="12372"/>
                  </a:cubicBezTo>
                  <a:cubicBezTo>
                    <a:pt x="3333" y="12258"/>
                    <a:pt x="3379" y="12166"/>
                    <a:pt x="3447" y="12075"/>
                  </a:cubicBezTo>
                  <a:cubicBezTo>
                    <a:pt x="3493" y="11984"/>
                    <a:pt x="3516" y="11915"/>
                    <a:pt x="3561" y="11847"/>
                  </a:cubicBezTo>
                  <a:cubicBezTo>
                    <a:pt x="3584" y="11847"/>
                    <a:pt x="3584" y="11824"/>
                    <a:pt x="3584" y="11824"/>
                  </a:cubicBezTo>
                  <a:cubicBezTo>
                    <a:pt x="3607" y="11778"/>
                    <a:pt x="3630" y="11756"/>
                    <a:pt x="3653" y="11733"/>
                  </a:cubicBezTo>
                  <a:cubicBezTo>
                    <a:pt x="3675" y="11687"/>
                    <a:pt x="3675" y="11664"/>
                    <a:pt x="3698" y="11641"/>
                  </a:cubicBezTo>
                  <a:cubicBezTo>
                    <a:pt x="3721" y="11619"/>
                    <a:pt x="3721" y="11596"/>
                    <a:pt x="3744" y="11573"/>
                  </a:cubicBezTo>
                  <a:cubicBezTo>
                    <a:pt x="3812" y="11459"/>
                    <a:pt x="3881" y="11345"/>
                    <a:pt x="3949" y="11231"/>
                  </a:cubicBezTo>
                  <a:cubicBezTo>
                    <a:pt x="3995" y="11116"/>
                    <a:pt x="4063" y="11002"/>
                    <a:pt x="4132" y="10865"/>
                  </a:cubicBezTo>
                  <a:cubicBezTo>
                    <a:pt x="4178" y="10820"/>
                    <a:pt x="4200" y="10751"/>
                    <a:pt x="4246" y="10706"/>
                  </a:cubicBezTo>
                  <a:cubicBezTo>
                    <a:pt x="4246" y="10683"/>
                    <a:pt x="4269" y="10660"/>
                    <a:pt x="4269" y="10614"/>
                  </a:cubicBezTo>
                  <a:cubicBezTo>
                    <a:pt x="4292" y="10592"/>
                    <a:pt x="4337" y="10546"/>
                    <a:pt x="4337" y="10500"/>
                  </a:cubicBezTo>
                  <a:cubicBezTo>
                    <a:pt x="4360" y="10477"/>
                    <a:pt x="4360" y="10455"/>
                    <a:pt x="4360" y="10455"/>
                  </a:cubicBezTo>
                  <a:cubicBezTo>
                    <a:pt x="4406" y="10363"/>
                    <a:pt x="4452" y="10295"/>
                    <a:pt x="4497" y="10203"/>
                  </a:cubicBezTo>
                  <a:cubicBezTo>
                    <a:pt x="4520" y="10203"/>
                    <a:pt x="4520" y="10181"/>
                    <a:pt x="4543" y="10181"/>
                  </a:cubicBezTo>
                  <a:cubicBezTo>
                    <a:pt x="4634" y="10021"/>
                    <a:pt x="4725" y="9861"/>
                    <a:pt x="4817" y="9724"/>
                  </a:cubicBezTo>
                  <a:cubicBezTo>
                    <a:pt x="4908" y="9564"/>
                    <a:pt x="4999" y="9405"/>
                    <a:pt x="5091" y="9222"/>
                  </a:cubicBezTo>
                  <a:cubicBezTo>
                    <a:pt x="5159" y="9085"/>
                    <a:pt x="5250" y="8925"/>
                    <a:pt x="5342" y="8788"/>
                  </a:cubicBezTo>
                  <a:cubicBezTo>
                    <a:pt x="5365" y="8697"/>
                    <a:pt x="5410" y="8629"/>
                    <a:pt x="5456" y="8537"/>
                  </a:cubicBezTo>
                  <a:cubicBezTo>
                    <a:pt x="5479" y="8514"/>
                    <a:pt x="5501" y="8469"/>
                    <a:pt x="5524" y="8446"/>
                  </a:cubicBezTo>
                  <a:cubicBezTo>
                    <a:pt x="5547" y="8400"/>
                    <a:pt x="5570" y="8355"/>
                    <a:pt x="5570" y="8332"/>
                  </a:cubicBezTo>
                  <a:cubicBezTo>
                    <a:pt x="5593" y="8286"/>
                    <a:pt x="5616" y="8263"/>
                    <a:pt x="5638" y="8218"/>
                  </a:cubicBezTo>
                  <a:cubicBezTo>
                    <a:pt x="5661" y="8195"/>
                    <a:pt x="5661" y="8149"/>
                    <a:pt x="5661" y="8126"/>
                  </a:cubicBezTo>
                  <a:cubicBezTo>
                    <a:pt x="5707" y="8035"/>
                    <a:pt x="5753" y="7967"/>
                    <a:pt x="5798" y="7875"/>
                  </a:cubicBezTo>
                  <a:cubicBezTo>
                    <a:pt x="5890" y="7761"/>
                    <a:pt x="5935" y="7624"/>
                    <a:pt x="6004" y="7510"/>
                  </a:cubicBezTo>
                  <a:cubicBezTo>
                    <a:pt x="6049" y="7464"/>
                    <a:pt x="6072" y="7419"/>
                    <a:pt x="6095" y="7373"/>
                  </a:cubicBezTo>
                  <a:cubicBezTo>
                    <a:pt x="6209" y="7213"/>
                    <a:pt x="6300" y="7054"/>
                    <a:pt x="6392" y="6871"/>
                  </a:cubicBezTo>
                  <a:cubicBezTo>
                    <a:pt x="6460" y="6734"/>
                    <a:pt x="6551" y="6597"/>
                    <a:pt x="6643" y="6483"/>
                  </a:cubicBezTo>
                  <a:cubicBezTo>
                    <a:pt x="6711" y="6369"/>
                    <a:pt x="6780" y="6255"/>
                    <a:pt x="6848" y="6141"/>
                  </a:cubicBezTo>
                  <a:cubicBezTo>
                    <a:pt x="6848" y="6118"/>
                    <a:pt x="6871" y="6095"/>
                    <a:pt x="6871" y="6072"/>
                  </a:cubicBezTo>
                  <a:cubicBezTo>
                    <a:pt x="6917" y="5981"/>
                    <a:pt x="6985" y="5890"/>
                    <a:pt x="7031" y="5798"/>
                  </a:cubicBezTo>
                  <a:cubicBezTo>
                    <a:pt x="7122" y="5661"/>
                    <a:pt x="7236" y="5524"/>
                    <a:pt x="7305" y="5365"/>
                  </a:cubicBezTo>
                  <a:cubicBezTo>
                    <a:pt x="7305" y="5342"/>
                    <a:pt x="7305" y="5319"/>
                    <a:pt x="7305" y="5296"/>
                  </a:cubicBezTo>
                  <a:cubicBezTo>
                    <a:pt x="7305" y="5296"/>
                    <a:pt x="7305" y="5273"/>
                    <a:pt x="7305" y="5273"/>
                  </a:cubicBezTo>
                  <a:cubicBezTo>
                    <a:pt x="7350" y="5205"/>
                    <a:pt x="7396" y="5136"/>
                    <a:pt x="7419" y="5068"/>
                  </a:cubicBezTo>
                  <a:cubicBezTo>
                    <a:pt x="7464" y="4977"/>
                    <a:pt x="7510" y="4908"/>
                    <a:pt x="7556" y="4817"/>
                  </a:cubicBezTo>
                  <a:lnTo>
                    <a:pt x="7579" y="4817"/>
                  </a:lnTo>
                  <a:cubicBezTo>
                    <a:pt x="7579" y="4771"/>
                    <a:pt x="7601" y="4748"/>
                    <a:pt x="7624" y="4725"/>
                  </a:cubicBezTo>
                  <a:cubicBezTo>
                    <a:pt x="7647" y="4725"/>
                    <a:pt x="7670" y="4703"/>
                    <a:pt x="7693" y="4680"/>
                  </a:cubicBezTo>
                  <a:cubicBezTo>
                    <a:pt x="7761" y="4588"/>
                    <a:pt x="7807" y="4497"/>
                    <a:pt x="7852" y="4406"/>
                  </a:cubicBezTo>
                  <a:cubicBezTo>
                    <a:pt x="7898" y="4337"/>
                    <a:pt x="7921" y="4269"/>
                    <a:pt x="7967" y="4200"/>
                  </a:cubicBezTo>
                  <a:cubicBezTo>
                    <a:pt x="7989" y="4155"/>
                    <a:pt x="8012" y="4086"/>
                    <a:pt x="8058" y="4041"/>
                  </a:cubicBezTo>
                  <a:lnTo>
                    <a:pt x="8058" y="4018"/>
                  </a:lnTo>
                  <a:cubicBezTo>
                    <a:pt x="8104" y="3949"/>
                    <a:pt x="8149" y="3858"/>
                    <a:pt x="8195" y="3790"/>
                  </a:cubicBezTo>
                  <a:cubicBezTo>
                    <a:pt x="8241" y="3721"/>
                    <a:pt x="8263" y="3653"/>
                    <a:pt x="8309" y="3584"/>
                  </a:cubicBezTo>
                  <a:cubicBezTo>
                    <a:pt x="8309" y="3561"/>
                    <a:pt x="8309" y="3561"/>
                    <a:pt x="8309" y="3561"/>
                  </a:cubicBezTo>
                  <a:cubicBezTo>
                    <a:pt x="8355" y="3516"/>
                    <a:pt x="8400" y="3447"/>
                    <a:pt x="8423" y="3379"/>
                  </a:cubicBezTo>
                  <a:cubicBezTo>
                    <a:pt x="8469" y="3333"/>
                    <a:pt x="8492" y="3265"/>
                    <a:pt x="8537" y="3219"/>
                  </a:cubicBezTo>
                  <a:cubicBezTo>
                    <a:pt x="8606" y="3105"/>
                    <a:pt x="8674" y="2991"/>
                    <a:pt x="8743" y="2877"/>
                  </a:cubicBezTo>
                  <a:cubicBezTo>
                    <a:pt x="8811" y="2762"/>
                    <a:pt x="8880" y="2648"/>
                    <a:pt x="8948" y="2534"/>
                  </a:cubicBezTo>
                  <a:cubicBezTo>
                    <a:pt x="8971" y="2489"/>
                    <a:pt x="8994" y="2420"/>
                    <a:pt x="9039" y="2352"/>
                  </a:cubicBezTo>
                  <a:cubicBezTo>
                    <a:pt x="9039" y="2329"/>
                    <a:pt x="9062" y="2306"/>
                    <a:pt x="9062" y="2283"/>
                  </a:cubicBezTo>
                  <a:cubicBezTo>
                    <a:pt x="9085" y="2260"/>
                    <a:pt x="9085" y="2237"/>
                    <a:pt x="9108" y="2215"/>
                  </a:cubicBezTo>
                  <a:cubicBezTo>
                    <a:pt x="9108" y="2192"/>
                    <a:pt x="9108" y="2192"/>
                    <a:pt x="9108" y="2169"/>
                  </a:cubicBezTo>
                  <a:cubicBezTo>
                    <a:pt x="9108" y="2146"/>
                    <a:pt x="9108" y="2123"/>
                    <a:pt x="9108" y="2123"/>
                  </a:cubicBezTo>
                  <a:cubicBezTo>
                    <a:pt x="9108" y="2101"/>
                    <a:pt x="9131" y="2055"/>
                    <a:pt x="9154" y="2032"/>
                  </a:cubicBezTo>
                  <a:cubicBezTo>
                    <a:pt x="9176" y="2032"/>
                    <a:pt x="9199" y="2009"/>
                    <a:pt x="9199" y="1986"/>
                  </a:cubicBezTo>
                  <a:cubicBezTo>
                    <a:pt x="9245" y="1964"/>
                    <a:pt x="9268" y="1918"/>
                    <a:pt x="9290" y="1895"/>
                  </a:cubicBezTo>
                  <a:cubicBezTo>
                    <a:pt x="9290" y="1849"/>
                    <a:pt x="9313" y="1804"/>
                    <a:pt x="9336" y="1781"/>
                  </a:cubicBezTo>
                  <a:cubicBezTo>
                    <a:pt x="9359" y="1735"/>
                    <a:pt x="9382" y="1690"/>
                    <a:pt x="9405" y="1667"/>
                  </a:cubicBezTo>
                  <a:cubicBezTo>
                    <a:pt x="9427" y="1621"/>
                    <a:pt x="9450" y="1553"/>
                    <a:pt x="9496" y="1507"/>
                  </a:cubicBezTo>
                  <a:cubicBezTo>
                    <a:pt x="9519" y="1439"/>
                    <a:pt x="9564" y="1393"/>
                    <a:pt x="9610" y="1324"/>
                  </a:cubicBezTo>
                  <a:cubicBezTo>
                    <a:pt x="9656" y="1256"/>
                    <a:pt x="9724" y="1188"/>
                    <a:pt x="9747" y="1119"/>
                  </a:cubicBezTo>
                  <a:cubicBezTo>
                    <a:pt x="9793" y="1073"/>
                    <a:pt x="9815" y="1028"/>
                    <a:pt x="9861" y="982"/>
                  </a:cubicBezTo>
                  <a:cubicBezTo>
                    <a:pt x="9861" y="982"/>
                    <a:pt x="9884" y="959"/>
                    <a:pt x="9884" y="936"/>
                  </a:cubicBezTo>
                  <a:cubicBezTo>
                    <a:pt x="9884" y="914"/>
                    <a:pt x="9884" y="891"/>
                    <a:pt x="9884" y="868"/>
                  </a:cubicBezTo>
                  <a:cubicBezTo>
                    <a:pt x="9884" y="868"/>
                    <a:pt x="9884" y="845"/>
                    <a:pt x="9861" y="822"/>
                  </a:cubicBezTo>
                  <a:cubicBezTo>
                    <a:pt x="9861" y="799"/>
                    <a:pt x="9861" y="777"/>
                    <a:pt x="9838" y="754"/>
                  </a:cubicBezTo>
                  <a:cubicBezTo>
                    <a:pt x="9838" y="731"/>
                    <a:pt x="9815" y="708"/>
                    <a:pt x="9793" y="685"/>
                  </a:cubicBezTo>
                  <a:cubicBezTo>
                    <a:pt x="9770" y="663"/>
                    <a:pt x="9770" y="663"/>
                    <a:pt x="9747" y="663"/>
                  </a:cubicBezTo>
                  <a:cubicBezTo>
                    <a:pt x="9724" y="594"/>
                    <a:pt x="9679" y="571"/>
                    <a:pt x="9610" y="548"/>
                  </a:cubicBezTo>
                  <a:cubicBezTo>
                    <a:pt x="9587" y="503"/>
                    <a:pt x="9564" y="457"/>
                    <a:pt x="9542" y="434"/>
                  </a:cubicBezTo>
                  <a:cubicBezTo>
                    <a:pt x="9450" y="343"/>
                    <a:pt x="9359" y="297"/>
                    <a:pt x="9245" y="229"/>
                  </a:cubicBezTo>
                  <a:cubicBezTo>
                    <a:pt x="9199" y="206"/>
                    <a:pt x="9154" y="183"/>
                    <a:pt x="9108" y="160"/>
                  </a:cubicBezTo>
                  <a:cubicBezTo>
                    <a:pt x="9062" y="138"/>
                    <a:pt x="8994" y="92"/>
                    <a:pt x="8925" y="92"/>
                  </a:cubicBezTo>
                  <a:cubicBezTo>
                    <a:pt x="8925" y="46"/>
                    <a:pt x="8902" y="23"/>
                    <a:pt x="8880" y="23"/>
                  </a:cubicBezTo>
                  <a:cubicBezTo>
                    <a:pt x="8880" y="1"/>
                    <a:pt x="8857" y="1"/>
                    <a:pt x="88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11"/>
            <p:cNvSpPr/>
            <p:nvPr/>
          </p:nvSpPr>
          <p:spPr>
            <a:xfrm>
              <a:off x="-652814" y="3009522"/>
              <a:ext cx="736940" cy="326957"/>
            </a:xfrm>
            <a:custGeom>
              <a:avLst/>
              <a:gdLst/>
              <a:ahLst/>
              <a:cxnLst/>
              <a:rect l="l" t="t" r="r" b="b"/>
              <a:pathLst>
                <a:path w="13172" h="5844" extrusionOk="0">
                  <a:moveTo>
                    <a:pt x="92" y="0"/>
                  </a:moveTo>
                  <a:cubicBezTo>
                    <a:pt x="46" y="0"/>
                    <a:pt x="1" y="46"/>
                    <a:pt x="1" y="115"/>
                  </a:cubicBezTo>
                  <a:cubicBezTo>
                    <a:pt x="1" y="137"/>
                    <a:pt x="1" y="160"/>
                    <a:pt x="24" y="183"/>
                  </a:cubicBezTo>
                  <a:cubicBezTo>
                    <a:pt x="46" y="206"/>
                    <a:pt x="46" y="206"/>
                    <a:pt x="46" y="229"/>
                  </a:cubicBezTo>
                  <a:cubicBezTo>
                    <a:pt x="69" y="251"/>
                    <a:pt x="92" y="251"/>
                    <a:pt x="115" y="274"/>
                  </a:cubicBezTo>
                  <a:cubicBezTo>
                    <a:pt x="138" y="297"/>
                    <a:pt x="161" y="320"/>
                    <a:pt x="206" y="320"/>
                  </a:cubicBezTo>
                  <a:cubicBezTo>
                    <a:pt x="252" y="366"/>
                    <a:pt x="320" y="411"/>
                    <a:pt x="389" y="434"/>
                  </a:cubicBezTo>
                  <a:cubicBezTo>
                    <a:pt x="389" y="457"/>
                    <a:pt x="412" y="480"/>
                    <a:pt x="435" y="480"/>
                  </a:cubicBezTo>
                  <a:cubicBezTo>
                    <a:pt x="457" y="503"/>
                    <a:pt x="480" y="525"/>
                    <a:pt x="503" y="548"/>
                  </a:cubicBezTo>
                  <a:cubicBezTo>
                    <a:pt x="549" y="571"/>
                    <a:pt x="594" y="617"/>
                    <a:pt x="640" y="639"/>
                  </a:cubicBezTo>
                  <a:lnTo>
                    <a:pt x="708" y="639"/>
                  </a:lnTo>
                  <a:cubicBezTo>
                    <a:pt x="823" y="731"/>
                    <a:pt x="959" y="822"/>
                    <a:pt x="1096" y="913"/>
                  </a:cubicBezTo>
                  <a:cubicBezTo>
                    <a:pt x="1256" y="1005"/>
                    <a:pt x="1393" y="1119"/>
                    <a:pt x="1553" y="1210"/>
                  </a:cubicBezTo>
                  <a:cubicBezTo>
                    <a:pt x="1690" y="1301"/>
                    <a:pt x="1827" y="1393"/>
                    <a:pt x="1964" y="1484"/>
                  </a:cubicBezTo>
                  <a:cubicBezTo>
                    <a:pt x="1987" y="1507"/>
                    <a:pt x="2009" y="1507"/>
                    <a:pt x="2009" y="1530"/>
                  </a:cubicBezTo>
                  <a:cubicBezTo>
                    <a:pt x="2023" y="1536"/>
                    <a:pt x="2036" y="1539"/>
                    <a:pt x="2050" y="1539"/>
                  </a:cubicBezTo>
                  <a:cubicBezTo>
                    <a:pt x="2082" y="1539"/>
                    <a:pt x="2114" y="1523"/>
                    <a:pt x="2146" y="1507"/>
                  </a:cubicBezTo>
                  <a:cubicBezTo>
                    <a:pt x="2215" y="1552"/>
                    <a:pt x="2283" y="1598"/>
                    <a:pt x="2352" y="1644"/>
                  </a:cubicBezTo>
                  <a:cubicBezTo>
                    <a:pt x="2352" y="1644"/>
                    <a:pt x="2329" y="1621"/>
                    <a:pt x="2329" y="1621"/>
                  </a:cubicBezTo>
                  <a:lnTo>
                    <a:pt x="2329" y="1621"/>
                  </a:lnTo>
                  <a:cubicBezTo>
                    <a:pt x="2466" y="1712"/>
                    <a:pt x="2580" y="1781"/>
                    <a:pt x="2717" y="1872"/>
                  </a:cubicBezTo>
                  <a:cubicBezTo>
                    <a:pt x="2763" y="1895"/>
                    <a:pt x="2808" y="1918"/>
                    <a:pt x="2877" y="1963"/>
                  </a:cubicBezTo>
                  <a:cubicBezTo>
                    <a:pt x="2900" y="1963"/>
                    <a:pt x="2945" y="1986"/>
                    <a:pt x="2968" y="2009"/>
                  </a:cubicBezTo>
                  <a:cubicBezTo>
                    <a:pt x="2991" y="2009"/>
                    <a:pt x="2991" y="2032"/>
                    <a:pt x="3014" y="2032"/>
                  </a:cubicBezTo>
                  <a:cubicBezTo>
                    <a:pt x="3037" y="2032"/>
                    <a:pt x="3059" y="2055"/>
                    <a:pt x="3082" y="2055"/>
                  </a:cubicBezTo>
                  <a:lnTo>
                    <a:pt x="3128" y="2055"/>
                  </a:lnTo>
                  <a:cubicBezTo>
                    <a:pt x="3151" y="2077"/>
                    <a:pt x="3174" y="2077"/>
                    <a:pt x="3219" y="2100"/>
                  </a:cubicBezTo>
                  <a:cubicBezTo>
                    <a:pt x="3379" y="2192"/>
                    <a:pt x="3539" y="2283"/>
                    <a:pt x="3699" y="2374"/>
                  </a:cubicBezTo>
                  <a:cubicBezTo>
                    <a:pt x="3858" y="2443"/>
                    <a:pt x="4018" y="2534"/>
                    <a:pt x="4178" y="2625"/>
                  </a:cubicBezTo>
                  <a:cubicBezTo>
                    <a:pt x="4224" y="2648"/>
                    <a:pt x="4292" y="2694"/>
                    <a:pt x="4360" y="2694"/>
                  </a:cubicBezTo>
                  <a:cubicBezTo>
                    <a:pt x="4360" y="2694"/>
                    <a:pt x="4383" y="2694"/>
                    <a:pt x="4406" y="2717"/>
                  </a:cubicBezTo>
                  <a:cubicBezTo>
                    <a:pt x="4726" y="2876"/>
                    <a:pt x="5045" y="3036"/>
                    <a:pt x="5365" y="3173"/>
                  </a:cubicBezTo>
                  <a:cubicBezTo>
                    <a:pt x="5388" y="3196"/>
                    <a:pt x="5410" y="3196"/>
                    <a:pt x="5433" y="3219"/>
                  </a:cubicBezTo>
                  <a:lnTo>
                    <a:pt x="5479" y="3219"/>
                  </a:lnTo>
                  <a:cubicBezTo>
                    <a:pt x="5502" y="3242"/>
                    <a:pt x="5525" y="3242"/>
                    <a:pt x="5547" y="3242"/>
                  </a:cubicBezTo>
                  <a:cubicBezTo>
                    <a:pt x="5593" y="3264"/>
                    <a:pt x="5616" y="3287"/>
                    <a:pt x="5661" y="3287"/>
                  </a:cubicBezTo>
                  <a:cubicBezTo>
                    <a:pt x="5707" y="3356"/>
                    <a:pt x="5776" y="3379"/>
                    <a:pt x="5844" y="3424"/>
                  </a:cubicBezTo>
                  <a:cubicBezTo>
                    <a:pt x="5890" y="3447"/>
                    <a:pt x="5935" y="3470"/>
                    <a:pt x="5981" y="3470"/>
                  </a:cubicBezTo>
                  <a:cubicBezTo>
                    <a:pt x="6072" y="3515"/>
                    <a:pt x="6164" y="3561"/>
                    <a:pt x="6232" y="3607"/>
                  </a:cubicBezTo>
                  <a:cubicBezTo>
                    <a:pt x="6301" y="3630"/>
                    <a:pt x="6346" y="3652"/>
                    <a:pt x="6392" y="3675"/>
                  </a:cubicBezTo>
                  <a:cubicBezTo>
                    <a:pt x="6415" y="3698"/>
                    <a:pt x="6438" y="3721"/>
                    <a:pt x="6460" y="3744"/>
                  </a:cubicBezTo>
                  <a:cubicBezTo>
                    <a:pt x="6460" y="3767"/>
                    <a:pt x="6483" y="3767"/>
                    <a:pt x="6506" y="3789"/>
                  </a:cubicBezTo>
                  <a:cubicBezTo>
                    <a:pt x="6552" y="3812"/>
                    <a:pt x="6597" y="3835"/>
                    <a:pt x="6643" y="3858"/>
                  </a:cubicBezTo>
                  <a:cubicBezTo>
                    <a:pt x="6689" y="3881"/>
                    <a:pt x="6734" y="3903"/>
                    <a:pt x="6780" y="3926"/>
                  </a:cubicBezTo>
                  <a:cubicBezTo>
                    <a:pt x="6871" y="3972"/>
                    <a:pt x="6963" y="4018"/>
                    <a:pt x="7054" y="4040"/>
                  </a:cubicBezTo>
                  <a:cubicBezTo>
                    <a:pt x="7122" y="4086"/>
                    <a:pt x="7191" y="4109"/>
                    <a:pt x="7282" y="4132"/>
                  </a:cubicBezTo>
                  <a:cubicBezTo>
                    <a:pt x="7351" y="4177"/>
                    <a:pt x="7442" y="4200"/>
                    <a:pt x="7533" y="4223"/>
                  </a:cubicBezTo>
                  <a:cubicBezTo>
                    <a:pt x="7693" y="4292"/>
                    <a:pt x="7876" y="4360"/>
                    <a:pt x="8035" y="4428"/>
                  </a:cubicBezTo>
                  <a:lnTo>
                    <a:pt x="8286" y="4543"/>
                  </a:lnTo>
                  <a:cubicBezTo>
                    <a:pt x="8332" y="4543"/>
                    <a:pt x="8378" y="4565"/>
                    <a:pt x="8401" y="4588"/>
                  </a:cubicBezTo>
                  <a:cubicBezTo>
                    <a:pt x="8446" y="4611"/>
                    <a:pt x="8492" y="4611"/>
                    <a:pt x="8537" y="4634"/>
                  </a:cubicBezTo>
                  <a:cubicBezTo>
                    <a:pt x="8720" y="4702"/>
                    <a:pt x="8880" y="4771"/>
                    <a:pt x="9040" y="4839"/>
                  </a:cubicBezTo>
                  <a:cubicBezTo>
                    <a:pt x="9131" y="4885"/>
                    <a:pt x="9199" y="4908"/>
                    <a:pt x="9291" y="4931"/>
                  </a:cubicBezTo>
                  <a:cubicBezTo>
                    <a:pt x="9336" y="4953"/>
                    <a:pt x="9382" y="4976"/>
                    <a:pt x="9428" y="4999"/>
                  </a:cubicBezTo>
                  <a:cubicBezTo>
                    <a:pt x="9450" y="4999"/>
                    <a:pt x="9473" y="5022"/>
                    <a:pt x="9496" y="5022"/>
                  </a:cubicBezTo>
                  <a:cubicBezTo>
                    <a:pt x="9519" y="5045"/>
                    <a:pt x="9542" y="5045"/>
                    <a:pt x="9565" y="5045"/>
                  </a:cubicBezTo>
                  <a:cubicBezTo>
                    <a:pt x="9587" y="5068"/>
                    <a:pt x="9610" y="5068"/>
                    <a:pt x="9633" y="5090"/>
                  </a:cubicBezTo>
                  <a:cubicBezTo>
                    <a:pt x="9656" y="5090"/>
                    <a:pt x="9679" y="5113"/>
                    <a:pt x="9724" y="5113"/>
                  </a:cubicBezTo>
                  <a:cubicBezTo>
                    <a:pt x="9770" y="5136"/>
                    <a:pt x="9839" y="5159"/>
                    <a:pt x="9884" y="5159"/>
                  </a:cubicBezTo>
                  <a:cubicBezTo>
                    <a:pt x="9998" y="5205"/>
                    <a:pt x="10090" y="5227"/>
                    <a:pt x="10204" y="5250"/>
                  </a:cubicBezTo>
                  <a:cubicBezTo>
                    <a:pt x="10227" y="5250"/>
                    <a:pt x="10249" y="5273"/>
                    <a:pt x="10272" y="5273"/>
                  </a:cubicBezTo>
                  <a:cubicBezTo>
                    <a:pt x="10341" y="5296"/>
                    <a:pt x="10386" y="5319"/>
                    <a:pt x="10455" y="5319"/>
                  </a:cubicBezTo>
                  <a:cubicBezTo>
                    <a:pt x="10500" y="5341"/>
                    <a:pt x="10523" y="5341"/>
                    <a:pt x="10569" y="5364"/>
                  </a:cubicBezTo>
                  <a:cubicBezTo>
                    <a:pt x="10592" y="5364"/>
                    <a:pt x="10615" y="5364"/>
                    <a:pt x="10637" y="5387"/>
                  </a:cubicBezTo>
                  <a:cubicBezTo>
                    <a:pt x="10683" y="5387"/>
                    <a:pt x="10706" y="5410"/>
                    <a:pt x="10752" y="5410"/>
                  </a:cubicBezTo>
                  <a:cubicBezTo>
                    <a:pt x="10774" y="5410"/>
                    <a:pt x="10797" y="5433"/>
                    <a:pt x="10843" y="5433"/>
                  </a:cubicBezTo>
                  <a:cubicBezTo>
                    <a:pt x="10888" y="5433"/>
                    <a:pt x="10911" y="5456"/>
                    <a:pt x="10957" y="5456"/>
                  </a:cubicBezTo>
                  <a:lnTo>
                    <a:pt x="10980" y="5456"/>
                  </a:lnTo>
                  <a:cubicBezTo>
                    <a:pt x="11048" y="5478"/>
                    <a:pt x="11140" y="5501"/>
                    <a:pt x="11231" y="5524"/>
                  </a:cubicBezTo>
                  <a:cubicBezTo>
                    <a:pt x="11413" y="5570"/>
                    <a:pt x="11573" y="5615"/>
                    <a:pt x="11756" y="5661"/>
                  </a:cubicBezTo>
                  <a:cubicBezTo>
                    <a:pt x="11779" y="5684"/>
                    <a:pt x="11802" y="5684"/>
                    <a:pt x="11824" y="5684"/>
                  </a:cubicBezTo>
                  <a:lnTo>
                    <a:pt x="11961" y="5684"/>
                  </a:lnTo>
                  <a:cubicBezTo>
                    <a:pt x="12007" y="5707"/>
                    <a:pt x="12053" y="5707"/>
                    <a:pt x="12098" y="5730"/>
                  </a:cubicBezTo>
                  <a:cubicBezTo>
                    <a:pt x="12190" y="5730"/>
                    <a:pt x="12304" y="5752"/>
                    <a:pt x="12395" y="5775"/>
                  </a:cubicBezTo>
                  <a:cubicBezTo>
                    <a:pt x="12486" y="5775"/>
                    <a:pt x="12600" y="5798"/>
                    <a:pt x="12692" y="5798"/>
                  </a:cubicBezTo>
                  <a:cubicBezTo>
                    <a:pt x="12737" y="5821"/>
                    <a:pt x="12783" y="5821"/>
                    <a:pt x="12829" y="5821"/>
                  </a:cubicBezTo>
                  <a:cubicBezTo>
                    <a:pt x="12851" y="5821"/>
                    <a:pt x="12874" y="5821"/>
                    <a:pt x="12897" y="5844"/>
                  </a:cubicBezTo>
                  <a:lnTo>
                    <a:pt x="12920" y="5844"/>
                  </a:lnTo>
                  <a:cubicBezTo>
                    <a:pt x="12966" y="5844"/>
                    <a:pt x="13011" y="5844"/>
                    <a:pt x="13034" y="5821"/>
                  </a:cubicBezTo>
                  <a:cubicBezTo>
                    <a:pt x="13057" y="5798"/>
                    <a:pt x="13057" y="5798"/>
                    <a:pt x="13057" y="5775"/>
                  </a:cubicBezTo>
                  <a:cubicBezTo>
                    <a:pt x="13103" y="5775"/>
                    <a:pt x="13125" y="5752"/>
                    <a:pt x="13125" y="5730"/>
                  </a:cubicBezTo>
                  <a:cubicBezTo>
                    <a:pt x="13148" y="5707"/>
                    <a:pt x="13171" y="5684"/>
                    <a:pt x="13171" y="5661"/>
                  </a:cubicBezTo>
                  <a:cubicBezTo>
                    <a:pt x="13171" y="5638"/>
                    <a:pt x="13171" y="5615"/>
                    <a:pt x="13171" y="5570"/>
                  </a:cubicBezTo>
                  <a:cubicBezTo>
                    <a:pt x="13148" y="5501"/>
                    <a:pt x="13034" y="5478"/>
                    <a:pt x="12966" y="5456"/>
                  </a:cubicBezTo>
                  <a:cubicBezTo>
                    <a:pt x="12943" y="5456"/>
                    <a:pt x="12943" y="5478"/>
                    <a:pt x="12920" y="5478"/>
                  </a:cubicBezTo>
                  <a:lnTo>
                    <a:pt x="12829" y="5478"/>
                  </a:lnTo>
                  <a:cubicBezTo>
                    <a:pt x="12532" y="5478"/>
                    <a:pt x="12235" y="5433"/>
                    <a:pt x="11961" y="5387"/>
                  </a:cubicBezTo>
                  <a:cubicBezTo>
                    <a:pt x="11938" y="5387"/>
                    <a:pt x="11916" y="5387"/>
                    <a:pt x="11916" y="5364"/>
                  </a:cubicBezTo>
                  <a:lnTo>
                    <a:pt x="11847" y="5364"/>
                  </a:lnTo>
                  <a:cubicBezTo>
                    <a:pt x="11802" y="5341"/>
                    <a:pt x="11756" y="5341"/>
                    <a:pt x="11710" y="5341"/>
                  </a:cubicBezTo>
                  <a:lnTo>
                    <a:pt x="11687" y="5319"/>
                  </a:lnTo>
                  <a:lnTo>
                    <a:pt x="11596" y="5319"/>
                  </a:lnTo>
                  <a:cubicBezTo>
                    <a:pt x="11528" y="5296"/>
                    <a:pt x="11459" y="5273"/>
                    <a:pt x="11391" y="5273"/>
                  </a:cubicBezTo>
                  <a:lnTo>
                    <a:pt x="11368" y="5250"/>
                  </a:lnTo>
                  <a:lnTo>
                    <a:pt x="11299" y="5250"/>
                  </a:lnTo>
                  <a:lnTo>
                    <a:pt x="11277" y="5227"/>
                  </a:lnTo>
                  <a:cubicBezTo>
                    <a:pt x="11140" y="5205"/>
                    <a:pt x="11025" y="5182"/>
                    <a:pt x="10911" y="5136"/>
                  </a:cubicBezTo>
                  <a:cubicBezTo>
                    <a:pt x="10843" y="5113"/>
                    <a:pt x="10797" y="5090"/>
                    <a:pt x="10729" y="5090"/>
                  </a:cubicBezTo>
                  <a:lnTo>
                    <a:pt x="10683" y="5068"/>
                  </a:lnTo>
                  <a:lnTo>
                    <a:pt x="10660" y="5045"/>
                  </a:lnTo>
                  <a:lnTo>
                    <a:pt x="10592" y="5022"/>
                  </a:lnTo>
                  <a:cubicBezTo>
                    <a:pt x="10455" y="4999"/>
                    <a:pt x="10341" y="4931"/>
                    <a:pt x="10204" y="4885"/>
                  </a:cubicBezTo>
                  <a:lnTo>
                    <a:pt x="10135" y="4862"/>
                  </a:lnTo>
                  <a:lnTo>
                    <a:pt x="10112" y="4862"/>
                  </a:lnTo>
                  <a:cubicBezTo>
                    <a:pt x="10090" y="4839"/>
                    <a:pt x="10067" y="4839"/>
                    <a:pt x="10044" y="4839"/>
                  </a:cubicBezTo>
                  <a:cubicBezTo>
                    <a:pt x="9861" y="4771"/>
                    <a:pt x="9679" y="4725"/>
                    <a:pt x="9519" y="4680"/>
                  </a:cubicBezTo>
                  <a:cubicBezTo>
                    <a:pt x="9405" y="4634"/>
                    <a:pt x="9291" y="4611"/>
                    <a:pt x="9199" y="4565"/>
                  </a:cubicBezTo>
                  <a:cubicBezTo>
                    <a:pt x="9177" y="4565"/>
                    <a:pt x="9177" y="4565"/>
                    <a:pt x="9154" y="4543"/>
                  </a:cubicBezTo>
                  <a:cubicBezTo>
                    <a:pt x="9040" y="4497"/>
                    <a:pt x="8903" y="4428"/>
                    <a:pt x="8766" y="4383"/>
                  </a:cubicBezTo>
                  <a:cubicBezTo>
                    <a:pt x="8652" y="4337"/>
                    <a:pt x="8537" y="4269"/>
                    <a:pt x="8401" y="4246"/>
                  </a:cubicBezTo>
                  <a:cubicBezTo>
                    <a:pt x="8401" y="4246"/>
                    <a:pt x="8401" y="4223"/>
                    <a:pt x="8378" y="4223"/>
                  </a:cubicBezTo>
                  <a:cubicBezTo>
                    <a:pt x="8332" y="4200"/>
                    <a:pt x="8264" y="4177"/>
                    <a:pt x="8218" y="4155"/>
                  </a:cubicBezTo>
                  <a:cubicBezTo>
                    <a:pt x="8172" y="4132"/>
                    <a:pt x="8127" y="4109"/>
                    <a:pt x="8081" y="4086"/>
                  </a:cubicBezTo>
                  <a:cubicBezTo>
                    <a:pt x="8058" y="4086"/>
                    <a:pt x="8013" y="4063"/>
                    <a:pt x="7990" y="4063"/>
                  </a:cubicBezTo>
                  <a:cubicBezTo>
                    <a:pt x="7921" y="4018"/>
                    <a:pt x="7853" y="3995"/>
                    <a:pt x="7784" y="3972"/>
                  </a:cubicBezTo>
                  <a:cubicBezTo>
                    <a:pt x="7647" y="3903"/>
                    <a:pt x="7510" y="3858"/>
                    <a:pt x="7373" y="3789"/>
                  </a:cubicBezTo>
                  <a:cubicBezTo>
                    <a:pt x="7282" y="3767"/>
                    <a:pt x="7168" y="3721"/>
                    <a:pt x="7077" y="3675"/>
                  </a:cubicBezTo>
                  <a:cubicBezTo>
                    <a:pt x="7077" y="3652"/>
                    <a:pt x="7077" y="3652"/>
                    <a:pt x="7077" y="3652"/>
                  </a:cubicBezTo>
                  <a:cubicBezTo>
                    <a:pt x="6940" y="3584"/>
                    <a:pt x="6803" y="3515"/>
                    <a:pt x="6666" y="3470"/>
                  </a:cubicBezTo>
                  <a:cubicBezTo>
                    <a:pt x="6529" y="3401"/>
                    <a:pt x="6415" y="3356"/>
                    <a:pt x="6278" y="3310"/>
                  </a:cubicBezTo>
                  <a:lnTo>
                    <a:pt x="6209" y="3264"/>
                  </a:lnTo>
                  <a:cubicBezTo>
                    <a:pt x="6050" y="3196"/>
                    <a:pt x="5890" y="3127"/>
                    <a:pt x="5753" y="3059"/>
                  </a:cubicBezTo>
                  <a:cubicBezTo>
                    <a:pt x="5707" y="3036"/>
                    <a:pt x="5639" y="3013"/>
                    <a:pt x="5593" y="2990"/>
                  </a:cubicBezTo>
                  <a:lnTo>
                    <a:pt x="5570" y="2990"/>
                  </a:lnTo>
                  <a:lnTo>
                    <a:pt x="5547" y="2968"/>
                  </a:lnTo>
                  <a:lnTo>
                    <a:pt x="5525" y="2968"/>
                  </a:lnTo>
                  <a:cubicBezTo>
                    <a:pt x="5479" y="2945"/>
                    <a:pt x="5433" y="2922"/>
                    <a:pt x="5410" y="2899"/>
                  </a:cubicBezTo>
                  <a:lnTo>
                    <a:pt x="5319" y="2876"/>
                  </a:lnTo>
                  <a:cubicBezTo>
                    <a:pt x="5273" y="2854"/>
                    <a:pt x="5251" y="2831"/>
                    <a:pt x="5205" y="2831"/>
                  </a:cubicBezTo>
                  <a:lnTo>
                    <a:pt x="5159" y="2808"/>
                  </a:lnTo>
                  <a:lnTo>
                    <a:pt x="5091" y="2762"/>
                  </a:lnTo>
                  <a:cubicBezTo>
                    <a:pt x="5022" y="2739"/>
                    <a:pt x="4954" y="2694"/>
                    <a:pt x="4885" y="2671"/>
                  </a:cubicBezTo>
                  <a:cubicBezTo>
                    <a:pt x="4840" y="2648"/>
                    <a:pt x="4794" y="2625"/>
                    <a:pt x="4726" y="2602"/>
                  </a:cubicBezTo>
                  <a:lnTo>
                    <a:pt x="4703" y="2580"/>
                  </a:lnTo>
                  <a:lnTo>
                    <a:pt x="4657" y="2557"/>
                  </a:lnTo>
                  <a:lnTo>
                    <a:pt x="4589" y="2534"/>
                  </a:lnTo>
                  <a:cubicBezTo>
                    <a:pt x="4543" y="2511"/>
                    <a:pt x="4497" y="2488"/>
                    <a:pt x="4452" y="2466"/>
                  </a:cubicBezTo>
                  <a:cubicBezTo>
                    <a:pt x="4383" y="2420"/>
                    <a:pt x="4315" y="2397"/>
                    <a:pt x="4224" y="2351"/>
                  </a:cubicBezTo>
                  <a:lnTo>
                    <a:pt x="4201" y="2329"/>
                  </a:lnTo>
                  <a:cubicBezTo>
                    <a:pt x="4132" y="2306"/>
                    <a:pt x="4087" y="2283"/>
                    <a:pt x="4018" y="2237"/>
                  </a:cubicBezTo>
                  <a:cubicBezTo>
                    <a:pt x="3927" y="2214"/>
                    <a:pt x="3858" y="2169"/>
                    <a:pt x="3767" y="2123"/>
                  </a:cubicBezTo>
                  <a:lnTo>
                    <a:pt x="3744" y="2100"/>
                  </a:lnTo>
                  <a:lnTo>
                    <a:pt x="3676" y="2055"/>
                  </a:lnTo>
                  <a:cubicBezTo>
                    <a:pt x="3516" y="1986"/>
                    <a:pt x="3379" y="1918"/>
                    <a:pt x="3219" y="1849"/>
                  </a:cubicBezTo>
                  <a:cubicBezTo>
                    <a:pt x="3151" y="1804"/>
                    <a:pt x="3082" y="1781"/>
                    <a:pt x="3014" y="1735"/>
                  </a:cubicBezTo>
                  <a:lnTo>
                    <a:pt x="2922" y="1689"/>
                  </a:lnTo>
                  <a:cubicBezTo>
                    <a:pt x="2900" y="1689"/>
                    <a:pt x="2854" y="1667"/>
                    <a:pt x="2831" y="1644"/>
                  </a:cubicBezTo>
                  <a:cubicBezTo>
                    <a:pt x="2740" y="1598"/>
                    <a:pt x="2671" y="1575"/>
                    <a:pt x="2603" y="1530"/>
                  </a:cubicBezTo>
                  <a:lnTo>
                    <a:pt x="2580" y="1507"/>
                  </a:lnTo>
                  <a:lnTo>
                    <a:pt x="2512" y="1484"/>
                  </a:lnTo>
                  <a:lnTo>
                    <a:pt x="2397" y="1416"/>
                  </a:lnTo>
                  <a:cubicBezTo>
                    <a:pt x="2329" y="1393"/>
                    <a:pt x="2261" y="1347"/>
                    <a:pt x="2192" y="1301"/>
                  </a:cubicBezTo>
                  <a:lnTo>
                    <a:pt x="2169" y="1279"/>
                  </a:lnTo>
                  <a:lnTo>
                    <a:pt x="2146" y="1279"/>
                  </a:lnTo>
                  <a:lnTo>
                    <a:pt x="1987" y="1187"/>
                  </a:lnTo>
                  <a:lnTo>
                    <a:pt x="1918" y="1142"/>
                  </a:lnTo>
                  <a:lnTo>
                    <a:pt x="1895" y="1142"/>
                  </a:lnTo>
                  <a:cubicBezTo>
                    <a:pt x="1850" y="1119"/>
                    <a:pt x="1804" y="1096"/>
                    <a:pt x="1758" y="1073"/>
                  </a:cubicBezTo>
                  <a:cubicBezTo>
                    <a:pt x="1690" y="1028"/>
                    <a:pt x="1644" y="1005"/>
                    <a:pt x="1576" y="959"/>
                  </a:cubicBezTo>
                  <a:cubicBezTo>
                    <a:pt x="1507" y="913"/>
                    <a:pt x="1416" y="868"/>
                    <a:pt x="1348" y="822"/>
                  </a:cubicBezTo>
                  <a:cubicBezTo>
                    <a:pt x="1279" y="799"/>
                    <a:pt x="1233" y="754"/>
                    <a:pt x="1165" y="708"/>
                  </a:cubicBezTo>
                  <a:cubicBezTo>
                    <a:pt x="1028" y="639"/>
                    <a:pt x="914" y="548"/>
                    <a:pt x="777" y="480"/>
                  </a:cubicBezTo>
                  <a:lnTo>
                    <a:pt x="754" y="457"/>
                  </a:lnTo>
                  <a:cubicBezTo>
                    <a:pt x="549" y="320"/>
                    <a:pt x="366" y="206"/>
                    <a:pt x="206" y="69"/>
                  </a:cubicBezTo>
                  <a:lnTo>
                    <a:pt x="138" y="46"/>
                  </a:lnTo>
                  <a:cubicBezTo>
                    <a:pt x="138" y="23"/>
                    <a:pt x="115"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11"/>
            <p:cNvSpPr/>
            <p:nvPr/>
          </p:nvSpPr>
          <p:spPr>
            <a:xfrm>
              <a:off x="196429" y="2291816"/>
              <a:ext cx="383184" cy="664097"/>
            </a:xfrm>
            <a:custGeom>
              <a:avLst/>
              <a:gdLst/>
              <a:ahLst/>
              <a:cxnLst/>
              <a:rect l="l" t="t" r="r" b="b"/>
              <a:pathLst>
                <a:path w="6849" h="11870" extrusionOk="0">
                  <a:moveTo>
                    <a:pt x="6711" y="1"/>
                  </a:moveTo>
                  <a:cubicBezTo>
                    <a:pt x="6688" y="1"/>
                    <a:pt x="6643" y="23"/>
                    <a:pt x="6620" y="46"/>
                  </a:cubicBezTo>
                  <a:cubicBezTo>
                    <a:pt x="6620" y="69"/>
                    <a:pt x="6620" y="92"/>
                    <a:pt x="6620" y="115"/>
                  </a:cubicBezTo>
                  <a:cubicBezTo>
                    <a:pt x="6620" y="120"/>
                    <a:pt x="6620" y="126"/>
                    <a:pt x="6620" y="138"/>
                  </a:cubicBezTo>
                  <a:cubicBezTo>
                    <a:pt x="6620" y="160"/>
                    <a:pt x="6597" y="183"/>
                    <a:pt x="6597" y="183"/>
                  </a:cubicBezTo>
                  <a:cubicBezTo>
                    <a:pt x="6574" y="229"/>
                    <a:pt x="6552" y="274"/>
                    <a:pt x="6552" y="320"/>
                  </a:cubicBezTo>
                  <a:cubicBezTo>
                    <a:pt x="6552" y="320"/>
                    <a:pt x="6529" y="343"/>
                    <a:pt x="6529" y="343"/>
                  </a:cubicBezTo>
                  <a:cubicBezTo>
                    <a:pt x="6460" y="434"/>
                    <a:pt x="6415" y="548"/>
                    <a:pt x="6346" y="640"/>
                  </a:cubicBezTo>
                  <a:cubicBezTo>
                    <a:pt x="6346" y="640"/>
                    <a:pt x="6346" y="640"/>
                    <a:pt x="6323" y="663"/>
                  </a:cubicBezTo>
                  <a:cubicBezTo>
                    <a:pt x="6300" y="685"/>
                    <a:pt x="6255" y="731"/>
                    <a:pt x="6232" y="777"/>
                  </a:cubicBezTo>
                  <a:cubicBezTo>
                    <a:pt x="6209" y="822"/>
                    <a:pt x="6186" y="868"/>
                    <a:pt x="6141" y="914"/>
                  </a:cubicBezTo>
                  <a:cubicBezTo>
                    <a:pt x="6095" y="1005"/>
                    <a:pt x="6049" y="1096"/>
                    <a:pt x="5981" y="1210"/>
                  </a:cubicBezTo>
                  <a:cubicBezTo>
                    <a:pt x="5935" y="1302"/>
                    <a:pt x="5890" y="1393"/>
                    <a:pt x="5821" y="1484"/>
                  </a:cubicBezTo>
                  <a:cubicBezTo>
                    <a:pt x="5821" y="1484"/>
                    <a:pt x="5821" y="1507"/>
                    <a:pt x="5821" y="1507"/>
                  </a:cubicBezTo>
                  <a:cubicBezTo>
                    <a:pt x="5821" y="1507"/>
                    <a:pt x="5821" y="1507"/>
                    <a:pt x="5798" y="1530"/>
                  </a:cubicBezTo>
                  <a:cubicBezTo>
                    <a:pt x="5775" y="1553"/>
                    <a:pt x="5753" y="1598"/>
                    <a:pt x="5730" y="1621"/>
                  </a:cubicBezTo>
                  <a:cubicBezTo>
                    <a:pt x="5707" y="1690"/>
                    <a:pt x="5661" y="1735"/>
                    <a:pt x="5638" y="1804"/>
                  </a:cubicBezTo>
                  <a:cubicBezTo>
                    <a:pt x="5616" y="1849"/>
                    <a:pt x="5570" y="1895"/>
                    <a:pt x="5547" y="1941"/>
                  </a:cubicBezTo>
                  <a:cubicBezTo>
                    <a:pt x="5524" y="1986"/>
                    <a:pt x="5479" y="2032"/>
                    <a:pt x="5456" y="2078"/>
                  </a:cubicBezTo>
                  <a:cubicBezTo>
                    <a:pt x="5433" y="2123"/>
                    <a:pt x="5410" y="2146"/>
                    <a:pt x="5410" y="2192"/>
                  </a:cubicBezTo>
                  <a:cubicBezTo>
                    <a:pt x="5387" y="2215"/>
                    <a:pt x="5387" y="2215"/>
                    <a:pt x="5365" y="2237"/>
                  </a:cubicBezTo>
                  <a:cubicBezTo>
                    <a:pt x="5365" y="2260"/>
                    <a:pt x="5365" y="2260"/>
                    <a:pt x="5365" y="2260"/>
                  </a:cubicBezTo>
                  <a:cubicBezTo>
                    <a:pt x="5342" y="2283"/>
                    <a:pt x="5342" y="2306"/>
                    <a:pt x="5342" y="2329"/>
                  </a:cubicBezTo>
                  <a:lnTo>
                    <a:pt x="5342" y="2352"/>
                  </a:lnTo>
                  <a:cubicBezTo>
                    <a:pt x="5296" y="2397"/>
                    <a:pt x="5250" y="2466"/>
                    <a:pt x="5228" y="2534"/>
                  </a:cubicBezTo>
                  <a:cubicBezTo>
                    <a:pt x="5182" y="2603"/>
                    <a:pt x="5136" y="2648"/>
                    <a:pt x="5091" y="2717"/>
                  </a:cubicBezTo>
                  <a:cubicBezTo>
                    <a:pt x="5091" y="2740"/>
                    <a:pt x="5068" y="2785"/>
                    <a:pt x="5045" y="2808"/>
                  </a:cubicBezTo>
                  <a:cubicBezTo>
                    <a:pt x="5045" y="2831"/>
                    <a:pt x="5022" y="2831"/>
                    <a:pt x="5022" y="2854"/>
                  </a:cubicBezTo>
                  <a:cubicBezTo>
                    <a:pt x="4999" y="2877"/>
                    <a:pt x="4999" y="2877"/>
                    <a:pt x="4999" y="2899"/>
                  </a:cubicBezTo>
                  <a:cubicBezTo>
                    <a:pt x="4977" y="2922"/>
                    <a:pt x="4977" y="2945"/>
                    <a:pt x="4977" y="2945"/>
                  </a:cubicBezTo>
                  <a:cubicBezTo>
                    <a:pt x="4908" y="3059"/>
                    <a:pt x="4840" y="3150"/>
                    <a:pt x="4794" y="3265"/>
                  </a:cubicBezTo>
                  <a:cubicBezTo>
                    <a:pt x="4748" y="3333"/>
                    <a:pt x="4725" y="3402"/>
                    <a:pt x="4680" y="3470"/>
                  </a:cubicBezTo>
                  <a:cubicBezTo>
                    <a:pt x="4657" y="3493"/>
                    <a:pt x="4634" y="3516"/>
                    <a:pt x="4634" y="3561"/>
                  </a:cubicBezTo>
                  <a:cubicBezTo>
                    <a:pt x="4611" y="3584"/>
                    <a:pt x="4589" y="3607"/>
                    <a:pt x="4589" y="3653"/>
                  </a:cubicBezTo>
                  <a:cubicBezTo>
                    <a:pt x="4520" y="3744"/>
                    <a:pt x="4452" y="3835"/>
                    <a:pt x="4406" y="3927"/>
                  </a:cubicBezTo>
                  <a:cubicBezTo>
                    <a:pt x="4360" y="3995"/>
                    <a:pt x="4315" y="4063"/>
                    <a:pt x="4269" y="4132"/>
                  </a:cubicBezTo>
                  <a:cubicBezTo>
                    <a:pt x="4269" y="4155"/>
                    <a:pt x="4246" y="4200"/>
                    <a:pt x="4223" y="4223"/>
                  </a:cubicBezTo>
                  <a:cubicBezTo>
                    <a:pt x="4201" y="4246"/>
                    <a:pt x="4201" y="4269"/>
                    <a:pt x="4178" y="4269"/>
                  </a:cubicBezTo>
                  <a:cubicBezTo>
                    <a:pt x="4178" y="4315"/>
                    <a:pt x="4155" y="4360"/>
                    <a:pt x="4178" y="4406"/>
                  </a:cubicBezTo>
                  <a:cubicBezTo>
                    <a:pt x="4178" y="4406"/>
                    <a:pt x="4155" y="4429"/>
                    <a:pt x="4155" y="4429"/>
                  </a:cubicBezTo>
                  <a:cubicBezTo>
                    <a:pt x="4109" y="4520"/>
                    <a:pt x="4064" y="4588"/>
                    <a:pt x="4018" y="4657"/>
                  </a:cubicBezTo>
                  <a:cubicBezTo>
                    <a:pt x="3972" y="4725"/>
                    <a:pt x="3927" y="4794"/>
                    <a:pt x="3904" y="4862"/>
                  </a:cubicBezTo>
                  <a:cubicBezTo>
                    <a:pt x="3881" y="4908"/>
                    <a:pt x="3858" y="4931"/>
                    <a:pt x="3835" y="4976"/>
                  </a:cubicBezTo>
                  <a:lnTo>
                    <a:pt x="3790" y="5045"/>
                  </a:lnTo>
                  <a:cubicBezTo>
                    <a:pt x="3790" y="5045"/>
                    <a:pt x="3790" y="5068"/>
                    <a:pt x="3767" y="5068"/>
                  </a:cubicBezTo>
                  <a:cubicBezTo>
                    <a:pt x="3767" y="5091"/>
                    <a:pt x="3767" y="5091"/>
                    <a:pt x="3744" y="5113"/>
                  </a:cubicBezTo>
                  <a:cubicBezTo>
                    <a:pt x="3744" y="5136"/>
                    <a:pt x="3721" y="5182"/>
                    <a:pt x="3744" y="5205"/>
                  </a:cubicBezTo>
                  <a:lnTo>
                    <a:pt x="3744" y="5228"/>
                  </a:lnTo>
                  <a:cubicBezTo>
                    <a:pt x="3721" y="5228"/>
                    <a:pt x="3721" y="5250"/>
                    <a:pt x="3698" y="5250"/>
                  </a:cubicBezTo>
                  <a:cubicBezTo>
                    <a:pt x="3653" y="5342"/>
                    <a:pt x="3607" y="5410"/>
                    <a:pt x="3561" y="5501"/>
                  </a:cubicBezTo>
                  <a:cubicBezTo>
                    <a:pt x="3516" y="5570"/>
                    <a:pt x="3493" y="5638"/>
                    <a:pt x="3447" y="5707"/>
                  </a:cubicBezTo>
                  <a:cubicBezTo>
                    <a:pt x="3402" y="5775"/>
                    <a:pt x="3356" y="5844"/>
                    <a:pt x="3333" y="5912"/>
                  </a:cubicBezTo>
                  <a:cubicBezTo>
                    <a:pt x="3310" y="5935"/>
                    <a:pt x="3310" y="5935"/>
                    <a:pt x="3310" y="5958"/>
                  </a:cubicBezTo>
                  <a:cubicBezTo>
                    <a:pt x="3310" y="5958"/>
                    <a:pt x="3287" y="5981"/>
                    <a:pt x="3287" y="6004"/>
                  </a:cubicBezTo>
                  <a:cubicBezTo>
                    <a:pt x="3219" y="6141"/>
                    <a:pt x="3128" y="6278"/>
                    <a:pt x="3059" y="6414"/>
                  </a:cubicBezTo>
                  <a:cubicBezTo>
                    <a:pt x="2968" y="6551"/>
                    <a:pt x="2877" y="6688"/>
                    <a:pt x="2808" y="6825"/>
                  </a:cubicBezTo>
                  <a:cubicBezTo>
                    <a:pt x="2785" y="6848"/>
                    <a:pt x="2785" y="6848"/>
                    <a:pt x="2785" y="6871"/>
                  </a:cubicBezTo>
                  <a:cubicBezTo>
                    <a:pt x="2763" y="6894"/>
                    <a:pt x="2740" y="6939"/>
                    <a:pt x="2717" y="6962"/>
                  </a:cubicBezTo>
                  <a:cubicBezTo>
                    <a:pt x="2694" y="7008"/>
                    <a:pt x="2671" y="7054"/>
                    <a:pt x="2648" y="7076"/>
                  </a:cubicBezTo>
                  <a:cubicBezTo>
                    <a:pt x="2648" y="7099"/>
                    <a:pt x="2648" y="7099"/>
                    <a:pt x="2648" y="7122"/>
                  </a:cubicBezTo>
                  <a:cubicBezTo>
                    <a:pt x="2580" y="7191"/>
                    <a:pt x="2534" y="7259"/>
                    <a:pt x="2489" y="7350"/>
                  </a:cubicBezTo>
                  <a:cubicBezTo>
                    <a:pt x="2420" y="7464"/>
                    <a:pt x="2352" y="7601"/>
                    <a:pt x="2283" y="7738"/>
                  </a:cubicBezTo>
                  <a:cubicBezTo>
                    <a:pt x="2260" y="7738"/>
                    <a:pt x="2238" y="7761"/>
                    <a:pt x="2238" y="7761"/>
                  </a:cubicBezTo>
                  <a:cubicBezTo>
                    <a:pt x="2192" y="7830"/>
                    <a:pt x="2169" y="7875"/>
                    <a:pt x="2123" y="7944"/>
                  </a:cubicBezTo>
                  <a:cubicBezTo>
                    <a:pt x="2101" y="7989"/>
                    <a:pt x="2055" y="8058"/>
                    <a:pt x="2009" y="8126"/>
                  </a:cubicBezTo>
                  <a:cubicBezTo>
                    <a:pt x="1986" y="8195"/>
                    <a:pt x="1941" y="8241"/>
                    <a:pt x="1918" y="8309"/>
                  </a:cubicBezTo>
                  <a:cubicBezTo>
                    <a:pt x="1895" y="8332"/>
                    <a:pt x="1872" y="8377"/>
                    <a:pt x="1849" y="8400"/>
                  </a:cubicBezTo>
                  <a:cubicBezTo>
                    <a:pt x="1849" y="8423"/>
                    <a:pt x="1849" y="8423"/>
                    <a:pt x="1849" y="8423"/>
                  </a:cubicBezTo>
                  <a:cubicBezTo>
                    <a:pt x="1804" y="8514"/>
                    <a:pt x="1758" y="8583"/>
                    <a:pt x="1690" y="8674"/>
                  </a:cubicBezTo>
                  <a:cubicBezTo>
                    <a:pt x="1690" y="8697"/>
                    <a:pt x="1667" y="8720"/>
                    <a:pt x="1644" y="8765"/>
                  </a:cubicBezTo>
                  <a:lnTo>
                    <a:pt x="1621" y="8765"/>
                  </a:lnTo>
                  <a:cubicBezTo>
                    <a:pt x="1621" y="8788"/>
                    <a:pt x="1598" y="8811"/>
                    <a:pt x="1598" y="8811"/>
                  </a:cubicBezTo>
                  <a:cubicBezTo>
                    <a:pt x="1576" y="8834"/>
                    <a:pt x="1576" y="8834"/>
                    <a:pt x="1576" y="8857"/>
                  </a:cubicBezTo>
                  <a:cubicBezTo>
                    <a:pt x="1553" y="8880"/>
                    <a:pt x="1530" y="8925"/>
                    <a:pt x="1507" y="8948"/>
                  </a:cubicBezTo>
                  <a:cubicBezTo>
                    <a:pt x="1484" y="9017"/>
                    <a:pt x="1439" y="9085"/>
                    <a:pt x="1416" y="9131"/>
                  </a:cubicBezTo>
                  <a:cubicBezTo>
                    <a:pt x="1370" y="9199"/>
                    <a:pt x="1325" y="9268"/>
                    <a:pt x="1302" y="9336"/>
                  </a:cubicBezTo>
                  <a:cubicBezTo>
                    <a:pt x="1256" y="9382"/>
                    <a:pt x="1233" y="9450"/>
                    <a:pt x="1188" y="9496"/>
                  </a:cubicBezTo>
                  <a:cubicBezTo>
                    <a:pt x="1188" y="9496"/>
                    <a:pt x="1188" y="9519"/>
                    <a:pt x="1188" y="9519"/>
                  </a:cubicBezTo>
                  <a:cubicBezTo>
                    <a:pt x="1165" y="9542"/>
                    <a:pt x="1165" y="9587"/>
                    <a:pt x="1165" y="9610"/>
                  </a:cubicBezTo>
                  <a:cubicBezTo>
                    <a:pt x="1119" y="9701"/>
                    <a:pt x="1073" y="9793"/>
                    <a:pt x="1028" y="9884"/>
                  </a:cubicBezTo>
                  <a:cubicBezTo>
                    <a:pt x="982" y="9930"/>
                    <a:pt x="959" y="9975"/>
                    <a:pt x="936" y="10044"/>
                  </a:cubicBezTo>
                  <a:cubicBezTo>
                    <a:pt x="914" y="10089"/>
                    <a:pt x="868" y="10135"/>
                    <a:pt x="845" y="10181"/>
                  </a:cubicBezTo>
                  <a:cubicBezTo>
                    <a:pt x="845" y="10203"/>
                    <a:pt x="822" y="10249"/>
                    <a:pt x="800" y="10272"/>
                  </a:cubicBezTo>
                  <a:cubicBezTo>
                    <a:pt x="800" y="10272"/>
                    <a:pt x="800" y="10272"/>
                    <a:pt x="800" y="10295"/>
                  </a:cubicBezTo>
                  <a:cubicBezTo>
                    <a:pt x="777" y="10318"/>
                    <a:pt x="777" y="10318"/>
                    <a:pt x="777" y="10340"/>
                  </a:cubicBezTo>
                  <a:cubicBezTo>
                    <a:pt x="708" y="10455"/>
                    <a:pt x="640" y="10546"/>
                    <a:pt x="594" y="10660"/>
                  </a:cubicBezTo>
                  <a:cubicBezTo>
                    <a:pt x="548" y="10706"/>
                    <a:pt x="526" y="10774"/>
                    <a:pt x="480" y="10843"/>
                  </a:cubicBezTo>
                  <a:cubicBezTo>
                    <a:pt x="434" y="10911"/>
                    <a:pt x="412" y="11002"/>
                    <a:pt x="366" y="11071"/>
                  </a:cubicBezTo>
                  <a:cubicBezTo>
                    <a:pt x="366" y="11071"/>
                    <a:pt x="366" y="11094"/>
                    <a:pt x="343" y="11094"/>
                  </a:cubicBezTo>
                  <a:cubicBezTo>
                    <a:pt x="343" y="11116"/>
                    <a:pt x="343" y="11116"/>
                    <a:pt x="343" y="11116"/>
                  </a:cubicBezTo>
                  <a:cubicBezTo>
                    <a:pt x="297" y="11185"/>
                    <a:pt x="252" y="11276"/>
                    <a:pt x="206" y="11345"/>
                  </a:cubicBezTo>
                  <a:cubicBezTo>
                    <a:pt x="183" y="11390"/>
                    <a:pt x="160" y="11436"/>
                    <a:pt x="115" y="11482"/>
                  </a:cubicBezTo>
                  <a:cubicBezTo>
                    <a:pt x="115" y="11505"/>
                    <a:pt x="92" y="11527"/>
                    <a:pt x="69" y="11573"/>
                  </a:cubicBezTo>
                  <a:cubicBezTo>
                    <a:pt x="46" y="11596"/>
                    <a:pt x="46" y="11619"/>
                    <a:pt x="23" y="11641"/>
                  </a:cubicBezTo>
                  <a:cubicBezTo>
                    <a:pt x="1" y="11664"/>
                    <a:pt x="1" y="11687"/>
                    <a:pt x="1" y="11710"/>
                  </a:cubicBezTo>
                  <a:cubicBezTo>
                    <a:pt x="1" y="11756"/>
                    <a:pt x="23" y="11801"/>
                    <a:pt x="46" y="11824"/>
                  </a:cubicBezTo>
                  <a:cubicBezTo>
                    <a:pt x="69" y="11847"/>
                    <a:pt x="115" y="11870"/>
                    <a:pt x="160" y="11870"/>
                  </a:cubicBezTo>
                  <a:cubicBezTo>
                    <a:pt x="183" y="11870"/>
                    <a:pt x="229" y="11847"/>
                    <a:pt x="252" y="11824"/>
                  </a:cubicBezTo>
                  <a:lnTo>
                    <a:pt x="275" y="11824"/>
                  </a:lnTo>
                  <a:cubicBezTo>
                    <a:pt x="275" y="11801"/>
                    <a:pt x="297" y="11778"/>
                    <a:pt x="297" y="11756"/>
                  </a:cubicBezTo>
                  <a:cubicBezTo>
                    <a:pt x="320" y="11756"/>
                    <a:pt x="320" y="11733"/>
                    <a:pt x="320" y="11733"/>
                  </a:cubicBezTo>
                  <a:cubicBezTo>
                    <a:pt x="343" y="11687"/>
                    <a:pt x="343" y="11664"/>
                    <a:pt x="366" y="11641"/>
                  </a:cubicBezTo>
                  <a:cubicBezTo>
                    <a:pt x="389" y="11596"/>
                    <a:pt x="434" y="11527"/>
                    <a:pt x="457" y="11482"/>
                  </a:cubicBezTo>
                  <a:cubicBezTo>
                    <a:pt x="503" y="11413"/>
                    <a:pt x="526" y="11345"/>
                    <a:pt x="571" y="11276"/>
                  </a:cubicBezTo>
                  <a:cubicBezTo>
                    <a:pt x="594" y="11253"/>
                    <a:pt x="594" y="11253"/>
                    <a:pt x="617" y="11231"/>
                  </a:cubicBezTo>
                  <a:cubicBezTo>
                    <a:pt x="640" y="11208"/>
                    <a:pt x="663" y="11162"/>
                    <a:pt x="663" y="11139"/>
                  </a:cubicBezTo>
                  <a:cubicBezTo>
                    <a:pt x="685" y="11094"/>
                    <a:pt x="708" y="11071"/>
                    <a:pt x="708" y="11048"/>
                  </a:cubicBezTo>
                  <a:cubicBezTo>
                    <a:pt x="754" y="10980"/>
                    <a:pt x="800" y="10888"/>
                    <a:pt x="845" y="10820"/>
                  </a:cubicBezTo>
                  <a:cubicBezTo>
                    <a:pt x="845" y="10797"/>
                    <a:pt x="845" y="10797"/>
                    <a:pt x="845" y="10797"/>
                  </a:cubicBezTo>
                  <a:lnTo>
                    <a:pt x="868" y="10774"/>
                  </a:lnTo>
                  <a:lnTo>
                    <a:pt x="891" y="10728"/>
                  </a:lnTo>
                  <a:cubicBezTo>
                    <a:pt x="914" y="10683"/>
                    <a:pt x="959" y="10614"/>
                    <a:pt x="982" y="10546"/>
                  </a:cubicBezTo>
                  <a:lnTo>
                    <a:pt x="1005" y="10500"/>
                  </a:lnTo>
                  <a:lnTo>
                    <a:pt x="1096" y="10340"/>
                  </a:lnTo>
                  <a:lnTo>
                    <a:pt x="1165" y="10203"/>
                  </a:lnTo>
                  <a:lnTo>
                    <a:pt x="1210" y="10135"/>
                  </a:lnTo>
                  <a:lnTo>
                    <a:pt x="1279" y="10021"/>
                  </a:lnTo>
                  <a:cubicBezTo>
                    <a:pt x="1325" y="9930"/>
                    <a:pt x="1370" y="9815"/>
                    <a:pt x="1439" y="9724"/>
                  </a:cubicBezTo>
                  <a:cubicBezTo>
                    <a:pt x="1439" y="9701"/>
                    <a:pt x="1461" y="9678"/>
                    <a:pt x="1461" y="9678"/>
                  </a:cubicBezTo>
                  <a:cubicBezTo>
                    <a:pt x="1484" y="9656"/>
                    <a:pt x="1484" y="9633"/>
                    <a:pt x="1507" y="9610"/>
                  </a:cubicBezTo>
                  <a:cubicBezTo>
                    <a:pt x="1507" y="9587"/>
                    <a:pt x="1530" y="9564"/>
                    <a:pt x="1530" y="9542"/>
                  </a:cubicBezTo>
                  <a:lnTo>
                    <a:pt x="1553" y="9519"/>
                  </a:lnTo>
                  <a:cubicBezTo>
                    <a:pt x="1553" y="9519"/>
                    <a:pt x="1553" y="9496"/>
                    <a:pt x="1553" y="9473"/>
                  </a:cubicBezTo>
                  <a:cubicBezTo>
                    <a:pt x="1598" y="9405"/>
                    <a:pt x="1621" y="9359"/>
                    <a:pt x="1644" y="9290"/>
                  </a:cubicBezTo>
                  <a:cubicBezTo>
                    <a:pt x="1667" y="9268"/>
                    <a:pt x="1690" y="9245"/>
                    <a:pt x="1690" y="9222"/>
                  </a:cubicBezTo>
                  <a:cubicBezTo>
                    <a:pt x="1758" y="9085"/>
                    <a:pt x="1849" y="8948"/>
                    <a:pt x="1918" y="8811"/>
                  </a:cubicBezTo>
                  <a:cubicBezTo>
                    <a:pt x="1941" y="8788"/>
                    <a:pt x="1964" y="8788"/>
                    <a:pt x="1986" y="8765"/>
                  </a:cubicBezTo>
                  <a:cubicBezTo>
                    <a:pt x="2009" y="8743"/>
                    <a:pt x="2009" y="8720"/>
                    <a:pt x="2032" y="8697"/>
                  </a:cubicBezTo>
                  <a:lnTo>
                    <a:pt x="2055" y="8674"/>
                  </a:lnTo>
                  <a:cubicBezTo>
                    <a:pt x="2078" y="8606"/>
                    <a:pt x="2101" y="8560"/>
                    <a:pt x="2146" y="8514"/>
                  </a:cubicBezTo>
                  <a:lnTo>
                    <a:pt x="2215" y="8377"/>
                  </a:lnTo>
                  <a:cubicBezTo>
                    <a:pt x="2238" y="8309"/>
                    <a:pt x="2283" y="8241"/>
                    <a:pt x="2329" y="8195"/>
                  </a:cubicBezTo>
                  <a:cubicBezTo>
                    <a:pt x="2329" y="8172"/>
                    <a:pt x="2329" y="8149"/>
                    <a:pt x="2352" y="8126"/>
                  </a:cubicBezTo>
                  <a:cubicBezTo>
                    <a:pt x="2397" y="8058"/>
                    <a:pt x="2420" y="7989"/>
                    <a:pt x="2466" y="7921"/>
                  </a:cubicBezTo>
                  <a:cubicBezTo>
                    <a:pt x="2489" y="7875"/>
                    <a:pt x="2511" y="7852"/>
                    <a:pt x="2534" y="7807"/>
                  </a:cubicBezTo>
                  <a:lnTo>
                    <a:pt x="2557" y="7761"/>
                  </a:lnTo>
                  <a:cubicBezTo>
                    <a:pt x="2580" y="7716"/>
                    <a:pt x="2626" y="7670"/>
                    <a:pt x="2648" y="7624"/>
                  </a:cubicBezTo>
                  <a:lnTo>
                    <a:pt x="2785" y="7350"/>
                  </a:lnTo>
                  <a:lnTo>
                    <a:pt x="2808" y="7327"/>
                  </a:lnTo>
                  <a:cubicBezTo>
                    <a:pt x="2899" y="7191"/>
                    <a:pt x="2991" y="7008"/>
                    <a:pt x="3082" y="6871"/>
                  </a:cubicBezTo>
                  <a:cubicBezTo>
                    <a:pt x="3101" y="6834"/>
                    <a:pt x="3120" y="6811"/>
                    <a:pt x="3138" y="6780"/>
                  </a:cubicBezTo>
                  <a:lnTo>
                    <a:pt x="3138" y="6780"/>
                  </a:lnTo>
                  <a:cubicBezTo>
                    <a:pt x="3151" y="6779"/>
                    <a:pt x="3151" y="6775"/>
                    <a:pt x="3151" y="6757"/>
                  </a:cubicBezTo>
                  <a:lnTo>
                    <a:pt x="3151" y="6757"/>
                  </a:lnTo>
                  <a:cubicBezTo>
                    <a:pt x="3151" y="6757"/>
                    <a:pt x="3151" y="6757"/>
                    <a:pt x="3151" y="6757"/>
                  </a:cubicBezTo>
                  <a:lnTo>
                    <a:pt x="3151" y="6757"/>
                  </a:lnTo>
                  <a:lnTo>
                    <a:pt x="3128" y="6780"/>
                  </a:lnTo>
                  <a:cubicBezTo>
                    <a:pt x="3151" y="6734"/>
                    <a:pt x="3173" y="6711"/>
                    <a:pt x="3196" y="6666"/>
                  </a:cubicBezTo>
                  <a:lnTo>
                    <a:pt x="3219" y="6643"/>
                  </a:lnTo>
                  <a:lnTo>
                    <a:pt x="3242" y="6597"/>
                  </a:lnTo>
                  <a:lnTo>
                    <a:pt x="3265" y="6551"/>
                  </a:lnTo>
                  <a:cubicBezTo>
                    <a:pt x="3287" y="6506"/>
                    <a:pt x="3333" y="6460"/>
                    <a:pt x="3356" y="6414"/>
                  </a:cubicBezTo>
                  <a:lnTo>
                    <a:pt x="3424" y="6300"/>
                  </a:lnTo>
                  <a:lnTo>
                    <a:pt x="3447" y="6255"/>
                  </a:lnTo>
                  <a:lnTo>
                    <a:pt x="3470" y="6209"/>
                  </a:lnTo>
                  <a:lnTo>
                    <a:pt x="3493" y="6163"/>
                  </a:lnTo>
                  <a:lnTo>
                    <a:pt x="3584" y="6049"/>
                  </a:lnTo>
                  <a:cubicBezTo>
                    <a:pt x="3607" y="5981"/>
                    <a:pt x="3653" y="5935"/>
                    <a:pt x="3676" y="5890"/>
                  </a:cubicBezTo>
                  <a:cubicBezTo>
                    <a:pt x="3698" y="5844"/>
                    <a:pt x="3721" y="5798"/>
                    <a:pt x="3767" y="5730"/>
                  </a:cubicBezTo>
                  <a:lnTo>
                    <a:pt x="3812" y="5638"/>
                  </a:lnTo>
                  <a:cubicBezTo>
                    <a:pt x="3858" y="5570"/>
                    <a:pt x="3904" y="5501"/>
                    <a:pt x="3949" y="5410"/>
                  </a:cubicBezTo>
                  <a:cubicBezTo>
                    <a:pt x="3972" y="5365"/>
                    <a:pt x="4018" y="5319"/>
                    <a:pt x="4041" y="5250"/>
                  </a:cubicBezTo>
                  <a:cubicBezTo>
                    <a:pt x="4064" y="5228"/>
                    <a:pt x="4064" y="5205"/>
                    <a:pt x="4086" y="5182"/>
                  </a:cubicBezTo>
                  <a:cubicBezTo>
                    <a:pt x="4086" y="5159"/>
                    <a:pt x="4086" y="5159"/>
                    <a:pt x="4086" y="5159"/>
                  </a:cubicBezTo>
                  <a:cubicBezTo>
                    <a:pt x="4086" y="5159"/>
                    <a:pt x="4086" y="5136"/>
                    <a:pt x="4086" y="5136"/>
                  </a:cubicBezTo>
                  <a:cubicBezTo>
                    <a:pt x="4109" y="5091"/>
                    <a:pt x="4132" y="5068"/>
                    <a:pt x="4155" y="5022"/>
                  </a:cubicBezTo>
                  <a:cubicBezTo>
                    <a:pt x="4201" y="4954"/>
                    <a:pt x="4246" y="4885"/>
                    <a:pt x="4292" y="4817"/>
                  </a:cubicBezTo>
                  <a:cubicBezTo>
                    <a:pt x="4315" y="4748"/>
                    <a:pt x="4360" y="4680"/>
                    <a:pt x="4406" y="4611"/>
                  </a:cubicBezTo>
                  <a:cubicBezTo>
                    <a:pt x="4429" y="4566"/>
                    <a:pt x="4452" y="4543"/>
                    <a:pt x="4452" y="4497"/>
                  </a:cubicBezTo>
                  <a:cubicBezTo>
                    <a:pt x="4474" y="4474"/>
                    <a:pt x="4497" y="4429"/>
                    <a:pt x="4497" y="4383"/>
                  </a:cubicBezTo>
                  <a:cubicBezTo>
                    <a:pt x="4520" y="4383"/>
                    <a:pt x="4520" y="4383"/>
                    <a:pt x="4520" y="4360"/>
                  </a:cubicBezTo>
                  <a:cubicBezTo>
                    <a:pt x="4543" y="4292"/>
                    <a:pt x="4589" y="4223"/>
                    <a:pt x="4634" y="4155"/>
                  </a:cubicBezTo>
                  <a:cubicBezTo>
                    <a:pt x="4657" y="4132"/>
                    <a:pt x="4657" y="4086"/>
                    <a:pt x="4680" y="4063"/>
                  </a:cubicBezTo>
                  <a:cubicBezTo>
                    <a:pt x="4725" y="3995"/>
                    <a:pt x="4748" y="3949"/>
                    <a:pt x="4794" y="3881"/>
                  </a:cubicBezTo>
                  <a:cubicBezTo>
                    <a:pt x="4817" y="3858"/>
                    <a:pt x="4817" y="3835"/>
                    <a:pt x="4840" y="3812"/>
                  </a:cubicBezTo>
                  <a:cubicBezTo>
                    <a:pt x="4862" y="3790"/>
                    <a:pt x="4862" y="3767"/>
                    <a:pt x="4885" y="3744"/>
                  </a:cubicBezTo>
                  <a:cubicBezTo>
                    <a:pt x="4885" y="3721"/>
                    <a:pt x="4908" y="3698"/>
                    <a:pt x="4931" y="3675"/>
                  </a:cubicBezTo>
                  <a:cubicBezTo>
                    <a:pt x="4954" y="3630"/>
                    <a:pt x="4954" y="3584"/>
                    <a:pt x="4977" y="3561"/>
                  </a:cubicBezTo>
                  <a:cubicBezTo>
                    <a:pt x="5022" y="3470"/>
                    <a:pt x="5068" y="3379"/>
                    <a:pt x="5114" y="3310"/>
                  </a:cubicBezTo>
                  <a:cubicBezTo>
                    <a:pt x="5182" y="3219"/>
                    <a:pt x="5228" y="3128"/>
                    <a:pt x="5273" y="3036"/>
                  </a:cubicBezTo>
                  <a:cubicBezTo>
                    <a:pt x="5296" y="3014"/>
                    <a:pt x="5319" y="2968"/>
                    <a:pt x="5342" y="2922"/>
                  </a:cubicBezTo>
                  <a:cubicBezTo>
                    <a:pt x="5387" y="2877"/>
                    <a:pt x="5433" y="2808"/>
                    <a:pt x="5433" y="2762"/>
                  </a:cubicBezTo>
                  <a:lnTo>
                    <a:pt x="5433" y="2740"/>
                  </a:lnTo>
                  <a:cubicBezTo>
                    <a:pt x="5456" y="2694"/>
                    <a:pt x="5502" y="2625"/>
                    <a:pt x="5547" y="2557"/>
                  </a:cubicBezTo>
                  <a:cubicBezTo>
                    <a:pt x="5593" y="2489"/>
                    <a:pt x="5638" y="2420"/>
                    <a:pt x="5684" y="2329"/>
                  </a:cubicBezTo>
                  <a:cubicBezTo>
                    <a:pt x="5707" y="2283"/>
                    <a:pt x="5730" y="2260"/>
                    <a:pt x="5730" y="2215"/>
                  </a:cubicBezTo>
                  <a:cubicBezTo>
                    <a:pt x="5753" y="2169"/>
                    <a:pt x="5798" y="2123"/>
                    <a:pt x="5798" y="2078"/>
                  </a:cubicBezTo>
                  <a:cubicBezTo>
                    <a:pt x="5798" y="2078"/>
                    <a:pt x="5798" y="2055"/>
                    <a:pt x="5798" y="2055"/>
                  </a:cubicBezTo>
                  <a:cubicBezTo>
                    <a:pt x="5821" y="2009"/>
                    <a:pt x="5844" y="1964"/>
                    <a:pt x="5867" y="1941"/>
                  </a:cubicBezTo>
                  <a:cubicBezTo>
                    <a:pt x="5912" y="1849"/>
                    <a:pt x="5958" y="1781"/>
                    <a:pt x="6004" y="1712"/>
                  </a:cubicBezTo>
                  <a:cubicBezTo>
                    <a:pt x="6027" y="1667"/>
                    <a:pt x="6072" y="1598"/>
                    <a:pt x="6095" y="1553"/>
                  </a:cubicBezTo>
                  <a:lnTo>
                    <a:pt x="6118" y="1553"/>
                  </a:lnTo>
                  <a:lnTo>
                    <a:pt x="6118" y="1530"/>
                  </a:lnTo>
                  <a:cubicBezTo>
                    <a:pt x="6141" y="1507"/>
                    <a:pt x="6141" y="1461"/>
                    <a:pt x="6141" y="1439"/>
                  </a:cubicBezTo>
                  <a:cubicBezTo>
                    <a:pt x="6163" y="1393"/>
                    <a:pt x="6186" y="1347"/>
                    <a:pt x="6209" y="1302"/>
                  </a:cubicBezTo>
                  <a:cubicBezTo>
                    <a:pt x="6255" y="1256"/>
                    <a:pt x="6278" y="1210"/>
                    <a:pt x="6300" y="1165"/>
                  </a:cubicBezTo>
                  <a:cubicBezTo>
                    <a:pt x="6346" y="1096"/>
                    <a:pt x="6369" y="1028"/>
                    <a:pt x="6415" y="936"/>
                  </a:cubicBezTo>
                  <a:cubicBezTo>
                    <a:pt x="6437" y="914"/>
                    <a:pt x="6460" y="891"/>
                    <a:pt x="6460" y="868"/>
                  </a:cubicBezTo>
                  <a:cubicBezTo>
                    <a:pt x="6483" y="845"/>
                    <a:pt x="6506" y="799"/>
                    <a:pt x="6529" y="777"/>
                  </a:cubicBezTo>
                  <a:cubicBezTo>
                    <a:pt x="6529" y="731"/>
                    <a:pt x="6552" y="685"/>
                    <a:pt x="6574" y="663"/>
                  </a:cubicBezTo>
                  <a:cubicBezTo>
                    <a:pt x="6620" y="617"/>
                    <a:pt x="6643" y="548"/>
                    <a:pt x="6666" y="503"/>
                  </a:cubicBezTo>
                  <a:cubicBezTo>
                    <a:pt x="6711" y="457"/>
                    <a:pt x="6734" y="389"/>
                    <a:pt x="6780" y="343"/>
                  </a:cubicBezTo>
                  <a:cubicBezTo>
                    <a:pt x="6780" y="320"/>
                    <a:pt x="6803" y="320"/>
                    <a:pt x="6803" y="320"/>
                  </a:cubicBezTo>
                  <a:cubicBezTo>
                    <a:pt x="6825" y="297"/>
                    <a:pt x="6825" y="297"/>
                    <a:pt x="6825" y="274"/>
                  </a:cubicBezTo>
                  <a:cubicBezTo>
                    <a:pt x="6825" y="252"/>
                    <a:pt x="6848" y="252"/>
                    <a:pt x="6848" y="252"/>
                  </a:cubicBezTo>
                  <a:cubicBezTo>
                    <a:pt x="6848" y="229"/>
                    <a:pt x="6848" y="229"/>
                    <a:pt x="6848" y="229"/>
                  </a:cubicBezTo>
                  <a:cubicBezTo>
                    <a:pt x="6848" y="206"/>
                    <a:pt x="6848" y="206"/>
                    <a:pt x="6848" y="206"/>
                  </a:cubicBezTo>
                  <a:cubicBezTo>
                    <a:pt x="6848" y="195"/>
                    <a:pt x="6848" y="189"/>
                    <a:pt x="6848" y="183"/>
                  </a:cubicBezTo>
                  <a:cubicBezTo>
                    <a:pt x="6848" y="160"/>
                    <a:pt x="6848" y="138"/>
                    <a:pt x="6848" y="115"/>
                  </a:cubicBezTo>
                  <a:cubicBezTo>
                    <a:pt x="6825" y="92"/>
                    <a:pt x="6825" y="92"/>
                    <a:pt x="6825" y="69"/>
                  </a:cubicBezTo>
                  <a:cubicBezTo>
                    <a:pt x="6803" y="23"/>
                    <a:pt x="6757" y="1"/>
                    <a:pt x="6711" y="1"/>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11"/>
            <p:cNvSpPr/>
            <p:nvPr/>
          </p:nvSpPr>
          <p:spPr>
            <a:xfrm>
              <a:off x="49564" y="2936733"/>
              <a:ext cx="163535" cy="281024"/>
            </a:xfrm>
            <a:custGeom>
              <a:avLst/>
              <a:gdLst/>
              <a:ahLst/>
              <a:cxnLst/>
              <a:rect l="l" t="t" r="r" b="b"/>
              <a:pathLst>
                <a:path w="2923" h="5023" extrusionOk="0">
                  <a:moveTo>
                    <a:pt x="2831" y="0"/>
                  </a:moveTo>
                  <a:cubicBezTo>
                    <a:pt x="2785" y="0"/>
                    <a:pt x="2740" y="0"/>
                    <a:pt x="2740" y="46"/>
                  </a:cubicBezTo>
                  <a:cubicBezTo>
                    <a:pt x="2626" y="206"/>
                    <a:pt x="2534" y="366"/>
                    <a:pt x="2443" y="548"/>
                  </a:cubicBezTo>
                  <a:cubicBezTo>
                    <a:pt x="2420" y="571"/>
                    <a:pt x="2397" y="617"/>
                    <a:pt x="2375" y="639"/>
                  </a:cubicBezTo>
                  <a:cubicBezTo>
                    <a:pt x="2283" y="799"/>
                    <a:pt x="2215" y="936"/>
                    <a:pt x="2123" y="1073"/>
                  </a:cubicBezTo>
                  <a:cubicBezTo>
                    <a:pt x="2078" y="1164"/>
                    <a:pt x="2032" y="1233"/>
                    <a:pt x="1987" y="1324"/>
                  </a:cubicBezTo>
                  <a:cubicBezTo>
                    <a:pt x="1964" y="1370"/>
                    <a:pt x="1918" y="1416"/>
                    <a:pt x="1895" y="1438"/>
                  </a:cubicBezTo>
                  <a:cubicBezTo>
                    <a:pt x="1895" y="1484"/>
                    <a:pt x="1872" y="1507"/>
                    <a:pt x="1850" y="1530"/>
                  </a:cubicBezTo>
                  <a:cubicBezTo>
                    <a:pt x="1850" y="1530"/>
                    <a:pt x="1850" y="1552"/>
                    <a:pt x="1850" y="1552"/>
                  </a:cubicBezTo>
                  <a:cubicBezTo>
                    <a:pt x="1758" y="1689"/>
                    <a:pt x="1690" y="1849"/>
                    <a:pt x="1599" y="1986"/>
                  </a:cubicBezTo>
                  <a:cubicBezTo>
                    <a:pt x="1576" y="2009"/>
                    <a:pt x="1576" y="2032"/>
                    <a:pt x="1576" y="2032"/>
                  </a:cubicBezTo>
                  <a:cubicBezTo>
                    <a:pt x="1530" y="2100"/>
                    <a:pt x="1484" y="2169"/>
                    <a:pt x="1462" y="2214"/>
                  </a:cubicBezTo>
                  <a:cubicBezTo>
                    <a:pt x="1439" y="2260"/>
                    <a:pt x="1416" y="2306"/>
                    <a:pt x="1393" y="2351"/>
                  </a:cubicBezTo>
                  <a:cubicBezTo>
                    <a:pt x="1370" y="2374"/>
                    <a:pt x="1347" y="2420"/>
                    <a:pt x="1325" y="2443"/>
                  </a:cubicBezTo>
                  <a:cubicBezTo>
                    <a:pt x="1302" y="2488"/>
                    <a:pt x="1302" y="2511"/>
                    <a:pt x="1302" y="2534"/>
                  </a:cubicBezTo>
                  <a:cubicBezTo>
                    <a:pt x="1302" y="2557"/>
                    <a:pt x="1302" y="2557"/>
                    <a:pt x="1302" y="2557"/>
                  </a:cubicBezTo>
                  <a:cubicBezTo>
                    <a:pt x="1279" y="2580"/>
                    <a:pt x="1256" y="2602"/>
                    <a:pt x="1256" y="2648"/>
                  </a:cubicBezTo>
                  <a:cubicBezTo>
                    <a:pt x="1210" y="2694"/>
                    <a:pt x="1188" y="2739"/>
                    <a:pt x="1165" y="2808"/>
                  </a:cubicBezTo>
                  <a:cubicBezTo>
                    <a:pt x="1096" y="2922"/>
                    <a:pt x="1028" y="3036"/>
                    <a:pt x="959" y="3150"/>
                  </a:cubicBezTo>
                  <a:lnTo>
                    <a:pt x="982" y="3150"/>
                  </a:lnTo>
                  <a:cubicBezTo>
                    <a:pt x="959" y="3150"/>
                    <a:pt x="959" y="3173"/>
                    <a:pt x="959" y="3196"/>
                  </a:cubicBezTo>
                  <a:cubicBezTo>
                    <a:pt x="937" y="3219"/>
                    <a:pt x="937" y="3242"/>
                    <a:pt x="937" y="3242"/>
                  </a:cubicBezTo>
                  <a:cubicBezTo>
                    <a:pt x="868" y="3333"/>
                    <a:pt x="800" y="3447"/>
                    <a:pt x="754" y="3538"/>
                  </a:cubicBezTo>
                  <a:cubicBezTo>
                    <a:pt x="708" y="3607"/>
                    <a:pt x="685" y="3652"/>
                    <a:pt x="663" y="3698"/>
                  </a:cubicBezTo>
                  <a:cubicBezTo>
                    <a:pt x="640" y="3744"/>
                    <a:pt x="617" y="3767"/>
                    <a:pt x="594" y="3812"/>
                  </a:cubicBezTo>
                  <a:cubicBezTo>
                    <a:pt x="594" y="3835"/>
                    <a:pt x="594" y="3835"/>
                    <a:pt x="571" y="3858"/>
                  </a:cubicBezTo>
                  <a:cubicBezTo>
                    <a:pt x="571" y="3858"/>
                    <a:pt x="571" y="3881"/>
                    <a:pt x="571" y="3881"/>
                  </a:cubicBezTo>
                  <a:lnTo>
                    <a:pt x="549" y="3903"/>
                  </a:lnTo>
                  <a:cubicBezTo>
                    <a:pt x="549" y="3903"/>
                    <a:pt x="549" y="3926"/>
                    <a:pt x="549" y="3926"/>
                  </a:cubicBezTo>
                  <a:cubicBezTo>
                    <a:pt x="526" y="3926"/>
                    <a:pt x="503" y="3949"/>
                    <a:pt x="480" y="3972"/>
                  </a:cubicBezTo>
                  <a:cubicBezTo>
                    <a:pt x="457" y="4018"/>
                    <a:pt x="434" y="4063"/>
                    <a:pt x="412" y="4109"/>
                  </a:cubicBezTo>
                  <a:cubicBezTo>
                    <a:pt x="366" y="4155"/>
                    <a:pt x="343" y="4223"/>
                    <a:pt x="320" y="4269"/>
                  </a:cubicBezTo>
                  <a:cubicBezTo>
                    <a:pt x="297" y="4291"/>
                    <a:pt x="297" y="4314"/>
                    <a:pt x="275" y="4360"/>
                  </a:cubicBezTo>
                  <a:cubicBezTo>
                    <a:pt x="275" y="4360"/>
                    <a:pt x="252" y="4383"/>
                    <a:pt x="252" y="4383"/>
                  </a:cubicBezTo>
                  <a:cubicBezTo>
                    <a:pt x="229" y="4406"/>
                    <a:pt x="229" y="4406"/>
                    <a:pt x="229" y="4428"/>
                  </a:cubicBezTo>
                  <a:cubicBezTo>
                    <a:pt x="183" y="4474"/>
                    <a:pt x="161" y="4520"/>
                    <a:pt x="138" y="4565"/>
                  </a:cubicBezTo>
                  <a:cubicBezTo>
                    <a:pt x="138" y="4588"/>
                    <a:pt x="115" y="4611"/>
                    <a:pt x="92" y="4634"/>
                  </a:cubicBezTo>
                  <a:cubicBezTo>
                    <a:pt x="92" y="4657"/>
                    <a:pt x="69" y="4702"/>
                    <a:pt x="69" y="4725"/>
                  </a:cubicBezTo>
                  <a:cubicBezTo>
                    <a:pt x="46" y="4748"/>
                    <a:pt x="46" y="4771"/>
                    <a:pt x="24" y="4816"/>
                  </a:cubicBezTo>
                  <a:cubicBezTo>
                    <a:pt x="24" y="4816"/>
                    <a:pt x="24" y="4839"/>
                    <a:pt x="1" y="4839"/>
                  </a:cubicBezTo>
                  <a:cubicBezTo>
                    <a:pt x="1" y="4862"/>
                    <a:pt x="1" y="4885"/>
                    <a:pt x="1" y="4908"/>
                  </a:cubicBezTo>
                  <a:cubicBezTo>
                    <a:pt x="24" y="4953"/>
                    <a:pt x="46" y="4976"/>
                    <a:pt x="69" y="4999"/>
                  </a:cubicBezTo>
                  <a:cubicBezTo>
                    <a:pt x="93" y="5015"/>
                    <a:pt x="121" y="5023"/>
                    <a:pt x="148" y="5023"/>
                  </a:cubicBezTo>
                  <a:cubicBezTo>
                    <a:pt x="197" y="5023"/>
                    <a:pt x="245" y="4998"/>
                    <a:pt x="275" y="4953"/>
                  </a:cubicBezTo>
                  <a:cubicBezTo>
                    <a:pt x="320" y="4885"/>
                    <a:pt x="343" y="4816"/>
                    <a:pt x="389" y="4748"/>
                  </a:cubicBezTo>
                  <a:cubicBezTo>
                    <a:pt x="389" y="4725"/>
                    <a:pt x="412" y="4725"/>
                    <a:pt x="412" y="4702"/>
                  </a:cubicBezTo>
                  <a:cubicBezTo>
                    <a:pt x="457" y="4657"/>
                    <a:pt x="480" y="4611"/>
                    <a:pt x="503" y="4543"/>
                  </a:cubicBezTo>
                  <a:cubicBezTo>
                    <a:pt x="526" y="4497"/>
                    <a:pt x="571" y="4451"/>
                    <a:pt x="594" y="4406"/>
                  </a:cubicBezTo>
                  <a:cubicBezTo>
                    <a:pt x="594" y="4383"/>
                    <a:pt x="594" y="4383"/>
                    <a:pt x="594" y="4360"/>
                  </a:cubicBezTo>
                  <a:cubicBezTo>
                    <a:pt x="640" y="4291"/>
                    <a:pt x="685" y="4200"/>
                    <a:pt x="731" y="4132"/>
                  </a:cubicBezTo>
                  <a:cubicBezTo>
                    <a:pt x="754" y="4109"/>
                    <a:pt x="777" y="4109"/>
                    <a:pt x="777" y="4086"/>
                  </a:cubicBezTo>
                  <a:cubicBezTo>
                    <a:pt x="800" y="4086"/>
                    <a:pt x="800" y="4086"/>
                    <a:pt x="800" y="4063"/>
                  </a:cubicBezTo>
                  <a:cubicBezTo>
                    <a:pt x="845" y="3972"/>
                    <a:pt x="891" y="3881"/>
                    <a:pt x="959" y="3767"/>
                  </a:cubicBezTo>
                  <a:cubicBezTo>
                    <a:pt x="982" y="3744"/>
                    <a:pt x="982" y="3721"/>
                    <a:pt x="1005" y="3698"/>
                  </a:cubicBezTo>
                  <a:cubicBezTo>
                    <a:pt x="1028" y="3630"/>
                    <a:pt x="1074" y="3561"/>
                    <a:pt x="1096" y="3493"/>
                  </a:cubicBezTo>
                  <a:cubicBezTo>
                    <a:pt x="1119" y="3470"/>
                    <a:pt x="1119" y="3447"/>
                    <a:pt x="1142" y="3424"/>
                  </a:cubicBezTo>
                  <a:cubicBezTo>
                    <a:pt x="1165" y="3401"/>
                    <a:pt x="1165" y="3356"/>
                    <a:pt x="1188" y="3333"/>
                  </a:cubicBezTo>
                  <a:cubicBezTo>
                    <a:pt x="1210" y="3310"/>
                    <a:pt x="1210" y="3310"/>
                    <a:pt x="1233" y="3287"/>
                  </a:cubicBezTo>
                  <a:cubicBezTo>
                    <a:pt x="1256" y="3242"/>
                    <a:pt x="1279" y="3219"/>
                    <a:pt x="1279" y="3173"/>
                  </a:cubicBezTo>
                  <a:lnTo>
                    <a:pt x="1347" y="3036"/>
                  </a:lnTo>
                  <a:cubicBezTo>
                    <a:pt x="1416" y="2899"/>
                    <a:pt x="1507" y="2762"/>
                    <a:pt x="1576" y="2625"/>
                  </a:cubicBezTo>
                  <a:cubicBezTo>
                    <a:pt x="1576" y="2602"/>
                    <a:pt x="1576" y="2602"/>
                    <a:pt x="1576" y="2602"/>
                  </a:cubicBezTo>
                  <a:cubicBezTo>
                    <a:pt x="1621" y="2511"/>
                    <a:pt x="1667" y="2420"/>
                    <a:pt x="1735" y="2351"/>
                  </a:cubicBezTo>
                  <a:cubicBezTo>
                    <a:pt x="1758" y="2283"/>
                    <a:pt x="1804" y="2214"/>
                    <a:pt x="1827" y="2146"/>
                  </a:cubicBezTo>
                  <a:cubicBezTo>
                    <a:pt x="1872" y="2077"/>
                    <a:pt x="1918" y="1986"/>
                    <a:pt x="1964" y="1918"/>
                  </a:cubicBezTo>
                  <a:cubicBezTo>
                    <a:pt x="2009" y="1849"/>
                    <a:pt x="2055" y="1781"/>
                    <a:pt x="2078" y="1689"/>
                  </a:cubicBezTo>
                  <a:cubicBezTo>
                    <a:pt x="2101" y="1667"/>
                    <a:pt x="2123" y="1644"/>
                    <a:pt x="2123" y="1598"/>
                  </a:cubicBezTo>
                  <a:cubicBezTo>
                    <a:pt x="2146" y="1575"/>
                    <a:pt x="2169" y="1530"/>
                    <a:pt x="2192" y="1484"/>
                  </a:cubicBezTo>
                  <a:cubicBezTo>
                    <a:pt x="2238" y="1393"/>
                    <a:pt x="2306" y="1301"/>
                    <a:pt x="2352" y="1233"/>
                  </a:cubicBezTo>
                  <a:cubicBezTo>
                    <a:pt x="2397" y="1142"/>
                    <a:pt x="2443" y="1050"/>
                    <a:pt x="2512" y="959"/>
                  </a:cubicBezTo>
                  <a:cubicBezTo>
                    <a:pt x="2534" y="936"/>
                    <a:pt x="2534" y="891"/>
                    <a:pt x="2557" y="845"/>
                  </a:cubicBezTo>
                  <a:cubicBezTo>
                    <a:pt x="2580" y="799"/>
                    <a:pt x="2626" y="754"/>
                    <a:pt x="2626" y="708"/>
                  </a:cubicBezTo>
                  <a:cubicBezTo>
                    <a:pt x="2648" y="685"/>
                    <a:pt x="2648" y="662"/>
                    <a:pt x="2648" y="639"/>
                  </a:cubicBezTo>
                  <a:cubicBezTo>
                    <a:pt x="2648" y="617"/>
                    <a:pt x="2671" y="571"/>
                    <a:pt x="2694" y="548"/>
                  </a:cubicBezTo>
                  <a:cubicBezTo>
                    <a:pt x="2717" y="502"/>
                    <a:pt x="2740" y="434"/>
                    <a:pt x="2785" y="388"/>
                  </a:cubicBezTo>
                  <a:cubicBezTo>
                    <a:pt x="2808" y="343"/>
                    <a:pt x="2854" y="274"/>
                    <a:pt x="2900" y="229"/>
                  </a:cubicBezTo>
                  <a:cubicBezTo>
                    <a:pt x="2900" y="206"/>
                    <a:pt x="2900" y="183"/>
                    <a:pt x="2900" y="183"/>
                  </a:cubicBezTo>
                  <a:cubicBezTo>
                    <a:pt x="2900" y="160"/>
                    <a:pt x="2922" y="160"/>
                    <a:pt x="2922" y="160"/>
                  </a:cubicBezTo>
                  <a:cubicBezTo>
                    <a:pt x="2922" y="114"/>
                    <a:pt x="2922" y="92"/>
                    <a:pt x="2922" y="69"/>
                  </a:cubicBezTo>
                  <a:cubicBezTo>
                    <a:pt x="2922" y="46"/>
                    <a:pt x="2900" y="23"/>
                    <a:pt x="2877" y="0"/>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11"/>
            <p:cNvSpPr/>
            <p:nvPr/>
          </p:nvSpPr>
          <p:spPr>
            <a:xfrm>
              <a:off x="-673235" y="2373557"/>
              <a:ext cx="1257924" cy="942492"/>
            </a:xfrm>
            <a:custGeom>
              <a:avLst/>
              <a:gdLst/>
              <a:ahLst/>
              <a:cxnLst/>
              <a:rect l="l" t="t" r="r" b="b"/>
              <a:pathLst>
                <a:path w="22484" h="16846" extrusionOk="0">
                  <a:moveTo>
                    <a:pt x="21822" y="0"/>
                  </a:moveTo>
                  <a:cubicBezTo>
                    <a:pt x="21799" y="0"/>
                    <a:pt x="21776" y="23"/>
                    <a:pt x="21753" y="23"/>
                  </a:cubicBezTo>
                  <a:cubicBezTo>
                    <a:pt x="21707" y="46"/>
                    <a:pt x="21685" y="69"/>
                    <a:pt x="21662" y="115"/>
                  </a:cubicBezTo>
                  <a:cubicBezTo>
                    <a:pt x="21662" y="137"/>
                    <a:pt x="21639" y="183"/>
                    <a:pt x="21662" y="206"/>
                  </a:cubicBezTo>
                  <a:cubicBezTo>
                    <a:pt x="21616" y="229"/>
                    <a:pt x="21593" y="251"/>
                    <a:pt x="21571" y="274"/>
                  </a:cubicBezTo>
                  <a:lnTo>
                    <a:pt x="21548" y="320"/>
                  </a:lnTo>
                  <a:cubicBezTo>
                    <a:pt x="21502" y="366"/>
                    <a:pt x="21479" y="411"/>
                    <a:pt x="21456" y="457"/>
                  </a:cubicBezTo>
                  <a:cubicBezTo>
                    <a:pt x="21456" y="480"/>
                    <a:pt x="21434" y="503"/>
                    <a:pt x="21411" y="548"/>
                  </a:cubicBezTo>
                  <a:cubicBezTo>
                    <a:pt x="21411" y="571"/>
                    <a:pt x="21388" y="617"/>
                    <a:pt x="21365" y="640"/>
                  </a:cubicBezTo>
                  <a:cubicBezTo>
                    <a:pt x="21319" y="731"/>
                    <a:pt x="21274" y="799"/>
                    <a:pt x="21228" y="891"/>
                  </a:cubicBezTo>
                  <a:lnTo>
                    <a:pt x="21228" y="913"/>
                  </a:lnTo>
                  <a:lnTo>
                    <a:pt x="21160" y="1005"/>
                  </a:lnTo>
                  <a:cubicBezTo>
                    <a:pt x="21114" y="1119"/>
                    <a:pt x="21046" y="1233"/>
                    <a:pt x="20977" y="1347"/>
                  </a:cubicBezTo>
                  <a:lnTo>
                    <a:pt x="20954" y="1416"/>
                  </a:lnTo>
                  <a:lnTo>
                    <a:pt x="20931" y="1438"/>
                  </a:lnTo>
                  <a:cubicBezTo>
                    <a:pt x="20840" y="1598"/>
                    <a:pt x="20749" y="1735"/>
                    <a:pt x="20680" y="1895"/>
                  </a:cubicBezTo>
                  <a:cubicBezTo>
                    <a:pt x="20521" y="2169"/>
                    <a:pt x="20361" y="2443"/>
                    <a:pt x="20201" y="2717"/>
                  </a:cubicBezTo>
                  <a:cubicBezTo>
                    <a:pt x="20133" y="2854"/>
                    <a:pt x="20041" y="2991"/>
                    <a:pt x="19973" y="3127"/>
                  </a:cubicBezTo>
                  <a:cubicBezTo>
                    <a:pt x="19881" y="3264"/>
                    <a:pt x="19790" y="3424"/>
                    <a:pt x="19722" y="3561"/>
                  </a:cubicBezTo>
                  <a:lnTo>
                    <a:pt x="19676" y="3652"/>
                  </a:lnTo>
                  <a:lnTo>
                    <a:pt x="19653" y="3675"/>
                  </a:lnTo>
                  <a:cubicBezTo>
                    <a:pt x="19608" y="3767"/>
                    <a:pt x="19539" y="3858"/>
                    <a:pt x="19493" y="3949"/>
                  </a:cubicBezTo>
                  <a:cubicBezTo>
                    <a:pt x="19448" y="4040"/>
                    <a:pt x="19402" y="4109"/>
                    <a:pt x="19356" y="4177"/>
                  </a:cubicBezTo>
                  <a:lnTo>
                    <a:pt x="19311" y="4269"/>
                  </a:lnTo>
                  <a:cubicBezTo>
                    <a:pt x="19265" y="4337"/>
                    <a:pt x="19242" y="4383"/>
                    <a:pt x="19220" y="4429"/>
                  </a:cubicBezTo>
                  <a:cubicBezTo>
                    <a:pt x="19197" y="4474"/>
                    <a:pt x="19151" y="4520"/>
                    <a:pt x="19128" y="4588"/>
                  </a:cubicBezTo>
                  <a:lnTo>
                    <a:pt x="19037" y="4702"/>
                  </a:lnTo>
                  <a:lnTo>
                    <a:pt x="19014" y="4748"/>
                  </a:lnTo>
                  <a:lnTo>
                    <a:pt x="18991" y="4794"/>
                  </a:lnTo>
                  <a:lnTo>
                    <a:pt x="18968" y="4839"/>
                  </a:lnTo>
                  <a:lnTo>
                    <a:pt x="18900" y="4953"/>
                  </a:lnTo>
                  <a:cubicBezTo>
                    <a:pt x="18877" y="4999"/>
                    <a:pt x="18854" y="5045"/>
                    <a:pt x="18809" y="5090"/>
                  </a:cubicBezTo>
                  <a:lnTo>
                    <a:pt x="18786" y="5136"/>
                  </a:lnTo>
                  <a:lnTo>
                    <a:pt x="18763" y="5182"/>
                  </a:lnTo>
                  <a:lnTo>
                    <a:pt x="18740" y="5205"/>
                  </a:lnTo>
                  <a:cubicBezTo>
                    <a:pt x="18717" y="5250"/>
                    <a:pt x="18695" y="5273"/>
                    <a:pt x="18672" y="5319"/>
                  </a:cubicBezTo>
                  <a:lnTo>
                    <a:pt x="18717" y="5273"/>
                  </a:lnTo>
                  <a:lnTo>
                    <a:pt x="18717" y="5273"/>
                  </a:lnTo>
                  <a:cubicBezTo>
                    <a:pt x="18580" y="5478"/>
                    <a:pt x="18466" y="5684"/>
                    <a:pt x="18352" y="5866"/>
                  </a:cubicBezTo>
                  <a:lnTo>
                    <a:pt x="18329" y="5889"/>
                  </a:lnTo>
                  <a:lnTo>
                    <a:pt x="18192" y="6163"/>
                  </a:lnTo>
                  <a:cubicBezTo>
                    <a:pt x="18170" y="6209"/>
                    <a:pt x="18124" y="6255"/>
                    <a:pt x="18101" y="6300"/>
                  </a:cubicBezTo>
                  <a:lnTo>
                    <a:pt x="18078" y="6346"/>
                  </a:lnTo>
                  <a:cubicBezTo>
                    <a:pt x="18033" y="6437"/>
                    <a:pt x="17987" y="6506"/>
                    <a:pt x="17941" y="6597"/>
                  </a:cubicBezTo>
                  <a:cubicBezTo>
                    <a:pt x="17873" y="6688"/>
                    <a:pt x="17804" y="6802"/>
                    <a:pt x="17759" y="6916"/>
                  </a:cubicBezTo>
                  <a:lnTo>
                    <a:pt x="17690" y="7053"/>
                  </a:lnTo>
                  <a:cubicBezTo>
                    <a:pt x="17645" y="7099"/>
                    <a:pt x="17622" y="7145"/>
                    <a:pt x="17599" y="7213"/>
                  </a:cubicBezTo>
                  <a:lnTo>
                    <a:pt x="17576" y="7236"/>
                  </a:lnTo>
                  <a:cubicBezTo>
                    <a:pt x="17530" y="7304"/>
                    <a:pt x="17485" y="7373"/>
                    <a:pt x="17439" y="7464"/>
                  </a:cubicBezTo>
                  <a:lnTo>
                    <a:pt x="17393" y="7556"/>
                  </a:lnTo>
                  <a:cubicBezTo>
                    <a:pt x="17325" y="7647"/>
                    <a:pt x="17257" y="7761"/>
                    <a:pt x="17211" y="7852"/>
                  </a:cubicBezTo>
                  <a:cubicBezTo>
                    <a:pt x="17142" y="7989"/>
                    <a:pt x="17051" y="8126"/>
                    <a:pt x="16983" y="8263"/>
                  </a:cubicBezTo>
                  <a:cubicBezTo>
                    <a:pt x="16914" y="8354"/>
                    <a:pt x="16869" y="8469"/>
                    <a:pt x="16823" y="8560"/>
                  </a:cubicBezTo>
                  <a:lnTo>
                    <a:pt x="16754" y="8674"/>
                  </a:lnTo>
                  <a:lnTo>
                    <a:pt x="16709" y="8742"/>
                  </a:lnTo>
                  <a:lnTo>
                    <a:pt x="16640" y="8879"/>
                  </a:lnTo>
                  <a:lnTo>
                    <a:pt x="16549" y="9039"/>
                  </a:lnTo>
                  <a:lnTo>
                    <a:pt x="16526" y="9085"/>
                  </a:lnTo>
                  <a:cubicBezTo>
                    <a:pt x="16503" y="9153"/>
                    <a:pt x="16458" y="9222"/>
                    <a:pt x="16435" y="9267"/>
                  </a:cubicBezTo>
                  <a:lnTo>
                    <a:pt x="16412" y="9313"/>
                  </a:lnTo>
                  <a:lnTo>
                    <a:pt x="16321" y="9450"/>
                  </a:lnTo>
                  <a:lnTo>
                    <a:pt x="16298" y="9541"/>
                  </a:lnTo>
                  <a:cubicBezTo>
                    <a:pt x="16252" y="9633"/>
                    <a:pt x="16184" y="9724"/>
                    <a:pt x="16138" y="9792"/>
                  </a:cubicBezTo>
                  <a:lnTo>
                    <a:pt x="16115" y="9838"/>
                  </a:lnTo>
                  <a:cubicBezTo>
                    <a:pt x="16092" y="9884"/>
                    <a:pt x="16070" y="9929"/>
                    <a:pt x="16047" y="9975"/>
                  </a:cubicBezTo>
                  <a:lnTo>
                    <a:pt x="15956" y="10135"/>
                  </a:lnTo>
                  <a:lnTo>
                    <a:pt x="15933" y="10158"/>
                  </a:lnTo>
                  <a:lnTo>
                    <a:pt x="15887" y="10249"/>
                  </a:lnTo>
                  <a:cubicBezTo>
                    <a:pt x="15864" y="10295"/>
                    <a:pt x="15841" y="10363"/>
                    <a:pt x="15796" y="10409"/>
                  </a:cubicBezTo>
                  <a:cubicBezTo>
                    <a:pt x="15773" y="10454"/>
                    <a:pt x="15750" y="10500"/>
                    <a:pt x="15727" y="10523"/>
                  </a:cubicBezTo>
                  <a:lnTo>
                    <a:pt x="15704" y="10614"/>
                  </a:lnTo>
                  <a:cubicBezTo>
                    <a:pt x="15659" y="10683"/>
                    <a:pt x="15613" y="10751"/>
                    <a:pt x="15590" y="10797"/>
                  </a:cubicBezTo>
                  <a:lnTo>
                    <a:pt x="15499" y="10934"/>
                  </a:lnTo>
                  <a:lnTo>
                    <a:pt x="15476" y="10979"/>
                  </a:lnTo>
                  <a:cubicBezTo>
                    <a:pt x="15453" y="11048"/>
                    <a:pt x="15408" y="11116"/>
                    <a:pt x="15362" y="11162"/>
                  </a:cubicBezTo>
                  <a:cubicBezTo>
                    <a:pt x="15339" y="11230"/>
                    <a:pt x="15316" y="11276"/>
                    <a:pt x="15271" y="11345"/>
                  </a:cubicBezTo>
                  <a:cubicBezTo>
                    <a:pt x="15248" y="11413"/>
                    <a:pt x="15202" y="11482"/>
                    <a:pt x="15179" y="11527"/>
                  </a:cubicBezTo>
                  <a:lnTo>
                    <a:pt x="15111" y="11641"/>
                  </a:lnTo>
                  <a:lnTo>
                    <a:pt x="14974" y="11892"/>
                  </a:lnTo>
                  <a:lnTo>
                    <a:pt x="14906" y="11984"/>
                  </a:lnTo>
                  <a:cubicBezTo>
                    <a:pt x="14860" y="12052"/>
                    <a:pt x="14837" y="12098"/>
                    <a:pt x="14814" y="12143"/>
                  </a:cubicBezTo>
                  <a:lnTo>
                    <a:pt x="14746" y="12235"/>
                  </a:lnTo>
                  <a:lnTo>
                    <a:pt x="14769" y="12235"/>
                  </a:lnTo>
                  <a:cubicBezTo>
                    <a:pt x="14654" y="12395"/>
                    <a:pt x="14563" y="12531"/>
                    <a:pt x="14495" y="12668"/>
                  </a:cubicBezTo>
                  <a:cubicBezTo>
                    <a:pt x="14426" y="12805"/>
                    <a:pt x="14358" y="12965"/>
                    <a:pt x="14266" y="13102"/>
                  </a:cubicBezTo>
                  <a:cubicBezTo>
                    <a:pt x="14221" y="13193"/>
                    <a:pt x="14175" y="13285"/>
                    <a:pt x="14129" y="13376"/>
                  </a:cubicBezTo>
                  <a:lnTo>
                    <a:pt x="14084" y="13467"/>
                  </a:lnTo>
                  <a:cubicBezTo>
                    <a:pt x="14015" y="13581"/>
                    <a:pt x="13947" y="13696"/>
                    <a:pt x="13878" y="13833"/>
                  </a:cubicBezTo>
                  <a:cubicBezTo>
                    <a:pt x="13787" y="13969"/>
                    <a:pt x="13719" y="14106"/>
                    <a:pt x="13673" y="14266"/>
                  </a:cubicBezTo>
                  <a:cubicBezTo>
                    <a:pt x="13673" y="14266"/>
                    <a:pt x="13673" y="14289"/>
                    <a:pt x="13673" y="14289"/>
                  </a:cubicBezTo>
                  <a:cubicBezTo>
                    <a:pt x="13650" y="14312"/>
                    <a:pt x="13650" y="14335"/>
                    <a:pt x="13673" y="14335"/>
                  </a:cubicBezTo>
                  <a:lnTo>
                    <a:pt x="13650" y="14357"/>
                  </a:lnTo>
                  <a:lnTo>
                    <a:pt x="13627" y="14380"/>
                  </a:lnTo>
                  <a:lnTo>
                    <a:pt x="13559" y="14517"/>
                  </a:lnTo>
                  <a:lnTo>
                    <a:pt x="13513" y="14586"/>
                  </a:lnTo>
                  <a:lnTo>
                    <a:pt x="13445" y="14700"/>
                  </a:lnTo>
                  <a:cubicBezTo>
                    <a:pt x="13445" y="14700"/>
                    <a:pt x="13445" y="14700"/>
                    <a:pt x="13445" y="14723"/>
                  </a:cubicBezTo>
                  <a:lnTo>
                    <a:pt x="13353" y="14860"/>
                  </a:lnTo>
                  <a:cubicBezTo>
                    <a:pt x="13285" y="14951"/>
                    <a:pt x="13239" y="15042"/>
                    <a:pt x="13171" y="15134"/>
                  </a:cubicBezTo>
                  <a:lnTo>
                    <a:pt x="13125" y="15248"/>
                  </a:lnTo>
                  <a:cubicBezTo>
                    <a:pt x="13102" y="15225"/>
                    <a:pt x="13080" y="15225"/>
                    <a:pt x="13057" y="15202"/>
                  </a:cubicBezTo>
                  <a:lnTo>
                    <a:pt x="12440" y="15202"/>
                  </a:lnTo>
                  <a:cubicBezTo>
                    <a:pt x="12303" y="15179"/>
                    <a:pt x="12144" y="15179"/>
                    <a:pt x="12007" y="15156"/>
                  </a:cubicBezTo>
                  <a:cubicBezTo>
                    <a:pt x="11893" y="15134"/>
                    <a:pt x="11756" y="15111"/>
                    <a:pt x="11642" y="15111"/>
                  </a:cubicBezTo>
                  <a:lnTo>
                    <a:pt x="11505" y="15088"/>
                  </a:lnTo>
                  <a:cubicBezTo>
                    <a:pt x="11436" y="15065"/>
                    <a:pt x="11368" y="15042"/>
                    <a:pt x="11299" y="15042"/>
                  </a:cubicBezTo>
                  <a:cubicBezTo>
                    <a:pt x="11253" y="15019"/>
                    <a:pt x="11208" y="15019"/>
                    <a:pt x="11185" y="15019"/>
                  </a:cubicBezTo>
                  <a:lnTo>
                    <a:pt x="11162" y="14997"/>
                  </a:lnTo>
                  <a:lnTo>
                    <a:pt x="11117" y="14997"/>
                  </a:lnTo>
                  <a:lnTo>
                    <a:pt x="11048" y="14974"/>
                  </a:lnTo>
                  <a:cubicBezTo>
                    <a:pt x="10888" y="14928"/>
                    <a:pt x="10729" y="14905"/>
                    <a:pt x="10592" y="14860"/>
                  </a:cubicBezTo>
                  <a:cubicBezTo>
                    <a:pt x="10523" y="14837"/>
                    <a:pt x="10477" y="14814"/>
                    <a:pt x="10409" y="14814"/>
                  </a:cubicBezTo>
                  <a:cubicBezTo>
                    <a:pt x="10272" y="14746"/>
                    <a:pt x="10112" y="14700"/>
                    <a:pt x="9952" y="14631"/>
                  </a:cubicBezTo>
                  <a:cubicBezTo>
                    <a:pt x="9884" y="14609"/>
                    <a:pt x="9815" y="14586"/>
                    <a:pt x="9724" y="14563"/>
                  </a:cubicBezTo>
                  <a:cubicBezTo>
                    <a:pt x="9679" y="14540"/>
                    <a:pt x="9656" y="14540"/>
                    <a:pt x="9610" y="14517"/>
                  </a:cubicBezTo>
                  <a:cubicBezTo>
                    <a:pt x="9564" y="14494"/>
                    <a:pt x="9519" y="14494"/>
                    <a:pt x="9496" y="14472"/>
                  </a:cubicBezTo>
                  <a:cubicBezTo>
                    <a:pt x="9222" y="14380"/>
                    <a:pt x="8971" y="14266"/>
                    <a:pt x="8743" y="14175"/>
                  </a:cubicBezTo>
                  <a:lnTo>
                    <a:pt x="8720" y="14152"/>
                  </a:lnTo>
                  <a:lnTo>
                    <a:pt x="8697" y="14152"/>
                  </a:lnTo>
                  <a:lnTo>
                    <a:pt x="8583" y="14106"/>
                  </a:lnTo>
                  <a:cubicBezTo>
                    <a:pt x="8514" y="14061"/>
                    <a:pt x="8446" y="14038"/>
                    <a:pt x="8378" y="14015"/>
                  </a:cubicBezTo>
                  <a:lnTo>
                    <a:pt x="8332" y="13992"/>
                  </a:lnTo>
                  <a:lnTo>
                    <a:pt x="8309" y="13969"/>
                  </a:lnTo>
                  <a:lnTo>
                    <a:pt x="8126" y="13901"/>
                  </a:lnTo>
                  <a:cubicBezTo>
                    <a:pt x="7967" y="13833"/>
                    <a:pt x="7807" y="13764"/>
                    <a:pt x="7670" y="13673"/>
                  </a:cubicBezTo>
                  <a:cubicBezTo>
                    <a:pt x="7579" y="13650"/>
                    <a:pt x="7510" y="13604"/>
                    <a:pt x="7419" y="13559"/>
                  </a:cubicBezTo>
                  <a:cubicBezTo>
                    <a:pt x="7350" y="13536"/>
                    <a:pt x="7259" y="13490"/>
                    <a:pt x="7191" y="13444"/>
                  </a:cubicBezTo>
                  <a:cubicBezTo>
                    <a:pt x="7122" y="13422"/>
                    <a:pt x="7054" y="13376"/>
                    <a:pt x="6985" y="13353"/>
                  </a:cubicBezTo>
                  <a:lnTo>
                    <a:pt x="6940" y="13330"/>
                  </a:lnTo>
                  <a:cubicBezTo>
                    <a:pt x="6871" y="13308"/>
                    <a:pt x="6780" y="13262"/>
                    <a:pt x="6711" y="13216"/>
                  </a:cubicBezTo>
                  <a:cubicBezTo>
                    <a:pt x="6643" y="13193"/>
                    <a:pt x="6597" y="13171"/>
                    <a:pt x="6529" y="13148"/>
                  </a:cubicBezTo>
                  <a:cubicBezTo>
                    <a:pt x="6437" y="13102"/>
                    <a:pt x="6346" y="13056"/>
                    <a:pt x="6278" y="13011"/>
                  </a:cubicBezTo>
                  <a:lnTo>
                    <a:pt x="6209" y="12988"/>
                  </a:lnTo>
                  <a:cubicBezTo>
                    <a:pt x="6163" y="12942"/>
                    <a:pt x="6095" y="12919"/>
                    <a:pt x="6049" y="12897"/>
                  </a:cubicBezTo>
                  <a:lnTo>
                    <a:pt x="5958" y="12851"/>
                  </a:lnTo>
                  <a:lnTo>
                    <a:pt x="5821" y="12783"/>
                  </a:lnTo>
                  <a:cubicBezTo>
                    <a:pt x="5753" y="12760"/>
                    <a:pt x="5684" y="12714"/>
                    <a:pt x="5616" y="12691"/>
                  </a:cubicBezTo>
                  <a:cubicBezTo>
                    <a:pt x="5547" y="12646"/>
                    <a:pt x="5456" y="12600"/>
                    <a:pt x="5365" y="12577"/>
                  </a:cubicBezTo>
                  <a:lnTo>
                    <a:pt x="5273" y="12531"/>
                  </a:lnTo>
                  <a:cubicBezTo>
                    <a:pt x="5159" y="12463"/>
                    <a:pt x="5045" y="12395"/>
                    <a:pt x="4931" y="12349"/>
                  </a:cubicBezTo>
                  <a:cubicBezTo>
                    <a:pt x="4771" y="12258"/>
                    <a:pt x="4634" y="12189"/>
                    <a:pt x="4474" y="12098"/>
                  </a:cubicBezTo>
                  <a:lnTo>
                    <a:pt x="4429" y="12052"/>
                  </a:lnTo>
                  <a:cubicBezTo>
                    <a:pt x="4360" y="12029"/>
                    <a:pt x="4315" y="12006"/>
                    <a:pt x="4269" y="11961"/>
                  </a:cubicBezTo>
                  <a:lnTo>
                    <a:pt x="4200" y="11938"/>
                  </a:lnTo>
                  <a:cubicBezTo>
                    <a:pt x="4155" y="11915"/>
                    <a:pt x="4109" y="11870"/>
                    <a:pt x="4041" y="11847"/>
                  </a:cubicBezTo>
                  <a:cubicBezTo>
                    <a:pt x="3995" y="11824"/>
                    <a:pt x="3949" y="11778"/>
                    <a:pt x="3881" y="11755"/>
                  </a:cubicBezTo>
                  <a:cubicBezTo>
                    <a:pt x="3790" y="11710"/>
                    <a:pt x="3698" y="11664"/>
                    <a:pt x="3607" y="11596"/>
                  </a:cubicBezTo>
                  <a:cubicBezTo>
                    <a:pt x="3516" y="11550"/>
                    <a:pt x="3424" y="11504"/>
                    <a:pt x="3333" y="11436"/>
                  </a:cubicBezTo>
                  <a:lnTo>
                    <a:pt x="3196" y="11367"/>
                  </a:lnTo>
                  <a:cubicBezTo>
                    <a:pt x="3128" y="11322"/>
                    <a:pt x="3059" y="11276"/>
                    <a:pt x="2991" y="11230"/>
                  </a:cubicBezTo>
                  <a:lnTo>
                    <a:pt x="2968" y="11230"/>
                  </a:lnTo>
                  <a:lnTo>
                    <a:pt x="2922" y="11208"/>
                  </a:lnTo>
                  <a:lnTo>
                    <a:pt x="2877" y="11185"/>
                  </a:lnTo>
                  <a:cubicBezTo>
                    <a:pt x="2785" y="11139"/>
                    <a:pt x="2694" y="11071"/>
                    <a:pt x="2603" y="11025"/>
                  </a:cubicBezTo>
                  <a:lnTo>
                    <a:pt x="2557" y="11002"/>
                  </a:lnTo>
                  <a:lnTo>
                    <a:pt x="2534" y="10979"/>
                  </a:lnTo>
                  <a:lnTo>
                    <a:pt x="2511" y="10979"/>
                  </a:lnTo>
                  <a:lnTo>
                    <a:pt x="2443" y="10911"/>
                  </a:lnTo>
                  <a:lnTo>
                    <a:pt x="2397" y="10888"/>
                  </a:lnTo>
                  <a:cubicBezTo>
                    <a:pt x="2146" y="10728"/>
                    <a:pt x="1895" y="10568"/>
                    <a:pt x="1644" y="10409"/>
                  </a:cubicBezTo>
                  <a:lnTo>
                    <a:pt x="1576" y="10386"/>
                  </a:lnTo>
                  <a:cubicBezTo>
                    <a:pt x="1530" y="10340"/>
                    <a:pt x="1484" y="10317"/>
                    <a:pt x="1416" y="10295"/>
                  </a:cubicBezTo>
                  <a:lnTo>
                    <a:pt x="1302" y="10226"/>
                  </a:lnTo>
                  <a:lnTo>
                    <a:pt x="1210" y="10158"/>
                  </a:lnTo>
                  <a:cubicBezTo>
                    <a:pt x="1165" y="10112"/>
                    <a:pt x="1096" y="10089"/>
                    <a:pt x="1028" y="10044"/>
                  </a:cubicBezTo>
                  <a:lnTo>
                    <a:pt x="1005" y="10044"/>
                  </a:lnTo>
                  <a:lnTo>
                    <a:pt x="982" y="10021"/>
                  </a:lnTo>
                  <a:cubicBezTo>
                    <a:pt x="936" y="9998"/>
                    <a:pt x="868" y="9952"/>
                    <a:pt x="822" y="9907"/>
                  </a:cubicBezTo>
                  <a:lnTo>
                    <a:pt x="777" y="9884"/>
                  </a:lnTo>
                  <a:cubicBezTo>
                    <a:pt x="685" y="9838"/>
                    <a:pt x="617" y="9792"/>
                    <a:pt x="526" y="9724"/>
                  </a:cubicBezTo>
                  <a:cubicBezTo>
                    <a:pt x="457" y="9678"/>
                    <a:pt x="389" y="9633"/>
                    <a:pt x="320" y="9564"/>
                  </a:cubicBezTo>
                  <a:cubicBezTo>
                    <a:pt x="343" y="9541"/>
                    <a:pt x="320" y="9473"/>
                    <a:pt x="297" y="9450"/>
                  </a:cubicBezTo>
                  <a:cubicBezTo>
                    <a:pt x="275" y="9450"/>
                    <a:pt x="252" y="9427"/>
                    <a:pt x="229" y="9427"/>
                  </a:cubicBezTo>
                  <a:cubicBezTo>
                    <a:pt x="206" y="9427"/>
                    <a:pt x="160" y="9450"/>
                    <a:pt x="138" y="9473"/>
                  </a:cubicBezTo>
                  <a:cubicBezTo>
                    <a:pt x="115" y="9496"/>
                    <a:pt x="92" y="9519"/>
                    <a:pt x="92" y="9564"/>
                  </a:cubicBezTo>
                  <a:cubicBezTo>
                    <a:pt x="69" y="9587"/>
                    <a:pt x="69" y="9610"/>
                    <a:pt x="46" y="9633"/>
                  </a:cubicBezTo>
                  <a:cubicBezTo>
                    <a:pt x="46" y="9655"/>
                    <a:pt x="46" y="9678"/>
                    <a:pt x="46" y="9678"/>
                  </a:cubicBezTo>
                  <a:cubicBezTo>
                    <a:pt x="46" y="9724"/>
                    <a:pt x="23" y="9770"/>
                    <a:pt x="23" y="9792"/>
                  </a:cubicBezTo>
                  <a:cubicBezTo>
                    <a:pt x="23" y="9861"/>
                    <a:pt x="23" y="9907"/>
                    <a:pt x="23" y="9975"/>
                  </a:cubicBezTo>
                  <a:lnTo>
                    <a:pt x="23" y="10021"/>
                  </a:lnTo>
                  <a:cubicBezTo>
                    <a:pt x="1" y="10089"/>
                    <a:pt x="1" y="10180"/>
                    <a:pt x="23" y="10272"/>
                  </a:cubicBezTo>
                  <a:cubicBezTo>
                    <a:pt x="23" y="10317"/>
                    <a:pt x="23" y="10363"/>
                    <a:pt x="46" y="10409"/>
                  </a:cubicBezTo>
                  <a:lnTo>
                    <a:pt x="46" y="10477"/>
                  </a:lnTo>
                  <a:cubicBezTo>
                    <a:pt x="46" y="10568"/>
                    <a:pt x="69" y="10660"/>
                    <a:pt x="92" y="10751"/>
                  </a:cubicBezTo>
                  <a:cubicBezTo>
                    <a:pt x="115" y="10797"/>
                    <a:pt x="115" y="10865"/>
                    <a:pt x="160" y="10934"/>
                  </a:cubicBezTo>
                  <a:cubicBezTo>
                    <a:pt x="160" y="10979"/>
                    <a:pt x="183" y="11025"/>
                    <a:pt x="206" y="11071"/>
                  </a:cubicBezTo>
                  <a:lnTo>
                    <a:pt x="229" y="11093"/>
                  </a:lnTo>
                  <a:cubicBezTo>
                    <a:pt x="252" y="11139"/>
                    <a:pt x="252" y="11162"/>
                    <a:pt x="275" y="11185"/>
                  </a:cubicBezTo>
                  <a:cubicBezTo>
                    <a:pt x="297" y="11230"/>
                    <a:pt x="343" y="11276"/>
                    <a:pt x="366" y="11299"/>
                  </a:cubicBezTo>
                  <a:cubicBezTo>
                    <a:pt x="411" y="11345"/>
                    <a:pt x="457" y="11367"/>
                    <a:pt x="503" y="11413"/>
                  </a:cubicBezTo>
                  <a:lnTo>
                    <a:pt x="571" y="11436"/>
                  </a:lnTo>
                  <a:cubicBezTo>
                    <a:pt x="731" y="11573"/>
                    <a:pt x="914" y="11687"/>
                    <a:pt x="1119" y="11824"/>
                  </a:cubicBezTo>
                  <a:lnTo>
                    <a:pt x="1142" y="11847"/>
                  </a:lnTo>
                  <a:cubicBezTo>
                    <a:pt x="1279" y="11915"/>
                    <a:pt x="1393" y="12006"/>
                    <a:pt x="1530" y="12075"/>
                  </a:cubicBezTo>
                  <a:cubicBezTo>
                    <a:pt x="1598" y="12121"/>
                    <a:pt x="1644" y="12166"/>
                    <a:pt x="1713" y="12189"/>
                  </a:cubicBezTo>
                  <a:cubicBezTo>
                    <a:pt x="1781" y="12235"/>
                    <a:pt x="1872" y="12280"/>
                    <a:pt x="1941" y="12326"/>
                  </a:cubicBezTo>
                  <a:cubicBezTo>
                    <a:pt x="2009" y="12372"/>
                    <a:pt x="2055" y="12395"/>
                    <a:pt x="2123" y="12440"/>
                  </a:cubicBezTo>
                  <a:cubicBezTo>
                    <a:pt x="2169" y="12463"/>
                    <a:pt x="2215" y="12486"/>
                    <a:pt x="2260" y="12509"/>
                  </a:cubicBezTo>
                  <a:lnTo>
                    <a:pt x="2283" y="12509"/>
                  </a:lnTo>
                  <a:lnTo>
                    <a:pt x="2352" y="12554"/>
                  </a:lnTo>
                  <a:lnTo>
                    <a:pt x="2511" y="12646"/>
                  </a:lnTo>
                  <a:lnTo>
                    <a:pt x="2534" y="12646"/>
                  </a:lnTo>
                  <a:lnTo>
                    <a:pt x="2557" y="12668"/>
                  </a:lnTo>
                  <a:cubicBezTo>
                    <a:pt x="2626" y="12714"/>
                    <a:pt x="2694" y="12760"/>
                    <a:pt x="2762" y="12783"/>
                  </a:cubicBezTo>
                  <a:lnTo>
                    <a:pt x="2877" y="12851"/>
                  </a:lnTo>
                  <a:lnTo>
                    <a:pt x="2945" y="12874"/>
                  </a:lnTo>
                  <a:lnTo>
                    <a:pt x="2968" y="12897"/>
                  </a:lnTo>
                  <a:cubicBezTo>
                    <a:pt x="3036" y="12942"/>
                    <a:pt x="3105" y="12965"/>
                    <a:pt x="3196" y="13011"/>
                  </a:cubicBezTo>
                  <a:cubicBezTo>
                    <a:pt x="3219" y="13034"/>
                    <a:pt x="3265" y="13056"/>
                    <a:pt x="3287" y="13056"/>
                  </a:cubicBezTo>
                  <a:lnTo>
                    <a:pt x="3379" y="13102"/>
                  </a:lnTo>
                  <a:cubicBezTo>
                    <a:pt x="3447" y="13148"/>
                    <a:pt x="3516" y="13171"/>
                    <a:pt x="3584" y="13216"/>
                  </a:cubicBezTo>
                  <a:cubicBezTo>
                    <a:pt x="3744" y="13285"/>
                    <a:pt x="3881" y="13353"/>
                    <a:pt x="4041" y="13422"/>
                  </a:cubicBezTo>
                  <a:lnTo>
                    <a:pt x="4109" y="13467"/>
                  </a:lnTo>
                  <a:lnTo>
                    <a:pt x="4132" y="13490"/>
                  </a:lnTo>
                  <a:cubicBezTo>
                    <a:pt x="4223" y="13536"/>
                    <a:pt x="4292" y="13581"/>
                    <a:pt x="4383" y="13604"/>
                  </a:cubicBezTo>
                  <a:cubicBezTo>
                    <a:pt x="4452" y="13650"/>
                    <a:pt x="4497" y="13673"/>
                    <a:pt x="4566" y="13718"/>
                  </a:cubicBezTo>
                  <a:lnTo>
                    <a:pt x="4589" y="13718"/>
                  </a:lnTo>
                  <a:cubicBezTo>
                    <a:pt x="4680" y="13764"/>
                    <a:pt x="4748" y="13787"/>
                    <a:pt x="4817" y="13833"/>
                  </a:cubicBezTo>
                  <a:cubicBezTo>
                    <a:pt x="4862" y="13855"/>
                    <a:pt x="4908" y="13878"/>
                    <a:pt x="4954" y="13901"/>
                  </a:cubicBezTo>
                  <a:lnTo>
                    <a:pt x="5022" y="13924"/>
                  </a:lnTo>
                  <a:lnTo>
                    <a:pt x="5068" y="13947"/>
                  </a:lnTo>
                  <a:lnTo>
                    <a:pt x="5091" y="13969"/>
                  </a:lnTo>
                  <a:cubicBezTo>
                    <a:pt x="5159" y="13992"/>
                    <a:pt x="5205" y="14015"/>
                    <a:pt x="5250" y="14038"/>
                  </a:cubicBezTo>
                  <a:cubicBezTo>
                    <a:pt x="5319" y="14061"/>
                    <a:pt x="5387" y="14106"/>
                    <a:pt x="5456" y="14129"/>
                  </a:cubicBezTo>
                  <a:lnTo>
                    <a:pt x="5524" y="14175"/>
                  </a:lnTo>
                  <a:lnTo>
                    <a:pt x="5570" y="14198"/>
                  </a:lnTo>
                  <a:cubicBezTo>
                    <a:pt x="5616" y="14198"/>
                    <a:pt x="5638" y="14221"/>
                    <a:pt x="5684" y="14243"/>
                  </a:cubicBezTo>
                  <a:lnTo>
                    <a:pt x="5775" y="14266"/>
                  </a:lnTo>
                  <a:cubicBezTo>
                    <a:pt x="5798" y="14289"/>
                    <a:pt x="5844" y="14312"/>
                    <a:pt x="5890" y="14335"/>
                  </a:cubicBezTo>
                  <a:lnTo>
                    <a:pt x="5912" y="14335"/>
                  </a:lnTo>
                  <a:lnTo>
                    <a:pt x="5935" y="14357"/>
                  </a:lnTo>
                  <a:lnTo>
                    <a:pt x="5958" y="14357"/>
                  </a:lnTo>
                  <a:cubicBezTo>
                    <a:pt x="6004" y="14380"/>
                    <a:pt x="6072" y="14403"/>
                    <a:pt x="6118" y="14426"/>
                  </a:cubicBezTo>
                  <a:cubicBezTo>
                    <a:pt x="6255" y="14494"/>
                    <a:pt x="6415" y="14563"/>
                    <a:pt x="6574" y="14631"/>
                  </a:cubicBezTo>
                  <a:lnTo>
                    <a:pt x="6643" y="14677"/>
                  </a:lnTo>
                  <a:cubicBezTo>
                    <a:pt x="6780" y="14723"/>
                    <a:pt x="6894" y="14768"/>
                    <a:pt x="7031" y="14837"/>
                  </a:cubicBezTo>
                  <a:cubicBezTo>
                    <a:pt x="7282" y="14951"/>
                    <a:pt x="7556" y="15065"/>
                    <a:pt x="7807" y="15156"/>
                  </a:cubicBezTo>
                  <a:lnTo>
                    <a:pt x="7853" y="15179"/>
                  </a:lnTo>
                  <a:lnTo>
                    <a:pt x="7967" y="15225"/>
                  </a:lnTo>
                  <a:cubicBezTo>
                    <a:pt x="8104" y="15270"/>
                    <a:pt x="8241" y="15339"/>
                    <a:pt x="8378" y="15385"/>
                  </a:cubicBezTo>
                  <a:lnTo>
                    <a:pt x="8423" y="15407"/>
                  </a:lnTo>
                  <a:cubicBezTo>
                    <a:pt x="8560" y="15476"/>
                    <a:pt x="8720" y="15544"/>
                    <a:pt x="8880" y="15613"/>
                  </a:cubicBezTo>
                  <a:cubicBezTo>
                    <a:pt x="9017" y="15659"/>
                    <a:pt x="9176" y="15727"/>
                    <a:pt x="9313" y="15773"/>
                  </a:cubicBezTo>
                  <a:lnTo>
                    <a:pt x="9336" y="15795"/>
                  </a:lnTo>
                  <a:cubicBezTo>
                    <a:pt x="9405" y="15818"/>
                    <a:pt x="9473" y="15841"/>
                    <a:pt x="9542" y="15864"/>
                  </a:cubicBezTo>
                  <a:cubicBezTo>
                    <a:pt x="9610" y="15887"/>
                    <a:pt x="9679" y="15932"/>
                    <a:pt x="9770" y="15955"/>
                  </a:cubicBezTo>
                  <a:cubicBezTo>
                    <a:pt x="9998" y="16047"/>
                    <a:pt x="10158" y="16115"/>
                    <a:pt x="10340" y="16184"/>
                  </a:cubicBezTo>
                  <a:cubicBezTo>
                    <a:pt x="10386" y="16184"/>
                    <a:pt x="10455" y="16206"/>
                    <a:pt x="10500" y="16229"/>
                  </a:cubicBezTo>
                  <a:lnTo>
                    <a:pt x="10569" y="16252"/>
                  </a:lnTo>
                  <a:cubicBezTo>
                    <a:pt x="10706" y="16298"/>
                    <a:pt x="10820" y="16366"/>
                    <a:pt x="10957" y="16389"/>
                  </a:cubicBezTo>
                  <a:lnTo>
                    <a:pt x="11025" y="16412"/>
                  </a:lnTo>
                  <a:lnTo>
                    <a:pt x="11071" y="16435"/>
                  </a:lnTo>
                  <a:lnTo>
                    <a:pt x="11094" y="16457"/>
                  </a:lnTo>
                  <a:cubicBezTo>
                    <a:pt x="11162" y="16457"/>
                    <a:pt x="11208" y="16480"/>
                    <a:pt x="11276" y="16503"/>
                  </a:cubicBezTo>
                  <a:cubicBezTo>
                    <a:pt x="11390" y="16549"/>
                    <a:pt x="11505" y="16572"/>
                    <a:pt x="11642" y="16594"/>
                  </a:cubicBezTo>
                  <a:lnTo>
                    <a:pt x="11664" y="16617"/>
                  </a:lnTo>
                  <a:lnTo>
                    <a:pt x="11733" y="16617"/>
                  </a:lnTo>
                  <a:lnTo>
                    <a:pt x="11756" y="16640"/>
                  </a:lnTo>
                  <a:cubicBezTo>
                    <a:pt x="11824" y="16640"/>
                    <a:pt x="11893" y="16663"/>
                    <a:pt x="11961" y="16686"/>
                  </a:cubicBezTo>
                  <a:lnTo>
                    <a:pt x="12052" y="16686"/>
                  </a:lnTo>
                  <a:lnTo>
                    <a:pt x="12075" y="16708"/>
                  </a:lnTo>
                  <a:cubicBezTo>
                    <a:pt x="12121" y="16708"/>
                    <a:pt x="12167" y="16708"/>
                    <a:pt x="12212" y="16731"/>
                  </a:cubicBezTo>
                  <a:lnTo>
                    <a:pt x="12326" y="16754"/>
                  </a:lnTo>
                  <a:cubicBezTo>
                    <a:pt x="12600" y="16800"/>
                    <a:pt x="12897" y="16845"/>
                    <a:pt x="13194" y="16845"/>
                  </a:cubicBezTo>
                  <a:lnTo>
                    <a:pt x="13285" y="16845"/>
                  </a:lnTo>
                  <a:cubicBezTo>
                    <a:pt x="13331" y="16823"/>
                    <a:pt x="13331" y="16823"/>
                    <a:pt x="13376" y="16800"/>
                  </a:cubicBezTo>
                  <a:lnTo>
                    <a:pt x="13399" y="16800"/>
                  </a:lnTo>
                  <a:lnTo>
                    <a:pt x="13422" y="16777"/>
                  </a:lnTo>
                  <a:cubicBezTo>
                    <a:pt x="13468" y="16754"/>
                    <a:pt x="13490" y="16731"/>
                    <a:pt x="13513" y="16686"/>
                  </a:cubicBezTo>
                  <a:cubicBezTo>
                    <a:pt x="13513" y="16663"/>
                    <a:pt x="13513" y="16663"/>
                    <a:pt x="13513" y="16663"/>
                  </a:cubicBezTo>
                  <a:cubicBezTo>
                    <a:pt x="13559" y="16617"/>
                    <a:pt x="13604" y="16572"/>
                    <a:pt x="13650" y="16503"/>
                  </a:cubicBezTo>
                  <a:cubicBezTo>
                    <a:pt x="13673" y="16480"/>
                    <a:pt x="13696" y="16435"/>
                    <a:pt x="13719" y="16389"/>
                  </a:cubicBezTo>
                  <a:lnTo>
                    <a:pt x="13741" y="16343"/>
                  </a:lnTo>
                  <a:lnTo>
                    <a:pt x="13810" y="16252"/>
                  </a:lnTo>
                  <a:cubicBezTo>
                    <a:pt x="13856" y="16184"/>
                    <a:pt x="13901" y="16092"/>
                    <a:pt x="13970" y="16001"/>
                  </a:cubicBezTo>
                  <a:lnTo>
                    <a:pt x="13993" y="15955"/>
                  </a:lnTo>
                  <a:cubicBezTo>
                    <a:pt x="14061" y="15818"/>
                    <a:pt x="14152" y="15681"/>
                    <a:pt x="14221" y="15544"/>
                  </a:cubicBezTo>
                  <a:lnTo>
                    <a:pt x="14244" y="15522"/>
                  </a:lnTo>
                  <a:lnTo>
                    <a:pt x="14266" y="15476"/>
                  </a:lnTo>
                  <a:lnTo>
                    <a:pt x="14358" y="15339"/>
                  </a:lnTo>
                  <a:cubicBezTo>
                    <a:pt x="14403" y="15248"/>
                    <a:pt x="14449" y="15134"/>
                    <a:pt x="14518" y="15042"/>
                  </a:cubicBezTo>
                  <a:cubicBezTo>
                    <a:pt x="14563" y="14928"/>
                    <a:pt x="14632" y="14791"/>
                    <a:pt x="14700" y="14677"/>
                  </a:cubicBezTo>
                  <a:lnTo>
                    <a:pt x="14746" y="14609"/>
                  </a:lnTo>
                  <a:cubicBezTo>
                    <a:pt x="14769" y="14563"/>
                    <a:pt x="14791" y="14517"/>
                    <a:pt x="14837" y="14472"/>
                  </a:cubicBezTo>
                  <a:cubicBezTo>
                    <a:pt x="14860" y="14426"/>
                    <a:pt x="14883" y="14357"/>
                    <a:pt x="14928" y="14312"/>
                  </a:cubicBezTo>
                  <a:lnTo>
                    <a:pt x="14951" y="14266"/>
                  </a:lnTo>
                  <a:cubicBezTo>
                    <a:pt x="14974" y="14198"/>
                    <a:pt x="15020" y="14129"/>
                    <a:pt x="15065" y="14061"/>
                  </a:cubicBezTo>
                  <a:cubicBezTo>
                    <a:pt x="15088" y="14015"/>
                    <a:pt x="15111" y="13969"/>
                    <a:pt x="15134" y="13924"/>
                  </a:cubicBezTo>
                  <a:lnTo>
                    <a:pt x="15179" y="13855"/>
                  </a:lnTo>
                  <a:cubicBezTo>
                    <a:pt x="15248" y="13696"/>
                    <a:pt x="15339" y="13559"/>
                    <a:pt x="15408" y="13422"/>
                  </a:cubicBezTo>
                  <a:lnTo>
                    <a:pt x="15453" y="13308"/>
                  </a:lnTo>
                  <a:cubicBezTo>
                    <a:pt x="15522" y="13216"/>
                    <a:pt x="15567" y="13102"/>
                    <a:pt x="15636" y="12988"/>
                  </a:cubicBezTo>
                  <a:cubicBezTo>
                    <a:pt x="15773" y="12760"/>
                    <a:pt x="15910" y="12509"/>
                    <a:pt x="16047" y="12280"/>
                  </a:cubicBezTo>
                  <a:cubicBezTo>
                    <a:pt x="16229" y="11984"/>
                    <a:pt x="16389" y="11687"/>
                    <a:pt x="16549" y="11390"/>
                  </a:cubicBezTo>
                  <a:cubicBezTo>
                    <a:pt x="16640" y="11253"/>
                    <a:pt x="16709" y="11093"/>
                    <a:pt x="16800" y="10957"/>
                  </a:cubicBezTo>
                  <a:lnTo>
                    <a:pt x="16914" y="10751"/>
                  </a:lnTo>
                  <a:lnTo>
                    <a:pt x="17028" y="10546"/>
                  </a:lnTo>
                  <a:cubicBezTo>
                    <a:pt x="17097" y="10409"/>
                    <a:pt x="17165" y="10295"/>
                    <a:pt x="17234" y="10158"/>
                  </a:cubicBezTo>
                  <a:lnTo>
                    <a:pt x="17257" y="10135"/>
                  </a:lnTo>
                  <a:lnTo>
                    <a:pt x="17279" y="10089"/>
                  </a:lnTo>
                  <a:lnTo>
                    <a:pt x="17302" y="10044"/>
                  </a:lnTo>
                  <a:cubicBezTo>
                    <a:pt x="17371" y="9929"/>
                    <a:pt x="17439" y="9792"/>
                    <a:pt x="17508" y="9678"/>
                  </a:cubicBezTo>
                  <a:cubicBezTo>
                    <a:pt x="17553" y="9610"/>
                    <a:pt x="17599" y="9519"/>
                    <a:pt x="17645" y="9450"/>
                  </a:cubicBezTo>
                  <a:cubicBezTo>
                    <a:pt x="17690" y="9382"/>
                    <a:pt x="17736" y="9313"/>
                    <a:pt x="17759" y="9245"/>
                  </a:cubicBezTo>
                  <a:cubicBezTo>
                    <a:pt x="17827" y="9131"/>
                    <a:pt x="17896" y="8994"/>
                    <a:pt x="17964" y="8879"/>
                  </a:cubicBezTo>
                  <a:lnTo>
                    <a:pt x="17964" y="8834"/>
                  </a:lnTo>
                  <a:lnTo>
                    <a:pt x="18033" y="8720"/>
                  </a:lnTo>
                  <a:cubicBezTo>
                    <a:pt x="18078" y="8628"/>
                    <a:pt x="18124" y="8537"/>
                    <a:pt x="18170" y="8423"/>
                  </a:cubicBezTo>
                  <a:cubicBezTo>
                    <a:pt x="18215" y="8377"/>
                    <a:pt x="18238" y="8309"/>
                    <a:pt x="18261" y="8263"/>
                  </a:cubicBezTo>
                  <a:lnTo>
                    <a:pt x="18284" y="8217"/>
                  </a:lnTo>
                  <a:lnTo>
                    <a:pt x="18307" y="8172"/>
                  </a:lnTo>
                  <a:cubicBezTo>
                    <a:pt x="18352" y="8103"/>
                    <a:pt x="18375" y="8035"/>
                    <a:pt x="18421" y="7989"/>
                  </a:cubicBezTo>
                  <a:cubicBezTo>
                    <a:pt x="18443" y="7921"/>
                    <a:pt x="18489" y="7852"/>
                    <a:pt x="18512" y="7784"/>
                  </a:cubicBezTo>
                  <a:lnTo>
                    <a:pt x="18535" y="7715"/>
                  </a:lnTo>
                  <a:lnTo>
                    <a:pt x="18649" y="7533"/>
                  </a:lnTo>
                  <a:cubicBezTo>
                    <a:pt x="18649" y="7510"/>
                    <a:pt x="18672" y="7487"/>
                    <a:pt x="18695" y="7464"/>
                  </a:cubicBezTo>
                  <a:lnTo>
                    <a:pt x="18695" y="7419"/>
                  </a:lnTo>
                  <a:lnTo>
                    <a:pt x="18717" y="7373"/>
                  </a:lnTo>
                  <a:cubicBezTo>
                    <a:pt x="18763" y="7282"/>
                    <a:pt x="18809" y="7190"/>
                    <a:pt x="18877" y="7099"/>
                  </a:cubicBezTo>
                  <a:lnTo>
                    <a:pt x="18968" y="6916"/>
                  </a:lnTo>
                  <a:cubicBezTo>
                    <a:pt x="19083" y="6688"/>
                    <a:pt x="19220" y="6437"/>
                    <a:pt x="19356" y="6209"/>
                  </a:cubicBezTo>
                  <a:lnTo>
                    <a:pt x="19379" y="6140"/>
                  </a:lnTo>
                  <a:cubicBezTo>
                    <a:pt x="19448" y="6003"/>
                    <a:pt x="19539" y="5844"/>
                    <a:pt x="19608" y="5730"/>
                  </a:cubicBezTo>
                  <a:cubicBezTo>
                    <a:pt x="19653" y="5638"/>
                    <a:pt x="19699" y="5547"/>
                    <a:pt x="19745" y="5478"/>
                  </a:cubicBezTo>
                  <a:lnTo>
                    <a:pt x="19767" y="5433"/>
                  </a:lnTo>
                  <a:lnTo>
                    <a:pt x="19859" y="5273"/>
                  </a:lnTo>
                  <a:lnTo>
                    <a:pt x="19904" y="5227"/>
                  </a:lnTo>
                  <a:cubicBezTo>
                    <a:pt x="19973" y="5113"/>
                    <a:pt x="20041" y="4976"/>
                    <a:pt x="20110" y="4862"/>
                  </a:cubicBezTo>
                  <a:cubicBezTo>
                    <a:pt x="20155" y="4794"/>
                    <a:pt x="20201" y="4702"/>
                    <a:pt x="20247" y="4634"/>
                  </a:cubicBezTo>
                  <a:lnTo>
                    <a:pt x="20315" y="4497"/>
                  </a:lnTo>
                  <a:lnTo>
                    <a:pt x="20361" y="4429"/>
                  </a:lnTo>
                  <a:lnTo>
                    <a:pt x="20384" y="4383"/>
                  </a:lnTo>
                  <a:lnTo>
                    <a:pt x="20429" y="4314"/>
                  </a:lnTo>
                  <a:cubicBezTo>
                    <a:pt x="20543" y="4132"/>
                    <a:pt x="20635" y="3949"/>
                    <a:pt x="20749" y="3767"/>
                  </a:cubicBezTo>
                  <a:cubicBezTo>
                    <a:pt x="20794" y="3698"/>
                    <a:pt x="20840" y="3630"/>
                    <a:pt x="20886" y="3561"/>
                  </a:cubicBezTo>
                  <a:cubicBezTo>
                    <a:pt x="20954" y="3424"/>
                    <a:pt x="21046" y="3264"/>
                    <a:pt x="21137" y="3127"/>
                  </a:cubicBezTo>
                  <a:cubicBezTo>
                    <a:pt x="21182" y="3036"/>
                    <a:pt x="21228" y="2945"/>
                    <a:pt x="21274" y="2876"/>
                  </a:cubicBezTo>
                  <a:lnTo>
                    <a:pt x="21319" y="2831"/>
                  </a:lnTo>
                  <a:lnTo>
                    <a:pt x="21388" y="2694"/>
                  </a:lnTo>
                  <a:lnTo>
                    <a:pt x="21456" y="2557"/>
                  </a:lnTo>
                  <a:cubicBezTo>
                    <a:pt x="21525" y="2466"/>
                    <a:pt x="21571" y="2351"/>
                    <a:pt x="21639" y="2260"/>
                  </a:cubicBezTo>
                  <a:cubicBezTo>
                    <a:pt x="21707" y="2123"/>
                    <a:pt x="21799" y="1986"/>
                    <a:pt x="21867" y="1849"/>
                  </a:cubicBezTo>
                  <a:cubicBezTo>
                    <a:pt x="21890" y="1804"/>
                    <a:pt x="21913" y="1758"/>
                    <a:pt x="21936" y="1735"/>
                  </a:cubicBezTo>
                  <a:lnTo>
                    <a:pt x="21959" y="1689"/>
                  </a:lnTo>
                  <a:lnTo>
                    <a:pt x="22050" y="1575"/>
                  </a:lnTo>
                  <a:lnTo>
                    <a:pt x="22118" y="1438"/>
                  </a:lnTo>
                  <a:lnTo>
                    <a:pt x="22187" y="1324"/>
                  </a:lnTo>
                  <a:lnTo>
                    <a:pt x="22210" y="1301"/>
                  </a:lnTo>
                  <a:lnTo>
                    <a:pt x="22232" y="1279"/>
                  </a:lnTo>
                  <a:cubicBezTo>
                    <a:pt x="22232" y="1233"/>
                    <a:pt x="22255" y="1233"/>
                    <a:pt x="22255" y="1233"/>
                  </a:cubicBezTo>
                  <a:lnTo>
                    <a:pt x="22278" y="1187"/>
                  </a:lnTo>
                  <a:lnTo>
                    <a:pt x="22301" y="1142"/>
                  </a:lnTo>
                  <a:lnTo>
                    <a:pt x="22324" y="1119"/>
                  </a:lnTo>
                  <a:cubicBezTo>
                    <a:pt x="22369" y="1028"/>
                    <a:pt x="22415" y="959"/>
                    <a:pt x="22461" y="868"/>
                  </a:cubicBezTo>
                  <a:cubicBezTo>
                    <a:pt x="22461" y="845"/>
                    <a:pt x="22461" y="822"/>
                    <a:pt x="22484" y="799"/>
                  </a:cubicBezTo>
                  <a:cubicBezTo>
                    <a:pt x="22484" y="754"/>
                    <a:pt x="22484" y="685"/>
                    <a:pt x="22438" y="617"/>
                  </a:cubicBezTo>
                  <a:cubicBezTo>
                    <a:pt x="22415" y="594"/>
                    <a:pt x="22415" y="571"/>
                    <a:pt x="22392" y="571"/>
                  </a:cubicBezTo>
                  <a:lnTo>
                    <a:pt x="22369" y="548"/>
                  </a:lnTo>
                  <a:cubicBezTo>
                    <a:pt x="22347" y="525"/>
                    <a:pt x="22324" y="503"/>
                    <a:pt x="22301" y="480"/>
                  </a:cubicBezTo>
                  <a:lnTo>
                    <a:pt x="22278" y="457"/>
                  </a:lnTo>
                  <a:lnTo>
                    <a:pt x="22232" y="411"/>
                  </a:lnTo>
                  <a:lnTo>
                    <a:pt x="22210" y="388"/>
                  </a:lnTo>
                  <a:cubicBezTo>
                    <a:pt x="22164" y="366"/>
                    <a:pt x="22141" y="343"/>
                    <a:pt x="22141" y="320"/>
                  </a:cubicBezTo>
                  <a:cubicBezTo>
                    <a:pt x="22096" y="274"/>
                    <a:pt x="22050" y="229"/>
                    <a:pt x="22027" y="183"/>
                  </a:cubicBezTo>
                  <a:cubicBezTo>
                    <a:pt x="22004" y="137"/>
                    <a:pt x="21981" y="115"/>
                    <a:pt x="21959" y="69"/>
                  </a:cubicBezTo>
                  <a:cubicBezTo>
                    <a:pt x="21936" y="46"/>
                    <a:pt x="21913" y="46"/>
                    <a:pt x="21890" y="23"/>
                  </a:cubicBezTo>
                  <a:cubicBezTo>
                    <a:pt x="21867" y="23"/>
                    <a:pt x="21844" y="0"/>
                    <a:pt x="218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11"/>
            <p:cNvSpPr/>
            <p:nvPr/>
          </p:nvSpPr>
          <p:spPr>
            <a:xfrm>
              <a:off x="-678326" y="2387600"/>
              <a:ext cx="1323046" cy="982102"/>
            </a:xfrm>
            <a:custGeom>
              <a:avLst/>
              <a:gdLst/>
              <a:ahLst/>
              <a:cxnLst/>
              <a:rect l="l" t="t" r="r" b="b"/>
              <a:pathLst>
                <a:path w="23648" h="17554" extrusionOk="0">
                  <a:moveTo>
                    <a:pt x="23442" y="0"/>
                  </a:moveTo>
                  <a:cubicBezTo>
                    <a:pt x="23396" y="0"/>
                    <a:pt x="23351" y="46"/>
                    <a:pt x="23351" y="69"/>
                  </a:cubicBezTo>
                  <a:cubicBezTo>
                    <a:pt x="23351" y="92"/>
                    <a:pt x="23351" y="92"/>
                    <a:pt x="23351" y="115"/>
                  </a:cubicBezTo>
                  <a:cubicBezTo>
                    <a:pt x="23328" y="115"/>
                    <a:pt x="23305" y="115"/>
                    <a:pt x="23282" y="137"/>
                  </a:cubicBezTo>
                  <a:cubicBezTo>
                    <a:pt x="23282" y="137"/>
                    <a:pt x="23259" y="160"/>
                    <a:pt x="23259" y="160"/>
                  </a:cubicBezTo>
                  <a:lnTo>
                    <a:pt x="23236" y="206"/>
                  </a:lnTo>
                  <a:lnTo>
                    <a:pt x="23236" y="229"/>
                  </a:lnTo>
                  <a:lnTo>
                    <a:pt x="23214" y="229"/>
                  </a:lnTo>
                  <a:lnTo>
                    <a:pt x="23077" y="503"/>
                  </a:lnTo>
                  <a:cubicBezTo>
                    <a:pt x="22940" y="708"/>
                    <a:pt x="22826" y="891"/>
                    <a:pt x="22711" y="1096"/>
                  </a:cubicBezTo>
                  <a:cubicBezTo>
                    <a:pt x="22597" y="1256"/>
                    <a:pt x="22506" y="1416"/>
                    <a:pt x="22415" y="1553"/>
                  </a:cubicBezTo>
                  <a:lnTo>
                    <a:pt x="22278" y="1758"/>
                  </a:lnTo>
                  <a:lnTo>
                    <a:pt x="22232" y="1849"/>
                  </a:lnTo>
                  <a:cubicBezTo>
                    <a:pt x="22187" y="1895"/>
                    <a:pt x="22164" y="1941"/>
                    <a:pt x="22141" y="1986"/>
                  </a:cubicBezTo>
                  <a:cubicBezTo>
                    <a:pt x="22118" y="2009"/>
                    <a:pt x="22118" y="2032"/>
                    <a:pt x="22095" y="2055"/>
                  </a:cubicBezTo>
                  <a:cubicBezTo>
                    <a:pt x="22095" y="2078"/>
                    <a:pt x="22118" y="2123"/>
                    <a:pt x="22118" y="2123"/>
                  </a:cubicBezTo>
                  <a:cubicBezTo>
                    <a:pt x="22141" y="2169"/>
                    <a:pt x="22164" y="2192"/>
                    <a:pt x="22187" y="2215"/>
                  </a:cubicBezTo>
                  <a:lnTo>
                    <a:pt x="22164" y="2237"/>
                  </a:lnTo>
                  <a:lnTo>
                    <a:pt x="22118" y="2237"/>
                  </a:lnTo>
                  <a:cubicBezTo>
                    <a:pt x="22050" y="2351"/>
                    <a:pt x="22004" y="2443"/>
                    <a:pt x="21935" y="2534"/>
                  </a:cubicBezTo>
                  <a:cubicBezTo>
                    <a:pt x="21890" y="2603"/>
                    <a:pt x="21844" y="2694"/>
                    <a:pt x="21798" y="2762"/>
                  </a:cubicBezTo>
                  <a:cubicBezTo>
                    <a:pt x="21776" y="2831"/>
                    <a:pt x="21753" y="2876"/>
                    <a:pt x="21730" y="2922"/>
                  </a:cubicBezTo>
                  <a:cubicBezTo>
                    <a:pt x="21684" y="3013"/>
                    <a:pt x="21639" y="3082"/>
                    <a:pt x="21570" y="3173"/>
                  </a:cubicBezTo>
                  <a:lnTo>
                    <a:pt x="21547" y="3219"/>
                  </a:lnTo>
                  <a:lnTo>
                    <a:pt x="21479" y="3333"/>
                  </a:lnTo>
                  <a:lnTo>
                    <a:pt x="21388" y="3470"/>
                  </a:lnTo>
                  <a:cubicBezTo>
                    <a:pt x="21319" y="3584"/>
                    <a:pt x="21251" y="3698"/>
                    <a:pt x="21205" y="3835"/>
                  </a:cubicBezTo>
                  <a:lnTo>
                    <a:pt x="21159" y="3881"/>
                  </a:lnTo>
                  <a:lnTo>
                    <a:pt x="21114" y="3949"/>
                  </a:lnTo>
                  <a:lnTo>
                    <a:pt x="21091" y="3995"/>
                  </a:lnTo>
                  <a:cubicBezTo>
                    <a:pt x="21068" y="4041"/>
                    <a:pt x="21045" y="4086"/>
                    <a:pt x="21022" y="4132"/>
                  </a:cubicBezTo>
                  <a:cubicBezTo>
                    <a:pt x="21022" y="4155"/>
                    <a:pt x="21022" y="4200"/>
                    <a:pt x="21022" y="4200"/>
                  </a:cubicBezTo>
                  <a:cubicBezTo>
                    <a:pt x="21000" y="4223"/>
                    <a:pt x="20977" y="4246"/>
                    <a:pt x="20977" y="4292"/>
                  </a:cubicBezTo>
                  <a:cubicBezTo>
                    <a:pt x="20863" y="4451"/>
                    <a:pt x="20771" y="4611"/>
                    <a:pt x="20657" y="4771"/>
                  </a:cubicBezTo>
                  <a:lnTo>
                    <a:pt x="20589" y="4885"/>
                  </a:lnTo>
                  <a:lnTo>
                    <a:pt x="20520" y="4999"/>
                  </a:lnTo>
                  <a:lnTo>
                    <a:pt x="20497" y="5045"/>
                  </a:lnTo>
                  <a:lnTo>
                    <a:pt x="20475" y="5091"/>
                  </a:lnTo>
                  <a:cubicBezTo>
                    <a:pt x="20383" y="5205"/>
                    <a:pt x="20292" y="5364"/>
                    <a:pt x="20224" y="5501"/>
                  </a:cubicBezTo>
                  <a:lnTo>
                    <a:pt x="20178" y="5547"/>
                  </a:lnTo>
                  <a:lnTo>
                    <a:pt x="19950" y="5912"/>
                  </a:lnTo>
                  <a:lnTo>
                    <a:pt x="19904" y="6004"/>
                  </a:lnTo>
                  <a:cubicBezTo>
                    <a:pt x="19813" y="6163"/>
                    <a:pt x="19699" y="6323"/>
                    <a:pt x="19607" y="6483"/>
                  </a:cubicBezTo>
                  <a:cubicBezTo>
                    <a:pt x="19562" y="6597"/>
                    <a:pt x="19493" y="6688"/>
                    <a:pt x="19447" y="6802"/>
                  </a:cubicBezTo>
                  <a:lnTo>
                    <a:pt x="19402" y="6871"/>
                  </a:lnTo>
                  <a:lnTo>
                    <a:pt x="19379" y="6894"/>
                  </a:lnTo>
                  <a:lnTo>
                    <a:pt x="19356" y="6939"/>
                  </a:lnTo>
                  <a:cubicBezTo>
                    <a:pt x="19356" y="6962"/>
                    <a:pt x="19333" y="6985"/>
                    <a:pt x="19311" y="7008"/>
                  </a:cubicBezTo>
                  <a:lnTo>
                    <a:pt x="19311" y="7031"/>
                  </a:lnTo>
                  <a:cubicBezTo>
                    <a:pt x="19288" y="7076"/>
                    <a:pt x="19265" y="7099"/>
                    <a:pt x="19242" y="7145"/>
                  </a:cubicBezTo>
                  <a:cubicBezTo>
                    <a:pt x="19242" y="7190"/>
                    <a:pt x="19242" y="7213"/>
                    <a:pt x="19242" y="7259"/>
                  </a:cubicBezTo>
                  <a:lnTo>
                    <a:pt x="19219" y="7305"/>
                  </a:lnTo>
                  <a:lnTo>
                    <a:pt x="19196" y="7350"/>
                  </a:lnTo>
                  <a:cubicBezTo>
                    <a:pt x="19174" y="7373"/>
                    <a:pt x="19151" y="7419"/>
                    <a:pt x="19128" y="7464"/>
                  </a:cubicBezTo>
                  <a:lnTo>
                    <a:pt x="19128" y="7487"/>
                  </a:lnTo>
                  <a:cubicBezTo>
                    <a:pt x="19105" y="7533"/>
                    <a:pt x="19082" y="7578"/>
                    <a:pt x="19059" y="7601"/>
                  </a:cubicBezTo>
                  <a:cubicBezTo>
                    <a:pt x="19059" y="7624"/>
                    <a:pt x="19059" y="7624"/>
                    <a:pt x="19037" y="7647"/>
                  </a:cubicBezTo>
                  <a:lnTo>
                    <a:pt x="18991" y="7715"/>
                  </a:lnTo>
                  <a:lnTo>
                    <a:pt x="18945" y="7807"/>
                  </a:lnTo>
                  <a:cubicBezTo>
                    <a:pt x="18922" y="7807"/>
                    <a:pt x="18922" y="7830"/>
                    <a:pt x="18900" y="7852"/>
                  </a:cubicBezTo>
                  <a:lnTo>
                    <a:pt x="18877" y="7875"/>
                  </a:lnTo>
                  <a:lnTo>
                    <a:pt x="18786" y="8058"/>
                  </a:lnTo>
                  <a:cubicBezTo>
                    <a:pt x="18694" y="8172"/>
                    <a:pt x="18626" y="8309"/>
                    <a:pt x="18557" y="8423"/>
                  </a:cubicBezTo>
                  <a:lnTo>
                    <a:pt x="18512" y="8491"/>
                  </a:lnTo>
                  <a:lnTo>
                    <a:pt x="18489" y="8560"/>
                  </a:lnTo>
                  <a:lnTo>
                    <a:pt x="18466" y="8583"/>
                  </a:lnTo>
                  <a:cubicBezTo>
                    <a:pt x="18443" y="8628"/>
                    <a:pt x="18398" y="8674"/>
                    <a:pt x="18375" y="8743"/>
                  </a:cubicBezTo>
                  <a:cubicBezTo>
                    <a:pt x="18329" y="8811"/>
                    <a:pt x="18283" y="8902"/>
                    <a:pt x="18238" y="8994"/>
                  </a:cubicBezTo>
                  <a:lnTo>
                    <a:pt x="18146" y="9108"/>
                  </a:lnTo>
                  <a:lnTo>
                    <a:pt x="18078" y="9245"/>
                  </a:lnTo>
                  <a:cubicBezTo>
                    <a:pt x="18032" y="9336"/>
                    <a:pt x="17987" y="9427"/>
                    <a:pt x="17941" y="9541"/>
                  </a:cubicBezTo>
                  <a:cubicBezTo>
                    <a:pt x="17873" y="9633"/>
                    <a:pt x="17827" y="9724"/>
                    <a:pt x="17781" y="9838"/>
                  </a:cubicBezTo>
                  <a:lnTo>
                    <a:pt x="17781" y="9861"/>
                  </a:lnTo>
                  <a:lnTo>
                    <a:pt x="17736" y="9929"/>
                  </a:lnTo>
                  <a:lnTo>
                    <a:pt x="17690" y="10021"/>
                  </a:lnTo>
                  <a:lnTo>
                    <a:pt x="17690" y="10044"/>
                  </a:lnTo>
                  <a:lnTo>
                    <a:pt x="17667" y="10066"/>
                  </a:lnTo>
                  <a:cubicBezTo>
                    <a:pt x="17644" y="10089"/>
                    <a:pt x="17644" y="10135"/>
                    <a:pt x="17621" y="10158"/>
                  </a:cubicBezTo>
                  <a:cubicBezTo>
                    <a:pt x="17553" y="10272"/>
                    <a:pt x="17484" y="10386"/>
                    <a:pt x="17416" y="10523"/>
                  </a:cubicBezTo>
                  <a:cubicBezTo>
                    <a:pt x="17370" y="10591"/>
                    <a:pt x="17325" y="10660"/>
                    <a:pt x="17279" y="10751"/>
                  </a:cubicBezTo>
                  <a:cubicBezTo>
                    <a:pt x="17233" y="10820"/>
                    <a:pt x="17188" y="10865"/>
                    <a:pt x="17165" y="10934"/>
                  </a:cubicBezTo>
                  <a:lnTo>
                    <a:pt x="17142" y="10979"/>
                  </a:lnTo>
                  <a:lnTo>
                    <a:pt x="17051" y="11116"/>
                  </a:lnTo>
                  <a:lnTo>
                    <a:pt x="17005" y="11185"/>
                  </a:lnTo>
                  <a:lnTo>
                    <a:pt x="16868" y="11413"/>
                  </a:lnTo>
                  <a:lnTo>
                    <a:pt x="16708" y="11641"/>
                  </a:lnTo>
                  <a:lnTo>
                    <a:pt x="16640" y="11778"/>
                  </a:lnTo>
                  <a:lnTo>
                    <a:pt x="16617" y="11801"/>
                  </a:lnTo>
                  <a:lnTo>
                    <a:pt x="16571" y="11892"/>
                  </a:lnTo>
                  <a:cubicBezTo>
                    <a:pt x="16549" y="11915"/>
                    <a:pt x="16526" y="11961"/>
                    <a:pt x="16503" y="12007"/>
                  </a:cubicBezTo>
                  <a:lnTo>
                    <a:pt x="16480" y="12029"/>
                  </a:lnTo>
                  <a:lnTo>
                    <a:pt x="16412" y="12121"/>
                  </a:lnTo>
                  <a:lnTo>
                    <a:pt x="16366" y="12235"/>
                  </a:lnTo>
                  <a:lnTo>
                    <a:pt x="16298" y="12326"/>
                  </a:lnTo>
                  <a:lnTo>
                    <a:pt x="16275" y="12395"/>
                  </a:lnTo>
                  <a:lnTo>
                    <a:pt x="16229" y="12440"/>
                  </a:lnTo>
                  <a:lnTo>
                    <a:pt x="16206" y="12486"/>
                  </a:lnTo>
                  <a:lnTo>
                    <a:pt x="16183" y="12509"/>
                  </a:lnTo>
                  <a:cubicBezTo>
                    <a:pt x="16183" y="12532"/>
                    <a:pt x="16161" y="12577"/>
                    <a:pt x="16161" y="12600"/>
                  </a:cubicBezTo>
                  <a:cubicBezTo>
                    <a:pt x="16138" y="12600"/>
                    <a:pt x="16138" y="12623"/>
                    <a:pt x="16138" y="12623"/>
                  </a:cubicBezTo>
                  <a:cubicBezTo>
                    <a:pt x="16069" y="12737"/>
                    <a:pt x="16001" y="12874"/>
                    <a:pt x="15932" y="12988"/>
                  </a:cubicBezTo>
                  <a:lnTo>
                    <a:pt x="15887" y="13079"/>
                  </a:lnTo>
                  <a:lnTo>
                    <a:pt x="15841" y="13125"/>
                  </a:lnTo>
                  <a:lnTo>
                    <a:pt x="15841" y="13148"/>
                  </a:lnTo>
                  <a:lnTo>
                    <a:pt x="15795" y="13216"/>
                  </a:lnTo>
                  <a:lnTo>
                    <a:pt x="15773" y="13262"/>
                  </a:lnTo>
                  <a:cubicBezTo>
                    <a:pt x="15773" y="13285"/>
                    <a:pt x="15773" y="13308"/>
                    <a:pt x="15773" y="13330"/>
                  </a:cubicBezTo>
                  <a:cubicBezTo>
                    <a:pt x="15773" y="13353"/>
                    <a:pt x="15773" y="13353"/>
                    <a:pt x="15773" y="13376"/>
                  </a:cubicBezTo>
                  <a:lnTo>
                    <a:pt x="15750" y="13422"/>
                  </a:lnTo>
                  <a:lnTo>
                    <a:pt x="15727" y="13422"/>
                  </a:lnTo>
                  <a:cubicBezTo>
                    <a:pt x="15704" y="13490"/>
                    <a:pt x="15681" y="13513"/>
                    <a:pt x="15658" y="13559"/>
                  </a:cubicBezTo>
                  <a:lnTo>
                    <a:pt x="15613" y="13627"/>
                  </a:lnTo>
                  <a:lnTo>
                    <a:pt x="15590" y="13650"/>
                  </a:lnTo>
                  <a:lnTo>
                    <a:pt x="15567" y="13673"/>
                  </a:lnTo>
                  <a:cubicBezTo>
                    <a:pt x="15544" y="13718"/>
                    <a:pt x="15522" y="13741"/>
                    <a:pt x="15499" y="13787"/>
                  </a:cubicBezTo>
                  <a:lnTo>
                    <a:pt x="15476" y="13810"/>
                  </a:lnTo>
                  <a:cubicBezTo>
                    <a:pt x="15453" y="13833"/>
                    <a:pt x="15430" y="13855"/>
                    <a:pt x="15430" y="13878"/>
                  </a:cubicBezTo>
                  <a:lnTo>
                    <a:pt x="15316" y="14038"/>
                  </a:lnTo>
                  <a:cubicBezTo>
                    <a:pt x="15225" y="14198"/>
                    <a:pt x="15133" y="14335"/>
                    <a:pt x="15065" y="14495"/>
                  </a:cubicBezTo>
                  <a:cubicBezTo>
                    <a:pt x="14951" y="14677"/>
                    <a:pt x="14837" y="14860"/>
                    <a:pt x="14745" y="15042"/>
                  </a:cubicBezTo>
                  <a:cubicBezTo>
                    <a:pt x="14677" y="15156"/>
                    <a:pt x="14609" y="15271"/>
                    <a:pt x="14540" y="15385"/>
                  </a:cubicBezTo>
                  <a:lnTo>
                    <a:pt x="14540" y="15408"/>
                  </a:lnTo>
                  <a:lnTo>
                    <a:pt x="14517" y="15453"/>
                  </a:lnTo>
                  <a:lnTo>
                    <a:pt x="14494" y="15476"/>
                  </a:lnTo>
                  <a:lnTo>
                    <a:pt x="14449" y="15544"/>
                  </a:lnTo>
                  <a:lnTo>
                    <a:pt x="14426" y="15636"/>
                  </a:lnTo>
                  <a:lnTo>
                    <a:pt x="14335" y="15796"/>
                  </a:lnTo>
                  <a:cubicBezTo>
                    <a:pt x="14152" y="16092"/>
                    <a:pt x="14015" y="16366"/>
                    <a:pt x="13855" y="16640"/>
                  </a:cubicBezTo>
                  <a:lnTo>
                    <a:pt x="13855" y="16663"/>
                  </a:lnTo>
                  <a:cubicBezTo>
                    <a:pt x="13855" y="16686"/>
                    <a:pt x="13832" y="16709"/>
                    <a:pt x="13832" y="16709"/>
                  </a:cubicBezTo>
                  <a:cubicBezTo>
                    <a:pt x="13810" y="16731"/>
                    <a:pt x="13810" y="16754"/>
                    <a:pt x="13810" y="16777"/>
                  </a:cubicBezTo>
                  <a:lnTo>
                    <a:pt x="13764" y="16846"/>
                  </a:lnTo>
                  <a:lnTo>
                    <a:pt x="13741" y="16868"/>
                  </a:lnTo>
                  <a:cubicBezTo>
                    <a:pt x="13741" y="16891"/>
                    <a:pt x="13741" y="16914"/>
                    <a:pt x="13718" y="16937"/>
                  </a:cubicBezTo>
                  <a:lnTo>
                    <a:pt x="13673" y="17051"/>
                  </a:lnTo>
                  <a:cubicBezTo>
                    <a:pt x="13650" y="17051"/>
                    <a:pt x="13650" y="17074"/>
                    <a:pt x="13627" y="17097"/>
                  </a:cubicBezTo>
                  <a:cubicBezTo>
                    <a:pt x="13627" y="17097"/>
                    <a:pt x="13627" y="17074"/>
                    <a:pt x="13604" y="17074"/>
                  </a:cubicBezTo>
                  <a:cubicBezTo>
                    <a:pt x="13581" y="17051"/>
                    <a:pt x="13559" y="17051"/>
                    <a:pt x="13513" y="17028"/>
                  </a:cubicBezTo>
                  <a:lnTo>
                    <a:pt x="13148" y="17028"/>
                  </a:lnTo>
                  <a:cubicBezTo>
                    <a:pt x="13102" y="17005"/>
                    <a:pt x="13079" y="17005"/>
                    <a:pt x="13056" y="17005"/>
                  </a:cubicBezTo>
                  <a:lnTo>
                    <a:pt x="13011" y="17005"/>
                  </a:lnTo>
                  <a:lnTo>
                    <a:pt x="12988" y="16982"/>
                  </a:lnTo>
                  <a:lnTo>
                    <a:pt x="12919" y="16982"/>
                  </a:lnTo>
                  <a:lnTo>
                    <a:pt x="12874" y="16960"/>
                  </a:lnTo>
                  <a:lnTo>
                    <a:pt x="12782" y="16960"/>
                  </a:lnTo>
                  <a:cubicBezTo>
                    <a:pt x="12691" y="16937"/>
                    <a:pt x="12600" y="16914"/>
                    <a:pt x="12509" y="16891"/>
                  </a:cubicBezTo>
                  <a:cubicBezTo>
                    <a:pt x="12372" y="16868"/>
                    <a:pt x="12235" y="16846"/>
                    <a:pt x="12121" y="16823"/>
                  </a:cubicBezTo>
                  <a:cubicBezTo>
                    <a:pt x="12006" y="16800"/>
                    <a:pt x="11892" y="16777"/>
                    <a:pt x="11778" y="16754"/>
                  </a:cubicBezTo>
                  <a:lnTo>
                    <a:pt x="11755" y="16754"/>
                  </a:lnTo>
                  <a:cubicBezTo>
                    <a:pt x="11710" y="16754"/>
                    <a:pt x="11641" y="16731"/>
                    <a:pt x="11596" y="16731"/>
                  </a:cubicBezTo>
                  <a:lnTo>
                    <a:pt x="11527" y="16709"/>
                  </a:lnTo>
                  <a:lnTo>
                    <a:pt x="11481" y="16686"/>
                  </a:lnTo>
                  <a:lnTo>
                    <a:pt x="11436" y="16686"/>
                  </a:lnTo>
                  <a:cubicBezTo>
                    <a:pt x="11367" y="16663"/>
                    <a:pt x="11299" y="16640"/>
                    <a:pt x="11230" y="16617"/>
                  </a:cubicBezTo>
                  <a:lnTo>
                    <a:pt x="11208" y="16617"/>
                  </a:lnTo>
                  <a:cubicBezTo>
                    <a:pt x="11139" y="16594"/>
                    <a:pt x="11093" y="16572"/>
                    <a:pt x="11025" y="16549"/>
                  </a:cubicBezTo>
                  <a:lnTo>
                    <a:pt x="10956" y="16526"/>
                  </a:lnTo>
                  <a:lnTo>
                    <a:pt x="10911" y="16503"/>
                  </a:lnTo>
                  <a:cubicBezTo>
                    <a:pt x="10865" y="16480"/>
                    <a:pt x="10842" y="16480"/>
                    <a:pt x="10797" y="16457"/>
                  </a:cubicBezTo>
                  <a:cubicBezTo>
                    <a:pt x="10774" y="16457"/>
                    <a:pt x="10751" y="16435"/>
                    <a:pt x="10728" y="16435"/>
                  </a:cubicBezTo>
                  <a:cubicBezTo>
                    <a:pt x="10683" y="16412"/>
                    <a:pt x="10614" y="16389"/>
                    <a:pt x="10568" y="16389"/>
                  </a:cubicBezTo>
                  <a:cubicBezTo>
                    <a:pt x="10546" y="16366"/>
                    <a:pt x="10500" y="16343"/>
                    <a:pt x="10454" y="16343"/>
                  </a:cubicBezTo>
                  <a:lnTo>
                    <a:pt x="10431" y="16321"/>
                  </a:lnTo>
                  <a:lnTo>
                    <a:pt x="10386" y="16321"/>
                  </a:lnTo>
                  <a:cubicBezTo>
                    <a:pt x="10363" y="16321"/>
                    <a:pt x="10363" y="16298"/>
                    <a:pt x="10340" y="16298"/>
                  </a:cubicBezTo>
                  <a:lnTo>
                    <a:pt x="10272" y="16275"/>
                  </a:lnTo>
                  <a:cubicBezTo>
                    <a:pt x="10180" y="16252"/>
                    <a:pt x="10112" y="16229"/>
                    <a:pt x="10043" y="16206"/>
                  </a:cubicBezTo>
                  <a:lnTo>
                    <a:pt x="10021" y="16206"/>
                  </a:lnTo>
                  <a:lnTo>
                    <a:pt x="9884" y="16161"/>
                  </a:lnTo>
                  <a:lnTo>
                    <a:pt x="9655" y="16069"/>
                  </a:lnTo>
                  <a:lnTo>
                    <a:pt x="9450" y="16001"/>
                  </a:lnTo>
                  <a:lnTo>
                    <a:pt x="9427" y="16001"/>
                  </a:lnTo>
                  <a:cubicBezTo>
                    <a:pt x="9404" y="15978"/>
                    <a:pt x="9382" y="15955"/>
                    <a:pt x="9359" y="15955"/>
                  </a:cubicBezTo>
                  <a:lnTo>
                    <a:pt x="9313" y="15933"/>
                  </a:lnTo>
                  <a:lnTo>
                    <a:pt x="9245" y="15910"/>
                  </a:lnTo>
                  <a:cubicBezTo>
                    <a:pt x="9199" y="15887"/>
                    <a:pt x="9130" y="15864"/>
                    <a:pt x="9085" y="15841"/>
                  </a:cubicBezTo>
                  <a:cubicBezTo>
                    <a:pt x="8993" y="15796"/>
                    <a:pt x="8925" y="15773"/>
                    <a:pt x="8857" y="15750"/>
                  </a:cubicBezTo>
                  <a:lnTo>
                    <a:pt x="8788" y="15727"/>
                  </a:lnTo>
                  <a:cubicBezTo>
                    <a:pt x="8674" y="15681"/>
                    <a:pt x="8560" y="15636"/>
                    <a:pt x="8446" y="15590"/>
                  </a:cubicBezTo>
                  <a:cubicBezTo>
                    <a:pt x="8446" y="15567"/>
                    <a:pt x="8400" y="15544"/>
                    <a:pt x="8377" y="15522"/>
                  </a:cubicBezTo>
                  <a:cubicBezTo>
                    <a:pt x="8332" y="15499"/>
                    <a:pt x="8309" y="15476"/>
                    <a:pt x="8286" y="15476"/>
                  </a:cubicBezTo>
                  <a:lnTo>
                    <a:pt x="8240" y="15453"/>
                  </a:lnTo>
                  <a:cubicBezTo>
                    <a:pt x="8195" y="15430"/>
                    <a:pt x="8149" y="15430"/>
                    <a:pt x="8126" y="15408"/>
                  </a:cubicBezTo>
                  <a:lnTo>
                    <a:pt x="8103" y="15385"/>
                  </a:lnTo>
                  <a:lnTo>
                    <a:pt x="7989" y="15339"/>
                  </a:lnTo>
                  <a:lnTo>
                    <a:pt x="7875" y="15316"/>
                  </a:lnTo>
                  <a:lnTo>
                    <a:pt x="7784" y="15271"/>
                  </a:lnTo>
                  <a:cubicBezTo>
                    <a:pt x="7670" y="15225"/>
                    <a:pt x="7555" y="15179"/>
                    <a:pt x="7464" y="15134"/>
                  </a:cubicBezTo>
                  <a:cubicBezTo>
                    <a:pt x="7327" y="15065"/>
                    <a:pt x="7213" y="15019"/>
                    <a:pt x="7099" y="14974"/>
                  </a:cubicBezTo>
                  <a:lnTo>
                    <a:pt x="7031" y="14928"/>
                  </a:lnTo>
                  <a:cubicBezTo>
                    <a:pt x="6962" y="14905"/>
                    <a:pt x="6894" y="14860"/>
                    <a:pt x="6802" y="14837"/>
                  </a:cubicBezTo>
                  <a:lnTo>
                    <a:pt x="6757" y="14791"/>
                  </a:lnTo>
                  <a:lnTo>
                    <a:pt x="6734" y="14791"/>
                  </a:lnTo>
                  <a:lnTo>
                    <a:pt x="6688" y="14768"/>
                  </a:lnTo>
                  <a:lnTo>
                    <a:pt x="6665" y="14768"/>
                  </a:lnTo>
                  <a:cubicBezTo>
                    <a:pt x="6642" y="14768"/>
                    <a:pt x="6642" y="14746"/>
                    <a:pt x="6620" y="14746"/>
                  </a:cubicBezTo>
                  <a:lnTo>
                    <a:pt x="6574" y="14746"/>
                  </a:lnTo>
                  <a:lnTo>
                    <a:pt x="6483" y="14700"/>
                  </a:lnTo>
                  <a:cubicBezTo>
                    <a:pt x="6414" y="14677"/>
                    <a:pt x="6369" y="14654"/>
                    <a:pt x="6323" y="14631"/>
                  </a:cubicBezTo>
                  <a:cubicBezTo>
                    <a:pt x="6300" y="14609"/>
                    <a:pt x="6277" y="14586"/>
                    <a:pt x="6254" y="14563"/>
                  </a:cubicBezTo>
                  <a:cubicBezTo>
                    <a:pt x="6163" y="14517"/>
                    <a:pt x="6072" y="14472"/>
                    <a:pt x="6003" y="14426"/>
                  </a:cubicBezTo>
                  <a:lnTo>
                    <a:pt x="5981" y="14426"/>
                  </a:lnTo>
                  <a:cubicBezTo>
                    <a:pt x="5912" y="14380"/>
                    <a:pt x="5821" y="14358"/>
                    <a:pt x="5752" y="14312"/>
                  </a:cubicBezTo>
                  <a:cubicBezTo>
                    <a:pt x="5593" y="14243"/>
                    <a:pt x="5410" y="14175"/>
                    <a:pt x="5250" y="14084"/>
                  </a:cubicBezTo>
                  <a:cubicBezTo>
                    <a:pt x="5182" y="14061"/>
                    <a:pt x="5090" y="14015"/>
                    <a:pt x="5022" y="13970"/>
                  </a:cubicBezTo>
                  <a:cubicBezTo>
                    <a:pt x="4908" y="13901"/>
                    <a:pt x="4794" y="13833"/>
                    <a:pt x="4702" y="13764"/>
                  </a:cubicBezTo>
                  <a:lnTo>
                    <a:pt x="4611" y="13741"/>
                  </a:lnTo>
                  <a:cubicBezTo>
                    <a:pt x="4543" y="13696"/>
                    <a:pt x="4451" y="13650"/>
                    <a:pt x="4360" y="13604"/>
                  </a:cubicBezTo>
                  <a:lnTo>
                    <a:pt x="4200" y="13513"/>
                  </a:lnTo>
                  <a:cubicBezTo>
                    <a:pt x="4109" y="13467"/>
                    <a:pt x="3995" y="13399"/>
                    <a:pt x="3903" y="13353"/>
                  </a:cubicBezTo>
                  <a:cubicBezTo>
                    <a:pt x="3721" y="13262"/>
                    <a:pt x="3561" y="13171"/>
                    <a:pt x="3401" y="13079"/>
                  </a:cubicBezTo>
                  <a:lnTo>
                    <a:pt x="3310" y="13034"/>
                  </a:lnTo>
                  <a:lnTo>
                    <a:pt x="3287" y="13034"/>
                  </a:lnTo>
                  <a:cubicBezTo>
                    <a:pt x="3150" y="12965"/>
                    <a:pt x="3013" y="12897"/>
                    <a:pt x="2876" y="12828"/>
                  </a:cubicBezTo>
                  <a:cubicBezTo>
                    <a:pt x="2853" y="12805"/>
                    <a:pt x="2831" y="12805"/>
                    <a:pt x="2785" y="12783"/>
                  </a:cubicBezTo>
                  <a:lnTo>
                    <a:pt x="2717" y="12783"/>
                  </a:lnTo>
                  <a:cubicBezTo>
                    <a:pt x="2694" y="12760"/>
                    <a:pt x="2671" y="12760"/>
                    <a:pt x="2648" y="12737"/>
                  </a:cubicBezTo>
                  <a:lnTo>
                    <a:pt x="2625" y="12714"/>
                  </a:lnTo>
                  <a:cubicBezTo>
                    <a:pt x="2557" y="12691"/>
                    <a:pt x="2488" y="12646"/>
                    <a:pt x="2443" y="12623"/>
                  </a:cubicBezTo>
                  <a:cubicBezTo>
                    <a:pt x="2397" y="12577"/>
                    <a:pt x="2351" y="12577"/>
                    <a:pt x="2328" y="12554"/>
                  </a:cubicBezTo>
                  <a:cubicBezTo>
                    <a:pt x="2306" y="12554"/>
                    <a:pt x="2306" y="12532"/>
                    <a:pt x="2283" y="12532"/>
                  </a:cubicBezTo>
                  <a:cubicBezTo>
                    <a:pt x="2260" y="12532"/>
                    <a:pt x="2214" y="12554"/>
                    <a:pt x="2192" y="12577"/>
                  </a:cubicBezTo>
                  <a:cubicBezTo>
                    <a:pt x="2192" y="12554"/>
                    <a:pt x="2169" y="12554"/>
                    <a:pt x="2146" y="12532"/>
                  </a:cubicBezTo>
                  <a:lnTo>
                    <a:pt x="1804" y="12303"/>
                  </a:lnTo>
                  <a:lnTo>
                    <a:pt x="1461" y="12075"/>
                  </a:lnTo>
                  <a:lnTo>
                    <a:pt x="1393" y="12029"/>
                  </a:lnTo>
                  <a:lnTo>
                    <a:pt x="1233" y="11915"/>
                  </a:lnTo>
                  <a:cubicBezTo>
                    <a:pt x="1187" y="11847"/>
                    <a:pt x="1142" y="11801"/>
                    <a:pt x="1096" y="11755"/>
                  </a:cubicBezTo>
                  <a:lnTo>
                    <a:pt x="1073" y="11733"/>
                  </a:lnTo>
                  <a:cubicBezTo>
                    <a:pt x="1027" y="11687"/>
                    <a:pt x="1005" y="11664"/>
                    <a:pt x="982" y="11641"/>
                  </a:cubicBezTo>
                  <a:lnTo>
                    <a:pt x="959" y="11619"/>
                  </a:lnTo>
                  <a:cubicBezTo>
                    <a:pt x="891" y="11573"/>
                    <a:pt x="822" y="11504"/>
                    <a:pt x="754" y="11459"/>
                  </a:cubicBezTo>
                  <a:lnTo>
                    <a:pt x="708" y="11436"/>
                  </a:lnTo>
                  <a:cubicBezTo>
                    <a:pt x="617" y="11390"/>
                    <a:pt x="548" y="11322"/>
                    <a:pt x="457" y="11276"/>
                  </a:cubicBezTo>
                  <a:lnTo>
                    <a:pt x="434" y="11253"/>
                  </a:lnTo>
                  <a:lnTo>
                    <a:pt x="388" y="11231"/>
                  </a:lnTo>
                  <a:lnTo>
                    <a:pt x="366" y="11231"/>
                  </a:lnTo>
                  <a:cubicBezTo>
                    <a:pt x="343" y="11208"/>
                    <a:pt x="320" y="11185"/>
                    <a:pt x="297" y="11162"/>
                  </a:cubicBezTo>
                  <a:cubicBezTo>
                    <a:pt x="274" y="11162"/>
                    <a:pt x="251" y="11139"/>
                    <a:pt x="229" y="11139"/>
                  </a:cubicBezTo>
                  <a:cubicBezTo>
                    <a:pt x="206" y="11116"/>
                    <a:pt x="160" y="11094"/>
                    <a:pt x="137" y="11094"/>
                  </a:cubicBezTo>
                  <a:cubicBezTo>
                    <a:pt x="114" y="11094"/>
                    <a:pt x="92" y="11116"/>
                    <a:pt x="69" y="11116"/>
                  </a:cubicBezTo>
                  <a:cubicBezTo>
                    <a:pt x="46" y="11139"/>
                    <a:pt x="23" y="11139"/>
                    <a:pt x="23" y="11162"/>
                  </a:cubicBezTo>
                  <a:cubicBezTo>
                    <a:pt x="0" y="11208"/>
                    <a:pt x="0" y="11253"/>
                    <a:pt x="23" y="11276"/>
                  </a:cubicBezTo>
                  <a:cubicBezTo>
                    <a:pt x="23" y="11322"/>
                    <a:pt x="23" y="11367"/>
                    <a:pt x="69" y="11413"/>
                  </a:cubicBezTo>
                  <a:cubicBezTo>
                    <a:pt x="69" y="11413"/>
                    <a:pt x="92" y="11413"/>
                    <a:pt x="92" y="11436"/>
                  </a:cubicBezTo>
                  <a:cubicBezTo>
                    <a:pt x="92" y="11459"/>
                    <a:pt x="92" y="11482"/>
                    <a:pt x="114" y="11504"/>
                  </a:cubicBezTo>
                  <a:cubicBezTo>
                    <a:pt x="137" y="11527"/>
                    <a:pt x="160" y="11573"/>
                    <a:pt x="206" y="11596"/>
                  </a:cubicBezTo>
                  <a:lnTo>
                    <a:pt x="229" y="11596"/>
                  </a:lnTo>
                  <a:cubicBezTo>
                    <a:pt x="229" y="11619"/>
                    <a:pt x="251" y="11641"/>
                    <a:pt x="274" y="11664"/>
                  </a:cubicBezTo>
                  <a:lnTo>
                    <a:pt x="343" y="11710"/>
                  </a:lnTo>
                  <a:lnTo>
                    <a:pt x="434" y="11778"/>
                  </a:lnTo>
                  <a:lnTo>
                    <a:pt x="480" y="11801"/>
                  </a:lnTo>
                  <a:cubicBezTo>
                    <a:pt x="571" y="11870"/>
                    <a:pt x="662" y="11961"/>
                    <a:pt x="776" y="12029"/>
                  </a:cubicBezTo>
                  <a:lnTo>
                    <a:pt x="891" y="12121"/>
                  </a:lnTo>
                  <a:lnTo>
                    <a:pt x="913" y="12144"/>
                  </a:lnTo>
                  <a:cubicBezTo>
                    <a:pt x="959" y="12189"/>
                    <a:pt x="1005" y="12212"/>
                    <a:pt x="1050" y="12258"/>
                  </a:cubicBezTo>
                  <a:lnTo>
                    <a:pt x="1096" y="12303"/>
                  </a:lnTo>
                  <a:cubicBezTo>
                    <a:pt x="1142" y="12326"/>
                    <a:pt x="1164" y="12349"/>
                    <a:pt x="1210" y="12372"/>
                  </a:cubicBezTo>
                  <a:lnTo>
                    <a:pt x="1233" y="12395"/>
                  </a:lnTo>
                  <a:lnTo>
                    <a:pt x="1279" y="12440"/>
                  </a:lnTo>
                  <a:lnTo>
                    <a:pt x="1301" y="12440"/>
                  </a:lnTo>
                  <a:cubicBezTo>
                    <a:pt x="1324" y="12463"/>
                    <a:pt x="1370" y="12486"/>
                    <a:pt x="1393" y="12509"/>
                  </a:cubicBezTo>
                  <a:lnTo>
                    <a:pt x="1438" y="12509"/>
                  </a:lnTo>
                  <a:cubicBezTo>
                    <a:pt x="1461" y="12509"/>
                    <a:pt x="1507" y="12509"/>
                    <a:pt x="1507" y="12486"/>
                  </a:cubicBezTo>
                  <a:cubicBezTo>
                    <a:pt x="1621" y="12577"/>
                    <a:pt x="1758" y="12646"/>
                    <a:pt x="1872" y="12714"/>
                  </a:cubicBezTo>
                  <a:lnTo>
                    <a:pt x="2009" y="12805"/>
                  </a:lnTo>
                  <a:lnTo>
                    <a:pt x="2100" y="12851"/>
                  </a:lnTo>
                  <a:lnTo>
                    <a:pt x="2260" y="12942"/>
                  </a:lnTo>
                  <a:cubicBezTo>
                    <a:pt x="2351" y="13011"/>
                    <a:pt x="2420" y="13057"/>
                    <a:pt x="2511" y="13102"/>
                  </a:cubicBezTo>
                  <a:lnTo>
                    <a:pt x="2534" y="13125"/>
                  </a:lnTo>
                  <a:lnTo>
                    <a:pt x="2580" y="13148"/>
                  </a:lnTo>
                  <a:lnTo>
                    <a:pt x="2602" y="13148"/>
                  </a:lnTo>
                  <a:cubicBezTo>
                    <a:pt x="2625" y="13171"/>
                    <a:pt x="2648" y="13193"/>
                    <a:pt x="2671" y="13193"/>
                  </a:cubicBezTo>
                  <a:cubicBezTo>
                    <a:pt x="2671" y="13193"/>
                    <a:pt x="2671" y="13193"/>
                    <a:pt x="2694" y="13216"/>
                  </a:cubicBezTo>
                  <a:lnTo>
                    <a:pt x="2739" y="13239"/>
                  </a:lnTo>
                  <a:cubicBezTo>
                    <a:pt x="2853" y="13308"/>
                    <a:pt x="2968" y="13376"/>
                    <a:pt x="3082" y="13445"/>
                  </a:cubicBezTo>
                  <a:lnTo>
                    <a:pt x="3150" y="13490"/>
                  </a:lnTo>
                  <a:lnTo>
                    <a:pt x="3242" y="13536"/>
                  </a:lnTo>
                  <a:lnTo>
                    <a:pt x="3287" y="13559"/>
                  </a:lnTo>
                  <a:lnTo>
                    <a:pt x="3310" y="13582"/>
                  </a:lnTo>
                  <a:cubicBezTo>
                    <a:pt x="3356" y="13604"/>
                    <a:pt x="3378" y="13604"/>
                    <a:pt x="3424" y="13627"/>
                  </a:cubicBezTo>
                  <a:cubicBezTo>
                    <a:pt x="3447" y="13650"/>
                    <a:pt x="3470" y="13650"/>
                    <a:pt x="3493" y="13650"/>
                  </a:cubicBezTo>
                  <a:cubicBezTo>
                    <a:pt x="3493" y="13650"/>
                    <a:pt x="3515" y="13650"/>
                    <a:pt x="3515" y="13627"/>
                  </a:cubicBezTo>
                  <a:cubicBezTo>
                    <a:pt x="3652" y="13696"/>
                    <a:pt x="3766" y="13764"/>
                    <a:pt x="3903" y="13833"/>
                  </a:cubicBezTo>
                  <a:cubicBezTo>
                    <a:pt x="3995" y="13878"/>
                    <a:pt x="4063" y="13901"/>
                    <a:pt x="4132" y="13947"/>
                  </a:cubicBezTo>
                  <a:lnTo>
                    <a:pt x="4177" y="13970"/>
                  </a:lnTo>
                  <a:lnTo>
                    <a:pt x="4223" y="13992"/>
                  </a:lnTo>
                  <a:lnTo>
                    <a:pt x="4269" y="14015"/>
                  </a:lnTo>
                  <a:lnTo>
                    <a:pt x="4291" y="14015"/>
                  </a:lnTo>
                  <a:lnTo>
                    <a:pt x="4314" y="14038"/>
                  </a:lnTo>
                  <a:cubicBezTo>
                    <a:pt x="4337" y="14038"/>
                    <a:pt x="4360" y="14061"/>
                    <a:pt x="4406" y="14061"/>
                  </a:cubicBezTo>
                  <a:lnTo>
                    <a:pt x="4474" y="14061"/>
                  </a:lnTo>
                  <a:lnTo>
                    <a:pt x="4497" y="14084"/>
                  </a:lnTo>
                  <a:lnTo>
                    <a:pt x="4520" y="14084"/>
                  </a:lnTo>
                  <a:cubicBezTo>
                    <a:pt x="4611" y="14129"/>
                    <a:pt x="4680" y="14175"/>
                    <a:pt x="4771" y="14221"/>
                  </a:cubicBezTo>
                  <a:lnTo>
                    <a:pt x="4816" y="14243"/>
                  </a:lnTo>
                  <a:cubicBezTo>
                    <a:pt x="4862" y="14289"/>
                    <a:pt x="4931" y="14335"/>
                    <a:pt x="4999" y="14358"/>
                  </a:cubicBezTo>
                  <a:lnTo>
                    <a:pt x="5068" y="14403"/>
                  </a:lnTo>
                  <a:cubicBezTo>
                    <a:pt x="5136" y="14426"/>
                    <a:pt x="5182" y="14472"/>
                    <a:pt x="5250" y="14495"/>
                  </a:cubicBezTo>
                  <a:cubicBezTo>
                    <a:pt x="5341" y="14540"/>
                    <a:pt x="5433" y="14586"/>
                    <a:pt x="5547" y="14631"/>
                  </a:cubicBezTo>
                  <a:cubicBezTo>
                    <a:pt x="5593" y="14677"/>
                    <a:pt x="5638" y="14700"/>
                    <a:pt x="5707" y="14723"/>
                  </a:cubicBezTo>
                  <a:lnTo>
                    <a:pt x="5798" y="14768"/>
                  </a:lnTo>
                  <a:cubicBezTo>
                    <a:pt x="5958" y="14837"/>
                    <a:pt x="6095" y="14905"/>
                    <a:pt x="6232" y="14951"/>
                  </a:cubicBezTo>
                  <a:lnTo>
                    <a:pt x="6300" y="14974"/>
                  </a:lnTo>
                  <a:cubicBezTo>
                    <a:pt x="6369" y="15019"/>
                    <a:pt x="6460" y="15042"/>
                    <a:pt x="6528" y="15088"/>
                  </a:cubicBezTo>
                  <a:lnTo>
                    <a:pt x="6620" y="15111"/>
                  </a:lnTo>
                  <a:lnTo>
                    <a:pt x="6688" y="15156"/>
                  </a:lnTo>
                  <a:lnTo>
                    <a:pt x="6779" y="15179"/>
                  </a:lnTo>
                  <a:lnTo>
                    <a:pt x="6894" y="15225"/>
                  </a:lnTo>
                  <a:lnTo>
                    <a:pt x="6962" y="15248"/>
                  </a:lnTo>
                  <a:lnTo>
                    <a:pt x="7008" y="15271"/>
                  </a:lnTo>
                  <a:lnTo>
                    <a:pt x="7053" y="15316"/>
                  </a:lnTo>
                  <a:lnTo>
                    <a:pt x="7099" y="15339"/>
                  </a:lnTo>
                  <a:lnTo>
                    <a:pt x="7167" y="15362"/>
                  </a:lnTo>
                  <a:cubicBezTo>
                    <a:pt x="7213" y="15385"/>
                    <a:pt x="7282" y="15430"/>
                    <a:pt x="7350" y="15453"/>
                  </a:cubicBezTo>
                  <a:lnTo>
                    <a:pt x="7441" y="15499"/>
                  </a:lnTo>
                  <a:cubicBezTo>
                    <a:pt x="7510" y="15522"/>
                    <a:pt x="7555" y="15544"/>
                    <a:pt x="7601" y="15567"/>
                  </a:cubicBezTo>
                  <a:lnTo>
                    <a:pt x="7624" y="15590"/>
                  </a:lnTo>
                  <a:lnTo>
                    <a:pt x="7670" y="15590"/>
                  </a:lnTo>
                  <a:cubicBezTo>
                    <a:pt x="7670" y="15590"/>
                    <a:pt x="7670" y="15613"/>
                    <a:pt x="7670" y="15613"/>
                  </a:cubicBezTo>
                  <a:cubicBezTo>
                    <a:pt x="7738" y="15636"/>
                    <a:pt x="7784" y="15681"/>
                    <a:pt x="7829" y="15704"/>
                  </a:cubicBezTo>
                  <a:cubicBezTo>
                    <a:pt x="7875" y="15704"/>
                    <a:pt x="7898" y="15727"/>
                    <a:pt x="7921" y="15727"/>
                  </a:cubicBezTo>
                  <a:lnTo>
                    <a:pt x="7966" y="15750"/>
                  </a:lnTo>
                  <a:lnTo>
                    <a:pt x="8012" y="15773"/>
                  </a:lnTo>
                  <a:lnTo>
                    <a:pt x="8103" y="15818"/>
                  </a:lnTo>
                  <a:lnTo>
                    <a:pt x="8126" y="15818"/>
                  </a:lnTo>
                  <a:cubicBezTo>
                    <a:pt x="8217" y="15864"/>
                    <a:pt x="8309" y="15887"/>
                    <a:pt x="8377" y="15933"/>
                  </a:cubicBezTo>
                  <a:lnTo>
                    <a:pt x="8469" y="15955"/>
                  </a:lnTo>
                  <a:cubicBezTo>
                    <a:pt x="8605" y="16024"/>
                    <a:pt x="8765" y="16092"/>
                    <a:pt x="8902" y="16138"/>
                  </a:cubicBezTo>
                  <a:lnTo>
                    <a:pt x="8925" y="16161"/>
                  </a:lnTo>
                  <a:cubicBezTo>
                    <a:pt x="8971" y="16184"/>
                    <a:pt x="9016" y="16184"/>
                    <a:pt x="9039" y="16206"/>
                  </a:cubicBezTo>
                  <a:lnTo>
                    <a:pt x="9130" y="16252"/>
                  </a:lnTo>
                  <a:lnTo>
                    <a:pt x="9199" y="16275"/>
                  </a:lnTo>
                  <a:cubicBezTo>
                    <a:pt x="9245" y="16298"/>
                    <a:pt x="9290" y="16321"/>
                    <a:pt x="9359" y="16343"/>
                  </a:cubicBezTo>
                  <a:lnTo>
                    <a:pt x="9382" y="16343"/>
                  </a:lnTo>
                  <a:lnTo>
                    <a:pt x="9404" y="16366"/>
                  </a:lnTo>
                  <a:lnTo>
                    <a:pt x="9473" y="16389"/>
                  </a:lnTo>
                  <a:cubicBezTo>
                    <a:pt x="9633" y="16457"/>
                    <a:pt x="9792" y="16526"/>
                    <a:pt x="10021" y="16594"/>
                  </a:cubicBezTo>
                  <a:cubicBezTo>
                    <a:pt x="10112" y="16617"/>
                    <a:pt x="10226" y="16663"/>
                    <a:pt x="10317" y="16686"/>
                  </a:cubicBezTo>
                  <a:lnTo>
                    <a:pt x="10340" y="16686"/>
                  </a:lnTo>
                  <a:cubicBezTo>
                    <a:pt x="10386" y="16709"/>
                    <a:pt x="10454" y="16731"/>
                    <a:pt x="10500" y="16754"/>
                  </a:cubicBezTo>
                  <a:cubicBezTo>
                    <a:pt x="10568" y="16777"/>
                    <a:pt x="10637" y="16800"/>
                    <a:pt x="10705" y="16823"/>
                  </a:cubicBezTo>
                  <a:lnTo>
                    <a:pt x="10820" y="16868"/>
                  </a:lnTo>
                  <a:lnTo>
                    <a:pt x="10842" y="16868"/>
                  </a:lnTo>
                  <a:lnTo>
                    <a:pt x="10865" y="16891"/>
                  </a:lnTo>
                  <a:lnTo>
                    <a:pt x="10888" y="16891"/>
                  </a:lnTo>
                  <a:cubicBezTo>
                    <a:pt x="10934" y="16891"/>
                    <a:pt x="10956" y="16914"/>
                    <a:pt x="10979" y="16914"/>
                  </a:cubicBezTo>
                  <a:lnTo>
                    <a:pt x="11139" y="16960"/>
                  </a:lnTo>
                  <a:lnTo>
                    <a:pt x="11299" y="17005"/>
                  </a:lnTo>
                  <a:cubicBezTo>
                    <a:pt x="11299" y="17028"/>
                    <a:pt x="11322" y="17028"/>
                    <a:pt x="11344" y="17028"/>
                  </a:cubicBezTo>
                  <a:lnTo>
                    <a:pt x="11367" y="17028"/>
                  </a:lnTo>
                  <a:lnTo>
                    <a:pt x="11413" y="17051"/>
                  </a:lnTo>
                  <a:lnTo>
                    <a:pt x="11596" y="17097"/>
                  </a:lnTo>
                  <a:lnTo>
                    <a:pt x="11641" y="17097"/>
                  </a:lnTo>
                  <a:cubicBezTo>
                    <a:pt x="11664" y="17119"/>
                    <a:pt x="11710" y="17119"/>
                    <a:pt x="11733" y="17142"/>
                  </a:cubicBezTo>
                  <a:lnTo>
                    <a:pt x="11801" y="17165"/>
                  </a:lnTo>
                  <a:cubicBezTo>
                    <a:pt x="11847" y="17188"/>
                    <a:pt x="11915" y="17188"/>
                    <a:pt x="11961" y="17211"/>
                  </a:cubicBezTo>
                  <a:cubicBezTo>
                    <a:pt x="12121" y="17256"/>
                    <a:pt x="12280" y="17302"/>
                    <a:pt x="12417" y="17348"/>
                  </a:cubicBezTo>
                  <a:lnTo>
                    <a:pt x="12463" y="17348"/>
                  </a:lnTo>
                  <a:lnTo>
                    <a:pt x="12600" y="17371"/>
                  </a:lnTo>
                  <a:cubicBezTo>
                    <a:pt x="12691" y="17416"/>
                    <a:pt x="12760" y="17439"/>
                    <a:pt x="12851" y="17462"/>
                  </a:cubicBezTo>
                  <a:cubicBezTo>
                    <a:pt x="12942" y="17485"/>
                    <a:pt x="13034" y="17507"/>
                    <a:pt x="13125" y="17507"/>
                  </a:cubicBezTo>
                  <a:cubicBezTo>
                    <a:pt x="13216" y="17530"/>
                    <a:pt x="13307" y="17553"/>
                    <a:pt x="13399" y="17553"/>
                  </a:cubicBezTo>
                  <a:lnTo>
                    <a:pt x="13627" y="17553"/>
                  </a:lnTo>
                  <a:cubicBezTo>
                    <a:pt x="13673" y="17553"/>
                    <a:pt x="13718" y="17553"/>
                    <a:pt x="13764" y="17507"/>
                  </a:cubicBezTo>
                  <a:cubicBezTo>
                    <a:pt x="13787" y="17485"/>
                    <a:pt x="13810" y="17462"/>
                    <a:pt x="13832" y="17439"/>
                  </a:cubicBezTo>
                  <a:cubicBezTo>
                    <a:pt x="13855" y="17416"/>
                    <a:pt x="13878" y="17393"/>
                    <a:pt x="13901" y="17371"/>
                  </a:cubicBezTo>
                  <a:cubicBezTo>
                    <a:pt x="13924" y="17348"/>
                    <a:pt x="13947" y="17302"/>
                    <a:pt x="13969" y="17256"/>
                  </a:cubicBezTo>
                  <a:lnTo>
                    <a:pt x="13992" y="17234"/>
                  </a:lnTo>
                  <a:cubicBezTo>
                    <a:pt x="14015" y="17211"/>
                    <a:pt x="14015" y="17188"/>
                    <a:pt x="14038" y="17165"/>
                  </a:cubicBezTo>
                  <a:cubicBezTo>
                    <a:pt x="14084" y="17074"/>
                    <a:pt x="14129" y="17005"/>
                    <a:pt x="14175" y="16937"/>
                  </a:cubicBezTo>
                  <a:cubicBezTo>
                    <a:pt x="14243" y="16823"/>
                    <a:pt x="14312" y="16731"/>
                    <a:pt x="14380" y="16617"/>
                  </a:cubicBezTo>
                  <a:cubicBezTo>
                    <a:pt x="14586" y="16275"/>
                    <a:pt x="14791" y="15955"/>
                    <a:pt x="14951" y="15636"/>
                  </a:cubicBezTo>
                  <a:lnTo>
                    <a:pt x="14974" y="15613"/>
                  </a:lnTo>
                  <a:cubicBezTo>
                    <a:pt x="15042" y="15476"/>
                    <a:pt x="15133" y="15316"/>
                    <a:pt x="15202" y="15179"/>
                  </a:cubicBezTo>
                  <a:lnTo>
                    <a:pt x="15225" y="15111"/>
                  </a:lnTo>
                  <a:lnTo>
                    <a:pt x="15248" y="15088"/>
                  </a:lnTo>
                  <a:cubicBezTo>
                    <a:pt x="15248" y="15088"/>
                    <a:pt x="15270" y="15065"/>
                    <a:pt x="15270" y="15065"/>
                  </a:cubicBezTo>
                  <a:cubicBezTo>
                    <a:pt x="15270" y="15042"/>
                    <a:pt x="15293" y="15019"/>
                    <a:pt x="15293" y="14997"/>
                  </a:cubicBezTo>
                  <a:lnTo>
                    <a:pt x="15316" y="14974"/>
                  </a:lnTo>
                  <a:lnTo>
                    <a:pt x="15316" y="14951"/>
                  </a:lnTo>
                  <a:lnTo>
                    <a:pt x="15339" y="14928"/>
                  </a:lnTo>
                  <a:lnTo>
                    <a:pt x="15339" y="14905"/>
                  </a:lnTo>
                  <a:lnTo>
                    <a:pt x="15385" y="14814"/>
                  </a:lnTo>
                  <a:lnTo>
                    <a:pt x="15430" y="14746"/>
                  </a:lnTo>
                  <a:lnTo>
                    <a:pt x="15453" y="14700"/>
                  </a:lnTo>
                  <a:cubicBezTo>
                    <a:pt x="15453" y="14677"/>
                    <a:pt x="15476" y="14631"/>
                    <a:pt x="15499" y="14586"/>
                  </a:cubicBezTo>
                  <a:cubicBezTo>
                    <a:pt x="15590" y="14426"/>
                    <a:pt x="15658" y="14289"/>
                    <a:pt x="15750" y="14129"/>
                  </a:cubicBezTo>
                  <a:lnTo>
                    <a:pt x="15750" y="14106"/>
                  </a:lnTo>
                  <a:lnTo>
                    <a:pt x="15795" y="14038"/>
                  </a:lnTo>
                  <a:lnTo>
                    <a:pt x="15818" y="14015"/>
                  </a:lnTo>
                  <a:cubicBezTo>
                    <a:pt x="15841" y="14015"/>
                    <a:pt x="15864" y="13992"/>
                    <a:pt x="15864" y="13970"/>
                  </a:cubicBezTo>
                  <a:cubicBezTo>
                    <a:pt x="15887" y="13924"/>
                    <a:pt x="15910" y="13901"/>
                    <a:pt x="15932" y="13855"/>
                  </a:cubicBezTo>
                  <a:lnTo>
                    <a:pt x="15955" y="13833"/>
                  </a:lnTo>
                  <a:cubicBezTo>
                    <a:pt x="15955" y="13810"/>
                    <a:pt x="15978" y="13787"/>
                    <a:pt x="15978" y="13787"/>
                  </a:cubicBezTo>
                  <a:lnTo>
                    <a:pt x="16024" y="13673"/>
                  </a:lnTo>
                  <a:lnTo>
                    <a:pt x="16047" y="13650"/>
                  </a:lnTo>
                  <a:lnTo>
                    <a:pt x="16069" y="13604"/>
                  </a:lnTo>
                  <a:lnTo>
                    <a:pt x="16092" y="13559"/>
                  </a:lnTo>
                  <a:lnTo>
                    <a:pt x="16138" y="13490"/>
                  </a:lnTo>
                  <a:cubicBezTo>
                    <a:pt x="16229" y="13330"/>
                    <a:pt x="16298" y="13171"/>
                    <a:pt x="16389" y="13011"/>
                  </a:cubicBezTo>
                  <a:lnTo>
                    <a:pt x="16412" y="12988"/>
                  </a:lnTo>
                  <a:lnTo>
                    <a:pt x="16457" y="12920"/>
                  </a:lnTo>
                  <a:cubicBezTo>
                    <a:pt x="16480" y="12897"/>
                    <a:pt x="16503" y="12874"/>
                    <a:pt x="16503" y="12851"/>
                  </a:cubicBezTo>
                  <a:lnTo>
                    <a:pt x="16526" y="12805"/>
                  </a:lnTo>
                  <a:cubicBezTo>
                    <a:pt x="16617" y="12668"/>
                    <a:pt x="16708" y="12509"/>
                    <a:pt x="16800" y="12372"/>
                  </a:cubicBezTo>
                  <a:lnTo>
                    <a:pt x="16823" y="12326"/>
                  </a:lnTo>
                  <a:lnTo>
                    <a:pt x="16937" y="12144"/>
                  </a:lnTo>
                  <a:lnTo>
                    <a:pt x="16960" y="12098"/>
                  </a:lnTo>
                  <a:lnTo>
                    <a:pt x="17005" y="12052"/>
                  </a:lnTo>
                  <a:cubicBezTo>
                    <a:pt x="17028" y="11984"/>
                    <a:pt x="17074" y="11915"/>
                    <a:pt x="17119" y="11847"/>
                  </a:cubicBezTo>
                  <a:lnTo>
                    <a:pt x="17256" y="11619"/>
                  </a:lnTo>
                  <a:lnTo>
                    <a:pt x="17325" y="11504"/>
                  </a:lnTo>
                  <a:lnTo>
                    <a:pt x="17348" y="11459"/>
                  </a:lnTo>
                  <a:lnTo>
                    <a:pt x="17416" y="11345"/>
                  </a:lnTo>
                  <a:lnTo>
                    <a:pt x="17462" y="11253"/>
                  </a:lnTo>
                  <a:lnTo>
                    <a:pt x="17507" y="11162"/>
                  </a:lnTo>
                  <a:cubicBezTo>
                    <a:pt x="17530" y="11139"/>
                    <a:pt x="17553" y="11116"/>
                    <a:pt x="17553" y="11094"/>
                  </a:cubicBezTo>
                  <a:lnTo>
                    <a:pt x="17599" y="11025"/>
                  </a:lnTo>
                  <a:cubicBezTo>
                    <a:pt x="17621" y="11002"/>
                    <a:pt x="17621" y="10979"/>
                    <a:pt x="17644" y="10934"/>
                  </a:cubicBezTo>
                  <a:cubicBezTo>
                    <a:pt x="17644" y="10911"/>
                    <a:pt x="17644" y="10888"/>
                    <a:pt x="17644" y="10865"/>
                  </a:cubicBezTo>
                  <a:cubicBezTo>
                    <a:pt x="17644" y="10842"/>
                    <a:pt x="17621" y="10820"/>
                    <a:pt x="17621" y="10820"/>
                  </a:cubicBezTo>
                  <a:lnTo>
                    <a:pt x="17644" y="10774"/>
                  </a:lnTo>
                  <a:lnTo>
                    <a:pt x="17667" y="10728"/>
                  </a:lnTo>
                  <a:lnTo>
                    <a:pt x="17736" y="10614"/>
                  </a:lnTo>
                  <a:lnTo>
                    <a:pt x="17781" y="10500"/>
                  </a:lnTo>
                  <a:cubicBezTo>
                    <a:pt x="17804" y="10477"/>
                    <a:pt x="17827" y="10432"/>
                    <a:pt x="17850" y="10409"/>
                  </a:cubicBezTo>
                  <a:lnTo>
                    <a:pt x="17873" y="10386"/>
                  </a:lnTo>
                  <a:lnTo>
                    <a:pt x="17918" y="10295"/>
                  </a:lnTo>
                  <a:cubicBezTo>
                    <a:pt x="17987" y="10158"/>
                    <a:pt x="18078" y="10044"/>
                    <a:pt x="18146" y="9907"/>
                  </a:cubicBezTo>
                  <a:lnTo>
                    <a:pt x="18192" y="9838"/>
                  </a:lnTo>
                  <a:lnTo>
                    <a:pt x="18261" y="9747"/>
                  </a:lnTo>
                  <a:lnTo>
                    <a:pt x="18283" y="9701"/>
                  </a:lnTo>
                  <a:lnTo>
                    <a:pt x="18306" y="9656"/>
                  </a:lnTo>
                  <a:lnTo>
                    <a:pt x="18329" y="9633"/>
                  </a:lnTo>
                  <a:lnTo>
                    <a:pt x="18329" y="9610"/>
                  </a:lnTo>
                  <a:lnTo>
                    <a:pt x="18352" y="9587"/>
                  </a:lnTo>
                  <a:cubicBezTo>
                    <a:pt x="18352" y="9564"/>
                    <a:pt x="18375" y="9541"/>
                    <a:pt x="18375" y="9519"/>
                  </a:cubicBezTo>
                  <a:cubicBezTo>
                    <a:pt x="18398" y="9496"/>
                    <a:pt x="18398" y="9473"/>
                    <a:pt x="18398" y="9450"/>
                  </a:cubicBezTo>
                  <a:lnTo>
                    <a:pt x="18420" y="9404"/>
                  </a:lnTo>
                  <a:lnTo>
                    <a:pt x="18443" y="9382"/>
                  </a:lnTo>
                  <a:cubicBezTo>
                    <a:pt x="18443" y="9359"/>
                    <a:pt x="18443" y="9359"/>
                    <a:pt x="18443" y="9336"/>
                  </a:cubicBezTo>
                  <a:cubicBezTo>
                    <a:pt x="18489" y="9313"/>
                    <a:pt x="18512" y="9245"/>
                    <a:pt x="18534" y="9199"/>
                  </a:cubicBezTo>
                  <a:lnTo>
                    <a:pt x="18557" y="9176"/>
                  </a:lnTo>
                  <a:lnTo>
                    <a:pt x="18557" y="9153"/>
                  </a:lnTo>
                  <a:lnTo>
                    <a:pt x="18580" y="9153"/>
                  </a:lnTo>
                  <a:lnTo>
                    <a:pt x="18603" y="9085"/>
                  </a:lnTo>
                  <a:lnTo>
                    <a:pt x="18649" y="8994"/>
                  </a:lnTo>
                  <a:lnTo>
                    <a:pt x="18763" y="8834"/>
                  </a:lnTo>
                  <a:lnTo>
                    <a:pt x="18808" y="8765"/>
                  </a:lnTo>
                  <a:lnTo>
                    <a:pt x="18831" y="8720"/>
                  </a:lnTo>
                  <a:lnTo>
                    <a:pt x="18854" y="8651"/>
                  </a:lnTo>
                  <a:lnTo>
                    <a:pt x="18877" y="8628"/>
                  </a:lnTo>
                  <a:cubicBezTo>
                    <a:pt x="18900" y="8583"/>
                    <a:pt x="18922" y="8560"/>
                    <a:pt x="18945" y="8514"/>
                  </a:cubicBezTo>
                  <a:cubicBezTo>
                    <a:pt x="18945" y="8491"/>
                    <a:pt x="18945" y="8469"/>
                    <a:pt x="18945" y="8423"/>
                  </a:cubicBezTo>
                  <a:cubicBezTo>
                    <a:pt x="18968" y="8423"/>
                    <a:pt x="18991" y="8400"/>
                    <a:pt x="18991" y="8400"/>
                  </a:cubicBezTo>
                  <a:lnTo>
                    <a:pt x="19082" y="8240"/>
                  </a:lnTo>
                  <a:lnTo>
                    <a:pt x="19219" y="8012"/>
                  </a:lnTo>
                  <a:cubicBezTo>
                    <a:pt x="19311" y="7875"/>
                    <a:pt x="19379" y="7738"/>
                    <a:pt x="19470" y="7601"/>
                  </a:cubicBezTo>
                  <a:lnTo>
                    <a:pt x="19539" y="7487"/>
                  </a:lnTo>
                  <a:cubicBezTo>
                    <a:pt x="19584" y="7396"/>
                    <a:pt x="19653" y="7305"/>
                    <a:pt x="19699" y="7213"/>
                  </a:cubicBezTo>
                  <a:lnTo>
                    <a:pt x="19744" y="7145"/>
                  </a:lnTo>
                  <a:cubicBezTo>
                    <a:pt x="19836" y="7008"/>
                    <a:pt x="19904" y="6894"/>
                    <a:pt x="19950" y="6780"/>
                  </a:cubicBezTo>
                  <a:cubicBezTo>
                    <a:pt x="19972" y="6780"/>
                    <a:pt x="19972" y="6757"/>
                    <a:pt x="19972" y="6734"/>
                  </a:cubicBezTo>
                  <a:lnTo>
                    <a:pt x="19972" y="6688"/>
                  </a:lnTo>
                  <a:lnTo>
                    <a:pt x="20018" y="6643"/>
                  </a:lnTo>
                  <a:cubicBezTo>
                    <a:pt x="20087" y="6506"/>
                    <a:pt x="20178" y="6392"/>
                    <a:pt x="20246" y="6255"/>
                  </a:cubicBezTo>
                  <a:lnTo>
                    <a:pt x="20269" y="6232"/>
                  </a:lnTo>
                  <a:lnTo>
                    <a:pt x="20292" y="6186"/>
                  </a:lnTo>
                  <a:lnTo>
                    <a:pt x="20315" y="6163"/>
                  </a:lnTo>
                  <a:cubicBezTo>
                    <a:pt x="20383" y="6049"/>
                    <a:pt x="20452" y="5912"/>
                    <a:pt x="20520" y="5798"/>
                  </a:cubicBezTo>
                  <a:lnTo>
                    <a:pt x="20520" y="5775"/>
                  </a:lnTo>
                  <a:lnTo>
                    <a:pt x="20543" y="5752"/>
                  </a:lnTo>
                  <a:lnTo>
                    <a:pt x="20589" y="5661"/>
                  </a:lnTo>
                  <a:lnTo>
                    <a:pt x="20657" y="5593"/>
                  </a:lnTo>
                  <a:cubicBezTo>
                    <a:pt x="20657" y="5547"/>
                    <a:pt x="20680" y="5524"/>
                    <a:pt x="20703" y="5479"/>
                  </a:cubicBezTo>
                  <a:lnTo>
                    <a:pt x="20726" y="5456"/>
                  </a:lnTo>
                  <a:cubicBezTo>
                    <a:pt x="20749" y="5433"/>
                    <a:pt x="20771" y="5387"/>
                    <a:pt x="20771" y="5342"/>
                  </a:cubicBezTo>
                  <a:cubicBezTo>
                    <a:pt x="20794" y="5319"/>
                    <a:pt x="20794" y="5296"/>
                    <a:pt x="20794" y="5273"/>
                  </a:cubicBezTo>
                  <a:lnTo>
                    <a:pt x="20794" y="5250"/>
                  </a:lnTo>
                  <a:cubicBezTo>
                    <a:pt x="20863" y="5136"/>
                    <a:pt x="20931" y="5022"/>
                    <a:pt x="20977" y="4908"/>
                  </a:cubicBezTo>
                  <a:lnTo>
                    <a:pt x="21022" y="4839"/>
                  </a:lnTo>
                  <a:lnTo>
                    <a:pt x="21022" y="4817"/>
                  </a:lnTo>
                  <a:lnTo>
                    <a:pt x="21045" y="4794"/>
                  </a:lnTo>
                  <a:cubicBezTo>
                    <a:pt x="21045" y="4794"/>
                    <a:pt x="21068" y="4771"/>
                    <a:pt x="21068" y="4748"/>
                  </a:cubicBezTo>
                  <a:lnTo>
                    <a:pt x="21159" y="4588"/>
                  </a:lnTo>
                  <a:lnTo>
                    <a:pt x="21182" y="4543"/>
                  </a:lnTo>
                  <a:cubicBezTo>
                    <a:pt x="21228" y="4543"/>
                    <a:pt x="21273" y="4520"/>
                    <a:pt x="21296" y="4474"/>
                  </a:cubicBezTo>
                  <a:cubicBezTo>
                    <a:pt x="21319" y="4429"/>
                    <a:pt x="21365" y="4383"/>
                    <a:pt x="21388" y="4337"/>
                  </a:cubicBezTo>
                  <a:lnTo>
                    <a:pt x="21410" y="4292"/>
                  </a:lnTo>
                  <a:cubicBezTo>
                    <a:pt x="21433" y="4246"/>
                    <a:pt x="21456" y="4200"/>
                    <a:pt x="21479" y="4155"/>
                  </a:cubicBezTo>
                  <a:lnTo>
                    <a:pt x="21525" y="4063"/>
                  </a:lnTo>
                  <a:lnTo>
                    <a:pt x="21570" y="3972"/>
                  </a:lnTo>
                  <a:lnTo>
                    <a:pt x="21593" y="3926"/>
                  </a:lnTo>
                  <a:lnTo>
                    <a:pt x="21639" y="3858"/>
                  </a:lnTo>
                  <a:cubicBezTo>
                    <a:pt x="21662" y="3789"/>
                    <a:pt x="21707" y="3744"/>
                    <a:pt x="21730" y="3675"/>
                  </a:cubicBezTo>
                  <a:lnTo>
                    <a:pt x="21776" y="3607"/>
                  </a:lnTo>
                  <a:lnTo>
                    <a:pt x="21798" y="3584"/>
                  </a:lnTo>
                  <a:cubicBezTo>
                    <a:pt x="21821" y="3538"/>
                    <a:pt x="21844" y="3470"/>
                    <a:pt x="21867" y="3424"/>
                  </a:cubicBezTo>
                  <a:lnTo>
                    <a:pt x="21913" y="3379"/>
                  </a:lnTo>
                  <a:lnTo>
                    <a:pt x="21935" y="3333"/>
                  </a:lnTo>
                  <a:lnTo>
                    <a:pt x="21981" y="3264"/>
                  </a:lnTo>
                  <a:lnTo>
                    <a:pt x="22004" y="3219"/>
                  </a:lnTo>
                  <a:cubicBezTo>
                    <a:pt x="22050" y="3128"/>
                    <a:pt x="22118" y="3036"/>
                    <a:pt x="22164" y="2945"/>
                  </a:cubicBezTo>
                  <a:lnTo>
                    <a:pt x="22232" y="2854"/>
                  </a:lnTo>
                  <a:lnTo>
                    <a:pt x="22323" y="2694"/>
                  </a:lnTo>
                  <a:lnTo>
                    <a:pt x="22369" y="2648"/>
                  </a:lnTo>
                  <a:cubicBezTo>
                    <a:pt x="22415" y="2580"/>
                    <a:pt x="22460" y="2511"/>
                    <a:pt x="22483" y="2420"/>
                  </a:cubicBezTo>
                  <a:cubicBezTo>
                    <a:pt x="22483" y="2420"/>
                    <a:pt x="22506" y="2420"/>
                    <a:pt x="22506" y="2397"/>
                  </a:cubicBezTo>
                  <a:lnTo>
                    <a:pt x="22529" y="2351"/>
                  </a:lnTo>
                  <a:lnTo>
                    <a:pt x="22552" y="2306"/>
                  </a:lnTo>
                  <a:cubicBezTo>
                    <a:pt x="22575" y="2283"/>
                    <a:pt x="22597" y="2237"/>
                    <a:pt x="22620" y="2215"/>
                  </a:cubicBezTo>
                  <a:cubicBezTo>
                    <a:pt x="22620" y="2192"/>
                    <a:pt x="22643" y="2169"/>
                    <a:pt x="22643" y="2146"/>
                  </a:cubicBezTo>
                  <a:cubicBezTo>
                    <a:pt x="22643" y="2123"/>
                    <a:pt x="22643" y="2100"/>
                    <a:pt x="22620" y="2078"/>
                  </a:cubicBezTo>
                  <a:cubicBezTo>
                    <a:pt x="22620" y="2055"/>
                    <a:pt x="22620" y="2055"/>
                    <a:pt x="22597" y="2032"/>
                  </a:cubicBezTo>
                  <a:lnTo>
                    <a:pt x="22643" y="1986"/>
                  </a:lnTo>
                  <a:lnTo>
                    <a:pt x="22689" y="1941"/>
                  </a:lnTo>
                  <a:cubicBezTo>
                    <a:pt x="22711" y="1872"/>
                    <a:pt x="22757" y="1804"/>
                    <a:pt x="22803" y="1735"/>
                  </a:cubicBezTo>
                  <a:cubicBezTo>
                    <a:pt x="22871" y="1644"/>
                    <a:pt x="22917" y="1553"/>
                    <a:pt x="22963" y="1461"/>
                  </a:cubicBezTo>
                  <a:cubicBezTo>
                    <a:pt x="23008" y="1393"/>
                    <a:pt x="23054" y="1324"/>
                    <a:pt x="23100" y="1256"/>
                  </a:cubicBezTo>
                  <a:lnTo>
                    <a:pt x="23122" y="1233"/>
                  </a:lnTo>
                  <a:cubicBezTo>
                    <a:pt x="23145" y="1187"/>
                    <a:pt x="23168" y="1165"/>
                    <a:pt x="23191" y="1142"/>
                  </a:cubicBezTo>
                  <a:lnTo>
                    <a:pt x="23191" y="1119"/>
                  </a:lnTo>
                  <a:lnTo>
                    <a:pt x="23214" y="1073"/>
                  </a:lnTo>
                  <a:lnTo>
                    <a:pt x="23236" y="1050"/>
                  </a:lnTo>
                  <a:lnTo>
                    <a:pt x="23282" y="936"/>
                  </a:lnTo>
                  <a:cubicBezTo>
                    <a:pt x="23328" y="891"/>
                    <a:pt x="23373" y="799"/>
                    <a:pt x="23419" y="731"/>
                  </a:cubicBezTo>
                  <a:lnTo>
                    <a:pt x="23510" y="571"/>
                  </a:lnTo>
                  <a:cubicBezTo>
                    <a:pt x="23556" y="525"/>
                    <a:pt x="23556" y="503"/>
                    <a:pt x="23579" y="457"/>
                  </a:cubicBezTo>
                  <a:lnTo>
                    <a:pt x="23602" y="434"/>
                  </a:lnTo>
                  <a:lnTo>
                    <a:pt x="23602" y="411"/>
                  </a:lnTo>
                  <a:cubicBezTo>
                    <a:pt x="23625" y="366"/>
                    <a:pt x="23647" y="343"/>
                    <a:pt x="23647" y="320"/>
                  </a:cubicBezTo>
                  <a:cubicBezTo>
                    <a:pt x="23647" y="274"/>
                    <a:pt x="23625" y="229"/>
                    <a:pt x="23579" y="229"/>
                  </a:cubicBezTo>
                  <a:lnTo>
                    <a:pt x="23579" y="160"/>
                  </a:lnTo>
                  <a:cubicBezTo>
                    <a:pt x="23579" y="137"/>
                    <a:pt x="23579" y="115"/>
                    <a:pt x="23556" y="92"/>
                  </a:cubicBezTo>
                  <a:cubicBezTo>
                    <a:pt x="23556" y="69"/>
                    <a:pt x="23533" y="46"/>
                    <a:pt x="23510" y="23"/>
                  </a:cubicBezTo>
                  <a:cubicBezTo>
                    <a:pt x="23488" y="23"/>
                    <a:pt x="23465" y="0"/>
                    <a:pt x="23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11"/>
            <p:cNvSpPr/>
            <p:nvPr/>
          </p:nvSpPr>
          <p:spPr>
            <a:xfrm>
              <a:off x="-700034" y="2226692"/>
              <a:ext cx="1271966" cy="1006328"/>
            </a:xfrm>
            <a:custGeom>
              <a:avLst/>
              <a:gdLst/>
              <a:ahLst/>
              <a:cxnLst/>
              <a:rect l="l" t="t" r="r" b="b"/>
              <a:pathLst>
                <a:path w="22735" h="17987" extrusionOk="0">
                  <a:moveTo>
                    <a:pt x="21684" y="0"/>
                  </a:moveTo>
                  <a:cubicBezTo>
                    <a:pt x="21639" y="0"/>
                    <a:pt x="21570" y="23"/>
                    <a:pt x="21547" y="69"/>
                  </a:cubicBezTo>
                  <a:cubicBezTo>
                    <a:pt x="21410" y="320"/>
                    <a:pt x="21273" y="548"/>
                    <a:pt x="21137" y="777"/>
                  </a:cubicBezTo>
                  <a:cubicBezTo>
                    <a:pt x="21045" y="959"/>
                    <a:pt x="20954" y="1142"/>
                    <a:pt x="20840" y="1302"/>
                  </a:cubicBezTo>
                  <a:cubicBezTo>
                    <a:pt x="20589" y="1758"/>
                    <a:pt x="20338" y="2215"/>
                    <a:pt x="20087" y="2648"/>
                  </a:cubicBezTo>
                  <a:cubicBezTo>
                    <a:pt x="19607" y="3493"/>
                    <a:pt x="19151" y="4337"/>
                    <a:pt x="18671" y="5182"/>
                  </a:cubicBezTo>
                  <a:lnTo>
                    <a:pt x="16959" y="8263"/>
                  </a:lnTo>
                  <a:lnTo>
                    <a:pt x="15636" y="10660"/>
                  </a:lnTo>
                  <a:lnTo>
                    <a:pt x="15293" y="11253"/>
                  </a:lnTo>
                  <a:cubicBezTo>
                    <a:pt x="14905" y="11938"/>
                    <a:pt x="14517" y="12646"/>
                    <a:pt x="14129" y="13330"/>
                  </a:cubicBezTo>
                  <a:lnTo>
                    <a:pt x="13832" y="13878"/>
                  </a:lnTo>
                  <a:cubicBezTo>
                    <a:pt x="13467" y="14540"/>
                    <a:pt x="13102" y="15179"/>
                    <a:pt x="12737" y="15841"/>
                  </a:cubicBezTo>
                  <a:cubicBezTo>
                    <a:pt x="12668" y="15978"/>
                    <a:pt x="12577" y="16138"/>
                    <a:pt x="12509" y="16275"/>
                  </a:cubicBezTo>
                  <a:lnTo>
                    <a:pt x="12440" y="16412"/>
                  </a:lnTo>
                  <a:cubicBezTo>
                    <a:pt x="12417" y="16480"/>
                    <a:pt x="12372" y="16549"/>
                    <a:pt x="12326" y="16640"/>
                  </a:cubicBezTo>
                  <a:cubicBezTo>
                    <a:pt x="12326" y="16663"/>
                    <a:pt x="12303" y="16709"/>
                    <a:pt x="12280" y="16731"/>
                  </a:cubicBezTo>
                  <a:lnTo>
                    <a:pt x="12257" y="16823"/>
                  </a:lnTo>
                  <a:lnTo>
                    <a:pt x="12235" y="16846"/>
                  </a:lnTo>
                  <a:lnTo>
                    <a:pt x="12212" y="16891"/>
                  </a:lnTo>
                  <a:cubicBezTo>
                    <a:pt x="12212" y="16914"/>
                    <a:pt x="12189" y="16937"/>
                    <a:pt x="12189" y="16937"/>
                  </a:cubicBezTo>
                  <a:cubicBezTo>
                    <a:pt x="12189" y="16960"/>
                    <a:pt x="12189" y="16960"/>
                    <a:pt x="12166" y="16982"/>
                  </a:cubicBezTo>
                  <a:lnTo>
                    <a:pt x="12166" y="17005"/>
                  </a:lnTo>
                  <a:cubicBezTo>
                    <a:pt x="12143" y="17005"/>
                    <a:pt x="12143" y="17028"/>
                    <a:pt x="12143" y="17028"/>
                  </a:cubicBezTo>
                  <a:lnTo>
                    <a:pt x="12121" y="17051"/>
                  </a:lnTo>
                  <a:cubicBezTo>
                    <a:pt x="12121" y="17074"/>
                    <a:pt x="12121" y="17074"/>
                    <a:pt x="12121" y="17074"/>
                  </a:cubicBezTo>
                  <a:cubicBezTo>
                    <a:pt x="12098" y="17097"/>
                    <a:pt x="12098" y="17119"/>
                    <a:pt x="12075" y="17142"/>
                  </a:cubicBezTo>
                  <a:cubicBezTo>
                    <a:pt x="12075" y="17188"/>
                    <a:pt x="12098" y="17256"/>
                    <a:pt x="12143" y="17279"/>
                  </a:cubicBezTo>
                  <a:lnTo>
                    <a:pt x="12212" y="17279"/>
                  </a:lnTo>
                  <a:cubicBezTo>
                    <a:pt x="12212" y="17302"/>
                    <a:pt x="12212" y="17348"/>
                    <a:pt x="12235" y="17371"/>
                  </a:cubicBezTo>
                  <a:cubicBezTo>
                    <a:pt x="12235" y="17393"/>
                    <a:pt x="12257" y="17393"/>
                    <a:pt x="12257" y="17416"/>
                  </a:cubicBezTo>
                  <a:lnTo>
                    <a:pt x="12235" y="17393"/>
                  </a:lnTo>
                  <a:lnTo>
                    <a:pt x="12052" y="17393"/>
                  </a:lnTo>
                  <a:cubicBezTo>
                    <a:pt x="12029" y="17393"/>
                    <a:pt x="12006" y="17371"/>
                    <a:pt x="11961" y="17371"/>
                  </a:cubicBezTo>
                  <a:lnTo>
                    <a:pt x="11938" y="17371"/>
                  </a:lnTo>
                  <a:lnTo>
                    <a:pt x="11892" y="17348"/>
                  </a:lnTo>
                  <a:lnTo>
                    <a:pt x="11824" y="17348"/>
                  </a:lnTo>
                  <a:lnTo>
                    <a:pt x="11710" y="17302"/>
                  </a:lnTo>
                  <a:cubicBezTo>
                    <a:pt x="11596" y="17279"/>
                    <a:pt x="11481" y="17256"/>
                    <a:pt x="11367" y="17211"/>
                  </a:cubicBezTo>
                  <a:cubicBezTo>
                    <a:pt x="11276" y="17188"/>
                    <a:pt x="11208" y="17188"/>
                    <a:pt x="11116" y="17165"/>
                  </a:cubicBezTo>
                  <a:lnTo>
                    <a:pt x="11002" y="17119"/>
                  </a:lnTo>
                  <a:cubicBezTo>
                    <a:pt x="10888" y="17074"/>
                    <a:pt x="10774" y="17051"/>
                    <a:pt x="10683" y="17005"/>
                  </a:cubicBezTo>
                  <a:lnTo>
                    <a:pt x="10568" y="16960"/>
                  </a:lnTo>
                  <a:cubicBezTo>
                    <a:pt x="10431" y="16914"/>
                    <a:pt x="10317" y="16868"/>
                    <a:pt x="10180" y="16823"/>
                  </a:cubicBezTo>
                  <a:cubicBezTo>
                    <a:pt x="10135" y="16800"/>
                    <a:pt x="10089" y="16777"/>
                    <a:pt x="10066" y="16777"/>
                  </a:cubicBezTo>
                  <a:cubicBezTo>
                    <a:pt x="10043" y="16754"/>
                    <a:pt x="10043" y="16754"/>
                    <a:pt x="10021" y="16731"/>
                  </a:cubicBezTo>
                  <a:cubicBezTo>
                    <a:pt x="9952" y="16686"/>
                    <a:pt x="9884" y="16663"/>
                    <a:pt x="9815" y="16640"/>
                  </a:cubicBezTo>
                  <a:lnTo>
                    <a:pt x="9792" y="16617"/>
                  </a:lnTo>
                  <a:lnTo>
                    <a:pt x="9633" y="16549"/>
                  </a:lnTo>
                  <a:cubicBezTo>
                    <a:pt x="9564" y="16526"/>
                    <a:pt x="9518" y="16503"/>
                    <a:pt x="9473" y="16480"/>
                  </a:cubicBezTo>
                  <a:lnTo>
                    <a:pt x="9359" y="16458"/>
                  </a:lnTo>
                  <a:cubicBezTo>
                    <a:pt x="9290" y="16435"/>
                    <a:pt x="9245" y="16389"/>
                    <a:pt x="9176" y="16366"/>
                  </a:cubicBezTo>
                  <a:lnTo>
                    <a:pt x="9085" y="16343"/>
                  </a:lnTo>
                  <a:cubicBezTo>
                    <a:pt x="9085" y="16298"/>
                    <a:pt x="9062" y="16275"/>
                    <a:pt x="9016" y="16252"/>
                  </a:cubicBezTo>
                  <a:cubicBezTo>
                    <a:pt x="8993" y="16229"/>
                    <a:pt x="8971" y="16229"/>
                    <a:pt x="8948" y="16229"/>
                  </a:cubicBezTo>
                  <a:cubicBezTo>
                    <a:pt x="8948" y="16229"/>
                    <a:pt x="8948" y="16206"/>
                    <a:pt x="8925" y="16206"/>
                  </a:cubicBezTo>
                  <a:cubicBezTo>
                    <a:pt x="8902" y="16206"/>
                    <a:pt x="8879" y="16184"/>
                    <a:pt x="8857" y="16184"/>
                  </a:cubicBezTo>
                  <a:cubicBezTo>
                    <a:pt x="8857" y="16184"/>
                    <a:pt x="8834" y="16161"/>
                    <a:pt x="8834" y="16161"/>
                  </a:cubicBezTo>
                  <a:lnTo>
                    <a:pt x="8811" y="16161"/>
                  </a:lnTo>
                  <a:cubicBezTo>
                    <a:pt x="8651" y="16092"/>
                    <a:pt x="8514" y="16024"/>
                    <a:pt x="8354" y="15978"/>
                  </a:cubicBezTo>
                  <a:cubicBezTo>
                    <a:pt x="8263" y="15933"/>
                    <a:pt x="8149" y="15887"/>
                    <a:pt x="8035" y="15841"/>
                  </a:cubicBezTo>
                  <a:lnTo>
                    <a:pt x="8012" y="15818"/>
                  </a:lnTo>
                  <a:lnTo>
                    <a:pt x="7966" y="15796"/>
                  </a:lnTo>
                  <a:cubicBezTo>
                    <a:pt x="7898" y="15773"/>
                    <a:pt x="7829" y="15750"/>
                    <a:pt x="7761" y="15727"/>
                  </a:cubicBezTo>
                  <a:lnTo>
                    <a:pt x="7738" y="15704"/>
                  </a:lnTo>
                  <a:cubicBezTo>
                    <a:pt x="7670" y="15659"/>
                    <a:pt x="7624" y="15636"/>
                    <a:pt x="7555" y="15590"/>
                  </a:cubicBezTo>
                  <a:cubicBezTo>
                    <a:pt x="7510" y="15567"/>
                    <a:pt x="7464" y="15544"/>
                    <a:pt x="7419" y="15522"/>
                  </a:cubicBezTo>
                  <a:cubicBezTo>
                    <a:pt x="7350" y="15476"/>
                    <a:pt x="7282" y="15453"/>
                    <a:pt x="7213" y="15408"/>
                  </a:cubicBezTo>
                  <a:cubicBezTo>
                    <a:pt x="7076" y="15339"/>
                    <a:pt x="6939" y="15293"/>
                    <a:pt x="6802" y="15225"/>
                  </a:cubicBezTo>
                  <a:lnTo>
                    <a:pt x="6574" y="15111"/>
                  </a:lnTo>
                  <a:lnTo>
                    <a:pt x="6346" y="14997"/>
                  </a:lnTo>
                  <a:lnTo>
                    <a:pt x="6323" y="14997"/>
                  </a:lnTo>
                  <a:lnTo>
                    <a:pt x="6323" y="14974"/>
                  </a:lnTo>
                  <a:cubicBezTo>
                    <a:pt x="5935" y="14768"/>
                    <a:pt x="5615" y="14586"/>
                    <a:pt x="5296" y="14426"/>
                  </a:cubicBezTo>
                  <a:cubicBezTo>
                    <a:pt x="5204" y="14358"/>
                    <a:pt x="5090" y="14312"/>
                    <a:pt x="4976" y="14266"/>
                  </a:cubicBezTo>
                  <a:cubicBezTo>
                    <a:pt x="4953" y="14243"/>
                    <a:pt x="4953" y="14243"/>
                    <a:pt x="4931" y="14243"/>
                  </a:cubicBezTo>
                  <a:cubicBezTo>
                    <a:pt x="4908" y="14243"/>
                    <a:pt x="4862" y="14266"/>
                    <a:pt x="4839" y="14289"/>
                  </a:cubicBezTo>
                  <a:cubicBezTo>
                    <a:pt x="4794" y="14266"/>
                    <a:pt x="4748" y="14243"/>
                    <a:pt x="4702" y="14221"/>
                  </a:cubicBezTo>
                  <a:cubicBezTo>
                    <a:pt x="4497" y="14084"/>
                    <a:pt x="4269" y="13970"/>
                    <a:pt x="4063" y="13833"/>
                  </a:cubicBezTo>
                  <a:lnTo>
                    <a:pt x="3835" y="13718"/>
                  </a:lnTo>
                  <a:cubicBezTo>
                    <a:pt x="3744" y="13650"/>
                    <a:pt x="3652" y="13604"/>
                    <a:pt x="3561" y="13559"/>
                  </a:cubicBezTo>
                  <a:lnTo>
                    <a:pt x="3424" y="13467"/>
                  </a:lnTo>
                  <a:cubicBezTo>
                    <a:pt x="3356" y="13445"/>
                    <a:pt x="3287" y="13399"/>
                    <a:pt x="3219" y="13353"/>
                  </a:cubicBezTo>
                  <a:lnTo>
                    <a:pt x="3196" y="13330"/>
                  </a:lnTo>
                  <a:cubicBezTo>
                    <a:pt x="3150" y="13308"/>
                    <a:pt x="3127" y="13308"/>
                    <a:pt x="3082" y="13285"/>
                  </a:cubicBezTo>
                  <a:lnTo>
                    <a:pt x="2945" y="13193"/>
                  </a:lnTo>
                  <a:lnTo>
                    <a:pt x="2899" y="13148"/>
                  </a:lnTo>
                  <a:cubicBezTo>
                    <a:pt x="2853" y="13125"/>
                    <a:pt x="2785" y="13079"/>
                    <a:pt x="2739" y="13057"/>
                  </a:cubicBezTo>
                  <a:lnTo>
                    <a:pt x="2671" y="13011"/>
                  </a:lnTo>
                  <a:lnTo>
                    <a:pt x="2648" y="12988"/>
                  </a:lnTo>
                  <a:cubicBezTo>
                    <a:pt x="2602" y="12965"/>
                    <a:pt x="2580" y="12942"/>
                    <a:pt x="2534" y="12920"/>
                  </a:cubicBezTo>
                  <a:cubicBezTo>
                    <a:pt x="2511" y="12897"/>
                    <a:pt x="2488" y="12897"/>
                    <a:pt x="2465" y="12897"/>
                  </a:cubicBezTo>
                  <a:cubicBezTo>
                    <a:pt x="2443" y="12897"/>
                    <a:pt x="2420" y="12897"/>
                    <a:pt x="2397" y="12920"/>
                  </a:cubicBezTo>
                  <a:cubicBezTo>
                    <a:pt x="2351" y="12897"/>
                    <a:pt x="2328" y="12874"/>
                    <a:pt x="2283" y="12851"/>
                  </a:cubicBezTo>
                  <a:lnTo>
                    <a:pt x="2260" y="12828"/>
                  </a:lnTo>
                  <a:cubicBezTo>
                    <a:pt x="2169" y="12760"/>
                    <a:pt x="2055" y="12691"/>
                    <a:pt x="1963" y="12623"/>
                  </a:cubicBezTo>
                  <a:lnTo>
                    <a:pt x="1872" y="12554"/>
                  </a:lnTo>
                  <a:lnTo>
                    <a:pt x="1781" y="12486"/>
                  </a:lnTo>
                  <a:cubicBezTo>
                    <a:pt x="1758" y="12463"/>
                    <a:pt x="1758" y="12463"/>
                    <a:pt x="1735" y="12440"/>
                  </a:cubicBezTo>
                  <a:lnTo>
                    <a:pt x="1689" y="12417"/>
                  </a:lnTo>
                  <a:cubicBezTo>
                    <a:pt x="1667" y="12395"/>
                    <a:pt x="1644" y="12372"/>
                    <a:pt x="1621" y="12349"/>
                  </a:cubicBezTo>
                  <a:lnTo>
                    <a:pt x="1575" y="12326"/>
                  </a:lnTo>
                  <a:lnTo>
                    <a:pt x="1530" y="12303"/>
                  </a:lnTo>
                  <a:lnTo>
                    <a:pt x="1461" y="12235"/>
                  </a:lnTo>
                  <a:cubicBezTo>
                    <a:pt x="1393" y="12166"/>
                    <a:pt x="1301" y="12121"/>
                    <a:pt x="1210" y="12052"/>
                  </a:cubicBezTo>
                  <a:lnTo>
                    <a:pt x="1073" y="11938"/>
                  </a:lnTo>
                  <a:cubicBezTo>
                    <a:pt x="913" y="11801"/>
                    <a:pt x="776" y="11687"/>
                    <a:pt x="617" y="11550"/>
                  </a:cubicBezTo>
                  <a:cubicBezTo>
                    <a:pt x="594" y="11550"/>
                    <a:pt x="571" y="11527"/>
                    <a:pt x="548" y="11504"/>
                  </a:cubicBezTo>
                  <a:lnTo>
                    <a:pt x="525" y="11504"/>
                  </a:lnTo>
                  <a:cubicBezTo>
                    <a:pt x="480" y="11459"/>
                    <a:pt x="457" y="11436"/>
                    <a:pt x="411" y="11413"/>
                  </a:cubicBezTo>
                  <a:cubicBezTo>
                    <a:pt x="411" y="11413"/>
                    <a:pt x="388" y="11390"/>
                    <a:pt x="365" y="11390"/>
                  </a:cubicBezTo>
                  <a:lnTo>
                    <a:pt x="343" y="11367"/>
                  </a:lnTo>
                  <a:lnTo>
                    <a:pt x="320" y="11345"/>
                  </a:lnTo>
                  <a:cubicBezTo>
                    <a:pt x="297" y="11322"/>
                    <a:pt x="251" y="11299"/>
                    <a:pt x="206" y="11299"/>
                  </a:cubicBezTo>
                  <a:cubicBezTo>
                    <a:pt x="229" y="11276"/>
                    <a:pt x="229" y="11231"/>
                    <a:pt x="229" y="11208"/>
                  </a:cubicBezTo>
                  <a:cubicBezTo>
                    <a:pt x="206" y="11185"/>
                    <a:pt x="183" y="11185"/>
                    <a:pt x="160" y="11185"/>
                  </a:cubicBezTo>
                  <a:lnTo>
                    <a:pt x="92" y="11185"/>
                  </a:lnTo>
                  <a:cubicBezTo>
                    <a:pt x="69" y="11208"/>
                    <a:pt x="46" y="11231"/>
                    <a:pt x="46" y="11253"/>
                  </a:cubicBezTo>
                  <a:lnTo>
                    <a:pt x="23" y="11276"/>
                  </a:lnTo>
                  <a:cubicBezTo>
                    <a:pt x="23" y="11322"/>
                    <a:pt x="0" y="11345"/>
                    <a:pt x="0" y="11390"/>
                  </a:cubicBezTo>
                  <a:cubicBezTo>
                    <a:pt x="23" y="11436"/>
                    <a:pt x="23" y="11459"/>
                    <a:pt x="23" y="11482"/>
                  </a:cubicBezTo>
                  <a:cubicBezTo>
                    <a:pt x="46" y="11504"/>
                    <a:pt x="69" y="11550"/>
                    <a:pt x="92" y="11573"/>
                  </a:cubicBezTo>
                  <a:cubicBezTo>
                    <a:pt x="114" y="11596"/>
                    <a:pt x="160" y="11641"/>
                    <a:pt x="183" y="11664"/>
                  </a:cubicBezTo>
                  <a:lnTo>
                    <a:pt x="206" y="11687"/>
                  </a:lnTo>
                  <a:cubicBezTo>
                    <a:pt x="229" y="11710"/>
                    <a:pt x="251" y="11710"/>
                    <a:pt x="274" y="11733"/>
                  </a:cubicBezTo>
                  <a:cubicBezTo>
                    <a:pt x="320" y="11778"/>
                    <a:pt x="388" y="11824"/>
                    <a:pt x="457" y="11870"/>
                  </a:cubicBezTo>
                  <a:cubicBezTo>
                    <a:pt x="502" y="11938"/>
                    <a:pt x="571" y="11984"/>
                    <a:pt x="639" y="12029"/>
                  </a:cubicBezTo>
                  <a:lnTo>
                    <a:pt x="754" y="12121"/>
                  </a:lnTo>
                  <a:lnTo>
                    <a:pt x="822" y="12189"/>
                  </a:lnTo>
                  <a:lnTo>
                    <a:pt x="913" y="12235"/>
                  </a:lnTo>
                  <a:lnTo>
                    <a:pt x="959" y="12280"/>
                  </a:lnTo>
                  <a:cubicBezTo>
                    <a:pt x="982" y="12303"/>
                    <a:pt x="1027" y="12326"/>
                    <a:pt x="1050" y="12349"/>
                  </a:cubicBezTo>
                  <a:cubicBezTo>
                    <a:pt x="1073" y="12372"/>
                    <a:pt x="1096" y="12372"/>
                    <a:pt x="1096" y="12372"/>
                  </a:cubicBezTo>
                  <a:lnTo>
                    <a:pt x="1142" y="12372"/>
                  </a:lnTo>
                  <a:cubicBezTo>
                    <a:pt x="1256" y="12463"/>
                    <a:pt x="1393" y="12554"/>
                    <a:pt x="1507" y="12646"/>
                  </a:cubicBezTo>
                  <a:cubicBezTo>
                    <a:pt x="1552" y="12669"/>
                    <a:pt x="1621" y="12714"/>
                    <a:pt x="1667" y="12760"/>
                  </a:cubicBezTo>
                  <a:cubicBezTo>
                    <a:pt x="1689" y="12783"/>
                    <a:pt x="1712" y="12783"/>
                    <a:pt x="1735" y="12805"/>
                  </a:cubicBezTo>
                  <a:lnTo>
                    <a:pt x="1758" y="12828"/>
                  </a:lnTo>
                  <a:lnTo>
                    <a:pt x="1872" y="12920"/>
                  </a:lnTo>
                  <a:cubicBezTo>
                    <a:pt x="1940" y="12965"/>
                    <a:pt x="2009" y="13011"/>
                    <a:pt x="2077" y="13079"/>
                  </a:cubicBezTo>
                  <a:cubicBezTo>
                    <a:pt x="2214" y="13171"/>
                    <a:pt x="2328" y="13262"/>
                    <a:pt x="2465" y="13330"/>
                  </a:cubicBezTo>
                  <a:lnTo>
                    <a:pt x="2534" y="13376"/>
                  </a:lnTo>
                  <a:cubicBezTo>
                    <a:pt x="2671" y="13467"/>
                    <a:pt x="2808" y="13582"/>
                    <a:pt x="2945" y="13673"/>
                  </a:cubicBezTo>
                  <a:lnTo>
                    <a:pt x="3127" y="13764"/>
                  </a:lnTo>
                  <a:lnTo>
                    <a:pt x="3196" y="13810"/>
                  </a:lnTo>
                  <a:cubicBezTo>
                    <a:pt x="3264" y="13855"/>
                    <a:pt x="3356" y="13901"/>
                    <a:pt x="3424" y="13947"/>
                  </a:cubicBezTo>
                  <a:cubicBezTo>
                    <a:pt x="3447" y="13970"/>
                    <a:pt x="3470" y="13970"/>
                    <a:pt x="3493" y="13970"/>
                  </a:cubicBezTo>
                  <a:lnTo>
                    <a:pt x="3538" y="13970"/>
                  </a:lnTo>
                  <a:lnTo>
                    <a:pt x="3630" y="14015"/>
                  </a:lnTo>
                  <a:lnTo>
                    <a:pt x="3721" y="14061"/>
                  </a:lnTo>
                  <a:cubicBezTo>
                    <a:pt x="3766" y="14107"/>
                    <a:pt x="3835" y="14152"/>
                    <a:pt x="3903" y="14175"/>
                  </a:cubicBezTo>
                  <a:lnTo>
                    <a:pt x="3926" y="14198"/>
                  </a:lnTo>
                  <a:cubicBezTo>
                    <a:pt x="4018" y="14243"/>
                    <a:pt x="4109" y="14289"/>
                    <a:pt x="4200" y="14335"/>
                  </a:cubicBezTo>
                  <a:lnTo>
                    <a:pt x="4269" y="14335"/>
                  </a:lnTo>
                  <a:lnTo>
                    <a:pt x="4337" y="14380"/>
                  </a:lnTo>
                  <a:cubicBezTo>
                    <a:pt x="4520" y="14472"/>
                    <a:pt x="4702" y="14586"/>
                    <a:pt x="4885" y="14700"/>
                  </a:cubicBezTo>
                  <a:cubicBezTo>
                    <a:pt x="5022" y="14768"/>
                    <a:pt x="5159" y="14837"/>
                    <a:pt x="5273" y="14905"/>
                  </a:cubicBezTo>
                  <a:lnTo>
                    <a:pt x="5364" y="14974"/>
                  </a:lnTo>
                  <a:cubicBezTo>
                    <a:pt x="5524" y="15042"/>
                    <a:pt x="5684" y="15134"/>
                    <a:pt x="5844" y="15225"/>
                  </a:cubicBezTo>
                  <a:lnTo>
                    <a:pt x="5912" y="15248"/>
                  </a:lnTo>
                  <a:lnTo>
                    <a:pt x="6003" y="15293"/>
                  </a:lnTo>
                  <a:lnTo>
                    <a:pt x="6049" y="15316"/>
                  </a:lnTo>
                  <a:cubicBezTo>
                    <a:pt x="6117" y="15362"/>
                    <a:pt x="6163" y="15385"/>
                    <a:pt x="6232" y="15408"/>
                  </a:cubicBezTo>
                  <a:lnTo>
                    <a:pt x="6300" y="15408"/>
                  </a:lnTo>
                  <a:cubicBezTo>
                    <a:pt x="6391" y="15453"/>
                    <a:pt x="6483" y="15499"/>
                    <a:pt x="6574" y="15522"/>
                  </a:cubicBezTo>
                  <a:lnTo>
                    <a:pt x="6734" y="15613"/>
                  </a:lnTo>
                  <a:lnTo>
                    <a:pt x="6894" y="15681"/>
                  </a:lnTo>
                  <a:lnTo>
                    <a:pt x="6962" y="15727"/>
                  </a:lnTo>
                  <a:cubicBezTo>
                    <a:pt x="7030" y="15750"/>
                    <a:pt x="7099" y="15796"/>
                    <a:pt x="7190" y="15818"/>
                  </a:cubicBezTo>
                  <a:lnTo>
                    <a:pt x="7282" y="15818"/>
                  </a:lnTo>
                  <a:lnTo>
                    <a:pt x="7304" y="15841"/>
                  </a:lnTo>
                  <a:cubicBezTo>
                    <a:pt x="7373" y="15864"/>
                    <a:pt x="7419" y="15910"/>
                    <a:pt x="7487" y="15933"/>
                  </a:cubicBezTo>
                  <a:lnTo>
                    <a:pt x="7555" y="15978"/>
                  </a:lnTo>
                  <a:cubicBezTo>
                    <a:pt x="7601" y="16001"/>
                    <a:pt x="7647" y="16024"/>
                    <a:pt x="7715" y="16047"/>
                  </a:cubicBezTo>
                  <a:lnTo>
                    <a:pt x="7738" y="16069"/>
                  </a:lnTo>
                  <a:cubicBezTo>
                    <a:pt x="7784" y="16092"/>
                    <a:pt x="7807" y="16092"/>
                    <a:pt x="7852" y="16115"/>
                  </a:cubicBezTo>
                  <a:lnTo>
                    <a:pt x="7943" y="16161"/>
                  </a:lnTo>
                  <a:lnTo>
                    <a:pt x="8012" y="16206"/>
                  </a:lnTo>
                  <a:cubicBezTo>
                    <a:pt x="8080" y="16252"/>
                    <a:pt x="8172" y="16298"/>
                    <a:pt x="8240" y="16343"/>
                  </a:cubicBezTo>
                  <a:lnTo>
                    <a:pt x="8286" y="16366"/>
                  </a:lnTo>
                  <a:cubicBezTo>
                    <a:pt x="8354" y="16389"/>
                    <a:pt x="8400" y="16412"/>
                    <a:pt x="8468" y="16435"/>
                  </a:cubicBezTo>
                  <a:cubicBezTo>
                    <a:pt x="8560" y="16480"/>
                    <a:pt x="8674" y="16526"/>
                    <a:pt x="8765" y="16572"/>
                  </a:cubicBezTo>
                  <a:cubicBezTo>
                    <a:pt x="8788" y="16594"/>
                    <a:pt x="8811" y="16594"/>
                    <a:pt x="8834" y="16594"/>
                  </a:cubicBezTo>
                  <a:lnTo>
                    <a:pt x="8857" y="16617"/>
                  </a:lnTo>
                  <a:cubicBezTo>
                    <a:pt x="8925" y="16640"/>
                    <a:pt x="8993" y="16686"/>
                    <a:pt x="9062" y="16709"/>
                  </a:cubicBezTo>
                  <a:cubicBezTo>
                    <a:pt x="9130" y="16731"/>
                    <a:pt x="9222" y="16777"/>
                    <a:pt x="9313" y="16800"/>
                  </a:cubicBezTo>
                  <a:cubicBezTo>
                    <a:pt x="9427" y="16846"/>
                    <a:pt x="9518" y="16868"/>
                    <a:pt x="9633" y="16914"/>
                  </a:cubicBezTo>
                  <a:lnTo>
                    <a:pt x="9838" y="16982"/>
                  </a:lnTo>
                  <a:lnTo>
                    <a:pt x="9906" y="17005"/>
                  </a:lnTo>
                  <a:lnTo>
                    <a:pt x="9952" y="17028"/>
                  </a:lnTo>
                  <a:cubicBezTo>
                    <a:pt x="10043" y="17074"/>
                    <a:pt x="10112" y="17097"/>
                    <a:pt x="10180" y="17119"/>
                  </a:cubicBezTo>
                  <a:lnTo>
                    <a:pt x="10249" y="17165"/>
                  </a:lnTo>
                  <a:cubicBezTo>
                    <a:pt x="10317" y="17188"/>
                    <a:pt x="10363" y="17211"/>
                    <a:pt x="10431" y="17234"/>
                  </a:cubicBezTo>
                  <a:cubicBezTo>
                    <a:pt x="10546" y="17279"/>
                    <a:pt x="10637" y="17302"/>
                    <a:pt x="10728" y="17348"/>
                  </a:cubicBezTo>
                  <a:cubicBezTo>
                    <a:pt x="10774" y="17348"/>
                    <a:pt x="10797" y="17371"/>
                    <a:pt x="10819" y="17371"/>
                  </a:cubicBezTo>
                  <a:lnTo>
                    <a:pt x="10842" y="17371"/>
                  </a:lnTo>
                  <a:lnTo>
                    <a:pt x="11025" y="17439"/>
                  </a:lnTo>
                  <a:cubicBezTo>
                    <a:pt x="11093" y="17462"/>
                    <a:pt x="11162" y="17485"/>
                    <a:pt x="11230" y="17507"/>
                  </a:cubicBezTo>
                  <a:lnTo>
                    <a:pt x="11299" y="17507"/>
                  </a:lnTo>
                  <a:cubicBezTo>
                    <a:pt x="11322" y="17530"/>
                    <a:pt x="11344" y="17530"/>
                    <a:pt x="11390" y="17530"/>
                  </a:cubicBezTo>
                  <a:cubicBezTo>
                    <a:pt x="11413" y="17553"/>
                    <a:pt x="11459" y="17576"/>
                    <a:pt x="11504" y="17576"/>
                  </a:cubicBezTo>
                  <a:lnTo>
                    <a:pt x="11664" y="17622"/>
                  </a:lnTo>
                  <a:lnTo>
                    <a:pt x="11824" y="17667"/>
                  </a:lnTo>
                  <a:cubicBezTo>
                    <a:pt x="11824" y="17690"/>
                    <a:pt x="11847" y="17690"/>
                    <a:pt x="11869" y="17690"/>
                  </a:cubicBezTo>
                  <a:lnTo>
                    <a:pt x="11892" y="17690"/>
                  </a:lnTo>
                  <a:lnTo>
                    <a:pt x="11984" y="17713"/>
                  </a:lnTo>
                  <a:lnTo>
                    <a:pt x="12098" y="17759"/>
                  </a:lnTo>
                  <a:cubicBezTo>
                    <a:pt x="12257" y="17781"/>
                    <a:pt x="12394" y="17827"/>
                    <a:pt x="12554" y="17873"/>
                  </a:cubicBezTo>
                  <a:lnTo>
                    <a:pt x="12623" y="17873"/>
                  </a:lnTo>
                  <a:cubicBezTo>
                    <a:pt x="12714" y="17895"/>
                    <a:pt x="12805" y="17918"/>
                    <a:pt x="12897" y="17941"/>
                  </a:cubicBezTo>
                  <a:cubicBezTo>
                    <a:pt x="12942" y="17941"/>
                    <a:pt x="12988" y="17941"/>
                    <a:pt x="13034" y="17964"/>
                  </a:cubicBezTo>
                  <a:cubicBezTo>
                    <a:pt x="13079" y="17964"/>
                    <a:pt x="13125" y="17964"/>
                    <a:pt x="13170" y="17987"/>
                  </a:cubicBezTo>
                  <a:lnTo>
                    <a:pt x="13262" y="17987"/>
                  </a:lnTo>
                  <a:cubicBezTo>
                    <a:pt x="13307" y="17964"/>
                    <a:pt x="13353" y="17918"/>
                    <a:pt x="13353" y="17895"/>
                  </a:cubicBezTo>
                  <a:cubicBezTo>
                    <a:pt x="13353" y="17873"/>
                    <a:pt x="13353" y="17850"/>
                    <a:pt x="13353" y="17850"/>
                  </a:cubicBezTo>
                  <a:lnTo>
                    <a:pt x="13376" y="17850"/>
                  </a:lnTo>
                  <a:cubicBezTo>
                    <a:pt x="13422" y="17850"/>
                    <a:pt x="13444" y="17804"/>
                    <a:pt x="13467" y="17759"/>
                  </a:cubicBezTo>
                  <a:cubicBezTo>
                    <a:pt x="13467" y="17736"/>
                    <a:pt x="13467" y="17736"/>
                    <a:pt x="13467" y="17713"/>
                  </a:cubicBezTo>
                  <a:cubicBezTo>
                    <a:pt x="13490" y="17690"/>
                    <a:pt x="13490" y="17667"/>
                    <a:pt x="13490" y="17622"/>
                  </a:cubicBezTo>
                  <a:cubicBezTo>
                    <a:pt x="13490" y="17576"/>
                    <a:pt x="13467" y="17530"/>
                    <a:pt x="13422" y="17530"/>
                  </a:cubicBezTo>
                  <a:cubicBezTo>
                    <a:pt x="13399" y="17507"/>
                    <a:pt x="13353" y="17507"/>
                    <a:pt x="13330" y="17507"/>
                  </a:cubicBezTo>
                  <a:lnTo>
                    <a:pt x="13034" y="17507"/>
                  </a:lnTo>
                  <a:cubicBezTo>
                    <a:pt x="12919" y="17485"/>
                    <a:pt x="12805" y="17485"/>
                    <a:pt x="12691" y="17462"/>
                  </a:cubicBezTo>
                  <a:lnTo>
                    <a:pt x="12646" y="17462"/>
                  </a:lnTo>
                  <a:cubicBezTo>
                    <a:pt x="12600" y="17462"/>
                    <a:pt x="12531" y="17439"/>
                    <a:pt x="12486" y="17439"/>
                  </a:cubicBezTo>
                  <a:cubicBezTo>
                    <a:pt x="12509" y="17439"/>
                    <a:pt x="12531" y="17416"/>
                    <a:pt x="12577" y="17416"/>
                  </a:cubicBezTo>
                  <a:lnTo>
                    <a:pt x="12714" y="17416"/>
                  </a:lnTo>
                  <a:cubicBezTo>
                    <a:pt x="12760" y="17416"/>
                    <a:pt x="12828" y="17439"/>
                    <a:pt x="12874" y="17439"/>
                  </a:cubicBezTo>
                  <a:cubicBezTo>
                    <a:pt x="12919" y="17439"/>
                    <a:pt x="12965" y="17462"/>
                    <a:pt x="13011" y="17462"/>
                  </a:cubicBezTo>
                  <a:lnTo>
                    <a:pt x="13079" y="17462"/>
                  </a:lnTo>
                  <a:lnTo>
                    <a:pt x="13102" y="17485"/>
                  </a:lnTo>
                  <a:lnTo>
                    <a:pt x="13330" y="17485"/>
                  </a:lnTo>
                  <a:cubicBezTo>
                    <a:pt x="13376" y="17485"/>
                    <a:pt x="13399" y="17462"/>
                    <a:pt x="13444" y="17439"/>
                  </a:cubicBezTo>
                  <a:cubicBezTo>
                    <a:pt x="13536" y="17371"/>
                    <a:pt x="13604" y="17279"/>
                    <a:pt x="13650" y="17165"/>
                  </a:cubicBezTo>
                  <a:lnTo>
                    <a:pt x="13673" y="17165"/>
                  </a:lnTo>
                  <a:cubicBezTo>
                    <a:pt x="13695" y="17097"/>
                    <a:pt x="13741" y="17028"/>
                    <a:pt x="13787" y="16982"/>
                  </a:cubicBezTo>
                  <a:cubicBezTo>
                    <a:pt x="13810" y="16937"/>
                    <a:pt x="13832" y="16891"/>
                    <a:pt x="13878" y="16846"/>
                  </a:cubicBezTo>
                  <a:lnTo>
                    <a:pt x="13901" y="16777"/>
                  </a:lnTo>
                  <a:cubicBezTo>
                    <a:pt x="13924" y="16754"/>
                    <a:pt x="13924" y="16731"/>
                    <a:pt x="13947" y="16709"/>
                  </a:cubicBezTo>
                  <a:cubicBezTo>
                    <a:pt x="13969" y="16663"/>
                    <a:pt x="13992" y="16640"/>
                    <a:pt x="13992" y="16617"/>
                  </a:cubicBezTo>
                  <a:cubicBezTo>
                    <a:pt x="14038" y="16572"/>
                    <a:pt x="14061" y="16526"/>
                    <a:pt x="14083" y="16480"/>
                  </a:cubicBezTo>
                  <a:lnTo>
                    <a:pt x="14106" y="16412"/>
                  </a:lnTo>
                  <a:cubicBezTo>
                    <a:pt x="14152" y="16343"/>
                    <a:pt x="14198" y="16275"/>
                    <a:pt x="14220" y="16206"/>
                  </a:cubicBezTo>
                  <a:cubicBezTo>
                    <a:pt x="14266" y="16138"/>
                    <a:pt x="14335" y="16047"/>
                    <a:pt x="14380" y="15955"/>
                  </a:cubicBezTo>
                  <a:cubicBezTo>
                    <a:pt x="14403" y="15864"/>
                    <a:pt x="14449" y="15796"/>
                    <a:pt x="14494" y="15704"/>
                  </a:cubicBezTo>
                  <a:cubicBezTo>
                    <a:pt x="14608" y="15476"/>
                    <a:pt x="14723" y="15248"/>
                    <a:pt x="14860" y="15042"/>
                  </a:cubicBezTo>
                  <a:cubicBezTo>
                    <a:pt x="14905" y="14974"/>
                    <a:pt x="14951" y="14883"/>
                    <a:pt x="14997" y="14814"/>
                  </a:cubicBezTo>
                  <a:cubicBezTo>
                    <a:pt x="15019" y="14723"/>
                    <a:pt x="15065" y="14654"/>
                    <a:pt x="15111" y="14586"/>
                  </a:cubicBezTo>
                  <a:cubicBezTo>
                    <a:pt x="15179" y="14426"/>
                    <a:pt x="15270" y="14289"/>
                    <a:pt x="15362" y="14129"/>
                  </a:cubicBezTo>
                  <a:cubicBezTo>
                    <a:pt x="15407" y="14061"/>
                    <a:pt x="15430" y="13992"/>
                    <a:pt x="15476" y="13947"/>
                  </a:cubicBezTo>
                  <a:cubicBezTo>
                    <a:pt x="15521" y="13855"/>
                    <a:pt x="15567" y="13764"/>
                    <a:pt x="15613" y="13673"/>
                  </a:cubicBezTo>
                  <a:cubicBezTo>
                    <a:pt x="15636" y="13627"/>
                    <a:pt x="15681" y="13559"/>
                    <a:pt x="15727" y="13490"/>
                  </a:cubicBezTo>
                  <a:cubicBezTo>
                    <a:pt x="15773" y="13422"/>
                    <a:pt x="15818" y="13330"/>
                    <a:pt x="15887" y="13239"/>
                  </a:cubicBezTo>
                  <a:cubicBezTo>
                    <a:pt x="15955" y="13125"/>
                    <a:pt x="16024" y="13011"/>
                    <a:pt x="16092" y="12897"/>
                  </a:cubicBezTo>
                  <a:lnTo>
                    <a:pt x="16161" y="12805"/>
                  </a:lnTo>
                  <a:cubicBezTo>
                    <a:pt x="16252" y="12646"/>
                    <a:pt x="16343" y="12509"/>
                    <a:pt x="16435" y="12349"/>
                  </a:cubicBezTo>
                  <a:cubicBezTo>
                    <a:pt x="16503" y="12235"/>
                    <a:pt x="16594" y="12098"/>
                    <a:pt x="16663" y="11984"/>
                  </a:cubicBezTo>
                  <a:lnTo>
                    <a:pt x="16708" y="11892"/>
                  </a:lnTo>
                  <a:cubicBezTo>
                    <a:pt x="16777" y="11801"/>
                    <a:pt x="16823" y="11710"/>
                    <a:pt x="16868" y="11619"/>
                  </a:cubicBezTo>
                  <a:cubicBezTo>
                    <a:pt x="16914" y="11550"/>
                    <a:pt x="16959" y="11504"/>
                    <a:pt x="16982" y="11436"/>
                  </a:cubicBezTo>
                  <a:cubicBezTo>
                    <a:pt x="17028" y="11367"/>
                    <a:pt x="17051" y="11322"/>
                    <a:pt x="17074" y="11276"/>
                  </a:cubicBezTo>
                  <a:lnTo>
                    <a:pt x="17119" y="11208"/>
                  </a:lnTo>
                  <a:cubicBezTo>
                    <a:pt x="17142" y="11162"/>
                    <a:pt x="17165" y="11116"/>
                    <a:pt x="17188" y="11094"/>
                  </a:cubicBezTo>
                  <a:cubicBezTo>
                    <a:pt x="17211" y="11048"/>
                    <a:pt x="17233" y="11025"/>
                    <a:pt x="17256" y="10979"/>
                  </a:cubicBezTo>
                  <a:cubicBezTo>
                    <a:pt x="17302" y="10888"/>
                    <a:pt x="17348" y="10820"/>
                    <a:pt x="17393" y="10751"/>
                  </a:cubicBezTo>
                  <a:cubicBezTo>
                    <a:pt x="17416" y="10706"/>
                    <a:pt x="17439" y="10660"/>
                    <a:pt x="17462" y="10614"/>
                  </a:cubicBezTo>
                  <a:lnTo>
                    <a:pt x="17507" y="10523"/>
                  </a:lnTo>
                  <a:cubicBezTo>
                    <a:pt x="17530" y="10477"/>
                    <a:pt x="17553" y="10454"/>
                    <a:pt x="17576" y="10409"/>
                  </a:cubicBezTo>
                  <a:cubicBezTo>
                    <a:pt x="17599" y="10363"/>
                    <a:pt x="17621" y="10340"/>
                    <a:pt x="17644" y="10295"/>
                  </a:cubicBezTo>
                  <a:cubicBezTo>
                    <a:pt x="17667" y="10226"/>
                    <a:pt x="17690" y="10181"/>
                    <a:pt x="17713" y="10135"/>
                  </a:cubicBezTo>
                  <a:lnTo>
                    <a:pt x="17781" y="10044"/>
                  </a:lnTo>
                  <a:cubicBezTo>
                    <a:pt x="17850" y="9884"/>
                    <a:pt x="17941" y="9747"/>
                    <a:pt x="18032" y="9587"/>
                  </a:cubicBezTo>
                  <a:cubicBezTo>
                    <a:pt x="18055" y="9541"/>
                    <a:pt x="18078" y="9496"/>
                    <a:pt x="18101" y="9473"/>
                  </a:cubicBezTo>
                  <a:lnTo>
                    <a:pt x="18146" y="9359"/>
                  </a:lnTo>
                  <a:lnTo>
                    <a:pt x="18215" y="9245"/>
                  </a:lnTo>
                  <a:cubicBezTo>
                    <a:pt x="18238" y="9222"/>
                    <a:pt x="18261" y="9176"/>
                    <a:pt x="18283" y="9131"/>
                  </a:cubicBezTo>
                  <a:lnTo>
                    <a:pt x="18375" y="8971"/>
                  </a:lnTo>
                  <a:cubicBezTo>
                    <a:pt x="18443" y="8857"/>
                    <a:pt x="18489" y="8765"/>
                    <a:pt x="18557" y="8651"/>
                  </a:cubicBezTo>
                  <a:cubicBezTo>
                    <a:pt x="18649" y="8491"/>
                    <a:pt x="18740" y="8309"/>
                    <a:pt x="18831" y="8149"/>
                  </a:cubicBezTo>
                  <a:cubicBezTo>
                    <a:pt x="18922" y="8012"/>
                    <a:pt x="18991" y="7852"/>
                    <a:pt x="19082" y="7715"/>
                  </a:cubicBezTo>
                  <a:cubicBezTo>
                    <a:pt x="19128" y="7647"/>
                    <a:pt x="19174" y="7556"/>
                    <a:pt x="19219" y="7487"/>
                  </a:cubicBezTo>
                  <a:cubicBezTo>
                    <a:pt x="19242" y="7442"/>
                    <a:pt x="19265" y="7396"/>
                    <a:pt x="19288" y="7350"/>
                  </a:cubicBezTo>
                  <a:lnTo>
                    <a:pt x="19333" y="7259"/>
                  </a:lnTo>
                  <a:cubicBezTo>
                    <a:pt x="19379" y="7168"/>
                    <a:pt x="19425" y="7099"/>
                    <a:pt x="19470" y="7031"/>
                  </a:cubicBezTo>
                  <a:cubicBezTo>
                    <a:pt x="19493" y="6985"/>
                    <a:pt x="19516" y="6939"/>
                    <a:pt x="19539" y="6894"/>
                  </a:cubicBezTo>
                  <a:lnTo>
                    <a:pt x="19607" y="6802"/>
                  </a:lnTo>
                  <a:cubicBezTo>
                    <a:pt x="19699" y="6643"/>
                    <a:pt x="19790" y="6483"/>
                    <a:pt x="19881" y="6323"/>
                  </a:cubicBezTo>
                  <a:cubicBezTo>
                    <a:pt x="19972" y="6186"/>
                    <a:pt x="20064" y="6049"/>
                    <a:pt x="20132" y="5912"/>
                  </a:cubicBezTo>
                  <a:cubicBezTo>
                    <a:pt x="20178" y="5844"/>
                    <a:pt x="20201" y="5775"/>
                    <a:pt x="20246" y="5707"/>
                  </a:cubicBezTo>
                  <a:cubicBezTo>
                    <a:pt x="20292" y="5638"/>
                    <a:pt x="20360" y="5547"/>
                    <a:pt x="20406" y="5456"/>
                  </a:cubicBezTo>
                  <a:lnTo>
                    <a:pt x="20452" y="5364"/>
                  </a:lnTo>
                  <a:cubicBezTo>
                    <a:pt x="20475" y="5319"/>
                    <a:pt x="20520" y="5273"/>
                    <a:pt x="20543" y="5227"/>
                  </a:cubicBezTo>
                  <a:lnTo>
                    <a:pt x="20589" y="5113"/>
                  </a:lnTo>
                  <a:lnTo>
                    <a:pt x="20657" y="4999"/>
                  </a:lnTo>
                  <a:cubicBezTo>
                    <a:pt x="20726" y="4862"/>
                    <a:pt x="20794" y="4702"/>
                    <a:pt x="20885" y="4566"/>
                  </a:cubicBezTo>
                  <a:cubicBezTo>
                    <a:pt x="20931" y="4497"/>
                    <a:pt x="20977" y="4406"/>
                    <a:pt x="21022" y="4337"/>
                  </a:cubicBezTo>
                  <a:cubicBezTo>
                    <a:pt x="21068" y="4269"/>
                    <a:pt x="21114" y="4178"/>
                    <a:pt x="21137" y="4109"/>
                  </a:cubicBezTo>
                  <a:cubicBezTo>
                    <a:pt x="21205" y="4018"/>
                    <a:pt x="21251" y="3949"/>
                    <a:pt x="21296" y="3858"/>
                  </a:cubicBezTo>
                  <a:cubicBezTo>
                    <a:pt x="21319" y="3789"/>
                    <a:pt x="21342" y="3744"/>
                    <a:pt x="21388" y="3675"/>
                  </a:cubicBezTo>
                  <a:cubicBezTo>
                    <a:pt x="21433" y="3584"/>
                    <a:pt x="21479" y="3516"/>
                    <a:pt x="21525" y="3447"/>
                  </a:cubicBezTo>
                  <a:cubicBezTo>
                    <a:pt x="21570" y="3379"/>
                    <a:pt x="21593" y="3310"/>
                    <a:pt x="21639" y="3242"/>
                  </a:cubicBezTo>
                  <a:cubicBezTo>
                    <a:pt x="21707" y="3128"/>
                    <a:pt x="21753" y="3036"/>
                    <a:pt x="21798" y="2922"/>
                  </a:cubicBezTo>
                  <a:lnTo>
                    <a:pt x="21867" y="2785"/>
                  </a:lnTo>
                  <a:lnTo>
                    <a:pt x="22027" y="2488"/>
                  </a:lnTo>
                  <a:lnTo>
                    <a:pt x="22118" y="2329"/>
                  </a:lnTo>
                  <a:lnTo>
                    <a:pt x="22164" y="2237"/>
                  </a:lnTo>
                  <a:cubicBezTo>
                    <a:pt x="22278" y="2032"/>
                    <a:pt x="22369" y="1827"/>
                    <a:pt x="22483" y="1644"/>
                  </a:cubicBezTo>
                  <a:lnTo>
                    <a:pt x="22506" y="1575"/>
                  </a:lnTo>
                  <a:cubicBezTo>
                    <a:pt x="22552" y="1484"/>
                    <a:pt x="22597" y="1370"/>
                    <a:pt x="22643" y="1279"/>
                  </a:cubicBezTo>
                  <a:cubicBezTo>
                    <a:pt x="22689" y="1210"/>
                    <a:pt x="22711" y="1142"/>
                    <a:pt x="22711" y="1073"/>
                  </a:cubicBezTo>
                  <a:cubicBezTo>
                    <a:pt x="22711" y="1028"/>
                    <a:pt x="22734" y="959"/>
                    <a:pt x="22711" y="914"/>
                  </a:cubicBezTo>
                  <a:cubicBezTo>
                    <a:pt x="22689" y="868"/>
                    <a:pt x="22666" y="845"/>
                    <a:pt x="22643" y="822"/>
                  </a:cubicBezTo>
                  <a:lnTo>
                    <a:pt x="22643" y="799"/>
                  </a:lnTo>
                  <a:cubicBezTo>
                    <a:pt x="22597" y="777"/>
                    <a:pt x="22575" y="731"/>
                    <a:pt x="22552" y="708"/>
                  </a:cubicBezTo>
                  <a:cubicBezTo>
                    <a:pt x="22529" y="685"/>
                    <a:pt x="22483" y="662"/>
                    <a:pt x="22460" y="617"/>
                  </a:cubicBezTo>
                  <a:lnTo>
                    <a:pt x="22415" y="571"/>
                  </a:lnTo>
                  <a:cubicBezTo>
                    <a:pt x="22392" y="548"/>
                    <a:pt x="22369" y="503"/>
                    <a:pt x="22346" y="480"/>
                  </a:cubicBezTo>
                  <a:cubicBezTo>
                    <a:pt x="22323" y="434"/>
                    <a:pt x="22278" y="411"/>
                    <a:pt x="22232" y="366"/>
                  </a:cubicBezTo>
                  <a:cubicBezTo>
                    <a:pt x="22209" y="343"/>
                    <a:pt x="22186" y="320"/>
                    <a:pt x="22164" y="297"/>
                  </a:cubicBezTo>
                  <a:cubicBezTo>
                    <a:pt x="22141" y="274"/>
                    <a:pt x="22095" y="252"/>
                    <a:pt x="22072" y="229"/>
                  </a:cubicBezTo>
                  <a:cubicBezTo>
                    <a:pt x="22050" y="206"/>
                    <a:pt x="22004" y="183"/>
                    <a:pt x="21981" y="137"/>
                  </a:cubicBezTo>
                  <a:lnTo>
                    <a:pt x="21935" y="115"/>
                  </a:lnTo>
                  <a:cubicBezTo>
                    <a:pt x="21890" y="92"/>
                    <a:pt x="21867" y="69"/>
                    <a:pt x="21821" y="69"/>
                  </a:cubicBezTo>
                  <a:cubicBezTo>
                    <a:pt x="21798" y="46"/>
                    <a:pt x="21776" y="23"/>
                    <a:pt x="217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11"/>
            <p:cNvSpPr/>
            <p:nvPr/>
          </p:nvSpPr>
          <p:spPr>
            <a:xfrm>
              <a:off x="-46220" y="2650669"/>
              <a:ext cx="240127" cy="419886"/>
            </a:xfrm>
            <a:custGeom>
              <a:avLst/>
              <a:gdLst/>
              <a:ahLst/>
              <a:cxnLst/>
              <a:rect l="l" t="t" r="r" b="b"/>
              <a:pathLst>
                <a:path w="4292" h="7505" extrusionOk="0">
                  <a:moveTo>
                    <a:pt x="4224" y="0"/>
                  </a:moveTo>
                  <a:cubicBezTo>
                    <a:pt x="4224" y="0"/>
                    <a:pt x="4201" y="0"/>
                    <a:pt x="4201" y="23"/>
                  </a:cubicBezTo>
                  <a:cubicBezTo>
                    <a:pt x="4132" y="115"/>
                    <a:pt x="4087" y="206"/>
                    <a:pt x="4041" y="297"/>
                  </a:cubicBezTo>
                  <a:cubicBezTo>
                    <a:pt x="3972" y="411"/>
                    <a:pt x="3904" y="525"/>
                    <a:pt x="3858" y="617"/>
                  </a:cubicBezTo>
                  <a:cubicBezTo>
                    <a:pt x="3721" y="845"/>
                    <a:pt x="3584" y="1073"/>
                    <a:pt x="3447" y="1302"/>
                  </a:cubicBezTo>
                  <a:cubicBezTo>
                    <a:pt x="3196" y="1735"/>
                    <a:pt x="2945" y="2169"/>
                    <a:pt x="2671" y="2625"/>
                  </a:cubicBezTo>
                  <a:cubicBezTo>
                    <a:pt x="2420" y="3059"/>
                    <a:pt x="2146" y="3516"/>
                    <a:pt x="1873" y="3972"/>
                  </a:cubicBezTo>
                  <a:cubicBezTo>
                    <a:pt x="1621" y="4429"/>
                    <a:pt x="1370" y="4862"/>
                    <a:pt x="1119" y="5296"/>
                  </a:cubicBezTo>
                  <a:cubicBezTo>
                    <a:pt x="891" y="5684"/>
                    <a:pt x="663" y="6095"/>
                    <a:pt x="457" y="6483"/>
                  </a:cubicBezTo>
                  <a:cubicBezTo>
                    <a:pt x="366" y="6643"/>
                    <a:pt x="275" y="6802"/>
                    <a:pt x="183" y="6962"/>
                  </a:cubicBezTo>
                  <a:cubicBezTo>
                    <a:pt x="138" y="7053"/>
                    <a:pt x="92" y="7122"/>
                    <a:pt x="46" y="7190"/>
                  </a:cubicBezTo>
                  <a:lnTo>
                    <a:pt x="24" y="7236"/>
                  </a:lnTo>
                  <a:cubicBezTo>
                    <a:pt x="1" y="7282"/>
                    <a:pt x="1" y="7327"/>
                    <a:pt x="1" y="7350"/>
                  </a:cubicBezTo>
                  <a:cubicBezTo>
                    <a:pt x="1" y="7419"/>
                    <a:pt x="46" y="7464"/>
                    <a:pt x="92" y="7487"/>
                  </a:cubicBezTo>
                  <a:cubicBezTo>
                    <a:pt x="115" y="7499"/>
                    <a:pt x="143" y="7504"/>
                    <a:pt x="172" y="7504"/>
                  </a:cubicBezTo>
                  <a:cubicBezTo>
                    <a:pt x="201" y="7504"/>
                    <a:pt x="229" y="7499"/>
                    <a:pt x="252" y="7487"/>
                  </a:cubicBezTo>
                  <a:cubicBezTo>
                    <a:pt x="298" y="7442"/>
                    <a:pt x="320" y="7396"/>
                    <a:pt x="366" y="7327"/>
                  </a:cubicBezTo>
                  <a:cubicBezTo>
                    <a:pt x="412" y="7259"/>
                    <a:pt x="457" y="7168"/>
                    <a:pt x="480" y="7099"/>
                  </a:cubicBezTo>
                  <a:cubicBezTo>
                    <a:pt x="594" y="6917"/>
                    <a:pt x="686" y="6757"/>
                    <a:pt x="777" y="6574"/>
                  </a:cubicBezTo>
                  <a:cubicBezTo>
                    <a:pt x="1005" y="6163"/>
                    <a:pt x="1256" y="5730"/>
                    <a:pt x="1484" y="5296"/>
                  </a:cubicBezTo>
                  <a:cubicBezTo>
                    <a:pt x="1713" y="4862"/>
                    <a:pt x="1964" y="4406"/>
                    <a:pt x="2215" y="3949"/>
                  </a:cubicBezTo>
                  <a:cubicBezTo>
                    <a:pt x="2443" y="3493"/>
                    <a:pt x="2694" y="3036"/>
                    <a:pt x="2945" y="2557"/>
                  </a:cubicBezTo>
                  <a:cubicBezTo>
                    <a:pt x="3174" y="2146"/>
                    <a:pt x="3379" y="1712"/>
                    <a:pt x="3607" y="1302"/>
                  </a:cubicBezTo>
                  <a:cubicBezTo>
                    <a:pt x="3721" y="1073"/>
                    <a:pt x="3835" y="868"/>
                    <a:pt x="3950" y="640"/>
                  </a:cubicBezTo>
                  <a:cubicBezTo>
                    <a:pt x="4018" y="548"/>
                    <a:pt x="4064" y="434"/>
                    <a:pt x="4109" y="343"/>
                  </a:cubicBezTo>
                  <a:cubicBezTo>
                    <a:pt x="4178" y="252"/>
                    <a:pt x="4224" y="160"/>
                    <a:pt x="4269" y="69"/>
                  </a:cubicBezTo>
                  <a:cubicBezTo>
                    <a:pt x="4292" y="46"/>
                    <a:pt x="4269" y="23"/>
                    <a:pt x="424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11"/>
            <p:cNvSpPr/>
            <p:nvPr/>
          </p:nvSpPr>
          <p:spPr>
            <a:xfrm>
              <a:off x="-74306" y="3100158"/>
              <a:ext cx="20477" cy="19246"/>
            </a:xfrm>
            <a:custGeom>
              <a:avLst/>
              <a:gdLst/>
              <a:ahLst/>
              <a:cxnLst/>
              <a:rect l="l" t="t" r="r" b="b"/>
              <a:pathLst>
                <a:path w="366" h="344" extrusionOk="0">
                  <a:moveTo>
                    <a:pt x="160" y="1"/>
                  </a:moveTo>
                  <a:cubicBezTo>
                    <a:pt x="69" y="1"/>
                    <a:pt x="1" y="92"/>
                    <a:pt x="1" y="184"/>
                  </a:cubicBezTo>
                  <a:cubicBezTo>
                    <a:pt x="1" y="229"/>
                    <a:pt x="24" y="275"/>
                    <a:pt x="69" y="321"/>
                  </a:cubicBezTo>
                  <a:cubicBezTo>
                    <a:pt x="92" y="343"/>
                    <a:pt x="138" y="343"/>
                    <a:pt x="183" y="343"/>
                  </a:cubicBezTo>
                  <a:cubicBezTo>
                    <a:pt x="275" y="343"/>
                    <a:pt x="366" y="252"/>
                    <a:pt x="343" y="161"/>
                  </a:cubicBezTo>
                  <a:cubicBezTo>
                    <a:pt x="343" y="115"/>
                    <a:pt x="320" y="69"/>
                    <a:pt x="297" y="47"/>
                  </a:cubicBezTo>
                  <a:cubicBezTo>
                    <a:pt x="252" y="24"/>
                    <a:pt x="206" y="1"/>
                    <a:pt x="16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11"/>
            <p:cNvSpPr/>
            <p:nvPr/>
          </p:nvSpPr>
          <p:spPr>
            <a:xfrm>
              <a:off x="-659192" y="1931676"/>
              <a:ext cx="536425" cy="947639"/>
            </a:xfrm>
            <a:custGeom>
              <a:avLst/>
              <a:gdLst/>
              <a:ahLst/>
              <a:cxnLst/>
              <a:rect l="l" t="t" r="r" b="b"/>
              <a:pathLst>
                <a:path w="9588" h="16938" extrusionOk="0">
                  <a:moveTo>
                    <a:pt x="9473" y="1"/>
                  </a:moveTo>
                  <a:cubicBezTo>
                    <a:pt x="9428" y="1"/>
                    <a:pt x="9405" y="24"/>
                    <a:pt x="9382" y="47"/>
                  </a:cubicBezTo>
                  <a:cubicBezTo>
                    <a:pt x="9154" y="457"/>
                    <a:pt x="8903" y="868"/>
                    <a:pt x="8674" y="1256"/>
                  </a:cubicBezTo>
                  <a:cubicBezTo>
                    <a:pt x="8446" y="1667"/>
                    <a:pt x="8218" y="2055"/>
                    <a:pt x="7990" y="2466"/>
                  </a:cubicBezTo>
                  <a:cubicBezTo>
                    <a:pt x="7487" y="3333"/>
                    <a:pt x="7031" y="4178"/>
                    <a:pt x="6552" y="5045"/>
                  </a:cubicBezTo>
                  <a:cubicBezTo>
                    <a:pt x="5570" y="6780"/>
                    <a:pt x="4589" y="8515"/>
                    <a:pt x="3607" y="10272"/>
                  </a:cubicBezTo>
                  <a:cubicBezTo>
                    <a:pt x="2626" y="12030"/>
                    <a:pt x="1644" y="13787"/>
                    <a:pt x="663" y="15545"/>
                  </a:cubicBezTo>
                  <a:cubicBezTo>
                    <a:pt x="503" y="15819"/>
                    <a:pt x="343" y="16093"/>
                    <a:pt x="206" y="16367"/>
                  </a:cubicBezTo>
                  <a:cubicBezTo>
                    <a:pt x="160" y="16435"/>
                    <a:pt x="115" y="16526"/>
                    <a:pt x="92" y="16595"/>
                  </a:cubicBezTo>
                  <a:cubicBezTo>
                    <a:pt x="69" y="16640"/>
                    <a:pt x="46" y="16686"/>
                    <a:pt x="24" y="16709"/>
                  </a:cubicBezTo>
                  <a:cubicBezTo>
                    <a:pt x="1" y="16777"/>
                    <a:pt x="24" y="16846"/>
                    <a:pt x="69" y="16892"/>
                  </a:cubicBezTo>
                  <a:cubicBezTo>
                    <a:pt x="92" y="16914"/>
                    <a:pt x="138" y="16937"/>
                    <a:pt x="183" y="16937"/>
                  </a:cubicBezTo>
                  <a:cubicBezTo>
                    <a:pt x="206" y="16937"/>
                    <a:pt x="252" y="16914"/>
                    <a:pt x="275" y="16869"/>
                  </a:cubicBezTo>
                  <a:cubicBezTo>
                    <a:pt x="297" y="16869"/>
                    <a:pt x="297" y="16846"/>
                    <a:pt x="320" y="16823"/>
                  </a:cubicBezTo>
                  <a:cubicBezTo>
                    <a:pt x="343" y="16777"/>
                    <a:pt x="366" y="16755"/>
                    <a:pt x="389" y="16709"/>
                  </a:cubicBezTo>
                  <a:cubicBezTo>
                    <a:pt x="434" y="16640"/>
                    <a:pt x="480" y="16572"/>
                    <a:pt x="526" y="16481"/>
                  </a:cubicBezTo>
                  <a:cubicBezTo>
                    <a:pt x="663" y="16252"/>
                    <a:pt x="800" y="16001"/>
                    <a:pt x="937" y="15750"/>
                  </a:cubicBezTo>
                  <a:cubicBezTo>
                    <a:pt x="1439" y="14860"/>
                    <a:pt x="1918" y="13970"/>
                    <a:pt x="2420" y="13080"/>
                  </a:cubicBezTo>
                  <a:cubicBezTo>
                    <a:pt x="3379" y="11368"/>
                    <a:pt x="4338" y="9633"/>
                    <a:pt x="5296" y="7898"/>
                  </a:cubicBezTo>
                  <a:cubicBezTo>
                    <a:pt x="5798" y="7008"/>
                    <a:pt x="6278" y="6118"/>
                    <a:pt x="6780" y="5228"/>
                  </a:cubicBezTo>
                  <a:cubicBezTo>
                    <a:pt x="7259" y="4383"/>
                    <a:pt x="7738" y="3516"/>
                    <a:pt x="8218" y="2671"/>
                  </a:cubicBezTo>
                  <a:cubicBezTo>
                    <a:pt x="8446" y="2261"/>
                    <a:pt x="8651" y="1850"/>
                    <a:pt x="8880" y="1416"/>
                  </a:cubicBezTo>
                  <a:cubicBezTo>
                    <a:pt x="9108" y="1005"/>
                    <a:pt x="9336" y="571"/>
                    <a:pt x="9564" y="138"/>
                  </a:cubicBezTo>
                  <a:cubicBezTo>
                    <a:pt x="9587" y="92"/>
                    <a:pt x="9564" y="24"/>
                    <a:pt x="951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11"/>
            <p:cNvSpPr/>
            <p:nvPr/>
          </p:nvSpPr>
          <p:spPr>
            <a:xfrm>
              <a:off x="-548078" y="1934250"/>
              <a:ext cx="416361" cy="690168"/>
            </a:xfrm>
            <a:custGeom>
              <a:avLst/>
              <a:gdLst/>
              <a:ahLst/>
              <a:cxnLst/>
              <a:rect l="l" t="t" r="r" b="b"/>
              <a:pathLst>
                <a:path w="7442" h="12336" extrusionOk="0">
                  <a:moveTo>
                    <a:pt x="7076" y="1"/>
                  </a:moveTo>
                  <a:cubicBezTo>
                    <a:pt x="7008" y="1"/>
                    <a:pt x="6917" y="1"/>
                    <a:pt x="6825" y="23"/>
                  </a:cubicBezTo>
                  <a:lnTo>
                    <a:pt x="6848" y="23"/>
                  </a:lnTo>
                  <a:cubicBezTo>
                    <a:pt x="6802" y="23"/>
                    <a:pt x="6757" y="46"/>
                    <a:pt x="6711" y="69"/>
                  </a:cubicBezTo>
                  <a:lnTo>
                    <a:pt x="6643" y="69"/>
                  </a:lnTo>
                  <a:cubicBezTo>
                    <a:pt x="6597" y="92"/>
                    <a:pt x="6574" y="115"/>
                    <a:pt x="6551" y="160"/>
                  </a:cubicBezTo>
                  <a:cubicBezTo>
                    <a:pt x="6529" y="183"/>
                    <a:pt x="6529" y="229"/>
                    <a:pt x="6551" y="274"/>
                  </a:cubicBezTo>
                  <a:lnTo>
                    <a:pt x="6574" y="274"/>
                  </a:lnTo>
                  <a:cubicBezTo>
                    <a:pt x="6551" y="274"/>
                    <a:pt x="6551" y="297"/>
                    <a:pt x="6551" y="297"/>
                  </a:cubicBezTo>
                  <a:cubicBezTo>
                    <a:pt x="6529" y="320"/>
                    <a:pt x="6529" y="343"/>
                    <a:pt x="6506" y="366"/>
                  </a:cubicBezTo>
                  <a:cubicBezTo>
                    <a:pt x="6460" y="411"/>
                    <a:pt x="6437" y="457"/>
                    <a:pt x="6392" y="525"/>
                  </a:cubicBezTo>
                  <a:cubicBezTo>
                    <a:pt x="6323" y="640"/>
                    <a:pt x="6255" y="754"/>
                    <a:pt x="6186" y="868"/>
                  </a:cubicBezTo>
                  <a:cubicBezTo>
                    <a:pt x="6118" y="959"/>
                    <a:pt x="6049" y="1096"/>
                    <a:pt x="6004" y="1210"/>
                  </a:cubicBezTo>
                  <a:cubicBezTo>
                    <a:pt x="5981" y="1256"/>
                    <a:pt x="5958" y="1302"/>
                    <a:pt x="5912" y="1347"/>
                  </a:cubicBezTo>
                  <a:cubicBezTo>
                    <a:pt x="5912" y="1393"/>
                    <a:pt x="5889" y="1416"/>
                    <a:pt x="5889" y="1439"/>
                  </a:cubicBezTo>
                  <a:cubicBezTo>
                    <a:pt x="5889" y="1439"/>
                    <a:pt x="5867" y="1439"/>
                    <a:pt x="5867" y="1461"/>
                  </a:cubicBezTo>
                  <a:cubicBezTo>
                    <a:pt x="5867" y="1461"/>
                    <a:pt x="5844" y="1484"/>
                    <a:pt x="5844" y="1507"/>
                  </a:cubicBezTo>
                  <a:cubicBezTo>
                    <a:pt x="5798" y="1575"/>
                    <a:pt x="5752" y="1644"/>
                    <a:pt x="5707" y="1712"/>
                  </a:cubicBezTo>
                  <a:cubicBezTo>
                    <a:pt x="5593" y="1895"/>
                    <a:pt x="5501" y="2055"/>
                    <a:pt x="5387" y="2237"/>
                  </a:cubicBezTo>
                  <a:cubicBezTo>
                    <a:pt x="5205" y="2557"/>
                    <a:pt x="5022" y="2876"/>
                    <a:pt x="4862" y="3196"/>
                  </a:cubicBezTo>
                  <a:cubicBezTo>
                    <a:pt x="4839" y="3242"/>
                    <a:pt x="4817" y="3310"/>
                    <a:pt x="4771" y="3356"/>
                  </a:cubicBezTo>
                  <a:cubicBezTo>
                    <a:pt x="4611" y="3630"/>
                    <a:pt x="4451" y="3904"/>
                    <a:pt x="4292" y="4178"/>
                  </a:cubicBezTo>
                  <a:cubicBezTo>
                    <a:pt x="4200" y="4337"/>
                    <a:pt x="4132" y="4474"/>
                    <a:pt x="4041" y="4611"/>
                  </a:cubicBezTo>
                  <a:cubicBezTo>
                    <a:pt x="3949" y="4771"/>
                    <a:pt x="3858" y="4954"/>
                    <a:pt x="3767" y="5113"/>
                  </a:cubicBezTo>
                  <a:cubicBezTo>
                    <a:pt x="3767" y="5159"/>
                    <a:pt x="3744" y="5182"/>
                    <a:pt x="3721" y="5227"/>
                  </a:cubicBezTo>
                  <a:cubicBezTo>
                    <a:pt x="3698" y="5227"/>
                    <a:pt x="3675" y="5227"/>
                    <a:pt x="3653" y="5250"/>
                  </a:cubicBezTo>
                  <a:cubicBezTo>
                    <a:pt x="3607" y="5342"/>
                    <a:pt x="3561" y="5410"/>
                    <a:pt x="3516" y="5501"/>
                  </a:cubicBezTo>
                  <a:cubicBezTo>
                    <a:pt x="3470" y="5570"/>
                    <a:pt x="3424" y="5638"/>
                    <a:pt x="3379" y="5730"/>
                  </a:cubicBezTo>
                  <a:cubicBezTo>
                    <a:pt x="3287" y="5889"/>
                    <a:pt x="3196" y="6049"/>
                    <a:pt x="3105" y="6209"/>
                  </a:cubicBezTo>
                  <a:cubicBezTo>
                    <a:pt x="3013" y="6392"/>
                    <a:pt x="2922" y="6551"/>
                    <a:pt x="2831" y="6734"/>
                  </a:cubicBezTo>
                  <a:cubicBezTo>
                    <a:pt x="2808" y="6780"/>
                    <a:pt x="2785" y="6825"/>
                    <a:pt x="2762" y="6871"/>
                  </a:cubicBezTo>
                  <a:cubicBezTo>
                    <a:pt x="2740" y="6917"/>
                    <a:pt x="2717" y="6939"/>
                    <a:pt x="2694" y="6962"/>
                  </a:cubicBezTo>
                  <a:cubicBezTo>
                    <a:pt x="2648" y="7076"/>
                    <a:pt x="2580" y="7168"/>
                    <a:pt x="2534" y="7259"/>
                  </a:cubicBezTo>
                  <a:cubicBezTo>
                    <a:pt x="2488" y="7350"/>
                    <a:pt x="2443" y="7419"/>
                    <a:pt x="2397" y="7510"/>
                  </a:cubicBezTo>
                  <a:cubicBezTo>
                    <a:pt x="2352" y="7578"/>
                    <a:pt x="2329" y="7647"/>
                    <a:pt x="2283" y="7715"/>
                  </a:cubicBezTo>
                  <a:cubicBezTo>
                    <a:pt x="2237" y="7807"/>
                    <a:pt x="2192" y="7875"/>
                    <a:pt x="2146" y="7967"/>
                  </a:cubicBezTo>
                  <a:cubicBezTo>
                    <a:pt x="2032" y="8172"/>
                    <a:pt x="1941" y="8377"/>
                    <a:pt x="1827" y="8583"/>
                  </a:cubicBezTo>
                  <a:cubicBezTo>
                    <a:pt x="1827" y="8606"/>
                    <a:pt x="1827" y="8628"/>
                    <a:pt x="1804" y="8628"/>
                  </a:cubicBezTo>
                  <a:cubicBezTo>
                    <a:pt x="1804" y="8651"/>
                    <a:pt x="1804" y="8651"/>
                    <a:pt x="1804" y="8651"/>
                  </a:cubicBezTo>
                  <a:cubicBezTo>
                    <a:pt x="1758" y="8720"/>
                    <a:pt x="1712" y="8788"/>
                    <a:pt x="1667" y="8857"/>
                  </a:cubicBezTo>
                  <a:cubicBezTo>
                    <a:pt x="1484" y="9176"/>
                    <a:pt x="1279" y="9496"/>
                    <a:pt x="1096" y="9815"/>
                  </a:cubicBezTo>
                  <a:cubicBezTo>
                    <a:pt x="1028" y="9952"/>
                    <a:pt x="959" y="10089"/>
                    <a:pt x="868" y="10226"/>
                  </a:cubicBezTo>
                  <a:cubicBezTo>
                    <a:pt x="845" y="10295"/>
                    <a:pt x="799" y="10363"/>
                    <a:pt x="754" y="10454"/>
                  </a:cubicBezTo>
                  <a:cubicBezTo>
                    <a:pt x="708" y="10546"/>
                    <a:pt x="662" y="10637"/>
                    <a:pt x="594" y="10728"/>
                  </a:cubicBezTo>
                  <a:cubicBezTo>
                    <a:pt x="571" y="10774"/>
                    <a:pt x="548" y="10843"/>
                    <a:pt x="525" y="10888"/>
                  </a:cubicBezTo>
                  <a:cubicBezTo>
                    <a:pt x="480" y="10957"/>
                    <a:pt x="434" y="11025"/>
                    <a:pt x="411" y="11094"/>
                  </a:cubicBezTo>
                  <a:lnTo>
                    <a:pt x="297" y="11322"/>
                  </a:lnTo>
                  <a:cubicBezTo>
                    <a:pt x="252" y="11390"/>
                    <a:pt x="229" y="11436"/>
                    <a:pt x="206" y="11504"/>
                  </a:cubicBezTo>
                  <a:cubicBezTo>
                    <a:pt x="160" y="11573"/>
                    <a:pt x="137" y="11641"/>
                    <a:pt x="115" y="11710"/>
                  </a:cubicBezTo>
                  <a:cubicBezTo>
                    <a:pt x="92" y="11733"/>
                    <a:pt x="92" y="11778"/>
                    <a:pt x="69" y="11801"/>
                  </a:cubicBezTo>
                  <a:cubicBezTo>
                    <a:pt x="46" y="11847"/>
                    <a:pt x="23" y="11892"/>
                    <a:pt x="23" y="11938"/>
                  </a:cubicBezTo>
                  <a:cubicBezTo>
                    <a:pt x="0" y="11984"/>
                    <a:pt x="46" y="12052"/>
                    <a:pt x="92" y="12075"/>
                  </a:cubicBezTo>
                  <a:cubicBezTo>
                    <a:pt x="92" y="12075"/>
                    <a:pt x="92" y="12098"/>
                    <a:pt x="69" y="12121"/>
                  </a:cubicBezTo>
                  <a:cubicBezTo>
                    <a:pt x="69" y="12144"/>
                    <a:pt x="46" y="12189"/>
                    <a:pt x="46" y="12212"/>
                  </a:cubicBezTo>
                  <a:cubicBezTo>
                    <a:pt x="46" y="12235"/>
                    <a:pt x="69" y="12258"/>
                    <a:pt x="92" y="12281"/>
                  </a:cubicBezTo>
                  <a:cubicBezTo>
                    <a:pt x="104" y="12318"/>
                    <a:pt x="145" y="12335"/>
                    <a:pt x="190" y="12335"/>
                  </a:cubicBezTo>
                  <a:cubicBezTo>
                    <a:pt x="226" y="12335"/>
                    <a:pt x="266" y="12324"/>
                    <a:pt x="297" y="12303"/>
                  </a:cubicBezTo>
                  <a:cubicBezTo>
                    <a:pt x="320" y="12235"/>
                    <a:pt x="366" y="12189"/>
                    <a:pt x="389" y="12144"/>
                  </a:cubicBezTo>
                  <a:lnTo>
                    <a:pt x="411" y="12121"/>
                  </a:lnTo>
                  <a:cubicBezTo>
                    <a:pt x="427" y="12137"/>
                    <a:pt x="444" y="12153"/>
                    <a:pt x="468" y="12153"/>
                  </a:cubicBezTo>
                  <a:cubicBezTo>
                    <a:pt x="478" y="12153"/>
                    <a:pt x="489" y="12150"/>
                    <a:pt x="503" y="12144"/>
                  </a:cubicBezTo>
                  <a:cubicBezTo>
                    <a:pt x="548" y="12144"/>
                    <a:pt x="594" y="12121"/>
                    <a:pt x="617" y="12075"/>
                  </a:cubicBezTo>
                  <a:cubicBezTo>
                    <a:pt x="640" y="12052"/>
                    <a:pt x="640" y="12029"/>
                    <a:pt x="662" y="12029"/>
                  </a:cubicBezTo>
                  <a:lnTo>
                    <a:pt x="685" y="12029"/>
                  </a:lnTo>
                  <a:cubicBezTo>
                    <a:pt x="708" y="12007"/>
                    <a:pt x="754" y="12007"/>
                    <a:pt x="777" y="11961"/>
                  </a:cubicBezTo>
                  <a:cubicBezTo>
                    <a:pt x="822" y="11892"/>
                    <a:pt x="891" y="11801"/>
                    <a:pt x="936" y="11710"/>
                  </a:cubicBezTo>
                  <a:cubicBezTo>
                    <a:pt x="982" y="11641"/>
                    <a:pt x="1028" y="11550"/>
                    <a:pt x="1073" y="11482"/>
                  </a:cubicBezTo>
                  <a:cubicBezTo>
                    <a:pt x="1165" y="11299"/>
                    <a:pt x="1256" y="11139"/>
                    <a:pt x="1347" y="10957"/>
                  </a:cubicBezTo>
                  <a:cubicBezTo>
                    <a:pt x="1393" y="10865"/>
                    <a:pt x="1416" y="10797"/>
                    <a:pt x="1461" y="10706"/>
                  </a:cubicBezTo>
                  <a:cubicBezTo>
                    <a:pt x="1507" y="10614"/>
                    <a:pt x="1553" y="10523"/>
                    <a:pt x="1598" y="10432"/>
                  </a:cubicBezTo>
                  <a:cubicBezTo>
                    <a:pt x="1644" y="10363"/>
                    <a:pt x="1690" y="10295"/>
                    <a:pt x="1735" y="10203"/>
                  </a:cubicBezTo>
                  <a:cubicBezTo>
                    <a:pt x="1758" y="10135"/>
                    <a:pt x="1804" y="10066"/>
                    <a:pt x="1827" y="9998"/>
                  </a:cubicBezTo>
                  <a:cubicBezTo>
                    <a:pt x="1941" y="9815"/>
                    <a:pt x="2055" y="9633"/>
                    <a:pt x="2169" y="9450"/>
                  </a:cubicBezTo>
                  <a:cubicBezTo>
                    <a:pt x="2192" y="9382"/>
                    <a:pt x="2237" y="9313"/>
                    <a:pt x="2283" y="9245"/>
                  </a:cubicBezTo>
                  <a:cubicBezTo>
                    <a:pt x="2283" y="9222"/>
                    <a:pt x="2306" y="9199"/>
                    <a:pt x="2306" y="9199"/>
                  </a:cubicBezTo>
                  <a:cubicBezTo>
                    <a:pt x="2352" y="9108"/>
                    <a:pt x="2397" y="9039"/>
                    <a:pt x="2443" y="8971"/>
                  </a:cubicBezTo>
                  <a:cubicBezTo>
                    <a:pt x="2443" y="8948"/>
                    <a:pt x="2443" y="8948"/>
                    <a:pt x="2466" y="8925"/>
                  </a:cubicBezTo>
                  <a:cubicBezTo>
                    <a:pt x="2466" y="8902"/>
                    <a:pt x="2488" y="8880"/>
                    <a:pt x="2488" y="8857"/>
                  </a:cubicBezTo>
                  <a:cubicBezTo>
                    <a:pt x="2488" y="8811"/>
                    <a:pt x="2488" y="8765"/>
                    <a:pt x="2466" y="8743"/>
                  </a:cubicBezTo>
                  <a:cubicBezTo>
                    <a:pt x="2488" y="8697"/>
                    <a:pt x="2511" y="8674"/>
                    <a:pt x="2534" y="8651"/>
                  </a:cubicBezTo>
                  <a:cubicBezTo>
                    <a:pt x="2557" y="8606"/>
                    <a:pt x="2557" y="8583"/>
                    <a:pt x="2580" y="8560"/>
                  </a:cubicBezTo>
                  <a:cubicBezTo>
                    <a:pt x="2603" y="8560"/>
                    <a:pt x="2625" y="8560"/>
                    <a:pt x="2648" y="8537"/>
                  </a:cubicBezTo>
                  <a:cubicBezTo>
                    <a:pt x="2671" y="8537"/>
                    <a:pt x="2694" y="8514"/>
                    <a:pt x="2717" y="8469"/>
                  </a:cubicBezTo>
                  <a:cubicBezTo>
                    <a:pt x="2762" y="8400"/>
                    <a:pt x="2808" y="8332"/>
                    <a:pt x="2854" y="8240"/>
                  </a:cubicBezTo>
                  <a:cubicBezTo>
                    <a:pt x="2876" y="8172"/>
                    <a:pt x="2922" y="8081"/>
                    <a:pt x="2968" y="7989"/>
                  </a:cubicBezTo>
                  <a:cubicBezTo>
                    <a:pt x="3059" y="7830"/>
                    <a:pt x="3150" y="7670"/>
                    <a:pt x="3242" y="7487"/>
                  </a:cubicBezTo>
                  <a:cubicBezTo>
                    <a:pt x="3310" y="7350"/>
                    <a:pt x="3401" y="7190"/>
                    <a:pt x="3470" y="7031"/>
                  </a:cubicBezTo>
                  <a:lnTo>
                    <a:pt x="3493" y="7031"/>
                  </a:lnTo>
                  <a:cubicBezTo>
                    <a:pt x="3516" y="7008"/>
                    <a:pt x="3516" y="6985"/>
                    <a:pt x="3538" y="6962"/>
                  </a:cubicBezTo>
                  <a:cubicBezTo>
                    <a:pt x="3561" y="6939"/>
                    <a:pt x="3561" y="6917"/>
                    <a:pt x="3561" y="6894"/>
                  </a:cubicBezTo>
                  <a:cubicBezTo>
                    <a:pt x="3584" y="6871"/>
                    <a:pt x="3584" y="6848"/>
                    <a:pt x="3584" y="6848"/>
                  </a:cubicBezTo>
                  <a:cubicBezTo>
                    <a:pt x="3630" y="6780"/>
                    <a:pt x="3653" y="6734"/>
                    <a:pt x="3675" y="6688"/>
                  </a:cubicBezTo>
                  <a:cubicBezTo>
                    <a:pt x="3721" y="6620"/>
                    <a:pt x="3744" y="6551"/>
                    <a:pt x="3789" y="6483"/>
                  </a:cubicBezTo>
                  <a:cubicBezTo>
                    <a:pt x="3881" y="6300"/>
                    <a:pt x="3972" y="6141"/>
                    <a:pt x="4086" y="5981"/>
                  </a:cubicBezTo>
                  <a:cubicBezTo>
                    <a:pt x="4178" y="5844"/>
                    <a:pt x="4269" y="5684"/>
                    <a:pt x="4337" y="5524"/>
                  </a:cubicBezTo>
                  <a:cubicBezTo>
                    <a:pt x="4451" y="5364"/>
                    <a:pt x="4543" y="5205"/>
                    <a:pt x="4634" y="5068"/>
                  </a:cubicBezTo>
                  <a:cubicBezTo>
                    <a:pt x="4725" y="4908"/>
                    <a:pt x="4817" y="4748"/>
                    <a:pt x="4908" y="4588"/>
                  </a:cubicBezTo>
                  <a:cubicBezTo>
                    <a:pt x="5022" y="4406"/>
                    <a:pt x="5136" y="4223"/>
                    <a:pt x="5227" y="4018"/>
                  </a:cubicBezTo>
                  <a:cubicBezTo>
                    <a:pt x="5227" y="3972"/>
                    <a:pt x="5227" y="3926"/>
                    <a:pt x="5205" y="3904"/>
                  </a:cubicBezTo>
                  <a:cubicBezTo>
                    <a:pt x="5205" y="3881"/>
                    <a:pt x="5227" y="3858"/>
                    <a:pt x="5205" y="3835"/>
                  </a:cubicBezTo>
                  <a:cubicBezTo>
                    <a:pt x="5364" y="3516"/>
                    <a:pt x="5547" y="3196"/>
                    <a:pt x="5752" y="2876"/>
                  </a:cubicBezTo>
                  <a:cubicBezTo>
                    <a:pt x="5844" y="2717"/>
                    <a:pt x="5935" y="2557"/>
                    <a:pt x="6049" y="2397"/>
                  </a:cubicBezTo>
                  <a:cubicBezTo>
                    <a:pt x="6141" y="2237"/>
                    <a:pt x="6232" y="2078"/>
                    <a:pt x="6346" y="1918"/>
                  </a:cubicBezTo>
                  <a:cubicBezTo>
                    <a:pt x="6346" y="1895"/>
                    <a:pt x="6369" y="1872"/>
                    <a:pt x="6369" y="1849"/>
                  </a:cubicBezTo>
                  <a:cubicBezTo>
                    <a:pt x="6414" y="1849"/>
                    <a:pt x="6437" y="1827"/>
                    <a:pt x="6460" y="1804"/>
                  </a:cubicBezTo>
                  <a:cubicBezTo>
                    <a:pt x="6529" y="1690"/>
                    <a:pt x="6597" y="1575"/>
                    <a:pt x="6665" y="1461"/>
                  </a:cubicBezTo>
                  <a:cubicBezTo>
                    <a:pt x="6734" y="1347"/>
                    <a:pt x="6802" y="1256"/>
                    <a:pt x="6848" y="1142"/>
                  </a:cubicBezTo>
                  <a:cubicBezTo>
                    <a:pt x="6917" y="1028"/>
                    <a:pt x="6985" y="914"/>
                    <a:pt x="7076" y="799"/>
                  </a:cubicBezTo>
                  <a:cubicBezTo>
                    <a:pt x="7122" y="708"/>
                    <a:pt x="7190" y="594"/>
                    <a:pt x="7236" y="503"/>
                  </a:cubicBezTo>
                  <a:cubicBezTo>
                    <a:pt x="7259" y="457"/>
                    <a:pt x="7259" y="411"/>
                    <a:pt x="7236" y="389"/>
                  </a:cubicBezTo>
                  <a:cubicBezTo>
                    <a:pt x="7259" y="366"/>
                    <a:pt x="7259" y="366"/>
                    <a:pt x="7259" y="366"/>
                  </a:cubicBezTo>
                  <a:cubicBezTo>
                    <a:pt x="7282" y="343"/>
                    <a:pt x="7305" y="297"/>
                    <a:pt x="7305" y="274"/>
                  </a:cubicBezTo>
                  <a:cubicBezTo>
                    <a:pt x="7305" y="274"/>
                    <a:pt x="7305" y="252"/>
                    <a:pt x="7305" y="229"/>
                  </a:cubicBezTo>
                  <a:cubicBezTo>
                    <a:pt x="7350" y="229"/>
                    <a:pt x="7419" y="206"/>
                    <a:pt x="7419" y="137"/>
                  </a:cubicBezTo>
                  <a:cubicBezTo>
                    <a:pt x="7442" y="92"/>
                    <a:pt x="7396" y="23"/>
                    <a:pt x="7327" y="23"/>
                  </a:cubicBezTo>
                  <a:cubicBezTo>
                    <a:pt x="7259" y="1"/>
                    <a:pt x="7168" y="1"/>
                    <a:pt x="709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11"/>
            <p:cNvSpPr/>
            <p:nvPr/>
          </p:nvSpPr>
          <p:spPr>
            <a:xfrm>
              <a:off x="-693656" y="2538269"/>
              <a:ext cx="195425" cy="338482"/>
            </a:xfrm>
            <a:custGeom>
              <a:avLst/>
              <a:gdLst/>
              <a:ahLst/>
              <a:cxnLst/>
              <a:rect l="l" t="t" r="r" b="b"/>
              <a:pathLst>
                <a:path w="3493" h="6050" extrusionOk="0">
                  <a:moveTo>
                    <a:pt x="3401" y="1"/>
                  </a:moveTo>
                  <a:cubicBezTo>
                    <a:pt x="3333" y="92"/>
                    <a:pt x="3264" y="161"/>
                    <a:pt x="3219" y="252"/>
                  </a:cubicBezTo>
                  <a:cubicBezTo>
                    <a:pt x="3196" y="298"/>
                    <a:pt x="3173" y="343"/>
                    <a:pt x="3127" y="389"/>
                  </a:cubicBezTo>
                  <a:cubicBezTo>
                    <a:pt x="3105" y="435"/>
                    <a:pt x="3082" y="503"/>
                    <a:pt x="3036" y="549"/>
                  </a:cubicBezTo>
                  <a:cubicBezTo>
                    <a:pt x="3036" y="549"/>
                    <a:pt x="3013" y="526"/>
                    <a:pt x="3013" y="526"/>
                  </a:cubicBezTo>
                  <a:cubicBezTo>
                    <a:pt x="3007" y="519"/>
                    <a:pt x="2998" y="516"/>
                    <a:pt x="2989" y="516"/>
                  </a:cubicBezTo>
                  <a:cubicBezTo>
                    <a:pt x="2966" y="516"/>
                    <a:pt x="2938" y="533"/>
                    <a:pt x="2922" y="549"/>
                  </a:cubicBezTo>
                  <a:cubicBezTo>
                    <a:pt x="2854" y="640"/>
                    <a:pt x="2785" y="731"/>
                    <a:pt x="2717" y="823"/>
                  </a:cubicBezTo>
                  <a:cubicBezTo>
                    <a:pt x="2717" y="845"/>
                    <a:pt x="2694" y="868"/>
                    <a:pt x="2671" y="914"/>
                  </a:cubicBezTo>
                  <a:cubicBezTo>
                    <a:pt x="2648" y="914"/>
                    <a:pt x="2625" y="914"/>
                    <a:pt x="2602" y="937"/>
                  </a:cubicBezTo>
                  <a:cubicBezTo>
                    <a:pt x="2534" y="1005"/>
                    <a:pt x="2488" y="1096"/>
                    <a:pt x="2420" y="1188"/>
                  </a:cubicBezTo>
                  <a:cubicBezTo>
                    <a:pt x="2397" y="1233"/>
                    <a:pt x="2374" y="1279"/>
                    <a:pt x="2351" y="1325"/>
                  </a:cubicBezTo>
                  <a:cubicBezTo>
                    <a:pt x="2306" y="1393"/>
                    <a:pt x="2260" y="1462"/>
                    <a:pt x="2214" y="1553"/>
                  </a:cubicBezTo>
                  <a:cubicBezTo>
                    <a:pt x="2169" y="1621"/>
                    <a:pt x="2123" y="1713"/>
                    <a:pt x="2078" y="1781"/>
                  </a:cubicBezTo>
                  <a:lnTo>
                    <a:pt x="1941" y="2032"/>
                  </a:lnTo>
                  <a:cubicBezTo>
                    <a:pt x="1826" y="2215"/>
                    <a:pt x="1735" y="2375"/>
                    <a:pt x="1644" y="2557"/>
                  </a:cubicBezTo>
                  <a:cubicBezTo>
                    <a:pt x="1575" y="2694"/>
                    <a:pt x="1484" y="2854"/>
                    <a:pt x="1393" y="3014"/>
                  </a:cubicBezTo>
                  <a:cubicBezTo>
                    <a:pt x="1301" y="3196"/>
                    <a:pt x="1210" y="3356"/>
                    <a:pt x="1119" y="3539"/>
                  </a:cubicBezTo>
                  <a:cubicBezTo>
                    <a:pt x="1073" y="3630"/>
                    <a:pt x="1028" y="3699"/>
                    <a:pt x="982" y="3790"/>
                  </a:cubicBezTo>
                  <a:cubicBezTo>
                    <a:pt x="936" y="3881"/>
                    <a:pt x="891" y="3972"/>
                    <a:pt x="845" y="4041"/>
                  </a:cubicBezTo>
                  <a:cubicBezTo>
                    <a:pt x="845" y="4064"/>
                    <a:pt x="845" y="4087"/>
                    <a:pt x="845" y="4109"/>
                  </a:cubicBezTo>
                  <a:cubicBezTo>
                    <a:pt x="822" y="4132"/>
                    <a:pt x="799" y="4155"/>
                    <a:pt x="776" y="4155"/>
                  </a:cubicBezTo>
                  <a:cubicBezTo>
                    <a:pt x="754" y="4178"/>
                    <a:pt x="731" y="4201"/>
                    <a:pt x="708" y="4246"/>
                  </a:cubicBezTo>
                  <a:cubicBezTo>
                    <a:pt x="708" y="4269"/>
                    <a:pt x="685" y="4292"/>
                    <a:pt x="662" y="4292"/>
                  </a:cubicBezTo>
                  <a:cubicBezTo>
                    <a:pt x="640" y="4338"/>
                    <a:pt x="617" y="4383"/>
                    <a:pt x="571" y="4429"/>
                  </a:cubicBezTo>
                  <a:cubicBezTo>
                    <a:pt x="503" y="4520"/>
                    <a:pt x="457" y="4612"/>
                    <a:pt x="388" y="4726"/>
                  </a:cubicBezTo>
                  <a:cubicBezTo>
                    <a:pt x="343" y="4794"/>
                    <a:pt x="297" y="4885"/>
                    <a:pt x="251" y="4977"/>
                  </a:cubicBezTo>
                  <a:cubicBezTo>
                    <a:pt x="229" y="5000"/>
                    <a:pt x="206" y="5045"/>
                    <a:pt x="183" y="5091"/>
                  </a:cubicBezTo>
                  <a:cubicBezTo>
                    <a:pt x="160" y="5137"/>
                    <a:pt x="137" y="5205"/>
                    <a:pt x="137" y="5273"/>
                  </a:cubicBezTo>
                  <a:cubicBezTo>
                    <a:pt x="115" y="5296"/>
                    <a:pt x="92" y="5342"/>
                    <a:pt x="69" y="5388"/>
                  </a:cubicBezTo>
                  <a:cubicBezTo>
                    <a:pt x="69" y="5388"/>
                    <a:pt x="88" y="5368"/>
                    <a:pt x="91" y="5365"/>
                  </a:cubicBezTo>
                  <a:lnTo>
                    <a:pt x="91" y="5365"/>
                  </a:lnTo>
                  <a:cubicBezTo>
                    <a:pt x="69" y="5388"/>
                    <a:pt x="46" y="5411"/>
                    <a:pt x="46" y="5456"/>
                  </a:cubicBezTo>
                  <a:cubicBezTo>
                    <a:pt x="23" y="5456"/>
                    <a:pt x="23" y="5479"/>
                    <a:pt x="23" y="5502"/>
                  </a:cubicBezTo>
                  <a:cubicBezTo>
                    <a:pt x="0" y="5525"/>
                    <a:pt x="0" y="5525"/>
                    <a:pt x="0" y="5547"/>
                  </a:cubicBezTo>
                  <a:cubicBezTo>
                    <a:pt x="23" y="5570"/>
                    <a:pt x="23" y="5593"/>
                    <a:pt x="46" y="5616"/>
                  </a:cubicBezTo>
                  <a:cubicBezTo>
                    <a:pt x="46" y="5639"/>
                    <a:pt x="69" y="5662"/>
                    <a:pt x="92" y="5684"/>
                  </a:cubicBezTo>
                  <a:cubicBezTo>
                    <a:pt x="92" y="5707"/>
                    <a:pt x="115" y="5707"/>
                    <a:pt x="115" y="5730"/>
                  </a:cubicBezTo>
                  <a:cubicBezTo>
                    <a:pt x="137" y="5730"/>
                    <a:pt x="137" y="5753"/>
                    <a:pt x="160" y="5753"/>
                  </a:cubicBezTo>
                  <a:cubicBezTo>
                    <a:pt x="160" y="5776"/>
                    <a:pt x="160" y="5776"/>
                    <a:pt x="160" y="5776"/>
                  </a:cubicBezTo>
                  <a:cubicBezTo>
                    <a:pt x="183" y="5821"/>
                    <a:pt x="229" y="5867"/>
                    <a:pt x="274" y="5867"/>
                  </a:cubicBezTo>
                  <a:cubicBezTo>
                    <a:pt x="297" y="5890"/>
                    <a:pt x="320" y="5913"/>
                    <a:pt x="343" y="5935"/>
                  </a:cubicBezTo>
                  <a:cubicBezTo>
                    <a:pt x="366" y="5958"/>
                    <a:pt x="388" y="5981"/>
                    <a:pt x="411" y="6004"/>
                  </a:cubicBezTo>
                  <a:cubicBezTo>
                    <a:pt x="434" y="6050"/>
                    <a:pt x="480" y="6050"/>
                    <a:pt x="525" y="6050"/>
                  </a:cubicBezTo>
                  <a:cubicBezTo>
                    <a:pt x="571" y="6050"/>
                    <a:pt x="594" y="6027"/>
                    <a:pt x="640" y="6004"/>
                  </a:cubicBezTo>
                  <a:cubicBezTo>
                    <a:pt x="662" y="5981"/>
                    <a:pt x="662" y="5935"/>
                    <a:pt x="685" y="5913"/>
                  </a:cubicBezTo>
                  <a:cubicBezTo>
                    <a:pt x="685" y="5867"/>
                    <a:pt x="708" y="5821"/>
                    <a:pt x="708" y="5776"/>
                  </a:cubicBezTo>
                  <a:cubicBezTo>
                    <a:pt x="731" y="5753"/>
                    <a:pt x="731" y="5753"/>
                    <a:pt x="754" y="5753"/>
                  </a:cubicBezTo>
                  <a:cubicBezTo>
                    <a:pt x="754" y="5730"/>
                    <a:pt x="776" y="5730"/>
                    <a:pt x="799" y="5707"/>
                  </a:cubicBezTo>
                  <a:cubicBezTo>
                    <a:pt x="822" y="5684"/>
                    <a:pt x="845" y="5662"/>
                    <a:pt x="845" y="5639"/>
                  </a:cubicBezTo>
                  <a:lnTo>
                    <a:pt x="913" y="5525"/>
                  </a:lnTo>
                  <a:cubicBezTo>
                    <a:pt x="959" y="5479"/>
                    <a:pt x="982" y="5410"/>
                    <a:pt x="1005" y="5365"/>
                  </a:cubicBezTo>
                  <a:cubicBezTo>
                    <a:pt x="1073" y="5251"/>
                    <a:pt x="1119" y="5114"/>
                    <a:pt x="1187" y="5000"/>
                  </a:cubicBezTo>
                  <a:cubicBezTo>
                    <a:pt x="1187" y="5000"/>
                    <a:pt x="1187" y="4977"/>
                    <a:pt x="1187" y="4977"/>
                  </a:cubicBezTo>
                  <a:cubicBezTo>
                    <a:pt x="1210" y="4931"/>
                    <a:pt x="1233" y="4908"/>
                    <a:pt x="1233" y="4885"/>
                  </a:cubicBezTo>
                  <a:cubicBezTo>
                    <a:pt x="1279" y="4794"/>
                    <a:pt x="1324" y="4726"/>
                    <a:pt x="1347" y="4634"/>
                  </a:cubicBezTo>
                  <a:cubicBezTo>
                    <a:pt x="1370" y="4612"/>
                    <a:pt x="1393" y="4566"/>
                    <a:pt x="1416" y="4520"/>
                  </a:cubicBezTo>
                  <a:cubicBezTo>
                    <a:pt x="1484" y="4406"/>
                    <a:pt x="1553" y="4269"/>
                    <a:pt x="1621" y="4132"/>
                  </a:cubicBezTo>
                  <a:cubicBezTo>
                    <a:pt x="1689" y="4041"/>
                    <a:pt x="1735" y="3950"/>
                    <a:pt x="1804" y="3836"/>
                  </a:cubicBezTo>
                  <a:cubicBezTo>
                    <a:pt x="1849" y="3744"/>
                    <a:pt x="1895" y="3653"/>
                    <a:pt x="1963" y="3562"/>
                  </a:cubicBezTo>
                  <a:cubicBezTo>
                    <a:pt x="2146" y="3242"/>
                    <a:pt x="2329" y="2922"/>
                    <a:pt x="2534" y="2603"/>
                  </a:cubicBezTo>
                  <a:cubicBezTo>
                    <a:pt x="2625" y="2443"/>
                    <a:pt x="2694" y="2306"/>
                    <a:pt x="2785" y="2146"/>
                  </a:cubicBezTo>
                  <a:cubicBezTo>
                    <a:pt x="2876" y="2009"/>
                    <a:pt x="2968" y="1873"/>
                    <a:pt x="3059" y="1713"/>
                  </a:cubicBezTo>
                  <a:cubicBezTo>
                    <a:pt x="3082" y="1667"/>
                    <a:pt x="3082" y="1621"/>
                    <a:pt x="3036" y="1576"/>
                  </a:cubicBezTo>
                  <a:cubicBezTo>
                    <a:pt x="3059" y="1530"/>
                    <a:pt x="3082" y="1507"/>
                    <a:pt x="3105" y="1462"/>
                  </a:cubicBezTo>
                  <a:cubicBezTo>
                    <a:pt x="3173" y="1370"/>
                    <a:pt x="3242" y="1279"/>
                    <a:pt x="3287" y="1165"/>
                  </a:cubicBezTo>
                  <a:cubicBezTo>
                    <a:pt x="3310" y="1119"/>
                    <a:pt x="3287" y="1051"/>
                    <a:pt x="3242" y="1005"/>
                  </a:cubicBezTo>
                  <a:cubicBezTo>
                    <a:pt x="3242" y="1005"/>
                    <a:pt x="3242" y="1005"/>
                    <a:pt x="3219" y="982"/>
                  </a:cubicBezTo>
                  <a:cubicBezTo>
                    <a:pt x="3242" y="937"/>
                    <a:pt x="3264" y="891"/>
                    <a:pt x="3310" y="845"/>
                  </a:cubicBezTo>
                  <a:cubicBezTo>
                    <a:pt x="3333" y="800"/>
                    <a:pt x="3310" y="731"/>
                    <a:pt x="3264" y="686"/>
                  </a:cubicBezTo>
                  <a:cubicBezTo>
                    <a:pt x="3242" y="663"/>
                    <a:pt x="3196" y="663"/>
                    <a:pt x="3173" y="663"/>
                  </a:cubicBezTo>
                  <a:cubicBezTo>
                    <a:pt x="3127" y="663"/>
                    <a:pt x="3105" y="686"/>
                    <a:pt x="3082" y="708"/>
                  </a:cubicBezTo>
                  <a:cubicBezTo>
                    <a:pt x="3059" y="731"/>
                    <a:pt x="3036" y="777"/>
                    <a:pt x="3013" y="800"/>
                  </a:cubicBezTo>
                  <a:cubicBezTo>
                    <a:pt x="3036" y="731"/>
                    <a:pt x="3082" y="686"/>
                    <a:pt x="3105" y="617"/>
                  </a:cubicBezTo>
                  <a:cubicBezTo>
                    <a:pt x="3173" y="503"/>
                    <a:pt x="3242" y="389"/>
                    <a:pt x="3310" y="298"/>
                  </a:cubicBezTo>
                  <a:lnTo>
                    <a:pt x="3287" y="298"/>
                  </a:lnTo>
                  <a:cubicBezTo>
                    <a:pt x="3310" y="252"/>
                    <a:pt x="3356" y="229"/>
                    <a:pt x="3379" y="183"/>
                  </a:cubicBezTo>
                  <a:cubicBezTo>
                    <a:pt x="3401" y="138"/>
                    <a:pt x="3447" y="115"/>
                    <a:pt x="3470" y="69"/>
                  </a:cubicBezTo>
                  <a:cubicBezTo>
                    <a:pt x="3493" y="47"/>
                    <a:pt x="3493" y="24"/>
                    <a:pt x="347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11"/>
            <p:cNvSpPr/>
            <p:nvPr/>
          </p:nvSpPr>
          <p:spPr>
            <a:xfrm>
              <a:off x="-591494" y="2456584"/>
              <a:ext cx="209467" cy="371324"/>
            </a:xfrm>
            <a:custGeom>
              <a:avLst/>
              <a:gdLst/>
              <a:ahLst/>
              <a:cxnLst/>
              <a:rect l="l" t="t" r="r" b="b"/>
              <a:pathLst>
                <a:path w="3744" h="6637" extrusionOk="0">
                  <a:moveTo>
                    <a:pt x="3698" y="0"/>
                  </a:moveTo>
                  <a:cubicBezTo>
                    <a:pt x="3698" y="0"/>
                    <a:pt x="3675" y="0"/>
                    <a:pt x="3675" y="23"/>
                  </a:cubicBezTo>
                  <a:cubicBezTo>
                    <a:pt x="3630" y="69"/>
                    <a:pt x="3607" y="114"/>
                    <a:pt x="3561" y="183"/>
                  </a:cubicBezTo>
                  <a:cubicBezTo>
                    <a:pt x="3538" y="228"/>
                    <a:pt x="3516" y="274"/>
                    <a:pt x="3493" y="320"/>
                  </a:cubicBezTo>
                  <a:cubicBezTo>
                    <a:pt x="3424" y="434"/>
                    <a:pt x="3356" y="548"/>
                    <a:pt x="3287" y="662"/>
                  </a:cubicBezTo>
                  <a:cubicBezTo>
                    <a:pt x="3150" y="890"/>
                    <a:pt x="3013" y="1118"/>
                    <a:pt x="2876" y="1347"/>
                  </a:cubicBezTo>
                  <a:cubicBezTo>
                    <a:pt x="2762" y="1484"/>
                    <a:pt x="2671" y="1643"/>
                    <a:pt x="2580" y="1780"/>
                  </a:cubicBezTo>
                  <a:cubicBezTo>
                    <a:pt x="2534" y="1872"/>
                    <a:pt x="2488" y="1940"/>
                    <a:pt x="2443" y="2009"/>
                  </a:cubicBezTo>
                  <a:cubicBezTo>
                    <a:pt x="2397" y="2077"/>
                    <a:pt x="2351" y="2168"/>
                    <a:pt x="2306" y="2237"/>
                  </a:cubicBezTo>
                  <a:cubicBezTo>
                    <a:pt x="2214" y="2374"/>
                    <a:pt x="2123" y="2534"/>
                    <a:pt x="2032" y="2693"/>
                  </a:cubicBezTo>
                  <a:cubicBezTo>
                    <a:pt x="1963" y="2830"/>
                    <a:pt x="1872" y="2990"/>
                    <a:pt x="1781" y="3127"/>
                  </a:cubicBezTo>
                  <a:cubicBezTo>
                    <a:pt x="1621" y="3424"/>
                    <a:pt x="1438" y="3721"/>
                    <a:pt x="1279" y="4017"/>
                  </a:cubicBezTo>
                  <a:cubicBezTo>
                    <a:pt x="1142" y="4291"/>
                    <a:pt x="982" y="4565"/>
                    <a:pt x="845" y="4862"/>
                  </a:cubicBezTo>
                  <a:cubicBezTo>
                    <a:pt x="776" y="4976"/>
                    <a:pt x="708" y="5090"/>
                    <a:pt x="662" y="5227"/>
                  </a:cubicBezTo>
                  <a:cubicBezTo>
                    <a:pt x="617" y="5296"/>
                    <a:pt x="571" y="5341"/>
                    <a:pt x="548" y="5410"/>
                  </a:cubicBezTo>
                  <a:cubicBezTo>
                    <a:pt x="503" y="5478"/>
                    <a:pt x="457" y="5547"/>
                    <a:pt x="434" y="5615"/>
                  </a:cubicBezTo>
                  <a:cubicBezTo>
                    <a:pt x="343" y="5752"/>
                    <a:pt x="274" y="5889"/>
                    <a:pt x="206" y="6003"/>
                  </a:cubicBezTo>
                  <a:cubicBezTo>
                    <a:pt x="183" y="6072"/>
                    <a:pt x="137" y="6140"/>
                    <a:pt x="115" y="6209"/>
                  </a:cubicBezTo>
                  <a:cubicBezTo>
                    <a:pt x="92" y="6254"/>
                    <a:pt x="69" y="6277"/>
                    <a:pt x="46" y="6300"/>
                  </a:cubicBezTo>
                  <a:cubicBezTo>
                    <a:pt x="46" y="6345"/>
                    <a:pt x="23" y="6368"/>
                    <a:pt x="23" y="6414"/>
                  </a:cubicBezTo>
                  <a:cubicBezTo>
                    <a:pt x="0" y="6414"/>
                    <a:pt x="0" y="6437"/>
                    <a:pt x="0" y="6437"/>
                  </a:cubicBezTo>
                  <a:cubicBezTo>
                    <a:pt x="0" y="6482"/>
                    <a:pt x="0" y="6505"/>
                    <a:pt x="0" y="6528"/>
                  </a:cubicBezTo>
                  <a:cubicBezTo>
                    <a:pt x="23" y="6574"/>
                    <a:pt x="46" y="6597"/>
                    <a:pt x="92" y="6619"/>
                  </a:cubicBezTo>
                  <a:cubicBezTo>
                    <a:pt x="115" y="6631"/>
                    <a:pt x="137" y="6636"/>
                    <a:pt x="157" y="6636"/>
                  </a:cubicBezTo>
                  <a:cubicBezTo>
                    <a:pt x="177" y="6636"/>
                    <a:pt x="194" y="6631"/>
                    <a:pt x="206" y="6619"/>
                  </a:cubicBezTo>
                  <a:cubicBezTo>
                    <a:pt x="252" y="6619"/>
                    <a:pt x="297" y="6574"/>
                    <a:pt x="320" y="6551"/>
                  </a:cubicBezTo>
                  <a:cubicBezTo>
                    <a:pt x="320" y="6528"/>
                    <a:pt x="320" y="6528"/>
                    <a:pt x="320" y="6505"/>
                  </a:cubicBezTo>
                  <a:cubicBezTo>
                    <a:pt x="343" y="6482"/>
                    <a:pt x="366" y="6460"/>
                    <a:pt x="388" y="6437"/>
                  </a:cubicBezTo>
                  <a:cubicBezTo>
                    <a:pt x="411" y="6391"/>
                    <a:pt x="411" y="6345"/>
                    <a:pt x="434" y="6300"/>
                  </a:cubicBezTo>
                  <a:cubicBezTo>
                    <a:pt x="480" y="6231"/>
                    <a:pt x="525" y="6163"/>
                    <a:pt x="571" y="6094"/>
                  </a:cubicBezTo>
                  <a:cubicBezTo>
                    <a:pt x="640" y="5935"/>
                    <a:pt x="731" y="5775"/>
                    <a:pt x="799" y="5638"/>
                  </a:cubicBezTo>
                  <a:cubicBezTo>
                    <a:pt x="845" y="5569"/>
                    <a:pt x="891" y="5478"/>
                    <a:pt x="936" y="5410"/>
                  </a:cubicBezTo>
                  <a:cubicBezTo>
                    <a:pt x="959" y="5341"/>
                    <a:pt x="1005" y="5250"/>
                    <a:pt x="1050" y="5181"/>
                  </a:cubicBezTo>
                  <a:cubicBezTo>
                    <a:pt x="1119" y="5044"/>
                    <a:pt x="1187" y="4907"/>
                    <a:pt x="1256" y="4771"/>
                  </a:cubicBezTo>
                  <a:cubicBezTo>
                    <a:pt x="1393" y="4497"/>
                    <a:pt x="1553" y="4200"/>
                    <a:pt x="1690" y="3926"/>
                  </a:cubicBezTo>
                  <a:cubicBezTo>
                    <a:pt x="1781" y="3766"/>
                    <a:pt x="1849" y="3606"/>
                    <a:pt x="1941" y="3469"/>
                  </a:cubicBezTo>
                  <a:cubicBezTo>
                    <a:pt x="2009" y="3310"/>
                    <a:pt x="2078" y="3150"/>
                    <a:pt x="2169" y="3013"/>
                  </a:cubicBezTo>
                  <a:cubicBezTo>
                    <a:pt x="2237" y="2853"/>
                    <a:pt x="2329" y="2693"/>
                    <a:pt x="2420" y="2556"/>
                  </a:cubicBezTo>
                  <a:cubicBezTo>
                    <a:pt x="2488" y="2397"/>
                    <a:pt x="2580" y="2237"/>
                    <a:pt x="2648" y="2100"/>
                  </a:cubicBezTo>
                  <a:cubicBezTo>
                    <a:pt x="2694" y="2009"/>
                    <a:pt x="2739" y="1940"/>
                    <a:pt x="2785" y="1872"/>
                  </a:cubicBezTo>
                  <a:cubicBezTo>
                    <a:pt x="2831" y="1780"/>
                    <a:pt x="2854" y="1712"/>
                    <a:pt x="2899" y="1643"/>
                  </a:cubicBezTo>
                  <a:cubicBezTo>
                    <a:pt x="2991" y="1484"/>
                    <a:pt x="3059" y="1347"/>
                    <a:pt x="3128" y="1187"/>
                  </a:cubicBezTo>
                  <a:cubicBezTo>
                    <a:pt x="3173" y="1096"/>
                    <a:pt x="3219" y="1004"/>
                    <a:pt x="3264" y="913"/>
                  </a:cubicBezTo>
                  <a:cubicBezTo>
                    <a:pt x="3310" y="845"/>
                    <a:pt x="3333" y="799"/>
                    <a:pt x="3356" y="753"/>
                  </a:cubicBezTo>
                  <a:cubicBezTo>
                    <a:pt x="3379" y="708"/>
                    <a:pt x="3401" y="662"/>
                    <a:pt x="3424" y="616"/>
                  </a:cubicBezTo>
                  <a:cubicBezTo>
                    <a:pt x="3493" y="525"/>
                    <a:pt x="3538" y="434"/>
                    <a:pt x="3584" y="342"/>
                  </a:cubicBezTo>
                  <a:cubicBezTo>
                    <a:pt x="3630" y="274"/>
                    <a:pt x="3675" y="183"/>
                    <a:pt x="3721" y="91"/>
                  </a:cubicBezTo>
                  <a:cubicBezTo>
                    <a:pt x="3721" y="91"/>
                    <a:pt x="3721" y="91"/>
                    <a:pt x="3744" y="69"/>
                  </a:cubicBezTo>
                  <a:cubicBezTo>
                    <a:pt x="3744" y="46"/>
                    <a:pt x="3744" y="23"/>
                    <a:pt x="372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11"/>
            <p:cNvSpPr/>
            <p:nvPr/>
          </p:nvSpPr>
          <p:spPr>
            <a:xfrm>
              <a:off x="-609398" y="2851188"/>
              <a:ext cx="19246" cy="17903"/>
            </a:xfrm>
            <a:custGeom>
              <a:avLst/>
              <a:gdLst/>
              <a:ahLst/>
              <a:cxnLst/>
              <a:rect l="l" t="t" r="r" b="b"/>
              <a:pathLst>
                <a:path w="344" h="320" extrusionOk="0">
                  <a:moveTo>
                    <a:pt x="161" y="0"/>
                  </a:moveTo>
                  <a:cubicBezTo>
                    <a:pt x="69" y="0"/>
                    <a:pt x="1" y="91"/>
                    <a:pt x="1" y="160"/>
                  </a:cubicBezTo>
                  <a:cubicBezTo>
                    <a:pt x="24" y="205"/>
                    <a:pt x="47" y="251"/>
                    <a:pt x="69" y="274"/>
                  </a:cubicBezTo>
                  <a:cubicBezTo>
                    <a:pt x="92" y="297"/>
                    <a:pt x="138" y="320"/>
                    <a:pt x="183" y="320"/>
                  </a:cubicBezTo>
                  <a:cubicBezTo>
                    <a:pt x="275" y="320"/>
                    <a:pt x="343" y="228"/>
                    <a:pt x="320" y="137"/>
                  </a:cubicBezTo>
                  <a:cubicBezTo>
                    <a:pt x="320" y="91"/>
                    <a:pt x="298" y="69"/>
                    <a:pt x="275" y="23"/>
                  </a:cubicBezTo>
                  <a:cubicBezTo>
                    <a:pt x="252" y="0"/>
                    <a:pt x="206" y="0"/>
                    <a:pt x="16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11"/>
            <p:cNvSpPr/>
            <p:nvPr/>
          </p:nvSpPr>
          <p:spPr>
            <a:xfrm>
              <a:off x="-387170" y="2376130"/>
              <a:ext cx="86886" cy="154247"/>
            </a:xfrm>
            <a:custGeom>
              <a:avLst/>
              <a:gdLst/>
              <a:ahLst/>
              <a:cxnLst/>
              <a:rect l="l" t="t" r="r" b="b"/>
              <a:pathLst>
                <a:path w="1553" h="2757" extrusionOk="0">
                  <a:moveTo>
                    <a:pt x="1461" y="0"/>
                  </a:moveTo>
                  <a:cubicBezTo>
                    <a:pt x="1438" y="0"/>
                    <a:pt x="1393" y="23"/>
                    <a:pt x="1393" y="46"/>
                  </a:cubicBezTo>
                  <a:cubicBezTo>
                    <a:pt x="1302" y="205"/>
                    <a:pt x="1210" y="365"/>
                    <a:pt x="1119" y="525"/>
                  </a:cubicBezTo>
                  <a:cubicBezTo>
                    <a:pt x="1050" y="685"/>
                    <a:pt x="982" y="822"/>
                    <a:pt x="891" y="982"/>
                  </a:cubicBezTo>
                  <a:cubicBezTo>
                    <a:pt x="731" y="1278"/>
                    <a:pt x="571" y="1575"/>
                    <a:pt x="411" y="1872"/>
                  </a:cubicBezTo>
                  <a:cubicBezTo>
                    <a:pt x="343" y="1963"/>
                    <a:pt x="297" y="2077"/>
                    <a:pt x="229" y="2191"/>
                  </a:cubicBezTo>
                  <a:cubicBezTo>
                    <a:pt x="160" y="2283"/>
                    <a:pt x="92" y="2397"/>
                    <a:pt x="23" y="2511"/>
                  </a:cubicBezTo>
                  <a:cubicBezTo>
                    <a:pt x="0" y="2556"/>
                    <a:pt x="23" y="2602"/>
                    <a:pt x="23" y="2648"/>
                  </a:cubicBezTo>
                  <a:cubicBezTo>
                    <a:pt x="46" y="2693"/>
                    <a:pt x="69" y="2716"/>
                    <a:pt x="115" y="2739"/>
                  </a:cubicBezTo>
                  <a:cubicBezTo>
                    <a:pt x="126" y="2750"/>
                    <a:pt x="143" y="2756"/>
                    <a:pt x="163" y="2756"/>
                  </a:cubicBezTo>
                  <a:cubicBezTo>
                    <a:pt x="183" y="2756"/>
                    <a:pt x="206" y="2750"/>
                    <a:pt x="229" y="2739"/>
                  </a:cubicBezTo>
                  <a:cubicBezTo>
                    <a:pt x="274" y="2716"/>
                    <a:pt x="297" y="2693"/>
                    <a:pt x="320" y="2648"/>
                  </a:cubicBezTo>
                  <a:cubicBezTo>
                    <a:pt x="366" y="2579"/>
                    <a:pt x="411" y="2511"/>
                    <a:pt x="457" y="2442"/>
                  </a:cubicBezTo>
                  <a:cubicBezTo>
                    <a:pt x="480" y="2374"/>
                    <a:pt x="525" y="2283"/>
                    <a:pt x="571" y="2214"/>
                  </a:cubicBezTo>
                  <a:cubicBezTo>
                    <a:pt x="640" y="2077"/>
                    <a:pt x="708" y="1917"/>
                    <a:pt x="777" y="1780"/>
                  </a:cubicBezTo>
                  <a:cubicBezTo>
                    <a:pt x="845" y="1621"/>
                    <a:pt x="913" y="1484"/>
                    <a:pt x="982" y="1324"/>
                  </a:cubicBezTo>
                  <a:cubicBezTo>
                    <a:pt x="1005" y="1255"/>
                    <a:pt x="1028" y="1164"/>
                    <a:pt x="1073" y="1096"/>
                  </a:cubicBezTo>
                  <a:cubicBezTo>
                    <a:pt x="1096" y="1004"/>
                    <a:pt x="1142" y="936"/>
                    <a:pt x="1165" y="867"/>
                  </a:cubicBezTo>
                  <a:cubicBezTo>
                    <a:pt x="1279" y="616"/>
                    <a:pt x="1416" y="365"/>
                    <a:pt x="1530" y="114"/>
                  </a:cubicBezTo>
                  <a:cubicBezTo>
                    <a:pt x="1553" y="69"/>
                    <a:pt x="1530" y="23"/>
                    <a:pt x="150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11"/>
            <p:cNvSpPr/>
            <p:nvPr/>
          </p:nvSpPr>
          <p:spPr>
            <a:xfrm>
              <a:off x="-279917" y="2083688"/>
              <a:ext cx="187816" cy="277164"/>
            </a:xfrm>
            <a:custGeom>
              <a:avLst/>
              <a:gdLst/>
              <a:ahLst/>
              <a:cxnLst/>
              <a:rect l="l" t="t" r="r" b="b"/>
              <a:pathLst>
                <a:path w="3357" h="4954" extrusionOk="0">
                  <a:moveTo>
                    <a:pt x="2306" y="0"/>
                  </a:moveTo>
                  <a:cubicBezTo>
                    <a:pt x="2261" y="0"/>
                    <a:pt x="2215" y="0"/>
                    <a:pt x="2192" y="23"/>
                  </a:cubicBezTo>
                  <a:cubicBezTo>
                    <a:pt x="2169" y="46"/>
                    <a:pt x="2146" y="69"/>
                    <a:pt x="2146" y="91"/>
                  </a:cubicBezTo>
                  <a:cubicBezTo>
                    <a:pt x="2124" y="114"/>
                    <a:pt x="2124" y="137"/>
                    <a:pt x="2101" y="160"/>
                  </a:cubicBezTo>
                  <a:cubicBezTo>
                    <a:pt x="2078" y="205"/>
                    <a:pt x="2055" y="274"/>
                    <a:pt x="2032" y="320"/>
                  </a:cubicBezTo>
                  <a:lnTo>
                    <a:pt x="2009" y="342"/>
                  </a:lnTo>
                  <a:cubicBezTo>
                    <a:pt x="1987" y="411"/>
                    <a:pt x="1987" y="457"/>
                    <a:pt x="1964" y="502"/>
                  </a:cubicBezTo>
                  <a:cubicBezTo>
                    <a:pt x="1941" y="548"/>
                    <a:pt x="1918" y="594"/>
                    <a:pt x="1895" y="639"/>
                  </a:cubicBezTo>
                  <a:lnTo>
                    <a:pt x="1872" y="685"/>
                  </a:lnTo>
                  <a:cubicBezTo>
                    <a:pt x="1804" y="822"/>
                    <a:pt x="1736" y="982"/>
                    <a:pt x="1644" y="1119"/>
                  </a:cubicBezTo>
                  <a:cubicBezTo>
                    <a:pt x="1576" y="1255"/>
                    <a:pt x="1507" y="1392"/>
                    <a:pt x="1416" y="1529"/>
                  </a:cubicBezTo>
                  <a:cubicBezTo>
                    <a:pt x="1393" y="1598"/>
                    <a:pt x="1348" y="1666"/>
                    <a:pt x="1325" y="1735"/>
                  </a:cubicBezTo>
                  <a:cubicBezTo>
                    <a:pt x="1279" y="1803"/>
                    <a:pt x="1256" y="1872"/>
                    <a:pt x="1211" y="1917"/>
                  </a:cubicBezTo>
                  <a:cubicBezTo>
                    <a:pt x="1119" y="2100"/>
                    <a:pt x="1028" y="2237"/>
                    <a:pt x="959" y="2374"/>
                  </a:cubicBezTo>
                  <a:cubicBezTo>
                    <a:pt x="937" y="2442"/>
                    <a:pt x="891" y="2511"/>
                    <a:pt x="868" y="2579"/>
                  </a:cubicBezTo>
                  <a:cubicBezTo>
                    <a:pt x="823" y="2648"/>
                    <a:pt x="777" y="2716"/>
                    <a:pt x="731" y="2808"/>
                  </a:cubicBezTo>
                  <a:cubicBezTo>
                    <a:pt x="640" y="2990"/>
                    <a:pt x="549" y="3173"/>
                    <a:pt x="457" y="3378"/>
                  </a:cubicBezTo>
                  <a:cubicBezTo>
                    <a:pt x="412" y="3470"/>
                    <a:pt x="366" y="3584"/>
                    <a:pt x="298" y="3698"/>
                  </a:cubicBezTo>
                  <a:cubicBezTo>
                    <a:pt x="275" y="3789"/>
                    <a:pt x="229" y="3858"/>
                    <a:pt x="183" y="3949"/>
                  </a:cubicBezTo>
                  <a:cubicBezTo>
                    <a:pt x="183" y="3972"/>
                    <a:pt x="161" y="3994"/>
                    <a:pt x="138" y="4040"/>
                  </a:cubicBezTo>
                  <a:cubicBezTo>
                    <a:pt x="115" y="4086"/>
                    <a:pt x="92" y="4131"/>
                    <a:pt x="69" y="4177"/>
                  </a:cubicBezTo>
                  <a:cubicBezTo>
                    <a:pt x="46" y="4200"/>
                    <a:pt x="46" y="4223"/>
                    <a:pt x="46" y="4246"/>
                  </a:cubicBezTo>
                  <a:cubicBezTo>
                    <a:pt x="24" y="4291"/>
                    <a:pt x="1" y="4337"/>
                    <a:pt x="24" y="4383"/>
                  </a:cubicBezTo>
                  <a:cubicBezTo>
                    <a:pt x="24" y="4474"/>
                    <a:pt x="69" y="4542"/>
                    <a:pt x="161" y="4588"/>
                  </a:cubicBezTo>
                  <a:cubicBezTo>
                    <a:pt x="183" y="4611"/>
                    <a:pt x="206" y="4611"/>
                    <a:pt x="252" y="4634"/>
                  </a:cubicBezTo>
                  <a:lnTo>
                    <a:pt x="298" y="4634"/>
                  </a:lnTo>
                  <a:lnTo>
                    <a:pt x="389" y="4679"/>
                  </a:lnTo>
                  <a:cubicBezTo>
                    <a:pt x="434" y="4702"/>
                    <a:pt x="480" y="4725"/>
                    <a:pt x="549" y="4748"/>
                  </a:cubicBezTo>
                  <a:cubicBezTo>
                    <a:pt x="617" y="4771"/>
                    <a:pt x="708" y="4816"/>
                    <a:pt x="777" y="4862"/>
                  </a:cubicBezTo>
                  <a:cubicBezTo>
                    <a:pt x="777" y="4862"/>
                    <a:pt x="800" y="4885"/>
                    <a:pt x="800" y="4885"/>
                  </a:cubicBezTo>
                  <a:lnTo>
                    <a:pt x="823" y="4907"/>
                  </a:lnTo>
                  <a:cubicBezTo>
                    <a:pt x="868" y="4930"/>
                    <a:pt x="891" y="4930"/>
                    <a:pt x="937" y="4953"/>
                  </a:cubicBezTo>
                  <a:lnTo>
                    <a:pt x="959" y="4953"/>
                  </a:lnTo>
                  <a:cubicBezTo>
                    <a:pt x="982" y="4953"/>
                    <a:pt x="1028" y="4930"/>
                    <a:pt x="1051" y="4930"/>
                  </a:cubicBezTo>
                  <a:cubicBezTo>
                    <a:pt x="1096" y="4907"/>
                    <a:pt x="1096" y="4885"/>
                    <a:pt x="1119" y="4839"/>
                  </a:cubicBezTo>
                  <a:cubicBezTo>
                    <a:pt x="1119" y="4839"/>
                    <a:pt x="1142" y="4816"/>
                    <a:pt x="1142" y="4816"/>
                  </a:cubicBezTo>
                  <a:cubicBezTo>
                    <a:pt x="1188" y="4725"/>
                    <a:pt x="1233" y="4634"/>
                    <a:pt x="1279" y="4542"/>
                  </a:cubicBezTo>
                  <a:lnTo>
                    <a:pt x="1279" y="4519"/>
                  </a:lnTo>
                  <a:cubicBezTo>
                    <a:pt x="1439" y="4246"/>
                    <a:pt x="1599" y="3949"/>
                    <a:pt x="1758" y="3675"/>
                  </a:cubicBezTo>
                  <a:cubicBezTo>
                    <a:pt x="1827" y="3538"/>
                    <a:pt x="1918" y="3401"/>
                    <a:pt x="1987" y="3264"/>
                  </a:cubicBezTo>
                  <a:cubicBezTo>
                    <a:pt x="2032" y="3150"/>
                    <a:pt x="2101" y="3059"/>
                    <a:pt x="2146" y="2967"/>
                  </a:cubicBezTo>
                  <a:lnTo>
                    <a:pt x="2215" y="2830"/>
                  </a:lnTo>
                  <a:lnTo>
                    <a:pt x="2375" y="2556"/>
                  </a:lnTo>
                  <a:lnTo>
                    <a:pt x="2443" y="2442"/>
                  </a:lnTo>
                  <a:cubicBezTo>
                    <a:pt x="2466" y="2374"/>
                    <a:pt x="2512" y="2305"/>
                    <a:pt x="2534" y="2260"/>
                  </a:cubicBezTo>
                  <a:cubicBezTo>
                    <a:pt x="2580" y="2191"/>
                    <a:pt x="2626" y="2100"/>
                    <a:pt x="2671" y="2032"/>
                  </a:cubicBezTo>
                  <a:lnTo>
                    <a:pt x="2671" y="2009"/>
                  </a:lnTo>
                  <a:cubicBezTo>
                    <a:pt x="2740" y="1917"/>
                    <a:pt x="2785" y="1803"/>
                    <a:pt x="2831" y="1712"/>
                  </a:cubicBezTo>
                  <a:lnTo>
                    <a:pt x="2854" y="1666"/>
                  </a:lnTo>
                  <a:cubicBezTo>
                    <a:pt x="2900" y="1575"/>
                    <a:pt x="2945" y="1461"/>
                    <a:pt x="3014" y="1370"/>
                  </a:cubicBezTo>
                  <a:cubicBezTo>
                    <a:pt x="3037" y="1324"/>
                    <a:pt x="3059" y="1255"/>
                    <a:pt x="3082" y="1210"/>
                  </a:cubicBezTo>
                  <a:cubicBezTo>
                    <a:pt x="3105" y="1141"/>
                    <a:pt x="3151" y="1073"/>
                    <a:pt x="3196" y="1004"/>
                  </a:cubicBezTo>
                  <a:cubicBezTo>
                    <a:pt x="3242" y="890"/>
                    <a:pt x="3288" y="776"/>
                    <a:pt x="3333" y="639"/>
                  </a:cubicBezTo>
                  <a:cubicBezTo>
                    <a:pt x="3356" y="594"/>
                    <a:pt x="3356" y="525"/>
                    <a:pt x="3288" y="502"/>
                  </a:cubicBezTo>
                  <a:lnTo>
                    <a:pt x="3219" y="502"/>
                  </a:lnTo>
                  <a:cubicBezTo>
                    <a:pt x="3196" y="479"/>
                    <a:pt x="3196" y="479"/>
                    <a:pt x="3174" y="457"/>
                  </a:cubicBezTo>
                  <a:cubicBezTo>
                    <a:pt x="3151" y="434"/>
                    <a:pt x="3128" y="434"/>
                    <a:pt x="3128" y="434"/>
                  </a:cubicBezTo>
                  <a:cubicBezTo>
                    <a:pt x="3105" y="411"/>
                    <a:pt x="3082" y="411"/>
                    <a:pt x="3059" y="411"/>
                  </a:cubicBezTo>
                  <a:cubicBezTo>
                    <a:pt x="3037" y="411"/>
                    <a:pt x="3014" y="411"/>
                    <a:pt x="2991" y="388"/>
                  </a:cubicBezTo>
                  <a:cubicBezTo>
                    <a:pt x="2945" y="388"/>
                    <a:pt x="2900" y="365"/>
                    <a:pt x="2854" y="320"/>
                  </a:cubicBezTo>
                  <a:cubicBezTo>
                    <a:pt x="2808" y="297"/>
                    <a:pt x="2763" y="251"/>
                    <a:pt x="2717" y="205"/>
                  </a:cubicBezTo>
                  <a:lnTo>
                    <a:pt x="2671" y="183"/>
                  </a:lnTo>
                  <a:cubicBezTo>
                    <a:pt x="2603" y="137"/>
                    <a:pt x="2534" y="69"/>
                    <a:pt x="2443" y="46"/>
                  </a:cubicBezTo>
                  <a:cubicBezTo>
                    <a:pt x="2420" y="23"/>
                    <a:pt x="2375" y="0"/>
                    <a:pt x="235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11"/>
            <p:cNvSpPr/>
            <p:nvPr/>
          </p:nvSpPr>
          <p:spPr>
            <a:xfrm>
              <a:off x="-222457" y="2118152"/>
              <a:ext cx="131589" cy="244547"/>
            </a:xfrm>
            <a:custGeom>
              <a:avLst/>
              <a:gdLst/>
              <a:ahLst/>
              <a:cxnLst/>
              <a:rect l="l" t="t" r="r" b="b"/>
              <a:pathLst>
                <a:path w="2352" h="4371" extrusionOk="0">
                  <a:moveTo>
                    <a:pt x="2283" y="0"/>
                  </a:moveTo>
                  <a:cubicBezTo>
                    <a:pt x="2261" y="0"/>
                    <a:pt x="2238" y="0"/>
                    <a:pt x="2215" y="23"/>
                  </a:cubicBezTo>
                  <a:cubicBezTo>
                    <a:pt x="2192" y="69"/>
                    <a:pt x="2169" y="114"/>
                    <a:pt x="2147" y="137"/>
                  </a:cubicBezTo>
                  <a:cubicBezTo>
                    <a:pt x="2124" y="160"/>
                    <a:pt x="2124" y="206"/>
                    <a:pt x="2101" y="229"/>
                  </a:cubicBezTo>
                  <a:cubicBezTo>
                    <a:pt x="2078" y="297"/>
                    <a:pt x="2032" y="388"/>
                    <a:pt x="1987" y="457"/>
                  </a:cubicBezTo>
                  <a:cubicBezTo>
                    <a:pt x="1964" y="525"/>
                    <a:pt x="1918" y="594"/>
                    <a:pt x="1873" y="662"/>
                  </a:cubicBezTo>
                  <a:cubicBezTo>
                    <a:pt x="1850" y="731"/>
                    <a:pt x="1804" y="799"/>
                    <a:pt x="1758" y="868"/>
                  </a:cubicBezTo>
                  <a:cubicBezTo>
                    <a:pt x="1690" y="1005"/>
                    <a:pt x="1599" y="1119"/>
                    <a:pt x="1530" y="1233"/>
                  </a:cubicBezTo>
                  <a:cubicBezTo>
                    <a:pt x="1485" y="1301"/>
                    <a:pt x="1462" y="1370"/>
                    <a:pt x="1416" y="1461"/>
                  </a:cubicBezTo>
                  <a:cubicBezTo>
                    <a:pt x="1370" y="1530"/>
                    <a:pt x="1348" y="1598"/>
                    <a:pt x="1302" y="1667"/>
                  </a:cubicBezTo>
                  <a:cubicBezTo>
                    <a:pt x="1234" y="1804"/>
                    <a:pt x="1142" y="1940"/>
                    <a:pt x="1074" y="2077"/>
                  </a:cubicBezTo>
                  <a:cubicBezTo>
                    <a:pt x="1028" y="2146"/>
                    <a:pt x="1005" y="2214"/>
                    <a:pt x="960" y="2283"/>
                  </a:cubicBezTo>
                  <a:cubicBezTo>
                    <a:pt x="914" y="2351"/>
                    <a:pt x="891" y="2420"/>
                    <a:pt x="845" y="2488"/>
                  </a:cubicBezTo>
                  <a:cubicBezTo>
                    <a:pt x="800" y="2557"/>
                    <a:pt x="777" y="2625"/>
                    <a:pt x="731" y="2694"/>
                  </a:cubicBezTo>
                  <a:cubicBezTo>
                    <a:pt x="709" y="2762"/>
                    <a:pt x="663" y="2831"/>
                    <a:pt x="640" y="2899"/>
                  </a:cubicBezTo>
                  <a:cubicBezTo>
                    <a:pt x="549" y="3036"/>
                    <a:pt x="480" y="3173"/>
                    <a:pt x="412" y="3310"/>
                  </a:cubicBezTo>
                  <a:cubicBezTo>
                    <a:pt x="366" y="3401"/>
                    <a:pt x="321" y="3493"/>
                    <a:pt x="275" y="3584"/>
                  </a:cubicBezTo>
                  <a:cubicBezTo>
                    <a:pt x="229" y="3675"/>
                    <a:pt x="184" y="3744"/>
                    <a:pt x="161" y="3835"/>
                  </a:cubicBezTo>
                  <a:cubicBezTo>
                    <a:pt x="115" y="3903"/>
                    <a:pt x="92" y="3972"/>
                    <a:pt x="69" y="4040"/>
                  </a:cubicBezTo>
                  <a:cubicBezTo>
                    <a:pt x="47" y="4063"/>
                    <a:pt x="47" y="4109"/>
                    <a:pt x="24" y="4155"/>
                  </a:cubicBezTo>
                  <a:cubicBezTo>
                    <a:pt x="24" y="4177"/>
                    <a:pt x="24" y="4200"/>
                    <a:pt x="1" y="4223"/>
                  </a:cubicBezTo>
                  <a:cubicBezTo>
                    <a:pt x="1" y="4291"/>
                    <a:pt x="24" y="4337"/>
                    <a:pt x="69" y="4360"/>
                  </a:cubicBezTo>
                  <a:cubicBezTo>
                    <a:pt x="85" y="4360"/>
                    <a:pt x="110" y="4370"/>
                    <a:pt x="132" y="4370"/>
                  </a:cubicBezTo>
                  <a:cubicBezTo>
                    <a:pt x="143" y="4370"/>
                    <a:pt x="153" y="4368"/>
                    <a:pt x="161" y="4360"/>
                  </a:cubicBezTo>
                  <a:cubicBezTo>
                    <a:pt x="184" y="4360"/>
                    <a:pt x="229" y="4337"/>
                    <a:pt x="229" y="4291"/>
                  </a:cubicBezTo>
                  <a:cubicBezTo>
                    <a:pt x="252" y="4269"/>
                    <a:pt x="252" y="4246"/>
                    <a:pt x="275" y="4223"/>
                  </a:cubicBezTo>
                  <a:cubicBezTo>
                    <a:pt x="298" y="4200"/>
                    <a:pt x="298" y="4177"/>
                    <a:pt x="298" y="4155"/>
                  </a:cubicBezTo>
                  <a:cubicBezTo>
                    <a:pt x="343" y="4109"/>
                    <a:pt x="366" y="4063"/>
                    <a:pt x="389" y="4018"/>
                  </a:cubicBezTo>
                  <a:cubicBezTo>
                    <a:pt x="457" y="3881"/>
                    <a:pt x="526" y="3744"/>
                    <a:pt x="594" y="3607"/>
                  </a:cubicBezTo>
                  <a:cubicBezTo>
                    <a:pt x="663" y="3470"/>
                    <a:pt x="731" y="3333"/>
                    <a:pt x="800" y="3196"/>
                  </a:cubicBezTo>
                  <a:cubicBezTo>
                    <a:pt x="868" y="3059"/>
                    <a:pt x="960" y="2922"/>
                    <a:pt x="1028" y="2785"/>
                  </a:cubicBezTo>
                  <a:cubicBezTo>
                    <a:pt x="1097" y="2625"/>
                    <a:pt x="1165" y="2488"/>
                    <a:pt x="1234" y="2351"/>
                  </a:cubicBezTo>
                  <a:cubicBezTo>
                    <a:pt x="1302" y="2214"/>
                    <a:pt x="1370" y="2077"/>
                    <a:pt x="1462" y="1940"/>
                  </a:cubicBezTo>
                  <a:cubicBezTo>
                    <a:pt x="1485" y="1872"/>
                    <a:pt x="1530" y="1804"/>
                    <a:pt x="1553" y="1735"/>
                  </a:cubicBezTo>
                  <a:cubicBezTo>
                    <a:pt x="1599" y="1667"/>
                    <a:pt x="1622" y="1598"/>
                    <a:pt x="1667" y="1507"/>
                  </a:cubicBezTo>
                  <a:cubicBezTo>
                    <a:pt x="1736" y="1370"/>
                    <a:pt x="1781" y="1256"/>
                    <a:pt x="1850" y="1119"/>
                  </a:cubicBezTo>
                  <a:cubicBezTo>
                    <a:pt x="1941" y="936"/>
                    <a:pt x="2032" y="776"/>
                    <a:pt x="2101" y="594"/>
                  </a:cubicBezTo>
                  <a:cubicBezTo>
                    <a:pt x="2147" y="503"/>
                    <a:pt x="2169" y="434"/>
                    <a:pt x="2215" y="343"/>
                  </a:cubicBezTo>
                  <a:cubicBezTo>
                    <a:pt x="2238" y="297"/>
                    <a:pt x="2238" y="251"/>
                    <a:pt x="2261" y="229"/>
                  </a:cubicBezTo>
                  <a:cubicBezTo>
                    <a:pt x="2283" y="183"/>
                    <a:pt x="2306" y="137"/>
                    <a:pt x="2352" y="92"/>
                  </a:cubicBezTo>
                  <a:cubicBezTo>
                    <a:pt x="2352" y="69"/>
                    <a:pt x="2352" y="23"/>
                    <a:pt x="230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11"/>
            <p:cNvSpPr/>
            <p:nvPr/>
          </p:nvSpPr>
          <p:spPr>
            <a:xfrm>
              <a:off x="-173894" y="2164142"/>
              <a:ext cx="97125" cy="171143"/>
            </a:xfrm>
            <a:custGeom>
              <a:avLst/>
              <a:gdLst/>
              <a:ahLst/>
              <a:cxnLst/>
              <a:rect l="l" t="t" r="r" b="b"/>
              <a:pathLst>
                <a:path w="1736" h="3059" extrusionOk="0">
                  <a:moveTo>
                    <a:pt x="1667" y="0"/>
                  </a:moveTo>
                  <a:cubicBezTo>
                    <a:pt x="1644" y="0"/>
                    <a:pt x="1621" y="0"/>
                    <a:pt x="1621" y="23"/>
                  </a:cubicBezTo>
                  <a:cubicBezTo>
                    <a:pt x="1575" y="91"/>
                    <a:pt x="1530" y="160"/>
                    <a:pt x="1507" y="228"/>
                  </a:cubicBezTo>
                  <a:cubicBezTo>
                    <a:pt x="1461" y="297"/>
                    <a:pt x="1415" y="365"/>
                    <a:pt x="1370" y="434"/>
                  </a:cubicBezTo>
                  <a:cubicBezTo>
                    <a:pt x="1324" y="502"/>
                    <a:pt x="1301" y="571"/>
                    <a:pt x="1256" y="639"/>
                  </a:cubicBezTo>
                  <a:cubicBezTo>
                    <a:pt x="1210" y="708"/>
                    <a:pt x="1164" y="776"/>
                    <a:pt x="1142" y="845"/>
                  </a:cubicBezTo>
                  <a:cubicBezTo>
                    <a:pt x="1073" y="936"/>
                    <a:pt x="1027" y="1004"/>
                    <a:pt x="1005" y="1073"/>
                  </a:cubicBezTo>
                  <a:cubicBezTo>
                    <a:pt x="959" y="1141"/>
                    <a:pt x="936" y="1210"/>
                    <a:pt x="890" y="1255"/>
                  </a:cubicBezTo>
                  <a:cubicBezTo>
                    <a:pt x="822" y="1392"/>
                    <a:pt x="754" y="1507"/>
                    <a:pt x="685" y="1643"/>
                  </a:cubicBezTo>
                  <a:cubicBezTo>
                    <a:pt x="617" y="1735"/>
                    <a:pt x="571" y="1826"/>
                    <a:pt x="502" y="1940"/>
                  </a:cubicBezTo>
                  <a:cubicBezTo>
                    <a:pt x="480" y="1986"/>
                    <a:pt x="457" y="2032"/>
                    <a:pt x="434" y="2077"/>
                  </a:cubicBezTo>
                  <a:cubicBezTo>
                    <a:pt x="411" y="2123"/>
                    <a:pt x="366" y="2191"/>
                    <a:pt x="343" y="2237"/>
                  </a:cubicBezTo>
                  <a:cubicBezTo>
                    <a:pt x="274" y="2351"/>
                    <a:pt x="229" y="2465"/>
                    <a:pt x="160" y="2556"/>
                  </a:cubicBezTo>
                  <a:cubicBezTo>
                    <a:pt x="137" y="2625"/>
                    <a:pt x="114" y="2671"/>
                    <a:pt x="69" y="2716"/>
                  </a:cubicBezTo>
                  <a:cubicBezTo>
                    <a:pt x="46" y="2785"/>
                    <a:pt x="23" y="2830"/>
                    <a:pt x="0" y="2899"/>
                  </a:cubicBezTo>
                  <a:cubicBezTo>
                    <a:pt x="0" y="2967"/>
                    <a:pt x="23" y="3013"/>
                    <a:pt x="92" y="3059"/>
                  </a:cubicBezTo>
                  <a:lnTo>
                    <a:pt x="183" y="3059"/>
                  </a:lnTo>
                  <a:cubicBezTo>
                    <a:pt x="229" y="3036"/>
                    <a:pt x="251" y="3013"/>
                    <a:pt x="274" y="2990"/>
                  </a:cubicBezTo>
                  <a:cubicBezTo>
                    <a:pt x="274" y="2990"/>
                    <a:pt x="274" y="2967"/>
                    <a:pt x="274" y="2967"/>
                  </a:cubicBezTo>
                  <a:cubicBezTo>
                    <a:pt x="320" y="2922"/>
                    <a:pt x="343" y="2853"/>
                    <a:pt x="388" y="2785"/>
                  </a:cubicBezTo>
                  <a:cubicBezTo>
                    <a:pt x="411" y="2716"/>
                    <a:pt x="457" y="2648"/>
                    <a:pt x="480" y="2602"/>
                  </a:cubicBezTo>
                  <a:cubicBezTo>
                    <a:pt x="525" y="2511"/>
                    <a:pt x="548" y="2442"/>
                    <a:pt x="594" y="2374"/>
                  </a:cubicBezTo>
                  <a:cubicBezTo>
                    <a:pt x="639" y="2305"/>
                    <a:pt x="662" y="2237"/>
                    <a:pt x="685" y="2168"/>
                  </a:cubicBezTo>
                  <a:cubicBezTo>
                    <a:pt x="754" y="2032"/>
                    <a:pt x="822" y="1917"/>
                    <a:pt x="890" y="1780"/>
                  </a:cubicBezTo>
                  <a:cubicBezTo>
                    <a:pt x="959" y="1643"/>
                    <a:pt x="1027" y="1507"/>
                    <a:pt x="1073" y="1392"/>
                  </a:cubicBezTo>
                  <a:cubicBezTo>
                    <a:pt x="1119" y="1278"/>
                    <a:pt x="1164" y="1187"/>
                    <a:pt x="1210" y="1096"/>
                  </a:cubicBezTo>
                  <a:cubicBezTo>
                    <a:pt x="1256" y="959"/>
                    <a:pt x="1324" y="845"/>
                    <a:pt x="1370" y="708"/>
                  </a:cubicBezTo>
                  <a:cubicBezTo>
                    <a:pt x="1438" y="616"/>
                    <a:pt x="1484" y="502"/>
                    <a:pt x="1530" y="388"/>
                  </a:cubicBezTo>
                  <a:cubicBezTo>
                    <a:pt x="1552" y="342"/>
                    <a:pt x="1598" y="297"/>
                    <a:pt x="1621" y="251"/>
                  </a:cubicBezTo>
                  <a:cubicBezTo>
                    <a:pt x="1644" y="183"/>
                    <a:pt x="1667" y="114"/>
                    <a:pt x="1712" y="69"/>
                  </a:cubicBezTo>
                  <a:cubicBezTo>
                    <a:pt x="1735" y="46"/>
                    <a:pt x="1712" y="0"/>
                    <a:pt x="168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11"/>
            <p:cNvSpPr/>
            <p:nvPr/>
          </p:nvSpPr>
          <p:spPr>
            <a:xfrm>
              <a:off x="-181559" y="2351849"/>
              <a:ext cx="9008" cy="10238"/>
            </a:xfrm>
            <a:custGeom>
              <a:avLst/>
              <a:gdLst/>
              <a:ahLst/>
              <a:cxnLst/>
              <a:rect l="l" t="t" r="r" b="b"/>
              <a:pathLst>
                <a:path w="161" h="183" extrusionOk="0">
                  <a:moveTo>
                    <a:pt x="69" y="0"/>
                  </a:moveTo>
                  <a:cubicBezTo>
                    <a:pt x="23" y="0"/>
                    <a:pt x="0" y="46"/>
                    <a:pt x="0" y="92"/>
                  </a:cubicBezTo>
                  <a:cubicBezTo>
                    <a:pt x="0" y="114"/>
                    <a:pt x="0" y="137"/>
                    <a:pt x="23" y="160"/>
                  </a:cubicBezTo>
                  <a:cubicBezTo>
                    <a:pt x="46" y="160"/>
                    <a:pt x="69" y="183"/>
                    <a:pt x="92" y="183"/>
                  </a:cubicBezTo>
                  <a:cubicBezTo>
                    <a:pt x="137" y="183"/>
                    <a:pt x="160" y="137"/>
                    <a:pt x="160" y="92"/>
                  </a:cubicBezTo>
                  <a:cubicBezTo>
                    <a:pt x="160" y="69"/>
                    <a:pt x="160" y="46"/>
                    <a:pt x="137" y="23"/>
                  </a:cubicBezTo>
                  <a:cubicBezTo>
                    <a:pt x="114" y="0"/>
                    <a:pt x="92" y="0"/>
                    <a:pt x="69" y="0"/>
                  </a:cubicBezTo>
                  <a:close/>
                </a:path>
              </a:pathLst>
            </a:custGeom>
            <a:solidFill>
              <a:srgbClr val="33A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11"/>
            <p:cNvSpPr/>
            <p:nvPr/>
          </p:nvSpPr>
          <p:spPr>
            <a:xfrm>
              <a:off x="-115148" y="2155190"/>
              <a:ext cx="71557" cy="125211"/>
            </a:xfrm>
            <a:custGeom>
              <a:avLst/>
              <a:gdLst/>
              <a:ahLst/>
              <a:cxnLst/>
              <a:rect l="l" t="t" r="r" b="b"/>
              <a:pathLst>
                <a:path w="1279" h="2238" extrusionOk="0">
                  <a:moveTo>
                    <a:pt x="560" y="1053"/>
                  </a:moveTo>
                  <a:lnTo>
                    <a:pt x="560" y="1053"/>
                  </a:lnTo>
                  <a:cubicBezTo>
                    <a:pt x="548" y="1059"/>
                    <a:pt x="548" y="1073"/>
                    <a:pt x="548" y="1073"/>
                  </a:cubicBezTo>
                  <a:cubicBezTo>
                    <a:pt x="551" y="1066"/>
                    <a:pt x="555" y="1059"/>
                    <a:pt x="560" y="1053"/>
                  </a:cubicBezTo>
                  <a:close/>
                  <a:moveTo>
                    <a:pt x="1210" y="0"/>
                  </a:moveTo>
                  <a:cubicBezTo>
                    <a:pt x="1164" y="0"/>
                    <a:pt x="1164" y="46"/>
                    <a:pt x="1142" y="92"/>
                  </a:cubicBezTo>
                  <a:cubicBezTo>
                    <a:pt x="1119" y="137"/>
                    <a:pt x="1073" y="206"/>
                    <a:pt x="1050" y="251"/>
                  </a:cubicBezTo>
                  <a:cubicBezTo>
                    <a:pt x="1027" y="320"/>
                    <a:pt x="982" y="388"/>
                    <a:pt x="936" y="434"/>
                  </a:cubicBezTo>
                  <a:lnTo>
                    <a:pt x="959" y="434"/>
                  </a:lnTo>
                  <a:cubicBezTo>
                    <a:pt x="936" y="457"/>
                    <a:pt x="913" y="502"/>
                    <a:pt x="890" y="525"/>
                  </a:cubicBezTo>
                  <a:cubicBezTo>
                    <a:pt x="868" y="571"/>
                    <a:pt x="845" y="617"/>
                    <a:pt x="799" y="662"/>
                  </a:cubicBezTo>
                  <a:cubicBezTo>
                    <a:pt x="776" y="708"/>
                    <a:pt x="754" y="754"/>
                    <a:pt x="731" y="799"/>
                  </a:cubicBezTo>
                  <a:cubicBezTo>
                    <a:pt x="685" y="845"/>
                    <a:pt x="662" y="890"/>
                    <a:pt x="639" y="936"/>
                  </a:cubicBezTo>
                  <a:cubicBezTo>
                    <a:pt x="620" y="975"/>
                    <a:pt x="584" y="1014"/>
                    <a:pt x="560" y="1053"/>
                  </a:cubicBezTo>
                  <a:lnTo>
                    <a:pt x="560" y="1053"/>
                  </a:lnTo>
                  <a:cubicBezTo>
                    <a:pt x="563" y="1051"/>
                    <a:pt x="566" y="1050"/>
                    <a:pt x="571" y="1050"/>
                  </a:cubicBezTo>
                  <a:cubicBezTo>
                    <a:pt x="457" y="1210"/>
                    <a:pt x="365" y="1347"/>
                    <a:pt x="274" y="1507"/>
                  </a:cubicBezTo>
                  <a:cubicBezTo>
                    <a:pt x="229" y="1598"/>
                    <a:pt x="206" y="1689"/>
                    <a:pt x="137" y="1781"/>
                  </a:cubicBezTo>
                  <a:cubicBezTo>
                    <a:pt x="114" y="1826"/>
                    <a:pt x="92" y="1872"/>
                    <a:pt x="69" y="1918"/>
                  </a:cubicBezTo>
                  <a:cubicBezTo>
                    <a:pt x="46" y="1940"/>
                    <a:pt x="46" y="1963"/>
                    <a:pt x="23" y="1986"/>
                  </a:cubicBezTo>
                  <a:cubicBezTo>
                    <a:pt x="23" y="2032"/>
                    <a:pt x="0" y="2055"/>
                    <a:pt x="0" y="2100"/>
                  </a:cubicBezTo>
                  <a:cubicBezTo>
                    <a:pt x="0" y="2169"/>
                    <a:pt x="69" y="2214"/>
                    <a:pt x="114" y="2237"/>
                  </a:cubicBezTo>
                  <a:cubicBezTo>
                    <a:pt x="183" y="2237"/>
                    <a:pt x="251" y="2214"/>
                    <a:pt x="274" y="2146"/>
                  </a:cubicBezTo>
                  <a:cubicBezTo>
                    <a:pt x="297" y="2123"/>
                    <a:pt x="297" y="2077"/>
                    <a:pt x="320" y="2055"/>
                  </a:cubicBezTo>
                  <a:cubicBezTo>
                    <a:pt x="343" y="2009"/>
                    <a:pt x="365" y="1963"/>
                    <a:pt x="388" y="1940"/>
                  </a:cubicBezTo>
                  <a:cubicBezTo>
                    <a:pt x="411" y="1849"/>
                    <a:pt x="457" y="1781"/>
                    <a:pt x="480" y="1712"/>
                  </a:cubicBezTo>
                  <a:cubicBezTo>
                    <a:pt x="548" y="1575"/>
                    <a:pt x="594" y="1461"/>
                    <a:pt x="662" y="1347"/>
                  </a:cubicBezTo>
                  <a:cubicBezTo>
                    <a:pt x="708" y="1210"/>
                    <a:pt x="776" y="1073"/>
                    <a:pt x="845" y="936"/>
                  </a:cubicBezTo>
                  <a:cubicBezTo>
                    <a:pt x="913" y="776"/>
                    <a:pt x="982" y="639"/>
                    <a:pt x="1050" y="480"/>
                  </a:cubicBezTo>
                  <a:cubicBezTo>
                    <a:pt x="1073" y="411"/>
                    <a:pt x="1096" y="343"/>
                    <a:pt x="1142" y="297"/>
                  </a:cubicBezTo>
                  <a:cubicBezTo>
                    <a:pt x="1142" y="251"/>
                    <a:pt x="1164" y="229"/>
                    <a:pt x="1164" y="206"/>
                  </a:cubicBezTo>
                  <a:cubicBezTo>
                    <a:pt x="1187" y="206"/>
                    <a:pt x="1210" y="206"/>
                    <a:pt x="1210" y="183"/>
                  </a:cubicBezTo>
                  <a:cubicBezTo>
                    <a:pt x="1233" y="160"/>
                    <a:pt x="1233" y="137"/>
                    <a:pt x="1256" y="114"/>
                  </a:cubicBezTo>
                  <a:cubicBezTo>
                    <a:pt x="1256" y="92"/>
                    <a:pt x="1278" y="69"/>
                    <a:pt x="1278" y="46"/>
                  </a:cubicBezTo>
                  <a:cubicBezTo>
                    <a:pt x="1278" y="23"/>
                    <a:pt x="1278" y="0"/>
                    <a:pt x="125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11"/>
            <p:cNvSpPr/>
            <p:nvPr/>
          </p:nvSpPr>
          <p:spPr>
            <a:xfrm>
              <a:off x="-714077" y="2844754"/>
              <a:ext cx="48562" cy="192124"/>
            </a:xfrm>
            <a:custGeom>
              <a:avLst/>
              <a:gdLst/>
              <a:ahLst/>
              <a:cxnLst/>
              <a:rect l="l" t="t" r="r" b="b"/>
              <a:pathLst>
                <a:path w="868" h="3434" extrusionOk="0">
                  <a:moveTo>
                    <a:pt x="297" y="1"/>
                  </a:moveTo>
                  <a:cubicBezTo>
                    <a:pt x="274" y="1"/>
                    <a:pt x="251" y="24"/>
                    <a:pt x="251" y="47"/>
                  </a:cubicBezTo>
                  <a:cubicBezTo>
                    <a:pt x="183" y="161"/>
                    <a:pt x="137" y="298"/>
                    <a:pt x="114" y="435"/>
                  </a:cubicBezTo>
                  <a:cubicBezTo>
                    <a:pt x="69" y="572"/>
                    <a:pt x="46" y="731"/>
                    <a:pt x="23" y="868"/>
                  </a:cubicBezTo>
                  <a:cubicBezTo>
                    <a:pt x="0" y="1165"/>
                    <a:pt x="23" y="1439"/>
                    <a:pt x="69" y="1736"/>
                  </a:cubicBezTo>
                  <a:cubicBezTo>
                    <a:pt x="114" y="2032"/>
                    <a:pt x="206" y="2306"/>
                    <a:pt x="297" y="2580"/>
                  </a:cubicBezTo>
                  <a:cubicBezTo>
                    <a:pt x="411" y="2854"/>
                    <a:pt x="548" y="3128"/>
                    <a:pt x="685" y="3379"/>
                  </a:cubicBezTo>
                  <a:cubicBezTo>
                    <a:pt x="702" y="3412"/>
                    <a:pt x="743" y="3434"/>
                    <a:pt x="773" y="3434"/>
                  </a:cubicBezTo>
                  <a:cubicBezTo>
                    <a:pt x="784" y="3434"/>
                    <a:pt x="793" y="3431"/>
                    <a:pt x="799" y="3425"/>
                  </a:cubicBezTo>
                  <a:cubicBezTo>
                    <a:pt x="845" y="3402"/>
                    <a:pt x="868" y="3333"/>
                    <a:pt x="845" y="3288"/>
                  </a:cubicBezTo>
                  <a:cubicBezTo>
                    <a:pt x="731" y="3105"/>
                    <a:pt x="616" y="2900"/>
                    <a:pt x="525" y="2671"/>
                  </a:cubicBezTo>
                  <a:cubicBezTo>
                    <a:pt x="388" y="2329"/>
                    <a:pt x="274" y="1964"/>
                    <a:pt x="228" y="1576"/>
                  </a:cubicBezTo>
                  <a:cubicBezTo>
                    <a:pt x="228" y="1576"/>
                    <a:pt x="228" y="1599"/>
                    <a:pt x="228" y="1599"/>
                  </a:cubicBezTo>
                  <a:cubicBezTo>
                    <a:pt x="183" y="1325"/>
                    <a:pt x="183" y="1028"/>
                    <a:pt x="206" y="754"/>
                  </a:cubicBezTo>
                  <a:lnTo>
                    <a:pt x="206" y="754"/>
                  </a:lnTo>
                  <a:cubicBezTo>
                    <a:pt x="206" y="754"/>
                    <a:pt x="206" y="777"/>
                    <a:pt x="206" y="777"/>
                  </a:cubicBezTo>
                  <a:cubicBezTo>
                    <a:pt x="251" y="549"/>
                    <a:pt x="297" y="343"/>
                    <a:pt x="388" y="138"/>
                  </a:cubicBezTo>
                  <a:cubicBezTo>
                    <a:pt x="388" y="115"/>
                    <a:pt x="411" y="92"/>
                    <a:pt x="388" y="69"/>
                  </a:cubicBezTo>
                  <a:cubicBezTo>
                    <a:pt x="388" y="47"/>
                    <a:pt x="388" y="24"/>
                    <a:pt x="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11"/>
            <p:cNvSpPr/>
            <p:nvPr/>
          </p:nvSpPr>
          <p:spPr>
            <a:xfrm>
              <a:off x="91694" y="2400356"/>
              <a:ext cx="561993" cy="973151"/>
            </a:xfrm>
            <a:custGeom>
              <a:avLst/>
              <a:gdLst/>
              <a:ahLst/>
              <a:cxnLst/>
              <a:rect l="l" t="t" r="r" b="b"/>
              <a:pathLst>
                <a:path w="10045" h="17394" extrusionOk="0">
                  <a:moveTo>
                    <a:pt x="9930" y="1"/>
                  </a:moveTo>
                  <a:cubicBezTo>
                    <a:pt x="9907" y="1"/>
                    <a:pt x="9884" y="1"/>
                    <a:pt x="9884" y="24"/>
                  </a:cubicBezTo>
                  <a:cubicBezTo>
                    <a:pt x="8857" y="1804"/>
                    <a:pt x="7830" y="3607"/>
                    <a:pt x="6803" y="5387"/>
                  </a:cubicBezTo>
                  <a:cubicBezTo>
                    <a:pt x="5753" y="7236"/>
                    <a:pt x="4703" y="9085"/>
                    <a:pt x="3653" y="10934"/>
                  </a:cubicBezTo>
                  <a:cubicBezTo>
                    <a:pt x="2649" y="12669"/>
                    <a:pt x="1644" y="14426"/>
                    <a:pt x="640" y="16184"/>
                  </a:cubicBezTo>
                  <a:cubicBezTo>
                    <a:pt x="435" y="16526"/>
                    <a:pt x="229" y="16891"/>
                    <a:pt x="24" y="17257"/>
                  </a:cubicBezTo>
                  <a:cubicBezTo>
                    <a:pt x="24" y="17279"/>
                    <a:pt x="1" y="17279"/>
                    <a:pt x="24" y="17302"/>
                  </a:cubicBezTo>
                  <a:cubicBezTo>
                    <a:pt x="24" y="17325"/>
                    <a:pt x="24" y="17348"/>
                    <a:pt x="47" y="17371"/>
                  </a:cubicBezTo>
                  <a:cubicBezTo>
                    <a:pt x="69" y="17371"/>
                    <a:pt x="92" y="17394"/>
                    <a:pt x="115" y="17394"/>
                  </a:cubicBezTo>
                  <a:cubicBezTo>
                    <a:pt x="138" y="17371"/>
                    <a:pt x="161" y="17371"/>
                    <a:pt x="161" y="17348"/>
                  </a:cubicBezTo>
                  <a:cubicBezTo>
                    <a:pt x="1005" y="15887"/>
                    <a:pt x="1850" y="14403"/>
                    <a:pt x="2694" y="12943"/>
                  </a:cubicBezTo>
                  <a:cubicBezTo>
                    <a:pt x="3744" y="11117"/>
                    <a:pt x="4794" y="9268"/>
                    <a:pt x="5844" y="7442"/>
                  </a:cubicBezTo>
                  <a:cubicBezTo>
                    <a:pt x="6871" y="5616"/>
                    <a:pt x="7899" y="3813"/>
                    <a:pt x="8948" y="2009"/>
                  </a:cubicBezTo>
                  <a:cubicBezTo>
                    <a:pt x="9291" y="1393"/>
                    <a:pt x="9656" y="754"/>
                    <a:pt x="10021" y="138"/>
                  </a:cubicBezTo>
                  <a:cubicBezTo>
                    <a:pt x="10021" y="115"/>
                    <a:pt x="10044" y="92"/>
                    <a:pt x="10044" y="69"/>
                  </a:cubicBezTo>
                  <a:cubicBezTo>
                    <a:pt x="10021" y="46"/>
                    <a:pt x="10021" y="24"/>
                    <a:pt x="99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11"/>
            <p:cNvSpPr/>
            <p:nvPr/>
          </p:nvSpPr>
          <p:spPr>
            <a:xfrm>
              <a:off x="-675808" y="3028656"/>
              <a:ext cx="773978" cy="347602"/>
            </a:xfrm>
            <a:custGeom>
              <a:avLst/>
              <a:gdLst/>
              <a:ahLst/>
              <a:cxnLst/>
              <a:rect l="l" t="t" r="r" b="b"/>
              <a:pathLst>
                <a:path w="13834" h="6213" extrusionOk="0">
                  <a:moveTo>
                    <a:pt x="2147" y="1393"/>
                  </a:moveTo>
                  <a:cubicBezTo>
                    <a:pt x="2153" y="1397"/>
                    <a:pt x="2160" y="1401"/>
                    <a:pt x="2167" y="1404"/>
                  </a:cubicBezTo>
                  <a:lnTo>
                    <a:pt x="2167" y="1404"/>
                  </a:lnTo>
                  <a:cubicBezTo>
                    <a:pt x="2161" y="1393"/>
                    <a:pt x="2147" y="1393"/>
                    <a:pt x="2147" y="1393"/>
                  </a:cubicBezTo>
                  <a:close/>
                  <a:moveTo>
                    <a:pt x="69" y="1"/>
                  </a:moveTo>
                  <a:cubicBezTo>
                    <a:pt x="47" y="1"/>
                    <a:pt x="24" y="1"/>
                    <a:pt x="24" y="24"/>
                  </a:cubicBezTo>
                  <a:cubicBezTo>
                    <a:pt x="1" y="46"/>
                    <a:pt x="1" y="69"/>
                    <a:pt x="1" y="92"/>
                  </a:cubicBezTo>
                  <a:cubicBezTo>
                    <a:pt x="1" y="115"/>
                    <a:pt x="24" y="138"/>
                    <a:pt x="47" y="138"/>
                  </a:cubicBezTo>
                  <a:cubicBezTo>
                    <a:pt x="754" y="822"/>
                    <a:pt x="1622" y="1302"/>
                    <a:pt x="2466" y="1758"/>
                  </a:cubicBezTo>
                  <a:cubicBezTo>
                    <a:pt x="2923" y="1987"/>
                    <a:pt x="3356" y="2215"/>
                    <a:pt x="3790" y="2443"/>
                  </a:cubicBezTo>
                  <a:cubicBezTo>
                    <a:pt x="4018" y="2557"/>
                    <a:pt x="4269" y="2671"/>
                    <a:pt x="4498" y="2785"/>
                  </a:cubicBezTo>
                  <a:cubicBezTo>
                    <a:pt x="4749" y="2922"/>
                    <a:pt x="5000" y="3037"/>
                    <a:pt x="5228" y="3151"/>
                  </a:cubicBezTo>
                  <a:cubicBezTo>
                    <a:pt x="6232" y="3653"/>
                    <a:pt x="7237" y="4109"/>
                    <a:pt x="8264" y="4566"/>
                  </a:cubicBezTo>
                  <a:cubicBezTo>
                    <a:pt x="8766" y="4771"/>
                    <a:pt x="9291" y="4977"/>
                    <a:pt x="9793" y="5182"/>
                  </a:cubicBezTo>
                  <a:cubicBezTo>
                    <a:pt x="10318" y="5388"/>
                    <a:pt x="10843" y="5570"/>
                    <a:pt x="11368" y="5707"/>
                  </a:cubicBezTo>
                  <a:cubicBezTo>
                    <a:pt x="11573" y="5776"/>
                    <a:pt x="11802" y="5844"/>
                    <a:pt x="12030" y="5890"/>
                  </a:cubicBezTo>
                  <a:cubicBezTo>
                    <a:pt x="12121" y="5935"/>
                    <a:pt x="12235" y="5958"/>
                    <a:pt x="12327" y="5981"/>
                  </a:cubicBezTo>
                  <a:cubicBezTo>
                    <a:pt x="12441" y="6004"/>
                    <a:pt x="12555" y="6027"/>
                    <a:pt x="12669" y="6049"/>
                  </a:cubicBezTo>
                  <a:lnTo>
                    <a:pt x="12646" y="6049"/>
                  </a:lnTo>
                  <a:cubicBezTo>
                    <a:pt x="12829" y="6095"/>
                    <a:pt x="13011" y="6141"/>
                    <a:pt x="13217" y="6186"/>
                  </a:cubicBezTo>
                  <a:cubicBezTo>
                    <a:pt x="13322" y="6200"/>
                    <a:pt x="13428" y="6213"/>
                    <a:pt x="13533" y="6213"/>
                  </a:cubicBezTo>
                  <a:cubicBezTo>
                    <a:pt x="13610" y="6213"/>
                    <a:pt x="13687" y="6206"/>
                    <a:pt x="13765" y="6186"/>
                  </a:cubicBezTo>
                  <a:cubicBezTo>
                    <a:pt x="13810" y="6186"/>
                    <a:pt x="13833" y="6141"/>
                    <a:pt x="13833" y="6095"/>
                  </a:cubicBezTo>
                  <a:cubicBezTo>
                    <a:pt x="13833" y="6058"/>
                    <a:pt x="13803" y="6021"/>
                    <a:pt x="13767" y="6021"/>
                  </a:cubicBezTo>
                  <a:cubicBezTo>
                    <a:pt x="13759" y="6021"/>
                    <a:pt x="13750" y="6022"/>
                    <a:pt x="13742" y="6027"/>
                  </a:cubicBezTo>
                  <a:cubicBezTo>
                    <a:pt x="13673" y="6027"/>
                    <a:pt x="13628" y="6049"/>
                    <a:pt x="13582" y="6049"/>
                  </a:cubicBezTo>
                  <a:cubicBezTo>
                    <a:pt x="13377" y="6049"/>
                    <a:pt x="13148" y="6004"/>
                    <a:pt x="12943" y="5935"/>
                  </a:cubicBezTo>
                  <a:cubicBezTo>
                    <a:pt x="12852" y="5913"/>
                    <a:pt x="12760" y="5890"/>
                    <a:pt x="12646" y="5867"/>
                  </a:cubicBezTo>
                  <a:cubicBezTo>
                    <a:pt x="12532" y="5844"/>
                    <a:pt x="12418" y="5821"/>
                    <a:pt x="12281" y="5798"/>
                  </a:cubicBezTo>
                  <a:lnTo>
                    <a:pt x="12304" y="5798"/>
                  </a:lnTo>
                  <a:cubicBezTo>
                    <a:pt x="11779" y="5661"/>
                    <a:pt x="11254" y="5502"/>
                    <a:pt x="10729" y="5342"/>
                  </a:cubicBezTo>
                  <a:cubicBezTo>
                    <a:pt x="10204" y="5159"/>
                    <a:pt x="9702" y="4954"/>
                    <a:pt x="9177" y="4748"/>
                  </a:cubicBezTo>
                  <a:cubicBezTo>
                    <a:pt x="8150" y="4338"/>
                    <a:pt x="7145" y="3881"/>
                    <a:pt x="6141" y="3402"/>
                  </a:cubicBezTo>
                  <a:cubicBezTo>
                    <a:pt x="5799" y="3242"/>
                    <a:pt x="5433" y="3059"/>
                    <a:pt x="5091" y="2900"/>
                  </a:cubicBezTo>
                  <a:cubicBezTo>
                    <a:pt x="4749" y="2717"/>
                    <a:pt x="4383" y="2534"/>
                    <a:pt x="4041" y="2352"/>
                  </a:cubicBezTo>
                  <a:cubicBezTo>
                    <a:pt x="3409" y="2036"/>
                    <a:pt x="2777" y="1742"/>
                    <a:pt x="2167" y="1404"/>
                  </a:cubicBezTo>
                  <a:lnTo>
                    <a:pt x="2167" y="1404"/>
                  </a:lnTo>
                  <a:cubicBezTo>
                    <a:pt x="2168" y="1407"/>
                    <a:pt x="2169" y="1411"/>
                    <a:pt x="2169" y="1416"/>
                  </a:cubicBezTo>
                  <a:cubicBezTo>
                    <a:pt x="1439" y="1005"/>
                    <a:pt x="754" y="571"/>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11"/>
            <p:cNvSpPr/>
            <p:nvPr/>
          </p:nvSpPr>
          <p:spPr>
            <a:xfrm>
              <a:off x="80224" y="2383795"/>
              <a:ext cx="554272" cy="958269"/>
            </a:xfrm>
            <a:custGeom>
              <a:avLst/>
              <a:gdLst/>
              <a:ahLst/>
              <a:cxnLst/>
              <a:rect l="l" t="t" r="r" b="b"/>
              <a:pathLst>
                <a:path w="9907" h="17128" extrusionOk="0">
                  <a:moveTo>
                    <a:pt x="9793" y="0"/>
                  </a:moveTo>
                  <a:cubicBezTo>
                    <a:pt x="9770" y="0"/>
                    <a:pt x="9747" y="23"/>
                    <a:pt x="9724" y="46"/>
                  </a:cubicBezTo>
                  <a:cubicBezTo>
                    <a:pt x="8743" y="1758"/>
                    <a:pt x="7761" y="3469"/>
                    <a:pt x="6802" y="5159"/>
                  </a:cubicBezTo>
                  <a:cubicBezTo>
                    <a:pt x="5844" y="6825"/>
                    <a:pt x="4885" y="8491"/>
                    <a:pt x="3949" y="10157"/>
                  </a:cubicBezTo>
                  <a:cubicBezTo>
                    <a:pt x="3013" y="11778"/>
                    <a:pt x="2078" y="13398"/>
                    <a:pt x="1165" y="15019"/>
                  </a:cubicBezTo>
                  <a:cubicBezTo>
                    <a:pt x="777" y="15681"/>
                    <a:pt x="389" y="16343"/>
                    <a:pt x="23" y="17005"/>
                  </a:cubicBezTo>
                  <a:cubicBezTo>
                    <a:pt x="1" y="17050"/>
                    <a:pt x="23" y="17096"/>
                    <a:pt x="69" y="17119"/>
                  </a:cubicBezTo>
                  <a:cubicBezTo>
                    <a:pt x="75" y="17125"/>
                    <a:pt x="85" y="17128"/>
                    <a:pt x="95" y="17128"/>
                  </a:cubicBezTo>
                  <a:cubicBezTo>
                    <a:pt x="125" y="17128"/>
                    <a:pt x="166" y="17107"/>
                    <a:pt x="183" y="17073"/>
                  </a:cubicBezTo>
                  <a:cubicBezTo>
                    <a:pt x="891" y="15841"/>
                    <a:pt x="1598" y="14585"/>
                    <a:pt x="2306" y="13353"/>
                  </a:cubicBezTo>
                  <a:lnTo>
                    <a:pt x="5136" y="8400"/>
                  </a:lnTo>
                  <a:cubicBezTo>
                    <a:pt x="6118" y="6688"/>
                    <a:pt x="7099" y="4976"/>
                    <a:pt x="8081" y="3264"/>
                  </a:cubicBezTo>
                  <a:cubicBezTo>
                    <a:pt x="8674" y="2214"/>
                    <a:pt x="9268" y="1164"/>
                    <a:pt x="9884" y="137"/>
                  </a:cubicBezTo>
                  <a:cubicBezTo>
                    <a:pt x="9907" y="91"/>
                    <a:pt x="9884" y="46"/>
                    <a:pt x="9838" y="23"/>
                  </a:cubicBezTo>
                  <a:cubicBezTo>
                    <a:pt x="9815" y="0"/>
                    <a:pt x="9815" y="0"/>
                    <a:pt x="97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11"/>
            <p:cNvSpPr/>
            <p:nvPr/>
          </p:nvSpPr>
          <p:spPr>
            <a:xfrm>
              <a:off x="78937" y="3333855"/>
              <a:ext cx="19246" cy="38380"/>
            </a:xfrm>
            <a:custGeom>
              <a:avLst/>
              <a:gdLst/>
              <a:ahLst/>
              <a:cxnLst/>
              <a:rect l="l" t="t" r="r" b="b"/>
              <a:pathLst>
                <a:path w="344" h="686" extrusionOk="0">
                  <a:moveTo>
                    <a:pt x="92" y="1"/>
                  </a:moveTo>
                  <a:cubicBezTo>
                    <a:pt x="92" y="1"/>
                    <a:pt x="69" y="1"/>
                    <a:pt x="69" y="24"/>
                  </a:cubicBezTo>
                  <a:cubicBezTo>
                    <a:pt x="24" y="47"/>
                    <a:pt x="1" y="92"/>
                    <a:pt x="24" y="138"/>
                  </a:cubicBezTo>
                  <a:cubicBezTo>
                    <a:pt x="46" y="184"/>
                    <a:pt x="69" y="206"/>
                    <a:pt x="92" y="252"/>
                  </a:cubicBezTo>
                  <a:cubicBezTo>
                    <a:pt x="115" y="321"/>
                    <a:pt x="138" y="389"/>
                    <a:pt x="160" y="480"/>
                  </a:cubicBezTo>
                  <a:cubicBezTo>
                    <a:pt x="160" y="526"/>
                    <a:pt x="160" y="549"/>
                    <a:pt x="160" y="594"/>
                  </a:cubicBezTo>
                  <a:cubicBezTo>
                    <a:pt x="160" y="640"/>
                    <a:pt x="206" y="686"/>
                    <a:pt x="252" y="686"/>
                  </a:cubicBezTo>
                  <a:cubicBezTo>
                    <a:pt x="297" y="686"/>
                    <a:pt x="343" y="640"/>
                    <a:pt x="343" y="594"/>
                  </a:cubicBezTo>
                  <a:cubicBezTo>
                    <a:pt x="343" y="503"/>
                    <a:pt x="320" y="412"/>
                    <a:pt x="297" y="321"/>
                  </a:cubicBezTo>
                  <a:cubicBezTo>
                    <a:pt x="275" y="229"/>
                    <a:pt x="229" y="138"/>
                    <a:pt x="183" y="47"/>
                  </a:cubicBezTo>
                  <a:cubicBezTo>
                    <a:pt x="160"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11"/>
            <p:cNvSpPr/>
            <p:nvPr/>
          </p:nvSpPr>
          <p:spPr>
            <a:xfrm>
              <a:off x="-687278" y="2999283"/>
              <a:ext cx="771404" cy="345364"/>
            </a:xfrm>
            <a:custGeom>
              <a:avLst/>
              <a:gdLst/>
              <a:ahLst/>
              <a:cxnLst/>
              <a:rect l="l" t="t" r="r" b="b"/>
              <a:pathLst>
                <a:path w="13788" h="6173" extrusionOk="0">
                  <a:moveTo>
                    <a:pt x="92" y="1"/>
                  </a:moveTo>
                  <a:cubicBezTo>
                    <a:pt x="69" y="1"/>
                    <a:pt x="46" y="1"/>
                    <a:pt x="23" y="24"/>
                  </a:cubicBezTo>
                  <a:cubicBezTo>
                    <a:pt x="1" y="46"/>
                    <a:pt x="1" y="69"/>
                    <a:pt x="1" y="92"/>
                  </a:cubicBezTo>
                  <a:cubicBezTo>
                    <a:pt x="1" y="115"/>
                    <a:pt x="23" y="138"/>
                    <a:pt x="23" y="138"/>
                  </a:cubicBezTo>
                  <a:cubicBezTo>
                    <a:pt x="891" y="754"/>
                    <a:pt x="1804" y="1325"/>
                    <a:pt x="2740" y="1827"/>
                  </a:cubicBezTo>
                  <a:cubicBezTo>
                    <a:pt x="3675" y="2352"/>
                    <a:pt x="4634" y="2831"/>
                    <a:pt x="5593" y="3310"/>
                  </a:cubicBezTo>
                  <a:cubicBezTo>
                    <a:pt x="7510" y="4292"/>
                    <a:pt x="9473" y="5205"/>
                    <a:pt x="11550" y="5776"/>
                  </a:cubicBezTo>
                  <a:cubicBezTo>
                    <a:pt x="11893" y="5867"/>
                    <a:pt x="12235" y="5958"/>
                    <a:pt x="12577" y="6027"/>
                  </a:cubicBezTo>
                  <a:cubicBezTo>
                    <a:pt x="12942" y="6072"/>
                    <a:pt x="13308" y="6118"/>
                    <a:pt x="13673" y="6164"/>
                  </a:cubicBezTo>
                  <a:cubicBezTo>
                    <a:pt x="13684" y="6169"/>
                    <a:pt x="13696" y="6172"/>
                    <a:pt x="13707" y="6172"/>
                  </a:cubicBezTo>
                  <a:cubicBezTo>
                    <a:pt x="13740" y="6172"/>
                    <a:pt x="13770" y="6146"/>
                    <a:pt x="13787" y="6095"/>
                  </a:cubicBezTo>
                  <a:cubicBezTo>
                    <a:pt x="13787" y="6049"/>
                    <a:pt x="13764" y="6004"/>
                    <a:pt x="13719" y="6004"/>
                  </a:cubicBezTo>
                  <a:cubicBezTo>
                    <a:pt x="13422" y="5958"/>
                    <a:pt x="13125" y="5935"/>
                    <a:pt x="12851" y="5890"/>
                  </a:cubicBezTo>
                  <a:cubicBezTo>
                    <a:pt x="12554" y="5844"/>
                    <a:pt x="12281" y="5776"/>
                    <a:pt x="11984" y="5707"/>
                  </a:cubicBezTo>
                  <a:cubicBezTo>
                    <a:pt x="11436" y="5593"/>
                    <a:pt x="10911" y="5410"/>
                    <a:pt x="10386" y="5228"/>
                  </a:cubicBezTo>
                  <a:lnTo>
                    <a:pt x="10363" y="5228"/>
                  </a:lnTo>
                  <a:cubicBezTo>
                    <a:pt x="9336" y="4885"/>
                    <a:pt x="8355" y="4452"/>
                    <a:pt x="7373" y="3995"/>
                  </a:cubicBezTo>
                  <a:cubicBezTo>
                    <a:pt x="6894" y="3767"/>
                    <a:pt x="6414" y="3539"/>
                    <a:pt x="5912" y="3288"/>
                  </a:cubicBezTo>
                  <a:cubicBezTo>
                    <a:pt x="5433" y="3059"/>
                    <a:pt x="4976" y="2808"/>
                    <a:pt x="4497" y="2580"/>
                  </a:cubicBezTo>
                  <a:cubicBezTo>
                    <a:pt x="3128" y="1872"/>
                    <a:pt x="1781" y="1142"/>
                    <a:pt x="526" y="275"/>
                  </a:cubicBezTo>
                  <a:cubicBezTo>
                    <a:pt x="389" y="183"/>
                    <a:pt x="274" y="115"/>
                    <a:pt x="137"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11"/>
            <p:cNvSpPr/>
            <p:nvPr/>
          </p:nvSpPr>
          <p:spPr>
            <a:xfrm>
              <a:off x="-705181" y="2865231"/>
              <a:ext cx="767544" cy="368750"/>
            </a:xfrm>
            <a:custGeom>
              <a:avLst/>
              <a:gdLst/>
              <a:ahLst/>
              <a:cxnLst/>
              <a:rect l="l" t="t" r="r" b="b"/>
              <a:pathLst>
                <a:path w="13719" h="6591" extrusionOk="0">
                  <a:moveTo>
                    <a:pt x="92" y="0"/>
                  </a:moveTo>
                  <a:cubicBezTo>
                    <a:pt x="69" y="0"/>
                    <a:pt x="47" y="23"/>
                    <a:pt x="24" y="23"/>
                  </a:cubicBezTo>
                  <a:cubicBezTo>
                    <a:pt x="24" y="46"/>
                    <a:pt x="1" y="69"/>
                    <a:pt x="1" y="91"/>
                  </a:cubicBezTo>
                  <a:cubicBezTo>
                    <a:pt x="1" y="114"/>
                    <a:pt x="24" y="137"/>
                    <a:pt x="24" y="160"/>
                  </a:cubicBezTo>
                  <a:cubicBezTo>
                    <a:pt x="846" y="799"/>
                    <a:pt x="1667" y="1415"/>
                    <a:pt x="2535" y="1986"/>
                  </a:cubicBezTo>
                  <a:cubicBezTo>
                    <a:pt x="2968" y="2283"/>
                    <a:pt x="3425" y="2534"/>
                    <a:pt x="3881" y="2808"/>
                  </a:cubicBezTo>
                  <a:cubicBezTo>
                    <a:pt x="4338" y="3059"/>
                    <a:pt x="4794" y="3310"/>
                    <a:pt x="5251" y="3561"/>
                  </a:cubicBezTo>
                  <a:cubicBezTo>
                    <a:pt x="7191" y="4542"/>
                    <a:pt x="9131" y="5501"/>
                    <a:pt x="11208" y="6186"/>
                  </a:cubicBezTo>
                  <a:cubicBezTo>
                    <a:pt x="11596" y="6300"/>
                    <a:pt x="11984" y="6414"/>
                    <a:pt x="12395" y="6505"/>
                  </a:cubicBezTo>
                  <a:cubicBezTo>
                    <a:pt x="12601" y="6551"/>
                    <a:pt x="12806" y="6574"/>
                    <a:pt x="13011" y="6574"/>
                  </a:cubicBezTo>
                  <a:cubicBezTo>
                    <a:pt x="13114" y="6585"/>
                    <a:pt x="13217" y="6591"/>
                    <a:pt x="13322" y="6591"/>
                  </a:cubicBezTo>
                  <a:cubicBezTo>
                    <a:pt x="13428" y="6591"/>
                    <a:pt x="13536" y="6585"/>
                    <a:pt x="13651" y="6574"/>
                  </a:cubicBezTo>
                  <a:cubicBezTo>
                    <a:pt x="13673" y="6551"/>
                    <a:pt x="13673" y="6551"/>
                    <a:pt x="13696" y="6528"/>
                  </a:cubicBezTo>
                  <a:cubicBezTo>
                    <a:pt x="13696" y="6505"/>
                    <a:pt x="13719" y="6482"/>
                    <a:pt x="13696" y="6460"/>
                  </a:cubicBezTo>
                  <a:cubicBezTo>
                    <a:pt x="13696" y="6437"/>
                    <a:pt x="13673" y="6414"/>
                    <a:pt x="13673" y="6414"/>
                  </a:cubicBezTo>
                  <a:cubicBezTo>
                    <a:pt x="13651" y="6391"/>
                    <a:pt x="13628" y="6391"/>
                    <a:pt x="13605" y="6391"/>
                  </a:cubicBezTo>
                  <a:lnTo>
                    <a:pt x="13559" y="6391"/>
                  </a:lnTo>
                  <a:cubicBezTo>
                    <a:pt x="13446" y="6409"/>
                    <a:pt x="13329" y="6416"/>
                    <a:pt x="13212" y="6416"/>
                  </a:cubicBezTo>
                  <a:cubicBezTo>
                    <a:pt x="13022" y="6416"/>
                    <a:pt x="12830" y="6397"/>
                    <a:pt x="12646" y="6368"/>
                  </a:cubicBezTo>
                  <a:lnTo>
                    <a:pt x="12669" y="6368"/>
                  </a:lnTo>
                  <a:cubicBezTo>
                    <a:pt x="12327" y="6323"/>
                    <a:pt x="12007" y="6231"/>
                    <a:pt x="11688" y="6140"/>
                  </a:cubicBezTo>
                  <a:cubicBezTo>
                    <a:pt x="11345" y="6049"/>
                    <a:pt x="11026" y="5935"/>
                    <a:pt x="10706" y="5821"/>
                  </a:cubicBezTo>
                  <a:cubicBezTo>
                    <a:pt x="10044" y="5592"/>
                    <a:pt x="9382" y="5318"/>
                    <a:pt x="8743" y="5045"/>
                  </a:cubicBezTo>
                  <a:cubicBezTo>
                    <a:pt x="7762" y="4611"/>
                    <a:pt x="6780" y="4131"/>
                    <a:pt x="5821" y="3652"/>
                  </a:cubicBezTo>
                  <a:cubicBezTo>
                    <a:pt x="5342" y="3401"/>
                    <a:pt x="4863" y="3150"/>
                    <a:pt x="4406" y="2899"/>
                  </a:cubicBezTo>
                  <a:cubicBezTo>
                    <a:pt x="3950" y="2648"/>
                    <a:pt x="3493" y="2374"/>
                    <a:pt x="3060" y="2100"/>
                  </a:cubicBezTo>
                  <a:cubicBezTo>
                    <a:pt x="2078" y="1507"/>
                    <a:pt x="1142" y="845"/>
                    <a:pt x="252" y="114"/>
                  </a:cubicBezTo>
                  <a:lnTo>
                    <a:pt x="252" y="114"/>
                  </a:lnTo>
                  <a:cubicBezTo>
                    <a:pt x="220" y="82"/>
                    <a:pt x="198" y="60"/>
                    <a:pt x="161" y="23"/>
                  </a:cubicBezTo>
                  <a:cubicBezTo>
                    <a:pt x="138" y="23"/>
                    <a:pt x="115"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11"/>
            <p:cNvSpPr/>
            <p:nvPr/>
          </p:nvSpPr>
          <p:spPr>
            <a:xfrm>
              <a:off x="47047" y="3202320"/>
              <a:ext cx="12812" cy="26911"/>
            </a:xfrm>
            <a:custGeom>
              <a:avLst/>
              <a:gdLst/>
              <a:ahLst/>
              <a:cxnLst/>
              <a:rect l="l" t="t" r="r" b="b"/>
              <a:pathLst>
                <a:path w="229" h="481" extrusionOk="0">
                  <a:moveTo>
                    <a:pt x="69" y="1"/>
                  </a:moveTo>
                  <a:cubicBezTo>
                    <a:pt x="23" y="24"/>
                    <a:pt x="0" y="69"/>
                    <a:pt x="0" y="115"/>
                  </a:cubicBezTo>
                  <a:cubicBezTo>
                    <a:pt x="23" y="138"/>
                    <a:pt x="23" y="184"/>
                    <a:pt x="46" y="229"/>
                  </a:cubicBezTo>
                  <a:cubicBezTo>
                    <a:pt x="46" y="275"/>
                    <a:pt x="69" y="343"/>
                    <a:pt x="69" y="389"/>
                  </a:cubicBezTo>
                  <a:cubicBezTo>
                    <a:pt x="69" y="435"/>
                    <a:pt x="114" y="480"/>
                    <a:pt x="160" y="480"/>
                  </a:cubicBezTo>
                  <a:cubicBezTo>
                    <a:pt x="206" y="457"/>
                    <a:pt x="228" y="435"/>
                    <a:pt x="228" y="366"/>
                  </a:cubicBezTo>
                  <a:cubicBezTo>
                    <a:pt x="228" y="275"/>
                    <a:pt x="206" y="161"/>
                    <a:pt x="160" y="47"/>
                  </a:cubicBezTo>
                  <a:cubicBezTo>
                    <a:pt x="160" y="24"/>
                    <a:pt x="114"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11"/>
            <p:cNvSpPr/>
            <p:nvPr/>
          </p:nvSpPr>
          <p:spPr>
            <a:xfrm>
              <a:off x="-677039" y="2893317"/>
              <a:ext cx="35806" cy="138806"/>
            </a:xfrm>
            <a:custGeom>
              <a:avLst/>
              <a:gdLst/>
              <a:ahLst/>
              <a:cxnLst/>
              <a:rect l="l" t="t" r="r" b="b"/>
              <a:pathLst>
                <a:path w="640" h="2481" extrusionOk="0">
                  <a:moveTo>
                    <a:pt x="539" y="2219"/>
                  </a:moveTo>
                  <a:lnTo>
                    <a:pt x="539" y="2219"/>
                  </a:lnTo>
                  <a:cubicBezTo>
                    <a:pt x="542" y="2225"/>
                    <a:pt x="545" y="2231"/>
                    <a:pt x="548" y="2237"/>
                  </a:cubicBezTo>
                  <a:cubicBezTo>
                    <a:pt x="548" y="2237"/>
                    <a:pt x="548" y="2225"/>
                    <a:pt x="539" y="2219"/>
                  </a:cubicBezTo>
                  <a:close/>
                  <a:moveTo>
                    <a:pt x="160" y="0"/>
                  </a:moveTo>
                  <a:cubicBezTo>
                    <a:pt x="114" y="0"/>
                    <a:pt x="91" y="46"/>
                    <a:pt x="69" y="69"/>
                  </a:cubicBezTo>
                  <a:cubicBezTo>
                    <a:pt x="23" y="274"/>
                    <a:pt x="0" y="480"/>
                    <a:pt x="0" y="685"/>
                  </a:cubicBezTo>
                  <a:cubicBezTo>
                    <a:pt x="0" y="868"/>
                    <a:pt x="0" y="1073"/>
                    <a:pt x="46" y="1278"/>
                  </a:cubicBezTo>
                  <a:cubicBezTo>
                    <a:pt x="69" y="1484"/>
                    <a:pt x="137" y="1667"/>
                    <a:pt x="206" y="1872"/>
                  </a:cubicBezTo>
                  <a:cubicBezTo>
                    <a:pt x="228" y="1963"/>
                    <a:pt x="274" y="2055"/>
                    <a:pt x="320" y="2146"/>
                  </a:cubicBezTo>
                  <a:cubicBezTo>
                    <a:pt x="365" y="2237"/>
                    <a:pt x="411" y="2351"/>
                    <a:pt x="457" y="2443"/>
                  </a:cubicBezTo>
                  <a:cubicBezTo>
                    <a:pt x="470" y="2469"/>
                    <a:pt x="499" y="2480"/>
                    <a:pt x="530" y="2480"/>
                  </a:cubicBezTo>
                  <a:cubicBezTo>
                    <a:pt x="552" y="2480"/>
                    <a:pt x="575" y="2475"/>
                    <a:pt x="594" y="2465"/>
                  </a:cubicBezTo>
                  <a:cubicBezTo>
                    <a:pt x="616" y="2443"/>
                    <a:pt x="639" y="2374"/>
                    <a:pt x="616" y="2351"/>
                  </a:cubicBezTo>
                  <a:cubicBezTo>
                    <a:pt x="571" y="2306"/>
                    <a:pt x="548" y="2260"/>
                    <a:pt x="525" y="2214"/>
                  </a:cubicBezTo>
                  <a:cubicBezTo>
                    <a:pt x="532" y="2214"/>
                    <a:pt x="536" y="2216"/>
                    <a:pt x="539" y="2219"/>
                  </a:cubicBezTo>
                  <a:lnTo>
                    <a:pt x="539" y="2219"/>
                  </a:lnTo>
                  <a:cubicBezTo>
                    <a:pt x="406" y="1928"/>
                    <a:pt x="295" y="1637"/>
                    <a:pt x="228" y="1324"/>
                  </a:cubicBezTo>
                  <a:cubicBezTo>
                    <a:pt x="183" y="1073"/>
                    <a:pt x="160" y="822"/>
                    <a:pt x="183" y="548"/>
                  </a:cubicBezTo>
                  <a:lnTo>
                    <a:pt x="183" y="548"/>
                  </a:lnTo>
                  <a:cubicBezTo>
                    <a:pt x="183" y="548"/>
                    <a:pt x="183" y="571"/>
                    <a:pt x="183" y="571"/>
                  </a:cubicBezTo>
                  <a:cubicBezTo>
                    <a:pt x="183" y="411"/>
                    <a:pt x="206" y="251"/>
                    <a:pt x="251" y="114"/>
                  </a:cubicBezTo>
                  <a:cubicBezTo>
                    <a:pt x="251" y="69"/>
                    <a:pt x="228" y="23"/>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11"/>
            <p:cNvSpPr/>
            <p:nvPr/>
          </p:nvSpPr>
          <p:spPr>
            <a:xfrm>
              <a:off x="73846" y="2405503"/>
              <a:ext cx="517235" cy="912672"/>
            </a:xfrm>
            <a:custGeom>
              <a:avLst/>
              <a:gdLst/>
              <a:ahLst/>
              <a:cxnLst/>
              <a:rect l="l" t="t" r="r" b="b"/>
              <a:pathLst>
                <a:path w="9245" h="16313" extrusionOk="0">
                  <a:moveTo>
                    <a:pt x="9153" y="0"/>
                  </a:moveTo>
                  <a:cubicBezTo>
                    <a:pt x="9131" y="0"/>
                    <a:pt x="9108" y="0"/>
                    <a:pt x="9085" y="46"/>
                  </a:cubicBezTo>
                  <a:cubicBezTo>
                    <a:pt x="8195" y="1621"/>
                    <a:pt x="7305" y="3196"/>
                    <a:pt x="6437" y="4771"/>
                  </a:cubicBezTo>
                  <a:lnTo>
                    <a:pt x="3584" y="9838"/>
                  </a:lnTo>
                  <a:cubicBezTo>
                    <a:pt x="2648" y="11504"/>
                    <a:pt x="1712" y="13170"/>
                    <a:pt x="776" y="14836"/>
                  </a:cubicBezTo>
                  <a:cubicBezTo>
                    <a:pt x="525" y="15293"/>
                    <a:pt x="274" y="15727"/>
                    <a:pt x="23" y="16183"/>
                  </a:cubicBezTo>
                  <a:cubicBezTo>
                    <a:pt x="0" y="16229"/>
                    <a:pt x="23" y="16274"/>
                    <a:pt x="69" y="16297"/>
                  </a:cubicBezTo>
                  <a:cubicBezTo>
                    <a:pt x="78" y="16307"/>
                    <a:pt x="96" y="16312"/>
                    <a:pt x="114" y="16312"/>
                  </a:cubicBezTo>
                  <a:cubicBezTo>
                    <a:pt x="141" y="16312"/>
                    <a:pt x="170" y="16301"/>
                    <a:pt x="183" y="16274"/>
                  </a:cubicBezTo>
                  <a:cubicBezTo>
                    <a:pt x="845" y="15088"/>
                    <a:pt x="1484" y="13923"/>
                    <a:pt x="2146" y="12759"/>
                  </a:cubicBezTo>
                  <a:cubicBezTo>
                    <a:pt x="3105" y="11047"/>
                    <a:pt x="4040" y="9358"/>
                    <a:pt x="4999" y="7669"/>
                  </a:cubicBezTo>
                  <a:cubicBezTo>
                    <a:pt x="5935" y="6026"/>
                    <a:pt x="6848" y="4360"/>
                    <a:pt x="7784" y="2716"/>
                  </a:cubicBezTo>
                  <a:cubicBezTo>
                    <a:pt x="8263" y="1849"/>
                    <a:pt x="8743" y="982"/>
                    <a:pt x="9222" y="114"/>
                  </a:cubicBezTo>
                  <a:cubicBezTo>
                    <a:pt x="9245" y="91"/>
                    <a:pt x="9245" y="23"/>
                    <a:pt x="9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11"/>
            <p:cNvSpPr/>
            <p:nvPr/>
          </p:nvSpPr>
          <p:spPr>
            <a:xfrm>
              <a:off x="-655331" y="2995479"/>
              <a:ext cx="736885" cy="323712"/>
            </a:xfrm>
            <a:custGeom>
              <a:avLst/>
              <a:gdLst/>
              <a:ahLst/>
              <a:cxnLst/>
              <a:rect l="l" t="t" r="r" b="b"/>
              <a:pathLst>
                <a:path w="13171" h="5786" extrusionOk="0">
                  <a:moveTo>
                    <a:pt x="10180" y="5022"/>
                  </a:moveTo>
                  <a:cubicBezTo>
                    <a:pt x="10185" y="5024"/>
                    <a:pt x="10190" y="5025"/>
                    <a:pt x="10195" y="5027"/>
                  </a:cubicBezTo>
                  <a:lnTo>
                    <a:pt x="10195" y="5027"/>
                  </a:lnTo>
                  <a:cubicBezTo>
                    <a:pt x="10188" y="5022"/>
                    <a:pt x="10180" y="5022"/>
                    <a:pt x="10180" y="5022"/>
                  </a:cubicBezTo>
                  <a:close/>
                  <a:moveTo>
                    <a:pt x="0" y="0"/>
                  </a:moveTo>
                  <a:cubicBezTo>
                    <a:pt x="23" y="92"/>
                    <a:pt x="46" y="160"/>
                    <a:pt x="69" y="251"/>
                  </a:cubicBezTo>
                  <a:cubicBezTo>
                    <a:pt x="913" y="822"/>
                    <a:pt x="1758" y="1324"/>
                    <a:pt x="2648" y="1826"/>
                  </a:cubicBezTo>
                  <a:cubicBezTo>
                    <a:pt x="3561" y="2328"/>
                    <a:pt x="4520" y="2808"/>
                    <a:pt x="5478" y="3241"/>
                  </a:cubicBezTo>
                  <a:cubicBezTo>
                    <a:pt x="5958" y="3470"/>
                    <a:pt x="6437" y="3675"/>
                    <a:pt x="6939" y="3881"/>
                  </a:cubicBezTo>
                  <a:cubicBezTo>
                    <a:pt x="7167" y="3995"/>
                    <a:pt x="7418" y="4086"/>
                    <a:pt x="7647" y="4200"/>
                  </a:cubicBezTo>
                  <a:cubicBezTo>
                    <a:pt x="7898" y="4291"/>
                    <a:pt x="8149" y="4406"/>
                    <a:pt x="8377" y="4497"/>
                  </a:cubicBezTo>
                  <a:cubicBezTo>
                    <a:pt x="9359" y="4931"/>
                    <a:pt x="10363" y="5319"/>
                    <a:pt x="11413" y="5570"/>
                  </a:cubicBezTo>
                  <a:cubicBezTo>
                    <a:pt x="11687" y="5638"/>
                    <a:pt x="11983" y="5684"/>
                    <a:pt x="12257" y="5729"/>
                  </a:cubicBezTo>
                  <a:cubicBezTo>
                    <a:pt x="12394" y="5752"/>
                    <a:pt x="12508" y="5775"/>
                    <a:pt x="12645" y="5775"/>
                  </a:cubicBezTo>
                  <a:cubicBezTo>
                    <a:pt x="12699" y="5783"/>
                    <a:pt x="12749" y="5785"/>
                    <a:pt x="12798" y="5785"/>
                  </a:cubicBezTo>
                  <a:cubicBezTo>
                    <a:pt x="12896" y="5785"/>
                    <a:pt x="12988" y="5775"/>
                    <a:pt x="13079" y="5775"/>
                  </a:cubicBezTo>
                  <a:cubicBezTo>
                    <a:pt x="13125" y="5775"/>
                    <a:pt x="13170" y="5729"/>
                    <a:pt x="13170" y="5684"/>
                  </a:cubicBezTo>
                  <a:cubicBezTo>
                    <a:pt x="13170" y="5638"/>
                    <a:pt x="13125" y="5615"/>
                    <a:pt x="13079" y="5615"/>
                  </a:cubicBezTo>
                  <a:lnTo>
                    <a:pt x="12668" y="5615"/>
                  </a:lnTo>
                  <a:cubicBezTo>
                    <a:pt x="12463" y="5592"/>
                    <a:pt x="12235" y="5570"/>
                    <a:pt x="12029" y="5524"/>
                  </a:cubicBezTo>
                  <a:cubicBezTo>
                    <a:pt x="11824" y="5478"/>
                    <a:pt x="11618" y="5433"/>
                    <a:pt x="11413" y="5387"/>
                  </a:cubicBezTo>
                  <a:cubicBezTo>
                    <a:pt x="11007" y="5297"/>
                    <a:pt x="10601" y="5162"/>
                    <a:pt x="10195" y="5027"/>
                  </a:cubicBezTo>
                  <a:lnTo>
                    <a:pt x="10195" y="5027"/>
                  </a:lnTo>
                  <a:cubicBezTo>
                    <a:pt x="10199" y="5030"/>
                    <a:pt x="10203" y="5036"/>
                    <a:pt x="10203" y="5045"/>
                  </a:cubicBezTo>
                  <a:cubicBezTo>
                    <a:pt x="9701" y="4862"/>
                    <a:pt x="9199" y="4657"/>
                    <a:pt x="8697" y="4451"/>
                  </a:cubicBezTo>
                  <a:cubicBezTo>
                    <a:pt x="8217" y="4246"/>
                    <a:pt x="7715" y="4040"/>
                    <a:pt x="7236" y="3835"/>
                  </a:cubicBezTo>
                  <a:cubicBezTo>
                    <a:pt x="6277" y="3424"/>
                    <a:pt x="5296" y="2990"/>
                    <a:pt x="4360" y="2511"/>
                  </a:cubicBezTo>
                  <a:cubicBezTo>
                    <a:pt x="2922" y="1803"/>
                    <a:pt x="1507" y="1027"/>
                    <a:pt x="183" y="114"/>
                  </a:cubicBezTo>
                  <a:cubicBezTo>
                    <a:pt x="137" y="92"/>
                    <a:pt x="114" y="46"/>
                    <a:pt x="69" y="23"/>
                  </a:cubicBezTo>
                  <a:cubicBezTo>
                    <a:pt x="46" y="0"/>
                    <a:pt x="2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11"/>
            <p:cNvSpPr/>
            <p:nvPr/>
          </p:nvSpPr>
          <p:spPr>
            <a:xfrm>
              <a:off x="-645149" y="3000570"/>
              <a:ext cx="56" cy="1343"/>
            </a:xfrm>
            <a:custGeom>
              <a:avLst/>
              <a:gdLst/>
              <a:ahLst/>
              <a:cxnLst/>
              <a:rect l="l" t="t" r="r" b="b"/>
              <a:pathLst>
                <a:path w="1" h="24" extrusionOk="0">
                  <a:moveTo>
                    <a:pt x="1" y="23"/>
                  </a:moveTo>
                  <a:cubicBezTo>
                    <a:pt x="1" y="23"/>
                    <a:pt x="1" y="23"/>
                    <a:pt x="1" y="1"/>
                  </a:cubicBezTo>
                  <a:cubicBezTo>
                    <a:pt x="1" y="23"/>
                    <a:pt x="1" y="23"/>
                    <a:pt x="1" y="23"/>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11"/>
            <p:cNvSpPr/>
            <p:nvPr/>
          </p:nvSpPr>
          <p:spPr>
            <a:xfrm>
              <a:off x="57229" y="3235553"/>
              <a:ext cx="24337" cy="77935"/>
            </a:xfrm>
            <a:custGeom>
              <a:avLst/>
              <a:gdLst/>
              <a:ahLst/>
              <a:cxnLst/>
              <a:rect l="l" t="t" r="r" b="b"/>
              <a:pathLst>
                <a:path w="435" h="1393" extrusionOk="0">
                  <a:moveTo>
                    <a:pt x="92" y="0"/>
                  </a:moveTo>
                  <a:cubicBezTo>
                    <a:pt x="46" y="0"/>
                    <a:pt x="24" y="23"/>
                    <a:pt x="24" y="69"/>
                  </a:cubicBezTo>
                  <a:cubicBezTo>
                    <a:pt x="1" y="297"/>
                    <a:pt x="24" y="503"/>
                    <a:pt x="69" y="708"/>
                  </a:cubicBezTo>
                  <a:cubicBezTo>
                    <a:pt x="115" y="913"/>
                    <a:pt x="160" y="1119"/>
                    <a:pt x="252" y="1324"/>
                  </a:cubicBezTo>
                  <a:cubicBezTo>
                    <a:pt x="252" y="1347"/>
                    <a:pt x="252" y="1370"/>
                    <a:pt x="275" y="1370"/>
                  </a:cubicBezTo>
                  <a:cubicBezTo>
                    <a:pt x="297" y="1393"/>
                    <a:pt x="320" y="1393"/>
                    <a:pt x="343" y="1393"/>
                  </a:cubicBezTo>
                  <a:cubicBezTo>
                    <a:pt x="389" y="1370"/>
                    <a:pt x="434" y="1324"/>
                    <a:pt x="412" y="1279"/>
                  </a:cubicBezTo>
                  <a:cubicBezTo>
                    <a:pt x="320" y="1028"/>
                    <a:pt x="252" y="777"/>
                    <a:pt x="206" y="525"/>
                  </a:cubicBezTo>
                  <a:cubicBezTo>
                    <a:pt x="183" y="366"/>
                    <a:pt x="183" y="229"/>
                    <a:pt x="183" y="69"/>
                  </a:cubicBezTo>
                  <a:cubicBezTo>
                    <a:pt x="183" y="23"/>
                    <a:pt x="138" y="0"/>
                    <a:pt x="9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11"/>
            <p:cNvSpPr/>
            <p:nvPr/>
          </p:nvSpPr>
          <p:spPr>
            <a:xfrm>
              <a:off x="-641288" y="2977575"/>
              <a:ext cx="464868" cy="241413"/>
            </a:xfrm>
            <a:custGeom>
              <a:avLst/>
              <a:gdLst/>
              <a:ahLst/>
              <a:cxnLst/>
              <a:rect l="l" t="t" r="r" b="b"/>
              <a:pathLst>
                <a:path w="8309" h="4315" extrusionOk="0">
                  <a:moveTo>
                    <a:pt x="114" y="1"/>
                  </a:moveTo>
                  <a:cubicBezTo>
                    <a:pt x="92" y="1"/>
                    <a:pt x="46" y="24"/>
                    <a:pt x="46" y="46"/>
                  </a:cubicBezTo>
                  <a:cubicBezTo>
                    <a:pt x="0" y="92"/>
                    <a:pt x="23" y="138"/>
                    <a:pt x="69" y="161"/>
                  </a:cubicBezTo>
                  <a:cubicBezTo>
                    <a:pt x="1735" y="1370"/>
                    <a:pt x="3584" y="2306"/>
                    <a:pt x="5455" y="3151"/>
                  </a:cubicBezTo>
                  <a:cubicBezTo>
                    <a:pt x="6369" y="3561"/>
                    <a:pt x="7259" y="3927"/>
                    <a:pt x="8172" y="4315"/>
                  </a:cubicBezTo>
                  <a:cubicBezTo>
                    <a:pt x="8217" y="4315"/>
                    <a:pt x="8286" y="4292"/>
                    <a:pt x="8286" y="4246"/>
                  </a:cubicBezTo>
                  <a:cubicBezTo>
                    <a:pt x="8309" y="4201"/>
                    <a:pt x="8286" y="4155"/>
                    <a:pt x="8240" y="4132"/>
                  </a:cubicBezTo>
                  <a:cubicBezTo>
                    <a:pt x="6437" y="3425"/>
                    <a:pt x="4657" y="2648"/>
                    <a:pt x="2945" y="1735"/>
                  </a:cubicBezTo>
                  <a:cubicBezTo>
                    <a:pt x="1986" y="1233"/>
                    <a:pt x="1050" y="663"/>
                    <a:pt x="160" y="24"/>
                  </a:cubicBezTo>
                  <a:cubicBezTo>
                    <a:pt x="137" y="24"/>
                    <a:pt x="114" y="1"/>
                    <a:pt x="11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11"/>
            <p:cNvSpPr/>
            <p:nvPr/>
          </p:nvSpPr>
          <p:spPr>
            <a:xfrm>
              <a:off x="-287582" y="3138483"/>
              <a:ext cx="323153" cy="118105"/>
            </a:xfrm>
            <a:custGeom>
              <a:avLst/>
              <a:gdLst/>
              <a:ahLst/>
              <a:cxnLst/>
              <a:rect l="l" t="t" r="r" b="b"/>
              <a:pathLst>
                <a:path w="5776" h="2111" extrusionOk="0">
                  <a:moveTo>
                    <a:pt x="92" y="1"/>
                  </a:moveTo>
                  <a:cubicBezTo>
                    <a:pt x="69" y="24"/>
                    <a:pt x="47" y="24"/>
                    <a:pt x="24" y="46"/>
                  </a:cubicBezTo>
                  <a:cubicBezTo>
                    <a:pt x="1" y="92"/>
                    <a:pt x="24" y="138"/>
                    <a:pt x="47" y="161"/>
                  </a:cubicBezTo>
                  <a:cubicBezTo>
                    <a:pt x="480" y="434"/>
                    <a:pt x="914" y="640"/>
                    <a:pt x="1370" y="845"/>
                  </a:cubicBezTo>
                  <a:cubicBezTo>
                    <a:pt x="1850" y="1051"/>
                    <a:pt x="2306" y="1210"/>
                    <a:pt x="2786" y="1370"/>
                  </a:cubicBezTo>
                  <a:cubicBezTo>
                    <a:pt x="3744" y="1667"/>
                    <a:pt x="4703" y="1895"/>
                    <a:pt x="5684" y="2101"/>
                  </a:cubicBezTo>
                  <a:cubicBezTo>
                    <a:pt x="5692" y="2108"/>
                    <a:pt x="5700" y="2111"/>
                    <a:pt x="5707" y="2111"/>
                  </a:cubicBezTo>
                  <a:cubicBezTo>
                    <a:pt x="5722" y="2111"/>
                    <a:pt x="5738" y="2101"/>
                    <a:pt x="5753" y="2101"/>
                  </a:cubicBezTo>
                  <a:cubicBezTo>
                    <a:pt x="5776" y="2078"/>
                    <a:pt x="5776" y="2055"/>
                    <a:pt x="5776" y="2032"/>
                  </a:cubicBezTo>
                  <a:cubicBezTo>
                    <a:pt x="5776" y="2009"/>
                    <a:pt x="5776" y="1987"/>
                    <a:pt x="5753" y="1964"/>
                  </a:cubicBezTo>
                  <a:cubicBezTo>
                    <a:pt x="5753" y="1941"/>
                    <a:pt x="5730" y="1941"/>
                    <a:pt x="5707" y="1941"/>
                  </a:cubicBezTo>
                  <a:cubicBezTo>
                    <a:pt x="5342" y="1850"/>
                    <a:pt x="4977" y="1781"/>
                    <a:pt x="4612" y="1690"/>
                  </a:cubicBezTo>
                  <a:lnTo>
                    <a:pt x="4634" y="1690"/>
                  </a:lnTo>
                  <a:cubicBezTo>
                    <a:pt x="3242" y="1370"/>
                    <a:pt x="1873" y="959"/>
                    <a:pt x="640" y="297"/>
                  </a:cubicBezTo>
                  <a:cubicBezTo>
                    <a:pt x="480" y="206"/>
                    <a:pt x="320" y="115"/>
                    <a:pt x="161" y="24"/>
                  </a:cubicBezTo>
                  <a:cubicBezTo>
                    <a:pt x="138" y="24"/>
                    <a:pt x="115" y="1"/>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11"/>
            <p:cNvSpPr/>
            <p:nvPr/>
          </p:nvSpPr>
          <p:spPr>
            <a:xfrm>
              <a:off x="-46220" y="3262353"/>
              <a:ext cx="94551" cy="25624"/>
            </a:xfrm>
            <a:custGeom>
              <a:avLst/>
              <a:gdLst/>
              <a:ahLst/>
              <a:cxnLst/>
              <a:rect l="l" t="t" r="r" b="b"/>
              <a:pathLst>
                <a:path w="1690" h="458" extrusionOk="0">
                  <a:moveTo>
                    <a:pt x="92" y="1"/>
                  </a:moveTo>
                  <a:cubicBezTo>
                    <a:pt x="69" y="1"/>
                    <a:pt x="24" y="1"/>
                    <a:pt x="1" y="46"/>
                  </a:cubicBezTo>
                  <a:cubicBezTo>
                    <a:pt x="1" y="92"/>
                    <a:pt x="24" y="138"/>
                    <a:pt x="69" y="161"/>
                  </a:cubicBezTo>
                  <a:cubicBezTo>
                    <a:pt x="549" y="343"/>
                    <a:pt x="1074" y="412"/>
                    <a:pt x="1599" y="457"/>
                  </a:cubicBezTo>
                  <a:cubicBezTo>
                    <a:pt x="1644" y="457"/>
                    <a:pt x="1690" y="412"/>
                    <a:pt x="1690" y="366"/>
                  </a:cubicBezTo>
                  <a:cubicBezTo>
                    <a:pt x="1690" y="320"/>
                    <a:pt x="1667" y="275"/>
                    <a:pt x="1621" y="275"/>
                  </a:cubicBezTo>
                  <a:cubicBezTo>
                    <a:pt x="1256" y="252"/>
                    <a:pt x="914" y="206"/>
                    <a:pt x="571" y="138"/>
                  </a:cubicBezTo>
                  <a:lnTo>
                    <a:pt x="594" y="138"/>
                  </a:lnTo>
                  <a:cubicBezTo>
                    <a:pt x="435" y="92"/>
                    <a:pt x="275" y="46"/>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11"/>
            <p:cNvSpPr/>
            <p:nvPr/>
          </p:nvSpPr>
          <p:spPr>
            <a:xfrm>
              <a:off x="311348" y="2429729"/>
              <a:ext cx="232518" cy="410822"/>
            </a:xfrm>
            <a:custGeom>
              <a:avLst/>
              <a:gdLst/>
              <a:ahLst/>
              <a:cxnLst/>
              <a:rect l="l" t="t" r="r" b="b"/>
              <a:pathLst>
                <a:path w="4156" h="7343" extrusionOk="0">
                  <a:moveTo>
                    <a:pt x="3825" y="369"/>
                  </a:moveTo>
                  <a:cubicBezTo>
                    <a:pt x="3819" y="371"/>
                    <a:pt x="3813" y="377"/>
                    <a:pt x="3813" y="389"/>
                  </a:cubicBezTo>
                  <a:cubicBezTo>
                    <a:pt x="3817" y="382"/>
                    <a:pt x="3821" y="375"/>
                    <a:pt x="3825" y="369"/>
                  </a:cubicBezTo>
                  <a:close/>
                  <a:moveTo>
                    <a:pt x="4018" y="1"/>
                  </a:moveTo>
                  <a:cubicBezTo>
                    <a:pt x="3995" y="24"/>
                    <a:pt x="3995" y="46"/>
                    <a:pt x="3973" y="46"/>
                  </a:cubicBezTo>
                  <a:cubicBezTo>
                    <a:pt x="3930" y="154"/>
                    <a:pt x="3887" y="261"/>
                    <a:pt x="3825" y="369"/>
                  </a:cubicBezTo>
                  <a:lnTo>
                    <a:pt x="3825" y="369"/>
                  </a:lnTo>
                  <a:cubicBezTo>
                    <a:pt x="3830" y="366"/>
                    <a:pt x="3836" y="366"/>
                    <a:pt x="3836" y="366"/>
                  </a:cubicBezTo>
                  <a:lnTo>
                    <a:pt x="3836" y="366"/>
                  </a:lnTo>
                  <a:cubicBezTo>
                    <a:pt x="2854" y="2375"/>
                    <a:pt x="1736" y="4292"/>
                    <a:pt x="617" y="6209"/>
                  </a:cubicBezTo>
                  <a:cubicBezTo>
                    <a:pt x="412" y="6552"/>
                    <a:pt x="229" y="6871"/>
                    <a:pt x="24" y="7213"/>
                  </a:cubicBezTo>
                  <a:cubicBezTo>
                    <a:pt x="1" y="7259"/>
                    <a:pt x="1" y="7305"/>
                    <a:pt x="47" y="7328"/>
                  </a:cubicBezTo>
                  <a:cubicBezTo>
                    <a:pt x="65" y="7337"/>
                    <a:pt x="84" y="7343"/>
                    <a:pt x="102" y="7343"/>
                  </a:cubicBezTo>
                  <a:cubicBezTo>
                    <a:pt x="126" y="7343"/>
                    <a:pt x="147" y="7332"/>
                    <a:pt x="161" y="7305"/>
                  </a:cubicBezTo>
                  <a:cubicBezTo>
                    <a:pt x="1302" y="5387"/>
                    <a:pt x="2443" y="3470"/>
                    <a:pt x="3448" y="1507"/>
                  </a:cubicBezTo>
                  <a:cubicBezTo>
                    <a:pt x="3699" y="1051"/>
                    <a:pt x="3927" y="571"/>
                    <a:pt x="4132" y="115"/>
                  </a:cubicBezTo>
                  <a:cubicBezTo>
                    <a:pt x="4155" y="92"/>
                    <a:pt x="4155" y="69"/>
                    <a:pt x="4132" y="46"/>
                  </a:cubicBezTo>
                  <a:cubicBezTo>
                    <a:pt x="4132" y="24"/>
                    <a:pt x="4109" y="1"/>
                    <a:pt x="408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11"/>
            <p:cNvSpPr/>
            <p:nvPr/>
          </p:nvSpPr>
          <p:spPr>
            <a:xfrm>
              <a:off x="182386" y="2861371"/>
              <a:ext cx="123924" cy="213831"/>
            </a:xfrm>
            <a:custGeom>
              <a:avLst/>
              <a:gdLst/>
              <a:ahLst/>
              <a:cxnLst/>
              <a:rect l="l" t="t" r="r" b="b"/>
              <a:pathLst>
                <a:path w="2215" h="3822" extrusionOk="0">
                  <a:moveTo>
                    <a:pt x="2123" y="1"/>
                  </a:moveTo>
                  <a:cubicBezTo>
                    <a:pt x="2100" y="1"/>
                    <a:pt x="2078" y="1"/>
                    <a:pt x="2055" y="23"/>
                  </a:cubicBezTo>
                  <a:cubicBezTo>
                    <a:pt x="1347" y="1233"/>
                    <a:pt x="731" y="2489"/>
                    <a:pt x="23" y="3676"/>
                  </a:cubicBezTo>
                  <a:cubicBezTo>
                    <a:pt x="1" y="3721"/>
                    <a:pt x="1" y="3767"/>
                    <a:pt x="46" y="3812"/>
                  </a:cubicBezTo>
                  <a:cubicBezTo>
                    <a:pt x="60" y="3819"/>
                    <a:pt x="73" y="3822"/>
                    <a:pt x="86" y="3822"/>
                  </a:cubicBezTo>
                  <a:cubicBezTo>
                    <a:pt x="117" y="3822"/>
                    <a:pt x="144" y="3806"/>
                    <a:pt x="160" y="3790"/>
                  </a:cubicBezTo>
                  <a:cubicBezTo>
                    <a:pt x="868" y="2580"/>
                    <a:pt x="1484" y="1325"/>
                    <a:pt x="2192" y="115"/>
                  </a:cubicBezTo>
                  <a:cubicBezTo>
                    <a:pt x="2215" y="92"/>
                    <a:pt x="2215" y="23"/>
                    <a:pt x="216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11"/>
            <p:cNvSpPr/>
            <p:nvPr/>
          </p:nvSpPr>
          <p:spPr>
            <a:xfrm>
              <a:off x="86602" y="3024852"/>
              <a:ext cx="111168" cy="189606"/>
            </a:xfrm>
            <a:custGeom>
              <a:avLst/>
              <a:gdLst/>
              <a:ahLst/>
              <a:cxnLst/>
              <a:rect l="l" t="t" r="r" b="b"/>
              <a:pathLst>
                <a:path w="1987" h="3389" extrusionOk="0">
                  <a:moveTo>
                    <a:pt x="1895" y="0"/>
                  </a:moveTo>
                  <a:cubicBezTo>
                    <a:pt x="1872" y="0"/>
                    <a:pt x="1850" y="0"/>
                    <a:pt x="1827" y="23"/>
                  </a:cubicBezTo>
                  <a:cubicBezTo>
                    <a:pt x="1188" y="1096"/>
                    <a:pt x="526" y="2146"/>
                    <a:pt x="1" y="3264"/>
                  </a:cubicBezTo>
                  <a:cubicBezTo>
                    <a:pt x="1" y="3287"/>
                    <a:pt x="1" y="3310"/>
                    <a:pt x="1" y="3333"/>
                  </a:cubicBezTo>
                  <a:cubicBezTo>
                    <a:pt x="23" y="3356"/>
                    <a:pt x="46" y="3378"/>
                    <a:pt x="69" y="3378"/>
                  </a:cubicBezTo>
                  <a:cubicBezTo>
                    <a:pt x="77" y="3386"/>
                    <a:pt x="84" y="3389"/>
                    <a:pt x="91" y="3389"/>
                  </a:cubicBezTo>
                  <a:cubicBezTo>
                    <a:pt x="105" y="3389"/>
                    <a:pt x="115" y="3378"/>
                    <a:pt x="115" y="3378"/>
                  </a:cubicBezTo>
                  <a:cubicBezTo>
                    <a:pt x="138" y="3356"/>
                    <a:pt x="160" y="3356"/>
                    <a:pt x="160" y="3333"/>
                  </a:cubicBezTo>
                  <a:cubicBezTo>
                    <a:pt x="206" y="3264"/>
                    <a:pt x="229" y="3196"/>
                    <a:pt x="252" y="3150"/>
                  </a:cubicBezTo>
                  <a:cubicBezTo>
                    <a:pt x="252" y="3127"/>
                    <a:pt x="275" y="3127"/>
                    <a:pt x="275" y="3127"/>
                  </a:cubicBezTo>
                  <a:cubicBezTo>
                    <a:pt x="777" y="2100"/>
                    <a:pt x="1370" y="1119"/>
                    <a:pt x="1964" y="137"/>
                  </a:cubicBezTo>
                  <a:cubicBezTo>
                    <a:pt x="1986" y="92"/>
                    <a:pt x="1986" y="23"/>
                    <a:pt x="1941"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11"/>
            <p:cNvSpPr/>
            <p:nvPr/>
          </p:nvSpPr>
          <p:spPr>
            <a:xfrm>
              <a:off x="82798" y="3180612"/>
              <a:ext cx="48562" cy="80508"/>
            </a:xfrm>
            <a:custGeom>
              <a:avLst/>
              <a:gdLst/>
              <a:ahLst/>
              <a:cxnLst/>
              <a:rect l="l" t="t" r="r" b="b"/>
              <a:pathLst>
                <a:path w="868" h="1439" extrusionOk="0">
                  <a:moveTo>
                    <a:pt x="776" y="1"/>
                  </a:moveTo>
                  <a:cubicBezTo>
                    <a:pt x="731" y="1"/>
                    <a:pt x="708" y="24"/>
                    <a:pt x="708" y="47"/>
                  </a:cubicBezTo>
                  <a:cubicBezTo>
                    <a:pt x="457" y="457"/>
                    <a:pt x="228" y="868"/>
                    <a:pt x="0" y="1302"/>
                  </a:cubicBezTo>
                  <a:cubicBezTo>
                    <a:pt x="0" y="1325"/>
                    <a:pt x="0" y="1348"/>
                    <a:pt x="0" y="1370"/>
                  </a:cubicBezTo>
                  <a:cubicBezTo>
                    <a:pt x="0" y="1393"/>
                    <a:pt x="23" y="1416"/>
                    <a:pt x="23" y="1416"/>
                  </a:cubicBezTo>
                  <a:cubicBezTo>
                    <a:pt x="46" y="1439"/>
                    <a:pt x="69" y="1439"/>
                    <a:pt x="91" y="1439"/>
                  </a:cubicBezTo>
                  <a:cubicBezTo>
                    <a:pt x="114" y="1439"/>
                    <a:pt x="137" y="1416"/>
                    <a:pt x="160" y="1393"/>
                  </a:cubicBezTo>
                  <a:cubicBezTo>
                    <a:pt x="365" y="982"/>
                    <a:pt x="616" y="549"/>
                    <a:pt x="845" y="138"/>
                  </a:cubicBezTo>
                  <a:cubicBezTo>
                    <a:pt x="845" y="115"/>
                    <a:pt x="868" y="92"/>
                    <a:pt x="845" y="69"/>
                  </a:cubicBezTo>
                  <a:cubicBezTo>
                    <a:pt x="845" y="47"/>
                    <a:pt x="845" y="24"/>
                    <a:pt x="822" y="24"/>
                  </a:cubicBezTo>
                  <a:cubicBezTo>
                    <a:pt x="799" y="1"/>
                    <a:pt x="776" y="1"/>
                    <a:pt x="77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11"/>
            <p:cNvSpPr/>
            <p:nvPr/>
          </p:nvSpPr>
          <p:spPr>
            <a:xfrm>
              <a:off x="-288812" y="2077254"/>
              <a:ext cx="676853" cy="532620"/>
            </a:xfrm>
            <a:custGeom>
              <a:avLst/>
              <a:gdLst/>
              <a:ahLst/>
              <a:cxnLst/>
              <a:rect l="l" t="t" r="r" b="b"/>
              <a:pathLst>
                <a:path w="12098" h="9520" extrusionOk="0">
                  <a:moveTo>
                    <a:pt x="2374" y="206"/>
                  </a:moveTo>
                  <a:cubicBezTo>
                    <a:pt x="2420" y="229"/>
                    <a:pt x="2465" y="252"/>
                    <a:pt x="2511" y="275"/>
                  </a:cubicBezTo>
                  <a:cubicBezTo>
                    <a:pt x="2556" y="298"/>
                    <a:pt x="2602" y="320"/>
                    <a:pt x="2648" y="343"/>
                  </a:cubicBezTo>
                  <a:cubicBezTo>
                    <a:pt x="4474" y="1256"/>
                    <a:pt x="6277" y="2169"/>
                    <a:pt x="8080" y="3082"/>
                  </a:cubicBezTo>
                  <a:cubicBezTo>
                    <a:pt x="9336" y="3721"/>
                    <a:pt x="10614" y="4361"/>
                    <a:pt x="11892" y="5000"/>
                  </a:cubicBezTo>
                  <a:cubicBezTo>
                    <a:pt x="11162" y="6438"/>
                    <a:pt x="10431" y="7876"/>
                    <a:pt x="9724" y="9314"/>
                  </a:cubicBezTo>
                  <a:cubicBezTo>
                    <a:pt x="9199" y="9063"/>
                    <a:pt x="8696" y="8811"/>
                    <a:pt x="8171" y="8538"/>
                  </a:cubicBezTo>
                  <a:cubicBezTo>
                    <a:pt x="6437" y="7670"/>
                    <a:pt x="4679" y="6780"/>
                    <a:pt x="2922" y="5913"/>
                  </a:cubicBezTo>
                  <a:cubicBezTo>
                    <a:pt x="2009" y="5456"/>
                    <a:pt x="1118" y="5000"/>
                    <a:pt x="205" y="4543"/>
                  </a:cubicBezTo>
                  <a:cubicBezTo>
                    <a:pt x="936" y="3105"/>
                    <a:pt x="1643" y="1644"/>
                    <a:pt x="2374" y="206"/>
                  </a:cubicBezTo>
                  <a:close/>
                  <a:moveTo>
                    <a:pt x="2328" y="1"/>
                  </a:moveTo>
                  <a:cubicBezTo>
                    <a:pt x="2328" y="1"/>
                    <a:pt x="2328" y="24"/>
                    <a:pt x="2328" y="24"/>
                  </a:cubicBezTo>
                  <a:cubicBezTo>
                    <a:pt x="2305" y="24"/>
                    <a:pt x="2283" y="24"/>
                    <a:pt x="2260" y="47"/>
                  </a:cubicBezTo>
                  <a:cubicBezTo>
                    <a:pt x="1507" y="1553"/>
                    <a:pt x="753" y="3037"/>
                    <a:pt x="23" y="4543"/>
                  </a:cubicBezTo>
                  <a:cubicBezTo>
                    <a:pt x="0" y="4543"/>
                    <a:pt x="0" y="4566"/>
                    <a:pt x="0" y="4566"/>
                  </a:cubicBezTo>
                  <a:cubicBezTo>
                    <a:pt x="0" y="4589"/>
                    <a:pt x="0" y="4589"/>
                    <a:pt x="0" y="4589"/>
                  </a:cubicBezTo>
                  <a:cubicBezTo>
                    <a:pt x="0" y="4612"/>
                    <a:pt x="23" y="4634"/>
                    <a:pt x="46" y="4657"/>
                  </a:cubicBezTo>
                  <a:cubicBezTo>
                    <a:pt x="1986" y="5639"/>
                    <a:pt x="3926" y="6597"/>
                    <a:pt x="5889" y="7579"/>
                  </a:cubicBezTo>
                  <a:cubicBezTo>
                    <a:pt x="7167" y="8218"/>
                    <a:pt x="8423" y="8857"/>
                    <a:pt x="9701" y="9519"/>
                  </a:cubicBezTo>
                  <a:lnTo>
                    <a:pt x="9769" y="9519"/>
                  </a:lnTo>
                  <a:cubicBezTo>
                    <a:pt x="9792" y="9519"/>
                    <a:pt x="9815" y="9496"/>
                    <a:pt x="9815" y="9473"/>
                  </a:cubicBezTo>
                  <a:cubicBezTo>
                    <a:pt x="10568" y="7990"/>
                    <a:pt x="11321" y="6483"/>
                    <a:pt x="12075" y="5000"/>
                  </a:cubicBezTo>
                  <a:cubicBezTo>
                    <a:pt x="12097" y="4977"/>
                    <a:pt x="12097" y="4954"/>
                    <a:pt x="12075" y="4931"/>
                  </a:cubicBezTo>
                  <a:cubicBezTo>
                    <a:pt x="12075" y="4908"/>
                    <a:pt x="12075" y="4886"/>
                    <a:pt x="12052" y="4886"/>
                  </a:cubicBezTo>
                  <a:lnTo>
                    <a:pt x="6323" y="2010"/>
                  </a:lnTo>
                  <a:cubicBezTo>
                    <a:pt x="5136" y="1416"/>
                    <a:pt x="3972" y="823"/>
                    <a:pt x="2785" y="229"/>
                  </a:cubicBezTo>
                  <a:cubicBezTo>
                    <a:pt x="2648" y="161"/>
                    <a:pt x="2511" y="92"/>
                    <a:pt x="2374" y="24"/>
                  </a:cubicBezTo>
                  <a:cubicBezTo>
                    <a:pt x="2374" y="24"/>
                    <a:pt x="2351"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11"/>
            <p:cNvSpPr/>
            <p:nvPr/>
          </p:nvSpPr>
          <p:spPr>
            <a:xfrm>
              <a:off x="-333515" y="2731123"/>
              <a:ext cx="250309" cy="204376"/>
            </a:xfrm>
            <a:custGeom>
              <a:avLst/>
              <a:gdLst/>
              <a:ahLst/>
              <a:cxnLst/>
              <a:rect l="l" t="t" r="r" b="b"/>
              <a:pathLst>
                <a:path w="4474" h="3653" extrusionOk="0">
                  <a:moveTo>
                    <a:pt x="1004" y="1986"/>
                  </a:moveTo>
                  <a:cubicBezTo>
                    <a:pt x="1187" y="2032"/>
                    <a:pt x="1370" y="2078"/>
                    <a:pt x="1552" y="2146"/>
                  </a:cubicBezTo>
                  <a:cubicBezTo>
                    <a:pt x="1781" y="2237"/>
                    <a:pt x="1986" y="2374"/>
                    <a:pt x="2191" y="2511"/>
                  </a:cubicBezTo>
                  <a:cubicBezTo>
                    <a:pt x="2328" y="2625"/>
                    <a:pt x="2465" y="2762"/>
                    <a:pt x="2579" y="2899"/>
                  </a:cubicBezTo>
                  <a:cubicBezTo>
                    <a:pt x="2648" y="3013"/>
                    <a:pt x="2694" y="3105"/>
                    <a:pt x="2739" y="3196"/>
                  </a:cubicBezTo>
                  <a:cubicBezTo>
                    <a:pt x="2762" y="3287"/>
                    <a:pt x="2785" y="3356"/>
                    <a:pt x="2808" y="3447"/>
                  </a:cubicBezTo>
                  <a:lnTo>
                    <a:pt x="2808" y="3470"/>
                  </a:lnTo>
                  <a:lnTo>
                    <a:pt x="2534" y="3470"/>
                  </a:lnTo>
                  <a:cubicBezTo>
                    <a:pt x="2420" y="3470"/>
                    <a:pt x="2283" y="3470"/>
                    <a:pt x="2169" y="3447"/>
                  </a:cubicBezTo>
                  <a:cubicBezTo>
                    <a:pt x="1940" y="3424"/>
                    <a:pt x="1735" y="3356"/>
                    <a:pt x="1529" y="3287"/>
                  </a:cubicBezTo>
                  <a:cubicBezTo>
                    <a:pt x="1301" y="3173"/>
                    <a:pt x="1073" y="3059"/>
                    <a:pt x="890" y="2899"/>
                  </a:cubicBezTo>
                  <a:cubicBezTo>
                    <a:pt x="753" y="2785"/>
                    <a:pt x="616" y="2648"/>
                    <a:pt x="525" y="2511"/>
                  </a:cubicBezTo>
                  <a:cubicBezTo>
                    <a:pt x="434" y="2397"/>
                    <a:pt x="365" y="2260"/>
                    <a:pt x="297" y="2123"/>
                  </a:cubicBezTo>
                  <a:lnTo>
                    <a:pt x="297" y="2100"/>
                  </a:lnTo>
                  <a:cubicBezTo>
                    <a:pt x="343" y="2078"/>
                    <a:pt x="365" y="2055"/>
                    <a:pt x="411" y="2055"/>
                  </a:cubicBezTo>
                  <a:cubicBezTo>
                    <a:pt x="479" y="2009"/>
                    <a:pt x="571" y="2009"/>
                    <a:pt x="639" y="1986"/>
                  </a:cubicBezTo>
                  <a:close/>
                  <a:moveTo>
                    <a:pt x="1164" y="0"/>
                  </a:moveTo>
                  <a:cubicBezTo>
                    <a:pt x="1096" y="0"/>
                    <a:pt x="1004" y="0"/>
                    <a:pt x="913" y="23"/>
                  </a:cubicBezTo>
                  <a:cubicBezTo>
                    <a:pt x="822" y="46"/>
                    <a:pt x="731" y="92"/>
                    <a:pt x="639" y="137"/>
                  </a:cubicBezTo>
                  <a:cubicBezTo>
                    <a:pt x="502" y="206"/>
                    <a:pt x="388" y="320"/>
                    <a:pt x="274" y="480"/>
                  </a:cubicBezTo>
                  <a:cubicBezTo>
                    <a:pt x="183" y="594"/>
                    <a:pt x="114" y="754"/>
                    <a:pt x="69" y="936"/>
                  </a:cubicBezTo>
                  <a:cubicBezTo>
                    <a:pt x="23" y="1096"/>
                    <a:pt x="0" y="1256"/>
                    <a:pt x="0" y="1461"/>
                  </a:cubicBezTo>
                  <a:cubicBezTo>
                    <a:pt x="0" y="1644"/>
                    <a:pt x="23" y="1826"/>
                    <a:pt x="69" y="2009"/>
                  </a:cubicBezTo>
                  <a:cubicBezTo>
                    <a:pt x="137" y="2192"/>
                    <a:pt x="206" y="2374"/>
                    <a:pt x="320" y="2557"/>
                  </a:cubicBezTo>
                  <a:cubicBezTo>
                    <a:pt x="525" y="2854"/>
                    <a:pt x="845" y="3128"/>
                    <a:pt x="1233" y="3333"/>
                  </a:cubicBezTo>
                  <a:cubicBezTo>
                    <a:pt x="1392" y="3401"/>
                    <a:pt x="1552" y="3470"/>
                    <a:pt x="1712" y="3538"/>
                  </a:cubicBezTo>
                  <a:cubicBezTo>
                    <a:pt x="1872" y="3584"/>
                    <a:pt x="2032" y="3607"/>
                    <a:pt x="2214" y="3630"/>
                  </a:cubicBezTo>
                  <a:cubicBezTo>
                    <a:pt x="2306" y="3653"/>
                    <a:pt x="2420" y="3653"/>
                    <a:pt x="2534" y="3653"/>
                  </a:cubicBezTo>
                  <a:cubicBezTo>
                    <a:pt x="2762" y="3653"/>
                    <a:pt x="2990" y="3630"/>
                    <a:pt x="3219" y="3561"/>
                  </a:cubicBezTo>
                  <a:cubicBezTo>
                    <a:pt x="3561" y="3470"/>
                    <a:pt x="3858" y="3310"/>
                    <a:pt x="4063" y="3082"/>
                  </a:cubicBezTo>
                  <a:cubicBezTo>
                    <a:pt x="4177" y="2968"/>
                    <a:pt x="4291" y="2831"/>
                    <a:pt x="4360" y="2671"/>
                  </a:cubicBezTo>
                  <a:cubicBezTo>
                    <a:pt x="4405" y="2603"/>
                    <a:pt x="4428" y="2511"/>
                    <a:pt x="4451" y="2420"/>
                  </a:cubicBezTo>
                  <a:cubicBezTo>
                    <a:pt x="4474" y="2329"/>
                    <a:pt x="4474" y="2237"/>
                    <a:pt x="4474" y="2123"/>
                  </a:cubicBezTo>
                  <a:cubicBezTo>
                    <a:pt x="4451" y="1941"/>
                    <a:pt x="4383" y="1758"/>
                    <a:pt x="4268" y="1598"/>
                  </a:cubicBezTo>
                  <a:cubicBezTo>
                    <a:pt x="4154" y="1461"/>
                    <a:pt x="3995" y="1324"/>
                    <a:pt x="3812" y="1233"/>
                  </a:cubicBezTo>
                  <a:cubicBezTo>
                    <a:pt x="3629" y="1142"/>
                    <a:pt x="3447" y="1096"/>
                    <a:pt x="3241" y="1073"/>
                  </a:cubicBezTo>
                  <a:lnTo>
                    <a:pt x="3173" y="1073"/>
                  </a:lnTo>
                  <a:cubicBezTo>
                    <a:pt x="3059" y="1073"/>
                    <a:pt x="2967" y="1096"/>
                    <a:pt x="2876" y="1096"/>
                  </a:cubicBezTo>
                  <a:cubicBezTo>
                    <a:pt x="2762" y="1119"/>
                    <a:pt x="2671" y="1142"/>
                    <a:pt x="2579" y="1165"/>
                  </a:cubicBezTo>
                  <a:lnTo>
                    <a:pt x="2465" y="1187"/>
                  </a:lnTo>
                  <a:cubicBezTo>
                    <a:pt x="2420" y="1187"/>
                    <a:pt x="2374" y="1187"/>
                    <a:pt x="2328" y="1210"/>
                  </a:cubicBezTo>
                  <a:cubicBezTo>
                    <a:pt x="2260" y="1165"/>
                    <a:pt x="2237" y="1119"/>
                    <a:pt x="2191" y="1073"/>
                  </a:cubicBezTo>
                  <a:cubicBezTo>
                    <a:pt x="2100" y="959"/>
                    <a:pt x="2054" y="822"/>
                    <a:pt x="1986" y="685"/>
                  </a:cubicBezTo>
                  <a:cubicBezTo>
                    <a:pt x="1940" y="571"/>
                    <a:pt x="1895" y="480"/>
                    <a:pt x="1849" y="389"/>
                  </a:cubicBezTo>
                  <a:cubicBezTo>
                    <a:pt x="1781" y="252"/>
                    <a:pt x="1689" y="160"/>
                    <a:pt x="1598" y="92"/>
                  </a:cubicBezTo>
                  <a:cubicBezTo>
                    <a:pt x="1484" y="23"/>
                    <a:pt x="1347" y="0"/>
                    <a:pt x="1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11"/>
            <p:cNvSpPr/>
            <p:nvPr/>
          </p:nvSpPr>
          <p:spPr>
            <a:xfrm>
              <a:off x="-6608" y="2841845"/>
              <a:ext cx="136680" cy="119000"/>
            </a:xfrm>
            <a:custGeom>
              <a:avLst/>
              <a:gdLst/>
              <a:ahLst/>
              <a:cxnLst/>
              <a:rect l="l" t="t" r="r" b="b"/>
              <a:pathLst>
                <a:path w="2443" h="2127" extrusionOk="0">
                  <a:moveTo>
                    <a:pt x="1210" y="1"/>
                  </a:moveTo>
                  <a:cubicBezTo>
                    <a:pt x="808" y="1"/>
                    <a:pt x="419" y="238"/>
                    <a:pt x="252" y="624"/>
                  </a:cubicBezTo>
                  <a:cubicBezTo>
                    <a:pt x="0" y="1171"/>
                    <a:pt x="252" y="1788"/>
                    <a:pt x="776" y="2039"/>
                  </a:cubicBezTo>
                  <a:cubicBezTo>
                    <a:pt x="919" y="2098"/>
                    <a:pt x="1066" y="2127"/>
                    <a:pt x="1210" y="2127"/>
                  </a:cubicBezTo>
                  <a:cubicBezTo>
                    <a:pt x="1620" y="2127"/>
                    <a:pt x="2006" y="1896"/>
                    <a:pt x="2192" y="1491"/>
                  </a:cubicBezTo>
                  <a:cubicBezTo>
                    <a:pt x="2443" y="966"/>
                    <a:pt x="2192" y="327"/>
                    <a:pt x="1644" y="99"/>
                  </a:cubicBezTo>
                  <a:cubicBezTo>
                    <a:pt x="1504" y="32"/>
                    <a:pt x="1356"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11"/>
            <p:cNvSpPr/>
            <p:nvPr/>
          </p:nvSpPr>
          <p:spPr>
            <a:xfrm>
              <a:off x="-474002" y="2590860"/>
              <a:ext cx="136680" cy="119672"/>
            </a:xfrm>
            <a:custGeom>
              <a:avLst/>
              <a:gdLst/>
              <a:ahLst/>
              <a:cxnLst/>
              <a:rect l="l" t="t" r="r" b="b"/>
              <a:pathLst>
                <a:path w="2443" h="2139" extrusionOk="0">
                  <a:moveTo>
                    <a:pt x="1220" y="0"/>
                  </a:moveTo>
                  <a:cubicBezTo>
                    <a:pt x="814" y="0"/>
                    <a:pt x="420" y="231"/>
                    <a:pt x="251" y="636"/>
                  </a:cubicBezTo>
                  <a:cubicBezTo>
                    <a:pt x="0" y="1184"/>
                    <a:pt x="251" y="1800"/>
                    <a:pt x="776" y="2051"/>
                  </a:cubicBezTo>
                  <a:cubicBezTo>
                    <a:pt x="919" y="2110"/>
                    <a:pt x="1068" y="2139"/>
                    <a:pt x="1214" y="2139"/>
                  </a:cubicBezTo>
                  <a:cubicBezTo>
                    <a:pt x="1629" y="2139"/>
                    <a:pt x="2023" y="1908"/>
                    <a:pt x="2192" y="1503"/>
                  </a:cubicBezTo>
                  <a:cubicBezTo>
                    <a:pt x="2443" y="978"/>
                    <a:pt x="2192" y="339"/>
                    <a:pt x="1644" y="88"/>
                  </a:cubicBezTo>
                  <a:cubicBezTo>
                    <a:pt x="1507" y="29"/>
                    <a:pt x="1363" y="0"/>
                    <a:pt x="12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11"/>
            <p:cNvSpPr/>
            <p:nvPr/>
          </p:nvSpPr>
          <p:spPr>
            <a:xfrm>
              <a:off x="53425" y="2307146"/>
              <a:ext cx="529991" cy="922574"/>
            </a:xfrm>
            <a:custGeom>
              <a:avLst/>
              <a:gdLst/>
              <a:ahLst/>
              <a:cxnLst/>
              <a:rect l="l" t="t" r="r" b="b"/>
              <a:pathLst>
                <a:path w="9473" h="16490" extrusionOk="0">
                  <a:moveTo>
                    <a:pt x="9381" y="0"/>
                  </a:moveTo>
                  <a:cubicBezTo>
                    <a:pt x="9359" y="0"/>
                    <a:pt x="9336" y="23"/>
                    <a:pt x="9313" y="46"/>
                  </a:cubicBezTo>
                  <a:cubicBezTo>
                    <a:pt x="8468" y="1507"/>
                    <a:pt x="7647" y="2968"/>
                    <a:pt x="6802" y="4429"/>
                  </a:cubicBezTo>
                  <a:cubicBezTo>
                    <a:pt x="5752" y="6277"/>
                    <a:pt x="4702" y="8126"/>
                    <a:pt x="3652" y="9975"/>
                  </a:cubicBezTo>
                  <a:cubicBezTo>
                    <a:pt x="2739" y="11596"/>
                    <a:pt x="1803" y="13216"/>
                    <a:pt x="890" y="14837"/>
                  </a:cubicBezTo>
                  <a:cubicBezTo>
                    <a:pt x="594" y="15339"/>
                    <a:pt x="320" y="15841"/>
                    <a:pt x="23" y="16343"/>
                  </a:cubicBezTo>
                  <a:cubicBezTo>
                    <a:pt x="0" y="16389"/>
                    <a:pt x="0" y="16435"/>
                    <a:pt x="46" y="16480"/>
                  </a:cubicBezTo>
                  <a:cubicBezTo>
                    <a:pt x="58" y="16486"/>
                    <a:pt x="70" y="16489"/>
                    <a:pt x="82" y="16489"/>
                  </a:cubicBezTo>
                  <a:cubicBezTo>
                    <a:pt x="114" y="16489"/>
                    <a:pt x="143" y="16468"/>
                    <a:pt x="160" y="16435"/>
                  </a:cubicBezTo>
                  <a:cubicBezTo>
                    <a:pt x="776" y="15385"/>
                    <a:pt x="1370" y="14312"/>
                    <a:pt x="1986" y="13262"/>
                  </a:cubicBezTo>
                  <a:cubicBezTo>
                    <a:pt x="2968" y="11527"/>
                    <a:pt x="3949" y="9793"/>
                    <a:pt x="4930" y="8058"/>
                  </a:cubicBezTo>
                  <a:cubicBezTo>
                    <a:pt x="5958" y="6255"/>
                    <a:pt x="7008" y="4451"/>
                    <a:pt x="8035" y="2648"/>
                  </a:cubicBezTo>
                  <a:cubicBezTo>
                    <a:pt x="8514" y="1804"/>
                    <a:pt x="8971" y="982"/>
                    <a:pt x="9450" y="137"/>
                  </a:cubicBezTo>
                  <a:cubicBezTo>
                    <a:pt x="9473" y="92"/>
                    <a:pt x="9473" y="46"/>
                    <a:pt x="9427" y="23"/>
                  </a:cubicBezTo>
                  <a:cubicBezTo>
                    <a:pt x="9427" y="0"/>
                    <a:pt x="9404" y="0"/>
                    <a:pt x="9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11"/>
            <p:cNvSpPr/>
            <p:nvPr/>
          </p:nvSpPr>
          <p:spPr>
            <a:xfrm>
              <a:off x="-700034" y="1931676"/>
              <a:ext cx="524899" cy="916532"/>
            </a:xfrm>
            <a:custGeom>
              <a:avLst/>
              <a:gdLst/>
              <a:ahLst/>
              <a:cxnLst/>
              <a:rect l="l" t="t" r="r" b="b"/>
              <a:pathLst>
                <a:path w="9382" h="16382" extrusionOk="0">
                  <a:moveTo>
                    <a:pt x="9290" y="1"/>
                  </a:moveTo>
                  <a:cubicBezTo>
                    <a:pt x="9267" y="1"/>
                    <a:pt x="9222" y="1"/>
                    <a:pt x="9222" y="24"/>
                  </a:cubicBezTo>
                  <a:cubicBezTo>
                    <a:pt x="8195" y="1850"/>
                    <a:pt x="7167" y="3653"/>
                    <a:pt x="6140" y="5456"/>
                  </a:cubicBezTo>
                  <a:cubicBezTo>
                    <a:pt x="5090" y="7305"/>
                    <a:pt x="4063" y="9131"/>
                    <a:pt x="3013" y="10957"/>
                  </a:cubicBezTo>
                  <a:cubicBezTo>
                    <a:pt x="2100" y="12578"/>
                    <a:pt x="1187" y="14198"/>
                    <a:pt x="274" y="15819"/>
                  </a:cubicBezTo>
                  <a:cubicBezTo>
                    <a:pt x="183" y="15956"/>
                    <a:pt x="92" y="16115"/>
                    <a:pt x="23" y="16252"/>
                  </a:cubicBezTo>
                  <a:cubicBezTo>
                    <a:pt x="0" y="16298"/>
                    <a:pt x="0" y="16344"/>
                    <a:pt x="46" y="16367"/>
                  </a:cubicBezTo>
                  <a:cubicBezTo>
                    <a:pt x="65" y="16376"/>
                    <a:pt x="84" y="16382"/>
                    <a:pt x="101" y="16382"/>
                  </a:cubicBezTo>
                  <a:cubicBezTo>
                    <a:pt x="125" y="16382"/>
                    <a:pt x="147" y="16370"/>
                    <a:pt x="160" y="16344"/>
                  </a:cubicBezTo>
                  <a:cubicBezTo>
                    <a:pt x="936" y="14974"/>
                    <a:pt x="1712" y="13605"/>
                    <a:pt x="2488" y="12235"/>
                  </a:cubicBezTo>
                  <a:cubicBezTo>
                    <a:pt x="3515" y="10432"/>
                    <a:pt x="4543" y="8629"/>
                    <a:pt x="5570" y="6803"/>
                  </a:cubicBezTo>
                  <a:cubicBezTo>
                    <a:pt x="6620" y="4977"/>
                    <a:pt x="7670" y="3128"/>
                    <a:pt x="8697" y="1279"/>
                  </a:cubicBezTo>
                  <a:cubicBezTo>
                    <a:pt x="8925" y="891"/>
                    <a:pt x="9153" y="503"/>
                    <a:pt x="9359" y="115"/>
                  </a:cubicBezTo>
                  <a:cubicBezTo>
                    <a:pt x="9381" y="69"/>
                    <a:pt x="9381" y="24"/>
                    <a:pt x="93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11"/>
            <p:cNvSpPr/>
            <p:nvPr/>
          </p:nvSpPr>
          <p:spPr>
            <a:xfrm>
              <a:off x="45760" y="2280347"/>
              <a:ext cx="532564" cy="928001"/>
            </a:xfrm>
            <a:custGeom>
              <a:avLst/>
              <a:gdLst/>
              <a:ahLst/>
              <a:cxnLst/>
              <a:rect l="l" t="t" r="r" b="b"/>
              <a:pathLst>
                <a:path w="9519" h="16587" extrusionOk="0">
                  <a:moveTo>
                    <a:pt x="9404" y="0"/>
                  </a:moveTo>
                  <a:cubicBezTo>
                    <a:pt x="9381" y="0"/>
                    <a:pt x="9359" y="0"/>
                    <a:pt x="9336" y="23"/>
                  </a:cubicBezTo>
                  <a:lnTo>
                    <a:pt x="6277" y="5433"/>
                  </a:lnTo>
                  <a:cubicBezTo>
                    <a:pt x="5227" y="7259"/>
                    <a:pt x="4200" y="9107"/>
                    <a:pt x="3150" y="10933"/>
                  </a:cubicBezTo>
                  <a:cubicBezTo>
                    <a:pt x="2214" y="12623"/>
                    <a:pt x="1256" y="14312"/>
                    <a:pt x="297" y="16001"/>
                  </a:cubicBezTo>
                  <a:cubicBezTo>
                    <a:pt x="206" y="16138"/>
                    <a:pt x="114" y="16297"/>
                    <a:pt x="23" y="16457"/>
                  </a:cubicBezTo>
                  <a:cubicBezTo>
                    <a:pt x="0" y="16503"/>
                    <a:pt x="23" y="16548"/>
                    <a:pt x="46" y="16571"/>
                  </a:cubicBezTo>
                  <a:cubicBezTo>
                    <a:pt x="65" y="16581"/>
                    <a:pt x="88" y="16586"/>
                    <a:pt x="110" y="16586"/>
                  </a:cubicBezTo>
                  <a:cubicBezTo>
                    <a:pt x="140" y="16586"/>
                    <a:pt x="169" y="16575"/>
                    <a:pt x="183" y="16548"/>
                  </a:cubicBezTo>
                  <a:cubicBezTo>
                    <a:pt x="982" y="15110"/>
                    <a:pt x="1803" y="13672"/>
                    <a:pt x="2625" y="12234"/>
                  </a:cubicBezTo>
                  <a:cubicBezTo>
                    <a:pt x="3652" y="10408"/>
                    <a:pt x="4679" y="8605"/>
                    <a:pt x="5707" y="6802"/>
                  </a:cubicBezTo>
                  <a:cubicBezTo>
                    <a:pt x="6734" y="4953"/>
                    <a:pt x="7784" y="3127"/>
                    <a:pt x="8834" y="1301"/>
                  </a:cubicBezTo>
                  <a:cubicBezTo>
                    <a:pt x="9039" y="890"/>
                    <a:pt x="9267" y="502"/>
                    <a:pt x="9496" y="114"/>
                  </a:cubicBezTo>
                  <a:cubicBezTo>
                    <a:pt x="9518" y="91"/>
                    <a:pt x="9496" y="23"/>
                    <a:pt x="9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11"/>
            <p:cNvSpPr/>
            <p:nvPr/>
          </p:nvSpPr>
          <p:spPr>
            <a:xfrm>
              <a:off x="-701321" y="2842236"/>
              <a:ext cx="754788" cy="367799"/>
            </a:xfrm>
            <a:custGeom>
              <a:avLst/>
              <a:gdLst/>
              <a:ahLst/>
              <a:cxnLst/>
              <a:rect l="l" t="t" r="r" b="b"/>
              <a:pathLst>
                <a:path w="13491" h="6574" extrusionOk="0">
                  <a:moveTo>
                    <a:pt x="92" y="0"/>
                  </a:moveTo>
                  <a:cubicBezTo>
                    <a:pt x="69" y="0"/>
                    <a:pt x="46" y="0"/>
                    <a:pt x="46" y="23"/>
                  </a:cubicBezTo>
                  <a:cubicBezTo>
                    <a:pt x="23" y="46"/>
                    <a:pt x="23" y="69"/>
                    <a:pt x="0" y="92"/>
                  </a:cubicBezTo>
                  <a:cubicBezTo>
                    <a:pt x="0" y="92"/>
                    <a:pt x="23" y="137"/>
                    <a:pt x="23" y="137"/>
                  </a:cubicBezTo>
                  <a:cubicBezTo>
                    <a:pt x="1507" y="1461"/>
                    <a:pt x="3242" y="2465"/>
                    <a:pt x="4999" y="3378"/>
                  </a:cubicBezTo>
                  <a:cubicBezTo>
                    <a:pt x="5867" y="3835"/>
                    <a:pt x="6757" y="4246"/>
                    <a:pt x="7647" y="4679"/>
                  </a:cubicBezTo>
                  <a:cubicBezTo>
                    <a:pt x="8560" y="5136"/>
                    <a:pt x="9496" y="5570"/>
                    <a:pt x="10477" y="5935"/>
                  </a:cubicBezTo>
                  <a:cubicBezTo>
                    <a:pt x="10934" y="6095"/>
                    <a:pt x="11413" y="6254"/>
                    <a:pt x="11892" y="6369"/>
                  </a:cubicBezTo>
                  <a:cubicBezTo>
                    <a:pt x="12144" y="6414"/>
                    <a:pt x="12372" y="6460"/>
                    <a:pt x="12600" y="6505"/>
                  </a:cubicBezTo>
                  <a:cubicBezTo>
                    <a:pt x="12874" y="6551"/>
                    <a:pt x="13125" y="6574"/>
                    <a:pt x="13399" y="6574"/>
                  </a:cubicBezTo>
                  <a:cubicBezTo>
                    <a:pt x="13445" y="6574"/>
                    <a:pt x="13490" y="6551"/>
                    <a:pt x="13490" y="6505"/>
                  </a:cubicBezTo>
                  <a:cubicBezTo>
                    <a:pt x="13490" y="6460"/>
                    <a:pt x="13445" y="6414"/>
                    <a:pt x="13399" y="6414"/>
                  </a:cubicBezTo>
                  <a:cubicBezTo>
                    <a:pt x="13057" y="6391"/>
                    <a:pt x="12691" y="6346"/>
                    <a:pt x="12349" y="6277"/>
                  </a:cubicBezTo>
                  <a:lnTo>
                    <a:pt x="12372" y="6277"/>
                  </a:lnTo>
                  <a:cubicBezTo>
                    <a:pt x="11345" y="6095"/>
                    <a:pt x="10363" y="5729"/>
                    <a:pt x="9404" y="5319"/>
                  </a:cubicBezTo>
                  <a:cubicBezTo>
                    <a:pt x="8948" y="5113"/>
                    <a:pt x="8469" y="4885"/>
                    <a:pt x="8012" y="4679"/>
                  </a:cubicBezTo>
                  <a:cubicBezTo>
                    <a:pt x="7578" y="4451"/>
                    <a:pt x="7145" y="4246"/>
                    <a:pt x="6688" y="4040"/>
                  </a:cubicBezTo>
                  <a:cubicBezTo>
                    <a:pt x="6665" y="4018"/>
                    <a:pt x="6620" y="3995"/>
                    <a:pt x="6597" y="3972"/>
                  </a:cubicBezTo>
                  <a:lnTo>
                    <a:pt x="6597" y="3972"/>
                  </a:lnTo>
                  <a:cubicBezTo>
                    <a:pt x="6597" y="3977"/>
                    <a:pt x="6597" y="3981"/>
                    <a:pt x="6597" y="3984"/>
                  </a:cubicBezTo>
                  <a:lnTo>
                    <a:pt x="6597" y="3984"/>
                  </a:lnTo>
                  <a:cubicBezTo>
                    <a:pt x="4802" y="3120"/>
                    <a:pt x="3030" y="2209"/>
                    <a:pt x="1438" y="1050"/>
                  </a:cubicBezTo>
                  <a:cubicBezTo>
                    <a:pt x="1028" y="754"/>
                    <a:pt x="640" y="434"/>
                    <a:pt x="252" y="114"/>
                  </a:cubicBezTo>
                  <a:cubicBezTo>
                    <a:pt x="229" y="92"/>
                    <a:pt x="183" y="46"/>
                    <a:pt x="160" y="23"/>
                  </a:cubicBezTo>
                  <a:cubicBezTo>
                    <a:pt x="137" y="23"/>
                    <a:pt x="137"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11"/>
            <p:cNvSpPr/>
            <p:nvPr/>
          </p:nvSpPr>
          <p:spPr>
            <a:xfrm>
              <a:off x="-181559" y="1927872"/>
              <a:ext cx="761166" cy="356330"/>
            </a:xfrm>
            <a:custGeom>
              <a:avLst/>
              <a:gdLst/>
              <a:ahLst/>
              <a:cxnLst/>
              <a:rect l="l" t="t" r="r" b="b"/>
              <a:pathLst>
                <a:path w="13605" h="6369" extrusionOk="0">
                  <a:moveTo>
                    <a:pt x="754" y="0"/>
                  </a:moveTo>
                  <a:cubicBezTo>
                    <a:pt x="525" y="0"/>
                    <a:pt x="297" y="23"/>
                    <a:pt x="69" y="69"/>
                  </a:cubicBezTo>
                  <a:cubicBezTo>
                    <a:pt x="46" y="69"/>
                    <a:pt x="23" y="69"/>
                    <a:pt x="23" y="92"/>
                  </a:cubicBezTo>
                  <a:cubicBezTo>
                    <a:pt x="0" y="115"/>
                    <a:pt x="0" y="137"/>
                    <a:pt x="0" y="160"/>
                  </a:cubicBezTo>
                  <a:cubicBezTo>
                    <a:pt x="0" y="183"/>
                    <a:pt x="0" y="183"/>
                    <a:pt x="23" y="206"/>
                  </a:cubicBezTo>
                  <a:cubicBezTo>
                    <a:pt x="23" y="229"/>
                    <a:pt x="69" y="229"/>
                    <a:pt x="69" y="229"/>
                  </a:cubicBezTo>
                  <a:cubicBezTo>
                    <a:pt x="310" y="202"/>
                    <a:pt x="542" y="191"/>
                    <a:pt x="777" y="191"/>
                  </a:cubicBezTo>
                  <a:cubicBezTo>
                    <a:pt x="942" y="191"/>
                    <a:pt x="1108" y="196"/>
                    <a:pt x="1279" y="206"/>
                  </a:cubicBezTo>
                  <a:cubicBezTo>
                    <a:pt x="2009" y="274"/>
                    <a:pt x="2717" y="457"/>
                    <a:pt x="3424" y="662"/>
                  </a:cubicBezTo>
                  <a:cubicBezTo>
                    <a:pt x="3767" y="776"/>
                    <a:pt x="4109" y="891"/>
                    <a:pt x="4451" y="1005"/>
                  </a:cubicBezTo>
                  <a:cubicBezTo>
                    <a:pt x="4794" y="1119"/>
                    <a:pt x="5113" y="1233"/>
                    <a:pt x="5456" y="1370"/>
                  </a:cubicBezTo>
                  <a:cubicBezTo>
                    <a:pt x="7350" y="2077"/>
                    <a:pt x="9130" y="3036"/>
                    <a:pt x="10797" y="4200"/>
                  </a:cubicBezTo>
                  <a:cubicBezTo>
                    <a:pt x="10888" y="4269"/>
                    <a:pt x="10979" y="4314"/>
                    <a:pt x="11071" y="4383"/>
                  </a:cubicBezTo>
                  <a:lnTo>
                    <a:pt x="11048" y="4383"/>
                  </a:lnTo>
                  <a:cubicBezTo>
                    <a:pt x="11276" y="4543"/>
                    <a:pt x="11481" y="4680"/>
                    <a:pt x="11687" y="4839"/>
                  </a:cubicBezTo>
                  <a:cubicBezTo>
                    <a:pt x="11892" y="4999"/>
                    <a:pt x="12075" y="5159"/>
                    <a:pt x="12280" y="5319"/>
                  </a:cubicBezTo>
                  <a:cubicBezTo>
                    <a:pt x="12691" y="5638"/>
                    <a:pt x="13102" y="5935"/>
                    <a:pt x="13444" y="6323"/>
                  </a:cubicBezTo>
                  <a:cubicBezTo>
                    <a:pt x="13444" y="6346"/>
                    <a:pt x="13467" y="6369"/>
                    <a:pt x="13490" y="6369"/>
                  </a:cubicBezTo>
                  <a:lnTo>
                    <a:pt x="13559" y="6369"/>
                  </a:lnTo>
                  <a:cubicBezTo>
                    <a:pt x="13581" y="6346"/>
                    <a:pt x="13581" y="6323"/>
                    <a:pt x="13604" y="6300"/>
                  </a:cubicBezTo>
                  <a:cubicBezTo>
                    <a:pt x="13604" y="6277"/>
                    <a:pt x="13604" y="6255"/>
                    <a:pt x="13581" y="6255"/>
                  </a:cubicBezTo>
                  <a:cubicBezTo>
                    <a:pt x="13513" y="6163"/>
                    <a:pt x="13444" y="6072"/>
                    <a:pt x="13353" y="5981"/>
                  </a:cubicBezTo>
                  <a:cubicBezTo>
                    <a:pt x="13285" y="5912"/>
                    <a:pt x="13193" y="5821"/>
                    <a:pt x="13079" y="5730"/>
                  </a:cubicBezTo>
                  <a:cubicBezTo>
                    <a:pt x="12897" y="5570"/>
                    <a:pt x="12714" y="5433"/>
                    <a:pt x="12509" y="5273"/>
                  </a:cubicBezTo>
                  <a:cubicBezTo>
                    <a:pt x="12417" y="5205"/>
                    <a:pt x="12326" y="5136"/>
                    <a:pt x="12235" y="5068"/>
                  </a:cubicBezTo>
                  <a:cubicBezTo>
                    <a:pt x="12143" y="4999"/>
                    <a:pt x="12052" y="4908"/>
                    <a:pt x="11938" y="4839"/>
                  </a:cubicBezTo>
                  <a:cubicBezTo>
                    <a:pt x="11733" y="4680"/>
                    <a:pt x="11550" y="4520"/>
                    <a:pt x="11345" y="4383"/>
                  </a:cubicBezTo>
                  <a:cubicBezTo>
                    <a:pt x="10523" y="3767"/>
                    <a:pt x="9678" y="3219"/>
                    <a:pt x="8788" y="2739"/>
                  </a:cubicBezTo>
                  <a:cubicBezTo>
                    <a:pt x="7921" y="2237"/>
                    <a:pt x="7008" y="1804"/>
                    <a:pt x="6072" y="1416"/>
                  </a:cubicBezTo>
                  <a:cubicBezTo>
                    <a:pt x="5844" y="1324"/>
                    <a:pt x="5593" y="1233"/>
                    <a:pt x="5364" y="1142"/>
                  </a:cubicBezTo>
                  <a:cubicBezTo>
                    <a:pt x="5136" y="1073"/>
                    <a:pt x="4908" y="982"/>
                    <a:pt x="4680" y="913"/>
                  </a:cubicBezTo>
                  <a:cubicBezTo>
                    <a:pt x="4246" y="754"/>
                    <a:pt x="3789" y="594"/>
                    <a:pt x="3333" y="480"/>
                  </a:cubicBezTo>
                  <a:cubicBezTo>
                    <a:pt x="2785" y="297"/>
                    <a:pt x="2237" y="160"/>
                    <a:pt x="1667" y="92"/>
                  </a:cubicBezTo>
                  <a:cubicBezTo>
                    <a:pt x="1370" y="46"/>
                    <a:pt x="1050" y="0"/>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11"/>
            <p:cNvSpPr/>
            <p:nvPr/>
          </p:nvSpPr>
          <p:spPr>
            <a:xfrm>
              <a:off x="-438251" y="2598301"/>
              <a:ext cx="49849" cy="48562"/>
            </a:xfrm>
            <a:custGeom>
              <a:avLst/>
              <a:gdLst/>
              <a:ahLst/>
              <a:cxnLst/>
              <a:rect l="l" t="t" r="r" b="b"/>
              <a:pathLst>
                <a:path w="891" h="868" extrusionOk="0">
                  <a:moveTo>
                    <a:pt x="480" y="1"/>
                  </a:moveTo>
                  <a:cubicBezTo>
                    <a:pt x="366" y="1"/>
                    <a:pt x="252" y="23"/>
                    <a:pt x="160" y="92"/>
                  </a:cubicBezTo>
                  <a:cubicBezTo>
                    <a:pt x="69" y="183"/>
                    <a:pt x="23" y="275"/>
                    <a:pt x="23" y="389"/>
                  </a:cubicBezTo>
                  <a:cubicBezTo>
                    <a:pt x="0" y="617"/>
                    <a:pt x="183" y="868"/>
                    <a:pt x="411" y="868"/>
                  </a:cubicBezTo>
                  <a:cubicBezTo>
                    <a:pt x="525" y="868"/>
                    <a:pt x="640" y="822"/>
                    <a:pt x="731" y="754"/>
                  </a:cubicBezTo>
                  <a:cubicBezTo>
                    <a:pt x="822" y="685"/>
                    <a:pt x="868" y="571"/>
                    <a:pt x="868" y="457"/>
                  </a:cubicBezTo>
                  <a:cubicBezTo>
                    <a:pt x="891" y="229"/>
                    <a:pt x="708" y="1"/>
                    <a:pt x="4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11"/>
            <p:cNvSpPr/>
            <p:nvPr/>
          </p:nvSpPr>
          <p:spPr>
            <a:xfrm>
              <a:off x="25339" y="2848614"/>
              <a:ext cx="49849" cy="48562"/>
            </a:xfrm>
            <a:custGeom>
              <a:avLst/>
              <a:gdLst/>
              <a:ahLst/>
              <a:cxnLst/>
              <a:rect l="l" t="t" r="r" b="b"/>
              <a:pathLst>
                <a:path w="891" h="868" extrusionOk="0">
                  <a:moveTo>
                    <a:pt x="479" y="0"/>
                  </a:moveTo>
                  <a:cubicBezTo>
                    <a:pt x="365" y="0"/>
                    <a:pt x="274" y="23"/>
                    <a:pt x="183" y="92"/>
                  </a:cubicBezTo>
                  <a:cubicBezTo>
                    <a:pt x="91" y="160"/>
                    <a:pt x="23" y="274"/>
                    <a:pt x="23" y="388"/>
                  </a:cubicBezTo>
                  <a:cubicBezTo>
                    <a:pt x="0" y="617"/>
                    <a:pt x="183" y="868"/>
                    <a:pt x="434" y="868"/>
                  </a:cubicBezTo>
                  <a:cubicBezTo>
                    <a:pt x="548" y="868"/>
                    <a:pt x="639" y="822"/>
                    <a:pt x="730" y="754"/>
                  </a:cubicBezTo>
                  <a:cubicBezTo>
                    <a:pt x="822" y="685"/>
                    <a:pt x="867" y="571"/>
                    <a:pt x="890" y="457"/>
                  </a:cubicBezTo>
                  <a:cubicBezTo>
                    <a:pt x="890" y="229"/>
                    <a:pt x="708" y="0"/>
                    <a:pt x="4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11"/>
            <p:cNvSpPr/>
            <p:nvPr/>
          </p:nvSpPr>
          <p:spPr>
            <a:xfrm>
              <a:off x="18905" y="2890743"/>
              <a:ext cx="10294" cy="9008"/>
            </a:xfrm>
            <a:custGeom>
              <a:avLst/>
              <a:gdLst/>
              <a:ahLst/>
              <a:cxnLst/>
              <a:rect l="l" t="t" r="r" b="b"/>
              <a:pathLst>
                <a:path w="184" h="161" extrusionOk="0">
                  <a:moveTo>
                    <a:pt x="92" y="1"/>
                  </a:moveTo>
                  <a:cubicBezTo>
                    <a:pt x="47" y="1"/>
                    <a:pt x="24" y="23"/>
                    <a:pt x="1" y="69"/>
                  </a:cubicBezTo>
                  <a:cubicBezTo>
                    <a:pt x="1" y="115"/>
                    <a:pt x="47" y="160"/>
                    <a:pt x="92" y="160"/>
                  </a:cubicBezTo>
                  <a:cubicBezTo>
                    <a:pt x="138" y="160"/>
                    <a:pt x="161" y="138"/>
                    <a:pt x="161" y="92"/>
                  </a:cubicBezTo>
                  <a:cubicBezTo>
                    <a:pt x="184" y="46"/>
                    <a:pt x="138" y="1"/>
                    <a:pt x="9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11"/>
            <p:cNvSpPr/>
            <p:nvPr/>
          </p:nvSpPr>
          <p:spPr>
            <a:xfrm>
              <a:off x="-447203" y="2637913"/>
              <a:ext cx="10294" cy="8952"/>
            </a:xfrm>
            <a:custGeom>
              <a:avLst/>
              <a:gdLst/>
              <a:ahLst/>
              <a:cxnLst/>
              <a:rect l="l" t="t" r="r" b="b"/>
              <a:pathLst>
                <a:path w="184" h="160" extrusionOk="0">
                  <a:moveTo>
                    <a:pt x="92" y="0"/>
                  </a:moveTo>
                  <a:cubicBezTo>
                    <a:pt x="46" y="0"/>
                    <a:pt x="24" y="46"/>
                    <a:pt x="24" y="92"/>
                  </a:cubicBezTo>
                  <a:cubicBezTo>
                    <a:pt x="1" y="114"/>
                    <a:pt x="46" y="160"/>
                    <a:pt x="92" y="160"/>
                  </a:cubicBezTo>
                  <a:cubicBezTo>
                    <a:pt x="138" y="160"/>
                    <a:pt x="160" y="137"/>
                    <a:pt x="183" y="92"/>
                  </a:cubicBezTo>
                  <a:cubicBezTo>
                    <a:pt x="183" y="46"/>
                    <a:pt x="138" y="0"/>
                    <a:pt x="92"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11"/>
            <p:cNvSpPr/>
            <p:nvPr/>
          </p:nvSpPr>
          <p:spPr>
            <a:xfrm>
              <a:off x="-536609" y="2661579"/>
              <a:ext cx="71613" cy="65067"/>
            </a:xfrm>
            <a:custGeom>
              <a:avLst/>
              <a:gdLst/>
              <a:ahLst/>
              <a:cxnLst/>
              <a:rect l="l" t="t" r="r" b="b"/>
              <a:pathLst>
                <a:path w="1280" h="1163" extrusionOk="0">
                  <a:moveTo>
                    <a:pt x="410" y="1"/>
                  </a:moveTo>
                  <a:cubicBezTo>
                    <a:pt x="323" y="1"/>
                    <a:pt x="244" y="26"/>
                    <a:pt x="184" y="79"/>
                  </a:cubicBezTo>
                  <a:cubicBezTo>
                    <a:pt x="1" y="239"/>
                    <a:pt x="47" y="604"/>
                    <a:pt x="298" y="878"/>
                  </a:cubicBezTo>
                  <a:cubicBezTo>
                    <a:pt x="465" y="1061"/>
                    <a:pt x="683" y="1162"/>
                    <a:pt x="864" y="1162"/>
                  </a:cubicBezTo>
                  <a:cubicBezTo>
                    <a:pt x="955" y="1162"/>
                    <a:pt x="1036" y="1137"/>
                    <a:pt x="1097" y="1084"/>
                  </a:cubicBezTo>
                  <a:cubicBezTo>
                    <a:pt x="1279" y="901"/>
                    <a:pt x="1211" y="559"/>
                    <a:pt x="960" y="285"/>
                  </a:cubicBezTo>
                  <a:cubicBezTo>
                    <a:pt x="792" y="102"/>
                    <a:pt x="584" y="1"/>
                    <a:pt x="4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11"/>
            <p:cNvSpPr/>
            <p:nvPr/>
          </p:nvSpPr>
          <p:spPr>
            <a:xfrm>
              <a:off x="49564" y="2965658"/>
              <a:ext cx="77991" cy="50744"/>
            </a:xfrm>
            <a:custGeom>
              <a:avLst/>
              <a:gdLst/>
              <a:ahLst/>
              <a:cxnLst/>
              <a:rect l="l" t="t" r="r" b="b"/>
              <a:pathLst>
                <a:path w="1394" h="907" extrusionOk="0">
                  <a:moveTo>
                    <a:pt x="630" y="1"/>
                  </a:moveTo>
                  <a:cubicBezTo>
                    <a:pt x="319" y="1"/>
                    <a:pt x="67" y="151"/>
                    <a:pt x="46" y="374"/>
                  </a:cubicBezTo>
                  <a:cubicBezTo>
                    <a:pt x="1" y="602"/>
                    <a:pt x="275" y="853"/>
                    <a:pt x="640" y="899"/>
                  </a:cubicBezTo>
                  <a:cubicBezTo>
                    <a:pt x="682" y="904"/>
                    <a:pt x="724" y="906"/>
                    <a:pt x="764" y="906"/>
                  </a:cubicBezTo>
                  <a:cubicBezTo>
                    <a:pt x="1075" y="906"/>
                    <a:pt x="1330" y="758"/>
                    <a:pt x="1370" y="556"/>
                  </a:cubicBezTo>
                  <a:cubicBezTo>
                    <a:pt x="1393" y="305"/>
                    <a:pt x="1119" y="77"/>
                    <a:pt x="754" y="8"/>
                  </a:cubicBezTo>
                  <a:cubicBezTo>
                    <a:pt x="712" y="3"/>
                    <a:pt x="671" y="1"/>
                    <a:pt x="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2" name="Google Shape;2772;p11"/>
          <p:cNvGrpSpPr/>
          <p:nvPr/>
        </p:nvGrpSpPr>
        <p:grpSpPr>
          <a:xfrm rot="-5400000" flipH="1">
            <a:off x="302928" y="222627"/>
            <a:ext cx="391006" cy="429304"/>
            <a:chOff x="818450" y="719950"/>
            <a:chExt cx="162075" cy="177950"/>
          </a:xfrm>
        </p:grpSpPr>
        <p:sp>
          <p:nvSpPr>
            <p:cNvPr id="2773" name="Google Shape;2773;p11"/>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11"/>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11"/>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6" name="Google Shape;2776;p11"/>
          <p:cNvGrpSpPr/>
          <p:nvPr/>
        </p:nvGrpSpPr>
        <p:grpSpPr>
          <a:xfrm rot="350702">
            <a:off x="8451632" y="3117934"/>
            <a:ext cx="329638" cy="423833"/>
            <a:chOff x="3526675" y="707075"/>
            <a:chExt cx="187750" cy="241400"/>
          </a:xfrm>
        </p:grpSpPr>
        <p:sp>
          <p:nvSpPr>
            <p:cNvPr id="2777" name="Google Shape;2777;p11"/>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11"/>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11"/>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80" name="Google Shape;2780;p11"/>
          <p:cNvSpPr/>
          <p:nvPr/>
        </p:nvSpPr>
        <p:spPr>
          <a:xfrm rot="1258828">
            <a:off x="2294629" y="4800920"/>
            <a:ext cx="339518"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11"/>
          <p:cNvSpPr/>
          <p:nvPr/>
        </p:nvSpPr>
        <p:spPr>
          <a:xfrm>
            <a:off x="5029822" y="500898"/>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11"/>
          <p:cNvSpPr/>
          <p:nvPr/>
        </p:nvSpPr>
        <p:spPr>
          <a:xfrm>
            <a:off x="420711" y="287033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11"/>
          <p:cNvSpPr/>
          <p:nvPr/>
        </p:nvSpPr>
        <p:spPr>
          <a:xfrm rot="-690445">
            <a:off x="3248091" y="575516"/>
            <a:ext cx="339523"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11"/>
          <p:cNvSpPr/>
          <p:nvPr/>
        </p:nvSpPr>
        <p:spPr>
          <a:xfrm>
            <a:off x="6516224" y="814901"/>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85" name="Google Shape;2785;p11"/>
          <p:cNvGrpSpPr/>
          <p:nvPr/>
        </p:nvGrpSpPr>
        <p:grpSpPr>
          <a:xfrm rot="3230776">
            <a:off x="8181464" y="411237"/>
            <a:ext cx="498890" cy="535809"/>
            <a:chOff x="539500" y="356300"/>
            <a:chExt cx="347201" cy="372894"/>
          </a:xfrm>
        </p:grpSpPr>
        <p:sp>
          <p:nvSpPr>
            <p:cNvPr id="2786" name="Google Shape;2786;p11"/>
            <p:cNvSpPr/>
            <p:nvPr/>
          </p:nvSpPr>
          <p:spPr>
            <a:xfrm>
              <a:off x="545665" y="376864"/>
              <a:ext cx="113034" cy="349271"/>
            </a:xfrm>
            <a:custGeom>
              <a:avLst/>
              <a:gdLst/>
              <a:ahLst/>
              <a:cxnLst/>
              <a:rect l="l" t="t" r="r" b="b"/>
              <a:pathLst>
                <a:path w="2512" h="7762" extrusionOk="0">
                  <a:moveTo>
                    <a:pt x="982" y="799"/>
                  </a:moveTo>
                  <a:cubicBezTo>
                    <a:pt x="982" y="822"/>
                    <a:pt x="960" y="845"/>
                    <a:pt x="960" y="845"/>
                  </a:cubicBezTo>
                  <a:cubicBezTo>
                    <a:pt x="960" y="822"/>
                    <a:pt x="960" y="822"/>
                    <a:pt x="982" y="799"/>
                  </a:cubicBezTo>
                  <a:close/>
                  <a:moveTo>
                    <a:pt x="1233" y="0"/>
                  </a:moveTo>
                  <a:cubicBezTo>
                    <a:pt x="1233" y="0"/>
                    <a:pt x="1211" y="23"/>
                    <a:pt x="1188" y="23"/>
                  </a:cubicBezTo>
                  <a:cubicBezTo>
                    <a:pt x="1165" y="23"/>
                    <a:pt x="1142" y="46"/>
                    <a:pt x="1142" y="46"/>
                  </a:cubicBezTo>
                  <a:cubicBezTo>
                    <a:pt x="1096" y="92"/>
                    <a:pt x="1051" y="115"/>
                    <a:pt x="1005" y="137"/>
                  </a:cubicBezTo>
                  <a:cubicBezTo>
                    <a:pt x="937" y="206"/>
                    <a:pt x="868" y="274"/>
                    <a:pt x="800" y="343"/>
                  </a:cubicBezTo>
                  <a:cubicBezTo>
                    <a:pt x="731" y="411"/>
                    <a:pt x="663" y="480"/>
                    <a:pt x="594" y="548"/>
                  </a:cubicBezTo>
                  <a:cubicBezTo>
                    <a:pt x="572" y="571"/>
                    <a:pt x="549" y="617"/>
                    <a:pt x="526" y="640"/>
                  </a:cubicBezTo>
                  <a:cubicBezTo>
                    <a:pt x="480" y="685"/>
                    <a:pt x="457" y="731"/>
                    <a:pt x="435" y="777"/>
                  </a:cubicBezTo>
                  <a:cubicBezTo>
                    <a:pt x="389" y="845"/>
                    <a:pt x="343" y="936"/>
                    <a:pt x="298" y="1005"/>
                  </a:cubicBezTo>
                  <a:cubicBezTo>
                    <a:pt x="275" y="1028"/>
                    <a:pt x="275" y="1050"/>
                    <a:pt x="252" y="1073"/>
                  </a:cubicBezTo>
                  <a:cubicBezTo>
                    <a:pt x="252" y="1119"/>
                    <a:pt x="229" y="1142"/>
                    <a:pt x="229" y="1187"/>
                  </a:cubicBezTo>
                  <a:cubicBezTo>
                    <a:pt x="206" y="1210"/>
                    <a:pt x="206" y="1210"/>
                    <a:pt x="206" y="1233"/>
                  </a:cubicBezTo>
                  <a:cubicBezTo>
                    <a:pt x="206" y="1256"/>
                    <a:pt x="183" y="1279"/>
                    <a:pt x="183" y="1279"/>
                  </a:cubicBezTo>
                  <a:cubicBezTo>
                    <a:pt x="138" y="1484"/>
                    <a:pt x="92" y="1667"/>
                    <a:pt x="47" y="1872"/>
                  </a:cubicBezTo>
                  <a:cubicBezTo>
                    <a:pt x="47" y="1895"/>
                    <a:pt x="47" y="1941"/>
                    <a:pt x="47" y="1963"/>
                  </a:cubicBezTo>
                  <a:cubicBezTo>
                    <a:pt x="24" y="1986"/>
                    <a:pt x="24" y="2032"/>
                    <a:pt x="24" y="2055"/>
                  </a:cubicBezTo>
                  <a:cubicBezTo>
                    <a:pt x="24" y="2100"/>
                    <a:pt x="24" y="2169"/>
                    <a:pt x="24" y="2237"/>
                  </a:cubicBezTo>
                  <a:cubicBezTo>
                    <a:pt x="24" y="2351"/>
                    <a:pt x="24" y="2488"/>
                    <a:pt x="24" y="2625"/>
                  </a:cubicBezTo>
                  <a:cubicBezTo>
                    <a:pt x="24" y="2625"/>
                    <a:pt x="24" y="2648"/>
                    <a:pt x="24" y="2671"/>
                  </a:cubicBezTo>
                  <a:cubicBezTo>
                    <a:pt x="24" y="2694"/>
                    <a:pt x="24" y="2717"/>
                    <a:pt x="24" y="2740"/>
                  </a:cubicBezTo>
                  <a:cubicBezTo>
                    <a:pt x="1" y="2831"/>
                    <a:pt x="1" y="2922"/>
                    <a:pt x="1" y="3013"/>
                  </a:cubicBezTo>
                  <a:cubicBezTo>
                    <a:pt x="1" y="3059"/>
                    <a:pt x="1" y="3105"/>
                    <a:pt x="1" y="3150"/>
                  </a:cubicBezTo>
                  <a:cubicBezTo>
                    <a:pt x="1" y="3219"/>
                    <a:pt x="24" y="3265"/>
                    <a:pt x="24" y="3310"/>
                  </a:cubicBezTo>
                  <a:cubicBezTo>
                    <a:pt x="24" y="3401"/>
                    <a:pt x="24" y="3493"/>
                    <a:pt x="47" y="3584"/>
                  </a:cubicBezTo>
                  <a:cubicBezTo>
                    <a:pt x="47" y="3744"/>
                    <a:pt x="69" y="3926"/>
                    <a:pt x="115" y="4086"/>
                  </a:cubicBezTo>
                  <a:cubicBezTo>
                    <a:pt x="138" y="4246"/>
                    <a:pt x="183" y="4406"/>
                    <a:pt x="229" y="4566"/>
                  </a:cubicBezTo>
                  <a:cubicBezTo>
                    <a:pt x="275" y="4725"/>
                    <a:pt x="320" y="4885"/>
                    <a:pt x="366" y="5022"/>
                  </a:cubicBezTo>
                  <a:cubicBezTo>
                    <a:pt x="412" y="5182"/>
                    <a:pt x="457" y="5342"/>
                    <a:pt x="549" y="5501"/>
                  </a:cubicBezTo>
                  <a:cubicBezTo>
                    <a:pt x="594" y="5638"/>
                    <a:pt x="663" y="5798"/>
                    <a:pt x="731" y="5935"/>
                  </a:cubicBezTo>
                  <a:cubicBezTo>
                    <a:pt x="777" y="6026"/>
                    <a:pt x="800" y="6095"/>
                    <a:pt x="845" y="6163"/>
                  </a:cubicBezTo>
                  <a:cubicBezTo>
                    <a:pt x="868" y="6232"/>
                    <a:pt x="914" y="6300"/>
                    <a:pt x="960" y="6369"/>
                  </a:cubicBezTo>
                  <a:cubicBezTo>
                    <a:pt x="1119" y="6643"/>
                    <a:pt x="1279" y="6917"/>
                    <a:pt x="1439" y="7190"/>
                  </a:cubicBezTo>
                  <a:cubicBezTo>
                    <a:pt x="1462" y="7236"/>
                    <a:pt x="1507" y="7282"/>
                    <a:pt x="1530" y="7327"/>
                  </a:cubicBezTo>
                  <a:cubicBezTo>
                    <a:pt x="1553" y="7373"/>
                    <a:pt x="1576" y="7419"/>
                    <a:pt x="1621" y="7464"/>
                  </a:cubicBezTo>
                  <a:cubicBezTo>
                    <a:pt x="1644" y="7510"/>
                    <a:pt x="1667" y="7556"/>
                    <a:pt x="1690" y="7578"/>
                  </a:cubicBezTo>
                  <a:cubicBezTo>
                    <a:pt x="1713" y="7624"/>
                    <a:pt x="1736" y="7647"/>
                    <a:pt x="1758" y="7670"/>
                  </a:cubicBezTo>
                  <a:cubicBezTo>
                    <a:pt x="1781" y="7693"/>
                    <a:pt x="1827" y="7738"/>
                    <a:pt x="1873" y="7738"/>
                  </a:cubicBezTo>
                  <a:cubicBezTo>
                    <a:pt x="1918" y="7761"/>
                    <a:pt x="1987" y="7761"/>
                    <a:pt x="2032" y="7761"/>
                  </a:cubicBezTo>
                  <a:cubicBezTo>
                    <a:pt x="2078" y="7761"/>
                    <a:pt x="2124" y="7738"/>
                    <a:pt x="2146" y="7715"/>
                  </a:cubicBezTo>
                  <a:cubicBezTo>
                    <a:pt x="2192" y="7715"/>
                    <a:pt x="2238" y="7693"/>
                    <a:pt x="2261" y="7670"/>
                  </a:cubicBezTo>
                  <a:cubicBezTo>
                    <a:pt x="2306" y="7647"/>
                    <a:pt x="2352" y="7624"/>
                    <a:pt x="2398" y="7578"/>
                  </a:cubicBezTo>
                  <a:cubicBezTo>
                    <a:pt x="2443" y="7556"/>
                    <a:pt x="2466" y="7510"/>
                    <a:pt x="2489" y="7464"/>
                  </a:cubicBezTo>
                  <a:cubicBezTo>
                    <a:pt x="2512" y="7442"/>
                    <a:pt x="2512" y="7419"/>
                    <a:pt x="2512" y="7396"/>
                  </a:cubicBezTo>
                  <a:cubicBezTo>
                    <a:pt x="2512" y="7373"/>
                    <a:pt x="2512" y="7350"/>
                    <a:pt x="2489" y="7327"/>
                  </a:cubicBezTo>
                  <a:cubicBezTo>
                    <a:pt x="2466" y="7282"/>
                    <a:pt x="2443" y="7236"/>
                    <a:pt x="2420" y="7213"/>
                  </a:cubicBezTo>
                  <a:cubicBezTo>
                    <a:pt x="2398" y="7190"/>
                    <a:pt x="2398" y="7168"/>
                    <a:pt x="2375" y="7145"/>
                  </a:cubicBezTo>
                  <a:cubicBezTo>
                    <a:pt x="2329" y="7099"/>
                    <a:pt x="2306" y="7053"/>
                    <a:pt x="2261" y="7008"/>
                  </a:cubicBezTo>
                  <a:cubicBezTo>
                    <a:pt x="2192" y="6894"/>
                    <a:pt x="2101" y="6780"/>
                    <a:pt x="2032" y="6665"/>
                  </a:cubicBezTo>
                  <a:cubicBezTo>
                    <a:pt x="1964" y="6551"/>
                    <a:pt x="1873" y="6460"/>
                    <a:pt x="1804" y="6346"/>
                  </a:cubicBezTo>
                  <a:cubicBezTo>
                    <a:pt x="1713" y="6209"/>
                    <a:pt x="1644" y="6095"/>
                    <a:pt x="1576" y="5981"/>
                  </a:cubicBezTo>
                  <a:cubicBezTo>
                    <a:pt x="1576" y="5958"/>
                    <a:pt x="1576" y="5958"/>
                    <a:pt x="1553" y="5935"/>
                  </a:cubicBezTo>
                  <a:cubicBezTo>
                    <a:pt x="1576" y="5912"/>
                    <a:pt x="1576" y="5867"/>
                    <a:pt x="1553" y="5821"/>
                  </a:cubicBezTo>
                  <a:cubicBezTo>
                    <a:pt x="1530" y="5752"/>
                    <a:pt x="1485" y="5661"/>
                    <a:pt x="1462" y="5593"/>
                  </a:cubicBezTo>
                  <a:cubicBezTo>
                    <a:pt x="1439" y="5547"/>
                    <a:pt x="1416" y="5501"/>
                    <a:pt x="1393" y="5456"/>
                  </a:cubicBezTo>
                  <a:cubicBezTo>
                    <a:pt x="1348" y="5342"/>
                    <a:pt x="1302" y="5227"/>
                    <a:pt x="1256" y="5113"/>
                  </a:cubicBezTo>
                  <a:cubicBezTo>
                    <a:pt x="1211" y="4954"/>
                    <a:pt x="1165" y="4817"/>
                    <a:pt x="1119" y="4680"/>
                  </a:cubicBezTo>
                  <a:cubicBezTo>
                    <a:pt x="1074" y="4543"/>
                    <a:pt x="1028" y="4406"/>
                    <a:pt x="1005" y="4246"/>
                  </a:cubicBezTo>
                  <a:cubicBezTo>
                    <a:pt x="982" y="4155"/>
                    <a:pt x="960" y="4063"/>
                    <a:pt x="937" y="3972"/>
                  </a:cubicBezTo>
                  <a:cubicBezTo>
                    <a:pt x="960" y="3949"/>
                    <a:pt x="982" y="3904"/>
                    <a:pt x="982" y="3858"/>
                  </a:cubicBezTo>
                  <a:cubicBezTo>
                    <a:pt x="982" y="3812"/>
                    <a:pt x="982" y="3744"/>
                    <a:pt x="982" y="3675"/>
                  </a:cubicBezTo>
                  <a:lnTo>
                    <a:pt x="960" y="3538"/>
                  </a:lnTo>
                  <a:cubicBezTo>
                    <a:pt x="960" y="3516"/>
                    <a:pt x="960" y="3493"/>
                    <a:pt x="960" y="3493"/>
                  </a:cubicBezTo>
                  <a:cubicBezTo>
                    <a:pt x="960" y="3447"/>
                    <a:pt x="960" y="3424"/>
                    <a:pt x="960" y="3379"/>
                  </a:cubicBezTo>
                  <a:cubicBezTo>
                    <a:pt x="960" y="3219"/>
                    <a:pt x="960" y="3036"/>
                    <a:pt x="982" y="2854"/>
                  </a:cubicBezTo>
                  <a:cubicBezTo>
                    <a:pt x="982" y="2694"/>
                    <a:pt x="1005" y="2534"/>
                    <a:pt x="1028" y="2374"/>
                  </a:cubicBezTo>
                  <a:cubicBezTo>
                    <a:pt x="1028" y="2283"/>
                    <a:pt x="1028" y="2215"/>
                    <a:pt x="1051" y="2123"/>
                  </a:cubicBezTo>
                  <a:cubicBezTo>
                    <a:pt x="1051" y="2055"/>
                    <a:pt x="1074" y="1986"/>
                    <a:pt x="1074" y="1918"/>
                  </a:cubicBezTo>
                  <a:cubicBezTo>
                    <a:pt x="1096" y="1872"/>
                    <a:pt x="1096" y="1827"/>
                    <a:pt x="1119" y="1781"/>
                  </a:cubicBezTo>
                  <a:cubicBezTo>
                    <a:pt x="1142" y="1735"/>
                    <a:pt x="1142" y="1712"/>
                    <a:pt x="1119" y="1690"/>
                  </a:cubicBezTo>
                  <a:cubicBezTo>
                    <a:pt x="1165" y="1553"/>
                    <a:pt x="1188" y="1438"/>
                    <a:pt x="1233" y="1324"/>
                  </a:cubicBezTo>
                  <a:cubicBezTo>
                    <a:pt x="1256" y="1210"/>
                    <a:pt x="1302" y="1096"/>
                    <a:pt x="1325" y="1005"/>
                  </a:cubicBezTo>
                  <a:cubicBezTo>
                    <a:pt x="1348" y="959"/>
                    <a:pt x="1370" y="891"/>
                    <a:pt x="1393" y="845"/>
                  </a:cubicBezTo>
                  <a:cubicBezTo>
                    <a:pt x="1393" y="822"/>
                    <a:pt x="1393" y="799"/>
                    <a:pt x="1393" y="777"/>
                  </a:cubicBezTo>
                  <a:cubicBezTo>
                    <a:pt x="1416" y="754"/>
                    <a:pt x="1416" y="731"/>
                    <a:pt x="1416" y="708"/>
                  </a:cubicBezTo>
                  <a:cubicBezTo>
                    <a:pt x="1416" y="685"/>
                    <a:pt x="1416" y="640"/>
                    <a:pt x="1393" y="617"/>
                  </a:cubicBezTo>
                  <a:cubicBezTo>
                    <a:pt x="1377" y="567"/>
                    <a:pt x="1325" y="530"/>
                    <a:pt x="1271" y="530"/>
                  </a:cubicBezTo>
                  <a:cubicBezTo>
                    <a:pt x="1251" y="530"/>
                    <a:pt x="1230" y="536"/>
                    <a:pt x="1211" y="548"/>
                  </a:cubicBezTo>
                  <a:cubicBezTo>
                    <a:pt x="1188" y="571"/>
                    <a:pt x="1165" y="571"/>
                    <a:pt x="1142" y="594"/>
                  </a:cubicBezTo>
                  <a:cubicBezTo>
                    <a:pt x="1119" y="594"/>
                    <a:pt x="1119" y="617"/>
                    <a:pt x="1119" y="617"/>
                  </a:cubicBezTo>
                  <a:cubicBezTo>
                    <a:pt x="1096" y="640"/>
                    <a:pt x="1096" y="640"/>
                    <a:pt x="1074" y="662"/>
                  </a:cubicBezTo>
                  <a:cubicBezTo>
                    <a:pt x="1028" y="708"/>
                    <a:pt x="1005" y="754"/>
                    <a:pt x="982" y="799"/>
                  </a:cubicBezTo>
                  <a:cubicBezTo>
                    <a:pt x="982" y="754"/>
                    <a:pt x="982" y="685"/>
                    <a:pt x="937" y="640"/>
                  </a:cubicBezTo>
                  <a:cubicBezTo>
                    <a:pt x="1028" y="548"/>
                    <a:pt x="1119" y="457"/>
                    <a:pt x="1233" y="366"/>
                  </a:cubicBezTo>
                  <a:cubicBezTo>
                    <a:pt x="1256" y="366"/>
                    <a:pt x="1279" y="343"/>
                    <a:pt x="1279" y="343"/>
                  </a:cubicBezTo>
                  <a:cubicBezTo>
                    <a:pt x="1302" y="320"/>
                    <a:pt x="1325" y="320"/>
                    <a:pt x="1348" y="297"/>
                  </a:cubicBezTo>
                  <a:cubicBezTo>
                    <a:pt x="1416" y="297"/>
                    <a:pt x="1462" y="229"/>
                    <a:pt x="1462" y="160"/>
                  </a:cubicBezTo>
                  <a:cubicBezTo>
                    <a:pt x="1462" y="115"/>
                    <a:pt x="1439" y="69"/>
                    <a:pt x="1416" y="46"/>
                  </a:cubicBezTo>
                  <a:cubicBezTo>
                    <a:pt x="1393" y="23"/>
                    <a:pt x="1348" y="0"/>
                    <a:pt x="13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11"/>
            <p:cNvSpPr/>
            <p:nvPr/>
          </p:nvSpPr>
          <p:spPr>
            <a:xfrm>
              <a:off x="589852" y="553527"/>
              <a:ext cx="117128" cy="55482"/>
            </a:xfrm>
            <a:custGeom>
              <a:avLst/>
              <a:gdLst/>
              <a:ahLst/>
              <a:cxnLst/>
              <a:rect l="l" t="t" r="r" b="b"/>
              <a:pathLst>
                <a:path w="2603" h="1233" extrusionOk="0">
                  <a:moveTo>
                    <a:pt x="2397" y="0"/>
                  </a:moveTo>
                  <a:cubicBezTo>
                    <a:pt x="2306" y="46"/>
                    <a:pt x="2192" y="69"/>
                    <a:pt x="2100" y="115"/>
                  </a:cubicBezTo>
                  <a:cubicBezTo>
                    <a:pt x="1986" y="160"/>
                    <a:pt x="1872" y="229"/>
                    <a:pt x="1781" y="297"/>
                  </a:cubicBezTo>
                  <a:cubicBezTo>
                    <a:pt x="1644" y="366"/>
                    <a:pt x="1484" y="457"/>
                    <a:pt x="1347" y="525"/>
                  </a:cubicBezTo>
                  <a:cubicBezTo>
                    <a:pt x="1210" y="594"/>
                    <a:pt x="1050" y="685"/>
                    <a:pt x="913" y="754"/>
                  </a:cubicBezTo>
                  <a:cubicBezTo>
                    <a:pt x="845" y="776"/>
                    <a:pt x="799" y="799"/>
                    <a:pt x="754" y="845"/>
                  </a:cubicBezTo>
                  <a:lnTo>
                    <a:pt x="731" y="845"/>
                  </a:lnTo>
                  <a:cubicBezTo>
                    <a:pt x="731" y="845"/>
                    <a:pt x="731" y="822"/>
                    <a:pt x="754" y="822"/>
                  </a:cubicBezTo>
                  <a:cubicBezTo>
                    <a:pt x="754" y="822"/>
                    <a:pt x="776" y="822"/>
                    <a:pt x="799" y="799"/>
                  </a:cubicBezTo>
                  <a:cubicBezTo>
                    <a:pt x="845" y="776"/>
                    <a:pt x="913" y="754"/>
                    <a:pt x="936" y="685"/>
                  </a:cubicBezTo>
                  <a:cubicBezTo>
                    <a:pt x="959" y="662"/>
                    <a:pt x="982" y="594"/>
                    <a:pt x="959" y="548"/>
                  </a:cubicBezTo>
                  <a:cubicBezTo>
                    <a:pt x="913" y="503"/>
                    <a:pt x="868" y="480"/>
                    <a:pt x="799" y="480"/>
                  </a:cubicBezTo>
                  <a:cubicBezTo>
                    <a:pt x="776" y="503"/>
                    <a:pt x="754" y="503"/>
                    <a:pt x="731" y="503"/>
                  </a:cubicBezTo>
                  <a:cubicBezTo>
                    <a:pt x="685" y="525"/>
                    <a:pt x="662" y="525"/>
                    <a:pt x="617" y="548"/>
                  </a:cubicBezTo>
                  <a:cubicBezTo>
                    <a:pt x="525" y="571"/>
                    <a:pt x="434" y="617"/>
                    <a:pt x="343" y="640"/>
                  </a:cubicBezTo>
                  <a:cubicBezTo>
                    <a:pt x="297" y="662"/>
                    <a:pt x="251" y="685"/>
                    <a:pt x="206" y="708"/>
                  </a:cubicBezTo>
                  <a:cubicBezTo>
                    <a:pt x="183" y="708"/>
                    <a:pt x="160" y="731"/>
                    <a:pt x="160" y="731"/>
                  </a:cubicBezTo>
                  <a:cubicBezTo>
                    <a:pt x="114" y="754"/>
                    <a:pt x="69" y="776"/>
                    <a:pt x="23" y="799"/>
                  </a:cubicBezTo>
                  <a:cubicBezTo>
                    <a:pt x="0" y="822"/>
                    <a:pt x="0" y="891"/>
                    <a:pt x="23" y="913"/>
                  </a:cubicBezTo>
                  <a:cubicBezTo>
                    <a:pt x="23" y="936"/>
                    <a:pt x="46" y="936"/>
                    <a:pt x="69" y="936"/>
                  </a:cubicBezTo>
                  <a:cubicBezTo>
                    <a:pt x="46" y="982"/>
                    <a:pt x="46" y="1005"/>
                    <a:pt x="46" y="1028"/>
                  </a:cubicBezTo>
                  <a:cubicBezTo>
                    <a:pt x="46" y="1050"/>
                    <a:pt x="69" y="1096"/>
                    <a:pt x="92" y="1119"/>
                  </a:cubicBezTo>
                  <a:lnTo>
                    <a:pt x="114" y="1119"/>
                  </a:lnTo>
                  <a:cubicBezTo>
                    <a:pt x="114" y="1142"/>
                    <a:pt x="114" y="1165"/>
                    <a:pt x="114" y="1165"/>
                  </a:cubicBezTo>
                  <a:cubicBezTo>
                    <a:pt x="137" y="1187"/>
                    <a:pt x="160" y="1233"/>
                    <a:pt x="183" y="1233"/>
                  </a:cubicBezTo>
                  <a:lnTo>
                    <a:pt x="343" y="1233"/>
                  </a:lnTo>
                  <a:cubicBezTo>
                    <a:pt x="366" y="1233"/>
                    <a:pt x="388" y="1210"/>
                    <a:pt x="411" y="1210"/>
                  </a:cubicBezTo>
                  <a:lnTo>
                    <a:pt x="503" y="1210"/>
                  </a:lnTo>
                  <a:cubicBezTo>
                    <a:pt x="571" y="1187"/>
                    <a:pt x="639" y="1187"/>
                    <a:pt x="685" y="1165"/>
                  </a:cubicBezTo>
                  <a:cubicBezTo>
                    <a:pt x="708" y="1165"/>
                    <a:pt x="731" y="1165"/>
                    <a:pt x="754" y="1142"/>
                  </a:cubicBezTo>
                  <a:lnTo>
                    <a:pt x="799" y="1142"/>
                  </a:lnTo>
                  <a:cubicBezTo>
                    <a:pt x="845" y="1119"/>
                    <a:pt x="845" y="1119"/>
                    <a:pt x="868" y="1096"/>
                  </a:cubicBezTo>
                  <a:cubicBezTo>
                    <a:pt x="891" y="1096"/>
                    <a:pt x="891" y="1073"/>
                    <a:pt x="913" y="1050"/>
                  </a:cubicBezTo>
                  <a:cubicBezTo>
                    <a:pt x="1005" y="1028"/>
                    <a:pt x="1119" y="959"/>
                    <a:pt x="1210" y="913"/>
                  </a:cubicBezTo>
                  <a:cubicBezTo>
                    <a:pt x="1370" y="845"/>
                    <a:pt x="1530" y="776"/>
                    <a:pt x="1667" y="685"/>
                  </a:cubicBezTo>
                  <a:cubicBezTo>
                    <a:pt x="1758" y="662"/>
                    <a:pt x="1826" y="617"/>
                    <a:pt x="1895" y="571"/>
                  </a:cubicBezTo>
                  <a:cubicBezTo>
                    <a:pt x="1941" y="548"/>
                    <a:pt x="1986" y="525"/>
                    <a:pt x="2009" y="503"/>
                  </a:cubicBezTo>
                  <a:cubicBezTo>
                    <a:pt x="2032" y="503"/>
                    <a:pt x="2055" y="480"/>
                    <a:pt x="2077" y="480"/>
                  </a:cubicBezTo>
                  <a:cubicBezTo>
                    <a:pt x="2123" y="434"/>
                    <a:pt x="2192" y="411"/>
                    <a:pt x="2260" y="388"/>
                  </a:cubicBezTo>
                  <a:cubicBezTo>
                    <a:pt x="2329" y="366"/>
                    <a:pt x="2397" y="343"/>
                    <a:pt x="2465" y="320"/>
                  </a:cubicBezTo>
                  <a:cubicBezTo>
                    <a:pt x="2511" y="297"/>
                    <a:pt x="2557" y="274"/>
                    <a:pt x="2580" y="252"/>
                  </a:cubicBezTo>
                  <a:cubicBezTo>
                    <a:pt x="2602" y="206"/>
                    <a:pt x="2602" y="160"/>
                    <a:pt x="2602" y="137"/>
                  </a:cubicBezTo>
                  <a:cubicBezTo>
                    <a:pt x="2580" y="92"/>
                    <a:pt x="2557" y="46"/>
                    <a:pt x="2534" y="23"/>
                  </a:cubicBezTo>
                  <a:cubicBezTo>
                    <a:pt x="2511" y="23"/>
                    <a:pt x="2465" y="0"/>
                    <a:pt x="24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11"/>
            <p:cNvSpPr/>
            <p:nvPr/>
          </p:nvSpPr>
          <p:spPr>
            <a:xfrm>
              <a:off x="573428" y="359405"/>
              <a:ext cx="309178" cy="243481"/>
            </a:xfrm>
            <a:custGeom>
              <a:avLst/>
              <a:gdLst/>
              <a:ahLst/>
              <a:cxnLst/>
              <a:rect l="l" t="t" r="r" b="b"/>
              <a:pathLst>
                <a:path w="6871" h="5411" extrusionOk="0">
                  <a:moveTo>
                    <a:pt x="811" y="1951"/>
                  </a:moveTo>
                  <a:cubicBezTo>
                    <a:pt x="807" y="1955"/>
                    <a:pt x="803" y="1959"/>
                    <a:pt x="799" y="1963"/>
                  </a:cubicBezTo>
                  <a:cubicBezTo>
                    <a:pt x="804" y="1958"/>
                    <a:pt x="808" y="1955"/>
                    <a:pt x="811" y="1951"/>
                  </a:cubicBezTo>
                  <a:close/>
                  <a:moveTo>
                    <a:pt x="1621" y="0"/>
                  </a:moveTo>
                  <a:cubicBezTo>
                    <a:pt x="1370" y="0"/>
                    <a:pt x="1119" y="46"/>
                    <a:pt x="890" y="160"/>
                  </a:cubicBezTo>
                  <a:cubicBezTo>
                    <a:pt x="822" y="183"/>
                    <a:pt x="753" y="206"/>
                    <a:pt x="685" y="252"/>
                  </a:cubicBezTo>
                  <a:cubicBezTo>
                    <a:pt x="616" y="297"/>
                    <a:pt x="525" y="343"/>
                    <a:pt x="457" y="411"/>
                  </a:cubicBezTo>
                  <a:cubicBezTo>
                    <a:pt x="411" y="457"/>
                    <a:pt x="388" y="503"/>
                    <a:pt x="343" y="548"/>
                  </a:cubicBezTo>
                  <a:cubicBezTo>
                    <a:pt x="320" y="571"/>
                    <a:pt x="297" y="594"/>
                    <a:pt x="297" y="594"/>
                  </a:cubicBezTo>
                  <a:cubicBezTo>
                    <a:pt x="274" y="617"/>
                    <a:pt x="251" y="617"/>
                    <a:pt x="228" y="640"/>
                  </a:cubicBezTo>
                  <a:cubicBezTo>
                    <a:pt x="206" y="662"/>
                    <a:pt x="183" y="662"/>
                    <a:pt x="160" y="685"/>
                  </a:cubicBezTo>
                  <a:cubicBezTo>
                    <a:pt x="137" y="708"/>
                    <a:pt x="114" y="708"/>
                    <a:pt x="91" y="731"/>
                  </a:cubicBezTo>
                  <a:cubicBezTo>
                    <a:pt x="91" y="754"/>
                    <a:pt x="69" y="754"/>
                    <a:pt x="69" y="777"/>
                  </a:cubicBezTo>
                  <a:cubicBezTo>
                    <a:pt x="46" y="777"/>
                    <a:pt x="46" y="799"/>
                    <a:pt x="46" y="799"/>
                  </a:cubicBezTo>
                  <a:cubicBezTo>
                    <a:pt x="0" y="845"/>
                    <a:pt x="0" y="913"/>
                    <a:pt x="0" y="959"/>
                  </a:cubicBezTo>
                  <a:cubicBezTo>
                    <a:pt x="23" y="982"/>
                    <a:pt x="23" y="1028"/>
                    <a:pt x="46" y="1050"/>
                  </a:cubicBezTo>
                  <a:cubicBezTo>
                    <a:pt x="69" y="1050"/>
                    <a:pt x="91" y="1073"/>
                    <a:pt x="114" y="1073"/>
                  </a:cubicBezTo>
                  <a:cubicBezTo>
                    <a:pt x="91" y="1142"/>
                    <a:pt x="114" y="1210"/>
                    <a:pt x="160" y="1256"/>
                  </a:cubicBezTo>
                  <a:cubicBezTo>
                    <a:pt x="183" y="1279"/>
                    <a:pt x="206" y="1279"/>
                    <a:pt x="251" y="1302"/>
                  </a:cubicBezTo>
                  <a:cubicBezTo>
                    <a:pt x="228" y="1302"/>
                    <a:pt x="206" y="1324"/>
                    <a:pt x="206" y="1324"/>
                  </a:cubicBezTo>
                  <a:cubicBezTo>
                    <a:pt x="137" y="1393"/>
                    <a:pt x="46" y="1484"/>
                    <a:pt x="91" y="1575"/>
                  </a:cubicBezTo>
                  <a:cubicBezTo>
                    <a:pt x="91" y="1644"/>
                    <a:pt x="137" y="1690"/>
                    <a:pt x="206" y="1712"/>
                  </a:cubicBezTo>
                  <a:cubicBezTo>
                    <a:pt x="228" y="1720"/>
                    <a:pt x="249" y="1723"/>
                    <a:pt x="268" y="1723"/>
                  </a:cubicBezTo>
                  <a:cubicBezTo>
                    <a:pt x="307" y="1723"/>
                    <a:pt x="343" y="1712"/>
                    <a:pt x="388" y="1712"/>
                  </a:cubicBezTo>
                  <a:cubicBezTo>
                    <a:pt x="343" y="1735"/>
                    <a:pt x="320" y="1781"/>
                    <a:pt x="297" y="1804"/>
                  </a:cubicBezTo>
                  <a:cubicBezTo>
                    <a:pt x="274" y="1826"/>
                    <a:pt x="251" y="1849"/>
                    <a:pt x="251" y="1849"/>
                  </a:cubicBezTo>
                  <a:cubicBezTo>
                    <a:pt x="251" y="1872"/>
                    <a:pt x="228" y="1872"/>
                    <a:pt x="228" y="1895"/>
                  </a:cubicBezTo>
                  <a:cubicBezTo>
                    <a:pt x="206" y="1918"/>
                    <a:pt x="183" y="1941"/>
                    <a:pt x="183" y="1986"/>
                  </a:cubicBezTo>
                  <a:cubicBezTo>
                    <a:pt x="183" y="2032"/>
                    <a:pt x="206" y="2055"/>
                    <a:pt x="228" y="2078"/>
                  </a:cubicBezTo>
                  <a:cubicBezTo>
                    <a:pt x="251" y="2100"/>
                    <a:pt x="274" y="2100"/>
                    <a:pt x="297" y="2123"/>
                  </a:cubicBezTo>
                  <a:cubicBezTo>
                    <a:pt x="251" y="2169"/>
                    <a:pt x="206" y="2215"/>
                    <a:pt x="183" y="2283"/>
                  </a:cubicBezTo>
                  <a:cubicBezTo>
                    <a:pt x="160" y="2306"/>
                    <a:pt x="160" y="2351"/>
                    <a:pt x="137" y="2374"/>
                  </a:cubicBezTo>
                  <a:cubicBezTo>
                    <a:pt x="114" y="2443"/>
                    <a:pt x="160" y="2511"/>
                    <a:pt x="206" y="2557"/>
                  </a:cubicBezTo>
                  <a:cubicBezTo>
                    <a:pt x="231" y="2570"/>
                    <a:pt x="257" y="2575"/>
                    <a:pt x="281" y="2575"/>
                  </a:cubicBezTo>
                  <a:cubicBezTo>
                    <a:pt x="344" y="2575"/>
                    <a:pt x="401" y="2538"/>
                    <a:pt x="434" y="2488"/>
                  </a:cubicBezTo>
                  <a:cubicBezTo>
                    <a:pt x="457" y="2443"/>
                    <a:pt x="479" y="2397"/>
                    <a:pt x="525" y="2374"/>
                  </a:cubicBezTo>
                  <a:cubicBezTo>
                    <a:pt x="616" y="2215"/>
                    <a:pt x="731" y="2078"/>
                    <a:pt x="822" y="1918"/>
                  </a:cubicBezTo>
                  <a:lnTo>
                    <a:pt x="822" y="1918"/>
                  </a:lnTo>
                  <a:cubicBezTo>
                    <a:pt x="822" y="1936"/>
                    <a:pt x="822" y="1940"/>
                    <a:pt x="811" y="1951"/>
                  </a:cubicBezTo>
                  <a:lnTo>
                    <a:pt x="811" y="1951"/>
                  </a:lnTo>
                  <a:cubicBezTo>
                    <a:pt x="873" y="1887"/>
                    <a:pt x="916" y="1822"/>
                    <a:pt x="959" y="1758"/>
                  </a:cubicBezTo>
                  <a:cubicBezTo>
                    <a:pt x="1027" y="1690"/>
                    <a:pt x="1073" y="1621"/>
                    <a:pt x="1141" y="1575"/>
                  </a:cubicBezTo>
                  <a:lnTo>
                    <a:pt x="1187" y="1575"/>
                  </a:lnTo>
                  <a:cubicBezTo>
                    <a:pt x="1187" y="1575"/>
                    <a:pt x="1210" y="1553"/>
                    <a:pt x="1210" y="1553"/>
                  </a:cubicBezTo>
                  <a:lnTo>
                    <a:pt x="1256" y="1553"/>
                  </a:lnTo>
                  <a:cubicBezTo>
                    <a:pt x="1301" y="1530"/>
                    <a:pt x="1324" y="1530"/>
                    <a:pt x="1370" y="1507"/>
                  </a:cubicBezTo>
                  <a:cubicBezTo>
                    <a:pt x="1393" y="1507"/>
                    <a:pt x="1415" y="1507"/>
                    <a:pt x="1461" y="1484"/>
                  </a:cubicBezTo>
                  <a:cubicBezTo>
                    <a:pt x="1484" y="1484"/>
                    <a:pt x="1529" y="1461"/>
                    <a:pt x="1552" y="1461"/>
                  </a:cubicBezTo>
                  <a:cubicBezTo>
                    <a:pt x="1666" y="1438"/>
                    <a:pt x="1781" y="1416"/>
                    <a:pt x="1872" y="1393"/>
                  </a:cubicBezTo>
                  <a:cubicBezTo>
                    <a:pt x="1963" y="1393"/>
                    <a:pt x="2032" y="1370"/>
                    <a:pt x="2100" y="1370"/>
                  </a:cubicBezTo>
                  <a:lnTo>
                    <a:pt x="2328" y="1370"/>
                  </a:lnTo>
                  <a:cubicBezTo>
                    <a:pt x="2397" y="1370"/>
                    <a:pt x="2488" y="1393"/>
                    <a:pt x="2557" y="1416"/>
                  </a:cubicBezTo>
                  <a:cubicBezTo>
                    <a:pt x="2625" y="1416"/>
                    <a:pt x="2694" y="1438"/>
                    <a:pt x="2762" y="1461"/>
                  </a:cubicBezTo>
                  <a:cubicBezTo>
                    <a:pt x="2853" y="1507"/>
                    <a:pt x="2945" y="1553"/>
                    <a:pt x="3013" y="1598"/>
                  </a:cubicBezTo>
                  <a:cubicBezTo>
                    <a:pt x="3104" y="1644"/>
                    <a:pt x="3196" y="1690"/>
                    <a:pt x="3287" y="1735"/>
                  </a:cubicBezTo>
                  <a:cubicBezTo>
                    <a:pt x="3310" y="1758"/>
                    <a:pt x="3333" y="1758"/>
                    <a:pt x="3355" y="1781"/>
                  </a:cubicBezTo>
                  <a:cubicBezTo>
                    <a:pt x="3447" y="1872"/>
                    <a:pt x="3538" y="1941"/>
                    <a:pt x="3629" y="2032"/>
                  </a:cubicBezTo>
                  <a:cubicBezTo>
                    <a:pt x="3744" y="2146"/>
                    <a:pt x="3858" y="2260"/>
                    <a:pt x="3995" y="2374"/>
                  </a:cubicBezTo>
                  <a:cubicBezTo>
                    <a:pt x="4063" y="2420"/>
                    <a:pt x="4109" y="2488"/>
                    <a:pt x="4177" y="2557"/>
                  </a:cubicBezTo>
                  <a:cubicBezTo>
                    <a:pt x="4246" y="2603"/>
                    <a:pt x="4291" y="2671"/>
                    <a:pt x="4360" y="2717"/>
                  </a:cubicBezTo>
                  <a:cubicBezTo>
                    <a:pt x="4394" y="2751"/>
                    <a:pt x="4434" y="2768"/>
                    <a:pt x="4471" y="2768"/>
                  </a:cubicBezTo>
                  <a:cubicBezTo>
                    <a:pt x="4508" y="2768"/>
                    <a:pt x="4542" y="2751"/>
                    <a:pt x="4565" y="2717"/>
                  </a:cubicBezTo>
                  <a:cubicBezTo>
                    <a:pt x="4611" y="2671"/>
                    <a:pt x="4634" y="2625"/>
                    <a:pt x="4611" y="2580"/>
                  </a:cubicBezTo>
                  <a:lnTo>
                    <a:pt x="4611" y="2580"/>
                  </a:lnTo>
                  <a:cubicBezTo>
                    <a:pt x="4611" y="2580"/>
                    <a:pt x="4634" y="2580"/>
                    <a:pt x="4634" y="2603"/>
                  </a:cubicBezTo>
                  <a:cubicBezTo>
                    <a:pt x="4679" y="2625"/>
                    <a:pt x="4725" y="2671"/>
                    <a:pt x="4771" y="2717"/>
                  </a:cubicBezTo>
                  <a:cubicBezTo>
                    <a:pt x="4793" y="2717"/>
                    <a:pt x="4793" y="2739"/>
                    <a:pt x="4816" y="2739"/>
                  </a:cubicBezTo>
                  <a:cubicBezTo>
                    <a:pt x="4862" y="2785"/>
                    <a:pt x="4885" y="2831"/>
                    <a:pt x="4930" y="2854"/>
                  </a:cubicBezTo>
                  <a:cubicBezTo>
                    <a:pt x="4976" y="2899"/>
                    <a:pt x="5022" y="2945"/>
                    <a:pt x="5067" y="2991"/>
                  </a:cubicBezTo>
                  <a:cubicBezTo>
                    <a:pt x="5090" y="3013"/>
                    <a:pt x="5113" y="3036"/>
                    <a:pt x="5136" y="3059"/>
                  </a:cubicBezTo>
                  <a:cubicBezTo>
                    <a:pt x="5182" y="3082"/>
                    <a:pt x="5227" y="3128"/>
                    <a:pt x="5296" y="3150"/>
                  </a:cubicBezTo>
                  <a:cubicBezTo>
                    <a:pt x="5308" y="3156"/>
                    <a:pt x="5320" y="3159"/>
                    <a:pt x="5332" y="3159"/>
                  </a:cubicBezTo>
                  <a:cubicBezTo>
                    <a:pt x="5366" y="3159"/>
                    <a:pt x="5399" y="3138"/>
                    <a:pt x="5433" y="3105"/>
                  </a:cubicBezTo>
                  <a:cubicBezTo>
                    <a:pt x="5478" y="3196"/>
                    <a:pt x="5547" y="3264"/>
                    <a:pt x="5592" y="3356"/>
                  </a:cubicBezTo>
                  <a:cubicBezTo>
                    <a:pt x="5684" y="3470"/>
                    <a:pt x="5775" y="3584"/>
                    <a:pt x="5866" y="3721"/>
                  </a:cubicBezTo>
                  <a:cubicBezTo>
                    <a:pt x="5935" y="3858"/>
                    <a:pt x="6003" y="3995"/>
                    <a:pt x="6095" y="4132"/>
                  </a:cubicBezTo>
                  <a:cubicBezTo>
                    <a:pt x="6209" y="4314"/>
                    <a:pt x="6323" y="4520"/>
                    <a:pt x="6414" y="4702"/>
                  </a:cubicBezTo>
                  <a:cubicBezTo>
                    <a:pt x="6437" y="4771"/>
                    <a:pt x="6460" y="4839"/>
                    <a:pt x="6505" y="4908"/>
                  </a:cubicBezTo>
                  <a:cubicBezTo>
                    <a:pt x="6528" y="4976"/>
                    <a:pt x="6551" y="5045"/>
                    <a:pt x="6597" y="5090"/>
                  </a:cubicBezTo>
                  <a:cubicBezTo>
                    <a:pt x="6619" y="5159"/>
                    <a:pt x="6642" y="5227"/>
                    <a:pt x="6665" y="5296"/>
                  </a:cubicBezTo>
                  <a:cubicBezTo>
                    <a:pt x="6665" y="5296"/>
                    <a:pt x="6665" y="5319"/>
                    <a:pt x="6665" y="5319"/>
                  </a:cubicBezTo>
                  <a:cubicBezTo>
                    <a:pt x="6665" y="5342"/>
                    <a:pt x="6665" y="5364"/>
                    <a:pt x="6688" y="5387"/>
                  </a:cubicBezTo>
                  <a:cubicBezTo>
                    <a:pt x="6711" y="5410"/>
                    <a:pt x="6734" y="5410"/>
                    <a:pt x="6756" y="5410"/>
                  </a:cubicBezTo>
                  <a:cubicBezTo>
                    <a:pt x="6825" y="5410"/>
                    <a:pt x="6871" y="5364"/>
                    <a:pt x="6871" y="5319"/>
                  </a:cubicBezTo>
                  <a:cubicBezTo>
                    <a:pt x="6848" y="5250"/>
                    <a:pt x="6848" y="5182"/>
                    <a:pt x="6825" y="5113"/>
                  </a:cubicBezTo>
                  <a:cubicBezTo>
                    <a:pt x="6802" y="5045"/>
                    <a:pt x="6779" y="4976"/>
                    <a:pt x="6734" y="4908"/>
                  </a:cubicBezTo>
                  <a:cubicBezTo>
                    <a:pt x="6711" y="4839"/>
                    <a:pt x="6688" y="4771"/>
                    <a:pt x="6665" y="4702"/>
                  </a:cubicBezTo>
                  <a:cubicBezTo>
                    <a:pt x="6642" y="4634"/>
                    <a:pt x="6619" y="4588"/>
                    <a:pt x="6597" y="4520"/>
                  </a:cubicBezTo>
                  <a:cubicBezTo>
                    <a:pt x="6528" y="4383"/>
                    <a:pt x="6483" y="4246"/>
                    <a:pt x="6414" y="4132"/>
                  </a:cubicBezTo>
                  <a:cubicBezTo>
                    <a:pt x="6353" y="4031"/>
                    <a:pt x="6311" y="3912"/>
                    <a:pt x="6254" y="3807"/>
                  </a:cubicBezTo>
                  <a:lnTo>
                    <a:pt x="6254" y="3807"/>
                  </a:lnTo>
                  <a:cubicBezTo>
                    <a:pt x="6254" y="3809"/>
                    <a:pt x="6254" y="3810"/>
                    <a:pt x="6254" y="3812"/>
                  </a:cubicBezTo>
                  <a:cubicBezTo>
                    <a:pt x="6253" y="3809"/>
                    <a:pt x="6253" y="3805"/>
                    <a:pt x="6252" y="3802"/>
                  </a:cubicBezTo>
                  <a:lnTo>
                    <a:pt x="6252" y="3802"/>
                  </a:lnTo>
                  <a:cubicBezTo>
                    <a:pt x="6252" y="3804"/>
                    <a:pt x="6253" y="3805"/>
                    <a:pt x="6254" y="3807"/>
                  </a:cubicBezTo>
                  <a:lnTo>
                    <a:pt x="6254" y="3807"/>
                  </a:lnTo>
                  <a:cubicBezTo>
                    <a:pt x="6254" y="3794"/>
                    <a:pt x="6253" y="3790"/>
                    <a:pt x="6245" y="3781"/>
                  </a:cubicBezTo>
                  <a:lnTo>
                    <a:pt x="6245" y="3781"/>
                  </a:lnTo>
                  <a:cubicBezTo>
                    <a:pt x="6248" y="3788"/>
                    <a:pt x="6250" y="3795"/>
                    <a:pt x="6252" y="3802"/>
                  </a:cubicBezTo>
                  <a:lnTo>
                    <a:pt x="6252" y="3802"/>
                  </a:lnTo>
                  <a:cubicBezTo>
                    <a:pt x="6245" y="3790"/>
                    <a:pt x="6238" y="3778"/>
                    <a:pt x="6231" y="3767"/>
                  </a:cubicBezTo>
                  <a:lnTo>
                    <a:pt x="6231" y="3767"/>
                  </a:lnTo>
                  <a:cubicBezTo>
                    <a:pt x="6238" y="3773"/>
                    <a:pt x="6242" y="3777"/>
                    <a:pt x="6245" y="3781"/>
                  </a:cubicBezTo>
                  <a:lnTo>
                    <a:pt x="6245" y="3781"/>
                  </a:lnTo>
                  <a:cubicBezTo>
                    <a:pt x="6221" y="3705"/>
                    <a:pt x="6180" y="3644"/>
                    <a:pt x="6140" y="3584"/>
                  </a:cubicBezTo>
                  <a:cubicBezTo>
                    <a:pt x="6095" y="3516"/>
                    <a:pt x="6072" y="3447"/>
                    <a:pt x="6026" y="3379"/>
                  </a:cubicBezTo>
                  <a:cubicBezTo>
                    <a:pt x="5935" y="3242"/>
                    <a:pt x="5843" y="3128"/>
                    <a:pt x="5752" y="2991"/>
                  </a:cubicBezTo>
                  <a:cubicBezTo>
                    <a:pt x="5706" y="2922"/>
                    <a:pt x="5661" y="2831"/>
                    <a:pt x="5615" y="2762"/>
                  </a:cubicBezTo>
                  <a:cubicBezTo>
                    <a:pt x="5570" y="2694"/>
                    <a:pt x="5524" y="2625"/>
                    <a:pt x="5455" y="2557"/>
                  </a:cubicBezTo>
                  <a:cubicBezTo>
                    <a:pt x="5433" y="2488"/>
                    <a:pt x="5387" y="2443"/>
                    <a:pt x="5341" y="2374"/>
                  </a:cubicBezTo>
                  <a:cubicBezTo>
                    <a:pt x="5273" y="2306"/>
                    <a:pt x="5227" y="2237"/>
                    <a:pt x="5159" y="2169"/>
                  </a:cubicBezTo>
                  <a:cubicBezTo>
                    <a:pt x="5136" y="2146"/>
                    <a:pt x="5090" y="2100"/>
                    <a:pt x="5067" y="2078"/>
                  </a:cubicBezTo>
                  <a:cubicBezTo>
                    <a:pt x="5022" y="2009"/>
                    <a:pt x="4976" y="1963"/>
                    <a:pt x="4930" y="1895"/>
                  </a:cubicBezTo>
                  <a:cubicBezTo>
                    <a:pt x="4862" y="1826"/>
                    <a:pt x="4793" y="1758"/>
                    <a:pt x="4725" y="1690"/>
                  </a:cubicBezTo>
                  <a:cubicBezTo>
                    <a:pt x="4611" y="1575"/>
                    <a:pt x="4497" y="1461"/>
                    <a:pt x="4383" y="1347"/>
                  </a:cubicBezTo>
                  <a:cubicBezTo>
                    <a:pt x="4337" y="1302"/>
                    <a:pt x="4268" y="1233"/>
                    <a:pt x="4223" y="1187"/>
                  </a:cubicBezTo>
                  <a:cubicBezTo>
                    <a:pt x="4154" y="1142"/>
                    <a:pt x="4109" y="1073"/>
                    <a:pt x="4040" y="1028"/>
                  </a:cubicBezTo>
                  <a:cubicBezTo>
                    <a:pt x="3903" y="913"/>
                    <a:pt x="3766" y="799"/>
                    <a:pt x="3607" y="708"/>
                  </a:cubicBezTo>
                  <a:cubicBezTo>
                    <a:pt x="3538" y="662"/>
                    <a:pt x="3470" y="640"/>
                    <a:pt x="3401" y="594"/>
                  </a:cubicBezTo>
                  <a:cubicBezTo>
                    <a:pt x="3333" y="548"/>
                    <a:pt x="3264" y="503"/>
                    <a:pt x="3196" y="480"/>
                  </a:cubicBezTo>
                  <a:cubicBezTo>
                    <a:pt x="3104" y="434"/>
                    <a:pt x="3036" y="411"/>
                    <a:pt x="2967" y="366"/>
                  </a:cubicBezTo>
                  <a:cubicBezTo>
                    <a:pt x="2876" y="320"/>
                    <a:pt x="2808" y="297"/>
                    <a:pt x="2716" y="274"/>
                  </a:cubicBezTo>
                  <a:cubicBezTo>
                    <a:pt x="2648" y="229"/>
                    <a:pt x="2557" y="206"/>
                    <a:pt x="2488" y="183"/>
                  </a:cubicBezTo>
                  <a:cubicBezTo>
                    <a:pt x="2397" y="137"/>
                    <a:pt x="2306" y="115"/>
                    <a:pt x="2214" y="92"/>
                  </a:cubicBezTo>
                  <a:cubicBezTo>
                    <a:pt x="2123" y="46"/>
                    <a:pt x="2054" y="23"/>
                    <a:pt x="1963" y="23"/>
                  </a:cubicBezTo>
                  <a:cubicBezTo>
                    <a:pt x="1872" y="0"/>
                    <a:pt x="1758" y="0"/>
                    <a:pt x="1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11"/>
            <p:cNvSpPr/>
            <p:nvPr/>
          </p:nvSpPr>
          <p:spPr>
            <a:xfrm>
              <a:off x="612441" y="467266"/>
              <a:ext cx="185930" cy="139717"/>
            </a:xfrm>
            <a:custGeom>
              <a:avLst/>
              <a:gdLst/>
              <a:ahLst/>
              <a:cxnLst/>
              <a:rect l="l" t="t" r="r" b="b"/>
              <a:pathLst>
                <a:path w="4132" h="3105" extrusionOk="0">
                  <a:moveTo>
                    <a:pt x="3904" y="0"/>
                  </a:moveTo>
                  <a:cubicBezTo>
                    <a:pt x="3881" y="0"/>
                    <a:pt x="3858" y="0"/>
                    <a:pt x="3835" y="23"/>
                  </a:cubicBezTo>
                  <a:cubicBezTo>
                    <a:pt x="3812" y="23"/>
                    <a:pt x="3790" y="46"/>
                    <a:pt x="3767" y="46"/>
                  </a:cubicBezTo>
                  <a:cubicBezTo>
                    <a:pt x="3767" y="69"/>
                    <a:pt x="3744" y="91"/>
                    <a:pt x="3721" y="91"/>
                  </a:cubicBezTo>
                  <a:cubicBezTo>
                    <a:pt x="3698" y="91"/>
                    <a:pt x="3698" y="91"/>
                    <a:pt x="3675" y="114"/>
                  </a:cubicBezTo>
                  <a:cubicBezTo>
                    <a:pt x="3607" y="137"/>
                    <a:pt x="3561" y="183"/>
                    <a:pt x="3516" y="228"/>
                  </a:cubicBezTo>
                  <a:cubicBezTo>
                    <a:pt x="3493" y="274"/>
                    <a:pt x="3447" y="297"/>
                    <a:pt x="3424" y="320"/>
                  </a:cubicBezTo>
                  <a:cubicBezTo>
                    <a:pt x="3356" y="388"/>
                    <a:pt x="3310" y="457"/>
                    <a:pt x="3242" y="525"/>
                  </a:cubicBezTo>
                  <a:cubicBezTo>
                    <a:pt x="3196" y="571"/>
                    <a:pt x="3150" y="639"/>
                    <a:pt x="3082" y="685"/>
                  </a:cubicBezTo>
                  <a:cubicBezTo>
                    <a:pt x="3059" y="731"/>
                    <a:pt x="3036" y="753"/>
                    <a:pt x="3013" y="776"/>
                  </a:cubicBezTo>
                  <a:cubicBezTo>
                    <a:pt x="2991" y="799"/>
                    <a:pt x="2968" y="822"/>
                    <a:pt x="2945" y="845"/>
                  </a:cubicBezTo>
                  <a:cubicBezTo>
                    <a:pt x="2922" y="867"/>
                    <a:pt x="2922" y="890"/>
                    <a:pt x="2922" y="890"/>
                  </a:cubicBezTo>
                  <a:lnTo>
                    <a:pt x="2854" y="936"/>
                  </a:lnTo>
                  <a:cubicBezTo>
                    <a:pt x="2785" y="982"/>
                    <a:pt x="2717" y="1027"/>
                    <a:pt x="2671" y="1073"/>
                  </a:cubicBezTo>
                  <a:cubicBezTo>
                    <a:pt x="2534" y="1164"/>
                    <a:pt x="2397" y="1256"/>
                    <a:pt x="2283" y="1347"/>
                  </a:cubicBezTo>
                  <a:cubicBezTo>
                    <a:pt x="2169" y="1438"/>
                    <a:pt x="2055" y="1507"/>
                    <a:pt x="1918" y="1598"/>
                  </a:cubicBezTo>
                  <a:cubicBezTo>
                    <a:pt x="1872" y="1644"/>
                    <a:pt x="1804" y="1689"/>
                    <a:pt x="1735" y="1735"/>
                  </a:cubicBezTo>
                  <a:cubicBezTo>
                    <a:pt x="1712" y="1758"/>
                    <a:pt x="1690" y="1780"/>
                    <a:pt x="1667" y="1780"/>
                  </a:cubicBezTo>
                  <a:cubicBezTo>
                    <a:pt x="1621" y="1826"/>
                    <a:pt x="1575" y="1849"/>
                    <a:pt x="1553" y="1872"/>
                  </a:cubicBezTo>
                  <a:cubicBezTo>
                    <a:pt x="1461" y="1917"/>
                    <a:pt x="1370" y="1940"/>
                    <a:pt x="1279" y="1986"/>
                  </a:cubicBezTo>
                  <a:cubicBezTo>
                    <a:pt x="1187" y="2032"/>
                    <a:pt x="1073" y="2077"/>
                    <a:pt x="959" y="2123"/>
                  </a:cubicBezTo>
                  <a:cubicBezTo>
                    <a:pt x="822" y="2191"/>
                    <a:pt x="708" y="2237"/>
                    <a:pt x="571" y="2305"/>
                  </a:cubicBezTo>
                  <a:cubicBezTo>
                    <a:pt x="526" y="2328"/>
                    <a:pt x="457" y="2374"/>
                    <a:pt x="411" y="2397"/>
                  </a:cubicBezTo>
                  <a:lnTo>
                    <a:pt x="389" y="2397"/>
                  </a:lnTo>
                  <a:cubicBezTo>
                    <a:pt x="389" y="2420"/>
                    <a:pt x="389" y="2420"/>
                    <a:pt x="366" y="2420"/>
                  </a:cubicBezTo>
                  <a:cubicBezTo>
                    <a:pt x="343" y="2420"/>
                    <a:pt x="320" y="2442"/>
                    <a:pt x="297" y="2442"/>
                  </a:cubicBezTo>
                  <a:cubicBezTo>
                    <a:pt x="274" y="2465"/>
                    <a:pt x="252" y="2465"/>
                    <a:pt x="229" y="2465"/>
                  </a:cubicBezTo>
                  <a:cubicBezTo>
                    <a:pt x="183" y="2488"/>
                    <a:pt x="160" y="2511"/>
                    <a:pt x="137" y="2557"/>
                  </a:cubicBezTo>
                  <a:cubicBezTo>
                    <a:pt x="115" y="2602"/>
                    <a:pt x="115" y="2671"/>
                    <a:pt x="137" y="2716"/>
                  </a:cubicBezTo>
                  <a:cubicBezTo>
                    <a:pt x="137" y="2739"/>
                    <a:pt x="160" y="2739"/>
                    <a:pt x="160" y="2762"/>
                  </a:cubicBezTo>
                  <a:cubicBezTo>
                    <a:pt x="137" y="2762"/>
                    <a:pt x="115" y="2785"/>
                    <a:pt x="92" y="2808"/>
                  </a:cubicBezTo>
                  <a:cubicBezTo>
                    <a:pt x="69" y="2830"/>
                    <a:pt x="46" y="2853"/>
                    <a:pt x="46" y="2876"/>
                  </a:cubicBezTo>
                  <a:cubicBezTo>
                    <a:pt x="1" y="2922"/>
                    <a:pt x="1" y="2990"/>
                    <a:pt x="46" y="3036"/>
                  </a:cubicBezTo>
                  <a:cubicBezTo>
                    <a:pt x="69" y="3082"/>
                    <a:pt x="115" y="3104"/>
                    <a:pt x="183" y="3104"/>
                  </a:cubicBezTo>
                  <a:lnTo>
                    <a:pt x="252" y="3104"/>
                  </a:lnTo>
                  <a:cubicBezTo>
                    <a:pt x="274" y="3082"/>
                    <a:pt x="274" y="3082"/>
                    <a:pt x="297" y="3082"/>
                  </a:cubicBezTo>
                  <a:lnTo>
                    <a:pt x="320" y="3082"/>
                  </a:lnTo>
                  <a:cubicBezTo>
                    <a:pt x="366" y="3082"/>
                    <a:pt x="411" y="3082"/>
                    <a:pt x="457" y="3059"/>
                  </a:cubicBezTo>
                  <a:cubicBezTo>
                    <a:pt x="480" y="3036"/>
                    <a:pt x="526" y="3013"/>
                    <a:pt x="571" y="2990"/>
                  </a:cubicBezTo>
                  <a:cubicBezTo>
                    <a:pt x="662" y="2945"/>
                    <a:pt x="777" y="2922"/>
                    <a:pt x="868" y="2876"/>
                  </a:cubicBezTo>
                  <a:cubicBezTo>
                    <a:pt x="982" y="2830"/>
                    <a:pt x="1073" y="2808"/>
                    <a:pt x="1187" y="2762"/>
                  </a:cubicBezTo>
                  <a:cubicBezTo>
                    <a:pt x="1233" y="2739"/>
                    <a:pt x="1302" y="2716"/>
                    <a:pt x="1347" y="2693"/>
                  </a:cubicBezTo>
                  <a:cubicBezTo>
                    <a:pt x="1370" y="2671"/>
                    <a:pt x="1416" y="2671"/>
                    <a:pt x="1439" y="2648"/>
                  </a:cubicBezTo>
                  <a:cubicBezTo>
                    <a:pt x="1461" y="2648"/>
                    <a:pt x="1484" y="2625"/>
                    <a:pt x="1484" y="2625"/>
                  </a:cubicBezTo>
                  <a:lnTo>
                    <a:pt x="1530" y="2625"/>
                  </a:lnTo>
                  <a:cubicBezTo>
                    <a:pt x="1553" y="2625"/>
                    <a:pt x="1575" y="2602"/>
                    <a:pt x="1598" y="2579"/>
                  </a:cubicBezTo>
                  <a:cubicBezTo>
                    <a:pt x="1621" y="2579"/>
                    <a:pt x="1644" y="2579"/>
                    <a:pt x="1667" y="2557"/>
                  </a:cubicBezTo>
                  <a:cubicBezTo>
                    <a:pt x="1690" y="2534"/>
                    <a:pt x="1735" y="2534"/>
                    <a:pt x="1758" y="2511"/>
                  </a:cubicBezTo>
                  <a:cubicBezTo>
                    <a:pt x="1849" y="2465"/>
                    <a:pt x="1918" y="2420"/>
                    <a:pt x="1986" y="2374"/>
                  </a:cubicBezTo>
                  <a:cubicBezTo>
                    <a:pt x="2123" y="2305"/>
                    <a:pt x="2260" y="2214"/>
                    <a:pt x="2397" y="2123"/>
                  </a:cubicBezTo>
                  <a:cubicBezTo>
                    <a:pt x="2557" y="2032"/>
                    <a:pt x="2694" y="1940"/>
                    <a:pt x="2831" y="1849"/>
                  </a:cubicBezTo>
                  <a:cubicBezTo>
                    <a:pt x="2899" y="1803"/>
                    <a:pt x="2968" y="1758"/>
                    <a:pt x="3036" y="1712"/>
                  </a:cubicBezTo>
                  <a:cubicBezTo>
                    <a:pt x="3082" y="1689"/>
                    <a:pt x="3128" y="1666"/>
                    <a:pt x="3150" y="1644"/>
                  </a:cubicBezTo>
                  <a:cubicBezTo>
                    <a:pt x="3173" y="1644"/>
                    <a:pt x="3173" y="1621"/>
                    <a:pt x="3173" y="1621"/>
                  </a:cubicBezTo>
                  <a:lnTo>
                    <a:pt x="3196" y="1621"/>
                  </a:lnTo>
                  <a:cubicBezTo>
                    <a:pt x="3219" y="1598"/>
                    <a:pt x="3242" y="1598"/>
                    <a:pt x="3287" y="1575"/>
                  </a:cubicBezTo>
                  <a:cubicBezTo>
                    <a:pt x="3333" y="1552"/>
                    <a:pt x="3356" y="1461"/>
                    <a:pt x="3333" y="1415"/>
                  </a:cubicBezTo>
                  <a:cubicBezTo>
                    <a:pt x="3333" y="1392"/>
                    <a:pt x="3333" y="1392"/>
                    <a:pt x="3333" y="1392"/>
                  </a:cubicBezTo>
                  <a:lnTo>
                    <a:pt x="3379" y="1392"/>
                  </a:lnTo>
                  <a:cubicBezTo>
                    <a:pt x="3401" y="1370"/>
                    <a:pt x="3424" y="1370"/>
                    <a:pt x="3447" y="1347"/>
                  </a:cubicBezTo>
                  <a:cubicBezTo>
                    <a:pt x="3447" y="1324"/>
                    <a:pt x="3470" y="1324"/>
                    <a:pt x="3470" y="1301"/>
                  </a:cubicBezTo>
                  <a:cubicBezTo>
                    <a:pt x="3516" y="1278"/>
                    <a:pt x="3538" y="1256"/>
                    <a:pt x="3561" y="1233"/>
                  </a:cubicBezTo>
                  <a:cubicBezTo>
                    <a:pt x="3630" y="1164"/>
                    <a:pt x="3675" y="1119"/>
                    <a:pt x="3744" y="1050"/>
                  </a:cubicBezTo>
                  <a:cubicBezTo>
                    <a:pt x="3744" y="1050"/>
                    <a:pt x="3767" y="1027"/>
                    <a:pt x="3790" y="1004"/>
                  </a:cubicBezTo>
                  <a:cubicBezTo>
                    <a:pt x="3835" y="959"/>
                    <a:pt x="3881" y="936"/>
                    <a:pt x="3904" y="890"/>
                  </a:cubicBezTo>
                  <a:cubicBezTo>
                    <a:pt x="3949" y="867"/>
                    <a:pt x="3995" y="822"/>
                    <a:pt x="4018" y="776"/>
                  </a:cubicBezTo>
                  <a:cubicBezTo>
                    <a:pt x="4018" y="753"/>
                    <a:pt x="4018" y="753"/>
                    <a:pt x="4018" y="731"/>
                  </a:cubicBezTo>
                  <a:cubicBezTo>
                    <a:pt x="4041" y="708"/>
                    <a:pt x="4063" y="685"/>
                    <a:pt x="4086" y="685"/>
                  </a:cubicBezTo>
                  <a:cubicBezTo>
                    <a:pt x="4086" y="662"/>
                    <a:pt x="4109" y="616"/>
                    <a:pt x="4132" y="594"/>
                  </a:cubicBezTo>
                  <a:cubicBezTo>
                    <a:pt x="4132" y="571"/>
                    <a:pt x="4132" y="548"/>
                    <a:pt x="4132" y="502"/>
                  </a:cubicBezTo>
                  <a:cubicBezTo>
                    <a:pt x="4132" y="479"/>
                    <a:pt x="4132" y="434"/>
                    <a:pt x="4109" y="411"/>
                  </a:cubicBezTo>
                  <a:cubicBezTo>
                    <a:pt x="4132" y="388"/>
                    <a:pt x="4132" y="388"/>
                    <a:pt x="4132" y="365"/>
                  </a:cubicBezTo>
                  <a:cubicBezTo>
                    <a:pt x="4132" y="320"/>
                    <a:pt x="4132" y="251"/>
                    <a:pt x="4086" y="228"/>
                  </a:cubicBezTo>
                  <a:cubicBezTo>
                    <a:pt x="4063" y="206"/>
                    <a:pt x="4041" y="206"/>
                    <a:pt x="4018" y="183"/>
                  </a:cubicBezTo>
                  <a:lnTo>
                    <a:pt x="4041" y="183"/>
                  </a:lnTo>
                  <a:cubicBezTo>
                    <a:pt x="4063" y="137"/>
                    <a:pt x="4041" y="91"/>
                    <a:pt x="4018" y="46"/>
                  </a:cubicBezTo>
                  <a:cubicBezTo>
                    <a:pt x="4018" y="23"/>
                    <a:pt x="3972" y="0"/>
                    <a:pt x="39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11"/>
            <p:cNvSpPr/>
            <p:nvPr/>
          </p:nvSpPr>
          <p:spPr>
            <a:xfrm>
              <a:off x="785996" y="479595"/>
              <a:ext cx="94540" cy="136612"/>
            </a:xfrm>
            <a:custGeom>
              <a:avLst/>
              <a:gdLst/>
              <a:ahLst/>
              <a:cxnLst/>
              <a:rect l="l" t="t" r="r" b="b"/>
              <a:pathLst>
                <a:path w="2101" h="3036" extrusionOk="0">
                  <a:moveTo>
                    <a:pt x="343" y="0"/>
                  </a:moveTo>
                  <a:cubicBezTo>
                    <a:pt x="321" y="0"/>
                    <a:pt x="275" y="23"/>
                    <a:pt x="252" y="46"/>
                  </a:cubicBezTo>
                  <a:cubicBezTo>
                    <a:pt x="229" y="68"/>
                    <a:pt x="206" y="91"/>
                    <a:pt x="206" y="137"/>
                  </a:cubicBezTo>
                  <a:cubicBezTo>
                    <a:pt x="206" y="160"/>
                    <a:pt x="206" y="160"/>
                    <a:pt x="206" y="183"/>
                  </a:cubicBezTo>
                  <a:cubicBezTo>
                    <a:pt x="193" y="176"/>
                    <a:pt x="178" y="173"/>
                    <a:pt x="162" y="173"/>
                  </a:cubicBezTo>
                  <a:cubicBezTo>
                    <a:pt x="125" y="173"/>
                    <a:pt x="86" y="189"/>
                    <a:pt x="69" y="205"/>
                  </a:cubicBezTo>
                  <a:cubicBezTo>
                    <a:pt x="24" y="251"/>
                    <a:pt x="1" y="274"/>
                    <a:pt x="1" y="320"/>
                  </a:cubicBezTo>
                  <a:cubicBezTo>
                    <a:pt x="1" y="365"/>
                    <a:pt x="1" y="388"/>
                    <a:pt x="24" y="411"/>
                  </a:cubicBezTo>
                  <a:cubicBezTo>
                    <a:pt x="24" y="457"/>
                    <a:pt x="69" y="479"/>
                    <a:pt x="92" y="525"/>
                  </a:cubicBezTo>
                  <a:cubicBezTo>
                    <a:pt x="115" y="548"/>
                    <a:pt x="138" y="571"/>
                    <a:pt x="138" y="616"/>
                  </a:cubicBezTo>
                  <a:cubicBezTo>
                    <a:pt x="184" y="662"/>
                    <a:pt x="229" y="730"/>
                    <a:pt x="275" y="799"/>
                  </a:cubicBezTo>
                  <a:cubicBezTo>
                    <a:pt x="366" y="936"/>
                    <a:pt x="435" y="1096"/>
                    <a:pt x="526" y="1233"/>
                  </a:cubicBezTo>
                  <a:cubicBezTo>
                    <a:pt x="594" y="1392"/>
                    <a:pt x="663" y="1575"/>
                    <a:pt x="731" y="1735"/>
                  </a:cubicBezTo>
                  <a:cubicBezTo>
                    <a:pt x="800" y="1895"/>
                    <a:pt x="868" y="2054"/>
                    <a:pt x="914" y="2237"/>
                  </a:cubicBezTo>
                  <a:cubicBezTo>
                    <a:pt x="982" y="2397"/>
                    <a:pt x="1028" y="2579"/>
                    <a:pt x="1097" y="2762"/>
                  </a:cubicBezTo>
                  <a:cubicBezTo>
                    <a:pt x="1119" y="2808"/>
                    <a:pt x="1142" y="2853"/>
                    <a:pt x="1165" y="2899"/>
                  </a:cubicBezTo>
                  <a:cubicBezTo>
                    <a:pt x="1188" y="2967"/>
                    <a:pt x="1234" y="3013"/>
                    <a:pt x="1302" y="3013"/>
                  </a:cubicBezTo>
                  <a:cubicBezTo>
                    <a:pt x="1325" y="3036"/>
                    <a:pt x="1371" y="3036"/>
                    <a:pt x="1393" y="3036"/>
                  </a:cubicBezTo>
                  <a:cubicBezTo>
                    <a:pt x="1462" y="3036"/>
                    <a:pt x="1507" y="3013"/>
                    <a:pt x="1553" y="2967"/>
                  </a:cubicBezTo>
                  <a:cubicBezTo>
                    <a:pt x="1599" y="2944"/>
                    <a:pt x="1622" y="2922"/>
                    <a:pt x="1667" y="2899"/>
                  </a:cubicBezTo>
                  <a:lnTo>
                    <a:pt x="1667" y="2899"/>
                  </a:lnTo>
                  <a:cubicBezTo>
                    <a:pt x="1644" y="2922"/>
                    <a:pt x="1644" y="2922"/>
                    <a:pt x="1644" y="2922"/>
                  </a:cubicBezTo>
                  <a:cubicBezTo>
                    <a:pt x="1667" y="2922"/>
                    <a:pt x="1667" y="2899"/>
                    <a:pt x="1690" y="2876"/>
                  </a:cubicBezTo>
                  <a:cubicBezTo>
                    <a:pt x="1736" y="2876"/>
                    <a:pt x="1781" y="2876"/>
                    <a:pt x="1827" y="2853"/>
                  </a:cubicBezTo>
                  <a:cubicBezTo>
                    <a:pt x="1873" y="2830"/>
                    <a:pt x="1918" y="2785"/>
                    <a:pt x="1941" y="2739"/>
                  </a:cubicBezTo>
                  <a:cubicBezTo>
                    <a:pt x="1964" y="2739"/>
                    <a:pt x="1987" y="2716"/>
                    <a:pt x="2010" y="2716"/>
                  </a:cubicBezTo>
                  <a:lnTo>
                    <a:pt x="1987" y="2716"/>
                  </a:lnTo>
                  <a:cubicBezTo>
                    <a:pt x="2032" y="2716"/>
                    <a:pt x="2055" y="2693"/>
                    <a:pt x="2078" y="2671"/>
                  </a:cubicBezTo>
                  <a:cubicBezTo>
                    <a:pt x="2078" y="2648"/>
                    <a:pt x="2101" y="2625"/>
                    <a:pt x="2078" y="2602"/>
                  </a:cubicBezTo>
                  <a:cubicBezTo>
                    <a:pt x="2078" y="2556"/>
                    <a:pt x="2055" y="2534"/>
                    <a:pt x="2032" y="2511"/>
                  </a:cubicBezTo>
                  <a:lnTo>
                    <a:pt x="1987" y="2511"/>
                  </a:lnTo>
                  <a:cubicBezTo>
                    <a:pt x="1987" y="2488"/>
                    <a:pt x="1987" y="2488"/>
                    <a:pt x="1987" y="2465"/>
                  </a:cubicBezTo>
                  <a:cubicBezTo>
                    <a:pt x="2010" y="2419"/>
                    <a:pt x="1987" y="2374"/>
                    <a:pt x="1987" y="2328"/>
                  </a:cubicBezTo>
                  <a:cubicBezTo>
                    <a:pt x="1964" y="2260"/>
                    <a:pt x="1918" y="2214"/>
                    <a:pt x="1895" y="2168"/>
                  </a:cubicBezTo>
                  <a:cubicBezTo>
                    <a:pt x="1850" y="2100"/>
                    <a:pt x="1827" y="2031"/>
                    <a:pt x="1804" y="1963"/>
                  </a:cubicBezTo>
                  <a:cubicBezTo>
                    <a:pt x="1759" y="1872"/>
                    <a:pt x="1713" y="1803"/>
                    <a:pt x="1690" y="1735"/>
                  </a:cubicBezTo>
                  <a:cubicBezTo>
                    <a:pt x="1622" y="1643"/>
                    <a:pt x="1576" y="1552"/>
                    <a:pt x="1530" y="1461"/>
                  </a:cubicBezTo>
                  <a:cubicBezTo>
                    <a:pt x="1416" y="1301"/>
                    <a:pt x="1302" y="1141"/>
                    <a:pt x="1188" y="982"/>
                  </a:cubicBezTo>
                  <a:cubicBezTo>
                    <a:pt x="1165" y="913"/>
                    <a:pt x="1119" y="845"/>
                    <a:pt x="1074" y="776"/>
                  </a:cubicBezTo>
                  <a:cubicBezTo>
                    <a:pt x="1051" y="753"/>
                    <a:pt x="1028" y="730"/>
                    <a:pt x="1005" y="708"/>
                  </a:cubicBezTo>
                  <a:cubicBezTo>
                    <a:pt x="982" y="662"/>
                    <a:pt x="937" y="616"/>
                    <a:pt x="891" y="571"/>
                  </a:cubicBezTo>
                  <a:cubicBezTo>
                    <a:pt x="868" y="548"/>
                    <a:pt x="823" y="548"/>
                    <a:pt x="800" y="548"/>
                  </a:cubicBezTo>
                  <a:cubicBezTo>
                    <a:pt x="754" y="479"/>
                    <a:pt x="709" y="434"/>
                    <a:pt x="663" y="365"/>
                  </a:cubicBezTo>
                  <a:cubicBezTo>
                    <a:pt x="640" y="342"/>
                    <a:pt x="617" y="320"/>
                    <a:pt x="617" y="297"/>
                  </a:cubicBezTo>
                  <a:cubicBezTo>
                    <a:pt x="572" y="205"/>
                    <a:pt x="526" y="137"/>
                    <a:pt x="458" y="68"/>
                  </a:cubicBezTo>
                  <a:cubicBezTo>
                    <a:pt x="435" y="23"/>
                    <a:pt x="389" y="0"/>
                    <a:pt x="3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11"/>
            <p:cNvSpPr/>
            <p:nvPr/>
          </p:nvSpPr>
          <p:spPr>
            <a:xfrm>
              <a:off x="608346" y="362465"/>
              <a:ext cx="273225" cy="246541"/>
            </a:xfrm>
            <a:custGeom>
              <a:avLst/>
              <a:gdLst/>
              <a:ahLst/>
              <a:cxnLst/>
              <a:rect l="l" t="t" r="r" b="b"/>
              <a:pathLst>
                <a:path w="6072" h="5479" extrusionOk="0">
                  <a:moveTo>
                    <a:pt x="3972" y="2786"/>
                  </a:moveTo>
                  <a:cubicBezTo>
                    <a:pt x="3972" y="2799"/>
                    <a:pt x="3980" y="2805"/>
                    <a:pt x="3986" y="2807"/>
                  </a:cubicBezTo>
                  <a:lnTo>
                    <a:pt x="3986" y="2807"/>
                  </a:lnTo>
                  <a:cubicBezTo>
                    <a:pt x="3981" y="2800"/>
                    <a:pt x="3977" y="2793"/>
                    <a:pt x="3972" y="2786"/>
                  </a:cubicBezTo>
                  <a:close/>
                  <a:moveTo>
                    <a:pt x="183" y="1"/>
                  </a:moveTo>
                  <a:cubicBezTo>
                    <a:pt x="137" y="24"/>
                    <a:pt x="92" y="47"/>
                    <a:pt x="46" y="47"/>
                  </a:cubicBezTo>
                  <a:cubicBezTo>
                    <a:pt x="23" y="69"/>
                    <a:pt x="0" y="92"/>
                    <a:pt x="0" y="138"/>
                  </a:cubicBezTo>
                  <a:cubicBezTo>
                    <a:pt x="23" y="161"/>
                    <a:pt x="46" y="184"/>
                    <a:pt x="92" y="184"/>
                  </a:cubicBezTo>
                  <a:cubicBezTo>
                    <a:pt x="137" y="161"/>
                    <a:pt x="160" y="138"/>
                    <a:pt x="206" y="138"/>
                  </a:cubicBezTo>
                  <a:lnTo>
                    <a:pt x="388" y="138"/>
                  </a:lnTo>
                  <a:cubicBezTo>
                    <a:pt x="457" y="161"/>
                    <a:pt x="502" y="161"/>
                    <a:pt x="548" y="161"/>
                  </a:cubicBezTo>
                  <a:cubicBezTo>
                    <a:pt x="594" y="184"/>
                    <a:pt x="639" y="184"/>
                    <a:pt x="685" y="206"/>
                  </a:cubicBezTo>
                  <a:cubicBezTo>
                    <a:pt x="776" y="229"/>
                    <a:pt x="868" y="275"/>
                    <a:pt x="959" y="298"/>
                  </a:cubicBezTo>
                  <a:cubicBezTo>
                    <a:pt x="1073" y="343"/>
                    <a:pt x="1164" y="389"/>
                    <a:pt x="1256" y="435"/>
                  </a:cubicBezTo>
                  <a:cubicBezTo>
                    <a:pt x="1347" y="480"/>
                    <a:pt x="1438" y="526"/>
                    <a:pt x="1530" y="572"/>
                  </a:cubicBezTo>
                  <a:cubicBezTo>
                    <a:pt x="1621" y="617"/>
                    <a:pt x="1712" y="686"/>
                    <a:pt x="1781" y="731"/>
                  </a:cubicBezTo>
                  <a:cubicBezTo>
                    <a:pt x="1872" y="800"/>
                    <a:pt x="1940" y="845"/>
                    <a:pt x="2032" y="914"/>
                  </a:cubicBezTo>
                  <a:cubicBezTo>
                    <a:pt x="2100" y="960"/>
                    <a:pt x="2169" y="1005"/>
                    <a:pt x="2237" y="1051"/>
                  </a:cubicBezTo>
                  <a:cubicBezTo>
                    <a:pt x="2237" y="1074"/>
                    <a:pt x="2237" y="1074"/>
                    <a:pt x="2260" y="1074"/>
                  </a:cubicBezTo>
                  <a:lnTo>
                    <a:pt x="2237" y="1074"/>
                  </a:lnTo>
                  <a:cubicBezTo>
                    <a:pt x="2283" y="1097"/>
                    <a:pt x="2328" y="1119"/>
                    <a:pt x="2351" y="1165"/>
                  </a:cubicBezTo>
                  <a:cubicBezTo>
                    <a:pt x="2374" y="1165"/>
                    <a:pt x="2374" y="1165"/>
                    <a:pt x="2397" y="1188"/>
                  </a:cubicBezTo>
                  <a:cubicBezTo>
                    <a:pt x="2374" y="1165"/>
                    <a:pt x="2374" y="1165"/>
                    <a:pt x="2374" y="1165"/>
                  </a:cubicBezTo>
                  <a:lnTo>
                    <a:pt x="2374" y="1165"/>
                  </a:lnTo>
                  <a:cubicBezTo>
                    <a:pt x="2488" y="1256"/>
                    <a:pt x="2602" y="1348"/>
                    <a:pt x="2716" y="1439"/>
                  </a:cubicBezTo>
                  <a:cubicBezTo>
                    <a:pt x="2853" y="1553"/>
                    <a:pt x="2968" y="1667"/>
                    <a:pt x="3082" y="1781"/>
                  </a:cubicBezTo>
                  <a:cubicBezTo>
                    <a:pt x="3310" y="1987"/>
                    <a:pt x="3492" y="2238"/>
                    <a:pt x="3698" y="2466"/>
                  </a:cubicBezTo>
                  <a:cubicBezTo>
                    <a:pt x="3789" y="2580"/>
                    <a:pt x="3903" y="2694"/>
                    <a:pt x="3995" y="2808"/>
                  </a:cubicBezTo>
                  <a:cubicBezTo>
                    <a:pt x="3995" y="2808"/>
                    <a:pt x="3991" y="2808"/>
                    <a:pt x="3986" y="2807"/>
                  </a:cubicBezTo>
                  <a:lnTo>
                    <a:pt x="3986" y="2807"/>
                  </a:lnTo>
                  <a:cubicBezTo>
                    <a:pt x="4075" y="2935"/>
                    <a:pt x="4182" y="3044"/>
                    <a:pt x="4269" y="3174"/>
                  </a:cubicBezTo>
                  <a:cubicBezTo>
                    <a:pt x="4360" y="3311"/>
                    <a:pt x="4474" y="3448"/>
                    <a:pt x="4565" y="3607"/>
                  </a:cubicBezTo>
                  <a:cubicBezTo>
                    <a:pt x="4657" y="3744"/>
                    <a:pt x="4725" y="3881"/>
                    <a:pt x="4816" y="4041"/>
                  </a:cubicBezTo>
                  <a:cubicBezTo>
                    <a:pt x="4908" y="4178"/>
                    <a:pt x="4976" y="4315"/>
                    <a:pt x="5067" y="4452"/>
                  </a:cubicBezTo>
                  <a:cubicBezTo>
                    <a:pt x="5136" y="4589"/>
                    <a:pt x="5204" y="4726"/>
                    <a:pt x="5273" y="4840"/>
                  </a:cubicBezTo>
                  <a:cubicBezTo>
                    <a:pt x="5341" y="4954"/>
                    <a:pt x="5410" y="5091"/>
                    <a:pt x="5455" y="5205"/>
                  </a:cubicBezTo>
                  <a:cubicBezTo>
                    <a:pt x="5478" y="5251"/>
                    <a:pt x="5501" y="5274"/>
                    <a:pt x="5501" y="5319"/>
                  </a:cubicBezTo>
                  <a:cubicBezTo>
                    <a:pt x="5501" y="5365"/>
                    <a:pt x="5524" y="5411"/>
                    <a:pt x="5570" y="5433"/>
                  </a:cubicBezTo>
                  <a:cubicBezTo>
                    <a:pt x="5570" y="5433"/>
                    <a:pt x="5592" y="5456"/>
                    <a:pt x="5592" y="5456"/>
                  </a:cubicBezTo>
                  <a:cubicBezTo>
                    <a:pt x="5638" y="5479"/>
                    <a:pt x="5638" y="5479"/>
                    <a:pt x="5684" y="5479"/>
                  </a:cubicBezTo>
                  <a:cubicBezTo>
                    <a:pt x="5707" y="5479"/>
                    <a:pt x="5729" y="5479"/>
                    <a:pt x="5752" y="5456"/>
                  </a:cubicBezTo>
                  <a:cubicBezTo>
                    <a:pt x="5821" y="5433"/>
                    <a:pt x="5866" y="5433"/>
                    <a:pt x="5912" y="5411"/>
                  </a:cubicBezTo>
                  <a:cubicBezTo>
                    <a:pt x="5958" y="5388"/>
                    <a:pt x="5980" y="5388"/>
                    <a:pt x="6003" y="5342"/>
                  </a:cubicBezTo>
                  <a:cubicBezTo>
                    <a:pt x="6049" y="5296"/>
                    <a:pt x="6072" y="5228"/>
                    <a:pt x="6049" y="5159"/>
                  </a:cubicBezTo>
                  <a:cubicBezTo>
                    <a:pt x="6026" y="5091"/>
                    <a:pt x="6003" y="5045"/>
                    <a:pt x="5980" y="4977"/>
                  </a:cubicBezTo>
                  <a:cubicBezTo>
                    <a:pt x="5912" y="4840"/>
                    <a:pt x="5843" y="4726"/>
                    <a:pt x="5775" y="4589"/>
                  </a:cubicBezTo>
                  <a:cubicBezTo>
                    <a:pt x="5752" y="4543"/>
                    <a:pt x="5729" y="4498"/>
                    <a:pt x="5707" y="4475"/>
                  </a:cubicBezTo>
                  <a:cubicBezTo>
                    <a:pt x="5661" y="4383"/>
                    <a:pt x="5638" y="4315"/>
                    <a:pt x="5592" y="4224"/>
                  </a:cubicBezTo>
                  <a:cubicBezTo>
                    <a:pt x="5547" y="4155"/>
                    <a:pt x="5501" y="4064"/>
                    <a:pt x="5455" y="3973"/>
                  </a:cubicBezTo>
                  <a:cubicBezTo>
                    <a:pt x="5364" y="3836"/>
                    <a:pt x="5273" y="3676"/>
                    <a:pt x="5204" y="3539"/>
                  </a:cubicBezTo>
                  <a:cubicBezTo>
                    <a:pt x="5113" y="3379"/>
                    <a:pt x="5022" y="3219"/>
                    <a:pt x="4930" y="3082"/>
                  </a:cubicBezTo>
                  <a:cubicBezTo>
                    <a:pt x="4816" y="2900"/>
                    <a:pt x="4702" y="2717"/>
                    <a:pt x="4565" y="2557"/>
                  </a:cubicBezTo>
                  <a:cubicBezTo>
                    <a:pt x="4451" y="2398"/>
                    <a:pt x="4314" y="2238"/>
                    <a:pt x="4200" y="2055"/>
                  </a:cubicBezTo>
                  <a:cubicBezTo>
                    <a:pt x="4132" y="1987"/>
                    <a:pt x="4063" y="1918"/>
                    <a:pt x="4017" y="1827"/>
                  </a:cubicBezTo>
                  <a:cubicBezTo>
                    <a:pt x="3949" y="1781"/>
                    <a:pt x="3903" y="1713"/>
                    <a:pt x="3835" y="1667"/>
                  </a:cubicBezTo>
                  <a:cubicBezTo>
                    <a:pt x="3766" y="1599"/>
                    <a:pt x="3698" y="1530"/>
                    <a:pt x="3607" y="1462"/>
                  </a:cubicBezTo>
                  <a:cubicBezTo>
                    <a:pt x="3538" y="1393"/>
                    <a:pt x="3447" y="1348"/>
                    <a:pt x="3378" y="1279"/>
                  </a:cubicBezTo>
                  <a:cubicBezTo>
                    <a:pt x="3333" y="1256"/>
                    <a:pt x="3287" y="1211"/>
                    <a:pt x="3241" y="1165"/>
                  </a:cubicBezTo>
                  <a:cubicBezTo>
                    <a:pt x="3207" y="1142"/>
                    <a:pt x="3167" y="1131"/>
                    <a:pt x="3130" y="1131"/>
                  </a:cubicBezTo>
                  <a:cubicBezTo>
                    <a:pt x="3093" y="1131"/>
                    <a:pt x="3059" y="1142"/>
                    <a:pt x="3036" y="1165"/>
                  </a:cubicBezTo>
                  <a:cubicBezTo>
                    <a:pt x="2990" y="1211"/>
                    <a:pt x="2990" y="1234"/>
                    <a:pt x="2990" y="1279"/>
                  </a:cubicBezTo>
                  <a:cubicBezTo>
                    <a:pt x="2945" y="1234"/>
                    <a:pt x="2899" y="1188"/>
                    <a:pt x="2853" y="1165"/>
                  </a:cubicBezTo>
                  <a:cubicBezTo>
                    <a:pt x="2785" y="1119"/>
                    <a:pt x="2739" y="1074"/>
                    <a:pt x="2671" y="1028"/>
                  </a:cubicBezTo>
                  <a:cubicBezTo>
                    <a:pt x="2579" y="937"/>
                    <a:pt x="2465" y="868"/>
                    <a:pt x="2351" y="777"/>
                  </a:cubicBezTo>
                  <a:cubicBezTo>
                    <a:pt x="2351" y="777"/>
                    <a:pt x="2351" y="777"/>
                    <a:pt x="2351" y="800"/>
                  </a:cubicBezTo>
                  <a:cubicBezTo>
                    <a:pt x="2283" y="731"/>
                    <a:pt x="2214" y="686"/>
                    <a:pt x="2146" y="640"/>
                  </a:cubicBezTo>
                  <a:cubicBezTo>
                    <a:pt x="2100" y="594"/>
                    <a:pt x="2032" y="572"/>
                    <a:pt x="1963" y="526"/>
                  </a:cubicBezTo>
                  <a:cubicBezTo>
                    <a:pt x="1826" y="435"/>
                    <a:pt x="1689" y="366"/>
                    <a:pt x="1552" y="298"/>
                  </a:cubicBezTo>
                  <a:cubicBezTo>
                    <a:pt x="1484" y="275"/>
                    <a:pt x="1393" y="252"/>
                    <a:pt x="1324" y="206"/>
                  </a:cubicBezTo>
                  <a:cubicBezTo>
                    <a:pt x="1256" y="184"/>
                    <a:pt x="1164" y="138"/>
                    <a:pt x="1096" y="115"/>
                  </a:cubicBezTo>
                  <a:cubicBezTo>
                    <a:pt x="1050" y="115"/>
                    <a:pt x="1027" y="92"/>
                    <a:pt x="982" y="92"/>
                  </a:cubicBezTo>
                  <a:cubicBezTo>
                    <a:pt x="936" y="69"/>
                    <a:pt x="890" y="69"/>
                    <a:pt x="868" y="69"/>
                  </a:cubicBezTo>
                  <a:cubicBezTo>
                    <a:pt x="799" y="47"/>
                    <a:pt x="731" y="24"/>
                    <a:pt x="662" y="24"/>
                  </a:cubicBezTo>
                  <a:cubicBezTo>
                    <a:pt x="548" y="1"/>
                    <a:pt x="457" y="1"/>
                    <a:pt x="3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11"/>
            <p:cNvSpPr/>
            <p:nvPr/>
          </p:nvSpPr>
          <p:spPr>
            <a:xfrm>
              <a:off x="644299" y="361475"/>
              <a:ext cx="154071" cy="103764"/>
            </a:xfrm>
            <a:custGeom>
              <a:avLst/>
              <a:gdLst/>
              <a:ahLst/>
              <a:cxnLst/>
              <a:rect l="l" t="t" r="r" b="b"/>
              <a:pathLst>
                <a:path w="3424" h="2306" extrusionOk="0">
                  <a:moveTo>
                    <a:pt x="1096" y="525"/>
                  </a:moveTo>
                  <a:cubicBezTo>
                    <a:pt x="1096" y="525"/>
                    <a:pt x="1119" y="548"/>
                    <a:pt x="1119" y="548"/>
                  </a:cubicBezTo>
                  <a:cubicBezTo>
                    <a:pt x="1119" y="548"/>
                    <a:pt x="1096" y="548"/>
                    <a:pt x="1096" y="525"/>
                  </a:cubicBezTo>
                  <a:close/>
                  <a:moveTo>
                    <a:pt x="46" y="0"/>
                  </a:moveTo>
                  <a:cubicBezTo>
                    <a:pt x="23" y="23"/>
                    <a:pt x="0" y="69"/>
                    <a:pt x="23" y="114"/>
                  </a:cubicBezTo>
                  <a:cubicBezTo>
                    <a:pt x="23" y="160"/>
                    <a:pt x="69" y="183"/>
                    <a:pt x="114" y="183"/>
                  </a:cubicBezTo>
                  <a:cubicBezTo>
                    <a:pt x="137" y="183"/>
                    <a:pt x="183" y="206"/>
                    <a:pt x="206" y="206"/>
                  </a:cubicBezTo>
                  <a:cubicBezTo>
                    <a:pt x="297" y="228"/>
                    <a:pt x="365" y="251"/>
                    <a:pt x="457" y="274"/>
                  </a:cubicBezTo>
                  <a:cubicBezTo>
                    <a:pt x="479" y="274"/>
                    <a:pt x="525" y="297"/>
                    <a:pt x="548" y="320"/>
                  </a:cubicBezTo>
                  <a:cubicBezTo>
                    <a:pt x="616" y="342"/>
                    <a:pt x="685" y="365"/>
                    <a:pt x="731" y="388"/>
                  </a:cubicBezTo>
                  <a:cubicBezTo>
                    <a:pt x="845" y="457"/>
                    <a:pt x="982" y="525"/>
                    <a:pt x="1073" y="594"/>
                  </a:cubicBezTo>
                  <a:cubicBezTo>
                    <a:pt x="1187" y="662"/>
                    <a:pt x="1301" y="731"/>
                    <a:pt x="1415" y="822"/>
                  </a:cubicBezTo>
                  <a:cubicBezTo>
                    <a:pt x="1529" y="890"/>
                    <a:pt x="1621" y="959"/>
                    <a:pt x="1735" y="1027"/>
                  </a:cubicBezTo>
                  <a:cubicBezTo>
                    <a:pt x="1735" y="1027"/>
                    <a:pt x="1735" y="1027"/>
                    <a:pt x="1735" y="1027"/>
                  </a:cubicBezTo>
                  <a:lnTo>
                    <a:pt x="1735" y="1027"/>
                  </a:lnTo>
                  <a:lnTo>
                    <a:pt x="1758" y="1050"/>
                  </a:lnTo>
                  <a:cubicBezTo>
                    <a:pt x="1758" y="1045"/>
                    <a:pt x="1757" y="1041"/>
                    <a:pt x="1755" y="1038"/>
                  </a:cubicBezTo>
                  <a:lnTo>
                    <a:pt x="1755" y="1038"/>
                  </a:lnTo>
                  <a:cubicBezTo>
                    <a:pt x="1788" y="1058"/>
                    <a:pt x="1810" y="1080"/>
                    <a:pt x="1849" y="1119"/>
                  </a:cubicBezTo>
                  <a:cubicBezTo>
                    <a:pt x="1872" y="1141"/>
                    <a:pt x="1895" y="1164"/>
                    <a:pt x="1940" y="1210"/>
                  </a:cubicBezTo>
                  <a:cubicBezTo>
                    <a:pt x="1986" y="1233"/>
                    <a:pt x="2009" y="1278"/>
                    <a:pt x="2054" y="1324"/>
                  </a:cubicBezTo>
                  <a:cubicBezTo>
                    <a:pt x="2100" y="1347"/>
                    <a:pt x="2123" y="1392"/>
                    <a:pt x="2169" y="1415"/>
                  </a:cubicBezTo>
                  <a:cubicBezTo>
                    <a:pt x="2191" y="1438"/>
                    <a:pt x="2214" y="1461"/>
                    <a:pt x="2237" y="1461"/>
                  </a:cubicBezTo>
                  <a:cubicBezTo>
                    <a:pt x="2260" y="1484"/>
                    <a:pt x="2283" y="1507"/>
                    <a:pt x="2305" y="1529"/>
                  </a:cubicBezTo>
                  <a:cubicBezTo>
                    <a:pt x="2328" y="1552"/>
                    <a:pt x="2328" y="1552"/>
                    <a:pt x="2351" y="1552"/>
                  </a:cubicBezTo>
                  <a:cubicBezTo>
                    <a:pt x="2374" y="1575"/>
                    <a:pt x="2374" y="1575"/>
                    <a:pt x="2397" y="1575"/>
                  </a:cubicBezTo>
                  <a:cubicBezTo>
                    <a:pt x="2410" y="1582"/>
                    <a:pt x="2424" y="1585"/>
                    <a:pt x="2436" y="1585"/>
                  </a:cubicBezTo>
                  <a:cubicBezTo>
                    <a:pt x="2467" y="1585"/>
                    <a:pt x="2495" y="1568"/>
                    <a:pt x="2511" y="1552"/>
                  </a:cubicBezTo>
                  <a:cubicBezTo>
                    <a:pt x="2557" y="1575"/>
                    <a:pt x="2579" y="1598"/>
                    <a:pt x="2602" y="1621"/>
                  </a:cubicBezTo>
                  <a:cubicBezTo>
                    <a:pt x="2625" y="1644"/>
                    <a:pt x="2625" y="1666"/>
                    <a:pt x="2648" y="1666"/>
                  </a:cubicBezTo>
                  <a:cubicBezTo>
                    <a:pt x="2648" y="1666"/>
                    <a:pt x="2648" y="1689"/>
                    <a:pt x="2671" y="1689"/>
                  </a:cubicBezTo>
                  <a:cubicBezTo>
                    <a:pt x="2671" y="1689"/>
                    <a:pt x="2693" y="1712"/>
                    <a:pt x="2693" y="1712"/>
                  </a:cubicBezTo>
                  <a:cubicBezTo>
                    <a:pt x="2716" y="1712"/>
                    <a:pt x="2739" y="1735"/>
                    <a:pt x="2739" y="1735"/>
                  </a:cubicBezTo>
                  <a:lnTo>
                    <a:pt x="2808" y="1735"/>
                  </a:lnTo>
                  <a:cubicBezTo>
                    <a:pt x="2830" y="1780"/>
                    <a:pt x="2853" y="1803"/>
                    <a:pt x="2899" y="1849"/>
                  </a:cubicBezTo>
                  <a:cubicBezTo>
                    <a:pt x="2990" y="1986"/>
                    <a:pt x="3082" y="2123"/>
                    <a:pt x="3173" y="2237"/>
                  </a:cubicBezTo>
                  <a:cubicBezTo>
                    <a:pt x="3196" y="2283"/>
                    <a:pt x="3218" y="2283"/>
                    <a:pt x="3264" y="2305"/>
                  </a:cubicBezTo>
                  <a:cubicBezTo>
                    <a:pt x="3287" y="2305"/>
                    <a:pt x="3333" y="2305"/>
                    <a:pt x="3355" y="2283"/>
                  </a:cubicBezTo>
                  <a:cubicBezTo>
                    <a:pt x="3401" y="2260"/>
                    <a:pt x="3424" y="2169"/>
                    <a:pt x="3401" y="2123"/>
                  </a:cubicBezTo>
                  <a:cubicBezTo>
                    <a:pt x="3355" y="2054"/>
                    <a:pt x="3333" y="2009"/>
                    <a:pt x="3310" y="1963"/>
                  </a:cubicBezTo>
                  <a:cubicBezTo>
                    <a:pt x="3287" y="1917"/>
                    <a:pt x="3264" y="1895"/>
                    <a:pt x="3218" y="1849"/>
                  </a:cubicBezTo>
                  <a:cubicBezTo>
                    <a:pt x="3173" y="1758"/>
                    <a:pt x="3104" y="1689"/>
                    <a:pt x="3036" y="1621"/>
                  </a:cubicBezTo>
                  <a:cubicBezTo>
                    <a:pt x="2922" y="1461"/>
                    <a:pt x="2808" y="1324"/>
                    <a:pt x="2671" y="1210"/>
                  </a:cubicBezTo>
                  <a:cubicBezTo>
                    <a:pt x="2602" y="1141"/>
                    <a:pt x="2534" y="1073"/>
                    <a:pt x="2465" y="1004"/>
                  </a:cubicBezTo>
                  <a:cubicBezTo>
                    <a:pt x="2442" y="982"/>
                    <a:pt x="2397" y="959"/>
                    <a:pt x="2374" y="936"/>
                  </a:cubicBezTo>
                  <a:cubicBezTo>
                    <a:pt x="2351" y="913"/>
                    <a:pt x="2328" y="913"/>
                    <a:pt x="2305" y="890"/>
                  </a:cubicBezTo>
                  <a:cubicBezTo>
                    <a:pt x="2283" y="867"/>
                    <a:pt x="2260" y="867"/>
                    <a:pt x="2237" y="845"/>
                  </a:cubicBezTo>
                  <a:cubicBezTo>
                    <a:pt x="2123" y="776"/>
                    <a:pt x="2009" y="685"/>
                    <a:pt x="1872" y="639"/>
                  </a:cubicBezTo>
                  <a:cubicBezTo>
                    <a:pt x="1826" y="594"/>
                    <a:pt x="1758" y="548"/>
                    <a:pt x="1712" y="525"/>
                  </a:cubicBezTo>
                  <a:cubicBezTo>
                    <a:pt x="1644" y="479"/>
                    <a:pt x="1575" y="457"/>
                    <a:pt x="1507" y="411"/>
                  </a:cubicBezTo>
                  <a:cubicBezTo>
                    <a:pt x="1461" y="388"/>
                    <a:pt x="1438" y="388"/>
                    <a:pt x="1392" y="365"/>
                  </a:cubicBezTo>
                  <a:cubicBezTo>
                    <a:pt x="1347" y="365"/>
                    <a:pt x="1301" y="342"/>
                    <a:pt x="1255" y="342"/>
                  </a:cubicBezTo>
                  <a:cubicBezTo>
                    <a:pt x="1233" y="342"/>
                    <a:pt x="1210" y="342"/>
                    <a:pt x="1210" y="365"/>
                  </a:cubicBezTo>
                  <a:cubicBezTo>
                    <a:pt x="1187" y="342"/>
                    <a:pt x="1164" y="342"/>
                    <a:pt x="1164" y="342"/>
                  </a:cubicBezTo>
                  <a:cubicBezTo>
                    <a:pt x="1119" y="320"/>
                    <a:pt x="1096" y="297"/>
                    <a:pt x="1050" y="297"/>
                  </a:cubicBezTo>
                  <a:cubicBezTo>
                    <a:pt x="1050" y="274"/>
                    <a:pt x="1027" y="251"/>
                    <a:pt x="1027" y="251"/>
                  </a:cubicBezTo>
                  <a:cubicBezTo>
                    <a:pt x="982" y="228"/>
                    <a:pt x="936" y="228"/>
                    <a:pt x="890" y="206"/>
                  </a:cubicBezTo>
                  <a:cubicBezTo>
                    <a:pt x="867" y="206"/>
                    <a:pt x="822" y="206"/>
                    <a:pt x="799" y="183"/>
                  </a:cubicBezTo>
                  <a:lnTo>
                    <a:pt x="776" y="183"/>
                  </a:lnTo>
                  <a:cubicBezTo>
                    <a:pt x="731" y="160"/>
                    <a:pt x="685" y="160"/>
                    <a:pt x="639" y="137"/>
                  </a:cubicBezTo>
                  <a:cubicBezTo>
                    <a:pt x="571" y="114"/>
                    <a:pt x="525" y="91"/>
                    <a:pt x="457" y="69"/>
                  </a:cubicBezTo>
                  <a:cubicBezTo>
                    <a:pt x="388" y="69"/>
                    <a:pt x="320" y="23"/>
                    <a:pt x="251" y="23"/>
                  </a:cubicBezTo>
                  <a:cubicBezTo>
                    <a:pt x="228" y="23"/>
                    <a:pt x="206"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11"/>
            <p:cNvSpPr/>
            <p:nvPr/>
          </p:nvSpPr>
          <p:spPr>
            <a:xfrm>
              <a:off x="766512" y="425147"/>
              <a:ext cx="77081" cy="105474"/>
            </a:xfrm>
            <a:custGeom>
              <a:avLst/>
              <a:gdLst/>
              <a:ahLst/>
              <a:cxnLst/>
              <a:rect l="l" t="t" r="r" b="b"/>
              <a:pathLst>
                <a:path w="1713" h="2344" extrusionOk="0">
                  <a:moveTo>
                    <a:pt x="46" y="0"/>
                  </a:moveTo>
                  <a:cubicBezTo>
                    <a:pt x="0" y="23"/>
                    <a:pt x="0" y="46"/>
                    <a:pt x="0" y="69"/>
                  </a:cubicBezTo>
                  <a:cubicBezTo>
                    <a:pt x="0" y="92"/>
                    <a:pt x="23" y="114"/>
                    <a:pt x="46" y="137"/>
                  </a:cubicBezTo>
                  <a:cubicBezTo>
                    <a:pt x="46" y="137"/>
                    <a:pt x="69" y="160"/>
                    <a:pt x="69" y="160"/>
                  </a:cubicBezTo>
                  <a:cubicBezTo>
                    <a:pt x="92" y="183"/>
                    <a:pt x="114" y="206"/>
                    <a:pt x="160" y="251"/>
                  </a:cubicBezTo>
                  <a:cubicBezTo>
                    <a:pt x="183" y="274"/>
                    <a:pt x="206" y="297"/>
                    <a:pt x="229" y="320"/>
                  </a:cubicBezTo>
                  <a:cubicBezTo>
                    <a:pt x="229" y="343"/>
                    <a:pt x="251" y="343"/>
                    <a:pt x="251" y="365"/>
                  </a:cubicBezTo>
                  <a:lnTo>
                    <a:pt x="274" y="365"/>
                  </a:lnTo>
                  <a:cubicBezTo>
                    <a:pt x="274" y="388"/>
                    <a:pt x="297" y="388"/>
                    <a:pt x="297" y="388"/>
                  </a:cubicBezTo>
                  <a:cubicBezTo>
                    <a:pt x="343" y="457"/>
                    <a:pt x="411" y="525"/>
                    <a:pt x="457" y="571"/>
                  </a:cubicBezTo>
                  <a:cubicBezTo>
                    <a:pt x="502" y="639"/>
                    <a:pt x="548" y="685"/>
                    <a:pt x="594" y="731"/>
                  </a:cubicBezTo>
                  <a:cubicBezTo>
                    <a:pt x="639" y="776"/>
                    <a:pt x="685" y="845"/>
                    <a:pt x="708" y="890"/>
                  </a:cubicBezTo>
                  <a:cubicBezTo>
                    <a:pt x="754" y="936"/>
                    <a:pt x="799" y="1005"/>
                    <a:pt x="845" y="1073"/>
                  </a:cubicBezTo>
                  <a:cubicBezTo>
                    <a:pt x="891" y="1142"/>
                    <a:pt x="936" y="1210"/>
                    <a:pt x="982" y="1278"/>
                  </a:cubicBezTo>
                  <a:cubicBezTo>
                    <a:pt x="1027" y="1347"/>
                    <a:pt x="1073" y="1415"/>
                    <a:pt x="1119" y="1484"/>
                  </a:cubicBezTo>
                  <a:cubicBezTo>
                    <a:pt x="1279" y="1758"/>
                    <a:pt x="1438" y="2032"/>
                    <a:pt x="1575" y="2306"/>
                  </a:cubicBezTo>
                  <a:cubicBezTo>
                    <a:pt x="1589" y="2332"/>
                    <a:pt x="1610" y="2343"/>
                    <a:pt x="1634" y="2343"/>
                  </a:cubicBezTo>
                  <a:cubicBezTo>
                    <a:pt x="1652" y="2343"/>
                    <a:pt x="1670" y="2338"/>
                    <a:pt x="1689" y="2328"/>
                  </a:cubicBezTo>
                  <a:cubicBezTo>
                    <a:pt x="1689" y="2328"/>
                    <a:pt x="1712" y="2306"/>
                    <a:pt x="1712" y="2306"/>
                  </a:cubicBezTo>
                  <a:cubicBezTo>
                    <a:pt x="1712" y="2283"/>
                    <a:pt x="1712" y="2260"/>
                    <a:pt x="1712" y="2237"/>
                  </a:cubicBezTo>
                  <a:cubicBezTo>
                    <a:pt x="1667" y="2146"/>
                    <a:pt x="1621" y="2055"/>
                    <a:pt x="1575" y="1963"/>
                  </a:cubicBezTo>
                  <a:cubicBezTo>
                    <a:pt x="1575" y="1963"/>
                    <a:pt x="1598" y="1940"/>
                    <a:pt x="1598" y="1918"/>
                  </a:cubicBezTo>
                  <a:cubicBezTo>
                    <a:pt x="1598" y="1895"/>
                    <a:pt x="1598" y="1895"/>
                    <a:pt x="1598" y="1895"/>
                  </a:cubicBezTo>
                  <a:cubicBezTo>
                    <a:pt x="1598" y="1872"/>
                    <a:pt x="1598" y="1872"/>
                    <a:pt x="1575" y="1849"/>
                  </a:cubicBezTo>
                  <a:cubicBezTo>
                    <a:pt x="1575" y="1849"/>
                    <a:pt x="1575" y="1826"/>
                    <a:pt x="1552" y="1803"/>
                  </a:cubicBezTo>
                  <a:cubicBezTo>
                    <a:pt x="1552" y="1758"/>
                    <a:pt x="1530" y="1712"/>
                    <a:pt x="1507" y="1667"/>
                  </a:cubicBezTo>
                  <a:cubicBezTo>
                    <a:pt x="1484" y="1644"/>
                    <a:pt x="1461" y="1598"/>
                    <a:pt x="1438" y="1552"/>
                  </a:cubicBezTo>
                  <a:cubicBezTo>
                    <a:pt x="1415" y="1507"/>
                    <a:pt x="1393" y="1484"/>
                    <a:pt x="1370" y="1438"/>
                  </a:cubicBezTo>
                  <a:cubicBezTo>
                    <a:pt x="1324" y="1393"/>
                    <a:pt x="1301" y="1347"/>
                    <a:pt x="1279" y="1301"/>
                  </a:cubicBezTo>
                  <a:cubicBezTo>
                    <a:pt x="1233" y="1256"/>
                    <a:pt x="1210" y="1233"/>
                    <a:pt x="1187" y="1187"/>
                  </a:cubicBezTo>
                  <a:cubicBezTo>
                    <a:pt x="1164" y="1164"/>
                    <a:pt x="1142" y="1119"/>
                    <a:pt x="1096" y="1073"/>
                  </a:cubicBezTo>
                  <a:cubicBezTo>
                    <a:pt x="1050" y="1005"/>
                    <a:pt x="982" y="936"/>
                    <a:pt x="936" y="868"/>
                  </a:cubicBezTo>
                  <a:cubicBezTo>
                    <a:pt x="868" y="776"/>
                    <a:pt x="799" y="708"/>
                    <a:pt x="731" y="639"/>
                  </a:cubicBezTo>
                  <a:cubicBezTo>
                    <a:pt x="685" y="548"/>
                    <a:pt x="617" y="480"/>
                    <a:pt x="548" y="411"/>
                  </a:cubicBezTo>
                  <a:cubicBezTo>
                    <a:pt x="502" y="365"/>
                    <a:pt x="434" y="297"/>
                    <a:pt x="388" y="251"/>
                  </a:cubicBezTo>
                  <a:cubicBezTo>
                    <a:pt x="320" y="183"/>
                    <a:pt x="251" y="114"/>
                    <a:pt x="183" y="69"/>
                  </a:cubicBezTo>
                  <a:cubicBezTo>
                    <a:pt x="160" y="46"/>
                    <a:pt x="137" y="23"/>
                    <a:pt x="1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11"/>
            <p:cNvSpPr/>
            <p:nvPr/>
          </p:nvSpPr>
          <p:spPr>
            <a:xfrm>
              <a:off x="603216" y="468255"/>
              <a:ext cx="202354" cy="143227"/>
            </a:xfrm>
            <a:custGeom>
              <a:avLst/>
              <a:gdLst/>
              <a:ahLst/>
              <a:cxnLst/>
              <a:rect l="l" t="t" r="r" b="b"/>
              <a:pathLst>
                <a:path w="4497" h="3183" extrusionOk="0">
                  <a:moveTo>
                    <a:pt x="4268" y="1"/>
                  </a:moveTo>
                  <a:cubicBezTo>
                    <a:pt x="4223" y="24"/>
                    <a:pt x="4200" y="47"/>
                    <a:pt x="4177" y="92"/>
                  </a:cubicBezTo>
                  <a:cubicBezTo>
                    <a:pt x="4131" y="138"/>
                    <a:pt x="4109" y="184"/>
                    <a:pt x="4063" y="229"/>
                  </a:cubicBezTo>
                  <a:cubicBezTo>
                    <a:pt x="4040" y="252"/>
                    <a:pt x="4017" y="298"/>
                    <a:pt x="3995" y="343"/>
                  </a:cubicBezTo>
                  <a:cubicBezTo>
                    <a:pt x="3949" y="412"/>
                    <a:pt x="3880" y="480"/>
                    <a:pt x="3835" y="572"/>
                  </a:cubicBezTo>
                  <a:cubicBezTo>
                    <a:pt x="3789" y="617"/>
                    <a:pt x="3743" y="663"/>
                    <a:pt x="3698" y="731"/>
                  </a:cubicBezTo>
                  <a:cubicBezTo>
                    <a:pt x="3652" y="777"/>
                    <a:pt x="3606" y="823"/>
                    <a:pt x="3561" y="891"/>
                  </a:cubicBezTo>
                  <a:cubicBezTo>
                    <a:pt x="3447" y="1005"/>
                    <a:pt x="3355" y="1097"/>
                    <a:pt x="3241" y="1211"/>
                  </a:cubicBezTo>
                  <a:cubicBezTo>
                    <a:pt x="3127" y="1302"/>
                    <a:pt x="3013" y="1393"/>
                    <a:pt x="2899" y="1507"/>
                  </a:cubicBezTo>
                  <a:cubicBezTo>
                    <a:pt x="2785" y="1576"/>
                    <a:pt x="2671" y="1667"/>
                    <a:pt x="2557" y="1758"/>
                  </a:cubicBezTo>
                  <a:cubicBezTo>
                    <a:pt x="2540" y="1775"/>
                    <a:pt x="2511" y="1804"/>
                    <a:pt x="2479" y="1827"/>
                  </a:cubicBezTo>
                  <a:lnTo>
                    <a:pt x="2479" y="1827"/>
                  </a:lnTo>
                  <a:cubicBezTo>
                    <a:pt x="2482" y="1827"/>
                    <a:pt x="2485" y="1827"/>
                    <a:pt x="2488" y="1827"/>
                  </a:cubicBezTo>
                  <a:cubicBezTo>
                    <a:pt x="2484" y="1827"/>
                    <a:pt x="2481" y="1828"/>
                    <a:pt x="2477" y="1829"/>
                  </a:cubicBezTo>
                  <a:lnTo>
                    <a:pt x="2477" y="1829"/>
                  </a:lnTo>
                  <a:cubicBezTo>
                    <a:pt x="2466" y="1836"/>
                    <a:pt x="2456" y="1843"/>
                    <a:pt x="2445" y="1849"/>
                  </a:cubicBezTo>
                  <a:lnTo>
                    <a:pt x="2445" y="1849"/>
                  </a:lnTo>
                  <a:cubicBezTo>
                    <a:pt x="2455" y="1839"/>
                    <a:pt x="2466" y="1832"/>
                    <a:pt x="2477" y="1829"/>
                  </a:cubicBezTo>
                  <a:lnTo>
                    <a:pt x="2477" y="1829"/>
                  </a:lnTo>
                  <a:cubicBezTo>
                    <a:pt x="2478" y="1828"/>
                    <a:pt x="2478" y="1828"/>
                    <a:pt x="2479" y="1827"/>
                  </a:cubicBezTo>
                  <a:lnTo>
                    <a:pt x="2479" y="1827"/>
                  </a:lnTo>
                  <a:cubicBezTo>
                    <a:pt x="2465" y="1827"/>
                    <a:pt x="2462" y="1830"/>
                    <a:pt x="2442" y="1850"/>
                  </a:cubicBezTo>
                  <a:cubicBezTo>
                    <a:pt x="2443" y="1849"/>
                    <a:pt x="2444" y="1849"/>
                    <a:pt x="2445" y="1849"/>
                  </a:cubicBezTo>
                  <a:lnTo>
                    <a:pt x="2445" y="1849"/>
                  </a:lnTo>
                  <a:cubicBezTo>
                    <a:pt x="2436" y="1856"/>
                    <a:pt x="2428" y="1864"/>
                    <a:pt x="2420" y="1873"/>
                  </a:cubicBezTo>
                  <a:cubicBezTo>
                    <a:pt x="2283" y="1964"/>
                    <a:pt x="2146" y="2055"/>
                    <a:pt x="2009" y="2124"/>
                  </a:cubicBezTo>
                  <a:cubicBezTo>
                    <a:pt x="1872" y="2215"/>
                    <a:pt x="1735" y="2306"/>
                    <a:pt x="1575" y="2375"/>
                  </a:cubicBezTo>
                  <a:cubicBezTo>
                    <a:pt x="1438" y="2466"/>
                    <a:pt x="1301" y="2535"/>
                    <a:pt x="1164" y="2603"/>
                  </a:cubicBezTo>
                  <a:cubicBezTo>
                    <a:pt x="1096" y="2649"/>
                    <a:pt x="1027" y="2671"/>
                    <a:pt x="959" y="2694"/>
                  </a:cubicBezTo>
                  <a:cubicBezTo>
                    <a:pt x="890" y="2740"/>
                    <a:pt x="822" y="2763"/>
                    <a:pt x="731" y="2808"/>
                  </a:cubicBezTo>
                  <a:cubicBezTo>
                    <a:pt x="685" y="2831"/>
                    <a:pt x="616" y="2854"/>
                    <a:pt x="548" y="2877"/>
                  </a:cubicBezTo>
                  <a:cubicBezTo>
                    <a:pt x="457" y="2923"/>
                    <a:pt x="388" y="2945"/>
                    <a:pt x="320" y="2968"/>
                  </a:cubicBezTo>
                  <a:cubicBezTo>
                    <a:pt x="274" y="2968"/>
                    <a:pt x="228" y="2991"/>
                    <a:pt x="183" y="2991"/>
                  </a:cubicBezTo>
                  <a:cubicBezTo>
                    <a:pt x="137" y="3014"/>
                    <a:pt x="91" y="3014"/>
                    <a:pt x="69" y="3037"/>
                  </a:cubicBezTo>
                  <a:cubicBezTo>
                    <a:pt x="46" y="3037"/>
                    <a:pt x="23" y="3060"/>
                    <a:pt x="0" y="3082"/>
                  </a:cubicBezTo>
                  <a:cubicBezTo>
                    <a:pt x="0" y="3082"/>
                    <a:pt x="0" y="3105"/>
                    <a:pt x="0" y="3128"/>
                  </a:cubicBezTo>
                  <a:cubicBezTo>
                    <a:pt x="17" y="3161"/>
                    <a:pt x="34" y="3183"/>
                    <a:pt x="59" y="3183"/>
                  </a:cubicBezTo>
                  <a:cubicBezTo>
                    <a:pt x="69" y="3183"/>
                    <a:pt x="79" y="3180"/>
                    <a:pt x="91" y="3174"/>
                  </a:cubicBezTo>
                  <a:cubicBezTo>
                    <a:pt x="137" y="3174"/>
                    <a:pt x="206" y="3151"/>
                    <a:pt x="251" y="3151"/>
                  </a:cubicBezTo>
                  <a:cubicBezTo>
                    <a:pt x="297" y="3128"/>
                    <a:pt x="365" y="3128"/>
                    <a:pt x="411" y="3128"/>
                  </a:cubicBezTo>
                  <a:cubicBezTo>
                    <a:pt x="457" y="3105"/>
                    <a:pt x="502" y="3105"/>
                    <a:pt x="571" y="3105"/>
                  </a:cubicBezTo>
                  <a:cubicBezTo>
                    <a:pt x="616" y="3082"/>
                    <a:pt x="662" y="3082"/>
                    <a:pt x="708" y="3060"/>
                  </a:cubicBezTo>
                  <a:cubicBezTo>
                    <a:pt x="753" y="3060"/>
                    <a:pt x="799" y="3037"/>
                    <a:pt x="845" y="3037"/>
                  </a:cubicBezTo>
                  <a:cubicBezTo>
                    <a:pt x="890" y="3014"/>
                    <a:pt x="959" y="3014"/>
                    <a:pt x="1004" y="2991"/>
                  </a:cubicBezTo>
                  <a:cubicBezTo>
                    <a:pt x="1119" y="2968"/>
                    <a:pt x="1210" y="2923"/>
                    <a:pt x="1324" y="2877"/>
                  </a:cubicBezTo>
                  <a:lnTo>
                    <a:pt x="1301" y="2877"/>
                  </a:lnTo>
                  <a:cubicBezTo>
                    <a:pt x="1415" y="2831"/>
                    <a:pt x="1552" y="2786"/>
                    <a:pt x="1666" y="2717"/>
                  </a:cubicBezTo>
                  <a:cubicBezTo>
                    <a:pt x="1803" y="2649"/>
                    <a:pt x="1917" y="2580"/>
                    <a:pt x="2032" y="2512"/>
                  </a:cubicBezTo>
                  <a:cubicBezTo>
                    <a:pt x="2146" y="2466"/>
                    <a:pt x="2260" y="2375"/>
                    <a:pt x="2374" y="2306"/>
                  </a:cubicBezTo>
                  <a:cubicBezTo>
                    <a:pt x="2488" y="2238"/>
                    <a:pt x="2602" y="2169"/>
                    <a:pt x="2716" y="2078"/>
                  </a:cubicBezTo>
                  <a:cubicBezTo>
                    <a:pt x="2739" y="2055"/>
                    <a:pt x="2762" y="2032"/>
                    <a:pt x="2785" y="2010"/>
                  </a:cubicBezTo>
                  <a:cubicBezTo>
                    <a:pt x="2808" y="2010"/>
                    <a:pt x="2808" y="2010"/>
                    <a:pt x="2808" y="1987"/>
                  </a:cubicBezTo>
                  <a:cubicBezTo>
                    <a:pt x="2945" y="1895"/>
                    <a:pt x="3082" y="1804"/>
                    <a:pt x="3196" y="1690"/>
                  </a:cubicBezTo>
                  <a:cubicBezTo>
                    <a:pt x="3264" y="1644"/>
                    <a:pt x="3333" y="1576"/>
                    <a:pt x="3401" y="1530"/>
                  </a:cubicBezTo>
                  <a:cubicBezTo>
                    <a:pt x="3470" y="1462"/>
                    <a:pt x="3515" y="1416"/>
                    <a:pt x="3584" y="1370"/>
                  </a:cubicBezTo>
                  <a:cubicBezTo>
                    <a:pt x="3629" y="1302"/>
                    <a:pt x="3698" y="1256"/>
                    <a:pt x="3743" y="1188"/>
                  </a:cubicBezTo>
                  <a:cubicBezTo>
                    <a:pt x="3812" y="1119"/>
                    <a:pt x="3858" y="1051"/>
                    <a:pt x="3926" y="1005"/>
                  </a:cubicBezTo>
                  <a:cubicBezTo>
                    <a:pt x="4040" y="868"/>
                    <a:pt x="4154" y="709"/>
                    <a:pt x="4268" y="549"/>
                  </a:cubicBezTo>
                  <a:cubicBezTo>
                    <a:pt x="4337" y="457"/>
                    <a:pt x="4383" y="366"/>
                    <a:pt x="4451" y="252"/>
                  </a:cubicBezTo>
                  <a:cubicBezTo>
                    <a:pt x="4497" y="184"/>
                    <a:pt x="4474" y="69"/>
                    <a:pt x="4405" y="24"/>
                  </a:cubicBezTo>
                  <a:cubicBezTo>
                    <a:pt x="4360" y="1"/>
                    <a:pt x="4337" y="1"/>
                    <a:pt x="43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11"/>
            <p:cNvSpPr/>
            <p:nvPr/>
          </p:nvSpPr>
          <p:spPr>
            <a:xfrm>
              <a:off x="539500" y="356300"/>
              <a:ext cx="347201" cy="372894"/>
            </a:xfrm>
            <a:custGeom>
              <a:avLst/>
              <a:gdLst/>
              <a:ahLst/>
              <a:cxnLst/>
              <a:rect l="l" t="t" r="r" b="b"/>
              <a:pathLst>
                <a:path w="7716" h="8287" extrusionOk="0">
                  <a:moveTo>
                    <a:pt x="2580" y="184"/>
                  </a:moveTo>
                  <a:cubicBezTo>
                    <a:pt x="2808" y="206"/>
                    <a:pt x="3060" y="252"/>
                    <a:pt x="3311" y="343"/>
                  </a:cubicBezTo>
                  <a:cubicBezTo>
                    <a:pt x="3653" y="480"/>
                    <a:pt x="3995" y="640"/>
                    <a:pt x="4338" y="868"/>
                  </a:cubicBezTo>
                  <a:cubicBezTo>
                    <a:pt x="4794" y="1188"/>
                    <a:pt x="5228" y="1576"/>
                    <a:pt x="5639" y="2055"/>
                  </a:cubicBezTo>
                  <a:lnTo>
                    <a:pt x="5662" y="2055"/>
                  </a:lnTo>
                  <a:cubicBezTo>
                    <a:pt x="6187" y="2649"/>
                    <a:pt x="6643" y="3356"/>
                    <a:pt x="7008" y="4110"/>
                  </a:cubicBezTo>
                  <a:cubicBezTo>
                    <a:pt x="7168" y="4429"/>
                    <a:pt x="7305" y="4749"/>
                    <a:pt x="7419" y="5068"/>
                  </a:cubicBezTo>
                  <a:cubicBezTo>
                    <a:pt x="7465" y="5182"/>
                    <a:pt x="7488" y="5251"/>
                    <a:pt x="7510" y="5342"/>
                  </a:cubicBezTo>
                  <a:lnTo>
                    <a:pt x="7510" y="5365"/>
                  </a:lnTo>
                  <a:cubicBezTo>
                    <a:pt x="7465" y="5411"/>
                    <a:pt x="7419" y="5433"/>
                    <a:pt x="7373" y="5479"/>
                  </a:cubicBezTo>
                  <a:cubicBezTo>
                    <a:pt x="7259" y="5525"/>
                    <a:pt x="7168" y="5570"/>
                    <a:pt x="7077" y="5593"/>
                  </a:cubicBezTo>
                  <a:cubicBezTo>
                    <a:pt x="6985" y="5616"/>
                    <a:pt x="6894" y="5639"/>
                    <a:pt x="6826" y="5639"/>
                  </a:cubicBezTo>
                  <a:lnTo>
                    <a:pt x="6734" y="5639"/>
                  </a:lnTo>
                  <a:lnTo>
                    <a:pt x="6734" y="5616"/>
                  </a:lnTo>
                  <a:cubicBezTo>
                    <a:pt x="6712" y="5502"/>
                    <a:pt x="6689" y="5433"/>
                    <a:pt x="6666" y="5342"/>
                  </a:cubicBezTo>
                  <a:lnTo>
                    <a:pt x="6643" y="5319"/>
                  </a:lnTo>
                  <a:cubicBezTo>
                    <a:pt x="6552" y="5045"/>
                    <a:pt x="6460" y="4749"/>
                    <a:pt x="6324" y="4475"/>
                  </a:cubicBezTo>
                  <a:cubicBezTo>
                    <a:pt x="6095" y="4018"/>
                    <a:pt x="5844" y="3562"/>
                    <a:pt x="5547" y="3174"/>
                  </a:cubicBezTo>
                  <a:cubicBezTo>
                    <a:pt x="5502" y="3219"/>
                    <a:pt x="5456" y="3265"/>
                    <a:pt x="5433" y="3311"/>
                  </a:cubicBezTo>
                  <a:cubicBezTo>
                    <a:pt x="5296" y="3493"/>
                    <a:pt x="5114" y="3676"/>
                    <a:pt x="4908" y="3858"/>
                  </a:cubicBezTo>
                  <a:cubicBezTo>
                    <a:pt x="4589" y="4132"/>
                    <a:pt x="4224" y="4361"/>
                    <a:pt x="3927" y="4543"/>
                  </a:cubicBezTo>
                  <a:cubicBezTo>
                    <a:pt x="3539" y="4794"/>
                    <a:pt x="3174" y="5000"/>
                    <a:pt x="2831" y="5159"/>
                  </a:cubicBezTo>
                  <a:cubicBezTo>
                    <a:pt x="2375" y="5365"/>
                    <a:pt x="1964" y="5502"/>
                    <a:pt x="1576" y="5570"/>
                  </a:cubicBezTo>
                  <a:lnTo>
                    <a:pt x="1485" y="5570"/>
                  </a:lnTo>
                  <a:cubicBezTo>
                    <a:pt x="1462" y="5593"/>
                    <a:pt x="1439" y="5593"/>
                    <a:pt x="1416" y="5593"/>
                  </a:cubicBezTo>
                  <a:cubicBezTo>
                    <a:pt x="1393" y="5593"/>
                    <a:pt x="1370" y="5593"/>
                    <a:pt x="1348" y="5616"/>
                  </a:cubicBezTo>
                  <a:cubicBezTo>
                    <a:pt x="1462" y="5958"/>
                    <a:pt x="1622" y="6324"/>
                    <a:pt x="1827" y="6666"/>
                  </a:cubicBezTo>
                  <a:cubicBezTo>
                    <a:pt x="2032" y="7077"/>
                    <a:pt x="2306" y="7442"/>
                    <a:pt x="2603" y="7784"/>
                  </a:cubicBezTo>
                  <a:cubicBezTo>
                    <a:pt x="2580" y="7807"/>
                    <a:pt x="2557" y="7830"/>
                    <a:pt x="2535" y="7853"/>
                  </a:cubicBezTo>
                  <a:cubicBezTo>
                    <a:pt x="2512" y="7899"/>
                    <a:pt x="2443" y="7944"/>
                    <a:pt x="2375" y="7967"/>
                  </a:cubicBezTo>
                  <a:cubicBezTo>
                    <a:pt x="2306" y="8013"/>
                    <a:pt x="2238" y="8058"/>
                    <a:pt x="2147" y="8081"/>
                  </a:cubicBezTo>
                  <a:cubicBezTo>
                    <a:pt x="2101" y="8104"/>
                    <a:pt x="2032" y="8104"/>
                    <a:pt x="1987" y="8104"/>
                  </a:cubicBezTo>
                  <a:cubicBezTo>
                    <a:pt x="1644" y="7625"/>
                    <a:pt x="1325" y="7122"/>
                    <a:pt x="1074" y="6597"/>
                  </a:cubicBezTo>
                  <a:lnTo>
                    <a:pt x="1051" y="6575"/>
                  </a:lnTo>
                  <a:cubicBezTo>
                    <a:pt x="709" y="5844"/>
                    <a:pt x="457" y="5091"/>
                    <a:pt x="298" y="4361"/>
                  </a:cubicBezTo>
                  <a:cubicBezTo>
                    <a:pt x="206" y="3790"/>
                    <a:pt x="161" y="3242"/>
                    <a:pt x="206" y="2717"/>
                  </a:cubicBezTo>
                  <a:cubicBezTo>
                    <a:pt x="229" y="2352"/>
                    <a:pt x="298" y="2010"/>
                    <a:pt x="412" y="1690"/>
                  </a:cubicBezTo>
                  <a:cubicBezTo>
                    <a:pt x="480" y="1462"/>
                    <a:pt x="594" y="1234"/>
                    <a:pt x="709" y="1051"/>
                  </a:cubicBezTo>
                  <a:cubicBezTo>
                    <a:pt x="823" y="914"/>
                    <a:pt x="937" y="754"/>
                    <a:pt x="1074" y="640"/>
                  </a:cubicBezTo>
                  <a:cubicBezTo>
                    <a:pt x="1211" y="526"/>
                    <a:pt x="1348" y="435"/>
                    <a:pt x="1485" y="366"/>
                  </a:cubicBezTo>
                  <a:cubicBezTo>
                    <a:pt x="1644" y="298"/>
                    <a:pt x="1804" y="252"/>
                    <a:pt x="1987" y="206"/>
                  </a:cubicBezTo>
                  <a:cubicBezTo>
                    <a:pt x="2101" y="184"/>
                    <a:pt x="2238" y="184"/>
                    <a:pt x="2375" y="184"/>
                  </a:cubicBezTo>
                  <a:close/>
                  <a:moveTo>
                    <a:pt x="2375" y="1"/>
                  </a:moveTo>
                  <a:cubicBezTo>
                    <a:pt x="2055" y="1"/>
                    <a:pt x="1736" y="69"/>
                    <a:pt x="1462" y="184"/>
                  </a:cubicBezTo>
                  <a:cubicBezTo>
                    <a:pt x="1370" y="229"/>
                    <a:pt x="1256" y="298"/>
                    <a:pt x="1165" y="366"/>
                  </a:cubicBezTo>
                  <a:cubicBezTo>
                    <a:pt x="1074" y="412"/>
                    <a:pt x="960" y="503"/>
                    <a:pt x="868" y="594"/>
                  </a:cubicBezTo>
                  <a:cubicBezTo>
                    <a:pt x="709" y="754"/>
                    <a:pt x="549" y="960"/>
                    <a:pt x="435" y="1188"/>
                  </a:cubicBezTo>
                  <a:cubicBezTo>
                    <a:pt x="320" y="1393"/>
                    <a:pt x="229" y="1622"/>
                    <a:pt x="161" y="1895"/>
                  </a:cubicBezTo>
                  <a:cubicBezTo>
                    <a:pt x="92" y="2124"/>
                    <a:pt x="47" y="2375"/>
                    <a:pt x="24" y="2649"/>
                  </a:cubicBezTo>
                  <a:cubicBezTo>
                    <a:pt x="1" y="3105"/>
                    <a:pt x="1" y="3585"/>
                    <a:pt x="92" y="4087"/>
                  </a:cubicBezTo>
                  <a:cubicBezTo>
                    <a:pt x="161" y="4589"/>
                    <a:pt x="275" y="5091"/>
                    <a:pt x="457" y="5593"/>
                  </a:cubicBezTo>
                  <a:cubicBezTo>
                    <a:pt x="617" y="6050"/>
                    <a:pt x="800" y="6506"/>
                    <a:pt x="1051" y="6940"/>
                  </a:cubicBezTo>
                  <a:cubicBezTo>
                    <a:pt x="1256" y="7351"/>
                    <a:pt x="1507" y="7762"/>
                    <a:pt x="1781" y="8127"/>
                  </a:cubicBezTo>
                  <a:lnTo>
                    <a:pt x="1850" y="8241"/>
                  </a:lnTo>
                  <a:cubicBezTo>
                    <a:pt x="1873" y="8264"/>
                    <a:pt x="1895" y="8264"/>
                    <a:pt x="1918" y="8264"/>
                  </a:cubicBezTo>
                  <a:cubicBezTo>
                    <a:pt x="1941" y="8287"/>
                    <a:pt x="1964" y="8287"/>
                    <a:pt x="1987" y="8287"/>
                  </a:cubicBezTo>
                  <a:cubicBezTo>
                    <a:pt x="2124" y="8287"/>
                    <a:pt x="2283" y="8241"/>
                    <a:pt x="2443" y="8150"/>
                  </a:cubicBezTo>
                  <a:cubicBezTo>
                    <a:pt x="2512" y="8127"/>
                    <a:pt x="2580" y="8058"/>
                    <a:pt x="2649" y="8013"/>
                  </a:cubicBezTo>
                  <a:cubicBezTo>
                    <a:pt x="2694" y="7967"/>
                    <a:pt x="2763" y="7899"/>
                    <a:pt x="2786" y="7830"/>
                  </a:cubicBezTo>
                  <a:cubicBezTo>
                    <a:pt x="2808" y="7807"/>
                    <a:pt x="2808" y="7784"/>
                    <a:pt x="2786" y="7762"/>
                  </a:cubicBezTo>
                  <a:cubicBezTo>
                    <a:pt x="2786" y="7739"/>
                    <a:pt x="2786" y="7739"/>
                    <a:pt x="2786" y="7739"/>
                  </a:cubicBezTo>
                  <a:cubicBezTo>
                    <a:pt x="2398" y="7282"/>
                    <a:pt x="2078" y="6803"/>
                    <a:pt x="1804" y="6255"/>
                  </a:cubicBezTo>
                  <a:cubicBezTo>
                    <a:pt x="1713" y="6073"/>
                    <a:pt x="1644" y="5913"/>
                    <a:pt x="1576" y="5753"/>
                  </a:cubicBezTo>
                  <a:cubicBezTo>
                    <a:pt x="1736" y="5730"/>
                    <a:pt x="1895" y="5684"/>
                    <a:pt x="2078" y="5639"/>
                  </a:cubicBezTo>
                  <a:cubicBezTo>
                    <a:pt x="2238" y="5593"/>
                    <a:pt x="2443" y="5525"/>
                    <a:pt x="2649" y="5433"/>
                  </a:cubicBezTo>
                  <a:cubicBezTo>
                    <a:pt x="2991" y="5296"/>
                    <a:pt x="3356" y="5091"/>
                    <a:pt x="3767" y="4863"/>
                  </a:cubicBezTo>
                  <a:cubicBezTo>
                    <a:pt x="3904" y="4771"/>
                    <a:pt x="4064" y="4680"/>
                    <a:pt x="4246" y="4566"/>
                  </a:cubicBezTo>
                  <a:cubicBezTo>
                    <a:pt x="4429" y="4452"/>
                    <a:pt x="4589" y="4338"/>
                    <a:pt x="4726" y="4224"/>
                  </a:cubicBezTo>
                  <a:cubicBezTo>
                    <a:pt x="5068" y="3973"/>
                    <a:pt x="5342" y="3722"/>
                    <a:pt x="5547" y="3470"/>
                  </a:cubicBezTo>
                  <a:cubicBezTo>
                    <a:pt x="5753" y="3767"/>
                    <a:pt x="5936" y="4110"/>
                    <a:pt x="6118" y="4452"/>
                  </a:cubicBezTo>
                  <a:lnTo>
                    <a:pt x="6141" y="4498"/>
                  </a:lnTo>
                  <a:lnTo>
                    <a:pt x="6164" y="4543"/>
                  </a:lnTo>
                  <a:cubicBezTo>
                    <a:pt x="6278" y="4817"/>
                    <a:pt x="6392" y="5091"/>
                    <a:pt x="6483" y="5388"/>
                  </a:cubicBezTo>
                  <a:cubicBezTo>
                    <a:pt x="6506" y="5479"/>
                    <a:pt x="6529" y="5548"/>
                    <a:pt x="6552" y="5639"/>
                  </a:cubicBezTo>
                  <a:lnTo>
                    <a:pt x="6575" y="5662"/>
                  </a:lnTo>
                  <a:lnTo>
                    <a:pt x="6575" y="5684"/>
                  </a:lnTo>
                  <a:lnTo>
                    <a:pt x="6575" y="5730"/>
                  </a:lnTo>
                  <a:cubicBezTo>
                    <a:pt x="6597" y="5753"/>
                    <a:pt x="6620" y="5776"/>
                    <a:pt x="6643" y="5799"/>
                  </a:cubicBezTo>
                  <a:lnTo>
                    <a:pt x="6689" y="5799"/>
                  </a:lnTo>
                  <a:cubicBezTo>
                    <a:pt x="6734" y="5799"/>
                    <a:pt x="6780" y="5821"/>
                    <a:pt x="6826" y="5821"/>
                  </a:cubicBezTo>
                  <a:cubicBezTo>
                    <a:pt x="6940" y="5821"/>
                    <a:pt x="7054" y="5799"/>
                    <a:pt x="7191" y="5753"/>
                  </a:cubicBezTo>
                  <a:cubicBezTo>
                    <a:pt x="7282" y="5707"/>
                    <a:pt x="7351" y="5684"/>
                    <a:pt x="7442" y="5639"/>
                  </a:cubicBezTo>
                  <a:cubicBezTo>
                    <a:pt x="7533" y="5593"/>
                    <a:pt x="7602" y="5548"/>
                    <a:pt x="7670" y="5479"/>
                  </a:cubicBezTo>
                  <a:cubicBezTo>
                    <a:pt x="7693" y="5456"/>
                    <a:pt x="7716" y="5411"/>
                    <a:pt x="7716" y="5365"/>
                  </a:cubicBezTo>
                  <a:lnTo>
                    <a:pt x="7693" y="5365"/>
                  </a:lnTo>
                  <a:lnTo>
                    <a:pt x="7693" y="5342"/>
                  </a:lnTo>
                  <a:lnTo>
                    <a:pt x="7670" y="5296"/>
                  </a:lnTo>
                  <a:cubicBezTo>
                    <a:pt x="7647" y="5205"/>
                    <a:pt x="7625" y="5137"/>
                    <a:pt x="7602" y="5045"/>
                  </a:cubicBezTo>
                  <a:cubicBezTo>
                    <a:pt x="7305" y="4246"/>
                    <a:pt x="6917" y="3470"/>
                    <a:pt x="6438" y="2763"/>
                  </a:cubicBezTo>
                  <a:cubicBezTo>
                    <a:pt x="6164" y="2352"/>
                    <a:pt x="5844" y="1964"/>
                    <a:pt x="5502" y="1622"/>
                  </a:cubicBezTo>
                  <a:cubicBezTo>
                    <a:pt x="5137" y="1234"/>
                    <a:pt x="4749" y="914"/>
                    <a:pt x="4338" y="663"/>
                  </a:cubicBezTo>
                  <a:cubicBezTo>
                    <a:pt x="3858" y="366"/>
                    <a:pt x="3151" y="1"/>
                    <a:pt x="2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11"/>
            <p:cNvSpPr/>
            <p:nvPr/>
          </p:nvSpPr>
          <p:spPr>
            <a:xfrm>
              <a:off x="583687" y="418982"/>
              <a:ext cx="189034" cy="168471"/>
            </a:xfrm>
            <a:custGeom>
              <a:avLst/>
              <a:gdLst/>
              <a:ahLst/>
              <a:cxnLst/>
              <a:rect l="l" t="t" r="r" b="b"/>
              <a:pathLst>
                <a:path w="4201" h="3744" extrusionOk="0">
                  <a:moveTo>
                    <a:pt x="1895" y="183"/>
                  </a:moveTo>
                  <a:cubicBezTo>
                    <a:pt x="2078" y="206"/>
                    <a:pt x="2237" y="251"/>
                    <a:pt x="2420" y="297"/>
                  </a:cubicBezTo>
                  <a:cubicBezTo>
                    <a:pt x="2671" y="388"/>
                    <a:pt x="2922" y="525"/>
                    <a:pt x="3196" y="685"/>
                  </a:cubicBezTo>
                  <a:lnTo>
                    <a:pt x="3173" y="685"/>
                  </a:lnTo>
                  <a:cubicBezTo>
                    <a:pt x="3470" y="891"/>
                    <a:pt x="3721" y="1119"/>
                    <a:pt x="3972" y="1370"/>
                  </a:cubicBezTo>
                  <a:cubicBezTo>
                    <a:pt x="3789" y="1598"/>
                    <a:pt x="3584" y="1804"/>
                    <a:pt x="3356" y="1986"/>
                  </a:cubicBezTo>
                  <a:cubicBezTo>
                    <a:pt x="2876" y="2397"/>
                    <a:pt x="2283" y="2739"/>
                    <a:pt x="1644" y="3059"/>
                  </a:cubicBezTo>
                  <a:cubicBezTo>
                    <a:pt x="1210" y="3242"/>
                    <a:pt x="776" y="3401"/>
                    <a:pt x="320" y="3538"/>
                  </a:cubicBezTo>
                  <a:cubicBezTo>
                    <a:pt x="320" y="3424"/>
                    <a:pt x="297" y="3333"/>
                    <a:pt x="274" y="3242"/>
                  </a:cubicBezTo>
                  <a:cubicBezTo>
                    <a:pt x="183" y="2808"/>
                    <a:pt x="160" y="2420"/>
                    <a:pt x="183" y="2032"/>
                  </a:cubicBezTo>
                  <a:cubicBezTo>
                    <a:pt x="206" y="1758"/>
                    <a:pt x="251" y="1507"/>
                    <a:pt x="320" y="1279"/>
                  </a:cubicBezTo>
                  <a:cubicBezTo>
                    <a:pt x="388" y="1119"/>
                    <a:pt x="457" y="959"/>
                    <a:pt x="548" y="822"/>
                  </a:cubicBezTo>
                  <a:cubicBezTo>
                    <a:pt x="640" y="708"/>
                    <a:pt x="731" y="594"/>
                    <a:pt x="822" y="502"/>
                  </a:cubicBezTo>
                  <a:cubicBezTo>
                    <a:pt x="913" y="434"/>
                    <a:pt x="1005" y="366"/>
                    <a:pt x="1119" y="320"/>
                  </a:cubicBezTo>
                  <a:cubicBezTo>
                    <a:pt x="1210" y="274"/>
                    <a:pt x="1324" y="229"/>
                    <a:pt x="1438" y="206"/>
                  </a:cubicBezTo>
                  <a:cubicBezTo>
                    <a:pt x="1553" y="183"/>
                    <a:pt x="1644" y="183"/>
                    <a:pt x="1758" y="183"/>
                  </a:cubicBezTo>
                  <a:close/>
                  <a:moveTo>
                    <a:pt x="1758" y="0"/>
                  </a:moveTo>
                  <a:cubicBezTo>
                    <a:pt x="1575" y="0"/>
                    <a:pt x="1393" y="23"/>
                    <a:pt x="1210" y="92"/>
                  </a:cubicBezTo>
                  <a:cubicBezTo>
                    <a:pt x="1119" y="114"/>
                    <a:pt x="1028" y="160"/>
                    <a:pt x="936" y="206"/>
                  </a:cubicBezTo>
                  <a:cubicBezTo>
                    <a:pt x="845" y="274"/>
                    <a:pt x="754" y="343"/>
                    <a:pt x="662" y="434"/>
                  </a:cubicBezTo>
                  <a:cubicBezTo>
                    <a:pt x="503" y="571"/>
                    <a:pt x="366" y="754"/>
                    <a:pt x="251" y="1005"/>
                  </a:cubicBezTo>
                  <a:cubicBezTo>
                    <a:pt x="160" y="1187"/>
                    <a:pt x="92" y="1393"/>
                    <a:pt x="46" y="1644"/>
                  </a:cubicBezTo>
                  <a:cubicBezTo>
                    <a:pt x="0" y="1872"/>
                    <a:pt x="0" y="2123"/>
                    <a:pt x="0" y="2397"/>
                  </a:cubicBezTo>
                  <a:cubicBezTo>
                    <a:pt x="0" y="2648"/>
                    <a:pt x="23" y="2899"/>
                    <a:pt x="69" y="3173"/>
                  </a:cubicBezTo>
                  <a:cubicBezTo>
                    <a:pt x="115" y="3356"/>
                    <a:pt x="160" y="3538"/>
                    <a:pt x="206" y="3744"/>
                  </a:cubicBezTo>
                  <a:cubicBezTo>
                    <a:pt x="274" y="3721"/>
                    <a:pt x="320" y="3721"/>
                    <a:pt x="388" y="3698"/>
                  </a:cubicBezTo>
                  <a:cubicBezTo>
                    <a:pt x="1096" y="3493"/>
                    <a:pt x="1781" y="3219"/>
                    <a:pt x="2420" y="2853"/>
                  </a:cubicBezTo>
                  <a:cubicBezTo>
                    <a:pt x="2739" y="2648"/>
                    <a:pt x="3059" y="2443"/>
                    <a:pt x="3356" y="2214"/>
                  </a:cubicBezTo>
                  <a:cubicBezTo>
                    <a:pt x="3630" y="1986"/>
                    <a:pt x="3881" y="1758"/>
                    <a:pt x="4109" y="1507"/>
                  </a:cubicBezTo>
                  <a:lnTo>
                    <a:pt x="4155" y="1438"/>
                  </a:lnTo>
                  <a:lnTo>
                    <a:pt x="4200" y="1370"/>
                  </a:lnTo>
                  <a:cubicBezTo>
                    <a:pt x="4063" y="1210"/>
                    <a:pt x="3904" y="1027"/>
                    <a:pt x="3721" y="891"/>
                  </a:cubicBezTo>
                  <a:cubicBezTo>
                    <a:pt x="3561" y="731"/>
                    <a:pt x="3379" y="594"/>
                    <a:pt x="3173" y="480"/>
                  </a:cubicBezTo>
                  <a:cubicBezTo>
                    <a:pt x="2991" y="343"/>
                    <a:pt x="2785" y="251"/>
                    <a:pt x="2557" y="160"/>
                  </a:cubicBezTo>
                  <a:cubicBezTo>
                    <a:pt x="2351" y="69"/>
                    <a:pt x="2123" y="23"/>
                    <a:pt x="1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7" name="Google Shape;2797;p11"/>
          <p:cNvGrpSpPr/>
          <p:nvPr/>
        </p:nvGrpSpPr>
        <p:grpSpPr>
          <a:xfrm rot="-1687898">
            <a:off x="460052" y="4391556"/>
            <a:ext cx="342054" cy="418382"/>
            <a:chOff x="2019050" y="1133325"/>
            <a:chExt cx="153525" cy="187750"/>
          </a:xfrm>
        </p:grpSpPr>
        <p:sp>
          <p:nvSpPr>
            <p:cNvPr id="2798" name="Google Shape;2798;p11"/>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11"/>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11"/>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11"/>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02" name="Google Shape;2802;p11"/>
          <p:cNvSpPr/>
          <p:nvPr/>
        </p:nvSpPr>
        <p:spPr>
          <a:xfrm>
            <a:off x="5212572" y="481438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11"/>
          <p:cNvSpPr/>
          <p:nvPr/>
        </p:nvSpPr>
        <p:spPr>
          <a:xfrm>
            <a:off x="8538711" y="1982876"/>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11"/>
          <p:cNvSpPr txBox="1">
            <a:spLocks noGrp="1"/>
          </p:cNvSpPr>
          <p:nvPr>
            <p:ph type="title" hasCustomPrompt="1"/>
          </p:nvPr>
        </p:nvSpPr>
        <p:spPr>
          <a:xfrm>
            <a:off x="1598250" y="1546738"/>
            <a:ext cx="5947500" cy="1552800"/>
          </a:xfrm>
          <a:prstGeom prst="rect">
            <a:avLst/>
          </a:prstGeom>
        </p:spPr>
        <p:txBody>
          <a:bodyPr spcFirstLastPara="1" wrap="square" lIns="91425" tIns="91425" rIns="91425" bIns="91425" anchor="ctr" anchorCtr="0">
            <a:noAutofit/>
          </a:bodyPr>
          <a:lstStyle>
            <a:lvl1pPr lvl="0" algn="ctr">
              <a:spcBef>
                <a:spcPts val="0"/>
              </a:spcBef>
              <a:spcAft>
                <a:spcPts val="0"/>
              </a:spcAft>
              <a:buClr>
                <a:schemeClr val="lt2"/>
              </a:buClr>
              <a:buSzPts val="9600"/>
              <a:buNone/>
              <a:defRPr sz="11100">
                <a:solidFill>
                  <a:schemeClr val="lt2"/>
                </a:solidFill>
              </a:defRPr>
            </a:lvl1pPr>
            <a:lvl2pPr lvl="1" algn="ctr">
              <a:spcBef>
                <a:spcPts val="0"/>
              </a:spcBef>
              <a:spcAft>
                <a:spcPts val="0"/>
              </a:spcAft>
              <a:buClr>
                <a:schemeClr val="lt2"/>
              </a:buClr>
              <a:buSzPts val="9600"/>
              <a:buNone/>
              <a:defRPr sz="9600">
                <a:solidFill>
                  <a:schemeClr val="lt2"/>
                </a:solidFill>
              </a:defRPr>
            </a:lvl2pPr>
            <a:lvl3pPr lvl="2" algn="ctr">
              <a:spcBef>
                <a:spcPts val="0"/>
              </a:spcBef>
              <a:spcAft>
                <a:spcPts val="0"/>
              </a:spcAft>
              <a:buClr>
                <a:schemeClr val="lt2"/>
              </a:buClr>
              <a:buSzPts val="9600"/>
              <a:buNone/>
              <a:defRPr sz="9600">
                <a:solidFill>
                  <a:schemeClr val="lt2"/>
                </a:solidFill>
              </a:defRPr>
            </a:lvl3pPr>
            <a:lvl4pPr lvl="3" algn="ctr">
              <a:spcBef>
                <a:spcPts val="0"/>
              </a:spcBef>
              <a:spcAft>
                <a:spcPts val="0"/>
              </a:spcAft>
              <a:buClr>
                <a:schemeClr val="lt2"/>
              </a:buClr>
              <a:buSzPts val="9600"/>
              <a:buNone/>
              <a:defRPr sz="9600">
                <a:solidFill>
                  <a:schemeClr val="lt2"/>
                </a:solidFill>
              </a:defRPr>
            </a:lvl4pPr>
            <a:lvl5pPr lvl="4" algn="ctr">
              <a:spcBef>
                <a:spcPts val="0"/>
              </a:spcBef>
              <a:spcAft>
                <a:spcPts val="0"/>
              </a:spcAft>
              <a:buClr>
                <a:schemeClr val="lt2"/>
              </a:buClr>
              <a:buSzPts val="9600"/>
              <a:buNone/>
              <a:defRPr sz="9600">
                <a:solidFill>
                  <a:schemeClr val="lt2"/>
                </a:solidFill>
              </a:defRPr>
            </a:lvl5pPr>
            <a:lvl6pPr lvl="5" algn="ctr">
              <a:spcBef>
                <a:spcPts val="0"/>
              </a:spcBef>
              <a:spcAft>
                <a:spcPts val="0"/>
              </a:spcAft>
              <a:buClr>
                <a:schemeClr val="lt2"/>
              </a:buClr>
              <a:buSzPts val="9600"/>
              <a:buNone/>
              <a:defRPr sz="9600">
                <a:solidFill>
                  <a:schemeClr val="lt2"/>
                </a:solidFill>
              </a:defRPr>
            </a:lvl6pPr>
            <a:lvl7pPr lvl="6" algn="ctr">
              <a:spcBef>
                <a:spcPts val="0"/>
              </a:spcBef>
              <a:spcAft>
                <a:spcPts val="0"/>
              </a:spcAft>
              <a:buClr>
                <a:schemeClr val="lt2"/>
              </a:buClr>
              <a:buSzPts val="9600"/>
              <a:buNone/>
              <a:defRPr sz="9600">
                <a:solidFill>
                  <a:schemeClr val="lt2"/>
                </a:solidFill>
              </a:defRPr>
            </a:lvl7pPr>
            <a:lvl8pPr lvl="7" algn="ctr">
              <a:spcBef>
                <a:spcPts val="0"/>
              </a:spcBef>
              <a:spcAft>
                <a:spcPts val="0"/>
              </a:spcAft>
              <a:buClr>
                <a:schemeClr val="lt2"/>
              </a:buClr>
              <a:buSzPts val="9600"/>
              <a:buNone/>
              <a:defRPr sz="9600">
                <a:solidFill>
                  <a:schemeClr val="lt2"/>
                </a:solidFill>
              </a:defRPr>
            </a:lvl8pPr>
            <a:lvl9pPr lvl="8" algn="ctr">
              <a:spcBef>
                <a:spcPts val="0"/>
              </a:spcBef>
              <a:spcAft>
                <a:spcPts val="0"/>
              </a:spcAft>
              <a:buClr>
                <a:schemeClr val="lt2"/>
              </a:buClr>
              <a:buSzPts val="9600"/>
              <a:buNone/>
              <a:defRPr sz="9600">
                <a:solidFill>
                  <a:schemeClr val="lt2"/>
                </a:solidFill>
              </a:defRPr>
            </a:lvl9pPr>
          </a:lstStyle>
          <a:p>
            <a:r>
              <a:t>xx%</a:t>
            </a:r>
          </a:p>
        </p:txBody>
      </p:sp>
      <p:sp>
        <p:nvSpPr>
          <p:cNvPr id="2805" name="Google Shape;2805;p11"/>
          <p:cNvSpPr txBox="1">
            <a:spLocks noGrp="1"/>
          </p:cNvSpPr>
          <p:nvPr>
            <p:ph type="subTitle" idx="1"/>
          </p:nvPr>
        </p:nvSpPr>
        <p:spPr>
          <a:xfrm>
            <a:off x="1598238" y="3099638"/>
            <a:ext cx="59475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6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280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2807"/>
        <p:cNvGrpSpPr/>
        <p:nvPr/>
      </p:nvGrpSpPr>
      <p:grpSpPr>
        <a:xfrm>
          <a:off x="0" y="0"/>
          <a:ext cx="0" cy="0"/>
          <a:chOff x="0" y="0"/>
          <a:chExt cx="0" cy="0"/>
        </a:xfrm>
      </p:grpSpPr>
      <p:sp>
        <p:nvSpPr>
          <p:cNvPr id="2808" name="Google Shape;2808;p13"/>
          <p:cNvSpPr/>
          <p:nvPr/>
        </p:nvSpPr>
        <p:spPr>
          <a:xfrm>
            <a:off x="7186749" y="3008362"/>
            <a:ext cx="2245600" cy="2648475"/>
          </a:xfrm>
          <a:custGeom>
            <a:avLst/>
            <a:gdLst/>
            <a:ahLst/>
            <a:cxnLst/>
            <a:rect l="l" t="t" r="r" b="b"/>
            <a:pathLst>
              <a:path w="89824" h="105939" extrusionOk="0">
                <a:moveTo>
                  <a:pt x="3695" y="96234"/>
                </a:moveTo>
                <a:cubicBezTo>
                  <a:pt x="-7534" y="92223"/>
                  <a:pt x="10380" y="79657"/>
                  <a:pt x="16529" y="74577"/>
                </a:cubicBezTo>
                <a:cubicBezTo>
                  <a:pt x="22679" y="69497"/>
                  <a:pt x="36047" y="71369"/>
                  <a:pt x="40592" y="65754"/>
                </a:cubicBezTo>
                <a:cubicBezTo>
                  <a:pt x="45137" y="60139"/>
                  <a:pt x="39790" y="46637"/>
                  <a:pt x="43800" y="40889"/>
                </a:cubicBezTo>
                <a:cubicBezTo>
                  <a:pt x="47811" y="35141"/>
                  <a:pt x="58372" y="37681"/>
                  <a:pt x="64655" y="31264"/>
                </a:cubicBezTo>
                <a:cubicBezTo>
                  <a:pt x="70938" y="24847"/>
                  <a:pt x="78291" y="-8841"/>
                  <a:pt x="81499" y="2388"/>
                </a:cubicBezTo>
                <a:cubicBezTo>
                  <a:pt x="84707" y="13618"/>
                  <a:pt x="96872" y="83000"/>
                  <a:pt x="83905" y="98641"/>
                </a:cubicBezTo>
                <a:cubicBezTo>
                  <a:pt x="70938" y="114282"/>
                  <a:pt x="14924" y="100245"/>
                  <a:pt x="3695" y="96234"/>
                </a:cubicBezTo>
                <a:close/>
              </a:path>
            </a:pathLst>
          </a:custGeom>
          <a:solidFill>
            <a:schemeClr val="accent4"/>
          </a:solidFill>
          <a:ln>
            <a:noFill/>
          </a:ln>
        </p:spPr>
      </p:sp>
      <p:sp>
        <p:nvSpPr>
          <p:cNvPr id="2809" name="Google Shape;2809;p13"/>
          <p:cNvSpPr/>
          <p:nvPr/>
        </p:nvSpPr>
        <p:spPr>
          <a:xfrm>
            <a:off x="-505488" y="-376821"/>
            <a:ext cx="2787825" cy="2634975"/>
          </a:xfrm>
          <a:custGeom>
            <a:avLst/>
            <a:gdLst/>
            <a:ahLst/>
            <a:cxnLst/>
            <a:rect l="l" t="t" r="r" b="b"/>
            <a:pathLst>
              <a:path w="111513" h="105399" extrusionOk="0">
                <a:moveTo>
                  <a:pt x="4178" y="101700"/>
                </a:moveTo>
                <a:cubicBezTo>
                  <a:pt x="6451" y="114400"/>
                  <a:pt x="16878" y="89535"/>
                  <a:pt x="24231" y="85658"/>
                </a:cubicBezTo>
                <a:cubicBezTo>
                  <a:pt x="31584" y="81781"/>
                  <a:pt x="43080" y="83385"/>
                  <a:pt x="48294" y="78439"/>
                </a:cubicBezTo>
                <a:cubicBezTo>
                  <a:pt x="53508" y="73493"/>
                  <a:pt x="49364" y="61595"/>
                  <a:pt x="55513" y="55980"/>
                </a:cubicBezTo>
                <a:cubicBezTo>
                  <a:pt x="61663" y="50365"/>
                  <a:pt x="79309" y="50232"/>
                  <a:pt x="85191" y="44751"/>
                </a:cubicBezTo>
                <a:cubicBezTo>
                  <a:pt x="91073" y="39270"/>
                  <a:pt x="87062" y="29778"/>
                  <a:pt x="90805" y="23094"/>
                </a:cubicBezTo>
                <a:cubicBezTo>
                  <a:pt x="94548" y="16410"/>
                  <a:pt x="121017" y="6919"/>
                  <a:pt x="107649" y="4646"/>
                </a:cubicBezTo>
                <a:cubicBezTo>
                  <a:pt x="94281" y="2373"/>
                  <a:pt x="27840" y="-6718"/>
                  <a:pt x="10595" y="9458"/>
                </a:cubicBezTo>
                <a:cubicBezTo>
                  <a:pt x="-6650" y="25634"/>
                  <a:pt x="1905" y="89000"/>
                  <a:pt x="4178" y="101700"/>
                </a:cubicBezTo>
                <a:close/>
              </a:path>
            </a:pathLst>
          </a:custGeom>
          <a:solidFill>
            <a:schemeClr val="lt2"/>
          </a:solidFill>
          <a:ln>
            <a:noFill/>
          </a:ln>
        </p:spPr>
      </p:sp>
      <p:pic>
        <p:nvPicPr>
          <p:cNvPr id="2810" name="Google Shape;2810;p1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811" name="Google Shape;2811;p13"/>
          <p:cNvGrpSpPr/>
          <p:nvPr/>
        </p:nvGrpSpPr>
        <p:grpSpPr>
          <a:xfrm>
            <a:off x="77212" y="236188"/>
            <a:ext cx="976280" cy="1129078"/>
            <a:chOff x="5531300" y="3305725"/>
            <a:chExt cx="703625" cy="813750"/>
          </a:xfrm>
        </p:grpSpPr>
        <p:sp>
          <p:nvSpPr>
            <p:cNvPr id="2812" name="Google Shape;2812;p13"/>
            <p:cNvSpPr/>
            <p:nvPr/>
          </p:nvSpPr>
          <p:spPr>
            <a:xfrm>
              <a:off x="5531300" y="3305725"/>
              <a:ext cx="703625" cy="813750"/>
            </a:xfrm>
            <a:custGeom>
              <a:avLst/>
              <a:gdLst/>
              <a:ahLst/>
              <a:cxnLst/>
              <a:rect l="l" t="t" r="r" b="b"/>
              <a:pathLst>
                <a:path w="28145" h="32550" extrusionOk="0">
                  <a:moveTo>
                    <a:pt x="17645" y="0"/>
                  </a:moveTo>
                  <a:cubicBezTo>
                    <a:pt x="17485" y="0"/>
                    <a:pt x="17325" y="23"/>
                    <a:pt x="17165" y="46"/>
                  </a:cubicBezTo>
                  <a:cubicBezTo>
                    <a:pt x="16960" y="69"/>
                    <a:pt x="16777" y="137"/>
                    <a:pt x="16640" y="183"/>
                  </a:cubicBezTo>
                  <a:cubicBezTo>
                    <a:pt x="16298" y="297"/>
                    <a:pt x="15978" y="480"/>
                    <a:pt x="15682" y="708"/>
                  </a:cubicBezTo>
                  <a:cubicBezTo>
                    <a:pt x="15636" y="753"/>
                    <a:pt x="15590" y="799"/>
                    <a:pt x="15545" y="845"/>
                  </a:cubicBezTo>
                  <a:cubicBezTo>
                    <a:pt x="15545" y="845"/>
                    <a:pt x="1507" y="4520"/>
                    <a:pt x="1484" y="4520"/>
                  </a:cubicBezTo>
                  <a:cubicBezTo>
                    <a:pt x="891" y="4679"/>
                    <a:pt x="411" y="5113"/>
                    <a:pt x="183" y="5661"/>
                  </a:cubicBezTo>
                  <a:cubicBezTo>
                    <a:pt x="137" y="5752"/>
                    <a:pt x="92" y="5866"/>
                    <a:pt x="69" y="5958"/>
                  </a:cubicBezTo>
                  <a:cubicBezTo>
                    <a:pt x="69" y="5958"/>
                    <a:pt x="46" y="6026"/>
                    <a:pt x="46" y="6049"/>
                  </a:cubicBezTo>
                  <a:cubicBezTo>
                    <a:pt x="23" y="6163"/>
                    <a:pt x="1" y="6277"/>
                    <a:pt x="1" y="6414"/>
                  </a:cubicBezTo>
                  <a:cubicBezTo>
                    <a:pt x="1" y="6483"/>
                    <a:pt x="1" y="6574"/>
                    <a:pt x="1" y="6642"/>
                  </a:cubicBezTo>
                  <a:cubicBezTo>
                    <a:pt x="1" y="6757"/>
                    <a:pt x="23" y="6893"/>
                    <a:pt x="69" y="7008"/>
                  </a:cubicBezTo>
                  <a:cubicBezTo>
                    <a:pt x="69" y="7030"/>
                    <a:pt x="69" y="7076"/>
                    <a:pt x="69" y="7099"/>
                  </a:cubicBezTo>
                  <a:lnTo>
                    <a:pt x="6529" y="30974"/>
                  </a:lnTo>
                  <a:lnTo>
                    <a:pt x="6529" y="31043"/>
                  </a:lnTo>
                  <a:cubicBezTo>
                    <a:pt x="6574" y="31202"/>
                    <a:pt x="6666" y="31408"/>
                    <a:pt x="6825" y="31636"/>
                  </a:cubicBezTo>
                  <a:cubicBezTo>
                    <a:pt x="6848" y="31705"/>
                    <a:pt x="6894" y="31750"/>
                    <a:pt x="6962" y="31819"/>
                  </a:cubicBezTo>
                  <a:cubicBezTo>
                    <a:pt x="6985" y="31864"/>
                    <a:pt x="7031" y="31910"/>
                    <a:pt x="7076" y="31956"/>
                  </a:cubicBezTo>
                  <a:cubicBezTo>
                    <a:pt x="7122" y="32001"/>
                    <a:pt x="7191" y="32047"/>
                    <a:pt x="7236" y="32093"/>
                  </a:cubicBezTo>
                  <a:cubicBezTo>
                    <a:pt x="7327" y="32161"/>
                    <a:pt x="7419" y="32230"/>
                    <a:pt x="7510" y="32275"/>
                  </a:cubicBezTo>
                  <a:cubicBezTo>
                    <a:pt x="7510" y="32298"/>
                    <a:pt x="7556" y="32298"/>
                    <a:pt x="7556" y="32321"/>
                  </a:cubicBezTo>
                  <a:cubicBezTo>
                    <a:pt x="7647" y="32366"/>
                    <a:pt x="7738" y="32389"/>
                    <a:pt x="7830" y="32435"/>
                  </a:cubicBezTo>
                  <a:cubicBezTo>
                    <a:pt x="7875" y="32435"/>
                    <a:pt x="7921" y="32458"/>
                    <a:pt x="7967" y="32481"/>
                  </a:cubicBezTo>
                  <a:lnTo>
                    <a:pt x="8012" y="32481"/>
                  </a:lnTo>
                  <a:cubicBezTo>
                    <a:pt x="8195" y="32526"/>
                    <a:pt x="8377" y="32549"/>
                    <a:pt x="8537" y="32549"/>
                  </a:cubicBezTo>
                  <a:cubicBezTo>
                    <a:pt x="8697" y="32549"/>
                    <a:pt x="8880" y="32526"/>
                    <a:pt x="9039" y="32503"/>
                  </a:cubicBezTo>
                  <a:lnTo>
                    <a:pt x="23031" y="28829"/>
                  </a:lnTo>
                  <a:cubicBezTo>
                    <a:pt x="23168" y="28874"/>
                    <a:pt x="23305" y="28897"/>
                    <a:pt x="23465" y="28920"/>
                  </a:cubicBezTo>
                  <a:lnTo>
                    <a:pt x="23739" y="28920"/>
                  </a:lnTo>
                  <a:cubicBezTo>
                    <a:pt x="24424" y="28920"/>
                    <a:pt x="25063" y="28714"/>
                    <a:pt x="25611" y="28281"/>
                  </a:cubicBezTo>
                  <a:cubicBezTo>
                    <a:pt x="25702" y="28212"/>
                    <a:pt x="25770" y="28144"/>
                    <a:pt x="25839" y="28075"/>
                  </a:cubicBezTo>
                  <a:cubicBezTo>
                    <a:pt x="26044" y="28007"/>
                    <a:pt x="26204" y="27916"/>
                    <a:pt x="26318" y="27847"/>
                  </a:cubicBezTo>
                  <a:cubicBezTo>
                    <a:pt x="26501" y="27733"/>
                    <a:pt x="26660" y="27619"/>
                    <a:pt x="26843" y="27459"/>
                  </a:cubicBezTo>
                  <a:cubicBezTo>
                    <a:pt x="27140" y="27185"/>
                    <a:pt x="27391" y="26866"/>
                    <a:pt x="27619" y="26500"/>
                  </a:cubicBezTo>
                  <a:cubicBezTo>
                    <a:pt x="27825" y="26158"/>
                    <a:pt x="27962" y="25770"/>
                    <a:pt x="28053" y="25359"/>
                  </a:cubicBezTo>
                  <a:cubicBezTo>
                    <a:pt x="28144" y="24880"/>
                    <a:pt x="28121" y="24400"/>
                    <a:pt x="28007" y="23944"/>
                  </a:cubicBezTo>
                  <a:cubicBezTo>
                    <a:pt x="28007" y="23921"/>
                    <a:pt x="28007" y="23898"/>
                    <a:pt x="28007" y="23875"/>
                  </a:cubicBezTo>
                  <a:lnTo>
                    <a:pt x="22164" y="2214"/>
                  </a:lnTo>
                  <a:cubicBezTo>
                    <a:pt x="22141" y="2191"/>
                    <a:pt x="22141" y="2191"/>
                    <a:pt x="22141" y="2169"/>
                  </a:cubicBezTo>
                  <a:cubicBezTo>
                    <a:pt x="22095" y="1963"/>
                    <a:pt x="22004" y="1758"/>
                    <a:pt x="21913" y="1575"/>
                  </a:cubicBezTo>
                  <a:cubicBezTo>
                    <a:pt x="21776" y="1301"/>
                    <a:pt x="21593" y="1050"/>
                    <a:pt x="21388" y="845"/>
                  </a:cubicBezTo>
                  <a:cubicBezTo>
                    <a:pt x="20977" y="457"/>
                    <a:pt x="20452" y="183"/>
                    <a:pt x="19881" y="69"/>
                  </a:cubicBezTo>
                  <a:cubicBezTo>
                    <a:pt x="19676" y="46"/>
                    <a:pt x="19493" y="23"/>
                    <a:pt x="19288" y="23"/>
                  </a:cubicBezTo>
                  <a:cubicBezTo>
                    <a:pt x="19082" y="23"/>
                    <a:pt x="18877" y="23"/>
                    <a:pt x="18672" y="69"/>
                  </a:cubicBezTo>
                  <a:cubicBezTo>
                    <a:pt x="18558" y="69"/>
                    <a:pt x="18466" y="92"/>
                    <a:pt x="18352" y="114"/>
                  </a:cubicBezTo>
                  <a:cubicBezTo>
                    <a:pt x="18169" y="46"/>
                    <a:pt x="17964" y="23"/>
                    <a:pt x="17759"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13"/>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rgbClr val="FA93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13"/>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rgbClr val="51B7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13"/>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13"/>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13"/>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13"/>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13"/>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13"/>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13"/>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13"/>
            <p:cNvSpPr/>
            <p:nvPr/>
          </p:nvSpPr>
          <p:spPr>
            <a:xfrm>
              <a:off x="5965550" y="3356500"/>
              <a:ext cx="170650" cy="619950"/>
            </a:xfrm>
            <a:custGeom>
              <a:avLst/>
              <a:gdLst/>
              <a:ahLst/>
              <a:cxnLst/>
              <a:rect l="l" t="t" r="r" b="b"/>
              <a:pathLst>
                <a:path w="6826" h="24798" extrusionOk="0">
                  <a:moveTo>
                    <a:pt x="69" y="1"/>
                  </a:moveTo>
                  <a:cubicBezTo>
                    <a:pt x="46" y="24"/>
                    <a:pt x="23" y="46"/>
                    <a:pt x="1" y="69"/>
                  </a:cubicBezTo>
                  <a:cubicBezTo>
                    <a:pt x="1" y="115"/>
                    <a:pt x="1" y="138"/>
                    <a:pt x="1" y="160"/>
                  </a:cubicBezTo>
                  <a:cubicBezTo>
                    <a:pt x="92" y="480"/>
                    <a:pt x="160" y="800"/>
                    <a:pt x="252" y="1119"/>
                  </a:cubicBezTo>
                  <a:cubicBezTo>
                    <a:pt x="320" y="1439"/>
                    <a:pt x="389" y="1758"/>
                    <a:pt x="480" y="2078"/>
                  </a:cubicBezTo>
                  <a:cubicBezTo>
                    <a:pt x="640" y="2740"/>
                    <a:pt x="822" y="3402"/>
                    <a:pt x="1005" y="4064"/>
                  </a:cubicBezTo>
                  <a:cubicBezTo>
                    <a:pt x="1370" y="5365"/>
                    <a:pt x="1712" y="6666"/>
                    <a:pt x="2055" y="7990"/>
                  </a:cubicBezTo>
                  <a:cubicBezTo>
                    <a:pt x="2329" y="9040"/>
                    <a:pt x="2626" y="10089"/>
                    <a:pt x="2899" y="11139"/>
                  </a:cubicBezTo>
                  <a:cubicBezTo>
                    <a:pt x="3242" y="12372"/>
                    <a:pt x="3561" y="13605"/>
                    <a:pt x="3904" y="14860"/>
                  </a:cubicBezTo>
                  <a:cubicBezTo>
                    <a:pt x="4064" y="15476"/>
                    <a:pt x="4223" y="16115"/>
                    <a:pt x="4406" y="16754"/>
                  </a:cubicBezTo>
                  <a:cubicBezTo>
                    <a:pt x="4543" y="17302"/>
                    <a:pt x="4703" y="17850"/>
                    <a:pt x="4840" y="18421"/>
                  </a:cubicBezTo>
                  <a:cubicBezTo>
                    <a:pt x="5159" y="19562"/>
                    <a:pt x="5456" y="20703"/>
                    <a:pt x="5753" y="21867"/>
                  </a:cubicBezTo>
                  <a:cubicBezTo>
                    <a:pt x="5935" y="22552"/>
                    <a:pt x="6141" y="23260"/>
                    <a:pt x="6323" y="23967"/>
                  </a:cubicBezTo>
                  <a:cubicBezTo>
                    <a:pt x="6346" y="24059"/>
                    <a:pt x="6369" y="24150"/>
                    <a:pt x="6415" y="24264"/>
                  </a:cubicBezTo>
                  <a:cubicBezTo>
                    <a:pt x="6437" y="24332"/>
                    <a:pt x="6437" y="24401"/>
                    <a:pt x="6483" y="24492"/>
                  </a:cubicBezTo>
                  <a:cubicBezTo>
                    <a:pt x="6483" y="24538"/>
                    <a:pt x="6506" y="24561"/>
                    <a:pt x="6506" y="24606"/>
                  </a:cubicBezTo>
                  <a:cubicBezTo>
                    <a:pt x="6529" y="24652"/>
                    <a:pt x="6529" y="24675"/>
                    <a:pt x="6551" y="24720"/>
                  </a:cubicBezTo>
                  <a:cubicBezTo>
                    <a:pt x="6569" y="24772"/>
                    <a:pt x="6624" y="24797"/>
                    <a:pt x="6680" y="24797"/>
                  </a:cubicBezTo>
                  <a:cubicBezTo>
                    <a:pt x="6698" y="24797"/>
                    <a:pt x="6717" y="24795"/>
                    <a:pt x="6734" y="24789"/>
                  </a:cubicBezTo>
                  <a:cubicBezTo>
                    <a:pt x="6757" y="24789"/>
                    <a:pt x="6780" y="24766"/>
                    <a:pt x="6803" y="24720"/>
                  </a:cubicBezTo>
                  <a:cubicBezTo>
                    <a:pt x="6825" y="24675"/>
                    <a:pt x="6825" y="24652"/>
                    <a:pt x="6803" y="24606"/>
                  </a:cubicBezTo>
                  <a:cubicBezTo>
                    <a:pt x="6803" y="24584"/>
                    <a:pt x="6803" y="24561"/>
                    <a:pt x="6780" y="24538"/>
                  </a:cubicBezTo>
                  <a:cubicBezTo>
                    <a:pt x="6780" y="24515"/>
                    <a:pt x="6780" y="24515"/>
                    <a:pt x="6780" y="24515"/>
                  </a:cubicBezTo>
                  <a:cubicBezTo>
                    <a:pt x="6780" y="24492"/>
                    <a:pt x="6780" y="24469"/>
                    <a:pt x="6780" y="24447"/>
                  </a:cubicBezTo>
                  <a:cubicBezTo>
                    <a:pt x="6757" y="24424"/>
                    <a:pt x="6757" y="24378"/>
                    <a:pt x="6757" y="24355"/>
                  </a:cubicBezTo>
                  <a:cubicBezTo>
                    <a:pt x="6734" y="24287"/>
                    <a:pt x="6711" y="24218"/>
                    <a:pt x="6711" y="24173"/>
                  </a:cubicBezTo>
                  <a:cubicBezTo>
                    <a:pt x="6666" y="24013"/>
                    <a:pt x="6620" y="23853"/>
                    <a:pt x="6574" y="23693"/>
                  </a:cubicBezTo>
                  <a:cubicBezTo>
                    <a:pt x="6437" y="23191"/>
                    <a:pt x="6300" y="22666"/>
                    <a:pt x="6163" y="22141"/>
                  </a:cubicBezTo>
                  <a:cubicBezTo>
                    <a:pt x="6049" y="21639"/>
                    <a:pt x="5890" y="21137"/>
                    <a:pt x="5753" y="20635"/>
                  </a:cubicBezTo>
                  <a:cubicBezTo>
                    <a:pt x="5593" y="20018"/>
                    <a:pt x="5433" y="19379"/>
                    <a:pt x="5250" y="18763"/>
                  </a:cubicBezTo>
                  <a:cubicBezTo>
                    <a:pt x="4954" y="17599"/>
                    <a:pt x="4657" y="16458"/>
                    <a:pt x="4337" y="15316"/>
                  </a:cubicBezTo>
                  <a:cubicBezTo>
                    <a:pt x="3995" y="14038"/>
                    <a:pt x="3653" y="12760"/>
                    <a:pt x="3310" y="11482"/>
                  </a:cubicBezTo>
                  <a:cubicBezTo>
                    <a:pt x="2694" y="9131"/>
                    <a:pt x="2055" y="6780"/>
                    <a:pt x="1416" y="4429"/>
                  </a:cubicBezTo>
                  <a:cubicBezTo>
                    <a:pt x="1233" y="3676"/>
                    <a:pt x="1028" y="2945"/>
                    <a:pt x="845" y="2215"/>
                  </a:cubicBezTo>
                  <a:cubicBezTo>
                    <a:pt x="731" y="1872"/>
                    <a:pt x="640" y="1530"/>
                    <a:pt x="548" y="1188"/>
                  </a:cubicBezTo>
                  <a:cubicBezTo>
                    <a:pt x="434" y="822"/>
                    <a:pt x="320" y="457"/>
                    <a:pt x="229" y="92"/>
                  </a:cubicBezTo>
                  <a:cubicBezTo>
                    <a:pt x="206" y="24"/>
                    <a:pt x="160" y="1"/>
                    <a:pt x="115" y="1"/>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13"/>
            <p:cNvSpPr/>
            <p:nvPr/>
          </p:nvSpPr>
          <p:spPr>
            <a:xfrm>
              <a:off x="5971825" y="3364500"/>
              <a:ext cx="166075" cy="609300"/>
            </a:xfrm>
            <a:custGeom>
              <a:avLst/>
              <a:gdLst/>
              <a:ahLst/>
              <a:cxnLst/>
              <a:rect l="l" t="t" r="r" b="b"/>
              <a:pathLst>
                <a:path w="6643" h="24372" extrusionOk="0">
                  <a:moveTo>
                    <a:pt x="46" y="0"/>
                  </a:moveTo>
                  <a:cubicBezTo>
                    <a:pt x="24" y="0"/>
                    <a:pt x="1" y="23"/>
                    <a:pt x="24" y="69"/>
                  </a:cubicBezTo>
                  <a:cubicBezTo>
                    <a:pt x="46" y="160"/>
                    <a:pt x="69" y="229"/>
                    <a:pt x="92" y="343"/>
                  </a:cubicBezTo>
                  <a:cubicBezTo>
                    <a:pt x="115" y="411"/>
                    <a:pt x="138" y="502"/>
                    <a:pt x="160" y="594"/>
                  </a:cubicBezTo>
                  <a:cubicBezTo>
                    <a:pt x="160" y="594"/>
                    <a:pt x="160" y="594"/>
                    <a:pt x="160" y="571"/>
                  </a:cubicBezTo>
                  <a:cubicBezTo>
                    <a:pt x="183" y="708"/>
                    <a:pt x="206" y="822"/>
                    <a:pt x="229" y="936"/>
                  </a:cubicBezTo>
                  <a:cubicBezTo>
                    <a:pt x="229" y="936"/>
                    <a:pt x="229" y="936"/>
                    <a:pt x="229" y="913"/>
                  </a:cubicBezTo>
                  <a:cubicBezTo>
                    <a:pt x="275" y="1096"/>
                    <a:pt x="297" y="1278"/>
                    <a:pt x="343" y="1461"/>
                  </a:cubicBezTo>
                  <a:cubicBezTo>
                    <a:pt x="366" y="1621"/>
                    <a:pt x="412" y="1803"/>
                    <a:pt x="434" y="1963"/>
                  </a:cubicBezTo>
                  <a:cubicBezTo>
                    <a:pt x="457" y="2100"/>
                    <a:pt x="503" y="2237"/>
                    <a:pt x="526" y="2351"/>
                  </a:cubicBezTo>
                  <a:cubicBezTo>
                    <a:pt x="548" y="2488"/>
                    <a:pt x="571" y="2602"/>
                    <a:pt x="617" y="2716"/>
                  </a:cubicBezTo>
                  <a:cubicBezTo>
                    <a:pt x="617" y="2785"/>
                    <a:pt x="640" y="2831"/>
                    <a:pt x="640" y="2899"/>
                  </a:cubicBezTo>
                  <a:lnTo>
                    <a:pt x="663" y="2968"/>
                  </a:lnTo>
                  <a:cubicBezTo>
                    <a:pt x="685" y="3013"/>
                    <a:pt x="685" y="3036"/>
                    <a:pt x="685" y="3082"/>
                  </a:cubicBezTo>
                  <a:cubicBezTo>
                    <a:pt x="708" y="3104"/>
                    <a:pt x="731" y="3127"/>
                    <a:pt x="754" y="3127"/>
                  </a:cubicBezTo>
                  <a:lnTo>
                    <a:pt x="777" y="3127"/>
                  </a:lnTo>
                  <a:cubicBezTo>
                    <a:pt x="800" y="3219"/>
                    <a:pt x="800" y="3333"/>
                    <a:pt x="822" y="3424"/>
                  </a:cubicBezTo>
                  <a:cubicBezTo>
                    <a:pt x="868" y="3584"/>
                    <a:pt x="891" y="3721"/>
                    <a:pt x="937" y="3881"/>
                  </a:cubicBezTo>
                  <a:cubicBezTo>
                    <a:pt x="959" y="4017"/>
                    <a:pt x="1005" y="4177"/>
                    <a:pt x="1051" y="4337"/>
                  </a:cubicBezTo>
                  <a:lnTo>
                    <a:pt x="1096" y="4588"/>
                  </a:lnTo>
                  <a:cubicBezTo>
                    <a:pt x="1119" y="4634"/>
                    <a:pt x="1119" y="4657"/>
                    <a:pt x="1119" y="4702"/>
                  </a:cubicBezTo>
                  <a:cubicBezTo>
                    <a:pt x="1142" y="4748"/>
                    <a:pt x="1142" y="4794"/>
                    <a:pt x="1165" y="4839"/>
                  </a:cubicBezTo>
                  <a:cubicBezTo>
                    <a:pt x="1188" y="4862"/>
                    <a:pt x="1210" y="4862"/>
                    <a:pt x="1233" y="4862"/>
                  </a:cubicBezTo>
                  <a:cubicBezTo>
                    <a:pt x="1279" y="5045"/>
                    <a:pt x="1325" y="5227"/>
                    <a:pt x="1370" y="5410"/>
                  </a:cubicBezTo>
                  <a:cubicBezTo>
                    <a:pt x="1416" y="5615"/>
                    <a:pt x="1461" y="5821"/>
                    <a:pt x="1507" y="6049"/>
                  </a:cubicBezTo>
                  <a:cubicBezTo>
                    <a:pt x="1530" y="6140"/>
                    <a:pt x="1553" y="6232"/>
                    <a:pt x="1598" y="6346"/>
                  </a:cubicBezTo>
                  <a:cubicBezTo>
                    <a:pt x="1621" y="6460"/>
                    <a:pt x="1644" y="6551"/>
                    <a:pt x="1667" y="6665"/>
                  </a:cubicBezTo>
                  <a:cubicBezTo>
                    <a:pt x="1667" y="6688"/>
                    <a:pt x="1690" y="6711"/>
                    <a:pt x="1713" y="6734"/>
                  </a:cubicBezTo>
                  <a:cubicBezTo>
                    <a:pt x="1735" y="6802"/>
                    <a:pt x="1735" y="6871"/>
                    <a:pt x="1758" y="6939"/>
                  </a:cubicBezTo>
                  <a:cubicBezTo>
                    <a:pt x="1781" y="7053"/>
                    <a:pt x="1804" y="7167"/>
                    <a:pt x="1850" y="7282"/>
                  </a:cubicBezTo>
                  <a:cubicBezTo>
                    <a:pt x="1872" y="7373"/>
                    <a:pt x="1895" y="7487"/>
                    <a:pt x="1918" y="7601"/>
                  </a:cubicBezTo>
                  <a:cubicBezTo>
                    <a:pt x="1941" y="7692"/>
                    <a:pt x="1964" y="7806"/>
                    <a:pt x="1986" y="7898"/>
                  </a:cubicBezTo>
                  <a:cubicBezTo>
                    <a:pt x="2009" y="7943"/>
                    <a:pt x="2032" y="8012"/>
                    <a:pt x="2032" y="8058"/>
                  </a:cubicBezTo>
                  <a:cubicBezTo>
                    <a:pt x="2055" y="8126"/>
                    <a:pt x="2078" y="8172"/>
                    <a:pt x="2101" y="8217"/>
                  </a:cubicBezTo>
                  <a:cubicBezTo>
                    <a:pt x="2101" y="8240"/>
                    <a:pt x="2101" y="8263"/>
                    <a:pt x="2123" y="8286"/>
                  </a:cubicBezTo>
                  <a:lnTo>
                    <a:pt x="2146" y="8286"/>
                  </a:lnTo>
                  <a:cubicBezTo>
                    <a:pt x="2192" y="8491"/>
                    <a:pt x="2238" y="8697"/>
                    <a:pt x="2283" y="8902"/>
                  </a:cubicBezTo>
                  <a:cubicBezTo>
                    <a:pt x="2306" y="9016"/>
                    <a:pt x="2329" y="9153"/>
                    <a:pt x="2375" y="9290"/>
                  </a:cubicBezTo>
                  <a:cubicBezTo>
                    <a:pt x="2375" y="9359"/>
                    <a:pt x="2397" y="9427"/>
                    <a:pt x="2420" y="9496"/>
                  </a:cubicBezTo>
                  <a:lnTo>
                    <a:pt x="2443" y="9587"/>
                  </a:lnTo>
                  <a:cubicBezTo>
                    <a:pt x="2443" y="9610"/>
                    <a:pt x="2443" y="9610"/>
                    <a:pt x="2443" y="9633"/>
                  </a:cubicBezTo>
                  <a:cubicBezTo>
                    <a:pt x="2443" y="9633"/>
                    <a:pt x="2466" y="9655"/>
                    <a:pt x="2466" y="9655"/>
                  </a:cubicBezTo>
                  <a:cubicBezTo>
                    <a:pt x="2466" y="9678"/>
                    <a:pt x="2466" y="9701"/>
                    <a:pt x="2489" y="9701"/>
                  </a:cubicBezTo>
                  <a:cubicBezTo>
                    <a:pt x="2489" y="9724"/>
                    <a:pt x="2511" y="9747"/>
                    <a:pt x="2534" y="9747"/>
                  </a:cubicBezTo>
                  <a:lnTo>
                    <a:pt x="2557" y="9747"/>
                  </a:lnTo>
                  <a:cubicBezTo>
                    <a:pt x="2580" y="9884"/>
                    <a:pt x="2603" y="9998"/>
                    <a:pt x="2648" y="10112"/>
                  </a:cubicBezTo>
                  <a:cubicBezTo>
                    <a:pt x="2671" y="10226"/>
                    <a:pt x="2694" y="10340"/>
                    <a:pt x="2717" y="10454"/>
                  </a:cubicBezTo>
                  <a:cubicBezTo>
                    <a:pt x="2740" y="10568"/>
                    <a:pt x="2763" y="10682"/>
                    <a:pt x="2808" y="10774"/>
                  </a:cubicBezTo>
                  <a:cubicBezTo>
                    <a:pt x="2808" y="10797"/>
                    <a:pt x="2808" y="10819"/>
                    <a:pt x="2808" y="10819"/>
                  </a:cubicBezTo>
                  <a:cubicBezTo>
                    <a:pt x="2808" y="10842"/>
                    <a:pt x="2808" y="10865"/>
                    <a:pt x="2831" y="10865"/>
                  </a:cubicBezTo>
                  <a:cubicBezTo>
                    <a:pt x="2831" y="10934"/>
                    <a:pt x="2831" y="10979"/>
                    <a:pt x="2854" y="11025"/>
                  </a:cubicBezTo>
                  <a:cubicBezTo>
                    <a:pt x="2877" y="11116"/>
                    <a:pt x="2922" y="11230"/>
                    <a:pt x="2945" y="11344"/>
                  </a:cubicBezTo>
                  <a:cubicBezTo>
                    <a:pt x="2991" y="11527"/>
                    <a:pt x="3036" y="11732"/>
                    <a:pt x="3082" y="11915"/>
                  </a:cubicBezTo>
                  <a:cubicBezTo>
                    <a:pt x="3105" y="12006"/>
                    <a:pt x="3128" y="12098"/>
                    <a:pt x="3151" y="12189"/>
                  </a:cubicBezTo>
                  <a:cubicBezTo>
                    <a:pt x="3196" y="12280"/>
                    <a:pt x="3219" y="12372"/>
                    <a:pt x="3242" y="12463"/>
                  </a:cubicBezTo>
                  <a:cubicBezTo>
                    <a:pt x="3265" y="12554"/>
                    <a:pt x="3288" y="12668"/>
                    <a:pt x="3333" y="12760"/>
                  </a:cubicBezTo>
                  <a:cubicBezTo>
                    <a:pt x="3333" y="12805"/>
                    <a:pt x="3356" y="12851"/>
                    <a:pt x="3356" y="12897"/>
                  </a:cubicBezTo>
                  <a:lnTo>
                    <a:pt x="3379" y="12897"/>
                  </a:lnTo>
                  <a:cubicBezTo>
                    <a:pt x="3379" y="12965"/>
                    <a:pt x="3402" y="13011"/>
                    <a:pt x="3402" y="13056"/>
                  </a:cubicBezTo>
                  <a:cubicBezTo>
                    <a:pt x="3424" y="13193"/>
                    <a:pt x="3470" y="13307"/>
                    <a:pt x="3493" y="13422"/>
                  </a:cubicBezTo>
                  <a:cubicBezTo>
                    <a:pt x="3539" y="13627"/>
                    <a:pt x="3584" y="13855"/>
                    <a:pt x="3653" y="14061"/>
                  </a:cubicBezTo>
                  <a:cubicBezTo>
                    <a:pt x="3676" y="14175"/>
                    <a:pt x="3698" y="14266"/>
                    <a:pt x="3721" y="14380"/>
                  </a:cubicBezTo>
                  <a:cubicBezTo>
                    <a:pt x="3744" y="14426"/>
                    <a:pt x="3767" y="14471"/>
                    <a:pt x="3767" y="14540"/>
                  </a:cubicBezTo>
                  <a:cubicBezTo>
                    <a:pt x="3790" y="14586"/>
                    <a:pt x="3790" y="14631"/>
                    <a:pt x="3813" y="14677"/>
                  </a:cubicBezTo>
                  <a:cubicBezTo>
                    <a:pt x="3813" y="14700"/>
                    <a:pt x="3835" y="14723"/>
                    <a:pt x="3858" y="14723"/>
                  </a:cubicBezTo>
                  <a:cubicBezTo>
                    <a:pt x="3904" y="14859"/>
                    <a:pt x="3927" y="14996"/>
                    <a:pt x="3972" y="15133"/>
                  </a:cubicBezTo>
                  <a:cubicBezTo>
                    <a:pt x="4018" y="15316"/>
                    <a:pt x="4064" y="15499"/>
                    <a:pt x="4109" y="15681"/>
                  </a:cubicBezTo>
                  <a:cubicBezTo>
                    <a:pt x="4132" y="15750"/>
                    <a:pt x="4155" y="15841"/>
                    <a:pt x="4178" y="15932"/>
                  </a:cubicBezTo>
                  <a:cubicBezTo>
                    <a:pt x="4201" y="15978"/>
                    <a:pt x="4201" y="16024"/>
                    <a:pt x="4223" y="16069"/>
                  </a:cubicBezTo>
                  <a:cubicBezTo>
                    <a:pt x="4223" y="16069"/>
                    <a:pt x="4223" y="16092"/>
                    <a:pt x="4223" y="16115"/>
                  </a:cubicBezTo>
                  <a:cubicBezTo>
                    <a:pt x="4223" y="16138"/>
                    <a:pt x="4246" y="16161"/>
                    <a:pt x="4246" y="16183"/>
                  </a:cubicBezTo>
                  <a:cubicBezTo>
                    <a:pt x="4246" y="16183"/>
                    <a:pt x="4269" y="16206"/>
                    <a:pt x="4269" y="16206"/>
                  </a:cubicBezTo>
                  <a:cubicBezTo>
                    <a:pt x="4269" y="16206"/>
                    <a:pt x="4269" y="16229"/>
                    <a:pt x="4269" y="16229"/>
                  </a:cubicBezTo>
                  <a:cubicBezTo>
                    <a:pt x="4315" y="16389"/>
                    <a:pt x="4360" y="16549"/>
                    <a:pt x="4406" y="16708"/>
                  </a:cubicBezTo>
                  <a:cubicBezTo>
                    <a:pt x="4383" y="16754"/>
                    <a:pt x="4406" y="16800"/>
                    <a:pt x="4429" y="16845"/>
                  </a:cubicBezTo>
                  <a:cubicBezTo>
                    <a:pt x="4429" y="16868"/>
                    <a:pt x="4429" y="16891"/>
                    <a:pt x="4452" y="16914"/>
                  </a:cubicBezTo>
                  <a:cubicBezTo>
                    <a:pt x="4452" y="17005"/>
                    <a:pt x="4474" y="17096"/>
                    <a:pt x="4497" y="17188"/>
                  </a:cubicBezTo>
                  <a:lnTo>
                    <a:pt x="4566" y="17393"/>
                  </a:lnTo>
                  <a:cubicBezTo>
                    <a:pt x="4566" y="17439"/>
                    <a:pt x="4566" y="17462"/>
                    <a:pt x="4589" y="17507"/>
                  </a:cubicBezTo>
                  <a:cubicBezTo>
                    <a:pt x="4589" y="17530"/>
                    <a:pt x="4589" y="17576"/>
                    <a:pt x="4611" y="17621"/>
                  </a:cubicBezTo>
                  <a:cubicBezTo>
                    <a:pt x="4634" y="17644"/>
                    <a:pt x="4634" y="17644"/>
                    <a:pt x="4657" y="17667"/>
                  </a:cubicBezTo>
                  <a:cubicBezTo>
                    <a:pt x="4680" y="17713"/>
                    <a:pt x="4680" y="17758"/>
                    <a:pt x="4703" y="17781"/>
                  </a:cubicBezTo>
                  <a:cubicBezTo>
                    <a:pt x="4748" y="17964"/>
                    <a:pt x="4794" y="18169"/>
                    <a:pt x="4862" y="18352"/>
                  </a:cubicBezTo>
                  <a:cubicBezTo>
                    <a:pt x="4885" y="18443"/>
                    <a:pt x="4908" y="18534"/>
                    <a:pt x="4931" y="18626"/>
                  </a:cubicBezTo>
                  <a:cubicBezTo>
                    <a:pt x="4931" y="18648"/>
                    <a:pt x="4954" y="18694"/>
                    <a:pt x="4954" y="18717"/>
                  </a:cubicBezTo>
                  <a:cubicBezTo>
                    <a:pt x="4977" y="18763"/>
                    <a:pt x="4977" y="18785"/>
                    <a:pt x="4977" y="18808"/>
                  </a:cubicBezTo>
                  <a:cubicBezTo>
                    <a:pt x="4977" y="18831"/>
                    <a:pt x="4999" y="18854"/>
                    <a:pt x="4999" y="18854"/>
                  </a:cubicBezTo>
                  <a:lnTo>
                    <a:pt x="5045" y="19059"/>
                  </a:lnTo>
                  <a:cubicBezTo>
                    <a:pt x="5045" y="19059"/>
                    <a:pt x="5045" y="19082"/>
                    <a:pt x="5045" y="19082"/>
                  </a:cubicBezTo>
                  <a:cubicBezTo>
                    <a:pt x="5068" y="19173"/>
                    <a:pt x="5091" y="19242"/>
                    <a:pt x="5114" y="19310"/>
                  </a:cubicBezTo>
                  <a:cubicBezTo>
                    <a:pt x="5114" y="19379"/>
                    <a:pt x="5136" y="19425"/>
                    <a:pt x="5159" y="19493"/>
                  </a:cubicBezTo>
                  <a:cubicBezTo>
                    <a:pt x="5205" y="19630"/>
                    <a:pt x="5228" y="19744"/>
                    <a:pt x="5273" y="19881"/>
                  </a:cubicBezTo>
                  <a:cubicBezTo>
                    <a:pt x="5273" y="19927"/>
                    <a:pt x="5296" y="19972"/>
                    <a:pt x="5296" y="20018"/>
                  </a:cubicBezTo>
                  <a:cubicBezTo>
                    <a:pt x="5319" y="20064"/>
                    <a:pt x="5319" y="20109"/>
                    <a:pt x="5342" y="20155"/>
                  </a:cubicBezTo>
                  <a:cubicBezTo>
                    <a:pt x="5342" y="20201"/>
                    <a:pt x="5365" y="20223"/>
                    <a:pt x="5365" y="20269"/>
                  </a:cubicBezTo>
                  <a:cubicBezTo>
                    <a:pt x="5387" y="20315"/>
                    <a:pt x="5387" y="20360"/>
                    <a:pt x="5410" y="20406"/>
                  </a:cubicBezTo>
                  <a:cubicBezTo>
                    <a:pt x="5387" y="20406"/>
                    <a:pt x="5387" y="20406"/>
                    <a:pt x="5387" y="20429"/>
                  </a:cubicBezTo>
                  <a:cubicBezTo>
                    <a:pt x="5387" y="20475"/>
                    <a:pt x="5410" y="20520"/>
                    <a:pt x="5410" y="20589"/>
                  </a:cubicBezTo>
                  <a:cubicBezTo>
                    <a:pt x="5433" y="20634"/>
                    <a:pt x="5433" y="20657"/>
                    <a:pt x="5456" y="20703"/>
                  </a:cubicBezTo>
                  <a:cubicBezTo>
                    <a:pt x="5479" y="20817"/>
                    <a:pt x="5502" y="20908"/>
                    <a:pt x="5547" y="21022"/>
                  </a:cubicBezTo>
                  <a:cubicBezTo>
                    <a:pt x="5547" y="21022"/>
                    <a:pt x="5547" y="21022"/>
                    <a:pt x="5547" y="21045"/>
                  </a:cubicBezTo>
                  <a:cubicBezTo>
                    <a:pt x="5547" y="21068"/>
                    <a:pt x="5547" y="21091"/>
                    <a:pt x="5570" y="21114"/>
                  </a:cubicBezTo>
                  <a:cubicBezTo>
                    <a:pt x="5570" y="21136"/>
                    <a:pt x="5570" y="21182"/>
                    <a:pt x="5593" y="21228"/>
                  </a:cubicBezTo>
                  <a:cubicBezTo>
                    <a:pt x="5616" y="21319"/>
                    <a:pt x="5639" y="21410"/>
                    <a:pt x="5684" y="21524"/>
                  </a:cubicBezTo>
                  <a:cubicBezTo>
                    <a:pt x="5684" y="21570"/>
                    <a:pt x="5707" y="21616"/>
                    <a:pt x="5707" y="21661"/>
                  </a:cubicBezTo>
                  <a:lnTo>
                    <a:pt x="5730" y="21684"/>
                  </a:lnTo>
                  <a:cubicBezTo>
                    <a:pt x="5730" y="21707"/>
                    <a:pt x="5730" y="21730"/>
                    <a:pt x="5730" y="21753"/>
                  </a:cubicBezTo>
                  <a:cubicBezTo>
                    <a:pt x="5753" y="21844"/>
                    <a:pt x="5775" y="21913"/>
                    <a:pt x="5798" y="22004"/>
                  </a:cubicBezTo>
                  <a:cubicBezTo>
                    <a:pt x="5821" y="22072"/>
                    <a:pt x="5844" y="22164"/>
                    <a:pt x="5867" y="22232"/>
                  </a:cubicBezTo>
                  <a:cubicBezTo>
                    <a:pt x="5867" y="22255"/>
                    <a:pt x="5890" y="22301"/>
                    <a:pt x="5890" y="22323"/>
                  </a:cubicBezTo>
                  <a:cubicBezTo>
                    <a:pt x="5890" y="22369"/>
                    <a:pt x="5912" y="22415"/>
                    <a:pt x="5912" y="22460"/>
                  </a:cubicBezTo>
                  <a:cubicBezTo>
                    <a:pt x="5935" y="22506"/>
                    <a:pt x="5935" y="22552"/>
                    <a:pt x="5958" y="22574"/>
                  </a:cubicBezTo>
                  <a:cubicBezTo>
                    <a:pt x="5981" y="22597"/>
                    <a:pt x="5981" y="22620"/>
                    <a:pt x="6004" y="22620"/>
                  </a:cubicBezTo>
                  <a:cubicBezTo>
                    <a:pt x="6004" y="22666"/>
                    <a:pt x="6027" y="22734"/>
                    <a:pt x="6049" y="22780"/>
                  </a:cubicBezTo>
                  <a:cubicBezTo>
                    <a:pt x="6049" y="22826"/>
                    <a:pt x="6049" y="22871"/>
                    <a:pt x="6049" y="22894"/>
                  </a:cubicBezTo>
                  <a:cubicBezTo>
                    <a:pt x="6072" y="22940"/>
                    <a:pt x="6072" y="22962"/>
                    <a:pt x="6072" y="22985"/>
                  </a:cubicBezTo>
                  <a:cubicBezTo>
                    <a:pt x="6095" y="23054"/>
                    <a:pt x="6118" y="23122"/>
                    <a:pt x="6118" y="23191"/>
                  </a:cubicBezTo>
                  <a:cubicBezTo>
                    <a:pt x="6164" y="23305"/>
                    <a:pt x="6186" y="23419"/>
                    <a:pt x="6209" y="23533"/>
                  </a:cubicBezTo>
                  <a:cubicBezTo>
                    <a:pt x="6232" y="23602"/>
                    <a:pt x="6255" y="23693"/>
                    <a:pt x="6278" y="23761"/>
                  </a:cubicBezTo>
                  <a:cubicBezTo>
                    <a:pt x="6278" y="23784"/>
                    <a:pt x="6300" y="23807"/>
                    <a:pt x="6300" y="23830"/>
                  </a:cubicBezTo>
                  <a:cubicBezTo>
                    <a:pt x="6300" y="23898"/>
                    <a:pt x="6323" y="23967"/>
                    <a:pt x="6346" y="24012"/>
                  </a:cubicBezTo>
                  <a:cubicBezTo>
                    <a:pt x="6346" y="24081"/>
                    <a:pt x="6369" y="24127"/>
                    <a:pt x="6392" y="24195"/>
                  </a:cubicBezTo>
                  <a:cubicBezTo>
                    <a:pt x="6392" y="24195"/>
                    <a:pt x="6392" y="24218"/>
                    <a:pt x="6392" y="24218"/>
                  </a:cubicBezTo>
                  <a:cubicBezTo>
                    <a:pt x="6392" y="24264"/>
                    <a:pt x="6415" y="24332"/>
                    <a:pt x="6460" y="24355"/>
                  </a:cubicBezTo>
                  <a:cubicBezTo>
                    <a:pt x="6472" y="24366"/>
                    <a:pt x="6494" y="24372"/>
                    <a:pt x="6517" y="24372"/>
                  </a:cubicBezTo>
                  <a:cubicBezTo>
                    <a:pt x="6540" y="24372"/>
                    <a:pt x="6563" y="24366"/>
                    <a:pt x="6574" y="24355"/>
                  </a:cubicBezTo>
                  <a:cubicBezTo>
                    <a:pt x="6597" y="24332"/>
                    <a:pt x="6620" y="24309"/>
                    <a:pt x="6620" y="24286"/>
                  </a:cubicBezTo>
                  <a:cubicBezTo>
                    <a:pt x="6643" y="24264"/>
                    <a:pt x="6643" y="24264"/>
                    <a:pt x="6620" y="24241"/>
                  </a:cubicBezTo>
                  <a:cubicBezTo>
                    <a:pt x="6620" y="24218"/>
                    <a:pt x="6620" y="24218"/>
                    <a:pt x="6620" y="24195"/>
                  </a:cubicBezTo>
                  <a:cubicBezTo>
                    <a:pt x="6620" y="24195"/>
                    <a:pt x="6620" y="24172"/>
                    <a:pt x="6620" y="24172"/>
                  </a:cubicBezTo>
                  <a:cubicBezTo>
                    <a:pt x="6620" y="24149"/>
                    <a:pt x="6620" y="24149"/>
                    <a:pt x="6620" y="24127"/>
                  </a:cubicBezTo>
                  <a:cubicBezTo>
                    <a:pt x="6620" y="24104"/>
                    <a:pt x="6620" y="24058"/>
                    <a:pt x="6597" y="24035"/>
                  </a:cubicBezTo>
                  <a:cubicBezTo>
                    <a:pt x="6597" y="24012"/>
                    <a:pt x="6597" y="23990"/>
                    <a:pt x="6597" y="23967"/>
                  </a:cubicBezTo>
                  <a:cubicBezTo>
                    <a:pt x="6574" y="23921"/>
                    <a:pt x="6552" y="23875"/>
                    <a:pt x="6552" y="23830"/>
                  </a:cubicBezTo>
                  <a:cubicBezTo>
                    <a:pt x="6529" y="23784"/>
                    <a:pt x="6506" y="23739"/>
                    <a:pt x="6506" y="23716"/>
                  </a:cubicBezTo>
                  <a:cubicBezTo>
                    <a:pt x="6483" y="23670"/>
                    <a:pt x="6460" y="23624"/>
                    <a:pt x="6437" y="23579"/>
                  </a:cubicBezTo>
                  <a:cubicBezTo>
                    <a:pt x="6437" y="23556"/>
                    <a:pt x="6437" y="23533"/>
                    <a:pt x="6415" y="23510"/>
                  </a:cubicBezTo>
                  <a:lnTo>
                    <a:pt x="6415" y="23487"/>
                  </a:lnTo>
                  <a:cubicBezTo>
                    <a:pt x="6437" y="23487"/>
                    <a:pt x="6437" y="23487"/>
                    <a:pt x="6437" y="23465"/>
                  </a:cubicBezTo>
                  <a:cubicBezTo>
                    <a:pt x="6460" y="23442"/>
                    <a:pt x="6460" y="23396"/>
                    <a:pt x="6437" y="23373"/>
                  </a:cubicBezTo>
                  <a:cubicBezTo>
                    <a:pt x="6437" y="23350"/>
                    <a:pt x="6437" y="23350"/>
                    <a:pt x="6437" y="23328"/>
                  </a:cubicBezTo>
                  <a:cubicBezTo>
                    <a:pt x="6437" y="23305"/>
                    <a:pt x="6415" y="23305"/>
                    <a:pt x="6415" y="23282"/>
                  </a:cubicBezTo>
                  <a:cubicBezTo>
                    <a:pt x="6415" y="23236"/>
                    <a:pt x="6392" y="23191"/>
                    <a:pt x="6392" y="23168"/>
                  </a:cubicBezTo>
                  <a:cubicBezTo>
                    <a:pt x="6369" y="23077"/>
                    <a:pt x="6346" y="23008"/>
                    <a:pt x="6323" y="22917"/>
                  </a:cubicBezTo>
                  <a:cubicBezTo>
                    <a:pt x="6278" y="22803"/>
                    <a:pt x="6232" y="22666"/>
                    <a:pt x="6186" y="22529"/>
                  </a:cubicBezTo>
                  <a:cubicBezTo>
                    <a:pt x="6186" y="22506"/>
                    <a:pt x="6186" y="22483"/>
                    <a:pt x="6186" y="22460"/>
                  </a:cubicBezTo>
                  <a:cubicBezTo>
                    <a:pt x="6186" y="22460"/>
                    <a:pt x="6164" y="22437"/>
                    <a:pt x="6164" y="22437"/>
                  </a:cubicBezTo>
                  <a:cubicBezTo>
                    <a:pt x="6164" y="22415"/>
                    <a:pt x="6164" y="22392"/>
                    <a:pt x="6164" y="22369"/>
                  </a:cubicBezTo>
                  <a:cubicBezTo>
                    <a:pt x="6141" y="22323"/>
                    <a:pt x="6141" y="22278"/>
                    <a:pt x="6118" y="22255"/>
                  </a:cubicBezTo>
                  <a:cubicBezTo>
                    <a:pt x="6095" y="22164"/>
                    <a:pt x="6072" y="22072"/>
                    <a:pt x="6049" y="21981"/>
                  </a:cubicBezTo>
                  <a:cubicBezTo>
                    <a:pt x="6004" y="21821"/>
                    <a:pt x="5958" y="21639"/>
                    <a:pt x="5890" y="21479"/>
                  </a:cubicBezTo>
                  <a:cubicBezTo>
                    <a:pt x="5867" y="21388"/>
                    <a:pt x="5844" y="21296"/>
                    <a:pt x="5821" y="21228"/>
                  </a:cubicBezTo>
                  <a:cubicBezTo>
                    <a:pt x="5821" y="21182"/>
                    <a:pt x="5844" y="21159"/>
                    <a:pt x="5821" y="21114"/>
                  </a:cubicBezTo>
                  <a:cubicBezTo>
                    <a:pt x="5821" y="21045"/>
                    <a:pt x="5798" y="20977"/>
                    <a:pt x="5775" y="20908"/>
                  </a:cubicBezTo>
                  <a:cubicBezTo>
                    <a:pt x="5753" y="20817"/>
                    <a:pt x="5730" y="20726"/>
                    <a:pt x="5707" y="20657"/>
                  </a:cubicBezTo>
                  <a:cubicBezTo>
                    <a:pt x="5661" y="20520"/>
                    <a:pt x="5639" y="20406"/>
                    <a:pt x="5616" y="20292"/>
                  </a:cubicBezTo>
                  <a:cubicBezTo>
                    <a:pt x="5616" y="20269"/>
                    <a:pt x="5616" y="20269"/>
                    <a:pt x="5616" y="20246"/>
                  </a:cubicBezTo>
                  <a:cubicBezTo>
                    <a:pt x="5593" y="20223"/>
                    <a:pt x="5593" y="20201"/>
                    <a:pt x="5593" y="20178"/>
                  </a:cubicBezTo>
                  <a:lnTo>
                    <a:pt x="5570" y="20132"/>
                  </a:lnTo>
                  <a:cubicBezTo>
                    <a:pt x="5570" y="20086"/>
                    <a:pt x="5547" y="20064"/>
                    <a:pt x="5547" y="20018"/>
                  </a:cubicBezTo>
                  <a:cubicBezTo>
                    <a:pt x="5524" y="19995"/>
                    <a:pt x="5524" y="19972"/>
                    <a:pt x="5524" y="19972"/>
                  </a:cubicBezTo>
                  <a:cubicBezTo>
                    <a:pt x="5502" y="19858"/>
                    <a:pt x="5456" y="19767"/>
                    <a:pt x="5433" y="19676"/>
                  </a:cubicBezTo>
                  <a:cubicBezTo>
                    <a:pt x="5410" y="19561"/>
                    <a:pt x="5387" y="19470"/>
                    <a:pt x="5342" y="19379"/>
                  </a:cubicBezTo>
                  <a:cubicBezTo>
                    <a:pt x="5319" y="19288"/>
                    <a:pt x="5296" y="19196"/>
                    <a:pt x="5273" y="19105"/>
                  </a:cubicBezTo>
                  <a:lnTo>
                    <a:pt x="5205" y="18877"/>
                  </a:lnTo>
                  <a:cubicBezTo>
                    <a:pt x="5205" y="18877"/>
                    <a:pt x="5205" y="18854"/>
                    <a:pt x="5205" y="18854"/>
                  </a:cubicBezTo>
                  <a:cubicBezTo>
                    <a:pt x="5228" y="18831"/>
                    <a:pt x="5228" y="18808"/>
                    <a:pt x="5228" y="18763"/>
                  </a:cubicBezTo>
                  <a:cubicBezTo>
                    <a:pt x="5182" y="18603"/>
                    <a:pt x="5114" y="18466"/>
                    <a:pt x="5068" y="18306"/>
                  </a:cubicBezTo>
                  <a:cubicBezTo>
                    <a:pt x="5068" y="18306"/>
                    <a:pt x="5068" y="18283"/>
                    <a:pt x="5068" y="18260"/>
                  </a:cubicBezTo>
                  <a:cubicBezTo>
                    <a:pt x="4999" y="18078"/>
                    <a:pt x="4954" y="17918"/>
                    <a:pt x="4885" y="17735"/>
                  </a:cubicBezTo>
                  <a:cubicBezTo>
                    <a:pt x="4885" y="17690"/>
                    <a:pt x="4862" y="17644"/>
                    <a:pt x="4840" y="17599"/>
                  </a:cubicBezTo>
                  <a:cubicBezTo>
                    <a:pt x="4840" y="17576"/>
                    <a:pt x="4840" y="17576"/>
                    <a:pt x="4840" y="17576"/>
                  </a:cubicBezTo>
                  <a:cubicBezTo>
                    <a:pt x="4840" y="17553"/>
                    <a:pt x="4840" y="17553"/>
                    <a:pt x="4840" y="17530"/>
                  </a:cubicBezTo>
                  <a:cubicBezTo>
                    <a:pt x="4817" y="17462"/>
                    <a:pt x="4794" y="17393"/>
                    <a:pt x="4771" y="17302"/>
                  </a:cubicBezTo>
                  <a:cubicBezTo>
                    <a:pt x="4771" y="17302"/>
                    <a:pt x="4771" y="17302"/>
                    <a:pt x="4771" y="17279"/>
                  </a:cubicBezTo>
                  <a:cubicBezTo>
                    <a:pt x="4748" y="17256"/>
                    <a:pt x="4748" y="17233"/>
                    <a:pt x="4748" y="17210"/>
                  </a:cubicBezTo>
                  <a:cubicBezTo>
                    <a:pt x="4726" y="17119"/>
                    <a:pt x="4680" y="17028"/>
                    <a:pt x="4657" y="16914"/>
                  </a:cubicBezTo>
                  <a:cubicBezTo>
                    <a:pt x="4634" y="16800"/>
                    <a:pt x="4611" y="16686"/>
                    <a:pt x="4566" y="16571"/>
                  </a:cubicBezTo>
                  <a:cubicBezTo>
                    <a:pt x="4543" y="16480"/>
                    <a:pt x="4520" y="16389"/>
                    <a:pt x="4497" y="16297"/>
                  </a:cubicBezTo>
                  <a:cubicBezTo>
                    <a:pt x="4497" y="16275"/>
                    <a:pt x="4474" y="16229"/>
                    <a:pt x="4474" y="16183"/>
                  </a:cubicBezTo>
                  <a:cubicBezTo>
                    <a:pt x="4474" y="16161"/>
                    <a:pt x="4474" y="16138"/>
                    <a:pt x="4474" y="16115"/>
                  </a:cubicBezTo>
                  <a:cubicBezTo>
                    <a:pt x="4452" y="16069"/>
                    <a:pt x="4452" y="16024"/>
                    <a:pt x="4429" y="15978"/>
                  </a:cubicBezTo>
                  <a:cubicBezTo>
                    <a:pt x="4429" y="15932"/>
                    <a:pt x="4406" y="15909"/>
                    <a:pt x="4406" y="15864"/>
                  </a:cubicBezTo>
                  <a:cubicBezTo>
                    <a:pt x="4383" y="15795"/>
                    <a:pt x="4337" y="15704"/>
                    <a:pt x="4315" y="15613"/>
                  </a:cubicBezTo>
                  <a:cubicBezTo>
                    <a:pt x="4269" y="15430"/>
                    <a:pt x="4223" y="15270"/>
                    <a:pt x="4155" y="15088"/>
                  </a:cubicBezTo>
                  <a:cubicBezTo>
                    <a:pt x="4132" y="14951"/>
                    <a:pt x="4086" y="14791"/>
                    <a:pt x="4041" y="14654"/>
                  </a:cubicBezTo>
                  <a:cubicBezTo>
                    <a:pt x="4041" y="14654"/>
                    <a:pt x="4041" y="14631"/>
                    <a:pt x="4041" y="14631"/>
                  </a:cubicBezTo>
                  <a:cubicBezTo>
                    <a:pt x="4018" y="14494"/>
                    <a:pt x="3972" y="14380"/>
                    <a:pt x="3927" y="14266"/>
                  </a:cubicBezTo>
                  <a:cubicBezTo>
                    <a:pt x="3927" y="14220"/>
                    <a:pt x="3904" y="14175"/>
                    <a:pt x="3881" y="14129"/>
                  </a:cubicBezTo>
                  <a:cubicBezTo>
                    <a:pt x="3881" y="14106"/>
                    <a:pt x="3881" y="14083"/>
                    <a:pt x="3858" y="14061"/>
                  </a:cubicBezTo>
                  <a:cubicBezTo>
                    <a:pt x="3858" y="14038"/>
                    <a:pt x="3858" y="14015"/>
                    <a:pt x="3858" y="13992"/>
                  </a:cubicBezTo>
                  <a:cubicBezTo>
                    <a:pt x="3790" y="13787"/>
                    <a:pt x="3744" y="13581"/>
                    <a:pt x="3676" y="13376"/>
                  </a:cubicBezTo>
                  <a:cubicBezTo>
                    <a:pt x="3653" y="13285"/>
                    <a:pt x="3630" y="13170"/>
                    <a:pt x="3607" y="13079"/>
                  </a:cubicBezTo>
                  <a:cubicBezTo>
                    <a:pt x="3607" y="13079"/>
                    <a:pt x="3607" y="13056"/>
                    <a:pt x="3607" y="13056"/>
                  </a:cubicBezTo>
                  <a:cubicBezTo>
                    <a:pt x="3630" y="13033"/>
                    <a:pt x="3630" y="12988"/>
                    <a:pt x="3630" y="12965"/>
                  </a:cubicBezTo>
                  <a:cubicBezTo>
                    <a:pt x="3630" y="12874"/>
                    <a:pt x="3584" y="12782"/>
                    <a:pt x="3561" y="12714"/>
                  </a:cubicBezTo>
                  <a:cubicBezTo>
                    <a:pt x="3539" y="12623"/>
                    <a:pt x="3516" y="12531"/>
                    <a:pt x="3470" y="12463"/>
                  </a:cubicBezTo>
                  <a:lnTo>
                    <a:pt x="3402" y="12257"/>
                  </a:lnTo>
                  <a:cubicBezTo>
                    <a:pt x="3379" y="12166"/>
                    <a:pt x="3356" y="12098"/>
                    <a:pt x="3333" y="12029"/>
                  </a:cubicBezTo>
                  <a:cubicBezTo>
                    <a:pt x="3333" y="12029"/>
                    <a:pt x="3333" y="12029"/>
                    <a:pt x="3333" y="12006"/>
                  </a:cubicBezTo>
                  <a:cubicBezTo>
                    <a:pt x="3310" y="11961"/>
                    <a:pt x="3310" y="11915"/>
                    <a:pt x="3288" y="11869"/>
                  </a:cubicBezTo>
                  <a:cubicBezTo>
                    <a:pt x="3242" y="11732"/>
                    <a:pt x="3196" y="11573"/>
                    <a:pt x="3173" y="11436"/>
                  </a:cubicBezTo>
                  <a:cubicBezTo>
                    <a:pt x="3173" y="11413"/>
                    <a:pt x="3196" y="11367"/>
                    <a:pt x="3196" y="11344"/>
                  </a:cubicBezTo>
                  <a:cubicBezTo>
                    <a:pt x="3196" y="11344"/>
                    <a:pt x="3196" y="11322"/>
                    <a:pt x="3173" y="11322"/>
                  </a:cubicBezTo>
                  <a:cubicBezTo>
                    <a:pt x="3173" y="11230"/>
                    <a:pt x="3128" y="11139"/>
                    <a:pt x="3105" y="11048"/>
                  </a:cubicBezTo>
                  <a:cubicBezTo>
                    <a:pt x="3082" y="10934"/>
                    <a:pt x="3059" y="10819"/>
                    <a:pt x="3014" y="10728"/>
                  </a:cubicBezTo>
                  <a:cubicBezTo>
                    <a:pt x="2945" y="10500"/>
                    <a:pt x="2877" y="10272"/>
                    <a:pt x="2831" y="10043"/>
                  </a:cubicBezTo>
                  <a:cubicBezTo>
                    <a:pt x="2763" y="9815"/>
                    <a:pt x="2694" y="9587"/>
                    <a:pt x="2648" y="9336"/>
                  </a:cubicBezTo>
                  <a:cubicBezTo>
                    <a:pt x="2603" y="9222"/>
                    <a:pt x="2580" y="9108"/>
                    <a:pt x="2557" y="8971"/>
                  </a:cubicBezTo>
                  <a:cubicBezTo>
                    <a:pt x="2534" y="8925"/>
                    <a:pt x="2511" y="8879"/>
                    <a:pt x="2511" y="8811"/>
                  </a:cubicBezTo>
                  <a:cubicBezTo>
                    <a:pt x="2489" y="8742"/>
                    <a:pt x="2466" y="8697"/>
                    <a:pt x="2443" y="8628"/>
                  </a:cubicBezTo>
                  <a:cubicBezTo>
                    <a:pt x="2443" y="8605"/>
                    <a:pt x="2443" y="8605"/>
                    <a:pt x="2420" y="8605"/>
                  </a:cubicBezTo>
                  <a:cubicBezTo>
                    <a:pt x="2397" y="8468"/>
                    <a:pt x="2375" y="8309"/>
                    <a:pt x="2329" y="8172"/>
                  </a:cubicBezTo>
                  <a:cubicBezTo>
                    <a:pt x="2329" y="8035"/>
                    <a:pt x="2283" y="7898"/>
                    <a:pt x="2238" y="7784"/>
                  </a:cubicBezTo>
                  <a:cubicBezTo>
                    <a:pt x="2238" y="7715"/>
                    <a:pt x="2215" y="7670"/>
                    <a:pt x="2215" y="7624"/>
                  </a:cubicBezTo>
                  <a:cubicBezTo>
                    <a:pt x="2192" y="7601"/>
                    <a:pt x="2192" y="7578"/>
                    <a:pt x="2192" y="7555"/>
                  </a:cubicBezTo>
                  <a:cubicBezTo>
                    <a:pt x="2169" y="7533"/>
                    <a:pt x="2169" y="7533"/>
                    <a:pt x="2169" y="7510"/>
                  </a:cubicBezTo>
                  <a:cubicBezTo>
                    <a:pt x="2146" y="7487"/>
                    <a:pt x="2146" y="7487"/>
                    <a:pt x="2123" y="7464"/>
                  </a:cubicBezTo>
                  <a:cubicBezTo>
                    <a:pt x="2101" y="7396"/>
                    <a:pt x="2078" y="7304"/>
                    <a:pt x="2055" y="7213"/>
                  </a:cubicBezTo>
                  <a:cubicBezTo>
                    <a:pt x="2009" y="7099"/>
                    <a:pt x="1986" y="6985"/>
                    <a:pt x="1964" y="6871"/>
                  </a:cubicBezTo>
                  <a:cubicBezTo>
                    <a:pt x="1941" y="6802"/>
                    <a:pt x="1918" y="6711"/>
                    <a:pt x="1895" y="6642"/>
                  </a:cubicBezTo>
                  <a:cubicBezTo>
                    <a:pt x="1895" y="6642"/>
                    <a:pt x="1895" y="6620"/>
                    <a:pt x="1895" y="6620"/>
                  </a:cubicBezTo>
                  <a:cubicBezTo>
                    <a:pt x="1872" y="6528"/>
                    <a:pt x="1850" y="6414"/>
                    <a:pt x="1827" y="6323"/>
                  </a:cubicBezTo>
                  <a:cubicBezTo>
                    <a:pt x="1804" y="6232"/>
                    <a:pt x="1781" y="6140"/>
                    <a:pt x="1758" y="6072"/>
                  </a:cubicBezTo>
                  <a:cubicBezTo>
                    <a:pt x="1735" y="5980"/>
                    <a:pt x="1713" y="5889"/>
                    <a:pt x="1690" y="5821"/>
                  </a:cubicBezTo>
                  <a:lnTo>
                    <a:pt x="1644" y="5684"/>
                  </a:lnTo>
                  <a:cubicBezTo>
                    <a:pt x="1644" y="5638"/>
                    <a:pt x="1644" y="5615"/>
                    <a:pt x="1621" y="5570"/>
                  </a:cubicBezTo>
                  <a:cubicBezTo>
                    <a:pt x="1621" y="5547"/>
                    <a:pt x="1598" y="5524"/>
                    <a:pt x="1576" y="5524"/>
                  </a:cubicBezTo>
                  <a:cubicBezTo>
                    <a:pt x="1576" y="5455"/>
                    <a:pt x="1553" y="5410"/>
                    <a:pt x="1530" y="5341"/>
                  </a:cubicBezTo>
                  <a:cubicBezTo>
                    <a:pt x="1484" y="5136"/>
                    <a:pt x="1439" y="4953"/>
                    <a:pt x="1393" y="4748"/>
                  </a:cubicBezTo>
                  <a:cubicBezTo>
                    <a:pt x="1370" y="4634"/>
                    <a:pt x="1347" y="4520"/>
                    <a:pt x="1302" y="4406"/>
                  </a:cubicBezTo>
                  <a:cubicBezTo>
                    <a:pt x="1279" y="4337"/>
                    <a:pt x="1279" y="4246"/>
                    <a:pt x="1256" y="4177"/>
                  </a:cubicBezTo>
                  <a:cubicBezTo>
                    <a:pt x="1256" y="4154"/>
                    <a:pt x="1233" y="4109"/>
                    <a:pt x="1233" y="4086"/>
                  </a:cubicBezTo>
                  <a:cubicBezTo>
                    <a:pt x="1217" y="4053"/>
                    <a:pt x="1200" y="4031"/>
                    <a:pt x="1174" y="4031"/>
                  </a:cubicBezTo>
                  <a:cubicBezTo>
                    <a:pt x="1165" y="4031"/>
                    <a:pt x="1154" y="4034"/>
                    <a:pt x="1142" y="4040"/>
                  </a:cubicBezTo>
                  <a:cubicBezTo>
                    <a:pt x="1073" y="3835"/>
                    <a:pt x="1028" y="3629"/>
                    <a:pt x="982" y="3401"/>
                  </a:cubicBezTo>
                  <a:cubicBezTo>
                    <a:pt x="914" y="3173"/>
                    <a:pt x="845" y="2922"/>
                    <a:pt x="800" y="2671"/>
                  </a:cubicBezTo>
                  <a:cubicBezTo>
                    <a:pt x="777" y="2580"/>
                    <a:pt x="731" y="2488"/>
                    <a:pt x="708" y="2374"/>
                  </a:cubicBezTo>
                  <a:cubicBezTo>
                    <a:pt x="685" y="2328"/>
                    <a:pt x="685" y="2260"/>
                    <a:pt x="663" y="2214"/>
                  </a:cubicBezTo>
                  <a:cubicBezTo>
                    <a:pt x="640" y="2146"/>
                    <a:pt x="640" y="2077"/>
                    <a:pt x="617" y="2032"/>
                  </a:cubicBezTo>
                  <a:cubicBezTo>
                    <a:pt x="594" y="2009"/>
                    <a:pt x="571" y="1986"/>
                    <a:pt x="548" y="1986"/>
                  </a:cubicBezTo>
                  <a:cubicBezTo>
                    <a:pt x="526" y="1918"/>
                    <a:pt x="503" y="1849"/>
                    <a:pt x="503" y="1758"/>
                  </a:cubicBezTo>
                  <a:cubicBezTo>
                    <a:pt x="503" y="1781"/>
                    <a:pt x="503" y="1781"/>
                    <a:pt x="503" y="1781"/>
                  </a:cubicBezTo>
                  <a:cubicBezTo>
                    <a:pt x="480" y="1689"/>
                    <a:pt x="457" y="1621"/>
                    <a:pt x="434" y="1530"/>
                  </a:cubicBezTo>
                  <a:cubicBezTo>
                    <a:pt x="434" y="1438"/>
                    <a:pt x="412" y="1347"/>
                    <a:pt x="389" y="1256"/>
                  </a:cubicBezTo>
                  <a:cubicBezTo>
                    <a:pt x="366" y="1073"/>
                    <a:pt x="320" y="890"/>
                    <a:pt x="275" y="708"/>
                  </a:cubicBezTo>
                  <a:cubicBezTo>
                    <a:pt x="275" y="731"/>
                    <a:pt x="275" y="731"/>
                    <a:pt x="275" y="731"/>
                  </a:cubicBezTo>
                  <a:cubicBezTo>
                    <a:pt x="252" y="617"/>
                    <a:pt x="229" y="502"/>
                    <a:pt x="206" y="388"/>
                  </a:cubicBezTo>
                  <a:cubicBezTo>
                    <a:pt x="183" y="274"/>
                    <a:pt x="138" y="137"/>
                    <a:pt x="115" y="23"/>
                  </a:cubicBezTo>
                  <a:cubicBezTo>
                    <a:pt x="92" y="0"/>
                    <a:pt x="69" y="0"/>
                    <a:pt x="69" y="0"/>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13"/>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13"/>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13"/>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13"/>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13"/>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13"/>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13"/>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13"/>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13"/>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13"/>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13"/>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13"/>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13"/>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13"/>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13"/>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13"/>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13"/>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13"/>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13"/>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13"/>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13"/>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13"/>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13"/>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13"/>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13"/>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13"/>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13"/>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13"/>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13"/>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13"/>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13"/>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13"/>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13"/>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13"/>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13"/>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13"/>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13"/>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13"/>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13"/>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13"/>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13"/>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13"/>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13"/>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13"/>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13"/>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13"/>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13"/>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13"/>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13"/>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13"/>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13"/>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13"/>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13"/>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13"/>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13"/>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13"/>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13"/>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13"/>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13"/>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13"/>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13"/>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13"/>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13"/>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13"/>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13"/>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 name="Google Shape;2889;p13"/>
          <p:cNvGrpSpPr/>
          <p:nvPr/>
        </p:nvGrpSpPr>
        <p:grpSpPr>
          <a:xfrm rot="1137128" flipH="1">
            <a:off x="8259357" y="373926"/>
            <a:ext cx="643433" cy="572721"/>
            <a:chOff x="4748225" y="4600750"/>
            <a:chExt cx="332125" cy="295625"/>
          </a:xfrm>
        </p:grpSpPr>
        <p:sp>
          <p:nvSpPr>
            <p:cNvPr id="2890" name="Google Shape;2890;p13"/>
            <p:cNvSpPr/>
            <p:nvPr/>
          </p:nvSpPr>
          <p:spPr>
            <a:xfrm>
              <a:off x="4748225" y="4600750"/>
              <a:ext cx="332125" cy="295625"/>
            </a:xfrm>
            <a:custGeom>
              <a:avLst/>
              <a:gdLst/>
              <a:ahLst/>
              <a:cxnLst/>
              <a:rect l="l" t="t" r="r" b="b"/>
              <a:pathLst>
                <a:path w="13285" h="11825" extrusionOk="0">
                  <a:moveTo>
                    <a:pt x="8104" y="1"/>
                  </a:moveTo>
                  <a:cubicBezTo>
                    <a:pt x="7830" y="1"/>
                    <a:pt x="7533" y="24"/>
                    <a:pt x="7259" y="115"/>
                  </a:cubicBezTo>
                  <a:cubicBezTo>
                    <a:pt x="6848" y="229"/>
                    <a:pt x="6460" y="435"/>
                    <a:pt x="6118" y="709"/>
                  </a:cubicBezTo>
                  <a:cubicBezTo>
                    <a:pt x="5844" y="937"/>
                    <a:pt x="5593" y="1188"/>
                    <a:pt x="5364" y="1485"/>
                  </a:cubicBezTo>
                  <a:cubicBezTo>
                    <a:pt x="4976" y="1964"/>
                    <a:pt x="4680" y="2489"/>
                    <a:pt x="4497" y="3060"/>
                  </a:cubicBezTo>
                  <a:cubicBezTo>
                    <a:pt x="4360" y="3402"/>
                    <a:pt x="4269" y="3767"/>
                    <a:pt x="4200" y="4155"/>
                  </a:cubicBezTo>
                  <a:cubicBezTo>
                    <a:pt x="4155" y="4201"/>
                    <a:pt x="4109" y="4224"/>
                    <a:pt x="4063" y="4246"/>
                  </a:cubicBezTo>
                  <a:cubicBezTo>
                    <a:pt x="3356" y="4726"/>
                    <a:pt x="2785" y="5137"/>
                    <a:pt x="2283" y="5547"/>
                  </a:cubicBezTo>
                  <a:cubicBezTo>
                    <a:pt x="1963" y="5821"/>
                    <a:pt x="1667" y="6072"/>
                    <a:pt x="1416" y="6324"/>
                  </a:cubicBezTo>
                  <a:cubicBezTo>
                    <a:pt x="1142" y="6620"/>
                    <a:pt x="914" y="6871"/>
                    <a:pt x="708" y="7145"/>
                  </a:cubicBezTo>
                  <a:cubicBezTo>
                    <a:pt x="685" y="7191"/>
                    <a:pt x="662" y="7214"/>
                    <a:pt x="640" y="7259"/>
                  </a:cubicBezTo>
                  <a:cubicBezTo>
                    <a:pt x="594" y="7328"/>
                    <a:pt x="571" y="7374"/>
                    <a:pt x="548" y="7419"/>
                  </a:cubicBezTo>
                  <a:cubicBezTo>
                    <a:pt x="297" y="7807"/>
                    <a:pt x="137" y="8218"/>
                    <a:pt x="69" y="8606"/>
                  </a:cubicBezTo>
                  <a:cubicBezTo>
                    <a:pt x="1" y="8926"/>
                    <a:pt x="1" y="9245"/>
                    <a:pt x="46" y="9565"/>
                  </a:cubicBezTo>
                  <a:cubicBezTo>
                    <a:pt x="115" y="9907"/>
                    <a:pt x="229" y="10227"/>
                    <a:pt x="411" y="10523"/>
                  </a:cubicBezTo>
                  <a:cubicBezTo>
                    <a:pt x="503" y="10683"/>
                    <a:pt x="617" y="10820"/>
                    <a:pt x="754" y="10957"/>
                  </a:cubicBezTo>
                  <a:cubicBezTo>
                    <a:pt x="822" y="11026"/>
                    <a:pt x="936" y="11163"/>
                    <a:pt x="1119" y="11299"/>
                  </a:cubicBezTo>
                  <a:cubicBezTo>
                    <a:pt x="1393" y="11482"/>
                    <a:pt x="1712" y="11642"/>
                    <a:pt x="2032" y="11733"/>
                  </a:cubicBezTo>
                  <a:cubicBezTo>
                    <a:pt x="2283" y="11779"/>
                    <a:pt x="2534" y="11824"/>
                    <a:pt x="2808" y="11824"/>
                  </a:cubicBezTo>
                  <a:lnTo>
                    <a:pt x="2922" y="11824"/>
                  </a:lnTo>
                  <a:cubicBezTo>
                    <a:pt x="3173" y="11802"/>
                    <a:pt x="3424" y="11779"/>
                    <a:pt x="3675" y="11710"/>
                  </a:cubicBezTo>
                  <a:cubicBezTo>
                    <a:pt x="4063" y="11619"/>
                    <a:pt x="4474" y="11459"/>
                    <a:pt x="4908" y="11254"/>
                  </a:cubicBezTo>
                  <a:cubicBezTo>
                    <a:pt x="5250" y="11071"/>
                    <a:pt x="5593" y="10866"/>
                    <a:pt x="5981" y="10615"/>
                  </a:cubicBezTo>
                  <a:cubicBezTo>
                    <a:pt x="6574" y="10249"/>
                    <a:pt x="7168" y="9793"/>
                    <a:pt x="7875" y="9222"/>
                  </a:cubicBezTo>
                  <a:cubicBezTo>
                    <a:pt x="8104" y="9245"/>
                    <a:pt x="8332" y="9268"/>
                    <a:pt x="8514" y="9291"/>
                  </a:cubicBezTo>
                  <a:lnTo>
                    <a:pt x="8925" y="9291"/>
                  </a:lnTo>
                  <a:cubicBezTo>
                    <a:pt x="9176" y="9291"/>
                    <a:pt x="9427" y="9268"/>
                    <a:pt x="9656" y="9245"/>
                  </a:cubicBezTo>
                  <a:cubicBezTo>
                    <a:pt x="9998" y="9200"/>
                    <a:pt x="10340" y="9131"/>
                    <a:pt x="10683" y="8994"/>
                  </a:cubicBezTo>
                  <a:cubicBezTo>
                    <a:pt x="10979" y="8903"/>
                    <a:pt x="11253" y="8766"/>
                    <a:pt x="11504" y="8629"/>
                  </a:cubicBezTo>
                  <a:cubicBezTo>
                    <a:pt x="12052" y="8287"/>
                    <a:pt x="12486" y="7853"/>
                    <a:pt x="12783" y="7351"/>
                  </a:cubicBezTo>
                  <a:cubicBezTo>
                    <a:pt x="13079" y="6849"/>
                    <a:pt x="13239" y="6301"/>
                    <a:pt x="13262" y="5753"/>
                  </a:cubicBezTo>
                  <a:cubicBezTo>
                    <a:pt x="13285" y="5228"/>
                    <a:pt x="13194" y="4703"/>
                    <a:pt x="12988" y="4224"/>
                  </a:cubicBezTo>
                  <a:cubicBezTo>
                    <a:pt x="12783" y="3744"/>
                    <a:pt x="12463" y="3311"/>
                    <a:pt x="12075" y="2968"/>
                  </a:cubicBezTo>
                  <a:cubicBezTo>
                    <a:pt x="11824" y="2740"/>
                    <a:pt x="11504" y="2535"/>
                    <a:pt x="11185" y="2398"/>
                  </a:cubicBezTo>
                  <a:cubicBezTo>
                    <a:pt x="11094" y="2055"/>
                    <a:pt x="10957" y="1713"/>
                    <a:pt x="10751" y="1416"/>
                  </a:cubicBezTo>
                  <a:cubicBezTo>
                    <a:pt x="10523" y="1074"/>
                    <a:pt x="10226" y="777"/>
                    <a:pt x="9861" y="549"/>
                  </a:cubicBezTo>
                  <a:cubicBezTo>
                    <a:pt x="9656" y="412"/>
                    <a:pt x="9473" y="298"/>
                    <a:pt x="9268" y="229"/>
                  </a:cubicBezTo>
                  <a:cubicBezTo>
                    <a:pt x="9108" y="161"/>
                    <a:pt x="8880" y="69"/>
                    <a:pt x="8583" y="24"/>
                  </a:cubicBezTo>
                  <a:cubicBezTo>
                    <a:pt x="8423" y="1"/>
                    <a:pt x="8263" y="1"/>
                    <a:pt x="810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13"/>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13"/>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13"/>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13"/>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13"/>
            <p:cNvSpPr/>
            <p:nvPr/>
          </p:nvSpPr>
          <p:spPr>
            <a:xfrm>
              <a:off x="4945675" y="4660675"/>
              <a:ext cx="35975" cy="20800"/>
            </a:xfrm>
            <a:custGeom>
              <a:avLst/>
              <a:gdLst/>
              <a:ahLst/>
              <a:cxnLst/>
              <a:rect l="l" t="t" r="r" b="b"/>
              <a:pathLst>
                <a:path w="1439" h="832" extrusionOk="0">
                  <a:moveTo>
                    <a:pt x="502" y="1"/>
                  </a:moveTo>
                  <a:cubicBezTo>
                    <a:pt x="411" y="23"/>
                    <a:pt x="297" y="46"/>
                    <a:pt x="206" y="69"/>
                  </a:cubicBezTo>
                  <a:cubicBezTo>
                    <a:pt x="160" y="92"/>
                    <a:pt x="114" y="115"/>
                    <a:pt x="91" y="138"/>
                  </a:cubicBezTo>
                  <a:cubicBezTo>
                    <a:pt x="69" y="160"/>
                    <a:pt x="23" y="183"/>
                    <a:pt x="23" y="206"/>
                  </a:cubicBezTo>
                  <a:cubicBezTo>
                    <a:pt x="0" y="252"/>
                    <a:pt x="0" y="297"/>
                    <a:pt x="23" y="320"/>
                  </a:cubicBezTo>
                  <a:cubicBezTo>
                    <a:pt x="38" y="320"/>
                    <a:pt x="63" y="330"/>
                    <a:pt x="85" y="330"/>
                  </a:cubicBezTo>
                  <a:cubicBezTo>
                    <a:pt x="96" y="330"/>
                    <a:pt x="107" y="328"/>
                    <a:pt x="114" y="320"/>
                  </a:cubicBezTo>
                  <a:lnTo>
                    <a:pt x="160" y="320"/>
                  </a:lnTo>
                  <a:cubicBezTo>
                    <a:pt x="183" y="320"/>
                    <a:pt x="183" y="297"/>
                    <a:pt x="206" y="297"/>
                  </a:cubicBezTo>
                  <a:cubicBezTo>
                    <a:pt x="274" y="275"/>
                    <a:pt x="320" y="252"/>
                    <a:pt x="365" y="252"/>
                  </a:cubicBezTo>
                  <a:lnTo>
                    <a:pt x="594" y="252"/>
                  </a:lnTo>
                  <a:cubicBezTo>
                    <a:pt x="662" y="252"/>
                    <a:pt x="753" y="275"/>
                    <a:pt x="822" y="297"/>
                  </a:cubicBezTo>
                  <a:cubicBezTo>
                    <a:pt x="822" y="297"/>
                    <a:pt x="822" y="297"/>
                    <a:pt x="822" y="297"/>
                  </a:cubicBezTo>
                  <a:lnTo>
                    <a:pt x="822" y="297"/>
                  </a:lnTo>
                  <a:cubicBezTo>
                    <a:pt x="822" y="297"/>
                    <a:pt x="835" y="297"/>
                    <a:pt x="841" y="307"/>
                  </a:cubicBezTo>
                  <a:lnTo>
                    <a:pt x="841" y="307"/>
                  </a:lnTo>
                  <a:cubicBezTo>
                    <a:pt x="835" y="304"/>
                    <a:pt x="828" y="301"/>
                    <a:pt x="822" y="297"/>
                  </a:cubicBezTo>
                  <a:lnTo>
                    <a:pt x="822" y="297"/>
                  </a:lnTo>
                  <a:cubicBezTo>
                    <a:pt x="822" y="297"/>
                    <a:pt x="845" y="320"/>
                    <a:pt x="845" y="320"/>
                  </a:cubicBezTo>
                  <a:cubicBezTo>
                    <a:pt x="845" y="314"/>
                    <a:pt x="843" y="310"/>
                    <a:pt x="841" y="307"/>
                  </a:cubicBezTo>
                  <a:lnTo>
                    <a:pt x="841" y="307"/>
                  </a:lnTo>
                  <a:cubicBezTo>
                    <a:pt x="880" y="327"/>
                    <a:pt x="920" y="346"/>
                    <a:pt x="959" y="366"/>
                  </a:cubicBezTo>
                  <a:cubicBezTo>
                    <a:pt x="982" y="389"/>
                    <a:pt x="982" y="389"/>
                    <a:pt x="1004" y="411"/>
                  </a:cubicBezTo>
                  <a:cubicBezTo>
                    <a:pt x="1027" y="434"/>
                    <a:pt x="1050" y="434"/>
                    <a:pt x="1073" y="457"/>
                  </a:cubicBezTo>
                  <a:lnTo>
                    <a:pt x="1050" y="457"/>
                  </a:lnTo>
                  <a:lnTo>
                    <a:pt x="1085" y="469"/>
                  </a:lnTo>
                  <a:lnTo>
                    <a:pt x="1085" y="469"/>
                  </a:lnTo>
                  <a:cubicBezTo>
                    <a:pt x="1081" y="466"/>
                    <a:pt x="1078" y="462"/>
                    <a:pt x="1073" y="457"/>
                  </a:cubicBezTo>
                  <a:lnTo>
                    <a:pt x="1073" y="457"/>
                  </a:lnTo>
                  <a:cubicBezTo>
                    <a:pt x="1077" y="461"/>
                    <a:pt x="1081" y="465"/>
                    <a:pt x="1085" y="469"/>
                  </a:cubicBezTo>
                  <a:lnTo>
                    <a:pt x="1085" y="469"/>
                  </a:lnTo>
                  <a:lnTo>
                    <a:pt x="1085" y="469"/>
                  </a:lnTo>
                  <a:lnTo>
                    <a:pt x="1085" y="469"/>
                  </a:lnTo>
                  <a:cubicBezTo>
                    <a:pt x="1087" y="471"/>
                    <a:pt x="1089" y="473"/>
                    <a:pt x="1091" y="474"/>
                  </a:cubicBezTo>
                  <a:lnTo>
                    <a:pt x="1091" y="474"/>
                  </a:lnTo>
                  <a:cubicBezTo>
                    <a:pt x="1089" y="472"/>
                    <a:pt x="1087" y="471"/>
                    <a:pt x="1085" y="469"/>
                  </a:cubicBezTo>
                  <a:lnTo>
                    <a:pt x="1085" y="469"/>
                  </a:lnTo>
                  <a:lnTo>
                    <a:pt x="1119" y="480"/>
                  </a:lnTo>
                  <a:cubicBezTo>
                    <a:pt x="1104" y="480"/>
                    <a:pt x="1099" y="480"/>
                    <a:pt x="1091" y="474"/>
                  </a:cubicBezTo>
                  <a:lnTo>
                    <a:pt x="1091" y="474"/>
                  </a:lnTo>
                  <a:cubicBezTo>
                    <a:pt x="1130" y="509"/>
                    <a:pt x="1170" y="532"/>
                    <a:pt x="1210" y="571"/>
                  </a:cubicBezTo>
                  <a:cubicBezTo>
                    <a:pt x="1233" y="594"/>
                    <a:pt x="1255" y="640"/>
                    <a:pt x="1278" y="663"/>
                  </a:cubicBezTo>
                  <a:cubicBezTo>
                    <a:pt x="1278" y="685"/>
                    <a:pt x="1278" y="685"/>
                    <a:pt x="1278" y="708"/>
                  </a:cubicBezTo>
                  <a:cubicBezTo>
                    <a:pt x="1278" y="731"/>
                    <a:pt x="1278" y="731"/>
                    <a:pt x="1278" y="754"/>
                  </a:cubicBezTo>
                  <a:cubicBezTo>
                    <a:pt x="1278" y="777"/>
                    <a:pt x="1278" y="777"/>
                    <a:pt x="1301" y="799"/>
                  </a:cubicBezTo>
                  <a:cubicBezTo>
                    <a:pt x="1301" y="822"/>
                    <a:pt x="1324" y="822"/>
                    <a:pt x="1347" y="822"/>
                  </a:cubicBezTo>
                  <a:cubicBezTo>
                    <a:pt x="1353" y="828"/>
                    <a:pt x="1362" y="831"/>
                    <a:pt x="1373" y="831"/>
                  </a:cubicBezTo>
                  <a:cubicBezTo>
                    <a:pt x="1401" y="831"/>
                    <a:pt x="1438" y="810"/>
                    <a:pt x="1438" y="777"/>
                  </a:cubicBezTo>
                  <a:cubicBezTo>
                    <a:pt x="1438" y="754"/>
                    <a:pt x="1438" y="731"/>
                    <a:pt x="1438" y="708"/>
                  </a:cubicBezTo>
                  <a:cubicBezTo>
                    <a:pt x="1438" y="685"/>
                    <a:pt x="1438" y="663"/>
                    <a:pt x="1415" y="640"/>
                  </a:cubicBezTo>
                  <a:lnTo>
                    <a:pt x="1438" y="640"/>
                  </a:lnTo>
                  <a:cubicBezTo>
                    <a:pt x="1415" y="594"/>
                    <a:pt x="1392" y="526"/>
                    <a:pt x="1370" y="480"/>
                  </a:cubicBezTo>
                  <a:cubicBezTo>
                    <a:pt x="1347" y="434"/>
                    <a:pt x="1324" y="411"/>
                    <a:pt x="1324" y="389"/>
                  </a:cubicBezTo>
                  <a:cubicBezTo>
                    <a:pt x="1278" y="343"/>
                    <a:pt x="1255" y="297"/>
                    <a:pt x="1210" y="252"/>
                  </a:cubicBezTo>
                  <a:cubicBezTo>
                    <a:pt x="1187" y="229"/>
                    <a:pt x="1164" y="206"/>
                    <a:pt x="1141" y="206"/>
                  </a:cubicBezTo>
                  <a:cubicBezTo>
                    <a:pt x="1119" y="183"/>
                    <a:pt x="1096" y="160"/>
                    <a:pt x="1073" y="138"/>
                  </a:cubicBezTo>
                  <a:cubicBezTo>
                    <a:pt x="1027" y="115"/>
                    <a:pt x="959" y="92"/>
                    <a:pt x="913" y="69"/>
                  </a:cubicBezTo>
                  <a:lnTo>
                    <a:pt x="936" y="69"/>
                  </a:lnTo>
                  <a:cubicBezTo>
                    <a:pt x="890" y="46"/>
                    <a:pt x="867" y="46"/>
                    <a:pt x="845" y="46"/>
                  </a:cubicBezTo>
                  <a:cubicBezTo>
                    <a:pt x="799" y="23"/>
                    <a:pt x="776" y="23"/>
                    <a:pt x="730" y="23"/>
                  </a:cubicBezTo>
                  <a:cubicBezTo>
                    <a:pt x="685" y="1"/>
                    <a:pt x="639"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13"/>
            <p:cNvSpPr/>
            <p:nvPr/>
          </p:nvSpPr>
          <p:spPr>
            <a:xfrm>
              <a:off x="4945100" y="4662950"/>
              <a:ext cx="16000" cy="6875"/>
            </a:xfrm>
            <a:custGeom>
              <a:avLst/>
              <a:gdLst/>
              <a:ahLst/>
              <a:cxnLst/>
              <a:rect l="l" t="t" r="r" b="b"/>
              <a:pathLst>
                <a:path w="640" h="275" extrusionOk="0">
                  <a:moveTo>
                    <a:pt x="594" y="1"/>
                  </a:moveTo>
                  <a:cubicBezTo>
                    <a:pt x="594" y="1"/>
                    <a:pt x="594" y="24"/>
                    <a:pt x="571" y="24"/>
                  </a:cubicBezTo>
                  <a:lnTo>
                    <a:pt x="548" y="24"/>
                  </a:lnTo>
                  <a:cubicBezTo>
                    <a:pt x="502" y="24"/>
                    <a:pt x="457" y="24"/>
                    <a:pt x="411" y="47"/>
                  </a:cubicBezTo>
                  <a:lnTo>
                    <a:pt x="343" y="47"/>
                  </a:lnTo>
                  <a:cubicBezTo>
                    <a:pt x="320" y="69"/>
                    <a:pt x="297" y="69"/>
                    <a:pt x="274" y="69"/>
                  </a:cubicBezTo>
                  <a:cubicBezTo>
                    <a:pt x="251" y="92"/>
                    <a:pt x="206" y="92"/>
                    <a:pt x="183" y="115"/>
                  </a:cubicBezTo>
                  <a:cubicBezTo>
                    <a:pt x="137" y="115"/>
                    <a:pt x="114" y="138"/>
                    <a:pt x="92" y="138"/>
                  </a:cubicBezTo>
                  <a:cubicBezTo>
                    <a:pt x="69" y="161"/>
                    <a:pt x="69" y="161"/>
                    <a:pt x="46" y="184"/>
                  </a:cubicBezTo>
                  <a:cubicBezTo>
                    <a:pt x="23" y="184"/>
                    <a:pt x="0" y="229"/>
                    <a:pt x="23" y="252"/>
                  </a:cubicBezTo>
                  <a:cubicBezTo>
                    <a:pt x="23" y="252"/>
                    <a:pt x="46" y="252"/>
                    <a:pt x="46" y="275"/>
                  </a:cubicBezTo>
                  <a:cubicBezTo>
                    <a:pt x="69" y="275"/>
                    <a:pt x="69" y="275"/>
                    <a:pt x="92" y="252"/>
                  </a:cubicBezTo>
                  <a:cubicBezTo>
                    <a:pt x="114" y="252"/>
                    <a:pt x="137" y="229"/>
                    <a:pt x="160" y="229"/>
                  </a:cubicBezTo>
                  <a:cubicBezTo>
                    <a:pt x="206" y="206"/>
                    <a:pt x="251" y="184"/>
                    <a:pt x="297" y="184"/>
                  </a:cubicBezTo>
                  <a:cubicBezTo>
                    <a:pt x="343" y="161"/>
                    <a:pt x="388" y="138"/>
                    <a:pt x="434" y="138"/>
                  </a:cubicBezTo>
                  <a:cubicBezTo>
                    <a:pt x="480" y="138"/>
                    <a:pt x="525" y="115"/>
                    <a:pt x="571" y="115"/>
                  </a:cubicBezTo>
                  <a:lnTo>
                    <a:pt x="617" y="115"/>
                  </a:lnTo>
                  <a:cubicBezTo>
                    <a:pt x="617" y="115"/>
                    <a:pt x="639" y="92"/>
                    <a:pt x="639" y="92"/>
                  </a:cubicBezTo>
                  <a:cubicBezTo>
                    <a:pt x="639" y="69"/>
                    <a:pt x="639" y="47"/>
                    <a:pt x="639" y="47"/>
                  </a:cubicBezTo>
                  <a:cubicBezTo>
                    <a:pt x="639" y="24"/>
                    <a:pt x="617" y="24"/>
                    <a:pt x="617" y="24"/>
                  </a:cubicBezTo>
                  <a:cubicBezTo>
                    <a:pt x="617" y="24"/>
                    <a:pt x="594"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13"/>
            <p:cNvSpPr/>
            <p:nvPr/>
          </p:nvSpPr>
          <p:spPr>
            <a:xfrm>
              <a:off x="4945675" y="4663525"/>
              <a:ext cx="35400" cy="15250"/>
            </a:xfrm>
            <a:custGeom>
              <a:avLst/>
              <a:gdLst/>
              <a:ahLst/>
              <a:cxnLst/>
              <a:rect l="l" t="t" r="r" b="b"/>
              <a:pathLst>
                <a:path w="1416" h="610" extrusionOk="0">
                  <a:moveTo>
                    <a:pt x="594" y="1"/>
                  </a:moveTo>
                  <a:cubicBezTo>
                    <a:pt x="548" y="1"/>
                    <a:pt x="502" y="1"/>
                    <a:pt x="457" y="24"/>
                  </a:cubicBezTo>
                  <a:cubicBezTo>
                    <a:pt x="388" y="46"/>
                    <a:pt x="342" y="69"/>
                    <a:pt x="274" y="92"/>
                  </a:cubicBezTo>
                  <a:cubicBezTo>
                    <a:pt x="274" y="115"/>
                    <a:pt x="251" y="115"/>
                    <a:pt x="228" y="138"/>
                  </a:cubicBezTo>
                  <a:cubicBezTo>
                    <a:pt x="206" y="138"/>
                    <a:pt x="183" y="161"/>
                    <a:pt x="160" y="161"/>
                  </a:cubicBezTo>
                  <a:cubicBezTo>
                    <a:pt x="114" y="206"/>
                    <a:pt x="69" y="229"/>
                    <a:pt x="23" y="275"/>
                  </a:cubicBezTo>
                  <a:cubicBezTo>
                    <a:pt x="0" y="275"/>
                    <a:pt x="0" y="320"/>
                    <a:pt x="0" y="343"/>
                  </a:cubicBezTo>
                  <a:cubicBezTo>
                    <a:pt x="15" y="343"/>
                    <a:pt x="31" y="353"/>
                    <a:pt x="46" y="353"/>
                  </a:cubicBezTo>
                  <a:cubicBezTo>
                    <a:pt x="53" y="353"/>
                    <a:pt x="61" y="351"/>
                    <a:pt x="69" y="343"/>
                  </a:cubicBezTo>
                  <a:cubicBezTo>
                    <a:pt x="114" y="320"/>
                    <a:pt x="137" y="297"/>
                    <a:pt x="160" y="275"/>
                  </a:cubicBezTo>
                  <a:cubicBezTo>
                    <a:pt x="206" y="252"/>
                    <a:pt x="228" y="229"/>
                    <a:pt x="274" y="206"/>
                  </a:cubicBezTo>
                  <a:cubicBezTo>
                    <a:pt x="342" y="183"/>
                    <a:pt x="411" y="161"/>
                    <a:pt x="457" y="161"/>
                  </a:cubicBezTo>
                  <a:cubicBezTo>
                    <a:pt x="525" y="161"/>
                    <a:pt x="571" y="138"/>
                    <a:pt x="616" y="138"/>
                  </a:cubicBezTo>
                  <a:cubicBezTo>
                    <a:pt x="662" y="161"/>
                    <a:pt x="708" y="161"/>
                    <a:pt x="753" y="183"/>
                  </a:cubicBezTo>
                  <a:cubicBezTo>
                    <a:pt x="845" y="206"/>
                    <a:pt x="913" y="252"/>
                    <a:pt x="982" y="297"/>
                  </a:cubicBezTo>
                  <a:cubicBezTo>
                    <a:pt x="1027" y="343"/>
                    <a:pt x="1073" y="389"/>
                    <a:pt x="1119" y="434"/>
                  </a:cubicBezTo>
                  <a:cubicBezTo>
                    <a:pt x="1141" y="457"/>
                    <a:pt x="1164" y="480"/>
                    <a:pt x="1164" y="480"/>
                  </a:cubicBezTo>
                  <a:cubicBezTo>
                    <a:pt x="1187" y="526"/>
                    <a:pt x="1187" y="526"/>
                    <a:pt x="1210" y="571"/>
                  </a:cubicBezTo>
                  <a:cubicBezTo>
                    <a:pt x="1223" y="598"/>
                    <a:pt x="1260" y="609"/>
                    <a:pt x="1297" y="609"/>
                  </a:cubicBezTo>
                  <a:cubicBezTo>
                    <a:pt x="1324" y="609"/>
                    <a:pt x="1351" y="604"/>
                    <a:pt x="1370" y="594"/>
                  </a:cubicBezTo>
                  <a:cubicBezTo>
                    <a:pt x="1415" y="571"/>
                    <a:pt x="1415" y="503"/>
                    <a:pt x="1415" y="457"/>
                  </a:cubicBezTo>
                  <a:cubicBezTo>
                    <a:pt x="1392" y="434"/>
                    <a:pt x="1392" y="412"/>
                    <a:pt x="1392" y="389"/>
                  </a:cubicBezTo>
                  <a:cubicBezTo>
                    <a:pt x="1370" y="343"/>
                    <a:pt x="1347" y="320"/>
                    <a:pt x="1324" y="297"/>
                  </a:cubicBezTo>
                  <a:cubicBezTo>
                    <a:pt x="1278" y="229"/>
                    <a:pt x="1210" y="183"/>
                    <a:pt x="1141" y="161"/>
                  </a:cubicBezTo>
                  <a:cubicBezTo>
                    <a:pt x="1096" y="115"/>
                    <a:pt x="1027" y="92"/>
                    <a:pt x="959" y="46"/>
                  </a:cubicBezTo>
                  <a:cubicBezTo>
                    <a:pt x="913" y="46"/>
                    <a:pt x="867" y="24"/>
                    <a:pt x="822" y="24"/>
                  </a:cubicBezTo>
                  <a:cubicBezTo>
                    <a:pt x="799" y="1"/>
                    <a:pt x="753" y="1"/>
                    <a:pt x="70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13"/>
            <p:cNvSpPr/>
            <p:nvPr/>
          </p:nvSpPr>
          <p:spPr>
            <a:xfrm>
              <a:off x="4902300" y="4664100"/>
              <a:ext cx="79900" cy="108450"/>
            </a:xfrm>
            <a:custGeom>
              <a:avLst/>
              <a:gdLst/>
              <a:ahLst/>
              <a:cxnLst/>
              <a:rect l="l" t="t" r="r" b="b"/>
              <a:pathLst>
                <a:path w="3196" h="4338" extrusionOk="0">
                  <a:moveTo>
                    <a:pt x="2420" y="1"/>
                  </a:moveTo>
                  <a:cubicBezTo>
                    <a:pt x="2374" y="1"/>
                    <a:pt x="2329" y="23"/>
                    <a:pt x="2283" y="23"/>
                  </a:cubicBezTo>
                  <a:lnTo>
                    <a:pt x="2214" y="23"/>
                  </a:lnTo>
                  <a:cubicBezTo>
                    <a:pt x="2146" y="46"/>
                    <a:pt x="2100" y="69"/>
                    <a:pt x="2032" y="92"/>
                  </a:cubicBezTo>
                  <a:cubicBezTo>
                    <a:pt x="2009" y="92"/>
                    <a:pt x="1963" y="115"/>
                    <a:pt x="1941" y="138"/>
                  </a:cubicBezTo>
                  <a:cubicBezTo>
                    <a:pt x="1872" y="160"/>
                    <a:pt x="1826" y="206"/>
                    <a:pt x="1781" y="252"/>
                  </a:cubicBezTo>
                  <a:cubicBezTo>
                    <a:pt x="1758" y="274"/>
                    <a:pt x="1735" y="297"/>
                    <a:pt x="1689" y="320"/>
                  </a:cubicBezTo>
                  <a:cubicBezTo>
                    <a:pt x="1575" y="457"/>
                    <a:pt x="1461" y="594"/>
                    <a:pt x="1370" y="754"/>
                  </a:cubicBezTo>
                  <a:cubicBezTo>
                    <a:pt x="1279" y="868"/>
                    <a:pt x="1210" y="1005"/>
                    <a:pt x="1142" y="1142"/>
                  </a:cubicBezTo>
                  <a:cubicBezTo>
                    <a:pt x="1050" y="1302"/>
                    <a:pt x="982" y="1461"/>
                    <a:pt x="913" y="1621"/>
                  </a:cubicBezTo>
                  <a:cubicBezTo>
                    <a:pt x="845" y="1781"/>
                    <a:pt x="776" y="1941"/>
                    <a:pt x="731" y="2123"/>
                  </a:cubicBezTo>
                  <a:cubicBezTo>
                    <a:pt x="662" y="2283"/>
                    <a:pt x="594" y="2443"/>
                    <a:pt x="525" y="2625"/>
                  </a:cubicBezTo>
                  <a:cubicBezTo>
                    <a:pt x="503" y="2694"/>
                    <a:pt x="480" y="2785"/>
                    <a:pt x="457" y="2877"/>
                  </a:cubicBezTo>
                  <a:cubicBezTo>
                    <a:pt x="411" y="2945"/>
                    <a:pt x="388" y="3036"/>
                    <a:pt x="366" y="3128"/>
                  </a:cubicBezTo>
                  <a:cubicBezTo>
                    <a:pt x="297" y="3287"/>
                    <a:pt x="251" y="3470"/>
                    <a:pt x="206" y="3630"/>
                  </a:cubicBezTo>
                  <a:cubicBezTo>
                    <a:pt x="160" y="3744"/>
                    <a:pt x="114" y="3858"/>
                    <a:pt x="69" y="3972"/>
                  </a:cubicBezTo>
                  <a:cubicBezTo>
                    <a:pt x="23" y="4041"/>
                    <a:pt x="0" y="4109"/>
                    <a:pt x="23" y="4200"/>
                  </a:cubicBezTo>
                  <a:cubicBezTo>
                    <a:pt x="23" y="4223"/>
                    <a:pt x="46" y="4246"/>
                    <a:pt x="69" y="4269"/>
                  </a:cubicBezTo>
                  <a:cubicBezTo>
                    <a:pt x="92" y="4292"/>
                    <a:pt x="114" y="4315"/>
                    <a:pt x="137" y="4337"/>
                  </a:cubicBezTo>
                  <a:cubicBezTo>
                    <a:pt x="183" y="4337"/>
                    <a:pt x="251" y="4337"/>
                    <a:pt x="297" y="4315"/>
                  </a:cubicBezTo>
                  <a:cubicBezTo>
                    <a:pt x="320" y="4292"/>
                    <a:pt x="343" y="4269"/>
                    <a:pt x="366" y="4246"/>
                  </a:cubicBezTo>
                  <a:cubicBezTo>
                    <a:pt x="366" y="4223"/>
                    <a:pt x="388" y="4200"/>
                    <a:pt x="388" y="4200"/>
                  </a:cubicBezTo>
                  <a:cubicBezTo>
                    <a:pt x="388" y="4200"/>
                    <a:pt x="388" y="4178"/>
                    <a:pt x="388" y="4178"/>
                  </a:cubicBezTo>
                  <a:cubicBezTo>
                    <a:pt x="411" y="4132"/>
                    <a:pt x="434" y="4086"/>
                    <a:pt x="457" y="4041"/>
                  </a:cubicBezTo>
                  <a:cubicBezTo>
                    <a:pt x="480" y="3995"/>
                    <a:pt x="503" y="3949"/>
                    <a:pt x="503" y="3904"/>
                  </a:cubicBezTo>
                  <a:cubicBezTo>
                    <a:pt x="525" y="3858"/>
                    <a:pt x="548" y="3790"/>
                    <a:pt x="571" y="3744"/>
                  </a:cubicBezTo>
                  <a:cubicBezTo>
                    <a:pt x="594" y="3675"/>
                    <a:pt x="617" y="3607"/>
                    <a:pt x="639" y="3538"/>
                  </a:cubicBezTo>
                  <a:cubicBezTo>
                    <a:pt x="685" y="3356"/>
                    <a:pt x="754" y="3196"/>
                    <a:pt x="799" y="3036"/>
                  </a:cubicBezTo>
                  <a:cubicBezTo>
                    <a:pt x="845" y="2945"/>
                    <a:pt x="868" y="2854"/>
                    <a:pt x="891" y="2785"/>
                  </a:cubicBezTo>
                  <a:cubicBezTo>
                    <a:pt x="936" y="2694"/>
                    <a:pt x="959" y="2603"/>
                    <a:pt x="982" y="2511"/>
                  </a:cubicBezTo>
                  <a:cubicBezTo>
                    <a:pt x="1050" y="2352"/>
                    <a:pt x="1119" y="2192"/>
                    <a:pt x="1164" y="2009"/>
                  </a:cubicBezTo>
                  <a:cubicBezTo>
                    <a:pt x="1233" y="1849"/>
                    <a:pt x="1301" y="1690"/>
                    <a:pt x="1370" y="1553"/>
                  </a:cubicBezTo>
                  <a:cubicBezTo>
                    <a:pt x="1438" y="1393"/>
                    <a:pt x="1507" y="1256"/>
                    <a:pt x="1598" y="1119"/>
                  </a:cubicBezTo>
                  <a:cubicBezTo>
                    <a:pt x="1667" y="982"/>
                    <a:pt x="1781" y="822"/>
                    <a:pt x="1872" y="685"/>
                  </a:cubicBezTo>
                  <a:cubicBezTo>
                    <a:pt x="1941" y="617"/>
                    <a:pt x="2009" y="548"/>
                    <a:pt x="2077" y="503"/>
                  </a:cubicBezTo>
                  <a:cubicBezTo>
                    <a:pt x="2100" y="480"/>
                    <a:pt x="2123" y="480"/>
                    <a:pt x="2169" y="457"/>
                  </a:cubicBezTo>
                  <a:cubicBezTo>
                    <a:pt x="2169" y="457"/>
                    <a:pt x="2192" y="434"/>
                    <a:pt x="2214" y="434"/>
                  </a:cubicBezTo>
                  <a:cubicBezTo>
                    <a:pt x="2283" y="411"/>
                    <a:pt x="2329" y="389"/>
                    <a:pt x="2397" y="389"/>
                  </a:cubicBezTo>
                  <a:lnTo>
                    <a:pt x="2534" y="389"/>
                  </a:lnTo>
                  <a:cubicBezTo>
                    <a:pt x="2580" y="411"/>
                    <a:pt x="2625" y="411"/>
                    <a:pt x="2648" y="434"/>
                  </a:cubicBezTo>
                  <a:cubicBezTo>
                    <a:pt x="2671" y="457"/>
                    <a:pt x="2694" y="457"/>
                    <a:pt x="2717" y="480"/>
                  </a:cubicBezTo>
                  <a:cubicBezTo>
                    <a:pt x="2762" y="503"/>
                    <a:pt x="2785" y="548"/>
                    <a:pt x="2808" y="594"/>
                  </a:cubicBezTo>
                  <a:cubicBezTo>
                    <a:pt x="2854" y="640"/>
                    <a:pt x="2876" y="708"/>
                    <a:pt x="2899" y="754"/>
                  </a:cubicBezTo>
                  <a:cubicBezTo>
                    <a:pt x="2922" y="822"/>
                    <a:pt x="2945" y="891"/>
                    <a:pt x="2945" y="936"/>
                  </a:cubicBezTo>
                  <a:cubicBezTo>
                    <a:pt x="2945" y="974"/>
                    <a:pt x="2945" y="1012"/>
                    <a:pt x="2945" y="1051"/>
                  </a:cubicBezTo>
                  <a:cubicBezTo>
                    <a:pt x="2945" y="1119"/>
                    <a:pt x="2945" y="1165"/>
                    <a:pt x="2922" y="1233"/>
                  </a:cubicBezTo>
                  <a:cubicBezTo>
                    <a:pt x="2922" y="1279"/>
                    <a:pt x="2899" y="1347"/>
                    <a:pt x="2876" y="1416"/>
                  </a:cubicBezTo>
                  <a:cubicBezTo>
                    <a:pt x="2876" y="1416"/>
                    <a:pt x="2876" y="1439"/>
                    <a:pt x="2854" y="1461"/>
                  </a:cubicBezTo>
                  <a:cubicBezTo>
                    <a:pt x="2854" y="1461"/>
                    <a:pt x="2854" y="1484"/>
                    <a:pt x="2854" y="1507"/>
                  </a:cubicBezTo>
                  <a:cubicBezTo>
                    <a:pt x="2831" y="1530"/>
                    <a:pt x="2831" y="1576"/>
                    <a:pt x="2808" y="1598"/>
                  </a:cubicBezTo>
                  <a:cubicBezTo>
                    <a:pt x="2785" y="1644"/>
                    <a:pt x="2762" y="1712"/>
                    <a:pt x="2717" y="1781"/>
                  </a:cubicBezTo>
                  <a:cubicBezTo>
                    <a:pt x="2717" y="1781"/>
                    <a:pt x="2717" y="1781"/>
                    <a:pt x="2717" y="1804"/>
                  </a:cubicBezTo>
                  <a:cubicBezTo>
                    <a:pt x="2694" y="1827"/>
                    <a:pt x="2694" y="1849"/>
                    <a:pt x="2717" y="1872"/>
                  </a:cubicBezTo>
                  <a:cubicBezTo>
                    <a:pt x="2739" y="1872"/>
                    <a:pt x="2785" y="1872"/>
                    <a:pt x="2785" y="1849"/>
                  </a:cubicBezTo>
                  <a:cubicBezTo>
                    <a:pt x="2808" y="1804"/>
                    <a:pt x="2831" y="1758"/>
                    <a:pt x="2854" y="1735"/>
                  </a:cubicBezTo>
                  <a:cubicBezTo>
                    <a:pt x="2876" y="1667"/>
                    <a:pt x="2922" y="1598"/>
                    <a:pt x="2945" y="1530"/>
                  </a:cubicBezTo>
                  <a:cubicBezTo>
                    <a:pt x="2990" y="1461"/>
                    <a:pt x="3036" y="1370"/>
                    <a:pt x="3059" y="1302"/>
                  </a:cubicBezTo>
                  <a:cubicBezTo>
                    <a:pt x="3105" y="1233"/>
                    <a:pt x="3127" y="1165"/>
                    <a:pt x="3150" y="1073"/>
                  </a:cubicBezTo>
                  <a:cubicBezTo>
                    <a:pt x="3173" y="1028"/>
                    <a:pt x="3173" y="959"/>
                    <a:pt x="3173" y="891"/>
                  </a:cubicBezTo>
                  <a:cubicBezTo>
                    <a:pt x="3196" y="845"/>
                    <a:pt x="3196" y="799"/>
                    <a:pt x="3173" y="754"/>
                  </a:cubicBezTo>
                  <a:cubicBezTo>
                    <a:pt x="3173" y="708"/>
                    <a:pt x="3173" y="662"/>
                    <a:pt x="3173" y="617"/>
                  </a:cubicBezTo>
                  <a:cubicBezTo>
                    <a:pt x="3150" y="594"/>
                    <a:pt x="3150" y="548"/>
                    <a:pt x="3150" y="526"/>
                  </a:cubicBezTo>
                  <a:cubicBezTo>
                    <a:pt x="3127" y="480"/>
                    <a:pt x="3105" y="434"/>
                    <a:pt x="3082" y="389"/>
                  </a:cubicBezTo>
                  <a:cubicBezTo>
                    <a:pt x="3059" y="343"/>
                    <a:pt x="3036" y="274"/>
                    <a:pt x="2990" y="229"/>
                  </a:cubicBezTo>
                  <a:cubicBezTo>
                    <a:pt x="2968" y="206"/>
                    <a:pt x="2968" y="206"/>
                    <a:pt x="2945" y="183"/>
                  </a:cubicBezTo>
                  <a:cubicBezTo>
                    <a:pt x="2922" y="160"/>
                    <a:pt x="2876" y="138"/>
                    <a:pt x="2854" y="115"/>
                  </a:cubicBezTo>
                  <a:cubicBezTo>
                    <a:pt x="2785" y="92"/>
                    <a:pt x="2717" y="46"/>
                    <a:pt x="2625" y="23"/>
                  </a:cubicBezTo>
                  <a:cubicBezTo>
                    <a:pt x="2557" y="23"/>
                    <a:pt x="2488" y="1"/>
                    <a:pt x="2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13"/>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13"/>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13"/>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13"/>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13"/>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13"/>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13"/>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13"/>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13"/>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13"/>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13"/>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13"/>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13"/>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13"/>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13"/>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13"/>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13"/>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13"/>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13"/>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13"/>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13"/>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13"/>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13"/>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13"/>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13"/>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13"/>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13"/>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13"/>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13"/>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13"/>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13"/>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13"/>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13"/>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13"/>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13"/>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13"/>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13"/>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13"/>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13"/>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13"/>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13"/>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13"/>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13"/>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13"/>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13"/>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13"/>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13"/>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13"/>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13"/>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13"/>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13"/>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13"/>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13"/>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13"/>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13"/>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13"/>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5" name="Google Shape;2955;p13"/>
          <p:cNvGrpSpPr/>
          <p:nvPr/>
        </p:nvGrpSpPr>
        <p:grpSpPr>
          <a:xfrm>
            <a:off x="7883934" y="3952209"/>
            <a:ext cx="1093932" cy="998288"/>
            <a:chOff x="4097300" y="529025"/>
            <a:chExt cx="796050" cy="726450"/>
          </a:xfrm>
        </p:grpSpPr>
        <p:sp>
          <p:nvSpPr>
            <p:cNvPr id="2956" name="Google Shape;2956;p13"/>
            <p:cNvSpPr/>
            <p:nvPr/>
          </p:nvSpPr>
          <p:spPr>
            <a:xfrm>
              <a:off x="4097300" y="529025"/>
              <a:ext cx="796050" cy="726450"/>
            </a:xfrm>
            <a:custGeom>
              <a:avLst/>
              <a:gdLst/>
              <a:ahLst/>
              <a:cxnLst/>
              <a:rect l="l" t="t" r="r" b="b"/>
              <a:pathLst>
                <a:path w="31842" h="29058" extrusionOk="0">
                  <a:moveTo>
                    <a:pt x="15088" y="1"/>
                  </a:moveTo>
                  <a:cubicBezTo>
                    <a:pt x="14837" y="1"/>
                    <a:pt x="14563" y="69"/>
                    <a:pt x="14335" y="160"/>
                  </a:cubicBezTo>
                  <a:cubicBezTo>
                    <a:pt x="13741" y="389"/>
                    <a:pt x="13308" y="891"/>
                    <a:pt x="13171" y="1461"/>
                  </a:cubicBezTo>
                  <a:cubicBezTo>
                    <a:pt x="12920" y="2374"/>
                    <a:pt x="12486" y="3356"/>
                    <a:pt x="11847" y="4451"/>
                  </a:cubicBezTo>
                  <a:cubicBezTo>
                    <a:pt x="10957" y="5981"/>
                    <a:pt x="9838" y="7487"/>
                    <a:pt x="8743" y="8948"/>
                  </a:cubicBezTo>
                  <a:lnTo>
                    <a:pt x="8149" y="9770"/>
                  </a:lnTo>
                  <a:cubicBezTo>
                    <a:pt x="8149" y="9770"/>
                    <a:pt x="7761" y="10272"/>
                    <a:pt x="7624" y="10454"/>
                  </a:cubicBezTo>
                  <a:cubicBezTo>
                    <a:pt x="7442" y="10706"/>
                    <a:pt x="7259" y="10934"/>
                    <a:pt x="7076" y="11162"/>
                  </a:cubicBezTo>
                  <a:cubicBezTo>
                    <a:pt x="6711" y="11641"/>
                    <a:pt x="6346" y="12121"/>
                    <a:pt x="5958" y="12577"/>
                  </a:cubicBezTo>
                  <a:cubicBezTo>
                    <a:pt x="5228" y="13445"/>
                    <a:pt x="4451" y="14358"/>
                    <a:pt x="3584" y="15362"/>
                  </a:cubicBezTo>
                  <a:cubicBezTo>
                    <a:pt x="3196" y="15773"/>
                    <a:pt x="2785" y="16206"/>
                    <a:pt x="2352" y="16640"/>
                  </a:cubicBezTo>
                  <a:cubicBezTo>
                    <a:pt x="2306" y="16686"/>
                    <a:pt x="2283" y="16709"/>
                    <a:pt x="2260" y="16754"/>
                  </a:cubicBezTo>
                  <a:cubicBezTo>
                    <a:pt x="1735" y="17256"/>
                    <a:pt x="1210" y="17713"/>
                    <a:pt x="708" y="18169"/>
                  </a:cubicBezTo>
                  <a:cubicBezTo>
                    <a:pt x="343" y="18489"/>
                    <a:pt x="115" y="18900"/>
                    <a:pt x="46" y="19356"/>
                  </a:cubicBezTo>
                  <a:cubicBezTo>
                    <a:pt x="1" y="19607"/>
                    <a:pt x="1" y="19859"/>
                    <a:pt x="46" y="20110"/>
                  </a:cubicBezTo>
                  <a:cubicBezTo>
                    <a:pt x="46" y="20132"/>
                    <a:pt x="46" y="20155"/>
                    <a:pt x="69" y="20178"/>
                  </a:cubicBezTo>
                  <a:cubicBezTo>
                    <a:pt x="138" y="20475"/>
                    <a:pt x="297" y="20908"/>
                    <a:pt x="754" y="21296"/>
                  </a:cubicBezTo>
                  <a:cubicBezTo>
                    <a:pt x="2511" y="22712"/>
                    <a:pt x="4497" y="24013"/>
                    <a:pt x="6894" y="25268"/>
                  </a:cubicBezTo>
                  <a:cubicBezTo>
                    <a:pt x="7875" y="25793"/>
                    <a:pt x="8948" y="26318"/>
                    <a:pt x="10112" y="26843"/>
                  </a:cubicBezTo>
                  <a:cubicBezTo>
                    <a:pt x="10637" y="27071"/>
                    <a:pt x="11162" y="27322"/>
                    <a:pt x="11733" y="27551"/>
                  </a:cubicBezTo>
                  <a:cubicBezTo>
                    <a:pt x="12440" y="27847"/>
                    <a:pt x="13011" y="28076"/>
                    <a:pt x="13536" y="28281"/>
                  </a:cubicBezTo>
                  <a:cubicBezTo>
                    <a:pt x="14609" y="28646"/>
                    <a:pt x="15567" y="28920"/>
                    <a:pt x="16480" y="29057"/>
                  </a:cubicBezTo>
                  <a:lnTo>
                    <a:pt x="16777" y="29057"/>
                  </a:lnTo>
                  <a:cubicBezTo>
                    <a:pt x="17256" y="29057"/>
                    <a:pt x="17713" y="28897"/>
                    <a:pt x="18078" y="28578"/>
                  </a:cubicBezTo>
                  <a:cubicBezTo>
                    <a:pt x="18101" y="28578"/>
                    <a:pt x="18124" y="28555"/>
                    <a:pt x="18124" y="28532"/>
                  </a:cubicBezTo>
                  <a:cubicBezTo>
                    <a:pt x="18192" y="28486"/>
                    <a:pt x="18261" y="28418"/>
                    <a:pt x="18306" y="28350"/>
                  </a:cubicBezTo>
                  <a:cubicBezTo>
                    <a:pt x="19197" y="27551"/>
                    <a:pt x="20041" y="26729"/>
                    <a:pt x="20817" y="25907"/>
                  </a:cubicBezTo>
                  <a:cubicBezTo>
                    <a:pt x="21274" y="25428"/>
                    <a:pt x="21707" y="24949"/>
                    <a:pt x="22073" y="24492"/>
                  </a:cubicBezTo>
                  <a:cubicBezTo>
                    <a:pt x="22461" y="24081"/>
                    <a:pt x="22803" y="23670"/>
                    <a:pt x="23100" y="23305"/>
                  </a:cubicBezTo>
                  <a:lnTo>
                    <a:pt x="23237" y="23145"/>
                  </a:lnTo>
                  <a:cubicBezTo>
                    <a:pt x="23465" y="22894"/>
                    <a:pt x="23693" y="22598"/>
                    <a:pt x="23967" y="22278"/>
                  </a:cubicBezTo>
                  <a:cubicBezTo>
                    <a:pt x="23967" y="22278"/>
                    <a:pt x="24081" y="22118"/>
                    <a:pt x="24127" y="22073"/>
                  </a:cubicBezTo>
                  <a:cubicBezTo>
                    <a:pt x="24355" y="21799"/>
                    <a:pt x="24561" y="21525"/>
                    <a:pt x="24766" y="21274"/>
                  </a:cubicBezTo>
                  <a:cubicBezTo>
                    <a:pt x="24994" y="21000"/>
                    <a:pt x="25154" y="20794"/>
                    <a:pt x="25314" y="20543"/>
                  </a:cubicBezTo>
                  <a:lnTo>
                    <a:pt x="25496" y="20338"/>
                  </a:lnTo>
                  <a:lnTo>
                    <a:pt x="25702" y="20041"/>
                  </a:lnTo>
                  <a:lnTo>
                    <a:pt x="26044" y="19585"/>
                  </a:lnTo>
                  <a:lnTo>
                    <a:pt x="26181" y="19425"/>
                  </a:lnTo>
                  <a:lnTo>
                    <a:pt x="26455" y="19082"/>
                  </a:lnTo>
                  <a:cubicBezTo>
                    <a:pt x="26661" y="18809"/>
                    <a:pt x="26843" y="18535"/>
                    <a:pt x="27003" y="18306"/>
                  </a:cubicBezTo>
                  <a:lnTo>
                    <a:pt x="27117" y="18147"/>
                  </a:lnTo>
                  <a:lnTo>
                    <a:pt x="27208" y="18032"/>
                  </a:lnTo>
                  <a:cubicBezTo>
                    <a:pt x="27368" y="17827"/>
                    <a:pt x="27528" y="17599"/>
                    <a:pt x="27688" y="17371"/>
                  </a:cubicBezTo>
                  <a:cubicBezTo>
                    <a:pt x="28532" y="16206"/>
                    <a:pt x="29171" y="15293"/>
                    <a:pt x="29719" y="14403"/>
                  </a:cubicBezTo>
                  <a:cubicBezTo>
                    <a:pt x="30427" y="13239"/>
                    <a:pt x="30974" y="12166"/>
                    <a:pt x="31363" y="11116"/>
                  </a:cubicBezTo>
                  <a:cubicBezTo>
                    <a:pt x="31499" y="10751"/>
                    <a:pt x="31614" y="10386"/>
                    <a:pt x="31728" y="10021"/>
                  </a:cubicBezTo>
                  <a:cubicBezTo>
                    <a:pt x="31728" y="9998"/>
                    <a:pt x="31751" y="9952"/>
                    <a:pt x="31751" y="9930"/>
                  </a:cubicBezTo>
                  <a:cubicBezTo>
                    <a:pt x="31819" y="9701"/>
                    <a:pt x="31842" y="9496"/>
                    <a:pt x="31819" y="9313"/>
                  </a:cubicBezTo>
                  <a:cubicBezTo>
                    <a:pt x="31819" y="8628"/>
                    <a:pt x="31477" y="8012"/>
                    <a:pt x="30883" y="7670"/>
                  </a:cubicBezTo>
                  <a:cubicBezTo>
                    <a:pt x="30723" y="7556"/>
                    <a:pt x="30518" y="7487"/>
                    <a:pt x="30335" y="7442"/>
                  </a:cubicBezTo>
                  <a:cubicBezTo>
                    <a:pt x="30221" y="7419"/>
                    <a:pt x="30130" y="7396"/>
                    <a:pt x="30016" y="7373"/>
                  </a:cubicBezTo>
                  <a:lnTo>
                    <a:pt x="29993" y="7373"/>
                  </a:lnTo>
                  <a:cubicBezTo>
                    <a:pt x="29263" y="7259"/>
                    <a:pt x="28487" y="7008"/>
                    <a:pt x="27459" y="6620"/>
                  </a:cubicBezTo>
                  <a:cubicBezTo>
                    <a:pt x="26980" y="6437"/>
                    <a:pt x="26524" y="6232"/>
                    <a:pt x="26136" y="6072"/>
                  </a:cubicBezTo>
                  <a:cubicBezTo>
                    <a:pt x="25725" y="5889"/>
                    <a:pt x="25314" y="5707"/>
                    <a:pt x="24834" y="5501"/>
                  </a:cubicBezTo>
                  <a:cubicBezTo>
                    <a:pt x="22575" y="4474"/>
                    <a:pt x="20657" y="3447"/>
                    <a:pt x="18968" y="2352"/>
                  </a:cubicBezTo>
                  <a:cubicBezTo>
                    <a:pt x="18078" y="1781"/>
                    <a:pt x="17234" y="1165"/>
                    <a:pt x="16458" y="548"/>
                  </a:cubicBezTo>
                  <a:cubicBezTo>
                    <a:pt x="16298" y="389"/>
                    <a:pt x="16115" y="274"/>
                    <a:pt x="15887" y="183"/>
                  </a:cubicBezTo>
                  <a:cubicBezTo>
                    <a:pt x="15636" y="69"/>
                    <a:pt x="15362" y="1"/>
                    <a:pt x="15088"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13"/>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rgbClr val="FBFF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13"/>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13"/>
            <p:cNvSpPr/>
            <p:nvPr/>
          </p:nvSpPr>
          <p:spPr>
            <a:xfrm>
              <a:off x="4511000" y="1193250"/>
              <a:ext cx="6300" cy="11425"/>
            </a:xfrm>
            <a:custGeom>
              <a:avLst/>
              <a:gdLst/>
              <a:ahLst/>
              <a:cxnLst/>
              <a:rect l="l" t="t" r="r" b="b"/>
              <a:pathLst>
                <a:path w="252" h="457" extrusionOk="0">
                  <a:moveTo>
                    <a:pt x="161" y="0"/>
                  </a:moveTo>
                  <a:cubicBezTo>
                    <a:pt x="115" y="0"/>
                    <a:pt x="92" y="23"/>
                    <a:pt x="69" y="69"/>
                  </a:cubicBezTo>
                  <a:cubicBezTo>
                    <a:pt x="69" y="114"/>
                    <a:pt x="69" y="183"/>
                    <a:pt x="47" y="228"/>
                  </a:cubicBezTo>
                  <a:cubicBezTo>
                    <a:pt x="47" y="228"/>
                    <a:pt x="47" y="251"/>
                    <a:pt x="47" y="251"/>
                  </a:cubicBezTo>
                  <a:cubicBezTo>
                    <a:pt x="24" y="274"/>
                    <a:pt x="1" y="297"/>
                    <a:pt x="1" y="320"/>
                  </a:cubicBezTo>
                  <a:cubicBezTo>
                    <a:pt x="1" y="343"/>
                    <a:pt x="1" y="365"/>
                    <a:pt x="1" y="388"/>
                  </a:cubicBezTo>
                  <a:cubicBezTo>
                    <a:pt x="1" y="411"/>
                    <a:pt x="47" y="457"/>
                    <a:pt x="69" y="457"/>
                  </a:cubicBezTo>
                  <a:cubicBezTo>
                    <a:pt x="115" y="457"/>
                    <a:pt x="138" y="434"/>
                    <a:pt x="161" y="411"/>
                  </a:cubicBezTo>
                  <a:cubicBezTo>
                    <a:pt x="183" y="411"/>
                    <a:pt x="183" y="388"/>
                    <a:pt x="183" y="365"/>
                  </a:cubicBezTo>
                  <a:cubicBezTo>
                    <a:pt x="183" y="365"/>
                    <a:pt x="183" y="343"/>
                    <a:pt x="183" y="320"/>
                  </a:cubicBezTo>
                  <a:cubicBezTo>
                    <a:pt x="206" y="297"/>
                    <a:pt x="206" y="251"/>
                    <a:pt x="229" y="228"/>
                  </a:cubicBezTo>
                  <a:cubicBezTo>
                    <a:pt x="229" y="183"/>
                    <a:pt x="229" y="137"/>
                    <a:pt x="229" y="91"/>
                  </a:cubicBezTo>
                  <a:cubicBezTo>
                    <a:pt x="252" y="46"/>
                    <a:pt x="206" y="0"/>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13"/>
            <p:cNvSpPr/>
            <p:nvPr/>
          </p:nvSpPr>
          <p:spPr>
            <a:xfrm>
              <a:off x="4786625" y="758425"/>
              <a:ext cx="28550" cy="51375"/>
            </a:xfrm>
            <a:custGeom>
              <a:avLst/>
              <a:gdLst/>
              <a:ahLst/>
              <a:cxnLst/>
              <a:rect l="l" t="t" r="r" b="b"/>
              <a:pathLst>
                <a:path w="1142" h="2055" extrusionOk="0">
                  <a:moveTo>
                    <a:pt x="1050" y="0"/>
                  </a:moveTo>
                  <a:cubicBezTo>
                    <a:pt x="1028" y="0"/>
                    <a:pt x="1028" y="0"/>
                    <a:pt x="1028" y="23"/>
                  </a:cubicBezTo>
                  <a:cubicBezTo>
                    <a:pt x="1005" y="23"/>
                    <a:pt x="982" y="46"/>
                    <a:pt x="959" y="69"/>
                  </a:cubicBezTo>
                  <a:cubicBezTo>
                    <a:pt x="936" y="137"/>
                    <a:pt x="914" y="206"/>
                    <a:pt x="891" y="274"/>
                  </a:cubicBezTo>
                  <a:cubicBezTo>
                    <a:pt x="891" y="320"/>
                    <a:pt x="868" y="365"/>
                    <a:pt x="845" y="411"/>
                  </a:cubicBezTo>
                  <a:cubicBezTo>
                    <a:pt x="822" y="457"/>
                    <a:pt x="799" y="502"/>
                    <a:pt x="777" y="548"/>
                  </a:cubicBezTo>
                  <a:cubicBezTo>
                    <a:pt x="754" y="594"/>
                    <a:pt x="731" y="639"/>
                    <a:pt x="708" y="708"/>
                  </a:cubicBezTo>
                  <a:cubicBezTo>
                    <a:pt x="662" y="799"/>
                    <a:pt x="617" y="913"/>
                    <a:pt x="548" y="1005"/>
                  </a:cubicBezTo>
                  <a:cubicBezTo>
                    <a:pt x="503" y="1096"/>
                    <a:pt x="457" y="1187"/>
                    <a:pt x="411" y="1278"/>
                  </a:cubicBezTo>
                  <a:cubicBezTo>
                    <a:pt x="274" y="1507"/>
                    <a:pt x="137" y="1712"/>
                    <a:pt x="23" y="1940"/>
                  </a:cubicBezTo>
                  <a:cubicBezTo>
                    <a:pt x="1" y="1986"/>
                    <a:pt x="23" y="2032"/>
                    <a:pt x="46" y="2055"/>
                  </a:cubicBezTo>
                  <a:lnTo>
                    <a:pt x="115" y="2055"/>
                  </a:lnTo>
                  <a:cubicBezTo>
                    <a:pt x="137" y="2055"/>
                    <a:pt x="160" y="2032"/>
                    <a:pt x="183" y="2009"/>
                  </a:cubicBezTo>
                  <a:cubicBezTo>
                    <a:pt x="183" y="1986"/>
                    <a:pt x="206" y="1963"/>
                    <a:pt x="206" y="1940"/>
                  </a:cubicBezTo>
                  <a:lnTo>
                    <a:pt x="229" y="1940"/>
                  </a:lnTo>
                  <a:cubicBezTo>
                    <a:pt x="297" y="1803"/>
                    <a:pt x="389" y="1667"/>
                    <a:pt x="480" y="1530"/>
                  </a:cubicBezTo>
                  <a:cubicBezTo>
                    <a:pt x="548" y="1393"/>
                    <a:pt x="640" y="1256"/>
                    <a:pt x="708" y="1119"/>
                  </a:cubicBezTo>
                  <a:cubicBezTo>
                    <a:pt x="777" y="959"/>
                    <a:pt x="868" y="799"/>
                    <a:pt x="936" y="617"/>
                  </a:cubicBezTo>
                  <a:cubicBezTo>
                    <a:pt x="982" y="548"/>
                    <a:pt x="1005" y="480"/>
                    <a:pt x="1028" y="388"/>
                  </a:cubicBezTo>
                  <a:cubicBezTo>
                    <a:pt x="1050" y="365"/>
                    <a:pt x="1050" y="320"/>
                    <a:pt x="1073" y="297"/>
                  </a:cubicBezTo>
                  <a:cubicBezTo>
                    <a:pt x="1096" y="229"/>
                    <a:pt x="1096" y="183"/>
                    <a:pt x="1119" y="137"/>
                  </a:cubicBezTo>
                  <a:cubicBezTo>
                    <a:pt x="1142" y="114"/>
                    <a:pt x="1142" y="92"/>
                    <a:pt x="1119" y="69"/>
                  </a:cubicBezTo>
                  <a:cubicBezTo>
                    <a:pt x="1119" y="46"/>
                    <a:pt x="1096" y="23"/>
                    <a:pt x="1073" y="23"/>
                  </a:cubicBezTo>
                  <a:cubicBezTo>
                    <a:pt x="1073" y="23"/>
                    <a:pt x="1050" y="0"/>
                    <a:pt x="10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13"/>
            <p:cNvSpPr/>
            <p:nvPr/>
          </p:nvSpPr>
          <p:spPr>
            <a:xfrm>
              <a:off x="4782625" y="759000"/>
              <a:ext cx="31425" cy="56200"/>
            </a:xfrm>
            <a:custGeom>
              <a:avLst/>
              <a:gdLst/>
              <a:ahLst/>
              <a:cxnLst/>
              <a:rect l="l" t="t" r="r" b="b"/>
              <a:pathLst>
                <a:path w="1257" h="2248" extrusionOk="0">
                  <a:moveTo>
                    <a:pt x="1142" y="0"/>
                  </a:moveTo>
                  <a:cubicBezTo>
                    <a:pt x="1096" y="0"/>
                    <a:pt x="1051" y="23"/>
                    <a:pt x="1051" y="69"/>
                  </a:cubicBezTo>
                  <a:cubicBezTo>
                    <a:pt x="959" y="251"/>
                    <a:pt x="891" y="434"/>
                    <a:pt x="800" y="616"/>
                  </a:cubicBezTo>
                  <a:cubicBezTo>
                    <a:pt x="708" y="776"/>
                    <a:pt x="640" y="959"/>
                    <a:pt x="549" y="1119"/>
                  </a:cubicBezTo>
                  <a:cubicBezTo>
                    <a:pt x="480" y="1278"/>
                    <a:pt x="389" y="1438"/>
                    <a:pt x="297" y="1575"/>
                  </a:cubicBezTo>
                  <a:cubicBezTo>
                    <a:pt x="252" y="1666"/>
                    <a:pt x="206" y="1735"/>
                    <a:pt x="183" y="1803"/>
                  </a:cubicBezTo>
                  <a:cubicBezTo>
                    <a:pt x="115" y="1895"/>
                    <a:pt x="69" y="2009"/>
                    <a:pt x="24" y="2100"/>
                  </a:cubicBezTo>
                  <a:cubicBezTo>
                    <a:pt x="1" y="2146"/>
                    <a:pt x="24" y="2214"/>
                    <a:pt x="69" y="2237"/>
                  </a:cubicBezTo>
                  <a:cubicBezTo>
                    <a:pt x="84" y="2237"/>
                    <a:pt x="100" y="2247"/>
                    <a:pt x="115" y="2247"/>
                  </a:cubicBezTo>
                  <a:cubicBezTo>
                    <a:pt x="122" y="2247"/>
                    <a:pt x="130" y="2245"/>
                    <a:pt x="138" y="2237"/>
                  </a:cubicBezTo>
                  <a:cubicBezTo>
                    <a:pt x="183" y="2237"/>
                    <a:pt x="183" y="2214"/>
                    <a:pt x="206" y="2191"/>
                  </a:cubicBezTo>
                  <a:cubicBezTo>
                    <a:pt x="252" y="2100"/>
                    <a:pt x="320" y="1986"/>
                    <a:pt x="366" y="1895"/>
                  </a:cubicBezTo>
                  <a:cubicBezTo>
                    <a:pt x="412" y="1826"/>
                    <a:pt x="457" y="1758"/>
                    <a:pt x="503" y="1689"/>
                  </a:cubicBezTo>
                  <a:cubicBezTo>
                    <a:pt x="594" y="1529"/>
                    <a:pt x="663" y="1370"/>
                    <a:pt x="754" y="1210"/>
                  </a:cubicBezTo>
                  <a:cubicBezTo>
                    <a:pt x="845" y="1050"/>
                    <a:pt x="914" y="867"/>
                    <a:pt x="982" y="708"/>
                  </a:cubicBezTo>
                  <a:cubicBezTo>
                    <a:pt x="1074" y="525"/>
                    <a:pt x="1165" y="342"/>
                    <a:pt x="1233" y="160"/>
                  </a:cubicBezTo>
                  <a:cubicBezTo>
                    <a:pt x="1256" y="114"/>
                    <a:pt x="1233" y="46"/>
                    <a:pt x="1188" y="23"/>
                  </a:cubicBezTo>
                  <a:cubicBezTo>
                    <a:pt x="1165" y="0"/>
                    <a:pt x="1165" y="0"/>
                    <a:pt x="1142"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13"/>
            <p:cNvSpPr/>
            <p:nvPr/>
          </p:nvSpPr>
          <p:spPr>
            <a:xfrm>
              <a:off x="4770650" y="759000"/>
              <a:ext cx="41675" cy="76475"/>
            </a:xfrm>
            <a:custGeom>
              <a:avLst/>
              <a:gdLst/>
              <a:ahLst/>
              <a:cxnLst/>
              <a:rect l="l" t="t" r="r" b="b"/>
              <a:pathLst>
                <a:path w="1667" h="3059" extrusionOk="0">
                  <a:moveTo>
                    <a:pt x="1621" y="0"/>
                  </a:moveTo>
                  <a:cubicBezTo>
                    <a:pt x="1598" y="0"/>
                    <a:pt x="1575" y="0"/>
                    <a:pt x="1575" y="23"/>
                  </a:cubicBezTo>
                  <a:cubicBezTo>
                    <a:pt x="1553" y="46"/>
                    <a:pt x="1530" y="69"/>
                    <a:pt x="1530" y="69"/>
                  </a:cubicBezTo>
                  <a:cubicBezTo>
                    <a:pt x="1507" y="91"/>
                    <a:pt x="1507" y="114"/>
                    <a:pt x="1530" y="137"/>
                  </a:cubicBezTo>
                  <a:cubicBezTo>
                    <a:pt x="1507" y="206"/>
                    <a:pt x="1461" y="274"/>
                    <a:pt x="1438" y="342"/>
                  </a:cubicBezTo>
                  <a:cubicBezTo>
                    <a:pt x="1393" y="457"/>
                    <a:pt x="1347" y="548"/>
                    <a:pt x="1301" y="639"/>
                  </a:cubicBezTo>
                  <a:cubicBezTo>
                    <a:pt x="1279" y="685"/>
                    <a:pt x="1256" y="708"/>
                    <a:pt x="1256" y="753"/>
                  </a:cubicBezTo>
                  <a:cubicBezTo>
                    <a:pt x="1233" y="799"/>
                    <a:pt x="1210" y="845"/>
                    <a:pt x="1165" y="913"/>
                  </a:cubicBezTo>
                  <a:cubicBezTo>
                    <a:pt x="1119" y="1004"/>
                    <a:pt x="1073" y="1096"/>
                    <a:pt x="1028" y="1187"/>
                  </a:cubicBezTo>
                  <a:cubicBezTo>
                    <a:pt x="913" y="1370"/>
                    <a:pt x="799" y="1575"/>
                    <a:pt x="685" y="1758"/>
                  </a:cubicBezTo>
                  <a:cubicBezTo>
                    <a:pt x="594" y="1940"/>
                    <a:pt x="480" y="2123"/>
                    <a:pt x="366" y="2305"/>
                  </a:cubicBezTo>
                  <a:cubicBezTo>
                    <a:pt x="320" y="2420"/>
                    <a:pt x="251" y="2511"/>
                    <a:pt x="206" y="2625"/>
                  </a:cubicBezTo>
                  <a:cubicBezTo>
                    <a:pt x="137" y="2739"/>
                    <a:pt x="69" y="2830"/>
                    <a:pt x="0" y="2945"/>
                  </a:cubicBezTo>
                  <a:cubicBezTo>
                    <a:pt x="0" y="2967"/>
                    <a:pt x="0" y="2990"/>
                    <a:pt x="0" y="3013"/>
                  </a:cubicBezTo>
                  <a:cubicBezTo>
                    <a:pt x="0" y="3036"/>
                    <a:pt x="23" y="3059"/>
                    <a:pt x="46" y="3059"/>
                  </a:cubicBezTo>
                  <a:lnTo>
                    <a:pt x="115" y="3059"/>
                  </a:lnTo>
                  <a:cubicBezTo>
                    <a:pt x="137" y="3059"/>
                    <a:pt x="137" y="3036"/>
                    <a:pt x="160" y="3013"/>
                  </a:cubicBezTo>
                  <a:cubicBezTo>
                    <a:pt x="206" y="2922"/>
                    <a:pt x="274" y="2808"/>
                    <a:pt x="343" y="2693"/>
                  </a:cubicBezTo>
                  <a:cubicBezTo>
                    <a:pt x="388" y="2602"/>
                    <a:pt x="434" y="2534"/>
                    <a:pt x="480" y="2442"/>
                  </a:cubicBezTo>
                  <a:cubicBezTo>
                    <a:pt x="594" y="2260"/>
                    <a:pt x="685" y="2077"/>
                    <a:pt x="799" y="1895"/>
                  </a:cubicBezTo>
                  <a:cubicBezTo>
                    <a:pt x="891" y="1712"/>
                    <a:pt x="982" y="1529"/>
                    <a:pt x="1073" y="1347"/>
                  </a:cubicBezTo>
                  <a:cubicBezTo>
                    <a:pt x="1096" y="1301"/>
                    <a:pt x="1119" y="1255"/>
                    <a:pt x="1165" y="1210"/>
                  </a:cubicBezTo>
                  <a:cubicBezTo>
                    <a:pt x="1187" y="1141"/>
                    <a:pt x="1210" y="1096"/>
                    <a:pt x="1233" y="1050"/>
                  </a:cubicBezTo>
                  <a:cubicBezTo>
                    <a:pt x="1279" y="936"/>
                    <a:pt x="1324" y="845"/>
                    <a:pt x="1370" y="731"/>
                  </a:cubicBezTo>
                  <a:cubicBezTo>
                    <a:pt x="1393" y="685"/>
                    <a:pt x="1416" y="662"/>
                    <a:pt x="1438" y="616"/>
                  </a:cubicBezTo>
                  <a:cubicBezTo>
                    <a:pt x="1461" y="548"/>
                    <a:pt x="1484" y="502"/>
                    <a:pt x="1507" y="434"/>
                  </a:cubicBezTo>
                  <a:cubicBezTo>
                    <a:pt x="1530" y="365"/>
                    <a:pt x="1553" y="320"/>
                    <a:pt x="1598" y="251"/>
                  </a:cubicBezTo>
                  <a:cubicBezTo>
                    <a:pt x="1621" y="183"/>
                    <a:pt x="1644" y="114"/>
                    <a:pt x="1667" y="69"/>
                  </a:cubicBezTo>
                  <a:cubicBezTo>
                    <a:pt x="1667" y="23"/>
                    <a:pt x="1644" y="0"/>
                    <a:pt x="162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13"/>
            <p:cNvSpPr/>
            <p:nvPr/>
          </p:nvSpPr>
          <p:spPr>
            <a:xfrm>
              <a:off x="4763225" y="764700"/>
              <a:ext cx="47400" cy="82200"/>
            </a:xfrm>
            <a:custGeom>
              <a:avLst/>
              <a:gdLst/>
              <a:ahLst/>
              <a:cxnLst/>
              <a:rect l="l" t="t" r="r" b="b"/>
              <a:pathLst>
                <a:path w="1896" h="3288" extrusionOk="0">
                  <a:moveTo>
                    <a:pt x="1827" y="0"/>
                  </a:moveTo>
                  <a:cubicBezTo>
                    <a:pt x="1804" y="0"/>
                    <a:pt x="1758" y="23"/>
                    <a:pt x="1758" y="46"/>
                  </a:cubicBezTo>
                  <a:cubicBezTo>
                    <a:pt x="1713" y="137"/>
                    <a:pt x="1667" y="251"/>
                    <a:pt x="1621" y="343"/>
                  </a:cubicBezTo>
                  <a:cubicBezTo>
                    <a:pt x="1553" y="457"/>
                    <a:pt x="1507" y="548"/>
                    <a:pt x="1462" y="662"/>
                  </a:cubicBezTo>
                  <a:cubicBezTo>
                    <a:pt x="1347" y="868"/>
                    <a:pt x="1256" y="1050"/>
                    <a:pt x="1142" y="1256"/>
                  </a:cubicBezTo>
                  <a:cubicBezTo>
                    <a:pt x="1051" y="1416"/>
                    <a:pt x="937" y="1598"/>
                    <a:pt x="845" y="1781"/>
                  </a:cubicBezTo>
                  <a:cubicBezTo>
                    <a:pt x="731" y="1963"/>
                    <a:pt x="617" y="2146"/>
                    <a:pt x="503" y="2329"/>
                  </a:cubicBezTo>
                  <a:cubicBezTo>
                    <a:pt x="343" y="2602"/>
                    <a:pt x="183" y="2899"/>
                    <a:pt x="1" y="3173"/>
                  </a:cubicBezTo>
                  <a:cubicBezTo>
                    <a:pt x="1" y="3196"/>
                    <a:pt x="1" y="3219"/>
                    <a:pt x="1" y="3242"/>
                  </a:cubicBezTo>
                  <a:cubicBezTo>
                    <a:pt x="24" y="3264"/>
                    <a:pt x="24" y="3287"/>
                    <a:pt x="46" y="3287"/>
                  </a:cubicBezTo>
                  <a:lnTo>
                    <a:pt x="115" y="3287"/>
                  </a:lnTo>
                  <a:cubicBezTo>
                    <a:pt x="138" y="3287"/>
                    <a:pt x="160" y="3264"/>
                    <a:pt x="160" y="3242"/>
                  </a:cubicBezTo>
                  <a:cubicBezTo>
                    <a:pt x="297" y="3036"/>
                    <a:pt x="412" y="2831"/>
                    <a:pt x="526" y="2625"/>
                  </a:cubicBezTo>
                  <a:cubicBezTo>
                    <a:pt x="640" y="2465"/>
                    <a:pt x="754" y="2260"/>
                    <a:pt x="845" y="2077"/>
                  </a:cubicBezTo>
                  <a:cubicBezTo>
                    <a:pt x="891" y="2009"/>
                    <a:pt x="937" y="1918"/>
                    <a:pt x="982" y="1849"/>
                  </a:cubicBezTo>
                  <a:cubicBezTo>
                    <a:pt x="1028" y="1758"/>
                    <a:pt x="1073" y="1667"/>
                    <a:pt x="1142" y="1575"/>
                  </a:cubicBezTo>
                  <a:cubicBezTo>
                    <a:pt x="1233" y="1393"/>
                    <a:pt x="1347" y="1187"/>
                    <a:pt x="1439" y="1005"/>
                  </a:cubicBezTo>
                  <a:cubicBezTo>
                    <a:pt x="1484" y="936"/>
                    <a:pt x="1507" y="868"/>
                    <a:pt x="1553" y="799"/>
                  </a:cubicBezTo>
                  <a:cubicBezTo>
                    <a:pt x="1576" y="731"/>
                    <a:pt x="1621" y="662"/>
                    <a:pt x="1667" y="571"/>
                  </a:cubicBezTo>
                  <a:cubicBezTo>
                    <a:pt x="1735" y="411"/>
                    <a:pt x="1804" y="251"/>
                    <a:pt x="1895" y="92"/>
                  </a:cubicBezTo>
                  <a:cubicBezTo>
                    <a:pt x="1895" y="69"/>
                    <a:pt x="1895" y="23"/>
                    <a:pt x="18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13"/>
            <p:cNvSpPr/>
            <p:nvPr/>
          </p:nvSpPr>
          <p:spPr>
            <a:xfrm>
              <a:off x="4149800" y="1019200"/>
              <a:ext cx="327575" cy="167225"/>
            </a:xfrm>
            <a:custGeom>
              <a:avLst/>
              <a:gdLst/>
              <a:ahLst/>
              <a:cxnLst/>
              <a:rect l="l" t="t" r="r" b="b"/>
              <a:pathLst>
                <a:path w="13103" h="6689" extrusionOk="0">
                  <a:moveTo>
                    <a:pt x="137" y="0"/>
                  </a:moveTo>
                  <a:cubicBezTo>
                    <a:pt x="92" y="0"/>
                    <a:pt x="46" y="23"/>
                    <a:pt x="23" y="46"/>
                  </a:cubicBezTo>
                  <a:cubicBezTo>
                    <a:pt x="0" y="115"/>
                    <a:pt x="23" y="160"/>
                    <a:pt x="69" y="206"/>
                  </a:cubicBezTo>
                  <a:cubicBezTo>
                    <a:pt x="206" y="343"/>
                    <a:pt x="343" y="457"/>
                    <a:pt x="503" y="571"/>
                  </a:cubicBezTo>
                  <a:cubicBezTo>
                    <a:pt x="571" y="640"/>
                    <a:pt x="640" y="708"/>
                    <a:pt x="731" y="776"/>
                  </a:cubicBezTo>
                  <a:cubicBezTo>
                    <a:pt x="799" y="822"/>
                    <a:pt x="891" y="891"/>
                    <a:pt x="959" y="959"/>
                  </a:cubicBezTo>
                  <a:cubicBezTo>
                    <a:pt x="1096" y="1073"/>
                    <a:pt x="1256" y="1187"/>
                    <a:pt x="1393" y="1301"/>
                  </a:cubicBezTo>
                  <a:cubicBezTo>
                    <a:pt x="1575" y="1393"/>
                    <a:pt x="1735" y="1507"/>
                    <a:pt x="1895" y="1621"/>
                  </a:cubicBezTo>
                  <a:cubicBezTo>
                    <a:pt x="2032" y="1712"/>
                    <a:pt x="2169" y="1804"/>
                    <a:pt x="2329" y="1872"/>
                  </a:cubicBezTo>
                  <a:cubicBezTo>
                    <a:pt x="2443" y="1963"/>
                    <a:pt x="2580" y="2032"/>
                    <a:pt x="2717" y="2123"/>
                  </a:cubicBezTo>
                  <a:cubicBezTo>
                    <a:pt x="2854" y="2192"/>
                    <a:pt x="2991" y="2283"/>
                    <a:pt x="3128" y="2374"/>
                  </a:cubicBezTo>
                  <a:cubicBezTo>
                    <a:pt x="3264" y="2443"/>
                    <a:pt x="3401" y="2511"/>
                    <a:pt x="3538" y="2603"/>
                  </a:cubicBezTo>
                  <a:cubicBezTo>
                    <a:pt x="3630" y="2648"/>
                    <a:pt x="3721" y="2694"/>
                    <a:pt x="3812" y="2739"/>
                  </a:cubicBezTo>
                  <a:lnTo>
                    <a:pt x="3789" y="2739"/>
                  </a:lnTo>
                  <a:cubicBezTo>
                    <a:pt x="3926" y="2808"/>
                    <a:pt x="4063" y="2876"/>
                    <a:pt x="4178" y="2945"/>
                  </a:cubicBezTo>
                  <a:cubicBezTo>
                    <a:pt x="4314" y="2991"/>
                    <a:pt x="4429" y="3059"/>
                    <a:pt x="4543" y="3127"/>
                  </a:cubicBezTo>
                  <a:cubicBezTo>
                    <a:pt x="4611" y="3150"/>
                    <a:pt x="4657" y="3173"/>
                    <a:pt x="4702" y="3219"/>
                  </a:cubicBezTo>
                  <a:cubicBezTo>
                    <a:pt x="4702" y="3214"/>
                    <a:pt x="4702" y="3210"/>
                    <a:pt x="4702" y="3207"/>
                  </a:cubicBezTo>
                  <a:lnTo>
                    <a:pt x="4702" y="3207"/>
                  </a:lnTo>
                  <a:cubicBezTo>
                    <a:pt x="4877" y="3295"/>
                    <a:pt x="5051" y="3382"/>
                    <a:pt x="5205" y="3470"/>
                  </a:cubicBezTo>
                  <a:cubicBezTo>
                    <a:pt x="5387" y="3538"/>
                    <a:pt x="5547" y="3630"/>
                    <a:pt x="5730" y="3721"/>
                  </a:cubicBezTo>
                  <a:cubicBezTo>
                    <a:pt x="5912" y="3789"/>
                    <a:pt x="6095" y="3881"/>
                    <a:pt x="6277" y="3972"/>
                  </a:cubicBezTo>
                  <a:cubicBezTo>
                    <a:pt x="6460" y="4063"/>
                    <a:pt x="6643" y="4132"/>
                    <a:pt x="6825" y="4223"/>
                  </a:cubicBezTo>
                  <a:cubicBezTo>
                    <a:pt x="7008" y="4314"/>
                    <a:pt x="7213" y="4406"/>
                    <a:pt x="7396" y="4497"/>
                  </a:cubicBezTo>
                  <a:cubicBezTo>
                    <a:pt x="7487" y="4543"/>
                    <a:pt x="7578" y="4565"/>
                    <a:pt x="7670" y="4611"/>
                  </a:cubicBezTo>
                  <a:cubicBezTo>
                    <a:pt x="7693" y="4634"/>
                    <a:pt x="7715" y="4657"/>
                    <a:pt x="7761" y="4680"/>
                  </a:cubicBezTo>
                  <a:cubicBezTo>
                    <a:pt x="7761" y="4702"/>
                    <a:pt x="7784" y="4725"/>
                    <a:pt x="7784" y="4748"/>
                  </a:cubicBezTo>
                  <a:cubicBezTo>
                    <a:pt x="7830" y="4817"/>
                    <a:pt x="7875" y="4885"/>
                    <a:pt x="7944" y="4954"/>
                  </a:cubicBezTo>
                  <a:cubicBezTo>
                    <a:pt x="7989" y="4999"/>
                    <a:pt x="8058" y="5045"/>
                    <a:pt x="8126" y="5090"/>
                  </a:cubicBezTo>
                  <a:cubicBezTo>
                    <a:pt x="8218" y="5136"/>
                    <a:pt x="8332" y="5182"/>
                    <a:pt x="8423" y="5227"/>
                  </a:cubicBezTo>
                  <a:cubicBezTo>
                    <a:pt x="8606" y="5296"/>
                    <a:pt x="8788" y="5387"/>
                    <a:pt x="8971" y="5456"/>
                  </a:cubicBezTo>
                  <a:cubicBezTo>
                    <a:pt x="9108" y="5501"/>
                    <a:pt x="9245" y="5547"/>
                    <a:pt x="9382" y="5593"/>
                  </a:cubicBezTo>
                  <a:cubicBezTo>
                    <a:pt x="9473" y="5638"/>
                    <a:pt x="9541" y="5684"/>
                    <a:pt x="9633" y="5730"/>
                  </a:cubicBezTo>
                  <a:cubicBezTo>
                    <a:pt x="9815" y="5821"/>
                    <a:pt x="9998" y="5912"/>
                    <a:pt x="10181" y="5981"/>
                  </a:cubicBezTo>
                  <a:cubicBezTo>
                    <a:pt x="10363" y="6072"/>
                    <a:pt x="10569" y="6163"/>
                    <a:pt x="10751" y="6232"/>
                  </a:cubicBezTo>
                  <a:cubicBezTo>
                    <a:pt x="10957" y="6323"/>
                    <a:pt x="11162" y="6391"/>
                    <a:pt x="11367" y="6460"/>
                  </a:cubicBezTo>
                  <a:cubicBezTo>
                    <a:pt x="11459" y="6483"/>
                    <a:pt x="11573" y="6528"/>
                    <a:pt x="11664" y="6551"/>
                  </a:cubicBezTo>
                  <a:cubicBezTo>
                    <a:pt x="11756" y="6574"/>
                    <a:pt x="11847" y="6620"/>
                    <a:pt x="11938" y="6643"/>
                  </a:cubicBezTo>
                  <a:lnTo>
                    <a:pt x="11961" y="6643"/>
                  </a:lnTo>
                  <a:cubicBezTo>
                    <a:pt x="11984" y="6665"/>
                    <a:pt x="12029" y="6688"/>
                    <a:pt x="12052" y="6688"/>
                  </a:cubicBezTo>
                  <a:cubicBezTo>
                    <a:pt x="12075" y="6688"/>
                    <a:pt x="12098" y="6688"/>
                    <a:pt x="12121" y="6665"/>
                  </a:cubicBezTo>
                  <a:cubicBezTo>
                    <a:pt x="12166" y="6643"/>
                    <a:pt x="12189" y="6620"/>
                    <a:pt x="12212" y="6574"/>
                  </a:cubicBezTo>
                  <a:cubicBezTo>
                    <a:pt x="12212" y="6551"/>
                    <a:pt x="12235" y="6551"/>
                    <a:pt x="12235" y="6528"/>
                  </a:cubicBezTo>
                  <a:cubicBezTo>
                    <a:pt x="12326" y="6551"/>
                    <a:pt x="12417" y="6574"/>
                    <a:pt x="12509" y="6597"/>
                  </a:cubicBezTo>
                  <a:lnTo>
                    <a:pt x="12463" y="6597"/>
                  </a:lnTo>
                  <a:cubicBezTo>
                    <a:pt x="12577" y="6620"/>
                    <a:pt x="12714" y="6643"/>
                    <a:pt x="12828" y="6688"/>
                  </a:cubicBezTo>
                  <a:cubicBezTo>
                    <a:pt x="12897" y="6688"/>
                    <a:pt x="12942" y="6688"/>
                    <a:pt x="12988" y="6665"/>
                  </a:cubicBezTo>
                  <a:cubicBezTo>
                    <a:pt x="13034" y="6643"/>
                    <a:pt x="13057" y="6620"/>
                    <a:pt x="13079" y="6574"/>
                  </a:cubicBezTo>
                  <a:cubicBezTo>
                    <a:pt x="13102" y="6528"/>
                    <a:pt x="13102" y="6460"/>
                    <a:pt x="13079" y="6414"/>
                  </a:cubicBezTo>
                  <a:cubicBezTo>
                    <a:pt x="13057" y="6369"/>
                    <a:pt x="13011" y="6346"/>
                    <a:pt x="12965" y="6323"/>
                  </a:cubicBezTo>
                  <a:cubicBezTo>
                    <a:pt x="12942" y="6300"/>
                    <a:pt x="12897" y="6300"/>
                    <a:pt x="12851" y="6277"/>
                  </a:cubicBezTo>
                  <a:cubicBezTo>
                    <a:pt x="12805" y="6255"/>
                    <a:pt x="12760" y="6255"/>
                    <a:pt x="12714" y="6232"/>
                  </a:cubicBezTo>
                  <a:cubicBezTo>
                    <a:pt x="12623" y="6209"/>
                    <a:pt x="12509" y="6186"/>
                    <a:pt x="12417" y="6140"/>
                  </a:cubicBezTo>
                  <a:cubicBezTo>
                    <a:pt x="12235" y="6072"/>
                    <a:pt x="12029" y="6026"/>
                    <a:pt x="11847" y="5958"/>
                  </a:cubicBezTo>
                  <a:cubicBezTo>
                    <a:pt x="11664" y="5889"/>
                    <a:pt x="11459" y="5821"/>
                    <a:pt x="11276" y="5752"/>
                  </a:cubicBezTo>
                  <a:cubicBezTo>
                    <a:pt x="11094" y="5684"/>
                    <a:pt x="10911" y="5615"/>
                    <a:pt x="10728" y="5547"/>
                  </a:cubicBezTo>
                  <a:cubicBezTo>
                    <a:pt x="10637" y="5501"/>
                    <a:pt x="10546" y="5456"/>
                    <a:pt x="10432" y="5433"/>
                  </a:cubicBezTo>
                  <a:cubicBezTo>
                    <a:pt x="10340" y="5387"/>
                    <a:pt x="10249" y="5364"/>
                    <a:pt x="10181" y="5319"/>
                  </a:cubicBezTo>
                  <a:cubicBezTo>
                    <a:pt x="9975" y="5227"/>
                    <a:pt x="9793" y="5159"/>
                    <a:pt x="9587" y="5068"/>
                  </a:cubicBezTo>
                  <a:cubicBezTo>
                    <a:pt x="9405" y="4999"/>
                    <a:pt x="9222" y="4908"/>
                    <a:pt x="9016" y="4839"/>
                  </a:cubicBezTo>
                  <a:cubicBezTo>
                    <a:pt x="8925" y="4794"/>
                    <a:pt x="8834" y="4748"/>
                    <a:pt x="8743" y="4702"/>
                  </a:cubicBezTo>
                  <a:cubicBezTo>
                    <a:pt x="8651" y="4657"/>
                    <a:pt x="8560" y="4611"/>
                    <a:pt x="8446" y="4565"/>
                  </a:cubicBezTo>
                  <a:cubicBezTo>
                    <a:pt x="8286" y="4497"/>
                    <a:pt x="8103" y="4406"/>
                    <a:pt x="7921" y="4314"/>
                  </a:cubicBezTo>
                  <a:cubicBezTo>
                    <a:pt x="7830" y="4269"/>
                    <a:pt x="7738" y="4223"/>
                    <a:pt x="7647" y="4177"/>
                  </a:cubicBezTo>
                  <a:cubicBezTo>
                    <a:pt x="7556" y="4132"/>
                    <a:pt x="7464" y="4086"/>
                    <a:pt x="7373" y="4063"/>
                  </a:cubicBezTo>
                  <a:cubicBezTo>
                    <a:pt x="7282" y="4018"/>
                    <a:pt x="7190" y="3949"/>
                    <a:pt x="7099" y="3904"/>
                  </a:cubicBezTo>
                  <a:cubicBezTo>
                    <a:pt x="7008" y="3881"/>
                    <a:pt x="6917" y="3835"/>
                    <a:pt x="6825" y="3789"/>
                  </a:cubicBezTo>
                  <a:cubicBezTo>
                    <a:pt x="6711" y="3744"/>
                    <a:pt x="6620" y="3698"/>
                    <a:pt x="6529" y="3652"/>
                  </a:cubicBezTo>
                  <a:cubicBezTo>
                    <a:pt x="6437" y="3630"/>
                    <a:pt x="6346" y="3584"/>
                    <a:pt x="6255" y="3538"/>
                  </a:cubicBezTo>
                  <a:cubicBezTo>
                    <a:pt x="6049" y="3424"/>
                    <a:pt x="5798" y="3333"/>
                    <a:pt x="5570" y="3219"/>
                  </a:cubicBezTo>
                  <a:cubicBezTo>
                    <a:pt x="5364" y="3105"/>
                    <a:pt x="5136" y="2991"/>
                    <a:pt x="4908" y="2876"/>
                  </a:cubicBezTo>
                  <a:cubicBezTo>
                    <a:pt x="4862" y="2854"/>
                    <a:pt x="4817" y="2831"/>
                    <a:pt x="4748" y="2808"/>
                  </a:cubicBezTo>
                  <a:lnTo>
                    <a:pt x="4771" y="2808"/>
                  </a:lnTo>
                  <a:cubicBezTo>
                    <a:pt x="4543" y="2671"/>
                    <a:pt x="4314" y="2580"/>
                    <a:pt x="4086" y="2443"/>
                  </a:cubicBezTo>
                  <a:cubicBezTo>
                    <a:pt x="4018" y="2420"/>
                    <a:pt x="3949" y="2374"/>
                    <a:pt x="3881" y="2351"/>
                  </a:cubicBezTo>
                  <a:cubicBezTo>
                    <a:pt x="3795" y="2287"/>
                    <a:pt x="3688" y="2243"/>
                    <a:pt x="3600" y="2200"/>
                  </a:cubicBezTo>
                  <a:lnTo>
                    <a:pt x="3600" y="2200"/>
                  </a:lnTo>
                  <a:cubicBezTo>
                    <a:pt x="3430" y="2113"/>
                    <a:pt x="3279" y="2026"/>
                    <a:pt x="3128" y="1918"/>
                  </a:cubicBezTo>
                  <a:cubicBezTo>
                    <a:pt x="2968" y="1826"/>
                    <a:pt x="2808" y="1735"/>
                    <a:pt x="2648" y="1621"/>
                  </a:cubicBezTo>
                  <a:cubicBezTo>
                    <a:pt x="2306" y="1438"/>
                    <a:pt x="1963" y="1233"/>
                    <a:pt x="1644" y="1028"/>
                  </a:cubicBezTo>
                  <a:cubicBezTo>
                    <a:pt x="1507" y="959"/>
                    <a:pt x="1393" y="868"/>
                    <a:pt x="1279" y="799"/>
                  </a:cubicBezTo>
                  <a:cubicBezTo>
                    <a:pt x="1165" y="708"/>
                    <a:pt x="1028" y="640"/>
                    <a:pt x="913" y="548"/>
                  </a:cubicBezTo>
                  <a:cubicBezTo>
                    <a:pt x="777" y="457"/>
                    <a:pt x="662" y="388"/>
                    <a:pt x="548" y="297"/>
                  </a:cubicBezTo>
                  <a:cubicBezTo>
                    <a:pt x="411" y="206"/>
                    <a:pt x="297" y="137"/>
                    <a:pt x="183" y="23"/>
                  </a:cubicBezTo>
                  <a:cubicBezTo>
                    <a:pt x="160" y="23"/>
                    <a:pt x="160" y="0"/>
                    <a:pt x="137"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13"/>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13"/>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13"/>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13"/>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13"/>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13"/>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13"/>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13"/>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13"/>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13"/>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13"/>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13"/>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13"/>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13"/>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13"/>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13"/>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13"/>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13"/>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13"/>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13"/>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13"/>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13"/>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13"/>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13"/>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13"/>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13"/>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13"/>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13"/>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13"/>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13"/>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13"/>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13"/>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13"/>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13"/>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13"/>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13"/>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13"/>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13"/>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13"/>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13"/>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13"/>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13"/>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13"/>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13"/>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13"/>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13"/>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13"/>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13"/>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13"/>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13"/>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13"/>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13"/>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13"/>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13"/>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13"/>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13"/>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13"/>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13"/>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13"/>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13"/>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13"/>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13"/>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13"/>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13"/>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13"/>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13"/>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13"/>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13"/>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13"/>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13"/>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5" name="Google Shape;3035;p13"/>
          <p:cNvGrpSpPr/>
          <p:nvPr/>
        </p:nvGrpSpPr>
        <p:grpSpPr>
          <a:xfrm rot="-1687887">
            <a:off x="277904" y="4238003"/>
            <a:ext cx="452862" cy="553935"/>
            <a:chOff x="2019050" y="1133325"/>
            <a:chExt cx="153525" cy="187750"/>
          </a:xfrm>
        </p:grpSpPr>
        <p:sp>
          <p:nvSpPr>
            <p:cNvPr id="3036" name="Google Shape;3036;p13"/>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13"/>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13"/>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13"/>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0" name="Google Shape;3040;p13"/>
          <p:cNvGrpSpPr/>
          <p:nvPr/>
        </p:nvGrpSpPr>
        <p:grpSpPr>
          <a:xfrm rot="4727724">
            <a:off x="8348536" y="3278506"/>
            <a:ext cx="465090" cy="510645"/>
            <a:chOff x="818450" y="719950"/>
            <a:chExt cx="162075" cy="177950"/>
          </a:xfrm>
        </p:grpSpPr>
        <p:sp>
          <p:nvSpPr>
            <p:cNvPr id="3041" name="Google Shape;3041;p13"/>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13"/>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13"/>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4" name="Google Shape;3044;p13"/>
          <p:cNvGrpSpPr/>
          <p:nvPr/>
        </p:nvGrpSpPr>
        <p:grpSpPr>
          <a:xfrm rot="10127855" flipH="1">
            <a:off x="212095" y="1540766"/>
            <a:ext cx="329643" cy="423839"/>
            <a:chOff x="3526675" y="707075"/>
            <a:chExt cx="187750" cy="241400"/>
          </a:xfrm>
        </p:grpSpPr>
        <p:sp>
          <p:nvSpPr>
            <p:cNvPr id="3045" name="Google Shape;3045;p13"/>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13"/>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13"/>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48" name="Google Shape;3048;p13"/>
          <p:cNvSpPr/>
          <p:nvPr/>
        </p:nvSpPr>
        <p:spPr>
          <a:xfrm>
            <a:off x="238761" y="308098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13"/>
          <p:cNvSpPr/>
          <p:nvPr/>
        </p:nvSpPr>
        <p:spPr>
          <a:xfrm rot="1329092">
            <a:off x="5401079" y="4865970"/>
            <a:ext cx="339519"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13"/>
          <p:cNvSpPr/>
          <p:nvPr/>
        </p:nvSpPr>
        <p:spPr>
          <a:xfrm>
            <a:off x="8693522" y="1645410"/>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13"/>
          <p:cNvSpPr/>
          <p:nvPr/>
        </p:nvSpPr>
        <p:spPr>
          <a:xfrm>
            <a:off x="2994379" y="236197"/>
            <a:ext cx="339523"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13"/>
          <p:cNvSpPr/>
          <p:nvPr/>
        </p:nvSpPr>
        <p:spPr>
          <a:xfrm>
            <a:off x="7031286" y="17171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13"/>
          <p:cNvSpPr/>
          <p:nvPr/>
        </p:nvSpPr>
        <p:spPr>
          <a:xfrm>
            <a:off x="4045247" y="4636160"/>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13"/>
          <p:cNvSpPr/>
          <p:nvPr/>
        </p:nvSpPr>
        <p:spPr>
          <a:xfrm>
            <a:off x="1351872" y="487943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1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056" name="Google Shape;3056;p13"/>
          <p:cNvSpPr txBox="1">
            <a:spLocks noGrp="1"/>
          </p:cNvSpPr>
          <p:nvPr>
            <p:ph type="title" idx="2"/>
          </p:nvPr>
        </p:nvSpPr>
        <p:spPr>
          <a:xfrm>
            <a:off x="1951400" y="1329075"/>
            <a:ext cx="2567100" cy="7164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057" name="Google Shape;3057;p13"/>
          <p:cNvSpPr txBox="1">
            <a:spLocks noGrp="1"/>
          </p:cNvSpPr>
          <p:nvPr>
            <p:ph type="subTitle" idx="1"/>
          </p:nvPr>
        </p:nvSpPr>
        <p:spPr>
          <a:xfrm>
            <a:off x="1951400" y="2045500"/>
            <a:ext cx="2567100" cy="543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058" name="Google Shape;3058;p13"/>
          <p:cNvSpPr txBox="1">
            <a:spLocks noGrp="1"/>
          </p:cNvSpPr>
          <p:nvPr>
            <p:ph type="title" idx="3"/>
          </p:nvPr>
        </p:nvSpPr>
        <p:spPr>
          <a:xfrm>
            <a:off x="5523400" y="1329075"/>
            <a:ext cx="2567100" cy="7164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059" name="Google Shape;3059;p13"/>
          <p:cNvSpPr txBox="1">
            <a:spLocks noGrp="1"/>
          </p:cNvSpPr>
          <p:nvPr>
            <p:ph type="subTitle" idx="4"/>
          </p:nvPr>
        </p:nvSpPr>
        <p:spPr>
          <a:xfrm>
            <a:off x="5523400" y="2045500"/>
            <a:ext cx="2567100" cy="543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060" name="Google Shape;3060;p13"/>
          <p:cNvSpPr txBox="1">
            <a:spLocks noGrp="1"/>
          </p:cNvSpPr>
          <p:nvPr>
            <p:ph type="title" idx="5"/>
          </p:nvPr>
        </p:nvSpPr>
        <p:spPr>
          <a:xfrm>
            <a:off x="1951400" y="3175650"/>
            <a:ext cx="2567100" cy="7164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061" name="Google Shape;3061;p13"/>
          <p:cNvSpPr txBox="1">
            <a:spLocks noGrp="1"/>
          </p:cNvSpPr>
          <p:nvPr>
            <p:ph type="subTitle" idx="6"/>
          </p:nvPr>
        </p:nvSpPr>
        <p:spPr>
          <a:xfrm>
            <a:off x="1951400" y="3892050"/>
            <a:ext cx="2567100" cy="543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062" name="Google Shape;3062;p13"/>
          <p:cNvSpPr txBox="1">
            <a:spLocks noGrp="1"/>
          </p:cNvSpPr>
          <p:nvPr>
            <p:ph type="title" idx="7"/>
          </p:nvPr>
        </p:nvSpPr>
        <p:spPr>
          <a:xfrm>
            <a:off x="5523400" y="3175625"/>
            <a:ext cx="2567100" cy="7164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3063" name="Google Shape;3063;p13"/>
          <p:cNvSpPr txBox="1">
            <a:spLocks noGrp="1"/>
          </p:cNvSpPr>
          <p:nvPr>
            <p:ph type="subTitle" idx="8"/>
          </p:nvPr>
        </p:nvSpPr>
        <p:spPr>
          <a:xfrm>
            <a:off x="5523400" y="3892050"/>
            <a:ext cx="2567100" cy="543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3064" name="Google Shape;3064;p13"/>
          <p:cNvSpPr txBox="1">
            <a:spLocks noGrp="1"/>
          </p:cNvSpPr>
          <p:nvPr>
            <p:ph type="title" idx="9" hasCustomPrompt="1"/>
          </p:nvPr>
        </p:nvSpPr>
        <p:spPr>
          <a:xfrm>
            <a:off x="4632400" y="3620250"/>
            <a:ext cx="891000" cy="54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3065" name="Google Shape;3065;p13"/>
          <p:cNvSpPr txBox="1">
            <a:spLocks noGrp="1"/>
          </p:cNvSpPr>
          <p:nvPr>
            <p:ph type="title" idx="13" hasCustomPrompt="1"/>
          </p:nvPr>
        </p:nvSpPr>
        <p:spPr>
          <a:xfrm>
            <a:off x="1053500" y="3620250"/>
            <a:ext cx="891000" cy="54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3066" name="Google Shape;3066;p13"/>
          <p:cNvSpPr txBox="1">
            <a:spLocks noGrp="1"/>
          </p:cNvSpPr>
          <p:nvPr>
            <p:ph type="title" idx="14" hasCustomPrompt="1"/>
          </p:nvPr>
        </p:nvSpPr>
        <p:spPr>
          <a:xfrm>
            <a:off x="4632400" y="1687275"/>
            <a:ext cx="891000" cy="54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3067" name="Google Shape;3067;p13"/>
          <p:cNvSpPr txBox="1">
            <a:spLocks noGrp="1"/>
          </p:cNvSpPr>
          <p:nvPr>
            <p:ph type="title" idx="15" hasCustomPrompt="1"/>
          </p:nvPr>
        </p:nvSpPr>
        <p:spPr>
          <a:xfrm>
            <a:off x="1053500" y="1687275"/>
            <a:ext cx="891000" cy="543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3068"/>
        <p:cNvGrpSpPr/>
        <p:nvPr/>
      </p:nvGrpSpPr>
      <p:grpSpPr>
        <a:xfrm>
          <a:off x="0" y="0"/>
          <a:ext cx="0" cy="0"/>
          <a:chOff x="0" y="0"/>
          <a:chExt cx="0" cy="0"/>
        </a:xfrm>
      </p:grpSpPr>
      <p:sp>
        <p:nvSpPr>
          <p:cNvPr id="3069" name="Google Shape;3069;p14"/>
          <p:cNvSpPr/>
          <p:nvPr/>
        </p:nvSpPr>
        <p:spPr>
          <a:xfrm rot="10800000">
            <a:off x="-1083651" y="1566601"/>
            <a:ext cx="5408925" cy="5029425"/>
          </a:xfrm>
          <a:custGeom>
            <a:avLst/>
            <a:gdLst/>
            <a:ahLst/>
            <a:cxnLst/>
            <a:rect l="l" t="t" r="r" b="b"/>
            <a:pathLst>
              <a:path w="216357" h="201177" extrusionOk="0">
                <a:moveTo>
                  <a:pt x="19714" y="9116"/>
                </a:moveTo>
                <a:cubicBezTo>
                  <a:pt x="-11622" y="10611"/>
                  <a:pt x="2452" y="17851"/>
                  <a:pt x="7897" y="23643"/>
                </a:cubicBezTo>
                <a:cubicBezTo>
                  <a:pt x="13342" y="29435"/>
                  <a:pt x="42767" y="35343"/>
                  <a:pt x="52382" y="43869"/>
                </a:cubicBezTo>
                <a:cubicBezTo>
                  <a:pt x="61997" y="52395"/>
                  <a:pt x="56089" y="68544"/>
                  <a:pt x="65588" y="74800"/>
                </a:cubicBezTo>
                <a:cubicBezTo>
                  <a:pt x="75087" y="81056"/>
                  <a:pt x="100573" y="75148"/>
                  <a:pt x="109377" y="81403"/>
                </a:cubicBezTo>
                <a:cubicBezTo>
                  <a:pt x="118181" y="87659"/>
                  <a:pt x="113258" y="104861"/>
                  <a:pt x="118413" y="112333"/>
                </a:cubicBezTo>
                <a:cubicBezTo>
                  <a:pt x="123568" y="119805"/>
                  <a:pt x="135095" y="119342"/>
                  <a:pt x="140308" y="126235"/>
                </a:cubicBezTo>
                <a:cubicBezTo>
                  <a:pt x="145521" y="133128"/>
                  <a:pt x="144131" y="146253"/>
                  <a:pt x="149691" y="153690"/>
                </a:cubicBezTo>
                <a:cubicBezTo>
                  <a:pt x="155252" y="161127"/>
                  <a:pt x="166605" y="163444"/>
                  <a:pt x="173671" y="170858"/>
                </a:cubicBezTo>
                <a:cubicBezTo>
                  <a:pt x="180738" y="178272"/>
                  <a:pt x="185661" y="196691"/>
                  <a:pt x="192090" y="198174"/>
                </a:cubicBezTo>
                <a:cubicBezTo>
                  <a:pt x="198519" y="199657"/>
                  <a:pt x="211610" y="210338"/>
                  <a:pt x="212247" y="179755"/>
                </a:cubicBezTo>
                <a:cubicBezTo>
                  <a:pt x="212884" y="149172"/>
                  <a:pt x="228002" y="43116"/>
                  <a:pt x="195913" y="14676"/>
                </a:cubicBezTo>
                <a:cubicBezTo>
                  <a:pt x="163824" y="-13764"/>
                  <a:pt x="51050" y="7622"/>
                  <a:pt x="19714" y="9116"/>
                </a:cubicBezTo>
                <a:close/>
              </a:path>
            </a:pathLst>
          </a:custGeom>
          <a:solidFill>
            <a:schemeClr val="accent1"/>
          </a:solidFill>
          <a:ln>
            <a:noFill/>
          </a:ln>
        </p:spPr>
      </p:sp>
      <p:sp>
        <p:nvSpPr>
          <p:cNvPr id="3070" name="Google Shape;3070;p14"/>
          <p:cNvSpPr/>
          <p:nvPr/>
        </p:nvSpPr>
        <p:spPr>
          <a:xfrm rot="10800000" flipH="1">
            <a:off x="7308099" y="-592859"/>
            <a:ext cx="2245600" cy="2648475"/>
          </a:xfrm>
          <a:custGeom>
            <a:avLst/>
            <a:gdLst/>
            <a:ahLst/>
            <a:cxnLst/>
            <a:rect l="l" t="t" r="r" b="b"/>
            <a:pathLst>
              <a:path w="89824" h="105939" extrusionOk="0">
                <a:moveTo>
                  <a:pt x="3695" y="96234"/>
                </a:moveTo>
                <a:cubicBezTo>
                  <a:pt x="-7534" y="92223"/>
                  <a:pt x="10380" y="79657"/>
                  <a:pt x="16529" y="74577"/>
                </a:cubicBezTo>
                <a:cubicBezTo>
                  <a:pt x="22679" y="69497"/>
                  <a:pt x="36047" y="71369"/>
                  <a:pt x="40592" y="65754"/>
                </a:cubicBezTo>
                <a:cubicBezTo>
                  <a:pt x="45137" y="60139"/>
                  <a:pt x="39790" y="46637"/>
                  <a:pt x="43800" y="40889"/>
                </a:cubicBezTo>
                <a:cubicBezTo>
                  <a:pt x="47811" y="35141"/>
                  <a:pt x="58372" y="37681"/>
                  <a:pt x="64655" y="31264"/>
                </a:cubicBezTo>
                <a:cubicBezTo>
                  <a:pt x="70938" y="24847"/>
                  <a:pt x="78291" y="-8841"/>
                  <a:pt x="81499" y="2388"/>
                </a:cubicBezTo>
                <a:cubicBezTo>
                  <a:pt x="84707" y="13618"/>
                  <a:pt x="96872" y="83000"/>
                  <a:pt x="83905" y="98641"/>
                </a:cubicBezTo>
                <a:cubicBezTo>
                  <a:pt x="70938" y="114282"/>
                  <a:pt x="14924" y="100245"/>
                  <a:pt x="3695" y="96234"/>
                </a:cubicBezTo>
                <a:close/>
              </a:path>
            </a:pathLst>
          </a:custGeom>
          <a:solidFill>
            <a:schemeClr val="accent4"/>
          </a:solidFill>
          <a:ln>
            <a:noFill/>
          </a:ln>
        </p:spPr>
      </p:sp>
      <p:pic>
        <p:nvPicPr>
          <p:cNvPr id="3071" name="Google Shape;3071;p1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3072" name="Google Shape;3072;p14"/>
          <p:cNvGrpSpPr/>
          <p:nvPr/>
        </p:nvGrpSpPr>
        <p:grpSpPr>
          <a:xfrm>
            <a:off x="224686" y="324633"/>
            <a:ext cx="1239933" cy="1301060"/>
            <a:chOff x="-818813" y="1823137"/>
            <a:chExt cx="1579734" cy="1657613"/>
          </a:xfrm>
        </p:grpSpPr>
        <p:sp>
          <p:nvSpPr>
            <p:cNvPr id="3073" name="Google Shape;3073;p14"/>
            <p:cNvSpPr/>
            <p:nvPr/>
          </p:nvSpPr>
          <p:spPr>
            <a:xfrm>
              <a:off x="-818813" y="1823137"/>
              <a:ext cx="1579734" cy="1657613"/>
            </a:xfrm>
            <a:custGeom>
              <a:avLst/>
              <a:gdLst/>
              <a:ahLst/>
              <a:cxnLst/>
              <a:rect l="l" t="t" r="r" b="b"/>
              <a:pathLst>
                <a:path w="28236" h="29628" extrusionOk="0">
                  <a:moveTo>
                    <a:pt x="12144" y="1"/>
                  </a:moveTo>
                  <a:cubicBezTo>
                    <a:pt x="11870" y="1"/>
                    <a:pt x="11596" y="24"/>
                    <a:pt x="11345" y="69"/>
                  </a:cubicBezTo>
                  <a:cubicBezTo>
                    <a:pt x="10683" y="69"/>
                    <a:pt x="10066" y="434"/>
                    <a:pt x="9724" y="1028"/>
                  </a:cubicBezTo>
                  <a:cubicBezTo>
                    <a:pt x="9724" y="1028"/>
                    <a:pt x="503" y="17257"/>
                    <a:pt x="503" y="17257"/>
                  </a:cubicBezTo>
                  <a:cubicBezTo>
                    <a:pt x="434" y="17416"/>
                    <a:pt x="366" y="17576"/>
                    <a:pt x="320" y="17736"/>
                  </a:cubicBezTo>
                  <a:cubicBezTo>
                    <a:pt x="252" y="17896"/>
                    <a:pt x="206" y="18055"/>
                    <a:pt x="160" y="18215"/>
                  </a:cubicBezTo>
                  <a:cubicBezTo>
                    <a:pt x="115" y="18444"/>
                    <a:pt x="69" y="18695"/>
                    <a:pt x="46" y="18946"/>
                  </a:cubicBezTo>
                  <a:cubicBezTo>
                    <a:pt x="1" y="19379"/>
                    <a:pt x="23" y="19813"/>
                    <a:pt x="92" y="20292"/>
                  </a:cubicBezTo>
                  <a:cubicBezTo>
                    <a:pt x="160" y="20680"/>
                    <a:pt x="274" y="21091"/>
                    <a:pt x="434" y="21525"/>
                  </a:cubicBezTo>
                  <a:cubicBezTo>
                    <a:pt x="548" y="21844"/>
                    <a:pt x="708" y="22164"/>
                    <a:pt x="868" y="22461"/>
                  </a:cubicBezTo>
                  <a:cubicBezTo>
                    <a:pt x="982" y="22666"/>
                    <a:pt x="1119" y="22872"/>
                    <a:pt x="1324" y="23077"/>
                  </a:cubicBezTo>
                  <a:cubicBezTo>
                    <a:pt x="2237" y="23922"/>
                    <a:pt x="3287" y="24515"/>
                    <a:pt x="4155" y="24972"/>
                  </a:cubicBezTo>
                  <a:cubicBezTo>
                    <a:pt x="4474" y="25131"/>
                    <a:pt x="4794" y="25291"/>
                    <a:pt x="5113" y="25451"/>
                  </a:cubicBezTo>
                  <a:lnTo>
                    <a:pt x="5501" y="25656"/>
                  </a:lnTo>
                  <a:cubicBezTo>
                    <a:pt x="5638" y="25725"/>
                    <a:pt x="5753" y="25770"/>
                    <a:pt x="5889" y="25839"/>
                  </a:cubicBezTo>
                  <a:lnTo>
                    <a:pt x="6209" y="25999"/>
                  </a:lnTo>
                  <a:cubicBezTo>
                    <a:pt x="6460" y="26136"/>
                    <a:pt x="6711" y="26273"/>
                    <a:pt x="6962" y="26387"/>
                  </a:cubicBezTo>
                  <a:cubicBezTo>
                    <a:pt x="8012" y="26912"/>
                    <a:pt x="9062" y="27391"/>
                    <a:pt x="10089" y="27825"/>
                  </a:cubicBezTo>
                  <a:cubicBezTo>
                    <a:pt x="10683" y="28099"/>
                    <a:pt x="11208" y="28304"/>
                    <a:pt x="11687" y="28487"/>
                  </a:cubicBezTo>
                  <a:cubicBezTo>
                    <a:pt x="12258" y="28692"/>
                    <a:pt x="12828" y="28897"/>
                    <a:pt x="13376" y="29057"/>
                  </a:cubicBezTo>
                  <a:cubicBezTo>
                    <a:pt x="13627" y="29126"/>
                    <a:pt x="13878" y="29194"/>
                    <a:pt x="14107" y="29263"/>
                  </a:cubicBezTo>
                  <a:cubicBezTo>
                    <a:pt x="14221" y="29286"/>
                    <a:pt x="14335" y="29308"/>
                    <a:pt x="14472" y="29354"/>
                  </a:cubicBezTo>
                  <a:cubicBezTo>
                    <a:pt x="14517" y="29354"/>
                    <a:pt x="14746" y="29422"/>
                    <a:pt x="14746" y="29422"/>
                  </a:cubicBezTo>
                  <a:cubicBezTo>
                    <a:pt x="14746" y="29422"/>
                    <a:pt x="14883" y="29445"/>
                    <a:pt x="14883" y="29445"/>
                  </a:cubicBezTo>
                  <a:cubicBezTo>
                    <a:pt x="15042" y="29491"/>
                    <a:pt x="15225" y="29537"/>
                    <a:pt x="15430" y="29559"/>
                  </a:cubicBezTo>
                  <a:cubicBezTo>
                    <a:pt x="15659" y="29605"/>
                    <a:pt x="15887" y="29628"/>
                    <a:pt x="16092" y="29628"/>
                  </a:cubicBezTo>
                  <a:cubicBezTo>
                    <a:pt x="16298" y="29628"/>
                    <a:pt x="16480" y="29605"/>
                    <a:pt x="16663" y="29582"/>
                  </a:cubicBezTo>
                  <a:cubicBezTo>
                    <a:pt x="16846" y="29537"/>
                    <a:pt x="17051" y="29468"/>
                    <a:pt x="17211" y="29377"/>
                  </a:cubicBezTo>
                  <a:cubicBezTo>
                    <a:pt x="17576" y="29217"/>
                    <a:pt x="17873" y="28943"/>
                    <a:pt x="18078" y="28601"/>
                  </a:cubicBezTo>
                  <a:cubicBezTo>
                    <a:pt x="18535" y="27802"/>
                    <a:pt x="27551" y="12007"/>
                    <a:pt x="27916" y="11391"/>
                  </a:cubicBezTo>
                  <a:cubicBezTo>
                    <a:pt x="28144" y="10980"/>
                    <a:pt x="28235" y="10500"/>
                    <a:pt x="28144" y="10067"/>
                  </a:cubicBezTo>
                  <a:cubicBezTo>
                    <a:pt x="28144" y="9998"/>
                    <a:pt x="28121" y="9953"/>
                    <a:pt x="28121" y="9907"/>
                  </a:cubicBezTo>
                  <a:cubicBezTo>
                    <a:pt x="28030" y="9542"/>
                    <a:pt x="27870" y="9222"/>
                    <a:pt x="27596" y="8948"/>
                  </a:cubicBezTo>
                  <a:cubicBezTo>
                    <a:pt x="27391" y="8743"/>
                    <a:pt x="27163" y="8537"/>
                    <a:pt x="26934" y="8355"/>
                  </a:cubicBezTo>
                  <a:cubicBezTo>
                    <a:pt x="26934" y="8263"/>
                    <a:pt x="26912" y="8172"/>
                    <a:pt x="26912" y="8058"/>
                  </a:cubicBezTo>
                  <a:cubicBezTo>
                    <a:pt x="26912" y="8058"/>
                    <a:pt x="26912" y="8058"/>
                    <a:pt x="26912" y="8035"/>
                  </a:cubicBezTo>
                  <a:cubicBezTo>
                    <a:pt x="26866" y="7624"/>
                    <a:pt x="26706" y="7236"/>
                    <a:pt x="26409" y="6917"/>
                  </a:cubicBezTo>
                  <a:cubicBezTo>
                    <a:pt x="26318" y="6803"/>
                    <a:pt x="26204" y="6666"/>
                    <a:pt x="26090" y="6552"/>
                  </a:cubicBezTo>
                  <a:cubicBezTo>
                    <a:pt x="25976" y="6437"/>
                    <a:pt x="25862" y="6323"/>
                    <a:pt x="25702" y="6186"/>
                  </a:cubicBezTo>
                  <a:cubicBezTo>
                    <a:pt x="25496" y="6004"/>
                    <a:pt x="25268" y="5821"/>
                    <a:pt x="25063" y="5684"/>
                  </a:cubicBezTo>
                  <a:lnTo>
                    <a:pt x="25040" y="5661"/>
                  </a:lnTo>
                  <a:cubicBezTo>
                    <a:pt x="24949" y="5593"/>
                    <a:pt x="24880" y="5524"/>
                    <a:pt x="24789" y="5456"/>
                  </a:cubicBezTo>
                  <a:cubicBezTo>
                    <a:pt x="24743" y="5433"/>
                    <a:pt x="24492" y="5228"/>
                    <a:pt x="24492" y="5228"/>
                  </a:cubicBezTo>
                  <a:cubicBezTo>
                    <a:pt x="24287" y="5068"/>
                    <a:pt x="24058" y="4908"/>
                    <a:pt x="23830" y="4748"/>
                  </a:cubicBezTo>
                  <a:cubicBezTo>
                    <a:pt x="22963" y="4086"/>
                    <a:pt x="22050" y="3493"/>
                    <a:pt x="21114" y="2968"/>
                  </a:cubicBezTo>
                  <a:cubicBezTo>
                    <a:pt x="20155" y="2443"/>
                    <a:pt x="19174" y="1964"/>
                    <a:pt x="18147" y="1553"/>
                  </a:cubicBezTo>
                  <a:cubicBezTo>
                    <a:pt x="17918" y="1462"/>
                    <a:pt x="17667" y="1347"/>
                    <a:pt x="17393" y="1256"/>
                  </a:cubicBezTo>
                  <a:cubicBezTo>
                    <a:pt x="17188" y="1188"/>
                    <a:pt x="16983" y="1119"/>
                    <a:pt x="16777" y="1051"/>
                  </a:cubicBezTo>
                  <a:lnTo>
                    <a:pt x="16686" y="1005"/>
                  </a:lnTo>
                  <a:cubicBezTo>
                    <a:pt x="16252" y="845"/>
                    <a:pt x="15750" y="685"/>
                    <a:pt x="15271" y="549"/>
                  </a:cubicBezTo>
                  <a:cubicBezTo>
                    <a:pt x="14563" y="343"/>
                    <a:pt x="13924" y="183"/>
                    <a:pt x="13331" y="92"/>
                  </a:cubicBezTo>
                  <a:cubicBezTo>
                    <a:pt x="12920" y="46"/>
                    <a:pt x="12509" y="1"/>
                    <a:pt x="1214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14"/>
            <p:cNvSpPr/>
            <p:nvPr/>
          </p:nvSpPr>
          <p:spPr>
            <a:xfrm>
              <a:off x="-703895" y="1930446"/>
              <a:ext cx="1283492" cy="1293674"/>
            </a:xfrm>
            <a:custGeom>
              <a:avLst/>
              <a:gdLst/>
              <a:ahLst/>
              <a:cxnLst/>
              <a:rect l="l" t="t" r="r" b="b"/>
              <a:pathLst>
                <a:path w="22941" h="23123" extrusionOk="0">
                  <a:moveTo>
                    <a:pt x="8720" y="4793"/>
                  </a:moveTo>
                  <a:lnTo>
                    <a:pt x="8711" y="4816"/>
                  </a:lnTo>
                  <a:lnTo>
                    <a:pt x="8720" y="4816"/>
                  </a:lnTo>
                  <a:lnTo>
                    <a:pt x="8720" y="4793"/>
                  </a:lnTo>
                  <a:close/>
                  <a:moveTo>
                    <a:pt x="9861" y="2785"/>
                  </a:moveTo>
                  <a:cubicBezTo>
                    <a:pt x="9884" y="2808"/>
                    <a:pt x="9930" y="2830"/>
                    <a:pt x="9953" y="2853"/>
                  </a:cubicBezTo>
                  <a:lnTo>
                    <a:pt x="9998" y="2876"/>
                  </a:lnTo>
                  <a:cubicBezTo>
                    <a:pt x="10090" y="2899"/>
                    <a:pt x="10158" y="2944"/>
                    <a:pt x="10249" y="2990"/>
                  </a:cubicBezTo>
                  <a:lnTo>
                    <a:pt x="10318" y="3013"/>
                  </a:lnTo>
                  <a:lnTo>
                    <a:pt x="10363" y="3036"/>
                  </a:lnTo>
                  <a:cubicBezTo>
                    <a:pt x="10409" y="3059"/>
                    <a:pt x="10455" y="3081"/>
                    <a:pt x="10500" y="3104"/>
                  </a:cubicBezTo>
                  <a:cubicBezTo>
                    <a:pt x="10592" y="3127"/>
                    <a:pt x="10683" y="3173"/>
                    <a:pt x="10774" y="3218"/>
                  </a:cubicBezTo>
                  <a:lnTo>
                    <a:pt x="10820" y="3241"/>
                  </a:lnTo>
                  <a:cubicBezTo>
                    <a:pt x="10911" y="3264"/>
                    <a:pt x="11003" y="3310"/>
                    <a:pt x="11094" y="3355"/>
                  </a:cubicBezTo>
                  <a:cubicBezTo>
                    <a:pt x="11117" y="3355"/>
                    <a:pt x="11140" y="3378"/>
                    <a:pt x="11140" y="3378"/>
                  </a:cubicBezTo>
                  <a:cubicBezTo>
                    <a:pt x="11231" y="3401"/>
                    <a:pt x="11299" y="3447"/>
                    <a:pt x="11368" y="3492"/>
                  </a:cubicBezTo>
                  <a:cubicBezTo>
                    <a:pt x="11528" y="3584"/>
                    <a:pt x="11687" y="3652"/>
                    <a:pt x="11824" y="3743"/>
                  </a:cubicBezTo>
                  <a:lnTo>
                    <a:pt x="11847" y="3743"/>
                  </a:lnTo>
                  <a:cubicBezTo>
                    <a:pt x="11984" y="3812"/>
                    <a:pt x="12098" y="3880"/>
                    <a:pt x="12235" y="3949"/>
                  </a:cubicBezTo>
                  <a:cubicBezTo>
                    <a:pt x="12304" y="3994"/>
                    <a:pt x="12395" y="4040"/>
                    <a:pt x="12486" y="4086"/>
                  </a:cubicBezTo>
                  <a:cubicBezTo>
                    <a:pt x="12555" y="4131"/>
                    <a:pt x="12646" y="4154"/>
                    <a:pt x="12715" y="4200"/>
                  </a:cubicBezTo>
                  <a:cubicBezTo>
                    <a:pt x="12851" y="4291"/>
                    <a:pt x="12988" y="4360"/>
                    <a:pt x="13125" y="4428"/>
                  </a:cubicBezTo>
                  <a:lnTo>
                    <a:pt x="13171" y="4451"/>
                  </a:lnTo>
                  <a:lnTo>
                    <a:pt x="13239" y="4474"/>
                  </a:lnTo>
                  <a:cubicBezTo>
                    <a:pt x="13285" y="4519"/>
                    <a:pt x="13354" y="4542"/>
                    <a:pt x="13399" y="4588"/>
                  </a:cubicBezTo>
                  <a:lnTo>
                    <a:pt x="13513" y="4634"/>
                  </a:lnTo>
                  <a:lnTo>
                    <a:pt x="13628" y="4679"/>
                  </a:lnTo>
                  <a:lnTo>
                    <a:pt x="13787" y="4771"/>
                  </a:lnTo>
                  <a:cubicBezTo>
                    <a:pt x="13879" y="4816"/>
                    <a:pt x="13970" y="4862"/>
                    <a:pt x="14084" y="4907"/>
                  </a:cubicBezTo>
                  <a:cubicBezTo>
                    <a:pt x="14175" y="4976"/>
                    <a:pt x="14267" y="5022"/>
                    <a:pt x="14358" y="5067"/>
                  </a:cubicBezTo>
                  <a:lnTo>
                    <a:pt x="14541" y="5159"/>
                  </a:lnTo>
                  <a:lnTo>
                    <a:pt x="14609" y="5181"/>
                  </a:lnTo>
                  <a:lnTo>
                    <a:pt x="14769" y="5273"/>
                  </a:lnTo>
                  <a:lnTo>
                    <a:pt x="14837" y="5295"/>
                  </a:lnTo>
                  <a:cubicBezTo>
                    <a:pt x="14883" y="5341"/>
                    <a:pt x="14929" y="5364"/>
                    <a:pt x="14974" y="5387"/>
                  </a:cubicBezTo>
                  <a:cubicBezTo>
                    <a:pt x="15111" y="5455"/>
                    <a:pt x="15248" y="5524"/>
                    <a:pt x="15362" y="5569"/>
                  </a:cubicBezTo>
                  <a:lnTo>
                    <a:pt x="15431" y="5615"/>
                  </a:lnTo>
                  <a:cubicBezTo>
                    <a:pt x="15499" y="5661"/>
                    <a:pt x="15568" y="5684"/>
                    <a:pt x="15659" y="5729"/>
                  </a:cubicBezTo>
                  <a:lnTo>
                    <a:pt x="15705" y="5752"/>
                  </a:lnTo>
                  <a:lnTo>
                    <a:pt x="15727" y="5775"/>
                  </a:lnTo>
                  <a:lnTo>
                    <a:pt x="15887" y="5843"/>
                  </a:lnTo>
                  <a:lnTo>
                    <a:pt x="16321" y="6072"/>
                  </a:lnTo>
                  <a:lnTo>
                    <a:pt x="16435" y="6117"/>
                  </a:lnTo>
                  <a:cubicBezTo>
                    <a:pt x="16549" y="6186"/>
                    <a:pt x="16663" y="6231"/>
                    <a:pt x="16777" y="6300"/>
                  </a:cubicBezTo>
                  <a:cubicBezTo>
                    <a:pt x="16846" y="6323"/>
                    <a:pt x="16892" y="6345"/>
                    <a:pt x="16937" y="6368"/>
                  </a:cubicBezTo>
                  <a:lnTo>
                    <a:pt x="16983" y="6391"/>
                  </a:lnTo>
                  <a:cubicBezTo>
                    <a:pt x="17074" y="6437"/>
                    <a:pt x="17143" y="6460"/>
                    <a:pt x="17234" y="6505"/>
                  </a:cubicBezTo>
                  <a:lnTo>
                    <a:pt x="17257" y="6528"/>
                  </a:lnTo>
                  <a:lnTo>
                    <a:pt x="17325" y="6551"/>
                  </a:lnTo>
                  <a:lnTo>
                    <a:pt x="17417" y="6597"/>
                  </a:lnTo>
                  <a:cubicBezTo>
                    <a:pt x="17553" y="6665"/>
                    <a:pt x="17713" y="6733"/>
                    <a:pt x="17850" y="6825"/>
                  </a:cubicBezTo>
                  <a:lnTo>
                    <a:pt x="17987" y="6870"/>
                  </a:lnTo>
                  <a:cubicBezTo>
                    <a:pt x="18101" y="6939"/>
                    <a:pt x="18215" y="6985"/>
                    <a:pt x="18330" y="7053"/>
                  </a:cubicBezTo>
                  <a:cubicBezTo>
                    <a:pt x="18398" y="7076"/>
                    <a:pt x="18466" y="7122"/>
                    <a:pt x="18535" y="7167"/>
                  </a:cubicBezTo>
                  <a:lnTo>
                    <a:pt x="18581" y="7190"/>
                  </a:lnTo>
                  <a:cubicBezTo>
                    <a:pt x="18649" y="7213"/>
                    <a:pt x="18718" y="7236"/>
                    <a:pt x="18786" y="7281"/>
                  </a:cubicBezTo>
                  <a:lnTo>
                    <a:pt x="18832" y="7304"/>
                  </a:lnTo>
                  <a:cubicBezTo>
                    <a:pt x="18900" y="7327"/>
                    <a:pt x="18946" y="7373"/>
                    <a:pt x="18991" y="7395"/>
                  </a:cubicBezTo>
                  <a:lnTo>
                    <a:pt x="19037" y="7418"/>
                  </a:lnTo>
                  <a:cubicBezTo>
                    <a:pt x="19083" y="7441"/>
                    <a:pt x="19128" y="7441"/>
                    <a:pt x="19174" y="7487"/>
                  </a:cubicBezTo>
                  <a:cubicBezTo>
                    <a:pt x="19174" y="7487"/>
                    <a:pt x="19197" y="7464"/>
                    <a:pt x="19197" y="7464"/>
                  </a:cubicBezTo>
                  <a:cubicBezTo>
                    <a:pt x="19220" y="7464"/>
                    <a:pt x="19265" y="7487"/>
                    <a:pt x="19288" y="7510"/>
                  </a:cubicBezTo>
                  <a:cubicBezTo>
                    <a:pt x="19334" y="7532"/>
                    <a:pt x="19357" y="7555"/>
                    <a:pt x="19357" y="7601"/>
                  </a:cubicBezTo>
                  <a:cubicBezTo>
                    <a:pt x="19379" y="7669"/>
                    <a:pt x="19357" y="7715"/>
                    <a:pt x="19334" y="7761"/>
                  </a:cubicBezTo>
                  <a:cubicBezTo>
                    <a:pt x="19334" y="7783"/>
                    <a:pt x="19311" y="7806"/>
                    <a:pt x="19311" y="7806"/>
                  </a:cubicBezTo>
                  <a:lnTo>
                    <a:pt x="19288" y="7852"/>
                  </a:lnTo>
                  <a:lnTo>
                    <a:pt x="19243" y="7920"/>
                  </a:lnTo>
                  <a:cubicBezTo>
                    <a:pt x="19197" y="7989"/>
                    <a:pt x="19151" y="8080"/>
                    <a:pt x="19128" y="8149"/>
                  </a:cubicBezTo>
                  <a:cubicBezTo>
                    <a:pt x="19083" y="8217"/>
                    <a:pt x="19060" y="8286"/>
                    <a:pt x="19037" y="8354"/>
                  </a:cubicBezTo>
                  <a:cubicBezTo>
                    <a:pt x="18991" y="8400"/>
                    <a:pt x="18969" y="8445"/>
                    <a:pt x="18946" y="8491"/>
                  </a:cubicBezTo>
                  <a:cubicBezTo>
                    <a:pt x="18923" y="8537"/>
                    <a:pt x="18900" y="8605"/>
                    <a:pt x="18877" y="8651"/>
                  </a:cubicBezTo>
                  <a:lnTo>
                    <a:pt x="18855" y="8719"/>
                  </a:lnTo>
                  <a:cubicBezTo>
                    <a:pt x="18740" y="9016"/>
                    <a:pt x="18603" y="9313"/>
                    <a:pt x="18421" y="9609"/>
                  </a:cubicBezTo>
                  <a:cubicBezTo>
                    <a:pt x="18398" y="9632"/>
                    <a:pt x="18375" y="9678"/>
                    <a:pt x="18375" y="9701"/>
                  </a:cubicBezTo>
                  <a:cubicBezTo>
                    <a:pt x="18330" y="9746"/>
                    <a:pt x="18307" y="9792"/>
                    <a:pt x="18284" y="9815"/>
                  </a:cubicBezTo>
                  <a:lnTo>
                    <a:pt x="18238" y="9929"/>
                  </a:lnTo>
                  <a:lnTo>
                    <a:pt x="18215" y="9975"/>
                  </a:lnTo>
                  <a:lnTo>
                    <a:pt x="18193" y="9997"/>
                  </a:lnTo>
                  <a:lnTo>
                    <a:pt x="18170" y="10043"/>
                  </a:lnTo>
                  <a:cubicBezTo>
                    <a:pt x="18101" y="10157"/>
                    <a:pt x="18033" y="10294"/>
                    <a:pt x="17987" y="10431"/>
                  </a:cubicBezTo>
                  <a:cubicBezTo>
                    <a:pt x="17919" y="10545"/>
                    <a:pt x="17873" y="10659"/>
                    <a:pt x="17827" y="10774"/>
                  </a:cubicBezTo>
                  <a:lnTo>
                    <a:pt x="17782" y="10911"/>
                  </a:lnTo>
                  <a:cubicBezTo>
                    <a:pt x="17736" y="11002"/>
                    <a:pt x="17713" y="11093"/>
                    <a:pt x="17668" y="11184"/>
                  </a:cubicBezTo>
                  <a:cubicBezTo>
                    <a:pt x="17645" y="11207"/>
                    <a:pt x="17622" y="11253"/>
                    <a:pt x="17599" y="11276"/>
                  </a:cubicBezTo>
                  <a:cubicBezTo>
                    <a:pt x="17599" y="11321"/>
                    <a:pt x="17576" y="11344"/>
                    <a:pt x="17553" y="11390"/>
                  </a:cubicBezTo>
                  <a:cubicBezTo>
                    <a:pt x="17531" y="11458"/>
                    <a:pt x="17485" y="11550"/>
                    <a:pt x="17439" y="11618"/>
                  </a:cubicBezTo>
                  <a:cubicBezTo>
                    <a:pt x="17439" y="11618"/>
                    <a:pt x="17439" y="11641"/>
                    <a:pt x="17417" y="11664"/>
                  </a:cubicBezTo>
                  <a:lnTo>
                    <a:pt x="17439" y="11641"/>
                  </a:lnTo>
                  <a:lnTo>
                    <a:pt x="17439" y="11641"/>
                  </a:lnTo>
                  <a:cubicBezTo>
                    <a:pt x="17417" y="11664"/>
                    <a:pt x="17417" y="11709"/>
                    <a:pt x="17394" y="11732"/>
                  </a:cubicBezTo>
                  <a:cubicBezTo>
                    <a:pt x="17394" y="11778"/>
                    <a:pt x="17371" y="11824"/>
                    <a:pt x="17348" y="11846"/>
                  </a:cubicBezTo>
                  <a:cubicBezTo>
                    <a:pt x="17302" y="11938"/>
                    <a:pt x="17234" y="11983"/>
                    <a:pt x="17165" y="12006"/>
                  </a:cubicBezTo>
                  <a:lnTo>
                    <a:pt x="17120" y="12006"/>
                  </a:lnTo>
                  <a:cubicBezTo>
                    <a:pt x="17074" y="12006"/>
                    <a:pt x="17006" y="11983"/>
                    <a:pt x="16960" y="11938"/>
                  </a:cubicBezTo>
                  <a:lnTo>
                    <a:pt x="16937" y="11938"/>
                  </a:lnTo>
                  <a:cubicBezTo>
                    <a:pt x="16892" y="11892"/>
                    <a:pt x="16846" y="11869"/>
                    <a:pt x="16800" y="11846"/>
                  </a:cubicBezTo>
                  <a:cubicBezTo>
                    <a:pt x="16686" y="11801"/>
                    <a:pt x="16549" y="11732"/>
                    <a:pt x="16435" y="11687"/>
                  </a:cubicBezTo>
                  <a:cubicBezTo>
                    <a:pt x="16367" y="11641"/>
                    <a:pt x="16275" y="11595"/>
                    <a:pt x="16207" y="11572"/>
                  </a:cubicBezTo>
                  <a:cubicBezTo>
                    <a:pt x="16070" y="11504"/>
                    <a:pt x="15933" y="11435"/>
                    <a:pt x="15819" y="11367"/>
                  </a:cubicBezTo>
                  <a:lnTo>
                    <a:pt x="15773" y="11367"/>
                  </a:lnTo>
                  <a:lnTo>
                    <a:pt x="15705" y="11321"/>
                  </a:lnTo>
                  <a:lnTo>
                    <a:pt x="15659" y="11299"/>
                  </a:lnTo>
                  <a:lnTo>
                    <a:pt x="15590" y="11276"/>
                  </a:lnTo>
                  <a:cubicBezTo>
                    <a:pt x="15522" y="11230"/>
                    <a:pt x="15431" y="11207"/>
                    <a:pt x="15362" y="11162"/>
                  </a:cubicBezTo>
                  <a:lnTo>
                    <a:pt x="15225" y="11093"/>
                  </a:lnTo>
                  <a:lnTo>
                    <a:pt x="14883" y="10911"/>
                  </a:lnTo>
                  <a:lnTo>
                    <a:pt x="14472" y="10705"/>
                  </a:lnTo>
                  <a:lnTo>
                    <a:pt x="14312" y="10637"/>
                  </a:lnTo>
                  <a:lnTo>
                    <a:pt x="14016" y="10477"/>
                  </a:lnTo>
                  <a:cubicBezTo>
                    <a:pt x="13901" y="10408"/>
                    <a:pt x="13787" y="10363"/>
                    <a:pt x="13673" y="10294"/>
                  </a:cubicBezTo>
                  <a:lnTo>
                    <a:pt x="13582" y="10249"/>
                  </a:lnTo>
                  <a:lnTo>
                    <a:pt x="13308" y="10089"/>
                  </a:lnTo>
                  <a:lnTo>
                    <a:pt x="13194" y="10043"/>
                  </a:lnTo>
                  <a:lnTo>
                    <a:pt x="13057" y="9952"/>
                  </a:lnTo>
                  <a:lnTo>
                    <a:pt x="12646" y="9746"/>
                  </a:lnTo>
                  <a:cubicBezTo>
                    <a:pt x="12509" y="9678"/>
                    <a:pt x="12372" y="9587"/>
                    <a:pt x="12212" y="9518"/>
                  </a:cubicBezTo>
                  <a:lnTo>
                    <a:pt x="12190" y="9518"/>
                  </a:lnTo>
                  <a:cubicBezTo>
                    <a:pt x="12053" y="9427"/>
                    <a:pt x="11916" y="9358"/>
                    <a:pt x="11779" y="9290"/>
                  </a:cubicBezTo>
                  <a:lnTo>
                    <a:pt x="11596" y="9199"/>
                  </a:lnTo>
                  <a:cubicBezTo>
                    <a:pt x="11505" y="9176"/>
                    <a:pt x="11436" y="9130"/>
                    <a:pt x="11345" y="9084"/>
                  </a:cubicBezTo>
                  <a:cubicBezTo>
                    <a:pt x="11208" y="9016"/>
                    <a:pt x="11071" y="8948"/>
                    <a:pt x="10934" y="8879"/>
                  </a:cubicBezTo>
                  <a:lnTo>
                    <a:pt x="10820" y="8833"/>
                  </a:lnTo>
                  <a:lnTo>
                    <a:pt x="10797" y="8833"/>
                  </a:lnTo>
                  <a:cubicBezTo>
                    <a:pt x="10706" y="8788"/>
                    <a:pt x="10615" y="8742"/>
                    <a:pt x="10500" y="8696"/>
                  </a:cubicBezTo>
                  <a:lnTo>
                    <a:pt x="10409" y="8651"/>
                  </a:lnTo>
                  <a:lnTo>
                    <a:pt x="10409" y="8628"/>
                  </a:lnTo>
                  <a:lnTo>
                    <a:pt x="10363" y="8628"/>
                  </a:lnTo>
                  <a:lnTo>
                    <a:pt x="10318" y="8605"/>
                  </a:lnTo>
                  <a:lnTo>
                    <a:pt x="10295" y="8605"/>
                  </a:lnTo>
                  <a:lnTo>
                    <a:pt x="10227" y="8560"/>
                  </a:lnTo>
                  <a:cubicBezTo>
                    <a:pt x="10158" y="8537"/>
                    <a:pt x="10090" y="8491"/>
                    <a:pt x="10021" y="8468"/>
                  </a:cubicBezTo>
                  <a:cubicBezTo>
                    <a:pt x="9953" y="8423"/>
                    <a:pt x="9884" y="8400"/>
                    <a:pt x="9816" y="8354"/>
                  </a:cubicBezTo>
                  <a:lnTo>
                    <a:pt x="9702" y="8308"/>
                  </a:lnTo>
                  <a:cubicBezTo>
                    <a:pt x="9610" y="8240"/>
                    <a:pt x="9496" y="8194"/>
                    <a:pt x="9405" y="8149"/>
                  </a:cubicBezTo>
                  <a:cubicBezTo>
                    <a:pt x="9268" y="8080"/>
                    <a:pt x="9131" y="8012"/>
                    <a:pt x="8994" y="7943"/>
                  </a:cubicBezTo>
                  <a:cubicBezTo>
                    <a:pt x="8926" y="7898"/>
                    <a:pt x="8857" y="7875"/>
                    <a:pt x="8811" y="7852"/>
                  </a:cubicBezTo>
                  <a:lnTo>
                    <a:pt x="8766" y="7829"/>
                  </a:lnTo>
                  <a:cubicBezTo>
                    <a:pt x="8697" y="7783"/>
                    <a:pt x="8629" y="7761"/>
                    <a:pt x="8583" y="7738"/>
                  </a:cubicBezTo>
                  <a:cubicBezTo>
                    <a:pt x="8537" y="7715"/>
                    <a:pt x="8469" y="7692"/>
                    <a:pt x="8423" y="7669"/>
                  </a:cubicBezTo>
                  <a:lnTo>
                    <a:pt x="8355" y="7646"/>
                  </a:lnTo>
                  <a:cubicBezTo>
                    <a:pt x="8286" y="7601"/>
                    <a:pt x="8218" y="7578"/>
                    <a:pt x="8149" y="7555"/>
                  </a:cubicBezTo>
                  <a:lnTo>
                    <a:pt x="8104" y="7532"/>
                  </a:lnTo>
                  <a:cubicBezTo>
                    <a:pt x="8035" y="7487"/>
                    <a:pt x="7944" y="7464"/>
                    <a:pt x="7876" y="7418"/>
                  </a:cubicBezTo>
                  <a:cubicBezTo>
                    <a:pt x="7830" y="7395"/>
                    <a:pt x="7784" y="7373"/>
                    <a:pt x="7761" y="7350"/>
                  </a:cubicBezTo>
                  <a:cubicBezTo>
                    <a:pt x="7693" y="7327"/>
                    <a:pt x="7670" y="7304"/>
                    <a:pt x="7624" y="7258"/>
                  </a:cubicBezTo>
                  <a:cubicBezTo>
                    <a:pt x="7579" y="7190"/>
                    <a:pt x="7556" y="7122"/>
                    <a:pt x="7579" y="7053"/>
                  </a:cubicBezTo>
                  <a:cubicBezTo>
                    <a:pt x="7579" y="7007"/>
                    <a:pt x="7602" y="6985"/>
                    <a:pt x="7647" y="6939"/>
                  </a:cubicBezTo>
                  <a:cubicBezTo>
                    <a:pt x="7647" y="6916"/>
                    <a:pt x="7670" y="6893"/>
                    <a:pt x="7670" y="6893"/>
                  </a:cubicBezTo>
                  <a:cubicBezTo>
                    <a:pt x="7670" y="6893"/>
                    <a:pt x="7693" y="6870"/>
                    <a:pt x="7693" y="6870"/>
                  </a:cubicBezTo>
                  <a:lnTo>
                    <a:pt x="7716" y="6825"/>
                  </a:lnTo>
                  <a:lnTo>
                    <a:pt x="7716" y="6802"/>
                  </a:lnTo>
                  <a:lnTo>
                    <a:pt x="7739" y="6756"/>
                  </a:lnTo>
                  <a:lnTo>
                    <a:pt x="7761" y="6733"/>
                  </a:lnTo>
                  <a:lnTo>
                    <a:pt x="7784" y="6711"/>
                  </a:lnTo>
                  <a:lnTo>
                    <a:pt x="7830" y="6597"/>
                  </a:lnTo>
                  <a:cubicBezTo>
                    <a:pt x="7876" y="6505"/>
                    <a:pt x="7898" y="6437"/>
                    <a:pt x="7944" y="6368"/>
                  </a:cubicBezTo>
                  <a:cubicBezTo>
                    <a:pt x="8012" y="6254"/>
                    <a:pt x="8058" y="6140"/>
                    <a:pt x="8104" y="6026"/>
                  </a:cubicBezTo>
                  <a:lnTo>
                    <a:pt x="8149" y="5935"/>
                  </a:lnTo>
                  <a:lnTo>
                    <a:pt x="8172" y="5889"/>
                  </a:lnTo>
                  <a:cubicBezTo>
                    <a:pt x="8218" y="5843"/>
                    <a:pt x="8241" y="5775"/>
                    <a:pt x="8264" y="5706"/>
                  </a:cubicBezTo>
                  <a:lnTo>
                    <a:pt x="8378" y="5478"/>
                  </a:lnTo>
                  <a:lnTo>
                    <a:pt x="8446" y="5364"/>
                  </a:lnTo>
                  <a:lnTo>
                    <a:pt x="8446" y="5341"/>
                  </a:lnTo>
                  <a:lnTo>
                    <a:pt x="8469" y="5318"/>
                  </a:lnTo>
                  <a:cubicBezTo>
                    <a:pt x="8537" y="5181"/>
                    <a:pt x="8606" y="5044"/>
                    <a:pt x="8674" y="4907"/>
                  </a:cubicBezTo>
                  <a:lnTo>
                    <a:pt x="8711" y="4816"/>
                  </a:lnTo>
                  <a:lnTo>
                    <a:pt x="8697" y="4816"/>
                  </a:lnTo>
                  <a:lnTo>
                    <a:pt x="8766" y="4679"/>
                  </a:lnTo>
                  <a:lnTo>
                    <a:pt x="8789" y="4611"/>
                  </a:lnTo>
                  <a:cubicBezTo>
                    <a:pt x="8834" y="4542"/>
                    <a:pt x="8857" y="4474"/>
                    <a:pt x="8903" y="4428"/>
                  </a:cubicBezTo>
                  <a:cubicBezTo>
                    <a:pt x="8971" y="4291"/>
                    <a:pt x="9017" y="4154"/>
                    <a:pt x="9108" y="4017"/>
                  </a:cubicBezTo>
                  <a:lnTo>
                    <a:pt x="9177" y="3880"/>
                  </a:lnTo>
                  <a:lnTo>
                    <a:pt x="9177" y="3858"/>
                  </a:lnTo>
                  <a:lnTo>
                    <a:pt x="9222" y="3789"/>
                  </a:lnTo>
                  <a:cubicBezTo>
                    <a:pt x="9245" y="3743"/>
                    <a:pt x="9268" y="3675"/>
                    <a:pt x="9314" y="3629"/>
                  </a:cubicBezTo>
                  <a:cubicBezTo>
                    <a:pt x="9382" y="3492"/>
                    <a:pt x="9428" y="3378"/>
                    <a:pt x="9496" y="3264"/>
                  </a:cubicBezTo>
                  <a:lnTo>
                    <a:pt x="9587" y="3081"/>
                  </a:lnTo>
                  <a:cubicBezTo>
                    <a:pt x="9610" y="3036"/>
                    <a:pt x="9633" y="2990"/>
                    <a:pt x="9656" y="2944"/>
                  </a:cubicBezTo>
                  <a:lnTo>
                    <a:pt x="9656" y="2922"/>
                  </a:lnTo>
                  <a:lnTo>
                    <a:pt x="9656" y="2899"/>
                  </a:lnTo>
                  <a:cubicBezTo>
                    <a:pt x="9679" y="2876"/>
                    <a:pt x="9679" y="2853"/>
                    <a:pt x="9702" y="2853"/>
                  </a:cubicBezTo>
                  <a:cubicBezTo>
                    <a:pt x="9702" y="2830"/>
                    <a:pt x="9702" y="2830"/>
                    <a:pt x="9724" y="2830"/>
                  </a:cubicBezTo>
                  <a:cubicBezTo>
                    <a:pt x="9724" y="2785"/>
                    <a:pt x="9770" y="2785"/>
                    <a:pt x="9793" y="2785"/>
                  </a:cubicBezTo>
                  <a:close/>
                  <a:moveTo>
                    <a:pt x="9656" y="0"/>
                  </a:moveTo>
                  <a:cubicBezTo>
                    <a:pt x="9587" y="0"/>
                    <a:pt x="9519" y="0"/>
                    <a:pt x="9473" y="23"/>
                  </a:cubicBezTo>
                  <a:cubicBezTo>
                    <a:pt x="9450" y="46"/>
                    <a:pt x="9428" y="46"/>
                    <a:pt x="9428" y="46"/>
                  </a:cubicBezTo>
                  <a:cubicBezTo>
                    <a:pt x="9405" y="69"/>
                    <a:pt x="9382" y="91"/>
                    <a:pt x="9359" y="91"/>
                  </a:cubicBezTo>
                  <a:lnTo>
                    <a:pt x="9359" y="114"/>
                  </a:lnTo>
                  <a:cubicBezTo>
                    <a:pt x="9336" y="137"/>
                    <a:pt x="9314" y="160"/>
                    <a:pt x="9291" y="183"/>
                  </a:cubicBezTo>
                  <a:cubicBezTo>
                    <a:pt x="9268" y="228"/>
                    <a:pt x="9245" y="251"/>
                    <a:pt x="9222" y="297"/>
                  </a:cubicBezTo>
                  <a:cubicBezTo>
                    <a:pt x="9177" y="365"/>
                    <a:pt x="9131" y="457"/>
                    <a:pt x="9085" y="525"/>
                  </a:cubicBezTo>
                  <a:cubicBezTo>
                    <a:pt x="9062" y="571"/>
                    <a:pt x="9040" y="616"/>
                    <a:pt x="9017" y="662"/>
                  </a:cubicBezTo>
                  <a:cubicBezTo>
                    <a:pt x="8971" y="753"/>
                    <a:pt x="8903" y="867"/>
                    <a:pt x="8834" y="982"/>
                  </a:cubicBezTo>
                  <a:lnTo>
                    <a:pt x="8811" y="1004"/>
                  </a:lnTo>
                  <a:lnTo>
                    <a:pt x="8789" y="1050"/>
                  </a:lnTo>
                  <a:lnTo>
                    <a:pt x="8766" y="1096"/>
                  </a:lnTo>
                  <a:cubicBezTo>
                    <a:pt x="8743" y="1141"/>
                    <a:pt x="8697" y="1187"/>
                    <a:pt x="8674" y="1233"/>
                  </a:cubicBezTo>
                  <a:cubicBezTo>
                    <a:pt x="8652" y="1278"/>
                    <a:pt x="8606" y="1324"/>
                    <a:pt x="8583" y="1370"/>
                  </a:cubicBezTo>
                  <a:cubicBezTo>
                    <a:pt x="8537" y="1438"/>
                    <a:pt x="8515" y="1484"/>
                    <a:pt x="8469" y="1552"/>
                  </a:cubicBezTo>
                  <a:cubicBezTo>
                    <a:pt x="8469" y="1575"/>
                    <a:pt x="8446" y="1598"/>
                    <a:pt x="8446" y="1621"/>
                  </a:cubicBezTo>
                  <a:cubicBezTo>
                    <a:pt x="8423" y="1643"/>
                    <a:pt x="8423" y="1666"/>
                    <a:pt x="8423" y="1689"/>
                  </a:cubicBezTo>
                  <a:cubicBezTo>
                    <a:pt x="8423" y="1712"/>
                    <a:pt x="8423" y="1735"/>
                    <a:pt x="8423" y="1758"/>
                  </a:cubicBezTo>
                  <a:lnTo>
                    <a:pt x="8401" y="1780"/>
                  </a:lnTo>
                  <a:cubicBezTo>
                    <a:pt x="8355" y="1849"/>
                    <a:pt x="8332" y="1895"/>
                    <a:pt x="8286" y="1963"/>
                  </a:cubicBezTo>
                  <a:cubicBezTo>
                    <a:pt x="8286" y="1986"/>
                    <a:pt x="8264" y="2009"/>
                    <a:pt x="8241" y="2031"/>
                  </a:cubicBezTo>
                  <a:cubicBezTo>
                    <a:pt x="8218" y="2077"/>
                    <a:pt x="8195" y="2123"/>
                    <a:pt x="8172" y="2168"/>
                  </a:cubicBezTo>
                  <a:cubicBezTo>
                    <a:pt x="8127" y="2237"/>
                    <a:pt x="8081" y="2305"/>
                    <a:pt x="8035" y="2374"/>
                  </a:cubicBezTo>
                  <a:cubicBezTo>
                    <a:pt x="7990" y="2465"/>
                    <a:pt x="7921" y="2556"/>
                    <a:pt x="7853" y="2648"/>
                  </a:cubicBezTo>
                  <a:lnTo>
                    <a:pt x="7784" y="2808"/>
                  </a:lnTo>
                  <a:cubicBezTo>
                    <a:pt x="7693" y="2922"/>
                    <a:pt x="7624" y="3059"/>
                    <a:pt x="7533" y="3196"/>
                  </a:cubicBezTo>
                  <a:lnTo>
                    <a:pt x="7510" y="3218"/>
                  </a:lnTo>
                  <a:lnTo>
                    <a:pt x="7442" y="3333"/>
                  </a:lnTo>
                  <a:cubicBezTo>
                    <a:pt x="7396" y="3447"/>
                    <a:pt x="7328" y="3538"/>
                    <a:pt x="7259" y="3652"/>
                  </a:cubicBezTo>
                  <a:cubicBezTo>
                    <a:pt x="7236" y="3721"/>
                    <a:pt x="7191" y="3789"/>
                    <a:pt x="7145" y="3880"/>
                  </a:cubicBezTo>
                  <a:lnTo>
                    <a:pt x="7054" y="4063"/>
                  </a:lnTo>
                  <a:cubicBezTo>
                    <a:pt x="6985" y="4200"/>
                    <a:pt x="6894" y="4360"/>
                    <a:pt x="6826" y="4497"/>
                  </a:cubicBezTo>
                  <a:cubicBezTo>
                    <a:pt x="6803" y="4542"/>
                    <a:pt x="6780" y="4588"/>
                    <a:pt x="6757" y="4634"/>
                  </a:cubicBezTo>
                  <a:cubicBezTo>
                    <a:pt x="6734" y="4656"/>
                    <a:pt x="6711" y="4702"/>
                    <a:pt x="6689" y="4725"/>
                  </a:cubicBezTo>
                  <a:lnTo>
                    <a:pt x="6689" y="4748"/>
                  </a:lnTo>
                  <a:cubicBezTo>
                    <a:pt x="6643" y="4816"/>
                    <a:pt x="6620" y="4907"/>
                    <a:pt x="6574" y="4976"/>
                  </a:cubicBezTo>
                  <a:cubicBezTo>
                    <a:pt x="6529" y="5044"/>
                    <a:pt x="6506" y="5090"/>
                    <a:pt x="6460" y="5159"/>
                  </a:cubicBezTo>
                  <a:lnTo>
                    <a:pt x="6438" y="5227"/>
                  </a:lnTo>
                  <a:cubicBezTo>
                    <a:pt x="6392" y="5273"/>
                    <a:pt x="6369" y="5318"/>
                    <a:pt x="6346" y="5387"/>
                  </a:cubicBezTo>
                  <a:lnTo>
                    <a:pt x="6323" y="5432"/>
                  </a:lnTo>
                  <a:cubicBezTo>
                    <a:pt x="6278" y="5501"/>
                    <a:pt x="6232" y="5569"/>
                    <a:pt x="6186" y="5661"/>
                  </a:cubicBezTo>
                  <a:lnTo>
                    <a:pt x="6164" y="5706"/>
                  </a:lnTo>
                  <a:cubicBezTo>
                    <a:pt x="6118" y="5775"/>
                    <a:pt x="6095" y="5820"/>
                    <a:pt x="6050" y="5889"/>
                  </a:cubicBezTo>
                  <a:cubicBezTo>
                    <a:pt x="5867" y="6163"/>
                    <a:pt x="5707" y="6460"/>
                    <a:pt x="5525" y="6756"/>
                  </a:cubicBezTo>
                  <a:lnTo>
                    <a:pt x="5502" y="6825"/>
                  </a:lnTo>
                  <a:lnTo>
                    <a:pt x="5228" y="7281"/>
                  </a:lnTo>
                  <a:cubicBezTo>
                    <a:pt x="5182" y="7350"/>
                    <a:pt x="5137" y="7418"/>
                    <a:pt x="5091" y="7510"/>
                  </a:cubicBezTo>
                  <a:cubicBezTo>
                    <a:pt x="5068" y="7555"/>
                    <a:pt x="5022" y="7624"/>
                    <a:pt x="5000" y="7692"/>
                  </a:cubicBezTo>
                  <a:lnTo>
                    <a:pt x="4977" y="7738"/>
                  </a:lnTo>
                  <a:cubicBezTo>
                    <a:pt x="4931" y="7829"/>
                    <a:pt x="4885" y="7898"/>
                    <a:pt x="4817" y="7989"/>
                  </a:cubicBezTo>
                  <a:cubicBezTo>
                    <a:pt x="4794" y="8057"/>
                    <a:pt x="4748" y="8126"/>
                    <a:pt x="4703" y="8194"/>
                  </a:cubicBezTo>
                  <a:lnTo>
                    <a:pt x="4657" y="8286"/>
                  </a:lnTo>
                  <a:cubicBezTo>
                    <a:pt x="4634" y="8331"/>
                    <a:pt x="4612" y="8377"/>
                    <a:pt x="4589" y="8423"/>
                  </a:cubicBezTo>
                  <a:cubicBezTo>
                    <a:pt x="4543" y="8491"/>
                    <a:pt x="4520" y="8537"/>
                    <a:pt x="4497" y="8582"/>
                  </a:cubicBezTo>
                  <a:lnTo>
                    <a:pt x="4452" y="8651"/>
                  </a:lnTo>
                  <a:cubicBezTo>
                    <a:pt x="4429" y="8696"/>
                    <a:pt x="4406" y="8742"/>
                    <a:pt x="4383" y="8788"/>
                  </a:cubicBezTo>
                  <a:lnTo>
                    <a:pt x="4338" y="8856"/>
                  </a:lnTo>
                  <a:cubicBezTo>
                    <a:pt x="4315" y="8925"/>
                    <a:pt x="4269" y="8993"/>
                    <a:pt x="4223" y="9062"/>
                  </a:cubicBezTo>
                  <a:lnTo>
                    <a:pt x="4201" y="9107"/>
                  </a:lnTo>
                  <a:cubicBezTo>
                    <a:pt x="4155" y="9199"/>
                    <a:pt x="4109" y="9290"/>
                    <a:pt x="4064" y="9381"/>
                  </a:cubicBezTo>
                  <a:cubicBezTo>
                    <a:pt x="4018" y="9450"/>
                    <a:pt x="3995" y="9518"/>
                    <a:pt x="3950" y="9564"/>
                  </a:cubicBezTo>
                  <a:cubicBezTo>
                    <a:pt x="3858" y="9724"/>
                    <a:pt x="3790" y="9883"/>
                    <a:pt x="3699" y="10043"/>
                  </a:cubicBezTo>
                  <a:lnTo>
                    <a:pt x="3607" y="10226"/>
                  </a:lnTo>
                  <a:cubicBezTo>
                    <a:pt x="3562" y="10317"/>
                    <a:pt x="3516" y="10431"/>
                    <a:pt x="3447" y="10522"/>
                  </a:cubicBezTo>
                  <a:cubicBezTo>
                    <a:pt x="3356" y="10682"/>
                    <a:pt x="3288" y="10865"/>
                    <a:pt x="3196" y="11047"/>
                  </a:cubicBezTo>
                  <a:cubicBezTo>
                    <a:pt x="3128" y="11184"/>
                    <a:pt x="3037" y="11321"/>
                    <a:pt x="2968" y="11481"/>
                  </a:cubicBezTo>
                  <a:cubicBezTo>
                    <a:pt x="2922" y="11550"/>
                    <a:pt x="2877" y="11641"/>
                    <a:pt x="2831" y="11732"/>
                  </a:cubicBezTo>
                  <a:cubicBezTo>
                    <a:pt x="2785" y="11801"/>
                    <a:pt x="2740" y="11869"/>
                    <a:pt x="2717" y="11938"/>
                  </a:cubicBezTo>
                  <a:cubicBezTo>
                    <a:pt x="2626" y="12075"/>
                    <a:pt x="2557" y="12234"/>
                    <a:pt x="2466" y="12371"/>
                  </a:cubicBezTo>
                  <a:lnTo>
                    <a:pt x="2443" y="12394"/>
                  </a:lnTo>
                  <a:cubicBezTo>
                    <a:pt x="2329" y="12600"/>
                    <a:pt x="2215" y="12782"/>
                    <a:pt x="2101" y="12988"/>
                  </a:cubicBezTo>
                  <a:lnTo>
                    <a:pt x="1941" y="13284"/>
                  </a:lnTo>
                  <a:lnTo>
                    <a:pt x="1850" y="13421"/>
                  </a:lnTo>
                  <a:lnTo>
                    <a:pt x="1667" y="13764"/>
                  </a:lnTo>
                  <a:cubicBezTo>
                    <a:pt x="1621" y="13832"/>
                    <a:pt x="1576" y="13923"/>
                    <a:pt x="1530" y="13992"/>
                  </a:cubicBezTo>
                  <a:cubicBezTo>
                    <a:pt x="1507" y="14038"/>
                    <a:pt x="1484" y="14083"/>
                    <a:pt x="1462" y="14129"/>
                  </a:cubicBezTo>
                  <a:cubicBezTo>
                    <a:pt x="1439" y="14152"/>
                    <a:pt x="1416" y="14175"/>
                    <a:pt x="1416" y="14197"/>
                  </a:cubicBezTo>
                  <a:cubicBezTo>
                    <a:pt x="1279" y="14426"/>
                    <a:pt x="1165" y="14631"/>
                    <a:pt x="1028" y="14859"/>
                  </a:cubicBezTo>
                  <a:lnTo>
                    <a:pt x="891" y="15110"/>
                  </a:lnTo>
                  <a:lnTo>
                    <a:pt x="640" y="15544"/>
                  </a:lnTo>
                  <a:lnTo>
                    <a:pt x="389" y="15978"/>
                  </a:lnTo>
                  <a:cubicBezTo>
                    <a:pt x="343" y="16023"/>
                    <a:pt x="320" y="16092"/>
                    <a:pt x="275" y="16137"/>
                  </a:cubicBezTo>
                  <a:lnTo>
                    <a:pt x="275" y="16160"/>
                  </a:lnTo>
                  <a:cubicBezTo>
                    <a:pt x="252" y="16183"/>
                    <a:pt x="252" y="16229"/>
                    <a:pt x="229" y="16252"/>
                  </a:cubicBezTo>
                  <a:cubicBezTo>
                    <a:pt x="206" y="16274"/>
                    <a:pt x="183" y="16274"/>
                    <a:pt x="183" y="16297"/>
                  </a:cubicBezTo>
                  <a:lnTo>
                    <a:pt x="161" y="16320"/>
                  </a:lnTo>
                  <a:cubicBezTo>
                    <a:pt x="138" y="16366"/>
                    <a:pt x="92" y="16411"/>
                    <a:pt x="69" y="16457"/>
                  </a:cubicBezTo>
                  <a:cubicBezTo>
                    <a:pt x="46" y="16503"/>
                    <a:pt x="24" y="16548"/>
                    <a:pt x="1" y="16617"/>
                  </a:cubicBezTo>
                  <a:cubicBezTo>
                    <a:pt x="1" y="16685"/>
                    <a:pt x="1" y="16754"/>
                    <a:pt x="46" y="16822"/>
                  </a:cubicBezTo>
                  <a:cubicBezTo>
                    <a:pt x="69" y="16845"/>
                    <a:pt x="92" y="16868"/>
                    <a:pt x="115" y="16914"/>
                  </a:cubicBezTo>
                  <a:lnTo>
                    <a:pt x="161" y="16936"/>
                  </a:lnTo>
                  <a:cubicBezTo>
                    <a:pt x="183" y="16959"/>
                    <a:pt x="206" y="16982"/>
                    <a:pt x="229" y="17005"/>
                  </a:cubicBezTo>
                  <a:cubicBezTo>
                    <a:pt x="320" y="17096"/>
                    <a:pt x="412" y="17165"/>
                    <a:pt x="503" y="17233"/>
                  </a:cubicBezTo>
                  <a:lnTo>
                    <a:pt x="594" y="17324"/>
                  </a:lnTo>
                  <a:cubicBezTo>
                    <a:pt x="617" y="17347"/>
                    <a:pt x="663" y="17370"/>
                    <a:pt x="686" y="17393"/>
                  </a:cubicBezTo>
                  <a:cubicBezTo>
                    <a:pt x="708" y="17370"/>
                    <a:pt x="754" y="17347"/>
                    <a:pt x="777" y="17347"/>
                  </a:cubicBezTo>
                  <a:cubicBezTo>
                    <a:pt x="800" y="17347"/>
                    <a:pt x="823" y="17370"/>
                    <a:pt x="845" y="17370"/>
                  </a:cubicBezTo>
                  <a:cubicBezTo>
                    <a:pt x="868" y="17416"/>
                    <a:pt x="891" y="17461"/>
                    <a:pt x="868" y="17484"/>
                  </a:cubicBezTo>
                  <a:cubicBezTo>
                    <a:pt x="937" y="17553"/>
                    <a:pt x="1005" y="17598"/>
                    <a:pt x="1074" y="17644"/>
                  </a:cubicBezTo>
                  <a:cubicBezTo>
                    <a:pt x="1165" y="17712"/>
                    <a:pt x="1233" y="17758"/>
                    <a:pt x="1325" y="17804"/>
                  </a:cubicBezTo>
                  <a:lnTo>
                    <a:pt x="1370" y="17827"/>
                  </a:lnTo>
                  <a:cubicBezTo>
                    <a:pt x="1416" y="17872"/>
                    <a:pt x="1484" y="17918"/>
                    <a:pt x="1530" y="17941"/>
                  </a:cubicBezTo>
                  <a:lnTo>
                    <a:pt x="1553" y="17964"/>
                  </a:lnTo>
                  <a:lnTo>
                    <a:pt x="1576" y="17964"/>
                  </a:lnTo>
                  <a:cubicBezTo>
                    <a:pt x="1644" y="18009"/>
                    <a:pt x="1713" y="18032"/>
                    <a:pt x="1758" y="18078"/>
                  </a:cubicBezTo>
                  <a:lnTo>
                    <a:pt x="1850" y="18146"/>
                  </a:lnTo>
                  <a:lnTo>
                    <a:pt x="1964" y="18215"/>
                  </a:lnTo>
                  <a:cubicBezTo>
                    <a:pt x="2032" y="18237"/>
                    <a:pt x="2078" y="18260"/>
                    <a:pt x="2124" y="18306"/>
                  </a:cubicBezTo>
                  <a:lnTo>
                    <a:pt x="2192" y="18329"/>
                  </a:lnTo>
                  <a:cubicBezTo>
                    <a:pt x="2443" y="18488"/>
                    <a:pt x="2694" y="18648"/>
                    <a:pt x="2945" y="18808"/>
                  </a:cubicBezTo>
                  <a:lnTo>
                    <a:pt x="2991" y="18831"/>
                  </a:lnTo>
                  <a:lnTo>
                    <a:pt x="3059" y="18899"/>
                  </a:lnTo>
                  <a:lnTo>
                    <a:pt x="3082" y="18899"/>
                  </a:lnTo>
                  <a:lnTo>
                    <a:pt x="3105" y="18922"/>
                  </a:lnTo>
                  <a:lnTo>
                    <a:pt x="3151" y="18945"/>
                  </a:lnTo>
                  <a:cubicBezTo>
                    <a:pt x="3242" y="18991"/>
                    <a:pt x="3333" y="19059"/>
                    <a:pt x="3425" y="19105"/>
                  </a:cubicBezTo>
                  <a:lnTo>
                    <a:pt x="3470" y="19128"/>
                  </a:lnTo>
                  <a:lnTo>
                    <a:pt x="3516" y="19150"/>
                  </a:lnTo>
                  <a:lnTo>
                    <a:pt x="3539" y="19150"/>
                  </a:lnTo>
                  <a:cubicBezTo>
                    <a:pt x="3607" y="19196"/>
                    <a:pt x="3676" y="19242"/>
                    <a:pt x="3744" y="19287"/>
                  </a:cubicBezTo>
                  <a:lnTo>
                    <a:pt x="3881" y="19356"/>
                  </a:lnTo>
                  <a:cubicBezTo>
                    <a:pt x="3972" y="19424"/>
                    <a:pt x="4064" y="19470"/>
                    <a:pt x="4155" y="19516"/>
                  </a:cubicBezTo>
                  <a:cubicBezTo>
                    <a:pt x="4246" y="19584"/>
                    <a:pt x="4338" y="19630"/>
                    <a:pt x="4429" y="19675"/>
                  </a:cubicBezTo>
                  <a:cubicBezTo>
                    <a:pt x="4497" y="19721"/>
                    <a:pt x="4543" y="19744"/>
                    <a:pt x="4589" y="19767"/>
                  </a:cubicBezTo>
                  <a:cubicBezTo>
                    <a:pt x="4657" y="19790"/>
                    <a:pt x="4703" y="19835"/>
                    <a:pt x="4748" y="19858"/>
                  </a:cubicBezTo>
                  <a:lnTo>
                    <a:pt x="4817" y="19881"/>
                  </a:lnTo>
                  <a:cubicBezTo>
                    <a:pt x="4863" y="19926"/>
                    <a:pt x="4908" y="19949"/>
                    <a:pt x="4977" y="19972"/>
                  </a:cubicBezTo>
                  <a:lnTo>
                    <a:pt x="5022" y="20018"/>
                  </a:lnTo>
                  <a:cubicBezTo>
                    <a:pt x="5182" y="20109"/>
                    <a:pt x="5319" y="20178"/>
                    <a:pt x="5479" y="20269"/>
                  </a:cubicBezTo>
                  <a:cubicBezTo>
                    <a:pt x="5593" y="20315"/>
                    <a:pt x="5707" y="20383"/>
                    <a:pt x="5821" y="20451"/>
                  </a:cubicBezTo>
                  <a:lnTo>
                    <a:pt x="5913" y="20497"/>
                  </a:lnTo>
                  <a:cubicBezTo>
                    <a:pt x="6004" y="20520"/>
                    <a:pt x="6095" y="20566"/>
                    <a:pt x="6164" y="20611"/>
                  </a:cubicBezTo>
                  <a:cubicBezTo>
                    <a:pt x="6232" y="20634"/>
                    <a:pt x="6301" y="20680"/>
                    <a:pt x="6369" y="20703"/>
                  </a:cubicBezTo>
                  <a:lnTo>
                    <a:pt x="6506" y="20771"/>
                  </a:lnTo>
                  <a:lnTo>
                    <a:pt x="6597" y="20817"/>
                  </a:lnTo>
                  <a:cubicBezTo>
                    <a:pt x="6643" y="20839"/>
                    <a:pt x="6711" y="20862"/>
                    <a:pt x="6757" y="20908"/>
                  </a:cubicBezTo>
                  <a:lnTo>
                    <a:pt x="6826" y="20931"/>
                  </a:lnTo>
                  <a:cubicBezTo>
                    <a:pt x="6894" y="20976"/>
                    <a:pt x="6985" y="21022"/>
                    <a:pt x="7077" y="21068"/>
                  </a:cubicBezTo>
                  <a:cubicBezTo>
                    <a:pt x="7145" y="21091"/>
                    <a:pt x="7191" y="21113"/>
                    <a:pt x="7259" y="21136"/>
                  </a:cubicBezTo>
                  <a:cubicBezTo>
                    <a:pt x="7328" y="21182"/>
                    <a:pt x="7419" y="21228"/>
                    <a:pt x="7488" y="21250"/>
                  </a:cubicBezTo>
                  <a:lnTo>
                    <a:pt x="7533" y="21273"/>
                  </a:lnTo>
                  <a:cubicBezTo>
                    <a:pt x="7602" y="21296"/>
                    <a:pt x="7670" y="21342"/>
                    <a:pt x="7739" y="21364"/>
                  </a:cubicBezTo>
                  <a:cubicBezTo>
                    <a:pt x="7807" y="21410"/>
                    <a:pt x="7898" y="21456"/>
                    <a:pt x="7967" y="21479"/>
                  </a:cubicBezTo>
                  <a:cubicBezTo>
                    <a:pt x="7990" y="21501"/>
                    <a:pt x="7990" y="21501"/>
                    <a:pt x="8012" y="21501"/>
                  </a:cubicBezTo>
                  <a:lnTo>
                    <a:pt x="8081" y="21547"/>
                  </a:lnTo>
                  <a:cubicBezTo>
                    <a:pt x="8172" y="21593"/>
                    <a:pt x="8264" y="21638"/>
                    <a:pt x="8378" y="21661"/>
                  </a:cubicBezTo>
                  <a:cubicBezTo>
                    <a:pt x="8446" y="21707"/>
                    <a:pt x="8537" y="21730"/>
                    <a:pt x="8606" y="21775"/>
                  </a:cubicBezTo>
                  <a:cubicBezTo>
                    <a:pt x="8697" y="21798"/>
                    <a:pt x="8766" y="21844"/>
                    <a:pt x="8834" y="21867"/>
                  </a:cubicBezTo>
                  <a:lnTo>
                    <a:pt x="8971" y="21912"/>
                  </a:lnTo>
                  <a:cubicBezTo>
                    <a:pt x="9085" y="21958"/>
                    <a:pt x="9199" y="22026"/>
                    <a:pt x="9314" y="22072"/>
                  </a:cubicBezTo>
                  <a:lnTo>
                    <a:pt x="9450" y="22118"/>
                  </a:lnTo>
                  <a:cubicBezTo>
                    <a:pt x="9542" y="22163"/>
                    <a:pt x="9656" y="22232"/>
                    <a:pt x="9770" y="22277"/>
                  </a:cubicBezTo>
                  <a:cubicBezTo>
                    <a:pt x="9930" y="22323"/>
                    <a:pt x="10090" y="22392"/>
                    <a:pt x="10249" y="22437"/>
                  </a:cubicBezTo>
                  <a:cubicBezTo>
                    <a:pt x="10341" y="22483"/>
                    <a:pt x="10432" y="22506"/>
                    <a:pt x="10523" y="22529"/>
                  </a:cubicBezTo>
                  <a:cubicBezTo>
                    <a:pt x="10592" y="22551"/>
                    <a:pt x="10637" y="22574"/>
                    <a:pt x="10706" y="22597"/>
                  </a:cubicBezTo>
                  <a:cubicBezTo>
                    <a:pt x="10774" y="22620"/>
                    <a:pt x="10843" y="22643"/>
                    <a:pt x="10911" y="22666"/>
                  </a:cubicBezTo>
                  <a:lnTo>
                    <a:pt x="10980" y="22711"/>
                  </a:lnTo>
                  <a:cubicBezTo>
                    <a:pt x="11094" y="22734"/>
                    <a:pt x="11208" y="22780"/>
                    <a:pt x="11322" y="22802"/>
                  </a:cubicBezTo>
                  <a:cubicBezTo>
                    <a:pt x="11482" y="22848"/>
                    <a:pt x="11642" y="22894"/>
                    <a:pt x="11801" y="22939"/>
                  </a:cubicBezTo>
                  <a:cubicBezTo>
                    <a:pt x="11893" y="22962"/>
                    <a:pt x="11961" y="22985"/>
                    <a:pt x="12053" y="23008"/>
                  </a:cubicBezTo>
                  <a:lnTo>
                    <a:pt x="12190" y="23031"/>
                  </a:lnTo>
                  <a:cubicBezTo>
                    <a:pt x="12304" y="23031"/>
                    <a:pt x="12441" y="23054"/>
                    <a:pt x="12555" y="23076"/>
                  </a:cubicBezTo>
                  <a:cubicBezTo>
                    <a:pt x="12715" y="23099"/>
                    <a:pt x="12851" y="23099"/>
                    <a:pt x="12988" y="23122"/>
                  </a:cubicBezTo>
                  <a:lnTo>
                    <a:pt x="13536" y="23122"/>
                  </a:lnTo>
                  <a:cubicBezTo>
                    <a:pt x="13559" y="23099"/>
                    <a:pt x="13605" y="23099"/>
                    <a:pt x="13628" y="23076"/>
                  </a:cubicBezTo>
                  <a:cubicBezTo>
                    <a:pt x="13650" y="23054"/>
                    <a:pt x="13673" y="23031"/>
                    <a:pt x="13673" y="23008"/>
                  </a:cubicBezTo>
                  <a:cubicBezTo>
                    <a:pt x="13696" y="22962"/>
                    <a:pt x="13696" y="22939"/>
                    <a:pt x="13696" y="22894"/>
                  </a:cubicBezTo>
                  <a:cubicBezTo>
                    <a:pt x="13742" y="22825"/>
                    <a:pt x="13787" y="22757"/>
                    <a:pt x="13833" y="22688"/>
                  </a:cubicBezTo>
                  <a:cubicBezTo>
                    <a:pt x="13879" y="22620"/>
                    <a:pt x="13924" y="22551"/>
                    <a:pt x="13970" y="22483"/>
                  </a:cubicBezTo>
                  <a:cubicBezTo>
                    <a:pt x="14038" y="22369"/>
                    <a:pt x="14107" y="22255"/>
                    <a:pt x="14198" y="22141"/>
                  </a:cubicBezTo>
                  <a:lnTo>
                    <a:pt x="14221" y="22095"/>
                  </a:lnTo>
                  <a:cubicBezTo>
                    <a:pt x="14289" y="21981"/>
                    <a:pt x="14335" y="21889"/>
                    <a:pt x="14404" y="21798"/>
                  </a:cubicBezTo>
                  <a:lnTo>
                    <a:pt x="14449" y="21707"/>
                  </a:lnTo>
                  <a:cubicBezTo>
                    <a:pt x="14495" y="21638"/>
                    <a:pt x="14518" y="21593"/>
                    <a:pt x="14563" y="21524"/>
                  </a:cubicBezTo>
                  <a:lnTo>
                    <a:pt x="14586" y="21501"/>
                  </a:lnTo>
                  <a:lnTo>
                    <a:pt x="14609" y="21456"/>
                  </a:lnTo>
                  <a:cubicBezTo>
                    <a:pt x="14632" y="21387"/>
                    <a:pt x="14677" y="21342"/>
                    <a:pt x="14700" y="21273"/>
                  </a:cubicBezTo>
                  <a:cubicBezTo>
                    <a:pt x="14746" y="21182"/>
                    <a:pt x="14792" y="21113"/>
                    <a:pt x="14814" y="21022"/>
                  </a:cubicBezTo>
                  <a:cubicBezTo>
                    <a:pt x="14906" y="20885"/>
                    <a:pt x="14974" y="20725"/>
                    <a:pt x="15043" y="20588"/>
                  </a:cubicBezTo>
                  <a:cubicBezTo>
                    <a:pt x="15111" y="20474"/>
                    <a:pt x="15157" y="20383"/>
                    <a:pt x="15248" y="20269"/>
                  </a:cubicBezTo>
                  <a:cubicBezTo>
                    <a:pt x="15271" y="20223"/>
                    <a:pt x="15294" y="20200"/>
                    <a:pt x="15317" y="20155"/>
                  </a:cubicBezTo>
                  <a:lnTo>
                    <a:pt x="15294" y="20155"/>
                  </a:lnTo>
                  <a:lnTo>
                    <a:pt x="15362" y="20063"/>
                  </a:lnTo>
                  <a:cubicBezTo>
                    <a:pt x="15385" y="20018"/>
                    <a:pt x="15408" y="19972"/>
                    <a:pt x="15454" y="19904"/>
                  </a:cubicBezTo>
                  <a:lnTo>
                    <a:pt x="15522" y="19812"/>
                  </a:lnTo>
                  <a:lnTo>
                    <a:pt x="15659" y="19561"/>
                  </a:lnTo>
                  <a:lnTo>
                    <a:pt x="15727" y="19447"/>
                  </a:lnTo>
                  <a:cubicBezTo>
                    <a:pt x="15750" y="19402"/>
                    <a:pt x="15796" y="19333"/>
                    <a:pt x="15819" y="19265"/>
                  </a:cubicBezTo>
                  <a:cubicBezTo>
                    <a:pt x="15864" y="19196"/>
                    <a:pt x="15887" y="19150"/>
                    <a:pt x="15910" y="19082"/>
                  </a:cubicBezTo>
                  <a:cubicBezTo>
                    <a:pt x="15956" y="19036"/>
                    <a:pt x="16001" y="18968"/>
                    <a:pt x="16024" y="18899"/>
                  </a:cubicBezTo>
                  <a:lnTo>
                    <a:pt x="16047" y="18854"/>
                  </a:lnTo>
                  <a:lnTo>
                    <a:pt x="16138" y="18717"/>
                  </a:lnTo>
                  <a:cubicBezTo>
                    <a:pt x="16161" y="18671"/>
                    <a:pt x="16207" y="18603"/>
                    <a:pt x="16252" y="18534"/>
                  </a:cubicBezTo>
                  <a:lnTo>
                    <a:pt x="16275" y="18443"/>
                  </a:lnTo>
                  <a:cubicBezTo>
                    <a:pt x="16298" y="18420"/>
                    <a:pt x="16321" y="18374"/>
                    <a:pt x="16344" y="18329"/>
                  </a:cubicBezTo>
                  <a:cubicBezTo>
                    <a:pt x="16389" y="18283"/>
                    <a:pt x="16412" y="18215"/>
                    <a:pt x="16435" y="18169"/>
                  </a:cubicBezTo>
                  <a:lnTo>
                    <a:pt x="16481" y="18078"/>
                  </a:lnTo>
                  <a:lnTo>
                    <a:pt x="16504" y="18055"/>
                  </a:lnTo>
                  <a:lnTo>
                    <a:pt x="16595" y="17895"/>
                  </a:lnTo>
                  <a:cubicBezTo>
                    <a:pt x="16618" y="17849"/>
                    <a:pt x="16640" y="17804"/>
                    <a:pt x="16663" y="17758"/>
                  </a:cubicBezTo>
                  <a:lnTo>
                    <a:pt x="16686" y="17712"/>
                  </a:lnTo>
                  <a:cubicBezTo>
                    <a:pt x="16732" y="17644"/>
                    <a:pt x="16800" y="17553"/>
                    <a:pt x="16846" y="17461"/>
                  </a:cubicBezTo>
                  <a:lnTo>
                    <a:pt x="16869" y="17370"/>
                  </a:lnTo>
                  <a:lnTo>
                    <a:pt x="16960" y="17233"/>
                  </a:lnTo>
                  <a:lnTo>
                    <a:pt x="16983" y="17187"/>
                  </a:lnTo>
                  <a:cubicBezTo>
                    <a:pt x="17006" y="17142"/>
                    <a:pt x="17051" y="17073"/>
                    <a:pt x="17074" y="17005"/>
                  </a:cubicBezTo>
                  <a:lnTo>
                    <a:pt x="17097" y="16959"/>
                  </a:lnTo>
                  <a:lnTo>
                    <a:pt x="17188" y="16799"/>
                  </a:lnTo>
                  <a:lnTo>
                    <a:pt x="17257" y="16662"/>
                  </a:lnTo>
                  <a:lnTo>
                    <a:pt x="17302" y="16594"/>
                  </a:lnTo>
                  <a:lnTo>
                    <a:pt x="17371" y="16480"/>
                  </a:lnTo>
                  <a:cubicBezTo>
                    <a:pt x="17417" y="16389"/>
                    <a:pt x="17462" y="16274"/>
                    <a:pt x="17531" y="16183"/>
                  </a:cubicBezTo>
                  <a:cubicBezTo>
                    <a:pt x="17599" y="16046"/>
                    <a:pt x="17690" y="15909"/>
                    <a:pt x="17759" y="15772"/>
                  </a:cubicBezTo>
                  <a:cubicBezTo>
                    <a:pt x="17805" y="15681"/>
                    <a:pt x="17873" y="15567"/>
                    <a:pt x="17941" y="15476"/>
                  </a:cubicBezTo>
                  <a:lnTo>
                    <a:pt x="17987" y="15384"/>
                  </a:lnTo>
                  <a:cubicBezTo>
                    <a:pt x="18033" y="15293"/>
                    <a:pt x="18078" y="15224"/>
                    <a:pt x="18124" y="15156"/>
                  </a:cubicBezTo>
                  <a:lnTo>
                    <a:pt x="18147" y="15133"/>
                  </a:lnTo>
                  <a:cubicBezTo>
                    <a:pt x="18170" y="15065"/>
                    <a:pt x="18193" y="15019"/>
                    <a:pt x="18238" y="14973"/>
                  </a:cubicBezTo>
                  <a:lnTo>
                    <a:pt x="18307" y="14836"/>
                  </a:lnTo>
                  <a:cubicBezTo>
                    <a:pt x="18352" y="14722"/>
                    <a:pt x="18421" y="14608"/>
                    <a:pt x="18489" y="14517"/>
                  </a:cubicBezTo>
                  <a:cubicBezTo>
                    <a:pt x="18535" y="14426"/>
                    <a:pt x="18581" y="14357"/>
                    <a:pt x="18626" y="14266"/>
                  </a:cubicBezTo>
                  <a:lnTo>
                    <a:pt x="18649" y="14220"/>
                  </a:lnTo>
                  <a:cubicBezTo>
                    <a:pt x="18672" y="14175"/>
                    <a:pt x="18718" y="14129"/>
                    <a:pt x="18740" y="14083"/>
                  </a:cubicBezTo>
                  <a:lnTo>
                    <a:pt x="18877" y="13832"/>
                  </a:lnTo>
                  <a:lnTo>
                    <a:pt x="18900" y="13786"/>
                  </a:lnTo>
                  <a:cubicBezTo>
                    <a:pt x="18991" y="13650"/>
                    <a:pt x="19083" y="13467"/>
                    <a:pt x="19174" y="13330"/>
                  </a:cubicBezTo>
                  <a:cubicBezTo>
                    <a:pt x="19193" y="13293"/>
                    <a:pt x="19212" y="13270"/>
                    <a:pt x="19230" y="13239"/>
                  </a:cubicBezTo>
                  <a:lnTo>
                    <a:pt x="19230" y="13239"/>
                  </a:lnTo>
                  <a:cubicBezTo>
                    <a:pt x="19243" y="13238"/>
                    <a:pt x="19243" y="13234"/>
                    <a:pt x="19243" y="13216"/>
                  </a:cubicBezTo>
                  <a:lnTo>
                    <a:pt x="19243" y="13216"/>
                  </a:lnTo>
                  <a:cubicBezTo>
                    <a:pt x="19243" y="13216"/>
                    <a:pt x="19243" y="13216"/>
                    <a:pt x="19243" y="13216"/>
                  </a:cubicBezTo>
                  <a:lnTo>
                    <a:pt x="19243" y="13216"/>
                  </a:lnTo>
                  <a:lnTo>
                    <a:pt x="19220" y="13239"/>
                  </a:lnTo>
                  <a:cubicBezTo>
                    <a:pt x="19243" y="13193"/>
                    <a:pt x="19265" y="13170"/>
                    <a:pt x="19288" y="13125"/>
                  </a:cubicBezTo>
                  <a:lnTo>
                    <a:pt x="19311" y="13102"/>
                  </a:lnTo>
                  <a:lnTo>
                    <a:pt x="19334" y="13056"/>
                  </a:lnTo>
                  <a:lnTo>
                    <a:pt x="19357" y="13010"/>
                  </a:lnTo>
                  <a:cubicBezTo>
                    <a:pt x="19402" y="12965"/>
                    <a:pt x="19425" y="12919"/>
                    <a:pt x="19448" y="12873"/>
                  </a:cubicBezTo>
                  <a:lnTo>
                    <a:pt x="19516" y="12759"/>
                  </a:lnTo>
                  <a:lnTo>
                    <a:pt x="19539" y="12714"/>
                  </a:lnTo>
                  <a:lnTo>
                    <a:pt x="19562" y="12668"/>
                  </a:lnTo>
                  <a:lnTo>
                    <a:pt x="19585" y="12668"/>
                  </a:lnTo>
                  <a:lnTo>
                    <a:pt x="19631" y="12577"/>
                  </a:lnTo>
                  <a:cubicBezTo>
                    <a:pt x="19653" y="12531"/>
                    <a:pt x="19699" y="12463"/>
                    <a:pt x="19722" y="12417"/>
                  </a:cubicBezTo>
                  <a:lnTo>
                    <a:pt x="19745" y="12371"/>
                  </a:lnTo>
                  <a:cubicBezTo>
                    <a:pt x="19768" y="12349"/>
                    <a:pt x="19790" y="12303"/>
                    <a:pt x="19813" y="12257"/>
                  </a:cubicBezTo>
                  <a:lnTo>
                    <a:pt x="19882" y="12166"/>
                  </a:lnTo>
                  <a:cubicBezTo>
                    <a:pt x="19950" y="12006"/>
                    <a:pt x="20041" y="11869"/>
                    <a:pt x="20133" y="11709"/>
                  </a:cubicBezTo>
                  <a:lnTo>
                    <a:pt x="20178" y="11641"/>
                  </a:lnTo>
                  <a:cubicBezTo>
                    <a:pt x="20201" y="11595"/>
                    <a:pt x="20224" y="11572"/>
                    <a:pt x="20247" y="11527"/>
                  </a:cubicBezTo>
                  <a:lnTo>
                    <a:pt x="20270" y="11481"/>
                  </a:lnTo>
                  <a:cubicBezTo>
                    <a:pt x="20315" y="11413"/>
                    <a:pt x="20361" y="11321"/>
                    <a:pt x="20407" y="11253"/>
                  </a:cubicBezTo>
                  <a:cubicBezTo>
                    <a:pt x="20475" y="11116"/>
                    <a:pt x="20544" y="11002"/>
                    <a:pt x="20612" y="10888"/>
                  </a:cubicBezTo>
                  <a:lnTo>
                    <a:pt x="20635" y="10842"/>
                  </a:lnTo>
                  <a:cubicBezTo>
                    <a:pt x="20703" y="10728"/>
                    <a:pt x="20772" y="10614"/>
                    <a:pt x="20817" y="10500"/>
                  </a:cubicBezTo>
                  <a:lnTo>
                    <a:pt x="20886" y="10408"/>
                  </a:lnTo>
                  <a:cubicBezTo>
                    <a:pt x="20909" y="10317"/>
                    <a:pt x="20954" y="10249"/>
                    <a:pt x="21000" y="10180"/>
                  </a:cubicBezTo>
                  <a:lnTo>
                    <a:pt x="21023" y="10134"/>
                  </a:lnTo>
                  <a:cubicBezTo>
                    <a:pt x="21046" y="10066"/>
                    <a:pt x="21069" y="10020"/>
                    <a:pt x="21114" y="9975"/>
                  </a:cubicBezTo>
                  <a:lnTo>
                    <a:pt x="21137" y="9929"/>
                  </a:lnTo>
                  <a:cubicBezTo>
                    <a:pt x="21206" y="9792"/>
                    <a:pt x="21274" y="9655"/>
                    <a:pt x="21365" y="9518"/>
                  </a:cubicBezTo>
                  <a:cubicBezTo>
                    <a:pt x="21388" y="9450"/>
                    <a:pt x="21434" y="9381"/>
                    <a:pt x="21457" y="9313"/>
                  </a:cubicBezTo>
                  <a:cubicBezTo>
                    <a:pt x="21502" y="9244"/>
                    <a:pt x="21548" y="9176"/>
                    <a:pt x="21594" y="9084"/>
                  </a:cubicBezTo>
                  <a:cubicBezTo>
                    <a:pt x="21662" y="8925"/>
                    <a:pt x="21753" y="8788"/>
                    <a:pt x="21845" y="8651"/>
                  </a:cubicBezTo>
                  <a:cubicBezTo>
                    <a:pt x="21890" y="8582"/>
                    <a:pt x="21936" y="8514"/>
                    <a:pt x="21959" y="8445"/>
                  </a:cubicBezTo>
                  <a:cubicBezTo>
                    <a:pt x="21982" y="8400"/>
                    <a:pt x="22027" y="8354"/>
                    <a:pt x="22050" y="8308"/>
                  </a:cubicBezTo>
                  <a:lnTo>
                    <a:pt x="22096" y="8240"/>
                  </a:lnTo>
                  <a:lnTo>
                    <a:pt x="22187" y="8080"/>
                  </a:lnTo>
                  <a:cubicBezTo>
                    <a:pt x="22233" y="7989"/>
                    <a:pt x="22301" y="7898"/>
                    <a:pt x="22347" y="7806"/>
                  </a:cubicBezTo>
                  <a:lnTo>
                    <a:pt x="22461" y="7601"/>
                  </a:lnTo>
                  <a:cubicBezTo>
                    <a:pt x="22507" y="7532"/>
                    <a:pt x="22552" y="7464"/>
                    <a:pt x="22598" y="7373"/>
                  </a:cubicBezTo>
                  <a:lnTo>
                    <a:pt x="22644" y="7281"/>
                  </a:lnTo>
                  <a:cubicBezTo>
                    <a:pt x="22689" y="7213"/>
                    <a:pt x="22712" y="7167"/>
                    <a:pt x="22758" y="7099"/>
                  </a:cubicBezTo>
                  <a:lnTo>
                    <a:pt x="22780" y="7053"/>
                  </a:lnTo>
                  <a:lnTo>
                    <a:pt x="22803" y="6985"/>
                  </a:lnTo>
                  <a:lnTo>
                    <a:pt x="22826" y="6985"/>
                  </a:lnTo>
                  <a:cubicBezTo>
                    <a:pt x="22826" y="6962"/>
                    <a:pt x="22826" y="6962"/>
                    <a:pt x="22849" y="6939"/>
                  </a:cubicBezTo>
                  <a:lnTo>
                    <a:pt x="22849" y="6916"/>
                  </a:lnTo>
                  <a:cubicBezTo>
                    <a:pt x="22872" y="6893"/>
                    <a:pt x="22872" y="6893"/>
                    <a:pt x="22872" y="6893"/>
                  </a:cubicBezTo>
                  <a:cubicBezTo>
                    <a:pt x="22895" y="6870"/>
                    <a:pt x="22917" y="6825"/>
                    <a:pt x="22917" y="6802"/>
                  </a:cubicBezTo>
                  <a:cubicBezTo>
                    <a:pt x="22917" y="6756"/>
                    <a:pt x="22940" y="6711"/>
                    <a:pt x="22940" y="6688"/>
                  </a:cubicBezTo>
                  <a:cubicBezTo>
                    <a:pt x="22940" y="6642"/>
                    <a:pt x="22940" y="6597"/>
                    <a:pt x="22917" y="6574"/>
                  </a:cubicBezTo>
                  <a:cubicBezTo>
                    <a:pt x="22917" y="6528"/>
                    <a:pt x="22917" y="6460"/>
                    <a:pt x="22895" y="6414"/>
                  </a:cubicBezTo>
                  <a:cubicBezTo>
                    <a:pt x="22872" y="6345"/>
                    <a:pt x="22849" y="6300"/>
                    <a:pt x="22803" y="6231"/>
                  </a:cubicBezTo>
                  <a:cubicBezTo>
                    <a:pt x="22780" y="6163"/>
                    <a:pt x="22735" y="6117"/>
                    <a:pt x="22689" y="6072"/>
                  </a:cubicBezTo>
                  <a:lnTo>
                    <a:pt x="22666" y="6049"/>
                  </a:lnTo>
                  <a:cubicBezTo>
                    <a:pt x="22507" y="5843"/>
                    <a:pt x="22301" y="5684"/>
                    <a:pt x="22119" y="5547"/>
                  </a:cubicBezTo>
                  <a:lnTo>
                    <a:pt x="22096" y="5524"/>
                  </a:lnTo>
                  <a:lnTo>
                    <a:pt x="22027" y="5455"/>
                  </a:lnTo>
                  <a:lnTo>
                    <a:pt x="21845" y="5318"/>
                  </a:lnTo>
                  <a:cubicBezTo>
                    <a:pt x="21753" y="5204"/>
                    <a:pt x="21616" y="5136"/>
                    <a:pt x="21502" y="5044"/>
                  </a:cubicBezTo>
                  <a:lnTo>
                    <a:pt x="21479" y="4999"/>
                  </a:lnTo>
                  <a:lnTo>
                    <a:pt x="21342" y="4907"/>
                  </a:lnTo>
                  <a:cubicBezTo>
                    <a:pt x="21274" y="4839"/>
                    <a:pt x="21183" y="4771"/>
                    <a:pt x="21091" y="4725"/>
                  </a:cubicBezTo>
                  <a:cubicBezTo>
                    <a:pt x="20954" y="4611"/>
                    <a:pt x="20840" y="4519"/>
                    <a:pt x="20703" y="4428"/>
                  </a:cubicBezTo>
                  <a:cubicBezTo>
                    <a:pt x="20635" y="4382"/>
                    <a:pt x="20566" y="4337"/>
                    <a:pt x="20498" y="4291"/>
                  </a:cubicBezTo>
                  <a:cubicBezTo>
                    <a:pt x="20429" y="4246"/>
                    <a:pt x="20361" y="4177"/>
                    <a:pt x="20293" y="4131"/>
                  </a:cubicBezTo>
                  <a:cubicBezTo>
                    <a:pt x="20270" y="4109"/>
                    <a:pt x="20224" y="4086"/>
                    <a:pt x="20201" y="4086"/>
                  </a:cubicBezTo>
                  <a:cubicBezTo>
                    <a:pt x="20178" y="4040"/>
                    <a:pt x="20133" y="4017"/>
                    <a:pt x="20110" y="3994"/>
                  </a:cubicBezTo>
                  <a:cubicBezTo>
                    <a:pt x="20041" y="3949"/>
                    <a:pt x="19950" y="3903"/>
                    <a:pt x="19882" y="3858"/>
                  </a:cubicBezTo>
                  <a:cubicBezTo>
                    <a:pt x="19790" y="3789"/>
                    <a:pt x="19699" y="3721"/>
                    <a:pt x="19585" y="3652"/>
                  </a:cubicBezTo>
                  <a:lnTo>
                    <a:pt x="19471" y="3584"/>
                  </a:lnTo>
                  <a:cubicBezTo>
                    <a:pt x="19425" y="3561"/>
                    <a:pt x="19402" y="3538"/>
                    <a:pt x="19357" y="3515"/>
                  </a:cubicBezTo>
                  <a:cubicBezTo>
                    <a:pt x="19334" y="3492"/>
                    <a:pt x="19288" y="3469"/>
                    <a:pt x="19243" y="3424"/>
                  </a:cubicBezTo>
                  <a:lnTo>
                    <a:pt x="19083" y="3310"/>
                  </a:lnTo>
                  <a:lnTo>
                    <a:pt x="19014" y="3287"/>
                  </a:lnTo>
                  <a:cubicBezTo>
                    <a:pt x="18877" y="3196"/>
                    <a:pt x="18740" y="3104"/>
                    <a:pt x="18603" y="3013"/>
                  </a:cubicBezTo>
                  <a:cubicBezTo>
                    <a:pt x="18489" y="2944"/>
                    <a:pt x="18352" y="2876"/>
                    <a:pt x="18238" y="2808"/>
                  </a:cubicBezTo>
                  <a:lnTo>
                    <a:pt x="18147" y="2739"/>
                  </a:lnTo>
                  <a:lnTo>
                    <a:pt x="18124" y="2739"/>
                  </a:lnTo>
                  <a:cubicBezTo>
                    <a:pt x="17987" y="2648"/>
                    <a:pt x="17827" y="2579"/>
                    <a:pt x="17690" y="2488"/>
                  </a:cubicBezTo>
                  <a:lnTo>
                    <a:pt x="17462" y="2374"/>
                  </a:lnTo>
                  <a:cubicBezTo>
                    <a:pt x="17234" y="2260"/>
                    <a:pt x="17006" y="2123"/>
                    <a:pt x="16755" y="2009"/>
                  </a:cubicBezTo>
                  <a:lnTo>
                    <a:pt x="16595" y="1940"/>
                  </a:lnTo>
                  <a:lnTo>
                    <a:pt x="16526" y="1895"/>
                  </a:lnTo>
                  <a:lnTo>
                    <a:pt x="16458" y="1872"/>
                  </a:lnTo>
                  <a:cubicBezTo>
                    <a:pt x="16321" y="1803"/>
                    <a:pt x="16184" y="1735"/>
                    <a:pt x="16047" y="1689"/>
                  </a:cubicBezTo>
                  <a:cubicBezTo>
                    <a:pt x="15887" y="1621"/>
                    <a:pt x="15727" y="1552"/>
                    <a:pt x="15568" y="1484"/>
                  </a:cubicBezTo>
                  <a:cubicBezTo>
                    <a:pt x="15408" y="1415"/>
                    <a:pt x="15248" y="1347"/>
                    <a:pt x="15088" y="1301"/>
                  </a:cubicBezTo>
                  <a:cubicBezTo>
                    <a:pt x="14997" y="1255"/>
                    <a:pt x="14883" y="1210"/>
                    <a:pt x="14792" y="1187"/>
                  </a:cubicBezTo>
                  <a:cubicBezTo>
                    <a:pt x="14723" y="1164"/>
                    <a:pt x="14677" y="1141"/>
                    <a:pt x="14609" y="1118"/>
                  </a:cubicBezTo>
                  <a:lnTo>
                    <a:pt x="14495" y="1073"/>
                  </a:lnTo>
                  <a:cubicBezTo>
                    <a:pt x="14381" y="1027"/>
                    <a:pt x="14244" y="982"/>
                    <a:pt x="14130" y="936"/>
                  </a:cubicBezTo>
                  <a:cubicBezTo>
                    <a:pt x="14038" y="913"/>
                    <a:pt x="13924" y="890"/>
                    <a:pt x="13833" y="845"/>
                  </a:cubicBezTo>
                  <a:cubicBezTo>
                    <a:pt x="13764" y="845"/>
                    <a:pt x="13696" y="822"/>
                    <a:pt x="13628" y="799"/>
                  </a:cubicBezTo>
                  <a:cubicBezTo>
                    <a:pt x="13582" y="776"/>
                    <a:pt x="13536" y="776"/>
                    <a:pt x="13513" y="753"/>
                  </a:cubicBezTo>
                  <a:cubicBezTo>
                    <a:pt x="13468" y="753"/>
                    <a:pt x="13422" y="730"/>
                    <a:pt x="13376" y="708"/>
                  </a:cubicBezTo>
                  <a:cubicBezTo>
                    <a:pt x="13308" y="708"/>
                    <a:pt x="13239" y="685"/>
                    <a:pt x="13194" y="662"/>
                  </a:cubicBezTo>
                  <a:lnTo>
                    <a:pt x="13125" y="639"/>
                  </a:lnTo>
                  <a:cubicBezTo>
                    <a:pt x="13011" y="616"/>
                    <a:pt x="12920" y="593"/>
                    <a:pt x="12829" y="571"/>
                  </a:cubicBezTo>
                  <a:cubicBezTo>
                    <a:pt x="12760" y="548"/>
                    <a:pt x="12692" y="525"/>
                    <a:pt x="12623" y="502"/>
                  </a:cubicBezTo>
                  <a:cubicBezTo>
                    <a:pt x="12463" y="479"/>
                    <a:pt x="12326" y="434"/>
                    <a:pt x="12167" y="388"/>
                  </a:cubicBezTo>
                  <a:lnTo>
                    <a:pt x="12121" y="388"/>
                  </a:lnTo>
                  <a:lnTo>
                    <a:pt x="12053" y="365"/>
                  </a:lnTo>
                  <a:cubicBezTo>
                    <a:pt x="11916" y="342"/>
                    <a:pt x="11779" y="297"/>
                    <a:pt x="11642" y="274"/>
                  </a:cubicBezTo>
                  <a:cubicBezTo>
                    <a:pt x="11459" y="228"/>
                    <a:pt x="11277" y="205"/>
                    <a:pt x="11094" y="160"/>
                  </a:cubicBezTo>
                  <a:cubicBezTo>
                    <a:pt x="10957" y="160"/>
                    <a:pt x="10797" y="114"/>
                    <a:pt x="10615" y="114"/>
                  </a:cubicBezTo>
                  <a:lnTo>
                    <a:pt x="10523" y="114"/>
                  </a:lnTo>
                  <a:cubicBezTo>
                    <a:pt x="10478" y="114"/>
                    <a:pt x="10409" y="91"/>
                    <a:pt x="10363" y="91"/>
                  </a:cubicBezTo>
                  <a:lnTo>
                    <a:pt x="10067" y="91"/>
                  </a:lnTo>
                  <a:cubicBezTo>
                    <a:pt x="9998" y="46"/>
                    <a:pt x="9930" y="46"/>
                    <a:pt x="9884" y="23"/>
                  </a:cubicBezTo>
                  <a:cubicBezTo>
                    <a:pt x="9816" y="0"/>
                    <a:pt x="9747" y="0"/>
                    <a:pt x="9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14"/>
            <p:cNvSpPr/>
            <p:nvPr/>
          </p:nvSpPr>
          <p:spPr>
            <a:xfrm>
              <a:off x="-320759" y="2833284"/>
              <a:ext cx="149436" cy="99642"/>
            </a:xfrm>
            <a:custGeom>
              <a:avLst/>
              <a:gdLst/>
              <a:ahLst/>
              <a:cxnLst/>
              <a:rect l="l" t="t" r="r" b="b"/>
              <a:pathLst>
                <a:path w="2671" h="1781" extrusionOk="0">
                  <a:moveTo>
                    <a:pt x="411" y="0"/>
                  </a:moveTo>
                  <a:cubicBezTo>
                    <a:pt x="366" y="0"/>
                    <a:pt x="320" y="23"/>
                    <a:pt x="274" y="23"/>
                  </a:cubicBezTo>
                  <a:cubicBezTo>
                    <a:pt x="229" y="46"/>
                    <a:pt x="183" y="69"/>
                    <a:pt x="160" y="92"/>
                  </a:cubicBezTo>
                  <a:cubicBezTo>
                    <a:pt x="137" y="115"/>
                    <a:pt x="115" y="115"/>
                    <a:pt x="115" y="137"/>
                  </a:cubicBezTo>
                  <a:cubicBezTo>
                    <a:pt x="92" y="137"/>
                    <a:pt x="69" y="137"/>
                    <a:pt x="46" y="160"/>
                  </a:cubicBezTo>
                  <a:cubicBezTo>
                    <a:pt x="23" y="160"/>
                    <a:pt x="0" y="183"/>
                    <a:pt x="0" y="206"/>
                  </a:cubicBezTo>
                  <a:cubicBezTo>
                    <a:pt x="0" y="229"/>
                    <a:pt x="0" y="252"/>
                    <a:pt x="23" y="274"/>
                  </a:cubicBezTo>
                  <a:cubicBezTo>
                    <a:pt x="46" y="343"/>
                    <a:pt x="69" y="411"/>
                    <a:pt x="92" y="480"/>
                  </a:cubicBezTo>
                  <a:cubicBezTo>
                    <a:pt x="137" y="548"/>
                    <a:pt x="183" y="594"/>
                    <a:pt x="206" y="662"/>
                  </a:cubicBezTo>
                  <a:cubicBezTo>
                    <a:pt x="297" y="777"/>
                    <a:pt x="388" y="891"/>
                    <a:pt x="503" y="1005"/>
                  </a:cubicBezTo>
                  <a:cubicBezTo>
                    <a:pt x="548" y="1050"/>
                    <a:pt x="617" y="1119"/>
                    <a:pt x="685" y="1165"/>
                  </a:cubicBezTo>
                  <a:cubicBezTo>
                    <a:pt x="754" y="1210"/>
                    <a:pt x="822" y="1256"/>
                    <a:pt x="868" y="1302"/>
                  </a:cubicBezTo>
                  <a:cubicBezTo>
                    <a:pt x="936" y="1347"/>
                    <a:pt x="1005" y="1370"/>
                    <a:pt x="1050" y="1416"/>
                  </a:cubicBezTo>
                  <a:cubicBezTo>
                    <a:pt x="1119" y="1461"/>
                    <a:pt x="1210" y="1484"/>
                    <a:pt x="1279" y="1507"/>
                  </a:cubicBezTo>
                  <a:cubicBezTo>
                    <a:pt x="1416" y="1575"/>
                    <a:pt x="1553" y="1644"/>
                    <a:pt x="1712" y="1667"/>
                  </a:cubicBezTo>
                  <a:cubicBezTo>
                    <a:pt x="1781" y="1690"/>
                    <a:pt x="1849" y="1712"/>
                    <a:pt x="1918" y="1735"/>
                  </a:cubicBezTo>
                  <a:cubicBezTo>
                    <a:pt x="1986" y="1758"/>
                    <a:pt x="2055" y="1758"/>
                    <a:pt x="2146" y="1781"/>
                  </a:cubicBezTo>
                  <a:lnTo>
                    <a:pt x="2329" y="1781"/>
                  </a:lnTo>
                  <a:cubicBezTo>
                    <a:pt x="2420" y="1781"/>
                    <a:pt x="2534" y="1781"/>
                    <a:pt x="2602" y="1690"/>
                  </a:cubicBezTo>
                  <a:cubicBezTo>
                    <a:pt x="2625" y="1667"/>
                    <a:pt x="2648" y="1644"/>
                    <a:pt x="2671" y="1598"/>
                  </a:cubicBezTo>
                  <a:cubicBezTo>
                    <a:pt x="2671" y="1553"/>
                    <a:pt x="2671" y="1507"/>
                    <a:pt x="2671" y="1484"/>
                  </a:cubicBezTo>
                  <a:cubicBezTo>
                    <a:pt x="2648" y="1461"/>
                    <a:pt x="2648" y="1416"/>
                    <a:pt x="2648" y="1416"/>
                  </a:cubicBezTo>
                  <a:cubicBezTo>
                    <a:pt x="2625" y="1370"/>
                    <a:pt x="2625" y="1347"/>
                    <a:pt x="2602" y="1324"/>
                  </a:cubicBezTo>
                  <a:cubicBezTo>
                    <a:pt x="2557" y="1233"/>
                    <a:pt x="2511" y="1165"/>
                    <a:pt x="2466" y="1119"/>
                  </a:cubicBezTo>
                  <a:cubicBezTo>
                    <a:pt x="2420" y="1050"/>
                    <a:pt x="2374" y="982"/>
                    <a:pt x="2306" y="914"/>
                  </a:cubicBezTo>
                  <a:cubicBezTo>
                    <a:pt x="2260" y="845"/>
                    <a:pt x="2192" y="777"/>
                    <a:pt x="2123" y="731"/>
                  </a:cubicBezTo>
                  <a:cubicBezTo>
                    <a:pt x="2055" y="662"/>
                    <a:pt x="1986" y="594"/>
                    <a:pt x="1895" y="548"/>
                  </a:cubicBezTo>
                  <a:cubicBezTo>
                    <a:pt x="1826" y="480"/>
                    <a:pt x="1758" y="434"/>
                    <a:pt x="1667" y="389"/>
                  </a:cubicBezTo>
                  <a:cubicBezTo>
                    <a:pt x="1507" y="297"/>
                    <a:pt x="1324" y="206"/>
                    <a:pt x="1142" y="137"/>
                  </a:cubicBezTo>
                  <a:cubicBezTo>
                    <a:pt x="982" y="92"/>
                    <a:pt x="799" y="46"/>
                    <a:pt x="640" y="23"/>
                  </a:cubicBezTo>
                  <a:cubicBezTo>
                    <a:pt x="571" y="23"/>
                    <a:pt x="503" y="0"/>
                    <a:pt x="4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14"/>
            <p:cNvSpPr/>
            <p:nvPr/>
          </p:nvSpPr>
          <p:spPr>
            <a:xfrm>
              <a:off x="-281203" y="2086206"/>
              <a:ext cx="661579" cy="516004"/>
            </a:xfrm>
            <a:custGeom>
              <a:avLst/>
              <a:gdLst/>
              <a:ahLst/>
              <a:cxnLst/>
              <a:rect l="l" t="t" r="r" b="b"/>
              <a:pathLst>
                <a:path w="11825" h="9223" extrusionOk="0">
                  <a:moveTo>
                    <a:pt x="2238" y="1"/>
                  </a:moveTo>
                  <a:cubicBezTo>
                    <a:pt x="2215" y="1"/>
                    <a:pt x="2169" y="1"/>
                    <a:pt x="2169" y="46"/>
                  </a:cubicBezTo>
                  <a:cubicBezTo>
                    <a:pt x="2147" y="46"/>
                    <a:pt x="2147" y="46"/>
                    <a:pt x="2147" y="69"/>
                  </a:cubicBezTo>
                  <a:cubicBezTo>
                    <a:pt x="2124" y="69"/>
                    <a:pt x="2124" y="92"/>
                    <a:pt x="2101" y="115"/>
                  </a:cubicBezTo>
                  <a:lnTo>
                    <a:pt x="2101" y="138"/>
                  </a:lnTo>
                  <a:lnTo>
                    <a:pt x="2101" y="160"/>
                  </a:lnTo>
                  <a:cubicBezTo>
                    <a:pt x="2078" y="206"/>
                    <a:pt x="2055" y="252"/>
                    <a:pt x="2032" y="297"/>
                  </a:cubicBezTo>
                  <a:lnTo>
                    <a:pt x="1941" y="480"/>
                  </a:lnTo>
                  <a:cubicBezTo>
                    <a:pt x="1873" y="594"/>
                    <a:pt x="1827" y="708"/>
                    <a:pt x="1759" y="845"/>
                  </a:cubicBezTo>
                  <a:cubicBezTo>
                    <a:pt x="1713" y="891"/>
                    <a:pt x="1690" y="959"/>
                    <a:pt x="1667" y="1005"/>
                  </a:cubicBezTo>
                  <a:lnTo>
                    <a:pt x="1622" y="1074"/>
                  </a:lnTo>
                  <a:lnTo>
                    <a:pt x="1622" y="1096"/>
                  </a:lnTo>
                  <a:lnTo>
                    <a:pt x="1553" y="1233"/>
                  </a:lnTo>
                  <a:cubicBezTo>
                    <a:pt x="1462" y="1370"/>
                    <a:pt x="1416" y="1507"/>
                    <a:pt x="1348" y="1644"/>
                  </a:cubicBezTo>
                  <a:cubicBezTo>
                    <a:pt x="1302" y="1713"/>
                    <a:pt x="1279" y="1758"/>
                    <a:pt x="1234" y="1827"/>
                  </a:cubicBezTo>
                  <a:lnTo>
                    <a:pt x="1211" y="1895"/>
                  </a:lnTo>
                  <a:lnTo>
                    <a:pt x="1142" y="2032"/>
                  </a:lnTo>
                  <a:lnTo>
                    <a:pt x="1142" y="2032"/>
                  </a:lnTo>
                  <a:lnTo>
                    <a:pt x="1165" y="2009"/>
                  </a:lnTo>
                  <a:lnTo>
                    <a:pt x="1165" y="2009"/>
                  </a:lnTo>
                  <a:cubicBezTo>
                    <a:pt x="1074" y="2192"/>
                    <a:pt x="982" y="2352"/>
                    <a:pt x="914" y="2534"/>
                  </a:cubicBezTo>
                  <a:lnTo>
                    <a:pt x="891" y="2557"/>
                  </a:lnTo>
                  <a:lnTo>
                    <a:pt x="891" y="2580"/>
                  </a:lnTo>
                  <a:lnTo>
                    <a:pt x="823" y="2694"/>
                  </a:lnTo>
                  <a:lnTo>
                    <a:pt x="709" y="2922"/>
                  </a:lnTo>
                  <a:cubicBezTo>
                    <a:pt x="686" y="2991"/>
                    <a:pt x="663" y="3059"/>
                    <a:pt x="617" y="3105"/>
                  </a:cubicBezTo>
                  <a:lnTo>
                    <a:pt x="594" y="3151"/>
                  </a:lnTo>
                  <a:lnTo>
                    <a:pt x="549" y="3242"/>
                  </a:lnTo>
                  <a:cubicBezTo>
                    <a:pt x="503" y="3356"/>
                    <a:pt x="457" y="3470"/>
                    <a:pt x="389" y="3584"/>
                  </a:cubicBezTo>
                  <a:cubicBezTo>
                    <a:pt x="343" y="3653"/>
                    <a:pt x="321" y="3721"/>
                    <a:pt x="275" y="3813"/>
                  </a:cubicBezTo>
                  <a:lnTo>
                    <a:pt x="229" y="3927"/>
                  </a:lnTo>
                  <a:lnTo>
                    <a:pt x="206" y="3949"/>
                  </a:lnTo>
                  <a:lnTo>
                    <a:pt x="184" y="3972"/>
                  </a:lnTo>
                  <a:lnTo>
                    <a:pt x="161" y="4018"/>
                  </a:lnTo>
                  <a:lnTo>
                    <a:pt x="161" y="4041"/>
                  </a:lnTo>
                  <a:lnTo>
                    <a:pt x="138" y="4086"/>
                  </a:lnTo>
                  <a:cubicBezTo>
                    <a:pt x="138" y="4086"/>
                    <a:pt x="115" y="4109"/>
                    <a:pt x="115" y="4109"/>
                  </a:cubicBezTo>
                  <a:cubicBezTo>
                    <a:pt x="115" y="4109"/>
                    <a:pt x="92" y="4132"/>
                    <a:pt x="92" y="4155"/>
                  </a:cubicBezTo>
                  <a:cubicBezTo>
                    <a:pt x="47" y="4201"/>
                    <a:pt x="24" y="4223"/>
                    <a:pt x="24" y="4269"/>
                  </a:cubicBezTo>
                  <a:cubicBezTo>
                    <a:pt x="1" y="4338"/>
                    <a:pt x="24" y="4406"/>
                    <a:pt x="69" y="4474"/>
                  </a:cubicBezTo>
                  <a:cubicBezTo>
                    <a:pt x="115" y="4520"/>
                    <a:pt x="138" y="4543"/>
                    <a:pt x="206" y="4566"/>
                  </a:cubicBezTo>
                  <a:cubicBezTo>
                    <a:pt x="229" y="4589"/>
                    <a:pt x="275" y="4611"/>
                    <a:pt x="321" y="4634"/>
                  </a:cubicBezTo>
                  <a:cubicBezTo>
                    <a:pt x="389" y="4680"/>
                    <a:pt x="480" y="4703"/>
                    <a:pt x="549" y="4748"/>
                  </a:cubicBezTo>
                  <a:lnTo>
                    <a:pt x="594" y="4771"/>
                  </a:lnTo>
                  <a:cubicBezTo>
                    <a:pt x="663" y="4794"/>
                    <a:pt x="731" y="4817"/>
                    <a:pt x="800" y="4862"/>
                  </a:cubicBezTo>
                  <a:lnTo>
                    <a:pt x="868" y="4885"/>
                  </a:lnTo>
                  <a:cubicBezTo>
                    <a:pt x="914" y="4908"/>
                    <a:pt x="982" y="4931"/>
                    <a:pt x="1028" y="4954"/>
                  </a:cubicBezTo>
                  <a:cubicBezTo>
                    <a:pt x="1074" y="4977"/>
                    <a:pt x="1142" y="4999"/>
                    <a:pt x="1211" y="5045"/>
                  </a:cubicBezTo>
                  <a:lnTo>
                    <a:pt x="1256" y="5068"/>
                  </a:lnTo>
                  <a:cubicBezTo>
                    <a:pt x="1302" y="5091"/>
                    <a:pt x="1371" y="5136"/>
                    <a:pt x="1439" y="5159"/>
                  </a:cubicBezTo>
                  <a:cubicBezTo>
                    <a:pt x="1576" y="5228"/>
                    <a:pt x="1713" y="5296"/>
                    <a:pt x="1850" y="5365"/>
                  </a:cubicBezTo>
                  <a:cubicBezTo>
                    <a:pt x="1941" y="5410"/>
                    <a:pt x="2055" y="5456"/>
                    <a:pt x="2147" y="5524"/>
                  </a:cubicBezTo>
                  <a:lnTo>
                    <a:pt x="2261" y="5570"/>
                  </a:lnTo>
                  <a:cubicBezTo>
                    <a:pt x="2329" y="5616"/>
                    <a:pt x="2398" y="5639"/>
                    <a:pt x="2466" y="5684"/>
                  </a:cubicBezTo>
                  <a:cubicBezTo>
                    <a:pt x="2535" y="5707"/>
                    <a:pt x="2603" y="5753"/>
                    <a:pt x="2672" y="5776"/>
                  </a:cubicBezTo>
                  <a:lnTo>
                    <a:pt x="2740" y="5821"/>
                  </a:lnTo>
                  <a:lnTo>
                    <a:pt x="2763" y="5821"/>
                  </a:lnTo>
                  <a:lnTo>
                    <a:pt x="2808" y="5844"/>
                  </a:lnTo>
                  <a:lnTo>
                    <a:pt x="2831" y="5844"/>
                  </a:lnTo>
                  <a:lnTo>
                    <a:pt x="2854" y="5867"/>
                  </a:lnTo>
                  <a:lnTo>
                    <a:pt x="2945" y="5912"/>
                  </a:lnTo>
                  <a:cubicBezTo>
                    <a:pt x="3060" y="5958"/>
                    <a:pt x="3151" y="6004"/>
                    <a:pt x="3242" y="6049"/>
                  </a:cubicBezTo>
                  <a:lnTo>
                    <a:pt x="3265" y="6049"/>
                  </a:lnTo>
                  <a:lnTo>
                    <a:pt x="3379" y="6095"/>
                  </a:lnTo>
                  <a:cubicBezTo>
                    <a:pt x="3516" y="6164"/>
                    <a:pt x="3653" y="6232"/>
                    <a:pt x="3790" y="6300"/>
                  </a:cubicBezTo>
                  <a:cubicBezTo>
                    <a:pt x="3881" y="6346"/>
                    <a:pt x="3950" y="6392"/>
                    <a:pt x="4041" y="6415"/>
                  </a:cubicBezTo>
                  <a:lnTo>
                    <a:pt x="4224" y="6506"/>
                  </a:lnTo>
                  <a:cubicBezTo>
                    <a:pt x="4361" y="6574"/>
                    <a:pt x="4498" y="6643"/>
                    <a:pt x="4635" y="6734"/>
                  </a:cubicBezTo>
                  <a:lnTo>
                    <a:pt x="4657" y="6734"/>
                  </a:lnTo>
                  <a:cubicBezTo>
                    <a:pt x="4817" y="6803"/>
                    <a:pt x="4954" y="6894"/>
                    <a:pt x="5091" y="6962"/>
                  </a:cubicBezTo>
                  <a:lnTo>
                    <a:pt x="5502" y="7168"/>
                  </a:lnTo>
                  <a:lnTo>
                    <a:pt x="5639" y="7259"/>
                  </a:lnTo>
                  <a:lnTo>
                    <a:pt x="5753" y="7305"/>
                  </a:lnTo>
                  <a:lnTo>
                    <a:pt x="6027" y="7465"/>
                  </a:lnTo>
                  <a:lnTo>
                    <a:pt x="6118" y="7510"/>
                  </a:lnTo>
                  <a:cubicBezTo>
                    <a:pt x="6232" y="7579"/>
                    <a:pt x="6346" y="7624"/>
                    <a:pt x="6461" y="7693"/>
                  </a:cubicBezTo>
                  <a:lnTo>
                    <a:pt x="6757" y="7853"/>
                  </a:lnTo>
                  <a:lnTo>
                    <a:pt x="6917" y="7921"/>
                  </a:lnTo>
                  <a:lnTo>
                    <a:pt x="7328" y="8127"/>
                  </a:lnTo>
                  <a:lnTo>
                    <a:pt x="7670" y="8309"/>
                  </a:lnTo>
                  <a:lnTo>
                    <a:pt x="7807" y="8378"/>
                  </a:lnTo>
                  <a:cubicBezTo>
                    <a:pt x="7876" y="8423"/>
                    <a:pt x="7967" y="8446"/>
                    <a:pt x="8035" y="8492"/>
                  </a:cubicBezTo>
                  <a:lnTo>
                    <a:pt x="8104" y="8515"/>
                  </a:lnTo>
                  <a:lnTo>
                    <a:pt x="8150" y="8537"/>
                  </a:lnTo>
                  <a:lnTo>
                    <a:pt x="8218" y="8583"/>
                  </a:lnTo>
                  <a:lnTo>
                    <a:pt x="8264" y="8583"/>
                  </a:lnTo>
                  <a:cubicBezTo>
                    <a:pt x="8378" y="8651"/>
                    <a:pt x="8515" y="8720"/>
                    <a:pt x="8652" y="8788"/>
                  </a:cubicBezTo>
                  <a:cubicBezTo>
                    <a:pt x="8720" y="8834"/>
                    <a:pt x="8812" y="8857"/>
                    <a:pt x="8880" y="8903"/>
                  </a:cubicBezTo>
                  <a:cubicBezTo>
                    <a:pt x="9017" y="8948"/>
                    <a:pt x="9131" y="9017"/>
                    <a:pt x="9245" y="9062"/>
                  </a:cubicBezTo>
                  <a:cubicBezTo>
                    <a:pt x="9291" y="9085"/>
                    <a:pt x="9337" y="9108"/>
                    <a:pt x="9382" y="9154"/>
                  </a:cubicBezTo>
                  <a:lnTo>
                    <a:pt x="9405" y="9154"/>
                  </a:lnTo>
                  <a:cubicBezTo>
                    <a:pt x="9451" y="9199"/>
                    <a:pt x="9519" y="9222"/>
                    <a:pt x="9565" y="9222"/>
                  </a:cubicBezTo>
                  <a:lnTo>
                    <a:pt x="9610" y="9222"/>
                  </a:lnTo>
                  <a:cubicBezTo>
                    <a:pt x="9679" y="9199"/>
                    <a:pt x="9747" y="9154"/>
                    <a:pt x="9793" y="9062"/>
                  </a:cubicBezTo>
                  <a:cubicBezTo>
                    <a:pt x="9816" y="9040"/>
                    <a:pt x="9839" y="8994"/>
                    <a:pt x="9839" y="8948"/>
                  </a:cubicBezTo>
                  <a:cubicBezTo>
                    <a:pt x="9862" y="8925"/>
                    <a:pt x="9862" y="8880"/>
                    <a:pt x="9884" y="8857"/>
                  </a:cubicBezTo>
                  <a:lnTo>
                    <a:pt x="9884" y="8857"/>
                  </a:lnTo>
                  <a:lnTo>
                    <a:pt x="9862" y="8880"/>
                  </a:lnTo>
                  <a:cubicBezTo>
                    <a:pt x="9907" y="8788"/>
                    <a:pt x="9953" y="8697"/>
                    <a:pt x="9998" y="8606"/>
                  </a:cubicBezTo>
                  <a:cubicBezTo>
                    <a:pt x="10021" y="8560"/>
                    <a:pt x="10044" y="8537"/>
                    <a:pt x="10044" y="8492"/>
                  </a:cubicBezTo>
                  <a:cubicBezTo>
                    <a:pt x="10067" y="8469"/>
                    <a:pt x="10090" y="8423"/>
                    <a:pt x="10113" y="8400"/>
                  </a:cubicBezTo>
                  <a:cubicBezTo>
                    <a:pt x="10158" y="8309"/>
                    <a:pt x="10181" y="8218"/>
                    <a:pt x="10227" y="8127"/>
                  </a:cubicBezTo>
                  <a:lnTo>
                    <a:pt x="10272" y="7990"/>
                  </a:lnTo>
                  <a:cubicBezTo>
                    <a:pt x="10318" y="7875"/>
                    <a:pt x="10364" y="7761"/>
                    <a:pt x="10432" y="7647"/>
                  </a:cubicBezTo>
                  <a:cubicBezTo>
                    <a:pt x="10478" y="7510"/>
                    <a:pt x="10546" y="7373"/>
                    <a:pt x="10615" y="7259"/>
                  </a:cubicBezTo>
                  <a:lnTo>
                    <a:pt x="10638" y="7213"/>
                  </a:lnTo>
                  <a:lnTo>
                    <a:pt x="10660" y="7191"/>
                  </a:lnTo>
                  <a:lnTo>
                    <a:pt x="10683" y="7145"/>
                  </a:lnTo>
                  <a:lnTo>
                    <a:pt x="10729" y="7031"/>
                  </a:lnTo>
                  <a:cubicBezTo>
                    <a:pt x="10752" y="7008"/>
                    <a:pt x="10775" y="6962"/>
                    <a:pt x="10820" y="6917"/>
                  </a:cubicBezTo>
                  <a:cubicBezTo>
                    <a:pt x="10820" y="6894"/>
                    <a:pt x="10843" y="6848"/>
                    <a:pt x="10866" y="6825"/>
                  </a:cubicBezTo>
                  <a:cubicBezTo>
                    <a:pt x="11048" y="6529"/>
                    <a:pt x="11185" y="6232"/>
                    <a:pt x="11300" y="5935"/>
                  </a:cubicBezTo>
                  <a:lnTo>
                    <a:pt x="11322" y="5867"/>
                  </a:lnTo>
                  <a:cubicBezTo>
                    <a:pt x="11345" y="5821"/>
                    <a:pt x="11368" y="5753"/>
                    <a:pt x="11391" y="5707"/>
                  </a:cubicBezTo>
                  <a:cubicBezTo>
                    <a:pt x="11414" y="5661"/>
                    <a:pt x="11436" y="5616"/>
                    <a:pt x="11482" y="5570"/>
                  </a:cubicBezTo>
                  <a:cubicBezTo>
                    <a:pt x="11505" y="5502"/>
                    <a:pt x="11528" y="5433"/>
                    <a:pt x="11573" y="5365"/>
                  </a:cubicBezTo>
                  <a:cubicBezTo>
                    <a:pt x="11596" y="5296"/>
                    <a:pt x="11642" y="5205"/>
                    <a:pt x="11688" y="5136"/>
                  </a:cubicBezTo>
                  <a:lnTo>
                    <a:pt x="11733" y="5068"/>
                  </a:lnTo>
                  <a:lnTo>
                    <a:pt x="11756" y="5022"/>
                  </a:lnTo>
                  <a:cubicBezTo>
                    <a:pt x="11756" y="5022"/>
                    <a:pt x="11779" y="4999"/>
                    <a:pt x="11779" y="4977"/>
                  </a:cubicBezTo>
                  <a:cubicBezTo>
                    <a:pt x="11802" y="4931"/>
                    <a:pt x="11824" y="4885"/>
                    <a:pt x="11802" y="4817"/>
                  </a:cubicBezTo>
                  <a:cubicBezTo>
                    <a:pt x="11802" y="4771"/>
                    <a:pt x="11779" y="4748"/>
                    <a:pt x="11733" y="4726"/>
                  </a:cubicBezTo>
                  <a:cubicBezTo>
                    <a:pt x="11710" y="4703"/>
                    <a:pt x="11665" y="4680"/>
                    <a:pt x="11642" y="4680"/>
                  </a:cubicBezTo>
                  <a:cubicBezTo>
                    <a:pt x="11642" y="4680"/>
                    <a:pt x="11619" y="4703"/>
                    <a:pt x="11619" y="4703"/>
                  </a:cubicBezTo>
                  <a:cubicBezTo>
                    <a:pt x="11573" y="4657"/>
                    <a:pt x="11528" y="4657"/>
                    <a:pt x="11505" y="4634"/>
                  </a:cubicBezTo>
                  <a:lnTo>
                    <a:pt x="11436" y="4611"/>
                  </a:lnTo>
                  <a:cubicBezTo>
                    <a:pt x="11391" y="4589"/>
                    <a:pt x="11345" y="4543"/>
                    <a:pt x="11277" y="4520"/>
                  </a:cubicBezTo>
                  <a:lnTo>
                    <a:pt x="11231" y="4497"/>
                  </a:lnTo>
                  <a:cubicBezTo>
                    <a:pt x="11163" y="4452"/>
                    <a:pt x="11094" y="4429"/>
                    <a:pt x="11026" y="4406"/>
                  </a:cubicBezTo>
                  <a:lnTo>
                    <a:pt x="10980" y="4383"/>
                  </a:lnTo>
                  <a:cubicBezTo>
                    <a:pt x="10911" y="4338"/>
                    <a:pt x="10843" y="4292"/>
                    <a:pt x="10775" y="4269"/>
                  </a:cubicBezTo>
                  <a:cubicBezTo>
                    <a:pt x="10660" y="4201"/>
                    <a:pt x="10546" y="4155"/>
                    <a:pt x="10432" y="4086"/>
                  </a:cubicBezTo>
                  <a:lnTo>
                    <a:pt x="10295" y="4018"/>
                  </a:lnTo>
                  <a:cubicBezTo>
                    <a:pt x="10158" y="3949"/>
                    <a:pt x="9998" y="3881"/>
                    <a:pt x="9862" y="3813"/>
                  </a:cubicBezTo>
                  <a:lnTo>
                    <a:pt x="9793" y="3767"/>
                  </a:lnTo>
                  <a:lnTo>
                    <a:pt x="9702" y="3744"/>
                  </a:lnTo>
                  <a:lnTo>
                    <a:pt x="9679" y="3721"/>
                  </a:lnTo>
                  <a:cubicBezTo>
                    <a:pt x="9588" y="3676"/>
                    <a:pt x="9519" y="3653"/>
                    <a:pt x="9428" y="3607"/>
                  </a:cubicBezTo>
                  <a:lnTo>
                    <a:pt x="9382" y="3584"/>
                  </a:lnTo>
                  <a:cubicBezTo>
                    <a:pt x="9337" y="3561"/>
                    <a:pt x="9291" y="3539"/>
                    <a:pt x="9222" y="3516"/>
                  </a:cubicBezTo>
                  <a:cubicBezTo>
                    <a:pt x="9108" y="3447"/>
                    <a:pt x="8994" y="3402"/>
                    <a:pt x="8880" y="3333"/>
                  </a:cubicBezTo>
                  <a:lnTo>
                    <a:pt x="8766" y="3288"/>
                  </a:lnTo>
                  <a:lnTo>
                    <a:pt x="8332" y="3059"/>
                  </a:lnTo>
                  <a:lnTo>
                    <a:pt x="8172" y="2991"/>
                  </a:lnTo>
                  <a:lnTo>
                    <a:pt x="8150" y="2968"/>
                  </a:lnTo>
                  <a:lnTo>
                    <a:pt x="8104" y="2945"/>
                  </a:lnTo>
                  <a:cubicBezTo>
                    <a:pt x="8013" y="2900"/>
                    <a:pt x="7944" y="2877"/>
                    <a:pt x="7876" y="2831"/>
                  </a:cubicBezTo>
                  <a:lnTo>
                    <a:pt x="7807" y="2785"/>
                  </a:lnTo>
                  <a:cubicBezTo>
                    <a:pt x="7693" y="2740"/>
                    <a:pt x="7556" y="2671"/>
                    <a:pt x="7419" y="2603"/>
                  </a:cubicBezTo>
                  <a:cubicBezTo>
                    <a:pt x="7374" y="2580"/>
                    <a:pt x="7328" y="2557"/>
                    <a:pt x="7282" y="2511"/>
                  </a:cubicBezTo>
                  <a:lnTo>
                    <a:pt x="7214" y="2489"/>
                  </a:lnTo>
                  <a:lnTo>
                    <a:pt x="7054" y="2397"/>
                  </a:lnTo>
                  <a:lnTo>
                    <a:pt x="6986" y="2375"/>
                  </a:lnTo>
                  <a:lnTo>
                    <a:pt x="6803" y="2283"/>
                  </a:lnTo>
                  <a:cubicBezTo>
                    <a:pt x="6712" y="2238"/>
                    <a:pt x="6620" y="2192"/>
                    <a:pt x="6529" y="2123"/>
                  </a:cubicBezTo>
                  <a:cubicBezTo>
                    <a:pt x="6415" y="2078"/>
                    <a:pt x="6324" y="2032"/>
                    <a:pt x="6232" y="1987"/>
                  </a:cubicBezTo>
                  <a:lnTo>
                    <a:pt x="6073" y="1895"/>
                  </a:lnTo>
                  <a:lnTo>
                    <a:pt x="5958" y="1850"/>
                  </a:lnTo>
                  <a:lnTo>
                    <a:pt x="5844" y="1804"/>
                  </a:lnTo>
                  <a:cubicBezTo>
                    <a:pt x="5799" y="1758"/>
                    <a:pt x="5730" y="1735"/>
                    <a:pt x="5684" y="1690"/>
                  </a:cubicBezTo>
                  <a:lnTo>
                    <a:pt x="5616" y="1667"/>
                  </a:lnTo>
                  <a:lnTo>
                    <a:pt x="5570" y="1644"/>
                  </a:lnTo>
                  <a:cubicBezTo>
                    <a:pt x="5433" y="1576"/>
                    <a:pt x="5296" y="1507"/>
                    <a:pt x="5160" y="1416"/>
                  </a:cubicBezTo>
                  <a:cubicBezTo>
                    <a:pt x="5091" y="1370"/>
                    <a:pt x="5000" y="1347"/>
                    <a:pt x="4931" y="1302"/>
                  </a:cubicBezTo>
                  <a:cubicBezTo>
                    <a:pt x="4840" y="1256"/>
                    <a:pt x="4749" y="1210"/>
                    <a:pt x="4680" y="1165"/>
                  </a:cubicBezTo>
                  <a:cubicBezTo>
                    <a:pt x="4543" y="1096"/>
                    <a:pt x="4429" y="1028"/>
                    <a:pt x="4292" y="959"/>
                  </a:cubicBezTo>
                  <a:lnTo>
                    <a:pt x="4269" y="959"/>
                  </a:lnTo>
                  <a:cubicBezTo>
                    <a:pt x="4132" y="868"/>
                    <a:pt x="3973" y="800"/>
                    <a:pt x="3813" y="708"/>
                  </a:cubicBezTo>
                  <a:cubicBezTo>
                    <a:pt x="3744" y="663"/>
                    <a:pt x="3676" y="617"/>
                    <a:pt x="3585" y="594"/>
                  </a:cubicBezTo>
                  <a:lnTo>
                    <a:pt x="3607" y="594"/>
                  </a:lnTo>
                  <a:cubicBezTo>
                    <a:pt x="3493" y="549"/>
                    <a:pt x="3379" y="503"/>
                    <a:pt x="3265" y="457"/>
                  </a:cubicBezTo>
                  <a:lnTo>
                    <a:pt x="3219" y="434"/>
                  </a:lnTo>
                  <a:cubicBezTo>
                    <a:pt x="3128" y="389"/>
                    <a:pt x="3037" y="343"/>
                    <a:pt x="2945" y="297"/>
                  </a:cubicBezTo>
                  <a:cubicBezTo>
                    <a:pt x="2900" y="297"/>
                    <a:pt x="2854" y="275"/>
                    <a:pt x="2808" y="252"/>
                  </a:cubicBezTo>
                  <a:lnTo>
                    <a:pt x="2763" y="229"/>
                  </a:lnTo>
                  <a:lnTo>
                    <a:pt x="2694" y="206"/>
                  </a:lnTo>
                  <a:cubicBezTo>
                    <a:pt x="2603" y="160"/>
                    <a:pt x="2535" y="115"/>
                    <a:pt x="2443" y="92"/>
                  </a:cubicBezTo>
                  <a:lnTo>
                    <a:pt x="2398" y="69"/>
                  </a:lnTo>
                  <a:cubicBezTo>
                    <a:pt x="2375" y="46"/>
                    <a:pt x="2329" y="24"/>
                    <a:pt x="23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14"/>
            <p:cNvSpPr/>
            <p:nvPr/>
          </p:nvSpPr>
          <p:spPr>
            <a:xfrm>
              <a:off x="-706412" y="2874127"/>
              <a:ext cx="51136" cy="145240"/>
            </a:xfrm>
            <a:custGeom>
              <a:avLst/>
              <a:gdLst/>
              <a:ahLst/>
              <a:cxnLst/>
              <a:rect l="l" t="t" r="r" b="b"/>
              <a:pathLst>
                <a:path w="914" h="2596" extrusionOk="0">
                  <a:moveTo>
                    <a:pt x="117" y="1609"/>
                  </a:moveTo>
                  <a:cubicBezTo>
                    <a:pt x="117" y="1610"/>
                    <a:pt x="117" y="1611"/>
                    <a:pt x="117" y="1611"/>
                  </a:cubicBezTo>
                  <a:lnTo>
                    <a:pt x="117" y="1611"/>
                  </a:lnTo>
                  <a:cubicBezTo>
                    <a:pt x="117" y="1611"/>
                    <a:pt x="117" y="1610"/>
                    <a:pt x="117" y="1609"/>
                  </a:cubicBezTo>
                  <a:close/>
                  <a:moveTo>
                    <a:pt x="160" y="1"/>
                  </a:moveTo>
                  <a:cubicBezTo>
                    <a:pt x="137" y="1"/>
                    <a:pt x="114" y="1"/>
                    <a:pt x="114" y="24"/>
                  </a:cubicBezTo>
                  <a:cubicBezTo>
                    <a:pt x="69" y="161"/>
                    <a:pt x="46" y="275"/>
                    <a:pt x="23" y="412"/>
                  </a:cubicBezTo>
                  <a:cubicBezTo>
                    <a:pt x="0" y="549"/>
                    <a:pt x="0" y="686"/>
                    <a:pt x="0" y="823"/>
                  </a:cubicBezTo>
                  <a:cubicBezTo>
                    <a:pt x="0" y="937"/>
                    <a:pt x="0" y="1074"/>
                    <a:pt x="23" y="1188"/>
                  </a:cubicBezTo>
                  <a:cubicBezTo>
                    <a:pt x="46" y="1325"/>
                    <a:pt x="91" y="1462"/>
                    <a:pt x="114" y="1621"/>
                  </a:cubicBezTo>
                  <a:cubicBezTo>
                    <a:pt x="114" y="1599"/>
                    <a:pt x="114" y="1576"/>
                    <a:pt x="114" y="1576"/>
                  </a:cubicBezTo>
                  <a:cubicBezTo>
                    <a:pt x="114" y="1587"/>
                    <a:pt x="114" y="1598"/>
                    <a:pt x="117" y="1609"/>
                  </a:cubicBezTo>
                  <a:lnTo>
                    <a:pt x="117" y="1609"/>
                  </a:lnTo>
                  <a:cubicBezTo>
                    <a:pt x="116" y="1606"/>
                    <a:pt x="115" y="1602"/>
                    <a:pt x="114" y="1599"/>
                  </a:cubicBezTo>
                  <a:lnTo>
                    <a:pt x="114" y="1599"/>
                  </a:lnTo>
                  <a:cubicBezTo>
                    <a:pt x="114" y="1614"/>
                    <a:pt x="114" y="1619"/>
                    <a:pt x="122" y="1628"/>
                  </a:cubicBezTo>
                  <a:lnTo>
                    <a:pt x="122" y="1628"/>
                  </a:lnTo>
                  <a:cubicBezTo>
                    <a:pt x="120" y="1623"/>
                    <a:pt x="119" y="1617"/>
                    <a:pt x="117" y="1611"/>
                  </a:cubicBezTo>
                  <a:lnTo>
                    <a:pt x="117" y="1611"/>
                  </a:lnTo>
                  <a:cubicBezTo>
                    <a:pt x="120" y="1622"/>
                    <a:pt x="126" y="1633"/>
                    <a:pt x="137" y="1644"/>
                  </a:cubicBezTo>
                  <a:cubicBezTo>
                    <a:pt x="130" y="1637"/>
                    <a:pt x="125" y="1632"/>
                    <a:pt x="122" y="1628"/>
                  </a:cubicBezTo>
                  <a:lnTo>
                    <a:pt x="122" y="1628"/>
                  </a:lnTo>
                  <a:cubicBezTo>
                    <a:pt x="165" y="1799"/>
                    <a:pt x="209" y="1950"/>
                    <a:pt x="274" y="2101"/>
                  </a:cubicBezTo>
                  <a:cubicBezTo>
                    <a:pt x="297" y="2169"/>
                    <a:pt x="343" y="2261"/>
                    <a:pt x="388" y="2306"/>
                  </a:cubicBezTo>
                  <a:cubicBezTo>
                    <a:pt x="411" y="2329"/>
                    <a:pt x="434" y="2352"/>
                    <a:pt x="457" y="2375"/>
                  </a:cubicBezTo>
                  <a:cubicBezTo>
                    <a:pt x="457" y="2398"/>
                    <a:pt x="479" y="2420"/>
                    <a:pt x="502" y="2420"/>
                  </a:cubicBezTo>
                  <a:cubicBezTo>
                    <a:pt x="536" y="2454"/>
                    <a:pt x="569" y="2475"/>
                    <a:pt x="612" y="2475"/>
                  </a:cubicBezTo>
                  <a:cubicBezTo>
                    <a:pt x="627" y="2475"/>
                    <a:pt x="644" y="2472"/>
                    <a:pt x="662" y="2466"/>
                  </a:cubicBezTo>
                  <a:cubicBezTo>
                    <a:pt x="662" y="2466"/>
                    <a:pt x="685" y="2443"/>
                    <a:pt x="685" y="2443"/>
                  </a:cubicBezTo>
                  <a:cubicBezTo>
                    <a:pt x="685" y="2466"/>
                    <a:pt x="685" y="2489"/>
                    <a:pt x="708" y="2489"/>
                  </a:cubicBezTo>
                  <a:cubicBezTo>
                    <a:pt x="708" y="2535"/>
                    <a:pt x="731" y="2557"/>
                    <a:pt x="753" y="2557"/>
                  </a:cubicBezTo>
                  <a:cubicBezTo>
                    <a:pt x="767" y="2584"/>
                    <a:pt x="788" y="2595"/>
                    <a:pt x="812" y="2595"/>
                  </a:cubicBezTo>
                  <a:cubicBezTo>
                    <a:pt x="830" y="2595"/>
                    <a:pt x="849" y="2590"/>
                    <a:pt x="868" y="2580"/>
                  </a:cubicBezTo>
                  <a:cubicBezTo>
                    <a:pt x="890" y="2557"/>
                    <a:pt x="913" y="2489"/>
                    <a:pt x="890" y="2466"/>
                  </a:cubicBezTo>
                  <a:cubicBezTo>
                    <a:pt x="868" y="2443"/>
                    <a:pt x="868" y="2398"/>
                    <a:pt x="845" y="2375"/>
                  </a:cubicBezTo>
                  <a:cubicBezTo>
                    <a:pt x="822" y="2329"/>
                    <a:pt x="799" y="2283"/>
                    <a:pt x="776" y="2238"/>
                  </a:cubicBezTo>
                  <a:cubicBezTo>
                    <a:pt x="731" y="2146"/>
                    <a:pt x="708" y="2055"/>
                    <a:pt x="685" y="1964"/>
                  </a:cubicBezTo>
                  <a:cubicBezTo>
                    <a:pt x="685" y="1895"/>
                    <a:pt x="662" y="1804"/>
                    <a:pt x="662" y="1736"/>
                  </a:cubicBezTo>
                  <a:cubicBezTo>
                    <a:pt x="639" y="1667"/>
                    <a:pt x="639" y="1576"/>
                    <a:pt x="616" y="1507"/>
                  </a:cubicBezTo>
                  <a:cubicBezTo>
                    <a:pt x="616" y="1348"/>
                    <a:pt x="594" y="1188"/>
                    <a:pt x="594" y="1028"/>
                  </a:cubicBezTo>
                  <a:cubicBezTo>
                    <a:pt x="594" y="914"/>
                    <a:pt x="616" y="777"/>
                    <a:pt x="616" y="663"/>
                  </a:cubicBezTo>
                  <a:cubicBezTo>
                    <a:pt x="616" y="617"/>
                    <a:pt x="616" y="549"/>
                    <a:pt x="639" y="503"/>
                  </a:cubicBezTo>
                  <a:cubicBezTo>
                    <a:pt x="639" y="457"/>
                    <a:pt x="639" y="435"/>
                    <a:pt x="662" y="412"/>
                  </a:cubicBezTo>
                  <a:cubicBezTo>
                    <a:pt x="662" y="389"/>
                    <a:pt x="662" y="366"/>
                    <a:pt x="662" y="343"/>
                  </a:cubicBezTo>
                  <a:cubicBezTo>
                    <a:pt x="662" y="320"/>
                    <a:pt x="662" y="298"/>
                    <a:pt x="662" y="275"/>
                  </a:cubicBezTo>
                  <a:cubicBezTo>
                    <a:pt x="662" y="252"/>
                    <a:pt x="639" y="206"/>
                    <a:pt x="594" y="206"/>
                  </a:cubicBezTo>
                  <a:cubicBezTo>
                    <a:pt x="571" y="206"/>
                    <a:pt x="548" y="206"/>
                    <a:pt x="525" y="229"/>
                  </a:cubicBezTo>
                  <a:cubicBezTo>
                    <a:pt x="525" y="229"/>
                    <a:pt x="502" y="206"/>
                    <a:pt x="502" y="206"/>
                  </a:cubicBezTo>
                  <a:cubicBezTo>
                    <a:pt x="502" y="184"/>
                    <a:pt x="479" y="161"/>
                    <a:pt x="434" y="138"/>
                  </a:cubicBezTo>
                  <a:cubicBezTo>
                    <a:pt x="434" y="138"/>
                    <a:pt x="434" y="138"/>
                    <a:pt x="411" y="115"/>
                  </a:cubicBezTo>
                  <a:cubicBezTo>
                    <a:pt x="365" y="92"/>
                    <a:pt x="297" y="47"/>
                    <a:pt x="228" y="47"/>
                  </a:cubicBezTo>
                  <a:cubicBezTo>
                    <a:pt x="228" y="24"/>
                    <a:pt x="228" y="1"/>
                    <a:pt x="206"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14"/>
            <p:cNvSpPr/>
            <p:nvPr/>
          </p:nvSpPr>
          <p:spPr>
            <a:xfrm>
              <a:off x="-677039" y="3012095"/>
              <a:ext cx="768775" cy="357281"/>
            </a:xfrm>
            <a:custGeom>
              <a:avLst/>
              <a:gdLst/>
              <a:ahLst/>
              <a:cxnLst/>
              <a:rect l="l" t="t" r="r" b="b"/>
              <a:pathLst>
                <a:path w="13741" h="6386" extrusionOk="0">
                  <a:moveTo>
                    <a:pt x="91" y="0"/>
                  </a:moveTo>
                  <a:cubicBezTo>
                    <a:pt x="91" y="0"/>
                    <a:pt x="69" y="23"/>
                    <a:pt x="69" y="23"/>
                  </a:cubicBezTo>
                  <a:cubicBezTo>
                    <a:pt x="46" y="46"/>
                    <a:pt x="23" y="69"/>
                    <a:pt x="23" y="91"/>
                  </a:cubicBezTo>
                  <a:cubicBezTo>
                    <a:pt x="0" y="137"/>
                    <a:pt x="69" y="183"/>
                    <a:pt x="91" y="205"/>
                  </a:cubicBezTo>
                  <a:cubicBezTo>
                    <a:pt x="114" y="228"/>
                    <a:pt x="114" y="228"/>
                    <a:pt x="114" y="251"/>
                  </a:cubicBezTo>
                  <a:lnTo>
                    <a:pt x="160" y="297"/>
                  </a:lnTo>
                  <a:cubicBezTo>
                    <a:pt x="160" y="320"/>
                    <a:pt x="160" y="342"/>
                    <a:pt x="183" y="365"/>
                  </a:cubicBezTo>
                  <a:cubicBezTo>
                    <a:pt x="183" y="388"/>
                    <a:pt x="206" y="388"/>
                    <a:pt x="228" y="411"/>
                  </a:cubicBezTo>
                  <a:cubicBezTo>
                    <a:pt x="251" y="434"/>
                    <a:pt x="274" y="457"/>
                    <a:pt x="297" y="479"/>
                  </a:cubicBezTo>
                  <a:cubicBezTo>
                    <a:pt x="343" y="525"/>
                    <a:pt x="388" y="548"/>
                    <a:pt x="434" y="593"/>
                  </a:cubicBezTo>
                  <a:cubicBezTo>
                    <a:pt x="525" y="639"/>
                    <a:pt x="616" y="708"/>
                    <a:pt x="685" y="776"/>
                  </a:cubicBezTo>
                  <a:cubicBezTo>
                    <a:pt x="708" y="776"/>
                    <a:pt x="731" y="799"/>
                    <a:pt x="753" y="799"/>
                  </a:cubicBezTo>
                  <a:cubicBezTo>
                    <a:pt x="845" y="890"/>
                    <a:pt x="959" y="982"/>
                    <a:pt x="1050" y="1050"/>
                  </a:cubicBezTo>
                  <a:cubicBezTo>
                    <a:pt x="1119" y="1096"/>
                    <a:pt x="1187" y="1141"/>
                    <a:pt x="1233" y="1164"/>
                  </a:cubicBezTo>
                  <a:cubicBezTo>
                    <a:pt x="1278" y="1187"/>
                    <a:pt x="1301" y="1210"/>
                    <a:pt x="1324" y="1233"/>
                  </a:cubicBezTo>
                  <a:cubicBezTo>
                    <a:pt x="1347" y="1255"/>
                    <a:pt x="1392" y="1278"/>
                    <a:pt x="1438" y="1301"/>
                  </a:cubicBezTo>
                  <a:lnTo>
                    <a:pt x="1461" y="1301"/>
                  </a:lnTo>
                  <a:cubicBezTo>
                    <a:pt x="1484" y="1324"/>
                    <a:pt x="1507" y="1347"/>
                    <a:pt x="1529" y="1347"/>
                  </a:cubicBezTo>
                  <a:cubicBezTo>
                    <a:pt x="1575" y="1370"/>
                    <a:pt x="1598" y="1415"/>
                    <a:pt x="1644" y="1415"/>
                  </a:cubicBezTo>
                  <a:cubicBezTo>
                    <a:pt x="1735" y="1484"/>
                    <a:pt x="1803" y="1529"/>
                    <a:pt x="1895" y="1575"/>
                  </a:cubicBezTo>
                  <a:cubicBezTo>
                    <a:pt x="2054" y="1666"/>
                    <a:pt x="2237" y="1758"/>
                    <a:pt x="2397" y="1849"/>
                  </a:cubicBezTo>
                  <a:cubicBezTo>
                    <a:pt x="2488" y="1872"/>
                    <a:pt x="2557" y="1917"/>
                    <a:pt x="2625" y="1963"/>
                  </a:cubicBezTo>
                  <a:cubicBezTo>
                    <a:pt x="2694" y="1986"/>
                    <a:pt x="2739" y="2009"/>
                    <a:pt x="2808" y="2054"/>
                  </a:cubicBezTo>
                  <a:cubicBezTo>
                    <a:pt x="2853" y="2077"/>
                    <a:pt x="2899" y="2100"/>
                    <a:pt x="2945" y="2146"/>
                  </a:cubicBezTo>
                  <a:cubicBezTo>
                    <a:pt x="3104" y="2237"/>
                    <a:pt x="3287" y="2328"/>
                    <a:pt x="3447" y="2420"/>
                  </a:cubicBezTo>
                  <a:cubicBezTo>
                    <a:pt x="3607" y="2511"/>
                    <a:pt x="3766" y="2602"/>
                    <a:pt x="3926" y="2693"/>
                  </a:cubicBezTo>
                  <a:cubicBezTo>
                    <a:pt x="4040" y="2739"/>
                    <a:pt x="4132" y="2785"/>
                    <a:pt x="4223" y="2853"/>
                  </a:cubicBezTo>
                  <a:cubicBezTo>
                    <a:pt x="4291" y="2876"/>
                    <a:pt x="4337" y="2899"/>
                    <a:pt x="4405" y="2922"/>
                  </a:cubicBezTo>
                  <a:cubicBezTo>
                    <a:pt x="4451" y="2944"/>
                    <a:pt x="4497" y="2967"/>
                    <a:pt x="4565" y="2990"/>
                  </a:cubicBezTo>
                  <a:cubicBezTo>
                    <a:pt x="4577" y="3002"/>
                    <a:pt x="4594" y="3007"/>
                    <a:pt x="4611" y="3007"/>
                  </a:cubicBezTo>
                  <a:cubicBezTo>
                    <a:pt x="4628" y="3007"/>
                    <a:pt x="4645" y="3002"/>
                    <a:pt x="4657" y="2990"/>
                  </a:cubicBezTo>
                  <a:cubicBezTo>
                    <a:pt x="4771" y="3059"/>
                    <a:pt x="4885" y="3104"/>
                    <a:pt x="4999" y="3173"/>
                  </a:cubicBezTo>
                  <a:cubicBezTo>
                    <a:pt x="5045" y="3196"/>
                    <a:pt x="5090" y="3218"/>
                    <a:pt x="5136" y="3241"/>
                  </a:cubicBezTo>
                  <a:cubicBezTo>
                    <a:pt x="5227" y="3287"/>
                    <a:pt x="5296" y="3310"/>
                    <a:pt x="5364" y="3355"/>
                  </a:cubicBezTo>
                  <a:cubicBezTo>
                    <a:pt x="5433" y="3378"/>
                    <a:pt x="5478" y="3424"/>
                    <a:pt x="5547" y="3447"/>
                  </a:cubicBezTo>
                  <a:cubicBezTo>
                    <a:pt x="5570" y="3447"/>
                    <a:pt x="5592" y="3469"/>
                    <a:pt x="5615" y="3469"/>
                  </a:cubicBezTo>
                  <a:cubicBezTo>
                    <a:pt x="5661" y="3492"/>
                    <a:pt x="5706" y="3515"/>
                    <a:pt x="5752" y="3538"/>
                  </a:cubicBezTo>
                  <a:lnTo>
                    <a:pt x="5821" y="3538"/>
                  </a:lnTo>
                  <a:cubicBezTo>
                    <a:pt x="5935" y="3606"/>
                    <a:pt x="6049" y="3652"/>
                    <a:pt x="6163" y="3721"/>
                  </a:cubicBezTo>
                  <a:cubicBezTo>
                    <a:pt x="6254" y="3766"/>
                    <a:pt x="6346" y="3812"/>
                    <a:pt x="6460" y="3857"/>
                  </a:cubicBezTo>
                  <a:cubicBezTo>
                    <a:pt x="6505" y="3880"/>
                    <a:pt x="6551" y="3903"/>
                    <a:pt x="6597" y="3926"/>
                  </a:cubicBezTo>
                  <a:cubicBezTo>
                    <a:pt x="6597" y="3949"/>
                    <a:pt x="6619" y="3949"/>
                    <a:pt x="6642" y="3949"/>
                  </a:cubicBezTo>
                  <a:cubicBezTo>
                    <a:pt x="6665" y="3972"/>
                    <a:pt x="6711" y="3994"/>
                    <a:pt x="6756" y="4017"/>
                  </a:cubicBezTo>
                  <a:lnTo>
                    <a:pt x="6802" y="4017"/>
                  </a:lnTo>
                  <a:cubicBezTo>
                    <a:pt x="6871" y="4040"/>
                    <a:pt x="6939" y="4086"/>
                    <a:pt x="7008" y="4109"/>
                  </a:cubicBezTo>
                  <a:lnTo>
                    <a:pt x="7030" y="4109"/>
                  </a:lnTo>
                  <a:cubicBezTo>
                    <a:pt x="7144" y="4177"/>
                    <a:pt x="7259" y="4246"/>
                    <a:pt x="7396" y="4291"/>
                  </a:cubicBezTo>
                  <a:cubicBezTo>
                    <a:pt x="7418" y="4314"/>
                    <a:pt x="7441" y="4314"/>
                    <a:pt x="7464" y="4337"/>
                  </a:cubicBezTo>
                  <a:cubicBezTo>
                    <a:pt x="7487" y="4337"/>
                    <a:pt x="7487" y="4337"/>
                    <a:pt x="7510" y="4360"/>
                  </a:cubicBezTo>
                  <a:cubicBezTo>
                    <a:pt x="7852" y="4497"/>
                    <a:pt x="8194" y="4656"/>
                    <a:pt x="8514" y="4816"/>
                  </a:cubicBezTo>
                  <a:cubicBezTo>
                    <a:pt x="8582" y="4839"/>
                    <a:pt x="8651" y="4862"/>
                    <a:pt x="8697" y="4885"/>
                  </a:cubicBezTo>
                  <a:cubicBezTo>
                    <a:pt x="8765" y="4907"/>
                    <a:pt x="8834" y="4953"/>
                    <a:pt x="8879" y="4976"/>
                  </a:cubicBezTo>
                  <a:cubicBezTo>
                    <a:pt x="8925" y="4976"/>
                    <a:pt x="8970" y="4976"/>
                    <a:pt x="8993" y="4953"/>
                  </a:cubicBezTo>
                  <a:cubicBezTo>
                    <a:pt x="9085" y="4999"/>
                    <a:pt x="9153" y="5022"/>
                    <a:pt x="9244" y="5067"/>
                  </a:cubicBezTo>
                  <a:cubicBezTo>
                    <a:pt x="9427" y="5136"/>
                    <a:pt x="9587" y="5227"/>
                    <a:pt x="9769" y="5295"/>
                  </a:cubicBezTo>
                  <a:cubicBezTo>
                    <a:pt x="9792" y="5318"/>
                    <a:pt x="9838" y="5318"/>
                    <a:pt x="9883" y="5341"/>
                  </a:cubicBezTo>
                  <a:cubicBezTo>
                    <a:pt x="9929" y="5364"/>
                    <a:pt x="9952" y="5387"/>
                    <a:pt x="9998" y="5387"/>
                  </a:cubicBezTo>
                  <a:lnTo>
                    <a:pt x="10020" y="5387"/>
                  </a:lnTo>
                  <a:cubicBezTo>
                    <a:pt x="10203" y="5478"/>
                    <a:pt x="10408" y="5547"/>
                    <a:pt x="10614" y="5615"/>
                  </a:cubicBezTo>
                  <a:cubicBezTo>
                    <a:pt x="10705" y="5638"/>
                    <a:pt x="10797" y="5684"/>
                    <a:pt x="10911" y="5706"/>
                  </a:cubicBezTo>
                  <a:cubicBezTo>
                    <a:pt x="10933" y="5729"/>
                    <a:pt x="10979" y="5729"/>
                    <a:pt x="11025" y="5752"/>
                  </a:cubicBezTo>
                  <a:cubicBezTo>
                    <a:pt x="11070" y="5775"/>
                    <a:pt x="11116" y="5775"/>
                    <a:pt x="11162" y="5798"/>
                  </a:cubicBezTo>
                  <a:lnTo>
                    <a:pt x="11253" y="5798"/>
                  </a:lnTo>
                  <a:cubicBezTo>
                    <a:pt x="11253" y="5798"/>
                    <a:pt x="11276" y="5798"/>
                    <a:pt x="11299" y="5820"/>
                  </a:cubicBezTo>
                  <a:cubicBezTo>
                    <a:pt x="11344" y="5820"/>
                    <a:pt x="11390" y="5843"/>
                    <a:pt x="11436" y="5866"/>
                  </a:cubicBezTo>
                  <a:lnTo>
                    <a:pt x="11573" y="5912"/>
                  </a:lnTo>
                  <a:cubicBezTo>
                    <a:pt x="11595" y="5912"/>
                    <a:pt x="11618" y="5912"/>
                    <a:pt x="11618" y="5935"/>
                  </a:cubicBezTo>
                  <a:cubicBezTo>
                    <a:pt x="11732" y="5957"/>
                    <a:pt x="11846" y="6003"/>
                    <a:pt x="11961" y="6049"/>
                  </a:cubicBezTo>
                  <a:cubicBezTo>
                    <a:pt x="12052" y="6072"/>
                    <a:pt x="12143" y="6094"/>
                    <a:pt x="12235" y="6117"/>
                  </a:cubicBezTo>
                  <a:cubicBezTo>
                    <a:pt x="12280" y="6117"/>
                    <a:pt x="12326" y="6140"/>
                    <a:pt x="12371" y="6140"/>
                  </a:cubicBezTo>
                  <a:lnTo>
                    <a:pt x="12440" y="6163"/>
                  </a:lnTo>
                  <a:cubicBezTo>
                    <a:pt x="12463" y="6163"/>
                    <a:pt x="12463" y="6186"/>
                    <a:pt x="12463" y="6186"/>
                  </a:cubicBezTo>
                  <a:lnTo>
                    <a:pt x="12600" y="6186"/>
                  </a:lnTo>
                  <a:cubicBezTo>
                    <a:pt x="12668" y="6186"/>
                    <a:pt x="12737" y="6209"/>
                    <a:pt x="12805" y="6231"/>
                  </a:cubicBezTo>
                  <a:cubicBezTo>
                    <a:pt x="12942" y="6277"/>
                    <a:pt x="13102" y="6300"/>
                    <a:pt x="13239" y="6323"/>
                  </a:cubicBezTo>
                  <a:cubicBezTo>
                    <a:pt x="13330" y="6345"/>
                    <a:pt x="13421" y="6368"/>
                    <a:pt x="13513" y="6368"/>
                  </a:cubicBezTo>
                  <a:cubicBezTo>
                    <a:pt x="13536" y="6380"/>
                    <a:pt x="13558" y="6385"/>
                    <a:pt x="13581" y="6385"/>
                  </a:cubicBezTo>
                  <a:cubicBezTo>
                    <a:pt x="13604" y="6385"/>
                    <a:pt x="13627" y="6380"/>
                    <a:pt x="13650" y="6368"/>
                  </a:cubicBezTo>
                  <a:cubicBezTo>
                    <a:pt x="13695" y="6368"/>
                    <a:pt x="13741" y="6323"/>
                    <a:pt x="13741" y="6254"/>
                  </a:cubicBezTo>
                  <a:cubicBezTo>
                    <a:pt x="13741" y="6231"/>
                    <a:pt x="13741" y="6209"/>
                    <a:pt x="13741" y="6186"/>
                  </a:cubicBezTo>
                  <a:cubicBezTo>
                    <a:pt x="13718" y="6163"/>
                    <a:pt x="13695" y="6140"/>
                    <a:pt x="13672" y="6117"/>
                  </a:cubicBezTo>
                  <a:cubicBezTo>
                    <a:pt x="13650" y="6117"/>
                    <a:pt x="13627" y="6094"/>
                    <a:pt x="13627" y="6094"/>
                  </a:cubicBezTo>
                  <a:cubicBezTo>
                    <a:pt x="13650" y="6072"/>
                    <a:pt x="13650" y="6049"/>
                    <a:pt x="13672" y="6026"/>
                  </a:cubicBezTo>
                  <a:cubicBezTo>
                    <a:pt x="13672" y="6003"/>
                    <a:pt x="13672" y="5957"/>
                    <a:pt x="13650" y="5912"/>
                  </a:cubicBezTo>
                  <a:cubicBezTo>
                    <a:pt x="13604" y="5889"/>
                    <a:pt x="13558" y="5866"/>
                    <a:pt x="13513" y="5866"/>
                  </a:cubicBezTo>
                  <a:lnTo>
                    <a:pt x="13421" y="5866"/>
                  </a:lnTo>
                  <a:cubicBezTo>
                    <a:pt x="13330" y="5866"/>
                    <a:pt x="13239" y="5843"/>
                    <a:pt x="13125" y="5843"/>
                  </a:cubicBezTo>
                  <a:cubicBezTo>
                    <a:pt x="12896" y="5843"/>
                    <a:pt x="12668" y="5798"/>
                    <a:pt x="12440" y="5752"/>
                  </a:cubicBezTo>
                  <a:cubicBezTo>
                    <a:pt x="12280" y="5729"/>
                    <a:pt x="12143" y="5706"/>
                    <a:pt x="11983" y="5684"/>
                  </a:cubicBezTo>
                  <a:cubicBezTo>
                    <a:pt x="11892" y="5661"/>
                    <a:pt x="11824" y="5661"/>
                    <a:pt x="11732" y="5638"/>
                  </a:cubicBezTo>
                  <a:cubicBezTo>
                    <a:pt x="11687" y="5615"/>
                    <a:pt x="11618" y="5592"/>
                    <a:pt x="11550" y="5592"/>
                  </a:cubicBezTo>
                  <a:cubicBezTo>
                    <a:pt x="11504" y="5569"/>
                    <a:pt x="11458" y="5569"/>
                    <a:pt x="11413" y="5547"/>
                  </a:cubicBezTo>
                  <a:cubicBezTo>
                    <a:pt x="11367" y="5547"/>
                    <a:pt x="11321" y="5524"/>
                    <a:pt x="11276" y="5524"/>
                  </a:cubicBezTo>
                  <a:lnTo>
                    <a:pt x="11253" y="5524"/>
                  </a:lnTo>
                  <a:cubicBezTo>
                    <a:pt x="11230" y="5501"/>
                    <a:pt x="11185" y="5501"/>
                    <a:pt x="11162" y="5478"/>
                  </a:cubicBezTo>
                  <a:cubicBezTo>
                    <a:pt x="11139" y="5478"/>
                    <a:pt x="11116" y="5478"/>
                    <a:pt x="11093" y="5455"/>
                  </a:cubicBezTo>
                  <a:cubicBezTo>
                    <a:pt x="11048" y="5455"/>
                    <a:pt x="10979" y="5432"/>
                    <a:pt x="10933" y="5410"/>
                  </a:cubicBezTo>
                  <a:cubicBezTo>
                    <a:pt x="10819" y="5364"/>
                    <a:pt x="10682" y="5318"/>
                    <a:pt x="10568" y="5273"/>
                  </a:cubicBezTo>
                  <a:cubicBezTo>
                    <a:pt x="10340" y="5181"/>
                    <a:pt x="10112" y="5113"/>
                    <a:pt x="9883" y="5044"/>
                  </a:cubicBezTo>
                  <a:cubicBezTo>
                    <a:pt x="9815" y="5022"/>
                    <a:pt x="9747" y="4999"/>
                    <a:pt x="9678" y="4976"/>
                  </a:cubicBezTo>
                  <a:cubicBezTo>
                    <a:pt x="9564" y="4907"/>
                    <a:pt x="9450" y="4862"/>
                    <a:pt x="9336" y="4816"/>
                  </a:cubicBezTo>
                  <a:cubicBezTo>
                    <a:pt x="9199" y="4748"/>
                    <a:pt x="9085" y="4702"/>
                    <a:pt x="8948" y="4634"/>
                  </a:cubicBezTo>
                  <a:cubicBezTo>
                    <a:pt x="8879" y="4611"/>
                    <a:pt x="8834" y="4588"/>
                    <a:pt x="8765" y="4565"/>
                  </a:cubicBezTo>
                  <a:cubicBezTo>
                    <a:pt x="8719" y="4542"/>
                    <a:pt x="8697" y="4519"/>
                    <a:pt x="8674" y="4519"/>
                  </a:cubicBezTo>
                  <a:cubicBezTo>
                    <a:pt x="8628" y="4497"/>
                    <a:pt x="8605" y="4497"/>
                    <a:pt x="8582" y="4474"/>
                  </a:cubicBezTo>
                  <a:cubicBezTo>
                    <a:pt x="8537" y="4474"/>
                    <a:pt x="8514" y="4474"/>
                    <a:pt x="8491" y="4497"/>
                  </a:cubicBezTo>
                  <a:cubicBezTo>
                    <a:pt x="8446" y="4474"/>
                    <a:pt x="8400" y="4451"/>
                    <a:pt x="8377" y="4451"/>
                  </a:cubicBezTo>
                  <a:cubicBezTo>
                    <a:pt x="8263" y="4405"/>
                    <a:pt x="8149" y="4360"/>
                    <a:pt x="8057" y="4314"/>
                  </a:cubicBezTo>
                  <a:cubicBezTo>
                    <a:pt x="8012" y="4314"/>
                    <a:pt x="7989" y="4291"/>
                    <a:pt x="7943" y="4291"/>
                  </a:cubicBezTo>
                  <a:cubicBezTo>
                    <a:pt x="7943" y="4268"/>
                    <a:pt x="7921" y="4223"/>
                    <a:pt x="7898" y="4223"/>
                  </a:cubicBezTo>
                  <a:cubicBezTo>
                    <a:pt x="7806" y="4177"/>
                    <a:pt x="7715" y="4154"/>
                    <a:pt x="7624" y="4109"/>
                  </a:cubicBezTo>
                  <a:cubicBezTo>
                    <a:pt x="7578" y="4086"/>
                    <a:pt x="7510" y="4063"/>
                    <a:pt x="7441" y="4017"/>
                  </a:cubicBezTo>
                  <a:cubicBezTo>
                    <a:pt x="7327" y="3972"/>
                    <a:pt x="7190" y="3926"/>
                    <a:pt x="7076" y="3857"/>
                  </a:cubicBezTo>
                  <a:cubicBezTo>
                    <a:pt x="7008" y="3812"/>
                    <a:pt x="6939" y="3789"/>
                    <a:pt x="6848" y="3743"/>
                  </a:cubicBezTo>
                  <a:cubicBezTo>
                    <a:pt x="6825" y="3721"/>
                    <a:pt x="6802" y="3721"/>
                    <a:pt x="6779" y="3698"/>
                  </a:cubicBezTo>
                  <a:cubicBezTo>
                    <a:pt x="6756" y="3698"/>
                    <a:pt x="6756" y="3698"/>
                    <a:pt x="6734" y="3675"/>
                  </a:cubicBezTo>
                  <a:cubicBezTo>
                    <a:pt x="6688" y="3652"/>
                    <a:pt x="6665" y="3652"/>
                    <a:pt x="6619" y="3629"/>
                  </a:cubicBezTo>
                  <a:lnTo>
                    <a:pt x="6414" y="3515"/>
                  </a:lnTo>
                  <a:lnTo>
                    <a:pt x="6414" y="3515"/>
                  </a:lnTo>
                  <a:cubicBezTo>
                    <a:pt x="6414" y="3521"/>
                    <a:pt x="6415" y="3525"/>
                    <a:pt x="6418" y="3528"/>
                  </a:cubicBezTo>
                  <a:lnTo>
                    <a:pt x="6418" y="3528"/>
                  </a:lnTo>
                  <a:cubicBezTo>
                    <a:pt x="6241" y="3440"/>
                    <a:pt x="6064" y="3351"/>
                    <a:pt x="5866" y="3241"/>
                  </a:cubicBezTo>
                  <a:cubicBezTo>
                    <a:pt x="5775" y="3196"/>
                    <a:pt x="5684" y="3150"/>
                    <a:pt x="5570" y="3104"/>
                  </a:cubicBezTo>
                  <a:cubicBezTo>
                    <a:pt x="5524" y="3081"/>
                    <a:pt x="5478" y="3059"/>
                    <a:pt x="5455" y="3036"/>
                  </a:cubicBezTo>
                  <a:cubicBezTo>
                    <a:pt x="5410" y="3013"/>
                    <a:pt x="5387" y="3013"/>
                    <a:pt x="5341" y="2990"/>
                  </a:cubicBezTo>
                  <a:cubicBezTo>
                    <a:pt x="5341" y="2990"/>
                    <a:pt x="5318" y="2990"/>
                    <a:pt x="5318" y="2967"/>
                  </a:cubicBezTo>
                  <a:lnTo>
                    <a:pt x="5250" y="2967"/>
                  </a:lnTo>
                  <a:cubicBezTo>
                    <a:pt x="5204" y="2944"/>
                    <a:pt x="5159" y="2922"/>
                    <a:pt x="5113" y="2899"/>
                  </a:cubicBezTo>
                  <a:cubicBezTo>
                    <a:pt x="4999" y="2830"/>
                    <a:pt x="4885" y="2785"/>
                    <a:pt x="4771" y="2716"/>
                  </a:cubicBezTo>
                  <a:cubicBezTo>
                    <a:pt x="4702" y="2693"/>
                    <a:pt x="4634" y="2671"/>
                    <a:pt x="4565" y="2625"/>
                  </a:cubicBezTo>
                  <a:cubicBezTo>
                    <a:pt x="4542" y="2625"/>
                    <a:pt x="4520" y="2602"/>
                    <a:pt x="4497" y="2602"/>
                  </a:cubicBezTo>
                  <a:cubicBezTo>
                    <a:pt x="4474" y="2579"/>
                    <a:pt x="4451" y="2579"/>
                    <a:pt x="4428" y="2579"/>
                  </a:cubicBezTo>
                  <a:cubicBezTo>
                    <a:pt x="4383" y="2556"/>
                    <a:pt x="4360" y="2534"/>
                    <a:pt x="4337" y="2511"/>
                  </a:cubicBezTo>
                  <a:cubicBezTo>
                    <a:pt x="4200" y="2442"/>
                    <a:pt x="4063" y="2374"/>
                    <a:pt x="3926" y="2305"/>
                  </a:cubicBezTo>
                  <a:cubicBezTo>
                    <a:pt x="3858" y="2260"/>
                    <a:pt x="3766" y="2214"/>
                    <a:pt x="3698" y="2168"/>
                  </a:cubicBezTo>
                  <a:cubicBezTo>
                    <a:pt x="3675" y="2168"/>
                    <a:pt x="3652" y="2146"/>
                    <a:pt x="3607" y="2123"/>
                  </a:cubicBezTo>
                  <a:lnTo>
                    <a:pt x="3561" y="2100"/>
                  </a:lnTo>
                  <a:cubicBezTo>
                    <a:pt x="3538" y="2077"/>
                    <a:pt x="3492" y="2077"/>
                    <a:pt x="3470" y="2054"/>
                  </a:cubicBezTo>
                  <a:cubicBezTo>
                    <a:pt x="3447" y="2054"/>
                    <a:pt x="3424" y="2077"/>
                    <a:pt x="3424" y="2077"/>
                  </a:cubicBezTo>
                  <a:cubicBezTo>
                    <a:pt x="3401" y="2077"/>
                    <a:pt x="3378" y="2054"/>
                    <a:pt x="3378" y="2054"/>
                  </a:cubicBezTo>
                  <a:cubicBezTo>
                    <a:pt x="3333" y="2031"/>
                    <a:pt x="3287" y="2009"/>
                    <a:pt x="3219" y="1986"/>
                  </a:cubicBezTo>
                  <a:cubicBezTo>
                    <a:pt x="3219" y="1963"/>
                    <a:pt x="3196" y="1940"/>
                    <a:pt x="3196" y="1940"/>
                  </a:cubicBezTo>
                  <a:cubicBezTo>
                    <a:pt x="3150" y="1917"/>
                    <a:pt x="3127" y="1895"/>
                    <a:pt x="3082" y="1872"/>
                  </a:cubicBezTo>
                  <a:cubicBezTo>
                    <a:pt x="3059" y="1849"/>
                    <a:pt x="3013" y="1849"/>
                    <a:pt x="2990" y="1826"/>
                  </a:cubicBezTo>
                  <a:cubicBezTo>
                    <a:pt x="2922" y="1803"/>
                    <a:pt x="2876" y="1780"/>
                    <a:pt x="2808" y="1735"/>
                  </a:cubicBezTo>
                  <a:cubicBezTo>
                    <a:pt x="2785" y="1735"/>
                    <a:pt x="2785" y="1735"/>
                    <a:pt x="2762" y="1712"/>
                  </a:cubicBezTo>
                  <a:cubicBezTo>
                    <a:pt x="2762" y="1712"/>
                    <a:pt x="2739" y="1712"/>
                    <a:pt x="2739" y="1689"/>
                  </a:cubicBezTo>
                  <a:cubicBezTo>
                    <a:pt x="2694" y="1666"/>
                    <a:pt x="2648" y="1643"/>
                    <a:pt x="2602" y="1621"/>
                  </a:cubicBezTo>
                  <a:cubicBezTo>
                    <a:pt x="2557" y="1598"/>
                    <a:pt x="2534" y="1575"/>
                    <a:pt x="2488" y="1552"/>
                  </a:cubicBezTo>
                  <a:cubicBezTo>
                    <a:pt x="2420" y="1506"/>
                    <a:pt x="2351" y="1484"/>
                    <a:pt x="2283" y="1438"/>
                  </a:cubicBezTo>
                  <a:cubicBezTo>
                    <a:pt x="2146" y="1347"/>
                    <a:pt x="2009" y="1278"/>
                    <a:pt x="1872" y="1187"/>
                  </a:cubicBezTo>
                  <a:cubicBezTo>
                    <a:pt x="1735" y="1096"/>
                    <a:pt x="1575" y="1004"/>
                    <a:pt x="1438" y="913"/>
                  </a:cubicBezTo>
                  <a:cubicBezTo>
                    <a:pt x="1370" y="890"/>
                    <a:pt x="1301" y="845"/>
                    <a:pt x="1233" y="799"/>
                  </a:cubicBezTo>
                  <a:cubicBezTo>
                    <a:pt x="1210" y="776"/>
                    <a:pt x="1164" y="753"/>
                    <a:pt x="1141" y="730"/>
                  </a:cubicBezTo>
                  <a:cubicBezTo>
                    <a:pt x="1119" y="730"/>
                    <a:pt x="1096" y="708"/>
                    <a:pt x="1073" y="708"/>
                  </a:cubicBezTo>
                  <a:cubicBezTo>
                    <a:pt x="1073" y="685"/>
                    <a:pt x="1050" y="685"/>
                    <a:pt x="1027" y="685"/>
                  </a:cubicBezTo>
                  <a:cubicBezTo>
                    <a:pt x="913" y="593"/>
                    <a:pt x="799" y="525"/>
                    <a:pt x="685" y="434"/>
                  </a:cubicBezTo>
                  <a:cubicBezTo>
                    <a:pt x="594" y="388"/>
                    <a:pt x="502" y="320"/>
                    <a:pt x="434" y="251"/>
                  </a:cubicBezTo>
                  <a:cubicBezTo>
                    <a:pt x="388" y="205"/>
                    <a:pt x="343" y="183"/>
                    <a:pt x="297" y="137"/>
                  </a:cubicBezTo>
                  <a:cubicBezTo>
                    <a:pt x="274" y="137"/>
                    <a:pt x="251" y="114"/>
                    <a:pt x="228" y="91"/>
                  </a:cubicBezTo>
                  <a:cubicBezTo>
                    <a:pt x="206" y="69"/>
                    <a:pt x="183" y="46"/>
                    <a:pt x="137" y="23"/>
                  </a:cubicBezTo>
                  <a:cubicBezTo>
                    <a:pt x="137" y="23"/>
                    <a:pt x="114" y="0"/>
                    <a:pt x="91"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14"/>
            <p:cNvSpPr/>
            <p:nvPr/>
          </p:nvSpPr>
          <p:spPr>
            <a:xfrm>
              <a:off x="82798" y="2391404"/>
              <a:ext cx="561937" cy="969346"/>
            </a:xfrm>
            <a:custGeom>
              <a:avLst/>
              <a:gdLst/>
              <a:ahLst/>
              <a:cxnLst/>
              <a:rect l="l" t="t" r="r" b="b"/>
              <a:pathLst>
                <a:path w="10044" h="17326" extrusionOk="0">
                  <a:moveTo>
                    <a:pt x="9815" y="1"/>
                  </a:moveTo>
                  <a:cubicBezTo>
                    <a:pt x="9792" y="1"/>
                    <a:pt x="9747" y="24"/>
                    <a:pt x="9724" y="47"/>
                  </a:cubicBezTo>
                  <a:cubicBezTo>
                    <a:pt x="9724" y="69"/>
                    <a:pt x="9701" y="92"/>
                    <a:pt x="9724" y="92"/>
                  </a:cubicBezTo>
                  <a:cubicBezTo>
                    <a:pt x="9724" y="115"/>
                    <a:pt x="9724" y="115"/>
                    <a:pt x="9724" y="115"/>
                  </a:cubicBezTo>
                  <a:cubicBezTo>
                    <a:pt x="9701" y="138"/>
                    <a:pt x="9701" y="138"/>
                    <a:pt x="9678" y="161"/>
                  </a:cubicBezTo>
                  <a:cubicBezTo>
                    <a:pt x="9678" y="161"/>
                    <a:pt x="9678" y="184"/>
                    <a:pt x="9655" y="184"/>
                  </a:cubicBezTo>
                  <a:cubicBezTo>
                    <a:pt x="9655" y="206"/>
                    <a:pt x="9632" y="229"/>
                    <a:pt x="9632" y="229"/>
                  </a:cubicBezTo>
                  <a:cubicBezTo>
                    <a:pt x="9610" y="275"/>
                    <a:pt x="9564" y="321"/>
                    <a:pt x="9541" y="366"/>
                  </a:cubicBezTo>
                  <a:cubicBezTo>
                    <a:pt x="9496" y="457"/>
                    <a:pt x="9450" y="526"/>
                    <a:pt x="9404" y="617"/>
                  </a:cubicBezTo>
                  <a:cubicBezTo>
                    <a:pt x="9381" y="709"/>
                    <a:pt x="9313" y="777"/>
                    <a:pt x="9267" y="845"/>
                  </a:cubicBezTo>
                  <a:cubicBezTo>
                    <a:pt x="9222" y="937"/>
                    <a:pt x="9176" y="1005"/>
                    <a:pt x="9130" y="1097"/>
                  </a:cubicBezTo>
                  <a:cubicBezTo>
                    <a:pt x="9039" y="1256"/>
                    <a:pt x="8925" y="1416"/>
                    <a:pt x="8834" y="1576"/>
                  </a:cubicBezTo>
                  <a:cubicBezTo>
                    <a:pt x="8742" y="1713"/>
                    <a:pt x="8651" y="1873"/>
                    <a:pt x="8560" y="2032"/>
                  </a:cubicBezTo>
                  <a:cubicBezTo>
                    <a:pt x="8537" y="2055"/>
                    <a:pt x="8514" y="2101"/>
                    <a:pt x="8491" y="2147"/>
                  </a:cubicBezTo>
                  <a:cubicBezTo>
                    <a:pt x="8468" y="2169"/>
                    <a:pt x="8468" y="2192"/>
                    <a:pt x="8446" y="2215"/>
                  </a:cubicBezTo>
                  <a:cubicBezTo>
                    <a:pt x="8446" y="2238"/>
                    <a:pt x="8423" y="2238"/>
                    <a:pt x="8423" y="2261"/>
                  </a:cubicBezTo>
                  <a:cubicBezTo>
                    <a:pt x="8423" y="2283"/>
                    <a:pt x="8400" y="2306"/>
                    <a:pt x="8400" y="2329"/>
                  </a:cubicBezTo>
                  <a:cubicBezTo>
                    <a:pt x="8400" y="2352"/>
                    <a:pt x="8400" y="2375"/>
                    <a:pt x="8400" y="2375"/>
                  </a:cubicBezTo>
                  <a:cubicBezTo>
                    <a:pt x="8400" y="2420"/>
                    <a:pt x="8377" y="2466"/>
                    <a:pt x="8354" y="2512"/>
                  </a:cubicBezTo>
                  <a:cubicBezTo>
                    <a:pt x="8331" y="2512"/>
                    <a:pt x="8309" y="2535"/>
                    <a:pt x="8286" y="2557"/>
                  </a:cubicBezTo>
                  <a:cubicBezTo>
                    <a:pt x="8240" y="2603"/>
                    <a:pt x="8217" y="2672"/>
                    <a:pt x="8172" y="2740"/>
                  </a:cubicBezTo>
                  <a:cubicBezTo>
                    <a:pt x="8149" y="2763"/>
                    <a:pt x="8126" y="2808"/>
                    <a:pt x="8103" y="2854"/>
                  </a:cubicBezTo>
                  <a:cubicBezTo>
                    <a:pt x="8058" y="2923"/>
                    <a:pt x="8012" y="3014"/>
                    <a:pt x="7966" y="3082"/>
                  </a:cubicBezTo>
                  <a:cubicBezTo>
                    <a:pt x="7875" y="3265"/>
                    <a:pt x="7784" y="3425"/>
                    <a:pt x="7692" y="3607"/>
                  </a:cubicBezTo>
                  <a:cubicBezTo>
                    <a:pt x="7601" y="3767"/>
                    <a:pt x="7510" y="3927"/>
                    <a:pt x="7418" y="4087"/>
                  </a:cubicBezTo>
                  <a:cubicBezTo>
                    <a:pt x="7327" y="4246"/>
                    <a:pt x="7236" y="4406"/>
                    <a:pt x="7145" y="4589"/>
                  </a:cubicBezTo>
                  <a:cubicBezTo>
                    <a:pt x="7099" y="4657"/>
                    <a:pt x="7053" y="4703"/>
                    <a:pt x="7030" y="4771"/>
                  </a:cubicBezTo>
                  <a:cubicBezTo>
                    <a:pt x="6985" y="4840"/>
                    <a:pt x="6939" y="4908"/>
                    <a:pt x="6916" y="4977"/>
                  </a:cubicBezTo>
                  <a:cubicBezTo>
                    <a:pt x="6916" y="5000"/>
                    <a:pt x="6893" y="5023"/>
                    <a:pt x="6916" y="5045"/>
                  </a:cubicBezTo>
                  <a:cubicBezTo>
                    <a:pt x="6916" y="5045"/>
                    <a:pt x="6916" y="5045"/>
                    <a:pt x="6916" y="5068"/>
                  </a:cubicBezTo>
                  <a:cubicBezTo>
                    <a:pt x="6871" y="5114"/>
                    <a:pt x="6848" y="5159"/>
                    <a:pt x="6825" y="5228"/>
                  </a:cubicBezTo>
                  <a:cubicBezTo>
                    <a:pt x="6802" y="5228"/>
                    <a:pt x="6802" y="5251"/>
                    <a:pt x="6802" y="5274"/>
                  </a:cubicBezTo>
                  <a:cubicBezTo>
                    <a:pt x="6756" y="5274"/>
                    <a:pt x="6711" y="5296"/>
                    <a:pt x="6688" y="5319"/>
                  </a:cubicBezTo>
                  <a:cubicBezTo>
                    <a:pt x="6642" y="5388"/>
                    <a:pt x="6620" y="5433"/>
                    <a:pt x="6574" y="5502"/>
                  </a:cubicBezTo>
                  <a:cubicBezTo>
                    <a:pt x="6551" y="5570"/>
                    <a:pt x="6528" y="5616"/>
                    <a:pt x="6483" y="5662"/>
                  </a:cubicBezTo>
                  <a:cubicBezTo>
                    <a:pt x="6437" y="5753"/>
                    <a:pt x="6391" y="5821"/>
                    <a:pt x="6346" y="5913"/>
                  </a:cubicBezTo>
                  <a:cubicBezTo>
                    <a:pt x="6254" y="6072"/>
                    <a:pt x="6163" y="6232"/>
                    <a:pt x="6072" y="6392"/>
                  </a:cubicBezTo>
                  <a:cubicBezTo>
                    <a:pt x="6026" y="6483"/>
                    <a:pt x="6003" y="6552"/>
                    <a:pt x="5958" y="6620"/>
                  </a:cubicBezTo>
                  <a:cubicBezTo>
                    <a:pt x="5912" y="6689"/>
                    <a:pt x="5866" y="6780"/>
                    <a:pt x="5821" y="6871"/>
                  </a:cubicBezTo>
                  <a:cubicBezTo>
                    <a:pt x="5775" y="6940"/>
                    <a:pt x="5729" y="7031"/>
                    <a:pt x="5707" y="7100"/>
                  </a:cubicBezTo>
                  <a:cubicBezTo>
                    <a:pt x="5661" y="7191"/>
                    <a:pt x="5615" y="7259"/>
                    <a:pt x="5570" y="7328"/>
                  </a:cubicBezTo>
                  <a:cubicBezTo>
                    <a:pt x="5570" y="7351"/>
                    <a:pt x="5547" y="7396"/>
                    <a:pt x="5524" y="7419"/>
                  </a:cubicBezTo>
                  <a:cubicBezTo>
                    <a:pt x="5524" y="7442"/>
                    <a:pt x="5501" y="7465"/>
                    <a:pt x="5478" y="7510"/>
                  </a:cubicBezTo>
                  <a:cubicBezTo>
                    <a:pt x="5455" y="7556"/>
                    <a:pt x="5410" y="7625"/>
                    <a:pt x="5387" y="7670"/>
                  </a:cubicBezTo>
                  <a:cubicBezTo>
                    <a:pt x="5364" y="7716"/>
                    <a:pt x="5318" y="7762"/>
                    <a:pt x="5296" y="7807"/>
                  </a:cubicBezTo>
                  <a:cubicBezTo>
                    <a:pt x="5250" y="7898"/>
                    <a:pt x="5204" y="7967"/>
                    <a:pt x="5136" y="8035"/>
                  </a:cubicBezTo>
                  <a:cubicBezTo>
                    <a:pt x="5090" y="8127"/>
                    <a:pt x="5045" y="8218"/>
                    <a:pt x="4999" y="8287"/>
                  </a:cubicBezTo>
                  <a:cubicBezTo>
                    <a:pt x="4908" y="8469"/>
                    <a:pt x="4794" y="8629"/>
                    <a:pt x="4702" y="8789"/>
                  </a:cubicBezTo>
                  <a:cubicBezTo>
                    <a:pt x="4611" y="8948"/>
                    <a:pt x="4520" y="9131"/>
                    <a:pt x="4428" y="9291"/>
                  </a:cubicBezTo>
                  <a:cubicBezTo>
                    <a:pt x="4337" y="9451"/>
                    <a:pt x="4246" y="9610"/>
                    <a:pt x="4154" y="9770"/>
                  </a:cubicBezTo>
                  <a:cubicBezTo>
                    <a:pt x="4132" y="9839"/>
                    <a:pt x="4086" y="9907"/>
                    <a:pt x="4063" y="9953"/>
                  </a:cubicBezTo>
                  <a:lnTo>
                    <a:pt x="3995" y="10067"/>
                  </a:lnTo>
                  <a:cubicBezTo>
                    <a:pt x="3995" y="10090"/>
                    <a:pt x="3972" y="10090"/>
                    <a:pt x="3972" y="10113"/>
                  </a:cubicBezTo>
                  <a:cubicBezTo>
                    <a:pt x="3949" y="10135"/>
                    <a:pt x="3949" y="10135"/>
                    <a:pt x="3926" y="10158"/>
                  </a:cubicBezTo>
                  <a:cubicBezTo>
                    <a:pt x="3812" y="10318"/>
                    <a:pt x="3721" y="10501"/>
                    <a:pt x="3629" y="10660"/>
                  </a:cubicBezTo>
                  <a:cubicBezTo>
                    <a:pt x="3538" y="10843"/>
                    <a:pt x="3447" y="11003"/>
                    <a:pt x="3356" y="11185"/>
                  </a:cubicBezTo>
                  <a:cubicBezTo>
                    <a:pt x="3173" y="11505"/>
                    <a:pt x="3013" y="11824"/>
                    <a:pt x="2831" y="12144"/>
                  </a:cubicBezTo>
                  <a:cubicBezTo>
                    <a:pt x="2785" y="12235"/>
                    <a:pt x="2739" y="12304"/>
                    <a:pt x="2694" y="12395"/>
                  </a:cubicBezTo>
                  <a:cubicBezTo>
                    <a:pt x="2671" y="12418"/>
                    <a:pt x="2648" y="12464"/>
                    <a:pt x="2625" y="12509"/>
                  </a:cubicBezTo>
                  <a:cubicBezTo>
                    <a:pt x="2625" y="12532"/>
                    <a:pt x="2602" y="12532"/>
                    <a:pt x="2602" y="12555"/>
                  </a:cubicBezTo>
                  <a:cubicBezTo>
                    <a:pt x="2579" y="12578"/>
                    <a:pt x="2579" y="12578"/>
                    <a:pt x="2579" y="12600"/>
                  </a:cubicBezTo>
                  <a:cubicBezTo>
                    <a:pt x="2557" y="12623"/>
                    <a:pt x="2557" y="12646"/>
                    <a:pt x="2557" y="12669"/>
                  </a:cubicBezTo>
                  <a:cubicBezTo>
                    <a:pt x="2557" y="12669"/>
                    <a:pt x="2557" y="12692"/>
                    <a:pt x="2557" y="12692"/>
                  </a:cubicBezTo>
                  <a:cubicBezTo>
                    <a:pt x="2488" y="12783"/>
                    <a:pt x="2443" y="12874"/>
                    <a:pt x="2374" y="12966"/>
                  </a:cubicBezTo>
                  <a:cubicBezTo>
                    <a:pt x="2328" y="13034"/>
                    <a:pt x="2283" y="13125"/>
                    <a:pt x="2237" y="13194"/>
                  </a:cubicBezTo>
                  <a:cubicBezTo>
                    <a:pt x="2146" y="13354"/>
                    <a:pt x="2054" y="13491"/>
                    <a:pt x="1963" y="13650"/>
                  </a:cubicBezTo>
                  <a:cubicBezTo>
                    <a:pt x="1895" y="13765"/>
                    <a:pt x="1826" y="13879"/>
                    <a:pt x="1758" y="14016"/>
                  </a:cubicBezTo>
                  <a:lnTo>
                    <a:pt x="1735" y="14016"/>
                  </a:lnTo>
                  <a:cubicBezTo>
                    <a:pt x="1712" y="14061"/>
                    <a:pt x="1689" y="14107"/>
                    <a:pt x="1666" y="14153"/>
                  </a:cubicBezTo>
                  <a:cubicBezTo>
                    <a:pt x="1575" y="14312"/>
                    <a:pt x="1484" y="14472"/>
                    <a:pt x="1370" y="14632"/>
                  </a:cubicBezTo>
                  <a:cubicBezTo>
                    <a:pt x="1324" y="14723"/>
                    <a:pt x="1278" y="14792"/>
                    <a:pt x="1256" y="14860"/>
                  </a:cubicBezTo>
                  <a:cubicBezTo>
                    <a:pt x="1233" y="14906"/>
                    <a:pt x="1210" y="14929"/>
                    <a:pt x="1210" y="14951"/>
                  </a:cubicBezTo>
                  <a:cubicBezTo>
                    <a:pt x="1187" y="14951"/>
                    <a:pt x="1187" y="14974"/>
                    <a:pt x="1187" y="14974"/>
                  </a:cubicBezTo>
                  <a:cubicBezTo>
                    <a:pt x="1141" y="15043"/>
                    <a:pt x="1096" y="15111"/>
                    <a:pt x="1050" y="15180"/>
                  </a:cubicBezTo>
                  <a:cubicBezTo>
                    <a:pt x="982" y="15271"/>
                    <a:pt x="936" y="15362"/>
                    <a:pt x="868" y="15454"/>
                  </a:cubicBezTo>
                  <a:cubicBezTo>
                    <a:pt x="822" y="15522"/>
                    <a:pt x="776" y="15613"/>
                    <a:pt x="731" y="15705"/>
                  </a:cubicBezTo>
                  <a:cubicBezTo>
                    <a:pt x="548" y="16024"/>
                    <a:pt x="343" y="16321"/>
                    <a:pt x="160" y="16641"/>
                  </a:cubicBezTo>
                  <a:cubicBezTo>
                    <a:pt x="160" y="16663"/>
                    <a:pt x="137" y="16686"/>
                    <a:pt x="137" y="16709"/>
                  </a:cubicBezTo>
                  <a:cubicBezTo>
                    <a:pt x="114" y="16755"/>
                    <a:pt x="91" y="16800"/>
                    <a:pt x="69" y="16823"/>
                  </a:cubicBezTo>
                  <a:cubicBezTo>
                    <a:pt x="69" y="16869"/>
                    <a:pt x="69" y="16892"/>
                    <a:pt x="91" y="16937"/>
                  </a:cubicBezTo>
                  <a:cubicBezTo>
                    <a:pt x="69" y="16960"/>
                    <a:pt x="46" y="16983"/>
                    <a:pt x="46" y="17029"/>
                  </a:cubicBezTo>
                  <a:cubicBezTo>
                    <a:pt x="23" y="17029"/>
                    <a:pt x="23" y="17051"/>
                    <a:pt x="23" y="17074"/>
                  </a:cubicBezTo>
                  <a:cubicBezTo>
                    <a:pt x="0" y="17120"/>
                    <a:pt x="23" y="17188"/>
                    <a:pt x="69" y="17211"/>
                  </a:cubicBezTo>
                  <a:cubicBezTo>
                    <a:pt x="69" y="17211"/>
                    <a:pt x="69" y="17211"/>
                    <a:pt x="69" y="17234"/>
                  </a:cubicBezTo>
                  <a:lnTo>
                    <a:pt x="114" y="17234"/>
                  </a:lnTo>
                  <a:cubicBezTo>
                    <a:pt x="137" y="17280"/>
                    <a:pt x="160" y="17303"/>
                    <a:pt x="183" y="17325"/>
                  </a:cubicBezTo>
                  <a:cubicBezTo>
                    <a:pt x="228" y="17325"/>
                    <a:pt x="274" y="17325"/>
                    <a:pt x="297" y="17303"/>
                  </a:cubicBezTo>
                  <a:cubicBezTo>
                    <a:pt x="343" y="17257"/>
                    <a:pt x="365" y="17211"/>
                    <a:pt x="388" y="17166"/>
                  </a:cubicBezTo>
                  <a:cubicBezTo>
                    <a:pt x="411" y="17143"/>
                    <a:pt x="411" y="17097"/>
                    <a:pt x="434" y="17074"/>
                  </a:cubicBezTo>
                  <a:cubicBezTo>
                    <a:pt x="457" y="17051"/>
                    <a:pt x="457" y="17029"/>
                    <a:pt x="480" y="16983"/>
                  </a:cubicBezTo>
                  <a:cubicBezTo>
                    <a:pt x="502" y="16960"/>
                    <a:pt x="502" y="16937"/>
                    <a:pt x="525" y="16914"/>
                  </a:cubicBezTo>
                  <a:cubicBezTo>
                    <a:pt x="571" y="16846"/>
                    <a:pt x="594" y="16778"/>
                    <a:pt x="639" y="16709"/>
                  </a:cubicBezTo>
                  <a:cubicBezTo>
                    <a:pt x="731" y="16572"/>
                    <a:pt x="799" y="16412"/>
                    <a:pt x="890" y="16275"/>
                  </a:cubicBezTo>
                  <a:cubicBezTo>
                    <a:pt x="959" y="16116"/>
                    <a:pt x="1050" y="15979"/>
                    <a:pt x="1141" y="15819"/>
                  </a:cubicBezTo>
                  <a:cubicBezTo>
                    <a:pt x="1164" y="15750"/>
                    <a:pt x="1210" y="15682"/>
                    <a:pt x="1256" y="15613"/>
                  </a:cubicBezTo>
                  <a:cubicBezTo>
                    <a:pt x="1278" y="15568"/>
                    <a:pt x="1301" y="15545"/>
                    <a:pt x="1301" y="15522"/>
                  </a:cubicBezTo>
                  <a:cubicBezTo>
                    <a:pt x="1324" y="15499"/>
                    <a:pt x="1324" y="15476"/>
                    <a:pt x="1347" y="15431"/>
                  </a:cubicBezTo>
                  <a:cubicBezTo>
                    <a:pt x="1370" y="15431"/>
                    <a:pt x="1393" y="15408"/>
                    <a:pt x="1415" y="15385"/>
                  </a:cubicBezTo>
                  <a:cubicBezTo>
                    <a:pt x="1415" y="15362"/>
                    <a:pt x="1438" y="15340"/>
                    <a:pt x="1461" y="15317"/>
                  </a:cubicBezTo>
                  <a:cubicBezTo>
                    <a:pt x="1529" y="15203"/>
                    <a:pt x="1598" y="15088"/>
                    <a:pt x="1666" y="14974"/>
                  </a:cubicBezTo>
                  <a:cubicBezTo>
                    <a:pt x="1689" y="14906"/>
                    <a:pt x="1735" y="14837"/>
                    <a:pt x="1781" y="14769"/>
                  </a:cubicBezTo>
                  <a:cubicBezTo>
                    <a:pt x="1826" y="14700"/>
                    <a:pt x="1872" y="14609"/>
                    <a:pt x="1918" y="14541"/>
                  </a:cubicBezTo>
                  <a:cubicBezTo>
                    <a:pt x="1986" y="14381"/>
                    <a:pt x="2077" y="14244"/>
                    <a:pt x="2146" y="14107"/>
                  </a:cubicBezTo>
                  <a:cubicBezTo>
                    <a:pt x="2169" y="14084"/>
                    <a:pt x="2191" y="14038"/>
                    <a:pt x="2191" y="14016"/>
                  </a:cubicBezTo>
                  <a:cubicBezTo>
                    <a:pt x="2237" y="13970"/>
                    <a:pt x="2260" y="13902"/>
                    <a:pt x="2306" y="13856"/>
                  </a:cubicBezTo>
                  <a:cubicBezTo>
                    <a:pt x="2351" y="13765"/>
                    <a:pt x="2420" y="13696"/>
                    <a:pt x="2443" y="13605"/>
                  </a:cubicBezTo>
                  <a:cubicBezTo>
                    <a:pt x="2465" y="13582"/>
                    <a:pt x="2465" y="13559"/>
                    <a:pt x="2443" y="13536"/>
                  </a:cubicBezTo>
                  <a:cubicBezTo>
                    <a:pt x="2465" y="13491"/>
                    <a:pt x="2488" y="13468"/>
                    <a:pt x="2511" y="13422"/>
                  </a:cubicBezTo>
                  <a:cubicBezTo>
                    <a:pt x="2557" y="13354"/>
                    <a:pt x="2579" y="13285"/>
                    <a:pt x="2625" y="13217"/>
                  </a:cubicBezTo>
                  <a:cubicBezTo>
                    <a:pt x="2648" y="13171"/>
                    <a:pt x="2671" y="13148"/>
                    <a:pt x="2671" y="13125"/>
                  </a:cubicBezTo>
                  <a:cubicBezTo>
                    <a:pt x="2694" y="13125"/>
                    <a:pt x="2716" y="13103"/>
                    <a:pt x="2739" y="13080"/>
                  </a:cubicBezTo>
                  <a:cubicBezTo>
                    <a:pt x="2762" y="13057"/>
                    <a:pt x="2785" y="13011"/>
                    <a:pt x="2808" y="12989"/>
                  </a:cubicBezTo>
                  <a:cubicBezTo>
                    <a:pt x="2808" y="12966"/>
                    <a:pt x="2808" y="12943"/>
                    <a:pt x="2831" y="12920"/>
                  </a:cubicBezTo>
                  <a:cubicBezTo>
                    <a:pt x="2853" y="12874"/>
                    <a:pt x="2876" y="12852"/>
                    <a:pt x="2899" y="12806"/>
                  </a:cubicBezTo>
                  <a:cubicBezTo>
                    <a:pt x="2945" y="12715"/>
                    <a:pt x="2990" y="12623"/>
                    <a:pt x="3036" y="12555"/>
                  </a:cubicBezTo>
                  <a:cubicBezTo>
                    <a:pt x="3127" y="12372"/>
                    <a:pt x="3219" y="12212"/>
                    <a:pt x="3310" y="12030"/>
                  </a:cubicBezTo>
                  <a:cubicBezTo>
                    <a:pt x="3401" y="11870"/>
                    <a:pt x="3492" y="11687"/>
                    <a:pt x="3584" y="11528"/>
                  </a:cubicBezTo>
                  <a:cubicBezTo>
                    <a:pt x="3629" y="11459"/>
                    <a:pt x="3675" y="11391"/>
                    <a:pt x="3698" y="11299"/>
                  </a:cubicBezTo>
                  <a:cubicBezTo>
                    <a:pt x="3744" y="11231"/>
                    <a:pt x="3789" y="11163"/>
                    <a:pt x="3835" y="11094"/>
                  </a:cubicBezTo>
                  <a:cubicBezTo>
                    <a:pt x="3858" y="11094"/>
                    <a:pt x="3880" y="11071"/>
                    <a:pt x="3880" y="11048"/>
                  </a:cubicBezTo>
                  <a:cubicBezTo>
                    <a:pt x="3949" y="10980"/>
                    <a:pt x="3995" y="10889"/>
                    <a:pt x="4040" y="10797"/>
                  </a:cubicBezTo>
                  <a:cubicBezTo>
                    <a:pt x="4086" y="10729"/>
                    <a:pt x="4132" y="10638"/>
                    <a:pt x="4177" y="10569"/>
                  </a:cubicBezTo>
                  <a:cubicBezTo>
                    <a:pt x="4269" y="10432"/>
                    <a:pt x="4337" y="10295"/>
                    <a:pt x="4405" y="10135"/>
                  </a:cubicBezTo>
                  <a:cubicBezTo>
                    <a:pt x="4497" y="9976"/>
                    <a:pt x="4588" y="9816"/>
                    <a:pt x="4679" y="9656"/>
                  </a:cubicBezTo>
                  <a:cubicBezTo>
                    <a:pt x="4771" y="9496"/>
                    <a:pt x="4885" y="9314"/>
                    <a:pt x="4976" y="9131"/>
                  </a:cubicBezTo>
                  <a:cubicBezTo>
                    <a:pt x="5045" y="8994"/>
                    <a:pt x="5136" y="8834"/>
                    <a:pt x="5204" y="8675"/>
                  </a:cubicBezTo>
                  <a:cubicBezTo>
                    <a:pt x="5227" y="8675"/>
                    <a:pt x="5250" y="8652"/>
                    <a:pt x="5273" y="8629"/>
                  </a:cubicBezTo>
                  <a:cubicBezTo>
                    <a:pt x="5318" y="8583"/>
                    <a:pt x="5341" y="8538"/>
                    <a:pt x="5364" y="8492"/>
                  </a:cubicBezTo>
                  <a:cubicBezTo>
                    <a:pt x="5387" y="8469"/>
                    <a:pt x="5410" y="8423"/>
                    <a:pt x="5433" y="8401"/>
                  </a:cubicBezTo>
                  <a:cubicBezTo>
                    <a:pt x="5478" y="8309"/>
                    <a:pt x="5501" y="8241"/>
                    <a:pt x="5547" y="8172"/>
                  </a:cubicBezTo>
                  <a:cubicBezTo>
                    <a:pt x="5638" y="8013"/>
                    <a:pt x="5707" y="7876"/>
                    <a:pt x="5775" y="7716"/>
                  </a:cubicBezTo>
                  <a:cubicBezTo>
                    <a:pt x="5821" y="7625"/>
                    <a:pt x="5889" y="7533"/>
                    <a:pt x="5935" y="7442"/>
                  </a:cubicBezTo>
                  <a:cubicBezTo>
                    <a:pt x="6003" y="7328"/>
                    <a:pt x="6095" y="7191"/>
                    <a:pt x="6163" y="7077"/>
                  </a:cubicBezTo>
                  <a:cubicBezTo>
                    <a:pt x="6277" y="6917"/>
                    <a:pt x="6368" y="6757"/>
                    <a:pt x="6460" y="6597"/>
                  </a:cubicBezTo>
                  <a:cubicBezTo>
                    <a:pt x="6483" y="6575"/>
                    <a:pt x="6505" y="6552"/>
                    <a:pt x="6505" y="6529"/>
                  </a:cubicBezTo>
                  <a:cubicBezTo>
                    <a:pt x="6528" y="6506"/>
                    <a:pt x="6528" y="6483"/>
                    <a:pt x="6528" y="6461"/>
                  </a:cubicBezTo>
                  <a:cubicBezTo>
                    <a:pt x="6551" y="6392"/>
                    <a:pt x="6597" y="6346"/>
                    <a:pt x="6620" y="6278"/>
                  </a:cubicBezTo>
                  <a:lnTo>
                    <a:pt x="6734" y="6072"/>
                  </a:lnTo>
                  <a:cubicBezTo>
                    <a:pt x="6802" y="5936"/>
                    <a:pt x="6893" y="5799"/>
                    <a:pt x="6962" y="5662"/>
                  </a:cubicBezTo>
                  <a:cubicBezTo>
                    <a:pt x="7053" y="5525"/>
                    <a:pt x="7122" y="5388"/>
                    <a:pt x="7190" y="5251"/>
                  </a:cubicBezTo>
                  <a:cubicBezTo>
                    <a:pt x="7236" y="5182"/>
                    <a:pt x="7259" y="5137"/>
                    <a:pt x="7304" y="5068"/>
                  </a:cubicBezTo>
                  <a:cubicBezTo>
                    <a:pt x="7350" y="5000"/>
                    <a:pt x="7373" y="4931"/>
                    <a:pt x="7418" y="4863"/>
                  </a:cubicBezTo>
                  <a:cubicBezTo>
                    <a:pt x="7418" y="4840"/>
                    <a:pt x="7418" y="4817"/>
                    <a:pt x="7418" y="4817"/>
                  </a:cubicBezTo>
                  <a:cubicBezTo>
                    <a:pt x="7464" y="4749"/>
                    <a:pt x="7510" y="4680"/>
                    <a:pt x="7533" y="4612"/>
                  </a:cubicBezTo>
                  <a:cubicBezTo>
                    <a:pt x="7624" y="4475"/>
                    <a:pt x="7692" y="4338"/>
                    <a:pt x="7761" y="4224"/>
                  </a:cubicBezTo>
                  <a:cubicBezTo>
                    <a:pt x="7806" y="4155"/>
                    <a:pt x="7829" y="4087"/>
                    <a:pt x="7875" y="3995"/>
                  </a:cubicBezTo>
                  <a:cubicBezTo>
                    <a:pt x="7875" y="3995"/>
                    <a:pt x="7898" y="3973"/>
                    <a:pt x="7898" y="3973"/>
                  </a:cubicBezTo>
                  <a:cubicBezTo>
                    <a:pt x="7921" y="3927"/>
                    <a:pt x="7943" y="3904"/>
                    <a:pt x="7966" y="3858"/>
                  </a:cubicBezTo>
                  <a:cubicBezTo>
                    <a:pt x="8035" y="3721"/>
                    <a:pt x="8126" y="3585"/>
                    <a:pt x="8194" y="3448"/>
                  </a:cubicBezTo>
                  <a:cubicBezTo>
                    <a:pt x="8217" y="3448"/>
                    <a:pt x="8240" y="3448"/>
                    <a:pt x="8240" y="3425"/>
                  </a:cubicBezTo>
                  <a:cubicBezTo>
                    <a:pt x="8286" y="3402"/>
                    <a:pt x="8309" y="3356"/>
                    <a:pt x="8309" y="3311"/>
                  </a:cubicBezTo>
                  <a:cubicBezTo>
                    <a:pt x="8331" y="3288"/>
                    <a:pt x="8354" y="3265"/>
                    <a:pt x="8377" y="3219"/>
                  </a:cubicBezTo>
                  <a:cubicBezTo>
                    <a:pt x="8400" y="3151"/>
                    <a:pt x="8446" y="3105"/>
                    <a:pt x="8468" y="3037"/>
                  </a:cubicBezTo>
                  <a:cubicBezTo>
                    <a:pt x="8514" y="2968"/>
                    <a:pt x="8560" y="2877"/>
                    <a:pt x="8583" y="2808"/>
                  </a:cubicBezTo>
                  <a:cubicBezTo>
                    <a:pt x="8651" y="2717"/>
                    <a:pt x="8697" y="2626"/>
                    <a:pt x="8742" y="2557"/>
                  </a:cubicBezTo>
                  <a:cubicBezTo>
                    <a:pt x="8742" y="2557"/>
                    <a:pt x="8742" y="2535"/>
                    <a:pt x="8742" y="2535"/>
                  </a:cubicBezTo>
                  <a:cubicBezTo>
                    <a:pt x="8834" y="2398"/>
                    <a:pt x="8925" y="2261"/>
                    <a:pt x="8993" y="2124"/>
                  </a:cubicBezTo>
                  <a:cubicBezTo>
                    <a:pt x="9062" y="1987"/>
                    <a:pt x="9153" y="1850"/>
                    <a:pt x="9222" y="1713"/>
                  </a:cubicBezTo>
                  <a:cubicBezTo>
                    <a:pt x="9267" y="1644"/>
                    <a:pt x="9290" y="1599"/>
                    <a:pt x="9336" y="1530"/>
                  </a:cubicBezTo>
                  <a:cubicBezTo>
                    <a:pt x="9336" y="1507"/>
                    <a:pt x="9359" y="1462"/>
                    <a:pt x="9381" y="1439"/>
                  </a:cubicBezTo>
                  <a:cubicBezTo>
                    <a:pt x="9404" y="1416"/>
                    <a:pt x="9427" y="1370"/>
                    <a:pt x="9450" y="1325"/>
                  </a:cubicBezTo>
                  <a:cubicBezTo>
                    <a:pt x="9450" y="1325"/>
                    <a:pt x="9450" y="1302"/>
                    <a:pt x="9450" y="1279"/>
                  </a:cubicBezTo>
                  <a:cubicBezTo>
                    <a:pt x="9450" y="1256"/>
                    <a:pt x="9450" y="1256"/>
                    <a:pt x="9450" y="1256"/>
                  </a:cubicBezTo>
                  <a:cubicBezTo>
                    <a:pt x="9473" y="1234"/>
                    <a:pt x="9473" y="1234"/>
                    <a:pt x="9496" y="1234"/>
                  </a:cubicBezTo>
                  <a:cubicBezTo>
                    <a:pt x="9541" y="1165"/>
                    <a:pt x="9587" y="1119"/>
                    <a:pt x="9610" y="1051"/>
                  </a:cubicBezTo>
                  <a:cubicBezTo>
                    <a:pt x="9610" y="1028"/>
                    <a:pt x="9632" y="1005"/>
                    <a:pt x="9632" y="982"/>
                  </a:cubicBezTo>
                  <a:cubicBezTo>
                    <a:pt x="9655" y="960"/>
                    <a:pt x="9678" y="937"/>
                    <a:pt x="9701" y="891"/>
                  </a:cubicBezTo>
                  <a:cubicBezTo>
                    <a:pt x="9747" y="800"/>
                    <a:pt x="9815" y="686"/>
                    <a:pt x="9884" y="594"/>
                  </a:cubicBezTo>
                  <a:cubicBezTo>
                    <a:pt x="9906" y="526"/>
                    <a:pt x="9952" y="457"/>
                    <a:pt x="9998" y="389"/>
                  </a:cubicBezTo>
                  <a:cubicBezTo>
                    <a:pt x="9998" y="366"/>
                    <a:pt x="10021" y="343"/>
                    <a:pt x="10021" y="298"/>
                  </a:cubicBezTo>
                  <a:cubicBezTo>
                    <a:pt x="10043" y="275"/>
                    <a:pt x="10043" y="229"/>
                    <a:pt x="10043" y="206"/>
                  </a:cubicBezTo>
                  <a:cubicBezTo>
                    <a:pt x="10043" y="184"/>
                    <a:pt x="10043" y="184"/>
                    <a:pt x="10043" y="161"/>
                  </a:cubicBezTo>
                  <a:cubicBezTo>
                    <a:pt x="10043" y="138"/>
                    <a:pt x="10043" y="138"/>
                    <a:pt x="10021" y="115"/>
                  </a:cubicBezTo>
                  <a:cubicBezTo>
                    <a:pt x="10021" y="92"/>
                    <a:pt x="9998" y="69"/>
                    <a:pt x="9975" y="69"/>
                  </a:cubicBezTo>
                  <a:cubicBezTo>
                    <a:pt x="9952" y="47"/>
                    <a:pt x="9929" y="47"/>
                    <a:pt x="9906" y="24"/>
                  </a:cubicBezTo>
                  <a:cubicBezTo>
                    <a:pt x="9884" y="24"/>
                    <a:pt x="9861" y="1"/>
                    <a:pt x="9838"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14"/>
            <p:cNvSpPr/>
            <p:nvPr/>
          </p:nvSpPr>
          <p:spPr>
            <a:xfrm>
              <a:off x="72559" y="2342897"/>
              <a:ext cx="552985" cy="994858"/>
            </a:xfrm>
            <a:custGeom>
              <a:avLst/>
              <a:gdLst/>
              <a:ahLst/>
              <a:cxnLst/>
              <a:rect l="l" t="t" r="r" b="b"/>
              <a:pathLst>
                <a:path w="9884" h="17782" extrusionOk="0">
                  <a:moveTo>
                    <a:pt x="1188" y="16024"/>
                  </a:moveTo>
                  <a:lnTo>
                    <a:pt x="1188" y="16024"/>
                  </a:lnTo>
                  <a:cubicBezTo>
                    <a:pt x="1183" y="16031"/>
                    <a:pt x="1179" y="16038"/>
                    <a:pt x="1175" y="16045"/>
                  </a:cubicBezTo>
                  <a:lnTo>
                    <a:pt x="1175" y="16045"/>
                  </a:lnTo>
                  <a:cubicBezTo>
                    <a:pt x="1188" y="16040"/>
                    <a:pt x="1188" y="16024"/>
                    <a:pt x="1188" y="16024"/>
                  </a:cubicBezTo>
                  <a:close/>
                  <a:moveTo>
                    <a:pt x="8834" y="1"/>
                  </a:moveTo>
                  <a:cubicBezTo>
                    <a:pt x="8811" y="1"/>
                    <a:pt x="8766" y="23"/>
                    <a:pt x="8743" y="46"/>
                  </a:cubicBezTo>
                  <a:cubicBezTo>
                    <a:pt x="8720" y="115"/>
                    <a:pt x="8697" y="160"/>
                    <a:pt x="8651" y="229"/>
                  </a:cubicBezTo>
                  <a:cubicBezTo>
                    <a:pt x="8629" y="274"/>
                    <a:pt x="8606" y="320"/>
                    <a:pt x="8583" y="389"/>
                  </a:cubicBezTo>
                  <a:cubicBezTo>
                    <a:pt x="8560" y="389"/>
                    <a:pt x="8514" y="411"/>
                    <a:pt x="8514" y="434"/>
                  </a:cubicBezTo>
                  <a:cubicBezTo>
                    <a:pt x="8492" y="457"/>
                    <a:pt x="8492" y="503"/>
                    <a:pt x="8492" y="548"/>
                  </a:cubicBezTo>
                  <a:lnTo>
                    <a:pt x="8514" y="548"/>
                  </a:lnTo>
                  <a:cubicBezTo>
                    <a:pt x="8514" y="548"/>
                    <a:pt x="8537" y="571"/>
                    <a:pt x="8560" y="571"/>
                  </a:cubicBezTo>
                  <a:cubicBezTo>
                    <a:pt x="8583" y="594"/>
                    <a:pt x="8606" y="594"/>
                    <a:pt x="8629" y="617"/>
                  </a:cubicBezTo>
                  <a:cubicBezTo>
                    <a:pt x="8651" y="663"/>
                    <a:pt x="8674" y="685"/>
                    <a:pt x="8697" y="731"/>
                  </a:cubicBezTo>
                  <a:cubicBezTo>
                    <a:pt x="8720" y="777"/>
                    <a:pt x="8766" y="822"/>
                    <a:pt x="8811" y="868"/>
                  </a:cubicBezTo>
                  <a:cubicBezTo>
                    <a:pt x="8811" y="891"/>
                    <a:pt x="8834" y="914"/>
                    <a:pt x="8880" y="936"/>
                  </a:cubicBezTo>
                  <a:lnTo>
                    <a:pt x="8902" y="959"/>
                  </a:lnTo>
                  <a:lnTo>
                    <a:pt x="8948" y="1005"/>
                  </a:lnTo>
                  <a:lnTo>
                    <a:pt x="8971" y="1028"/>
                  </a:lnTo>
                  <a:cubicBezTo>
                    <a:pt x="8994" y="1028"/>
                    <a:pt x="9017" y="1051"/>
                    <a:pt x="9062" y="1051"/>
                  </a:cubicBezTo>
                  <a:cubicBezTo>
                    <a:pt x="9062" y="1051"/>
                    <a:pt x="9085" y="1073"/>
                    <a:pt x="9108" y="1073"/>
                  </a:cubicBezTo>
                  <a:cubicBezTo>
                    <a:pt x="9108" y="1073"/>
                    <a:pt x="9131" y="1096"/>
                    <a:pt x="9131" y="1096"/>
                  </a:cubicBezTo>
                  <a:cubicBezTo>
                    <a:pt x="9154" y="1096"/>
                    <a:pt x="9154" y="1119"/>
                    <a:pt x="9176" y="1119"/>
                  </a:cubicBezTo>
                  <a:cubicBezTo>
                    <a:pt x="9154" y="1165"/>
                    <a:pt x="9154" y="1210"/>
                    <a:pt x="9176" y="1256"/>
                  </a:cubicBezTo>
                  <a:cubicBezTo>
                    <a:pt x="9176" y="1279"/>
                    <a:pt x="9199" y="1279"/>
                    <a:pt x="9199" y="1302"/>
                  </a:cubicBezTo>
                  <a:cubicBezTo>
                    <a:pt x="9154" y="1370"/>
                    <a:pt x="9131" y="1439"/>
                    <a:pt x="9085" y="1507"/>
                  </a:cubicBezTo>
                  <a:cubicBezTo>
                    <a:pt x="9017" y="1621"/>
                    <a:pt x="8948" y="1758"/>
                    <a:pt x="8880" y="1872"/>
                  </a:cubicBezTo>
                  <a:cubicBezTo>
                    <a:pt x="8811" y="2009"/>
                    <a:pt x="8720" y="2123"/>
                    <a:pt x="8651" y="2260"/>
                  </a:cubicBezTo>
                  <a:cubicBezTo>
                    <a:pt x="8583" y="2374"/>
                    <a:pt x="8514" y="2466"/>
                    <a:pt x="8446" y="2580"/>
                  </a:cubicBezTo>
                  <a:cubicBezTo>
                    <a:pt x="8423" y="2625"/>
                    <a:pt x="8423" y="2648"/>
                    <a:pt x="8423" y="2694"/>
                  </a:cubicBezTo>
                  <a:cubicBezTo>
                    <a:pt x="8423" y="2717"/>
                    <a:pt x="8400" y="2740"/>
                    <a:pt x="8377" y="2785"/>
                  </a:cubicBezTo>
                  <a:cubicBezTo>
                    <a:pt x="8332" y="2854"/>
                    <a:pt x="8286" y="2945"/>
                    <a:pt x="8241" y="3014"/>
                  </a:cubicBezTo>
                  <a:cubicBezTo>
                    <a:pt x="8172" y="3150"/>
                    <a:pt x="8104" y="3287"/>
                    <a:pt x="8035" y="3402"/>
                  </a:cubicBezTo>
                  <a:cubicBezTo>
                    <a:pt x="8012" y="3447"/>
                    <a:pt x="7989" y="3470"/>
                    <a:pt x="7967" y="3493"/>
                  </a:cubicBezTo>
                  <a:lnTo>
                    <a:pt x="7875" y="3653"/>
                  </a:lnTo>
                  <a:cubicBezTo>
                    <a:pt x="7807" y="3744"/>
                    <a:pt x="7761" y="3835"/>
                    <a:pt x="7716" y="3904"/>
                  </a:cubicBezTo>
                  <a:cubicBezTo>
                    <a:pt x="7624" y="4063"/>
                    <a:pt x="7533" y="4223"/>
                    <a:pt x="7442" y="4360"/>
                  </a:cubicBezTo>
                  <a:cubicBezTo>
                    <a:pt x="7350" y="4543"/>
                    <a:pt x="7259" y="4703"/>
                    <a:pt x="7145" y="4862"/>
                  </a:cubicBezTo>
                  <a:cubicBezTo>
                    <a:pt x="7054" y="5045"/>
                    <a:pt x="6962" y="5205"/>
                    <a:pt x="6871" y="5365"/>
                  </a:cubicBezTo>
                  <a:cubicBezTo>
                    <a:pt x="6825" y="5433"/>
                    <a:pt x="6803" y="5479"/>
                    <a:pt x="6757" y="5524"/>
                  </a:cubicBezTo>
                  <a:cubicBezTo>
                    <a:pt x="6757" y="5570"/>
                    <a:pt x="6734" y="5593"/>
                    <a:pt x="6711" y="5616"/>
                  </a:cubicBezTo>
                  <a:cubicBezTo>
                    <a:pt x="6688" y="5661"/>
                    <a:pt x="6666" y="5684"/>
                    <a:pt x="6666" y="5707"/>
                  </a:cubicBezTo>
                  <a:cubicBezTo>
                    <a:pt x="6643" y="5730"/>
                    <a:pt x="6643" y="5730"/>
                    <a:pt x="6643" y="5730"/>
                  </a:cubicBezTo>
                  <a:cubicBezTo>
                    <a:pt x="6551" y="5890"/>
                    <a:pt x="6437" y="6049"/>
                    <a:pt x="6346" y="6209"/>
                  </a:cubicBezTo>
                  <a:cubicBezTo>
                    <a:pt x="6346" y="6232"/>
                    <a:pt x="6323" y="6232"/>
                    <a:pt x="6300" y="6255"/>
                  </a:cubicBezTo>
                  <a:cubicBezTo>
                    <a:pt x="6300" y="6300"/>
                    <a:pt x="6278" y="6323"/>
                    <a:pt x="6255" y="6346"/>
                  </a:cubicBezTo>
                  <a:cubicBezTo>
                    <a:pt x="6209" y="6392"/>
                    <a:pt x="6209" y="6460"/>
                    <a:pt x="6232" y="6483"/>
                  </a:cubicBezTo>
                  <a:cubicBezTo>
                    <a:pt x="6232" y="6506"/>
                    <a:pt x="6232" y="6506"/>
                    <a:pt x="6232" y="6506"/>
                  </a:cubicBezTo>
                  <a:cubicBezTo>
                    <a:pt x="6118" y="6666"/>
                    <a:pt x="6026" y="6803"/>
                    <a:pt x="5935" y="6962"/>
                  </a:cubicBezTo>
                  <a:cubicBezTo>
                    <a:pt x="5912" y="6985"/>
                    <a:pt x="5890" y="7031"/>
                    <a:pt x="5890" y="7054"/>
                  </a:cubicBezTo>
                  <a:cubicBezTo>
                    <a:pt x="5867" y="7099"/>
                    <a:pt x="5844" y="7145"/>
                    <a:pt x="5798" y="7213"/>
                  </a:cubicBezTo>
                  <a:cubicBezTo>
                    <a:pt x="5775" y="7259"/>
                    <a:pt x="5753" y="7282"/>
                    <a:pt x="5730" y="7328"/>
                  </a:cubicBezTo>
                  <a:cubicBezTo>
                    <a:pt x="5684" y="7373"/>
                    <a:pt x="5661" y="7419"/>
                    <a:pt x="5638" y="7464"/>
                  </a:cubicBezTo>
                  <a:cubicBezTo>
                    <a:pt x="5616" y="7510"/>
                    <a:pt x="5616" y="7533"/>
                    <a:pt x="5616" y="7556"/>
                  </a:cubicBezTo>
                  <a:cubicBezTo>
                    <a:pt x="5593" y="7579"/>
                    <a:pt x="5570" y="7601"/>
                    <a:pt x="5570" y="7647"/>
                  </a:cubicBezTo>
                  <a:cubicBezTo>
                    <a:pt x="5547" y="7670"/>
                    <a:pt x="5524" y="7716"/>
                    <a:pt x="5501" y="7761"/>
                  </a:cubicBezTo>
                  <a:cubicBezTo>
                    <a:pt x="5456" y="7807"/>
                    <a:pt x="5433" y="7875"/>
                    <a:pt x="5387" y="7921"/>
                  </a:cubicBezTo>
                  <a:lnTo>
                    <a:pt x="5365" y="7967"/>
                  </a:lnTo>
                  <a:lnTo>
                    <a:pt x="5365" y="8012"/>
                  </a:lnTo>
                  <a:cubicBezTo>
                    <a:pt x="5342" y="8035"/>
                    <a:pt x="5319" y="8058"/>
                    <a:pt x="5319" y="8081"/>
                  </a:cubicBezTo>
                  <a:lnTo>
                    <a:pt x="5205" y="8263"/>
                  </a:lnTo>
                  <a:lnTo>
                    <a:pt x="5182" y="8332"/>
                  </a:lnTo>
                  <a:cubicBezTo>
                    <a:pt x="5159" y="8400"/>
                    <a:pt x="5113" y="8469"/>
                    <a:pt x="5091" y="8537"/>
                  </a:cubicBezTo>
                  <a:cubicBezTo>
                    <a:pt x="5045" y="8583"/>
                    <a:pt x="5022" y="8651"/>
                    <a:pt x="4977" y="8720"/>
                  </a:cubicBezTo>
                  <a:lnTo>
                    <a:pt x="4954" y="8765"/>
                  </a:lnTo>
                  <a:lnTo>
                    <a:pt x="4931" y="8811"/>
                  </a:lnTo>
                  <a:cubicBezTo>
                    <a:pt x="4908" y="8857"/>
                    <a:pt x="4885" y="8925"/>
                    <a:pt x="4840" y="8971"/>
                  </a:cubicBezTo>
                  <a:cubicBezTo>
                    <a:pt x="4794" y="9085"/>
                    <a:pt x="4748" y="9176"/>
                    <a:pt x="4703" y="9268"/>
                  </a:cubicBezTo>
                  <a:lnTo>
                    <a:pt x="4634" y="9382"/>
                  </a:lnTo>
                  <a:lnTo>
                    <a:pt x="4634" y="9427"/>
                  </a:lnTo>
                  <a:cubicBezTo>
                    <a:pt x="4566" y="9542"/>
                    <a:pt x="4497" y="9679"/>
                    <a:pt x="4429" y="9793"/>
                  </a:cubicBezTo>
                  <a:cubicBezTo>
                    <a:pt x="4406" y="9861"/>
                    <a:pt x="4360" y="9930"/>
                    <a:pt x="4315" y="9998"/>
                  </a:cubicBezTo>
                  <a:cubicBezTo>
                    <a:pt x="4269" y="10067"/>
                    <a:pt x="4223" y="10158"/>
                    <a:pt x="4178" y="10226"/>
                  </a:cubicBezTo>
                  <a:cubicBezTo>
                    <a:pt x="4109" y="10340"/>
                    <a:pt x="4041" y="10477"/>
                    <a:pt x="3972" y="10592"/>
                  </a:cubicBezTo>
                  <a:lnTo>
                    <a:pt x="3949" y="10637"/>
                  </a:lnTo>
                  <a:lnTo>
                    <a:pt x="3927" y="10683"/>
                  </a:lnTo>
                  <a:lnTo>
                    <a:pt x="3904" y="10706"/>
                  </a:lnTo>
                  <a:cubicBezTo>
                    <a:pt x="3835" y="10843"/>
                    <a:pt x="3767" y="10957"/>
                    <a:pt x="3698" y="11094"/>
                  </a:cubicBezTo>
                  <a:lnTo>
                    <a:pt x="3584" y="11299"/>
                  </a:lnTo>
                  <a:lnTo>
                    <a:pt x="3470" y="11505"/>
                  </a:lnTo>
                  <a:cubicBezTo>
                    <a:pt x="3379" y="11641"/>
                    <a:pt x="3310" y="11801"/>
                    <a:pt x="3219" y="11938"/>
                  </a:cubicBezTo>
                  <a:cubicBezTo>
                    <a:pt x="3059" y="12235"/>
                    <a:pt x="2899" y="12532"/>
                    <a:pt x="2717" y="12828"/>
                  </a:cubicBezTo>
                  <a:cubicBezTo>
                    <a:pt x="2580" y="13057"/>
                    <a:pt x="2443" y="13308"/>
                    <a:pt x="2306" y="13536"/>
                  </a:cubicBezTo>
                  <a:cubicBezTo>
                    <a:pt x="2237" y="13650"/>
                    <a:pt x="2192" y="13764"/>
                    <a:pt x="2123" y="13856"/>
                  </a:cubicBezTo>
                  <a:lnTo>
                    <a:pt x="2078" y="13970"/>
                  </a:lnTo>
                  <a:cubicBezTo>
                    <a:pt x="2009" y="14107"/>
                    <a:pt x="1918" y="14244"/>
                    <a:pt x="1849" y="14403"/>
                  </a:cubicBezTo>
                  <a:lnTo>
                    <a:pt x="1804" y="14472"/>
                  </a:lnTo>
                  <a:cubicBezTo>
                    <a:pt x="1781" y="14517"/>
                    <a:pt x="1758" y="14563"/>
                    <a:pt x="1735" y="14609"/>
                  </a:cubicBezTo>
                  <a:cubicBezTo>
                    <a:pt x="1690" y="14677"/>
                    <a:pt x="1644" y="14746"/>
                    <a:pt x="1621" y="14814"/>
                  </a:cubicBezTo>
                  <a:lnTo>
                    <a:pt x="1598" y="14860"/>
                  </a:lnTo>
                  <a:cubicBezTo>
                    <a:pt x="1553" y="14905"/>
                    <a:pt x="1530" y="14974"/>
                    <a:pt x="1507" y="15020"/>
                  </a:cubicBezTo>
                  <a:cubicBezTo>
                    <a:pt x="1461" y="15065"/>
                    <a:pt x="1439" y="15111"/>
                    <a:pt x="1416" y="15157"/>
                  </a:cubicBezTo>
                  <a:lnTo>
                    <a:pt x="1370" y="15225"/>
                  </a:lnTo>
                  <a:cubicBezTo>
                    <a:pt x="1302" y="15339"/>
                    <a:pt x="1233" y="15476"/>
                    <a:pt x="1188" y="15590"/>
                  </a:cubicBezTo>
                  <a:cubicBezTo>
                    <a:pt x="1119" y="15682"/>
                    <a:pt x="1073" y="15796"/>
                    <a:pt x="1028" y="15887"/>
                  </a:cubicBezTo>
                  <a:lnTo>
                    <a:pt x="936" y="16024"/>
                  </a:lnTo>
                  <a:lnTo>
                    <a:pt x="914" y="16070"/>
                  </a:lnTo>
                  <a:lnTo>
                    <a:pt x="891" y="16092"/>
                  </a:lnTo>
                  <a:cubicBezTo>
                    <a:pt x="822" y="16229"/>
                    <a:pt x="731" y="16366"/>
                    <a:pt x="663" y="16503"/>
                  </a:cubicBezTo>
                  <a:lnTo>
                    <a:pt x="640" y="16549"/>
                  </a:lnTo>
                  <a:cubicBezTo>
                    <a:pt x="571" y="16640"/>
                    <a:pt x="526" y="16732"/>
                    <a:pt x="480" y="16800"/>
                  </a:cubicBezTo>
                  <a:lnTo>
                    <a:pt x="411" y="16891"/>
                  </a:lnTo>
                  <a:lnTo>
                    <a:pt x="389" y="16937"/>
                  </a:lnTo>
                  <a:cubicBezTo>
                    <a:pt x="366" y="16983"/>
                    <a:pt x="343" y="17028"/>
                    <a:pt x="320" y="17051"/>
                  </a:cubicBezTo>
                  <a:cubicBezTo>
                    <a:pt x="297" y="17097"/>
                    <a:pt x="274" y="17120"/>
                    <a:pt x="252" y="17142"/>
                  </a:cubicBezTo>
                  <a:cubicBezTo>
                    <a:pt x="229" y="17188"/>
                    <a:pt x="206" y="17211"/>
                    <a:pt x="183" y="17234"/>
                  </a:cubicBezTo>
                  <a:cubicBezTo>
                    <a:pt x="160" y="17279"/>
                    <a:pt x="138" y="17325"/>
                    <a:pt x="115" y="17371"/>
                  </a:cubicBezTo>
                  <a:cubicBezTo>
                    <a:pt x="92" y="17393"/>
                    <a:pt x="92" y="17416"/>
                    <a:pt x="69" y="17439"/>
                  </a:cubicBezTo>
                  <a:cubicBezTo>
                    <a:pt x="46" y="17485"/>
                    <a:pt x="23" y="17508"/>
                    <a:pt x="23" y="17576"/>
                  </a:cubicBezTo>
                  <a:cubicBezTo>
                    <a:pt x="1" y="17599"/>
                    <a:pt x="1" y="17622"/>
                    <a:pt x="1" y="17645"/>
                  </a:cubicBezTo>
                  <a:cubicBezTo>
                    <a:pt x="1" y="17667"/>
                    <a:pt x="1" y="17690"/>
                    <a:pt x="1" y="17713"/>
                  </a:cubicBezTo>
                  <a:cubicBezTo>
                    <a:pt x="23" y="17736"/>
                    <a:pt x="46" y="17759"/>
                    <a:pt x="69" y="17781"/>
                  </a:cubicBezTo>
                  <a:cubicBezTo>
                    <a:pt x="115" y="17781"/>
                    <a:pt x="160" y="17781"/>
                    <a:pt x="183" y="17759"/>
                  </a:cubicBezTo>
                  <a:cubicBezTo>
                    <a:pt x="229" y="17713"/>
                    <a:pt x="252" y="17690"/>
                    <a:pt x="252" y="17645"/>
                  </a:cubicBezTo>
                  <a:cubicBezTo>
                    <a:pt x="274" y="17622"/>
                    <a:pt x="274" y="17599"/>
                    <a:pt x="297" y="17576"/>
                  </a:cubicBezTo>
                  <a:cubicBezTo>
                    <a:pt x="297" y="17553"/>
                    <a:pt x="297" y="17553"/>
                    <a:pt x="297" y="17530"/>
                  </a:cubicBezTo>
                  <a:cubicBezTo>
                    <a:pt x="320" y="17508"/>
                    <a:pt x="320" y="17485"/>
                    <a:pt x="343" y="17462"/>
                  </a:cubicBezTo>
                  <a:cubicBezTo>
                    <a:pt x="343" y="17462"/>
                    <a:pt x="343" y="17439"/>
                    <a:pt x="343" y="17439"/>
                  </a:cubicBezTo>
                  <a:cubicBezTo>
                    <a:pt x="343" y="17439"/>
                    <a:pt x="343" y="17416"/>
                    <a:pt x="366" y="17416"/>
                  </a:cubicBezTo>
                  <a:cubicBezTo>
                    <a:pt x="366" y="17393"/>
                    <a:pt x="389" y="17348"/>
                    <a:pt x="411" y="17325"/>
                  </a:cubicBezTo>
                  <a:cubicBezTo>
                    <a:pt x="434" y="17302"/>
                    <a:pt x="434" y="17256"/>
                    <a:pt x="457" y="17234"/>
                  </a:cubicBezTo>
                  <a:cubicBezTo>
                    <a:pt x="480" y="17211"/>
                    <a:pt x="480" y="17211"/>
                    <a:pt x="503" y="17188"/>
                  </a:cubicBezTo>
                  <a:cubicBezTo>
                    <a:pt x="526" y="17165"/>
                    <a:pt x="548" y="17142"/>
                    <a:pt x="571" y="17097"/>
                  </a:cubicBezTo>
                  <a:cubicBezTo>
                    <a:pt x="571" y="17074"/>
                    <a:pt x="594" y="17051"/>
                    <a:pt x="617" y="17005"/>
                  </a:cubicBezTo>
                  <a:cubicBezTo>
                    <a:pt x="640" y="16960"/>
                    <a:pt x="685" y="16891"/>
                    <a:pt x="708" y="16823"/>
                  </a:cubicBezTo>
                  <a:cubicBezTo>
                    <a:pt x="731" y="16777"/>
                    <a:pt x="777" y="16732"/>
                    <a:pt x="799" y="16663"/>
                  </a:cubicBezTo>
                  <a:cubicBezTo>
                    <a:pt x="799" y="16663"/>
                    <a:pt x="822" y="16640"/>
                    <a:pt x="822" y="16617"/>
                  </a:cubicBezTo>
                  <a:cubicBezTo>
                    <a:pt x="868" y="16526"/>
                    <a:pt x="936" y="16435"/>
                    <a:pt x="982" y="16343"/>
                  </a:cubicBezTo>
                  <a:lnTo>
                    <a:pt x="1028" y="16298"/>
                  </a:lnTo>
                  <a:cubicBezTo>
                    <a:pt x="1028" y="16275"/>
                    <a:pt x="1051" y="16275"/>
                    <a:pt x="1051" y="16252"/>
                  </a:cubicBezTo>
                  <a:cubicBezTo>
                    <a:pt x="1112" y="16191"/>
                    <a:pt x="1137" y="16110"/>
                    <a:pt x="1175" y="16045"/>
                  </a:cubicBezTo>
                  <a:lnTo>
                    <a:pt x="1175" y="16045"/>
                  </a:lnTo>
                  <a:cubicBezTo>
                    <a:pt x="1172" y="16046"/>
                    <a:pt x="1169" y="16047"/>
                    <a:pt x="1165" y="16047"/>
                  </a:cubicBezTo>
                  <a:cubicBezTo>
                    <a:pt x="1184" y="16028"/>
                    <a:pt x="1203" y="15993"/>
                    <a:pt x="1222" y="15955"/>
                  </a:cubicBezTo>
                  <a:lnTo>
                    <a:pt x="1222" y="15955"/>
                  </a:lnTo>
                  <a:cubicBezTo>
                    <a:pt x="1219" y="15955"/>
                    <a:pt x="1215" y="15955"/>
                    <a:pt x="1210" y="15955"/>
                  </a:cubicBezTo>
                  <a:cubicBezTo>
                    <a:pt x="1216" y="15955"/>
                    <a:pt x="1220" y="15954"/>
                    <a:pt x="1223" y="15952"/>
                  </a:cubicBezTo>
                  <a:lnTo>
                    <a:pt x="1223" y="15952"/>
                  </a:lnTo>
                  <a:cubicBezTo>
                    <a:pt x="1223" y="15953"/>
                    <a:pt x="1222" y="15954"/>
                    <a:pt x="1222" y="15955"/>
                  </a:cubicBezTo>
                  <a:lnTo>
                    <a:pt x="1222" y="15955"/>
                  </a:lnTo>
                  <a:cubicBezTo>
                    <a:pt x="1233" y="15954"/>
                    <a:pt x="1233" y="15951"/>
                    <a:pt x="1233" y="15933"/>
                  </a:cubicBezTo>
                  <a:lnTo>
                    <a:pt x="1233" y="15933"/>
                  </a:lnTo>
                  <a:cubicBezTo>
                    <a:pt x="1233" y="15933"/>
                    <a:pt x="1233" y="15946"/>
                    <a:pt x="1223" y="15952"/>
                  </a:cubicBezTo>
                  <a:lnTo>
                    <a:pt x="1223" y="15952"/>
                  </a:lnTo>
                  <a:cubicBezTo>
                    <a:pt x="1227" y="15946"/>
                    <a:pt x="1230" y="15939"/>
                    <a:pt x="1233" y="15933"/>
                  </a:cubicBezTo>
                  <a:cubicBezTo>
                    <a:pt x="1256" y="15910"/>
                    <a:pt x="1256" y="15864"/>
                    <a:pt x="1279" y="15841"/>
                  </a:cubicBezTo>
                  <a:cubicBezTo>
                    <a:pt x="1302" y="15818"/>
                    <a:pt x="1302" y="15796"/>
                    <a:pt x="1324" y="15750"/>
                  </a:cubicBezTo>
                  <a:cubicBezTo>
                    <a:pt x="1416" y="15590"/>
                    <a:pt x="1507" y="15453"/>
                    <a:pt x="1598" y="15294"/>
                  </a:cubicBezTo>
                  <a:cubicBezTo>
                    <a:pt x="1598" y="15271"/>
                    <a:pt x="1621" y="15248"/>
                    <a:pt x="1621" y="15225"/>
                  </a:cubicBezTo>
                  <a:cubicBezTo>
                    <a:pt x="1667" y="15179"/>
                    <a:pt x="1712" y="15111"/>
                    <a:pt x="1735" y="15065"/>
                  </a:cubicBezTo>
                  <a:cubicBezTo>
                    <a:pt x="1758" y="15020"/>
                    <a:pt x="1781" y="14974"/>
                    <a:pt x="1804" y="14951"/>
                  </a:cubicBezTo>
                  <a:cubicBezTo>
                    <a:pt x="1849" y="14860"/>
                    <a:pt x="1895" y="14791"/>
                    <a:pt x="1941" y="14700"/>
                  </a:cubicBezTo>
                  <a:cubicBezTo>
                    <a:pt x="2009" y="14609"/>
                    <a:pt x="2055" y="14495"/>
                    <a:pt x="2123" y="14381"/>
                  </a:cubicBezTo>
                  <a:cubicBezTo>
                    <a:pt x="2215" y="14244"/>
                    <a:pt x="2306" y="14084"/>
                    <a:pt x="2374" y="13947"/>
                  </a:cubicBezTo>
                  <a:cubicBezTo>
                    <a:pt x="2397" y="13901"/>
                    <a:pt x="2443" y="13833"/>
                    <a:pt x="2466" y="13787"/>
                  </a:cubicBezTo>
                  <a:lnTo>
                    <a:pt x="2511" y="13696"/>
                  </a:lnTo>
                  <a:cubicBezTo>
                    <a:pt x="2557" y="13627"/>
                    <a:pt x="2603" y="13559"/>
                    <a:pt x="2648" y="13467"/>
                  </a:cubicBezTo>
                  <a:cubicBezTo>
                    <a:pt x="2648" y="13467"/>
                    <a:pt x="2648" y="13445"/>
                    <a:pt x="2648" y="13445"/>
                  </a:cubicBezTo>
                  <a:cubicBezTo>
                    <a:pt x="2648" y="13422"/>
                    <a:pt x="2648" y="13422"/>
                    <a:pt x="2648" y="13422"/>
                  </a:cubicBezTo>
                  <a:cubicBezTo>
                    <a:pt x="2740" y="13285"/>
                    <a:pt x="2808" y="13148"/>
                    <a:pt x="2899" y="13011"/>
                  </a:cubicBezTo>
                  <a:cubicBezTo>
                    <a:pt x="2899" y="12988"/>
                    <a:pt x="2899" y="12988"/>
                    <a:pt x="2922" y="12965"/>
                  </a:cubicBezTo>
                  <a:cubicBezTo>
                    <a:pt x="2968" y="12897"/>
                    <a:pt x="3014" y="12806"/>
                    <a:pt x="3059" y="12714"/>
                  </a:cubicBezTo>
                  <a:cubicBezTo>
                    <a:pt x="3105" y="12669"/>
                    <a:pt x="3128" y="12623"/>
                    <a:pt x="3150" y="12577"/>
                  </a:cubicBezTo>
                  <a:cubicBezTo>
                    <a:pt x="3173" y="12554"/>
                    <a:pt x="3196" y="12509"/>
                    <a:pt x="3196" y="12463"/>
                  </a:cubicBezTo>
                  <a:cubicBezTo>
                    <a:pt x="3219" y="12463"/>
                    <a:pt x="3219" y="12440"/>
                    <a:pt x="3219" y="12440"/>
                  </a:cubicBezTo>
                  <a:cubicBezTo>
                    <a:pt x="3242" y="12418"/>
                    <a:pt x="3242" y="12395"/>
                    <a:pt x="3265" y="12372"/>
                  </a:cubicBezTo>
                  <a:cubicBezTo>
                    <a:pt x="3333" y="12258"/>
                    <a:pt x="3379" y="12166"/>
                    <a:pt x="3447" y="12075"/>
                  </a:cubicBezTo>
                  <a:cubicBezTo>
                    <a:pt x="3493" y="11984"/>
                    <a:pt x="3516" y="11915"/>
                    <a:pt x="3561" y="11847"/>
                  </a:cubicBezTo>
                  <a:cubicBezTo>
                    <a:pt x="3584" y="11847"/>
                    <a:pt x="3584" y="11824"/>
                    <a:pt x="3584" y="11824"/>
                  </a:cubicBezTo>
                  <a:cubicBezTo>
                    <a:pt x="3607" y="11778"/>
                    <a:pt x="3630" y="11756"/>
                    <a:pt x="3653" y="11733"/>
                  </a:cubicBezTo>
                  <a:cubicBezTo>
                    <a:pt x="3675" y="11687"/>
                    <a:pt x="3675" y="11664"/>
                    <a:pt x="3698" y="11641"/>
                  </a:cubicBezTo>
                  <a:cubicBezTo>
                    <a:pt x="3721" y="11619"/>
                    <a:pt x="3721" y="11596"/>
                    <a:pt x="3744" y="11573"/>
                  </a:cubicBezTo>
                  <a:cubicBezTo>
                    <a:pt x="3812" y="11459"/>
                    <a:pt x="3881" y="11345"/>
                    <a:pt x="3949" y="11231"/>
                  </a:cubicBezTo>
                  <a:cubicBezTo>
                    <a:pt x="3995" y="11116"/>
                    <a:pt x="4063" y="11002"/>
                    <a:pt x="4132" y="10865"/>
                  </a:cubicBezTo>
                  <a:cubicBezTo>
                    <a:pt x="4178" y="10820"/>
                    <a:pt x="4200" y="10751"/>
                    <a:pt x="4246" y="10706"/>
                  </a:cubicBezTo>
                  <a:cubicBezTo>
                    <a:pt x="4246" y="10683"/>
                    <a:pt x="4269" y="10660"/>
                    <a:pt x="4269" y="10614"/>
                  </a:cubicBezTo>
                  <a:cubicBezTo>
                    <a:pt x="4292" y="10592"/>
                    <a:pt x="4337" y="10546"/>
                    <a:pt x="4337" y="10500"/>
                  </a:cubicBezTo>
                  <a:cubicBezTo>
                    <a:pt x="4360" y="10477"/>
                    <a:pt x="4360" y="10455"/>
                    <a:pt x="4360" y="10455"/>
                  </a:cubicBezTo>
                  <a:cubicBezTo>
                    <a:pt x="4406" y="10363"/>
                    <a:pt x="4452" y="10295"/>
                    <a:pt x="4497" y="10203"/>
                  </a:cubicBezTo>
                  <a:cubicBezTo>
                    <a:pt x="4520" y="10203"/>
                    <a:pt x="4520" y="10181"/>
                    <a:pt x="4543" y="10181"/>
                  </a:cubicBezTo>
                  <a:cubicBezTo>
                    <a:pt x="4634" y="10021"/>
                    <a:pt x="4725" y="9861"/>
                    <a:pt x="4817" y="9724"/>
                  </a:cubicBezTo>
                  <a:cubicBezTo>
                    <a:pt x="4908" y="9564"/>
                    <a:pt x="4999" y="9405"/>
                    <a:pt x="5091" y="9222"/>
                  </a:cubicBezTo>
                  <a:cubicBezTo>
                    <a:pt x="5159" y="9085"/>
                    <a:pt x="5250" y="8925"/>
                    <a:pt x="5342" y="8788"/>
                  </a:cubicBezTo>
                  <a:cubicBezTo>
                    <a:pt x="5365" y="8697"/>
                    <a:pt x="5410" y="8629"/>
                    <a:pt x="5456" y="8537"/>
                  </a:cubicBezTo>
                  <a:cubicBezTo>
                    <a:pt x="5479" y="8514"/>
                    <a:pt x="5501" y="8469"/>
                    <a:pt x="5524" y="8446"/>
                  </a:cubicBezTo>
                  <a:cubicBezTo>
                    <a:pt x="5547" y="8400"/>
                    <a:pt x="5570" y="8355"/>
                    <a:pt x="5570" y="8332"/>
                  </a:cubicBezTo>
                  <a:cubicBezTo>
                    <a:pt x="5593" y="8286"/>
                    <a:pt x="5616" y="8263"/>
                    <a:pt x="5638" y="8218"/>
                  </a:cubicBezTo>
                  <a:cubicBezTo>
                    <a:pt x="5661" y="8195"/>
                    <a:pt x="5661" y="8149"/>
                    <a:pt x="5661" y="8126"/>
                  </a:cubicBezTo>
                  <a:cubicBezTo>
                    <a:pt x="5707" y="8035"/>
                    <a:pt x="5753" y="7967"/>
                    <a:pt x="5798" y="7875"/>
                  </a:cubicBezTo>
                  <a:cubicBezTo>
                    <a:pt x="5890" y="7761"/>
                    <a:pt x="5935" y="7624"/>
                    <a:pt x="6004" y="7510"/>
                  </a:cubicBezTo>
                  <a:cubicBezTo>
                    <a:pt x="6049" y="7464"/>
                    <a:pt x="6072" y="7419"/>
                    <a:pt x="6095" y="7373"/>
                  </a:cubicBezTo>
                  <a:cubicBezTo>
                    <a:pt x="6209" y="7213"/>
                    <a:pt x="6300" y="7054"/>
                    <a:pt x="6392" y="6871"/>
                  </a:cubicBezTo>
                  <a:cubicBezTo>
                    <a:pt x="6460" y="6734"/>
                    <a:pt x="6551" y="6597"/>
                    <a:pt x="6643" y="6483"/>
                  </a:cubicBezTo>
                  <a:cubicBezTo>
                    <a:pt x="6711" y="6369"/>
                    <a:pt x="6780" y="6255"/>
                    <a:pt x="6848" y="6141"/>
                  </a:cubicBezTo>
                  <a:cubicBezTo>
                    <a:pt x="6848" y="6118"/>
                    <a:pt x="6871" y="6095"/>
                    <a:pt x="6871" y="6072"/>
                  </a:cubicBezTo>
                  <a:cubicBezTo>
                    <a:pt x="6917" y="5981"/>
                    <a:pt x="6985" y="5890"/>
                    <a:pt x="7031" y="5798"/>
                  </a:cubicBezTo>
                  <a:cubicBezTo>
                    <a:pt x="7122" y="5661"/>
                    <a:pt x="7236" y="5524"/>
                    <a:pt x="7305" y="5365"/>
                  </a:cubicBezTo>
                  <a:cubicBezTo>
                    <a:pt x="7305" y="5342"/>
                    <a:pt x="7305" y="5319"/>
                    <a:pt x="7305" y="5296"/>
                  </a:cubicBezTo>
                  <a:cubicBezTo>
                    <a:pt x="7305" y="5296"/>
                    <a:pt x="7305" y="5273"/>
                    <a:pt x="7305" y="5273"/>
                  </a:cubicBezTo>
                  <a:cubicBezTo>
                    <a:pt x="7350" y="5205"/>
                    <a:pt x="7396" y="5136"/>
                    <a:pt x="7419" y="5068"/>
                  </a:cubicBezTo>
                  <a:cubicBezTo>
                    <a:pt x="7464" y="4977"/>
                    <a:pt x="7510" y="4908"/>
                    <a:pt x="7556" y="4817"/>
                  </a:cubicBezTo>
                  <a:lnTo>
                    <a:pt x="7579" y="4817"/>
                  </a:lnTo>
                  <a:cubicBezTo>
                    <a:pt x="7579" y="4771"/>
                    <a:pt x="7601" y="4748"/>
                    <a:pt x="7624" y="4725"/>
                  </a:cubicBezTo>
                  <a:cubicBezTo>
                    <a:pt x="7647" y="4725"/>
                    <a:pt x="7670" y="4703"/>
                    <a:pt x="7693" y="4680"/>
                  </a:cubicBezTo>
                  <a:cubicBezTo>
                    <a:pt x="7761" y="4588"/>
                    <a:pt x="7807" y="4497"/>
                    <a:pt x="7852" y="4406"/>
                  </a:cubicBezTo>
                  <a:cubicBezTo>
                    <a:pt x="7898" y="4337"/>
                    <a:pt x="7921" y="4269"/>
                    <a:pt x="7967" y="4200"/>
                  </a:cubicBezTo>
                  <a:cubicBezTo>
                    <a:pt x="7989" y="4155"/>
                    <a:pt x="8012" y="4086"/>
                    <a:pt x="8058" y="4041"/>
                  </a:cubicBezTo>
                  <a:lnTo>
                    <a:pt x="8058" y="4018"/>
                  </a:lnTo>
                  <a:cubicBezTo>
                    <a:pt x="8104" y="3949"/>
                    <a:pt x="8149" y="3858"/>
                    <a:pt x="8195" y="3790"/>
                  </a:cubicBezTo>
                  <a:cubicBezTo>
                    <a:pt x="8241" y="3721"/>
                    <a:pt x="8263" y="3653"/>
                    <a:pt x="8309" y="3584"/>
                  </a:cubicBezTo>
                  <a:cubicBezTo>
                    <a:pt x="8309" y="3561"/>
                    <a:pt x="8309" y="3561"/>
                    <a:pt x="8309" y="3561"/>
                  </a:cubicBezTo>
                  <a:cubicBezTo>
                    <a:pt x="8355" y="3516"/>
                    <a:pt x="8400" y="3447"/>
                    <a:pt x="8423" y="3379"/>
                  </a:cubicBezTo>
                  <a:cubicBezTo>
                    <a:pt x="8469" y="3333"/>
                    <a:pt x="8492" y="3265"/>
                    <a:pt x="8537" y="3219"/>
                  </a:cubicBezTo>
                  <a:cubicBezTo>
                    <a:pt x="8606" y="3105"/>
                    <a:pt x="8674" y="2991"/>
                    <a:pt x="8743" y="2877"/>
                  </a:cubicBezTo>
                  <a:cubicBezTo>
                    <a:pt x="8811" y="2762"/>
                    <a:pt x="8880" y="2648"/>
                    <a:pt x="8948" y="2534"/>
                  </a:cubicBezTo>
                  <a:cubicBezTo>
                    <a:pt x="8971" y="2489"/>
                    <a:pt x="8994" y="2420"/>
                    <a:pt x="9039" y="2352"/>
                  </a:cubicBezTo>
                  <a:cubicBezTo>
                    <a:pt x="9039" y="2329"/>
                    <a:pt x="9062" y="2306"/>
                    <a:pt x="9062" y="2283"/>
                  </a:cubicBezTo>
                  <a:cubicBezTo>
                    <a:pt x="9085" y="2260"/>
                    <a:pt x="9085" y="2237"/>
                    <a:pt x="9108" y="2215"/>
                  </a:cubicBezTo>
                  <a:cubicBezTo>
                    <a:pt x="9108" y="2192"/>
                    <a:pt x="9108" y="2192"/>
                    <a:pt x="9108" y="2169"/>
                  </a:cubicBezTo>
                  <a:cubicBezTo>
                    <a:pt x="9108" y="2146"/>
                    <a:pt x="9108" y="2123"/>
                    <a:pt x="9108" y="2123"/>
                  </a:cubicBezTo>
                  <a:cubicBezTo>
                    <a:pt x="9108" y="2101"/>
                    <a:pt x="9131" y="2055"/>
                    <a:pt x="9154" y="2032"/>
                  </a:cubicBezTo>
                  <a:cubicBezTo>
                    <a:pt x="9176" y="2032"/>
                    <a:pt x="9199" y="2009"/>
                    <a:pt x="9199" y="1986"/>
                  </a:cubicBezTo>
                  <a:cubicBezTo>
                    <a:pt x="9245" y="1964"/>
                    <a:pt x="9268" y="1918"/>
                    <a:pt x="9290" y="1895"/>
                  </a:cubicBezTo>
                  <a:cubicBezTo>
                    <a:pt x="9290" y="1849"/>
                    <a:pt x="9313" y="1804"/>
                    <a:pt x="9336" y="1781"/>
                  </a:cubicBezTo>
                  <a:cubicBezTo>
                    <a:pt x="9359" y="1735"/>
                    <a:pt x="9382" y="1690"/>
                    <a:pt x="9405" y="1667"/>
                  </a:cubicBezTo>
                  <a:cubicBezTo>
                    <a:pt x="9427" y="1621"/>
                    <a:pt x="9450" y="1553"/>
                    <a:pt x="9496" y="1507"/>
                  </a:cubicBezTo>
                  <a:cubicBezTo>
                    <a:pt x="9519" y="1439"/>
                    <a:pt x="9564" y="1393"/>
                    <a:pt x="9610" y="1324"/>
                  </a:cubicBezTo>
                  <a:cubicBezTo>
                    <a:pt x="9656" y="1256"/>
                    <a:pt x="9724" y="1188"/>
                    <a:pt x="9747" y="1119"/>
                  </a:cubicBezTo>
                  <a:cubicBezTo>
                    <a:pt x="9793" y="1073"/>
                    <a:pt x="9815" y="1028"/>
                    <a:pt x="9861" y="982"/>
                  </a:cubicBezTo>
                  <a:cubicBezTo>
                    <a:pt x="9861" y="982"/>
                    <a:pt x="9884" y="959"/>
                    <a:pt x="9884" y="936"/>
                  </a:cubicBezTo>
                  <a:cubicBezTo>
                    <a:pt x="9884" y="914"/>
                    <a:pt x="9884" y="891"/>
                    <a:pt x="9884" y="868"/>
                  </a:cubicBezTo>
                  <a:cubicBezTo>
                    <a:pt x="9884" y="868"/>
                    <a:pt x="9884" y="845"/>
                    <a:pt x="9861" y="822"/>
                  </a:cubicBezTo>
                  <a:cubicBezTo>
                    <a:pt x="9861" y="799"/>
                    <a:pt x="9861" y="777"/>
                    <a:pt x="9838" y="754"/>
                  </a:cubicBezTo>
                  <a:cubicBezTo>
                    <a:pt x="9838" y="731"/>
                    <a:pt x="9815" y="708"/>
                    <a:pt x="9793" y="685"/>
                  </a:cubicBezTo>
                  <a:cubicBezTo>
                    <a:pt x="9770" y="663"/>
                    <a:pt x="9770" y="663"/>
                    <a:pt x="9747" y="663"/>
                  </a:cubicBezTo>
                  <a:cubicBezTo>
                    <a:pt x="9724" y="594"/>
                    <a:pt x="9679" y="571"/>
                    <a:pt x="9610" y="548"/>
                  </a:cubicBezTo>
                  <a:cubicBezTo>
                    <a:pt x="9587" y="503"/>
                    <a:pt x="9564" y="457"/>
                    <a:pt x="9542" y="434"/>
                  </a:cubicBezTo>
                  <a:cubicBezTo>
                    <a:pt x="9450" y="343"/>
                    <a:pt x="9359" y="297"/>
                    <a:pt x="9245" y="229"/>
                  </a:cubicBezTo>
                  <a:cubicBezTo>
                    <a:pt x="9199" y="206"/>
                    <a:pt x="9154" y="183"/>
                    <a:pt x="9108" y="160"/>
                  </a:cubicBezTo>
                  <a:cubicBezTo>
                    <a:pt x="9062" y="138"/>
                    <a:pt x="8994" y="92"/>
                    <a:pt x="8925" y="92"/>
                  </a:cubicBezTo>
                  <a:cubicBezTo>
                    <a:pt x="8925" y="46"/>
                    <a:pt x="8902" y="23"/>
                    <a:pt x="8880" y="23"/>
                  </a:cubicBezTo>
                  <a:cubicBezTo>
                    <a:pt x="8880" y="1"/>
                    <a:pt x="8857" y="1"/>
                    <a:pt x="88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14"/>
            <p:cNvSpPr/>
            <p:nvPr/>
          </p:nvSpPr>
          <p:spPr>
            <a:xfrm>
              <a:off x="-652814" y="3009522"/>
              <a:ext cx="736940" cy="326957"/>
            </a:xfrm>
            <a:custGeom>
              <a:avLst/>
              <a:gdLst/>
              <a:ahLst/>
              <a:cxnLst/>
              <a:rect l="l" t="t" r="r" b="b"/>
              <a:pathLst>
                <a:path w="13172" h="5844" extrusionOk="0">
                  <a:moveTo>
                    <a:pt x="92" y="0"/>
                  </a:moveTo>
                  <a:cubicBezTo>
                    <a:pt x="46" y="0"/>
                    <a:pt x="1" y="46"/>
                    <a:pt x="1" y="115"/>
                  </a:cubicBezTo>
                  <a:cubicBezTo>
                    <a:pt x="1" y="137"/>
                    <a:pt x="1" y="160"/>
                    <a:pt x="24" y="183"/>
                  </a:cubicBezTo>
                  <a:cubicBezTo>
                    <a:pt x="46" y="206"/>
                    <a:pt x="46" y="206"/>
                    <a:pt x="46" y="229"/>
                  </a:cubicBezTo>
                  <a:cubicBezTo>
                    <a:pt x="69" y="251"/>
                    <a:pt x="92" y="251"/>
                    <a:pt x="115" y="274"/>
                  </a:cubicBezTo>
                  <a:cubicBezTo>
                    <a:pt x="138" y="297"/>
                    <a:pt x="161" y="320"/>
                    <a:pt x="206" y="320"/>
                  </a:cubicBezTo>
                  <a:cubicBezTo>
                    <a:pt x="252" y="366"/>
                    <a:pt x="320" y="411"/>
                    <a:pt x="389" y="434"/>
                  </a:cubicBezTo>
                  <a:cubicBezTo>
                    <a:pt x="389" y="457"/>
                    <a:pt x="412" y="480"/>
                    <a:pt x="435" y="480"/>
                  </a:cubicBezTo>
                  <a:cubicBezTo>
                    <a:pt x="457" y="503"/>
                    <a:pt x="480" y="525"/>
                    <a:pt x="503" y="548"/>
                  </a:cubicBezTo>
                  <a:cubicBezTo>
                    <a:pt x="549" y="571"/>
                    <a:pt x="594" y="617"/>
                    <a:pt x="640" y="639"/>
                  </a:cubicBezTo>
                  <a:lnTo>
                    <a:pt x="708" y="639"/>
                  </a:lnTo>
                  <a:cubicBezTo>
                    <a:pt x="823" y="731"/>
                    <a:pt x="959" y="822"/>
                    <a:pt x="1096" y="913"/>
                  </a:cubicBezTo>
                  <a:cubicBezTo>
                    <a:pt x="1256" y="1005"/>
                    <a:pt x="1393" y="1119"/>
                    <a:pt x="1553" y="1210"/>
                  </a:cubicBezTo>
                  <a:cubicBezTo>
                    <a:pt x="1690" y="1301"/>
                    <a:pt x="1827" y="1393"/>
                    <a:pt x="1964" y="1484"/>
                  </a:cubicBezTo>
                  <a:cubicBezTo>
                    <a:pt x="1987" y="1507"/>
                    <a:pt x="2009" y="1507"/>
                    <a:pt x="2009" y="1530"/>
                  </a:cubicBezTo>
                  <a:cubicBezTo>
                    <a:pt x="2023" y="1536"/>
                    <a:pt x="2036" y="1539"/>
                    <a:pt x="2050" y="1539"/>
                  </a:cubicBezTo>
                  <a:cubicBezTo>
                    <a:pt x="2082" y="1539"/>
                    <a:pt x="2114" y="1523"/>
                    <a:pt x="2146" y="1507"/>
                  </a:cubicBezTo>
                  <a:cubicBezTo>
                    <a:pt x="2215" y="1552"/>
                    <a:pt x="2283" y="1598"/>
                    <a:pt x="2352" y="1644"/>
                  </a:cubicBezTo>
                  <a:cubicBezTo>
                    <a:pt x="2352" y="1644"/>
                    <a:pt x="2329" y="1621"/>
                    <a:pt x="2329" y="1621"/>
                  </a:cubicBezTo>
                  <a:lnTo>
                    <a:pt x="2329" y="1621"/>
                  </a:lnTo>
                  <a:cubicBezTo>
                    <a:pt x="2466" y="1712"/>
                    <a:pt x="2580" y="1781"/>
                    <a:pt x="2717" y="1872"/>
                  </a:cubicBezTo>
                  <a:cubicBezTo>
                    <a:pt x="2763" y="1895"/>
                    <a:pt x="2808" y="1918"/>
                    <a:pt x="2877" y="1963"/>
                  </a:cubicBezTo>
                  <a:cubicBezTo>
                    <a:pt x="2900" y="1963"/>
                    <a:pt x="2945" y="1986"/>
                    <a:pt x="2968" y="2009"/>
                  </a:cubicBezTo>
                  <a:cubicBezTo>
                    <a:pt x="2991" y="2009"/>
                    <a:pt x="2991" y="2032"/>
                    <a:pt x="3014" y="2032"/>
                  </a:cubicBezTo>
                  <a:cubicBezTo>
                    <a:pt x="3037" y="2032"/>
                    <a:pt x="3059" y="2055"/>
                    <a:pt x="3082" y="2055"/>
                  </a:cubicBezTo>
                  <a:lnTo>
                    <a:pt x="3128" y="2055"/>
                  </a:lnTo>
                  <a:cubicBezTo>
                    <a:pt x="3151" y="2077"/>
                    <a:pt x="3174" y="2077"/>
                    <a:pt x="3219" y="2100"/>
                  </a:cubicBezTo>
                  <a:cubicBezTo>
                    <a:pt x="3379" y="2192"/>
                    <a:pt x="3539" y="2283"/>
                    <a:pt x="3699" y="2374"/>
                  </a:cubicBezTo>
                  <a:cubicBezTo>
                    <a:pt x="3858" y="2443"/>
                    <a:pt x="4018" y="2534"/>
                    <a:pt x="4178" y="2625"/>
                  </a:cubicBezTo>
                  <a:cubicBezTo>
                    <a:pt x="4224" y="2648"/>
                    <a:pt x="4292" y="2694"/>
                    <a:pt x="4360" y="2694"/>
                  </a:cubicBezTo>
                  <a:cubicBezTo>
                    <a:pt x="4360" y="2694"/>
                    <a:pt x="4383" y="2694"/>
                    <a:pt x="4406" y="2717"/>
                  </a:cubicBezTo>
                  <a:cubicBezTo>
                    <a:pt x="4726" y="2876"/>
                    <a:pt x="5045" y="3036"/>
                    <a:pt x="5365" y="3173"/>
                  </a:cubicBezTo>
                  <a:cubicBezTo>
                    <a:pt x="5388" y="3196"/>
                    <a:pt x="5410" y="3196"/>
                    <a:pt x="5433" y="3219"/>
                  </a:cubicBezTo>
                  <a:lnTo>
                    <a:pt x="5479" y="3219"/>
                  </a:lnTo>
                  <a:cubicBezTo>
                    <a:pt x="5502" y="3242"/>
                    <a:pt x="5525" y="3242"/>
                    <a:pt x="5547" y="3242"/>
                  </a:cubicBezTo>
                  <a:cubicBezTo>
                    <a:pt x="5593" y="3264"/>
                    <a:pt x="5616" y="3287"/>
                    <a:pt x="5661" y="3287"/>
                  </a:cubicBezTo>
                  <a:cubicBezTo>
                    <a:pt x="5707" y="3356"/>
                    <a:pt x="5776" y="3379"/>
                    <a:pt x="5844" y="3424"/>
                  </a:cubicBezTo>
                  <a:cubicBezTo>
                    <a:pt x="5890" y="3447"/>
                    <a:pt x="5935" y="3470"/>
                    <a:pt x="5981" y="3470"/>
                  </a:cubicBezTo>
                  <a:cubicBezTo>
                    <a:pt x="6072" y="3515"/>
                    <a:pt x="6164" y="3561"/>
                    <a:pt x="6232" y="3607"/>
                  </a:cubicBezTo>
                  <a:cubicBezTo>
                    <a:pt x="6301" y="3630"/>
                    <a:pt x="6346" y="3652"/>
                    <a:pt x="6392" y="3675"/>
                  </a:cubicBezTo>
                  <a:cubicBezTo>
                    <a:pt x="6415" y="3698"/>
                    <a:pt x="6438" y="3721"/>
                    <a:pt x="6460" y="3744"/>
                  </a:cubicBezTo>
                  <a:cubicBezTo>
                    <a:pt x="6460" y="3767"/>
                    <a:pt x="6483" y="3767"/>
                    <a:pt x="6506" y="3789"/>
                  </a:cubicBezTo>
                  <a:cubicBezTo>
                    <a:pt x="6552" y="3812"/>
                    <a:pt x="6597" y="3835"/>
                    <a:pt x="6643" y="3858"/>
                  </a:cubicBezTo>
                  <a:cubicBezTo>
                    <a:pt x="6689" y="3881"/>
                    <a:pt x="6734" y="3903"/>
                    <a:pt x="6780" y="3926"/>
                  </a:cubicBezTo>
                  <a:cubicBezTo>
                    <a:pt x="6871" y="3972"/>
                    <a:pt x="6963" y="4018"/>
                    <a:pt x="7054" y="4040"/>
                  </a:cubicBezTo>
                  <a:cubicBezTo>
                    <a:pt x="7122" y="4086"/>
                    <a:pt x="7191" y="4109"/>
                    <a:pt x="7282" y="4132"/>
                  </a:cubicBezTo>
                  <a:cubicBezTo>
                    <a:pt x="7351" y="4177"/>
                    <a:pt x="7442" y="4200"/>
                    <a:pt x="7533" y="4223"/>
                  </a:cubicBezTo>
                  <a:cubicBezTo>
                    <a:pt x="7693" y="4292"/>
                    <a:pt x="7876" y="4360"/>
                    <a:pt x="8035" y="4428"/>
                  </a:cubicBezTo>
                  <a:lnTo>
                    <a:pt x="8286" y="4543"/>
                  </a:lnTo>
                  <a:cubicBezTo>
                    <a:pt x="8332" y="4543"/>
                    <a:pt x="8378" y="4565"/>
                    <a:pt x="8401" y="4588"/>
                  </a:cubicBezTo>
                  <a:cubicBezTo>
                    <a:pt x="8446" y="4611"/>
                    <a:pt x="8492" y="4611"/>
                    <a:pt x="8537" y="4634"/>
                  </a:cubicBezTo>
                  <a:cubicBezTo>
                    <a:pt x="8720" y="4702"/>
                    <a:pt x="8880" y="4771"/>
                    <a:pt x="9040" y="4839"/>
                  </a:cubicBezTo>
                  <a:cubicBezTo>
                    <a:pt x="9131" y="4885"/>
                    <a:pt x="9199" y="4908"/>
                    <a:pt x="9291" y="4931"/>
                  </a:cubicBezTo>
                  <a:cubicBezTo>
                    <a:pt x="9336" y="4953"/>
                    <a:pt x="9382" y="4976"/>
                    <a:pt x="9428" y="4999"/>
                  </a:cubicBezTo>
                  <a:cubicBezTo>
                    <a:pt x="9450" y="4999"/>
                    <a:pt x="9473" y="5022"/>
                    <a:pt x="9496" y="5022"/>
                  </a:cubicBezTo>
                  <a:cubicBezTo>
                    <a:pt x="9519" y="5045"/>
                    <a:pt x="9542" y="5045"/>
                    <a:pt x="9565" y="5045"/>
                  </a:cubicBezTo>
                  <a:cubicBezTo>
                    <a:pt x="9587" y="5068"/>
                    <a:pt x="9610" y="5068"/>
                    <a:pt x="9633" y="5090"/>
                  </a:cubicBezTo>
                  <a:cubicBezTo>
                    <a:pt x="9656" y="5090"/>
                    <a:pt x="9679" y="5113"/>
                    <a:pt x="9724" y="5113"/>
                  </a:cubicBezTo>
                  <a:cubicBezTo>
                    <a:pt x="9770" y="5136"/>
                    <a:pt x="9839" y="5159"/>
                    <a:pt x="9884" y="5159"/>
                  </a:cubicBezTo>
                  <a:cubicBezTo>
                    <a:pt x="9998" y="5205"/>
                    <a:pt x="10090" y="5227"/>
                    <a:pt x="10204" y="5250"/>
                  </a:cubicBezTo>
                  <a:cubicBezTo>
                    <a:pt x="10227" y="5250"/>
                    <a:pt x="10249" y="5273"/>
                    <a:pt x="10272" y="5273"/>
                  </a:cubicBezTo>
                  <a:cubicBezTo>
                    <a:pt x="10341" y="5296"/>
                    <a:pt x="10386" y="5319"/>
                    <a:pt x="10455" y="5319"/>
                  </a:cubicBezTo>
                  <a:cubicBezTo>
                    <a:pt x="10500" y="5341"/>
                    <a:pt x="10523" y="5341"/>
                    <a:pt x="10569" y="5364"/>
                  </a:cubicBezTo>
                  <a:cubicBezTo>
                    <a:pt x="10592" y="5364"/>
                    <a:pt x="10615" y="5364"/>
                    <a:pt x="10637" y="5387"/>
                  </a:cubicBezTo>
                  <a:cubicBezTo>
                    <a:pt x="10683" y="5387"/>
                    <a:pt x="10706" y="5410"/>
                    <a:pt x="10752" y="5410"/>
                  </a:cubicBezTo>
                  <a:cubicBezTo>
                    <a:pt x="10774" y="5410"/>
                    <a:pt x="10797" y="5433"/>
                    <a:pt x="10843" y="5433"/>
                  </a:cubicBezTo>
                  <a:cubicBezTo>
                    <a:pt x="10888" y="5433"/>
                    <a:pt x="10911" y="5456"/>
                    <a:pt x="10957" y="5456"/>
                  </a:cubicBezTo>
                  <a:lnTo>
                    <a:pt x="10980" y="5456"/>
                  </a:lnTo>
                  <a:cubicBezTo>
                    <a:pt x="11048" y="5478"/>
                    <a:pt x="11140" y="5501"/>
                    <a:pt x="11231" y="5524"/>
                  </a:cubicBezTo>
                  <a:cubicBezTo>
                    <a:pt x="11413" y="5570"/>
                    <a:pt x="11573" y="5615"/>
                    <a:pt x="11756" y="5661"/>
                  </a:cubicBezTo>
                  <a:cubicBezTo>
                    <a:pt x="11779" y="5684"/>
                    <a:pt x="11802" y="5684"/>
                    <a:pt x="11824" y="5684"/>
                  </a:cubicBezTo>
                  <a:lnTo>
                    <a:pt x="11961" y="5684"/>
                  </a:lnTo>
                  <a:cubicBezTo>
                    <a:pt x="12007" y="5707"/>
                    <a:pt x="12053" y="5707"/>
                    <a:pt x="12098" y="5730"/>
                  </a:cubicBezTo>
                  <a:cubicBezTo>
                    <a:pt x="12190" y="5730"/>
                    <a:pt x="12304" y="5752"/>
                    <a:pt x="12395" y="5775"/>
                  </a:cubicBezTo>
                  <a:cubicBezTo>
                    <a:pt x="12486" y="5775"/>
                    <a:pt x="12600" y="5798"/>
                    <a:pt x="12692" y="5798"/>
                  </a:cubicBezTo>
                  <a:cubicBezTo>
                    <a:pt x="12737" y="5821"/>
                    <a:pt x="12783" y="5821"/>
                    <a:pt x="12829" y="5821"/>
                  </a:cubicBezTo>
                  <a:cubicBezTo>
                    <a:pt x="12851" y="5821"/>
                    <a:pt x="12874" y="5821"/>
                    <a:pt x="12897" y="5844"/>
                  </a:cubicBezTo>
                  <a:lnTo>
                    <a:pt x="12920" y="5844"/>
                  </a:lnTo>
                  <a:cubicBezTo>
                    <a:pt x="12966" y="5844"/>
                    <a:pt x="13011" y="5844"/>
                    <a:pt x="13034" y="5821"/>
                  </a:cubicBezTo>
                  <a:cubicBezTo>
                    <a:pt x="13057" y="5798"/>
                    <a:pt x="13057" y="5798"/>
                    <a:pt x="13057" y="5775"/>
                  </a:cubicBezTo>
                  <a:cubicBezTo>
                    <a:pt x="13103" y="5775"/>
                    <a:pt x="13125" y="5752"/>
                    <a:pt x="13125" y="5730"/>
                  </a:cubicBezTo>
                  <a:cubicBezTo>
                    <a:pt x="13148" y="5707"/>
                    <a:pt x="13171" y="5684"/>
                    <a:pt x="13171" y="5661"/>
                  </a:cubicBezTo>
                  <a:cubicBezTo>
                    <a:pt x="13171" y="5638"/>
                    <a:pt x="13171" y="5615"/>
                    <a:pt x="13171" y="5570"/>
                  </a:cubicBezTo>
                  <a:cubicBezTo>
                    <a:pt x="13148" y="5501"/>
                    <a:pt x="13034" y="5478"/>
                    <a:pt x="12966" y="5456"/>
                  </a:cubicBezTo>
                  <a:cubicBezTo>
                    <a:pt x="12943" y="5456"/>
                    <a:pt x="12943" y="5478"/>
                    <a:pt x="12920" y="5478"/>
                  </a:cubicBezTo>
                  <a:lnTo>
                    <a:pt x="12829" y="5478"/>
                  </a:lnTo>
                  <a:cubicBezTo>
                    <a:pt x="12532" y="5478"/>
                    <a:pt x="12235" y="5433"/>
                    <a:pt x="11961" y="5387"/>
                  </a:cubicBezTo>
                  <a:cubicBezTo>
                    <a:pt x="11938" y="5387"/>
                    <a:pt x="11916" y="5387"/>
                    <a:pt x="11916" y="5364"/>
                  </a:cubicBezTo>
                  <a:lnTo>
                    <a:pt x="11847" y="5364"/>
                  </a:lnTo>
                  <a:cubicBezTo>
                    <a:pt x="11802" y="5341"/>
                    <a:pt x="11756" y="5341"/>
                    <a:pt x="11710" y="5341"/>
                  </a:cubicBezTo>
                  <a:lnTo>
                    <a:pt x="11687" y="5319"/>
                  </a:lnTo>
                  <a:lnTo>
                    <a:pt x="11596" y="5319"/>
                  </a:lnTo>
                  <a:cubicBezTo>
                    <a:pt x="11528" y="5296"/>
                    <a:pt x="11459" y="5273"/>
                    <a:pt x="11391" y="5273"/>
                  </a:cubicBezTo>
                  <a:lnTo>
                    <a:pt x="11368" y="5250"/>
                  </a:lnTo>
                  <a:lnTo>
                    <a:pt x="11299" y="5250"/>
                  </a:lnTo>
                  <a:lnTo>
                    <a:pt x="11277" y="5227"/>
                  </a:lnTo>
                  <a:cubicBezTo>
                    <a:pt x="11140" y="5205"/>
                    <a:pt x="11025" y="5182"/>
                    <a:pt x="10911" y="5136"/>
                  </a:cubicBezTo>
                  <a:cubicBezTo>
                    <a:pt x="10843" y="5113"/>
                    <a:pt x="10797" y="5090"/>
                    <a:pt x="10729" y="5090"/>
                  </a:cubicBezTo>
                  <a:lnTo>
                    <a:pt x="10683" y="5068"/>
                  </a:lnTo>
                  <a:lnTo>
                    <a:pt x="10660" y="5045"/>
                  </a:lnTo>
                  <a:lnTo>
                    <a:pt x="10592" y="5022"/>
                  </a:lnTo>
                  <a:cubicBezTo>
                    <a:pt x="10455" y="4999"/>
                    <a:pt x="10341" y="4931"/>
                    <a:pt x="10204" y="4885"/>
                  </a:cubicBezTo>
                  <a:lnTo>
                    <a:pt x="10135" y="4862"/>
                  </a:lnTo>
                  <a:lnTo>
                    <a:pt x="10112" y="4862"/>
                  </a:lnTo>
                  <a:cubicBezTo>
                    <a:pt x="10090" y="4839"/>
                    <a:pt x="10067" y="4839"/>
                    <a:pt x="10044" y="4839"/>
                  </a:cubicBezTo>
                  <a:cubicBezTo>
                    <a:pt x="9861" y="4771"/>
                    <a:pt x="9679" y="4725"/>
                    <a:pt x="9519" y="4680"/>
                  </a:cubicBezTo>
                  <a:cubicBezTo>
                    <a:pt x="9405" y="4634"/>
                    <a:pt x="9291" y="4611"/>
                    <a:pt x="9199" y="4565"/>
                  </a:cubicBezTo>
                  <a:cubicBezTo>
                    <a:pt x="9177" y="4565"/>
                    <a:pt x="9177" y="4565"/>
                    <a:pt x="9154" y="4543"/>
                  </a:cubicBezTo>
                  <a:cubicBezTo>
                    <a:pt x="9040" y="4497"/>
                    <a:pt x="8903" y="4428"/>
                    <a:pt x="8766" y="4383"/>
                  </a:cubicBezTo>
                  <a:cubicBezTo>
                    <a:pt x="8652" y="4337"/>
                    <a:pt x="8537" y="4269"/>
                    <a:pt x="8401" y="4246"/>
                  </a:cubicBezTo>
                  <a:cubicBezTo>
                    <a:pt x="8401" y="4246"/>
                    <a:pt x="8401" y="4223"/>
                    <a:pt x="8378" y="4223"/>
                  </a:cubicBezTo>
                  <a:cubicBezTo>
                    <a:pt x="8332" y="4200"/>
                    <a:pt x="8264" y="4177"/>
                    <a:pt x="8218" y="4155"/>
                  </a:cubicBezTo>
                  <a:cubicBezTo>
                    <a:pt x="8172" y="4132"/>
                    <a:pt x="8127" y="4109"/>
                    <a:pt x="8081" y="4086"/>
                  </a:cubicBezTo>
                  <a:cubicBezTo>
                    <a:pt x="8058" y="4086"/>
                    <a:pt x="8013" y="4063"/>
                    <a:pt x="7990" y="4063"/>
                  </a:cubicBezTo>
                  <a:cubicBezTo>
                    <a:pt x="7921" y="4018"/>
                    <a:pt x="7853" y="3995"/>
                    <a:pt x="7784" y="3972"/>
                  </a:cubicBezTo>
                  <a:cubicBezTo>
                    <a:pt x="7647" y="3903"/>
                    <a:pt x="7510" y="3858"/>
                    <a:pt x="7373" y="3789"/>
                  </a:cubicBezTo>
                  <a:cubicBezTo>
                    <a:pt x="7282" y="3767"/>
                    <a:pt x="7168" y="3721"/>
                    <a:pt x="7077" y="3675"/>
                  </a:cubicBezTo>
                  <a:cubicBezTo>
                    <a:pt x="7077" y="3652"/>
                    <a:pt x="7077" y="3652"/>
                    <a:pt x="7077" y="3652"/>
                  </a:cubicBezTo>
                  <a:cubicBezTo>
                    <a:pt x="6940" y="3584"/>
                    <a:pt x="6803" y="3515"/>
                    <a:pt x="6666" y="3470"/>
                  </a:cubicBezTo>
                  <a:cubicBezTo>
                    <a:pt x="6529" y="3401"/>
                    <a:pt x="6415" y="3356"/>
                    <a:pt x="6278" y="3310"/>
                  </a:cubicBezTo>
                  <a:lnTo>
                    <a:pt x="6209" y="3264"/>
                  </a:lnTo>
                  <a:cubicBezTo>
                    <a:pt x="6050" y="3196"/>
                    <a:pt x="5890" y="3127"/>
                    <a:pt x="5753" y="3059"/>
                  </a:cubicBezTo>
                  <a:cubicBezTo>
                    <a:pt x="5707" y="3036"/>
                    <a:pt x="5639" y="3013"/>
                    <a:pt x="5593" y="2990"/>
                  </a:cubicBezTo>
                  <a:lnTo>
                    <a:pt x="5570" y="2990"/>
                  </a:lnTo>
                  <a:lnTo>
                    <a:pt x="5547" y="2968"/>
                  </a:lnTo>
                  <a:lnTo>
                    <a:pt x="5525" y="2968"/>
                  </a:lnTo>
                  <a:cubicBezTo>
                    <a:pt x="5479" y="2945"/>
                    <a:pt x="5433" y="2922"/>
                    <a:pt x="5410" y="2899"/>
                  </a:cubicBezTo>
                  <a:lnTo>
                    <a:pt x="5319" y="2876"/>
                  </a:lnTo>
                  <a:cubicBezTo>
                    <a:pt x="5273" y="2854"/>
                    <a:pt x="5251" y="2831"/>
                    <a:pt x="5205" y="2831"/>
                  </a:cubicBezTo>
                  <a:lnTo>
                    <a:pt x="5159" y="2808"/>
                  </a:lnTo>
                  <a:lnTo>
                    <a:pt x="5091" y="2762"/>
                  </a:lnTo>
                  <a:cubicBezTo>
                    <a:pt x="5022" y="2739"/>
                    <a:pt x="4954" y="2694"/>
                    <a:pt x="4885" y="2671"/>
                  </a:cubicBezTo>
                  <a:cubicBezTo>
                    <a:pt x="4840" y="2648"/>
                    <a:pt x="4794" y="2625"/>
                    <a:pt x="4726" y="2602"/>
                  </a:cubicBezTo>
                  <a:lnTo>
                    <a:pt x="4703" y="2580"/>
                  </a:lnTo>
                  <a:lnTo>
                    <a:pt x="4657" y="2557"/>
                  </a:lnTo>
                  <a:lnTo>
                    <a:pt x="4589" y="2534"/>
                  </a:lnTo>
                  <a:cubicBezTo>
                    <a:pt x="4543" y="2511"/>
                    <a:pt x="4497" y="2488"/>
                    <a:pt x="4452" y="2466"/>
                  </a:cubicBezTo>
                  <a:cubicBezTo>
                    <a:pt x="4383" y="2420"/>
                    <a:pt x="4315" y="2397"/>
                    <a:pt x="4224" y="2351"/>
                  </a:cubicBezTo>
                  <a:lnTo>
                    <a:pt x="4201" y="2329"/>
                  </a:lnTo>
                  <a:cubicBezTo>
                    <a:pt x="4132" y="2306"/>
                    <a:pt x="4087" y="2283"/>
                    <a:pt x="4018" y="2237"/>
                  </a:cubicBezTo>
                  <a:cubicBezTo>
                    <a:pt x="3927" y="2214"/>
                    <a:pt x="3858" y="2169"/>
                    <a:pt x="3767" y="2123"/>
                  </a:cubicBezTo>
                  <a:lnTo>
                    <a:pt x="3744" y="2100"/>
                  </a:lnTo>
                  <a:lnTo>
                    <a:pt x="3676" y="2055"/>
                  </a:lnTo>
                  <a:cubicBezTo>
                    <a:pt x="3516" y="1986"/>
                    <a:pt x="3379" y="1918"/>
                    <a:pt x="3219" y="1849"/>
                  </a:cubicBezTo>
                  <a:cubicBezTo>
                    <a:pt x="3151" y="1804"/>
                    <a:pt x="3082" y="1781"/>
                    <a:pt x="3014" y="1735"/>
                  </a:cubicBezTo>
                  <a:lnTo>
                    <a:pt x="2922" y="1689"/>
                  </a:lnTo>
                  <a:cubicBezTo>
                    <a:pt x="2900" y="1689"/>
                    <a:pt x="2854" y="1667"/>
                    <a:pt x="2831" y="1644"/>
                  </a:cubicBezTo>
                  <a:cubicBezTo>
                    <a:pt x="2740" y="1598"/>
                    <a:pt x="2671" y="1575"/>
                    <a:pt x="2603" y="1530"/>
                  </a:cubicBezTo>
                  <a:lnTo>
                    <a:pt x="2580" y="1507"/>
                  </a:lnTo>
                  <a:lnTo>
                    <a:pt x="2512" y="1484"/>
                  </a:lnTo>
                  <a:lnTo>
                    <a:pt x="2397" y="1416"/>
                  </a:lnTo>
                  <a:cubicBezTo>
                    <a:pt x="2329" y="1393"/>
                    <a:pt x="2261" y="1347"/>
                    <a:pt x="2192" y="1301"/>
                  </a:cubicBezTo>
                  <a:lnTo>
                    <a:pt x="2169" y="1279"/>
                  </a:lnTo>
                  <a:lnTo>
                    <a:pt x="2146" y="1279"/>
                  </a:lnTo>
                  <a:lnTo>
                    <a:pt x="1987" y="1187"/>
                  </a:lnTo>
                  <a:lnTo>
                    <a:pt x="1918" y="1142"/>
                  </a:lnTo>
                  <a:lnTo>
                    <a:pt x="1895" y="1142"/>
                  </a:lnTo>
                  <a:cubicBezTo>
                    <a:pt x="1850" y="1119"/>
                    <a:pt x="1804" y="1096"/>
                    <a:pt x="1758" y="1073"/>
                  </a:cubicBezTo>
                  <a:cubicBezTo>
                    <a:pt x="1690" y="1028"/>
                    <a:pt x="1644" y="1005"/>
                    <a:pt x="1576" y="959"/>
                  </a:cubicBezTo>
                  <a:cubicBezTo>
                    <a:pt x="1507" y="913"/>
                    <a:pt x="1416" y="868"/>
                    <a:pt x="1348" y="822"/>
                  </a:cubicBezTo>
                  <a:cubicBezTo>
                    <a:pt x="1279" y="799"/>
                    <a:pt x="1233" y="754"/>
                    <a:pt x="1165" y="708"/>
                  </a:cubicBezTo>
                  <a:cubicBezTo>
                    <a:pt x="1028" y="639"/>
                    <a:pt x="914" y="548"/>
                    <a:pt x="777" y="480"/>
                  </a:cubicBezTo>
                  <a:lnTo>
                    <a:pt x="754" y="457"/>
                  </a:lnTo>
                  <a:cubicBezTo>
                    <a:pt x="549" y="320"/>
                    <a:pt x="366" y="206"/>
                    <a:pt x="206" y="69"/>
                  </a:cubicBezTo>
                  <a:lnTo>
                    <a:pt x="138" y="46"/>
                  </a:lnTo>
                  <a:cubicBezTo>
                    <a:pt x="138" y="23"/>
                    <a:pt x="115"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14"/>
            <p:cNvSpPr/>
            <p:nvPr/>
          </p:nvSpPr>
          <p:spPr>
            <a:xfrm>
              <a:off x="196429" y="2291816"/>
              <a:ext cx="383184" cy="664097"/>
            </a:xfrm>
            <a:custGeom>
              <a:avLst/>
              <a:gdLst/>
              <a:ahLst/>
              <a:cxnLst/>
              <a:rect l="l" t="t" r="r" b="b"/>
              <a:pathLst>
                <a:path w="6849" h="11870" extrusionOk="0">
                  <a:moveTo>
                    <a:pt x="6711" y="1"/>
                  </a:moveTo>
                  <a:cubicBezTo>
                    <a:pt x="6688" y="1"/>
                    <a:pt x="6643" y="23"/>
                    <a:pt x="6620" y="46"/>
                  </a:cubicBezTo>
                  <a:cubicBezTo>
                    <a:pt x="6620" y="69"/>
                    <a:pt x="6620" y="92"/>
                    <a:pt x="6620" y="115"/>
                  </a:cubicBezTo>
                  <a:cubicBezTo>
                    <a:pt x="6620" y="120"/>
                    <a:pt x="6620" y="126"/>
                    <a:pt x="6620" y="138"/>
                  </a:cubicBezTo>
                  <a:cubicBezTo>
                    <a:pt x="6620" y="160"/>
                    <a:pt x="6597" y="183"/>
                    <a:pt x="6597" y="183"/>
                  </a:cubicBezTo>
                  <a:cubicBezTo>
                    <a:pt x="6574" y="229"/>
                    <a:pt x="6552" y="274"/>
                    <a:pt x="6552" y="320"/>
                  </a:cubicBezTo>
                  <a:cubicBezTo>
                    <a:pt x="6552" y="320"/>
                    <a:pt x="6529" y="343"/>
                    <a:pt x="6529" y="343"/>
                  </a:cubicBezTo>
                  <a:cubicBezTo>
                    <a:pt x="6460" y="434"/>
                    <a:pt x="6415" y="548"/>
                    <a:pt x="6346" y="640"/>
                  </a:cubicBezTo>
                  <a:cubicBezTo>
                    <a:pt x="6346" y="640"/>
                    <a:pt x="6346" y="640"/>
                    <a:pt x="6323" y="663"/>
                  </a:cubicBezTo>
                  <a:cubicBezTo>
                    <a:pt x="6300" y="685"/>
                    <a:pt x="6255" y="731"/>
                    <a:pt x="6232" y="777"/>
                  </a:cubicBezTo>
                  <a:cubicBezTo>
                    <a:pt x="6209" y="822"/>
                    <a:pt x="6186" y="868"/>
                    <a:pt x="6141" y="914"/>
                  </a:cubicBezTo>
                  <a:cubicBezTo>
                    <a:pt x="6095" y="1005"/>
                    <a:pt x="6049" y="1096"/>
                    <a:pt x="5981" y="1210"/>
                  </a:cubicBezTo>
                  <a:cubicBezTo>
                    <a:pt x="5935" y="1302"/>
                    <a:pt x="5890" y="1393"/>
                    <a:pt x="5821" y="1484"/>
                  </a:cubicBezTo>
                  <a:cubicBezTo>
                    <a:pt x="5821" y="1484"/>
                    <a:pt x="5821" y="1507"/>
                    <a:pt x="5821" y="1507"/>
                  </a:cubicBezTo>
                  <a:cubicBezTo>
                    <a:pt x="5821" y="1507"/>
                    <a:pt x="5821" y="1507"/>
                    <a:pt x="5798" y="1530"/>
                  </a:cubicBezTo>
                  <a:cubicBezTo>
                    <a:pt x="5775" y="1553"/>
                    <a:pt x="5753" y="1598"/>
                    <a:pt x="5730" y="1621"/>
                  </a:cubicBezTo>
                  <a:cubicBezTo>
                    <a:pt x="5707" y="1690"/>
                    <a:pt x="5661" y="1735"/>
                    <a:pt x="5638" y="1804"/>
                  </a:cubicBezTo>
                  <a:cubicBezTo>
                    <a:pt x="5616" y="1849"/>
                    <a:pt x="5570" y="1895"/>
                    <a:pt x="5547" y="1941"/>
                  </a:cubicBezTo>
                  <a:cubicBezTo>
                    <a:pt x="5524" y="1986"/>
                    <a:pt x="5479" y="2032"/>
                    <a:pt x="5456" y="2078"/>
                  </a:cubicBezTo>
                  <a:cubicBezTo>
                    <a:pt x="5433" y="2123"/>
                    <a:pt x="5410" y="2146"/>
                    <a:pt x="5410" y="2192"/>
                  </a:cubicBezTo>
                  <a:cubicBezTo>
                    <a:pt x="5387" y="2215"/>
                    <a:pt x="5387" y="2215"/>
                    <a:pt x="5365" y="2237"/>
                  </a:cubicBezTo>
                  <a:cubicBezTo>
                    <a:pt x="5365" y="2260"/>
                    <a:pt x="5365" y="2260"/>
                    <a:pt x="5365" y="2260"/>
                  </a:cubicBezTo>
                  <a:cubicBezTo>
                    <a:pt x="5342" y="2283"/>
                    <a:pt x="5342" y="2306"/>
                    <a:pt x="5342" y="2329"/>
                  </a:cubicBezTo>
                  <a:lnTo>
                    <a:pt x="5342" y="2352"/>
                  </a:lnTo>
                  <a:cubicBezTo>
                    <a:pt x="5296" y="2397"/>
                    <a:pt x="5250" y="2466"/>
                    <a:pt x="5228" y="2534"/>
                  </a:cubicBezTo>
                  <a:cubicBezTo>
                    <a:pt x="5182" y="2603"/>
                    <a:pt x="5136" y="2648"/>
                    <a:pt x="5091" y="2717"/>
                  </a:cubicBezTo>
                  <a:cubicBezTo>
                    <a:pt x="5091" y="2740"/>
                    <a:pt x="5068" y="2785"/>
                    <a:pt x="5045" y="2808"/>
                  </a:cubicBezTo>
                  <a:cubicBezTo>
                    <a:pt x="5045" y="2831"/>
                    <a:pt x="5022" y="2831"/>
                    <a:pt x="5022" y="2854"/>
                  </a:cubicBezTo>
                  <a:cubicBezTo>
                    <a:pt x="4999" y="2877"/>
                    <a:pt x="4999" y="2877"/>
                    <a:pt x="4999" y="2899"/>
                  </a:cubicBezTo>
                  <a:cubicBezTo>
                    <a:pt x="4977" y="2922"/>
                    <a:pt x="4977" y="2945"/>
                    <a:pt x="4977" y="2945"/>
                  </a:cubicBezTo>
                  <a:cubicBezTo>
                    <a:pt x="4908" y="3059"/>
                    <a:pt x="4840" y="3150"/>
                    <a:pt x="4794" y="3265"/>
                  </a:cubicBezTo>
                  <a:cubicBezTo>
                    <a:pt x="4748" y="3333"/>
                    <a:pt x="4725" y="3402"/>
                    <a:pt x="4680" y="3470"/>
                  </a:cubicBezTo>
                  <a:cubicBezTo>
                    <a:pt x="4657" y="3493"/>
                    <a:pt x="4634" y="3516"/>
                    <a:pt x="4634" y="3561"/>
                  </a:cubicBezTo>
                  <a:cubicBezTo>
                    <a:pt x="4611" y="3584"/>
                    <a:pt x="4589" y="3607"/>
                    <a:pt x="4589" y="3653"/>
                  </a:cubicBezTo>
                  <a:cubicBezTo>
                    <a:pt x="4520" y="3744"/>
                    <a:pt x="4452" y="3835"/>
                    <a:pt x="4406" y="3927"/>
                  </a:cubicBezTo>
                  <a:cubicBezTo>
                    <a:pt x="4360" y="3995"/>
                    <a:pt x="4315" y="4063"/>
                    <a:pt x="4269" y="4132"/>
                  </a:cubicBezTo>
                  <a:cubicBezTo>
                    <a:pt x="4269" y="4155"/>
                    <a:pt x="4246" y="4200"/>
                    <a:pt x="4223" y="4223"/>
                  </a:cubicBezTo>
                  <a:cubicBezTo>
                    <a:pt x="4201" y="4246"/>
                    <a:pt x="4201" y="4269"/>
                    <a:pt x="4178" y="4269"/>
                  </a:cubicBezTo>
                  <a:cubicBezTo>
                    <a:pt x="4178" y="4315"/>
                    <a:pt x="4155" y="4360"/>
                    <a:pt x="4178" y="4406"/>
                  </a:cubicBezTo>
                  <a:cubicBezTo>
                    <a:pt x="4178" y="4406"/>
                    <a:pt x="4155" y="4429"/>
                    <a:pt x="4155" y="4429"/>
                  </a:cubicBezTo>
                  <a:cubicBezTo>
                    <a:pt x="4109" y="4520"/>
                    <a:pt x="4064" y="4588"/>
                    <a:pt x="4018" y="4657"/>
                  </a:cubicBezTo>
                  <a:cubicBezTo>
                    <a:pt x="3972" y="4725"/>
                    <a:pt x="3927" y="4794"/>
                    <a:pt x="3904" y="4862"/>
                  </a:cubicBezTo>
                  <a:cubicBezTo>
                    <a:pt x="3881" y="4908"/>
                    <a:pt x="3858" y="4931"/>
                    <a:pt x="3835" y="4976"/>
                  </a:cubicBezTo>
                  <a:lnTo>
                    <a:pt x="3790" y="5045"/>
                  </a:lnTo>
                  <a:cubicBezTo>
                    <a:pt x="3790" y="5045"/>
                    <a:pt x="3790" y="5068"/>
                    <a:pt x="3767" y="5068"/>
                  </a:cubicBezTo>
                  <a:cubicBezTo>
                    <a:pt x="3767" y="5091"/>
                    <a:pt x="3767" y="5091"/>
                    <a:pt x="3744" y="5113"/>
                  </a:cubicBezTo>
                  <a:cubicBezTo>
                    <a:pt x="3744" y="5136"/>
                    <a:pt x="3721" y="5182"/>
                    <a:pt x="3744" y="5205"/>
                  </a:cubicBezTo>
                  <a:lnTo>
                    <a:pt x="3744" y="5228"/>
                  </a:lnTo>
                  <a:cubicBezTo>
                    <a:pt x="3721" y="5228"/>
                    <a:pt x="3721" y="5250"/>
                    <a:pt x="3698" y="5250"/>
                  </a:cubicBezTo>
                  <a:cubicBezTo>
                    <a:pt x="3653" y="5342"/>
                    <a:pt x="3607" y="5410"/>
                    <a:pt x="3561" y="5501"/>
                  </a:cubicBezTo>
                  <a:cubicBezTo>
                    <a:pt x="3516" y="5570"/>
                    <a:pt x="3493" y="5638"/>
                    <a:pt x="3447" y="5707"/>
                  </a:cubicBezTo>
                  <a:cubicBezTo>
                    <a:pt x="3402" y="5775"/>
                    <a:pt x="3356" y="5844"/>
                    <a:pt x="3333" y="5912"/>
                  </a:cubicBezTo>
                  <a:cubicBezTo>
                    <a:pt x="3310" y="5935"/>
                    <a:pt x="3310" y="5935"/>
                    <a:pt x="3310" y="5958"/>
                  </a:cubicBezTo>
                  <a:cubicBezTo>
                    <a:pt x="3310" y="5958"/>
                    <a:pt x="3287" y="5981"/>
                    <a:pt x="3287" y="6004"/>
                  </a:cubicBezTo>
                  <a:cubicBezTo>
                    <a:pt x="3219" y="6141"/>
                    <a:pt x="3128" y="6278"/>
                    <a:pt x="3059" y="6414"/>
                  </a:cubicBezTo>
                  <a:cubicBezTo>
                    <a:pt x="2968" y="6551"/>
                    <a:pt x="2877" y="6688"/>
                    <a:pt x="2808" y="6825"/>
                  </a:cubicBezTo>
                  <a:cubicBezTo>
                    <a:pt x="2785" y="6848"/>
                    <a:pt x="2785" y="6848"/>
                    <a:pt x="2785" y="6871"/>
                  </a:cubicBezTo>
                  <a:cubicBezTo>
                    <a:pt x="2763" y="6894"/>
                    <a:pt x="2740" y="6939"/>
                    <a:pt x="2717" y="6962"/>
                  </a:cubicBezTo>
                  <a:cubicBezTo>
                    <a:pt x="2694" y="7008"/>
                    <a:pt x="2671" y="7054"/>
                    <a:pt x="2648" y="7076"/>
                  </a:cubicBezTo>
                  <a:cubicBezTo>
                    <a:pt x="2648" y="7099"/>
                    <a:pt x="2648" y="7099"/>
                    <a:pt x="2648" y="7122"/>
                  </a:cubicBezTo>
                  <a:cubicBezTo>
                    <a:pt x="2580" y="7191"/>
                    <a:pt x="2534" y="7259"/>
                    <a:pt x="2489" y="7350"/>
                  </a:cubicBezTo>
                  <a:cubicBezTo>
                    <a:pt x="2420" y="7464"/>
                    <a:pt x="2352" y="7601"/>
                    <a:pt x="2283" y="7738"/>
                  </a:cubicBezTo>
                  <a:cubicBezTo>
                    <a:pt x="2260" y="7738"/>
                    <a:pt x="2238" y="7761"/>
                    <a:pt x="2238" y="7761"/>
                  </a:cubicBezTo>
                  <a:cubicBezTo>
                    <a:pt x="2192" y="7830"/>
                    <a:pt x="2169" y="7875"/>
                    <a:pt x="2123" y="7944"/>
                  </a:cubicBezTo>
                  <a:cubicBezTo>
                    <a:pt x="2101" y="7989"/>
                    <a:pt x="2055" y="8058"/>
                    <a:pt x="2009" y="8126"/>
                  </a:cubicBezTo>
                  <a:cubicBezTo>
                    <a:pt x="1986" y="8195"/>
                    <a:pt x="1941" y="8241"/>
                    <a:pt x="1918" y="8309"/>
                  </a:cubicBezTo>
                  <a:cubicBezTo>
                    <a:pt x="1895" y="8332"/>
                    <a:pt x="1872" y="8377"/>
                    <a:pt x="1849" y="8400"/>
                  </a:cubicBezTo>
                  <a:cubicBezTo>
                    <a:pt x="1849" y="8423"/>
                    <a:pt x="1849" y="8423"/>
                    <a:pt x="1849" y="8423"/>
                  </a:cubicBezTo>
                  <a:cubicBezTo>
                    <a:pt x="1804" y="8514"/>
                    <a:pt x="1758" y="8583"/>
                    <a:pt x="1690" y="8674"/>
                  </a:cubicBezTo>
                  <a:cubicBezTo>
                    <a:pt x="1690" y="8697"/>
                    <a:pt x="1667" y="8720"/>
                    <a:pt x="1644" y="8765"/>
                  </a:cubicBezTo>
                  <a:lnTo>
                    <a:pt x="1621" y="8765"/>
                  </a:lnTo>
                  <a:cubicBezTo>
                    <a:pt x="1621" y="8788"/>
                    <a:pt x="1598" y="8811"/>
                    <a:pt x="1598" y="8811"/>
                  </a:cubicBezTo>
                  <a:cubicBezTo>
                    <a:pt x="1576" y="8834"/>
                    <a:pt x="1576" y="8834"/>
                    <a:pt x="1576" y="8857"/>
                  </a:cubicBezTo>
                  <a:cubicBezTo>
                    <a:pt x="1553" y="8880"/>
                    <a:pt x="1530" y="8925"/>
                    <a:pt x="1507" y="8948"/>
                  </a:cubicBezTo>
                  <a:cubicBezTo>
                    <a:pt x="1484" y="9017"/>
                    <a:pt x="1439" y="9085"/>
                    <a:pt x="1416" y="9131"/>
                  </a:cubicBezTo>
                  <a:cubicBezTo>
                    <a:pt x="1370" y="9199"/>
                    <a:pt x="1325" y="9268"/>
                    <a:pt x="1302" y="9336"/>
                  </a:cubicBezTo>
                  <a:cubicBezTo>
                    <a:pt x="1256" y="9382"/>
                    <a:pt x="1233" y="9450"/>
                    <a:pt x="1188" y="9496"/>
                  </a:cubicBezTo>
                  <a:cubicBezTo>
                    <a:pt x="1188" y="9496"/>
                    <a:pt x="1188" y="9519"/>
                    <a:pt x="1188" y="9519"/>
                  </a:cubicBezTo>
                  <a:cubicBezTo>
                    <a:pt x="1165" y="9542"/>
                    <a:pt x="1165" y="9587"/>
                    <a:pt x="1165" y="9610"/>
                  </a:cubicBezTo>
                  <a:cubicBezTo>
                    <a:pt x="1119" y="9701"/>
                    <a:pt x="1073" y="9793"/>
                    <a:pt x="1028" y="9884"/>
                  </a:cubicBezTo>
                  <a:cubicBezTo>
                    <a:pt x="982" y="9930"/>
                    <a:pt x="959" y="9975"/>
                    <a:pt x="936" y="10044"/>
                  </a:cubicBezTo>
                  <a:cubicBezTo>
                    <a:pt x="914" y="10089"/>
                    <a:pt x="868" y="10135"/>
                    <a:pt x="845" y="10181"/>
                  </a:cubicBezTo>
                  <a:cubicBezTo>
                    <a:pt x="845" y="10203"/>
                    <a:pt x="822" y="10249"/>
                    <a:pt x="800" y="10272"/>
                  </a:cubicBezTo>
                  <a:cubicBezTo>
                    <a:pt x="800" y="10272"/>
                    <a:pt x="800" y="10272"/>
                    <a:pt x="800" y="10295"/>
                  </a:cubicBezTo>
                  <a:cubicBezTo>
                    <a:pt x="777" y="10318"/>
                    <a:pt x="777" y="10318"/>
                    <a:pt x="777" y="10340"/>
                  </a:cubicBezTo>
                  <a:cubicBezTo>
                    <a:pt x="708" y="10455"/>
                    <a:pt x="640" y="10546"/>
                    <a:pt x="594" y="10660"/>
                  </a:cubicBezTo>
                  <a:cubicBezTo>
                    <a:pt x="548" y="10706"/>
                    <a:pt x="526" y="10774"/>
                    <a:pt x="480" y="10843"/>
                  </a:cubicBezTo>
                  <a:cubicBezTo>
                    <a:pt x="434" y="10911"/>
                    <a:pt x="412" y="11002"/>
                    <a:pt x="366" y="11071"/>
                  </a:cubicBezTo>
                  <a:cubicBezTo>
                    <a:pt x="366" y="11071"/>
                    <a:pt x="366" y="11094"/>
                    <a:pt x="343" y="11094"/>
                  </a:cubicBezTo>
                  <a:cubicBezTo>
                    <a:pt x="343" y="11116"/>
                    <a:pt x="343" y="11116"/>
                    <a:pt x="343" y="11116"/>
                  </a:cubicBezTo>
                  <a:cubicBezTo>
                    <a:pt x="297" y="11185"/>
                    <a:pt x="252" y="11276"/>
                    <a:pt x="206" y="11345"/>
                  </a:cubicBezTo>
                  <a:cubicBezTo>
                    <a:pt x="183" y="11390"/>
                    <a:pt x="160" y="11436"/>
                    <a:pt x="115" y="11482"/>
                  </a:cubicBezTo>
                  <a:cubicBezTo>
                    <a:pt x="115" y="11505"/>
                    <a:pt x="92" y="11527"/>
                    <a:pt x="69" y="11573"/>
                  </a:cubicBezTo>
                  <a:cubicBezTo>
                    <a:pt x="46" y="11596"/>
                    <a:pt x="46" y="11619"/>
                    <a:pt x="23" y="11641"/>
                  </a:cubicBezTo>
                  <a:cubicBezTo>
                    <a:pt x="1" y="11664"/>
                    <a:pt x="1" y="11687"/>
                    <a:pt x="1" y="11710"/>
                  </a:cubicBezTo>
                  <a:cubicBezTo>
                    <a:pt x="1" y="11756"/>
                    <a:pt x="23" y="11801"/>
                    <a:pt x="46" y="11824"/>
                  </a:cubicBezTo>
                  <a:cubicBezTo>
                    <a:pt x="69" y="11847"/>
                    <a:pt x="115" y="11870"/>
                    <a:pt x="160" y="11870"/>
                  </a:cubicBezTo>
                  <a:cubicBezTo>
                    <a:pt x="183" y="11870"/>
                    <a:pt x="229" y="11847"/>
                    <a:pt x="252" y="11824"/>
                  </a:cubicBezTo>
                  <a:lnTo>
                    <a:pt x="275" y="11824"/>
                  </a:lnTo>
                  <a:cubicBezTo>
                    <a:pt x="275" y="11801"/>
                    <a:pt x="297" y="11778"/>
                    <a:pt x="297" y="11756"/>
                  </a:cubicBezTo>
                  <a:cubicBezTo>
                    <a:pt x="320" y="11756"/>
                    <a:pt x="320" y="11733"/>
                    <a:pt x="320" y="11733"/>
                  </a:cubicBezTo>
                  <a:cubicBezTo>
                    <a:pt x="343" y="11687"/>
                    <a:pt x="343" y="11664"/>
                    <a:pt x="366" y="11641"/>
                  </a:cubicBezTo>
                  <a:cubicBezTo>
                    <a:pt x="389" y="11596"/>
                    <a:pt x="434" y="11527"/>
                    <a:pt x="457" y="11482"/>
                  </a:cubicBezTo>
                  <a:cubicBezTo>
                    <a:pt x="503" y="11413"/>
                    <a:pt x="526" y="11345"/>
                    <a:pt x="571" y="11276"/>
                  </a:cubicBezTo>
                  <a:cubicBezTo>
                    <a:pt x="594" y="11253"/>
                    <a:pt x="594" y="11253"/>
                    <a:pt x="617" y="11231"/>
                  </a:cubicBezTo>
                  <a:cubicBezTo>
                    <a:pt x="640" y="11208"/>
                    <a:pt x="663" y="11162"/>
                    <a:pt x="663" y="11139"/>
                  </a:cubicBezTo>
                  <a:cubicBezTo>
                    <a:pt x="685" y="11094"/>
                    <a:pt x="708" y="11071"/>
                    <a:pt x="708" y="11048"/>
                  </a:cubicBezTo>
                  <a:cubicBezTo>
                    <a:pt x="754" y="10980"/>
                    <a:pt x="800" y="10888"/>
                    <a:pt x="845" y="10820"/>
                  </a:cubicBezTo>
                  <a:cubicBezTo>
                    <a:pt x="845" y="10797"/>
                    <a:pt x="845" y="10797"/>
                    <a:pt x="845" y="10797"/>
                  </a:cubicBezTo>
                  <a:lnTo>
                    <a:pt x="868" y="10774"/>
                  </a:lnTo>
                  <a:lnTo>
                    <a:pt x="891" y="10728"/>
                  </a:lnTo>
                  <a:cubicBezTo>
                    <a:pt x="914" y="10683"/>
                    <a:pt x="959" y="10614"/>
                    <a:pt x="982" y="10546"/>
                  </a:cubicBezTo>
                  <a:lnTo>
                    <a:pt x="1005" y="10500"/>
                  </a:lnTo>
                  <a:lnTo>
                    <a:pt x="1096" y="10340"/>
                  </a:lnTo>
                  <a:lnTo>
                    <a:pt x="1165" y="10203"/>
                  </a:lnTo>
                  <a:lnTo>
                    <a:pt x="1210" y="10135"/>
                  </a:lnTo>
                  <a:lnTo>
                    <a:pt x="1279" y="10021"/>
                  </a:lnTo>
                  <a:cubicBezTo>
                    <a:pt x="1325" y="9930"/>
                    <a:pt x="1370" y="9815"/>
                    <a:pt x="1439" y="9724"/>
                  </a:cubicBezTo>
                  <a:cubicBezTo>
                    <a:pt x="1439" y="9701"/>
                    <a:pt x="1461" y="9678"/>
                    <a:pt x="1461" y="9678"/>
                  </a:cubicBezTo>
                  <a:cubicBezTo>
                    <a:pt x="1484" y="9656"/>
                    <a:pt x="1484" y="9633"/>
                    <a:pt x="1507" y="9610"/>
                  </a:cubicBezTo>
                  <a:cubicBezTo>
                    <a:pt x="1507" y="9587"/>
                    <a:pt x="1530" y="9564"/>
                    <a:pt x="1530" y="9542"/>
                  </a:cubicBezTo>
                  <a:lnTo>
                    <a:pt x="1553" y="9519"/>
                  </a:lnTo>
                  <a:cubicBezTo>
                    <a:pt x="1553" y="9519"/>
                    <a:pt x="1553" y="9496"/>
                    <a:pt x="1553" y="9473"/>
                  </a:cubicBezTo>
                  <a:cubicBezTo>
                    <a:pt x="1598" y="9405"/>
                    <a:pt x="1621" y="9359"/>
                    <a:pt x="1644" y="9290"/>
                  </a:cubicBezTo>
                  <a:cubicBezTo>
                    <a:pt x="1667" y="9268"/>
                    <a:pt x="1690" y="9245"/>
                    <a:pt x="1690" y="9222"/>
                  </a:cubicBezTo>
                  <a:cubicBezTo>
                    <a:pt x="1758" y="9085"/>
                    <a:pt x="1849" y="8948"/>
                    <a:pt x="1918" y="8811"/>
                  </a:cubicBezTo>
                  <a:cubicBezTo>
                    <a:pt x="1941" y="8788"/>
                    <a:pt x="1964" y="8788"/>
                    <a:pt x="1986" y="8765"/>
                  </a:cubicBezTo>
                  <a:cubicBezTo>
                    <a:pt x="2009" y="8743"/>
                    <a:pt x="2009" y="8720"/>
                    <a:pt x="2032" y="8697"/>
                  </a:cubicBezTo>
                  <a:lnTo>
                    <a:pt x="2055" y="8674"/>
                  </a:lnTo>
                  <a:cubicBezTo>
                    <a:pt x="2078" y="8606"/>
                    <a:pt x="2101" y="8560"/>
                    <a:pt x="2146" y="8514"/>
                  </a:cubicBezTo>
                  <a:lnTo>
                    <a:pt x="2215" y="8377"/>
                  </a:lnTo>
                  <a:cubicBezTo>
                    <a:pt x="2238" y="8309"/>
                    <a:pt x="2283" y="8241"/>
                    <a:pt x="2329" y="8195"/>
                  </a:cubicBezTo>
                  <a:cubicBezTo>
                    <a:pt x="2329" y="8172"/>
                    <a:pt x="2329" y="8149"/>
                    <a:pt x="2352" y="8126"/>
                  </a:cubicBezTo>
                  <a:cubicBezTo>
                    <a:pt x="2397" y="8058"/>
                    <a:pt x="2420" y="7989"/>
                    <a:pt x="2466" y="7921"/>
                  </a:cubicBezTo>
                  <a:cubicBezTo>
                    <a:pt x="2489" y="7875"/>
                    <a:pt x="2511" y="7852"/>
                    <a:pt x="2534" y="7807"/>
                  </a:cubicBezTo>
                  <a:lnTo>
                    <a:pt x="2557" y="7761"/>
                  </a:lnTo>
                  <a:cubicBezTo>
                    <a:pt x="2580" y="7716"/>
                    <a:pt x="2626" y="7670"/>
                    <a:pt x="2648" y="7624"/>
                  </a:cubicBezTo>
                  <a:lnTo>
                    <a:pt x="2785" y="7350"/>
                  </a:lnTo>
                  <a:lnTo>
                    <a:pt x="2808" y="7327"/>
                  </a:lnTo>
                  <a:cubicBezTo>
                    <a:pt x="2899" y="7191"/>
                    <a:pt x="2991" y="7008"/>
                    <a:pt x="3082" y="6871"/>
                  </a:cubicBezTo>
                  <a:cubicBezTo>
                    <a:pt x="3101" y="6834"/>
                    <a:pt x="3120" y="6811"/>
                    <a:pt x="3138" y="6780"/>
                  </a:cubicBezTo>
                  <a:lnTo>
                    <a:pt x="3138" y="6780"/>
                  </a:lnTo>
                  <a:cubicBezTo>
                    <a:pt x="3151" y="6779"/>
                    <a:pt x="3151" y="6775"/>
                    <a:pt x="3151" y="6757"/>
                  </a:cubicBezTo>
                  <a:lnTo>
                    <a:pt x="3151" y="6757"/>
                  </a:lnTo>
                  <a:cubicBezTo>
                    <a:pt x="3151" y="6757"/>
                    <a:pt x="3151" y="6757"/>
                    <a:pt x="3151" y="6757"/>
                  </a:cubicBezTo>
                  <a:lnTo>
                    <a:pt x="3151" y="6757"/>
                  </a:lnTo>
                  <a:lnTo>
                    <a:pt x="3128" y="6780"/>
                  </a:lnTo>
                  <a:cubicBezTo>
                    <a:pt x="3151" y="6734"/>
                    <a:pt x="3173" y="6711"/>
                    <a:pt x="3196" y="6666"/>
                  </a:cubicBezTo>
                  <a:lnTo>
                    <a:pt x="3219" y="6643"/>
                  </a:lnTo>
                  <a:lnTo>
                    <a:pt x="3242" y="6597"/>
                  </a:lnTo>
                  <a:lnTo>
                    <a:pt x="3265" y="6551"/>
                  </a:lnTo>
                  <a:cubicBezTo>
                    <a:pt x="3287" y="6506"/>
                    <a:pt x="3333" y="6460"/>
                    <a:pt x="3356" y="6414"/>
                  </a:cubicBezTo>
                  <a:lnTo>
                    <a:pt x="3424" y="6300"/>
                  </a:lnTo>
                  <a:lnTo>
                    <a:pt x="3447" y="6255"/>
                  </a:lnTo>
                  <a:lnTo>
                    <a:pt x="3470" y="6209"/>
                  </a:lnTo>
                  <a:lnTo>
                    <a:pt x="3493" y="6163"/>
                  </a:lnTo>
                  <a:lnTo>
                    <a:pt x="3584" y="6049"/>
                  </a:lnTo>
                  <a:cubicBezTo>
                    <a:pt x="3607" y="5981"/>
                    <a:pt x="3653" y="5935"/>
                    <a:pt x="3676" y="5890"/>
                  </a:cubicBezTo>
                  <a:cubicBezTo>
                    <a:pt x="3698" y="5844"/>
                    <a:pt x="3721" y="5798"/>
                    <a:pt x="3767" y="5730"/>
                  </a:cubicBezTo>
                  <a:lnTo>
                    <a:pt x="3812" y="5638"/>
                  </a:lnTo>
                  <a:cubicBezTo>
                    <a:pt x="3858" y="5570"/>
                    <a:pt x="3904" y="5501"/>
                    <a:pt x="3949" y="5410"/>
                  </a:cubicBezTo>
                  <a:cubicBezTo>
                    <a:pt x="3972" y="5365"/>
                    <a:pt x="4018" y="5319"/>
                    <a:pt x="4041" y="5250"/>
                  </a:cubicBezTo>
                  <a:cubicBezTo>
                    <a:pt x="4064" y="5228"/>
                    <a:pt x="4064" y="5205"/>
                    <a:pt x="4086" y="5182"/>
                  </a:cubicBezTo>
                  <a:cubicBezTo>
                    <a:pt x="4086" y="5159"/>
                    <a:pt x="4086" y="5159"/>
                    <a:pt x="4086" y="5159"/>
                  </a:cubicBezTo>
                  <a:cubicBezTo>
                    <a:pt x="4086" y="5159"/>
                    <a:pt x="4086" y="5136"/>
                    <a:pt x="4086" y="5136"/>
                  </a:cubicBezTo>
                  <a:cubicBezTo>
                    <a:pt x="4109" y="5091"/>
                    <a:pt x="4132" y="5068"/>
                    <a:pt x="4155" y="5022"/>
                  </a:cubicBezTo>
                  <a:cubicBezTo>
                    <a:pt x="4201" y="4954"/>
                    <a:pt x="4246" y="4885"/>
                    <a:pt x="4292" y="4817"/>
                  </a:cubicBezTo>
                  <a:cubicBezTo>
                    <a:pt x="4315" y="4748"/>
                    <a:pt x="4360" y="4680"/>
                    <a:pt x="4406" y="4611"/>
                  </a:cubicBezTo>
                  <a:cubicBezTo>
                    <a:pt x="4429" y="4566"/>
                    <a:pt x="4452" y="4543"/>
                    <a:pt x="4452" y="4497"/>
                  </a:cubicBezTo>
                  <a:cubicBezTo>
                    <a:pt x="4474" y="4474"/>
                    <a:pt x="4497" y="4429"/>
                    <a:pt x="4497" y="4383"/>
                  </a:cubicBezTo>
                  <a:cubicBezTo>
                    <a:pt x="4520" y="4383"/>
                    <a:pt x="4520" y="4383"/>
                    <a:pt x="4520" y="4360"/>
                  </a:cubicBezTo>
                  <a:cubicBezTo>
                    <a:pt x="4543" y="4292"/>
                    <a:pt x="4589" y="4223"/>
                    <a:pt x="4634" y="4155"/>
                  </a:cubicBezTo>
                  <a:cubicBezTo>
                    <a:pt x="4657" y="4132"/>
                    <a:pt x="4657" y="4086"/>
                    <a:pt x="4680" y="4063"/>
                  </a:cubicBezTo>
                  <a:cubicBezTo>
                    <a:pt x="4725" y="3995"/>
                    <a:pt x="4748" y="3949"/>
                    <a:pt x="4794" y="3881"/>
                  </a:cubicBezTo>
                  <a:cubicBezTo>
                    <a:pt x="4817" y="3858"/>
                    <a:pt x="4817" y="3835"/>
                    <a:pt x="4840" y="3812"/>
                  </a:cubicBezTo>
                  <a:cubicBezTo>
                    <a:pt x="4862" y="3790"/>
                    <a:pt x="4862" y="3767"/>
                    <a:pt x="4885" y="3744"/>
                  </a:cubicBezTo>
                  <a:cubicBezTo>
                    <a:pt x="4885" y="3721"/>
                    <a:pt x="4908" y="3698"/>
                    <a:pt x="4931" y="3675"/>
                  </a:cubicBezTo>
                  <a:cubicBezTo>
                    <a:pt x="4954" y="3630"/>
                    <a:pt x="4954" y="3584"/>
                    <a:pt x="4977" y="3561"/>
                  </a:cubicBezTo>
                  <a:cubicBezTo>
                    <a:pt x="5022" y="3470"/>
                    <a:pt x="5068" y="3379"/>
                    <a:pt x="5114" y="3310"/>
                  </a:cubicBezTo>
                  <a:cubicBezTo>
                    <a:pt x="5182" y="3219"/>
                    <a:pt x="5228" y="3128"/>
                    <a:pt x="5273" y="3036"/>
                  </a:cubicBezTo>
                  <a:cubicBezTo>
                    <a:pt x="5296" y="3014"/>
                    <a:pt x="5319" y="2968"/>
                    <a:pt x="5342" y="2922"/>
                  </a:cubicBezTo>
                  <a:cubicBezTo>
                    <a:pt x="5387" y="2877"/>
                    <a:pt x="5433" y="2808"/>
                    <a:pt x="5433" y="2762"/>
                  </a:cubicBezTo>
                  <a:lnTo>
                    <a:pt x="5433" y="2740"/>
                  </a:lnTo>
                  <a:cubicBezTo>
                    <a:pt x="5456" y="2694"/>
                    <a:pt x="5502" y="2625"/>
                    <a:pt x="5547" y="2557"/>
                  </a:cubicBezTo>
                  <a:cubicBezTo>
                    <a:pt x="5593" y="2489"/>
                    <a:pt x="5638" y="2420"/>
                    <a:pt x="5684" y="2329"/>
                  </a:cubicBezTo>
                  <a:cubicBezTo>
                    <a:pt x="5707" y="2283"/>
                    <a:pt x="5730" y="2260"/>
                    <a:pt x="5730" y="2215"/>
                  </a:cubicBezTo>
                  <a:cubicBezTo>
                    <a:pt x="5753" y="2169"/>
                    <a:pt x="5798" y="2123"/>
                    <a:pt x="5798" y="2078"/>
                  </a:cubicBezTo>
                  <a:cubicBezTo>
                    <a:pt x="5798" y="2078"/>
                    <a:pt x="5798" y="2055"/>
                    <a:pt x="5798" y="2055"/>
                  </a:cubicBezTo>
                  <a:cubicBezTo>
                    <a:pt x="5821" y="2009"/>
                    <a:pt x="5844" y="1964"/>
                    <a:pt x="5867" y="1941"/>
                  </a:cubicBezTo>
                  <a:cubicBezTo>
                    <a:pt x="5912" y="1849"/>
                    <a:pt x="5958" y="1781"/>
                    <a:pt x="6004" y="1712"/>
                  </a:cubicBezTo>
                  <a:cubicBezTo>
                    <a:pt x="6027" y="1667"/>
                    <a:pt x="6072" y="1598"/>
                    <a:pt x="6095" y="1553"/>
                  </a:cubicBezTo>
                  <a:lnTo>
                    <a:pt x="6118" y="1553"/>
                  </a:lnTo>
                  <a:lnTo>
                    <a:pt x="6118" y="1530"/>
                  </a:lnTo>
                  <a:cubicBezTo>
                    <a:pt x="6141" y="1507"/>
                    <a:pt x="6141" y="1461"/>
                    <a:pt x="6141" y="1439"/>
                  </a:cubicBezTo>
                  <a:cubicBezTo>
                    <a:pt x="6163" y="1393"/>
                    <a:pt x="6186" y="1347"/>
                    <a:pt x="6209" y="1302"/>
                  </a:cubicBezTo>
                  <a:cubicBezTo>
                    <a:pt x="6255" y="1256"/>
                    <a:pt x="6278" y="1210"/>
                    <a:pt x="6300" y="1165"/>
                  </a:cubicBezTo>
                  <a:cubicBezTo>
                    <a:pt x="6346" y="1096"/>
                    <a:pt x="6369" y="1028"/>
                    <a:pt x="6415" y="936"/>
                  </a:cubicBezTo>
                  <a:cubicBezTo>
                    <a:pt x="6437" y="914"/>
                    <a:pt x="6460" y="891"/>
                    <a:pt x="6460" y="868"/>
                  </a:cubicBezTo>
                  <a:cubicBezTo>
                    <a:pt x="6483" y="845"/>
                    <a:pt x="6506" y="799"/>
                    <a:pt x="6529" y="777"/>
                  </a:cubicBezTo>
                  <a:cubicBezTo>
                    <a:pt x="6529" y="731"/>
                    <a:pt x="6552" y="685"/>
                    <a:pt x="6574" y="663"/>
                  </a:cubicBezTo>
                  <a:cubicBezTo>
                    <a:pt x="6620" y="617"/>
                    <a:pt x="6643" y="548"/>
                    <a:pt x="6666" y="503"/>
                  </a:cubicBezTo>
                  <a:cubicBezTo>
                    <a:pt x="6711" y="457"/>
                    <a:pt x="6734" y="389"/>
                    <a:pt x="6780" y="343"/>
                  </a:cubicBezTo>
                  <a:cubicBezTo>
                    <a:pt x="6780" y="320"/>
                    <a:pt x="6803" y="320"/>
                    <a:pt x="6803" y="320"/>
                  </a:cubicBezTo>
                  <a:cubicBezTo>
                    <a:pt x="6825" y="297"/>
                    <a:pt x="6825" y="297"/>
                    <a:pt x="6825" y="274"/>
                  </a:cubicBezTo>
                  <a:cubicBezTo>
                    <a:pt x="6825" y="252"/>
                    <a:pt x="6848" y="252"/>
                    <a:pt x="6848" y="252"/>
                  </a:cubicBezTo>
                  <a:cubicBezTo>
                    <a:pt x="6848" y="229"/>
                    <a:pt x="6848" y="229"/>
                    <a:pt x="6848" y="229"/>
                  </a:cubicBezTo>
                  <a:cubicBezTo>
                    <a:pt x="6848" y="206"/>
                    <a:pt x="6848" y="206"/>
                    <a:pt x="6848" y="206"/>
                  </a:cubicBezTo>
                  <a:cubicBezTo>
                    <a:pt x="6848" y="195"/>
                    <a:pt x="6848" y="189"/>
                    <a:pt x="6848" y="183"/>
                  </a:cubicBezTo>
                  <a:cubicBezTo>
                    <a:pt x="6848" y="160"/>
                    <a:pt x="6848" y="138"/>
                    <a:pt x="6848" y="115"/>
                  </a:cubicBezTo>
                  <a:cubicBezTo>
                    <a:pt x="6825" y="92"/>
                    <a:pt x="6825" y="92"/>
                    <a:pt x="6825" y="69"/>
                  </a:cubicBezTo>
                  <a:cubicBezTo>
                    <a:pt x="6803" y="23"/>
                    <a:pt x="6757" y="1"/>
                    <a:pt x="6711" y="1"/>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14"/>
            <p:cNvSpPr/>
            <p:nvPr/>
          </p:nvSpPr>
          <p:spPr>
            <a:xfrm>
              <a:off x="49564" y="2936733"/>
              <a:ext cx="163535" cy="281024"/>
            </a:xfrm>
            <a:custGeom>
              <a:avLst/>
              <a:gdLst/>
              <a:ahLst/>
              <a:cxnLst/>
              <a:rect l="l" t="t" r="r" b="b"/>
              <a:pathLst>
                <a:path w="2923" h="5023" extrusionOk="0">
                  <a:moveTo>
                    <a:pt x="2831" y="0"/>
                  </a:moveTo>
                  <a:cubicBezTo>
                    <a:pt x="2785" y="0"/>
                    <a:pt x="2740" y="0"/>
                    <a:pt x="2740" y="46"/>
                  </a:cubicBezTo>
                  <a:cubicBezTo>
                    <a:pt x="2626" y="206"/>
                    <a:pt x="2534" y="366"/>
                    <a:pt x="2443" y="548"/>
                  </a:cubicBezTo>
                  <a:cubicBezTo>
                    <a:pt x="2420" y="571"/>
                    <a:pt x="2397" y="617"/>
                    <a:pt x="2375" y="639"/>
                  </a:cubicBezTo>
                  <a:cubicBezTo>
                    <a:pt x="2283" y="799"/>
                    <a:pt x="2215" y="936"/>
                    <a:pt x="2123" y="1073"/>
                  </a:cubicBezTo>
                  <a:cubicBezTo>
                    <a:pt x="2078" y="1164"/>
                    <a:pt x="2032" y="1233"/>
                    <a:pt x="1987" y="1324"/>
                  </a:cubicBezTo>
                  <a:cubicBezTo>
                    <a:pt x="1964" y="1370"/>
                    <a:pt x="1918" y="1416"/>
                    <a:pt x="1895" y="1438"/>
                  </a:cubicBezTo>
                  <a:cubicBezTo>
                    <a:pt x="1895" y="1484"/>
                    <a:pt x="1872" y="1507"/>
                    <a:pt x="1850" y="1530"/>
                  </a:cubicBezTo>
                  <a:cubicBezTo>
                    <a:pt x="1850" y="1530"/>
                    <a:pt x="1850" y="1552"/>
                    <a:pt x="1850" y="1552"/>
                  </a:cubicBezTo>
                  <a:cubicBezTo>
                    <a:pt x="1758" y="1689"/>
                    <a:pt x="1690" y="1849"/>
                    <a:pt x="1599" y="1986"/>
                  </a:cubicBezTo>
                  <a:cubicBezTo>
                    <a:pt x="1576" y="2009"/>
                    <a:pt x="1576" y="2032"/>
                    <a:pt x="1576" y="2032"/>
                  </a:cubicBezTo>
                  <a:cubicBezTo>
                    <a:pt x="1530" y="2100"/>
                    <a:pt x="1484" y="2169"/>
                    <a:pt x="1462" y="2214"/>
                  </a:cubicBezTo>
                  <a:cubicBezTo>
                    <a:pt x="1439" y="2260"/>
                    <a:pt x="1416" y="2306"/>
                    <a:pt x="1393" y="2351"/>
                  </a:cubicBezTo>
                  <a:cubicBezTo>
                    <a:pt x="1370" y="2374"/>
                    <a:pt x="1347" y="2420"/>
                    <a:pt x="1325" y="2443"/>
                  </a:cubicBezTo>
                  <a:cubicBezTo>
                    <a:pt x="1302" y="2488"/>
                    <a:pt x="1302" y="2511"/>
                    <a:pt x="1302" y="2534"/>
                  </a:cubicBezTo>
                  <a:cubicBezTo>
                    <a:pt x="1302" y="2557"/>
                    <a:pt x="1302" y="2557"/>
                    <a:pt x="1302" y="2557"/>
                  </a:cubicBezTo>
                  <a:cubicBezTo>
                    <a:pt x="1279" y="2580"/>
                    <a:pt x="1256" y="2602"/>
                    <a:pt x="1256" y="2648"/>
                  </a:cubicBezTo>
                  <a:cubicBezTo>
                    <a:pt x="1210" y="2694"/>
                    <a:pt x="1188" y="2739"/>
                    <a:pt x="1165" y="2808"/>
                  </a:cubicBezTo>
                  <a:cubicBezTo>
                    <a:pt x="1096" y="2922"/>
                    <a:pt x="1028" y="3036"/>
                    <a:pt x="959" y="3150"/>
                  </a:cubicBezTo>
                  <a:lnTo>
                    <a:pt x="982" y="3150"/>
                  </a:lnTo>
                  <a:cubicBezTo>
                    <a:pt x="959" y="3150"/>
                    <a:pt x="959" y="3173"/>
                    <a:pt x="959" y="3196"/>
                  </a:cubicBezTo>
                  <a:cubicBezTo>
                    <a:pt x="937" y="3219"/>
                    <a:pt x="937" y="3242"/>
                    <a:pt x="937" y="3242"/>
                  </a:cubicBezTo>
                  <a:cubicBezTo>
                    <a:pt x="868" y="3333"/>
                    <a:pt x="800" y="3447"/>
                    <a:pt x="754" y="3538"/>
                  </a:cubicBezTo>
                  <a:cubicBezTo>
                    <a:pt x="708" y="3607"/>
                    <a:pt x="685" y="3652"/>
                    <a:pt x="663" y="3698"/>
                  </a:cubicBezTo>
                  <a:cubicBezTo>
                    <a:pt x="640" y="3744"/>
                    <a:pt x="617" y="3767"/>
                    <a:pt x="594" y="3812"/>
                  </a:cubicBezTo>
                  <a:cubicBezTo>
                    <a:pt x="594" y="3835"/>
                    <a:pt x="594" y="3835"/>
                    <a:pt x="571" y="3858"/>
                  </a:cubicBezTo>
                  <a:cubicBezTo>
                    <a:pt x="571" y="3858"/>
                    <a:pt x="571" y="3881"/>
                    <a:pt x="571" y="3881"/>
                  </a:cubicBezTo>
                  <a:lnTo>
                    <a:pt x="549" y="3903"/>
                  </a:lnTo>
                  <a:cubicBezTo>
                    <a:pt x="549" y="3903"/>
                    <a:pt x="549" y="3926"/>
                    <a:pt x="549" y="3926"/>
                  </a:cubicBezTo>
                  <a:cubicBezTo>
                    <a:pt x="526" y="3926"/>
                    <a:pt x="503" y="3949"/>
                    <a:pt x="480" y="3972"/>
                  </a:cubicBezTo>
                  <a:cubicBezTo>
                    <a:pt x="457" y="4018"/>
                    <a:pt x="434" y="4063"/>
                    <a:pt x="412" y="4109"/>
                  </a:cubicBezTo>
                  <a:cubicBezTo>
                    <a:pt x="366" y="4155"/>
                    <a:pt x="343" y="4223"/>
                    <a:pt x="320" y="4269"/>
                  </a:cubicBezTo>
                  <a:cubicBezTo>
                    <a:pt x="297" y="4291"/>
                    <a:pt x="297" y="4314"/>
                    <a:pt x="275" y="4360"/>
                  </a:cubicBezTo>
                  <a:cubicBezTo>
                    <a:pt x="275" y="4360"/>
                    <a:pt x="252" y="4383"/>
                    <a:pt x="252" y="4383"/>
                  </a:cubicBezTo>
                  <a:cubicBezTo>
                    <a:pt x="229" y="4406"/>
                    <a:pt x="229" y="4406"/>
                    <a:pt x="229" y="4428"/>
                  </a:cubicBezTo>
                  <a:cubicBezTo>
                    <a:pt x="183" y="4474"/>
                    <a:pt x="161" y="4520"/>
                    <a:pt x="138" y="4565"/>
                  </a:cubicBezTo>
                  <a:cubicBezTo>
                    <a:pt x="138" y="4588"/>
                    <a:pt x="115" y="4611"/>
                    <a:pt x="92" y="4634"/>
                  </a:cubicBezTo>
                  <a:cubicBezTo>
                    <a:pt x="92" y="4657"/>
                    <a:pt x="69" y="4702"/>
                    <a:pt x="69" y="4725"/>
                  </a:cubicBezTo>
                  <a:cubicBezTo>
                    <a:pt x="46" y="4748"/>
                    <a:pt x="46" y="4771"/>
                    <a:pt x="24" y="4816"/>
                  </a:cubicBezTo>
                  <a:cubicBezTo>
                    <a:pt x="24" y="4816"/>
                    <a:pt x="24" y="4839"/>
                    <a:pt x="1" y="4839"/>
                  </a:cubicBezTo>
                  <a:cubicBezTo>
                    <a:pt x="1" y="4862"/>
                    <a:pt x="1" y="4885"/>
                    <a:pt x="1" y="4908"/>
                  </a:cubicBezTo>
                  <a:cubicBezTo>
                    <a:pt x="24" y="4953"/>
                    <a:pt x="46" y="4976"/>
                    <a:pt x="69" y="4999"/>
                  </a:cubicBezTo>
                  <a:cubicBezTo>
                    <a:pt x="93" y="5015"/>
                    <a:pt x="121" y="5023"/>
                    <a:pt x="148" y="5023"/>
                  </a:cubicBezTo>
                  <a:cubicBezTo>
                    <a:pt x="197" y="5023"/>
                    <a:pt x="245" y="4998"/>
                    <a:pt x="275" y="4953"/>
                  </a:cubicBezTo>
                  <a:cubicBezTo>
                    <a:pt x="320" y="4885"/>
                    <a:pt x="343" y="4816"/>
                    <a:pt x="389" y="4748"/>
                  </a:cubicBezTo>
                  <a:cubicBezTo>
                    <a:pt x="389" y="4725"/>
                    <a:pt x="412" y="4725"/>
                    <a:pt x="412" y="4702"/>
                  </a:cubicBezTo>
                  <a:cubicBezTo>
                    <a:pt x="457" y="4657"/>
                    <a:pt x="480" y="4611"/>
                    <a:pt x="503" y="4543"/>
                  </a:cubicBezTo>
                  <a:cubicBezTo>
                    <a:pt x="526" y="4497"/>
                    <a:pt x="571" y="4451"/>
                    <a:pt x="594" y="4406"/>
                  </a:cubicBezTo>
                  <a:cubicBezTo>
                    <a:pt x="594" y="4383"/>
                    <a:pt x="594" y="4383"/>
                    <a:pt x="594" y="4360"/>
                  </a:cubicBezTo>
                  <a:cubicBezTo>
                    <a:pt x="640" y="4291"/>
                    <a:pt x="685" y="4200"/>
                    <a:pt x="731" y="4132"/>
                  </a:cubicBezTo>
                  <a:cubicBezTo>
                    <a:pt x="754" y="4109"/>
                    <a:pt x="777" y="4109"/>
                    <a:pt x="777" y="4086"/>
                  </a:cubicBezTo>
                  <a:cubicBezTo>
                    <a:pt x="800" y="4086"/>
                    <a:pt x="800" y="4086"/>
                    <a:pt x="800" y="4063"/>
                  </a:cubicBezTo>
                  <a:cubicBezTo>
                    <a:pt x="845" y="3972"/>
                    <a:pt x="891" y="3881"/>
                    <a:pt x="959" y="3767"/>
                  </a:cubicBezTo>
                  <a:cubicBezTo>
                    <a:pt x="982" y="3744"/>
                    <a:pt x="982" y="3721"/>
                    <a:pt x="1005" y="3698"/>
                  </a:cubicBezTo>
                  <a:cubicBezTo>
                    <a:pt x="1028" y="3630"/>
                    <a:pt x="1074" y="3561"/>
                    <a:pt x="1096" y="3493"/>
                  </a:cubicBezTo>
                  <a:cubicBezTo>
                    <a:pt x="1119" y="3470"/>
                    <a:pt x="1119" y="3447"/>
                    <a:pt x="1142" y="3424"/>
                  </a:cubicBezTo>
                  <a:cubicBezTo>
                    <a:pt x="1165" y="3401"/>
                    <a:pt x="1165" y="3356"/>
                    <a:pt x="1188" y="3333"/>
                  </a:cubicBezTo>
                  <a:cubicBezTo>
                    <a:pt x="1210" y="3310"/>
                    <a:pt x="1210" y="3310"/>
                    <a:pt x="1233" y="3287"/>
                  </a:cubicBezTo>
                  <a:cubicBezTo>
                    <a:pt x="1256" y="3242"/>
                    <a:pt x="1279" y="3219"/>
                    <a:pt x="1279" y="3173"/>
                  </a:cubicBezTo>
                  <a:lnTo>
                    <a:pt x="1347" y="3036"/>
                  </a:lnTo>
                  <a:cubicBezTo>
                    <a:pt x="1416" y="2899"/>
                    <a:pt x="1507" y="2762"/>
                    <a:pt x="1576" y="2625"/>
                  </a:cubicBezTo>
                  <a:cubicBezTo>
                    <a:pt x="1576" y="2602"/>
                    <a:pt x="1576" y="2602"/>
                    <a:pt x="1576" y="2602"/>
                  </a:cubicBezTo>
                  <a:cubicBezTo>
                    <a:pt x="1621" y="2511"/>
                    <a:pt x="1667" y="2420"/>
                    <a:pt x="1735" y="2351"/>
                  </a:cubicBezTo>
                  <a:cubicBezTo>
                    <a:pt x="1758" y="2283"/>
                    <a:pt x="1804" y="2214"/>
                    <a:pt x="1827" y="2146"/>
                  </a:cubicBezTo>
                  <a:cubicBezTo>
                    <a:pt x="1872" y="2077"/>
                    <a:pt x="1918" y="1986"/>
                    <a:pt x="1964" y="1918"/>
                  </a:cubicBezTo>
                  <a:cubicBezTo>
                    <a:pt x="2009" y="1849"/>
                    <a:pt x="2055" y="1781"/>
                    <a:pt x="2078" y="1689"/>
                  </a:cubicBezTo>
                  <a:cubicBezTo>
                    <a:pt x="2101" y="1667"/>
                    <a:pt x="2123" y="1644"/>
                    <a:pt x="2123" y="1598"/>
                  </a:cubicBezTo>
                  <a:cubicBezTo>
                    <a:pt x="2146" y="1575"/>
                    <a:pt x="2169" y="1530"/>
                    <a:pt x="2192" y="1484"/>
                  </a:cubicBezTo>
                  <a:cubicBezTo>
                    <a:pt x="2238" y="1393"/>
                    <a:pt x="2306" y="1301"/>
                    <a:pt x="2352" y="1233"/>
                  </a:cubicBezTo>
                  <a:cubicBezTo>
                    <a:pt x="2397" y="1142"/>
                    <a:pt x="2443" y="1050"/>
                    <a:pt x="2512" y="959"/>
                  </a:cubicBezTo>
                  <a:cubicBezTo>
                    <a:pt x="2534" y="936"/>
                    <a:pt x="2534" y="891"/>
                    <a:pt x="2557" y="845"/>
                  </a:cubicBezTo>
                  <a:cubicBezTo>
                    <a:pt x="2580" y="799"/>
                    <a:pt x="2626" y="754"/>
                    <a:pt x="2626" y="708"/>
                  </a:cubicBezTo>
                  <a:cubicBezTo>
                    <a:pt x="2648" y="685"/>
                    <a:pt x="2648" y="662"/>
                    <a:pt x="2648" y="639"/>
                  </a:cubicBezTo>
                  <a:cubicBezTo>
                    <a:pt x="2648" y="617"/>
                    <a:pt x="2671" y="571"/>
                    <a:pt x="2694" y="548"/>
                  </a:cubicBezTo>
                  <a:cubicBezTo>
                    <a:pt x="2717" y="502"/>
                    <a:pt x="2740" y="434"/>
                    <a:pt x="2785" y="388"/>
                  </a:cubicBezTo>
                  <a:cubicBezTo>
                    <a:pt x="2808" y="343"/>
                    <a:pt x="2854" y="274"/>
                    <a:pt x="2900" y="229"/>
                  </a:cubicBezTo>
                  <a:cubicBezTo>
                    <a:pt x="2900" y="206"/>
                    <a:pt x="2900" y="183"/>
                    <a:pt x="2900" y="183"/>
                  </a:cubicBezTo>
                  <a:cubicBezTo>
                    <a:pt x="2900" y="160"/>
                    <a:pt x="2922" y="160"/>
                    <a:pt x="2922" y="160"/>
                  </a:cubicBezTo>
                  <a:cubicBezTo>
                    <a:pt x="2922" y="114"/>
                    <a:pt x="2922" y="92"/>
                    <a:pt x="2922" y="69"/>
                  </a:cubicBezTo>
                  <a:cubicBezTo>
                    <a:pt x="2922" y="46"/>
                    <a:pt x="2900" y="23"/>
                    <a:pt x="2877" y="0"/>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14"/>
            <p:cNvSpPr/>
            <p:nvPr/>
          </p:nvSpPr>
          <p:spPr>
            <a:xfrm>
              <a:off x="-673235" y="2373557"/>
              <a:ext cx="1257924" cy="942492"/>
            </a:xfrm>
            <a:custGeom>
              <a:avLst/>
              <a:gdLst/>
              <a:ahLst/>
              <a:cxnLst/>
              <a:rect l="l" t="t" r="r" b="b"/>
              <a:pathLst>
                <a:path w="22484" h="16846" extrusionOk="0">
                  <a:moveTo>
                    <a:pt x="21822" y="0"/>
                  </a:moveTo>
                  <a:cubicBezTo>
                    <a:pt x="21799" y="0"/>
                    <a:pt x="21776" y="23"/>
                    <a:pt x="21753" y="23"/>
                  </a:cubicBezTo>
                  <a:cubicBezTo>
                    <a:pt x="21707" y="46"/>
                    <a:pt x="21685" y="69"/>
                    <a:pt x="21662" y="115"/>
                  </a:cubicBezTo>
                  <a:cubicBezTo>
                    <a:pt x="21662" y="137"/>
                    <a:pt x="21639" y="183"/>
                    <a:pt x="21662" y="206"/>
                  </a:cubicBezTo>
                  <a:cubicBezTo>
                    <a:pt x="21616" y="229"/>
                    <a:pt x="21593" y="251"/>
                    <a:pt x="21571" y="274"/>
                  </a:cubicBezTo>
                  <a:lnTo>
                    <a:pt x="21548" y="320"/>
                  </a:lnTo>
                  <a:cubicBezTo>
                    <a:pt x="21502" y="366"/>
                    <a:pt x="21479" y="411"/>
                    <a:pt x="21456" y="457"/>
                  </a:cubicBezTo>
                  <a:cubicBezTo>
                    <a:pt x="21456" y="480"/>
                    <a:pt x="21434" y="503"/>
                    <a:pt x="21411" y="548"/>
                  </a:cubicBezTo>
                  <a:cubicBezTo>
                    <a:pt x="21411" y="571"/>
                    <a:pt x="21388" y="617"/>
                    <a:pt x="21365" y="640"/>
                  </a:cubicBezTo>
                  <a:cubicBezTo>
                    <a:pt x="21319" y="731"/>
                    <a:pt x="21274" y="799"/>
                    <a:pt x="21228" y="891"/>
                  </a:cubicBezTo>
                  <a:lnTo>
                    <a:pt x="21228" y="913"/>
                  </a:lnTo>
                  <a:lnTo>
                    <a:pt x="21160" y="1005"/>
                  </a:lnTo>
                  <a:cubicBezTo>
                    <a:pt x="21114" y="1119"/>
                    <a:pt x="21046" y="1233"/>
                    <a:pt x="20977" y="1347"/>
                  </a:cubicBezTo>
                  <a:lnTo>
                    <a:pt x="20954" y="1416"/>
                  </a:lnTo>
                  <a:lnTo>
                    <a:pt x="20931" y="1438"/>
                  </a:lnTo>
                  <a:cubicBezTo>
                    <a:pt x="20840" y="1598"/>
                    <a:pt x="20749" y="1735"/>
                    <a:pt x="20680" y="1895"/>
                  </a:cubicBezTo>
                  <a:cubicBezTo>
                    <a:pt x="20521" y="2169"/>
                    <a:pt x="20361" y="2443"/>
                    <a:pt x="20201" y="2717"/>
                  </a:cubicBezTo>
                  <a:cubicBezTo>
                    <a:pt x="20133" y="2854"/>
                    <a:pt x="20041" y="2991"/>
                    <a:pt x="19973" y="3127"/>
                  </a:cubicBezTo>
                  <a:cubicBezTo>
                    <a:pt x="19881" y="3264"/>
                    <a:pt x="19790" y="3424"/>
                    <a:pt x="19722" y="3561"/>
                  </a:cubicBezTo>
                  <a:lnTo>
                    <a:pt x="19676" y="3652"/>
                  </a:lnTo>
                  <a:lnTo>
                    <a:pt x="19653" y="3675"/>
                  </a:lnTo>
                  <a:cubicBezTo>
                    <a:pt x="19608" y="3767"/>
                    <a:pt x="19539" y="3858"/>
                    <a:pt x="19493" y="3949"/>
                  </a:cubicBezTo>
                  <a:cubicBezTo>
                    <a:pt x="19448" y="4040"/>
                    <a:pt x="19402" y="4109"/>
                    <a:pt x="19356" y="4177"/>
                  </a:cubicBezTo>
                  <a:lnTo>
                    <a:pt x="19311" y="4269"/>
                  </a:lnTo>
                  <a:cubicBezTo>
                    <a:pt x="19265" y="4337"/>
                    <a:pt x="19242" y="4383"/>
                    <a:pt x="19220" y="4429"/>
                  </a:cubicBezTo>
                  <a:cubicBezTo>
                    <a:pt x="19197" y="4474"/>
                    <a:pt x="19151" y="4520"/>
                    <a:pt x="19128" y="4588"/>
                  </a:cubicBezTo>
                  <a:lnTo>
                    <a:pt x="19037" y="4702"/>
                  </a:lnTo>
                  <a:lnTo>
                    <a:pt x="19014" y="4748"/>
                  </a:lnTo>
                  <a:lnTo>
                    <a:pt x="18991" y="4794"/>
                  </a:lnTo>
                  <a:lnTo>
                    <a:pt x="18968" y="4839"/>
                  </a:lnTo>
                  <a:lnTo>
                    <a:pt x="18900" y="4953"/>
                  </a:lnTo>
                  <a:cubicBezTo>
                    <a:pt x="18877" y="4999"/>
                    <a:pt x="18854" y="5045"/>
                    <a:pt x="18809" y="5090"/>
                  </a:cubicBezTo>
                  <a:lnTo>
                    <a:pt x="18786" y="5136"/>
                  </a:lnTo>
                  <a:lnTo>
                    <a:pt x="18763" y="5182"/>
                  </a:lnTo>
                  <a:lnTo>
                    <a:pt x="18740" y="5205"/>
                  </a:lnTo>
                  <a:cubicBezTo>
                    <a:pt x="18717" y="5250"/>
                    <a:pt x="18695" y="5273"/>
                    <a:pt x="18672" y="5319"/>
                  </a:cubicBezTo>
                  <a:lnTo>
                    <a:pt x="18717" y="5273"/>
                  </a:lnTo>
                  <a:lnTo>
                    <a:pt x="18717" y="5273"/>
                  </a:lnTo>
                  <a:cubicBezTo>
                    <a:pt x="18580" y="5478"/>
                    <a:pt x="18466" y="5684"/>
                    <a:pt x="18352" y="5866"/>
                  </a:cubicBezTo>
                  <a:lnTo>
                    <a:pt x="18329" y="5889"/>
                  </a:lnTo>
                  <a:lnTo>
                    <a:pt x="18192" y="6163"/>
                  </a:lnTo>
                  <a:cubicBezTo>
                    <a:pt x="18170" y="6209"/>
                    <a:pt x="18124" y="6255"/>
                    <a:pt x="18101" y="6300"/>
                  </a:cubicBezTo>
                  <a:lnTo>
                    <a:pt x="18078" y="6346"/>
                  </a:lnTo>
                  <a:cubicBezTo>
                    <a:pt x="18033" y="6437"/>
                    <a:pt x="17987" y="6506"/>
                    <a:pt x="17941" y="6597"/>
                  </a:cubicBezTo>
                  <a:cubicBezTo>
                    <a:pt x="17873" y="6688"/>
                    <a:pt x="17804" y="6802"/>
                    <a:pt x="17759" y="6916"/>
                  </a:cubicBezTo>
                  <a:lnTo>
                    <a:pt x="17690" y="7053"/>
                  </a:lnTo>
                  <a:cubicBezTo>
                    <a:pt x="17645" y="7099"/>
                    <a:pt x="17622" y="7145"/>
                    <a:pt x="17599" y="7213"/>
                  </a:cubicBezTo>
                  <a:lnTo>
                    <a:pt x="17576" y="7236"/>
                  </a:lnTo>
                  <a:cubicBezTo>
                    <a:pt x="17530" y="7304"/>
                    <a:pt x="17485" y="7373"/>
                    <a:pt x="17439" y="7464"/>
                  </a:cubicBezTo>
                  <a:lnTo>
                    <a:pt x="17393" y="7556"/>
                  </a:lnTo>
                  <a:cubicBezTo>
                    <a:pt x="17325" y="7647"/>
                    <a:pt x="17257" y="7761"/>
                    <a:pt x="17211" y="7852"/>
                  </a:cubicBezTo>
                  <a:cubicBezTo>
                    <a:pt x="17142" y="7989"/>
                    <a:pt x="17051" y="8126"/>
                    <a:pt x="16983" y="8263"/>
                  </a:cubicBezTo>
                  <a:cubicBezTo>
                    <a:pt x="16914" y="8354"/>
                    <a:pt x="16869" y="8469"/>
                    <a:pt x="16823" y="8560"/>
                  </a:cubicBezTo>
                  <a:lnTo>
                    <a:pt x="16754" y="8674"/>
                  </a:lnTo>
                  <a:lnTo>
                    <a:pt x="16709" y="8742"/>
                  </a:lnTo>
                  <a:lnTo>
                    <a:pt x="16640" y="8879"/>
                  </a:lnTo>
                  <a:lnTo>
                    <a:pt x="16549" y="9039"/>
                  </a:lnTo>
                  <a:lnTo>
                    <a:pt x="16526" y="9085"/>
                  </a:lnTo>
                  <a:cubicBezTo>
                    <a:pt x="16503" y="9153"/>
                    <a:pt x="16458" y="9222"/>
                    <a:pt x="16435" y="9267"/>
                  </a:cubicBezTo>
                  <a:lnTo>
                    <a:pt x="16412" y="9313"/>
                  </a:lnTo>
                  <a:lnTo>
                    <a:pt x="16321" y="9450"/>
                  </a:lnTo>
                  <a:lnTo>
                    <a:pt x="16298" y="9541"/>
                  </a:lnTo>
                  <a:cubicBezTo>
                    <a:pt x="16252" y="9633"/>
                    <a:pt x="16184" y="9724"/>
                    <a:pt x="16138" y="9792"/>
                  </a:cubicBezTo>
                  <a:lnTo>
                    <a:pt x="16115" y="9838"/>
                  </a:lnTo>
                  <a:cubicBezTo>
                    <a:pt x="16092" y="9884"/>
                    <a:pt x="16070" y="9929"/>
                    <a:pt x="16047" y="9975"/>
                  </a:cubicBezTo>
                  <a:lnTo>
                    <a:pt x="15956" y="10135"/>
                  </a:lnTo>
                  <a:lnTo>
                    <a:pt x="15933" y="10158"/>
                  </a:lnTo>
                  <a:lnTo>
                    <a:pt x="15887" y="10249"/>
                  </a:lnTo>
                  <a:cubicBezTo>
                    <a:pt x="15864" y="10295"/>
                    <a:pt x="15841" y="10363"/>
                    <a:pt x="15796" y="10409"/>
                  </a:cubicBezTo>
                  <a:cubicBezTo>
                    <a:pt x="15773" y="10454"/>
                    <a:pt x="15750" y="10500"/>
                    <a:pt x="15727" y="10523"/>
                  </a:cubicBezTo>
                  <a:lnTo>
                    <a:pt x="15704" y="10614"/>
                  </a:lnTo>
                  <a:cubicBezTo>
                    <a:pt x="15659" y="10683"/>
                    <a:pt x="15613" y="10751"/>
                    <a:pt x="15590" y="10797"/>
                  </a:cubicBezTo>
                  <a:lnTo>
                    <a:pt x="15499" y="10934"/>
                  </a:lnTo>
                  <a:lnTo>
                    <a:pt x="15476" y="10979"/>
                  </a:lnTo>
                  <a:cubicBezTo>
                    <a:pt x="15453" y="11048"/>
                    <a:pt x="15408" y="11116"/>
                    <a:pt x="15362" y="11162"/>
                  </a:cubicBezTo>
                  <a:cubicBezTo>
                    <a:pt x="15339" y="11230"/>
                    <a:pt x="15316" y="11276"/>
                    <a:pt x="15271" y="11345"/>
                  </a:cubicBezTo>
                  <a:cubicBezTo>
                    <a:pt x="15248" y="11413"/>
                    <a:pt x="15202" y="11482"/>
                    <a:pt x="15179" y="11527"/>
                  </a:cubicBezTo>
                  <a:lnTo>
                    <a:pt x="15111" y="11641"/>
                  </a:lnTo>
                  <a:lnTo>
                    <a:pt x="14974" y="11892"/>
                  </a:lnTo>
                  <a:lnTo>
                    <a:pt x="14906" y="11984"/>
                  </a:lnTo>
                  <a:cubicBezTo>
                    <a:pt x="14860" y="12052"/>
                    <a:pt x="14837" y="12098"/>
                    <a:pt x="14814" y="12143"/>
                  </a:cubicBezTo>
                  <a:lnTo>
                    <a:pt x="14746" y="12235"/>
                  </a:lnTo>
                  <a:lnTo>
                    <a:pt x="14769" y="12235"/>
                  </a:lnTo>
                  <a:cubicBezTo>
                    <a:pt x="14654" y="12395"/>
                    <a:pt x="14563" y="12531"/>
                    <a:pt x="14495" y="12668"/>
                  </a:cubicBezTo>
                  <a:cubicBezTo>
                    <a:pt x="14426" y="12805"/>
                    <a:pt x="14358" y="12965"/>
                    <a:pt x="14266" y="13102"/>
                  </a:cubicBezTo>
                  <a:cubicBezTo>
                    <a:pt x="14221" y="13193"/>
                    <a:pt x="14175" y="13285"/>
                    <a:pt x="14129" y="13376"/>
                  </a:cubicBezTo>
                  <a:lnTo>
                    <a:pt x="14084" y="13467"/>
                  </a:lnTo>
                  <a:cubicBezTo>
                    <a:pt x="14015" y="13581"/>
                    <a:pt x="13947" y="13696"/>
                    <a:pt x="13878" y="13833"/>
                  </a:cubicBezTo>
                  <a:cubicBezTo>
                    <a:pt x="13787" y="13969"/>
                    <a:pt x="13719" y="14106"/>
                    <a:pt x="13673" y="14266"/>
                  </a:cubicBezTo>
                  <a:cubicBezTo>
                    <a:pt x="13673" y="14266"/>
                    <a:pt x="13673" y="14289"/>
                    <a:pt x="13673" y="14289"/>
                  </a:cubicBezTo>
                  <a:cubicBezTo>
                    <a:pt x="13650" y="14312"/>
                    <a:pt x="13650" y="14335"/>
                    <a:pt x="13673" y="14335"/>
                  </a:cubicBezTo>
                  <a:lnTo>
                    <a:pt x="13650" y="14357"/>
                  </a:lnTo>
                  <a:lnTo>
                    <a:pt x="13627" y="14380"/>
                  </a:lnTo>
                  <a:lnTo>
                    <a:pt x="13559" y="14517"/>
                  </a:lnTo>
                  <a:lnTo>
                    <a:pt x="13513" y="14586"/>
                  </a:lnTo>
                  <a:lnTo>
                    <a:pt x="13445" y="14700"/>
                  </a:lnTo>
                  <a:cubicBezTo>
                    <a:pt x="13445" y="14700"/>
                    <a:pt x="13445" y="14700"/>
                    <a:pt x="13445" y="14723"/>
                  </a:cubicBezTo>
                  <a:lnTo>
                    <a:pt x="13353" y="14860"/>
                  </a:lnTo>
                  <a:cubicBezTo>
                    <a:pt x="13285" y="14951"/>
                    <a:pt x="13239" y="15042"/>
                    <a:pt x="13171" y="15134"/>
                  </a:cubicBezTo>
                  <a:lnTo>
                    <a:pt x="13125" y="15248"/>
                  </a:lnTo>
                  <a:cubicBezTo>
                    <a:pt x="13102" y="15225"/>
                    <a:pt x="13080" y="15225"/>
                    <a:pt x="13057" y="15202"/>
                  </a:cubicBezTo>
                  <a:lnTo>
                    <a:pt x="12440" y="15202"/>
                  </a:lnTo>
                  <a:cubicBezTo>
                    <a:pt x="12303" y="15179"/>
                    <a:pt x="12144" y="15179"/>
                    <a:pt x="12007" y="15156"/>
                  </a:cubicBezTo>
                  <a:cubicBezTo>
                    <a:pt x="11893" y="15134"/>
                    <a:pt x="11756" y="15111"/>
                    <a:pt x="11642" y="15111"/>
                  </a:cubicBezTo>
                  <a:lnTo>
                    <a:pt x="11505" y="15088"/>
                  </a:lnTo>
                  <a:cubicBezTo>
                    <a:pt x="11436" y="15065"/>
                    <a:pt x="11368" y="15042"/>
                    <a:pt x="11299" y="15042"/>
                  </a:cubicBezTo>
                  <a:cubicBezTo>
                    <a:pt x="11253" y="15019"/>
                    <a:pt x="11208" y="15019"/>
                    <a:pt x="11185" y="15019"/>
                  </a:cubicBezTo>
                  <a:lnTo>
                    <a:pt x="11162" y="14997"/>
                  </a:lnTo>
                  <a:lnTo>
                    <a:pt x="11117" y="14997"/>
                  </a:lnTo>
                  <a:lnTo>
                    <a:pt x="11048" y="14974"/>
                  </a:lnTo>
                  <a:cubicBezTo>
                    <a:pt x="10888" y="14928"/>
                    <a:pt x="10729" y="14905"/>
                    <a:pt x="10592" y="14860"/>
                  </a:cubicBezTo>
                  <a:cubicBezTo>
                    <a:pt x="10523" y="14837"/>
                    <a:pt x="10477" y="14814"/>
                    <a:pt x="10409" y="14814"/>
                  </a:cubicBezTo>
                  <a:cubicBezTo>
                    <a:pt x="10272" y="14746"/>
                    <a:pt x="10112" y="14700"/>
                    <a:pt x="9952" y="14631"/>
                  </a:cubicBezTo>
                  <a:cubicBezTo>
                    <a:pt x="9884" y="14609"/>
                    <a:pt x="9815" y="14586"/>
                    <a:pt x="9724" y="14563"/>
                  </a:cubicBezTo>
                  <a:cubicBezTo>
                    <a:pt x="9679" y="14540"/>
                    <a:pt x="9656" y="14540"/>
                    <a:pt x="9610" y="14517"/>
                  </a:cubicBezTo>
                  <a:cubicBezTo>
                    <a:pt x="9564" y="14494"/>
                    <a:pt x="9519" y="14494"/>
                    <a:pt x="9496" y="14472"/>
                  </a:cubicBezTo>
                  <a:cubicBezTo>
                    <a:pt x="9222" y="14380"/>
                    <a:pt x="8971" y="14266"/>
                    <a:pt x="8743" y="14175"/>
                  </a:cubicBezTo>
                  <a:lnTo>
                    <a:pt x="8720" y="14152"/>
                  </a:lnTo>
                  <a:lnTo>
                    <a:pt x="8697" y="14152"/>
                  </a:lnTo>
                  <a:lnTo>
                    <a:pt x="8583" y="14106"/>
                  </a:lnTo>
                  <a:cubicBezTo>
                    <a:pt x="8514" y="14061"/>
                    <a:pt x="8446" y="14038"/>
                    <a:pt x="8378" y="14015"/>
                  </a:cubicBezTo>
                  <a:lnTo>
                    <a:pt x="8332" y="13992"/>
                  </a:lnTo>
                  <a:lnTo>
                    <a:pt x="8309" y="13969"/>
                  </a:lnTo>
                  <a:lnTo>
                    <a:pt x="8126" y="13901"/>
                  </a:lnTo>
                  <a:cubicBezTo>
                    <a:pt x="7967" y="13833"/>
                    <a:pt x="7807" y="13764"/>
                    <a:pt x="7670" y="13673"/>
                  </a:cubicBezTo>
                  <a:cubicBezTo>
                    <a:pt x="7579" y="13650"/>
                    <a:pt x="7510" y="13604"/>
                    <a:pt x="7419" y="13559"/>
                  </a:cubicBezTo>
                  <a:cubicBezTo>
                    <a:pt x="7350" y="13536"/>
                    <a:pt x="7259" y="13490"/>
                    <a:pt x="7191" y="13444"/>
                  </a:cubicBezTo>
                  <a:cubicBezTo>
                    <a:pt x="7122" y="13422"/>
                    <a:pt x="7054" y="13376"/>
                    <a:pt x="6985" y="13353"/>
                  </a:cubicBezTo>
                  <a:lnTo>
                    <a:pt x="6940" y="13330"/>
                  </a:lnTo>
                  <a:cubicBezTo>
                    <a:pt x="6871" y="13308"/>
                    <a:pt x="6780" y="13262"/>
                    <a:pt x="6711" y="13216"/>
                  </a:cubicBezTo>
                  <a:cubicBezTo>
                    <a:pt x="6643" y="13193"/>
                    <a:pt x="6597" y="13171"/>
                    <a:pt x="6529" y="13148"/>
                  </a:cubicBezTo>
                  <a:cubicBezTo>
                    <a:pt x="6437" y="13102"/>
                    <a:pt x="6346" y="13056"/>
                    <a:pt x="6278" y="13011"/>
                  </a:cubicBezTo>
                  <a:lnTo>
                    <a:pt x="6209" y="12988"/>
                  </a:lnTo>
                  <a:cubicBezTo>
                    <a:pt x="6163" y="12942"/>
                    <a:pt x="6095" y="12919"/>
                    <a:pt x="6049" y="12897"/>
                  </a:cubicBezTo>
                  <a:lnTo>
                    <a:pt x="5958" y="12851"/>
                  </a:lnTo>
                  <a:lnTo>
                    <a:pt x="5821" y="12783"/>
                  </a:lnTo>
                  <a:cubicBezTo>
                    <a:pt x="5753" y="12760"/>
                    <a:pt x="5684" y="12714"/>
                    <a:pt x="5616" y="12691"/>
                  </a:cubicBezTo>
                  <a:cubicBezTo>
                    <a:pt x="5547" y="12646"/>
                    <a:pt x="5456" y="12600"/>
                    <a:pt x="5365" y="12577"/>
                  </a:cubicBezTo>
                  <a:lnTo>
                    <a:pt x="5273" y="12531"/>
                  </a:lnTo>
                  <a:cubicBezTo>
                    <a:pt x="5159" y="12463"/>
                    <a:pt x="5045" y="12395"/>
                    <a:pt x="4931" y="12349"/>
                  </a:cubicBezTo>
                  <a:cubicBezTo>
                    <a:pt x="4771" y="12258"/>
                    <a:pt x="4634" y="12189"/>
                    <a:pt x="4474" y="12098"/>
                  </a:cubicBezTo>
                  <a:lnTo>
                    <a:pt x="4429" y="12052"/>
                  </a:lnTo>
                  <a:cubicBezTo>
                    <a:pt x="4360" y="12029"/>
                    <a:pt x="4315" y="12006"/>
                    <a:pt x="4269" y="11961"/>
                  </a:cubicBezTo>
                  <a:lnTo>
                    <a:pt x="4200" y="11938"/>
                  </a:lnTo>
                  <a:cubicBezTo>
                    <a:pt x="4155" y="11915"/>
                    <a:pt x="4109" y="11870"/>
                    <a:pt x="4041" y="11847"/>
                  </a:cubicBezTo>
                  <a:cubicBezTo>
                    <a:pt x="3995" y="11824"/>
                    <a:pt x="3949" y="11778"/>
                    <a:pt x="3881" y="11755"/>
                  </a:cubicBezTo>
                  <a:cubicBezTo>
                    <a:pt x="3790" y="11710"/>
                    <a:pt x="3698" y="11664"/>
                    <a:pt x="3607" y="11596"/>
                  </a:cubicBezTo>
                  <a:cubicBezTo>
                    <a:pt x="3516" y="11550"/>
                    <a:pt x="3424" y="11504"/>
                    <a:pt x="3333" y="11436"/>
                  </a:cubicBezTo>
                  <a:lnTo>
                    <a:pt x="3196" y="11367"/>
                  </a:lnTo>
                  <a:cubicBezTo>
                    <a:pt x="3128" y="11322"/>
                    <a:pt x="3059" y="11276"/>
                    <a:pt x="2991" y="11230"/>
                  </a:cubicBezTo>
                  <a:lnTo>
                    <a:pt x="2968" y="11230"/>
                  </a:lnTo>
                  <a:lnTo>
                    <a:pt x="2922" y="11208"/>
                  </a:lnTo>
                  <a:lnTo>
                    <a:pt x="2877" y="11185"/>
                  </a:lnTo>
                  <a:cubicBezTo>
                    <a:pt x="2785" y="11139"/>
                    <a:pt x="2694" y="11071"/>
                    <a:pt x="2603" y="11025"/>
                  </a:cubicBezTo>
                  <a:lnTo>
                    <a:pt x="2557" y="11002"/>
                  </a:lnTo>
                  <a:lnTo>
                    <a:pt x="2534" y="10979"/>
                  </a:lnTo>
                  <a:lnTo>
                    <a:pt x="2511" y="10979"/>
                  </a:lnTo>
                  <a:lnTo>
                    <a:pt x="2443" y="10911"/>
                  </a:lnTo>
                  <a:lnTo>
                    <a:pt x="2397" y="10888"/>
                  </a:lnTo>
                  <a:cubicBezTo>
                    <a:pt x="2146" y="10728"/>
                    <a:pt x="1895" y="10568"/>
                    <a:pt x="1644" y="10409"/>
                  </a:cubicBezTo>
                  <a:lnTo>
                    <a:pt x="1576" y="10386"/>
                  </a:lnTo>
                  <a:cubicBezTo>
                    <a:pt x="1530" y="10340"/>
                    <a:pt x="1484" y="10317"/>
                    <a:pt x="1416" y="10295"/>
                  </a:cubicBezTo>
                  <a:lnTo>
                    <a:pt x="1302" y="10226"/>
                  </a:lnTo>
                  <a:lnTo>
                    <a:pt x="1210" y="10158"/>
                  </a:lnTo>
                  <a:cubicBezTo>
                    <a:pt x="1165" y="10112"/>
                    <a:pt x="1096" y="10089"/>
                    <a:pt x="1028" y="10044"/>
                  </a:cubicBezTo>
                  <a:lnTo>
                    <a:pt x="1005" y="10044"/>
                  </a:lnTo>
                  <a:lnTo>
                    <a:pt x="982" y="10021"/>
                  </a:lnTo>
                  <a:cubicBezTo>
                    <a:pt x="936" y="9998"/>
                    <a:pt x="868" y="9952"/>
                    <a:pt x="822" y="9907"/>
                  </a:cubicBezTo>
                  <a:lnTo>
                    <a:pt x="777" y="9884"/>
                  </a:lnTo>
                  <a:cubicBezTo>
                    <a:pt x="685" y="9838"/>
                    <a:pt x="617" y="9792"/>
                    <a:pt x="526" y="9724"/>
                  </a:cubicBezTo>
                  <a:cubicBezTo>
                    <a:pt x="457" y="9678"/>
                    <a:pt x="389" y="9633"/>
                    <a:pt x="320" y="9564"/>
                  </a:cubicBezTo>
                  <a:cubicBezTo>
                    <a:pt x="343" y="9541"/>
                    <a:pt x="320" y="9473"/>
                    <a:pt x="297" y="9450"/>
                  </a:cubicBezTo>
                  <a:cubicBezTo>
                    <a:pt x="275" y="9450"/>
                    <a:pt x="252" y="9427"/>
                    <a:pt x="229" y="9427"/>
                  </a:cubicBezTo>
                  <a:cubicBezTo>
                    <a:pt x="206" y="9427"/>
                    <a:pt x="160" y="9450"/>
                    <a:pt x="138" y="9473"/>
                  </a:cubicBezTo>
                  <a:cubicBezTo>
                    <a:pt x="115" y="9496"/>
                    <a:pt x="92" y="9519"/>
                    <a:pt x="92" y="9564"/>
                  </a:cubicBezTo>
                  <a:cubicBezTo>
                    <a:pt x="69" y="9587"/>
                    <a:pt x="69" y="9610"/>
                    <a:pt x="46" y="9633"/>
                  </a:cubicBezTo>
                  <a:cubicBezTo>
                    <a:pt x="46" y="9655"/>
                    <a:pt x="46" y="9678"/>
                    <a:pt x="46" y="9678"/>
                  </a:cubicBezTo>
                  <a:cubicBezTo>
                    <a:pt x="46" y="9724"/>
                    <a:pt x="23" y="9770"/>
                    <a:pt x="23" y="9792"/>
                  </a:cubicBezTo>
                  <a:cubicBezTo>
                    <a:pt x="23" y="9861"/>
                    <a:pt x="23" y="9907"/>
                    <a:pt x="23" y="9975"/>
                  </a:cubicBezTo>
                  <a:lnTo>
                    <a:pt x="23" y="10021"/>
                  </a:lnTo>
                  <a:cubicBezTo>
                    <a:pt x="1" y="10089"/>
                    <a:pt x="1" y="10180"/>
                    <a:pt x="23" y="10272"/>
                  </a:cubicBezTo>
                  <a:cubicBezTo>
                    <a:pt x="23" y="10317"/>
                    <a:pt x="23" y="10363"/>
                    <a:pt x="46" y="10409"/>
                  </a:cubicBezTo>
                  <a:lnTo>
                    <a:pt x="46" y="10477"/>
                  </a:lnTo>
                  <a:cubicBezTo>
                    <a:pt x="46" y="10568"/>
                    <a:pt x="69" y="10660"/>
                    <a:pt x="92" y="10751"/>
                  </a:cubicBezTo>
                  <a:cubicBezTo>
                    <a:pt x="115" y="10797"/>
                    <a:pt x="115" y="10865"/>
                    <a:pt x="160" y="10934"/>
                  </a:cubicBezTo>
                  <a:cubicBezTo>
                    <a:pt x="160" y="10979"/>
                    <a:pt x="183" y="11025"/>
                    <a:pt x="206" y="11071"/>
                  </a:cubicBezTo>
                  <a:lnTo>
                    <a:pt x="229" y="11093"/>
                  </a:lnTo>
                  <a:cubicBezTo>
                    <a:pt x="252" y="11139"/>
                    <a:pt x="252" y="11162"/>
                    <a:pt x="275" y="11185"/>
                  </a:cubicBezTo>
                  <a:cubicBezTo>
                    <a:pt x="297" y="11230"/>
                    <a:pt x="343" y="11276"/>
                    <a:pt x="366" y="11299"/>
                  </a:cubicBezTo>
                  <a:cubicBezTo>
                    <a:pt x="411" y="11345"/>
                    <a:pt x="457" y="11367"/>
                    <a:pt x="503" y="11413"/>
                  </a:cubicBezTo>
                  <a:lnTo>
                    <a:pt x="571" y="11436"/>
                  </a:lnTo>
                  <a:cubicBezTo>
                    <a:pt x="731" y="11573"/>
                    <a:pt x="914" y="11687"/>
                    <a:pt x="1119" y="11824"/>
                  </a:cubicBezTo>
                  <a:lnTo>
                    <a:pt x="1142" y="11847"/>
                  </a:lnTo>
                  <a:cubicBezTo>
                    <a:pt x="1279" y="11915"/>
                    <a:pt x="1393" y="12006"/>
                    <a:pt x="1530" y="12075"/>
                  </a:cubicBezTo>
                  <a:cubicBezTo>
                    <a:pt x="1598" y="12121"/>
                    <a:pt x="1644" y="12166"/>
                    <a:pt x="1713" y="12189"/>
                  </a:cubicBezTo>
                  <a:cubicBezTo>
                    <a:pt x="1781" y="12235"/>
                    <a:pt x="1872" y="12280"/>
                    <a:pt x="1941" y="12326"/>
                  </a:cubicBezTo>
                  <a:cubicBezTo>
                    <a:pt x="2009" y="12372"/>
                    <a:pt x="2055" y="12395"/>
                    <a:pt x="2123" y="12440"/>
                  </a:cubicBezTo>
                  <a:cubicBezTo>
                    <a:pt x="2169" y="12463"/>
                    <a:pt x="2215" y="12486"/>
                    <a:pt x="2260" y="12509"/>
                  </a:cubicBezTo>
                  <a:lnTo>
                    <a:pt x="2283" y="12509"/>
                  </a:lnTo>
                  <a:lnTo>
                    <a:pt x="2352" y="12554"/>
                  </a:lnTo>
                  <a:lnTo>
                    <a:pt x="2511" y="12646"/>
                  </a:lnTo>
                  <a:lnTo>
                    <a:pt x="2534" y="12646"/>
                  </a:lnTo>
                  <a:lnTo>
                    <a:pt x="2557" y="12668"/>
                  </a:lnTo>
                  <a:cubicBezTo>
                    <a:pt x="2626" y="12714"/>
                    <a:pt x="2694" y="12760"/>
                    <a:pt x="2762" y="12783"/>
                  </a:cubicBezTo>
                  <a:lnTo>
                    <a:pt x="2877" y="12851"/>
                  </a:lnTo>
                  <a:lnTo>
                    <a:pt x="2945" y="12874"/>
                  </a:lnTo>
                  <a:lnTo>
                    <a:pt x="2968" y="12897"/>
                  </a:lnTo>
                  <a:cubicBezTo>
                    <a:pt x="3036" y="12942"/>
                    <a:pt x="3105" y="12965"/>
                    <a:pt x="3196" y="13011"/>
                  </a:cubicBezTo>
                  <a:cubicBezTo>
                    <a:pt x="3219" y="13034"/>
                    <a:pt x="3265" y="13056"/>
                    <a:pt x="3287" y="13056"/>
                  </a:cubicBezTo>
                  <a:lnTo>
                    <a:pt x="3379" y="13102"/>
                  </a:lnTo>
                  <a:cubicBezTo>
                    <a:pt x="3447" y="13148"/>
                    <a:pt x="3516" y="13171"/>
                    <a:pt x="3584" y="13216"/>
                  </a:cubicBezTo>
                  <a:cubicBezTo>
                    <a:pt x="3744" y="13285"/>
                    <a:pt x="3881" y="13353"/>
                    <a:pt x="4041" y="13422"/>
                  </a:cubicBezTo>
                  <a:lnTo>
                    <a:pt x="4109" y="13467"/>
                  </a:lnTo>
                  <a:lnTo>
                    <a:pt x="4132" y="13490"/>
                  </a:lnTo>
                  <a:cubicBezTo>
                    <a:pt x="4223" y="13536"/>
                    <a:pt x="4292" y="13581"/>
                    <a:pt x="4383" y="13604"/>
                  </a:cubicBezTo>
                  <a:cubicBezTo>
                    <a:pt x="4452" y="13650"/>
                    <a:pt x="4497" y="13673"/>
                    <a:pt x="4566" y="13718"/>
                  </a:cubicBezTo>
                  <a:lnTo>
                    <a:pt x="4589" y="13718"/>
                  </a:lnTo>
                  <a:cubicBezTo>
                    <a:pt x="4680" y="13764"/>
                    <a:pt x="4748" y="13787"/>
                    <a:pt x="4817" y="13833"/>
                  </a:cubicBezTo>
                  <a:cubicBezTo>
                    <a:pt x="4862" y="13855"/>
                    <a:pt x="4908" y="13878"/>
                    <a:pt x="4954" y="13901"/>
                  </a:cubicBezTo>
                  <a:lnTo>
                    <a:pt x="5022" y="13924"/>
                  </a:lnTo>
                  <a:lnTo>
                    <a:pt x="5068" y="13947"/>
                  </a:lnTo>
                  <a:lnTo>
                    <a:pt x="5091" y="13969"/>
                  </a:lnTo>
                  <a:cubicBezTo>
                    <a:pt x="5159" y="13992"/>
                    <a:pt x="5205" y="14015"/>
                    <a:pt x="5250" y="14038"/>
                  </a:cubicBezTo>
                  <a:cubicBezTo>
                    <a:pt x="5319" y="14061"/>
                    <a:pt x="5387" y="14106"/>
                    <a:pt x="5456" y="14129"/>
                  </a:cubicBezTo>
                  <a:lnTo>
                    <a:pt x="5524" y="14175"/>
                  </a:lnTo>
                  <a:lnTo>
                    <a:pt x="5570" y="14198"/>
                  </a:lnTo>
                  <a:cubicBezTo>
                    <a:pt x="5616" y="14198"/>
                    <a:pt x="5638" y="14221"/>
                    <a:pt x="5684" y="14243"/>
                  </a:cubicBezTo>
                  <a:lnTo>
                    <a:pt x="5775" y="14266"/>
                  </a:lnTo>
                  <a:cubicBezTo>
                    <a:pt x="5798" y="14289"/>
                    <a:pt x="5844" y="14312"/>
                    <a:pt x="5890" y="14335"/>
                  </a:cubicBezTo>
                  <a:lnTo>
                    <a:pt x="5912" y="14335"/>
                  </a:lnTo>
                  <a:lnTo>
                    <a:pt x="5935" y="14357"/>
                  </a:lnTo>
                  <a:lnTo>
                    <a:pt x="5958" y="14357"/>
                  </a:lnTo>
                  <a:cubicBezTo>
                    <a:pt x="6004" y="14380"/>
                    <a:pt x="6072" y="14403"/>
                    <a:pt x="6118" y="14426"/>
                  </a:cubicBezTo>
                  <a:cubicBezTo>
                    <a:pt x="6255" y="14494"/>
                    <a:pt x="6415" y="14563"/>
                    <a:pt x="6574" y="14631"/>
                  </a:cubicBezTo>
                  <a:lnTo>
                    <a:pt x="6643" y="14677"/>
                  </a:lnTo>
                  <a:cubicBezTo>
                    <a:pt x="6780" y="14723"/>
                    <a:pt x="6894" y="14768"/>
                    <a:pt x="7031" y="14837"/>
                  </a:cubicBezTo>
                  <a:cubicBezTo>
                    <a:pt x="7282" y="14951"/>
                    <a:pt x="7556" y="15065"/>
                    <a:pt x="7807" y="15156"/>
                  </a:cubicBezTo>
                  <a:lnTo>
                    <a:pt x="7853" y="15179"/>
                  </a:lnTo>
                  <a:lnTo>
                    <a:pt x="7967" y="15225"/>
                  </a:lnTo>
                  <a:cubicBezTo>
                    <a:pt x="8104" y="15270"/>
                    <a:pt x="8241" y="15339"/>
                    <a:pt x="8378" y="15385"/>
                  </a:cubicBezTo>
                  <a:lnTo>
                    <a:pt x="8423" y="15407"/>
                  </a:lnTo>
                  <a:cubicBezTo>
                    <a:pt x="8560" y="15476"/>
                    <a:pt x="8720" y="15544"/>
                    <a:pt x="8880" y="15613"/>
                  </a:cubicBezTo>
                  <a:cubicBezTo>
                    <a:pt x="9017" y="15659"/>
                    <a:pt x="9176" y="15727"/>
                    <a:pt x="9313" y="15773"/>
                  </a:cubicBezTo>
                  <a:lnTo>
                    <a:pt x="9336" y="15795"/>
                  </a:lnTo>
                  <a:cubicBezTo>
                    <a:pt x="9405" y="15818"/>
                    <a:pt x="9473" y="15841"/>
                    <a:pt x="9542" y="15864"/>
                  </a:cubicBezTo>
                  <a:cubicBezTo>
                    <a:pt x="9610" y="15887"/>
                    <a:pt x="9679" y="15932"/>
                    <a:pt x="9770" y="15955"/>
                  </a:cubicBezTo>
                  <a:cubicBezTo>
                    <a:pt x="9998" y="16047"/>
                    <a:pt x="10158" y="16115"/>
                    <a:pt x="10340" y="16184"/>
                  </a:cubicBezTo>
                  <a:cubicBezTo>
                    <a:pt x="10386" y="16184"/>
                    <a:pt x="10455" y="16206"/>
                    <a:pt x="10500" y="16229"/>
                  </a:cubicBezTo>
                  <a:lnTo>
                    <a:pt x="10569" y="16252"/>
                  </a:lnTo>
                  <a:cubicBezTo>
                    <a:pt x="10706" y="16298"/>
                    <a:pt x="10820" y="16366"/>
                    <a:pt x="10957" y="16389"/>
                  </a:cubicBezTo>
                  <a:lnTo>
                    <a:pt x="11025" y="16412"/>
                  </a:lnTo>
                  <a:lnTo>
                    <a:pt x="11071" y="16435"/>
                  </a:lnTo>
                  <a:lnTo>
                    <a:pt x="11094" y="16457"/>
                  </a:lnTo>
                  <a:cubicBezTo>
                    <a:pt x="11162" y="16457"/>
                    <a:pt x="11208" y="16480"/>
                    <a:pt x="11276" y="16503"/>
                  </a:cubicBezTo>
                  <a:cubicBezTo>
                    <a:pt x="11390" y="16549"/>
                    <a:pt x="11505" y="16572"/>
                    <a:pt x="11642" y="16594"/>
                  </a:cubicBezTo>
                  <a:lnTo>
                    <a:pt x="11664" y="16617"/>
                  </a:lnTo>
                  <a:lnTo>
                    <a:pt x="11733" y="16617"/>
                  </a:lnTo>
                  <a:lnTo>
                    <a:pt x="11756" y="16640"/>
                  </a:lnTo>
                  <a:cubicBezTo>
                    <a:pt x="11824" y="16640"/>
                    <a:pt x="11893" y="16663"/>
                    <a:pt x="11961" y="16686"/>
                  </a:cubicBezTo>
                  <a:lnTo>
                    <a:pt x="12052" y="16686"/>
                  </a:lnTo>
                  <a:lnTo>
                    <a:pt x="12075" y="16708"/>
                  </a:lnTo>
                  <a:cubicBezTo>
                    <a:pt x="12121" y="16708"/>
                    <a:pt x="12167" y="16708"/>
                    <a:pt x="12212" y="16731"/>
                  </a:cubicBezTo>
                  <a:lnTo>
                    <a:pt x="12326" y="16754"/>
                  </a:lnTo>
                  <a:cubicBezTo>
                    <a:pt x="12600" y="16800"/>
                    <a:pt x="12897" y="16845"/>
                    <a:pt x="13194" y="16845"/>
                  </a:cubicBezTo>
                  <a:lnTo>
                    <a:pt x="13285" y="16845"/>
                  </a:lnTo>
                  <a:cubicBezTo>
                    <a:pt x="13331" y="16823"/>
                    <a:pt x="13331" y="16823"/>
                    <a:pt x="13376" y="16800"/>
                  </a:cubicBezTo>
                  <a:lnTo>
                    <a:pt x="13399" y="16800"/>
                  </a:lnTo>
                  <a:lnTo>
                    <a:pt x="13422" y="16777"/>
                  </a:lnTo>
                  <a:cubicBezTo>
                    <a:pt x="13468" y="16754"/>
                    <a:pt x="13490" y="16731"/>
                    <a:pt x="13513" y="16686"/>
                  </a:cubicBezTo>
                  <a:cubicBezTo>
                    <a:pt x="13513" y="16663"/>
                    <a:pt x="13513" y="16663"/>
                    <a:pt x="13513" y="16663"/>
                  </a:cubicBezTo>
                  <a:cubicBezTo>
                    <a:pt x="13559" y="16617"/>
                    <a:pt x="13604" y="16572"/>
                    <a:pt x="13650" y="16503"/>
                  </a:cubicBezTo>
                  <a:cubicBezTo>
                    <a:pt x="13673" y="16480"/>
                    <a:pt x="13696" y="16435"/>
                    <a:pt x="13719" y="16389"/>
                  </a:cubicBezTo>
                  <a:lnTo>
                    <a:pt x="13741" y="16343"/>
                  </a:lnTo>
                  <a:lnTo>
                    <a:pt x="13810" y="16252"/>
                  </a:lnTo>
                  <a:cubicBezTo>
                    <a:pt x="13856" y="16184"/>
                    <a:pt x="13901" y="16092"/>
                    <a:pt x="13970" y="16001"/>
                  </a:cubicBezTo>
                  <a:lnTo>
                    <a:pt x="13993" y="15955"/>
                  </a:lnTo>
                  <a:cubicBezTo>
                    <a:pt x="14061" y="15818"/>
                    <a:pt x="14152" y="15681"/>
                    <a:pt x="14221" y="15544"/>
                  </a:cubicBezTo>
                  <a:lnTo>
                    <a:pt x="14244" y="15522"/>
                  </a:lnTo>
                  <a:lnTo>
                    <a:pt x="14266" y="15476"/>
                  </a:lnTo>
                  <a:lnTo>
                    <a:pt x="14358" y="15339"/>
                  </a:lnTo>
                  <a:cubicBezTo>
                    <a:pt x="14403" y="15248"/>
                    <a:pt x="14449" y="15134"/>
                    <a:pt x="14518" y="15042"/>
                  </a:cubicBezTo>
                  <a:cubicBezTo>
                    <a:pt x="14563" y="14928"/>
                    <a:pt x="14632" y="14791"/>
                    <a:pt x="14700" y="14677"/>
                  </a:cubicBezTo>
                  <a:lnTo>
                    <a:pt x="14746" y="14609"/>
                  </a:lnTo>
                  <a:cubicBezTo>
                    <a:pt x="14769" y="14563"/>
                    <a:pt x="14791" y="14517"/>
                    <a:pt x="14837" y="14472"/>
                  </a:cubicBezTo>
                  <a:cubicBezTo>
                    <a:pt x="14860" y="14426"/>
                    <a:pt x="14883" y="14357"/>
                    <a:pt x="14928" y="14312"/>
                  </a:cubicBezTo>
                  <a:lnTo>
                    <a:pt x="14951" y="14266"/>
                  </a:lnTo>
                  <a:cubicBezTo>
                    <a:pt x="14974" y="14198"/>
                    <a:pt x="15020" y="14129"/>
                    <a:pt x="15065" y="14061"/>
                  </a:cubicBezTo>
                  <a:cubicBezTo>
                    <a:pt x="15088" y="14015"/>
                    <a:pt x="15111" y="13969"/>
                    <a:pt x="15134" y="13924"/>
                  </a:cubicBezTo>
                  <a:lnTo>
                    <a:pt x="15179" y="13855"/>
                  </a:lnTo>
                  <a:cubicBezTo>
                    <a:pt x="15248" y="13696"/>
                    <a:pt x="15339" y="13559"/>
                    <a:pt x="15408" y="13422"/>
                  </a:cubicBezTo>
                  <a:lnTo>
                    <a:pt x="15453" y="13308"/>
                  </a:lnTo>
                  <a:cubicBezTo>
                    <a:pt x="15522" y="13216"/>
                    <a:pt x="15567" y="13102"/>
                    <a:pt x="15636" y="12988"/>
                  </a:cubicBezTo>
                  <a:cubicBezTo>
                    <a:pt x="15773" y="12760"/>
                    <a:pt x="15910" y="12509"/>
                    <a:pt x="16047" y="12280"/>
                  </a:cubicBezTo>
                  <a:cubicBezTo>
                    <a:pt x="16229" y="11984"/>
                    <a:pt x="16389" y="11687"/>
                    <a:pt x="16549" y="11390"/>
                  </a:cubicBezTo>
                  <a:cubicBezTo>
                    <a:pt x="16640" y="11253"/>
                    <a:pt x="16709" y="11093"/>
                    <a:pt x="16800" y="10957"/>
                  </a:cubicBezTo>
                  <a:lnTo>
                    <a:pt x="16914" y="10751"/>
                  </a:lnTo>
                  <a:lnTo>
                    <a:pt x="17028" y="10546"/>
                  </a:lnTo>
                  <a:cubicBezTo>
                    <a:pt x="17097" y="10409"/>
                    <a:pt x="17165" y="10295"/>
                    <a:pt x="17234" y="10158"/>
                  </a:cubicBezTo>
                  <a:lnTo>
                    <a:pt x="17257" y="10135"/>
                  </a:lnTo>
                  <a:lnTo>
                    <a:pt x="17279" y="10089"/>
                  </a:lnTo>
                  <a:lnTo>
                    <a:pt x="17302" y="10044"/>
                  </a:lnTo>
                  <a:cubicBezTo>
                    <a:pt x="17371" y="9929"/>
                    <a:pt x="17439" y="9792"/>
                    <a:pt x="17508" y="9678"/>
                  </a:cubicBezTo>
                  <a:cubicBezTo>
                    <a:pt x="17553" y="9610"/>
                    <a:pt x="17599" y="9519"/>
                    <a:pt x="17645" y="9450"/>
                  </a:cubicBezTo>
                  <a:cubicBezTo>
                    <a:pt x="17690" y="9382"/>
                    <a:pt x="17736" y="9313"/>
                    <a:pt x="17759" y="9245"/>
                  </a:cubicBezTo>
                  <a:cubicBezTo>
                    <a:pt x="17827" y="9131"/>
                    <a:pt x="17896" y="8994"/>
                    <a:pt x="17964" y="8879"/>
                  </a:cubicBezTo>
                  <a:lnTo>
                    <a:pt x="17964" y="8834"/>
                  </a:lnTo>
                  <a:lnTo>
                    <a:pt x="18033" y="8720"/>
                  </a:lnTo>
                  <a:cubicBezTo>
                    <a:pt x="18078" y="8628"/>
                    <a:pt x="18124" y="8537"/>
                    <a:pt x="18170" y="8423"/>
                  </a:cubicBezTo>
                  <a:cubicBezTo>
                    <a:pt x="18215" y="8377"/>
                    <a:pt x="18238" y="8309"/>
                    <a:pt x="18261" y="8263"/>
                  </a:cubicBezTo>
                  <a:lnTo>
                    <a:pt x="18284" y="8217"/>
                  </a:lnTo>
                  <a:lnTo>
                    <a:pt x="18307" y="8172"/>
                  </a:lnTo>
                  <a:cubicBezTo>
                    <a:pt x="18352" y="8103"/>
                    <a:pt x="18375" y="8035"/>
                    <a:pt x="18421" y="7989"/>
                  </a:cubicBezTo>
                  <a:cubicBezTo>
                    <a:pt x="18443" y="7921"/>
                    <a:pt x="18489" y="7852"/>
                    <a:pt x="18512" y="7784"/>
                  </a:cubicBezTo>
                  <a:lnTo>
                    <a:pt x="18535" y="7715"/>
                  </a:lnTo>
                  <a:lnTo>
                    <a:pt x="18649" y="7533"/>
                  </a:lnTo>
                  <a:cubicBezTo>
                    <a:pt x="18649" y="7510"/>
                    <a:pt x="18672" y="7487"/>
                    <a:pt x="18695" y="7464"/>
                  </a:cubicBezTo>
                  <a:lnTo>
                    <a:pt x="18695" y="7419"/>
                  </a:lnTo>
                  <a:lnTo>
                    <a:pt x="18717" y="7373"/>
                  </a:lnTo>
                  <a:cubicBezTo>
                    <a:pt x="18763" y="7282"/>
                    <a:pt x="18809" y="7190"/>
                    <a:pt x="18877" y="7099"/>
                  </a:cubicBezTo>
                  <a:lnTo>
                    <a:pt x="18968" y="6916"/>
                  </a:lnTo>
                  <a:cubicBezTo>
                    <a:pt x="19083" y="6688"/>
                    <a:pt x="19220" y="6437"/>
                    <a:pt x="19356" y="6209"/>
                  </a:cubicBezTo>
                  <a:lnTo>
                    <a:pt x="19379" y="6140"/>
                  </a:lnTo>
                  <a:cubicBezTo>
                    <a:pt x="19448" y="6003"/>
                    <a:pt x="19539" y="5844"/>
                    <a:pt x="19608" y="5730"/>
                  </a:cubicBezTo>
                  <a:cubicBezTo>
                    <a:pt x="19653" y="5638"/>
                    <a:pt x="19699" y="5547"/>
                    <a:pt x="19745" y="5478"/>
                  </a:cubicBezTo>
                  <a:lnTo>
                    <a:pt x="19767" y="5433"/>
                  </a:lnTo>
                  <a:lnTo>
                    <a:pt x="19859" y="5273"/>
                  </a:lnTo>
                  <a:lnTo>
                    <a:pt x="19904" y="5227"/>
                  </a:lnTo>
                  <a:cubicBezTo>
                    <a:pt x="19973" y="5113"/>
                    <a:pt x="20041" y="4976"/>
                    <a:pt x="20110" y="4862"/>
                  </a:cubicBezTo>
                  <a:cubicBezTo>
                    <a:pt x="20155" y="4794"/>
                    <a:pt x="20201" y="4702"/>
                    <a:pt x="20247" y="4634"/>
                  </a:cubicBezTo>
                  <a:lnTo>
                    <a:pt x="20315" y="4497"/>
                  </a:lnTo>
                  <a:lnTo>
                    <a:pt x="20361" y="4429"/>
                  </a:lnTo>
                  <a:lnTo>
                    <a:pt x="20384" y="4383"/>
                  </a:lnTo>
                  <a:lnTo>
                    <a:pt x="20429" y="4314"/>
                  </a:lnTo>
                  <a:cubicBezTo>
                    <a:pt x="20543" y="4132"/>
                    <a:pt x="20635" y="3949"/>
                    <a:pt x="20749" y="3767"/>
                  </a:cubicBezTo>
                  <a:cubicBezTo>
                    <a:pt x="20794" y="3698"/>
                    <a:pt x="20840" y="3630"/>
                    <a:pt x="20886" y="3561"/>
                  </a:cubicBezTo>
                  <a:cubicBezTo>
                    <a:pt x="20954" y="3424"/>
                    <a:pt x="21046" y="3264"/>
                    <a:pt x="21137" y="3127"/>
                  </a:cubicBezTo>
                  <a:cubicBezTo>
                    <a:pt x="21182" y="3036"/>
                    <a:pt x="21228" y="2945"/>
                    <a:pt x="21274" y="2876"/>
                  </a:cubicBezTo>
                  <a:lnTo>
                    <a:pt x="21319" y="2831"/>
                  </a:lnTo>
                  <a:lnTo>
                    <a:pt x="21388" y="2694"/>
                  </a:lnTo>
                  <a:lnTo>
                    <a:pt x="21456" y="2557"/>
                  </a:lnTo>
                  <a:cubicBezTo>
                    <a:pt x="21525" y="2466"/>
                    <a:pt x="21571" y="2351"/>
                    <a:pt x="21639" y="2260"/>
                  </a:cubicBezTo>
                  <a:cubicBezTo>
                    <a:pt x="21707" y="2123"/>
                    <a:pt x="21799" y="1986"/>
                    <a:pt x="21867" y="1849"/>
                  </a:cubicBezTo>
                  <a:cubicBezTo>
                    <a:pt x="21890" y="1804"/>
                    <a:pt x="21913" y="1758"/>
                    <a:pt x="21936" y="1735"/>
                  </a:cubicBezTo>
                  <a:lnTo>
                    <a:pt x="21959" y="1689"/>
                  </a:lnTo>
                  <a:lnTo>
                    <a:pt x="22050" y="1575"/>
                  </a:lnTo>
                  <a:lnTo>
                    <a:pt x="22118" y="1438"/>
                  </a:lnTo>
                  <a:lnTo>
                    <a:pt x="22187" y="1324"/>
                  </a:lnTo>
                  <a:lnTo>
                    <a:pt x="22210" y="1301"/>
                  </a:lnTo>
                  <a:lnTo>
                    <a:pt x="22232" y="1279"/>
                  </a:lnTo>
                  <a:cubicBezTo>
                    <a:pt x="22232" y="1233"/>
                    <a:pt x="22255" y="1233"/>
                    <a:pt x="22255" y="1233"/>
                  </a:cubicBezTo>
                  <a:lnTo>
                    <a:pt x="22278" y="1187"/>
                  </a:lnTo>
                  <a:lnTo>
                    <a:pt x="22301" y="1142"/>
                  </a:lnTo>
                  <a:lnTo>
                    <a:pt x="22324" y="1119"/>
                  </a:lnTo>
                  <a:cubicBezTo>
                    <a:pt x="22369" y="1028"/>
                    <a:pt x="22415" y="959"/>
                    <a:pt x="22461" y="868"/>
                  </a:cubicBezTo>
                  <a:cubicBezTo>
                    <a:pt x="22461" y="845"/>
                    <a:pt x="22461" y="822"/>
                    <a:pt x="22484" y="799"/>
                  </a:cubicBezTo>
                  <a:cubicBezTo>
                    <a:pt x="22484" y="754"/>
                    <a:pt x="22484" y="685"/>
                    <a:pt x="22438" y="617"/>
                  </a:cubicBezTo>
                  <a:cubicBezTo>
                    <a:pt x="22415" y="594"/>
                    <a:pt x="22415" y="571"/>
                    <a:pt x="22392" y="571"/>
                  </a:cubicBezTo>
                  <a:lnTo>
                    <a:pt x="22369" y="548"/>
                  </a:lnTo>
                  <a:cubicBezTo>
                    <a:pt x="22347" y="525"/>
                    <a:pt x="22324" y="503"/>
                    <a:pt x="22301" y="480"/>
                  </a:cubicBezTo>
                  <a:lnTo>
                    <a:pt x="22278" y="457"/>
                  </a:lnTo>
                  <a:lnTo>
                    <a:pt x="22232" y="411"/>
                  </a:lnTo>
                  <a:lnTo>
                    <a:pt x="22210" y="388"/>
                  </a:lnTo>
                  <a:cubicBezTo>
                    <a:pt x="22164" y="366"/>
                    <a:pt x="22141" y="343"/>
                    <a:pt x="22141" y="320"/>
                  </a:cubicBezTo>
                  <a:cubicBezTo>
                    <a:pt x="22096" y="274"/>
                    <a:pt x="22050" y="229"/>
                    <a:pt x="22027" y="183"/>
                  </a:cubicBezTo>
                  <a:cubicBezTo>
                    <a:pt x="22004" y="137"/>
                    <a:pt x="21981" y="115"/>
                    <a:pt x="21959" y="69"/>
                  </a:cubicBezTo>
                  <a:cubicBezTo>
                    <a:pt x="21936" y="46"/>
                    <a:pt x="21913" y="46"/>
                    <a:pt x="21890" y="23"/>
                  </a:cubicBezTo>
                  <a:cubicBezTo>
                    <a:pt x="21867" y="23"/>
                    <a:pt x="21844" y="0"/>
                    <a:pt x="218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14"/>
            <p:cNvSpPr/>
            <p:nvPr/>
          </p:nvSpPr>
          <p:spPr>
            <a:xfrm>
              <a:off x="-678326" y="2387600"/>
              <a:ext cx="1323046" cy="982102"/>
            </a:xfrm>
            <a:custGeom>
              <a:avLst/>
              <a:gdLst/>
              <a:ahLst/>
              <a:cxnLst/>
              <a:rect l="l" t="t" r="r" b="b"/>
              <a:pathLst>
                <a:path w="23648" h="17554" extrusionOk="0">
                  <a:moveTo>
                    <a:pt x="23442" y="0"/>
                  </a:moveTo>
                  <a:cubicBezTo>
                    <a:pt x="23396" y="0"/>
                    <a:pt x="23351" y="46"/>
                    <a:pt x="23351" y="69"/>
                  </a:cubicBezTo>
                  <a:cubicBezTo>
                    <a:pt x="23351" y="92"/>
                    <a:pt x="23351" y="92"/>
                    <a:pt x="23351" y="115"/>
                  </a:cubicBezTo>
                  <a:cubicBezTo>
                    <a:pt x="23328" y="115"/>
                    <a:pt x="23305" y="115"/>
                    <a:pt x="23282" y="137"/>
                  </a:cubicBezTo>
                  <a:cubicBezTo>
                    <a:pt x="23282" y="137"/>
                    <a:pt x="23259" y="160"/>
                    <a:pt x="23259" y="160"/>
                  </a:cubicBezTo>
                  <a:lnTo>
                    <a:pt x="23236" y="206"/>
                  </a:lnTo>
                  <a:lnTo>
                    <a:pt x="23236" y="229"/>
                  </a:lnTo>
                  <a:lnTo>
                    <a:pt x="23214" y="229"/>
                  </a:lnTo>
                  <a:lnTo>
                    <a:pt x="23077" y="503"/>
                  </a:lnTo>
                  <a:cubicBezTo>
                    <a:pt x="22940" y="708"/>
                    <a:pt x="22826" y="891"/>
                    <a:pt x="22711" y="1096"/>
                  </a:cubicBezTo>
                  <a:cubicBezTo>
                    <a:pt x="22597" y="1256"/>
                    <a:pt x="22506" y="1416"/>
                    <a:pt x="22415" y="1553"/>
                  </a:cubicBezTo>
                  <a:lnTo>
                    <a:pt x="22278" y="1758"/>
                  </a:lnTo>
                  <a:lnTo>
                    <a:pt x="22232" y="1849"/>
                  </a:lnTo>
                  <a:cubicBezTo>
                    <a:pt x="22187" y="1895"/>
                    <a:pt x="22164" y="1941"/>
                    <a:pt x="22141" y="1986"/>
                  </a:cubicBezTo>
                  <a:cubicBezTo>
                    <a:pt x="22118" y="2009"/>
                    <a:pt x="22118" y="2032"/>
                    <a:pt x="22095" y="2055"/>
                  </a:cubicBezTo>
                  <a:cubicBezTo>
                    <a:pt x="22095" y="2078"/>
                    <a:pt x="22118" y="2123"/>
                    <a:pt x="22118" y="2123"/>
                  </a:cubicBezTo>
                  <a:cubicBezTo>
                    <a:pt x="22141" y="2169"/>
                    <a:pt x="22164" y="2192"/>
                    <a:pt x="22187" y="2215"/>
                  </a:cubicBezTo>
                  <a:lnTo>
                    <a:pt x="22164" y="2237"/>
                  </a:lnTo>
                  <a:lnTo>
                    <a:pt x="22118" y="2237"/>
                  </a:lnTo>
                  <a:cubicBezTo>
                    <a:pt x="22050" y="2351"/>
                    <a:pt x="22004" y="2443"/>
                    <a:pt x="21935" y="2534"/>
                  </a:cubicBezTo>
                  <a:cubicBezTo>
                    <a:pt x="21890" y="2603"/>
                    <a:pt x="21844" y="2694"/>
                    <a:pt x="21798" y="2762"/>
                  </a:cubicBezTo>
                  <a:cubicBezTo>
                    <a:pt x="21776" y="2831"/>
                    <a:pt x="21753" y="2876"/>
                    <a:pt x="21730" y="2922"/>
                  </a:cubicBezTo>
                  <a:cubicBezTo>
                    <a:pt x="21684" y="3013"/>
                    <a:pt x="21639" y="3082"/>
                    <a:pt x="21570" y="3173"/>
                  </a:cubicBezTo>
                  <a:lnTo>
                    <a:pt x="21547" y="3219"/>
                  </a:lnTo>
                  <a:lnTo>
                    <a:pt x="21479" y="3333"/>
                  </a:lnTo>
                  <a:lnTo>
                    <a:pt x="21388" y="3470"/>
                  </a:lnTo>
                  <a:cubicBezTo>
                    <a:pt x="21319" y="3584"/>
                    <a:pt x="21251" y="3698"/>
                    <a:pt x="21205" y="3835"/>
                  </a:cubicBezTo>
                  <a:lnTo>
                    <a:pt x="21159" y="3881"/>
                  </a:lnTo>
                  <a:lnTo>
                    <a:pt x="21114" y="3949"/>
                  </a:lnTo>
                  <a:lnTo>
                    <a:pt x="21091" y="3995"/>
                  </a:lnTo>
                  <a:cubicBezTo>
                    <a:pt x="21068" y="4041"/>
                    <a:pt x="21045" y="4086"/>
                    <a:pt x="21022" y="4132"/>
                  </a:cubicBezTo>
                  <a:cubicBezTo>
                    <a:pt x="21022" y="4155"/>
                    <a:pt x="21022" y="4200"/>
                    <a:pt x="21022" y="4200"/>
                  </a:cubicBezTo>
                  <a:cubicBezTo>
                    <a:pt x="21000" y="4223"/>
                    <a:pt x="20977" y="4246"/>
                    <a:pt x="20977" y="4292"/>
                  </a:cubicBezTo>
                  <a:cubicBezTo>
                    <a:pt x="20863" y="4451"/>
                    <a:pt x="20771" y="4611"/>
                    <a:pt x="20657" y="4771"/>
                  </a:cubicBezTo>
                  <a:lnTo>
                    <a:pt x="20589" y="4885"/>
                  </a:lnTo>
                  <a:lnTo>
                    <a:pt x="20520" y="4999"/>
                  </a:lnTo>
                  <a:lnTo>
                    <a:pt x="20497" y="5045"/>
                  </a:lnTo>
                  <a:lnTo>
                    <a:pt x="20475" y="5091"/>
                  </a:lnTo>
                  <a:cubicBezTo>
                    <a:pt x="20383" y="5205"/>
                    <a:pt x="20292" y="5364"/>
                    <a:pt x="20224" y="5501"/>
                  </a:cubicBezTo>
                  <a:lnTo>
                    <a:pt x="20178" y="5547"/>
                  </a:lnTo>
                  <a:lnTo>
                    <a:pt x="19950" y="5912"/>
                  </a:lnTo>
                  <a:lnTo>
                    <a:pt x="19904" y="6004"/>
                  </a:lnTo>
                  <a:cubicBezTo>
                    <a:pt x="19813" y="6163"/>
                    <a:pt x="19699" y="6323"/>
                    <a:pt x="19607" y="6483"/>
                  </a:cubicBezTo>
                  <a:cubicBezTo>
                    <a:pt x="19562" y="6597"/>
                    <a:pt x="19493" y="6688"/>
                    <a:pt x="19447" y="6802"/>
                  </a:cubicBezTo>
                  <a:lnTo>
                    <a:pt x="19402" y="6871"/>
                  </a:lnTo>
                  <a:lnTo>
                    <a:pt x="19379" y="6894"/>
                  </a:lnTo>
                  <a:lnTo>
                    <a:pt x="19356" y="6939"/>
                  </a:lnTo>
                  <a:cubicBezTo>
                    <a:pt x="19356" y="6962"/>
                    <a:pt x="19333" y="6985"/>
                    <a:pt x="19311" y="7008"/>
                  </a:cubicBezTo>
                  <a:lnTo>
                    <a:pt x="19311" y="7031"/>
                  </a:lnTo>
                  <a:cubicBezTo>
                    <a:pt x="19288" y="7076"/>
                    <a:pt x="19265" y="7099"/>
                    <a:pt x="19242" y="7145"/>
                  </a:cubicBezTo>
                  <a:cubicBezTo>
                    <a:pt x="19242" y="7190"/>
                    <a:pt x="19242" y="7213"/>
                    <a:pt x="19242" y="7259"/>
                  </a:cubicBezTo>
                  <a:lnTo>
                    <a:pt x="19219" y="7305"/>
                  </a:lnTo>
                  <a:lnTo>
                    <a:pt x="19196" y="7350"/>
                  </a:lnTo>
                  <a:cubicBezTo>
                    <a:pt x="19174" y="7373"/>
                    <a:pt x="19151" y="7419"/>
                    <a:pt x="19128" y="7464"/>
                  </a:cubicBezTo>
                  <a:lnTo>
                    <a:pt x="19128" y="7487"/>
                  </a:lnTo>
                  <a:cubicBezTo>
                    <a:pt x="19105" y="7533"/>
                    <a:pt x="19082" y="7578"/>
                    <a:pt x="19059" y="7601"/>
                  </a:cubicBezTo>
                  <a:cubicBezTo>
                    <a:pt x="19059" y="7624"/>
                    <a:pt x="19059" y="7624"/>
                    <a:pt x="19037" y="7647"/>
                  </a:cubicBezTo>
                  <a:lnTo>
                    <a:pt x="18991" y="7715"/>
                  </a:lnTo>
                  <a:lnTo>
                    <a:pt x="18945" y="7807"/>
                  </a:lnTo>
                  <a:cubicBezTo>
                    <a:pt x="18922" y="7807"/>
                    <a:pt x="18922" y="7830"/>
                    <a:pt x="18900" y="7852"/>
                  </a:cubicBezTo>
                  <a:lnTo>
                    <a:pt x="18877" y="7875"/>
                  </a:lnTo>
                  <a:lnTo>
                    <a:pt x="18786" y="8058"/>
                  </a:lnTo>
                  <a:cubicBezTo>
                    <a:pt x="18694" y="8172"/>
                    <a:pt x="18626" y="8309"/>
                    <a:pt x="18557" y="8423"/>
                  </a:cubicBezTo>
                  <a:lnTo>
                    <a:pt x="18512" y="8491"/>
                  </a:lnTo>
                  <a:lnTo>
                    <a:pt x="18489" y="8560"/>
                  </a:lnTo>
                  <a:lnTo>
                    <a:pt x="18466" y="8583"/>
                  </a:lnTo>
                  <a:cubicBezTo>
                    <a:pt x="18443" y="8628"/>
                    <a:pt x="18398" y="8674"/>
                    <a:pt x="18375" y="8743"/>
                  </a:cubicBezTo>
                  <a:cubicBezTo>
                    <a:pt x="18329" y="8811"/>
                    <a:pt x="18283" y="8902"/>
                    <a:pt x="18238" y="8994"/>
                  </a:cubicBezTo>
                  <a:lnTo>
                    <a:pt x="18146" y="9108"/>
                  </a:lnTo>
                  <a:lnTo>
                    <a:pt x="18078" y="9245"/>
                  </a:lnTo>
                  <a:cubicBezTo>
                    <a:pt x="18032" y="9336"/>
                    <a:pt x="17987" y="9427"/>
                    <a:pt x="17941" y="9541"/>
                  </a:cubicBezTo>
                  <a:cubicBezTo>
                    <a:pt x="17873" y="9633"/>
                    <a:pt x="17827" y="9724"/>
                    <a:pt x="17781" y="9838"/>
                  </a:cubicBezTo>
                  <a:lnTo>
                    <a:pt x="17781" y="9861"/>
                  </a:lnTo>
                  <a:lnTo>
                    <a:pt x="17736" y="9929"/>
                  </a:lnTo>
                  <a:lnTo>
                    <a:pt x="17690" y="10021"/>
                  </a:lnTo>
                  <a:lnTo>
                    <a:pt x="17690" y="10044"/>
                  </a:lnTo>
                  <a:lnTo>
                    <a:pt x="17667" y="10066"/>
                  </a:lnTo>
                  <a:cubicBezTo>
                    <a:pt x="17644" y="10089"/>
                    <a:pt x="17644" y="10135"/>
                    <a:pt x="17621" y="10158"/>
                  </a:cubicBezTo>
                  <a:cubicBezTo>
                    <a:pt x="17553" y="10272"/>
                    <a:pt x="17484" y="10386"/>
                    <a:pt x="17416" y="10523"/>
                  </a:cubicBezTo>
                  <a:cubicBezTo>
                    <a:pt x="17370" y="10591"/>
                    <a:pt x="17325" y="10660"/>
                    <a:pt x="17279" y="10751"/>
                  </a:cubicBezTo>
                  <a:cubicBezTo>
                    <a:pt x="17233" y="10820"/>
                    <a:pt x="17188" y="10865"/>
                    <a:pt x="17165" y="10934"/>
                  </a:cubicBezTo>
                  <a:lnTo>
                    <a:pt x="17142" y="10979"/>
                  </a:lnTo>
                  <a:lnTo>
                    <a:pt x="17051" y="11116"/>
                  </a:lnTo>
                  <a:lnTo>
                    <a:pt x="17005" y="11185"/>
                  </a:lnTo>
                  <a:lnTo>
                    <a:pt x="16868" y="11413"/>
                  </a:lnTo>
                  <a:lnTo>
                    <a:pt x="16708" y="11641"/>
                  </a:lnTo>
                  <a:lnTo>
                    <a:pt x="16640" y="11778"/>
                  </a:lnTo>
                  <a:lnTo>
                    <a:pt x="16617" y="11801"/>
                  </a:lnTo>
                  <a:lnTo>
                    <a:pt x="16571" y="11892"/>
                  </a:lnTo>
                  <a:cubicBezTo>
                    <a:pt x="16549" y="11915"/>
                    <a:pt x="16526" y="11961"/>
                    <a:pt x="16503" y="12007"/>
                  </a:cubicBezTo>
                  <a:lnTo>
                    <a:pt x="16480" y="12029"/>
                  </a:lnTo>
                  <a:lnTo>
                    <a:pt x="16412" y="12121"/>
                  </a:lnTo>
                  <a:lnTo>
                    <a:pt x="16366" y="12235"/>
                  </a:lnTo>
                  <a:lnTo>
                    <a:pt x="16298" y="12326"/>
                  </a:lnTo>
                  <a:lnTo>
                    <a:pt x="16275" y="12395"/>
                  </a:lnTo>
                  <a:lnTo>
                    <a:pt x="16229" y="12440"/>
                  </a:lnTo>
                  <a:lnTo>
                    <a:pt x="16206" y="12486"/>
                  </a:lnTo>
                  <a:lnTo>
                    <a:pt x="16183" y="12509"/>
                  </a:lnTo>
                  <a:cubicBezTo>
                    <a:pt x="16183" y="12532"/>
                    <a:pt x="16161" y="12577"/>
                    <a:pt x="16161" y="12600"/>
                  </a:cubicBezTo>
                  <a:cubicBezTo>
                    <a:pt x="16138" y="12600"/>
                    <a:pt x="16138" y="12623"/>
                    <a:pt x="16138" y="12623"/>
                  </a:cubicBezTo>
                  <a:cubicBezTo>
                    <a:pt x="16069" y="12737"/>
                    <a:pt x="16001" y="12874"/>
                    <a:pt x="15932" y="12988"/>
                  </a:cubicBezTo>
                  <a:lnTo>
                    <a:pt x="15887" y="13079"/>
                  </a:lnTo>
                  <a:lnTo>
                    <a:pt x="15841" y="13125"/>
                  </a:lnTo>
                  <a:lnTo>
                    <a:pt x="15841" y="13148"/>
                  </a:lnTo>
                  <a:lnTo>
                    <a:pt x="15795" y="13216"/>
                  </a:lnTo>
                  <a:lnTo>
                    <a:pt x="15773" y="13262"/>
                  </a:lnTo>
                  <a:cubicBezTo>
                    <a:pt x="15773" y="13285"/>
                    <a:pt x="15773" y="13308"/>
                    <a:pt x="15773" y="13330"/>
                  </a:cubicBezTo>
                  <a:cubicBezTo>
                    <a:pt x="15773" y="13353"/>
                    <a:pt x="15773" y="13353"/>
                    <a:pt x="15773" y="13376"/>
                  </a:cubicBezTo>
                  <a:lnTo>
                    <a:pt x="15750" y="13422"/>
                  </a:lnTo>
                  <a:lnTo>
                    <a:pt x="15727" y="13422"/>
                  </a:lnTo>
                  <a:cubicBezTo>
                    <a:pt x="15704" y="13490"/>
                    <a:pt x="15681" y="13513"/>
                    <a:pt x="15658" y="13559"/>
                  </a:cubicBezTo>
                  <a:lnTo>
                    <a:pt x="15613" y="13627"/>
                  </a:lnTo>
                  <a:lnTo>
                    <a:pt x="15590" y="13650"/>
                  </a:lnTo>
                  <a:lnTo>
                    <a:pt x="15567" y="13673"/>
                  </a:lnTo>
                  <a:cubicBezTo>
                    <a:pt x="15544" y="13718"/>
                    <a:pt x="15522" y="13741"/>
                    <a:pt x="15499" y="13787"/>
                  </a:cubicBezTo>
                  <a:lnTo>
                    <a:pt x="15476" y="13810"/>
                  </a:lnTo>
                  <a:cubicBezTo>
                    <a:pt x="15453" y="13833"/>
                    <a:pt x="15430" y="13855"/>
                    <a:pt x="15430" y="13878"/>
                  </a:cubicBezTo>
                  <a:lnTo>
                    <a:pt x="15316" y="14038"/>
                  </a:lnTo>
                  <a:cubicBezTo>
                    <a:pt x="15225" y="14198"/>
                    <a:pt x="15133" y="14335"/>
                    <a:pt x="15065" y="14495"/>
                  </a:cubicBezTo>
                  <a:cubicBezTo>
                    <a:pt x="14951" y="14677"/>
                    <a:pt x="14837" y="14860"/>
                    <a:pt x="14745" y="15042"/>
                  </a:cubicBezTo>
                  <a:cubicBezTo>
                    <a:pt x="14677" y="15156"/>
                    <a:pt x="14609" y="15271"/>
                    <a:pt x="14540" y="15385"/>
                  </a:cubicBezTo>
                  <a:lnTo>
                    <a:pt x="14540" y="15408"/>
                  </a:lnTo>
                  <a:lnTo>
                    <a:pt x="14517" y="15453"/>
                  </a:lnTo>
                  <a:lnTo>
                    <a:pt x="14494" y="15476"/>
                  </a:lnTo>
                  <a:lnTo>
                    <a:pt x="14449" y="15544"/>
                  </a:lnTo>
                  <a:lnTo>
                    <a:pt x="14426" y="15636"/>
                  </a:lnTo>
                  <a:lnTo>
                    <a:pt x="14335" y="15796"/>
                  </a:lnTo>
                  <a:cubicBezTo>
                    <a:pt x="14152" y="16092"/>
                    <a:pt x="14015" y="16366"/>
                    <a:pt x="13855" y="16640"/>
                  </a:cubicBezTo>
                  <a:lnTo>
                    <a:pt x="13855" y="16663"/>
                  </a:lnTo>
                  <a:cubicBezTo>
                    <a:pt x="13855" y="16686"/>
                    <a:pt x="13832" y="16709"/>
                    <a:pt x="13832" y="16709"/>
                  </a:cubicBezTo>
                  <a:cubicBezTo>
                    <a:pt x="13810" y="16731"/>
                    <a:pt x="13810" y="16754"/>
                    <a:pt x="13810" y="16777"/>
                  </a:cubicBezTo>
                  <a:lnTo>
                    <a:pt x="13764" y="16846"/>
                  </a:lnTo>
                  <a:lnTo>
                    <a:pt x="13741" y="16868"/>
                  </a:lnTo>
                  <a:cubicBezTo>
                    <a:pt x="13741" y="16891"/>
                    <a:pt x="13741" y="16914"/>
                    <a:pt x="13718" y="16937"/>
                  </a:cubicBezTo>
                  <a:lnTo>
                    <a:pt x="13673" y="17051"/>
                  </a:lnTo>
                  <a:cubicBezTo>
                    <a:pt x="13650" y="17051"/>
                    <a:pt x="13650" y="17074"/>
                    <a:pt x="13627" y="17097"/>
                  </a:cubicBezTo>
                  <a:cubicBezTo>
                    <a:pt x="13627" y="17097"/>
                    <a:pt x="13627" y="17074"/>
                    <a:pt x="13604" y="17074"/>
                  </a:cubicBezTo>
                  <a:cubicBezTo>
                    <a:pt x="13581" y="17051"/>
                    <a:pt x="13559" y="17051"/>
                    <a:pt x="13513" y="17028"/>
                  </a:cubicBezTo>
                  <a:lnTo>
                    <a:pt x="13148" y="17028"/>
                  </a:lnTo>
                  <a:cubicBezTo>
                    <a:pt x="13102" y="17005"/>
                    <a:pt x="13079" y="17005"/>
                    <a:pt x="13056" y="17005"/>
                  </a:cubicBezTo>
                  <a:lnTo>
                    <a:pt x="13011" y="17005"/>
                  </a:lnTo>
                  <a:lnTo>
                    <a:pt x="12988" y="16982"/>
                  </a:lnTo>
                  <a:lnTo>
                    <a:pt x="12919" y="16982"/>
                  </a:lnTo>
                  <a:lnTo>
                    <a:pt x="12874" y="16960"/>
                  </a:lnTo>
                  <a:lnTo>
                    <a:pt x="12782" y="16960"/>
                  </a:lnTo>
                  <a:cubicBezTo>
                    <a:pt x="12691" y="16937"/>
                    <a:pt x="12600" y="16914"/>
                    <a:pt x="12509" y="16891"/>
                  </a:cubicBezTo>
                  <a:cubicBezTo>
                    <a:pt x="12372" y="16868"/>
                    <a:pt x="12235" y="16846"/>
                    <a:pt x="12121" y="16823"/>
                  </a:cubicBezTo>
                  <a:cubicBezTo>
                    <a:pt x="12006" y="16800"/>
                    <a:pt x="11892" y="16777"/>
                    <a:pt x="11778" y="16754"/>
                  </a:cubicBezTo>
                  <a:lnTo>
                    <a:pt x="11755" y="16754"/>
                  </a:lnTo>
                  <a:cubicBezTo>
                    <a:pt x="11710" y="16754"/>
                    <a:pt x="11641" y="16731"/>
                    <a:pt x="11596" y="16731"/>
                  </a:cubicBezTo>
                  <a:lnTo>
                    <a:pt x="11527" y="16709"/>
                  </a:lnTo>
                  <a:lnTo>
                    <a:pt x="11481" y="16686"/>
                  </a:lnTo>
                  <a:lnTo>
                    <a:pt x="11436" y="16686"/>
                  </a:lnTo>
                  <a:cubicBezTo>
                    <a:pt x="11367" y="16663"/>
                    <a:pt x="11299" y="16640"/>
                    <a:pt x="11230" y="16617"/>
                  </a:cubicBezTo>
                  <a:lnTo>
                    <a:pt x="11208" y="16617"/>
                  </a:lnTo>
                  <a:cubicBezTo>
                    <a:pt x="11139" y="16594"/>
                    <a:pt x="11093" y="16572"/>
                    <a:pt x="11025" y="16549"/>
                  </a:cubicBezTo>
                  <a:lnTo>
                    <a:pt x="10956" y="16526"/>
                  </a:lnTo>
                  <a:lnTo>
                    <a:pt x="10911" y="16503"/>
                  </a:lnTo>
                  <a:cubicBezTo>
                    <a:pt x="10865" y="16480"/>
                    <a:pt x="10842" y="16480"/>
                    <a:pt x="10797" y="16457"/>
                  </a:cubicBezTo>
                  <a:cubicBezTo>
                    <a:pt x="10774" y="16457"/>
                    <a:pt x="10751" y="16435"/>
                    <a:pt x="10728" y="16435"/>
                  </a:cubicBezTo>
                  <a:cubicBezTo>
                    <a:pt x="10683" y="16412"/>
                    <a:pt x="10614" y="16389"/>
                    <a:pt x="10568" y="16389"/>
                  </a:cubicBezTo>
                  <a:cubicBezTo>
                    <a:pt x="10546" y="16366"/>
                    <a:pt x="10500" y="16343"/>
                    <a:pt x="10454" y="16343"/>
                  </a:cubicBezTo>
                  <a:lnTo>
                    <a:pt x="10431" y="16321"/>
                  </a:lnTo>
                  <a:lnTo>
                    <a:pt x="10386" y="16321"/>
                  </a:lnTo>
                  <a:cubicBezTo>
                    <a:pt x="10363" y="16321"/>
                    <a:pt x="10363" y="16298"/>
                    <a:pt x="10340" y="16298"/>
                  </a:cubicBezTo>
                  <a:lnTo>
                    <a:pt x="10272" y="16275"/>
                  </a:lnTo>
                  <a:cubicBezTo>
                    <a:pt x="10180" y="16252"/>
                    <a:pt x="10112" y="16229"/>
                    <a:pt x="10043" y="16206"/>
                  </a:cubicBezTo>
                  <a:lnTo>
                    <a:pt x="10021" y="16206"/>
                  </a:lnTo>
                  <a:lnTo>
                    <a:pt x="9884" y="16161"/>
                  </a:lnTo>
                  <a:lnTo>
                    <a:pt x="9655" y="16069"/>
                  </a:lnTo>
                  <a:lnTo>
                    <a:pt x="9450" y="16001"/>
                  </a:lnTo>
                  <a:lnTo>
                    <a:pt x="9427" y="16001"/>
                  </a:lnTo>
                  <a:cubicBezTo>
                    <a:pt x="9404" y="15978"/>
                    <a:pt x="9382" y="15955"/>
                    <a:pt x="9359" y="15955"/>
                  </a:cubicBezTo>
                  <a:lnTo>
                    <a:pt x="9313" y="15933"/>
                  </a:lnTo>
                  <a:lnTo>
                    <a:pt x="9245" y="15910"/>
                  </a:lnTo>
                  <a:cubicBezTo>
                    <a:pt x="9199" y="15887"/>
                    <a:pt x="9130" y="15864"/>
                    <a:pt x="9085" y="15841"/>
                  </a:cubicBezTo>
                  <a:cubicBezTo>
                    <a:pt x="8993" y="15796"/>
                    <a:pt x="8925" y="15773"/>
                    <a:pt x="8857" y="15750"/>
                  </a:cubicBezTo>
                  <a:lnTo>
                    <a:pt x="8788" y="15727"/>
                  </a:lnTo>
                  <a:cubicBezTo>
                    <a:pt x="8674" y="15681"/>
                    <a:pt x="8560" y="15636"/>
                    <a:pt x="8446" y="15590"/>
                  </a:cubicBezTo>
                  <a:cubicBezTo>
                    <a:pt x="8446" y="15567"/>
                    <a:pt x="8400" y="15544"/>
                    <a:pt x="8377" y="15522"/>
                  </a:cubicBezTo>
                  <a:cubicBezTo>
                    <a:pt x="8332" y="15499"/>
                    <a:pt x="8309" y="15476"/>
                    <a:pt x="8286" y="15476"/>
                  </a:cubicBezTo>
                  <a:lnTo>
                    <a:pt x="8240" y="15453"/>
                  </a:lnTo>
                  <a:cubicBezTo>
                    <a:pt x="8195" y="15430"/>
                    <a:pt x="8149" y="15430"/>
                    <a:pt x="8126" y="15408"/>
                  </a:cubicBezTo>
                  <a:lnTo>
                    <a:pt x="8103" y="15385"/>
                  </a:lnTo>
                  <a:lnTo>
                    <a:pt x="7989" y="15339"/>
                  </a:lnTo>
                  <a:lnTo>
                    <a:pt x="7875" y="15316"/>
                  </a:lnTo>
                  <a:lnTo>
                    <a:pt x="7784" y="15271"/>
                  </a:lnTo>
                  <a:cubicBezTo>
                    <a:pt x="7670" y="15225"/>
                    <a:pt x="7555" y="15179"/>
                    <a:pt x="7464" y="15134"/>
                  </a:cubicBezTo>
                  <a:cubicBezTo>
                    <a:pt x="7327" y="15065"/>
                    <a:pt x="7213" y="15019"/>
                    <a:pt x="7099" y="14974"/>
                  </a:cubicBezTo>
                  <a:lnTo>
                    <a:pt x="7031" y="14928"/>
                  </a:lnTo>
                  <a:cubicBezTo>
                    <a:pt x="6962" y="14905"/>
                    <a:pt x="6894" y="14860"/>
                    <a:pt x="6802" y="14837"/>
                  </a:cubicBezTo>
                  <a:lnTo>
                    <a:pt x="6757" y="14791"/>
                  </a:lnTo>
                  <a:lnTo>
                    <a:pt x="6734" y="14791"/>
                  </a:lnTo>
                  <a:lnTo>
                    <a:pt x="6688" y="14768"/>
                  </a:lnTo>
                  <a:lnTo>
                    <a:pt x="6665" y="14768"/>
                  </a:lnTo>
                  <a:cubicBezTo>
                    <a:pt x="6642" y="14768"/>
                    <a:pt x="6642" y="14746"/>
                    <a:pt x="6620" y="14746"/>
                  </a:cubicBezTo>
                  <a:lnTo>
                    <a:pt x="6574" y="14746"/>
                  </a:lnTo>
                  <a:lnTo>
                    <a:pt x="6483" y="14700"/>
                  </a:lnTo>
                  <a:cubicBezTo>
                    <a:pt x="6414" y="14677"/>
                    <a:pt x="6369" y="14654"/>
                    <a:pt x="6323" y="14631"/>
                  </a:cubicBezTo>
                  <a:cubicBezTo>
                    <a:pt x="6300" y="14609"/>
                    <a:pt x="6277" y="14586"/>
                    <a:pt x="6254" y="14563"/>
                  </a:cubicBezTo>
                  <a:cubicBezTo>
                    <a:pt x="6163" y="14517"/>
                    <a:pt x="6072" y="14472"/>
                    <a:pt x="6003" y="14426"/>
                  </a:cubicBezTo>
                  <a:lnTo>
                    <a:pt x="5981" y="14426"/>
                  </a:lnTo>
                  <a:cubicBezTo>
                    <a:pt x="5912" y="14380"/>
                    <a:pt x="5821" y="14358"/>
                    <a:pt x="5752" y="14312"/>
                  </a:cubicBezTo>
                  <a:cubicBezTo>
                    <a:pt x="5593" y="14243"/>
                    <a:pt x="5410" y="14175"/>
                    <a:pt x="5250" y="14084"/>
                  </a:cubicBezTo>
                  <a:cubicBezTo>
                    <a:pt x="5182" y="14061"/>
                    <a:pt x="5090" y="14015"/>
                    <a:pt x="5022" y="13970"/>
                  </a:cubicBezTo>
                  <a:cubicBezTo>
                    <a:pt x="4908" y="13901"/>
                    <a:pt x="4794" y="13833"/>
                    <a:pt x="4702" y="13764"/>
                  </a:cubicBezTo>
                  <a:lnTo>
                    <a:pt x="4611" y="13741"/>
                  </a:lnTo>
                  <a:cubicBezTo>
                    <a:pt x="4543" y="13696"/>
                    <a:pt x="4451" y="13650"/>
                    <a:pt x="4360" y="13604"/>
                  </a:cubicBezTo>
                  <a:lnTo>
                    <a:pt x="4200" y="13513"/>
                  </a:lnTo>
                  <a:cubicBezTo>
                    <a:pt x="4109" y="13467"/>
                    <a:pt x="3995" y="13399"/>
                    <a:pt x="3903" y="13353"/>
                  </a:cubicBezTo>
                  <a:cubicBezTo>
                    <a:pt x="3721" y="13262"/>
                    <a:pt x="3561" y="13171"/>
                    <a:pt x="3401" y="13079"/>
                  </a:cubicBezTo>
                  <a:lnTo>
                    <a:pt x="3310" y="13034"/>
                  </a:lnTo>
                  <a:lnTo>
                    <a:pt x="3287" y="13034"/>
                  </a:lnTo>
                  <a:cubicBezTo>
                    <a:pt x="3150" y="12965"/>
                    <a:pt x="3013" y="12897"/>
                    <a:pt x="2876" y="12828"/>
                  </a:cubicBezTo>
                  <a:cubicBezTo>
                    <a:pt x="2853" y="12805"/>
                    <a:pt x="2831" y="12805"/>
                    <a:pt x="2785" y="12783"/>
                  </a:cubicBezTo>
                  <a:lnTo>
                    <a:pt x="2717" y="12783"/>
                  </a:lnTo>
                  <a:cubicBezTo>
                    <a:pt x="2694" y="12760"/>
                    <a:pt x="2671" y="12760"/>
                    <a:pt x="2648" y="12737"/>
                  </a:cubicBezTo>
                  <a:lnTo>
                    <a:pt x="2625" y="12714"/>
                  </a:lnTo>
                  <a:cubicBezTo>
                    <a:pt x="2557" y="12691"/>
                    <a:pt x="2488" y="12646"/>
                    <a:pt x="2443" y="12623"/>
                  </a:cubicBezTo>
                  <a:cubicBezTo>
                    <a:pt x="2397" y="12577"/>
                    <a:pt x="2351" y="12577"/>
                    <a:pt x="2328" y="12554"/>
                  </a:cubicBezTo>
                  <a:cubicBezTo>
                    <a:pt x="2306" y="12554"/>
                    <a:pt x="2306" y="12532"/>
                    <a:pt x="2283" y="12532"/>
                  </a:cubicBezTo>
                  <a:cubicBezTo>
                    <a:pt x="2260" y="12532"/>
                    <a:pt x="2214" y="12554"/>
                    <a:pt x="2192" y="12577"/>
                  </a:cubicBezTo>
                  <a:cubicBezTo>
                    <a:pt x="2192" y="12554"/>
                    <a:pt x="2169" y="12554"/>
                    <a:pt x="2146" y="12532"/>
                  </a:cubicBezTo>
                  <a:lnTo>
                    <a:pt x="1804" y="12303"/>
                  </a:lnTo>
                  <a:lnTo>
                    <a:pt x="1461" y="12075"/>
                  </a:lnTo>
                  <a:lnTo>
                    <a:pt x="1393" y="12029"/>
                  </a:lnTo>
                  <a:lnTo>
                    <a:pt x="1233" y="11915"/>
                  </a:lnTo>
                  <a:cubicBezTo>
                    <a:pt x="1187" y="11847"/>
                    <a:pt x="1142" y="11801"/>
                    <a:pt x="1096" y="11755"/>
                  </a:cubicBezTo>
                  <a:lnTo>
                    <a:pt x="1073" y="11733"/>
                  </a:lnTo>
                  <a:cubicBezTo>
                    <a:pt x="1027" y="11687"/>
                    <a:pt x="1005" y="11664"/>
                    <a:pt x="982" y="11641"/>
                  </a:cubicBezTo>
                  <a:lnTo>
                    <a:pt x="959" y="11619"/>
                  </a:lnTo>
                  <a:cubicBezTo>
                    <a:pt x="891" y="11573"/>
                    <a:pt x="822" y="11504"/>
                    <a:pt x="754" y="11459"/>
                  </a:cubicBezTo>
                  <a:lnTo>
                    <a:pt x="708" y="11436"/>
                  </a:lnTo>
                  <a:cubicBezTo>
                    <a:pt x="617" y="11390"/>
                    <a:pt x="548" y="11322"/>
                    <a:pt x="457" y="11276"/>
                  </a:cubicBezTo>
                  <a:lnTo>
                    <a:pt x="434" y="11253"/>
                  </a:lnTo>
                  <a:lnTo>
                    <a:pt x="388" y="11231"/>
                  </a:lnTo>
                  <a:lnTo>
                    <a:pt x="366" y="11231"/>
                  </a:lnTo>
                  <a:cubicBezTo>
                    <a:pt x="343" y="11208"/>
                    <a:pt x="320" y="11185"/>
                    <a:pt x="297" y="11162"/>
                  </a:cubicBezTo>
                  <a:cubicBezTo>
                    <a:pt x="274" y="11162"/>
                    <a:pt x="251" y="11139"/>
                    <a:pt x="229" y="11139"/>
                  </a:cubicBezTo>
                  <a:cubicBezTo>
                    <a:pt x="206" y="11116"/>
                    <a:pt x="160" y="11094"/>
                    <a:pt x="137" y="11094"/>
                  </a:cubicBezTo>
                  <a:cubicBezTo>
                    <a:pt x="114" y="11094"/>
                    <a:pt x="92" y="11116"/>
                    <a:pt x="69" y="11116"/>
                  </a:cubicBezTo>
                  <a:cubicBezTo>
                    <a:pt x="46" y="11139"/>
                    <a:pt x="23" y="11139"/>
                    <a:pt x="23" y="11162"/>
                  </a:cubicBezTo>
                  <a:cubicBezTo>
                    <a:pt x="0" y="11208"/>
                    <a:pt x="0" y="11253"/>
                    <a:pt x="23" y="11276"/>
                  </a:cubicBezTo>
                  <a:cubicBezTo>
                    <a:pt x="23" y="11322"/>
                    <a:pt x="23" y="11367"/>
                    <a:pt x="69" y="11413"/>
                  </a:cubicBezTo>
                  <a:cubicBezTo>
                    <a:pt x="69" y="11413"/>
                    <a:pt x="92" y="11413"/>
                    <a:pt x="92" y="11436"/>
                  </a:cubicBezTo>
                  <a:cubicBezTo>
                    <a:pt x="92" y="11459"/>
                    <a:pt x="92" y="11482"/>
                    <a:pt x="114" y="11504"/>
                  </a:cubicBezTo>
                  <a:cubicBezTo>
                    <a:pt x="137" y="11527"/>
                    <a:pt x="160" y="11573"/>
                    <a:pt x="206" y="11596"/>
                  </a:cubicBezTo>
                  <a:lnTo>
                    <a:pt x="229" y="11596"/>
                  </a:lnTo>
                  <a:cubicBezTo>
                    <a:pt x="229" y="11619"/>
                    <a:pt x="251" y="11641"/>
                    <a:pt x="274" y="11664"/>
                  </a:cubicBezTo>
                  <a:lnTo>
                    <a:pt x="343" y="11710"/>
                  </a:lnTo>
                  <a:lnTo>
                    <a:pt x="434" y="11778"/>
                  </a:lnTo>
                  <a:lnTo>
                    <a:pt x="480" y="11801"/>
                  </a:lnTo>
                  <a:cubicBezTo>
                    <a:pt x="571" y="11870"/>
                    <a:pt x="662" y="11961"/>
                    <a:pt x="776" y="12029"/>
                  </a:cubicBezTo>
                  <a:lnTo>
                    <a:pt x="891" y="12121"/>
                  </a:lnTo>
                  <a:lnTo>
                    <a:pt x="913" y="12144"/>
                  </a:lnTo>
                  <a:cubicBezTo>
                    <a:pt x="959" y="12189"/>
                    <a:pt x="1005" y="12212"/>
                    <a:pt x="1050" y="12258"/>
                  </a:cubicBezTo>
                  <a:lnTo>
                    <a:pt x="1096" y="12303"/>
                  </a:lnTo>
                  <a:cubicBezTo>
                    <a:pt x="1142" y="12326"/>
                    <a:pt x="1164" y="12349"/>
                    <a:pt x="1210" y="12372"/>
                  </a:cubicBezTo>
                  <a:lnTo>
                    <a:pt x="1233" y="12395"/>
                  </a:lnTo>
                  <a:lnTo>
                    <a:pt x="1279" y="12440"/>
                  </a:lnTo>
                  <a:lnTo>
                    <a:pt x="1301" y="12440"/>
                  </a:lnTo>
                  <a:cubicBezTo>
                    <a:pt x="1324" y="12463"/>
                    <a:pt x="1370" y="12486"/>
                    <a:pt x="1393" y="12509"/>
                  </a:cubicBezTo>
                  <a:lnTo>
                    <a:pt x="1438" y="12509"/>
                  </a:lnTo>
                  <a:cubicBezTo>
                    <a:pt x="1461" y="12509"/>
                    <a:pt x="1507" y="12509"/>
                    <a:pt x="1507" y="12486"/>
                  </a:cubicBezTo>
                  <a:cubicBezTo>
                    <a:pt x="1621" y="12577"/>
                    <a:pt x="1758" y="12646"/>
                    <a:pt x="1872" y="12714"/>
                  </a:cubicBezTo>
                  <a:lnTo>
                    <a:pt x="2009" y="12805"/>
                  </a:lnTo>
                  <a:lnTo>
                    <a:pt x="2100" y="12851"/>
                  </a:lnTo>
                  <a:lnTo>
                    <a:pt x="2260" y="12942"/>
                  </a:lnTo>
                  <a:cubicBezTo>
                    <a:pt x="2351" y="13011"/>
                    <a:pt x="2420" y="13057"/>
                    <a:pt x="2511" y="13102"/>
                  </a:cubicBezTo>
                  <a:lnTo>
                    <a:pt x="2534" y="13125"/>
                  </a:lnTo>
                  <a:lnTo>
                    <a:pt x="2580" y="13148"/>
                  </a:lnTo>
                  <a:lnTo>
                    <a:pt x="2602" y="13148"/>
                  </a:lnTo>
                  <a:cubicBezTo>
                    <a:pt x="2625" y="13171"/>
                    <a:pt x="2648" y="13193"/>
                    <a:pt x="2671" y="13193"/>
                  </a:cubicBezTo>
                  <a:cubicBezTo>
                    <a:pt x="2671" y="13193"/>
                    <a:pt x="2671" y="13193"/>
                    <a:pt x="2694" y="13216"/>
                  </a:cubicBezTo>
                  <a:lnTo>
                    <a:pt x="2739" y="13239"/>
                  </a:lnTo>
                  <a:cubicBezTo>
                    <a:pt x="2853" y="13308"/>
                    <a:pt x="2968" y="13376"/>
                    <a:pt x="3082" y="13445"/>
                  </a:cubicBezTo>
                  <a:lnTo>
                    <a:pt x="3150" y="13490"/>
                  </a:lnTo>
                  <a:lnTo>
                    <a:pt x="3242" y="13536"/>
                  </a:lnTo>
                  <a:lnTo>
                    <a:pt x="3287" y="13559"/>
                  </a:lnTo>
                  <a:lnTo>
                    <a:pt x="3310" y="13582"/>
                  </a:lnTo>
                  <a:cubicBezTo>
                    <a:pt x="3356" y="13604"/>
                    <a:pt x="3378" y="13604"/>
                    <a:pt x="3424" y="13627"/>
                  </a:cubicBezTo>
                  <a:cubicBezTo>
                    <a:pt x="3447" y="13650"/>
                    <a:pt x="3470" y="13650"/>
                    <a:pt x="3493" y="13650"/>
                  </a:cubicBezTo>
                  <a:cubicBezTo>
                    <a:pt x="3493" y="13650"/>
                    <a:pt x="3515" y="13650"/>
                    <a:pt x="3515" y="13627"/>
                  </a:cubicBezTo>
                  <a:cubicBezTo>
                    <a:pt x="3652" y="13696"/>
                    <a:pt x="3766" y="13764"/>
                    <a:pt x="3903" y="13833"/>
                  </a:cubicBezTo>
                  <a:cubicBezTo>
                    <a:pt x="3995" y="13878"/>
                    <a:pt x="4063" y="13901"/>
                    <a:pt x="4132" y="13947"/>
                  </a:cubicBezTo>
                  <a:lnTo>
                    <a:pt x="4177" y="13970"/>
                  </a:lnTo>
                  <a:lnTo>
                    <a:pt x="4223" y="13992"/>
                  </a:lnTo>
                  <a:lnTo>
                    <a:pt x="4269" y="14015"/>
                  </a:lnTo>
                  <a:lnTo>
                    <a:pt x="4291" y="14015"/>
                  </a:lnTo>
                  <a:lnTo>
                    <a:pt x="4314" y="14038"/>
                  </a:lnTo>
                  <a:cubicBezTo>
                    <a:pt x="4337" y="14038"/>
                    <a:pt x="4360" y="14061"/>
                    <a:pt x="4406" y="14061"/>
                  </a:cubicBezTo>
                  <a:lnTo>
                    <a:pt x="4474" y="14061"/>
                  </a:lnTo>
                  <a:lnTo>
                    <a:pt x="4497" y="14084"/>
                  </a:lnTo>
                  <a:lnTo>
                    <a:pt x="4520" y="14084"/>
                  </a:lnTo>
                  <a:cubicBezTo>
                    <a:pt x="4611" y="14129"/>
                    <a:pt x="4680" y="14175"/>
                    <a:pt x="4771" y="14221"/>
                  </a:cubicBezTo>
                  <a:lnTo>
                    <a:pt x="4816" y="14243"/>
                  </a:lnTo>
                  <a:cubicBezTo>
                    <a:pt x="4862" y="14289"/>
                    <a:pt x="4931" y="14335"/>
                    <a:pt x="4999" y="14358"/>
                  </a:cubicBezTo>
                  <a:lnTo>
                    <a:pt x="5068" y="14403"/>
                  </a:lnTo>
                  <a:cubicBezTo>
                    <a:pt x="5136" y="14426"/>
                    <a:pt x="5182" y="14472"/>
                    <a:pt x="5250" y="14495"/>
                  </a:cubicBezTo>
                  <a:cubicBezTo>
                    <a:pt x="5341" y="14540"/>
                    <a:pt x="5433" y="14586"/>
                    <a:pt x="5547" y="14631"/>
                  </a:cubicBezTo>
                  <a:cubicBezTo>
                    <a:pt x="5593" y="14677"/>
                    <a:pt x="5638" y="14700"/>
                    <a:pt x="5707" y="14723"/>
                  </a:cubicBezTo>
                  <a:lnTo>
                    <a:pt x="5798" y="14768"/>
                  </a:lnTo>
                  <a:cubicBezTo>
                    <a:pt x="5958" y="14837"/>
                    <a:pt x="6095" y="14905"/>
                    <a:pt x="6232" y="14951"/>
                  </a:cubicBezTo>
                  <a:lnTo>
                    <a:pt x="6300" y="14974"/>
                  </a:lnTo>
                  <a:cubicBezTo>
                    <a:pt x="6369" y="15019"/>
                    <a:pt x="6460" y="15042"/>
                    <a:pt x="6528" y="15088"/>
                  </a:cubicBezTo>
                  <a:lnTo>
                    <a:pt x="6620" y="15111"/>
                  </a:lnTo>
                  <a:lnTo>
                    <a:pt x="6688" y="15156"/>
                  </a:lnTo>
                  <a:lnTo>
                    <a:pt x="6779" y="15179"/>
                  </a:lnTo>
                  <a:lnTo>
                    <a:pt x="6894" y="15225"/>
                  </a:lnTo>
                  <a:lnTo>
                    <a:pt x="6962" y="15248"/>
                  </a:lnTo>
                  <a:lnTo>
                    <a:pt x="7008" y="15271"/>
                  </a:lnTo>
                  <a:lnTo>
                    <a:pt x="7053" y="15316"/>
                  </a:lnTo>
                  <a:lnTo>
                    <a:pt x="7099" y="15339"/>
                  </a:lnTo>
                  <a:lnTo>
                    <a:pt x="7167" y="15362"/>
                  </a:lnTo>
                  <a:cubicBezTo>
                    <a:pt x="7213" y="15385"/>
                    <a:pt x="7282" y="15430"/>
                    <a:pt x="7350" y="15453"/>
                  </a:cubicBezTo>
                  <a:lnTo>
                    <a:pt x="7441" y="15499"/>
                  </a:lnTo>
                  <a:cubicBezTo>
                    <a:pt x="7510" y="15522"/>
                    <a:pt x="7555" y="15544"/>
                    <a:pt x="7601" y="15567"/>
                  </a:cubicBezTo>
                  <a:lnTo>
                    <a:pt x="7624" y="15590"/>
                  </a:lnTo>
                  <a:lnTo>
                    <a:pt x="7670" y="15590"/>
                  </a:lnTo>
                  <a:cubicBezTo>
                    <a:pt x="7670" y="15590"/>
                    <a:pt x="7670" y="15613"/>
                    <a:pt x="7670" y="15613"/>
                  </a:cubicBezTo>
                  <a:cubicBezTo>
                    <a:pt x="7738" y="15636"/>
                    <a:pt x="7784" y="15681"/>
                    <a:pt x="7829" y="15704"/>
                  </a:cubicBezTo>
                  <a:cubicBezTo>
                    <a:pt x="7875" y="15704"/>
                    <a:pt x="7898" y="15727"/>
                    <a:pt x="7921" y="15727"/>
                  </a:cubicBezTo>
                  <a:lnTo>
                    <a:pt x="7966" y="15750"/>
                  </a:lnTo>
                  <a:lnTo>
                    <a:pt x="8012" y="15773"/>
                  </a:lnTo>
                  <a:lnTo>
                    <a:pt x="8103" y="15818"/>
                  </a:lnTo>
                  <a:lnTo>
                    <a:pt x="8126" y="15818"/>
                  </a:lnTo>
                  <a:cubicBezTo>
                    <a:pt x="8217" y="15864"/>
                    <a:pt x="8309" y="15887"/>
                    <a:pt x="8377" y="15933"/>
                  </a:cubicBezTo>
                  <a:lnTo>
                    <a:pt x="8469" y="15955"/>
                  </a:lnTo>
                  <a:cubicBezTo>
                    <a:pt x="8605" y="16024"/>
                    <a:pt x="8765" y="16092"/>
                    <a:pt x="8902" y="16138"/>
                  </a:cubicBezTo>
                  <a:lnTo>
                    <a:pt x="8925" y="16161"/>
                  </a:lnTo>
                  <a:cubicBezTo>
                    <a:pt x="8971" y="16184"/>
                    <a:pt x="9016" y="16184"/>
                    <a:pt x="9039" y="16206"/>
                  </a:cubicBezTo>
                  <a:lnTo>
                    <a:pt x="9130" y="16252"/>
                  </a:lnTo>
                  <a:lnTo>
                    <a:pt x="9199" y="16275"/>
                  </a:lnTo>
                  <a:cubicBezTo>
                    <a:pt x="9245" y="16298"/>
                    <a:pt x="9290" y="16321"/>
                    <a:pt x="9359" y="16343"/>
                  </a:cubicBezTo>
                  <a:lnTo>
                    <a:pt x="9382" y="16343"/>
                  </a:lnTo>
                  <a:lnTo>
                    <a:pt x="9404" y="16366"/>
                  </a:lnTo>
                  <a:lnTo>
                    <a:pt x="9473" y="16389"/>
                  </a:lnTo>
                  <a:cubicBezTo>
                    <a:pt x="9633" y="16457"/>
                    <a:pt x="9792" y="16526"/>
                    <a:pt x="10021" y="16594"/>
                  </a:cubicBezTo>
                  <a:cubicBezTo>
                    <a:pt x="10112" y="16617"/>
                    <a:pt x="10226" y="16663"/>
                    <a:pt x="10317" y="16686"/>
                  </a:cubicBezTo>
                  <a:lnTo>
                    <a:pt x="10340" y="16686"/>
                  </a:lnTo>
                  <a:cubicBezTo>
                    <a:pt x="10386" y="16709"/>
                    <a:pt x="10454" y="16731"/>
                    <a:pt x="10500" y="16754"/>
                  </a:cubicBezTo>
                  <a:cubicBezTo>
                    <a:pt x="10568" y="16777"/>
                    <a:pt x="10637" y="16800"/>
                    <a:pt x="10705" y="16823"/>
                  </a:cubicBezTo>
                  <a:lnTo>
                    <a:pt x="10820" y="16868"/>
                  </a:lnTo>
                  <a:lnTo>
                    <a:pt x="10842" y="16868"/>
                  </a:lnTo>
                  <a:lnTo>
                    <a:pt x="10865" y="16891"/>
                  </a:lnTo>
                  <a:lnTo>
                    <a:pt x="10888" y="16891"/>
                  </a:lnTo>
                  <a:cubicBezTo>
                    <a:pt x="10934" y="16891"/>
                    <a:pt x="10956" y="16914"/>
                    <a:pt x="10979" y="16914"/>
                  </a:cubicBezTo>
                  <a:lnTo>
                    <a:pt x="11139" y="16960"/>
                  </a:lnTo>
                  <a:lnTo>
                    <a:pt x="11299" y="17005"/>
                  </a:lnTo>
                  <a:cubicBezTo>
                    <a:pt x="11299" y="17028"/>
                    <a:pt x="11322" y="17028"/>
                    <a:pt x="11344" y="17028"/>
                  </a:cubicBezTo>
                  <a:lnTo>
                    <a:pt x="11367" y="17028"/>
                  </a:lnTo>
                  <a:lnTo>
                    <a:pt x="11413" y="17051"/>
                  </a:lnTo>
                  <a:lnTo>
                    <a:pt x="11596" y="17097"/>
                  </a:lnTo>
                  <a:lnTo>
                    <a:pt x="11641" y="17097"/>
                  </a:lnTo>
                  <a:cubicBezTo>
                    <a:pt x="11664" y="17119"/>
                    <a:pt x="11710" y="17119"/>
                    <a:pt x="11733" y="17142"/>
                  </a:cubicBezTo>
                  <a:lnTo>
                    <a:pt x="11801" y="17165"/>
                  </a:lnTo>
                  <a:cubicBezTo>
                    <a:pt x="11847" y="17188"/>
                    <a:pt x="11915" y="17188"/>
                    <a:pt x="11961" y="17211"/>
                  </a:cubicBezTo>
                  <a:cubicBezTo>
                    <a:pt x="12121" y="17256"/>
                    <a:pt x="12280" y="17302"/>
                    <a:pt x="12417" y="17348"/>
                  </a:cubicBezTo>
                  <a:lnTo>
                    <a:pt x="12463" y="17348"/>
                  </a:lnTo>
                  <a:lnTo>
                    <a:pt x="12600" y="17371"/>
                  </a:lnTo>
                  <a:cubicBezTo>
                    <a:pt x="12691" y="17416"/>
                    <a:pt x="12760" y="17439"/>
                    <a:pt x="12851" y="17462"/>
                  </a:cubicBezTo>
                  <a:cubicBezTo>
                    <a:pt x="12942" y="17485"/>
                    <a:pt x="13034" y="17507"/>
                    <a:pt x="13125" y="17507"/>
                  </a:cubicBezTo>
                  <a:cubicBezTo>
                    <a:pt x="13216" y="17530"/>
                    <a:pt x="13307" y="17553"/>
                    <a:pt x="13399" y="17553"/>
                  </a:cubicBezTo>
                  <a:lnTo>
                    <a:pt x="13627" y="17553"/>
                  </a:lnTo>
                  <a:cubicBezTo>
                    <a:pt x="13673" y="17553"/>
                    <a:pt x="13718" y="17553"/>
                    <a:pt x="13764" y="17507"/>
                  </a:cubicBezTo>
                  <a:cubicBezTo>
                    <a:pt x="13787" y="17485"/>
                    <a:pt x="13810" y="17462"/>
                    <a:pt x="13832" y="17439"/>
                  </a:cubicBezTo>
                  <a:cubicBezTo>
                    <a:pt x="13855" y="17416"/>
                    <a:pt x="13878" y="17393"/>
                    <a:pt x="13901" y="17371"/>
                  </a:cubicBezTo>
                  <a:cubicBezTo>
                    <a:pt x="13924" y="17348"/>
                    <a:pt x="13947" y="17302"/>
                    <a:pt x="13969" y="17256"/>
                  </a:cubicBezTo>
                  <a:lnTo>
                    <a:pt x="13992" y="17234"/>
                  </a:lnTo>
                  <a:cubicBezTo>
                    <a:pt x="14015" y="17211"/>
                    <a:pt x="14015" y="17188"/>
                    <a:pt x="14038" y="17165"/>
                  </a:cubicBezTo>
                  <a:cubicBezTo>
                    <a:pt x="14084" y="17074"/>
                    <a:pt x="14129" y="17005"/>
                    <a:pt x="14175" y="16937"/>
                  </a:cubicBezTo>
                  <a:cubicBezTo>
                    <a:pt x="14243" y="16823"/>
                    <a:pt x="14312" y="16731"/>
                    <a:pt x="14380" y="16617"/>
                  </a:cubicBezTo>
                  <a:cubicBezTo>
                    <a:pt x="14586" y="16275"/>
                    <a:pt x="14791" y="15955"/>
                    <a:pt x="14951" y="15636"/>
                  </a:cubicBezTo>
                  <a:lnTo>
                    <a:pt x="14974" y="15613"/>
                  </a:lnTo>
                  <a:cubicBezTo>
                    <a:pt x="15042" y="15476"/>
                    <a:pt x="15133" y="15316"/>
                    <a:pt x="15202" y="15179"/>
                  </a:cubicBezTo>
                  <a:lnTo>
                    <a:pt x="15225" y="15111"/>
                  </a:lnTo>
                  <a:lnTo>
                    <a:pt x="15248" y="15088"/>
                  </a:lnTo>
                  <a:cubicBezTo>
                    <a:pt x="15248" y="15088"/>
                    <a:pt x="15270" y="15065"/>
                    <a:pt x="15270" y="15065"/>
                  </a:cubicBezTo>
                  <a:cubicBezTo>
                    <a:pt x="15270" y="15042"/>
                    <a:pt x="15293" y="15019"/>
                    <a:pt x="15293" y="14997"/>
                  </a:cubicBezTo>
                  <a:lnTo>
                    <a:pt x="15316" y="14974"/>
                  </a:lnTo>
                  <a:lnTo>
                    <a:pt x="15316" y="14951"/>
                  </a:lnTo>
                  <a:lnTo>
                    <a:pt x="15339" y="14928"/>
                  </a:lnTo>
                  <a:lnTo>
                    <a:pt x="15339" y="14905"/>
                  </a:lnTo>
                  <a:lnTo>
                    <a:pt x="15385" y="14814"/>
                  </a:lnTo>
                  <a:lnTo>
                    <a:pt x="15430" y="14746"/>
                  </a:lnTo>
                  <a:lnTo>
                    <a:pt x="15453" y="14700"/>
                  </a:lnTo>
                  <a:cubicBezTo>
                    <a:pt x="15453" y="14677"/>
                    <a:pt x="15476" y="14631"/>
                    <a:pt x="15499" y="14586"/>
                  </a:cubicBezTo>
                  <a:cubicBezTo>
                    <a:pt x="15590" y="14426"/>
                    <a:pt x="15658" y="14289"/>
                    <a:pt x="15750" y="14129"/>
                  </a:cubicBezTo>
                  <a:lnTo>
                    <a:pt x="15750" y="14106"/>
                  </a:lnTo>
                  <a:lnTo>
                    <a:pt x="15795" y="14038"/>
                  </a:lnTo>
                  <a:lnTo>
                    <a:pt x="15818" y="14015"/>
                  </a:lnTo>
                  <a:cubicBezTo>
                    <a:pt x="15841" y="14015"/>
                    <a:pt x="15864" y="13992"/>
                    <a:pt x="15864" y="13970"/>
                  </a:cubicBezTo>
                  <a:cubicBezTo>
                    <a:pt x="15887" y="13924"/>
                    <a:pt x="15910" y="13901"/>
                    <a:pt x="15932" y="13855"/>
                  </a:cubicBezTo>
                  <a:lnTo>
                    <a:pt x="15955" y="13833"/>
                  </a:lnTo>
                  <a:cubicBezTo>
                    <a:pt x="15955" y="13810"/>
                    <a:pt x="15978" y="13787"/>
                    <a:pt x="15978" y="13787"/>
                  </a:cubicBezTo>
                  <a:lnTo>
                    <a:pt x="16024" y="13673"/>
                  </a:lnTo>
                  <a:lnTo>
                    <a:pt x="16047" y="13650"/>
                  </a:lnTo>
                  <a:lnTo>
                    <a:pt x="16069" y="13604"/>
                  </a:lnTo>
                  <a:lnTo>
                    <a:pt x="16092" y="13559"/>
                  </a:lnTo>
                  <a:lnTo>
                    <a:pt x="16138" y="13490"/>
                  </a:lnTo>
                  <a:cubicBezTo>
                    <a:pt x="16229" y="13330"/>
                    <a:pt x="16298" y="13171"/>
                    <a:pt x="16389" y="13011"/>
                  </a:cubicBezTo>
                  <a:lnTo>
                    <a:pt x="16412" y="12988"/>
                  </a:lnTo>
                  <a:lnTo>
                    <a:pt x="16457" y="12920"/>
                  </a:lnTo>
                  <a:cubicBezTo>
                    <a:pt x="16480" y="12897"/>
                    <a:pt x="16503" y="12874"/>
                    <a:pt x="16503" y="12851"/>
                  </a:cubicBezTo>
                  <a:lnTo>
                    <a:pt x="16526" y="12805"/>
                  </a:lnTo>
                  <a:cubicBezTo>
                    <a:pt x="16617" y="12668"/>
                    <a:pt x="16708" y="12509"/>
                    <a:pt x="16800" y="12372"/>
                  </a:cubicBezTo>
                  <a:lnTo>
                    <a:pt x="16823" y="12326"/>
                  </a:lnTo>
                  <a:lnTo>
                    <a:pt x="16937" y="12144"/>
                  </a:lnTo>
                  <a:lnTo>
                    <a:pt x="16960" y="12098"/>
                  </a:lnTo>
                  <a:lnTo>
                    <a:pt x="17005" y="12052"/>
                  </a:lnTo>
                  <a:cubicBezTo>
                    <a:pt x="17028" y="11984"/>
                    <a:pt x="17074" y="11915"/>
                    <a:pt x="17119" y="11847"/>
                  </a:cubicBezTo>
                  <a:lnTo>
                    <a:pt x="17256" y="11619"/>
                  </a:lnTo>
                  <a:lnTo>
                    <a:pt x="17325" y="11504"/>
                  </a:lnTo>
                  <a:lnTo>
                    <a:pt x="17348" y="11459"/>
                  </a:lnTo>
                  <a:lnTo>
                    <a:pt x="17416" y="11345"/>
                  </a:lnTo>
                  <a:lnTo>
                    <a:pt x="17462" y="11253"/>
                  </a:lnTo>
                  <a:lnTo>
                    <a:pt x="17507" y="11162"/>
                  </a:lnTo>
                  <a:cubicBezTo>
                    <a:pt x="17530" y="11139"/>
                    <a:pt x="17553" y="11116"/>
                    <a:pt x="17553" y="11094"/>
                  </a:cubicBezTo>
                  <a:lnTo>
                    <a:pt x="17599" y="11025"/>
                  </a:lnTo>
                  <a:cubicBezTo>
                    <a:pt x="17621" y="11002"/>
                    <a:pt x="17621" y="10979"/>
                    <a:pt x="17644" y="10934"/>
                  </a:cubicBezTo>
                  <a:cubicBezTo>
                    <a:pt x="17644" y="10911"/>
                    <a:pt x="17644" y="10888"/>
                    <a:pt x="17644" y="10865"/>
                  </a:cubicBezTo>
                  <a:cubicBezTo>
                    <a:pt x="17644" y="10842"/>
                    <a:pt x="17621" y="10820"/>
                    <a:pt x="17621" y="10820"/>
                  </a:cubicBezTo>
                  <a:lnTo>
                    <a:pt x="17644" y="10774"/>
                  </a:lnTo>
                  <a:lnTo>
                    <a:pt x="17667" y="10728"/>
                  </a:lnTo>
                  <a:lnTo>
                    <a:pt x="17736" y="10614"/>
                  </a:lnTo>
                  <a:lnTo>
                    <a:pt x="17781" y="10500"/>
                  </a:lnTo>
                  <a:cubicBezTo>
                    <a:pt x="17804" y="10477"/>
                    <a:pt x="17827" y="10432"/>
                    <a:pt x="17850" y="10409"/>
                  </a:cubicBezTo>
                  <a:lnTo>
                    <a:pt x="17873" y="10386"/>
                  </a:lnTo>
                  <a:lnTo>
                    <a:pt x="17918" y="10295"/>
                  </a:lnTo>
                  <a:cubicBezTo>
                    <a:pt x="17987" y="10158"/>
                    <a:pt x="18078" y="10044"/>
                    <a:pt x="18146" y="9907"/>
                  </a:cubicBezTo>
                  <a:lnTo>
                    <a:pt x="18192" y="9838"/>
                  </a:lnTo>
                  <a:lnTo>
                    <a:pt x="18261" y="9747"/>
                  </a:lnTo>
                  <a:lnTo>
                    <a:pt x="18283" y="9701"/>
                  </a:lnTo>
                  <a:lnTo>
                    <a:pt x="18306" y="9656"/>
                  </a:lnTo>
                  <a:lnTo>
                    <a:pt x="18329" y="9633"/>
                  </a:lnTo>
                  <a:lnTo>
                    <a:pt x="18329" y="9610"/>
                  </a:lnTo>
                  <a:lnTo>
                    <a:pt x="18352" y="9587"/>
                  </a:lnTo>
                  <a:cubicBezTo>
                    <a:pt x="18352" y="9564"/>
                    <a:pt x="18375" y="9541"/>
                    <a:pt x="18375" y="9519"/>
                  </a:cubicBezTo>
                  <a:cubicBezTo>
                    <a:pt x="18398" y="9496"/>
                    <a:pt x="18398" y="9473"/>
                    <a:pt x="18398" y="9450"/>
                  </a:cubicBezTo>
                  <a:lnTo>
                    <a:pt x="18420" y="9404"/>
                  </a:lnTo>
                  <a:lnTo>
                    <a:pt x="18443" y="9382"/>
                  </a:lnTo>
                  <a:cubicBezTo>
                    <a:pt x="18443" y="9359"/>
                    <a:pt x="18443" y="9359"/>
                    <a:pt x="18443" y="9336"/>
                  </a:cubicBezTo>
                  <a:cubicBezTo>
                    <a:pt x="18489" y="9313"/>
                    <a:pt x="18512" y="9245"/>
                    <a:pt x="18534" y="9199"/>
                  </a:cubicBezTo>
                  <a:lnTo>
                    <a:pt x="18557" y="9176"/>
                  </a:lnTo>
                  <a:lnTo>
                    <a:pt x="18557" y="9153"/>
                  </a:lnTo>
                  <a:lnTo>
                    <a:pt x="18580" y="9153"/>
                  </a:lnTo>
                  <a:lnTo>
                    <a:pt x="18603" y="9085"/>
                  </a:lnTo>
                  <a:lnTo>
                    <a:pt x="18649" y="8994"/>
                  </a:lnTo>
                  <a:lnTo>
                    <a:pt x="18763" y="8834"/>
                  </a:lnTo>
                  <a:lnTo>
                    <a:pt x="18808" y="8765"/>
                  </a:lnTo>
                  <a:lnTo>
                    <a:pt x="18831" y="8720"/>
                  </a:lnTo>
                  <a:lnTo>
                    <a:pt x="18854" y="8651"/>
                  </a:lnTo>
                  <a:lnTo>
                    <a:pt x="18877" y="8628"/>
                  </a:lnTo>
                  <a:cubicBezTo>
                    <a:pt x="18900" y="8583"/>
                    <a:pt x="18922" y="8560"/>
                    <a:pt x="18945" y="8514"/>
                  </a:cubicBezTo>
                  <a:cubicBezTo>
                    <a:pt x="18945" y="8491"/>
                    <a:pt x="18945" y="8469"/>
                    <a:pt x="18945" y="8423"/>
                  </a:cubicBezTo>
                  <a:cubicBezTo>
                    <a:pt x="18968" y="8423"/>
                    <a:pt x="18991" y="8400"/>
                    <a:pt x="18991" y="8400"/>
                  </a:cubicBezTo>
                  <a:lnTo>
                    <a:pt x="19082" y="8240"/>
                  </a:lnTo>
                  <a:lnTo>
                    <a:pt x="19219" y="8012"/>
                  </a:lnTo>
                  <a:cubicBezTo>
                    <a:pt x="19311" y="7875"/>
                    <a:pt x="19379" y="7738"/>
                    <a:pt x="19470" y="7601"/>
                  </a:cubicBezTo>
                  <a:lnTo>
                    <a:pt x="19539" y="7487"/>
                  </a:lnTo>
                  <a:cubicBezTo>
                    <a:pt x="19584" y="7396"/>
                    <a:pt x="19653" y="7305"/>
                    <a:pt x="19699" y="7213"/>
                  </a:cubicBezTo>
                  <a:lnTo>
                    <a:pt x="19744" y="7145"/>
                  </a:lnTo>
                  <a:cubicBezTo>
                    <a:pt x="19836" y="7008"/>
                    <a:pt x="19904" y="6894"/>
                    <a:pt x="19950" y="6780"/>
                  </a:cubicBezTo>
                  <a:cubicBezTo>
                    <a:pt x="19972" y="6780"/>
                    <a:pt x="19972" y="6757"/>
                    <a:pt x="19972" y="6734"/>
                  </a:cubicBezTo>
                  <a:lnTo>
                    <a:pt x="19972" y="6688"/>
                  </a:lnTo>
                  <a:lnTo>
                    <a:pt x="20018" y="6643"/>
                  </a:lnTo>
                  <a:cubicBezTo>
                    <a:pt x="20087" y="6506"/>
                    <a:pt x="20178" y="6392"/>
                    <a:pt x="20246" y="6255"/>
                  </a:cubicBezTo>
                  <a:lnTo>
                    <a:pt x="20269" y="6232"/>
                  </a:lnTo>
                  <a:lnTo>
                    <a:pt x="20292" y="6186"/>
                  </a:lnTo>
                  <a:lnTo>
                    <a:pt x="20315" y="6163"/>
                  </a:lnTo>
                  <a:cubicBezTo>
                    <a:pt x="20383" y="6049"/>
                    <a:pt x="20452" y="5912"/>
                    <a:pt x="20520" y="5798"/>
                  </a:cubicBezTo>
                  <a:lnTo>
                    <a:pt x="20520" y="5775"/>
                  </a:lnTo>
                  <a:lnTo>
                    <a:pt x="20543" y="5752"/>
                  </a:lnTo>
                  <a:lnTo>
                    <a:pt x="20589" y="5661"/>
                  </a:lnTo>
                  <a:lnTo>
                    <a:pt x="20657" y="5593"/>
                  </a:lnTo>
                  <a:cubicBezTo>
                    <a:pt x="20657" y="5547"/>
                    <a:pt x="20680" y="5524"/>
                    <a:pt x="20703" y="5479"/>
                  </a:cubicBezTo>
                  <a:lnTo>
                    <a:pt x="20726" y="5456"/>
                  </a:lnTo>
                  <a:cubicBezTo>
                    <a:pt x="20749" y="5433"/>
                    <a:pt x="20771" y="5387"/>
                    <a:pt x="20771" y="5342"/>
                  </a:cubicBezTo>
                  <a:cubicBezTo>
                    <a:pt x="20794" y="5319"/>
                    <a:pt x="20794" y="5296"/>
                    <a:pt x="20794" y="5273"/>
                  </a:cubicBezTo>
                  <a:lnTo>
                    <a:pt x="20794" y="5250"/>
                  </a:lnTo>
                  <a:cubicBezTo>
                    <a:pt x="20863" y="5136"/>
                    <a:pt x="20931" y="5022"/>
                    <a:pt x="20977" y="4908"/>
                  </a:cubicBezTo>
                  <a:lnTo>
                    <a:pt x="21022" y="4839"/>
                  </a:lnTo>
                  <a:lnTo>
                    <a:pt x="21022" y="4817"/>
                  </a:lnTo>
                  <a:lnTo>
                    <a:pt x="21045" y="4794"/>
                  </a:lnTo>
                  <a:cubicBezTo>
                    <a:pt x="21045" y="4794"/>
                    <a:pt x="21068" y="4771"/>
                    <a:pt x="21068" y="4748"/>
                  </a:cubicBezTo>
                  <a:lnTo>
                    <a:pt x="21159" y="4588"/>
                  </a:lnTo>
                  <a:lnTo>
                    <a:pt x="21182" y="4543"/>
                  </a:lnTo>
                  <a:cubicBezTo>
                    <a:pt x="21228" y="4543"/>
                    <a:pt x="21273" y="4520"/>
                    <a:pt x="21296" y="4474"/>
                  </a:cubicBezTo>
                  <a:cubicBezTo>
                    <a:pt x="21319" y="4429"/>
                    <a:pt x="21365" y="4383"/>
                    <a:pt x="21388" y="4337"/>
                  </a:cubicBezTo>
                  <a:lnTo>
                    <a:pt x="21410" y="4292"/>
                  </a:lnTo>
                  <a:cubicBezTo>
                    <a:pt x="21433" y="4246"/>
                    <a:pt x="21456" y="4200"/>
                    <a:pt x="21479" y="4155"/>
                  </a:cubicBezTo>
                  <a:lnTo>
                    <a:pt x="21525" y="4063"/>
                  </a:lnTo>
                  <a:lnTo>
                    <a:pt x="21570" y="3972"/>
                  </a:lnTo>
                  <a:lnTo>
                    <a:pt x="21593" y="3926"/>
                  </a:lnTo>
                  <a:lnTo>
                    <a:pt x="21639" y="3858"/>
                  </a:lnTo>
                  <a:cubicBezTo>
                    <a:pt x="21662" y="3789"/>
                    <a:pt x="21707" y="3744"/>
                    <a:pt x="21730" y="3675"/>
                  </a:cubicBezTo>
                  <a:lnTo>
                    <a:pt x="21776" y="3607"/>
                  </a:lnTo>
                  <a:lnTo>
                    <a:pt x="21798" y="3584"/>
                  </a:lnTo>
                  <a:cubicBezTo>
                    <a:pt x="21821" y="3538"/>
                    <a:pt x="21844" y="3470"/>
                    <a:pt x="21867" y="3424"/>
                  </a:cubicBezTo>
                  <a:lnTo>
                    <a:pt x="21913" y="3379"/>
                  </a:lnTo>
                  <a:lnTo>
                    <a:pt x="21935" y="3333"/>
                  </a:lnTo>
                  <a:lnTo>
                    <a:pt x="21981" y="3264"/>
                  </a:lnTo>
                  <a:lnTo>
                    <a:pt x="22004" y="3219"/>
                  </a:lnTo>
                  <a:cubicBezTo>
                    <a:pt x="22050" y="3128"/>
                    <a:pt x="22118" y="3036"/>
                    <a:pt x="22164" y="2945"/>
                  </a:cubicBezTo>
                  <a:lnTo>
                    <a:pt x="22232" y="2854"/>
                  </a:lnTo>
                  <a:lnTo>
                    <a:pt x="22323" y="2694"/>
                  </a:lnTo>
                  <a:lnTo>
                    <a:pt x="22369" y="2648"/>
                  </a:lnTo>
                  <a:cubicBezTo>
                    <a:pt x="22415" y="2580"/>
                    <a:pt x="22460" y="2511"/>
                    <a:pt x="22483" y="2420"/>
                  </a:cubicBezTo>
                  <a:cubicBezTo>
                    <a:pt x="22483" y="2420"/>
                    <a:pt x="22506" y="2420"/>
                    <a:pt x="22506" y="2397"/>
                  </a:cubicBezTo>
                  <a:lnTo>
                    <a:pt x="22529" y="2351"/>
                  </a:lnTo>
                  <a:lnTo>
                    <a:pt x="22552" y="2306"/>
                  </a:lnTo>
                  <a:cubicBezTo>
                    <a:pt x="22575" y="2283"/>
                    <a:pt x="22597" y="2237"/>
                    <a:pt x="22620" y="2215"/>
                  </a:cubicBezTo>
                  <a:cubicBezTo>
                    <a:pt x="22620" y="2192"/>
                    <a:pt x="22643" y="2169"/>
                    <a:pt x="22643" y="2146"/>
                  </a:cubicBezTo>
                  <a:cubicBezTo>
                    <a:pt x="22643" y="2123"/>
                    <a:pt x="22643" y="2100"/>
                    <a:pt x="22620" y="2078"/>
                  </a:cubicBezTo>
                  <a:cubicBezTo>
                    <a:pt x="22620" y="2055"/>
                    <a:pt x="22620" y="2055"/>
                    <a:pt x="22597" y="2032"/>
                  </a:cubicBezTo>
                  <a:lnTo>
                    <a:pt x="22643" y="1986"/>
                  </a:lnTo>
                  <a:lnTo>
                    <a:pt x="22689" y="1941"/>
                  </a:lnTo>
                  <a:cubicBezTo>
                    <a:pt x="22711" y="1872"/>
                    <a:pt x="22757" y="1804"/>
                    <a:pt x="22803" y="1735"/>
                  </a:cubicBezTo>
                  <a:cubicBezTo>
                    <a:pt x="22871" y="1644"/>
                    <a:pt x="22917" y="1553"/>
                    <a:pt x="22963" y="1461"/>
                  </a:cubicBezTo>
                  <a:cubicBezTo>
                    <a:pt x="23008" y="1393"/>
                    <a:pt x="23054" y="1324"/>
                    <a:pt x="23100" y="1256"/>
                  </a:cubicBezTo>
                  <a:lnTo>
                    <a:pt x="23122" y="1233"/>
                  </a:lnTo>
                  <a:cubicBezTo>
                    <a:pt x="23145" y="1187"/>
                    <a:pt x="23168" y="1165"/>
                    <a:pt x="23191" y="1142"/>
                  </a:cubicBezTo>
                  <a:lnTo>
                    <a:pt x="23191" y="1119"/>
                  </a:lnTo>
                  <a:lnTo>
                    <a:pt x="23214" y="1073"/>
                  </a:lnTo>
                  <a:lnTo>
                    <a:pt x="23236" y="1050"/>
                  </a:lnTo>
                  <a:lnTo>
                    <a:pt x="23282" y="936"/>
                  </a:lnTo>
                  <a:cubicBezTo>
                    <a:pt x="23328" y="891"/>
                    <a:pt x="23373" y="799"/>
                    <a:pt x="23419" y="731"/>
                  </a:cubicBezTo>
                  <a:lnTo>
                    <a:pt x="23510" y="571"/>
                  </a:lnTo>
                  <a:cubicBezTo>
                    <a:pt x="23556" y="525"/>
                    <a:pt x="23556" y="503"/>
                    <a:pt x="23579" y="457"/>
                  </a:cubicBezTo>
                  <a:lnTo>
                    <a:pt x="23602" y="434"/>
                  </a:lnTo>
                  <a:lnTo>
                    <a:pt x="23602" y="411"/>
                  </a:lnTo>
                  <a:cubicBezTo>
                    <a:pt x="23625" y="366"/>
                    <a:pt x="23647" y="343"/>
                    <a:pt x="23647" y="320"/>
                  </a:cubicBezTo>
                  <a:cubicBezTo>
                    <a:pt x="23647" y="274"/>
                    <a:pt x="23625" y="229"/>
                    <a:pt x="23579" y="229"/>
                  </a:cubicBezTo>
                  <a:lnTo>
                    <a:pt x="23579" y="160"/>
                  </a:lnTo>
                  <a:cubicBezTo>
                    <a:pt x="23579" y="137"/>
                    <a:pt x="23579" y="115"/>
                    <a:pt x="23556" y="92"/>
                  </a:cubicBezTo>
                  <a:cubicBezTo>
                    <a:pt x="23556" y="69"/>
                    <a:pt x="23533" y="46"/>
                    <a:pt x="23510" y="23"/>
                  </a:cubicBezTo>
                  <a:cubicBezTo>
                    <a:pt x="23488" y="23"/>
                    <a:pt x="23465" y="0"/>
                    <a:pt x="23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14"/>
            <p:cNvSpPr/>
            <p:nvPr/>
          </p:nvSpPr>
          <p:spPr>
            <a:xfrm>
              <a:off x="-700034" y="2226692"/>
              <a:ext cx="1271966" cy="1006328"/>
            </a:xfrm>
            <a:custGeom>
              <a:avLst/>
              <a:gdLst/>
              <a:ahLst/>
              <a:cxnLst/>
              <a:rect l="l" t="t" r="r" b="b"/>
              <a:pathLst>
                <a:path w="22735" h="17987" extrusionOk="0">
                  <a:moveTo>
                    <a:pt x="21684" y="0"/>
                  </a:moveTo>
                  <a:cubicBezTo>
                    <a:pt x="21639" y="0"/>
                    <a:pt x="21570" y="23"/>
                    <a:pt x="21547" y="69"/>
                  </a:cubicBezTo>
                  <a:cubicBezTo>
                    <a:pt x="21410" y="320"/>
                    <a:pt x="21273" y="548"/>
                    <a:pt x="21137" y="777"/>
                  </a:cubicBezTo>
                  <a:cubicBezTo>
                    <a:pt x="21045" y="959"/>
                    <a:pt x="20954" y="1142"/>
                    <a:pt x="20840" y="1302"/>
                  </a:cubicBezTo>
                  <a:cubicBezTo>
                    <a:pt x="20589" y="1758"/>
                    <a:pt x="20338" y="2215"/>
                    <a:pt x="20087" y="2648"/>
                  </a:cubicBezTo>
                  <a:cubicBezTo>
                    <a:pt x="19607" y="3493"/>
                    <a:pt x="19151" y="4337"/>
                    <a:pt x="18671" y="5182"/>
                  </a:cubicBezTo>
                  <a:lnTo>
                    <a:pt x="16959" y="8263"/>
                  </a:lnTo>
                  <a:lnTo>
                    <a:pt x="15636" y="10660"/>
                  </a:lnTo>
                  <a:lnTo>
                    <a:pt x="15293" y="11253"/>
                  </a:lnTo>
                  <a:cubicBezTo>
                    <a:pt x="14905" y="11938"/>
                    <a:pt x="14517" y="12646"/>
                    <a:pt x="14129" y="13330"/>
                  </a:cubicBezTo>
                  <a:lnTo>
                    <a:pt x="13832" y="13878"/>
                  </a:lnTo>
                  <a:cubicBezTo>
                    <a:pt x="13467" y="14540"/>
                    <a:pt x="13102" y="15179"/>
                    <a:pt x="12737" y="15841"/>
                  </a:cubicBezTo>
                  <a:cubicBezTo>
                    <a:pt x="12668" y="15978"/>
                    <a:pt x="12577" y="16138"/>
                    <a:pt x="12509" y="16275"/>
                  </a:cubicBezTo>
                  <a:lnTo>
                    <a:pt x="12440" y="16412"/>
                  </a:lnTo>
                  <a:cubicBezTo>
                    <a:pt x="12417" y="16480"/>
                    <a:pt x="12372" y="16549"/>
                    <a:pt x="12326" y="16640"/>
                  </a:cubicBezTo>
                  <a:cubicBezTo>
                    <a:pt x="12326" y="16663"/>
                    <a:pt x="12303" y="16709"/>
                    <a:pt x="12280" y="16731"/>
                  </a:cubicBezTo>
                  <a:lnTo>
                    <a:pt x="12257" y="16823"/>
                  </a:lnTo>
                  <a:lnTo>
                    <a:pt x="12235" y="16846"/>
                  </a:lnTo>
                  <a:lnTo>
                    <a:pt x="12212" y="16891"/>
                  </a:lnTo>
                  <a:cubicBezTo>
                    <a:pt x="12212" y="16914"/>
                    <a:pt x="12189" y="16937"/>
                    <a:pt x="12189" y="16937"/>
                  </a:cubicBezTo>
                  <a:cubicBezTo>
                    <a:pt x="12189" y="16960"/>
                    <a:pt x="12189" y="16960"/>
                    <a:pt x="12166" y="16982"/>
                  </a:cubicBezTo>
                  <a:lnTo>
                    <a:pt x="12166" y="17005"/>
                  </a:lnTo>
                  <a:cubicBezTo>
                    <a:pt x="12143" y="17005"/>
                    <a:pt x="12143" y="17028"/>
                    <a:pt x="12143" y="17028"/>
                  </a:cubicBezTo>
                  <a:lnTo>
                    <a:pt x="12121" y="17051"/>
                  </a:lnTo>
                  <a:cubicBezTo>
                    <a:pt x="12121" y="17074"/>
                    <a:pt x="12121" y="17074"/>
                    <a:pt x="12121" y="17074"/>
                  </a:cubicBezTo>
                  <a:cubicBezTo>
                    <a:pt x="12098" y="17097"/>
                    <a:pt x="12098" y="17119"/>
                    <a:pt x="12075" y="17142"/>
                  </a:cubicBezTo>
                  <a:cubicBezTo>
                    <a:pt x="12075" y="17188"/>
                    <a:pt x="12098" y="17256"/>
                    <a:pt x="12143" y="17279"/>
                  </a:cubicBezTo>
                  <a:lnTo>
                    <a:pt x="12212" y="17279"/>
                  </a:lnTo>
                  <a:cubicBezTo>
                    <a:pt x="12212" y="17302"/>
                    <a:pt x="12212" y="17348"/>
                    <a:pt x="12235" y="17371"/>
                  </a:cubicBezTo>
                  <a:cubicBezTo>
                    <a:pt x="12235" y="17393"/>
                    <a:pt x="12257" y="17393"/>
                    <a:pt x="12257" y="17416"/>
                  </a:cubicBezTo>
                  <a:lnTo>
                    <a:pt x="12235" y="17393"/>
                  </a:lnTo>
                  <a:lnTo>
                    <a:pt x="12052" y="17393"/>
                  </a:lnTo>
                  <a:cubicBezTo>
                    <a:pt x="12029" y="17393"/>
                    <a:pt x="12006" y="17371"/>
                    <a:pt x="11961" y="17371"/>
                  </a:cubicBezTo>
                  <a:lnTo>
                    <a:pt x="11938" y="17371"/>
                  </a:lnTo>
                  <a:lnTo>
                    <a:pt x="11892" y="17348"/>
                  </a:lnTo>
                  <a:lnTo>
                    <a:pt x="11824" y="17348"/>
                  </a:lnTo>
                  <a:lnTo>
                    <a:pt x="11710" y="17302"/>
                  </a:lnTo>
                  <a:cubicBezTo>
                    <a:pt x="11596" y="17279"/>
                    <a:pt x="11481" y="17256"/>
                    <a:pt x="11367" y="17211"/>
                  </a:cubicBezTo>
                  <a:cubicBezTo>
                    <a:pt x="11276" y="17188"/>
                    <a:pt x="11208" y="17188"/>
                    <a:pt x="11116" y="17165"/>
                  </a:cubicBezTo>
                  <a:lnTo>
                    <a:pt x="11002" y="17119"/>
                  </a:lnTo>
                  <a:cubicBezTo>
                    <a:pt x="10888" y="17074"/>
                    <a:pt x="10774" y="17051"/>
                    <a:pt x="10683" y="17005"/>
                  </a:cubicBezTo>
                  <a:lnTo>
                    <a:pt x="10568" y="16960"/>
                  </a:lnTo>
                  <a:cubicBezTo>
                    <a:pt x="10431" y="16914"/>
                    <a:pt x="10317" y="16868"/>
                    <a:pt x="10180" y="16823"/>
                  </a:cubicBezTo>
                  <a:cubicBezTo>
                    <a:pt x="10135" y="16800"/>
                    <a:pt x="10089" y="16777"/>
                    <a:pt x="10066" y="16777"/>
                  </a:cubicBezTo>
                  <a:cubicBezTo>
                    <a:pt x="10043" y="16754"/>
                    <a:pt x="10043" y="16754"/>
                    <a:pt x="10021" y="16731"/>
                  </a:cubicBezTo>
                  <a:cubicBezTo>
                    <a:pt x="9952" y="16686"/>
                    <a:pt x="9884" y="16663"/>
                    <a:pt x="9815" y="16640"/>
                  </a:cubicBezTo>
                  <a:lnTo>
                    <a:pt x="9792" y="16617"/>
                  </a:lnTo>
                  <a:lnTo>
                    <a:pt x="9633" y="16549"/>
                  </a:lnTo>
                  <a:cubicBezTo>
                    <a:pt x="9564" y="16526"/>
                    <a:pt x="9518" y="16503"/>
                    <a:pt x="9473" y="16480"/>
                  </a:cubicBezTo>
                  <a:lnTo>
                    <a:pt x="9359" y="16458"/>
                  </a:lnTo>
                  <a:cubicBezTo>
                    <a:pt x="9290" y="16435"/>
                    <a:pt x="9245" y="16389"/>
                    <a:pt x="9176" y="16366"/>
                  </a:cubicBezTo>
                  <a:lnTo>
                    <a:pt x="9085" y="16343"/>
                  </a:lnTo>
                  <a:cubicBezTo>
                    <a:pt x="9085" y="16298"/>
                    <a:pt x="9062" y="16275"/>
                    <a:pt x="9016" y="16252"/>
                  </a:cubicBezTo>
                  <a:cubicBezTo>
                    <a:pt x="8993" y="16229"/>
                    <a:pt x="8971" y="16229"/>
                    <a:pt x="8948" y="16229"/>
                  </a:cubicBezTo>
                  <a:cubicBezTo>
                    <a:pt x="8948" y="16229"/>
                    <a:pt x="8948" y="16206"/>
                    <a:pt x="8925" y="16206"/>
                  </a:cubicBezTo>
                  <a:cubicBezTo>
                    <a:pt x="8902" y="16206"/>
                    <a:pt x="8879" y="16184"/>
                    <a:pt x="8857" y="16184"/>
                  </a:cubicBezTo>
                  <a:cubicBezTo>
                    <a:pt x="8857" y="16184"/>
                    <a:pt x="8834" y="16161"/>
                    <a:pt x="8834" y="16161"/>
                  </a:cubicBezTo>
                  <a:lnTo>
                    <a:pt x="8811" y="16161"/>
                  </a:lnTo>
                  <a:cubicBezTo>
                    <a:pt x="8651" y="16092"/>
                    <a:pt x="8514" y="16024"/>
                    <a:pt x="8354" y="15978"/>
                  </a:cubicBezTo>
                  <a:cubicBezTo>
                    <a:pt x="8263" y="15933"/>
                    <a:pt x="8149" y="15887"/>
                    <a:pt x="8035" y="15841"/>
                  </a:cubicBezTo>
                  <a:lnTo>
                    <a:pt x="8012" y="15818"/>
                  </a:lnTo>
                  <a:lnTo>
                    <a:pt x="7966" y="15796"/>
                  </a:lnTo>
                  <a:cubicBezTo>
                    <a:pt x="7898" y="15773"/>
                    <a:pt x="7829" y="15750"/>
                    <a:pt x="7761" y="15727"/>
                  </a:cubicBezTo>
                  <a:lnTo>
                    <a:pt x="7738" y="15704"/>
                  </a:lnTo>
                  <a:cubicBezTo>
                    <a:pt x="7670" y="15659"/>
                    <a:pt x="7624" y="15636"/>
                    <a:pt x="7555" y="15590"/>
                  </a:cubicBezTo>
                  <a:cubicBezTo>
                    <a:pt x="7510" y="15567"/>
                    <a:pt x="7464" y="15544"/>
                    <a:pt x="7419" y="15522"/>
                  </a:cubicBezTo>
                  <a:cubicBezTo>
                    <a:pt x="7350" y="15476"/>
                    <a:pt x="7282" y="15453"/>
                    <a:pt x="7213" y="15408"/>
                  </a:cubicBezTo>
                  <a:cubicBezTo>
                    <a:pt x="7076" y="15339"/>
                    <a:pt x="6939" y="15293"/>
                    <a:pt x="6802" y="15225"/>
                  </a:cubicBezTo>
                  <a:lnTo>
                    <a:pt x="6574" y="15111"/>
                  </a:lnTo>
                  <a:lnTo>
                    <a:pt x="6346" y="14997"/>
                  </a:lnTo>
                  <a:lnTo>
                    <a:pt x="6323" y="14997"/>
                  </a:lnTo>
                  <a:lnTo>
                    <a:pt x="6323" y="14974"/>
                  </a:lnTo>
                  <a:cubicBezTo>
                    <a:pt x="5935" y="14768"/>
                    <a:pt x="5615" y="14586"/>
                    <a:pt x="5296" y="14426"/>
                  </a:cubicBezTo>
                  <a:cubicBezTo>
                    <a:pt x="5204" y="14358"/>
                    <a:pt x="5090" y="14312"/>
                    <a:pt x="4976" y="14266"/>
                  </a:cubicBezTo>
                  <a:cubicBezTo>
                    <a:pt x="4953" y="14243"/>
                    <a:pt x="4953" y="14243"/>
                    <a:pt x="4931" y="14243"/>
                  </a:cubicBezTo>
                  <a:cubicBezTo>
                    <a:pt x="4908" y="14243"/>
                    <a:pt x="4862" y="14266"/>
                    <a:pt x="4839" y="14289"/>
                  </a:cubicBezTo>
                  <a:cubicBezTo>
                    <a:pt x="4794" y="14266"/>
                    <a:pt x="4748" y="14243"/>
                    <a:pt x="4702" y="14221"/>
                  </a:cubicBezTo>
                  <a:cubicBezTo>
                    <a:pt x="4497" y="14084"/>
                    <a:pt x="4269" y="13970"/>
                    <a:pt x="4063" y="13833"/>
                  </a:cubicBezTo>
                  <a:lnTo>
                    <a:pt x="3835" y="13718"/>
                  </a:lnTo>
                  <a:cubicBezTo>
                    <a:pt x="3744" y="13650"/>
                    <a:pt x="3652" y="13604"/>
                    <a:pt x="3561" y="13559"/>
                  </a:cubicBezTo>
                  <a:lnTo>
                    <a:pt x="3424" y="13467"/>
                  </a:lnTo>
                  <a:cubicBezTo>
                    <a:pt x="3356" y="13445"/>
                    <a:pt x="3287" y="13399"/>
                    <a:pt x="3219" y="13353"/>
                  </a:cubicBezTo>
                  <a:lnTo>
                    <a:pt x="3196" y="13330"/>
                  </a:lnTo>
                  <a:cubicBezTo>
                    <a:pt x="3150" y="13308"/>
                    <a:pt x="3127" y="13308"/>
                    <a:pt x="3082" y="13285"/>
                  </a:cubicBezTo>
                  <a:lnTo>
                    <a:pt x="2945" y="13193"/>
                  </a:lnTo>
                  <a:lnTo>
                    <a:pt x="2899" y="13148"/>
                  </a:lnTo>
                  <a:cubicBezTo>
                    <a:pt x="2853" y="13125"/>
                    <a:pt x="2785" y="13079"/>
                    <a:pt x="2739" y="13057"/>
                  </a:cubicBezTo>
                  <a:lnTo>
                    <a:pt x="2671" y="13011"/>
                  </a:lnTo>
                  <a:lnTo>
                    <a:pt x="2648" y="12988"/>
                  </a:lnTo>
                  <a:cubicBezTo>
                    <a:pt x="2602" y="12965"/>
                    <a:pt x="2580" y="12942"/>
                    <a:pt x="2534" y="12920"/>
                  </a:cubicBezTo>
                  <a:cubicBezTo>
                    <a:pt x="2511" y="12897"/>
                    <a:pt x="2488" y="12897"/>
                    <a:pt x="2465" y="12897"/>
                  </a:cubicBezTo>
                  <a:cubicBezTo>
                    <a:pt x="2443" y="12897"/>
                    <a:pt x="2420" y="12897"/>
                    <a:pt x="2397" y="12920"/>
                  </a:cubicBezTo>
                  <a:cubicBezTo>
                    <a:pt x="2351" y="12897"/>
                    <a:pt x="2328" y="12874"/>
                    <a:pt x="2283" y="12851"/>
                  </a:cubicBezTo>
                  <a:lnTo>
                    <a:pt x="2260" y="12828"/>
                  </a:lnTo>
                  <a:cubicBezTo>
                    <a:pt x="2169" y="12760"/>
                    <a:pt x="2055" y="12691"/>
                    <a:pt x="1963" y="12623"/>
                  </a:cubicBezTo>
                  <a:lnTo>
                    <a:pt x="1872" y="12554"/>
                  </a:lnTo>
                  <a:lnTo>
                    <a:pt x="1781" y="12486"/>
                  </a:lnTo>
                  <a:cubicBezTo>
                    <a:pt x="1758" y="12463"/>
                    <a:pt x="1758" y="12463"/>
                    <a:pt x="1735" y="12440"/>
                  </a:cubicBezTo>
                  <a:lnTo>
                    <a:pt x="1689" y="12417"/>
                  </a:lnTo>
                  <a:cubicBezTo>
                    <a:pt x="1667" y="12395"/>
                    <a:pt x="1644" y="12372"/>
                    <a:pt x="1621" y="12349"/>
                  </a:cubicBezTo>
                  <a:lnTo>
                    <a:pt x="1575" y="12326"/>
                  </a:lnTo>
                  <a:lnTo>
                    <a:pt x="1530" y="12303"/>
                  </a:lnTo>
                  <a:lnTo>
                    <a:pt x="1461" y="12235"/>
                  </a:lnTo>
                  <a:cubicBezTo>
                    <a:pt x="1393" y="12166"/>
                    <a:pt x="1301" y="12121"/>
                    <a:pt x="1210" y="12052"/>
                  </a:cubicBezTo>
                  <a:lnTo>
                    <a:pt x="1073" y="11938"/>
                  </a:lnTo>
                  <a:cubicBezTo>
                    <a:pt x="913" y="11801"/>
                    <a:pt x="776" y="11687"/>
                    <a:pt x="617" y="11550"/>
                  </a:cubicBezTo>
                  <a:cubicBezTo>
                    <a:pt x="594" y="11550"/>
                    <a:pt x="571" y="11527"/>
                    <a:pt x="548" y="11504"/>
                  </a:cubicBezTo>
                  <a:lnTo>
                    <a:pt x="525" y="11504"/>
                  </a:lnTo>
                  <a:cubicBezTo>
                    <a:pt x="480" y="11459"/>
                    <a:pt x="457" y="11436"/>
                    <a:pt x="411" y="11413"/>
                  </a:cubicBezTo>
                  <a:cubicBezTo>
                    <a:pt x="411" y="11413"/>
                    <a:pt x="388" y="11390"/>
                    <a:pt x="365" y="11390"/>
                  </a:cubicBezTo>
                  <a:lnTo>
                    <a:pt x="343" y="11367"/>
                  </a:lnTo>
                  <a:lnTo>
                    <a:pt x="320" y="11345"/>
                  </a:lnTo>
                  <a:cubicBezTo>
                    <a:pt x="297" y="11322"/>
                    <a:pt x="251" y="11299"/>
                    <a:pt x="206" y="11299"/>
                  </a:cubicBezTo>
                  <a:cubicBezTo>
                    <a:pt x="229" y="11276"/>
                    <a:pt x="229" y="11231"/>
                    <a:pt x="229" y="11208"/>
                  </a:cubicBezTo>
                  <a:cubicBezTo>
                    <a:pt x="206" y="11185"/>
                    <a:pt x="183" y="11185"/>
                    <a:pt x="160" y="11185"/>
                  </a:cubicBezTo>
                  <a:lnTo>
                    <a:pt x="92" y="11185"/>
                  </a:lnTo>
                  <a:cubicBezTo>
                    <a:pt x="69" y="11208"/>
                    <a:pt x="46" y="11231"/>
                    <a:pt x="46" y="11253"/>
                  </a:cubicBezTo>
                  <a:lnTo>
                    <a:pt x="23" y="11276"/>
                  </a:lnTo>
                  <a:cubicBezTo>
                    <a:pt x="23" y="11322"/>
                    <a:pt x="0" y="11345"/>
                    <a:pt x="0" y="11390"/>
                  </a:cubicBezTo>
                  <a:cubicBezTo>
                    <a:pt x="23" y="11436"/>
                    <a:pt x="23" y="11459"/>
                    <a:pt x="23" y="11482"/>
                  </a:cubicBezTo>
                  <a:cubicBezTo>
                    <a:pt x="46" y="11504"/>
                    <a:pt x="69" y="11550"/>
                    <a:pt x="92" y="11573"/>
                  </a:cubicBezTo>
                  <a:cubicBezTo>
                    <a:pt x="114" y="11596"/>
                    <a:pt x="160" y="11641"/>
                    <a:pt x="183" y="11664"/>
                  </a:cubicBezTo>
                  <a:lnTo>
                    <a:pt x="206" y="11687"/>
                  </a:lnTo>
                  <a:cubicBezTo>
                    <a:pt x="229" y="11710"/>
                    <a:pt x="251" y="11710"/>
                    <a:pt x="274" y="11733"/>
                  </a:cubicBezTo>
                  <a:cubicBezTo>
                    <a:pt x="320" y="11778"/>
                    <a:pt x="388" y="11824"/>
                    <a:pt x="457" y="11870"/>
                  </a:cubicBezTo>
                  <a:cubicBezTo>
                    <a:pt x="502" y="11938"/>
                    <a:pt x="571" y="11984"/>
                    <a:pt x="639" y="12029"/>
                  </a:cubicBezTo>
                  <a:lnTo>
                    <a:pt x="754" y="12121"/>
                  </a:lnTo>
                  <a:lnTo>
                    <a:pt x="822" y="12189"/>
                  </a:lnTo>
                  <a:lnTo>
                    <a:pt x="913" y="12235"/>
                  </a:lnTo>
                  <a:lnTo>
                    <a:pt x="959" y="12280"/>
                  </a:lnTo>
                  <a:cubicBezTo>
                    <a:pt x="982" y="12303"/>
                    <a:pt x="1027" y="12326"/>
                    <a:pt x="1050" y="12349"/>
                  </a:cubicBezTo>
                  <a:cubicBezTo>
                    <a:pt x="1073" y="12372"/>
                    <a:pt x="1096" y="12372"/>
                    <a:pt x="1096" y="12372"/>
                  </a:cubicBezTo>
                  <a:lnTo>
                    <a:pt x="1142" y="12372"/>
                  </a:lnTo>
                  <a:cubicBezTo>
                    <a:pt x="1256" y="12463"/>
                    <a:pt x="1393" y="12554"/>
                    <a:pt x="1507" y="12646"/>
                  </a:cubicBezTo>
                  <a:cubicBezTo>
                    <a:pt x="1552" y="12669"/>
                    <a:pt x="1621" y="12714"/>
                    <a:pt x="1667" y="12760"/>
                  </a:cubicBezTo>
                  <a:cubicBezTo>
                    <a:pt x="1689" y="12783"/>
                    <a:pt x="1712" y="12783"/>
                    <a:pt x="1735" y="12805"/>
                  </a:cubicBezTo>
                  <a:lnTo>
                    <a:pt x="1758" y="12828"/>
                  </a:lnTo>
                  <a:lnTo>
                    <a:pt x="1872" y="12920"/>
                  </a:lnTo>
                  <a:cubicBezTo>
                    <a:pt x="1940" y="12965"/>
                    <a:pt x="2009" y="13011"/>
                    <a:pt x="2077" y="13079"/>
                  </a:cubicBezTo>
                  <a:cubicBezTo>
                    <a:pt x="2214" y="13171"/>
                    <a:pt x="2328" y="13262"/>
                    <a:pt x="2465" y="13330"/>
                  </a:cubicBezTo>
                  <a:lnTo>
                    <a:pt x="2534" y="13376"/>
                  </a:lnTo>
                  <a:cubicBezTo>
                    <a:pt x="2671" y="13467"/>
                    <a:pt x="2808" y="13582"/>
                    <a:pt x="2945" y="13673"/>
                  </a:cubicBezTo>
                  <a:lnTo>
                    <a:pt x="3127" y="13764"/>
                  </a:lnTo>
                  <a:lnTo>
                    <a:pt x="3196" y="13810"/>
                  </a:lnTo>
                  <a:cubicBezTo>
                    <a:pt x="3264" y="13855"/>
                    <a:pt x="3356" y="13901"/>
                    <a:pt x="3424" y="13947"/>
                  </a:cubicBezTo>
                  <a:cubicBezTo>
                    <a:pt x="3447" y="13970"/>
                    <a:pt x="3470" y="13970"/>
                    <a:pt x="3493" y="13970"/>
                  </a:cubicBezTo>
                  <a:lnTo>
                    <a:pt x="3538" y="13970"/>
                  </a:lnTo>
                  <a:lnTo>
                    <a:pt x="3630" y="14015"/>
                  </a:lnTo>
                  <a:lnTo>
                    <a:pt x="3721" y="14061"/>
                  </a:lnTo>
                  <a:cubicBezTo>
                    <a:pt x="3766" y="14107"/>
                    <a:pt x="3835" y="14152"/>
                    <a:pt x="3903" y="14175"/>
                  </a:cubicBezTo>
                  <a:lnTo>
                    <a:pt x="3926" y="14198"/>
                  </a:lnTo>
                  <a:cubicBezTo>
                    <a:pt x="4018" y="14243"/>
                    <a:pt x="4109" y="14289"/>
                    <a:pt x="4200" y="14335"/>
                  </a:cubicBezTo>
                  <a:lnTo>
                    <a:pt x="4269" y="14335"/>
                  </a:lnTo>
                  <a:lnTo>
                    <a:pt x="4337" y="14380"/>
                  </a:lnTo>
                  <a:cubicBezTo>
                    <a:pt x="4520" y="14472"/>
                    <a:pt x="4702" y="14586"/>
                    <a:pt x="4885" y="14700"/>
                  </a:cubicBezTo>
                  <a:cubicBezTo>
                    <a:pt x="5022" y="14768"/>
                    <a:pt x="5159" y="14837"/>
                    <a:pt x="5273" y="14905"/>
                  </a:cubicBezTo>
                  <a:lnTo>
                    <a:pt x="5364" y="14974"/>
                  </a:lnTo>
                  <a:cubicBezTo>
                    <a:pt x="5524" y="15042"/>
                    <a:pt x="5684" y="15134"/>
                    <a:pt x="5844" y="15225"/>
                  </a:cubicBezTo>
                  <a:lnTo>
                    <a:pt x="5912" y="15248"/>
                  </a:lnTo>
                  <a:lnTo>
                    <a:pt x="6003" y="15293"/>
                  </a:lnTo>
                  <a:lnTo>
                    <a:pt x="6049" y="15316"/>
                  </a:lnTo>
                  <a:cubicBezTo>
                    <a:pt x="6117" y="15362"/>
                    <a:pt x="6163" y="15385"/>
                    <a:pt x="6232" y="15408"/>
                  </a:cubicBezTo>
                  <a:lnTo>
                    <a:pt x="6300" y="15408"/>
                  </a:lnTo>
                  <a:cubicBezTo>
                    <a:pt x="6391" y="15453"/>
                    <a:pt x="6483" y="15499"/>
                    <a:pt x="6574" y="15522"/>
                  </a:cubicBezTo>
                  <a:lnTo>
                    <a:pt x="6734" y="15613"/>
                  </a:lnTo>
                  <a:lnTo>
                    <a:pt x="6894" y="15681"/>
                  </a:lnTo>
                  <a:lnTo>
                    <a:pt x="6962" y="15727"/>
                  </a:lnTo>
                  <a:cubicBezTo>
                    <a:pt x="7030" y="15750"/>
                    <a:pt x="7099" y="15796"/>
                    <a:pt x="7190" y="15818"/>
                  </a:cubicBezTo>
                  <a:lnTo>
                    <a:pt x="7282" y="15818"/>
                  </a:lnTo>
                  <a:lnTo>
                    <a:pt x="7304" y="15841"/>
                  </a:lnTo>
                  <a:cubicBezTo>
                    <a:pt x="7373" y="15864"/>
                    <a:pt x="7419" y="15910"/>
                    <a:pt x="7487" y="15933"/>
                  </a:cubicBezTo>
                  <a:lnTo>
                    <a:pt x="7555" y="15978"/>
                  </a:lnTo>
                  <a:cubicBezTo>
                    <a:pt x="7601" y="16001"/>
                    <a:pt x="7647" y="16024"/>
                    <a:pt x="7715" y="16047"/>
                  </a:cubicBezTo>
                  <a:lnTo>
                    <a:pt x="7738" y="16069"/>
                  </a:lnTo>
                  <a:cubicBezTo>
                    <a:pt x="7784" y="16092"/>
                    <a:pt x="7807" y="16092"/>
                    <a:pt x="7852" y="16115"/>
                  </a:cubicBezTo>
                  <a:lnTo>
                    <a:pt x="7943" y="16161"/>
                  </a:lnTo>
                  <a:lnTo>
                    <a:pt x="8012" y="16206"/>
                  </a:lnTo>
                  <a:cubicBezTo>
                    <a:pt x="8080" y="16252"/>
                    <a:pt x="8172" y="16298"/>
                    <a:pt x="8240" y="16343"/>
                  </a:cubicBezTo>
                  <a:lnTo>
                    <a:pt x="8286" y="16366"/>
                  </a:lnTo>
                  <a:cubicBezTo>
                    <a:pt x="8354" y="16389"/>
                    <a:pt x="8400" y="16412"/>
                    <a:pt x="8468" y="16435"/>
                  </a:cubicBezTo>
                  <a:cubicBezTo>
                    <a:pt x="8560" y="16480"/>
                    <a:pt x="8674" y="16526"/>
                    <a:pt x="8765" y="16572"/>
                  </a:cubicBezTo>
                  <a:cubicBezTo>
                    <a:pt x="8788" y="16594"/>
                    <a:pt x="8811" y="16594"/>
                    <a:pt x="8834" y="16594"/>
                  </a:cubicBezTo>
                  <a:lnTo>
                    <a:pt x="8857" y="16617"/>
                  </a:lnTo>
                  <a:cubicBezTo>
                    <a:pt x="8925" y="16640"/>
                    <a:pt x="8993" y="16686"/>
                    <a:pt x="9062" y="16709"/>
                  </a:cubicBezTo>
                  <a:cubicBezTo>
                    <a:pt x="9130" y="16731"/>
                    <a:pt x="9222" y="16777"/>
                    <a:pt x="9313" y="16800"/>
                  </a:cubicBezTo>
                  <a:cubicBezTo>
                    <a:pt x="9427" y="16846"/>
                    <a:pt x="9518" y="16868"/>
                    <a:pt x="9633" y="16914"/>
                  </a:cubicBezTo>
                  <a:lnTo>
                    <a:pt x="9838" y="16982"/>
                  </a:lnTo>
                  <a:lnTo>
                    <a:pt x="9906" y="17005"/>
                  </a:lnTo>
                  <a:lnTo>
                    <a:pt x="9952" y="17028"/>
                  </a:lnTo>
                  <a:cubicBezTo>
                    <a:pt x="10043" y="17074"/>
                    <a:pt x="10112" y="17097"/>
                    <a:pt x="10180" y="17119"/>
                  </a:cubicBezTo>
                  <a:lnTo>
                    <a:pt x="10249" y="17165"/>
                  </a:lnTo>
                  <a:cubicBezTo>
                    <a:pt x="10317" y="17188"/>
                    <a:pt x="10363" y="17211"/>
                    <a:pt x="10431" y="17234"/>
                  </a:cubicBezTo>
                  <a:cubicBezTo>
                    <a:pt x="10546" y="17279"/>
                    <a:pt x="10637" y="17302"/>
                    <a:pt x="10728" y="17348"/>
                  </a:cubicBezTo>
                  <a:cubicBezTo>
                    <a:pt x="10774" y="17348"/>
                    <a:pt x="10797" y="17371"/>
                    <a:pt x="10819" y="17371"/>
                  </a:cubicBezTo>
                  <a:lnTo>
                    <a:pt x="10842" y="17371"/>
                  </a:lnTo>
                  <a:lnTo>
                    <a:pt x="11025" y="17439"/>
                  </a:lnTo>
                  <a:cubicBezTo>
                    <a:pt x="11093" y="17462"/>
                    <a:pt x="11162" y="17485"/>
                    <a:pt x="11230" y="17507"/>
                  </a:cubicBezTo>
                  <a:lnTo>
                    <a:pt x="11299" y="17507"/>
                  </a:lnTo>
                  <a:cubicBezTo>
                    <a:pt x="11322" y="17530"/>
                    <a:pt x="11344" y="17530"/>
                    <a:pt x="11390" y="17530"/>
                  </a:cubicBezTo>
                  <a:cubicBezTo>
                    <a:pt x="11413" y="17553"/>
                    <a:pt x="11459" y="17576"/>
                    <a:pt x="11504" y="17576"/>
                  </a:cubicBezTo>
                  <a:lnTo>
                    <a:pt x="11664" y="17622"/>
                  </a:lnTo>
                  <a:lnTo>
                    <a:pt x="11824" y="17667"/>
                  </a:lnTo>
                  <a:cubicBezTo>
                    <a:pt x="11824" y="17690"/>
                    <a:pt x="11847" y="17690"/>
                    <a:pt x="11869" y="17690"/>
                  </a:cubicBezTo>
                  <a:lnTo>
                    <a:pt x="11892" y="17690"/>
                  </a:lnTo>
                  <a:lnTo>
                    <a:pt x="11984" y="17713"/>
                  </a:lnTo>
                  <a:lnTo>
                    <a:pt x="12098" y="17759"/>
                  </a:lnTo>
                  <a:cubicBezTo>
                    <a:pt x="12257" y="17781"/>
                    <a:pt x="12394" y="17827"/>
                    <a:pt x="12554" y="17873"/>
                  </a:cubicBezTo>
                  <a:lnTo>
                    <a:pt x="12623" y="17873"/>
                  </a:lnTo>
                  <a:cubicBezTo>
                    <a:pt x="12714" y="17895"/>
                    <a:pt x="12805" y="17918"/>
                    <a:pt x="12897" y="17941"/>
                  </a:cubicBezTo>
                  <a:cubicBezTo>
                    <a:pt x="12942" y="17941"/>
                    <a:pt x="12988" y="17941"/>
                    <a:pt x="13034" y="17964"/>
                  </a:cubicBezTo>
                  <a:cubicBezTo>
                    <a:pt x="13079" y="17964"/>
                    <a:pt x="13125" y="17964"/>
                    <a:pt x="13170" y="17987"/>
                  </a:cubicBezTo>
                  <a:lnTo>
                    <a:pt x="13262" y="17987"/>
                  </a:lnTo>
                  <a:cubicBezTo>
                    <a:pt x="13307" y="17964"/>
                    <a:pt x="13353" y="17918"/>
                    <a:pt x="13353" y="17895"/>
                  </a:cubicBezTo>
                  <a:cubicBezTo>
                    <a:pt x="13353" y="17873"/>
                    <a:pt x="13353" y="17850"/>
                    <a:pt x="13353" y="17850"/>
                  </a:cubicBezTo>
                  <a:lnTo>
                    <a:pt x="13376" y="17850"/>
                  </a:lnTo>
                  <a:cubicBezTo>
                    <a:pt x="13422" y="17850"/>
                    <a:pt x="13444" y="17804"/>
                    <a:pt x="13467" y="17759"/>
                  </a:cubicBezTo>
                  <a:cubicBezTo>
                    <a:pt x="13467" y="17736"/>
                    <a:pt x="13467" y="17736"/>
                    <a:pt x="13467" y="17713"/>
                  </a:cubicBezTo>
                  <a:cubicBezTo>
                    <a:pt x="13490" y="17690"/>
                    <a:pt x="13490" y="17667"/>
                    <a:pt x="13490" y="17622"/>
                  </a:cubicBezTo>
                  <a:cubicBezTo>
                    <a:pt x="13490" y="17576"/>
                    <a:pt x="13467" y="17530"/>
                    <a:pt x="13422" y="17530"/>
                  </a:cubicBezTo>
                  <a:cubicBezTo>
                    <a:pt x="13399" y="17507"/>
                    <a:pt x="13353" y="17507"/>
                    <a:pt x="13330" y="17507"/>
                  </a:cubicBezTo>
                  <a:lnTo>
                    <a:pt x="13034" y="17507"/>
                  </a:lnTo>
                  <a:cubicBezTo>
                    <a:pt x="12919" y="17485"/>
                    <a:pt x="12805" y="17485"/>
                    <a:pt x="12691" y="17462"/>
                  </a:cubicBezTo>
                  <a:lnTo>
                    <a:pt x="12646" y="17462"/>
                  </a:lnTo>
                  <a:cubicBezTo>
                    <a:pt x="12600" y="17462"/>
                    <a:pt x="12531" y="17439"/>
                    <a:pt x="12486" y="17439"/>
                  </a:cubicBezTo>
                  <a:cubicBezTo>
                    <a:pt x="12509" y="17439"/>
                    <a:pt x="12531" y="17416"/>
                    <a:pt x="12577" y="17416"/>
                  </a:cubicBezTo>
                  <a:lnTo>
                    <a:pt x="12714" y="17416"/>
                  </a:lnTo>
                  <a:cubicBezTo>
                    <a:pt x="12760" y="17416"/>
                    <a:pt x="12828" y="17439"/>
                    <a:pt x="12874" y="17439"/>
                  </a:cubicBezTo>
                  <a:cubicBezTo>
                    <a:pt x="12919" y="17439"/>
                    <a:pt x="12965" y="17462"/>
                    <a:pt x="13011" y="17462"/>
                  </a:cubicBezTo>
                  <a:lnTo>
                    <a:pt x="13079" y="17462"/>
                  </a:lnTo>
                  <a:lnTo>
                    <a:pt x="13102" y="17485"/>
                  </a:lnTo>
                  <a:lnTo>
                    <a:pt x="13330" y="17485"/>
                  </a:lnTo>
                  <a:cubicBezTo>
                    <a:pt x="13376" y="17485"/>
                    <a:pt x="13399" y="17462"/>
                    <a:pt x="13444" y="17439"/>
                  </a:cubicBezTo>
                  <a:cubicBezTo>
                    <a:pt x="13536" y="17371"/>
                    <a:pt x="13604" y="17279"/>
                    <a:pt x="13650" y="17165"/>
                  </a:cubicBezTo>
                  <a:lnTo>
                    <a:pt x="13673" y="17165"/>
                  </a:lnTo>
                  <a:cubicBezTo>
                    <a:pt x="13695" y="17097"/>
                    <a:pt x="13741" y="17028"/>
                    <a:pt x="13787" y="16982"/>
                  </a:cubicBezTo>
                  <a:cubicBezTo>
                    <a:pt x="13810" y="16937"/>
                    <a:pt x="13832" y="16891"/>
                    <a:pt x="13878" y="16846"/>
                  </a:cubicBezTo>
                  <a:lnTo>
                    <a:pt x="13901" y="16777"/>
                  </a:lnTo>
                  <a:cubicBezTo>
                    <a:pt x="13924" y="16754"/>
                    <a:pt x="13924" y="16731"/>
                    <a:pt x="13947" y="16709"/>
                  </a:cubicBezTo>
                  <a:cubicBezTo>
                    <a:pt x="13969" y="16663"/>
                    <a:pt x="13992" y="16640"/>
                    <a:pt x="13992" y="16617"/>
                  </a:cubicBezTo>
                  <a:cubicBezTo>
                    <a:pt x="14038" y="16572"/>
                    <a:pt x="14061" y="16526"/>
                    <a:pt x="14083" y="16480"/>
                  </a:cubicBezTo>
                  <a:lnTo>
                    <a:pt x="14106" y="16412"/>
                  </a:lnTo>
                  <a:cubicBezTo>
                    <a:pt x="14152" y="16343"/>
                    <a:pt x="14198" y="16275"/>
                    <a:pt x="14220" y="16206"/>
                  </a:cubicBezTo>
                  <a:cubicBezTo>
                    <a:pt x="14266" y="16138"/>
                    <a:pt x="14335" y="16047"/>
                    <a:pt x="14380" y="15955"/>
                  </a:cubicBezTo>
                  <a:cubicBezTo>
                    <a:pt x="14403" y="15864"/>
                    <a:pt x="14449" y="15796"/>
                    <a:pt x="14494" y="15704"/>
                  </a:cubicBezTo>
                  <a:cubicBezTo>
                    <a:pt x="14608" y="15476"/>
                    <a:pt x="14723" y="15248"/>
                    <a:pt x="14860" y="15042"/>
                  </a:cubicBezTo>
                  <a:cubicBezTo>
                    <a:pt x="14905" y="14974"/>
                    <a:pt x="14951" y="14883"/>
                    <a:pt x="14997" y="14814"/>
                  </a:cubicBezTo>
                  <a:cubicBezTo>
                    <a:pt x="15019" y="14723"/>
                    <a:pt x="15065" y="14654"/>
                    <a:pt x="15111" y="14586"/>
                  </a:cubicBezTo>
                  <a:cubicBezTo>
                    <a:pt x="15179" y="14426"/>
                    <a:pt x="15270" y="14289"/>
                    <a:pt x="15362" y="14129"/>
                  </a:cubicBezTo>
                  <a:cubicBezTo>
                    <a:pt x="15407" y="14061"/>
                    <a:pt x="15430" y="13992"/>
                    <a:pt x="15476" y="13947"/>
                  </a:cubicBezTo>
                  <a:cubicBezTo>
                    <a:pt x="15521" y="13855"/>
                    <a:pt x="15567" y="13764"/>
                    <a:pt x="15613" y="13673"/>
                  </a:cubicBezTo>
                  <a:cubicBezTo>
                    <a:pt x="15636" y="13627"/>
                    <a:pt x="15681" y="13559"/>
                    <a:pt x="15727" y="13490"/>
                  </a:cubicBezTo>
                  <a:cubicBezTo>
                    <a:pt x="15773" y="13422"/>
                    <a:pt x="15818" y="13330"/>
                    <a:pt x="15887" y="13239"/>
                  </a:cubicBezTo>
                  <a:cubicBezTo>
                    <a:pt x="15955" y="13125"/>
                    <a:pt x="16024" y="13011"/>
                    <a:pt x="16092" y="12897"/>
                  </a:cubicBezTo>
                  <a:lnTo>
                    <a:pt x="16161" y="12805"/>
                  </a:lnTo>
                  <a:cubicBezTo>
                    <a:pt x="16252" y="12646"/>
                    <a:pt x="16343" y="12509"/>
                    <a:pt x="16435" y="12349"/>
                  </a:cubicBezTo>
                  <a:cubicBezTo>
                    <a:pt x="16503" y="12235"/>
                    <a:pt x="16594" y="12098"/>
                    <a:pt x="16663" y="11984"/>
                  </a:cubicBezTo>
                  <a:lnTo>
                    <a:pt x="16708" y="11892"/>
                  </a:lnTo>
                  <a:cubicBezTo>
                    <a:pt x="16777" y="11801"/>
                    <a:pt x="16823" y="11710"/>
                    <a:pt x="16868" y="11619"/>
                  </a:cubicBezTo>
                  <a:cubicBezTo>
                    <a:pt x="16914" y="11550"/>
                    <a:pt x="16959" y="11504"/>
                    <a:pt x="16982" y="11436"/>
                  </a:cubicBezTo>
                  <a:cubicBezTo>
                    <a:pt x="17028" y="11367"/>
                    <a:pt x="17051" y="11322"/>
                    <a:pt x="17074" y="11276"/>
                  </a:cubicBezTo>
                  <a:lnTo>
                    <a:pt x="17119" y="11208"/>
                  </a:lnTo>
                  <a:cubicBezTo>
                    <a:pt x="17142" y="11162"/>
                    <a:pt x="17165" y="11116"/>
                    <a:pt x="17188" y="11094"/>
                  </a:cubicBezTo>
                  <a:cubicBezTo>
                    <a:pt x="17211" y="11048"/>
                    <a:pt x="17233" y="11025"/>
                    <a:pt x="17256" y="10979"/>
                  </a:cubicBezTo>
                  <a:cubicBezTo>
                    <a:pt x="17302" y="10888"/>
                    <a:pt x="17348" y="10820"/>
                    <a:pt x="17393" y="10751"/>
                  </a:cubicBezTo>
                  <a:cubicBezTo>
                    <a:pt x="17416" y="10706"/>
                    <a:pt x="17439" y="10660"/>
                    <a:pt x="17462" y="10614"/>
                  </a:cubicBezTo>
                  <a:lnTo>
                    <a:pt x="17507" y="10523"/>
                  </a:lnTo>
                  <a:cubicBezTo>
                    <a:pt x="17530" y="10477"/>
                    <a:pt x="17553" y="10454"/>
                    <a:pt x="17576" y="10409"/>
                  </a:cubicBezTo>
                  <a:cubicBezTo>
                    <a:pt x="17599" y="10363"/>
                    <a:pt x="17621" y="10340"/>
                    <a:pt x="17644" y="10295"/>
                  </a:cubicBezTo>
                  <a:cubicBezTo>
                    <a:pt x="17667" y="10226"/>
                    <a:pt x="17690" y="10181"/>
                    <a:pt x="17713" y="10135"/>
                  </a:cubicBezTo>
                  <a:lnTo>
                    <a:pt x="17781" y="10044"/>
                  </a:lnTo>
                  <a:cubicBezTo>
                    <a:pt x="17850" y="9884"/>
                    <a:pt x="17941" y="9747"/>
                    <a:pt x="18032" y="9587"/>
                  </a:cubicBezTo>
                  <a:cubicBezTo>
                    <a:pt x="18055" y="9541"/>
                    <a:pt x="18078" y="9496"/>
                    <a:pt x="18101" y="9473"/>
                  </a:cubicBezTo>
                  <a:lnTo>
                    <a:pt x="18146" y="9359"/>
                  </a:lnTo>
                  <a:lnTo>
                    <a:pt x="18215" y="9245"/>
                  </a:lnTo>
                  <a:cubicBezTo>
                    <a:pt x="18238" y="9222"/>
                    <a:pt x="18261" y="9176"/>
                    <a:pt x="18283" y="9131"/>
                  </a:cubicBezTo>
                  <a:lnTo>
                    <a:pt x="18375" y="8971"/>
                  </a:lnTo>
                  <a:cubicBezTo>
                    <a:pt x="18443" y="8857"/>
                    <a:pt x="18489" y="8765"/>
                    <a:pt x="18557" y="8651"/>
                  </a:cubicBezTo>
                  <a:cubicBezTo>
                    <a:pt x="18649" y="8491"/>
                    <a:pt x="18740" y="8309"/>
                    <a:pt x="18831" y="8149"/>
                  </a:cubicBezTo>
                  <a:cubicBezTo>
                    <a:pt x="18922" y="8012"/>
                    <a:pt x="18991" y="7852"/>
                    <a:pt x="19082" y="7715"/>
                  </a:cubicBezTo>
                  <a:cubicBezTo>
                    <a:pt x="19128" y="7647"/>
                    <a:pt x="19174" y="7556"/>
                    <a:pt x="19219" y="7487"/>
                  </a:cubicBezTo>
                  <a:cubicBezTo>
                    <a:pt x="19242" y="7442"/>
                    <a:pt x="19265" y="7396"/>
                    <a:pt x="19288" y="7350"/>
                  </a:cubicBezTo>
                  <a:lnTo>
                    <a:pt x="19333" y="7259"/>
                  </a:lnTo>
                  <a:cubicBezTo>
                    <a:pt x="19379" y="7168"/>
                    <a:pt x="19425" y="7099"/>
                    <a:pt x="19470" y="7031"/>
                  </a:cubicBezTo>
                  <a:cubicBezTo>
                    <a:pt x="19493" y="6985"/>
                    <a:pt x="19516" y="6939"/>
                    <a:pt x="19539" y="6894"/>
                  </a:cubicBezTo>
                  <a:lnTo>
                    <a:pt x="19607" y="6802"/>
                  </a:lnTo>
                  <a:cubicBezTo>
                    <a:pt x="19699" y="6643"/>
                    <a:pt x="19790" y="6483"/>
                    <a:pt x="19881" y="6323"/>
                  </a:cubicBezTo>
                  <a:cubicBezTo>
                    <a:pt x="19972" y="6186"/>
                    <a:pt x="20064" y="6049"/>
                    <a:pt x="20132" y="5912"/>
                  </a:cubicBezTo>
                  <a:cubicBezTo>
                    <a:pt x="20178" y="5844"/>
                    <a:pt x="20201" y="5775"/>
                    <a:pt x="20246" y="5707"/>
                  </a:cubicBezTo>
                  <a:cubicBezTo>
                    <a:pt x="20292" y="5638"/>
                    <a:pt x="20360" y="5547"/>
                    <a:pt x="20406" y="5456"/>
                  </a:cubicBezTo>
                  <a:lnTo>
                    <a:pt x="20452" y="5364"/>
                  </a:lnTo>
                  <a:cubicBezTo>
                    <a:pt x="20475" y="5319"/>
                    <a:pt x="20520" y="5273"/>
                    <a:pt x="20543" y="5227"/>
                  </a:cubicBezTo>
                  <a:lnTo>
                    <a:pt x="20589" y="5113"/>
                  </a:lnTo>
                  <a:lnTo>
                    <a:pt x="20657" y="4999"/>
                  </a:lnTo>
                  <a:cubicBezTo>
                    <a:pt x="20726" y="4862"/>
                    <a:pt x="20794" y="4702"/>
                    <a:pt x="20885" y="4566"/>
                  </a:cubicBezTo>
                  <a:cubicBezTo>
                    <a:pt x="20931" y="4497"/>
                    <a:pt x="20977" y="4406"/>
                    <a:pt x="21022" y="4337"/>
                  </a:cubicBezTo>
                  <a:cubicBezTo>
                    <a:pt x="21068" y="4269"/>
                    <a:pt x="21114" y="4178"/>
                    <a:pt x="21137" y="4109"/>
                  </a:cubicBezTo>
                  <a:cubicBezTo>
                    <a:pt x="21205" y="4018"/>
                    <a:pt x="21251" y="3949"/>
                    <a:pt x="21296" y="3858"/>
                  </a:cubicBezTo>
                  <a:cubicBezTo>
                    <a:pt x="21319" y="3789"/>
                    <a:pt x="21342" y="3744"/>
                    <a:pt x="21388" y="3675"/>
                  </a:cubicBezTo>
                  <a:cubicBezTo>
                    <a:pt x="21433" y="3584"/>
                    <a:pt x="21479" y="3516"/>
                    <a:pt x="21525" y="3447"/>
                  </a:cubicBezTo>
                  <a:cubicBezTo>
                    <a:pt x="21570" y="3379"/>
                    <a:pt x="21593" y="3310"/>
                    <a:pt x="21639" y="3242"/>
                  </a:cubicBezTo>
                  <a:cubicBezTo>
                    <a:pt x="21707" y="3128"/>
                    <a:pt x="21753" y="3036"/>
                    <a:pt x="21798" y="2922"/>
                  </a:cubicBezTo>
                  <a:lnTo>
                    <a:pt x="21867" y="2785"/>
                  </a:lnTo>
                  <a:lnTo>
                    <a:pt x="22027" y="2488"/>
                  </a:lnTo>
                  <a:lnTo>
                    <a:pt x="22118" y="2329"/>
                  </a:lnTo>
                  <a:lnTo>
                    <a:pt x="22164" y="2237"/>
                  </a:lnTo>
                  <a:cubicBezTo>
                    <a:pt x="22278" y="2032"/>
                    <a:pt x="22369" y="1827"/>
                    <a:pt x="22483" y="1644"/>
                  </a:cubicBezTo>
                  <a:lnTo>
                    <a:pt x="22506" y="1575"/>
                  </a:lnTo>
                  <a:cubicBezTo>
                    <a:pt x="22552" y="1484"/>
                    <a:pt x="22597" y="1370"/>
                    <a:pt x="22643" y="1279"/>
                  </a:cubicBezTo>
                  <a:cubicBezTo>
                    <a:pt x="22689" y="1210"/>
                    <a:pt x="22711" y="1142"/>
                    <a:pt x="22711" y="1073"/>
                  </a:cubicBezTo>
                  <a:cubicBezTo>
                    <a:pt x="22711" y="1028"/>
                    <a:pt x="22734" y="959"/>
                    <a:pt x="22711" y="914"/>
                  </a:cubicBezTo>
                  <a:cubicBezTo>
                    <a:pt x="22689" y="868"/>
                    <a:pt x="22666" y="845"/>
                    <a:pt x="22643" y="822"/>
                  </a:cubicBezTo>
                  <a:lnTo>
                    <a:pt x="22643" y="799"/>
                  </a:lnTo>
                  <a:cubicBezTo>
                    <a:pt x="22597" y="777"/>
                    <a:pt x="22575" y="731"/>
                    <a:pt x="22552" y="708"/>
                  </a:cubicBezTo>
                  <a:cubicBezTo>
                    <a:pt x="22529" y="685"/>
                    <a:pt x="22483" y="662"/>
                    <a:pt x="22460" y="617"/>
                  </a:cubicBezTo>
                  <a:lnTo>
                    <a:pt x="22415" y="571"/>
                  </a:lnTo>
                  <a:cubicBezTo>
                    <a:pt x="22392" y="548"/>
                    <a:pt x="22369" y="503"/>
                    <a:pt x="22346" y="480"/>
                  </a:cubicBezTo>
                  <a:cubicBezTo>
                    <a:pt x="22323" y="434"/>
                    <a:pt x="22278" y="411"/>
                    <a:pt x="22232" y="366"/>
                  </a:cubicBezTo>
                  <a:cubicBezTo>
                    <a:pt x="22209" y="343"/>
                    <a:pt x="22186" y="320"/>
                    <a:pt x="22164" y="297"/>
                  </a:cubicBezTo>
                  <a:cubicBezTo>
                    <a:pt x="22141" y="274"/>
                    <a:pt x="22095" y="252"/>
                    <a:pt x="22072" y="229"/>
                  </a:cubicBezTo>
                  <a:cubicBezTo>
                    <a:pt x="22050" y="206"/>
                    <a:pt x="22004" y="183"/>
                    <a:pt x="21981" y="137"/>
                  </a:cubicBezTo>
                  <a:lnTo>
                    <a:pt x="21935" y="115"/>
                  </a:lnTo>
                  <a:cubicBezTo>
                    <a:pt x="21890" y="92"/>
                    <a:pt x="21867" y="69"/>
                    <a:pt x="21821" y="69"/>
                  </a:cubicBezTo>
                  <a:cubicBezTo>
                    <a:pt x="21798" y="46"/>
                    <a:pt x="21776" y="23"/>
                    <a:pt x="217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14"/>
            <p:cNvSpPr/>
            <p:nvPr/>
          </p:nvSpPr>
          <p:spPr>
            <a:xfrm>
              <a:off x="-46220" y="2650669"/>
              <a:ext cx="240127" cy="419886"/>
            </a:xfrm>
            <a:custGeom>
              <a:avLst/>
              <a:gdLst/>
              <a:ahLst/>
              <a:cxnLst/>
              <a:rect l="l" t="t" r="r" b="b"/>
              <a:pathLst>
                <a:path w="4292" h="7505" extrusionOk="0">
                  <a:moveTo>
                    <a:pt x="4224" y="0"/>
                  </a:moveTo>
                  <a:cubicBezTo>
                    <a:pt x="4224" y="0"/>
                    <a:pt x="4201" y="0"/>
                    <a:pt x="4201" y="23"/>
                  </a:cubicBezTo>
                  <a:cubicBezTo>
                    <a:pt x="4132" y="115"/>
                    <a:pt x="4087" y="206"/>
                    <a:pt x="4041" y="297"/>
                  </a:cubicBezTo>
                  <a:cubicBezTo>
                    <a:pt x="3972" y="411"/>
                    <a:pt x="3904" y="525"/>
                    <a:pt x="3858" y="617"/>
                  </a:cubicBezTo>
                  <a:cubicBezTo>
                    <a:pt x="3721" y="845"/>
                    <a:pt x="3584" y="1073"/>
                    <a:pt x="3447" y="1302"/>
                  </a:cubicBezTo>
                  <a:cubicBezTo>
                    <a:pt x="3196" y="1735"/>
                    <a:pt x="2945" y="2169"/>
                    <a:pt x="2671" y="2625"/>
                  </a:cubicBezTo>
                  <a:cubicBezTo>
                    <a:pt x="2420" y="3059"/>
                    <a:pt x="2146" y="3516"/>
                    <a:pt x="1873" y="3972"/>
                  </a:cubicBezTo>
                  <a:cubicBezTo>
                    <a:pt x="1621" y="4429"/>
                    <a:pt x="1370" y="4862"/>
                    <a:pt x="1119" y="5296"/>
                  </a:cubicBezTo>
                  <a:cubicBezTo>
                    <a:pt x="891" y="5684"/>
                    <a:pt x="663" y="6095"/>
                    <a:pt x="457" y="6483"/>
                  </a:cubicBezTo>
                  <a:cubicBezTo>
                    <a:pt x="366" y="6643"/>
                    <a:pt x="275" y="6802"/>
                    <a:pt x="183" y="6962"/>
                  </a:cubicBezTo>
                  <a:cubicBezTo>
                    <a:pt x="138" y="7053"/>
                    <a:pt x="92" y="7122"/>
                    <a:pt x="46" y="7190"/>
                  </a:cubicBezTo>
                  <a:lnTo>
                    <a:pt x="24" y="7236"/>
                  </a:lnTo>
                  <a:cubicBezTo>
                    <a:pt x="1" y="7282"/>
                    <a:pt x="1" y="7327"/>
                    <a:pt x="1" y="7350"/>
                  </a:cubicBezTo>
                  <a:cubicBezTo>
                    <a:pt x="1" y="7419"/>
                    <a:pt x="46" y="7464"/>
                    <a:pt x="92" y="7487"/>
                  </a:cubicBezTo>
                  <a:cubicBezTo>
                    <a:pt x="115" y="7499"/>
                    <a:pt x="143" y="7504"/>
                    <a:pt x="172" y="7504"/>
                  </a:cubicBezTo>
                  <a:cubicBezTo>
                    <a:pt x="201" y="7504"/>
                    <a:pt x="229" y="7499"/>
                    <a:pt x="252" y="7487"/>
                  </a:cubicBezTo>
                  <a:cubicBezTo>
                    <a:pt x="298" y="7442"/>
                    <a:pt x="320" y="7396"/>
                    <a:pt x="366" y="7327"/>
                  </a:cubicBezTo>
                  <a:cubicBezTo>
                    <a:pt x="412" y="7259"/>
                    <a:pt x="457" y="7168"/>
                    <a:pt x="480" y="7099"/>
                  </a:cubicBezTo>
                  <a:cubicBezTo>
                    <a:pt x="594" y="6917"/>
                    <a:pt x="686" y="6757"/>
                    <a:pt x="777" y="6574"/>
                  </a:cubicBezTo>
                  <a:cubicBezTo>
                    <a:pt x="1005" y="6163"/>
                    <a:pt x="1256" y="5730"/>
                    <a:pt x="1484" y="5296"/>
                  </a:cubicBezTo>
                  <a:cubicBezTo>
                    <a:pt x="1713" y="4862"/>
                    <a:pt x="1964" y="4406"/>
                    <a:pt x="2215" y="3949"/>
                  </a:cubicBezTo>
                  <a:cubicBezTo>
                    <a:pt x="2443" y="3493"/>
                    <a:pt x="2694" y="3036"/>
                    <a:pt x="2945" y="2557"/>
                  </a:cubicBezTo>
                  <a:cubicBezTo>
                    <a:pt x="3174" y="2146"/>
                    <a:pt x="3379" y="1712"/>
                    <a:pt x="3607" y="1302"/>
                  </a:cubicBezTo>
                  <a:cubicBezTo>
                    <a:pt x="3721" y="1073"/>
                    <a:pt x="3835" y="868"/>
                    <a:pt x="3950" y="640"/>
                  </a:cubicBezTo>
                  <a:cubicBezTo>
                    <a:pt x="4018" y="548"/>
                    <a:pt x="4064" y="434"/>
                    <a:pt x="4109" y="343"/>
                  </a:cubicBezTo>
                  <a:cubicBezTo>
                    <a:pt x="4178" y="252"/>
                    <a:pt x="4224" y="160"/>
                    <a:pt x="4269" y="69"/>
                  </a:cubicBezTo>
                  <a:cubicBezTo>
                    <a:pt x="4292" y="46"/>
                    <a:pt x="4269" y="23"/>
                    <a:pt x="424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14"/>
            <p:cNvSpPr/>
            <p:nvPr/>
          </p:nvSpPr>
          <p:spPr>
            <a:xfrm>
              <a:off x="-74306" y="3100158"/>
              <a:ext cx="20477" cy="19246"/>
            </a:xfrm>
            <a:custGeom>
              <a:avLst/>
              <a:gdLst/>
              <a:ahLst/>
              <a:cxnLst/>
              <a:rect l="l" t="t" r="r" b="b"/>
              <a:pathLst>
                <a:path w="366" h="344" extrusionOk="0">
                  <a:moveTo>
                    <a:pt x="160" y="1"/>
                  </a:moveTo>
                  <a:cubicBezTo>
                    <a:pt x="69" y="1"/>
                    <a:pt x="1" y="92"/>
                    <a:pt x="1" y="184"/>
                  </a:cubicBezTo>
                  <a:cubicBezTo>
                    <a:pt x="1" y="229"/>
                    <a:pt x="24" y="275"/>
                    <a:pt x="69" y="321"/>
                  </a:cubicBezTo>
                  <a:cubicBezTo>
                    <a:pt x="92" y="343"/>
                    <a:pt x="138" y="343"/>
                    <a:pt x="183" y="343"/>
                  </a:cubicBezTo>
                  <a:cubicBezTo>
                    <a:pt x="275" y="343"/>
                    <a:pt x="366" y="252"/>
                    <a:pt x="343" y="161"/>
                  </a:cubicBezTo>
                  <a:cubicBezTo>
                    <a:pt x="343" y="115"/>
                    <a:pt x="320" y="69"/>
                    <a:pt x="297" y="47"/>
                  </a:cubicBezTo>
                  <a:cubicBezTo>
                    <a:pt x="252" y="24"/>
                    <a:pt x="206" y="1"/>
                    <a:pt x="16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14"/>
            <p:cNvSpPr/>
            <p:nvPr/>
          </p:nvSpPr>
          <p:spPr>
            <a:xfrm>
              <a:off x="-659192" y="1931676"/>
              <a:ext cx="536425" cy="947639"/>
            </a:xfrm>
            <a:custGeom>
              <a:avLst/>
              <a:gdLst/>
              <a:ahLst/>
              <a:cxnLst/>
              <a:rect l="l" t="t" r="r" b="b"/>
              <a:pathLst>
                <a:path w="9588" h="16938" extrusionOk="0">
                  <a:moveTo>
                    <a:pt x="9473" y="1"/>
                  </a:moveTo>
                  <a:cubicBezTo>
                    <a:pt x="9428" y="1"/>
                    <a:pt x="9405" y="24"/>
                    <a:pt x="9382" y="47"/>
                  </a:cubicBezTo>
                  <a:cubicBezTo>
                    <a:pt x="9154" y="457"/>
                    <a:pt x="8903" y="868"/>
                    <a:pt x="8674" y="1256"/>
                  </a:cubicBezTo>
                  <a:cubicBezTo>
                    <a:pt x="8446" y="1667"/>
                    <a:pt x="8218" y="2055"/>
                    <a:pt x="7990" y="2466"/>
                  </a:cubicBezTo>
                  <a:cubicBezTo>
                    <a:pt x="7487" y="3333"/>
                    <a:pt x="7031" y="4178"/>
                    <a:pt x="6552" y="5045"/>
                  </a:cubicBezTo>
                  <a:cubicBezTo>
                    <a:pt x="5570" y="6780"/>
                    <a:pt x="4589" y="8515"/>
                    <a:pt x="3607" y="10272"/>
                  </a:cubicBezTo>
                  <a:cubicBezTo>
                    <a:pt x="2626" y="12030"/>
                    <a:pt x="1644" y="13787"/>
                    <a:pt x="663" y="15545"/>
                  </a:cubicBezTo>
                  <a:cubicBezTo>
                    <a:pt x="503" y="15819"/>
                    <a:pt x="343" y="16093"/>
                    <a:pt x="206" y="16367"/>
                  </a:cubicBezTo>
                  <a:cubicBezTo>
                    <a:pt x="160" y="16435"/>
                    <a:pt x="115" y="16526"/>
                    <a:pt x="92" y="16595"/>
                  </a:cubicBezTo>
                  <a:cubicBezTo>
                    <a:pt x="69" y="16640"/>
                    <a:pt x="46" y="16686"/>
                    <a:pt x="24" y="16709"/>
                  </a:cubicBezTo>
                  <a:cubicBezTo>
                    <a:pt x="1" y="16777"/>
                    <a:pt x="24" y="16846"/>
                    <a:pt x="69" y="16892"/>
                  </a:cubicBezTo>
                  <a:cubicBezTo>
                    <a:pt x="92" y="16914"/>
                    <a:pt x="138" y="16937"/>
                    <a:pt x="183" y="16937"/>
                  </a:cubicBezTo>
                  <a:cubicBezTo>
                    <a:pt x="206" y="16937"/>
                    <a:pt x="252" y="16914"/>
                    <a:pt x="275" y="16869"/>
                  </a:cubicBezTo>
                  <a:cubicBezTo>
                    <a:pt x="297" y="16869"/>
                    <a:pt x="297" y="16846"/>
                    <a:pt x="320" y="16823"/>
                  </a:cubicBezTo>
                  <a:cubicBezTo>
                    <a:pt x="343" y="16777"/>
                    <a:pt x="366" y="16755"/>
                    <a:pt x="389" y="16709"/>
                  </a:cubicBezTo>
                  <a:cubicBezTo>
                    <a:pt x="434" y="16640"/>
                    <a:pt x="480" y="16572"/>
                    <a:pt x="526" y="16481"/>
                  </a:cubicBezTo>
                  <a:cubicBezTo>
                    <a:pt x="663" y="16252"/>
                    <a:pt x="800" y="16001"/>
                    <a:pt x="937" y="15750"/>
                  </a:cubicBezTo>
                  <a:cubicBezTo>
                    <a:pt x="1439" y="14860"/>
                    <a:pt x="1918" y="13970"/>
                    <a:pt x="2420" y="13080"/>
                  </a:cubicBezTo>
                  <a:cubicBezTo>
                    <a:pt x="3379" y="11368"/>
                    <a:pt x="4338" y="9633"/>
                    <a:pt x="5296" y="7898"/>
                  </a:cubicBezTo>
                  <a:cubicBezTo>
                    <a:pt x="5798" y="7008"/>
                    <a:pt x="6278" y="6118"/>
                    <a:pt x="6780" y="5228"/>
                  </a:cubicBezTo>
                  <a:cubicBezTo>
                    <a:pt x="7259" y="4383"/>
                    <a:pt x="7738" y="3516"/>
                    <a:pt x="8218" y="2671"/>
                  </a:cubicBezTo>
                  <a:cubicBezTo>
                    <a:pt x="8446" y="2261"/>
                    <a:pt x="8651" y="1850"/>
                    <a:pt x="8880" y="1416"/>
                  </a:cubicBezTo>
                  <a:cubicBezTo>
                    <a:pt x="9108" y="1005"/>
                    <a:pt x="9336" y="571"/>
                    <a:pt x="9564" y="138"/>
                  </a:cubicBezTo>
                  <a:cubicBezTo>
                    <a:pt x="9587" y="92"/>
                    <a:pt x="9564" y="24"/>
                    <a:pt x="951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14"/>
            <p:cNvSpPr/>
            <p:nvPr/>
          </p:nvSpPr>
          <p:spPr>
            <a:xfrm>
              <a:off x="-548078" y="1934250"/>
              <a:ext cx="416361" cy="690168"/>
            </a:xfrm>
            <a:custGeom>
              <a:avLst/>
              <a:gdLst/>
              <a:ahLst/>
              <a:cxnLst/>
              <a:rect l="l" t="t" r="r" b="b"/>
              <a:pathLst>
                <a:path w="7442" h="12336" extrusionOk="0">
                  <a:moveTo>
                    <a:pt x="7076" y="1"/>
                  </a:moveTo>
                  <a:cubicBezTo>
                    <a:pt x="7008" y="1"/>
                    <a:pt x="6917" y="1"/>
                    <a:pt x="6825" y="23"/>
                  </a:cubicBezTo>
                  <a:lnTo>
                    <a:pt x="6848" y="23"/>
                  </a:lnTo>
                  <a:cubicBezTo>
                    <a:pt x="6802" y="23"/>
                    <a:pt x="6757" y="46"/>
                    <a:pt x="6711" y="69"/>
                  </a:cubicBezTo>
                  <a:lnTo>
                    <a:pt x="6643" y="69"/>
                  </a:lnTo>
                  <a:cubicBezTo>
                    <a:pt x="6597" y="92"/>
                    <a:pt x="6574" y="115"/>
                    <a:pt x="6551" y="160"/>
                  </a:cubicBezTo>
                  <a:cubicBezTo>
                    <a:pt x="6529" y="183"/>
                    <a:pt x="6529" y="229"/>
                    <a:pt x="6551" y="274"/>
                  </a:cubicBezTo>
                  <a:lnTo>
                    <a:pt x="6574" y="274"/>
                  </a:lnTo>
                  <a:cubicBezTo>
                    <a:pt x="6551" y="274"/>
                    <a:pt x="6551" y="297"/>
                    <a:pt x="6551" y="297"/>
                  </a:cubicBezTo>
                  <a:cubicBezTo>
                    <a:pt x="6529" y="320"/>
                    <a:pt x="6529" y="343"/>
                    <a:pt x="6506" y="366"/>
                  </a:cubicBezTo>
                  <a:cubicBezTo>
                    <a:pt x="6460" y="411"/>
                    <a:pt x="6437" y="457"/>
                    <a:pt x="6392" y="525"/>
                  </a:cubicBezTo>
                  <a:cubicBezTo>
                    <a:pt x="6323" y="640"/>
                    <a:pt x="6255" y="754"/>
                    <a:pt x="6186" y="868"/>
                  </a:cubicBezTo>
                  <a:cubicBezTo>
                    <a:pt x="6118" y="959"/>
                    <a:pt x="6049" y="1096"/>
                    <a:pt x="6004" y="1210"/>
                  </a:cubicBezTo>
                  <a:cubicBezTo>
                    <a:pt x="5981" y="1256"/>
                    <a:pt x="5958" y="1302"/>
                    <a:pt x="5912" y="1347"/>
                  </a:cubicBezTo>
                  <a:cubicBezTo>
                    <a:pt x="5912" y="1393"/>
                    <a:pt x="5889" y="1416"/>
                    <a:pt x="5889" y="1439"/>
                  </a:cubicBezTo>
                  <a:cubicBezTo>
                    <a:pt x="5889" y="1439"/>
                    <a:pt x="5867" y="1439"/>
                    <a:pt x="5867" y="1461"/>
                  </a:cubicBezTo>
                  <a:cubicBezTo>
                    <a:pt x="5867" y="1461"/>
                    <a:pt x="5844" y="1484"/>
                    <a:pt x="5844" y="1507"/>
                  </a:cubicBezTo>
                  <a:cubicBezTo>
                    <a:pt x="5798" y="1575"/>
                    <a:pt x="5752" y="1644"/>
                    <a:pt x="5707" y="1712"/>
                  </a:cubicBezTo>
                  <a:cubicBezTo>
                    <a:pt x="5593" y="1895"/>
                    <a:pt x="5501" y="2055"/>
                    <a:pt x="5387" y="2237"/>
                  </a:cubicBezTo>
                  <a:cubicBezTo>
                    <a:pt x="5205" y="2557"/>
                    <a:pt x="5022" y="2876"/>
                    <a:pt x="4862" y="3196"/>
                  </a:cubicBezTo>
                  <a:cubicBezTo>
                    <a:pt x="4839" y="3242"/>
                    <a:pt x="4817" y="3310"/>
                    <a:pt x="4771" y="3356"/>
                  </a:cubicBezTo>
                  <a:cubicBezTo>
                    <a:pt x="4611" y="3630"/>
                    <a:pt x="4451" y="3904"/>
                    <a:pt x="4292" y="4178"/>
                  </a:cubicBezTo>
                  <a:cubicBezTo>
                    <a:pt x="4200" y="4337"/>
                    <a:pt x="4132" y="4474"/>
                    <a:pt x="4041" y="4611"/>
                  </a:cubicBezTo>
                  <a:cubicBezTo>
                    <a:pt x="3949" y="4771"/>
                    <a:pt x="3858" y="4954"/>
                    <a:pt x="3767" y="5113"/>
                  </a:cubicBezTo>
                  <a:cubicBezTo>
                    <a:pt x="3767" y="5159"/>
                    <a:pt x="3744" y="5182"/>
                    <a:pt x="3721" y="5227"/>
                  </a:cubicBezTo>
                  <a:cubicBezTo>
                    <a:pt x="3698" y="5227"/>
                    <a:pt x="3675" y="5227"/>
                    <a:pt x="3653" y="5250"/>
                  </a:cubicBezTo>
                  <a:cubicBezTo>
                    <a:pt x="3607" y="5342"/>
                    <a:pt x="3561" y="5410"/>
                    <a:pt x="3516" y="5501"/>
                  </a:cubicBezTo>
                  <a:cubicBezTo>
                    <a:pt x="3470" y="5570"/>
                    <a:pt x="3424" y="5638"/>
                    <a:pt x="3379" y="5730"/>
                  </a:cubicBezTo>
                  <a:cubicBezTo>
                    <a:pt x="3287" y="5889"/>
                    <a:pt x="3196" y="6049"/>
                    <a:pt x="3105" y="6209"/>
                  </a:cubicBezTo>
                  <a:cubicBezTo>
                    <a:pt x="3013" y="6392"/>
                    <a:pt x="2922" y="6551"/>
                    <a:pt x="2831" y="6734"/>
                  </a:cubicBezTo>
                  <a:cubicBezTo>
                    <a:pt x="2808" y="6780"/>
                    <a:pt x="2785" y="6825"/>
                    <a:pt x="2762" y="6871"/>
                  </a:cubicBezTo>
                  <a:cubicBezTo>
                    <a:pt x="2740" y="6917"/>
                    <a:pt x="2717" y="6939"/>
                    <a:pt x="2694" y="6962"/>
                  </a:cubicBezTo>
                  <a:cubicBezTo>
                    <a:pt x="2648" y="7076"/>
                    <a:pt x="2580" y="7168"/>
                    <a:pt x="2534" y="7259"/>
                  </a:cubicBezTo>
                  <a:cubicBezTo>
                    <a:pt x="2488" y="7350"/>
                    <a:pt x="2443" y="7419"/>
                    <a:pt x="2397" y="7510"/>
                  </a:cubicBezTo>
                  <a:cubicBezTo>
                    <a:pt x="2352" y="7578"/>
                    <a:pt x="2329" y="7647"/>
                    <a:pt x="2283" y="7715"/>
                  </a:cubicBezTo>
                  <a:cubicBezTo>
                    <a:pt x="2237" y="7807"/>
                    <a:pt x="2192" y="7875"/>
                    <a:pt x="2146" y="7967"/>
                  </a:cubicBezTo>
                  <a:cubicBezTo>
                    <a:pt x="2032" y="8172"/>
                    <a:pt x="1941" y="8377"/>
                    <a:pt x="1827" y="8583"/>
                  </a:cubicBezTo>
                  <a:cubicBezTo>
                    <a:pt x="1827" y="8606"/>
                    <a:pt x="1827" y="8628"/>
                    <a:pt x="1804" y="8628"/>
                  </a:cubicBezTo>
                  <a:cubicBezTo>
                    <a:pt x="1804" y="8651"/>
                    <a:pt x="1804" y="8651"/>
                    <a:pt x="1804" y="8651"/>
                  </a:cubicBezTo>
                  <a:cubicBezTo>
                    <a:pt x="1758" y="8720"/>
                    <a:pt x="1712" y="8788"/>
                    <a:pt x="1667" y="8857"/>
                  </a:cubicBezTo>
                  <a:cubicBezTo>
                    <a:pt x="1484" y="9176"/>
                    <a:pt x="1279" y="9496"/>
                    <a:pt x="1096" y="9815"/>
                  </a:cubicBezTo>
                  <a:cubicBezTo>
                    <a:pt x="1028" y="9952"/>
                    <a:pt x="959" y="10089"/>
                    <a:pt x="868" y="10226"/>
                  </a:cubicBezTo>
                  <a:cubicBezTo>
                    <a:pt x="845" y="10295"/>
                    <a:pt x="799" y="10363"/>
                    <a:pt x="754" y="10454"/>
                  </a:cubicBezTo>
                  <a:cubicBezTo>
                    <a:pt x="708" y="10546"/>
                    <a:pt x="662" y="10637"/>
                    <a:pt x="594" y="10728"/>
                  </a:cubicBezTo>
                  <a:cubicBezTo>
                    <a:pt x="571" y="10774"/>
                    <a:pt x="548" y="10843"/>
                    <a:pt x="525" y="10888"/>
                  </a:cubicBezTo>
                  <a:cubicBezTo>
                    <a:pt x="480" y="10957"/>
                    <a:pt x="434" y="11025"/>
                    <a:pt x="411" y="11094"/>
                  </a:cubicBezTo>
                  <a:lnTo>
                    <a:pt x="297" y="11322"/>
                  </a:lnTo>
                  <a:cubicBezTo>
                    <a:pt x="252" y="11390"/>
                    <a:pt x="229" y="11436"/>
                    <a:pt x="206" y="11504"/>
                  </a:cubicBezTo>
                  <a:cubicBezTo>
                    <a:pt x="160" y="11573"/>
                    <a:pt x="137" y="11641"/>
                    <a:pt x="115" y="11710"/>
                  </a:cubicBezTo>
                  <a:cubicBezTo>
                    <a:pt x="92" y="11733"/>
                    <a:pt x="92" y="11778"/>
                    <a:pt x="69" y="11801"/>
                  </a:cubicBezTo>
                  <a:cubicBezTo>
                    <a:pt x="46" y="11847"/>
                    <a:pt x="23" y="11892"/>
                    <a:pt x="23" y="11938"/>
                  </a:cubicBezTo>
                  <a:cubicBezTo>
                    <a:pt x="0" y="11984"/>
                    <a:pt x="46" y="12052"/>
                    <a:pt x="92" y="12075"/>
                  </a:cubicBezTo>
                  <a:cubicBezTo>
                    <a:pt x="92" y="12075"/>
                    <a:pt x="92" y="12098"/>
                    <a:pt x="69" y="12121"/>
                  </a:cubicBezTo>
                  <a:cubicBezTo>
                    <a:pt x="69" y="12144"/>
                    <a:pt x="46" y="12189"/>
                    <a:pt x="46" y="12212"/>
                  </a:cubicBezTo>
                  <a:cubicBezTo>
                    <a:pt x="46" y="12235"/>
                    <a:pt x="69" y="12258"/>
                    <a:pt x="92" y="12281"/>
                  </a:cubicBezTo>
                  <a:cubicBezTo>
                    <a:pt x="104" y="12318"/>
                    <a:pt x="145" y="12335"/>
                    <a:pt x="190" y="12335"/>
                  </a:cubicBezTo>
                  <a:cubicBezTo>
                    <a:pt x="226" y="12335"/>
                    <a:pt x="266" y="12324"/>
                    <a:pt x="297" y="12303"/>
                  </a:cubicBezTo>
                  <a:cubicBezTo>
                    <a:pt x="320" y="12235"/>
                    <a:pt x="366" y="12189"/>
                    <a:pt x="389" y="12144"/>
                  </a:cubicBezTo>
                  <a:lnTo>
                    <a:pt x="411" y="12121"/>
                  </a:lnTo>
                  <a:cubicBezTo>
                    <a:pt x="427" y="12137"/>
                    <a:pt x="444" y="12153"/>
                    <a:pt x="468" y="12153"/>
                  </a:cubicBezTo>
                  <a:cubicBezTo>
                    <a:pt x="478" y="12153"/>
                    <a:pt x="489" y="12150"/>
                    <a:pt x="503" y="12144"/>
                  </a:cubicBezTo>
                  <a:cubicBezTo>
                    <a:pt x="548" y="12144"/>
                    <a:pt x="594" y="12121"/>
                    <a:pt x="617" y="12075"/>
                  </a:cubicBezTo>
                  <a:cubicBezTo>
                    <a:pt x="640" y="12052"/>
                    <a:pt x="640" y="12029"/>
                    <a:pt x="662" y="12029"/>
                  </a:cubicBezTo>
                  <a:lnTo>
                    <a:pt x="685" y="12029"/>
                  </a:lnTo>
                  <a:cubicBezTo>
                    <a:pt x="708" y="12007"/>
                    <a:pt x="754" y="12007"/>
                    <a:pt x="777" y="11961"/>
                  </a:cubicBezTo>
                  <a:cubicBezTo>
                    <a:pt x="822" y="11892"/>
                    <a:pt x="891" y="11801"/>
                    <a:pt x="936" y="11710"/>
                  </a:cubicBezTo>
                  <a:cubicBezTo>
                    <a:pt x="982" y="11641"/>
                    <a:pt x="1028" y="11550"/>
                    <a:pt x="1073" y="11482"/>
                  </a:cubicBezTo>
                  <a:cubicBezTo>
                    <a:pt x="1165" y="11299"/>
                    <a:pt x="1256" y="11139"/>
                    <a:pt x="1347" y="10957"/>
                  </a:cubicBezTo>
                  <a:cubicBezTo>
                    <a:pt x="1393" y="10865"/>
                    <a:pt x="1416" y="10797"/>
                    <a:pt x="1461" y="10706"/>
                  </a:cubicBezTo>
                  <a:cubicBezTo>
                    <a:pt x="1507" y="10614"/>
                    <a:pt x="1553" y="10523"/>
                    <a:pt x="1598" y="10432"/>
                  </a:cubicBezTo>
                  <a:cubicBezTo>
                    <a:pt x="1644" y="10363"/>
                    <a:pt x="1690" y="10295"/>
                    <a:pt x="1735" y="10203"/>
                  </a:cubicBezTo>
                  <a:cubicBezTo>
                    <a:pt x="1758" y="10135"/>
                    <a:pt x="1804" y="10066"/>
                    <a:pt x="1827" y="9998"/>
                  </a:cubicBezTo>
                  <a:cubicBezTo>
                    <a:pt x="1941" y="9815"/>
                    <a:pt x="2055" y="9633"/>
                    <a:pt x="2169" y="9450"/>
                  </a:cubicBezTo>
                  <a:cubicBezTo>
                    <a:pt x="2192" y="9382"/>
                    <a:pt x="2237" y="9313"/>
                    <a:pt x="2283" y="9245"/>
                  </a:cubicBezTo>
                  <a:cubicBezTo>
                    <a:pt x="2283" y="9222"/>
                    <a:pt x="2306" y="9199"/>
                    <a:pt x="2306" y="9199"/>
                  </a:cubicBezTo>
                  <a:cubicBezTo>
                    <a:pt x="2352" y="9108"/>
                    <a:pt x="2397" y="9039"/>
                    <a:pt x="2443" y="8971"/>
                  </a:cubicBezTo>
                  <a:cubicBezTo>
                    <a:pt x="2443" y="8948"/>
                    <a:pt x="2443" y="8948"/>
                    <a:pt x="2466" y="8925"/>
                  </a:cubicBezTo>
                  <a:cubicBezTo>
                    <a:pt x="2466" y="8902"/>
                    <a:pt x="2488" y="8880"/>
                    <a:pt x="2488" y="8857"/>
                  </a:cubicBezTo>
                  <a:cubicBezTo>
                    <a:pt x="2488" y="8811"/>
                    <a:pt x="2488" y="8765"/>
                    <a:pt x="2466" y="8743"/>
                  </a:cubicBezTo>
                  <a:cubicBezTo>
                    <a:pt x="2488" y="8697"/>
                    <a:pt x="2511" y="8674"/>
                    <a:pt x="2534" y="8651"/>
                  </a:cubicBezTo>
                  <a:cubicBezTo>
                    <a:pt x="2557" y="8606"/>
                    <a:pt x="2557" y="8583"/>
                    <a:pt x="2580" y="8560"/>
                  </a:cubicBezTo>
                  <a:cubicBezTo>
                    <a:pt x="2603" y="8560"/>
                    <a:pt x="2625" y="8560"/>
                    <a:pt x="2648" y="8537"/>
                  </a:cubicBezTo>
                  <a:cubicBezTo>
                    <a:pt x="2671" y="8537"/>
                    <a:pt x="2694" y="8514"/>
                    <a:pt x="2717" y="8469"/>
                  </a:cubicBezTo>
                  <a:cubicBezTo>
                    <a:pt x="2762" y="8400"/>
                    <a:pt x="2808" y="8332"/>
                    <a:pt x="2854" y="8240"/>
                  </a:cubicBezTo>
                  <a:cubicBezTo>
                    <a:pt x="2876" y="8172"/>
                    <a:pt x="2922" y="8081"/>
                    <a:pt x="2968" y="7989"/>
                  </a:cubicBezTo>
                  <a:cubicBezTo>
                    <a:pt x="3059" y="7830"/>
                    <a:pt x="3150" y="7670"/>
                    <a:pt x="3242" y="7487"/>
                  </a:cubicBezTo>
                  <a:cubicBezTo>
                    <a:pt x="3310" y="7350"/>
                    <a:pt x="3401" y="7190"/>
                    <a:pt x="3470" y="7031"/>
                  </a:cubicBezTo>
                  <a:lnTo>
                    <a:pt x="3493" y="7031"/>
                  </a:lnTo>
                  <a:cubicBezTo>
                    <a:pt x="3516" y="7008"/>
                    <a:pt x="3516" y="6985"/>
                    <a:pt x="3538" y="6962"/>
                  </a:cubicBezTo>
                  <a:cubicBezTo>
                    <a:pt x="3561" y="6939"/>
                    <a:pt x="3561" y="6917"/>
                    <a:pt x="3561" y="6894"/>
                  </a:cubicBezTo>
                  <a:cubicBezTo>
                    <a:pt x="3584" y="6871"/>
                    <a:pt x="3584" y="6848"/>
                    <a:pt x="3584" y="6848"/>
                  </a:cubicBezTo>
                  <a:cubicBezTo>
                    <a:pt x="3630" y="6780"/>
                    <a:pt x="3653" y="6734"/>
                    <a:pt x="3675" y="6688"/>
                  </a:cubicBezTo>
                  <a:cubicBezTo>
                    <a:pt x="3721" y="6620"/>
                    <a:pt x="3744" y="6551"/>
                    <a:pt x="3789" y="6483"/>
                  </a:cubicBezTo>
                  <a:cubicBezTo>
                    <a:pt x="3881" y="6300"/>
                    <a:pt x="3972" y="6141"/>
                    <a:pt x="4086" y="5981"/>
                  </a:cubicBezTo>
                  <a:cubicBezTo>
                    <a:pt x="4178" y="5844"/>
                    <a:pt x="4269" y="5684"/>
                    <a:pt x="4337" y="5524"/>
                  </a:cubicBezTo>
                  <a:cubicBezTo>
                    <a:pt x="4451" y="5364"/>
                    <a:pt x="4543" y="5205"/>
                    <a:pt x="4634" y="5068"/>
                  </a:cubicBezTo>
                  <a:cubicBezTo>
                    <a:pt x="4725" y="4908"/>
                    <a:pt x="4817" y="4748"/>
                    <a:pt x="4908" y="4588"/>
                  </a:cubicBezTo>
                  <a:cubicBezTo>
                    <a:pt x="5022" y="4406"/>
                    <a:pt x="5136" y="4223"/>
                    <a:pt x="5227" y="4018"/>
                  </a:cubicBezTo>
                  <a:cubicBezTo>
                    <a:pt x="5227" y="3972"/>
                    <a:pt x="5227" y="3926"/>
                    <a:pt x="5205" y="3904"/>
                  </a:cubicBezTo>
                  <a:cubicBezTo>
                    <a:pt x="5205" y="3881"/>
                    <a:pt x="5227" y="3858"/>
                    <a:pt x="5205" y="3835"/>
                  </a:cubicBezTo>
                  <a:cubicBezTo>
                    <a:pt x="5364" y="3516"/>
                    <a:pt x="5547" y="3196"/>
                    <a:pt x="5752" y="2876"/>
                  </a:cubicBezTo>
                  <a:cubicBezTo>
                    <a:pt x="5844" y="2717"/>
                    <a:pt x="5935" y="2557"/>
                    <a:pt x="6049" y="2397"/>
                  </a:cubicBezTo>
                  <a:cubicBezTo>
                    <a:pt x="6141" y="2237"/>
                    <a:pt x="6232" y="2078"/>
                    <a:pt x="6346" y="1918"/>
                  </a:cubicBezTo>
                  <a:cubicBezTo>
                    <a:pt x="6346" y="1895"/>
                    <a:pt x="6369" y="1872"/>
                    <a:pt x="6369" y="1849"/>
                  </a:cubicBezTo>
                  <a:cubicBezTo>
                    <a:pt x="6414" y="1849"/>
                    <a:pt x="6437" y="1827"/>
                    <a:pt x="6460" y="1804"/>
                  </a:cubicBezTo>
                  <a:cubicBezTo>
                    <a:pt x="6529" y="1690"/>
                    <a:pt x="6597" y="1575"/>
                    <a:pt x="6665" y="1461"/>
                  </a:cubicBezTo>
                  <a:cubicBezTo>
                    <a:pt x="6734" y="1347"/>
                    <a:pt x="6802" y="1256"/>
                    <a:pt x="6848" y="1142"/>
                  </a:cubicBezTo>
                  <a:cubicBezTo>
                    <a:pt x="6917" y="1028"/>
                    <a:pt x="6985" y="914"/>
                    <a:pt x="7076" y="799"/>
                  </a:cubicBezTo>
                  <a:cubicBezTo>
                    <a:pt x="7122" y="708"/>
                    <a:pt x="7190" y="594"/>
                    <a:pt x="7236" y="503"/>
                  </a:cubicBezTo>
                  <a:cubicBezTo>
                    <a:pt x="7259" y="457"/>
                    <a:pt x="7259" y="411"/>
                    <a:pt x="7236" y="389"/>
                  </a:cubicBezTo>
                  <a:cubicBezTo>
                    <a:pt x="7259" y="366"/>
                    <a:pt x="7259" y="366"/>
                    <a:pt x="7259" y="366"/>
                  </a:cubicBezTo>
                  <a:cubicBezTo>
                    <a:pt x="7282" y="343"/>
                    <a:pt x="7305" y="297"/>
                    <a:pt x="7305" y="274"/>
                  </a:cubicBezTo>
                  <a:cubicBezTo>
                    <a:pt x="7305" y="274"/>
                    <a:pt x="7305" y="252"/>
                    <a:pt x="7305" y="229"/>
                  </a:cubicBezTo>
                  <a:cubicBezTo>
                    <a:pt x="7350" y="229"/>
                    <a:pt x="7419" y="206"/>
                    <a:pt x="7419" y="137"/>
                  </a:cubicBezTo>
                  <a:cubicBezTo>
                    <a:pt x="7442" y="92"/>
                    <a:pt x="7396" y="23"/>
                    <a:pt x="7327" y="23"/>
                  </a:cubicBezTo>
                  <a:cubicBezTo>
                    <a:pt x="7259" y="1"/>
                    <a:pt x="7168" y="1"/>
                    <a:pt x="709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14"/>
            <p:cNvSpPr/>
            <p:nvPr/>
          </p:nvSpPr>
          <p:spPr>
            <a:xfrm>
              <a:off x="-693656" y="2538269"/>
              <a:ext cx="195425" cy="338482"/>
            </a:xfrm>
            <a:custGeom>
              <a:avLst/>
              <a:gdLst/>
              <a:ahLst/>
              <a:cxnLst/>
              <a:rect l="l" t="t" r="r" b="b"/>
              <a:pathLst>
                <a:path w="3493" h="6050" extrusionOk="0">
                  <a:moveTo>
                    <a:pt x="3401" y="1"/>
                  </a:moveTo>
                  <a:cubicBezTo>
                    <a:pt x="3333" y="92"/>
                    <a:pt x="3264" y="161"/>
                    <a:pt x="3219" y="252"/>
                  </a:cubicBezTo>
                  <a:cubicBezTo>
                    <a:pt x="3196" y="298"/>
                    <a:pt x="3173" y="343"/>
                    <a:pt x="3127" y="389"/>
                  </a:cubicBezTo>
                  <a:cubicBezTo>
                    <a:pt x="3105" y="435"/>
                    <a:pt x="3082" y="503"/>
                    <a:pt x="3036" y="549"/>
                  </a:cubicBezTo>
                  <a:cubicBezTo>
                    <a:pt x="3036" y="549"/>
                    <a:pt x="3013" y="526"/>
                    <a:pt x="3013" y="526"/>
                  </a:cubicBezTo>
                  <a:cubicBezTo>
                    <a:pt x="3007" y="519"/>
                    <a:pt x="2998" y="516"/>
                    <a:pt x="2989" y="516"/>
                  </a:cubicBezTo>
                  <a:cubicBezTo>
                    <a:pt x="2966" y="516"/>
                    <a:pt x="2938" y="533"/>
                    <a:pt x="2922" y="549"/>
                  </a:cubicBezTo>
                  <a:cubicBezTo>
                    <a:pt x="2854" y="640"/>
                    <a:pt x="2785" y="731"/>
                    <a:pt x="2717" y="823"/>
                  </a:cubicBezTo>
                  <a:cubicBezTo>
                    <a:pt x="2717" y="845"/>
                    <a:pt x="2694" y="868"/>
                    <a:pt x="2671" y="914"/>
                  </a:cubicBezTo>
                  <a:cubicBezTo>
                    <a:pt x="2648" y="914"/>
                    <a:pt x="2625" y="914"/>
                    <a:pt x="2602" y="937"/>
                  </a:cubicBezTo>
                  <a:cubicBezTo>
                    <a:pt x="2534" y="1005"/>
                    <a:pt x="2488" y="1096"/>
                    <a:pt x="2420" y="1188"/>
                  </a:cubicBezTo>
                  <a:cubicBezTo>
                    <a:pt x="2397" y="1233"/>
                    <a:pt x="2374" y="1279"/>
                    <a:pt x="2351" y="1325"/>
                  </a:cubicBezTo>
                  <a:cubicBezTo>
                    <a:pt x="2306" y="1393"/>
                    <a:pt x="2260" y="1462"/>
                    <a:pt x="2214" y="1553"/>
                  </a:cubicBezTo>
                  <a:cubicBezTo>
                    <a:pt x="2169" y="1621"/>
                    <a:pt x="2123" y="1713"/>
                    <a:pt x="2078" y="1781"/>
                  </a:cubicBezTo>
                  <a:lnTo>
                    <a:pt x="1941" y="2032"/>
                  </a:lnTo>
                  <a:cubicBezTo>
                    <a:pt x="1826" y="2215"/>
                    <a:pt x="1735" y="2375"/>
                    <a:pt x="1644" y="2557"/>
                  </a:cubicBezTo>
                  <a:cubicBezTo>
                    <a:pt x="1575" y="2694"/>
                    <a:pt x="1484" y="2854"/>
                    <a:pt x="1393" y="3014"/>
                  </a:cubicBezTo>
                  <a:cubicBezTo>
                    <a:pt x="1301" y="3196"/>
                    <a:pt x="1210" y="3356"/>
                    <a:pt x="1119" y="3539"/>
                  </a:cubicBezTo>
                  <a:cubicBezTo>
                    <a:pt x="1073" y="3630"/>
                    <a:pt x="1028" y="3699"/>
                    <a:pt x="982" y="3790"/>
                  </a:cubicBezTo>
                  <a:cubicBezTo>
                    <a:pt x="936" y="3881"/>
                    <a:pt x="891" y="3972"/>
                    <a:pt x="845" y="4041"/>
                  </a:cubicBezTo>
                  <a:cubicBezTo>
                    <a:pt x="845" y="4064"/>
                    <a:pt x="845" y="4087"/>
                    <a:pt x="845" y="4109"/>
                  </a:cubicBezTo>
                  <a:cubicBezTo>
                    <a:pt x="822" y="4132"/>
                    <a:pt x="799" y="4155"/>
                    <a:pt x="776" y="4155"/>
                  </a:cubicBezTo>
                  <a:cubicBezTo>
                    <a:pt x="754" y="4178"/>
                    <a:pt x="731" y="4201"/>
                    <a:pt x="708" y="4246"/>
                  </a:cubicBezTo>
                  <a:cubicBezTo>
                    <a:pt x="708" y="4269"/>
                    <a:pt x="685" y="4292"/>
                    <a:pt x="662" y="4292"/>
                  </a:cubicBezTo>
                  <a:cubicBezTo>
                    <a:pt x="640" y="4338"/>
                    <a:pt x="617" y="4383"/>
                    <a:pt x="571" y="4429"/>
                  </a:cubicBezTo>
                  <a:cubicBezTo>
                    <a:pt x="503" y="4520"/>
                    <a:pt x="457" y="4612"/>
                    <a:pt x="388" y="4726"/>
                  </a:cubicBezTo>
                  <a:cubicBezTo>
                    <a:pt x="343" y="4794"/>
                    <a:pt x="297" y="4885"/>
                    <a:pt x="251" y="4977"/>
                  </a:cubicBezTo>
                  <a:cubicBezTo>
                    <a:pt x="229" y="5000"/>
                    <a:pt x="206" y="5045"/>
                    <a:pt x="183" y="5091"/>
                  </a:cubicBezTo>
                  <a:cubicBezTo>
                    <a:pt x="160" y="5137"/>
                    <a:pt x="137" y="5205"/>
                    <a:pt x="137" y="5273"/>
                  </a:cubicBezTo>
                  <a:cubicBezTo>
                    <a:pt x="115" y="5296"/>
                    <a:pt x="92" y="5342"/>
                    <a:pt x="69" y="5388"/>
                  </a:cubicBezTo>
                  <a:cubicBezTo>
                    <a:pt x="69" y="5388"/>
                    <a:pt x="88" y="5368"/>
                    <a:pt x="91" y="5365"/>
                  </a:cubicBezTo>
                  <a:lnTo>
                    <a:pt x="91" y="5365"/>
                  </a:lnTo>
                  <a:cubicBezTo>
                    <a:pt x="69" y="5388"/>
                    <a:pt x="46" y="5411"/>
                    <a:pt x="46" y="5456"/>
                  </a:cubicBezTo>
                  <a:cubicBezTo>
                    <a:pt x="23" y="5456"/>
                    <a:pt x="23" y="5479"/>
                    <a:pt x="23" y="5502"/>
                  </a:cubicBezTo>
                  <a:cubicBezTo>
                    <a:pt x="0" y="5525"/>
                    <a:pt x="0" y="5525"/>
                    <a:pt x="0" y="5547"/>
                  </a:cubicBezTo>
                  <a:cubicBezTo>
                    <a:pt x="23" y="5570"/>
                    <a:pt x="23" y="5593"/>
                    <a:pt x="46" y="5616"/>
                  </a:cubicBezTo>
                  <a:cubicBezTo>
                    <a:pt x="46" y="5639"/>
                    <a:pt x="69" y="5662"/>
                    <a:pt x="92" y="5684"/>
                  </a:cubicBezTo>
                  <a:cubicBezTo>
                    <a:pt x="92" y="5707"/>
                    <a:pt x="115" y="5707"/>
                    <a:pt x="115" y="5730"/>
                  </a:cubicBezTo>
                  <a:cubicBezTo>
                    <a:pt x="137" y="5730"/>
                    <a:pt x="137" y="5753"/>
                    <a:pt x="160" y="5753"/>
                  </a:cubicBezTo>
                  <a:cubicBezTo>
                    <a:pt x="160" y="5776"/>
                    <a:pt x="160" y="5776"/>
                    <a:pt x="160" y="5776"/>
                  </a:cubicBezTo>
                  <a:cubicBezTo>
                    <a:pt x="183" y="5821"/>
                    <a:pt x="229" y="5867"/>
                    <a:pt x="274" y="5867"/>
                  </a:cubicBezTo>
                  <a:cubicBezTo>
                    <a:pt x="297" y="5890"/>
                    <a:pt x="320" y="5913"/>
                    <a:pt x="343" y="5935"/>
                  </a:cubicBezTo>
                  <a:cubicBezTo>
                    <a:pt x="366" y="5958"/>
                    <a:pt x="388" y="5981"/>
                    <a:pt x="411" y="6004"/>
                  </a:cubicBezTo>
                  <a:cubicBezTo>
                    <a:pt x="434" y="6050"/>
                    <a:pt x="480" y="6050"/>
                    <a:pt x="525" y="6050"/>
                  </a:cubicBezTo>
                  <a:cubicBezTo>
                    <a:pt x="571" y="6050"/>
                    <a:pt x="594" y="6027"/>
                    <a:pt x="640" y="6004"/>
                  </a:cubicBezTo>
                  <a:cubicBezTo>
                    <a:pt x="662" y="5981"/>
                    <a:pt x="662" y="5935"/>
                    <a:pt x="685" y="5913"/>
                  </a:cubicBezTo>
                  <a:cubicBezTo>
                    <a:pt x="685" y="5867"/>
                    <a:pt x="708" y="5821"/>
                    <a:pt x="708" y="5776"/>
                  </a:cubicBezTo>
                  <a:cubicBezTo>
                    <a:pt x="731" y="5753"/>
                    <a:pt x="731" y="5753"/>
                    <a:pt x="754" y="5753"/>
                  </a:cubicBezTo>
                  <a:cubicBezTo>
                    <a:pt x="754" y="5730"/>
                    <a:pt x="776" y="5730"/>
                    <a:pt x="799" y="5707"/>
                  </a:cubicBezTo>
                  <a:cubicBezTo>
                    <a:pt x="822" y="5684"/>
                    <a:pt x="845" y="5662"/>
                    <a:pt x="845" y="5639"/>
                  </a:cubicBezTo>
                  <a:lnTo>
                    <a:pt x="913" y="5525"/>
                  </a:lnTo>
                  <a:cubicBezTo>
                    <a:pt x="959" y="5479"/>
                    <a:pt x="982" y="5410"/>
                    <a:pt x="1005" y="5365"/>
                  </a:cubicBezTo>
                  <a:cubicBezTo>
                    <a:pt x="1073" y="5251"/>
                    <a:pt x="1119" y="5114"/>
                    <a:pt x="1187" y="5000"/>
                  </a:cubicBezTo>
                  <a:cubicBezTo>
                    <a:pt x="1187" y="5000"/>
                    <a:pt x="1187" y="4977"/>
                    <a:pt x="1187" y="4977"/>
                  </a:cubicBezTo>
                  <a:cubicBezTo>
                    <a:pt x="1210" y="4931"/>
                    <a:pt x="1233" y="4908"/>
                    <a:pt x="1233" y="4885"/>
                  </a:cubicBezTo>
                  <a:cubicBezTo>
                    <a:pt x="1279" y="4794"/>
                    <a:pt x="1324" y="4726"/>
                    <a:pt x="1347" y="4634"/>
                  </a:cubicBezTo>
                  <a:cubicBezTo>
                    <a:pt x="1370" y="4612"/>
                    <a:pt x="1393" y="4566"/>
                    <a:pt x="1416" y="4520"/>
                  </a:cubicBezTo>
                  <a:cubicBezTo>
                    <a:pt x="1484" y="4406"/>
                    <a:pt x="1553" y="4269"/>
                    <a:pt x="1621" y="4132"/>
                  </a:cubicBezTo>
                  <a:cubicBezTo>
                    <a:pt x="1689" y="4041"/>
                    <a:pt x="1735" y="3950"/>
                    <a:pt x="1804" y="3836"/>
                  </a:cubicBezTo>
                  <a:cubicBezTo>
                    <a:pt x="1849" y="3744"/>
                    <a:pt x="1895" y="3653"/>
                    <a:pt x="1963" y="3562"/>
                  </a:cubicBezTo>
                  <a:cubicBezTo>
                    <a:pt x="2146" y="3242"/>
                    <a:pt x="2329" y="2922"/>
                    <a:pt x="2534" y="2603"/>
                  </a:cubicBezTo>
                  <a:cubicBezTo>
                    <a:pt x="2625" y="2443"/>
                    <a:pt x="2694" y="2306"/>
                    <a:pt x="2785" y="2146"/>
                  </a:cubicBezTo>
                  <a:cubicBezTo>
                    <a:pt x="2876" y="2009"/>
                    <a:pt x="2968" y="1873"/>
                    <a:pt x="3059" y="1713"/>
                  </a:cubicBezTo>
                  <a:cubicBezTo>
                    <a:pt x="3082" y="1667"/>
                    <a:pt x="3082" y="1621"/>
                    <a:pt x="3036" y="1576"/>
                  </a:cubicBezTo>
                  <a:cubicBezTo>
                    <a:pt x="3059" y="1530"/>
                    <a:pt x="3082" y="1507"/>
                    <a:pt x="3105" y="1462"/>
                  </a:cubicBezTo>
                  <a:cubicBezTo>
                    <a:pt x="3173" y="1370"/>
                    <a:pt x="3242" y="1279"/>
                    <a:pt x="3287" y="1165"/>
                  </a:cubicBezTo>
                  <a:cubicBezTo>
                    <a:pt x="3310" y="1119"/>
                    <a:pt x="3287" y="1051"/>
                    <a:pt x="3242" y="1005"/>
                  </a:cubicBezTo>
                  <a:cubicBezTo>
                    <a:pt x="3242" y="1005"/>
                    <a:pt x="3242" y="1005"/>
                    <a:pt x="3219" y="982"/>
                  </a:cubicBezTo>
                  <a:cubicBezTo>
                    <a:pt x="3242" y="937"/>
                    <a:pt x="3264" y="891"/>
                    <a:pt x="3310" y="845"/>
                  </a:cubicBezTo>
                  <a:cubicBezTo>
                    <a:pt x="3333" y="800"/>
                    <a:pt x="3310" y="731"/>
                    <a:pt x="3264" y="686"/>
                  </a:cubicBezTo>
                  <a:cubicBezTo>
                    <a:pt x="3242" y="663"/>
                    <a:pt x="3196" y="663"/>
                    <a:pt x="3173" y="663"/>
                  </a:cubicBezTo>
                  <a:cubicBezTo>
                    <a:pt x="3127" y="663"/>
                    <a:pt x="3105" y="686"/>
                    <a:pt x="3082" y="708"/>
                  </a:cubicBezTo>
                  <a:cubicBezTo>
                    <a:pt x="3059" y="731"/>
                    <a:pt x="3036" y="777"/>
                    <a:pt x="3013" y="800"/>
                  </a:cubicBezTo>
                  <a:cubicBezTo>
                    <a:pt x="3036" y="731"/>
                    <a:pt x="3082" y="686"/>
                    <a:pt x="3105" y="617"/>
                  </a:cubicBezTo>
                  <a:cubicBezTo>
                    <a:pt x="3173" y="503"/>
                    <a:pt x="3242" y="389"/>
                    <a:pt x="3310" y="298"/>
                  </a:cubicBezTo>
                  <a:lnTo>
                    <a:pt x="3287" y="298"/>
                  </a:lnTo>
                  <a:cubicBezTo>
                    <a:pt x="3310" y="252"/>
                    <a:pt x="3356" y="229"/>
                    <a:pt x="3379" y="183"/>
                  </a:cubicBezTo>
                  <a:cubicBezTo>
                    <a:pt x="3401" y="138"/>
                    <a:pt x="3447" y="115"/>
                    <a:pt x="3470" y="69"/>
                  </a:cubicBezTo>
                  <a:cubicBezTo>
                    <a:pt x="3493" y="47"/>
                    <a:pt x="3493" y="24"/>
                    <a:pt x="347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14"/>
            <p:cNvSpPr/>
            <p:nvPr/>
          </p:nvSpPr>
          <p:spPr>
            <a:xfrm>
              <a:off x="-591494" y="2456584"/>
              <a:ext cx="209467" cy="371324"/>
            </a:xfrm>
            <a:custGeom>
              <a:avLst/>
              <a:gdLst/>
              <a:ahLst/>
              <a:cxnLst/>
              <a:rect l="l" t="t" r="r" b="b"/>
              <a:pathLst>
                <a:path w="3744" h="6637" extrusionOk="0">
                  <a:moveTo>
                    <a:pt x="3698" y="0"/>
                  </a:moveTo>
                  <a:cubicBezTo>
                    <a:pt x="3698" y="0"/>
                    <a:pt x="3675" y="0"/>
                    <a:pt x="3675" y="23"/>
                  </a:cubicBezTo>
                  <a:cubicBezTo>
                    <a:pt x="3630" y="69"/>
                    <a:pt x="3607" y="114"/>
                    <a:pt x="3561" y="183"/>
                  </a:cubicBezTo>
                  <a:cubicBezTo>
                    <a:pt x="3538" y="228"/>
                    <a:pt x="3516" y="274"/>
                    <a:pt x="3493" y="320"/>
                  </a:cubicBezTo>
                  <a:cubicBezTo>
                    <a:pt x="3424" y="434"/>
                    <a:pt x="3356" y="548"/>
                    <a:pt x="3287" y="662"/>
                  </a:cubicBezTo>
                  <a:cubicBezTo>
                    <a:pt x="3150" y="890"/>
                    <a:pt x="3013" y="1118"/>
                    <a:pt x="2876" y="1347"/>
                  </a:cubicBezTo>
                  <a:cubicBezTo>
                    <a:pt x="2762" y="1484"/>
                    <a:pt x="2671" y="1643"/>
                    <a:pt x="2580" y="1780"/>
                  </a:cubicBezTo>
                  <a:cubicBezTo>
                    <a:pt x="2534" y="1872"/>
                    <a:pt x="2488" y="1940"/>
                    <a:pt x="2443" y="2009"/>
                  </a:cubicBezTo>
                  <a:cubicBezTo>
                    <a:pt x="2397" y="2077"/>
                    <a:pt x="2351" y="2168"/>
                    <a:pt x="2306" y="2237"/>
                  </a:cubicBezTo>
                  <a:cubicBezTo>
                    <a:pt x="2214" y="2374"/>
                    <a:pt x="2123" y="2534"/>
                    <a:pt x="2032" y="2693"/>
                  </a:cubicBezTo>
                  <a:cubicBezTo>
                    <a:pt x="1963" y="2830"/>
                    <a:pt x="1872" y="2990"/>
                    <a:pt x="1781" y="3127"/>
                  </a:cubicBezTo>
                  <a:cubicBezTo>
                    <a:pt x="1621" y="3424"/>
                    <a:pt x="1438" y="3721"/>
                    <a:pt x="1279" y="4017"/>
                  </a:cubicBezTo>
                  <a:cubicBezTo>
                    <a:pt x="1142" y="4291"/>
                    <a:pt x="982" y="4565"/>
                    <a:pt x="845" y="4862"/>
                  </a:cubicBezTo>
                  <a:cubicBezTo>
                    <a:pt x="776" y="4976"/>
                    <a:pt x="708" y="5090"/>
                    <a:pt x="662" y="5227"/>
                  </a:cubicBezTo>
                  <a:cubicBezTo>
                    <a:pt x="617" y="5296"/>
                    <a:pt x="571" y="5341"/>
                    <a:pt x="548" y="5410"/>
                  </a:cubicBezTo>
                  <a:cubicBezTo>
                    <a:pt x="503" y="5478"/>
                    <a:pt x="457" y="5547"/>
                    <a:pt x="434" y="5615"/>
                  </a:cubicBezTo>
                  <a:cubicBezTo>
                    <a:pt x="343" y="5752"/>
                    <a:pt x="274" y="5889"/>
                    <a:pt x="206" y="6003"/>
                  </a:cubicBezTo>
                  <a:cubicBezTo>
                    <a:pt x="183" y="6072"/>
                    <a:pt x="137" y="6140"/>
                    <a:pt x="115" y="6209"/>
                  </a:cubicBezTo>
                  <a:cubicBezTo>
                    <a:pt x="92" y="6254"/>
                    <a:pt x="69" y="6277"/>
                    <a:pt x="46" y="6300"/>
                  </a:cubicBezTo>
                  <a:cubicBezTo>
                    <a:pt x="46" y="6345"/>
                    <a:pt x="23" y="6368"/>
                    <a:pt x="23" y="6414"/>
                  </a:cubicBezTo>
                  <a:cubicBezTo>
                    <a:pt x="0" y="6414"/>
                    <a:pt x="0" y="6437"/>
                    <a:pt x="0" y="6437"/>
                  </a:cubicBezTo>
                  <a:cubicBezTo>
                    <a:pt x="0" y="6482"/>
                    <a:pt x="0" y="6505"/>
                    <a:pt x="0" y="6528"/>
                  </a:cubicBezTo>
                  <a:cubicBezTo>
                    <a:pt x="23" y="6574"/>
                    <a:pt x="46" y="6597"/>
                    <a:pt x="92" y="6619"/>
                  </a:cubicBezTo>
                  <a:cubicBezTo>
                    <a:pt x="115" y="6631"/>
                    <a:pt x="137" y="6636"/>
                    <a:pt x="157" y="6636"/>
                  </a:cubicBezTo>
                  <a:cubicBezTo>
                    <a:pt x="177" y="6636"/>
                    <a:pt x="194" y="6631"/>
                    <a:pt x="206" y="6619"/>
                  </a:cubicBezTo>
                  <a:cubicBezTo>
                    <a:pt x="252" y="6619"/>
                    <a:pt x="297" y="6574"/>
                    <a:pt x="320" y="6551"/>
                  </a:cubicBezTo>
                  <a:cubicBezTo>
                    <a:pt x="320" y="6528"/>
                    <a:pt x="320" y="6528"/>
                    <a:pt x="320" y="6505"/>
                  </a:cubicBezTo>
                  <a:cubicBezTo>
                    <a:pt x="343" y="6482"/>
                    <a:pt x="366" y="6460"/>
                    <a:pt x="388" y="6437"/>
                  </a:cubicBezTo>
                  <a:cubicBezTo>
                    <a:pt x="411" y="6391"/>
                    <a:pt x="411" y="6345"/>
                    <a:pt x="434" y="6300"/>
                  </a:cubicBezTo>
                  <a:cubicBezTo>
                    <a:pt x="480" y="6231"/>
                    <a:pt x="525" y="6163"/>
                    <a:pt x="571" y="6094"/>
                  </a:cubicBezTo>
                  <a:cubicBezTo>
                    <a:pt x="640" y="5935"/>
                    <a:pt x="731" y="5775"/>
                    <a:pt x="799" y="5638"/>
                  </a:cubicBezTo>
                  <a:cubicBezTo>
                    <a:pt x="845" y="5569"/>
                    <a:pt x="891" y="5478"/>
                    <a:pt x="936" y="5410"/>
                  </a:cubicBezTo>
                  <a:cubicBezTo>
                    <a:pt x="959" y="5341"/>
                    <a:pt x="1005" y="5250"/>
                    <a:pt x="1050" y="5181"/>
                  </a:cubicBezTo>
                  <a:cubicBezTo>
                    <a:pt x="1119" y="5044"/>
                    <a:pt x="1187" y="4907"/>
                    <a:pt x="1256" y="4771"/>
                  </a:cubicBezTo>
                  <a:cubicBezTo>
                    <a:pt x="1393" y="4497"/>
                    <a:pt x="1553" y="4200"/>
                    <a:pt x="1690" y="3926"/>
                  </a:cubicBezTo>
                  <a:cubicBezTo>
                    <a:pt x="1781" y="3766"/>
                    <a:pt x="1849" y="3606"/>
                    <a:pt x="1941" y="3469"/>
                  </a:cubicBezTo>
                  <a:cubicBezTo>
                    <a:pt x="2009" y="3310"/>
                    <a:pt x="2078" y="3150"/>
                    <a:pt x="2169" y="3013"/>
                  </a:cubicBezTo>
                  <a:cubicBezTo>
                    <a:pt x="2237" y="2853"/>
                    <a:pt x="2329" y="2693"/>
                    <a:pt x="2420" y="2556"/>
                  </a:cubicBezTo>
                  <a:cubicBezTo>
                    <a:pt x="2488" y="2397"/>
                    <a:pt x="2580" y="2237"/>
                    <a:pt x="2648" y="2100"/>
                  </a:cubicBezTo>
                  <a:cubicBezTo>
                    <a:pt x="2694" y="2009"/>
                    <a:pt x="2739" y="1940"/>
                    <a:pt x="2785" y="1872"/>
                  </a:cubicBezTo>
                  <a:cubicBezTo>
                    <a:pt x="2831" y="1780"/>
                    <a:pt x="2854" y="1712"/>
                    <a:pt x="2899" y="1643"/>
                  </a:cubicBezTo>
                  <a:cubicBezTo>
                    <a:pt x="2991" y="1484"/>
                    <a:pt x="3059" y="1347"/>
                    <a:pt x="3128" y="1187"/>
                  </a:cubicBezTo>
                  <a:cubicBezTo>
                    <a:pt x="3173" y="1096"/>
                    <a:pt x="3219" y="1004"/>
                    <a:pt x="3264" y="913"/>
                  </a:cubicBezTo>
                  <a:cubicBezTo>
                    <a:pt x="3310" y="845"/>
                    <a:pt x="3333" y="799"/>
                    <a:pt x="3356" y="753"/>
                  </a:cubicBezTo>
                  <a:cubicBezTo>
                    <a:pt x="3379" y="708"/>
                    <a:pt x="3401" y="662"/>
                    <a:pt x="3424" y="616"/>
                  </a:cubicBezTo>
                  <a:cubicBezTo>
                    <a:pt x="3493" y="525"/>
                    <a:pt x="3538" y="434"/>
                    <a:pt x="3584" y="342"/>
                  </a:cubicBezTo>
                  <a:cubicBezTo>
                    <a:pt x="3630" y="274"/>
                    <a:pt x="3675" y="183"/>
                    <a:pt x="3721" y="91"/>
                  </a:cubicBezTo>
                  <a:cubicBezTo>
                    <a:pt x="3721" y="91"/>
                    <a:pt x="3721" y="91"/>
                    <a:pt x="3744" y="69"/>
                  </a:cubicBezTo>
                  <a:cubicBezTo>
                    <a:pt x="3744" y="46"/>
                    <a:pt x="3744" y="23"/>
                    <a:pt x="372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14"/>
            <p:cNvSpPr/>
            <p:nvPr/>
          </p:nvSpPr>
          <p:spPr>
            <a:xfrm>
              <a:off x="-609398" y="2851188"/>
              <a:ext cx="19246" cy="17903"/>
            </a:xfrm>
            <a:custGeom>
              <a:avLst/>
              <a:gdLst/>
              <a:ahLst/>
              <a:cxnLst/>
              <a:rect l="l" t="t" r="r" b="b"/>
              <a:pathLst>
                <a:path w="344" h="320" extrusionOk="0">
                  <a:moveTo>
                    <a:pt x="161" y="0"/>
                  </a:moveTo>
                  <a:cubicBezTo>
                    <a:pt x="69" y="0"/>
                    <a:pt x="1" y="91"/>
                    <a:pt x="1" y="160"/>
                  </a:cubicBezTo>
                  <a:cubicBezTo>
                    <a:pt x="24" y="205"/>
                    <a:pt x="47" y="251"/>
                    <a:pt x="69" y="274"/>
                  </a:cubicBezTo>
                  <a:cubicBezTo>
                    <a:pt x="92" y="297"/>
                    <a:pt x="138" y="320"/>
                    <a:pt x="183" y="320"/>
                  </a:cubicBezTo>
                  <a:cubicBezTo>
                    <a:pt x="275" y="320"/>
                    <a:pt x="343" y="228"/>
                    <a:pt x="320" y="137"/>
                  </a:cubicBezTo>
                  <a:cubicBezTo>
                    <a:pt x="320" y="91"/>
                    <a:pt x="298" y="69"/>
                    <a:pt x="275" y="23"/>
                  </a:cubicBezTo>
                  <a:cubicBezTo>
                    <a:pt x="252" y="0"/>
                    <a:pt x="206" y="0"/>
                    <a:pt x="16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14"/>
            <p:cNvSpPr/>
            <p:nvPr/>
          </p:nvSpPr>
          <p:spPr>
            <a:xfrm>
              <a:off x="-387170" y="2376130"/>
              <a:ext cx="86886" cy="154247"/>
            </a:xfrm>
            <a:custGeom>
              <a:avLst/>
              <a:gdLst/>
              <a:ahLst/>
              <a:cxnLst/>
              <a:rect l="l" t="t" r="r" b="b"/>
              <a:pathLst>
                <a:path w="1553" h="2757" extrusionOk="0">
                  <a:moveTo>
                    <a:pt x="1461" y="0"/>
                  </a:moveTo>
                  <a:cubicBezTo>
                    <a:pt x="1438" y="0"/>
                    <a:pt x="1393" y="23"/>
                    <a:pt x="1393" y="46"/>
                  </a:cubicBezTo>
                  <a:cubicBezTo>
                    <a:pt x="1302" y="205"/>
                    <a:pt x="1210" y="365"/>
                    <a:pt x="1119" y="525"/>
                  </a:cubicBezTo>
                  <a:cubicBezTo>
                    <a:pt x="1050" y="685"/>
                    <a:pt x="982" y="822"/>
                    <a:pt x="891" y="982"/>
                  </a:cubicBezTo>
                  <a:cubicBezTo>
                    <a:pt x="731" y="1278"/>
                    <a:pt x="571" y="1575"/>
                    <a:pt x="411" y="1872"/>
                  </a:cubicBezTo>
                  <a:cubicBezTo>
                    <a:pt x="343" y="1963"/>
                    <a:pt x="297" y="2077"/>
                    <a:pt x="229" y="2191"/>
                  </a:cubicBezTo>
                  <a:cubicBezTo>
                    <a:pt x="160" y="2283"/>
                    <a:pt x="92" y="2397"/>
                    <a:pt x="23" y="2511"/>
                  </a:cubicBezTo>
                  <a:cubicBezTo>
                    <a:pt x="0" y="2556"/>
                    <a:pt x="23" y="2602"/>
                    <a:pt x="23" y="2648"/>
                  </a:cubicBezTo>
                  <a:cubicBezTo>
                    <a:pt x="46" y="2693"/>
                    <a:pt x="69" y="2716"/>
                    <a:pt x="115" y="2739"/>
                  </a:cubicBezTo>
                  <a:cubicBezTo>
                    <a:pt x="126" y="2750"/>
                    <a:pt x="143" y="2756"/>
                    <a:pt x="163" y="2756"/>
                  </a:cubicBezTo>
                  <a:cubicBezTo>
                    <a:pt x="183" y="2756"/>
                    <a:pt x="206" y="2750"/>
                    <a:pt x="229" y="2739"/>
                  </a:cubicBezTo>
                  <a:cubicBezTo>
                    <a:pt x="274" y="2716"/>
                    <a:pt x="297" y="2693"/>
                    <a:pt x="320" y="2648"/>
                  </a:cubicBezTo>
                  <a:cubicBezTo>
                    <a:pt x="366" y="2579"/>
                    <a:pt x="411" y="2511"/>
                    <a:pt x="457" y="2442"/>
                  </a:cubicBezTo>
                  <a:cubicBezTo>
                    <a:pt x="480" y="2374"/>
                    <a:pt x="525" y="2283"/>
                    <a:pt x="571" y="2214"/>
                  </a:cubicBezTo>
                  <a:cubicBezTo>
                    <a:pt x="640" y="2077"/>
                    <a:pt x="708" y="1917"/>
                    <a:pt x="777" y="1780"/>
                  </a:cubicBezTo>
                  <a:cubicBezTo>
                    <a:pt x="845" y="1621"/>
                    <a:pt x="913" y="1484"/>
                    <a:pt x="982" y="1324"/>
                  </a:cubicBezTo>
                  <a:cubicBezTo>
                    <a:pt x="1005" y="1255"/>
                    <a:pt x="1028" y="1164"/>
                    <a:pt x="1073" y="1096"/>
                  </a:cubicBezTo>
                  <a:cubicBezTo>
                    <a:pt x="1096" y="1004"/>
                    <a:pt x="1142" y="936"/>
                    <a:pt x="1165" y="867"/>
                  </a:cubicBezTo>
                  <a:cubicBezTo>
                    <a:pt x="1279" y="616"/>
                    <a:pt x="1416" y="365"/>
                    <a:pt x="1530" y="114"/>
                  </a:cubicBezTo>
                  <a:cubicBezTo>
                    <a:pt x="1553" y="69"/>
                    <a:pt x="1530" y="23"/>
                    <a:pt x="150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14"/>
            <p:cNvSpPr/>
            <p:nvPr/>
          </p:nvSpPr>
          <p:spPr>
            <a:xfrm>
              <a:off x="-279917" y="2083688"/>
              <a:ext cx="187816" cy="277164"/>
            </a:xfrm>
            <a:custGeom>
              <a:avLst/>
              <a:gdLst/>
              <a:ahLst/>
              <a:cxnLst/>
              <a:rect l="l" t="t" r="r" b="b"/>
              <a:pathLst>
                <a:path w="3357" h="4954" extrusionOk="0">
                  <a:moveTo>
                    <a:pt x="2306" y="0"/>
                  </a:moveTo>
                  <a:cubicBezTo>
                    <a:pt x="2261" y="0"/>
                    <a:pt x="2215" y="0"/>
                    <a:pt x="2192" y="23"/>
                  </a:cubicBezTo>
                  <a:cubicBezTo>
                    <a:pt x="2169" y="46"/>
                    <a:pt x="2146" y="69"/>
                    <a:pt x="2146" y="91"/>
                  </a:cubicBezTo>
                  <a:cubicBezTo>
                    <a:pt x="2124" y="114"/>
                    <a:pt x="2124" y="137"/>
                    <a:pt x="2101" y="160"/>
                  </a:cubicBezTo>
                  <a:cubicBezTo>
                    <a:pt x="2078" y="205"/>
                    <a:pt x="2055" y="274"/>
                    <a:pt x="2032" y="320"/>
                  </a:cubicBezTo>
                  <a:lnTo>
                    <a:pt x="2009" y="342"/>
                  </a:lnTo>
                  <a:cubicBezTo>
                    <a:pt x="1987" y="411"/>
                    <a:pt x="1987" y="457"/>
                    <a:pt x="1964" y="502"/>
                  </a:cubicBezTo>
                  <a:cubicBezTo>
                    <a:pt x="1941" y="548"/>
                    <a:pt x="1918" y="594"/>
                    <a:pt x="1895" y="639"/>
                  </a:cubicBezTo>
                  <a:lnTo>
                    <a:pt x="1872" y="685"/>
                  </a:lnTo>
                  <a:cubicBezTo>
                    <a:pt x="1804" y="822"/>
                    <a:pt x="1736" y="982"/>
                    <a:pt x="1644" y="1119"/>
                  </a:cubicBezTo>
                  <a:cubicBezTo>
                    <a:pt x="1576" y="1255"/>
                    <a:pt x="1507" y="1392"/>
                    <a:pt x="1416" y="1529"/>
                  </a:cubicBezTo>
                  <a:cubicBezTo>
                    <a:pt x="1393" y="1598"/>
                    <a:pt x="1348" y="1666"/>
                    <a:pt x="1325" y="1735"/>
                  </a:cubicBezTo>
                  <a:cubicBezTo>
                    <a:pt x="1279" y="1803"/>
                    <a:pt x="1256" y="1872"/>
                    <a:pt x="1211" y="1917"/>
                  </a:cubicBezTo>
                  <a:cubicBezTo>
                    <a:pt x="1119" y="2100"/>
                    <a:pt x="1028" y="2237"/>
                    <a:pt x="959" y="2374"/>
                  </a:cubicBezTo>
                  <a:cubicBezTo>
                    <a:pt x="937" y="2442"/>
                    <a:pt x="891" y="2511"/>
                    <a:pt x="868" y="2579"/>
                  </a:cubicBezTo>
                  <a:cubicBezTo>
                    <a:pt x="823" y="2648"/>
                    <a:pt x="777" y="2716"/>
                    <a:pt x="731" y="2808"/>
                  </a:cubicBezTo>
                  <a:cubicBezTo>
                    <a:pt x="640" y="2990"/>
                    <a:pt x="549" y="3173"/>
                    <a:pt x="457" y="3378"/>
                  </a:cubicBezTo>
                  <a:cubicBezTo>
                    <a:pt x="412" y="3470"/>
                    <a:pt x="366" y="3584"/>
                    <a:pt x="298" y="3698"/>
                  </a:cubicBezTo>
                  <a:cubicBezTo>
                    <a:pt x="275" y="3789"/>
                    <a:pt x="229" y="3858"/>
                    <a:pt x="183" y="3949"/>
                  </a:cubicBezTo>
                  <a:cubicBezTo>
                    <a:pt x="183" y="3972"/>
                    <a:pt x="161" y="3994"/>
                    <a:pt x="138" y="4040"/>
                  </a:cubicBezTo>
                  <a:cubicBezTo>
                    <a:pt x="115" y="4086"/>
                    <a:pt x="92" y="4131"/>
                    <a:pt x="69" y="4177"/>
                  </a:cubicBezTo>
                  <a:cubicBezTo>
                    <a:pt x="46" y="4200"/>
                    <a:pt x="46" y="4223"/>
                    <a:pt x="46" y="4246"/>
                  </a:cubicBezTo>
                  <a:cubicBezTo>
                    <a:pt x="24" y="4291"/>
                    <a:pt x="1" y="4337"/>
                    <a:pt x="24" y="4383"/>
                  </a:cubicBezTo>
                  <a:cubicBezTo>
                    <a:pt x="24" y="4474"/>
                    <a:pt x="69" y="4542"/>
                    <a:pt x="161" y="4588"/>
                  </a:cubicBezTo>
                  <a:cubicBezTo>
                    <a:pt x="183" y="4611"/>
                    <a:pt x="206" y="4611"/>
                    <a:pt x="252" y="4634"/>
                  </a:cubicBezTo>
                  <a:lnTo>
                    <a:pt x="298" y="4634"/>
                  </a:lnTo>
                  <a:lnTo>
                    <a:pt x="389" y="4679"/>
                  </a:lnTo>
                  <a:cubicBezTo>
                    <a:pt x="434" y="4702"/>
                    <a:pt x="480" y="4725"/>
                    <a:pt x="549" y="4748"/>
                  </a:cubicBezTo>
                  <a:cubicBezTo>
                    <a:pt x="617" y="4771"/>
                    <a:pt x="708" y="4816"/>
                    <a:pt x="777" y="4862"/>
                  </a:cubicBezTo>
                  <a:cubicBezTo>
                    <a:pt x="777" y="4862"/>
                    <a:pt x="800" y="4885"/>
                    <a:pt x="800" y="4885"/>
                  </a:cubicBezTo>
                  <a:lnTo>
                    <a:pt x="823" y="4907"/>
                  </a:lnTo>
                  <a:cubicBezTo>
                    <a:pt x="868" y="4930"/>
                    <a:pt x="891" y="4930"/>
                    <a:pt x="937" y="4953"/>
                  </a:cubicBezTo>
                  <a:lnTo>
                    <a:pt x="959" y="4953"/>
                  </a:lnTo>
                  <a:cubicBezTo>
                    <a:pt x="982" y="4953"/>
                    <a:pt x="1028" y="4930"/>
                    <a:pt x="1051" y="4930"/>
                  </a:cubicBezTo>
                  <a:cubicBezTo>
                    <a:pt x="1096" y="4907"/>
                    <a:pt x="1096" y="4885"/>
                    <a:pt x="1119" y="4839"/>
                  </a:cubicBezTo>
                  <a:cubicBezTo>
                    <a:pt x="1119" y="4839"/>
                    <a:pt x="1142" y="4816"/>
                    <a:pt x="1142" y="4816"/>
                  </a:cubicBezTo>
                  <a:cubicBezTo>
                    <a:pt x="1188" y="4725"/>
                    <a:pt x="1233" y="4634"/>
                    <a:pt x="1279" y="4542"/>
                  </a:cubicBezTo>
                  <a:lnTo>
                    <a:pt x="1279" y="4519"/>
                  </a:lnTo>
                  <a:cubicBezTo>
                    <a:pt x="1439" y="4246"/>
                    <a:pt x="1599" y="3949"/>
                    <a:pt x="1758" y="3675"/>
                  </a:cubicBezTo>
                  <a:cubicBezTo>
                    <a:pt x="1827" y="3538"/>
                    <a:pt x="1918" y="3401"/>
                    <a:pt x="1987" y="3264"/>
                  </a:cubicBezTo>
                  <a:cubicBezTo>
                    <a:pt x="2032" y="3150"/>
                    <a:pt x="2101" y="3059"/>
                    <a:pt x="2146" y="2967"/>
                  </a:cubicBezTo>
                  <a:lnTo>
                    <a:pt x="2215" y="2830"/>
                  </a:lnTo>
                  <a:lnTo>
                    <a:pt x="2375" y="2556"/>
                  </a:lnTo>
                  <a:lnTo>
                    <a:pt x="2443" y="2442"/>
                  </a:lnTo>
                  <a:cubicBezTo>
                    <a:pt x="2466" y="2374"/>
                    <a:pt x="2512" y="2305"/>
                    <a:pt x="2534" y="2260"/>
                  </a:cubicBezTo>
                  <a:cubicBezTo>
                    <a:pt x="2580" y="2191"/>
                    <a:pt x="2626" y="2100"/>
                    <a:pt x="2671" y="2032"/>
                  </a:cubicBezTo>
                  <a:lnTo>
                    <a:pt x="2671" y="2009"/>
                  </a:lnTo>
                  <a:cubicBezTo>
                    <a:pt x="2740" y="1917"/>
                    <a:pt x="2785" y="1803"/>
                    <a:pt x="2831" y="1712"/>
                  </a:cubicBezTo>
                  <a:lnTo>
                    <a:pt x="2854" y="1666"/>
                  </a:lnTo>
                  <a:cubicBezTo>
                    <a:pt x="2900" y="1575"/>
                    <a:pt x="2945" y="1461"/>
                    <a:pt x="3014" y="1370"/>
                  </a:cubicBezTo>
                  <a:cubicBezTo>
                    <a:pt x="3037" y="1324"/>
                    <a:pt x="3059" y="1255"/>
                    <a:pt x="3082" y="1210"/>
                  </a:cubicBezTo>
                  <a:cubicBezTo>
                    <a:pt x="3105" y="1141"/>
                    <a:pt x="3151" y="1073"/>
                    <a:pt x="3196" y="1004"/>
                  </a:cubicBezTo>
                  <a:cubicBezTo>
                    <a:pt x="3242" y="890"/>
                    <a:pt x="3288" y="776"/>
                    <a:pt x="3333" y="639"/>
                  </a:cubicBezTo>
                  <a:cubicBezTo>
                    <a:pt x="3356" y="594"/>
                    <a:pt x="3356" y="525"/>
                    <a:pt x="3288" y="502"/>
                  </a:cubicBezTo>
                  <a:lnTo>
                    <a:pt x="3219" y="502"/>
                  </a:lnTo>
                  <a:cubicBezTo>
                    <a:pt x="3196" y="479"/>
                    <a:pt x="3196" y="479"/>
                    <a:pt x="3174" y="457"/>
                  </a:cubicBezTo>
                  <a:cubicBezTo>
                    <a:pt x="3151" y="434"/>
                    <a:pt x="3128" y="434"/>
                    <a:pt x="3128" y="434"/>
                  </a:cubicBezTo>
                  <a:cubicBezTo>
                    <a:pt x="3105" y="411"/>
                    <a:pt x="3082" y="411"/>
                    <a:pt x="3059" y="411"/>
                  </a:cubicBezTo>
                  <a:cubicBezTo>
                    <a:pt x="3037" y="411"/>
                    <a:pt x="3014" y="411"/>
                    <a:pt x="2991" y="388"/>
                  </a:cubicBezTo>
                  <a:cubicBezTo>
                    <a:pt x="2945" y="388"/>
                    <a:pt x="2900" y="365"/>
                    <a:pt x="2854" y="320"/>
                  </a:cubicBezTo>
                  <a:cubicBezTo>
                    <a:pt x="2808" y="297"/>
                    <a:pt x="2763" y="251"/>
                    <a:pt x="2717" y="205"/>
                  </a:cubicBezTo>
                  <a:lnTo>
                    <a:pt x="2671" y="183"/>
                  </a:lnTo>
                  <a:cubicBezTo>
                    <a:pt x="2603" y="137"/>
                    <a:pt x="2534" y="69"/>
                    <a:pt x="2443" y="46"/>
                  </a:cubicBezTo>
                  <a:cubicBezTo>
                    <a:pt x="2420" y="23"/>
                    <a:pt x="2375" y="0"/>
                    <a:pt x="235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14"/>
            <p:cNvSpPr/>
            <p:nvPr/>
          </p:nvSpPr>
          <p:spPr>
            <a:xfrm>
              <a:off x="-222457" y="2118152"/>
              <a:ext cx="131589" cy="244547"/>
            </a:xfrm>
            <a:custGeom>
              <a:avLst/>
              <a:gdLst/>
              <a:ahLst/>
              <a:cxnLst/>
              <a:rect l="l" t="t" r="r" b="b"/>
              <a:pathLst>
                <a:path w="2352" h="4371" extrusionOk="0">
                  <a:moveTo>
                    <a:pt x="2283" y="0"/>
                  </a:moveTo>
                  <a:cubicBezTo>
                    <a:pt x="2261" y="0"/>
                    <a:pt x="2238" y="0"/>
                    <a:pt x="2215" y="23"/>
                  </a:cubicBezTo>
                  <a:cubicBezTo>
                    <a:pt x="2192" y="69"/>
                    <a:pt x="2169" y="114"/>
                    <a:pt x="2147" y="137"/>
                  </a:cubicBezTo>
                  <a:cubicBezTo>
                    <a:pt x="2124" y="160"/>
                    <a:pt x="2124" y="206"/>
                    <a:pt x="2101" y="229"/>
                  </a:cubicBezTo>
                  <a:cubicBezTo>
                    <a:pt x="2078" y="297"/>
                    <a:pt x="2032" y="388"/>
                    <a:pt x="1987" y="457"/>
                  </a:cubicBezTo>
                  <a:cubicBezTo>
                    <a:pt x="1964" y="525"/>
                    <a:pt x="1918" y="594"/>
                    <a:pt x="1873" y="662"/>
                  </a:cubicBezTo>
                  <a:cubicBezTo>
                    <a:pt x="1850" y="731"/>
                    <a:pt x="1804" y="799"/>
                    <a:pt x="1758" y="868"/>
                  </a:cubicBezTo>
                  <a:cubicBezTo>
                    <a:pt x="1690" y="1005"/>
                    <a:pt x="1599" y="1119"/>
                    <a:pt x="1530" y="1233"/>
                  </a:cubicBezTo>
                  <a:cubicBezTo>
                    <a:pt x="1485" y="1301"/>
                    <a:pt x="1462" y="1370"/>
                    <a:pt x="1416" y="1461"/>
                  </a:cubicBezTo>
                  <a:cubicBezTo>
                    <a:pt x="1370" y="1530"/>
                    <a:pt x="1348" y="1598"/>
                    <a:pt x="1302" y="1667"/>
                  </a:cubicBezTo>
                  <a:cubicBezTo>
                    <a:pt x="1234" y="1804"/>
                    <a:pt x="1142" y="1940"/>
                    <a:pt x="1074" y="2077"/>
                  </a:cubicBezTo>
                  <a:cubicBezTo>
                    <a:pt x="1028" y="2146"/>
                    <a:pt x="1005" y="2214"/>
                    <a:pt x="960" y="2283"/>
                  </a:cubicBezTo>
                  <a:cubicBezTo>
                    <a:pt x="914" y="2351"/>
                    <a:pt x="891" y="2420"/>
                    <a:pt x="845" y="2488"/>
                  </a:cubicBezTo>
                  <a:cubicBezTo>
                    <a:pt x="800" y="2557"/>
                    <a:pt x="777" y="2625"/>
                    <a:pt x="731" y="2694"/>
                  </a:cubicBezTo>
                  <a:cubicBezTo>
                    <a:pt x="709" y="2762"/>
                    <a:pt x="663" y="2831"/>
                    <a:pt x="640" y="2899"/>
                  </a:cubicBezTo>
                  <a:cubicBezTo>
                    <a:pt x="549" y="3036"/>
                    <a:pt x="480" y="3173"/>
                    <a:pt x="412" y="3310"/>
                  </a:cubicBezTo>
                  <a:cubicBezTo>
                    <a:pt x="366" y="3401"/>
                    <a:pt x="321" y="3493"/>
                    <a:pt x="275" y="3584"/>
                  </a:cubicBezTo>
                  <a:cubicBezTo>
                    <a:pt x="229" y="3675"/>
                    <a:pt x="184" y="3744"/>
                    <a:pt x="161" y="3835"/>
                  </a:cubicBezTo>
                  <a:cubicBezTo>
                    <a:pt x="115" y="3903"/>
                    <a:pt x="92" y="3972"/>
                    <a:pt x="69" y="4040"/>
                  </a:cubicBezTo>
                  <a:cubicBezTo>
                    <a:pt x="47" y="4063"/>
                    <a:pt x="47" y="4109"/>
                    <a:pt x="24" y="4155"/>
                  </a:cubicBezTo>
                  <a:cubicBezTo>
                    <a:pt x="24" y="4177"/>
                    <a:pt x="24" y="4200"/>
                    <a:pt x="1" y="4223"/>
                  </a:cubicBezTo>
                  <a:cubicBezTo>
                    <a:pt x="1" y="4291"/>
                    <a:pt x="24" y="4337"/>
                    <a:pt x="69" y="4360"/>
                  </a:cubicBezTo>
                  <a:cubicBezTo>
                    <a:pt x="85" y="4360"/>
                    <a:pt x="110" y="4370"/>
                    <a:pt x="132" y="4370"/>
                  </a:cubicBezTo>
                  <a:cubicBezTo>
                    <a:pt x="143" y="4370"/>
                    <a:pt x="153" y="4368"/>
                    <a:pt x="161" y="4360"/>
                  </a:cubicBezTo>
                  <a:cubicBezTo>
                    <a:pt x="184" y="4360"/>
                    <a:pt x="229" y="4337"/>
                    <a:pt x="229" y="4291"/>
                  </a:cubicBezTo>
                  <a:cubicBezTo>
                    <a:pt x="252" y="4269"/>
                    <a:pt x="252" y="4246"/>
                    <a:pt x="275" y="4223"/>
                  </a:cubicBezTo>
                  <a:cubicBezTo>
                    <a:pt x="298" y="4200"/>
                    <a:pt x="298" y="4177"/>
                    <a:pt x="298" y="4155"/>
                  </a:cubicBezTo>
                  <a:cubicBezTo>
                    <a:pt x="343" y="4109"/>
                    <a:pt x="366" y="4063"/>
                    <a:pt x="389" y="4018"/>
                  </a:cubicBezTo>
                  <a:cubicBezTo>
                    <a:pt x="457" y="3881"/>
                    <a:pt x="526" y="3744"/>
                    <a:pt x="594" y="3607"/>
                  </a:cubicBezTo>
                  <a:cubicBezTo>
                    <a:pt x="663" y="3470"/>
                    <a:pt x="731" y="3333"/>
                    <a:pt x="800" y="3196"/>
                  </a:cubicBezTo>
                  <a:cubicBezTo>
                    <a:pt x="868" y="3059"/>
                    <a:pt x="960" y="2922"/>
                    <a:pt x="1028" y="2785"/>
                  </a:cubicBezTo>
                  <a:cubicBezTo>
                    <a:pt x="1097" y="2625"/>
                    <a:pt x="1165" y="2488"/>
                    <a:pt x="1234" y="2351"/>
                  </a:cubicBezTo>
                  <a:cubicBezTo>
                    <a:pt x="1302" y="2214"/>
                    <a:pt x="1370" y="2077"/>
                    <a:pt x="1462" y="1940"/>
                  </a:cubicBezTo>
                  <a:cubicBezTo>
                    <a:pt x="1485" y="1872"/>
                    <a:pt x="1530" y="1804"/>
                    <a:pt x="1553" y="1735"/>
                  </a:cubicBezTo>
                  <a:cubicBezTo>
                    <a:pt x="1599" y="1667"/>
                    <a:pt x="1622" y="1598"/>
                    <a:pt x="1667" y="1507"/>
                  </a:cubicBezTo>
                  <a:cubicBezTo>
                    <a:pt x="1736" y="1370"/>
                    <a:pt x="1781" y="1256"/>
                    <a:pt x="1850" y="1119"/>
                  </a:cubicBezTo>
                  <a:cubicBezTo>
                    <a:pt x="1941" y="936"/>
                    <a:pt x="2032" y="776"/>
                    <a:pt x="2101" y="594"/>
                  </a:cubicBezTo>
                  <a:cubicBezTo>
                    <a:pt x="2147" y="503"/>
                    <a:pt x="2169" y="434"/>
                    <a:pt x="2215" y="343"/>
                  </a:cubicBezTo>
                  <a:cubicBezTo>
                    <a:pt x="2238" y="297"/>
                    <a:pt x="2238" y="251"/>
                    <a:pt x="2261" y="229"/>
                  </a:cubicBezTo>
                  <a:cubicBezTo>
                    <a:pt x="2283" y="183"/>
                    <a:pt x="2306" y="137"/>
                    <a:pt x="2352" y="92"/>
                  </a:cubicBezTo>
                  <a:cubicBezTo>
                    <a:pt x="2352" y="69"/>
                    <a:pt x="2352" y="23"/>
                    <a:pt x="230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14"/>
            <p:cNvSpPr/>
            <p:nvPr/>
          </p:nvSpPr>
          <p:spPr>
            <a:xfrm>
              <a:off x="-173894" y="2164142"/>
              <a:ext cx="97125" cy="171143"/>
            </a:xfrm>
            <a:custGeom>
              <a:avLst/>
              <a:gdLst/>
              <a:ahLst/>
              <a:cxnLst/>
              <a:rect l="l" t="t" r="r" b="b"/>
              <a:pathLst>
                <a:path w="1736" h="3059" extrusionOk="0">
                  <a:moveTo>
                    <a:pt x="1667" y="0"/>
                  </a:moveTo>
                  <a:cubicBezTo>
                    <a:pt x="1644" y="0"/>
                    <a:pt x="1621" y="0"/>
                    <a:pt x="1621" y="23"/>
                  </a:cubicBezTo>
                  <a:cubicBezTo>
                    <a:pt x="1575" y="91"/>
                    <a:pt x="1530" y="160"/>
                    <a:pt x="1507" y="228"/>
                  </a:cubicBezTo>
                  <a:cubicBezTo>
                    <a:pt x="1461" y="297"/>
                    <a:pt x="1415" y="365"/>
                    <a:pt x="1370" y="434"/>
                  </a:cubicBezTo>
                  <a:cubicBezTo>
                    <a:pt x="1324" y="502"/>
                    <a:pt x="1301" y="571"/>
                    <a:pt x="1256" y="639"/>
                  </a:cubicBezTo>
                  <a:cubicBezTo>
                    <a:pt x="1210" y="708"/>
                    <a:pt x="1164" y="776"/>
                    <a:pt x="1142" y="845"/>
                  </a:cubicBezTo>
                  <a:cubicBezTo>
                    <a:pt x="1073" y="936"/>
                    <a:pt x="1027" y="1004"/>
                    <a:pt x="1005" y="1073"/>
                  </a:cubicBezTo>
                  <a:cubicBezTo>
                    <a:pt x="959" y="1141"/>
                    <a:pt x="936" y="1210"/>
                    <a:pt x="890" y="1255"/>
                  </a:cubicBezTo>
                  <a:cubicBezTo>
                    <a:pt x="822" y="1392"/>
                    <a:pt x="754" y="1507"/>
                    <a:pt x="685" y="1643"/>
                  </a:cubicBezTo>
                  <a:cubicBezTo>
                    <a:pt x="617" y="1735"/>
                    <a:pt x="571" y="1826"/>
                    <a:pt x="502" y="1940"/>
                  </a:cubicBezTo>
                  <a:cubicBezTo>
                    <a:pt x="480" y="1986"/>
                    <a:pt x="457" y="2032"/>
                    <a:pt x="434" y="2077"/>
                  </a:cubicBezTo>
                  <a:cubicBezTo>
                    <a:pt x="411" y="2123"/>
                    <a:pt x="366" y="2191"/>
                    <a:pt x="343" y="2237"/>
                  </a:cubicBezTo>
                  <a:cubicBezTo>
                    <a:pt x="274" y="2351"/>
                    <a:pt x="229" y="2465"/>
                    <a:pt x="160" y="2556"/>
                  </a:cubicBezTo>
                  <a:cubicBezTo>
                    <a:pt x="137" y="2625"/>
                    <a:pt x="114" y="2671"/>
                    <a:pt x="69" y="2716"/>
                  </a:cubicBezTo>
                  <a:cubicBezTo>
                    <a:pt x="46" y="2785"/>
                    <a:pt x="23" y="2830"/>
                    <a:pt x="0" y="2899"/>
                  </a:cubicBezTo>
                  <a:cubicBezTo>
                    <a:pt x="0" y="2967"/>
                    <a:pt x="23" y="3013"/>
                    <a:pt x="92" y="3059"/>
                  </a:cubicBezTo>
                  <a:lnTo>
                    <a:pt x="183" y="3059"/>
                  </a:lnTo>
                  <a:cubicBezTo>
                    <a:pt x="229" y="3036"/>
                    <a:pt x="251" y="3013"/>
                    <a:pt x="274" y="2990"/>
                  </a:cubicBezTo>
                  <a:cubicBezTo>
                    <a:pt x="274" y="2990"/>
                    <a:pt x="274" y="2967"/>
                    <a:pt x="274" y="2967"/>
                  </a:cubicBezTo>
                  <a:cubicBezTo>
                    <a:pt x="320" y="2922"/>
                    <a:pt x="343" y="2853"/>
                    <a:pt x="388" y="2785"/>
                  </a:cubicBezTo>
                  <a:cubicBezTo>
                    <a:pt x="411" y="2716"/>
                    <a:pt x="457" y="2648"/>
                    <a:pt x="480" y="2602"/>
                  </a:cubicBezTo>
                  <a:cubicBezTo>
                    <a:pt x="525" y="2511"/>
                    <a:pt x="548" y="2442"/>
                    <a:pt x="594" y="2374"/>
                  </a:cubicBezTo>
                  <a:cubicBezTo>
                    <a:pt x="639" y="2305"/>
                    <a:pt x="662" y="2237"/>
                    <a:pt x="685" y="2168"/>
                  </a:cubicBezTo>
                  <a:cubicBezTo>
                    <a:pt x="754" y="2032"/>
                    <a:pt x="822" y="1917"/>
                    <a:pt x="890" y="1780"/>
                  </a:cubicBezTo>
                  <a:cubicBezTo>
                    <a:pt x="959" y="1643"/>
                    <a:pt x="1027" y="1507"/>
                    <a:pt x="1073" y="1392"/>
                  </a:cubicBezTo>
                  <a:cubicBezTo>
                    <a:pt x="1119" y="1278"/>
                    <a:pt x="1164" y="1187"/>
                    <a:pt x="1210" y="1096"/>
                  </a:cubicBezTo>
                  <a:cubicBezTo>
                    <a:pt x="1256" y="959"/>
                    <a:pt x="1324" y="845"/>
                    <a:pt x="1370" y="708"/>
                  </a:cubicBezTo>
                  <a:cubicBezTo>
                    <a:pt x="1438" y="616"/>
                    <a:pt x="1484" y="502"/>
                    <a:pt x="1530" y="388"/>
                  </a:cubicBezTo>
                  <a:cubicBezTo>
                    <a:pt x="1552" y="342"/>
                    <a:pt x="1598" y="297"/>
                    <a:pt x="1621" y="251"/>
                  </a:cubicBezTo>
                  <a:cubicBezTo>
                    <a:pt x="1644" y="183"/>
                    <a:pt x="1667" y="114"/>
                    <a:pt x="1712" y="69"/>
                  </a:cubicBezTo>
                  <a:cubicBezTo>
                    <a:pt x="1735" y="46"/>
                    <a:pt x="1712" y="0"/>
                    <a:pt x="168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14"/>
            <p:cNvSpPr/>
            <p:nvPr/>
          </p:nvSpPr>
          <p:spPr>
            <a:xfrm>
              <a:off x="-181559" y="2351849"/>
              <a:ext cx="9008" cy="10238"/>
            </a:xfrm>
            <a:custGeom>
              <a:avLst/>
              <a:gdLst/>
              <a:ahLst/>
              <a:cxnLst/>
              <a:rect l="l" t="t" r="r" b="b"/>
              <a:pathLst>
                <a:path w="161" h="183" extrusionOk="0">
                  <a:moveTo>
                    <a:pt x="69" y="0"/>
                  </a:moveTo>
                  <a:cubicBezTo>
                    <a:pt x="23" y="0"/>
                    <a:pt x="0" y="46"/>
                    <a:pt x="0" y="92"/>
                  </a:cubicBezTo>
                  <a:cubicBezTo>
                    <a:pt x="0" y="114"/>
                    <a:pt x="0" y="137"/>
                    <a:pt x="23" y="160"/>
                  </a:cubicBezTo>
                  <a:cubicBezTo>
                    <a:pt x="46" y="160"/>
                    <a:pt x="69" y="183"/>
                    <a:pt x="92" y="183"/>
                  </a:cubicBezTo>
                  <a:cubicBezTo>
                    <a:pt x="137" y="183"/>
                    <a:pt x="160" y="137"/>
                    <a:pt x="160" y="92"/>
                  </a:cubicBezTo>
                  <a:cubicBezTo>
                    <a:pt x="160" y="69"/>
                    <a:pt x="160" y="46"/>
                    <a:pt x="137" y="23"/>
                  </a:cubicBezTo>
                  <a:cubicBezTo>
                    <a:pt x="114" y="0"/>
                    <a:pt x="92" y="0"/>
                    <a:pt x="69" y="0"/>
                  </a:cubicBezTo>
                  <a:close/>
                </a:path>
              </a:pathLst>
            </a:custGeom>
            <a:solidFill>
              <a:srgbClr val="33A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14"/>
            <p:cNvSpPr/>
            <p:nvPr/>
          </p:nvSpPr>
          <p:spPr>
            <a:xfrm>
              <a:off x="-115148" y="2155190"/>
              <a:ext cx="71557" cy="125211"/>
            </a:xfrm>
            <a:custGeom>
              <a:avLst/>
              <a:gdLst/>
              <a:ahLst/>
              <a:cxnLst/>
              <a:rect l="l" t="t" r="r" b="b"/>
              <a:pathLst>
                <a:path w="1279" h="2238" extrusionOk="0">
                  <a:moveTo>
                    <a:pt x="560" y="1053"/>
                  </a:moveTo>
                  <a:lnTo>
                    <a:pt x="560" y="1053"/>
                  </a:lnTo>
                  <a:cubicBezTo>
                    <a:pt x="548" y="1059"/>
                    <a:pt x="548" y="1073"/>
                    <a:pt x="548" y="1073"/>
                  </a:cubicBezTo>
                  <a:cubicBezTo>
                    <a:pt x="551" y="1066"/>
                    <a:pt x="555" y="1059"/>
                    <a:pt x="560" y="1053"/>
                  </a:cubicBezTo>
                  <a:close/>
                  <a:moveTo>
                    <a:pt x="1210" y="0"/>
                  </a:moveTo>
                  <a:cubicBezTo>
                    <a:pt x="1164" y="0"/>
                    <a:pt x="1164" y="46"/>
                    <a:pt x="1142" y="92"/>
                  </a:cubicBezTo>
                  <a:cubicBezTo>
                    <a:pt x="1119" y="137"/>
                    <a:pt x="1073" y="206"/>
                    <a:pt x="1050" y="251"/>
                  </a:cubicBezTo>
                  <a:cubicBezTo>
                    <a:pt x="1027" y="320"/>
                    <a:pt x="982" y="388"/>
                    <a:pt x="936" y="434"/>
                  </a:cubicBezTo>
                  <a:lnTo>
                    <a:pt x="959" y="434"/>
                  </a:lnTo>
                  <a:cubicBezTo>
                    <a:pt x="936" y="457"/>
                    <a:pt x="913" y="502"/>
                    <a:pt x="890" y="525"/>
                  </a:cubicBezTo>
                  <a:cubicBezTo>
                    <a:pt x="868" y="571"/>
                    <a:pt x="845" y="617"/>
                    <a:pt x="799" y="662"/>
                  </a:cubicBezTo>
                  <a:cubicBezTo>
                    <a:pt x="776" y="708"/>
                    <a:pt x="754" y="754"/>
                    <a:pt x="731" y="799"/>
                  </a:cubicBezTo>
                  <a:cubicBezTo>
                    <a:pt x="685" y="845"/>
                    <a:pt x="662" y="890"/>
                    <a:pt x="639" y="936"/>
                  </a:cubicBezTo>
                  <a:cubicBezTo>
                    <a:pt x="620" y="975"/>
                    <a:pt x="584" y="1014"/>
                    <a:pt x="560" y="1053"/>
                  </a:cubicBezTo>
                  <a:lnTo>
                    <a:pt x="560" y="1053"/>
                  </a:lnTo>
                  <a:cubicBezTo>
                    <a:pt x="563" y="1051"/>
                    <a:pt x="566" y="1050"/>
                    <a:pt x="571" y="1050"/>
                  </a:cubicBezTo>
                  <a:cubicBezTo>
                    <a:pt x="457" y="1210"/>
                    <a:pt x="365" y="1347"/>
                    <a:pt x="274" y="1507"/>
                  </a:cubicBezTo>
                  <a:cubicBezTo>
                    <a:pt x="229" y="1598"/>
                    <a:pt x="206" y="1689"/>
                    <a:pt x="137" y="1781"/>
                  </a:cubicBezTo>
                  <a:cubicBezTo>
                    <a:pt x="114" y="1826"/>
                    <a:pt x="92" y="1872"/>
                    <a:pt x="69" y="1918"/>
                  </a:cubicBezTo>
                  <a:cubicBezTo>
                    <a:pt x="46" y="1940"/>
                    <a:pt x="46" y="1963"/>
                    <a:pt x="23" y="1986"/>
                  </a:cubicBezTo>
                  <a:cubicBezTo>
                    <a:pt x="23" y="2032"/>
                    <a:pt x="0" y="2055"/>
                    <a:pt x="0" y="2100"/>
                  </a:cubicBezTo>
                  <a:cubicBezTo>
                    <a:pt x="0" y="2169"/>
                    <a:pt x="69" y="2214"/>
                    <a:pt x="114" y="2237"/>
                  </a:cubicBezTo>
                  <a:cubicBezTo>
                    <a:pt x="183" y="2237"/>
                    <a:pt x="251" y="2214"/>
                    <a:pt x="274" y="2146"/>
                  </a:cubicBezTo>
                  <a:cubicBezTo>
                    <a:pt x="297" y="2123"/>
                    <a:pt x="297" y="2077"/>
                    <a:pt x="320" y="2055"/>
                  </a:cubicBezTo>
                  <a:cubicBezTo>
                    <a:pt x="343" y="2009"/>
                    <a:pt x="365" y="1963"/>
                    <a:pt x="388" y="1940"/>
                  </a:cubicBezTo>
                  <a:cubicBezTo>
                    <a:pt x="411" y="1849"/>
                    <a:pt x="457" y="1781"/>
                    <a:pt x="480" y="1712"/>
                  </a:cubicBezTo>
                  <a:cubicBezTo>
                    <a:pt x="548" y="1575"/>
                    <a:pt x="594" y="1461"/>
                    <a:pt x="662" y="1347"/>
                  </a:cubicBezTo>
                  <a:cubicBezTo>
                    <a:pt x="708" y="1210"/>
                    <a:pt x="776" y="1073"/>
                    <a:pt x="845" y="936"/>
                  </a:cubicBezTo>
                  <a:cubicBezTo>
                    <a:pt x="913" y="776"/>
                    <a:pt x="982" y="639"/>
                    <a:pt x="1050" y="480"/>
                  </a:cubicBezTo>
                  <a:cubicBezTo>
                    <a:pt x="1073" y="411"/>
                    <a:pt x="1096" y="343"/>
                    <a:pt x="1142" y="297"/>
                  </a:cubicBezTo>
                  <a:cubicBezTo>
                    <a:pt x="1142" y="251"/>
                    <a:pt x="1164" y="229"/>
                    <a:pt x="1164" y="206"/>
                  </a:cubicBezTo>
                  <a:cubicBezTo>
                    <a:pt x="1187" y="206"/>
                    <a:pt x="1210" y="206"/>
                    <a:pt x="1210" y="183"/>
                  </a:cubicBezTo>
                  <a:cubicBezTo>
                    <a:pt x="1233" y="160"/>
                    <a:pt x="1233" y="137"/>
                    <a:pt x="1256" y="114"/>
                  </a:cubicBezTo>
                  <a:cubicBezTo>
                    <a:pt x="1256" y="92"/>
                    <a:pt x="1278" y="69"/>
                    <a:pt x="1278" y="46"/>
                  </a:cubicBezTo>
                  <a:cubicBezTo>
                    <a:pt x="1278" y="23"/>
                    <a:pt x="1278" y="0"/>
                    <a:pt x="125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14"/>
            <p:cNvSpPr/>
            <p:nvPr/>
          </p:nvSpPr>
          <p:spPr>
            <a:xfrm>
              <a:off x="-714077" y="2844754"/>
              <a:ext cx="48562" cy="192124"/>
            </a:xfrm>
            <a:custGeom>
              <a:avLst/>
              <a:gdLst/>
              <a:ahLst/>
              <a:cxnLst/>
              <a:rect l="l" t="t" r="r" b="b"/>
              <a:pathLst>
                <a:path w="868" h="3434" extrusionOk="0">
                  <a:moveTo>
                    <a:pt x="297" y="1"/>
                  </a:moveTo>
                  <a:cubicBezTo>
                    <a:pt x="274" y="1"/>
                    <a:pt x="251" y="24"/>
                    <a:pt x="251" y="47"/>
                  </a:cubicBezTo>
                  <a:cubicBezTo>
                    <a:pt x="183" y="161"/>
                    <a:pt x="137" y="298"/>
                    <a:pt x="114" y="435"/>
                  </a:cubicBezTo>
                  <a:cubicBezTo>
                    <a:pt x="69" y="572"/>
                    <a:pt x="46" y="731"/>
                    <a:pt x="23" y="868"/>
                  </a:cubicBezTo>
                  <a:cubicBezTo>
                    <a:pt x="0" y="1165"/>
                    <a:pt x="23" y="1439"/>
                    <a:pt x="69" y="1736"/>
                  </a:cubicBezTo>
                  <a:cubicBezTo>
                    <a:pt x="114" y="2032"/>
                    <a:pt x="206" y="2306"/>
                    <a:pt x="297" y="2580"/>
                  </a:cubicBezTo>
                  <a:cubicBezTo>
                    <a:pt x="411" y="2854"/>
                    <a:pt x="548" y="3128"/>
                    <a:pt x="685" y="3379"/>
                  </a:cubicBezTo>
                  <a:cubicBezTo>
                    <a:pt x="702" y="3412"/>
                    <a:pt x="743" y="3434"/>
                    <a:pt x="773" y="3434"/>
                  </a:cubicBezTo>
                  <a:cubicBezTo>
                    <a:pt x="784" y="3434"/>
                    <a:pt x="793" y="3431"/>
                    <a:pt x="799" y="3425"/>
                  </a:cubicBezTo>
                  <a:cubicBezTo>
                    <a:pt x="845" y="3402"/>
                    <a:pt x="868" y="3333"/>
                    <a:pt x="845" y="3288"/>
                  </a:cubicBezTo>
                  <a:cubicBezTo>
                    <a:pt x="731" y="3105"/>
                    <a:pt x="616" y="2900"/>
                    <a:pt x="525" y="2671"/>
                  </a:cubicBezTo>
                  <a:cubicBezTo>
                    <a:pt x="388" y="2329"/>
                    <a:pt x="274" y="1964"/>
                    <a:pt x="228" y="1576"/>
                  </a:cubicBezTo>
                  <a:cubicBezTo>
                    <a:pt x="228" y="1576"/>
                    <a:pt x="228" y="1599"/>
                    <a:pt x="228" y="1599"/>
                  </a:cubicBezTo>
                  <a:cubicBezTo>
                    <a:pt x="183" y="1325"/>
                    <a:pt x="183" y="1028"/>
                    <a:pt x="206" y="754"/>
                  </a:cubicBezTo>
                  <a:lnTo>
                    <a:pt x="206" y="754"/>
                  </a:lnTo>
                  <a:cubicBezTo>
                    <a:pt x="206" y="754"/>
                    <a:pt x="206" y="777"/>
                    <a:pt x="206" y="777"/>
                  </a:cubicBezTo>
                  <a:cubicBezTo>
                    <a:pt x="251" y="549"/>
                    <a:pt x="297" y="343"/>
                    <a:pt x="388" y="138"/>
                  </a:cubicBezTo>
                  <a:cubicBezTo>
                    <a:pt x="388" y="115"/>
                    <a:pt x="411" y="92"/>
                    <a:pt x="388" y="69"/>
                  </a:cubicBezTo>
                  <a:cubicBezTo>
                    <a:pt x="388" y="47"/>
                    <a:pt x="388" y="24"/>
                    <a:pt x="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14"/>
            <p:cNvSpPr/>
            <p:nvPr/>
          </p:nvSpPr>
          <p:spPr>
            <a:xfrm>
              <a:off x="91694" y="2400356"/>
              <a:ext cx="561993" cy="973151"/>
            </a:xfrm>
            <a:custGeom>
              <a:avLst/>
              <a:gdLst/>
              <a:ahLst/>
              <a:cxnLst/>
              <a:rect l="l" t="t" r="r" b="b"/>
              <a:pathLst>
                <a:path w="10045" h="17394" extrusionOk="0">
                  <a:moveTo>
                    <a:pt x="9930" y="1"/>
                  </a:moveTo>
                  <a:cubicBezTo>
                    <a:pt x="9907" y="1"/>
                    <a:pt x="9884" y="1"/>
                    <a:pt x="9884" y="24"/>
                  </a:cubicBezTo>
                  <a:cubicBezTo>
                    <a:pt x="8857" y="1804"/>
                    <a:pt x="7830" y="3607"/>
                    <a:pt x="6803" y="5387"/>
                  </a:cubicBezTo>
                  <a:cubicBezTo>
                    <a:pt x="5753" y="7236"/>
                    <a:pt x="4703" y="9085"/>
                    <a:pt x="3653" y="10934"/>
                  </a:cubicBezTo>
                  <a:cubicBezTo>
                    <a:pt x="2649" y="12669"/>
                    <a:pt x="1644" y="14426"/>
                    <a:pt x="640" y="16184"/>
                  </a:cubicBezTo>
                  <a:cubicBezTo>
                    <a:pt x="435" y="16526"/>
                    <a:pt x="229" y="16891"/>
                    <a:pt x="24" y="17257"/>
                  </a:cubicBezTo>
                  <a:cubicBezTo>
                    <a:pt x="24" y="17279"/>
                    <a:pt x="1" y="17279"/>
                    <a:pt x="24" y="17302"/>
                  </a:cubicBezTo>
                  <a:cubicBezTo>
                    <a:pt x="24" y="17325"/>
                    <a:pt x="24" y="17348"/>
                    <a:pt x="47" y="17371"/>
                  </a:cubicBezTo>
                  <a:cubicBezTo>
                    <a:pt x="69" y="17371"/>
                    <a:pt x="92" y="17394"/>
                    <a:pt x="115" y="17394"/>
                  </a:cubicBezTo>
                  <a:cubicBezTo>
                    <a:pt x="138" y="17371"/>
                    <a:pt x="161" y="17371"/>
                    <a:pt x="161" y="17348"/>
                  </a:cubicBezTo>
                  <a:cubicBezTo>
                    <a:pt x="1005" y="15887"/>
                    <a:pt x="1850" y="14403"/>
                    <a:pt x="2694" y="12943"/>
                  </a:cubicBezTo>
                  <a:cubicBezTo>
                    <a:pt x="3744" y="11117"/>
                    <a:pt x="4794" y="9268"/>
                    <a:pt x="5844" y="7442"/>
                  </a:cubicBezTo>
                  <a:cubicBezTo>
                    <a:pt x="6871" y="5616"/>
                    <a:pt x="7899" y="3813"/>
                    <a:pt x="8948" y="2009"/>
                  </a:cubicBezTo>
                  <a:cubicBezTo>
                    <a:pt x="9291" y="1393"/>
                    <a:pt x="9656" y="754"/>
                    <a:pt x="10021" y="138"/>
                  </a:cubicBezTo>
                  <a:cubicBezTo>
                    <a:pt x="10021" y="115"/>
                    <a:pt x="10044" y="92"/>
                    <a:pt x="10044" y="69"/>
                  </a:cubicBezTo>
                  <a:cubicBezTo>
                    <a:pt x="10021" y="46"/>
                    <a:pt x="10021" y="24"/>
                    <a:pt x="99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14"/>
            <p:cNvSpPr/>
            <p:nvPr/>
          </p:nvSpPr>
          <p:spPr>
            <a:xfrm>
              <a:off x="-675808" y="3028656"/>
              <a:ext cx="773978" cy="347602"/>
            </a:xfrm>
            <a:custGeom>
              <a:avLst/>
              <a:gdLst/>
              <a:ahLst/>
              <a:cxnLst/>
              <a:rect l="l" t="t" r="r" b="b"/>
              <a:pathLst>
                <a:path w="13834" h="6213" extrusionOk="0">
                  <a:moveTo>
                    <a:pt x="2147" y="1393"/>
                  </a:moveTo>
                  <a:cubicBezTo>
                    <a:pt x="2153" y="1397"/>
                    <a:pt x="2160" y="1401"/>
                    <a:pt x="2167" y="1404"/>
                  </a:cubicBezTo>
                  <a:lnTo>
                    <a:pt x="2167" y="1404"/>
                  </a:lnTo>
                  <a:cubicBezTo>
                    <a:pt x="2161" y="1393"/>
                    <a:pt x="2147" y="1393"/>
                    <a:pt x="2147" y="1393"/>
                  </a:cubicBezTo>
                  <a:close/>
                  <a:moveTo>
                    <a:pt x="69" y="1"/>
                  </a:moveTo>
                  <a:cubicBezTo>
                    <a:pt x="47" y="1"/>
                    <a:pt x="24" y="1"/>
                    <a:pt x="24" y="24"/>
                  </a:cubicBezTo>
                  <a:cubicBezTo>
                    <a:pt x="1" y="46"/>
                    <a:pt x="1" y="69"/>
                    <a:pt x="1" y="92"/>
                  </a:cubicBezTo>
                  <a:cubicBezTo>
                    <a:pt x="1" y="115"/>
                    <a:pt x="24" y="138"/>
                    <a:pt x="47" y="138"/>
                  </a:cubicBezTo>
                  <a:cubicBezTo>
                    <a:pt x="754" y="822"/>
                    <a:pt x="1622" y="1302"/>
                    <a:pt x="2466" y="1758"/>
                  </a:cubicBezTo>
                  <a:cubicBezTo>
                    <a:pt x="2923" y="1987"/>
                    <a:pt x="3356" y="2215"/>
                    <a:pt x="3790" y="2443"/>
                  </a:cubicBezTo>
                  <a:cubicBezTo>
                    <a:pt x="4018" y="2557"/>
                    <a:pt x="4269" y="2671"/>
                    <a:pt x="4498" y="2785"/>
                  </a:cubicBezTo>
                  <a:cubicBezTo>
                    <a:pt x="4749" y="2922"/>
                    <a:pt x="5000" y="3037"/>
                    <a:pt x="5228" y="3151"/>
                  </a:cubicBezTo>
                  <a:cubicBezTo>
                    <a:pt x="6232" y="3653"/>
                    <a:pt x="7237" y="4109"/>
                    <a:pt x="8264" y="4566"/>
                  </a:cubicBezTo>
                  <a:cubicBezTo>
                    <a:pt x="8766" y="4771"/>
                    <a:pt x="9291" y="4977"/>
                    <a:pt x="9793" y="5182"/>
                  </a:cubicBezTo>
                  <a:cubicBezTo>
                    <a:pt x="10318" y="5388"/>
                    <a:pt x="10843" y="5570"/>
                    <a:pt x="11368" y="5707"/>
                  </a:cubicBezTo>
                  <a:cubicBezTo>
                    <a:pt x="11573" y="5776"/>
                    <a:pt x="11802" y="5844"/>
                    <a:pt x="12030" y="5890"/>
                  </a:cubicBezTo>
                  <a:cubicBezTo>
                    <a:pt x="12121" y="5935"/>
                    <a:pt x="12235" y="5958"/>
                    <a:pt x="12327" y="5981"/>
                  </a:cubicBezTo>
                  <a:cubicBezTo>
                    <a:pt x="12441" y="6004"/>
                    <a:pt x="12555" y="6027"/>
                    <a:pt x="12669" y="6049"/>
                  </a:cubicBezTo>
                  <a:lnTo>
                    <a:pt x="12646" y="6049"/>
                  </a:lnTo>
                  <a:cubicBezTo>
                    <a:pt x="12829" y="6095"/>
                    <a:pt x="13011" y="6141"/>
                    <a:pt x="13217" y="6186"/>
                  </a:cubicBezTo>
                  <a:cubicBezTo>
                    <a:pt x="13322" y="6200"/>
                    <a:pt x="13428" y="6213"/>
                    <a:pt x="13533" y="6213"/>
                  </a:cubicBezTo>
                  <a:cubicBezTo>
                    <a:pt x="13610" y="6213"/>
                    <a:pt x="13687" y="6206"/>
                    <a:pt x="13765" y="6186"/>
                  </a:cubicBezTo>
                  <a:cubicBezTo>
                    <a:pt x="13810" y="6186"/>
                    <a:pt x="13833" y="6141"/>
                    <a:pt x="13833" y="6095"/>
                  </a:cubicBezTo>
                  <a:cubicBezTo>
                    <a:pt x="13833" y="6058"/>
                    <a:pt x="13803" y="6021"/>
                    <a:pt x="13767" y="6021"/>
                  </a:cubicBezTo>
                  <a:cubicBezTo>
                    <a:pt x="13759" y="6021"/>
                    <a:pt x="13750" y="6022"/>
                    <a:pt x="13742" y="6027"/>
                  </a:cubicBezTo>
                  <a:cubicBezTo>
                    <a:pt x="13673" y="6027"/>
                    <a:pt x="13628" y="6049"/>
                    <a:pt x="13582" y="6049"/>
                  </a:cubicBezTo>
                  <a:cubicBezTo>
                    <a:pt x="13377" y="6049"/>
                    <a:pt x="13148" y="6004"/>
                    <a:pt x="12943" y="5935"/>
                  </a:cubicBezTo>
                  <a:cubicBezTo>
                    <a:pt x="12852" y="5913"/>
                    <a:pt x="12760" y="5890"/>
                    <a:pt x="12646" y="5867"/>
                  </a:cubicBezTo>
                  <a:cubicBezTo>
                    <a:pt x="12532" y="5844"/>
                    <a:pt x="12418" y="5821"/>
                    <a:pt x="12281" y="5798"/>
                  </a:cubicBezTo>
                  <a:lnTo>
                    <a:pt x="12304" y="5798"/>
                  </a:lnTo>
                  <a:cubicBezTo>
                    <a:pt x="11779" y="5661"/>
                    <a:pt x="11254" y="5502"/>
                    <a:pt x="10729" y="5342"/>
                  </a:cubicBezTo>
                  <a:cubicBezTo>
                    <a:pt x="10204" y="5159"/>
                    <a:pt x="9702" y="4954"/>
                    <a:pt x="9177" y="4748"/>
                  </a:cubicBezTo>
                  <a:cubicBezTo>
                    <a:pt x="8150" y="4338"/>
                    <a:pt x="7145" y="3881"/>
                    <a:pt x="6141" y="3402"/>
                  </a:cubicBezTo>
                  <a:cubicBezTo>
                    <a:pt x="5799" y="3242"/>
                    <a:pt x="5433" y="3059"/>
                    <a:pt x="5091" y="2900"/>
                  </a:cubicBezTo>
                  <a:cubicBezTo>
                    <a:pt x="4749" y="2717"/>
                    <a:pt x="4383" y="2534"/>
                    <a:pt x="4041" y="2352"/>
                  </a:cubicBezTo>
                  <a:cubicBezTo>
                    <a:pt x="3409" y="2036"/>
                    <a:pt x="2777" y="1742"/>
                    <a:pt x="2167" y="1404"/>
                  </a:cubicBezTo>
                  <a:lnTo>
                    <a:pt x="2167" y="1404"/>
                  </a:lnTo>
                  <a:cubicBezTo>
                    <a:pt x="2168" y="1407"/>
                    <a:pt x="2169" y="1411"/>
                    <a:pt x="2169" y="1416"/>
                  </a:cubicBezTo>
                  <a:cubicBezTo>
                    <a:pt x="1439" y="1005"/>
                    <a:pt x="754" y="571"/>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14"/>
            <p:cNvSpPr/>
            <p:nvPr/>
          </p:nvSpPr>
          <p:spPr>
            <a:xfrm>
              <a:off x="80224" y="2383795"/>
              <a:ext cx="554272" cy="958269"/>
            </a:xfrm>
            <a:custGeom>
              <a:avLst/>
              <a:gdLst/>
              <a:ahLst/>
              <a:cxnLst/>
              <a:rect l="l" t="t" r="r" b="b"/>
              <a:pathLst>
                <a:path w="9907" h="17128" extrusionOk="0">
                  <a:moveTo>
                    <a:pt x="9793" y="0"/>
                  </a:moveTo>
                  <a:cubicBezTo>
                    <a:pt x="9770" y="0"/>
                    <a:pt x="9747" y="23"/>
                    <a:pt x="9724" y="46"/>
                  </a:cubicBezTo>
                  <a:cubicBezTo>
                    <a:pt x="8743" y="1758"/>
                    <a:pt x="7761" y="3469"/>
                    <a:pt x="6802" y="5159"/>
                  </a:cubicBezTo>
                  <a:cubicBezTo>
                    <a:pt x="5844" y="6825"/>
                    <a:pt x="4885" y="8491"/>
                    <a:pt x="3949" y="10157"/>
                  </a:cubicBezTo>
                  <a:cubicBezTo>
                    <a:pt x="3013" y="11778"/>
                    <a:pt x="2078" y="13398"/>
                    <a:pt x="1165" y="15019"/>
                  </a:cubicBezTo>
                  <a:cubicBezTo>
                    <a:pt x="777" y="15681"/>
                    <a:pt x="389" y="16343"/>
                    <a:pt x="23" y="17005"/>
                  </a:cubicBezTo>
                  <a:cubicBezTo>
                    <a:pt x="1" y="17050"/>
                    <a:pt x="23" y="17096"/>
                    <a:pt x="69" y="17119"/>
                  </a:cubicBezTo>
                  <a:cubicBezTo>
                    <a:pt x="75" y="17125"/>
                    <a:pt x="85" y="17128"/>
                    <a:pt x="95" y="17128"/>
                  </a:cubicBezTo>
                  <a:cubicBezTo>
                    <a:pt x="125" y="17128"/>
                    <a:pt x="166" y="17107"/>
                    <a:pt x="183" y="17073"/>
                  </a:cubicBezTo>
                  <a:cubicBezTo>
                    <a:pt x="891" y="15841"/>
                    <a:pt x="1598" y="14585"/>
                    <a:pt x="2306" y="13353"/>
                  </a:cubicBezTo>
                  <a:lnTo>
                    <a:pt x="5136" y="8400"/>
                  </a:lnTo>
                  <a:cubicBezTo>
                    <a:pt x="6118" y="6688"/>
                    <a:pt x="7099" y="4976"/>
                    <a:pt x="8081" y="3264"/>
                  </a:cubicBezTo>
                  <a:cubicBezTo>
                    <a:pt x="8674" y="2214"/>
                    <a:pt x="9268" y="1164"/>
                    <a:pt x="9884" y="137"/>
                  </a:cubicBezTo>
                  <a:cubicBezTo>
                    <a:pt x="9907" y="91"/>
                    <a:pt x="9884" y="46"/>
                    <a:pt x="9838" y="23"/>
                  </a:cubicBezTo>
                  <a:cubicBezTo>
                    <a:pt x="9815" y="0"/>
                    <a:pt x="9815" y="0"/>
                    <a:pt x="97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14"/>
            <p:cNvSpPr/>
            <p:nvPr/>
          </p:nvSpPr>
          <p:spPr>
            <a:xfrm>
              <a:off x="78937" y="3333855"/>
              <a:ext cx="19246" cy="38380"/>
            </a:xfrm>
            <a:custGeom>
              <a:avLst/>
              <a:gdLst/>
              <a:ahLst/>
              <a:cxnLst/>
              <a:rect l="l" t="t" r="r" b="b"/>
              <a:pathLst>
                <a:path w="344" h="686" extrusionOk="0">
                  <a:moveTo>
                    <a:pt x="92" y="1"/>
                  </a:moveTo>
                  <a:cubicBezTo>
                    <a:pt x="92" y="1"/>
                    <a:pt x="69" y="1"/>
                    <a:pt x="69" y="24"/>
                  </a:cubicBezTo>
                  <a:cubicBezTo>
                    <a:pt x="24" y="47"/>
                    <a:pt x="1" y="92"/>
                    <a:pt x="24" y="138"/>
                  </a:cubicBezTo>
                  <a:cubicBezTo>
                    <a:pt x="46" y="184"/>
                    <a:pt x="69" y="206"/>
                    <a:pt x="92" y="252"/>
                  </a:cubicBezTo>
                  <a:cubicBezTo>
                    <a:pt x="115" y="321"/>
                    <a:pt x="138" y="389"/>
                    <a:pt x="160" y="480"/>
                  </a:cubicBezTo>
                  <a:cubicBezTo>
                    <a:pt x="160" y="526"/>
                    <a:pt x="160" y="549"/>
                    <a:pt x="160" y="594"/>
                  </a:cubicBezTo>
                  <a:cubicBezTo>
                    <a:pt x="160" y="640"/>
                    <a:pt x="206" y="686"/>
                    <a:pt x="252" y="686"/>
                  </a:cubicBezTo>
                  <a:cubicBezTo>
                    <a:pt x="297" y="686"/>
                    <a:pt x="343" y="640"/>
                    <a:pt x="343" y="594"/>
                  </a:cubicBezTo>
                  <a:cubicBezTo>
                    <a:pt x="343" y="503"/>
                    <a:pt x="320" y="412"/>
                    <a:pt x="297" y="321"/>
                  </a:cubicBezTo>
                  <a:cubicBezTo>
                    <a:pt x="275" y="229"/>
                    <a:pt x="229" y="138"/>
                    <a:pt x="183" y="47"/>
                  </a:cubicBezTo>
                  <a:cubicBezTo>
                    <a:pt x="160"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14"/>
            <p:cNvSpPr/>
            <p:nvPr/>
          </p:nvSpPr>
          <p:spPr>
            <a:xfrm>
              <a:off x="-687278" y="2999283"/>
              <a:ext cx="771404" cy="345364"/>
            </a:xfrm>
            <a:custGeom>
              <a:avLst/>
              <a:gdLst/>
              <a:ahLst/>
              <a:cxnLst/>
              <a:rect l="l" t="t" r="r" b="b"/>
              <a:pathLst>
                <a:path w="13788" h="6173" extrusionOk="0">
                  <a:moveTo>
                    <a:pt x="92" y="1"/>
                  </a:moveTo>
                  <a:cubicBezTo>
                    <a:pt x="69" y="1"/>
                    <a:pt x="46" y="1"/>
                    <a:pt x="23" y="24"/>
                  </a:cubicBezTo>
                  <a:cubicBezTo>
                    <a:pt x="1" y="46"/>
                    <a:pt x="1" y="69"/>
                    <a:pt x="1" y="92"/>
                  </a:cubicBezTo>
                  <a:cubicBezTo>
                    <a:pt x="1" y="115"/>
                    <a:pt x="23" y="138"/>
                    <a:pt x="23" y="138"/>
                  </a:cubicBezTo>
                  <a:cubicBezTo>
                    <a:pt x="891" y="754"/>
                    <a:pt x="1804" y="1325"/>
                    <a:pt x="2740" y="1827"/>
                  </a:cubicBezTo>
                  <a:cubicBezTo>
                    <a:pt x="3675" y="2352"/>
                    <a:pt x="4634" y="2831"/>
                    <a:pt x="5593" y="3310"/>
                  </a:cubicBezTo>
                  <a:cubicBezTo>
                    <a:pt x="7510" y="4292"/>
                    <a:pt x="9473" y="5205"/>
                    <a:pt x="11550" y="5776"/>
                  </a:cubicBezTo>
                  <a:cubicBezTo>
                    <a:pt x="11893" y="5867"/>
                    <a:pt x="12235" y="5958"/>
                    <a:pt x="12577" y="6027"/>
                  </a:cubicBezTo>
                  <a:cubicBezTo>
                    <a:pt x="12942" y="6072"/>
                    <a:pt x="13308" y="6118"/>
                    <a:pt x="13673" y="6164"/>
                  </a:cubicBezTo>
                  <a:cubicBezTo>
                    <a:pt x="13684" y="6169"/>
                    <a:pt x="13696" y="6172"/>
                    <a:pt x="13707" y="6172"/>
                  </a:cubicBezTo>
                  <a:cubicBezTo>
                    <a:pt x="13740" y="6172"/>
                    <a:pt x="13770" y="6146"/>
                    <a:pt x="13787" y="6095"/>
                  </a:cubicBezTo>
                  <a:cubicBezTo>
                    <a:pt x="13787" y="6049"/>
                    <a:pt x="13764" y="6004"/>
                    <a:pt x="13719" y="6004"/>
                  </a:cubicBezTo>
                  <a:cubicBezTo>
                    <a:pt x="13422" y="5958"/>
                    <a:pt x="13125" y="5935"/>
                    <a:pt x="12851" y="5890"/>
                  </a:cubicBezTo>
                  <a:cubicBezTo>
                    <a:pt x="12554" y="5844"/>
                    <a:pt x="12281" y="5776"/>
                    <a:pt x="11984" y="5707"/>
                  </a:cubicBezTo>
                  <a:cubicBezTo>
                    <a:pt x="11436" y="5593"/>
                    <a:pt x="10911" y="5410"/>
                    <a:pt x="10386" y="5228"/>
                  </a:cubicBezTo>
                  <a:lnTo>
                    <a:pt x="10363" y="5228"/>
                  </a:lnTo>
                  <a:cubicBezTo>
                    <a:pt x="9336" y="4885"/>
                    <a:pt x="8355" y="4452"/>
                    <a:pt x="7373" y="3995"/>
                  </a:cubicBezTo>
                  <a:cubicBezTo>
                    <a:pt x="6894" y="3767"/>
                    <a:pt x="6414" y="3539"/>
                    <a:pt x="5912" y="3288"/>
                  </a:cubicBezTo>
                  <a:cubicBezTo>
                    <a:pt x="5433" y="3059"/>
                    <a:pt x="4976" y="2808"/>
                    <a:pt x="4497" y="2580"/>
                  </a:cubicBezTo>
                  <a:cubicBezTo>
                    <a:pt x="3128" y="1872"/>
                    <a:pt x="1781" y="1142"/>
                    <a:pt x="526" y="275"/>
                  </a:cubicBezTo>
                  <a:cubicBezTo>
                    <a:pt x="389" y="183"/>
                    <a:pt x="274" y="115"/>
                    <a:pt x="137"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14"/>
            <p:cNvSpPr/>
            <p:nvPr/>
          </p:nvSpPr>
          <p:spPr>
            <a:xfrm>
              <a:off x="-705181" y="2865231"/>
              <a:ext cx="767544" cy="368750"/>
            </a:xfrm>
            <a:custGeom>
              <a:avLst/>
              <a:gdLst/>
              <a:ahLst/>
              <a:cxnLst/>
              <a:rect l="l" t="t" r="r" b="b"/>
              <a:pathLst>
                <a:path w="13719" h="6591" extrusionOk="0">
                  <a:moveTo>
                    <a:pt x="92" y="0"/>
                  </a:moveTo>
                  <a:cubicBezTo>
                    <a:pt x="69" y="0"/>
                    <a:pt x="47" y="23"/>
                    <a:pt x="24" y="23"/>
                  </a:cubicBezTo>
                  <a:cubicBezTo>
                    <a:pt x="24" y="46"/>
                    <a:pt x="1" y="69"/>
                    <a:pt x="1" y="91"/>
                  </a:cubicBezTo>
                  <a:cubicBezTo>
                    <a:pt x="1" y="114"/>
                    <a:pt x="24" y="137"/>
                    <a:pt x="24" y="160"/>
                  </a:cubicBezTo>
                  <a:cubicBezTo>
                    <a:pt x="846" y="799"/>
                    <a:pt x="1667" y="1415"/>
                    <a:pt x="2535" y="1986"/>
                  </a:cubicBezTo>
                  <a:cubicBezTo>
                    <a:pt x="2968" y="2283"/>
                    <a:pt x="3425" y="2534"/>
                    <a:pt x="3881" y="2808"/>
                  </a:cubicBezTo>
                  <a:cubicBezTo>
                    <a:pt x="4338" y="3059"/>
                    <a:pt x="4794" y="3310"/>
                    <a:pt x="5251" y="3561"/>
                  </a:cubicBezTo>
                  <a:cubicBezTo>
                    <a:pt x="7191" y="4542"/>
                    <a:pt x="9131" y="5501"/>
                    <a:pt x="11208" y="6186"/>
                  </a:cubicBezTo>
                  <a:cubicBezTo>
                    <a:pt x="11596" y="6300"/>
                    <a:pt x="11984" y="6414"/>
                    <a:pt x="12395" y="6505"/>
                  </a:cubicBezTo>
                  <a:cubicBezTo>
                    <a:pt x="12601" y="6551"/>
                    <a:pt x="12806" y="6574"/>
                    <a:pt x="13011" y="6574"/>
                  </a:cubicBezTo>
                  <a:cubicBezTo>
                    <a:pt x="13114" y="6585"/>
                    <a:pt x="13217" y="6591"/>
                    <a:pt x="13322" y="6591"/>
                  </a:cubicBezTo>
                  <a:cubicBezTo>
                    <a:pt x="13428" y="6591"/>
                    <a:pt x="13536" y="6585"/>
                    <a:pt x="13651" y="6574"/>
                  </a:cubicBezTo>
                  <a:cubicBezTo>
                    <a:pt x="13673" y="6551"/>
                    <a:pt x="13673" y="6551"/>
                    <a:pt x="13696" y="6528"/>
                  </a:cubicBezTo>
                  <a:cubicBezTo>
                    <a:pt x="13696" y="6505"/>
                    <a:pt x="13719" y="6482"/>
                    <a:pt x="13696" y="6460"/>
                  </a:cubicBezTo>
                  <a:cubicBezTo>
                    <a:pt x="13696" y="6437"/>
                    <a:pt x="13673" y="6414"/>
                    <a:pt x="13673" y="6414"/>
                  </a:cubicBezTo>
                  <a:cubicBezTo>
                    <a:pt x="13651" y="6391"/>
                    <a:pt x="13628" y="6391"/>
                    <a:pt x="13605" y="6391"/>
                  </a:cubicBezTo>
                  <a:lnTo>
                    <a:pt x="13559" y="6391"/>
                  </a:lnTo>
                  <a:cubicBezTo>
                    <a:pt x="13446" y="6409"/>
                    <a:pt x="13329" y="6416"/>
                    <a:pt x="13212" y="6416"/>
                  </a:cubicBezTo>
                  <a:cubicBezTo>
                    <a:pt x="13022" y="6416"/>
                    <a:pt x="12830" y="6397"/>
                    <a:pt x="12646" y="6368"/>
                  </a:cubicBezTo>
                  <a:lnTo>
                    <a:pt x="12669" y="6368"/>
                  </a:lnTo>
                  <a:cubicBezTo>
                    <a:pt x="12327" y="6323"/>
                    <a:pt x="12007" y="6231"/>
                    <a:pt x="11688" y="6140"/>
                  </a:cubicBezTo>
                  <a:cubicBezTo>
                    <a:pt x="11345" y="6049"/>
                    <a:pt x="11026" y="5935"/>
                    <a:pt x="10706" y="5821"/>
                  </a:cubicBezTo>
                  <a:cubicBezTo>
                    <a:pt x="10044" y="5592"/>
                    <a:pt x="9382" y="5318"/>
                    <a:pt x="8743" y="5045"/>
                  </a:cubicBezTo>
                  <a:cubicBezTo>
                    <a:pt x="7762" y="4611"/>
                    <a:pt x="6780" y="4131"/>
                    <a:pt x="5821" y="3652"/>
                  </a:cubicBezTo>
                  <a:cubicBezTo>
                    <a:pt x="5342" y="3401"/>
                    <a:pt x="4863" y="3150"/>
                    <a:pt x="4406" y="2899"/>
                  </a:cubicBezTo>
                  <a:cubicBezTo>
                    <a:pt x="3950" y="2648"/>
                    <a:pt x="3493" y="2374"/>
                    <a:pt x="3060" y="2100"/>
                  </a:cubicBezTo>
                  <a:cubicBezTo>
                    <a:pt x="2078" y="1507"/>
                    <a:pt x="1142" y="845"/>
                    <a:pt x="252" y="114"/>
                  </a:cubicBezTo>
                  <a:lnTo>
                    <a:pt x="252" y="114"/>
                  </a:lnTo>
                  <a:cubicBezTo>
                    <a:pt x="220" y="82"/>
                    <a:pt x="198" y="60"/>
                    <a:pt x="161" y="23"/>
                  </a:cubicBezTo>
                  <a:cubicBezTo>
                    <a:pt x="138" y="23"/>
                    <a:pt x="115"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14"/>
            <p:cNvSpPr/>
            <p:nvPr/>
          </p:nvSpPr>
          <p:spPr>
            <a:xfrm>
              <a:off x="47047" y="3202320"/>
              <a:ext cx="12812" cy="26911"/>
            </a:xfrm>
            <a:custGeom>
              <a:avLst/>
              <a:gdLst/>
              <a:ahLst/>
              <a:cxnLst/>
              <a:rect l="l" t="t" r="r" b="b"/>
              <a:pathLst>
                <a:path w="229" h="481" extrusionOk="0">
                  <a:moveTo>
                    <a:pt x="69" y="1"/>
                  </a:moveTo>
                  <a:cubicBezTo>
                    <a:pt x="23" y="24"/>
                    <a:pt x="0" y="69"/>
                    <a:pt x="0" y="115"/>
                  </a:cubicBezTo>
                  <a:cubicBezTo>
                    <a:pt x="23" y="138"/>
                    <a:pt x="23" y="184"/>
                    <a:pt x="46" y="229"/>
                  </a:cubicBezTo>
                  <a:cubicBezTo>
                    <a:pt x="46" y="275"/>
                    <a:pt x="69" y="343"/>
                    <a:pt x="69" y="389"/>
                  </a:cubicBezTo>
                  <a:cubicBezTo>
                    <a:pt x="69" y="435"/>
                    <a:pt x="114" y="480"/>
                    <a:pt x="160" y="480"/>
                  </a:cubicBezTo>
                  <a:cubicBezTo>
                    <a:pt x="206" y="457"/>
                    <a:pt x="228" y="435"/>
                    <a:pt x="228" y="366"/>
                  </a:cubicBezTo>
                  <a:cubicBezTo>
                    <a:pt x="228" y="275"/>
                    <a:pt x="206" y="161"/>
                    <a:pt x="160" y="47"/>
                  </a:cubicBezTo>
                  <a:cubicBezTo>
                    <a:pt x="160" y="24"/>
                    <a:pt x="114"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14"/>
            <p:cNvSpPr/>
            <p:nvPr/>
          </p:nvSpPr>
          <p:spPr>
            <a:xfrm>
              <a:off x="-677039" y="2893317"/>
              <a:ext cx="35806" cy="138806"/>
            </a:xfrm>
            <a:custGeom>
              <a:avLst/>
              <a:gdLst/>
              <a:ahLst/>
              <a:cxnLst/>
              <a:rect l="l" t="t" r="r" b="b"/>
              <a:pathLst>
                <a:path w="640" h="2481" extrusionOk="0">
                  <a:moveTo>
                    <a:pt x="539" y="2219"/>
                  </a:moveTo>
                  <a:lnTo>
                    <a:pt x="539" y="2219"/>
                  </a:lnTo>
                  <a:cubicBezTo>
                    <a:pt x="542" y="2225"/>
                    <a:pt x="545" y="2231"/>
                    <a:pt x="548" y="2237"/>
                  </a:cubicBezTo>
                  <a:cubicBezTo>
                    <a:pt x="548" y="2237"/>
                    <a:pt x="548" y="2225"/>
                    <a:pt x="539" y="2219"/>
                  </a:cubicBezTo>
                  <a:close/>
                  <a:moveTo>
                    <a:pt x="160" y="0"/>
                  </a:moveTo>
                  <a:cubicBezTo>
                    <a:pt x="114" y="0"/>
                    <a:pt x="91" y="46"/>
                    <a:pt x="69" y="69"/>
                  </a:cubicBezTo>
                  <a:cubicBezTo>
                    <a:pt x="23" y="274"/>
                    <a:pt x="0" y="480"/>
                    <a:pt x="0" y="685"/>
                  </a:cubicBezTo>
                  <a:cubicBezTo>
                    <a:pt x="0" y="868"/>
                    <a:pt x="0" y="1073"/>
                    <a:pt x="46" y="1278"/>
                  </a:cubicBezTo>
                  <a:cubicBezTo>
                    <a:pt x="69" y="1484"/>
                    <a:pt x="137" y="1667"/>
                    <a:pt x="206" y="1872"/>
                  </a:cubicBezTo>
                  <a:cubicBezTo>
                    <a:pt x="228" y="1963"/>
                    <a:pt x="274" y="2055"/>
                    <a:pt x="320" y="2146"/>
                  </a:cubicBezTo>
                  <a:cubicBezTo>
                    <a:pt x="365" y="2237"/>
                    <a:pt x="411" y="2351"/>
                    <a:pt x="457" y="2443"/>
                  </a:cubicBezTo>
                  <a:cubicBezTo>
                    <a:pt x="470" y="2469"/>
                    <a:pt x="499" y="2480"/>
                    <a:pt x="530" y="2480"/>
                  </a:cubicBezTo>
                  <a:cubicBezTo>
                    <a:pt x="552" y="2480"/>
                    <a:pt x="575" y="2475"/>
                    <a:pt x="594" y="2465"/>
                  </a:cubicBezTo>
                  <a:cubicBezTo>
                    <a:pt x="616" y="2443"/>
                    <a:pt x="639" y="2374"/>
                    <a:pt x="616" y="2351"/>
                  </a:cubicBezTo>
                  <a:cubicBezTo>
                    <a:pt x="571" y="2306"/>
                    <a:pt x="548" y="2260"/>
                    <a:pt x="525" y="2214"/>
                  </a:cubicBezTo>
                  <a:cubicBezTo>
                    <a:pt x="532" y="2214"/>
                    <a:pt x="536" y="2216"/>
                    <a:pt x="539" y="2219"/>
                  </a:cubicBezTo>
                  <a:lnTo>
                    <a:pt x="539" y="2219"/>
                  </a:lnTo>
                  <a:cubicBezTo>
                    <a:pt x="406" y="1928"/>
                    <a:pt x="295" y="1637"/>
                    <a:pt x="228" y="1324"/>
                  </a:cubicBezTo>
                  <a:cubicBezTo>
                    <a:pt x="183" y="1073"/>
                    <a:pt x="160" y="822"/>
                    <a:pt x="183" y="548"/>
                  </a:cubicBezTo>
                  <a:lnTo>
                    <a:pt x="183" y="548"/>
                  </a:lnTo>
                  <a:cubicBezTo>
                    <a:pt x="183" y="548"/>
                    <a:pt x="183" y="571"/>
                    <a:pt x="183" y="571"/>
                  </a:cubicBezTo>
                  <a:cubicBezTo>
                    <a:pt x="183" y="411"/>
                    <a:pt x="206" y="251"/>
                    <a:pt x="251" y="114"/>
                  </a:cubicBezTo>
                  <a:cubicBezTo>
                    <a:pt x="251" y="69"/>
                    <a:pt x="228" y="23"/>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14"/>
            <p:cNvSpPr/>
            <p:nvPr/>
          </p:nvSpPr>
          <p:spPr>
            <a:xfrm>
              <a:off x="73846" y="2405503"/>
              <a:ext cx="517235" cy="912672"/>
            </a:xfrm>
            <a:custGeom>
              <a:avLst/>
              <a:gdLst/>
              <a:ahLst/>
              <a:cxnLst/>
              <a:rect l="l" t="t" r="r" b="b"/>
              <a:pathLst>
                <a:path w="9245" h="16313" extrusionOk="0">
                  <a:moveTo>
                    <a:pt x="9153" y="0"/>
                  </a:moveTo>
                  <a:cubicBezTo>
                    <a:pt x="9131" y="0"/>
                    <a:pt x="9108" y="0"/>
                    <a:pt x="9085" y="46"/>
                  </a:cubicBezTo>
                  <a:cubicBezTo>
                    <a:pt x="8195" y="1621"/>
                    <a:pt x="7305" y="3196"/>
                    <a:pt x="6437" y="4771"/>
                  </a:cubicBezTo>
                  <a:lnTo>
                    <a:pt x="3584" y="9838"/>
                  </a:lnTo>
                  <a:cubicBezTo>
                    <a:pt x="2648" y="11504"/>
                    <a:pt x="1712" y="13170"/>
                    <a:pt x="776" y="14836"/>
                  </a:cubicBezTo>
                  <a:cubicBezTo>
                    <a:pt x="525" y="15293"/>
                    <a:pt x="274" y="15727"/>
                    <a:pt x="23" y="16183"/>
                  </a:cubicBezTo>
                  <a:cubicBezTo>
                    <a:pt x="0" y="16229"/>
                    <a:pt x="23" y="16274"/>
                    <a:pt x="69" y="16297"/>
                  </a:cubicBezTo>
                  <a:cubicBezTo>
                    <a:pt x="78" y="16307"/>
                    <a:pt x="96" y="16312"/>
                    <a:pt x="114" y="16312"/>
                  </a:cubicBezTo>
                  <a:cubicBezTo>
                    <a:pt x="141" y="16312"/>
                    <a:pt x="170" y="16301"/>
                    <a:pt x="183" y="16274"/>
                  </a:cubicBezTo>
                  <a:cubicBezTo>
                    <a:pt x="845" y="15088"/>
                    <a:pt x="1484" y="13923"/>
                    <a:pt x="2146" y="12759"/>
                  </a:cubicBezTo>
                  <a:cubicBezTo>
                    <a:pt x="3105" y="11047"/>
                    <a:pt x="4040" y="9358"/>
                    <a:pt x="4999" y="7669"/>
                  </a:cubicBezTo>
                  <a:cubicBezTo>
                    <a:pt x="5935" y="6026"/>
                    <a:pt x="6848" y="4360"/>
                    <a:pt x="7784" y="2716"/>
                  </a:cubicBezTo>
                  <a:cubicBezTo>
                    <a:pt x="8263" y="1849"/>
                    <a:pt x="8743" y="982"/>
                    <a:pt x="9222" y="114"/>
                  </a:cubicBezTo>
                  <a:cubicBezTo>
                    <a:pt x="9245" y="91"/>
                    <a:pt x="9245" y="23"/>
                    <a:pt x="9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14"/>
            <p:cNvSpPr/>
            <p:nvPr/>
          </p:nvSpPr>
          <p:spPr>
            <a:xfrm>
              <a:off x="-655331" y="2995479"/>
              <a:ext cx="736885" cy="323712"/>
            </a:xfrm>
            <a:custGeom>
              <a:avLst/>
              <a:gdLst/>
              <a:ahLst/>
              <a:cxnLst/>
              <a:rect l="l" t="t" r="r" b="b"/>
              <a:pathLst>
                <a:path w="13171" h="5786" extrusionOk="0">
                  <a:moveTo>
                    <a:pt x="10180" y="5022"/>
                  </a:moveTo>
                  <a:cubicBezTo>
                    <a:pt x="10185" y="5024"/>
                    <a:pt x="10190" y="5025"/>
                    <a:pt x="10195" y="5027"/>
                  </a:cubicBezTo>
                  <a:lnTo>
                    <a:pt x="10195" y="5027"/>
                  </a:lnTo>
                  <a:cubicBezTo>
                    <a:pt x="10188" y="5022"/>
                    <a:pt x="10180" y="5022"/>
                    <a:pt x="10180" y="5022"/>
                  </a:cubicBezTo>
                  <a:close/>
                  <a:moveTo>
                    <a:pt x="0" y="0"/>
                  </a:moveTo>
                  <a:cubicBezTo>
                    <a:pt x="23" y="92"/>
                    <a:pt x="46" y="160"/>
                    <a:pt x="69" y="251"/>
                  </a:cubicBezTo>
                  <a:cubicBezTo>
                    <a:pt x="913" y="822"/>
                    <a:pt x="1758" y="1324"/>
                    <a:pt x="2648" y="1826"/>
                  </a:cubicBezTo>
                  <a:cubicBezTo>
                    <a:pt x="3561" y="2328"/>
                    <a:pt x="4520" y="2808"/>
                    <a:pt x="5478" y="3241"/>
                  </a:cubicBezTo>
                  <a:cubicBezTo>
                    <a:pt x="5958" y="3470"/>
                    <a:pt x="6437" y="3675"/>
                    <a:pt x="6939" y="3881"/>
                  </a:cubicBezTo>
                  <a:cubicBezTo>
                    <a:pt x="7167" y="3995"/>
                    <a:pt x="7418" y="4086"/>
                    <a:pt x="7647" y="4200"/>
                  </a:cubicBezTo>
                  <a:cubicBezTo>
                    <a:pt x="7898" y="4291"/>
                    <a:pt x="8149" y="4406"/>
                    <a:pt x="8377" y="4497"/>
                  </a:cubicBezTo>
                  <a:cubicBezTo>
                    <a:pt x="9359" y="4931"/>
                    <a:pt x="10363" y="5319"/>
                    <a:pt x="11413" y="5570"/>
                  </a:cubicBezTo>
                  <a:cubicBezTo>
                    <a:pt x="11687" y="5638"/>
                    <a:pt x="11983" y="5684"/>
                    <a:pt x="12257" y="5729"/>
                  </a:cubicBezTo>
                  <a:cubicBezTo>
                    <a:pt x="12394" y="5752"/>
                    <a:pt x="12508" y="5775"/>
                    <a:pt x="12645" y="5775"/>
                  </a:cubicBezTo>
                  <a:cubicBezTo>
                    <a:pt x="12699" y="5783"/>
                    <a:pt x="12749" y="5785"/>
                    <a:pt x="12798" y="5785"/>
                  </a:cubicBezTo>
                  <a:cubicBezTo>
                    <a:pt x="12896" y="5785"/>
                    <a:pt x="12988" y="5775"/>
                    <a:pt x="13079" y="5775"/>
                  </a:cubicBezTo>
                  <a:cubicBezTo>
                    <a:pt x="13125" y="5775"/>
                    <a:pt x="13170" y="5729"/>
                    <a:pt x="13170" y="5684"/>
                  </a:cubicBezTo>
                  <a:cubicBezTo>
                    <a:pt x="13170" y="5638"/>
                    <a:pt x="13125" y="5615"/>
                    <a:pt x="13079" y="5615"/>
                  </a:cubicBezTo>
                  <a:lnTo>
                    <a:pt x="12668" y="5615"/>
                  </a:lnTo>
                  <a:cubicBezTo>
                    <a:pt x="12463" y="5592"/>
                    <a:pt x="12235" y="5570"/>
                    <a:pt x="12029" y="5524"/>
                  </a:cubicBezTo>
                  <a:cubicBezTo>
                    <a:pt x="11824" y="5478"/>
                    <a:pt x="11618" y="5433"/>
                    <a:pt x="11413" y="5387"/>
                  </a:cubicBezTo>
                  <a:cubicBezTo>
                    <a:pt x="11007" y="5297"/>
                    <a:pt x="10601" y="5162"/>
                    <a:pt x="10195" y="5027"/>
                  </a:cubicBezTo>
                  <a:lnTo>
                    <a:pt x="10195" y="5027"/>
                  </a:lnTo>
                  <a:cubicBezTo>
                    <a:pt x="10199" y="5030"/>
                    <a:pt x="10203" y="5036"/>
                    <a:pt x="10203" y="5045"/>
                  </a:cubicBezTo>
                  <a:cubicBezTo>
                    <a:pt x="9701" y="4862"/>
                    <a:pt x="9199" y="4657"/>
                    <a:pt x="8697" y="4451"/>
                  </a:cubicBezTo>
                  <a:cubicBezTo>
                    <a:pt x="8217" y="4246"/>
                    <a:pt x="7715" y="4040"/>
                    <a:pt x="7236" y="3835"/>
                  </a:cubicBezTo>
                  <a:cubicBezTo>
                    <a:pt x="6277" y="3424"/>
                    <a:pt x="5296" y="2990"/>
                    <a:pt x="4360" y="2511"/>
                  </a:cubicBezTo>
                  <a:cubicBezTo>
                    <a:pt x="2922" y="1803"/>
                    <a:pt x="1507" y="1027"/>
                    <a:pt x="183" y="114"/>
                  </a:cubicBezTo>
                  <a:cubicBezTo>
                    <a:pt x="137" y="92"/>
                    <a:pt x="114" y="46"/>
                    <a:pt x="69" y="23"/>
                  </a:cubicBezTo>
                  <a:cubicBezTo>
                    <a:pt x="46" y="0"/>
                    <a:pt x="2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14"/>
            <p:cNvSpPr/>
            <p:nvPr/>
          </p:nvSpPr>
          <p:spPr>
            <a:xfrm>
              <a:off x="-645149" y="3000570"/>
              <a:ext cx="56" cy="1343"/>
            </a:xfrm>
            <a:custGeom>
              <a:avLst/>
              <a:gdLst/>
              <a:ahLst/>
              <a:cxnLst/>
              <a:rect l="l" t="t" r="r" b="b"/>
              <a:pathLst>
                <a:path w="1" h="24" extrusionOk="0">
                  <a:moveTo>
                    <a:pt x="1" y="23"/>
                  </a:moveTo>
                  <a:cubicBezTo>
                    <a:pt x="1" y="23"/>
                    <a:pt x="1" y="23"/>
                    <a:pt x="1" y="1"/>
                  </a:cubicBezTo>
                  <a:cubicBezTo>
                    <a:pt x="1" y="23"/>
                    <a:pt x="1" y="23"/>
                    <a:pt x="1" y="23"/>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14"/>
            <p:cNvSpPr/>
            <p:nvPr/>
          </p:nvSpPr>
          <p:spPr>
            <a:xfrm>
              <a:off x="57229" y="3235553"/>
              <a:ext cx="24337" cy="77935"/>
            </a:xfrm>
            <a:custGeom>
              <a:avLst/>
              <a:gdLst/>
              <a:ahLst/>
              <a:cxnLst/>
              <a:rect l="l" t="t" r="r" b="b"/>
              <a:pathLst>
                <a:path w="435" h="1393" extrusionOk="0">
                  <a:moveTo>
                    <a:pt x="92" y="0"/>
                  </a:moveTo>
                  <a:cubicBezTo>
                    <a:pt x="46" y="0"/>
                    <a:pt x="24" y="23"/>
                    <a:pt x="24" y="69"/>
                  </a:cubicBezTo>
                  <a:cubicBezTo>
                    <a:pt x="1" y="297"/>
                    <a:pt x="24" y="503"/>
                    <a:pt x="69" y="708"/>
                  </a:cubicBezTo>
                  <a:cubicBezTo>
                    <a:pt x="115" y="913"/>
                    <a:pt x="160" y="1119"/>
                    <a:pt x="252" y="1324"/>
                  </a:cubicBezTo>
                  <a:cubicBezTo>
                    <a:pt x="252" y="1347"/>
                    <a:pt x="252" y="1370"/>
                    <a:pt x="275" y="1370"/>
                  </a:cubicBezTo>
                  <a:cubicBezTo>
                    <a:pt x="297" y="1393"/>
                    <a:pt x="320" y="1393"/>
                    <a:pt x="343" y="1393"/>
                  </a:cubicBezTo>
                  <a:cubicBezTo>
                    <a:pt x="389" y="1370"/>
                    <a:pt x="434" y="1324"/>
                    <a:pt x="412" y="1279"/>
                  </a:cubicBezTo>
                  <a:cubicBezTo>
                    <a:pt x="320" y="1028"/>
                    <a:pt x="252" y="777"/>
                    <a:pt x="206" y="525"/>
                  </a:cubicBezTo>
                  <a:cubicBezTo>
                    <a:pt x="183" y="366"/>
                    <a:pt x="183" y="229"/>
                    <a:pt x="183" y="69"/>
                  </a:cubicBezTo>
                  <a:cubicBezTo>
                    <a:pt x="183" y="23"/>
                    <a:pt x="138" y="0"/>
                    <a:pt x="9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14"/>
            <p:cNvSpPr/>
            <p:nvPr/>
          </p:nvSpPr>
          <p:spPr>
            <a:xfrm>
              <a:off x="-641288" y="2977575"/>
              <a:ext cx="464868" cy="241413"/>
            </a:xfrm>
            <a:custGeom>
              <a:avLst/>
              <a:gdLst/>
              <a:ahLst/>
              <a:cxnLst/>
              <a:rect l="l" t="t" r="r" b="b"/>
              <a:pathLst>
                <a:path w="8309" h="4315" extrusionOk="0">
                  <a:moveTo>
                    <a:pt x="114" y="1"/>
                  </a:moveTo>
                  <a:cubicBezTo>
                    <a:pt x="92" y="1"/>
                    <a:pt x="46" y="24"/>
                    <a:pt x="46" y="46"/>
                  </a:cubicBezTo>
                  <a:cubicBezTo>
                    <a:pt x="0" y="92"/>
                    <a:pt x="23" y="138"/>
                    <a:pt x="69" y="161"/>
                  </a:cubicBezTo>
                  <a:cubicBezTo>
                    <a:pt x="1735" y="1370"/>
                    <a:pt x="3584" y="2306"/>
                    <a:pt x="5455" y="3151"/>
                  </a:cubicBezTo>
                  <a:cubicBezTo>
                    <a:pt x="6369" y="3561"/>
                    <a:pt x="7259" y="3927"/>
                    <a:pt x="8172" y="4315"/>
                  </a:cubicBezTo>
                  <a:cubicBezTo>
                    <a:pt x="8217" y="4315"/>
                    <a:pt x="8286" y="4292"/>
                    <a:pt x="8286" y="4246"/>
                  </a:cubicBezTo>
                  <a:cubicBezTo>
                    <a:pt x="8309" y="4201"/>
                    <a:pt x="8286" y="4155"/>
                    <a:pt x="8240" y="4132"/>
                  </a:cubicBezTo>
                  <a:cubicBezTo>
                    <a:pt x="6437" y="3425"/>
                    <a:pt x="4657" y="2648"/>
                    <a:pt x="2945" y="1735"/>
                  </a:cubicBezTo>
                  <a:cubicBezTo>
                    <a:pt x="1986" y="1233"/>
                    <a:pt x="1050" y="663"/>
                    <a:pt x="160" y="24"/>
                  </a:cubicBezTo>
                  <a:cubicBezTo>
                    <a:pt x="137" y="24"/>
                    <a:pt x="114" y="1"/>
                    <a:pt x="11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14"/>
            <p:cNvSpPr/>
            <p:nvPr/>
          </p:nvSpPr>
          <p:spPr>
            <a:xfrm>
              <a:off x="-287582" y="3138483"/>
              <a:ext cx="323153" cy="118105"/>
            </a:xfrm>
            <a:custGeom>
              <a:avLst/>
              <a:gdLst/>
              <a:ahLst/>
              <a:cxnLst/>
              <a:rect l="l" t="t" r="r" b="b"/>
              <a:pathLst>
                <a:path w="5776" h="2111" extrusionOk="0">
                  <a:moveTo>
                    <a:pt x="92" y="1"/>
                  </a:moveTo>
                  <a:cubicBezTo>
                    <a:pt x="69" y="24"/>
                    <a:pt x="47" y="24"/>
                    <a:pt x="24" y="46"/>
                  </a:cubicBezTo>
                  <a:cubicBezTo>
                    <a:pt x="1" y="92"/>
                    <a:pt x="24" y="138"/>
                    <a:pt x="47" y="161"/>
                  </a:cubicBezTo>
                  <a:cubicBezTo>
                    <a:pt x="480" y="434"/>
                    <a:pt x="914" y="640"/>
                    <a:pt x="1370" y="845"/>
                  </a:cubicBezTo>
                  <a:cubicBezTo>
                    <a:pt x="1850" y="1051"/>
                    <a:pt x="2306" y="1210"/>
                    <a:pt x="2786" y="1370"/>
                  </a:cubicBezTo>
                  <a:cubicBezTo>
                    <a:pt x="3744" y="1667"/>
                    <a:pt x="4703" y="1895"/>
                    <a:pt x="5684" y="2101"/>
                  </a:cubicBezTo>
                  <a:cubicBezTo>
                    <a:pt x="5692" y="2108"/>
                    <a:pt x="5700" y="2111"/>
                    <a:pt x="5707" y="2111"/>
                  </a:cubicBezTo>
                  <a:cubicBezTo>
                    <a:pt x="5722" y="2111"/>
                    <a:pt x="5738" y="2101"/>
                    <a:pt x="5753" y="2101"/>
                  </a:cubicBezTo>
                  <a:cubicBezTo>
                    <a:pt x="5776" y="2078"/>
                    <a:pt x="5776" y="2055"/>
                    <a:pt x="5776" y="2032"/>
                  </a:cubicBezTo>
                  <a:cubicBezTo>
                    <a:pt x="5776" y="2009"/>
                    <a:pt x="5776" y="1987"/>
                    <a:pt x="5753" y="1964"/>
                  </a:cubicBezTo>
                  <a:cubicBezTo>
                    <a:pt x="5753" y="1941"/>
                    <a:pt x="5730" y="1941"/>
                    <a:pt x="5707" y="1941"/>
                  </a:cubicBezTo>
                  <a:cubicBezTo>
                    <a:pt x="5342" y="1850"/>
                    <a:pt x="4977" y="1781"/>
                    <a:pt x="4612" y="1690"/>
                  </a:cubicBezTo>
                  <a:lnTo>
                    <a:pt x="4634" y="1690"/>
                  </a:lnTo>
                  <a:cubicBezTo>
                    <a:pt x="3242" y="1370"/>
                    <a:pt x="1873" y="959"/>
                    <a:pt x="640" y="297"/>
                  </a:cubicBezTo>
                  <a:cubicBezTo>
                    <a:pt x="480" y="206"/>
                    <a:pt x="320" y="115"/>
                    <a:pt x="161" y="24"/>
                  </a:cubicBezTo>
                  <a:cubicBezTo>
                    <a:pt x="138" y="24"/>
                    <a:pt x="115" y="1"/>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14"/>
            <p:cNvSpPr/>
            <p:nvPr/>
          </p:nvSpPr>
          <p:spPr>
            <a:xfrm>
              <a:off x="-46220" y="3262353"/>
              <a:ext cx="94551" cy="25624"/>
            </a:xfrm>
            <a:custGeom>
              <a:avLst/>
              <a:gdLst/>
              <a:ahLst/>
              <a:cxnLst/>
              <a:rect l="l" t="t" r="r" b="b"/>
              <a:pathLst>
                <a:path w="1690" h="458" extrusionOk="0">
                  <a:moveTo>
                    <a:pt x="92" y="1"/>
                  </a:moveTo>
                  <a:cubicBezTo>
                    <a:pt x="69" y="1"/>
                    <a:pt x="24" y="1"/>
                    <a:pt x="1" y="46"/>
                  </a:cubicBezTo>
                  <a:cubicBezTo>
                    <a:pt x="1" y="92"/>
                    <a:pt x="24" y="138"/>
                    <a:pt x="69" y="161"/>
                  </a:cubicBezTo>
                  <a:cubicBezTo>
                    <a:pt x="549" y="343"/>
                    <a:pt x="1074" y="412"/>
                    <a:pt x="1599" y="457"/>
                  </a:cubicBezTo>
                  <a:cubicBezTo>
                    <a:pt x="1644" y="457"/>
                    <a:pt x="1690" y="412"/>
                    <a:pt x="1690" y="366"/>
                  </a:cubicBezTo>
                  <a:cubicBezTo>
                    <a:pt x="1690" y="320"/>
                    <a:pt x="1667" y="275"/>
                    <a:pt x="1621" y="275"/>
                  </a:cubicBezTo>
                  <a:cubicBezTo>
                    <a:pt x="1256" y="252"/>
                    <a:pt x="914" y="206"/>
                    <a:pt x="571" y="138"/>
                  </a:cubicBezTo>
                  <a:lnTo>
                    <a:pt x="594" y="138"/>
                  </a:lnTo>
                  <a:cubicBezTo>
                    <a:pt x="435" y="92"/>
                    <a:pt x="275" y="46"/>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14"/>
            <p:cNvSpPr/>
            <p:nvPr/>
          </p:nvSpPr>
          <p:spPr>
            <a:xfrm>
              <a:off x="311348" y="2429729"/>
              <a:ext cx="232518" cy="410822"/>
            </a:xfrm>
            <a:custGeom>
              <a:avLst/>
              <a:gdLst/>
              <a:ahLst/>
              <a:cxnLst/>
              <a:rect l="l" t="t" r="r" b="b"/>
              <a:pathLst>
                <a:path w="4156" h="7343" extrusionOk="0">
                  <a:moveTo>
                    <a:pt x="3825" y="369"/>
                  </a:moveTo>
                  <a:cubicBezTo>
                    <a:pt x="3819" y="371"/>
                    <a:pt x="3813" y="377"/>
                    <a:pt x="3813" y="389"/>
                  </a:cubicBezTo>
                  <a:cubicBezTo>
                    <a:pt x="3817" y="382"/>
                    <a:pt x="3821" y="375"/>
                    <a:pt x="3825" y="369"/>
                  </a:cubicBezTo>
                  <a:close/>
                  <a:moveTo>
                    <a:pt x="4018" y="1"/>
                  </a:moveTo>
                  <a:cubicBezTo>
                    <a:pt x="3995" y="24"/>
                    <a:pt x="3995" y="46"/>
                    <a:pt x="3973" y="46"/>
                  </a:cubicBezTo>
                  <a:cubicBezTo>
                    <a:pt x="3930" y="154"/>
                    <a:pt x="3887" y="261"/>
                    <a:pt x="3825" y="369"/>
                  </a:cubicBezTo>
                  <a:lnTo>
                    <a:pt x="3825" y="369"/>
                  </a:lnTo>
                  <a:cubicBezTo>
                    <a:pt x="3830" y="366"/>
                    <a:pt x="3836" y="366"/>
                    <a:pt x="3836" y="366"/>
                  </a:cubicBezTo>
                  <a:lnTo>
                    <a:pt x="3836" y="366"/>
                  </a:lnTo>
                  <a:cubicBezTo>
                    <a:pt x="2854" y="2375"/>
                    <a:pt x="1736" y="4292"/>
                    <a:pt x="617" y="6209"/>
                  </a:cubicBezTo>
                  <a:cubicBezTo>
                    <a:pt x="412" y="6552"/>
                    <a:pt x="229" y="6871"/>
                    <a:pt x="24" y="7213"/>
                  </a:cubicBezTo>
                  <a:cubicBezTo>
                    <a:pt x="1" y="7259"/>
                    <a:pt x="1" y="7305"/>
                    <a:pt x="47" y="7328"/>
                  </a:cubicBezTo>
                  <a:cubicBezTo>
                    <a:pt x="65" y="7337"/>
                    <a:pt x="84" y="7343"/>
                    <a:pt x="102" y="7343"/>
                  </a:cubicBezTo>
                  <a:cubicBezTo>
                    <a:pt x="126" y="7343"/>
                    <a:pt x="147" y="7332"/>
                    <a:pt x="161" y="7305"/>
                  </a:cubicBezTo>
                  <a:cubicBezTo>
                    <a:pt x="1302" y="5387"/>
                    <a:pt x="2443" y="3470"/>
                    <a:pt x="3448" y="1507"/>
                  </a:cubicBezTo>
                  <a:cubicBezTo>
                    <a:pt x="3699" y="1051"/>
                    <a:pt x="3927" y="571"/>
                    <a:pt x="4132" y="115"/>
                  </a:cubicBezTo>
                  <a:cubicBezTo>
                    <a:pt x="4155" y="92"/>
                    <a:pt x="4155" y="69"/>
                    <a:pt x="4132" y="46"/>
                  </a:cubicBezTo>
                  <a:cubicBezTo>
                    <a:pt x="4132" y="24"/>
                    <a:pt x="4109" y="1"/>
                    <a:pt x="408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14"/>
            <p:cNvSpPr/>
            <p:nvPr/>
          </p:nvSpPr>
          <p:spPr>
            <a:xfrm>
              <a:off x="182386" y="2861371"/>
              <a:ext cx="123924" cy="213831"/>
            </a:xfrm>
            <a:custGeom>
              <a:avLst/>
              <a:gdLst/>
              <a:ahLst/>
              <a:cxnLst/>
              <a:rect l="l" t="t" r="r" b="b"/>
              <a:pathLst>
                <a:path w="2215" h="3822" extrusionOk="0">
                  <a:moveTo>
                    <a:pt x="2123" y="1"/>
                  </a:moveTo>
                  <a:cubicBezTo>
                    <a:pt x="2100" y="1"/>
                    <a:pt x="2078" y="1"/>
                    <a:pt x="2055" y="23"/>
                  </a:cubicBezTo>
                  <a:cubicBezTo>
                    <a:pt x="1347" y="1233"/>
                    <a:pt x="731" y="2489"/>
                    <a:pt x="23" y="3676"/>
                  </a:cubicBezTo>
                  <a:cubicBezTo>
                    <a:pt x="1" y="3721"/>
                    <a:pt x="1" y="3767"/>
                    <a:pt x="46" y="3812"/>
                  </a:cubicBezTo>
                  <a:cubicBezTo>
                    <a:pt x="60" y="3819"/>
                    <a:pt x="73" y="3822"/>
                    <a:pt x="86" y="3822"/>
                  </a:cubicBezTo>
                  <a:cubicBezTo>
                    <a:pt x="117" y="3822"/>
                    <a:pt x="144" y="3806"/>
                    <a:pt x="160" y="3790"/>
                  </a:cubicBezTo>
                  <a:cubicBezTo>
                    <a:pt x="868" y="2580"/>
                    <a:pt x="1484" y="1325"/>
                    <a:pt x="2192" y="115"/>
                  </a:cubicBezTo>
                  <a:cubicBezTo>
                    <a:pt x="2215" y="92"/>
                    <a:pt x="2215" y="23"/>
                    <a:pt x="216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14"/>
            <p:cNvSpPr/>
            <p:nvPr/>
          </p:nvSpPr>
          <p:spPr>
            <a:xfrm>
              <a:off x="86602" y="3024852"/>
              <a:ext cx="111168" cy="189606"/>
            </a:xfrm>
            <a:custGeom>
              <a:avLst/>
              <a:gdLst/>
              <a:ahLst/>
              <a:cxnLst/>
              <a:rect l="l" t="t" r="r" b="b"/>
              <a:pathLst>
                <a:path w="1987" h="3389" extrusionOk="0">
                  <a:moveTo>
                    <a:pt x="1895" y="0"/>
                  </a:moveTo>
                  <a:cubicBezTo>
                    <a:pt x="1872" y="0"/>
                    <a:pt x="1850" y="0"/>
                    <a:pt x="1827" y="23"/>
                  </a:cubicBezTo>
                  <a:cubicBezTo>
                    <a:pt x="1188" y="1096"/>
                    <a:pt x="526" y="2146"/>
                    <a:pt x="1" y="3264"/>
                  </a:cubicBezTo>
                  <a:cubicBezTo>
                    <a:pt x="1" y="3287"/>
                    <a:pt x="1" y="3310"/>
                    <a:pt x="1" y="3333"/>
                  </a:cubicBezTo>
                  <a:cubicBezTo>
                    <a:pt x="23" y="3356"/>
                    <a:pt x="46" y="3378"/>
                    <a:pt x="69" y="3378"/>
                  </a:cubicBezTo>
                  <a:cubicBezTo>
                    <a:pt x="77" y="3386"/>
                    <a:pt x="84" y="3389"/>
                    <a:pt x="91" y="3389"/>
                  </a:cubicBezTo>
                  <a:cubicBezTo>
                    <a:pt x="105" y="3389"/>
                    <a:pt x="115" y="3378"/>
                    <a:pt x="115" y="3378"/>
                  </a:cubicBezTo>
                  <a:cubicBezTo>
                    <a:pt x="138" y="3356"/>
                    <a:pt x="160" y="3356"/>
                    <a:pt x="160" y="3333"/>
                  </a:cubicBezTo>
                  <a:cubicBezTo>
                    <a:pt x="206" y="3264"/>
                    <a:pt x="229" y="3196"/>
                    <a:pt x="252" y="3150"/>
                  </a:cubicBezTo>
                  <a:cubicBezTo>
                    <a:pt x="252" y="3127"/>
                    <a:pt x="275" y="3127"/>
                    <a:pt x="275" y="3127"/>
                  </a:cubicBezTo>
                  <a:cubicBezTo>
                    <a:pt x="777" y="2100"/>
                    <a:pt x="1370" y="1119"/>
                    <a:pt x="1964" y="137"/>
                  </a:cubicBezTo>
                  <a:cubicBezTo>
                    <a:pt x="1986" y="92"/>
                    <a:pt x="1986" y="23"/>
                    <a:pt x="1941"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14"/>
            <p:cNvSpPr/>
            <p:nvPr/>
          </p:nvSpPr>
          <p:spPr>
            <a:xfrm>
              <a:off x="82798" y="3180612"/>
              <a:ext cx="48562" cy="80508"/>
            </a:xfrm>
            <a:custGeom>
              <a:avLst/>
              <a:gdLst/>
              <a:ahLst/>
              <a:cxnLst/>
              <a:rect l="l" t="t" r="r" b="b"/>
              <a:pathLst>
                <a:path w="868" h="1439" extrusionOk="0">
                  <a:moveTo>
                    <a:pt x="776" y="1"/>
                  </a:moveTo>
                  <a:cubicBezTo>
                    <a:pt x="731" y="1"/>
                    <a:pt x="708" y="24"/>
                    <a:pt x="708" y="47"/>
                  </a:cubicBezTo>
                  <a:cubicBezTo>
                    <a:pt x="457" y="457"/>
                    <a:pt x="228" y="868"/>
                    <a:pt x="0" y="1302"/>
                  </a:cubicBezTo>
                  <a:cubicBezTo>
                    <a:pt x="0" y="1325"/>
                    <a:pt x="0" y="1348"/>
                    <a:pt x="0" y="1370"/>
                  </a:cubicBezTo>
                  <a:cubicBezTo>
                    <a:pt x="0" y="1393"/>
                    <a:pt x="23" y="1416"/>
                    <a:pt x="23" y="1416"/>
                  </a:cubicBezTo>
                  <a:cubicBezTo>
                    <a:pt x="46" y="1439"/>
                    <a:pt x="69" y="1439"/>
                    <a:pt x="91" y="1439"/>
                  </a:cubicBezTo>
                  <a:cubicBezTo>
                    <a:pt x="114" y="1439"/>
                    <a:pt x="137" y="1416"/>
                    <a:pt x="160" y="1393"/>
                  </a:cubicBezTo>
                  <a:cubicBezTo>
                    <a:pt x="365" y="982"/>
                    <a:pt x="616" y="549"/>
                    <a:pt x="845" y="138"/>
                  </a:cubicBezTo>
                  <a:cubicBezTo>
                    <a:pt x="845" y="115"/>
                    <a:pt x="868" y="92"/>
                    <a:pt x="845" y="69"/>
                  </a:cubicBezTo>
                  <a:cubicBezTo>
                    <a:pt x="845" y="47"/>
                    <a:pt x="845" y="24"/>
                    <a:pt x="822" y="24"/>
                  </a:cubicBezTo>
                  <a:cubicBezTo>
                    <a:pt x="799" y="1"/>
                    <a:pt x="776" y="1"/>
                    <a:pt x="77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14"/>
            <p:cNvSpPr/>
            <p:nvPr/>
          </p:nvSpPr>
          <p:spPr>
            <a:xfrm>
              <a:off x="-288812" y="2077254"/>
              <a:ext cx="676853" cy="532620"/>
            </a:xfrm>
            <a:custGeom>
              <a:avLst/>
              <a:gdLst/>
              <a:ahLst/>
              <a:cxnLst/>
              <a:rect l="l" t="t" r="r" b="b"/>
              <a:pathLst>
                <a:path w="12098" h="9520" extrusionOk="0">
                  <a:moveTo>
                    <a:pt x="2374" y="206"/>
                  </a:moveTo>
                  <a:cubicBezTo>
                    <a:pt x="2420" y="229"/>
                    <a:pt x="2465" y="252"/>
                    <a:pt x="2511" y="275"/>
                  </a:cubicBezTo>
                  <a:cubicBezTo>
                    <a:pt x="2556" y="298"/>
                    <a:pt x="2602" y="320"/>
                    <a:pt x="2648" y="343"/>
                  </a:cubicBezTo>
                  <a:cubicBezTo>
                    <a:pt x="4474" y="1256"/>
                    <a:pt x="6277" y="2169"/>
                    <a:pt x="8080" y="3082"/>
                  </a:cubicBezTo>
                  <a:cubicBezTo>
                    <a:pt x="9336" y="3721"/>
                    <a:pt x="10614" y="4361"/>
                    <a:pt x="11892" y="5000"/>
                  </a:cubicBezTo>
                  <a:cubicBezTo>
                    <a:pt x="11162" y="6438"/>
                    <a:pt x="10431" y="7876"/>
                    <a:pt x="9724" y="9314"/>
                  </a:cubicBezTo>
                  <a:cubicBezTo>
                    <a:pt x="9199" y="9063"/>
                    <a:pt x="8696" y="8811"/>
                    <a:pt x="8171" y="8538"/>
                  </a:cubicBezTo>
                  <a:cubicBezTo>
                    <a:pt x="6437" y="7670"/>
                    <a:pt x="4679" y="6780"/>
                    <a:pt x="2922" y="5913"/>
                  </a:cubicBezTo>
                  <a:cubicBezTo>
                    <a:pt x="2009" y="5456"/>
                    <a:pt x="1118" y="5000"/>
                    <a:pt x="205" y="4543"/>
                  </a:cubicBezTo>
                  <a:cubicBezTo>
                    <a:pt x="936" y="3105"/>
                    <a:pt x="1643" y="1644"/>
                    <a:pt x="2374" y="206"/>
                  </a:cubicBezTo>
                  <a:close/>
                  <a:moveTo>
                    <a:pt x="2328" y="1"/>
                  </a:moveTo>
                  <a:cubicBezTo>
                    <a:pt x="2328" y="1"/>
                    <a:pt x="2328" y="24"/>
                    <a:pt x="2328" y="24"/>
                  </a:cubicBezTo>
                  <a:cubicBezTo>
                    <a:pt x="2305" y="24"/>
                    <a:pt x="2283" y="24"/>
                    <a:pt x="2260" y="47"/>
                  </a:cubicBezTo>
                  <a:cubicBezTo>
                    <a:pt x="1507" y="1553"/>
                    <a:pt x="753" y="3037"/>
                    <a:pt x="23" y="4543"/>
                  </a:cubicBezTo>
                  <a:cubicBezTo>
                    <a:pt x="0" y="4543"/>
                    <a:pt x="0" y="4566"/>
                    <a:pt x="0" y="4566"/>
                  </a:cubicBezTo>
                  <a:cubicBezTo>
                    <a:pt x="0" y="4589"/>
                    <a:pt x="0" y="4589"/>
                    <a:pt x="0" y="4589"/>
                  </a:cubicBezTo>
                  <a:cubicBezTo>
                    <a:pt x="0" y="4612"/>
                    <a:pt x="23" y="4634"/>
                    <a:pt x="46" y="4657"/>
                  </a:cubicBezTo>
                  <a:cubicBezTo>
                    <a:pt x="1986" y="5639"/>
                    <a:pt x="3926" y="6597"/>
                    <a:pt x="5889" y="7579"/>
                  </a:cubicBezTo>
                  <a:cubicBezTo>
                    <a:pt x="7167" y="8218"/>
                    <a:pt x="8423" y="8857"/>
                    <a:pt x="9701" y="9519"/>
                  </a:cubicBezTo>
                  <a:lnTo>
                    <a:pt x="9769" y="9519"/>
                  </a:lnTo>
                  <a:cubicBezTo>
                    <a:pt x="9792" y="9519"/>
                    <a:pt x="9815" y="9496"/>
                    <a:pt x="9815" y="9473"/>
                  </a:cubicBezTo>
                  <a:cubicBezTo>
                    <a:pt x="10568" y="7990"/>
                    <a:pt x="11321" y="6483"/>
                    <a:pt x="12075" y="5000"/>
                  </a:cubicBezTo>
                  <a:cubicBezTo>
                    <a:pt x="12097" y="4977"/>
                    <a:pt x="12097" y="4954"/>
                    <a:pt x="12075" y="4931"/>
                  </a:cubicBezTo>
                  <a:cubicBezTo>
                    <a:pt x="12075" y="4908"/>
                    <a:pt x="12075" y="4886"/>
                    <a:pt x="12052" y="4886"/>
                  </a:cubicBezTo>
                  <a:lnTo>
                    <a:pt x="6323" y="2010"/>
                  </a:lnTo>
                  <a:cubicBezTo>
                    <a:pt x="5136" y="1416"/>
                    <a:pt x="3972" y="823"/>
                    <a:pt x="2785" y="229"/>
                  </a:cubicBezTo>
                  <a:cubicBezTo>
                    <a:pt x="2648" y="161"/>
                    <a:pt x="2511" y="92"/>
                    <a:pt x="2374" y="24"/>
                  </a:cubicBezTo>
                  <a:cubicBezTo>
                    <a:pt x="2374" y="24"/>
                    <a:pt x="2351"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14"/>
            <p:cNvSpPr/>
            <p:nvPr/>
          </p:nvSpPr>
          <p:spPr>
            <a:xfrm>
              <a:off x="-333515" y="2731123"/>
              <a:ext cx="250309" cy="204376"/>
            </a:xfrm>
            <a:custGeom>
              <a:avLst/>
              <a:gdLst/>
              <a:ahLst/>
              <a:cxnLst/>
              <a:rect l="l" t="t" r="r" b="b"/>
              <a:pathLst>
                <a:path w="4474" h="3653" extrusionOk="0">
                  <a:moveTo>
                    <a:pt x="1004" y="1986"/>
                  </a:moveTo>
                  <a:cubicBezTo>
                    <a:pt x="1187" y="2032"/>
                    <a:pt x="1370" y="2078"/>
                    <a:pt x="1552" y="2146"/>
                  </a:cubicBezTo>
                  <a:cubicBezTo>
                    <a:pt x="1781" y="2237"/>
                    <a:pt x="1986" y="2374"/>
                    <a:pt x="2191" y="2511"/>
                  </a:cubicBezTo>
                  <a:cubicBezTo>
                    <a:pt x="2328" y="2625"/>
                    <a:pt x="2465" y="2762"/>
                    <a:pt x="2579" y="2899"/>
                  </a:cubicBezTo>
                  <a:cubicBezTo>
                    <a:pt x="2648" y="3013"/>
                    <a:pt x="2694" y="3105"/>
                    <a:pt x="2739" y="3196"/>
                  </a:cubicBezTo>
                  <a:cubicBezTo>
                    <a:pt x="2762" y="3287"/>
                    <a:pt x="2785" y="3356"/>
                    <a:pt x="2808" y="3447"/>
                  </a:cubicBezTo>
                  <a:lnTo>
                    <a:pt x="2808" y="3470"/>
                  </a:lnTo>
                  <a:lnTo>
                    <a:pt x="2534" y="3470"/>
                  </a:lnTo>
                  <a:cubicBezTo>
                    <a:pt x="2420" y="3470"/>
                    <a:pt x="2283" y="3470"/>
                    <a:pt x="2169" y="3447"/>
                  </a:cubicBezTo>
                  <a:cubicBezTo>
                    <a:pt x="1940" y="3424"/>
                    <a:pt x="1735" y="3356"/>
                    <a:pt x="1529" y="3287"/>
                  </a:cubicBezTo>
                  <a:cubicBezTo>
                    <a:pt x="1301" y="3173"/>
                    <a:pt x="1073" y="3059"/>
                    <a:pt x="890" y="2899"/>
                  </a:cubicBezTo>
                  <a:cubicBezTo>
                    <a:pt x="753" y="2785"/>
                    <a:pt x="616" y="2648"/>
                    <a:pt x="525" y="2511"/>
                  </a:cubicBezTo>
                  <a:cubicBezTo>
                    <a:pt x="434" y="2397"/>
                    <a:pt x="365" y="2260"/>
                    <a:pt x="297" y="2123"/>
                  </a:cubicBezTo>
                  <a:lnTo>
                    <a:pt x="297" y="2100"/>
                  </a:lnTo>
                  <a:cubicBezTo>
                    <a:pt x="343" y="2078"/>
                    <a:pt x="365" y="2055"/>
                    <a:pt x="411" y="2055"/>
                  </a:cubicBezTo>
                  <a:cubicBezTo>
                    <a:pt x="479" y="2009"/>
                    <a:pt x="571" y="2009"/>
                    <a:pt x="639" y="1986"/>
                  </a:cubicBezTo>
                  <a:close/>
                  <a:moveTo>
                    <a:pt x="1164" y="0"/>
                  </a:moveTo>
                  <a:cubicBezTo>
                    <a:pt x="1096" y="0"/>
                    <a:pt x="1004" y="0"/>
                    <a:pt x="913" y="23"/>
                  </a:cubicBezTo>
                  <a:cubicBezTo>
                    <a:pt x="822" y="46"/>
                    <a:pt x="731" y="92"/>
                    <a:pt x="639" y="137"/>
                  </a:cubicBezTo>
                  <a:cubicBezTo>
                    <a:pt x="502" y="206"/>
                    <a:pt x="388" y="320"/>
                    <a:pt x="274" y="480"/>
                  </a:cubicBezTo>
                  <a:cubicBezTo>
                    <a:pt x="183" y="594"/>
                    <a:pt x="114" y="754"/>
                    <a:pt x="69" y="936"/>
                  </a:cubicBezTo>
                  <a:cubicBezTo>
                    <a:pt x="23" y="1096"/>
                    <a:pt x="0" y="1256"/>
                    <a:pt x="0" y="1461"/>
                  </a:cubicBezTo>
                  <a:cubicBezTo>
                    <a:pt x="0" y="1644"/>
                    <a:pt x="23" y="1826"/>
                    <a:pt x="69" y="2009"/>
                  </a:cubicBezTo>
                  <a:cubicBezTo>
                    <a:pt x="137" y="2192"/>
                    <a:pt x="206" y="2374"/>
                    <a:pt x="320" y="2557"/>
                  </a:cubicBezTo>
                  <a:cubicBezTo>
                    <a:pt x="525" y="2854"/>
                    <a:pt x="845" y="3128"/>
                    <a:pt x="1233" y="3333"/>
                  </a:cubicBezTo>
                  <a:cubicBezTo>
                    <a:pt x="1392" y="3401"/>
                    <a:pt x="1552" y="3470"/>
                    <a:pt x="1712" y="3538"/>
                  </a:cubicBezTo>
                  <a:cubicBezTo>
                    <a:pt x="1872" y="3584"/>
                    <a:pt x="2032" y="3607"/>
                    <a:pt x="2214" y="3630"/>
                  </a:cubicBezTo>
                  <a:cubicBezTo>
                    <a:pt x="2306" y="3653"/>
                    <a:pt x="2420" y="3653"/>
                    <a:pt x="2534" y="3653"/>
                  </a:cubicBezTo>
                  <a:cubicBezTo>
                    <a:pt x="2762" y="3653"/>
                    <a:pt x="2990" y="3630"/>
                    <a:pt x="3219" y="3561"/>
                  </a:cubicBezTo>
                  <a:cubicBezTo>
                    <a:pt x="3561" y="3470"/>
                    <a:pt x="3858" y="3310"/>
                    <a:pt x="4063" y="3082"/>
                  </a:cubicBezTo>
                  <a:cubicBezTo>
                    <a:pt x="4177" y="2968"/>
                    <a:pt x="4291" y="2831"/>
                    <a:pt x="4360" y="2671"/>
                  </a:cubicBezTo>
                  <a:cubicBezTo>
                    <a:pt x="4405" y="2603"/>
                    <a:pt x="4428" y="2511"/>
                    <a:pt x="4451" y="2420"/>
                  </a:cubicBezTo>
                  <a:cubicBezTo>
                    <a:pt x="4474" y="2329"/>
                    <a:pt x="4474" y="2237"/>
                    <a:pt x="4474" y="2123"/>
                  </a:cubicBezTo>
                  <a:cubicBezTo>
                    <a:pt x="4451" y="1941"/>
                    <a:pt x="4383" y="1758"/>
                    <a:pt x="4268" y="1598"/>
                  </a:cubicBezTo>
                  <a:cubicBezTo>
                    <a:pt x="4154" y="1461"/>
                    <a:pt x="3995" y="1324"/>
                    <a:pt x="3812" y="1233"/>
                  </a:cubicBezTo>
                  <a:cubicBezTo>
                    <a:pt x="3629" y="1142"/>
                    <a:pt x="3447" y="1096"/>
                    <a:pt x="3241" y="1073"/>
                  </a:cubicBezTo>
                  <a:lnTo>
                    <a:pt x="3173" y="1073"/>
                  </a:lnTo>
                  <a:cubicBezTo>
                    <a:pt x="3059" y="1073"/>
                    <a:pt x="2967" y="1096"/>
                    <a:pt x="2876" y="1096"/>
                  </a:cubicBezTo>
                  <a:cubicBezTo>
                    <a:pt x="2762" y="1119"/>
                    <a:pt x="2671" y="1142"/>
                    <a:pt x="2579" y="1165"/>
                  </a:cubicBezTo>
                  <a:lnTo>
                    <a:pt x="2465" y="1187"/>
                  </a:lnTo>
                  <a:cubicBezTo>
                    <a:pt x="2420" y="1187"/>
                    <a:pt x="2374" y="1187"/>
                    <a:pt x="2328" y="1210"/>
                  </a:cubicBezTo>
                  <a:cubicBezTo>
                    <a:pt x="2260" y="1165"/>
                    <a:pt x="2237" y="1119"/>
                    <a:pt x="2191" y="1073"/>
                  </a:cubicBezTo>
                  <a:cubicBezTo>
                    <a:pt x="2100" y="959"/>
                    <a:pt x="2054" y="822"/>
                    <a:pt x="1986" y="685"/>
                  </a:cubicBezTo>
                  <a:cubicBezTo>
                    <a:pt x="1940" y="571"/>
                    <a:pt x="1895" y="480"/>
                    <a:pt x="1849" y="389"/>
                  </a:cubicBezTo>
                  <a:cubicBezTo>
                    <a:pt x="1781" y="252"/>
                    <a:pt x="1689" y="160"/>
                    <a:pt x="1598" y="92"/>
                  </a:cubicBezTo>
                  <a:cubicBezTo>
                    <a:pt x="1484" y="23"/>
                    <a:pt x="1347" y="0"/>
                    <a:pt x="1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14"/>
            <p:cNvSpPr/>
            <p:nvPr/>
          </p:nvSpPr>
          <p:spPr>
            <a:xfrm>
              <a:off x="-6608" y="2841845"/>
              <a:ext cx="136680" cy="119000"/>
            </a:xfrm>
            <a:custGeom>
              <a:avLst/>
              <a:gdLst/>
              <a:ahLst/>
              <a:cxnLst/>
              <a:rect l="l" t="t" r="r" b="b"/>
              <a:pathLst>
                <a:path w="2443" h="2127" extrusionOk="0">
                  <a:moveTo>
                    <a:pt x="1210" y="1"/>
                  </a:moveTo>
                  <a:cubicBezTo>
                    <a:pt x="808" y="1"/>
                    <a:pt x="419" y="238"/>
                    <a:pt x="252" y="624"/>
                  </a:cubicBezTo>
                  <a:cubicBezTo>
                    <a:pt x="0" y="1171"/>
                    <a:pt x="252" y="1788"/>
                    <a:pt x="776" y="2039"/>
                  </a:cubicBezTo>
                  <a:cubicBezTo>
                    <a:pt x="919" y="2098"/>
                    <a:pt x="1066" y="2127"/>
                    <a:pt x="1210" y="2127"/>
                  </a:cubicBezTo>
                  <a:cubicBezTo>
                    <a:pt x="1620" y="2127"/>
                    <a:pt x="2006" y="1896"/>
                    <a:pt x="2192" y="1491"/>
                  </a:cubicBezTo>
                  <a:cubicBezTo>
                    <a:pt x="2443" y="966"/>
                    <a:pt x="2192" y="327"/>
                    <a:pt x="1644" y="99"/>
                  </a:cubicBezTo>
                  <a:cubicBezTo>
                    <a:pt x="1504" y="32"/>
                    <a:pt x="1356"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14"/>
            <p:cNvSpPr/>
            <p:nvPr/>
          </p:nvSpPr>
          <p:spPr>
            <a:xfrm>
              <a:off x="-474002" y="2590860"/>
              <a:ext cx="136680" cy="119672"/>
            </a:xfrm>
            <a:custGeom>
              <a:avLst/>
              <a:gdLst/>
              <a:ahLst/>
              <a:cxnLst/>
              <a:rect l="l" t="t" r="r" b="b"/>
              <a:pathLst>
                <a:path w="2443" h="2139" extrusionOk="0">
                  <a:moveTo>
                    <a:pt x="1220" y="0"/>
                  </a:moveTo>
                  <a:cubicBezTo>
                    <a:pt x="814" y="0"/>
                    <a:pt x="420" y="231"/>
                    <a:pt x="251" y="636"/>
                  </a:cubicBezTo>
                  <a:cubicBezTo>
                    <a:pt x="0" y="1184"/>
                    <a:pt x="251" y="1800"/>
                    <a:pt x="776" y="2051"/>
                  </a:cubicBezTo>
                  <a:cubicBezTo>
                    <a:pt x="919" y="2110"/>
                    <a:pt x="1068" y="2139"/>
                    <a:pt x="1214" y="2139"/>
                  </a:cubicBezTo>
                  <a:cubicBezTo>
                    <a:pt x="1629" y="2139"/>
                    <a:pt x="2023" y="1908"/>
                    <a:pt x="2192" y="1503"/>
                  </a:cubicBezTo>
                  <a:cubicBezTo>
                    <a:pt x="2443" y="978"/>
                    <a:pt x="2192" y="339"/>
                    <a:pt x="1644" y="88"/>
                  </a:cubicBezTo>
                  <a:cubicBezTo>
                    <a:pt x="1507" y="29"/>
                    <a:pt x="1363" y="0"/>
                    <a:pt x="12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14"/>
            <p:cNvSpPr/>
            <p:nvPr/>
          </p:nvSpPr>
          <p:spPr>
            <a:xfrm>
              <a:off x="53425" y="2307146"/>
              <a:ext cx="529991" cy="922574"/>
            </a:xfrm>
            <a:custGeom>
              <a:avLst/>
              <a:gdLst/>
              <a:ahLst/>
              <a:cxnLst/>
              <a:rect l="l" t="t" r="r" b="b"/>
              <a:pathLst>
                <a:path w="9473" h="16490" extrusionOk="0">
                  <a:moveTo>
                    <a:pt x="9381" y="0"/>
                  </a:moveTo>
                  <a:cubicBezTo>
                    <a:pt x="9359" y="0"/>
                    <a:pt x="9336" y="23"/>
                    <a:pt x="9313" y="46"/>
                  </a:cubicBezTo>
                  <a:cubicBezTo>
                    <a:pt x="8468" y="1507"/>
                    <a:pt x="7647" y="2968"/>
                    <a:pt x="6802" y="4429"/>
                  </a:cubicBezTo>
                  <a:cubicBezTo>
                    <a:pt x="5752" y="6277"/>
                    <a:pt x="4702" y="8126"/>
                    <a:pt x="3652" y="9975"/>
                  </a:cubicBezTo>
                  <a:cubicBezTo>
                    <a:pt x="2739" y="11596"/>
                    <a:pt x="1803" y="13216"/>
                    <a:pt x="890" y="14837"/>
                  </a:cubicBezTo>
                  <a:cubicBezTo>
                    <a:pt x="594" y="15339"/>
                    <a:pt x="320" y="15841"/>
                    <a:pt x="23" y="16343"/>
                  </a:cubicBezTo>
                  <a:cubicBezTo>
                    <a:pt x="0" y="16389"/>
                    <a:pt x="0" y="16435"/>
                    <a:pt x="46" y="16480"/>
                  </a:cubicBezTo>
                  <a:cubicBezTo>
                    <a:pt x="58" y="16486"/>
                    <a:pt x="70" y="16489"/>
                    <a:pt x="82" y="16489"/>
                  </a:cubicBezTo>
                  <a:cubicBezTo>
                    <a:pt x="114" y="16489"/>
                    <a:pt x="143" y="16468"/>
                    <a:pt x="160" y="16435"/>
                  </a:cubicBezTo>
                  <a:cubicBezTo>
                    <a:pt x="776" y="15385"/>
                    <a:pt x="1370" y="14312"/>
                    <a:pt x="1986" y="13262"/>
                  </a:cubicBezTo>
                  <a:cubicBezTo>
                    <a:pt x="2968" y="11527"/>
                    <a:pt x="3949" y="9793"/>
                    <a:pt x="4930" y="8058"/>
                  </a:cubicBezTo>
                  <a:cubicBezTo>
                    <a:pt x="5958" y="6255"/>
                    <a:pt x="7008" y="4451"/>
                    <a:pt x="8035" y="2648"/>
                  </a:cubicBezTo>
                  <a:cubicBezTo>
                    <a:pt x="8514" y="1804"/>
                    <a:pt x="8971" y="982"/>
                    <a:pt x="9450" y="137"/>
                  </a:cubicBezTo>
                  <a:cubicBezTo>
                    <a:pt x="9473" y="92"/>
                    <a:pt x="9473" y="46"/>
                    <a:pt x="9427" y="23"/>
                  </a:cubicBezTo>
                  <a:cubicBezTo>
                    <a:pt x="9427" y="0"/>
                    <a:pt x="9404" y="0"/>
                    <a:pt x="9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14"/>
            <p:cNvSpPr/>
            <p:nvPr/>
          </p:nvSpPr>
          <p:spPr>
            <a:xfrm>
              <a:off x="-700034" y="1931676"/>
              <a:ext cx="524899" cy="916532"/>
            </a:xfrm>
            <a:custGeom>
              <a:avLst/>
              <a:gdLst/>
              <a:ahLst/>
              <a:cxnLst/>
              <a:rect l="l" t="t" r="r" b="b"/>
              <a:pathLst>
                <a:path w="9382" h="16382" extrusionOk="0">
                  <a:moveTo>
                    <a:pt x="9290" y="1"/>
                  </a:moveTo>
                  <a:cubicBezTo>
                    <a:pt x="9267" y="1"/>
                    <a:pt x="9222" y="1"/>
                    <a:pt x="9222" y="24"/>
                  </a:cubicBezTo>
                  <a:cubicBezTo>
                    <a:pt x="8195" y="1850"/>
                    <a:pt x="7167" y="3653"/>
                    <a:pt x="6140" y="5456"/>
                  </a:cubicBezTo>
                  <a:cubicBezTo>
                    <a:pt x="5090" y="7305"/>
                    <a:pt x="4063" y="9131"/>
                    <a:pt x="3013" y="10957"/>
                  </a:cubicBezTo>
                  <a:cubicBezTo>
                    <a:pt x="2100" y="12578"/>
                    <a:pt x="1187" y="14198"/>
                    <a:pt x="274" y="15819"/>
                  </a:cubicBezTo>
                  <a:cubicBezTo>
                    <a:pt x="183" y="15956"/>
                    <a:pt x="92" y="16115"/>
                    <a:pt x="23" y="16252"/>
                  </a:cubicBezTo>
                  <a:cubicBezTo>
                    <a:pt x="0" y="16298"/>
                    <a:pt x="0" y="16344"/>
                    <a:pt x="46" y="16367"/>
                  </a:cubicBezTo>
                  <a:cubicBezTo>
                    <a:pt x="65" y="16376"/>
                    <a:pt x="84" y="16382"/>
                    <a:pt x="101" y="16382"/>
                  </a:cubicBezTo>
                  <a:cubicBezTo>
                    <a:pt x="125" y="16382"/>
                    <a:pt x="147" y="16370"/>
                    <a:pt x="160" y="16344"/>
                  </a:cubicBezTo>
                  <a:cubicBezTo>
                    <a:pt x="936" y="14974"/>
                    <a:pt x="1712" y="13605"/>
                    <a:pt x="2488" y="12235"/>
                  </a:cubicBezTo>
                  <a:cubicBezTo>
                    <a:pt x="3515" y="10432"/>
                    <a:pt x="4543" y="8629"/>
                    <a:pt x="5570" y="6803"/>
                  </a:cubicBezTo>
                  <a:cubicBezTo>
                    <a:pt x="6620" y="4977"/>
                    <a:pt x="7670" y="3128"/>
                    <a:pt x="8697" y="1279"/>
                  </a:cubicBezTo>
                  <a:cubicBezTo>
                    <a:pt x="8925" y="891"/>
                    <a:pt x="9153" y="503"/>
                    <a:pt x="9359" y="115"/>
                  </a:cubicBezTo>
                  <a:cubicBezTo>
                    <a:pt x="9381" y="69"/>
                    <a:pt x="9381" y="24"/>
                    <a:pt x="93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14"/>
            <p:cNvSpPr/>
            <p:nvPr/>
          </p:nvSpPr>
          <p:spPr>
            <a:xfrm>
              <a:off x="45760" y="2280347"/>
              <a:ext cx="532564" cy="928001"/>
            </a:xfrm>
            <a:custGeom>
              <a:avLst/>
              <a:gdLst/>
              <a:ahLst/>
              <a:cxnLst/>
              <a:rect l="l" t="t" r="r" b="b"/>
              <a:pathLst>
                <a:path w="9519" h="16587" extrusionOk="0">
                  <a:moveTo>
                    <a:pt x="9404" y="0"/>
                  </a:moveTo>
                  <a:cubicBezTo>
                    <a:pt x="9381" y="0"/>
                    <a:pt x="9359" y="0"/>
                    <a:pt x="9336" y="23"/>
                  </a:cubicBezTo>
                  <a:lnTo>
                    <a:pt x="6277" y="5433"/>
                  </a:lnTo>
                  <a:cubicBezTo>
                    <a:pt x="5227" y="7259"/>
                    <a:pt x="4200" y="9107"/>
                    <a:pt x="3150" y="10933"/>
                  </a:cubicBezTo>
                  <a:cubicBezTo>
                    <a:pt x="2214" y="12623"/>
                    <a:pt x="1256" y="14312"/>
                    <a:pt x="297" y="16001"/>
                  </a:cubicBezTo>
                  <a:cubicBezTo>
                    <a:pt x="206" y="16138"/>
                    <a:pt x="114" y="16297"/>
                    <a:pt x="23" y="16457"/>
                  </a:cubicBezTo>
                  <a:cubicBezTo>
                    <a:pt x="0" y="16503"/>
                    <a:pt x="23" y="16548"/>
                    <a:pt x="46" y="16571"/>
                  </a:cubicBezTo>
                  <a:cubicBezTo>
                    <a:pt x="65" y="16581"/>
                    <a:pt x="88" y="16586"/>
                    <a:pt x="110" y="16586"/>
                  </a:cubicBezTo>
                  <a:cubicBezTo>
                    <a:pt x="140" y="16586"/>
                    <a:pt x="169" y="16575"/>
                    <a:pt x="183" y="16548"/>
                  </a:cubicBezTo>
                  <a:cubicBezTo>
                    <a:pt x="982" y="15110"/>
                    <a:pt x="1803" y="13672"/>
                    <a:pt x="2625" y="12234"/>
                  </a:cubicBezTo>
                  <a:cubicBezTo>
                    <a:pt x="3652" y="10408"/>
                    <a:pt x="4679" y="8605"/>
                    <a:pt x="5707" y="6802"/>
                  </a:cubicBezTo>
                  <a:cubicBezTo>
                    <a:pt x="6734" y="4953"/>
                    <a:pt x="7784" y="3127"/>
                    <a:pt x="8834" y="1301"/>
                  </a:cubicBezTo>
                  <a:cubicBezTo>
                    <a:pt x="9039" y="890"/>
                    <a:pt x="9267" y="502"/>
                    <a:pt x="9496" y="114"/>
                  </a:cubicBezTo>
                  <a:cubicBezTo>
                    <a:pt x="9518" y="91"/>
                    <a:pt x="9496" y="23"/>
                    <a:pt x="9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14"/>
            <p:cNvSpPr/>
            <p:nvPr/>
          </p:nvSpPr>
          <p:spPr>
            <a:xfrm>
              <a:off x="-701321" y="2842236"/>
              <a:ext cx="754788" cy="367799"/>
            </a:xfrm>
            <a:custGeom>
              <a:avLst/>
              <a:gdLst/>
              <a:ahLst/>
              <a:cxnLst/>
              <a:rect l="l" t="t" r="r" b="b"/>
              <a:pathLst>
                <a:path w="13491" h="6574" extrusionOk="0">
                  <a:moveTo>
                    <a:pt x="92" y="0"/>
                  </a:moveTo>
                  <a:cubicBezTo>
                    <a:pt x="69" y="0"/>
                    <a:pt x="46" y="0"/>
                    <a:pt x="46" y="23"/>
                  </a:cubicBezTo>
                  <a:cubicBezTo>
                    <a:pt x="23" y="46"/>
                    <a:pt x="23" y="69"/>
                    <a:pt x="0" y="92"/>
                  </a:cubicBezTo>
                  <a:cubicBezTo>
                    <a:pt x="0" y="92"/>
                    <a:pt x="23" y="137"/>
                    <a:pt x="23" y="137"/>
                  </a:cubicBezTo>
                  <a:cubicBezTo>
                    <a:pt x="1507" y="1461"/>
                    <a:pt x="3242" y="2465"/>
                    <a:pt x="4999" y="3378"/>
                  </a:cubicBezTo>
                  <a:cubicBezTo>
                    <a:pt x="5867" y="3835"/>
                    <a:pt x="6757" y="4246"/>
                    <a:pt x="7647" y="4679"/>
                  </a:cubicBezTo>
                  <a:cubicBezTo>
                    <a:pt x="8560" y="5136"/>
                    <a:pt x="9496" y="5570"/>
                    <a:pt x="10477" y="5935"/>
                  </a:cubicBezTo>
                  <a:cubicBezTo>
                    <a:pt x="10934" y="6095"/>
                    <a:pt x="11413" y="6254"/>
                    <a:pt x="11892" y="6369"/>
                  </a:cubicBezTo>
                  <a:cubicBezTo>
                    <a:pt x="12144" y="6414"/>
                    <a:pt x="12372" y="6460"/>
                    <a:pt x="12600" y="6505"/>
                  </a:cubicBezTo>
                  <a:cubicBezTo>
                    <a:pt x="12874" y="6551"/>
                    <a:pt x="13125" y="6574"/>
                    <a:pt x="13399" y="6574"/>
                  </a:cubicBezTo>
                  <a:cubicBezTo>
                    <a:pt x="13445" y="6574"/>
                    <a:pt x="13490" y="6551"/>
                    <a:pt x="13490" y="6505"/>
                  </a:cubicBezTo>
                  <a:cubicBezTo>
                    <a:pt x="13490" y="6460"/>
                    <a:pt x="13445" y="6414"/>
                    <a:pt x="13399" y="6414"/>
                  </a:cubicBezTo>
                  <a:cubicBezTo>
                    <a:pt x="13057" y="6391"/>
                    <a:pt x="12691" y="6346"/>
                    <a:pt x="12349" y="6277"/>
                  </a:cubicBezTo>
                  <a:lnTo>
                    <a:pt x="12372" y="6277"/>
                  </a:lnTo>
                  <a:cubicBezTo>
                    <a:pt x="11345" y="6095"/>
                    <a:pt x="10363" y="5729"/>
                    <a:pt x="9404" y="5319"/>
                  </a:cubicBezTo>
                  <a:cubicBezTo>
                    <a:pt x="8948" y="5113"/>
                    <a:pt x="8469" y="4885"/>
                    <a:pt x="8012" y="4679"/>
                  </a:cubicBezTo>
                  <a:cubicBezTo>
                    <a:pt x="7578" y="4451"/>
                    <a:pt x="7145" y="4246"/>
                    <a:pt x="6688" y="4040"/>
                  </a:cubicBezTo>
                  <a:cubicBezTo>
                    <a:pt x="6665" y="4018"/>
                    <a:pt x="6620" y="3995"/>
                    <a:pt x="6597" y="3972"/>
                  </a:cubicBezTo>
                  <a:lnTo>
                    <a:pt x="6597" y="3972"/>
                  </a:lnTo>
                  <a:cubicBezTo>
                    <a:pt x="6597" y="3977"/>
                    <a:pt x="6597" y="3981"/>
                    <a:pt x="6597" y="3984"/>
                  </a:cubicBezTo>
                  <a:lnTo>
                    <a:pt x="6597" y="3984"/>
                  </a:lnTo>
                  <a:cubicBezTo>
                    <a:pt x="4802" y="3120"/>
                    <a:pt x="3030" y="2209"/>
                    <a:pt x="1438" y="1050"/>
                  </a:cubicBezTo>
                  <a:cubicBezTo>
                    <a:pt x="1028" y="754"/>
                    <a:pt x="640" y="434"/>
                    <a:pt x="252" y="114"/>
                  </a:cubicBezTo>
                  <a:cubicBezTo>
                    <a:pt x="229" y="92"/>
                    <a:pt x="183" y="46"/>
                    <a:pt x="160" y="23"/>
                  </a:cubicBezTo>
                  <a:cubicBezTo>
                    <a:pt x="137" y="23"/>
                    <a:pt x="137"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14"/>
            <p:cNvSpPr/>
            <p:nvPr/>
          </p:nvSpPr>
          <p:spPr>
            <a:xfrm>
              <a:off x="-181559" y="1927872"/>
              <a:ext cx="761166" cy="356330"/>
            </a:xfrm>
            <a:custGeom>
              <a:avLst/>
              <a:gdLst/>
              <a:ahLst/>
              <a:cxnLst/>
              <a:rect l="l" t="t" r="r" b="b"/>
              <a:pathLst>
                <a:path w="13605" h="6369" extrusionOk="0">
                  <a:moveTo>
                    <a:pt x="754" y="0"/>
                  </a:moveTo>
                  <a:cubicBezTo>
                    <a:pt x="525" y="0"/>
                    <a:pt x="297" y="23"/>
                    <a:pt x="69" y="69"/>
                  </a:cubicBezTo>
                  <a:cubicBezTo>
                    <a:pt x="46" y="69"/>
                    <a:pt x="23" y="69"/>
                    <a:pt x="23" y="92"/>
                  </a:cubicBezTo>
                  <a:cubicBezTo>
                    <a:pt x="0" y="115"/>
                    <a:pt x="0" y="137"/>
                    <a:pt x="0" y="160"/>
                  </a:cubicBezTo>
                  <a:cubicBezTo>
                    <a:pt x="0" y="183"/>
                    <a:pt x="0" y="183"/>
                    <a:pt x="23" y="206"/>
                  </a:cubicBezTo>
                  <a:cubicBezTo>
                    <a:pt x="23" y="229"/>
                    <a:pt x="69" y="229"/>
                    <a:pt x="69" y="229"/>
                  </a:cubicBezTo>
                  <a:cubicBezTo>
                    <a:pt x="310" y="202"/>
                    <a:pt x="542" y="191"/>
                    <a:pt x="777" y="191"/>
                  </a:cubicBezTo>
                  <a:cubicBezTo>
                    <a:pt x="942" y="191"/>
                    <a:pt x="1108" y="196"/>
                    <a:pt x="1279" y="206"/>
                  </a:cubicBezTo>
                  <a:cubicBezTo>
                    <a:pt x="2009" y="274"/>
                    <a:pt x="2717" y="457"/>
                    <a:pt x="3424" y="662"/>
                  </a:cubicBezTo>
                  <a:cubicBezTo>
                    <a:pt x="3767" y="776"/>
                    <a:pt x="4109" y="891"/>
                    <a:pt x="4451" y="1005"/>
                  </a:cubicBezTo>
                  <a:cubicBezTo>
                    <a:pt x="4794" y="1119"/>
                    <a:pt x="5113" y="1233"/>
                    <a:pt x="5456" y="1370"/>
                  </a:cubicBezTo>
                  <a:cubicBezTo>
                    <a:pt x="7350" y="2077"/>
                    <a:pt x="9130" y="3036"/>
                    <a:pt x="10797" y="4200"/>
                  </a:cubicBezTo>
                  <a:cubicBezTo>
                    <a:pt x="10888" y="4269"/>
                    <a:pt x="10979" y="4314"/>
                    <a:pt x="11071" y="4383"/>
                  </a:cubicBezTo>
                  <a:lnTo>
                    <a:pt x="11048" y="4383"/>
                  </a:lnTo>
                  <a:cubicBezTo>
                    <a:pt x="11276" y="4543"/>
                    <a:pt x="11481" y="4680"/>
                    <a:pt x="11687" y="4839"/>
                  </a:cubicBezTo>
                  <a:cubicBezTo>
                    <a:pt x="11892" y="4999"/>
                    <a:pt x="12075" y="5159"/>
                    <a:pt x="12280" y="5319"/>
                  </a:cubicBezTo>
                  <a:cubicBezTo>
                    <a:pt x="12691" y="5638"/>
                    <a:pt x="13102" y="5935"/>
                    <a:pt x="13444" y="6323"/>
                  </a:cubicBezTo>
                  <a:cubicBezTo>
                    <a:pt x="13444" y="6346"/>
                    <a:pt x="13467" y="6369"/>
                    <a:pt x="13490" y="6369"/>
                  </a:cubicBezTo>
                  <a:lnTo>
                    <a:pt x="13559" y="6369"/>
                  </a:lnTo>
                  <a:cubicBezTo>
                    <a:pt x="13581" y="6346"/>
                    <a:pt x="13581" y="6323"/>
                    <a:pt x="13604" y="6300"/>
                  </a:cubicBezTo>
                  <a:cubicBezTo>
                    <a:pt x="13604" y="6277"/>
                    <a:pt x="13604" y="6255"/>
                    <a:pt x="13581" y="6255"/>
                  </a:cubicBezTo>
                  <a:cubicBezTo>
                    <a:pt x="13513" y="6163"/>
                    <a:pt x="13444" y="6072"/>
                    <a:pt x="13353" y="5981"/>
                  </a:cubicBezTo>
                  <a:cubicBezTo>
                    <a:pt x="13285" y="5912"/>
                    <a:pt x="13193" y="5821"/>
                    <a:pt x="13079" y="5730"/>
                  </a:cubicBezTo>
                  <a:cubicBezTo>
                    <a:pt x="12897" y="5570"/>
                    <a:pt x="12714" y="5433"/>
                    <a:pt x="12509" y="5273"/>
                  </a:cubicBezTo>
                  <a:cubicBezTo>
                    <a:pt x="12417" y="5205"/>
                    <a:pt x="12326" y="5136"/>
                    <a:pt x="12235" y="5068"/>
                  </a:cubicBezTo>
                  <a:cubicBezTo>
                    <a:pt x="12143" y="4999"/>
                    <a:pt x="12052" y="4908"/>
                    <a:pt x="11938" y="4839"/>
                  </a:cubicBezTo>
                  <a:cubicBezTo>
                    <a:pt x="11733" y="4680"/>
                    <a:pt x="11550" y="4520"/>
                    <a:pt x="11345" y="4383"/>
                  </a:cubicBezTo>
                  <a:cubicBezTo>
                    <a:pt x="10523" y="3767"/>
                    <a:pt x="9678" y="3219"/>
                    <a:pt x="8788" y="2739"/>
                  </a:cubicBezTo>
                  <a:cubicBezTo>
                    <a:pt x="7921" y="2237"/>
                    <a:pt x="7008" y="1804"/>
                    <a:pt x="6072" y="1416"/>
                  </a:cubicBezTo>
                  <a:cubicBezTo>
                    <a:pt x="5844" y="1324"/>
                    <a:pt x="5593" y="1233"/>
                    <a:pt x="5364" y="1142"/>
                  </a:cubicBezTo>
                  <a:cubicBezTo>
                    <a:pt x="5136" y="1073"/>
                    <a:pt x="4908" y="982"/>
                    <a:pt x="4680" y="913"/>
                  </a:cubicBezTo>
                  <a:cubicBezTo>
                    <a:pt x="4246" y="754"/>
                    <a:pt x="3789" y="594"/>
                    <a:pt x="3333" y="480"/>
                  </a:cubicBezTo>
                  <a:cubicBezTo>
                    <a:pt x="2785" y="297"/>
                    <a:pt x="2237" y="160"/>
                    <a:pt x="1667" y="92"/>
                  </a:cubicBezTo>
                  <a:cubicBezTo>
                    <a:pt x="1370" y="46"/>
                    <a:pt x="1050" y="0"/>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14"/>
            <p:cNvSpPr/>
            <p:nvPr/>
          </p:nvSpPr>
          <p:spPr>
            <a:xfrm>
              <a:off x="-438251" y="2598301"/>
              <a:ext cx="49849" cy="48562"/>
            </a:xfrm>
            <a:custGeom>
              <a:avLst/>
              <a:gdLst/>
              <a:ahLst/>
              <a:cxnLst/>
              <a:rect l="l" t="t" r="r" b="b"/>
              <a:pathLst>
                <a:path w="891" h="868" extrusionOk="0">
                  <a:moveTo>
                    <a:pt x="480" y="1"/>
                  </a:moveTo>
                  <a:cubicBezTo>
                    <a:pt x="366" y="1"/>
                    <a:pt x="252" y="23"/>
                    <a:pt x="160" y="92"/>
                  </a:cubicBezTo>
                  <a:cubicBezTo>
                    <a:pt x="69" y="183"/>
                    <a:pt x="23" y="275"/>
                    <a:pt x="23" y="389"/>
                  </a:cubicBezTo>
                  <a:cubicBezTo>
                    <a:pt x="0" y="617"/>
                    <a:pt x="183" y="868"/>
                    <a:pt x="411" y="868"/>
                  </a:cubicBezTo>
                  <a:cubicBezTo>
                    <a:pt x="525" y="868"/>
                    <a:pt x="640" y="822"/>
                    <a:pt x="731" y="754"/>
                  </a:cubicBezTo>
                  <a:cubicBezTo>
                    <a:pt x="822" y="685"/>
                    <a:pt x="868" y="571"/>
                    <a:pt x="868" y="457"/>
                  </a:cubicBezTo>
                  <a:cubicBezTo>
                    <a:pt x="891" y="229"/>
                    <a:pt x="708" y="1"/>
                    <a:pt x="4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14"/>
            <p:cNvSpPr/>
            <p:nvPr/>
          </p:nvSpPr>
          <p:spPr>
            <a:xfrm>
              <a:off x="25339" y="2848614"/>
              <a:ext cx="49849" cy="48562"/>
            </a:xfrm>
            <a:custGeom>
              <a:avLst/>
              <a:gdLst/>
              <a:ahLst/>
              <a:cxnLst/>
              <a:rect l="l" t="t" r="r" b="b"/>
              <a:pathLst>
                <a:path w="891" h="868" extrusionOk="0">
                  <a:moveTo>
                    <a:pt x="479" y="0"/>
                  </a:moveTo>
                  <a:cubicBezTo>
                    <a:pt x="365" y="0"/>
                    <a:pt x="274" y="23"/>
                    <a:pt x="183" y="92"/>
                  </a:cubicBezTo>
                  <a:cubicBezTo>
                    <a:pt x="91" y="160"/>
                    <a:pt x="23" y="274"/>
                    <a:pt x="23" y="388"/>
                  </a:cubicBezTo>
                  <a:cubicBezTo>
                    <a:pt x="0" y="617"/>
                    <a:pt x="183" y="868"/>
                    <a:pt x="434" y="868"/>
                  </a:cubicBezTo>
                  <a:cubicBezTo>
                    <a:pt x="548" y="868"/>
                    <a:pt x="639" y="822"/>
                    <a:pt x="730" y="754"/>
                  </a:cubicBezTo>
                  <a:cubicBezTo>
                    <a:pt x="822" y="685"/>
                    <a:pt x="867" y="571"/>
                    <a:pt x="890" y="457"/>
                  </a:cubicBezTo>
                  <a:cubicBezTo>
                    <a:pt x="890" y="229"/>
                    <a:pt x="708" y="0"/>
                    <a:pt x="4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14"/>
            <p:cNvSpPr/>
            <p:nvPr/>
          </p:nvSpPr>
          <p:spPr>
            <a:xfrm>
              <a:off x="18905" y="2890743"/>
              <a:ext cx="10294" cy="9008"/>
            </a:xfrm>
            <a:custGeom>
              <a:avLst/>
              <a:gdLst/>
              <a:ahLst/>
              <a:cxnLst/>
              <a:rect l="l" t="t" r="r" b="b"/>
              <a:pathLst>
                <a:path w="184" h="161" extrusionOk="0">
                  <a:moveTo>
                    <a:pt x="92" y="1"/>
                  </a:moveTo>
                  <a:cubicBezTo>
                    <a:pt x="47" y="1"/>
                    <a:pt x="24" y="23"/>
                    <a:pt x="1" y="69"/>
                  </a:cubicBezTo>
                  <a:cubicBezTo>
                    <a:pt x="1" y="115"/>
                    <a:pt x="47" y="160"/>
                    <a:pt x="92" y="160"/>
                  </a:cubicBezTo>
                  <a:cubicBezTo>
                    <a:pt x="138" y="160"/>
                    <a:pt x="161" y="138"/>
                    <a:pt x="161" y="92"/>
                  </a:cubicBezTo>
                  <a:cubicBezTo>
                    <a:pt x="184" y="46"/>
                    <a:pt x="138" y="1"/>
                    <a:pt x="9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14"/>
            <p:cNvSpPr/>
            <p:nvPr/>
          </p:nvSpPr>
          <p:spPr>
            <a:xfrm>
              <a:off x="-447203" y="2637913"/>
              <a:ext cx="10294" cy="8952"/>
            </a:xfrm>
            <a:custGeom>
              <a:avLst/>
              <a:gdLst/>
              <a:ahLst/>
              <a:cxnLst/>
              <a:rect l="l" t="t" r="r" b="b"/>
              <a:pathLst>
                <a:path w="184" h="160" extrusionOk="0">
                  <a:moveTo>
                    <a:pt x="92" y="0"/>
                  </a:moveTo>
                  <a:cubicBezTo>
                    <a:pt x="46" y="0"/>
                    <a:pt x="24" y="46"/>
                    <a:pt x="24" y="92"/>
                  </a:cubicBezTo>
                  <a:cubicBezTo>
                    <a:pt x="1" y="114"/>
                    <a:pt x="46" y="160"/>
                    <a:pt x="92" y="160"/>
                  </a:cubicBezTo>
                  <a:cubicBezTo>
                    <a:pt x="138" y="160"/>
                    <a:pt x="160" y="137"/>
                    <a:pt x="183" y="92"/>
                  </a:cubicBezTo>
                  <a:cubicBezTo>
                    <a:pt x="183" y="46"/>
                    <a:pt x="138" y="0"/>
                    <a:pt x="92"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14"/>
            <p:cNvSpPr/>
            <p:nvPr/>
          </p:nvSpPr>
          <p:spPr>
            <a:xfrm>
              <a:off x="-536609" y="2661579"/>
              <a:ext cx="71613" cy="65067"/>
            </a:xfrm>
            <a:custGeom>
              <a:avLst/>
              <a:gdLst/>
              <a:ahLst/>
              <a:cxnLst/>
              <a:rect l="l" t="t" r="r" b="b"/>
              <a:pathLst>
                <a:path w="1280" h="1163" extrusionOk="0">
                  <a:moveTo>
                    <a:pt x="410" y="1"/>
                  </a:moveTo>
                  <a:cubicBezTo>
                    <a:pt x="323" y="1"/>
                    <a:pt x="244" y="26"/>
                    <a:pt x="184" y="79"/>
                  </a:cubicBezTo>
                  <a:cubicBezTo>
                    <a:pt x="1" y="239"/>
                    <a:pt x="47" y="604"/>
                    <a:pt x="298" y="878"/>
                  </a:cubicBezTo>
                  <a:cubicBezTo>
                    <a:pt x="465" y="1061"/>
                    <a:pt x="683" y="1162"/>
                    <a:pt x="864" y="1162"/>
                  </a:cubicBezTo>
                  <a:cubicBezTo>
                    <a:pt x="955" y="1162"/>
                    <a:pt x="1036" y="1137"/>
                    <a:pt x="1097" y="1084"/>
                  </a:cubicBezTo>
                  <a:cubicBezTo>
                    <a:pt x="1279" y="901"/>
                    <a:pt x="1211" y="559"/>
                    <a:pt x="960" y="285"/>
                  </a:cubicBezTo>
                  <a:cubicBezTo>
                    <a:pt x="792" y="102"/>
                    <a:pt x="584" y="1"/>
                    <a:pt x="4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14"/>
            <p:cNvSpPr/>
            <p:nvPr/>
          </p:nvSpPr>
          <p:spPr>
            <a:xfrm>
              <a:off x="49564" y="2965658"/>
              <a:ext cx="77991" cy="50744"/>
            </a:xfrm>
            <a:custGeom>
              <a:avLst/>
              <a:gdLst/>
              <a:ahLst/>
              <a:cxnLst/>
              <a:rect l="l" t="t" r="r" b="b"/>
              <a:pathLst>
                <a:path w="1394" h="907" extrusionOk="0">
                  <a:moveTo>
                    <a:pt x="630" y="1"/>
                  </a:moveTo>
                  <a:cubicBezTo>
                    <a:pt x="319" y="1"/>
                    <a:pt x="67" y="151"/>
                    <a:pt x="46" y="374"/>
                  </a:cubicBezTo>
                  <a:cubicBezTo>
                    <a:pt x="1" y="602"/>
                    <a:pt x="275" y="853"/>
                    <a:pt x="640" y="899"/>
                  </a:cubicBezTo>
                  <a:cubicBezTo>
                    <a:pt x="682" y="904"/>
                    <a:pt x="724" y="906"/>
                    <a:pt x="764" y="906"/>
                  </a:cubicBezTo>
                  <a:cubicBezTo>
                    <a:pt x="1075" y="906"/>
                    <a:pt x="1330" y="758"/>
                    <a:pt x="1370" y="556"/>
                  </a:cubicBezTo>
                  <a:cubicBezTo>
                    <a:pt x="1393" y="305"/>
                    <a:pt x="1119" y="77"/>
                    <a:pt x="754" y="8"/>
                  </a:cubicBezTo>
                  <a:cubicBezTo>
                    <a:pt x="712" y="3"/>
                    <a:pt x="671" y="1"/>
                    <a:pt x="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5" name="Google Shape;3135;p14"/>
          <p:cNvGrpSpPr/>
          <p:nvPr/>
        </p:nvGrpSpPr>
        <p:grpSpPr>
          <a:xfrm rot="-10012868" flipH="1">
            <a:off x="268460" y="1740599"/>
            <a:ext cx="329637" cy="423831"/>
            <a:chOff x="3526675" y="707075"/>
            <a:chExt cx="187750" cy="241400"/>
          </a:xfrm>
        </p:grpSpPr>
        <p:sp>
          <p:nvSpPr>
            <p:cNvPr id="3136" name="Google Shape;3136;p14"/>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14"/>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14"/>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9" name="Google Shape;3139;p14"/>
          <p:cNvGrpSpPr/>
          <p:nvPr/>
        </p:nvGrpSpPr>
        <p:grpSpPr>
          <a:xfrm>
            <a:off x="8013159" y="3970384"/>
            <a:ext cx="1093932" cy="998288"/>
            <a:chOff x="4097300" y="529025"/>
            <a:chExt cx="796050" cy="726450"/>
          </a:xfrm>
        </p:grpSpPr>
        <p:sp>
          <p:nvSpPr>
            <p:cNvPr id="3140" name="Google Shape;3140;p14"/>
            <p:cNvSpPr/>
            <p:nvPr/>
          </p:nvSpPr>
          <p:spPr>
            <a:xfrm>
              <a:off x="4097300" y="529025"/>
              <a:ext cx="796050" cy="726450"/>
            </a:xfrm>
            <a:custGeom>
              <a:avLst/>
              <a:gdLst/>
              <a:ahLst/>
              <a:cxnLst/>
              <a:rect l="l" t="t" r="r" b="b"/>
              <a:pathLst>
                <a:path w="31842" h="29058" extrusionOk="0">
                  <a:moveTo>
                    <a:pt x="15088" y="1"/>
                  </a:moveTo>
                  <a:cubicBezTo>
                    <a:pt x="14837" y="1"/>
                    <a:pt x="14563" y="69"/>
                    <a:pt x="14335" y="160"/>
                  </a:cubicBezTo>
                  <a:cubicBezTo>
                    <a:pt x="13741" y="389"/>
                    <a:pt x="13308" y="891"/>
                    <a:pt x="13171" y="1461"/>
                  </a:cubicBezTo>
                  <a:cubicBezTo>
                    <a:pt x="12920" y="2374"/>
                    <a:pt x="12486" y="3356"/>
                    <a:pt x="11847" y="4451"/>
                  </a:cubicBezTo>
                  <a:cubicBezTo>
                    <a:pt x="10957" y="5981"/>
                    <a:pt x="9838" y="7487"/>
                    <a:pt x="8743" y="8948"/>
                  </a:cubicBezTo>
                  <a:lnTo>
                    <a:pt x="8149" y="9770"/>
                  </a:lnTo>
                  <a:cubicBezTo>
                    <a:pt x="8149" y="9770"/>
                    <a:pt x="7761" y="10272"/>
                    <a:pt x="7624" y="10454"/>
                  </a:cubicBezTo>
                  <a:cubicBezTo>
                    <a:pt x="7442" y="10706"/>
                    <a:pt x="7259" y="10934"/>
                    <a:pt x="7076" y="11162"/>
                  </a:cubicBezTo>
                  <a:cubicBezTo>
                    <a:pt x="6711" y="11641"/>
                    <a:pt x="6346" y="12121"/>
                    <a:pt x="5958" y="12577"/>
                  </a:cubicBezTo>
                  <a:cubicBezTo>
                    <a:pt x="5228" y="13445"/>
                    <a:pt x="4451" y="14358"/>
                    <a:pt x="3584" y="15362"/>
                  </a:cubicBezTo>
                  <a:cubicBezTo>
                    <a:pt x="3196" y="15773"/>
                    <a:pt x="2785" y="16206"/>
                    <a:pt x="2352" y="16640"/>
                  </a:cubicBezTo>
                  <a:cubicBezTo>
                    <a:pt x="2306" y="16686"/>
                    <a:pt x="2283" y="16709"/>
                    <a:pt x="2260" y="16754"/>
                  </a:cubicBezTo>
                  <a:cubicBezTo>
                    <a:pt x="1735" y="17256"/>
                    <a:pt x="1210" y="17713"/>
                    <a:pt x="708" y="18169"/>
                  </a:cubicBezTo>
                  <a:cubicBezTo>
                    <a:pt x="343" y="18489"/>
                    <a:pt x="115" y="18900"/>
                    <a:pt x="46" y="19356"/>
                  </a:cubicBezTo>
                  <a:cubicBezTo>
                    <a:pt x="1" y="19607"/>
                    <a:pt x="1" y="19859"/>
                    <a:pt x="46" y="20110"/>
                  </a:cubicBezTo>
                  <a:cubicBezTo>
                    <a:pt x="46" y="20132"/>
                    <a:pt x="46" y="20155"/>
                    <a:pt x="69" y="20178"/>
                  </a:cubicBezTo>
                  <a:cubicBezTo>
                    <a:pt x="138" y="20475"/>
                    <a:pt x="297" y="20908"/>
                    <a:pt x="754" y="21296"/>
                  </a:cubicBezTo>
                  <a:cubicBezTo>
                    <a:pt x="2511" y="22712"/>
                    <a:pt x="4497" y="24013"/>
                    <a:pt x="6894" y="25268"/>
                  </a:cubicBezTo>
                  <a:cubicBezTo>
                    <a:pt x="7875" y="25793"/>
                    <a:pt x="8948" y="26318"/>
                    <a:pt x="10112" y="26843"/>
                  </a:cubicBezTo>
                  <a:cubicBezTo>
                    <a:pt x="10637" y="27071"/>
                    <a:pt x="11162" y="27322"/>
                    <a:pt x="11733" y="27551"/>
                  </a:cubicBezTo>
                  <a:cubicBezTo>
                    <a:pt x="12440" y="27847"/>
                    <a:pt x="13011" y="28076"/>
                    <a:pt x="13536" y="28281"/>
                  </a:cubicBezTo>
                  <a:cubicBezTo>
                    <a:pt x="14609" y="28646"/>
                    <a:pt x="15567" y="28920"/>
                    <a:pt x="16480" y="29057"/>
                  </a:cubicBezTo>
                  <a:lnTo>
                    <a:pt x="16777" y="29057"/>
                  </a:lnTo>
                  <a:cubicBezTo>
                    <a:pt x="17256" y="29057"/>
                    <a:pt x="17713" y="28897"/>
                    <a:pt x="18078" y="28578"/>
                  </a:cubicBezTo>
                  <a:cubicBezTo>
                    <a:pt x="18101" y="28578"/>
                    <a:pt x="18124" y="28555"/>
                    <a:pt x="18124" y="28532"/>
                  </a:cubicBezTo>
                  <a:cubicBezTo>
                    <a:pt x="18192" y="28486"/>
                    <a:pt x="18261" y="28418"/>
                    <a:pt x="18306" y="28350"/>
                  </a:cubicBezTo>
                  <a:cubicBezTo>
                    <a:pt x="19197" y="27551"/>
                    <a:pt x="20041" y="26729"/>
                    <a:pt x="20817" y="25907"/>
                  </a:cubicBezTo>
                  <a:cubicBezTo>
                    <a:pt x="21274" y="25428"/>
                    <a:pt x="21707" y="24949"/>
                    <a:pt x="22073" y="24492"/>
                  </a:cubicBezTo>
                  <a:cubicBezTo>
                    <a:pt x="22461" y="24081"/>
                    <a:pt x="22803" y="23670"/>
                    <a:pt x="23100" y="23305"/>
                  </a:cubicBezTo>
                  <a:lnTo>
                    <a:pt x="23237" y="23145"/>
                  </a:lnTo>
                  <a:cubicBezTo>
                    <a:pt x="23465" y="22894"/>
                    <a:pt x="23693" y="22598"/>
                    <a:pt x="23967" y="22278"/>
                  </a:cubicBezTo>
                  <a:cubicBezTo>
                    <a:pt x="23967" y="22278"/>
                    <a:pt x="24081" y="22118"/>
                    <a:pt x="24127" y="22073"/>
                  </a:cubicBezTo>
                  <a:cubicBezTo>
                    <a:pt x="24355" y="21799"/>
                    <a:pt x="24561" y="21525"/>
                    <a:pt x="24766" y="21274"/>
                  </a:cubicBezTo>
                  <a:cubicBezTo>
                    <a:pt x="24994" y="21000"/>
                    <a:pt x="25154" y="20794"/>
                    <a:pt x="25314" y="20543"/>
                  </a:cubicBezTo>
                  <a:lnTo>
                    <a:pt x="25496" y="20338"/>
                  </a:lnTo>
                  <a:lnTo>
                    <a:pt x="25702" y="20041"/>
                  </a:lnTo>
                  <a:lnTo>
                    <a:pt x="26044" y="19585"/>
                  </a:lnTo>
                  <a:lnTo>
                    <a:pt x="26181" y="19425"/>
                  </a:lnTo>
                  <a:lnTo>
                    <a:pt x="26455" y="19082"/>
                  </a:lnTo>
                  <a:cubicBezTo>
                    <a:pt x="26661" y="18809"/>
                    <a:pt x="26843" y="18535"/>
                    <a:pt x="27003" y="18306"/>
                  </a:cubicBezTo>
                  <a:lnTo>
                    <a:pt x="27117" y="18147"/>
                  </a:lnTo>
                  <a:lnTo>
                    <a:pt x="27208" y="18032"/>
                  </a:lnTo>
                  <a:cubicBezTo>
                    <a:pt x="27368" y="17827"/>
                    <a:pt x="27528" y="17599"/>
                    <a:pt x="27688" y="17371"/>
                  </a:cubicBezTo>
                  <a:cubicBezTo>
                    <a:pt x="28532" y="16206"/>
                    <a:pt x="29171" y="15293"/>
                    <a:pt x="29719" y="14403"/>
                  </a:cubicBezTo>
                  <a:cubicBezTo>
                    <a:pt x="30427" y="13239"/>
                    <a:pt x="30974" y="12166"/>
                    <a:pt x="31363" y="11116"/>
                  </a:cubicBezTo>
                  <a:cubicBezTo>
                    <a:pt x="31499" y="10751"/>
                    <a:pt x="31614" y="10386"/>
                    <a:pt x="31728" y="10021"/>
                  </a:cubicBezTo>
                  <a:cubicBezTo>
                    <a:pt x="31728" y="9998"/>
                    <a:pt x="31751" y="9952"/>
                    <a:pt x="31751" y="9930"/>
                  </a:cubicBezTo>
                  <a:cubicBezTo>
                    <a:pt x="31819" y="9701"/>
                    <a:pt x="31842" y="9496"/>
                    <a:pt x="31819" y="9313"/>
                  </a:cubicBezTo>
                  <a:cubicBezTo>
                    <a:pt x="31819" y="8628"/>
                    <a:pt x="31477" y="8012"/>
                    <a:pt x="30883" y="7670"/>
                  </a:cubicBezTo>
                  <a:cubicBezTo>
                    <a:pt x="30723" y="7556"/>
                    <a:pt x="30518" y="7487"/>
                    <a:pt x="30335" y="7442"/>
                  </a:cubicBezTo>
                  <a:cubicBezTo>
                    <a:pt x="30221" y="7419"/>
                    <a:pt x="30130" y="7396"/>
                    <a:pt x="30016" y="7373"/>
                  </a:cubicBezTo>
                  <a:lnTo>
                    <a:pt x="29993" y="7373"/>
                  </a:lnTo>
                  <a:cubicBezTo>
                    <a:pt x="29263" y="7259"/>
                    <a:pt x="28487" y="7008"/>
                    <a:pt x="27459" y="6620"/>
                  </a:cubicBezTo>
                  <a:cubicBezTo>
                    <a:pt x="26980" y="6437"/>
                    <a:pt x="26524" y="6232"/>
                    <a:pt x="26136" y="6072"/>
                  </a:cubicBezTo>
                  <a:cubicBezTo>
                    <a:pt x="25725" y="5889"/>
                    <a:pt x="25314" y="5707"/>
                    <a:pt x="24834" y="5501"/>
                  </a:cubicBezTo>
                  <a:cubicBezTo>
                    <a:pt x="22575" y="4474"/>
                    <a:pt x="20657" y="3447"/>
                    <a:pt x="18968" y="2352"/>
                  </a:cubicBezTo>
                  <a:cubicBezTo>
                    <a:pt x="18078" y="1781"/>
                    <a:pt x="17234" y="1165"/>
                    <a:pt x="16458" y="548"/>
                  </a:cubicBezTo>
                  <a:cubicBezTo>
                    <a:pt x="16298" y="389"/>
                    <a:pt x="16115" y="274"/>
                    <a:pt x="15887" y="183"/>
                  </a:cubicBezTo>
                  <a:cubicBezTo>
                    <a:pt x="15636" y="69"/>
                    <a:pt x="15362" y="1"/>
                    <a:pt x="15088"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14"/>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rgbClr val="FBFF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14"/>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14"/>
            <p:cNvSpPr/>
            <p:nvPr/>
          </p:nvSpPr>
          <p:spPr>
            <a:xfrm>
              <a:off x="4511000" y="1193250"/>
              <a:ext cx="6300" cy="11425"/>
            </a:xfrm>
            <a:custGeom>
              <a:avLst/>
              <a:gdLst/>
              <a:ahLst/>
              <a:cxnLst/>
              <a:rect l="l" t="t" r="r" b="b"/>
              <a:pathLst>
                <a:path w="252" h="457" extrusionOk="0">
                  <a:moveTo>
                    <a:pt x="161" y="0"/>
                  </a:moveTo>
                  <a:cubicBezTo>
                    <a:pt x="115" y="0"/>
                    <a:pt x="92" y="23"/>
                    <a:pt x="69" y="69"/>
                  </a:cubicBezTo>
                  <a:cubicBezTo>
                    <a:pt x="69" y="114"/>
                    <a:pt x="69" y="183"/>
                    <a:pt x="47" y="228"/>
                  </a:cubicBezTo>
                  <a:cubicBezTo>
                    <a:pt x="47" y="228"/>
                    <a:pt x="47" y="251"/>
                    <a:pt x="47" y="251"/>
                  </a:cubicBezTo>
                  <a:cubicBezTo>
                    <a:pt x="24" y="274"/>
                    <a:pt x="1" y="297"/>
                    <a:pt x="1" y="320"/>
                  </a:cubicBezTo>
                  <a:cubicBezTo>
                    <a:pt x="1" y="343"/>
                    <a:pt x="1" y="365"/>
                    <a:pt x="1" y="388"/>
                  </a:cubicBezTo>
                  <a:cubicBezTo>
                    <a:pt x="1" y="411"/>
                    <a:pt x="47" y="457"/>
                    <a:pt x="69" y="457"/>
                  </a:cubicBezTo>
                  <a:cubicBezTo>
                    <a:pt x="115" y="457"/>
                    <a:pt x="138" y="434"/>
                    <a:pt x="161" y="411"/>
                  </a:cubicBezTo>
                  <a:cubicBezTo>
                    <a:pt x="183" y="411"/>
                    <a:pt x="183" y="388"/>
                    <a:pt x="183" y="365"/>
                  </a:cubicBezTo>
                  <a:cubicBezTo>
                    <a:pt x="183" y="365"/>
                    <a:pt x="183" y="343"/>
                    <a:pt x="183" y="320"/>
                  </a:cubicBezTo>
                  <a:cubicBezTo>
                    <a:pt x="206" y="297"/>
                    <a:pt x="206" y="251"/>
                    <a:pt x="229" y="228"/>
                  </a:cubicBezTo>
                  <a:cubicBezTo>
                    <a:pt x="229" y="183"/>
                    <a:pt x="229" y="137"/>
                    <a:pt x="229" y="91"/>
                  </a:cubicBezTo>
                  <a:cubicBezTo>
                    <a:pt x="252" y="46"/>
                    <a:pt x="206" y="0"/>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14"/>
            <p:cNvSpPr/>
            <p:nvPr/>
          </p:nvSpPr>
          <p:spPr>
            <a:xfrm>
              <a:off x="4786625" y="758425"/>
              <a:ext cx="28550" cy="51375"/>
            </a:xfrm>
            <a:custGeom>
              <a:avLst/>
              <a:gdLst/>
              <a:ahLst/>
              <a:cxnLst/>
              <a:rect l="l" t="t" r="r" b="b"/>
              <a:pathLst>
                <a:path w="1142" h="2055" extrusionOk="0">
                  <a:moveTo>
                    <a:pt x="1050" y="0"/>
                  </a:moveTo>
                  <a:cubicBezTo>
                    <a:pt x="1028" y="0"/>
                    <a:pt x="1028" y="0"/>
                    <a:pt x="1028" y="23"/>
                  </a:cubicBezTo>
                  <a:cubicBezTo>
                    <a:pt x="1005" y="23"/>
                    <a:pt x="982" y="46"/>
                    <a:pt x="959" y="69"/>
                  </a:cubicBezTo>
                  <a:cubicBezTo>
                    <a:pt x="936" y="137"/>
                    <a:pt x="914" y="206"/>
                    <a:pt x="891" y="274"/>
                  </a:cubicBezTo>
                  <a:cubicBezTo>
                    <a:pt x="891" y="320"/>
                    <a:pt x="868" y="365"/>
                    <a:pt x="845" y="411"/>
                  </a:cubicBezTo>
                  <a:cubicBezTo>
                    <a:pt x="822" y="457"/>
                    <a:pt x="799" y="502"/>
                    <a:pt x="777" y="548"/>
                  </a:cubicBezTo>
                  <a:cubicBezTo>
                    <a:pt x="754" y="594"/>
                    <a:pt x="731" y="639"/>
                    <a:pt x="708" y="708"/>
                  </a:cubicBezTo>
                  <a:cubicBezTo>
                    <a:pt x="662" y="799"/>
                    <a:pt x="617" y="913"/>
                    <a:pt x="548" y="1005"/>
                  </a:cubicBezTo>
                  <a:cubicBezTo>
                    <a:pt x="503" y="1096"/>
                    <a:pt x="457" y="1187"/>
                    <a:pt x="411" y="1278"/>
                  </a:cubicBezTo>
                  <a:cubicBezTo>
                    <a:pt x="274" y="1507"/>
                    <a:pt x="137" y="1712"/>
                    <a:pt x="23" y="1940"/>
                  </a:cubicBezTo>
                  <a:cubicBezTo>
                    <a:pt x="1" y="1986"/>
                    <a:pt x="23" y="2032"/>
                    <a:pt x="46" y="2055"/>
                  </a:cubicBezTo>
                  <a:lnTo>
                    <a:pt x="115" y="2055"/>
                  </a:lnTo>
                  <a:cubicBezTo>
                    <a:pt x="137" y="2055"/>
                    <a:pt x="160" y="2032"/>
                    <a:pt x="183" y="2009"/>
                  </a:cubicBezTo>
                  <a:cubicBezTo>
                    <a:pt x="183" y="1986"/>
                    <a:pt x="206" y="1963"/>
                    <a:pt x="206" y="1940"/>
                  </a:cubicBezTo>
                  <a:lnTo>
                    <a:pt x="229" y="1940"/>
                  </a:lnTo>
                  <a:cubicBezTo>
                    <a:pt x="297" y="1803"/>
                    <a:pt x="389" y="1667"/>
                    <a:pt x="480" y="1530"/>
                  </a:cubicBezTo>
                  <a:cubicBezTo>
                    <a:pt x="548" y="1393"/>
                    <a:pt x="640" y="1256"/>
                    <a:pt x="708" y="1119"/>
                  </a:cubicBezTo>
                  <a:cubicBezTo>
                    <a:pt x="777" y="959"/>
                    <a:pt x="868" y="799"/>
                    <a:pt x="936" y="617"/>
                  </a:cubicBezTo>
                  <a:cubicBezTo>
                    <a:pt x="982" y="548"/>
                    <a:pt x="1005" y="480"/>
                    <a:pt x="1028" y="388"/>
                  </a:cubicBezTo>
                  <a:cubicBezTo>
                    <a:pt x="1050" y="365"/>
                    <a:pt x="1050" y="320"/>
                    <a:pt x="1073" y="297"/>
                  </a:cubicBezTo>
                  <a:cubicBezTo>
                    <a:pt x="1096" y="229"/>
                    <a:pt x="1096" y="183"/>
                    <a:pt x="1119" y="137"/>
                  </a:cubicBezTo>
                  <a:cubicBezTo>
                    <a:pt x="1142" y="114"/>
                    <a:pt x="1142" y="92"/>
                    <a:pt x="1119" y="69"/>
                  </a:cubicBezTo>
                  <a:cubicBezTo>
                    <a:pt x="1119" y="46"/>
                    <a:pt x="1096" y="23"/>
                    <a:pt x="1073" y="23"/>
                  </a:cubicBezTo>
                  <a:cubicBezTo>
                    <a:pt x="1073" y="23"/>
                    <a:pt x="1050" y="0"/>
                    <a:pt x="10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14"/>
            <p:cNvSpPr/>
            <p:nvPr/>
          </p:nvSpPr>
          <p:spPr>
            <a:xfrm>
              <a:off x="4782625" y="759000"/>
              <a:ext cx="31425" cy="56200"/>
            </a:xfrm>
            <a:custGeom>
              <a:avLst/>
              <a:gdLst/>
              <a:ahLst/>
              <a:cxnLst/>
              <a:rect l="l" t="t" r="r" b="b"/>
              <a:pathLst>
                <a:path w="1257" h="2248" extrusionOk="0">
                  <a:moveTo>
                    <a:pt x="1142" y="0"/>
                  </a:moveTo>
                  <a:cubicBezTo>
                    <a:pt x="1096" y="0"/>
                    <a:pt x="1051" y="23"/>
                    <a:pt x="1051" y="69"/>
                  </a:cubicBezTo>
                  <a:cubicBezTo>
                    <a:pt x="959" y="251"/>
                    <a:pt x="891" y="434"/>
                    <a:pt x="800" y="616"/>
                  </a:cubicBezTo>
                  <a:cubicBezTo>
                    <a:pt x="708" y="776"/>
                    <a:pt x="640" y="959"/>
                    <a:pt x="549" y="1119"/>
                  </a:cubicBezTo>
                  <a:cubicBezTo>
                    <a:pt x="480" y="1278"/>
                    <a:pt x="389" y="1438"/>
                    <a:pt x="297" y="1575"/>
                  </a:cubicBezTo>
                  <a:cubicBezTo>
                    <a:pt x="252" y="1666"/>
                    <a:pt x="206" y="1735"/>
                    <a:pt x="183" y="1803"/>
                  </a:cubicBezTo>
                  <a:cubicBezTo>
                    <a:pt x="115" y="1895"/>
                    <a:pt x="69" y="2009"/>
                    <a:pt x="24" y="2100"/>
                  </a:cubicBezTo>
                  <a:cubicBezTo>
                    <a:pt x="1" y="2146"/>
                    <a:pt x="24" y="2214"/>
                    <a:pt x="69" y="2237"/>
                  </a:cubicBezTo>
                  <a:cubicBezTo>
                    <a:pt x="84" y="2237"/>
                    <a:pt x="100" y="2247"/>
                    <a:pt x="115" y="2247"/>
                  </a:cubicBezTo>
                  <a:cubicBezTo>
                    <a:pt x="122" y="2247"/>
                    <a:pt x="130" y="2245"/>
                    <a:pt x="138" y="2237"/>
                  </a:cubicBezTo>
                  <a:cubicBezTo>
                    <a:pt x="183" y="2237"/>
                    <a:pt x="183" y="2214"/>
                    <a:pt x="206" y="2191"/>
                  </a:cubicBezTo>
                  <a:cubicBezTo>
                    <a:pt x="252" y="2100"/>
                    <a:pt x="320" y="1986"/>
                    <a:pt x="366" y="1895"/>
                  </a:cubicBezTo>
                  <a:cubicBezTo>
                    <a:pt x="412" y="1826"/>
                    <a:pt x="457" y="1758"/>
                    <a:pt x="503" y="1689"/>
                  </a:cubicBezTo>
                  <a:cubicBezTo>
                    <a:pt x="594" y="1529"/>
                    <a:pt x="663" y="1370"/>
                    <a:pt x="754" y="1210"/>
                  </a:cubicBezTo>
                  <a:cubicBezTo>
                    <a:pt x="845" y="1050"/>
                    <a:pt x="914" y="867"/>
                    <a:pt x="982" y="708"/>
                  </a:cubicBezTo>
                  <a:cubicBezTo>
                    <a:pt x="1074" y="525"/>
                    <a:pt x="1165" y="342"/>
                    <a:pt x="1233" y="160"/>
                  </a:cubicBezTo>
                  <a:cubicBezTo>
                    <a:pt x="1256" y="114"/>
                    <a:pt x="1233" y="46"/>
                    <a:pt x="1188" y="23"/>
                  </a:cubicBezTo>
                  <a:cubicBezTo>
                    <a:pt x="1165" y="0"/>
                    <a:pt x="1165" y="0"/>
                    <a:pt x="1142"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14"/>
            <p:cNvSpPr/>
            <p:nvPr/>
          </p:nvSpPr>
          <p:spPr>
            <a:xfrm>
              <a:off x="4770650" y="759000"/>
              <a:ext cx="41675" cy="76475"/>
            </a:xfrm>
            <a:custGeom>
              <a:avLst/>
              <a:gdLst/>
              <a:ahLst/>
              <a:cxnLst/>
              <a:rect l="l" t="t" r="r" b="b"/>
              <a:pathLst>
                <a:path w="1667" h="3059" extrusionOk="0">
                  <a:moveTo>
                    <a:pt x="1621" y="0"/>
                  </a:moveTo>
                  <a:cubicBezTo>
                    <a:pt x="1598" y="0"/>
                    <a:pt x="1575" y="0"/>
                    <a:pt x="1575" y="23"/>
                  </a:cubicBezTo>
                  <a:cubicBezTo>
                    <a:pt x="1553" y="46"/>
                    <a:pt x="1530" y="69"/>
                    <a:pt x="1530" y="69"/>
                  </a:cubicBezTo>
                  <a:cubicBezTo>
                    <a:pt x="1507" y="91"/>
                    <a:pt x="1507" y="114"/>
                    <a:pt x="1530" y="137"/>
                  </a:cubicBezTo>
                  <a:cubicBezTo>
                    <a:pt x="1507" y="206"/>
                    <a:pt x="1461" y="274"/>
                    <a:pt x="1438" y="342"/>
                  </a:cubicBezTo>
                  <a:cubicBezTo>
                    <a:pt x="1393" y="457"/>
                    <a:pt x="1347" y="548"/>
                    <a:pt x="1301" y="639"/>
                  </a:cubicBezTo>
                  <a:cubicBezTo>
                    <a:pt x="1279" y="685"/>
                    <a:pt x="1256" y="708"/>
                    <a:pt x="1256" y="753"/>
                  </a:cubicBezTo>
                  <a:cubicBezTo>
                    <a:pt x="1233" y="799"/>
                    <a:pt x="1210" y="845"/>
                    <a:pt x="1165" y="913"/>
                  </a:cubicBezTo>
                  <a:cubicBezTo>
                    <a:pt x="1119" y="1004"/>
                    <a:pt x="1073" y="1096"/>
                    <a:pt x="1028" y="1187"/>
                  </a:cubicBezTo>
                  <a:cubicBezTo>
                    <a:pt x="913" y="1370"/>
                    <a:pt x="799" y="1575"/>
                    <a:pt x="685" y="1758"/>
                  </a:cubicBezTo>
                  <a:cubicBezTo>
                    <a:pt x="594" y="1940"/>
                    <a:pt x="480" y="2123"/>
                    <a:pt x="366" y="2305"/>
                  </a:cubicBezTo>
                  <a:cubicBezTo>
                    <a:pt x="320" y="2420"/>
                    <a:pt x="251" y="2511"/>
                    <a:pt x="206" y="2625"/>
                  </a:cubicBezTo>
                  <a:cubicBezTo>
                    <a:pt x="137" y="2739"/>
                    <a:pt x="69" y="2830"/>
                    <a:pt x="0" y="2945"/>
                  </a:cubicBezTo>
                  <a:cubicBezTo>
                    <a:pt x="0" y="2967"/>
                    <a:pt x="0" y="2990"/>
                    <a:pt x="0" y="3013"/>
                  </a:cubicBezTo>
                  <a:cubicBezTo>
                    <a:pt x="0" y="3036"/>
                    <a:pt x="23" y="3059"/>
                    <a:pt x="46" y="3059"/>
                  </a:cubicBezTo>
                  <a:lnTo>
                    <a:pt x="115" y="3059"/>
                  </a:lnTo>
                  <a:cubicBezTo>
                    <a:pt x="137" y="3059"/>
                    <a:pt x="137" y="3036"/>
                    <a:pt x="160" y="3013"/>
                  </a:cubicBezTo>
                  <a:cubicBezTo>
                    <a:pt x="206" y="2922"/>
                    <a:pt x="274" y="2808"/>
                    <a:pt x="343" y="2693"/>
                  </a:cubicBezTo>
                  <a:cubicBezTo>
                    <a:pt x="388" y="2602"/>
                    <a:pt x="434" y="2534"/>
                    <a:pt x="480" y="2442"/>
                  </a:cubicBezTo>
                  <a:cubicBezTo>
                    <a:pt x="594" y="2260"/>
                    <a:pt x="685" y="2077"/>
                    <a:pt x="799" y="1895"/>
                  </a:cubicBezTo>
                  <a:cubicBezTo>
                    <a:pt x="891" y="1712"/>
                    <a:pt x="982" y="1529"/>
                    <a:pt x="1073" y="1347"/>
                  </a:cubicBezTo>
                  <a:cubicBezTo>
                    <a:pt x="1096" y="1301"/>
                    <a:pt x="1119" y="1255"/>
                    <a:pt x="1165" y="1210"/>
                  </a:cubicBezTo>
                  <a:cubicBezTo>
                    <a:pt x="1187" y="1141"/>
                    <a:pt x="1210" y="1096"/>
                    <a:pt x="1233" y="1050"/>
                  </a:cubicBezTo>
                  <a:cubicBezTo>
                    <a:pt x="1279" y="936"/>
                    <a:pt x="1324" y="845"/>
                    <a:pt x="1370" y="731"/>
                  </a:cubicBezTo>
                  <a:cubicBezTo>
                    <a:pt x="1393" y="685"/>
                    <a:pt x="1416" y="662"/>
                    <a:pt x="1438" y="616"/>
                  </a:cubicBezTo>
                  <a:cubicBezTo>
                    <a:pt x="1461" y="548"/>
                    <a:pt x="1484" y="502"/>
                    <a:pt x="1507" y="434"/>
                  </a:cubicBezTo>
                  <a:cubicBezTo>
                    <a:pt x="1530" y="365"/>
                    <a:pt x="1553" y="320"/>
                    <a:pt x="1598" y="251"/>
                  </a:cubicBezTo>
                  <a:cubicBezTo>
                    <a:pt x="1621" y="183"/>
                    <a:pt x="1644" y="114"/>
                    <a:pt x="1667" y="69"/>
                  </a:cubicBezTo>
                  <a:cubicBezTo>
                    <a:pt x="1667" y="23"/>
                    <a:pt x="1644" y="0"/>
                    <a:pt x="162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14"/>
            <p:cNvSpPr/>
            <p:nvPr/>
          </p:nvSpPr>
          <p:spPr>
            <a:xfrm>
              <a:off x="4763225" y="764700"/>
              <a:ext cx="47400" cy="82200"/>
            </a:xfrm>
            <a:custGeom>
              <a:avLst/>
              <a:gdLst/>
              <a:ahLst/>
              <a:cxnLst/>
              <a:rect l="l" t="t" r="r" b="b"/>
              <a:pathLst>
                <a:path w="1896" h="3288" extrusionOk="0">
                  <a:moveTo>
                    <a:pt x="1827" y="0"/>
                  </a:moveTo>
                  <a:cubicBezTo>
                    <a:pt x="1804" y="0"/>
                    <a:pt x="1758" y="23"/>
                    <a:pt x="1758" y="46"/>
                  </a:cubicBezTo>
                  <a:cubicBezTo>
                    <a:pt x="1713" y="137"/>
                    <a:pt x="1667" y="251"/>
                    <a:pt x="1621" y="343"/>
                  </a:cubicBezTo>
                  <a:cubicBezTo>
                    <a:pt x="1553" y="457"/>
                    <a:pt x="1507" y="548"/>
                    <a:pt x="1462" y="662"/>
                  </a:cubicBezTo>
                  <a:cubicBezTo>
                    <a:pt x="1347" y="868"/>
                    <a:pt x="1256" y="1050"/>
                    <a:pt x="1142" y="1256"/>
                  </a:cubicBezTo>
                  <a:cubicBezTo>
                    <a:pt x="1051" y="1416"/>
                    <a:pt x="937" y="1598"/>
                    <a:pt x="845" y="1781"/>
                  </a:cubicBezTo>
                  <a:cubicBezTo>
                    <a:pt x="731" y="1963"/>
                    <a:pt x="617" y="2146"/>
                    <a:pt x="503" y="2329"/>
                  </a:cubicBezTo>
                  <a:cubicBezTo>
                    <a:pt x="343" y="2602"/>
                    <a:pt x="183" y="2899"/>
                    <a:pt x="1" y="3173"/>
                  </a:cubicBezTo>
                  <a:cubicBezTo>
                    <a:pt x="1" y="3196"/>
                    <a:pt x="1" y="3219"/>
                    <a:pt x="1" y="3242"/>
                  </a:cubicBezTo>
                  <a:cubicBezTo>
                    <a:pt x="24" y="3264"/>
                    <a:pt x="24" y="3287"/>
                    <a:pt x="46" y="3287"/>
                  </a:cubicBezTo>
                  <a:lnTo>
                    <a:pt x="115" y="3287"/>
                  </a:lnTo>
                  <a:cubicBezTo>
                    <a:pt x="138" y="3287"/>
                    <a:pt x="160" y="3264"/>
                    <a:pt x="160" y="3242"/>
                  </a:cubicBezTo>
                  <a:cubicBezTo>
                    <a:pt x="297" y="3036"/>
                    <a:pt x="412" y="2831"/>
                    <a:pt x="526" y="2625"/>
                  </a:cubicBezTo>
                  <a:cubicBezTo>
                    <a:pt x="640" y="2465"/>
                    <a:pt x="754" y="2260"/>
                    <a:pt x="845" y="2077"/>
                  </a:cubicBezTo>
                  <a:cubicBezTo>
                    <a:pt x="891" y="2009"/>
                    <a:pt x="937" y="1918"/>
                    <a:pt x="982" y="1849"/>
                  </a:cubicBezTo>
                  <a:cubicBezTo>
                    <a:pt x="1028" y="1758"/>
                    <a:pt x="1073" y="1667"/>
                    <a:pt x="1142" y="1575"/>
                  </a:cubicBezTo>
                  <a:cubicBezTo>
                    <a:pt x="1233" y="1393"/>
                    <a:pt x="1347" y="1187"/>
                    <a:pt x="1439" y="1005"/>
                  </a:cubicBezTo>
                  <a:cubicBezTo>
                    <a:pt x="1484" y="936"/>
                    <a:pt x="1507" y="868"/>
                    <a:pt x="1553" y="799"/>
                  </a:cubicBezTo>
                  <a:cubicBezTo>
                    <a:pt x="1576" y="731"/>
                    <a:pt x="1621" y="662"/>
                    <a:pt x="1667" y="571"/>
                  </a:cubicBezTo>
                  <a:cubicBezTo>
                    <a:pt x="1735" y="411"/>
                    <a:pt x="1804" y="251"/>
                    <a:pt x="1895" y="92"/>
                  </a:cubicBezTo>
                  <a:cubicBezTo>
                    <a:pt x="1895" y="69"/>
                    <a:pt x="1895" y="23"/>
                    <a:pt x="18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14"/>
            <p:cNvSpPr/>
            <p:nvPr/>
          </p:nvSpPr>
          <p:spPr>
            <a:xfrm>
              <a:off x="4149800" y="1019200"/>
              <a:ext cx="327575" cy="167225"/>
            </a:xfrm>
            <a:custGeom>
              <a:avLst/>
              <a:gdLst/>
              <a:ahLst/>
              <a:cxnLst/>
              <a:rect l="l" t="t" r="r" b="b"/>
              <a:pathLst>
                <a:path w="13103" h="6689" extrusionOk="0">
                  <a:moveTo>
                    <a:pt x="137" y="0"/>
                  </a:moveTo>
                  <a:cubicBezTo>
                    <a:pt x="92" y="0"/>
                    <a:pt x="46" y="23"/>
                    <a:pt x="23" y="46"/>
                  </a:cubicBezTo>
                  <a:cubicBezTo>
                    <a:pt x="0" y="115"/>
                    <a:pt x="23" y="160"/>
                    <a:pt x="69" y="206"/>
                  </a:cubicBezTo>
                  <a:cubicBezTo>
                    <a:pt x="206" y="343"/>
                    <a:pt x="343" y="457"/>
                    <a:pt x="503" y="571"/>
                  </a:cubicBezTo>
                  <a:cubicBezTo>
                    <a:pt x="571" y="640"/>
                    <a:pt x="640" y="708"/>
                    <a:pt x="731" y="776"/>
                  </a:cubicBezTo>
                  <a:cubicBezTo>
                    <a:pt x="799" y="822"/>
                    <a:pt x="891" y="891"/>
                    <a:pt x="959" y="959"/>
                  </a:cubicBezTo>
                  <a:cubicBezTo>
                    <a:pt x="1096" y="1073"/>
                    <a:pt x="1256" y="1187"/>
                    <a:pt x="1393" y="1301"/>
                  </a:cubicBezTo>
                  <a:cubicBezTo>
                    <a:pt x="1575" y="1393"/>
                    <a:pt x="1735" y="1507"/>
                    <a:pt x="1895" y="1621"/>
                  </a:cubicBezTo>
                  <a:cubicBezTo>
                    <a:pt x="2032" y="1712"/>
                    <a:pt x="2169" y="1804"/>
                    <a:pt x="2329" y="1872"/>
                  </a:cubicBezTo>
                  <a:cubicBezTo>
                    <a:pt x="2443" y="1963"/>
                    <a:pt x="2580" y="2032"/>
                    <a:pt x="2717" y="2123"/>
                  </a:cubicBezTo>
                  <a:cubicBezTo>
                    <a:pt x="2854" y="2192"/>
                    <a:pt x="2991" y="2283"/>
                    <a:pt x="3128" y="2374"/>
                  </a:cubicBezTo>
                  <a:cubicBezTo>
                    <a:pt x="3264" y="2443"/>
                    <a:pt x="3401" y="2511"/>
                    <a:pt x="3538" y="2603"/>
                  </a:cubicBezTo>
                  <a:cubicBezTo>
                    <a:pt x="3630" y="2648"/>
                    <a:pt x="3721" y="2694"/>
                    <a:pt x="3812" y="2739"/>
                  </a:cubicBezTo>
                  <a:lnTo>
                    <a:pt x="3789" y="2739"/>
                  </a:lnTo>
                  <a:cubicBezTo>
                    <a:pt x="3926" y="2808"/>
                    <a:pt x="4063" y="2876"/>
                    <a:pt x="4178" y="2945"/>
                  </a:cubicBezTo>
                  <a:cubicBezTo>
                    <a:pt x="4314" y="2991"/>
                    <a:pt x="4429" y="3059"/>
                    <a:pt x="4543" y="3127"/>
                  </a:cubicBezTo>
                  <a:cubicBezTo>
                    <a:pt x="4611" y="3150"/>
                    <a:pt x="4657" y="3173"/>
                    <a:pt x="4702" y="3219"/>
                  </a:cubicBezTo>
                  <a:cubicBezTo>
                    <a:pt x="4702" y="3214"/>
                    <a:pt x="4702" y="3210"/>
                    <a:pt x="4702" y="3207"/>
                  </a:cubicBezTo>
                  <a:lnTo>
                    <a:pt x="4702" y="3207"/>
                  </a:lnTo>
                  <a:cubicBezTo>
                    <a:pt x="4877" y="3295"/>
                    <a:pt x="5051" y="3382"/>
                    <a:pt x="5205" y="3470"/>
                  </a:cubicBezTo>
                  <a:cubicBezTo>
                    <a:pt x="5387" y="3538"/>
                    <a:pt x="5547" y="3630"/>
                    <a:pt x="5730" y="3721"/>
                  </a:cubicBezTo>
                  <a:cubicBezTo>
                    <a:pt x="5912" y="3789"/>
                    <a:pt x="6095" y="3881"/>
                    <a:pt x="6277" y="3972"/>
                  </a:cubicBezTo>
                  <a:cubicBezTo>
                    <a:pt x="6460" y="4063"/>
                    <a:pt x="6643" y="4132"/>
                    <a:pt x="6825" y="4223"/>
                  </a:cubicBezTo>
                  <a:cubicBezTo>
                    <a:pt x="7008" y="4314"/>
                    <a:pt x="7213" y="4406"/>
                    <a:pt x="7396" y="4497"/>
                  </a:cubicBezTo>
                  <a:cubicBezTo>
                    <a:pt x="7487" y="4543"/>
                    <a:pt x="7578" y="4565"/>
                    <a:pt x="7670" y="4611"/>
                  </a:cubicBezTo>
                  <a:cubicBezTo>
                    <a:pt x="7693" y="4634"/>
                    <a:pt x="7715" y="4657"/>
                    <a:pt x="7761" y="4680"/>
                  </a:cubicBezTo>
                  <a:cubicBezTo>
                    <a:pt x="7761" y="4702"/>
                    <a:pt x="7784" y="4725"/>
                    <a:pt x="7784" y="4748"/>
                  </a:cubicBezTo>
                  <a:cubicBezTo>
                    <a:pt x="7830" y="4817"/>
                    <a:pt x="7875" y="4885"/>
                    <a:pt x="7944" y="4954"/>
                  </a:cubicBezTo>
                  <a:cubicBezTo>
                    <a:pt x="7989" y="4999"/>
                    <a:pt x="8058" y="5045"/>
                    <a:pt x="8126" y="5090"/>
                  </a:cubicBezTo>
                  <a:cubicBezTo>
                    <a:pt x="8218" y="5136"/>
                    <a:pt x="8332" y="5182"/>
                    <a:pt x="8423" y="5227"/>
                  </a:cubicBezTo>
                  <a:cubicBezTo>
                    <a:pt x="8606" y="5296"/>
                    <a:pt x="8788" y="5387"/>
                    <a:pt x="8971" y="5456"/>
                  </a:cubicBezTo>
                  <a:cubicBezTo>
                    <a:pt x="9108" y="5501"/>
                    <a:pt x="9245" y="5547"/>
                    <a:pt x="9382" y="5593"/>
                  </a:cubicBezTo>
                  <a:cubicBezTo>
                    <a:pt x="9473" y="5638"/>
                    <a:pt x="9541" y="5684"/>
                    <a:pt x="9633" y="5730"/>
                  </a:cubicBezTo>
                  <a:cubicBezTo>
                    <a:pt x="9815" y="5821"/>
                    <a:pt x="9998" y="5912"/>
                    <a:pt x="10181" y="5981"/>
                  </a:cubicBezTo>
                  <a:cubicBezTo>
                    <a:pt x="10363" y="6072"/>
                    <a:pt x="10569" y="6163"/>
                    <a:pt x="10751" y="6232"/>
                  </a:cubicBezTo>
                  <a:cubicBezTo>
                    <a:pt x="10957" y="6323"/>
                    <a:pt x="11162" y="6391"/>
                    <a:pt x="11367" y="6460"/>
                  </a:cubicBezTo>
                  <a:cubicBezTo>
                    <a:pt x="11459" y="6483"/>
                    <a:pt x="11573" y="6528"/>
                    <a:pt x="11664" y="6551"/>
                  </a:cubicBezTo>
                  <a:cubicBezTo>
                    <a:pt x="11756" y="6574"/>
                    <a:pt x="11847" y="6620"/>
                    <a:pt x="11938" y="6643"/>
                  </a:cubicBezTo>
                  <a:lnTo>
                    <a:pt x="11961" y="6643"/>
                  </a:lnTo>
                  <a:cubicBezTo>
                    <a:pt x="11984" y="6665"/>
                    <a:pt x="12029" y="6688"/>
                    <a:pt x="12052" y="6688"/>
                  </a:cubicBezTo>
                  <a:cubicBezTo>
                    <a:pt x="12075" y="6688"/>
                    <a:pt x="12098" y="6688"/>
                    <a:pt x="12121" y="6665"/>
                  </a:cubicBezTo>
                  <a:cubicBezTo>
                    <a:pt x="12166" y="6643"/>
                    <a:pt x="12189" y="6620"/>
                    <a:pt x="12212" y="6574"/>
                  </a:cubicBezTo>
                  <a:cubicBezTo>
                    <a:pt x="12212" y="6551"/>
                    <a:pt x="12235" y="6551"/>
                    <a:pt x="12235" y="6528"/>
                  </a:cubicBezTo>
                  <a:cubicBezTo>
                    <a:pt x="12326" y="6551"/>
                    <a:pt x="12417" y="6574"/>
                    <a:pt x="12509" y="6597"/>
                  </a:cubicBezTo>
                  <a:lnTo>
                    <a:pt x="12463" y="6597"/>
                  </a:lnTo>
                  <a:cubicBezTo>
                    <a:pt x="12577" y="6620"/>
                    <a:pt x="12714" y="6643"/>
                    <a:pt x="12828" y="6688"/>
                  </a:cubicBezTo>
                  <a:cubicBezTo>
                    <a:pt x="12897" y="6688"/>
                    <a:pt x="12942" y="6688"/>
                    <a:pt x="12988" y="6665"/>
                  </a:cubicBezTo>
                  <a:cubicBezTo>
                    <a:pt x="13034" y="6643"/>
                    <a:pt x="13057" y="6620"/>
                    <a:pt x="13079" y="6574"/>
                  </a:cubicBezTo>
                  <a:cubicBezTo>
                    <a:pt x="13102" y="6528"/>
                    <a:pt x="13102" y="6460"/>
                    <a:pt x="13079" y="6414"/>
                  </a:cubicBezTo>
                  <a:cubicBezTo>
                    <a:pt x="13057" y="6369"/>
                    <a:pt x="13011" y="6346"/>
                    <a:pt x="12965" y="6323"/>
                  </a:cubicBezTo>
                  <a:cubicBezTo>
                    <a:pt x="12942" y="6300"/>
                    <a:pt x="12897" y="6300"/>
                    <a:pt x="12851" y="6277"/>
                  </a:cubicBezTo>
                  <a:cubicBezTo>
                    <a:pt x="12805" y="6255"/>
                    <a:pt x="12760" y="6255"/>
                    <a:pt x="12714" y="6232"/>
                  </a:cubicBezTo>
                  <a:cubicBezTo>
                    <a:pt x="12623" y="6209"/>
                    <a:pt x="12509" y="6186"/>
                    <a:pt x="12417" y="6140"/>
                  </a:cubicBezTo>
                  <a:cubicBezTo>
                    <a:pt x="12235" y="6072"/>
                    <a:pt x="12029" y="6026"/>
                    <a:pt x="11847" y="5958"/>
                  </a:cubicBezTo>
                  <a:cubicBezTo>
                    <a:pt x="11664" y="5889"/>
                    <a:pt x="11459" y="5821"/>
                    <a:pt x="11276" y="5752"/>
                  </a:cubicBezTo>
                  <a:cubicBezTo>
                    <a:pt x="11094" y="5684"/>
                    <a:pt x="10911" y="5615"/>
                    <a:pt x="10728" y="5547"/>
                  </a:cubicBezTo>
                  <a:cubicBezTo>
                    <a:pt x="10637" y="5501"/>
                    <a:pt x="10546" y="5456"/>
                    <a:pt x="10432" y="5433"/>
                  </a:cubicBezTo>
                  <a:cubicBezTo>
                    <a:pt x="10340" y="5387"/>
                    <a:pt x="10249" y="5364"/>
                    <a:pt x="10181" y="5319"/>
                  </a:cubicBezTo>
                  <a:cubicBezTo>
                    <a:pt x="9975" y="5227"/>
                    <a:pt x="9793" y="5159"/>
                    <a:pt x="9587" y="5068"/>
                  </a:cubicBezTo>
                  <a:cubicBezTo>
                    <a:pt x="9405" y="4999"/>
                    <a:pt x="9222" y="4908"/>
                    <a:pt x="9016" y="4839"/>
                  </a:cubicBezTo>
                  <a:cubicBezTo>
                    <a:pt x="8925" y="4794"/>
                    <a:pt x="8834" y="4748"/>
                    <a:pt x="8743" y="4702"/>
                  </a:cubicBezTo>
                  <a:cubicBezTo>
                    <a:pt x="8651" y="4657"/>
                    <a:pt x="8560" y="4611"/>
                    <a:pt x="8446" y="4565"/>
                  </a:cubicBezTo>
                  <a:cubicBezTo>
                    <a:pt x="8286" y="4497"/>
                    <a:pt x="8103" y="4406"/>
                    <a:pt x="7921" y="4314"/>
                  </a:cubicBezTo>
                  <a:cubicBezTo>
                    <a:pt x="7830" y="4269"/>
                    <a:pt x="7738" y="4223"/>
                    <a:pt x="7647" y="4177"/>
                  </a:cubicBezTo>
                  <a:cubicBezTo>
                    <a:pt x="7556" y="4132"/>
                    <a:pt x="7464" y="4086"/>
                    <a:pt x="7373" y="4063"/>
                  </a:cubicBezTo>
                  <a:cubicBezTo>
                    <a:pt x="7282" y="4018"/>
                    <a:pt x="7190" y="3949"/>
                    <a:pt x="7099" y="3904"/>
                  </a:cubicBezTo>
                  <a:cubicBezTo>
                    <a:pt x="7008" y="3881"/>
                    <a:pt x="6917" y="3835"/>
                    <a:pt x="6825" y="3789"/>
                  </a:cubicBezTo>
                  <a:cubicBezTo>
                    <a:pt x="6711" y="3744"/>
                    <a:pt x="6620" y="3698"/>
                    <a:pt x="6529" y="3652"/>
                  </a:cubicBezTo>
                  <a:cubicBezTo>
                    <a:pt x="6437" y="3630"/>
                    <a:pt x="6346" y="3584"/>
                    <a:pt x="6255" y="3538"/>
                  </a:cubicBezTo>
                  <a:cubicBezTo>
                    <a:pt x="6049" y="3424"/>
                    <a:pt x="5798" y="3333"/>
                    <a:pt x="5570" y="3219"/>
                  </a:cubicBezTo>
                  <a:cubicBezTo>
                    <a:pt x="5364" y="3105"/>
                    <a:pt x="5136" y="2991"/>
                    <a:pt x="4908" y="2876"/>
                  </a:cubicBezTo>
                  <a:cubicBezTo>
                    <a:pt x="4862" y="2854"/>
                    <a:pt x="4817" y="2831"/>
                    <a:pt x="4748" y="2808"/>
                  </a:cubicBezTo>
                  <a:lnTo>
                    <a:pt x="4771" y="2808"/>
                  </a:lnTo>
                  <a:cubicBezTo>
                    <a:pt x="4543" y="2671"/>
                    <a:pt x="4314" y="2580"/>
                    <a:pt x="4086" y="2443"/>
                  </a:cubicBezTo>
                  <a:cubicBezTo>
                    <a:pt x="4018" y="2420"/>
                    <a:pt x="3949" y="2374"/>
                    <a:pt x="3881" y="2351"/>
                  </a:cubicBezTo>
                  <a:cubicBezTo>
                    <a:pt x="3795" y="2287"/>
                    <a:pt x="3688" y="2243"/>
                    <a:pt x="3600" y="2200"/>
                  </a:cubicBezTo>
                  <a:lnTo>
                    <a:pt x="3600" y="2200"/>
                  </a:lnTo>
                  <a:cubicBezTo>
                    <a:pt x="3430" y="2113"/>
                    <a:pt x="3279" y="2026"/>
                    <a:pt x="3128" y="1918"/>
                  </a:cubicBezTo>
                  <a:cubicBezTo>
                    <a:pt x="2968" y="1826"/>
                    <a:pt x="2808" y="1735"/>
                    <a:pt x="2648" y="1621"/>
                  </a:cubicBezTo>
                  <a:cubicBezTo>
                    <a:pt x="2306" y="1438"/>
                    <a:pt x="1963" y="1233"/>
                    <a:pt x="1644" y="1028"/>
                  </a:cubicBezTo>
                  <a:cubicBezTo>
                    <a:pt x="1507" y="959"/>
                    <a:pt x="1393" y="868"/>
                    <a:pt x="1279" y="799"/>
                  </a:cubicBezTo>
                  <a:cubicBezTo>
                    <a:pt x="1165" y="708"/>
                    <a:pt x="1028" y="640"/>
                    <a:pt x="913" y="548"/>
                  </a:cubicBezTo>
                  <a:cubicBezTo>
                    <a:pt x="777" y="457"/>
                    <a:pt x="662" y="388"/>
                    <a:pt x="548" y="297"/>
                  </a:cubicBezTo>
                  <a:cubicBezTo>
                    <a:pt x="411" y="206"/>
                    <a:pt x="297" y="137"/>
                    <a:pt x="183" y="23"/>
                  </a:cubicBezTo>
                  <a:cubicBezTo>
                    <a:pt x="160" y="23"/>
                    <a:pt x="160" y="0"/>
                    <a:pt x="137"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14"/>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14"/>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14"/>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14"/>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14"/>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14"/>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14"/>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14"/>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14"/>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14"/>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14"/>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14"/>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14"/>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14"/>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14"/>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14"/>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14"/>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14"/>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14"/>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14"/>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14"/>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14"/>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14"/>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14"/>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14"/>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14"/>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14"/>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14"/>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14"/>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14"/>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14"/>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14"/>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14"/>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14"/>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14"/>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14"/>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14"/>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14"/>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14"/>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14"/>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14"/>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14"/>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14"/>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14"/>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14"/>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14"/>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14"/>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14"/>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14"/>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14"/>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14"/>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14"/>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14"/>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14"/>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14"/>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14"/>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14"/>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14"/>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14"/>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14"/>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14"/>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14"/>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14"/>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14"/>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14"/>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14"/>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14"/>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14"/>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14"/>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14"/>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9" name="Google Shape;3219;p14"/>
          <p:cNvGrpSpPr/>
          <p:nvPr/>
        </p:nvGrpSpPr>
        <p:grpSpPr>
          <a:xfrm rot="672145">
            <a:off x="8739420" y="3359516"/>
            <a:ext cx="329643" cy="423839"/>
            <a:chOff x="3526675" y="707075"/>
            <a:chExt cx="187750" cy="241400"/>
          </a:xfrm>
        </p:grpSpPr>
        <p:sp>
          <p:nvSpPr>
            <p:cNvPr id="3220" name="Google Shape;3220;p14"/>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14"/>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14"/>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3" name="Google Shape;3223;p14"/>
          <p:cNvGrpSpPr/>
          <p:nvPr/>
        </p:nvGrpSpPr>
        <p:grpSpPr>
          <a:xfrm rot="-1377965">
            <a:off x="539596" y="4345398"/>
            <a:ext cx="347198" cy="510649"/>
            <a:chOff x="3716700" y="1378700"/>
            <a:chExt cx="135825" cy="199750"/>
          </a:xfrm>
        </p:grpSpPr>
        <p:sp>
          <p:nvSpPr>
            <p:cNvPr id="3224" name="Google Shape;3224;p14"/>
            <p:cNvSpPr/>
            <p:nvPr/>
          </p:nvSpPr>
          <p:spPr>
            <a:xfrm>
              <a:off x="3718975" y="1380975"/>
              <a:ext cx="129550" cy="195175"/>
            </a:xfrm>
            <a:custGeom>
              <a:avLst/>
              <a:gdLst/>
              <a:ahLst/>
              <a:cxnLst/>
              <a:rect l="l" t="t" r="r" b="b"/>
              <a:pathLst>
                <a:path w="5182" h="7807" extrusionOk="0">
                  <a:moveTo>
                    <a:pt x="3401" y="3812"/>
                  </a:moveTo>
                  <a:cubicBezTo>
                    <a:pt x="3470" y="3812"/>
                    <a:pt x="3538" y="3812"/>
                    <a:pt x="3607" y="3835"/>
                  </a:cubicBezTo>
                  <a:cubicBezTo>
                    <a:pt x="3675" y="3835"/>
                    <a:pt x="3721" y="3858"/>
                    <a:pt x="3789" y="3881"/>
                  </a:cubicBezTo>
                  <a:cubicBezTo>
                    <a:pt x="3835" y="3904"/>
                    <a:pt x="3903" y="3927"/>
                    <a:pt x="3949" y="3949"/>
                  </a:cubicBezTo>
                  <a:cubicBezTo>
                    <a:pt x="3995" y="3995"/>
                    <a:pt x="4063" y="4018"/>
                    <a:pt x="4109" y="4041"/>
                  </a:cubicBezTo>
                  <a:lnTo>
                    <a:pt x="4155" y="4086"/>
                  </a:lnTo>
                  <a:cubicBezTo>
                    <a:pt x="4200" y="4109"/>
                    <a:pt x="4246" y="4132"/>
                    <a:pt x="4292" y="4155"/>
                  </a:cubicBezTo>
                  <a:cubicBezTo>
                    <a:pt x="4337" y="4223"/>
                    <a:pt x="4406" y="4269"/>
                    <a:pt x="4451" y="4337"/>
                  </a:cubicBezTo>
                  <a:lnTo>
                    <a:pt x="4451" y="4360"/>
                  </a:lnTo>
                  <a:cubicBezTo>
                    <a:pt x="4520" y="4429"/>
                    <a:pt x="4565" y="4520"/>
                    <a:pt x="4611" y="4589"/>
                  </a:cubicBezTo>
                  <a:cubicBezTo>
                    <a:pt x="4634" y="4634"/>
                    <a:pt x="4657" y="4657"/>
                    <a:pt x="4657" y="4703"/>
                  </a:cubicBezTo>
                  <a:lnTo>
                    <a:pt x="4680" y="4725"/>
                  </a:lnTo>
                  <a:cubicBezTo>
                    <a:pt x="4702" y="4771"/>
                    <a:pt x="4702" y="4817"/>
                    <a:pt x="4725" y="4840"/>
                  </a:cubicBezTo>
                  <a:cubicBezTo>
                    <a:pt x="4748" y="4931"/>
                    <a:pt x="4771" y="4999"/>
                    <a:pt x="4794" y="5068"/>
                  </a:cubicBezTo>
                  <a:lnTo>
                    <a:pt x="4794" y="5091"/>
                  </a:lnTo>
                  <a:cubicBezTo>
                    <a:pt x="4794" y="5159"/>
                    <a:pt x="4817" y="5205"/>
                    <a:pt x="4817" y="5273"/>
                  </a:cubicBezTo>
                  <a:cubicBezTo>
                    <a:pt x="4817" y="5365"/>
                    <a:pt x="4817" y="5456"/>
                    <a:pt x="4817" y="5524"/>
                  </a:cubicBezTo>
                  <a:lnTo>
                    <a:pt x="4794" y="5593"/>
                  </a:lnTo>
                  <a:cubicBezTo>
                    <a:pt x="4794" y="5730"/>
                    <a:pt x="4771" y="5867"/>
                    <a:pt x="4748" y="5958"/>
                  </a:cubicBezTo>
                  <a:cubicBezTo>
                    <a:pt x="4748" y="6027"/>
                    <a:pt x="4702" y="6118"/>
                    <a:pt x="4657" y="6209"/>
                  </a:cubicBezTo>
                  <a:cubicBezTo>
                    <a:pt x="4657" y="6255"/>
                    <a:pt x="4634" y="6278"/>
                    <a:pt x="4611" y="6300"/>
                  </a:cubicBezTo>
                  <a:lnTo>
                    <a:pt x="4611" y="6323"/>
                  </a:lnTo>
                  <a:lnTo>
                    <a:pt x="4588" y="6369"/>
                  </a:lnTo>
                  <a:cubicBezTo>
                    <a:pt x="4565" y="6392"/>
                    <a:pt x="4565" y="6415"/>
                    <a:pt x="4543" y="6437"/>
                  </a:cubicBezTo>
                  <a:cubicBezTo>
                    <a:pt x="4565" y="6415"/>
                    <a:pt x="4565" y="6369"/>
                    <a:pt x="4565" y="6346"/>
                  </a:cubicBezTo>
                  <a:cubicBezTo>
                    <a:pt x="4588" y="6300"/>
                    <a:pt x="4588" y="6255"/>
                    <a:pt x="4588" y="6209"/>
                  </a:cubicBezTo>
                  <a:lnTo>
                    <a:pt x="4611" y="6095"/>
                  </a:lnTo>
                  <a:cubicBezTo>
                    <a:pt x="4611" y="6072"/>
                    <a:pt x="4611" y="6027"/>
                    <a:pt x="4634" y="6004"/>
                  </a:cubicBezTo>
                  <a:cubicBezTo>
                    <a:pt x="4634" y="5958"/>
                    <a:pt x="4634" y="5912"/>
                    <a:pt x="4611" y="5867"/>
                  </a:cubicBezTo>
                  <a:cubicBezTo>
                    <a:pt x="4588" y="5821"/>
                    <a:pt x="4565" y="5798"/>
                    <a:pt x="4520" y="5775"/>
                  </a:cubicBezTo>
                  <a:lnTo>
                    <a:pt x="4474" y="5775"/>
                  </a:lnTo>
                  <a:cubicBezTo>
                    <a:pt x="4383" y="5775"/>
                    <a:pt x="4314" y="5821"/>
                    <a:pt x="4292" y="5890"/>
                  </a:cubicBezTo>
                  <a:cubicBezTo>
                    <a:pt x="4292" y="5912"/>
                    <a:pt x="4292" y="5958"/>
                    <a:pt x="4269" y="5981"/>
                  </a:cubicBezTo>
                  <a:cubicBezTo>
                    <a:pt x="4246" y="6004"/>
                    <a:pt x="4246" y="6027"/>
                    <a:pt x="4223" y="6072"/>
                  </a:cubicBezTo>
                  <a:cubicBezTo>
                    <a:pt x="4200" y="6095"/>
                    <a:pt x="4177" y="6118"/>
                    <a:pt x="4155" y="6163"/>
                  </a:cubicBezTo>
                  <a:lnTo>
                    <a:pt x="4132" y="6186"/>
                  </a:lnTo>
                  <a:cubicBezTo>
                    <a:pt x="4109" y="6232"/>
                    <a:pt x="4063" y="6278"/>
                    <a:pt x="4040" y="6300"/>
                  </a:cubicBezTo>
                  <a:lnTo>
                    <a:pt x="4040" y="6278"/>
                  </a:lnTo>
                  <a:cubicBezTo>
                    <a:pt x="4040" y="6255"/>
                    <a:pt x="4040" y="6255"/>
                    <a:pt x="4040" y="6232"/>
                  </a:cubicBezTo>
                  <a:lnTo>
                    <a:pt x="4040" y="6186"/>
                  </a:lnTo>
                  <a:cubicBezTo>
                    <a:pt x="4063" y="6163"/>
                    <a:pt x="4063" y="6118"/>
                    <a:pt x="4063" y="6095"/>
                  </a:cubicBezTo>
                  <a:cubicBezTo>
                    <a:pt x="4086" y="6072"/>
                    <a:pt x="4086" y="6049"/>
                    <a:pt x="4109" y="6027"/>
                  </a:cubicBezTo>
                  <a:cubicBezTo>
                    <a:pt x="4109" y="6004"/>
                    <a:pt x="4109" y="5981"/>
                    <a:pt x="4132" y="5958"/>
                  </a:cubicBezTo>
                  <a:cubicBezTo>
                    <a:pt x="4155" y="5844"/>
                    <a:pt x="4155" y="5753"/>
                    <a:pt x="4177" y="5661"/>
                  </a:cubicBezTo>
                  <a:cubicBezTo>
                    <a:pt x="4177" y="5593"/>
                    <a:pt x="4155" y="5524"/>
                    <a:pt x="4155" y="5456"/>
                  </a:cubicBezTo>
                  <a:cubicBezTo>
                    <a:pt x="4155" y="5387"/>
                    <a:pt x="4155" y="5296"/>
                    <a:pt x="4132" y="5228"/>
                  </a:cubicBezTo>
                  <a:cubicBezTo>
                    <a:pt x="4132" y="5159"/>
                    <a:pt x="4109" y="5113"/>
                    <a:pt x="4109" y="5045"/>
                  </a:cubicBezTo>
                  <a:cubicBezTo>
                    <a:pt x="4109" y="4999"/>
                    <a:pt x="4086" y="4977"/>
                    <a:pt x="4086" y="4931"/>
                  </a:cubicBezTo>
                  <a:cubicBezTo>
                    <a:pt x="4086" y="4885"/>
                    <a:pt x="4063" y="4862"/>
                    <a:pt x="4063" y="4817"/>
                  </a:cubicBezTo>
                  <a:cubicBezTo>
                    <a:pt x="4018" y="4725"/>
                    <a:pt x="3995" y="4634"/>
                    <a:pt x="3949" y="4543"/>
                  </a:cubicBezTo>
                  <a:cubicBezTo>
                    <a:pt x="3926" y="4497"/>
                    <a:pt x="3903" y="4452"/>
                    <a:pt x="3858" y="4383"/>
                  </a:cubicBezTo>
                  <a:lnTo>
                    <a:pt x="3835" y="4337"/>
                  </a:lnTo>
                  <a:lnTo>
                    <a:pt x="3812" y="4292"/>
                  </a:lnTo>
                  <a:cubicBezTo>
                    <a:pt x="3767" y="4223"/>
                    <a:pt x="3744" y="4178"/>
                    <a:pt x="3698" y="4132"/>
                  </a:cubicBezTo>
                  <a:cubicBezTo>
                    <a:pt x="3652" y="4064"/>
                    <a:pt x="3607" y="4018"/>
                    <a:pt x="3561" y="3949"/>
                  </a:cubicBezTo>
                  <a:cubicBezTo>
                    <a:pt x="3515" y="3904"/>
                    <a:pt x="3470" y="3858"/>
                    <a:pt x="3401" y="3812"/>
                  </a:cubicBezTo>
                  <a:close/>
                  <a:moveTo>
                    <a:pt x="2351" y="754"/>
                  </a:moveTo>
                  <a:cubicBezTo>
                    <a:pt x="2443" y="777"/>
                    <a:pt x="2534" y="822"/>
                    <a:pt x="2602" y="868"/>
                  </a:cubicBezTo>
                  <a:cubicBezTo>
                    <a:pt x="2671" y="891"/>
                    <a:pt x="2739" y="936"/>
                    <a:pt x="2808" y="1005"/>
                  </a:cubicBezTo>
                  <a:cubicBezTo>
                    <a:pt x="2831" y="1028"/>
                    <a:pt x="2854" y="1028"/>
                    <a:pt x="2876" y="1051"/>
                  </a:cubicBezTo>
                  <a:cubicBezTo>
                    <a:pt x="2876" y="1073"/>
                    <a:pt x="2899" y="1096"/>
                    <a:pt x="2922" y="1119"/>
                  </a:cubicBezTo>
                  <a:cubicBezTo>
                    <a:pt x="2945" y="1165"/>
                    <a:pt x="2990" y="1233"/>
                    <a:pt x="3013" y="1302"/>
                  </a:cubicBezTo>
                  <a:cubicBezTo>
                    <a:pt x="3013" y="1347"/>
                    <a:pt x="3036" y="1370"/>
                    <a:pt x="3036" y="1416"/>
                  </a:cubicBezTo>
                  <a:cubicBezTo>
                    <a:pt x="3036" y="1507"/>
                    <a:pt x="3036" y="1598"/>
                    <a:pt x="3036" y="1713"/>
                  </a:cubicBezTo>
                  <a:lnTo>
                    <a:pt x="3036" y="1735"/>
                  </a:lnTo>
                  <a:cubicBezTo>
                    <a:pt x="3036" y="1827"/>
                    <a:pt x="3036" y="1918"/>
                    <a:pt x="3013" y="2009"/>
                  </a:cubicBezTo>
                  <a:cubicBezTo>
                    <a:pt x="2990" y="2078"/>
                    <a:pt x="2990" y="2146"/>
                    <a:pt x="2968" y="2215"/>
                  </a:cubicBezTo>
                  <a:lnTo>
                    <a:pt x="2945" y="2283"/>
                  </a:lnTo>
                  <a:cubicBezTo>
                    <a:pt x="2922" y="2352"/>
                    <a:pt x="2922" y="2397"/>
                    <a:pt x="2899" y="2443"/>
                  </a:cubicBezTo>
                  <a:cubicBezTo>
                    <a:pt x="2854" y="2580"/>
                    <a:pt x="2808" y="2740"/>
                    <a:pt x="2717" y="2877"/>
                  </a:cubicBezTo>
                  <a:cubicBezTo>
                    <a:pt x="2671" y="2968"/>
                    <a:pt x="2625" y="3059"/>
                    <a:pt x="2557" y="3151"/>
                  </a:cubicBezTo>
                  <a:lnTo>
                    <a:pt x="2511" y="3196"/>
                  </a:lnTo>
                  <a:cubicBezTo>
                    <a:pt x="2466" y="3287"/>
                    <a:pt x="2420" y="3379"/>
                    <a:pt x="2351" y="3447"/>
                  </a:cubicBezTo>
                  <a:lnTo>
                    <a:pt x="2329" y="3447"/>
                  </a:lnTo>
                  <a:cubicBezTo>
                    <a:pt x="2306" y="3470"/>
                    <a:pt x="2260" y="3470"/>
                    <a:pt x="2237" y="3470"/>
                  </a:cubicBezTo>
                  <a:cubicBezTo>
                    <a:pt x="2192" y="3493"/>
                    <a:pt x="2146" y="3516"/>
                    <a:pt x="2100" y="3539"/>
                  </a:cubicBezTo>
                  <a:cubicBezTo>
                    <a:pt x="2077" y="3539"/>
                    <a:pt x="2077" y="3561"/>
                    <a:pt x="2055" y="3584"/>
                  </a:cubicBezTo>
                  <a:lnTo>
                    <a:pt x="2032" y="3607"/>
                  </a:lnTo>
                  <a:lnTo>
                    <a:pt x="2009" y="3607"/>
                  </a:lnTo>
                  <a:cubicBezTo>
                    <a:pt x="1986" y="3607"/>
                    <a:pt x="1963" y="3630"/>
                    <a:pt x="1963" y="3653"/>
                  </a:cubicBezTo>
                  <a:cubicBezTo>
                    <a:pt x="1918" y="3676"/>
                    <a:pt x="1918" y="3721"/>
                    <a:pt x="1895" y="3744"/>
                  </a:cubicBezTo>
                  <a:cubicBezTo>
                    <a:pt x="1895" y="3835"/>
                    <a:pt x="1963" y="3904"/>
                    <a:pt x="2055" y="3927"/>
                  </a:cubicBezTo>
                  <a:cubicBezTo>
                    <a:pt x="2100" y="3927"/>
                    <a:pt x="2146" y="3904"/>
                    <a:pt x="2214" y="3881"/>
                  </a:cubicBezTo>
                  <a:cubicBezTo>
                    <a:pt x="2237" y="3858"/>
                    <a:pt x="2237" y="3858"/>
                    <a:pt x="2237" y="3858"/>
                  </a:cubicBezTo>
                  <a:lnTo>
                    <a:pt x="2329" y="3858"/>
                  </a:lnTo>
                  <a:cubicBezTo>
                    <a:pt x="2420" y="3858"/>
                    <a:pt x="2488" y="3858"/>
                    <a:pt x="2580" y="3881"/>
                  </a:cubicBezTo>
                  <a:cubicBezTo>
                    <a:pt x="2625" y="3881"/>
                    <a:pt x="2648" y="3904"/>
                    <a:pt x="2694" y="3904"/>
                  </a:cubicBezTo>
                  <a:cubicBezTo>
                    <a:pt x="2717" y="3927"/>
                    <a:pt x="2762" y="3927"/>
                    <a:pt x="2785" y="3949"/>
                  </a:cubicBezTo>
                  <a:lnTo>
                    <a:pt x="2808" y="3949"/>
                  </a:lnTo>
                  <a:cubicBezTo>
                    <a:pt x="2831" y="3972"/>
                    <a:pt x="2854" y="3995"/>
                    <a:pt x="2876" y="4018"/>
                  </a:cubicBezTo>
                  <a:cubicBezTo>
                    <a:pt x="2945" y="4064"/>
                    <a:pt x="2968" y="4109"/>
                    <a:pt x="3013" y="4155"/>
                  </a:cubicBezTo>
                  <a:lnTo>
                    <a:pt x="3036" y="4155"/>
                  </a:lnTo>
                  <a:cubicBezTo>
                    <a:pt x="3059" y="4200"/>
                    <a:pt x="3105" y="4246"/>
                    <a:pt x="3150" y="4269"/>
                  </a:cubicBezTo>
                  <a:cubicBezTo>
                    <a:pt x="3173" y="4292"/>
                    <a:pt x="3196" y="4292"/>
                    <a:pt x="3242" y="4292"/>
                  </a:cubicBezTo>
                  <a:cubicBezTo>
                    <a:pt x="3287" y="4292"/>
                    <a:pt x="3310" y="4292"/>
                    <a:pt x="3356" y="4246"/>
                  </a:cubicBezTo>
                  <a:lnTo>
                    <a:pt x="3379" y="4246"/>
                  </a:lnTo>
                  <a:cubicBezTo>
                    <a:pt x="3401" y="4292"/>
                    <a:pt x="3424" y="4315"/>
                    <a:pt x="3447" y="4337"/>
                  </a:cubicBezTo>
                  <a:cubicBezTo>
                    <a:pt x="3470" y="4383"/>
                    <a:pt x="3493" y="4429"/>
                    <a:pt x="3515" y="4452"/>
                  </a:cubicBezTo>
                  <a:cubicBezTo>
                    <a:pt x="3515" y="4497"/>
                    <a:pt x="3538" y="4520"/>
                    <a:pt x="3561" y="4566"/>
                  </a:cubicBezTo>
                  <a:cubicBezTo>
                    <a:pt x="3607" y="4634"/>
                    <a:pt x="3652" y="4703"/>
                    <a:pt x="3675" y="4817"/>
                  </a:cubicBezTo>
                  <a:cubicBezTo>
                    <a:pt x="3698" y="4862"/>
                    <a:pt x="3721" y="4931"/>
                    <a:pt x="3744" y="4977"/>
                  </a:cubicBezTo>
                  <a:cubicBezTo>
                    <a:pt x="3744" y="5022"/>
                    <a:pt x="3767" y="5068"/>
                    <a:pt x="3767" y="5113"/>
                  </a:cubicBezTo>
                  <a:lnTo>
                    <a:pt x="3767" y="5159"/>
                  </a:lnTo>
                  <a:cubicBezTo>
                    <a:pt x="3789" y="5205"/>
                    <a:pt x="3789" y="5250"/>
                    <a:pt x="3789" y="5296"/>
                  </a:cubicBezTo>
                  <a:cubicBezTo>
                    <a:pt x="3812" y="5342"/>
                    <a:pt x="3812" y="5410"/>
                    <a:pt x="3812" y="5456"/>
                  </a:cubicBezTo>
                  <a:cubicBezTo>
                    <a:pt x="3835" y="5547"/>
                    <a:pt x="3835" y="5661"/>
                    <a:pt x="3812" y="5775"/>
                  </a:cubicBezTo>
                  <a:cubicBezTo>
                    <a:pt x="3812" y="5821"/>
                    <a:pt x="3789" y="5844"/>
                    <a:pt x="3789" y="5890"/>
                  </a:cubicBezTo>
                  <a:cubicBezTo>
                    <a:pt x="3767" y="5935"/>
                    <a:pt x="3767" y="5958"/>
                    <a:pt x="3767" y="5981"/>
                  </a:cubicBezTo>
                  <a:cubicBezTo>
                    <a:pt x="3744" y="6027"/>
                    <a:pt x="3744" y="6072"/>
                    <a:pt x="3744" y="6118"/>
                  </a:cubicBezTo>
                  <a:cubicBezTo>
                    <a:pt x="3721" y="6141"/>
                    <a:pt x="3721" y="6141"/>
                    <a:pt x="3698" y="6163"/>
                  </a:cubicBezTo>
                  <a:cubicBezTo>
                    <a:pt x="3698" y="6163"/>
                    <a:pt x="3675" y="6186"/>
                    <a:pt x="3675" y="6186"/>
                  </a:cubicBezTo>
                  <a:cubicBezTo>
                    <a:pt x="3630" y="6255"/>
                    <a:pt x="3584" y="6300"/>
                    <a:pt x="3538" y="6346"/>
                  </a:cubicBezTo>
                  <a:lnTo>
                    <a:pt x="3493" y="6415"/>
                  </a:lnTo>
                  <a:cubicBezTo>
                    <a:pt x="3447" y="6460"/>
                    <a:pt x="3379" y="6529"/>
                    <a:pt x="3310" y="6574"/>
                  </a:cubicBezTo>
                  <a:cubicBezTo>
                    <a:pt x="3287" y="6597"/>
                    <a:pt x="3264" y="6620"/>
                    <a:pt x="3242" y="6643"/>
                  </a:cubicBezTo>
                  <a:cubicBezTo>
                    <a:pt x="3219" y="6666"/>
                    <a:pt x="3219" y="6666"/>
                    <a:pt x="3196" y="6688"/>
                  </a:cubicBezTo>
                  <a:lnTo>
                    <a:pt x="3173" y="6711"/>
                  </a:lnTo>
                  <a:cubicBezTo>
                    <a:pt x="3150" y="6734"/>
                    <a:pt x="3105" y="6757"/>
                    <a:pt x="3082" y="6780"/>
                  </a:cubicBezTo>
                  <a:cubicBezTo>
                    <a:pt x="3036" y="6803"/>
                    <a:pt x="2968" y="6848"/>
                    <a:pt x="2899" y="6871"/>
                  </a:cubicBezTo>
                  <a:lnTo>
                    <a:pt x="2876" y="6894"/>
                  </a:lnTo>
                  <a:lnTo>
                    <a:pt x="2831" y="6917"/>
                  </a:lnTo>
                  <a:cubicBezTo>
                    <a:pt x="2785" y="6940"/>
                    <a:pt x="2717" y="6962"/>
                    <a:pt x="2671" y="6985"/>
                  </a:cubicBezTo>
                  <a:cubicBezTo>
                    <a:pt x="2602" y="7008"/>
                    <a:pt x="2534" y="7031"/>
                    <a:pt x="2443" y="7054"/>
                  </a:cubicBezTo>
                  <a:cubicBezTo>
                    <a:pt x="2351" y="7076"/>
                    <a:pt x="2283" y="7099"/>
                    <a:pt x="2192" y="7099"/>
                  </a:cubicBezTo>
                  <a:cubicBezTo>
                    <a:pt x="2100" y="7122"/>
                    <a:pt x="2032" y="7145"/>
                    <a:pt x="1963" y="7145"/>
                  </a:cubicBezTo>
                  <a:lnTo>
                    <a:pt x="1895" y="7168"/>
                  </a:lnTo>
                  <a:cubicBezTo>
                    <a:pt x="1849" y="7168"/>
                    <a:pt x="1804" y="7168"/>
                    <a:pt x="1758" y="7191"/>
                  </a:cubicBezTo>
                  <a:lnTo>
                    <a:pt x="1689" y="7191"/>
                  </a:lnTo>
                  <a:cubicBezTo>
                    <a:pt x="1621" y="7191"/>
                    <a:pt x="1575" y="7191"/>
                    <a:pt x="1507" y="7168"/>
                  </a:cubicBezTo>
                  <a:cubicBezTo>
                    <a:pt x="1438" y="7168"/>
                    <a:pt x="1347" y="7168"/>
                    <a:pt x="1279" y="7145"/>
                  </a:cubicBezTo>
                  <a:lnTo>
                    <a:pt x="1256" y="7145"/>
                  </a:lnTo>
                  <a:cubicBezTo>
                    <a:pt x="1187" y="7122"/>
                    <a:pt x="1119" y="7122"/>
                    <a:pt x="1073" y="7099"/>
                  </a:cubicBezTo>
                  <a:cubicBezTo>
                    <a:pt x="1050" y="7076"/>
                    <a:pt x="1028" y="7076"/>
                    <a:pt x="1005" y="7054"/>
                  </a:cubicBezTo>
                  <a:cubicBezTo>
                    <a:pt x="982" y="7031"/>
                    <a:pt x="936" y="7031"/>
                    <a:pt x="913" y="7008"/>
                  </a:cubicBezTo>
                  <a:cubicBezTo>
                    <a:pt x="891" y="7008"/>
                    <a:pt x="891" y="7008"/>
                    <a:pt x="868" y="6985"/>
                  </a:cubicBezTo>
                  <a:lnTo>
                    <a:pt x="799" y="6985"/>
                  </a:lnTo>
                  <a:cubicBezTo>
                    <a:pt x="776" y="6985"/>
                    <a:pt x="754" y="6985"/>
                    <a:pt x="731" y="7008"/>
                  </a:cubicBezTo>
                  <a:cubicBezTo>
                    <a:pt x="708" y="7008"/>
                    <a:pt x="708" y="7008"/>
                    <a:pt x="708" y="7031"/>
                  </a:cubicBezTo>
                  <a:lnTo>
                    <a:pt x="639" y="6985"/>
                  </a:lnTo>
                  <a:cubicBezTo>
                    <a:pt x="639" y="6985"/>
                    <a:pt x="617" y="6962"/>
                    <a:pt x="617" y="6940"/>
                  </a:cubicBezTo>
                  <a:cubicBezTo>
                    <a:pt x="594" y="6894"/>
                    <a:pt x="594" y="6848"/>
                    <a:pt x="594" y="6803"/>
                  </a:cubicBezTo>
                  <a:lnTo>
                    <a:pt x="594" y="6780"/>
                  </a:lnTo>
                  <a:lnTo>
                    <a:pt x="594" y="6757"/>
                  </a:lnTo>
                  <a:lnTo>
                    <a:pt x="571" y="6734"/>
                  </a:lnTo>
                  <a:cubicBezTo>
                    <a:pt x="571" y="6574"/>
                    <a:pt x="571" y="6437"/>
                    <a:pt x="571" y="6278"/>
                  </a:cubicBezTo>
                  <a:cubicBezTo>
                    <a:pt x="571" y="6163"/>
                    <a:pt x="571" y="6027"/>
                    <a:pt x="571" y="5912"/>
                  </a:cubicBezTo>
                  <a:lnTo>
                    <a:pt x="594" y="5798"/>
                  </a:lnTo>
                  <a:lnTo>
                    <a:pt x="594" y="5616"/>
                  </a:lnTo>
                  <a:cubicBezTo>
                    <a:pt x="594" y="5502"/>
                    <a:pt x="594" y="5387"/>
                    <a:pt x="617" y="5273"/>
                  </a:cubicBezTo>
                  <a:cubicBezTo>
                    <a:pt x="617" y="5205"/>
                    <a:pt x="617" y="5113"/>
                    <a:pt x="617" y="5022"/>
                  </a:cubicBezTo>
                  <a:cubicBezTo>
                    <a:pt x="617" y="4954"/>
                    <a:pt x="617" y="4885"/>
                    <a:pt x="617" y="4840"/>
                  </a:cubicBezTo>
                  <a:lnTo>
                    <a:pt x="617" y="4748"/>
                  </a:lnTo>
                  <a:lnTo>
                    <a:pt x="617" y="4725"/>
                  </a:lnTo>
                  <a:cubicBezTo>
                    <a:pt x="594" y="4406"/>
                    <a:pt x="594" y="4086"/>
                    <a:pt x="594" y="3767"/>
                  </a:cubicBezTo>
                  <a:cubicBezTo>
                    <a:pt x="594" y="3698"/>
                    <a:pt x="594" y="3653"/>
                    <a:pt x="594" y="3584"/>
                  </a:cubicBezTo>
                  <a:lnTo>
                    <a:pt x="594" y="3493"/>
                  </a:lnTo>
                  <a:cubicBezTo>
                    <a:pt x="594" y="3447"/>
                    <a:pt x="594" y="3379"/>
                    <a:pt x="594" y="3333"/>
                  </a:cubicBezTo>
                  <a:lnTo>
                    <a:pt x="594" y="3242"/>
                  </a:lnTo>
                  <a:cubicBezTo>
                    <a:pt x="594" y="3196"/>
                    <a:pt x="594" y="3151"/>
                    <a:pt x="594" y="3082"/>
                  </a:cubicBezTo>
                  <a:lnTo>
                    <a:pt x="594" y="3014"/>
                  </a:lnTo>
                  <a:cubicBezTo>
                    <a:pt x="594" y="2922"/>
                    <a:pt x="594" y="2831"/>
                    <a:pt x="594" y="2762"/>
                  </a:cubicBezTo>
                  <a:lnTo>
                    <a:pt x="594" y="2626"/>
                  </a:lnTo>
                  <a:cubicBezTo>
                    <a:pt x="594" y="2580"/>
                    <a:pt x="571" y="2511"/>
                    <a:pt x="571" y="2443"/>
                  </a:cubicBezTo>
                  <a:cubicBezTo>
                    <a:pt x="571" y="2352"/>
                    <a:pt x="571" y="2238"/>
                    <a:pt x="571" y="2123"/>
                  </a:cubicBezTo>
                  <a:lnTo>
                    <a:pt x="571" y="1941"/>
                  </a:lnTo>
                  <a:cubicBezTo>
                    <a:pt x="594" y="1849"/>
                    <a:pt x="594" y="1781"/>
                    <a:pt x="594" y="1713"/>
                  </a:cubicBezTo>
                  <a:cubicBezTo>
                    <a:pt x="594" y="1667"/>
                    <a:pt x="594" y="1644"/>
                    <a:pt x="594" y="1598"/>
                  </a:cubicBezTo>
                  <a:cubicBezTo>
                    <a:pt x="594" y="1576"/>
                    <a:pt x="594" y="1553"/>
                    <a:pt x="594" y="1530"/>
                  </a:cubicBezTo>
                  <a:cubicBezTo>
                    <a:pt x="594" y="1461"/>
                    <a:pt x="594" y="1393"/>
                    <a:pt x="594" y="1325"/>
                  </a:cubicBezTo>
                  <a:cubicBezTo>
                    <a:pt x="639" y="1279"/>
                    <a:pt x="708" y="1233"/>
                    <a:pt x="754" y="1188"/>
                  </a:cubicBezTo>
                  <a:cubicBezTo>
                    <a:pt x="799" y="1142"/>
                    <a:pt x="845" y="1119"/>
                    <a:pt x="891" y="1073"/>
                  </a:cubicBezTo>
                  <a:cubicBezTo>
                    <a:pt x="959" y="1051"/>
                    <a:pt x="1005" y="1005"/>
                    <a:pt x="1073" y="959"/>
                  </a:cubicBezTo>
                  <a:cubicBezTo>
                    <a:pt x="1142" y="936"/>
                    <a:pt x="1210" y="914"/>
                    <a:pt x="1256" y="891"/>
                  </a:cubicBezTo>
                  <a:cubicBezTo>
                    <a:pt x="1370" y="845"/>
                    <a:pt x="1507" y="822"/>
                    <a:pt x="1667" y="800"/>
                  </a:cubicBezTo>
                  <a:cubicBezTo>
                    <a:pt x="1712" y="777"/>
                    <a:pt x="1735" y="777"/>
                    <a:pt x="1781" y="777"/>
                  </a:cubicBezTo>
                  <a:lnTo>
                    <a:pt x="1872" y="777"/>
                  </a:lnTo>
                  <a:lnTo>
                    <a:pt x="1918" y="754"/>
                  </a:lnTo>
                  <a:close/>
                  <a:moveTo>
                    <a:pt x="2511" y="1"/>
                  </a:moveTo>
                  <a:cubicBezTo>
                    <a:pt x="2351" y="1"/>
                    <a:pt x="2192" y="23"/>
                    <a:pt x="2032" y="46"/>
                  </a:cubicBezTo>
                  <a:cubicBezTo>
                    <a:pt x="1941" y="69"/>
                    <a:pt x="1849" y="92"/>
                    <a:pt x="1758" y="92"/>
                  </a:cubicBezTo>
                  <a:cubicBezTo>
                    <a:pt x="1689" y="115"/>
                    <a:pt x="1621" y="138"/>
                    <a:pt x="1552" y="138"/>
                  </a:cubicBezTo>
                  <a:cubicBezTo>
                    <a:pt x="1370" y="183"/>
                    <a:pt x="1187" y="229"/>
                    <a:pt x="1028" y="320"/>
                  </a:cubicBezTo>
                  <a:cubicBezTo>
                    <a:pt x="959" y="343"/>
                    <a:pt x="913" y="389"/>
                    <a:pt x="845" y="434"/>
                  </a:cubicBezTo>
                  <a:lnTo>
                    <a:pt x="822" y="457"/>
                  </a:lnTo>
                  <a:lnTo>
                    <a:pt x="754" y="480"/>
                  </a:lnTo>
                  <a:cubicBezTo>
                    <a:pt x="708" y="503"/>
                    <a:pt x="662" y="548"/>
                    <a:pt x="594" y="594"/>
                  </a:cubicBezTo>
                  <a:cubicBezTo>
                    <a:pt x="525" y="640"/>
                    <a:pt x="457" y="685"/>
                    <a:pt x="388" y="754"/>
                  </a:cubicBezTo>
                  <a:lnTo>
                    <a:pt x="388" y="777"/>
                  </a:lnTo>
                  <a:lnTo>
                    <a:pt x="274" y="777"/>
                  </a:lnTo>
                  <a:cubicBezTo>
                    <a:pt x="251" y="800"/>
                    <a:pt x="206" y="822"/>
                    <a:pt x="183" y="845"/>
                  </a:cubicBezTo>
                  <a:cubicBezTo>
                    <a:pt x="160" y="868"/>
                    <a:pt x="137" y="891"/>
                    <a:pt x="114" y="914"/>
                  </a:cubicBezTo>
                  <a:cubicBezTo>
                    <a:pt x="92" y="936"/>
                    <a:pt x="92" y="959"/>
                    <a:pt x="69" y="982"/>
                  </a:cubicBezTo>
                  <a:cubicBezTo>
                    <a:pt x="23" y="1073"/>
                    <a:pt x="23" y="1165"/>
                    <a:pt x="0" y="1256"/>
                  </a:cubicBezTo>
                  <a:cubicBezTo>
                    <a:pt x="0" y="1347"/>
                    <a:pt x="0" y="1416"/>
                    <a:pt x="0" y="1484"/>
                  </a:cubicBezTo>
                  <a:lnTo>
                    <a:pt x="0" y="1530"/>
                  </a:lnTo>
                  <a:cubicBezTo>
                    <a:pt x="0" y="1598"/>
                    <a:pt x="0" y="1667"/>
                    <a:pt x="0" y="1735"/>
                  </a:cubicBezTo>
                  <a:cubicBezTo>
                    <a:pt x="0" y="1804"/>
                    <a:pt x="0" y="1895"/>
                    <a:pt x="0" y="1986"/>
                  </a:cubicBezTo>
                  <a:cubicBezTo>
                    <a:pt x="0" y="2055"/>
                    <a:pt x="0" y="2123"/>
                    <a:pt x="0" y="2192"/>
                  </a:cubicBezTo>
                  <a:lnTo>
                    <a:pt x="0" y="2215"/>
                  </a:lnTo>
                  <a:cubicBezTo>
                    <a:pt x="0" y="2397"/>
                    <a:pt x="0" y="2557"/>
                    <a:pt x="0" y="2717"/>
                  </a:cubicBezTo>
                  <a:cubicBezTo>
                    <a:pt x="0" y="2762"/>
                    <a:pt x="0" y="2831"/>
                    <a:pt x="0" y="2877"/>
                  </a:cubicBezTo>
                  <a:lnTo>
                    <a:pt x="0" y="2991"/>
                  </a:lnTo>
                  <a:cubicBezTo>
                    <a:pt x="0" y="3082"/>
                    <a:pt x="0" y="3151"/>
                    <a:pt x="0" y="3242"/>
                  </a:cubicBezTo>
                  <a:cubicBezTo>
                    <a:pt x="23" y="3402"/>
                    <a:pt x="23" y="3539"/>
                    <a:pt x="23" y="3676"/>
                  </a:cubicBezTo>
                  <a:lnTo>
                    <a:pt x="23" y="3767"/>
                  </a:lnTo>
                  <a:cubicBezTo>
                    <a:pt x="23" y="3949"/>
                    <a:pt x="23" y="4132"/>
                    <a:pt x="23" y="4292"/>
                  </a:cubicBezTo>
                  <a:lnTo>
                    <a:pt x="23" y="4566"/>
                  </a:lnTo>
                  <a:lnTo>
                    <a:pt x="23" y="4840"/>
                  </a:lnTo>
                  <a:lnTo>
                    <a:pt x="23" y="4908"/>
                  </a:lnTo>
                  <a:cubicBezTo>
                    <a:pt x="23" y="5045"/>
                    <a:pt x="23" y="5182"/>
                    <a:pt x="23" y="5319"/>
                  </a:cubicBezTo>
                  <a:cubicBezTo>
                    <a:pt x="23" y="5387"/>
                    <a:pt x="23" y="5456"/>
                    <a:pt x="23" y="5547"/>
                  </a:cubicBezTo>
                  <a:lnTo>
                    <a:pt x="23" y="5616"/>
                  </a:lnTo>
                  <a:cubicBezTo>
                    <a:pt x="23" y="5661"/>
                    <a:pt x="23" y="5707"/>
                    <a:pt x="23" y="5775"/>
                  </a:cubicBezTo>
                  <a:lnTo>
                    <a:pt x="23" y="5844"/>
                  </a:lnTo>
                  <a:cubicBezTo>
                    <a:pt x="23" y="6027"/>
                    <a:pt x="23" y="6186"/>
                    <a:pt x="46" y="6346"/>
                  </a:cubicBezTo>
                  <a:cubicBezTo>
                    <a:pt x="46" y="6529"/>
                    <a:pt x="46" y="6688"/>
                    <a:pt x="46" y="6848"/>
                  </a:cubicBezTo>
                  <a:lnTo>
                    <a:pt x="46" y="6917"/>
                  </a:lnTo>
                  <a:cubicBezTo>
                    <a:pt x="46" y="6985"/>
                    <a:pt x="46" y="7031"/>
                    <a:pt x="46" y="7099"/>
                  </a:cubicBezTo>
                  <a:cubicBezTo>
                    <a:pt x="46" y="7191"/>
                    <a:pt x="46" y="7282"/>
                    <a:pt x="69" y="7350"/>
                  </a:cubicBezTo>
                  <a:cubicBezTo>
                    <a:pt x="69" y="7442"/>
                    <a:pt x="114" y="7510"/>
                    <a:pt x="206" y="7556"/>
                  </a:cubicBezTo>
                  <a:cubicBezTo>
                    <a:pt x="229" y="7579"/>
                    <a:pt x="297" y="7601"/>
                    <a:pt x="343" y="7624"/>
                  </a:cubicBezTo>
                  <a:cubicBezTo>
                    <a:pt x="388" y="7647"/>
                    <a:pt x="434" y="7647"/>
                    <a:pt x="503" y="7670"/>
                  </a:cubicBezTo>
                  <a:cubicBezTo>
                    <a:pt x="525" y="7670"/>
                    <a:pt x="548" y="7670"/>
                    <a:pt x="571" y="7693"/>
                  </a:cubicBezTo>
                  <a:cubicBezTo>
                    <a:pt x="662" y="7693"/>
                    <a:pt x="754" y="7716"/>
                    <a:pt x="845" y="7738"/>
                  </a:cubicBezTo>
                  <a:cubicBezTo>
                    <a:pt x="1005" y="7761"/>
                    <a:pt x="1164" y="7761"/>
                    <a:pt x="1324" y="7784"/>
                  </a:cubicBezTo>
                  <a:lnTo>
                    <a:pt x="1438" y="7784"/>
                  </a:lnTo>
                  <a:cubicBezTo>
                    <a:pt x="1484" y="7784"/>
                    <a:pt x="1530" y="7784"/>
                    <a:pt x="1598" y="7807"/>
                  </a:cubicBezTo>
                  <a:lnTo>
                    <a:pt x="1621" y="7807"/>
                  </a:lnTo>
                  <a:cubicBezTo>
                    <a:pt x="1689" y="7807"/>
                    <a:pt x="1781" y="7784"/>
                    <a:pt x="1849" y="7784"/>
                  </a:cubicBezTo>
                  <a:lnTo>
                    <a:pt x="1872" y="7784"/>
                  </a:lnTo>
                  <a:cubicBezTo>
                    <a:pt x="1918" y="7784"/>
                    <a:pt x="1941" y="7761"/>
                    <a:pt x="1986" y="7761"/>
                  </a:cubicBezTo>
                  <a:lnTo>
                    <a:pt x="2146" y="7761"/>
                  </a:lnTo>
                  <a:cubicBezTo>
                    <a:pt x="2192" y="7761"/>
                    <a:pt x="2260" y="7761"/>
                    <a:pt x="2306" y="7738"/>
                  </a:cubicBezTo>
                  <a:cubicBezTo>
                    <a:pt x="2374" y="7738"/>
                    <a:pt x="2420" y="7738"/>
                    <a:pt x="2466" y="7716"/>
                  </a:cubicBezTo>
                  <a:lnTo>
                    <a:pt x="2534" y="7716"/>
                  </a:lnTo>
                  <a:cubicBezTo>
                    <a:pt x="2602" y="7693"/>
                    <a:pt x="2648" y="7693"/>
                    <a:pt x="2717" y="7693"/>
                  </a:cubicBezTo>
                  <a:lnTo>
                    <a:pt x="2762" y="7670"/>
                  </a:lnTo>
                  <a:cubicBezTo>
                    <a:pt x="2831" y="7670"/>
                    <a:pt x="2899" y="7670"/>
                    <a:pt x="2990" y="7647"/>
                  </a:cubicBezTo>
                  <a:cubicBezTo>
                    <a:pt x="3013" y="7647"/>
                    <a:pt x="3059" y="7647"/>
                    <a:pt x="3105" y="7624"/>
                  </a:cubicBezTo>
                  <a:lnTo>
                    <a:pt x="3173" y="7624"/>
                  </a:lnTo>
                  <a:cubicBezTo>
                    <a:pt x="3196" y="7624"/>
                    <a:pt x="3242" y="7601"/>
                    <a:pt x="3264" y="7601"/>
                  </a:cubicBezTo>
                  <a:lnTo>
                    <a:pt x="3333" y="7601"/>
                  </a:lnTo>
                  <a:lnTo>
                    <a:pt x="3356" y="7579"/>
                  </a:lnTo>
                  <a:cubicBezTo>
                    <a:pt x="3401" y="7579"/>
                    <a:pt x="3447" y="7579"/>
                    <a:pt x="3515" y="7556"/>
                  </a:cubicBezTo>
                  <a:cubicBezTo>
                    <a:pt x="3584" y="7533"/>
                    <a:pt x="3652" y="7510"/>
                    <a:pt x="3721" y="7487"/>
                  </a:cubicBezTo>
                  <a:cubicBezTo>
                    <a:pt x="3812" y="7465"/>
                    <a:pt x="3881" y="7419"/>
                    <a:pt x="3972" y="7373"/>
                  </a:cubicBezTo>
                  <a:cubicBezTo>
                    <a:pt x="3995" y="7350"/>
                    <a:pt x="4040" y="7328"/>
                    <a:pt x="4063" y="7328"/>
                  </a:cubicBezTo>
                  <a:cubicBezTo>
                    <a:pt x="4086" y="7305"/>
                    <a:pt x="4132" y="7282"/>
                    <a:pt x="4155" y="7259"/>
                  </a:cubicBezTo>
                  <a:cubicBezTo>
                    <a:pt x="4269" y="7191"/>
                    <a:pt x="4383" y="7099"/>
                    <a:pt x="4520" y="6985"/>
                  </a:cubicBezTo>
                  <a:cubicBezTo>
                    <a:pt x="4543" y="6962"/>
                    <a:pt x="4588" y="6917"/>
                    <a:pt x="4634" y="6871"/>
                  </a:cubicBezTo>
                  <a:lnTo>
                    <a:pt x="4657" y="6848"/>
                  </a:lnTo>
                  <a:lnTo>
                    <a:pt x="4680" y="6825"/>
                  </a:lnTo>
                  <a:cubicBezTo>
                    <a:pt x="4725" y="6780"/>
                    <a:pt x="4771" y="6734"/>
                    <a:pt x="4817" y="6688"/>
                  </a:cubicBezTo>
                  <a:cubicBezTo>
                    <a:pt x="4817" y="6666"/>
                    <a:pt x="4839" y="6620"/>
                    <a:pt x="4862" y="6597"/>
                  </a:cubicBezTo>
                  <a:lnTo>
                    <a:pt x="4862" y="6574"/>
                  </a:lnTo>
                  <a:cubicBezTo>
                    <a:pt x="4885" y="6551"/>
                    <a:pt x="4908" y="6529"/>
                    <a:pt x="4908" y="6483"/>
                  </a:cubicBezTo>
                  <a:cubicBezTo>
                    <a:pt x="4953" y="6437"/>
                    <a:pt x="4976" y="6392"/>
                    <a:pt x="4999" y="6346"/>
                  </a:cubicBezTo>
                  <a:cubicBezTo>
                    <a:pt x="5022" y="6255"/>
                    <a:pt x="5045" y="6186"/>
                    <a:pt x="5068" y="6118"/>
                  </a:cubicBezTo>
                  <a:cubicBezTo>
                    <a:pt x="5090" y="6072"/>
                    <a:pt x="5090" y="6004"/>
                    <a:pt x="5113" y="5935"/>
                  </a:cubicBezTo>
                  <a:lnTo>
                    <a:pt x="5113" y="5844"/>
                  </a:lnTo>
                  <a:cubicBezTo>
                    <a:pt x="5136" y="5775"/>
                    <a:pt x="5136" y="5707"/>
                    <a:pt x="5159" y="5638"/>
                  </a:cubicBezTo>
                  <a:lnTo>
                    <a:pt x="5159" y="5547"/>
                  </a:lnTo>
                  <a:cubicBezTo>
                    <a:pt x="5159" y="5502"/>
                    <a:pt x="5159" y="5456"/>
                    <a:pt x="5159" y="5410"/>
                  </a:cubicBezTo>
                  <a:cubicBezTo>
                    <a:pt x="5182" y="5250"/>
                    <a:pt x="5159" y="5113"/>
                    <a:pt x="5136" y="5022"/>
                  </a:cubicBezTo>
                  <a:lnTo>
                    <a:pt x="5113" y="4977"/>
                  </a:lnTo>
                  <a:cubicBezTo>
                    <a:pt x="5113" y="4931"/>
                    <a:pt x="5090" y="4885"/>
                    <a:pt x="5090" y="4840"/>
                  </a:cubicBezTo>
                  <a:cubicBezTo>
                    <a:pt x="5068" y="4771"/>
                    <a:pt x="5045" y="4680"/>
                    <a:pt x="4999" y="4589"/>
                  </a:cubicBezTo>
                  <a:cubicBezTo>
                    <a:pt x="4976" y="4520"/>
                    <a:pt x="4931" y="4452"/>
                    <a:pt x="4885" y="4383"/>
                  </a:cubicBezTo>
                  <a:cubicBezTo>
                    <a:pt x="4862" y="4337"/>
                    <a:pt x="4839" y="4292"/>
                    <a:pt x="4794" y="4246"/>
                  </a:cubicBezTo>
                  <a:lnTo>
                    <a:pt x="4748" y="4178"/>
                  </a:lnTo>
                  <a:cubicBezTo>
                    <a:pt x="4702" y="4109"/>
                    <a:pt x="4657" y="4041"/>
                    <a:pt x="4588" y="3972"/>
                  </a:cubicBezTo>
                  <a:cubicBezTo>
                    <a:pt x="4520" y="3904"/>
                    <a:pt x="4451" y="3858"/>
                    <a:pt x="4383" y="3812"/>
                  </a:cubicBezTo>
                  <a:lnTo>
                    <a:pt x="4314" y="3767"/>
                  </a:lnTo>
                  <a:cubicBezTo>
                    <a:pt x="4269" y="3744"/>
                    <a:pt x="4223" y="3721"/>
                    <a:pt x="4177" y="3698"/>
                  </a:cubicBezTo>
                  <a:cubicBezTo>
                    <a:pt x="4109" y="3653"/>
                    <a:pt x="4018" y="3607"/>
                    <a:pt x="3949" y="3584"/>
                  </a:cubicBezTo>
                  <a:lnTo>
                    <a:pt x="3903" y="3561"/>
                  </a:lnTo>
                  <a:cubicBezTo>
                    <a:pt x="3858" y="3539"/>
                    <a:pt x="3789" y="3516"/>
                    <a:pt x="3721" y="3493"/>
                  </a:cubicBezTo>
                  <a:cubicBezTo>
                    <a:pt x="3630" y="3470"/>
                    <a:pt x="3538" y="3470"/>
                    <a:pt x="3447" y="3470"/>
                  </a:cubicBezTo>
                  <a:cubicBezTo>
                    <a:pt x="3356" y="3470"/>
                    <a:pt x="3287" y="3447"/>
                    <a:pt x="3196" y="3447"/>
                  </a:cubicBezTo>
                  <a:lnTo>
                    <a:pt x="3219" y="3447"/>
                  </a:lnTo>
                  <a:cubicBezTo>
                    <a:pt x="3287" y="3379"/>
                    <a:pt x="3356" y="3333"/>
                    <a:pt x="3401" y="3287"/>
                  </a:cubicBezTo>
                  <a:cubicBezTo>
                    <a:pt x="3447" y="3242"/>
                    <a:pt x="3493" y="3219"/>
                    <a:pt x="3538" y="3173"/>
                  </a:cubicBezTo>
                  <a:lnTo>
                    <a:pt x="3584" y="3128"/>
                  </a:lnTo>
                  <a:cubicBezTo>
                    <a:pt x="3698" y="3014"/>
                    <a:pt x="3789" y="2899"/>
                    <a:pt x="3881" y="2762"/>
                  </a:cubicBezTo>
                  <a:cubicBezTo>
                    <a:pt x="3903" y="2717"/>
                    <a:pt x="3926" y="2648"/>
                    <a:pt x="3972" y="2603"/>
                  </a:cubicBezTo>
                  <a:cubicBezTo>
                    <a:pt x="4018" y="2511"/>
                    <a:pt x="4040" y="2443"/>
                    <a:pt x="4086" y="2374"/>
                  </a:cubicBezTo>
                  <a:cubicBezTo>
                    <a:pt x="4086" y="2329"/>
                    <a:pt x="4109" y="2283"/>
                    <a:pt x="4132" y="2238"/>
                  </a:cubicBezTo>
                  <a:lnTo>
                    <a:pt x="4132" y="2215"/>
                  </a:lnTo>
                  <a:cubicBezTo>
                    <a:pt x="4155" y="2169"/>
                    <a:pt x="4177" y="2101"/>
                    <a:pt x="4177" y="2055"/>
                  </a:cubicBezTo>
                  <a:cubicBezTo>
                    <a:pt x="4200" y="1918"/>
                    <a:pt x="4223" y="1781"/>
                    <a:pt x="4223" y="1667"/>
                  </a:cubicBezTo>
                  <a:lnTo>
                    <a:pt x="4223" y="1576"/>
                  </a:lnTo>
                  <a:cubicBezTo>
                    <a:pt x="4223" y="1530"/>
                    <a:pt x="4223" y="1484"/>
                    <a:pt x="4223" y="1416"/>
                  </a:cubicBezTo>
                  <a:cubicBezTo>
                    <a:pt x="4223" y="1393"/>
                    <a:pt x="4223" y="1370"/>
                    <a:pt x="4223" y="1347"/>
                  </a:cubicBezTo>
                  <a:lnTo>
                    <a:pt x="4223" y="1279"/>
                  </a:lnTo>
                  <a:cubicBezTo>
                    <a:pt x="4223" y="1233"/>
                    <a:pt x="4223" y="1188"/>
                    <a:pt x="4223" y="1142"/>
                  </a:cubicBezTo>
                  <a:cubicBezTo>
                    <a:pt x="4200" y="959"/>
                    <a:pt x="4177" y="822"/>
                    <a:pt x="4132" y="685"/>
                  </a:cubicBezTo>
                  <a:cubicBezTo>
                    <a:pt x="4086" y="640"/>
                    <a:pt x="4063" y="571"/>
                    <a:pt x="4018" y="503"/>
                  </a:cubicBezTo>
                  <a:cubicBezTo>
                    <a:pt x="3995" y="480"/>
                    <a:pt x="3972" y="434"/>
                    <a:pt x="3926" y="389"/>
                  </a:cubicBezTo>
                  <a:cubicBezTo>
                    <a:pt x="3903" y="366"/>
                    <a:pt x="3881" y="343"/>
                    <a:pt x="3858" y="320"/>
                  </a:cubicBezTo>
                  <a:lnTo>
                    <a:pt x="3835" y="320"/>
                  </a:lnTo>
                  <a:cubicBezTo>
                    <a:pt x="3812" y="275"/>
                    <a:pt x="3767" y="252"/>
                    <a:pt x="3698" y="229"/>
                  </a:cubicBezTo>
                  <a:cubicBezTo>
                    <a:pt x="3630" y="183"/>
                    <a:pt x="3584" y="160"/>
                    <a:pt x="3515" y="138"/>
                  </a:cubicBezTo>
                  <a:cubicBezTo>
                    <a:pt x="3447" y="138"/>
                    <a:pt x="3401" y="115"/>
                    <a:pt x="3356" y="115"/>
                  </a:cubicBezTo>
                  <a:lnTo>
                    <a:pt x="3287" y="92"/>
                  </a:lnTo>
                  <a:cubicBezTo>
                    <a:pt x="3219" y="69"/>
                    <a:pt x="3127" y="69"/>
                    <a:pt x="3059" y="46"/>
                  </a:cubicBezTo>
                  <a:cubicBezTo>
                    <a:pt x="3013" y="46"/>
                    <a:pt x="2968" y="46"/>
                    <a:pt x="2922" y="23"/>
                  </a:cubicBezTo>
                  <a:lnTo>
                    <a:pt x="2785" y="23"/>
                  </a:lnTo>
                  <a:cubicBezTo>
                    <a:pt x="2717" y="1"/>
                    <a:pt x="2648" y="1"/>
                    <a:pt x="25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14"/>
            <p:cNvSpPr/>
            <p:nvPr/>
          </p:nvSpPr>
          <p:spPr>
            <a:xfrm>
              <a:off x="3802275" y="1473425"/>
              <a:ext cx="39400" cy="72725"/>
            </a:xfrm>
            <a:custGeom>
              <a:avLst/>
              <a:gdLst/>
              <a:ahLst/>
              <a:cxnLst/>
              <a:rect l="l" t="t" r="r" b="b"/>
              <a:pathLst>
                <a:path w="1576" h="2909" extrusionOk="0">
                  <a:moveTo>
                    <a:pt x="252" y="0"/>
                  </a:moveTo>
                  <a:cubicBezTo>
                    <a:pt x="206" y="0"/>
                    <a:pt x="183" y="0"/>
                    <a:pt x="138" y="23"/>
                  </a:cubicBezTo>
                  <a:cubicBezTo>
                    <a:pt x="138" y="23"/>
                    <a:pt x="115" y="46"/>
                    <a:pt x="92" y="46"/>
                  </a:cubicBezTo>
                  <a:cubicBezTo>
                    <a:pt x="77" y="46"/>
                    <a:pt x="62" y="36"/>
                    <a:pt x="47" y="36"/>
                  </a:cubicBezTo>
                  <a:cubicBezTo>
                    <a:pt x="39" y="36"/>
                    <a:pt x="31" y="38"/>
                    <a:pt x="24" y="46"/>
                  </a:cubicBezTo>
                  <a:cubicBezTo>
                    <a:pt x="1" y="69"/>
                    <a:pt x="1" y="114"/>
                    <a:pt x="24" y="137"/>
                  </a:cubicBezTo>
                  <a:cubicBezTo>
                    <a:pt x="47" y="137"/>
                    <a:pt x="47" y="160"/>
                    <a:pt x="69" y="160"/>
                  </a:cubicBezTo>
                  <a:cubicBezTo>
                    <a:pt x="69" y="183"/>
                    <a:pt x="69" y="183"/>
                    <a:pt x="69" y="183"/>
                  </a:cubicBezTo>
                  <a:cubicBezTo>
                    <a:pt x="69" y="206"/>
                    <a:pt x="92" y="229"/>
                    <a:pt x="115" y="251"/>
                  </a:cubicBezTo>
                  <a:cubicBezTo>
                    <a:pt x="115" y="274"/>
                    <a:pt x="115" y="274"/>
                    <a:pt x="138" y="297"/>
                  </a:cubicBezTo>
                  <a:cubicBezTo>
                    <a:pt x="161" y="320"/>
                    <a:pt x="183" y="343"/>
                    <a:pt x="229" y="388"/>
                  </a:cubicBezTo>
                  <a:cubicBezTo>
                    <a:pt x="275" y="434"/>
                    <a:pt x="320" y="502"/>
                    <a:pt x="343" y="548"/>
                  </a:cubicBezTo>
                  <a:cubicBezTo>
                    <a:pt x="366" y="594"/>
                    <a:pt x="412" y="639"/>
                    <a:pt x="435" y="685"/>
                  </a:cubicBezTo>
                  <a:cubicBezTo>
                    <a:pt x="435" y="708"/>
                    <a:pt x="457" y="731"/>
                    <a:pt x="457" y="754"/>
                  </a:cubicBezTo>
                  <a:cubicBezTo>
                    <a:pt x="503" y="868"/>
                    <a:pt x="526" y="982"/>
                    <a:pt x="549" y="1119"/>
                  </a:cubicBezTo>
                  <a:cubicBezTo>
                    <a:pt x="571" y="1187"/>
                    <a:pt x="594" y="1256"/>
                    <a:pt x="594" y="1347"/>
                  </a:cubicBezTo>
                  <a:cubicBezTo>
                    <a:pt x="617" y="1393"/>
                    <a:pt x="617" y="1461"/>
                    <a:pt x="617" y="1530"/>
                  </a:cubicBezTo>
                  <a:cubicBezTo>
                    <a:pt x="617" y="1575"/>
                    <a:pt x="617" y="1621"/>
                    <a:pt x="640" y="1644"/>
                  </a:cubicBezTo>
                  <a:cubicBezTo>
                    <a:pt x="640" y="1712"/>
                    <a:pt x="640" y="1758"/>
                    <a:pt x="640" y="1826"/>
                  </a:cubicBezTo>
                  <a:cubicBezTo>
                    <a:pt x="640" y="1940"/>
                    <a:pt x="640" y="2055"/>
                    <a:pt x="640" y="2146"/>
                  </a:cubicBezTo>
                  <a:cubicBezTo>
                    <a:pt x="640" y="2260"/>
                    <a:pt x="640" y="2374"/>
                    <a:pt x="663" y="2465"/>
                  </a:cubicBezTo>
                  <a:cubicBezTo>
                    <a:pt x="663" y="2534"/>
                    <a:pt x="663" y="2580"/>
                    <a:pt x="663" y="2625"/>
                  </a:cubicBezTo>
                  <a:cubicBezTo>
                    <a:pt x="663" y="2648"/>
                    <a:pt x="663" y="2671"/>
                    <a:pt x="663" y="2717"/>
                  </a:cubicBezTo>
                  <a:cubicBezTo>
                    <a:pt x="663" y="2739"/>
                    <a:pt x="663" y="2762"/>
                    <a:pt x="663" y="2785"/>
                  </a:cubicBezTo>
                  <a:cubicBezTo>
                    <a:pt x="663" y="2808"/>
                    <a:pt x="686" y="2831"/>
                    <a:pt x="708" y="2876"/>
                  </a:cubicBezTo>
                  <a:cubicBezTo>
                    <a:pt x="725" y="2892"/>
                    <a:pt x="752" y="2909"/>
                    <a:pt x="791" y="2909"/>
                  </a:cubicBezTo>
                  <a:cubicBezTo>
                    <a:pt x="807" y="2909"/>
                    <a:pt x="825" y="2906"/>
                    <a:pt x="845" y="2899"/>
                  </a:cubicBezTo>
                  <a:cubicBezTo>
                    <a:pt x="868" y="2899"/>
                    <a:pt x="868" y="2899"/>
                    <a:pt x="891" y="2876"/>
                  </a:cubicBezTo>
                  <a:cubicBezTo>
                    <a:pt x="914" y="2853"/>
                    <a:pt x="937" y="2808"/>
                    <a:pt x="937" y="2785"/>
                  </a:cubicBezTo>
                  <a:cubicBezTo>
                    <a:pt x="960" y="2694"/>
                    <a:pt x="960" y="2602"/>
                    <a:pt x="960" y="2534"/>
                  </a:cubicBezTo>
                  <a:cubicBezTo>
                    <a:pt x="960" y="2511"/>
                    <a:pt x="960" y="2488"/>
                    <a:pt x="960" y="2465"/>
                  </a:cubicBezTo>
                  <a:cubicBezTo>
                    <a:pt x="960" y="2488"/>
                    <a:pt x="982" y="2488"/>
                    <a:pt x="982" y="2488"/>
                  </a:cubicBezTo>
                  <a:cubicBezTo>
                    <a:pt x="982" y="2534"/>
                    <a:pt x="982" y="2580"/>
                    <a:pt x="982" y="2602"/>
                  </a:cubicBezTo>
                  <a:cubicBezTo>
                    <a:pt x="1005" y="2671"/>
                    <a:pt x="1074" y="2739"/>
                    <a:pt x="1142" y="2739"/>
                  </a:cubicBezTo>
                  <a:cubicBezTo>
                    <a:pt x="1165" y="2739"/>
                    <a:pt x="1188" y="2739"/>
                    <a:pt x="1211" y="2717"/>
                  </a:cubicBezTo>
                  <a:cubicBezTo>
                    <a:pt x="1237" y="2743"/>
                    <a:pt x="1264" y="2754"/>
                    <a:pt x="1291" y="2754"/>
                  </a:cubicBezTo>
                  <a:cubicBezTo>
                    <a:pt x="1310" y="2754"/>
                    <a:pt x="1329" y="2749"/>
                    <a:pt x="1348" y="2739"/>
                  </a:cubicBezTo>
                  <a:cubicBezTo>
                    <a:pt x="1370" y="2739"/>
                    <a:pt x="1393" y="2739"/>
                    <a:pt x="1416" y="2717"/>
                  </a:cubicBezTo>
                  <a:cubicBezTo>
                    <a:pt x="1439" y="2694"/>
                    <a:pt x="1462" y="2671"/>
                    <a:pt x="1462" y="2648"/>
                  </a:cubicBezTo>
                  <a:cubicBezTo>
                    <a:pt x="1485" y="2602"/>
                    <a:pt x="1485" y="2580"/>
                    <a:pt x="1485" y="2534"/>
                  </a:cubicBezTo>
                  <a:cubicBezTo>
                    <a:pt x="1507" y="2511"/>
                    <a:pt x="1507" y="2465"/>
                    <a:pt x="1530" y="2420"/>
                  </a:cubicBezTo>
                  <a:cubicBezTo>
                    <a:pt x="1530" y="2351"/>
                    <a:pt x="1553" y="2260"/>
                    <a:pt x="1553" y="2169"/>
                  </a:cubicBezTo>
                  <a:cubicBezTo>
                    <a:pt x="1553" y="2055"/>
                    <a:pt x="1553" y="1940"/>
                    <a:pt x="1553" y="1826"/>
                  </a:cubicBezTo>
                  <a:cubicBezTo>
                    <a:pt x="1553" y="1758"/>
                    <a:pt x="1576" y="1712"/>
                    <a:pt x="1576" y="1644"/>
                  </a:cubicBezTo>
                  <a:cubicBezTo>
                    <a:pt x="1576" y="1507"/>
                    <a:pt x="1553" y="1370"/>
                    <a:pt x="1530" y="1256"/>
                  </a:cubicBezTo>
                  <a:cubicBezTo>
                    <a:pt x="1530" y="1187"/>
                    <a:pt x="1507" y="1119"/>
                    <a:pt x="1485" y="1073"/>
                  </a:cubicBezTo>
                  <a:cubicBezTo>
                    <a:pt x="1462" y="1005"/>
                    <a:pt x="1439" y="936"/>
                    <a:pt x="1393" y="868"/>
                  </a:cubicBezTo>
                  <a:cubicBezTo>
                    <a:pt x="1370" y="822"/>
                    <a:pt x="1348" y="799"/>
                    <a:pt x="1325" y="754"/>
                  </a:cubicBezTo>
                  <a:cubicBezTo>
                    <a:pt x="1325" y="731"/>
                    <a:pt x="1302" y="731"/>
                    <a:pt x="1302" y="708"/>
                  </a:cubicBezTo>
                  <a:cubicBezTo>
                    <a:pt x="1256" y="617"/>
                    <a:pt x="1188" y="525"/>
                    <a:pt x="1119" y="457"/>
                  </a:cubicBezTo>
                  <a:cubicBezTo>
                    <a:pt x="1096" y="411"/>
                    <a:pt x="1051" y="388"/>
                    <a:pt x="1005" y="343"/>
                  </a:cubicBezTo>
                  <a:cubicBezTo>
                    <a:pt x="982" y="320"/>
                    <a:pt x="960" y="320"/>
                    <a:pt x="914" y="297"/>
                  </a:cubicBezTo>
                  <a:lnTo>
                    <a:pt x="823" y="297"/>
                  </a:lnTo>
                  <a:cubicBezTo>
                    <a:pt x="823" y="297"/>
                    <a:pt x="800" y="320"/>
                    <a:pt x="800" y="320"/>
                  </a:cubicBezTo>
                  <a:cubicBezTo>
                    <a:pt x="777" y="297"/>
                    <a:pt x="754" y="274"/>
                    <a:pt x="754" y="274"/>
                  </a:cubicBezTo>
                  <a:cubicBezTo>
                    <a:pt x="663" y="183"/>
                    <a:pt x="571" y="114"/>
                    <a:pt x="480" y="69"/>
                  </a:cubicBezTo>
                  <a:cubicBezTo>
                    <a:pt x="412" y="23"/>
                    <a:pt x="320" y="0"/>
                    <a:pt x="2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14"/>
            <p:cNvSpPr/>
            <p:nvPr/>
          </p:nvSpPr>
          <p:spPr>
            <a:xfrm>
              <a:off x="3716700" y="1378700"/>
              <a:ext cx="135825" cy="199750"/>
            </a:xfrm>
            <a:custGeom>
              <a:avLst/>
              <a:gdLst/>
              <a:ahLst/>
              <a:cxnLst/>
              <a:rect l="l" t="t" r="r" b="b"/>
              <a:pathLst>
                <a:path w="5433" h="7990" extrusionOk="0">
                  <a:moveTo>
                    <a:pt x="2671" y="183"/>
                  </a:moveTo>
                  <a:cubicBezTo>
                    <a:pt x="2785" y="183"/>
                    <a:pt x="2922" y="183"/>
                    <a:pt x="3013" y="206"/>
                  </a:cubicBezTo>
                  <a:cubicBezTo>
                    <a:pt x="3264" y="229"/>
                    <a:pt x="3447" y="274"/>
                    <a:pt x="3629" y="343"/>
                  </a:cubicBezTo>
                  <a:lnTo>
                    <a:pt x="3606" y="320"/>
                  </a:lnTo>
                  <a:lnTo>
                    <a:pt x="3606" y="320"/>
                  </a:lnTo>
                  <a:cubicBezTo>
                    <a:pt x="3721" y="388"/>
                    <a:pt x="3812" y="434"/>
                    <a:pt x="3880" y="480"/>
                  </a:cubicBezTo>
                  <a:cubicBezTo>
                    <a:pt x="3949" y="548"/>
                    <a:pt x="4017" y="594"/>
                    <a:pt x="4063" y="662"/>
                  </a:cubicBezTo>
                  <a:cubicBezTo>
                    <a:pt x="4131" y="731"/>
                    <a:pt x="4177" y="822"/>
                    <a:pt x="4200" y="891"/>
                  </a:cubicBezTo>
                  <a:cubicBezTo>
                    <a:pt x="4246" y="1005"/>
                    <a:pt x="4268" y="1096"/>
                    <a:pt x="4291" y="1210"/>
                  </a:cubicBezTo>
                  <a:cubicBezTo>
                    <a:pt x="4314" y="1347"/>
                    <a:pt x="4314" y="1507"/>
                    <a:pt x="4314" y="1667"/>
                  </a:cubicBezTo>
                  <a:lnTo>
                    <a:pt x="4291" y="1689"/>
                  </a:lnTo>
                  <a:cubicBezTo>
                    <a:pt x="4268" y="1918"/>
                    <a:pt x="4223" y="2169"/>
                    <a:pt x="4131" y="2397"/>
                  </a:cubicBezTo>
                  <a:lnTo>
                    <a:pt x="4109" y="2420"/>
                  </a:lnTo>
                  <a:cubicBezTo>
                    <a:pt x="4040" y="2602"/>
                    <a:pt x="3949" y="2762"/>
                    <a:pt x="3835" y="2899"/>
                  </a:cubicBezTo>
                  <a:cubicBezTo>
                    <a:pt x="3743" y="3036"/>
                    <a:pt x="3606" y="3173"/>
                    <a:pt x="3492" y="3264"/>
                  </a:cubicBezTo>
                  <a:cubicBezTo>
                    <a:pt x="3355" y="3356"/>
                    <a:pt x="3241" y="3447"/>
                    <a:pt x="3104" y="3493"/>
                  </a:cubicBezTo>
                  <a:cubicBezTo>
                    <a:pt x="3081" y="3515"/>
                    <a:pt x="3059" y="3515"/>
                    <a:pt x="3036" y="3538"/>
                  </a:cubicBezTo>
                  <a:cubicBezTo>
                    <a:pt x="3036" y="3561"/>
                    <a:pt x="3036" y="3561"/>
                    <a:pt x="3036" y="3584"/>
                  </a:cubicBezTo>
                  <a:cubicBezTo>
                    <a:pt x="3036" y="3607"/>
                    <a:pt x="3036" y="3630"/>
                    <a:pt x="3036" y="3630"/>
                  </a:cubicBezTo>
                  <a:cubicBezTo>
                    <a:pt x="3036" y="3652"/>
                    <a:pt x="3059" y="3675"/>
                    <a:pt x="3081" y="3698"/>
                  </a:cubicBezTo>
                  <a:lnTo>
                    <a:pt x="3196" y="3698"/>
                  </a:lnTo>
                  <a:cubicBezTo>
                    <a:pt x="3287" y="3675"/>
                    <a:pt x="3378" y="3675"/>
                    <a:pt x="3447" y="3675"/>
                  </a:cubicBezTo>
                  <a:lnTo>
                    <a:pt x="3629" y="3675"/>
                  </a:lnTo>
                  <a:cubicBezTo>
                    <a:pt x="3766" y="3698"/>
                    <a:pt x="3903" y="3721"/>
                    <a:pt x="4040" y="3767"/>
                  </a:cubicBezTo>
                  <a:cubicBezTo>
                    <a:pt x="4177" y="3835"/>
                    <a:pt x="4337" y="3926"/>
                    <a:pt x="4474" y="4018"/>
                  </a:cubicBezTo>
                  <a:cubicBezTo>
                    <a:pt x="4588" y="4109"/>
                    <a:pt x="4725" y="4223"/>
                    <a:pt x="4816" y="4360"/>
                  </a:cubicBezTo>
                  <a:cubicBezTo>
                    <a:pt x="4930" y="4497"/>
                    <a:pt x="5022" y="4634"/>
                    <a:pt x="5090" y="4794"/>
                  </a:cubicBezTo>
                  <a:cubicBezTo>
                    <a:pt x="5136" y="4953"/>
                    <a:pt x="5181" y="5090"/>
                    <a:pt x="5227" y="5250"/>
                  </a:cubicBezTo>
                  <a:cubicBezTo>
                    <a:pt x="5227" y="5319"/>
                    <a:pt x="5227" y="5387"/>
                    <a:pt x="5227" y="5478"/>
                  </a:cubicBezTo>
                  <a:cubicBezTo>
                    <a:pt x="5250" y="5570"/>
                    <a:pt x="5227" y="5661"/>
                    <a:pt x="5227" y="5729"/>
                  </a:cubicBezTo>
                  <a:cubicBezTo>
                    <a:pt x="5204" y="5958"/>
                    <a:pt x="5136" y="6163"/>
                    <a:pt x="5067" y="6369"/>
                  </a:cubicBezTo>
                  <a:cubicBezTo>
                    <a:pt x="4999" y="6528"/>
                    <a:pt x="4930" y="6688"/>
                    <a:pt x="4816" y="6825"/>
                  </a:cubicBezTo>
                  <a:cubicBezTo>
                    <a:pt x="4702" y="6962"/>
                    <a:pt x="4588" y="7076"/>
                    <a:pt x="4474" y="7167"/>
                  </a:cubicBezTo>
                  <a:cubicBezTo>
                    <a:pt x="4314" y="7304"/>
                    <a:pt x="4131" y="7396"/>
                    <a:pt x="3949" y="7487"/>
                  </a:cubicBezTo>
                  <a:cubicBezTo>
                    <a:pt x="3675" y="7601"/>
                    <a:pt x="3378" y="7670"/>
                    <a:pt x="3059" y="7738"/>
                  </a:cubicBezTo>
                  <a:cubicBezTo>
                    <a:pt x="2785" y="7784"/>
                    <a:pt x="2511" y="7807"/>
                    <a:pt x="2191" y="7807"/>
                  </a:cubicBezTo>
                  <a:lnTo>
                    <a:pt x="1895" y="7807"/>
                  </a:lnTo>
                  <a:cubicBezTo>
                    <a:pt x="1621" y="7807"/>
                    <a:pt x="1392" y="7807"/>
                    <a:pt x="1164" y="7784"/>
                  </a:cubicBezTo>
                  <a:cubicBezTo>
                    <a:pt x="867" y="7738"/>
                    <a:pt x="639" y="7692"/>
                    <a:pt x="411" y="7601"/>
                  </a:cubicBezTo>
                  <a:cubicBezTo>
                    <a:pt x="365" y="7578"/>
                    <a:pt x="297" y="7556"/>
                    <a:pt x="251" y="7533"/>
                  </a:cubicBezTo>
                  <a:lnTo>
                    <a:pt x="228" y="4999"/>
                  </a:lnTo>
                  <a:lnTo>
                    <a:pt x="205" y="2351"/>
                  </a:lnTo>
                  <a:cubicBezTo>
                    <a:pt x="183" y="1963"/>
                    <a:pt x="183" y="1575"/>
                    <a:pt x="183" y="1187"/>
                  </a:cubicBezTo>
                  <a:cubicBezTo>
                    <a:pt x="274" y="1073"/>
                    <a:pt x="388" y="959"/>
                    <a:pt x="502" y="868"/>
                  </a:cubicBezTo>
                  <a:cubicBezTo>
                    <a:pt x="685" y="731"/>
                    <a:pt x="867" y="617"/>
                    <a:pt x="1096" y="525"/>
                  </a:cubicBezTo>
                  <a:lnTo>
                    <a:pt x="1119" y="502"/>
                  </a:lnTo>
                  <a:cubicBezTo>
                    <a:pt x="1415" y="388"/>
                    <a:pt x="1735" y="274"/>
                    <a:pt x="2077" y="229"/>
                  </a:cubicBezTo>
                  <a:cubicBezTo>
                    <a:pt x="2283" y="206"/>
                    <a:pt x="2488" y="183"/>
                    <a:pt x="2671" y="183"/>
                  </a:cubicBezTo>
                  <a:close/>
                  <a:moveTo>
                    <a:pt x="2648" y="0"/>
                  </a:moveTo>
                  <a:cubicBezTo>
                    <a:pt x="2328" y="0"/>
                    <a:pt x="2009" y="46"/>
                    <a:pt x="1643" y="137"/>
                  </a:cubicBezTo>
                  <a:cubicBezTo>
                    <a:pt x="1324" y="229"/>
                    <a:pt x="1027" y="343"/>
                    <a:pt x="730" y="502"/>
                  </a:cubicBezTo>
                  <a:cubicBezTo>
                    <a:pt x="434" y="662"/>
                    <a:pt x="205" y="868"/>
                    <a:pt x="23" y="1073"/>
                  </a:cubicBezTo>
                  <a:cubicBezTo>
                    <a:pt x="23" y="1096"/>
                    <a:pt x="23" y="1096"/>
                    <a:pt x="23" y="1119"/>
                  </a:cubicBezTo>
                  <a:cubicBezTo>
                    <a:pt x="0" y="1119"/>
                    <a:pt x="0" y="1142"/>
                    <a:pt x="0" y="1142"/>
                  </a:cubicBezTo>
                  <a:lnTo>
                    <a:pt x="46" y="3995"/>
                  </a:lnTo>
                  <a:lnTo>
                    <a:pt x="69" y="6871"/>
                  </a:lnTo>
                  <a:lnTo>
                    <a:pt x="69" y="7213"/>
                  </a:lnTo>
                  <a:lnTo>
                    <a:pt x="69" y="7578"/>
                  </a:lnTo>
                  <a:cubicBezTo>
                    <a:pt x="69" y="7601"/>
                    <a:pt x="69" y="7624"/>
                    <a:pt x="91" y="7647"/>
                  </a:cubicBezTo>
                  <a:cubicBezTo>
                    <a:pt x="114" y="7670"/>
                    <a:pt x="137" y="7670"/>
                    <a:pt x="160" y="7670"/>
                  </a:cubicBezTo>
                  <a:cubicBezTo>
                    <a:pt x="297" y="7761"/>
                    <a:pt x="434" y="7807"/>
                    <a:pt x="616" y="7852"/>
                  </a:cubicBezTo>
                  <a:cubicBezTo>
                    <a:pt x="822" y="7921"/>
                    <a:pt x="1004" y="7944"/>
                    <a:pt x="1187" y="7966"/>
                  </a:cubicBezTo>
                  <a:cubicBezTo>
                    <a:pt x="1415" y="7989"/>
                    <a:pt x="1643" y="7989"/>
                    <a:pt x="1895" y="7989"/>
                  </a:cubicBezTo>
                  <a:cubicBezTo>
                    <a:pt x="2032" y="7989"/>
                    <a:pt x="2191" y="7989"/>
                    <a:pt x="2397" y="7966"/>
                  </a:cubicBezTo>
                  <a:cubicBezTo>
                    <a:pt x="3013" y="7944"/>
                    <a:pt x="3789" y="7852"/>
                    <a:pt x="4428" y="7419"/>
                  </a:cubicBezTo>
                  <a:cubicBezTo>
                    <a:pt x="4702" y="7236"/>
                    <a:pt x="4953" y="6985"/>
                    <a:pt x="5113" y="6688"/>
                  </a:cubicBezTo>
                  <a:cubicBezTo>
                    <a:pt x="5204" y="6551"/>
                    <a:pt x="5273" y="6391"/>
                    <a:pt x="5318" y="6209"/>
                  </a:cubicBezTo>
                  <a:cubicBezTo>
                    <a:pt x="5364" y="6026"/>
                    <a:pt x="5410" y="5821"/>
                    <a:pt x="5410" y="5615"/>
                  </a:cubicBezTo>
                  <a:cubicBezTo>
                    <a:pt x="5432" y="5433"/>
                    <a:pt x="5410" y="5227"/>
                    <a:pt x="5364" y="5022"/>
                  </a:cubicBezTo>
                  <a:cubicBezTo>
                    <a:pt x="5318" y="4862"/>
                    <a:pt x="5227" y="4680"/>
                    <a:pt x="5136" y="4497"/>
                  </a:cubicBezTo>
                  <a:cubicBezTo>
                    <a:pt x="5044" y="4337"/>
                    <a:pt x="4908" y="4177"/>
                    <a:pt x="4771" y="4040"/>
                  </a:cubicBezTo>
                  <a:cubicBezTo>
                    <a:pt x="4634" y="3903"/>
                    <a:pt x="4474" y="3789"/>
                    <a:pt x="4291" y="3698"/>
                  </a:cubicBezTo>
                  <a:cubicBezTo>
                    <a:pt x="4109" y="3607"/>
                    <a:pt x="3926" y="3538"/>
                    <a:pt x="3721" y="3515"/>
                  </a:cubicBezTo>
                  <a:cubicBezTo>
                    <a:pt x="3629" y="3493"/>
                    <a:pt x="3561" y="3493"/>
                    <a:pt x="3470" y="3493"/>
                  </a:cubicBezTo>
                  <a:cubicBezTo>
                    <a:pt x="3538" y="3447"/>
                    <a:pt x="3606" y="3401"/>
                    <a:pt x="3698" y="3333"/>
                  </a:cubicBezTo>
                  <a:cubicBezTo>
                    <a:pt x="3858" y="3196"/>
                    <a:pt x="3994" y="3036"/>
                    <a:pt x="4109" y="2831"/>
                  </a:cubicBezTo>
                  <a:cubicBezTo>
                    <a:pt x="4200" y="2671"/>
                    <a:pt x="4268" y="2511"/>
                    <a:pt x="4360" y="2283"/>
                  </a:cubicBezTo>
                  <a:cubicBezTo>
                    <a:pt x="4405" y="2123"/>
                    <a:pt x="4451" y="1940"/>
                    <a:pt x="4474" y="1758"/>
                  </a:cubicBezTo>
                  <a:cubicBezTo>
                    <a:pt x="4497" y="1575"/>
                    <a:pt x="4497" y="1393"/>
                    <a:pt x="4474" y="1233"/>
                  </a:cubicBezTo>
                  <a:cubicBezTo>
                    <a:pt x="4474" y="1164"/>
                    <a:pt x="4451" y="1073"/>
                    <a:pt x="4428" y="1005"/>
                  </a:cubicBezTo>
                  <a:cubicBezTo>
                    <a:pt x="4405" y="936"/>
                    <a:pt x="4383" y="845"/>
                    <a:pt x="4337" y="776"/>
                  </a:cubicBezTo>
                  <a:cubicBezTo>
                    <a:pt x="4268" y="617"/>
                    <a:pt x="4177" y="480"/>
                    <a:pt x="4040" y="388"/>
                  </a:cubicBezTo>
                  <a:cubicBezTo>
                    <a:pt x="3903" y="274"/>
                    <a:pt x="3743" y="183"/>
                    <a:pt x="3561" y="137"/>
                  </a:cubicBezTo>
                  <a:cubicBezTo>
                    <a:pt x="3424" y="92"/>
                    <a:pt x="3287" y="69"/>
                    <a:pt x="3127" y="46"/>
                  </a:cubicBezTo>
                  <a:cubicBezTo>
                    <a:pt x="2990" y="23"/>
                    <a:pt x="2830" y="0"/>
                    <a:pt x="26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14"/>
            <p:cNvSpPr/>
            <p:nvPr/>
          </p:nvSpPr>
          <p:spPr>
            <a:xfrm>
              <a:off x="3732100" y="1398100"/>
              <a:ext cx="84475" cy="163225"/>
            </a:xfrm>
            <a:custGeom>
              <a:avLst/>
              <a:gdLst/>
              <a:ahLst/>
              <a:cxnLst/>
              <a:rect l="l" t="t" r="r" b="b"/>
              <a:pathLst>
                <a:path w="3379" h="6529" extrusionOk="0">
                  <a:moveTo>
                    <a:pt x="1575" y="183"/>
                  </a:moveTo>
                  <a:cubicBezTo>
                    <a:pt x="1667" y="183"/>
                    <a:pt x="1735" y="183"/>
                    <a:pt x="1826" y="206"/>
                  </a:cubicBezTo>
                  <a:cubicBezTo>
                    <a:pt x="1895" y="206"/>
                    <a:pt x="1986" y="229"/>
                    <a:pt x="2055" y="274"/>
                  </a:cubicBezTo>
                  <a:cubicBezTo>
                    <a:pt x="2123" y="297"/>
                    <a:pt x="2169" y="343"/>
                    <a:pt x="2237" y="388"/>
                  </a:cubicBezTo>
                  <a:cubicBezTo>
                    <a:pt x="2283" y="434"/>
                    <a:pt x="2306" y="480"/>
                    <a:pt x="2351" y="525"/>
                  </a:cubicBezTo>
                  <a:cubicBezTo>
                    <a:pt x="2397" y="571"/>
                    <a:pt x="2420" y="640"/>
                    <a:pt x="2443" y="708"/>
                  </a:cubicBezTo>
                  <a:cubicBezTo>
                    <a:pt x="2465" y="776"/>
                    <a:pt x="2488" y="868"/>
                    <a:pt x="2488" y="936"/>
                  </a:cubicBezTo>
                  <a:cubicBezTo>
                    <a:pt x="2511" y="1073"/>
                    <a:pt x="2488" y="1187"/>
                    <a:pt x="2465" y="1324"/>
                  </a:cubicBezTo>
                  <a:cubicBezTo>
                    <a:pt x="2420" y="1530"/>
                    <a:pt x="2351" y="1735"/>
                    <a:pt x="2260" y="1918"/>
                  </a:cubicBezTo>
                  <a:cubicBezTo>
                    <a:pt x="2169" y="2100"/>
                    <a:pt x="2077" y="2260"/>
                    <a:pt x="1941" y="2420"/>
                  </a:cubicBezTo>
                  <a:cubicBezTo>
                    <a:pt x="1941" y="2443"/>
                    <a:pt x="1941" y="2443"/>
                    <a:pt x="1941" y="2443"/>
                  </a:cubicBezTo>
                  <a:cubicBezTo>
                    <a:pt x="1781" y="2602"/>
                    <a:pt x="1621" y="2739"/>
                    <a:pt x="1438" y="2854"/>
                  </a:cubicBezTo>
                  <a:cubicBezTo>
                    <a:pt x="1370" y="2922"/>
                    <a:pt x="1279" y="2968"/>
                    <a:pt x="1187" y="3013"/>
                  </a:cubicBezTo>
                  <a:cubicBezTo>
                    <a:pt x="1142" y="3036"/>
                    <a:pt x="1119" y="3082"/>
                    <a:pt x="1142" y="3127"/>
                  </a:cubicBezTo>
                  <a:cubicBezTo>
                    <a:pt x="1119" y="3196"/>
                    <a:pt x="1164" y="3219"/>
                    <a:pt x="1210" y="3242"/>
                  </a:cubicBezTo>
                  <a:lnTo>
                    <a:pt x="1324" y="3242"/>
                  </a:lnTo>
                  <a:cubicBezTo>
                    <a:pt x="1530" y="3264"/>
                    <a:pt x="1735" y="3287"/>
                    <a:pt x="1963" y="3310"/>
                  </a:cubicBezTo>
                  <a:cubicBezTo>
                    <a:pt x="2123" y="3356"/>
                    <a:pt x="2283" y="3401"/>
                    <a:pt x="2420" y="3470"/>
                  </a:cubicBezTo>
                  <a:cubicBezTo>
                    <a:pt x="2511" y="3515"/>
                    <a:pt x="2602" y="3561"/>
                    <a:pt x="2671" y="3630"/>
                  </a:cubicBezTo>
                  <a:cubicBezTo>
                    <a:pt x="2762" y="3698"/>
                    <a:pt x="2831" y="3789"/>
                    <a:pt x="2899" y="3881"/>
                  </a:cubicBezTo>
                  <a:cubicBezTo>
                    <a:pt x="2990" y="4018"/>
                    <a:pt x="3036" y="4132"/>
                    <a:pt x="3105" y="4246"/>
                  </a:cubicBezTo>
                  <a:cubicBezTo>
                    <a:pt x="3150" y="4383"/>
                    <a:pt x="3173" y="4520"/>
                    <a:pt x="3173" y="4657"/>
                  </a:cubicBezTo>
                  <a:cubicBezTo>
                    <a:pt x="3196" y="4794"/>
                    <a:pt x="3173" y="4931"/>
                    <a:pt x="3150" y="5068"/>
                  </a:cubicBezTo>
                  <a:cubicBezTo>
                    <a:pt x="3127" y="5182"/>
                    <a:pt x="3082" y="5319"/>
                    <a:pt x="3036" y="5433"/>
                  </a:cubicBezTo>
                  <a:cubicBezTo>
                    <a:pt x="2990" y="5524"/>
                    <a:pt x="2922" y="5638"/>
                    <a:pt x="2854" y="5730"/>
                  </a:cubicBezTo>
                  <a:cubicBezTo>
                    <a:pt x="2762" y="5821"/>
                    <a:pt x="2671" y="5912"/>
                    <a:pt x="2557" y="5981"/>
                  </a:cubicBezTo>
                  <a:cubicBezTo>
                    <a:pt x="2420" y="6072"/>
                    <a:pt x="2260" y="6163"/>
                    <a:pt x="2100" y="6209"/>
                  </a:cubicBezTo>
                  <a:cubicBezTo>
                    <a:pt x="1895" y="6277"/>
                    <a:pt x="1689" y="6323"/>
                    <a:pt x="1484" y="6346"/>
                  </a:cubicBezTo>
                  <a:lnTo>
                    <a:pt x="1279" y="6346"/>
                  </a:lnTo>
                  <a:cubicBezTo>
                    <a:pt x="1050" y="6346"/>
                    <a:pt x="822" y="6323"/>
                    <a:pt x="594" y="6277"/>
                  </a:cubicBezTo>
                  <a:cubicBezTo>
                    <a:pt x="457" y="6255"/>
                    <a:pt x="320" y="6232"/>
                    <a:pt x="206" y="6186"/>
                  </a:cubicBezTo>
                  <a:cubicBezTo>
                    <a:pt x="206" y="6049"/>
                    <a:pt x="206" y="5889"/>
                    <a:pt x="206" y="5752"/>
                  </a:cubicBezTo>
                  <a:lnTo>
                    <a:pt x="206" y="5570"/>
                  </a:lnTo>
                  <a:lnTo>
                    <a:pt x="206" y="4246"/>
                  </a:lnTo>
                  <a:cubicBezTo>
                    <a:pt x="183" y="3379"/>
                    <a:pt x="183" y="2488"/>
                    <a:pt x="183" y="1621"/>
                  </a:cubicBezTo>
                  <a:lnTo>
                    <a:pt x="183" y="708"/>
                  </a:lnTo>
                  <a:cubicBezTo>
                    <a:pt x="229" y="685"/>
                    <a:pt x="297" y="640"/>
                    <a:pt x="343" y="571"/>
                  </a:cubicBezTo>
                  <a:cubicBezTo>
                    <a:pt x="525" y="480"/>
                    <a:pt x="708" y="388"/>
                    <a:pt x="913" y="297"/>
                  </a:cubicBezTo>
                  <a:cubicBezTo>
                    <a:pt x="1096" y="251"/>
                    <a:pt x="1279" y="206"/>
                    <a:pt x="1461" y="183"/>
                  </a:cubicBezTo>
                  <a:close/>
                  <a:moveTo>
                    <a:pt x="1598" y="0"/>
                  </a:moveTo>
                  <a:cubicBezTo>
                    <a:pt x="1530" y="0"/>
                    <a:pt x="1461" y="0"/>
                    <a:pt x="1370" y="23"/>
                  </a:cubicBezTo>
                  <a:cubicBezTo>
                    <a:pt x="1119" y="46"/>
                    <a:pt x="891" y="115"/>
                    <a:pt x="639" y="229"/>
                  </a:cubicBezTo>
                  <a:cubicBezTo>
                    <a:pt x="411" y="320"/>
                    <a:pt x="229" y="434"/>
                    <a:pt x="69" y="571"/>
                  </a:cubicBezTo>
                  <a:cubicBezTo>
                    <a:pt x="46" y="571"/>
                    <a:pt x="0" y="617"/>
                    <a:pt x="0" y="662"/>
                  </a:cubicBezTo>
                  <a:lnTo>
                    <a:pt x="0" y="3287"/>
                  </a:lnTo>
                  <a:lnTo>
                    <a:pt x="23" y="5889"/>
                  </a:lnTo>
                  <a:lnTo>
                    <a:pt x="23" y="6072"/>
                  </a:lnTo>
                  <a:lnTo>
                    <a:pt x="23" y="6232"/>
                  </a:lnTo>
                  <a:cubicBezTo>
                    <a:pt x="23" y="6255"/>
                    <a:pt x="46" y="6277"/>
                    <a:pt x="46" y="6300"/>
                  </a:cubicBezTo>
                  <a:cubicBezTo>
                    <a:pt x="69" y="6323"/>
                    <a:pt x="92" y="6346"/>
                    <a:pt x="114" y="6346"/>
                  </a:cubicBezTo>
                  <a:cubicBezTo>
                    <a:pt x="525" y="6460"/>
                    <a:pt x="913" y="6528"/>
                    <a:pt x="1256" y="6528"/>
                  </a:cubicBezTo>
                  <a:cubicBezTo>
                    <a:pt x="1347" y="6528"/>
                    <a:pt x="1416" y="6528"/>
                    <a:pt x="1484" y="6506"/>
                  </a:cubicBezTo>
                  <a:cubicBezTo>
                    <a:pt x="1986" y="6483"/>
                    <a:pt x="2420" y="6323"/>
                    <a:pt x="2762" y="6049"/>
                  </a:cubicBezTo>
                  <a:cubicBezTo>
                    <a:pt x="2922" y="5935"/>
                    <a:pt x="3036" y="5775"/>
                    <a:pt x="3150" y="5593"/>
                  </a:cubicBezTo>
                  <a:cubicBezTo>
                    <a:pt x="3196" y="5524"/>
                    <a:pt x="3219" y="5433"/>
                    <a:pt x="3264" y="5364"/>
                  </a:cubicBezTo>
                  <a:cubicBezTo>
                    <a:pt x="3310" y="5250"/>
                    <a:pt x="3333" y="5159"/>
                    <a:pt x="3333" y="5068"/>
                  </a:cubicBezTo>
                  <a:cubicBezTo>
                    <a:pt x="3378" y="4885"/>
                    <a:pt x="3378" y="4702"/>
                    <a:pt x="3333" y="4497"/>
                  </a:cubicBezTo>
                  <a:cubicBezTo>
                    <a:pt x="3310" y="4314"/>
                    <a:pt x="3242" y="4109"/>
                    <a:pt x="3150" y="3926"/>
                  </a:cubicBezTo>
                  <a:cubicBezTo>
                    <a:pt x="3059" y="3767"/>
                    <a:pt x="2922" y="3607"/>
                    <a:pt x="2785" y="3493"/>
                  </a:cubicBezTo>
                  <a:cubicBezTo>
                    <a:pt x="2648" y="3379"/>
                    <a:pt x="2511" y="3287"/>
                    <a:pt x="2329" y="3242"/>
                  </a:cubicBezTo>
                  <a:cubicBezTo>
                    <a:pt x="2169" y="3173"/>
                    <a:pt x="1986" y="3127"/>
                    <a:pt x="1804" y="3105"/>
                  </a:cubicBezTo>
                  <a:cubicBezTo>
                    <a:pt x="1689" y="3105"/>
                    <a:pt x="1575" y="3082"/>
                    <a:pt x="1438" y="3059"/>
                  </a:cubicBezTo>
                  <a:cubicBezTo>
                    <a:pt x="1575" y="2991"/>
                    <a:pt x="1689" y="2899"/>
                    <a:pt x="1804" y="2808"/>
                  </a:cubicBezTo>
                  <a:cubicBezTo>
                    <a:pt x="1963" y="2671"/>
                    <a:pt x="2100" y="2511"/>
                    <a:pt x="2237" y="2329"/>
                  </a:cubicBezTo>
                  <a:cubicBezTo>
                    <a:pt x="2351" y="2169"/>
                    <a:pt x="2420" y="2009"/>
                    <a:pt x="2511" y="1804"/>
                  </a:cubicBezTo>
                  <a:cubicBezTo>
                    <a:pt x="2580" y="1644"/>
                    <a:pt x="2625" y="1461"/>
                    <a:pt x="2648" y="1279"/>
                  </a:cubicBezTo>
                  <a:cubicBezTo>
                    <a:pt x="2694" y="1096"/>
                    <a:pt x="2671" y="936"/>
                    <a:pt x="2648" y="754"/>
                  </a:cubicBezTo>
                  <a:cubicBezTo>
                    <a:pt x="2602" y="594"/>
                    <a:pt x="2534" y="434"/>
                    <a:pt x="2420" y="320"/>
                  </a:cubicBezTo>
                  <a:cubicBezTo>
                    <a:pt x="2283" y="183"/>
                    <a:pt x="2123" y="92"/>
                    <a:pt x="1941" y="46"/>
                  </a:cubicBezTo>
                  <a:cubicBezTo>
                    <a:pt x="1826" y="23"/>
                    <a:pt x="1712" y="0"/>
                    <a:pt x="1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8" name="Google Shape;3228;p14"/>
          <p:cNvGrpSpPr/>
          <p:nvPr/>
        </p:nvGrpSpPr>
        <p:grpSpPr>
          <a:xfrm rot="-1687898">
            <a:off x="8207027" y="407556"/>
            <a:ext cx="342054" cy="418382"/>
            <a:chOff x="2019050" y="1133325"/>
            <a:chExt cx="153525" cy="187750"/>
          </a:xfrm>
        </p:grpSpPr>
        <p:sp>
          <p:nvSpPr>
            <p:cNvPr id="3229" name="Google Shape;3229;p14"/>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14"/>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14"/>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14"/>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14"/>
          <p:cNvGrpSpPr/>
          <p:nvPr/>
        </p:nvGrpSpPr>
        <p:grpSpPr>
          <a:xfrm>
            <a:off x="4214726" y="4351341"/>
            <a:ext cx="775180" cy="689959"/>
            <a:chOff x="4748225" y="4600750"/>
            <a:chExt cx="332125" cy="295625"/>
          </a:xfrm>
        </p:grpSpPr>
        <p:sp>
          <p:nvSpPr>
            <p:cNvPr id="3234" name="Google Shape;3234;p14"/>
            <p:cNvSpPr/>
            <p:nvPr/>
          </p:nvSpPr>
          <p:spPr>
            <a:xfrm>
              <a:off x="4748225" y="4600750"/>
              <a:ext cx="332125" cy="295625"/>
            </a:xfrm>
            <a:custGeom>
              <a:avLst/>
              <a:gdLst/>
              <a:ahLst/>
              <a:cxnLst/>
              <a:rect l="l" t="t" r="r" b="b"/>
              <a:pathLst>
                <a:path w="13285" h="11825" extrusionOk="0">
                  <a:moveTo>
                    <a:pt x="8104" y="1"/>
                  </a:moveTo>
                  <a:cubicBezTo>
                    <a:pt x="7830" y="1"/>
                    <a:pt x="7533" y="24"/>
                    <a:pt x="7259" y="115"/>
                  </a:cubicBezTo>
                  <a:cubicBezTo>
                    <a:pt x="6848" y="229"/>
                    <a:pt x="6460" y="435"/>
                    <a:pt x="6118" y="709"/>
                  </a:cubicBezTo>
                  <a:cubicBezTo>
                    <a:pt x="5844" y="937"/>
                    <a:pt x="5593" y="1188"/>
                    <a:pt x="5364" y="1485"/>
                  </a:cubicBezTo>
                  <a:cubicBezTo>
                    <a:pt x="4976" y="1964"/>
                    <a:pt x="4680" y="2489"/>
                    <a:pt x="4497" y="3060"/>
                  </a:cubicBezTo>
                  <a:cubicBezTo>
                    <a:pt x="4360" y="3402"/>
                    <a:pt x="4269" y="3767"/>
                    <a:pt x="4200" y="4155"/>
                  </a:cubicBezTo>
                  <a:cubicBezTo>
                    <a:pt x="4155" y="4201"/>
                    <a:pt x="4109" y="4224"/>
                    <a:pt x="4063" y="4246"/>
                  </a:cubicBezTo>
                  <a:cubicBezTo>
                    <a:pt x="3356" y="4726"/>
                    <a:pt x="2785" y="5137"/>
                    <a:pt x="2283" y="5547"/>
                  </a:cubicBezTo>
                  <a:cubicBezTo>
                    <a:pt x="1963" y="5821"/>
                    <a:pt x="1667" y="6072"/>
                    <a:pt x="1416" y="6324"/>
                  </a:cubicBezTo>
                  <a:cubicBezTo>
                    <a:pt x="1142" y="6620"/>
                    <a:pt x="914" y="6871"/>
                    <a:pt x="708" y="7145"/>
                  </a:cubicBezTo>
                  <a:cubicBezTo>
                    <a:pt x="685" y="7191"/>
                    <a:pt x="662" y="7214"/>
                    <a:pt x="640" y="7259"/>
                  </a:cubicBezTo>
                  <a:cubicBezTo>
                    <a:pt x="594" y="7328"/>
                    <a:pt x="571" y="7374"/>
                    <a:pt x="548" y="7419"/>
                  </a:cubicBezTo>
                  <a:cubicBezTo>
                    <a:pt x="297" y="7807"/>
                    <a:pt x="137" y="8218"/>
                    <a:pt x="69" y="8606"/>
                  </a:cubicBezTo>
                  <a:cubicBezTo>
                    <a:pt x="1" y="8926"/>
                    <a:pt x="1" y="9245"/>
                    <a:pt x="46" y="9565"/>
                  </a:cubicBezTo>
                  <a:cubicBezTo>
                    <a:pt x="115" y="9907"/>
                    <a:pt x="229" y="10227"/>
                    <a:pt x="411" y="10523"/>
                  </a:cubicBezTo>
                  <a:cubicBezTo>
                    <a:pt x="503" y="10683"/>
                    <a:pt x="617" y="10820"/>
                    <a:pt x="754" y="10957"/>
                  </a:cubicBezTo>
                  <a:cubicBezTo>
                    <a:pt x="822" y="11026"/>
                    <a:pt x="936" y="11163"/>
                    <a:pt x="1119" y="11299"/>
                  </a:cubicBezTo>
                  <a:cubicBezTo>
                    <a:pt x="1393" y="11482"/>
                    <a:pt x="1712" y="11642"/>
                    <a:pt x="2032" y="11733"/>
                  </a:cubicBezTo>
                  <a:cubicBezTo>
                    <a:pt x="2283" y="11779"/>
                    <a:pt x="2534" y="11824"/>
                    <a:pt x="2808" y="11824"/>
                  </a:cubicBezTo>
                  <a:lnTo>
                    <a:pt x="2922" y="11824"/>
                  </a:lnTo>
                  <a:cubicBezTo>
                    <a:pt x="3173" y="11802"/>
                    <a:pt x="3424" y="11779"/>
                    <a:pt x="3675" y="11710"/>
                  </a:cubicBezTo>
                  <a:cubicBezTo>
                    <a:pt x="4063" y="11619"/>
                    <a:pt x="4474" y="11459"/>
                    <a:pt x="4908" y="11254"/>
                  </a:cubicBezTo>
                  <a:cubicBezTo>
                    <a:pt x="5250" y="11071"/>
                    <a:pt x="5593" y="10866"/>
                    <a:pt x="5981" y="10615"/>
                  </a:cubicBezTo>
                  <a:cubicBezTo>
                    <a:pt x="6574" y="10249"/>
                    <a:pt x="7168" y="9793"/>
                    <a:pt x="7875" y="9222"/>
                  </a:cubicBezTo>
                  <a:cubicBezTo>
                    <a:pt x="8104" y="9245"/>
                    <a:pt x="8332" y="9268"/>
                    <a:pt x="8514" y="9291"/>
                  </a:cubicBezTo>
                  <a:lnTo>
                    <a:pt x="8925" y="9291"/>
                  </a:lnTo>
                  <a:cubicBezTo>
                    <a:pt x="9176" y="9291"/>
                    <a:pt x="9427" y="9268"/>
                    <a:pt x="9656" y="9245"/>
                  </a:cubicBezTo>
                  <a:cubicBezTo>
                    <a:pt x="9998" y="9200"/>
                    <a:pt x="10340" y="9131"/>
                    <a:pt x="10683" y="8994"/>
                  </a:cubicBezTo>
                  <a:cubicBezTo>
                    <a:pt x="10979" y="8903"/>
                    <a:pt x="11253" y="8766"/>
                    <a:pt x="11504" y="8629"/>
                  </a:cubicBezTo>
                  <a:cubicBezTo>
                    <a:pt x="12052" y="8287"/>
                    <a:pt x="12486" y="7853"/>
                    <a:pt x="12783" y="7351"/>
                  </a:cubicBezTo>
                  <a:cubicBezTo>
                    <a:pt x="13079" y="6849"/>
                    <a:pt x="13239" y="6301"/>
                    <a:pt x="13262" y="5753"/>
                  </a:cubicBezTo>
                  <a:cubicBezTo>
                    <a:pt x="13285" y="5228"/>
                    <a:pt x="13194" y="4703"/>
                    <a:pt x="12988" y="4224"/>
                  </a:cubicBezTo>
                  <a:cubicBezTo>
                    <a:pt x="12783" y="3744"/>
                    <a:pt x="12463" y="3311"/>
                    <a:pt x="12075" y="2968"/>
                  </a:cubicBezTo>
                  <a:cubicBezTo>
                    <a:pt x="11824" y="2740"/>
                    <a:pt x="11504" y="2535"/>
                    <a:pt x="11185" y="2398"/>
                  </a:cubicBezTo>
                  <a:cubicBezTo>
                    <a:pt x="11094" y="2055"/>
                    <a:pt x="10957" y="1713"/>
                    <a:pt x="10751" y="1416"/>
                  </a:cubicBezTo>
                  <a:cubicBezTo>
                    <a:pt x="10523" y="1074"/>
                    <a:pt x="10226" y="777"/>
                    <a:pt x="9861" y="549"/>
                  </a:cubicBezTo>
                  <a:cubicBezTo>
                    <a:pt x="9656" y="412"/>
                    <a:pt x="9473" y="298"/>
                    <a:pt x="9268" y="229"/>
                  </a:cubicBezTo>
                  <a:cubicBezTo>
                    <a:pt x="9108" y="161"/>
                    <a:pt x="8880" y="69"/>
                    <a:pt x="8583" y="24"/>
                  </a:cubicBezTo>
                  <a:cubicBezTo>
                    <a:pt x="8423" y="1"/>
                    <a:pt x="8263" y="1"/>
                    <a:pt x="810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14"/>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14"/>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14"/>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14"/>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14"/>
            <p:cNvSpPr/>
            <p:nvPr/>
          </p:nvSpPr>
          <p:spPr>
            <a:xfrm>
              <a:off x="4945675" y="4660675"/>
              <a:ext cx="35975" cy="20800"/>
            </a:xfrm>
            <a:custGeom>
              <a:avLst/>
              <a:gdLst/>
              <a:ahLst/>
              <a:cxnLst/>
              <a:rect l="l" t="t" r="r" b="b"/>
              <a:pathLst>
                <a:path w="1439" h="832" extrusionOk="0">
                  <a:moveTo>
                    <a:pt x="502" y="1"/>
                  </a:moveTo>
                  <a:cubicBezTo>
                    <a:pt x="411" y="23"/>
                    <a:pt x="297" y="46"/>
                    <a:pt x="206" y="69"/>
                  </a:cubicBezTo>
                  <a:cubicBezTo>
                    <a:pt x="160" y="92"/>
                    <a:pt x="114" y="115"/>
                    <a:pt x="91" y="138"/>
                  </a:cubicBezTo>
                  <a:cubicBezTo>
                    <a:pt x="69" y="160"/>
                    <a:pt x="23" y="183"/>
                    <a:pt x="23" y="206"/>
                  </a:cubicBezTo>
                  <a:cubicBezTo>
                    <a:pt x="0" y="252"/>
                    <a:pt x="0" y="297"/>
                    <a:pt x="23" y="320"/>
                  </a:cubicBezTo>
                  <a:cubicBezTo>
                    <a:pt x="38" y="320"/>
                    <a:pt x="63" y="330"/>
                    <a:pt x="85" y="330"/>
                  </a:cubicBezTo>
                  <a:cubicBezTo>
                    <a:pt x="96" y="330"/>
                    <a:pt x="107" y="328"/>
                    <a:pt x="114" y="320"/>
                  </a:cubicBezTo>
                  <a:lnTo>
                    <a:pt x="160" y="320"/>
                  </a:lnTo>
                  <a:cubicBezTo>
                    <a:pt x="183" y="320"/>
                    <a:pt x="183" y="297"/>
                    <a:pt x="206" y="297"/>
                  </a:cubicBezTo>
                  <a:cubicBezTo>
                    <a:pt x="274" y="275"/>
                    <a:pt x="320" y="252"/>
                    <a:pt x="365" y="252"/>
                  </a:cubicBezTo>
                  <a:lnTo>
                    <a:pt x="594" y="252"/>
                  </a:lnTo>
                  <a:cubicBezTo>
                    <a:pt x="662" y="252"/>
                    <a:pt x="753" y="275"/>
                    <a:pt x="822" y="297"/>
                  </a:cubicBezTo>
                  <a:cubicBezTo>
                    <a:pt x="822" y="297"/>
                    <a:pt x="822" y="297"/>
                    <a:pt x="822" y="297"/>
                  </a:cubicBezTo>
                  <a:lnTo>
                    <a:pt x="822" y="297"/>
                  </a:lnTo>
                  <a:cubicBezTo>
                    <a:pt x="822" y="297"/>
                    <a:pt x="835" y="297"/>
                    <a:pt x="841" y="307"/>
                  </a:cubicBezTo>
                  <a:lnTo>
                    <a:pt x="841" y="307"/>
                  </a:lnTo>
                  <a:cubicBezTo>
                    <a:pt x="835" y="304"/>
                    <a:pt x="828" y="301"/>
                    <a:pt x="822" y="297"/>
                  </a:cubicBezTo>
                  <a:lnTo>
                    <a:pt x="822" y="297"/>
                  </a:lnTo>
                  <a:cubicBezTo>
                    <a:pt x="822" y="297"/>
                    <a:pt x="845" y="320"/>
                    <a:pt x="845" y="320"/>
                  </a:cubicBezTo>
                  <a:cubicBezTo>
                    <a:pt x="845" y="314"/>
                    <a:pt x="843" y="310"/>
                    <a:pt x="841" y="307"/>
                  </a:cubicBezTo>
                  <a:lnTo>
                    <a:pt x="841" y="307"/>
                  </a:lnTo>
                  <a:cubicBezTo>
                    <a:pt x="880" y="327"/>
                    <a:pt x="920" y="346"/>
                    <a:pt x="959" y="366"/>
                  </a:cubicBezTo>
                  <a:cubicBezTo>
                    <a:pt x="982" y="389"/>
                    <a:pt x="982" y="389"/>
                    <a:pt x="1004" y="411"/>
                  </a:cubicBezTo>
                  <a:cubicBezTo>
                    <a:pt x="1027" y="434"/>
                    <a:pt x="1050" y="434"/>
                    <a:pt x="1073" y="457"/>
                  </a:cubicBezTo>
                  <a:lnTo>
                    <a:pt x="1050" y="457"/>
                  </a:lnTo>
                  <a:lnTo>
                    <a:pt x="1085" y="469"/>
                  </a:lnTo>
                  <a:lnTo>
                    <a:pt x="1085" y="469"/>
                  </a:lnTo>
                  <a:cubicBezTo>
                    <a:pt x="1081" y="466"/>
                    <a:pt x="1078" y="462"/>
                    <a:pt x="1073" y="457"/>
                  </a:cubicBezTo>
                  <a:lnTo>
                    <a:pt x="1073" y="457"/>
                  </a:lnTo>
                  <a:cubicBezTo>
                    <a:pt x="1077" y="461"/>
                    <a:pt x="1081" y="465"/>
                    <a:pt x="1085" y="469"/>
                  </a:cubicBezTo>
                  <a:lnTo>
                    <a:pt x="1085" y="469"/>
                  </a:lnTo>
                  <a:lnTo>
                    <a:pt x="1085" y="469"/>
                  </a:lnTo>
                  <a:lnTo>
                    <a:pt x="1085" y="469"/>
                  </a:lnTo>
                  <a:cubicBezTo>
                    <a:pt x="1087" y="471"/>
                    <a:pt x="1089" y="473"/>
                    <a:pt x="1091" y="474"/>
                  </a:cubicBezTo>
                  <a:lnTo>
                    <a:pt x="1091" y="474"/>
                  </a:lnTo>
                  <a:cubicBezTo>
                    <a:pt x="1089" y="472"/>
                    <a:pt x="1087" y="471"/>
                    <a:pt x="1085" y="469"/>
                  </a:cubicBezTo>
                  <a:lnTo>
                    <a:pt x="1085" y="469"/>
                  </a:lnTo>
                  <a:lnTo>
                    <a:pt x="1119" y="480"/>
                  </a:lnTo>
                  <a:cubicBezTo>
                    <a:pt x="1104" y="480"/>
                    <a:pt x="1099" y="480"/>
                    <a:pt x="1091" y="474"/>
                  </a:cubicBezTo>
                  <a:lnTo>
                    <a:pt x="1091" y="474"/>
                  </a:lnTo>
                  <a:cubicBezTo>
                    <a:pt x="1130" y="509"/>
                    <a:pt x="1170" y="532"/>
                    <a:pt x="1210" y="571"/>
                  </a:cubicBezTo>
                  <a:cubicBezTo>
                    <a:pt x="1233" y="594"/>
                    <a:pt x="1255" y="640"/>
                    <a:pt x="1278" y="663"/>
                  </a:cubicBezTo>
                  <a:cubicBezTo>
                    <a:pt x="1278" y="685"/>
                    <a:pt x="1278" y="685"/>
                    <a:pt x="1278" y="708"/>
                  </a:cubicBezTo>
                  <a:cubicBezTo>
                    <a:pt x="1278" y="731"/>
                    <a:pt x="1278" y="731"/>
                    <a:pt x="1278" y="754"/>
                  </a:cubicBezTo>
                  <a:cubicBezTo>
                    <a:pt x="1278" y="777"/>
                    <a:pt x="1278" y="777"/>
                    <a:pt x="1301" y="799"/>
                  </a:cubicBezTo>
                  <a:cubicBezTo>
                    <a:pt x="1301" y="822"/>
                    <a:pt x="1324" y="822"/>
                    <a:pt x="1347" y="822"/>
                  </a:cubicBezTo>
                  <a:cubicBezTo>
                    <a:pt x="1353" y="828"/>
                    <a:pt x="1362" y="831"/>
                    <a:pt x="1373" y="831"/>
                  </a:cubicBezTo>
                  <a:cubicBezTo>
                    <a:pt x="1401" y="831"/>
                    <a:pt x="1438" y="810"/>
                    <a:pt x="1438" y="777"/>
                  </a:cubicBezTo>
                  <a:cubicBezTo>
                    <a:pt x="1438" y="754"/>
                    <a:pt x="1438" y="731"/>
                    <a:pt x="1438" y="708"/>
                  </a:cubicBezTo>
                  <a:cubicBezTo>
                    <a:pt x="1438" y="685"/>
                    <a:pt x="1438" y="663"/>
                    <a:pt x="1415" y="640"/>
                  </a:cubicBezTo>
                  <a:lnTo>
                    <a:pt x="1438" y="640"/>
                  </a:lnTo>
                  <a:cubicBezTo>
                    <a:pt x="1415" y="594"/>
                    <a:pt x="1392" y="526"/>
                    <a:pt x="1370" y="480"/>
                  </a:cubicBezTo>
                  <a:cubicBezTo>
                    <a:pt x="1347" y="434"/>
                    <a:pt x="1324" y="411"/>
                    <a:pt x="1324" y="389"/>
                  </a:cubicBezTo>
                  <a:cubicBezTo>
                    <a:pt x="1278" y="343"/>
                    <a:pt x="1255" y="297"/>
                    <a:pt x="1210" y="252"/>
                  </a:cubicBezTo>
                  <a:cubicBezTo>
                    <a:pt x="1187" y="229"/>
                    <a:pt x="1164" y="206"/>
                    <a:pt x="1141" y="206"/>
                  </a:cubicBezTo>
                  <a:cubicBezTo>
                    <a:pt x="1119" y="183"/>
                    <a:pt x="1096" y="160"/>
                    <a:pt x="1073" y="138"/>
                  </a:cubicBezTo>
                  <a:cubicBezTo>
                    <a:pt x="1027" y="115"/>
                    <a:pt x="959" y="92"/>
                    <a:pt x="913" y="69"/>
                  </a:cubicBezTo>
                  <a:lnTo>
                    <a:pt x="936" y="69"/>
                  </a:lnTo>
                  <a:cubicBezTo>
                    <a:pt x="890" y="46"/>
                    <a:pt x="867" y="46"/>
                    <a:pt x="845" y="46"/>
                  </a:cubicBezTo>
                  <a:cubicBezTo>
                    <a:pt x="799" y="23"/>
                    <a:pt x="776" y="23"/>
                    <a:pt x="730" y="23"/>
                  </a:cubicBezTo>
                  <a:cubicBezTo>
                    <a:pt x="685" y="1"/>
                    <a:pt x="639"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14"/>
            <p:cNvSpPr/>
            <p:nvPr/>
          </p:nvSpPr>
          <p:spPr>
            <a:xfrm>
              <a:off x="4945100" y="4662950"/>
              <a:ext cx="16000" cy="6875"/>
            </a:xfrm>
            <a:custGeom>
              <a:avLst/>
              <a:gdLst/>
              <a:ahLst/>
              <a:cxnLst/>
              <a:rect l="l" t="t" r="r" b="b"/>
              <a:pathLst>
                <a:path w="640" h="275" extrusionOk="0">
                  <a:moveTo>
                    <a:pt x="594" y="1"/>
                  </a:moveTo>
                  <a:cubicBezTo>
                    <a:pt x="594" y="1"/>
                    <a:pt x="594" y="24"/>
                    <a:pt x="571" y="24"/>
                  </a:cubicBezTo>
                  <a:lnTo>
                    <a:pt x="548" y="24"/>
                  </a:lnTo>
                  <a:cubicBezTo>
                    <a:pt x="502" y="24"/>
                    <a:pt x="457" y="24"/>
                    <a:pt x="411" y="47"/>
                  </a:cubicBezTo>
                  <a:lnTo>
                    <a:pt x="343" y="47"/>
                  </a:lnTo>
                  <a:cubicBezTo>
                    <a:pt x="320" y="69"/>
                    <a:pt x="297" y="69"/>
                    <a:pt x="274" y="69"/>
                  </a:cubicBezTo>
                  <a:cubicBezTo>
                    <a:pt x="251" y="92"/>
                    <a:pt x="206" y="92"/>
                    <a:pt x="183" y="115"/>
                  </a:cubicBezTo>
                  <a:cubicBezTo>
                    <a:pt x="137" y="115"/>
                    <a:pt x="114" y="138"/>
                    <a:pt x="92" y="138"/>
                  </a:cubicBezTo>
                  <a:cubicBezTo>
                    <a:pt x="69" y="161"/>
                    <a:pt x="69" y="161"/>
                    <a:pt x="46" y="184"/>
                  </a:cubicBezTo>
                  <a:cubicBezTo>
                    <a:pt x="23" y="184"/>
                    <a:pt x="0" y="229"/>
                    <a:pt x="23" y="252"/>
                  </a:cubicBezTo>
                  <a:cubicBezTo>
                    <a:pt x="23" y="252"/>
                    <a:pt x="46" y="252"/>
                    <a:pt x="46" y="275"/>
                  </a:cubicBezTo>
                  <a:cubicBezTo>
                    <a:pt x="69" y="275"/>
                    <a:pt x="69" y="275"/>
                    <a:pt x="92" y="252"/>
                  </a:cubicBezTo>
                  <a:cubicBezTo>
                    <a:pt x="114" y="252"/>
                    <a:pt x="137" y="229"/>
                    <a:pt x="160" y="229"/>
                  </a:cubicBezTo>
                  <a:cubicBezTo>
                    <a:pt x="206" y="206"/>
                    <a:pt x="251" y="184"/>
                    <a:pt x="297" y="184"/>
                  </a:cubicBezTo>
                  <a:cubicBezTo>
                    <a:pt x="343" y="161"/>
                    <a:pt x="388" y="138"/>
                    <a:pt x="434" y="138"/>
                  </a:cubicBezTo>
                  <a:cubicBezTo>
                    <a:pt x="480" y="138"/>
                    <a:pt x="525" y="115"/>
                    <a:pt x="571" y="115"/>
                  </a:cubicBezTo>
                  <a:lnTo>
                    <a:pt x="617" y="115"/>
                  </a:lnTo>
                  <a:cubicBezTo>
                    <a:pt x="617" y="115"/>
                    <a:pt x="639" y="92"/>
                    <a:pt x="639" y="92"/>
                  </a:cubicBezTo>
                  <a:cubicBezTo>
                    <a:pt x="639" y="69"/>
                    <a:pt x="639" y="47"/>
                    <a:pt x="639" y="47"/>
                  </a:cubicBezTo>
                  <a:cubicBezTo>
                    <a:pt x="639" y="24"/>
                    <a:pt x="617" y="24"/>
                    <a:pt x="617" y="24"/>
                  </a:cubicBezTo>
                  <a:cubicBezTo>
                    <a:pt x="617" y="24"/>
                    <a:pt x="594"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14"/>
            <p:cNvSpPr/>
            <p:nvPr/>
          </p:nvSpPr>
          <p:spPr>
            <a:xfrm>
              <a:off x="4945675" y="4663525"/>
              <a:ext cx="35400" cy="15250"/>
            </a:xfrm>
            <a:custGeom>
              <a:avLst/>
              <a:gdLst/>
              <a:ahLst/>
              <a:cxnLst/>
              <a:rect l="l" t="t" r="r" b="b"/>
              <a:pathLst>
                <a:path w="1416" h="610" extrusionOk="0">
                  <a:moveTo>
                    <a:pt x="594" y="1"/>
                  </a:moveTo>
                  <a:cubicBezTo>
                    <a:pt x="548" y="1"/>
                    <a:pt x="502" y="1"/>
                    <a:pt x="457" y="24"/>
                  </a:cubicBezTo>
                  <a:cubicBezTo>
                    <a:pt x="388" y="46"/>
                    <a:pt x="342" y="69"/>
                    <a:pt x="274" y="92"/>
                  </a:cubicBezTo>
                  <a:cubicBezTo>
                    <a:pt x="274" y="115"/>
                    <a:pt x="251" y="115"/>
                    <a:pt x="228" y="138"/>
                  </a:cubicBezTo>
                  <a:cubicBezTo>
                    <a:pt x="206" y="138"/>
                    <a:pt x="183" y="161"/>
                    <a:pt x="160" y="161"/>
                  </a:cubicBezTo>
                  <a:cubicBezTo>
                    <a:pt x="114" y="206"/>
                    <a:pt x="69" y="229"/>
                    <a:pt x="23" y="275"/>
                  </a:cubicBezTo>
                  <a:cubicBezTo>
                    <a:pt x="0" y="275"/>
                    <a:pt x="0" y="320"/>
                    <a:pt x="0" y="343"/>
                  </a:cubicBezTo>
                  <a:cubicBezTo>
                    <a:pt x="15" y="343"/>
                    <a:pt x="31" y="353"/>
                    <a:pt x="46" y="353"/>
                  </a:cubicBezTo>
                  <a:cubicBezTo>
                    <a:pt x="53" y="353"/>
                    <a:pt x="61" y="351"/>
                    <a:pt x="69" y="343"/>
                  </a:cubicBezTo>
                  <a:cubicBezTo>
                    <a:pt x="114" y="320"/>
                    <a:pt x="137" y="297"/>
                    <a:pt x="160" y="275"/>
                  </a:cubicBezTo>
                  <a:cubicBezTo>
                    <a:pt x="206" y="252"/>
                    <a:pt x="228" y="229"/>
                    <a:pt x="274" y="206"/>
                  </a:cubicBezTo>
                  <a:cubicBezTo>
                    <a:pt x="342" y="183"/>
                    <a:pt x="411" y="161"/>
                    <a:pt x="457" y="161"/>
                  </a:cubicBezTo>
                  <a:cubicBezTo>
                    <a:pt x="525" y="161"/>
                    <a:pt x="571" y="138"/>
                    <a:pt x="616" y="138"/>
                  </a:cubicBezTo>
                  <a:cubicBezTo>
                    <a:pt x="662" y="161"/>
                    <a:pt x="708" y="161"/>
                    <a:pt x="753" y="183"/>
                  </a:cubicBezTo>
                  <a:cubicBezTo>
                    <a:pt x="845" y="206"/>
                    <a:pt x="913" y="252"/>
                    <a:pt x="982" y="297"/>
                  </a:cubicBezTo>
                  <a:cubicBezTo>
                    <a:pt x="1027" y="343"/>
                    <a:pt x="1073" y="389"/>
                    <a:pt x="1119" y="434"/>
                  </a:cubicBezTo>
                  <a:cubicBezTo>
                    <a:pt x="1141" y="457"/>
                    <a:pt x="1164" y="480"/>
                    <a:pt x="1164" y="480"/>
                  </a:cubicBezTo>
                  <a:cubicBezTo>
                    <a:pt x="1187" y="526"/>
                    <a:pt x="1187" y="526"/>
                    <a:pt x="1210" y="571"/>
                  </a:cubicBezTo>
                  <a:cubicBezTo>
                    <a:pt x="1223" y="598"/>
                    <a:pt x="1260" y="609"/>
                    <a:pt x="1297" y="609"/>
                  </a:cubicBezTo>
                  <a:cubicBezTo>
                    <a:pt x="1324" y="609"/>
                    <a:pt x="1351" y="604"/>
                    <a:pt x="1370" y="594"/>
                  </a:cubicBezTo>
                  <a:cubicBezTo>
                    <a:pt x="1415" y="571"/>
                    <a:pt x="1415" y="503"/>
                    <a:pt x="1415" y="457"/>
                  </a:cubicBezTo>
                  <a:cubicBezTo>
                    <a:pt x="1392" y="434"/>
                    <a:pt x="1392" y="412"/>
                    <a:pt x="1392" y="389"/>
                  </a:cubicBezTo>
                  <a:cubicBezTo>
                    <a:pt x="1370" y="343"/>
                    <a:pt x="1347" y="320"/>
                    <a:pt x="1324" y="297"/>
                  </a:cubicBezTo>
                  <a:cubicBezTo>
                    <a:pt x="1278" y="229"/>
                    <a:pt x="1210" y="183"/>
                    <a:pt x="1141" y="161"/>
                  </a:cubicBezTo>
                  <a:cubicBezTo>
                    <a:pt x="1096" y="115"/>
                    <a:pt x="1027" y="92"/>
                    <a:pt x="959" y="46"/>
                  </a:cubicBezTo>
                  <a:cubicBezTo>
                    <a:pt x="913" y="46"/>
                    <a:pt x="867" y="24"/>
                    <a:pt x="822" y="24"/>
                  </a:cubicBezTo>
                  <a:cubicBezTo>
                    <a:pt x="799" y="1"/>
                    <a:pt x="753" y="1"/>
                    <a:pt x="70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14"/>
            <p:cNvSpPr/>
            <p:nvPr/>
          </p:nvSpPr>
          <p:spPr>
            <a:xfrm>
              <a:off x="4902300" y="4664100"/>
              <a:ext cx="79900" cy="108450"/>
            </a:xfrm>
            <a:custGeom>
              <a:avLst/>
              <a:gdLst/>
              <a:ahLst/>
              <a:cxnLst/>
              <a:rect l="l" t="t" r="r" b="b"/>
              <a:pathLst>
                <a:path w="3196" h="4338" extrusionOk="0">
                  <a:moveTo>
                    <a:pt x="2420" y="1"/>
                  </a:moveTo>
                  <a:cubicBezTo>
                    <a:pt x="2374" y="1"/>
                    <a:pt x="2329" y="23"/>
                    <a:pt x="2283" y="23"/>
                  </a:cubicBezTo>
                  <a:lnTo>
                    <a:pt x="2214" y="23"/>
                  </a:lnTo>
                  <a:cubicBezTo>
                    <a:pt x="2146" y="46"/>
                    <a:pt x="2100" y="69"/>
                    <a:pt x="2032" y="92"/>
                  </a:cubicBezTo>
                  <a:cubicBezTo>
                    <a:pt x="2009" y="92"/>
                    <a:pt x="1963" y="115"/>
                    <a:pt x="1941" y="138"/>
                  </a:cubicBezTo>
                  <a:cubicBezTo>
                    <a:pt x="1872" y="160"/>
                    <a:pt x="1826" y="206"/>
                    <a:pt x="1781" y="252"/>
                  </a:cubicBezTo>
                  <a:cubicBezTo>
                    <a:pt x="1758" y="274"/>
                    <a:pt x="1735" y="297"/>
                    <a:pt x="1689" y="320"/>
                  </a:cubicBezTo>
                  <a:cubicBezTo>
                    <a:pt x="1575" y="457"/>
                    <a:pt x="1461" y="594"/>
                    <a:pt x="1370" y="754"/>
                  </a:cubicBezTo>
                  <a:cubicBezTo>
                    <a:pt x="1279" y="868"/>
                    <a:pt x="1210" y="1005"/>
                    <a:pt x="1142" y="1142"/>
                  </a:cubicBezTo>
                  <a:cubicBezTo>
                    <a:pt x="1050" y="1302"/>
                    <a:pt x="982" y="1461"/>
                    <a:pt x="913" y="1621"/>
                  </a:cubicBezTo>
                  <a:cubicBezTo>
                    <a:pt x="845" y="1781"/>
                    <a:pt x="776" y="1941"/>
                    <a:pt x="731" y="2123"/>
                  </a:cubicBezTo>
                  <a:cubicBezTo>
                    <a:pt x="662" y="2283"/>
                    <a:pt x="594" y="2443"/>
                    <a:pt x="525" y="2625"/>
                  </a:cubicBezTo>
                  <a:cubicBezTo>
                    <a:pt x="503" y="2694"/>
                    <a:pt x="480" y="2785"/>
                    <a:pt x="457" y="2877"/>
                  </a:cubicBezTo>
                  <a:cubicBezTo>
                    <a:pt x="411" y="2945"/>
                    <a:pt x="388" y="3036"/>
                    <a:pt x="366" y="3128"/>
                  </a:cubicBezTo>
                  <a:cubicBezTo>
                    <a:pt x="297" y="3287"/>
                    <a:pt x="251" y="3470"/>
                    <a:pt x="206" y="3630"/>
                  </a:cubicBezTo>
                  <a:cubicBezTo>
                    <a:pt x="160" y="3744"/>
                    <a:pt x="114" y="3858"/>
                    <a:pt x="69" y="3972"/>
                  </a:cubicBezTo>
                  <a:cubicBezTo>
                    <a:pt x="23" y="4041"/>
                    <a:pt x="0" y="4109"/>
                    <a:pt x="23" y="4200"/>
                  </a:cubicBezTo>
                  <a:cubicBezTo>
                    <a:pt x="23" y="4223"/>
                    <a:pt x="46" y="4246"/>
                    <a:pt x="69" y="4269"/>
                  </a:cubicBezTo>
                  <a:cubicBezTo>
                    <a:pt x="92" y="4292"/>
                    <a:pt x="114" y="4315"/>
                    <a:pt x="137" y="4337"/>
                  </a:cubicBezTo>
                  <a:cubicBezTo>
                    <a:pt x="183" y="4337"/>
                    <a:pt x="251" y="4337"/>
                    <a:pt x="297" y="4315"/>
                  </a:cubicBezTo>
                  <a:cubicBezTo>
                    <a:pt x="320" y="4292"/>
                    <a:pt x="343" y="4269"/>
                    <a:pt x="366" y="4246"/>
                  </a:cubicBezTo>
                  <a:cubicBezTo>
                    <a:pt x="366" y="4223"/>
                    <a:pt x="388" y="4200"/>
                    <a:pt x="388" y="4200"/>
                  </a:cubicBezTo>
                  <a:cubicBezTo>
                    <a:pt x="388" y="4200"/>
                    <a:pt x="388" y="4178"/>
                    <a:pt x="388" y="4178"/>
                  </a:cubicBezTo>
                  <a:cubicBezTo>
                    <a:pt x="411" y="4132"/>
                    <a:pt x="434" y="4086"/>
                    <a:pt x="457" y="4041"/>
                  </a:cubicBezTo>
                  <a:cubicBezTo>
                    <a:pt x="480" y="3995"/>
                    <a:pt x="503" y="3949"/>
                    <a:pt x="503" y="3904"/>
                  </a:cubicBezTo>
                  <a:cubicBezTo>
                    <a:pt x="525" y="3858"/>
                    <a:pt x="548" y="3790"/>
                    <a:pt x="571" y="3744"/>
                  </a:cubicBezTo>
                  <a:cubicBezTo>
                    <a:pt x="594" y="3675"/>
                    <a:pt x="617" y="3607"/>
                    <a:pt x="639" y="3538"/>
                  </a:cubicBezTo>
                  <a:cubicBezTo>
                    <a:pt x="685" y="3356"/>
                    <a:pt x="754" y="3196"/>
                    <a:pt x="799" y="3036"/>
                  </a:cubicBezTo>
                  <a:cubicBezTo>
                    <a:pt x="845" y="2945"/>
                    <a:pt x="868" y="2854"/>
                    <a:pt x="891" y="2785"/>
                  </a:cubicBezTo>
                  <a:cubicBezTo>
                    <a:pt x="936" y="2694"/>
                    <a:pt x="959" y="2603"/>
                    <a:pt x="982" y="2511"/>
                  </a:cubicBezTo>
                  <a:cubicBezTo>
                    <a:pt x="1050" y="2352"/>
                    <a:pt x="1119" y="2192"/>
                    <a:pt x="1164" y="2009"/>
                  </a:cubicBezTo>
                  <a:cubicBezTo>
                    <a:pt x="1233" y="1849"/>
                    <a:pt x="1301" y="1690"/>
                    <a:pt x="1370" y="1553"/>
                  </a:cubicBezTo>
                  <a:cubicBezTo>
                    <a:pt x="1438" y="1393"/>
                    <a:pt x="1507" y="1256"/>
                    <a:pt x="1598" y="1119"/>
                  </a:cubicBezTo>
                  <a:cubicBezTo>
                    <a:pt x="1667" y="982"/>
                    <a:pt x="1781" y="822"/>
                    <a:pt x="1872" y="685"/>
                  </a:cubicBezTo>
                  <a:cubicBezTo>
                    <a:pt x="1941" y="617"/>
                    <a:pt x="2009" y="548"/>
                    <a:pt x="2077" y="503"/>
                  </a:cubicBezTo>
                  <a:cubicBezTo>
                    <a:pt x="2100" y="480"/>
                    <a:pt x="2123" y="480"/>
                    <a:pt x="2169" y="457"/>
                  </a:cubicBezTo>
                  <a:cubicBezTo>
                    <a:pt x="2169" y="457"/>
                    <a:pt x="2192" y="434"/>
                    <a:pt x="2214" y="434"/>
                  </a:cubicBezTo>
                  <a:cubicBezTo>
                    <a:pt x="2283" y="411"/>
                    <a:pt x="2329" y="389"/>
                    <a:pt x="2397" y="389"/>
                  </a:cubicBezTo>
                  <a:lnTo>
                    <a:pt x="2534" y="389"/>
                  </a:lnTo>
                  <a:cubicBezTo>
                    <a:pt x="2580" y="411"/>
                    <a:pt x="2625" y="411"/>
                    <a:pt x="2648" y="434"/>
                  </a:cubicBezTo>
                  <a:cubicBezTo>
                    <a:pt x="2671" y="457"/>
                    <a:pt x="2694" y="457"/>
                    <a:pt x="2717" y="480"/>
                  </a:cubicBezTo>
                  <a:cubicBezTo>
                    <a:pt x="2762" y="503"/>
                    <a:pt x="2785" y="548"/>
                    <a:pt x="2808" y="594"/>
                  </a:cubicBezTo>
                  <a:cubicBezTo>
                    <a:pt x="2854" y="640"/>
                    <a:pt x="2876" y="708"/>
                    <a:pt x="2899" y="754"/>
                  </a:cubicBezTo>
                  <a:cubicBezTo>
                    <a:pt x="2922" y="822"/>
                    <a:pt x="2945" y="891"/>
                    <a:pt x="2945" y="936"/>
                  </a:cubicBezTo>
                  <a:cubicBezTo>
                    <a:pt x="2945" y="974"/>
                    <a:pt x="2945" y="1012"/>
                    <a:pt x="2945" y="1051"/>
                  </a:cubicBezTo>
                  <a:cubicBezTo>
                    <a:pt x="2945" y="1119"/>
                    <a:pt x="2945" y="1165"/>
                    <a:pt x="2922" y="1233"/>
                  </a:cubicBezTo>
                  <a:cubicBezTo>
                    <a:pt x="2922" y="1279"/>
                    <a:pt x="2899" y="1347"/>
                    <a:pt x="2876" y="1416"/>
                  </a:cubicBezTo>
                  <a:cubicBezTo>
                    <a:pt x="2876" y="1416"/>
                    <a:pt x="2876" y="1439"/>
                    <a:pt x="2854" y="1461"/>
                  </a:cubicBezTo>
                  <a:cubicBezTo>
                    <a:pt x="2854" y="1461"/>
                    <a:pt x="2854" y="1484"/>
                    <a:pt x="2854" y="1507"/>
                  </a:cubicBezTo>
                  <a:cubicBezTo>
                    <a:pt x="2831" y="1530"/>
                    <a:pt x="2831" y="1576"/>
                    <a:pt x="2808" y="1598"/>
                  </a:cubicBezTo>
                  <a:cubicBezTo>
                    <a:pt x="2785" y="1644"/>
                    <a:pt x="2762" y="1712"/>
                    <a:pt x="2717" y="1781"/>
                  </a:cubicBezTo>
                  <a:cubicBezTo>
                    <a:pt x="2717" y="1781"/>
                    <a:pt x="2717" y="1781"/>
                    <a:pt x="2717" y="1804"/>
                  </a:cubicBezTo>
                  <a:cubicBezTo>
                    <a:pt x="2694" y="1827"/>
                    <a:pt x="2694" y="1849"/>
                    <a:pt x="2717" y="1872"/>
                  </a:cubicBezTo>
                  <a:cubicBezTo>
                    <a:pt x="2739" y="1872"/>
                    <a:pt x="2785" y="1872"/>
                    <a:pt x="2785" y="1849"/>
                  </a:cubicBezTo>
                  <a:cubicBezTo>
                    <a:pt x="2808" y="1804"/>
                    <a:pt x="2831" y="1758"/>
                    <a:pt x="2854" y="1735"/>
                  </a:cubicBezTo>
                  <a:cubicBezTo>
                    <a:pt x="2876" y="1667"/>
                    <a:pt x="2922" y="1598"/>
                    <a:pt x="2945" y="1530"/>
                  </a:cubicBezTo>
                  <a:cubicBezTo>
                    <a:pt x="2990" y="1461"/>
                    <a:pt x="3036" y="1370"/>
                    <a:pt x="3059" y="1302"/>
                  </a:cubicBezTo>
                  <a:cubicBezTo>
                    <a:pt x="3105" y="1233"/>
                    <a:pt x="3127" y="1165"/>
                    <a:pt x="3150" y="1073"/>
                  </a:cubicBezTo>
                  <a:cubicBezTo>
                    <a:pt x="3173" y="1028"/>
                    <a:pt x="3173" y="959"/>
                    <a:pt x="3173" y="891"/>
                  </a:cubicBezTo>
                  <a:cubicBezTo>
                    <a:pt x="3196" y="845"/>
                    <a:pt x="3196" y="799"/>
                    <a:pt x="3173" y="754"/>
                  </a:cubicBezTo>
                  <a:cubicBezTo>
                    <a:pt x="3173" y="708"/>
                    <a:pt x="3173" y="662"/>
                    <a:pt x="3173" y="617"/>
                  </a:cubicBezTo>
                  <a:cubicBezTo>
                    <a:pt x="3150" y="594"/>
                    <a:pt x="3150" y="548"/>
                    <a:pt x="3150" y="526"/>
                  </a:cubicBezTo>
                  <a:cubicBezTo>
                    <a:pt x="3127" y="480"/>
                    <a:pt x="3105" y="434"/>
                    <a:pt x="3082" y="389"/>
                  </a:cubicBezTo>
                  <a:cubicBezTo>
                    <a:pt x="3059" y="343"/>
                    <a:pt x="3036" y="274"/>
                    <a:pt x="2990" y="229"/>
                  </a:cubicBezTo>
                  <a:cubicBezTo>
                    <a:pt x="2968" y="206"/>
                    <a:pt x="2968" y="206"/>
                    <a:pt x="2945" y="183"/>
                  </a:cubicBezTo>
                  <a:cubicBezTo>
                    <a:pt x="2922" y="160"/>
                    <a:pt x="2876" y="138"/>
                    <a:pt x="2854" y="115"/>
                  </a:cubicBezTo>
                  <a:cubicBezTo>
                    <a:pt x="2785" y="92"/>
                    <a:pt x="2717" y="46"/>
                    <a:pt x="2625" y="23"/>
                  </a:cubicBezTo>
                  <a:cubicBezTo>
                    <a:pt x="2557" y="23"/>
                    <a:pt x="2488" y="1"/>
                    <a:pt x="2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14"/>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14"/>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14"/>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14"/>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14"/>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14"/>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14"/>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14"/>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14"/>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14"/>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14"/>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14"/>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14"/>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14"/>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14"/>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14"/>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14"/>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14"/>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14"/>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14"/>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14"/>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14"/>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14"/>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14"/>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14"/>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14"/>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14"/>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14"/>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14"/>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14"/>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14"/>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14"/>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14"/>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14"/>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14"/>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14"/>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14"/>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14"/>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14"/>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14"/>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14"/>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14"/>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14"/>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14"/>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14"/>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14"/>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14"/>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14"/>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14"/>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14"/>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14"/>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14"/>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14"/>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14"/>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14"/>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14"/>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9" name="Google Shape;3299;p14"/>
          <p:cNvSpPr/>
          <p:nvPr/>
        </p:nvSpPr>
        <p:spPr>
          <a:xfrm>
            <a:off x="1776636" y="17651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14"/>
          <p:cNvSpPr/>
          <p:nvPr/>
        </p:nvSpPr>
        <p:spPr>
          <a:xfrm rot="1258828">
            <a:off x="1785179" y="3634020"/>
            <a:ext cx="339518"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14"/>
          <p:cNvSpPr/>
          <p:nvPr/>
        </p:nvSpPr>
        <p:spPr>
          <a:xfrm>
            <a:off x="3800097" y="45903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14"/>
          <p:cNvSpPr/>
          <p:nvPr/>
        </p:nvSpPr>
        <p:spPr>
          <a:xfrm>
            <a:off x="298261" y="3201926"/>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14"/>
          <p:cNvSpPr/>
          <p:nvPr/>
        </p:nvSpPr>
        <p:spPr>
          <a:xfrm rot="-1493856">
            <a:off x="6051179" y="771631"/>
            <a:ext cx="339517" cy="110638"/>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14"/>
          <p:cNvSpPr/>
          <p:nvPr/>
        </p:nvSpPr>
        <p:spPr>
          <a:xfrm>
            <a:off x="6676861" y="438196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14"/>
          <p:cNvSpPr txBox="1">
            <a:spLocks noGrp="1"/>
          </p:cNvSpPr>
          <p:nvPr>
            <p:ph type="title"/>
          </p:nvPr>
        </p:nvSpPr>
        <p:spPr>
          <a:xfrm>
            <a:off x="2259575" y="3045000"/>
            <a:ext cx="6171300" cy="5319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000"/>
              <a:buNone/>
              <a:defRPr sz="25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3306" name="Google Shape;3306;p14"/>
          <p:cNvSpPr txBox="1">
            <a:spLocks noGrp="1"/>
          </p:cNvSpPr>
          <p:nvPr>
            <p:ph type="subTitle" idx="1"/>
          </p:nvPr>
        </p:nvSpPr>
        <p:spPr>
          <a:xfrm>
            <a:off x="2259597" y="1566600"/>
            <a:ext cx="6171300" cy="14784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3000"/>
              <a:buNone/>
              <a:defRPr sz="2500"/>
            </a:lvl1pPr>
            <a:lvl2pPr lvl="1" algn="ctr" rtl="0">
              <a:lnSpc>
                <a:spcPct val="100000"/>
              </a:lnSpc>
              <a:spcBef>
                <a:spcPts val="0"/>
              </a:spcBef>
              <a:spcAft>
                <a:spcPts val="0"/>
              </a:spcAft>
              <a:buSzPts val="3000"/>
              <a:buNone/>
              <a:defRPr sz="3000"/>
            </a:lvl2pPr>
            <a:lvl3pPr lvl="2" algn="ctr" rtl="0">
              <a:lnSpc>
                <a:spcPct val="100000"/>
              </a:lnSpc>
              <a:spcBef>
                <a:spcPts val="1600"/>
              </a:spcBef>
              <a:spcAft>
                <a:spcPts val="0"/>
              </a:spcAft>
              <a:buSzPts val="3000"/>
              <a:buNone/>
              <a:defRPr sz="3000"/>
            </a:lvl3pPr>
            <a:lvl4pPr lvl="3" algn="ctr" rtl="0">
              <a:lnSpc>
                <a:spcPct val="100000"/>
              </a:lnSpc>
              <a:spcBef>
                <a:spcPts val="1600"/>
              </a:spcBef>
              <a:spcAft>
                <a:spcPts val="0"/>
              </a:spcAft>
              <a:buSzPts val="3000"/>
              <a:buNone/>
              <a:defRPr sz="3000"/>
            </a:lvl4pPr>
            <a:lvl5pPr lvl="4" algn="ctr" rtl="0">
              <a:lnSpc>
                <a:spcPct val="100000"/>
              </a:lnSpc>
              <a:spcBef>
                <a:spcPts val="1600"/>
              </a:spcBef>
              <a:spcAft>
                <a:spcPts val="0"/>
              </a:spcAft>
              <a:buSzPts val="3000"/>
              <a:buNone/>
              <a:defRPr sz="3000"/>
            </a:lvl5pPr>
            <a:lvl6pPr lvl="5" algn="ctr" rtl="0">
              <a:lnSpc>
                <a:spcPct val="100000"/>
              </a:lnSpc>
              <a:spcBef>
                <a:spcPts val="1600"/>
              </a:spcBef>
              <a:spcAft>
                <a:spcPts val="0"/>
              </a:spcAft>
              <a:buSzPts val="3000"/>
              <a:buNone/>
              <a:defRPr sz="3000"/>
            </a:lvl6pPr>
            <a:lvl7pPr lvl="6" algn="ctr" rtl="0">
              <a:lnSpc>
                <a:spcPct val="100000"/>
              </a:lnSpc>
              <a:spcBef>
                <a:spcPts val="1600"/>
              </a:spcBef>
              <a:spcAft>
                <a:spcPts val="0"/>
              </a:spcAft>
              <a:buSzPts val="3000"/>
              <a:buNone/>
              <a:defRPr sz="3000"/>
            </a:lvl7pPr>
            <a:lvl8pPr lvl="7" algn="ctr" rtl="0">
              <a:lnSpc>
                <a:spcPct val="100000"/>
              </a:lnSpc>
              <a:spcBef>
                <a:spcPts val="1600"/>
              </a:spcBef>
              <a:spcAft>
                <a:spcPts val="0"/>
              </a:spcAft>
              <a:buSzPts val="3000"/>
              <a:buNone/>
              <a:defRPr sz="3000"/>
            </a:lvl8pPr>
            <a:lvl9pPr lvl="8" algn="ctr" rtl="0">
              <a:lnSpc>
                <a:spcPct val="100000"/>
              </a:lnSpc>
              <a:spcBef>
                <a:spcPts val="1600"/>
              </a:spcBef>
              <a:spcAft>
                <a:spcPts val="1600"/>
              </a:spcAft>
              <a:buSzPts val="3000"/>
              <a:buNone/>
              <a:defRPr sz="30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CUSTOM_4">
    <p:spTree>
      <p:nvGrpSpPr>
        <p:cNvPr id="1" name="Shape 3307"/>
        <p:cNvGrpSpPr/>
        <p:nvPr/>
      </p:nvGrpSpPr>
      <p:grpSpPr>
        <a:xfrm>
          <a:off x="0" y="0"/>
          <a:ext cx="0" cy="0"/>
          <a:chOff x="0" y="0"/>
          <a:chExt cx="0" cy="0"/>
        </a:xfrm>
      </p:grpSpPr>
      <p:sp>
        <p:nvSpPr>
          <p:cNvPr id="3308" name="Google Shape;3308;p15"/>
          <p:cNvSpPr/>
          <p:nvPr/>
        </p:nvSpPr>
        <p:spPr>
          <a:xfrm>
            <a:off x="-455680" y="3270085"/>
            <a:ext cx="2071325" cy="2403875"/>
          </a:xfrm>
          <a:custGeom>
            <a:avLst/>
            <a:gdLst/>
            <a:ahLst/>
            <a:cxnLst/>
            <a:rect l="l" t="t" r="r" b="b"/>
            <a:pathLst>
              <a:path w="82853" h="96155" extrusionOk="0">
                <a:moveTo>
                  <a:pt x="6496" y="2260"/>
                </a:moveTo>
                <a:cubicBezTo>
                  <a:pt x="9838" y="-8034"/>
                  <a:pt x="22805" y="21778"/>
                  <a:pt x="26548" y="28729"/>
                </a:cubicBezTo>
                <a:cubicBezTo>
                  <a:pt x="30291" y="35681"/>
                  <a:pt x="26415" y="40360"/>
                  <a:pt x="28955" y="43969"/>
                </a:cubicBezTo>
                <a:cubicBezTo>
                  <a:pt x="31495" y="47579"/>
                  <a:pt x="38847" y="46777"/>
                  <a:pt x="41788" y="50386"/>
                </a:cubicBezTo>
                <a:cubicBezTo>
                  <a:pt x="44729" y="53996"/>
                  <a:pt x="42992" y="62685"/>
                  <a:pt x="46601" y="65626"/>
                </a:cubicBezTo>
                <a:cubicBezTo>
                  <a:pt x="50211" y="68567"/>
                  <a:pt x="57830" y="64824"/>
                  <a:pt x="63445" y="68032"/>
                </a:cubicBezTo>
                <a:cubicBezTo>
                  <a:pt x="69060" y="71241"/>
                  <a:pt x="89782" y="81134"/>
                  <a:pt x="80290" y="84877"/>
                </a:cubicBezTo>
                <a:cubicBezTo>
                  <a:pt x="70799" y="88620"/>
                  <a:pt x="18795" y="104261"/>
                  <a:pt x="6496" y="90491"/>
                </a:cubicBezTo>
                <a:cubicBezTo>
                  <a:pt x="-5803" y="76722"/>
                  <a:pt x="3154" y="12554"/>
                  <a:pt x="6496" y="2260"/>
                </a:cubicBezTo>
                <a:close/>
              </a:path>
            </a:pathLst>
          </a:custGeom>
          <a:solidFill>
            <a:schemeClr val="lt2"/>
          </a:solidFill>
          <a:ln>
            <a:noFill/>
          </a:ln>
        </p:spPr>
      </p:sp>
      <p:sp>
        <p:nvSpPr>
          <p:cNvPr id="3309" name="Google Shape;3309;p15"/>
          <p:cNvSpPr/>
          <p:nvPr/>
        </p:nvSpPr>
        <p:spPr>
          <a:xfrm>
            <a:off x="6875981" y="-653879"/>
            <a:ext cx="3311399" cy="4144638"/>
          </a:xfrm>
          <a:custGeom>
            <a:avLst/>
            <a:gdLst/>
            <a:ahLst/>
            <a:cxnLst/>
            <a:rect l="l" t="t" r="r" b="b"/>
            <a:pathLst>
              <a:path w="87725" h="109799" extrusionOk="0">
                <a:moveTo>
                  <a:pt x="3340" y="8686"/>
                </a:moveTo>
                <a:cubicBezTo>
                  <a:pt x="-7622" y="12563"/>
                  <a:pt x="11361" y="24060"/>
                  <a:pt x="17778" y="31145"/>
                </a:cubicBezTo>
                <a:cubicBezTo>
                  <a:pt x="24195" y="38230"/>
                  <a:pt x="35959" y="41840"/>
                  <a:pt x="41841" y="51198"/>
                </a:cubicBezTo>
                <a:cubicBezTo>
                  <a:pt x="47723" y="60556"/>
                  <a:pt x="47723" y="78203"/>
                  <a:pt x="53070" y="87293"/>
                </a:cubicBezTo>
                <a:cubicBezTo>
                  <a:pt x="58417" y="96384"/>
                  <a:pt x="68845" y="118976"/>
                  <a:pt x="73925" y="105741"/>
                </a:cubicBezTo>
                <a:cubicBezTo>
                  <a:pt x="79005" y="92506"/>
                  <a:pt x="95314" y="24060"/>
                  <a:pt x="83550" y="7884"/>
                </a:cubicBezTo>
                <a:cubicBezTo>
                  <a:pt x="71786" y="-8292"/>
                  <a:pt x="14302" y="4809"/>
                  <a:pt x="3340" y="8686"/>
                </a:cubicBezTo>
                <a:close/>
              </a:path>
            </a:pathLst>
          </a:custGeom>
          <a:solidFill>
            <a:schemeClr val="accent3"/>
          </a:solidFill>
          <a:ln>
            <a:noFill/>
          </a:ln>
        </p:spPr>
      </p:sp>
      <p:pic>
        <p:nvPicPr>
          <p:cNvPr id="3310" name="Google Shape;3310;p1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3311" name="Google Shape;3311;p15"/>
          <p:cNvGrpSpPr/>
          <p:nvPr/>
        </p:nvGrpSpPr>
        <p:grpSpPr>
          <a:xfrm rot="-3555206">
            <a:off x="8676544" y="1113744"/>
            <a:ext cx="201703" cy="313099"/>
            <a:chOff x="1036425" y="2562175"/>
            <a:chExt cx="119850" cy="186050"/>
          </a:xfrm>
        </p:grpSpPr>
        <p:sp>
          <p:nvSpPr>
            <p:cNvPr id="3312" name="Google Shape;3312;p15"/>
            <p:cNvSpPr/>
            <p:nvPr/>
          </p:nvSpPr>
          <p:spPr>
            <a:xfrm>
              <a:off x="1036425" y="2562175"/>
              <a:ext cx="119850" cy="111300"/>
            </a:xfrm>
            <a:custGeom>
              <a:avLst/>
              <a:gdLst/>
              <a:ahLst/>
              <a:cxnLst/>
              <a:rect l="l" t="t" r="r" b="b"/>
              <a:pathLst>
                <a:path w="4794" h="4452" extrusionOk="0">
                  <a:moveTo>
                    <a:pt x="4634" y="1"/>
                  </a:moveTo>
                  <a:cubicBezTo>
                    <a:pt x="4634" y="1"/>
                    <a:pt x="4611" y="1"/>
                    <a:pt x="4588" y="24"/>
                  </a:cubicBezTo>
                  <a:cubicBezTo>
                    <a:pt x="4064" y="298"/>
                    <a:pt x="3607" y="572"/>
                    <a:pt x="3173" y="845"/>
                  </a:cubicBezTo>
                  <a:lnTo>
                    <a:pt x="2671" y="1165"/>
                  </a:lnTo>
                  <a:cubicBezTo>
                    <a:pt x="2101" y="1530"/>
                    <a:pt x="1667" y="1827"/>
                    <a:pt x="1302" y="2124"/>
                  </a:cubicBezTo>
                  <a:cubicBezTo>
                    <a:pt x="1028" y="2329"/>
                    <a:pt x="822" y="2535"/>
                    <a:pt x="617" y="2717"/>
                  </a:cubicBezTo>
                  <a:cubicBezTo>
                    <a:pt x="526" y="2808"/>
                    <a:pt x="434" y="2923"/>
                    <a:pt x="366" y="3014"/>
                  </a:cubicBezTo>
                  <a:cubicBezTo>
                    <a:pt x="275" y="3105"/>
                    <a:pt x="206" y="3196"/>
                    <a:pt x="160" y="3311"/>
                  </a:cubicBezTo>
                  <a:cubicBezTo>
                    <a:pt x="46" y="3516"/>
                    <a:pt x="1" y="3699"/>
                    <a:pt x="23" y="3858"/>
                  </a:cubicBezTo>
                  <a:cubicBezTo>
                    <a:pt x="69" y="4041"/>
                    <a:pt x="183" y="4201"/>
                    <a:pt x="389" y="4315"/>
                  </a:cubicBezTo>
                  <a:cubicBezTo>
                    <a:pt x="457" y="4383"/>
                    <a:pt x="548" y="4406"/>
                    <a:pt x="663" y="4429"/>
                  </a:cubicBezTo>
                  <a:cubicBezTo>
                    <a:pt x="731" y="4452"/>
                    <a:pt x="799" y="4452"/>
                    <a:pt x="868" y="4452"/>
                  </a:cubicBezTo>
                  <a:lnTo>
                    <a:pt x="959" y="4452"/>
                  </a:lnTo>
                  <a:cubicBezTo>
                    <a:pt x="1142" y="4429"/>
                    <a:pt x="1324" y="4361"/>
                    <a:pt x="1530" y="4246"/>
                  </a:cubicBezTo>
                  <a:cubicBezTo>
                    <a:pt x="1735" y="4155"/>
                    <a:pt x="1918" y="3995"/>
                    <a:pt x="2146" y="3790"/>
                  </a:cubicBezTo>
                  <a:cubicBezTo>
                    <a:pt x="2329" y="3630"/>
                    <a:pt x="2511" y="3425"/>
                    <a:pt x="2740" y="3174"/>
                  </a:cubicBezTo>
                  <a:cubicBezTo>
                    <a:pt x="3082" y="2763"/>
                    <a:pt x="3424" y="2306"/>
                    <a:pt x="3812" y="1713"/>
                  </a:cubicBezTo>
                  <a:cubicBezTo>
                    <a:pt x="4064" y="1348"/>
                    <a:pt x="4292" y="960"/>
                    <a:pt x="4588" y="480"/>
                  </a:cubicBezTo>
                  <a:lnTo>
                    <a:pt x="4657" y="343"/>
                  </a:lnTo>
                  <a:lnTo>
                    <a:pt x="4703" y="252"/>
                  </a:lnTo>
                  <a:lnTo>
                    <a:pt x="4748" y="161"/>
                  </a:lnTo>
                  <a:cubicBezTo>
                    <a:pt x="4794" y="115"/>
                    <a:pt x="4771" y="69"/>
                    <a:pt x="4725" y="47"/>
                  </a:cubicBezTo>
                  <a:cubicBezTo>
                    <a:pt x="4725" y="24"/>
                    <a:pt x="4703" y="24"/>
                    <a:pt x="4703" y="24"/>
                  </a:cubicBezTo>
                  <a:cubicBezTo>
                    <a:pt x="4680" y="24"/>
                    <a:pt x="4657" y="1"/>
                    <a:pt x="4634"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15"/>
            <p:cNvSpPr/>
            <p:nvPr/>
          </p:nvSpPr>
          <p:spPr>
            <a:xfrm>
              <a:off x="1095200" y="2640925"/>
              <a:ext cx="51375" cy="107300"/>
            </a:xfrm>
            <a:custGeom>
              <a:avLst/>
              <a:gdLst/>
              <a:ahLst/>
              <a:cxnLst/>
              <a:rect l="l" t="t" r="r" b="b"/>
              <a:pathLst>
                <a:path w="2055" h="4292" extrusionOk="0">
                  <a:moveTo>
                    <a:pt x="1918" y="1"/>
                  </a:moveTo>
                  <a:cubicBezTo>
                    <a:pt x="1895" y="24"/>
                    <a:pt x="1895" y="24"/>
                    <a:pt x="1895" y="46"/>
                  </a:cubicBezTo>
                  <a:cubicBezTo>
                    <a:pt x="1849" y="46"/>
                    <a:pt x="1827" y="69"/>
                    <a:pt x="1827" y="92"/>
                  </a:cubicBezTo>
                  <a:cubicBezTo>
                    <a:pt x="1781" y="138"/>
                    <a:pt x="1758" y="183"/>
                    <a:pt x="1735" y="229"/>
                  </a:cubicBezTo>
                  <a:cubicBezTo>
                    <a:pt x="1598" y="457"/>
                    <a:pt x="1439" y="663"/>
                    <a:pt x="1302" y="868"/>
                  </a:cubicBezTo>
                  <a:lnTo>
                    <a:pt x="1279" y="914"/>
                  </a:lnTo>
                  <a:cubicBezTo>
                    <a:pt x="1096" y="1165"/>
                    <a:pt x="936" y="1393"/>
                    <a:pt x="822" y="1599"/>
                  </a:cubicBezTo>
                  <a:cubicBezTo>
                    <a:pt x="617" y="1895"/>
                    <a:pt x="480" y="2146"/>
                    <a:pt x="343" y="2420"/>
                  </a:cubicBezTo>
                  <a:cubicBezTo>
                    <a:pt x="183" y="2717"/>
                    <a:pt x="92" y="2991"/>
                    <a:pt x="46" y="3242"/>
                  </a:cubicBezTo>
                  <a:cubicBezTo>
                    <a:pt x="1" y="3356"/>
                    <a:pt x="1" y="3493"/>
                    <a:pt x="1" y="3607"/>
                  </a:cubicBezTo>
                  <a:cubicBezTo>
                    <a:pt x="1" y="3721"/>
                    <a:pt x="23" y="3813"/>
                    <a:pt x="69" y="3904"/>
                  </a:cubicBezTo>
                  <a:cubicBezTo>
                    <a:pt x="115" y="3995"/>
                    <a:pt x="183" y="4087"/>
                    <a:pt x="275" y="4155"/>
                  </a:cubicBezTo>
                  <a:cubicBezTo>
                    <a:pt x="343" y="4201"/>
                    <a:pt x="434" y="4246"/>
                    <a:pt x="526" y="4269"/>
                  </a:cubicBezTo>
                  <a:cubicBezTo>
                    <a:pt x="571" y="4269"/>
                    <a:pt x="617" y="4292"/>
                    <a:pt x="640" y="4292"/>
                  </a:cubicBezTo>
                  <a:cubicBezTo>
                    <a:pt x="685" y="4292"/>
                    <a:pt x="731" y="4269"/>
                    <a:pt x="777" y="4269"/>
                  </a:cubicBezTo>
                  <a:cubicBezTo>
                    <a:pt x="845" y="4246"/>
                    <a:pt x="914" y="4223"/>
                    <a:pt x="982" y="4178"/>
                  </a:cubicBezTo>
                  <a:cubicBezTo>
                    <a:pt x="1142" y="4041"/>
                    <a:pt x="1256" y="3881"/>
                    <a:pt x="1324" y="3721"/>
                  </a:cubicBezTo>
                  <a:cubicBezTo>
                    <a:pt x="1461" y="3516"/>
                    <a:pt x="1530" y="3265"/>
                    <a:pt x="1598" y="3059"/>
                  </a:cubicBezTo>
                  <a:cubicBezTo>
                    <a:pt x="1667" y="2854"/>
                    <a:pt x="1713" y="2603"/>
                    <a:pt x="1781" y="2283"/>
                  </a:cubicBezTo>
                  <a:cubicBezTo>
                    <a:pt x="1872" y="1827"/>
                    <a:pt x="1941" y="1348"/>
                    <a:pt x="2009" y="777"/>
                  </a:cubicBezTo>
                  <a:cubicBezTo>
                    <a:pt x="2032" y="526"/>
                    <a:pt x="2032" y="298"/>
                    <a:pt x="2055" y="92"/>
                  </a:cubicBezTo>
                  <a:cubicBezTo>
                    <a:pt x="2055" y="69"/>
                    <a:pt x="2055" y="46"/>
                    <a:pt x="2032" y="24"/>
                  </a:cubicBezTo>
                  <a:cubicBezTo>
                    <a:pt x="2032" y="24"/>
                    <a:pt x="2009" y="1"/>
                    <a:pt x="1986"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4" name="Google Shape;3314;p15"/>
          <p:cNvGrpSpPr/>
          <p:nvPr/>
        </p:nvGrpSpPr>
        <p:grpSpPr>
          <a:xfrm rot="-6298890">
            <a:off x="8076988" y="231517"/>
            <a:ext cx="909378" cy="770294"/>
            <a:chOff x="6536750" y="766975"/>
            <a:chExt cx="776100" cy="657400"/>
          </a:xfrm>
        </p:grpSpPr>
        <p:sp>
          <p:nvSpPr>
            <p:cNvPr id="3315" name="Google Shape;3315;p15"/>
            <p:cNvSpPr/>
            <p:nvPr/>
          </p:nvSpPr>
          <p:spPr>
            <a:xfrm>
              <a:off x="6536750" y="766975"/>
              <a:ext cx="776100" cy="657400"/>
            </a:xfrm>
            <a:custGeom>
              <a:avLst/>
              <a:gdLst/>
              <a:ahLst/>
              <a:cxnLst/>
              <a:rect l="l" t="t" r="r" b="b"/>
              <a:pathLst>
                <a:path w="31044" h="26296" extrusionOk="0">
                  <a:moveTo>
                    <a:pt x="27391" y="1"/>
                  </a:moveTo>
                  <a:cubicBezTo>
                    <a:pt x="27072" y="1"/>
                    <a:pt x="26706" y="46"/>
                    <a:pt x="26364" y="160"/>
                  </a:cubicBezTo>
                  <a:cubicBezTo>
                    <a:pt x="25907" y="275"/>
                    <a:pt x="25474" y="480"/>
                    <a:pt x="25017" y="800"/>
                  </a:cubicBezTo>
                  <a:lnTo>
                    <a:pt x="24994" y="800"/>
                  </a:lnTo>
                  <a:cubicBezTo>
                    <a:pt x="24789" y="754"/>
                    <a:pt x="24584" y="731"/>
                    <a:pt x="24378" y="708"/>
                  </a:cubicBezTo>
                  <a:cubicBezTo>
                    <a:pt x="24196" y="685"/>
                    <a:pt x="24013" y="685"/>
                    <a:pt x="23830" y="685"/>
                  </a:cubicBezTo>
                  <a:cubicBezTo>
                    <a:pt x="22666" y="685"/>
                    <a:pt x="21457" y="1028"/>
                    <a:pt x="20110" y="1713"/>
                  </a:cubicBezTo>
                  <a:cubicBezTo>
                    <a:pt x="19539" y="2032"/>
                    <a:pt x="18946" y="2374"/>
                    <a:pt x="18284" y="2854"/>
                  </a:cubicBezTo>
                  <a:cubicBezTo>
                    <a:pt x="17987" y="3059"/>
                    <a:pt x="17690" y="3265"/>
                    <a:pt x="17416" y="3493"/>
                  </a:cubicBezTo>
                  <a:cubicBezTo>
                    <a:pt x="17097" y="3721"/>
                    <a:pt x="16800" y="3949"/>
                    <a:pt x="16503" y="4178"/>
                  </a:cubicBezTo>
                  <a:cubicBezTo>
                    <a:pt x="15636" y="4862"/>
                    <a:pt x="14746" y="5593"/>
                    <a:pt x="13764" y="6415"/>
                  </a:cubicBezTo>
                  <a:cubicBezTo>
                    <a:pt x="13719" y="6460"/>
                    <a:pt x="13673" y="6483"/>
                    <a:pt x="13627" y="6529"/>
                  </a:cubicBezTo>
                  <a:cubicBezTo>
                    <a:pt x="13605" y="6529"/>
                    <a:pt x="13605" y="6552"/>
                    <a:pt x="13605" y="6552"/>
                  </a:cubicBezTo>
                  <a:cubicBezTo>
                    <a:pt x="13513" y="6620"/>
                    <a:pt x="13445" y="6688"/>
                    <a:pt x="13376" y="6757"/>
                  </a:cubicBezTo>
                  <a:lnTo>
                    <a:pt x="13308" y="6825"/>
                  </a:lnTo>
                  <a:cubicBezTo>
                    <a:pt x="13194" y="6917"/>
                    <a:pt x="13057" y="7031"/>
                    <a:pt x="12943" y="7122"/>
                  </a:cubicBezTo>
                  <a:cubicBezTo>
                    <a:pt x="11756" y="8172"/>
                    <a:pt x="10637" y="9245"/>
                    <a:pt x="9587" y="10341"/>
                  </a:cubicBezTo>
                  <a:cubicBezTo>
                    <a:pt x="8537" y="11413"/>
                    <a:pt x="7510" y="12577"/>
                    <a:pt x="6506" y="13787"/>
                  </a:cubicBezTo>
                  <a:cubicBezTo>
                    <a:pt x="6301" y="14015"/>
                    <a:pt x="6118" y="14244"/>
                    <a:pt x="5935" y="14472"/>
                  </a:cubicBezTo>
                  <a:cubicBezTo>
                    <a:pt x="5821" y="14563"/>
                    <a:pt x="5707" y="14654"/>
                    <a:pt x="5616" y="14769"/>
                  </a:cubicBezTo>
                  <a:lnTo>
                    <a:pt x="5456" y="14928"/>
                  </a:lnTo>
                  <a:cubicBezTo>
                    <a:pt x="5296" y="15111"/>
                    <a:pt x="5182" y="15316"/>
                    <a:pt x="5114" y="15545"/>
                  </a:cubicBezTo>
                  <a:cubicBezTo>
                    <a:pt x="4634" y="16161"/>
                    <a:pt x="4155" y="16823"/>
                    <a:pt x="3698" y="17462"/>
                  </a:cubicBezTo>
                  <a:cubicBezTo>
                    <a:pt x="3288" y="18055"/>
                    <a:pt x="2854" y="18695"/>
                    <a:pt x="2420" y="19379"/>
                  </a:cubicBezTo>
                  <a:cubicBezTo>
                    <a:pt x="2215" y="19699"/>
                    <a:pt x="2009" y="20018"/>
                    <a:pt x="1804" y="20361"/>
                  </a:cubicBezTo>
                  <a:cubicBezTo>
                    <a:pt x="1599" y="20703"/>
                    <a:pt x="1370" y="21046"/>
                    <a:pt x="1165" y="21388"/>
                  </a:cubicBezTo>
                  <a:cubicBezTo>
                    <a:pt x="1119" y="21502"/>
                    <a:pt x="1051" y="21616"/>
                    <a:pt x="982" y="21707"/>
                  </a:cubicBezTo>
                  <a:cubicBezTo>
                    <a:pt x="982" y="21707"/>
                    <a:pt x="959" y="21799"/>
                    <a:pt x="937" y="21799"/>
                  </a:cubicBezTo>
                  <a:cubicBezTo>
                    <a:pt x="754" y="22027"/>
                    <a:pt x="594" y="22278"/>
                    <a:pt x="457" y="22529"/>
                  </a:cubicBezTo>
                  <a:cubicBezTo>
                    <a:pt x="252" y="22894"/>
                    <a:pt x="138" y="23260"/>
                    <a:pt x="92" y="23625"/>
                  </a:cubicBezTo>
                  <a:cubicBezTo>
                    <a:pt x="1" y="24287"/>
                    <a:pt x="183" y="24971"/>
                    <a:pt x="640" y="25474"/>
                  </a:cubicBezTo>
                  <a:cubicBezTo>
                    <a:pt x="1096" y="25999"/>
                    <a:pt x="1735" y="26295"/>
                    <a:pt x="2443" y="26295"/>
                  </a:cubicBezTo>
                  <a:cubicBezTo>
                    <a:pt x="2808" y="26295"/>
                    <a:pt x="3151" y="26227"/>
                    <a:pt x="3539" y="26090"/>
                  </a:cubicBezTo>
                  <a:cubicBezTo>
                    <a:pt x="3790" y="25999"/>
                    <a:pt x="4018" y="25885"/>
                    <a:pt x="4201" y="25770"/>
                  </a:cubicBezTo>
                  <a:cubicBezTo>
                    <a:pt x="4246" y="25770"/>
                    <a:pt x="4292" y="25748"/>
                    <a:pt x="4338" y="25748"/>
                  </a:cubicBezTo>
                  <a:cubicBezTo>
                    <a:pt x="4452" y="25702"/>
                    <a:pt x="4566" y="25656"/>
                    <a:pt x="4680" y="25633"/>
                  </a:cubicBezTo>
                  <a:cubicBezTo>
                    <a:pt x="5068" y="25496"/>
                    <a:pt x="5456" y="25360"/>
                    <a:pt x="5821" y="25223"/>
                  </a:cubicBezTo>
                  <a:cubicBezTo>
                    <a:pt x="6186" y="25086"/>
                    <a:pt x="6552" y="24949"/>
                    <a:pt x="6917" y="24812"/>
                  </a:cubicBezTo>
                  <a:cubicBezTo>
                    <a:pt x="7647" y="24515"/>
                    <a:pt x="8355" y="24241"/>
                    <a:pt x="9040" y="23944"/>
                  </a:cubicBezTo>
                  <a:cubicBezTo>
                    <a:pt x="10432" y="23328"/>
                    <a:pt x="11847" y="22643"/>
                    <a:pt x="13194" y="21913"/>
                  </a:cubicBezTo>
                  <a:cubicBezTo>
                    <a:pt x="14381" y="21274"/>
                    <a:pt x="15545" y="20612"/>
                    <a:pt x="16640" y="19927"/>
                  </a:cubicBezTo>
                  <a:cubicBezTo>
                    <a:pt x="16846" y="20087"/>
                    <a:pt x="17097" y="20224"/>
                    <a:pt x="17371" y="20292"/>
                  </a:cubicBezTo>
                  <a:cubicBezTo>
                    <a:pt x="17599" y="20384"/>
                    <a:pt x="17850" y="20429"/>
                    <a:pt x="18124" y="20429"/>
                  </a:cubicBezTo>
                  <a:cubicBezTo>
                    <a:pt x="18170" y="20429"/>
                    <a:pt x="18215" y="20452"/>
                    <a:pt x="18284" y="20452"/>
                  </a:cubicBezTo>
                  <a:cubicBezTo>
                    <a:pt x="18466" y="20452"/>
                    <a:pt x="18672" y="20429"/>
                    <a:pt x="18877" y="20384"/>
                  </a:cubicBezTo>
                  <a:cubicBezTo>
                    <a:pt x="19060" y="20361"/>
                    <a:pt x="19242" y="20315"/>
                    <a:pt x="19402" y="20269"/>
                  </a:cubicBezTo>
                  <a:cubicBezTo>
                    <a:pt x="19585" y="20224"/>
                    <a:pt x="19745" y="20155"/>
                    <a:pt x="19904" y="20110"/>
                  </a:cubicBezTo>
                  <a:cubicBezTo>
                    <a:pt x="20475" y="19904"/>
                    <a:pt x="21046" y="19608"/>
                    <a:pt x="21662" y="19242"/>
                  </a:cubicBezTo>
                  <a:cubicBezTo>
                    <a:pt x="22141" y="18946"/>
                    <a:pt x="22621" y="18603"/>
                    <a:pt x="23191" y="18170"/>
                  </a:cubicBezTo>
                  <a:cubicBezTo>
                    <a:pt x="23671" y="17782"/>
                    <a:pt x="24104" y="17394"/>
                    <a:pt x="24492" y="17074"/>
                  </a:cubicBezTo>
                  <a:lnTo>
                    <a:pt x="25063" y="16572"/>
                  </a:lnTo>
                  <a:cubicBezTo>
                    <a:pt x="25268" y="16366"/>
                    <a:pt x="25497" y="16161"/>
                    <a:pt x="25702" y="15956"/>
                  </a:cubicBezTo>
                  <a:cubicBezTo>
                    <a:pt x="26181" y="15499"/>
                    <a:pt x="26615" y="15043"/>
                    <a:pt x="27026" y="14563"/>
                  </a:cubicBezTo>
                  <a:cubicBezTo>
                    <a:pt x="27460" y="14038"/>
                    <a:pt x="27848" y="13513"/>
                    <a:pt x="28190" y="12988"/>
                  </a:cubicBezTo>
                  <a:cubicBezTo>
                    <a:pt x="28464" y="12577"/>
                    <a:pt x="28715" y="12167"/>
                    <a:pt x="28898" y="11756"/>
                  </a:cubicBezTo>
                  <a:cubicBezTo>
                    <a:pt x="29149" y="11208"/>
                    <a:pt x="29331" y="10729"/>
                    <a:pt x="29445" y="10249"/>
                  </a:cubicBezTo>
                  <a:cubicBezTo>
                    <a:pt x="29605" y="9473"/>
                    <a:pt x="29560" y="8766"/>
                    <a:pt x="29331" y="8126"/>
                  </a:cubicBezTo>
                  <a:cubicBezTo>
                    <a:pt x="29377" y="7921"/>
                    <a:pt x="29423" y="7716"/>
                    <a:pt x="29468" y="7510"/>
                  </a:cubicBezTo>
                  <a:cubicBezTo>
                    <a:pt x="29514" y="7350"/>
                    <a:pt x="29537" y="7168"/>
                    <a:pt x="29560" y="6985"/>
                  </a:cubicBezTo>
                  <a:cubicBezTo>
                    <a:pt x="29582" y="6780"/>
                    <a:pt x="29582" y="6552"/>
                    <a:pt x="29582" y="6346"/>
                  </a:cubicBezTo>
                  <a:cubicBezTo>
                    <a:pt x="29788" y="6141"/>
                    <a:pt x="29993" y="5935"/>
                    <a:pt x="30176" y="5707"/>
                  </a:cubicBezTo>
                  <a:cubicBezTo>
                    <a:pt x="30495" y="5296"/>
                    <a:pt x="30724" y="4885"/>
                    <a:pt x="30861" y="4429"/>
                  </a:cubicBezTo>
                  <a:cubicBezTo>
                    <a:pt x="31020" y="3927"/>
                    <a:pt x="31043" y="3379"/>
                    <a:pt x="30929" y="2854"/>
                  </a:cubicBezTo>
                  <a:cubicBezTo>
                    <a:pt x="30815" y="2260"/>
                    <a:pt x="30541" y="1735"/>
                    <a:pt x="30130" y="1256"/>
                  </a:cubicBezTo>
                  <a:cubicBezTo>
                    <a:pt x="30107" y="1256"/>
                    <a:pt x="30084" y="1233"/>
                    <a:pt x="30084" y="1210"/>
                  </a:cubicBezTo>
                  <a:cubicBezTo>
                    <a:pt x="29833" y="959"/>
                    <a:pt x="29582" y="731"/>
                    <a:pt x="29308" y="571"/>
                  </a:cubicBezTo>
                  <a:cubicBezTo>
                    <a:pt x="28875" y="297"/>
                    <a:pt x="28418" y="115"/>
                    <a:pt x="27916" y="46"/>
                  </a:cubicBezTo>
                  <a:cubicBezTo>
                    <a:pt x="27756" y="23"/>
                    <a:pt x="27574" y="1"/>
                    <a:pt x="27391"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15"/>
            <p:cNvSpPr/>
            <p:nvPr/>
          </p:nvSpPr>
          <p:spPr>
            <a:xfrm>
              <a:off x="6909375" y="832600"/>
              <a:ext cx="317300" cy="304750"/>
            </a:xfrm>
            <a:custGeom>
              <a:avLst/>
              <a:gdLst/>
              <a:ahLst/>
              <a:cxnLst/>
              <a:rect l="l" t="t" r="r" b="b"/>
              <a:pathLst>
                <a:path w="12692" h="12190" extrusionOk="0">
                  <a:moveTo>
                    <a:pt x="8720" y="1"/>
                  </a:moveTo>
                  <a:cubicBezTo>
                    <a:pt x="8537" y="23"/>
                    <a:pt x="8378" y="23"/>
                    <a:pt x="8218" y="69"/>
                  </a:cubicBezTo>
                  <a:cubicBezTo>
                    <a:pt x="8058" y="92"/>
                    <a:pt x="7875" y="138"/>
                    <a:pt x="7693" y="206"/>
                  </a:cubicBezTo>
                  <a:cubicBezTo>
                    <a:pt x="7487" y="274"/>
                    <a:pt x="7328" y="320"/>
                    <a:pt x="7168" y="389"/>
                  </a:cubicBezTo>
                  <a:cubicBezTo>
                    <a:pt x="7077" y="411"/>
                    <a:pt x="7008" y="457"/>
                    <a:pt x="6917" y="480"/>
                  </a:cubicBezTo>
                  <a:cubicBezTo>
                    <a:pt x="6848" y="503"/>
                    <a:pt x="6780" y="548"/>
                    <a:pt x="6688" y="571"/>
                  </a:cubicBezTo>
                  <a:lnTo>
                    <a:pt x="6643" y="594"/>
                  </a:lnTo>
                  <a:lnTo>
                    <a:pt x="6163" y="822"/>
                  </a:lnTo>
                  <a:cubicBezTo>
                    <a:pt x="6072" y="845"/>
                    <a:pt x="6004" y="891"/>
                    <a:pt x="5935" y="936"/>
                  </a:cubicBezTo>
                  <a:cubicBezTo>
                    <a:pt x="5867" y="959"/>
                    <a:pt x="5798" y="1005"/>
                    <a:pt x="5730" y="1051"/>
                  </a:cubicBezTo>
                  <a:lnTo>
                    <a:pt x="5684" y="1051"/>
                  </a:lnTo>
                  <a:lnTo>
                    <a:pt x="5616" y="1119"/>
                  </a:lnTo>
                  <a:cubicBezTo>
                    <a:pt x="5479" y="1187"/>
                    <a:pt x="5342" y="1279"/>
                    <a:pt x="5205" y="1347"/>
                  </a:cubicBezTo>
                  <a:lnTo>
                    <a:pt x="5228" y="1347"/>
                  </a:lnTo>
                  <a:lnTo>
                    <a:pt x="5159" y="1370"/>
                  </a:lnTo>
                  <a:lnTo>
                    <a:pt x="5114" y="1393"/>
                  </a:lnTo>
                  <a:lnTo>
                    <a:pt x="5114" y="1416"/>
                  </a:lnTo>
                  <a:lnTo>
                    <a:pt x="5091" y="1416"/>
                  </a:lnTo>
                  <a:lnTo>
                    <a:pt x="5068" y="1439"/>
                  </a:lnTo>
                  <a:cubicBezTo>
                    <a:pt x="4931" y="1530"/>
                    <a:pt x="4771" y="1621"/>
                    <a:pt x="4634" y="1712"/>
                  </a:cubicBezTo>
                  <a:cubicBezTo>
                    <a:pt x="4497" y="1804"/>
                    <a:pt x="4337" y="1918"/>
                    <a:pt x="4201" y="2009"/>
                  </a:cubicBezTo>
                  <a:cubicBezTo>
                    <a:pt x="4109" y="2100"/>
                    <a:pt x="3995" y="2169"/>
                    <a:pt x="3904" y="2260"/>
                  </a:cubicBezTo>
                  <a:lnTo>
                    <a:pt x="3790" y="2329"/>
                  </a:lnTo>
                  <a:cubicBezTo>
                    <a:pt x="3653" y="2443"/>
                    <a:pt x="3516" y="2557"/>
                    <a:pt x="3356" y="2671"/>
                  </a:cubicBezTo>
                  <a:cubicBezTo>
                    <a:pt x="3219" y="2762"/>
                    <a:pt x="3105" y="2854"/>
                    <a:pt x="2968" y="2968"/>
                  </a:cubicBezTo>
                  <a:lnTo>
                    <a:pt x="2922" y="2991"/>
                  </a:lnTo>
                  <a:cubicBezTo>
                    <a:pt x="2854" y="3059"/>
                    <a:pt x="2785" y="3105"/>
                    <a:pt x="2717" y="3150"/>
                  </a:cubicBezTo>
                  <a:cubicBezTo>
                    <a:pt x="2648" y="3196"/>
                    <a:pt x="2603" y="3242"/>
                    <a:pt x="2557" y="3287"/>
                  </a:cubicBezTo>
                  <a:lnTo>
                    <a:pt x="2489" y="3333"/>
                  </a:lnTo>
                  <a:cubicBezTo>
                    <a:pt x="2443" y="3379"/>
                    <a:pt x="2374" y="3424"/>
                    <a:pt x="2329" y="3470"/>
                  </a:cubicBezTo>
                  <a:lnTo>
                    <a:pt x="2283" y="3538"/>
                  </a:lnTo>
                  <a:lnTo>
                    <a:pt x="2169" y="3607"/>
                  </a:lnTo>
                  <a:lnTo>
                    <a:pt x="2078" y="3698"/>
                  </a:lnTo>
                  <a:cubicBezTo>
                    <a:pt x="2032" y="3744"/>
                    <a:pt x="1986" y="3767"/>
                    <a:pt x="1941" y="3812"/>
                  </a:cubicBezTo>
                  <a:lnTo>
                    <a:pt x="1872" y="3881"/>
                  </a:lnTo>
                  <a:cubicBezTo>
                    <a:pt x="1804" y="3927"/>
                    <a:pt x="1735" y="3995"/>
                    <a:pt x="1667" y="4041"/>
                  </a:cubicBezTo>
                  <a:cubicBezTo>
                    <a:pt x="1598" y="4086"/>
                    <a:pt x="1530" y="4155"/>
                    <a:pt x="1461" y="4200"/>
                  </a:cubicBezTo>
                  <a:cubicBezTo>
                    <a:pt x="1393" y="4246"/>
                    <a:pt x="1325" y="4315"/>
                    <a:pt x="1256" y="4360"/>
                  </a:cubicBezTo>
                  <a:cubicBezTo>
                    <a:pt x="1142" y="4451"/>
                    <a:pt x="1051" y="4543"/>
                    <a:pt x="959" y="4634"/>
                  </a:cubicBezTo>
                  <a:lnTo>
                    <a:pt x="868" y="4703"/>
                  </a:lnTo>
                  <a:cubicBezTo>
                    <a:pt x="800" y="4771"/>
                    <a:pt x="731" y="4817"/>
                    <a:pt x="663" y="4885"/>
                  </a:cubicBezTo>
                  <a:cubicBezTo>
                    <a:pt x="594" y="4931"/>
                    <a:pt x="526" y="4999"/>
                    <a:pt x="457" y="5045"/>
                  </a:cubicBezTo>
                  <a:cubicBezTo>
                    <a:pt x="366" y="5136"/>
                    <a:pt x="275" y="5205"/>
                    <a:pt x="183" y="5296"/>
                  </a:cubicBezTo>
                  <a:lnTo>
                    <a:pt x="138" y="5319"/>
                  </a:lnTo>
                  <a:lnTo>
                    <a:pt x="115" y="5319"/>
                  </a:lnTo>
                  <a:cubicBezTo>
                    <a:pt x="69" y="5342"/>
                    <a:pt x="46" y="5387"/>
                    <a:pt x="23" y="5433"/>
                  </a:cubicBezTo>
                  <a:cubicBezTo>
                    <a:pt x="1" y="5479"/>
                    <a:pt x="1" y="5524"/>
                    <a:pt x="1" y="5570"/>
                  </a:cubicBezTo>
                  <a:cubicBezTo>
                    <a:pt x="23" y="5593"/>
                    <a:pt x="23" y="5593"/>
                    <a:pt x="23" y="5616"/>
                  </a:cubicBezTo>
                  <a:cubicBezTo>
                    <a:pt x="23" y="5616"/>
                    <a:pt x="46" y="5616"/>
                    <a:pt x="69" y="5638"/>
                  </a:cubicBezTo>
                  <a:cubicBezTo>
                    <a:pt x="115" y="5707"/>
                    <a:pt x="160" y="5753"/>
                    <a:pt x="229" y="5844"/>
                  </a:cubicBezTo>
                  <a:cubicBezTo>
                    <a:pt x="252" y="5889"/>
                    <a:pt x="252" y="5912"/>
                    <a:pt x="275" y="5958"/>
                  </a:cubicBezTo>
                  <a:lnTo>
                    <a:pt x="297" y="5981"/>
                  </a:lnTo>
                  <a:lnTo>
                    <a:pt x="297" y="6004"/>
                  </a:lnTo>
                  <a:lnTo>
                    <a:pt x="343" y="6049"/>
                  </a:lnTo>
                  <a:cubicBezTo>
                    <a:pt x="366" y="6095"/>
                    <a:pt x="389" y="6141"/>
                    <a:pt x="412" y="6186"/>
                  </a:cubicBezTo>
                  <a:lnTo>
                    <a:pt x="434" y="6209"/>
                  </a:lnTo>
                  <a:lnTo>
                    <a:pt x="457" y="6255"/>
                  </a:lnTo>
                  <a:cubicBezTo>
                    <a:pt x="480" y="6323"/>
                    <a:pt x="526" y="6392"/>
                    <a:pt x="571" y="6460"/>
                  </a:cubicBezTo>
                  <a:cubicBezTo>
                    <a:pt x="617" y="6551"/>
                    <a:pt x="685" y="6620"/>
                    <a:pt x="731" y="6711"/>
                  </a:cubicBezTo>
                  <a:lnTo>
                    <a:pt x="754" y="6734"/>
                  </a:lnTo>
                  <a:cubicBezTo>
                    <a:pt x="822" y="6802"/>
                    <a:pt x="868" y="6871"/>
                    <a:pt x="914" y="6939"/>
                  </a:cubicBezTo>
                  <a:cubicBezTo>
                    <a:pt x="959" y="6985"/>
                    <a:pt x="982" y="7031"/>
                    <a:pt x="1028" y="7076"/>
                  </a:cubicBezTo>
                  <a:lnTo>
                    <a:pt x="1073" y="7168"/>
                  </a:lnTo>
                  <a:cubicBezTo>
                    <a:pt x="1096" y="7213"/>
                    <a:pt x="1142" y="7259"/>
                    <a:pt x="1165" y="7282"/>
                  </a:cubicBezTo>
                  <a:lnTo>
                    <a:pt x="1233" y="7373"/>
                  </a:lnTo>
                  <a:cubicBezTo>
                    <a:pt x="1256" y="7419"/>
                    <a:pt x="1302" y="7464"/>
                    <a:pt x="1325" y="7510"/>
                  </a:cubicBezTo>
                  <a:cubicBezTo>
                    <a:pt x="1347" y="7533"/>
                    <a:pt x="1370" y="7579"/>
                    <a:pt x="1393" y="7624"/>
                  </a:cubicBezTo>
                  <a:cubicBezTo>
                    <a:pt x="1439" y="7647"/>
                    <a:pt x="1461" y="7693"/>
                    <a:pt x="1484" y="7738"/>
                  </a:cubicBezTo>
                  <a:cubicBezTo>
                    <a:pt x="1507" y="7761"/>
                    <a:pt x="1553" y="7807"/>
                    <a:pt x="1576" y="7852"/>
                  </a:cubicBezTo>
                  <a:cubicBezTo>
                    <a:pt x="1598" y="7875"/>
                    <a:pt x="1621" y="7921"/>
                    <a:pt x="1644" y="7944"/>
                  </a:cubicBezTo>
                  <a:cubicBezTo>
                    <a:pt x="1690" y="7967"/>
                    <a:pt x="1713" y="7989"/>
                    <a:pt x="1735" y="8012"/>
                  </a:cubicBezTo>
                  <a:lnTo>
                    <a:pt x="1850" y="8172"/>
                  </a:lnTo>
                  <a:lnTo>
                    <a:pt x="1872" y="8218"/>
                  </a:lnTo>
                  <a:lnTo>
                    <a:pt x="1895" y="8263"/>
                  </a:lnTo>
                  <a:cubicBezTo>
                    <a:pt x="1986" y="8377"/>
                    <a:pt x="2055" y="8514"/>
                    <a:pt x="2146" y="8629"/>
                  </a:cubicBezTo>
                  <a:lnTo>
                    <a:pt x="2169" y="8674"/>
                  </a:lnTo>
                  <a:cubicBezTo>
                    <a:pt x="2192" y="8697"/>
                    <a:pt x="2192" y="8697"/>
                    <a:pt x="2215" y="8720"/>
                  </a:cubicBezTo>
                  <a:lnTo>
                    <a:pt x="2215" y="8697"/>
                  </a:lnTo>
                  <a:cubicBezTo>
                    <a:pt x="2238" y="8743"/>
                    <a:pt x="2260" y="8765"/>
                    <a:pt x="2283" y="8788"/>
                  </a:cubicBezTo>
                  <a:cubicBezTo>
                    <a:pt x="2306" y="8834"/>
                    <a:pt x="2329" y="8857"/>
                    <a:pt x="2352" y="8880"/>
                  </a:cubicBezTo>
                  <a:cubicBezTo>
                    <a:pt x="2420" y="8948"/>
                    <a:pt x="2466" y="9017"/>
                    <a:pt x="2534" y="9108"/>
                  </a:cubicBezTo>
                  <a:cubicBezTo>
                    <a:pt x="2580" y="9176"/>
                    <a:pt x="2648" y="9245"/>
                    <a:pt x="2717" y="9313"/>
                  </a:cubicBezTo>
                  <a:lnTo>
                    <a:pt x="2763" y="9359"/>
                  </a:lnTo>
                  <a:cubicBezTo>
                    <a:pt x="2808" y="9405"/>
                    <a:pt x="2854" y="9473"/>
                    <a:pt x="2877" y="9519"/>
                  </a:cubicBezTo>
                  <a:cubicBezTo>
                    <a:pt x="2945" y="9587"/>
                    <a:pt x="2991" y="9656"/>
                    <a:pt x="3059" y="9724"/>
                  </a:cubicBezTo>
                  <a:cubicBezTo>
                    <a:pt x="3128" y="9793"/>
                    <a:pt x="3196" y="9861"/>
                    <a:pt x="3265" y="9930"/>
                  </a:cubicBezTo>
                  <a:cubicBezTo>
                    <a:pt x="3310" y="9998"/>
                    <a:pt x="3356" y="10067"/>
                    <a:pt x="3424" y="10135"/>
                  </a:cubicBezTo>
                  <a:cubicBezTo>
                    <a:pt x="3424" y="10158"/>
                    <a:pt x="3447" y="10158"/>
                    <a:pt x="3447" y="10181"/>
                  </a:cubicBezTo>
                  <a:cubicBezTo>
                    <a:pt x="3493" y="10226"/>
                    <a:pt x="3516" y="10249"/>
                    <a:pt x="3561" y="10295"/>
                  </a:cubicBezTo>
                  <a:lnTo>
                    <a:pt x="3721" y="10477"/>
                  </a:lnTo>
                  <a:lnTo>
                    <a:pt x="3767" y="10523"/>
                  </a:lnTo>
                  <a:cubicBezTo>
                    <a:pt x="3835" y="10591"/>
                    <a:pt x="3904" y="10660"/>
                    <a:pt x="3972" y="10751"/>
                  </a:cubicBezTo>
                  <a:lnTo>
                    <a:pt x="4041" y="10797"/>
                  </a:lnTo>
                  <a:lnTo>
                    <a:pt x="4109" y="10865"/>
                  </a:lnTo>
                  <a:cubicBezTo>
                    <a:pt x="4132" y="10865"/>
                    <a:pt x="4155" y="10888"/>
                    <a:pt x="4178" y="10911"/>
                  </a:cubicBezTo>
                  <a:cubicBezTo>
                    <a:pt x="4246" y="11002"/>
                    <a:pt x="4337" y="11071"/>
                    <a:pt x="4383" y="11139"/>
                  </a:cubicBezTo>
                  <a:cubicBezTo>
                    <a:pt x="4452" y="11185"/>
                    <a:pt x="4520" y="11253"/>
                    <a:pt x="4589" y="11322"/>
                  </a:cubicBezTo>
                  <a:cubicBezTo>
                    <a:pt x="4703" y="11436"/>
                    <a:pt x="4840" y="11550"/>
                    <a:pt x="4954" y="11641"/>
                  </a:cubicBezTo>
                  <a:lnTo>
                    <a:pt x="5022" y="11710"/>
                  </a:lnTo>
                  <a:cubicBezTo>
                    <a:pt x="5114" y="11778"/>
                    <a:pt x="5228" y="11870"/>
                    <a:pt x="5319" y="11961"/>
                  </a:cubicBezTo>
                  <a:cubicBezTo>
                    <a:pt x="5365" y="12007"/>
                    <a:pt x="5410" y="12052"/>
                    <a:pt x="5433" y="12098"/>
                  </a:cubicBezTo>
                  <a:cubicBezTo>
                    <a:pt x="5456" y="12121"/>
                    <a:pt x="5479" y="12144"/>
                    <a:pt x="5479" y="12189"/>
                  </a:cubicBezTo>
                  <a:cubicBezTo>
                    <a:pt x="5547" y="12189"/>
                    <a:pt x="5593" y="12144"/>
                    <a:pt x="5616" y="12098"/>
                  </a:cubicBezTo>
                  <a:cubicBezTo>
                    <a:pt x="5639" y="12098"/>
                    <a:pt x="5639" y="12098"/>
                    <a:pt x="5661" y="12075"/>
                  </a:cubicBezTo>
                  <a:cubicBezTo>
                    <a:pt x="5684" y="12052"/>
                    <a:pt x="5730" y="12029"/>
                    <a:pt x="5753" y="12007"/>
                  </a:cubicBezTo>
                  <a:lnTo>
                    <a:pt x="5798" y="11961"/>
                  </a:lnTo>
                  <a:lnTo>
                    <a:pt x="5844" y="11915"/>
                  </a:lnTo>
                  <a:lnTo>
                    <a:pt x="5958" y="11824"/>
                  </a:lnTo>
                  <a:lnTo>
                    <a:pt x="6027" y="11778"/>
                  </a:lnTo>
                  <a:cubicBezTo>
                    <a:pt x="6141" y="11710"/>
                    <a:pt x="6232" y="11619"/>
                    <a:pt x="6323" y="11550"/>
                  </a:cubicBezTo>
                  <a:lnTo>
                    <a:pt x="6460" y="11459"/>
                  </a:lnTo>
                  <a:cubicBezTo>
                    <a:pt x="6529" y="11390"/>
                    <a:pt x="6597" y="11322"/>
                    <a:pt x="6688" y="11253"/>
                  </a:cubicBezTo>
                  <a:cubicBezTo>
                    <a:pt x="6825" y="11139"/>
                    <a:pt x="6962" y="11048"/>
                    <a:pt x="7077" y="10934"/>
                  </a:cubicBezTo>
                  <a:cubicBezTo>
                    <a:pt x="7122" y="10888"/>
                    <a:pt x="7168" y="10865"/>
                    <a:pt x="7213" y="10843"/>
                  </a:cubicBezTo>
                  <a:lnTo>
                    <a:pt x="7305" y="10751"/>
                  </a:lnTo>
                  <a:cubicBezTo>
                    <a:pt x="7373" y="10706"/>
                    <a:pt x="7442" y="10637"/>
                    <a:pt x="7510" y="10591"/>
                  </a:cubicBezTo>
                  <a:cubicBezTo>
                    <a:pt x="7556" y="10569"/>
                    <a:pt x="7601" y="10523"/>
                    <a:pt x="7624" y="10500"/>
                  </a:cubicBezTo>
                  <a:lnTo>
                    <a:pt x="7716" y="10432"/>
                  </a:lnTo>
                  <a:cubicBezTo>
                    <a:pt x="7784" y="10386"/>
                    <a:pt x="7853" y="10318"/>
                    <a:pt x="7921" y="10272"/>
                  </a:cubicBezTo>
                  <a:cubicBezTo>
                    <a:pt x="7967" y="10226"/>
                    <a:pt x="8035" y="10181"/>
                    <a:pt x="8081" y="10135"/>
                  </a:cubicBezTo>
                  <a:cubicBezTo>
                    <a:pt x="8172" y="10089"/>
                    <a:pt x="8241" y="10021"/>
                    <a:pt x="8309" y="9952"/>
                  </a:cubicBezTo>
                  <a:cubicBezTo>
                    <a:pt x="8446" y="9838"/>
                    <a:pt x="8583" y="9724"/>
                    <a:pt x="8720" y="9610"/>
                  </a:cubicBezTo>
                  <a:lnTo>
                    <a:pt x="8834" y="9496"/>
                  </a:lnTo>
                  <a:cubicBezTo>
                    <a:pt x="8925" y="9427"/>
                    <a:pt x="9017" y="9336"/>
                    <a:pt x="9108" y="9245"/>
                  </a:cubicBezTo>
                  <a:cubicBezTo>
                    <a:pt x="9176" y="9199"/>
                    <a:pt x="9245" y="9153"/>
                    <a:pt x="9291" y="9085"/>
                  </a:cubicBezTo>
                  <a:cubicBezTo>
                    <a:pt x="9336" y="9062"/>
                    <a:pt x="9359" y="9039"/>
                    <a:pt x="9405" y="9017"/>
                  </a:cubicBezTo>
                  <a:cubicBezTo>
                    <a:pt x="9405" y="8994"/>
                    <a:pt x="9405" y="8994"/>
                    <a:pt x="9428" y="8971"/>
                  </a:cubicBezTo>
                  <a:cubicBezTo>
                    <a:pt x="9450" y="8948"/>
                    <a:pt x="9450" y="8925"/>
                    <a:pt x="9473" y="8880"/>
                  </a:cubicBezTo>
                  <a:cubicBezTo>
                    <a:pt x="9519" y="8857"/>
                    <a:pt x="9564" y="8811"/>
                    <a:pt x="9610" y="8765"/>
                  </a:cubicBezTo>
                  <a:cubicBezTo>
                    <a:pt x="9633" y="8743"/>
                    <a:pt x="9656" y="8720"/>
                    <a:pt x="9679" y="8697"/>
                  </a:cubicBezTo>
                  <a:lnTo>
                    <a:pt x="9724" y="8651"/>
                  </a:lnTo>
                  <a:lnTo>
                    <a:pt x="9793" y="8583"/>
                  </a:lnTo>
                  <a:cubicBezTo>
                    <a:pt x="9838" y="8560"/>
                    <a:pt x="9861" y="8537"/>
                    <a:pt x="9907" y="8492"/>
                  </a:cubicBezTo>
                  <a:cubicBezTo>
                    <a:pt x="10021" y="8377"/>
                    <a:pt x="10158" y="8263"/>
                    <a:pt x="10272" y="8126"/>
                  </a:cubicBezTo>
                  <a:lnTo>
                    <a:pt x="10318" y="8104"/>
                  </a:lnTo>
                  <a:lnTo>
                    <a:pt x="10318" y="8081"/>
                  </a:lnTo>
                  <a:lnTo>
                    <a:pt x="10386" y="8012"/>
                  </a:lnTo>
                  <a:lnTo>
                    <a:pt x="10363" y="8058"/>
                  </a:lnTo>
                  <a:cubicBezTo>
                    <a:pt x="10386" y="8012"/>
                    <a:pt x="10432" y="7967"/>
                    <a:pt x="10477" y="7921"/>
                  </a:cubicBezTo>
                  <a:lnTo>
                    <a:pt x="10569" y="7830"/>
                  </a:lnTo>
                  <a:lnTo>
                    <a:pt x="10706" y="7693"/>
                  </a:lnTo>
                  <a:cubicBezTo>
                    <a:pt x="10729" y="7670"/>
                    <a:pt x="10774" y="7624"/>
                    <a:pt x="10797" y="7579"/>
                  </a:cubicBezTo>
                  <a:cubicBezTo>
                    <a:pt x="10820" y="7556"/>
                    <a:pt x="10843" y="7533"/>
                    <a:pt x="10866" y="7510"/>
                  </a:cubicBezTo>
                  <a:lnTo>
                    <a:pt x="10934" y="7442"/>
                  </a:lnTo>
                  <a:cubicBezTo>
                    <a:pt x="10980" y="7396"/>
                    <a:pt x="11025" y="7350"/>
                    <a:pt x="11048" y="7305"/>
                  </a:cubicBezTo>
                  <a:lnTo>
                    <a:pt x="11094" y="7259"/>
                  </a:lnTo>
                  <a:cubicBezTo>
                    <a:pt x="11185" y="7145"/>
                    <a:pt x="11299" y="7008"/>
                    <a:pt x="11413" y="6871"/>
                  </a:cubicBezTo>
                  <a:cubicBezTo>
                    <a:pt x="11459" y="6802"/>
                    <a:pt x="11505" y="6734"/>
                    <a:pt x="11550" y="6666"/>
                  </a:cubicBezTo>
                  <a:lnTo>
                    <a:pt x="11573" y="6643"/>
                  </a:lnTo>
                  <a:cubicBezTo>
                    <a:pt x="11596" y="6597"/>
                    <a:pt x="11619" y="6574"/>
                    <a:pt x="11664" y="6529"/>
                  </a:cubicBezTo>
                  <a:lnTo>
                    <a:pt x="11733" y="6437"/>
                  </a:lnTo>
                  <a:lnTo>
                    <a:pt x="11801" y="6323"/>
                  </a:lnTo>
                  <a:cubicBezTo>
                    <a:pt x="11870" y="6232"/>
                    <a:pt x="11961" y="6118"/>
                    <a:pt x="12030" y="6004"/>
                  </a:cubicBezTo>
                  <a:cubicBezTo>
                    <a:pt x="12052" y="5981"/>
                    <a:pt x="12052" y="5935"/>
                    <a:pt x="12075" y="5912"/>
                  </a:cubicBezTo>
                  <a:cubicBezTo>
                    <a:pt x="12098" y="5867"/>
                    <a:pt x="12121" y="5844"/>
                    <a:pt x="12167" y="5821"/>
                  </a:cubicBezTo>
                  <a:cubicBezTo>
                    <a:pt x="12167" y="5821"/>
                    <a:pt x="12167" y="5798"/>
                    <a:pt x="12167" y="5798"/>
                  </a:cubicBezTo>
                  <a:lnTo>
                    <a:pt x="12235" y="5707"/>
                  </a:lnTo>
                  <a:lnTo>
                    <a:pt x="12281" y="5593"/>
                  </a:lnTo>
                  <a:cubicBezTo>
                    <a:pt x="12304" y="5593"/>
                    <a:pt x="12304" y="5570"/>
                    <a:pt x="12304" y="5570"/>
                  </a:cubicBezTo>
                  <a:cubicBezTo>
                    <a:pt x="12349" y="5501"/>
                    <a:pt x="12372" y="5456"/>
                    <a:pt x="12395" y="5387"/>
                  </a:cubicBezTo>
                  <a:cubicBezTo>
                    <a:pt x="12418" y="5342"/>
                    <a:pt x="12440" y="5296"/>
                    <a:pt x="12440" y="5250"/>
                  </a:cubicBezTo>
                  <a:lnTo>
                    <a:pt x="12463" y="5205"/>
                  </a:lnTo>
                  <a:cubicBezTo>
                    <a:pt x="12463" y="5159"/>
                    <a:pt x="12486" y="5113"/>
                    <a:pt x="12509" y="5068"/>
                  </a:cubicBezTo>
                  <a:cubicBezTo>
                    <a:pt x="12509" y="5045"/>
                    <a:pt x="12532" y="4999"/>
                    <a:pt x="12532" y="4954"/>
                  </a:cubicBezTo>
                  <a:cubicBezTo>
                    <a:pt x="12555" y="4885"/>
                    <a:pt x="12577" y="4817"/>
                    <a:pt x="12600" y="4748"/>
                  </a:cubicBezTo>
                  <a:lnTo>
                    <a:pt x="12600" y="4725"/>
                  </a:lnTo>
                  <a:cubicBezTo>
                    <a:pt x="12623" y="4611"/>
                    <a:pt x="12646" y="4497"/>
                    <a:pt x="12646" y="4383"/>
                  </a:cubicBezTo>
                  <a:lnTo>
                    <a:pt x="12646" y="4337"/>
                  </a:lnTo>
                  <a:lnTo>
                    <a:pt x="12669" y="4292"/>
                  </a:lnTo>
                  <a:cubicBezTo>
                    <a:pt x="12669" y="4200"/>
                    <a:pt x="12692" y="4086"/>
                    <a:pt x="12692" y="3972"/>
                  </a:cubicBezTo>
                  <a:lnTo>
                    <a:pt x="12692" y="3949"/>
                  </a:lnTo>
                  <a:lnTo>
                    <a:pt x="12669" y="3927"/>
                  </a:lnTo>
                  <a:lnTo>
                    <a:pt x="12669" y="3904"/>
                  </a:lnTo>
                  <a:lnTo>
                    <a:pt x="12669" y="3835"/>
                  </a:lnTo>
                  <a:cubicBezTo>
                    <a:pt x="12669" y="3790"/>
                    <a:pt x="12669" y="3767"/>
                    <a:pt x="12669" y="3721"/>
                  </a:cubicBezTo>
                  <a:cubicBezTo>
                    <a:pt x="12669" y="3698"/>
                    <a:pt x="12669" y="3653"/>
                    <a:pt x="12669" y="3630"/>
                  </a:cubicBezTo>
                  <a:cubicBezTo>
                    <a:pt x="12669" y="3599"/>
                    <a:pt x="12669" y="3578"/>
                    <a:pt x="12669" y="3561"/>
                  </a:cubicBezTo>
                  <a:cubicBezTo>
                    <a:pt x="12669" y="3447"/>
                    <a:pt x="12646" y="3356"/>
                    <a:pt x="12646" y="3219"/>
                  </a:cubicBezTo>
                  <a:cubicBezTo>
                    <a:pt x="12646" y="3173"/>
                    <a:pt x="12623" y="3105"/>
                    <a:pt x="12623" y="3059"/>
                  </a:cubicBezTo>
                  <a:cubicBezTo>
                    <a:pt x="12623" y="2991"/>
                    <a:pt x="12600" y="2945"/>
                    <a:pt x="12600" y="2899"/>
                  </a:cubicBezTo>
                  <a:lnTo>
                    <a:pt x="12577" y="2854"/>
                  </a:lnTo>
                  <a:cubicBezTo>
                    <a:pt x="12577" y="2808"/>
                    <a:pt x="12577" y="2785"/>
                    <a:pt x="12577" y="2762"/>
                  </a:cubicBezTo>
                  <a:cubicBezTo>
                    <a:pt x="12555" y="2740"/>
                    <a:pt x="12555" y="2740"/>
                    <a:pt x="12555" y="2740"/>
                  </a:cubicBezTo>
                  <a:cubicBezTo>
                    <a:pt x="12532" y="2717"/>
                    <a:pt x="12532" y="2694"/>
                    <a:pt x="12509" y="2671"/>
                  </a:cubicBezTo>
                  <a:cubicBezTo>
                    <a:pt x="12509" y="2648"/>
                    <a:pt x="12509" y="2648"/>
                    <a:pt x="12509" y="2625"/>
                  </a:cubicBezTo>
                  <a:lnTo>
                    <a:pt x="12509" y="2603"/>
                  </a:lnTo>
                  <a:cubicBezTo>
                    <a:pt x="12486" y="2534"/>
                    <a:pt x="12486" y="2489"/>
                    <a:pt x="12463" y="2443"/>
                  </a:cubicBezTo>
                  <a:cubicBezTo>
                    <a:pt x="12440" y="2397"/>
                    <a:pt x="12418" y="2329"/>
                    <a:pt x="12395" y="2283"/>
                  </a:cubicBezTo>
                  <a:cubicBezTo>
                    <a:pt x="12326" y="2123"/>
                    <a:pt x="12212" y="1964"/>
                    <a:pt x="12121" y="1827"/>
                  </a:cubicBezTo>
                  <a:cubicBezTo>
                    <a:pt x="12075" y="1735"/>
                    <a:pt x="12007" y="1644"/>
                    <a:pt x="11961" y="1576"/>
                  </a:cubicBezTo>
                  <a:cubicBezTo>
                    <a:pt x="11915" y="1507"/>
                    <a:pt x="11870" y="1439"/>
                    <a:pt x="11847" y="1393"/>
                  </a:cubicBezTo>
                  <a:cubicBezTo>
                    <a:pt x="11801" y="1370"/>
                    <a:pt x="11756" y="1324"/>
                    <a:pt x="11710" y="1279"/>
                  </a:cubicBezTo>
                  <a:cubicBezTo>
                    <a:pt x="11687" y="1256"/>
                    <a:pt x="11664" y="1256"/>
                    <a:pt x="11642" y="1233"/>
                  </a:cubicBezTo>
                  <a:cubicBezTo>
                    <a:pt x="11619" y="1210"/>
                    <a:pt x="11573" y="1187"/>
                    <a:pt x="11550" y="1165"/>
                  </a:cubicBezTo>
                  <a:cubicBezTo>
                    <a:pt x="11505" y="1119"/>
                    <a:pt x="11459" y="1073"/>
                    <a:pt x="11436" y="1028"/>
                  </a:cubicBezTo>
                  <a:cubicBezTo>
                    <a:pt x="11390" y="1005"/>
                    <a:pt x="11322" y="959"/>
                    <a:pt x="11276" y="936"/>
                  </a:cubicBezTo>
                  <a:lnTo>
                    <a:pt x="11231" y="891"/>
                  </a:lnTo>
                  <a:lnTo>
                    <a:pt x="11162" y="868"/>
                  </a:lnTo>
                  <a:cubicBezTo>
                    <a:pt x="11162" y="822"/>
                    <a:pt x="11162" y="799"/>
                    <a:pt x="11117" y="777"/>
                  </a:cubicBezTo>
                  <a:cubicBezTo>
                    <a:pt x="10980" y="685"/>
                    <a:pt x="10843" y="617"/>
                    <a:pt x="10706" y="526"/>
                  </a:cubicBezTo>
                  <a:cubicBezTo>
                    <a:pt x="10637" y="480"/>
                    <a:pt x="10546" y="434"/>
                    <a:pt x="10455" y="389"/>
                  </a:cubicBezTo>
                  <a:cubicBezTo>
                    <a:pt x="10386" y="366"/>
                    <a:pt x="10318" y="343"/>
                    <a:pt x="10249" y="297"/>
                  </a:cubicBezTo>
                  <a:lnTo>
                    <a:pt x="10204" y="297"/>
                  </a:lnTo>
                  <a:cubicBezTo>
                    <a:pt x="10044" y="229"/>
                    <a:pt x="9907" y="183"/>
                    <a:pt x="9770" y="160"/>
                  </a:cubicBezTo>
                  <a:cubicBezTo>
                    <a:pt x="9679" y="138"/>
                    <a:pt x="9587" y="115"/>
                    <a:pt x="9496" y="92"/>
                  </a:cubicBezTo>
                  <a:cubicBezTo>
                    <a:pt x="9405" y="69"/>
                    <a:pt x="9313" y="69"/>
                    <a:pt x="9222" y="46"/>
                  </a:cubicBezTo>
                  <a:cubicBezTo>
                    <a:pt x="9154" y="23"/>
                    <a:pt x="9062" y="23"/>
                    <a:pt x="8994" y="23"/>
                  </a:cubicBezTo>
                  <a:cubicBezTo>
                    <a:pt x="8925" y="1"/>
                    <a:pt x="8880" y="1"/>
                    <a:pt x="8811" y="1"/>
                  </a:cubicBezTo>
                  <a:close/>
                </a:path>
              </a:pathLst>
            </a:custGeom>
            <a:solidFill>
              <a:srgbClr val="F15B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15"/>
            <p:cNvSpPr/>
            <p:nvPr/>
          </p:nvSpPr>
          <p:spPr>
            <a:xfrm>
              <a:off x="6645750" y="1001500"/>
              <a:ext cx="361800" cy="335000"/>
            </a:xfrm>
            <a:custGeom>
              <a:avLst/>
              <a:gdLst/>
              <a:ahLst/>
              <a:cxnLst/>
              <a:rect l="l" t="t" r="r" b="b"/>
              <a:pathLst>
                <a:path w="14472" h="13400" extrusionOk="0">
                  <a:moveTo>
                    <a:pt x="9130" y="1"/>
                  </a:moveTo>
                  <a:cubicBezTo>
                    <a:pt x="9108" y="1"/>
                    <a:pt x="9062" y="24"/>
                    <a:pt x="9039" y="46"/>
                  </a:cubicBezTo>
                  <a:cubicBezTo>
                    <a:pt x="8994" y="92"/>
                    <a:pt x="8925" y="161"/>
                    <a:pt x="8879" y="206"/>
                  </a:cubicBezTo>
                  <a:cubicBezTo>
                    <a:pt x="8788" y="275"/>
                    <a:pt x="8720" y="343"/>
                    <a:pt x="8628" y="412"/>
                  </a:cubicBezTo>
                  <a:lnTo>
                    <a:pt x="8469" y="571"/>
                  </a:lnTo>
                  <a:lnTo>
                    <a:pt x="8423" y="594"/>
                  </a:lnTo>
                  <a:cubicBezTo>
                    <a:pt x="8377" y="617"/>
                    <a:pt x="8332" y="663"/>
                    <a:pt x="8286" y="708"/>
                  </a:cubicBezTo>
                  <a:lnTo>
                    <a:pt x="8217" y="777"/>
                  </a:lnTo>
                  <a:cubicBezTo>
                    <a:pt x="8149" y="823"/>
                    <a:pt x="8081" y="891"/>
                    <a:pt x="8012" y="960"/>
                  </a:cubicBezTo>
                  <a:cubicBezTo>
                    <a:pt x="7966" y="1005"/>
                    <a:pt x="7898" y="1074"/>
                    <a:pt x="7829" y="1142"/>
                  </a:cubicBezTo>
                  <a:cubicBezTo>
                    <a:pt x="7807" y="1165"/>
                    <a:pt x="7761" y="1211"/>
                    <a:pt x="7738" y="1233"/>
                  </a:cubicBezTo>
                  <a:lnTo>
                    <a:pt x="7670" y="1325"/>
                  </a:lnTo>
                  <a:cubicBezTo>
                    <a:pt x="7624" y="1370"/>
                    <a:pt x="7578" y="1393"/>
                    <a:pt x="7533" y="1439"/>
                  </a:cubicBezTo>
                  <a:lnTo>
                    <a:pt x="7441" y="1530"/>
                  </a:lnTo>
                  <a:cubicBezTo>
                    <a:pt x="7419" y="1553"/>
                    <a:pt x="7373" y="1599"/>
                    <a:pt x="7350" y="1621"/>
                  </a:cubicBezTo>
                  <a:cubicBezTo>
                    <a:pt x="7304" y="1667"/>
                    <a:pt x="7259" y="1713"/>
                    <a:pt x="7213" y="1758"/>
                  </a:cubicBezTo>
                  <a:cubicBezTo>
                    <a:pt x="7145" y="1827"/>
                    <a:pt x="7099" y="1873"/>
                    <a:pt x="7031" y="1941"/>
                  </a:cubicBezTo>
                  <a:lnTo>
                    <a:pt x="6962" y="2032"/>
                  </a:lnTo>
                  <a:cubicBezTo>
                    <a:pt x="6871" y="2124"/>
                    <a:pt x="6779" y="2215"/>
                    <a:pt x="6688" y="2306"/>
                  </a:cubicBezTo>
                  <a:cubicBezTo>
                    <a:pt x="6643" y="2375"/>
                    <a:pt x="6574" y="2443"/>
                    <a:pt x="6528" y="2512"/>
                  </a:cubicBezTo>
                  <a:cubicBezTo>
                    <a:pt x="6437" y="2603"/>
                    <a:pt x="6323" y="2717"/>
                    <a:pt x="6232" y="2808"/>
                  </a:cubicBezTo>
                  <a:cubicBezTo>
                    <a:pt x="6163" y="2900"/>
                    <a:pt x="6072" y="2991"/>
                    <a:pt x="5981" y="3082"/>
                  </a:cubicBezTo>
                  <a:lnTo>
                    <a:pt x="5981" y="3105"/>
                  </a:lnTo>
                  <a:lnTo>
                    <a:pt x="5958" y="3105"/>
                  </a:lnTo>
                  <a:cubicBezTo>
                    <a:pt x="5866" y="3196"/>
                    <a:pt x="5775" y="3311"/>
                    <a:pt x="5684" y="3402"/>
                  </a:cubicBezTo>
                  <a:cubicBezTo>
                    <a:pt x="5593" y="3493"/>
                    <a:pt x="5501" y="3584"/>
                    <a:pt x="5410" y="3676"/>
                  </a:cubicBezTo>
                  <a:lnTo>
                    <a:pt x="5341" y="3767"/>
                  </a:lnTo>
                  <a:lnTo>
                    <a:pt x="5296" y="3813"/>
                  </a:lnTo>
                  <a:cubicBezTo>
                    <a:pt x="5273" y="3835"/>
                    <a:pt x="5227" y="3858"/>
                    <a:pt x="5205" y="3904"/>
                  </a:cubicBezTo>
                  <a:cubicBezTo>
                    <a:pt x="5159" y="3950"/>
                    <a:pt x="5136" y="3995"/>
                    <a:pt x="5090" y="4041"/>
                  </a:cubicBezTo>
                  <a:lnTo>
                    <a:pt x="5022" y="4109"/>
                  </a:lnTo>
                  <a:cubicBezTo>
                    <a:pt x="4976" y="4178"/>
                    <a:pt x="4908" y="4224"/>
                    <a:pt x="4862" y="4292"/>
                  </a:cubicBezTo>
                  <a:cubicBezTo>
                    <a:pt x="4794" y="4360"/>
                    <a:pt x="4725" y="4429"/>
                    <a:pt x="4657" y="4520"/>
                  </a:cubicBezTo>
                  <a:cubicBezTo>
                    <a:pt x="4611" y="4566"/>
                    <a:pt x="4565" y="4612"/>
                    <a:pt x="4520" y="4680"/>
                  </a:cubicBezTo>
                  <a:lnTo>
                    <a:pt x="4474" y="4748"/>
                  </a:lnTo>
                  <a:lnTo>
                    <a:pt x="4406" y="4817"/>
                  </a:lnTo>
                  <a:cubicBezTo>
                    <a:pt x="4314" y="4931"/>
                    <a:pt x="4200" y="5068"/>
                    <a:pt x="4086" y="5182"/>
                  </a:cubicBezTo>
                  <a:cubicBezTo>
                    <a:pt x="4040" y="5251"/>
                    <a:pt x="3972" y="5319"/>
                    <a:pt x="3926" y="5388"/>
                  </a:cubicBezTo>
                  <a:lnTo>
                    <a:pt x="3903" y="5410"/>
                  </a:lnTo>
                  <a:cubicBezTo>
                    <a:pt x="3835" y="5479"/>
                    <a:pt x="3767" y="5570"/>
                    <a:pt x="3698" y="5639"/>
                  </a:cubicBezTo>
                  <a:cubicBezTo>
                    <a:pt x="3652" y="5684"/>
                    <a:pt x="3630" y="5730"/>
                    <a:pt x="3584" y="5776"/>
                  </a:cubicBezTo>
                  <a:lnTo>
                    <a:pt x="3515" y="5844"/>
                  </a:lnTo>
                  <a:cubicBezTo>
                    <a:pt x="3470" y="5913"/>
                    <a:pt x="3424" y="5958"/>
                    <a:pt x="3379" y="6004"/>
                  </a:cubicBezTo>
                  <a:lnTo>
                    <a:pt x="3333" y="6050"/>
                  </a:lnTo>
                  <a:cubicBezTo>
                    <a:pt x="3242" y="6186"/>
                    <a:pt x="3127" y="6323"/>
                    <a:pt x="2990" y="6506"/>
                  </a:cubicBezTo>
                  <a:cubicBezTo>
                    <a:pt x="2945" y="6575"/>
                    <a:pt x="2876" y="6643"/>
                    <a:pt x="2831" y="6711"/>
                  </a:cubicBezTo>
                  <a:cubicBezTo>
                    <a:pt x="2762" y="6780"/>
                    <a:pt x="2717" y="6848"/>
                    <a:pt x="2648" y="6917"/>
                  </a:cubicBezTo>
                  <a:cubicBezTo>
                    <a:pt x="2580" y="7008"/>
                    <a:pt x="2511" y="7099"/>
                    <a:pt x="2443" y="7191"/>
                  </a:cubicBezTo>
                  <a:lnTo>
                    <a:pt x="2329" y="7373"/>
                  </a:lnTo>
                  <a:cubicBezTo>
                    <a:pt x="2283" y="7419"/>
                    <a:pt x="2260" y="7465"/>
                    <a:pt x="2214" y="7510"/>
                  </a:cubicBezTo>
                  <a:lnTo>
                    <a:pt x="2146" y="7579"/>
                  </a:lnTo>
                  <a:cubicBezTo>
                    <a:pt x="2123" y="7624"/>
                    <a:pt x="2077" y="7693"/>
                    <a:pt x="2055" y="7739"/>
                  </a:cubicBezTo>
                  <a:lnTo>
                    <a:pt x="1986" y="7807"/>
                  </a:lnTo>
                  <a:lnTo>
                    <a:pt x="1986" y="7830"/>
                  </a:lnTo>
                  <a:cubicBezTo>
                    <a:pt x="1918" y="7898"/>
                    <a:pt x="1872" y="7967"/>
                    <a:pt x="1826" y="8035"/>
                  </a:cubicBezTo>
                  <a:cubicBezTo>
                    <a:pt x="1826" y="8058"/>
                    <a:pt x="1804" y="8081"/>
                    <a:pt x="1781" y="8104"/>
                  </a:cubicBezTo>
                  <a:lnTo>
                    <a:pt x="1758" y="8149"/>
                  </a:lnTo>
                  <a:lnTo>
                    <a:pt x="1712" y="8195"/>
                  </a:lnTo>
                  <a:lnTo>
                    <a:pt x="1667" y="8264"/>
                  </a:lnTo>
                  <a:cubicBezTo>
                    <a:pt x="1644" y="8309"/>
                    <a:pt x="1621" y="8332"/>
                    <a:pt x="1598" y="8378"/>
                  </a:cubicBezTo>
                  <a:cubicBezTo>
                    <a:pt x="1552" y="8423"/>
                    <a:pt x="1530" y="8469"/>
                    <a:pt x="1507" y="8515"/>
                  </a:cubicBezTo>
                  <a:cubicBezTo>
                    <a:pt x="1461" y="8560"/>
                    <a:pt x="1416" y="8629"/>
                    <a:pt x="1393" y="8674"/>
                  </a:cubicBezTo>
                  <a:lnTo>
                    <a:pt x="1347" y="8720"/>
                  </a:lnTo>
                  <a:cubicBezTo>
                    <a:pt x="1279" y="8834"/>
                    <a:pt x="1187" y="8971"/>
                    <a:pt x="1096" y="9085"/>
                  </a:cubicBezTo>
                  <a:lnTo>
                    <a:pt x="1050" y="9154"/>
                  </a:lnTo>
                  <a:cubicBezTo>
                    <a:pt x="982" y="9245"/>
                    <a:pt x="913" y="9359"/>
                    <a:pt x="845" y="9451"/>
                  </a:cubicBezTo>
                  <a:lnTo>
                    <a:pt x="754" y="9587"/>
                  </a:lnTo>
                  <a:cubicBezTo>
                    <a:pt x="708" y="9633"/>
                    <a:pt x="662" y="9679"/>
                    <a:pt x="639" y="9747"/>
                  </a:cubicBezTo>
                  <a:lnTo>
                    <a:pt x="594" y="9816"/>
                  </a:lnTo>
                  <a:cubicBezTo>
                    <a:pt x="525" y="9884"/>
                    <a:pt x="480" y="9953"/>
                    <a:pt x="434" y="10021"/>
                  </a:cubicBezTo>
                  <a:cubicBezTo>
                    <a:pt x="411" y="10067"/>
                    <a:pt x="388" y="10112"/>
                    <a:pt x="343" y="10158"/>
                  </a:cubicBezTo>
                  <a:cubicBezTo>
                    <a:pt x="320" y="10204"/>
                    <a:pt x="274" y="10272"/>
                    <a:pt x="251" y="10318"/>
                  </a:cubicBezTo>
                  <a:cubicBezTo>
                    <a:pt x="206" y="10364"/>
                    <a:pt x="183" y="10409"/>
                    <a:pt x="137" y="10455"/>
                  </a:cubicBezTo>
                  <a:lnTo>
                    <a:pt x="69" y="10546"/>
                  </a:lnTo>
                  <a:cubicBezTo>
                    <a:pt x="69" y="10569"/>
                    <a:pt x="46" y="10592"/>
                    <a:pt x="23" y="10615"/>
                  </a:cubicBezTo>
                  <a:cubicBezTo>
                    <a:pt x="0" y="10683"/>
                    <a:pt x="23" y="10752"/>
                    <a:pt x="46" y="10820"/>
                  </a:cubicBezTo>
                  <a:cubicBezTo>
                    <a:pt x="46" y="10843"/>
                    <a:pt x="46" y="10843"/>
                    <a:pt x="69" y="10843"/>
                  </a:cubicBezTo>
                  <a:cubicBezTo>
                    <a:pt x="92" y="10866"/>
                    <a:pt x="92" y="10866"/>
                    <a:pt x="114" y="10888"/>
                  </a:cubicBezTo>
                  <a:cubicBezTo>
                    <a:pt x="137" y="10911"/>
                    <a:pt x="160" y="10934"/>
                    <a:pt x="183" y="10934"/>
                  </a:cubicBezTo>
                  <a:cubicBezTo>
                    <a:pt x="206" y="10957"/>
                    <a:pt x="229" y="11003"/>
                    <a:pt x="251" y="11025"/>
                  </a:cubicBezTo>
                  <a:cubicBezTo>
                    <a:pt x="274" y="11048"/>
                    <a:pt x="274" y="11071"/>
                    <a:pt x="297" y="11094"/>
                  </a:cubicBezTo>
                  <a:lnTo>
                    <a:pt x="297" y="11117"/>
                  </a:lnTo>
                  <a:lnTo>
                    <a:pt x="343" y="11162"/>
                  </a:lnTo>
                  <a:cubicBezTo>
                    <a:pt x="366" y="11208"/>
                    <a:pt x="366" y="11231"/>
                    <a:pt x="388" y="11277"/>
                  </a:cubicBezTo>
                  <a:cubicBezTo>
                    <a:pt x="457" y="11322"/>
                    <a:pt x="503" y="11391"/>
                    <a:pt x="548" y="11459"/>
                  </a:cubicBezTo>
                  <a:cubicBezTo>
                    <a:pt x="617" y="11528"/>
                    <a:pt x="662" y="11596"/>
                    <a:pt x="708" y="11642"/>
                  </a:cubicBezTo>
                  <a:cubicBezTo>
                    <a:pt x="754" y="11710"/>
                    <a:pt x="799" y="11779"/>
                    <a:pt x="868" y="11847"/>
                  </a:cubicBezTo>
                  <a:cubicBezTo>
                    <a:pt x="913" y="11938"/>
                    <a:pt x="982" y="12007"/>
                    <a:pt x="1050" y="12098"/>
                  </a:cubicBezTo>
                  <a:lnTo>
                    <a:pt x="1029" y="12077"/>
                  </a:lnTo>
                  <a:lnTo>
                    <a:pt x="1029" y="12077"/>
                  </a:lnTo>
                  <a:cubicBezTo>
                    <a:pt x="1074" y="12122"/>
                    <a:pt x="1096" y="12144"/>
                    <a:pt x="1119" y="12190"/>
                  </a:cubicBezTo>
                  <a:lnTo>
                    <a:pt x="1164" y="12235"/>
                  </a:lnTo>
                  <a:cubicBezTo>
                    <a:pt x="1210" y="12304"/>
                    <a:pt x="1256" y="12349"/>
                    <a:pt x="1279" y="12418"/>
                  </a:cubicBezTo>
                  <a:cubicBezTo>
                    <a:pt x="1370" y="12509"/>
                    <a:pt x="1461" y="12600"/>
                    <a:pt x="1552" y="12692"/>
                  </a:cubicBezTo>
                  <a:cubicBezTo>
                    <a:pt x="1644" y="12760"/>
                    <a:pt x="1712" y="12851"/>
                    <a:pt x="1781" y="12920"/>
                  </a:cubicBezTo>
                  <a:lnTo>
                    <a:pt x="1849" y="12966"/>
                  </a:lnTo>
                  <a:lnTo>
                    <a:pt x="1895" y="13034"/>
                  </a:lnTo>
                  <a:lnTo>
                    <a:pt x="1963" y="13103"/>
                  </a:lnTo>
                  <a:cubicBezTo>
                    <a:pt x="2009" y="13171"/>
                    <a:pt x="2077" y="13217"/>
                    <a:pt x="2077" y="13285"/>
                  </a:cubicBezTo>
                  <a:cubicBezTo>
                    <a:pt x="2100" y="13308"/>
                    <a:pt x="2100" y="13354"/>
                    <a:pt x="2077" y="13399"/>
                  </a:cubicBezTo>
                  <a:lnTo>
                    <a:pt x="2214" y="13399"/>
                  </a:lnTo>
                  <a:cubicBezTo>
                    <a:pt x="2351" y="13376"/>
                    <a:pt x="2466" y="13331"/>
                    <a:pt x="2580" y="13262"/>
                  </a:cubicBezTo>
                  <a:cubicBezTo>
                    <a:pt x="2625" y="13239"/>
                    <a:pt x="2694" y="13217"/>
                    <a:pt x="2739" y="13194"/>
                  </a:cubicBezTo>
                  <a:cubicBezTo>
                    <a:pt x="2785" y="13194"/>
                    <a:pt x="2831" y="13171"/>
                    <a:pt x="2876" y="13148"/>
                  </a:cubicBezTo>
                  <a:cubicBezTo>
                    <a:pt x="2899" y="13125"/>
                    <a:pt x="2945" y="13125"/>
                    <a:pt x="2990" y="13103"/>
                  </a:cubicBezTo>
                  <a:lnTo>
                    <a:pt x="3036" y="13080"/>
                  </a:lnTo>
                  <a:cubicBezTo>
                    <a:pt x="3127" y="13057"/>
                    <a:pt x="3196" y="13011"/>
                    <a:pt x="3264" y="12988"/>
                  </a:cubicBezTo>
                  <a:cubicBezTo>
                    <a:pt x="3401" y="12943"/>
                    <a:pt x="3538" y="12874"/>
                    <a:pt x="3675" y="12806"/>
                  </a:cubicBezTo>
                  <a:lnTo>
                    <a:pt x="3835" y="12737"/>
                  </a:lnTo>
                  <a:lnTo>
                    <a:pt x="3903" y="12692"/>
                  </a:lnTo>
                  <a:lnTo>
                    <a:pt x="4132" y="12600"/>
                  </a:lnTo>
                  <a:cubicBezTo>
                    <a:pt x="4223" y="12555"/>
                    <a:pt x="4337" y="12509"/>
                    <a:pt x="4428" y="12463"/>
                  </a:cubicBezTo>
                  <a:lnTo>
                    <a:pt x="4451" y="12441"/>
                  </a:lnTo>
                  <a:lnTo>
                    <a:pt x="4474" y="12441"/>
                  </a:lnTo>
                  <a:cubicBezTo>
                    <a:pt x="4565" y="12395"/>
                    <a:pt x="4657" y="12349"/>
                    <a:pt x="4748" y="12304"/>
                  </a:cubicBezTo>
                  <a:cubicBezTo>
                    <a:pt x="4817" y="12258"/>
                    <a:pt x="4908" y="12235"/>
                    <a:pt x="4976" y="12190"/>
                  </a:cubicBezTo>
                  <a:cubicBezTo>
                    <a:pt x="5090" y="12144"/>
                    <a:pt x="5182" y="12098"/>
                    <a:pt x="5296" y="12053"/>
                  </a:cubicBezTo>
                  <a:cubicBezTo>
                    <a:pt x="5501" y="11938"/>
                    <a:pt x="5730" y="11824"/>
                    <a:pt x="5958" y="11733"/>
                  </a:cubicBezTo>
                  <a:cubicBezTo>
                    <a:pt x="6095" y="11665"/>
                    <a:pt x="6255" y="11596"/>
                    <a:pt x="6391" y="11550"/>
                  </a:cubicBezTo>
                  <a:cubicBezTo>
                    <a:pt x="6437" y="11528"/>
                    <a:pt x="6483" y="11505"/>
                    <a:pt x="6528" y="11482"/>
                  </a:cubicBezTo>
                  <a:cubicBezTo>
                    <a:pt x="6574" y="11459"/>
                    <a:pt x="6620" y="11436"/>
                    <a:pt x="6665" y="11413"/>
                  </a:cubicBezTo>
                  <a:lnTo>
                    <a:pt x="6757" y="11368"/>
                  </a:lnTo>
                  <a:cubicBezTo>
                    <a:pt x="6802" y="11345"/>
                    <a:pt x="6871" y="11322"/>
                    <a:pt x="6916" y="11299"/>
                  </a:cubicBezTo>
                  <a:cubicBezTo>
                    <a:pt x="7053" y="11208"/>
                    <a:pt x="7190" y="11140"/>
                    <a:pt x="7350" y="11071"/>
                  </a:cubicBezTo>
                  <a:lnTo>
                    <a:pt x="7464" y="11025"/>
                  </a:lnTo>
                  <a:cubicBezTo>
                    <a:pt x="7578" y="10957"/>
                    <a:pt x="7715" y="10888"/>
                    <a:pt x="7852" y="10820"/>
                  </a:cubicBezTo>
                  <a:cubicBezTo>
                    <a:pt x="8058" y="10729"/>
                    <a:pt x="8263" y="10615"/>
                    <a:pt x="8469" y="10500"/>
                  </a:cubicBezTo>
                  <a:cubicBezTo>
                    <a:pt x="8788" y="10341"/>
                    <a:pt x="9108" y="10158"/>
                    <a:pt x="9450" y="9953"/>
                  </a:cubicBezTo>
                  <a:cubicBezTo>
                    <a:pt x="9587" y="9861"/>
                    <a:pt x="9724" y="9793"/>
                    <a:pt x="9838" y="9724"/>
                  </a:cubicBezTo>
                  <a:lnTo>
                    <a:pt x="9975" y="9656"/>
                  </a:lnTo>
                  <a:cubicBezTo>
                    <a:pt x="10135" y="9565"/>
                    <a:pt x="10317" y="9451"/>
                    <a:pt x="10477" y="9359"/>
                  </a:cubicBezTo>
                  <a:lnTo>
                    <a:pt x="10614" y="9268"/>
                  </a:lnTo>
                  <a:cubicBezTo>
                    <a:pt x="10683" y="9222"/>
                    <a:pt x="10728" y="9199"/>
                    <a:pt x="10774" y="9177"/>
                  </a:cubicBezTo>
                  <a:lnTo>
                    <a:pt x="10911" y="9085"/>
                  </a:lnTo>
                  <a:lnTo>
                    <a:pt x="11002" y="9017"/>
                  </a:lnTo>
                  <a:lnTo>
                    <a:pt x="10979" y="9040"/>
                  </a:lnTo>
                  <a:cubicBezTo>
                    <a:pt x="11162" y="8926"/>
                    <a:pt x="11322" y="8834"/>
                    <a:pt x="11482" y="8720"/>
                  </a:cubicBezTo>
                  <a:cubicBezTo>
                    <a:pt x="11527" y="8697"/>
                    <a:pt x="11550" y="8674"/>
                    <a:pt x="11596" y="8652"/>
                  </a:cubicBezTo>
                  <a:cubicBezTo>
                    <a:pt x="11618" y="8629"/>
                    <a:pt x="11664" y="8606"/>
                    <a:pt x="11687" y="8583"/>
                  </a:cubicBezTo>
                  <a:cubicBezTo>
                    <a:pt x="11778" y="8537"/>
                    <a:pt x="11847" y="8469"/>
                    <a:pt x="11915" y="8423"/>
                  </a:cubicBezTo>
                  <a:cubicBezTo>
                    <a:pt x="12098" y="8286"/>
                    <a:pt x="12235" y="8172"/>
                    <a:pt x="12372" y="8081"/>
                  </a:cubicBezTo>
                  <a:cubicBezTo>
                    <a:pt x="12463" y="8013"/>
                    <a:pt x="12577" y="7944"/>
                    <a:pt x="12668" y="7898"/>
                  </a:cubicBezTo>
                  <a:cubicBezTo>
                    <a:pt x="12737" y="7853"/>
                    <a:pt x="12783" y="7807"/>
                    <a:pt x="12851" y="7784"/>
                  </a:cubicBezTo>
                  <a:cubicBezTo>
                    <a:pt x="12965" y="7693"/>
                    <a:pt x="13102" y="7602"/>
                    <a:pt x="13239" y="7510"/>
                  </a:cubicBezTo>
                  <a:cubicBezTo>
                    <a:pt x="13285" y="7488"/>
                    <a:pt x="13330" y="7442"/>
                    <a:pt x="13376" y="7419"/>
                  </a:cubicBezTo>
                  <a:cubicBezTo>
                    <a:pt x="13399" y="7373"/>
                    <a:pt x="13444" y="7328"/>
                    <a:pt x="13490" y="7305"/>
                  </a:cubicBezTo>
                  <a:cubicBezTo>
                    <a:pt x="13536" y="7259"/>
                    <a:pt x="13581" y="7214"/>
                    <a:pt x="13627" y="7191"/>
                  </a:cubicBezTo>
                  <a:lnTo>
                    <a:pt x="13673" y="7145"/>
                  </a:lnTo>
                  <a:lnTo>
                    <a:pt x="13741" y="7099"/>
                  </a:lnTo>
                  <a:cubicBezTo>
                    <a:pt x="13787" y="7077"/>
                    <a:pt x="13833" y="7031"/>
                    <a:pt x="13878" y="7008"/>
                  </a:cubicBezTo>
                  <a:cubicBezTo>
                    <a:pt x="13969" y="6940"/>
                    <a:pt x="14061" y="6894"/>
                    <a:pt x="14129" y="6848"/>
                  </a:cubicBezTo>
                  <a:lnTo>
                    <a:pt x="14243" y="6757"/>
                  </a:lnTo>
                  <a:cubicBezTo>
                    <a:pt x="14312" y="6711"/>
                    <a:pt x="14357" y="6666"/>
                    <a:pt x="14426" y="6620"/>
                  </a:cubicBezTo>
                  <a:cubicBezTo>
                    <a:pt x="14449" y="6597"/>
                    <a:pt x="14472" y="6575"/>
                    <a:pt x="14472" y="6529"/>
                  </a:cubicBezTo>
                  <a:cubicBezTo>
                    <a:pt x="14472" y="6529"/>
                    <a:pt x="14472" y="6506"/>
                    <a:pt x="14472" y="6483"/>
                  </a:cubicBezTo>
                  <a:cubicBezTo>
                    <a:pt x="14449" y="6460"/>
                    <a:pt x="14426" y="6460"/>
                    <a:pt x="14403" y="6438"/>
                  </a:cubicBezTo>
                  <a:cubicBezTo>
                    <a:pt x="14380" y="6415"/>
                    <a:pt x="14357" y="6392"/>
                    <a:pt x="14357" y="6392"/>
                  </a:cubicBezTo>
                  <a:lnTo>
                    <a:pt x="14335" y="6392"/>
                  </a:lnTo>
                  <a:cubicBezTo>
                    <a:pt x="14312" y="6369"/>
                    <a:pt x="14289" y="6346"/>
                    <a:pt x="14266" y="6323"/>
                  </a:cubicBezTo>
                  <a:cubicBezTo>
                    <a:pt x="14243" y="6301"/>
                    <a:pt x="14198" y="6255"/>
                    <a:pt x="14152" y="6209"/>
                  </a:cubicBezTo>
                  <a:cubicBezTo>
                    <a:pt x="14061" y="6118"/>
                    <a:pt x="13969" y="6027"/>
                    <a:pt x="13878" y="5935"/>
                  </a:cubicBezTo>
                  <a:cubicBezTo>
                    <a:pt x="13718" y="5753"/>
                    <a:pt x="13559" y="5593"/>
                    <a:pt x="13399" y="5433"/>
                  </a:cubicBezTo>
                  <a:lnTo>
                    <a:pt x="13125" y="5159"/>
                  </a:lnTo>
                  <a:cubicBezTo>
                    <a:pt x="12988" y="5022"/>
                    <a:pt x="12874" y="4885"/>
                    <a:pt x="12760" y="4771"/>
                  </a:cubicBezTo>
                  <a:lnTo>
                    <a:pt x="12737" y="4726"/>
                  </a:lnTo>
                  <a:lnTo>
                    <a:pt x="12691" y="4657"/>
                  </a:lnTo>
                  <a:lnTo>
                    <a:pt x="12600" y="4566"/>
                  </a:lnTo>
                  <a:cubicBezTo>
                    <a:pt x="12531" y="4497"/>
                    <a:pt x="12486" y="4429"/>
                    <a:pt x="12417" y="4360"/>
                  </a:cubicBezTo>
                  <a:cubicBezTo>
                    <a:pt x="12258" y="4132"/>
                    <a:pt x="12075" y="3927"/>
                    <a:pt x="11915" y="3744"/>
                  </a:cubicBezTo>
                  <a:lnTo>
                    <a:pt x="11824" y="3653"/>
                  </a:lnTo>
                  <a:lnTo>
                    <a:pt x="11733" y="3539"/>
                  </a:lnTo>
                  <a:cubicBezTo>
                    <a:pt x="11550" y="3333"/>
                    <a:pt x="11367" y="3105"/>
                    <a:pt x="11185" y="2877"/>
                  </a:cubicBezTo>
                  <a:lnTo>
                    <a:pt x="11139" y="2831"/>
                  </a:lnTo>
                  <a:lnTo>
                    <a:pt x="11048" y="2694"/>
                  </a:lnTo>
                  <a:lnTo>
                    <a:pt x="10934" y="2557"/>
                  </a:lnTo>
                  <a:lnTo>
                    <a:pt x="10865" y="2489"/>
                  </a:lnTo>
                  <a:lnTo>
                    <a:pt x="10728" y="2306"/>
                  </a:lnTo>
                  <a:lnTo>
                    <a:pt x="10705" y="2261"/>
                  </a:lnTo>
                  <a:lnTo>
                    <a:pt x="10683" y="2238"/>
                  </a:lnTo>
                  <a:cubicBezTo>
                    <a:pt x="10568" y="2101"/>
                    <a:pt x="10477" y="1987"/>
                    <a:pt x="10363" y="1827"/>
                  </a:cubicBezTo>
                  <a:lnTo>
                    <a:pt x="10272" y="1690"/>
                  </a:lnTo>
                  <a:cubicBezTo>
                    <a:pt x="10180" y="1599"/>
                    <a:pt x="10112" y="1507"/>
                    <a:pt x="10044" y="1393"/>
                  </a:cubicBezTo>
                  <a:lnTo>
                    <a:pt x="9998" y="1325"/>
                  </a:lnTo>
                  <a:cubicBezTo>
                    <a:pt x="9907" y="1188"/>
                    <a:pt x="9838" y="1096"/>
                    <a:pt x="9770" y="982"/>
                  </a:cubicBezTo>
                  <a:cubicBezTo>
                    <a:pt x="9747" y="914"/>
                    <a:pt x="9724" y="845"/>
                    <a:pt x="9678" y="800"/>
                  </a:cubicBezTo>
                  <a:cubicBezTo>
                    <a:pt x="9633" y="731"/>
                    <a:pt x="9587" y="663"/>
                    <a:pt x="9564" y="594"/>
                  </a:cubicBezTo>
                  <a:lnTo>
                    <a:pt x="9496" y="503"/>
                  </a:lnTo>
                  <a:cubicBezTo>
                    <a:pt x="9473" y="457"/>
                    <a:pt x="9427" y="412"/>
                    <a:pt x="9404" y="366"/>
                  </a:cubicBezTo>
                  <a:cubicBezTo>
                    <a:pt x="9404" y="343"/>
                    <a:pt x="9382" y="298"/>
                    <a:pt x="9359" y="275"/>
                  </a:cubicBezTo>
                  <a:lnTo>
                    <a:pt x="9359" y="229"/>
                  </a:lnTo>
                  <a:cubicBezTo>
                    <a:pt x="9336" y="206"/>
                    <a:pt x="9313" y="183"/>
                    <a:pt x="9290" y="161"/>
                  </a:cubicBezTo>
                  <a:cubicBezTo>
                    <a:pt x="9290" y="138"/>
                    <a:pt x="9267" y="138"/>
                    <a:pt x="9267" y="115"/>
                  </a:cubicBezTo>
                  <a:cubicBezTo>
                    <a:pt x="9267" y="92"/>
                    <a:pt x="9245" y="69"/>
                    <a:pt x="9222" y="46"/>
                  </a:cubicBezTo>
                  <a:cubicBezTo>
                    <a:pt x="9199" y="24"/>
                    <a:pt x="9176" y="1"/>
                    <a:pt x="9130" y="1"/>
                  </a:cubicBezTo>
                  <a:close/>
                </a:path>
              </a:pathLst>
            </a:custGeom>
            <a:solidFill>
              <a:srgbClr val="F15B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15"/>
            <p:cNvSpPr/>
            <p:nvPr/>
          </p:nvSpPr>
          <p:spPr>
            <a:xfrm>
              <a:off x="6588675" y="1340475"/>
              <a:ext cx="35400" cy="33675"/>
            </a:xfrm>
            <a:custGeom>
              <a:avLst/>
              <a:gdLst/>
              <a:ahLst/>
              <a:cxnLst/>
              <a:rect l="l" t="t" r="r" b="b"/>
              <a:pathLst>
                <a:path w="1416" h="1347" extrusionOk="0">
                  <a:moveTo>
                    <a:pt x="708" y="0"/>
                  </a:moveTo>
                  <a:cubicBezTo>
                    <a:pt x="663" y="23"/>
                    <a:pt x="617" y="46"/>
                    <a:pt x="549" y="69"/>
                  </a:cubicBezTo>
                  <a:cubicBezTo>
                    <a:pt x="526" y="114"/>
                    <a:pt x="480" y="137"/>
                    <a:pt x="435" y="183"/>
                  </a:cubicBezTo>
                  <a:cubicBezTo>
                    <a:pt x="366" y="274"/>
                    <a:pt x="298" y="365"/>
                    <a:pt x="252" y="411"/>
                  </a:cubicBezTo>
                  <a:cubicBezTo>
                    <a:pt x="206" y="479"/>
                    <a:pt x="138" y="571"/>
                    <a:pt x="92" y="685"/>
                  </a:cubicBezTo>
                  <a:cubicBezTo>
                    <a:pt x="69" y="730"/>
                    <a:pt x="46" y="799"/>
                    <a:pt x="46" y="845"/>
                  </a:cubicBezTo>
                  <a:cubicBezTo>
                    <a:pt x="24" y="890"/>
                    <a:pt x="24" y="913"/>
                    <a:pt x="46" y="959"/>
                  </a:cubicBezTo>
                  <a:cubicBezTo>
                    <a:pt x="46" y="982"/>
                    <a:pt x="46" y="1004"/>
                    <a:pt x="46" y="1027"/>
                  </a:cubicBezTo>
                  <a:cubicBezTo>
                    <a:pt x="24" y="1027"/>
                    <a:pt x="1" y="1073"/>
                    <a:pt x="1" y="1096"/>
                  </a:cubicBezTo>
                  <a:cubicBezTo>
                    <a:pt x="1" y="1141"/>
                    <a:pt x="1" y="1164"/>
                    <a:pt x="24" y="1187"/>
                  </a:cubicBezTo>
                  <a:cubicBezTo>
                    <a:pt x="69" y="1233"/>
                    <a:pt x="115" y="1278"/>
                    <a:pt x="183" y="1301"/>
                  </a:cubicBezTo>
                  <a:cubicBezTo>
                    <a:pt x="252" y="1347"/>
                    <a:pt x="320" y="1347"/>
                    <a:pt x="412" y="1347"/>
                  </a:cubicBezTo>
                  <a:lnTo>
                    <a:pt x="480" y="1347"/>
                  </a:lnTo>
                  <a:cubicBezTo>
                    <a:pt x="594" y="1324"/>
                    <a:pt x="686" y="1324"/>
                    <a:pt x="777" y="1278"/>
                  </a:cubicBezTo>
                  <a:cubicBezTo>
                    <a:pt x="823" y="1278"/>
                    <a:pt x="891" y="1255"/>
                    <a:pt x="937" y="1233"/>
                  </a:cubicBezTo>
                  <a:lnTo>
                    <a:pt x="960" y="1233"/>
                  </a:lnTo>
                  <a:lnTo>
                    <a:pt x="1005" y="1210"/>
                  </a:lnTo>
                  <a:lnTo>
                    <a:pt x="1028" y="1187"/>
                  </a:lnTo>
                  <a:cubicBezTo>
                    <a:pt x="1119" y="1141"/>
                    <a:pt x="1233" y="1118"/>
                    <a:pt x="1302" y="1050"/>
                  </a:cubicBezTo>
                  <a:cubicBezTo>
                    <a:pt x="1348" y="1027"/>
                    <a:pt x="1393" y="982"/>
                    <a:pt x="1393" y="959"/>
                  </a:cubicBezTo>
                  <a:cubicBezTo>
                    <a:pt x="1416" y="913"/>
                    <a:pt x="1416" y="867"/>
                    <a:pt x="1416" y="845"/>
                  </a:cubicBezTo>
                  <a:cubicBezTo>
                    <a:pt x="1416" y="845"/>
                    <a:pt x="1416" y="822"/>
                    <a:pt x="1416" y="822"/>
                  </a:cubicBezTo>
                  <a:cubicBezTo>
                    <a:pt x="1416" y="822"/>
                    <a:pt x="1393" y="822"/>
                    <a:pt x="1393" y="799"/>
                  </a:cubicBezTo>
                  <a:cubicBezTo>
                    <a:pt x="1325" y="753"/>
                    <a:pt x="1279" y="708"/>
                    <a:pt x="1233" y="662"/>
                  </a:cubicBezTo>
                  <a:cubicBezTo>
                    <a:pt x="1165" y="594"/>
                    <a:pt x="1119" y="525"/>
                    <a:pt x="1051" y="457"/>
                  </a:cubicBezTo>
                  <a:lnTo>
                    <a:pt x="982" y="388"/>
                  </a:lnTo>
                  <a:cubicBezTo>
                    <a:pt x="960" y="365"/>
                    <a:pt x="937" y="320"/>
                    <a:pt x="891" y="274"/>
                  </a:cubicBezTo>
                  <a:cubicBezTo>
                    <a:pt x="823" y="205"/>
                    <a:pt x="777" y="114"/>
                    <a:pt x="731" y="46"/>
                  </a:cubicBezTo>
                  <a:lnTo>
                    <a:pt x="708" y="23"/>
                  </a:lnTo>
                  <a:cubicBezTo>
                    <a:pt x="708" y="23"/>
                    <a:pt x="708" y="23"/>
                    <a:pt x="70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15"/>
            <p:cNvSpPr/>
            <p:nvPr/>
          </p:nvSpPr>
          <p:spPr>
            <a:xfrm>
              <a:off x="6973850" y="978125"/>
              <a:ext cx="251675" cy="251100"/>
            </a:xfrm>
            <a:custGeom>
              <a:avLst/>
              <a:gdLst/>
              <a:ahLst/>
              <a:cxnLst/>
              <a:rect l="l" t="t" r="r" b="b"/>
              <a:pathLst>
                <a:path w="10067" h="10044" extrusionOk="0">
                  <a:moveTo>
                    <a:pt x="9656" y="0"/>
                  </a:moveTo>
                  <a:cubicBezTo>
                    <a:pt x="9588" y="0"/>
                    <a:pt x="9519" y="23"/>
                    <a:pt x="9496" y="91"/>
                  </a:cubicBezTo>
                  <a:cubicBezTo>
                    <a:pt x="9473" y="114"/>
                    <a:pt x="9473" y="160"/>
                    <a:pt x="9451" y="183"/>
                  </a:cubicBezTo>
                  <a:cubicBezTo>
                    <a:pt x="9382" y="297"/>
                    <a:pt x="9291" y="411"/>
                    <a:pt x="9222" y="502"/>
                  </a:cubicBezTo>
                  <a:lnTo>
                    <a:pt x="9154" y="616"/>
                  </a:lnTo>
                  <a:lnTo>
                    <a:pt x="9085" y="708"/>
                  </a:lnTo>
                  <a:cubicBezTo>
                    <a:pt x="9040" y="753"/>
                    <a:pt x="9017" y="776"/>
                    <a:pt x="8994" y="822"/>
                  </a:cubicBezTo>
                  <a:lnTo>
                    <a:pt x="8971" y="867"/>
                  </a:lnTo>
                  <a:cubicBezTo>
                    <a:pt x="8926" y="913"/>
                    <a:pt x="8880" y="981"/>
                    <a:pt x="8834" y="1050"/>
                  </a:cubicBezTo>
                  <a:cubicBezTo>
                    <a:pt x="8720" y="1187"/>
                    <a:pt x="8606" y="1324"/>
                    <a:pt x="8515" y="1438"/>
                  </a:cubicBezTo>
                  <a:lnTo>
                    <a:pt x="8469" y="1484"/>
                  </a:lnTo>
                  <a:cubicBezTo>
                    <a:pt x="8446" y="1529"/>
                    <a:pt x="8401" y="1575"/>
                    <a:pt x="8355" y="1621"/>
                  </a:cubicBezTo>
                  <a:lnTo>
                    <a:pt x="8287" y="1689"/>
                  </a:lnTo>
                  <a:cubicBezTo>
                    <a:pt x="8264" y="1712"/>
                    <a:pt x="8241" y="1735"/>
                    <a:pt x="8218" y="1758"/>
                  </a:cubicBezTo>
                  <a:cubicBezTo>
                    <a:pt x="8195" y="1803"/>
                    <a:pt x="8150" y="1849"/>
                    <a:pt x="8127" y="1872"/>
                  </a:cubicBezTo>
                  <a:lnTo>
                    <a:pt x="7990" y="2009"/>
                  </a:lnTo>
                  <a:lnTo>
                    <a:pt x="7898" y="2100"/>
                  </a:lnTo>
                  <a:cubicBezTo>
                    <a:pt x="7853" y="2146"/>
                    <a:pt x="7807" y="2191"/>
                    <a:pt x="7784" y="2237"/>
                  </a:cubicBezTo>
                  <a:lnTo>
                    <a:pt x="7807" y="2191"/>
                  </a:lnTo>
                  <a:lnTo>
                    <a:pt x="7739" y="2260"/>
                  </a:lnTo>
                  <a:lnTo>
                    <a:pt x="7739" y="2283"/>
                  </a:lnTo>
                  <a:lnTo>
                    <a:pt x="7693" y="2305"/>
                  </a:lnTo>
                  <a:cubicBezTo>
                    <a:pt x="7579" y="2442"/>
                    <a:pt x="7442" y="2556"/>
                    <a:pt x="7328" y="2671"/>
                  </a:cubicBezTo>
                  <a:cubicBezTo>
                    <a:pt x="7282" y="2716"/>
                    <a:pt x="7259" y="2739"/>
                    <a:pt x="7214" y="2762"/>
                  </a:cubicBezTo>
                  <a:lnTo>
                    <a:pt x="7145" y="2830"/>
                  </a:lnTo>
                  <a:lnTo>
                    <a:pt x="7100" y="2876"/>
                  </a:lnTo>
                  <a:cubicBezTo>
                    <a:pt x="7077" y="2899"/>
                    <a:pt x="7054" y="2922"/>
                    <a:pt x="7031" y="2944"/>
                  </a:cubicBezTo>
                  <a:cubicBezTo>
                    <a:pt x="6985" y="2990"/>
                    <a:pt x="6940" y="3036"/>
                    <a:pt x="6894" y="3059"/>
                  </a:cubicBezTo>
                  <a:cubicBezTo>
                    <a:pt x="6871" y="3104"/>
                    <a:pt x="6871" y="3127"/>
                    <a:pt x="6849" y="3150"/>
                  </a:cubicBezTo>
                  <a:cubicBezTo>
                    <a:pt x="6826" y="3173"/>
                    <a:pt x="6826" y="3196"/>
                    <a:pt x="6826" y="3196"/>
                  </a:cubicBezTo>
                  <a:cubicBezTo>
                    <a:pt x="6757" y="3264"/>
                    <a:pt x="6734" y="3355"/>
                    <a:pt x="6689" y="3424"/>
                  </a:cubicBezTo>
                  <a:cubicBezTo>
                    <a:pt x="6643" y="3515"/>
                    <a:pt x="6620" y="3606"/>
                    <a:pt x="6575" y="3675"/>
                  </a:cubicBezTo>
                  <a:cubicBezTo>
                    <a:pt x="6575" y="3675"/>
                    <a:pt x="6575" y="3698"/>
                    <a:pt x="6552" y="3698"/>
                  </a:cubicBezTo>
                  <a:lnTo>
                    <a:pt x="6552" y="3721"/>
                  </a:lnTo>
                  <a:cubicBezTo>
                    <a:pt x="6529" y="3743"/>
                    <a:pt x="6506" y="3789"/>
                    <a:pt x="6483" y="3812"/>
                  </a:cubicBezTo>
                  <a:cubicBezTo>
                    <a:pt x="6438" y="3903"/>
                    <a:pt x="6392" y="3972"/>
                    <a:pt x="6346" y="4063"/>
                  </a:cubicBezTo>
                  <a:cubicBezTo>
                    <a:pt x="6301" y="4086"/>
                    <a:pt x="6278" y="4131"/>
                    <a:pt x="6255" y="4177"/>
                  </a:cubicBezTo>
                  <a:cubicBezTo>
                    <a:pt x="6209" y="4246"/>
                    <a:pt x="6187" y="4291"/>
                    <a:pt x="6141" y="4337"/>
                  </a:cubicBezTo>
                  <a:cubicBezTo>
                    <a:pt x="6095" y="4428"/>
                    <a:pt x="6027" y="4542"/>
                    <a:pt x="5958" y="4634"/>
                  </a:cubicBezTo>
                  <a:cubicBezTo>
                    <a:pt x="5913" y="4702"/>
                    <a:pt x="5867" y="4770"/>
                    <a:pt x="5799" y="4839"/>
                  </a:cubicBezTo>
                  <a:lnTo>
                    <a:pt x="5753" y="4907"/>
                  </a:lnTo>
                  <a:cubicBezTo>
                    <a:pt x="5730" y="4953"/>
                    <a:pt x="5684" y="4999"/>
                    <a:pt x="5639" y="5067"/>
                  </a:cubicBezTo>
                  <a:cubicBezTo>
                    <a:pt x="5525" y="5204"/>
                    <a:pt x="5411" y="5341"/>
                    <a:pt x="5296" y="5478"/>
                  </a:cubicBezTo>
                  <a:cubicBezTo>
                    <a:pt x="5182" y="5615"/>
                    <a:pt x="5068" y="5752"/>
                    <a:pt x="4931" y="5912"/>
                  </a:cubicBezTo>
                  <a:lnTo>
                    <a:pt x="4863" y="5980"/>
                  </a:lnTo>
                  <a:lnTo>
                    <a:pt x="4817" y="6003"/>
                  </a:lnTo>
                  <a:lnTo>
                    <a:pt x="4749" y="6094"/>
                  </a:lnTo>
                  <a:cubicBezTo>
                    <a:pt x="4634" y="6208"/>
                    <a:pt x="4520" y="6323"/>
                    <a:pt x="4383" y="6437"/>
                  </a:cubicBezTo>
                  <a:lnTo>
                    <a:pt x="4292" y="6528"/>
                  </a:lnTo>
                  <a:cubicBezTo>
                    <a:pt x="4201" y="6619"/>
                    <a:pt x="4109" y="6688"/>
                    <a:pt x="4018" y="6779"/>
                  </a:cubicBezTo>
                  <a:cubicBezTo>
                    <a:pt x="3973" y="6825"/>
                    <a:pt x="3904" y="6870"/>
                    <a:pt x="3858" y="6916"/>
                  </a:cubicBezTo>
                  <a:cubicBezTo>
                    <a:pt x="3790" y="6985"/>
                    <a:pt x="3721" y="7053"/>
                    <a:pt x="3630" y="7099"/>
                  </a:cubicBezTo>
                  <a:cubicBezTo>
                    <a:pt x="3470" y="7236"/>
                    <a:pt x="3333" y="7350"/>
                    <a:pt x="3219" y="7441"/>
                  </a:cubicBezTo>
                  <a:cubicBezTo>
                    <a:pt x="3151" y="7464"/>
                    <a:pt x="3082" y="7510"/>
                    <a:pt x="3014" y="7555"/>
                  </a:cubicBezTo>
                  <a:cubicBezTo>
                    <a:pt x="2923" y="7624"/>
                    <a:pt x="2831" y="7669"/>
                    <a:pt x="2740" y="7692"/>
                  </a:cubicBezTo>
                  <a:lnTo>
                    <a:pt x="2717" y="7692"/>
                  </a:lnTo>
                  <a:cubicBezTo>
                    <a:pt x="2671" y="7692"/>
                    <a:pt x="2603" y="7692"/>
                    <a:pt x="2557" y="7669"/>
                  </a:cubicBezTo>
                  <a:cubicBezTo>
                    <a:pt x="2535" y="7669"/>
                    <a:pt x="2489" y="7646"/>
                    <a:pt x="2466" y="7646"/>
                  </a:cubicBezTo>
                  <a:lnTo>
                    <a:pt x="2420" y="7624"/>
                  </a:lnTo>
                  <a:cubicBezTo>
                    <a:pt x="2398" y="7601"/>
                    <a:pt x="2352" y="7578"/>
                    <a:pt x="2306" y="7555"/>
                  </a:cubicBezTo>
                  <a:lnTo>
                    <a:pt x="2283" y="7532"/>
                  </a:lnTo>
                  <a:lnTo>
                    <a:pt x="2261" y="7532"/>
                  </a:lnTo>
                  <a:cubicBezTo>
                    <a:pt x="2238" y="7510"/>
                    <a:pt x="2215" y="7487"/>
                    <a:pt x="2192" y="7464"/>
                  </a:cubicBezTo>
                  <a:cubicBezTo>
                    <a:pt x="2147" y="7418"/>
                    <a:pt x="2101" y="7350"/>
                    <a:pt x="2055" y="7304"/>
                  </a:cubicBezTo>
                  <a:cubicBezTo>
                    <a:pt x="2032" y="7304"/>
                    <a:pt x="2010" y="7281"/>
                    <a:pt x="1964" y="7258"/>
                  </a:cubicBezTo>
                  <a:cubicBezTo>
                    <a:pt x="1941" y="7258"/>
                    <a:pt x="1918" y="7236"/>
                    <a:pt x="1895" y="7236"/>
                  </a:cubicBezTo>
                  <a:lnTo>
                    <a:pt x="1873" y="7258"/>
                  </a:lnTo>
                  <a:cubicBezTo>
                    <a:pt x="1827" y="7258"/>
                    <a:pt x="1781" y="7258"/>
                    <a:pt x="1736" y="7281"/>
                  </a:cubicBezTo>
                  <a:cubicBezTo>
                    <a:pt x="1713" y="7304"/>
                    <a:pt x="1667" y="7327"/>
                    <a:pt x="1644" y="7350"/>
                  </a:cubicBezTo>
                  <a:lnTo>
                    <a:pt x="1622" y="7373"/>
                  </a:lnTo>
                  <a:cubicBezTo>
                    <a:pt x="1599" y="7395"/>
                    <a:pt x="1576" y="7418"/>
                    <a:pt x="1576" y="7418"/>
                  </a:cubicBezTo>
                  <a:lnTo>
                    <a:pt x="1553" y="7441"/>
                  </a:lnTo>
                  <a:lnTo>
                    <a:pt x="1530" y="7441"/>
                  </a:lnTo>
                  <a:cubicBezTo>
                    <a:pt x="1439" y="7510"/>
                    <a:pt x="1348" y="7578"/>
                    <a:pt x="1256" y="7646"/>
                  </a:cubicBezTo>
                  <a:lnTo>
                    <a:pt x="1188" y="7669"/>
                  </a:lnTo>
                  <a:lnTo>
                    <a:pt x="1097" y="7715"/>
                  </a:lnTo>
                  <a:cubicBezTo>
                    <a:pt x="982" y="7783"/>
                    <a:pt x="868" y="7875"/>
                    <a:pt x="754" y="7943"/>
                  </a:cubicBezTo>
                  <a:cubicBezTo>
                    <a:pt x="709" y="7966"/>
                    <a:pt x="663" y="8012"/>
                    <a:pt x="617" y="8034"/>
                  </a:cubicBezTo>
                  <a:lnTo>
                    <a:pt x="549" y="8080"/>
                  </a:lnTo>
                  <a:lnTo>
                    <a:pt x="503" y="8126"/>
                  </a:lnTo>
                  <a:cubicBezTo>
                    <a:pt x="457" y="8149"/>
                    <a:pt x="412" y="8194"/>
                    <a:pt x="366" y="8240"/>
                  </a:cubicBezTo>
                  <a:cubicBezTo>
                    <a:pt x="275" y="8308"/>
                    <a:pt x="229" y="8354"/>
                    <a:pt x="206" y="8445"/>
                  </a:cubicBezTo>
                  <a:cubicBezTo>
                    <a:pt x="184" y="8468"/>
                    <a:pt x="184" y="8491"/>
                    <a:pt x="161" y="8537"/>
                  </a:cubicBezTo>
                  <a:lnTo>
                    <a:pt x="161" y="8559"/>
                  </a:lnTo>
                  <a:cubicBezTo>
                    <a:pt x="138" y="8582"/>
                    <a:pt x="138" y="8628"/>
                    <a:pt x="115" y="8674"/>
                  </a:cubicBezTo>
                  <a:cubicBezTo>
                    <a:pt x="115" y="8674"/>
                    <a:pt x="115" y="8719"/>
                    <a:pt x="115" y="8719"/>
                  </a:cubicBezTo>
                  <a:lnTo>
                    <a:pt x="115" y="8742"/>
                  </a:lnTo>
                  <a:cubicBezTo>
                    <a:pt x="92" y="8788"/>
                    <a:pt x="69" y="8856"/>
                    <a:pt x="47" y="8925"/>
                  </a:cubicBezTo>
                  <a:cubicBezTo>
                    <a:pt x="24" y="9016"/>
                    <a:pt x="24" y="9084"/>
                    <a:pt x="1" y="9153"/>
                  </a:cubicBezTo>
                  <a:cubicBezTo>
                    <a:pt x="1" y="9244"/>
                    <a:pt x="1" y="9336"/>
                    <a:pt x="24" y="9404"/>
                  </a:cubicBezTo>
                  <a:cubicBezTo>
                    <a:pt x="47" y="9541"/>
                    <a:pt x="92" y="9632"/>
                    <a:pt x="161" y="9701"/>
                  </a:cubicBezTo>
                  <a:cubicBezTo>
                    <a:pt x="206" y="9769"/>
                    <a:pt x="252" y="9838"/>
                    <a:pt x="320" y="9883"/>
                  </a:cubicBezTo>
                  <a:cubicBezTo>
                    <a:pt x="389" y="9929"/>
                    <a:pt x="457" y="9952"/>
                    <a:pt x="526" y="9975"/>
                  </a:cubicBezTo>
                  <a:cubicBezTo>
                    <a:pt x="594" y="9997"/>
                    <a:pt x="686" y="10020"/>
                    <a:pt x="754" y="10020"/>
                  </a:cubicBezTo>
                  <a:cubicBezTo>
                    <a:pt x="800" y="10020"/>
                    <a:pt x="823" y="10043"/>
                    <a:pt x="845" y="10043"/>
                  </a:cubicBezTo>
                  <a:cubicBezTo>
                    <a:pt x="982" y="10043"/>
                    <a:pt x="1119" y="9997"/>
                    <a:pt x="1233" y="9975"/>
                  </a:cubicBezTo>
                  <a:lnTo>
                    <a:pt x="1279" y="9975"/>
                  </a:lnTo>
                  <a:cubicBezTo>
                    <a:pt x="1325" y="9952"/>
                    <a:pt x="1393" y="9929"/>
                    <a:pt x="1462" y="9929"/>
                  </a:cubicBezTo>
                  <a:cubicBezTo>
                    <a:pt x="1507" y="9906"/>
                    <a:pt x="1553" y="9883"/>
                    <a:pt x="1599" y="9838"/>
                  </a:cubicBezTo>
                  <a:cubicBezTo>
                    <a:pt x="1599" y="9838"/>
                    <a:pt x="1622" y="9815"/>
                    <a:pt x="1622" y="9792"/>
                  </a:cubicBezTo>
                  <a:lnTo>
                    <a:pt x="1690" y="9769"/>
                  </a:lnTo>
                  <a:cubicBezTo>
                    <a:pt x="1827" y="9724"/>
                    <a:pt x="1964" y="9678"/>
                    <a:pt x="2101" y="9632"/>
                  </a:cubicBezTo>
                  <a:cubicBezTo>
                    <a:pt x="2352" y="9518"/>
                    <a:pt x="2580" y="9404"/>
                    <a:pt x="2786" y="9267"/>
                  </a:cubicBezTo>
                  <a:lnTo>
                    <a:pt x="2786" y="9290"/>
                  </a:lnTo>
                  <a:cubicBezTo>
                    <a:pt x="2968" y="9176"/>
                    <a:pt x="3128" y="9084"/>
                    <a:pt x="3242" y="8993"/>
                  </a:cubicBezTo>
                  <a:cubicBezTo>
                    <a:pt x="3379" y="8902"/>
                    <a:pt x="3516" y="8811"/>
                    <a:pt x="3653" y="8719"/>
                  </a:cubicBezTo>
                  <a:cubicBezTo>
                    <a:pt x="3790" y="8628"/>
                    <a:pt x="3927" y="8537"/>
                    <a:pt x="4064" y="8423"/>
                  </a:cubicBezTo>
                  <a:lnTo>
                    <a:pt x="4087" y="8400"/>
                  </a:lnTo>
                  <a:lnTo>
                    <a:pt x="4201" y="8331"/>
                  </a:lnTo>
                  <a:cubicBezTo>
                    <a:pt x="4292" y="8263"/>
                    <a:pt x="4406" y="8171"/>
                    <a:pt x="4520" y="8103"/>
                  </a:cubicBezTo>
                  <a:cubicBezTo>
                    <a:pt x="4589" y="8034"/>
                    <a:pt x="4657" y="7989"/>
                    <a:pt x="4726" y="7943"/>
                  </a:cubicBezTo>
                  <a:cubicBezTo>
                    <a:pt x="4794" y="7875"/>
                    <a:pt x="4863" y="7829"/>
                    <a:pt x="4954" y="7761"/>
                  </a:cubicBezTo>
                  <a:cubicBezTo>
                    <a:pt x="5068" y="7669"/>
                    <a:pt x="5182" y="7555"/>
                    <a:pt x="5296" y="7441"/>
                  </a:cubicBezTo>
                  <a:lnTo>
                    <a:pt x="5319" y="7418"/>
                  </a:lnTo>
                  <a:cubicBezTo>
                    <a:pt x="5365" y="7395"/>
                    <a:pt x="5388" y="7373"/>
                    <a:pt x="5433" y="7327"/>
                  </a:cubicBezTo>
                  <a:cubicBezTo>
                    <a:pt x="5456" y="7304"/>
                    <a:pt x="5502" y="7281"/>
                    <a:pt x="5525" y="7236"/>
                  </a:cubicBezTo>
                  <a:lnTo>
                    <a:pt x="5639" y="7144"/>
                  </a:lnTo>
                  <a:lnTo>
                    <a:pt x="5730" y="7053"/>
                  </a:lnTo>
                  <a:lnTo>
                    <a:pt x="5821" y="6962"/>
                  </a:lnTo>
                  <a:cubicBezTo>
                    <a:pt x="5936" y="6893"/>
                    <a:pt x="6027" y="6802"/>
                    <a:pt x="6118" y="6711"/>
                  </a:cubicBezTo>
                  <a:cubicBezTo>
                    <a:pt x="6278" y="6574"/>
                    <a:pt x="6438" y="6437"/>
                    <a:pt x="6575" y="6277"/>
                  </a:cubicBezTo>
                  <a:cubicBezTo>
                    <a:pt x="6643" y="6208"/>
                    <a:pt x="6712" y="6163"/>
                    <a:pt x="6780" y="6094"/>
                  </a:cubicBezTo>
                  <a:cubicBezTo>
                    <a:pt x="6871" y="6003"/>
                    <a:pt x="6963" y="5935"/>
                    <a:pt x="7054" y="5843"/>
                  </a:cubicBezTo>
                  <a:lnTo>
                    <a:pt x="7077" y="5820"/>
                  </a:lnTo>
                  <a:lnTo>
                    <a:pt x="7122" y="5775"/>
                  </a:lnTo>
                  <a:lnTo>
                    <a:pt x="7168" y="5729"/>
                  </a:lnTo>
                  <a:cubicBezTo>
                    <a:pt x="7191" y="5706"/>
                    <a:pt x="7214" y="5683"/>
                    <a:pt x="7237" y="5661"/>
                  </a:cubicBezTo>
                  <a:lnTo>
                    <a:pt x="7259" y="5638"/>
                  </a:lnTo>
                  <a:lnTo>
                    <a:pt x="7282" y="5592"/>
                  </a:lnTo>
                  <a:lnTo>
                    <a:pt x="7328" y="5547"/>
                  </a:lnTo>
                  <a:cubicBezTo>
                    <a:pt x="7396" y="5478"/>
                    <a:pt x="7465" y="5410"/>
                    <a:pt x="7533" y="5318"/>
                  </a:cubicBezTo>
                  <a:lnTo>
                    <a:pt x="7670" y="5181"/>
                  </a:lnTo>
                  <a:lnTo>
                    <a:pt x="7830" y="5022"/>
                  </a:lnTo>
                  <a:cubicBezTo>
                    <a:pt x="7898" y="4930"/>
                    <a:pt x="7967" y="4862"/>
                    <a:pt x="8058" y="4770"/>
                  </a:cubicBezTo>
                  <a:cubicBezTo>
                    <a:pt x="8150" y="4656"/>
                    <a:pt x="8264" y="4519"/>
                    <a:pt x="8378" y="4360"/>
                  </a:cubicBezTo>
                  <a:lnTo>
                    <a:pt x="8423" y="4291"/>
                  </a:lnTo>
                  <a:cubicBezTo>
                    <a:pt x="8515" y="4177"/>
                    <a:pt x="8606" y="4040"/>
                    <a:pt x="8697" y="3903"/>
                  </a:cubicBezTo>
                  <a:cubicBezTo>
                    <a:pt x="8789" y="3766"/>
                    <a:pt x="8880" y="3606"/>
                    <a:pt x="8971" y="3469"/>
                  </a:cubicBezTo>
                  <a:cubicBezTo>
                    <a:pt x="9017" y="3424"/>
                    <a:pt x="9040" y="3378"/>
                    <a:pt x="9085" y="3332"/>
                  </a:cubicBezTo>
                  <a:lnTo>
                    <a:pt x="9131" y="3241"/>
                  </a:lnTo>
                  <a:cubicBezTo>
                    <a:pt x="9177" y="3173"/>
                    <a:pt x="9245" y="3081"/>
                    <a:pt x="9291" y="3013"/>
                  </a:cubicBezTo>
                  <a:cubicBezTo>
                    <a:pt x="9382" y="2853"/>
                    <a:pt x="9473" y="2693"/>
                    <a:pt x="9565" y="2511"/>
                  </a:cubicBezTo>
                  <a:cubicBezTo>
                    <a:pt x="9588" y="2442"/>
                    <a:pt x="9633" y="2374"/>
                    <a:pt x="9656" y="2328"/>
                  </a:cubicBezTo>
                  <a:cubicBezTo>
                    <a:pt x="9702" y="2237"/>
                    <a:pt x="9747" y="2146"/>
                    <a:pt x="9770" y="2077"/>
                  </a:cubicBezTo>
                  <a:cubicBezTo>
                    <a:pt x="9793" y="1986"/>
                    <a:pt x="9816" y="1895"/>
                    <a:pt x="9861" y="1803"/>
                  </a:cubicBezTo>
                  <a:cubicBezTo>
                    <a:pt x="9861" y="1758"/>
                    <a:pt x="9884" y="1712"/>
                    <a:pt x="9907" y="1666"/>
                  </a:cubicBezTo>
                  <a:lnTo>
                    <a:pt x="9953" y="1552"/>
                  </a:lnTo>
                  <a:cubicBezTo>
                    <a:pt x="9976" y="1461"/>
                    <a:pt x="10021" y="1347"/>
                    <a:pt x="10044" y="1255"/>
                  </a:cubicBezTo>
                  <a:cubicBezTo>
                    <a:pt x="10044" y="1210"/>
                    <a:pt x="10044" y="1164"/>
                    <a:pt x="10044" y="1118"/>
                  </a:cubicBezTo>
                  <a:lnTo>
                    <a:pt x="10044" y="1050"/>
                  </a:lnTo>
                  <a:lnTo>
                    <a:pt x="10067" y="1004"/>
                  </a:lnTo>
                  <a:cubicBezTo>
                    <a:pt x="10067" y="936"/>
                    <a:pt x="10067" y="867"/>
                    <a:pt x="10067" y="822"/>
                  </a:cubicBezTo>
                  <a:cubicBezTo>
                    <a:pt x="10067" y="753"/>
                    <a:pt x="10044" y="685"/>
                    <a:pt x="10044" y="639"/>
                  </a:cubicBezTo>
                  <a:lnTo>
                    <a:pt x="10044" y="593"/>
                  </a:lnTo>
                  <a:cubicBezTo>
                    <a:pt x="10021" y="548"/>
                    <a:pt x="9998" y="479"/>
                    <a:pt x="9976" y="411"/>
                  </a:cubicBezTo>
                  <a:cubicBezTo>
                    <a:pt x="9976" y="365"/>
                    <a:pt x="9953" y="320"/>
                    <a:pt x="9930" y="274"/>
                  </a:cubicBezTo>
                  <a:lnTo>
                    <a:pt x="9907" y="251"/>
                  </a:lnTo>
                  <a:cubicBezTo>
                    <a:pt x="9884" y="205"/>
                    <a:pt x="9861" y="183"/>
                    <a:pt x="9816" y="160"/>
                  </a:cubicBezTo>
                  <a:cubicBezTo>
                    <a:pt x="9816" y="91"/>
                    <a:pt x="9770" y="23"/>
                    <a:pt x="9702"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15"/>
            <p:cNvSpPr/>
            <p:nvPr/>
          </p:nvSpPr>
          <p:spPr>
            <a:xfrm>
              <a:off x="7131350" y="834325"/>
              <a:ext cx="96475" cy="112225"/>
            </a:xfrm>
            <a:custGeom>
              <a:avLst/>
              <a:gdLst/>
              <a:ahLst/>
              <a:cxnLst/>
              <a:rect l="l" t="t" r="r" b="b"/>
              <a:pathLst>
                <a:path w="3859" h="4489" extrusionOk="0">
                  <a:moveTo>
                    <a:pt x="343" y="0"/>
                  </a:moveTo>
                  <a:cubicBezTo>
                    <a:pt x="297" y="23"/>
                    <a:pt x="275" y="23"/>
                    <a:pt x="252" y="46"/>
                  </a:cubicBezTo>
                  <a:cubicBezTo>
                    <a:pt x="214" y="21"/>
                    <a:pt x="177" y="2"/>
                    <a:pt x="139" y="2"/>
                  </a:cubicBezTo>
                  <a:cubicBezTo>
                    <a:pt x="108" y="2"/>
                    <a:pt x="77" y="15"/>
                    <a:pt x="46" y="46"/>
                  </a:cubicBezTo>
                  <a:cubicBezTo>
                    <a:pt x="1" y="91"/>
                    <a:pt x="1" y="183"/>
                    <a:pt x="46" y="228"/>
                  </a:cubicBezTo>
                  <a:cubicBezTo>
                    <a:pt x="92" y="274"/>
                    <a:pt x="115" y="297"/>
                    <a:pt x="160" y="342"/>
                  </a:cubicBezTo>
                  <a:cubicBezTo>
                    <a:pt x="229" y="434"/>
                    <a:pt x="275" y="571"/>
                    <a:pt x="366" y="685"/>
                  </a:cubicBezTo>
                  <a:cubicBezTo>
                    <a:pt x="434" y="799"/>
                    <a:pt x="526" y="890"/>
                    <a:pt x="594" y="1004"/>
                  </a:cubicBezTo>
                  <a:cubicBezTo>
                    <a:pt x="663" y="1118"/>
                    <a:pt x="754" y="1233"/>
                    <a:pt x="845" y="1347"/>
                  </a:cubicBezTo>
                  <a:cubicBezTo>
                    <a:pt x="937" y="1461"/>
                    <a:pt x="1028" y="1598"/>
                    <a:pt x="1119" y="1712"/>
                  </a:cubicBezTo>
                  <a:lnTo>
                    <a:pt x="1096" y="1666"/>
                  </a:lnTo>
                  <a:lnTo>
                    <a:pt x="1096" y="1666"/>
                  </a:lnTo>
                  <a:cubicBezTo>
                    <a:pt x="1325" y="1963"/>
                    <a:pt x="1553" y="2237"/>
                    <a:pt x="1804" y="2511"/>
                  </a:cubicBezTo>
                  <a:cubicBezTo>
                    <a:pt x="1918" y="2648"/>
                    <a:pt x="2032" y="2785"/>
                    <a:pt x="2146" y="2899"/>
                  </a:cubicBezTo>
                  <a:cubicBezTo>
                    <a:pt x="2260" y="3036"/>
                    <a:pt x="2375" y="3173"/>
                    <a:pt x="2511" y="3310"/>
                  </a:cubicBezTo>
                  <a:cubicBezTo>
                    <a:pt x="2557" y="3378"/>
                    <a:pt x="2626" y="3424"/>
                    <a:pt x="2671" y="3492"/>
                  </a:cubicBezTo>
                  <a:cubicBezTo>
                    <a:pt x="2740" y="3561"/>
                    <a:pt x="2785" y="3652"/>
                    <a:pt x="2854" y="3721"/>
                  </a:cubicBezTo>
                  <a:cubicBezTo>
                    <a:pt x="2945" y="3835"/>
                    <a:pt x="3059" y="3949"/>
                    <a:pt x="3151" y="4063"/>
                  </a:cubicBezTo>
                  <a:cubicBezTo>
                    <a:pt x="3173" y="4086"/>
                    <a:pt x="3196" y="4131"/>
                    <a:pt x="3219" y="4154"/>
                  </a:cubicBezTo>
                  <a:cubicBezTo>
                    <a:pt x="3265" y="4200"/>
                    <a:pt x="3288" y="4246"/>
                    <a:pt x="3310" y="4268"/>
                  </a:cubicBezTo>
                  <a:cubicBezTo>
                    <a:pt x="3333" y="4291"/>
                    <a:pt x="3333" y="4291"/>
                    <a:pt x="3356" y="4314"/>
                  </a:cubicBezTo>
                  <a:cubicBezTo>
                    <a:pt x="3356" y="4337"/>
                    <a:pt x="3379" y="4337"/>
                    <a:pt x="3379" y="4360"/>
                  </a:cubicBezTo>
                  <a:cubicBezTo>
                    <a:pt x="3402" y="4382"/>
                    <a:pt x="3425" y="4405"/>
                    <a:pt x="3425" y="4428"/>
                  </a:cubicBezTo>
                  <a:cubicBezTo>
                    <a:pt x="3473" y="4465"/>
                    <a:pt x="3535" y="4488"/>
                    <a:pt x="3593" y="4488"/>
                  </a:cubicBezTo>
                  <a:cubicBezTo>
                    <a:pt x="3643" y="4488"/>
                    <a:pt x="3689" y="4471"/>
                    <a:pt x="3721" y="4428"/>
                  </a:cubicBezTo>
                  <a:cubicBezTo>
                    <a:pt x="3813" y="4337"/>
                    <a:pt x="3813" y="4223"/>
                    <a:pt x="3813" y="4109"/>
                  </a:cubicBezTo>
                  <a:cubicBezTo>
                    <a:pt x="3813" y="4131"/>
                    <a:pt x="3813" y="4154"/>
                    <a:pt x="3813" y="4154"/>
                  </a:cubicBezTo>
                  <a:cubicBezTo>
                    <a:pt x="3835" y="4063"/>
                    <a:pt x="3835" y="3972"/>
                    <a:pt x="3835" y="3858"/>
                  </a:cubicBezTo>
                  <a:cubicBezTo>
                    <a:pt x="3835" y="3789"/>
                    <a:pt x="3858" y="3698"/>
                    <a:pt x="3835" y="3629"/>
                  </a:cubicBezTo>
                  <a:cubicBezTo>
                    <a:pt x="3835" y="3538"/>
                    <a:pt x="3835" y="3447"/>
                    <a:pt x="3813" y="3355"/>
                  </a:cubicBezTo>
                  <a:cubicBezTo>
                    <a:pt x="3813" y="3264"/>
                    <a:pt x="3790" y="3173"/>
                    <a:pt x="3790" y="3081"/>
                  </a:cubicBezTo>
                  <a:cubicBezTo>
                    <a:pt x="3767" y="2990"/>
                    <a:pt x="3744" y="2899"/>
                    <a:pt x="3744" y="2830"/>
                  </a:cubicBezTo>
                  <a:cubicBezTo>
                    <a:pt x="3721" y="2785"/>
                    <a:pt x="3721" y="2739"/>
                    <a:pt x="3698" y="2693"/>
                  </a:cubicBezTo>
                  <a:cubicBezTo>
                    <a:pt x="3698" y="2693"/>
                    <a:pt x="3698" y="2671"/>
                    <a:pt x="3676" y="2671"/>
                  </a:cubicBezTo>
                  <a:cubicBezTo>
                    <a:pt x="3653" y="2648"/>
                    <a:pt x="3653" y="2625"/>
                    <a:pt x="3630" y="2602"/>
                  </a:cubicBezTo>
                  <a:cubicBezTo>
                    <a:pt x="3630" y="2579"/>
                    <a:pt x="3630" y="2579"/>
                    <a:pt x="3630" y="2556"/>
                  </a:cubicBezTo>
                  <a:lnTo>
                    <a:pt x="3630" y="2534"/>
                  </a:lnTo>
                  <a:cubicBezTo>
                    <a:pt x="3607" y="2465"/>
                    <a:pt x="3607" y="2420"/>
                    <a:pt x="3584" y="2374"/>
                  </a:cubicBezTo>
                  <a:cubicBezTo>
                    <a:pt x="3561" y="2328"/>
                    <a:pt x="3539" y="2283"/>
                    <a:pt x="3516" y="2214"/>
                  </a:cubicBezTo>
                  <a:cubicBezTo>
                    <a:pt x="3447" y="2054"/>
                    <a:pt x="3333" y="1895"/>
                    <a:pt x="3242" y="1758"/>
                  </a:cubicBezTo>
                  <a:cubicBezTo>
                    <a:pt x="3196" y="1666"/>
                    <a:pt x="3128" y="1575"/>
                    <a:pt x="3082" y="1507"/>
                  </a:cubicBezTo>
                  <a:cubicBezTo>
                    <a:pt x="3014" y="1392"/>
                    <a:pt x="2945" y="1301"/>
                    <a:pt x="2877" y="1233"/>
                  </a:cubicBezTo>
                  <a:cubicBezTo>
                    <a:pt x="2808" y="1141"/>
                    <a:pt x="2717" y="1050"/>
                    <a:pt x="2626" y="982"/>
                  </a:cubicBezTo>
                  <a:lnTo>
                    <a:pt x="2580" y="959"/>
                  </a:lnTo>
                  <a:lnTo>
                    <a:pt x="2489" y="867"/>
                  </a:lnTo>
                  <a:lnTo>
                    <a:pt x="2443" y="822"/>
                  </a:lnTo>
                  <a:cubicBezTo>
                    <a:pt x="2375" y="776"/>
                    <a:pt x="2329" y="730"/>
                    <a:pt x="2260" y="685"/>
                  </a:cubicBezTo>
                  <a:lnTo>
                    <a:pt x="2238" y="685"/>
                  </a:lnTo>
                  <a:lnTo>
                    <a:pt x="2192" y="639"/>
                  </a:lnTo>
                  <a:lnTo>
                    <a:pt x="2146" y="593"/>
                  </a:lnTo>
                  <a:cubicBezTo>
                    <a:pt x="2101" y="571"/>
                    <a:pt x="2055" y="571"/>
                    <a:pt x="2032" y="548"/>
                  </a:cubicBezTo>
                  <a:cubicBezTo>
                    <a:pt x="2009" y="525"/>
                    <a:pt x="1987" y="502"/>
                    <a:pt x="1941" y="479"/>
                  </a:cubicBezTo>
                  <a:cubicBezTo>
                    <a:pt x="1918" y="479"/>
                    <a:pt x="1872" y="457"/>
                    <a:pt x="1850" y="434"/>
                  </a:cubicBezTo>
                  <a:cubicBezTo>
                    <a:pt x="1827" y="411"/>
                    <a:pt x="1827" y="411"/>
                    <a:pt x="1804" y="388"/>
                  </a:cubicBezTo>
                  <a:cubicBezTo>
                    <a:pt x="1781" y="365"/>
                    <a:pt x="1735" y="365"/>
                    <a:pt x="1713" y="342"/>
                  </a:cubicBezTo>
                  <a:cubicBezTo>
                    <a:pt x="1553" y="274"/>
                    <a:pt x="1416" y="228"/>
                    <a:pt x="1256" y="183"/>
                  </a:cubicBezTo>
                  <a:cubicBezTo>
                    <a:pt x="1188" y="160"/>
                    <a:pt x="1119" y="137"/>
                    <a:pt x="1051" y="114"/>
                  </a:cubicBezTo>
                  <a:cubicBezTo>
                    <a:pt x="959" y="114"/>
                    <a:pt x="891" y="91"/>
                    <a:pt x="800" y="91"/>
                  </a:cubicBezTo>
                  <a:cubicBezTo>
                    <a:pt x="731" y="69"/>
                    <a:pt x="663" y="46"/>
                    <a:pt x="571" y="46"/>
                  </a:cubicBezTo>
                  <a:cubicBezTo>
                    <a:pt x="549" y="23"/>
                    <a:pt x="526" y="23"/>
                    <a:pt x="480" y="23"/>
                  </a:cubicBezTo>
                  <a:cubicBezTo>
                    <a:pt x="480" y="23"/>
                    <a:pt x="480" y="0"/>
                    <a:pt x="457"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15"/>
            <p:cNvSpPr/>
            <p:nvPr/>
          </p:nvSpPr>
          <p:spPr>
            <a:xfrm>
              <a:off x="6604650" y="1271425"/>
              <a:ext cx="93625" cy="91325"/>
            </a:xfrm>
            <a:custGeom>
              <a:avLst/>
              <a:gdLst/>
              <a:ahLst/>
              <a:cxnLst/>
              <a:rect l="l" t="t" r="r" b="b"/>
              <a:pathLst>
                <a:path w="3745" h="3653" extrusionOk="0">
                  <a:moveTo>
                    <a:pt x="1622" y="0"/>
                  </a:moveTo>
                  <a:cubicBezTo>
                    <a:pt x="1576" y="0"/>
                    <a:pt x="1530" y="23"/>
                    <a:pt x="1507" y="69"/>
                  </a:cubicBezTo>
                  <a:cubicBezTo>
                    <a:pt x="1439" y="160"/>
                    <a:pt x="1370" y="251"/>
                    <a:pt x="1302" y="343"/>
                  </a:cubicBezTo>
                  <a:lnTo>
                    <a:pt x="1325" y="320"/>
                  </a:lnTo>
                  <a:lnTo>
                    <a:pt x="1325" y="320"/>
                  </a:lnTo>
                  <a:cubicBezTo>
                    <a:pt x="1279" y="388"/>
                    <a:pt x="1211" y="457"/>
                    <a:pt x="1165" y="548"/>
                  </a:cubicBezTo>
                  <a:cubicBezTo>
                    <a:pt x="1119" y="639"/>
                    <a:pt x="1051" y="708"/>
                    <a:pt x="1005" y="776"/>
                  </a:cubicBezTo>
                  <a:lnTo>
                    <a:pt x="960" y="845"/>
                  </a:lnTo>
                  <a:cubicBezTo>
                    <a:pt x="914" y="890"/>
                    <a:pt x="891" y="959"/>
                    <a:pt x="845" y="1005"/>
                  </a:cubicBezTo>
                  <a:cubicBezTo>
                    <a:pt x="800" y="1073"/>
                    <a:pt x="754" y="1141"/>
                    <a:pt x="731" y="1210"/>
                  </a:cubicBezTo>
                  <a:lnTo>
                    <a:pt x="640" y="1347"/>
                  </a:lnTo>
                  <a:cubicBezTo>
                    <a:pt x="572" y="1461"/>
                    <a:pt x="503" y="1552"/>
                    <a:pt x="435" y="1666"/>
                  </a:cubicBezTo>
                  <a:cubicBezTo>
                    <a:pt x="389" y="1758"/>
                    <a:pt x="343" y="1826"/>
                    <a:pt x="298" y="1918"/>
                  </a:cubicBezTo>
                  <a:cubicBezTo>
                    <a:pt x="275" y="1986"/>
                    <a:pt x="229" y="2054"/>
                    <a:pt x="184" y="2123"/>
                  </a:cubicBezTo>
                  <a:cubicBezTo>
                    <a:pt x="115" y="2237"/>
                    <a:pt x="69" y="2328"/>
                    <a:pt x="24" y="2420"/>
                  </a:cubicBezTo>
                  <a:cubicBezTo>
                    <a:pt x="1" y="2488"/>
                    <a:pt x="1" y="2557"/>
                    <a:pt x="24" y="2625"/>
                  </a:cubicBezTo>
                  <a:cubicBezTo>
                    <a:pt x="24" y="2671"/>
                    <a:pt x="47" y="2739"/>
                    <a:pt x="69" y="2785"/>
                  </a:cubicBezTo>
                  <a:lnTo>
                    <a:pt x="92" y="2808"/>
                  </a:lnTo>
                  <a:cubicBezTo>
                    <a:pt x="138" y="2876"/>
                    <a:pt x="184" y="2967"/>
                    <a:pt x="252" y="3036"/>
                  </a:cubicBezTo>
                  <a:cubicBezTo>
                    <a:pt x="298" y="3082"/>
                    <a:pt x="321" y="3127"/>
                    <a:pt x="343" y="3150"/>
                  </a:cubicBezTo>
                  <a:lnTo>
                    <a:pt x="412" y="3219"/>
                  </a:lnTo>
                  <a:cubicBezTo>
                    <a:pt x="480" y="3287"/>
                    <a:pt x="526" y="3356"/>
                    <a:pt x="594" y="3424"/>
                  </a:cubicBezTo>
                  <a:cubicBezTo>
                    <a:pt x="640" y="3470"/>
                    <a:pt x="686" y="3515"/>
                    <a:pt x="754" y="3561"/>
                  </a:cubicBezTo>
                  <a:cubicBezTo>
                    <a:pt x="777" y="3584"/>
                    <a:pt x="800" y="3607"/>
                    <a:pt x="823" y="3607"/>
                  </a:cubicBezTo>
                  <a:cubicBezTo>
                    <a:pt x="891" y="3629"/>
                    <a:pt x="914" y="3629"/>
                    <a:pt x="960" y="3629"/>
                  </a:cubicBezTo>
                  <a:cubicBezTo>
                    <a:pt x="960" y="3629"/>
                    <a:pt x="982" y="3652"/>
                    <a:pt x="982" y="3652"/>
                  </a:cubicBezTo>
                  <a:cubicBezTo>
                    <a:pt x="1005" y="3652"/>
                    <a:pt x="1005" y="3652"/>
                    <a:pt x="1005" y="3629"/>
                  </a:cubicBezTo>
                  <a:lnTo>
                    <a:pt x="1142" y="3629"/>
                  </a:lnTo>
                  <a:cubicBezTo>
                    <a:pt x="1165" y="3629"/>
                    <a:pt x="1211" y="3607"/>
                    <a:pt x="1256" y="3607"/>
                  </a:cubicBezTo>
                  <a:cubicBezTo>
                    <a:pt x="1302" y="3584"/>
                    <a:pt x="1348" y="3584"/>
                    <a:pt x="1393" y="3561"/>
                  </a:cubicBezTo>
                  <a:lnTo>
                    <a:pt x="1416" y="3538"/>
                  </a:lnTo>
                  <a:cubicBezTo>
                    <a:pt x="1462" y="3515"/>
                    <a:pt x="1507" y="3492"/>
                    <a:pt x="1530" y="3492"/>
                  </a:cubicBezTo>
                  <a:cubicBezTo>
                    <a:pt x="1576" y="3470"/>
                    <a:pt x="1622" y="3447"/>
                    <a:pt x="1644" y="3424"/>
                  </a:cubicBezTo>
                  <a:cubicBezTo>
                    <a:pt x="1713" y="3401"/>
                    <a:pt x="1758" y="3378"/>
                    <a:pt x="1827" y="3356"/>
                  </a:cubicBezTo>
                  <a:cubicBezTo>
                    <a:pt x="1873" y="3333"/>
                    <a:pt x="1918" y="3310"/>
                    <a:pt x="1964" y="3310"/>
                  </a:cubicBezTo>
                  <a:cubicBezTo>
                    <a:pt x="1964" y="3287"/>
                    <a:pt x="1987" y="3287"/>
                    <a:pt x="2010" y="3287"/>
                  </a:cubicBezTo>
                  <a:cubicBezTo>
                    <a:pt x="2055" y="3264"/>
                    <a:pt x="2101" y="3241"/>
                    <a:pt x="2147" y="3241"/>
                  </a:cubicBezTo>
                  <a:lnTo>
                    <a:pt x="2169" y="3219"/>
                  </a:lnTo>
                  <a:cubicBezTo>
                    <a:pt x="2261" y="3196"/>
                    <a:pt x="2329" y="3173"/>
                    <a:pt x="2398" y="3150"/>
                  </a:cubicBezTo>
                  <a:cubicBezTo>
                    <a:pt x="2466" y="3127"/>
                    <a:pt x="2535" y="3104"/>
                    <a:pt x="2580" y="3082"/>
                  </a:cubicBezTo>
                  <a:cubicBezTo>
                    <a:pt x="2649" y="3082"/>
                    <a:pt x="2694" y="3059"/>
                    <a:pt x="2763" y="3036"/>
                  </a:cubicBezTo>
                  <a:lnTo>
                    <a:pt x="2786" y="3013"/>
                  </a:lnTo>
                  <a:cubicBezTo>
                    <a:pt x="2808" y="3013"/>
                    <a:pt x="2854" y="2990"/>
                    <a:pt x="2877" y="2990"/>
                  </a:cubicBezTo>
                  <a:cubicBezTo>
                    <a:pt x="2923" y="2967"/>
                    <a:pt x="2968" y="2945"/>
                    <a:pt x="3037" y="2945"/>
                  </a:cubicBezTo>
                  <a:lnTo>
                    <a:pt x="3105" y="2899"/>
                  </a:lnTo>
                  <a:lnTo>
                    <a:pt x="3174" y="2876"/>
                  </a:lnTo>
                  <a:lnTo>
                    <a:pt x="3242" y="2853"/>
                  </a:lnTo>
                  <a:cubicBezTo>
                    <a:pt x="3265" y="2853"/>
                    <a:pt x="3311" y="2831"/>
                    <a:pt x="3356" y="2808"/>
                  </a:cubicBezTo>
                  <a:cubicBezTo>
                    <a:pt x="3402" y="2808"/>
                    <a:pt x="3425" y="2785"/>
                    <a:pt x="3470" y="2762"/>
                  </a:cubicBezTo>
                  <a:cubicBezTo>
                    <a:pt x="3493" y="2762"/>
                    <a:pt x="3516" y="2762"/>
                    <a:pt x="3539" y="2739"/>
                  </a:cubicBezTo>
                  <a:lnTo>
                    <a:pt x="3585" y="2739"/>
                  </a:lnTo>
                  <a:cubicBezTo>
                    <a:pt x="3630" y="2716"/>
                    <a:pt x="3676" y="2694"/>
                    <a:pt x="3699" y="2648"/>
                  </a:cubicBezTo>
                  <a:cubicBezTo>
                    <a:pt x="3744" y="2602"/>
                    <a:pt x="3744" y="2534"/>
                    <a:pt x="3721" y="2488"/>
                  </a:cubicBezTo>
                  <a:cubicBezTo>
                    <a:pt x="3721" y="2420"/>
                    <a:pt x="3653" y="2374"/>
                    <a:pt x="3607" y="2306"/>
                  </a:cubicBezTo>
                  <a:lnTo>
                    <a:pt x="3539" y="2237"/>
                  </a:lnTo>
                  <a:lnTo>
                    <a:pt x="3493" y="2169"/>
                  </a:lnTo>
                  <a:lnTo>
                    <a:pt x="3425" y="2123"/>
                  </a:lnTo>
                  <a:cubicBezTo>
                    <a:pt x="3356" y="2054"/>
                    <a:pt x="3288" y="1963"/>
                    <a:pt x="3196" y="1895"/>
                  </a:cubicBezTo>
                  <a:cubicBezTo>
                    <a:pt x="3105" y="1803"/>
                    <a:pt x="3014" y="1712"/>
                    <a:pt x="2923" y="1621"/>
                  </a:cubicBezTo>
                  <a:cubicBezTo>
                    <a:pt x="2900" y="1552"/>
                    <a:pt x="2854" y="1507"/>
                    <a:pt x="2808" y="1438"/>
                  </a:cubicBezTo>
                  <a:lnTo>
                    <a:pt x="2763" y="1393"/>
                  </a:lnTo>
                  <a:cubicBezTo>
                    <a:pt x="2740" y="1347"/>
                    <a:pt x="2718" y="1325"/>
                    <a:pt x="2673" y="1280"/>
                  </a:cubicBezTo>
                  <a:lnTo>
                    <a:pt x="2673" y="1280"/>
                  </a:lnTo>
                  <a:lnTo>
                    <a:pt x="2694" y="1301"/>
                  </a:lnTo>
                  <a:cubicBezTo>
                    <a:pt x="2626" y="1210"/>
                    <a:pt x="2557" y="1141"/>
                    <a:pt x="2512" y="1050"/>
                  </a:cubicBezTo>
                  <a:cubicBezTo>
                    <a:pt x="2443" y="982"/>
                    <a:pt x="2398" y="913"/>
                    <a:pt x="2352" y="845"/>
                  </a:cubicBezTo>
                  <a:cubicBezTo>
                    <a:pt x="2306" y="799"/>
                    <a:pt x="2261" y="731"/>
                    <a:pt x="2192" y="662"/>
                  </a:cubicBezTo>
                  <a:cubicBezTo>
                    <a:pt x="2147" y="594"/>
                    <a:pt x="2101" y="525"/>
                    <a:pt x="2032" y="480"/>
                  </a:cubicBezTo>
                  <a:cubicBezTo>
                    <a:pt x="2010" y="434"/>
                    <a:pt x="2010" y="411"/>
                    <a:pt x="1987" y="365"/>
                  </a:cubicBezTo>
                  <a:lnTo>
                    <a:pt x="1941" y="320"/>
                  </a:lnTo>
                  <a:lnTo>
                    <a:pt x="1941" y="297"/>
                  </a:lnTo>
                  <a:cubicBezTo>
                    <a:pt x="1918" y="274"/>
                    <a:pt x="1918" y="251"/>
                    <a:pt x="1895" y="228"/>
                  </a:cubicBezTo>
                  <a:cubicBezTo>
                    <a:pt x="1873" y="206"/>
                    <a:pt x="1850" y="160"/>
                    <a:pt x="1827" y="137"/>
                  </a:cubicBezTo>
                  <a:cubicBezTo>
                    <a:pt x="1804" y="137"/>
                    <a:pt x="1781" y="114"/>
                    <a:pt x="1758" y="91"/>
                  </a:cubicBezTo>
                  <a:cubicBezTo>
                    <a:pt x="1736" y="69"/>
                    <a:pt x="1736" y="69"/>
                    <a:pt x="1713" y="46"/>
                  </a:cubicBezTo>
                  <a:cubicBezTo>
                    <a:pt x="1690" y="46"/>
                    <a:pt x="1690" y="23"/>
                    <a:pt x="1667" y="23"/>
                  </a:cubicBezTo>
                  <a:cubicBezTo>
                    <a:pt x="1644" y="0"/>
                    <a:pt x="1644" y="0"/>
                    <a:pt x="1622"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15"/>
            <p:cNvSpPr/>
            <p:nvPr/>
          </p:nvSpPr>
          <p:spPr>
            <a:xfrm>
              <a:off x="7174725" y="817200"/>
              <a:ext cx="87900" cy="85050"/>
            </a:xfrm>
            <a:custGeom>
              <a:avLst/>
              <a:gdLst/>
              <a:ahLst/>
              <a:cxnLst/>
              <a:rect l="l" t="t" r="r" b="b"/>
              <a:pathLst>
                <a:path w="3516" h="3402" extrusionOk="0">
                  <a:moveTo>
                    <a:pt x="1918" y="0"/>
                  </a:moveTo>
                  <a:cubicBezTo>
                    <a:pt x="1826" y="0"/>
                    <a:pt x="1758" y="0"/>
                    <a:pt x="1690" y="23"/>
                  </a:cubicBezTo>
                  <a:lnTo>
                    <a:pt x="1644" y="23"/>
                  </a:lnTo>
                  <a:cubicBezTo>
                    <a:pt x="1553" y="46"/>
                    <a:pt x="1484" y="46"/>
                    <a:pt x="1393" y="69"/>
                  </a:cubicBezTo>
                  <a:cubicBezTo>
                    <a:pt x="1301" y="92"/>
                    <a:pt x="1210" y="114"/>
                    <a:pt x="1142" y="137"/>
                  </a:cubicBezTo>
                  <a:cubicBezTo>
                    <a:pt x="1073" y="183"/>
                    <a:pt x="982" y="229"/>
                    <a:pt x="913" y="251"/>
                  </a:cubicBezTo>
                  <a:lnTo>
                    <a:pt x="868" y="297"/>
                  </a:lnTo>
                  <a:cubicBezTo>
                    <a:pt x="776" y="343"/>
                    <a:pt x="685" y="388"/>
                    <a:pt x="617" y="434"/>
                  </a:cubicBezTo>
                  <a:cubicBezTo>
                    <a:pt x="571" y="457"/>
                    <a:pt x="503" y="502"/>
                    <a:pt x="457" y="525"/>
                  </a:cubicBezTo>
                  <a:lnTo>
                    <a:pt x="388" y="571"/>
                  </a:lnTo>
                  <a:cubicBezTo>
                    <a:pt x="343" y="617"/>
                    <a:pt x="297" y="639"/>
                    <a:pt x="252" y="685"/>
                  </a:cubicBezTo>
                  <a:lnTo>
                    <a:pt x="229" y="685"/>
                  </a:lnTo>
                  <a:cubicBezTo>
                    <a:pt x="160" y="754"/>
                    <a:pt x="92" y="799"/>
                    <a:pt x="69" y="868"/>
                  </a:cubicBezTo>
                  <a:cubicBezTo>
                    <a:pt x="46" y="890"/>
                    <a:pt x="0" y="936"/>
                    <a:pt x="23" y="1005"/>
                  </a:cubicBezTo>
                  <a:cubicBezTo>
                    <a:pt x="46" y="1027"/>
                    <a:pt x="46" y="1050"/>
                    <a:pt x="69" y="1073"/>
                  </a:cubicBezTo>
                  <a:cubicBezTo>
                    <a:pt x="92" y="1096"/>
                    <a:pt x="92" y="1096"/>
                    <a:pt x="115" y="1119"/>
                  </a:cubicBezTo>
                  <a:cubicBezTo>
                    <a:pt x="137" y="1142"/>
                    <a:pt x="183" y="1164"/>
                    <a:pt x="206" y="1164"/>
                  </a:cubicBezTo>
                  <a:cubicBezTo>
                    <a:pt x="252" y="1187"/>
                    <a:pt x="274" y="1210"/>
                    <a:pt x="297" y="1233"/>
                  </a:cubicBezTo>
                  <a:cubicBezTo>
                    <a:pt x="320" y="1256"/>
                    <a:pt x="366" y="1256"/>
                    <a:pt x="411" y="1278"/>
                  </a:cubicBezTo>
                  <a:lnTo>
                    <a:pt x="457" y="1324"/>
                  </a:lnTo>
                  <a:lnTo>
                    <a:pt x="503" y="1370"/>
                  </a:lnTo>
                  <a:lnTo>
                    <a:pt x="525" y="1370"/>
                  </a:lnTo>
                  <a:cubicBezTo>
                    <a:pt x="594" y="1415"/>
                    <a:pt x="640" y="1461"/>
                    <a:pt x="708" y="1507"/>
                  </a:cubicBezTo>
                  <a:lnTo>
                    <a:pt x="754" y="1552"/>
                  </a:lnTo>
                  <a:lnTo>
                    <a:pt x="845" y="1644"/>
                  </a:lnTo>
                  <a:lnTo>
                    <a:pt x="891" y="1667"/>
                  </a:lnTo>
                  <a:cubicBezTo>
                    <a:pt x="982" y="1735"/>
                    <a:pt x="1073" y="1826"/>
                    <a:pt x="1142" y="1918"/>
                  </a:cubicBezTo>
                  <a:cubicBezTo>
                    <a:pt x="1210" y="1986"/>
                    <a:pt x="1279" y="2077"/>
                    <a:pt x="1347" y="2192"/>
                  </a:cubicBezTo>
                  <a:cubicBezTo>
                    <a:pt x="1393" y="2260"/>
                    <a:pt x="1461" y="2351"/>
                    <a:pt x="1507" y="2443"/>
                  </a:cubicBezTo>
                  <a:cubicBezTo>
                    <a:pt x="1598" y="2580"/>
                    <a:pt x="1712" y="2739"/>
                    <a:pt x="1781" y="2899"/>
                  </a:cubicBezTo>
                  <a:cubicBezTo>
                    <a:pt x="1804" y="2968"/>
                    <a:pt x="1826" y="3013"/>
                    <a:pt x="1849" y="3059"/>
                  </a:cubicBezTo>
                  <a:cubicBezTo>
                    <a:pt x="1872" y="3105"/>
                    <a:pt x="1872" y="3150"/>
                    <a:pt x="1895" y="3219"/>
                  </a:cubicBezTo>
                  <a:lnTo>
                    <a:pt x="1895" y="3241"/>
                  </a:lnTo>
                  <a:cubicBezTo>
                    <a:pt x="1895" y="3264"/>
                    <a:pt x="1895" y="3264"/>
                    <a:pt x="1895" y="3287"/>
                  </a:cubicBezTo>
                  <a:cubicBezTo>
                    <a:pt x="1918" y="3310"/>
                    <a:pt x="1918" y="3333"/>
                    <a:pt x="1941" y="3356"/>
                  </a:cubicBezTo>
                  <a:cubicBezTo>
                    <a:pt x="1963" y="3378"/>
                    <a:pt x="2009" y="3401"/>
                    <a:pt x="2055" y="3401"/>
                  </a:cubicBezTo>
                  <a:cubicBezTo>
                    <a:pt x="2169" y="3378"/>
                    <a:pt x="2237" y="3333"/>
                    <a:pt x="2306" y="3264"/>
                  </a:cubicBezTo>
                  <a:lnTo>
                    <a:pt x="2329" y="3241"/>
                  </a:lnTo>
                  <a:lnTo>
                    <a:pt x="2374" y="3196"/>
                  </a:lnTo>
                  <a:cubicBezTo>
                    <a:pt x="2443" y="3150"/>
                    <a:pt x="2488" y="3127"/>
                    <a:pt x="2534" y="3082"/>
                  </a:cubicBezTo>
                  <a:cubicBezTo>
                    <a:pt x="2625" y="3013"/>
                    <a:pt x="2694" y="2945"/>
                    <a:pt x="2762" y="2876"/>
                  </a:cubicBezTo>
                  <a:lnTo>
                    <a:pt x="2785" y="2853"/>
                  </a:lnTo>
                  <a:cubicBezTo>
                    <a:pt x="2854" y="2785"/>
                    <a:pt x="2899" y="2739"/>
                    <a:pt x="2945" y="2694"/>
                  </a:cubicBezTo>
                  <a:cubicBezTo>
                    <a:pt x="2968" y="2648"/>
                    <a:pt x="2991" y="2625"/>
                    <a:pt x="3036" y="2602"/>
                  </a:cubicBezTo>
                  <a:cubicBezTo>
                    <a:pt x="3036" y="2580"/>
                    <a:pt x="3059" y="2534"/>
                    <a:pt x="3082" y="2511"/>
                  </a:cubicBezTo>
                  <a:cubicBezTo>
                    <a:pt x="3150" y="2443"/>
                    <a:pt x="3196" y="2351"/>
                    <a:pt x="3242" y="2260"/>
                  </a:cubicBezTo>
                  <a:cubicBezTo>
                    <a:pt x="3287" y="2214"/>
                    <a:pt x="3310" y="2192"/>
                    <a:pt x="3333" y="2146"/>
                  </a:cubicBezTo>
                  <a:cubicBezTo>
                    <a:pt x="3333" y="2123"/>
                    <a:pt x="3356" y="2100"/>
                    <a:pt x="3356" y="2077"/>
                  </a:cubicBezTo>
                  <a:cubicBezTo>
                    <a:pt x="3379" y="2055"/>
                    <a:pt x="3379" y="2009"/>
                    <a:pt x="3401" y="1986"/>
                  </a:cubicBezTo>
                  <a:lnTo>
                    <a:pt x="3401" y="1963"/>
                  </a:lnTo>
                  <a:cubicBezTo>
                    <a:pt x="3424" y="1940"/>
                    <a:pt x="3424" y="1895"/>
                    <a:pt x="3424" y="1872"/>
                  </a:cubicBezTo>
                  <a:lnTo>
                    <a:pt x="3447" y="1826"/>
                  </a:lnTo>
                  <a:lnTo>
                    <a:pt x="3470" y="1712"/>
                  </a:lnTo>
                  <a:lnTo>
                    <a:pt x="3493" y="1667"/>
                  </a:lnTo>
                  <a:cubicBezTo>
                    <a:pt x="3493" y="1598"/>
                    <a:pt x="3516" y="1530"/>
                    <a:pt x="3516" y="1461"/>
                  </a:cubicBezTo>
                  <a:cubicBezTo>
                    <a:pt x="3516" y="1415"/>
                    <a:pt x="3516" y="1393"/>
                    <a:pt x="3516" y="1347"/>
                  </a:cubicBezTo>
                  <a:cubicBezTo>
                    <a:pt x="3493" y="1256"/>
                    <a:pt x="3470" y="1164"/>
                    <a:pt x="3447" y="1073"/>
                  </a:cubicBezTo>
                  <a:cubicBezTo>
                    <a:pt x="3447" y="1005"/>
                    <a:pt x="3401" y="913"/>
                    <a:pt x="3356" y="822"/>
                  </a:cubicBezTo>
                  <a:cubicBezTo>
                    <a:pt x="3310" y="754"/>
                    <a:pt x="3264" y="685"/>
                    <a:pt x="3196" y="617"/>
                  </a:cubicBezTo>
                  <a:cubicBezTo>
                    <a:pt x="3150" y="594"/>
                    <a:pt x="3127" y="548"/>
                    <a:pt x="3082" y="525"/>
                  </a:cubicBezTo>
                  <a:lnTo>
                    <a:pt x="3036" y="502"/>
                  </a:lnTo>
                  <a:cubicBezTo>
                    <a:pt x="3013" y="480"/>
                    <a:pt x="2968" y="434"/>
                    <a:pt x="2945" y="411"/>
                  </a:cubicBezTo>
                  <a:lnTo>
                    <a:pt x="2876" y="343"/>
                  </a:lnTo>
                  <a:cubicBezTo>
                    <a:pt x="2808" y="297"/>
                    <a:pt x="2739" y="251"/>
                    <a:pt x="2648" y="206"/>
                  </a:cubicBezTo>
                  <a:cubicBezTo>
                    <a:pt x="2580" y="160"/>
                    <a:pt x="2488" y="137"/>
                    <a:pt x="2443" y="114"/>
                  </a:cubicBezTo>
                  <a:cubicBezTo>
                    <a:pt x="2351" y="92"/>
                    <a:pt x="2283" y="46"/>
                    <a:pt x="2192" y="23"/>
                  </a:cubicBezTo>
                  <a:cubicBezTo>
                    <a:pt x="2123" y="0"/>
                    <a:pt x="2009" y="0"/>
                    <a:pt x="1941" y="0"/>
                  </a:cubicBezTo>
                  <a:close/>
                </a:path>
              </a:pathLst>
            </a:custGeom>
            <a:solidFill>
              <a:srgbClr val="49A7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15"/>
            <p:cNvSpPr/>
            <p:nvPr/>
          </p:nvSpPr>
          <p:spPr>
            <a:xfrm>
              <a:off x="6876850" y="972400"/>
              <a:ext cx="170075" cy="192325"/>
            </a:xfrm>
            <a:custGeom>
              <a:avLst/>
              <a:gdLst/>
              <a:ahLst/>
              <a:cxnLst/>
              <a:rect l="l" t="t" r="r" b="b"/>
              <a:pathLst>
                <a:path w="6803" h="7693" extrusionOk="0">
                  <a:moveTo>
                    <a:pt x="1256" y="1"/>
                  </a:moveTo>
                  <a:cubicBezTo>
                    <a:pt x="1233" y="1"/>
                    <a:pt x="1188" y="24"/>
                    <a:pt x="1165" y="46"/>
                  </a:cubicBezTo>
                  <a:cubicBezTo>
                    <a:pt x="1142" y="69"/>
                    <a:pt x="1119" y="92"/>
                    <a:pt x="1119" y="92"/>
                  </a:cubicBezTo>
                  <a:cubicBezTo>
                    <a:pt x="1073" y="115"/>
                    <a:pt x="1051" y="138"/>
                    <a:pt x="1028" y="161"/>
                  </a:cubicBezTo>
                  <a:cubicBezTo>
                    <a:pt x="982" y="183"/>
                    <a:pt x="936" y="206"/>
                    <a:pt x="891" y="229"/>
                  </a:cubicBezTo>
                  <a:cubicBezTo>
                    <a:pt x="868" y="275"/>
                    <a:pt x="845" y="297"/>
                    <a:pt x="800" y="320"/>
                  </a:cubicBezTo>
                  <a:cubicBezTo>
                    <a:pt x="777" y="320"/>
                    <a:pt x="754" y="343"/>
                    <a:pt x="708" y="366"/>
                  </a:cubicBezTo>
                  <a:lnTo>
                    <a:pt x="663" y="412"/>
                  </a:lnTo>
                  <a:lnTo>
                    <a:pt x="617" y="457"/>
                  </a:lnTo>
                  <a:cubicBezTo>
                    <a:pt x="548" y="480"/>
                    <a:pt x="503" y="526"/>
                    <a:pt x="457" y="549"/>
                  </a:cubicBezTo>
                  <a:cubicBezTo>
                    <a:pt x="389" y="594"/>
                    <a:pt x="343" y="640"/>
                    <a:pt x="297" y="686"/>
                  </a:cubicBezTo>
                  <a:lnTo>
                    <a:pt x="252" y="731"/>
                  </a:lnTo>
                  <a:cubicBezTo>
                    <a:pt x="229" y="754"/>
                    <a:pt x="206" y="777"/>
                    <a:pt x="183" y="777"/>
                  </a:cubicBezTo>
                  <a:lnTo>
                    <a:pt x="183" y="800"/>
                  </a:lnTo>
                  <a:lnTo>
                    <a:pt x="160" y="800"/>
                  </a:lnTo>
                  <a:lnTo>
                    <a:pt x="115" y="845"/>
                  </a:lnTo>
                  <a:cubicBezTo>
                    <a:pt x="46" y="914"/>
                    <a:pt x="1" y="982"/>
                    <a:pt x="23" y="1051"/>
                  </a:cubicBezTo>
                  <a:cubicBezTo>
                    <a:pt x="1" y="1096"/>
                    <a:pt x="1" y="1142"/>
                    <a:pt x="23" y="1165"/>
                  </a:cubicBezTo>
                  <a:lnTo>
                    <a:pt x="46" y="1233"/>
                  </a:lnTo>
                  <a:lnTo>
                    <a:pt x="92" y="1302"/>
                  </a:lnTo>
                  <a:cubicBezTo>
                    <a:pt x="92" y="1302"/>
                    <a:pt x="115" y="1325"/>
                    <a:pt x="115" y="1347"/>
                  </a:cubicBezTo>
                  <a:lnTo>
                    <a:pt x="138" y="1393"/>
                  </a:lnTo>
                  <a:lnTo>
                    <a:pt x="206" y="1530"/>
                  </a:lnTo>
                  <a:lnTo>
                    <a:pt x="297" y="1667"/>
                  </a:lnTo>
                  <a:cubicBezTo>
                    <a:pt x="343" y="1758"/>
                    <a:pt x="389" y="1850"/>
                    <a:pt x="434" y="1964"/>
                  </a:cubicBezTo>
                  <a:cubicBezTo>
                    <a:pt x="480" y="2009"/>
                    <a:pt x="503" y="2078"/>
                    <a:pt x="526" y="2146"/>
                  </a:cubicBezTo>
                  <a:cubicBezTo>
                    <a:pt x="594" y="2260"/>
                    <a:pt x="663" y="2352"/>
                    <a:pt x="754" y="2489"/>
                  </a:cubicBezTo>
                  <a:lnTo>
                    <a:pt x="800" y="2557"/>
                  </a:lnTo>
                  <a:cubicBezTo>
                    <a:pt x="868" y="2671"/>
                    <a:pt x="936" y="2763"/>
                    <a:pt x="1028" y="2854"/>
                  </a:cubicBezTo>
                  <a:lnTo>
                    <a:pt x="1119" y="2991"/>
                  </a:lnTo>
                  <a:cubicBezTo>
                    <a:pt x="1233" y="3151"/>
                    <a:pt x="1324" y="3265"/>
                    <a:pt x="1439" y="3402"/>
                  </a:cubicBezTo>
                  <a:lnTo>
                    <a:pt x="1461" y="3425"/>
                  </a:lnTo>
                  <a:lnTo>
                    <a:pt x="1484" y="3470"/>
                  </a:lnTo>
                  <a:lnTo>
                    <a:pt x="1621" y="3653"/>
                  </a:lnTo>
                  <a:lnTo>
                    <a:pt x="1690" y="3721"/>
                  </a:lnTo>
                  <a:lnTo>
                    <a:pt x="1804" y="3858"/>
                  </a:lnTo>
                  <a:lnTo>
                    <a:pt x="1895" y="3995"/>
                  </a:lnTo>
                  <a:lnTo>
                    <a:pt x="1941" y="4041"/>
                  </a:lnTo>
                  <a:cubicBezTo>
                    <a:pt x="2123" y="4269"/>
                    <a:pt x="2306" y="4497"/>
                    <a:pt x="2489" y="4703"/>
                  </a:cubicBezTo>
                  <a:lnTo>
                    <a:pt x="2580" y="4817"/>
                  </a:lnTo>
                  <a:lnTo>
                    <a:pt x="2671" y="4908"/>
                  </a:lnTo>
                  <a:cubicBezTo>
                    <a:pt x="2831" y="5091"/>
                    <a:pt x="3014" y="5296"/>
                    <a:pt x="3173" y="5524"/>
                  </a:cubicBezTo>
                  <a:cubicBezTo>
                    <a:pt x="3242" y="5593"/>
                    <a:pt x="3287" y="5661"/>
                    <a:pt x="3356" y="5730"/>
                  </a:cubicBezTo>
                  <a:lnTo>
                    <a:pt x="3447" y="5821"/>
                  </a:lnTo>
                  <a:lnTo>
                    <a:pt x="3493" y="5890"/>
                  </a:lnTo>
                  <a:lnTo>
                    <a:pt x="3516" y="5935"/>
                  </a:lnTo>
                  <a:cubicBezTo>
                    <a:pt x="3630" y="6049"/>
                    <a:pt x="3744" y="6186"/>
                    <a:pt x="3881" y="6323"/>
                  </a:cubicBezTo>
                  <a:lnTo>
                    <a:pt x="4155" y="6597"/>
                  </a:lnTo>
                  <a:cubicBezTo>
                    <a:pt x="4315" y="6757"/>
                    <a:pt x="4474" y="6917"/>
                    <a:pt x="4634" y="7099"/>
                  </a:cubicBezTo>
                  <a:cubicBezTo>
                    <a:pt x="4748" y="7214"/>
                    <a:pt x="4862" y="7305"/>
                    <a:pt x="4977" y="7419"/>
                  </a:cubicBezTo>
                  <a:cubicBezTo>
                    <a:pt x="4999" y="7465"/>
                    <a:pt x="5045" y="7510"/>
                    <a:pt x="5091" y="7533"/>
                  </a:cubicBezTo>
                  <a:cubicBezTo>
                    <a:pt x="5113" y="7556"/>
                    <a:pt x="5136" y="7579"/>
                    <a:pt x="5159" y="7602"/>
                  </a:cubicBezTo>
                  <a:cubicBezTo>
                    <a:pt x="5205" y="7624"/>
                    <a:pt x="5228" y="7647"/>
                    <a:pt x="5273" y="7670"/>
                  </a:cubicBezTo>
                  <a:cubicBezTo>
                    <a:pt x="5296" y="7670"/>
                    <a:pt x="5319" y="7693"/>
                    <a:pt x="5342" y="7693"/>
                  </a:cubicBezTo>
                  <a:cubicBezTo>
                    <a:pt x="5365" y="7693"/>
                    <a:pt x="5387" y="7670"/>
                    <a:pt x="5433" y="7670"/>
                  </a:cubicBezTo>
                  <a:lnTo>
                    <a:pt x="5456" y="7647"/>
                  </a:lnTo>
                  <a:cubicBezTo>
                    <a:pt x="5456" y="7647"/>
                    <a:pt x="5479" y="7624"/>
                    <a:pt x="5502" y="7602"/>
                  </a:cubicBezTo>
                  <a:lnTo>
                    <a:pt x="5524" y="7579"/>
                  </a:lnTo>
                  <a:cubicBezTo>
                    <a:pt x="5547" y="7556"/>
                    <a:pt x="5593" y="7533"/>
                    <a:pt x="5616" y="7510"/>
                  </a:cubicBezTo>
                  <a:cubicBezTo>
                    <a:pt x="5661" y="7487"/>
                    <a:pt x="5707" y="7487"/>
                    <a:pt x="5753" y="7487"/>
                  </a:cubicBezTo>
                  <a:lnTo>
                    <a:pt x="5775" y="7465"/>
                  </a:lnTo>
                  <a:cubicBezTo>
                    <a:pt x="5798" y="7465"/>
                    <a:pt x="5821" y="7442"/>
                    <a:pt x="5821" y="7442"/>
                  </a:cubicBezTo>
                  <a:cubicBezTo>
                    <a:pt x="5867" y="7396"/>
                    <a:pt x="5867" y="7373"/>
                    <a:pt x="5890" y="7373"/>
                  </a:cubicBezTo>
                  <a:lnTo>
                    <a:pt x="5935" y="7328"/>
                  </a:lnTo>
                  <a:cubicBezTo>
                    <a:pt x="6004" y="7282"/>
                    <a:pt x="6049" y="7236"/>
                    <a:pt x="6095" y="7191"/>
                  </a:cubicBezTo>
                  <a:cubicBezTo>
                    <a:pt x="6118" y="7191"/>
                    <a:pt x="6141" y="7168"/>
                    <a:pt x="6141" y="7168"/>
                  </a:cubicBezTo>
                  <a:lnTo>
                    <a:pt x="6163" y="7145"/>
                  </a:lnTo>
                  <a:lnTo>
                    <a:pt x="6209" y="7099"/>
                  </a:lnTo>
                  <a:lnTo>
                    <a:pt x="6255" y="7077"/>
                  </a:lnTo>
                  <a:lnTo>
                    <a:pt x="6278" y="7054"/>
                  </a:lnTo>
                  <a:lnTo>
                    <a:pt x="6300" y="7031"/>
                  </a:lnTo>
                  <a:lnTo>
                    <a:pt x="6346" y="7008"/>
                  </a:lnTo>
                  <a:cubicBezTo>
                    <a:pt x="6415" y="6940"/>
                    <a:pt x="6483" y="6894"/>
                    <a:pt x="6551" y="6871"/>
                  </a:cubicBezTo>
                  <a:cubicBezTo>
                    <a:pt x="6620" y="6848"/>
                    <a:pt x="6666" y="6826"/>
                    <a:pt x="6711" y="6780"/>
                  </a:cubicBezTo>
                  <a:cubicBezTo>
                    <a:pt x="6803" y="6711"/>
                    <a:pt x="6803" y="6574"/>
                    <a:pt x="6734" y="6506"/>
                  </a:cubicBezTo>
                  <a:cubicBezTo>
                    <a:pt x="6711" y="6460"/>
                    <a:pt x="6666" y="6415"/>
                    <a:pt x="6620" y="6369"/>
                  </a:cubicBezTo>
                  <a:cubicBezTo>
                    <a:pt x="6529" y="6278"/>
                    <a:pt x="6415" y="6186"/>
                    <a:pt x="6323" y="6118"/>
                  </a:cubicBezTo>
                  <a:lnTo>
                    <a:pt x="6255" y="6049"/>
                  </a:lnTo>
                  <a:cubicBezTo>
                    <a:pt x="6141" y="5958"/>
                    <a:pt x="6004" y="5844"/>
                    <a:pt x="5890" y="5730"/>
                  </a:cubicBezTo>
                  <a:cubicBezTo>
                    <a:pt x="5821" y="5661"/>
                    <a:pt x="5753" y="5593"/>
                    <a:pt x="5684" y="5547"/>
                  </a:cubicBezTo>
                  <a:cubicBezTo>
                    <a:pt x="5638" y="5479"/>
                    <a:pt x="5547" y="5410"/>
                    <a:pt x="5479" y="5319"/>
                  </a:cubicBezTo>
                  <a:cubicBezTo>
                    <a:pt x="5456" y="5296"/>
                    <a:pt x="5433" y="5273"/>
                    <a:pt x="5410" y="5273"/>
                  </a:cubicBezTo>
                  <a:lnTo>
                    <a:pt x="5342" y="5205"/>
                  </a:lnTo>
                  <a:lnTo>
                    <a:pt x="5273" y="5159"/>
                  </a:lnTo>
                  <a:cubicBezTo>
                    <a:pt x="5205" y="5068"/>
                    <a:pt x="5136" y="4999"/>
                    <a:pt x="5068" y="4931"/>
                  </a:cubicBezTo>
                  <a:lnTo>
                    <a:pt x="5022" y="4885"/>
                  </a:lnTo>
                  <a:lnTo>
                    <a:pt x="4862" y="4703"/>
                  </a:lnTo>
                  <a:cubicBezTo>
                    <a:pt x="4566" y="4406"/>
                    <a:pt x="4292" y="4086"/>
                    <a:pt x="4041" y="3767"/>
                  </a:cubicBezTo>
                  <a:cubicBezTo>
                    <a:pt x="3835" y="3516"/>
                    <a:pt x="3653" y="3310"/>
                    <a:pt x="3516" y="3105"/>
                  </a:cubicBezTo>
                  <a:lnTo>
                    <a:pt x="3516" y="3151"/>
                  </a:lnTo>
                  <a:lnTo>
                    <a:pt x="3447" y="3037"/>
                  </a:lnTo>
                  <a:cubicBezTo>
                    <a:pt x="3356" y="2922"/>
                    <a:pt x="3287" y="2785"/>
                    <a:pt x="3196" y="2671"/>
                  </a:cubicBezTo>
                  <a:lnTo>
                    <a:pt x="3173" y="2626"/>
                  </a:lnTo>
                  <a:lnTo>
                    <a:pt x="3151" y="2580"/>
                  </a:lnTo>
                  <a:lnTo>
                    <a:pt x="3036" y="2420"/>
                  </a:lnTo>
                  <a:cubicBezTo>
                    <a:pt x="3014" y="2375"/>
                    <a:pt x="2968" y="2352"/>
                    <a:pt x="2922" y="2352"/>
                  </a:cubicBezTo>
                  <a:cubicBezTo>
                    <a:pt x="2762" y="2146"/>
                    <a:pt x="2603" y="1941"/>
                    <a:pt x="2466" y="1735"/>
                  </a:cubicBezTo>
                  <a:lnTo>
                    <a:pt x="2374" y="1621"/>
                  </a:lnTo>
                  <a:cubicBezTo>
                    <a:pt x="2306" y="1507"/>
                    <a:pt x="2215" y="1416"/>
                    <a:pt x="2146" y="1302"/>
                  </a:cubicBezTo>
                  <a:cubicBezTo>
                    <a:pt x="2055" y="1165"/>
                    <a:pt x="1964" y="1028"/>
                    <a:pt x="1872" y="868"/>
                  </a:cubicBezTo>
                  <a:cubicBezTo>
                    <a:pt x="1827" y="800"/>
                    <a:pt x="1781" y="731"/>
                    <a:pt x="1758" y="663"/>
                  </a:cubicBezTo>
                  <a:lnTo>
                    <a:pt x="1735" y="617"/>
                  </a:lnTo>
                  <a:lnTo>
                    <a:pt x="1713" y="594"/>
                  </a:lnTo>
                  <a:cubicBezTo>
                    <a:pt x="1690" y="549"/>
                    <a:pt x="1667" y="503"/>
                    <a:pt x="1644" y="457"/>
                  </a:cubicBezTo>
                  <a:lnTo>
                    <a:pt x="1598" y="412"/>
                  </a:lnTo>
                  <a:lnTo>
                    <a:pt x="1598" y="389"/>
                  </a:lnTo>
                  <a:lnTo>
                    <a:pt x="1576" y="366"/>
                  </a:lnTo>
                  <a:cubicBezTo>
                    <a:pt x="1553" y="320"/>
                    <a:pt x="1553" y="297"/>
                    <a:pt x="1530" y="252"/>
                  </a:cubicBezTo>
                  <a:cubicBezTo>
                    <a:pt x="1461" y="161"/>
                    <a:pt x="1416" y="115"/>
                    <a:pt x="1370" y="46"/>
                  </a:cubicBezTo>
                  <a:cubicBezTo>
                    <a:pt x="1324" y="24"/>
                    <a:pt x="1302" y="1"/>
                    <a:pt x="1256" y="1"/>
                  </a:cubicBezTo>
                  <a:close/>
                </a:path>
              </a:pathLst>
            </a:custGeom>
            <a:solidFill>
              <a:srgbClr val="49A7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15"/>
            <p:cNvSpPr/>
            <p:nvPr/>
          </p:nvSpPr>
          <p:spPr>
            <a:xfrm>
              <a:off x="6909375" y="834325"/>
              <a:ext cx="228850" cy="152650"/>
            </a:xfrm>
            <a:custGeom>
              <a:avLst/>
              <a:gdLst/>
              <a:ahLst/>
              <a:cxnLst/>
              <a:rect l="l" t="t" r="r" b="b"/>
              <a:pathLst>
                <a:path w="9154" h="6106" extrusionOk="0">
                  <a:moveTo>
                    <a:pt x="7510" y="936"/>
                  </a:moveTo>
                  <a:cubicBezTo>
                    <a:pt x="7442" y="982"/>
                    <a:pt x="7373" y="1004"/>
                    <a:pt x="7328" y="1027"/>
                  </a:cubicBezTo>
                  <a:cubicBezTo>
                    <a:pt x="7191" y="1096"/>
                    <a:pt x="7054" y="1164"/>
                    <a:pt x="6917" y="1233"/>
                  </a:cubicBezTo>
                  <a:cubicBezTo>
                    <a:pt x="6917" y="1210"/>
                    <a:pt x="6917" y="1210"/>
                    <a:pt x="6917" y="1210"/>
                  </a:cubicBezTo>
                  <a:cubicBezTo>
                    <a:pt x="7031" y="1164"/>
                    <a:pt x="7122" y="1118"/>
                    <a:pt x="7236" y="1050"/>
                  </a:cubicBezTo>
                  <a:cubicBezTo>
                    <a:pt x="7328" y="1027"/>
                    <a:pt x="7419" y="982"/>
                    <a:pt x="7487" y="936"/>
                  </a:cubicBezTo>
                  <a:close/>
                  <a:moveTo>
                    <a:pt x="8400" y="0"/>
                  </a:moveTo>
                  <a:cubicBezTo>
                    <a:pt x="8378" y="0"/>
                    <a:pt x="8332" y="23"/>
                    <a:pt x="8286" y="23"/>
                  </a:cubicBezTo>
                  <a:cubicBezTo>
                    <a:pt x="8195" y="23"/>
                    <a:pt x="8081" y="46"/>
                    <a:pt x="7990" y="69"/>
                  </a:cubicBezTo>
                  <a:lnTo>
                    <a:pt x="7944" y="69"/>
                  </a:lnTo>
                  <a:cubicBezTo>
                    <a:pt x="7738" y="114"/>
                    <a:pt x="7533" y="183"/>
                    <a:pt x="7350" y="274"/>
                  </a:cubicBezTo>
                  <a:cubicBezTo>
                    <a:pt x="7259" y="297"/>
                    <a:pt x="7168" y="342"/>
                    <a:pt x="7099" y="365"/>
                  </a:cubicBezTo>
                  <a:cubicBezTo>
                    <a:pt x="7031" y="388"/>
                    <a:pt x="6985" y="411"/>
                    <a:pt x="6940" y="434"/>
                  </a:cubicBezTo>
                  <a:cubicBezTo>
                    <a:pt x="6848" y="457"/>
                    <a:pt x="6757" y="502"/>
                    <a:pt x="6666" y="525"/>
                  </a:cubicBezTo>
                  <a:cubicBezTo>
                    <a:pt x="6620" y="548"/>
                    <a:pt x="6574" y="571"/>
                    <a:pt x="6529" y="593"/>
                  </a:cubicBezTo>
                  <a:cubicBezTo>
                    <a:pt x="6483" y="616"/>
                    <a:pt x="6437" y="616"/>
                    <a:pt x="6392" y="639"/>
                  </a:cubicBezTo>
                  <a:cubicBezTo>
                    <a:pt x="6300" y="685"/>
                    <a:pt x="6186" y="730"/>
                    <a:pt x="6095" y="776"/>
                  </a:cubicBezTo>
                  <a:cubicBezTo>
                    <a:pt x="5981" y="845"/>
                    <a:pt x="5890" y="913"/>
                    <a:pt x="5775" y="959"/>
                  </a:cubicBezTo>
                  <a:cubicBezTo>
                    <a:pt x="5684" y="1004"/>
                    <a:pt x="5593" y="1073"/>
                    <a:pt x="5524" y="1118"/>
                  </a:cubicBezTo>
                  <a:cubicBezTo>
                    <a:pt x="5433" y="1164"/>
                    <a:pt x="5365" y="1210"/>
                    <a:pt x="5296" y="1278"/>
                  </a:cubicBezTo>
                  <a:cubicBezTo>
                    <a:pt x="5250" y="1301"/>
                    <a:pt x="5228" y="1347"/>
                    <a:pt x="5205" y="1392"/>
                  </a:cubicBezTo>
                  <a:cubicBezTo>
                    <a:pt x="5114" y="1438"/>
                    <a:pt x="5022" y="1507"/>
                    <a:pt x="4931" y="1552"/>
                  </a:cubicBezTo>
                  <a:cubicBezTo>
                    <a:pt x="4748" y="1643"/>
                    <a:pt x="4589" y="1758"/>
                    <a:pt x="4429" y="1872"/>
                  </a:cubicBezTo>
                  <a:cubicBezTo>
                    <a:pt x="4269" y="1963"/>
                    <a:pt x="4109" y="2054"/>
                    <a:pt x="3949" y="2168"/>
                  </a:cubicBezTo>
                  <a:cubicBezTo>
                    <a:pt x="3881" y="2214"/>
                    <a:pt x="3812" y="2260"/>
                    <a:pt x="3744" y="2305"/>
                  </a:cubicBezTo>
                  <a:cubicBezTo>
                    <a:pt x="3653" y="2374"/>
                    <a:pt x="3561" y="2442"/>
                    <a:pt x="3493" y="2511"/>
                  </a:cubicBezTo>
                  <a:cubicBezTo>
                    <a:pt x="3470" y="2534"/>
                    <a:pt x="3470" y="2556"/>
                    <a:pt x="3470" y="2579"/>
                  </a:cubicBezTo>
                  <a:cubicBezTo>
                    <a:pt x="3333" y="2671"/>
                    <a:pt x="3196" y="2762"/>
                    <a:pt x="3059" y="2853"/>
                  </a:cubicBezTo>
                  <a:cubicBezTo>
                    <a:pt x="2877" y="2990"/>
                    <a:pt x="2717" y="3104"/>
                    <a:pt x="2557" y="3241"/>
                  </a:cubicBezTo>
                  <a:cubicBezTo>
                    <a:pt x="2374" y="3378"/>
                    <a:pt x="2215" y="3515"/>
                    <a:pt x="2055" y="3652"/>
                  </a:cubicBezTo>
                  <a:cubicBezTo>
                    <a:pt x="1895" y="3789"/>
                    <a:pt x="1735" y="3926"/>
                    <a:pt x="1576" y="4063"/>
                  </a:cubicBezTo>
                  <a:cubicBezTo>
                    <a:pt x="1530" y="4086"/>
                    <a:pt x="1507" y="4131"/>
                    <a:pt x="1507" y="4154"/>
                  </a:cubicBezTo>
                  <a:cubicBezTo>
                    <a:pt x="1370" y="4268"/>
                    <a:pt x="1233" y="4360"/>
                    <a:pt x="1096" y="4474"/>
                  </a:cubicBezTo>
                  <a:cubicBezTo>
                    <a:pt x="937" y="4611"/>
                    <a:pt x="777" y="4748"/>
                    <a:pt x="617" y="4885"/>
                  </a:cubicBezTo>
                  <a:cubicBezTo>
                    <a:pt x="526" y="4953"/>
                    <a:pt x="457" y="5022"/>
                    <a:pt x="389" y="5090"/>
                  </a:cubicBezTo>
                  <a:cubicBezTo>
                    <a:pt x="343" y="5113"/>
                    <a:pt x="297" y="5159"/>
                    <a:pt x="275" y="5181"/>
                  </a:cubicBezTo>
                  <a:cubicBezTo>
                    <a:pt x="183" y="5250"/>
                    <a:pt x="115" y="5318"/>
                    <a:pt x="46" y="5410"/>
                  </a:cubicBezTo>
                  <a:cubicBezTo>
                    <a:pt x="23" y="5432"/>
                    <a:pt x="1" y="5478"/>
                    <a:pt x="1" y="5524"/>
                  </a:cubicBezTo>
                  <a:cubicBezTo>
                    <a:pt x="1" y="5547"/>
                    <a:pt x="1" y="5615"/>
                    <a:pt x="23" y="5638"/>
                  </a:cubicBezTo>
                  <a:cubicBezTo>
                    <a:pt x="23" y="5684"/>
                    <a:pt x="46" y="5706"/>
                    <a:pt x="69" y="5752"/>
                  </a:cubicBezTo>
                  <a:cubicBezTo>
                    <a:pt x="92" y="5775"/>
                    <a:pt x="115" y="5820"/>
                    <a:pt x="138" y="5843"/>
                  </a:cubicBezTo>
                  <a:cubicBezTo>
                    <a:pt x="160" y="5889"/>
                    <a:pt x="183" y="5935"/>
                    <a:pt x="206" y="5980"/>
                  </a:cubicBezTo>
                  <a:cubicBezTo>
                    <a:pt x="229" y="6026"/>
                    <a:pt x="252" y="6049"/>
                    <a:pt x="275" y="6072"/>
                  </a:cubicBezTo>
                  <a:cubicBezTo>
                    <a:pt x="320" y="6094"/>
                    <a:pt x="366" y="6106"/>
                    <a:pt x="409" y="6106"/>
                  </a:cubicBezTo>
                  <a:cubicBezTo>
                    <a:pt x="451" y="6106"/>
                    <a:pt x="491" y="6094"/>
                    <a:pt x="526" y="6072"/>
                  </a:cubicBezTo>
                  <a:cubicBezTo>
                    <a:pt x="594" y="6026"/>
                    <a:pt x="640" y="5980"/>
                    <a:pt x="708" y="5912"/>
                  </a:cubicBezTo>
                  <a:cubicBezTo>
                    <a:pt x="822" y="5798"/>
                    <a:pt x="959" y="5684"/>
                    <a:pt x="1096" y="5569"/>
                  </a:cubicBezTo>
                  <a:cubicBezTo>
                    <a:pt x="1233" y="5455"/>
                    <a:pt x="1370" y="5318"/>
                    <a:pt x="1530" y="5204"/>
                  </a:cubicBezTo>
                  <a:cubicBezTo>
                    <a:pt x="1598" y="5136"/>
                    <a:pt x="1690" y="5090"/>
                    <a:pt x="1758" y="5022"/>
                  </a:cubicBezTo>
                  <a:cubicBezTo>
                    <a:pt x="1827" y="4953"/>
                    <a:pt x="1895" y="4907"/>
                    <a:pt x="1964" y="4839"/>
                  </a:cubicBezTo>
                  <a:cubicBezTo>
                    <a:pt x="2055" y="4793"/>
                    <a:pt x="2123" y="4725"/>
                    <a:pt x="2192" y="4679"/>
                  </a:cubicBezTo>
                  <a:cubicBezTo>
                    <a:pt x="2260" y="4611"/>
                    <a:pt x="2352" y="4565"/>
                    <a:pt x="2420" y="4497"/>
                  </a:cubicBezTo>
                  <a:cubicBezTo>
                    <a:pt x="2740" y="4246"/>
                    <a:pt x="3059" y="4017"/>
                    <a:pt x="3402" y="3766"/>
                  </a:cubicBezTo>
                  <a:cubicBezTo>
                    <a:pt x="3470" y="3721"/>
                    <a:pt x="3561" y="3652"/>
                    <a:pt x="3653" y="3584"/>
                  </a:cubicBezTo>
                  <a:cubicBezTo>
                    <a:pt x="3721" y="3538"/>
                    <a:pt x="3812" y="3469"/>
                    <a:pt x="3904" y="3424"/>
                  </a:cubicBezTo>
                  <a:cubicBezTo>
                    <a:pt x="4041" y="3310"/>
                    <a:pt x="4223" y="3196"/>
                    <a:pt x="4383" y="3104"/>
                  </a:cubicBezTo>
                  <a:cubicBezTo>
                    <a:pt x="4474" y="3036"/>
                    <a:pt x="4589" y="2967"/>
                    <a:pt x="4680" y="2899"/>
                  </a:cubicBezTo>
                  <a:cubicBezTo>
                    <a:pt x="4794" y="2830"/>
                    <a:pt x="4885" y="2762"/>
                    <a:pt x="4999" y="2693"/>
                  </a:cubicBezTo>
                  <a:cubicBezTo>
                    <a:pt x="5205" y="2579"/>
                    <a:pt x="5410" y="2465"/>
                    <a:pt x="5616" y="2328"/>
                  </a:cubicBezTo>
                  <a:cubicBezTo>
                    <a:pt x="5935" y="2168"/>
                    <a:pt x="6278" y="1986"/>
                    <a:pt x="6597" y="1803"/>
                  </a:cubicBezTo>
                  <a:cubicBezTo>
                    <a:pt x="6757" y="1735"/>
                    <a:pt x="6917" y="1643"/>
                    <a:pt x="7099" y="1552"/>
                  </a:cubicBezTo>
                  <a:cubicBezTo>
                    <a:pt x="7259" y="1461"/>
                    <a:pt x="7442" y="1370"/>
                    <a:pt x="7601" y="1301"/>
                  </a:cubicBezTo>
                  <a:cubicBezTo>
                    <a:pt x="7830" y="1187"/>
                    <a:pt x="8058" y="1050"/>
                    <a:pt x="8286" y="959"/>
                  </a:cubicBezTo>
                  <a:cubicBezTo>
                    <a:pt x="8400" y="890"/>
                    <a:pt x="8537" y="845"/>
                    <a:pt x="8674" y="799"/>
                  </a:cubicBezTo>
                  <a:cubicBezTo>
                    <a:pt x="8743" y="753"/>
                    <a:pt x="8811" y="730"/>
                    <a:pt x="8880" y="708"/>
                  </a:cubicBezTo>
                  <a:cubicBezTo>
                    <a:pt x="8948" y="685"/>
                    <a:pt x="9017" y="662"/>
                    <a:pt x="9085" y="662"/>
                  </a:cubicBezTo>
                  <a:cubicBezTo>
                    <a:pt x="9108" y="639"/>
                    <a:pt x="9131" y="616"/>
                    <a:pt x="9154" y="571"/>
                  </a:cubicBezTo>
                  <a:cubicBezTo>
                    <a:pt x="9154" y="548"/>
                    <a:pt x="9154" y="502"/>
                    <a:pt x="9154" y="479"/>
                  </a:cubicBezTo>
                  <a:cubicBezTo>
                    <a:pt x="9131" y="434"/>
                    <a:pt x="9108" y="411"/>
                    <a:pt x="9085" y="388"/>
                  </a:cubicBezTo>
                  <a:lnTo>
                    <a:pt x="8971" y="388"/>
                  </a:lnTo>
                  <a:cubicBezTo>
                    <a:pt x="8971" y="388"/>
                    <a:pt x="8948" y="411"/>
                    <a:pt x="8948" y="411"/>
                  </a:cubicBezTo>
                  <a:cubicBezTo>
                    <a:pt x="8948" y="365"/>
                    <a:pt x="8925" y="320"/>
                    <a:pt x="8903" y="297"/>
                  </a:cubicBezTo>
                  <a:cubicBezTo>
                    <a:pt x="8903" y="183"/>
                    <a:pt x="8811" y="114"/>
                    <a:pt x="8720" y="69"/>
                  </a:cubicBezTo>
                  <a:cubicBezTo>
                    <a:pt x="8674" y="46"/>
                    <a:pt x="8629" y="46"/>
                    <a:pt x="8583" y="23"/>
                  </a:cubicBezTo>
                  <a:lnTo>
                    <a:pt x="8515" y="23"/>
                  </a:lnTo>
                  <a:cubicBezTo>
                    <a:pt x="8492" y="23"/>
                    <a:pt x="8446" y="0"/>
                    <a:pt x="8400"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15"/>
            <p:cNvSpPr/>
            <p:nvPr/>
          </p:nvSpPr>
          <p:spPr>
            <a:xfrm>
              <a:off x="7062300" y="846300"/>
              <a:ext cx="52525" cy="33700"/>
            </a:xfrm>
            <a:custGeom>
              <a:avLst/>
              <a:gdLst/>
              <a:ahLst/>
              <a:cxnLst/>
              <a:rect l="l" t="t" r="r" b="b"/>
              <a:pathLst>
                <a:path w="2101" h="1348" extrusionOk="0">
                  <a:moveTo>
                    <a:pt x="2009" y="0"/>
                  </a:moveTo>
                  <a:cubicBezTo>
                    <a:pt x="1987" y="0"/>
                    <a:pt x="1964" y="0"/>
                    <a:pt x="1941" y="23"/>
                  </a:cubicBezTo>
                  <a:cubicBezTo>
                    <a:pt x="1804" y="114"/>
                    <a:pt x="1644" y="206"/>
                    <a:pt x="1484" y="297"/>
                  </a:cubicBezTo>
                  <a:cubicBezTo>
                    <a:pt x="1325" y="388"/>
                    <a:pt x="1165" y="480"/>
                    <a:pt x="1005" y="594"/>
                  </a:cubicBezTo>
                  <a:cubicBezTo>
                    <a:pt x="845" y="662"/>
                    <a:pt x="708" y="754"/>
                    <a:pt x="549" y="845"/>
                  </a:cubicBezTo>
                  <a:cubicBezTo>
                    <a:pt x="480" y="891"/>
                    <a:pt x="412" y="936"/>
                    <a:pt x="320" y="982"/>
                  </a:cubicBezTo>
                  <a:cubicBezTo>
                    <a:pt x="275" y="1005"/>
                    <a:pt x="206" y="1050"/>
                    <a:pt x="161" y="1096"/>
                  </a:cubicBezTo>
                  <a:cubicBezTo>
                    <a:pt x="138" y="1096"/>
                    <a:pt x="115" y="1119"/>
                    <a:pt x="92" y="1119"/>
                  </a:cubicBezTo>
                  <a:cubicBezTo>
                    <a:pt x="92" y="1119"/>
                    <a:pt x="92" y="1142"/>
                    <a:pt x="69" y="1142"/>
                  </a:cubicBezTo>
                  <a:cubicBezTo>
                    <a:pt x="69" y="1142"/>
                    <a:pt x="46" y="1164"/>
                    <a:pt x="46" y="1164"/>
                  </a:cubicBezTo>
                  <a:cubicBezTo>
                    <a:pt x="24" y="1187"/>
                    <a:pt x="24" y="1210"/>
                    <a:pt x="24" y="1233"/>
                  </a:cubicBezTo>
                  <a:cubicBezTo>
                    <a:pt x="1" y="1256"/>
                    <a:pt x="1" y="1256"/>
                    <a:pt x="24" y="1279"/>
                  </a:cubicBezTo>
                  <a:cubicBezTo>
                    <a:pt x="24" y="1324"/>
                    <a:pt x="46" y="1347"/>
                    <a:pt x="92" y="1347"/>
                  </a:cubicBezTo>
                  <a:cubicBezTo>
                    <a:pt x="115" y="1347"/>
                    <a:pt x="138" y="1347"/>
                    <a:pt x="138" y="1324"/>
                  </a:cubicBezTo>
                  <a:lnTo>
                    <a:pt x="183" y="1324"/>
                  </a:lnTo>
                  <a:cubicBezTo>
                    <a:pt x="206" y="1301"/>
                    <a:pt x="206" y="1301"/>
                    <a:pt x="229" y="1301"/>
                  </a:cubicBezTo>
                  <a:cubicBezTo>
                    <a:pt x="252" y="1279"/>
                    <a:pt x="298" y="1256"/>
                    <a:pt x="320" y="1256"/>
                  </a:cubicBezTo>
                  <a:cubicBezTo>
                    <a:pt x="389" y="1210"/>
                    <a:pt x="457" y="1187"/>
                    <a:pt x="526" y="1142"/>
                  </a:cubicBezTo>
                  <a:cubicBezTo>
                    <a:pt x="571" y="1119"/>
                    <a:pt x="640" y="1073"/>
                    <a:pt x="686" y="1050"/>
                  </a:cubicBezTo>
                  <a:cubicBezTo>
                    <a:pt x="731" y="1028"/>
                    <a:pt x="754" y="1005"/>
                    <a:pt x="800" y="982"/>
                  </a:cubicBezTo>
                  <a:cubicBezTo>
                    <a:pt x="823" y="959"/>
                    <a:pt x="845" y="936"/>
                    <a:pt x="868" y="936"/>
                  </a:cubicBezTo>
                  <a:cubicBezTo>
                    <a:pt x="1005" y="845"/>
                    <a:pt x="1119" y="754"/>
                    <a:pt x="1256" y="662"/>
                  </a:cubicBezTo>
                  <a:cubicBezTo>
                    <a:pt x="1279" y="639"/>
                    <a:pt x="1325" y="617"/>
                    <a:pt x="1370" y="594"/>
                  </a:cubicBezTo>
                  <a:cubicBezTo>
                    <a:pt x="1416" y="548"/>
                    <a:pt x="1462" y="525"/>
                    <a:pt x="1530" y="480"/>
                  </a:cubicBezTo>
                  <a:cubicBezTo>
                    <a:pt x="1713" y="388"/>
                    <a:pt x="1873" y="274"/>
                    <a:pt x="2055" y="160"/>
                  </a:cubicBezTo>
                  <a:cubicBezTo>
                    <a:pt x="2078" y="160"/>
                    <a:pt x="2101" y="114"/>
                    <a:pt x="2101" y="114"/>
                  </a:cubicBezTo>
                  <a:cubicBezTo>
                    <a:pt x="2101" y="69"/>
                    <a:pt x="2101" y="46"/>
                    <a:pt x="2078" y="46"/>
                  </a:cubicBezTo>
                  <a:cubicBezTo>
                    <a:pt x="2055" y="23"/>
                    <a:pt x="2032" y="0"/>
                    <a:pt x="2009"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15"/>
            <p:cNvSpPr/>
            <p:nvPr/>
          </p:nvSpPr>
          <p:spPr>
            <a:xfrm>
              <a:off x="6918500" y="847450"/>
              <a:ext cx="219725" cy="139700"/>
            </a:xfrm>
            <a:custGeom>
              <a:avLst/>
              <a:gdLst/>
              <a:ahLst/>
              <a:cxnLst/>
              <a:rect l="l" t="t" r="r" b="b"/>
              <a:pathLst>
                <a:path w="8789" h="5588" extrusionOk="0">
                  <a:moveTo>
                    <a:pt x="8674" y="0"/>
                  </a:moveTo>
                  <a:cubicBezTo>
                    <a:pt x="8652" y="0"/>
                    <a:pt x="8629" y="0"/>
                    <a:pt x="8629" y="23"/>
                  </a:cubicBezTo>
                  <a:cubicBezTo>
                    <a:pt x="8538" y="46"/>
                    <a:pt x="8446" y="91"/>
                    <a:pt x="8355" y="137"/>
                  </a:cubicBezTo>
                  <a:cubicBezTo>
                    <a:pt x="8264" y="160"/>
                    <a:pt x="8172" y="183"/>
                    <a:pt x="8081" y="228"/>
                  </a:cubicBezTo>
                  <a:cubicBezTo>
                    <a:pt x="7898" y="297"/>
                    <a:pt x="7716" y="365"/>
                    <a:pt x="7533" y="434"/>
                  </a:cubicBezTo>
                  <a:cubicBezTo>
                    <a:pt x="7351" y="525"/>
                    <a:pt x="7145" y="593"/>
                    <a:pt x="6963" y="662"/>
                  </a:cubicBezTo>
                  <a:cubicBezTo>
                    <a:pt x="6871" y="708"/>
                    <a:pt x="6780" y="753"/>
                    <a:pt x="6689" y="799"/>
                  </a:cubicBezTo>
                  <a:cubicBezTo>
                    <a:pt x="6597" y="822"/>
                    <a:pt x="6506" y="867"/>
                    <a:pt x="6415" y="913"/>
                  </a:cubicBezTo>
                  <a:cubicBezTo>
                    <a:pt x="6323" y="959"/>
                    <a:pt x="6232" y="1004"/>
                    <a:pt x="6141" y="1050"/>
                  </a:cubicBezTo>
                  <a:cubicBezTo>
                    <a:pt x="6072" y="1096"/>
                    <a:pt x="5981" y="1141"/>
                    <a:pt x="5890" y="1187"/>
                  </a:cubicBezTo>
                  <a:cubicBezTo>
                    <a:pt x="5707" y="1278"/>
                    <a:pt x="5547" y="1370"/>
                    <a:pt x="5388" y="1461"/>
                  </a:cubicBezTo>
                  <a:cubicBezTo>
                    <a:pt x="5022" y="1643"/>
                    <a:pt x="4680" y="1849"/>
                    <a:pt x="4338" y="2054"/>
                  </a:cubicBezTo>
                  <a:cubicBezTo>
                    <a:pt x="4140" y="2164"/>
                    <a:pt x="3943" y="2295"/>
                    <a:pt x="3765" y="2406"/>
                  </a:cubicBezTo>
                  <a:lnTo>
                    <a:pt x="3765" y="2406"/>
                  </a:lnTo>
                  <a:cubicBezTo>
                    <a:pt x="3766" y="2404"/>
                    <a:pt x="3767" y="2400"/>
                    <a:pt x="3767" y="2397"/>
                  </a:cubicBezTo>
                  <a:lnTo>
                    <a:pt x="3767" y="2397"/>
                  </a:lnTo>
                  <a:cubicBezTo>
                    <a:pt x="3721" y="2420"/>
                    <a:pt x="3699" y="2465"/>
                    <a:pt x="3653" y="2488"/>
                  </a:cubicBezTo>
                  <a:cubicBezTo>
                    <a:pt x="3470" y="2602"/>
                    <a:pt x="3311" y="2693"/>
                    <a:pt x="3128" y="2808"/>
                  </a:cubicBezTo>
                  <a:cubicBezTo>
                    <a:pt x="2968" y="2922"/>
                    <a:pt x="2831" y="3013"/>
                    <a:pt x="2671" y="3127"/>
                  </a:cubicBezTo>
                  <a:cubicBezTo>
                    <a:pt x="2352" y="3333"/>
                    <a:pt x="2055" y="3561"/>
                    <a:pt x="1758" y="3812"/>
                  </a:cubicBezTo>
                  <a:cubicBezTo>
                    <a:pt x="1621" y="3926"/>
                    <a:pt x="1485" y="4040"/>
                    <a:pt x="1348" y="4154"/>
                  </a:cubicBezTo>
                  <a:cubicBezTo>
                    <a:pt x="1188" y="4268"/>
                    <a:pt x="1051" y="4405"/>
                    <a:pt x="914" y="4519"/>
                  </a:cubicBezTo>
                  <a:cubicBezTo>
                    <a:pt x="800" y="4611"/>
                    <a:pt x="686" y="4725"/>
                    <a:pt x="572" y="4839"/>
                  </a:cubicBezTo>
                  <a:cubicBezTo>
                    <a:pt x="503" y="4885"/>
                    <a:pt x="435" y="4930"/>
                    <a:pt x="366" y="4999"/>
                  </a:cubicBezTo>
                  <a:cubicBezTo>
                    <a:pt x="320" y="5044"/>
                    <a:pt x="275" y="5090"/>
                    <a:pt x="206" y="5159"/>
                  </a:cubicBezTo>
                  <a:cubicBezTo>
                    <a:pt x="161" y="5204"/>
                    <a:pt x="92" y="5250"/>
                    <a:pt x="47" y="5318"/>
                  </a:cubicBezTo>
                  <a:cubicBezTo>
                    <a:pt x="1" y="5387"/>
                    <a:pt x="1" y="5478"/>
                    <a:pt x="47" y="5524"/>
                  </a:cubicBezTo>
                  <a:cubicBezTo>
                    <a:pt x="86" y="5564"/>
                    <a:pt x="142" y="5588"/>
                    <a:pt x="194" y="5588"/>
                  </a:cubicBezTo>
                  <a:cubicBezTo>
                    <a:pt x="232" y="5588"/>
                    <a:pt x="269" y="5575"/>
                    <a:pt x="298" y="5547"/>
                  </a:cubicBezTo>
                  <a:cubicBezTo>
                    <a:pt x="343" y="5524"/>
                    <a:pt x="366" y="5501"/>
                    <a:pt x="412" y="5455"/>
                  </a:cubicBezTo>
                  <a:cubicBezTo>
                    <a:pt x="457" y="5432"/>
                    <a:pt x="480" y="5410"/>
                    <a:pt x="503" y="5387"/>
                  </a:cubicBezTo>
                  <a:cubicBezTo>
                    <a:pt x="572" y="5341"/>
                    <a:pt x="640" y="5273"/>
                    <a:pt x="686" y="5227"/>
                  </a:cubicBezTo>
                  <a:cubicBezTo>
                    <a:pt x="823" y="5136"/>
                    <a:pt x="937" y="5022"/>
                    <a:pt x="1051" y="4907"/>
                  </a:cubicBezTo>
                  <a:cubicBezTo>
                    <a:pt x="1165" y="4793"/>
                    <a:pt x="1302" y="4679"/>
                    <a:pt x="1439" y="4565"/>
                  </a:cubicBezTo>
                  <a:cubicBezTo>
                    <a:pt x="1599" y="4451"/>
                    <a:pt x="1736" y="4337"/>
                    <a:pt x="1873" y="4223"/>
                  </a:cubicBezTo>
                  <a:cubicBezTo>
                    <a:pt x="2169" y="3972"/>
                    <a:pt x="2466" y="3743"/>
                    <a:pt x="2763" y="3538"/>
                  </a:cubicBezTo>
                  <a:cubicBezTo>
                    <a:pt x="2923" y="3424"/>
                    <a:pt x="3059" y="3333"/>
                    <a:pt x="3219" y="3218"/>
                  </a:cubicBezTo>
                  <a:cubicBezTo>
                    <a:pt x="3379" y="3104"/>
                    <a:pt x="3539" y="3013"/>
                    <a:pt x="3721" y="2899"/>
                  </a:cubicBezTo>
                  <a:cubicBezTo>
                    <a:pt x="3744" y="2876"/>
                    <a:pt x="3767" y="2876"/>
                    <a:pt x="3790" y="2853"/>
                  </a:cubicBezTo>
                  <a:cubicBezTo>
                    <a:pt x="3927" y="2762"/>
                    <a:pt x="4087" y="2648"/>
                    <a:pt x="4224" y="2556"/>
                  </a:cubicBezTo>
                  <a:cubicBezTo>
                    <a:pt x="4292" y="2534"/>
                    <a:pt x="4361" y="2488"/>
                    <a:pt x="4429" y="2442"/>
                  </a:cubicBezTo>
                  <a:lnTo>
                    <a:pt x="4429" y="2442"/>
                  </a:lnTo>
                  <a:lnTo>
                    <a:pt x="4383" y="2465"/>
                  </a:lnTo>
                  <a:cubicBezTo>
                    <a:pt x="4726" y="2260"/>
                    <a:pt x="5045" y="2077"/>
                    <a:pt x="5388" y="1872"/>
                  </a:cubicBezTo>
                  <a:cubicBezTo>
                    <a:pt x="5570" y="1780"/>
                    <a:pt x="5730" y="1666"/>
                    <a:pt x="5913" y="1575"/>
                  </a:cubicBezTo>
                  <a:cubicBezTo>
                    <a:pt x="6072" y="1484"/>
                    <a:pt x="6255" y="1392"/>
                    <a:pt x="6415" y="1301"/>
                  </a:cubicBezTo>
                  <a:cubicBezTo>
                    <a:pt x="6506" y="1255"/>
                    <a:pt x="6597" y="1210"/>
                    <a:pt x="6689" y="1164"/>
                  </a:cubicBezTo>
                  <a:cubicBezTo>
                    <a:pt x="6780" y="1118"/>
                    <a:pt x="6848" y="1073"/>
                    <a:pt x="6940" y="1027"/>
                  </a:cubicBezTo>
                  <a:cubicBezTo>
                    <a:pt x="7122" y="936"/>
                    <a:pt x="7305" y="845"/>
                    <a:pt x="7488" y="753"/>
                  </a:cubicBezTo>
                  <a:cubicBezTo>
                    <a:pt x="7670" y="662"/>
                    <a:pt x="7853" y="571"/>
                    <a:pt x="8035" y="479"/>
                  </a:cubicBezTo>
                  <a:cubicBezTo>
                    <a:pt x="8127" y="457"/>
                    <a:pt x="8218" y="411"/>
                    <a:pt x="8309" y="365"/>
                  </a:cubicBezTo>
                  <a:cubicBezTo>
                    <a:pt x="8378" y="342"/>
                    <a:pt x="8469" y="297"/>
                    <a:pt x="8560" y="274"/>
                  </a:cubicBezTo>
                  <a:cubicBezTo>
                    <a:pt x="8606" y="251"/>
                    <a:pt x="8652" y="228"/>
                    <a:pt x="8720" y="205"/>
                  </a:cubicBezTo>
                  <a:cubicBezTo>
                    <a:pt x="8766" y="183"/>
                    <a:pt x="8789" y="114"/>
                    <a:pt x="8766" y="68"/>
                  </a:cubicBezTo>
                  <a:cubicBezTo>
                    <a:pt x="8743" y="23"/>
                    <a:pt x="8697" y="0"/>
                    <a:pt x="8674"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15"/>
            <p:cNvSpPr/>
            <p:nvPr/>
          </p:nvSpPr>
          <p:spPr>
            <a:xfrm>
              <a:off x="6919650" y="849150"/>
              <a:ext cx="222000" cy="146675"/>
            </a:xfrm>
            <a:custGeom>
              <a:avLst/>
              <a:gdLst/>
              <a:ahLst/>
              <a:cxnLst/>
              <a:rect l="l" t="t" r="r" b="b"/>
              <a:pathLst>
                <a:path w="8880" h="5867" extrusionOk="0">
                  <a:moveTo>
                    <a:pt x="4493" y="2639"/>
                  </a:moveTo>
                  <a:lnTo>
                    <a:pt x="4474" y="2648"/>
                  </a:lnTo>
                  <a:cubicBezTo>
                    <a:pt x="4484" y="2648"/>
                    <a:pt x="4490" y="2644"/>
                    <a:pt x="4493" y="2639"/>
                  </a:cubicBezTo>
                  <a:close/>
                  <a:moveTo>
                    <a:pt x="2560" y="3403"/>
                  </a:moveTo>
                  <a:cubicBezTo>
                    <a:pt x="2553" y="3405"/>
                    <a:pt x="2547" y="3411"/>
                    <a:pt x="2534" y="3424"/>
                  </a:cubicBezTo>
                  <a:cubicBezTo>
                    <a:pt x="2543" y="3417"/>
                    <a:pt x="2551" y="3410"/>
                    <a:pt x="2560" y="3403"/>
                  </a:cubicBezTo>
                  <a:close/>
                  <a:moveTo>
                    <a:pt x="8765" y="0"/>
                  </a:moveTo>
                  <a:cubicBezTo>
                    <a:pt x="8674" y="23"/>
                    <a:pt x="8606" y="46"/>
                    <a:pt x="8514" y="92"/>
                  </a:cubicBezTo>
                  <a:cubicBezTo>
                    <a:pt x="8423" y="115"/>
                    <a:pt x="8332" y="160"/>
                    <a:pt x="8240" y="183"/>
                  </a:cubicBezTo>
                  <a:cubicBezTo>
                    <a:pt x="8035" y="252"/>
                    <a:pt x="7852" y="320"/>
                    <a:pt x="7670" y="411"/>
                  </a:cubicBezTo>
                  <a:lnTo>
                    <a:pt x="7693" y="389"/>
                  </a:lnTo>
                  <a:lnTo>
                    <a:pt x="7693" y="389"/>
                  </a:lnTo>
                  <a:cubicBezTo>
                    <a:pt x="7601" y="434"/>
                    <a:pt x="7510" y="480"/>
                    <a:pt x="7419" y="503"/>
                  </a:cubicBezTo>
                  <a:cubicBezTo>
                    <a:pt x="7327" y="548"/>
                    <a:pt x="7236" y="594"/>
                    <a:pt x="7168" y="617"/>
                  </a:cubicBezTo>
                  <a:cubicBezTo>
                    <a:pt x="6985" y="685"/>
                    <a:pt x="6825" y="754"/>
                    <a:pt x="6666" y="845"/>
                  </a:cubicBezTo>
                  <a:cubicBezTo>
                    <a:pt x="6483" y="936"/>
                    <a:pt x="6323" y="1028"/>
                    <a:pt x="6141" y="1119"/>
                  </a:cubicBezTo>
                  <a:cubicBezTo>
                    <a:pt x="6072" y="1165"/>
                    <a:pt x="5981" y="1210"/>
                    <a:pt x="5912" y="1256"/>
                  </a:cubicBezTo>
                  <a:cubicBezTo>
                    <a:pt x="5821" y="1302"/>
                    <a:pt x="5752" y="1347"/>
                    <a:pt x="5661" y="1393"/>
                  </a:cubicBezTo>
                  <a:cubicBezTo>
                    <a:pt x="5501" y="1507"/>
                    <a:pt x="5342" y="1598"/>
                    <a:pt x="5205" y="1690"/>
                  </a:cubicBezTo>
                  <a:cubicBezTo>
                    <a:pt x="5045" y="1804"/>
                    <a:pt x="4908" y="1895"/>
                    <a:pt x="4748" y="1986"/>
                  </a:cubicBezTo>
                  <a:cubicBezTo>
                    <a:pt x="4611" y="2100"/>
                    <a:pt x="4451" y="2192"/>
                    <a:pt x="4315" y="2283"/>
                  </a:cubicBezTo>
                  <a:cubicBezTo>
                    <a:pt x="4246" y="2352"/>
                    <a:pt x="4155" y="2397"/>
                    <a:pt x="4086" y="2466"/>
                  </a:cubicBezTo>
                  <a:cubicBezTo>
                    <a:pt x="3995" y="2511"/>
                    <a:pt x="3926" y="2557"/>
                    <a:pt x="3858" y="2625"/>
                  </a:cubicBezTo>
                  <a:cubicBezTo>
                    <a:pt x="3630" y="2785"/>
                    <a:pt x="3401" y="2945"/>
                    <a:pt x="3196" y="3105"/>
                  </a:cubicBezTo>
                  <a:lnTo>
                    <a:pt x="3242" y="3059"/>
                  </a:lnTo>
                  <a:lnTo>
                    <a:pt x="3242" y="3059"/>
                  </a:lnTo>
                  <a:cubicBezTo>
                    <a:pt x="3196" y="3105"/>
                    <a:pt x="3150" y="3128"/>
                    <a:pt x="3105" y="3150"/>
                  </a:cubicBezTo>
                  <a:cubicBezTo>
                    <a:pt x="3091" y="3122"/>
                    <a:pt x="3050" y="3103"/>
                    <a:pt x="3011" y="3103"/>
                  </a:cubicBezTo>
                  <a:cubicBezTo>
                    <a:pt x="2987" y="3103"/>
                    <a:pt x="2962" y="3110"/>
                    <a:pt x="2945" y="3128"/>
                  </a:cubicBezTo>
                  <a:cubicBezTo>
                    <a:pt x="2817" y="3213"/>
                    <a:pt x="2688" y="3299"/>
                    <a:pt x="2560" y="3403"/>
                  </a:cubicBezTo>
                  <a:lnTo>
                    <a:pt x="2560" y="3403"/>
                  </a:lnTo>
                  <a:cubicBezTo>
                    <a:pt x="2565" y="3401"/>
                    <a:pt x="2570" y="3401"/>
                    <a:pt x="2580" y="3401"/>
                  </a:cubicBezTo>
                  <a:cubicBezTo>
                    <a:pt x="2237" y="3653"/>
                    <a:pt x="1918" y="3904"/>
                    <a:pt x="1598" y="4178"/>
                  </a:cubicBezTo>
                  <a:cubicBezTo>
                    <a:pt x="1439" y="4314"/>
                    <a:pt x="1302" y="4451"/>
                    <a:pt x="1142" y="4588"/>
                  </a:cubicBezTo>
                  <a:cubicBezTo>
                    <a:pt x="982" y="4725"/>
                    <a:pt x="822" y="4862"/>
                    <a:pt x="662" y="4999"/>
                  </a:cubicBezTo>
                  <a:cubicBezTo>
                    <a:pt x="526" y="5113"/>
                    <a:pt x="389" y="5250"/>
                    <a:pt x="229" y="5364"/>
                  </a:cubicBezTo>
                  <a:cubicBezTo>
                    <a:pt x="183" y="5410"/>
                    <a:pt x="160" y="5433"/>
                    <a:pt x="115" y="5456"/>
                  </a:cubicBezTo>
                  <a:cubicBezTo>
                    <a:pt x="69" y="5524"/>
                    <a:pt x="1" y="5593"/>
                    <a:pt x="23" y="5684"/>
                  </a:cubicBezTo>
                  <a:cubicBezTo>
                    <a:pt x="46" y="5775"/>
                    <a:pt x="137" y="5821"/>
                    <a:pt x="206" y="5844"/>
                  </a:cubicBezTo>
                  <a:cubicBezTo>
                    <a:pt x="252" y="5867"/>
                    <a:pt x="297" y="5867"/>
                    <a:pt x="343" y="5867"/>
                  </a:cubicBezTo>
                  <a:cubicBezTo>
                    <a:pt x="366" y="5844"/>
                    <a:pt x="389" y="5821"/>
                    <a:pt x="411" y="5821"/>
                  </a:cubicBezTo>
                  <a:cubicBezTo>
                    <a:pt x="480" y="5775"/>
                    <a:pt x="548" y="5707"/>
                    <a:pt x="594" y="5661"/>
                  </a:cubicBezTo>
                  <a:cubicBezTo>
                    <a:pt x="731" y="5547"/>
                    <a:pt x="891" y="5433"/>
                    <a:pt x="1028" y="5319"/>
                  </a:cubicBezTo>
                  <a:cubicBezTo>
                    <a:pt x="1165" y="5227"/>
                    <a:pt x="1302" y="5113"/>
                    <a:pt x="1439" y="4999"/>
                  </a:cubicBezTo>
                  <a:cubicBezTo>
                    <a:pt x="1575" y="4885"/>
                    <a:pt x="1735" y="4771"/>
                    <a:pt x="1872" y="4657"/>
                  </a:cubicBezTo>
                  <a:cubicBezTo>
                    <a:pt x="2146" y="4429"/>
                    <a:pt x="2420" y="4200"/>
                    <a:pt x="2694" y="3972"/>
                  </a:cubicBezTo>
                  <a:cubicBezTo>
                    <a:pt x="2854" y="3858"/>
                    <a:pt x="2991" y="3744"/>
                    <a:pt x="3128" y="3630"/>
                  </a:cubicBezTo>
                  <a:lnTo>
                    <a:pt x="3128" y="3630"/>
                  </a:lnTo>
                  <a:cubicBezTo>
                    <a:pt x="3105" y="3652"/>
                    <a:pt x="3105" y="3653"/>
                    <a:pt x="3105" y="3653"/>
                  </a:cubicBezTo>
                  <a:lnTo>
                    <a:pt x="3105" y="3653"/>
                  </a:lnTo>
                  <a:cubicBezTo>
                    <a:pt x="3128" y="3630"/>
                    <a:pt x="3150" y="3607"/>
                    <a:pt x="3196" y="3584"/>
                  </a:cubicBezTo>
                  <a:cubicBezTo>
                    <a:pt x="3242" y="3561"/>
                    <a:pt x="3287" y="3516"/>
                    <a:pt x="3310" y="3493"/>
                  </a:cubicBezTo>
                  <a:cubicBezTo>
                    <a:pt x="3379" y="3447"/>
                    <a:pt x="3424" y="3401"/>
                    <a:pt x="3493" y="3356"/>
                  </a:cubicBezTo>
                  <a:lnTo>
                    <a:pt x="3493" y="3356"/>
                  </a:lnTo>
                  <a:lnTo>
                    <a:pt x="3447" y="3401"/>
                  </a:lnTo>
                  <a:cubicBezTo>
                    <a:pt x="3607" y="3265"/>
                    <a:pt x="3767" y="3150"/>
                    <a:pt x="3949" y="3036"/>
                  </a:cubicBezTo>
                  <a:cubicBezTo>
                    <a:pt x="4132" y="2899"/>
                    <a:pt x="4315" y="2785"/>
                    <a:pt x="4474" y="2648"/>
                  </a:cubicBezTo>
                  <a:cubicBezTo>
                    <a:pt x="4474" y="2648"/>
                    <a:pt x="4474" y="2648"/>
                    <a:pt x="4497" y="2625"/>
                  </a:cubicBezTo>
                  <a:lnTo>
                    <a:pt x="4497" y="2625"/>
                  </a:lnTo>
                  <a:cubicBezTo>
                    <a:pt x="4497" y="2625"/>
                    <a:pt x="4497" y="2633"/>
                    <a:pt x="4493" y="2639"/>
                  </a:cubicBezTo>
                  <a:lnTo>
                    <a:pt x="4493" y="2639"/>
                  </a:lnTo>
                  <a:lnTo>
                    <a:pt x="4520" y="2625"/>
                  </a:lnTo>
                  <a:lnTo>
                    <a:pt x="4497" y="2625"/>
                  </a:lnTo>
                  <a:cubicBezTo>
                    <a:pt x="4634" y="2534"/>
                    <a:pt x="4771" y="2443"/>
                    <a:pt x="4908" y="2352"/>
                  </a:cubicBezTo>
                  <a:cubicBezTo>
                    <a:pt x="4976" y="2306"/>
                    <a:pt x="5045" y="2260"/>
                    <a:pt x="5113" y="2215"/>
                  </a:cubicBezTo>
                  <a:cubicBezTo>
                    <a:pt x="5182" y="2146"/>
                    <a:pt x="5273" y="2100"/>
                    <a:pt x="5342" y="2055"/>
                  </a:cubicBezTo>
                  <a:cubicBezTo>
                    <a:pt x="5638" y="1849"/>
                    <a:pt x="5958" y="1644"/>
                    <a:pt x="6277" y="1438"/>
                  </a:cubicBezTo>
                  <a:cubicBezTo>
                    <a:pt x="6437" y="1347"/>
                    <a:pt x="6597" y="1233"/>
                    <a:pt x="6780" y="1142"/>
                  </a:cubicBezTo>
                  <a:cubicBezTo>
                    <a:pt x="6939" y="1050"/>
                    <a:pt x="7099" y="982"/>
                    <a:pt x="7236" y="891"/>
                  </a:cubicBezTo>
                  <a:cubicBezTo>
                    <a:pt x="7327" y="845"/>
                    <a:pt x="7396" y="799"/>
                    <a:pt x="7487" y="754"/>
                  </a:cubicBezTo>
                  <a:cubicBezTo>
                    <a:pt x="7556" y="708"/>
                    <a:pt x="7647" y="662"/>
                    <a:pt x="7738" y="617"/>
                  </a:cubicBezTo>
                  <a:cubicBezTo>
                    <a:pt x="7898" y="548"/>
                    <a:pt x="8058" y="457"/>
                    <a:pt x="8240" y="389"/>
                  </a:cubicBezTo>
                  <a:cubicBezTo>
                    <a:pt x="8371" y="323"/>
                    <a:pt x="8501" y="279"/>
                    <a:pt x="8652" y="215"/>
                  </a:cubicBezTo>
                  <a:lnTo>
                    <a:pt x="8652" y="215"/>
                  </a:lnTo>
                  <a:cubicBezTo>
                    <a:pt x="8651" y="219"/>
                    <a:pt x="8651" y="223"/>
                    <a:pt x="8651" y="229"/>
                  </a:cubicBezTo>
                  <a:cubicBezTo>
                    <a:pt x="8651" y="221"/>
                    <a:pt x="8654" y="216"/>
                    <a:pt x="8658" y="213"/>
                  </a:cubicBezTo>
                  <a:lnTo>
                    <a:pt x="8658" y="213"/>
                  </a:lnTo>
                  <a:cubicBezTo>
                    <a:pt x="8662" y="211"/>
                    <a:pt x="8666" y="209"/>
                    <a:pt x="8670" y="207"/>
                  </a:cubicBezTo>
                  <a:lnTo>
                    <a:pt x="8670" y="207"/>
                  </a:lnTo>
                  <a:cubicBezTo>
                    <a:pt x="8678" y="206"/>
                    <a:pt x="8688" y="206"/>
                    <a:pt x="8697" y="206"/>
                  </a:cubicBezTo>
                  <a:cubicBezTo>
                    <a:pt x="8697" y="206"/>
                    <a:pt x="8720" y="183"/>
                    <a:pt x="8720" y="183"/>
                  </a:cubicBezTo>
                  <a:lnTo>
                    <a:pt x="8697" y="183"/>
                  </a:lnTo>
                  <a:cubicBezTo>
                    <a:pt x="8743" y="183"/>
                    <a:pt x="8765" y="160"/>
                    <a:pt x="8811" y="160"/>
                  </a:cubicBezTo>
                  <a:cubicBezTo>
                    <a:pt x="8857" y="137"/>
                    <a:pt x="8880" y="92"/>
                    <a:pt x="8857" y="46"/>
                  </a:cubicBezTo>
                  <a:cubicBezTo>
                    <a:pt x="8857" y="23"/>
                    <a:pt x="8811" y="0"/>
                    <a:pt x="8788"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15"/>
            <p:cNvSpPr/>
            <p:nvPr/>
          </p:nvSpPr>
          <p:spPr>
            <a:xfrm>
              <a:off x="6973300" y="878825"/>
              <a:ext cx="136400" cy="95250"/>
            </a:xfrm>
            <a:custGeom>
              <a:avLst/>
              <a:gdLst/>
              <a:ahLst/>
              <a:cxnLst/>
              <a:rect l="l" t="t" r="r" b="b"/>
              <a:pathLst>
                <a:path w="5456" h="3810" extrusionOk="0">
                  <a:moveTo>
                    <a:pt x="1438" y="2443"/>
                  </a:moveTo>
                  <a:cubicBezTo>
                    <a:pt x="1438" y="2443"/>
                    <a:pt x="1424" y="2443"/>
                    <a:pt x="1418" y="2454"/>
                  </a:cubicBezTo>
                  <a:lnTo>
                    <a:pt x="1418" y="2454"/>
                  </a:lnTo>
                  <a:cubicBezTo>
                    <a:pt x="1424" y="2450"/>
                    <a:pt x="1431" y="2446"/>
                    <a:pt x="1438" y="2443"/>
                  </a:cubicBezTo>
                  <a:close/>
                  <a:moveTo>
                    <a:pt x="1938" y="2453"/>
                  </a:moveTo>
                  <a:cubicBezTo>
                    <a:pt x="1931" y="2457"/>
                    <a:pt x="1924" y="2461"/>
                    <a:pt x="1917" y="2466"/>
                  </a:cubicBezTo>
                  <a:cubicBezTo>
                    <a:pt x="1917" y="2466"/>
                    <a:pt x="1933" y="2466"/>
                    <a:pt x="1938" y="2453"/>
                  </a:cubicBezTo>
                  <a:close/>
                  <a:moveTo>
                    <a:pt x="5364" y="0"/>
                  </a:moveTo>
                  <a:cubicBezTo>
                    <a:pt x="5204" y="69"/>
                    <a:pt x="5044" y="160"/>
                    <a:pt x="4885" y="251"/>
                  </a:cubicBezTo>
                  <a:cubicBezTo>
                    <a:pt x="4793" y="320"/>
                    <a:pt x="4702" y="366"/>
                    <a:pt x="4611" y="411"/>
                  </a:cubicBezTo>
                  <a:cubicBezTo>
                    <a:pt x="4520" y="457"/>
                    <a:pt x="4428" y="503"/>
                    <a:pt x="4337" y="571"/>
                  </a:cubicBezTo>
                  <a:cubicBezTo>
                    <a:pt x="4177" y="662"/>
                    <a:pt x="3995" y="754"/>
                    <a:pt x="3835" y="845"/>
                  </a:cubicBezTo>
                  <a:cubicBezTo>
                    <a:pt x="3675" y="936"/>
                    <a:pt x="3492" y="1050"/>
                    <a:pt x="3333" y="1142"/>
                  </a:cubicBezTo>
                  <a:cubicBezTo>
                    <a:pt x="3173" y="1256"/>
                    <a:pt x="3013" y="1347"/>
                    <a:pt x="2853" y="1461"/>
                  </a:cubicBezTo>
                  <a:cubicBezTo>
                    <a:pt x="2693" y="1553"/>
                    <a:pt x="2534" y="1667"/>
                    <a:pt x="2374" y="1781"/>
                  </a:cubicBezTo>
                  <a:cubicBezTo>
                    <a:pt x="2283" y="1826"/>
                    <a:pt x="2214" y="1872"/>
                    <a:pt x="2123" y="1941"/>
                  </a:cubicBezTo>
                  <a:cubicBezTo>
                    <a:pt x="2054" y="1986"/>
                    <a:pt x="1986" y="2055"/>
                    <a:pt x="1895" y="2100"/>
                  </a:cubicBezTo>
                  <a:cubicBezTo>
                    <a:pt x="1735" y="2214"/>
                    <a:pt x="1575" y="2329"/>
                    <a:pt x="1415" y="2466"/>
                  </a:cubicBezTo>
                  <a:cubicBezTo>
                    <a:pt x="1415" y="2461"/>
                    <a:pt x="1416" y="2457"/>
                    <a:pt x="1418" y="2454"/>
                  </a:cubicBezTo>
                  <a:lnTo>
                    <a:pt x="1418" y="2454"/>
                  </a:lnTo>
                  <a:cubicBezTo>
                    <a:pt x="1379" y="2479"/>
                    <a:pt x="1340" y="2515"/>
                    <a:pt x="1301" y="2534"/>
                  </a:cubicBezTo>
                  <a:cubicBezTo>
                    <a:pt x="1164" y="2648"/>
                    <a:pt x="1027" y="2739"/>
                    <a:pt x="890" y="2854"/>
                  </a:cubicBezTo>
                  <a:cubicBezTo>
                    <a:pt x="890" y="2854"/>
                    <a:pt x="867" y="2876"/>
                    <a:pt x="867" y="2876"/>
                  </a:cubicBezTo>
                  <a:cubicBezTo>
                    <a:pt x="867" y="2876"/>
                    <a:pt x="867" y="2876"/>
                    <a:pt x="867" y="2854"/>
                  </a:cubicBezTo>
                  <a:cubicBezTo>
                    <a:pt x="708" y="2991"/>
                    <a:pt x="548" y="3105"/>
                    <a:pt x="388" y="3242"/>
                  </a:cubicBezTo>
                  <a:cubicBezTo>
                    <a:pt x="411" y="3219"/>
                    <a:pt x="411" y="3219"/>
                    <a:pt x="434" y="3196"/>
                  </a:cubicBezTo>
                  <a:lnTo>
                    <a:pt x="434" y="3196"/>
                  </a:lnTo>
                  <a:cubicBezTo>
                    <a:pt x="388" y="3242"/>
                    <a:pt x="342" y="3264"/>
                    <a:pt x="297" y="3310"/>
                  </a:cubicBezTo>
                  <a:cubicBezTo>
                    <a:pt x="251" y="3356"/>
                    <a:pt x="206" y="3379"/>
                    <a:pt x="137" y="3424"/>
                  </a:cubicBezTo>
                  <a:cubicBezTo>
                    <a:pt x="91" y="3470"/>
                    <a:pt x="69" y="3516"/>
                    <a:pt x="46" y="3561"/>
                  </a:cubicBezTo>
                  <a:cubicBezTo>
                    <a:pt x="0" y="3630"/>
                    <a:pt x="23" y="3721"/>
                    <a:pt x="69" y="3767"/>
                  </a:cubicBezTo>
                  <a:cubicBezTo>
                    <a:pt x="99" y="3797"/>
                    <a:pt x="135" y="3810"/>
                    <a:pt x="171" y="3810"/>
                  </a:cubicBezTo>
                  <a:cubicBezTo>
                    <a:pt x="215" y="3810"/>
                    <a:pt x="259" y="3792"/>
                    <a:pt x="297" y="3767"/>
                  </a:cubicBezTo>
                  <a:cubicBezTo>
                    <a:pt x="297" y="3767"/>
                    <a:pt x="297" y="3744"/>
                    <a:pt x="297" y="3744"/>
                  </a:cubicBezTo>
                  <a:cubicBezTo>
                    <a:pt x="320" y="3744"/>
                    <a:pt x="342" y="3721"/>
                    <a:pt x="365" y="3721"/>
                  </a:cubicBezTo>
                  <a:cubicBezTo>
                    <a:pt x="411" y="3675"/>
                    <a:pt x="457" y="3652"/>
                    <a:pt x="502" y="3607"/>
                  </a:cubicBezTo>
                  <a:cubicBezTo>
                    <a:pt x="571" y="3561"/>
                    <a:pt x="639" y="3493"/>
                    <a:pt x="685" y="3447"/>
                  </a:cubicBezTo>
                  <a:cubicBezTo>
                    <a:pt x="822" y="3333"/>
                    <a:pt x="959" y="3219"/>
                    <a:pt x="1096" y="3127"/>
                  </a:cubicBezTo>
                  <a:cubicBezTo>
                    <a:pt x="1392" y="2899"/>
                    <a:pt x="1666" y="2671"/>
                    <a:pt x="1940" y="2443"/>
                  </a:cubicBezTo>
                  <a:lnTo>
                    <a:pt x="1940" y="2443"/>
                  </a:lnTo>
                  <a:cubicBezTo>
                    <a:pt x="1940" y="2447"/>
                    <a:pt x="1940" y="2450"/>
                    <a:pt x="1938" y="2453"/>
                  </a:cubicBezTo>
                  <a:lnTo>
                    <a:pt x="1938" y="2453"/>
                  </a:lnTo>
                  <a:cubicBezTo>
                    <a:pt x="2046" y="2386"/>
                    <a:pt x="2153" y="2300"/>
                    <a:pt x="2260" y="2214"/>
                  </a:cubicBezTo>
                  <a:cubicBezTo>
                    <a:pt x="2368" y="2128"/>
                    <a:pt x="2475" y="2042"/>
                    <a:pt x="2602" y="1956"/>
                  </a:cubicBezTo>
                  <a:lnTo>
                    <a:pt x="2602" y="1956"/>
                  </a:lnTo>
                  <a:cubicBezTo>
                    <a:pt x="2602" y="1958"/>
                    <a:pt x="2602" y="1961"/>
                    <a:pt x="2602" y="1963"/>
                  </a:cubicBezTo>
                  <a:cubicBezTo>
                    <a:pt x="2602" y="1960"/>
                    <a:pt x="2603" y="1957"/>
                    <a:pt x="2603" y="1955"/>
                  </a:cubicBezTo>
                  <a:lnTo>
                    <a:pt x="2603" y="1955"/>
                  </a:lnTo>
                  <a:cubicBezTo>
                    <a:pt x="2611" y="1950"/>
                    <a:pt x="2618" y="1945"/>
                    <a:pt x="2625" y="1941"/>
                  </a:cubicBezTo>
                  <a:cubicBezTo>
                    <a:pt x="2762" y="1826"/>
                    <a:pt x="2922" y="1712"/>
                    <a:pt x="3082" y="1598"/>
                  </a:cubicBezTo>
                  <a:cubicBezTo>
                    <a:pt x="3241" y="1484"/>
                    <a:pt x="3378" y="1370"/>
                    <a:pt x="3538" y="1256"/>
                  </a:cubicBezTo>
                  <a:cubicBezTo>
                    <a:pt x="3721" y="1142"/>
                    <a:pt x="3880" y="1028"/>
                    <a:pt x="4040" y="913"/>
                  </a:cubicBezTo>
                  <a:cubicBezTo>
                    <a:pt x="4131" y="845"/>
                    <a:pt x="4200" y="799"/>
                    <a:pt x="4291" y="754"/>
                  </a:cubicBezTo>
                  <a:cubicBezTo>
                    <a:pt x="4383" y="685"/>
                    <a:pt x="4451" y="640"/>
                    <a:pt x="4542" y="571"/>
                  </a:cubicBezTo>
                  <a:cubicBezTo>
                    <a:pt x="4679" y="480"/>
                    <a:pt x="4839" y="388"/>
                    <a:pt x="4999" y="320"/>
                  </a:cubicBezTo>
                  <a:cubicBezTo>
                    <a:pt x="5136" y="229"/>
                    <a:pt x="5273" y="160"/>
                    <a:pt x="5410" y="92"/>
                  </a:cubicBezTo>
                  <a:cubicBezTo>
                    <a:pt x="5433" y="69"/>
                    <a:pt x="5455" y="46"/>
                    <a:pt x="5433" y="23"/>
                  </a:cubicBezTo>
                  <a:cubicBezTo>
                    <a:pt x="5433" y="0"/>
                    <a:pt x="5410" y="0"/>
                    <a:pt x="5387"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15"/>
            <p:cNvSpPr/>
            <p:nvPr/>
          </p:nvSpPr>
          <p:spPr>
            <a:xfrm>
              <a:off x="6964725" y="973550"/>
              <a:ext cx="6875" cy="6875"/>
            </a:xfrm>
            <a:custGeom>
              <a:avLst/>
              <a:gdLst/>
              <a:ahLst/>
              <a:cxnLst/>
              <a:rect l="l" t="t" r="r" b="b"/>
              <a:pathLst>
                <a:path w="275" h="275" extrusionOk="0">
                  <a:moveTo>
                    <a:pt x="138" y="0"/>
                  </a:moveTo>
                  <a:cubicBezTo>
                    <a:pt x="69" y="0"/>
                    <a:pt x="1" y="69"/>
                    <a:pt x="1" y="137"/>
                  </a:cubicBezTo>
                  <a:cubicBezTo>
                    <a:pt x="1" y="206"/>
                    <a:pt x="69" y="274"/>
                    <a:pt x="138" y="274"/>
                  </a:cubicBezTo>
                  <a:cubicBezTo>
                    <a:pt x="206" y="274"/>
                    <a:pt x="275" y="229"/>
                    <a:pt x="275" y="137"/>
                  </a:cubicBezTo>
                  <a:cubicBezTo>
                    <a:pt x="275" y="69"/>
                    <a:pt x="229" y="0"/>
                    <a:pt x="138"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15"/>
            <p:cNvSpPr/>
            <p:nvPr/>
          </p:nvSpPr>
          <p:spPr>
            <a:xfrm>
              <a:off x="6958450" y="982675"/>
              <a:ext cx="3450" cy="2875"/>
            </a:xfrm>
            <a:custGeom>
              <a:avLst/>
              <a:gdLst/>
              <a:ahLst/>
              <a:cxnLst/>
              <a:rect l="l" t="t" r="r" b="b"/>
              <a:pathLst>
                <a:path w="138" h="115" extrusionOk="0">
                  <a:moveTo>
                    <a:pt x="69" y="1"/>
                  </a:moveTo>
                  <a:cubicBezTo>
                    <a:pt x="46" y="1"/>
                    <a:pt x="1" y="23"/>
                    <a:pt x="1" y="46"/>
                  </a:cubicBezTo>
                  <a:cubicBezTo>
                    <a:pt x="1" y="92"/>
                    <a:pt x="46" y="115"/>
                    <a:pt x="69" y="115"/>
                  </a:cubicBezTo>
                  <a:cubicBezTo>
                    <a:pt x="115" y="115"/>
                    <a:pt x="138" y="92"/>
                    <a:pt x="138" y="46"/>
                  </a:cubicBezTo>
                  <a:cubicBezTo>
                    <a:pt x="138" y="23"/>
                    <a:pt x="115"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15"/>
            <p:cNvSpPr/>
            <p:nvPr/>
          </p:nvSpPr>
          <p:spPr>
            <a:xfrm>
              <a:off x="6646325" y="1013500"/>
              <a:ext cx="239100" cy="261025"/>
            </a:xfrm>
            <a:custGeom>
              <a:avLst/>
              <a:gdLst/>
              <a:ahLst/>
              <a:cxnLst/>
              <a:rect l="l" t="t" r="r" b="b"/>
              <a:pathLst>
                <a:path w="9564" h="10441" extrusionOk="0">
                  <a:moveTo>
                    <a:pt x="1681" y="8480"/>
                  </a:moveTo>
                  <a:lnTo>
                    <a:pt x="1681" y="8480"/>
                  </a:lnTo>
                  <a:cubicBezTo>
                    <a:pt x="1681" y="8480"/>
                    <a:pt x="1681" y="8480"/>
                    <a:pt x="1681" y="8480"/>
                  </a:cubicBezTo>
                  <a:lnTo>
                    <a:pt x="1681" y="8480"/>
                  </a:lnTo>
                  <a:cubicBezTo>
                    <a:pt x="1681" y="8480"/>
                    <a:pt x="1681" y="8480"/>
                    <a:pt x="1681" y="8480"/>
                  </a:cubicBezTo>
                  <a:close/>
                  <a:moveTo>
                    <a:pt x="9473" y="0"/>
                  </a:moveTo>
                  <a:cubicBezTo>
                    <a:pt x="9450" y="0"/>
                    <a:pt x="9427" y="0"/>
                    <a:pt x="9427" y="23"/>
                  </a:cubicBezTo>
                  <a:cubicBezTo>
                    <a:pt x="9267" y="137"/>
                    <a:pt x="9130" y="274"/>
                    <a:pt x="8971" y="388"/>
                  </a:cubicBezTo>
                  <a:cubicBezTo>
                    <a:pt x="8719" y="571"/>
                    <a:pt x="8491" y="731"/>
                    <a:pt x="8240" y="913"/>
                  </a:cubicBezTo>
                  <a:cubicBezTo>
                    <a:pt x="8172" y="959"/>
                    <a:pt x="8103" y="1027"/>
                    <a:pt x="8035" y="1073"/>
                  </a:cubicBezTo>
                  <a:cubicBezTo>
                    <a:pt x="7943" y="1141"/>
                    <a:pt x="7875" y="1210"/>
                    <a:pt x="7806" y="1256"/>
                  </a:cubicBezTo>
                  <a:cubicBezTo>
                    <a:pt x="7647" y="1370"/>
                    <a:pt x="7510" y="1507"/>
                    <a:pt x="7373" y="1621"/>
                  </a:cubicBezTo>
                  <a:cubicBezTo>
                    <a:pt x="7304" y="1689"/>
                    <a:pt x="7236" y="1758"/>
                    <a:pt x="7167" y="1826"/>
                  </a:cubicBezTo>
                  <a:cubicBezTo>
                    <a:pt x="7099" y="1872"/>
                    <a:pt x="7008" y="1940"/>
                    <a:pt x="6939" y="2009"/>
                  </a:cubicBezTo>
                  <a:cubicBezTo>
                    <a:pt x="6871" y="2077"/>
                    <a:pt x="6802" y="2123"/>
                    <a:pt x="6734" y="2191"/>
                  </a:cubicBezTo>
                  <a:cubicBezTo>
                    <a:pt x="6688" y="2260"/>
                    <a:pt x="6620" y="2306"/>
                    <a:pt x="6551" y="2374"/>
                  </a:cubicBezTo>
                  <a:cubicBezTo>
                    <a:pt x="6277" y="2625"/>
                    <a:pt x="5980" y="2876"/>
                    <a:pt x="5729" y="3150"/>
                  </a:cubicBezTo>
                  <a:cubicBezTo>
                    <a:pt x="5592" y="3287"/>
                    <a:pt x="5478" y="3424"/>
                    <a:pt x="5341" y="3561"/>
                  </a:cubicBezTo>
                  <a:cubicBezTo>
                    <a:pt x="5204" y="3721"/>
                    <a:pt x="5067" y="3858"/>
                    <a:pt x="4953" y="3995"/>
                  </a:cubicBezTo>
                  <a:cubicBezTo>
                    <a:pt x="4816" y="4132"/>
                    <a:pt x="4702" y="4268"/>
                    <a:pt x="4565" y="4405"/>
                  </a:cubicBezTo>
                  <a:cubicBezTo>
                    <a:pt x="4451" y="4542"/>
                    <a:pt x="4314" y="4679"/>
                    <a:pt x="4200" y="4816"/>
                  </a:cubicBezTo>
                  <a:cubicBezTo>
                    <a:pt x="3949" y="5113"/>
                    <a:pt x="3675" y="5410"/>
                    <a:pt x="3424" y="5706"/>
                  </a:cubicBezTo>
                  <a:cubicBezTo>
                    <a:pt x="3310" y="5843"/>
                    <a:pt x="3173" y="5980"/>
                    <a:pt x="3059" y="6117"/>
                  </a:cubicBezTo>
                  <a:cubicBezTo>
                    <a:pt x="3013" y="6209"/>
                    <a:pt x="2945" y="6277"/>
                    <a:pt x="2876" y="6346"/>
                  </a:cubicBezTo>
                  <a:lnTo>
                    <a:pt x="2694" y="6574"/>
                  </a:lnTo>
                  <a:cubicBezTo>
                    <a:pt x="2465" y="6871"/>
                    <a:pt x="2214" y="7167"/>
                    <a:pt x="1963" y="7464"/>
                  </a:cubicBezTo>
                  <a:cubicBezTo>
                    <a:pt x="1849" y="7624"/>
                    <a:pt x="1735" y="7784"/>
                    <a:pt x="1621" y="7943"/>
                  </a:cubicBezTo>
                  <a:cubicBezTo>
                    <a:pt x="1507" y="8080"/>
                    <a:pt x="1393" y="8240"/>
                    <a:pt x="1278" y="8377"/>
                  </a:cubicBezTo>
                  <a:cubicBezTo>
                    <a:pt x="1073" y="8674"/>
                    <a:pt x="845" y="8948"/>
                    <a:pt x="662" y="9267"/>
                  </a:cubicBezTo>
                  <a:cubicBezTo>
                    <a:pt x="639" y="9313"/>
                    <a:pt x="616" y="9359"/>
                    <a:pt x="571" y="9404"/>
                  </a:cubicBezTo>
                  <a:cubicBezTo>
                    <a:pt x="548" y="9450"/>
                    <a:pt x="525" y="9473"/>
                    <a:pt x="525" y="9518"/>
                  </a:cubicBezTo>
                  <a:cubicBezTo>
                    <a:pt x="480" y="9610"/>
                    <a:pt x="411" y="9678"/>
                    <a:pt x="365" y="9769"/>
                  </a:cubicBezTo>
                  <a:cubicBezTo>
                    <a:pt x="320" y="9838"/>
                    <a:pt x="274" y="9906"/>
                    <a:pt x="228" y="9975"/>
                  </a:cubicBezTo>
                  <a:cubicBezTo>
                    <a:pt x="206" y="10020"/>
                    <a:pt x="183" y="10043"/>
                    <a:pt x="183" y="10089"/>
                  </a:cubicBezTo>
                  <a:cubicBezTo>
                    <a:pt x="160" y="10112"/>
                    <a:pt x="160" y="10135"/>
                    <a:pt x="137" y="10157"/>
                  </a:cubicBezTo>
                  <a:cubicBezTo>
                    <a:pt x="114" y="10157"/>
                    <a:pt x="91" y="10157"/>
                    <a:pt x="69" y="10180"/>
                  </a:cubicBezTo>
                  <a:cubicBezTo>
                    <a:pt x="69" y="10203"/>
                    <a:pt x="69" y="10203"/>
                    <a:pt x="46" y="10203"/>
                  </a:cubicBezTo>
                  <a:cubicBezTo>
                    <a:pt x="23" y="10249"/>
                    <a:pt x="0" y="10272"/>
                    <a:pt x="23" y="10340"/>
                  </a:cubicBezTo>
                  <a:cubicBezTo>
                    <a:pt x="23" y="10386"/>
                    <a:pt x="69" y="10431"/>
                    <a:pt x="137" y="10431"/>
                  </a:cubicBezTo>
                  <a:cubicBezTo>
                    <a:pt x="151" y="10438"/>
                    <a:pt x="166" y="10441"/>
                    <a:pt x="182" y="10441"/>
                  </a:cubicBezTo>
                  <a:cubicBezTo>
                    <a:pt x="221" y="10441"/>
                    <a:pt x="265" y="10425"/>
                    <a:pt x="297" y="10408"/>
                  </a:cubicBezTo>
                  <a:cubicBezTo>
                    <a:pt x="343" y="10386"/>
                    <a:pt x="365" y="10363"/>
                    <a:pt x="388" y="10340"/>
                  </a:cubicBezTo>
                  <a:cubicBezTo>
                    <a:pt x="388" y="10317"/>
                    <a:pt x="411" y="10317"/>
                    <a:pt x="411" y="10294"/>
                  </a:cubicBezTo>
                  <a:cubicBezTo>
                    <a:pt x="434" y="10272"/>
                    <a:pt x="434" y="10249"/>
                    <a:pt x="457" y="10226"/>
                  </a:cubicBezTo>
                  <a:cubicBezTo>
                    <a:pt x="480" y="10180"/>
                    <a:pt x="525" y="10135"/>
                    <a:pt x="548" y="10066"/>
                  </a:cubicBezTo>
                  <a:cubicBezTo>
                    <a:pt x="594" y="10020"/>
                    <a:pt x="639" y="9975"/>
                    <a:pt x="685" y="9906"/>
                  </a:cubicBezTo>
                  <a:cubicBezTo>
                    <a:pt x="708" y="9861"/>
                    <a:pt x="753" y="9792"/>
                    <a:pt x="799" y="9724"/>
                  </a:cubicBezTo>
                  <a:cubicBezTo>
                    <a:pt x="845" y="9678"/>
                    <a:pt x="868" y="9610"/>
                    <a:pt x="913" y="9564"/>
                  </a:cubicBezTo>
                  <a:cubicBezTo>
                    <a:pt x="959" y="9495"/>
                    <a:pt x="1005" y="9404"/>
                    <a:pt x="1050" y="9336"/>
                  </a:cubicBezTo>
                  <a:cubicBezTo>
                    <a:pt x="1096" y="9267"/>
                    <a:pt x="1141" y="9199"/>
                    <a:pt x="1187" y="9130"/>
                  </a:cubicBezTo>
                  <a:cubicBezTo>
                    <a:pt x="1233" y="9062"/>
                    <a:pt x="1278" y="9016"/>
                    <a:pt x="1324" y="8948"/>
                  </a:cubicBezTo>
                  <a:lnTo>
                    <a:pt x="1324" y="8948"/>
                  </a:lnTo>
                  <a:lnTo>
                    <a:pt x="1301" y="8971"/>
                  </a:lnTo>
                  <a:cubicBezTo>
                    <a:pt x="1347" y="8925"/>
                    <a:pt x="1393" y="8879"/>
                    <a:pt x="1438" y="8811"/>
                  </a:cubicBezTo>
                  <a:cubicBezTo>
                    <a:pt x="1461" y="8788"/>
                    <a:pt x="1484" y="8765"/>
                    <a:pt x="1507" y="8719"/>
                  </a:cubicBezTo>
                  <a:cubicBezTo>
                    <a:pt x="1550" y="8654"/>
                    <a:pt x="1615" y="8567"/>
                    <a:pt x="1681" y="8480"/>
                  </a:cubicBezTo>
                  <a:lnTo>
                    <a:pt x="1681" y="8480"/>
                  </a:lnTo>
                  <a:cubicBezTo>
                    <a:pt x="1672" y="8491"/>
                    <a:pt x="1666" y="8503"/>
                    <a:pt x="1666" y="8514"/>
                  </a:cubicBezTo>
                  <a:cubicBezTo>
                    <a:pt x="1666" y="8514"/>
                    <a:pt x="1689" y="8492"/>
                    <a:pt x="1689" y="8469"/>
                  </a:cubicBezTo>
                  <a:lnTo>
                    <a:pt x="1689" y="8469"/>
                  </a:lnTo>
                  <a:cubicBezTo>
                    <a:pt x="1686" y="8473"/>
                    <a:pt x="1683" y="8476"/>
                    <a:pt x="1681" y="8480"/>
                  </a:cubicBezTo>
                  <a:lnTo>
                    <a:pt x="1681" y="8480"/>
                  </a:lnTo>
                  <a:cubicBezTo>
                    <a:pt x="1684" y="8476"/>
                    <a:pt x="1686" y="8472"/>
                    <a:pt x="1689" y="8468"/>
                  </a:cubicBezTo>
                  <a:lnTo>
                    <a:pt x="1689" y="8468"/>
                  </a:lnTo>
                  <a:cubicBezTo>
                    <a:pt x="1689" y="8469"/>
                    <a:pt x="1689" y="8469"/>
                    <a:pt x="1689" y="8469"/>
                  </a:cubicBezTo>
                  <a:lnTo>
                    <a:pt x="1689" y="8469"/>
                  </a:lnTo>
                  <a:cubicBezTo>
                    <a:pt x="1696" y="8462"/>
                    <a:pt x="1703" y="8455"/>
                    <a:pt x="1710" y="8447"/>
                  </a:cubicBezTo>
                  <a:lnTo>
                    <a:pt x="1710" y="8447"/>
                  </a:lnTo>
                  <a:cubicBezTo>
                    <a:pt x="1689" y="8468"/>
                    <a:pt x="1689" y="8469"/>
                    <a:pt x="1689" y="8491"/>
                  </a:cubicBezTo>
                  <a:cubicBezTo>
                    <a:pt x="1826" y="8309"/>
                    <a:pt x="1963" y="8103"/>
                    <a:pt x="2100" y="7921"/>
                  </a:cubicBezTo>
                  <a:cubicBezTo>
                    <a:pt x="2214" y="7784"/>
                    <a:pt x="2328" y="7647"/>
                    <a:pt x="2420" y="7510"/>
                  </a:cubicBezTo>
                  <a:cubicBezTo>
                    <a:pt x="2557" y="7373"/>
                    <a:pt x="2671" y="7213"/>
                    <a:pt x="2808" y="7076"/>
                  </a:cubicBezTo>
                  <a:cubicBezTo>
                    <a:pt x="2922" y="6916"/>
                    <a:pt x="3036" y="6779"/>
                    <a:pt x="3173" y="6619"/>
                  </a:cubicBezTo>
                  <a:cubicBezTo>
                    <a:pt x="3219" y="6551"/>
                    <a:pt x="3287" y="6460"/>
                    <a:pt x="3356" y="6391"/>
                  </a:cubicBezTo>
                  <a:cubicBezTo>
                    <a:pt x="3401" y="6323"/>
                    <a:pt x="3470" y="6254"/>
                    <a:pt x="3515" y="6186"/>
                  </a:cubicBezTo>
                  <a:cubicBezTo>
                    <a:pt x="3789" y="5889"/>
                    <a:pt x="4040" y="5592"/>
                    <a:pt x="4291" y="5296"/>
                  </a:cubicBezTo>
                  <a:cubicBezTo>
                    <a:pt x="4405" y="5159"/>
                    <a:pt x="4542" y="4999"/>
                    <a:pt x="4657" y="4862"/>
                  </a:cubicBezTo>
                  <a:cubicBezTo>
                    <a:pt x="4771" y="4725"/>
                    <a:pt x="4908" y="4588"/>
                    <a:pt x="5022" y="4451"/>
                  </a:cubicBezTo>
                  <a:cubicBezTo>
                    <a:pt x="5273" y="4154"/>
                    <a:pt x="5547" y="3880"/>
                    <a:pt x="5798" y="3607"/>
                  </a:cubicBezTo>
                  <a:cubicBezTo>
                    <a:pt x="5912" y="3470"/>
                    <a:pt x="6049" y="3333"/>
                    <a:pt x="6163" y="3196"/>
                  </a:cubicBezTo>
                  <a:cubicBezTo>
                    <a:pt x="6300" y="3059"/>
                    <a:pt x="6437" y="2922"/>
                    <a:pt x="6574" y="2785"/>
                  </a:cubicBezTo>
                  <a:cubicBezTo>
                    <a:pt x="6711" y="2648"/>
                    <a:pt x="6848" y="2534"/>
                    <a:pt x="6985" y="2397"/>
                  </a:cubicBezTo>
                  <a:cubicBezTo>
                    <a:pt x="7099" y="2283"/>
                    <a:pt x="7259" y="2146"/>
                    <a:pt x="7373" y="2009"/>
                  </a:cubicBezTo>
                  <a:cubicBezTo>
                    <a:pt x="7510" y="1895"/>
                    <a:pt x="7647" y="1758"/>
                    <a:pt x="7784" y="1621"/>
                  </a:cubicBezTo>
                  <a:cubicBezTo>
                    <a:pt x="7921" y="1484"/>
                    <a:pt x="8058" y="1370"/>
                    <a:pt x="8194" y="1233"/>
                  </a:cubicBezTo>
                  <a:cubicBezTo>
                    <a:pt x="8309" y="1141"/>
                    <a:pt x="8423" y="1050"/>
                    <a:pt x="8537" y="959"/>
                  </a:cubicBezTo>
                  <a:cubicBezTo>
                    <a:pt x="8651" y="868"/>
                    <a:pt x="8742" y="776"/>
                    <a:pt x="8856" y="685"/>
                  </a:cubicBezTo>
                  <a:cubicBezTo>
                    <a:pt x="8971" y="594"/>
                    <a:pt x="9085" y="502"/>
                    <a:pt x="9199" y="411"/>
                  </a:cubicBezTo>
                  <a:cubicBezTo>
                    <a:pt x="9313" y="320"/>
                    <a:pt x="9427" y="228"/>
                    <a:pt x="9541" y="137"/>
                  </a:cubicBezTo>
                  <a:cubicBezTo>
                    <a:pt x="9564" y="91"/>
                    <a:pt x="9564" y="46"/>
                    <a:pt x="9541" y="23"/>
                  </a:cubicBezTo>
                  <a:cubicBezTo>
                    <a:pt x="9518" y="0"/>
                    <a:pt x="9496" y="0"/>
                    <a:pt x="9473"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15"/>
            <p:cNvSpPr/>
            <p:nvPr/>
          </p:nvSpPr>
          <p:spPr>
            <a:xfrm>
              <a:off x="6680550" y="1003800"/>
              <a:ext cx="200325" cy="218825"/>
            </a:xfrm>
            <a:custGeom>
              <a:avLst/>
              <a:gdLst/>
              <a:ahLst/>
              <a:cxnLst/>
              <a:rect l="l" t="t" r="r" b="b"/>
              <a:pathLst>
                <a:path w="8013" h="8753" extrusionOk="0">
                  <a:moveTo>
                    <a:pt x="868" y="7350"/>
                  </a:moveTo>
                  <a:lnTo>
                    <a:pt x="845" y="7373"/>
                  </a:lnTo>
                  <a:lnTo>
                    <a:pt x="868" y="7373"/>
                  </a:lnTo>
                  <a:cubicBezTo>
                    <a:pt x="868" y="7373"/>
                    <a:pt x="868" y="7373"/>
                    <a:pt x="868" y="7350"/>
                  </a:cubicBezTo>
                  <a:close/>
                  <a:moveTo>
                    <a:pt x="7716" y="0"/>
                  </a:moveTo>
                  <a:cubicBezTo>
                    <a:pt x="7647" y="0"/>
                    <a:pt x="7579" y="23"/>
                    <a:pt x="7533" y="69"/>
                  </a:cubicBezTo>
                  <a:cubicBezTo>
                    <a:pt x="7442" y="137"/>
                    <a:pt x="7350" y="228"/>
                    <a:pt x="7259" y="320"/>
                  </a:cubicBezTo>
                  <a:lnTo>
                    <a:pt x="7099" y="457"/>
                  </a:lnTo>
                  <a:cubicBezTo>
                    <a:pt x="7077" y="479"/>
                    <a:pt x="7031" y="502"/>
                    <a:pt x="7008" y="525"/>
                  </a:cubicBezTo>
                  <a:cubicBezTo>
                    <a:pt x="6985" y="525"/>
                    <a:pt x="6940" y="525"/>
                    <a:pt x="6894" y="548"/>
                  </a:cubicBezTo>
                  <a:cubicBezTo>
                    <a:pt x="6825" y="594"/>
                    <a:pt x="6780" y="662"/>
                    <a:pt x="6711" y="731"/>
                  </a:cubicBezTo>
                  <a:cubicBezTo>
                    <a:pt x="6666" y="776"/>
                    <a:pt x="6620" y="845"/>
                    <a:pt x="6552" y="890"/>
                  </a:cubicBezTo>
                  <a:cubicBezTo>
                    <a:pt x="6483" y="982"/>
                    <a:pt x="6415" y="1050"/>
                    <a:pt x="6346" y="1141"/>
                  </a:cubicBezTo>
                  <a:cubicBezTo>
                    <a:pt x="6209" y="1278"/>
                    <a:pt x="6072" y="1415"/>
                    <a:pt x="5958" y="1552"/>
                  </a:cubicBezTo>
                  <a:cubicBezTo>
                    <a:pt x="5798" y="1712"/>
                    <a:pt x="5661" y="1872"/>
                    <a:pt x="5524" y="2032"/>
                  </a:cubicBezTo>
                  <a:cubicBezTo>
                    <a:pt x="5456" y="2100"/>
                    <a:pt x="5387" y="2169"/>
                    <a:pt x="5319" y="2237"/>
                  </a:cubicBezTo>
                  <a:cubicBezTo>
                    <a:pt x="5159" y="2397"/>
                    <a:pt x="5022" y="2534"/>
                    <a:pt x="4885" y="2671"/>
                  </a:cubicBezTo>
                  <a:cubicBezTo>
                    <a:pt x="4726" y="2830"/>
                    <a:pt x="4566" y="2967"/>
                    <a:pt x="4429" y="3127"/>
                  </a:cubicBezTo>
                  <a:cubicBezTo>
                    <a:pt x="4360" y="3196"/>
                    <a:pt x="4292" y="3264"/>
                    <a:pt x="4223" y="3333"/>
                  </a:cubicBezTo>
                  <a:cubicBezTo>
                    <a:pt x="4132" y="3424"/>
                    <a:pt x="4064" y="3492"/>
                    <a:pt x="3972" y="3584"/>
                  </a:cubicBezTo>
                  <a:cubicBezTo>
                    <a:pt x="3904" y="3675"/>
                    <a:pt x="3813" y="3766"/>
                    <a:pt x="3721" y="3858"/>
                  </a:cubicBezTo>
                  <a:cubicBezTo>
                    <a:pt x="3630" y="3972"/>
                    <a:pt x="3539" y="4063"/>
                    <a:pt x="3447" y="4177"/>
                  </a:cubicBezTo>
                  <a:cubicBezTo>
                    <a:pt x="3379" y="4268"/>
                    <a:pt x="3288" y="4360"/>
                    <a:pt x="3219" y="4474"/>
                  </a:cubicBezTo>
                  <a:cubicBezTo>
                    <a:pt x="3173" y="4520"/>
                    <a:pt x="3128" y="4565"/>
                    <a:pt x="3082" y="4611"/>
                  </a:cubicBezTo>
                  <a:cubicBezTo>
                    <a:pt x="3082" y="4634"/>
                    <a:pt x="3059" y="4634"/>
                    <a:pt x="3059" y="4656"/>
                  </a:cubicBezTo>
                  <a:cubicBezTo>
                    <a:pt x="2991" y="4748"/>
                    <a:pt x="2900" y="4816"/>
                    <a:pt x="2831" y="4908"/>
                  </a:cubicBezTo>
                  <a:cubicBezTo>
                    <a:pt x="2740" y="4999"/>
                    <a:pt x="2648" y="5090"/>
                    <a:pt x="2580" y="5204"/>
                  </a:cubicBezTo>
                  <a:cubicBezTo>
                    <a:pt x="2489" y="5296"/>
                    <a:pt x="2420" y="5387"/>
                    <a:pt x="2329" y="5501"/>
                  </a:cubicBezTo>
                  <a:cubicBezTo>
                    <a:pt x="2283" y="5547"/>
                    <a:pt x="2260" y="5592"/>
                    <a:pt x="2215" y="5638"/>
                  </a:cubicBezTo>
                  <a:cubicBezTo>
                    <a:pt x="2192" y="5661"/>
                    <a:pt x="2169" y="5684"/>
                    <a:pt x="2169" y="5706"/>
                  </a:cubicBezTo>
                  <a:cubicBezTo>
                    <a:pt x="2146" y="5729"/>
                    <a:pt x="2146" y="5752"/>
                    <a:pt x="2123" y="5752"/>
                  </a:cubicBezTo>
                  <a:cubicBezTo>
                    <a:pt x="2101" y="5775"/>
                    <a:pt x="2101" y="5775"/>
                    <a:pt x="2101" y="5798"/>
                  </a:cubicBezTo>
                  <a:cubicBezTo>
                    <a:pt x="2078" y="5821"/>
                    <a:pt x="2078" y="5821"/>
                    <a:pt x="2078" y="5843"/>
                  </a:cubicBezTo>
                  <a:cubicBezTo>
                    <a:pt x="2055" y="5866"/>
                    <a:pt x="2055" y="5866"/>
                    <a:pt x="2032" y="5889"/>
                  </a:cubicBezTo>
                  <a:cubicBezTo>
                    <a:pt x="2009" y="5912"/>
                    <a:pt x="1987" y="5935"/>
                    <a:pt x="1964" y="5980"/>
                  </a:cubicBezTo>
                  <a:cubicBezTo>
                    <a:pt x="1918" y="6026"/>
                    <a:pt x="1872" y="6072"/>
                    <a:pt x="1827" y="6140"/>
                  </a:cubicBezTo>
                  <a:cubicBezTo>
                    <a:pt x="1713" y="6277"/>
                    <a:pt x="1598" y="6414"/>
                    <a:pt x="1462" y="6574"/>
                  </a:cubicBezTo>
                  <a:cubicBezTo>
                    <a:pt x="1370" y="6688"/>
                    <a:pt x="1256" y="6825"/>
                    <a:pt x="1165" y="6962"/>
                  </a:cubicBezTo>
                  <a:cubicBezTo>
                    <a:pt x="1074" y="7099"/>
                    <a:pt x="959" y="7236"/>
                    <a:pt x="868" y="7373"/>
                  </a:cubicBezTo>
                  <a:cubicBezTo>
                    <a:pt x="845" y="7373"/>
                    <a:pt x="845" y="7373"/>
                    <a:pt x="845" y="7396"/>
                  </a:cubicBezTo>
                  <a:cubicBezTo>
                    <a:pt x="708" y="7578"/>
                    <a:pt x="549" y="7784"/>
                    <a:pt x="412" y="7966"/>
                  </a:cubicBezTo>
                  <a:cubicBezTo>
                    <a:pt x="320" y="8080"/>
                    <a:pt x="275" y="8172"/>
                    <a:pt x="206" y="8263"/>
                  </a:cubicBezTo>
                  <a:cubicBezTo>
                    <a:pt x="138" y="8354"/>
                    <a:pt x="46" y="8445"/>
                    <a:pt x="24" y="8582"/>
                  </a:cubicBezTo>
                  <a:cubicBezTo>
                    <a:pt x="1" y="8628"/>
                    <a:pt x="24" y="8697"/>
                    <a:pt x="92" y="8742"/>
                  </a:cubicBezTo>
                  <a:cubicBezTo>
                    <a:pt x="107" y="8742"/>
                    <a:pt x="133" y="8752"/>
                    <a:pt x="155" y="8752"/>
                  </a:cubicBezTo>
                  <a:cubicBezTo>
                    <a:pt x="166" y="8752"/>
                    <a:pt x="176" y="8750"/>
                    <a:pt x="183" y="8742"/>
                  </a:cubicBezTo>
                  <a:cubicBezTo>
                    <a:pt x="229" y="8742"/>
                    <a:pt x="252" y="8719"/>
                    <a:pt x="275" y="8674"/>
                  </a:cubicBezTo>
                  <a:lnTo>
                    <a:pt x="297" y="8674"/>
                  </a:lnTo>
                  <a:cubicBezTo>
                    <a:pt x="320" y="8628"/>
                    <a:pt x="366" y="8560"/>
                    <a:pt x="389" y="8514"/>
                  </a:cubicBezTo>
                  <a:cubicBezTo>
                    <a:pt x="457" y="8423"/>
                    <a:pt x="503" y="8354"/>
                    <a:pt x="549" y="8286"/>
                  </a:cubicBezTo>
                  <a:cubicBezTo>
                    <a:pt x="640" y="8149"/>
                    <a:pt x="731" y="8012"/>
                    <a:pt x="845" y="7875"/>
                  </a:cubicBezTo>
                  <a:cubicBezTo>
                    <a:pt x="937" y="7738"/>
                    <a:pt x="1051" y="7601"/>
                    <a:pt x="1142" y="7464"/>
                  </a:cubicBezTo>
                  <a:cubicBezTo>
                    <a:pt x="1188" y="7396"/>
                    <a:pt x="1233" y="7350"/>
                    <a:pt x="1279" y="7281"/>
                  </a:cubicBezTo>
                  <a:cubicBezTo>
                    <a:pt x="1325" y="7281"/>
                    <a:pt x="1393" y="7259"/>
                    <a:pt x="1416" y="7213"/>
                  </a:cubicBezTo>
                  <a:cubicBezTo>
                    <a:pt x="1462" y="7144"/>
                    <a:pt x="1507" y="7099"/>
                    <a:pt x="1530" y="7030"/>
                  </a:cubicBezTo>
                  <a:cubicBezTo>
                    <a:pt x="1553" y="7007"/>
                    <a:pt x="1576" y="6985"/>
                    <a:pt x="1598" y="6962"/>
                  </a:cubicBezTo>
                  <a:cubicBezTo>
                    <a:pt x="1758" y="6756"/>
                    <a:pt x="1918" y="6574"/>
                    <a:pt x="2055" y="6391"/>
                  </a:cubicBezTo>
                  <a:cubicBezTo>
                    <a:pt x="2146" y="6300"/>
                    <a:pt x="2215" y="6209"/>
                    <a:pt x="2283" y="6094"/>
                  </a:cubicBezTo>
                  <a:cubicBezTo>
                    <a:pt x="2329" y="6049"/>
                    <a:pt x="2375" y="6003"/>
                    <a:pt x="2420" y="5935"/>
                  </a:cubicBezTo>
                  <a:cubicBezTo>
                    <a:pt x="2420" y="5912"/>
                    <a:pt x="2443" y="5912"/>
                    <a:pt x="2443" y="5889"/>
                  </a:cubicBezTo>
                  <a:cubicBezTo>
                    <a:pt x="2489" y="5843"/>
                    <a:pt x="2511" y="5821"/>
                    <a:pt x="2534" y="5775"/>
                  </a:cubicBezTo>
                  <a:cubicBezTo>
                    <a:pt x="2603" y="5706"/>
                    <a:pt x="2671" y="5615"/>
                    <a:pt x="2740" y="5547"/>
                  </a:cubicBezTo>
                  <a:cubicBezTo>
                    <a:pt x="2877" y="5387"/>
                    <a:pt x="3014" y="5250"/>
                    <a:pt x="3151" y="5090"/>
                  </a:cubicBezTo>
                  <a:cubicBezTo>
                    <a:pt x="3196" y="5045"/>
                    <a:pt x="3219" y="5022"/>
                    <a:pt x="3265" y="4976"/>
                  </a:cubicBezTo>
                  <a:cubicBezTo>
                    <a:pt x="3288" y="4953"/>
                    <a:pt x="3288" y="4930"/>
                    <a:pt x="3310" y="4930"/>
                  </a:cubicBezTo>
                  <a:cubicBezTo>
                    <a:pt x="3356" y="4885"/>
                    <a:pt x="3402" y="4839"/>
                    <a:pt x="3447" y="4793"/>
                  </a:cubicBezTo>
                  <a:cubicBezTo>
                    <a:pt x="3447" y="4771"/>
                    <a:pt x="3447" y="4771"/>
                    <a:pt x="3470" y="4748"/>
                  </a:cubicBezTo>
                  <a:cubicBezTo>
                    <a:pt x="3493" y="4725"/>
                    <a:pt x="3516" y="4702"/>
                    <a:pt x="3539" y="4679"/>
                  </a:cubicBezTo>
                  <a:cubicBezTo>
                    <a:pt x="3607" y="4611"/>
                    <a:pt x="3653" y="4542"/>
                    <a:pt x="3721" y="4474"/>
                  </a:cubicBezTo>
                  <a:cubicBezTo>
                    <a:pt x="3744" y="4428"/>
                    <a:pt x="3790" y="4383"/>
                    <a:pt x="3813" y="4360"/>
                  </a:cubicBezTo>
                  <a:cubicBezTo>
                    <a:pt x="3835" y="4337"/>
                    <a:pt x="3858" y="4314"/>
                    <a:pt x="3881" y="4291"/>
                  </a:cubicBezTo>
                  <a:cubicBezTo>
                    <a:pt x="3881" y="4268"/>
                    <a:pt x="3904" y="4246"/>
                    <a:pt x="3904" y="4246"/>
                  </a:cubicBezTo>
                  <a:cubicBezTo>
                    <a:pt x="3949" y="4200"/>
                    <a:pt x="3995" y="4154"/>
                    <a:pt x="4041" y="4109"/>
                  </a:cubicBezTo>
                  <a:cubicBezTo>
                    <a:pt x="4086" y="4109"/>
                    <a:pt x="4155" y="4109"/>
                    <a:pt x="4201" y="4063"/>
                  </a:cubicBezTo>
                  <a:cubicBezTo>
                    <a:pt x="4269" y="3972"/>
                    <a:pt x="4338" y="3880"/>
                    <a:pt x="4429" y="3789"/>
                  </a:cubicBezTo>
                  <a:cubicBezTo>
                    <a:pt x="4497" y="3698"/>
                    <a:pt x="4566" y="3629"/>
                    <a:pt x="4657" y="3538"/>
                  </a:cubicBezTo>
                  <a:cubicBezTo>
                    <a:pt x="4657" y="3515"/>
                    <a:pt x="4680" y="3492"/>
                    <a:pt x="4703" y="3492"/>
                  </a:cubicBezTo>
                  <a:cubicBezTo>
                    <a:pt x="4794" y="3378"/>
                    <a:pt x="4908" y="3264"/>
                    <a:pt x="4999" y="3173"/>
                  </a:cubicBezTo>
                  <a:cubicBezTo>
                    <a:pt x="5068" y="3082"/>
                    <a:pt x="5159" y="3013"/>
                    <a:pt x="5228" y="2922"/>
                  </a:cubicBezTo>
                  <a:cubicBezTo>
                    <a:pt x="5319" y="2853"/>
                    <a:pt x="5387" y="2785"/>
                    <a:pt x="5456" y="2694"/>
                  </a:cubicBezTo>
                  <a:lnTo>
                    <a:pt x="5479" y="2694"/>
                  </a:lnTo>
                  <a:cubicBezTo>
                    <a:pt x="5570" y="2648"/>
                    <a:pt x="5639" y="2579"/>
                    <a:pt x="5707" y="2511"/>
                  </a:cubicBezTo>
                  <a:cubicBezTo>
                    <a:pt x="5730" y="2488"/>
                    <a:pt x="5776" y="2442"/>
                    <a:pt x="5798" y="2420"/>
                  </a:cubicBezTo>
                  <a:lnTo>
                    <a:pt x="5890" y="2328"/>
                  </a:lnTo>
                  <a:lnTo>
                    <a:pt x="5935" y="2328"/>
                  </a:lnTo>
                  <a:cubicBezTo>
                    <a:pt x="5958" y="2328"/>
                    <a:pt x="5981" y="2305"/>
                    <a:pt x="6004" y="2305"/>
                  </a:cubicBezTo>
                  <a:cubicBezTo>
                    <a:pt x="6027" y="2283"/>
                    <a:pt x="6049" y="2283"/>
                    <a:pt x="6072" y="2260"/>
                  </a:cubicBezTo>
                  <a:cubicBezTo>
                    <a:pt x="6118" y="2237"/>
                    <a:pt x="6141" y="2214"/>
                    <a:pt x="6186" y="2169"/>
                  </a:cubicBezTo>
                  <a:cubicBezTo>
                    <a:pt x="6209" y="2146"/>
                    <a:pt x="6255" y="2100"/>
                    <a:pt x="6300" y="2077"/>
                  </a:cubicBezTo>
                  <a:cubicBezTo>
                    <a:pt x="6369" y="2032"/>
                    <a:pt x="6415" y="1986"/>
                    <a:pt x="6460" y="1917"/>
                  </a:cubicBezTo>
                  <a:cubicBezTo>
                    <a:pt x="6620" y="1803"/>
                    <a:pt x="6757" y="1666"/>
                    <a:pt x="6894" y="1529"/>
                  </a:cubicBezTo>
                  <a:cubicBezTo>
                    <a:pt x="7031" y="1415"/>
                    <a:pt x="7145" y="1301"/>
                    <a:pt x="7282" y="1187"/>
                  </a:cubicBezTo>
                  <a:cubicBezTo>
                    <a:pt x="7350" y="1119"/>
                    <a:pt x="7396" y="1073"/>
                    <a:pt x="7465" y="1004"/>
                  </a:cubicBezTo>
                  <a:cubicBezTo>
                    <a:pt x="7533" y="936"/>
                    <a:pt x="7602" y="890"/>
                    <a:pt x="7670" y="822"/>
                  </a:cubicBezTo>
                  <a:cubicBezTo>
                    <a:pt x="7716" y="799"/>
                    <a:pt x="7761" y="753"/>
                    <a:pt x="7784" y="731"/>
                  </a:cubicBezTo>
                  <a:cubicBezTo>
                    <a:pt x="7853" y="685"/>
                    <a:pt x="7898" y="616"/>
                    <a:pt x="7921" y="548"/>
                  </a:cubicBezTo>
                  <a:lnTo>
                    <a:pt x="7944" y="548"/>
                  </a:lnTo>
                  <a:cubicBezTo>
                    <a:pt x="7990" y="525"/>
                    <a:pt x="7990" y="457"/>
                    <a:pt x="7990" y="434"/>
                  </a:cubicBezTo>
                  <a:cubicBezTo>
                    <a:pt x="7990" y="411"/>
                    <a:pt x="7990" y="411"/>
                    <a:pt x="7967" y="411"/>
                  </a:cubicBezTo>
                  <a:cubicBezTo>
                    <a:pt x="7990" y="411"/>
                    <a:pt x="7990" y="411"/>
                    <a:pt x="7990" y="388"/>
                  </a:cubicBezTo>
                  <a:cubicBezTo>
                    <a:pt x="8012" y="365"/>
                    <a:pt x="8012" y="320"/>
                    <a:pt x="7990" y="274"/>
                  </a:cubicBezTo>
                  <a:cubicBezTo>
                    <a:pt x="7967" y="228"/>
                    <a:pt x="7921" y="206"/>
                    <a:pt x="7875" y="206"/>
                  </a:cubicBezTo>
                  <a:cubicBezTo>
                    <a:pt x="7875" y="160"/>
                    <a:pt x="7853" y="137"/>
                    <a:pt x="7853" y="91"/>
                  </a:cubicBezTo>
                  <a:cubicBezTo>
                    <a:pt x="7830" y="46"/>
                    <a:pt x="7784" y="0"/>
                    <a:pt x="7716"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15"/>
            <p:cNvSpPr/>
            <p:nvPr/>
          </p:nvSpPr>
          <p:spPr>
            <a:xfrm>
              <a:off x="6878000" y="1012350"/>
              <a:ext cx="2875" cy="2875"/>
            </a:xfrm>
            <a:custGeom>
              <a:avLst/>
              <a:gdLst/>
              <a:ahLst/>
              <a:cxnLst/>
              <a:rect l="l" t="t" r="r" b="b"/>
              <a:pathLst>
                <a:path w="115" h="115" extrusionOk="0">
                  <a:moveTo>
                    <a:pt x="69" y="1"/>
                  </a:moveTo>
                  <a:cubicBezTo>
                    <a:pt x="23" y="1"/>
                    <a:pt x="0" y="23"/>
                    <a:pt x="0" y="46"/>
                  </a:cubicBezTo>
                  <a:cubicBezTo>
                    <a:pt x="0" y="69"/>
                    <a:pt x="23" y="115"/>
                    <a:pt x="69" y="115"/>
                  </a:cubicBezTo>
                  <a:cubicBezTo>
                    <a:pt x="92" y="115"/>
                    <a:pt x="114" y="69"/>
                    <a:pt x="114" y="46"/>
                  </a:cubicBezTo>
                  <a:cubicBezTo>
                    <a:pt x="114" y="23"/>
                    <a:pt x="92"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15"/>
            <p:cNvSpPr/>
            <p:nvPr/>
          </p:nvSpPr>
          <p:spPr>
            <a:xfrm>
              <a:off x="6646900" y="1016350"/>
              <a:ext cx="240250" cy="260225"/>
            </a:xfrm>
            <a:custGeom>
              <a:avLst/>
              <a:gdLst/>
              <a:ahLst/>
              <a:cxnLst/>
              <a:rect l="l" t="t" r="r" b="b"/>
              <a:pathLst>
                <a:path w="9610" h="10409" extrusionOk="0">
                  <a:moveTo>
                    <a:pt x="251" y="10317"/>
                  </a:moveTo>
                  <a:lnTo>
                    <a:pt x="251" y="10317"/>
                  </a:lnTo>
                  <a:cubicBezTo>
                    <a:pt x="251" y="10317"/>
                    <a:pt x="228" y="10340"/>
                    <a:pt x="228" y="10340"/>
                  </a:cubicBezTo>
                  <a:cubicBezTo>
                    <a:pt x="251" y="10340"/>
                    <a:pt x="251" y="10317"/>
                    <a:pt x="251" y="10317"/>
                  </a:cubicBezTo>
                  <a:close/>
                  <a:moveTo>
                    <a:pt x="9495" y="0"/>
                  </a:moveTo>
                  <a:cubicBezTo>
                    <a:pt x="9495" y="0"/>
                    <a:pt x="9473" y="23"/>
                    <a:pt x="9450" y="23"/>
                  </a:cubicBezTo>
                  <a:cubicBezTo>
                    <a:pt x="9404" y="46"/>
                    <a:pt x="9381" y="69"/>
                    <a:pt x="9336" y="92"/>
                  </a:cubicBezTo>
                  <a:cubicBezTo>
                    <a:pt x="9290" y="137"/>
                    <a:pt x="9244" y="160"/>
                    <a:pt x="9199" y="206"/>
                  </a:cubicBezTo>
                  <a:lnTo>
                    <a:pt x="9221" y="183"/>
                  </a:lnTo>
                  <a:lnTo>
                    <a:pt x="9221" y="183"/>
                  </a:lnTo>
                  <a:cubicBezTo>
                    <a:pt x="9153" y="229"/>
                    <a:pt x="9107" y="251"/>
                    <a:pt x="9062" y="297"/>
                  </a:cubicBezTo>
                  <a:cubicBezTo>
                    <a:pt x="8902" y="411"/>
                    <a:pt x="8765" y="525"/>
                    <a:pt x="8605" y="639"/>
                  </a:cubicBezTo>
                  <a:cubicBezTo>
                    <a:pt x="8468" y="754"/>
                    <a:pt x="8331" y="845"/>
                    <a:pt x="8217" y="959"/>
                  </a:cubicBezTo>
                  <a:cubicBezTo>
                    <a:pt x="8080" y="1073"/>
                    <a:pt x="7943" y="1187"/>
                    <a:pt x="7806" y="1301"/>
                  </a:cubicBezTo>
                  <a:cubicBezTo>
                    <a:pt x="7669" y="1438"/>
                    <a:pt x="7510" y="1552"/>
                    <a:pt x="7373" y="1667"/>
                  </a:cubicBezTo>
                  <a:cubicBezTo>
                    <a:pt x="7304" y="1735"/>
                    <a:pt x="7236" y="1803"/>
                    <a:pt x="7167" y="1849"/>
                  </a:cubicBezTo>
                  <a:cubicBezTo>
                    <a:pt x="7099" y="1918"/>
                    <a:pt x="7030" y="1986"/>
                    <a:pt x="6939" y="2055"/>
                  </a:cubicBezTo>
                  <a:cubicBezTo>
                    <a:pt x="6870" y="2100"/>
                    <a:pt x="6802" y="2169"/>
                    <a:pt x="6733" y="2237"/>
                  </a:cubicBezTo>
                  <a:cubicBezTo>
                    <a:pt x="6665" y="2306"/>
                    <a:pt x="6597" y="2351"/>
                    <a:pt x="6528" y="2420"/>
                  </a:cubicBezTo>
                  <a:cubicBezTo>
                    <a:pt x="6391" y="2557"/>
                    <a:pt x="6254" y="2694"/>
                    <a:pt x="6117" y="2853"/>
                  </a:cubicBezTo>
                  <a:cubicBezTo>
                    <a:pt x="5980" y="2990"/>
                    <a:pt x="5843" y="3127"/>
                    <a:pt x="5729" y="3264"/>
                  </a:cubicBezTo>
                  <a:cubicBezTo>
                    <a:pt x="5592" y="3401"/>
                    <a:pt x="5455" y="3538"/>
                    <a:pt x="5318" y="3675"/>
                  </a:cubicBezTo>
                  <a:cubicBezTo>
                    <a:pt x="5181" y="3812"/>
                    <a:pt x="5067" y="3926"/>
                    <a:pt x="4930" y="4063"/>
                  </a:cubicBezTo>
                  <a:cubicBezTo>
                    <a:pt x="4816" y="4200"/>
                    <a:pt x="4679" y="4337"/>
                    <a:pt x="4565" y="4497"/>
                  </a:cubicBezTo>
                  <a:cubicBezTo>
                    <a:pt x="4428" y="4634"/>
                    <a:pt x="4314" y="4794"/>
                    <a:pt x="4200" y="4931"/>
                  </a:cubicBezTo>
                  <a:cubicBezTo>
                    <a:pt x="4063" y="5090"/>
                    <a:pt x="3949" y="5227"/>
                    <a:pt x="3812" y="5364"/>
                  </a:cubicBezTo>
                  <a:cubicBezTo>
                    <a:pt x="3698" y="5501"/>
                    <a:pt x="3561" y="5638"/>
                    <a:pt x="3447" y="5775"/>
                  </a:cubicBezTo>
                  <a:cubicBezTo>
                    <a:pt x="3218" y="6049"/>
                    <a:pt x="2990" y="6346"/>
                    <a:pt x="2739" y="6620"/>
                  </a:cubicBezTo>
                  <a:cubicBezTo>
                    <a:pt x="2625" y="6757"/>
                    <a:pt x="2511" y="6894"/>
                    <a:pt x="2374" y="7030"/>
                  </a:cubicBezTo>
                  <a:cubicBezTo>
                    <a:pt x="2260" y="7190"/>
                    <a:pt x="2123" y="7350"/>
                    <a:pt x="1986" y="7510"/>
                  </a:cubicBezTo>
                  <a:cubicBezTo>
                    <a:pt x="1940" y="7578"/>
                    <a:pt x="1895" y="7647"/>
                    <a:pt x="1849" y="7715"/>
                  </a:cubicBezTo>
                  <a:cubicBezTo>
                    <a:pt x="1849" y="7692"/>
                    <a:pt x="1872" y="7692"/>
                    <a:pt x="1872" y="7670"/>
                  </a:cubicBezTo>
                  <a:lnTo>
                    <a:pt x="1872" y="7670"/>
                  </a:lnTo>
                  <a:cubicBezTo>
                    <a:pt x="1712" y="7898"/>
                    <a:pt x="1529" y="8103"/>
                    <a:pt x="1370" y="8332"/>
                  </a:cubicBezTo>
                  <a:cubicBezTo>
                    <a:pt x="1278" y="8446"/>
                    <a:pt x="1164" y="8560"/>
                    <a:pt x="1073" y="8674"/>
                  </a:cubicBezTo>
                  <a:cubicBezTo>
                    <a:pt x="982" y="8765"/>
                    <a:pt x="913" y="8879"/>
                    <a:pt x="822" y="8993"/>
                  </a:cubicBezTo>
                  <a:cubicBezTo>
                    <a:pt x="662" y="9199"/>
                    <a:pt x="525" y="9427"/>
                    <a:pt x="365" y="9633"/>
                  </a:cubicBezTo>
                  <a:cubicBezTo>
                    <a:pt x="297" y="9724"/>
                    <a:pt x="251" y="9838"/>
                    <a:pt x="183" y="9929"/>
                  </a:cubicBezTo>
                  <a:cubicBezTo>
                    <a:pt x="137" y="9975"/>
                    <a:pt x="114" y="10021"/>
                    <a:pt x="91" y="10089"/>
                  </a:cubicBezTo>
                  <a:cubicBezTo>
                    <a:pt x="46" y="10135"/>
                    <a:pt x="0" y="10203"/>
                    <a:pt x="0" y="10272"/>
                  </a:cubicBezTo>
                  <a:cubicBezTo>
                    <a:pt x="0" y="10340"/>
                    <a:pt x="46" y="10386"/>
                    <a:pt x="91" y="10409"/>
                  </a:cubicBezTo>
                  <a:cubicBezTo>
                    <a:pt x="137" y="10409"/>
                    <a:pt x="205" y="10386"/>
                    <a:pt x="228" y="10340"/>
                  </a:cubicBezTo>
                  <a:cubicBezTo>
                    <a:pt x="274" y="10294"/>
                    <a:pt x="297" y="10249"/>
                    <a:pt x="320" y="10203"/>
                  </a:cubicBezTo>
                  <a:cubicBezTo>
                    <a:pt x="365" y="10135"/>
                    <a:pt x="388" y="10089"/>
                    <a:pt x="434" y="10043"/>
                  </a:cubicBezTo>
                  <a:cubicBezTo>
                    <a:pt x="502" y="9929"/>
                    <a:pt x="571" y="9838"/>
                    <a:pt x="639" y="9747"/>
                  </a:cubicBezTo>
                  <a:lnTo>
                    <a:pt x="639" y="9747"/>
                  </a:lnTo>
                  <a:lnTo>
                    <a:pt x="616" y="9770"/>
                  </a:lnTo>
                  <a:cubicBezTo>
                    <a:pt x="639" y="9747"/>
                    <a:pt x="662" y="9724"/>
                    <a:pt x="685" y="9678"/>
                  </a:cubicBezTo>
                  <a:cubicBezTo>
                    <a:pt x="730" y="9610"/>
                    <a:pt x="799" y="9541"/>
                    <a:pt x="845" y="9473"/>
                  </a:cubicBezTo>
                  <a:cubicBezTo>
                    <a:pt x="890" y="9427"/>
                    <a:pt x="913" y="9381"/>
                    <a:pt x="959" y="9336"/>
                  </a:cubicBezTo>
                  <a:lnTo>
                    <a:pt x="959" y="9336"/>
                  </a:lnTo>
                  <a:cubicBezTo>
                    <a:pt x="956" y="9336"/>
                    <a:pt x="954" y="9336"/>
                    <a:pt x="952" y="9336"/>
                  </a:cubicBezTo>
                  <a:lnTo>
                    <a:pt x="952" y="9336"/>
                  </a:lnTo>
                  <a:cubicBezTo>
                    <a:pt x="1015" y="9253"/>
                    <a:pt x="1078" y="9169"/>
                    <a:pt x="1141" y="9085"/>
                  </a:cubicBezTo>
                  <a:cubicBezTo>
                    <a:pt x="1141" y="9085"/>
                    <a:pt x="1164" y="9085"/>
                    <a:pt x="1164" y="9062"/>
                  </a:cubicBezTo>
                  <a:cubicBezTo>
                    <a:pt x="1255" y="8925"/>
                    <a:pt x="1370" y="8811"/>
                    <a:pt x="1484" y="8674"/>
                  </a:cubicBezTo>
                  <a:cubicBezTo>
                    <a:pt x="1598" y="8537"/>
                    <a:pt x="1712" y="8400"/>
                    <a:pt x="1826" y="8263"/>
                  </a:cubicBezTo>
                  <a:cubicBezTo>
                    <a:pt x="1940" y="8103"/>
                    <a:pt x="2077" y="7966"/>
                    <a:pt x="2191" y="7807"/>
                  </a:cubicBezTo>
                  <a:cubicBezTo>
                    <a:pt x="2305" y="7670"/>
                    <a:pt x="2420" y="7533"/>
                    <a:pt x="2534" y="7396"/>
                  </a:cubicBezTo>
                  <a:cubicBezTo>
                    <a:pt x="2762" y="7122"/>
                    <a:pt x="2990" y="6871"/>
                    <a:pt x="3218" y="6597"/>
                  </a:cubicBezTo>
                  <a:cubicBezTo>
                    <a:pt x="3469" y="6300"/>
                    <a:pt x="3698" y="6026"/>
                    <a:pt x="3949" y="5752"/>
                  </a:cubicBezTo>
                  <a:cubicBezTo>
                    <a:pt x="4086" y="5615"/>
                    <a:pt x="4200" y="5478"/>
                    <a:pt x="4337" y="5341"/>
                  </a:cubicBezTo>
                  <a:cubicBezTo>
                    <a:pt x="4474" y="5182"/>
                    <a:pt x="4588" y="5045"/>
                    <a:pt x="4725" y="4885"/>
                  </a:cubicBezTo>
                  <a:cubicBezTo>
                    <a:pt x="4953" y="4611"/>
                    <a:pt x="5204" y="4337"/>
                    <a:pt x="5478" y="4063"/>
                  </a:cubicBezTo>
                  <a:cubicBezTo>
                    <a:pt x="5592" y="3926"/>
                    <a:pt x="5729" y="3789"/>
                    <a:pt x="5866" y="3652"/>
                  </a:cubicBezTo>
                  <a:cubicBezTo>
                    <a:pt x="5980" y="3515"/>
                    <a:pt x="6117" y="3378"/>
                    <a:pt x="6254" y="3241"/>
                  </a:cubicBezTo>
                  <a:cubicBezTo>
                    <a:pt x="6368" y="3082"/>
                    <a:pt x="6505" y="2945"/>
                    <a:pt x="6642" y="2808"/>
                  </a:cubicBezTo>
                  <a:cubicBezTo>
                    <a:pt x="6779" y="2671"/>
                    <a:pt x="6916" y="2534"/>
                    <a:pt x="7053" y="2420"/>
                  </a:cubicBezTo>
                  <a:cubicBezTo>
                    <a:pt x="7327" y="2146"/>
                    <a:pt x="7601" y="1895"/>
                    <a:pt x="7898" y="1644"/>
                  </a:cubicBezTo>
                  <a:cubicBezTo>
                    <a:pt x="8012" y="1530"/>
                    <a:pt x="8149" y="1415"/>
                    <a:pt x="8286" y="1279"/>
                  </a:cubicBezTo>
                  <a:cubicBezTo>
                    <a:pt x="8400" y="1164"/>
                    <a:pt x="8537" y="1050"/>
                    <a:pt x="8651" y="936"/>
                  </a:cubicBezTo>
                  <a:cubicBezTo>
                    <a:pt x="8765" y="822"/>
                    <a:pt x="8879" y="708"/>
                    <a:pt x="9016" y="594"/>
                  </a:cubicBezTo>
                  <a:cubicBezTo>
                    <a:pt x="9084" y="548"/>
                    <a:pt x="9153" y="480"/>
                    <a:pt x="9221" y="434"/>
                  </a:cubicBezTo>
                  <a:cubicBezTo>
                    <a:pt x="9267" y="388"/>
                    <a:pt x="9336" y="343"/>
                    <a:pt x="9381" y="274"/>
                  </a:cubicBezTo>
                  <a:cubicBezTo>
                    <a:pt x="9450" y="251"/>
                    <a:pt x="9495" y="206"/>
                    <a:pt x="9541" y="183"/>
                  </a:cubicBezTo>
                  <a:cubicBezTo>
                    <a:pt x="9587" y="160"/>
                    <a:pt x="9609" y="92"/>
                    <a:pt x="9587" y="46"/>
                  </a:cubicBezTo>
                  <a:cubicBezTo>
                    <a:pt x="9564" y="23"/>
                    <a:pt x="9541" y="0"/>
                    <a:pt x="9495"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15"/>
            <p:cNvSpPr/>
            <p:nvPr/>
          </p:nvSpPr>
          <p:spPr>
            <a:xfrm>
              <a:off x="7131350" y="834325"/>
              <a:ext cx="75925" cy="37150"/>
            </a:xfrm>
            <a:custGeom>
              <a:avLst/>
              <a:gdLst/>
              <a:ahLst/>
              <a:cxnLst/>
              <a:rect l="l" t="t" r="r" b="b"/>
              <a:pathLst>
                <a:path w="3037" h="1486" extrusionOk="0">
                  <a:moveTo>
                    <a:pt x="206" y="0"/>
                  </a:moveTo>
                  <a:cubicBezTo>
                    <a:pt x="138" y="0"/>
                    <a:pt x="92" y="23"/>
                    <a:pt x="69" y="46"/>
                  </a:cubicBezTo>
                  <a:cubicBezTo>
                    <a:pt x="46" y="69"/>
                    <a:pt x="24" y="91"/>
                    <a:pt x="1" y="114"/>
                  </a:cubicBezTo>
                  <a:cubicBezTo>
                    <a:pt x="1" y="160"/>
                    <a:pt x="1" y="205"/>
                    <a:pt x="24" y="251"/>
                  </a:cubicBezTo>
                  <a:cubicBezTo>
                    <a:pt x="24" y="297"/>
                    <a:pt x="69" y="320"/>
                    <a:pt x="92" y="365"/>
                  </a:cubicBezTo>
                  <a:cubicBezTo>
                    <a:pt x="115" y="388"/>
                    <a:pt x="138" y="411"/>
                    <a:pt x="160" y="434"/>
                  </a:cubicBezTo>
                  <a:cubicBezTo>
                    <a:pt x="206" y="502"/>
                    <a:pt x="275" y="571"/>
                    <a:pt x="320" y="639"/>
                  </a:cubicBezTo>
                  <a:cubicBezTo>
                    <a:pt x="343" y="662"/>
                    <a:pt x="343" y="685"/>
                    <a:pt x="366" y="708"/>
                  </a:cubicBezTo>
                  <a:cubicBezTo>
                    <a:pt x="389" y="753"/>
                    <a:pt x="434" y="799"/>
                    <a:pt x="480" y="822"/>
                  </a:cubicBezTo>
                  <a:cubicBezTo>
                    <a:pt x="526" y="845"/>
                    <a:pt x="571" y="845"/>
                    <a:pt x="617" y="845"/>
                  </a:cubicBezTo>
                  <a:lnTo>
                    <a:pt x="1028" y="845"/>
                  </a:lnTo>
                  <a:cubicBezTo>
                    <a:pt x="1119" y="845"/>
                    <a:pt x="1210" y="867"/>
                    <a:pt x="1302" y="867"/>
                  </a:cubicBezTo>
                  <a:cubicBezTo>
                    <a:pt x="1370" y="867"/>
                    <a:pt x="1462" y="890"/>
                    <a:pt x="1553" y="913"/>
                  </a:cubicBezTo>
                  <a:cubicBezTo>
                    <a:pt x="1644" y="936"/>
                    <a:pt x="1758" y="959"/>
                    <a:pt x="1850" y="982"/>
                  </a:cubicBezTo>
                  <a:lnTo>
                    <a:pt x="1827" y="982"/>
                  </a:lnTo>
                  <a:cubicBezTo>
                    <a:pt x="1964" y="1004"/>
                    <a:pt x="2078" y="1050"/>
                    <a:pt x="2192" y="1118"/>
                  </a:cubicBezTo>
                  <a:cubicBezTo>
                    <a:pt x="2306" y="1141"/>
                    <a:pt x="2420" y="1187"/>
                    <a:pt x="2534" y="1233"/>
                  </a:cubicBezTo>
                  <a:cubicBezTo>
                    <a:pt x="2603" y="1278"/>
                    <a:pt x="2648" y="1301"/>
                    <a:pt x="2717" y="1347"/>
                  </a:cubicBezTo>
                  <a:cubicBezTo>
                    <a:pt x="2763" y="1392"/>
                    <a:pt x="2831" y="1415"/>
                    <a:pt x="2877" y="1461"/>
                  </a:cubicBezTo>
                  <a:cubicBezTo>
                    <a:pt x="2894" y="1478"/>
                    <a:pt x="2915" y="1486"/>
                    <a:pt x="2935" y="1486"/>
                  </a:cubicBezTo>
                  <a:cubicBezTo>
                    <a:pt x="2968" y="1486"/>
                    <a:pt x="3000" y="1466"/>
                    <a:pt x="3014" y="1438"/>
                  </a:cubicBezTo>
                  <a:cubicBezTo>
                    <a:pt x="3036" y="1392"/>
                    <a:pt x="3036" y="1347"/>
                    <a:pt x="2991" y="1324"/>
                  </a:cubicBezTo>
                  <a:cubicBezTo>
                    <a:pt x="2922" y="1255"/>
                    <a:pt x="2854" y="1210"/>
                    <a:pt x="2785" y="1164"/>
                  </a:cubicBezTo>
                  <a:cubicBezTo>
                    <a:pt x="2694" y="1096"/>
                    <a:pt x="2626" y="1050"/>
                    <a:pt x="2557" y="1004"/>
                  </a:cubicBezTo>
                  <a:cubicBezTo>
                    <a:pt x="2557" y="959"/>
                    <a:pt x="2557" y="890"/>
                    <a:pt x="2511" y="845"/>
                  </a:cubicBezTo>
                  <a:cubicBezTo>
                    <a:pt x="2489" y="799"/>
                    <a:pt x="2443" y="776"/>
                    <a:pt x="2397" y="753"/>
                  </a:cubicBezTo>
                  <a:cubicBezTo>
                    <a:pt x="2352" y="730"/>
                    <a:pt x="2306" y="708"/>
                    <a:pt x="2283" y="685"/>
                  </a:cubicBezTo>
                  <a:cubicBezTo>
                    <a:pt x="2192" y="639"/>
                    <a:pt x="2123" y="616"/>
                    <a:pt x="2055" y="571"/>
                  </a:cubicBezTo>
                  <a:cubicBezTo>
                    <a:pt x="1964" y="548"/>
                    <a:pt x="1895" y="525"/>
                    <a:pt x="1804" y="502"/>
                  </a:cubicBezTo>
                  <a:cubicBezTo>
                    <a:pt x="1804" y="479"/>
                    <a:pt x="1781" y="434"/>
                    <a:pt x="1758" y="434"/>
                  </a:cubicBezTo>
                  <a:cubicBezTo>
                    <a:pt x="1735" y="434"/>
                    <a:pt x="1735" y="411"/>
                    <a:pt x="1713" y="411"/>
                  </a:cubicBezTo>
                  <a:cubicBezTo>
                    <a:pt x="1644" y="388"/>
                    <a:pt x="1576" y="365"/>
                    <a:pt x="1484" y="320"/>
                  </a:cubicBezTo>
                  <a:cubicBezTo>
                    <a:pt x="1393" y="297"/>
                    <a:pt x="1302" y="251"/>
                    <a:pt x="1210" y="228"/>
                  </a:cubicBezTo>
                  <a:cubicBezTo>
                    <a:pt x="1119" y="205"/>
                    <a:pt x="1005" y="183"/>
                    <a:pt x="914" y="160"/>
                  </a:cubicBezTo>
                  <a:cubicBezTo>
                    <a:pt x="800" y="114"/>
                    <a:pt x="708" y="91"/>
                    <a:pt x="594" y="69"/>
                  </a:cubicBezTo>
                  <a:lnTo>
                    <a:pt x="594" y="69"/>
                  </a:lnTo>
                  <a:cubicBezTo>
                    <a:pt x="594" y="69"/>
                    <a:pt x="617" y="91"/>
                    <a:pt x="617" y="91"/>
                  </a:cubicBezTo>
                  <a:cubicBezTo>
                    <a:pt x="549" y="69"/>
                    <a:pt x="457" y="46"/>
                    <a:pt x="389" y="23"/>
                  </a:cubicBezTo>
                  <a:lnTo>
                    <a:pt x="297" y="23"/>
                  </a:lnTo>
                  <a:cubicBezTo>
                    <a:pt x="275" y="23"/>
                    <a:pt x="252" y="0"/>
                    <a:pt x="229" y="0"/>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15"/>
            <p:cNvSpPr/>
            <p:nvPr/>
          </p:nvSpPr>
          <p:spPr>
            <a:xfrm>
              <a:off x="7169025" y="868550"/>
              <a:ext cx="35975" cy="9725"/>
            </a:xfrm>
            <a:custGeom>
              <a:avLst/>
              <a:gdLst/>
              <a:ahLst/>
              <a:cxnLst/>
              <a:rect l="l" t="t" r="r" b="b"/>
              <a:pathLst>
                <a:path w="1439" h="389" extrusionOk="0">
                  <a:moveTo>
                    <a:pt x="91" y="1"/>
                  </a:moveTo>
                  <a:cubicBezTo>
                    <a:pt x="46" y="1"/>
                    <a:pt x="0" y="46"/>
                    <a:pt x="0" y="92"/>
                  </a:cubicBezTo>
                  <a:cubicBezTo>
                    <a:pt x="0" y="115"/>
                    <a:pt x="0" y="138"/>
                    <a:pt x="23" y="160"/>
                  </a:cubicBezTo>
                  <a:cubicBezTo>
                    <a:pt x="46" y="183"/>
                    <a:pt x="69" y="206"/>
                    <a:pt x="91" y="206"/>
                  </a:cubicBezTo>
                  <a:cubicBezTo>
                    <a:pt x="137" y="206"/>
                    <a:pt x="183" y="206"/>
                    <a:pt x="251" y="183"/>
                  </a:cubicBezTo>
                  <a:lnTo>
                    <a:pt x="297" y="183"/>
                  </a:lnTo>
                  <a:cubicBezTo>
                    <a:pt x="411" y="183"/>
                    <a:pt x="525" y="206"/>
                    <a:pt x="639" y="206"/>
                  </a:cubicBezTo>
                  <a:cubicBezTo>
                    <a:pt x="708" y="229"/>
                    <a:pt x="776" y="229"/>
                    <a:pt x="845" y="229"/>
                  </a:cubicBezTo>
                  <a:cubicBezTo>
                    <a:pt x="913" y="252"/>
                    <a:pt x="982" y="252"/>
                    <a:pt x="1027" y="274"/>
                  </a:cubicBezTo>
                  <a:cubicBezTo>
                    <a:pt x="1027" y="274"/>
                    <a:pt x="1027" y="274"/>
                    <a:pt x="1027" y="252"/>
                  </a:cubicBezTo>
                  <a:cubicBezTo>
                    <a:pt x="1073" y="274"/>
                    <a:pt x="1141" y="297"/>
                    <a:pt x="1210" y="320"/>
                  </a:cubicBezTo>
                  <a:cubicBezTo>
                    <a:pt x="1256" y="343"/>
                    <a:pt x="1301" y="366"/>
                    <a:pt x="1347" y="389"/>
                  </a:cubicBezTo>
                  <a:cubicBezTo>
                    <a:pt x="1370" y="389"/>
                    <a:pt x="1415" y="366"/>
                    <a:pt x="1415" y="343"/>
                  </a:cubicBezTo>
                  <a:cubicBezTo>
                    <a:pt x="1438" y="320"/>
                    <a:pt x="1415" y="297"/>
                    <a:pt x="1393" y="297"/>
                  </a:cubicBezTo>
                  <a:cubicBezTo>
                    <a:pt x="1347" y="274"/>
                    <a:pt x="1301" y="252"/>
                    <a:pt x="1256" y="229"/>
                  </a:cubicBezTo>
                  <a:cubicBezTo>
                    <a:pt x="1210" y="206"/>
                    <a:pt x="1164" y="183"/>
                    <a:pt x="1119" y="160"/>
                  </a:cubicBezTo>
                  <a:cubicBezTo>
                    <a:pt x="982" y="115"/>
                    <a:pt x="868" y="92"/>
                    <a:pt x="753" y="69"/>
                  </a:cubicBezTo>
                  <a:cubicBezTo>
                    <a:pt x="685" y="69"/>
                    <a:pt x="616" y="46"/>
                    <a:pt x="548" y="46"/>
                  </a:cubicBezTo>
                  <a:cubicBezTo>
                    <a:pt x="502" y="23"/>
                    <a:pt x="434" y="23"/>
                    <a:pt x="388" y="23"/>
                  </a:cubicBezTo>
                  <a:cubicBezTo>
                    <a:pt x="343" y="1"/>
                    <a:pt x="297" y="1"/>
                    <a:pt x="228"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15"/>
            <p:cNvSpPr/>
            <p:nvPr/>
          </p:nvSpPr>
          <p:spPr>
            <a:xfrm>
              <a:off x="6604100" y="1272550"/>
              <a:ext cx="46800" cy="68500"/>
            </a:xfrm>
            <a:custGeom>
              <a:avLst/>
              <a:gdLst/>
              <a:ahLst/>
              <a:cxnLst/>
              <a:rect l="l" t="t" r="r" b="b"/>
              <a:pathLst>
                <a:path w="1872" h="2740" extrusionOk="0">
                  <a:moveTo>
                    <a:pt x="1689" y="1"/>
                  </a:moveTo>
                  <a:cubicBezTo>
                    <a:pt x="1666" y="1"/>
                    <a:pt x="1644" y="24"/>
                    <a:pt x="1621" y="24"/>
                  </a:cubicBezTo>
                  <a:cubicBezTo>
                    <a:pt x="1598" y="46"/>
                    <a:pt x="1575" y="46"/>
                    <a:pt x="1552" y="92"/>
                  </a:cubicBezTo>
                  <a:cubicBezTo>
                    <a:pt x="1552" y="92"/>
                    <a:pt x="1529" y="115"/>
                    <a:pt x="1529" y="138"/>
                  </a:cubicBezTo>
                  <a:cubicBezTo>
                    <a:pt x="1507" y="161"/>
                    <a:pt x="1507" y="183"/>
                    <a:pt x="1484" y="206"/>
                  </a:cubicBezTo>
                  <a:cubicBezTo>
                    <a:pt x="1438" y="320"/>
                    <a:pt x="1347" y="435"/>
                    <a:pt x="1278" y="526"/>
                  </a:cubicBezTo>
                  <a:cubicBezTo>
                    <a:pt x="1233" y="617"/>
                    <a:pt x="1187" y="686"/>
                    <a:pt x="1164" y="754"/>
                  </a:cubicBezTo>
                  <a:cubicBezTo>
                    <a:pt x="1096" y="845"/>
                    <a:pt x="1050" y="914"/>
                    <a:pt x="1004" y="1005"/>
                  </a:cubicBezTo>
                  <a:cubicBezTo>
                    <a:pt x="936" y="1074"/>
                    <a:pt x="890" y="1142"/>
                    <a:pt x="845" y="1211"/>
                  </a:cubicBezTo>
                  <a:cubicBezTo>
                    <a:pt x="799" y="1302"/>
                    <a:pt x="753" y="1393"/>
                    <a:pt x="685" y="1484"/>
                  </a:cubicBezTo>
                  <a:cubicBezTo>
                    <a:pt x="662" y="1530"/>
                    <a:pt x="639" y="1576"/>
                    <a:pt x="594" y="1621"/>
                  </a:cubicBezTo>
                  <a:cubicBezTo>
                    <a:pt x="548" y="1690"/>
                    <a:pt x="502" y="1758"/>
                    <a:pt x="457" y="1827"/>
                  </a:cubicBezTo>
                  <a:cubicBezTo>
                    <a:pt x="365" y="1941"/>
                    <a:pt x="297" y="2078"/>
                    <a:pt x="228" y="2192"/>
                  </a:cubicBezTo>
                  <a:cubicBezTo>
                    <a:pt x="160" y="2283"/>
                    <a:pt x="114" y="2375"/>
                    <a:pt x="69" y="2466"/>
                  </a:cubicBezTo>
                  <a:cubicBezTo>
                    <a:pt x="69" y="2466"/>
                    <a:pt x="46" y="2489"/>
                    <a:pt x="46" y="2489"/>
                  </a:cubicBezTo>
                  <a:cubicBezTo>
                    <a:pt x="23" y="2534"/>
                    <a:pt x="0" y="2580"/>
                    <a:pt x="23" y="2626"/>
                  </a:cubicBezTo>
                  <a:cubicBezTo>
                    <a:pt x="23" y="2649"/>
                    <a:pt x="46" y="2694"/>
                    <a:pt x="91" y="2717"/>
                  </a:cubicBezTo>
                  <a:cubicBezTo>
                    <a:pt x="114" y="2740"/>
                    <a:pt x="160" y="2740"/>
                    <a:pt x="183" y="2740"/>
                  </a:cubicBezTo>
                  <a:cubicBezTo>
                    <a:pt x="251" y="2717"/>
                    <a:pt x="320" y="2649"/>
                    <a:pt x="343" y="2603"/>
                  </a:cubicBezTo>
                  <a:cubicBezTo>
                    <a:pt x="388" y="2557"/>
                    <a:pt x="434" y="2512"/>
                    <a:pt x="457" y="2443"/>
                  </a:cubicBezTo>
                  <a:cubicBezTo>
                    <a:pt x="548" y="2329"/>
                    <a:pt x="616" y="2192"/>
                    <a:pt x="708" y="2055"/>
                  </a:cubicBezTo>
                  <a:cubicBezTo>
                    <a:pt x="799" y="1918"/>
                    <a:pt x="890" y="1758"/>
                    <a:pt x="982" y="1621"/>
                  </a:cubicBezTo>
                  <a:cubicBezTo>
                    <a:pt x="1027" y="1553"/>
                    <a:pt x="1073" y="1484"/>
                    <a:pt x="1119" y="1416"/>
                  </a:cubicBezTo>
                  <a:cubicBezTo>
                    <a:pt x="1187" y="1325"/>
                    <a:pt x="1233" y="1256"/>
                    <a:pt x="1278" y="1188"/>
                  </a:cubicBezTo>
                  <a:cubicBezTo>
                    <a:pt x="1324" y="1096"/>
                    <a:pt x="1392" y="1005"/>
                    <a:pt x="1438" y="937"/>
                  </a:cubicBezTo>
                  <a:cubicBezTo>
                    <a:pt x="1484" y="845"/>
                    <a:pt x="1529" y="777"/>
                    <a:pt x="1598" y="686"/>
                  </a:cubicBezTo>
                  <a:cubicBezTo>
                    <a:pt x="1644" y="617"/>
                    <a:pt x="1666" y="549"/>
                    <a:pt x="1712" y="457"/>
                  </a:cubicBezTo>
                  <a:cubicBezTo>
                    <a:pt x="1758" y="389"/>
                    <a:pt x="1803" y="320"/>
                    <a:pt x="1849" y="229"/>
                  </a:cubicBezTo>
                  <a:cubicBezTo>
                    <a:pt x="1872" y="206"/>
                    <a:pt x="1872" y="161"/>
                    <a:pt x="1826" y="138"/>
                  </a:cubicBezTo>
                  <a:lnTo>
                    <a:pt x="1803" y="138"/>
                  </a:lnTo>
                  <a:cubicBezTo>
                    <a:pt x="1803" y="92"/>
                    <a:pt x="1803" y="46"/>
                    <a:pt x="1758" y="24"/>
                  </a:cubicBezTo>
                  <a:cubicBezTo>
                    <a:pt x="1735" y="24"/>
                    <a:pt x="1712" y="1"/>
                    <a:pt x="1689"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15"/>
            <p:cNvSpPr/>
            <p:nvPr/>
          </p:nvSpPr>
          <p:spPr>
            <a:xfrm>
              <a:off x="6617775" y="1291950"/>
              <a:ext cx="31425" cy="44575"/>
            </a:xfrm>
            <a:custGeom>
              <a:avLst/>
              <a:gdLst/>
              <a:ahLst/>
              <a:cxnLst/>
              <a:rect l="l" t="t" r="r" b="b"/>
              <a:pathLst>
                <a:path w="1257" h="1783" extrusionOk="0">
                  <a:moveTo>
                    <a:pt x="1211" y="1"/>
                  </a:moveTo>
                  <a:cubicBezTo>
                    <a:pt x="1188" y="1"/>
                    <a:pt x="1165" y="1"/>
                    <a:pt x="1165" y="24"/>
                  </a:cubicBezTo>
                  <a:cubicBezTo>
                    <a:pt x="1074" y="161"/>
                    <a:pt x="982" y="298"/>
                    <a:pt x="891" y="435"/>
                  </a:cubicBezTo>
                  <a:cubicBezTo>
                    <a:pt x="845" y="503"/>
                    <a:pt x="800" y="549"/>
                    <a:pt x="754" y="617"/>
                  </a:cubicBezTo>
                  <a:cubicBezTo>
                    <a:pt x="686" y="686"/>
                    <a:pt x="640" y="754"/>
                    <a:pt x="594" y="823"/>
                  </a:cubicBezTo>
                  <a:cubicBezTo>
                    <a:pt x="480" y="937"/>
                    <a:pt x="389" y="1074"/>
                    <a:pt x="298" y="1188"/>
                  </a:cubicBezTo>
                  <a:cubicBezTo>
                    <a:pt x="252" y="1256"/>
                    <a:pt x="206" y="1325"/>
                    <a:pt x="161" y="1370"/>
                  </a:cubicBezTo>
                  <a:cubicBezTo>
                    <a:pt x="115" y="1439"/>
                    <a:pt x="47" y="1507"/>
                    <a:pt x="24" y="1599"/>
                  </a:cubicBezTo>
                  <a:cubicBezTo>
                    <a:pt x="1" y="1644"/>
                    <a:pt x="24" y="1713"/>
                    <a:pt x="69" y="1758"/>
                  </a:cubicBezTo>
                  <a:cubicBezTo>
                    <a:pt x="94" y="1775"/>
                    <a:pt x="121" y="1782"/>
                    <a:pt x="147" y="1782"/>
                  </a:cubicBezTo>
                  <a:cubicBezTo>
                    <a:pt x="194" y="1782"/>
                    <a:pt x="237" y="1757"/>
                    <a:pt x="252" y="1713"/>
                  </a:cubicBezTo>
                  <a:cubicBezTo>
                    <a:pt x="298" y="1667"/>
                    <a:pt x="343" y="1599"/>
                    <a:pt x="366" y="1530"/>
                  </a:cubicBezTo>
                  <a:cubicBezTo>
                    <a:pt x="412" y="1462"/>
                    <a:pt x="457" y="1393"/>
                    <a:pt x="503" y="1325"/>
                  </a:cubicBezTo>
                  <a:cubicBezTo>
                    <a:pt x="526" y="1279"/>
                    <a:pt x="572" y="1211"/>
                    <a:pt x="617" y="1142"/>
                  </a:cubicBezTo>
                  <a:cubicBezTo>
                    <a:pt x="617" y="1119"/>
                    <a:pt x="640" y="1074"/>
                    <a:pt x="663" y="1051"/>
                  </a:cubicBezTo>
                  <a:cubicBezTo>
                    <a:pt x="686" y="1005"/>
                    <a:pt x="709" y="960"/>
                    <a:pt x="731" y="937"/>
                  </a:cubicBezTo>
                  <a:cubicBezTo>
                    <a:pt x="777" y="845"/>
                    <a:pt x="823" y="777"/>
                    <a:pt x="868" y="708"/>
                  </a:cubicBezTo>
                  <a:cubicBezTo>
                    <a:pt x="914" y="640"/>
                    <a:pt x="937" y="572"/>
                    <a:pt x="982" y="503"/>
                  </a:cubicBezTo>
                  <a:cubicBezTo>
                    <a:pt x="1074" y="366"/>
                    <a:pt x="1142" y="229"/>
                    <a:pt x="1256" y="69"/>
                  </a:cubicBezTo>
                  <a:cubicBezTo>
                    <a:pt x="1256" y="47"/>
                    <a:pt x="1256" y="24"/>
                    <a:pt x="1233"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15"/>
            <p:cNvSpPr/>
            <p:nvPr/>
          </p:nvSpPr>
          <p:spPr>
            <a:xfrm>
              <a:off x="6974425" y="1026625"/>
              <a:ext cx="203175" cy="192325"/>
            </a:xfrm>
            <a:custGeom>
              <a:avLst/>
              <a:gdLst/>
              <a:ahLst/>
              <a:cxnLst/>
              <a:rect l="l" t="t" r="r" b="b"/>
              <a:pathLst>
                <a:path w="8127" h="7693" extrusionOk="0">
                  <a:moveTo>
                    <a:pt x="8035" y="0"/>
                  </a:moveTo>
                  <a:cubicBezTo>
                    <a:pt x="7990" y="0"/>
                    <a:pt x="7967" y="23"/>
                    <a:pt x="7967" y="69"/>
                  </a:cubicBezTo>
                  <a:cubicBezTo>
                    <a:pt x="7921" y="137"/>
                    <a:pt x="7921" y="206"/>
                    <a:pt x="7875" y="274"/>
                  </a:cubicBezTo>
                  <a:cubicBezTo>
                    <a:pt x="7853" y="365"/>
                    <a:pt x="7807" y="457"/>
                    <a:pt x="7739" y="548"/>
                  </a:cubicBezTo>
                  <a:cubicBezTo>
                    <a:pt x="7716" y="594"/>
                    <a:pt x="7693" y="639"/>
                    <a:pt x="7647" y="685"/>
                  </a:cubicBezTo>
                  <a:cubicBezTo>
                    <a:pt x="7624" y="708"/>
                    <a:pt x="7602" y="753"/>
                    <a:pt x="7579" y="799"/>
                  </a:cubicBezTo>
                  <a:cubicBezTo>
                    <a:pt x="7510" y="890"/>
                    <a:pt x="7442" y="959"/>
                    <a:pt x="7396" y="1027"/>
                  </a:cubicBezTo>
                  <a:cubicBezTo>
                    <a:pt x="7350" y="1073"/>
                    <a:pt x="7328" y="1119"/>
                    <a:pt x="7282" y="1164"/>
                  </a:cubicBezTo>
                  <a:cubicBezTo>
                    <a:pt x="7259" y="1210"/>
                    <a:pt x="7236" y="1233"/>
                    <a:pt x="7214" y="1278"/>
                  </a:cubicBezTo>
                  <a:cubicBezTo>
                    <a:pt x="7099" y="1438"/>
                    <a:pt x="6985" y="1598"/>
                    <a:pt x="6871" y="1758"/>
                  </a:cubicBezTo>
                  <a:cubicBezTo>
                    <a:pt x="6666" y="2032"/>
                    <a:pt x="6460" y="2283"/>
                    <a:pt x="6255" y="2579"/>
                  </a:cubicBezTo>
                  <a:lnTo>
                    <a:pt x="6278" y="2534"/>
                  </a:lnTo>
                  <a:lnTo>
                    <a:pt x="6278" y="2534"/>
                  </a:lnTo>
                  <a:cubicBezTo>
                    <a:pt x="6186" y="2671"/>
                    <a:pt x="6072" y="2808"/>
                    <a:pt x="5958" y="2945"/>
                  </a:cubicBezTo>
                  <a:cubicBezTo>
                    <a:pt x="5844" y="3082"/>
                    <a:pt x="5730" y="3219"/>
                    <a:pt x="5616" y="3355"/>
                  </a:cubicBezTo>
                  <a:cubicBezTo>
                    <a:pt x="5365" y="3629"/>
                    <a:pt x="5136" y="3880"/>
                    <a:pt x="4885" y="4132"/>
                  </a:cubicBezTo>
                  <a:cubicBezTo>
                    <a:pt x="4840" y="4200"/>
                    <a:pt x="4771" y="4246"/>
                    <a:pt x="4726" y="4314"/>
                  </a:cubicBezTo>
                  <a:cubicBezTo>
                    <a:pt x="4680" y="4360"/>
                    <a:pt x="4634" y="4405"/>
                    <a:pt x="4589" y="4451"/>
                  </a:cubicBezTo>
                  <a:cubicBezTo>
                    <a:pt x="4543" y="4497"/>
                    <a:pt x="4475" y="4542"/>
                    <a:pt x="4429" y="4588"/>
                  </a:cubicBezTo>
                  <a:cubicBezTo>
                    <a:pt x="4383" y="4634"/>
                    <a:pt x="4338" y="4679"/>
                    <a:pt x="4292" y="4748"/>
                  </a:cubicBezTo>
                  <a:cubicBezTo>
                    <a:pt x="4201" y="4816"/>
                    <a:pt x="4109" y="4908"/>
                    <a:pt x="4018" y="4976"/>
                  </a:cubicBezTo>
                  <a:cubicBezTo>
                    <a:pt x="4018" y="4953"/>
                    <a:pt x="3995" y="4930"/>
                    <a:pt x="3972" y="4908"/>
                  </a:cubicBezTo>
                  <a:cubicBezTo>
                    <a:pt x="3950" y="4885"/>
                    <a:pt x="3910" y="4873"/>
                    <a:pt x="3870" y="4873"/>
                  </a:cubicBezTo>
                  <a:cubicBezTo>
                    <a:pt x="3830" y="4873"/>
                    <a:pt x="3790" y="4885"/>
                    <a:pt x="3767" y="4908"/>
                  </a:cubicBezTo>
                  <a:cubicBezTo>
                    <a:pt x="3698" y="4976"/>
                    <a:pt x="3653" y="5045"/>
                    <a:pt x="3607" y="5090"/>
                  </a:cubicBezTo>
                  <a:cubicBezTo>
                    <a:pt x="3561" y="5159"/>
                    <a:pt x="3493" y="5204"/>
                    <a:pt x="3425" y="5250"/>
                  </a:cubicBezTo>
                  <a:cubicBezTo>
                    <a:pt x="3379" y="5296"/>
                    <a:pt x="3333" y="5318"/>
                    <a:pt x="3288" y="5341"/>
                  </a:cubicBezTo>
                  <a:cubicBezTo>
                    <a:pt x="3242" y="5387"/>
                    <a:pt x="3196" y="5410"/>
                    <a:pt x="3128" y="5433"/>
                  </a:cubicBezTo>
                  <a:cubicBezTo>
                    <a:pt x="3037" y="5501"/>
                    <a:pt x="2945" y="5547"/>
                    <a:pt x="2854" y="5592"/>
                  </a:cubicBezTo>
                  <a:cubicBezTo>
                    <a:pt x="2740" y="5638"/>
                    <a:pt x="2626" y="5661"/>
                    <a:pt x="2489" y="5684"/>
                  </a:cubicBezTo>
                  <a:lnTo>
                    <a:pt x="2466" y="5684"/>
                  </a:lnTo>
                  <a:cubicBezTo>
                    <a:pt x="2420" y="5661"/>
                    <a:pt x="2397" y="5661"/>
                    <a:pt x="2352" y="5661"/>
                  </a:cubicBezTo>
                  <a:cubicBezTo>
                    <a:pt x="2329" y="5661"/>
                    <a:pt x="2306" y="5661"/>
                    <a:pt x="2283" y="5638"/>
                  </a:cubicBezTo>
                  <a:cubicBezTo>
                    <a:pt x="2283" y="5638"/>
                    <a:pt x="2260" y="5638"/>
                    <a:pt x="2260" y="5615"/>
                  </a:cubicBezTo>
                  <a:cubicBezTo>
                    <a:pt x="2215" y="5592"/>
                    <a:pt x="2169" y="5570"/>
                    <a:pt x="2124" y="5547"/>
                  </a:cubicBezTo>
                  <a:cubicBezTo>
                    <a:pt x="2101" y="5524"/>
                    <a:pt x="2078" y="5501"/>
                    <a:pt x="2055" y="5478"/>
                  </a:cubicBezTo>
                  <a:cubicBezTo>
                    <a:pt x="2032" y="5433"/>
                    <a:pt x="1987" y="5387"/>
                    <a:pt x="1964" y="5364"/>
                  </a:cubicBezTo>
                  <a:cubicBezTo>
                    <a:pt x="1920" y="5320"/>
                    <a:pt x="1866" y="5295"/>
                    <a:pt x="1809" y="5295"/>
                  </a:cubicBezTo>
                  <a:cubicBezTo>
                    <a:pt x="1777" y="5295"/>
                    <a:pt x="1745" y="5302"/>
                    <a:pt x="1713" y="5318"/>
                  </a:cubicBezTo>
                  <a:cubicBezTo>
                    <a:pt x="1690" y="5341"/>
                    <a:pt x="1667" y="5364"/>
                    <a:pt x="1644" y="5387"/>
                  </a:cubicBezTo>
                  <a:lnTo>
                    <a:pt x="1667" y="5387"/>
                  </a:lnTo>
                  <a:cubicBezTo>
                    <a:pt x="1599" y="5455"/>
                    <a:pt x="1530" y="5547"/>
                    <a:pt x="1439" y="5615"/>
                  </a:cubicBezTo>
                  <a:cubicBezTo>
                    <a:pt x="1347" y="5684"/>
                    <a:pt x="1279" y="5729"/>
                    <a:pt x="1188" y="5798"/>
                  </a:cubicBezTo>
                  <a:cubicBezTo>
                    <a:pt x="1096" y="5866"/>
                    <a:pt x="1005" y="5935"/>
                    <a:pt x="937" y="6003"/>
                  </a:cubicBezTo>
                  <a:lnTo>
                    <a:pt x="891" y="6003"/>
                  </a:lnTo>
                  <a:cubicBezTo>
                    <a:pt x="868" y="6003"/>
                    <a:pt x="845" y="6003"/>
                    <a:pt x="822" y="6026"/>
                  </a:cubicBezTo>
                  <a:cubicBezTo>
                    <a:pt x="731" y="6072"/>
                    <a:pt x="663" y="6140"/>
                    <a:pt x="594" y="6209"/>
                  </a:cubicBezTo>
                  <a:cubicBezTo>
                    <a:pt x="526" y="6254"/>
                    <a:pt x="457" y="6323"/>
                    <a:pt x="412" y="6368"/>
                  </a:cubicBezTo>
                  <a:cubicBezTo>
                    <a:pt x="343" y="6460"/>
                    <a:pt x="297" y="6528"/>
                    <a:pt x="229" y="6597"/>
                  </a:cubicBezTo>
                  <a:cubicBezTo>
                    <a:pt x="206" y="6688"/>
                    <a:pt x="161" y="6756"/>
                    <a:pt x="138" y="6825"/>
                  </a:cubicBezTo>
                  <a:cubicBezTo>
                    <a:pt x="92" y="6916"/>
                    <a:pt x="69" y="6985"/>
                    <a:pt x="46" y="7076"/>
                  </a:cubicBezTo>
                  <a:cubicBezTo>
                    <a:pt x="24" y="7167"/>
                    <a:pt x="24" y="7259"/>
                    <a:pt x="24" y="7350"/>
                  </a:cubicBezTo>
                  <a:cubicBezTo>
                    <a:pt x="1" y="7373"/>
                    <a:pt x="1" y="7418"/>
                    <a:pt x="1" y="7464"/>
                  </a:cubicBezTo>
                  <a:cubicBezTo>
                    <a:pt x="1" y="7510"/>
                    <a:pt x="1" y="7578"/>
                    <a:pt x="24" y="7624"/>
                  </a:cubicBezTo>
                  <a:cubicBezTo>
                    <a:pt x="46" y="7669"/>
                    <a:pt x="92" y="7692"/>
                    <a:pt x="161" y="7692"/>
                  </a:cubicBezTo>
                  <a:cubicBezTo>
                    <a:pt x="206" y="7692"/>
                    <a:pt x="252" y="7647"/>
                    <a:pt x="297" y="7601"/>
                  </a:cubicBezTo>
                  <a:cubicBezTo>
                    <a:pt x="297" y="7578"/>
                    <a:pt x="320" y="7532"/>
                    <a:pt x="343" y="7510"/>
                  </a:cubicBezTo>
                  <a:cubicBezTo>
                    <a:pt x="366" y="7441"/>
                    <a:pt x="389" y="7396"/>
                    <a:pt x="412" y="7327"/>
                  </a:cubicBezTo>
                  <a:cubicBezTo>
                    <a:pt x="457" y="7259"/>
                    <a:pt x="503" y="7190"/>
                    <a:pt x="549" y="7122"/>
                  </a:cubicBezTo>
                  <a:cubicBezTo>
                    <a:pt x="617" y="7030"/>
                    <a:pt x="686" y="6939"/>
                    <a:pt x="754" y="6848"/>
                  </a:cubicBezTo>
                  <a:cubicBezTo>
                    <a:pt x="845" y="6756"/>
                    <a:pt x="937" y="6665"/>
                    <a:pt x="1051" y="6574"/>
                  </a:cubicBezTo>
                  <a:cubicBezTo>
                    <a:pt x="1142" y="6505"/>
                    <a:pt x="1233" y="6437"/>
                    <a:pt x="1325" y="6391"/>
                  </a:cubicBezTo>
                  <a:cubicBezTo>
                    <a:pt x="1416" y="6323"/>
                    <a:pt x="1507" y="6254"/>
                    <a:pt x="1621" y="6209"/>
                  </a:cubicBezTo>
                  <a:cubicBezTo>
                    <a:pt x="1690" y="6186"/>
                    <a:pt x="1758" y="6163"/>
                    <a:pt x="1827" y="6140"/>
                  </a:cubicBezTo>
                  <a:lnTo>
                    <a:pt x="1872" y="6140"/>
                  </a:lnTo>
                  <a:cubicBezTo>
                    <a:pt x="1895" y="6140"/>
                    <a:pt x="1895" y="6163"/>
                    <a:pt x="1918" y="6163"/>
                  </a:cubicBezTo>
                  <a:cubicBezTo>
                    <a:pt x="1964" y="6186"/>
                    <a:pt x="2009" y="6209"/>
                    <a:pt x="2032" y="6231"/>
                  </a:cubicBezTo>
                  <a:cubicBezTo>
                    <a:pt x="2101" y="6277"/>
                    <a:pt x="2169" y="6300"/>
                    <a:pt x="2238" y="6323"/>
                  </a:cubicBezTo>
                  <a:cubicBezTo>
                    <a:pt x="2272" y="6334"/>
                    <a:pt x="2312" y="6340"/>
                    <a:pt x="2352" y="6340"/>
                  </a:cubicBezTo>
                  <a:cubicBezTo>
                    <a:pt x="2392" y="6340"/>
                    <a:pt x="2432" y="6334"/>
                    <a:pt x="2466" y="6323"/>
                  </a:cubicBezTo>
                  <a:cubicBezTo>
                    <a:pt x="2557" y="6323"/>
                    <a:pt x="2648" y="6300"/>
                    <a:pt x="2740" y="6277"/>
                  </a:cubicBezTo>
                  <a:cubicBezTo>
                    <a:pt x="2785" y="6277"/>
                    <a:pt x="2831" y="6254"/>
                    <a:pt x="2877" y="6231"/>
                  </a:cubicBezTo>
                  <a:lnTo>
                    <a:pt x="2900" y="6231"/>
                  </a:lnTo>
                  <a:cubicBezTo>
                    <a:pt x="3037" y="6163"/>
                    <a:pt x="3128" y="6117"/>
                    <a:pt x="3242" y="6049"/>
                  </a:cubicBezTo>
                  <a:cubicBezTo>
                    <a:pt x="3333" y="6003"/>
                    <a:pt x="3402" y="5935"/>
                    <a:pt x="3470" y="5889"/>
                  </a:cubicBezTo>
                  <a:cubicBezTo>
                    <a:pt x="3561" y="5843"/>
                    <a:pt x="3630" y="5775"/>
                    <a:pt x="3721" y="5729"/>
                  </a:cubicBezTo>
                  <a:cubicBezTo>
                    <a:pt x="3744" y="5706"/>
                    <a:pt x="3767" y="5684"/>
                    <a:pt x="3813" y="5661"/>
                  </a:cubicBezTo>
                  <a:cubicBezTo>
                    <a:pt x="3881" y="5592"/>
                    <a:pt x="3950" y="5547"/>
                    <a:pt x="4018" y="5501"/>
                  </a:cubicBezTo>
                  <a:cubicBezTo>
                    <a:pt x="4086" y="5433"/>
                    <a:pt x="4155" y="5364"/>
                    <a:pt x="4201" y="5318"/>
                  </a:cubicBezTo>
                  <a:cubicBezTo>
                    <a:pt x="4338" y="5204"/>
                    <a:pt x="4452" y="5090"/>
                    <a:pt x="4566" y="4976"/>
                  </a:cubicBezTo>
                  <a:cubicBezTo>
                    <a:pt x="4794" y="4748"/>
                    <a:pt x="5022" y="4520"/>
                    <a:pt x="5251" y="4291"/>
                  </a:cubicBezTo>
                  <a:cubicBezTo>
                    <a:pt x="5502" y="4017"/>
                    <a:pt x="5753" y="3766"/>
                    <a:pt x="5981" y="3515"/>
                  </a:cubicBezTo>
                  <a:cubicBezTo>
                    <a:pt x="6049" y="3447"/>
                    <a:pt x="6095" y="3378"/>
                    <a:pt x="6164" y="3310"/>
                  </a:cubicBezTo>
                  <a:cubicBezTo>
                    <a:pt x="6209" y="3241"/>
                    <a:pt x="6255" y="3173"/>
                    <a:pt x="6323" y="3104"/>
                  </a:cubicBezTo>
                  <a:cubicBezTo>
                    <a:pt x="6437" y="2945"/>
                    <a:pt x="6552" y="2785"/>
                    <a:pt x="6643" y="2625"/>
                  </a:cubicBezTo>
                  <a:cubicBezTo>
                    <a:pt x="6757" y="2488"/>
                    <a:pt x="6848" y="2351"/>
                    <a:pt x="6940" y="2214"/>
                  </a:cubicBezTo>
                  <a:cubicBezTo>
                    <a:pt x="6985" y="2146"/>
                    <a:pt x="7031" y="2077"/>
                    <a:pt x="7077" y="2009"/>
                  </a:cubicBezTo>
                  <a:cubicBezTo>
                    <a:pt x="7122" y="1917"/>
                    <a:pt x="7191" y="1849"/>
                    <a:pt x="7236" y="1781"/>
                  </a:cubicBezTo>
                  <a:cubicBezTo>
                    <a:pt x="7328" y="1621"/>
                    <a:pt x="7396" y="1484"/>
                    <a:pt x="7487" y="1347"/>
                  </a:cubicBezTo>
                  <a:cubicBezTo>
                    <a:pt x="7579" y="1187"/>
                    <a:pt x="7693" y="1050"/>
                    <a:pt x="7784" y="890"/>
                  </a:cubicBezTo>
                  <a:cubicBezTo>
                    <a:pt x="7853" y="753"/>
                    <a:pt x="7921" y="639"/>
                    <a:pt x="7990" y="502"/>
                  </a:cubicBezTo>
                  <a:cubicBezTo>
                    <a:pt x="8012" y="434"/>
                    <a:pt x="8035" y="388"/>
                    <a:pt x="8058" y="320"/>
                  </a:cubicBezTo>
                  <a:cubicBezTo>
                    <a:pt x="8058" y="274"/>
                    <a:pt x="8081" y="251"/>
                    <a:pt x="8081" y="206"/>
                  </a:cubicBezTo>
                  <a:cubicBezTo>
                    <a:pt x="8081" y="183"/>
                    <a:pt x="8104" y="137"/>
                    <a:pt x="8127" y="91"/>
                  </a:cubicBezTo>
                  <a:cubicBezTo>
                    <a:pt x="8127" y="69"/>
                    <a:pt x="8104" y="23"/>
                    <a:pt x="8058" y="0"/>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15"/>
            <p:cNvSpPr/>
            <p:nvPr/>
          </p:nvSpPr>
          <p:spPr>
            <a:xfrm>
              <a:off x="7061750" y="1035175"/>
              <a:ext cx="109000" cy="125225"/>
            </a:xfrm>
            <a:custGeom>
              <a:avLst/>
              <a:gdLst/>
              <a:ahLst/>
              <a:cxnLst/>
              <a:rect l="l" t="t" r="r" b="b"/>
              <a:pathLst>
                <a:path w="4360" h="5009" extrusionOk="0">
                  <a:moveTo>
                    <a:pt x="4131" y="1"/>
                  </a:moveTo>
                  <a:cubicBezTo>
                    <a:pt x="4086" y="23"/>
                    <a:pt x="4063" y="46"/>
                    <a:pt x="4017" y="69"/>
                  </a:cubicBezTo>
                  <a:cubicBezTo>
                    <a:pt x="4017" y="92"/>
                    <a:pt x="3994" y="92"/>
                    <a:pt x="3994" y="115"/>
                  </a:cubicBezTo>
                  <a:lnTo>
                    <a:pt x="3903" y="206"/>
                  </a:lnTo>
                  <a:cubicBezTo>
                    <a:pt x="3835" y="274"/>
                    <a:pt x="3766" y="343"/>
                    <a:pt x="3698" y="411"/>
                  </a:cubicBezTo>
                  <a:cubicBezTo>
                    <a:pt x="3629" y="457"/>
                    <a:pt x="3584" y="526"/>
                    <a:pt x="3515" y="571"/>
                  </a:cubicBezTo>
                  <a:cubicBezTo>
                    <a:pt x="3447" y="640"/>
                    <a:pt x="3401" y="685"/>
                    <a:pt x="3333" y="754"/>
                  </a:cubicBezTo>
                  <a:cubicBezTo>
                    <a:pt x="3264" y="822"/>
                    <a:pt x="3218" y="891"/>
                    <a:pt x="3173" y="982"/>
                  </a:cubicBezTo>
                  <a:cubicBezTo>
                    <a:pt x="3150" y="1028"/>
                    <a:pt x="3104" y="1073"/>
                    <a:pt x="3081" y="1142"/>
                  </a:cubicBezTo>
                  <a:cubicBezTo>
                    <a:pt x="3059" y="1187"/>
                    <a:pt x="3013" y="1233"/>
                    <a:pt x="2990" y="1302"/>
                  </a:cubicBezTo>
                  <a:cubicBezTo>
                    <a:pt x="2967" y="1347"/>
                    <a:pt x="2922" y="1393"/>
                    <a:pt x="2899" y="1461"/>
                  </a:cubicBezTo>
                  <a:cubicBezTo>
                    <a:pt x="2853" y="1553"/>
                    <a:pt x="2808" y="1621"/>
                    <a:pt x="2762" y="1712"/>
                  </a:cubicBezTo>
                  <a:cubicBezTo>
                    <a:pt x="2716" y="1804"/>
                    <a:pt x="2671" y="1872"/>
                    <a:pt x="2625" y="1964"/>
                  </a:cubicBezTo>
                  <a:cubicBezTo>
                    <a:pt x="2556" y="2078"/>
                    <a:pt x="2488" y="2169"/>
                    <a:pt x="2420" y="2283"/>
                  </a:cubicBezTo>
                  <a:cubicBezTo>
                    <a:pt x="2351" y="2397"/>
                    <a:pt x="2283" y="2488"/>
                    <a:pt x="2214" y="2603"/>
                  </a:cubicBezTo>
                  <a:cubicBezTo>
                    <a:pt x="2123" y="2717"/>
                    <a:pt x="2009" y="2854"/>
                    <a:pt x="1917" y="2968"/>
                  </a:cubicBezTo>
                  <a:cubicBezTo>
                    <a:pt x="1872" y="3036"/>
                    <a:pt x="1803" y="3105"/>
                    <a:pt x="1735" y="3173"/>
                  </a:cubicBezTo>
                  <a:cubicBezTo>
                    <a:pt x="1712" y="3219"/>
                    <a:pt x="1666" y="3265"/>
                    <a:pt x="1621" y="3310"/>
                  </a:cubicBezTo>
                  <a:lnTo>
                    <a:pt x="1621" y="3333"/>
                  </a:lnTo>
                  <a:cubicBezTo>
                    <a:pt x="1598" y="3356"/>
                    <a:pt x="1575" y="3379"/>
                    <a:pt x="1552" y="3401"/>
                  </a:cubicBezTo>
                  <a:cubicBezTo>
                    <a:pt x="1506" y="3424"/>
                    <a:pt x="1484" y="3470"/>
                    <a:pt x="1438" y="3493"/>
                  </a:cubicBezTo>
                  <a:cubicBezTo>
                    <a:pt x="1370" y="3584"/>
                    <a:pt x="1301" y="3675"/>
                    <a:pt x="1210" y="3744"/>
                  </a:cubicBezTo>
                  <a:cubicBezTo>
                    <a:pt x="1141" y="3835"/>
                    <a:pt x="1073" y="3926"/>
                    <a:pt x="982" y="4018"/>
                  </a:cubicBezTo>
                  <a:cubicBezTo>
                    <a:pt x="959" y="4063"/>
                    <a:pt x="913" y="4109"/>
                    <a:pt x="890" y="4155"/>
                  </a:cubicBezTo>
                  <a:cubicBezTo>
                    <a:pt x="867" y="4155"/>
                    <a:pt x="845" y="4178"/>
                    <a:pt x="845" y="4200"/>
                  </a:cubicBezTo>
                  <a:cubicBezTo>
                    <a:pt x="822" y="4223"/>
                    <a:pt x="799" y="4246"/>
                    <a:pt x="776" y="4269"/>
                  </a:cubicBezTo>
                  <a:cubicBezTo>
                    <a:pt x="708" y="4337"/>
                    <a:pt x="639" y="4383"/>
                    <a:pt x="593" y="4451"/>
                  </a:cubicBezTo>
                  <a:cubicBezTo>
                    <a:pt x="457" y="4588"/>
                    <a:pt x="320" y="4703"/>
                    <a:pt x="183" y="4817"/>
                  </a:cubicBezTo>
                  <a:cubicBezTo>
                    <a:pt x="183" y="4817"/>
                    <a:pt x="160" y="4817"/>
                    <a:pt x="160" y="4839"/>
                  </a:cubicBezTo>
                  <a:lnTo>
                    <a:pt x="137" y="4839"/>
                  </a:lnTo>
                  <a:cubicBezTo>
                    <a:pt x="114" y="4862"/>
                    <a:pt x="68" y="4885"/>
                    <a:pt x="46" y="4908"/>
                  </a:cubicBezTo>
                  <a:cubicBezTo>
                    <a:pt x="23" y="4931"/>
                    <a:pt x="0" y="4954"/>
                    <a:pt x="23" y="4976"/>
                  </a:cubicBezTo>
                  <a:cubicBezTo>
                    <a:pt x="39" y="4993"/>
                    <a:pt x="55" y="5009"/>
                    <a:pt x="71" y="5009"/>
                  </a:cubicBezTo>
                  <a:cubicBezTo>
                    <a:pt x="78" y="5009"/>
                    <a:pt x="85" y="5006"/>
                    <a:pt x="91" y="4999"/>
                  </a:cubicBezTo>
                  <a:cubicBezTo>
                    <a:pt x="137" y="4976"/>
                    <a:pt x="183" y="4954"/>
                    <a:pt x="205" y="4908"/>
                  </a:cubicBezTo>
                  <a:cubicBezTo>
                    <a:pt x="251" y="4885"/>
                    <a:pt x="297" y="4862"/>
                    <a:pt x="320" y="4817"/>
                  </a:cubicBezTo>
                  <a:cubicBezTo>
                    <a:pt x="411" y="4748"/>
                    <a:pt x="502" y="4680"/>
                    <a:pt x="571" y="4611"/>
                  </a:cubicBezTo>
                  <a:cubicBezTo>
                    <a:pt x="662" y="4543"/>
                    <a:pt x="730" y="4474"/>
                    <a:pt x="822" y="4406"/>
                  </a:cubicBezTo>
                  <a:cubicBezTo>
                    <a:pt x="833" y="4417"/>
                    <a:pt x="850" y="4423"/>
                    <a:pt x="870" y="4423"/>
                  </a:cubicBezTo>
                  <a:cubicBezTo>
                    <a:pt x="890" y="4423"/>
                    <a:pt x="913" y="4417"/>
                    <a:pt x="936" y="4406"/>
                  </a:cubicBezTo>
                  <a:cubicBezTo>
                    <a:pt x="982" y="4383"/>
                    <a:pt x="1027" y="4337"/>
                    <a:pt x="1073" y="4315"/>
                  </a:cubicBezTo>
                  <a:cubicBezTo>
                    <a:pt x="1096" y="4269"/>
                    <a:pt x="1141" y="4223"/>
                    <a:pt x="1187" y="4200"/>
                  </a:cubicBezTo>
                  <a:cubicBezTo>
                    <a:pt x="1255" y="4132"/>
                    <a:pt x="1301" y="4063"/>
                    <a:pt x="1370" y="3995"/>
                  </a:cubicBezTo>
                  <a:cubicBezTo>
                    <a:pt x="1506" y="3835"/>
                    <a:pt x="1666" y="3698"/>
                    <a:pt x="1803" y="3538"/>
                  </a:cubicBezTo>
                  <a:cubicBezTo>
                    <a:pt x="1872" y="3470"/>
                    <a:pt x="1917" y="3401"/>
                    <a:pt x="1986" y="3333"/>
                  </a:cubicBezTo>
                  <a:cubicBezTo>
                    <a:pt x="2054" y="3265"/>
                    <a:pt x="2123" y="3196"/>
                    <a:pt x="2191" y="3105"/>
                  </a:cubicBezTo>
                  <a:cubicBezTo>
                    <a:pt x="2305" y="2991"/>
                    <a:pt x="2420" y="2854"/>
                    <a:pt x="2534" y="2717"/>
                  </a:cubicBezTo>
                  <a:cubicBezTo>
                    <a:pt x="2556" y="2694"/>
                    <a:pt x="2579" y="2648"/>
                    <a:pt x="2579" y="2625"/>
                  </a:cubicBezTo>
                  <a:cubicBezTo>
                    <a:pt x="2579" y="2648"/>
                    <a:pt x="2579" y="2648"/>
                    <a:pt x="2579" y="2648"/>
                  </a:cubicBezTo>
                  <a:cubicBezTo>
                    <a:pt x="2579" y="2648"/>
                    <a:pt x="2602" y="2625"/>
                    <a:pt x="2602" y="2625"/>
                  </a:cubicBezTo>
                  <a:lnTo>
                    <a:pt x="2602" y="2625"/>
                  </a:lnTo>
                  <a:cubicBezTo>
                    <a:pt x="2579" y="2625"/>
                    <a:pt x="2579" y="2648"/>
                    <a:pt x="2579" y="2648"/>
                  </a:cubicBezTo>
                  <a:lnTo>
                    <a:pt x="2579" y="2648"/>
                  </a:lnTo>
                  <a:cubicBezTo>
                    <a:pt x="2579" y="2625"/>
                    <a:pt x="2602" y="2625"/>
                    <a:pt x="2602" y="2603"/>
                  </a:cubicBezTo>
                  <a:cubicBezTo>
                    <a:pt x="2602" y="2603"/>
                    <a:pt x="2625" y="2603"/>
                    <a:pt x="2625" y="2580"/>
                  </a:cubicBezTo>
                  <a:cubicBezTo>
                    <a:pt x="2625" y="2580"/>
                    <a:pt x="2625" y="2603"/>
                    <a:pt x="2625" y="2603"/>
                  </a:cubicBezTo>
                  <a:cubicBezTo>
                    <a:pt x="2648" y="2557"/>
                    <a:pt x="2671" y="2511"/>
                    <a:pt x="2693" y="2466"/>
                  </a:cubicBezTo>
                  <a:cubicBezTo>
                    <a:pt x="2693" y="2466"/>
                    <a:pt x="2693" y="2488"/>
                    <a:pt x="2693" y="2488"/>
                  </a:cubicBezTo>
                  <a:cubicBezTo>
                    <a:pt x="2716" y="2466"/>
                    <a:pt x="2716" y="2443"/>
                    <a:pt x="2739" y="2443"/>
                  </a:cubicBezTo>
                  <a:lnTo>
                    <a:pt x="2716" y="2443"/>
                  </a:lnTo>
                  <a:cubicBezTo>
                    <a:pt x="2785" y="2374"/>
                    <a:pt x="2830" y="2283"/>
                    <a:pt x="2899" y="2215"/>
                  </a:cubicBezTo>
                  <a:cubicBezTo>
                    <a:pt x="2944" y="2146"/>
                    <a:pt x="2990" y="2078"/>
                    <a:pt x="3013" y="2032"/>
                  </a:cubicBezTo>
                  <a:cubicBezTo>
                    <a:pt x="3081" y="1941"/>
                    <a:pt x="3127" y="1872"/>
                    <a:pt x="3173" y="1781"/>
                  </a:cubicBezTo>
                  <a:cubicBezTo>
                    <a:pt x="3196" y="1781"/>
                    <a:pt x="3241" y="1758"/>
                    <a:pt x="3287" y="1735"/>
                  </a:cubicBezTo>
                  <a:cubicBezTo>
                    <a:pt x="3310" y="1690"/>
                    <a:pt x="3355" y="1644"/>
                    <a:pt x="3378" y="1621"/>
                  </a:cubicBezTo>
                  <a:cubicBezTo>
                    <a:pt x="3401" y="1575"/>
                    <a:pt x="3424" y="1530"/>
                    <a:pt x="3469" y="1507"/>
                  </a:cubicBezTo>
                  <a:cubicBezTo>
                    <a:pt x="3515" y="1416"/>
                    <a:pt x="3561" y="1347"/>
                    <a:pt x="3629" y="1256"/>
                  </a:cubicBezTo>
                  <a:cubicBezTo>
                    <a:pt x="3721" y="1119"/>
                    <a:pt x="3835" y="982"/>
                    <a:pt x="3926" y="845"/>
                  </a:cubicBezTo>
                  <a:cubicBezTo>
                    <a:pt x="3926" y="845"/>
                    <a:pt x="3949" y="822"/>
                    <a:pt x="3949" y="822"/>
                  </a:cubicBezTo>
                  <a:lnTo>
                    <a:pt x="3949" y="799"/>
                  </a:lnTo>
                  <a:cubicBezTo>
                    <a:pt x="4017" y="731"/>
                    <a:pt x="4063" y="640"/>
                    <a:pt x="4131" y="571"/>
                  </a:cubicBezTo>
                  <a:cubicBezTo>
                    <a:pt x="4154" y="526"/>
                    <a:pt x="4200" y="480"/>
                    <a:pt x="4223" y="434"/>
                  </a:cubicBezTo>
                  <a:cubicBezTo>
                    <a:pt x="4246" y="411"/>
                    <a:pt x="4246" y="389"/>
                    <a:pt x="4268" y="366"/>
                  </a:cubicBezTo>
                  <a:cubicBezTo>
                    <a:pt x="4268" y="343"/>
                    <a:pt x="4291" y="343"/>
                    <a:pt x="4291" y="320"/>
                  </a:cubicBezTo>
                  <a:cubicBezTo>
                    <a:pt x="4314" y="297"/>
                    <a:pt x="4337" y="274"/>
                    <a:pt x="4337" y="229"/>
                  </a:cubicBezTo>
                  <a:cubicBezTo>
                    <a:pt x="4360" y="206"/>
                    <a:pt x="4360" y="206"/>
                    <a:pt x="4360" y="183"/>
                  </a:cubicBezTo>
                  <a:cubicBezTo>
                    <a:pt x="4360" y="137"/>
                    <a:pt x="4337" y="115"/>
                    <a:pt x="4337" y="92"/>
                  </a:cubicBezTo>
                  <a:cubicBezTo>
                    <a:pt x="4291" y="46"/>
                    <a:pt x="4246" y="1"/>
                    <a:pt x="4177"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15"/>
            <p:cNvSpPr/>
            <p:nvPr/>
          </p:nvSpPr>
          <p:spPr>
            <a:xfrm>
              <a:off x="7133650" y="1034025"/>
              <a:ext cx="51950" cy="80500"/>
            </a:xfrm>
            <a:custGeom>
              <a:avLst/>
              <a:gdLst/>
              <a:ahLst/>
              <a:cxnLst/>
              <a:rect l="l" t="t" r="r" b="b"/>
              <a:pathLst>
                <a:path w="2078" h="3220" extrusionOk="0">
                  <a:moveTo>
                    <a:pt x="2031" y="1"/>
                  </a:moveTo>
                  <a:cubicBezTo>
                    <a:pt x="2009" y="1"/>
                    <a:pt x="1986" y="24"/>
                    <a:pt x="1986" y="24"/>
                  </a:cubicBezTo>
                  <a:cubicBezTo>
                    <a:pt x="1963" y="92"/>
                    <a:pt x="1940" y="161"/>
                    <a:pt x="1917" y="229"/>
                  </a:cubicBezTo>
                  <a:cubicBezTo>
                    <a:pt x="1872" y="298"/>
                    <a:pt x="1849" y="366"/>
                    <a:pt x="1803" y="435"/>
                  </a:cubicBezTo>
                  <a:cubicBezTo>
                    <a:pt x="1780" y="503"/>
                    <a:pt x="1735" y="594"/>
                    <a:pt x="1689" y="663"/>
                  </a:cubicBezTo>
                  <a:cubicBezTo>
                    <a:pt x="1666" y="731"/>
                    <a:pt x="1621" y="800"/>
                    <a:pt x="1575" y="868"/>
                  </a:cubicBezTo>
                  <a:cubicBezTo>
                    <a:pt x="1552" y="937"/>
                    <a:pt x="1506" y="1005"/>
                    <a:pt x="1461" y="1074"/>
                  </a:cubicBezTo>
                  <a:cubicBezTo>
                    <a:pt x="1415" y="1142"/>
                    <a:pt x="1370" y="1211"/>
                    <a:pt x="1324" y="1256"/>
                  </a:cubicBezTo>
                  <a:cubicBezTo>
                    <a:pt x="1233" y="1393"/>
                    <a:pt x="1164" y="1530"/>
                    <a:pt x="1073" y="1644"/>
                  </a:cubicBezTo>
                  <a:cubicBezTo>
                    <a:pt x="1050" y="1690"/>
                    <a:pt x="1027" y="1736"/>
                    <a:pt x="981" y="1781"/>
                  </a:cubicBezTo>
                  <a:cubicBezTo>
                    <a:pt x="936" y="1827"/>
                    <a:pt x="913" y="1873"/>
                    <a:pt x="867" y="1918"/>
                  </a:cubicBezTo>
                  <a:lnTo>
                    <a:pt x="890" y="1918"/>
                  </a:lnTo>
                  <a:cubicBezTo>
                    <a:pt x="845" y="1964"/>
                    <a:pt x="822" y="2010"/>
                    <a:pt x="776" y="2078"/>
                  </a:cubicBezTo>
                  <a:cubicBezTo>
                    <a:pt x="776" y="2055"/>
                    <a:pt x="776" y="2055"/>
                    <a:pt x="776" y="2055"/>
                  </a:cubicBezTo>
                  <a:cubicBezTo>
                    <a:pt x="776" y="2078"/>
                    <a:pt x="753" y="2101"/>
                    <a:pt x="730" y="2124"/>
                  </a:cubicBezTo>
                  <a:cubicBezTo>
                    <a:pt x="753" y="2101"/>
                    <a:pt x="753" y="2101"/>
                    <a:pt x="753" y="2101"/>
                  </a:cubicBezTo>
                  <a:lnTo>
                    <a:pt x="753" y="2101"/>
                  </a:lnTo>
                  <a:cubicBezTo>
                    <a:pt x="639" y="2238"/>
                    <a:pt x="548" y="2375"/>
                    <a:pt x="434" y="2489"/>
                  </a:cubicBezTo>
                  <a:cubicBezTo>
                    <a:pt x="365" y="2580"/>
                    <a:pt x="320" y="2649"/>
                    <a:pt x="251" y="2717"/>
                  </a:cubicBezTo>
                  <a:cubicBezTo>
                    <a:pt x="183" y="2786"/>
                    <a:pt x="114" y="2877"/>
                    <a:pt x="68" y="2945"/>
                  </a:cubicBezTo>
                  <a:lnTo>
                    <a:pt x="91" y="2923"/>
                  </a:lnTo>
                  <a:lnTo>
                    <a:pt x="91" y="2923"/>
                  </a:lnTo>
                  <a:cubicBezTo>
                    <a:pt x="68" y="2946"/>
                    <a:pt x="45" y="2969"/>
                    <a:pt x="23" y="3014"/>
                  </a:cubicBezTo>
                  <a:cubicBezTo>
                    <a:pt x="23" y="3037"/>
                    <a:pt x="0" y="3059"/>
                    <a:pt x="0" y="3082"/>
                  </a:cubicBezTo>
                  <a:cubicBezTo>
                    <a:pt x="0" y="3128"/>
                    <a:pt x="23" y="3151"/>
                    <a:pt x="46" y="3196"/>
                  </a:cubicBezTo>
                  <a:cubicBezTo>
                    <a:pt x="91" y="3219"/>
                    <a:pt x="114" y="3219"/>
                    <a:pt x="160" y="3219"/>
                  </a:cubicBezTo>
                  <a:cubicBezTo>
                    <a:pt x="205" y="3219"/>
                    <a:pt x="251" y="3219"/>
                    <a:pt x="274" y="3174"/>
                  </a:cubicBezTo>
                  <a:cubicBezTo>
                    <a:pt x="297" y="3128"/>
                    <a:pt x="342" y="3105"/>
                    <a:pt x="388" y="3059"/>
                  </a:cubicBezTo>
                  <a:cubicBezTo>
                    <a:pt x="411" y="3014"/>
                    <a:pt x="457" y="2991"/>
                    <a:pt x="479" y="2945"/>
                  </a:cubicBezTo>
                  <a:cubicBezTo>
                    <a:pt x="571" y="2854"/>
                    <a:pt x="616" y="2763"/>
                    <a:pt x="685" y="2694"/>
                  </a:cubicBezTo>
                  <a:cubicBezTo>
                    <a:pt x="685" y="2671"/>
                    <a:pt x="685" y="2671"/>
                    <a:pt x="708" y="2671"/>
                  </a:cubicBezTo>
                  <a:lnTo>
                    <a:pt x="685" y="2671"/>
                  </a:lnTo>
                  <a:cubicBezTo>
                    <a:pt x="685" y="2671"/>
                    <a:pt x="708" y="2671"/>
                    <a:pt x="708" y="2649"/>
                  </a:cubicBezTo>
                  <a:cubicBezTo>
                    <a:pt x="708" y="2671"/>
                    <a:pt x="708" y="2671"/>
                    <a:pt x="708" y="2671"/>
                  </a:cubicBezTo>
                  <a:cubicBezTo>
                    <a:pt x="799" y="2534"/>
                    <a:pt x="913" y="2375"/>
                    <a:pt x="1004" y="2238"/>
                  </a:cubicBezTo>
                  <a:cubicBezTo>
                    <a:pt x="1050" y="2169"/>
                    <a:pt x="1096" y="2078"/>
                    <a:pt x="1141" y="2010"/>
                  </a:cubicBezTo>
                  <a:lnTo>
                    <a:pt x="1278" y="1758"/>
                  </a:lnTo>
                  <a:cubicBezTo>
                    <a:pt x="1324" y="1667"/>
                    <a:pt x="1370" y="1576"/>
                    <a:pt x="1415" y="1507"/>
                  </a:cubicBezTo>
                  <a:cubicBezTo>
                    <a:pt x="1438" y="1462"/>
                    <a:pt x="1461" y="1416"/>
                    <a:pt x="1484" y="1370"/>
                  </a:cubicBezTo>
                  <a:cubicBezTo>
                    <a:pt x="1506" y="1325"/>
                    <a:pt x="1529" y="1279"/>
                    <a:pt x="1552" y="1256"/>
                  </a:cubicBezTo>
                  <a:cubicBezTo>
                    <a:pt x="1575" y="1211"/>
                    <a:pt x="1598" y="1165"/>
                    <a:pt x="1621" y="1119"/>
                  </a:cubicBezTo>
                  <a:cubicBezTo>
                    <a:pt x="1643" y="1096"/>
                    <a:pt x="1666" y="1051"/>
                    <a:pt x="1666" y="1005"/>
                  </a:cubicBezTo>
                  <a:cubicBezTo>
                    <a:pt x="1712" y="891"/>
                    <a:pt x="1758" y="800"/>
                    <a:pt x="1780" y="708"/>
                  </a:cubicBezTo>
                  <a:cubicBezTo>
                    <a:pt x="1826" y="663"/>
                    <a:pt x="1849" y="594"/>
                    <a:pt x="1872" y="549"/>
                  </a:cubicBezTo>
                  <a:cubicBezTo>
                    <a:pt x="1895" y="503"/>
                    <a:pt x="1917" y="435"/>
                    <a:pt x="1940" y="389"/>
                  </a:cubicBezTo>
                  <a:cubicBezTo>
                    <a:pt x="1986" y="275"/>
                    <a:pt x="2031" y="183"/>
                    <a:pt x="2077" y="69"/>
                  </a:cubicBezTo>
                  <a:cubicBezTo>
                    <a:pt x="2077" y="47"/>
                    <a:pt x="2077" y="24"/>
                    <a:pt x="2054" y="24"/>
                  </a:cubicBezTo>
                  <a:cubicBezTo>
                    <a:pt x="2054" y="1"/>
                    <a:pt x="2031" y="1"/>
                    <a:pt x="2031"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15"/>
            <p:cNvSpPr/>
            <p:nvPr/>
          </p:nvSpPr>
          <p:spPr>
            <a:xfrm>
              <a:off x="6876850" y="972400"/>
              <a:ext cx="45100" cy="46100"/>
            </a:xfrm>
            <a:custGeom>
              <a:avLst/>
              <a:gdLst/>
              <a:ahLst/>
              <a:cxnLst/>
              <a:rect l="l" t="t" r="r" b="b"/>
              <a:pathLst>
                <a:path w="1804" h="1844" extrusionOk="0">
                  <a:moveTo>
                    <a:pt x="1233" y="1"/>
                  </a:moveTo>
                  <a:cubicBezTo>
                    <a:pt x="1210" y="1"/>
                    <a:pt x="1165" y="1"/>
                    <a:pt x="1142" y="24"/>
                  </a:cubicBezTo>
                  <a:cubicBezTo>
                    <a:pt x="1119" y="24"/>
                    <a:pt x="1096" y="46"/>
                    <a:pt x="1051" y="46"/>
                  </a:cubicBezTo>
                  <a:cubicBezTo>
                    <a:pt x="1005" y="92"/>
                    <a:pt x="959" y="138"/>
                    <a:pt x="891" y="161"/>
                  </a:cubicBezTo>
                  <a:cubicBezTo>
                    <a:pt x="868" y="206"/>
                    <a:pt x="822" y="252"/>
                    <a:pt x="777" y="275"/>
                  </a:cubicBezTo>
                  <a:cubicBezTo>
                    <a:pt x="708" y="343"/>
                    <a:pt x="640" y="412"/>
                    <a:pt x="571" y="480"/>
                  </a:cubicBezTo>
                  <a:cubicBezTo>
                    <a:pt x="480" y="571"/>
                    <a:pt x="389" y="640"/>
                    <a:pt x="297" y="731"/>
                  </a:cubicBezTo>
                  <a:cubicBezTo>
                    <a:pt x="252" y="777"/>
                    <a:pt x="229" y="822"/>
                    <a:pt x="183" y="845"/>
                  </a:cubicBezTo>
                  <a:cubicBezTo>
                    <a:pt x="160" y="868"/>
                    <a:pt x="138" y="891"/>
                    <a:pt x="115" y="914"/>
                  </a:cubicBezTo>
                  <a:cubicBezTo>
                    <a:pt x="92" y="914"/>
                    <a:pt x="92" y="937"/>
                    <a:pt x="92" y="937"/>
                  </a:cubicBezTo>
                  <a:cubicBezTo>
                    <a:pt x="69" y="959"/>
                    <a:pt x="46" y="982"/>
                    <a:pt x="23" y="1005"/>
                  </a:cubicBezTo>
                  <a:cubicBezTo>
                    <a:pt x="1" y="1028"/>
                    <a:pt x="1" y="1074"/>
                    <a:pt x="23" y="1119"/>
                  </a:cubicBezTo>
                  <a:cubicBezTo>
                    <a:pt x="23" y="1142"/>
                    <a:pt x="46" y="1165"/>
                    <a:pt x="69" y="1188"/>
                  </a:cubicBezTo>
                  <a:cubicBezTo>
                    <a:pt x="69" y="1210"/>
                    <a:pt x="92" y="1210"/>
                    <a:pt x="92" y="1210"/>
                  </a:cubicBezTo>
                  <a:cubicBezTo>
                    <a:pt x="92" y="1233"/>
                    <a:pt x="92" y="1233"/>
                    <a:pt x="92" y="1256"/>
                  </a:cubicBezTo>
                  <a:cubicBezTo>
                    <a:pt x="115" y="1302"/>
                    <a:pt x="138" y="1325"/>
                    <a:pt x="183" y="1347"/>
                  </a:cubicBezTo>
                  <a:lnTo>
                    <a:pt x="183" y="1370"/>
                  </a:lnTo>
                  <a:cubicBezTo>
                    <a:pt x="160" y="1416"/>
                    <a:pt x="183" y="1484"/>
                    <a:pt x="229" y="1530"/>
                  </a:cubicBezTo>
                  <a:cubicBezTo>
                    <a:pt x="229" y="1553"/>
                    <a:pt x="229" y="1599"/>
                    <a:pt x="229" y="1621"/>
                  </a:cubicBezTo>
                  <a:cubicBezTo>
                    <a:pt x="229" y="1644"/>
                    <a:pt x="252" y="1644"/>
                    <a:pt x="252" y="1667"/>
                  </a:cubicBezTo>
                  <a:cubicBezTo>
                    <a:pt x="275" y="1690"/>
                    <a:pt x="297" y="1713"/>
                    <a:pt x="320" y="1735"/>
                  </a:cubicBezTo>
                  <a:cubicBezTo>
                    <a:pt x="320" y="1735"/>
                    <a:pt x="343" y="1735"/>
                    <a:pt x="343" y="1758"/>
                  </a:cubicBezTo>
                  <a:cubicBezTo>
                    <a:pt x="366" y="1781"/>
                    <a:pt x="389" y="1804"/>
                    <a:pt x="411" y="1827"/>
                  </a:cubicBezTo>
                  <a:cubicBezTo>
                    <a:pt x="423" y="1838"/>
                    <a:pt x="440" y="1844"/>
                    <a:pt x="457" y="1844"/>
                  </a:cubicBezTo>
                  <a:cubicBezTo>
                    <a:pt x="474" y="1844"/>
                    <a:pt x="491" y="1838"/>
                    <a:pt x="503" y="1827"/>
                  </a:cubicBezTo>
                  <a:cubicBezTo>
                    <a:pt x="548" y="1804"/>
                    <a:pt x="571" y="1781"/>
                    <a:pt x="594" y="1758"/>
                  </a:cubicBezTo>
                  <a:lnTo>
                    <a:pt x="685" y="1690"/>
                  </a:lnTo>
                  <a:cubicBezTo>
                    <a:pt x="754" y="1644"/>
                    <a:pt x="822" y="1576"/>
                    <a:pt x="868" y="1530"/>
                  </a:cubicBezTo>
                  <a:cubicBezTo>
                    <a:pt x="1005" y="1416"/>
                    <a:pt x="1119" y="1325"/>
                    <a:pt x="1233" y="1210"/>
                  </a:cubicBezTo>
                  <a:cubicBezTo>
                    <a:pt x="1302" y="1165"/>
                    <a:pt x="1370" y="1119"/>
                    <a:pt x="1439" y="1074"/>
                  </a:cubicBezTo>
                  <a:cubicBezTo>
                    <a:pt x="1507" y="1028"/>
                    <a:pt x="1576" y="982"/>
                    <a:pt x="1644" y="937"/>
                  </a:cubicBezTo>
                  <a:cubicBezTo>
                    <a:pt x="1667" y="914"/>
                    <a:pt x="1690" y="891"/>
                    <a:pt x="1713" y="868"/>
                  </a:cubicBezTo>
                  <a:cubicBezTo>
                    <a:pt x="1735" y="845"/>
                    <a:pt x="1758" y="822"/>
                    <a:pt x="1781" y="822"/>
                  </a:cubicBezTo>
                  <a:cubicBezTo>
                    <a:pt x="1804" y="800"/>
                    <a:pt x="1804" y="754"/>
                    <a:pt x="1804" y="731"/>
                  </a:cubicBezTo>
                  <a:cubicBezTo>
                    <a:pt x="1781" y="708"/>
                    <a:pt x="1735" y="708"/>
                    <a:pt x="1713" y="708"/>
                  </a:cubicBezTo>
                  <a:cubicBezTo>
                    <a:pt x="1713" y="686"/>
                    <a:pt x="1690" y="663"/>
                    <a:pt x="1690" y="640"/>
                  </a:cubicBezTo>
                  <a:cubicBezTo>
                    <a:pt x="1644" y="571"/>
                    <a:pt x="1598" y="503"/>
                    <a:pt x="1576" y="412"/>
                  </a:cubicBezTo>
                  <a:cubicBezTo>
                    <a:pt x="1530" y="343"/>
                    <a:pt x="1507" y="252"/>
                    <a:pt x="1461" y="183"/>
                  </a:cubicBezTo>
                  <a:cubicBezTo>
                    <a:pt x="1439" y="161"/>
                    <a:pt x="1416" y="138"/>
                    <a:pt x="1416" y="115"/>
                  </a:cubicBezTo>
                  <a:cubicBezTo>
                    <a:pt x="1393" y="115"/>
                    <a:pt x="1393" y="92"/>
                    <a:pt x="1393" y="92"/>
                  </a:cubicBezTo>
                  <a:cubicBezTo>
                    <a:pt x="1370" y="69"/>
                    <a:pt x="1370" y="69"/>
                    <a:pt x="1347" y="46"/>
                  </a:cubicBezTo>
                  <a:cubicBezTo>
                    <a:pt x="1324" y="24"/>
                    <a:pt x="1302" y="1"/>
                    <a:pt x="1279" y="1"/>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15"/>
            <p:cNvSpPr/>
            <p:nvPr/>
          </p:nvSpPr>
          <p:spPr>
            <a:xfrm>
              <a:off x="6893975" y="1003800"/>
              <a:ext cx="37675" cy="29175"/>
            </a:xfrm>
            <a:custGeom>
              <a:avLst/>
              <a:gdLst/>
              <a:ahLst/>
              <a:cxnLst/>
              <a:rect l="l" t="t" r="r" b="b"/>
              <a:pathLst>
                <a:path w="1507" h="1167" extrusionOk="0">
                  <a:moveTo>
                    <a:pt x="1393" y="0"/>
                  </a:moveTo>
                  <a:cubicBezTo>
                    <a:pt x="1393" y="0"/>
                    <a:pt x="1370" y="0"/>
                    <a:pt x="1347" y="23"/>
                  </a:cubicBezTo>
                  <a:cubicBezTo>
                    <a:pt x="1324" y="23"/>
                    <a:pt x="1301" y="23"/>
                    <a:pt x="1279" y="46"/>
                  </a:cubicBezTo>
                  <a:cubicBezTo>
                    <a:pt x="1256" y="46"/>
                    <a:pt x="1233" y="69"/>
                    <a:pt x="1210" y="69"/>
                  </a:cubicBezTo>
                  <a:cubicBezTo>
                    <a:pt x="1164" y="114"/>
                    <a:pt x="1119" y="137"/>
                    <a:pt x="1050" y="183"/>
                  </a:cubicBezTo>
                  <a:cubicBezTo>
                    <a:pt x="982" y="228"/>
                    <a:pt x="913" y="274"/>
                    <a:pt x="845" y="343"/>
                  </a:cubicBezTo>
                  <a:cubicBezTo>
                    <a:pt x="799" y="365"/>
                    <a:pt x="754" y="388"/>
                    <a:pt x="731" y="411"/>
                  </a:cubicBezTo>
                  <a:cubicBezTo>
                    <a:pt x="685" y="434"/>
                    <a:pt x="639" y="479"/>
                    <a:pt x="594" y="502"/>
                  </a:cubicBezTo>
                  <a:cubicBezTo>
                    <a:pt x="548" y="525"/>
                    <a:pt x="503" y="571"/>
                    <a:pt x="457" y="594"/>
                  </a:cubicBezTo>
                  <a:cubicBezTo>
                    <a:pt x="366" y="662"/>
                    <a:pt x="274" y="731"/>
                    <a:pt x="206" y="799"/>
                  </a:cubicBezTo>
                  <a:cubicBezTo>
                    <a:pt x="160" y="822"/>
                    <a:pt x="137" y="845"/>
                    <a:pt x="115" y="868"/>
                  </a:cubicBezTo>
                  <a:cubicBezTo>
                    <a:pt x="92" y="890"/>
                    <a:pt x="69" y="913"/>
                    <a:pt x="46" y="936"/>
                  </a:cubicBezTo>
                  <a:cubicBezTo>
                    <a:pt x="0" y="982"/>
                    <a:pt x="0" y="1050"/>
                    <a:pt x="23" y="1096"/>
                  </a:cubicBezTo>
                  <a:cubicBezTo>
                    <a:pt x="46" y="1096"/>
                    <a:pt x="46" y="1119"/>
                    <a:pt x="69" y="1119"/>
                  </a:cubicBezTo>
                  <a:cubicBezTo>
                    <a:pt x="97" y="1147"/>
                    <a:pt x="134" y="1166"/>
                    <a:pt x="169" y="1166"/>
                  </a:cubicBezTo>
                  <a:cubicBezTo>
                    <a:pt x="190" y="1166"/>
                    <a:pt x="211" y="1159"/>
                    <a:pt x="229" y="1141"/>
                  </a:cubicBezTo>
                  <a:cubicBezTo>
                    <a:pt x="297" y="1119"/>
                    <a:pt x="343" y="1073"/>
                    <a:pt x="388" y="1027"/>
                  </a:cubicBezTo>
                  <a:cubicBezTo>
                    <a:pt x="434" y="982"/>
                    <a:pt x="480" y="959"/>
                    <a:pt x="503" y="913"/>
                  </a:cubicBezTo>
                  <a:cubicBezTo>
                    <a:pt x="594" y="845"/>
                    <a:pt x="685" y="776"/>
                    <a:pt x="776" y="708"/>
                  </a:cubicBezTo>
                  <a:cubicBezTo>
                    <a:pt x="868" y="616"/>
                    <a:pt x="982" y="548"/>
                    <a:pt x="1096" y="457"/>
                  </a:cubicBezTo>
                  <a:cubicBezTo>
                    <a:pt x="1164" y="411"/>
                    <a:pt x="1210" y="365"/>
                    <a:pt x="1279" y="343"/>
                  </a:cubicBezTo>
                  <a:cubicBezTo>
                    <a:pt x="1324" y="320"/>
                    <a:pt x="1347" y="297"/>
                    <a:pt x="1370" y="274"/>
                  </a:cubicBezTo>
                  <a:cubicBezTo>
                    <a:pt x="1393" y="274"/>
                    <a:pt x="1393" y="274"/>
                    <a:pt x="1416" y="251"/>
                  </a:cubicBezTo>
                  <a:cubicBezTo>
                    <a:pt x="1416" y="251"/>
                    <a:pt x="1438" y="251"/>
                    <a:pt x="1438" y="228"/>
                  </a:cubicBezTo>
                  <a:cubicBezTo>
                    <a:pt x="1484" y="206"/>
                    <a:pt x="1507" y="137"/>
                    <a:pt x="1507" y="91"/>
                  </a:cubicBezTo>
                  <a:cubicBezTo>
                    <a:pt x="1507" y="69"/>
                    <a:pt x="1507" y="46"/>
                    <a:pt x="1484" y="23"/>
                  </a:cubicBezTo>
                  <a:cubicBezTo>
                    <a:pt x="1484" y="23"/>
                    <a:pt x="1461" y="0"/>
                    <a:pt x="143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15"/>
            <p:cNvSpPr/>
            <p:nvPr/>
          </p:nvSpPr>
          <p:spPr>
            <a:xfrm>
              <a:off x="7174150" y="818325"/>
              <a:ext cx="81050" cy="38350"/>
            </a:xfrm>
            <a:custGeom>
              <a:avLst/>
              <a:gdLst/>
              <a:ahLst/>
              <a:cxnLst/>
              <a:rect l="l" t="t" r="r" b="b"/>
              <a:pathLst>
                <a:path w="3242" h="1534" extrusionOk="0">
                  <a:moveTo>
                    <a:pt x="2032" y="1"/>
                  </a:moveTo>
                  <a:cubicBezTo>
                    <a:pt x="1941" y="1"/>
                    <a:pt x="1849" y="24"/>
                    <a:pt x="1781" y="24"/>
                  </a:cubicBezTo>
                  <a:cubicBezTo>
                    <a:pt x="1667" y="47"/>
                    <a:pt x="1553" y="47"/>
                    <a:pt x="1439" y="92"/>
                  </a:cubicBezTo>
                  <a:cubicBezTo>
                    <a:pt x="1347" y="115"/>
                    <a:pt x="1256" y="138"/>
                    <a:pt x="1142" y="161"/>
                  </a:cubicBezTo>
                  <a:cubicBezTo>
                    <a:pt x="1051" y="206"/>
                    <a:pt x="936" y="252"/>
                    <a:pt x="845" y="298"/>
                  </a:cubicBezTo>
                  <a:cubicBezTo>
                    <a:pt x="754" y="343"/>
                    <a:pt x="640" y="389"/>
                    <a:pt x="548" y="457"/>
                  </a:cubicBezTo>
                  <a:cubicBezTo>
                    <a:pt x="457" y="503"/>
                    <a:pt x="389" y="549"/>
                    <a:pt x="297" y="594"/>
                  </a:cubicBezTo>
                  <a:cubicBezTo>
                    <a:pt x="252" y="640"/>
                    <a:pt x="206" y="663"/>
                    <a:pt x="160" y="686"/>
                  </a:cubicBezTo>
                  <a:cubicBezTo>
                    <a:pt x="138" y="709"/>
                    <a:pt x="115" y="731"/>
                    <a:pt x="92" y="754"/>
                  </a:cubicBezTo>
                  <a:cubicBezTo>
                    <a:pt x="69" y="754"/>
                    <a:pt x="46" y="800"/>
                    <a:pt x="46" y="823"/>
                  </a:cubicBezTo>
                  <a:cubicBezTo>
                    <a:pt x="23" y="845"/>
                    <a:pt x="1" y="868"/>
                    <a:pt x="1" y="914"/>
                  </a:cubicBezTo>
                  <a:cubicBezTo>
                    <a:pt x="1" y="960"/>
                    <a:pt x="23" y="1005"/>
                    <a:pt x="69" y="1051"/>
                  </a:cubicBezTo>
                  <a:cubicBezTo>
                    <a:pt x="92" y="1074"/>
                    <a:pt x="138" y="1097"/>
                    <a:pt x="183" y="1097"/>
                  </a:cubicBezTo>
                  <a:cubicBezTo>
                    <a:pt x="229" y="1119"/>
                    <a:pt x="275" y="1165"/>
                    <a:pt x="320" y="1188"/>
                  </a:cubicBezTo>
                  <a:cubicBezTo>
                    <a:pt x="343" y="1188"/>
                    <a:pt x="366" y="1211"/>
                    <a:pt x="389" y="1233"/>
                  </a:cubicBezTo>
                  <a:cubicBezTo>
                    <a:pt x="366" y="1233"/>
                    <a:pt x="366" y="1211"/>
                    <a:pt x="343" y="1211"/>
                  </a:cubicBezTo>
                  <a:lnTo>
                    <a:pt x="343" y="1211"/>
                  </a:lnTo>
                  <a:cubicBezTo>
                    <a:pt x="411" y="1256"/>
                    <a:pt x="480" y="1302"/>
                    <a:pt x="548" y="1370"/>
                  </a:cubicBezTo>
                  <a:cubicBezTo>
                    <a:pt x="571" y="1416"/>
                    <a:pt x="617" y="1462"/>
                    <a:pt x="663" y="1507"/>
                  </a:cubicBezTo>
                  <a:cubicBezTo>
                    <a:pt x="691" y="1527"/>
                    <a:pt x="724" y="1534"/>
                    <a:pt x="756" y="1534"/>
                  </a:cubicBezTo>
                  <a:cubicBezTo>
                    <a:pt x="800" y="1534"/>
                    <a:pt x="842" y="1521"/>
                    <a:pt x="868" y="1507"/>
                  </a:cubicBezTo>
                  <a:cubicBezTo>
                    <a:pt x="914" y="1485"/>
                    <a:pt x="936" y="1462"/>
                    <a:pt x="959" y="1439"/>
                  </a:cubicBezTo>
                  <a:cubicBezTo>
                    <a:pt x="982" y="1416"/>
                    <a:pt x="1028" y="1393"/>
                    <a:pt x="1051" y="1370"/>
                  </a:cubicBezTo>
                  <a:lnTo>
                    <a:pt x="1142" y="1279"/>
                  </a:lnTo>
                  <a:cubicBezTo>
                    <a:pt x="1210" y="1233"/>
                    <a:pt x="1279" y="1188"/>
                    <a:pt x="1347" y="1142"/>
                  </a:cubicBezTo>
                  <a:cubicBezTo>
                    <a:pt x="1416" y="1074"/>
                    <a:pt x="1507" y="1028"/>
                    <a:pt x="1598" y="960"/>
                  </a:cubicBezTo>
                  <a:cubicBezTo>
                    <a:pt x="1758" y="868"/>
                    <a:pt x="1941" y="777"/>
                    <a:pt x="2123" y="686"/>
                  </a:cubicBezTo>
                  <a:cubicBezTo>
                    <a:pt x="2260" y="640"/>
                    <a:pt x="2397" y="594"/>
                    <a:pt x="2534" y="549"/>
                  </a:cubicBezTo>
                  <a:lnTo>
                    <a:pt x="2785" y="549"/>
                  </a:lnTo>
                  <a:cubicBezTo>
                    <a:pt x="2854" y="572"/>
                    <a:pt x="2899" y="572"/>
                    <a:pt x="2968" y="594"/>
                  </a:cubicBezTo>
                  <a:cubicBezTo>
                    <a:pt x="2991" y="617"/>
                    <a:pt x="3014" y="617"/>
                    <a:pt x="3059" y="640"/>
                  </a:cubicBezTo>
                  <a:cubicBezTo>
                    <a:pt x="3074" y="640"/>
                    <a:pt x="3090" y="650"/>
                    <a:pt x="3105" y="650"/>
                  </a:cubicBezTo>
                  <a:cubicBezTo>
                    <a:pt x="3112" y="650"/>
                    <a:pt x="3120" y="648"/>
                    <a:pt x="3128" y="640"/>
                  </a:cubicBezTo>
                  <a:cubicBezTo>
                    <a:pt x="3173" y="640"/>
                    <a:pt x="3196" y="617"/>
                    <a:pt x="3196" y="594"/>
                  </a:cubicBezTo>
                  <a:cubicBezTo>
                    <a:pt x="3242" y="526"/>
                    <a:pt x="3219" y="457"/>
                    <a:pt x="3150" y="435"/>
                  </a:cubicBezTo>
                  <a:cubicBezTo>
                    <a:pt x="3105" y="412"/>
                    <a:pt x="3059" y="389"/>
                    <a:pt x="2991" y="366"/>
                  </a:cubicBezTo>
                  <a:cubicBezTo>
                    <a:pt x="2968" y="343"/>
                    <a:pt x="2922" y="343"/>
                    <a:pt x="2877" y="343"/>
                  </a:cubicBezTo>
                  <a:cubicBezTo>
                    <a:pt x="2877" y="275"/>
                    <a:pt x="2831" y="229"/>
                    <a:pt x="2785" y="229"/>
                  </a:cubicBezTo>
                  <a:cubicBezTo>
                    <a:pt x="2717" y="206"/>
                    <a:pt x="2648" y="206"/>
                    <a:pt x="2580" y="184"/>
                  </a:cubicBezTo>
                  <a:lnTo>
                    <a:pt x="2443" y="184"/>
                  </a:lnTo>
                  <a:cubicBezTo>
                    <a:pt x="2443" y="115"/>
                    <a:pt x="2374" y="47"/>
                    <a:pt x="2306" y="24"/>
                  </a:cubicBezTo>
                  <a:cubicBezTo>
                    <a:pt x="2260" y="24"/>
                    <a:pt x="2215" y="1"/>
                    <a:pt x="2169" y="1"/>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15"/>
            <p:cNvSpPr/>
            <p:nvPr/>
          </p:nvSpPr>
          <p:spPr>
            <a:xfrm>
              <a:off x="7208950" y="824050"/>
              <a:ext cx="29700" cy="8375"/>
            </a:xfrm>
            <a:custGeom>
              <a:avLst/>
              <a:gdLst/>
              <a:ahLst/>
              <a:cxnLst/>
              <a:rect l="l" t="t" r="r" b="b"/>
              <a:pathLst>
                <a:path w="1188" h="335" extrusionOk="0">
                  <a:moveTo>
                    <a:pt x="686" y="0"/>
                  </a:moveTo>
                  <a:cubicBezTo>
                    <a:pt x="617" y="0"/>
                    <a:pt x="549" y="23"/>
                    <a:pt x="503" y="46"/>
                  </a:cubicBezTo>
                  <a:cubicBezTo>
                    <a:pt x="389" y="69"/>
                    <a:pt x="298" y="91"/>
                    <a:pt x="206" y="137"/>
                  </a:cubicBezTo>
                  <a:cubicBezTo>
                    <a:pt x="161" y="160"/>
                    <a:pt x="92" y="206"/>
                    <a:pt x="47" y="228"/>
                  </a:cubicBezTo>
                  <a:cubicBezTo>
                    <a:pt x="1" y="251"/>
                    <a:pt x="1" y="274"/>
                    <a:pt x="24" y="297"/>
                  </a:cubicBezTo>
                  <a:cubicBezTo>
                    <a:pt x="24" y="324"/>
                    <a:pt x="39" y="335"/>
                    <a:pt x="57" y="335"/>
                  </a:cubicBezTo>
                  <a:cubicBezTo>
                    <a:pt x="69" y="335"/>
                    <a:pt x="83" y="329"/>
                    <a:pt x="92" y="320"/>
                  </a:cubicBezTo>
                  <a:cubicBezTo>
                    <a:pt x="161" y="297"/>
                    <a:pt x="206" y="274"/>
                    <a:pt x="275" y="251"/>
                  </a:cubicBezTo>
                  <a:lnTo>
                    <a:pt x="252" y="251"/>
                  </a:lnTo>
                  <a:cubicBezTo>
                    <a:pt x="321" y="228"/>
                    <a:pt x="389" y="206"/>
                    <a:pt x="457" y="183"/>
                  </a:cubicBezTo>
                  <a:cubicBezTo>
                    <a:pt x="549" y="160"/>
                    <a:pt x="617" y="137"/>
                    <a:pt x="686" y="114"/>
                  </a:cubicBezTo>
                  <a:lnTo>
                    <a:pt x="914" y="114"/>
                  </a:lnTo>
                  <a:cubicBezTo>
                    <a:pt x="937" y="114"/>
                    <a:pt x="960" y="114"/>
                    <a:pt x="982" y="137"/>
                  </a:cubicBezTo>
                  <a:cubicBezTo>
                    <a:pt x="1028" y="137"/>
                    <a:pt x="1051" y="137"/>
                    <a:pt x="1074" y="160"/>
                  </a:cubicBezTo>
                  <a:lnTo>
                    <a:pt x="1142" y="160"/>
                  </a:lnTo>
                  <a:cubicBezTo>
                    <a:pt x="1142" y="160"/>
                    <a:pt x="1165" y="160"/>
                    <a:pt x="1165" y="137"/>
                  </a:cubicBezTo>
                  <a:cubicBezTo>
                    <a:pt x="1188" y="114"/>
                    <a:pt x="1188" y="114"/>
                    <a:pt x="1165" y="91"/>
                  </a:cubicBezTo>
                  <a:cubicBezTo>
                    <a:pt x="1165" y="69"/>
                    <a:pt x="1165" y="69"/>
                    <a:pt x="1142" y="46"/>
                  </a:cubicBezTo>
                  <a:cubicBezTo>
                    <a:pt x="1097" y="46"/>
                    <a:pt x="1074" y="23"/>
                    <a:pt x="102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15"/>
            <p:cNvSpPr/>
            <p:nvPr/>
          </p:nvSpPr>
          <p:spPr>
            <a:xfrm>
              <a:off x="7206675" y="840025"/>
              <a:ext cx="40550" cy="22650"/>
            </a:xfrm>
            <a:custGeom>
              <a:avLst/>
              <a:gdLst/>
              <a:ahLst/>
              <a:cxnLst/>
              <a:rect l="l" t="t" r="r" b="b"/>
              <a:pathLst>
                <a:path w="1622" h="906" extrusionOk="0">
                  <a:moveTo>
                    <a:pt x="1553" y="0"/>
                  </a:moveTo>
                  <a:cubicBezTo>
                    <a:pt x="1439" y="23"/>
                    <a:pt x="1302" y="69"/>
                    <a:pt x="1165" y="114"/>
                  </a:cubicBezTo>
                  <a:cubicBezTo>
                    <a:pt x="1028" y="160"/>
                    <a:pt x="891" y="206"/>
                    <a:pt x="754" y="274"/>
                  </a:cubicBezTo>
                  <a:cubicBezTo>
                    <a:pt x="617" y="343"/>
                    <a:pt x="503" y="411"/>
                    <a:pt x="366" y="480"/>
                  </a:cubicBezTo>
                  <a:cubicBezTo>
                    <a:pt x="320" y="502"/>
                    <a:pt x="252" y="548"/>
                    <a:pt x="206" y="571"/>
                  </a:cubicBezTo>
                  <a:cubicBezTo>
                    <a:pt x="160" y="594"/>
                    <a:pt x="138" y="617"/>
                    <a:pt x="115" y="639"/>
                  </a:cubicBezTo>
                  <a:cubicBezTo>
                    <a:pt x="92" y="639"/>
                    <a:pt x="69" y="662"/>
                    <a:pt x="69" y="685"/>
                  </a:cubicBezTo>
                  <a:cubicBezTo>
                    <a:pt x="46" y="685"/>
                    <a:pt x="23" y="731"/>
                    <a:pt x="1" y="754"/>
                  </a:cubicBezTo>
                  <a:cubicBezTo>
                    <a:pt x="1" y="754"/>
                    <a:pt x="1" y="776"/>
                    <a:pt x="1" y="799"/>
                  </a:cubicBezTo>
                  <a:cubicBezTo>
                    <a:pt x="1" y="822"/>
                    <a:pt x="1" y="868"/>
                    <a:pt x="23" y="890"/>
                  </a:cubicBezTo>
                  <a:cubicBezTo>
                    <a:pt x="42" y="900"/>
                    <a:pt x="65" y="905"/>
                    <a:pt x="89" y="905"/>
                  </a:cubicBezTo>
                  <a:cubicBezTo>
                    <a:pt x="122" y="905"/>
                    <a:pt x="157" y="894"/>
                    <a:pt x="183" y="868"/>
                  </a:cubicBezTo>
                  <a:cubicBezTo>
                    <a:pt x="206" y="845"/>
                    <a:pt x="252" y="822"/>
                    <a:pt x="275" y="799"/>
                  </a:cubicBezTo>
                  <a:cubicBezTo>
                    <a:pt x="297" y="776"/>
                    <a:pt x="320" y="754"/>
                    <a:pt x="343" y="731"/>
                  </a:cubicBezTo>
                  <a:cubicBezTo>
                    <a:pt x="457" y="639"/>
                    <a:pt x="594" y="571"/>
                    <a:pt x="731" y="480"/>
                  </a:cubicBezTo>
                  <a:cubicBezTo>
                    <a:pt x="800" y="434"/>
                    <a:pt x="868" y="388"/>
                    <a:pt x="936" y="343"/>
                  </a:cubicBezTo>
                  <a:cubicBezTo>
                    <a:pt x="1005" y="320"/>
                    <a:pt x="1073" y="274"/>
                    <a:pt x="1142" y="251"/>
                  </a:cubicBezTo>
                  <a:cubicBezTo>
                    <a:pt x="1188" y="229"/>
                    <a:pt x="1210" y="229"/>
                    <a:pt x="1233" y="206"/>
                  </a:cubicBezTo>
                  <a:cubicBezTo>
                    <a:pt x="1302" y="183"/>
                    <a:pt x="1347" y="160"/>
                    <a:pt x="1416" y="137"/>
                  </a:cubicBezTo>
                  <a:cubicBezTo>
                    <a:pt x="1461" y="114"/>
                    <a:pt x="1530" y="114"/>
                    <a:pt x="1576" y="92"/>
                  </a:cubicBezTo>
                  <a:cubicBezTo>
                    <a:pt x="1621" y="92"/>
                    <a:pt x="1621" y="46"/>
                    <a:pt x="1621" y="23"/>
                  </a:cubicBezTo>
                  <a:cubicBezTo>
                    <a:pt x="1621" y="0"/>
                    <a:pt x="1598" y="0"/>
                    <a:pt x="1576"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15"/>
            <p:cNvSpPr/>
            <p:nvPr/>
          </p:nvSpPr>
          <p:spPr>
            <a:xfrm>
              <a:off x="6840900" y="1036300"/>
              <a:ext cx="42250" cy="41725"/>
            </a:xfrm>
            <a:custGeom>
              <a:avLst/>
              <a:gdLst/>
              <a:ahLst/>
              <a:cxnLst/>
              <a:rect l="l" t="t" r="r" b="b"/>
              <a:pathLst>
                <a:path w="1690" h="1669" extrusionOk="0">
                  <a:moveTo>
                    <a:pt x="840" y="0"/>
                  </a:moveTo>
                  <a:cubicBezTo>
                    <a:pt x="827" y="0"/>
                    <a:pt x="813" y="1"/>
                    <a:pt x="800" y="1"/>
                  </a:cubicBezTo>
                  <a:cubicBezTo>
                    <a:pt x="343" y="24"/>
                    <a:pt x="1" y="412"/>
                    <a:pt x="23" y="869"/>
                  </a:cubicBezTo>
                  <a:cubicBezTo>
                    <a:pt x="46" y="1311"/>
                    <a:pt x="412" y="1668"/>
                    <a:pt x="850" y="1668"/>
                  </a:cubicBezTo>
                  <a:cubicBezTo>
                    <a:pt x="864" y="1668"/>
                    <a:pt x="877" y="1668"/>
                    <a:pt x="891" y="1667"/>
                  </a:cubicBezTo>
                  <a:cubicBezTo>
                    <a:pt x="1347" y="1645"/>
                    <a:pt x="1690" y="1257"/>
                    <a:pt x="1667" y="800"/>
                  </a:cubicBezTo>
                  <a:cubicBezTo>
                    <a:pt x="1645" y="357"/>
                    <a:pt x="1279" y="0"/>
                    <a:pt x="840"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15"/>
            <p:cNvSpPr/>
            <p:nvPr/>
          </p:nvSpPr>
          <p:spPr>
            <a:xfrm>
              <a:off x="6834625" y="1100200"/>
              <a:ext cx="42825" cy="41725"/>
            </a:xfrm>
            <a:custGeom>
              <a:avLst/>
              <a:gdLst/>
              <a:ahLst/>
              <a:cxnLst/>
              <a:rect l="l" t="t" r="r" b="b"/>
              <a:pathLst>
                <a:path w="1713" h="1669" extrusionOk="0">
                  <a:moveTo>
                    <a:pt x="863" y="1"/>
                  </a:moveTo>
                  <a:cubicBezTo>
                    <a:pt x="849" y="1"/>
                    <a:pt x="836" y="1"/>
                    <a:pt x="822" y="2"/>
                  </a:cubicBezTo>
                  <a:cubicBezTo>
                    <a:pt x="366" y="24"/>
                    <a:pt x="1" y="412"/>
                    <a:pt x="23" y="869"/>
                  </a:cubicBezTo>
                  <a:cubicBezTo>
                    <a:pt x="46" y="1312"/>
                    <a:pt x="411" y="1669"/>
                    <a:pt x="850" y="1669"/>
                  </a:cubicBezTo>
                  <a:cubicBezTo>
                    <a:pt x="864" y="1669"/>
                    <a:pt x="877" y="1669"/>
                    <a:pt x="891" y="1668"/>
                  </a:cubicBezTo>
                  <a:cubicBezTo>
                    <a:pt x="1347" y="1645"/>
                    <a:pt x="1712" y="1257"/>
                    <a:pt x="1690" y="800"/>
                  </a:cubicBezTo>
                  <a:cubicBezTo>
                    <a:pt x="1667" y="358"/>
                    <a:pt x="1302" y="1"/>
                    <a:pt x="86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15"/>
            <p:cNvSpPr/>
            <p:nvPr/>
          </p:nvSpPr>
          <p:spPr>
            <a:xfrm>
              <a:off x="6903675" y="1109325"/>
              <a:ext cx="42250" cy="41750"/>
            </a:xfrm>
            <a:custGeom>
              <a:avLst/>
              <a:gdLst/>
              <a:ahLst/>
              <a:cxnLst/>
              <a:rect l="l" t="t" r="r" b="b"/>
              <a:pathLst>
                <a:path w="1690" h="1670" extrusionOk="0">
                  <a:moveTo>
                    <a:pt x="840" y="1"/>
                  </a:moveTo>
                  <a:cubicBezTo>
                    <a:pt x="826" y="1"/>
                    <a:pt x="813" y="1"/>
                    <a:pt x="799" y="2"/>
                  </a:cubicBezTo>
                  <a:cubicBezTo>
                    <a:pt x="343" y="25"/>
                    <a:pt x="0" y="413"/>
                    <a:pt x="23" y="869"/>
                  </a:cubicBezTo>
                  <a:cubicBezTo>
                    <a:pt x="45" y="1312"/>
                    <a:pt x="411" y="1669"/>
                    <a:pt x="850" y="1669"/>
                  </a:cubicBezTo>
                  <a:cubicBezTo>
                    <a:pt x="863" y="1669"/>
                    <a:pt x="877" y="1669"/>
                    <a:pt x="891" y="1668"/>
                  </a:cubicBezTo>
                  <a:cubicBezTo>
                    <a:pt x="1347" y="1645"/>
                    <a:pt x="1689" y="1257"/>
                    <a:pt x="1667" y="801"/>
                  </a:cubicBezTo>
                  <a:cubicBezTo>
                    <a:pt x="1645" y="358"/>
                    <a:pt x="1279" y="1"/>
                    <a:pt x="840"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15"/>
            <p:cNvSpPr/>
            <p:nvPr/>
          </p:nvSpPr>
          <p:spPr>
            <a:xfrm>
              <a:off x="6923075" y="1173850"/>
              <a:ext cx="41675" cy="41100"/>
            </a:xfrm>
            <a:custGeom>
              <a:avLst/>
              <a:gdLst/>
              <a:ahLst/>
              <a:cxnLst/>
              <a:rect l="l" t="t" r="r" b="b"/>
              <a:pathLst>
                <a:path w="1667" h="1644" extrusionOk="0">
                  <a:moveTo>
                    <a:pt x="799" y="0"/>
                  </a:moveTo>
                  <a:cubicBezTo>
                    <a:pt x="343" y="23"/>
                    <a:pt x="0" y="411"/>
                    <a:pt x="23" y="867"/>
                  </a:cubicBezTo>
                  <a:cubicBezTo>
                    <a:pt x="23" y="1255"/>
                    <a:pt x="320" y="1575"/>
                    <a:pt x="708" y="1643"/>
                  </a:cubicBezTo>
                  <a:cubicBezTo>
                    <a:pt x="982" y="1415"/>
                    <a:pt x="1302" y="1210"/>
                    <a:pt x="1621" y="1027"/>
                  </a:cubicBezTo>
                  <a:lnTo>
                    <a:pt x="1644" y="1027"/>
                  </a:lnTo>
                  <a:cubicBezTo>
                    <a:pt x="1667" y="959"/>
                    <a:pt x="1667" y="867"/>
                    <a:pt x="1667" y="776"/>
                  </a:cubicBezTo>
                  <a:cubicBezTo>
                    <a:pt x="1644" y="342"/>
                    <a:pt x="1279" y="0"/>
                    <a:pt x="845"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15"/>
            <p:cNvSpPr/>
            <p:nvPr/>
          </p:nvSpPr>
          <p:spPr>
            <a:xfrm>
              <a:off x="6852875" y="1174950"/>
              <a:ext cx="42250" cy="41175"/>
            </a:xfrm>
            <a:custGeom>
              <a:avLst/>
              <a:gdLst/>
              <a:ahLst/>
              <a:cxnLst/>
              <a:rect l="l" t="t" r="r" b="b"/>
              <a:pathLst>
                <a:path w="1690" h="1647" extrusionOk="0">
                  <a:moveTo>
                    <a:pt x="845" y="1"/>
                  </a:moveTo>
                  <a:cubicBezTo>
                    <a:pt x="830" y="1"/>
                    <a:pt x="815" y="1"/>
                    <a:pt x="800" y="2"/>
                  </a:cubicBezTo>
                  <a:cubicBezTo>
                    <a:pt x="343" y="25"/>
                    <a:pt x="1" y="413"/>
                    <a:pt x="24" y="869"/>
                  </a:cubicBezTo>
                  <a:cubicBezTo>
                    <a:pt x="46" y="1311"/>
                    <a:pt x="410" y="1646"/>
                    <a:pt x="848" y="1646"/>
                  </a:cubicBezTo>
                  <a:cubicBezTo>
                    <a:pt x="862" y="1646"/>
                    <a:pt x="877" y="1646"/>
                    <a:pt x="891" y="1645"/>
                  </a:cubicBezTo>
                  <a:cubicBezTo>
                    <a:pt x="1348" y="1645"/>
                    <a:pt x="1690" y="1234"/>
                    <a:pt x="1667" y="778"/>
                  </a:cubicBezTo>
                  <a:cubicBezTo>
                    <a:pt x="1667" y="336"/>
                    <a:pt x="1303" y="1"/>
                    <a:pt x="84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15"/>
            <p:cNvSpPr/>
            <p:nvPr/>
          </p:nvSpPr>
          <p:spPr>
            <a:xfrm>
              <a:off x="6755875" y="1106475"/>
              <a:ext cx="42825" cy="41175"/>
            </a:xfrm>
            <a:custGeom>
              <a:avLst/>
              <a:gdLst/>
              <a:ahLst/>
              <a:cxnLst/>
              <a:rect l="l" t="t" r="r" b="b"/>
              <a:pathLst>
                <a:path w="1713" h="1647" extrusionOk="0">
                  <a:moveTo>
                    <a:pt x="865" y="1"/>
                  </a:moveTo>
                  <a:cubicBezTo>
                    <a:pt x="851" y="1"/>
                    <a:pt x="837" y="1"/>
                    <a:pt x="822" y="2"/>
                  </a:cubicBezTo>
                  <a:cubicBezTo>
                    <a:pt x="366" y="25"/>
                    <a:pt x="1" y="413"/>
                    <a:pt x="23" y="869"/>
                  </a:cubicBezTo>
                  <a:cubicBezTo>
                    <a:pt x="46" y="1311"/>
                    <a:pt x="410" y="1646"/>
                    <a:pt x="848" y="1646"/>
                  </a:cubicBezTo>
                  <a:cubicBezTo>
                    <a:pt x="862" y="1646"/>
                    <a:pt x="876" y="1646"/>
                    <a:pt x="891" y="1645"/>
                  </a:cubicBezTo>
                  <a:cubicBezTo>
                    <a:pt x="1347" y="1622"/>
                    <a:pt x="1713" y="1234"/>
                    <a:pt x="1690" y="778"/>
                  </a:cubicBezTo>
                  <a:cubicBezTo>
                    <a:pt x="1668" y="336"/>
                    <a:pt x="1303" y="1"/>
                    <a:pt x="86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15"/>
            <p:cNvSpPr/>
            <p:nvPr/>
          </p:nvSpPr>
          <p:spPr>
            <a:xfrm>
              <a:off x="6767850" y="1170950"/>
              <a:ext cx="42825" cy="41750"/>
            </a:xfrm>
            <a:custGeom>
              <a:avLst/>
              <a:gdLst/>
              <a:ahLst/>
              <a:cxnLst/>
              <a:rect l="l" t="t" r="r" b="b"/>
              <a:pathLst>
                <a:path w="1713" h="1670" extrusionOk="0">
                  <a:moveTo>
                    <a:pt x="863" y="1"/>
                  </a:moveTo>
                  <a:cubicBezTo>
                    <a:pt x="850" y="1"/>
                    <a:pt x="836" y="1"/>
                    <a:pt x="823" y="2"/>
                  </a:cubicBezTo>
                  <a:cubicBezTo>
                    <a:pt x="366" y="25"/>
                    <a:pt x="1" y="413"/>
                    <a:pt x="24" y="869"/>
                  </a:cubicBezTo>
                  <a:cubicBezTo>
                    <a:pt x="46" y="1312"/>
                    <a:pt x="412" y="1669"/>
                    <a:pt x="851" y="1669"/>
                  </a:cubicBezTo>
                  <a:cubicBezTo>
                    <a:pt x="864" y="1669"/>
                    <a:pt x="878" y="1669"/>
                    <a:pt x="891" y="1668"/>
                  </a:cubicBezTo>
                  <a:cubicBezTo>
                    <a:pt x="1348" y="1645"/>
                    <a:pt x="1713" y="1257"/>
                    <a:pt x="1690" y="801"/>
                  </a:cubicBezTo>
                  <a:cubicBezTo>
                    <a:pt x="1668" y="358"/>
                    <a:pt x="1302" y="1"/>
                    <a:pt x="86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15"/>
            <p:cNvSpPr/>
            <p:nvPr/>
          </p:nvSpPr>
          <p:spPr>
            <a:xfrm>
              <a:off x="6806675" y="1246875"/>
              <a:ext cx="42250" cy="38825"/>
            </a:xfrm>
            <a:custGeom>
              <a:avLst/>
              <a:gdLst/>
              <a:ahLst/>
              <a:cxnLst/>
              <a:rect l="l" t="t" r="r" b="b"/>
              <a:pathLst>
                <a:path w="1690" h="1553" extrusionOk="0">
                  <a:moveTo>
                    <a:pt x="845" y="1"/>
                  </a:moveTo>
                  <a:cubicBezTo>
                    <a:pt x="845" y="1"/>
                    <a:pt x="822" y="24"/>
                    <a:pt x="822" y="24"/>
                  </a:cubicBezTo>
                  <a:cubicBezTo>
                    <a:pt x="365" y="24"/>
                    <a:pt x="0" y="412"/>
                    <a:pt x="23" y="868"/>
                  </a:cubicBezTo>
                  <a:cubicBezTo>
                    <a:pt x="46" y="1165"/>
                    <a:pt x="206" y="1439"/>
                    <a:pt x="434" y="1553"/>
                  </a:cubicBezTo>
                  <a:cubicBezTo>
                    <a:pt x="594" y="1484"/>
                    <a:pt x="731" y="1393"/>
                    <a:pt x="890" y="1325"/>
                  </a:cubicBezTo>
                  <a:cubicBezTo>
                    <a:pt x="1141" y="1188"/>
                    <a:pt x="1415" y="1051"/>
                    <a:pt x="1666" y="914"/>
                  </a:cubicBezTo>
                  <a:cubicBezTo>
                    <a:pt x="1689" y="868"/>
                    <a:pt x="1689" y="845"/>
                    <a:pt x="1689" y="800"/>
                  </a:cubicBezTo>
                  <a:cubicBezTo>
                    <a:pt x="1666" y="366"/>
                    <a:pt x="1301" y="1"/>
                    <a:pt x="84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15"/>
            <p:cNvSpPr/>
            <p:nvPr/>
          </p:nvSpPr>
          <p:spPr>
            <a:xfrm>
              <a:off x="6730775" y="1249125"/>
              <a:ext cx="42250" cy="41175"/>
            </a:xfrm>
            <a:custGeom>
              <a:avLst/>
              <a:gdLst/>
              <a:ahLst/>
              <a:cxnLst/>
              <a:rect l="l" t="t" r="r" b="b"/>
              <a:pathLst>
                <a:path w="1690" h="1647" extrusionOk="0">
                  <a:moveTo>
                    <a:pt x="842" y="1"/>
                  </a:moveTo>
                  <a:cubicBezTo>
                    <a:pt x="828" y="1"/>
                    <a:pt x="814" y="1"/>
                    <a:pt x="799" y="2"/>
                  </a:cubicBezTo>
                  <a:cubicBezTo>
                    <a:pt x="343" y="25"/>
                    <a:pt x="0" y="413"/>
                    <a:pt x="23" y="869"/>
                  </a:cubicBezTo>
                  <a:cubicBezTo>
                    <a:pt x="45" y="1311"/>
                    <a:pt x="410" y="1647"/>
                    <a:pt x="847" y="1647"/>
                  </a:cubicBezTo>
                  <a:cubicBezTo>
                    <a:pt x="862" y="1647"/>
                    <a:pt x="876" y="1646"/>
                    <a:pt x="891" y="1645"/>
                  </a:cubicBezTo>
                  <a:cubicBezTo>
                    <a:pt x="1347" y="1623"/>
                    <a:pt x="1689" y="1235"/>
                    <a:pt x="1667" y="778"/>
                  </a:cubicBezTo>
                  <a:cubicBezTo>
                    <a:pt x="1644" y="336"/>
                    <a:pt x="1280" y="1"/>
                    <a:pt x="842"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15"/>
            <p:cNvSpPr/>
            <p:nvPr/>
          </p:nvSpPr>
          <p:spPr>
            <a:xfrm>
              <a:off x="6650300" y="1236600"/>
              <a:ext cx="41700" cy="41700"/>
            </a:xfrm>
            <a:custGeom>
              <a:avLst/>
              <a:gdLst/>
              <a:ahLst/>
              <a:cxnLst/>
              <a:rect l="l" t="t" r="r" b="b"/>
              <a:pathLst>
                <a:path w="1668" h="1668" extrusionOk="0">
                  <a:moveTo>
                    <a:pt x="777" y="1"/>
                  </a:moveTo>
                  <a:cubicBezTo>
                    <a:pt x="709" y="1"/>
                    <a:pt x="640" y="24"/>
                    <a:pt x="572" y="47"/>
                  </a:cubicBezTo>
                  <a:cubicBezTo>
                    <a:pt x="572" y="47"/>
                    <a:pt x="572" y="69"/>
                    <a:pt x="572" y="69"/>
                  </a:cubicBezTo>
                  <a:cubicBezTo>
                    <a:pt x="480" y="229"/>
                    <a:pt x="389" y="366"/>
                    <a:pt x="275" y="526"/>
                  </a:cubicBezTo>
                  <a:cubicBezTo>
                    <a:pt x="229" y="594"/>
                    <a:pt x="161" y="663"/>
                    <a:pt x="115" y="731"/>
                  </a:cubicBezTo>
                  <a:lnTo>
                    <a:pt x="69" y="777"/>
                  </a:lnTo>
                  <a:cubicBezTo>
                    <a:pt x="47" y="823"/>
                    <a:pt x="24" y="845"/>
                    <a:pt x="1" y="891"/>
                  </a:cubicBezTo>
                  <a:cubicBezTo>
                    <a:pt x="24" y="1348"/>
                    <a:pt x="412" y="1667"/>
                    <a:pt x="868" y="1667"/>
                  </a:cubicBezTo>
                  <a:cubicBezTo>
                    <a:pt x="1325" y="1644"/>
                    <a:pt x="1667" y="1256"/>
                    <a:pt x="1644" y="800"/>
                  </a:cubicBezTo>
                  <a:cubicBezTo>
                    <a:pt x="1622" y="343"/>
                    <a:pt x="1256" y="1"/>
                    <a:pt x="82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15"/>
            <p:cNvSpPr/>
            <p:nvPr/>
          </p:nvSpPr>
          <p:spPr>
            <a:xfrm>
              <a:off x="6709075" y="1167550"/>
              <a:ext cx="3450" cy="4025"/>
            </a:xfrm>
            <a:custGeom>
              <a:avLst/>
              <a:gdLst/>
              <a:ahLst/>
              <a:cxnLst/>
              <a:rect l="l" t="t" r="r" b="b"/>
              <a:pathLst>
                <a:path w="138" h="161" extrusionOk="0">
                  <a:moveTo>
                    <a:pt x="1" y="161"/>
                  </a:moveTo>
                  <a:cubicBezTo>
                    <a:pt x="47" y="115"/>
                    <a:pt x="92" y="69"/>
                    <a:pt x="138" y="1"/>
                  </a:cubicBezTo>
                  <a:cubicBezTo>
                    <a:pt x="138" y="1"/>
                    <a:pt x="138" y="1"/>
                    <a:pt x="138" y="1"/>
                  </a:cubicBezTo>
                  <a:cubicBezTo>
                    <a:pt x="92" y="69"/>
                    <a:pt x="47" y="115"/>
                    <a:pt x="1" y="16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15"/>
            <p:cNvSpPr/>
            <p:nvPr/>
          </p:nvSpPr>
          <p:spPr>
            <a:xfrm>
              <a:off x="6693100" y="1168700"/>
              <a:ext cx="38275" cy="40550"/>
            </a:xfrm>
            <a:custGeom>
              <a:avLst/>
              <a:gdLst/>
              <a:ahLst/>
              <a:cxnLst/>
              <a:rect l="l" t="t" r="r" b="b"/>
              <a:pathLst>
                <a:path w="1531" h="1622" extrusionOk="0">
                  <a:moveTo>
                    <a:pt x="960" y="1"/>
                  </a:moveTo>
                  <a:cubicBezTo>
                    <a:pt x="891" y="92"/>
                    <a:pt x="823" y="160"/>
                    <a:pt x="754" y="252"/>
                  </a:cubicBezTo>
                  <a:cubicBezTo>
                    <a:pt x="526" y="594"/>
                    <a:pt x="275" y="936"/>
                    <a:pt x="1" y="1256"/>
                  </a:cubicBezTo>
                  <a:cubicBezTo>
                    <a:pt x="161" y="1484"/>
                    <a:pt x="435" y="1621"/>
                    <a:pt x="731" y="1621"/>
                  </a:cubicBezTo>
                  <a:cubicBezTo>
                    <a:pt x="1188" y="1598"/>
                    <a:pt x="1530" y="1210"/>
                    <a:pt x="1507" y="754"/>
                  </a:cubicBezTo>
                  <a:cubicBezTo>
                    <a:pt x="1507" y="411"/>
                    <a:pt x="1256" y="115"/>
                    <a:pt x="960"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15"/>
            <p:cNvSpPr/>
            <p:nvPr/>
          </p:nvSpPr>
          <p:spPr>
            <a:xfrm>
              <a:off x="6677125" y="1306800"/>
              <a:ext cx="36550" cy="31975"/>
            </a:xfrm>
            <a:custGeom>
              <a:avLst/>
              <a:gdLst/>
              <a:ahLst/>
              <a:cxnLst/>
              <a:rect l="l" t="t" r="r" b="b"/>
              <a:pathLst>
                <a:path w="1462" h="1279" extrusionOk="0">
                  <a:moveTo>
                    <a:pt x="594" y="0"/>
                  </a:moveTo>
                  <a:cubicBezTo>
                    <a:pt x="366" y="23"/>
                    <a:pt x="161" y="114"/>
                    <a:pt x="1" y="274"/>
                  </a:cubicBezTo>
                  <a:cubicBezTo>
                    <a:pt x="24" y="297"/>
                    <a:pt x="46" y="320"/>
                    <a:pt x="46" y="343"/>
                  </a:cubicBezTo>
                  <a:cubicBezTo>
                    <a:pt x="115" y="388"/>
                    <a:pt x="161" y="457"/>
                    <a:pt x="229" y="525"/>
                  </a:cubicBezTo>
                  <a:cubicBezTo>
                    <a:pt x="320" y="617"/>
                    <a:pt x="412" y="731"/>
                    <a:pt x="503" y="845"/>
                  </a:cubicBezTo>
                  <a:cubicBezTo>
                    <a:pt x="594" y="936"/>
                    <a:pt x="686" y="1050"/>
                    <a:pt x="777" y="1164"/>
                  </a:cubicBezTo>
                  <a:cubicBezTo>
                    <a:pt x="822" y="1187"/>
                    <a:pt x="845" y="1233"/>
                    <a:pt x="891" y="1279"/>
                  </a:cubicBezTo>
                  <a:lnTo>
                    <a:pt x="914" y="1279"/>
                  </a:lnTo>
                  <a:cubicBezTo>
                    <a:pt x="937" y="1256"/>
                    <a:pt x="959" y="1256"/>
                    <a:pt x="982" y="1256"/>
                  </a:cubicBezTo>
                  <a:cubicBezTo>
                    <a:pt x="982" y="1233"/>
                    <a:pt x="1005" y="1233"/>
                    <a:pt x="1005" y="1233"/>
                  </a:cubicBezTo>
                  <a:cubicBezTo>
                    <a:pt x="1005" y="1210"/>
                    <a:pt x="1028" y="1210"/>
                    <a:pt x="1028" y="1210"/>
                  </a:cubicBezTo>
                  <a:cubicBezTo>
                    <a:pt x="1051" y="1210"/>
                    <a:pt x="1074" y="1187"/>
                    <a:pt x="1096" y="1187"/>
                  </a:cubicBezTo>
                  <a:cubicBezTo>
                    <a:pt x="1119" y="1187"/>
                    <a:pt x="1142" y="1187"/>
                    <a:pt x="1142" y="1164"/>
                  </a:cubicBezTo>
                  <a:cubicBezTo>
                    <a:pt x="1188" y="1142"/>
                    <a:pt x="1233" y="1142"/>
                    <a:pt x="1279" y="1119"/>
                  </a:cubicBezTo>
                  <a:lnTo>
                    <a:pt x="1302" y="1119"/>
                  </a:lnTo>
                  <a:cubicBezTo>
                    <a:pt x="1347" y="1096"/>
                    <a:pt x="1393" y="1073"/>
                    <a:pt x="1439" y="1050"/>
                  </a:cubicBezTo>
                  <a:cubicBezTo>
                    <a:pt x="1462" y="982"/>
                    <a:pt x="1462" y="891"/>
                    <a:pt x="1462" y="799"/>
                  </a:cubicBezTo>
                  <a:cubicBezTo>
                    <a:pt x="1439" y="343"/>
                    <a:pt x="1074" y="0"/>
                    <a:pt x="640"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15"/>
            <p:cNvSpPr/>
            <p:nvPr/>
          </p:nvSpPr>
          <p:spPr>
            <a:xfrm>
              <a:off x="6642325" y="1268000"/>
              <a:ext cx="58225" cy="69625"/>
            </a:xfrm>
            <a:custGeom>
              <a:avLst/>
              <a:gdLst/>
              <a:ahLst/>
              <a:cxnLst/>
              <a:rect l="l" t="t" r="r" b="b"/>
              <a:pathLst>
                <a:path w="2329" h="2785" extrusionOk="0">
                  <a:moveTo>
                    <a:pt x="46" y="0"/>
                  </a:moveTo>
                  <a:cubicBezTo>
                    <a:pt x="0" y="46"/>
                    <a:pt x="0" y="92"/>
                    <a:pt x="23" y="137"/>
                  </a:cubicBezTo>
                  <a:cubicBezTo>
                    <a:pt x="115" y="274"/>
                    <a:pt x="206" y="388"/>
                    <a:pt x="297" y="525"/>
                  </a:cubicBezTo>
                  <a:cubicBezTo>
                    <a:pt x="320" y="525"/>
                    <a:pt x="320" y="548"/>
                    <a:pt x="343" y="548"/>
                  </a:cubicBezTo>
                  <a:cubicBezTo>
                    <a:pt x="343" y="571"/>
                    <a:pt x="343" y="571"/>
                    <a:pt x="343" y="571"/>
                  </a:cubicBezTo>
                  <a:lnTo>
                    <a:pt x="366" y="594"/>
                  </a:lnTo>
                  <a:lnTo>
                    <a:pt x="388" y="617"/>
                  </a:lnTo>
                  <a:cubicBezTo>
                    <a:pt x="411" y="662"/>
                    <a:pt x="434" y="685"/>
                    <a:pt x="457" y="731"/>
                  </a:cubicBezTo>
                  <a:cubicBezTo>
                    <a:pt x="480" y="753"/>
                    <a:pt x="503" y="776"/>
                    <a:pt x="503" y="776"/>
                  </a:cubicBezTo>
                  <a:cubicBezTo>
                    <a:pt x="503" y="799"/>
                    <a:pt x="525" y="799"/>
                    <a:pt x="525" y="799"/>
                  </a:cubicBezTo>
                  <a:cubicBezTo>
                    <a:pt x="525" y="822"/>
                    <a:pt x="548" y="822"/>
                    <a:pt x="548" y="822"/>
                  </a:cubicBezTo>
                  <a:cubicBezTo>
                    <a:pt x="594" y="890"/>
                    <a:pt x="640" y="959"/>
                    <a:pt x="685" y="1027"/>
                  </a:cubicBezTo>
                  <a:lnTo>
                    <a:pt x="708" y="1027"/>
                  </a:lnTo>
                  <a:cubicBezTo>
                    <a:pt x="731" y="1050"/>
                    <a:pt x="754" y="1096"/>
                    <a:pt x="776" y="1119"/>
                  </a:cubicBezTo>
                  <a:cubicBezTo>
                    <a:pt x="799" y="1142"/>
                    <a:pt x="822" y="1187"/>
                    <a:pt x="845" y="1210"/>
                  </a:cubicBezTo>
                  <a:cubicBezTo>
                    <a:pt x="845" y="1233"/>
                    <a:pt x="845" y="1233"/>
                    <a:pt x="845" y="1233"/>
                  </a:cubicBezTo>
                  <a:cubicBezTo>
                    <a:pt x="868" y="1256"/>
                    <a:pt x="891" y="1278"/>
                    <a:pt x="913" y="1301"/>
                  </a:cubicBezTo>
                  <a:cubicBezTo>
                    <a:pt x="913" y="1301"/>
                    <a:pt x="913" y="1301"/>
                    <a:pt x="936" y="1324"/>
                  </a:cubicBezTo>
                  <a:cubicBezTo>
                    <a:pt x="1050" y="1461"/>
                    <a:pt x="1142" y="1598"/>
                    <a:pt x="1256" y="1712"/>
                  </a:cubicBezTo>
                  <a:cubicBezTo>
                    <a:pt x="1256" y="1735"/>
                    <a:pt x="1279" y="1735"/>
                    <a:pt x="1279" y="1735"/>
                  </a:cubicBezTo>
                  <a:lnTo>
                    <a:pt x="1279" y="1758"/>
                  </a:lnTo>
                  <a:cubicBezTo>
                    <a:pt x="1301" y="1758"/>
                    <a:pt x="1301" y="1781"/>
                    <a:pt x="1324" y="1781"/>
                  </a:cubicBezTo>
                  <a:cubicBezTo>
                    <a:pt x="1324" y="1781"/>
                    <a:pt x="1324" y="1781"/>
                    <a:pt x="1324" y="1803"/>
                  </a:cubicBezTo>
                  <a:cubicBezTo>
                    <a:pt x="1347" y="1826"/>
                    <a:pt x="1370" y="1849"/>
                    <a:pt x="1370" y="1849"/>
                  </a:cubicBezTo>
                  <a:cubicBezTo>
                    <a:pt x="1370" y="1872"/>
                    <a:pt x="1370" y="1872"/>
                    <a:pt x="1370" y="1872"/>
                  </a:cubicBezTo>
                  <a:cubicBezTo>
                    <a:pt x="1393" y="1872"/>
                    <a:pt x="1393" y="1895"/>
                    <a:pt x="1416" y="1895"/>
                  </a:cubicBezTo>
                  <a:cubicBezTo>
                    <a:pt x="1416" y="1895"/>
                    <a:pt x="1416" y="1918"/>
                    <a:pt x="1416" y="1918"/>
                  </a:cubicBezTo>
                  <a:lnTo>
                    <a:pt x="1438" y="1918"/>
                  </a:lnTo>
                  <a:cubicBezTo>
                    <a:pt x="1530" y="2032"/>
                    <a:pt x="1621" y="2146"/>
                    <a:pt x="1712" y="2237"/>
                  </a:cubicBezTo>
                  <a:cubicBezTo>
                    <a:pt x="1712" y="2260"/>
                    <a:pt x="1712" y="2260"/>
                    <a:pt x="1712" y="2260"/>
                  </a:cubicBezTo>
                  <a:cubicBezTo>
                    <a:pt x="1735" y="2260"/>
                    <a:pt x="1758" y="2283"/>
                    <a:pt x="1758" y="2306"/>
                  </a:cubicBezTo>
                  <a:cubicBezTo>
                    <a:pt x="1758" y="2306"/>
                    <a:pt x="1781" y="2306"/>
                    <a:pt x="1781" y="2328"/>
                  </a:cubicBezTo>
                  <a:cubicBezTo>
                    <a:pt x="1781" y="2328"/>
                    <a:pt x="1781" y="2328"/>
                    <a:pt x="1804" y="2351"/>
                  </a:cubicBezTo>
                  <a:cubicBezTo>
                    <a:pt x="1826" y="2374"/>
                    <a:pt x="1849" y="2397"/>
                    <a:pt x="1849" y="2420"/>
                  </a:cubicBezTo>
                  <a:cubicBezTo>
                    <a:pt x="1963" y="2534"/>
                    <a:pt x="2055" y="2648"/>
                    <a:pt x="2169" y="2762"/>
                  </a:cubicBezTo>
                  <a:cubicBezTo>
                    <a:pt x="2192" y="2785"/>
                    <a:pt x="2214" y="2785"/>
                    <a:pt x="2237" y="2785"/>
                  </a:cubicBezTo>
                  <a:cubicBezTo>
                    <a:pt x="2260" y="2785"/>
                    <a:pt x="2283" y="2762"/>
                    <a:pt x="2306" y="2739"/>
                  </a:cubicBezTo>
                  <a:cubicBezTo>
                    <a:pt x="2329" y="2716"/>
                    <a:pt x="2329" y="2694"/>
                    <a:pt x="2329" y="2671"/>
                  </a:cubicBezTo>
                  <a:cubicBezTo>
                    <a:pt x="2329" y="2648"/>
                    <a:pt x="2306" y="2625"/>
                    <a:pt x="2283" y="2602"/>
                  </a:cubicBezTo>
                  <a:cubicBezTo>
                    <a:pt x="2214" y="2511"/>
                    <a:pt x="2123" y="2420"/>
                    <a:pt x="2055" y="2351"/>
                  </a:cubicBezTo>
                  <a:cubicBezTo>
                    <a:pt x="2055" y="2328"/>
                    <a:pt x="2032" y="2328"/>
                    <a:pt x="2032" y="2306"/>
                  </a:cubicBezTo>
                  <a:lnTo>
                    <a:pt x="2009" y="2306"/>
                  </a:lnTo>
                  <a:lnTo>
                    <a:pt x="2009" y="2283"/>
                  </a:lnTo>
                  <a:cubicBezTo>
                    <a:pt x="1986" y="2283"/>
                    <a:pt x="1986" y="2260"/>
                    <a:pt x="1963" y="2260"/>
                  </a:cubicBezTo>
                  <a:cubicBezTo>
                    <a:pt x="1963" y="2260"/>
                    <a:pt x="1963" y="2237"/>
                    <a:pt x="1963" y="2237"/>
                  </a:cubicBezTo>
                  <a:cubicBezTo>
                    <a:pt x="1941" y="2237"/>
                    <a:pt x="1941" y="2214"/>
                    <a:pt x="1918" y="2191"/>
                  </a:cubicBezTo>
                  <a:lnTo>
                    <a:pt x="1872" y="2146"/>
                  </a:lnTo>
                  <a:cubicBezTo>
                    <a:pt x="1758" y="2009"/>
                    <a:pt x="1644" y="1872"/>
                    <a:pt x="1553" y="1758"/>
                  </a:cubicBezTo>
                  <a:cubicBezTo>
                    <a:pt x="1530" y="1758"/>
                    <a:pt x="1530" y="1758"/>
                    <a:pt x="1530" y="1735"/>
                  </a:cubicBezTo>
                  <a:cubicBezTo>
                    <a:pt x="1530" y="1735"/>
                    <a:pt x="1530" y="1735"/>
                    <a:pt x="1507" y="1712"/>
                  </a:cubicBezTo>
                  <a:cubicBezTo>
                    <a:pt x="1484" y="1689"/>
                    <a:pt x="1484" y="1666"/>
                    <a:pt x="1461" y="1644"/>
                  </a:cubicBezTo>
                  <a:lnTo>
                    <a:pt x="1438" y="1644"/>
                  </a:lnTo>
                  <a:cubicBezTo>
                    <a:pt x="1438" y="1644"/>
                    <a:pt x="1438" y="1621"/>
                    <a:pt x="1438" y="1621"/>
                  </a:cubicBezTo>
                  <a:cubicBezTo>
                    <a:pt x="1416" y="1598"/>
                    <a:pt x="1416" y="1598"/>
                    <a:pt x="1393" y="1575"/>
                  </a:cubicBezTo>
                  <a:cubicBezTo>
                    <a:pt x="1279" y="1438"/>
                    <a:pt x="1165" y="1301"/>
                    <a:pt x="1073" y="1187"/>
                  </a:cubicBezTo>
                  <a:cubicBezTo>
                    <a:pt x="1050" y="1164"/>
                    <a:pt x="1050" y="1142"/>
                    <a:pt x="1028" y="1142"/>
                  </a:cubicBezTo>
                  <a:cubicBezTo>
                    <a:pt x="1028" y="1119"/>
                    <a:pt x="1028" y="1119"/>
                    <a:pt x="1028" y="1119"/>
                  </a:cubicBezTo>
                  <a:lnTo>
                    <a:pt x="1005" y="1119"/>
                  </a:lnTo>
                  <a:cubicBezTo>
                    <a:pt x="982" y="1073"/>
                    <a:pt x="982" y="1050"/>
                    <a:pt x="959" y="1027"/>
                  </a:cubicBezTo>
                  <a:lnTo>
                    <a:pt x="913" y="1005"/>
                  </a:lnTo>
                  <a:cubicBezTo>
                    <a:pt x="891" y="959"/>
                    <a:pt x="891" y="936"/>
                    <a:pt x="868" y="913"/>
                  </a:cubicBezTo>
                  <a:lnTo>
                    <a:pt x="845" y="913"/>
                  </a:lnTo>
                  <a:cubicBezTo>
                    <a:pt x="822" y="868"/>
                    <a:pt x="776" y="799"/>
                    <a:pt x="731" y="753"/>
                  </a:cubicBezTo>
                  <a:cubicBezTo>
                    <a:pt x="708" y="731"/>
                    <a:pt x="708" y="731"/>
                    <a:pt x="708" y="708"/>
                  </a:cubicBezTo>
                  <a:cubicBezTo>
                    <a:pt x="685" y="708"/>
                    <a:pt x="685" y="685"/>
                    <a:pt x="685" y="685"/>
                  </a:cubicBezTo>
                  <a:lnTo>
                    <a:pt x="662" y="685"/>
                  </a:lnTo>
                  <a:lnTo>
                    <a:pt x="662" y="662"/>
                  </a:lnTo>
                  <a:cubicBezTo>
                    <a:pt x="662" y="662"/>
                    <a:pt x="640" y="639"/>
                    <a:pt x="640" y="639"/>
                  </a:cubicBezTo>
                  <a:cubicBezTo>
                    <a:pt x="640" y="617"/>
                    <a:pt x="617" y="617"/>
                    <a:pt x="617" y="617"/>
                  </a:cubicBezTo>
                  <a:cubicBezTo>
                    <a:pt x="617" y="594"/>
                    <a:pt x="617" y="594"/>
                    <a:pt x="617" y="594"/>
                  </a:cubicBezTo>
                  <a:cubicBezTo>
                    <a:pt x="594" y="594"/>
                    <a:pt x="594" y="594"/>
                    <a:pt x="594" y="571"/>
                  </a:cubicBezTo>
                  <a:cubicBezTo>
                    <a:pt x="571" y="548"/>
                    <a:pt x="571" y="525"/>
                    <a:pt x="548" y="502"/>
                  </a:cubicBezTo>
                  <a:cubicBezTo>
                    <a:pt x="525" y="502"/>
                    <a:pt x="525" y="502"/>
                    <a:pt x="525" y="480"/>
                  </a:cubicBezTo>
                  <a:cubicBezTo>
                    <a:pt x="525" y="480"/>
                    <a:pt x="503" y="480"/>
                    <a:pt x="503" y="457"/>
                  </a:cubicBezTo>
                  <a:cubicBezTo>
                    <a:pt x="480" y="434"/>
                    <a:pt x="480" y="411"/>
                    <a:pt x="457" y="411"/>
                  </a:cubicBezTo>
                  <a:cubicBezTo>
                    <a:pt x="457" y="388"/>
                    <a:pt x="457" y="388"/>
                    <a:pt x="457" y="388"/>
                  </a:cubicBezTo>
                  <a:cubicBezTo>
                    <a:pt x="366" y="274"/>
                    <a:pt x="274" y="160"/>
                    <a:pt x="183" y="46"/>
                  </a:cubicBezTo>
                  <a:cubicBezTo>
                    <a:pt x="160" y="0"/>
                    <a:pt x="137" y="0"/>
                    <a:pt x="115"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15"/>
            <p:cNvSpPr/>
            <p:nvPr/>
          </p:nvSpPr>
          <p:spPr>
            <a:xfrm>
              <a:off x="7127925" y="834325"/>
              <a:ext cx="95900" cy="114150"/>
            </a:xfrm>
            <a:custGeom>
              <a:avLst/>
              <a:gdLst/>
              <a:ahLst/>
              <a:cxnLst/>
              <a:rect l="l" t="t" r="r" b="b"/>
              <a:pathLst>
                <a:path w="3836" h="4566" extrusionOk="0">
                  <a:moveTo>
                    <a:pt x="115" y="0"/>
                  </a:moveTo>
                  <a:cubicBezTo>
                    <a:pt x="92" y="0"/>
                    <a:pt x="69" y="23"/>
                    <a:pt x="46" y="23"/>
                  </a:cubicBezTo>
                  <a:cubicBezTo>
                    <a:pt x="1" y="69"/>
                    <a:pt x="1" y="114"/>
                    <a:pt x="24" y="160"/>
                  </a:cubicBezTo>
                  <a:cubicBezTo>
                    <a:pt x="229" y="434"/>
                    <a:pt x="412" y="708"/>
                    <a:pt x="617" y="982"/>
                  </a:cubicBezTo>
                  <a:cubicBezTo>
                    <a:pt x="617" y="982"/>
                    <a:pt x="617" y="1004"/>
                    <a:pt x="617" y="1004"/>
                  </a:cubicBezTo>
                  <a:lnTo>
                    <a:pt x="640" y="1004"/>
                  </a:lnTo>
                  <a:cubicBezTo>
                    <a:pt x="663" y="1050"/>
                    <a:pt x="686" y="1073"/>
                    <a:pt x="708" y="1118"/>
                  </a:cubicBezTo>
                  <a:lnTo>
                    <a:pt x="731" y="1118"/>
                  </a:lnTo>
                  <a:cubicBezTo>
                    <a:pt x="868" y="1324"/>
                    <a:pt x="1005" y="1507"/>
                    <a:pt x="1165" y="1712"/>
                  </a:cubicBezTo>
                  <a:cubicBezTo>
                    <a:pt x="1210" y="1758"/>
                    <a:pt x="1233" y="1803"/>
                    <a:pt x="1279" y="1849"/>
                  </a:cubicBezTo>
                  <a:cubicBezTo>
                    <a:pt x="1279" y="1872"/>
                    <a:pt x="1302" y="1872"/>
                    <a:pt x="1302" y="1895"/>
                  </a:cubicBezTo>
                  <a:lnTo>
                    <a:pt x="1325" y="1895"/>
                  </a:lnTo>
                  <a:cubicBezTo>
                    <a:pt x="1370" y="1963"/>
                    <a:pt x="1416" y="2009"/>
                    <a:pt x="1462" y="2077"/>
                  </a:cubicBezTo>
                  <a:cubicBezTo>
                    <a:pt x="1462" y="2077"/>
                    <a:pt x="1462" y="2100"/>
                    <a:pt x="1484" y="2100"/>
                  </a:cubicBezTo>
                  <a:cubicBezTo>
                    <a:pt x="1644" y="2283"/>
                    <a:pt x="1804" y="2488"/>
                    <a:pt x="1964" y="2671"/>
                  </a:cubicBezTo>
                  <a:cubicBezTo>
                    <a:pt x="1987" y="2693"/>
                    <a:pt x="2009" y="2739"/>
                    <a:pt x="2032" y="2762"/>
                  </a:cubicBezTo>
                  <a:cubicBezTo>
                    <a:pt x="2032" y="2762"/>
                    <a:pt x="2055" y="2785"/>
                    <a:pt x="2055" y="2785"/>
                  </a:cubicBezTo>
                  <a:cubicBezTo>
                    <a:pt x="2169" y="2922"/>
                    <a:pt x="2306" y="3059"/>
                    <a:pt x="2420" y="3196"/>
                  </a:cubicBezTo>
                  <a:cubicBezTo>
                    <a:pt x="2443" y="3218"/>
                    <a:pt x="2443" y="3241"/>
                    <a:pt x="2466" y="3264"/>
                  </a:cubicBezTo>
                  <a:cubicBezTo>
                    <a:pt x="2489" y="3287"/>
                    <a:pt x="2534" y="3333"/>
                    <a:pt x="2557" y="3355"/>
                  </a:cubicBezTo>
                  <a:cubicBezTo>
                    <a:pt x="2557" y="3378"/>
                    <a:pt x="2580" y="3378"/>
                    <a:pt x="2580" y="3378"/>
                  </a:cubicBezTo>
                  <a:cubicBezTo>
                    <a:pt x="2580" y="3378"/>
                    <a:pt x="2580" y="3401"/>
                    <a:pt x="2580" y="3401"/>
                  </a:cubicBezTo>
                  <a:cubicBezTo>
                    <a:pt x="2694" y="3515"/>
                    <a:pt x="2808" y="3629"/>
                    <a:pt x="2922" y="3743"/>
                  </a:cubicBezTo>
                  <a:cubicBezTo>
                    <a:pt x="2922" y="3766"/>
                    <a:pt x="2945" y="3789"/>
                    <a:pt x="2968" y="3812"/>
                  </a:cubicBezTo>
                  <a:cubicBezTo>
                    <a:pt x="2991" y="3835"/>
                    <a:pt x="3014" y="3858"/>
                    <a:pt x="3037" y="3858"/>
                  </a:cubicBezTo>
                  <a:cubicBezTo>
                    <a:pt x="3037" y="3880"/>
                    <a:pt x="3037" y="3880"/>
                    <a:pt x="3037" y="3880"/>
                  </a:cubicBezTo>
                  <a:cubicBezTo>
                    <a:pt x="3059" y="3880"/>
                    <a:pt x="3059" y="3903"/>
                    <a:pt x="3059" y="3903"/>
                  </a:cubicBezTo>
                  <a:lnTo>
                    <a:pt x="3082" y="3903"/>
                  </a:lnTo>
                  <a:lnTo>
                    <a:pt x="3082" y="3926"/>
                  </a:lnTo>
                  <a:cubicBezTo>
                    <a:pt x="3173" y="4017"/>
                    <a:pt x="3288" y="4131"/>
                    <a:pt x="3379" y="4246"/>
                  </a:cubicBezTo>
                  <a:lnTo>
                    <a:pt x="3402" y="4246"/>
                  </a:lnTo>
                  <a:cubicBezTo>
                    <a:pt x="3402" y="4268"/>
                    <a:pt x="3425" y="4268"/>
                    <a:pt x="3447" y="4291"/>
                  </a:cubicBezTo>
                  <a:lnTo>
                    <a:pt x="3493" y="4360"/>
                  </a:lnTo>
                  <a:cubicBezTo>
                    <a:pt x="3516" y="4360"/>
                    <a:pt x="3516" y="4360"/>
                    <a:pt x="3516" y="4382"/>
                  </a:cubicBezTo>
                  <a:lnTo>
                    <a:pt x="3539" y="4382"/>
                  </a:lnTo>
                  <a:lnTo>
                    <a:pt x="3584" y="4428"/>
                  </a:lnTo>
                  <a:cubicBezTo>
                    <a:pt x="3584" y="4428"/>
                    <a:pt x="3584" y="4428"/>
                    <a:pt x="3584" y="4451"/>
                  </a:cubicBezTo>
                  <a:cubicBezTo>
                    <a:pt x="3584" y="4451"/>
                    <a:pt x="3607" y="4451"/>
                    <a:pt x="3607" y="4474"/>
                  </a:cubicBezTo>
                  <a:lnTo>
                    <a:pt x="3630" y="4474"/>
                  </a:lnTo>
                  <a:cubicBezTo>
                    <a:pt x="3653" y="4497"/>
                    <a:pt x="3653" y="4519"/>
                    <a:pt x="3676" y="4542"/>
                  </a:cubicBezTo>
                  <a:cubicBezTo>
                    <a:pt x="3698" y="4542"/>
                    <a:pt x="3721" y="4565"/>
                    <a:pt x="3744" y="4565"/>
                  </a:cubicBezTo>
                  <a:cubicBezTo>
                    <a:pt x="3767" y="4542"/>
                    <a:pt x="3790" y="4542"/>
                    <a:pt x="3813" y="4519"/>
                  </a:cubicBezTo>
                  <a:cubicBezTo>
                    <a:pt x="3835" y="4497"/>
                    <a:pt x="3835" y="4474"/>
                    <a:pt x="3835" y="4451"/>
                  </a:cubicBezTo>
                  <a:cubicBezTo>
                    <a:pt x="3835" y="4428"/>
                    <a:pt x="3813" y="4405"/>
                    <a:pt x="3790" y="4382"/>
                  </a:cubicBezTo>
                  <a:lnTo>
                    <a:pt x="3744" y="4337"/>
                  </a:lnTo>
                  <a:lnTo>
                    <a:pt x="3721" y="4314"/>
                  </a:lnTo>
                  <a:cubicBezTo>
                    <a:pt x="3721" y="4291"/>
                    <a:pt x="3698" y="4291"/>
                    <a:pt x="3698" y="4291"/>
                  </a:cubicBezTo>
                  <a:cubicBezTo>
                    <a:pt x="3698" y="4291"/>
                    <a:pt x="3698" y="4291"/>
                    <a:pt x="3698" y="4268"/>
                  </a:cubicBezTo>
                  <a:lnTo>
                    <a:pt x="3653" y="4246"/>
                  </a:lnTo>
                  <a:cubicBezTo>
                    <a:pt x="3630" y="4200"/>
                    <a:pt x="3584" y="4177"/>
                    <a:pt x="3562" y="4154"/>
                  </a:cubicBezTo>
                  <a:cubicBezTo>
                    <a:pt x="3562" y="4154"/>
                    <a:pt x="3562" y="4131"/>
                    <a:pt x="3562" y="4131"/>
                  </a:cubicBezTo>
                  <a:lnTo>
                    <a:pt x="3539" y="4131"/>
                  </a:lnTo>
                  <a:cubicBezTo>
                    <a:pt x="3539" y="4109"/>
                    <a:pt x="3516" y="4109"/>
                    <a:pt x="3516" y="4086"/>
                  </a:cubicBezTo>
                  <a:cubicBezTo>
                    <a:pt x="3470" y="4040"/>
                    <a:pt x="3425" y="3994"/>
                    <a:pt x="3379" y="3949"/>
                  </a:cubicBezTo>
                  <a:cubicBezTo>
                    <a:pt x="3379" y="3972"/>
                    <a:pt x="3379" y="3972"/>
                    <a:pt x="3379" y="3972"/>
                  </a:cubicBezTo>
                  <a:cubicBezTo>
                    <a:pt x="3333" y="3903"/>
                    <a:pt x="3288" y="3858"/>
                    <a:pt x="3219" y="3789"/>
                  </a:cubicBezTo>
                  <a:cubicBezTo>
                    <a:pt x="3219" y="3789"/>
                    <a:pt x="3196" y="3766"/>
                    <a:pt x="3196" y="3766"/>
                  </a:cubicBezTo>
                  <a:cubicBezTo>
                    <a:pt x="3173" y="3743"/>
                    <a:pt x="3173" y="3743"/>
                    <a:pt x="3173" y="3721"/>
                  </a:cubicBezTo>
                  <a:lnTo>
                    <a:pt x="3151" y="3721"/>
                  </a:lnTo>
                  <a:cubicBezTo>
                    <a:pt x="3151" y="3698"/>
                    <a:pt x="3128" y="3698"/>
                    <a:pt x="3128" y="3698"/>
                  </a:cubicBezTo>
                  <a:cubicBezTo>
                    <a:pt x="3128" y="3675"/>
                    <a:pt x="3105" y="3675"/>
                    <a:pt x="3105" y="3652"/>
                  </a:cubicBezTo>
                  <a:cubicBezTo>
                    <a:pt x="3082" y="3652"/>
                    <a:pt x="3082" y="3629"/>
                    <a:pt x="3059" y="3629"/>
                  </a:cubicBezTo>
                  <a:cubicBezTo>
                    <a:pt x="3059" y="3629"/>
                    <a:pt x="3059" y="3629"/>
                    <a:pt x="3059" y="3606"/>
                  </a:cubicBezTo>
                  <a:cubicBezTo>
                    <a:pt x="2945" y="3492"/>
                    <a:pt x="2831" y="3378"/>
                    <a:pt x="2717" y="3241"/>
                  </a:cubicBezTo>
                  <a:cubicBezTo>
                    <a:pt x="2694" y="3218"/>
                    <a:pt x="2648" y="3173"/>
                    <a:pt x="2626" y="3150"/>
                  </a:cubicBezTo>
                  <a:lnTo>
                    <a:pt x="2580" y="3081"/>
                  </a:lnTo>
                  <a:cubicBezTo>
                    <a:pt x="2443" y="2945"/>
                    <a:pt x="2329" y="2808"/>
                    <a:pt x="2215" y="2671"/>
                  </a:cubicBezTo>
                  <a:cubicBezTo>
                    <a:pt x="2169" y="2625"/>
                    <a:pt x="2146" y="2602"/>
                    <a:pt x="2124" y="2556"/>
                  </a:cubicBezTo>
                  <a:cubicBezTo>
                    <a:pt x="1964" y="2374"/>
                    <a:pt x="1804" y="2191"/>
                    <a:pt x="1644" y="1986"/>
                  </a:cubicBezTo>
                  <a:cubicBezTo>
                    <a:pt x="1576" y="1917"/>
                    <a:pt x="1507" y="1826"/>
                    <a:pt x="1439" y="1735"/>
                  </a:cubicBezTo>
                  <a:cubicBezTo>
                    <a:pt x="1393" y="1689"/>
                    <a:pt x="1370" y="1643"/>
                    <a:pt x="1325" y="1598"/>
                  </a:cubicBezTo>
                  <a:cubicBezTo>
                    <a:pt x="1325" y="1575"/>
                    <a:pt x="1302" y="1575"/>
                    <a:pt x="1302" y="1575"/>
                  </a:cubicBezTo>
                  <a:cubicBezTo>
                    <a:pt x="1165" y="1392"/>
                    <a:pt x="1028" y="1210"/>
                    <a:pt x="868" y="1004"/>
                  </a:cubicBezTo>
                  <a:cubicBezTo>
                    <a:pt x="868" y="1004"/>
                    <a:pt x="868" y="1004"/>
                    <a:pt x="868" y="982"/>
                  </a:cubicBezTo>
                  <a:cubicBezTo>
                    <a:pt x="845" y="959"/>
                    <a:pt x="800" y="913"/>
                    <a:pt x="777" y="890"/>
                  </a:cubicBezTo>
                  <a:cubicBezTo>
                    <a:pt x="777" y="867"/>
                    <a:pt x="777" y="867"/>
                    <a:pt x="754" y="867"/>
                  </a:cubicBezTo>
                  <a:cubicBezTo>
                    <a:pt x="571" y="593"/>
                    <a:pt x="366" y="320"/>
                    <a:pt x="183" y="46"/>
                  </a:cubicBezTo>
                  <a:cubicBezTo>
                    <a:pt x="161" y="23"/>
                    <a:pt x="138" y="0"/>
                    <a:pt x="115"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15"/>
            <p:cNvSpPr/>
            <p:nvPr/>
          </p:nvSpPr>
          <p:spPr>
            <a:xfrm>
              <a:off x="6971575" y="972975"/>
              <a:ext cx="256800" cy="257375"/>
            </a:xfrm>
            <a:custGeom>
              <a:avLst/>
              <a:gdLst/>
              <a:ahLst/>
              <a:cxnLst/>
              <a:rect l="l" t="t" r="r" b="b"/>
              <a:pathLst>
                <a:path w="10272" h="10295" extrusionOk="0">
                  <a:moveTo>
                    <a:pt x="9679" y="1"/>
                  </a:moveTo>
                  <a:cubicBezTo>
                    <a:pt x="9679" y="46"/>
                    <a:pt x="9656" y="69"/>
                    <a:pt x="9633" y="115"/>
                  </a:cubicBezTo>
                  <a:cubicBezTo>
                    <a:pt x="9633" y="138"/>
                    <a:pt x="9610" y="160"/>
                    <a:pt x="9587" y="183"/>
                  </a:cubicBezTo>
                  <a:cubicBezTo>
                    <a:pt x="9633" y="206"/>
                    <a:pt x="9656" y="206"/>
                    <a:pt x="9679" y="229"/>
                  </a:cubicBezTo>
                  <a:cubicBezTo>
                    <a:pt x="9679" y="252"/>
                    <a:pt x="9679" y="252"/>
                    <a:pt x="9701" y="252"/>
                  </a:cubicBezTo>
                  <a:lnTo>
                    <a:pt x="9679" y="252"/>
                  </a:lnTo>
                  <a:cubicBezTo>
                    <a:pt x="9747" y="297"/>
                    <a:pt x="9816" y="366"/>
                    <a:pt x="9861" y="411"/>
                  </a:cubicBezTo>
                  <a:cubicBezTo>
                    <a:pt x="9907" y="480"/>
                    <a:pt x="9930" y="548"/>
                    <a:pt x="9975" y="617"/>
                  </a:cubicBezTo>
                  <a:cubicBezTo>
                    <a:pt x="9998" y="731"/>
                    <a:pt x="10021" y="822"/>
                    <a:pt x="10044" y="936"/>
                  </a:cubicBezTo>
                  <a:cubicBezTo>
                    <a:pt x="10044" y="1096"/>
                    <a:pt x="10044" y="1256"/>
                    <a:pt x="10021" y="1416"/>
                  </a:cubicBezTo>
                  <a:lnTo>
                    <a:pt x="10021" y="1439"/>
                  </a:lnTo>
                  <a:cubicBezTo>
                    <a:pt x="9952" y="1781"/>
                    <a:pt x="9838" y="2101"/>
                    <a:pt x="9701" y="2397"/>
                  </a:cubicBezTo>
                  <a:cubicBezTo>
                    <a:pt x="9587" y="2717"/>
                    <a:pt x="9427" y="3014"/>
                    <a:pt x="9245" y="3287"/>
                  </a:cubicBezTo>
                  <a:cubicBezTo>
                    <a:pt x="8971" y="3767"/>
                    <a:pt x="8651" y="4223"/>
                    <a:pt x="8309" y="4634"/>
                  </a:cubicBezTo>
                  <a:cubicBezTo>
                    <a:pt x="7989" y="5045"/>
                    <a:pt x="7647" y="5410"/>
                    <a:pt x="7282" y="5798"/>
                  </a:cubicBezTo>
                  <a:cubicBezTo>
                    <a:pt x="7099" y="5981"/>
                    <a:pt x="6917" y="6163"/>
                    <a:pt x="6711" y="6346"/>
                  </a:cubicBezTo>
                  <a:cubicBezTo>
                    <a:pt x="6529" y="6506"/>
                    <a:pt x="6346" y="6666"/>
                    <a:pt x="6163" y="6848"/>
                  </a:cubicBezTo>
                  <a:cubicBezTo>
                    <a:pt x="5456" y="7487"/>
                    <a:pt x="4748" y="8126"/>
                    <a:pt x="3972" y="8674"/>
                  </a:cubicBezTo>
                  <a:cubicBezTo>
                    <a:pt x="3949" y="8697"/>
                    <a:pt x="3949" y="8697"/>
                    <a:pt x="3949" y="8697"/>
                  </a:cubicBezTo>
                  <a:cubicBezTo>
                    <a:pt x="3310" y="9154"/>
                    <a:pt x="2626" y="9587"/>
                    <a:pt x="1895" y="9861"/>
                  </a:cubicBezTo>
                  <a:lnTo>
                    <a:pt x="1918" y="9861"/>
                  </a:lnTo>
                  <a:cubicBezTo>
                    <a:pt x="1758" y="9907"/>
                    <a:pt x="1621" y="9952"/>
                    <a:pt x="1461" y="9998"/>
                  </a:cubicBezTo>
                  <a:cubicBezTo>
                    <a:pt x="1302" y="10044"/>
                    <a:pt x="1165" y="10089"/>
                    <a:pt x="1005" y="10089"/>
                  </a:cubicBezTo>
                  <a:cubicBezTo>
                    <a:pt x="959" y="10101"/>
                    <a:pt x="914" y="10106"/>
                    <a:pt x="868" y="10106"/>
                  </a:cubicBezTo>
                  <a:cubicBezTo>
                    <a:pt x="822" y="10106"/>
                    <a:pt x="777" y="10101"/>
                    <a:pt x="731" y="10089"/>
                  </a:cubicBezTo>
                  <a:cubicBezTo>
                    <a:pt x="663" y="10089"/>
                    <a:pt x="617" y="10067"/>
                    <a:pt x="548" y="10044"/>
                  </a:cubicBezTo>
                  <a:cubicBezTo>
                    <a:pt x="503" y="10021"/>
                    <a:pt x="480" y="9998"/>
                    <a:pt x="434" y="9975"/>
                  </a:cubicBezTo>
                  <a:cubicBezTo>
                    <a:pt x="389" y="9930"/>
                    <a:pt x="366" y="9907"/>
                    <a:pt x="320" y="9861"/>
                  </a:cubicBezTo>
                  <a:cubicBezTo>
                    <a:pt x="297" y="9815"/>
                    <a:pt x="275" y="9770"/>
                    <a:pt x="252" y="9724"/>
                  </a:cubicBezTo>
                  <a:cubicBezTo>
                    <a:pt x="229" y="9656"/>
                    <a:pt x="229" y="9587"/>
                    <a:pt x="206" y="9519"/>
                  </a:cubicBezTo>
                  <a:cubicBezTo>
                    <a:pt x="206" y="9427"/>
                    <a:pt x="206" y="9336"/>
                    <a:pt x="229" y="9222"/>
                  </a:cubicBezTo>
                  <a:cubicBezTo>
                    <a:pt x="252" y="9108"/>
                    <a:pt x="275" y="8971"/>
                    <a:pt x="320" y="8857"/>
                  </a:cubicBezTo>
                  <a:cubicBezTo>
                    <a:pt x="366" y="8765"/>
                    <a:pt x="411" y="8697"/>
                    <a:pt x="457" y="8606"/>
                  </a:cubicBezTo>
                  <a:cubicBezTo>
                    <a:pt x="480" y="8583"/>
                    <a:pt x="480" y="8514"/>
                    <a:pt x="434" y="8492"/>
                  </a:cubicBezTo>
                  <a:cubicBezTo>
                    <a:pt x="434" y="8492"/>
                    <a:pt x="434" y="8492"/>
                    <a:pt x="411" y="8514"/>
                  </a:cubicBezTo>
                  <a:lnTo>
                    <a:pt x="389" y="8514"/>
                  </a:lnTo>
                  <a:cubicBezTo>
                    <a:pt x="343" y="8560"/>
                    <a:pt x="275" y="8606"/>
                    <a:pt x="229" y="8629"/>
                  </a:cubicBezTo>
                  <a:cubicBezTo>
                    <a:pt x="160" y="8765"/>
                    <a:pt x="92" y="8902"/>
                    <a:pt x="69" y="9039"/>
                  </a:cubicBezTo>
                  <a:cubicBezTo>
                    <a:pt x="46" y="9131"/>
                    <a:pt x="23" y="9222"/>
                    <a:pt x="23" y="9313"/>
                  </a:cubicBezTo>
                  <a:cubicBezTo>
                    <a:pt x="1" y="9382"/>
                    <a:pt x="1" y="9473"/>
                    <a:pt x="23" y="9564"/>
                  </a:cubicBezTo>
                  <a:cubicBezTo>
                    <a:pt x="23" y="9633"/>
                    <a:pt x="46" y="9724"/>
                    <a:pt x="69" y="9793"/>
                  </a:cubicBezTo>
                  <a:cubicBezTo>
                    <a:pt x="92" y="9815"/>
                    <a:pt x="92" y="9861"/>
                    <a:pt x="115" y="9884"/>
                  </a:cubicBezTo>
                  <a:cubicBezTo>
                    <a:pt x="138" y="9930"/>
                    <a:pt x="160" y="9952"/>
                    <a:pt x="183" y="9998"/>
                  </a:cubicBezTo>
                  <a:cubicBezTo>
                    <a:pt x="275" y="10112"/>
                    <a:pt x="434" y="10203"/>
                    <a:pt x="571" y="10249"/>
                  </a:cubicBezTo>
                  <a:cubicBezTo>
                    <a:pt x="663" y="10272"/>
                    <a:pt x="754" y="10295"/>
                    <a:pt x="822" y="10295"/>
                  </a:cubicBezTo>
                  <a:cubicBezTo>
                    <a:pt x="936" y="10295"/>
                    <a:pt x="1051" y="10295"/>
                    <a:pt x="1165" y="10272"/>
                  </a:cubicBezTo>
                  <a:cubicBezTo>
                    <a:pt x="1279" y="10249"/>
                    <a:pt x="1393" y="10226"/>
                    <a:pt x="1507" y="10181"/>
                  </a:cubicBezTo>
                  <a:cubicBezTo>
                    <a:pt x="1621" y="10158"/>
                    <a:pt x="1758" y="10112"/>
                    <a:pt x="1872" y="10067"/>
                  </a:cubicBezTo>
                  <a:cubicBezTo>
                    <a:pt x="2374" y="9884"/>
                    <a:pt x="2831" y="9656"/>
                    <a:pt x="3287" y="9382"/>
                  </a:cubicBezTo>
                  <a:cubicBezTo>
                    <a:pt x="3744" y="9085"/>
                    <a:pt x="4178" y="8765"/>
                    <a:pt x="4611" y="8423"/>
                  </a:cubicBezTo>
                  <a:cubicBezTo>
                    <a:pt x="5022" y="8104"/>
                    <a:pt x="5433" y="7761"/>
                    <a:pt x="5844" y="7396"/>
                  </a:cubicBezTo>
                  <a:cubicBezTo>
                    <a:pt x="6027" y="7236"/>
                    <a:pt x="6209" y="7076"/>
                    <a:pt x="6392" y="6894"/>
                  </a:cubicBezTo>
                  <a:cubicBezTo>
                    <a:pt x="6597" y="6711"/>
                    <a:pt x="6803" y="6529"/>
                    <a:pt x="7008" y="6346"/>
                  </a:cubicBezTo>
                  <a:cubicBezTo>
                    <a:pt x="7419" y="5935"/>
                    <a:pt x="7807" y="5524"/>
                    <a:pt x="8195" y="5091"/>
                  </a:cubicBezTo>
                  <a:cubicBezTo>
                    <a:pt x="8560" y="4657"/>
                    <a:pt x="8902" y="4200"/>
                    <a:pt x="9222" y="3721"/>
                  </a:cubicBezTo>
                  <a:cubicBezTo>
                    <a:pt x="9427" y="3379"/>
                    <a:pt x="9633" y="3036"/>
                    <a:pt x="9793" y="2694"/>
                  </a:cubicBezTo>
                  <a:cubicBezTo>
                    <a:pt x="9952" y="2352"/>
                    <a:pt x="10089" y="1986"/>
                    <a:pt x="10181" y="1598"/>
                  </a:cubicBezTo>
                  <a:cubicBezTo>
                    <a:pt x="10249" y="1279"/>
                    <a:pt x="10272" y="891"/>
                    <a:pt x="10158" y="571"/>
                  </a:cubicBezTo>
                  <a:cubicBezTo>
                    <a:pt x="10112" y="434"/>
                    <a:pt x="10021" y="320"/>
                    <a:pt x="9930" y="206"/>
                  </a:cubicBezTo>
                  <a:cubicBezTo>
                    <a:pt x="9861" y="138"/>
                    <a:pt x="9770" y="69"/>
                    <a:pt x="9679"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15"/>
            <p:cNvSpPr/>
            <p:nvPr/>
          </p:nvSpPr>
          <p:spPr>
            <a:xfrm>
              <a:off x="7222075" y="1008350"/>
              <a:ext cx="25" cy="25"/>
            </a:xfrm>
            <a:custGeom>
              <a:avLst/>
              <a:gdLst/>
              <a:ahLst/>
              <a:cxnLst/>
              <a:rect l="l" t="t" r="r" b="b"/>
              <a:pathLst>
                <a:path w="1" h="1" extrusionOk="0">
                  <a:moveTo>
                    <a:pt x="1" y="1"/>
                  </a:move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15"/>
            <p:cNvSpPr/>
            <p:nvPr/>
          </p:nvSpPr>
          <p:spPr>
            <a:xfrm>
              <a:off x="6979575" y="12195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15"/>
            <p:cNvSpPr/>
            <p:nvPr/>
          </p:nvSpPr>
          <p:spPr>
            <a:xfrm>
              <a:off x="7213525" y="978675"/>
              <a:ext cx="25" cy="25"/>
            </a:xfrm>
            <a:custGeom>
              <a:avLst/>
              <a:gdLst/>
              <a:ahLst/>
              <a:cxnLst/>
              <a:rect l="l" t="t" r="r" b="b"/>
              <a:pathLst>
                <a:path w="1" h="1" extrusionOk="0">
                  <a:moveTo>
                    <a:pt x="1" y="1"/>
                  </a:moveTo>
                  <a:lnTo>
                    <a:pt x="1" y="1"/>
                  </a:ln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15"/>
            <p:cNvSpPr/>
            <p:nvPr/>
          </p:nvSpPr>
          <p:spPr>
            <a:xfrm>
              <a:off x="7213525" y="97867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15"/>
            <p:cNvSpPr/>
            <p:nvPr/>
          </p:nvSpPr>
          <p:spPr>
            <a:xfrm>
              <a:off x="7222075" y="1008350"/>
              <a:ext cx="25" cy="600"/>
            </a:xfrm>
            <a:custGeom>
              <a:avLst/>
              <a:gdLst/>
              <a:ahLst/>
              <a:cxnLst/>
              <a:rect l="l" t="t" r="r" b="b"/>
              <a:pathLst>
                <a:path w="1" h="24" extrusionOk="0">
                  <a:moveTo>
                    <a:pt x="1" y="24"/>
                  </a:moveTo>
                  <a:cubicBezTo>
                    <a:pt x="1" y="24"/>
                    <a:pt x="1" y="24"/>
                    <a:pt x="1" y="24"/>
                  </a:cubicBezTo>
                  <a:lnTo>
                    <a:pt x="1" y="1"/>
                  </a:lnTo>
                  <a:cubicBezTo>
                    <a:pt x="1" y="24"/>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15"/>
            <p:cNvSpPr/>
            <p:nvPr/>
          </p:nvSpPr>
          <p:spPr>
            <a:xfrm>
              <a:off x="7222075" y="100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15"/>
            <p:cNvSpPr/>
            <p:nvPr/>
          </p:nvSpPr>
          <p:spPr>
            <a:xfrm>
              <a:off x="7019500" y="12195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15"/>
            <p:cNvSpPr/>
            <p:nvPr/>
          </p:nvSpPr>
          <p:spPr>
            <a:xfrm>
              <a:off x="7018375" y="1049450"/>
              <a:ext cx="132400" cy="121550"/>
            </a:xfrm>
            <a:custGeom>
              <a:avLst/>
              <a:gdLst/>
              <a:ahLst/>
              <a:cxnLst/>
              <a:rect l="l" t="t" r="r" b="b"/>
              <a:pathLst>
                <a:path w="5296" h="4862" extrusionOk="0">
                  <a:moveTo>
                    <a:pt x="5296" y="0"/>
                  </a:moveTo>
                  <a:lnTo>
                    <a:pt x="5296" y="0"/>
                  </a:lnTo>
                  <a:cubicBezTo>
                    <a:pt x="5182" y="114"/>
                    <a:pt x="5068" y="206"/>
                    <a:pt x="4953" y="297"/>
                  </a:cubicBezTo>
                  <a:cubicBezTo>
                    <a:pt x="4839" y="571"/>
                    <a:pt x="4679" y="822"/>
                    <a:pt x="4520" y="1073"/>
                  </a:cubicBezTo>
                  <a:cubicBezTo>
                    <a:pt x="3926" y="2054"/>
                    <a:pt x="3150" y="2899"/>
                    <a:pt x="2306" y="3675"/>
                  </a:cubicBezTo>
                  <a:cubicBezTo>
                    <a:pt x="2123" y="3835"/>
                    <a:pt x="1963" y="3995"/>
                    <a:pt x="1781" y="4154"/>
                  </a:cubicBezTo>
                  <a:cubicBezTo>
                    <a:pt x="1598" y="4314"/>
                    <a:pt x="1438" y="4451"/>
                    <a:pt x="1233" y="4542"/>
                  </a:cubicBezTo>
                  <a:cubicBezTo>
                    <a:pt x="1164" y="4588"/>
                    <a:pt x="1073" y="4634"/>
                    <a:pt x="982" y="4657"/>
                  </a:cubicBezTo>
                  <a:lnTo>
                    <a:pt x="822" y="4657"/>
                  </a:lnTo>
                  <a:cubicBezTo>
                    <a:pt x="754" y="4657"/>
                    <a:pt x="708" y="4657"/>
                    <a:pt x="662" y="4634"/>
                  </a:cubicBezTo>
                  <a:cubicBezTo>
                    <a:pt x="594" y="4611"/>
                    <a:pt x="548" y="4588"/>
                    <a:pt x="502" y="4565"/>
                  </a:cubicBezTo>
                  <a:cubicBezTo>
                    <a:pt x="411" y="4520"/>
                    <a:pt x="343" y="4451"/>
                    <a:pt x="297" y="4383"/>
                  </a:cubicBezTo>
                  <a:cubicBezTo>
                    <a:pt x="251" y="4337"/>
                    <a:pt x="206" y="4291"/>
                    <a:pt x="160" y="4223"/>
                  </a:cubicBezTo>
                  <a:cubicBezTo>
                    <a:pt x="114" y="4268"/>
                    <a:pt x="69" y="4314"/>
                    <a:pt x="0" y="4337"/>
                  </a:cubicBezTo>
                  <a:cubicBezTo>
                    <a:pt x="137" y="4520"/>
                    <a:pt x="297" y="4702"/>
                    <a:pt x="502" y="4793"/>
                  </a:cubicBezTo>
                  <a:cubicBezTo>
                    <a:pt x="594" y="4839"/>
                    <a:pt x="685" y="4839"/>
                    <a:pt x="776" y="4862"/>
                  </a:cubicBezTo>
                  <a:cubicBezTo>
                    <a:pt x="868" y="4862"/>
                    <a:pt x="959" y="4839"/>
                    <a:pt x="1073" y="4816"/>
                  </a:cubicBezTo>
                  <a:cubicBezTo>
                    <a:pt x="1164" y="4793"/>
                    <a:pt x="1256" y="4771"/>
                    <a:pt x="1324" y="4725"/>
                  </a:cubicBezTo>
                  <a:cubicBezTo>
                    <a:pt x="1438" y="4657"/>
                    <a:pt x="1530" y="4611"/>
                    <a:pt x="1621" y="4542"/>
                  </a:cubicBezTo>
                  <a:cubicBezTo>
                    <a:pt x="1826" y="4383"/>
                    <a:pt x="1986" y="4223"/>
                    <a:pt x="2169" y="4063"/>
                  </a:cubicBezTo>
                  <a:cubicBezTo>
                    <a:pt x="2374" y="3880"/>
                    <a:pt x="2580" y="3698"/>
                    <a:pt x="2762" y="3515"/>
                  </a:cubicBezTo>
                  <a:cubicBezTo>
                    <a:pt x="2968" y="3310"/>
                    <a:pt x="3150" y="3127"/>
                    <a:pt x="3333" y="2922"/>
                  </a:cubicBezTo>
                  <a:cubicBezTo>
                    <a:pt x="3721" y="2534"/>
                    <a:pt x="4063" y="2100"/>
                    <a:pt x="4383" y="1666"/>
                  </a:cubicBezTo>
                  <a:cubicBezTo>
                    <a:pt x="4748" y="1141"/>
                    <a:pt x="5068" y="594"/>
                    <a:pt x="5296"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15"/>
            <p:cNvSpPr/>
            <p:nvPr/>
          </p:nvSpPr>
          <p:spPr>
            <a:xfrm>
              <a:off x="7131350" y="10762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15"/>
            <p:cNvSpPr/>
            <p:nvPr/>
          </p:nvSpPr>
          <p:spPr>
            <a:xfrm>
              <a:off x="7076000" y="1140750"/>
              <a:ext cx="600" cy="600"/>
            </a:xfrm>
            <a:custGeom>
              <a:avLst/>
              <a:gdLst/>
              <a:ahLst/>
              <a:cxnLst/>
              <a:rect l="l" t="t" r="r" b="b"/>
              <a:pathLst>
                <a:path w="24" h="24" extrusionOk="0">
                  <a:moveTo>
                    <a:pt x="1" y="23"/>
                  </a:moveTo>
                  <a:cubicBezTo>
                    <a:pt x="1" y="23"/>
                    <a:pt x="23" y="23"/>
                    <a:pt x="23" y="0"/>
                  </a:cubicBezTo>
                  <a:cubicBezTo>
                    <a:pt x="23" y="23"/>
                    <a:pt x="1" y="23"/>
                    <a:pt x="1" y="23"/>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15"/>
            <p:cNvSpPr/>
            <p:nvPr/>
          </p:nvSpPr>
          <p:spPr>
            <a:xfrm>
              <a:off x="7076000" y="11413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15"/>
            <p:cNvSpPr/>
            <p:nvPr/>
          </p:nvSpPr>
          <p:spPr>
            <a:xfrm>
              <a:off x="7171300" y="814350"/>
              <a:ext cx="93025" cy="91550"/>
            </a:xfrm>
            <a:custGeom>
              <a:avLst/>
              <a:gdLst/>
              <a:ahLst/>
              <a:cxnLst/>
              <a:rect l="l" t="t" r="r" b="b"/>
              <a:pathLst>
                <a:path w="3721" h="3662" extrusionOk="0">
                  <a:moveTo>
                    <a:pt x="3356" y="1004"/>
                  </a:moveTo>
                  <a:cubicBezTo>
                    <a:pt x="3356" y="1023"/>
                    <a:pt x="3356" y="1027"/>
                    <a:pt x="3369" y="1027"/>
                  </a:cubicBezTo>
                  <a:lnTo>
                    <a:pt x="3369" y="1027"/>
                  </a:lnTo>
                  <a:cubicBezTo>
                    <a:pt x="3365" y="1020"/>
                    <a:pt x="3360" y="1012"/>
                    <a:pt x="3356" y="1004"/>
                  </a:cubicBezTo>
                  <a:close/>
                  <a:moveTo>
                    <a:pt x="2009" y="0"/>
                  </a:moveTo>
                  <a:cubicBezTo>
                    <a:pt x="1849" y="0"/>
                    <a:pt x="1667" y="46"/>
                    <a:pt x="1484" y="91"/>
                  </a:cubicBezTo>
                  <a:cubicBezTo>
                    <a:pt x="1210" y="160"/>
                    <a:pt x="936" y="320"/>
                    <a:pt x="708" y="479"/>
                  </a:cubicBezTo>
                  <a:cubicBezTo>
                    <a:pt x="457" y="639"/>
                    <a:pt x="229" y="845"/>
                    <a:pt x="23" y="1050"/>
                  </a:cubicBezTo>
                  <a:cubicBezTo>
                    <a:pt x="23" y="1073"/>
                    <a:pt x="0" y="1096"/>
                    <a:pt x="23" y="1119"/>
                  </a:cubicBezTo>
                  <a:cubicBezTo>
                    <a:pt x="23" y="1141"/>
                    <a:pt x="23" y="1164"/>
                    <a:pt x="46" y="1187"/>
                  </a:cubicBezTo>
                  <a:cubicBezTo>
                    <a:pt x="69" y="1210"/>
                    <a:pt x="92" y="1210"/>
                    <a:pt x="115" y="1210"/>
                  </a:cubicBezTo>
                  <a:cubicBezTo>
                    <a:pt x="137" y="1210"/>
                    <a:pt x="160" y="1187"/>
                    <a:pt x="183" y="1164"/>
                  </a:cubicBezTo>
                  <a:cubicBezTo>
                    <a:pt x="229" y="1141"/>
                    <a:pt x="252" y="1096"/>
                    <a:pt x="297" y="1073"/>
                  </a:cubicBezTo>
                  <a:cubicBezTo>
                    <a:pt x="525" y="845"/>
                    <a:pt x="799" y="639"/>
                    <a:pt x="1096" y="457"/>
                  </a:cubicBezTo>
                  <a:cubicBezTo>
                    <a:pt x="1256" y="365"/>
                    <a:pt x="1438" y="297"/>
                    <a:pt x="1621" y="251"/>
                  </a:cubicBezTo>
                  <a:cubicBezTo>
                    <a:pt x="1781" y="228"/>
                    <a:pt x="1918" y="206"/>
                    <a:pt x="2055" y="206"/>
                  </a:cubicBezTo>
                  <a:cubicBezTo>
                    <a:pt x="2169" y="206"/>
                    <a:pt x="2283" y="228"/>
                    <a:pt x="2397" y="251"/>
                  </a:cubicBezTo>
                  <a:cubicBezTo>
                    <a:pt x="2534" y="297"/>
                    <a:pt x="2671" y="365"/>
                    <a:pt x="2785" y="434"/>
                  </a:cubicBezTo>
                  <a:cubicBezTo>
                    <a:pt x="2922" y="502"/>
                    <a:pt x="3036" y="594"/>
                    <a:pt x="3128" y="708"/>
                  </a:cubicBezTo>
                  <a:lnTo>
                    <a:pt x="3128" y="685"/>
                  </a:lnTo>
                  <a:cubicBezTo>
                    <a:pt x="3219" y="799"/>
                    <a:pt x="3310" y="913"/>
                    <a:pt x="3379" y="1027"/>
                  </a:cubicBezTo>
                  <a:cubicBezTo>
                    <a:pt x="3375" y="1027"/>
                    <a:pt x="3372" y="1027"/>
                    <a:pt x="3369" y="1027"/>
                  </a:cubicBezTo>
                  <a:lnTo>
                    <a:pt x="3369" y="1027"/>
                  </a:lnTo>
                  <a:cubicBezTo>
                    <a:pt x="3427" y="1134"/>
                    <a:pt x="3450" y="1240"/>
                    <a:pt x="3493" y="1347"/>
                  </a:cubicBezTo>
                  <a:cubicBezTo>
                    <a:pt x="3516" y="1438"/>
                    <a:pt x="3516" y="1529"/>
                    <a:pt x="3516" y="1644"/>
                  </a:cubicBezTo>
                  <a:cubicBezTo>
                    <a:pt x="3516" y="1735"/>
                    <a:pt x="3493" y="1826"/>
                    <a:pt x="3470" y="1940"/>
                  </a:cubicBezTo>
                  <a:cubicBezTo>
                    <a:pt x="3424" y="2054"/>
                    <a:pt x="3379" y="2169"/>
                    <a:pt x="3310" y="2283"/>
                  </a:cubicBezTo>
                  <a:cubicBezTo>
                    <a:pt x="3196" y="2488"/>
                    <a:pt x="3013" y="2671"/>
                    <a:pt x="2854" y="2853"/>
                  </a:cubicBezTo>
                  <a:lnTo>
                    <a:pt x="2831" y="2853"/>
                  </a:lnTo>
                  <a:cubicBezTo>
                    <a:pt x="2603" y="3082"/>
                    <a:pt x="2351" y="3287"/>
                    <a:pt x="2100" y="3492"/>
                  </a:cubicBezTo>
                  <a:cubicBezTo>
                    <a:pt x="2055" y="3515"/>
                    <a:pt x="2055" y="3584"/>
                    <a:pt x="2078" y="3629"/>
                  </a:cubicBezTo>
                  <a:cubicBezTo>
                    <a:pt x="2094" y="3646"/>
                    <a:pt x="2133" y="3662"/>
                    <a:pt x="2170" y="3662"/>
                  </a:cubicBezTo>
                  <a:cubicBezTo>
                    <a:pt x="2186" y="3662"/>
                    <a:pt x="2201" y="3659"/>
                    <a:pt x="2215" y="3652"/>
                  </a:cubicBezTo>
                  <a:cubicBezTo>
                    <a:pt x="2603" y="3333"/>
                    <a:pt x="2991" y="3013"/>
                    <a:pt x="3310" y="2625"/>
                  </a:cubicBezTo>
                  <a:cubicBezTo>
                    <a:pt x="3470" y="2442"/>
                    <a:pt x="3584" y="2214"/>
                    <a:pt x="3653" y="1986"/>
                  </a:cubicBezTo>
                  <a:cubicBezTo>
                    <a:pt x="3721" y="1781"/>
                    <a:pt x="3721" y="1552"/>
                    <a:pt x="3675" y="1324"/>
                  </a:cubicBezTo>
                  <a:cubicBezTo>
                    <a:pt x="3584" y="890"/>
                    <a:pt x="3287" y="525"/>
                    <a:pt x="2922" y="274"/>
                  </a:cubicBezTo>
                  <a:cubicBezTo>
                    <a:pt x="2717" y="160"/>
                    <a:pt x="2488" y="69"/>
                    <a:pt x="2237" y="23"/>
                  </a:cubicBezTo>
                  <a:cubicBezTo>
                    <a:pt x="2169" y="23"/>
                    <a:pt x="2100" y="0"/>
                    <a:pt x="2009"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15"/>
            <p:cNvSpPr/>
            <p:nvPr/>
          </p:nvSpPr>
          <p:spPr>
            <a:xfrm>
              <a:off x="6585825" y="1334750"/>
              <a:ext cx="43400" cy="42125"/>
            </a:xfrm>
            <a:custGeom>
              <a:avLst/>
              <a:gdLst/>
              <a:ahLst/>
              <a:cxnLst/>
              <a:rect l="l" t="t" r="r" b="b"/>
              <a:pathLst>
                <a:path w="1736" h="1685" extrusionOk="0">
                  <a:moveTo>
                    <a:pt x="731" y="1"/>
                  </a:moveTo>
                  <a:cubicBezTo>
                    <a:pt x="708" y="1"/>
                    <a:pt x="685" y="24"/>
                    <a:pt x="685" y="46"/>
                  </a:cubicBezTo>
                  <a:cubicBezTo>
                    <a:pt x="480" y="252"/>
                    <a:pt x="297" y="480"/>
                    <a:pt x="160" y="731"/>
                  </a:cubicBezTo>
                  <a:cubicBezTo>
                    <a:pt x="92" y="868"/>
                    <a:pt x="24" y="1005"/>
                    <a:pt x="1" y="1165"/>
                  </a:cubicBezTo>
                  <a:cubicBezTo>
                    <a:pt x="1" y="1302"/>
                    <a:pt x="24" y="1416"/>
                    <a:pt x="115" y="1530"/>
                  </a:cubicBezTo>
                  <a:cubicBezTo>
                    <a:pt x="218" y="1644"/>
                    <a:pt x="355" y="1684"/>
                    <a:pt x="497" y="1684"/>
                  </a:cubicBezTo>
                  <a:cubicBezTo>
                    <a:pt x="640" y="1684"/>
                    <a:pt x="788" y="1644"/>
                    <a:pt x="914" y="1599"/>
                  </a:cubicBezTo>
                  <a:cubicBezTo>
                    <a:pt x="1074" y="1530"/>
                    <a:pt x="1210" y="1462"/>
                    <a:pt x="1347" y="1370"/>
                  </a:cubicBezTo>
                  <a:cubicBezTo>
                    <a:pt x="1462" y="1325"/>
                    <a:pt x="1553" y="1256"/>
                    <a:pt x="1667" y="1188"/>
                  </a:cubicBezTo>
                  <a:cubicBezTo>
                    <a:pt x="1713" y="1165"/>
                    <a:pt x="1735" y="1142"/>
                    <a:pt x="1735" y="1096"/>
                  </a:cubicBezTo>
                  <a:cubicBezTo>
                    <a:pt x="1713" y="1028"/>
                    <a:pt x="1667" y="1005"/>
                    <a:pt x="1621" y="1005"/>
                  </a:cubicBezTo>
                  <a:cubicBezTo>
                    <a:pt x="1576" y="1005"/>
                    <a:pt x="1553" y="1028"/>
                    <a:pt x="1530" y="1051"/>
                  </a:cubicBezTo>
                  <a:cubicBezTo>
                    <a:pt x="1484" y="1074"/>
                    <a:pt x="1462" y="1096"/>
                    <a:pt x="1416" y="1119"/>
                  </a:cubicBezTo>
                  <a:cubicBezTo>
                    <a:pt x="1325" y="1165"/>
                    <a:pt x="1256" y="1211"/>
                    <a:pt x="1165" y="1256"/>
                  </a:cubicBezTo>
                  <a:cubicBezTo>
                    <a:pt x="1005" y="1347"/>
                    <a:pt x="845" y="1416"/>
                    <a:pt x="663" y="1462"/>
                  </a:cubicBezTo>
                  <a:cubicBezTo>
                    <a:pt x="617" y="1484"/>
                    <a:pt x="549" y="1484"/>
                    <a:pt x="480" y="1484"/>
                  </a:cubicBezTo>
                  <a:cubicBezTo>
                    <a:pt x="457" y="1484"/>
                    <a:pt x="412" y="1484"/>
                    <a:pt x="366" y="1462"/>
                  </a:cubicBezTo>
                  <a:cubicBezTo>
                    <a:pt x="343" y="1462"/>
                    <a:pt x="343" y="1462"/>
                    <a:pt x="320" y="1439"/>
                  </a:cubicBezTo>
                  <a:cubicBezTo>
                    <a:pt x="297" y="1439"/>
                    <a:pt x="275" y="1416"/>
                    <a:pt x="252" y="1416"/>
                  </a:cubicBezTo>
                  <a:cubicBezTo>
                    <a:pt x="252" y="1393"/>
                    <a:pt x="229" y="1370"/>
                    <a:pt x="229" y="1347"/>
                  </a:cubicBezTo>
                  <a:cubicBezTo>
                    <a:pt x="229" y="1347"/>
                    <a:pt x="206" y="1325"/>
                    <a:pt x="206" y="1302"/>
                  </a:cubicBezTo>
                  <a:cubicBezTo>
                    <a:pt x="206" y="1279"/>
                    <a:pt x="206" y="1256"/>
                    <a:pt x="206" y="1233"/>
                  </a:cubicBezTo>
                  <a:cubicBezTo>
                    <a:pt x="206" y="1188"/>
                    <a:pt x="206" y="1142"/>
                    <a:pt x="229" y="1096"/>
                  </a:cubicBezTo>
                  <a:cubicBezTo>
                    <a:pt x="252" y="982"/>
                    <a:pt x="320" y="868"/>
                    <a:pt x="366" y="754"/>
                  </a:cubicBezTo>
                  <a:cubicBezTo>
                    <a:pt x="503" y="549"/>
                    <a:pt x="663" y="343"/>
                    <a:pt x="822" y="161"/>
                  </a:cubicBezTo>
                  <a:cubicBezTo>
                    <a:pt x="868" y="115"/>
                    <a:pt x="845" y="69"/>
                    <a:pt x="822" y="24"/>
                  </a:cubicBezTo>
                  <a:cubicBezTo>
                    <a:pt x="800" y="24"/>
                    <a:pt x="777" y="1"/>
                    <a:pt x="754"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15"/>
            <p:cNvSpPr/>
            <p:nvPr/>
          </p:nvSpPr>
          <p:spPr>
            <a:xfrm>
              <a:off x="7031500" y="881675"/>
              <a:ext cx="50800" cy="49150"/>
            </a:xfrm>
            <a:custGeom>
              <a:avLst/>
              <a:gdLst/>
              <a:ahLst/>
              <a:cxnLst/>
              <a:rect l="l" t="t" r="r" b="b"/>
              <a:pathLst>
                <a:path w="2032" h="1966" extrusionOk="0">
                  <a:moveTo>
                    <a:pt x="1142" y="1"/>
                  </a:moveTo>
                  <a:cubicBezTo>
                    <a:pt x="1073" y="1"/>
                    <a:pt x="1027" y="1"/>
                    <a:pt x="959" y="23"/>
                  </a:cubicBezTo>
                  <a:cubicBezTo>
                    <a:pt x="845" y="23"/>
                    <a:pt x="754" y="46"/>
                    <a:pt x="662" y="92"/>
                  </a:cubicBezTo>
                  <a:cubicBezTo>
                    <a:pt x="434" y="160"/>
                    <a:pt x="229" y="297"/>
                    <a:pt x="46" y="457"/>
                  </a:cubicBezTo>
                  <a:cubicBezTo>
                    <a:pt x="23" y="480"/>
                    <a:pt x="23" y="480"/>
                    <a:pt x="23" y="526"/>
                  </a:cubicBezTo>
                  <a:cubicBezTo>
                    <a:pt x="0" y="548"/>
                    <a:pt x="23" y="571"/>
                    <a:pt x="23" y="594"/>
                  </a:cubicBezTo>
                  <a:cubicBezTo>
                    <a:pt x="50" y="621"/>
                    <a:pt x="77" y="632"/>
                    <a:pt x="103" y="632"/>
                  </a:cubicBezTo>
                  <a:cubicBezTo>
                    <a:pt x="122" y="632"/>
                    <a:pt x="141" y="626"/>
                    <a:pt x="160" y="617"/>
                  </a:cubicBezTo>
                  <a:cubicBezTo>
                    <a:pt x="274" y="526"/>
                    <a:pt x="388" y="434"/>
                    <a:pt x="502" y="366"/>
                  </a:cubicBezTo>
                  <a:cubicBezTo>
                    <a:pt x="594" y="320"/>
                    <a:pt x="662" y="297"/>
                    <a:pt x="731" y="274"/>
                  </a:cubicBezTo>
                  <a:cubicBezTo>
                    <a:pt x="776" y="252"/>
                    <a:pt x="822" y="229"/>
                    <a:pt x="868" y="229"/>
                  </a:cubicBezTo>
                  <a:cubicBezTo>
                    <a:pt x="913" y="229"/>
                    <a:pt x="936" y="206"/>
                    <a:pt x="982" y="206"/>
                  </a:cubicBezTo>
                  <a:cubicBezTo>
                    <a:pt x="1027" y="206"/>
                    <a:pt x="1096" y="183"/>
                    <a:pt x="1164" y="183"/>
                  </a:cubicBezTo>
                  <a:cubicBezTo>
                    <a:pt x="1233" y="206"/>
                    <a:pt x="1301" y="206"/>
                    <a:pt x="1370" y="229"/>
                  </a:cubicBezTo>
                  <a:cubicBezTo>
                    <a:pt x="1415" y="252"/>
                    <a:pt x="1484" y="274"/>
                    <a:pt x="1530" y="297"/>
                  </a:cubicBezTo>
                  <a:cubicBezTo>
                    <a:pt x="1552" y="320"/>
                    <a:pt x="1598" y="343"/>
                    <a:pt x="1644" y="366"/>
                  </a:cubicBezTo>
                  <a:cubicBezTo>
                    <a:pt x="1667" y="411"/>
                    <a:pt x="1689" y="457"/>
                    <a:pt x="1735" y="503"/>
                  </a:cubicBezTo>
                  <a:cubicBezTo>
                    <a:pt x="1735" y="548"/>
                    <a:pt x="1758" y="594"/>
                    <a:pt x="1781" y="640"/>
                  </a:cubicBezTo>
                  <a:cubicBezTo>
                    <a:pt x="1781" y="685"/>
                    <a:pt x="1803" y="754"/>
                    <a:pt x="1803" y="822"/>
                  </a:cubicBezTo>
                  <a:cubicBezTo>
                    <a:pt x="1803" y="891"/>
                    <a:pt x="1781" y="982"/>
                    <a:pt x="1758" y="1051"/>
                  </a:cubicBezTo>
                  <a:cubicBezTo>
                    <a:pt x="1735" y="1165"/>
                    <a:pt x="1689" y="1256"/>
                    <a:pt x="1621" y="1347"/>
                  </a:cubicBezTo>
                  <a:cubicBezTo>
                    <a:pt x="1552" y="1461"/>
                    <a:pt x="1461" y="1575"/>
                    <a:pt x="1370" y="1690"/>
                  </a:cubicBezTo>
                  <a:cubicBezTo>
                    <a:pt x="1347" y="1712"/>
                    <a:pt x="1301" y="1735"/>
                    <a:pt x="1278" y="1758"/>
                  </a:cubicBezTo>
                  <a:cubicBezTo>
                    <a:pt x="1256" y="1758"/>
                    <a:pt x="1256" y="1781"/>
                    <a:pt x="1256" y="1781"/>
                  </a:cubicBezTo>
                  <a:lnTo>
                    <a:pt x="1233" y="1781"/>
                  </a:lnTo>
                  <a:cubicBezTo>
                    <a:pt x="1187" y="1827"/>
                    <a:pt x="1187" y="1872"/>
                    <a:pt x="1210" y="1918"/>
                  </a:cubicBezTo>
                  <a:cubicBezTo>
                    <a:pt x="1238" y="1946"/>
                    <a:pt x="1275" y="1966"/>
                    <a:pt x="1305" y="1966"/>
                  </a:cubicBezTo>
                  <a:cubicBezTo>
                    <a:pt x="1323" y="1966"/>
                    <a:pt x="1338" y="1958"/>
                    <a:pt x="1347" y="1941"/>
                  </a:cubicBezTo>
                  <a:lnTo>
                    <a:pt x="1370" y="1941"/>
                  </a:lnTo>
                  <a:cubicBezTo>
                    <a:pt x="1370" y="1941"/>
                    <a:pt x="1393" y="1918"/>
                    <a:pt x="1393" y="1918"/>
                  </a:cubicBezTo>
                  <a:cubicBezTo>
                    <a:pt x="1530" y="1804"/>
                    <a:pt x="1644" y="1667"/>
                    <a:pt x="1735" y="1530"/>
                  </a:cubicBezTo>
                  <a:cubicBezTo>
                    <a:pt x="1918" y="1279"/>
                    <a:pt x="2032" y="959"/>
                    <a:pt x="1986" y="640"/>
                  </a:cubicBezTo>
                  <a:cubicBezTo>
                    <a:pt x="1963" y="526"/>
                    <a:pt x="1918" y="411"/>
                    <a:pt x="1826" y="320"/>
                  </a:cubicBezTo>
                  <a:cubicBezTo>
                    <a:pt x="1803" y="274"/>
                    <a:pt x="1758" y="229"/>
                    <a:pt x="1735" y="206"/>
                  </a:cubicBezTo>
                  <a:cubicBezTo>
                    <a:pt x="1689" y="160"/>
                    <a:pt x="1644" y="137"/>
                    <a:pt x="1598" y="115"/>
                  </a:cubicBezTo>
                  <a:cubicBezTo>
                    <a:pt x="1461" y="23"/>
                    <a:pt x="1301" y="1"/>
                    <a:pt x="1142"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15"/>
            <p:cNvSpPr/>
            <p:nvPr/>
          </p:nvSpPr>
          <p:spPr>
            <a:xfrm>
              <a:off x="7111950" y="978675"/>
              <a:ext cx="48525" cy="49150"/>
            </a:xfrm>
            <a:custGeom>
              <a:avLst/>
              <a:gdLst/>
              <a:ahLst/>
              <a:cxnLst/>
              <a:rect l="l" t="t" r="r" b="b"/>
              <a:pathLst>
                <a:path w="1941" h="1966" extrusionOk="0">
                  <a:moveTo>
                    <a:pt x="1028" y="1"/>
                  </a:moveTo>
                  <a:cubicBezTo>
                    <a:pt x="936" y="1"/>
                    <a:pt x="845" y="24"/>
                    <a:pt x="777" y="46"/>
                  </a:cubicBezTo>
                  <a:cubicBezTo>
                    <a:pt x="685" y="69"/>
                    <a:pt x="594" y="92"/>
                    <a:pt x="503" y="138"/>
                  </a:cubicBezTo>
                  <a:cubicBezTo>
                    <a:pt x="343" y="206"/>
                    <a:pt x="183" y="298"/>
                    <a:pt x="46" y="412"/>
                  </a:cubicBezTo>
                  <a:cubicBezTo>
                    <a:pt x="1" y="435"/>
                    <a:pt x="1" y="503"/>
                    <a:pt x="23" y="549"/>
                  </a:cubicBezTo>
                  <a:cubicBezTo>
                    <a:pt x="37" y="575"/>
                    <a:pt x="66" y="586"/>
                    <a:pt x="97" y="586"/>
                  </a:cubicBezTo>
                  <a:cubicBezTo>
                    <a:pt x="119" y="586"/>
                    <a:pt x="142" y="581"/>
                    <a:pt x="160" y="571"/>
                  </a:cubicBezTo>
                  <a:cubicBezTo>
                    <a:pt x="252" y="503"/>
                    <a:pt x="343" y="435"/>
                    <a:pt x="434" y="389"/>
                  </a:cubicBezTo>
                  <a:cubicBezTo>
                    <a:pt x="548" y="320"/>
                    <a:pt x="685" y="275"/>
                    <a:pt x="822" y="229"/>
                  </a:cubicBezTo>
                  <a:lnTo>
                    <a:pt x="800" y="229"/>
                  </a:lnTo>
                  <a:cubicBezTo>
                    <a:pt x="891" y="206"/>
                    <a:pt x="1005" y="206"/>
                    <a:pt x="1096" y="206"/>
                  </a:cubicBezTo>
                  <a:cubicBezTo>
                    <a:pt x="1165" y="206"/>
                    <a:pt x="1233" y="206"/>
                    <a:pt x="1302" y="229"/>
                  </a:cubicBezTo>
                  <a:cubicBezTo>
                    <a:pt x="1370" y="252"/>
                    <a:pt x="1416" y="275"/>
                    <a:pt x="1461" y="298"/>
                  </a:cubicBezTo>
                  <a:cubicBezTo>
                    <a:pt x="1507" y="320"/>
                    <a:pt x="1553" y="366"/>
                    <a:pt x="1576" y="389"/>
                  </a:cubicBezTo>
                  <a:cubicBezTo>
                    <a:pt x="1621" y="435"/>
                    <a:pt x="1644" y="457"/>
                    <a:pt x="1667" y="503"/>
                  </a:cubicBezTo>
                  <a:cubicBezTo>
                    <a:pt x="1690" y="549"/>
                    <a:pt x="1713" y="594"/>
                    <a:pt x="1713" y="640"/>
                  </a:cubicBezTo>
                  <a:cubicBezTo>
                    <a:pt x="1735" y="708"/>
                    <a:pt x="1735" y="754"/>
                    <a:pt x="1735" y="823"/>
                  </a:cubicBezTo>
                  <a:cubicBezTo>
                    <a:pt x="1735" y="914"/>
                    <a:pt x="1713" y="982"/>
                    <a:pt x="1690" y="1074"/>
                  </a:cubicBezTo>
                  <a:cubicBezTo>
                    <a:pt x="1667" y="1165"/>
                    <a:pt x="1621" y="1279"/>
                    <a:pt x="1576" y="1370"/>
                  </a:cubicBezTo>
                  <a:cubicBezTo>
                    <a:pt x="1484" y="1484"/>
                    <a:pt x="1393" y="1599"/>
                    <a:pt x="1302" y="1690"/>
                  </a:cubicBezTo>
                  <a:lnTo>
                    <a:pt x="1325" y="1690"/>
                  </a:lnTo>
                  <a:cubicBezTo>
                    <a:pt x="1302" y="1690"/>
                    <a:pt x="1302" y="1713"/>
                    <a:pt x="1279" y="1713"/>
                  </a:cubicBezTo>
                  <a:cubicBezTo>
                    <a:pt x="1256" y="1736"/>
                    <a:pt x="1233" y="1736"/>
                    <a:pt x="1233" y="1758"/>
                  </a:cubicBezTo>
                  <a:lnTo>
                    <a:pt x="1210" y="1758"/>
                  </a:lnTo>
                  <a:cubicBezTo>
                    <a:pt x="1210" y="1758"/>
                    <a:pt x="1210" y="1758"/>
                    <a:pt x="1210" y="1781"/>
                  </a:cubicBezTo>
                  <a:lnTo>
                    <a:pt x="1188" y="1781"/>
                  </a:lnTo>
                  <a:cubicBezTo>
                    <a:pt x="1142" y="1827"/>
                    <a:pt x="1142" y="1873"/>
                    <a:pt x="1165" y="1918"/>
                  </a:cubicBezTo>
                  <a:cubicBezTo>
                    <a:pt x="1193" y="1946"/>
                    <a:pt x="1221" y="1966"/>
                    <a:pt x="1249" y="1966"/>
                  </a:cubicBezTo>
                  <a:cubicBezTo>
                    <a:pt x="1267" y="1966"/>
                    <a:pt x="1284" y="1958"/>
                    <a:pt x="1302" y="1941"/>
                  </a:cubicBezTo>
                  <a:lnTo>
                    <a:pt x="1325" y="1941"/>
                  </a:lnTo>
                  <a:cubicBezTo>
                    <a:pt x="1325" y="1918"/>
                    <a:pt x="1325" y="1918"/>
                    <a:pt x="1325" y="1918"/>
                  </a:cubicBezTo>
                  <a:lnTo>
                    <a:pt x="1347" y="1918"/>
                  </a:lnTo>
                  <a:cubicBezTo>
                    <a:pt x="1347" y="1895"/>
                    <a:pt x="1370" y="1895"/>
                    <a:pt x="1393" y="1873"/>
                  </a:cubicBezTo>
                  <a:cubicBezTo>
                    <a:pt x="1393" y="1873"/>
                    <a:pt x="1393" y="1873"/>
                    <a:pt x="1416" y="1850"/>
                  </a:cubicBezTo>
                  <a:cubicBezTo>
                    <a:pt x="1530" y="1736"/>
                    <a:pt x="1644" y="1599"/>
                    <a:pt x="1735" y="1439"/>
                  </a:cubicBezTo>
                  <a:cubicBezTo>
                    <a:pt x="1781" y="1393"/>
                    <a:pt x="1804" y="1325"/>
                    <a:pt x="1827" y="1256"/>
                  </a:cubicBezTo>
                  <a:cubicBezTo>
                    <a:pt x="1872" y="1188"/>
                    <a:pt x="1895" y="1119"/>
                    <a:pt x="1918" y="1028"/>
                  </a:cubicBezTo>
                  <a:cubicBezTo>
                    <a:pt x="1941" y="845"/>
                    <a:pt x="1941" y="640"/>
                    <a:pt x="1872" y="480"/>
                  </a:cubicBezTo>
                  <a:cubicBezTo>
                    <a:pt x="1849" y="412"/>
                    <a:pt x="1804" y="343"/>
                    <a:pt x="1758" y="298"/>
                  </a:cubicBezTo>
                  <a:cubicBezTo>
                    <a:pt x="1713" y="229"/>
                    <a:pt x="1644" y="183"/>
                    <a:pt x="1553" y="138"/>
                  </a:cubicBezTo>
                  <a:cubicBezTo>
                    <a:pt x="1530" y="115"/>
                    <a:pt x="1484" y="92"/>
                    <a:pt x="1439" y="69"/>
                  </a:cubicBezTo>
                  <a:cubicBezTo>
                    <a:pt x="1416" y="46"/>
                    <a:pt x="1370" y="46"/>
                    <a:pt x="1325" y="46"/>
                  </a:cubicBezTo>
                  <a:cubicBezTo>
                    <a:pt x="1256" y="1"/>
                    <a:pt x="1165" y="1"/>
                    <a:pt x="1073"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15"/>
            <p:cNvSpPr/>
            <p:nvPr/>
          </p:nvSpPr>
          <p:spPr>
            <a:xfrm>
              <a:off x="7081700" y="938175"/>
              <a:ext cx="33125" cy="31650"/>
            </a:xfrm>
            <a:custGeom>
              <a:avLst/>
              <a:gdLst/>
              <a:ahLst/>
              <a:cxnLst/>
              <a:rect l="l" t="t" r="r" b="b"/>
              <a:pathLst>
                <a:path w="1325" h="1266" extrusionOk="0">
                  <a:moveTo>
                    <a:pt x="435" y="0"/>
                  </a:moveTo>
                  <a:cubicBezTo>
                    <a:pt x="412" y="0"/>
                    <a:pt x="389" y="0"/>
                    <a:pt x="389" y="23"/>
                  </a:cubicBezTo>
                  <a:cubicBezTo>
                    <a:pt x="275" y="69"/>
                    <a:pt x="184" y="160"/>
                    <a:pt x="115" y="251"/>
                  </a:cubicBezTo>
                  <a:cubicBezTo>
                    <a:pt x="69" y="320"/>
                    <a:pt x="24" y="411"/>
                    <a:pt x="24" y="502"/>
                  </a:cubicBezTo>
                  <a:cubicBezTo>
                    <a:pt x="1" y="594"/>
                    <a:pt x="1" y="685"/>
                    <a:pt x="24" y="753"/>
                  </a:cubicBezTo>
                  <a:cubicBezTo>
                    <a:pt x="47" y="845"/>
                    <a:pt x="92" y="936"/>
                    <a:pt x="161" y="1005"/>
                  </a:cubicBezTo>
                  <a:cubicBezTo>
                    <a:pt x="275" y="1142"/>
                    <a:pt x="457" y="1233"/>
                    <a:pt x="640" y="1256"/>
                  </a:cubicBezTo>
                  <a:cubicBezTo>
                    <a:pt x="667" y="1262"/>
                    <a:pt x="695" y="1265"/>
                    <a:pt x="725" y="1265"/>
                  </a:cubicBezTo>
                  <a:cubicBezTo>
                    <a:pt x="796" y="1265"/>
                    <a:pt x="872" y="1249"/>
                    <a:pt x="937" y="1233"/>
                  </a:cubicBezTo>
                  <a:cubicBezTo>
                    <a:pt x="1051" y="1187"/>
                    <a:pt x="1165" y="1119"/>
                    <a:pt x="1279" y="1050"/>
                  </a:cubicBezTo>
                  <a:cubicBezTo>
                    <a:pt x="1302" y="1005"/>
                    <a:pt x="1325" y="959"/>
                    <a:pt x="1279" y="913"/>
                  </a:cubicBezTo>
                  <a:cubicBezTo>
                    <a:pt x="1265" y="885"/>
                    <a:pt x="1233" y="866"/>
                    <a:pt x="1206" y="866"/>
                  </a:cubicBezTo>
                  <a:cubicBezTo>
                    <a:pt x="1189" y="866"/>
                    <a:pt x="1174" y="873"/>
                    <a:pt x="1165" y="890"/>
                  </a:cubicBezTo>
                  <a:cubicBezTo>
                    <a:pt x="1119" y="936"/>
                    <a:pt x="1051" y="959"/>
                    <a:pt x="1005" y="982"/>
                  </a:cubicBezTo>
                  <a:cubicBezTo>
                    <a:pt x="960" y="1005"/>
                    <a:pt x="914" y="1027"/>
                    <a:pt x="845" y="1050"/>
                  </a:cubicBezTo>
                  <a:cubicBezTo>
                    <a:pt x="800" y="1050"/>
                    <a:pt x="754" y="1073"/>
                    <a:pt x="708" y="1073"/>
                  </a:cubicBezTo>
                  <a:cubicBezTo>
                    <a:pt x="663" y="1073"/>
                    <a:pt x="617" y="1050"/>
                    <a:pt x="572" y="1050"/>
                  </a:cubicBezTo>
                  <a:cubicBezTo>
                    <a:pt x="526" y="1027"/>
                    <a:pt x="480" y="1005"/>
                    <a:pt x="435" y="982"/>
                  </a:cubicBezTo>
                  <a:cubicBezTo>
                    <a:pt x="412" y="959"/>
                    <a:pt x="366" y="936"/>
                    <a:pt x="343" y="913"/>
                  </a:cubicBezTo>
                  <a:cubicBezTo>
                    <a:pt x="298" y="868"/>
                    <a:pt x="275" y="845"/>
                    <a:pt x="252" y="799"/>
                  </a:cubicBezTo>
                  <a:cubicBezTo>
                    <a:pt x="229" y="776"/>
                    <a:pt x="229" y="731"/>
                    <a:pt x="206" y="685"/>
                  </a:cubicBezTo>
                  <a:cubicBezTo>
                    <a:pt x="206" y="662"/>
                    <a:pt x="206" y="617"/>
                    <a:pt x="206" y="594"/>
                  </a:cubicBezTo>
                  <a:cubicBezTo>
                    <a:pt x="206" y="548"/>
                    <a:pt x="206" y="525"/>
                    <a:pt x="206" y="502"/>
                  </a:cubicBezTo>
                  <a:cubicBezTo>
                    <a:pt x="229" y="457"/>
                    <a:pt x="252" y="434"/>
                    <a:pt x="252" y="388"/>
                  </a:cubicBezTo>
                  <a:cubicBezTo>
                    <a:pt x="275" y="365"/>
                    <a:pt x="298" y="320"/>
                    <a:pt x="343" y="297"/>
                  </a:cubicBezTo>
                  <a:cubicBezTo>
                    <a:pt x="389" y="251"/>
                    <a:pt x="435" y="206"/>
                    <a:pt x="503" y="183"/>
                  </a:cubicBezTo>
                  <a:cubicBezTo>
                    <a:pt x="549" y="137"/>
                    <a:pt x="549" y="69"/>
                    <a:pt x="526" y="46"/>
                  </a:cubicBezTo>
                  <a:cubicBezTo>
                    <a:pt x="503" y="23"/>
                    <a:pt x="480" y="0"/>
                    <a:pt x="457"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15"/>
            <p:cNvSpPr/>
            <p:nvPr/>
          </p:nvSpPr>
          <p:spPr>
            <a:xfrm>
              <a:off x="6602375" y="831450"/>
              <a:ext cx="614600" cy="504700"/>
            </a:xfrm>
            <a:custGeom>
              <a:avLst/>
              <a:gdLst/>
              <a:ahLst/>
              <a:cxnLst/>
              <a:rect l="l" t="t" r="r" b="b"/>
              <a:pathLst>
                <a:path w="24584" h="20188" extrusionOk="0">
                  <a:moveTo>
                    <a:pt x="21205" y="1"/>
                  </a:moveTo>
                  <a:cubicBezTo>
                    <a:pt x="20224" y="1"/>
                    <a:pt x="19242" y="366"/>
                    <a:pt x="18375" y="823"/>
                  </a:cubicBezTo>
                  <a:cubicBezTo>
                    <a:pt x="17804" y="1119"/>
                    <a:pt x="17257" y="1462"/>
                    <a:pt x="16754" y="1827"/>
                  </a:cubicBezTo>
                  <a:cubicBezTo>
                    <a:pt x="16458" y="2032"/>
                    <a:pt x="16184" y="2215"/>
                    <a:pt x="15933" y="2420"/>
                  </a:cubicBezTo>
                  <a:cubicBezTo>
                    <a:pt x="15636" y="2649"/>
                    <a:pt x="15339" y="2877"/>
                    <a:pt x="15043" y="3105"/>
                  </a:cubicBezTo>
                  <a:cubicBezTo>
                    <a:pt x="13856" y="4018"/>
                    <a:pt x="12692" y="4977"/>
                    <a:pt x="11573" y="5981"/>
                  </a:cubicBezTo>
                  <a:cubicBezTo>
                    <a:pt x="10455" y="6963"/>
                    <a:pt x="9359" y="8013"/>
                    <a:pt x="8332" y="9085"/>
                  </a:cubicBezTo>
                  <a:cubicBezTo>
                    <a:pt x="7282" y="10158"/>
                    <a:pt x="6300" y="11277"/>
                    <a:pt x="5342" y="12418"/>
                  </a:cubicBezTo>
                  <a:cubicBezTo>
                    <a:pt x="4383" y="13582"/>
                    <a:pt x="3493" y="14769"/>
                    <a:pt x="2626" y="15979"/>
                  </a:cubicBezTo>
                  <a:cubicBezTo>
                    <a:pt x="2192" y="16595"/>
                    <a:pt x="1781" y="17188"/>
                    <a:pt x="1393" y="17827"/>
                  </a:cubicBezTo>
                  <a:cubicBezTo>
                    <a:pt x="1188" y="18124"/>
                    <a:pt x="982" y="18444"/>
                    <a:pt x="800" y="18763"/>
                  </a:cubicBezTo>
                  <a:cubicBezTo>
                    <a:pt x="594" y="19106"/>
                    <a:pt x="389" y="19425"/>
                    <a:pt x="206" y="19768"/>
                  </a:cubicBezTo>
                  <a:cubicBezTo>
                    <a:pt x="138" y="19859"/>
                    <a:pt x="92" y="19950"/>
                    <a:pt x="46" y="20041"/>
                  </a:cubicBezTo>
                  <a:cubicBezTo>
                    <a:pt x="1" y="20087"/>
                    <a:pt x="23" y="20156"/>
                    <a:pt x="69" y="20178"/>
                  </a:cubicBezTo>
                  <a:cubicBezTo>
                    <a:pt x="87" y="20185"/>
                    <a:pt x="104" y="20187"/>
                    <a:pt x="119" y="20187"/>
                  </a:cubicBezTo>
                  <a:cubicBezTo>
                    <a:pt x="160" y="20187"/>
                    <a:pt x="189" y="20166"/>
                    <a:pt x="206" y="20133"/>
                  </a:cubicBezTo>
                  <a:cubicBezTo>
                    <a:pt x="366" y="19836"/>
                    <a:pt x="548" y="19539"/>
                    <a:pt x="731" y="19243"/>
                  </a:cubicBezTo>
                  <a:cubicBezTo>
                    <a:pt x="914" y="18946"/>
                    <a:pt x="1096" y="18649"/>
                    <a:pt x="1279" y="18352"/>
                  </a:cubicBezTo>
                  <a:cubicBezTo>
                    <a:pt x="1644" y="17782"/>
                    <a:pt x="2009" y="17211"/>
                    <a:pt x="2397" y="16641"/>
                  </a:cubicBezTo>
                  <a:lnTo>
                    <a:pt x="2397" y="16663"/>
                  </a:lnTo>
                  <a:cubicBezTo>
                    <a:pt x="4064" y="14198"/>
                    <a:pt x="5958" y="11870"/>
                    <a:pt x="8012" y="9702"/>
                  </a:cubicBezTo>
                  <a:cubicBezTo>
                    <a:pt x="9359" y="8264"/>
                    <a:pt x="10797" y="6917"/>
                    <a:pt x="12281" y="5616"/>
                  </a:cubicBezTo>
                  <a:cubicBezTo>
                    <a:pt x="13353" y="4680"/>
                    <a:pt x="14472" y="3790"/>
                    <a:pt x="15613" y="2923"/>
                  </a:cubicBezTo>
                  <a:cubicBezTo>
                    <a:pt x="16595" y="2146"/>
                    <a:pt x="17622" y="1416"/>
                    <a:pt x="18740" y="845"/>
                  </a:cubicBezTo>
                  <a:lnTo>
                    <a:pt x="18763" y="845"/>
                  </a:lnTo>
                  <a:cubicBezTo>
                    <a:pt x="19288" y="594"/>
                    <a:pt x="19859" y="389"/>
                    <a:pt x="20429" y="275"/>
                  </a:cubicBezTo>
                  <a:cubicBezTo>
                    <a:pt x="20680" y="231"/>
                    <a:pt x="20921" y="205"/>
                    <a:pt x="21165" y="205"/>
                  </a:cubicBezTo>
                  <a:cubicBezTo>
                    <a:pt x="21299" y="205"/>
                    <a:pt x="21433" y="213"/>
                    <a:pt x="21571" y="229"/>
                  </a:cubicBezTo>
                  <a:lnTo>
                    <a:pt x="21548" y="229"/>
                  </a:lnTo>
                  <a:cubicBezTo>
                    <a:pt x="21844" y="252"/>
                    <a:pt x="22164" y="320"/>
                    <a:pt x="22461" y="412"/>
                  </a:cubicBezTo>
                  <a:cubicBezTo>
                    <a:pt x="22780" y="526"/>
                    <a:pt x="23077" y="686"/>
                    <a:pt x="23351" y="891"/>
                  </a:cubicBezTo>
                  <a:cubicBezTo>
                    <a:pt x="23351" y="888"/>
                    <a:pt x="23351" y="886"/>
                    <a:pt x="23350" y="884"/>
                  </a:cubicBezTo>
                  <a:lnTo>
                    <a:pt x="23350" y="884"/>
                  </a:lnTo>
                  <a:cubicBezTo>
                    <a:pt x="23729" y="1154"/>
                    <a:pt x="24065" y="1468"/>
                    <a:pt x="24378" y="1804"/>
                  </a:cubicBezTo>
                  <a:cubicBezTo>
                    <a:pt x="24401" y="1850"/>
                    <a:pt x="24424" y="1873"/>
                    <a:pt x="24447" y="1895"/>
                  </a:cubicBezTo>
                  <a:cubicBezTo>
                    <a:pt x="24469" y="1918"/>
                    <a:pt x="24469" y="1941"/>
                    <a:pt x="24515" y="1941"/>
                  </a:cubicBezTo>
                  <a:cubicBezTo>
                    <a:pt x="24538" y="1941"/>
                    <a:pt x="24561" y="1941"/>
                    <a:pt x="24584" y="1918"/>
                  </a:cubicBezTo>
                  <a:cubicBezTo>
                    <a:pt x="24515" y="1827"/>
                    <a:pt x="24447" y="1713"/>
                    <a:pt x="24378" y="1599"/>
                  </a:cubicBezTo>
                  <a:cubicBezTo>
                    <a:pt x="24287" y="1485"/>
                    <a:pt x="24195" y="1370"/>
                    <a:pt x="24104" y="1256"/>
                  </a:cubicBezTo>
                  <a:cubicBezTo>
                    <a:pt x="24036" y="1188"/>
                    <a:pt x="23967" y="1119"/>
                    <a:pt x="23876" y="1051"/>
                  </a:cubicBezTo>
                  <a:cubicBezTo>
                    <a:pt x="23648" y="845"/>
                    <a:pt x="23397" y="663"/>
                    <a:pt x="23146" y="526"/>
                  </a:cubicBezTo>
                  <a:cubicBezTo>
                    <a:pt x="22666" y="252"/>
                    <a:pt x="22141" y="69"/>
                    <a:pt x="21593" y="24"/>
                  </a:cubicBezTo>
                  <a:cubicBezTo>
                    <a:pt x="21456" y="24"/>
                    <a:pt x="21342" y="1"/>
                    <a:pt x="2120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15"/>
            <p:cNvSpPr/>
            <p:nvPr/>
          </p:nvSpPr>
          <p:spPr>
            <a:xfrm>
              <a:off x="7211825" y="8765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15"/>
            <p:cNvSpPr/>
            <p:nvPr/>
          </p:nvSpPr>
          <p:spPr>
            <a:xfrm>
              <a:off x="7070875" y="852575"/>
              <a:ext cx="600" cy="25"/>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15"/>
            <p:cNvSpPr/>
            <p:nvPr/>
          </p:nvSpPr>
          <p:spPr>
            <a:xfrm>
              <a:off x="7070875" y="852575"/>
              <a:ext cx="25" cy="25"/>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15"/>
            <p:cNvSpPr/>
            <p:nvPr/>
          </p:nvSpPr>
          <p:spPr>
            <a:xfrm>
              <a:off x="7186125" y="8537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15"/>
            <p:cNvSpPr/>
            <p:nvPr/>
          </p:nvSpPr>
          <p:spPr>
            <a:xfrm>
              <a:off x="6627475" y="855425"/>
              <a:ext cx="602625" cy="509750"/>
            </a:xfrm>
            <a:custGeom>
              <a:avLst/>
              <a:gdLst/>
              <a:ahLst/>
              <a:cxnLst/>
              <a:rect l="l" t="t" r="r" b="b"/>
              <a:pathLst>
                <a:path w="24105" h="20390" extrusionOk="0">
                  <a:moveTo>
                    <a:pt x="22735" y="1"/>
                  </a:moveTo>
                  <a:cubicBezTo>
                    <a:pt x="22735" y="23"/>
                    <a:pt x="22758" y="46"/>
                    <a:pt x="22781" y="69"/>
                  </a:cubicBezTo>
                  <a:cubicBezTo>
                    <a:pt x="22803" y="92"/>
                    <a:pt x="22803" y="115"/>
                    <a:pt x="22826" y="160"/>
                  </a:cubicBezTo>
                  <a:cubicBezTo>
                    <a:pt x="23123" y="526"/>
                    <a:pt x="23374" y="914"/>
                    <a:pt x="23557" y="1347"/>
                  </a:cubicBezTo>
                  <a:cubicBezTo>
                    <a:pt x="23694" y="1667"/>
                    <a:pt x="23785" y="1986"/>
                    <a:pt x="23831" y="2306"/>
                  </a:cubicBezTo>
                  <a:cubicBezTo>
                    <a:pt x="23876" y="2625"/>
                    <a:pt x="23876" y="2922"/>
                    <a:pt x="23853" y="3242"/>
                  </a:cubicBezTo>
                  <a:cubicBezTo>
                    <a:pt x="23853" y="3219"/>
                    <a:pt x="23853" y="3219"/>
                    <a:pt x="23853" y="3219"/>
                  </a:cubicBezTo>
                  <a:cubicBezTo>
                    <a:pt x="23808" y="3607"/>
                    <a:pt x="23694" y="3972"/>
                    <a:pt x="23557" y="4315"/>
                  </a:cubicBezTo>
                  <a:cubicBezTo>
                    <a:pt x="23557" y="4315"/>
                    <a:pt x="23557" y="4315"/>
                    <a:pt x="23557" y="4337"/>
                  </a:cubicBezTo>
                  <a:cubicBezTo>
                    <a:pt x="23328" y="4885"/>
                    <a:pt x="23032" y="5387"/>
                    <a:pt x="22666" y="5844"/>
                  </a:cubicBezTo>
                  <a:cubicBezTo>
                    <a:pt x="22666" y="5844"/>
                    <a:pt x="22666" y="5844"/>
                    <a:pt x="22666" y="5867"/>
                  </a:cubicBezTo>
                  <a:cubicBezTo>
                    <a:pt x="21913" y="6848"/>
                    <a:pt x="20955" y="7693"/>
                    <a:pt x="20019" y="8537"/>
                  </a:cubicBezTo>
                  <a:cubicBezTo>
                    <a:pt x="18946" y="9473"/>
                    <a:pt x="17850" y="10386"/>
                    <a:pt x="16709" y="11253"/>
                  </a:cubicBezTo>
                  <a:cubicBezTo>
                    <a:pt x="15157" y="12463"/>
                    <a:pt x="13536" y="13582"/>
                    <a:pt x="11870" y="14632"/>
                  </a:cubicBezTo>
                  <a:cubicBezTo>
                    <a:pt x="9337" y="16207"/>
                    <a:pt x="6666" y="17599"/>
                    <a:pt x="3927" y="18740"/>
                  </a:cubicBezTo>
                  <a:lnTo>
                    <a:pt x="3950" y="18740"/>
                  </a:lnTo>
                  <a:cubicBezTo>
                    <a:pt x="3311" y="19014"/>
                    <a:pt x="2672" y="19265"/>
                    <a:pt x="2032" y="19493"/>
                  </a:cubicBezTo>
                  <a:cubicBezTo>
                    <a:pt x="1713" y="19630"/>
                    <a:pt x="1393" y="19744"/>
                    <a:pt x="1051" y="19859"/>
                  </a:cubicBezTo>
                  <a:cubicBezTo>
                    <a:pt x="731" y="19973"/>
                    <a:pt x="412" y="20087"/>
                    <a:pt x="92" y="20201"/>
                  </a:cubicBezTo>
                  <a:cubicBezTo>
                    <a:pt x="47" y="20224"/>
                    <a:pt x="1" y="20269"/>
                    <a:pt x="24" y="20315"/>
                  </a:cubicBezTo>
                  <a:cubicBezTo>
                    <a:pt x="24" y="20352"/>
                    <a:pt x="69" y="20390"/>
                    <a:pt x="111" y="20390"/>
                  </a:cubicBezTo>
                  <a:cubicBezTo>
                    <a:pt x="120" y="20390"/>
                    <a:pt x="130" y="20388"/>
                    <a:pt x="138" y="20384"/>
                  </a:cubicBezTo>
                  <a:cubicBezTo>
                    <a:pt x="252" y="20361"/>
                    <a:pt x="343" y="20315"/>
                    <a:pt x="457" y="20292"/>
                  </a:cubicBezTo>
                  <a:cubicBezTo>
                    <a:pt x="823" y="20155"/>
                    <a:pt x="1188" y="20018"/>
                    <a:pt x="1553" y="19904"/>
                  </a:cubicBezTo>
                  <a:cubicBezTo>
                    <a:pt x="1895" y="19767"/>
                    <a:pt x="2238" y="19630"/>
                    <a:pt x="2603" y="19493"/>
                  </a:cubicBezTo>
                  <a:cubicBezTo>
                    <a:pt x="3288" y="19219"/>
                    <a:pt x="3973" y="18946"/>
                    <a:pt x="4634" y="18649"/>
                  </a:cubicBezTo>
                  <a:cubicBezTo>
                    <a:pt x="6004" y="18055"/>
                    <a:pt x="7351" y="17393"/>
                    <a:pt x="8675" y="16709"/>
                  </a:cubicBezTo>
                  <a:cubicBezTo>
                    <a:pt x="9976" y="16001"/>
                    <a:pt x="11277" y="15248"/>
                    <a:pt x="12532" y="14449"/>
                  </a:cubicBezTo>
                  <a:cubicBezTo>
                    <a:pt x="13787" y="13627"/>
                    <a:pt x="15020" y="12760"/>
                    <a:pt x="16230" y="11870"/>
                  </a:cubicBezTo>
                  <a:cubicBezTo>
                    <a:pt x="17417" y="10957"/>
                    <a:pt x="18581" y="10021"/>
                    <a:pt x="19722" y="9039"/>
                  </a:cubicBezTo>
                  <a:cubicBezTo>
                    <a:pt x="19996" y="8811"/>
                    <a:pt x="20293" y="8560"/>
                    <a:pt x="20567" y="8309"/>
                  </a:cubicBezTo>
                  <a:cubicBezTo>
                    <a:pt x="20818" y="8081"/>
                    <a:pt x="21069" y="7852"/>
                    <a:pt x="21320" y="7624"/>
                  </a:cubicBezTo>
                  <a:cubicBezTo>
                    <a:pt x="21776" y="7191"/>
                    <a:pt x="22210" y="6734"/>
                    <a:pt x="22621" y="6232"/>
                  </a:cubicBezTo>
                  <a:cubicBezTo>
                    <a:pt x="23237" y="5456"/>
                    <a:pt x="23785" y="4588"/>
                    <a:pt x="23990" y="3607"/>
                  </a:cubicBezTo>
                  <a:cubicBezTo>
                    <a:pt x="24013" y="3493"/>
                    <a:pt x="24013" y="3356"/>
                    <a:pt x="24036" y="3242"/>
                  </a:cubicBezTo>
                  <a:cubicBezTo>
                    <a:pt x="24104" y="2694"/>
                    <a:pt x="24036" y="2146"/>
                    <a:pt x="23853" y="1621"/>
                  </a:cubicBezTo>
                  <a:cubicBezTo>
                    <a:pt x="23762" y="1324"/>
                    <a:pt x="23648" y="1051"/>
                    <a:pt x="23488" y="777"/>
                  </a:cubicBezTo>
                  <a:cubicBezTo>
                    <a:pt x="23374" y="640"/>
                    <a:pt x="23283" y="526"/>
                    <a:pt x="23191" y="389"/>
                  </a:cubicBezTo>
                  <a:cubicBezTo>
                    <a:pt x="23123" y="320"/>
                    <a:pt x="23032" y="274"/>
                    <a:pt x="22963" y="183"/>
                  </a:cubicBezTo>
                  <a:cubicBezTo>
                    <a:pt x="22895" y="138"/>
                    <a:pt x="22826" y="69"/>
                    <a:pt x="2273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15"/>
            <p:cNvSpPr/>
            <p:nvPr/>
          </p:nvSpPr>
          <p:spPr>
            <a:xfrm>
              <a:off x="7198125" y="859425"/>
              <a:ext cx="600" cy="25"/>
            </a:xfrm>
            <a:custGeom>
              <a:avLst/>
              <a:gdLst/>
              <a:ahLst/>
              <a:cxnLst/>
              <a:rect l="l" t="t" r="r" b="b"/>
              <a:pathLst>
                <a:path w="24" h="1" extrusionOk="0">
                  <a:moveTo>
                    <a:pt x="23" y="0"/>
                  </a:moveTo>
                  <a:cubicBezTo>
                    <a:pt x="23" y="0"/>
                    <a:pt x="0" y="0"/>
                    <a:pt x="0" y="0"/>
                  </a:cubicBezTo>
                  <a:cubicBezTo>
                    <a:pt x="0"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15"/>
            <p:cNvSpPr/>
            <p:nvPr/>
          </p:nvSpPr>
          <p:spPr>
            <a:xfrm>
              <a:off x="7198700" y="8594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15"/>
            <p:cNvSpPr/>
            <p:nvPr/>
          </p:nvSpPr>
          <p:spPr>
            <a:xfrm>
              <a:off x="7216375" y="9638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15"/>
            <p:cNvSpPr/>
            <p:nvPr/>
          </p:nvSpPr>
          <p:spPr>
            <a:xfrm>
              <a:off x="7194125" y="1001500"/>
              <a:ext cx="600" cy="25"/>
            </a:xfrm>
            <a:custGeom>
              <a:avLst/>
              <a:gdLst/>
              <a:ahLst/>
              <a:cxnLst/>
              <a:rect l="l" t="t" r="r" b="b"/>
              <a:pathLst>
                <a:path w="24" h="1" extrusionOk="0">
                  <a:moveTo>
                    <a:pt x="0" y="1"/>
                  </a:moveTo>
                  <a:cubicBezTo>
                    <a:pt x="0" y="1"/>
                    <a:pt x="0" y="1"/>
                    <a:pt x="23" y="1"/>
                  </a:cubicBezTo>
                  <a:cubicBezTo>
                    <a:pt x="0" y="1"/>
                    <a:pt x="0" y="1"/>
                    <a:pt x="0"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15"/>
            <p:cNvSpPr/>
            <p:nvPr/>
          </p:nvSpPr>
          <p:spPr>
            <a:xfrm>
              <a:off x="7045200" y="11367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15"/>
            <p:cNvSpPr/>
            <p:nvPr/>
          </p:nvSpPr>
          <p:spPr>
            <a:xfrm>
              <a:off x="7216375" y="8891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15"/>
            <p:cNvSpPr/>
            <p:nvPr/>
          </p:nvSpPr>
          <p:spPr>
            <a:xfrm>
              <a:off x="7223800" y="936450"/>
              <a:ext cx="25" cy="25"/>
            </a:xfrm>
            <a:custGeom>
              <a:avLst/>
              <a:gdLst/>
              <a:ahLst/>
              <a:cxnLst/>
              <a:rect l="l" t="t" r="r" b="b"/>
              <a:pathLst>
                <a:path w="1" h="1" extrusionOk="0">
                  <a:moveTo>
                    <a:pt x="0" y="1"/>
                  </a:moveTo>
                  <a:lnTo>
                    <a:pt x="0" y="1"/>
                  </a:lnTo>
                  <a:lnTo>
                    <a:pt x="0" y="1"/>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15"/>
            <p:cNvSpPr/>
            <p:nvPr/>
          </p:nvSpPr>
          <p:spPr>
            <a:xfrm>
              <a:off x="7216375" y="963275"/>
              <a:ext cx="25" cy="600"/>
            </a:xfrm>
            <a:custGeom>
              <a:avLst/>
              <a:gdLst/>
              <a:ahLst/>
              <a:cxnLst/>
              <a:rect l="l" t="t" r="r" b="b"/>
              <a:pathLst>
                <a:path w="1" h="24" extrusionOk="0">
                  <a:moveTo>
                    <a:pt x="1" y="23"/>
                  </a:moveTo>
                  <a:cubicBezTo>
                    <a:pt x="1" y="23"/>
                    <a:pt x="1" y="23"/>
                    <a:pt x="1" y="23"/>
                  </a:cubicBezTo>
                  <a:cubicBezTo>
                    <a:pt x="1" y="1"/>
                    <a:pt x="1" y="1"/>
                    <a:pt x="1" y="1"/>
                  </a:cubicBezTo>
                  <a:cubicBezTo>
                    <a:pt x="1" y="1"/>
                    <a:pt x="1" y="23"/>
                    <a:pt x="1" y="23"/>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15"/>
            <p:cNvSpPr/>
            <p:nvPr/>
          </p:nvSpPr>
          <p:spPr>
            <a:xfrm>
              <a:off x="7045200" y="1136750"/>
              <a:ext cx="25" cy="25"/>
            </a:xfrm>
            <a:custGeom>
              <a:avLst/>
              <a:gdLst/>
              <a:ahLst/>
              <a:cxnLst/>
              <a:rect l="l" t="t" r="r" b="b"/>
              <a:pathLst>
                <a:path w="1" h="1" extrusionOk="0">
                  <a:moveTo>
                    <a:pt x="0" y="0"/>
                  </a:move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15"/>
            <p:cNvSpPr/>
            <p:nvPr/>
          </p:nvSpPr>
          <p:spPr>
            <a:xfrm>
              <a:off x="7197550" y="859425"/>
              <a:ext cx="13725" cy="14725"/>
            </a:xfrm>
            <a:custGeom>
              <a:avLst/>
              <a:gdLst/>
              <a:ahLst/>
              <a:cxnLst/>
              <a:rect l="l" t="t" r="r" b="b"/>
              <a:pathLst>
                <a:path w="549" h="589" extrusionOk="0">
                  <a:moveTo>
                    <a:pt x="69" y="0"/>
                  </a:moveTo>
                  <a:cubicBezTo>
                    <a:pt x="46" y="0"/>
                    <a:pt x="46" y="0"/>
                    <a:pt x="23" y="23"/>
                  </a:cubicBezTo>
                  <a:cubicBezTo>
                    <a:pt x="0" y="23"/>
                    <a:pt x="0" y="69"/>
                    <a:pt x="23" y="92"/>
                  </a:cubicBezTo>
                  <a:cubicBezTo>
                    <a:pt x="183" y="251"/>
                    <a:pt x="320" y="388"/>
                    <a:pt x="457" y="571"/>
                  </a:cubicBezTo>
                  <a:cubicBezTo>
                    <a:pt x="468" y="582"/>
                    <a:pt x="480" y="588"/>
                    <a:pt x="491" y="588"/>
                  </a:cubicBezTo>
                  <a:cubicBezTo>
                    <a:pt x="503" y="588"/>
                    <a:pt x="514" y="582"/>
                    <a:pt x="525" y="571"/>
                  </a:cubicBezTo>
                  <a:cubicBezTo>
                    <a:pt x="548" y="548"/>
                    <a:pt x="548" y="525"/>
                    <a:pt x="525" y="503"/>
                  </a:cubicBezTo>
                  <a:cubicBezTo>
                    <a:pt x="388" y="343"/>
                    <a:pt x="252" y="183"/>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15"/>
            <p:cNvSpPr/>
            <p:nvPr/>
          </p:nvSpPr>
          <p:spPr>
            <a:xfrm>
              <a:off x="7198125" y="860000"/>
              <a:ext cx="16575" cy="18850"/>
            </a:xfrm>
            <a:custGeom>
              <a:avLst/>
              <a:gdLst/>
              <a:ahLst/>
              <a:cxnLst/>
              <a:rect l="l" t="t" r="r" b="b"/>
              <a:pathLst>
                <a:path w="663" h="754" extrusionOk="0">
                  <a:moveTo>
                    <a:pt x="69" y="0"/>
                  </a:moveTo>
                  <a:cubicBezTo>
                    <a:pt x="46" y="0"/>
                    <a:pt x="46" y="23"/>
                    <a:pt x="23" y="23"/>
                  </a:cubicBezTo>
                  <a:cubicBezTo>
                    <a:pt x="0" y="46"/>
                    <a:pt x="0" y="69"/>
                    <a:pt x="23" y="91"/>
                  </a:cubicBezTo>
                  <a:cubicBezTo>
                    <a:pt x="206" y="297"/>
                    <a:pt x="411" y="502"/>
                    <a:pt x="571" y="731"/>
                  </a:cubicBezTo>
                  <a:cubicBezTo>
                    <a:pt x="594" y="753"/>
                    <a:pt x="617" y="753"/>
                    <a:pt x="639" y="753"/>
                  </a:cubicBezTo>
                  <a:cubicBezTo>
                    <a:pt x="662" y="731"/>
                    <a:pt x="662" y="685"/>
                    <a:pt x="639" y="685"/>
                  </a:cubicBezTo>
                  <a:cubicBezTo>
                    <a:pt x="480" y="457"/>
                    <a:pt x="274" y="251"/>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15"/>
            <p:cNvSpPr/>
            <p:nvPr/>
          </p:nvSpPr>
          <p:spPr>
            <a:xfrm>
              <a:off x="7198700" y="861125"/>
              <a:ext cx="16000" cy="18150"/>
            </a:xfrm>
            <a:custGeom>
              <a:avLst/>
              <a:gdLst/>
              <a:ahLst/>
              <a:cxnLst/>
              <a:rect l="l" t="t" r="r" b="b"/>
              <a:pathLst>
                <a:path w="640" h="726" extrusionOk="0">
                  <a:moveTo>
                    <a:pt x="23" y="1"/>
                  </a:moveTo>
                  <a:cubicBezTo>
                    <a:pt x="0" y="24"/>
                    <a:pt x="0" y="46"/>
                    <a:pt x="23" y="69"/>
                  </a:cubicBezTo>
                  <a:cubicBezTo>
                    <a:pt x="183" y="298"/>
                    <a:pt x="388" y="480"/>
                    <a:pt x="548" y="708"/>
                  </a:cubicBezTo>
                  <a:cubicBezTo>
                    <a:pt x="548" y="720"/>
                    <a:pt x="559" y="726"/>
                    <a:pt x="574" y="726"/>
                  </a:cubicBezTo>
                  <a:cubicBezTo>
                    <a:pt x="588" y="726"/>
                    <a:pt x="605" y="720"/>
                    <a:pt x="616" y="708"/>
                  </a:cubicBezTo>
                  <a:cubicBezTo>
                    <a:pt x="639" y="686"/>
                    <a:pt x="639" y="663"/>
                    <a:pt x="616" y="640"/>
                  </a:cubicBezTo>
                  <a:cubicBezTo>
                    <a:pt x="457" y="412"/>
                    <a:pt x="251" y="229"/>
                    <a:pt x="91" y="24"/>
                  </a:cubicBezTo>
                  <a:cubicBezTo>
                    <a:pt x="69" y="1"/>
                    <a:pt x="69" y="1"/>
                    <a:pt x="46"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15"/>
            <p:cNvSpPr/>
            <p:nvPr/>
          </p:nvSpPr>
          <p:spPr>
            <a:xfrm>
              <a:off x="7199250" y="861125"/>
              <a:ext cx="12600" cy="14875"/>
            </a:xfrm>
            <a:custGeom>
              <a:avLst/>
              <a:gdLst/>
              <a:ahLst/>
              <a:cxnLst/>
              <a:rect l="l" t="t" r="r" b="b"/>
              <a:pathLst>
                <a:path w="504" h="595" extrusionOk="0">
                  <a:moveTo>
                    <a:pt x="24" y="1"/>
                  </a:moveTo>
                  <a:cubicBezTo>
                    <a:pt x="1" y="24"/>
                    <a:pt x="1" y="46"/>
                    <a:pt x="24" y="69"/>
                  </a:cubicBezTo>
                  <a:cubicBezTo>
                    <a:pt x="161" y="252"/>
                    <a:pt x="275" y="412"/>
                    <a:pt x="412" y="571"/>
                  </a:cubicBezTo>
                  <a:cubicBezTo>
                    <a:pt x="435" y="594"/>
                    <a:pt x="457" y="594"/>
                    <a:pt x="480" y="594"/>
                  </a:cubicBezTo>
                  <a:cubicBezTo>
                    <a:pt x="503" y="571"/>
                    <a:pt x="503" y="526"/>
                    <a:pt x="503" y="526"/>
                  </a:cubicBezTo>
                  <a:cubicBezTo>
                    <a:pt x="366" y="343"/>
                    <a:pt x="229" y="183"/>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15"/>
            <p:cNvSpPr/>
            <p:nvPr/>
          </p:nvSpPr>
          <p:spPr>
            <a:xfrm>
              <a:off x="7199825" y="862275"/>
              <a:ext cx="14875" cy="17575"/>
            </a:xfrm>
            <a:custGeom>
              <a:avLst/>
              <a:gdLst/>
              <a:ahLst/>
              <a:cxnLst/>
              <a:rect l="l" t="t" r="r" b="b"/>
              <a:pathLst>
                <a:path w="595" h="703" extrusionOk="0">
                  <a:moveTo>
                    <a:pt x="24" y="0"/>
                  </a:moveTo>
                  <a:cubicBezTo>
                    <a:pt x="1" y="23"/>
                    <a:pt x="1" y="46"/>
                    <a:pt x="24" y="69"/>
                  </a:cubicBezTo>
                  <a:cubicBezTo>
                    <a:pt x="183" y="274"/>
                    <a:pt x="366" y="457"/>
                    <a:pt x="503" y="685"/>
                  </a:cubicBezTo>
                  <a:cubicBezTo>
                    <a:pt x="514" y="697"/>
                    <a:pt x="531" y="702"/>
                    <a:pt x="546" y="702"/>
                  </a:cubicBezTo>
                  <a:cubicBezTo>
                    <a:pt x="560" y="702"/>
                    <a:pt x="571" y="697"/>
                    <a:pt x="571" y="685"/>
                  </a:cubicBezTo>
                  <a:cubicBezTo>
                    <a:pt x="594" y="662"/>
                    <a:pt x="594" y="640"/>
                    <a:pt x="594" y="617"/>
                  </a:cubicBezTo>
                  <a:cubicBezTo>
                    <a:pt x="434" y="411"/>
                    <a:pt x="275" y="206"/>
                    <a:pt x="92"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15"/>
            <p:cNvSpPr/>
            <p:nvPr/>
          </p:nvSpPr>
          <p:spPr>
            <a:xfrm>
              <a:off x="7202675" y="865125"/>
              <a:ext cx="12575" cy="16000"/>
            </a:xfrm>
            <a:custGeom>
              <a:avLst/>
              <a:gdLst/>
              <a:ahLst/>
              <a:cxnLst/>
              <a:rect l="l" t="t" r="r" b="b"/>
              <a:pathLst>
                <a:path w="503" h="640" extrusionOk="0">
                  <a:moveTo>
                    <a:pt x="24" y="1"/>
                  </a:moveTo>
                  <a:cubicBezTo>
                    <a:pt x="1" y="23"/>
                    <a:pt x="1" y="69"/>
                    <a:pt x="1" y="69"/>
                  </a:cubicBezTo>
                  <a:cubicBezTo>
                    <a:pt x="138" y="252"/>
                    <a:pt x="275" y="434"/>
                    <a:pt x="412" y="617"/>
                  </a:cubicBezTo>
                  <a:cubicBezTo>
                    <a:pt x="435" y="640"/>
                    <a:pt x="457" y="640"/>
                    <a:pt x="480" y="640"/>
                  </a:cubicBezTo>
                  <a:cubicBezTo>
                    <a:pt x="503" y="617"/>
                    <a:pt x="503" y="594"/>
                    <a:pt x="480" y="571"/>
                  </a:cubicBezTo>
                  <a:cubicBezTo>
                    <a:pt x="343" y="389"/>
                    <a:pt x="206" y="206"/>
                    <a:pt x="92" y="23"/>
                  </a:cubicBezTo>
                  <a:cubicBezTo>
                    <a:pt x="69" y="1"/>
                    <a:pt x="69" y="1"/>
                    <a:pt x="47"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15"/>
            <p:cNvSpPr/>
            <p:nvPr/>
          </p:nvSpPr>
          <p:spPr>
            <a:xfrm>
              <a:off x="7202675" y="865125"/>
              <a:ext cx="14300" cy="19675"/>
            </a:xfrm>
            <a:custGeom>
              <a:avLst/>
              <a:gdLst/>
              <a:ahLst/>
              <a:cxnLst/>
              <a:rect l="l" t="t" r="r" b="b"/>
              <a:pathLst>
                <a:path w="572" h="787" extrusionOk="0">
                  <a:moveTo>
                    <a:pt x="47" y="1"/>
                  </a:moveTo>
                  <a:cubicBezTo>
                    <a:pt x="47" y="1"/>
                    <a:pt x="24" y="23"/>
                    <a:pt x="24" y="23"/>
                  </a:cubicBezTo>
                  <a:cubicBezTo>
                    <a:pt x="1" y="46"/>
                    <a:pt x="1" y="69"/>
                    <a:pt x="24" y="92"/>
                  </a:cubicBezTo>
                  <a:cubicBezTo>
                    <a:pt x="115" y="229"/>
                    <a:pt x="229" y="366"/>
                    <a:pt x="320" y="503"/>
                  </a:cubicBezTo>
                  <a:cubicBezTo>
                    <a:pt x="366" y="594"/>
                    <a:pt x="412" y="685"/>
                    <a:pt x="457" y="754"/>
                  </a:cubicBezTo>
                  <a:cubicBezTo>
                    <a:pt x="474" y="770"/>
                    <a:pt x="490" y="786"/>
                    <a:pt x="506" y="786"/>
                  </a:cubicBezTo>
                  <a:cubicBezTo>
                    <a:pt x="512" y="786"/>
                    <a:pt x="519" y="783"/>
                    <a:pt x="526" y="777"/>
                  </a:cubicBezTo>
                  <a:cubicBezTo>
                    <a:pt x="549" y="777"/>
                    <a:pt x="572" y="754"/>
                    <a:pt x="549" y="731"/>
                  </a:cubicBezTo>
                  <a:cubicBezTo>
                    <a:pt x="480" y="617"/>
                    <a:pt x="412" y="503"/>
                    <a:pt x="343" y="389"/>
                  </a:cubicBezTo>
                  <a:cubicBezTo>
                    <a:pt x="275" y="275"/>
                    <a:pt x="183" y="138"/>
                    <a:pt x="92" y="23"/>
                  </a:cubicBezTo>
                  <a:cubicBezTo>
                    <a:pt x="69" y="23"/>
                    <a:pt x="69" y="1"/>
                    <a:pt x="47"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15"/>
            <p:cNvSpPr/>
            <p:nvPr/>
          </p:nvSpPr>
          <p:spPr>
            <a:xfrm>
              <a:off x="7205525" y="866850"/>
              <a:ext cx="9725" cy="13150"/>
            </a:xfrm>
            <a:custGeom>
              <a:avLst/>
              <a:gdLst/>
              <a:ahLst/>
              <a:cxnLst/>
              <a:rect l="l" t="t" r="r" b="b"/>
              <a:pathLst>
                <a:path w="389" h="526" extrusionOk="0">
                  <a:moveTo>
                    <a:pt x="24" y="0"/>
                  </a:moveTo>
                  <a:cubicBezTo>
                    <a:pt x="1" y="23"/>
                    <a:pt x="1" y="46"/>
                    <a:pt x="1" y="69"/>
                  </a:cubicBezTo>
                  <a:cubicBezTo>
                    <a:pt x="115" y="206"/>
                    <a:pt x="206" y="365"/>
                    <a:pt x="298" y="502"/>
                  </a:cubicBezTo>
                  <a:cubicBezTo>
                    <a:pt x="321" y="525"/>
                    <a:pt x="321" y="525"/>
                    <a:pt x="343" y="525"/>
                  </a:cubicBezTo>
                  <a:lnTo>
                    <a:pt x="366" y="525"/>
                  </a:lnTo>
                  <a:cubicBezTo>
                    <a:pt x="389" y="502"/>
                    <a:pt x="389" y="502"/>
                    <a:pt x="389" y="479"/>
                  </a:cubicBezTo>
                  <a:cubicBezTo>
                    <a:pt x="389" y="479"/>
                    <a:pt x="389" y="457"/>
                    <a:pt x="389" y="457"/>
                  </a:cubicBezTo>
                  <a:cubicBezTo>
                    <a:pt x="298" y="297"/>
                    <a:pt x="184" y="160"/>
                    <a:pt x="92" y="23"/>
                  </a:cubicBezTo>
                  <a:cubicBezTo>
                    <a:pt x="69" y="0"/>
                    <a:pt x="69" y="0"/>
                    <a:pt x="47"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15"/>
            <p:cNvSpPr/>
            <p:nvPr/>
          </p:nvSpPr>
          <p:spPr>
            <a:xfrm>
              <a:off x="7202125" y="862275"/>
              <a:ext cx="13700" cy="17575"/>
            </a:xfrm>
            <a:custGeom>
              <a:avLst/>
              <a:gdLst/>
              <a:ahLst/>
              <a:cxnLst/>
              <a:rect l="l" t="t" r="r" b="b"/>
              <a:pathLst>
                <a:path w="548" h="703" extrusionOk="0">
                  <a:moveTo>
                    <a:pt x="46" y="0"/>
                  </a:moveTo>
                  <a:cubicBezTo>
                    <a:pt x="23" y="0"/>
                    <a:pt x="23" y="0"/>
                    <a:pt x="23" y="23"/>
                  </a:cubicBezTo>
                  <a:cubicBezTo>
                    <a:pt x="0" y="23"/>
                    <a:pt x="0" y="23"/>
                    <a:pt x="0" y="46"/>
                  </a:cubicBezTo>
                  <a:cubicBezTo>
                    <a:pt x="0" y="46"/>
                    <a:pt x="0" y="69"/>
                    <a:pt x="0" y="92"/>
                  </a:cubicBezTo>
                  <a:cubicBezTo>
                    <a:pt x="91" y="183"/>
                    <a:pt x="183" y="274"/>
                    <a:pt x="251" y="366"/>
                  </a:cubicBezTo>
                  <a:cubicBezTo>
                    <a:pt x="342" y="457"/>
                    <a:pt x="411" y="571"/>
                    <a:pt x="479" y="685"/>
                  </a:cubicBezTo>
                  <a:cubicBezTo>
                    <a:pt x="479" y="697"/>
                    <a:pt x="491" y="702"/>
                    <a:pt x="505" y="702"/>
                  </a:cubicBezTo>
                  <a:cubicBezTo>
                    <a:pt x="519" y="702"/>
                    <a:pt x="536" y="697"/>
                    <a:pt x="548" y="685"/>
                  </a:cubicBezTo>
                  <a:cubicBezTo>
                    <a:pt x="548" y="685"/>
                    <a:pt x="548" y="662"/>
                    <a:pt x="548" y="662"/>
                  </a:cubicBezTo>
                  <a:cubicBezTo>
                    <a:pt x="548" y="640"/>
                    <a:pt x="548" y="640"/>
                    <a:pt x="548" y="617"/>
                  </a:cubicBezTo>
                  <a:cubicBezTo>
                    <a:pt x="479" y="525"/>
                    <a:pt x="411" y="411"/>
                    <a:pt x="342" y="320"/>
                  </a:cubicBezTo>
                  <a:cubicBezTo>
                    <a:pt x="251" y="206"/>
                    <a:pt x="160" y="115"/>
                    <a:pt x="91" y="23"/>
                  </a:cubicBezTo>
                  <a:cubicBezTo>
                    <a:pt x="69" y="23"/>
                    <a:pt x="69" y="0"/>
                    <a:pt x="46"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15"/>
            <p:cNvSpPr/>
            <p:nvPr/>
          </p:nvSpPr>
          <p:spPr>
            <a:xfrm>
              <a:off x="7196975" y="857700"/>
              <a:ext cx="17150" cy="20000"/>
            </a:xfrm>
            <a:custGeom>
              <a:avLst/>
              <a:gdLst/>
              <a:ahLst/>
              <a:cxnLst/>
              <a:rect l="l" t="t" r="r" b="b"/>
              <a:pathLst>
                <a:path w="686" h="800" extrusionOk="0">
                  <a:moveTo>
                    <a:pt x="46" y="1"/>
                  </a:moveTo>
                  <a:cubicBezTo>
                    <a:pt x="46" y="1"/>
                    <a:pt x="23" y="1"/>
                    <a:pt x="23" y="24"/>
                  </a:cubicBezTo>
                  <a:cubicBezTo>
                    <a:pt x="1" y="47"/>
                    <a:pt x="1" y="69"/>
                    <a:pt x="23" y="92"/>
                  </a:cubicBezTo>
                  <a:cubicBezTo>
                    <a:pt x="69" y="115"/>
                    <a:pt x="92" y="138"/>
                    <a:pt x="115" y="161"/>
                  </a:cubicBezTo>
                  <a:cubicBezTo>
                    <a:pt x="160" y="206"/>
                    <a:pt x="206" y="229"/>
                    <a:pt x="229" y="275"/>
                  </a:cubicBezTo>
                  <a:cubicBezTo>
                    <a:pt x="297" y="343"/>
                    <a:pt x="343" y="412"/>
                    <a:pt x="411" y="480"/>
                  </a:cubicBezTo>
                  <a:cubicBezTo>
                    <a:pt x="457" y="549"/>
                    <a:pt x="503" y="617"/>
                    <a:pt x="548" y="686"/>
                  </a:cubicBezTo>
                  <a:cubicBezTo>
                    <a:pt x="548" y="708"/>
                    <a:pt x="571" y="731"/>
                    <a:pt x="594" y="754"/>
                  </a:cubicBezTo>
                  <a:cubicBezTo>
                    <a:pt x="594" y="777"/>
                    <a:pt x="594" y="777"/>
                    <a:pt x="617" y="800"/>
                  </a:cubicBezTo>
                  <a:lnTo>
                    <a:pt x="663" y="800"/>
                  </a:lnTo>
                  <a:cubicBezTo>
                    <a:pt x="685" y="777"/>
                    <a:pt x="685" y="754"/>
                    <a:pt x="685" y="731"/>
                  </a:cubicBezTo>
                  <a:cubicBezTo>
                    <a:pt x="640" y="663"/>
                    <a:pt x="617" y="617"/>
                    <a:pt x="571" y="549"/>
                  </a:cubicBezTo>
                  <a:cubicBezTo>
                    <a:pt x="526" y="480"/>
                    <a:pt x="480" y="412"/>
                    <a:pt x="434" y="343"/>
                  </a:cubicBezTo>
                  <a:cubicBezTo>
                    <a:pt x="320" y="206"/>
                    <a:pt x="206" y="115"/>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15"/>
            <p:cNvSpPr/>
            <p:nvPr/>
          </p:nvSpPr>
          <p:spPr>
            <a:xfrm>
              <a:off x="7191275" y="853150"/>
              <a:ext cx="22275" cy="23425"/>
            </a:xfrm>
            <a:custGeom>
              <a:avLst/>
              <a:gdLst/>
              <a:ahLst/>
              <a:cxnLst/>
              <a:rect l="l" t="t" r="r" b="b"/>
              <a:pathLst>
                <a:path w="891" h="937" extrusionOk="0">
                  <a:moveTo>
                    <a:pt x="69" y="0"/>
                  </a:moveTo>
                  <a:cubicBezTo>
                    <a:pt x="46" y="0"/>
                    <a:pt x="46" y="0"/>
                    <a:pt x="23" y="23"/>
                  </a:cubicBezTo>
                  <a:cubicBezTo>
                    <a:pt x="0" y="46"/>
                    <a:pt x="23" y="69"/>
                    <a:pt x="46" y="92"/>
                  </a:cubicBezTo>
                  <a:cubicBezTo>
                    <a:pt x="183" y="206"/>
                    <a:pt x="343" y="320"/>
                    <a:pt x="457" y="434"/>
                  </a:cubicBezTo>
                  <a:cubicBezTo>
                    <a:pt x="525" y="502"/>
                    <a:pt x="571" y="548"/>
                    <a:pt x="617" y="617"/>
                  </a:cubicBezTo>
                  <a:cubicBezTo>
                    <a:pt x="685" y="685"/>
                    <a:pt x="731" y="776"/>
                    <a:pt x="776" y="845"/>
                  </a:cubicBezTo>
                  <a:cubicBezTo>
                    <a:pt x="776" y="868"/>
                    <a:pt x="799" y="890"/>
                    <a:pt x="799" y="890"/>
                  </a:cubicBezTo>
                  <a:cubicBezTo>
                    <a:pt x="799" y="913"/>
                    <a:pt x="822" y="913"/>
                    <a:pt x="822" y="936"/>
                  </a:cubicBezTo>
                  <a:lnTo>
                    <a:pt x="868" y="936"/>
                  </a:lnTo>
                  <a:cubicBezTo>
                    <a:pt x="868" y="913"/>
                    <a:pt x="891" y="913"/>
                    <a:pt x="891" y="890"/>
                  </a:cubicBezTo>
                  <a:cubicBezTo>
                    <a:pt x="891" y="890"/>
                    <a:pt x="891" y="868"/>
                    <a:pt x="891" y="868"/>
                  </a:cubicBezTo>
                  <a:cubicBezTo>
                    <a:pt x="845" y="776"/>
                    <a:pt x="799" y="708"/>
                    <a:pt x="754" y="639"/>
                  </a:cubicBezTo>
                  <a:cubicBezTo>
                    <a:pt x="708" y="548"/>
                    <a:pt x="639" y="480"/>
                    <a:pt x="548" y="388"/>
                  </a:cubicBezTo>
                  <a:cubicBezTo>
                    <a:pt x="411" y="251"/>
                    <a:pt x="251" y="137"/>
                    <a:pt x="92"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15"/>
            <p:cNvSpPr/>
            <p:nvPr/>
          </p:nvSpPr>
          <p:spPr>
            <a:xfrm>
              <a:off x="6602375" y="1331900"/>
              <a:ext cx="29700" cy="33375"/>
            </a:xfrm>
            <a:custGeom>
              <a:avLst/>
              <a:gdLst/>
              <a:ahLst/>
              <a:cxnLst/>
              <a:rect l="l" t="t" r="r" b="b"/>
              <a:pathLst>
                <a:path w="1188" h="1335" extrusionOk="0">
                  <a:moveTo>
                    <a:pt x="92" y="1"/>
                  </a:moveTo>
                  <a:cubicBezTo>
                    <a:pt x="23" y="23"/>
                    <a:pt x="1" y="69"/>
                    <a:pt x="23" y="115"/>
                  </a:cubicBezTo>
                  <a:cubicBezTo>
                    <a:pt x="160" y="640"/>
                    <a:pt x="526" y="1119"/>
                    <a:pt x="1028" y="1325"/>
                  </a:cubicBezTo>
                  <a:cubicBezTo>
                    <a:pt x="1043" y="1325"/>
                    <a:pt x="1058" y="1335"/>
                    <a:pt x="1073" y="1335"/>
                  </a:cubicBezTo>
                  <a:cubicBezTo>
                    <a:pt x="1081" y="1335"/>
                    <a:pt x="1089" y="1332"/>
                    <a:pt x="1096" y="1325"/>
                  </a:cubicBezTo>
                  <a:cubicBezTo>
                    <a:pt x="1119" y="1325"/>
                    <a:pt x="1142" y="1302"/>
                    <a:pt x="1165" y="1279"/>
                  </a:cubicBezTo>
                  <a:cubicBezTo>
                    <a:pt x="1188" y="1256"/>
                    <a:pt x="1188" y="1233"/>
                    <a:pt x="1165" y="1210"/>
                  </a:cubicBezTo>
                  <a:cubicBezTo>
                    <a:pt x="1165" y="1188"/>
                    <a:pt x="1142" y="1165"/>
                    <a:pt x="1119" y="1142"/>
                  </a:cubicBezTo>
                  <a:cubicBezTo>
                    <a:pt x="1005" y="1096"/>
                    <a:pt x="914" y="1051"/>
                    <a:pt x="822" y="982"/>
                  </a:cubicBezTo>
                  <a:cubicBezTo>
                    <a:pt x="708" y="891"/>
                    <a:pt x="594" y="800"/>
                    <a:pt x="526" y="685"/>
                  </a:cubicBezTo>
                  <a:cubicBezTo>
                    <a:pt x="434" y="571"/>
                    <a:pt x="343" y="434"/>
                    <a:pt x="275" y="320"/>
                  </a:cubicBezTo>
                  <a:cubicBezTo>
                    <a:pt x="252" y="229"/>
                    <a:pt x="229" y="160"/>
                    <a:pt x="206" y="69"/>
                  </a:cubicBezTo>
                  <a:cubicBezTo>
                    <a:pt x="183" y="23"/>
                    <a:pt x="160"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15"/>
            <p:cNvSpPr/>
            <p:nvPr/>
          </p:nvSpPr>
          <p:spPr>
            <a:xfrm>
              <a:off x="6905950" y="966700"/>
              <a:ext cx="143250" cy="172725"/>
            </a:xfrm>
            <a:custGeom>
              <a:avLst/>
              <a:gdLst/>
              <a:ahLst/>
              <a:cxnLst/>
              <a:rect l="l" t="t" r="r" b="b"/>
              <a:pathLst>
                <a:path w="5730" h="6909" extrusionOk="0">
                  <a:moveTo>
                    <a:pt x="69" y="1"/>
                  </a:moveTo>
                  <a:cubicBezTo>
                    <a:pt x="69" y="23"/>
                    <a:pt x="46" y="23"/>
                    <a:pt x="24" y="46"/>
                  </a:cubicBezTo>
                  <a:cubicBezTo>
                    <a:pt x="1" y="69"/>
                    <a:pt x="1" y="115"/>
                    <a:pt x="24" y="137"/>
                  </a:cubicBezTo>
                  <a:cubicBezTo>
                    <a:pt x="92" y="274"/>
                    <a:pt x="183" y="389"/>
                    <a:pt x="252" y="525"/>
                  </a:cubicBezTo>
                  <a:cubicBezTo>
                    <a:pt x="252" y="525"/>
                    <a:pt x="252" y="525"/>
                    <a:pt x="252" y="548"/>
                  </a:cubicBezTo>
                  <a:lnTo>
                    <a:pt x="275" y="548"/>
                  </a:lnTo>
                  <a:cubicBezTo>
                    <a:pt x="275" y="548"/>
                    <a:pt x="275" y="571"/>
                    <a:pt x="275" y="571"/>
                  </a:cubicBezTo>
                  <a:cubicBezTo>
                    <a:pt x="297" y="571"/>
                    <a:pt x="297" y="594"/>
                    <a:pt x="297" y="594"/>
                  </a:cubicBezTo>
                  <a:cubicBezTo>
                    <a:pt x="297" y="617"/>
                    <a:pt x="320" y="617"/>
                    <a:pt x="320" y="640"/>
                  </a:cubicBezTo>
                  <a:cubicBezTo>
                    <a:pt x="412" y="754"/>
                    <a:pt x="480" y="891"/>
                    <a:pt x="549" y="1005"/>
                  </a:cubicBezTo>
                  <a:cubicBezTo>
                    <a:pt x="571" y="1028"/>
                    <a:pt x="571" y="1050"/>
                    <a:pt x="594" y="1050"/>
                  </a:cubicBezTo>
                  <a:cubicBezTo>
                    <a:pt x="594" y="1073"/>
                    <a:pt x="617" y="1096"/>
                    <a:pt x="640" y="1119"/>
                  </a:cubicBezTo>
                  <a:lnTo>
                    <a:pt x="663" y="1165"/>
                  </a:lnTo>
                  <a:cubicBezTo>
                    <a:pt x="663" y="1165"/>
                    <a:pt x="663" y="1165"/>
                    <a:pt x="663" y="1187"/>
                  </a:cubicBezTo>
                  <a:cubicBezTo>
                    <a:pt x="754" y="1302"/>
                    <a:pt x="845" y="1438"/>
                    <a:pt x="937" y="1575"/>
                  </a:cubicBezTo>
                  <a:cubicBezTo>
                    <a:pt x="959" y="1598"/>
                    <a:pt x="982" y="1644"/>
                    <a:pt x="1005" y="1667"/>
                  </a:cubicBezTo>
                  <a:cubicBezTo>
                    <a:pt x="1005" y="1667"/>
                    <a:pt x="1028" y="1690"/>
                    <a:pt x="1028" y="1712"/>
                  </a:cubicBezTo>
                  <a:cubicBezTo>
                    <a:pt x="1051" y="1735"/>
                    <a:pt x="1074" y="1758"/>
                    <a:pt x="1074" y="1781"/>
                  </a:cubicBezTo>
                  <a:cubicBezTo>
                    <a:pt x="1074" y="1781"/>
                    <a:pt x="1096" y="1804"/>
                    <a:pt x="1096" y="1804"/>
                  </a:cubicBezTo>
                  <a:cubicBezTo>
                    <a:pt x="1598" y="2534"/>
                    <a:pt x="2146" y="3265"/>
                    <a:pt x="2740" y="3949"/>
                  </a:cubicBezTo>
                  <a:lnTo>
                    <a:pt x="2740" y="3972"/>
                  </a:lnTo>
                  <a:cubicBezTo>
                    <a:pt x="3105" y="4383"/>
                    <a:pt x="3470" y="4794"/>
                    <a:pt x="3835" y="5205"/>
                  </a:cubicBezTo>
                  <a:cubicBezTo>
                    <a:pt x="3835" y="5205"/>
                    <a:pt x="3858" y="5227"/>
                    <a:pt x="3858" y="5227"/>
                  </a:cubicBezTo>
                  <a:cubicBezTo>
                    <a:pt x="3972" y="5364"/>
                    <a:pt x="4109" y="5479"/>
                    <a:pt x="4223" y="5616"/>
                  </a:cubicBezTo>
                  <a:cubicBezTo>
                    <a:pt x="4383" y="5775"/>
                    <a:pt x="4543" y="5935"/>
                    <a:pt x="4703" y="6095"/>
                  </a:cubicBezTo>
                  <a:cubicBezTo>
                    <a:pt x="4726" y="6118"/>
                    <a:pt x="4726" y="6118"/>
                    <a:pt x="4726" y="6118"/>
                  </a:cubicBezTo>
                  <a:cubicBezTo>
                    <a:pt x="4748" y="6140"/>
                    <a:pt x="4748" y="6140"/>
                    <a:pt x="4771" y="6163"/>
                  </a:cubicBezTo>
                  <a:cubicBezTo>
                    <a:pt x="4771" y="6163"/>
                    <a:pt x="4771" y="6163"/>
                    <a:pt x="4794" y="6186"/>
                  </a:cubicBezTo>
                  <a:cubicBezTo>
                    <a:pt x="4794" y="6186"/>
                    <a:pt x="4794" y="6186"/>
                    <a:pt x="4817" y="6209"/>
                  </a:cubicBezTo>
                  <a:lnTo>
                    <a:pt x="4840" y="6232"/>
                  </a:lnTo>
                  <a:cubicBezTo>
                    <a:pt x="4931" y="6323"/>
                    <a:pt x="5045" y="6414"/>
                    <a:pt x="5136" y="6506"/>
                  </a:cubicBezTo>
                  <a:cubicBezTo>
                    <a:pt x="5136" y="6506"/>
                    <a:pt x="5136" y="6506"/>
                    <a:pt x="5136" y="6529"/>
                  </a:cubicBezTo>
                  <a:lnTo>
                    <a:pt x="5159" y="6529"/>
                  </a:lnTo>
                  <a:cubicBezTo>
                    <a:pt x="5182" y="6551"/>
                    <a:pt x="5182" y="6551"/>
                    <a:pt x="5205" y="6574"/>
                  </a:cubicBezTo>
                  <a:cubicBezTo>
                    <a:pt x="5205" y="6574"/>
                    <a:pt x="5228" y="6597"/>
                    <a:pt x="5228" y="6597"/>
                  </a:cubicBezTo>
                  <a:cubicBezTo>
                    <a:pt x="5251" y="6620"/>
                    <a:pt x="5251" y="6620"/>
                    <a:pt x="5273" y="6643"/>
                  </a:cubicBezTo>
                  <a:cubicBezTo>
                    <a:pt x="5365" y="6734"/>
                    <a:pt x="5456" y="6802"/>
                    <a:pt x="5547" y="6894"/>
                  </a:cubicBezTo>
                  <a:cubicBezTo>
                    <a:pt x="5566" y="6903"/>
                    <a:pt x="5589" y="6909"/>
                    <a:pt x="5611" y="6909"/>
                  </a:cubicBezTo>
                  <a:cubicBezTo>
                    <a:pt x="5642" y="6909"/>
                    <a:pt x="5671" y="6898"/>
                    <a:pt x="5684" y="6871"/>
                  </a:cubicBezTo>
                  <a:cubicBezTo>
                    <a:pt x="5730" y="6848"/>
                    <a:pt x="5707" y="6780"/>
                    <a:pt x="5684" y="6734"/>
                  </a:cubicBezTo>
                  <a:cubicBezTo>
                    <a:pt x="5593" y="6665"/>
                    <a:pt x="5502" y="6574"/>
                    <a:pt x="5410" y="6483"/>
                  </a:cubicBezTo>
                  <a:cubicBezTo>
                    <a:pt x="5387" y="6483"/>
                    <a:pt x="5387" y="6483"/>
                    <a:pt x="5365" y="6460"/>
                  </a:cubicBezTo>
                  <a:lnTo>
                    <a:pt x="5296" y="6414"/>
                  </a:lnTo>
                  <a:lnTo>
                    <a:pt x="5273" y="6392"/>
                  </a:lnTo>
                  <a:cubicBezTo>
                    <a:pt x="5273" y="6369"/>
                    <a:pt x="5273" y="6369"/>
                    <a:pt x="5251" y="6369"/>
                  </a:cubicBezTo>
                  <a:cubicBezTo>
                    <a:pt x="5159" y="6255"/>
                    <a:pt x="5045" y="6163"/>
                    <a:pt x="4931" y="6049"/>
                  </a:cubicBezTo>
                  <a:cubicBezTo>
                    <a:pt x="4931" y="6049"/>
                    <a:pt x="4908" y="6026"/>
                    <a:pt x="4908" y="6026"/>
                  </a:cubicBezTo>
                  <a:cubicBezTo>
                    <a:pt x="4885" y="6004"/>
                    <a:pt x="4863" y="5981"/>
                    <a:pt x="4840" y="5958"/>
                  </a:cubicBezTo>
                  <a:cubicBezTo>
                    <a:pt x="4680" y="5798"/>
                    <a:pt x="4520" y="5638"/>
                    <a:pt x="4360" y="5479"/>
                  </a:cubicBezTo>
                  <a:cubicBezTo>
                    <a:pt x="4223" y="5342"/>
                    <a:pt x="4109" y="5205"/>
                    <a:pt x="3995" y="5091"/>
                  </a:cubicBezTo>
                  <a:lnTo>
                    <a:pt x="3972" y="5068"/>
                  </a:lnTo>
                  <a:cubicBezTo>
                    <a:pt x="3835" y="4908"/>
                    <a:pt x="3676" y="4748"/>
                    <a:pt x="3539" y="4588"/>
                  </a:cubicBezTo>
                  <a:lnTo>
                    <a:pt x="3539" y="4588"/>
                  </a:lnTo>
                  <a:cubicBezTo>
                    <a:pt x="3539" y="4588"/>
                    <a:pt x="3561" y="4611"/>
                    <a:pt x="3561" y="4611"/>
                  </a:cubicBezTo>
                  <a:cubicBezTo>
                    <a:pt x="3333" y="4360"/>
                    <a:pt x="3105" y="4109"/>
                    <a:pt x="2900" y="3835"/>
                  </a:cubicBezTo>
                  <a:lnTo>
                    <a:pt x="2877" y="3835"/>
                  </a:lnTo>
                  <a:cubicBezTo>
                    <a:pt x="2306" y="3128"/>
                    <a:pt x="1758" y="2397"/>
                    <a:pt x="1233" y="1644"/>
                  </a:cubicBezTo>
                  <a:lnTo>
                    <a:pt x="1210" y="1621"/>
                  </a:lnTo>
                  <a:cubicBezTo>
                    <a:pt x="1188" y="1598"/>
                    <a:pt x="1165" y="1575"/>
                    <a:pt x="1165" y="1553"/>
                  </a:cubicBezTo>
                  <a:cubicBezTo>
                    <a:pt x="1142" y="1530"/>
                    <a:pt x="1119" y="1507"/>
                    <a:pt x="1119" y="1484"/>
                  </a:cubicBezTo>
                  <a:cubicBezTo>
                    <a:pt x="1028" y="1347"/>
                    <a:pt x="914" y="1210"/>
                    <a:pt x="822" y="1073"/>
                  </a:cubicBezTo>
                  <a:cubicBezTo>
                    <a:pt x="822" y="1073"/>
                    <a:pt x="822" y="1073"/>
                    <a:pt x="822" y="1050"/>
                  </a:cubicBezTo>
                  <a:cubicBezTo>
                    <a:pt x="822" y="1050"/>
                    <a:pt x="800" y="1028"/>
                    <a:pt x="800" y="1028"/>
                  </a:cubicBezTo>
                  <a:cubicBezTo>
                    <a:pt x="777" y="1005"/>
                    <a:pt x="777" y="982"/>
                    <a:pt x="754" y="959"/>
                  </a:cubicBezTo>
                  <a:cubicBezTo>
                    <a:pt x="754" y="959"/>
                    <a:pt x="754" y="959"/>
                    <a:pt x="754" y="936"/>
                  </a:cubicBezTo>
                  <a:cubicBezTo>
                    <a:pt x="663" y="799"/>
                    <a:pt x="549" y="640"/>
                    <a:pt x="457" y="503"/>
                  </a:cubicBezTo>
                  <a:cubicBezTo>
                    <a:pt x="457" y="480"/>
                    <a:pt x="457" y="480"/>
                    <a:pt x="457" y="480"/>
                  </a:cubicBezTo>
                  <a:cubicBezTo>
                    <a:pt x="434" y="457"/>
                    <a:pt x="412" y="411"/>
                    <a:pt x="389" y="389"/>
                  </a:cubicBezTo>
                  <a:cubicBezTo>
                    <a:pt x="389" y="366"/>
                    <a:pt x="389" y="366"/>
                    <a:pt x="389" y="366"/>
                  </a:cubicBezTo>
                  <a:cubicBezTo>
                    <a:pt x="320" y="274"/>
                    <a:pt x="252" y="160"/>
                    <a:pt x="183" y="46"/>
                  </a:cubicBezTo>
                  <a:cubicBezTo>
                    <a:pt x="160" y="1"/>
                    <a:pt x="138"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15"/>
            <p:cNvSpPr/>
            <p:nvPr/>
          </p:nvSpPr>
          <p:spPr>
            <a:xfrm>
              <a:off x="6872850" y="998075"/>
              <a:ext cx="138700" cy="168650"/>
            </a:xfrm>
            <a:custGeom>
              <a:avLst/>
              <a:gdLst/>
              <a:ahLst/>
              <a:cxnLst/>
              <a:rect l="l" t="t" r="r" b="b"/>
              <a:pathLst>
                <a:path w="5548" h="6746" extrusionOk="0">
                  <a:moveTo>
                    <a:pt x="115" y="1"/>
                  </a:moveTo>
                  <a:cubicBezTo>
                    <a:pt x="92" y="1"/>
                    <a:pt x="69" y="1"/>
                    <a:pt x="46" y="24"/>
                  </a:cubicBezTo>
                  <a:cubicBezTo>
                    <a:pt x="1" y="47"/>
                    <a:pt x="1" y="115"/>
                    <a:pt x="24" y="161"/>
                  </a:cubicBezTo>
                  <a:cubicBezTo>
                    <a:pt x="92" y="275"/>
                    <a:pt x="161" y="366"/>
                    <a:pt x="229" y="480"/>
                  </a:cubicBezTo>
                  <a:cubicBezTo>
                    <a:pt x="252" y="526"/>
                    <a:pt x="275" y="549"/>
                    <a:pt x="298" y="594"/>
                  </a:cubicBezTo>
                  <a:cubicBezTo>
                    <a:pt x="366" y="708"/>
                    <a:pt x="435" y="823"/>
                    <a:pt x="526" y="960"/>
                  </a:cubicBezTo>
                  <a:cubicBezTo>
                    <a:pt x="526" y="960"/>
                    <a:pt x="549" y="982"/>
                    <a:pt x="549" y="1005"/>
                  </a:cubicBezTo>
                  <a:cubicBezTo>
                    <a:pt x="571" y="1051"/>
                    <a:pt x="617" y="1074"/>
                    <a:pt x="640" y="1119"/>
                  </a:cubicBezTo>
                  <a:lnTo>
                    <a:pt x="640" y="1142"/>
                  </a:lnTo>
                  <a:cubicBezTo>
                    <a:pt x="663" y="1142"/>
                    <a:pt x="663" y="1165"/>
                    <a:pt x="663" y="1165"/>
                  </a:cubicBezTo>
                  <a:cubicBezTo>
                    <a:pt x="731" y="1279"/>
                    <a:pt x="823" y="1416"/>
                    <a:pt x="914" y="1530"/>
                  </a:cubicBezTo>
                  <a:cubicBezTo>
                    <a:pt x="914" y="1553"/>
                    <a:pt x="914" y="1553"/>
                    <a:pt x="937" y="1553"/>
                  </a:cubicBezTo>
                  <a:lnTo>
                    <a:pt x="960" y="1599"/>
                  </a:lnTo>
                  <a:cubicBezTo>
                    <a:pt x="960" y="1599"/>
                    <a:pt x="960" y="1599"/>
                    <a:pt x="960" y="1621"/>
                  </a:cubicBezTo>
                  <a:cubicBezTo>
                    <a:pt x="982" y="1644"/>
                    <a:pt x="1005" y="1690"/>
                    <a:pt x="1028" y="1713"/>
                  </a:cubicBezTo>
                  <a:cubicBezTo>
                    <a:pt x="1028" y="1713"/>
                    <a:pt x="1051" y="1713"/>
                    <a:pt x="1051" y="1736"/>
                  </a:cubicBezTo>
                  <a:cubicBezTo>
                    <a:pt x="1051" y="1736"/>
                    <a:pt x="1051" y="1736"/>
                    <a:pt x="1051" y="1758"/>
                  </a:cubicBezTo>
                  <a:lnTo>
                    <a:pt x="1074" y="1758"/>
                  </a:lnTo>
                  <a:cubicBezTo>
                    <a:pt x="1165" y="1895"/>
                    <a:pt x="1256" y="2032"/>
                    <a:pt x="1370" y="2192"/>
                  </a:cubicBezTo>
                  <a:cubicBezTo>
                    <a:pt x="1370" y="2192"/>
                    <a:pt x="1370" y="2215"/>
                    <a:pt x="1393" y="2215"/>
                  </a:cubicBezTo>
                  <a:cubicBezTo>
                    <a:pt x="1393" y="2238"/>
                    <a:pt x="1416" y="2261"/>
                    <a:pt x="1439" y="2283"/>
                  </a:cubicBezTo>
                  <a:cubicBezTo>
                    <a:pt x="1439" y="2283"/>
                    <a:pt x="1439" y="2306"/>
                    <a:pt x="1439" y="2306"/>
                  </a:cubicBezTo>
                  <a:cubicBezTo>
                    <a:pt x="1553" y="2443"/>
                    <a:pt x="1667" y="2603"/>
                    <a:pt x="1804" y="2763"/>
                  </a:cubicBezTo>
                  <a:cubicBezTo>
                    <a:pt x="1873" y="2854"/>
                    <a:pt x="1918" y="2923"/>
                    <a:pt x="1987" y="3014"/>
                  </a:cubicBezTo>
                  <a:cubicBezTo>
                    <a:pt x="2032" y="3059"/>
                    <a:pt x="2055" y="3105"/>
                    <a:pt x="2078" y="3151"/>
                  </a:cubicBezTo>
                  <a:cubicBezTo>
                    <a:pt x="2101" y="3151"/>
                    <a:pt x="2101" y="3151"/>
                    <a:pt x="2101" y="3174"/>
                  </a:cubicBezTo>
                  <a:cubicBezTo>
                    <a:pt x="2146" y="3219"/>
                    <a:pt x="2192" y="3265"/>
                    <a:pt x="2215" y="3311"/>
                  </a:cubicBezTo>
                  <a:cubicBezTo>
                    <a:pt x="2238" y="3311"/>
                    <a:pt x="2238" y="3333"/>
                    <a:pt x="2238" y="3333"/>
                  </a:cubicBezTo>
                  <a:cubicBezTo>
                    <a:pt x="2238" y="3333"/>
                    <a:pt x="2261" y="3356"/>
                    <a:pt x="2261" y="3379"/>
                  </a:cubicBezTo>
                  <a:cubicBezTo>
                    <a:pt x="2283" y="3379"/>
                    <a:pt x="2283" y="3402"/>
                    <a:pt x="2306" y="3425"/>
                  </a:cubicBezTo>
                  <a:cubicBezTo>
                    <a:pt x="2329" y="3448"/>
                    <a:pt x="2352" y="3470"/>
                    <a:pt x="2375" y="3493"/>
                  </a:cubicBezTo>
                  <a:cubicBezTo>
                    <a:pt x="2489" y="3653"/>
                    <a:pt x="2626" y="3813"/>
                    <a:pt x="2740" y="3950"/>
                  </a:cubicBezTo>
                  <a:cubicBezTo>
                    <a:pt x="2900" y="4132"/>
                    <a:pt x="3037" y="4315"/>
                    <a:pt x="3196" y="4497"/>
                  </a:cubicBezTo>
                  <a:lnTo>
                    <a:pt x="3219" y="4497"/>
                  </a:lnTo>
                  <a:cubicBezTo>
                    <a:pt x="3516" y="4840"/>
                    <a:pt x="3835" y="5182"/>
                    <a:pt x="4155" y="5525"/>
                  </a:cubicBezTo>
                  <a:cubicBezTo>
                    <a:pt x="4315" y="5684"/>
                    <a:pt x="4475" y="5844"/>
                    <a:pt x="4612" y="6004"/>
                  </a:cubicBezTo>
                  <a:lnTo>
                    <a:pt x="4634" y="6004"/>
                  </a:lnTo>
                  <a:cubicBezTo>
                    <a:pt x="4657" y="6050"/>
                    <a:pt x="4680" y="6072"/>
                    <a:pt x="4726" y="6095"/>
                  </a:cubicBezTo>
                  <a:cubicBezTo>
                    <a:pt x="4749" y="6118"/>
                    <a:pt x="4749" y="6141"/>
                    <a:pt x="4771" y="6141"/>
                  </a:cubicBezTo>
                  <a:cubicBezTo>
                    <a:pt x="4885" y="6255"/>
                    <a:pt x="4977" y="6346"/>
                    <a:pt x="5091" y="6460"/>
                  </a:cubicBezTo>
                  <a:cubicBezTo>
                    <a:pt x="5114" y="6460"/>
                    <a:pt x="5114" y="6483"/>
                    <a:pt x="5137" y="6483"/>
                  </a:cubicBezTo>
                  <a:cubicBezTo>
                    <a:pt x="5159" y="6506"/>
                    <a:pt x="5182" y="6529"/>
                    <a:pt x="5182" y="6552"/>
                  </a:cubicBezTo>
                  <a:lnTo>
                    <a:pt x="5205" y="6552"/>
                  </a:lnTo>
                  <a:cubicBezTo>
                    <a:pt x="5228" y="6575"/>
                    <a:pt x="5228" y="6575"/>
                    <a:pt x="5251" y="6597"/>
                  </a:cubicBezTo>
                  <a:cubicBezTo>
                    <a:pt x="5251" y="6597"/>
                    <a:pt x="5251" y="6597"/>
                    <a:pt x="5251" y="6620"/>
                  </a:cubicBezTo>
                  <a:lnTo>
                    <a:pt x="5273" y="6620"/>
                  </a:lnTo>
                  <a:cubicBezTo>
                    <a:pt x="5296" y="6643"/>
                    <a:pt x="5296" y="6643"/>
                    <a:pt x="5296" y="6643"/>
                  </a:cubicBezTo>
                  <a:cubicBezTo>
                    <a:pt x="5296" y="6643"/>
                    <a:pt x="5296" y="6643"/>
                    <a:pt x="5319" y="6666"/>
                  </a:cubicBezTo>
                  <a:cubicBezTo>
                    <a:pt x="5342" y="6689"/>
                    <a:pt x="5365" y="6712"/>
                    <a:pt x="5388" y="6712"/>
                  </a:cubicBezTo>
                  <a:cubicBezTo>
                    <a:pt x="5399" y="6734"/>
                    <a:pt x="5422" y="6746"/>
                    <a:pt x="5448" y="6746"/>
                  </a:cubicBezTo>
                  <a:cubicBezTo>
                    <a:pt x="5473" y="6746"/>
                    <a:pt x="5502" y="6734"/>
                    <a:pt x="5525" y="6712"/>
                  </a:cubicBezTo>
                  <a:cubicBezTo>
                    <a:pt x="5547" y="6666"/>
                    <a:pt x="5547" y="6597"/>
                    <a:pt x="5502" y="6575"/>
                  </a:cubicBezTo>
                  <a:cubicBezTo>
                    <a:pt x="5479" y="6552"/>
                    <a:pt x="5479" y="6552"/>
                    <a:pt x="5456" y="6529"/>
                  </a:cubicBezTo>
                  <a:cubicBezTo>
                    <a:pt x="5456" y="6506"/>
                    <a:pt x="5433" y="6506"/>
                    <a:pt x="5433" y="6506"/>
                  </a:cubicBezTo>
                  <a:cubicBezTo>
                    <a:pt x="5433" y="6506"/>
                    <a:pt x="5410" y="6483"/>
                    <a:pt x="5410" y="6483"/>
                  </a:cubicBezTo>
                  <a:lnTo>
                    <a:pt x="5319" y="6392"/>
                  </a:lnTo>
                  <a:cubicBezTo>
                    <a:pt x="5319" y="6392"/>
                    <a:pt x="5296" y="6392"/>
                    <a:pt x="5296" y="6369"/>
                  </a:cubicBezTo>
                  <a:cubicBezTo>
                    <a:pt x="5296" y="6369"/>
                    <a:pt x="5273" y="6369"/>
                    <a:pt x="5273" y="6346"/>
                  </a:cubicBezTo>
                  <a:cubicBezTo>
                    <a:pt x="5159" y="6255"/>
                    <a:pt x="5045" y="6141"/>
                    <a:pt x="4908" y="6027"/>
                  </a:cubicBezTo>
                  <a:cubicBezTo>
                    <a:pt x="4908" y="6004"/>
                    <a:pt x="4908" y="6004"/>
                    <a:pt x="4908" y="6004"/>
                  </a:cubicBezTo>
                  <a:lnTo>
                    <a:pt x="4885" y="6004"/>
                  </a:lnTo>
                  <a:cubicBezTo>
                    <a:pt x="4885" y="6004"/>
                    <a:pt x="4885" y="6004"/>
                    <a:pt x="4885" y="5981"/>
                  </a:cubicBezTo>
                  <a:lnTo>
                    <a:pt x="4749" y="5867"/>
                  </a:lnTo>
                  <a:cubicBezTo>
                    <a:pt x="4589" y="5707"/>
                    <a:pt x="4429" y="5547"/>
                    <a:pt x="4269" y="5388"/>
                  </a:cubicBezTo>
                  <a:cubicBezTo>
                    <a:pt x="4269" y="5388"/>
                    <a:pt x="4269" y="5388"/>
                    <a:pt x="4269" y="5365"/>
                  </a:cubicBezTo>
                  <a:cubicBezTo>
                    <a:pt x="4018" y="5114"/>
                    <a:pt x="3767" y="4840"/>
                    <a:pt x="3516" y="4543"/>
                  </a:cubicBezTo>
                  <a:cubicBezTo>
                    <a:pt x="3447" y="4497"/>
                    <a:pt x="3402" y="4429"/>
                    <a:pt x="3333" y="4361"/>
                  </a:cubicBezTo>
                  <a:cubicBezTo>
                    <a:pt x="3333" y="4361"/>
                    <a:pt x="3333" y="4338"/>
                    <a:pt x="3333" y="4338"/>
                  </a:cubicBezTo>
                  <a:cubicBezTo>
                    <a:pt x="3196" y="4201"/>
                    <a:pt x="3059" y="4041"/>
                    <a:pt x="2945" y="3881"/>
                  </a:cubicBezTo>
                  <a:cubicBezTo>
                    <a:pt x="2808" y="3721"/>
                    <a:pt x="2694" y="3584"/>
                    <a:pt x="2557" y="3425"/>
                  </a:cubicBezTo>
                  <a:cubicBezTo>
                    <a:pt x="2512" y="3379"/>
                    <a:pt x="2466" y="3311"/>
                    <a:pt x="2443" y="3265"/>
                  </a:cubicBezTo>
                  <a:lnTo>
                    <a:pt x="2420" y="3265"/>
                  </a:lnTo>
                  <a:cubicBezTo>
                    <a:pt x="2420" y="3242"/>
                    <a:pt x="2398" y="3242"/>
                    <a:pt x="2398" y="3219"/>
                  </a:cubicBezTo>
                  <a:cubicBezTo>
                    <a:pt x="2352" y="3151"/>
                    <a:pt x="2306" y="3105"/>
                    <a:pt x="2261" y="3059"/>
                  </a:cubicBezTo>
                  <a:cubicBezTo>
                    <a:pt x="2261" y="3037"/>
                    <a:pt x="2261" y="3037"/>
                    <a:pt x="2238" y="3037"/>
                  </a:cubicBezTo>
                  <a:cubicBezTo>
                    <a:pt x="2215" y="2991"/>
                    <a:pt x="2192" y="2968"/>
                    <a:pt x="2169" y="2923"/>
                  </a:cubicBezTo>
                  <a:cubicBezTo>
                    <a:pt x="2101" y="2831"/>
                    <a:pt x="2032" y="2740"/>
                    <a:pt x="1964" y="2649"/>
                  </a:cubicBezTo>
                  <a:cubicBezTo>
                    <a:pt x="1850" y="2489"/>
                    <a:pt x="1713" y="2352"/>
                    <a:pt x="1599" y="2192"/>
                  </a:cubicBezTo>
                  <a:cubicBezTo>
                    <a:pt x="1599" y="2169"/>
                    <a:pt x="1599" y="2169"/>
                    <a:pt x="1576" y="2146"/>
                  </a:cubicBezTo>
                  <a:cubicBezTo>
                    <a:pt x="1576" y="2124"/>
                    <a:pt x="1553" y="2124"/>
                    <a:pt x="1553" y="2101"/>
                  </a:cubicBezTo>
                  <a:cubicBezTo>
                    <a:pt x="1530" y="2078"/>
                    <a:pt x="1530" y="2078"/>
                    <a:pt x="1530" y="2078"/>
                  </a:cubicBezTo>
                  <a:cubicBezTo>
                    <a:pt x="1416" y="1918"/>
                    <a:pt x="1325" y="1781"/>
                    <a:pt x="1211" y="1621"/>
                  </a:cubicBezTo>
                  <a:cubicBezTo>
                    <a:pt x="1211" y="1621"/>
                    <a:pt x="1188" y="1621"/>
                    <a:pt x="1188" y="1599"/>
                  </a:cubicBezTo>
                  <a:cubicBezTo>
                    <a:pt x="1165" y="1576"/>
                    <a:pt x="1165" y="1553"/>
                    <a:pt x="1142" y="1530"/>
                  </a:cubicBezTo>
                  <a:lnTo>
                    <a:pt x="1119" y="1507"/>
                  </a:lnTo>
                  <a:cubicBezTo>
                    <a:pt x="1119" y="1485"/>
                    <a:pt x="1096" y="1485"/>
                    <a:pt x="1096" y="1462"/>
                  </a:cubicBezTo>
                  <a:cubicBezTo>
                    <a:pt x="1005" y="1325"/>
                    <a:pt x="914" y="1188"/>
                    <a:pt x="823" y="1051"/>
                  </a:cubicBezTo>
                  <a:cubicBezTo>
                    <a:pt x="777" y="1005"/>
                    <a:pt x="754" y="960"/>
                    <a:pt x="731" y="891"/>
                  </a:cubicBezTo>
                  <a:cubicBezTo>
                    <a:pt x="708" y="891"/>
                    <a:pt x="686" y="868"/>
                    <a:pt x="686" y="845"/>
                  </a:cubicBezTo>
                  <a:cubicBezTo>
                    <a:pt x="594" y="708"/>
                    <a:pt x="503" y="572"/>
                    <a:pt x="435" y="435"/>
                  </a:cubicBezTo>
                  <a:cubicBezTo>
                    <a:pt x="412" y="412"/>
                    <a:pt x="389" y="389"/>
                    <a:pt x="389" y="389"/>
                  </a:cubicBezTo>
                  <a:cubicBezTo>
                    <a:pt x="389" y="389"/>
                    <a:pt x="389" y="366"/>
                    <a:pt x="389" y="366"/>
                  </a:cubicBezTo>
                  <a:cubicBezTo>
                    <a:pt x="320" y="275"/>
                    <a:pt x="252" y="161"/>
                    <a:pt x="183" y="47"/>
                  </a:cubicBezTo>
                  <a:cubicBezTo>
                    <a:pt x="161" y="24"/>
                    <a:pt x="138"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15"/>
            <p:cNvSpPr/>
            <p:nvPr/>
          </p:nvSpPr>
          <p:spPr>
            <a:xfrm>
              <a:off x="7005825" y="890200"/>
              <a:ext cx="31400" cy="26650"/>
            </a:xfrm>
            <a:custGeom>
              <a:avLst/>
              <a:gdLst/>
              <a:ahLst/>
              <a:cxnLst/>
              <a:rect l="l" t="t" r="r" b="b"/>
              <a:pathLst>
                <a:path w="1256" h="1066" extrusionOk="0">
                  <a:moveTo>
                    <a:pt x="413" y="0"/>
                  </a:moveTo>
                  <a:cubicBezTo>
                    <a:pt x="312" y="0"/>
                    <a:pt x="222" y="31"/>
                    <a:pt x="160" y="93"/>
                  </a:cubicBezTo>
                  <a:cubicBezTo>
                    <a:pt x="0" y="276"/>
                    <a:pt x="69" y="595"/>
                    <a:pt x="343" y="846"/>
                  </a:cubicBezTo>
                  <a:cubicBezTo>
                    <a:pt x="495" y="985"/>
                    <a:pt x="682" y="1065"/>
                    <a:pt x="841" y="1065"/>
                  </a:cubicBezTo>
                  <a:cubicBezTo>
                    <a:pt x="943" y="1065"/>
                    <a:pt x="1033" y="1032"/>
                    <a:pt x="1096" y="961"/>
                  </a:cubicBezTo>
                  <a:cubicBezTo>
                    <a:pt x="1256" y="801"/>
                    <a:pt x="1187" y="458"/>
                    <a:pt x="913" y="230"/>
                  </a:cubicBezTo>
                  <a:cubicBezTo>
                    <a:pt x="760" y="77"/>
                    <a:pt x="572" y="0"/>
                    <a:pt x="41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15"/>
            <p:cNvSpPr/>
            <p:nvPr/>
          </p:nvSpPr>
          <p:spPr>
            <a:xfrm>
              <a:off x="7118225" y="1022875"/>
              <a:ext cx="31425" cy="26925"/>
            </a:xfrm>
            <a:custGeom>
              <a:avLst/>
              <a:gdLst/>
              <a:ahLst/>
              <a:cxnLst/>
              <a:rect l="l" t="t" r="r" b="b"/>
              <a:pathLst>
                <a:path w="1257" h="1077" extrusionOk="0">
                  <a:moveTo>
                    <a:pt x="416" y="0"/>
                  </a:moveTo>
                  <a:cubicBezTo>
                    <a:pt x="314" y="0"/>
                    <a:pt x="223" y="33"/>
                    <a:pt x="161" y="105"/>
                  </a:cubicBezTo>
                  <a:cubicBezTo>
                    <a:pt x="1" y="287"/>
                    <a:pt x="69" y="607"/>
                    <a:pt x="343" y="858"/>
                  </a:cubicBezTo>
                  <a:cubicBezTo>
                    <a:pt x="496" y="997"/>
                    <a:pt x="682" y="1076"/>
                    <a:pt x="841" y="1076"/>
                  </a:cubicBezTo>
                  <a:cubicBezTo>
                    <a:pt x="943" y="1076"/>
                    <a:pt x="1034" y="1043"/>
                    <a:pt x="1096" y="972"/>
                  </a:cubicBezTo>
                  <a:cubicBezTo>
                    <a:pt x="1256" y="812"/>
                    <a:pt x="1165" y="470"/>
                    <a:pt x="914" y="219"/>
                  </a:cubicBezTo>
                  <a:cubicBezTo>
                    <a:pt x="761" y="80"/>
                    <a:pt x="574" y="0"/>
                    <a:pt x="416"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15"/>
            <p:cNvSpPr/>
            <p:nvPr/>
          </p:nvSpPr>
          <p:spPr>
            <a:xfrm>
              <a:off x="6909375" y="832600"/>
              <a:ext cx="317300" cy="304750"/>
            </a:xfrm>
            <a:custGeom>
              <a:avLst/>
              <a:gdLst/>
              <a:ahLst/>
              <a:cxnLst/>
              <a:rect l="l" t="t" r="r" b="b"/>
              <a:pathLst>
                <a:path w="12692" h="12190" extrusionOk="0">
                  <a:moveTo>
                    <a:pt x="8720" y="1"/>
                  </a:moveTo>
                  <a:cubicBezTo>
                    <a:pt x="8537" y="23"/>
                    <a:pt x="8378" y="23"/>
                    <a:pt x="8218" y="69"/>
                  </a:cubicBezTo>
                  <a:cubicBezTo>
                    <a:pt x="8058" y="92"/>
                    <a:pt x="7875" y="138"/>
                    <a:pt x="7693" y="206"/>
                  </a:cubicBezTo>
                  <a:cubicBezTo>
                    <a:pt x="7487" y="274"/>
                    <a:pt x="7328" y="320"/>
                    <a:pt x="7168" y="389"/>
                  </a:cubicBezTo>
                  <a:cubicBezTo>
                    <a:pt x="7077" y="411"/>
                    <a:pt x="7008" y="457"/>
                    <a:pt x="6917" y="480"/>
                  </a:cubicBezTo>
                  <a:cubicBezTo>
                    <a:pt x="6848" y="503"/>
                    <a:pt x="6780" y="548"/>
                    <a:pt x="6688" y="571"/>
                  </a:cubicBezTo>
                  <a:lnTo>
                    <a:pt x="6643" y="594"/>
                  </a:lnTo>
                  <a:lnTo>
                    <a:pt x="6163" y="822"/>
                  </a:lnTo>
                  <a:cubicBezTo>
                    <a:pt x="6072" y="845"/>
                    <a:pt x="6004" y="891"/>
                    <a:pt x="5935" y="936"/>
                  </a:cubicBezTo>
                  <a:cubicBezTo>
                    <a:pt x="5867" y="959"/>
                    <a:pt x="5798" y="1005"/>
                    <a:pt x="5730" y="1051"/>
                  </a:cubicBezTo>
                  <a:lnTo>
                    <a:pt x="5684" y="1051"/>
                  </a:lnTo>
                  <a:lnTo>
                    <a:pt x="5616" y="1119"/>
                  </a:lnTo>
                  <a:cubicBezTo>
                    <a:pt x="5479" y="1187"/>
                    <a:pt x="5342" y="1279"/>
                    <a:pt x="5205" y="1347"/>
                  </a:cubicBezTo>
                  <a:lnTo>
                    <a:pt x="5228" y="1347"/>
                  </a:lnTo>
                  <a:lnTo>
                    <a:pt x="5159" y="1370"/>
                  </a:lnTo>
                  <a:lnTo>
                    <a:pt x="5114" y="1393"/>
                  </a:lnTo>
                  <a:lnTo>
                    <a:pt x="5114" y="1416"/>
                  </a:lnTo>
                  <a:lnTo>
                    <a:pt x="5091" y="1416"/>
                  </a:lnTo>
                  <a:lnTo>
                    <a:pt x="5068" y="1439"/>
                  </a:lnTo>
                  <a:cubicBezTo>
                    <a:pt x="4931" y="1530"/>
                    <a:pt x="4771" y="1621"/>
                    <a:pt x="4634" y="1712"/>
                  </a:cubicBezTo>
                  <a:cubicBezTo>
                    <a:pt x="4497" y="1804"/>
                    <a:pt x="4337" y="1918"/>
                    <a:pt x="4201" y="2009"/>
                  </a:cubicBezTo>
                  <a:cubicBezTo>
                    <a:pt x="4109" y="2100"/>
                    <a:pt x="3995" y="2169"/>
                    <a:pt x="3904" y="2260"/>
                  </a:cubicBezTo>
                  <a:lnTo>
                    <a:pt x="3790" y="2329"/>
                  </a:lnTo>
                  <a:cubicBezTo>
                    <a:pt x="3653" y="2443"/>
                    <a:pt x="3516" y="2557"/>
                    <a:pt x="3356" y="2671"/>
                  </a:cubicBezTo>
                  <a:cubicBezTo>
                    <a:pt x="3219" y="2762"/>
                    <a:pt x="3105" y="2854"/>
                    <a:pt x="2968" y="2968"/>
                  </a:cubicBezTo>
                  <a:lnTo>
                    <a:pt x="2922" y="2991"/>
                  </a:lnTo>
                  <a:cubicBezTo>
                    <a:pt x="2854" y="3059"/>
                    <a:pt x="2785" y="3105"/>
                    <a:pt x="2717" y="3150"/>
                  </a:cubicBezTo>
                  <a:cubicBezTo>
                    <a:pt x="2648" y="3196"/>
                    <a:pt x="2603" y="3242"/>
                    <a:pt x="2557" y="3287"/>
                  </a:cubicBezTo>
                  <a:lnTo>
                    <a:pt x="2489" y="3333"/>
                  </a:lnTo>
                  <a:cubicBezTo>
                    <a:pt x="2443" y="3379"/>
                    <a:pt x="2374" y="3424"/>
                    <a:pt x="2329" y="3470"/>
                  </a:cubicBezTo>
                  <a:lnTo>
                    <a:pt x="2283" y="3538"/>
                  </a:lnTo>
                  <a:lnTo>
                    <a:pt x="2169" y="3607"/>
                  </a:lnTo>
                  <a:lnTo>
                    <a:pt x="2078" y="3698"/>
                  </a:lnTo>
                  <a:cubicBezTo>
                    <a:pt x="2032" y="3744"/>
                    <a:pt x="1986" y="3767"/>
                    <a:pt x="1941" y="3812"/>
                  </a:cubicBezTo>
                  <a:lnTo>
                    <a:pt x="1872" y="3881"/>
                  </a:lnTo>
                  <a:cubicBezTo>
                    <a:pt x="1804" y="3927"/>
                    <a:pt x="1735" y="3995"/>
                    <a:pt x="1667" y="4041"/>
                  </a:cubicBezTo>
                  <a:cubicBezTo>
                    <a:pt x="1598" y="4086"/>
                    <a:pt x="1530" y="4155"/>
                    <a:pt x="1461" y="4200"/>
                  </a:cubicBezTo>
                  <a:cubicBezTo>
                    <a:pt x="1393" y="4246"/>
                    <a:pt x="1325" y="4315"/>
                    <a:pt x="1256" y="4360"/>
                  </a:cubicBezTo>
                  <a:cubicBezTo>
                    <a:pt x="1142" y="4451"/>
                    <a:pt x="1051" y="4543"/>
                    <a:pt x="959" y="4634"/>
                  </a:cubicBezTo>
                  <a:lnTo>
                    <a:pt x="868" y="4703"/>
                  </a:lnTo>
                  <a:cubicBezTo>
                    <a:pt x="800" y="4771"/>
                    <a:pt x="731" y="4817"/>
                    <a:pt x="663" y="4885"/>
                  </a:cubicBezTo>
                  <a:cubicBezTo>
                    <a:pt x="594" y="4931"/>
                    <a:pt x="526" y="4999"/>
                    <a:pt x="457" y="5045"/>
                  </a:cubicBezTo>
                  <a:cubicBezTo>
                    <a:pt x="366" y="5136"/>
                    <a:pt x="275" y="5205"/>
                    <a:pt x="183" y="5296"/>
                  </a:cubicBezTo>
                  <a:lnTo>
                    <a:pt x="138" y="5319"/>
                  </a:lnTo>
                  <a:lnTo>
                    <a:pt x="115" y="5319"/>
                  </a:lnTo>
                  <a:cubicBezTo>
                    <a:pt x="69" y="5342"/>
                    <a:pt x="46" y="5387"/>
                    <a:pt x="23" y="5433"/>
                  </a:cubicBezTo>
                  <a:cubicBezTo>
                    <a:pt x="1" y="5479"/>
                    <a:pt x="1" y="5524"/>
                    <a:pt x="1" y="5570"/>
                  </a:cubicBezTo>
                  <a:cubicBezTo>
                    <a:pt x="23" y="5593"/>
                    <a:pt x="23" y="5593"/>
                    <a:pt x="23" y="5616"/>
                  </a:cubicBezTo>
                  <a:cubicBezTo>
                    <a:pt x="23" y="5616"/>
                    <a:pt x="46" y="5616"/>
                    <a:pt x="69" y="5638"/>
                  </a:cubicBezTo>
                  <a:cubicBezTo>
                    <a:pt x="115" y="5707"/>
                    <a:pt x="160" y="5753"/>
                    <a:pt x="229" y="5844"/>
                  </a:cubicBezTo>
                  <a:cubicBezTo>
                    <a:pt x="252" y="5889"/>
                    <a:pt x="252" y="5912"/>
                    <a:pt x="275" y="5958"/>
                  </a:cubicBezTo>
                  <a:lnTo>
                    <a:pt x="297" y="5981"/>
                  </a:lnTo>
                  <a:lnTo>
                    <a:pt x="297" y="6004"/>
                  </a:lnTo>
                  <a:lnTo>
                    <a:pt x="343" y="6049"/>
                  </a:lnTo>
                  <a:cubicBezTo>
                    <a:pt x="366" y="6095"/>
                    <a:pt x="389" y="6141"/>
                    <a:pt x="412" y="6186"/>
                  </a:cubicBezTo>
                  <a:lnTo>
                    <a:pt x="434" y="6209"/>
                  </a:lnTo>
                  <a:lnTo>
                    <a:pt x="457" y="6255"/>
                  </a:lnTo>
                  <a:cubicBezTo>
                    <a:pt x="480" y="6323"/>
                    <a:pt x="526" y="6392"/>
                    <a:pt x="571" y="6460"/>
                  </a:cubicBezTo>
                  <a:cubicBezTo>
                    <a:pt x="617" y="6551"/>
                    <a:pt x="685" y="6620"/>
                    <a:pt x="731" y="6711"/>
                  </a:cubicBezTo>
                  <a:lnTo>
                    <a:pt x="754" y="6734"/>
                  </a:lnTo>
                  <a:cubicBezTo>
                    <a:pt x="822" y="6802"/>
                    <a:pt x="868" y="6871"/>
                    <a:pt x="914" y="6939"/>
                  </a:cubicBezTo>
                  <a:cubicBezTo>
                    <a:pt x="959" y="6985"/>
                    <a:pt x="982" y="7031"/>
                    <a:pt x="1028" y="7076"/>
                  </a:cubicBezTo>
                  <a:lnTo>
                    <a:pt x="1073" y="7168"/>
                  </a:lnTo>
                  <a:cubicBezTo>
                    <a:pt x="1096" y="7213"/>
                    <a:pt x="1142" y="7259"/>
                    <a:pt x="1165" y="7282"/>
                  </a:cubicBezTo>
                  <a:lnTo>
                    <a:pt x="1233" y="7373"/>
                  </a:lnTo>
                  <a:cubicBezTo>
                    <a:pt x="1256" y="7419"/>
                    <a:pt x="1302" y="7464"/>
                    <a:pt x="1325" y="7510"/>
                  </a:cubicBezTo>
                  <a:cubicBezTo>
                    <a:pt x="1347" y="7533"/>
                    <a:pt x="1370" y="7579"/>
                    <a:pt x="1393" y="7624"/>
                  </a:cubicBezTo>
                  <a:cubicBezTo>
                    <a:pt x="1439" y="7647"/>
                    <a:pt x="1461" y="7693"/>
                    <a:pt x="1484" y="7738"/>
                  </a:cubicBezTo>
                  <a:cubicBezTo>
                    <a:pt x="1507" y="7761"/>
                    <a:pt x="1553" y="7807"/>
                    <a:pt x="1576" y="7852"/>
                  </a:cubicBezTo>
                  <a:cubicBezTo>
                    <a:pt x="1598" y="7875"/>
                    <a:pt x="1621" y="7921"/>
                    <a:pt x="1644" y="7944"/>
                  </a:cubicBezTo>
                  <a:cubicBezTo>
                    <a:pt x="1690" y="7967"/>
                    <a:pt x="1713" y="7989"/>
                    <a:pt x="1735" y="8012"/>
                  </a:cubicBezTo>
                  <a:lnTo>
                    <a:pt x="1850" y="8172"/>
                  </a:lnTo>
                  <a:lnTo>
                    <a:pt x="1872" y="8218"/>
                  </a:lnTo>
                  <a:lnTo>
                    <a:pt x="1895" y="8263"/>
                  </a:lnTo>
                  <a:cubicBezTo>
                    <a:pt x="1986" y="8377"/>
                    <a:pt x="2055" y="8514"/>
                    <a:pt x="2146" y="8629"/>
                  </a:cubicBezTo>
                  <a:lnTo>
                    <a:pt x="2169" y="8674"/>
                  </a:lnTo>
                  <a:cubicBezTo>
                    <a:pt x="2192" y="8697"/>
                    <a:pt x="2192" y="8697"/>
                    <a:pt x="2215" y="8720"/>
                  </a:cubicBezTo>
                  <a:lnTo>
                    <a:pt x="2215" y="8697"/>
                  </a:lnTo>
                  <a:cubicBezTo>
                    <a:pt x="2238" y="8743"/>
                    <a:pt x="2260" y="8765"/>
                    <a:pt x="2283" y="8788"/>
                  </a:cubicBezTo>
                  <a:cubicBezTo>
                    <a:pt x="2306" y="8834"/>
                    <a:pt x="2329" y="8857"/>
                    <a:pt x="2352" y="8880"/>
                  </a:cubicBezTo>
                  <a:cubicBezTo>
                    <a:pt x="2420" y="8948"/>
                    <a:pt x="2466" y="9017"/>
                    <a:pt x="2534" y="9108"/>
                  </a:cubicBezTo>
                  <a:cubicBezTo>
                    <a:pt x="2580" y="9176"/>
                    <a:pt x="2648" y="9245"/>
                    <a:pt x="2717" y="9313"/>
                  </a:cubicBezTo>
                  <a:lnTo>
                    <a:pt x="2763" y="9359"/>
                  </a:lnTo>
                  <a:cubicBezTo>
                    <a:pt x="2808" y="9405"/>
                    <a:pt x="2854" y="9473"/>
                    <a:pt x="2877" y="9519"/>
                  </a:cubicBezTo>
                  <a:cubicBezTo>
                    <a:pt x="2945" y="9587"/>
                    <a:pt x="2991" y="9656"/>
                    <a:pt x="3059" y="9724"/>
                  </a:cubicBezTo>
                  <a:cubicBezTo>
                    <a:pt x="3128" y="9793"/>
                    <a:pt x="3196" y="9861"/>
                    <a:pt x="3265" y="9930"/>
                  </a:cubicBezTo>
                  <a:cubicBezTo>
                    <a:pt x="3310" y="9998"/>
                    <a:pt x="3356" y="10067"/>
                    <a:pt x="3424" y="10135"/>
                  </a:cubicBezTo>
                  <a:cubicBezTo>
                    <a:pt x="3424" y="10158"/>
                    <a:pt x="3447" y="10158"/>
                    <a:pt x="3447" y="10181"/>
                  </a:cubicBezTo>
                  <a:cubicBezTo>
                    <a:pt x="3493" y="10226"/>
                    <a:pt x="3516" y="10249"/>
                    <a:pt x="3561" y="10295"/>
                  </a:cubicBezTo>
                  <a:lnTo>
                    <a:pt x="3721" y="10477"/>
                  </a:lnTo>
                  <a:lnTo>
                    <a:pt x="3767" y="10523"/>
                  </a:lnTo>
                  <a:cubicBezTo>
                    <a:pt x="3835" y="10591"/>
                    <a:pt x="3904" y="10660"/>
                    <a:pt x="3972" y="10751"/>
                  </a:cubicBezTo>
                  <a:lnTo>
                    <a:pt x="4041" y="10797"/>
                  </a:lnTo>
                  <a:lnTo>
                    <a:pt x="4109" y="10865"/>
                  </a:lnTo>
                  <a:cubicBezTo>
                    <a:pt x="4132" y="10865"/>
                    <a:pt x="4155" y="10888"/>
                    <a:pt x="4178" y="10911"/>
                  </a:cubicBezTo>
                  <a:cubicBezTo>
                    <a:pt x="4246" y="11002"/>
                    <a:pt x="4337" y="11071"/>
                    <a:pt x="4383" y="11139"/>
                  </a:cubicBezTo>
                  <a:cubicBezTo>
                    <a:pt x="4452" y="11185"/>
                    <a:pt x="4520" y="11253"/>
                    <a:pt x="4589" y="11322"/>
                  </a:cubicBezTo>
                  <a:cubicBezTo>
                    <a:pt x="4703" y="11436"/>
                    <a:pt x="4840" y="11550"/>
                    <a:pt x="4954" y="11641"/>
                  </a:cubicBezTo>
                  <a:lnTo>
                    <a:pt x="5022" y="11710"/>
                  </a:lnTo>
                  <a:cubicBezTo>
                    <a:pt x="5114" y="11778"/>
                    <a:pt x="5228" y="11870"/>
                    <a:pt x="5319" y="11961"/>
                  </a:cubicBezTo>
                  <a:cubicBezTo>
                    <a:pt x="5365" y="12007"/>
                    <a:pt x="5410" y="12052"/>
                    <a:pt x="5433" y="12098"/>
                  </a:cubicBezTo>
                  <a:cubicBezTo>
                    <a:pt x="5456" y="12121"/>
                    <a:pt x="5479" y="12144"/>
                    <a:pt x="5479" y="12189"/>
                  </a:cubicBezTo>
                  <a:cubicBezTo>
                    <a:pt x="5547" y="12189"/>
                    <a:pt x="5593" y="12144"/>
                    <a:pt x="5616" y="12098"/>
                  </a:cubicBezTo>
                  <a:cubicBezTo>
                    <a:pt x="5639" y="12098"/>
                    <a:pt x="5639" y="12098"/>
                    <a:pt x="5661" y="12075"/>
                  </a:cubicBezTo>
                  <a:cubicBezTo>
                    <a:pt x="5684" y="12052"/>
                    <a:pt x="5730" y="12029"/>
                    <a:pt x="5753" y="12007"/>
                  </a:cubicBezTo>
                  <a:lnTo>
                    <a:pt x="5798" y="11961"/>
                  </a:lnTo>
                  <a:lnTo>
                    <a:pt x="5844" y="11915"/>
                  </a:lnTo>
                  <a:lnTo>
                    <a:pt x="5958" y="11824"/>
                  </a:lnTo>
                  <a:lnTo>
                    <a:pt x="6027" y="11778"/>
                  </a:lnTo>
                  <a:cubicBezTo>
                    <a:pt x="6141" y="11710"/>
                    <a:pt x="6232" y="11619"/>
                    <a:pt x="6323" y="11550"/>
                  </a:cubicBezTo>
                  <a:lnTo>
                    <a:pt x="6460" y="11459"/>
                  </a:lnTo>
                  <a:cubicBezTo>
                    <a:pt x="6529" y="11390"/>
                    <a:pt x="6597" y="11322"/>
                    <a:pt x="6688" y="11253"/>
                  </a:cubicBezTo>
                  <a:cubicBezTo>
                    <a:pt x="6825" y="11139"/>
                    <a:pt x="6962" y="11048"/>
                    <a:pt x="7077" y="10934"/>
                  </a:cubicBezTo>
                  <a:cubicBezTo>
                    <a:pt x="7122" y="10888"/>
                    <a:pt x="7168" y="10865"/>
                    <a:pt x="7213" y="10843"/>
                  </a:cubicBezTo>
                  <a:lnTo>
                    <a:pt x="7305" y="10751"/>
                  </a:lnTo>
                  <a:cubicBezTo>
                    <a:pt x="7373" y="10706"/>
                    <a:pt x="7442" y="10637"/>
                    <a:pt x="7510" y="10591"/>
                  </a:cubicBezTo>
                  <a:cubicBezTo>
                    <a:pt x="7556" y="10569"/>
                    <a:pt x="7601" y="10523"/>
                    <a:pt x="7624" y="10500"/>
                  </a:cubicBezTo>
                  <a:lnTo>
                    <a:pt x="7716" y="10432"/>
                  </a:lnTo>
                  <a:cubicBezTo>
                    <a:pt x="7784" y="10386"/>
                    <a:pt x="7853" y="10318"/>
                    <a:pt x="7921" y="10272"/>
                  </a:cubicBezTo>
                  <a:cubicBezTo>
                    <a:pt x="7967" y="10226"/>
                    <a:pt x="8035" y="10181"/>
                    <a:pt x="8081" y="10135"/>
                  </a:cubicBezTo>
                  <a:cubicBezTo>
                    <a:pt x="8172" y="10089"/>
                    <a:pt x="8241" y="10021"/>
                    <a:pt x="8309" y="9952"/>
                  </a:cubicBezTo>
                  <a:cubicBezTo>
                    <a:pt x="8446" y="9838"/>
                    <a:pt x="8583" y="9724"/>
                    <a:pt x="8720" y="9610"/>
                  </a:cubicBezTo>
                  <a:lnTo>
                    <a:pt x="8834" y="9496"/>
                  </a:lnTo>
                  <a:cubicBezTo>
                    <a:pt x="8925" y="9427"/>
                    <a:pt x="9017" y="9336"/>
                    <a:pt x="9108" y="9245"/>
                  </a:cubicBezTo>
                  <a:cubicBezTo>
                    <a:pt x="9176" y="9199"/>
                    <a:pt x="9245" y="9153"/>
                    <a:pt x="9291" y="9085"/>
                  </a:cubicBezTo>
                  <a:cubicBezTo>
                    <a:pt x="9336" y="9062"/>
                    <a:pt x="9359" y="9039"/>
                    <a:pt x="9405" y="9017"/>
                  </a:cubicBezTo>
                  <a:cubicBezTo>
                    <a:pt x="9405" y="8994"/>
                    <a:pt x="9405" y="8994"/>
                    <a:pt x="9428" y="8971"/>
                  </a:cubicBezTo>
                  <a:cubicBezTo>
                    <a:pt x="9450" y="8948"/>
                    <a:pt x="9450" y="8925"/>
                    <a:pt x="9473" y="8880"/>
                  </a:cubicBezTo>
                  <a:cubicBezTo>
                    <a:pt x="9519" y="8857"/>
                    <a:pt x="9564" y="8811"/>
                    <a:pt x="9610" y="8765"/>
                  </a:cubicBezTo>
                  <a:cubicBezTo>
                    <a:pt x="9633" y="8743"/>
                    <a:pt x="9656" y="8720"/>
                    <a:pt x="9679" y="8697"/>
                  </a:cubicBezTo>
                  <a:lnTo>
                    <a:pt x="9724" y="8651"/>
                  </a:lnTo>
                  <a:lnTo>
                    <a:pt x="9793" y="8583"/>
                  </a:lnTo>
                  <a:cubicBezTo>
                    <a:pt x="9838" y="8560"/>
                    <a:pt x="9861" y="8537"/>
                    <a:pt x="9907" y="8492"/>
                  </a:cubicBezTo>
                  <a:cubicBezTo>
                    <a:pt x="10021" y="8377"/>
                    <a:pt x="10158" y="8263"/>
                    <a:pt x="10272" y="8126"/>
                  </a:cubicBezTo>
                  <a:lnTo>
                    <a:pt x="10318" y="8104"/>
                  </a:lnTo>
                  <a:lnTo>
                    <a:pt x="10318" y="8081"/>
                  </a:lnTo>
                  <a:lnTo>
                    <a:pt x="10386" y="8012"/>
                  </a:lnTo>
                  <a:lnTo>
                    <a:pt x="10363" y="8058"/>
                  </a:lnTo>
                  <a:cubicBezTo>
                    <a:pt x="10386" y="8012"/>
                    <a:pt x="10432" y="7967"/>
                    <a:pt x="10477" y="7921"/>
                  </a:cubicBezTo>
                  <a:lnTo>
                    <a:pt x="10569" y="7830"/>
                  </a:lnTo>
                  <a:lnTo>
                    <a:pt x="10706" y="7693"/>
                  </a:lnTo>
                  <a:cubicBezTo>
                    <a:pt x="10729" y="7670"/>
                    <a:pt x="10774" y="7624"/>
                    <a:pt x="10797" y="7579"/>
                  </a:cubicBezTo>
                  <a:cubicBezTo>
                    <a:pt x="10820" y="7556"/>
                    <a:pt x="10843" y="7533"/>
                    <a:pt x="10866" y="7510"/>
                  </a:cubicBezTo>
                  <a:lnTo>
                    <a:pt x="10934" y="7442"/>
                  </a:lnTo>
                  <a:cubicBezTo>
                    <a:pt x="10980" y="7396"/>
                    <a:pt x="11025" y="7350"/>
                    <a:pt x="11048" y="7305"/>
                  </a:cubicBezTo>
                  <a:lnTo>
                    <a:pt x="11094" y="7259"/>
                  </a:lnTo>
                  <a:cubicBezTo>
                    <a:pt x="11185" y="7145"/>
                    <a:pt x="11299" y="7008"/>
                    <a:pt x="11413" y="6871"/>
                  </a:cubicBezTo>
                  <a:cubicBezTo>
                    <a:pt x="11459" y="6802"/>
                    <a:pt x="11505" y="6734"/>
                    <a:pt x="11550" y="6666"/>
                  </a:cubicBezTo>
                  <a:lnTo>
                    <a:pt x="11573" y="6643"/>
                  </a:lnTo>
                  <a:cubicBezTo>
                    <a:pt x="11596" y="6597"/>
                    <a:pt x="11619" y="6574"/>
                    <a:pt x="11664" y="6529"/>
                  </a:cubicBezTo>
                  <a:lnTo>
                    <a:pt x="11733" y="6437"/>
                  </a:lnTo>
                  <a:lnTo>
                    <a:pt x="11801" y="6323"/>
                  </a:lnTo>
                  <a:cubicBezTo>
                    <a:pt x="11870" y="6232"/>
                    <a:pt x="11961" y="6118"/>
                    <a:pt x="12030" y="6004"/>
                  </a:cubicBezTo>
                  <a:cubicBezTo>
                    <a:pt x="12052" y="5981"/>
                    <a:pt x="12052" y="5935"/>
                    <a:pt x="12075" y="5912"/>
                  </a:cubicBezTo>
                  <a:cubicBezTo>
                    <a:pt x="12098" y="5867"/>
                    <a:pt x="12121" y="5844"/>
                    <a:pt x="12167" y="5821"/>
                  </a:cubicBezTo>
                  <a:cubicBezTo>
                    <a:pt x="12167" y="5821"/>
                    <a:pt x="12167" y="5798"/>
                    <a:pt x="12167" y="5798"/>
                  </a:cubicBezTo>
                  <a:lnTo>
                    <a:pt x="12235" y="5707"/>
                  </a:lnTo>
                  <a:lnTo>
                    <a:pt x="12281" y="5593"/>
                  </a:lnTo>
                  <a:cubicBezTo>
                    <a:pt x="12304" y="5593"/>
                    <a:pt x="12304" y="5570"/>
                    <a:pt x="12304" y="5570"/>
                  </a:cubicBezTo>
                  <a:cubicBezTo>
                    <a:pt x="12349" y="5501"/>
                    <a:pt x="12372" y="5456"/>
                    <a:pt x="12395" y="5387"/>
                  </a:cubicBezTo>
                  <a:cubicBezTo>
                    <a:pt x="12418" y="5342"/>
                    <a:pt x="12440" y="5296"/>
                    <a:pt x="12440" y="5250"/>
                  </a:cubicBezTo>
                  <a:lnTo>
                    <a:pt x="12463" y="5205"/>
                  </a:lnTo>
                  <a:cubicBezTo>
                    <a:pt x="12463" y="5159"/>
                    <a:pt x="12486" y="5113"/>
                    <a:pt x="12509" y="5068"/>
                  </a:cubicBezTo>
                  <a:cubicBezTo>
                    <a:pt x="12509" y="5045"/>
                    <a:pt x="12532" y="4999"/>
                    <a:pt x="12532" y="4954"/>
                  </a:cubicBezTo>
                  <a:cubicBezTo>
                    <a:pt x="12555" y="4885"/>
                    <a:pt x="12577" y="4817"/>
                    <a:pt x="12600" y="4748"/>
                  </a:cubicBezTo>
                  <a:lnTo>
                    <a:pt x="12600" y="4725"/>
                  </a:lnTo>
                  <a:cubicBezTo>
                    <a:pt x="12623" y="4611"/>
                    <a:pt x="12646" y="4497"/>
                    <a:pt x="12646" y="4383"/>
                  </a:cubicBezTo>
                  <a:lnTo>
                    <a:pt x="12646" y="4337"/>
                  </a:lnTo>
                  <a:lnTo>
                    <a:pt x="12669" y="4292"/>
                  </a:lnTo>
                  <a:cubicBezTo>
                    <a:pt x="12669" y="4200"/>
                    <a:pt x="12692" y="4086"/>
                    <a:pt x="12692" y="3972"/>
                  </a:cubicBezTo>
                  <a:lnTo>
                    <a:pt x="12692" y="3949"/>
                  </a:lnTo>
                  <a:lnTo>
                    <a:pt x="12669" y="3927"/>
                  </a:lnTo>
                  <a:lnTo>
                    <a:pt x="12669" y="3904"/>
                  </a:lnTo>
                  <a:lnTo>
                    <a:pt x="12669" y="3835"/>
                  </a:lnTo>
                  <a:cubicBezTo>
                    <a:pt x="12669" y="3790"/>
                    <a:pt x="12669" y="3767"/>
                    <a:pt x="12669" y="3721"/>
                  </a:cubicBezTo>
                  <a:cubicBezTo>
                    <a:pt x="12669" y="3698"/>
                    <a:pt x="12669" y="3653"/>
                    <a:pt x="12669" y="3630"/>
                  </a:cubicBezTo>
                  <a:cubicBezTo>
                    <a:pt x="12669" y="3599"/>
                    <a:pt x="12669" y="3578"/>
                    <a:pt x="12669" y="3561"/>
                  </a:cubicBezTo>
                  <a:cubicBezTo>
                    <a:pt x="12669" y="3447"/>
                    <a:pt x="12646" y="3356"/>
                    <a:pt x="12646" y="3219"/>
                  </a:cubicBezTo>
                  <a:cubicBezTo>
                    <a:pt x="12646" y="3173"/>
                    <a:pt x="12623" y="3105"/>
                    <a:pt x="12623" y="3059"/>
                  </a:cubicBezTo>
                  <a:cubicBezTo>
                    <a:pt x="12623" y="2991"/>
                    <a:pt x="12600" y="2945"/>
                    <a:pt x="12600" y="2899"/>
                  </a:cubicBezTo>
                  <a:lnTo>
                    <a:pt x="12577" y="2854"/>
                  </a:lnTo>
                  <a:cubicBezTo>
                    <a:pt x="12577" y="2808"/>
                    <a:pt x="12577" y="2785"/>
                    <a:pt x="12577" y="2762"/>
                  </a:cubicBezTo>
                  <a:cubicBezTo>
                    <a:pt x="12555" y="2740"/>
                    <a:pt x="12555" y="2740"/>
                    <a:pt x="12555" y="2740"/>
                  </a:cubicBezTo>
                  <a:cubicBezTo>
                    <a:pt x="12532" y="2717"/>
                    <a:pt x="12532" y="2694"/>
                    <a:pt x="12509" y="2671"/>
                  </a:cubicBezTo>
                  <a:cubicBezTo>
                    <a:pt x="12509" y="2648"/>
                    <a:pt x="12509" y="2648"/>
                    <a:pt x="12509" y="2625"/>
                  </a:cubicBezTo>
                  <a:lnTo>
                    <a:pt x="12509" y="2603"/>
                  </a:lnTo>
                  <a:cubicBezTo>
                    <a:pt x="12486" y="2534"/>
                    <a:pt x="12486" y="2489"/>
                    <a:pt x="12463" y="2443"/>
                  </a:cubicBezTo>
                  <a:cubicBezTo>
                    <a:pt x="12440" y="2397"/>
                    <a:pt x="12418" y="2329"/>
                    <a:pt x="12395" y="2283"/>
                  </a:cubicBezTo>
                  <a:cubicBezTo>
                    <a:pt x="12326" y="2123"/>
                    <a:pt x="12212" y="1964"/>
                    <a:pt x="12121" y="1827"/>
                  </a:cubicBezTo>
                  <a:cubicBezTo>
                    <a:pt x="12075" y="1735"/>
                    <a:pt x="12007" y="1644"/>
                    <a:pt x="11961" y="1576"/>
                  </a:cubicBezTo>
                  <a:cubicBezTo>
                    <a:pt x="11915" y="1507"/>
                    <a:pt x="11870" y="1439"/>
                    <a:pt x="11847" y="1393"/>
                  </a:cubicBezTo>
                  <a:cubicBezTo>
                    <a:pt x="11801" y="1370"/>
                    <a:pt x="11756" y="1324"/>
                    <a:pt x="11710" y="1279"/>
                  </a:cubicBezTo>
                  <a:cubicBezTo>
                    <a:pt x="11687" y="1256"/>
                    <a:pt x="11664" y="1256"/>
                    <a:pt x="11642" y="1233"/>
                  </a:cubicBezTo>
                  <a:cubicBezTo>
                    <a:pt x="11619" y="1210"/>
                    <a:pt x="11573" y="1187"/>
                    <a:pt x="11550" y="1165"/>
                  </a:cubicBezTo>
                  <a:cubicBezTo>
                    <a:pt x="11505" y="1119"/>
                    <a:pt x="11459" y="1073"/>
                    <a:pt x="11436" y="1028"/>
                  </a:cubicBezTo>
                  <a:cubicBezTo>
                    <a:pt x="11390" y="1005"/>
                    <a:pt x="11322" y="959"/>
                    <a:pt x="11276" y="936"/>
                  </a:cubicBezTo>
                  <a:lnTo>
                    <a:pt x="11231" y="891"/>
                  </a:lnTo>
                  <a:lnTo>
                    <a:pt x="11162" y="868"/>
                  </a:lnTo>
                  <a:cubicBezTo>
                    <a:pt x="11162" y="822"/>
                    <a:pt x="11162" y="799"/>
                    <a:pt x="11117" y="777"/>
                  </a:cubicBezTo>
                  <a:cubicBezTo>
                    <a:pt x="10980" y="685"/>
                    <a:pt x="10843" y="617"/>
                    <a:pt x="10706" y="526"/>
                  </a:cubicBezTo>
                  <a:cubicBezTo>
                    <a:pt x="10637" y="480"/>
                    <a:pt x="10546" y="434"/>
                    <a:pt x="10455" y="389"/>
                  </a:cubicBezTo>
                  <a:cubicBezTo>
                    <a:pt x="10386" y="366"/>
                    <a:pt x="10318" y="343"/>
                    <a:pt x="10249" y="297"/>
                  </a:cubicBezTo>
                  <a:lnTo>
                    <a:pt x="10204" y="297"/>
                  </a:lnTo>
                  <a:cubicBezTo>
                    <a:pt x="10044" y="229"/>
                    <a:pt x="9907" y="183"/>
                    <a:pt x="9770" y="160"/>
                  </a:cubicBezTo>
                  <a:cubicBezTo>
                    <a:pt x="9679" y="138"/>
                    <a:pt x="9587" y="115"/>
                    <a:pt x="9496" y="92"/>
                  </a:cubicBezTo>
                  <a:cubicBezTo>
                    <a:pt x="9405" y="69"/>
                    <a:pt x="9313" y="69"/>
                    <a:pt x="9222" y="46"/>
                  </a:cubicBezTo>
                  <a:cubicBezTo>
                    <a:pt x="9154" y="23"/>
                    <a:pt x="9062" y="23"/>
                    <a:pt x="8994" y="23"/>
                  </a:cubicBezTo>
                  <a:cubicBezTo>
                    <a:pt x="8925" y="1"/>
                    <a:pt x="8880" y="1"/>
                    <a:pt x="8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15"/>
            <p:cNvSpPr/>
            <p:nvPr/>
          </p:nvSpPr>
          <p:spPr>
            <a:xfrm>
              <a:off x="6645750" y="1001500"/>
              <a:ext cx="361800" cy="335000"/>
            </a:xfrm>
            <a:custGeom>
              <a:avLst/>
              <a:gdLst/>
              <a:ahLst/>
              <a:cxnLst/>
              <a:rect l="l" t="t" r="r" b="b"/>
              <a:pathLst>
                <a:path w="14472" h="13400" extrusionOk="0">
                  <a:moveTo>
                    <a:pt x="9130" y="1"/>
                  </a:moveTo>
                  <a:cubicBezTo>
                    <a:pt x="9108" y="1"/>
                    <a:pt x="9062" y="24"/>
                    <a:pt x="9039" y="46"/>
                  </a:cubicBezTo>
                  <a:cubicBezTo>
                    <a:pt x="8994" y="92"/>
                    <a:pt x="8925" y="161"/>
                    <a:pt x="8879" y="206"/>
                  </a:cubicBezTo>
                  <a:cubicBezTo>
                    <a:pt x="8788" y="275"/>
                    <a:pt x="8720" y="343"/>
                    <a:pt x="8628" y="412"/>
                  </a:cubicBezTo>
                  <a:lnTo>
                    <a:pt x="8469" y="571"/>
                  </a:lnTo>
                  <a:lnTo>
                    <a:pt x="8423" y="594"/>
                  </a:lnTo>
                  <a:cubicBezTo>
                    <a:pt x="8377" y="617"/>
                    <a:pt x="8332" y="663"/>
                    <a:pt x="8286" y="708"/>
                  </a:cubicBezTo>
                  <a:lnTo>
                    <a:pt x="8217" y="777"/>
                  </a:lnTo>
                  <a:cubicBezTo>
                    <a:pt x="8149" y="823"/>
                    <a:pt x="8081" y="891"/>
                    <a:pt x="8012" y="960"/>
                  </a:cubicBezTo>
                  <a:cubicBezTo>
                    <a:pt x="7966" y="1005"/>
                    <a:pt x="7898" y="1074"/>
                    <a:pt x="7829" y="1142"/>
                  </a:cubicBezTo>
                  <a:cubicBezTo>
                    <a:pt x="7807" y="1165"/>
                    <a:pt x="7761" y="1211"/>
                    <a:pt x="7738" y="1233"/>
                  </a:cubicBezTo>
                  <a:lnTo>
                    <a:pt x="7670" y="1325"/>
                  </a:lnTo>
                  <a:cubicBezTo>
                    <a:pt x="7624" y="1370"/>
                    <a:pt x="7578" y="1393"/>
                    <a:pt x="7533" y="1439"/>
                  </a:cubicBezTo>
                  <a:lnTo>
                    <a:pt x="7441" y="1530"/>
                  </a:lnTo>
                  <a:cubicBezTo>
                    <a:pt x="7419" y="1553"/>
                    <a:pt x="7373" y="1599"/>
                    <a:pt x="7350" y="1621"/>
                  </a:cubicBezTo>
                  <a:cubicBezTo>
                    <a:pt x="7304" y="1667"/>
                    <a:pt x="7259" y="1713"/>
                    <a:pt x="7213" y="1758"/>
                  </a:cubicBezTo>
                  <a:cubicBezTo>
                    <a:pt x="7145" y="1827"/>
                    <a:pt x="7099" y="1873"/>
                    <a:pt x="7031" y="1941"/>
                  </a:cubicBezTo>
                  <a:lnTo>
                    <a:pt x="6962" y="2032"/>
                  </a:lnTo>
                  <a:cubicBezTo>
                    <a:pt x="6871" y="2124"/>
                    <a:pt x="6779" y="2215"/>
                    <a:pt x="6688" y="2306"/>
                  </a:cubicBezTo>
                  <a:cubicBezTo>
                    <a:pt x="6643" y="2375"/>
                    <a:pt x="6574" y="2443"/>
                    <a:pt x="6528" y="2512"/>
                  </a:cubicBezTo>
                  <a:cubicBezTo>
                    <a:pt x="6437" y="2603"/>
                    <a:pt x="6323" y="2717"/>
                    <a:pt x="6232" y="2808"/>
                  </a:cubicBezTo>
                  <a:cubicBezTo>
                    <a:pt x="6163" y="2900"/>
                    <a:pt x="6072" y="2991"/>
                    <a:pt x="5981" y="3082"/>
                  </a:cubicBezTo>
                  <a:lnTo>
                    <a:pt x="5981" y="3105"/>
                  </a:lnTo>
                  <a:lnTo>
                    <a:pt x="5958" y="3105"/>
                  </a:lnTo>
                  <a:cubicBezTo>
                    <a:pt x="5866" y="3196"/>
                    <a:pt x="5775" y="3311"/>
                    <a:pt x="5684" y="3402"/>
                  </a:cubicBezTo>
                  <a:cubicBezTo>
                    <a:pt x="5593" y="3493"/>
                    <a:pt x="5501" y="3584"/>
                    <a:pt x="5410" y="3676"/>
                  </a:cubicBezTo>
                  <a:lnTo>
                    <a:pt x="5341" y="3767"/>
                  </a:lnTo>
                  <a:lnTo>
                    <a:pt x="5296" y="3813"/>
                  </a:lnTo>
                  <a:cubicBezTo>
                    <a:pt x="5273" y="3835"/>
                    <a:pt x="5227" y="3858"/>
                    <a:pt x="5205" y="3904"/>
                  </a:cubicBezTo>
                  <a:cubicBezTo>
                    <a:pt x="5159" y="3950"/>
                    <a:pt x="5136" y="3995"/>
                    <a:pt x="5090" y="4041"/>
                  </a:cubicBezTo>
                  <a:lnTo>
                    <a:pt x="5022" y="4109"/>
                  </a:lnTo>
                  <a:cubicBezTo>
                    <a:pt x="4976" y="4178"/>
                    <a:pt x="4908" y="4224"/>
                    <a:pt x="4862" y="4292"/>
                  </a:cubicBezTo>
                  <a:cubicBezTo>
                    <a:pt x="4794" y="4360"/>
                    <a:pt x="4725" y="4429"/>
                    <a:pt x="4657" y="4520"/>
                  </a:cubicBezTo>
                  <a:cubicBezTo>
                    <a:pt x="4611" y="4566"/>
                    <a:pt x="4565" y="4612"/>
                    <a:pt x="4520" y="4680"/>
                  </a:cubicBezTo>
                  <a:lnTo>
                    <a:pt x="4474" y="4748"/>
                  </a:lnTo>
                  <a:lnTo>
                    <a:pt x="4406" y="4817"/>
                  </a:lnTo>
                  <a:cubicBezTo>
                    <a:pt x="4314" y="4931"/>
                    <a:pt x="4200" y="5068"/>
                    <a:pt x="4086" y="5182"/>
                  </a:cubicBezTo>
                  <a:cubicBezTo>
                    <a:pt x="4040" y="5251"/>
                    <a:pt x="3972" y="5319"/>
                    <a:pt x="3926" y="5388"/>
                  </a:cubicBezTo>
                  <a:lnTo>
                    <a:pt x="3903" y="5410"/>
                  </a:lnTo>
                  <a:cubicBezTo>
                    <a:pt x="3835" y="5479"/>
                    <a:pt x="3767" y="5570"/>
                    <a:pt x="3698" y="5639"/>
                  </a:cubicBezTo>
                  <a:cubicBezTo>
                    <a:pt x="3652" y="5684"/>
                    <a:pt x="3630" y="5730"/>
                    <a:pt x="3584" y="5776"/>
                  </a:cubicBezTo>
                  <a:lnTo>
                    <a:pt x="3515" y="5844"/>
                  </a:lnTo>
                  <a:cubicBezTo>
                    <a:pt x="3470" y="5913"/>
                    <a:pt x="3424" y="5958"/>
                    <a:pt x="3379" y="6004"/>
                  </a:cubicBezTo>
                  <a:lnTo>
                    <a:pt x="3333" y="6050"/>
                  </a:lnTo>
                  <a:cubicBezTo>
                    <a:pt x="3242" y="6186"/>
                    <a:pt x="3127" y="6323"/>
                    <a:pt x="2990" y="6506"/>
                  </a:cubicBezTo>
                  <a:cubicBezTo>
                    <a:pt x="2945" y="6575"/>
                    <a:pt x="2876" y="6643"/>
                    <a:pt x="2831" y="6711"/>
                  </a:cubicBezTo>
                  <a:cubicBezTo>
                    <a:pt x="2762" y="6780"/>
                    <a:pt x="2717" y="6848"/>
                    <a:pt x="2648" y="6917"/>
                  </a:cubicBezTo>
                  <a:cubicBezTo>
                    <a:pt x="2580" y="7008"/>
                    <a:pt x="2511" y="7099"/>
                    <a:pt x="2443" y="7191"/>
                  </a:cubicBezTo>
                  <a:lnTo>
                    <a:pt x="2329" y="7373"/>
                  </a:lnTo>
                  <a:cubicBezTo>
                    <a:pt x="2283" y="7419"/>
                    <a:pt x="2260" y="7465"/>
                    <a:pt x="2214" y="7510"/>
                  </a:cubicBezTo>
                  <a:lnTo>
                    <a:pt x="2146" y="7579"/>
                  </a:lnTo>
                  <a:cubicBezTo>
                    <a:pt x="2123" y="7624"/>
                    <a:pt x="2077" y="7693"/>
                    <a:pt x="2055" y="7739"/>
                  </a:cubicBezTo>
                  <a:lnTo>
                    <a:pt x="1986" y="7807"/>
                  </a:lnTo>
                  <a:lnTo>
                    <a:pt x="1986" y="7830"/>
                  </a:lnTo>
                  <a:cubicBezTo>
                    <a:pt x="1918" y="7898"/>
                    <a:pt x="1872" y="7967"/>
                    <a:pt x="1826" y="8035"/>
                  </a:cubicBezTo>
                  <a:cubicBezTo>
                    <a:pt x="1826" y="8058"/>
                    <a:pt x="1804" y="8081"/>
                    <a:pt x="1781" y="8104"/>
                  </a:cubicBezTo>
                  <a:lnTo>
                    <a:pt x="1758" y="8149"/>
                  </a:lnTo>
                  <a:lnTo>
                    <a:pt x="1712" y="8195"/>
                  </a:lnTo>
                  <a:lnTo>
                    <a:pt x="1667" y="8264"/>
                  </a:lnTo>
                  <a:cubicBezTo>
                    <a:pt x="1644" y="8309"/>
                    <a:pt x="1621" y="8332"/>
                    <a:pt x="1598" y="8378"/>
                  </a:cubicBezTo>
                  <a:cubicBezTo>
                    <a:pt x="1552" y="8423"/>
                    <a:pt x="1530" y="8469"/>
                    <a:pt x="1507" y="8515"/>
                  </a:cubicBezTo>
                  <a:cubicBezTo>
                    <a:pt x="1461" y="8560"/>
                    <a:pt x="1416" y="8629"/>
                    <a:pt x="1393" y="8674"/>
                  </a:cubicBezTo>
                  <a:lnTo>
                    <a:pt x="1347" y="8720"/>
                  </a:lnTo>
                  <a:cubicBezTo>
                    <a:pt x="1279" y="8834"/>
                    <a:pt x="1187" y="8971"/>
                    <a:pt x="1096" y="9085"/>
                  </a:cubicBezTo>
                  <a:lnTo>
                    <a:pt x="1050" y="9154"/>
                  </a:lnTo>
                  <a:cubicBezTo>
                    <a:pt x="982" y="9245"/>
                    <a:pt x="913" y="9359"/>
                    <a:pt x="845" y="9451"/>
                  </a:cubicBezTo>
                  <a:lnTo>
                    <a:pt x="754" y="9587"/>
                  </a:lnTo>
                  <a:cubicBezTo>
                    <a:pt x="708" y="9633"/>
                    <a:pt x="662" y="9679"/>
                    <a:pt x="639" y="9747"/>
                  </a:cubicBezTo>
                  <a:lnTo>
                    <a:pt x="594" y="9816"/>
                  </a:lnTo>
                  <a:cubicBezTo>
                    <a:pt x="525" y="9884"/>
                    <a:pt x="480" y="9953"/>
                    <a:pt x="434" y="10021"/>
                  </a:cubicBezTo>
                  <a:cubicBezTo>
                    <a:pt x="411" y="10067"/>
                    <a:pt x="388" y="10112"/>
                    <a:pt x="343" y="10158"/>
                  </a:cubicBezTo>
                  <a:cubicBezTo>
                    <a:pt x="320" y="10204"/>
                    <a:pt x="274" y="10272"/>
                    <a:pt x="251" y="10318"/>
                  </a:cubicBezTo>
                  <a:cubicBezTo>
                    <a:pt x="206" y="10364"/>
                    <a:pt x="183" y="10409"/>
                    <a:pt x="137" y="10455"/>
                  </a:cubicBezTo>
                  <a:lnTo>
                    <a:pt x="69" y="10546"/>
                  </a:lnTo>
                  <a:cubicBezTo>
                    <a:pt x="69" y="10569"/>
                    <a:pt x="46" y="10592"/>
                    <a:pt x="23" y="10615"/>
                  </a:cubicBezTo>
                  <a:cubicBezTo>
                    <a:pt x="0" y="10683"/>
                    <a:pt x="23" y="10752"/>
                    <a:pt x="46" y="10820"/>
                  </a:cubicBezTo>
                  <a:cubicBezTo>
                    <a:pt x="46" y="10843"/>
                    <a:pt x="46" y="10843"/>
                    <a:pt x="69" y="10843"/>
                  </a:cubicBezTo>
                  <a:cubicBezTo>
                    <a:pt x="92" y="10866"/>
                    <a:pt x="92" y="10866"/>
                    <a:pt x="114" y="10888"/>
                  </a:cubicBezTo>
                  <a:cubicBezTo>
                    <a:pt x="137" y="10911"/>
                    <a:pt x="160" y="10934"/>
                    <a:pt x="183" y="10934"/>
                  </a:cubicBezTo>
                  <a:cubicBezTo>
                    <a:pt x="206" y="10957"/>
                    <a:pt x="229" y="11003"/>
                    <a:pt x="251" y="11025"/>
                  </a:cubicBezTo>
                  <a:cubicBezTo>
                    <a:pt x="274" y="11048"/>
                    <a:pt x="274" y="11071"/>
                    <a:pt x="297" y="11094"/>
                  </a:cubicBezTo>
                  <a:lnTo>
                    <a:pt x="297" y="11117"/>
                  </a:lnTo>
                  <a:lnTo>
                    <a:pt x="343" y="11162"/>
                  </a:lnTo>
                  <a:cubicBezTo>
                    <a:pt x="366" y="11208"/>
                    <a:pt x="366" y="11231"/>
                    <a:pt x="388" y="11277"/>
                  </a:cubicBezTo>
                  <a:cubicBezTo>
                    <a:pt x="457" y="11322"/>
                    <a:pt x="503" y="11391"/>
                    <a:pt x="548" y="11459"/>
                  </a:cubicBezTo>
                  <a:cubicBezTo>
                    <a:pt x="617" y="11528"/>
                    <a:pt x="662" y="11596"/>
                    <a:pt x="708" y="11642"/>
                  </a:cubicBezTo>
                  <a:cubicBezTo>
                    <a:pt x="754" y="11710"/>
                    <a:pt x="799" y="11779"/>
                    <a:pt x="868" y="11847"/>
                  </a:cubicBezTo>
                  <a:cubicBezTo>
                    <a:pt x="913" y="11938"/>
                    <a:pt x="982" y="12007"/>
                    <a:pt x="1050" y="12098"/>
                  </a:cubicBezTo>
                  <a:lnTo>
                    <a:pt x="1029" y="12077"/>
                  </a:lnTo>
                  <a:lnTo>
                    <a:pt x="1029" y="12077"/>
                  </a:lnTo>
                  <a:cubicBezTo>
                    <a:pt x="1074" y="12122"/>
                    <a:pt x="1096" y="12144"/>
                    <a:pt x="1119" y="12190"/>
                  </a:cubicBezTo>
                  <a:lnTo>
                    <a:pt x="1164" y="12235"/>
                  </a:lnTo>
                  <a:cubicBezTo>
                    <a:pt x="1210" y="12304"/>
                    <a:pt x="1256" y="12349"/>
                    <a:pt x="1279" y="12418"/>
                  </a:cubicBezTo>
                  <a:cubicBezTo>
                    <a:pt x="1370" y="12509"/>
                    <a:pt x="1461" y="12600"/>
                    <a:pt x="1552" y="12692"/>
                  </a:cubicBezTo>
                  <a:cubicBezTo>
                    <a:pt x="1644" y="12760"/>
                    <a:pt x="1712" y="12851"/>
                    <a:pt x="1781" y="12920"/>
                  </a:cubicBezTo>
                  <a:lnTo>
                    <a:pt x="1849" y="12966"/>
                  </a:lnTo>
                  <a:lnTo>
                    <a:pt x="1895" y="13034"/>
                  </a:lnTo>
                  <a:lnTo>
                    <a:pt x="1963" y="13103"/>
                  </a:lnTo>
                  <a:cubicBezTo>
                    <a:pt x="2009" y="13171"/>
                    <a:pt x="2077" y="13217"/>
                    <a:pt x="2077" y="13285"/>
                  </a:cubicBezTo>
                  <a:cubicBezTo>
                    <a:pt x="2100" y="13308"/>
                    <a:pt x="2100" y="13354"/>
                    <a:pt x="2077" y="13399"/>
                  </a:cubicBezTo>
                  <a:lnTo>
                    <a:pt x="2214" y="13399"/>
                  </a:lnTo>
                  <a:cubicBezTo>
                    <a:pt x="2351" y="13376"/>
                    <a:pt x="2466" y="13331"/>
                    <a:pt x="2580" y="13262"/>
                  </a:cubicBezTo>
                  <a:cubicBezTo>
                    <a:pt x="2625" y="13239"/>
                    <a:pt x="2694" y="13217"/>
                    <a:pt x="2739" y="13194"/>
                  </a:cubicBezTo>
                  <a:cubicBezTo>
                    <a:pt x="2785" y="13194"/>
                    <a:pt x="2831" y="13171"/>
                    <a:pt x="2876" y="13148"/>
                  </a:cubicBezTo>
                  <a:cubicBezTo>
                    <a:pt x="2899" y="13125"/>
                    <a:pt x="2945" y="13125"/>
                    <a:pt x="2990" y="13103"/>
                  </a:cubicBezTo>
                  <a:lnTo>
                    <a:pt x="3036" y="13080"/>
                  </a:lnTo>
                  <a:cubicBezTo>
                    <a:pt x="3127" y="13057"/>
                    <a:pt x="3196" y="13011"/>
                    <a:pt x="3264" y="12988"/>
                  </a:cubicBezTo>
                  <a:cubicBezTo>
                    <a:pt x="3401" y="12943"/>
                    <a:pt x="3538" y="12874"/>
                    <a:pt x="3675" y="12806"/>
                  </a:cubicBezTo>
                  <a:lnTo>
                    <a:pt x="3835" y="12737"/>
                  </a:lnTo>
                  <a:lnTo>
                    <a:pt x="3903" y="12692"/>
                  </a:lnTo>
                  <a:lnTo>
                    <a:pt x="4132" y="12600"/>
                  </a:lnTo>
                  <a:cubicBezTo>
                    <a:pt x="4223" y="12555"/>
                    <a:pt x="4337" y="12509"/>
                    <a:pt x="4428" y="12463"/>
                  </a:cubicBezTo>
                  <a:lnTo>
                    <a:pt x="4451" y="12441"/>
                  </a:lnTo>
                  <a:lnTo>
                    <a:pt x="4474" y="12441"/>
                  </a:lnTo>
                  <a:cubicBezTo>
                    <a:pt x="4565" y="12395"/>
                    <a:pt x="4657" y="12349"/>
                    <a:pt x="4748" y="12304"/>
                  </a:cubicBezTo>
                  <a:cubicBezTo>
                    <a:pt x="4817" y="12258"/>
                    <a:pt x="4908" y="12235"/>
                    <a:pt x="4976" y="12190"/>
                  </a:cubicBezTo>
                  <a:cubicBezTo>
                    <a:pt x="5090" y="12144"/>
                    <a:pt x="5182" y="12098"/>
                    <a:pt x="5296" y="12053"/>
                  </a:cubicBezTo>
                  <a:cubicBezTo>
                    <a:pt x="5501" y="11938"/>
                    <a:pt x="5730" y="11824"/>
                    <a:pt x="5958" y="11733"/>
                  </a:cubicBezTo>
                  <a:cubicBezTo>
                    <a:pt x="6095" y="11665"/>
                    <a:pt x="6255" y="11596"/>
                    <a:pt x="6391" y="11550"/>
                  </a:cubicBezTo>
                  <a:cubicBezTo>
                    <a:pt x="6437" y="11528"/>
                    <a:pt x="6483" y="11505"/>
                    <a:pt x="6528" y="11482"/>
                  </a:cubicBezTo>
                  <a:cubicBezTo>
                    <a:pt x="6574" y="11459"/>
                    <a:pt x="6620" y="11436"/>
                    <a:pt x="6665" y="11413"/>
                  </a:cubicBezTo>
                  <a:lnTo>
                    <a:pt x="6757" y="11368"/>
                  </a:lnTo>
                  <a:cubicBezTo>
                    <a:pt x="6802" y="11345"/>
                    <a:pt x="6871" y="11322"/>
                    <a:pt x="6916" y="11299"/>
                  </a:cubicBezTo>
                  <a:cubicBezTo>
                    <a:pt x="7053" y="11208"/>
                    <a:pt x="7190" y="11140"/>
                    <a:pt x="7350" y="11071"/>
                  </a:cubicBezTo>
                  <a:lnTo>
                    <a:pt x="7464" y="11025"/>
                  </a:lnTo>
                  <a:cubicBezTo>
                    <a:pt x="7578" y="10957"/>
                    <a:pt x="7715" y="10888"/>
                    <a:pt x="7852" y="10820"/>
                  </a:cubicBezTo>
                  <a:cubicBezTo>
                    <a:pt x="8058" y="10729"/>
                    <a:pt x="8263" y="10615"/>
                    <a:pt x="8469" y="10500"/>
                  </a:cubicBezTo>
                  <a:cubicBezTo>
                    <a:pt x="8788" y="10341"/>
                    <a:pt x="9108" y="10158"/>
                    <a:pt x="9450" y="9953"/>
                  </a:cubicBezTo>
                  <a:cubicBezTo>
                    <a:pt x="9587" y="9861"/>
                    <a:pt x="9724" y="9793"/>
                    <a:pt x="9838" y="9724"/>
                  </a:cubicBezTo>
                  <a:lnTo>
                    <a:pt x="9975" y="9656"/>
                  </a:lnTo>
                  <a:cubicBezTo>
                    <a:pt x="10135" y="9565"/>
                    <a:pt x="10317" y="9451"/>
                    <a:pt x="10477" y="9359"/>
                  </a:cubicBezTo>
                  <a:lnTo>
                    <a:pt x="10614" y="9268"/>
                  </a:lnTo>
                  <a:cubicBezTo>
                    <a:pt x="10683" y="9222"/>
                    <a:pt x="10728" y="9199"/>
                    <a:pt x="10774" y="9177"/>
                  </a:cubicBezTo>
                  <a:lnTo>
                    <a:pt x="10911" y="9085"/>
                  </a:lnTo>
                  <a:lnTo>
                    <a:pt x="11002" y="9017"/>
                  </a:lnTo>
                  <a:lnTo>
                    <a:pt x="10979" y="9040"/>
                  </a:lnTo>
                  <a:cubicBezTo>
                    <a:pt x="11162" y="8926"/>
                    <a:pt x="11322" y="8834"/>
                    <a:pt x="11482" y="8720"/>
                  </a:cubicBezTo>
                  <a:cubicBezTo>
                    <a:pt x="11527" y="8697"/>
                    <a:pt x="11550" y="8674"/>
                    <a:pt x="11596" y="8652"/>
                  </a:cubicBezTo>
                  <a:cubicBezTo>
                    <a:pt x="11618" y="8629"/>
                    <a:pt x="11664" y="8606"/>
                    <a:pt x="11687" y="8583"/>
                  </a:cubicBezTo>
                  <a:cubicBezTo>
                    <a:pt x="11778" y="8537"/>
                    <a:pt x="11847" y="8469"/>
                    <a:pt x="11915" y="8423"/>
                  </a:cubicBezTo>
                  <a:cubicBezTo>
                    <a:pt x="12098" y="8286"/>
                    <a:pt x="12235" y="8172"/>
                    <a:pt x="12372" y="8081"/>
                  </a:cubicBezTo>
                  <a:cubicBezTo>
                    <a:pt x="12463" y="8013"/>
                    <a:pt x="12577" y="7944"/>
                    <a:pt x="12668" y="7898"/>
                  </a:cubicBezTo>
                  <a:cubicBezTo>
                    <a:pt x="12737" y="7853"/>
                    <a:pt x="12783" y="7807"/>
                    <a:pt x="12851" y="7784"/>
                  </a:cubicBezTo>
                  <a:cubicBezTo>
                    <a:pt x="12965" y="7693"/>
                    <a:pt x="13102" y="7602"/>
                    <a:pt x="13239" y="7510"/>
                  </a:cubicBezTo>
                  <a:cubicBezTo>
                    <a:pt x="13285" y="7488"/>
                    <a:pt x="13330" y="7442"/>
                    <a:pt x="13376" y="7419"/>
                  </a:cubicBezTo>
                  <a:cubicBezTo>
                    <a:pt x="13399" y="7373"/>
                    <a:pt x="13444" y="7328"/>
                    <a:pt x="13490" y="7305"/>
                  </a:cubicBezTo>
                  <a:cubicBezTo>
                    <a:pt x="13536" y="7259"/>
                    <a:pt x="13581" y="7214"/>
                    <a:pt x="13627" y="7191"/>
                  </a:cubicBezTo>
                  <a:lnTo>
                    <a:pt x="13673" y="7145"/>
                  </a:lnTo>
                  <a:lnTo>
                    <a:pt x="13741" y="7099"/>
                  </a:lnTo>
                  <a:cubicBezTo>
                    <a:pt x="13787" y="7077"/>
                    <a:pt x="13833" y="7031"/>
                    <a:pt x="13878" y="7008"/>
                  </a:cubicBezTo>
                  <a:cubicBezTo>
                    <a:pt x="13969" y="6940"/>
                    <a:pt x="14061" y="6894"/>
                    <a:pt x="14129" y="6848"/>
                  </a:cubicBezTo>
                  <a:lnTo>
                    <a:pt x="14243" y="6757"/>
                  </a:lnTo>
                  <a:cubicBezTo>
                    <a:pt x="14312" y="6711"/>
                    <a:pt x="14357" y="6666"/>
                    <a:pt x="14426" y="6620"/>
                  </a:cubicBezTo>
                  <a:cubicBezTo>
                    <a:pt x="14449" y="6597"/>
                    <a:pt x="14472" y="6575"/>
                    <a:pt x="14472" y="6529"/>
                  </a:cubicBezTo>
                  <a:cubicBezTo>
                    <a:pt x="14472" y="6529"/>
                    <a:pt x="14472" y="6506"/>
                    <a:pt x="14472" y="6483"/>
                  </a:cubicBezTo>
                  <a:cubicBezTo>
                    <a:pt x="14449" y="6460"/>
                    <a:pt x="14426" y="6460"/>
                    <a:pt x="14403" y="6438"/>
                  </a:cubicBezTo>
                  <a:cubicBezTo>
                    <a:pt x="14380" y="6415"/>
                    <a:pt x="14357" y="6392"/>
                    <a:pt x="14357" y="6392"/>
                  </a:cubicBezTo>
                  <a:lnTo>
                    <a:pt x="14335" y="6392"/>
                  </a:lnTo>
                  <a:cubicBezTo>
                    <a:pt x="14312" y="6369"/>
                    <a:pt x="14289" y="6346"/>
                    <a:pt x="14266" y="6323"/>
                  </a:cubicBezTo>
                  <a:cubicBezTo>
                    <a:pt x="14243" y="6301"/>
                    <a:pt x="14198" y="6255"/>
                    <a:pt x="14152" y="6209"/>
                  </a:cubicBezTo>
                  <a:cubicBezTo>
                    <a:pt x="14061" y="6118"/>
                    <a:pt x="13969" y="6027"/>
                    <a:pt x="13878" y="5935"/>
                  </a:cubicBezTo>
                  <a:cubicBezTo>
                    <a:pt x="13718" y="5753"/>
                    <a:pt x="13559" y="5593"/>
                    <a:pt x="13399" y="5433"/>
                  </a:cubicBezTo>
                  <a:lnTo>
                    <a:pt x="13125" y="5159"/>
                  </a:lnTo>
                  <a:cubicBezTo>
                    <a:pt x="12988" y="5022"/>
                    <a:pt x="12874" y="4885"/>
                    <a:pt x="12760" y="4771"/>
                  </a:cubicBezTo>
                  <a:lnTo>
                    <a:pt x="12737" y="4726"/>
                  </a:lnTo>
                  <a:lnTo>
                    <a:pt x="12691" y="4657"/>
                  </a:lnTo>
                  <a:lnTo>
                    <a:pt x="12600" y="4566"/>
                  </a:lnTo>
                  <a:cubicBezTo>
                    <a:pt x="12531" y="4497"/>
                    <a:pt x="12486" y="4429"/>
                    <a:pt x="12417" y="4360"/>
                  </a:cubicBezTo>
                  <a:cubicBezTo>
                    <a:pt x="12258" y="4132"/>
                    <a:pt x="12075" y="3927"/>
                    <a:pt x="11915" y="3744"/>
                  </a:cubicBezTo>
                  <a:lnTo>
                    <a:pt x="11824" y="3653"/>
                  </a:lnTo>
                  <a:lnTo>
                    <a:pt x="11733" y="3539"/>
                  </a:lnTo>
                  <a:cubicBezTo>
                    <a:pt x="11550" y="3333"/>
                    <a:pt x="11367" y="3105"/>
                    <a:pt x="11185" y="2877"/>
                  </a:cubicBezTo>
                  <a:lnTo>
                    <a:pt x="11139" y="2831"/>
                  </a:lnTo>
                  <a:lnTo>
                    <a:pt x="11048" y="2694"/>
                  </a:lnTo>
                  <a:lnTo>
                    <a:pt x="10934" y="2557"/>
                  </a:lnTo>
                  <a:lnTo>
                    <a:pt x="10865" y="2489"/>
                  </a:lnTo>
                  <a:lnTo>
                    <a:pt x="10728" y="2306"/>
                  </a:lnTo>
                  <a:lnTo>
                    <a:pt x="10705" y="2261"/>
                  </a:lnTo>
                  <a:lnTo>
                    <a:pt x="10683" y="2238"/>
                  </a:lnTo>
                  <a:cubicBezTo>
                    <a:pt x="10568" y="2101"/>
                    <a:pt x="10477" y="1987"/>
                    <a:pt x="10363" y="1827"/>
                  </a:cubicBezTo>
                  <a:lnTo>
                    <a:pt x="10272" y="1690"/>
                  </a:lnTo>
                  <a:cubicBezTo>
                    <a:pt x="10180" y="1599"/>
                    <a:pt x="10112" y="1507"/>
                    <a:pt x="10044" y="1393"/>
                  </a:cubicBezTo>
                  <a:lnTo>
                    <a:pt x="9998" y="1325"/>
                  </a:lnTo>
                  <a:cubicBezTo>
                    <a:pt x="9907" y="1188"/>
                    <a:pt x="9838" y="1096"/>
                    <a:pt x="9770" y="982"/>
                  </a:cubicBezTo>
                  <a:cubicBezTo>
                    <a:pt x="9747" y="914"/>
                    <a:pt x="9724" y="845"/>
                    <a:pt x="9678" y="800"/>
                  </a:cubicBezTo>
                  <a:cubicBezTo>
                    <a:pt x="9633" y="731"/>
                    <a:pt x="9587" y="663"/>
                    <a:pt x="9564" y="594"/>
                  </a:cubicBezTo>
                  <a:lnTo>
                    <a:pt x="9496" y="503"/>
                  </a:lnTo>
                  <a:cubicBezTo>
                    <a:pt x="9473" y="457"/>
                    <a:pt x="9427" y="412"/>
                    <a:pt x="9404" y="366"/>
                  </a:cubicBezTo>
                  <a:cubicBezTo>
                    <a:pt x="9404" y="343"/>
                    <a:pt x="9382" y="298"/>
                    <a:pt x="9359" y="275"/>
                  </a:cubicBezTo>
                  <a:lnTo>
                    <a:pt x="9359" y="229"/>
                  </a:lnTo>
                  <a:cubicBezTo>
                    <a:pt x="9336" y="206"/>
                    <a:pt x="9313" y="183"/>
                    <a:pt x="9290" y="161"/>
                  </a:cubicBezTo>
                  <a:cubicBezTo>
                    <a:pt x="9290" y="138"/>
                    <a:pt x="9267" y="138"/>
                    <a:pt x="9267" y="115"/>
                  </a:cubicBezTo>
                  <a:cubicBezTo>
                    <a:pt x="9267" y="92"/>
                    <a:pt x="9245" y="69"/>
                    <a:pt x="9222" y="46"/>
                  </a:cubicBezTo>
                  <a:cubicBezTo>
                    <a:pt x="9199" y="24"/>
                    <a:pt x="9176" y="1"/>
                    <a:pt x="91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15"/>
            <p:cNvSpPr/>
            <p:nvPr/>
          </p:nvSpPr>
          <p:spPr>
            <a:xfrm>
              <a:off x="6588675" y="1340475"/>
              <a:ext cx="35400" cy="33675"/>
            </a:xfrm>
            <a:custGeom>
              <a:avLst/>
              <a:gdLst/>
              <a:ahLst/>
              <a:cxnLst/>
              <a:rect l="l" t="t" r="r" b="b"/>
              <a:pathLst>
                <a:path w="1416" h="1347" extrusionOk="0">
                  <a:moveTo>
                    <a:pt x="708" y="0"/>
                  </a:moveTo>
                  <a:cubicBezTo>
                    <a:pt x="663" y="23"/>
                    <a:pt x="617" y="46"/>
                    <a:pt x="549" y="69"/>
                  </a:cubicBezTo>
                  <a:cubicBezTo>
                    <a:pt x="526" y="114"/>
                    <a:pt x="480" y="137"/>
                    <a:pt x="435" y="183"/>
                  </a:cubicBezTo>
                  <a:cubicBezTo>
                    <a:pt x="366" y="274"/>
                    <a:pt x="298" y="365"/>
                    <a:pt x="252" y="411"/>
                  </a:cubicBezTo>
                  <a:cubicBezTo>
                    <a:pt x="206" y="479"/>
                    <a:pt x="138" y="571"/>
                    <a:pt x="92" y="685"/>
                  </a:cubicBezTo>
                  <a:cubicBezTo>
                    <a:pt x="69" y="730"/>
                    <a:pt x="46" y="799"/>
                    <a:pt x="46" y="845"/>
                  </a:cubicBezTo>
                  <a:cubicBezTo>
                    <a:pt x="24" y="890"/>
                    <a:pt x="24" y="913"/>
                    <a:pt x="46" y="959"/>
                  </a:cubicBezTo>
                  <a:cubicBezTo>
                    <a:pt x="46" y="982"/>
                    <a:pt x="46" y="1004"/>
                    <a:pt x="46" y="1027"/>
                  </a:cubicBezTo>
                  <a:cubicBezTo>
                    <a:pt x="24" y="1027"/>
                    <a:pt x="1" y="1073"/>
                    <a:pt x="1" y="1096"/>
                  </a:cubicBezTo>
                  <a:cubicBezTo>
                    <a:pt x="1" y="1141"/>
                    <a:pt x="1" y="1164"/>
                    <a:pt x="24" y="1187"/>
                  </a:cubicBezTo>
                  <a:cubicBezTo>
                    <a:pt x="69" y="1233"/>
                    <a:pt x="115" y="1278"/>
                    <a:pt x="183" y="1301"/>
                  </a:cubicBezTo>
                  <a:cubicBezTo>
                    <a:pt x="252" y="1347"/>
                    <a:pt x="320" y="1347"/>
                    <a:pt x="412" y="1347"/>
                  </a:cubicBezTo>
                  <a:lnTo>
                    <a:pt x="480" y="1347"/>
                  </a:lnTo>
                  <a:cubicBezTo>
                    <a:pt x="594" y="1324"/>
                    <a:pt x="686" y="1324"/>
                    <a:pt x="777" y="1278"/>
                  </a:cubicBezTo>
                  <a:cubicBezTo>
                    <a:pt x="823" y="1278"/>
                    <a:pt x="891" y="1255"/>
                    <a:pt x="937" y="1233"/>
                  </a:cubicBezTo>
                  <a:lnTo>
                    <a:pt x="960" y="1233"/>
                  </a:lnTo>
                  <a:lnTo>
                    <a:pt x="1005" y="1210"/>
                  </a:lnTo>
                  <a:lnTo>
                    <a:pt x="1028" y="1187"/>
                  </a:lnTo>
                  <a:cubicBezTo>
                    <a:pt x="1119" y="1141"/>
                    <a:pt x="1233" y="1118"/>
                    <a:pt x="1302" y="1050"/>
                  </a:cubicBezTo>
                  <a:cubicBezTo>
                    <a:pt x="1348" y="1027"/>
                    <a:pt x="1393" y="982"/>
                    <a:pt x="1393" y="959"/>
                  </a:cubicBezTo>
                  <a:cubicBezTo>
                    <a:pt x="1416" y="913"/>
                    <a:pt x="1416" y="867"/>
                    <a:pt x="1416" y="845"/>
                  </a:cubicBezTo>
                  <a:cubicBezTo>
                    <a:pt x="1416" y="845"/>
                    <a:pt x="1416" y="822"/>
                    <a:pt x="1416" y="822"/>
                  </a:cubicBezTo>
                  <a:cubicBezTo>
                    <a:pt x="1416" y="822"/>
                    <a:pt x="1393" y="822"/>
                    <a:pt x="1393" y="799"/>
                  </a:cubicBezTo>
                  <a:cubicBezTo>
                    <a:pt x="1325" y="753"/>
                    <a:pt x="1279" y="708"/>
                    <a:pt x="1233" y="662"/>
                  </a:cubicBezTo>
                  <a:cubicBezTo>
                    <a:pt x="1165" y="594"/>
                    <a:pt x="1119" y="525"/>
                    <a:pt x="1051" y="457"/>
                  </a:cubicBezTo>
                  <a:lnTo>
                    <a:pt x="982" y="388"/>
                  </a:lnTo>
                  <a:cubicBezTo>
                    <a:pt x="960" y="365"/>
                    <a:pt x="937" y="320"/>
                    <a:pt x="891" y="274"/>
                  </a:cubicBezTo>
                  <a:cubicBezTo>
                    <a:pt x="823" y="205"/>
                    <a:pt x="777" y="114"/>
                    <a:pt x="731" y="46"/>
                  </a:cubicBezTo>
                  <a:lnTo>
                    <a:pt x="708" y="23"/>
                  </a:lnTo>
                  <a:cubicBezTo>
                    <a:pt x="708" y="23"/>
                    <a:pt x="708" y="23"/>
                    <a:pt x="7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15"/>
            <p:cNvSpPr/>
            <p:nvPr/>
          </p:nvSpPr>
          <p:spPr>
            <a:xfrm>
              <a:off x="6973850" y="978125"/>
              <a:ext cx="251675" cy="251100"/>
            </a:xfrm>
            <a:custGeom>
              <a:avLst/>
              <a:gdLst/>
              <a:ahLst/>
              <a:cxnLst/>
              <a:rect l="l" t="t" r="r" b="b"/>
              <a:pathLst>
                <a:path w="10067" h="10044" extrusionOk="0">
                  <a:moveTo>
                    <a:pt x="9656" y="0"/>
                  </a:moveTo>
                  <a:cubicBezTo>
                    <a:pt x="9588" y="0"/>
                    <a:pt x="9519" y="23"/>
                    <a:pt x="9496" y="91"/>
                  </a:cubicBezTo>
                  <a:cubicBezTo>
                    <a:pt x="9473" y="114"/>
                    <a:pt x="9473" y="160"/>
                    <a:pt x="9451" y="183"/>
                  </a:cubicBezTo>
                  <a:cubicBezTo>
                    <a:pt x="9382" y="297"/>
                    <a:pt x="9291" y="411"/>
                    <a:pt x="9222" y="502"/>
                  </a:cubicBezTo>
                  <a:lnTo>
                    <a:pt x="9154" y="616"/>
                  </a:lnTo>
                  <a:lnTo>
                    <a:pt x="9085" y="708"/>
                  </a:lnTo>
                  <a:cubicBezTo>
                    <a:pt x="9040" y="753"/>
                    <a:pt x="9017" y="776"/>
                    <a:pt x="8994" y="822"/>
                  </a:cubicBezTo>
                  <a:lnTo>
                    <a:pt x="8971" y="867"/>
                  </a:lnTo>
                  <a:cubicBezTo>
                    <a:pt x="8926" y="913"/>
                    <a:pt x="8880" y="981"/>
                    <a:pt x="8834" y="1050"/>
                  </a:cubicBezTo>
                  <a:cubicBezTo>
                    <a:pt x="8720" y="1187"/>
                    <a:pt x="8606" y="1324"/>
                    <a:pt x="8515" y="1438"/>
                  </a:cubicBezTo>
                  <a:lnTo>
                    <a:pt x="8469" y="1484"/>
                  </a:lnTo>
                  <a:cubicBezTo>
                    <a:pt x="8446" y="1529"/>
                    <a:pt x="8401" y="1575"/>
                    <a:pt x="8355" y="1621"/>
                  </a:cubicBezTo>
                  <a:lnTo>
                    <a:pt x="8287" y="1689"/>
                  </a:lnTo>
                  <a:cubicBezTo>
                    <a:pt x="8264" y="1712"/>
                    <a:pt x="8241" y="1735"/>
                    <a:pt x="8218" y="1758"/>
                  </a:cubicBezTo>
                  <a:cubicBezTo>
                    <a:pt x="8195" y="1803"/>
                    <a:pt x="8150" y="1849"/>
                    <a:pt x="8127" y="1872"/>
                  </a:cubicBezTo>
                  <a:lnTo>
                    <a:pt x="7990" y="2009"/>
                  </a:lnTo>
                  <a:lnTo>
                    <a:pt x="7898" y="2100"/>
                  </a:lnTo>
                  <a:cubicBezTo>
                    <a:pt x="7853" y="2146"/>
                    <a:pt x="7807" y="2191"/>
                    <a:pt x="7784" y="2237"/>
                  </a:cubicBezTo>
                  <a:lnTo>
                    <a:pt x="7807" y="2191"/>
                  </a:lnTo>
                  <a:lnTo>
                    <a:pt x="7739" y="2260"/>
                  </a:lnTo>
                  <a:lnTo>
                    <a:pt x="7739" y="2283"/>
                  </a:lnTo>
                  <a:lnTo>
                    <a:pt x="7693" y="2305"/>
                  </a:lnTo>
                  <a:cubicBezTo>
                    <a:pt x="7579" y="2442"/>
                    <a:pt x="7442" y="2556"/>
                    <a:pt x="7328" y="2671"/>
                  </a:cubicBezTo>
                  <a:cubicBezTo>
                    <a:pt x="7282" y="2716"/>
                    <a:pt x="7259" y="2739"/>
                    <a:pt x="7214" y="2762"/>
                  </a:cubicBezTo>
                  <a:lnTo>
                    <a:pt x="7145" y="2830"/>
                  </a:lnTo>
                  <a:lnTo>
                    <a:pt x="7100" y="2876"/>
                  </a:lnTo>
                  <a:cubicBezTo>
                    <a:pt x="7077" y="2899"/>
                    <a:pt x="7054" y="2922"/>
                    <a:pt x="7031" y="2944"/>
                  </a:cubicBezTo>
                  <a:cubicBezTo>
                    <a:pt x="6985" y="2990"/>
                    <a:pt x="6940" y="3036"/>
                    <a:pt x="6894" y="3059"/>
                  </a:cubicBezTo>
                  <a:cubicBezTo>
                    <a:pt x="6871" y="3104"/>
                    <a:pt x="6871" y="3127"/>
                    <a:pt x="6849" y="3150"/>
                  </a:cubicBezTo>
                  <a:cubicBezTo>
                    <a:pt x="6826" y="3173"/>
                    <a:pt x="6826" y="3196"/>
                    <a:pt x="6826" y="3196"/>
                  </a:cubicBezTo>
                  <a:cubicBezTo>
                    <a:pt x="6757" y="3264"/>
                    <a:pt x="6734" y="3355"/>
                    <a:pt x="6689" y="3424"/>
                  </a:cubicBezTo>
                  <a:cubicBezTo>
                    <a:pt x="6643" y="3515"/>
                    <a:pt x="6620" y="3606"/>
                    <a:pt x="6575" y="3675"/>
                  </a:cubicBezTo>
                  <a:cubicBezTo>
                    <a:pt x="6575" y="3675"/>
                    <a:pt x="6575" y="3698"/>
                    <a:pt x="6552" y="3698"/>
                  </a:cubicBezTo>
                  <a:lnTo>
                    <a:pt x="6552" y="3721"/>
                  </a:lnTo>
                  <a:cubicBezTo>
                    <a:pt x="6529" y="3743"/>
                    <a:pt x="6506" y="3789"/>
                    <a:pt x="6483" y="3812"/>
                  </a:cubicBezTo>
                  <a:cubicBezTo>
                    <a:pt x="6438" y="3903"/>
                    <a:pt x="6392" y="3972"/>
                    <a:pt x="6346" y="4063"/>
                  </a:cubicBezTo>
                  <a:cubicBezTo>
                    <a:pt x="6301" y="4086"/>
                    <a:pt x="6278" y="4131"/>
                    <a:pt x="6255" y="4177"/>
                  </a:cubicBezTo>
                  <a:cubicBezTo>
                    <a:pt x="6209" y="4246"/>
                    <a:pt x="6187" y="4291"/>
                    <a:pt x="6141" y="4337"/>
                  </a:cubicBezTo>
                  <a:cubicBezTo>
                    <a:pt x="6095" y="4428"/>
                    <a:pt x="6027" y="4542"/>
                    <a:pt x="5958" y="4634"/>
                  </a:cubicBezTo>
                  <a:cubicBezTo>
                    <a:pt x="5913" y="4702"/>
                    <a:pt x="5867" y="4770"/>
                    <a:pt x="5799" y="4839"/>
                  </a:cubicBezTo>
                  <a:lnTo>
                    <a:pt x="5753" y="4907"/>
                  </a:lnTo>
                  <a:cubicBezTo>
                    <a:pt x="5730" y="4953"/>
                    <a:pt x="5684" y="4999"/>
                    <a:pt x="5639" y="5067"/>
                  </a:cubicBezTo>
                  <a:cubicBezTo>
                    <a:pt x="5525" y="5204"/>
                    <a:pt x="5411" y="5341"/>
                    <a:pt x="5296" y="5478"/>
                  </a:cubicBezTo>
                  <a:cubicBezTo>
                    <a:pt x="5182" y="5615"/>
                    <a:pt x="5068" y="5752"/>
                    <a:pt x="4931" y="5912"/>
                  </a:cubicBezTo>
                  <a:lnTo>
                    <a:pt x="4863" y="5980"/>
                  </a:lnTo>
                  <a:lnTo>
                    <a:pt x="4817" y="6003"/>
                  </a:lnTo>
                  <a:lnTo>
                    <a:pt x="4749" y="6094"/>
                  </a:lnTo>
                  <a:cubicBezTo>
                    <a:pt x="4634" y="6208"/>
                    <a:pt x="4520" y="6323"/>
                    <a:pt x="4383" y="6437"/>
                  </a:cubicBezTo>
                  <a:lnTo>
                    <a:pt x="4292" y="6528"/>
                  </a:lnTo>
                  <a:cubicBezTo>
                    <a:pt x="4201" y="6619"/>
                    <a:pt x="4109" y="6688"/>
                    <a:pt x="4018" y="6779"/>
                  </a:cubicBezTo>
                  <a:cubicBezTo>
                    <a:pt x="3973" y="6825"/>
                    <a:pt x="3904" y="6870"/>
                    <a:pt x="3858" y="6916"/>
                  </a:cubicBezTo>
                  <a:cubicBezTo>
                    <a:pt x="3790" y="6985"/>
                    <a:pt x="3721" y="7053"/>
                    <a:pt x="3630" y="7099"/>
                  </a:cubicBezTo>
                  <a:cubicBezTo>
                    <a:pt x="3470" y="7236"/>
                    <a:pt x="3333" y="7350"/>
                    <a:pt x="3219" y="7441"/>
                  </a:cubicBezTo>
                  <a:cubicBezTo>
                    <a:pt x="3151" y="7464"/>
                    <a:pt x="3082" y="7510"/>
                    <a:pt x="3014" y="7555"/>
                  </a:cubicBezTo>
                  <a:cubicBezTo>
                    <a:pt x="2923" y="7624"/>
                    <a:pt x="2831" y="7669"/>
                    <a:pt x="2740" y="7692"/>
                  </a:cubicBezTo>
                  <a:lnTo>
                    <a:pt x="2717" y="7692"/>
                  </a:lnTo>
                  <a:cubicBezTo>
                    <a:pt x="2671" y="7692"/>
                    <a:pt x="2603" y="7692"/>
                    <a:pt x="2557" y="7669"/>
                  </a:cubicBezTo>
                  <a:cubicBezTo>
                    <a:pt x="2535" y="7669"/>
                    <a:pt x="2489" y="7646"/>
                    <a:pt x="2466" y="7646"/>
                  </a:cubicBezTo>
                  <a:lnTo>
                    <a:pt x="2420" y="7624"/>
                  </a:lnTo>
                  <a:cubicBezTo>
                    <a:pt x="2398" y="7601"/>
                    <a:pt x="2352" y="7578"/>
                    <a:pt x="2306" y="7555"/>
                  </a:cubicBezTo>
                  <a:lnTo>
                    <a:pt x="2283" y="7532"/>
                  </a:lnTo>
                  <a:lnTo>
                    <a:pt x="2261" y="7532"/>
                  </a:lnTo>
                  <a:cubicBezTo>
                    <a:pt x="2238" y="7510"/>
                    <a:pt x="2215" y="7487"/>
                    <a:pt x="2192" y="7464"/>
                  </a:cubicBezTo>
                  <a:cubicBezTo>
                    <a:pt x="2147" y="7418"/>
                    <a:pt x="2101" y="7350"/>
                    <a:pt x="2055" y="7304"/>
                  </a:cubicBezTo>
                  <a:cubicBezTo>
                    <a:pt x="2032" y="7304"/>
                    <a:pt x="2010" y="7281"/>
                    <a:pt x="1964" y="7258"/>
                  </a:cubicBezTo>
                  <a:cubicBezTo>
                    <a:pt x="1941" y="7258"/>
                    <a:pt x="1918" y="7236"/>
                    <a:pt x="1895" y="7236"/>
                  </a:cubicBezTo>
                  <a:lnTo>
                    <a:pt x="1873" y="7258"/>
                  </a:lnTo>
                  <a:cubicBezTo>
                    <a:pt x="1827" y="7258"/>
                    <a:pt x="1781" y="7258"/>
                    <a:pt x="1736" y="7281"/>
                  </a:cubicBezTo>
                  <a:cubicBezTo>
                    <a:pt x="1713" y="7304"/>
                    <a:pt x="1667" y="7327"/>
                    <a:pt x="1644" y="7350"/>
                  </a:cubicBezTo>
                  <a:lnTo>
                    <a:pt x="1622" y="7373"/>
                  </a:lnTo>
                  <a:cubicBezTo>
                    <a:pt x="1599" y="7395"/>
                    <a:pt x="1576" y="7418"/>
                    <a:pt x="1576" y="7418"/>
                  </a:cubicBezTo>
                  <a:lnTo>
                    <a:pt x="1553" y="7441"/>
                  </a:lnTo>
                  <a:lnTo>
                    <a:pt x="1530" y="7441"/>
                  </a:lnTo>
                  <a:cubicBezTo>
                    <a:pt x="1439" y="7510"/>
                    <a:pt x="1348" y="7578"/>
                    <a:pt x="1256" y="7646"/>
                  </a:cubicBezTo>
                  <a:lnTo>
                    <a:pt x="1188" y="7669"/>
                  </a:lnTo>
                  <a:lnTo>
                    <a:pt x="1097" y="7715"/>
                  </a:lnTo>
                  <a:cubicBezTo>
                    <a:pt x="982" y="7783"/>
                    <a:pt x="868" y="7875"/>
                    <a:pt x="754" y="7943"/>
                  </a:cubicBezTo>
                  <a:cubicBezTo>
                    <a:pt x="709" y="7966"/>
                    <a:pt x="663" y="8012"/>
                    <a:pt x="617" y="8034"/>
                  </a:cubicBezTo>
                  <a:lnTo>
                    <a:pt x="549" y="8080"/>
                  </a:lnTo>
                  <a:lnTo>
                    <a:pt x="503" y="8126"/>
                  </a:lnTo>
                  <a:cubicBezTo>
                    <a:pt x="457" y="8149"/>
                    <a:pt x="412" y="8194"/>
                    <a:pt x="366" y="8240"/>
                  </a:cubicBezTo>
                  <a:cubicBezTo>
                    <a:pt x="275" y="8308"/>
                    <a:pt x="229" y="8354"/>
                    <a:pt x="206" y="8445"/>
                  </a:cubicBezTo>
                  <a:cubicBezTo>
                    <a:pt x="184" y="8468"/>
                    <a:pt x="184" y="8491"/>
                    <a:pt x="161" y="8537"/>
                  </a:cubicBezTo>
                  <a:lnTo>
                    <a:pt x="161" y="8559"/>
                  </a:lnTo>
                  <a:cubicBezTo>
                    <a:pt x="138" y="8582"/>
                    <a:pt x="138" y="8628"/>
                    <a:pt x="115" y="8674"/>
                  </a:cubicBezTo>
                  <a:cubicBezTo>
                    <a:pt x="115" y="8674"/>
                    <a:pt x="115" y="8719"/>
                    <a:pt x="115" y="8719"/>
                  </a:cubicBezTo>
                  <a:lnTo>
                    <a:pt x="115" y="8742"/>
                  </a:lnTo>
                  <a:cubicBezTo>
                    <a:pt x="92" y="8788"/>
                    <a:pt x="69" y="8856"/>
                    <a:pt x="47" y="8925"/>
                  </a:cubicBezTo>
                  <a:cubicBezTo>
                    <a:pt x="24" y="9016"/>
                    <a:pt x="24" y="9084"/>
                    <a:pt x="1" y="9153"/>
                  </a:cubicBezTo>
                  <a:cubicBezTo>
                    <a:pt x="1" y="9244"/>
                    <a:pt x="1" y="9336"/>
                    <a:pt x="24" y="9404"/>
                  </a:cubicBezTo>
                  <a:cubicBezTo>
                    <a:pt x="47" y="9541"/>
                    <a:pt x="92" y="9632"/>
                    <a:pt x="161" y="9701"/>
                  </a:cubicBezTo>
                  <a:cubicBezTo>
                    <a:pt x="206" y="9769"/>
                    <a:pt x="252" y="9838"/>
                    <a:pt x="320" y="9883"/>
                  </a:cubicBezTo>
                  <a:cubicBezTo>
                    <a:pt x="389" y="9929"/>
                    <a:pt x="457" y="9952"/>
                    <a:pt x="526" y="9975"/>
                  </a:cubicBezTo>
                  <a:cubicBezTo>
                    <a:pt x="594" y="9997"/>
                    <a:pt x="686" y="10020"/>
                    <a:pt x="754" y="10020"/>
                  </a:cubicBezTo>
                  <a:cubicBezTo>
                    <a:pt x="800" y="10020"/>
                    <a:pt x="823" y="10043"/>
                    <a:pt x="845" y="10043"/>
                  </a:cubicBezTo>
                  <a:cubicBezTo>
                    <a:pt x="982" y="10043"/>
                    <a:pt x="1119" y="9997"/>
                    <a:pt x="1233" y="9975"/>
                  </a:cubicBezTo>
                  <a:lnTo>
                    <a:pt x="1279" y="9975"/>
                  </a:lnTo>
                  <a:cubicBezTo>
                    <a:pt x="1325" y="9952"/>
                    <a:pt x="1393" y="9929"/>
                    <a:pt x="1462" y="9929"/>
                  </a:cubicBezTo>
                  <a:cubicBezTo>
                    <a:pt x="1507" y="9906"/>
                    <a:pt x="1553" y="9883"/>
                    <a:pt x="1599" y="9838"/>
                  </a:cubicBezTo>
                  <a:cubicBezTo>
                    <a:pt x="1599" y="9838"/>
                    <a:pt x="1622" y="9815"/>
                    <a:pt x="1622" y="9792"/>
                  </a:cubicBezTo>
                  <a:lnTo>
                    <a:pt x="1690" y="9769"/>
                  </a:lnTo>
                  <a:cubicBezTo>
                    <a:pt x="1827" y="9724"/>
                    <a:pt x="1964" y="9678"/>
                    <a:pt x="2101" y="9632"/>
                  </a:cubicBezTo>
                  <a:cubicBezTo>
                    <a:pt x="2352" y="9518"/>
                    <a:pt x="2580" y="9404"/>
                    <a:pt x="2786" y="9267"/>
                  </a:cubicBezTo>
                  <a:lnTo>
                    <a:pt x="2786" y="9290"/>
                  </a:lnTo>
                  <a:cubicBezTo>
                    <a:pt x="2968" y="9176"/>
                    <a:pt x="3128" y="9084"/>
                    <a:pt x="3242" y="8993"/>
                  </a:cubicBezTo>
                  <a:cubicBezTo>
                    <a:pt x="3379" y="8902"/>
                    <a:pt x="3516" y="8811"/>
                    <a:pt x="3653" y="8719"/>
                  </a:cubicBezTo>
                  <a:cubicBezTo>
                    <a:pt x="3790" y="8628"/>
                    <a:pt x="3927" y="8537"/>
                    <a:pt x="4064" y="8423"/>
                  </a:cubicBezTo>
                  <a:lnTo>
                    <a:pt x="4087" y="8400"/>
                  </a:lnTo>
                  <a:lnTo>
                    <a:pt x="4201" y="8331"/>
                  </a:lnTo>
                  <a:cubicBezTo>
                    <a:pt x="4292" y="8263"/>
                    <a:pt x="4406" y="8171"/>
                    <a:pt x="4520" y="8103"/>
                  </a:cubicBezTo>
                  <a:cubicBezTo>
                    <a:pt x="4589" y="8034"/>
                    <a:pt x="4657" y="7989"/>
                    <a:pt x="4726" y="7943"/>
                  </a:cubicBezTo>
                  <a:cubicBezTo>
                    <a:pt x="4794" y="7875"/>
                    <a:pt x="4863" y="7829"/>
                    <a:pt x="4954" y="7761"/>
                  </a:cubicBezTo>
                  <a:cubicBezTo>
                    <a:pt x="5068" y="7669"/>
                    <a:pt x="5182" y="7555"/>
                    <a:pt x="5296" y="7441"/>
                  </a:cubicBezTo>
                  <a:lnTo>
                    <a:pt x="5319" y="7418"/>
                  </a:lnTo>
                  <a:cubicBezTo>
                    <a:pt x="5365" y="7395"/>
                    <a:pt x="5388" y="7373"/>
                    <a:pt x="5433" y="7327"/>
                  </a:cubicBezTo>
                  <a:cubicBezTo>
                    <a:pt x="5456" y="7304"/>
                    <a:pt x="5502" y="7281"/>
                    <a:pt x="5525" y="7236"/>
                  </a:cubicBezTo>
                  <a:lnTo>
                    <a:pt x="5639" y="7144"/>
                  </a:lnTo>
                  <a:lnTo>
                    <a:pt x="5730" y="7053"/>
                  </a:lnTo>
                  <a:lnTo>
                    <a:pt x="5821" y="6962"/>
                  </a:lnTo>
                  <a:cubicBezTo>
                    <a:pt x="5936" y="6893"/>
                    <a:pt x="6027" y="6802"/>
                    <a:pt x="6118" y="6711"/>
                  </a:cubicBezTo>
                  <a:cubicBezTo>
                    <a:pt x="6278" y="6574"/>
                    <a:pt x="6438" y="6437"/>
                    <a:pt x="6575" y="6277"/>
                  </a:cubicBezTo>
                  <a:cubicBezTo>
                    <a:pt x="6643" y="6208"/>
                    <a:pt x="6712" y="6163"/>
                    <a:pt x="6780" y="6094"/>
                  </a:cubicBezTo>
                  <a:cubicBezTo>
                    <a:pt x="6871" y="6003"/>
                    <a:pt x="6963" y="5935"/>
                    <a:pt x="7054" y="5843"/>
                  </a:cubicBezTo>
                  <a:lnTo>
                    <a:pt x="7077" y="5820"/>
                  </a:lnTo>
                  <a:lnTo>
                    <a:pt x="7122" y="5775"/>
                  </a:lnTo>
                  <a:lnTo>
                    <a:pt x="7168" y="5729"/>
                  </a:lnTo>
                  <a:cubicBezTo>
                    <a:pt x="7191" y="5706"/>
                    <a:pt x="7214" y="5683"/>
                    <a:pt x="7237" y="5661"/>
                  </a:cubicBezTo>
                  <a:lnTo>
                    <a:pt x="7259" y="5638"/>
                  </a:lnTo>
                  <a:lnTo>
                    <a:pt x="7282" y="5592"/>
                  </a:lnTo>
                  <a:lnTo>
                    <a:pt x="7328" y="5547"/>
                  </a:lnTo>
                  <a:cubicBezTo>
                    <a:pt x="7396" y="5478"/>
                    <a:pt x="7465" y="5410"/>
                    <a:pt x="7533" y="5318"/>
                  </a:cubicBezTo>
                  <a:lnTo>
                    <a:pt x="7670" y="5181"/>
                  </a:lnTo>
                  <a:lnTo>
                    <a:pt x="7830" y="5022"/>
                  </a:lnTo>
                  <a:cubicBezTo>
                    <a:pt x="7898" y="4930"/>
                    <a:pt x="7967" y="4862"/>
                    <a:pt x="8058" y="4770"/>
                  </a:cubicBezTo>
                  <a:cubicBezTo>
                    <a:pt x="8150" y="4656"/>
                    <a:pt x="8264" y="4519"/>
                    <a:pt x="8378" y="4360"/>
                  </a:cubicBezTo>
                  <a:lnTo>
                    <a:pt x="8423" y="4291"/>
                  </a:lnTo>
                  <a:cubicBezTo>
                    <a:pt x="8515" y="4177"/>
                    <a:pt x="8606" y="4040"/>
                    <a:pt x="8697" y="3903"/>
                  </a:cubicBezTo>
                  <a:cubicBezTo>
                    <a:pt x="8789" y="3766"/>
                    <a:pt x="8880" y="3606"/>
                    <a:pt x="8971" y="3469"/>
                  </a:cubicBezTo>
                  <a:cubicBezTo>
                    <a:pt x="9017" y="3424"/>
                    <a:pt x="9040" y="3378"/>
                    <a:pt x="9085" y="3332"/>
                  </a:cubicBezTo>
                  <a:lnTo>
                    <a:pt x="9131" y="3241"/>
                  </a:lnTo>
                  <a:cubicBezTo>
                    <a:pt x="9177" y="3173"/>
                    <a:pt x="9245" y="3081"/>
                    <a:pt x="9291" y="3013"/>
                  </a:cubicBezTo>
                  <a:cubicBezTo>
                    <a:pt x="9382" y="2853"/>
                    <a:pt x="9473" y="2693"/>
                    <a:pt x="9565" y="2511"/>
                  </a:cubicBezTo>
                  <a:cubicBezTo>
                    <a:pt x="9588" y="2442"/>
                    <a:pt x="9633" y="2374"/>
                    <a:pt x="9656" y="2328"/>
                  </a:cubicBezTo>
                  <a:cubicBezTo>
                    <a:pt x="9702" y="2237"/>
                    <a:pt x="9747" y="2146"/>
                    <a:pt x="9770" y="2077"/>
                  </a:cubicBezTo>
                  <a:cubicBezTo>
                    <a:pt x="9793" y="1986"/>
                    <a:pt x="9816" y="1895"/>
                    <a:pt x="9861" y="1803"/>
                  </a:cubicBezTo>
                  <a:cubicBezTo>
                    <a:pt x="9861" y="1758"/>
                    <a:pt x="9884" y="1712"/>
                    <a:pt x="9907" y="1666"/>
                  </a:cubicBezTo>
                  <a:lnTo>
                    <a:pt x="9953" y="1552"/>
                  </a:lnTo>
                  <a:cubicBezTo>
                    <a:pt x="9976" y="1461"/>
                    <a:pt x="10021" y="1347"/>
                    <a:pt x="10044" y="1255"/>
                  </a:cubicBezTo>
                  <a:cubicBezTo>
                    <a:pt x="10044" y="1210"/>
                    <a:pt x="10044" y="1164"/>
                    <a:pt x="10044" y="1118"/>
                  </a:cubicBezTo>
                  <a:lnTo>
                    <a:pt x="10044" y="1050"/>
                  </a:lnTo>
                  <a:lnTo>
                    <a:pt x="10067" y="1004"/>
                  </a:lnTo>
                  <a:cubicBezTo>
                    <a:pt x="10067" y="936"/>
                    <a:pt x="10067" y="867"/>
                    <a:pt x="10067" y="822"/>
                  </a:cubicBezTo>
                  <a:cubicBezTo>
                    <a:pt x="10067" y="753"/>
                    <a:pt x="10044" y="685"/>
                    <a:pt x="10044" y="639"/>
                  </a:cubicBezTo>
                  <a:lnTo>
                    <a:pt x="10044" y="593"/>
                  </a:lnTo>
                  <a:cubicBezTo>
                    <a:pt x="10021" y="548"/>
                    <a:pt x="9998" y="479"/>
                    <a:pt x="9976" y="411"/>
                  </a:cubicBezTo>
                  <a:cubicBezTo>
                    <a:pt x="9976" y="365"/>
                    <a:pt x="9953" y="320"/>
                    <a:pt x="9930" y="274"/>
                  </a:cubicBezTo>
                  <a:lnTo>
                    <a:pt x="9907" y="251"/>
                  </a:lnTo>
                  <a:cubicBezTo>
                    <a:pt x="9884" y="205"/>
                    <a:pt x="9861" y="183"/>
                    <a:pt x="9816" y="160"/>
                  </a:cubicBezTo>
                  <a:cubicBezTo>
                    <a:pt x="9816" y="91"/>
                    <a:pt x="9770" y="23"/>
                    <a:pt x="97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15"/>
            <p:cNvSpPr/>
            <p:nvPr/>
          </p:nvSpPr>
          <p:spPr>
            <a:xfrm>
              <a:off x="7131350" y="834325"/>
              <a:ext cx="96475" cy="112225"/>
            </a:xfrm>
            <a:custGeom>
              <a:avLst/>
              <a:gdLst/>
              <a:ahLst/>
              <a:cxnLst/>
              <a:rect l="l" t="t" r="r" b="b"/>
              <a:pathLst>
                <a:path w="3859" h="4489" extrusionOk="0">
                  <a:moveTo>
                    <a:pt x="343" y="0"/>
                  </a:moveTo>
                  <a:cubicBezTo>
                    <a:pt x="297" y="23"/>
                    <a:pt x="275" y="23"/>
                    <a:pt x="252" y="46"/>
                  </a:cubicBezTo>
                  <a:cubicBezTo>
                    <a:pt x="214" y="21"/>
                    <a:pt x="177" y="2"/>
                    <a:pt x="139" y="2"/>
                  </a:cubicBezTo>
                  <a:cubicBezTo>
                    <a:pt x="108" y="2"/>
                    <a:pt x="77" y="15"/>
                    <a:pt x="46" y="46"/>
                  </a:cubicBezTo>
                  <a:cubicBezTo>
                    <a:pt x="1" y="91"/>
                    <a:pt x="1" y="183"/>
                    <a:pt x="46" y="228"/>
                  </a:cubicBezTo>
                  <a:cubicBezTo>
                    <a:pt x="92" y="274"/>
                    <a:pt x="115" y="297"/>
                    <a:pt x="160" y="342"/>
                  </a:cubicBezTo>
                  <a:cubicBezTo>
                    <a:pt x="229" y="434"/>
                    <a:pt x="275" y="571"/>
                    <a:pt x="366" y="685"/>
                  </a:cubicBezTo>
                  <a:cubicBezTo>
                    <a:pt x="434" y="799"/>
                    <a:pt x="526" y="890"/>
                    <a:pt x="594" y="1004"/>
                  </a:cubicBezTo>
                  <a:cubicBezTo>
                    <a:pt x="663" y="1118"/>
                    <a:pt x="754" y="1233"/>
                    <a:pt x="845" y="1347"/>
                  </a:cubicBezTo>
                  <a:cubicBezTo>
                    <a:pt x="937" y="1461"/>
                    <a:pt x="1028" y="1598"/>
                    <a:pt x="1119" y="1712"/>
                  </a:cubicBezTo>
                  <a:lnTo>
                    <a:pt x="1096" y="1666"/>
                  </a:lnTo>
                  <a:lnTo>
                    <a:pt x="1096" y="1666"/>
                  </a:lnTo>
                  <a:cubicBezTo>
                    <a:pt x="1325" y="1963"/>
                    <a:pt x="1553" y="2237"/>
                    <a:pt x="1804" y="2511"/>
                  </a:cubicBezTo>
                  <a:cubicBezTo>
                    <a:pt x="1918" y="2648"/>
                    <a:pt x="2032" y="2785"/>
                    <a:pt x="2146" y="2899"/>
                  </a:cubicBezTo>
                  <a:cubicBezTo>
                    <a:pt x="2260" y="3036"/>
                    <a:pt x="2375" y="3173"/>
                    <a:pt x="2511" y="3310"/>
                  </a:cubicBezTo>
                  <a:cubicBezTo>
                    <a:pt x="2557" y="3378"/>
                    <a:pt x="2626" y="3424"/>
                    <a:pt x="2671" y="3492"/>
                  </a:cubicBezTo>
                  <a:cubicBezTo>
                    <a:pt x="2740" y="3561"/>
                    <a:pt x="2785" y="3652"/>
                    <a:pt x="2854" y="3721"/>
                  </a:cubicBezTo>
                  <a:cubicBezTo>
                    <a:pt x="2945" y="3835"/>
                    <a:pt x="3059" y="3949"/>
                    <a:pt x="3151" y="4063"/>
                  </a:cubicBezTo>
                  <a:cubicBezTo>
                    <a:pt x="3173" y="4086"/>
                    <a:pt x="3196" y="4131"/>
                    <a:pt x="3219" y="4154"/>
                  </a:cubicBezTo>
                  <a:cubicBezTo>
                    <a:pt x="3265" y="4200"/>
                    <a:pt x="3288" y="4246"/>
                    <a:pt x="3310" y="4268"/>
                  </a:cubicBezTo>
                  <a:cubicBezTo>
                    <a:pt x="3333" y="4291"/>
                    <a:pt x="3333" y="4291"/>
                    <a:pt x="3356" y="4314"/>
                  </a:cubicBezTo>
                  <a:cubicBezTo>
                    <a:pt x="3356" y="4337"/>
                    <a:pt x="3379" y="4337"/>
                    <a:pt x="3379" y="4360"/>
                  </a:cubicBezTo>
                  <a:cubicBezTo>
                    <a:pt x="3402" y="4382"/>
                    <a:pt x="3425" y="4405"/>
                    <a:pt x="3425" y="4428"/>
                  </a:cubicBezTo>
                  <a:cubicBezTo>
                    <a:pt x="3473" y="4465"/>
                    <a:pt x="3535" y="4488"/>
                    <a:pt x="3593" y="4488"/>
                  </a:cubicBezTo>
                  <a:cubicBezTo>
                    <a:pt x="3643" y="4488"/>
                    <a:pt x="3689" y="4471"/>
                    <a:pt x="3721" y="4428"/>
                  </a:cubicBezTo>
                  <a:cubicBezTo>
                    <a:pt x="3813" y="4337"/>
                    <a:pt x="3813" y="4223"/>
                    <a:pt x="3813" y="4109"/>
                  </a:cubicBezTo>
                  <a:cubicBezTo>
                    <a:pt x="3813" y="4131"/>
                    <a:pt x="3813" y="4154"/>
                    <a:pt x="3813" y="4154"/>
                  </a:cubicBezTo>
                  <a:cubicBezTo>
                    <a:pt x="3835" y="4063"/>
                    <a:pt x="3835" y="3972"/>
                    <a:pt x="3835" y="3858"/>
                  </a:cubicBezTo>
                  <a:cubicBezTo>
                    <a:pt x="3835" y="3789"/>
                    <a:pt x="3858" y="3698"/>
                    <a:pt x="3835" y="3629"/>
                  </a:cubicBezTo>
                  <a:cubicBezTo>
                    <a:pt x="3835" y="3538"/>
                    <a:pt x="3835" y="3447"/>
                    <a:pt x="3813" y="3355"/>
                  </a:cubicBezTo>
                  <a:cubicBezTo>
                    <a:pt x="3813" y="3264"/>
                    <a:pt x="3790" y="3173"/>
                    <a:pt x="3790" y="3081"/>
                  </a:cubicBezTo>
                  <a:cubicBezTo>
                    <a:pt x="3767" y="2990"/>
                    <a:pt x="3744" y="2899"/>
                    <a:pt x="3744" y="2830"/>
                  </a:cubicBezTo>
                  <a:cubicBezTo>
                    <a:pt x="3721" y="2785"/>
                    <a:pt x="3721" y="2739"/>
                    <a:pt x="3698" y="2693"/>
                  </a:cubicBezTo>
                  <a:cubicBezTo>
                    <a:pt x="3698" y="2693"/>
                    <a:pt x="3698" y="2671"/>
                    <a:pt x="3676" y="2671"/>
                  </a:cubicBezTo>
                  <a:cubicBezTo>
                    <a:pt x="3653" y="2648"/>
                    <a:pt x="3653" y="2625"/>
                    <a:pt x="3630" y="2602"/>
                  </a:cubicBezTo>
                  <a:cubicBezTo>
                    <a:pt x="3630" y="2579"/>
                    <a:pt x="3630" y="2579"/>
                    <a:pt x="3630" y="2556"/>
                  </a:cubicBezTo>
                  <a:lnTo>
                    <a:pt x="3630" y="2534"/>
                  </a:lnTo>
                  <a:cubicBezTo>
                    <a:pt x="3607" y="2465"/>
                    <a:pt x="3607" y="2420"/>
                    <a:pt x="3584" y="2374"/>
                  </a:cubicBezTo>
                  <a:cubicBezTo>
                    <a:pt x="3561" y="2328"/>
                    <a:pt x="3539" y="2283"/>
                    <a:pt x="3516" y="2214"/>
                  </a:cubicBezTo>
                  <a:cubicBezTo>
                    <a:pt x="3447" y="2054"/>
                    <a:pt x="3333" y="1895"/>
                    <a:pt x="3242" y="1758"/>
                  </a:cubicBezTo>
                  <a:cubicBezTo>
                    <a:pt x="3196" y="1666"/>
                    <a:pt x="3128" y="1575"/>
                    <a:pt x="3082" y="1507"/>
                  </a:cubicBezTo>
                  <a:cubicBezTo>
                    <a:pt x="3014" y="1392"/>
                    <a:pt x="2945" y="1301"/>
                    <a:pt x="2877" y="1233"/>
                  </a:cubicBezTo>
                  <a:cubicBezTo>
                    <a:pt x="2808" y="1141"/>
                    <a:pt x="2717" y="1050"/>
                    <a:pt x="2626" y="982"/>
                  </a:cubicBezTo>
                  <a:lnTo>
                    <a:pt x="2580" y="959"/>
                  </a:lnTo>
                  <a:lnTo>
                    <a:pt x="2489" y="867"/>
                  </a:lnTo>
                  <a:lnTo>
                    <a:pt x="2443" y="822"/>
                  </a:lnTo>
                  <a:cubicBezTo>
                    <a:pt x="2375" y="776"/>
                    <a:pt x="2329" y="730"/>
                    <a:pt x="2260" y="685"/>
                  </a:cubicBezTo>
                  <a:lnTo>
                    <a:pt x="2238" y="685"/>
                  </a:lnTo>
                  <a:lnTo>
                    <a:pt x="2192" y="639"/>
                  </a:lnTo>
                  <a:lnTo>
                    <a:pt x="2146" y="593"/>
                  </a:lnTo>
                  <a:cubicBezTo>
                    <a:pt x="2101" y="571"/>
                    <a:pt x="2055" y="571"/>
                    <a:pt x="2032" y="548"/>
                  </a:cubicBezTo>
                  <a:cubicBezTo>
                    <a:pt x="2009" y="525"/>
                    <a:pt x="1987" y="502"/>
                    <a:pt x="1941" y="479"/>
                  </a:cubicBezTo>
                  <a:cubicBezTo>
                    <a:pt x="1918" y="479"/>
                    <a:pt x="1872" y="457"/>
                    <a:pt x="1850" y="434"/>
                  </a:cubicBezTo>
                  <a:cubicBezTo>
                    <a:pt x="1827" y="411"/>
                    <a:pt x="1827" y="411"/>
                    <a:pt x="1804" y="388"/>
                  </a:cubicBezTo>
                  <a:cubicBezTo>
                    <a:pt x="1781" y="365"/>
                    <a:pt x="1735" y="365"/>
                    <a:pt x="1713" y="342"/>
                  </a:cubicBezTo>
                  <a:cubicBezTo>
                    <a:pt x="1553" y="274"/>
                    <a:pt x="1416" y="228"/>
                    <a:pt x="1256" y="183"/>
                  </a:cubicBezTo>
                  <a:cubicBezTo>
                    <a:pt x="1188" y="160"/>
                    <a:pt x="1119" y="137"/>
                    <a:pt x="1051" y="114"/>
                  </a:cubicBezTo>
                  <a:cubicBezTo>
                    <a:pt x="959" y="114"/>
                    <a:pt x="891" y="91"/>
                    <a:pt x="800" y="91"/>
                  </a:cubicBezTo>
                  <a:cubicBezTo>
                    <a:pt x="731" y="69"/>
                    <a:pt x="663" y="46"/>
                    <a:pt x="571" y="46"/>
                  </a:cubicBezTo>
                  <a:cubicBezTo>
                    <a:pt x="549" y="23"/>
                    <a:pt x="526" y="23"/>
                    <a:pt x="480" y="23"/>
                  </a:cubicBezTo>
                  <a:cubicBezTo>
                    <a:pt x="480" y="23"/>
                    <a:pt x="480" y="0"/>
                    <a:pt x="4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15"/>
            <p:cNvSpPr/>
            <p:nvPr/>
          </p:nvSpPr>
          <p:spPr>
            <a:xfrm>
              <a:off x="6604650" y="1271425"/>
              <a:ext cx="93625" cy="91325"/>
            </a:xfrm>
            <a:custGeom>
              <a:avLst/>
              <a:gdLst/>
              <a:ahLst/>
              <a:cxnLst/>
              <a:rect l="l" t="t" r="r" b="b"/>
              <a:pathLst>
                <a:path w="3745" h="3653" extrusionOk="0">
                  <a:moveTo>
                    <a:pt x="1622" y="0"/>
                  </a:moveTo>
                  <a:cubicBezTo>
                    <a:pt x="1576" y="0"/>
                    <a:pt x="1530" y="23"/>
                    <a:pt x="1507" y="69"/>
                  </a:cubicBezTo>
                  <a:cubicBezTo>
                    <a:pt x="1439" y="160"/>
                    <a:pt x="1370" y="251"/>
                    <a:pt x="1302" y="343"/>
                  </a:cubicBezTo>
                  <a:lnTo>
                    <a:pt x="1325" y="320"/>
                  </a:lnTo>
                  <a:lnTo>
                    <a:pt x="1325" y="320"/>
                  </a:lnTo>
                  <a:cubicBezTo>
                    <a:pt x="1279" y="388"/>
                    <a:pt x="1211" y="457"/>
                    <a:pt x="1165" y="548"/>
                  </a:cubicBezTo>
                  <a:cubicBezTo>
                    <a:pt x="1119" y="639"/>
                    <a:pt x="1051" y="708"/>
                    <a:pt x="1005" y="776"/>
                  </a:cubicBezTo>
                  <a:lnTo>
                    <a:pt x="960" y="845"/>
                  </a:lnTo>
                  <a:cubicBezTo>
                    <a:pt x="914" y="890"/>
                    <a:pt x="891" y="959"/>
                    <a:pt x="845" y="1005"/>
                  </a:cubicBezTo>
                  <a:cubicBezTo>
                    <a:pt x="800" y="1073"/>
                    <a:pt x="754" y="1141"/>
                    <a:pt x="731" y="1210"/>
                  </a:cubicBezTo>
                  <a:lnTo>
                    <a:pt x="640" y="1347"/>
                  </a:lnTo>
                  <a:cubicBezTo>
                    <a:pt x="572" y="1461"/>
                    <a:pt x="503" y="1552"/>
                    <a:pt x="435" y="1666"/>
                  </a:cubicBezTo>
                  <a:cubicBezTo>
                    <a:pt x="389" y="1758"/>
                    <a:pt x="343" y="1826"/>
                    <a:pt x="298" y="1918"/>
                  </a:cubicBezTo>
                  <a:cubicBezTo>
                    <a:pt x="275" y="1986"/>
                    <a:pt x="229" y="2054"/>
                    <a:pt x="184" y="2123"/>
                  </a:cubicBezTo>
                  <a:cubicBezTo>
                    <a:pt x="115" y="2237"/>
                    <a:pt x="69" y="2328"/>
                    <a:pt x="24" y="2420"/>
                  </a:cubicBezTo>
                  <a:cubicBezTo>
                    <a:pt x="1" y="2488"/>
                    <a:pt x="1" y="2557"/>
                    <a:pt x="24" y="2625"/>
                  </a:cubicBezTo>
                  <a:cubicBezTo>
                    <a:pt x="24" y="2671"/>
                    <a:pt x="47" y="2739"/>
                    <a:pt x="69" y="2785"/>
                  </a:cubicBezTo>
                  <a:lnTo>
                    <a:pt x="92" y="2808"/>
                  </a:lnTo>
                  <a:cubicBezTo>
                    <a:pt x="138" y="2876"/>
                    <a:pt x="184" y="2967"/>
                    <a:pt x="252" y="3036"/>
                  </a:cubicBezTo>
                  <a:cubicBezTo>
                    <a:pt x="298" y="3082"/>
                    <a:pt x="321" y="3127"/>
                    <a:pt x="343" y="3150"/>
                  </a:cubicBezTo>
                  <a:lnTo>
                    <a:pt x="412" y="3219"/>
                  </a:lnTo>
                  <a:cubicBezTo>
                    <a:pt x="480" y="3287"/>
                    <a:pt x="526" y="3356"/>
                    <a:pt x="594" y="3424"/>
                  </a:cubicBezTo>
                  <a:cubicBezTo>
                    <a:pt x="640" y="3470"/>
                    <a:pt x="686" y="3515"/>
                    <a:pt x="754" y="3561"/>
                  </a:cubicBezTo>
                  <a:cubicBezTo>
                    <a:pt x="777" y="3584"/>
                    <a:pt x="800" y="3607"/>
                    <a:pt x="823" y="3607"/>
                  </a:cubicBezTo>
                  <a:cubicBezTo>
                    <a:pt x="891" y="3629"/>
                    <a:pt x="914" y="3629"/>
                    <a:pt x="960" y="3629"/>
                  </a:cubicBezTo>
                  <a:cubicBezTo>
                    <a:pt x="960" y="3629"/>
                    <a:pt x="982" y="3652"/>
                    <a:pt x="982" y="3652"/>
                  </a:cubicBezTo>
                  <a:cubicBezTo>
                    <a:pt x="1005" y="3652"/>
                    <a:pt x="1005" y="3652"/>
                    <a:pt x="1005" y="3629"/>
                  </a:cubicBezTo>
                  <a:lnTo>
                    <a:pt x="1142" y="3629"/>
                  </a:lnTo>
                  <a:cubicBezTo>
                    <a:pt x="1165" y="3629"/>
                    <a:pt x="1211" y="3607"/>
                    <a:pt x="1256" y="3607"/>
                  </a:cubicBezTo>
                  <a:cubicBezTo>
                    <a:pt x="1302" y="3584"/>
                    <a:pt x="1348" y="3584"/>
                    <a:pt x="1393" y="3561"/>
                  </a:cubicBezTo>
                  <a:lnTo>
                    <a:pt x="1416" y="3538"/>
                  </a:lnTo>
                  <a:cubicBezTo>
                    <a:pt x="1462" y="3515"/>
                    <a:pt x="1507" y="3492"/>
                    <a:pt x="1530" y="3492"/>
                  </a:cubicBezTo>
                  <a:cubicBezTo>
                    <a:pt x="1576" y="3470"/>
                    <a:pt x="1622" y="3447"/>
                    <a:pt x="1644" y="3424"/>
                  </a:cubicBezTo>
                  <a:cubicBezTo>
                    <a:pt x="1713" y="3401"/>
                    <a:pt x="1758" y="3378"/>
                    <a:pt x="1827" y="3356"/>
                  </a:cubicBezTo>
                  <a:cubicBezTo>
                    <a:pt x="1873" y="3333"/>
                    <a:pt x="1918" y="3310"/>
                    <a:pt x="1964" y="3310"/>
                  </a:cubicBezTo>
                  <a:cubicBezTo>
                    <a:pt x="1964" y="3287"/>
                    <a:pt x="1987" y="3287"/>
                    <a:pt x="2010" y="3287"/>
                  </a:cubicBezTo>
                  <a:cubicBezTo>
                    <a:pt x="2055" y="3264"/>
                    <a:pt x="2101" y="3241"/>
                    <a:pt x="2147" y="3241"/>
                  </a:cubicBezTo>
                  <a:lnTo>
                    <a:pt x="2169" y="3219"/>
                  </a:lnTo>
                  <a:cubicBezTo>
                    <a:pt x="2261" y="3196"/>
                    <a:pt x="2329" y="3173"/>
                    <a:pt x="2398" y="3150"/>
                  </a:cubicBezTo>
                  <a:cubicBezTo>
                    <a:pt x="2466" y="3127"/>
                    <a:pt x="2535" y="3104"/>
                    <a:pt x="2580" y="3082"/>
                  </a:cubicBezTo>
                  <a:cubicBezTo>
                    <a:pt x="2649" y="3082"/>
                    <a:pt x="2694" y="3059"/>
                    <a:pt x="2763" y="3036"/>
                  </a:cubicBezTo>
                  <a:lnTo>
                    <a:pt x="2786" y="3013"/>
                  </a:lnTo>
                  <a:cubicBezTo>
                    <a:pt x="2808" y="3013"/>
                    <a:pt x="2854" y="2990"/>
                    <a:pt x="2877" y="2990"/>
                  </a:cubicBezTo>
                  <a:cubicBezTo>
                    <a:pt x="2923" y="2967"/>
                    <a:pt x="2968" y="2945"/>
                    <a:pt x="3037" y="2945"/>
                  </a:cubicBezTo>
                  <a:lnTo>
                    <a:pt x="3105" y="2899"/>
                  </a:lnTo>
                  <a:lnTo>
                    <a:pt x="3174" y="2876"/>
                  </a:lnTo>
                  <a:lnTo>
                    <a:pt x="3242" y="2853"/>
                  </a:lnTo>
                  <a:cubicBezTo>
                    <a:pt x="3265" y="2853"/>
                    <a:pt x="3311" y="2831"/>
                    <a:pt x="3356" y="2808"/>
                  </a:cubicBezTo>
                  <a:cubicBezTo>
                    <a:pt x="3402" y="2808"/>
                    <a:pt x="3425" y="2785"/>
                    <a:pt x="3470" y="2762"/>
                  </a:cubicBezTo>
                  <a:cubicBezTo>
                    <a:pt x="3493" y="2762"/>
                    <a:pt x="3516" y="2762"/>
                    <a:pt x="3539" y="2739"/>
                  </a:cubicBezTo>
                  <a:lnTo>
                    <a:pt x="3585" y="2739"/>
                  </a:lnTo>
                  <a:cubicBezTo>
                    <a:pt x="3630" y="2716"/>
                    <a:pt x="3676" y="2694"/>
                    <a:pt x="3699" y="2648"/>
                  </a:cubicBezTo>
                  <a:cubicBezTo>
                    <a:pt x="3744" y="2602"/>
                    <a:pt x="3744" y="2534"/>
                    <a:pt x="3721" y="2488"/>
                  </a:cubicBezTo>
                  <a:cubicBezTo>
                    <a:pt x="3721" y="2420"/>
                    <a:pt x="3653" y="2374"/>
                    <a:pt x="3607" y="2306"/>
                  </a:cubicBezTo>
                  <a:lnTo>
                    <a:pt x="3539" y="2237"/>
                  </a:lnTo>
                  <a:lnTo>
                    <a:pt x="3493" y="2169"/>
                  </a:lnTo>
                  <a:lnTo>
                    <a:pt x="3425" y="2123"/>
                  </a:lnTo>
                  <a:cubicBezTo>
                    <a:pt x="3356" y="2054"/>
                    <a:pt x="3288" y="1963"/>
                    <a:pt x="3196" y="1895"/>
                  </a:cubicBezTo>
                  <a:cubicBezTo>
                    <a:pt x="3105" y="1803"/>
                    <a:pt x="3014" y="1712"/>
                    <a:pt x="2923" y="1621"/>
                  </a:cubicBezTo>
                  <a:cubicBezTo>
                    <a:pt x="2900" y="1552"/>
                    <a:pt x="2854" y="1507"/>
                    <a:pt x="2808" y="1438"/>
                  </a:cubicBezTo>
                  <a:lnTo>
                    <a:pt x="2763" y="1393"/>
                  </a:lnTo>
                  <a:cubicBezTo>
                    <a:pt x="2740" y="1347"/>
                    <a:pt x="2718" y="1325"/>
                    <a:pt x="2673" y="1280"/>
                  </a:cubicBezTo>
                  <a:lnTo>
                    <a:pt x="2673" y="1280"/>
                  </a:lnTo>
                  <a:lnTo>
                    <a:pt x="2694" y="1301"/>
                  </a:lnTo>
                  <a:cubicBezTo>
                    <a:pt x="2626" y="1210"/>
                    <a:pt x="2557" y="1141"/>
                    <a:pt x="2512" y="1050"/>
                  </a:cubicBezTo>
                  <a:cubicBezTo>
                    <a:pt x="2443" y="982"/>
                    <a:pt x="2398" y="913"/>
                    <a:pt x="2352" y="845"/>
                  </a:cubicBezTo>
                  <a:cubicBezTo>
                    <a:pt x="2306" y="799"/>
                    <a:pt x="2261" y="731"/>
                    <a:pt x="2192" y="662"/>
                  </a:cubicBezTo>
                  <a:cubicBezTo>
                    <a:pt x="2147" y="594"/>
                    <a:pt x="2101" y="525"/>
                    <a:pt x="2032" y="480"/>
                  </a:cubicBezTo>
                  <a:cubicBezTo>
                    <a:pt x="2010" y="434"/>
                    <a:pt x="2010" y="411"/>
                    <a:pt x="1987" y="365"/>
                  </a:cubicBezTo>
                  <a:lnTo>
                    <a:pt x="1941" y="320"/>
                  </a:lnTo>
                  <a:lnTo>
                    <a:pt x="1941" y="297"/>
                  </a:lnTo>
                  <a:cubicBezTo>
                    <a:pt x="1918" y="274"/>
                    <a:pt x="1918" y="251"/>
                    <a:pt x="1895" y="228"/>
                  </a:cubicBezTo>
                  <a:cubicBezTo>
                    <a:pt x="1873" y="206"/>
                    <a:pt x="1850" y="160"/>
                    <a:pt x="1827" y="137"/>
                  </a:cubicBezTo>
                  <a:cubicBezTo>
                    <a:pt x="1804" y="137"/>
                    <a:pt x="1781" y="114"/>
                    <a:pt x="1758" y="91"/>
                  </a:cubicBezTo>
                  <a:cubicBezTo>
                    <a:pt x="1736" y="69"/>
                    <a:pt x="1736" y="69"/>
                    <a:pt x="1713" y="46"/>
                  </a:cubicBezTo>
                  <a:cubicBezTo>
                    <a:pt x="1690" y="46"/>
                    <a:pt x="1690" y="23"/>
                    <a:pt x="1667" y="23"/>
                  </a:cubicBezTo>
                  <a:cubicBezTo>
                    <a:pt x="1644" y="0"/>
                    <a:pt x="1644" y="0"/>
                    <a:pt x="16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15"/>
            <p:cNvSpPr/>
            <p:nvPr/>
          </p:nvSpPr>
          <p:spPr>
            <a:xfrm>
              <a:off x="7174725" y="817200"/>
              <a:ext cx="87900" cy="85050"/>
            </a:xfrm>
            <a:custGeom>
              <a:avLst/>
              <a:gdLst/>
              <a:ahLst/>
              <a:cxnLst/>
              <a:rect l="l" t="t" r="r" b="b"/>
              <a:pathLst>
                <a:path w="3516" h="3402" extrusionOk="0">
                  <a:moveTo>
                    <a:pt x="1918" y="0"/>
                  </a:moveTo>
                  <a:cubicBezTo>
                    <a:pt x="1826" y="0"/>
                    <a:pt x="1758" y="0"/>
                    <a:pt x="1690" y="23"/>
                  </a:cubicBezTo>
                  <a:lnTo>
                    <a:pt x="1644" y="23"/>
                  </a:lnTo>
                  <a:cubicBezTo>
                    <a:pt x="1553" y="46"/>
                    <a:pt x="1484" y="46"/>
                    <a:pt x="1393" y="69"/>
                  </a:cubicBezTo>
                  <a:cubicBezTo>
                    <a:pt x="1301" y="92"/>
                    <a:pt x="1210" y="114"/>
                    <a:pt x="1142" y="137"/>
                  </a:cubicBezTo>
                  <a:cubicBezTo>
                    <a:pt x="1073" y="183"/>
                    <a:pt x="982" y="229"/>
                    <a:pt x="913" y="251"/>
                  </a:cubicBezTo>
                  <a:lnTo>
                    <a:pt x="868" y="297"/>
                  </a:lnTo>
                  <a:cubicBezTo>
                    <a:pt x="776" y="343"/>
                    <a:pt x="685" y="388"/>
                    <a:pt x="617" y="434"/>
                  </a:cubicBezTo>
                  <a:cubicBezTo>
                    <a:pt x="571" y="457"/>
                    <a:pt x="503" y="502"/>
                    <a:pt x="457" y="525"/>
                  </a:cubicBezTo>
                  <a:lnTo>
                    <a:pt x="388" y="571"/>
                  </a:lnTo>
                  <a:cubicBezTo>
                    <a:pt x="343" y="617"/>
                    <a:pt x="297" y="639"/>
                    <a:pt x="252" y="685"/>
                  </a:cubicBezTo>
                  <a:lnTo>
                    <a:pt x="229" y="685"/>
                  </a:lnTo>
                  <a:cubicBezTo>
                    <a:pt x="160" y="754"/>
                    <a:pt x="92" y="799"/>
                    <a:pt x="69" y="868"/>
                  </a:cubicBezTo>
                  <a:cubicBezTo>
                    <a:pt x="46" y="890"/>
                    <a:pt x="0" y="936"/>
                    <a:pt x="23" y="1005"/>
                  </a:cubicBezTo>
                  <a:cubicBezTo>
                    <a:pt x="46" y="1027"/>
                    <a:pt x="46" y="1050"/>
                    <a:pt x="69" y="1073"/>
                  </a:cubicBezTo>
                  <a:cubicBezTo>
                    <a:pt x="92" y="1096"/>
                    <a:pt x="92" y="1096"/>
                    <a:pt x="115" y="1119"/>
                  </a:cubicBezTo>
                  <a:cubicBezTo>
                    <a:pt x="137" y="1142"/>
                    <a:pt x="183" y="1164"/>
                    <a:pt x="206" y="1164"/>
                  </a:cubicBezTo>
                  <a:cubicBezTo>
                    <a:pt x="252" y="1187"/>
                    <a:pt x="274" y="1210"/>
                    <a:pt x="297" y="1233"/>
                  </a:cubicBezTo>
                  <a:cubicBezTo>
                    <a:pt x="320" y="1256"/>
                    <a:pt x="366" y="1256"/>
                    <a:pt x="411" y="1278"/>
                  </a:cubicBezTo>
                  <a:lnTo>
                    <a:pt x="457" y="1324"/>
                  </a:lnTo>
                  <a:lnTo>
                    <a:pt x="503" y="1370"/>
                  </a:lnTo>
                  <a:lnTo>
                    <a:pt x="525" y="1370"/>
                  </a:lnTo>
                  <a:cubicBezTo>
                    <a:pt x="594" y="1415"/>
                    <a:pt x="640" y="1461"/>
                    <a:pt x="708" y="1507"/>
                  </a:cubicBezTo>
                  <a:lnTo>
                    <a:pt x="754" y="1552"/>
                  </a:lnTo>
                  <a:lnTo>
                    <a:pt x="845" y="1644"/>
                  </a:lnTo>
                  <a:lnTo>
                    <a:pt x="891" y="1667"/>
                  </a:lnTo>
                  <a:cubicBezTo>
                    <a:pt x="982" y="1735"/>
                    <a:pt x="1073" y="1826"/>
                    <a:pt x="1142" y="1918"/>
                  </a:cubicBezTo>
                  <a:cubicBezTo>
                    <a:pt x="1210" y="1986"/>
                    <a:pt x="1279" y="2077"/>
                    <a:pt x="1347" y="2192"/>
                  </a:cubicBezTo>
                  <a:cubicBezTo>
                    <a:pt x="1393" y="2260"/>
                    <a:pt x="1461" y="2351"/>
                    <a:pt x="1507" y="2443"/>
                  </a:cubicBezTo>
                  <a:cubicBezTo>
                    <a:pt x="1598" y="2580"/>
                    <a:pt x="1712" y="2739"/>
                    <a:pt x="1781" y="2899"/>
                  </a:cubicBezTo>
                  <a:cubicBezTo>
                    <a:pt x="1804" y="2968"/>
                    <a:pt x="1826" y="3013"/>
                    <a:pt x="1849" y="3059"/>
                  </a:cubicBezTo>
                  <a:cubicBezTo>
                    <a:pt x="1872" y="3105"/>
                    <a:pt x="1872" y="3150"/>
                    <a:pt x="1895" y="3219"/>
                  </a:cubicBezTo>
                  <a:lnTo>
                    <a:pt x="1895" y="3241"/>
                  </a:lnTo>
                  <a:cubicBezTo>
                    <a:pt x="1895" y="3264"/>
                    <a:pt x="1895" y="3264"/>
                    <a:pt x="1895" y="3287"/>
                  </a:cubicBezTo>
                  <a:cubicBezTo>
                    <a:pt x="1918" y="3310"/>
                    <a:pt x="1918" y="3333"/>
                    <a:pt x="1941" y="3356"/>
                  </a:cubicBezTo>
                  <a:cubicBezTo>
                    <a:pt x="1963" y="3378"/>
                    <a:pt x="2009" y="3401"/>
                    <a:pt x="2055" y="3401"/>
                  </a:cubicBezTo>
                  <a:cubicBezTo>
                    <a:pt x="2169" y="3378"/>
                    <a:pt x="2237" y="3333"/>
                    <a:pt x="2306" y="3264"/>
                  </a:cubicBezTo>
                  <a:lnTo>
                    <a:pt x="2329" y="3241"/>
                  </a:lnTo>
                  <a:lnTo>
                    <a:pt x="2374" y="3196"/>
                  </a:lnTo>
                  <a:cubicBezTo>
                    <a:pt x="2443" y="3150"/>
                    <a:pt x="2488" y="3127"/>
                    <a:pt x="2534" y="3082"/>
                  </a:cubicBezTo>
                  <a:cubicBezTo>
                    <a:pt x="2625" y="3013"/>
                    <a:pt x="2694" y="2945"/>
                    <a:pt x="2762" y="2876"/>
                  </a:cubicBezTo>
                  <a:lnTo>
                    <a:pt x="2785" y="2853"/>
                  </a:lnTo>
                  <a:cubicBezTo>
                    <a:pt x="2854" y="2785"/>
                    <a:pt x="2899" y="2739"/>
                    <a:pt x="2945" y="2694"/>
                  </a:cubicBezTo>
                  <a:cubicBezTo>
                    <a:pt x="2968" y="2648"/>
                    <a:pt x="2991" y="2625"/>
                    <a:pt x="3036" y="2602"/>
                  </a:cubicBezTo>
                  <a:cubicBezTo>
                    <a:pt x="3036" y="2580"/>
                    <a:pt x="3059" y="2534"/>
                    <a:pt x="3082" y="2511"/>
                  </a:cubicBezTo>
                  <a:cubicBezTo>
                    <a:pt x="3150" y="2443"/>
                    <a:pt x="3196" y="2351"/>
                    <a:pt x="3242" y="2260"/>
                  </a:cubicBezTo>
                  <a:cubicBezTo>
                    <a:pt x="3287" y="2214"/>
                    <a:pt x="3310" y="2192"/>
                    <a:pt x="3333" y="2146"/>
                  </a:cubicBezTo>
                  <a:cubicBezTo>
                    <a:pt x="3333" y="2123"/>
                    <a:pt x="3356" y="2100"/>
                    <a:pt x="3356" y="2077"/>
                  </a:cubicBezTo>
                  <a:cubicBezTo>
                    <a:pt x="3379" y="2055"/>
                    <a:pt x="3379" y="2009"/>
                    <a:pt x="3401" y="1986"/>
                  </a:cubicBezTo>
                  <a:lnTo>
                    <a:pt x="3401" y="1963"/>
                  </a:lnTo>
                  <a:cubicBezTo>
                    <a:pt x="3424" y="1940"/>
                    <a:pt x="3424" y="1895"/>
                    <a:pt x="3424" y="1872"/>
                  </a:cubicBezTo>
                  <a:lnTo>
                    <a:pt x="3447" y="1826"/>
                  </a:lnTo>
                  <a:lnTo>
                    <a:pt x="3470" y="1712"/>
                  </a:lnTo>
                  <a:lnTo>
                    <a:pt x="3493" y="1667"/>
                  </a:lnTo>
                  <a:cubicBezTo>
                    <a:pt x="3493" y="1598"/>
                    <a:pt x="3516" y="1530"/>
                    <a:pt x="3516" y="1461"/>
                  </a:cubicBezTo>
                  <a:cubicBezTo>
                    <a:pt x="3516" y="1415"/>
                    <a:pt x="3516" y="1393"/>
                    <a:pt x="3516" y="1347"/>
                  </a:cubicBezTo>
                  <a:cubicBezTo>
                    <a:pt x="3493" y="1256"/>
                    <a:pt x="3470" y="1164"/>
                    <a:pt x="3447" y="1073"/>
                  </a:cubicBezTo>
                  <a:cubicBezTo>
                    <a:pt x="3447" y="1005"/>
                    <a:pt x="3401" y="913"/>
                    <a:pt x="3356" y="822"/>
                  </a:cubicBezTo>
                  <a:cubicBezTo>
                    <a:pt x="3310" y="754"/>
                    <a:pt x="3264" y="685"/>
                    <a:pt x="3196" y="617"/>
                  </a:cubicBezTo>
                  <a:cubicBezTo>
                    <a:pt x="3150" y="594"/>
                    <a:pt x="3127" y="548"/>
                    <a:pt x="3082" y="525"/>
                  </a:cubicBezTo>
                  <a:lnTo>
                    <a:pt x="3036" y="502"/>
                  </a:lnTo>
                  <a:cubicBezTo>
                    <a:pt x="3013" y="480"/>
                    <a:pt x="2968" y="434"/>
                    <a:pt x="2945" y="411"/>
                  </a:cubicBezTo>
                  <a:lnTo>
                    <a:pt x="2876" y="343"/>
                  </a:lnTo>
                  <a:cubicBezTo>
                    <a:pt x="2808" y="297"/>
                    <a:pt x="2739" y="251"/>
                    <a:pt x="2648" y="206"/>
                  </a:cubicBezTo>
                  <a:cubicBezTo>
                    <a:pt x="2580" y="160"/>
                    <a:pt x="2488" y="137"/>
                    <a:pt x="2443" y="114"/>
                  </a:cubicBezTo>
                  <a:cubicBezTo>
                    <a:pt x="2351" y="92"/>
                    <a:pt x="2283" y="46"/>
                    <a:pt x="2192" y="23"/>
                  </a:cubicBezTo>
                  <a:cubicBezTo>
                    <a:pt x="2123" y="0"/>
                    <a:pt x="2009" y="0"/>
                    <a:pt x="19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15"/>
            <p:cNvSpPr/>
            <p:nvPr/>
          </p:nvSpPr>
          <p:spPr>
            <a:xfrm>
              <a:off x="6876850" y="972400"/>
              <a:ext cx="170075" cy="192325"/>
            </a:xfrm>
            <a:custGeom>
              <a:avLst/>
              <a:gdLst/>
              <a:ahLst/>
              <a:cxnLst/>
              <a:rect l="l" t="t" r="r" b="b"/>
              <a:pathLst>
                <a:path w="6803" h="7693" extrusionOk="0">
                  <a:moveTo>
                    <a:pt x="1256" y="1"/>
                  </a:moveTo>
                  <a:cubicBezTo>
                    <a:pt x="1233" y="1"/>
                    <a:pt x="1188" y="24"/>
                    <a:pt x="1165" y="46"/>
                  </a:cubicBezTo>
                  <a:cubicBezTo>
                    <a:pt x="1142" y="69"/>
                    <a:pt x="1119" y="92"/>
                    <a:pt x="1119" y="92"/>
                  </a:cubicBezTo>
                  <a:cubicBezTo>
                    <a:pt x="1073" y="115"/>
                    <a:pt x="1051" y="138"/>
                    <a:pt x="1028" y="161"/>
                  </a:cubicBezTo>
                  <a:cubicBezTo>
                    <a:pt x="982" y="183"/>
                    <a:pt x="936" y="206"/>
                    <a:pt x="891" y="229"/>
                  </a:cubicBezTo>
                  <a:cubicBezTo>
                    <a:pt x="868" y="275"/>
                    <a:pt x="845" y="297"/>
                    <a:pt x="800" y="320"/>
                  </a:cubicBezTo>
                  <a:cubicBezTo>
                    <a:pt x="777" y="320"/>
                    <a:pt x="754" y="343"/>
                    <a:pt x="708" y="366"/>
                  </a:cubicBezTo>
                  <a:lnTo>
                    <a:pt x="663" y="412"/>
                  </a:lnTo>
                  <a:lnTo>
                    <a:pt x="617" y="457"/>
                  </a:lnTo>
                  <a:cubicBezTo>
                    <a:pt x="548" y="480"/>
                    <a:pt x="503" y="526"/>
                    <a:pt x="457" y="549"/>
                  </a:cubicBezTo>
                  <a:cubicBezTo>
                    <a:pt x="389" y="594"/>
                    <a:pt x="343" y="640"/>
                    <a:pt x="297" y="686"/>
                  </a:cubicBezTo>
                  <a:lnTo>
                    <a:pt x="252" y="731"/>
                  </a:lnTo>
                  <a:cubicBezTo>
                    <a:pt x="229" y="754"/>
                    <a:pt x="206" y="777"/>
                    <a:pt x="183" y="777"/>
                  </a:cubicBezTo>
                  <a:lnTo>
                    <a:pt x="183" y="800"/>
                  </a:lnTo>
                  <a:lnTo>
                    <a:pt x="160" y="800"/>
                  </a:lnTo>
                  <a:lnTo>
                    <a:pt x="115" y="845"/>
                  </a:lnTo>
                  <a:cubicBezTo>
                    <a:pt x="46" y="914"/>
                    <a:pt x="1" y="982"/>
                    <a:pt x="23" y="1051"/>
                  </a:cubicBezTo>
                  <a:cubicBezTo>
                    <a:pt x="1" y="1096"/>
                    <a:pt x="1" y="1142"/>
                    <a:pt x="23" y="1165"/>
                  </a:cubicBezTo>
                  <a:lnTo>
                    <a:pt x="46" y="1233"/>
                  </a:lnTo>
                  <a:lnTo>
                    <a:pt x="92" y="1302"/>
                  </a:lnTo>
                  <a:cubicBezTo>
                    <a:pt x="92" y="1302"/>
                    <a:pt x="115" y="1325"/>
                    <a:pt x="115" y="1347"/>
                  </a:cubicBezTo>
                  <a:lnTo>
                    <a:pt x="138" y="1393"/>
                  </a:lnTo>
                  <a:lnTo>
                    <a:pt x="206" y="1530"/>
                  </a:lnTo>
                  <a:lnTo>
                    <a:pt x="297" y="1667"/>
                  </a:lnTo>
                  <a:cubicBezTo>
                    <a:pt x="343" y="1758"/>
                    <a:pt x="389" y="1850"/>
                    <a:pt x="434" y="1964"/>
                  </a:cubicBezTo>
                  <a:cubicBezTo>
                    <a:pt x="480" y="2009"/>
                    <a:pt x="503" y="2078"/>
                    <a:pt x="526" y="2146"/>
                  </a:cubicBezTo>
                  <a:cubicBezTo>
                    <a:pt x="594" y="2260"/>
                    <a:pt x="663" y="2352"/>
                    <a:pt x="754" y="2489"/>
                  </a:cubicBezTo>
                  <a:lnTo>
                    <a:pt x="800" y="2557"/>
                  </a:lnTo>
                  <a:cubicBezTo>
                    <a:pt x="868" y="2671"/>
                    <a:pt x="936" y="2763"/>
                    <a:pt x="1028" y="2854"/>
                  </a:cubicBezTo>
                  <a:lnTo>
                    <a:pt x="1119" y="2991"/>
                  </a:lnTo>
                  <a:cubicBezTo>
                    <a:pt x="1233" y="3151"/>
                    <a:pt x="1324" y="3265"/>
                    <a:pt x="1439" y="3402"/>
                  </a:cubicBezTo>
                  <a:lnTo>
                    <a:pt x="1461" y="3425"/>
                  </a:lnTo>
                  <a:lnTo>
                    <a:pt x="1484" y="3470"/>
                  </a:lnTo>
                  <a:lnTo>
                    <a:pt x="1621" y="3653"/>
                  </a:lnTo>
                  <a:lnTo>
                    <a:pt x="1690" y="3721"/>
                  </a:lnTo>
                  <a:lnTo>
                    <a:pt x="1804" y="3858"/>
                  </a:lnTo>
                  <a:lnTo>
                    <a:pt x="1895" y="3995"/>
                  </a:lnTo>
                  <a:lnTo>
                    <a:pt x="1941" y="4041"/>
                  </a:lnTo>
                  <a:cubicBezTo>
                    <a:pt x="2123" y="4269"/>
                    <a:pt x="2306" y="4497"/>
                    <a:pt x="2489" y="4703"/>
                  </a:cubicBezTo>
                  <a:lnTo>
                    <a:pt x="2580" y="4817"/>
                  </a:lnTo>
                  <a:lnTo>
                    <a:pt x="2671" y="4908"/>
                  </a:lnTo>
                  <a:cubicBezTo>
                    <a:pt x="2831" y="5091"/>
                    <a:pt x="3014" y="5296"/>
                    <a:pt x="3173" y="5524"/>
                  </a:cubicBezTo>
                  <a:cubicBezTo>
                    <a:pt x="3242" y="5593"/>
                    <a:pt x="3287" y="5661"/>
                    <a:pt x="3356" y="5730"/>
                  </a:cubicBezTo>
                  <a:lnTo>
                    <a:pt x="3447" y="5821"/>
                  </a:lnTo>
                  <a:lnTo>
                    <a:pt x="3493" y="5890"/>
                  </a:lnTo>
                  <a:lnTo>
                    <a:pt x="3516" y="5935"/>
                  </a:lnTo>
                  <a:cubicBezTo>
                    <a:pt x="3630" y="6049"/>
                    <a:pt x="3744" y="6186"/>
                    <a:pt x="3881" y="6323"/>
                  </a:cubicBezTo>
                  <a:lnTo>
                    <a:pt x="4155" y="6597"/>
                  </a:lnTo>
                  <a:cubicBezTo>
                    <a:pt x="4315" y="6757"/>
                    <a:pt x="4474" y="6917"/>
                    <a:pt x="4634" y="7099"/>
                  </a:cubicBezTo>
                  <a:cubicBezTo>
                    <a:pt x="4748" y="7214"/>
                    <a:pt x="4862" y="7305"/>
                    <a:pt x="4977" y="7419"/>
                  </a:cubicBezTo>
                  <a:cubicBezTo>
                    <a:pt x="4999" y="7465"/>
                    <a:pt x="5045" y="7510"/>
                    <a:pt x="5091" y="7533"/>
                  </a:cubicBezTo>
                  <a:cubicBezTo>
                    <a:pt x="5113" y="7556"/>
                    <a:pt x="5136" y="7579"/>
                    <a:pt x="5159" y="7602"/>
                  </a:cubicBezTo>
                  <a:cubicBezTo>
                    <a:pt x="5205" y="7624"/>
                    <a:pt x="5228" y="7647"/>
                    <a:pt x="5273" y="7670"/>
                  </a:cubicBezTo>
                  <a:cubicBezTo>
                    <a:pt x="5296" y="7670"/>
                    <a:pt x="5319" y="7693"/>
                    <a:pt x="5342" y="7693"/>
                  </a:cubicBezTo>
                  <a:cubicBezTo>
                    <a:pt x="5365" y="7693"/>
                    <a:pt x="5387" y="7670"/>
                    <a:pt x="5433" y="7670"/>
                  </a:cubicBezTo>
                  <a:lnTo>
                    <a:pt x="5456" y="7647"/>
                  </a:lnTo>
                  <a:cubicBezTo>
                    <a:pt x="5456" y="7647"/>
                    <a:pt x="5479" y="7624"/>
                    <a:pt x="5502" y="7602"/>
                  </a:cubicBezTo>
                  <a:lnTo>
                    <a:pt x="5524" y="7579"/>
                  </a:lnTo>
                  <a:cubicBezTo>
                    <a:pt x="5547" y="7556"/>
                    <a:pt x="5593" y="7533"/>
                    <a:pt x="5616" y="7510"/>
                  </a:cubicBezTo>
                  <a:cubicBezTo>
                    <a:pt x="5661" y="7487"/>
                    <a:pt x="5707" y="7487"/>
                    <a:pt x="5753" y="7487"/>
                  </a:cubicBezTo>
                  <a:lnTo>
                    <a:pt x="5775" y="7465"/>
                  </a:lnTo>
                  <a:cubicBezTo>
                    <a:pt x="5798" y="7465"/>
                    <a:pt x="5821" y="7442"/>
                    <a:pt x="5821" y="7442"/>
                  </a:cubicBezTo>
                  <a:cubicBezTo>
                    <a:pt x="5867" y="7396"/>
                    <a:pt x="5867" y="7373"/>
                    <a:pt x="5890" y="7373"/>
                  </a:cubicBezTo>
                  <a:lnTo>
                    <a:pt x="5935" y="7328"/>
                  </a:lnTo>
                  <a:cubicBezTo>
                    <a:pt x="6004" y="7282"/>
                    <a:pt x="6049" y="7236"/>
                    <a:pt x="6095" y="7191"/>
                  </a:cubicBezTo>
                  <a:cubicBezTo>
                    <a:pt x="6118" y="7191"/>
                    <a:pt x="6141" y="7168"/>
                    <a:pt x="6141" y="7168"/>
                  </a:cubicBezTo>
                  <a:lnTo>
                    <a:pt x="6163" y="7145"/>
                  </a:lnTo>
                  <a:lnTo>
                    <a:pt x="6209" y="7099"/>
                  </a:lnTo>
                  <a:lnTo>
                    <a:pt x="6255" y="7077"/>
                  </a:lnTo>
                  <a:lnTo>
                    <a:pt x="6278" y="7054"/>
                  </a:lnTo>
                  <a:lnTo>
                    <a:pt x="6300" y="7031"/>
                  </a:lnTo>
                  <a:lnTo>
                    <a:pt x="6346" y="7008"/>
                  </a:lnTo>
                  <a:cubicBezTo>
                    <a:pt x="6415" y="6940"/>
                    <a:pt x="6483" y="6894"/>
                    <a:pt x="6551" y="6871"/>
                  </a:cubicBezTo>
                  <a:cubicBezTo>
                    <a:pt x="6620" y="6848"/>
                    <a:pt x="6666" y="6826"/>
                    <a:pt x="6711" y="6780"/>
                  </a:cubicBezTo>
                  <a:cubicBezTo>
                    <a:pt x="6803" y="6711"/>
                    <a:pt x="6803" y="6574"/>
                    <a:pt x="6734" y="6506"/>
                  </a:cubicBezTo>
                  <a:cubicBezTo>
                    <a:pt x="6711" y="6460"/>
                    <a:pt x="6666" y="6415"/>
                    <a:pt x="6620" y="6369"/>
                  </a:cubicBezTo>
                  <a:cubicBezTo>
                    <a:pt x="6529" y="6278"/>
                    <a:pt x="6415" y="6186"/>
                    <a:pt x="6323" y="6118"/>
                  </a:cubicBezTo>
                  <a:lnTo>
                    <a:pt x="6255" y="6049"/>
                  </a:lnTo>
                  <a:cubicBezTo>
                    <a:pt x="6141" y="5958"/>
                    <a:pt x="6004" y="5844"/>
                    <a:pt x="5890" y="5730"/>
                  </a:cubicBezTo>
                  <a:cubicBezTo>
                    <a:pt x="5821" y="5661"/>
                    <a:pt x="5753" y="5593"/>
                    <a:pt x="5684" y="5547"/>
                  </a:cubicBezTo>
                  <a:cubicBezTo>
                    <a:pt x="5638" y="5479"/>
                    <a:pt x="5547" y="5410"/>
                    <a:pt x="5479" y="5319"/>
                  </a:cubicBezTo>
                  <a:cubicBezTo>
                    <a:pt x="5456" y="5296"/>
                    <a:pt x="5433" y="5273"/>
                    <a:pt x="5410" y="5273"/>
                  </a:cubicBezTo>
                  <a:lnTo>
                    <a:pt x="5342" y="5205"/>
                  </a:lnTo>
                  <a:lnTo>
                    <a:pt x="5273" y="5159"/>
                  </a:lnTo>
                  <a:cubicBezTo>
                    <a:pt x="5205" y="5068"/>
                    <a:pt x="5136" y="4999"/>
                    <a:pt x="5068" y="4931"/>
                  </a:cubicBezTo>
                  <a:lnTo>
                    <a:pt x="5022" y="4885"/>
                  </a:lnTo>
                  <a:lnTo>
                    <a:pt x="4862" y="4703"/>
                  </a:lnTo>
                  <a:cubicBezTo>
                    <a:pt x="4566" y="4406"/>
                    <a:pt x="4292" y="4086"/>
                    <a:pt x="4041" y="3767"/>
                  </a:cubicBezTo>
                  <a:cubicBezTo>
                    <a:pt x="3835" y="3516"/>
                    <a:pt x="3653" y="3310"/>
                    <a:pt x="3516" y="3105"/>
                  </a:cubicBezTo>
                  <a:lnTo>
                    <a:pt x="3516" y="3151"/>
                  </a:lnTo>
                  <a:lnTo>
                    <a:pt x="3447" y="3037"/>
                  </a:lnTo>
                  <a:cubicBezTo>
                    <a:pt x="3356" y="2922"/>
                    <a:pt x="3287" y="2785"/>
                    <a:pt x="3196" y="2671"/>
                  </a:cubicBezTo>
                  <a:lnTo>
                    <a:pt x="3173" y="2626"/>
                  </a:lnTo>
                  <a:lnTo>
                    <a:pt x="3151" y="2580"/>
                  </a:lnTo>
                  <a:lnTo>
                    <a:pt x="3036" y="2420"/>
                  </a:lnTo>
                  <a:cubicBezTo>
                    <a:pt x="3014" y="2375"/>
                    <a:pt x="2968" y="2352"/>
                    <a:pt x="2922" y="2352"/>
                  </a:cubicBezTo>
                  <a:cubicBezTo>
                    <a:pt x="2762" y="2146"/>
                    <a:pt x="2603" y="1941"/>
                    <a:pt x="2466" y="1735"/>
                  </a:cubicBezTo>
                  <a:lnTo>
                    <a:pt x="2374" y="1621"/>
                  </a:lnTo>
                  <a:cubicBezTo>
                    <a:pt x="2306" y="1507"/>
                    <a:pt x="2215" y="1416"/>
                    <a:pt x="2146" y="1302"/>
                  </a:cubicBezTo>
                  <a:cubicBezTo>
                    <a:pt x="2055" y="1165"/>
                    <a:pt x="1964" y="1028"/>
                    <a:pt x="1872" y="868"/>
                  </a:cubicBezTo>
                  <a:cubicBezTo>
                    <a:pt x="1827" y="800"/>
                    <a:pt x="1781" y="731"/>
                    <a:pt x="1758" y="663"/>
                  </a:cubicBezTo>
                  <a:lnTo>
                    <a:pt x="1735" y="617"/>
                  </a:lnTo>
                  <a:lnTo>
                    <a:pt x="1713" y="594"/>
                  </a:lnTo>
                  <a:cubicBezTo>
                    <a:pt x="1690" y="549"/>
                    <a:pt x="1667" y="503"/>
                    <a:pt x="1644" y="457"/>
                  </a:cubicBezTo>
                  <a:lnTo>
                    <a:pt x="1598" y="412"/>
                  </a:lnTo>
                  <a:lnTo>
                    <a:pt x="1598" y="389"/>
                  </a:lnTo>
                  <a:lnTo>
                    <a:pt x="1576" y="366"/>
                  </a:lnTo>
                  <a:cubicBezTo>
                    <a:pt x="1553" y="320"/>
                    <a:pt x="1553" y="297"/>
                    <a:pt x="1530" y="252"/>
                  </a:cubicBezTo>
                  <a:cubicBezTo>
                    <a:pt x="1461" y="161"/>
                    <a:pt x="1416" y="115"/>
                    <a:pt x="1370" y="46"/>
                  </a:cubicBezTo>
                  <a:cubicBezTo>
                    <a:pt x="1324" y="24"/>
                    <a:pt x="1302" y="1"/>
                    <a:pt x="12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15"/>
            <p:cNvSpPr/>
            <p:nvPr/>
          </p:nvSpPr>
          <p:spPr>
            <a:xfrm>
              <a:off x="6909375" y="834325"/>
              <a:ext cx="228850" cy="152650"/>
            </a:xfrm>
            <a:custGeom>
              <a:avLst/>
              <a:gdLst/>
              <a:ahLst/>
              <a:cxnLst/>
              <a:rect l="l" t="t" r="r" b="b"/>
              <a:pathLst>
                <a:path w="9154" h="6106" extrusionOk="0">
                  <a:moveTo>
                    <a:pt x="7510" y="936"/>
                  </a:moveTo>
                  <a:cubicBezTo>
                    <a:pt x="7442" y="982"/>
                    <a:pt x="7373" y="1004"/>
                    <a:pt x="7328" y="1027"/>
                  </a:cubicBezTo>
                  <a:cubicBezTo>
                    <a:pt x="7191" y="1096"/>
                    <a:pt x="7054" y="1164"/>
                    <a:pt x="6917" y="1233"/>
                  </a:cubicBezTo>
                  <a:cubicBezTo>
                    <a:pt x="6917" y="1210"/>
                    <a:pt x="6917" y="1210"/>
                    <a:pt x="6917" y="1210"/>
                  </a:cubicBezTo>
                  <a:cubicBezTo>
                    <a:pt x="7031" y="1164"/>
                    <a:pt x="7122" y="1118"/>
                    <a:pt x="7236" y="1050"/>
                  </a:cubicBezTo>
                  <a:cubicBezTo>
                    <a:pt x="7328" y="1027"/>
                    <a:pt x="7419" y="982"/>
                    <a:pt x="7487" y="936"/>
                  </a:cubicBezTo>
                  <a:close/>
                  <a:moveTo>
                    <a:pt x="8400" y="0"/>
                  </a:moveTo>
                  <a:cubicBezTo>
                    <a:pt x="8378" y="0"/>
                    <a:pt x="8332" y="23"/>
                    <a:pt x="8286" y="23"/>
                  </a:cubicBezTo>
                  <a:cubicBezTo>
                    <a:pt x="8195" y="23"/>
                    <a:pt x="8081" y="46"/>
                    <a:pt x="7990" y="69"/>
                  </a:cubicBezTo>
                  <a:lnTo>
                    <a:pt x="7944" y="69"/>
                  </a:lnTo>
                  <a:cubicBezTo>
                    <a:pt x="7738" y="114"/>
                    <a:pt x="7533" y="183"/>
                    <a:pt x="7350" y="274"/>
                  </a:cubicBezTo>
                  <a:cubicBezTo>
                    <a:pt x="7259" y="297"/>
                    <a:pt x="7168" y="342"/>
                    <a:pt x="7099" y="365"/>
                  </a:cubicBezTo>
                  <a:cubicBezTo>
                    <a:pt x="7031" y="388"/>
                    <a:pt x="6985" y="411"/>
                    <a:pt x="6940" y="434"/>
                  </a:cubicBezTo>
                  <a:cubicBezTo>
                    <a:pt x="6848" y="457"/>
                    <a:pt x="6757" y="502"/>
                    <a:pt x="6666" y="525"/>
                  </a:cubicBezTo>
                  <a:cubicBezTo>
                    <a:pt x="6620" y="548"/>
                    <a:pt x="6574" y="571"/>
                    <a:pt x="6529" y="593"/>
                  </a:cubicBezTo>
                  <a:cubicBezTo>
                    <a:pt x="6483" y="616"/>
                    <a:pt x="6437" y="616"/>
                    <a:pt x="6392" y="639"/>
                  </a:cubicBezTo>
                  <a:cubicBezTo>
                    <a:pt x="6300" y="685"/>
                    <a:pt x="6186" y="730"/>
                    <a:pt x="6095" y="776"/>
                  </a:cubicBezTo>
                  <a:cubicBezTo>
                    <a:pt x="5981" y="845"/>
                    <a:pt x="5890" y="913"/>
                    <a:pt x="5775" y="959"/>
                  </a:cubicBezTo>
                  <a:cubicBezTo>
                    <a:pt x="5684" y="1004"/>
                    <a:pt x="5593" y="1073"/>
                    <a:pt x="5524" y="1118"/>
                  </a:cubicBezTo>
                  <a:cubicBezTo>
                    <a:pt x="5433" y="1164"/>
                    <a:pt x="5365" y="1210"/>
                    <a:pt x="5296" y="1278"/>
                  </a:cubicBezTo>
                  <a:cubicBezTo>
                    <a:pt x="5250" y="1301"/>
                    <a:pt x="5228" y="1347"/>
                    <a:pt x="5205" y="1392"/>
                  </a:cubicBezTo>
                  <a:cubicBezTo>
                    <a:pt x="5114" y="1438"/>
                    <a:pt x="5022" y="1507"/>
                    <a:pt x="4931" y="1552"/>
                  </a:cubicBezTo>
                  <a:cubicBezTo>
                    <a:pt x="4748" y="1643"/>
                    <a:pt x="4589" y="1758"/>
                    <a:pt x="4429" y="1872"/>
                  </a:cubicBezTo>
                  <a:cubicBezTo>
                    <a:pt x="4269" y="1963"/>
                    <a:pt x="4109" y="2054"/>
                    <a:pt x="3949" y="2168"/>
                  </a:cubicBezTo>
                  <a:cubicBezTo>
                    <a:pt x="3881" y="2214"/>
                    <a:pt x="3812" y="2260"/>
                    <a:pt x="3744" y="2305"/>
                  </a:cubicBezTo>
                  <a:cubicBezTo>
                    <a:pt x="3653" y="2374"/>
                    <a:pt x="3561" y="2442"/>
                    <a:pt x="3493" y="2511"/>
                  </a:cubicBezTo>
                  <a:cubicBezTo>
                    <a:pt x="3470" y="2534"/>
                    <a:pt x="3470" y="2556"/>
                    <a:pt x="3470" y="2579"/>
                  </a:cubicBezTo>
                  <a:cubicBezTo>
                    <a:pt x="3333" y="2671"/>
                    <a:pt x="3196" y="2762"/>
                    <a:pt x="3059" y="2853"/>
                  </a:cubicBezTo>
                  <a:cubicBezTo>
                    <a:pt x="2877" y="2990"/>
                    <a:pt x="2717" y="3104"/>
                    <a:pt x="2557" y="3241"/>
                  </a:cubicBezTo>
                  <a:cubicBezTo>
                    <a:pt x="2374" y="3378"/>
                    <a:pt x="2215" y="3515"/>
                    <a:pt x="2055" y="3652"/>
                  </a:cubicBezTo>
                  <a:cubicBezTo>
                    <a:pt x="1895" y="3789"/>
                    <a:pt x="1735" y="3926"/>
                    <a:pt x="1576" y="4063"/>
                  </a:cubicBezTo>
                  <a:cubicBezTo>
                    <a:pt x="1530" y="4086"/>
                    <a:pt x="1507" y="4131"/>
                    <a:pt x="1507" y="4154"/>
                  </a:cubicBezTo>
                  <a:cubicBezTo>
                    <a:pt x="1370" y="4268"/>
                    <a:pt x="1233" y="4360"/>
                    <a:pt x="1096" y="4474"/>
                  </a:cubicBezTo>
                  <a:cubicBezTo>
                    <a:pt x="937" y="4611"/>
                    <a:pt x="777" y="4748"/>
                    <a:pt x="617" y="4885"/>
                  </a:cubicBezTo>
                  <a:cubicBezTo>
                    <a:pt x="526" y="4953"/>
                    <a:pt x="457" y="5022"/>
                    <a:pt x="389" y="5090"/>
                  </a:cubicBezTo>
                  <a:cubicBezTo>
                    <a:pt x="343" y="5113"/>
                    <a:pt x="297" y="5159"/>
                    <a:pt x="275" y="5181"/>
                  </a:cubicBezTo>
                  <a:cubicBezTo>
                    <a:pt x="183" y="5250"/>
                    <a:pt x="115" y="5318"/>
                    <a:pt x="46" y="5410"/>
                  </a:cubicBezTo>
                  <a:cubicBezTo>
                    <a:pt x="23" y="5432"/>
                    <a:pt x="1" y="5478"/>
                    <a:pt x="1" y="5524"/>
                  </a:cubicBezTo>
                  <a:cubicBezTo>
                    <a:pt x="1" y="5547"/>
                    <a:pt x="1" y="5615"/>
                    <a:pt x="23" y="5638"/>
                  </a:cubicBezTo>
                  <a:cubicBezTo>
                    <a:pt x="23" y="5684"/>
                    <a:pt x="46" y="5706"/>
                    <a:pt x="69" y="5752"/>
                  </a:cubicBezTo>
                  <a:cubicBezTo>
                    <a:pt x="92" y="5775"/>
                    <a:pt x="115" y="5820"/>
                    <a:pt x="138" y="5843"/>
                  </a:cubicBezTo>
                  <a:cubicBezTo>
                    <a:pt x="160" y="5889"/>
                    <a:pt x="183" y="5935"/>
                    <a:pt x="206" y="5980"/>
                  </a:cubicBezTo>
                  <a:cubicBezTo>
                    <a:pt x="229" y="6026"/>
                    <a:pt x="252" y="6049"/>
                    <a:pt x="275" y="6072"/>
                  </a:cubicBezTo>
                  <a:cubicBezTo>
                    <a:pt x="320" y="6094"/>
                    <a:pt x="366" y="6106"/>
                    <a:pt x="409" y="6106"/>
                  </a:cubicBezTo>
                  <a:cubicBezTo>
                    <a:pt x="451" y="6106"/>
                    <a:pt x="491" y="6094"/>
                    <a:pt x="526" y="6072"/>
                  </a:cubicBezTo>
                  <a:cubicBezTo>
                    <a:pt x="594" y="6026"/>
                    <a:pt x="640" y="5980"/>
                    <a:pt x="708" y="5912"/>
                  </a:cubicBezTo>
                  <a:cubicBezTo>
                    <a:pt x="822" y="5798"/>
                    <a:pt x="959" y="5684"/>
                    <a:pt x="1096" y="5569"/>
                  </a:cubicBezTo>
                  <a:cubicBezTo>
                    <a:pt x="1233" y="5455"/>
                    <a:pt x="1370" y="5318"/>
                    <a:pt x="1530" y="5204"/>
                  </a:cubicBezTo>
                  <a:cubicBezTo>
                    <a:pt x="1598" y="5136"/>
                    <a:pt x="1690" y="5090"/>
                    <a:pt x="1758" y="5022"/>
                  </a:cubicBezTo>
                  <a:cubicBezTo>
                    <a:pt x="1827" y="4953"/>
                    <a:pt x="1895" y="4907"/>
                    <a:pt x="1964" y="4839"/>
                  </a:cubicBezTo>
                  <a:cubicBezTo>
                    <a:pt x="2055" y="4793"/>
                    <a:pt x="2123" y="4725"/>
                    <a:pt x="2192" y="4679"/>
                  </a:cubicBezTo>
                  <a:cubicBezTo>
                    <a:pt x="2260" y="4611"/>
                    <a:pt x="2352" y="4565"/>
                    <a:pt x="2420" y="4497"/>
                  </a:cubicBezTo>
                  <a:cubicBezTo>
                    <a:pt x="2740" y="4246"/>
                    <a:pt x="3059" y="4017"/>
                    <a:pt x="3402" y="3766"/>
                  </a:cubicBezTo>
                  <a:cubicBezTo>
                    <a:pt x="3470" y="3721"/>
                    <a:pt x="3561" y="3652"/>
                    <a:pt x="3653" y="3584"/>
                  </a:cubicBezTo>
                  <a:cubicBezTo>
                    <a:pt x="3721" y="3538"/>
                    <a:pt x="3812" y="3469"/>
                    <a:pt x="3904" y="3424"/>
                  </a:cubicBezTo>
                  <a:cubicBezTo>
                    <a:pt x="4041" y="3310"/>
                    <a:pt x="4223" y="3196"/>
                    <a:pt x="4383" y="3104"/>
                  </a:cubicBezTo>
                  <a:cubicBezTo>
                    <a:pt x="4474" y="3036"/>
                    <a:pt x="4589" y="2967"/>
                    <a:pt x="4680" y="2899"/>
                  </a:cubicBezTo>
                  <a:cubicBezTo>
                    <a:pt x="4794" y="2830"/>
                    <a:pt x="4885" y="2762"/>
                    <a:pt x="4999" y="2693"/>
                  </a:cubicBezTo>
                  <a:cubicBezTo>
                    <a:pt x="5205" y="2579"/>
                    <a:pt x="5410" y="2465"/>
                    <a:pt x="5616" y="2328"/>
                  </a:cubicBezTo>
                  <a:cubicBezTo>
                    <a:pt x="5935" y="2168"/>
                    <a:pt x="6278" y="1986"/>
                    <a:pt x="6597" y="1803"/>
                  </a:cubicBezTo>
                  <a:cubicBezTo>
                    <a:pt x="6757" y="1735"/>
                    <a:pt x="6917" y="1643"/>
                    <a:pt x="7099" y="1552"/>
                  </a:cubicBezTo>
                  <a:cubicBezTo>
                    <a:pt x="7259" y="1461"/>
                    <a:pt x="7442" y="1370"/>
                    <a:pt x="7601" y="1301"/>
                  </a:cubicBezTo>
                  <a:cubicBezTo>
                    <a:pt x="7830" y="1187"/>
                    <a:pt x="8058" y="1050"/>
                    <a:pt x="8286" y="959"/>
                  </a:cubicBezTo>
                  <a:cubicBezTo>
                    <a:pt x="8400" y="890"/>
                    <a:pt x="8537" y="845"/>
                    <a:pt x="8674" y="799"/>
                  </a:cubicBezTo>
                  <a:cubicBezTo>
                    <a:pt x="8743" y="753"/>
                    <a:pt x="8811" y="730"/>
                    <a:pt x="8880" y="708"/>
                  </a:cubicBezTo>
                  <a:cubicBezTo>
                    <a:pt x="8948" y="685"/>
                    <a:pt x="9017" y="662"/>
                    <a:pt x="9085" y="662"/>
                  </a:cubicBezTo>
                  <a:cubicBezTo>
                    <a:pt x="9108" y="639"/>
                    <a:pt x="9131" y="616"/>
                    <a:pt x="9154" y="571"/>
                  </a:cubicBezTo>
                  <a:cubicBezTo>
                    <a:pt x="9154" y="548"/>
                    <a:pt x="9154" y="502"/>
                    <a:pt x="9154" y="479"/>
                  </a:cubicBezTo>
                  <a:cubicBezTo>
                    <a:pt x="9131" y="434"/>
                    <a:pt x="9108" y="411"/>
                    <a:pt x="9085" y="388"/>
                  </a:cubicBezTo>
                  <a:lnTo>
                    <a:pt x="8971" y="388"/>
                  </a:lnTo>
                  <a:cubicBezTo>
                    <a:pt x="8971" y="388"/>
                    <a:pt x="8948" y="411"/>
                    <a:pt x="8948" y="411"/>
                  </a:cubicBezTo>
                  <a:cubicBezTo>
                    <a:pt x="8948" y="365"/>
                    <a:pt x="8925" y="320"/>
                    <a:pt x="8903" y="297"/>
                  </a:cubicBezTo>
                  <a:cubicBezTo>
                    <a:pt x="8903" y="183"/>
                    <a:pt x="8811" y="114"/>
                    <a:pt x="8720" y="69"/>
                  </a:cubicBezTo>
                  <a:cubicBezTo>
                    <a:pt x="8674" y="46"/>
                    <a:pt x="8629" y="46"/>
                    <a:pt x="8583" y="23"/>
                  </a:cubicBezTo>
                  <a:lnTo>
                    <a:pt x="8515" y="23"/>
                  </a:lnTo>
                  <a:cubicBezTo>
                    <a:pt x="8492" y="23"/>
                    <a:pt x="8446" y="0"/>
                    <a:pt x="8400"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15"/>
            <p:cNvSpPr/>
            <p:nvPr/>
          </p:nvSpPr>
          <p:spPr>
            <a:xfrm>
              <a:off x="6973300" y="878825"/>
              <a:ext cx="136400" cy="95250"/>
            </a:xfrm>
            <a:custGeom>
              <a:avLst/>
              <a:gdLst/>
              <a:ahLst/>
              <a:cxnLst/>
              <a:rect l="l" t="t" r="r" b="b"/>
              <a:pathLst>
                <a:path w="5456" h="3810" extrusionOk="0">
                  <a:moveTo>
                    <a:pt x="1438" y="2443"/>
                  </a:moveTo>
                  <a:cubicBezTo>
                    <a:pt x="1438" y="2443"/>
                    <a:pt x="1424" y="2443"/>
                    <a:pt x="1418" y="2454"/>
                  </a:cubicBezTo>
                  <a:lnTo>
                    <a:pt x="1418" y="2454"/>
                  </a:lnTo>
                  <a:cubicBezTo>
                    <a:pt x="1424" y="2450"/>
                    <a:pt x="1431" y="2446"/>
                    <a:pt x="1438" y="2443"/>
                  </a:cubicBezTo>
                  <a:close/>
                  <a:moveTo>
                    <a:pt x="1938" y="2453"/>
                  </a:moveTo>
                  <a:cubicBezTo>
                    <a:pt x="1931" y="2457"/>
                    <a:pt x="1924" y="2461"/>
                    <a:pt x="1917" y="2466"/>
                  </a:cubicBezTo>
                  <a:cubicBezTo>
                    <a:pt x="1917" y="2466"/>
                    <a:pt x="1933" y="2466"/>
                    <a:pt x="1938" y="2453"/>
                  </a:cubicBezTo>
                  <a:close/>
                  <a:moveTo>
                    <a:pt x="5364" y="0"/>
                  </a:moveTo>
                  <a:cubicBezTo>
                    <a:pt x="5204" y="69"/>
                    <a:pt x="5044" y="160"/>
                    <a:pt x="4885" y="251"/>
                  </a:cubicBezTo>
                  <a:cubicBezTo>
                    <a:pt x="4793" y="320"/>
                    <a:pt x="4702" y="366"/>
                    <a:pt x="4611" y="411"/>
                  </a:cubicBezTo>
                  <a:cubicBezTo>
                    <a:pt x="4520" y="457"/>
                    <a:pt x="4428" y="503"/>
                    <a:pt x="4337" y="571"/>
                  </a:cubicBezTo>
                  <a:cubicBezTo>
                    <a:pt x="4177" y="662"/>
                    <a:pt x="3995" y="754"/>
                    <a:pt x="3835" y="845"/>
                  </a:cubicBezTo>
                  <a:cubicBezTo>
                    <a:pt x="3675" y="936"/>
                    <a:pt x="3492" y="1050"/>
                    <a:pt x="3333" y="1142"/>
                  </a:cubicBezTo>
                  <a:cubicBezTo>
                    <a:pt x="3173" y="1256"/>
                    <a:pt x="3013" y="1347"/>
                    <a:pt x="2853" y="1461"/>
                  </a:cubicBezTo>
                  <a:cubicBezTo>
                    <a:pt x="2693" y="1553"/>
                    <a:pt x="2534" y="1667"/>
                    <a:pt x="2374" y="1781"/>
                  </a:cubicBezTo>
                  <a:cubicBezTo>
                    <a:pt x="2283" y="1826"/>
                    <a:pt x="2214" y="1872"/>
                    <a:pt x="2123" y="1941"/>
                  </a:cubicBezTo>
                  <a:cubicBezTo>
                    <a:pt x="2054" y="1986"/>
                    <a:pt x="1986" y="2055"/>
                    <a:pt x="1895" y="2100"/>
                  </a:cubicBezTo>
                  <a:cubicBezTo>
                    <a:pt x="1735" y="2214"/>
                    <a:pt x="1575" y="2329"/>
                    <a:pt x="1415" y="2466"/>
                  </a:cubicBezTo>
                  <a:cubicBezTo>
                    <a:pt x="1415" y="2461"/>
                    <a:pt x="1416" y="2457"/>
                    <a:pt x="1418" y="2454"/>
                  </a:cubicBezTo>
                  <a:lnTo>
                    <a:pt x="1418" y="2454"/>
                  </a:lnTo>
                  <a:cubicBezTo>
                    <a:pt x="1379" y="2479"/>
                    <a:pt x="1340" y="2515"/>
                    <a:pt x="1301" y="2534"/>
                  </a:cubicBezTo>
                  <a:cubicBezTo>
                    <a:pt x="1164" y="2648"/>
                    <a:pt x="1027" y="2739"/>
                    <a:pt x="890" y="2854"/>
                  </a:cubicBezTo>
                  <a:cubicBezTo>
                    <a:pt x="890" y="2854"/>
                    <a:pt x="867" y="2876"/>
                    <a:pt x="867" y="2876"/>
                  </a:cubicBezTo>
                  <a:cubicBezTo>
                    <a:pt x="867" y="2876"/>
                    <a:pt x="867" y="2876"/>
                    <a:pt x="867" y="2854"/>
                  </a:cubicBezTo>
                  <a:cubicBezTo>
                    <a:pt x="708" y="2991"/>
                    <a:pt x="548" y="3105"/>
                    <a:pt x="388" y="3242"/>
                  </a:cubicBezTo>
                  <a:cubicBezTo>
                    <a:pt x="411" y="3219"/>
                    <a:pt x="411" y="3219"/>
                    <a:pt x="434" y="3196"/>
                  </a:cubicBezTo>
                  <a:lnTo>
                    <a:pt x="434" y="3196"/>
                  </a:lnTo>
                  <a:cubicBezTo>
                    <a:pt x="388" y="3242"/>
                    <a:pt x="342" y="3264"/>
                    <a:pt x="297" y="3310"/>
                  </a:cubicBezTo>
                  <a:cubicBezTo>
                    <a:pt x="251" y="3356"/>
                    <a:pt x="206" y="3379"/>
                    <a:pt x="137" y="3424"/>
                  </a:cubicBezTo>
                  <a:cubicBezTo>
                    <a:pt x="91" y="3470"/>
                    <a:pt x="69" y="3516"/>
                    <a:pt x="46" y="3561"/>
                  </a:cubicBezTo>
                  <a:cubicBezTo>
                    <a:pt x="0" y="3630"/>
                    <a:pt x="23" y="3721"/>
                    <a:pt x="69" y="3767"/>
                  </a:cubicBezTo>
                  <a:cubicBezTo>
                    <a:pt x="99" y="3797"/>
                    <a:pt x="135" y="3810"/>
                    <a:pt x="171" y="3810"/>
                  </a:cubicBezTo>
                  <a:cubicBezTo>
                    <a:pt x="215" y="3810"/>
                    <a:pt x="259" y="3792"/>
                    <a:pt x="297" y="3767"/>
                  </a:cubicBezTo>
                  <a:cubicBezTo>
                    <a:pt x="297" y="3767"/>
                    <a:pt x="297" y="3744"/>
                    <a:pt x="297" y="3744"/>
                  </a:cubicBezTo>
                  <a:cubicBezTo>
                    <a:pt x="320" y="3744"/>
                    <a:pt x="342" y="3721"/>
                    <a:pt x="365" y="3721"/>
                  </a:cubicBezTo>
                  <a:cubicBezTo>
                    <a:pt x="411" y="3675"/>
                    <a:pt x="457" y="3652"/>
                    <a:pt x="502" y="3607"/>
                  </a:cubicBezTo>
                  <a:cubicBezTo>
                    <a:pt x="571" y="3561"/>
                    <a:pt x="639" y="3493"/>
                    <a:pt x="685" y="3447"/>
                  </a:cubicBezTo>
                  <a:cubicBezTo>
                    <a:pt x="822" y="3333"/>
                    <a:pt x="959" y="3219"/>
                    <a:pt x="1096" y="3127"/>
                  </a:cubicBezTo>
                  <a:cubicBezTo>
                    <a:pt x="1392" y="2899"/>
                    <a:pt x="1666" y="2671"/>
                    <a:pt x="1940" y="2443"/>
                  </a:cubicBezTo>
                  <a:lnTo>
                    <a:pt x="1940" y="2443"/>
                  </a:lnTo>
                  <a:cubicBezTo>
                    <a:pt x="1940" y="2447"/>
                    <a:pt x="1940" y="2450"/>
                    <a:pt x="1938" y="2453"/>
                  </a:cubicBezTo>
                  <a:lnTo>
                    <a:pt x="1938" y="2453"/>
                  </a:lnTo>
                  <a:cubicBezTo>
                    <a:pt x="2046" y="2386"/>
                    <a:pt x="2153" y="2300"/>
                    <a:pt x="2260" y="2214"/>
                  </a:cubicBezTo>
                  <a:cubicBezTo>
                    <a:pt x="2368" y="2128"/>
                    <a:pt x="2475" y="2042"/>
                    <a:pt x="2602" y="1956"/>
                  </a:cubicBezTo>
                  <a:lnTo>
                    <a:pt x="2602" y="1956"/>
                  </a:lnTo>
                  <a:cubicBezTo>
                    <a:pt x="2602" y="1958"/>
                    <a:pt x="2602" y="1961"/>
                    <a:pt x="2602" y="1963"/>
                  </a:cubicBezTo>
                  <a:cubicBezTo>
                    <a:pt x="2602" y="1960"/>
                    <a:pt x="2603" y="1957"/>
                    <a:pt x="2603" y="1955"/>
                  </a:cubicBezTo>
                  <a:lnTo>
                    <a:pt x="2603" y="1955"/>
                  </a:lnTo>
                  <a:cubicBezTo>
                    <a:pt x="2611" y="1950"/>
                    <a:pt x="2618" y="1945"/>
                    <a:pt x="2625" y="1941"/>
                  </a:cubicBezTo>
                  <a:cubicBezTo>
                    <a:pt x="2762" y="1826"/>
                    <a:pt x="2922" y="1712"/>
                    <a:pt x="3082" y="1598"/>
                  </a:cubicBezTo>
                  <a:cubicBezTo>
                    <a:pt x="3241" y="1484"/>
                    <a:pt x="3378" y="1370"/>
                    <a:pt x="3538" y="1256"/>
                  </a:cubicBezTo>
                  <a:cubicBezTo>
                    <a:pt x="3721" y="1142"/>
                    <a:pt x="3880" y="1028"/>
                    <a:pt x="4040" y="913"/>
                  </a:cubicBezTo>
                  <a:cubicBezTo>
                    <a:pt x="4131" y="845"/>
                    <a:pt x="4200" y="799"/>
                    <a:pt x="4291" y="754"/>
                  </a:cubicBezTo>
                  <a:cubicBezTo>
                    <a:pt x="4383" y="685"/>
                    <a:pt x="4451" y="640"/>
                    <a:pt x="4542" y="571"/>
                  </a:cubicBezTo>
                  <a:cubicBezTo>
                    <a:pt x="4679" y="480"/>
                    <a:pt x="4839" y="388"/>
                    <a:pt x="4999" y="320"/>
                  </a:cubicBezTo>
                  <a:cubicBezTo>
                    <a:pt x="5136" y="229"/>
                    <a:pt x="5273" y="160"/>
                    <a:pt x="5410" y="92"/>
                  </a:cubicBezTo>
                  <a:cubicBezTo>
                    <a:pt x="5433" y="69"/>
                    <a:pt x="5455" y="46"/>
                    <a:pt x="5433" y="23"/>
                  </a:cubicBezTo>
                  <a:cubicBezTo>
                    <a:pt x="5433" y="0"/>
                    <a:pt x="5410" y="0"/>
                    <a:pt x="538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15"/>
            <p:cNvSpPr/>
            <p:nvPr/>
          </p:nvSpPr>
          <p:spPr>
            <a:xfrm>
              <a:off x="6964725" y="973550"/>
              <a:ext cx="6875" cy="6875"/>
            </a:xfrm>
            <a:custGeom>
              <a:avLst/>
              <a:gdLst/>
              <a:ahLst/>
              <a:cxnLst/>
              <a:rect l="l" t="t" r="r" b="b"/>
              <a:pathLst>
                <a:path w="275" h="275" extrusionOk="0">
                  <a:moveTo>
                    <a:pt x="138" y="0"/>
                  </a:moveTo>
                  <a:cubicBezTo>
                    <a:pt x="69" y="0"/>
                    <a:pt x="1" y="69"/>
                    <a:pt x="1" y="137"/>
                  </a:cubicBezTo>
                  <a:cubicBezTo>
                    <a:pt x="1" y="206"/>
                    <a:pt x="69" y="274"/>
                    <a:pt x="138" y="274"/>
                  </a:cubicBezTo>
                  <a:cubicBezTo>
                    <a:pt x="206" y="274"/>
                    <a:pt x="275" y="229"/>
                    <a:pt x="275" y="137"/>
                  </a:cubicBezTo>
                  <a:cubicBezTo>
                    <a:pt x="275"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15"/>
            <p:cNvSpPr/>
            <p:nvPr/>
          </p:nvSpPr>
          <p:spPr>
            <a:xfrm>
              <a:off x="6958450" y="982675"/>
              <a:ext cx="3450" cy="2875"/>
            </a:xfrm>
            <a:custGeom>
              <a:avLst/>
              <a:gdLst/>
              <a:ahLst/>
              <a:cxnLst/>
              <a:rect l="l" t="t" r="r" b="b"/>
              <a:pathLst>
                <a:path w="138" h="115" extrusionOk="0">
                  <a:moveTo>
                    <a:pt x="69" y="1"/>
                  </a:moveTo>
                  <a:cubicBezTo>
                    <a:pt x="46" y="1"/>
                    <a:pt x="1" y="23"/>
                    <a:pt x="1" y="46"/>
                  </a:cubicBezTo>
                  <a:cubicBezTo>
                    <a:pt x="1" y="92"/>
                    <a:pt x="46" y="115"/>
                    <a:pt x="69" y="115"/>
                  </a:cubicBezTo>
                  <a:cubicBezTo>
                    <a:pt x="115" y="115"/>
                    <a:pt x="138" y="92"/>
                    <a:pt x="138" y="46"/>
                  </a:cubicBezTo>
                  <a:cubicBezTo>
                    <a:pt x="138" y="23"/>
                    <a:pt x="115"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15"/>
            <p:cNvSpPr/>
            <p:nvPr/>
          </p:nvSpPr>
          <p:spPr>
            <a:xfrm>
              <a:off x="6680550" y="1003800"/>
              <a:ext cx="200325" cy="218825"/>
            </a:xfrm>
            <a:custGeom>
              <a:avLst/>
              <a:gdLst/>
              <a:ahLst/>
              <a:cxnLst/>
              <a:rect l="l" t="t" r="r" b="b"/>
              <a:pathLst>
                <a:path w="8013" h="8753" extrusionOk="0">
                  <a:moveTo>
                    <a:pt x="868" y="7350"/>
                  </a:moveTo>
                  <a:lnTo>
                    <a:pt x="845" y="7373"/>
                  </a:lnTo>
                  <a:lnTo>
                    <a:pt x="868" y="7373"/>
                  </a:lnTo>
                  <a:cubicBezTo>
                    <a:pt x="868" y="7373"/>
                    <a:pt x="868" y="7373"/>
                    <a:pt x="868" y="7350"/>
                  </a:cubicBezTo>
                  <a:close/>
                  <a:moveTo>
                    <a:pt x="7716" y="0"/>
                  </a:moveTo>
                  <a:cubicBezTo>
                    <a:pt x="7647" y="0"/>
                    <a:pt x="7579" y="23"/>
                    <a:pt x="7533" y="69"/>
                  </a:cubicBezTo>
                  <a:cubicBezTo>
                    <a:pt x="7442" y="137"/>
                    <a:pt x="7350" y="228"/>
                    <a:pt x="7259" y="320"/>
                  </a:cubicBezTo>
                  <a:lnTo>
                    <a:pt x="7099" y="457"/>
                  </a:lnTo>
                  <a:cubicBezTo>
                    <a:pt x="7077" y="479"/>
                    <a:pt x="7031" y="502"/>
                    <a:pt x="7008" y="525"/>
                  </a:cubicBezTo>
                  <a:cubicBezTo>
                    <a:pt x="6985" y="525"/>
                    <a:pt x="6940" y="525"/>
                    <a:pt x="6894" y="548"/>
                  </a:cubicBezTo>
                  <a:cubicBezTo>
                    <a:pt x="6825" y="594"/>
                    <a:pt x="6780" y="662"/>
                    <a:pt x="6711" y="731"/>
                  </a:cubicBezTo>
                  <a:cubicBezTo>
                    <a:pt x="6666" y="776"/>
                    <a:pt x="6620" y="845"/>
                    <a:pt x="6552" y="890"/>
                  </a:cubicBezTo>
                  <a:cubicBezTo>
                    <a:pt x="6483" y="982"/>
                    <a:pt x="6415" y="1050"/>
                    <a:pt x="6346" y="1141"/>
                  </a:cubicBezTo>
                  <a:cubicBezTo>
                    <a:pt x="6209" y="1278"/>
                    <a:pt x="6072" y="1415"/>
                    <a:pt x="5958" y="1552"/>
                  </a:cubicBezTo>
                  <a:cubicBezTo>
                    <a:pt x="5798" y="1712"/>
                    <a:pt x="5661" y="1872"/>
                    <a:pt x="5524" y="2032"/>
                  </a:cubicBezTo>
                  <a:cubicBezTo>
                    <a:pt x="5456" y="2100"/>
                    <a:pt x="5387" y="2169"/>
                    <a:pt x="5319" y="2237"/>
                  </a:cubicBezTo>
                  <a:cubicBezTo>
                    <a:pt x="5159" y="2397"/>
                    <a:pt x="5022" y="2534"/>
                    <a:pt x="4885" y="2671"/>
                  </a:cubicBezTo>
                  <a:cubicBezTo>
                    <a:pt x="4726" y="2830"/>
                    <a:pt x="4566" y="2967"/>
                    <a:pt x="4429" y="3127"/>
                  </a:cubicBezTo>
                  <a:cubicBezTo>
                    <a:pt x="4360" y="3196"/>
                    <a:pt x="4292" y="3264"/>
                    <a:pt x="4223" y="3333"/>
                  </a:cubicBezTo>
                  <a:cubicBezTo>
                    <a:pt x="4132" y="3424"/>
                    <a:pt x="4064" y="3492"/>
                    <a:pt x="3972" y="3584"/>
                  </a:cubicBezTo>
                  <a:cubicBezTo>
                    <a:pt x="3904" y="3675"/>
                    <a:pt x="3813" y="3766"/>
                    <a:pt x="3721" y="3858"/>
                  </a:cubicBezTo>
                  <a:cubicBezTo>
                    <a:pt x="3630" y="3972"/>
                    <a:pt x="3539" y="4063"/>
                    <a:pt x="3447" y="4177"/>
                  </a:cubicBezTo>
                  <a:cubicBezTo>
                    <a:pt x="3379" y="4268"/>
                    <a:pt x="3288" y="4360"/>
                    <a:pt x="3219" y="4474"/>
                  </a:cubicBezTo>
                  <a:cubicBezTo>
                    <a:pt x="3173" y="4520"/>
                    <a:pt x="3128" y="4565"/>
                    <a:pt x="3082" y="4611"/>
                  </a:cubicBezTo>
                  <a:cubicBezTo>
                    <a:pt x="3082" y="4634"/>
                    <a:pt x="3059" y="4634"/>
                    <a:pt x="3059" y="4656"/>
                  </a:cubicBezTo>
                  <a:cubicBezTo>
                    <a:pt x="2991" y="4748"/>
                    <a:pt x="2900" y="4816"/>
                    <a:pt x="2831" y="4908"/>
                  </a:cubicBezTo>
                  <a:cubicBezTo>
                    <a:pt x="2740" y="4999"/>
                    <a:pt x="2648" y="5090"/>
                    <a:pt x="2580" y="5204"/>
                  </a:cubicBezTo>
                  <a:cubicBezTo>
                    <a:pt x="2489" y="5296"/>
                    <a:pt x="2420" y="5387"/>
                    <a:pt x="2329" y="5501"/>
                  </a:cubicBezTo>
                  <a:cubicBezTo>
                    <a:pt x="2283" y="5547"/>
                    <a:pt x="2260" y="5592"/>
                    <a:pt x="2215" y="5638"/>
                  </a:cubicBezTo>
                  <a:cubicBezTo>
                    <a:pt x="2192" y="5661"/>
                    <a:pt x="2169" y="5684"/>
                    <a:pt x="2169" y="5706"/>
                  </a:cubicBezTo>
                  <a:cubicBezTo>
                    <a:pt x="2146" y="5729"/>
                    <a:pt x="2146" y="5752"/>
                    <a:pt x="2123" y="5752"/>
                  </a:cubicBezTo>
                  <a:cubicBezTo>
                    <a:pt x="2101" y="5775"/>
                    <a:pt x="2101" y="5775"/>
                    <a:pt x="2101" y="5798"/>
                  </a:cubicBezTo>
                  <a:cubicBezTo>
                    <a:pt x="2078" y="5821"/>
                    <a:pt x="2078" y="5821"/>
                    <a:pt x="2078" y="5843"/>
                  </a:cubicBezTo>
                  <a:cubicBezTo>
                    <a:pt x="2055" y="5866"/>
                    <a:pt x="2055" y="5866"/>
                    <a:pt x="2032" y="5889"/>
                  </a:cubicBezTo>
                  <a:cubicBezTo>
                    <a:pt x="2009" y="5912"/>
                    <a:pt x="1987" y="5935"/>
                    <a:pt x="1964" y="5980"/>
                  </a:cubicBezTo>
                  <a:cubicBezTo>
                    <a:pt x="1918" y="6026"/>
                    <a:pt x="1872" y="6072"/>
                    <a:pt x="1827" y="6140"/>
                  </a:cubicBezTo>
                  <a:cubicBezTo>
                    <a:pt x="1713" y="6277"/>
                    <a:pt x="1598" y="6414"/>
                    <a:pt x="1462" y="6574"/>
                  </a:cubicBezTo>
                  <a:cubicBezTo>
                    <a:pt x="1370" y="6688"/>
                    <a:pt x="1256" y="6825"/>
                    <a:pt x="1165" y="6962"/>
                  </a:cubicBezTo>
                  <a:cubicBezTo>
                    <a:pt x="1074" y="7099"/>
                    <a:pt x="959" y="7236"/>
                    <a:pt x="868" y="7373"/>
                  </a:cubicBezTo>
                  <a:cubicBezTo>
                    <a:pt x="845" y="7373"/>
                    <a:pt x="845" y="7373"/>
                    <a:pt x="845" y="7396"/>
                  </a:cubicBezTo>
                  <a:cubicBezTo>
                    <a:pt x="708" y="7578"/>
                    <a:pt x="549" y="7784"/>
                    <a:pt x="412" y="7966"/>
                  </a:cubicBezTo>
                  <a:cubicBezTo>
                    <a:pt x="320" y="8080"/>
                    <a:pt x="275" y="8172"/>
                    <a:pt x="206" y="8263"/>
                  </a:cubicBezTo>
                  <a:cubicBezTo>
                    <a:pt x="138" y="8354"/>
                    <a:pt x="46" y="8445"/>
                    <a:pt x="24" y="8582"/>
                  </a:cubicBezTo>
                  <a:cubicBezTo>
                    <a:pt x="1" y="8628"/>
                    <a:pt x="24" y="8697"/>
                    <a:pt x="92" y="8742"/>
                  </a:cubicBezTo>
                  <a:cubicBezTo>
                    <a:pt x="107" y="8742"/>
                    <a:pt x="133" y="8752"/>
                    <a:pt x="155" y="8752"/>
                  </a:cubicBezTo>
                  <a:cubicBezTo>
                    <a:pt x="166" y="8752"/>
                    <a:pt x="176" y="8750"/>
                    <a:pt x="183" y="8742"/>
                  </a:cubicBezTo>
                  <a:cubicBezTo>
                    <a:pt x="229" y="8742"/>
                    <a:pt x="252" y="8719"/>
                    <a:pt x="275" y="8674"/>
                  </a:cubicBezTo>
                  <a:lnTo>
                    <a:pt x="297" y="8674"/>
                  </a:lnTo>
                  <a:cubicBezTo>
                    <a:pt x="320" y="8628"/>
                    <a:pt x="366" y="8560"/>
                    <a:pt x="389" y="8514"/>
                  </a:cubicBezTo>
                  <a:cubicBezTo>
                    <a:pt x="457" y="8423"/>
                    <a:pt x="503" y="8354"/>
                    <a:pt x="549" y="8286"/>
                  </a:cubicBezTo>
                  <a:cubicBezTo>
                    <a:pt x="640" y="8149"/>
                    <a:pt x="731" y="8012"/>
                    <a:pt x="845" y="7875"/>
                  </a:cubicBezTo>
                  <a:cubicBezTo>
                    <a:pt x="937" y="7738"/>
                    <a:pt x="1051" y="7601"/>
                    <a:pt x="1142" y="7464"/>
                  </a:cubicBezTo>
                  <a:cubicBezTo>
                    <a:pt x="1188" y="7396"/>
                    <a:pt x="1233" y="7350"/>
                    <a:pt x="1279" y="7281"/>
                  </a:cubicBezTo>
                  <a:cubicBezTo>
                    <a:pt x="1325" y="7281"/>
                    <a:pt x="1393" y="7259"/>
                    <a:pt x="1416" y="7213"/>
                  </a:cubicBezTo>
                  <a:cubicBezTo>
                    <a:pt x="1462" y="7144"/>
                    <a:pt x="1507" y="7099"/>
                    <a:pt x="1530" y="7030"/>
                  </a:cubicBezTo>
                  <a:cubicBezTo>
                    <a:pt x="1553" y="7007"/>
                    <a:pt x="1576" y="6985"/>
                    <a:pt x="1598" y="6962"/>
                  </a:cubicBezTo>
                  <a:cubicBezTo>
                    <a:pt x="1758" y="6756"/>
                    <a:pt x="1918" y="6574"/>
                    <a:pt x="2055" y="6391"/>
                  </a:cubicBezTo>
                  <a:cubicBezTo>
                    <a:pt x="2146" y="6300"/>
                    <a:pt x="2215" y="6209"/>
                    <a:pt x="2283" y="6094"/>
                  </a:cubicBezTo>
                  <a:cubicBezTo>
                    <a:pt x="2329" y="6049"/>
                    <a:pt x="2375" y="6003"/>
                    <a:pt x="2420" y="5935"/>
                  </a:cubicBezTo>
                  <a:cubicBezTo>
                    <a:pt x="2420" y="5912"/>
                    <a:pt x="2443" y="5912"/>
                    <a:pt x="2443" y="5889"/>
                  </a:cubicBezTo>
                  <a:cubicBezTo>
                    <a:pt x="2489" y="5843"/>
                    <a:pt x="2511" y="5821"/>
                    <a:pt x="2534" y="5775"/>
                  </a:cubicBezTo>
                  <a:cubicBezTo>
                    <a:pt x="2603" y="5706"/>
                    <a:pt x="2671" y="5615"/>
                    <a:pt x="2740" y="5547"/>
                  </a:cubicBezTo>
                  <a:cubicBezTo>
                    <a:pt x="2877" y="5387"/>
                    <a:pt x="3014" y="5250"/>
                    <a:pt x="3151" y="5090"/>
                  </a:cubicBezTo>
                  <a:cubicBezTo>
                    <a:pt x="3196" y="5045"/>
                    <a:pt x="3219" y="5022"/>
                    <a:pt x="3265" y="4976"/>
                  </a:cubicBezTo>
                  <a:cubicBezTo>
                    <a:pt x="3288" y="4953"/>
                    <a:pt x="3288" y="4930"/>
                    <a:pt x="3310" y="4930"/>
                  </a:cubicBezTo>
                  <a:cubicBezTo>
                    <a:pt x="3356" y="4885"/>
                    <a:pt x="3402" y="4839"/>
                    <a:pt x="3447" y="4793"/>
                  </a:cubicBezTo>
                  <a:cubicBezTo>
                    <a:pt x="3447" y="4771"/>
                    <a:pt x="3447" y="4771"/>
                    <a:pt x="3470" y="4748"/>
                  </a:cubicBezTo>
                  <a:cubicBezTo>
                    <a:pt x="3493" y="4725"/>
                    <a:pt x="3516" y="4702"/>
                    <a:pt x="3539" y="4679"/>
                  </a:cubicBezTo>
                  <a:cubicBezTo>
                    <a:pt x="3607" y="4611"/>
                    <a:pt x="3653" y="4542"/>
                    <a:pt x="3721" y="4474"/>
                  </a:cubicBezTo>
                  <a:cubicBezTo>
                    <a:pt x="3744" y="4428"/>
                    <a:pt x="3790" y="4383"/>
                    <a:pt x="3813" y="4360"/>
                  </a:cubicBezTo>
                  <a:cubicBezTo>
                    <a:pt x="3835" y="4337"/>
                    <a:pt x="3858" y="4314"/>
                    <a:pt x="3881" y="4291"/>
                  </a:cubicBezTo>
                  <a:cubicBezTo>
                    <a:pt x="3881" y="4268"/>
                    <a:pt x="3904" y="4246"/>
                    <a:pt x="3904" y="4246"/>
                  </a:cubicBezTo>
                  <a:cubicBezTo>
                    <a:pt x="3949" y="4200"/>
                    <a:pt x="3995" y="4154"/>
                    <a:pt x="4041" y="4109"/>
                  </a:cubicBezTo>
                  <a:cubicBezTo>
                    <a:pt x="4086" y="4109"/>
                    <a:pt x="4155" y="4109"/>
                    <a:pt x="4201" y="4063"/>
                  </a:cubicBezTo>
                  <a:cubicBezTo>
                    <a:pt x="4269" y="3972"/>
                    <a:pt x="4338" y="3880"/>
                    <a:pt x="4429" y="3789"/>
                  </a:cubicBezTo>
                  <a:cubicBezTo>
                    <a:pt x="4497" y="3698"/>
                    <a:pt x="4566" y="3629"/>
                    <a:pt x="4657" y="3538"/>
                  </a:cubicBezTo>
                  <a:cubicBezTo>
                    <a:pt x="4657" y="3515"/>
                    <a:pt x="4680" y="3492"/>
                    <a:pt x="4703" y="3492"/>
                  </a:cubicBezTo>
                  <a:cubicBezTo>
                    <a:pt x="4794" y="3378"/>
                    <a:pt x="4908" y="3264"/>
                    <a:pt x="4999" y="3173"/>
                  </a:cubicBezTo>
                  <a:cubicBezTo>
                    <a:pt x="5068" y="3082"/>
                    <a:pt x="5159" y="3013"/>
                    <a:pt x="5228" y="2922"/>
                  </a:cubicBezTo>
                  <a:cubicBezTo>
                    <a:pt x="5319" y="2853"/>
                    <a:pt x="5387" y="2785"/>
                    <a:pt x="5456" y="2694"/>
                  </a:cubicBezTo>
                  <a:lnTo>
                    <a:pt x="5479" y="2694"/>
                  </a:lnTo>
                  <a:cubicBezTo>
                    <a:pt x="5570" y="2648"/>
                    <a:pt x="5639" y="2579"/>
                    <a:pt x="5707" y="2511"/>
                  </a:cubicBezTo>
                  <a:cubicBezTo>
                    <a:pt x="5730" y="2488"/>
                    <a:pt x="5776" y="2442"/>
                    <a:pt x="5798" y="2420"/>
                  </a:cubicBezTo>
                  <a:lnTo>
                    <a:pt x="5890" y="2328"/>
                  </a:lnTo>
                  <a:lnTo>
                    <a:pt x="5935" y="2328"/>
                  </a:lnTo>
                  <a:cubicBezTo>
                    <a:pt x="5958" y="2328"/>
                    <a:pt x="5981" y="2305"/>
                    <a:pt x="6004" y="2305"/>
                  </a:cubicBezTo>
                  <a:cubicBezTo>
                    <a:pt x="6027" y="2283"/>
                    <a:pt x="6049" y="2283"/>
                    <a:pt x="6072" y="2260"/>
                  </a:cubicBezTo>
                  <a:cubicBezTo>
                    <a:pt x="6118" y="2237"/>
                    <a:pt x="6141" y="2214"/>
                    <a:pt x="6186" y="2169"/>
                  </a:cubicBezTo>
                  <a:cubicBezTo>
                    <a:pt x="6209" y="2146"/>
                    <a:pt x="6255" y="2100"/>
                    <a:pt x="6300" y="2077"/>
                  </a:cubicBezTo>
                  <a:cubicBezTo>
                    <a:pt x="6369" y="2032"/>
                    <a:pt x="6415" y="1986"/>
                    <a:pt x="6460" y="1917"/>
                  </a:cubicBezTo>
                  <a:cubicBezTo>
                    <a:pt x="6620" y="1803"/>
                    <a:pt x="6757" y="1666"/>
                    <a:pt x="6894" y="1529"/>
                  </a:cubicBezTo>
                  <a:cubicBezTo>
                    <a:pt x="7031" y="1415"/>
                    <a:pt x="7145" y="1301"/>
                    <a:pt x="7282" y="1187"/>
                  </a:cubicBezTo>
                  <a:cubicBezTo>
                    <a:pt x="7350" y="1119"/>
                    <a:pt x="7396" y="1073"/>
                    <a:pt x="7465" y="1004"/>
                  </a:cubicBezTo>
                  <a:cubicBezTo>
                    <a:pt x="7533" y="936"/>
                    <a:pt x="7602" y="890"/>
                    <a:pt x="7670" y="822"/>
                  </a:cubicBezTo>
                  <a:cubicBezTo>
                    <a:pt x="7716" y="799"/>
                    <a:pt x="7761" y="753"/>
                    <a:pt x="7784" y="731"/>
                  </a:cubicBezTo>
                  <a:cubicBezTo>
                    <a:pt x="7853" y="685"/>
                    <a:pt x="7898" y="616"/>
                    <a:pt x="7921" y="548"/>
                  </a:cubicBezTo>
                  <a:lnTo>
                    <a:pt x="7944" y="548"/>
                  </a:lnTo>
                  <a:cubicBezTo>
                    <a:pt x="7990" y="525"/>
                    <a:pt x="7990" y="457"/>
                    <a:pt x="7990" y="434"/>
                  </a:cubicBezTo>
                  <a:cubicBezTo>
                    <a:pt x="7990" y="411"/>
                    <a:pt x="7990" y="411"/>
                    <a:pt x="7967" y="411"/>
                  </a:cubicBezTo>
                  <a:cubicBezTo>
                    <a:pt x="7990" y="411"/>
                    <a:pt x="7990" y="411"/>
                    <a:pt x="7990" y="388"/>
                  </a:cubicBezTo>
                  <a:cubicBezTo>
                    <a:pt x="8012" y="365"/>
                    <a:pt x="8012" y="320"/>
                    <a:pt x="7990" y="274"/>
                  </a:cubicBezTo>
                  <a:cubicBezTo>
                    <a:pt x="7967" y="228"/>
                    <a:pt x="7921" y="206"/>
                    <a:pt x="7875" y="206"/>
                  </a:cubicBezTo>
                  <a:cubicBezTo>
                    <a:pt x="7875" y="160"/>
                    <a:pt x="7853" y="137"/>
                    <a:pt x="7853" y="91"/>
                  </a:cubicBezTo>
                  <a:cubicBezTo>
                    <a:pt x="7830" y="46"/>
                    <a:pt x="7784" y="0"/>
                    <a:pt x="771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15"/>
            <p:cNvSpPr/>
            <p:nvPr/>
          </p:nvSpPr>
          <p:spPr>
            <a:xfrm>
              <a:off x="6878000" y="1012350"/>
              <a:ext cx="2875" cy="2875"/>
            </a:xfrm>
            <a:custGeom>
              <a:avLst/>
              <a:gdLst/>
              <a:ahLst/>
              <a:cxnLst/>
              <a:rect l="l" t="t" r="r" b="b"/>
              <a:pathLst>
                <a:path w="115" h="115" extrusionOk="0">
                  <a:moveTo>
                    <a:pt x="69" y="1"/>
                  </a:moveTo>
                  <a:cubicBezTo>
                    <a:pt x="23" y="1"/>
                    <a:pt x="0" y="23"/>
                    <a:pt x="0" y="46"/>
                  </a:cubicBezTo>
                  <a:cubicBezTo>
                    <a:pt x="0" y="69"/>
                    <a:pt x="23" y="115"/>
                    <a:pt x="69" y="115"/>
                  </a:cubicBezTo>
                  <a:cubicBezTo>
                    <a:pt x="92" y="115"/>
                    <a:pt x="114" y="69"/>
                    <a:pt x="114" y="46"/>
                  </a:cubicBezTo>
                  <a:cubicBezTo>
                    <a:pt x="114" y="23"/>
                    <a:pt x="92"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15"/>
            <p:cNvSpPr/>
            <p:nvPr/>
          </p:nvSpPr>
          <p:spPr>
            <a:xfrm>
              <a:off x="7131350" y="834325"/>
              <a:ext cx="75925" cy="37150"/>
            </a:xfrm>
            <a:custGeom>
              <a:avLst/>
              <a:gdLst/>
              <a:ahLst/>
              <a:cxnLst/>
              <a:rect l="l" t="t" r="r" b="b"/>
              <a:pathLst>
                <a:path w="3037" h="1486" extrusionOk="0">
                  <a:moveTo>
                    <a:pt x="206" y="0"/>
                  </a:moveTo>
                  <a:cubicBezTo>
                    <a:pt x="138" y="0"/>
                    <a:pt x="92" y="23"/>
                    <a:pt x="69" y="46"/>
                  </a:cubicBezTo>
                  <a:cubicBezTo>
                    <a:pt x="46" y="69"/>
                    <a:pt x="24" y="91"/>
                    <a:pt x="1" y="114"/>
                  </a:cubicBezTo>
                  <a:cubicBezTo>
                    <a:pt x="1" y="160"/>
                    <a:pt x="1" y="205"/>
                    <a:pt x="24" y="251"/>
                  </a:cubicBezTo>
                  <a:cubicBezTo>
                    <a:pt x="24" y="297"/>
                    <a:pt x="69" y="320"/>
                    <a:pt x="92" y="365"/>
                  </a:cubicBezTo>
                  <a:cubicBezTo>
                    <a:pt x="115" y="388"/>
                    <a:pt x="138" y="411"/>
                    <a:pt x="160" y="434"/>
                  </a:cubicBezTo>
                  <a:cubicBezTo>
                    <a:pt x="206" y="502"/>
                    <a:pt x="275" y="571"/>
                    <a:pt x="320" y="639"/>
                  </a:cubicBezTo>
                  <a:cubicBezTo>
                    <a:pt x="343" y="662"/>
                    <a:pt x="343" y="685"/>
                    <a:pt x="366" y="708"/>
                  </a:cubicBezTo>
                  <a:cubicBezTo>
                    <a:pt x="389" y="753"/>
                    <a:pt x="434" y="799"/>
                    <a:pt x="480" y="822"/>
                  </a:cubicBezTo>
                  <a:cubicBezTo>
                    <a:pt x="526" y="845"/>
                    <a:pt x="571" y="845"/>
                    <a:pt x="617" y="845"/>
                  </a:cubicBezTo>
                  <a:lnTo>
                    <a:pt x="1028" y="845"/>
                  </a:lnTo>
                  <a:cubicBezTo>
                    <a:pt x="1119" y="845"/>
                    <a:pt x="1210" y="867"/>
                    <a:pt x="1302" y="867"/>
                  </a:cubicBezTo>
                  <a:cubicBezTo>
                    <a:pt x="1370" y="867"/>
                    <a:pt x="1462" y="890"/>
                    <a:pt x="1553" y="913"/>
                  </a:cubicBezTo>
                  <a:cubicBezTo>
                    <a:pt x="1644" y="936"/>
                    <a:pt x="1758" y="959"/>
                    <a:pt x="1850" y="982"/>
                  </a:cubicBezTo>
                  <a:lnTo>
                    <a:pt x="1827" y="982"/>
                  </a:lnTo>
                  <a:cubicBezTo>
                    <a:pt x="1964" y="1004"/>
                    <a:pt x="2078" y="1050"/>
                    <a:pt x="2192" y="1118"/>
                  </a:cubicBezTo>
                  <a:cubicBezTo>
                    <a:pt x="2306" y="1141"/>
                    <a:pt x="2420" y="1187"/>
                    <a:pt x="2534" y="1233"/>
                  </a:cubicBezTo>
                  <a:cubicBezTo>
                    <a:pt x="2603" y="1278"/>
                    <a:pt x="2648" y="1301"/>
                    <a:pt x="2717" y="1347"/>
                  </a:cubicBezTo>
                  <a:cubicBezTo>
                    <a:pt x="2763" y="1392"/>
                    <a:pt x="2831" y="1415"/>
                    <a:pt x="2877" y="1461"/>
                  </a:cubicBezTo>
                  <a:cubicBezTo>
                    <a:pt x="2894" y="1478"/>
                    <a:pt x="2915" y="1486"/>
                    <a:pt x="2935" y="1486"/>
                  </a:cubicBezTo>
                  <a:cubicBezTo>
                    <a:pt x="2968" y="1486"/>
                    <a:pt x="3000" y="1466"/>
                    <a:pt x="3014" y="1438"/>
                  </a:cubicBezTo>
                  <a:cubicBezTo>
                    <a:pt x="3036" y="1392"/>
                    <a:pt x="3036" y="1347"/>
                    <a:pt x="2991" y="1324"/>
                  </a:cubicBezTo>
                  <a:cubicBezTo>
                    <a:pt x="2922" y="1255"/>
                    <a:pt x="2854" y="1210"/>
                    <a:pt x="2785" y="1164"/>
                  </a:cubicBezTo>
                  <a:cubicBezTo>
                    <a:pt x="2694" y="1096"/>
                    <a:pt x="2626" y="1050"/>
                    <a:pt x="2557" y="1004"/>
                  </a:cubicBezTo>
                  <a:cubicBezTo>
                    <a:pt x="2557" y="959"/>
                    <a:pt x="2557" y="890"/>
                    <a:pt x="2511" y="845"/>
                  </a:cubicBezTo>
                  <a:cubicBezTo>
                    <a:pt x="2489" y="799"/>
                    <a:pt x="2443" y="776"/>
                    <a:pt x="2397" y="753"/>
                  </a:cubicBezTo>
                  <a:cubicBezTo>
                    <a:pt x="2352" y="730"/>
                    <a:pt x="2306" y="708"/>
                    <a:pt x="2283" y="685"/>
                  </a:cubicBezTo>
                  <a:cubicBezTo>
                    <a:pt x="2192" y="639"/>
                    <a:pt x="2123" y="616"/>
                    <a:pt x="2055" y="571"/>
                  </a:cubicBezTo>
                  <a:cubicBezTo>
                    <a:pt x="1964" y="548"/>
                    <a:pt x="1895" y="525"/>
                    <a:pt x="1804" y="502"/>
                  </a:cubicBezTo>
                  <a:cubicBezTo>
                    <a:pt x="1804" y="479"/>
                    <a:pt x="1781" y="434"/>
                    <a:pt x="1758" y="434"/>
                  </a:cubicBezTo>
                  <a:cubicBezTo>
                    <a:pt x="1735" y="434"/>
                    <a:pt x="1735" y="411"/>
                    <a:pt x="1713" y="411"/>
                  </a:cubicBezTo>
                  <a:cubicBezTo>
                    <a:pt x="1644" y="388"/>
                    <a:pt x="1576" y="365"/>
                    <a:pt x="1484" y="320"/>
                  </a:cubicBezTo>
                  <a:cubicBezTo>
                    <a:pt x="1393" y="297"/>
                    <a:pt x="1302" y="251"/>
                    <a:pt x="1210" y="228"/>
                  </a:cubicBezTo>
                  <a:cubicBezTo>
                    <a:pt x="1119" y="205"/>
                    <a:pt x="1005" y="183"/>
                    <a:pt x="914" y="160"/>
                  </a:cubicBezTo>
                  <a:cubicBezTo>
                    <a:pt x="800" y="114"/>
                    <a:pt x="708" y="91"/>
                    <a:pt x="594" y="69"/>
                  </a:cubicBezTo>
                  <a:lnTo>
                    <a:pt x="594" y="69"/>
                  </a:lnTo>
                  <a:cubicBezTo>
                    <a:pt x="594" y="69"/>
                    <a:pt x="617" y="91"/>
                    <a:pt x="617" y="91"/>
                  </a:cubicBezTo>
                  <a:cubicBezTo>
                    <a:pt x="549" y="69"/>
                    <a:pt x="457" y="46"/>
                    <a:pt x="389" y="23"/>
                  </a:cubicBezTo>
                  <a:lnTo>
                    <a:pt x="297" y="23"/>
                  </a:lnTo>
                  <a:cubicBezTo>
                    <a:pt x="275" y="23"/>
                    <a:pt x="252" y="0"/>
                    <a:pt x="22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15"/>
            <p:cNvSpPr/>
            <p:nvPr/>
          </p:nvSpPr>
          <p:spPr>
            <a:xfrm>
              <a:off x="7169025" y="868550"/>
              <a:ext cx="35975" cy="9725"/>
            </a:xfrm>
            <a:custGeom>
              <a:avLst/>
              <a:gdLst/>
              <a:ahLst/>
              <a:cxnLst/>
              <a:rect l="l" t="t" r="r" b="b"/>
              <a:pathLst>
                <a:path w="1439" h="389" extrusionOk="0">
                  <a:moveTo>
                    <a:pt x="91" y="1"/>
                  </a:moveTo>
                  <a:cubicBezTo>
                    <a:pt x="46" y="1"/>
                    <a:pt x="0" y="46"/>
                    <a:pt x="0" y="92"/>
                  </a:cubicBezTo>
                  <a:cubicBezTo>
                    <a:pt x="0" y="115"/>
                    <a:pt x="0" y="138"/>
                    <a:pt x="23" y="160"/>
                  </a:cubicBezTo>
                  <a:cubicBezTo>
                    <a:pt x="46" y="183"/>
                    <a:pt x="69" y="206"/>
                    <a:pt x="91" y="206"/>
                  </a:cubicBezTo>
                  <a:cubicBezTo>
                    <a:pt x="137" y="206"/>
                    <a:pt x="183" y="206"/>
                    <a:pt x="251" y="183"/>
                  </a:cubicBezTo>
                  <a:lnTo>
                    <a:pt x="297" y="183"/>
                  </a:lnTo>
                  <a:cubicBezTo>
                    <a:pt x="411" y="183"/>
                    <a:pt x="525" y="206"/>
                    <a:pt x="639" y="206"/>
                  </a:cubicBezTo>
                  <a:cubicBezTo>
                    <a:pt x="708" y="229"/>
                    <a:pt x="776" y="229"/>
                    <a:pt x="845" y="229"/>
                  </a:cubicBezTo>
                  <a:cubicBezTo>
                    <a:pt x="913" y="252"/>
                    <a:pt x="982" y="252"/>
                    <a:pt x="1027" y="274"/>
                  </a:cubicBezTo>
                  <a:cubicBezTo>
                    <a:pt x="1027" y="274"/>
                    <a:pt x="1027" y="274"/>
                    <a:pt x="1027" y="252"/>
                  </a:cubicBezTo>
                  <a:cubicBezTo>
                    <a:pt x="1073" y="274"/>
                    <a:pt x="1141" y="297"/>
                    <a:pt x="1210" y="320"/>
                  </a:cubicBezTo>
                  <a:cubicBezTo>
                    <a:pt x="1256" y="343"/>
                    <a:pt x="1301" y="366"/>
                    <a:pt x="1347" y="389"/>
                  </a:cubicBezTo>
                  <a:cubicBezTo>
                    <a:pt x="1370" y="389"/>
                    <a:pt x="1415" y="366"/>
                    <a:pt x="1415" y="343"/>
                  </a:cubicBezTo>
                  <a:cubicBezTo>
                    <a:pt x="1438" y="320"/>
                    <a:pt x="1415" y="297"/>
                    <a:pt x="1393" y="297"/>
                  </a:cubicBezTo>
                  <a:cubicBezTo>
                    <a:pt x="1347" y="274"/>
                    <a:pt x="1301" y="252"/>
                    <a:pt x="1256" y="229"/>
                  </a:cubicBezTo>
                  <a:cubicBezTo>
                    <a:pt x="1210" y="206"/>
                    <a:pt x="1164" y="183"/>
                    <a:pt x="1119" y="160"/>
                  </a:cubicBezTo>
                  <a:cubicBezTo>
                    <a:pt x="982" y="115"/>
                    <a:pt x="868" y="92"/>
                    <a:pt x="753" y="69"/>
                  </a:cubicBezTo>
                  <a:cubicBezTo>
                    <a:pt x="685" y="69"/>
                    <a:pt x="616" y="46"/>
                    <a:pt x="548" y="46"/>
                  </a:cubicBezTo>
                  <a:cubicBezTo>
                    <a:pt x="502" y="23"/>
                    <a:pt x="434" y="23"/>
                    <a:pt x="388" y="23"/>
                  </a:cubicBezTo>
                  <a:cubicBezTo>
                    <a:pt x="343" y="1"/>
                    <a:pt x="297" y="1"/>
                    <a:pt x="22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15"/>
            <p:cNvSpPr/>
            <p:nvPr/>
          </p:nvSpPr>
          <p:spPr>
            <a:xfrm>
              <a:off x="6604100" y="1272550"/>
              <a:ext cx="46800" cy="68500"/>
            </a:xfrm>
            <a:custGeom>
              <a:avLst/>
              <a:gdLst/>
              <a:ahLst/>
              <a:cxnLst/>
              <a:rect l="l" t="t" r="r" b="b"/>
              <a:pathLst>
                <a:path w="1872" h="2740" extrusionOk="0">
                  <a:moveTo>
                    <a:pt x="1689" y="1"/>
                  </a:moveTo>
                  <a:cubicBezTo>
                    <a:pt x="1666" y="1"/>
                    <a:pt x="1644" y="24"/>
                    <a:pt x="1621" y="24"/>
                  </a:cubicBezTo>
                  <a:cubicBezTo>
                    <a:pt x="1598" y="46"/>
                    <a:pt x="1575" y="46"/>
                    <a:pt x="1552" y="92"/>
                  </a:cubicBezTo>
                  <a:cubicBezTo>
                    <a:pt x="1552" y="92"/>
                    <a:pt x="1529" y="115"/>
                    <a:pt x="1529" y="138"/>
                  </a:cubicBezTo>
                  <a:cubicBezTo>
                    <a:pt x="1507" y="161"/>
                    <a:pt x="1507" y="183"/>
                    <a:pt x="1484" y="206"/>
                  </a:cubicBezTo>
                  <a:cubicBezTo>
                    <a:pt x="1438" y="320"/>
                    <a:pt x="1347" y="435"/>
                    <a:pt x="1278" y="526"/>
                  </a:cubicBezTo>
                  <a:cubicBezTo>
                    <a:pt x="1233" y="617"/>
                    <a:pt x="1187" y="686"/>
                    <a:pt x="1164" y="754"/>
                  </a:cubicBezTo>
                  <a:cubicBezTo>
                    <a:pt x="1096" y="845"/>
                    <a:pt x="1050" y="914"/>
                    <a:pt x="1004" y="1005"/>
                  </a:cubicBezTo>
                  <a:cubicBezTo>
                    <a:pt x="936" y="1074"/>
                    <a:pt x="890" y="1142"/>
                    <a:pt x="845" y="1211"/>
                  </a:cubicBezTo>
                  <a:cubicBezTo>
                    <a:pt x="799" y="1302"/>
                    <a:pt x="753" y="1393"/>
                    <a:pt x="685" y="1484"/>
                  </a:cubicBezTo>
                  <a:cubicBezTo>
                    <a:pt x="662" y="1530"/>
                    <a:pt x="639" y="1576"/>
                    <a:pt x="594" y="1621"/>
                  </a:cubicBezTo>
                  <a:cubicBezTo>
                    <a:pt x="548" y="1690"/>
                    <a:pt x="502" y="1758"/>
                    <a:pt x="457" y="1827"/>
                  </a:cubicBezTo>
                  <a:cubicBezTo>
                    <a:pt x="365" y="1941"/>
                    <a:pt x="297" y="2078"/>
                    <a:pt x="228" y="2192"/>
                  </a:cubicBezTo>
                  <a:cubicBezTo>
                    <a:pt x="160" y="2283"/>
                    <a:pt x="114" y="2375"/>
                    <a:pt x="69" y="2466"/>
                  </a:cubicBezTo>
                  <a:cubicBezTo>
                    <a:pt x="69" y="2466"/>
                    <a:pt x="46" y="2489"/>
                    <a:pt x="46" y="2489"/>
                  </a:cubicBezTo>
                  <a:cubicBezTo>
                    <a:pt x="23" y="2534"/>
                    <a:pt x="0" y="2580"/>
                    <a:pt x="23" y="2626"/>
                  </a:cubicBezTo>
                  <a:cubicBezTo>
                    <a:pt x="23" y="2649"/>
                    <a:pt x="46" y="2694"/>
                    <a:pt x="91" y="2717"/>
                  </a:cubicBezTo>
                  <a:cubicBezTo>
                    <a:pt x="114" y="2740"/>
                    <a:pt x="160" y="2740"/>
                    <a:pt x="183" y="2740"/>
                  </a:cubicBezTo>
                  <a:cubicBezTo>
                    <a:pt x="251" y="2717"/>
                    <a:pt x="320" y="2649"/>
                    <a:pt x="343" y="2603"/>
                  </a:cubicBezTo>
                  <a:cubicBezTo>
                    <a:pt x="388" y="2557"/>
                    <a:pt x="434" y="2512"/>
                    <a:pt x="457" y="2443"/>
                  </a:cubicBezTo>
                  <a:cubicBezTo>
                    <a:pt x="548" y="2329"/>
                    <a:pt x="616" y="2192"/>
                    <a:pt x="708" y="2055"/>
                  </a:cubicBezTo>
                  <a:cubicBezTo>
                    <a:pt x="799" y="1918"/>
                    <a:pt x="890" y="1758"/>
                    <a:pt x="982" y="1621"/>
                  </a:cubicBezTo>
                  <a:cubicBezTo>
                    <a:pt x="1027" y="1553"/>
                    <a:pt x="1073" y="1484"/>
                    <a:pt x="1119" y="1416"/>
                  </a:cubicBezTo>
                  <a:cubicBezTo>
                    <a:pt x="1187" y="1325"/>
                    <a:pt x="1233" y="1256"/>
                    <a:pt x="1278" y="1188"/>
                  </a:cubicBezTo>
                  <a:cubicBezTo>
                    <a:pt x="1324" y="1096"/>
                    <a:pt x="1392" y="1005"/>
                    <a:pt x="1438" y="937"/>
                  </a:cubicBezTo>
                  <a:cubicBezTo>
                    <a:pt x="1484" y="845"/>
                    <a:pt x="1529" y="777"/>
                    <a:pt x="1598" y="686"/>
                  </a:cubicBezTo>
                  <a:cubicBezTo>
                    <a:pt x="1644" y="617"/>
                    <a:pt x="1666" y="549"/>
                    <a:pt x="1712" y="457"/>
                  </a:cubicBezTo>
                  <a:cubicBezTo>
                    <a:pt x="1758" y="389"/>
                    <a:pt x="1803" y="320"/>
                    <a:pt x="1849" y="229"/>
                  </a:cubicBezTo>
                  <a:cubicBezTo>
                    <a:pt x="1872" y="206"/>
                    <a:pt x="1872" y="161"/>
                    <a:pt x="1826" y="138"/>
                  </a:cubicBezTo>
                  <a:lnTo>
                    <a:pt x="1803" y="138"/>
                  </a:lnTo>
                  <a:cubicBezTo>
                    <a:pt x="1803" y="92"/>
                    <a:pt x="1803" y="46"/>
                    <a:pt x="1758" y="24"/>
                  </a:cubicBezTo>
                  <a:cubicBezTo>
                    <a:pt x="1735" y="24"/>
                    <a:pt x="1712" y="1"/>
                    <a:pt x="168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15"/>
            <p:cNvSpPr/>
            <p:nvPr/>
          </p:nvSpPr>
          <p:spPr>
            <a:xfrm>
              <a:off x="6617775" y="1291950"/>
              <a:ext cx="31425" cy="44575"/>
            </a:xfrm>
            <a:custGeom>
              <a:avLst/>
              <a:gdLst/>
              <a:ahLst/>
              <a:cxnLst/>
              <a:rect l="l" t="t" r="r" b="b"/>
              <a:pathLst>
                <a:path w="1257" h="1783" extrusionOk="0">
                  <a:moveTo>
                    <a:pt x="1211" y="1"/>
                  </a:moveTo>
                  <a:cubicBezTo>
                    <a:pt x="1188" y="1"/>
                    <a:pt x="1165" y="1"/>
                    <a:pt x="1165" y="24"/>
                  </a:cubicBezTo>
                  <a:cubicBezTo>
                    <a:pt x="1074" y="161"/>
                    <a:pt x="982" y="298"/>
                    <a:pt x="891" y="435"/>
                  </a:cubicBezTo>
                  <a:cubicBezTo>
                    <a:pt x="845" y="503"/>
                    <a:pt x="800" y="549"/>
                    <a:pt x="754" y="617"/>
                  </a:cubicBezTo>
                  <a:cubicBezTo>
                    <a:pt x="686" y="686"/>
                    <a:pt x="640" y="754"/>
                    <a:pt x="594" y="823"/>
                  </a:cubicBezTo>
                  <a:cubicBezTo>
                    <a:pt x="480" y="937"/>
                    <a:pt x="389" y="1074"/>
                    <a:pt x="298" y="1188"/>
                  </a:cubicBezTo>
                  <a:cubicBezTo>
                    <a:pt x="252" y="1256"/>
                    <a:pt x="206" y="1325"/>
                    <a:pt x="161" y="1370"/>
                  </a:cubicBezTo>
                  <a:cubicBezTo>
                    <a:pt x="115" y="1439"/>
                    <a:pt x="47" y="1507"/>
                    <a:pt x="24" y="1599"/>
                  </a:cubicBezTo>
                  <a:cubicBezTo>
                    <a:pt x="1" y="1644"/>
                    <a:pt x="24" y="1713"/>
                    <a:pt x="69" y="1758"/>
                  </a:cubicBezTo>
                  <a:cubicBezTo>
                    <a:pt x="94" y="1775"/>
                    <a:pt x="121" y="1782"/>
                    <a:pt x="147" y="1782"/>
                  </a:cubicBezTo>
                  <a:cubicBezTo>
                    <a:pt x="194" y="1782"/>
                    <a:pt x="237" y="1757"/>
                    <a:pt x="252" y="1713"/>
                  </a:cubicBezTo>
                  <a:cubicBezTo>
                    <a:pt x="298" y="1667"/>
                    <a:pt x="343" y="1599"/>
                    <a:pt x="366" y="1530"/>
                  </a:cubicBezTo>
                  <a:cubicBezTo>
                    <a:pt x="412" y="1462"/>
                    <a:pt x="457" y="1393"/>
                    <a:pt x="503" y="1325"/>
                  </a:cubicBezTo>
                  <a:cubicBezTo>
                    <a:pt x="526" y="1279"/>
                    <a:pt x="572" y="1211"/>
                    <a:pt x="617" y="1142"/>
                  </a:cubicBezTo>
                  <a:cubicBezTo>
                    <a:pt x="617" y="1119"/>
                    <a:pt x="640" y="1074"/>
                    <a:pt x="663" y="1051"/>
                  </a:cubicBezTo>
                  <a:cubicBezTo>
                    <a:pt x="686" y="1005"/>
                    <a:pt x="709" y="960"/>
                    <a:pt x="731" y="937"/>
                  </a:cubicBezTo>
                  <a:cubicBezTo>
                    <a:pt x="777" y="845"/>
                    <a:pt x="823" y="777"/>
                    <a:pt x="868" y="708"/>
                  </a:cubicBezTo>
                  <a:cubicBezTo>
                    <a:pt x="914" y="640"/>
                    <a:pt x="937" y="572"/>
                    <a:pt x="982" y="503"/>
                  </a:cubicBezTo>
                  <a:cubicBezTo>
                    <a:pt x="1074" y="366"/>
                    <a:pt x="1142" y="229"/>
                    <a:pt x="1256" y="69"/>
                  </a:cubicBezTo>
                  <a:cubicBezTo>
                    <a:pt x="1256" y="47"/>
                    <a:pt x="1256" y="24"/>
                    <a:pt x="123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15"/>
            <p:cNvSpPr/>
            <p:nvPr/>
          </p:nvSpPr>
          <p:spPr>
            <a:xfrm>
              <a:off x="6974425" y="1026625"/>
              <a:ext cx="203175" cy="192325"/>
            </a:xfrm>
            <a:custGeom>
              <a:avLst/>
              <a:gdLst/>
              <a:ahLst/>
              <a:cxnLst/>
              <a:rect l="l" t="t" r="r" b="b"/>
              <a:pathLst>
                <a:path w="8127" h="7693" extrusionOk="0">
                  <a:moveTo>
                    <a:pt x="8035" y="0"/>
                  </a:moveTo>
                  <a:cubicBezTo>
                    <a:pt x="7990" y="0"/>
                    <a:pt x="7967" y="23"/>
                    <a:pt x="7967" y="69"/>
                  </a:cubicBezTo>
                  <a:cubicBezTo>
                    <a:pt x="7921" y="137"/>
                    <a:pt x="7921" y="206"/>
                    <a:pt x="7875" y="274"/>
                  </a:cubicBezTo>
                  <a:cubicBezTo>
                    <a:pt x="7853" y="365"/>
                    <a:pt x="7807" y="457"/>
                    <a:pt x="7739" y="548"/>
                  </a:cubicBezTo>
                  <a:cubicBezTo>
                    <a:pt x="7716" y="594"/>
                    <a:pt x="7693" y="639"/>
                    <a:pt x="7647" y="685"/>
                  </a:cubicBezTo>
                  <a:cubicBezTo>
                    <a:pt x="7624" y="708"/>
                    <a:pt x="7602" y="753"/>
                    <a:pt x="7579" y="799"/>
                  </a:cubicBezTo>
                  <a:cubicBezTo>
                    <a:pt x="7510" y="890"/>
                    <a:pt x="7442" y="959"/>
                    <a:pt x="7396" y="1027"/>
                  </a:cubicBezTo>
                  <a:cubicBezTo>
                    <a:pt x="7350" y="1073"/>
                    <a:pt x="7328" y="1119"/>
                    <a:pt x="7282" y="1164"/>
                  </a:cubicBezTo>
                  <a:cubicBezTo>
                    <a:pt x="7259" y="1210"/>
                    <a:pt x="7236" y="1233"/>
                    <a:pt x="7214" y="1278"/>
                  </a:cubicBezTo>
                  <a:cubicBezTo>
                    <a:pt x="7099" y="1438"/>
                    <a:pt x="6985" y="1598"/>
                    <a:pt x="6871" y="1758"/>
                  </a:cubicBezTo>
                  <a:cubicBezTo>
                    <a:pt x="6666" y="2032"/>
                    <a:pt x="6460" y="2283"/>
                    <a:pt x="6255" y="2579"/>
                  </a:cubicBezTo>
                  <a:lnTo>
                    <a:pt x="6278" y="2534"/>
                  </a:lnTo>
                  <a:lnTo>
                    <a:pt x="6278" y="2534"/>
                  </a:lnTo>
                  <a:cubicBezTo>
                    <a:pt x="6186" y="2671"/>
                    <a:pt x="6072" y="2808"/>
                    <a:pt x="5958" y="2945"/>
                  </a:cubicBezTo>
                  <a:cubicBezTo>
                    <a:pt x="5844" y="3082"/>
                    <a:pt x="5730" y="3219"/>
                    <a:pt x="5616" y="3355"/>
                  </a:cubicBezTo>
                  <a:cubicBezTo>
                    <a:pt x="5365" y="3629"/>
                    <a:pt x="5136" y="3880"/>
                    <a:pt x="4885" y="4132"/>
                  </a:cubicBezTo>
                  <a:cubicBezTo>
                    <a:pt x="4840" y="4200"/>
                    <a:pt x="4771" y="4246"/>
                    <a:pt x="4726" y="4314"/>
                  </a:cubicBezTo>
                  <a:cubicBezTo>
                    <a:pt x="4680" y="4360"/>
                    <a:pt x="4634" y="4405"/>
                    <a:pt x="4589" y="4451"/>
                  </a:cubicBezTo>
                  <a:cubicBezTo>
                    <a:pt x="4543" y="4497"/>
                    <a:pt x="4475" y="4542"/>
                    <a:pt x="4429" y="4588"/>
                  </a:cubicBezTo>
                  <a:cubicBezTo>
                    <a:pt x="4383" y="4634"/>
                    <a:pt x="4338" y="4679"/>
                    <a:pt x="4292" y="4748"/>
                  </a:cubicBezTo>
                  <a:cubicBezTo>
                    <a:pt x="4201" y="4816"/>
                    <a:pt x="4109" y="4908"/>
                    <a:pt x="4018" y="4976"/>
                  </a:cubicBezTo>
                  <a:cubicBezTo>
                    <a:pt x="4018" y="4953"/>
                    <a:pt x="3995" y="4930"/>
                    <a:pt x="3972" y="4908"/>
                  </a:cubicBezTo>
                  <a:cubicBezTo>
                    <a:pt x="3950" y="4885"/>
                    <a:pt x="3910" y="4873"/>
                    <a:pt x="3870" y="4873"/>
                  </a:cubicBezTo>
                  <a:cubicBezTo>
                    <a:pt x="3830" y="4873"/>
                    <a:pt x="3790" y="4885"/>
                    <a:pt x="3767" y="4908"/>
                  </a:cubicBezTo>
                  <a:cubicBezTo>
                    <a:pt x="3698" y="4976"/>
                    <a:pt x="3653" y="5045"/>
                    <a:pt x="3607" y="5090"/>
                  </a:cubicBezTo>
                  <a:cubicBezTo>
                    <a:pt x="3561" y="5159"/>
                    <a:pt x="3493" y="5204"/>
                    <a:pt x="3425" y="5250"/>
                  </a:cubicBezTo>
                  <a:cubicBezTo>
                    <a:pt x="3379" y="5296"/>
                    <a:pt x="3333" y="5318"/>
                    <a:pt x="3288" y="5341"/>
                  </a:cubicBezTo>
                  <a:cubicBezTo>
                    <a:pt x="3242" y="5387"/>
                    <a:pt x="3196" y="5410"/>
                    <a:pt x="3128" y="5433"/>
                  </a:cubicBezTo>
                  <a:cubicBezTo>
                    <a:pt x="3037" y="5501"/>
                    <a:pt x="2945" y="5547"/>
                    <a:pt x="2854" y="5592"/>
                  </a:cubicBezTo>
                  <a:cubicBezTo>
                    <a:pt x="2740" y="5638"/>
                    <a:pt x="2626" y="5661"/>
                    <a:pt x="2489" y="5684"/>
                  </a:cubicBezTo>
                  <a:lnTo>
                    <a:pt x="2466" y="5684"/>
                  </a:lnTo>
                  <a:cubicBezTo>
                    <a:pt x="2420" y="5661"/>
                    <a:pt x="2397" y="5661"/>
                    <a:pt x="2352" y="5661"/>
                  </a:cubicBezTo>
                  <a:cubicBezTo>
                    <a:pt x="2329" y="5661"/>
                    <a:pt x="2306" y="5661"/>
                    <a:pt x="2283" y="5638"/>
                  </a:cubicBezTo>
                  <a:cubicBezTo>
                    <a:pt x="2283" y="5638"/>
                    <a:pt x="2260" y="5638"/>
                    <a:pt x="2260" y="5615"/>
                  </a:cubicBezTo>
                  <a:cubicBezTo>
                    <a:pt x="2215" y="5592"/>
                    <a:pt x="2169" y="5570"/>
                    <a:pt x="2124" y="5547"/>
                  </a:cubicBezTo>
                  <a:cubicBezTo>
                    <a:pt x="2101" y="5524"/>
                    <a:pt x="2078" y="5501"/>
                    <a:pt x="2055" y="5478"/>
                  </a:cubicBezTo>
                  <a:cubicBezTo>
                    <a:pt x="2032" y="5433"/>
                    <a:pt x="1987" y="5387"/>
                    <a:pt x="1964" y="5364"/>
                  </a:cubicBezTo>
                  <a:cubicBezTo>
                    <a:pt x="1920" y="5320"/>
                    <a:pt x="1866" y="5295"/>
                    <a:pt x="1809" y="5295"/>
                  </a:cubicBezTo>
                  <a:cubicBezTo>
                    <a:pt x="1777" y="5295"/>
                    <a:pt x="1745" y="5302"/>
                    <a:pt x="1713" y="5318"/>
                  </a:cubicBezTo>
                  <a:cubicBezTo>
                    <a:pt x="1690" y="5341"/>
                    <a:pt x="1667" y="5364"/>
                    <a:pt x="1644" y="5387"/>
                  </a:cubicBezTo>
                  <a:lnTo>
                    <a:pt x="1667" y="5387"/>
                  </a:lnTo>
                  <a:cubicBezTo>
                    <a:pt x="1599" y="5455"/>
                    <a:pt x="1530" y="5547"/>
                    <a:pt x="1439" y="5615"/>
                  </a:cubicBezTo>
                  <a:cubicBezTo>
                    <a:pt x="1347" y="5684"/>
                    <a:pt x="1279" y="5729"/>
                    <a:pt x="1188" y="5798"/>
                  </a:cubicBezTo>
                  <a:cubicBezTo>
                    <a:pt x="1096" y="5866"/>
                    <a:pt x="1005" y="5935"/>
                    <a:pt x="937" y="6003"/>
                  </a:cubicBezTo>
                  <a:lnTo>
                    <a:pt x="891" y="6003"/>
                  </a:lnTo>
                  <a:cubicBezTo>
                    <a:pt x="868" y="6003"/>
                    <a:pt x="845" y="6003"/>
                    <a:pt x="822" y="6026"/>
                  </a:cubicBezTo>
                  <a:cubicBezTo>
                    <a:pt x="731" y="6072"/>
                    <a:pt x="663" y="6140"/>
                    <a:pt x="594" y="6209"/>
                  </a:cubicBezTo>
                  <a:cubicBezTo>
                    <a:pt x="526" y="6254"/>
                    <a:pt x="457" y="6323"/>
                    <a:pt x="412" y="6368"/>
                  </a:cubicBezTo>
                  <a:cubicBezTo>
                    <a:pt x="343" y="6460"/>
                    <a:pt x="297" y="6528"/>
                    <a:pt x="229" y="6597"/>
                  </a:cubicBezTo>
                  <a:cubicBezTo>
                    <a:pt x="206" y="6688"/>
                    <a:pt x="161" y="6756"/>
                    <a:pt x="138" y="6825"/>
                  </a:cubicBezTo>
                  <a:cubicBezTo>
                    <a:pt x="92" y="6916"/>
                    <a:pt x="69" y="6985"/>
                    <a:pt x="46" y="7076"/>
                  </a:cubicBezTo>
                  <a:cubicBezTo>
                    <a:pt x="24" y="7167"/>
                    <a:pt x="24" y="7259"/>
                    <a:pt x="24" y="7350"/>
                  </a:cubicBezTo>
                  <a:cubicBezTo>
                    <a:pt x="1" y="7373"/>
                    <a:pt x="1" y="7418"/>
                    <a:pt x="1" y="7464"/>
                  </a:cubicBezTo>
                  <a:cubicBezTo>
                    <a:pt x="1" y="7510"/>
                    <a:pt x="1" y="7578"/>
                    <a:pt x="24" y="7624"/>
                  </a:cubicBezTo>
                  <a:cubicBezTo>
                    <a:pt x="46" y="7669"/>
                    <a:pt x="92" y="7692"/>
                    <a:pt x="161" y="7692"/>
                  </a:cubicBezTo>
                  <a:cubicBezTo>
                    <a:pt x="206" y="7692"/>
                    <a:pt x="252" y="7647"/>
                    <a:pt x="297" y="7601"/>
                  </a:cubicBezTo>
                  <a:cubicBezTo>
                    <a:pt x="297" y="7578"/>
                    <a:pt x="320" y="7532"/>
                    <a:pt x="343" y="7510"/>
                  </a:cubicBezTo>
                  <a:cubicBezTo>
                    <a:pt x="366" y="7441"/>
                    <a:pt x="389" y="7396"/>
                    <a:pt x="412" y="7327"/>
                  </a:cubicBezTo>
                  <a:cubicBezTo>
                    <a:pt x="457" y="7259"/>
                    <a:pt x="503" y="7190"/>
                    <a:pt x="549" y="7122"/>
                  </a:cubicBezTo>
                  <a:cubicBezTo>
                    <a:pt x="617" y="7030"/>
                    <a:pt x="686" y="6939"/>
                    <a:pt x="754" y="6848"/>
                  </a:cubicBezTo>
                  <a:cubicBezTo>
                    <a:pt x="845" y="6756"/>
                    <a:pt x="937" y="6665"/>
                    <a:pt x="1051" y="6574"/>
                  </a:cubicBezTo>
                  <a:cubicBezTo>
                    <a:pt x="1142" y="6505"/>
                    <a:pt x="1233" y="6437"/>
                    <a:pt x="1325" y="6391"/>
                  </a:cubicBezTo>
                  <a:cubicBezTo>
                    <a:pt x="1416" y="6323"/>
                    <a:pt x="1507" y="6254"/>
                    <a:pt x="1621" y="6209"/>
                  </a:cubicBezTo>
                  <a:cubicBezTo>
                    <a:pt x="1690" y="6186"/>
                    <a:pt x="1758" y="6163"/>
                    <a:pt x="1827" y="6140"/>
                  </a:cubicBezTo>
                  <a:lnTo>
                    <a:pt x="1872" y="6140"/>
                  </a:lnTo>
                  <a:cubicBezTo>
                    <a:pt x="1895" y="6140"/>
                    <a:pt x="1895" y="6163"/>
                    <a:pt x="1918" y="6163"/>
                  </a:cubicBezTo>
                  <a:cubicBezTo>
                    <a:pt x="1964" y="6186"/>
                    <a:pt x="2009" y="6209"/>
                    <a:pt x="2032" y="6231"/>
                  </a:cubicBezTo>
                  <a:cubicBezTo>
                    <a:pt x="2101" y="6277"/>
                    <a:pt x="2169" y="6300"/>
                    <a:pt x="2238" y="6323"/>
                  </a:cubicBezTo>
                  <a:cubicBezTo>
                    <a:pt x="2272" y="6334"/>
                    <a:pt x="2312" y="6340"/>
                    <a:pt x="2352" y="6340"/>
                  </a:cubicBezTo>
                  <a:cubicBezTo>
                    <a:pt x="2392" y="6340"/>
                    <a:pt x="2432" y="6334"/>
                    <a:pt x="2466" y="6323"/>
                  </a:cubicBezTo>
                  <a:cubicBezTo>
                    <a:pt x="2557" y="6323"/>
                    <a:pt x="2648" y="6300"/>
                    <a:pt x="2740" y="6277"/>
                  </a:cubicBezTo>
                  <a:cubicBezTo>
                    <a:pt x="2785" y="6277"/>
                    <a:pt x="2831" y="6254"/>
                    <a:pt x="2877" y="6231"/>
                  </a:cubicBezTo>
                  <a:lnTo>
                    <a:pt x="2900" y="6231"/>
                  </a:lnTo>
                  <a:cubicBezTo>
                    <a:pt x="3037" y="6163"/>
                    <a:pt x="3128" y="6117"/>
                    <a:pt x="3242" y="6049"/>
                  </a:cubicBezTo>
                  <a:cubicBezTo>
                    <a:pt x="3333" y="6003"/>
                    <a:pt x="3402" y="5935"/>
                    <a:pt x="3470" y="5889"/>
                  </a:cubicBezTo>
                  <a:cubicBezTo>
                    <a:pt x="3561" y="5843"/>
                    <a:pt x="3630" y="5775"/>
                    <a:pt x="3721" y="5729"/>
                  </a:cubicBezTo>
                  <a:cubicBezTo>
                    <a:pt x="3744" y="5706"/>
                    <a:pt x="3767" y="5684"/>
                    <a:pt x="3813" y="5661"/>
                  </a:cubicBezTo>
                  <a:cubicBezTo>
                    <a:pt x="3881" y="5592"/>
                    <a:pt x="3950" y="5547"/>
                    <a:pt x="4018" y="5501"/>
                  </a:cubicBezTo>
                  <a:cubicBezTo>
                    <a:pt x="4086" y="5433"/>
                    <a:pt x="4155" y="5364"/>
                    <a:pt x="4201" y="5318"/>
                  </a:cubicBezTo>
                  <a:cubicBezTo>
                    <a:pt x="4338" y="5204"/>
                    <a:pt x="4452" y="5090"/>
                    <a:pt x="4566" y="4976"/>
                  </a:cubicBezTo>
                  <a:cubicBezTo>
                    <a:pt x="4794" y="4748"/>
                    <a:pt x="5022" y="4520"/>
                    <a:pt x="5251" y="4291"/>
                  </a:cubicBezTo>
                  <a:cubicBezTo>
                    <a:pt x="5502" y="4017"/>
                    <a:pt x="5753" y="3766"/>
                    <a:pt x="5981" y="3515"/>
                  </a:cubicBezTo>
                  <a:cubicBezTo>
                    <a:pt x="6049" y="3447"/>
                    <a:pt x="6095" y="3378"/>
                    <a:pt x="6164" y="3310"/>
                  </a:cubicBezTo>
                  <a:cubicBezTo>
                    <a:pt x="6209" y="3241"/>
                    <a:pt x="6255" y="3173"/>
                    <a:pt x="6323" y="3104"/>
                  </a:cubicBezTo>
                  <a:cubicBezTo>
                    <a:pt x="6437" y="2945"/>
                    <a:pt x="6552" y="2785"/>
                    <a:pt x="6643" y="2625"/>
                  </a:cubicBezTo>
                  <a:cubicBezTo>
                    <a:pt x="6757" y="2488"/>
                    <a:pt x="6848" y="2351"/>
                    <a:pt x="6940" y="2214"/>
                  </a:cubicBezTo>
                  <a:cubicBezTo>
                    <a:pt x="6985" y="2146"/>
                    <a:pt x="7031" y="2077"/>
                    <a:pt x="7077" y="2009"/>
                  </a:cubicBezTo>
                  <a:cubicBezTo>
                    <a:pt x="7122" y="1917"/>
                    <a:pt x="7191" y="1849"/>
                    <a:pt x="7236" y="1781"/>
                  </a:cubicBezTo>
                  <a:cubicBezTo>
                    <a:pt x="7328" y="1621"/>
                    <a:pt x="7396" y="1484"/>
                    <a:pt x="7487" y="1347"/>
                  </a:cubicBezTo>
                  <a:cubicBezTo>
                    <a:pt x="7579" y="1187"/>
                    <a:pt x="7693" y="1050"/>
                    <a:pt x="7784" y="890"/>
                  </a:cubicBezTo>
                  <a:cubicBezTo>
                    <a:pt x="7853" y="753"/>
                    <a:pt x="7921" y="639"/>
                    <a:pt x="7990" y="502"/>
                  </a:cubicBezTo>
                  <a:cubicBezTo>
                    <a:pt x="8012" y="434"/>
                    <a:pt x="8035" y="388"/>
                    <a:pt x="8058" y="320"/>
                  </a:cubicBezTo>
                  <a:cubicBezTo>
                    <a:pt x="8058" y="274"/>
                    <a:pt x="8081" y="251"/>
                    <a:pt x="8081" y="206"/>
                  </a:cubicBezTo>
                  <a:cubicBezTo>
                    <a:pt x="8081" y="183"/>
                    <a:pt x="8104" y="137"/>
                    <a:pt x="8127" y="91"/>
                  </a:cubicBezTo>
                  <a:cubicBezTo>
                    <a:pt x="8127" y="69"/>
                    <a:pt x="8104" y="23"/>
                    <a:pt x="805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15"/>
            <p:cNvSpPr/>
            <p:nvPr/>
          </p:nvSpPr>
          <p:spPr>
            <a:xfrm>
              <a:off x="7061750" y="1035175"/>
              <a:ext cx="109000" cy="125225"/>
            </a:xfrm>
            <a:custGeom>
              <a:avLst/>
              <a:gdLst/>
              <a:ahLst/>
              <a:cxnLst/>
              <a:rect l="l" t="t" r="r" b="b"/>
              <a:pathLst>
                <a:path w="4360" h="5009" extrusionOk="0">
                  <a:moveTo>
                    <a:pt x="4131" y="1"/>
                  </a:moveTo>
                  <a:cubicBezTo>
                    <a:pt x="4086" y="23"/>
                    <a:pt x="4063" y="46"/>
                    <a:pt x="4017" y="69"/>
                  </a:cubicBezTo>
                  <a:cubicBezTo>
                    <a:pt x="4017" y="92"/>
                    <a:pt x="3994" y="92"/>
                    <a:pt x="3994" y="115"/>
                  </a:cubicBezTo>
                  <a:lnTo>
                    <a:pt x="3903" y="206"/>
                  </a:lnTo>
                  <a:cubicBezTo>
                    <a:pt x="3835" y="274"/>
                    <a:pt x="3766" y="343"/>
                    <a:pt x="3698" y="411"/>
                  </a:cubicBezTo>
                  <a:cubicBezTo>
                    <a:pt x="3629" y="457"/>
                    <a:pt x="3584" y="526"/>
                    <a:pt x="3515" y="571"/>
                  </a:cubicBezTo>
                  <a:cubicBezTo>
                    <a:pt x="3447" y="640"/>
                    <a:pt x="3401" y="685"/>
                    <a:pt x="3333" y="754"/>
                  </a:cubicBezTo>
                  <a:cubicBezTo>
                    <a:pt x="3264" y="822"/>
                    <a:pt x="3218" y="891"/>
                    <a:pt x="3173" y="982"/>
                  </a:cubicBezTo>
                  <a:cubicBezTo>
                    <a:pt x="3150" y="1028"/>
                    <a:pt x="3104" y="1073"/>
                    <a:pt x="3081" y="1142"/>
                  </a:cubicBezTo>
                  <a:cubicBezTo>
                    <a:pt x="3059" y="1187"/>
                    <a:pt x="3013" y="1233"/>
                    <a:pt x="2990" y="1302"/>
                  </a:cubicBezTo>
                  <a:cubicBezTo>
                    <a:pt x="2967" y="1347"/>
                    <a:pt x="2922" y="1393"/>
                    <a:pt x="2899" y="1461"/>
                  </a:cubicBezTo>
                  <a:cubicBezTo>
                    <a:pt x="2853" y="1553"/>
                    <a:pt x="2808" y="1621"/>
                    <a:pt x="2762" y="1712"/>
                  </a:cubicBezTo>
                  <a:cubicBezTo>
                    <a:pt x="2716" y="1804"/>
                    <a:pt x="2671" y="1872"/>
                    <a:pt x="2625" y="1964"/>
                  </a:cubicBezTo>
                  <a:cubicBezTo>
                    <a:pt x="2556" y="2078"/>
                    <a:pt x="2488" y="2169"/>
                    <a:pt x="2420" y="2283"/>
                  </a:cubicBezTo>
                  <a:cubicBezTo>
                    <a:pt x="2351" y="2397"/>
                    <a:pt x="2283" y="2488"/>
                    <a:pt x="2214" y="2603"/>
                  </a:cubicBezTo>
                  <a:cubicBezTo>
                    <a:pt x="2123" y="2717"/>
                    <a:pt x="2009" y="2854"/>
                    <a:pt x="1917" y="2968"/>
                  </a:cubicBezTo>
                  <a:cubicBezTo>
                    <a:pt x="1872" y="3036"/>
                    <a:pt x="1803" y="3105"/>
                    <a:pt x="1735" y="3173"/>
                  </a:cubicBezTo>
                  <a:cubicBezTo>
                    <a:pt x="1712" y="3219"/>
                    <a:pt x="1666" y="3265"/>
                    <a:pt x="1621" y="3310"/>
                  </a:cubicBezTo>
                  <a:lnTo>
                    <a:pt x="1621" y="3333"/>
                  </a:lnTo>
                  <a:cubicBezTo>
                    <a:pt x="1598" y="3356"/>
                    <a:pt x="1575" y="3379"/>
                    <a:pt x="1552" y="3401"/>
                  </a:cubicBezTo>
                  <a:cubicBezTo>
                    <a:pt x="1506" y="3424"/>
                    <a:pt x="1484" y="3470"/>
                    <a:pt x="1438" y="3493"/>
                  </a:cubicBezTo>
                  <a:cubicBezTo>
                    <a:pt x="1370" y="3584"/>
                    <a:pt x="1301" y="3675"/>
                    <a:pt x="1210" y="3744"/>
                  </a:cubicBezTo>
                  <a:cubicBezTo>
                    <a:pt x="1141" y="3835"/>
                    <a:pt x="1073" y="3926"/>
                    <a:pt x="982" y="4018"/>
                  </a:cubicBezTo>
                  <a:cubicBezTo>
                    <a:pt x="959" y="4063"/>
                    <a:pt x="913" y="4109"/>
                    <a:pt x="890" y="4155"/>
                  </a:cubicBezTo>
                  <a:cubicBezTo>
                    <a:pt x="867" y="4155"/>
                    <a:pt x="845" y="4178"/>
                    <a:pt x="845" y="4200"/>
                  </a:cubicBezTo>
                  <a:cubicBezTo>
                    <a:pt x="822" y="4223"/>
                    <a:pt x="799" y="4246"/>
                    <a:pt x="776" y="4269"/>
                  </a:cubicBezTo>
                  <a:cubicBezTo>
                    <a:pt x="708" y="4337"/>
                    <a:pt x="639" y="4383"/>
                    <a:pt x="593" y="4451"/>
                  </a:cubicBezTo>
                  <a:cubicBezTo>
                    <a:pt x="457" y="4588"/>
                    <a:pt x="320" y="4703"/>
                    <a:pt x="183" y="4817"/>
                  </a:cubicBezTo>
                  <a:cubicBezTo>
                    <a:pt x="183" y="4817"/>
                    <a:pt x="160" y="4817"/>
                    <a:pt x="160" y="4839"/>
                  </a:cubicBezTo>
                  <a:lnTo>
                    <a:pt x="137" y="4839"/>
                  </a:lnTo>
                  <a:cubicBezTo>
                    <a:pt x="114" y="4862"/>
                    <a:pt x="68" y="4885"/>
                    <a:pt x="46" y="4908"/>
                  </a:cubicBezTo>
                  <a:cubicBezTo>
                    <a:pt x="23" y="4931"/>
                    <a:pt x="0" y="4954"/>
                    <a:pt x="23" y="4976"/>
                  </a:cubicBezTo>
                  <a:cubicBezTo>
                    <a:pt x="39" y="4993"/>
                    <a:pt x="55" y="5009"/>
                    <a:pt x="71" y="5009"/>
                  </a:cubicBezTo>
                  <a:cubicBezTo>
                    <a:pt x="78" y="5009"/>
                    <a:pt x="85" y="5006"/>
                    <a:pt x="91" y="4999"/>
                  </a:cubicBezTo>
                  <a:cubicBezTo>
                    <a:pt x="137" y="4976"/>
                    <a:pt x="183" y="4954"/>
                    <a:pt x="205" y="4908"/>
                  </a:cubicBezTo>
                  <a:cubicBezTo>
                    <a:pt x="251" y="4885"/>
                    <a:pt x="297" y="4862"/>
                    <a:pt x="320" y="4817"/>
                  </a:cubicBezTo>
                  <a:cubicBezTo>
                    <a:pt x="411" y="4748"/>
                    <a:pt x="502" y="4680"/>
                    <a:pt x="571" y="4611"/>
                  </a:cubicBezTo>
                  <a:cubicBezTo>
                    <a:pt x="662" y="4543"/>
                    <a:pt x="730" y="4474"/>
                    <a:pt x="822" y="4406"/>
                  </a:cubicBezTo>
                  <a:cubicBezTo>
                    <a:pt x="833" y="4417"/>
                    <a:pt x="850" y="4423"/>
                    <a:pt x="870" y="4423"/>
                  </a:cubicBezTo>
                  <a:cubicBezTo>
                    <a:pt x="890" y="4423"/>
                    <a:pt x="913" y="4417"/>
                    <a:pt x="936" y="4406"/>
                  </a:cubicBezTo>
                  <a:cubicBezTo>
                    <a:pt x="982" y="4383"/>
                    <a:pt x="1027" y="4337"/>
                    <a:pt x="1073" y="4315"/>
                  </a:cubicBezTo>
                  <a:cubicBezTo>
                    <a:pt x="1096" y="4269"/>
                    <a:pt x="1141" y="4223"/>
                    <a:pt x="1187" y="4200"/>
                  </a:cubicBezTo>
                  <a:cubicBezTo>
                    <a:pt x="1255" y="4132"/>
                    <a:pt x="1301" y="4063"/>
                    <a:pt x="1370" y="3995"/>
                  </a:cubicBezTo>
                  <a:cubicBezTo>
                    <a:pt x="1506" y="3835"/>
                    <a:pt x="1666" y="3698"/>
                    <a:pt x="1803" y="3538"/>
                  </a:cubicBezTo>
                  <a:cubicBezTo>
                    <a:pt x="1872" y="3470"/>
                    <a:pt x="1917" y="3401"/>
                    <a:pt x="1986" y="3333"/>
                  </a:cubicBezTo>
                  <a:cubicBezTo>
                    <a:pt x="2054" y="3265"/>
                    <a:pt x="2123" y="3196"/>
                    <a:pt x="2191" y="3105"/>
                  </a:cubicBezTo>
                  <a:cubicBezTo>
                    <a:pt x="2305" y="2991"/>
                    <a:pt x="2420" y="2854"/>
                    <a:pt x="2534" y="2717"/>
                  </a:cubicBezTo>
                  <a:cubicBezTo>
                    <a:pt x="2556" y="2694"/>
                    <a:pt x="2579" y="2648"/>
                    <a:pt x="2579" y="2625"/>
                  </a:cubicBezTo>
                  <a:cubicBezTo>
                    <a:pt x="2579" y="2648"/>
                    <a:pt x="2579" y="2648"/>
                    <a:pt x="2579" y="2648"/>
                  </a:cubicBezTo>
                  <a:cubicBezTo>
                    <a:pt x="2579" y="2648"/>
                    <a:pt x="2602" y="2625"/>
                    <a:pt x="2602" y="2625"/>
                  </a:cubicBezTo>
                  <a:lnTo>
                    <a:pt x="2602" y="2625"/>
                  </a:lnTo>
                  <a:cubicBezTo>
                    <a:pt x="2579" y="2625"/>
                    <a:pt x="2579" y="2648"/>
                    <a:pt x="2579" y="2648"/>
                  </a:cubicBezTo>
                  <a:lnTo>
                    <a:pt x="2579" y="2648"/>
                  </a:lnTo>
                  <a:cubicBezTo>
                    <a:pt x="2579" y="2625"/>
                    <a:pt x="2602" y="2625"/>
                    <a:pt x="2602" y="2603"/>
                  </a:cubicBezTo>
                  <a:cubicBezTo>
                    <a:pt x="2602" y="2603"/>
                    <a:pt x="2625" y="2603"/>
                    <a:pt x="2625" y="2580"/>
                  </a:cubicBezTo>
                  <a:cubicBezTo>
                    <a:pt x="2625" y="2580"/>
                    <a:pt x="2625" y="2603"/>
                    <a:pt x="2625" y="2603"/>
                  </a:cubicBezTo>
                  <a:cubicBezTo>
                    <a:pt x="2648" y="2557"/>
                    <a:pt x="2671" y="2511"/>
                    <a:pt x="2693" y="2466"/>
                  </a:cubicBezTo>
                  <a:cubicBezTo>
                    <a:pt x="2693" y="2466"/>
                    <a:pt x="2693" y="2488"/>
                    <a:pt x="2693" y="2488"/>
                  </a:cubicBezTo>
                  <a:cubicBezTo>
                    <a:pt x="2716" y="2466"/>
                    <a:pt x="2716" y="2443"/>
                    <a:pt x="2739" y="2443"/>
                  </a:cubicBezTo>
                  <a:lnTo>
                    <a:pt x="2716" y="2443"/>
                  </a:lnTo>
                  <a:cubicBezTo>
                    <a:pt x="2785" y="2374"/>
                    <a:pt x="2830" y="2283"/>
                    <a:pt x="2899" y="2215"/>
                  </a:cubicBezTo>
                  <a:cubicBezTo>
                    <a:pt x="2944" y="2146"/>
                    <a:pt x="2990" y="2078"/>
                    <a:pt x="3013" y="2032"/>
                  </a:cubicBezTo>
                  <a:cubicBezTo>
                    <a:pt x="3081" y="1941"/>
                    <a:pt x="3127" y="1872"/>
                    <a:pt x="3173" y="1781"/>
                  </a:cubicBezTo>
                  <a:cubicBezTo>
                    <a:pt x="3196" y="1781"/>
                    <a:pt x="3241" y="1758"/>
                    <a:pt x="3287" y="1735"/>
                  </a:cubicBezTo>
                  <a:cubicBezTo>
                    <a:pt x="3310" y="1690"/>
                    <a:pt x="3355" y="1644"/>
                    <a:pt x="3378" y="1621"/>
                  </a:cubicBezTo>
                  <a:cubicBezTo>
                    <a:pt x="3401" y="1575"/>
                    <a:pt x="3424" y="1530"/>
                    <a:pt x="3469" y="1507"/>
                  </a:cubicBezTo>
                  <a:cubicBezTo>
                    <a:pt x="3515" y="1416"/>
                    <a:pt x="3561" y="1347"/>
                    <a:pt x="3629" y="1256"/>
                  </a:cubicBezTo>
                  <a:cubicBezTo>
                    <a:pt x="3721" y="1119"/>
                    <a:pt x="3835" y="982"/>
                    <a:pt x="3926" y="845"/>
                  </a:cubicBezTo>
                  <a:cubicBezTo>
                    <a:pt x="3926" y="845"/>
                    <a:pt x="3949" y="822"/>
                    <a:pt x="3949" y="822"/>
                  </a:cubicBezTo>
                  <a:lnTo>
                    <a:pt x="3949" y="799"/>
                  </a:lnTo>
                  <a:cubicBezTo>
                    <a:pt x="4017" y="731"/>
                    <a:pt x="4063" y="640"/>
                    <a:pt x="4131" y="571"/>
                  </a:cubicBezTo>
                  <a:cubicBezTo>
                    <a:pt x="4154" y="526"/>
                    <a:pt x="4200" y="480"/>
                    <a:pt x="4223" y="434"/>
                  </a:cubicBezTo>
                  <a:cubicBezTo>
                    <a:pt x="4246" y="411"/>
                    <a:pt x="4246" y="389"/>
                    <a:pt x="4268" y="366"/>
                  </a:cubicBezTo>
                  <a:cubicBezTo>
                    <a:pt x="4268" y="343"/>
                    <a:pt x="4291" y="343"/>
                    <a:pt x="4291" y="320"/>
                  </a:cubicBezTo>
                  <a:cubicBezTo>
                    <a:pt x="4314" y="297"/>
                    <a:pt x="4337" y="274"/>
                    <a:pt x="4337" y="229"/>
                  </a:cubicBezTo>
                  <a:cubicBezTo>
                    <a:pt x="4360" y="206"/>
                    <a:pt x="4360" y="206"/>
                    <a:pt x="4360" y="183"/>
                  </a:cubicBezTo>
                  <a:cubicBezTo>
                    <a:pt x="4360" y="137"/>
                    <a:pt x="4337" y="115"/>
                    <a:pt x="4337" y="92"/>
                  </a:cubicBezTo>
                  <a:cubicBezTo>
                    <a:pt x="4291" y="46"/>
                    <a:pt x="4246" y="1"/>
                    <a:pt x="417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15"/>
            <p:cNvSpPr/>
            <p:nvPr/>
          </p:nvSpPr>
          <p:spPr>
            <a:xfrm>
              <a:off x="7133650" y="1034025"/>
              <a:ext cx="51950" cy="80500"/>
            </a:xfrm>
            <a:custGeom>
              <a:avLst/>
              <a:gdLst/>
              <a:ahLst/>
              <a:cxnLst/>
              <a:rect l="l" t="t" r="r" b="b"/>
              <a:pathLst>
                <a:path w="2078" h="3220" extrusionOk="0">
                  <a:moveTo>
                    <a:pt x="2031" y="1"/>
                  </a:moveTo>
                  <a:cubicBezTo>
                    <a:pt x="2009" y="1"/>
                    <a:pt x="1986" y="24"/>
                    <a:pt x="1986" y="24"/>
                  </a:cubicBezTo>
                  <a:cubicBezTo>
                    <a:pt x="1963" y="92"/>
                    <a:pt x="1940" y="161"/>
                    <a:pt x="1917" y="229"/>
                  </a:cubicBezTo>
                  <a:cubicBezTo>
                    <a:pt x="1872" y="298"/>
                    <a:pt x="1849" y="366"/>
                    <a:pt x="1803" y="435"/>
                  </a:cubicBezTo>
                  <a:cubicBezTo>
                    <a:pt x="1780" y="503"/>
                    <a:pt x="1735" y="594"/>
                    <a:pt x="1689" y="663"/>
                  </a:cubicBezTo>
                  <a:cubicBezTo>
                    <a:pt x="1666" y="731"/>
                    <a:pt x="1621" y="800"/>
                    <a:pt x="1575" y="868"/>
                  </a:cubicBezTo>
                  <a:cubicBezTo>
                    <a:pt x="1552" y="937"/>
                    <a:pt x="1506" y="1005"/>
                    <a:pt x="1461" y="1074"/>
                  </a:cubicBezTo>
                  <a:cubicBezTo>
                    <a:pt x="1415" y="1142"/>
                    <a:pt x="1370" y="1211"/>
                    <a:pt x="1324" y="1256"/>
                  </a:cubicBezTo>
                  <a:cubicBezTo>
                    <a:pt x="1233" y="1393"/>
                    <a:pt x="1164" y="1530"/>
                    <a:pt x="1073" y="1644"/>
                  </a:cubicBezTo>
                  <a:cubicBezTo>
                    <a:pt x="1050" y="1690"/>
                    <a:pt x="1027" y="1736"/>
                    <a:pt x="981" y="1781"/>
                  </a:cubicBezTo>
                  <a:cubicBezTo>
                    <a:pt x="936" y="1827"/>
                    <a:pt x="913" y="1873"/>
                    <a:pt x="867" y="1918"/>
                  </a:cubicBezTo>
                  <a:lnTo>
                    <a:pt x="890" y="1918"/>
                  </a:lnTo>
                  <a:cubicBezTo>
                    <a:pt x="845" y="1964"/>
                    <a:pt x="822" y="2010"/>
                    <a:pt x="776" y="2078"/>
                  </a:cubicBezTo>
                  <a:cubicBezTo>
                    <a:pt x="776" y="2055"/>
                    <a:pt x="776" y="2055"/>
                    <a:pt x="776" y="2055"/>
                  </a:cubicBezTo>
                  <a:cubicBezTo>
                    <a:pt x="776" y="2078"/>
                    <a:pt x="753" y="2101"/>
                    <a:pt x="730" y="2124"/>
                  </a:cubicBezTo>
                  <a:cubicBezTo>
                    <a:pt x="753" y="2101"/>
                    <a:pt x="753" y="2101"/>
                    <a:pt x="753" y="2101"/>
                  </a:cubicBezTo>
                  <a:lnTo>
                    <a:pt x="753" y="2101"/>
                  </a:lnTo>
                  <a:cubicBezTo>
                    <a:pt x="639" y="2238"/>
                    <a:pt x="548" y="2375"/>
                    <a:pt x="434" y="2489"/>
                  </a:cubicBezTo>
                  <a:cubicBezTo>
                    <a:pt x="365" y="2580"/>
                    <a:pt x="320" y="2649"/>
                    <a:pt x="251" y="2717"/>
                  </a:cubicBezTo>
                  <a:cubicBezTo>
                    <a:pt x="183" y="2786"/>
                    <a:pt x="114" y="2877"/>
                    <a:pt x="68" y="2945"/>
                  </a:cubicBezTo>
                  <a:lnTo>
                    <a:pt x="91" y="2923"/>
                  </a:lnTo>
                  <a:lnTo>
                    <a:pt x="91" y="2923"/>
                  </a:lnTo>
                  <a:cubicBezTo>
                    <a:pt x="68" y="2946"/>
                    <a:pt x="45" y="2969"/>
                    <a:pt x="23" y="3014"/>
                  </a:cubicBezTo>
                  <a:cubicBezTo>
                    <a:pt x="23" y="3037"/>
                    <a:pt x="0" y="3059"/>
                    <a:pt x="0" y="3082"/>
                  </a:cubicBezTo>
                  <a:cubicBezTo>
                    <a:pt x="0" y="3128"/>
                    <a:pt x="23" y="3151"/>
                    <a:pt x="46" y="3196"/>
                  </a:cubicBezTo>
                  <a:cubicBezTo>
                    <a:pt x="91" y="3219"/>
                    <a:pt x="114" y="3219"/>
                    <a:pt x="160" y="3219"/>
                  </a:cubicBezTo>
                  <a:cubicBezTo>
                    <a:pt x="205" y="3219"/>
                    <a:pt x="251" y="3219"/>
                    <a:pt x="274" y="3174"/>
                  </a:cubicBezTo>
                  <a:cubicBezTo>
                    <a:pt x="297" y="3128"/>
                    <a:pt x="342" y="3105"/>
                    <a:pt x="388" y="3059"/>
                  </a:cubicBezTo>
                  <a:cubicBezTo>
                    <a:pt x="411" y="3014"/>
                    <a:pt x="457" y="2991"/>
                    <a:pt x="479" y="2945"/>
                  </a:cubicBezTo>
                  <a:cubicBezTo>
                    <a:pt x="571" y="2854"/>
                    <a:pt x="616" y="2763"/>
                    <a:pt x="685" y="2694"/>
                  </a:cubicBezTo>
                  <a:cubicBezTo>
                    <a:pt x="685" y="2671"/>
                    <a:pt x="685" y="2671"/>
                    <a:pt x="708" y="2671"/>
                  </a:cubicBezTo>
                  <a:lnTo>
                    <a:pt x="685" y="2671"/>
                  </a:lnTo>
                  <a:cubicBezTo>
                    <a:pt x="685" y="2671"/>
                    <a:pt x="708" y="2671"/>
                    <a:pt x="708" y="2649"/>
                  </a:cubicBezTo>
                  <a:cubicBezTo>
                    <a:pt x="708" y="2671"/>
                    <a:pt x="708" y="2671"/>
                    <a:pt x="708" y="2671"/>
                  </a:cubicBezTo>
                  <a:cubicBezTo>
                    <a:pt x="799" y="2534"/>
                    <a:pt x="913" y="2375"/>
                    <a:pt x="1004" y="2238"/>
                  </a:cubicBezTo>
                  <a:cubicBezTo>
                    <a:pt x="1050" y="2169"/>
                    <a:pt x="1096" y="2078"/>
                    <a:pt x="1141" y="2010"/>
                  </a:cubicBezTo>
                  <a:lnTo>
                    <a:pt x="1278" y="1758"/>
                  </a:lnTo>
                  <a:cubicBezTo>
                    <a:pt x="1324" y="1667"/>
                    <a:pt x="1370" y="1576"/>
                    <a:pt x="1415" y="1507"/>
                  </a:cubicBezTo>
                  <a:cubicBezTo>
                    <a:pt x="1438" y="1462"/>
                    <a:pt x="1461" y="1416"/>
                    <a:pt x="1484" y="1370"/>
                  </a:cubicBezTo>
                  <a:cubicBezTo>
                    <a:pt x="1506" y="1325"/>
                    <a:pt x="1529" y="1279"/>
                    <a:pt x="1552" y="1256"/>
                  </a:cubicBezTo>
                  <a:cubicBezTo>
                    <a:pt x="1575" y="1211"/>
                    <a:pt x="1598" y="1165"/>
                    <a:pt x="1621" y="1119"/>
                  </a:cubicBezTo>
                  <a:cubicBezTo>
                    <a:pt x="1643" y="1096"/>
                    <a:pt x="1666" y="1051"/>
                    <a:pt x="1666" y="1005"/>
                  </a:cubicBezTo>
                  <a:cubicBezTo>
                    <a:pt x="1712" y="891"/>
                    <a:pt x="1758" y="800"/>
                    <a:pt x="1780" y="708"/>
                  </a:cubicBezTo>
                  <a:cubicBezTo>
                    <a:pt x="1826" y="663"/>
                    <a:pt x="1849" y="594"/>
                    <a:pt x="1872" y="549"/>
                  </a:cubicBezTo>
                  <a:cubicBezTo>
                    <a:pt x="1895" y="503"/>
                    <a:pt x="1917" y="435"/>
                    <a:pt x="1940" y="389"/>
                  </a:cubicBezTo>
                  <a:cubicBezTo>
                    <a:pt x="1986" y="275"/>
                    <a:pt x="2031" y="183"/>
                    <a:pt x="2077" y="69"/>
                  </a:cubicBezTo>
                  <a:cubicBezTo>
                    <a:pt x="2077" y="47"/>
                    <a:pt x="2077" y="24"/>
                    <a:pt x="2054" y="24"/>
                  </a:cubicBezTo>
                  <a:cubicBezTo>
                    <a:pt x="2054" y="1"/>
                    <a:pt x="2031" y="1"/>
                    <a:pt x="203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15"/>
            <p:cNvSpPr/>
            <p:nvPr/>
          </p:nvSpPr>
          <p:spPr>
            <a:xfrm>
              <a:off x="6876850" y="972400"/>
              <a:ext cx="45100" cy="46100"/>
            </a:xfrm>
            <a:custGeom>
              <a:avLst/>
              <a:gdLst/>
              <a:ahLst/>
              <a:cxnLst/>
              <a:rect l="l" t="t" r="r" b="b"/>
              <a:pathLst>
                <a:path w="1804" h="1844" extrusionOk="0">
                  <a:moveTo>
                    <a:pt x="1233" y="1"/>
                  </a:moveTo>
                  <a:cubicBezTo>
                    <a:pt x="1210" y="1"/>
                    <a:pt x="1165" y="1"/>
                    <a:pt x="1142" y="24"/>
                  </a:cubicBezTo>
                  <a:cubicBezTo>
                    <a:pt x="1119" y="24"/>
                    <a:pt x="1096" y="46"/>
                    <a:pt x="1051" y="46"/>
                  </a:cubicBezTo>
                  <a:cubicBezTo>
                    <a:pt x="1005" y="92"/>
                    <a:pt x="959" y="138"/>
                    <a:pt x="891" y="161"/>
                  </a:cubicBezTo>
                  <a:cubicBezTo>
                    <a:pt x="868" y="206"/>
                    <a:pt x="822" y="252"/>
                    <a:pt x="777" y="275"/>
                  </a:cubicBezTo>
                  <a:cubicBezTo>
                    <a:pt x="708" y="343"/>
                    <a:pt x="640" y="412"/>
                    <a:pt x="571" y="480"/>
                  </a:cubicBezTo>
                  <a:cubicBezTo>
                    <a:pt x="480" y="571"/>
                    <a:pt x="389" y="640"/>
                    <a:pt x="297" y="731"/>
                  </a:cubicBezTo>
                  <a:cubicBezTo>
                    <a:pt x="252" y="777"/>
                    <a:pt x="229" y="822"/>
                    <a:pt x="183" y="845"/>
                  </a:cubicBezTo>
                  <a:cubicBezTo>
                    <a:pt x="160" y="868"/>
                    <a:pt x="138" y="891"/>
                    <a:pt x="115" y="914"/>
                  </a:cubicBezTo>
                  <a:cubicBezTo>
                    <a:pt x="92" y="914"/>
                    <a:pt x="92" y="937"/>
                    <a:pt x="92" y="937"/>
                  </a:cubicBezTo>
                  <a:cubicBezTo>
                    <a:pt x="69" y="959"/>
                    <a:pt x="46" y="982"/>
                    <a:pt x="23" y="1005"/>
                  </a:cubicBezTo>
                  <a:cubicBezTo>
                    <a:pt x="1" y="1028"/>
                    <a:pt x="1" y="1074"/>
                    <a:pt x="23" y="1119"/>
                  </a:cubicBezTo>
                  <a:cubicBezTo>
                    <a:pt x="23" y="1142"/>
                    <a:pt x="46" y="1165"/>
                    <a:pt x="69" y="1188"/>
                  </a:cubicBezTo>
                  <a:cubicBezTo>
                    <a:pt x="69" y="1210"/>
                    <a:pt x="92" y="1210"/>
                    <a:pt x="92" y="1210"/>
                  </a:cubicBezTo>
                  <a:cubicBezTo>
                    <a:pt x="92" y="1233"/>
                    <a:pt x="92" y="1233"/>
                    <a:pt x="92" y="1256"/>
                  </a:cubicBezTo>
                  <a:cubicBezTo>
                    <a:pt x="115" y="1302"/>
                    <a:pt x="138" y="1325"/>
                    <a:pt x="183" y="1347"/>
                  </a:cubicBezTo>
                  <a:lnTo>
                    <a:pt x="183" y="1370"/>
                  </a:lnTo>
                  <a:cubicBezTo>
                    <a:pt x="160" y="1416"/>
                    <a:pt x="183" y="1484"/>
                    <a:pt x="229" y="1530"/>
                  </a:cubicBezTo>
                  <a:cubicBezTo>
                    <a:pt x="229" y="1553"/>
                    <a:pt x="229" y="1599"/>
                    <a:pt x="229" y="1621"/>
                  </a:cubicBezTo>
                  <a:cubicBezTo>
                    <a:pt x="229" y="1644"/>
                    <a:pt x="252" y="1644"/>
                    <a:pt x="252" y="1667"/>
                  </a:cubicBezTo>
                  <a:cubicBezTo>
                    <a:pt x="275" y="1690"/>
                    <a:pt x="297" y="1713"/>
                    <a:pt x="320" y="1735"/>
                  </a:cubicBezTo>
                  <a:cubicBezTo>
                    <a:pt x="320" y="1735"/>
                    <a:pt x="343" y="1735"/>
                    <a:pt x="343" y="1758"/>
                  </a:cubicBezTo>
                  <a:cubicBezTo>
                    <a:pt x="366" y="1781"/>
                    <a:pt x="389" y="1804"/>
                    <a:pt x="411" y="1827"/>
                  </a:cubicBezTo>
                  <a:cubicBezTo>
                    <a:pt x="423" y="1838"/>
                    <a:pt x="440" y="1844"/>
                    <a:pt x="457" y="1844"/>
                  </a:cubicBezTo>
                  <a:cubicBezTo>
                    <a:pt x="474" y="1844"/>
                    <a:pt x="491" y="1838"/>
                    <a:pt x="503" y="1827"/>
                  </a:cubicBezTo>
                  <a:cubicBezTo>
                    <a:pt x="548" y="1804"/>
                    <a:pt x="571" y="1781"/>
                    <a:pt x="594" y="1758"/>
                  </a:cubicBezTo>
                  <a:lnTo>
                    <a:pt x="685" y="1690"/>
                  </a:lnTo>
                  <a:cubicBezTo>
                    <a:pt x="754" y="1644"/>
                    <a:pt x="822" y="1576"/>
                    <a:pt x="868" y="1530"/>
                  </a:cubicBezTo>
                  <a:cubicBezTo>
                    <a:pt x="1005" y="1416"/>
                    <a:pt x="1119" y="1325"/>
                    <a:pt x="1233" y="1210"/>
                  </a:cubicBezTo>
                  <a:cubicBezTo>
                    <a:pt x="1302" y="1165"/>
                    <a:pt x="1370" y="1119"/>
                    <a:pt x="1439" y="1074"/>
                  </a:cubicBezTo>
                  <a:cubicBezTo>
                    <a:pt x="1507" y="1028"/>
                    <a:pt x="1576" y="982"/>
                    <a:pt x="1644" y="937"/>
                  </a:cubicBezTo>
                  <a:cubicBezTo>
                    <a:pt x="1667" y="914"/>
                    <a:pt x="1690" y="891"/>
                    <a:pt x="1713" y="868"/>
                  </a:cubicBezTo>
                  <a:cubicBezTo>
                    <a:pt x="1735" y="845"/>
                    <a:pt x="1758" y="822"/>
                    <a:pt x="1781" y="822"/>
                  </a:cubicBezTo>
                  <a:cubicBezTo>
                    <a:pt x="1804" y="800"/>
                    <a:pt x="1804" y="754"/>
                    <a:pt x="1804" y="731"/>
                  </a:cubicBezTo>
                  <a:cubicBezTo>
                    <a:pt x="1781" y="708"/>
                    <a:pt x="1735" y="708"/>
                    <a:pt x="1713" y="708"/>
                  </a:cubicBezTo>
                  <a:cubicBezTo>
                    <a:pt x="1713" y="686"/>
                    <a:pt x="1690" y="663"/>
                    <a:pt x="1690" y="640"/>
                  </a:cubicBezTo>
                  <a:cubicBezTo>
                    <a:pt x="1644" y="571"/>
                    <a:pt x="1598" y="503"/>
                    <a:pt x="1576" y="412"/>
                  </a:cubicBezTo>
                  <a:cubicBezTo>
                    <a:pt x="1530" y="343"/>
                    <a:pt x="1507" y="252"/>
                    <a:pt x="1461" y="183"/>
                  </a:cubicBezTo>
                  <a:cubicBezTo>
                    <a:pt x="1439" y="161"/>
                    <a:pt x="1416" y="138"/>
                    <a:pt x="1416" y="115"/>
                  </a:cubicBezTo>
                  <a:cubicBezTo>
                    <a:pt x="1393" y="115"/>
                    <a:pt x="1393" y="92"/>
                    <a:pt x="1393" y="92"/>
                  </a:cubicBezTo>
                  <a:cubicBezTo>
                    <a:pt x="1370" y="69"/>
                    <a:pt x="1370" y="69"/>
                    <a:pt x="1347" y="46"/>
                  </a:cubicBezTo>
                  <a:cubicBezTo>
                    <a:pt x="1324" y="24"/>
                    <a:pt x="1302" y="1"/>
                    <a:pt x="127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15"/>
            <p:cNvSpPr/>
            <p:nvPr/>
          </p:nvSpPr>
          <p:spPr>
            <a:xfrm>
              <a:off x="6893975" y="1003800"/>
              <a:ext cx="37675" cy="29175"/>
            </a:xfrm>
            <a:custGeom>
              <a:avLst/>
              <a:gdLst/>
              <a:ahLst/>
              <a:cxnLst/>
              <a:rect l="l" t="t" r="r" b="b"/>
              <a:pathLst>
                <a:path w="1507" h="1167" extrusionOk="0">
                  <a:moveTo>
                    <a:pt x="1393" y="0"/>
                  </a:moveTo>
                  <a:cubicBezTo>
                    <a:pt x="1393" y="0"/>
                    <a:pt x="1370" y="0"/>
                    <a:pt x="1347" y="23"/>
                  </a:cubicBezTo>
                  <a:cubicBezTo>
                    <a:pt x="1324" y="23"/>
                    <a:pt x="1301" y="23"/>
                    <a:pt x="1279" y="46"/>
                  </a:cubicBezTo>
                  <a:cubicBezTo>
                    <a:pt x="1256" y="46"/>
                    <a:pt x="1233" y="69"/>
                    <a:pt x="1210" y="69"/>
                  </a:cubicBezTo>
                  <a:cubicBezTo>
                    <a:pt x="1164" y="114"/>
                    <a:pt x="1119" y="137"/>
                    <a:pt x="1050" y="183"/>
                  </a:cubicBezTo>
                  <a:cubicBezTo>
                    <a:pt x="982" y="228"/>
                    <a:pt x="913" y="274"/>
                    <a:pt x="845" y="343"/>
                  </a:cubicBezTo>
                  <a:cubicBezTo>
                    <a:pt x="799" y="365"/>
                    <a:pt x="754" y="388"/>
                    <a:pt x="731" y="411"/>
                  </a:cubicBezTo>
                  <a:cubicBezTo>
                    <a:pt x="685" y="434"/>
                    <a:pt x="639" y="479"/>
                    <a:pt x="594" y="502"/>
                  </a:cubicBezTo>
                  <a:cubicBezTo>
                    <a:pt x="548" y="525"/>
                    <a:pt x="503" y="571"/>
                    <a:pt x="457" y="594"/>
                  </a:cubicBezTo>
                  <a:cubicBezTo>
                    <a:pt x="366" y="662"/>
                    <a:pt x="274" y="731"/>
                    <a:pt x="206" y="799"/>
                  </a:cubicBezTo>
                  <a:cubicBezTo>
                    <a:pt x="160" y="822"/>
                    <a:pt x="137" y="845"/>
                    <a:pt x="115" y="868"/>
                  </a:cubicBezTo>
                  <a:cubicBezTo>
                    <a:pt x="92" y="890"/>
                    <a:pt x="69" y="913"/>
                    <a:pt x="46" y="936"/>
                  </a:cubicBezTo>
                  <a:cubicBezTo>
                    <a:pt x="0" y="982"/>
                    <a:pt x="0" y="1050"/>
                    <a:pt x="23" y="1096"/>
                  </a:cubicBezTo>
                  <a:cubicBezTo>
                    <a:pt x="46" y="1096"/>
                    <a:pt x="46" y="1119"/>
                    <a:pt x="69" y="1119"/>
                  </a:cubicBezTo>
                  <a:cubicBezTo>
                    <a:pt x="97" y="1147"/>
                    <a:pt x="134" y="1166"/>
                    <a:pt x="169" y="1166"/>
                  </a:cubicBezTo>
                  <a:cubicBezTo>
                    <a:pt x="190" y="1166"/>
                    <a:pt x="211" y="1159"/>
                    <a:pt x="229" y="1141"/>
                  </a:cubicBezTo>
                  <a:cubicBezTo>
                    <a:pt x="297" y="1119"/>
                    <a:pt x="343" y="1073"/>
                    <a:pt x="388" y="1027"/>
                  </a:cubicBezTo>
                  <a:cubicBezTo>
                    <a:pt x="434" y="982"/>
                    <a:pt x="480" y="959"/>
                    <a:pt x="503" y="913"/>
                  </a:cubicBezTo>
                  <a:cubicBezTo>
                    <a:pt x="594" y="845"/>
                    <a:pt x="685" y="776"/>
                    <a:pt x="776" y="708"/>
                  </a:cubicBezTo>
                  <a:cubicBezTo>
                    <a:pt x="868" y="616"/>
                    <a:pt x="982" y="548"/>
                    <a:pt x="1096" y="457"/>
                  </a:cubicBezTo>
                  <a:cubicBezTo>
                    <a:pt x="1164" y="411"/>
                    <a:pt x="1210" y="365"/>
                    <a:pt x="1279" y="343"/>
                  </a:cubicBezTo>
                  <a:cubicBezTo>
                    <a:pt x="1324" y="320"/>
                    <a:pt x="1347" y="297"/>
                    <a:pt x="1370" y="274"/>
                  </a:cubicBezTo>
                  <a:cubicBezTo>
                    <a:pt x="1393" y="274"/>
                    <a:pt x="1393" y="274"/>
                    <a:pt x="1416" y="251"/>
                  </a:cubicBezTo>
                  <a:cubicBezTo>
                    <a:pt x="1416" y="251"/>
                    <a:pt x="1438" y="251"/>
                    <a:pt x="1438" y="228"/>
                  </a:cubicBezTo>
                  <a:cubicBezTo>
                    <a:pt x="1484" y="206"/>
                    <a:pt x="1507" y="137"/>
                    <a:pt x="1507" y="91"/>
                  </a:cubicBezTo>
                  <a:cubicBezTo>
                    <a:pt x="1507" y="69"/>
                    <a:pt x="1507" y="46"/>
                    <a:pt x="1484" y="23"/>
                  </a:cubicBezTo>
                  <a:cubicBezTo>
                    <a:pt x="1484" y="23"/>
                    <a:pt x="1461" y="0"/>
                    <a:pt x="14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15"/>
            <p:cNvSpPr/>
            <p:nvPr/>
          </p:nvSpPr>
          <p:spPr>
            <a:xfrm>
              <a:off x="7174150" y="818325"/>
              <a:ext cx="81050" cy="38350"/>
            </a:xfrm>
            <a:custGeom>
              <a:avLst/>
              <a:gdLst/>
              <a:ahLst/>
              <a:cxnLst/>
              <a:rect l="l" t="t" r="r" b="b"/>
              <a:pathLst>
                <a:path w="3242" h="1534" extrusionOk="0">
                  <a:moveTo>
                    <a:pt x="2032" y="1"/>
                  </a:moveTo>
                  <a:cubicBezTo>
                    <a:pt x="1941" y="1"/>
                    <a:pt x="1849" y="24"/>
                    <a:pt x="1781" y="24"/>
                  </a:cubicBezTo>
                  <a:cubicBezTo>
                    <a:pt x="1667" y="47"/>
                    <a:pt x="1553" y="47"/>
                    <a:pt x="1439" y="92"/>
                  </a:cubicBezTo>
                  <a:cubicBezTo>
                    <a:pt x="1347" y="115"/>
                    <a:pt x="1256" y="138"/>
                    <a:pt x="1142" y="161"/>
                  </a:cubicBezTo>
                  <a:cubicBezTo>
                    <a:pt x="1051" y="206"/>
                    <a:pt x="936" y="252"/>
                    <a:pt x="845" y="298"/>
                  </a:cubicBezTo>
                  <a:cubicBezTo>
                    <a:pt x="754" y="343"/>
                    <a:pt x="640" y="389"/>
                    <a:pt x="548" y="457"/>
                  </a:cubicBezTo>
                  <a:cubicBezTo>
                    <a:pt x="457" y="503"/>
                    <a:pt x="389" y="549"/>
                    <a:pt x="297" y="594"/>
                  </a:cubicBezTo>
                  <a:cubicBezTo>
                    <a:pt x="252" y="640"/>
                    <a:pt x="206" y="663"/>
                    <a:pt x="160" y="686"/>
                  </a:cubicBezTo>
                  <a:cubicBezTo>
                    <a:pt x="138" y="709"/>
                    <a:pt x="115" y="731"/>
                    <a:pt x="92" y="754"/>
                  </a:cubicBezTo>
                  <a:cubicBezTo>
                    <a:pt x="69" y="754"/>
                    <a:pt x="46" y="800"/>
                    <a:pt x="46" y="823"/>
                  </a:cubicBezTo>
                  <a:cubicBezTo>
                    <a:pt x="23" y="845"/>
                    <a:pt x="1" y="868"/>
                    <a:pt x="1" y="914"/>
                  </a:cubicBezTo>
                  <a:cubicBezTo>
                    <a:pt x="1" y="960"/>
                    <a:pt x="23" y="1005"/>
                    <a:pt x="69" y="1051"/>
                  </a:cubicBezTo>
                  <a:cubicBezTo>
                    <a:pt x="92" y="1074"/>
                    <a:pt x="138" y="1097"/>
                    <a:pt x="183" y="1097"/>
                  </a:cubicBezTo>
                  <a:cubicBezTo>
                    <a:pt x="229" y="1119"/>
                    <a:pt x="275" y="1165"/>
                    <a:pt x="320" y="1188"/>
                  </a:cubicBezTo>
                  <a:cubicBezTo>
                    <a:pt x="343" y="1188"/>
                    <a:pt x="366" y="1211"/>
                    <a:pt x="389" y="1233"/>
                  </a:cubicBezTo>
                  <a:cubicBezTo>
                    <a:pt x="366" y="1233"/>
                    <a:pt x="366" y="1211"/>
                    <a:pt x="343" y="1211"/>
                  </a:cubicBezTo>
                  <a:lnTo>
                    <a:pt x="343" y="1211"/>
                  </a:lnTo>
                  <a:cubicBezTo>
                    <a:pt x="411" y="1256"/>
                    <a:pt x="480" y="1302"/>
                    <a:pt x="548" y="1370"/>
                  </a:cubicBezTo>
                  <a:cubicBezTo>
                    <a:pt x="571" y="1416"/>
                    <a:pt x="617" y="1462"/>
                    <a:pt x="663" y="1507"/>
                  </a:cubicBezTo>
                  <a:cubicBezTo>
                    <a:pt x="691" y="1527"/>
                    <a:pt x="724" y="1534"/>
                    <a:pt x="756" y="1534"/>
                  </a:cubicBezTo>
                  <a:cubicBezTo>
                    <a:pt x="800" y="1534"/>
                    <a:pt x="842" y="1521"/>
                    <a:pt x="868" y="1507"/>
                  </a:cubicBezTo>
                  <a:cubicBezTo>
                    <a:pt x="914" y="1485"/>
                    <a:pt x="936" y="1462"/>
                    <a:pt x="959" y="1439"/>
                  </a:cubicBezTo>
                  <a:cubicBezTo>
                    <a:pt x="982" y="1416"/>
                    <a:pt x="1028" y="1393"/>
                    <a:pt x="1051" y="1370"/>
                  </a:cubicBezTo>
                  <a:lnTo>
                    <a:pt x="1142" y="1279"/>
                  </a:lnTo>
                  <a:cubicBezTo>
                    <a:pt x="1210" y="1233"/>
                    <a:pt x="1279" y="1188"/>
                    <a:pt x="1347" y="1142"/>
                  </a:cubicBezTo>
                  <a:cubicBezTo>
                    <a:pt x="1416" y="1074"/>
                    <a:pt x="1507" y="1028"/>
                    <a:pt x="1598" y="960"/>
                  </a:cubicBezTo>
                  <a:cubicBezTo>
                    <a:pt x="1758" y="868"/>
                    <a:pt x="1941" y="777"/>
                    <a:pt x="2123" y="686"/>
                  </a:cubicBezTo>
                  <a:cubicBezTo>
                    <a:pt x="2260" y="640"/>
                    <a:pt x="2397" y="594"/>
                    <a:pt x="2534" y="549"/>
                  </a:cubicBezTo>
                  <a:lnTo>
                    <a:pt x="2785" y="549"/>
                  </a:lnTo>
                  <a:cubicBezTo>
                    <a:pt x="2854" y="572"/>
                    <a:pt x="2899" y="572"/>
                    <a:pt x="2968" y="594"/>
                  </a:cubicBezTo>
                  <a:cubicBezTo>
                    <a:pt x="2991" y="617"/>
                    <a:pt x="3014" y="617"/>
                    <a:pt x="3059" y="640"/>
                  </a:cubicBezTo>
                  <a:cubicBezTo>
                    <a:pt x="3074" y="640"/>
                    <a:pt x="3090" y="650"/>
                    <a:pt x="3105" y="650"/>
                  </a:cubicBezTo>
                  <a:cubicBezTo>
                    <a:pt x="3112" y="650"/>
                    <a:pt x="3120" y="648"/>
                    <a:pt x="3128" y="640"/>
                  </a:cubicBezTo>
                  <a:cubicBezTo>
                    <a:pt x="3173" y="640"/>
                    <a:pt x="3196" y="617"/>
                    <a:pt x="3196" y="594"/>
                  </a:cubicBezTo>
                  <a:cubicBezTo>
                    <a:pt x="3242" y="526"/>
                    <a:pt x="3219" y="457"/>
                    <a:pt x="3150" y="435"/>
                  </a:cubicBezTo>
                  <a:cubicBezTo>
                    <a:pt x="3105" y="412"/>
                    <a:pt x="3059" y="389"/>
                    <a:pt x="2991" y="366"/>
                  </a:cubicBezTo>
                  <a:cubicBezTo>
                    <a:pt x="2968" y="343"/>
                    <a:pt x="2922" y="343"/>
                    <a:pt x="2877" y="343"/>
                  </a:cubicBezTo>
                  <a:cubicBezTo>
                    <a:pt x="2877" y="275"/>
                    <a:pt x="2831" y="229"/>
                    <a:pt x="2785" y="229"/>
                  </a:cubicBezTo>
                  <a:cubicBezTo>
                    <a:pt x="2717" y="206"/>
                    <a:pt x="2648" y="206"/>
                    <a:pt x="2580" y="184"/>
                  </a:cubicBezTo>
                  <a:lnTo>
                    <a:pt x="2443" y="184"/>
                  </a:lnTo>
                  <a:cubicBezTo>
                    <a:pt x="2443" y="115"/>
                    <a:pt x="2374" y="47"/>
                    <a:pt x="2306" y="24"/>
                  </a:cubicBezTo>
                  <a:cubicBezTo>
                    <a:pt x="2260" y="24"/>
                    <a:pt x="2215" y="1"/>
                    <a:pt x="21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15"/>
            <p:cNvSpPr/>
            <p:nvPr/>
          </p:nvSpPr>
          <p:spPr>
            <a:xfrm>
              <a:off x="7208950" y="824050"/>
              <a:ext cx="29700" cy="8375"/>
            </a:xfrm>
            <a:custGeom>
              <a:avLst/>
              <a:gdLst/>
              <a:ahLst/>
              <a:cxnLst/>
              <a:rect l="l" t="t" r="r" b="b"/>
              <a:pathLst>
                <a:path w="1188" h="335" extrusionOk="0">
                  <a:moveTo>
                    <a:pt x="686" y="0"/>
                  </a:moveTo>
                  <a:cubicBezTo>
                    <a:pt x="617" y="0"/>
                    <a:pt x="549" y="23"/>
                    <a:pt x="503" y="46"/>
                  </a:cubicBezTo>
                  <a:cubicBezTo>
                    <a:pt x="389" y="69"/>
                    <a:pt x="298" y="91"/>
                    <a:pt x="206" y="137"/>
                  </a:cubicBezTo>
                  <a:cubicBezTo>
                    <a:pt x="161" y="160"/>
                    <a:pt x="92" y="206"/>
                    <a:pt x="47" y="228"/>
                  </a:cubicBezTo>
                  <a:cubicBezTo>
                    <a:pt x="1" y="251"/>
                    <a:pt x="1" y="274"/>
                    <a:pt x="24" y="297"/>
                  </a:cubicBezTo>
                  <a:cubicBezTo>
                    <a:pt x="24" y="324"/>
                    <a:pt x="39" y="335"/>
                    <a:pt x="57" y="335"/>
                  </a:cubicBezTo>
                  <a:cubicBezTo>
                    <a:pt x="69" y="335"/>
                    <a:pt x="83" y="329"/>
                    <a:pt x="92" y="320"/>
                  </a:cubicBezTo>
                  <a:cubicBezTo>
                    <a:pt x="161" y="297"/>
                    <a:pt x="206" y="274"/>
                    <a:pt x="275" y="251"/>
                  </a:cubicBezTo>
                  <a:lnTo>
                    <a:pt x="252" y="251"/>
                  </a:lnTo>
                  <a:cubicBezTo>
                    <a:pt x="321" y="228"/>
                    <a:pt x="389" y="206"/>
                    <a:pt x="457" y="183"/>
                  </a:cubicBezTo>
                  <a:cubicBezTo>
                    <a:pt x="549" y="160"/>
                    <a:pt x="617" y="137"/>
                    <a:pt x="686" y="114"/>
                  </a:cubicBezTo>
                  <a:lnTo>
                    <a:pt x="914" y="114"/>
                  </a:lnTo>
                  <a:cubicBezTo>
                    <a:pt x="937" y="114"/>
                    <a:pt x="960" y="114"/>
                    <a:pt x="982" y="137"/>
                  </a:cubicBezTo>
                  <a:cubicBezTo>
                    <a:pt x="1028" y="137"/>
                    <a:pt x="1051" y="137"/>
                    <a:pt x="1074" y="160"/>
                  </a:cubicBezTo>
                  <a:lnTo>
                    <a:pt x="1142" y="160"/>
                  </a:lnTo>
                  <a:cubicBezTo>
                    <a:pt x="1142" y="160"/>
                    <a:pt x="1165" y="160"/>
                    <a:pt x="1165" y="137"/>
                  </a:cubicBezTo>
                  <a:cubicBezTo>
                    <a:pt x="1188" y="114"/>
                    <a:pt x="1188" y="114"/>
                    <a:pt x="1165" y="91"/>
                  </a:cubicBezTo>
                  <a:cubicBezTo>
                    <a:pt x="1165" y="69"/>
                    <a:pt x="1165" y="69"/>
                    <a:pt x="1142" y="46"/>
                  </a:cubicBezTo>
                  <a:cubicBezTo>
                    <a:pt x="1097" y="46"/>
                    <a:pt x="1074" y="23"/>
                    <a:pt x="102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15"/>
            <p:cNvSpPr/>
            <p:nvPr/>
          </p:nvSpPr>
          <p:spPr>
            <a:xfrm>
              <a:off x="7206675" y="840025"/>
              <a:ext cx="40550" cy="22650"/>
            </a:xfrm>
            <a:custGeom>
              <a:avLst/>
              <a:gdLst/>
              <a:ahLst/>
              <a:cxnLst/>
              <a:rect l="l" t="t" r="r" b="b"/>
              <a:pathLst>
                <a:path w="1622" h="906" extrusionOk="0">
                  <a:moveTo>
                    <a:pt x="1553" y="0"/>
                  </a:moveTo>
                  <a:cubicBezTo>
                    <a:pt x="1439" y="23"/>
                    <a:pt x="1302" y="69"/>
                    <a:pt x="1165" y="114"/>
                  </a:cubicBezTo>
                  <a:cubicBezTo>
                    <a:pt x="1028" y="160"/>
                    <a:pt x="891" y="206"/>
                    <a:pt x="754" y="274"/>
                  </a:cubicBezTo>
                  <a:cubicBezTo>
                    <a:pt x="617" y="343"/>
                    <a:pt x="503" y="411"/>
                    <a:pt x="366" y="480"/>
                  </a:cubicBezTo>
                  <a:cubicBezTo>
                    <a:pt x="320" y="502"/>
                    <a:pt x="252" y="548"/>
                    <a:pt x="206" y="571"/>
                  </a:cubicBezTo>
                  <a:cubicBezTo>
                    <a:pt x="160" y="594"/>
                    <a:pt x="138" y="617"/>
                    <a:pt x="115" y="639"/>
                  </a:cubicBezTo>
                  <a:cubicBezTo>
                    <a:pt x="92" y="639"/>
                    <a:pt x="69" y="662"/>
                    <a:pt x="69" y="685"/>
                  </a:cubicBezTo>
                  <a:cubicBezTo>
                    <a:pt x="46" y="685"/>
                    <a:pt x="23" y="731"/>
                    <a:pt x="1" y="754"/>
                  </a:cubicBezTo>
                  <a:cubicBezTo>
                    <a:pt x="1" y="754"/>
                    <a:pt x="1" y="776"/>
                    <a:pt x="1" y="799"/>
                  </a:cubicBezTo>
                  <a:cubicBezTo>
                    <a:pt x="1" y="822"/>
                    <a:pt x="1" y="868"/>
                    <a:pt x="23" y="890"/>
                  </a:cubicBezTo>
                  <a:cubicBezTo>
                    <a:pt x="42" y="900"/>
                    <a:pt x="65" y="905"/>
                    <a:pt x="89" y="905"/>
                  </a:cubicBezTo>
                  <a:cubicBezTo>
                    <a:pt x="122" y="905"/>
                    <a:pt x="157" y="894"/>
                    <a:pt x="183" y="868"/>
                  </a:cubicBezTo>
                  <a:cubicBezTo>
                    <a:pt x="206" y="845"/>
                    <a:pt x="252" y="822"/>
                    <a:pt x="275" y="799"/>
                  </a:cubicBezTo>
                  <a:cubicBezTo>
                    <a:pt x="297" y="776"/>
                    <a:pt x="320" y="754"/>
                    <a:pt x="343" y="731"/>
                  </a:cubicBezTo>
                  <a:cubicBezTo>
                    <a:pt x="457" y="639"/>
                    <a:pt x="594" y="571"/>
                    <a:pt x="731" y="480"/>
                  </a:cubicBezTo>
                  <a:cubicBezTo>
                    <a:pt x="800" y="434"/>
                    <a:pt x="868" y="388"/>
                    <a:pt x="936" y="343"/>
                  </a:cubicBezTo>
                  <a:cubicBezTo>
                    <a:pt x="1005" y="320"/>
                    <a:pt x="1073" y="274"/>
                    <a:pt x="1142" y="251"/>
                  </a:cubicBezTo>
                  <a:cubicBezTo>
                    <a:pt x="1188" y="229"/>
                    <a:pt x="1210" y="229"/>
                    <a:pt x="1233" y="206"/>
                  </a:cubicBezTo>
                  <a:cubicBezTo>
                    <a:pt x="1302" y="183"/>
                    <a:pt x="1347" y="160"/>
                    <a:pt x="1416" y="137"/>
                  </a:cubicBezTo>
                  <a:cubicBezTo>
                    <a:pt x="1461" y="114"/>
                    <a:pt x="1530" y="114"/>
                    <a:pt x="1576" y="92"/>
                  </a:cubicBezTo>
                  <a:cubicBezTo>
                    <a:pt x="1621" y="92"/>
                    <a:pt x="1621" y="46"/>
                    <a:pt x="1621" y="23"/>
                  </a:cubicBezTo>
                  <a:cubicBezTo>
                    <a:pt x="1621" y="0"/>
                    <a:pt x="1598" y="0"/>
                    <a:pt x="157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15"/>
            <p:cNvSpPr/>
            <p:nvPr/>
          </p:nvSpPr>
          <p:spPr>
            <a:xfrm>
              <a:off x="6840900" y="1036300"/>
              <a:ext cx="42250" cy="41725"/>
            </a:xfrm>
            <a:custGeom>
              <a:avLst/>
              <a:gdLst/>
              <a:ahLst/>
              <a:cxnLst/>
              <a:rect l="l" t="t" r="r" b="b"/>
              <a:pathLst>
                <a:path w="1690" h="1669" extrusionOk="0">
                  <a:moveTo>
                    <a:pt x="840" y="0"/>
                  </a:moveTo>
                  <a:cubicBezTo>
                    <a:pt x="827" y="0"/>
                    <a:pt x="813" y="1"/>
                    <a:pt x="800" y="1"/>
                  </a:cubicBezTo>
                  <a:cubicBezTo>
                    <a:pt x="343" y="24"/>
                    <a:pt x="1" y="412"/>
                    <a:pt x="23" y="869"/>
                  </a:cubicBezTo>
                  <a:cubicBezTo>
                    <a:pt x="46" y="1311"/>
                    <a:pt x="412" y="1668"/>
                    <a:pt x="850" y="1668"/>
                  </a:cubicBezTo>
                  <a:cubicBezTo>
                    <a:pt x="864" y="1668"/>
                    <a:pt x="877" y="1668"/>
                    <a:pt x="891" y="1667"/>
                  </a:cubicBezTo>
                  <a:cubicBezTo>
                    <a:pt x="1347" y="1645"/>
                    <a:pt x="1690" y="1257"/>
                    <a:pt x="1667" y="800"/>
                  </a:cubicBezTo>
                  <a:cubicBezTo>
                    <a:pt x="1645" y="357"/>
                    <a:pt x="1279" y="0"/>
                    <a:pt x="8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15"/>
            <p:cNvSpPr/>
            <p:nvPr/>
          </p:nvSpPr>
          <p:spPr>
            <a:xfrm>
              <a:off x="6834625" y="1100200"/>
              <a:ext cx="42825" cy="41725"/>
            </a:xfrm>
            <a:custGeom>
              <a:avLst/>
              <a:gdLst/>
              <a:ahLst/>
              <a:cxnLst/>
              <a:rect l="l" t="t" r="r" b="b"/>
              <a:pathLst>
                <a:path w="1713" h="1669" extrusionOk="0">
                  <a:moveTo>
                    <a:pt x="863" y="1"/>
                  </a:moveTo>
                  <a:cubicBezTo>
                    <a:pt x="849" y="1"/>
                    <a:pt x="836" y="1"/>
                    <a:pt x="822" y="2"/>
                  </a:cubicBezTo>
                  <a:cubicBezTo>
                    <a:pt x="366" y="24"/>
                    <a:pt x="1" y="412"/>
                    <a:pt x="23" y="869"/>
                  </a:cubicBezTo>
                  <a:cubicBezTo>
                    <a:pt x="46" y="1312"/>
                    <a:pt x="411" y="1669"/>
                    <a:pt x="850" y="1669"/>
                  </a:cubicBezTo>
                  <a:cubicBezTo>
                    <a:pt x="864" y="1669"/>
                    <a:pt x="877" y="1669"/>
                    <a:pt x="891" y="1668"/>
                  </a:cubicBezTo>
                  <a:cubicBezTo>
                    <a:pt x="1347" y="1645"/>
                    <a:pt x="1712" y="1257"/>
                    <a:pt x="1690" y="800"/>
                  </a:cubicBezTo>
                  <a:cubicBezTo>
                    <a:pt x="1667" y="358"/>
                    <a:pt x="1302" y="1"/>
                    <a:pt x="8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15"/>
            <p:cNvSpPr/>
            <p:nvPr/>
          </p:nvSpPr>
          <p:spPr>
            <a:xfrm>
              <a:off x="6903675" y="1109325"/>
              <a:ext cx="42250" cy="41750"/>
            </a:xfrm>
            <a:custGeom>
              <a:avLst/>
              <a:gdLst/>
              <a:ahLst/>
              <a:cxnLst/>
              <a:rect l="l" t="t" r="r" b="b"/>
              <a:pathLst>
                <a:path w="1690" h="1670" extrusionOk="0">
                  <a:moveTo>
                    <a:pt x="840" y="1"/>
                  </a:moveTo>
                  <a:cubicBezTo>
                    <a:pt x="826" y="1"/>
                    <a:pt x="813" y="1"/>
                    <a:pt x="799" y="2"/>
                  </a:cubicBezTo>
                  <a:cubicBezTo>
                    <a:pt x="343" y="25"/>
                    <a:pt x="0" y="413"/>
                    <a:pt x="23" y="869"/>
                  </a:cubicBezTo>
                  <a:cubicBezTo>
                    <a:pt x="45" y="1312"/>
                    <a:pt x="411" y="1669"/>
                    <a:pt x="850" y="1669"/>
                  </a:cubicBezTo>
                  <a:cubicBezTo>
                    <a:pt x="863" y="1669"/>
                    <a:pt x="877" y="1669"/>
                    <a:pt x="891" y="1668"/>
                  </a:cubicBezTo>
                  <a:cubicBezTo>
                    <a:pt x="1347" y="1645"/>
                    <a:pt x="1689" y="1257"/>
                    <a:pt x="1667" y="801"/>
                  </a:cubicBezTo>
                  <a:cubicBezTo>
                    <a:pt x="1645" y="358"/>
                    <a:pt x="1279" y="1"/>
                    <a:pt x="8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15"/>
            <p:cNvSpPr/>
            <p:nvPr/>
          </p:nvSpPr>
          <p:spPr>
            <a:xfrm>
              <a:off x="6923075" y="1173850"/>
              <a:ext cx="41675" cy="41100"/>
            </a:xfrm>
            <a:custGeom>
              <a:avLst/>
              <a:gdLst/>
              <a:ahLst/>
              <a:cxnLst/>
              <a:rect l="l" t="t" r="r" b="b"/>
              <a:pathLst>
                <a:path w="1667" h="1644" extrusionOk="0">
                  <a:moveTo>
                    <a:pt x="799" y="0"/>
                  </a:moveTo>
                  <a:cubicBezTo>
                    <a:pt x="343" y="23"/>
                    <a:pt x="0" y="411"/>
                    <a:pt x="23" y="867"/>
                  </a:cubicBezTo>
                  <a:cubicBezTo>
                    <a:pt x="23" y="1255"/>
                    <a:pt x="320" y="1575"/>
                    <a:pt x="708" y="1643"/>
                  </a:cubicBezTo>
                  <a:cubicBezTo>
                    <a:pt x="982" y="1415"/>
                    <a:pt x="1302" y="1210"/>
                    <a:pt x="1621" y="1027"/>
                  </a:cubicBezTo>
                  <a:lnTo>
                    <a:pt x="1644" y="1027"/>
                  </a:lnTo>
                  <a:cubicBezTo>
                    <a:pt x="1667" y="959"/>
                    <a:pt x="1667" y="867"/>
                    <a:pt x="1667" y="776"/>
                  </a:cubicBezTo>
                  <a:cubicBezTo>
                    <a:pt x="1644" y="342"/>
                    <a:pt x="1279" y="0"/>
                    <a:pt x="8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15"/>
            <p:cNvSpPr/>
            <p:nvPr/>
          </p:nvSpPr>
          <p:spPr>
            <a:xfrm>
              <a:off x="6852875" y="1174950"/>
              <a:ext cx="42250" cy="41175"/>
            </a:xfrm>
            <a:custGeom>
              <a:avLst/>
              <a:gdLst/>
              <a:ahLst/>
              <a:cxnLst/>
              <a:rect l="l" t="t" r="r" b="b"/>
              <a:pathLst>
                <a:path w="1690" h="1647" extrusionOk="0">
                  <a:moveTo>
                    <a:pt x="845" y="1"/>
                  </a:moveTo>
                  <a:cubicBezTo>
                    <a:pt x="830" y="1"/>
                    <a:pt x="815" y="1"/>
                    <a:pt x="800" y="2"/>
                  </a:cubicBezTo>
                  <a:cubicBezTo>
                    <a:pt x="343" y="25"/>
                    <a:pt x="1" y="413"/>
                    <a:pt x="24" y="869"/>
                  </a:cubicBezTo>
                  <a:cubicBezTo>
                    <a:pt x="46" y="1311"/>
                    <a:pt x="410" y="1646"/>
                    <a:pt x="848" y="1646"/>
                  </a:cubicBezTo>
                  <a:cubicBezTo>
                    <a:pt x="862" y="1646"/>
                    <a:pt x="877" y="1646"/>
                    <a:pt x="891" y="1645"/>
                  </a:cubicBezTo>
                  <a:cubicBezTo>
                    <a:pt x="1348" y="1645"/>
                    <a:pt x="1690" y="1234"/>
                    <a:pt x="1667" y="778"/>
                  </a:cubicBezTo>
                  <a:cubicBezTo>
                    <a:pt x="1667" y="336"/>
                    <a:pt x="1303" y="1"/>
                    <a:pt x="8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15"/>
            <p:cNvSpPr/>
            <p:nvPr/>
          </p:nvSpPr>
          <p:spPr>
            <a:xfrm>
              <a:off x="6755875" y="1106475"/>
              <a:ext cx="42825" cy="41175"/>
            </a:xfrm>
            <a:custGeom>
              <a:avLst/>
              <a:gdLst/>
              <a:ahLst/>
              <a:cxnLst/>
              <a:rect l="l" t="t" r="r" b="b"/>
              <a:pathLst>
                <a:path w="1713" h="1647" extrusionOk="0">
                  <a:moveTo>
                    <a:pt x="865" y="1"/>
                  </a:moveTo>
                  <a:cubicBezTo>
                    <a:pt x="851" y="1"/>
                    <a:pt x="837" y="1"/>
                    <a:pt x="822" y="2"/>
                  </a:cubicBezTo>
                  <a:cubicBezTo>
                    <a:pt x="366" y="25"/>
                    <a:pt x="1" y="413"/>
                    <a:pt x="23" y="869"/>
                  </a:cubicBezTo>
                  <a:cubicBezTo>
                    <a:pt x="46" y="1311"/>
                    <a:pt x="410" y="1646"/>
                    <a:pt x="848" y="1646"/>
                  </a:cubicBezTo>
                  <a:cubicBezTo>
                    <a:pt x="862" y="1646"/>
                    <a:pt x="876" y="1646"/>
                    <a:pt x="891" y="1645"/>
                  </a:cubicBezTo>
                  <a:cubicBezTo>
                    <a:pt x="1347" y="1622"/>
                    <a:pt x="1713" y="1234"/>
                    <a:pt x="1690" y="778"/>
                  </a:cubicBezTo>
                  <a:cubicBezTo>
                    <a:pt x="1668" y="336"/>
                    <a:pt x="1303" y="1"/>
                    <a:pt x="8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15"/>
            <p:cNvSpPr/>
            <p:nvPr/>
          </p:nvSpPr>
          <p:spPr>
            <a:xfrm>
              <a:off x="6767850" y="1170950"/>
              <a:ext cx="42825" cy="41750"/>
            </a:xfrm>
            <a:custGeom>
              <a:avLst/>
              <a:gdLst/>
              <a:ahLst/>
              <a:cxnLst/>
              <a:rect l="l" t="t" r="r" b="b"/>
              <a:pathLst>
                <a:path w="1713" h="1670" extrusionOk="0">
                  <a:moveTo>
                    <a:pt x="863" y="1"/>
                  </a:moveTo>
                  <a:cubicBezTo>
                    <a:pt x="850" y="1"/>
                    <a:pt x="836" y="1"/>
                    <a:pt x="823" y="2"/>
                  </a:cubicBezTo>
                  <a:cubicBezTo>
                    <a:pt x="366" y="25"/>
                    <a:pt x="1" y="413"/>
                    <a:pt x="24" y="869"/>
                  </a:cubicBezTo>
                  <a:cubicBezTo>
                    <a:pt x="46" y="1312"/>
                    <a:pt x="412" y="1669"/>
                    <a:pt x="851" y="1669"/>
                  </a:cubicBezTo>
                  <a:cubicBezTo>
                    <a:pt x="864" y="1669"/>
                    <a:pt x="878" y="1669"/>
                    <a:pt x="891" y="1668"/>
                  </a:cubicBezTo>
                  <a:cubicBezTo>
                    <a:pt x="1348" y="1645"/>
                    <a:pt x="1713" y="1257"/>
                    <a:pt x="1690" y="801"/>
                  </a:cubicBezTo>
                  <a:cubicBezTo>
                    <a:pt x="1668" y="358"/>
                    <a:pt x="1302" y="1"/>
                    <a:pt x="8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15"/>
            <p:cNvSpPr/>
            <p:nvPr/>
          </p:nvSpPr>
          <p:spPr>
            <a:xfrm>
              <a:off x="6806675" y="1246875"/>
              <a:ext cx="42250" cy="38825"/>
            </a:xfrm>
            <a:custGeom>
              <a:avLst/>
              <a:gdLst/>
              <a:ahLst/>
              <a:cxnLst/>
              <a:rect l="l" t="t" r="r" b="b"/>
              <a:pathLst>
                <a:path w="1690" h="1553" extrusionOk="0">
                  <a:moveTo>
                    <a:pt x="845" y="1"/>
                  </a:moveTo>
                  <a:cubicBezTo>
                    <a:pt x="845" y="1"/>
                    <a:pt x="822" y="24"/>
                    <a:pt x="822" y="24"/>
                  </a:cubicBezTo>
                  <a:cubicBezTo>
                    <a:pt x="365" y="24"/>
                    <a:pt x="0" y="412"/>
                    <a:pt x="23" y="868"/>
                  </a:cubicBezTo>
                  <a:cubicBezTo>
                    <a:pt x="46" y="1165"/>
                    <a:pt x="206" y="1439"/>
                    <a:pt x="434" y="1553"/>
                  </a:cubicBezTo>
                  <a:cubicBezTo>
                    <a:pt x="594" y="1484"/>
                    <a:pt x="731" y="1393"/>
                    <a:pt x="890" y="1325"/>
                  </a:cubicBezTo>
                  <a:cubicBezTo>
                    <a:pt x="1141" y="1188"/>
                    <a:pt x="1415" y="1051"/>
                    <a:pt x="1666" y="914"/>
                  </a:cubicBezTo>
                  <a:cubicBezTo>
                    <a:pt x="1689" y="868"/>
                    <a:pt x="1689" y="845"/>
                    <a:pt x="1689" y="800"/>
                  </a:cubicBezTo>
                  <a:cubicBezTo>
                    <a:pt x="1666" y="366"/>
                    <a:pt x="1301" y="1"/>
                    <a:pt x="8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15"/>
            <p:cNvSpPr/>
            <p:nvPr/>
          </p:nvSpPr>
          <p:spPr>
            <a:xfrm>
              <a:off x="6730775" y="1249125"/>
              <a:ext cx="42250" cy="41175"/>
            </a:xfrm>
            <a:custGeom>
              <a:avLst/>
              <a:gdLst/>
              <a:ahLst/>
              <a:cxnLst/>
              <a:rect l="l" t="t" r="r" b="b"/>
              <a:pathLst>
                <a:path w="1690" h="1647" extrusionOk="0">
                  <a:moveTo>
                    <a:pt x="842" y="1"/>
                  </a:moveTo>
                  <a:cubicBezTo>
                    <a:pt x="828" y="1"/>
                    <a:pt x="814" y="1"/>
                    <a:pt x="799" y="2"/>
                  </a:cubicBezTo>
                  <a:cubicBezTo>
                    <a:pt x="343" y="25"/>
                    <a:pt x="0" y="413"/>
                    <a:pt x="23" y="869"/>
                  </a:cubicBezTo>
                  <a:cubicBezTo>
                    <a:pt x="45" y="1311"/>
                    <a:pt x="410" y="1647"/>
                    <a:pt x="847" y="1647"/>
                  </a:cubicBezTo>
                  <a:cubicBezTo>
                    <a:pt x="862" y="1647"/>
                    <a:pt x="876" y="1646"/>
                    <a:pt x="891" y="1645"/>
                  </a:cubicBezTo>
                  <a:cubicBezTo>
                    <a:pt x="1347" y="1623"/>
                    <a:pt x="1689" y="1235"/>
                    <a:pt x="1667" y="778"/>
                  </a:cubicBezTo>
                  <a:cubicBezTo>
                    <a:pt x="1644" y="336"/>
                    <a:pt x="1280" y="1"/>
                    <a:pt x="8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15"/>
            <p:cNvSpPr/>
            <p:nvPr/>
          </p:nvSpPr>
          <p:spPr>
            <a:xfrm>
              <a:off x="6650300" y="1236600"/>
              <a:ext cx="41700" cy="41700"/>
            </a:xfrm>
            <a:custGeom>
              <a:avLst/>
              <a:gdLst/>
              <a:ahLst/>
              <a:cxnLst/>
              <a:rect l="l" t="t" r="r" b="b"/>
              <a:pathLst>
                <a:path w="1668" h="1668" extrusionOk="0">
                  <a:moveTo>
                    <a:pt x="777" y="1"/>
                  </a:moveTo>
                  <a:cubicBezTo>
                    <a:pt x="709" y="1"/>
                    <a:pt x="640" y="24"/>
                    <a:pt x="572" y="47"/>
                  </a:cubicBezTo>
                  <a:cubicBezTo>
                    <a:pt x="572" y="47"/>
                    <a:pt x="572" y="69"/>
                    <a:pt x="572" y="69"/>
                  </a:cubicBezTo>
                  <a:cubicBezTo>
                    <a:pt x="480" y="229"/>
                    <a:pt x="389" y="366"/>
                    <a:pt x="275" y="526"/>
                  </a:cubicBezTo>
                  <a:cubicBezTo>
                    <a:pt x="229" y="594"/>
                    <a:pt x="161" y="663"/>
                    <a:pt x="115" y="731"/>
                  </a:cubicBezTo>
                  <a:lnTo>
                    <a:pt x="69" y="777"/>
                  </a:lnTo>
                  <a:cubicBezTo>
                    <a:pt x="47" y="823"/>
                    <a:pt x="24" y="845"/>
                    <a:pt x="1" y="891"/>
                  </a:cubicBezTo>
                  <a:cubicBezTo>
                    <a:pt x="24" y="1348"/>
                    <a:pt x="412" y="1667"/>
                    <a:pt x="868" y="1667"/>
                  </a:cubicBezTo>
                  <a:cubicBezTo>
                    <a:pt x="1325" y="1644"/>
                    <a:pt x="1667" y="1256"/>
                    <a:pt x="1644" y="800"/>
                  </a:cubicBezTo>
                  <a:cubicBezTo>
                    <a:pt x="1622" y="343"/>
                    <a:pt x="1256" y="1"/>
                    <a:pt x="8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15"/>
            <p:cNvSpPr/>
            <p:nvPr/>
          </p:nvSpPr>
          <p:spPr>
            <a:xfrm>
              <a:off x="6709075" y="1167550"/>
              <a:ext cx="3450" cy="4025"/>
            </a:xfrm>
            <a:custGeom>
              <a:avLst/>
              <a:gdLst/>
              <a:ahLst/>
              <a:cxnLst/>
              <a:rect l="l" t="t" r="r" b="b"/>
              <a:pathLst>
                <a:path w="138" h="161" extrusionOk="0">
                  <a:moveTo>
                    <a:pt x="1" y="161"/>
                  </a:moveTo>
                  <a:cubicBezTo>
                    <a:pt x="47" y="115"/>
                    <a:pt x="92" y="69"/>
                    <a:pt x="138" y="1"/>
                  </a:cubicBezTo>
                  <a:cubicBezTo>
                    <a:pt x="138" y="1"/>
                    <a:pt x="138" y="1"/>
                    <a:pt x="138" y="1"/>
                  </a:cubicBezTo>
                  <a:cubicBezTo>
                    <a:pt x="92" y="69"/>
                    <a:pt x="47" y="115"/>
                    <a:pt x="1" y="16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15"/>
            <p:cNvSpPr/>
            <p:nvPr/>
          </p:nvSpPr>
          <p:spPr>
            <a:xfrm>
              <a:off x="6693100" y="1168700"/>
              <a:ext cx="38275" cy="40550"/>
            </a:xfrm>
            <a:custGeom>
              <a:avLst/>
              <a:gdLst/>
              <a:ahLst/>
              <a:cxnLst/>
              <a:rect l="l" t="t" r="r" b="b"/>
              <a:pathLst>
                <a:path w="1531" h="1622" extrusionOk="0">
                  <a:moveTo>
                    <a:pt x="960" y="1"/>
                  </a:moveTo>
                  <a:cubicBezTo>
                    <a:pt x="891" y="92"/>
                    <a:pt x="823" y="160"/>
                    <a:pt x="754" y="252"/>
                  </a:cubicBezTo>
                  <a:cubicBezTo>
                    <a:pt x="526" y="594"/>
                    <a:pt x="275" y="936"/>
                    <a:pt x="1" y="1256"/>
                  </a:cubicBezTo>
                  <a:cubicBezTo>
                    <a:pt x="161" y="1484"/>
                    <a:pt x="435" y="1621"/>
                    <a:pt x="731" y="1621"/>
                  </a:cubicBezTo>
                  <a:cubicBezTo>
                    <a:pt x="1188" y="1598"/>
                    <a:pt x="1530" y="1210"/>
                    <a:pt x="1507" y="754"/>
                  </a:cubicBezTo>
                  <a:cubicBezTo>
                    <a:pt x="1507" y="411"/>
                    <a:pt x="1256" y="115"/>
                    <a:pt x="9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15"/>
            <p:cNvSpPr/>
            <p:nvPr/>
          </p:nvSpPr>
          <p:spPr>
            <a:xfrm>
              <a:off x="6677125" y="1306800"/>
              <a:ext cx="36550" cy="31975"/>
            </a:xfrm>
            <a:custGeom>
              <a:avLst/>
              <a:gdLst/>
              <a:ahLst/>
              <a:cxnLst/>
              <a:rect l="l" t="t" r="r" b="b"/>
              <a:pathLst>
                <a:path w="1462" h="1279" extrusionOk="0">
                  <a:moveTo>
                    <a:pt x="594" y="0"/>
                  </a:moveTo>
                  <a:cubicBezTo>
                    <a:pt x="366" y="23"/>
                    <a:pt x="161" y="114"/>
                    <a:pt x="1" y="274"/>
                  </a:cubicBezTo>
                  <a:cubicBezTo>
                    <a:pt x="24" y="297"/>
                    <a:pt x="46" y="320"/>
                    <a:pt x="46" y="343"/>
                  </a:cubicBezTo>
                  <a:cubicBezTo>
                    <a:pt x="115" y="388"/>
                    <a:pt x="161" y="457"/>
                    <a:pt x="229" y="525"/>
                  </a:cubicBezTo>
                  <a:cubicBezTo>
                    <a:pt x="320" y="617"/>
                    <a:pt x="412" y="731"/>
                    <a:pt x="503" y="845"/>
                  </a:cubicBezTo>
                  <a:cubicBezTo>
                    <a:pt x="594" y="936"/>
                    <a:pt x="686" y="1050"/>
                    <a:pt x="777" y="1164"/>
                  </a:cubicBezTo>
                  <a:cubicBezTo>
                    <a:pt x="822" y="1187"/>
                    <a:pt x="845" y="1233"/>
                    <a:pt x="891" y="1279"/>
                  </a:cubicBezTo>
                  <a:lnTo>
                    <a:pt x="914" y="1279"/>
                  </a:lnTo>
                  <a:cubicBezTo>
                    <a:pt x="937" y="1256"/>
                    <a:pt x="959" y="1256"/>
                    <a:pt x="982" y="1256"/>
                  </a:cubicBezTo>
                  <a:cubicBezTo>
                    <a:pt x="982" y="1233"/>
                    <a:pt x="1005" y="1233"/>
                    <a:pt x="1005" y="1233"/>
                  </a:cubicBezTo>
                  <a:cubicBezTo>
                    <a:pt x="1005" y="1210"/>
                    <a:pt x="1028" y="1210"/>
                    <a:pt x="1028" y="1210"/>
                  </a:cubicBezTo>
                  <a:cubicBezTo>
                    <a:pt x="1051" y="1210"/>
                    <a:pt x="1074" y="1187"/>
                    <a:pt x="1096" y="1187"/>
                  </a:cubicBezTo>
                  <a:cubicBezTo>
                    <a:pt x="1119" y="1187"/>
                    <a:pt x="1142" y="1187"/>
                    <a:pt x="1142" y="1164"/>
                  </a:cubicBezTo>
                  <a:cubicBezTo>
                    <a:pt x="1188" y="1142"/>
                    <a:pt x="1233" y="1142"/>
                    <a:pt x="1279" y="1119"/>
                  </a:cubicBezTo>
                  <a:lnTo>
                    <a:pt x="1302" y="1119"/>
                  </a:lnTo>
                  <a:cubicBezTo>
                    <a:pt x="1347" y="1096"/>
                    <a:pt x="1393" y="1073"/>
                    <a:pt x="1439" y="1050"/>
                  </a:cubicBezTo>
                  <a:cubicBezTo>
                    <a:pt x="1462" y="982"/>
                    <a:pt x="1462" y="891"/>
                    <a:pt x="1462" y="799"/>
                  </a:cubicBezTo>
                  <a:cubicBezTo>
                    <a:pt x="1439" y="343"/>
                    <a:pt x="1074" y="0"/>
                    <a:pt x="6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15"/>
            <p:cNvSpPr/>
            <p:nvPr/>
          </p:nvSpPr>
          <p:spPr>
            <a:xfrm>
              <a:off x="6642325" y="1268000"/>
              <a:ext cx="58225" cy="69625"/>
            </a:xfrm>
            <a:custGeom>
              <a:avLst/>
              <a:gdLst/>
              <a:ahLst/>
              <a:cxnLst/>
              <a:rect l="l" t="t" r="r" b="b"/>
              <a:pathLst>
                <a:path w="2329" h="2785" extrusionOk="0">
                  <a:moveTo>
                    <a:pt x="46" y="0"/>
                  </a:moveTo>
                  <a:cubicBezTo>
                    <a:pt x="0" y="46"/>
                    <a:pt x="0" y="92"/>
                    <a:pt x="23" y="137"/>
                  </a:cubicBezTo>
                  <a:cubicBezTo>
                    <a:pt x="115" y="274"/>
                    <a:pt x="206" y="388"/>
                    <a:pt x="297" y="525"/>
                  </a:cubicBezTo>
                  <a:cubicBezTo>
                    <a:pt x="320" y="525"/>
                    <a:pt x="320" y="548"/>
                    <a:pt x="343" y="548"/>
                  </a:cubicBezTo>
                  <a:cubicBezTo>
                    <a:pt x="343" y="571"/>
                    <a:pt x="343" y="571"/>
                    <a:pt x="343" y="571"/>
                  </a:cubicBezTo>
                  <a:lnTo>
                    <a:pt x="366" y="594"/>
                  </a:lnTo>
                  <a:lnTo>
                    <a:pt x="388" y="617"/>
                  </a:lnTo>
                  <a:cubicBezTo>
                    <a:pt x="411" y="662"/>
                    <a:pt x="434" y="685"/>
                    <a:pt x="457" y="731"/>
                  </a:cubicBezTo>
                  <a:cubicBezTo>
                    <a:pt x="480" y="753"/>
                    <a:pt x="503" y="776"/>
                    <a:pt x="503" y="776"/>
                  </a:cubicBezTo>
                  <a:cubicBezTo>
                    <a:pt x="503" y="799"/>
                    <a:pt x="525" y="799"/>
                    <a:pt x="525" y="799"/>
                  </a:cubicBezTo>
                  <a:cubicBezTo>
                    <a:pt x="525" y="822"/>
                    <a:pt x="548" y="822"/>
                    <a:pt x="548" y="822"/>
                  </a:cubicBezTo>
                  <a:cubicBezTo>
                    <a:pt x="594" y="890"/>
                    <a:pt x="640" y="959"/>
                    <a:pt x="685" y="1027"/>
                  </a:cubicBezTo>
                  <a:lnTo>
                    <a:pt x="708" y="1027"/>
                  </a:lnTo>
                  <a:cubicBezTo>
                    <a:pt x="731" y="1050"/>
                    <a:pt x="754" y="1096"/>
                    <a:pt x="776" y="1119"/>
                  </a:cubicBezTo>
                  <a:cubicBezTo>
                    <a:pt x="799" y="1142"/>
                    <a:pt x="822" y="1187"/>
                    <a:pt x="845" y="1210"/>
                  </a:cubicBezTo>
                  <a:cubicBezTo>
                    <a:pt x="845" y="1233"/>
                    <a:pt x="845" y="1233"/>
                    <a:pt x="845" y="1233"/>
                  </a:cubicBezTo>
                  <a:cubicBezTo>
                    <a:pt x="868" y="1256"/>
                    <a:pt x="891" y="1278"/>
                    <a:pt x="913" y="1301"/>
                  </a:cubicBezTo>
                  <a:cubicBezTo>
                    <a:pt x="913" y="1301"/>
                    <a:pt x="913" y="1301"/>
                    <a:pt x="936" y="1324"/>
                  </a:cubicBezTo>
                  <a:cubicBezTo>
                    <a:pt x="1050" y="1461"/>
                    <a:pt x="1142" y="1598"/>
                    <a:pt x="1256" y="1712"/>
                  </a:cubicBezTo>
                  <a:cubicBezTo>
                    <a:pt x="1256" y="1735"/>
                    <a:pt x="1279" y="1735"/>
                    <a:pt x="1279" y="1735"/>
                  </a:cubicBezTo>
                  <a:lnTo>
                    <a:pt x="1279" y="1758"/>
                  </a:lnTo>
                  <a:cubicBezTo>
                    <a:pt x="1301" y="1758"/>
                    <a:pt x="1301" y="1781"/>
                    <a:pt x="1324" y="1781"/>
                  </a:cubicBezTo>
                  <a:cubicBezTo>
                    <a:pt x="1324" y="1781"/>
                    <a:pt x="1324" y="1781"/>
                    <a:pt x="1324" y="1803"/>
                  </a:cubicBezTo>
                  <a:cubicBezTo>
                    <a:pt x="1347" y="1826"/>
                    <a:pt x="1370" y="1849"/>
                    <a:pt x="1370" y="1849"/>
                  </a:cubicBezTo>
                  <a:cubicBezTo>
                    <a:pt x="1370" y="1872"/>
                    <a:pt x="1370" y="1872"/>
                    <a:pt x="1370" y="1872"/>
                  </a:cubicBezTo>
                  <a:cubicBezTo>
                    <a:pt x="1393" y="1872"/>
                    <a:pt x="1393" y="1895"/>
                    <a:pt x="1416" y="1895"/>
                  </a:cubicBezTo>
                  <a:cubicBezTo>
                    <a:pt x="1416" y="1895"/>
                    <a:pt x="1416" y="1918"/>
                    <a:pt x="1416" y="1918"/>
                  </a:cubicBezTo>
                  <a:lnTo>
                    <a:pt x="1438" y="1918"/>
                  </a:lnTo>
                  <a:cubicBezTo>
                    <a:pt x="1530" y="2032"/>
                    <a:pt x="1621" y="2146"/>
                    <a:pt x="1712" y="2237"/>
                  </a:cubicBezTo>
                  <a:cubicBezTo>
                    <a:pt x="1712" y="2260"/>
                    <a:pt x="1712" y="2260"/>
                    <a:pt x="1712" y="2260"/>
                  </a:cubicBezTo>
                  <a:cubicBezTo>
                    <a:pt x="1735" y="2260"/>
                    <a:pt x="1758" y="2283"/>
                    <a:pt x="1758" y="2306"/>
                  </a:cubicBezTo>
                  <a:cubicBezTo>
                    <a:pt x="1758" y="2306"/>
                    <a:pt x="1781" y="2306"/>
                    <a:pt x="1781" y="2328"/>
                  </a:cubicBezTo>
                  <a:cubicBezTo>
                    <a:pt x="1781" y="2328"/>
                    <a:pt x="1781" y="2328"/>
                    <a:pt x="1804" y="2351"/>
                  </a:cubicBezTo>
                  <a:cubicBezTo>
                    <a:pt x="1826" y="2374"/>
                    <a:pt x="1849" y="2397"/>
                    <a:pt x="1849" y="2420"/>
                  </a:cubicBezTo>
                  <a:cubicBezTo>
                    <a:pt x="1963" y="2534"/>
                    <a:pt x="2055" y="2648"/>
                    <a:pt x="2169" y="2762"/>
                  </a:cubicBezTo>
                  <a:cubicBezTo>
                    <a:pt x="2192" y="2785"/>
                    <a:pt x="2214" y="2785"/>
                    <a:pt x="2237" y="2785"/>
                  </a:cubicBezTo>
                  <a:cubicBezTo>
                    <a:pt x="2260" y="2785"/>
                    <a:pt x="2283" y="2762"/>
                    <a:pt x="2306" y="2739"/>
                  </a:cubicBezTo>
                  <a:cubicBezTo>
                    <a:pt x="2329" y="2716"/>
                    <a:pt x="2329" y="2694"/>
                    <a:pt x="2329" y="2671"/>
                  </a:cubicBezTo>
                  <a:cubicBezTo>
                    <a:pt x="2329" y="2648"/>
                    <a:pt x="2306" y="2625"/>
                    <a:pt x="2283" y="2602"/>
                  </a:cubicBezTo>
                  <a:cubicBezTo>
                    <a:pt x="2214" y="2511"/>
                    <a:pt x="2123" y="2420"/>
                    <a:pt x="2055" y="2351"/>
                  </a:cubicBezTo>
                  <a:cubicBezTo>
                    <a:pt x="2055" y="2328"/>
                    <a:pt x="2032" y="2328"/>
                    <a:pt x="2032" y="2306"/>
                  </a:cubicBezTo>
                  <a:lnTo>
                    <a:pt x="2009" y="2306"/>
                  </a:lnTo>
                  <a:lnTo>
                    <a:pt x="2009" y="2283"/>
                  </a:lnTo>
                  <a:cubicBezTo>
                    <a:pt x="1986" y="2283"/>
                    <a:pt x="1986" y="2260"/>
                    <a:pt x="1963" y="2260"/>
                  </a:cubicBezTo>
                  <a:cubicBezTo>
                    <a:pt x="1963" y="2260"/>
                    <a:pt x="1963" y="2237"/>
                    <a:pt x="1963" y="2237"/>
                  </a:cubicBezTo>
                  <a:cubicBezTo>
                    <a:pt x="1941" y="2237"/>
                    <a:pt x="1941" y="2214"/>
                    <a:pt x="1918" y="2191"/>
                  </a:cubicBezTo>
                  <a:lnTo>
                    <a:pt x="1872" y="2146"/>
                  </a:lnTo>
                  <a:cubicBezTo>
                    <a:pt x="1758" y="2009"/>
                    <a:pt x="1644" y="1872"/>
                    <a:pt x="1553" y="1758"/>
                  </a:cubicBezTo>
                  <a:cubicBezTo>
                    <a:pt x="1530" y="1758"/>
                    <a:pt x="1530" y="1758"/>
                    <a:pt x="1530" y="1735"/>
                  </a:cubicBezTo>
                  <a:cubicBezTo>
                    <a:pt x="1530" y="1735"/>
                    <a:pt x="1530" y="1735"/>
                    <a:pt x="1507" y="1712"/>
                  </a:cubicBezTo>
                  <a:cubicBezTo>
                    <a:pt x="1484" y="1689"/>
                    <a:pt x="1484" y="1666"/>
                    <a:pt x="1461" y="1644"/>
                  </a:cubicBezTo>
                  <a:lnTo>
                    <a:pt x="1438" y="1644"/>
                  </a:lnTo>
                  <a:cubicBezTo>
                    <a:pt x="1438" y="1644"/>
                    <a:pt x="1438" y="1621"/>
                    <a:pt x="1438" y="1621"/>
                  </a:cubicBezTo>
                  <a:cubicBezTo>
                    <a:pt x="1416" y="1598"/>
                    <a:pt x="1416" y="1598"/>
                    <a:pt x="1393" y="1575"/>
                  </a:cubicBezTo>
                  <a:cubicBezTo>
                    <a:pt x="1279" y="1438"/>
                    <a:pt x="1165" y="1301"/>
                    <a:pt x="1073" y="1187"/>
                  </a:cubicBezTo>
                  <a:cubicBezTo>
                    <a:pt x="1050" y="1164"/>
                    <a:pt x="1050" y="1142"/>
                    <a:pt x="1028" y="1142"/>
                  </a:cubicBezTo>
                  <a:cubicBezTo>
                    <a:pt x="1028" y="1119"/>
                    <a:pt x="1028" y="1119"/>
                    <a:pt x="1028" y="1119"/>
                  </a:cubicBezTo>
                  <a:lnTo>
                    <a:pt x="1005" y="1119"/>
                  </a:lnTo>
                  <a:cubicBezTo>
                    <a:pt x="982" y="1073"/>
                    <a:pt x="982" y="1050"/>
                    <a:pt x="959" y="1027"/>
                  </a:cubicBezTo>
                  <a:lnTo>
                    <a:pt x="913" y="1005"/>
                  </a:lnTo>
                  <a:cubicBezTo>
                    <a:pt x="891" y="959"/>
                    <a:pt x="891" y="936"/>
                    <a:pt x="868" y="913"/>
                  </a:cubicBezTo>
                  <a:lnTo>
                    <a:pt x="845" y="913"/>
                  </a:lnTo>
                  <a:cubicBezTo>
                    <a:pt x="822" y="868"/>
                    <a:pt x="776" y="799"/>
                    <a:pt x="731" y="753"/>
                  </a:cubicBezTo>
                  <a:cubicBezTo>
                    <a:pt x="708" y="731"/>
                    <a:pt x="708" y="731"/>
                    <a:pt x="708" y="708"/>
                  </a:cubicBezTo>
                  <a:cubicBezTo>
                    <a:pt x="685" y="708"/>
                    <a:pt x="685" y="685"/>
                    <a:pt x="685" y="685"/>
                  </a:cubicBezTo>
                  <a:lnTo>
                    <a:pt x="662" y="685"/>
                  </a:lnTo>
                  <a:lnTo>
                    <a:pt x="662" y="662"/>
                  </a:lnTo>
                  <a:cubicBezTo>
                    <a:pt x="662" y="662"/>
                    <a:pt x="640" y="639"/>
                    <a:pt x="640" y="639"/>
                  </a:cubicBezTo>
                  <a:cubicBezTo>
                    <a:pt x="640" y="617"/>
                    <a:pt x="617" y="617"/>
                    <a:pt x="617" y="617"/>
                  </a:cubicBezTo>
                  <a:cubicBezTo>
                    <a:pt x="617" y="594"/>
                    <a:pt x="617" y="594"/>
                    <a:pt x="617" y="594"/>
                  </a:cubicBezTo>
                  <a:cubicBezTo>
                    <a:pt x="594" y="594"/>
                    <a:pt x="594" y="594"/>
                    <a:pt x="594" y="571"/>
                  </a:cubicBezTo>
                  <a:cubicBezTo>
                    <a:pt x="571" y="548"/>
                    <a:pt x="571" y="525"/>
                    <a:pt x="548" y="502"/>
                  </a:cubicBezTo>
                  <a:cubicBezTo>
                    <a:pt x="525" y="502"/>
                    <a:pt x="525" y="502"/>
                    <a:pt x="525" y="480"/>
                  </a:cubicBezTo>
                  <a:cubicBezTo>
                    <a:pt x="525" y="480"/>
                    <a:pt x="503" y="480"/>
                    <a:pt x="503" y="457"/>
                  </a:cubicBezTo>
                  <a:cubicBezTo>
                    <a:pt x="480" y="434"/>
                    <a:pt x="480" y="411"/>
                    <a:pt x="457" y="411"/>
                  </a:cubicBezTo>
                  <a:cubicBezTo>
                    <a:pt x="457" y="388"/>
                    <a:pt x="457" y="388"/>
                    <a:pt x="457" y="388"/>
                  </a:cubicBezTo>
                  <a:cubicBezTo>
                    <a:pt x="366" y="274"/>
                    <a:pt x="274" y="160"/>
                    <a:pt x="183" y="46"/>
                  </a:cubicBezTo>
                  <a:cubicBezTo>
                    <a:pt x="160" y="0"/>
                    <a:pt x="137"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15"/>
            <p:cNvSpPr/>
            <p:nvPr/>
          </p:nvSpPr>
          <p:spPr>
            <a:xfrm>
              <a:off x="7127925" y="834325"/>
              <a:ext cx="95900" cy="114150"/>
            </a:xfrm>
            <a:custGeom>
              <a:avLst/>
              <a:gdLst/>
              <a:ahLst/>
              <a:cxnLst/>
              <a:rect l="l" t="t" r="r" b="b"/>
              <a:pathLst>
                <a:path w="3836" h="4566" extrusionOk="0">
                  <a:moveTo>
                    <a:pt x="115" y="0"/>
                  </a:moveTo>
                  <a:cubicBezTo>
                    <a:pt x="92" y="0"/>
                    <a:pt x="69" y="23"/>
                    <a:pt x="46" y="23"/>
                  </a:cubicBezTo>
                  <a:cubicBezTo>
                    <a:pt x="1" y="69"/>
                    <a:pt x="1" y="114"/>
                    <a:pt x="24" y="160"/>
                  </a:cubicBezTo>
                  <a:cubicBezTo>
                    <a:pt x="229" y="434"/>
                    <a:pt x="412" y="708"/>
                    <a:pt x="617" y="982"/>
                  </a:cubicBezTo>
                  <a:cubicBezTo>
                    <a:pt x="617" y="982"/>
                    <a:pt x="617" y="1004"/>
                    <a:pt x="617" y="1004"/>
                  </a:cubicBezTo>
                  <a:lnTo>
                    <a:pt x="640" y="1004"/>
                  </a:lnTo>
                  <a:cubicBezTo>
                    <a:pt x="663" y="1050"/>
                    <a:pt x="686" y="1073"/>
                    <a:pt x="708" y="1118"/>
                  </a:cubicBezTo>
                  <a:lnTo>
                    <a:pt x="731" y="1118"/>
                  </a:lnTo>
                  <a:cubicBezTo>
                    <a:pt x="868" y="1324"/>
                    <a:pt x="1005" y="1507"/>
                    <a:pt x="1165" y="1712"/>
                  </a:cubicBezTo>
                  <a:cubicBezTo>
                    <a:pt x="1210" y="1758"/>
                    <a:pt x="1233" y="1803"/>
                    <a:pt x="1279" y="1849"/>
                  </a:cubicBezTo>
                  <a:cubicBezTo>
                    <a:pt x="1279" y="1872"/>
                    <a:pt x="1302" y="1872"/>
                    <a:pt x="1302" y="1895"/>
                  </a:cubicBezTo>
                  <a:lnTo>
                    <a:pt x="1325" y="1895"/>
                  </a:lnTo>
                  <a:cubicBezTo>
                    <a:pt x="1370" y="1963"/>
                    <a:pt x="1416" y="2009"/>
                    <a:pt x="1462" y="2077"/>
                  </a:cubicBezTo>
                  <a:cubicBezTo>
                    <a:pt x="1462" y="2077"/>
                    <a:pt x="1462" y="2100"/>
                    <a:pt x="1484" y="2100"/>
                  </a:cubicBezTo>
                  <a:cubicBezTo>
                    <a:pt x="1644" y="2283"/>
                    <a:pt x="1804" y="2488"/>
                    <a:pt x="1964" y="2671"/>
                  </a:cubicBezTo>
                  <a:cubicBezTo>
                    <a:pt x="1987" y="2693"/>
                    <a:pt x="2009" y="2739"/>
                    <a:pt x="2032" y="2762"/>
                  </a:cubicBezTo>
                  <a:cubicBezTo>
                    <a:pt x="2032" y="2762"/>
                    <a:pt x="2055" y="2785"/>
                    <a:pt x="2055" y="2785"/>
                  </a:cubicBezTo>
                  <a:cubicBezTo>
                    <a:pt x="2169" y="2922"/>
                    <a:pt x="2306" y="3059"/>
                    <a:pt x="2420" y="3196"/>
                  </a:cubicBezTo>
                  <a:cubicBezTo>
                    <a:pt x="2443" y="3218"/>
                    <a:pt x="2443" y="3241"/>
                    <a:pt x="2466" y="3264"/>
                  </a:cubicBezTo>
                  <a:cubicBezTo>
                    <a:pt x="2489" y="3287"/>
                    <a:pt x="2534" y="3333"/>
                    <a:pt x="2557" y="3355"/>
                  </a:cubicBezTo>
                  <a:cubicBezTo>
                    <a:pt x="2557" y="3378"/>
                    <a:pt x="2580" y="3378"/>
                    <a:pt x="2580" y="3378"/>
                  </a:cubicBezTo>
                  <a:cubicBezTo>
                    <a:pt x="2580" y="3378"/>
                    <a:pt x="2580" y="3401"/>
                    <a:pt x="2580" y="3401"/>
                  </a:cubicBezTo>
                  <a:cubicBezTo>
                    <a:pt x="2694" y="3515"/>
                    <a:pt x="2808" y="3629"/>
                    <a:pt x="2922" y="3743"/>
                  </a:cubicBezTo>
                  <a:cubicBezTo>
                    <a:pt x="2922" y="3766"/>
                    <a:pt x="2945" y="3789"/>
                    <a:pt x="2968" y="3812"/>
                  </a:cubicBezTo>
                  <a:cubicBezTo>
                    <a:pt x="2991" y="3835"/>
                    <a:pt x="3014" y="3858"/>
                    <a:pt x="3037" y="3858"/>
                  </a:cubicBezTo>
                  <a:cubicBezTo>
                    <a:pt x="3037" y="3880"/>
                    <a:pt x="3037" y="3880"/>
                    <a:pt x="3037" y="3880"/>
                  </a:cubicBezTo>
                  <a:cubicBezTo>
                    <a:pt x="3059" y="3880"/>
                    <a:pt x="3059" y="3903"/>
                    <a:pt x="3059" y="3903"/>
                  </a:cubicBezTo>
                  <a:lnTo>
                    <a:pt x="3082" y="3903"/>
                  </a:lnTo>
                  <a:lnTo>
                    <a:pt x="3082" y="3926"/>
                  </a:lnTo>
                  <a:cubicBezTo>
                    <a:pt x="3173" y="4017"/>
                    <a:pt x="3288" y="4131"/>
                    <a:pt x="3379" y="4246"/>
                  </a:cubicBezTo>
                  <a:lnTo>
                    <a:pt x="3402" y="4246"/>
                  </a:lnTo>
                  <a:cubicBezTo>
                    <a:pt x="3402" y="4268"/>
                    <a:pt x="3425" y="4268"/>
                    <a:pt x="3447" y="4291"/>
                  </a:cubicBezTo>
                  <a:lnTo>
                    <a:pt x="3493" y="4360"/>
                  </a:lnTo>
                  <a:cubicBezTo>
                    <a:pt x="3516" y="4360"/>
                    <a:pt x="3516" y="4360"/>
                    <a:pt x="3516" y="4382"/>
                  </a:cubicBezTo>
                  <a:lnTo>
                    <a:pt x="3539" y="4382"/>
                  </a:lnTo>
                  <a:lnTo>
                    <a:pt x="3584" y="4428"/>
                  </a:lnTo>
                  <a:cubicBezTo>
                    <a:pt x="3584" y="4428"/>
                    <a:pt x="3584" y="4428"/>
                    <a:pt x="3584" y="4451"/>
                  </a:cubicBezTo>
                  <a:cubicBezTo>
                    <a:pt x="3584" y="4451"/>
                    <a:pt x="3607" y="4451"/>
                    <a:pt x="3607" y="4474"/>
                  </a:cubicBezTo>
                  <a:lnTo>
                    <a:pt x="3630" y="4474"/>
                  </a:lnTo>
                  <a:cubicBezTo>
                    <a:pt x="3653" y="4497"/>
                    <a:pt x="3653" y="4519"/>
                    <a:pt x="3676" y="4542"/>
                  </a:cubicBezTo>
                  <a:cubicBezTo>
                    <a:pt x="3698" y="4542"/>
                    <a:pt x="3721" y="4565"/>
                    <a:pt x="3744" y="4565"/>
                  </a:cubicBezTo>
                  <a:cubicBezTo>
                    <a:pt x="3767" y="4542"/>
                    <a:pt x="3790" y="4542"/>
                    <a:pt x="3813" y="4519"/>
                  </a:cubicBezTo>
                  <a:cubicBezTo>
                    <a:pt x="3835" y="4497"/>
                    <a:pt x="3835" y="4474"/>
                    <a:pt x="3835" y="4451"/>
                  </a:cubicBezTo>
                  <a:cubicBezTo>
                    <a:pt x="3835" y="4428"/>
                    <a:pt x="3813" y="4405"/>
                    <a:pt x="3790" y="4382"/>
                  </a:cubicBezTo>
                  <a:lnTo>
                    <a:pt x="3744" y="4337"/>
                  </a:lnTo>
                  <a:lnTo>
                    <a:pt x="3721" y="4314"/>
                  </a:lnTo>
                  <a:cubicBezTo>
                    <a:pt x="3721" y="4291"/>
                    <a:pt x="3698" y="4291"/>
                    <a:pt x="3698" y="4291"/>
                  </a:cubicBezTo>
                  <a:cubicBezTo>
                    <a:pt x="3698" y="4291"/>
                    <a:pt x="3698" y="4291"/>
                    <a:pt x="3698" y="4268"/>
                  </a:cubicBezTo>
                  <a:lnTo>
                    <a:pt x="3653" y="4246"/>
                  </a:lnTo>
                  <a:cubicBezTo>
                    <a:pt x="3630" y="4200"/>
                    <a:pt x="3584" y="4177"/>
                    <a:pt x="3562" y="4154"/>
                  </a:cubicBezTo>
                  <a:cubicBezTo>
                    <a:pt x="3562" y="4154"/>
                    <a:pt x="3562" y="4131"/>
                    <a:pt x="3562" y="4131"/>
                  </a:cubicBezTo>
                  <a:lnTo>
                    <a:pt x="3539" y="4131"/>
                  </a:lnTo>
                  <a:cubicBezTo>
                    <a:pt x="3539" y="4109"/>
                    <a:pt x="3516" y="4109"/>
                    <a:pt x="3516" y="4086"/>
                  </a:cubicBezTo>
                  <a:cubicBezTo>
                    <a:pt x="3470" y="4040"/>
                    <a:pt x="3425" y="3994"/>
                    <a:pt x="3379" y="3949"/>
                  </a:cubicBezTo>
                  <a:cubicBezTo>
                    <a:pt x="3379" y="3972"/>
                    <a:pt x="3379" y="3972"/>
                    <a:pt x="3379" y="3972"/>
                  </a:cubicBezTo>
                  <a:cubicBezTo>
                    <a:pt x="3333" y="3903"/>
                    <a:pt x="3288" y="3858"/>
                    <a:pt x="3219" y="3789"/>
                  </a:cubicBezTo>
                  <a:cubicBezTo>
                    <a:pt x="3219" y="3789"/>
                    <a:pt x="3196" y="3766"/>
                    <a:pt x="3196" y="3766"/>
                  </a:cubicBezTo>
                  <a:cubicBezTo>
                    <a:pt x="3173" y="3743"/>
                    <a:pt x="3173" y="3743"/>
                    <a:pt x="3173" y="3721"/>
                  </a:cubicBezTo>
                  <a:lnTo>
                    <a:pt x="3151" y="3721"/>
                  </a:lnTo>
                  <a:cubicBezTo>
                    <a:pt x="3151" y="3698"/>
                    <a:pt x="3128" y="3698"/>
                    <a:pt x="3128" y="3698"/>
                  </a:cubicBezTo>
                  <a:cubicBezTo>
                    <a:pt x="3128" y="3675"/>
                    <a:pt x="3105" y="3675"/>
                    <a:pt x="3105" y="3652"/>
                  </a:cubicBezTo>
                  <a:cubicBezTo>
                    <a:pt x="3082" y="3652"/>
                    <a:pt x="3082" y="3629"/>
                    <a:pt x="3059" y="3629"/>
                  </a:cubicBezTo>
                  <a:cubicBezTo>
                    <a:pt x="3059" y="3629"/>
                    <a:pt x="3059" y="3629"/>
                    <a:pt x="3059" y="3606"/>
                  </a:cubicBezTo>
                  <a:cubicBezTo>
                    <a:pt x="2945" y="3492"/>
                    <a:pt x="2831" y="3378"/>
                    <a:pt x="2717" y="3241"/>
                  </a:cubicBezTo>
                  <a:cubicBezTo>
                    <a:pt x="2694" y="3218"/>
                    <a:pt x="2648" y="3173"/>
                    <a:pt x="2626" y="3150"/>
                  </a:cubicBezTo>
                  <a:lnTo>
                    <a:pt x="2580" y="3081"/>
                  </a:lnTo>
                  <a:cubicBezTo>
                    <a:pt x="2443" y="2945"/>
                    <a:pt x="2329" y="2808"/>
                    <a:pt x="2215" y="2671"/>
                  </a:cubicBezTo>
                  <a:cubicBezTo>
                    <a:pt x="2169" y="2625"/>
                    <a:pt x="2146" y="2602"/>
                    <a:pt x="2124" y="2556"/>
                  </a:cubicBezTo>
                  <a:cubicBezTo>
                    <a:pt x="1964" y="2374"/>
                    <a:pt x="1804" y="2191"/>
                    <a:pt x="1644" y="1986"/>
                  </a:cubicBezTo>
                  <a:cubicBezTo>
                    <a:pt x="1576" y="1917"/>
                    <a:pt x="1507" y="1826"/>
                    <a:pt x="1439" y="1735"/>
                  </a:cubicBezTo>
                  <a:cubicBezTo>
                    <a:pt x="1393" y="1689"/>
                    <a:pt x="1370" y="1643"/>
                    <a:pt x="1325" y="1598"/>
                  </a:cubicBezTo>
                  <a:cubicBezTo>
                    <a:pt x="1325" y="1575"/>
                    <a:pt x="1302" y="1575"/>
                    <a:pt x="1302" y="1575"/>
                  </a:cubicBezTo>
                  <a:cubicBezTo>
                    <a:pt x="1165" y="1392"/>
                    <a:pt x="1028" y="1210"/>
                    <a:pt x="868" y="1004"/>
                  </a:cubicBezTo>
                  <a:cubicBezTo>
                    <a:pt x="868" y="1004"/>
                    <a:pt x="868" y="1004"/>
                    <a:pt x="868" y="982"/>
                  </a:cubicBezTo>
                  <a:cubicBezTo>
                    <a:pt x="845" y="959"/>
                    <a:pt x="800" y="913"/>
                    <a:pt x="777" y="890"/>
                  </a:cubicBezTo>
                  <a:cubicBezTo>
                    <a:pt x="777" y="867"/>
                    <a:pt x="777" y="867"/>
                    <a:pt x="754" y="867"/>
                  </a:cubicBezTo>
                  <a:cubicBezTo>
                    <a:pt x="571" y="593"/>
                    <a:pt x="366" y="320"/>
                    <a:pt x="183" y="46"/>
                  </a:cubicBezTo>
                  <a:cubicBezTo>
                    <a:pt x="161" y="23"/>
                    <a:pt x="138"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15"/>
            <p:cNvSpPr/>
            <p:nvPr/>
          </p:nvSpPr>
          <p:spPr>
            <a:xfrm>
              <a:off x="6971575" y="972975"/>
              <a:ext cx="256800" cy="257375"/>
            </a:xfrm>
            <a:custGeom>
              <a:avLst/>
              <a:gdLst/>
              <a:ahLst/>
              <a:cxnLst/>
              <a:rect l="l" t="t" r="r" b="b"/>
              <a:pathLst>
                <a:path w="10272" h="10295" extrusionOk="0">
                  <a:moveTo>
                    <a:pt x="9679" y="1"/>
                  </a:moveTo>
                  <a:cubicBezTo>
                    <a:pt x="9679" y="46"/>
                    <a:pt x="9656" y="69"/>
                    <a:pt x="9633" y="115"/>
                  </a:cubicBezTo>
                  <a:cubicBezTo>
                    <a:pt x="9633" y="138"/>
                    <a:pt x="9610" y="160"/>
                    <a:pt x="9587" y="183"/>
                  </a:cubicBezTo>
                  <a:cubicBezTo>
                    <a:pt x="9633" y="206"/>
                    <a:pt x="9656" y="206"/>
                    <a:pt x="9679" y="229"/>
                  </a:cubicBezTo>
                  <a:cubicBezTo>
                    <a:pt x="9679" y="252"/>
                    <a:pt x="9679" y="252"/>
                    <a:pt x="9701" y="252"/>
                  </a:cubicBezTo>
                  <a:lnTo>
                    <a:pt x="9679" y="252"/>
                  </a:lnTo>
                  <a:cubicBezTo>
                    <a:pt x="9747" y="297"/>
                    <a:pt x="9816" y="366"/>
                    <a:pt x="9861" y="411"/>
                  </a:cubicBezTo>
                  <a:cubicBezTo>
                    <a:pt x="9907" y="480"/>
                    <a:pt x="9930" y="548"/>
                    <a:pt x="9975" y="617"/>
                  </a:cubicBezTo>
                  <a:cubicBezTo>
                    <a:pt x="9998" y="731"/>
                    <a:pt x="10021" y="822"/>
                    <a:pt x="10044" y="936"/>
                  </a:cubicBezTo>
                  <a:cubicBezTo>
                    <a:pt x="10044" y="1096"/>
                    <a:pt x="10044" y="1256"/>
                    <a:pt x="10021" y="1416"/>
                  </a:cubicBezTo>
                  <a:lnTo>
                    <a:pt x="10021" y="1439"/>
                  </a:lnTo>
                  <a:cubicBezTo>
                    <a:pt x="9952" y="1781"/>
                    <a:pt x="9838" y="2101"/>
                    <a:pt x="9701" y="2397"/>
                  </a:cubicBezTo>
                  <a:cubicBezTo>
                    <a:pt x="9587" y="2717"/>
                    <a:pt x="9427" y="3014"/>
                    <a:pt x="9245" y="3287"/>
                  </a:cubicBezTo>
                  <a:cubicBezTo>
                    <a:pt x="8971" y="3767"/>
                    <a:pt x="8651" y="4223"/>
                    <a:pt x="8309" y="4634"/>
                  </a:cubicBezTo>
                  <a:cubicBezTo>
                    <a:pt x="7989" y="5045"/>
                    <a:pt x="7647" y="5410"/>
                    <a:pt x="7282" y="5798"/>
                  </a:cubicBezTo>
                  <a:cubicBezTo>
                    <a:pt x="7099" y="5981"/>
                    <a:pt x="6917" y="6163"/>
                    <a:pt x="6711" y="6346"/>
                  </a:cubicBezTo>
                  <a:cubicBezTo>
                    <a:pt x="6529" y="6506"/>
                    <a:pt x="6346" y="6666"/>
                    <a:pt x="6163" y="6848"/>
                  </a:cubicBezTo>
                  <a:cubicBezTo>
                    <a:pt x="5456" y="7487"/>
                    <a:pt x="4748" y="8126"/>
                    <a:pt x="3972" y="8674"/>
                  </a:cubicBezTo>
                  <a:cubicBezTo>
                    <a:pt x="3949" y="8697"/>
                    <a:pt x="3949" y="8697"/>
                    <a:pt x="3949" y="8697"/>
                  </a:cubicBezTo>
                  <a:cubicBezTo>
                    <a:pt x="3310" y="9154"/>
                    <a:pt x="2626" y="9587"/>
                    <a:pt x="1895" y="9861"/>
                  </a:cubicBezTo>
                  <a:lnTo>
                    <a:pt x="1918" y="9861"/>
                  </a:lnTo>
                  <a:cubicBezTo>
                    <a:pt x="1758" y="9907"/>
                    <a:pt x="1621" y="9952"/>
                    <a:pt x="1461" y="9998"/>
                  </a:cubicBezTo>
                  <a:cubicBezTo>
                    <a:pt x="1302" y="10044"/>
                    <a:pt x="1165" y="10089"/>
                    <a:pt x="1005" y="10089"/>
                  </a:cubicBezTo>
                  <a:cubicBezTo>
                    <a:pt x="959" y="10101"/>
                    <a:pt x="914" y="10106"/>
                    <a:pt x="868" y="10106"/>
                  </a:cubicBezTo>
                  <a:cubicBezTo>
                    <a:pt x="822" y="10106"/>
                    <a:pt x="777" y="10101"/>
                    <a:pt x="731" y="10089"/>
                  </a:cubicBezTo>
                  <a:cubicBezTo>
                    <a:pt x="663" y="10089"/>
                    <a:pt x="617" y="10067"/>
                    <a:pt x="548" y="10044"/>
                  </a:cubicBezTo>
                  <a:cubicBezTo>
                    <a:pt x="503" y="10021"/>
                    <a:pt x="480" y="9998"/>
                    <a:pt x="434" y="9975"/>
                  </a:cubicBezTo>
                  <a:cubicBezTo>
                    <a:pt x="389" y="9930"/>
                    <a:pt x="366" y="9907"/>
                    <a:pt x="320" y="9861"/>
                  </a:cubicBezTo>
                  <a:cubicBezTo>
                    <a:pt x="297" y="9815"/>
                    <a:pt x="275" y="9770"/>
                    <a:pt x="252" y="9724"/>
                  </a:cubicBezTo>
                  <a:cubicBezTo>
                    <a:pt x="229" y="9656"/>
                    <a:pt x="229" y="9587"/>
                    <a:pt x="206" y="9519"/>
                  </a:cubicBezTo>
                  <a:cubicBezTo>
                    <a:pt x="206" y="9427"/>
                    <a:pt x="206" y="9336"/>
                    <a:pt x="229" y="9222"/>
                  </a:cubicBezTo>
                  <a:cubicBezTo>
                    <a:pt x="252" y="9108"/>
                    <a:pt x="275" y="8971"/>
                    <a:pt x="320" y="8857"/>
                  </a:cubicBezTo>
                  <a:cubicBezTo>
                    <a:pt x="366" y="8765"/>
                    <a:pt x="411" y="8697"/>
                    <a:pt x="457" y="8606"/>
                  </a:cubicBezTo>
                  <a:cubicBezTo>
                    <a:pt x="480" y="8583"/>
                    <a:pt x="480" y="8514"/>
                    <a:pt x="434" y="8492"/>
                  </a:cubicBezTo>
                  <a:cubicBezTo>
                    <a:pt x="434" y="8492"/>
                    <a:pt x="434" y="8492"/>
                    <a:pt x="411" y="8514"/>
                  </a:cubicBezTo>
                  <a:lnTo>
                    <a:pt x="389" y="8514"/>
                  </a:lnTo>
                  <a:cubicBezTo>
                    <a:pt x="343" y="8560"/>
                    <a:pt x="275" y="8606"/>
                    <a:pt x="229" y="8629"/>
                  </a:cubicBezTo>
                  <a:cubicBezTo>
                    <a:pt x="160" y="8765"/>
                    <a:pt x="92" y="8902"/>
                    <a:pt x="69" y="9039"/>
                  </a:cubicBezTo>
                  <a:cubicBezTo>
                    <a:pt x="46" y="9131"/>
                    <a:pt x="23" y="9222"/>
                    <a:pt x="23" y="9313"/>
                  </a:cubicBezTo>
                  <a:cubicBezTo>
                    <a:pt x="1" y="9382"/>
                    <a:pt x="1" y="9473"/>
                    <a:pt x="23" y="9564"/>
                  </a:cubicBezTo>
                  <a:cubicBezTo>
                    <a:pt x="23" y="9633"/>
                    <a:pt x="46" y="9724"/>
                    <a:pt x="69" y="9793"/>
                  </a:cubicBezTo>
                  <a:cubicBezTo>
                    <a:pt x="92" y="9815"/>
                    <a:pt x="92" y="9861"/>
                    <a:pt x="115" y="9884"/>
                  </a:cubicBezTo>
                  <a:cubicBezTo>
                    <a:pt x="138" y="9930"/>
                    <a:pt x="160" y="9952"/>
                    <a:pt x="183" y="9998"/>
                  </a:cubicBezTo>
                  <a:cubicBezTo>
                    <a:pt x="275" y="10112"/>
                    <a:pt x="434" y="10203"/>
                    <a:pt x="571" y="10249"/>
                  </a:cubicBezTo>
                  <a:cubicBezTo>
                    <a:pt x="663" y="10272"/>
                    <a:pt x="754" y="10295"/>
                    <a:pt x="822" y="10295"/>
                  </a:cubicBezTo>
                  <a:cubicBezTo>
                    <a:pt x="936" y="10295"/>
                    <a:pt x="1051" y="10295"/>
                    <a:pt x="1165" y="10272"/>
                  </a:cubicBezTo>
                  <a:cubicBezTo>
                    <a:pt x="1279" y="10249"/>
                    <a:pt x="1393" y="10226"/>
                    <a:pt x="1507" y="10181"/>
                  </a:cubicBezTo>
                  <a:cubicBezTo>
                    <a:pt x="1621" y="10158"/>
                    <a:pt x="1758" y="10112"/>
                    <a:pt x="1872" y="10067"/>
                  </a:cubicBezTo>
                  <a:cubicBezTo>
                    <a:pt x="2374" y="9884"/>
                    <a:pt x="2831" y="9656"/>
                    <a:pt x="3287" y="9382"/>
                  </a:cubicBezTo>
                  <a:cubicBezTo>
                    <a:pt x="3744" y="9085"/>
                    <a:pt x="4178" y="8765"/>
                    <a:pt x="4611" y="8423"/>
                  </a:cubicBezTo>
                  <a:cubicBezTo>
                    <a:pt x="5022" y="8104"/>
                    <a:pt x="5433" y="7761"/>
                    <a:pt x="5844" y="7396"/>
                  </a:cubicBezTo>
                  <a:cubicBezTo>
                    <a:pt x="6027" y="7236"/>
                    <a:pt x="6209" y="7076"/>
                    <a:pt x="6392" y="6894"/>
                  </a:cubicBezTo>
                  <a:cubicBezTo>
                    <a:pt x="6597" y="6711"/>
                    <a:pt x="6803" y="6529"/>
                    <a:pt x="7008" y="6346"/>
                  </a:cubicBezTo>
                  <a:cubicBezTo>
                    <a:pt x="7419" y="5935"/>
                    <a:pt x="7807" y="5524"/>
                    <a:pt x="8195" y="5091"/>
                  </a:cubicBezTo>
                  <a:cubicBezTo>
                    <a:pt x="8560" y="4657"/>
                    <a:pt x="8902" y="4200"/>
                    <a:pt x="9222" y="3721"/>
                  </a:cubicBezTo>
                  <a:cubicBezTo>
                    <a:pt x="9427" y="3379"/>
                    <a:pt x="9633" y="3036"/>
                    <a:pt x="9793" y="2694"/>
                  </a:cubicBezTo>
                  <a:cubicBezTo>
                    <a:pt x="9952" y="2352"/>
                    <a:pt x="10089" y="1986"/>
                    <a:pt x="10181" y="1598"/>
                  </a:cubicBezTo>
                  <a:cubicBezTo>
                    <a:pt x="10249" y="1279"/>
                    <a:pt x="10272" y="891"/>
                    <a:pt x="10158" y="571"/>
                  </a:cubicBezTo>
                  <a:cubicBezTo>
                    <a:pt x="10112" y="434"/>
                    <a:pt x="10021" y="320"/>
                    <a:pt x="9930" y="206"/>
                  </a:cubicBezTo>
                  <a:cubicBezTo>
                    <a:pt x="9861" y="138"/>
                    <a:pt x="9770" y="69"/>
                    <a:pt x="96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15"/>
            <p:cNvSpPr/>
            <p:nvPr/>
          </p:nvSpPr>
          <p:spPr>
            <a:xfrm>
              <a:off x="7222075" y="1008350"/>
              <a:ext cx="25" cy="25"/>
            </a:xfrm>
            <a:custGeom>
              <a:avLst/>
              <a:gdLst/>
              <a:ahLst/>
              <a:cxnLst/>
              <a:rect l="l" t="t" r="r" b="b"/>
              <a:pathLst>
                <a:path w="1" h="1" extrusionOk="0">
                  <a:moveTo>
                    <a:pt x="1" y="1"/>
                  </a:move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15"/>
            <p:cNvSpPr/>
            <p:nvPr/>
          </p:nvSpPr>
          <p:spPr>
            <a:xfrm>
              <a:off x="6979575" y="12195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15"/>
            <p:cNvSpPr/>
            <p:nvPr/>
          </p:nvSpPr>
          <p:spPr>
            <a:xfrm>
              <a:off x="7213525" y="978675"/>
              <a:ext cx="25" cy="25"/>
            </a:xfrm>
            <a:custGeom>
              <a:avLst/>
              <a:gdLst/>
              <a:ahLst/>
              <a:cxnLst/>
              <a:rect l="l" t="t" r="r" b="b"/>
              <a:pathLst>
                <a:path w="1" h="1" extrusionOk="0">
                  <a:moveTo>
                    <a:pt x="1" y="1"/>
                  </a:moveTo>
                  <a:lnTo>
                    <a:pt x="1" y="1"/>
                  </a:ln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15"/>
            <p:cNvSpPr/>
            <p:nvPr/>
          </p:nvSpPr>
          <p:spPr>
            <a:xfrm>
              <a:off x="7213525" y="97867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15"/>
            <p:cNvSpPr/>
            <p:nvPr/>
          </p:nvSpPr>
          <p:spPr>
            <a:xfrm>
              <a:off x="7222075" y="1008350"/>
              <a:ext cx="25" cy="600"/>
            </a:xfrm>
            <a:custGeom>
              <a:avLst/>
              <a:gdLst/>
              <a:ahLst/>
              <a:cxnLst/>
              <a:rect l="l" t="t" r="r" b="b"/>
              <a:pathLst>
                <a:path w="1" h="24" extrusionOk="0">
                  <a:moveTo>
                    <a:pt x="1" y="24"/>
                  </a:moveTo>
                  <a:cubicBezTo>
                    <a:pt x="1" y="24"/>
                    <a:pt x="1" y="24"/>
                    <a:pt x="1" y="24"/>
                  </a:cubicBezTo>
                  <a:lnTo>
                    <a:pt x="1" y="1"/>
                  </a:lnTo>
                  <a:cubicBezTo>
                    <a:pt x="1" y="24"/>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15"/>
            <p:cNvSpPr/>
            <p:nvPr/>
          </p:nvSpPr>
          <p:spPr>
            <a:xfrm>
              <a:off x="7222075" y="100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15"/>
            <p:cNvSpPr/>
            <p:nvPr/>
          </p:nvSpPr>
          <p:spPr>
            <a:xfrm>
              <a:off x="7019500" y="12195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15"/>
            <p:cNvSpPr/>
            <p:nvPr/>
          </p:nvSpPr>
          <p:spPr>
            <a:xfrm>
              <a:off x="7018375" y="1049450"/>
              <a:ext cx="132400" cy="121550"/>
            </a:xfrm>
            <a:custGeom>
              <a:avLst/>
              <a:gdLst/>
              <a:ahLst/>
              <a:cxnLst/>
              <a:rect l="l" t="t" r="r" b="b"/>
              <a:pathLst>
                <a:path w="5296" h="4862" extrusionOk="0">
                  <a:moveTo>
                    <a:pt x="5296" y="0"/>
                  </a:moveTo>
                  <a:lnTo>
                    <a:pt x="5296" y="0"/>
                  </a:lnTo>
                  <a:cubicBezTo>
                    <a:pt x="5182" y="114"/>
                    <a:pt x="5068" y="206"/>
                    <a:pt x="4953" y="297"/>
                  </a:cubicBezTo>
                  <a:cubicBezTo>
                    <a:pt x="4839" y="571"/>
                    <a:pt x="4679" y="822"/>
                    <a:pt x="4520" y="1073"/>
                  </a:cubicBezTo>
                  <a:cubicBezTo>
                    <a:pt x="3926" y="2054"/>
                    <a:pt x="3150" y="2899"/>
                    <a:pt x="2306" y="3675"/>
                  </a:cubicBezTo>
                  <a:cubicBezTo>
                    <a:pt x="2123" y="3835"/>
                    <a:pt x="1963" y="3995"/>
                    <a:pt x="1781" y="4154"/>
                  </a:cubicBezTo>
                  <a:cubicBezTo>
                    <a:pt x="1598" y="4314"/>
                    <a:pt x="1438" y="4451"/>
                    <a:pt x="1233" y="4542"/>
                  </a:cubicBezTo>
                  <a:cubicBezTo>
                    <a:pt x="1164" y="4588"/>
                    <a:pt x="1073" y="4634"/>
                    <a:pt x="982" y="4657"/>
                  </a:cubicBezTo>
                  <a:lnTo>
                    <a:pt x="822" y="4657"/>
                  </a:lnTo>
                  <a:cubicBezTo>
                    <a:pt x="754" y="4657"/>
                    <a:pt x="708" y="4657"/>
                    <a:pt x="662" y="4634"/>
                  </a:cubicBezTo>
                  <a:cubicBezTo>
                    <a:pt x="594" y="4611"/>
                    <a:pt x="548" y="4588"/>
                    <a:pt x="502" y="4565"/>
                  </a:cubicBezTo>
                  <a:cubicBezTo>
                    <a:pt x="411" y="4520"/>
                    <a:pt x="343" y="4451"/>
                    <a:pt x="297" y="4383"/>
                  </a:cubicBezTo>
                  <a:cubicBezTo>
                    <a:pt x="251" y="4337"/>
                    <a:pt x="206" y="4291"/>
                    <a:pt x="160" y="4223"/>
                  </a:cubicBezTo>
                  <a:cubicBezTo>
                    <a:pt x="114" y="4268"/>
                    <a:pt x="69" y="4314"/>
                    <a:pt x="0" y="4337"/>
                  </a:cubicBezTo>
                  <a:cubicBezTo>
                    <a:pt x="137" y="4520"/>
                    <a:pt x="297" y="4702"/>
                    <a:pt x="502" y="4793"/>
                  </a:cubicBezTo>
                  <a:cubicBezTo>
                    <a:pt x="594" y="4839"/>
                    <a:pt x="685" y="4839"/>
                    <a:pt x="776" y="4862"/>
                  </a:cubicBezTo>
                  <a:cubicBezTo>
                    <a:pt x="868" y="4862"/>
                    <a:pt x="959" y="4839"/>
                    <a:pt x="1073" y="4816"/>
                  </a:cubicBezTo>
                  <a:cubicBezTo>
                    <a:pt x="1164" y="4793"/>
                    <a:pt x="1256" y="4771"/>
                    <a:pt x="1324" y="4725"/>
                  </a:cubicBezTo>
                  <a:cubicBezTo>
                    <a:pt x="1438" y="4657"/>
                    <a:pt x="1530" y="4611"/>
                    <a:pt x="1621" y="4542"/>
                  </a:cubicBezTo>
                  <a:cubicBezTo>
                    <a:pt x="1826" y="4383"/>
                    <a:pt x="1986" y="4223"/>
                    <a:pt x="2169" y="4063"/>
                  </a:cubicBezTo>
                  <a:cubicBezTo>
                    <a:pt x="2374" y="3880"/>
                    <a:pt x="2580" y="3698"/>
                    <a:pt x="2762" y="3515"/>
                  </a:cubicBezTo>
                  <a:cubicBezTo>
                    <a:pt x="2968" y="3310"/>
                    <a:pt x="3150" y="3127"/>
                    <a:pt x="3333" y="2922"/>
                  </a:cubicBezTo>
                  <a:cubicBezTo>
                    <a:pt x="3721" y="2534"/>
                    <a:pt x="4063" y="2100"/>
                    <a:pt x="4383" y="1666"/>
                  </a:cubicBezTo>
                  <a:cubicBezTo>
                    <a:pt x="4748" y="1141"/>
                    <a:pt x="5068" y="594"/>
                    <a:pt x="5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15"/>
            <p:cNvSpPr/>
            <p:nvPr/>
          </p:nvSpPr>
          <p:spPr>
            <a:xfrm>
              <a:off x="7131350" y="10762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15"/>
            <p:cNvSpPr/>
            <p:nvPr/>
          </p:nvSpPr>
          <p:spPr>
            <a:xfrm>
              <a:off x="7076000" y="1140750"/>
              <a:ext cx="600" cy="600"/>
            </a:xfrm>
            <a:custGeom>
              <a:avLst/>
              <a:gdLst/>
              <a:ahLst/>
              <a:cxnLst/>
              <a:rect l="l" t="t" r="r" b="b"/>
              <a:pathLst>
                <a:path w="24" h="24" extrusionOk="0">
                  <a:moveTo>
                    <a:pt x="1" y="23"/>
                  </a:moveTo>
                  <a:cubicBezTo>
                    <a:pt x="1" y="23"/>
                    <a:pt x="23" y="23"/>
                    <a:pt x="23" y="0"/>
                  </a:cubicBezTo>
                  <a:cubicBezTo>
                    <a:pt x="23" y="23"/>
                    <a:pt x="1" y="23"/>
                    <a:pt x="1" y="23"/>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15"/>
            <p:cNvSpPr/>
            <p:nvPr/>
          </p:nvSpPr>
          <p:spPr>
            <a:xfrm>
              <a:off x="7076000" y="11413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15"/>
            <p:cNvSpPr/>
            <p:nvPr/>
          </p:nvSpPr>
          <p:spPr>
            <a:xfrm>
              <a:off x="7171300" y="814350"/>
              <a:ext cx="93025" cy="91550"/>
            </a:xfrm>
            <a:custGeom>
              <a:avLst/>
              <a:gdLst/>
              <a:ahLst/>
              <a:cxnLst/>
              <a:rect l="l" t="t" r="r" b="b"/>
              <a:pathLst>
                <a:path w="3721" h="3662" extrusionOk="0">
                  <a:moveTo>
                    <a:pt x="3356" y="1004"/>
                  </a:moveTo>
                  <a:cubicBezTo>
                    <a:pt x="3356" y="1023"/>
                    <a:pt x="3356" y="1027"/>
                    <a:pt x="3369" y="1027"/>
                  </a:cubicBezTo>
                  <a:lnTo>
                    <a:pt x="3369" y="1027"/>
                  </a:lnTo>
                  <a:cubicBezTo>
                    <a:pt x="3365" y="1020"/>
                    <a:pt x="3360" y="1012"/>
                    <a:pt x="3356" y="1004"/>
                  </a:cubicBezTo>
                  <a:close/>
                  <a:moveTo>
                    <a:pt x="2009" y="0"/>
                  </a:moveTo>
                  <a:cubicBezTo>
                    <a:pt x="1849" y="0"/>
                    <a:pt x="1667" y="46"/>
                    <a:pt x="1484" y="91"/>
                  </a:cubicBezTo>
                  <a:cubicBezTo>
                    <a:pt x="1210" y="160"/>
                    <a:pt x="936" y="320"/>
                    <a:pt x="708" y="479"/>
                  </a:cubicBezTo>
                  <a:cubicBezTo>
                    <a:pt x="457" y="639"/>
                    <a:pt x="229" y="845"/>
                    <a:pt x="23" y="1050"/>
                  </a:cubicBezTo>
                  <a:cubicBezTo>
                    <a:pt x="23" y="1073"/>
                    <a:pt x="0" y="1096"/>
                    <a:pt x="23" y="1119"/>
                  </a:cubicBezTo>
                  <a:cubicBezTo>
                    <a:pt x="23" y="1141"/>
                    <a:pt x="23" y="1164"/>
                    <a:pt x="46" y="1187"/>
                  </a:cubicBezTo>
                  <a:cubicBezTo>
                    <a:pt x="69" y="1210"/>
                    <a:pt x="92" y="1210"/>
                    <a:pt x="115" y="1210"/>
                  </a:cubicBezTo>
                  <a:cubicBezTo>
                    <a:pt x="137" y="1210"/>
                    <a:pt x="160" y="1187"/>
                    <a:pt x="183" y="1164"/>
                  </a:cubicBezTo>
                  <a:cubicBezTo>
                    <a:pt x="229" y="1141"/>
                    <a:pt x="252" y="1096"/>
                    <a:pt x="297" y="1073"/>
                  </a:cubicBezTo>
                  <a:cubicBezTo>
                    <a:pt x="525" y="845"/>
                    <a:pt x="799" y="639"/>
                    <a:pt x="1096" y="457"/>
                  </a:cubicBezTo>
                  <a:cubicBezTo>
                    <a:pt x="1256" y="365"/>
                    <a:pt x="1438" y="297"/>
                    <a:pt x="1621" y="251"/>
                  </a:cubicBezTo>
                  <a:cubicBezTo>
                    <a:pt x="1781" y="228"/>
                    <a:pt x="1918" y="206"/>
                    <a:pt x="2055" y="206"/>
                  </a:cubicBezTo>
                  <a:cubicBezTo>
                    <a:pt x="2169" y="206"/>
                    <a:pt x="2283" y="228"/>
                    <a:pt x="2397" y="251"/>
                  </a:cubicBezTo>
                  <a:cubicBezTo>
                    <a:pt x="2534" y="297"/>
                    <a:pt x="2671" y="365"/>
                    <a:pt x="2785" y="434"/>
                  </a:cubicBezTo>
                  <a:cubicBezTo>
                    <a:pt x="2922" y="502"/>
                    <a:pt x="3036" y="594"/>
                    <a:pt x="3128" y="708"/>
                  </a:cubicBezTo>
                  <a:lnTo>
                    <a:pt x="3128" y="685"/>
                  </a:lnTo>
                  <a:cubicBezTo>
                    <a:pt x="3219" y="799"/>
                    <a:pt x="3310" y="913"/>
                    <a:pt x="3379" y="1027"/>
                  </a:cubicBezTo>
                  <a:cubicBezTo>
                    <a:pt x="3375" y="1027"/>
                    <a:pt x="3372" y="1027"/>
                    <a:pt x="3369" y="1027"/>
                  </a:cubicBezTo>
                  <a:lnTo>
                    <a:pt x="3369" y="1027"/>
                  </a:lnTo>
                  <a:cubicBezTo>
                    <a:pt x="3427" y="1134"/>
                    <a:pt x="3450" y="1240"/>
                    <a:pt x="3493" y="1347"/>
                  </a:cubicBezTo>
                  <a:cubicBezTo>
                    <a:pt x="3516" y="1438"/>
                    <a:pt x="3516" y="1529"/>
                    <a:pt x="3516" y="1644"/>
                  </a:cubicBezTo>
                  <a:cubicBezTo>
                    <a:pt x="3516" y="1735"/>
                    <a:pt x="3493" y="1826"/>
                    <a:pt x="3470" y="1940"/>
                  </a:cubicBezTo>
                  <a:cubicBezTo>
                    <a:pt x="3424" y="2054"/>
                    <a:pt x="3379" y="2169"/>
                    <a:pt x="3310" y="2283"/>
                  </a:cubicBezTo>
                  <a:cubicBezTo>
                    <a:pt x="3196" y="2488"/>
                    <a:pt x="3013" y="2671"/>
                    <a:pt x="2854" y="2853"/>
                  </a:cubicBezTo>
                  <a:lnTo>
                    <a:pt x="2831" y="2853"/>
                  </a:lnTo>
                  <a:cubicBezTo>
                    <a:pt x="2603" y="3082"/>
                    <a:pt x="2351" y="3287"/>
                    <a:pt x="2100" y="3492"/>
                  </a:cubicBezTo>
                  <a:cubicBezTo>
                    <a:pt x="2055" y="3515"/>
                    <a:pt x="2055" y="3584"/>
                    <a:pt x="2078" y="3629"/>
                  </a:cubicBezTo>
                  <a:cubicBezTo>
                    <a:pt x="2094" y="3646"/>
                    <a:pt x="2133" y="3662"/>
                    <a:pt x="2170" y="3662"/>
                  </a:cubicBezTo>
                  <a:cubicBezTo>
                    <a:pt x="2186" y="3662"/>
                    <a:pt x="2201" y="3659"/>
                    <a:pt x="2215" y="3652"/>
                  </a:cubicBezTo>
                  <a:cubicBezTo>
                    <a:pt x="2603" y="3333"/>
                    <a:pt x="2991" y="3013"/>
                    <a:pt x="3310" y="2625"/>
                  </a:cubicBezTo>
                  <a:cubicBezTo>
                    <a:pt x="3470" y="2442"/>
                    <a:pt x="3584" y="2214"/>
                    <a:pt x="3653" y="1986"/>
                  </a:cubicBezTo>
                  <a:cubicBezTo>
                    <a:pt x="3721" y="1781"/>
                    <a:pt x="3721" y="1552"/>
                    <a:pt x="3675" y="1324"/>
                  </a:cubicBezTo>
                  <a:cubicBezTo>
                    <a:pt x="3584" y="890"/>
                    <a:pt x="3287" y="525"/>
                    <a:pt x="2922" y="274"/>
                  </a:cubicBezTo>
                  <a:cubicBezTo>
                    <a:pt x="2717" y="160"/>
                    <a:pt x="2488" y="69"/>
                    <a:pt x="2237" y="23"/>
                  </a:cubicBezTo>
                  <a:cubicBezTo>
                    <a:pt x="2169" y="23"/>
                    <a:pt x="2100" y="0"/>
                    <a:pt x="2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15"/>
            <p:cNvSpPr/>
            <p:nvPr/>
          </p:nvSpPr>
          <p:spPr>
            <a:xfrm>
              <a:off x="6585825" y="1334750"/>
              <a:ext cx="43400" cy="42125"/>
            </a:xfrm>
            <a:custGeom>
              <a:avLst/>
              <a:gdLst/>
              <a:ahLst/>
              <a:cxnLst/>
              <a:rect l="l" t="t" r="r" b="b"/>
              <a:pathLst>
                <a:path w="1736" h="1685" extrusionOk="0">
                  <a:moveTo>
                    <a:pt x="731" y="1"/>
                  </a:moveTo>
                  <a:cubicBezTo>
                    <a:pt x="708" y="1"/>
                    <a:pt x="685" y="24"/>
                    <a:pt x="685" y="46"/>
                  </a:cubicBezTo>
                  <a:cubicBezTo>
                    <a:pt x="480" y="252"/>
                    <a:pt x="297" y="480"/>
                    <a:pt x="160" y="731"/>
                  </a:cubicBezTo>
                  <a:cubicBezTo>
                    <a:pt x="92" y="868"/>
                    <a:pt x="24" y="1005"/>
                    <a:pt x="1" y="1165"/>
                  </a:cubicBezTo>
                  <a:cubicBezTo>
                    <a:pt x="1" y="1302"/>
                    <a:pt x="24" y="1416"/>
                    <a:pt x="115" y="1530"/>
                  </a:cubicBezTo>
                  <a:cubicBezTo>
                    <a:pt x="218" y="1644"/>
                    <a:pt x="355" y="1684"/>
                    <a:pt x="497" y="1684"/>
                  </a:cubicBezTo>
                  <a:cubicBezTo>
                    <a:pt x="640" y="1684"/>
                    <a:pt x="788" y="1644"/>
                    <a:pt x="914" y="1599"/>
                  </a:cubicBezTo>
                  <a:cubicBezTo>
                    <a:pt x="1074" y="1530"/>
                    <a:pt x="1210" y="1462"/>
                    <a:pt x="1347" y="1370"/>
                  </a:cubicBezTo>
                  <a:cubicBezTo>
                    <a:pt x="1462" y="1325"/>
                    <a:pt x="1553" y="1256"/>
                    <a:pt x="1667" y="1188"/>
                  </a:cubicBezTo>
                  <a:cubicBezTo>
                    <a:pt x="1713" y="1165"/>
                    <a:pt x="1735" y="1142"/>
                    <a:pt x="1735" y="1096"/>
                  </a:cubicBezTo>
                  <a:cubicBezTo>
                    <a:pt x="1713" y="1028"/>
                    <a:pt x="1667" y="1005"/>
                    <a:pt x="1621" y="1005"/>
                  </a:cubicBezTo>
                  <a:cubicBezTo>
                    <a:pt x="1576" y="1005"/>
                    <a:pt x="1553" y="1028"/>
                    <a:pt x="1530" y="1051"/>
                  </a:cubicBezTo>
                  <a:cubicBezTo>
                    <a:pt x="1484" y="1074"/>
                    <a:pt x="1462" y="1096"/>
                    <a:pt x="1416" y="1119"/>
                  </a:cubicBezTo>
                  <a:cubicBezTo>
                    <a:pt x="1325" y="1165"/>
                    <a:pt x="1256" y="1211"/>
                    <a:pt x="1165" y="1256"/>
                  </a:cubicBezTo>
                  <a:cubicBezTo>
                    <a:pt x="1005" y="1347"/>
                    <a:pt x="845" y="1416"/>
                    <a:pt x="663" y="1462"/>
                  </a:cubicBezTo>
                  <a:cubicBezTo>
                    <a:pt x="617" y="1484"/>
                    <a:pt x="549" y="1484"/>
                    <a:pt x="480" y="1484"/>
                  </a:cubicBezTo>
                  <a:cubicBezTo>
                    <a:pt x="457" y="1484"/>
                    <a:pt x="412" y="1484"/>
                    <a:pt x="366" y="1462"/>
                  </a:cubicBezTo>
                  <a:cubicBezTo>
                    <a:pt x="343" y="1462"/>
                    <a:pt x="343" y="1462"/>
                    <a:pt x="320" y="1439"/>
                  </a:cubicBezTo>
                  <a:cubicBezTo>
                    <a:pt x="297" y="1439"/>
                    <a:pt x="275" y="1416"/>
                    <a:pt x="252" y="1416"/>
                  </a:cubicBezTo>
                  <a:cubicBezTo>
                    <a:pt x="252" y="1393"/>
                    <a:pt x="229" y="1370"/>
                    <a:pt x="229" y="1347"/>
                  </a:cubicBezTo>
                  <a:cubicBezTo>
                    <a:pt x="229" y="1347"/>
                    <a:pt x="206" y="1325"/>
                    <a:pt x="206" y="1302"/>
                  </a:cubicBezTo>
                  <a:cubicBezTo>
                    <a:pt x="206" y="1279"/>
                    <a:pt x="206" y="1256"/>
                    <a:pt x="206" y="1233"/>
                  </a:cubicBezTo>
                  <a:cubicBezTo>
                    <a:pt x="206" y="1188"/>
                    <a:pt x="206" y="1142"/>
                    <a:pt x="229" y="1096"/>
                  </a:cubicBezTo>
                  <a:cubicBezTo>
                    <a:pt x="252" y="982"/>
                    <a:pt x="320" y="868"/>
                    <a:pt x="366" y="754"/>
                  </a:cubicBezTo>
                  <a:cubicBezTo>
                    <a:pt x="503" y="549"/>
                    <a:pt x="663" y="343"/>
                    <a:pt x="822" y="161"/>
                  </a:cubicBezTo>
                  <a:cubicBezTo>
                    <a:pt x="868" y="115"/>
                    <a:pt x="845" y="69"/>
                    <a:pt x="822" y="24"/>
                  </a:cubicBezTo>
                  <a:cubicBezTo>
                    <a:pt x="800" y="24"/>
                    <a:pt x="777"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15"/>
            <p:cNvSpPr/>
            <p:nvPr/>
          </p:nvSpPr>
          <p:spPr>
            <a:xfrm>
              <a:off x="7031500" y="881675"/>
              <a:ext cx="50800" cy="49150"/>
            </a:xfrm>
            <a:custGeom>
              <a:avLst/>
              <a:gdLst/>
              <a:ahLst/>
              <a:cxnLst/>
              <a:rect l="l" t="t" r="r" b="b"/>
              <a:pathLst>
                <a:path w="2032" h="1966" extrusionOk="0">
                  <a:moveTo>
                    <a:pt x="1142" y="1"/>
                  </a:moveTo>
                  <a:cubicBezTo>
                    <a:pt x="1073" y="1"/>
                    <a:pt x="1027" y="1"/>
                    <a:pt x="959" y="23"/>
                  </a:cubicBezTo>
                  <a:cubicBezTo>
                    <a:pt x="845" y="23"/>
                    <a:pt x="754" y="46"/>
                    <a:pt x="662" y="92"/>
                  </a:cubicBezTo>
                  <a:cubicBezTo>
                    <a:pt x="434" y="160"/>
                    <a:pt x="229" y="297"/>
                    <a:pt x="46" y="457"/>
                  </a:cubicBezTo>
                  <a:cubicBezTo>
                    <a:pt x="23" y="480"/>
                    <a:pt x="23" y="480"/>
                    <a:pt x="23" y="526"/>
                  </a:cubicBezTo>
                  <a:cubicBezTo>
                    <a:pt x="0" y="548"/>
                    <a:pt x="23" y="571"/>
                    <a:pt x="23" y="594"/>
                  </a:cubicBezTo>
                  <a:cubicBezTo>
                    <a:pt x="50" y="621"/>
                    <a:pt x="77" y="632"/>
                    <a:pt x="103" y="632"/>
                  </a:cubicBezTo>
                  <a:cubicBezTo>
                    <a:pt x="122" y="632"/>
                    <a:pt x="141" y="626"/>
                    <a:pt x="160" y="617"/>
                  </a:cubicBezTo>
                  <a:cubicBezTo>
                    <a:pt x="274" y="526"/>
                    <a:pt x="388" y="434"/>
                    <a:pt x="502" y="366"/>
                  </a:cubicBezTo>
                  <a:cubicBezTo>
                    <a:pt x="594" y="320"/>
                    <a:pt x="662" y="297"/>
                    <a:pt x="731" y="274"/>
                  </a:cubicBezTo>
                  <a:cubicBezTo>
                    <a:pt x="776" y="252"/>
                    <a:pt x="822" y="229"/>
                    <a:pt x="868" y="229"/>
                  </a:cubicBezTo>
                  <a:cubicBezTo>
                    <a:pt x="913" y="229"/>
                    <a:pt x="936" y="206"/>
                    <a:pt x="982" y="206"/>
                  </a:cubicBezTo>
                  <a:cubicBezTo>
                    <a:pt x="1027" y="206"/>
                    <a:pt x="1096" y="183"/>
                    <a:pt x="1164" y="183"/>
                  </a:cubicBezTo>
                  <a:cubicBezTo>
                    <a:pt x="1233" y="206"/>
                    <a:pt x="1301" y="206"/>
                    <a:pt x="1370" y="229"/>
                  </a:cubicBezTo>
                  <a:cubicBezTo>
                    <a:pt x="1415" y="252"/>
                    <a:pt x="1484" y="274"/>
                    <a:pt x="1530" y="297"/>
                  </a:cubicBezTo>
                  <a:cubicBezTo>
                    <a:pt x="1552" y="320"/>
                    <a:pt x="1598" y="343"/>
                    <a:pt x="1644" y="366"/>
                  </a:cubicBezTo>
                  <a:cubicBezTo>
                    <a:pt x="1667" y="411"/>
                    <a:pt x="1689" y="457"/>
                    <a:pt x="1735" y="503"/>
                  </a:cubicBezTo>
                  <a:cubicBezTo>
                    <a:pt x="1735" y="548"/>
                    <a:pt x="1758" y="594"/>
                    <a:pt x="1781" y="640"/>
                  </a:cubicBezTo>
                  <a:cubicBezTo>
                    <a:pt x="1781" y="685"/>
                    <a:pt x="1803" y="754"/>
                    <a:pt x="1803" y="822"/>
                  </a:cubicBezTo>
                  <a:cubicBezTo>
                    <a:pt x="1803" y="891"/>
                    <a:pt x="1781" y="982"/>
                    <a:pt x="1758" y="1051"/>
                  </a:cubicBezTo>
                  <a:cubicBezTo>
                    <a:pt x="1735" y="1165"/>
                    <a:pt x="1689" y="1256"/>
                    <a:pt x="1621" y="1347"/>
                  </a:cubicBezTo>
                  <a:cubicBezTo>
                    <a:pt x="1552" y="1461"/>
                    <a:pt x="1461" y="1575"/>
                    <a:pt x="1370" y="1690"/>
                  </a:cubicBezTo>
                  <a:cubicBezTo>
                    <a:pt x="1347" y="1712"/>
                    <a:pt x="1301" y="1735"/>
                    <a:pt x="1278" y="1758"/>
                  </a:cubicBezTo>
                  <a:cubicBezTo>
                    <a:pt x="1256" y="1758"/>
                    <a:pt x="1256" y="1781"/>
                    <a:pt x="1256" y="1781"/>
                  </a:cubicBezTo>
                  <a:lnTo>
                    <a:pt x="1233" y="1781"/>
                  </a:lnTo>
                  <a:cubicBezTo>
                    <a:pt x="1187" y="1827"/>
                    <a:pt x="1187" y="1872"/>
                    <a:pt x="1210" y="1918"/>
                  </a:cubicBezTo>
                  <a:cubicBezTo>
                    <a:pt x="1238" y="1946"/>
                    <a:pt x="1275" y="1966"/>
                    <a:pt x="1305" y="1966"/>
                  </a:cubicBezTo>
                  <a:cubicBezTo>
                    <a:pt x="1323" y="1966"/>
                    <a:pt x="1338" y="1958"/>
                    <a:pt x="1347" y="1941"/>
                  </a:cubicBezTo>
                  <a:lnTo>
                    <a:pt x="1370" y="1941"/>
                  </a:lnTo>
                  <a:cubicBezTo>
                    <a:pt x="1370" y="1941"/>
                    <a:pt x="1393" y="1918"/>
                    <a:pt x="1393" y="1918"/>
                  </a:cubicBezTo>
                  <a:cubicBezTo>
                    <a:pt x="1530" y="1804"/>
                    <a:pt x="1644" y="1667"/>
                    <a:pt x="1735" y="1530"/>
                  </a:cubicBezTo>
                  <a:cubicBezTo>
                    <a:pt x="1918" y="1279"/>
                    <a:pt x="2032" y="959"/>
                    <a:pt x="1986" y="640"/>
                  </a:cubicBezTo>
                  <a:cubicBezTo>
                    <a:pt x="1963" y="526"/>
                    <a:pt x="1918" y="411"/>
                    <a:pt x="1826" y="320"/>
                  </a:cubicBezTo>
                  <a:cubicBezTo>
                    <a:pt x="1803" y="274"/>
                    <a:pt x="1758" y="229"/>
                    <a:pt x="1735" y="206"/>
                  </a:cubicBezTo>
                  <a:cubicBezTo>
                    <a:pt x="1689" y="160"/>
                    <a:pt x="1644" y="137"/>
                    <a:pt x="1598" y="115"/>
                  </a:cubicBezTo>
                  <a:cubicBezTo>
                    <a:pt x="1461" y="23"/>
                    <a:pt x="130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15"/>
            <p:cNvSpPr/>
            <p:nvPr/>
          </p:nvSpPr>
          <p:spPr>
            <a:xfrm>
              <a:off x="7111950" y="978675"/>
              <a:ext cx="48525" cy="49150"/>
            </a:xfrm>
            <a:custGeom>
              <a:avLst/>
              <a:gdLst/>
              <a:ahLst/>
              <a:cxnLst/>
              <a:rect l="l" t="t" r="r" b="b"/>
              <a:pathLst>
                <a:path w="1941" h="1966" extrusionOk="0">
                  <a:moveTo>
                    <a:pt x="1028" y="1"/>
                  </a:moveTo>
                  <a:cubicBezTo>
                    <a:pt x="936" y="1"/>
                    <a:pt x="845" y="24"/>
                    <a:pt x="777" y="46"/>
                  </a:cubicBezTo>
                  <a:cubicBezTo>
                    <a:pt x="685" y="69"/>
                    <a:pt x="594" y="92"/>
                    <a:pt x="503" y="138"/>
                  </a:cubicBezTo>
                  <a:cubicBezTo>
                    <a:pt x="343" y="206"/>
                    <a:pt x="183" y="298"/>
                    <a:pt x="46" y="412"/>
                  </a:cubicBezTo>
                  <a:cubicBezTo>
                    <a:pt x="1" y="435"/>
                    <a:pt x="1" y="503"/>
                    <a:pt x="23" y="549"/>
                  </a:cubicBezTo>
                  <a:cubicBezTo>
                    <a:pt x="37" y="575"/>
                    <a:pt x="66" y="586"/>
                    <a:pt x="97" y="586"/>
                  </a:cubicBezTo>
                  <a:cubicBezTo>
                    <a:pt x="119" y="586"/>
                    <a:pt x="142" y="581"/>
                    <a:pt x="160" y="571"/>
                  </a:cubicBezTo>
                  <a:cubicBezTo>
                    <a:pt x="252" y="503"/>
                    <a:pt x="343" y="435"/>
                    <a:pt x="434" y="389"/>
                  </a:cubicBezTo>
                  <a:cubicBezTo>
                    <a:pt x="548" y="320"/>
                    <a:pt x="685" y="275"/>
                    <a:pt x="822" y="229"/>
                  </a:cubicBezTo>
                  <a:lnTo>
                    <a:pt x="800" y="229"/>
                  </a:lnTo>
                  <a:cubicBezTo>
                    <a:pt x="891" y="206"/>
                    <a:pt x="1005" y="206"/>
                    <a:pt x="1096" y="206"/>
                  </a:cubicBezTo>
                  <a:cubicBezTo>
                    <a:pt x="1165" y="206"/>
                    <a:pt x="1233" y="206"/>
                    <a:pt x="1302" y="229"/>
                  </a:cubicBezTo>
                  <a:cubicBezTo>
                    <a:pt x="1370" y="252"/>
                    <a:pt x="1416" y="275"/>
                    <a:pt x="1461" y="298"/>
                  </a:cubicBezTo>
                  <a:cubicBezTo>
                    <a:pt x="1507" y="320"/>
                    <a:pt x="1553" y="366"/>
                    <a:pt x="1576" y="389"/>
                  </a:cubicBezTo>
                  <a:cubicBezTo>
                    <a:pt x="1621" y="435"/>
                    <a:pt x="1644" y="457"/>
                    <a:pt x="1667" y="503"/>
                  </a:cubicBezTo>
                  <a:cubicBezTo>
                    <a:pt x="1690" y="549"/>
                    <a:pt x="1713" y="594"/>
                    <a:pt x="1713" y="640"/>
                  </a:cubicBezTo>
                  <a:cubicBezTo>
                    <a:pt x="1735" y="708"/>
                    <a:pt x="1735" y="754"/>
                    <a:pt x="1735" y="823"/>
                  </a:cubicBezTo>
                  <a:cubicBezTo>
                    <a:pt x="1735" y="914"/>
                    <a:pt x="1713" y="982"/>
                    <a:pt x="1690" y="1074"/>
                  </a:cubicBezTo>
                  <a:cubicBezTo>
                    <a:pt x="1667" y="1165"/>
                    <a:pt x="1621" y="1279"/>
                    <a:pt x="1576" y="1370"/>
                  </a:cubicBezTo>
                  <a:cubicBezTo>
                    <a:pt x="1484" y="1484"/>
                    <a:pt x="1393" y="1599"/>
                    <a:pt x="1302" y="1690"/>
                  </a:cubicBezTo>
                  <a:lnTo>
                    <a:pt x="1325" y="1690"/>
                  </a:lnTo>
                  <a:cubicBezTo>
                    <a:pt x="1302" y="1690"/>
                    <a:pt x="1302" y="1713"/>
                    <a:pt x="1279" y="1713"/>
                  </a:cubicBezTo>
                  <a:cubicBezTo>
                    <a:pt x="1256" y="1736"/>
                    <a:pt x="1233" y="1736"/>
                    <a:pt x="1233" y="1758"/>
                  </a:cubicBezTo>
                  <a:lnTo>
                    <a:pt x="1210" y="1758"/>
                  </a:lnTo>
                  <a:cubicBezTo>
                    <a:pt x="1210" y="1758"/>
                    <a:pt x="1210" y="1758"/>
                    <a:pt x="1210" y="1781"/>
                  </a:cubicBezTo>
                  <a:lnTo>
                    <a:pt x="1188" y="1781"/>
                  </a:lnTo>
                  <a:cubicBezTo>
                    <a:pt x="1142" y="1827"/>
                    <a:pt x="1142" y="1873"/>
                    <a:pt x="1165" y="1918"/>
                  </a:cubicBezTo>
                  <a:cubicBezTo>
                    <a:pt x="1193" y="1946"/>
                    <a:pt x="1221" y="1966"/>
                    <a:pt x="1249" y="1966"/>
                  </a:cubicBezTo>
                  <a:cubicBezTo>
                    <a:pt x="1267" y="1966"/>
                    <a:pt x="1284" y="1958"/>
                    <a:pt x="1302" y="1941"/>
                  </a:cubicBezTo>
                  <a:lnTo>
                    <a:pt x="1325" y="1941"/>
                  </a:lnTo>
                  <a:cubicBezTo>
                    <a:pt x="1325" y="1918"/>
                    <a:pt x="1325" y="1918"/>
                    <a:pt x="1325" y="1918"/>
                  </a:cubicBezTo>
                  <a:lnTo>
                    <a:pt x="1347" y="1918"/>
                  </a:lnTo>
                  <a:cubicBezTo>
                    <a:pt x="1347" y="1895"/>
                    <a:pt x="1370" y="1895"/>
                    <a:pt x="1393" y="1873"/>
                  </a:cubicBezTo>
                  <a:cubicBezTo>
                    <a:pt x="1393" y="1873"/>
                    <a:pt x="1393" y="1873"/>
                    <a:pt x="1416" y="1850"/>
                  </a:cubicBezTo>
                  <a:cubicBezTo>
                    <a:pt x="1530" y="1736"/>
                    <a:pt x="1644" y="1599"/>
                    <a:pt x="1735" y="1439"/>
                  </a:cubicBezTo>
                  <a:cubicBezTo>
                    <a:pt x="1781" y="1393"/>
                    <a:pt x="1804" y="1325"/>
                    <a:pt x="1827" y="1256"/>
                  </a:cubicBezTo>
                  <a:cubicBezTo>
                    <a:pt x="1872" y="1188"/>
                    <a:pt x="1895" y="1119"/>
                    <a:pt x="1918" y="1028"/>
                  </a:cubicBezTo>
                  <a:cubicBezTo>
                    <a:pt x="1941" y="845"/>
                    <a:pt x="1941" y="640"/>
                    <a:pt x="1872" y="480"/>
                  </a:cubicBezTo>
                  <a:cubicBezTo>
                    <a:pt x="1849" y="412"/>
                    <a:pt x="1804" y="343"/>
                    <a:pt x="1758" y="298"/>
                  </a:cubicBezTo>
                  <a:cubicBezTo>
                    <a:pt x="1713" y="229"/>
                    <a:pt x="1644" y="183"/>
                    <a:pt x="1553" y="138"/>
                  </a:cubicBezTo>
                  <a:cubicBezTo>
                    <a:pt x="1530" y="115"/>
                    <a:pt x="1484" y="92"/>
                    <a:pt x="1439" y="69"/>
                  </a:cubicBezTo>
                  <a:cubicBezTo>
                    <a:pt x="1416" y="46"/>
                    <a:pt x="1370" y="46"/>
                    <a:pt x="1325" y="46"/>
                  </a:cubicBezTo>
                  <a:cubicBezTo>
                    <a:pt x="1256" y="1"/>
                    <a:pt x="1165"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15"/>
            <p:cNvSpPr/>
            <p:nvPr/>
          </p:nvSpPr>
          <p:spPr>
            <a:xfrm>
              <a:off x="7081700" y="938175"/>
              <a:ext cx="33125" cy="31650"/>
            </a:xfrm>
            <a:custGeom>
              <a:avLst/>
              <a:gdLst/>
              <a:ahLst/>
              <a:cxnLst/>
              <a:rect l="l" t="t" r="r" b="b"/>
              <a:pathLst>
                <a:path w="1325" h="1266" extrusionOk="0">
                  <a:moveTo>
                    <a:pt x="435" y="0"/>
                  </a:moveTo>
                  <a:cubicBezTo>
                    <a:pt x="412" y="0"/>
                    <a:pt x="389" y="0"/>
                    <a:pt x="389" y="23"/>
                  </a:cubicBezTo>
                  <a:cubicBezTo>
                    <a:pt x="275" y="69"/>
                    <a:pt x="184" y="160"/>
                    <a:pt x="115" y="251"/>
                  </a:cubicBezTo>
                  <a:cubicBezTo>
                    <a:pt x="69" y="320"/>
                    <a:pt x="24" y="411"/>
                    <a:pt x="24" y="502"/>
                  </a:cubicBezTo>
                  <a:cubicBezTo>
                    <a:pt x="1" y="594"/>
                    <a:pt x="1" y="685"/>
                    <a:pt x="24" y="753"/>
                  </a:cubicBezTo>
                  <a:cubicBezTo>
                    <a:pt x="47" y="845"/>
                    <a:pt x="92" y="936"/>
                    <a:pt x="161" y="1005"/>
                  </a:cubicBezTo>
                  <a:cubicBezTo>
                    <a:pt x="275" y="1142"/>
                    <a:pt x="457" y="1233"/>
                    <a:pt x="640" y="1256"/>
                  </a:cubicBezTo>
                  <a:cubicBezTo>
                    <a:pt x="667" y="1262"/>
                    <a:pt x="695" y="1265"/>
                    <a:pt x="725" y="1265"/>
                  </a:cubicBezTo>
                  <a:cubicBezTo>
                    <a:pt x="796" y="1265"/>
                    <a:pt x="872" y="1249"/>
                    <a:pt x="937" y="1233"/>
                  </a:cubicBezTo>
                  <a:cubicBezTo>
                    <a:pt x="1051" y="1187"/>
                    <a:pt x="1165" y="1119"/>
                    <a:pt x="1279" y="1050"/>
                  </a:cubicBezTo>
                  <a:cubicBezTo>
                    <a:pt x="1302" y="1005"/>
                    <a:pt x="1325" y="959"/>
                    <a:pt x="1279" y="913"/>
                  </a:cubicBezTo>
                  <a:cubicBezTo>
                    <a:pt x="1265" y="885"/>
                    <a:pt x="1233" y="866"/>
                    <a:pt x="1206" y="866"/>
                  </a:cubicBezTo>
                  <a:cubicBezTo>
                    <a:pt x="1189" y="866"/>
                    <a:pt x="1174" y="873"/>
                    <a:pt x="1165" y="890"/>
                  </a:cubicBezTo>
                  <a:cubicBezTo>
                    <a:pt x="1119" y="936"/>
                    <a:pt x="1051" y="959"/>
                    <a:pt x="1005" y="982"/>
                  </a:cubicBezTo>
                  <a:cubicBezTo>
                    <a:pt x="960" y="1005"/>
                    <a:pt x="914" y="1027"/>
                    <a:pt x="845" y="1050"/>
                  </a:cubicBezTo>
                  <a:cubicBezTo>
                    <a:pt x="800" y="1050"/>
                    <a:pt x="754" y="1073"/>
                    <a:pt x="708" y="1073"/>
                  </a:cubicBezTo>
                  <a:cubicBezTo>
                    <a:pt x="663" y="1073"/>
                    <a:pt x="617" y="1050"/>
                    <a:pt x="572" y="1050"/>
                  </a:cubicBezTo>
                  <a:cubicBezTo>
                    <a:pt x="526" y="1027"/>
                    <a:pt x="480" y="1005"/>
                    <a:pt x="435" y="982"/>
                  </a:cubicBezTo>
                  <a:cubicBezTo>
                    <a:pt x="412" y="959"/>
                    <a:pt x="366" y="936"/>
                    <a:pt x="343" y="913"/>
                  </a:cubicBezTo>
                  <a:cubicBezTo>
                    <a:pt x="298" y="868"/>
                    <a:pt x="275" y="845"/>
                    <a:pt x="252" y="799"/>
                  </a:cubicBezTo>
                  <a:cubicBezTo>
                    <a:pt x="229" y="776"/>
                    <a:pt x="229" y="731"/>
                    <a:pt x="206" y="685"/>
                  </a:cubicBezTo>
                  <a:cubicBezTo>
                    <a:pt x="206" y="662"/>
                    <a:pt x="206" y="617"/>
                    <a:pt x="206" y="594"/>
                  </a:cubicBezTo>
                  <a:cubicBezTo>
                    <a:pt x="206" y="548"/>
                    <a:pt x="206" y="525"/>
                    <a:pt x="206" y="502"/>
                  </a:cubicBezTo>
                  <a:cubicBezTo>
                    <a:pt x="229" y="457"/>
                    <a:pt x="252" y="434"/>
                    <a:pt x="252" y="388"/>
                  </a:cubicBezTo>
                  <a:cubicBezTo>
                    <a:pt x="275" y="365"/>
                    <a:pt x="298" y="320"/>
                    <a:pt x="343" y="297"/>
                  </a:cubicBezTo>
                  <a:cubicBezTo>
                    <a:pt x="389" y="251"/>
                    <a:pt x="435" y="206"/>
                    <a:pt x="503" y="183"/>
                  </a:cubicBezTo>
                  <a:cubicBezTo>
                    <a:pt x="549" y="137"/>
                    <a:pt x="549" y="69"/>
                    <a:pt x="526" y="46"/>
                  </a:cubicBezTo>
                  <a:cubicBezTo>
                    <a:pt x="503" y="23"/>
                    <a:pt x="480"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15"/>
            <p:cNvSpPr/>
            <p:nvPr/>
          </p:nvSpPr>
          <p:spPr>
            <a:xfrm>
              <a:off x="6602375" y="831450"/>
              <a:ext cx="614600" cy="504700"/>
            </a:xfrm>
            <a:custGeom>
              <a:avLst/>
              <a:gdLst/>
              <a:ahLst/>
              <a:cxnLst/>
              <a:rect l="l" t="t" r="r" b="b"/>
              <a:pathLst>
                <a:path w="24584" h="20188" extrusionOk="0">
                  <a:moveTo>
                    <a:pt x="21205" y="1"/>
                  </a:moveTo>
                  <a:cubicBezTo>
                    <a:pt x="20224" y="1"/>
                    <a:pt x="19242" y="366"/>
                    <a:pt x="18375" y="823"/>
                  </a:cubicBezTo>
                  <a:cubicBezTo>
                    <a:pt x="17804" y="1119"/>
                    <a:pt x="17257" y="1462"/>
                    <a:pt x="16754" y="1827"/>
                  </a:cubicBezTo>
                  <a:cubicBezTo>
                    <a:pt x="16458" y="2032"/>
                    <a:pt x="16184" y="2215"/>
                    <a:pt x="15933" y="2420"/>
                  </a:cubicBezTo>
                  <a:cubicBezTo>
                    <a:pt x="15636" y="2649"/>
                    <a:pt x="15339" y="2877"/>
                    <a:pt x="15043" y="3105"/>
                  </a:cubicBezTo>
                  <a:cubicBezTo>
                    <a:pt x="13856" y="4018"/>
                    <a:pt x="12692" y="4977"/>
                    <a:pt x="11573" y="5981"/>
                  </a:cubicBezTo>
                  <a:cubicBezTo>
                    <a:pt x="10455" y="6963"/>
                    <a:pt x="9359" y="8013"/>
                    <a:pt x="8332" y="9085"/>
                  </a:cubicBezTo>
                  <a:cubicBezTo>
                    <a:pt x="7282" y="10158"/>
                    <a:pt x="6300" y="11277"/>
                    <a:pt x="5342" y="12418"/>
                  </a:cubicBezTo>
                  <a:cubicBezTo>
                    <a:pt x="4383" y="13582"/>
                    <a:pt x="3493" y="14769"/>
                    <a:pt x="2626" y="15979"/>
                  </a:cubicBezTo>
                  <a:cubicBezTo>
                    <a:pt x="2192" y="16595"/>
                    <a:pt x="1781" y="17188"/>
                    <a:pt x="1393" y="17827"/>
                  </a:cubicBezTo>
                  <a:cubicBezTo>
                    <a:pt x="1188" y="18124"/>
                    <a:pt x="982" y="18444"/>
                    <a:pt x="800" y="18763"/>
                  </a:cubicBezTo>
                  <a:cubicBezTo>
                    <a:pt x="594" y="19106"/>
                    <a:pt x="389" y="19425"/>
                    <a:pt x="206" y="19768"/>
                  </a:cubicBezTo>
                  <a:cubicBezTo>
                    <a:pt x="138" y="19859"/>
                    <a:pt x="92" y="19950"/>
                    <a:pt x="46" y="20041"/>
                  </a:cubicBezTo>
                  <a:cubicBezTo>
                    <a:pt x="1" y="20087"/>
                    <a:pt x="23" y="20156"/>
                    <a:pt x="69" y="20178"/>
                  </a:cubicBezTo>
                  <a:cubicBezTo>
                    <a:pt x="87" y="20185"/>
                    <a:pt x="104" y="20187"/>
                    <a:pt x="119" y="20187"/>
                  </a:cubicBezTo>
                  <a:cubicBezTo>
                    <a:pt x="160" y="20187"/>
                    <a:pt x="189" y="20166"/>
                    <a:pt x="206" y="20133"/>
                  </a:cubicBezTo>
                  <a:cubicBezTo>
                    <a:pt x="366" y="19836"/>
                    <a:pt x="548" y="19539"/>
                    <a:pt x="731" y="19243"/>
                  </a:cubicBezTo>
                  <a:cubicBezTo>
                    <a:pt x="914" y="18946"/>
                    <a:pt x="1096" y="18649"/>
                    <a:pt x="1279" y="18352"/>
                  </a:cubicBezTo>
                  <a:cubicBezTo>
                    <a:pt x="1644" y="17782"/>
                    <a:pt x="2009" y="17211"/>
                    <a:pt x="2397" y="16641"/>
                  </a:cubicBezTo>
                  <a:lnTo>
                    <a:pt x="2397" y="16663"/>
                  </a:lnTo>
                  <a:cubicBezTo>
                    <a:pt x="4064" y="14198"/>
                    <a:pt x="5958" y="11870"/>
                    <a:pt x="8012" y="9702"/>
                  </a:cubicBezTo>
                  <a:cubicBezTo>
                    <a:pt x="9359" y="8264"/>
                    <a:pt x="10797" y="6917"/>
                    <a:pt x="12281" y="5616"/>
                  </a:cubicBezTo>
                  <a:cubicBezTo>
                    <a:pt x="13353" y="4680"/>
                    <a:pt x="14472" y="3790"/>
                    <a:pt x="15613" y="2923"/>
                  </a:cubicBezTo>
                  <a:cubicBezTo>
                    <a:pt x="16595" y="2146"/>
                    <a:pt x="17622" y="1416"/>
                    <a:pt x="18740" y="845"/>
                  </a:cubicBezTo>
                  <a:lnTo>
                    <a:pt x="18763" y="845"/>
                  </a:lnTo>
                  <a:cubicBezTo>
                    <a:pt x="19288" y="594"/>
                    <a:pt x="19859" y="389"/>
                    <a:pt x="20429" y="275"/>
                  </a:cubicBezTo>
                  <a:cubicBezTo>
                    <a:pt x="20680" y="231"/>
                    <a:pt x="20921" y="205"/>
                    <a:pt x="21165" y="205"/>
                  </a:cubicBezTo>
                  <a:cubicBezTo>
                    <a:pt x="21299" y="205"/>
                    <a:pt x="21433" y="213"/>
                    <a:pt x="21571" y="229"/>
                  </a:cubicBezTo>
                  <a:lnTo>
                    <a:pt x="21548" y="229"/>
                  </a:lnTo>
                  <a:cubicBezTo>
                    <a:pt x="21844" y="252"/>
                    <a:pt x="22164" y="320"/>
                    <a:pt x="22461" y="412"/>
                  </a:cubicBezTo>
                  <a:cubicBezTo>
                    <a:pt x="22780" y="526"/>
                    <a:pt x="23077" y="686"/>
                    <a:pt x="23351" y="891"/>
                  </a:cubicBezTo>
                  <a:cubicBezTo>
                    <a:pt x="23351" y="888"/>
                    <a:pt x="23351" y="886"/>
                    <a:pt x="23350" y="884"/>
                  </a:cubicBezTo>
                  <a:lnTo>
                    <a:pt x="23350" y="884"/>
                  </a:lnTo>
                  <a:cubicBezTo>
                    <a:pt x="23729" y="1154"/>
                    <a:pt x="24065" y="1468"/>
                    <a:pt x="24378" y="1804"/>
                  </a:cubicBezTo>
                  <a:cubicBezTo>
                    <a:pt x="24401" y="1850"/>
                    <a:pt x="24424" y="1873"/>
                    <a:pt x="24447" y="1895"/>
                  </a:cubicBezTo>
                  <a:cubicBezTo>
                    <a:pt x="24469" y="1918"/>
                    <a:pt x="24469" y="1941"/>
                    <a:pt x="24515" y="1941"/>
                  </a:cubicBezTo>
                  <a:cubicBezTo>
                    <a:pt x="24538" y="1941"/>
                    <a:pt x="24561" y="1941"/>
                    <a:pt x="24584" y="1918"/>
                  </a:cubicBezTo>
                  <a:cubicBezTo>
                    <a:pt x="24515" y="1827"/>
                    <a:pt x="24447" y="1713"/>
                    <a:pt x="24378" y="1599"/>
                  </a:cubicBezTo>
                  <a:cubicBezTo>
                    <a:pt x="24287" y="1485"/>
                    <a:pt x="24195" y="1370"/>
                    <a:pt x="24104" y="1256"/>
                  </a:cubicBezTo>
                  <a:cubicBezTo>
                    <a:pt x="24036" y="1188"/>
                    <a:pt x="23967" y="1119"/>
                    <a:pt x="23876" y="1051"/>
                  </a:cubicBezTo>
                  <a:cubicBezTo>
                    <a:pt x="23648" y="845"/>
                    <a:pt x="23397" y="663"/>
                    <a:pt x="23146" y="526"/>
                  </a:cubicBezTo>
                  <a:cubicBezTo>
                    <a:pt x="22666" y="252"/>
                    <a:pt x="22141" y="69"/>
                    <a:pt x="21593" y="24"/>
                  </a:cubicBezTo>
                  <a:cubicBezTo>
                    <a:pt x="21456" y="24"/>
                    <a:pt x="21342" y="1"/>
                    <a:pt x="212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15"/>
            <p:cNvSpPr/>
            <p:nvPr/>
          </p:nvSpPr>
          <p:spPr>
            <a:xfrm>
              <a:off x="7211825" y="8765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15"/>
            <p:cNvSpPr/>
            <p:nvPr/>
          </p:nvSpPr>
          <p:spPr>
            <a:xfrm>
              <a:off x="7070875" y="852575"/>
              <a:ext cx="600" cy="25"/>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15"/>
            <p:cNvSpPr/>
            <p:nvPr/>
          </p:nvSpPr>
          <p:spPr>
            <a:xfrm>
              <a:off x="7070875" y="852575"/>
              <a:ext cx="25" cy="25"/>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15"/>
            <p:cNvSpPr/>
            <p:nvPr/>
          </p:nvSpPr>
          <p:spPr>
            <a:xfrm>
              <a:off x="7186125" y="8537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15"/>
            <p:cNvSpPr/>
            <p:nvPr/>
          </p:nvSpPr>
          <p:spPr>
            <a:xfrm>
              <a:off x="6627475" y="855425"/>
              <a:ext cx="602625" cy="509750"/>
            </a:xfrm>
            <a:custGeom>
              <a:avLst/>
              <a:gdLst/>
              <a:ahLst/>
              <a:cxnLst/>
              <a:rect l="l" t="t" r="r" b="b"/>
              <a:pathLst>
                <a:path w="24105" h="20390" extrusionOk="0">
                  <a:moveTo>
                    <a:pt x="22735" y="1"/>
                  </a:moveTo>
                  <a:cubicBezTo>
                    <a:pt x="22735" y="23"/>
                    <a:pt x="22758" y="46"/>
                    <a:pt x="22781" y="69"/>
                  </a:cubicBezTo>
                  <a:cubicBezTo>
                    <a:pt x="22803" y="92"/>
                    <a:pt x="22803" y="115"/>
                    <a:pt x="22826" y="160"/>
                  </a:cubicBezTo>
                  <a:cubicBezTo>
                    <a:pt x="23123" y="526"/>
                    <a:pt x="23374" y="914"/>
                    <a:pt x="23557" y="1347"/>
                  </a:cubicBezTo>
                  <a:cubicBezTo>
                    <a:pt x="23694" y="1667"/>
                    <a:pt x="23785" y="1986"/>
                    <a:pt x="23831" y="2306"/>
                  </a:cubicBezTo>
                  <a:cubicBezTo>
                    <a:pt x="23876" y="2625"/>
                    <a:pt x="23876" y="2922"/>
                    <a:pt x="23853" y="3242"/>
                  </a:cubicBezTo>
                  <a:cubicBezTo>
                    <a:pt x="23853" y="3219"/>
                    <a:pt x="23853" y="3219"/>
                    <a:pt x="23853" y="3219"/>
                  </a:cubicBezTo>
                  <a:cubicBezTo>
                    <a:pt x="23808" y="3607"/>
                    <a:pt x="23694" y="3972"/>
                    <a:pt x="23557" y="4315"/>
                  </a:cubicBezTo>
                  <a:cubicBezTo>
                    <a:pt x="23557" y="4315"/>
                    <a:pt x="23557" y="4315"/>
                    <a:pt x="23557" y="4337"/>
                  </a:cubicBezTo>
                  <a:cubicBezTo>
                    <a:pt x="23328" y="4885"/>
                    <a:pt x="23032" y="5387"/>
                    <a:pt x="22666" y="5844"/>
                  </a:cubicBezTo>
                  <a:cubicBezTo>
                    <a:pt x="22666" y="5844"/>
                    <a:pt x="22666" y="5844"/>
                    <a:pt x="22666" y="5867"/>
                  </a:cubicBezTo>
                  <a:cubicBezTo>
                    <a:pt x="21913" y="6848"/>
                    <a:pt x="20955" y="7693"/>
                    <a:pt x="20019" y="8537"/>
                  </a:cubicBezTo>
                  <a:cubicBezTo>
                    <a:pt x="18946" y="9473"/>
                    <a:pt x="17850" y="10386"/>
                    <a:pt x="16709" y="11253"/>
                  </a:cubicBezTo>
                  <a:cubicBezTo>
                    <a:pt x="15157" y="12463"/>
                    <a:pt x="13536" y="13582"/>
                    <a:pt x="11870" y="14632"/>
                  </a:cubicBezTo>
                  <a:cubicBezTo>
                    <a:pt x="9337" y="16207"/>
                    <a:pt x="6666" y="17599"/>
                    <a:pt x="3927" y="18740"/>
                  </a:cubicBezTo>
                  <a:lnTo>
                    <a:pt x="3950" y="18740"/>
                  </a:lnTo>
                  <a:cubicBezTo>
                    <a:pt x="3311" y="19014"/>
                    <a:pt x="2672" y="19265"/>
                    <a:pt x="2032" y="19493"/>
                  </a:cubicBezTo>
                  <a:cubicBezTo>
                    <a:pt x="1713" y="19630"/>
                    <a:pt x="1393" y="19744"/>
                    <a:pt x="1051" y="19859"/>
                  </a:cubicBezTo>
                  <a:cubicBezTo>
                    <a:pt x="731" y="19973"/>
                    <a:pt x="412" y="20087"/>
                    <a:pt x="92" y="20201"/>
                  </a:cubicBezTo>
                  <a:cubicBezTo>
                    <a:pt x="47" y="20224"/>
                    <a:pt x="1" y="20269"/>
                    <a:pt x="24" y="20315"/>
                  </a:cubicBezTo>
                  <a:cubicBezTo>
                    <a:pt x="24" y="20352"/>
                    <a:pt x="69" y="20390"/>
                    <a:pt x="111" y="20390"/>
                  </a:cubicBezTo>
                  <a:cubicBezTo>
                    <a:pt x="120" y="20390"/>
                    <a:pt x="130" y="20388"/>
                    <a:pt x="138" y="20384"/>
                  </a:cubicBezTo>
                  <a:cubicBezTo>
                    <a:pt x="252" y="20361"/>
                    <a:pt x="343" y="20315"/>
                    <a:pt x="457" y="20292"/>
                  </a:cubicBezTo>
                  <a:cubicBezTo>
                    <a:pt x="823" y="20155"/>
                    <a:pt x="1188" y="20018"/>
                    <a:pt x="1553" y="19904"/>
                  </a:cubicBezTo>
                  <a:cubicBezTo>
                    <a:pt x="1895" y="19767"/>
                    <a:pt x="2238" y="19630"/>
                    <a:pt x="2603" y="19493"/>
                  </a:cubicBezTo>
                  <a:cubicBezTo>
                    <a:pt x="3288" y="19219"/>
                    <a:pt x="3973" y="18946"/>
                    <a:pt x="4634" y="18649"/>
                  </a:cubicBezTo>
                  <a:cubicBezTo>
                    <a:pt x="6004" y="18055"/>
                    <a:pt x="7351" y="17393"/>
                    <a:pt x="8675" y="16709"/>
                  </a:cubicBezTo>
                  <a:cubicBezTo>
                    <a:pt x="9976" y="16001"/>
                    <a:pt x="11277" y="15248"/>
                    <a:pt x="12532" y="14449"/>
                  </a:cubicBezTo>
                  <a:cubicBezTo>
                    <a:pt x="13787" y="13627"/>
                    <a:pt x="15020" y="12760"/>
                    <a:pt x="16230" y="11870"/>
                  </a:cubicBezTo>
                  <a:cubicBezTo>
                    <a:pt x="17417" y="10957"/>
                    <a:pt x="18581" y="10021"/>
                    <a:pt x="19722" y="9039"/>
                  </a:cubicBezTo>
                  <a:cubicBezTo>
                    <a:pt x="19996" y="8811"/>
                    <a:pt x="20293" y="8560"/>
                    <a:pt x="20567" y="8309"/>
                  </a:cubicBezTo>
                  <a:cubicBezTo>
                    <a:pt x="20818" y="8081"/>
                    <a:pt x="21069" y="7852"/>
                    <a:pt x="21320" y="7624"/>
                  </a:cubicBezTo>
                  <a:cubicBezTo>
                    <a:pt x="21776" y="7191"/>
                    <a:pt x="22210" y="6734"/>
                    <a:pt x="22621" y="6232"/>
                  </a:cubicBezTo>
                  <a:cubicBezTo>
                    <a:pt x="23237" y="5456"/>
                    <a:pt x="23785" y="4588"/>
                    <a:pt x="23990" y="3607"/>
                  </a:cubicBezTo>
                  <a:cubicBezTo>
                    <a:pt x="24013" y="3493"/>
                    <a:pt x="24013" y="3356"/>
                    <a:pt x="24036" y="3242"/>
                  </a:cubicBezTo>
                  <a:cubicBezTo>
                    <a:pt x="24104" y="2694"/>
                    <a:pt x="24036" y="2146"/>
                    <a:pt x="23853" y="1621"/>
                  </a:cubicBezTo>
                  <a:cubicBezTo>
                    <a:pt x="23762" y="1324"/>
                    <a:pt x="23648" y="1051"/>
                    <a:pt x="23488" y="777"/>
                  </a:cubicBezTo>
                  <a:cubicBezTo>
                    <a:pt x="23374" y="640"/>
                    <a:pt x="23283" y="526"/>
                    <a:pt x="23191" y="389"/>
                  </a:cubicBezTo>
                  <a:cubicBezTo>
                    <a:pt x="23123" y="320"/>
                    <a:pt x="23032" y="274"/>
                    <a:pt x="22963" y="183"/>
                  </a:cubicBezTo>
                  <a:cubicBezTo>
                    <a:pt x="22895" y="138"/>
                    <a:pt x="22826" y="69"/>
                    <a:pt x="227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15"/>
            <p:cNvSpPr/>
            <p:nvPr/>
          </p:nvSpPr>
          <p:spPr>
            <a:xfrm>
              <a:off x="7198125" y="859425"/>
              <a:ext cx="600" cy="25"/>
            </a:xfrm>
            <a:custGeom>
              <a:avLst/>
              <a:gdLst/>
              <a:ahLst/>
              <a:cxnLst/>
              <a:rect l="l" t="t" r="r" b="b"/>
              <a:pathLst>
                <a:path w="24" h="1" extrusionOk="0">
                  <a:moveTo>
                    <a:pt x="23" y="0"/>
                  </a:moveTo>
                  <a:cubicBezTo>
                    <a:pt x="23" y="0"/>
                    <a:pt x="0" y="0"/>
                    <a:pt x="0" y="0"/>
                  </a:cubicBezTo>
                  <a:cubicBezTo>
                    <a:pt x="0"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15"/>
            <p:cNvSpPr/>
            <p:nvPr/>
          </p:nvSpPr>
          <p:spPr>
            <a:xfrm>
              <a:off x="7198700" y="8594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15"/>
            <p:cNvSpPr/>
            <p:nvPr/>
          </p:nvSpPr>
          <p:spPr>
            <a:xfrm>
              <a:off x="7216375" y="9638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15"/>
            <p:cNvSpPr/>
            <p:nvPr/>
          </p:nvSpPr>
          <p:spPr>
            <a:xfrm>
              <a:off x="7194125" y="1001500"/>
              <a:ext cx="600" cy="25"/>
            </a:xfrm>
            <a:custGeom>
              <a:avLst/>
              <a:gdLst/>
              <a:ahLst/>
              <a:cxnLst/>
              <a:rect l="l" t="t" r="r" b="b"/>
              <a:pathLst>
                <a:path w="24" h="1" extrusionOk="0">
                  <a:moveTo>
                    <a:pt x="0" y="1"/>
                  </a:moveTo>
                  <a:cubicBezTo>
                    <a:pt x="0" y="1"/>
                    <a:pt x="0" y="1"/>
                    <a:pt x="23" y="1"/>
                  </a:cubicBezTo>
                  <a:cubicBezTo>
                    <a:pt x="0" y="1"/>
                    <a:pt x="0" y="1"/>
                    <a:pt x="0"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15"/>
            <p:cNvSpPr/>
            <p:nvPr/>
          </p:nvSpPr>
          <p:spPr>
            <a:xfrm>
              <a:off x="7045200" y="11367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15"/>
            <p:cNvSpPr/>
            <p:nvPr/>
          </p:nvSpPr>
          <p:spPr>
            <a:xfrm>
              <a:off x="7216375" y="8891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15"/>
            <p:cNvSpPr/>
            <p:nvPr/>
          </p:nvSpPr>
          <p:spPr>
            <a:xfrm>
              <a:off x="7223800" y="936450"/>
              <a:ext cx="25" cy="25"/>
            </a:xfrm>
            <a:custGeom>
              <a:avLst/>
              <a:gdLst/>
              <a:ahLst/>
              <a:cxnLst/>
              <a:rect l="l" t="t" r="r" b="b"/>
              <a:pathLst>
                <a:path w="1" h="1" extrusionOk="0">
                  <a:moveTo>
                    <a:pt x="0" y="1"/>
                  </a:moveTo>
                  <a:lnTo>
                    <a:pt x="0" y="1"/>
                  </a:lnTo>
                  <a:lnTo>
                    <a:pt x="0" y="1"/>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15"/>
            <p:cNvSpPr/>
            <p:nvPr/>
          </p:nvSpPr>
          <p:spPr>
            <a:xfrm>
              <a:off x="7216375" y="963275"/>
              <a:ext cx="25" cy="600"/>
            </a:xfrm>
            <a:custGeom>
              <a:avLst/>
              <a:gdLst/>
              <a:ahLst/>
              <a:cxnLst/>
              <a:rect l="l" t="t" r="r" b="b"/>
              <a:pathLst>
                <a:path w="1" h="24" extrusionOk="0">
                  <a:moveTo>
                    <a:pt x="1" y="23"/>
                  </a:moveTo>
                  <a:cubicBezTo>
                    <a:pt x="1" y="23"/>
                    <a:pt x="1" y="23"/>
                    <a:pt x="1" y="23"/>
                  </a:cubicBezTo>
                  <a:cubicBezTo>
                    <a:pt x="1" y="1"/>
                    <a:pt x="1" y="1"/>
                    <a:pt x="1" y="1"/>
                  </a:cubicBezTo>
                  <a:cubicBezTo>
                    <a:pt x="1" y="1"/>
                    <a:pt x="1" y="23"/>
                    <a:pt x="1" y="23"/>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15"/>
            <p:cNvSpPr/>
            <p:nvPr/>
          </p:nvSpPr>
          <p:spPr>
            <a:xfrm>
              <a:off x="7045200" y="1136750"/>
              <a:ext cx="25" cy="25"/>
            </a:xfrm>
            <a:custGeom>
              <a:avLst/>
              <a:gdLst/>
              <a:ahLst/>
              <a:cxnLst/>
              <a:rect l="l" t="t" r="r" b="b"/>
              <a:pathLst>
                <a:path w="1" h="1" extrusionOk="0">
                  <a:moveTo>
                    <a:pt x="0" y="0"/>
                  </a:move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15"/>
            <p:cNvSpPr/>
            <p:nvPr/>
          </p:nvSpPr>
          <p:spPr>
            <a:xfrm>
              <a:off x="7197550" y="859425"/>
              <a:ext cx="13725" cy="14725"/>
            </a:xfrm>
            <a:custGeom>
              <a:avLst/>
              <a:gdLst/>
              <a:ahLst/>
              <a:cxnLst/>
              <a:rect l="l" t="t" r="r" b="b"/>
              <a:pathLst>
                <a:path w="549" h="589" extrusionOk="0">
                  <a:moveTo>
                    <a:pt x="69" y="0"/>
                  </a:moveTo>
                  <a:cubicBezTo>
                    <a:pt x="46" y="0"/>
                    <a:pt x="46" y="0"/>
                    <a:pt x="23" y="23"/>
                  </a:cubicBezTo>
                  <a:cubicBezTo>
                    <a:pt x="0" y="23"/>
                    <a:pt x="0" y="69"/>
                    <a:pt x="23" y="92"/>
                  </a:cubicBezTo>
                  <a:cubicBezTo>
                    <a:pt x="183" y="251"/>
                    <a:pt x="320" y="388"/>
                    <a:pt x="457" y="571"/>
                  </a:cubicBezTo>
                  <a:cubicBezTo>
                    <a:pt x="468" y="582"/>
                    <a:pt x="480" y="588"/>
                    <a:pt x="491" y="588"/>
                  </a:cubicBezTo>
                  <a:cubicBezTo>
                    <a:pt x="503" y="588"/>
                    <a:pt x="514" y="582"/>
                    <a:pt x="525" y="571"/>
                  </a:cubicBezTo>
                  <a:cubicBezTo>
                    <a:pt x="548" y="548"/>
                    <a:pt x="548" y="525"/>
                    <a:pt x="525" y="503"/>
                  </a:cubicBezTo>
                  <a:cubicBezTo>
                    <a:pt x="388" y="343"/>
                    <a:pt x="252" y="183"/>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15"/>
            <p:cNvSpPr/>
            <p:nvPr/>
          </p:nvSpPr>
          <p:spPr>
            <a:xfrm>
              <a:off x="7198125" y="860000"/>
              <a:ext cx="16575" cy="18850"/>
            </a:xfrm>
            <a:custGeom>
              <a:avLst/>
              <a:gdLst/>
              <a:ahLst/>
              <a:cxnLst/>
              <a:rect l="l" t="t" r="r" b="b"/>
              <a:pathLst>
                <a:path w="663" h="754" extrusionOk="0">
                  <a:moveTo>
                    <a:pt x="69" y="0"/>
                  </a:moveTo>
                  <a:cubicBezTo>
                    <a:pt x="46" y="0"/>
                    <a:pt x="46" y="23"/>
                    <a:pt x="23" y="23"/>
                  </a:cubicBezTo>
                  <a:cubicBezTo>
                    <a:pt x="0" y="46"/>
                    <a:pt x="0" y="69"/>
                    <a:pt x="23" y="91"/>
                  </a:cubicBezTo>
                  <a:cubicBezTo>
                    <a:pt x="206" y="297"/>
                    <a:pt x="411" y="502"/>
                    <a:pt x="571" y="731"/>
                  </a:cubicBezTo>
                  <a:cubicBezTo>
                    <a:pt x="594" y="753"/>
                    <a:pt x="617" y="753"/>
                    <a:pt x="639" y="753"/>
                  </a:cubicBezTo>
                  <a:cubicBezTo>
                    <a:pt x="662" y="731"/>
                    <a:pt x="662" y="685"/>
                    <a:pt x="639" y="685"/>
                  </a:cubicBezTo>
                  <a:cubicBezTo>
                    <a:pt x="480" y="457"/>
                    <a:pt x="274" y="251"/>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15"/>
            <p:cNvSpPr/>
            <p:nvPr/>
          </p:nvSpPr>
          <p:spPr>
            <a:xfrm>
              <a:off x="7198700" y="861125"/>
              <a:ext cx="16000" cy="18150"/>
            </a:xfrm>
            <a:custGeom>
              <a:avLst/>
              <a:gdLst/>
              <a:ahLst/>
              <a:cxnLst/>
              <a:rect l="l" t="t" r="r" b="b"/>
              <a:pathLst>
                <a:path w="640" h="726" extrusionOk="0">
                  <a:moveTo>
                    <a:pt x="23" y="1"/>
                  </a:moveTo>
                  <a:cubicBezTo>
                    <a:pt x="0" y="24"/>
                    <a:pt x="0" y="46"/>
                    <a:pt x="23" y="69"/>
                  </a:cubicBezTo>
                  <a:cubicBezTo>
                    <a:pt x="183" y="298"/>
                    <a:pt x="388" y="480"/>
                    <a:pt x="548" y="708"/>
                  </a:cubicBezTo>
                  <a:cubicBezTo>
                    <a:pt x="548" y="720"/>
                    <a:pt x="559" y="726"/>
                    <a:pt x="574" y="726"/>
                  </a:cubicBezTo>
                  <a:cubicBezTo>
                    <a:pt x="588" y="726"/>
                    <a:pt x="605" y="720"/>
                    <a:pt x="616" y="708"/>
                  </a:cubicBezTo>
                  <a:cubicBezTo>
                    <a:pt x="639" y="686"/>
                    <a:pt x="639" y="663"/>
                    <a:pt x="616" y="640"/>
                  </a:cubicBezTo>
                  <a:cubicBezTo>
                    <a:pt x="457" y="412"/>
                    <a:pt x="251" y="229"/>
                    <a:pt x="91" y="24"/>
                  </a:cubicBezTo>
                  <a:cubicBezTo>
                    <a:pt x="69" y="1"/>
                    <a:pt x="69" y="1"/>
                    <a:pt x="46"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15"/>
            <p:cNvSpPr/>
            <p:nvPr/>
          </p:nvSpPr>
          <p:spPr>
            <a:xfrm>
              <a:off x="7199250" y="861125"/>
              <a:ext cx="12600" cy="14875"/>
            </a:xfrm>
            <a:custGeom>
              <a:avLst/>
              <a:gdLst/>
              <a:ahLst/>
              <a:cxnLst/>
              <a:rect l="l" t="t" r="r" b="b"/>
              <a:pathLst>
                <a:path w="504" h="595" extrusionOk="0">
                  <a:moveTo>
                    <a:pt x="24" y="1"/>
                  </a:moveTo>
                  <a:cubicBezTo>
                    <a:pt x="1" y="24"/>
                    <a:pt x="1" y="46"/>
                    <a:pt x="24" y="69"/>
                  </a:cubicBezTo>
                  <a:cubicBezTo>
                    <a:pt x="161" y="252"/>
                    <a:pt x="275" y="412"/>
                    <a:pt x="412" y="571"/>
                  </a:cubicBezTo>
                  <a:cubicBezTo>
                    <a:pt x="435" y="594"/>
                    <a:pt x="457" y="594"/>
                    <a:pt x="480" y="594"/>
                  </a:cubicBezTo>
                  <a:cubicBezTo>
                    <a:pt x="503" y="571"/>
                    <a:pt x="503" y="526"/>
                    <a:pt x="503" y="526"/>
                  </a:cubicBezTo>
                  <a:cubicBezTo>
                    <a:pt x="366" y="343"/>
                    <a:pt x="229" y="183"/>
                    <a:pt x="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15"/>
            <p:cNvSpPr/>
            <p:nvPr/>
          </p:nvSpPr>
          <p:spPr>
            <a:xfrm>
              <a:off x="7196975" y="857700"/>
              <a:ext cx="17150" cy="20000"/>
            </a:xfrm>
            <a:custGeom>
              <a:avLst/>
              <a:gdLst/>
              <a:ahLst/>
              <a:cxnLst/>
              <a:rect l="l" t="t" r="r" b="b"/>
              <a:pathLst>
                <a:path w="686" h="800" extrusionOk="0">
                  <a:moveTo>
                    <a:pt x="46" y="1"/>
                  </a:moveTo>
                  <a:cubicBezTo>
                    <a:pt x="46" y="1"/>
                    <a:pt x="23" y="1"/>
                    <a:pt x="23" y="24"/>
                  </a:cubicBezTo>
                  <a:cubicBezTo>
                    <a:pt x="1" y="47"/>
                    <a:pt x="1" y="69"/>
                    <a:pt x="23" y="92"/>
                  </a:cubicBezTo>
                  <a:cubicBezTo>
                    <a:pt x="69" y="115"/>
                    <a:pt x="92" y="138"/>
                    <a:pt x="115" y="161"/>
                  </a:cubicBezTo>
                  <a:cubicBezTo>
                    <a:pt x="160" y="206"/>
                    <a:pt x="206" y="229"/>
                    <a:pt x="229" y="275"/>
                  </a:cubicBezTo>
                  <a:cubicBezTo>
                    <a:pt x="297" y="343"/>
                    <a:pt x="343" y="412"/>
                    <a:pt x="411" y="480"/>
                  </a:cubicBezTo>
                  <a:cubicBezTo>
                    <a:pt x="457" y="549"/>
                    <a:pt x="503" y="617"/>
                    <a:pt x="548" y="686"/>
                  </a:cubicBezTo>
                  <a:cubicBezTo>
                    <a:pt x="548" y="708"/>
                    <a:pt x="571" y="731"/>
                    <a:pt x="594" y="754"/>
                  </a:cubicBezTo>
                  <a:cubicBezTo>
                    <a:pt x="594" y="777"/>
                    <a:pt x="594" y="777"/>
                    <a:pt x="617" y="800"/>
                  </a:cubicBezTo>
                  <a:lnTo>
                    <a:pt x="663" y="800"/>
                  </a:lnTo>
                  <a:cubicBezTo>
                    <a:pt x="685" y="777"/>
                    <a:pt x="685" y="754"/>
                    <a:pt x="685" y="731"/>
                  </a:cubicBezTo>
                  <a:cubicBezTo>
                    <a:pt x="640" y="663"/>
                    <a:pt x="617" y="617"/>
                    <a:pt x="571" y="549"/>
                  </a:cubicBezTo>
                  <a:cubicBezTo>
                    <a:pt x="526" y="480"/>
                    <a:pt x="480" y="412"/>
                    <a:pt x="434" y="343"/>
                  </a:cubicBezTo>
                  <a:cubicBezTo>
                    <a:pt x="320" y="206"/>
                    <a:pt x="206" y="115"/>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15"/>
            <p:cNvSpPr/>
            <p:nvPr/>
          </p:nvSpPr>
          <p:spPr>
            <a:xfrm>
              <a:off x="7191275" y="853150"/>
              <a:ext cx="22275" cy="23425"/>
            </a:xfrm>
            <a:custGeom>
              <a:avLst/>
              <a:gdLst/>
              <a:ahLst/>
              <a:cxnLst/>
              <a:rect l="l" t="t" r="r" b="b"/>
              <a:pathLst>
                <a:path w="891" h="937" extrusionOk="0">
                  <a:moveTo>
                    <a:pt x="69" y="0"/>
                  </a:moveTo>
                  <a:cubicBezTo>
                    <a:pt x="46" y="0"/>
                    <a:pt x="46" y="0"/>
                    <a:pt x="23" y="23"/>
                  </a:cubicBezTo>
                  <a:cubicBezTo>
                    <a:pt x="0" y="46"/>
                    <a:pt x="23" y="69"/>
                    <a:pt x="46" y="92"/>
                  </a:cubicBezTo>
                  <a:cubicBezTo>
                    <a:pt x="183" y="206"/>
                    <a:pt x="343" y="320"/>
                    <a:pt x="457" y="434"/>
                  </a:cubicBezTo>
                  <a:cubicBezTo>
                    <a:pt x="525" y="502"/>
                    <a:pt x="571" y="548"/>
                    <a:pt x="617" y="617"/>
                  </a:cubicBezTo>
                  <a:cubicBezTo>
                    <a:pt x="685" y="685"/>
                    <a:pt x="731" y="776"/>
                    <a:pt x="776" y="845"/>
                  </a:cubicBezTo>
                  <a:cubicBezTo>
                    <a:pt x="776" y="868"/>
                    <a:pt x="799" y="890"/>
                    <a:pt x="799" y="890"/>
                  </a:cubicBezTo>
                  <a:cubicBezTo>
                    <a:pt x="799" y="913"/>
                    <a:pt x="822" y="913"/>
                    <a:pt x="822" y="936"/>
                  </a:cubicBezTo>
                  <a:lnTo>
                    <a:pt x="868" y="936"/>
                  </a:lnTo>
                  <a:cubicBezTo>
                    <a:pt x="868" y="913"/>
                    <a:pt x="891" y="913"/>
                    <a:pt x="891" y="890"/>
                  </a:cubicBezTo>
                  <a:cubicBezTo>
                    <a:pt x="891" y="890"/>
                    <a:pt x="891" y="868"/>
                    <a:pt x="891" y="868"/>
                  </a:cubicBezTo>
                  <a:cubicBezTo>
                    <a:pt x="845" y="776"/>
                    <a:pt x="799" y="708"/>
                    <a:pt x="754" y="639"/>
                  </a:cubicBezTo>
                  <a:cubicBezTo>
                    <a:pt x="708" y="548"/>
                    <a:pt x="639" y="480"/>
                    <a:pt x="548" y="388"/>
                  </a:cubicBezTo>
                  <a:cubicBezTo>
                    <a:pt x="411" y="251"/>
                    <a:pt x="251" y="137"/>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15"/>
            <p:cNvSpPr/>
            <p:nvPr/>
          </p:nvSpPr>
          <p:spPr>
            <a:xfrm>
              <a:off x="6602375" y="1331900"/>
              <a:ext cx="29700" cy="33375"/>
            </a:xfrm>
            <a:custGeom>
              <a:avLst/>
              <a:gdLst/>
              <a:ahLst/>
              <a:cxnLst/>
              <a:rect l="l" t="t" r="r" b="b"/>
              <a:pathLst>
                <a:path w="1188" h="1335" extrusionOk="0">
                  <a:moveTo>
                    <a:pt x="92" y="1"/>
                  </a:moveTo>
                  <a:cubicBezTo>
                    <a:pt x="23" y="23"/>
                    <a:pt x="1" y="69"/>
                    <a:pt x="23" y="115"/>
                  </a:cubicBezTo>
                  <a:cubicBezTo>
                    <a:pt x="160" y="640"/>
                    <a:pt x="526" y="1119"/>
                    <a:pt x="1028" y="1325"/>
                  </a:cubicBezTo>
                  <a:cubicBezTo>
                    <a:pt x="1043" y="1325"/>
                    <a:pt x="1058" y="1335"/>
                    <a:pt x="1073" y="1335"/>
                  </a:cubicBezTo>
                  <a:cubicBezTo>
                    <a:pt x="1081" y="1335"/>
                    <a:pt x="1089" y="1332"/>
                    <a:pt x="1096" y="1325"/>
                  </a:cubicBezTo>
                  <a:cubicBezTo>
                    <a:pt x="1119" y="1325"/>
                    <a:pt x="1142" y="1302"/>
                    <a:pt x="1165" y="1279"/>
                  </a:cubicBezTo>
                  <a:cubicBezTo>
                    <a:pt x="1188" y="1256"/>
                    <a:pt x="1188" y="1233"/>
                    <a:pt x="1165" y="1210"/>
                  </a:cubicBezTo>
                  <a:cubicBezTo>
                    <a:pt x="1165" y="1188"/>
                    <a:pt x="1142" y="1165"/>
                    <a:pt x="1119" y="1142"/>
                  </a:cubicBezTo>
                  <a:cubicBezTo>
                    <a:pt x="1005" y="1096"/>
                    <a:pt x="914" y="1051"/>
                    <a:pt x="822" y="982"/>
                  </a:cubicBezTo>
                  <a:cubicBezTo>
                    <a:pt x="708" y="891"/>
                    <a:pt x="594" y="800"/>
                    <a:pt x="526" y="685"/>
                  </a:cubicBezTo>
                  <a:cubicBezTo>
                    <a:pt x="434" y="571"/>
                    <a:pt x="343" y="434"/>
                    <a:pt x="275" y="320"/>
                  </a:cubicBezTo>
                  <a:cubicBezTo>
                    <a:pt x="252" y="229"/>
                    <a:pt x="229" y="160"/>
                    <a:pt x="206" y="69"/>
                  </a:cubicBezTo>
                  <a:cubicBezTo>
                    <a:pt x="183" y="23"/>
                    <a:pt x="160"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15"/>
            <p:cNvSpPr/>
            <p:nvPr/>
          </p:nvSpPr>
          <p:spPr>
            <a:xfrm>
              <a:off x="6905950" y="966700"/>
              <a:ext cx="143250" cy="172725"/>
            </a:xfrm>
            <a:custGeom>
              <a:avLst/>
              <a:gdLst/>
              <a:ahLst/>
              <a:cxnLst/>
              <a:rect l="l" t="t" r="r" b="b"/>
              <a:pathLst>
                <a:path w="5730" h="6909" extrusionOk="0">
                  <a:moveTo>
                    <a:pt x="69" y="1"/>
                  </a:moveTo>
                  <a:cubicBezTo>
                    <a:pt x="69" y="23"/>
                    <a:pt x="46" y="23"/>
                    <a:pt x="24" y="46"/>
                  </a:cubicBezTo>
                  <a:cubicBezTo>
                    <a:pt x="1" y="69"/>
                    <a:pt x="1" y="115"/>
                    <a:pt x="24" y="137"/>
                  </a:cubicBezTo>
                  <a:cubicBezTo>
                    <a:pt x="92" y="274"/>
                    <a:pt x="183" y="389"/>
                    <a:pt x="252" y="525"/>
                  </a:cubicBezTo>
                  <a:cubicBezTo>
                    <a:pt x="252" y="525"/>
                    <a:pt x="252" y="525"/>
                    <a:pt x="252" y="548"/>
                  </a:cubicBezTo>
                  <a:lnTo>
                    <a:pt x="275" y="548"/>
                  </a:lnTo>
                  <a:cubicBezTo>
                    <a:pt x="275" y="548"/>
                    <a:pt x="275" y="571"/>
                    <a:pt x="275" y="571"/>
                  </a:cubicBezTo>
                  <a:cubicBezTo>
                    <a:pt x="297" y="571"/>
                    <a:pt x="297" y="594"/>
                    <a:pt x="297" y="594"/>
                  </a:cubicBezTo>
                  <a:cubicBezTo>
                    <a:pt x="297" y="617"/>
                    <a:pt x="320" y="617"/>
                    <a:pt x="320" y="640"/>
                  </a:cubicBezTo>
                  <a:cubicBezTo>
                    <a:pt x="412" y="754"/>
                    <a:pt x="480" y="891"/>
                    <a:pt x="549" y="1005"/>
                  </a:cubicBezTo>
                  <a:cubicBezTo>
                    <a:pt x="571" y="1028"/>
                    <a:pt x="571" y="1050"/>
                    <a:pt x="594" y="1050"/>
                  </a:cubicBezTo>
                  <a:cubicBezTo>
                    <a:pt x="594" y="1073"/>
                    <a:pt x="617" y="1096"/>
                    <a:pt x="640" y="1119"/>
                  </a:cubicBezTo>
                  <a:lnTo>
                    <a:pt x="663" y="1165"/>
                  </a:lnTo>
                  <a:cubicBezTo>
                    <a:pt x="663" y="1165"/>
                    <a:pt x="663" y="1165"/>
                    <a:pt x="663" y="1187"/>
                  </a:cubicBezTo>
                  <a:cubicBezTo>
                    <a:pt x="754" y="1302"/>
                    <a:pt x="845" y="1438"/>
                    <a:pt x="937" y="1575"/>
                  </a:cubicBezTo>
                  <a:cubicBezTo>
                    <a:pt x="959" y="1598"/>
                    <a:pt x="982" y="1644"/>
                    <a:pt x="1005" y="1667"/>
                  </a:cubicBezTo>
                  <a:cubicBezTo>
                    <a:pt x="1005" y="1667"/>
                    <a:pt x="1028" y="1690"/>
                    <a:pt x="1028" y="1712"/>
                  </a:cubicBezTo>
                  <a:cubicBezTo>
                    <a:pt x="1051" y="1735"/>
                    <a:pt x="1074" y="1758"/>
                    <a:pt x="1074" y="1781"/>
                  </a:cubicBezTo>
                  <a:cubicBezTo>
                    <a:pt x="1074" y="1781"/>
                    <a:pt x="1096" y="1804"/>
                    <a:pt x="1096" y="1804"/>
                  </a:cubicBezTo>
                  <a:cubicBezTo>
                    <a:pt x="1598" y="2534"/>
                    <a:pt x="2146" y="3265"/>
                    <a:pt x="2740" y="3949"/>
                  </a:cubicBezTo>
                  <a:lnTo>
                    <a:pt x="2740" y="3972"/>
                  </a:lnTo>
                  <a:cubicBezTo>
                    <a:pt x="3105" y="4383"/>
                    <a:pt x="3470" y="4794"/>
                    <a:pt x="3835" y="5205"/>
                  </a:cubicBezTo>
                  <a:cubicBezTo>
                    <a:pt x="3835" y="5205"/>
                    <a:pt x="3858" y="5227"/>
                    <a:pt x="3858" y="5227"/>
                  </a:cubicBezTo>
                  <a:cubicBezTo>
                    <a:pt x="3972" y="5364"/>
                    <a:pt x="4109" y="5479"/>
                    <a:pt x="4223" y="5616"/>
                  </a:cubicBezTo>
                  <a:cubicBezTo>
                    <a:pt x="4383" y="5775"/>
                    <a:pt x="4543" y="5935"/>
                    <a:pt x="4703" y="6095"/>
                  </a:cubicBezTo>
                  <a:cubicBezTo>
                    <a:pt x="4726" y="6118"/>
                    <a:pt x="4726" y="6118"/>
                    <a:pt x="4726" y="6118"/>
                  </a:cubicBezTo>
                  <a:cubicBezTo>
                    <a:pt x="4748" y="6140"/>
                    <a:pt x="4748" y="6140"/>
                    <a:pt x="4771" y="6163"/>
                  </a:cubicBezTo>
                  <a:cubicBezTo>
                    <a:pt x="4771" y="6163"/>
                    <a:pt x="4771" y="6163"/>
                    <a:pt x="4794" y="6186"/>
                  </a:cubicBezTo>
                  <a:cubicBezTo>
                    <a:pt x="4794" y="6186"/>
                    <a:pt x="4794" y="6186"/>
                    <a:pt x="4817" y="6209"/>
                  </a:cubicBezTo>
                  <a:lnTo>
                    <a:pt x="4840" y="6232"/>
                  </a:lnTo>
                  <a:cubicBezTo>
                    <a:pt x="4931" y="6323"/>
                    <a:pt x="5045" y="6414"/>
                    <a:pt x="5136" y="6506"/>
                  </a:cubicBezTo>
                  <a:cubicBezTo>
                    <a:pt x="5136" y="6506"/>
                    <a:pt x="5136" y="6506"/>
                    <a:pt x="5136" y="6529"/>
                  </a:cubicBezTo>
                  <a:lnTo>
                    <a:pt x="5159" y="6529"/>
                  </a:lnTo>
                  <a:cubicBezTo>
                    <a:pt x="5182" y="6551"/>
                    <a:pt x="5182" y="6551"/>
                    <a:pt x="5205" y="6574"/>
                  </a:cubicBezTo>
                  <a:cubicBezTo>
                    <a:pt x="5205" y="6574"/>
                    <a:pt x="5228" y="6597"/>
                    <a:pt x="5228" y="6597"/>
                  </a:cubicBezTo>
                  <a:cubicBezTo>
                    <a:pt x="5251" y="6620"/>
                    <a:pt x="5251" y="6620"/>
                    <a:pt x="5273" y="6643"/>
                  </a:cubicBezTo>
                  <a:cubicBezTo>
                    <a:pt x="5365" y="6734"/>
                    <a:pt x="5456" y="6802"/>
                    <a:pt x="5547" y="6894"/>
                  </a:cubicBezTo>
                  <a:cubicBezTo>
                    <a:pt x="5566" y="6903"/>
                    <a:pt x="5589" y="6909"/>
                    <a:pt x="5611" y="6909"/>
                  </a:cubicBezTo>
                  <a:cubicBezTo>
                    <a:pt x="5642" y="6909"/>
                    <a:pt x="5671" y="6898"/>
                    <a:pt x="5684" y="6871"/>
                  </a:cubicBezTo>
                  <a:cubicBezTo>
                    <a:pt x="5730" y="6848"/>
                    <a:pt x="5707" y="6780"/>
                    <a:pt x="5684" y="6734"/>
                  </a:cubicBezTo>
                  <a:cubicBezTo>
                    <a:pt x="5593" y="6665"/>
                    <a:pt x="5502" y="6574"/>
                    <a:pt x="5410" y="6483"/>
                  </a:cubicBezTo>
                  <a:cubicBezTo>
                    <a:pt x="5387" y="6483"/>
                    <a:pt x="5387" y="6483"/>
                    <a:pt x="5365" y="6460"/>
                  </a:cubicBezTo>
                  <a:lnTo>
                    <a:pt x="5296" y="6414"/>
                  </a:lnTo>
                  <a:lnTo>
                    <a:pt x="5273" y="6392"/>
                  </a:lnTo>
                  <a:cubicBezTo>
                    <a:pt x="5273" y="6369"/>
                    <a:pt x="5273" y="6369"/>
                    <a:pt x="5251" y="6369"/>
                  </a:cubicBezTo>
                  <a:cubicBezTo>
                    <a:pt x="5159" y="6255"/>
                    <a:pt x="5045" y="6163"/>
                    <a:pt x="4931" y="6049"/>
                  </a:cubicBezTo>
                  <a:cubicBezTo>
                    <a:pt x="4931" y="6049"/>
                    <a:pt x="4908" y="6026"/>
                    <a:pt x="4908" y="6026"/>
                  </a:cubicBezTo>
                  <a:cubicBezTo>
                    <a:pt x="4885" y="6004"/>
                    <a:pt x="4863" y="5981"/>
                    <a:pt x="4840" y="5958"/>
                  </a:cubicBezTo>
                  <a:cubicBezTo>
                    <a:pt x="4680" y="5798"/>
                    <a:pt x="4520" y="5638"/>
                    <a:pt x="4360" y="5479"/>
                  </a:cubicBezTo>
                  <a:cubicBezTo>
                    <a:pt x="4223" y="5342"/>
                    <a:pt x="4109" y="5205"/>
                    <a:pt x="3995" y="5091"/>
                  </a:cubicBezTo>
                  <a:lnTo>
                    <a:pt x="3972" y="5068"/>
                  </a:lnTo>
                  <a:cubicBezTo>
                    <a:pt x="3835" y="4908"/>
                    <a:pt x="3676" y="4748"/>
                    <a:pt x="3539" y="4588"/>
                  </a:cubicBezTo>
                  <a:lnTo>
                    <a:pt x="3539" y="4588"/>
                  </a:lnTo>
                  <a:cubicBezTo>
                    <a:pt x="3539" y="4588"/>
                    <a:pt x="3561" y="4611"/>
                    <a:pt x="3561" y="4611"/>
                  </a:cubicBezTo>
                  <a:cubicBezTo>
                    <a:pt x="3333" y="4360"/>
                    <a:pt x="3105" y="4109"/>
                    <a:pt x="2900" y="3835"/>
                  </a:cubicBezTo>
                  <a:lnTo>
                    <a:pt x="2877" y="3835"/>
                  </a:lnTo>
                  <a:cubicBezTo>
                    <a:pt x="2306" y="3128"/>
                    <a:pt x="1758" y="2397"/>
                    <a:pt x="1233" y="1644"/>
                  </a:cubicBezTo>
                  <a:lnTo>
                    <a:pt x="1210" y="1621"/>
                  </a:lnTo>
                  <a:cubicBezTo>
                    <a:pt x="1188" y="1598"/>
                    <a:pt x="1165" y="1575"/>
                    <a:pt x="1165" y="1553"/>
                  </a:cubicBezTo>
                  <a:cubicBezTo>
                    <a:pt x="1142" y="1530"/>
                    <a:pt x="1119" y="1507"/>
                    <a:pt x="1119" y="1484"/>
                  </a:cubicBezTo>
                  <a:cubicBezTo>
                    <a:pt x="1028" y="1347"/>
                    <a:pt x="914" y="1210"/>
                    <a:pt x="822" y="1073"/>
                  </a:cubicBezTo>
                  <a:cubicBezTo>
                    <a:pt x="822" y="1073"/>
                    <a:pt x="822" y="1073"/>
                    <a:pt x="822" y="1050"/>
                  </a:cubicBezTo>
                  <a:cubicBezTo>
                    <a:pt x="822" y="1050"/>
                    <a:pt x="800" y="1028"/>
                    <a:pt x="800" y="1028"/>
                  </a:cubicBezTo>
                  <a:cubicBezTo>
                    <a:pt x="777" y="1005"/>
                    <a:pt x="777" y="982"/>
                    <a:pt x="754" y="959"/>
                  </a:cubicBezTo>
                  <a:cubicBezTo>
                    <a:pt x="754" y="959"/>
                    <a:pt x="754" y="959"/>
                    <a:pt x="754" y="936"/>
                  </a:cubicBezTo>
                  <a:cubicBezTo>
                    <a:pt x="663" y="799"/>
                    <a:pt x="549" y="640"/>
                    <a:pt x="457" y="503"/>
                  </a:cubicBezTo>
                  <a:cubicBezTo>
                    <a:pt x="457" y="480"/>
                    <a:pt x="457" y="480"/>
                    <a:pt x="457" y="480"/>
                  </a:cubicBezTo>
                  <a:cubicBezTo>
                    <a:pt x="434" y="457"/>
                    <a:pt x="412" y="411"/>
                    <a:pt x="389" y="389"/>
                  </a:cubicBezTo>
                  <a:cubicBezTo>
                    <a:pt x="389" y="366"/>
                    <a:pt x="389" y="366"/>
                    <a:pt x="389" y="366"/>
                  </a:cubicBezTo>
                  <a:cubicBezTo>
                    <a:pt x="320" y="274"/>
                    <a:pt x="252" y="160"/>
                    <a:pt x="183" y="46"/>
                  </a:cubicBezTo>
                  <a:cubicBezTo>
                    <a:pt x="160" y="1"/>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15"/>
            <p:cNvSpPr/>
            <p:nvPr/>
          </p:nvSpPr>
          <p:spPr>
            <a:xfrm>
              <a:off x="6872850" y="998075"/>
              <a:ext cx="138700" cy="168650"/>
            </a:xfrm>
            <a:custGeom>
              <a:avLst/>
              <a:gdLst/>
              <a:ahLst/>
              <a:cxnLst/>
              <a:rect l="l" t="t" r="r" b="b"/>
              <a:pathLst>
                <a:path w="5548" h="6746" extrusionOk="0">
                  <a:moveTo>
                    <a:pt x="115" y="1"/>
                  </a:moveTo>
                  <a:cubicBezTo>
                    <a:pt x="92" y="1"/>
                    <a:pt x="69" y="1"/>
                    <a:pt x="46" y="24"/>
                  </a:cubicBezTo>
                  <a:cubicBezTo>
                    <a:pt x="1" y="47"/>
                    <a:pt x="1" y="115"/>
                    <a:pt x="24" y="161"/>
                  </a:cubicBezTo>
                  <a:cubicBezTo>
                    <a:pt x="92" y="275"/>
                    <a:pt x="161" y="366"/>
                    <a:pt x="229" y="480"/>
                  </a:cubicBezTo>
                  <a:cubicBezTo>
                    <a:pt x="252" y="526"/>
                    <a:pt x="275" y="549"/>
                    <a:pt x="298" y="594"/>
                  </a:cubicBezTo>
                  <a:cubicBezTo>
                    <a:pt x="366" y="708"/>
                    <a:pt x="435" y="823"/>
                    <a:pt x="526" y="960"/>
                  </a:cubicBezTo>
                  <a:cubicBezTo>
                    <a:pt x="526" y="960"/>
                    <a:pt x="549" y="982"/>
                    <a:pt x="549" y="1005"/>
                  </a:cubicBezTo>
                  <a:cubicBezTo>
                    <a:pt x="571" y="1051"/>
                    <a:pt x="617" y="1074"/>
                    <a:pt x="640" y="1119"/>
                  </a:cubicBezTo>
                  <a:lnTo>
                    <a:pt x="640" y="1142"/>
                  </a:lnTo>
                  <a:cubicBezTo>
                    <a:pt x="663" y="1142"/>
                    <a:pt x="663" y="1165"/>
                    <a:pt x="663" y="1165"/>
                  </a:cubicBezTo>
                  <a:cubicBezTo>
                    <a:pt x="731" y="1279"/>
                    <a:pt x="823" y="1416"/>
                    <a:pt x="914" y="1530"/>
                  </a:cubicBezTo>
                  <a:cubicBezTo>
                    <a:pt x="914" y="1553"/>
                    <a:pt x="914" y="1553"/>
                    <a:pt x="937" y="1553"/>
                  </a:cubicBezTo>
                  <a:lnTo>
                    <a:pt x="960" y="1599"/>
                  </a:lnTo>
                  <a:cubicBezTo>
                    <a:pt x="960" y="1599"/>
                    <a:pt x="960" y="1599"/>
                    <a:pt x="960" y="1621"/>
                  </a:cubicBezTo>
                  <a:cubicBezTo>
                    <a:pt x="982" y="1644"/>
                    <a:pt x="1005" y="1690"/>
                    <a:pt x="1028" y="1713"/>
                  </a:cubicBezTo>
                  <a:cubicBezTo>
                    <a:pt x="1028" y="1713"/>
                    <a:pt x="1051" y="1713"/>
                    <a:pt x="1051" y="1736"/>
                  </a:cubicBezTo>
                  <a:cubicBezTo>
                    <a:pt x="1051" y="1736"/>
                    <a:pt x="1051" y="1736"/>
                    <a:pt x="1051" y="1758"/>
                  </a:cubicBezTo>
                  <a:lnTo>
                    <a:pt x="1074" y="1758"/>
                  </a:lnTo>
                  <a:cubicBezTo>
                    <a:pt x="1165" y="1895"/>
                    <a:pt x="1256" y="2032"/>
                    <a:pt x="1370" y="2192"/>
                  </a:cubicBezTo>
                  <a:cubicBezTo>
                    <a:pt x="1370" y="2192"/>
                    <a:pt x="1370" y="2215"/>
                    <a:pt x="1393" y="2215"/>
                  </a:cubicBezTo>
                  <a:cubicBezTo>
                    <a:pt x="1393" y="2238"/>
                    <a:pt x="1416" y="2261"/>
                    <a:pt x="1439" y="2283"/>
                  </a:cubicBezTo>
                  <a:cubicBezTo>
                    <a:pt x="1439" y="2283"/>
                    <a:pt x="1439" y="2306"/>
                    <a:pt x="1439" y="2306"/>
                  </a:cubicBezTo>
                  <a:cubicBezTo>
                    <a:pt x="1553" y="2443"/>
                    <a:pt x="1667" y="2603"/>
                    <a:pt x="1804" y="2763"/>
                  </a:cubicBezTo>
                  <a:cubicBezTo>
                    <a:pt x="1873" y="2854"/>
                    <a:pt x="1918" y="2923"/>
                    <a:pt x="1987" y="3014"/>
                  </a:cubicBezTo>
                  <a:cubicBezTo>
                    <a:pt x="2032" y="3059"/>
                    <a:pt x="2055" y="3105"/>
                    <a:pt x="2078" y="3151"/>
                  </a:cubicBezTo>
                  <a:cubicBezTo>
                    <a:pt x="2101" y="3151"/>
                    <a:pt x="2101" y="3151"/>
                    <a:pt x="2101" y="3174"/>
                  </a:cubicBezTo>
                  <a:cubicBezTo>
                    <a:pt x="2146" y="3219"/>
                    <a:pt x="2192" y="3265"/>
                    <a:pt x="2215" y="3311"/>
                  </a:cubicBezTo>
                  <a:cubicBezTo>
                    <a:pt x="2238" y="3311"/>
                    <a:pt x="2238" y="3333"/>
                    <a:pt x="2238" y="3333"/>
                  </a:cubicBezTo>
                  <a:cubicBezTo>
                    <a:pt x="2238" y="3333"/>
                    <a:pt x="2261" y="3356"/>
                    <a:pt x="2261" y="3379"/>
                  </a:cubicBezTo>
                  <a:cubicBezTo>
                    <a:pt x="2283" y="3379"/>
                    <a:pt x="2283" y="3402"/>
                    <a:pt x="2306" y="3425"/>
                  </a:cubicBezTo>
                  <a:cubicBezTo>
                    <a:pt x="2329" y="3448"/>
                    <a:pt x="2352" y="3470"/>
                    <a:pt x="2375" y="3493"/>
                  </a:cubicBezTo>
                  <a:cubicBezTo>
                    <a:pt x="2489" y="3653"/>
                    <a:pt x="2626" y="3813"/>
                    <a:pt x="2740" y="3950"/>
                  </a:cubicBezTo>
                  <a:cubicBezTo>
                    <a:pt x="2900" y="4132"/>
                    <a:pt x="3037" y="4315"/>
                    <a:pt x="3196" y="4497"/>
                  </a:cubicBezTo>
                  <a:lnTo>
                    <a:pt x="3219" y="4497"/>
                  </a:lnTo>
                  <a:cubicBezTo>
                    <a:pt x="3516" y="4840"/>
                    <a:pt x="3835" y="5182"/>
                    <a:pt x="4155" y="5525"/>
                  </a:cubicBezTo>
                  <a:cubicBezTo>
                    <a:pt x="4315" y="5684"/>
                    <a:pt x="4475" y="5844"/>
                    <a:pt x="4612" y="6004"/>
                  </a:cubicBezTo>
                  <a:lnTo>
                    <a:pt x="4634" y="6004"/>
                  </a:lnTo>
                  <a:cubicBezTo>
                    <a:pt x="4657" y="6050"/>
                    <a:pt x="4680" y="6072"/>
                    <a:pt x="4726" y="6095"/>
                  </a:cubicBezTo>
                  <a:cubicBezTo>
                    <a:pt x="4749" y="6118"/>
                    <a:pt x="4749" y="6141"/>
                    <a:pt x="4771" y="6141"/>
                  </a:cubicBezTo>
                  <a:cubicBezTo>
                    <a:pt x="4885" y="6255"/>
                    <a:pt x="4977" y="6346"/>
                    <a:pt x="5091" y="6460"/>
                  </a:cubicBezTo>
                  <a:cubicBezTo>
                    <a:pt x="5114" y="6460"/>
                    <a:pt x="5114" y="6483"/>
                    <a:pt x="5137" y="6483"/>
                  </a:cubicBezTo>
                  <a:cubicBezTo>
                    <a:pt x="5159" y="6506"/>
                    <a:pt x="5182" y="6529"/>
                    <a:pt x="5182" y="6552"/>
                  </a:cubicBezTo>
                  <a:lnTo>
                    <a:pt x="5205" y="6552"/>
                  </a:lnTo>
                  <a:cubicBezTo>
                    <a:pt x="5228" y="6575"/>
                    <a:pt x="5228" y="6575"/>
                    <a:pt x="5251" y="6597"/>
                  </a:cubicBezTo>
                  <a:cubicBezTo>
                    <a:pt x="5251" y="6597"/>
                    <a:pt x="5251" y="6597"/>
                    <a:pt x="5251" y="6620"/>
                  </a:cubicBezTo>
                  <a:lnTo>
                    <a:pt x="5273" y="6620"/>
                  </a:lnTo>
                  <a:cubicBezTo>
                    <a:pt x="5296" y="6643"/>
                    <a:pt x="5296" y="6643"/>
                    <a:pt x="5296" y="6643"/>
                  </a:cubicBezTo>
                  <a:cubicBezTo>
                    <a:pt x="5296" y="6643"/>
                    <a:pt x="5296" y="6643"/>
                    <a:pt x="5319" y="6666"/>
                  </a:cubicBezTo>
                  <a:cubicBezTo>
                    <a:pt x="5342" y="6689"/>
                    <a:pt x="5365" y="6712"/>
                    <a:pt x="5388" y="6712"/>
                  </a:cubicBezTo>
                  <a:cubicBezTo>
                    <a:pt x="5399" y="6734"/>
                    <a:pt x="5422" y="6746"/>
                    <a:pt x="5448" y="6746"/>
                  </a:cubicBezTo>
                  <a:cubicBezTo>
                    <a:pt x="5473" y="6746"/>
                    <a:pt x="5502" y="6734"/>
                    <a:pt x="5525" y="6712"/>
                  </a:cubicBezTo>
                  <a:cubicBezTo>
                    <a:pt x="5547" y="6666"/>
                    <a:pt x="5547" y="6597"/>
                    <a:pt x="5502" y="6575"/>
                  </a:cubicBezTo>
                  <a:cubicBezTo>
                    <a:pt x="5479" y="6552"/>
                    <a:pt x="5479" y="6552"/>
                    <a:pt x="5456" y="6529"/>
                  </a:cubicBezTo>
                  <a:cubicBezTo>
                    <a:pt x="5456" y="6506"/>
                    <a:pt x="5433" y="6506"/>
                    <a:pt x="5433" y="6506"/>
                  </a:cubicBezTo>
                  <a:cubicBezTo>
                    <a:pt x="5433" y="6506"/>
                    <a:pt x="5410" y="6483"/>
                    <a:pt x="5410" y="6483"/>
                  </a:cubicBezTo>
                  <a:lnTo>
                    <a:pt x="5319" y="6392"/>
                  </a:lnTo>
                  <a:cubicBezTo>
                    <a:pt x="5319" y="6392"/>
                    <a:pt x="5296" y="6392"/>
                    <a:pt x="5296" y="6369"/>
                  </a:cubicBezTo>
                  <a:cubicBezTo>
                    <a:pt x="5296" y="6369"/>
                    <a:pt x="5273" y="6369"/>
                    <a:pt x="5273" y="6346"/>
                  </a:cubicBezTo>
                  <a:cubicBezTo>
                    <a:pt x="5159" y="6255"/>
                    <a:pt x="5045" y="6141"/>
                    <a:pt x="4908" y="6027"/>
                  </a:cubicBezTo>
                  <a:cubicBezTo>
                    <a:pt x="4908" y="6004"/>
                    <a:pt x="4908" y="6004"/>
                    <a:pt x="4908" y="6004"/>
                  </a:cubicBezTo>
                  <a:lnTo>
                    <a:pt x="4885" y="6004"/>
                  </a:lnTo>
                  <a:cubicBezTo>
                    <a:pt x="4885" y="6004"/>
                    <a:pt x="4885" y="6004"/>
                    <a:pt x="4885" y="5981"/>
                  </a:cubicBezTo>
                  <a:lnTo>
                    <a:pt x="4749" y="5867"/>
                  </a:lnTo>
                  <a:cubicBezTo>
                    <a:pt x="4589" y="5707"/>
                    <a:pt x="4429" y="5547"/>
                    <a:pt x="4269" y="5388"/>
                  </a:cubicBezTo>
                  <a:cubicBezTo>
                    <a:pt x="4269" y="5388"/>
                    <a:pt x="4269" y="5388"/>
                    <a:pt x="4269" y="5365"/>
                  </a:cubicBezTo>
                  <a:cubicBezTo>
                    <a:pt x="4018" y="5114"/>
                    <a:pt x="3767" y="4840"/>
                    <a:pt x="3516" y="4543"/>
                  </a:cubicBezTo>
                  <a:cubicBezTo>
                    <a:pt x="3447" y="4497"/>
                    <a:pt x="3402" y="4429"/>
                    <a:pt x="3333" y="4361"/>
                  </a:cubicBezTo>
                  <a:cubicBezTo>
                    <a:pt x="3333" y="4361"/>
                    <a:pt x="3333" y="4338"/>
                    <a:pt x="3333" y="4338"/>
                  </a:cubicBezTo>
                  <a:cubicBezTo>
                    <a:pt x="3196" y="4201"/>
                    <a:pt x="3059" y="4041"/>
                    <a:pt x="2945" y="3881"/>
                  </a:cubicBezTo>
                  <a:cubicBezTo>
                    <a:pt x="2808" y="3721"/>
                    <a:pt x="2694" y="3584"/>
                    <a:pt x="2557" y="3425"/>
                  </a:cubicBezTo>
                  <a:cubicBezTo>
                    <a:pt x="2512" y="3379"/>
                    <a:pt x="2466" y="3311"/>
                    <a:pt x="2443" y="3265"/>
                  </a:cubicBezTo>
                  <a:lnTo>
                    <a:pt x="2420" y="3265"/>
                  </a:lnTo>
                  <a:cubicBezTo>
                    <a:pt x="2420" y="3242"/>
                    <a:pt x="2398" y="3242"/>
                    <a:pt x="2398" y="3219"/>
                  </a:cubicBezTo>
                  <a:cubicBezTo>
                    <a:pt x="2352" y="3151"/>
                    <a:pt x="2306" y="3105"/>
                    <a:pt x="2261" y="3059"/>
                  </a:cubicBezTo>
                  <a:cubicBezTo>
                    <a:pt x="2261" y="3037"/>
                    <a:pt x="2261" y="3037"/>
                    <a:pt x="2238" y="3037"/>
                  </a:cubicBezTo>
                  <a:cubicBezTo>
                    <a:pt x="2215" y="2991"/>
                    <a:pt x="2192" y="2968"/>
                    <a:pt x="2169" y="2923"/>
                  </a:cubicBezTo>
                  <a:cubicBezTo>
                    <a:pt x="2101" y="2831"/>
                    <a:pt x="2032" y="2740"/>
                    <a:pt x="1964" y="2649"/>
                  </a:cubicBezTo>
                  <a:cubicBezTo>
                    <a:pt x="1850" y="2489"/>
                    <a:pt x="1713" y="2352"/>
                    <a:pt x="1599" y="2192"/>
                  </a:cubicBezTo>
                  <a:cubicBezTo>
                    <a:pt x="1599" y="2169"/>
                    <a:pt x="1599" y="2169"/>
                    <a:pt x="1576" y="2146"/>
                  </a:cubicBezTo>
                  <a:cubicBezTo>
                    <a:pt x="1576" y="2124"/>
                    <a:pt x="1553" y="2124"/>
                    <a:pt x="1553" y="2101"/>
                  </a:cubicBezTo>
                  <a:cubicBezTo>
                    <a:pt x="1530" y="2078"/>
                    <a:pt x="1530" y="2078"/>
                    <a:pt x="1530" y="2078"/>
                  </a:cubicBezTo>
                  <a:cubicBezTo>
                    <a:pt x="1416" y="1918"/>
                    <a:pt x="1325" y="1781"/>
                    <a:pt x="1211" y="1621"/>
                  </a:cubicBezTo>
                  <a:cubicBezTo>
                    <a:pt x="1211" y="1621"/>
                    <a:pt x="1188" y="1621"/>
                    <a:pt x="1188" y="1599"/>
                  </a:cubicBezTo>
                  <a:cubicBezTo>
                    <a:pt x="1165" y="1576"/>
                    <a:pt x="1165" y="1553"/>
                    <a:pt x="1142" y="1530"/>
                  </a:cubicBezTo>
                  <a:lnTo>
                    <a:pt x="1119" y="1507"/>
                  </a:lnTo>
                  <a:cubicBezTo>
                    <a:pt x="1119" y="1485"/>
                    <a:pt x="1096" y="1485"/>
                    <a:pt x="1096" y="1462"/>
                  </a:cubicBezTo>
                  <a:cubicBezTo>
                    <a:pt x="1005" y="1325"/>
                    <a:pt x="914" y="1188"/>
                    <a:pt x="823" y="1051"/>
                  </a:cubicBezTo>
                  <a:cubicBezTo>
                    <a:pt x="777" y="1005"/>
                    <a:pt x="754" y="960"/>
                    <a:pt x="731" y="891"/>
                  </a:cubicBezTo>
                  <a:cubicBezTo>
                    <a:pt x="708" y="891"/>
                    <a:pt x="686" y="868"/>
                    <a:pt x="686" y="845"/>
                  </a:cubicBezTo>
                  <a:cubicBezTo>
                    <a:pt x="594" y="708"/>
                    <a:pt x="503" y="572"/>
                    <a:pt x="435" y="435"/>
                  </a:cubicBezTo>
                  <a:cubicBezTo>
                    <a:pt x="412" y="412"/>
                    <a:pt x="389" y="389"/>
                    <a:pt x="389" y="389"/>
                  </a:cubicBezTo>
                  <a:cubicBezTo>
                    <a:pt x="389" y="389"/>
                    <a:pt x="389" y="366"/>
                    <a:pt x="389" y="366"/>
                  </a:cubicBezTo>
                  <a:cubicBezTo>
                    <a:pt x="320" y="275"/>
                    <a:pt x="252" y="161"/>
                    <a:pt x="183" y="47"/>
                  </a:cubicBezTo>
                  <a:cubicBezTo>
                    <a:pt x="161" y="24"/>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15"/>
            <p:cNvSpPr/>
            <p:nvPr/>
          </p:nvSpPr>
          <p:spPr>
            <a:xfrm>
              <a:off x="7005825" y="890200"/>
              <a:ext cx="31400" cy="26650"/>
            </a:xfrm>
            <a:custGeom>
              <a:avLst/>
              <a:gdLst/>
              <a:ahLst/>
              <a:cxnLst/>
              <a:rect l="l" t="t" r="r" b="b"/>
              <a:pathLst>
                <a:path w="1256" h="1066" extrusionOk="0">
                  <a:moveTo>
                    <a:pt x="413" y="0"/>
                  </a:moveTo>
                  <a:cubicBezTo>
                    <a:pt x="312" y="0"/>
                    <a:pt x="222" y="31"/>
                    <a:pt x="160" y="93"/>
                  </a:cubicBezTo>
                  <a:cubicBezTo>
                    <a:pt x="0" y="276"/>
                    <a:pt x="69" y="595"/>
                    <a:pt x="343" y="846"/>
                  </a:cubicBezTo>
                  <a:cubicBezTo>
                    <a:pt x="495" y="985"/>
                    <a:pt x="682" y="1065"/>
                    <a:pt x="841" y="1065"/>
                  </a:cubicBezTo>
                  <a:cubicBezTo>
                    <a:pt x="943" y="1065"/>
                    <a:pt x="1033" y="1032"/>
                    <a:pt x="1096" y="961"/>
                  </a:cubicBezTo>
                  <a:cubicBezTo>
                    <a:pt x="1256" y="801"/>
                    <a:pt x="1187" y="458"/>
                    <a:pt x="913" y="230"/>
                  </a:cubicBezTo>
                  <a:cubicBezTo>
                    <a:pt x="760" y="77"/>
                    <a:pt x="572" y="0"/>
                    <a:pt x="4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15"/>
            <p:cNvSpPr/>
            <p:nvPr/>
          </p:nvSpPr>
          <p:spPr>
            <a:xfrm>
              <a:off x="7118225" y="1022875"/>
              <a:ext cx="31425" cy="26925"/>
            </a:xfrm>
            <a:custGeom>
              <a:avLst/>
              <a:gdLst/>
              <a:ahLst/>
              <a:cxnLst/>
              <a:rect l="l" t="t" r="r" b="b"/>
              <a:pathLst>
                <a:path w="1257" h="1077" extrusionOk="0">
                  <a:moveTo>
                    <a:pt x="416" y="0"/>
                  </a:moveTo>
                  <a:cubicBezTo>
                    <a:pt x="314" y="0"/>
                    <a:pt x="223" y="33"/>
                    <a:pt x="161" y="105"/>
                  </a:cubicBezTo>
                  <a:cubicBezTo>
                    <a:pt x="1" y="287"/>
                    <a:pt x="69" y="607"/>
                    <a:pt x="343" y="858"/>
                  </a:cubicBezTo>
                  <a:cubicBezTo>
                    <a:pt x="496" y="997"/>
                    <a:pt x="682" y="1076"/>
                    <a:pt x="841" y="1076"/>
                  </a:cubicBezTo>
                  <a:cubicBezTo>
                    <a:pt x="943" y="1076"/>
                    <a:pt x="1034" y="1043"/>
                    <a:pt x="1096" y="972"/>
                  </a:cubicBezTo>
                  <a:cubicBezTo>
                    <a:pt x="1256" y="812"/>
                    <a:pt x="1165" y="470"/>
                    <a:pt x="914" y="219"/>
                  </a:cubicBezTo>
                  <a:cubicBezTo>
                    <a:pt x="761" y="80"/>
                    <a:pt x="574" y="0"/>
                    <a:pt x="4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4" name="Google Shape;3494;p15"/>
          <p:cNvGrpSpPr/>
          <p:nvPr/>
        </p:nvGrpSpPr>
        <p:grpSpPr>
          <a:xfrm>
            <a:off x="214209" y="4432817"/>
            <a:ext cx="498893" cy="535812"/>
            <a:chOff x="539500" y="356300"/>
            <a:chExt cx="347201" cy="372894"/>
          </a:xfrm>
        </p:grpSpPr>
        <p:sp>
          <p:nvSpPr>
            <p:cNvPr id="3495" name="Google Shape;3495;p15"/>
            <p:cNvSpPr/>
            <p:nvPr/>
          </p:nvSpPr>
          <p:spPr>
            <a:xfrm>
              <a:off x="545665" y="376864"/>
              <a:ext cx="113034" cy="349271"/>
            </a:xfrm>
            <a:custGeom>
              <a:avLst/>
              <a:gdLst/>
              <a:ahLst/>
              <a:cxnLst/>
              <a:rect l="l" t="t" r="r" b="b"/>
              <a:pathLst>
                <a:path w="2512" h="7762" extrusionOk="0">
                  <a:moveTo>
                    <a:pt x="982" y="799"/>
                  </a:moveTo>
                  <a:cubicBezTo>
                    <a:pt x="982" y="822"/>
                    <a:pt x="960" y="845"/>
                    <a:pt x="960" y="845"/>
                  </a:cubicBezTo>
                  <a:cubicBezTo>
                    <a:pt x="960" y="822"/>
                    <a:pt x="960" y="822"/>
                    <a:pt x="982" y="799"/>
                  </a:cubicBezTo>
                  <a:close/>
                  <a:moveTo>
                    <a:pt x="1233" y="0"/>
                  </a:moveTo>
                  <a:cubicBezTo>
                    <a:pt x="1233" y="0"/>
                    <a:pt x="1211" y="23"/>
                    <a:pt x="1188" y="23"/>
                  </a:cubicBezTo>
                  <a:cubicBezTo>
                    <a:pt x="1165" y="23"/>
                    <a:pt x="1142" y="46"/>
                    <a:pt x="1142" y="46"/>
                  </a:cubicBezTo>
                  <a:cubicBezTo>
                    <a:pt x="1096" y="92"/>
                    <a:pt x="1051" y="115"/>
                    <a:pt x="1005" y="137"/>
                  </a:cubicBezTo>
                  <a:cubicBezTo>
                    <a:pt x="937" y="206"/>
                    <a:pt x="868" y="274"/>
                    <a:pt x="800" y="343"/>
                  </a:cubicBezTo>
                  <a:cubicBezTo>
                    <a:pt x="731" y="411"/>
                    <a:pt x="663" y="480"/>
                    <a:pt x="594" y="548"/>
                  </a:cubicBezTo>
                  <a:cubicBezTo>
                    <a:pt x="572" y="571"/>
                    <a:pt x="549" y="617"/>
                    <a:pt x="526" y="640"/>
                  </a:cubicBezTo>
                  <a:cubicBezTo>
                    <a:pt x="480" y="685"/>
                    <a:pt x="457" y="731"/>
                    <a:pt x="435" y="777"/>
                  </a:cubicBezTo>
                  <a:cubicBezTo>
                    <a:pt x="389" y="845"/>
                    <a:pt x="343" y="936"/>
                    <a:pt x="298" y="1005"/>
                  </a:cubicBezTo>
                  <a:cubicBezTo>
                    <a:pt x="275" y="1028"/>
                    <a:pt x="275" y="1050"/>
                    <a:pt x="252" y="1073"/>
                  </a:cubicBezTo>
                  <a:cubicBezTo>
                    <a:pt x="252" y="1119"/>
                    <a:pt x="229" y="1142"/>
                    <a:pt x="229" y="1187"/>
                  </a:cubicBezTo>
                  <a:cubicBezTo>
                    <a:pt x="206" y="1210"/>
                    <a:pt x="206" y="1210"/>
                    <a:pt x="206" y="1233"/>
                  </a:cubicBezTo>
                  <a:cubicBezTo>
                    <a:pt x="206" y="1256"/>
                    <a:pt x="183" y="1279"/>
                    <a:pt x="183" y="1279"/>
                  </a:cubicBezTo>
                  <a:cubicBezTo>
                    <a:pt x="138" y="1484"/>
                    <a:pt x="92" y="1667"/>
                    <a:pt x="47" y="1872"/>
                  </a:cubicBezTo>
                  <a:cubicBezTo>
                    <a:pt x="47" y="1895"/>
                    <a:pt x="47" y="1941"/>
                    <a:pt x="47" y="1963"/>
                  </a:cubicBezTo>
                  <a:cubicBezTo>
                    <a:pt x="24" y="1986"/>
                    <a:pt x="24" y="2032"/>
                    <a:pt x="24" y="2055"/>
                  </a:cubicBezTo>
                  <a:cubicBezTo>
                    <a:pt x="24" y="2100"/>
                    <a:pt x="24" y="2169"/>
                    <a:pt x="24" y="2237"/>
                  </a:cubicBezTo>
                  <a:cubicBezTo>
                    <a:pt x="24" y="2351"/>
                    <a:pt x="24" y="2488"/>
                    <a:pt x="24" y="2625"/>
                  </a:cubicBezTo>
                  <a:cubicBezTo>
                    <a:pt x="24" y="2625"/>
                    <a:pt x="24" y="2648"/>
                    <a:pt x="24" y="2671"/>
                  </a:cubicBezTo>
                  <a:cubicBezTo>
                    <a:pt x="24" y="2694"/>
                    <a:pt x="24" y="2717"/>
                    <a:pt x="24" y="2740"/>
                  </a:cubicBezTo>
                  <a:cubicBezTo>
                    <a:pt x="1" y="2831"/>
                    <a:pt x="1" y="2922"/>
                    <a:pt x="1" y="3013"/>
                  </a:cubicBezTo>
                  <a:cubicBezTo>
                    <a:pt x="1" y="3059"/>
                    <a:pt x="1" y="3105"/>
                    <a:pt x="1" y="3150"/>
                  </a:cubicBezTo>
                  <a:cubicBezTo>
                    <a:pt x="1" y="3219"/>
                    <a:pt x="24" y="3265"/>
                    <a:pt x="24" y="3310"/>
                  </a:cubicBezTo>
                  <a:cubicBezTo>
                    <a:pt x="24" y="3401"/>
                    <a:pt x="24" y="3493"/>
                    <a:pt x="47" y="3584"/>
                  </a:cubicBezTo>
                  <a:cubicBezTo>
                    <a:pt x="47" y="3744"/>
                    <a:pt x="69" y="3926"/>
                    <a:pt x="115" y="4086"/>
                  </a:cubicBezTo>
                  <a:cubicBezTo>
                    <a:pt x="138" y="4246"/>
                    <a:pt x="183" y="4406"/>
                    <a:pt x="229" y="4566"/>
                  </a:cubicBezTo>
                  <a:cubicBezTo>
                    <a:pt x="275" y="4725"/>
                    <a:pt x="320" y="4885"/>
                    <a:pt x="366" y="5022"/>
                  </a:cubicBezTo>
                  <a:cubicBezTo>
                    <a:pt x="412" y="5182"/>
                    <a:pt x="457" y="5342"/>
                    <a:pt x="549" y="5501"/>
                  </a:cubicBezTo>
                  <a:cubicBezTo>
                    <a:pt x="594" y="5638"/>
                    <a:pt x="663" y="5798"/>
                    <a:pt x="731" y="5935"/>
                  </a:cubicBezTo>
                  <a:cubicBezTo>
                    <a:pt x="777" y="6026"/>
                    <a:pt x="800" y="6095"/>
                    <a:pt x="845" y="6163"/>
                  </a:cubicBezTo>
                  <a:cubicBezTo>
                    <a:pt x="868" y="6232"/>
                    <a:pt x="914" y="6300"/>
                    <a:pt x="960" y="6369"/>
                  </a:cubicBezTo>
                  <a:cubicBezTo>
                    <a:pt x="1119" y="6643"/>
                    <a:pt x="1279" y="6917"/>
                    <a:pt x="1439" y="7190"/>
                  </a:cubicBezTo>
                  <a:cubicBezTo>
                    <a:pt x="1462" y="7236"/>
                    <a:pt x="1507" y="7282"/>
                    <a:pt x="1530" y="7327"/>
                  </a:cubicBezTo>
                  <a:cubicBezTo>
                    <a:pt x="1553" y="7373"/>
                    <a:pt x="1576" y="7419"/>
                    <a:pt x="1621" y="7464"/>
                  </a:cubicBezTo>
                  <a:cubicBezTo>
                    <a:pt x="1644" y="7510"/>
                    <a:pt x="1667" y="7556"/>
                    <a:pt x="1690" y="7578"/>
                  </a:cubicBezTo>
                  <a:cubicBezTo>
                    <a:pt x="1713" y="7624"/>
                    <a:pt x="1736" y="7647"/>
                    <a:pt x="1758" y="7670"/>
                  </a:cubicBezTo>
                  <a:cubicBezTo>
                    <a:pt x="1781" y="7693"/>
                    <a:pt x="1827" y="7738"/>
                    <a:pt x="1873" y="7738"/>
                  </a:cubicBezTo>
                  <a:cubicBezTo>
                    <a:pt x="1918" y="7761"/>
                    <a:pt x="1987" y="7761"/>
                    <a:pt x="2032" y="7761"/>
                  </a:cubicBezTo>
                  <a:cubicBezTo>
                    <a:pt x="2078" y="7761"/>
                    <a:pt x="2124" y="7738"/>
                    <a:pt x="2146" y="7715"/>
                  </a:cubicBezTo>
                  <a:cubicBezTo>
                    <a:pt x="2192" y="7715"/>
                    <a:pt x="2238" y="7693"/>
                    <a:pt x="2261" y="7670"/>
                  </a:cubicBezTo>
                  <a:cubicBezTo>
                    <a:pt x="2306" y="7647"/>
                    <a:pt x="2352" y="7624"/>
                    <a:pt x="2398" y="7578"/>
                  </a:cubicBezTo>
                  <a:cubicBezTo>
                    <a:pt x="2443" y="7556"/>
                    <a:pt x="2466" y="7510"/>
                    <a:pt x="2489" y="7464"/>
                  </a:cubicBezTo>
                  <a:cubicBezTo>
                    <a:pt x="2512" y="7442"/>
                    <a:pt x="2512" y="7419"/>
                    <a:pt x="2512" y="7396"/>
                  </a:cubicBezTo>
                  <a:cubicBezTo>
                    <a:pt x="2512" y="7373"/>
                    <a:pt x="2512" y="7350"/>
                    <a:pt x="2489" y="7327"/>
                  </a:cubicBezTo>
                  <a:cubicBezTo>
                    <a:pt x="2466" y="7282"/>
                    <a:pt x="2443" y="7236"/>
                    <a:pt x="2420" y="7213"/>
                  </a:cubicBezTo>
                  <a:cubicBezTo>
                    <a:pt x="2398" y="7190"/>
                    <a:pt x="2398" y="7168"/>
                    <a:pt x="2375" y="7145"/>
                  </a:cubicBezTo>
                  <a:cubicBezTo>
                    <a:pt x="2329" y="7099"/>
                    <a:pt x="2306" y="7053"/>
                    <a:pt x="2261" y="7008"/>
                  </a:cubicBezTo>
                  <a:cubicBezTo>
                    <a:pt x="2192" y="6894"/>
                    <a:pt x="2101" y="6780"/>
                    <a:pt x="2032" y="6665"/>
                  </a:cubicBezTo>
                  <a:cubicBezTo>
                    <a:pt x="1964" y="6551"/>
                    <a:pt x="1873" y="6460"/>
                    <a:pt x="1804" y="6346"/>
                  </a:cubicBezTo>
                  <a:cubicBezTo>
                    <a:pt x="1713" y="6209"/>
                    <a:pt x="1644" y="6095"/>
                    <a:pt x="1576" y="5981"/>
                  </a:cubicBezTo>
                  <a:cubicBezTo>
                    <a:pt x="1576" y="5958"/>
                    <a:pt x="1576" y="5958"/>
                    <a:pt x="1553" y="5935"/>
                  </a:cubicBezTo>
                  <a:cubicBezTo>
                    <a:pt x="1576" y="5912"/>
                    <a:pt x="1576" y="5867"/>
                    <a:pt x="1553" y="5821"/>
                  </a:cubicBezTo>
                  <a:cubicBezTo>
                    <a:pt x="1530" y="5752"/>
                    <a:pt x="1485" y="5661"/>
                    <a:pt x="1462" y="5593"/>
                  </a:cubicBezTo>
                  <a:cubicBezTo>
                    <a:pt x="1439" y="5547"/>
                    <a:pt x="1416" y="5501"/>
                    <a:pt x="1393" y="5456"/>
                  </a:cubicBezTo>
                  <a:cubicBezTo>
                    <a:pt x="1348" y="5342"/>
                    <a:pt x="1302" y="5227"/>
                    <a:pt x="1256" y="5113"/>
                  </a:cubicBezTo>
                  <a:cubicBezTo>
                    <a:pt x="1211" y="4954"/>
                    <a:pt x="1165" y="4817"/>
                    <a:pt x="1119" y="4680"/>
                  </a:cubicBezTo>
                  <a:cubicBezTo>
                    <a:pt x="1074" y="4543"/>
                    <a:pt x="1028" y="4406"/>
                    <a:pt x="1005" y="4246"/>
                  </a:cubicBezTo>
                  <a:cubicBezTo>
                    <a:pt x="982" y="4155"/>
                    <a:pt x="960" y="4063"/>
                    <a:pt x="937" y="3972"/>
                  </a:cubicBezTo>
                  <a:cubicBezTo>
                    <a:pt x="960" y="3949"/>
                    <a:pt x="982" y="3904"/>
                    <a:pt x="982" y="3858"/>
                  </a:cubicBezTo>
                  <a:cubicBezTo>
                    <a:pt x="982" y="3812"/>
                    <a:pt x="982" y="3744"/>
                    <a:pt x="982" y="3675"/>
                  </a:cubicBezTo>
                  <a:lnTo>
                    <a:pt x="960" y="3538"/>
                  </a:lnTo>
                  <a:cubicBezTo>
                    <a:pt x="960" y="3516"/>
                    <a:pt x="960" y="3493"/>
                    <a:pt x="960" y="3493"/>
                  </a:cubicBezTo>
                  <a:cubicBezTo>
                    <a:pt x="960" y="3447"/>
                    <a:pt x="960" y="3424"/>
                    <a:pt x="960" y="3379"/>
                  </a:cubicBezTo>
                  <a:cubicBezTo>
                    <a:pt x="960" y="3219"/>
                    <a:pt x="960" y="3036"/>
                    <a:pt x="982" y="2854"/>
                  </a:cubicBezTo>
                  <a:cubicBezTo>
                    <a:pt x="982" y="2694"/>
                    <a:pt x="1005" y="2534"/>
                    <a:pt x="1028" y="2374"/>
                  </a:cubicBezTo>
                  <a:cubicBezTo>
                    <a:pt x="1028" y="2283"/>
                    <a:pt x="1028" y="2215"/>
                    <a:pt x="1051" y="2123"/>
                  </a:cubicBezTo>
                  <a:cubicBezTo>
                    <a:pt x="1051" y="2055"/>
                    <a:pt x="1074" y="1986"/>
                    <a:pt x="1074" y="1918"/>
                  </a:cubicBezTo>
                  <a:cubicBezTo>
                    <a:pt x="1096" y="1872"/>
                    <a:pt x="1096" y="1827"/>
                    <a:pt x="1119" y="1781"/>
                  </a:cubicBezTo>
                  <a:cubicBezTo>
                    <a:pt x="1142" y="1735"/>
                    <a:pt x="1142" y="1712"/>
                    <a:pt x="1119" y="1690"/>
                  </a:cubicBezTo>
                  <a:cubicBezTo>
                    <a:pt x="1165" y="1553"/>
                    <a:pt x="1188" y="1438"/>
                    <a:pt x="1233" y="1324"/>
                  </a:cubicBezTo>
                  <a:cubicBezTo>
                    <a:pt x="1256" y="1210"/>
                    <a:pt x="1302" y="1096"/>
                    <a:pt x="1325" y="1005"/>
                  </a:cubicBezTo>
                  <a:cubicBezTo>
                    <a:pt x="1348" y="959"/>
                    <a:pt x="1370" y="891"/>
                    <a:pt x="1393" y="845"/>
                  </a:cubicBezTo>
                  <a:cubicBezTo>
                    <a:pt x="1393" y="822"/>
                    <a:pt x="1393" y="799"/>
                    <a:pt x="1393" y="777"/>
                  </a:cubicBezTo>
                  <a:cubicBezTo>
                    <a:pt x="1416" y="754"/>
                    <a:pt x="1416" y="731"/>
                    <a:pt x="1416" y="708"/>
                  </a:cubicBezTo>
                  <a:cubicBezTo>
                    <a:pt x="1416" y="685"/>
                    <a:pt x="1416" y="640"/>
                    <a:pt x="1393" y="617"/>
                  </a:cubicBezTo>
                  <a:cubicBezTo>
                    <a:pt x="1377" y="567"/>
                    <a:pt x="1325" y="530"/>
                    <a:pt x="1271" y="530"/>
                  </a:cubicBezTo>
                  <a:cubicBezTo>
                    <a:pt x="1251" y="530"/>
                    <a:pt x="1230" y="536"/>
                    <a:pt x="1211" y="548"/>
                  </a:cubicBezTo>
                  <a:cubicBezTo>
                    <a:pt x="1188" y="571"/>
                    <a:pt x="1165" y="571"/>
                    <a:pt x="1142" y="594"/>
                  </a:cubicBezTo>
                  <a:cubicBezTo>
                    <a:pt x="1119" y="594"/>
                    <a:pt x="1119" y="617"/>
                    <a:pt x="1119" y="617"/>
                  </a:cubicBezTo>
                  <a:cubicBezTo>
                    <a:pt x="1096" y="640"/>
                    <a:pt x="1096" y="640"/>
                    <a:pt x="1074" y="662"/>
                  </a:cubicBezTo>
                  <a:cubicBezTo>
                    <a:pt x="1028" y="708"/>
                    <a:pt x="1005" y="754"/>
                    <a:pt x="982" y="799"/>
                  </a:cubicBezTo>
                  <a:cubicBezTo>
                    <a:pt x="982" y="754"/>
                    <a:pt x="982" y="685"/>
                    <a:pt x="937" y="640"/>
                  </a:cubicBezTo>
                  <a:cubicBezTo>
                    <a:pt x="1028" y="548"/>
                    <a:pt x="1119" y="457"/>
                    <a:pt x="1233" y="366"/>
                  </a:cubicBezTo>
                  <a:cubicBezTo>
                    <a:pt x="1256" y="366"/>
                    <a:pt x="1279" y="343"/>
                    <a:pt x="1279" y="343"/>
                  </a:cubicBezTo>
                  <a:cubicBezTo>
                    <a:pt x="1302" y="320"/>
                    <a:pt x="1325" y="320"/>
                    <a:pt x="1348" y="297"/>
                  </a:cubicBezTo>
                  <a:cubicBezTo>
                    <a:pt x="1416" y="297"/>
                    <a:pt x="1462" y="229"/>
                    <a:pt x="1462" y="160"/>
                  </a:cubicBezTo>
                  <a:cubicBezTo>
                    <a:pt x="1462" y="115"/>
                    <a:pt x="1439" y="69"/>
                    <a:pt x="1416" y="46"/>
                  </a:cubicBezTo>
                  <a:cubicBezTo>
                    <a:pt x="1393" y="23"/>
                    <a:pt x="1348" y="0"/>
                    <a:pt x="13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15"/>
            <p:cNvSpPr/>
            <p:nvPr/>
          </p:nvSpPr>
          <p:spPr>
            <a:xfrm>
              <a:off x="589852" y="553527"/>
              <a:ext cx="117128" cy="55482"/>
            </a:xfrm>
            <a:custGeom>
              <a:avLst/>
              <a:gdLst/>
              <a:ahLst/>
              <a:cxnLst/>
              <a:rect l="l" t="t" r="r" b="b"/>
              <a:pathLst>
                <a:path w="2603" h="1233" extrusionOk="0">
                  <a:moveTo>
                    <a:pt x="2397" y="0"/>
                  </a:moveTo>
                  <a:cubicBezTo>
                    <a:pt x="2306" y="46"/>
                    <a:pt x="2192" y="69"/>
                    <a:pt x="2100" y="115"/>
                  </a:cubicBezTo>
                  <a:cubicBezTo>
                    <a:pt x="1986" y="160"/>
                    <a:pt x="1872" y="229"/>
                    <a:pt x="1781" y="297"/>
                  </a:cubicBezTo>
                  <a:cubicBezTo>
                    <a:pt x="1644" y="366"/>
                    <a:pt x="1484" y="457"/>
                    <a:pt x="1347" y="525"/>
                  </a:cubicBezTo>
                  <a:cubicBezTo>
                    <a:pt x="1210" y="594"/>
                    <a:pt x="1050" y="685"/>
                    <a:pt x="913" y="754"/>
                  </a:cubicBezTo>
                  <a:cubicBezTo>
                    <a:pt x="845" y="776"/>
                    <a:pt x="799" y="799"/>
                    <a:pt x="754" y="845"/>
                  </a:cubicBezTo>
                  <a:lnTo>
                    <a:pt x="731" y="845"/>
                  </a:lnTo>
                  <a:cubicBezTo>
                    <a:pt x="731" y="845"/>
                    <a:pt x="731" y="822"/>
                    <a:pt x="754" y="822"/>
                  </a:cubicBezTo>
                  <a:cubicBezTo>
                    <a:pt x="754" y="822"/>
                    <a:pt x="776" y="822"/>
                    <a:pt x="799" y="799"/>
                  </a:cubicBezTo>
                  <a:cubicBezTo>
                    <a:pt x="845" y="776"/>
                    <a:pt x="913" y="754"/>
                    <a:pt x="936" y="685"/>
                  </a:cubicBezTo>
                  <a:cubicBezTo>
                    <a:pt x="959" y="662"/>
                    <a:pt x="982" y="594"/>
                    <a:pt x="959" y="548"/>
                  </a:cubicBezTo>
                  <a:cubicBezTo>
                    <a:pt x="913" y="503"/>
                    <a:pt x="868" y="480"/>
                    <a:pt x="799" y="480"/>
                  </a:cubicBezTo>
                  <a:cubicBezTo>
                    <a:pt x="776" y="503"/>
                    <a:pt x="754" y="503"/>
                    <a:pt x="731" y="503"/>
                  </a:cubicBezTo>
                  <a:cubicBezTo>
                    <a:pt x="685" y="525"/>
                    <a:pt x="662" y="525"/>
                    <a:pt x="617" y="548"/>
                  </a:cubicBezTo>
                  <a:cubicBezTo>
                    <a:pt x="525" y="571"/>
                    <a:pt x="434" y="617"/>
                    <a:pt x="343" y="640"/>
                  </a:cubicBezTo>
                  <a:cubicBezTo>
                    <a:pt x="297" y="662"/>
                    <a:pt x="251" y="685"/>
                    <a:pt x="206" y="708"/>
                  </a:cubicBezTo>
                  <a:cubicBezTo>
                    <a:pt x="183" y="708"/>
                    <a:pt x="160" y="731"/>
                    <a:pt x="160" y="731"/>
                  </a:cubicBezTo>
                  <a:cubicBezTo>
                    <a:pt x="114" y="754"/>
                    <a:pt x="69" y="776"/>
                    <a:pt x="23" y="799"/>
                  </a:cubicBezTo>
                  <a:cubicBezTo>
                    <a:pt x="0" y="822"/>
                    <a:pt x="0" y="891"/>
                    <a:pt x="23" y="913"/>
                  </a:cubicBezTo>
                  <a:cubicBezTo>
                    <a:pt x="23" y="936"/>
                    <a:pt x="46" y="936"/>
                    <a:pt x="69" y="936"/>
                  </a:cubicBezTo>
                  <a:cubicBezTo>
                    <a:pt x="46" y="982"/>
                    <a:pt x="46" y="1005"/>
                    <a:pt x="46" y="1028"/>
                  </a:cubicBezTo>
                  <a:cubicBezTo>
                    <a:pt x="46" y="1050"/>
                    <a:pt x="69" y="1096"/>
                    <a:pt x="92" y="1119"/>
                  </a:cubicBezTo>
                  <a:lnTo>
                    <a:pt x="114" y="1119"/>
                  </a:lnTo>
                  <a:cubicBezTo>
                    <a:pt x="114" y="1142"/>
                    <a:pt x="114" y="1165"/>
                    <a:pt x="114" y="1165"/>
                  </a:cubicBezTo>
                  <a:cubicBezTo>
                    <a:pt x="137" y="1187"/>
                    <a:pt x="160" y="1233"/>
                    <a:pt x="183" y="1233"/>
                  </a:cubicBezTo>
                  <a:lnTo>
                    <a:pt x="343" y="1233"/>
                  </a:lnTo>
                  <a:cubicBezTo>
                    <a:pt x="366" y="1233"/>
                    <a:pt x="388" y="1210"/>
                    <a:pt x="411" y="1210"/>
                  </a:cubicBezTo>
                  <a:lnTo>
                    <a:pt x="503" y="1210"/>
                  </a:lnTo>
                  <a:cubicBezTo>
                    <a:pt x="571" y="1187"/>
                    <a:pt x="639" y="1187"/>
                    <a:pt x="685" y="1165"/>
                  </a:cubicBezTo>
                  <a:cubicBezTo>
                    <a:pt x="708" y="1165"/>
                    <a:pt x="731" y="1165"/>
                    <a:pt x="754" y="1142"/>
                  </a:cubicBezTo>
                  <a:lnTo>
                    <a:pt x="799" y="1142"/>
                  </a:lnTo>
                  <a:cubicBezTo>
                    <a:pt x="845" y="1119"/>
                    <a:pt x="845" y="1119"/>
                    <a:pt x="868" y="1096"/>
                  </a:cubicBezTo>
                  <a:cubicBezTo>
                    <a:pt x="891" y="1096"/>
                    <a:pt x="891" y="1073"/>
                    <a:pt x="913" y="1050"/>
                  </a:cubicBezTo>
                  <a:cubicBezTo>
                    <a:pt x="1005" y="1028"/>
                    <a:pt x="1119" y="959"/>
                    <a:pt x="1210" y="913"/>
                  </a:cubicBezTo>
                  <a:cubicBezTo>
                    <a:pt x="1370" y="845"/>
                    <a:pt x="1530" y="776"/>
                    <a:pt x="1667" y="685"/>
                  </a:cubicBezTo>
                  <a:cubicBezTo>
                    <a:pt x="1758" y="662"/>
                    <a:pt x="1826" y="617"/>
                    <a:pt x="1895" y="571"/>
                  </a:cubicBezTo>
                  <a:cubicBezTo>
                    <a:pt x="1941" y="548"/>
                    <a:pt x="1986" y="525"/>
                    <a:pt x="2009" y="503"/>
                  </a:cubicBezTo>
                  <a:cubicBezTo>
                    <a:pt x="2032" y="503"/>
                    <a:pt x="2055" y="480"/>
                    <a:pt x="2077" y="480"/>
                  </a:cubicBezTo>
                  <a:cubicBezTo>
                    <a:pt x="2123" y="434"/>
                    <a:pt x="2192" y="411"/>
                    <a:pt x="2260" y="388"/>
                  </a:cubicBezTo>
                  <a:cubicBezTo>
                    <a:pt x="2329" y="366"/>
                    <a:pt x="2397" y="343"/>
                    <a:pt x="2465" y="320"/>
                  </a:cubicBezTo>
                  <a:cubicBezTo>
                    <a:pt x="2511" y="297"/>
                    <a:pt x="2557" y="274"/>
                    <a:pt x="2580" y="252"/>
                  </a:cubicBezTo>
                  <a:cubicBezTo>
                    <a:pt x="2602" y="206"/>
                    <a:pt x="2602" y="160"/>
                    <a:pt x="2602" y="137"/>
                  </a:cubicBezTo>
                  <a:cubicBezTo>
                    <a:pt x="2580" y="92"/>
                    <a:pt x="2557" y="46"/>
                    <a:pt x="2534" y="23"/>
                  </a:cubicBezTo>
                  <a:cubicBezTo>
                    <a:pt x="2511" y="23"/>
                    <a:pt x="2465" y="0"/>
                    <a:pt x="24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15"/>
            <p:cNvSpPr/>
            <p:nvPr/>
          </p:nvSpPr>
          <p:spPr>
            <a:xfrm>
              <a:off x="573428" y="359405"/>
              <a:ext cx="309178" cy="243481"/>
            </a:xfrm>
            <a:custGeom>
              <a:avLst/>
              <a:gdLst/>
              <a:ahLst/>
              <a:cxnLst/>
              <a:rect l="l" t="t" r="r" b="b"/>
              <a:pathLst>
                <a:path w="6871" h="5411" extrusionOk="0">
                  <a:moveTo>
                    <a:pt x="811" y="1951"/>
                  </a:moveTo>
                  <a:cubicBezTo>
                    <a:pt x="807" y="1955"/>
                    <a:pt x="803" y="1959"/>
                    <a:pt x="799" y="1963"/>
                  </a:cubicBezTo>
                  <a:cubicBezTo>
                    <a:pt x="804" y="1958"/>
                    <a:pt x="808" y="1955"/>
                    <a:pt x="811" y="1951"/>
                  </a:cubicBezTo>
                  <a:close/>
                  <a:moveTo>
                    <a:pt x="1621" y="0"/>
                  </a:moveTo>
                  <a:cubicBezTo>
                    <a:pt x="1370" y="0"/>
                    <a:pt x="1119" y="46"/>
                    <a:pt x="890" y="160"/>
                  </a:cubicBezTo>
                  <a:cubicBezTo>
                    <a:pt x="822" y="183"/>
                    <a:pt x="753" y="206"/>
                    <a:pt x="685" y="252"/>
                  </a:cubicBezTo>
                  <a:cubicBezTo>
                    <a:pt x="616" y="297"/>
                    <a:pt x="525" y="343"/>
                    <a:pt x="457" y="411"/>
                  </a:cubicBezTo>
                  <a:cubicBezTo>
                    <a:pt x="411" y="457"/>
                    <a:pt x="388" y="503"/>
                    <a:pt x="343" y="548"/>
                  </a:cubicBezTo>
                  <a:cubicBezTo>
                    <a:pt x="320" y="571"/>
                    <a:pt x="297" y="594"/>
                    <a:pt x="297" y="594"/>
                  </a:cubicBezTo>
                  <a:cubicBezTo>
                    <a:pt x="274" y="617"/>
                    <a:pt x="251" y="617"/>
                    <a:pt x="228" y="640"/>
                  </a:cubicBezTo>
                  <a:cubicBezTo>
                    <a:pt x="206" y="662"/>
                    <a:pt x="183" y="662"/>
                    <a:pt x="160" y="685"/>
                  </a:cubicBezTo>
                  <a:cubicBezTo>
                    <a:pt x="137" y="708"/>
                    <a:pt x="114" y="708"/>
                    <a:pt x="91" y="731"/>
                  </a:cubicBezTo>
                  <a:cubicBezTo>
                    <a:pt x="91" y="754"/>
                    <a:pt x="69" y="754"/>
                    <a:pt x="69" y="777"/>
                  </a:cubicBezTo>
                  <a:cubicBezTo>
                    <a:pt x="46" y="777"/>
                    <a:pt x="46" y="799"/>
                    <a:pt x="46" y="799"/>
                  </a:cubicBezTo>
                  <a:cubicBezTo>
                    <a:pt x="0" y="845"/>
                    <a:pt x="0" y="913"/>
                    <a:pt x="0" y="959"/>
                  </a:cubicBezTo>
                  <a:cubicBezTo>
                    <a:pt x="23" y="982"/>
                    <a:pt x="23" y="1028"/>
                    <a:pt x="46" y="1050"/>
                  </a:cubicBezTo>
                  <a:cubicBezTo>
                    <a:pt x="69" y="1050"/>
                    <a:pt x="91" y="1073"/>
                    <a:pt x="114" y="1073"/>
                  </a:cubicBezTo>
                  <a:cubicBezTo>
                    <a:pt x="91" y="1142"/>
                    <a:pt x="114" y="1210"/>
                    <a:pt x="160" y="1256"/>
                  </a:cubicBezTo>
                  <a:cubicBezTo>
                    <a:pt x="183" y="1279"/>
                    <a:pt x="206" y="1279"/>
                    <a:pt x="251" y="1302"/>
                  </a:cubicBezTo>
                  <a:cubicBezTo>
                    <a:pt x="228" y="1302"/>
                    <a:pt x="206" y="1324"/>
                    <a:pt x="206" y="1324"/>
                  </a:cubicBezTo>
                  <a:cubicBezTo>
                    <a:pt x="137" y="1393"/>
                    <a:pt x="46" y="1484"/>
                    <a:pt x="91" y="1575"/>
                  </a:cubicBezTo>
                  <a:cubicBezTo>
                    <a:pt x="91" y="1644"/>
                    <a:pt x="137" y="1690"/>
                    <a:pt x="206" y="1712"/>
                  </a:cubicBezTo>
                  <a:cubicBezTo>
                    <a:pt x="228" y="1720"/>
                    <a:pt x="249" y="1723"/>
                    <a:pt x="268" y="1723"/>
                  </a:cubicBezTo>
                  <a:cubicBezTo>
                    <a:pt x="307" y="1723"/>
                    <a:pt x="343" y="1712"/>
                    <a:pt x="388" y="1712"/>
                  </a:cubicBezTo>
                  <a:cubicBezTo>
                    <a:pt x="343" y="1735"/>
                    <a:pt x="320" y="1781"/>
                    <a:pt x="297" y="1804"/>
                  </a:cubicBezTo>
                  <a:cubicBezTo>
                    <a:pt x="274" y="1826"/>
                    <a:pt x="251" y="1849"/>
                    <a:pt x="251" y="1849"/>
                  </a:cubicBezTo>
                  <a:cubicBezTo>
                    <a:pt x="251" y="1872"/>
                    <a:pt x="228" y="1872"/>
                    <a:pt x="228" y="1895"/>
                  </a:cubicBezTo>
                  <a:cubicBezTo>
                    <a:pt x="206" y="1918"/>
                    <a:pt x="183" y="1941"/>
                    <a:pt x="183" y="1986"/>
                  </a:cubicBezTo>
                  <a:cubicBezTo>
                    <a:pt x="183" y="2032"/>
                    <a:pt x="206" y="2055"/>
                    <a:pt x="228" y="2078"/>
                  </a:cubicBezTo>
                  <a:cubicBezTo>
                    <a:pt x="251" y="2100"/>
                    <a:pt x="274" y="2100"/>
                    <a:pt x="297" y="2123"/>
                  </a:cubicBezTo>
                  <a:cubicBezTo>
                    <a:pt x="251" y="2169"/>
                    <a:pt x="206" y="2215"/>
                    <a:pt x="183" y="2283"/>
                  </a:cubicBezTo>
                  <a:cubicBezTo>
                    <a:pt x="160" y="2306"/>
                    <a:pt x="160" y="2351"/>
                    <a:pt x="137" y="2374"/>
                  </a:cubicBezTo>
                  <a:cubicBezTo>
                    <a:pt x="114" y="2443"/>
                    <a:pt x="160" y="2511"/>
                    <a:pt x="206" y="2557"/>
                  </a:cubicBezTo>
                  <a:cubicBezTo>
                    <a:pt x="231" y="2570"/>
                    <a:pt x="257" y="2575"/>
                    <a:pt x="281" y="2575"/>
                  </a:cubicBezTo>
                  <a:cubicBezTo>
                    <a:pt x="344" y="2575"/>
                    <a:pt x="401" y="2538"/>
                    <a:pt x="434" y="2488"/>
                  </a:cubicBezTo>
                  <a:cubicBezTo>
                    <a:pt x="457" y="2443"/>
                    <a:pt x="479" y="2397"/>
                    <a:pt x="525" y="2374"/>
                  </a:cubicBezTo>
                  <a:cubicBezTo>
                    <a:pt x="616" y="2215"/>
                    <a:pt x="731" y="2078"/>
                    <a:pt x="822" y="1918"/>
                  </a:cubicBezTo>
                  <a:lnTo>
                    <a:pt x="822" y="1918"/>
                  </a:lnTo>
                  <a:cubicBezTo>
                    <a:pt x="822" y="1936"/>
                    <a:pt x="822" y="1940"/>
                    <a:pt x="811" y="1951"/>
                  </a:cubicBezTo>
                  <a:lnTo>
                    <a:pt x="811" y="1951"/>
                  </a:lnTo>
                  <a:cubicBezTo>
                    <a:pt x="873" y="1887"/>
                    <a:pt x="916" y="1822"/>
                    <a:pt x="959" y="1758"/>
                  </a:cubicBezTo>
                  <a:cubicBezTo>
                    <a:pt x="1027" y="1690"/>
                    <a:pt x="1073" y="1621"/>
                    <a:pt x="1141" y="1575"/>
                  </a:cubicBezTo>
                  <a:lnTo>
                    <a:pt x="1187" y="1575"/>
                  </a:lnTo>
                  <a:cubicBezTo>
                    <a:pt x="1187" y="1575"/>
                    <a:pt x="1210" y="1553"/>
                    <a:pt x="1210" y="1553"/>
                  </a:cubicBezTo>
                  <a:lnTo>
                    <a:pt x="1256" y="1553"/>
                  </a:lnTo>
                  <a:cubicBezTo>
                    <a:pt x="1301" y="1530"/>
                    <a:pt x="1324" y="1530"/>
                    <a:pt x="1370" y="1507"/>
                  </a:cubicBezTo>
                  <a:cubicBezTo>
                    <a:pt x="1393" y="1507"/>
                    <a:pt x="1415" y="1507"/>
                    <a:pt x="1461" y="1484"/>
                  </a:cubicBezTo>
                  <a:cubicBezTo>
                    <a:pt x="1484" y="1484"/>
                    <a:pt x="1529" y="1461"/>
                    <a:pt x="1552" y="1461"/>
                  </a:cubicBezTo>
                  <a:cubicBezTo>
                    <a:pt x="1666" y="1438"/>
                    <a:pt x="1781" y="1416"/>
                    <a:pt x="1872" y="1393"/>
                  </a:cubicBezTo>
                  <a:cubicBezTo>
                    <a:pt x="1963" y="1393"/>
                    <a:pt x="2032" y="1370"/>
                    <a:pt x="2100" y="1370"/>
                  </a:cubicBezTo>
                  <a:lnTo>
                    <a:pt x="2328" y="1370"/>
                  </a:lnTo>
                  <a:cubicBezTo>
                    <a:pt x="2397" y="1370"/>
                    <a:pt x="2488" y="1393"/>
                    <a:pt x="2557" y="1416"/>
                  </a:cubicBezTo>
                  <a:cubicBezTo>
                    <a:pt x="2625" y="1416"/>
                    <a:pt x="2694" y="1438"/>
                    <a:pt x="2762" y="1461"/>
                  </a:cubicBezTo>
                  <a:cubicBezTo>
                    <a:pt x="2853" y="1507"/>
                    <a:pt x="2945" y="1553"/>
                    <a:pt x="3013" y="1598"/>
                  </a:cubicBezTo>
                  <a:cubicBezTo>
                    <a:pt x="3104" y="1644"/>
                    <a:pt x="3196" y="1690"/>
                    <a:pt x="3287" y="1735"/>
                  </a:cubicBezTo>
                  <a:cubicBezTo>
                    <a:pt x="3310" y="1758"/>
                    <a:pt x="3333" y="1758"/>
                    <a:pt x="3355" y="1781"/>
                  </a:cubicBezTo>
                  <a:cubicBezTo>
                    <a:pt x="3447" y="1872"/>
                    <a:pt x="3538" y="1941"/>
                    <a:pt x="3629" y="2032"/>
                  </a:cubicBezTo>
                  <a:cubicBezTo>
                    <a:pt x="3744" y="2146"/>
                    <a:pt x="3858" y="2260"/>
                    <a:pt x="3995" y="2374"/>
                  </a:cubicBezTo>
                  <a:cubicBezTo>
                    <a:pt x="4063" y="2420"/>
                    <a:pt x="4109" y="2488"/>
                    <a:pt x="4177" y="2557"/>
                  </a:cubicBezTo>
                  <a:cubicBezTo>
                    <a:pt x="4246" y="2603"/>
                    <a:pt x="4291" y="2671"/>
                    <a:pt x="4360" y="2717"/>
                  </a:cubicBezTo>
                  <a:cubicBezTo>
                    <a:pt x="4394" y="2751"/>
                    <a:pt x="4434" y="2768"/>
                    <a:pt x="4471" y="2768"/>
                  </a:cubicBezTo>
                  <a:cubicBezTo>
                    <a:pt x="4508" y="2768"/>
                    <a:pt x="4542" y="2751"/>
                    <a:pt x="4565" y="2717"/>
                  </a:cubicBezTo>
                  <a:cubicBezTo>
                    <a:pt x="4611" y="2671"/>
                    <a:pt x="4634" y="2625"/>
                    <a:pt x="4611" y="2580"/>
                  </a:cubicBezTo>
                  <a:lnTo>
                    <a:pt x="4611" y="2580"/>
                  </a:lnTo>
                  <a:cubicBezTo>
                    <a:pt x="4611" y="2580"/>
                    <a:pt x="4634" y="2580"/>
                    <a:pt x="4634" y="2603"/>
                  </a:cubicBezTo>
                  <a:cubicBezTo>
                    <a:pt x="4679" y="2625"/>
                    <a:pt x="4725" y="2671"/>
                    <a:pt x="4771" y="2717"/>
                  </a:cubicBezTo>
                  <a:cubicBezTo>
                    <a:pt x="4793" y="2717"/>
                    <a:pt x="4793" y="2739"/>
                    <a:pt x="4816" y="2739"/>
                  </a:cubicBezTo>
                  <a:cubicBezTo>
                    <a:pt x="4862" y="2785"/>
                    <a:pt x="4885" y="2831"/>
                    <a:pt x="4930" y="2854"/>
                  </a:cubicBezTo>
                  <a:cubicBezTo>
                    <a:pt x="4976" y="2899"/>
                    <a:pt x="5022" y="2945"/>
                    <a:pt x="5067" y="2991"/>
                  </a:cubicBezTo>
                  <a:cubicBezTo>
                    <a:pt x="5090" y="3013"/>
                    <a:pt x="5113" y="3036"/>
                    <a:pt x="5136" y="3059"/>
                  </a:cubicBezTo>
                  <a:cubicBezTo>
                    <a:pt x="5182" y="3082"/>
                    <a:pt x="5227" y="3128"/>
                    <a:pt x="5296" y="3150"/>
                  </a:cubicBezTo>
                  <a:cubicBezTo>
                    <a:pt x="5308" y="3156"/>
                    <a:pt x="5320" y="3159"/>
                    <a:pt x="5332" y="3159"/>
                  </a:cubicBezTo>
                  <a:cubicBezTo>
                    <a:pt x="5366" y="3159"/>
                    <a:pt x="5399" y="3138"/>
                    <a:pt x="5433" y="3105"/>
                  </a:cubicBezTo>
                  <a:cubicBezTo>
                    <a:pt x="5478" y="3196"/>
                    <a:pt x="5547" y="3264"/>
                    <a:pt x="5592" y="3356"/>
                  </a:cubicBezTo>
                  <a:cubicBezTo>
                    <a:pt x="5684" y="3470"/>
                    <a:pt x="5775" y="3584"/>
                    <a:pt x="5866" y="3721"/>
                  </a:cubicBezTo>
                  <a:cubicBezTo>
                    <a:pt x="5935" y="3858"/>
                    <a:pt x="6003" y="3995"/>
                    <a:pt x="6095" y="4132"/>
                  </a:cubicBezTo>
                  <a:cubicBezTo>
                    <a:pt x="6209" y="4314"/>
                    <a:pt x="6323" y="4520"/>
                    <a:pt x="6414" y="4702"/>
                  </a:cubicBezTo>
                  <a:cubicBezTo>
                    <a:pt x="6437" y="4771"/>
                    <a:pt x="6460" y="4839"/>
                    <a:pt x="6505" y="4908"/>
                  </a:cubicBezTo>
                  <a:cubicBezTo>
                    <a:pt x="6528" y="4976"/>
                    <a:pt x="6551" y="5045"/>
                    <a:pt x="6597" y="5090"/>
                  </a:cubicBezTo>
                  <a:cubicBezTo>
                    <a:pt x="6619" y="5159"/>
                    <a:pt x="6642" y="5227"/>
                    <a:pt x="6665" y="5296"/>
                  </a:cubicBezTo>
                  <a:cubicBezTo>
                    <a:pt x="6665" y="5296"/>
                    <a:pt x="6665" y="5319"/>
                    <a:pt x="6665" y="5319"/>
                  </a:cubicBezTo>
                  <a:cubicBezTo>
                    <a:pt x="6665" y="5342"/>
                    <a:pt x="6665" y="5364"/>
                    <a:pt x="6688" y="5387"/>
                  </a:cubicBezTo>
                  <a:cubicBezTo>
                    <a:pt x="6711" y="5410"/>
                    <a:pt x="6734" y="5410"/>
                    <a:pt x="6756" y="5410"/>
                  </a:cubicBezTo>
                  <a:cubicBezTo>
                    <a:pt x="6825" y="5410"/>
                    <a:pt x="6871" y="5364"/>
                    <a:pt x="6871" y="5319"/>
                  </a:cubicBezTo>
                  <a:cubicBezTo>
                    <a:pt x="6848" y="5250"/>
                    <a:pt x="6848" y="5182"/>
                    <a:pt x="6825" y="5113"/>
                  </a:cubicBezTo>
                  <a:cubicBezTo>
                    <a:pt x="6802" y="5045"/>
                    <a:pt x="6779" y="4976"/>
                    <a:pt x="6734" y="4908"/>
                  </a:cubicBezTo>
                  <a:cubicBezTo>
                    <a:pt x="6711" y="4839"/>
                    <a:pt x="6688" y="4771"/>
                    <a:pt x="6665" y="4702"/>
                  </a:cubicBezTo>
                  <a:cubicBezTo>
                    <a:pt x="6642" y="4634"/>
                    <a:pt x="6619" y="4588"/>
                    <a:pt x="6597" y="4520"/>
                  </a:cubicBezTo>
                  <a:cubicBezTo>
                    <a:pt x="6528" y="4383"/>
                    <a:pt x="6483" y="4246"/>
                    <a:pt x="6414" y="4132"/>
                  </a:cubicBezTo>
                  <a:cubicBezTo>
                    <a:pt x="6353" y="4031"/>
                    <a:pt x="6311" y="3912"/>
                    <a:pt x="6254" y="3807"/>
                  </a:cubicBezTo>
                  <a:lnTo>
                    <a:pt x="6254" y="3807"/>
                  </a:lnTo>
                  <a:cubicBezTo>
                    <a:pt x="6254" y="3809"/>
                    <a:pt x="6254" y="3810"/>
                    <a:pt x="6254" y="3812"/>
                  </a:cubicBezTo>
                  <a:cubicBezTo>
                    <a:pt x="6253" y="3809"/>
                    <a:pt x="6253" y="3805"/>
                    <a:pt x="6252" y="3802"/>
                  </a:cubicBezTo>
                  <a:lnTo>
                    <a:pt x="6252" y="3802"/>
                  </a:lnTo>
                  <a:cubicBezTo>
                    <a:pt x="6252" y="3804"/>
                    <a:pt x="6253" y="3805"/>
                    <a:pt x="6254" y="3807"/>
                  </a:cubicBezTo>
                  <a:lnTo>
                    <a:pt x="6254" y="3807"/>
                  </a:lnTo>
                  <a:cubicBezTo>
                    <a:pt x="6254" y="3794"/>
                    <a:pt x="6253" y="3790"/>
                    <a:pt x="6245" y="3781"/>
                  </a:cubicBezTo>
                  <a:lnTo>
                    <a:pt x="6245" y="3781"/>
                  </a:lnTo>
                  <a:cubicBezTo>
                    <a:pt x="6248" y="3788"/>
                    <a:pt x="6250" y="3795"/>
                    <a:pt x="6252" y="3802"/>
                  </a:cubicBezTo>
                  <a:lnTo>
                    <a:pt x="6252" y="3802"/>
                  </a:lnTo>
                  <a:cubicBezTo>
                    <a:pt x="6245" y="3790"/>
                    <a:pt x="6238" y="3778"/>
                    <a:pt x="6231" y="3767"/>
                  </a:cubicBezTo>
                  <a:lnTo>
                    <a:pt x="6231" y="3767"/>
                  </a:lnTo>
                  <a:cubicBezTo>
                    <a:pt x="6238" y="3773"/>
                    <a:pt x="6242" y="3777"/>
                    <a:pt x="6245" y="3781"/>
                  </a:cubicBezTo>
                  <a:lnTo>
                    <a:pt x="6245" y="3781"/>
                  </a:lnTo>
                  <a:cubicBezTo>
                    <a:pt x="6221" y="3705"/>
                    <a:pt x="6180" y="3644"/>
                    <a:pt x="6140" y="3584"/>
                  </a:cubicBezTo>
                  <a:cubicBezTo>
                    <a:pt x="6095" y="3516"/>
                    <a:pt x="6072" y="3447"/>
                    <a:pt x="6026" y="3379"/>
                  </a:cubicBezTo>
                  <a:cubicBezTo>
                    <a:pt x="5935" y="3242"/>
                    <a:pt x="5843" y="3128"/>
                    <a:pt x="5752" y="2991"/>
                  </a:cubicBezTo>
                  <a:cubicBezTo>
                    <a:pt x="5706" y="2922"/>
                    <a:pt x="5661" y="2831"/>
                    <a:pt x="5615" y="2762"/>
                  </a:cubicBezTo>
                  <a:cubicBezTo>
                    <a:pt x="5570" y="2694"/>
                    <a:pt x="5524" y="2625"/>
                    <a:pt x="5455" y="2557"/>
                  </a:cubicBezTo>
                  <a:cubicBezTo>
                    <a:pt x="5433" y="2488"/>
                    <a:pt x="5387" y="2443"/>
                    <a:pt x="5341" y="2374"/>
                  </a:cubicBezTo>
                  <a:cubicBezTo>
                    <a:pt x="5273" y="2306"/>
                    <a:pt x="5227" y="2237"/>
                    <a:pt x="5159" y="2169"/>
                  </a:cubicBezTo>
                  <a:cubicBezTo>
                    <a:pt x="5136" y="2146"/>
                    <a:pt x="5090" y="2100"/>
                    <a:pt x="5067" y="2078"/>
                  </a:cubicBezTo>
                  <a:cubicBezTo>
                    <a:pt x="5022" y="2009"/>
                    <a:pt x="4976" y="1963"/>
                    <a:pt x="4930" y="1895"/>
                  </a:cubicBezTo>
                  <a:cubicBezTo>
                    <a:pt x="4862" y="1826"/>
                    <a:pt x="4793" y="1758"/>
                    <a:pt x="4725" y="1690"/>
                  </a:cubicBezTo>
                  <a:cubicBezTo>
                    <a:pt x="4611" y="1575"/>
                    <a:pt x="4497" y="1461"/>
                    <a:pt x="4383" y="1347"/>
                  </a:cubicBezTo>
                  <a:cubicBezTo>
                    <a:pt x="4337" y="1302"/>
                    <a:pt x="4268" y="1233"/>
                    <a:pt x="4223" y="1187"/>
                  </a:cubicBezTo>
                  <a:cubicBezTo>
                    <a:pt x="4154" y="1142"/>
                    <a:pt x="4109" y="1073"/>
                    <a:pt x="4040" y="1028"/>
                  </a:cubicBezTo>
                  <a:cubicBezTo>
                    <a:pt x="3903" y="913"/>
                    <a:pt x="3766" y="799"/>
                    <a:pt x="3607" y="708"/>
                  </a:cubicBezTo>
                  <a:cubicBezTo>
                    <a:pt x="3538" y="662"/>
                    <a:pt x="3470" y="640"/>
                    <a:pt x="3401" y="594"/>
                  </a:cubicBezTo>
                  <a:cubicBezTo>
                    <a:pt x="3333" y="548"/>
                    <a:pt x="3264" y="503"/>
                    <a:pt x="3196" y="480"/>
                  </a:cubicBezTo>
                  <a:cubicBezTo>
                    <a:pt x="3104" y="434"/>
                    <a:pt x="3036" y="411"/>
                    <a:pt x="2967" y="366"/>
                  </a:cubicBezTo>
                  <a:cubicBezTo>
                    <a:pt x="2876" y="320"/>
                    <a:pt x="2808" y="297"/>
                    <a:pt x="2716" y="274"/>
                  </a:cubicBezTo>
                  <a:cubicBezTo>
                    <a:pt x="2648" y="229"/>
                    <a:pt x="2557" y="206"/>
                    <a:pt x="2488" y="183"/>
                  </a:cubicBezTo>
                  <a:cubicBezTo>
                    <a:pt x="2397" y="137"/>
                    <a:pt x="2306" y="115"/>
                    <a:pt x="2214" y="92"/>
                  </a:cubicBezTo>
                  <a:cubicBezTo>
                    <a:pt x="2123" y="46"/>
                    <a:pt x="2054" y="23"/>
                    <a:pt x="1963" y="23"/>
                  </a:cubicBezTo>
                  <a:cubicBezTo>
                    <a:pt x="1872" y="0"/>
                    <a:pt x="1758" y="0"/>
                    <a:pt x="16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15"/>
            <p:cNvSpPr/>
            <p:nvPr/>
          </p:nvSpPr>
          <p:spPr>
            <a:xfrm>
              <a:off x="612441" y="467266"/>
              <a:ext cx="185930" cy="139717"/>
            </a:xfrm>
            <a:custGeom>
              <a:avLst/>
              <a:gdLst/>
              <a:ahLst/>
              <a:cxnLst/>
              <a:rect l="l" t="t" r="r" b="b"/>
              <a:pathLst>
                <a:path w="4132" h="3105" extrusionOk="0">
                  <a:moveTo>
                    <a:pt x="3904" y="0"/>
                  </a:moveTo>
                  <a:cubicBezTo>
                    <a:pt x="3881" y="0"/>
                    <a:pt x="3858" y="0"/>
                    <a:pt x="3835" y="23"/>
                  </a:cubicBezTo>
                  <a:cubicBezTo>
                    <a:pt x="3812" y="23"/>
                    <a:pt x="3790" y="46"/>
                    <a:pt x="3767" y="46"/>
                  </a:cubicBezTo>
                  <a:cubicBezTo>
                    <a:pt x="3767" y="69"/>
                    <a:pt x="3744" y="91"/>
                    <a:pt x="3721" y="91"/>
                  </a:cubicBezTo>
                  <a:cubicBezTo>
                    <a:pt x="3698" y="91"/>
                    <a:pt x="3698" y="91"/>
                    <a:pt x="3675" y="114"/>
                  </a:cubicBezTo>
                  <a:cubicBezTo>
                    <a:pt x="3607" y="137"/>
                    <a:pt x="3561" y="183"/>
                    <a:pt x="3516" y="228"/>
                  </a:cubicBezTo>
                  <a:cubicBezTo>
                    <a:pt x="3493" y="274"/>
                    <a:pt x="3447" y="297"/>
                    <a:pt x="3424" y="320"/>
                  </a:cubicBezTo>
                  <a:cubicBezTo>
                    <a:pt x="3356" y="388"/>
                    <a:pt x="3310" y="457"/>
                    <a:pt x="3242" y="525"/>
                  </a:cubicBezTo>
                  <a:cubicBezTo>
                    <a:pt x="3196" y="571"/>
                    <a:pt x="3150" y="639"/>
                    <a:pt x="3082" y="685"/>
                  </a:cubicBezTo>
                  <a:cubicBezTo>
                    <a:pt x="3059" y="731"/>
                    <a:pt x="3036" y="753"/>
                    <a:pt x="3013" y="776"/>
                  </a:cubicBezTo>
                  <a:cubicBezTo>
                    <a:pt x="2991" y="799"/>
                    <a:pt x="2968" y="822"/>
                    <a:pt x="2945" y="845"/>
                  </a:cubicBezTo>
                  <a:cubicBezTo>
                    <a:pt x="2922" y="867"/>
                    <a:pt x="2922" y="890"/>
                    <a:pt x="2922" y="890"/>
                  </a:cubicBezTo>
                  <a:lnTo>
                    <a:pt x="2854" y="936"/>
                  </a:lnTo>
                  <a:cubicBezTo>
                    <a:pt x="2785" y="982"/>
                    <a:pt x="2717" y="1027"/>
                    <a:pt x="2671" y="1073"/>
                  </a:cubicBezTo>
                  <a:cubicBezTo>
                    <a:pt x="2534" y="1164"/>
                    <a:pt x="2397" y="1256"/>
                    <a:pt x="2283" y="1347"/>
                  </a:cubicBezTo>
                  <a:cubicBezTo>
                    <a:pt x="2169" y="1438"/>
                    <a:pt x="2055" y="1507"/>
                    <a:pt x="1918" y="1598"/>
                  </a:cubicBezTo>
                  <a:cubicBezTo>
                    <a:pt x="1872" y="1644"/>
                    <a:pt x="1804" y="1689"/>
                    <a:pt x="1735" y="1735"/>
                  </a:cubicBezTo>
                  <a:cubicBezTo>
                    <a:pt x="1712" y="1758"/>
                    <a:pt x="1690" y="1780"/>
                    <a:pt x="1667" y="1780"/>
                  </a:cubicBezTo>
                  <a:cubicBezTo>
                    <a:pt x="1621" y="1826"/>
                    <a:pt x="1575" y="1849"/>
                    <a:pt x="1553" y="1872"/>
                  </a:cubicBezTo>
                  <a:cubicBezTo>
                    <a:pt x="1461" y="1917"/>
                    <a:pt x="1370" y="1940"/>
                    <a:pt x="1279" y="1986"/>
                  </a:cubicBezTo>
                  <a:cubicBezTo>
                    <a:pt x="1187" y="2032"/>
                    <a:pt x="1073" y="2077"/>
                    <a:pt x="959" y="2123"/>
                  </a:cubicBezTo>
                  <a:cubicBezTo>
                    <a:pt x="822" y="2191"/>
                    <a:pt x="708" y="2237"/>
                    <a:pt x="571" y="2305"/>
                  </a:cubicBezTo>
                  <a:cubicBezTo>
                    <a:pt x="526" y="2328"/>
                    <a:pt x="457" y="2374"/>
                    <a:pt x="411" y="2397"/>
                  </a:cubicBezTo>
                  <a:lnTo>
                    <a:pt x="389" y="2397"/>
                  </a:lnTo>
                  <a:cubicBezTo>
                    <a:pt x="389" y="2420"/>
                    <a:pt x="389" y="2420"/>
                    <a:pt x="366" y="2420"/>
                  </a:cubicBezTo>
                  <a:cubicBezTo>
                    <a:pt x="343" y="2420"/>
                    <a:pt x="320" y="2442"/>
                    <a:pt x="297" y="2442"/>
                  </a:cubicBezTo>
                  <a:cubicBezTo>
                    <a:pt x="274" y="2465"/>
                    <a:pt x="252" y="2465"/>
                    <a:pt x="229" y="2465"/>
                  </a:cubicBezTo>
                  <a:cubicBezTo>
                    <a:pt x="183" y="2488"/>
                    <a:pt x="160" y="2511"/>
                    <a:pt x="137" y="2557"/>
                  </a:cubicBezTo>
                  <a:cubicBezTo>
                    <a:pt x="115" y="2602"/>
                    <a:pt x="115" y="2671"/>
                    <a:pt x="137" y="2716"/>
                  </a:cubicBezTo>
                  <a:cubicBezTo>
                    <a:pt x="137" y="2739"/>
                    <a:pt x="160" y="2739"/>
                    <a:pt x="160" y="2762"/>
                  </a:cubicBezTo>
                  <a:cubicBezTo>
                    <a:pt x="137" y="2762"/>
                    <a:pt x="115" y="2785"/>
                    <a:pt x="92" y="2808"/>
                  </a:cubicBezTo>
                  <a:cubicBezTo>
                    <a:pt x="69" y="2830"/>
                    <a:pt x="46" y="2853"/>
                    <a:pt x="46" y="2876"/>
                  </a:cubicBezTo>
                  <a:cubicBezTo>
                    <a:pt x="1" y="2922"/>
                    <a:pt x="1" y="2990"/>
                    <a:pt x="46" y="3036"/>
                  </a:cubicBezTo>
                  <a:cubicBezTo>
                    <a:pt x="69" y="3082"/>
                    <a:pt x="115" y="3104"/>
                    <a:pt x="183" y="3104"/>
                  </a:cubicBezTo>
                  <a:lnTo>
                    <a:pt x="252" y="3104"/>
                  </a:lnTo>
                  <a:cubicBezTo>
                    <a:pt x="274" y="3082"/>
                    <a:pt x="274" y="3082"/>
                    <a:pt x="297" y="3082"/>
                  </a:cubicBezTo>
                  <a:lnTo>
                    <a:pt x="320" y="3082"/>
                  </a:lnTo>
                  <a:cubicBezTo>
                    <a:pt x="366" y="3082"/>
                    <a:pt x="411" y="3082"/>
                    <a:pt x="457" y="3059"/>
                  </a:cubicBezTo>
                  <a:cubicBezTo>
                    <a:pt x="480" y="3036"/>
                    <a:pt x="526" y="3013"/>
                    <a:pt x="571" y="2990"/>
                  </a:cubicBezTo>
                  <a:cubicBezTo>
                    <a:pt x="662" y="2945"/>
                    <a:pt x="777" y="2922"/>
                    <a:pt x="868" y="2876"/>
                  </a:cubicBezTo>
                  <a:cubicBezTo>
                    <a:pt x="982" y="2830"/>
                    <a:pt x="1073" y="2808"/>
                    <a:pt x="1187" y="2762"/>
                  </a:cubicBezTo>
                  <a:cubicBezTo>
                    <a:pt x="1233" y="2739"/>
                    <a:pt x="1302" y="2716"/>
                    <a:pt x="1347" y="2693"/>
                  </a:cubicBezTo>
                  <a:cubicBezTo>
                    <a:pt x="1370" y="2671"/>
                    <a:pt x="1416" y="2671"/>
                    <a:pt x="1439" y="2648"/>
                  </a:cubicBezTo>
                  <a:cubicBezTo>
                    <a:pt x="1461" y="2648"/>
                    <a:pt x="1484" y="2625"/>
                    <a:pt x="1484" y="2625"/>
                  </a:cubicBezTo>
                  <a:lnTo>
                    <a:pt x="1530" y="2625"/>
                  </a:lnTo>
                  <a:cubicBezTo>
                    <a:pt x="1553" y="2625"/>
                    <a:pt x="1575" y="2602"/>
                    <a:pt x="1598" y="2579"/>
                  </a:cubicBezTo>
                  <a:cubicBezTo>
                    <a:pt x="1621" y="2579"/>
                    <a:pt x="1644" y="2579"/>
                    <a:pt x="1667" y="2557"/>
                  </a:cubicBezTo>
                  <a:cubicBezTo>
                    <a:pt x="1690" y="2534"/>
                    <a:pt x="1735" y="2534"/>
                    <a:pt x="1758" y="2511"/>
                  </a:cubicBezTo>
                  <a:cubicBezTo>
                    <a:pt x="1849" y="2465"/>
                    <a:pt x="1918" y="2420"/>
                    <a:pt x="1986" y="2374"/>
                  </a:cubicBezTo>
                  <a:cubicBezTo>
                    <a:pt x="2123" y="2305"/>
                    <a:pt x="2260" y="2214"/>
                    <a:pt x="2397" y="2123"/>
                  </a:cubicBezTo>
                  <a:cubicBezTo>
                    <a:pt x="2557" y="2032"/>
                    <a:pt x="2694" y="1940"/>
                    <a:pt x="2831" y="1849"/>
                  </a:cubicBezTo>
                  <a:cubicBezTo>
                    <a:pt x="2899" y="1803"/>
                    <a:pt x="2968" y="1758"/>
                    <a:pt x="3036" y="1712"/>
                  </a:cubicBezTo>
                  <a:cubicBezTo>
                    <a:pt x="3082" y="1689"/>
                    <a:pt x="3128" y="1666"/>
                    <a:pt x="3150" y="1644"/>
                  </a:cubicBezTo>
                  <a:cubicBezTo>
                    <a:pt x="3173" y="1644"/>
                    <a:pt x="3173" y="1621"/>
                    <a:pt x="3173" y="1621"/>
                  </a:cubicBezTo>
                  <a:lnTo>
                    <a:pt x="3196" y="1621"/>
                  </a:lnTo>
                  <a:cubicBezTo>
                    <a:pt x="3219" y="1598"/>
                    <a:pt x="3242" y="1598"/>
                    <a:pt x="3287" y="1575"/>
                  </a:cubicBezTo>
                  <a:cubicBezTo>
                    <a:pt x="3333" y="1552"/>
                    <a:pt x="3356" y="1461"/>
                    <a:pt x="3333" y="1415"/>
                  </a:cubicBezTo>
                  <a:cubicBezTo>
                    <a:pt x="3333" y="1392"/>
                    <a:pt x="3333" y="1392"/>
                    <a:pt x="3333" y="1392"/>
                  </a:cubicBezTo>
                  <a:lnTo>
                    <a:pt x="3379" y="1392"/>
                  </a:lnTo>
                  <a:cubicBezTo>
                    <a:pt x="3401" y="1370"/>
                    <a:pt x="3424" y="1370"/>
                    <a:pt x="3447" y="1347"/>
                  </a:cubicBezTo>
                  <a:cubicBezTo>
                    <a:pt x="3447" y="1324"/>
                    <a:pt x="3470" y="1324"/>
                    <a:pt x="3470" y="1301"/>
                  </a:cubicBezTo>
                  <a:cubicBezTo>
                    <a:pt x="3516" y="1278"/>
                    <a:pt x="3538" y="1256"/>
                    <a:pt x="3561" y="1233"/>
                  </a:cubicBezTo>
                  <a:cubicBezTo>
                    <a:pt x="3630" y="1164"/>
                    <a:pt x="3675" y="1119"/>
                    <a:pt x="3744" y="1050"/>
                  </a:cubicBezTo>
                  <a:cubicBezTo>
                    <a:pt x="3744" y="1050"/>
                    <a:pt x="3767" y="1027"/>
                    <a:pt x="3790" y="1004"/>
                  </a:cubicBezTo>
                  <a:cubicBezTo>
                    <a:pt x="3835" y="959"/>
                    <a:pt x="3881" y="936"/>
                    <a:pt x="3904" y="890"/>
                  </a:cubicBezTo>
                  <a:cubicBezTo>
                    <a:pt x="3949" y="867"/>
                    <a:pt x="3995" y="822"/>
                    <a:pt x="4018" y="776"/>
                  </a:cubicBezTo>
                  <a:cubicBezTo>
                    <a:pt x="4018" y="753"/>
                    <a:pt x="4018" y="753"/>
                    <a:pt x="4018" y="731"/>
                  </a:cubicBezTo>
                  <a:cubicBezTo>
                    <a:pt x="4041" y="708"/>
                    <a:pt x="4063" y="685"/>
                    <a:pt x="4086" y="685"/>
                  </a:cubicBezTo>
                  <a:cubicBezTo>
                    <a:pt x="4086" y="662"/>
                    <a:pt x="4109" y="616"/>
                    <a:pt x="4132" y="594"/>
                  </a:cubicBezTo>
                  <a:cubicBezTo>
                    <a:pt x="4132" y="571"/>
                    <a:pt x="4132" y="548"/>
                    <a:pt x="4132" y="502"/>
                  </a:cubicBezTo>
                  <a:cubicBezTo>
                    <a:pt x="4132" y="479"/>
                    <a:pt x="4132" y="434"/>
                    <a:pt x="4109" y="411"/>
                  </a:cubicBezTo>
                  <a:cubicBezTo>
                    <a:pt x="4132" y="388"/>
                    <a:pt x="4132" y="388"/>
                    <a:pt x="4132" y="365"/>
                  </a:cubicBezTo>
                  <a:cubicBezTo>
                    <a:pt x="4132" y="320"/>
                    <a:pt x="4132" y="251"/>
                    <a:pt x="4086" y="228"/>
                  </a:cubicBezTo>
                  <a:cubicBezTo>
                    <a:pt x="4063" y="206"/>
                    <a:pt x="4041" y="206"/>
                    <a:pt x="4018" y="183"/>
                  </a:cubicBezTo>
                  <a:lnTo>
                    <a:pt x="4041" y="183"/>
                  </a:lnTo>
                  <a:cubicBezTo>
                    <a:pt x="4063" y="137"/>
                    <a:pt x="4041" y="91"/>
                    <a:pt x="4018" y="46"/>
                  </a:cubicBezTo>
                  <a:cubicBezTo>
                    <a:pt x="4018" y="23"/>
                    <a:pt x="3972" y="0"/>
                    <a:pt x="39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15"/>
            <p:cNvSpPr/>
            <p:nvPr/>
          </p:nvSpPr>
          <p:spPr>
            <a:xfrm>
              <a:off x="785996" y="479595"/>
              <a:ext cx="94540" cy="136612"/>
            </a:xfrm>
            <a:custGeom>
              <a:avLst/>
              <a:gdLst/>
              <a:ahLst/>
              <a:cxnLst/>
              <a:rect l="l" t="t" r="r" b="b"/>
              <a:pathLst>
                <a:path w="2101" h="3036" extrusionOk="0">
                  <a:moveTo>
                    <a:pt x="343" y="0"/>
                  </a:moveTo>
                  <a:cubicBezTo>
                    <a:pt x="321" y="0"/>
                    <a:pt x="275" y="23"/>
                    <a:pt x="252" y="46"/>
                  </a:cubicBezTo>
                  <a:cubicBezTo>
                    <a:pt x="229" y="68"/>
                    <a:pt x="206" y="91"/>
                    <a:pt x="206" y="137"/>
                  </a:cubicBezTo>
                  <a:cubicBezTo>
                    <a:pt x="206" y="160"/>
                    <a:pt x="206" y="160"/>
                    <a:pt x="206" y="183"/>
                  </a:cubicBezTo>
                  <a:cubicBezTo>
                    <a:pt x="193" y="176"/>
                    <a:pt x="178" y="173"/>
                    <a:pt x="162" y="173"/>
                  </a:cubicBezTo>
                  <a:cubicBezTo>
                    <a:pt x="125" y="173"/>
                    <a:pt x="86" y="189"/>
                    <a:pt x="69" y="205"/>
                  </a:cubicBezTo>
                  <a:cubicBezTo>
                    <a:pt x="24" y="251"/>
                    <a:pt x="1" y="274"/>
                    <a:pt x="1" y="320"/>
                  </a:cubicBezTo>
                  <a:cubicBezTo>
                    <a:pt x="1" y="365"/>
                    <a:pt x="1" y="388"/>
                    <a:pt x="24" y="411"/>
                  </a:cubicBezTo>
                  <a:cubicBezTo>
                    <a:pt x="24" y="457"/>
                    <a:pt x="69" y="479"/>
                    <a:pt x="92" y="525"/>
                  </a:cubicBezTo>
                  <a:cubicBezTo>
                    <a:pt x="115" y="548"/>
                    <a:pt x="138" y="571"/>
                    <a:pt x="138" y="616"/>
                  </a:cubicBezTo>
                  <a:cubicBezTo>
                    <a:pt x="184" y="662"/>
                    <a:pt x="229" y="730"/>
                    <a:pt x="275" y="799"/>
                  </a:cubicBezTo>
                  <a:cubicBezTo>
                    <a:pt x="366" y="936"/>
                    <a:pt x="435" y="1096"/>
                    <a:pt x="526" y="1233"/>
                  </a:cubicBezTo>
                  <a:cubicBezTo>
                    <a:pt x="594" y="1392"/>
                    <a:pt x="663" y="1575"/>
                    <a:pt x="731" y="1735"/>
                  </a:cubicBezTo>
                  <a:cubicBezTo>
                    <a:pt x="800" y="1895"/>
                    <a:pt x="868" y="2054"/>
                    <a:pt x="914" y="2237"/>
                  </a:cubicBezTo>
                  <a:cubicBezTo>
                    <a:pt x="982" y="2397"/>
                    <a:pt x="1028" y="2579"/>
                    <a:pt x="1097" y="2762"/>
                  </a:cubicBezTo>
                  <a:cubicBezTo>
                    <a:pt x="1119" y="2808"/>
                    <a:pt x="1142" y="2853"/>
                    <a:pt x="1165" y="2899"/>
                  </a:cubicBezTo>
                  <a:cubicBezTo>
                    <a:pt x="1188" y="2967"/>
                    <a:pt x="1234" y="3013"/>
                    <a:pt x="1302" y="3013"/>
                  </a:cubicBezTo>
                  <a:cubicBezTo>
                    <a:pt x="1325" y="3036"/>
                    <a:pt x="1371" y="3036"/>
                    <a:pt x="1393" y="3036"/>
                  </a:cubicBezTo>
                  <a:cubicBezTo>
                    <a:pt x="1462" y="3036"/>
                    <a:pt x="1507" y="3013"/>
                    <a:pt x="1553" y="2967"/>
                  </a:cubicBezTo>
                  <a:cubicBezTo>
                    <a:pt x="1599" y="2944"/>
                    <a:pt x="1622" y="2922"/>
                    <a:pt x="1667" y="2899"/>
                  </a:cubicBezTo>
                  <a:lnTo>
                    <a:pt x="1667" y="2899"/>
                  </a:lnTo>
                  <a:cubicBezTo>
                    <a:pt x="1644" y="2922"/>
                    <a:pt x="1644" y="2922"/>
                    <a:pt x="1644" y="2922"/>
                  </a:cubicBezTo>
                  <a:cubicBezTo>
                    <a:pt x="1667" y="2922"/>
                    <a:pt x="1667" y="2899"/>
                    <a:pt x="1690" y="2876"/>
                  </a:cubicBezTo>
                  <a:cubicBezTo>
                    <a:pt x="1736" y="2876"/>
                    <a:pt x="1781" y="2876"/>
                    <a:pt x="1827" y="2853"/>
                  </a:cubicBezTo>
                  <a:cubicBezTo>
                    <a:pt x="1873" y="2830"/>
                    <a:pt x="1918" y="2785"/>
                    <a:pt x="1941" y="2739"/>
                  </a:cubicBezTo>
                  <a:cubicBezTo>
                    <a:pt x="1964" y="2739"/>
                    <a:pt x="1987" y="2716"/>
                    <a:pt x="2010" y="2716"/>
                  </a:cubicBezTo>
                  <a:lnTo>
                    <a:pt x="1987" y="2716"/>
                  </a:lnTo>
                  <a:cubicBezTo>
                    <a:pt x="2032" y="2716"/>
                    <a:pt x="2055" y="2693"/>
                    <a:pt x="2078" y="2671"/>
                  </a:cubicBezTo>
                  <a:cubicBezTo>
                    <a:pt x="2078" y="2648"/>
                    <a:pt x="2101" y="2625"/>
                    <a:pt x="2078" y="2602"/>
                  </a:cubicBezTo>
                  <a:cubicBezTo>
                    <a:pt x="2078" y="2556"/>
                    <a:pt x="2055" y="2534"/>
                    <a:pt x="2032" y="2511"/>
                  </a:cubicBezTo>
                  <a:lnTo>
                    <a:pt x="1987" y="2511"/>
                  </a:lnTo>
                  <a:cubicBezTo>
                    <a:pt x="1987" y="2488"/>
                    <a:pt x="1987" y="2488"/>
                    <a:pt x="1987" y="2465"/>
                  </a:cubicBezTo>
                  <a:cubicBezTo>
                    <a:pt x="2010" y="2419"/>
                    <a:pt x="1987" y="2374"/>
                    <a:pt x="1987" y="2328"/>
                  </a:cubicBezTo>
                  <a:cubicBezTo>
                    <a:pt x="1964" y="2260"/>
                    <a:pt x="1918" y="2214"/>
                    <a:pt x="1895" y="2168"/>
                  </a:cubicBezTo>
                  <a:cubicBezTo>
                    <a:pt x="1850" y="2100"/>
                    <a:pt x="1827" y="2031"/>
                    <a:pt x="1804" y="1963"/>
                  </a:cubicBezTo>
                  <a:cubicBezTo>
                    <a:pt x="1759" y="1872"/>
                    <a:pt x="1713" y="1803"/>
                    <a:pt x="1690" y="1735"/>
                  </a:cubicBezTo>
                  <a:cubicBezTo>
                    <a:pt x="1622" y="1643"/>
                    <a:pt x="1576" y="1552"/>
                    <a:pt x="1530" y="1461"/>
                  </a:cubicBezTo>
                  <a:cubicBezTo>
                    <a:pt x="1416" y="1301"/>
                    <a:pt x="1302" y="1141"/>
                    <a:pt x="1188" y="982"/>
                  </a:cubicBezTo>
                  <a:cubicBezTo>
                    <a:pt x="1165" y="913"/>
                    <a:pt x="1119" y="845"/>
                    <a:pt x="1074" y="776"/>
                  </a:cubicBezTo>
                  <a:cubicBezTo>
                    <a:pt x="1051" y="753"/>
                    <a:pt x="1028" y="730"/>
                    <a:pt x="1005" y="708"/>
                  </a:cubicBezTo>
                  <a:cubicBezTo>
                    <a:pt x="982" y="662"/>
                    <a:pt x="937" y="616"/>
                    <a:pt x="891" y="571"/>
                  </a:cubicBezTo>
                  <a:cubicBezTo>
                    <a:pt x="868" y="548"/>
                    <a:pt x="823" y="548"/>
                    <a:pt x="800" y="548"/>
                  </a:cubicBezTo>
                  <a:cubicBezTo>
                    <a:pt x="754" y="479"/>
                    <a:pt x="709" y="434"/>
                    <a:pt x="663" y="365"/>
                  </a:cubicBezTo>
                  <a:cubicBezTo>
                    <a:pt x="640" y="342"/>
                    <a:pt x="617" y="320"/>
                    <a:pt x="617" y="297"/>
                  </a:cubicBezTo>
                  <a:cubicBezTo>
                    <a:pt x="572" y="205"/>
                    <a:pt x="526" y="137"/>
                    <a:pt x="458" y="68"/>
                  </a:cubicBezTo>
                  <a:cubicBezTo>
                    <a:pt x="435" y="23"/>
                    <a:pt x="389" y="0"/>
                    <a:pt x="3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15"/>
            <p:cNvSpPr/>
            <p:nvPr/>
          </p:nvSpPr>
          <p:spPr>
            <a:xfrm>
              <a:off x="608346" y="362465"/>
              <a:ext cx="273225" cy="246541"/>
            </a:xfrm>
            <a:custGeom>
              <a:avLst/>
              <a:gdLst/>
              <a:ahLst/>
              <a:cxnLst/>
              <a:rect l="l" t="t" r="r" b="b"/>
              <a:pathLst>
                <a:path w="6072" h="5479" extrusionOk="0">
                  <a:moveTo>
                    <a:pt x="3972" y="2786"/>
                  </a:moveTo>
                  <a:cubicBezTo>
                    <a:pt x="3972" y="2799"/>
                    <a:pt x="3980" y="2805"/>
                    <a:pt x="3986" y="2807"/>
                  </a:cubicBezTo>
                  <a:lnTo>
                    <a:pt x="3986" y="2807"/>
                  </a:lnTo>
                  <a:cubicBezTo>
                    <a:pt x="3981" y="2800"/>
                    <a:pt x="3977" y="2793"/>
                    <a:pt x="3972" y="2786"/>
                  </a:cubicBezTo>
                  <a:close/>
                  <a:moveTo>
                    <a:pt x="183" y="1"/>
                  </a:moveTo>
                  <a:cubicBezTo>
                    <a:pt x="137" y="24"/>
                    <a:pt x="92" y="47"/>
                    <a:pt x="46" y="47"/>
                  </a:cubicBezTo>
                  <a:cubicBezTo>
                    <a:pt x="23" y="69"/>
                    <a:pt x="0" y="92"/>
                    <a:pt x="0" y="138"/>
                  </a:cubicBezTo>
                  <a:cubicBezTo>
                    <a:pt x="23" y="161"/>
                    <a:pt x="46" y="184"/>
                    <a:pt x="92" y="184"/>
                  </a:cubicBezTo>
                  <a:cubicBezTo>
                    <a:pt x="137" y="161"/>
                    <a:pt x="160" y="138"/>
                    <a:pt x="206" y="138"/>
                  </a:cubicBezTo>
                  <a:lnTo>
                    <a:pt x="388" y="138"/>
                  </a:lnTo>
                  <a:cubicBezTo>
                    <a:pt x="457" y="161"/>
                    <a:pt x="502" y="161"/>
                    <a:pt x="548" y="161"/>
                  </a:cubicBezTo>
                  <a:cubicBezTo>
                    <a:pt x="594" y="184"/>
                    <a:pt x="639" y="184"/>
                    <a:pt x="685" y="206"/>
                  </a:cubicBezTo>
                  <a:cubicBezTo>
                    <a:pt x="776" y="229"/>
                    <a:pt x="868" y="275"/>
                    <a:pt x="959" y="298"/>
                  </a:cubicBezTo>
                  <a:cubicBezTo>
                    <a:pt x="1073" y="343"/>
                    <a:pt x="1164" y="389"/>
                    <a:pt x="1256" y="435"/>
                  </a:cubicBezTo>
                  <a:cubicBezTo>
                    <a:pt x="1347" y="480"/>
                    <a:pt x="1438" y="526"/>
                    <a:pt x="1530" y="572"/>
                  </a:cubicBezTo>
                  <a:cubicBezTo>
                    <a:pt x="1621" y="617"/>
                    <a:pt x="1712" y="686"/>
                    <a:pt x="1781" y="731"/>
                  </a:cubicBezTo>
                  <a:cubicBezTo>
                    <a:pt x="1872" y="800"/>
                    <a:pt x="1940" y="845"/>
                    <a:pt x="2032" y="914"/>
                  </a:cubicBezTo>
                  <a:cubicBezTo>
                    <a:pt x="2100" y="960"/>
                    <a:pt x="2169" y="1005"/>
                    <a:pt x="2237" y="1051"/>
                  </a:cubicBezTo>
                  <a:cubicBezTo>
                    <a:pt x="2237" y="1074"/>
                    <a:pt x="2237" y="1074"/>
                    <a:pt x="2260" y="1074"/>
                  </a:cubicBezTo>
                  <a:lnTo>
                    <a:pt x="2237" y="1074"/>
                  </a:lnTo>
                  <a:cubicBezTo>
                    <a:pt x="2283" y="1097"/>
                    <a:pt x="2328" y="1119"/>
                    <a:pt x="2351" y="1165"/>
                  </a:cubicBezTo>
                  <a:cubicBezTo>
                    <a:pt x="2374" y="1165"/>
                    <a:pt x="2374" y="1165"/>
                    <a:pt x="2397" y="1188"/>
                  </a:cubicBezTo>
                  <a:cubicBezTo>
                    <a:pt x="2374" y="1165"/>
                    <a:pt x="2374" y="1165"/>
                    <a:pt x="2374" y="1165"/>
                  </a:cubicBezTo>
                  <a:lnTo>
                    <a:pt x="2374" y="1165"/>
                  </a:lnTo>
                  <a:cubicBezTo>
                    <a:pt x="2488" y="1256"/>
                    <a:pt x="2602" y="1348"/>
                    <a:pt x="2716" y="1439"/>
                  </a:cubicBezTo>
                  <a:cubicBezTo>
                    <a:pt x="2853" y="1553"/>
                    <a:pt x="2968" y="1667"/>
                    <a:pt x="3082" y="1781"/>
                  </a:cubicBezTo>
                  <a:cubicBezTo>
                    <a:pt x="3310" y="1987"/>
                    <a:pt x="3492" y="2238"/>
                    <a:pt x="3698" y="2466"/>
                  </a:cubicBezTo>
                  <a:cubicBezTo>
                    <a:pt x="3789" y="2580"/>
                    <a:pt x="3903" y="2694"/>
                    <a:pt x="3995" y="2808"/>
                  </a:cubicBezTo>
                  <a:cubicBezTo>
                    <a:pt x="3995" y="2808"/>
                    <a:pt x="3991" y="2808"/>
                    <a:pt x="3986" y="2807"/>
                  </a:cubicBezTo>
                  <a:lnTo>
                    <a:pt x="3986" y="2807"/>
                  </a:lnTo>
                  <a:cubicBezTo>
                    <a:pt x="4075" y="2935"/>
                    <a:pt x="4182" y="3044"/>
                    <a:pt x="4269" y="3174"/>
                  </a:cubicBezTo>
                  <a:cubicBezTo>
                    <a:pt x="4360" y="3311"/>
                    <a:pt x="4474" y="3448"/>
                    <a:pt x="4565" y="3607"/>
                  </a:cubicBezTo>
                  <a:cubicBezTo>
                    <a:pt x="4657" y="3744"/>
                    <a:pt x="4725" y="3881"/>
                    <a:pt x="4816" y="4041"/>
                  </a:cubicBezTo>
                  <a:cubicBezTo>
                    <a:pt x="4908" y="4178"/>
                    <a:pt x="4976" y="4315"/>
                    <a:pt x="5067" y="4452"/>
                  </a:cubicBezTo>
                  <a:cubicBezTo>
                    <a:pt x="5136" y="4589"/>
                    <a:pt x="5204" y="4726"/>
                    <a:pt x="5273" y="4840"/>
                  </a:cubicBezTo>
                  <a:cubicBezTo>
                    <a:pt x="5341" y="4954"/>
                    <a:pt x="5410" y="5091"/>
                    <a:pt x="5455" y="5205"/>
                  </a:cubicBezTo>
                  <a:cubicBezTo>
                    <a:pt x="5478" y="5251"/>
                    <a:pt x="5501" y="5274"/>
                    <a:pt x="5501" y="5319"/>
                  </a:cubicBezTo>
                  <a:cubicBezTo>
                    <a:pt x="5501" y="5365"/>
                    <a:pt x="5524" y="5411"/>
                    <a:pt x="5570" y="5433"/>
                  </a:cubicBezTo>
                  <a:cubicBezTo>
                    <a:pt x="5570" y="5433"/>
                    <a:pt x="5592" y="5456"/>
                    <a:pt x="5592" y="5456"/>
                  </a:cubicBezTo>
                  <a:cubicBezTo>
                    <a:pt x="5638" y="5479"/>
                    <a:pt x="5638" y="5479"/>
                    <a:pt x="5684" y="5479"/>
                  </a:cubicBezTo>
                  <a:cubicBezTo>
                    <a:pt x="5707" y="5479"/>
                    <a:pt x="5729" y="5479"/>
                    <a:pt x="5752" y="5456"/>
                  </a:cubicBezTo>
                  <a:cubicBezTo>
                    <a:pt x="5821" y="5433"/>
                    <a:pt x="5866" y="5433"/>
                    <a:pt x="5912" y="5411"/>
                  </a:cubicBezTo>
                  <a:cubicBezTo>
                    <a:pt x="5958" y="5388"/>
                    <a:pt x="5980" y="5388"/>
                    <a:pt x="6003" y="5342"/>
                  </a:cubicBezTo>
                  <a:cubicBezTo>
                    <a:pt x="6049" y="5296"/>
                    <a:pt x="6072" y="5228"/>
                    <a:pt x="6049" y="5159"/>
                  </a:cubicBezTo>
                  <a:cubicBezTo>
                    <a:pt x="6026" y="5091"/>
                    <a:pt x="6003" y="5045"/>
                    <a:pt x="5980" y="4977"/>
                  </a:cubicBezTo>
                  <a:cubicBezTo>
                    <a:pt x="5912" y="4840"/>
                    <a:pt x="5843" y="4726"/>
                    <a:pt x="5775" y="4589"/>
                  </a:cubicBezTo>
                  <a:cubicBezTo>
                    <a:pt x="5752" y="4543"/>
                    <a:pt x="5729" y="4498"/>
                    <a:pt x="5707" y="4475"/>
                  </a:cubicBezTo>
                  <a:cubicBezTo>
                    <a:pt x="5661" y="4383"/>
                    <a:pt x="5638" y="4315"/>
                    <a:pt x="5592" y="4224"/>
                  </a:cubicBezTo>
                  <a:cubicBezTo>
                    <a:pt x="5547" y="4155"/>
                    <a:pt x="5501" y="4064"/>
                    <a:pt x="5455" y="3973"/>
                  </a:cubicBezTo>
                  <a:cubicBezTo>
                    <a:pt x="5364" y="3836"/>
                    <a:pt x="5273" y="3676"/>
                    <a:pt x="5204" y="3539"/>
                  </a:cubicBezTo>
                  <a:cubicBezTo>
                    <a:pt x="5113" y="3379"/>
                    <a:pt x="5022" y="3219"/>
                    <a:pt x="4930" y="3082"/>
                  </a:cubicBezTo>
                  <a:cubicBezTo>
                    <a:pt x="4816" y="2900"/>
                    <a:pt x="4702" y="2717"/>
                    <a:pt x="4565" y="2557"/>
                  </a:cubicBezTo>
                  <a:cubicBezTo>
                    <a:pt x="4451" y="2398"/>
                    <a:pt x="4314" y="2238"/>
                    <a:pt x="4200" y="2055"/>
                  </a:cubicBezTo>
                  <a:cubicBezTo>
                    <a:pt x="4132" y="1987"/>
                    <a:pt x="4063" y="1918"/>
                    <a:pt x="4017" y="1827"/>
                  </a:cubicBezTo>
                  <a:cubicBezTo>
                    <a:pt x="3949" y="1781"/>
                    <a:pt x="3903" y="1713"/>
                    <a:pt x="3835" y="1667"/>
                  </a:cubicBezTo>
                  <a:cubicBezTo>
                    <a:pt x="3766" y="1599"/>
                    <a:pt x="3698" y="1530"/>
                    <a:pt x="3607" y="1462"/>
                  </a:cubicBezTo>
                  <a:cubicBezTo>
                    <a:pt x="3538" y="1393"/>
                    <a:pt x="3447" y="1348"/>
                    <a:pt x="3378" y="1279"/>
                  </a:cubicBezTo>
                  <a:cubicBezTo>
                    <a:pt x="3333" y="1256"/>
                    <a:pt x="3287" y="1211"/>
                    <a:pt x="3241" y="1165"/>
                  </a:cubicBezTo>
                  <a:cubicBezTo>
                    <a:pt x="3207" y="1142"/>
                    <a:pt x="3167" y="1131"/>
                    <a:pt x="3130" y="1131"/>
                  </a:cubicBezTo>
                  <a:cubicBezTo>
                    <a:pt x="3093" y="1131"/>
                    <a:pt x="3059" y="1142"/>
                    <a:pt x="3036" y="1165"/>
                  </a:cubicBezTo>
                  <a:cubicBezTo>
                    <a:pt x="2990" y="1211"/>
                    <a:pt x="2990" y="1234"/>
                    <a:pt x="2990" y="1279"/>
                  </a:cubicBezTo>
                  <a:cubicBezTo>
                    <a:pt x="2945" y="1234"/>
                    <a:pt x="2899" y="1188"/>
                    <a:pt x="2853" y="1165"/>
                  </a:cubicBezTo>
                  <a:cubicBezTo>
                    <a:pt x="2785" y="1119"/>
                    <a:pt x="2739" y="1074"/>
                    <a:pt x="2671" y="1028"/>
                  </a:cubicBezTo>
                  <a:cubicBezTo>
                    <a:pt x="2579" y="937"/>
                    <a:pt x="2465" y="868"/>
                    <a:pt x="2351" y="777"/>
                  </a:cubicBezTo>
                  <a:cubicBezTo>
                    <a:pt x="2351" y="777"/>
                    <a:pt x="2351" y="777"/>
                    <a:pt x="2351" y="800"/>
                  </a:cubicBezTo>
                  <a:cubicBezTo>
                    <a:pt x="2283" y="731"/>
                    <a:pt x="2214" y="686"/>
                    <a:pt x="2146" y="640"/>
                  </a:cubicBezTo>
                  <a:cubicBezTo>
                    <a:pt x="2100" y="594"/>
                    <a:pt x="2032" y="572"/>
                    <a:pt x="1963" y="526"/>
                  </a:cubicBezTo>
                  <a:cubicBezTo>
                    <a:pt x="1826" y="435"/>
                    <a:pt x="1689" y="366"/>
                    <a:pt x="1552" y="298"/>
                  </a:cubicBezTo>
                  <a:cubicBezTo>
                    <a:pt x="1484" y="275"/>
                    <a:pt x="1393" y="252"/>
                    <a:pt x="1324" y="206"/>
                  </a:cubicBezTo>
                  <a:cubicBezTo>
                    <a:pt x="1256" y="184"/>
                    <a:pt x="1164" y="138"/>
                    <a:pt x="1096" y="115"/>
                  </a:cubicBezTo>
                  <a:cubicBezTo>
                    <a:pt x="1050" y="115"/>
                    <a:pt x="1027" y="92"/>
                    <a:pt x="982" y="92"/>
                  </a:cubicBezTo>
                  <a:cubicBezTo>
                    <a:pt x="936" y="69"/>
                    <a:pt x="890" y="69"/>
                    <a:pt x="868" y="69"/>
                  </a:cubicBezTo>
                  <a:cubicBezTo>
                    <a:pt x="799" y="47"/>
                    <a:pt x="731" y="24"/>
                    <a:pt x="662" y="24"/>
                  </a:cubicBezTo>
                  <a:cubicBezTo>
                    <a:pt x="548" y="1"/>
                    <a:pt x="457" y="1"/>
                    <a:pt x="3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15"/>
            <p:cNvSpPr/>
            <p:nvPr/>
          </p:nvSpPr>
          <p:spPr>
            <a:xfrm>
              <a:off x="644299" y="361475"/>
              <a:ext cx="154071" cy="103764"/>
            </a:xfrm>
            <a:custGeom>
              <a:avLst/>
              <a:gdLst/>
              <a:ahLst/>
              <a:cxnLst/>
              <a:rect l="l" t="t" r="r" b="b"/>
              <a:pathLst>
                <a:path w="3424" h="2306" extrusionOk="0">
                  <a:moveTo>
                    <a:pt x="1096" y="525"/>
                  </a:moveTo>
                  <a:cubicBezTo>
                    <a:pt x="1096" y="525"/>
                    <a:pt x="1119" y="548"/>
                    <a:pt x="1119" y="548"/>
                  </a:cubicBezTo>
                  <a:cubicBezTo>
                    <a:pt x="1119" y="548"/>
                    <a:pt x="1096" y="548"/>
                    <a:pt x="1096" y="525"/>
                  </a:cubicBezTo>
                  <a:close/>
                  <a:moveTo>
                    <a:pt x="46" y="0"/>
                  </a:moveTo>
                  <a:cubicBezTo>
                    <a:pt x="23" y="23"/>
                    <a:pt x="0" y="69"/>
                    <a:pt x="23" y="114"/>
                  </a:cubicBezTo>
                  <a:cubicBezTo>
                    <a:pt x="23" y="160"/>
                    <a:pt x="69" y="183"/>
                    <a:pt x="114" y="183"/>
                  </a:cubicBezTo>
                  <a:cubicBezTo>
                    <a:pt x="137" y="183"/>
                    <a:pt x="183" y="206"/>
                    <a:pt x="206" y="206"/>
                  </a:cubicBezTo>
                  <a:cubicBezTo>
                    <a:pt x="297" y="228"/>
                    <a:pt x="365" y="251"/>
                    <a:pt x="457" y="274"/>
                  </a:cubicBezTo>
                  <a:cubicBezTo>
                    <a:pt x="479" y="274"/>
                    <a:pt x="525" y="297"/>
                    <a:pt x="548" y="320"/>
                  </a:cubicBezTo>
                  <a:cubicBezTo>
                    <a:pt x="616" y="342"/>
                    <a:pt x="685" y="365"/>
                    <a:pt x="731" y="388"/>
                  </a:cubicBezTo>
                  <a:cubicBezTo>
                    <a:pt x="845" y="457"/>
                    <a:pt x="982" y="525"/>
                    <a:pt x="1073" y="594"/>
                  </a:cubicBezTo>
                  <a:cubicBezTo>
                    <a:pt x="1187" y="662"/>
                    <a:pt x="1301" y="731"/>
                    <a:pt x="1415" y="822"/>
                  </a:cubicBezTo>
                  <a:cubicBezTo>
                    <a:pt x="1529" y="890"/>
                    <a:pt x="1621" y="959"/>
                    <a:pt x="1735" y="1027"/>
                  </a:cubicBezTo>
                  <a:cubicBezTo>
                    <a:pt x="1735" y="1027"/>
                    <a:pt x="1735" y="1027"/>
                    <a:pt x="1735" y="1027"/>
                  </a:cubicBezTo>
                  <a:lnTo>
                    <a:pt x="1735" y="1027"/>
                  </a:lnTo>
                  <a:lnTo>
                    <a:pt x="1758" y="1050"/>
                  </a:lnTo>
                  <a:cubicBezTo>
                    <a:pt x="1758" y="1045"/>
                    <a:pt x="1757" y="1041"/>
                    <a:pt x="1755" y="1038"/>
                  </a:cubicBezTo>
                  <a:lnTo>
                    <a:pt x="1755" y="1038"/>
                  </a:lnTo>
                  <a:cubicBezTo>
                    <a:pt x="1788" y="1058"/>
                    <a:pt x="1810" y="1080"/>
                    <a:pt x="1849" y="1119"/>
                  </a:cubicBezTo>
                  <a:cubicBezTo>
                    <a:pt x="1872" y="1141"/>
                    <a:pt x="1895" y="1164"/>
                    <a:pt x="1940" y="1210"/>
                  </a:cubicBezTo>
                  <a:cubicBezTo>
                    <a:pt x="1986" y="1233"/>
                    <a:pt x="2009" y="1278"/>
                    <a:pt x="2054" y="1324"/>
                  </a:cubicBezTo>
                  <a:cubicBezTo>
                    <a:pt x="2100" y="1347"/>
                    <a:pt x="2123" y="1392"/>
                    <a:pt x="2169" y="1415"/>
                  </a:cubicBezTo>
                  <a:cubicBezTo>
                    <a:pt x="2191" y="1438"/>
                    <a:pt x="2214" y="1461"/>
                    <a:pt x="2237" y="1461"/>
                  </a:cubicBezTo>
                  <a:cubicBezTo>
                    <a:pt x="2260" y="1484"/>
                    <a:pt x="2283" y="1507"/>
                    <a:pt x="2305" y="1529"/>
                  </a:cubicBezTo>
                  <a:cubicBezTo>
                    <a:pt x="2328" y="1552"/>
                    <a:pt x="2328" y="1552"/>
                    <a:pt x="2351" y="1552"/>
                  </a:cubicBezTo>
                  <a:cubicBezTo>
                    <a:pt x="2374" y="1575"/>
                    <a:pt x="2374" y="1575"/>
                    <a:pt x="2397" y="1575"/>
                  </a:cubicBezTo>
                  <a:cubicBezTo>
                    <a:pt x="2410" y="1582"/>
                    <a:pt x="2424" y="1585"/>
                    <a:pt x="2436" y="1585"/>
                  </a:cubicBezTo>
                  <a:cubicBezTo>
                    <a:pt x="2467" y="1585"/>
                    <a:pt x="2495" y="1568"/>
                    <a:pt x="2511" y="1552"/>
                  </a:cubicBezTo>
                  <a:cubicBezTo>
                    <a:pt x="2557" y="1575"/>
                    <a:pt x="2579" y="1598"/>
                    <a:pt x="2602" y="1621"/>
                  </a:cubicBezTo>
                  <a:cubicBezTo>
                    <a:pt x="2625" y="1644"/>
                    <a:pt x="2625" y="1666"/>
                    <a:pt x="2648" y="1666"/>
                  </a:cubicBezTo>
                  <a:cubicBezTo>
                    <a:pt x="2648" y="1666"/>
                    <a:pt x="2648" y="1689"/>
                    <a:pt x="2671" y="1689"/>
                  </a:cubicBezTo>
                  <a:cubicBezTo>
                    <a:pt x="2671" y="1689"/>
                    <a:pt x="2693" y="1712"/>
                    <a:pt x="2693" y="1712"/>
                  </a:cubicBezTo>
                  <a:cubicBezTo>
                    <a:pt x="2716" y="1712"/>
                    <a:pt x="2739" y="1735"/>
                    <a:pt x="2739" y="1735"/>
                  </a:cubicBezTo>
                  <a:lnTo>
                    <a:pt x="2808" y="1735"/>
                  </a:lnTo>
                  <a:cubicBezTo>
                    <a:pt x="2830" y="1780"/>
                    <a:pt x="2853" y="1803"/>
                    <a:pt x="2899" y="1849"/>
                  </a:cubicBezTo>
                  <a:cubicBezTo>
                    <a:pt x="2990" y="1986"/>
                    <a:pt x="3082" y="2123"/>
                    <a:pt x="3173" y="2237"/>
                  </a:cubicBezTo>
                  <a:cubicBezTo>
                    <a:pt x="3196" y="2283"/>
                    <a:pt x="3218" y="2283"/>
                    <a:pt x="3264" y="2305"/>
                  </a:cubicBezTo>
                  <a:cubicBezTo>
                    <a:pt x="3287" y="2305"/>
                    <a:pt x="3333" y="2305"/>
                    <a:pt x="3355" y="2283"/>
                  </a:cubicBezTo>
                  <a:cubicBezTo>
                    <a:pt x="3401" y="2260"/>
                    <a:pt x="3424" y="2169"/>
                    <a:pt x="3401" y="2123"/>
                  </a:cubicBezTo>
                  <a:cubicBezTo>
                    <a:pt x="3355" y="2054"/>
                    <a:pt x="3333" y="2009"/>
                    <a:pt x="3310" y="1963"/>
                  </a:cubicBezTo>
                  <a:cubicBezTo>
                    <a:pt x="3287" y="1917"/>
                    <a:pt x="3264" y="1895"/>
                    <a:pt x="3218" y="1849"/>
                  </a:cubicBezTo>
                  <a:cubicBezTo>
                    <a:pt x="3173" y="1758"/>
                    <a:pt x="3104" y="1689"/>
                    <a:pt x="3036" y="1621"/>
                  </a:cubicBezTo>
                  <a:cubicBezTo>
                    <a:pt x="2922" y="1461"/>
                    <a:pt x="2808" y="1324"/>
                    <a:pt x="2671" y="1210"/>
                  </a:cubicBezTo>
                  <a:cubicBezTo>
                    <a:pt x="2602" y="1141"/>
                    <a:pt x="2534" y="1073"/>
                    <a:pt x="2465" y="1004"/>
                  </a:cubicBezTo>
                  <a:cubicBezTo>
                    <a:pt x="2442" y="982"/>
                    <a:pt x="2397" y="959"/>
                    <a:pt x="2374" y="936"/>
                  </a:cubicBezTo>
                  <a:cubicBezTo>
                    <a:pt x="2351" y="913"/>
                    <a:pt x="2328" y="913"/>
                    <a:pt x="2305" y="890"/>
                  </a:cubicBezTo>
                  <a:cubicBezTo>
                    <a:pt x="2283" y="867"/>
                    <a:pt x="2260" y="867"/>
                    <a:pt x="2237" y="845"/>
                  </a:cubicBezTo>
                  <a:cubicBezTo>
                    <a:pt x="2123" y="776"/>
                    <a:pt x="2009" y="685"/>
                    <a:pt x="1872" y="639"/>
                  </a:cubicBezTo>
                  <a:cubicBezTo>
                    <a:pt x="1826" y="594"/>
                    <a:pt x="1758" y="548"/>
                    <a:pt x="1712" y="525"/>
                  </a:cubicBezTo>
                  <a:cubicBezTo>
                    <a:pt x="1644" y="479"/>
                    <a:pt x="1575" y="457"/>
                    <a:pt x="1507" y="411"/>
                  </a:cubicBezTo>
                  <a:cubicBezTo>
                    <a:pt x="1461" y="388"/>
                    <a:pt x="1438" y="388"/>
                    <a:pt x="1392" y="365"/>
                  </a:cubicBezTo>
                  <a:cubicBezTo>
                    <a:pt x="1347" y="365"/>
                    <a:pt x="1301" y="342"/>
                    <a:pt x="1255" y="342"/>
                  </a:cubicBezTo>
                  <a:cubicBezTo>
                    <a:pt x="1233" y="342"/>
                    <a:pt x="1210" y="342"/>
                    <a:pt x="1210" y="365"/>
                  </a:cubicBezTo>
                  <a:cubicBezTo>
                    <a:pt x="1187" y="342"/>
                    <a:pt x="1164" y="342"/>
                    <a:pt x="1164" y="342"/>
                  </a:cubicBezTo>
                  <a:cubicBezTo>
                    <a:pt x="1119" y="320"/>
                    <a:pt x="1096" y="297"/>
                    <a:pt x="1050" y="297"/>
                  </a:cubicBezTo>
                  <a:cubicBezTo>
                    <a:pt x="1050" y="274"/>
                    <a:pt x="1027" y="251"/>
                    <a:pt x="1027" y="251"/>
                  </a:cubicBezTo>
                  <a:cubicBezTo>
                    <a:pt x="982" y="228"/>
                    <a:pt x="936" y="228"/>
                    <a:pt x="890" y="206"/>
                  </a:cubicBezTo>
                  <a:cubicBezTo>
                    <a:pt x="867" y="206"/>
                    <a:pt x="822" y="206"/>
                    <a:pt x="799" y="183"/>
                  </a:cubicBezTo>
                  <a:lnTo>
                    <a:pt x="776" y="183"/>
                  </a:lnTo>
                  <a:cubicBezTo>
                    <a:pt x="731" y="160"/>
                    <a:pt x="685" y="160"/>
                    <a:pt x="639" y="137"/>
                  </a:cubicBezTo>
                  <a:cubicBezTo>
                    <a:pt x="571" y="114"/>
                    <a:pt x="525" y="91"/>
                    <a:pt x="457" y="69"/>
                  </a:cubicBezTo>
                  <a:cubicBezTo>
                    <a:pt x="388" y="69"/>
                    <a:pt x="320" y="23"/>
                    <a:pt x="251" y="23"/>
                  </a:cubicBezTo>
                  <a:cubicBezTo>
                    <a:pt x="228" y="23"/>
                    <a:pt x="206" y="0"/>
                    <a:pt x="1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15"/>
            <p:cNvSpPr/>
            <p:nvPr/>
          </p:nvSpPr>
          <p:spPr>
            <a:xfrm>
              <a:off x="766512" y="425147"/>
              <a:ext cx="77081" cy="105474"/>
            </a:xfrm>
            <a:custGeom>
              <a:avLst/>
              <a:gdLst/>
              <a:ahLst/>
              <a:cxnLst/>
              <a:rect l="l" t="t" r="r" b="b"/>
              <a:pathLst>
                <a:path w="1713" h="2344" extrusionOk="0">
                  <a:moveTo>
                    <a:pt x="46" y="0"/>
                  </a:moveTo>
                  <a:cubicBezTo>
                    <a:pt x="0" y="23"/>
                    <a:pt x="0" y="46"/>
                    <a:pt x="0" y="69"/>
                  </a:cubicBezTo>
                  <a:cubicBezTo>
                    <a:pt x="0" y="92"/>
                    <a:pt x="23" y="114"/>
                    <a:pt x="46" y="137"/>
                  </a:cubicBezTo>
                  <a:cubicBezTo>
                    <a:pt x="46" y="137"/>
                    <a:pt x="69" y="160"/>
                    <a:pt x="69" y="160"/>
                  </a:cubicBezTo>
                  <a:cubicBezTo>
                    <a:pt x="92" y="183"/>
                    <a:pt x="114" y="206"/>
                    <a:pt x="160" y="251"/>
                  </a:cubicBezTo>
                  <a:cubicBezTo>
                    <a:pt x="183" y="274"/>
                    <a:pt x="206" y="297"/>
                    <a:pt x="229" y="320"/>
                  </a:cubicBezTo>
                  <a:cubicBezTo>
                    <a:pt x="229" y="343"/>
                    <a:pt x="251" y="343"/>
                    <a:pt x="251" y="365"/>
                  </a:cubicBezTo>
                  <a:lnTo>
                    <a:pt x="274" y="365"/>
                  </a:lnTo>
                  <a:cubicBezTo>
                    <a:pt x="274" y="388"/>
                    <a:pt x="297" y="388"/>
                    <a:pt x="297" y="388"/>
                  </a:cubicBezTo>
                  <a:cubicBezTo>
                    <a:pt x="343" y="457"/>
                    <a:pt x="411" y="525"/>
                    <a:pt x="457" y="571"/>
                  </a:cubicBezTo>
                  <a:cubicBezTo>
                    <a:pt x="502" y="639"/>
                    <a:pt x="548" y="685"/>
                    <a:pt x="594" y="731"/>
                  </a:cubicBezTo>
                  <a:cubicBezTo>
                    <a:pt x="639" y="776"/>
                    <a:pt x="685" y="845"/>
                    <a:pt x="708" y="890"/>
                  </a:cubicBezTo>
                  <a:cubicBezTo>
                    <a:pt x="754" y="936"/>
                    <a:pt x="799" y="1005"/>
                    <a:pt x="845" y="1073"/>
                  </a:cubicBezTo>
                  <a:cubicBezTo>
                    <a:pt x="891" y="1142"/>
                    <a:pt x="936" y="1210"/>
                    <a:pt x="982" y="1278"/>
                  </a:cubicBezTo>
                  <a:cubicBezTo>
                    <a:pt x="1027" y="1347"/>
                    <a:pt x="1073" y="1415"/>
                    <a:pt x="1119" y="1484"/>
                  </a:cubicBezTo>
                  <a:cubicBezTo>
                    <a:pt x="1279" y="1758"/>
                    <a:pt x="1438" y="2032"/>
                    <a:pt x="1575" y="2306"/>
                  </a:cubicBezTo>
                  <a:cubicBezTo>
                    <a:pt x="1589" y="2332"/>
                    <a:pt x="1610" y="2343"/>
                    <a:pt x="1634" y="2343"/>
                  </a:cubicBezTo>
                  <a:cubicBezTo>
                    <a:pt x="1652" y="2343"/>
                    <a:pt x="1670" y="2338"/>
                    <a:pt x="1689" y="2328"/>
                  </a:cubicBezTo>
                  <a:cubicBezTo>
                    <a:pt x="1689" y="2328"/>
                    <a:pt x="1712" y="2306"/>
                    <a:pt x="1712" y="2306"/>
                  </a:cubicBezTo>
                  <a:cubicBezTo>
                    <a:pt x="1712" y="2283"/>
                    <a:pt x="1712" y="2260"/>
                    <a:pt x="1712" y="2237"/>
                  </a:cubicBezTo>
                  <a:cubicBezTo>
                    <a:pt x="1667" y="2146"/>
                    <a:pt x="1621" y="2055"/>
                    <a:pt x="1575" y="1963"/>
                  </a:cubicBezTo>
                  <a:cubicBezTo>
                    <a:pt x="1575" y="1963"/>
                    <a:pt x="1598" y="1940"/>
                    <a:pt x="1598" y="1918"/>
                  </a:cubicBezTo>
                  <a:cubicBezTo>
                    <a:pt x="1598" y="1895"/>
                    <a:pt x="1598" y="1895"/>
                    <a:pt x="1598" y="1895"/>
                  </a:cubicBezTo>
                  <a:cubicBezTo>
                    <a:pt x="1598" y="1872"/>
                    <a:pt x="1598" y="1872"/>
                    <a:pt x="1575" y="1849"/>
                  </a:cubicBezTo>
                  <a:cubicBezTo>
                    <a:pt x="1575" y="1849"/>
                    <a:pt x="1575" y="1826"/>
                    <a:pt x="1552" y="1803"/>
                  </a:cubicBezTo>
                  <a:cubicBezTo>
                    <a:pt x="1552" y="1758"/>
                    <a:pt x="1530" y="1712"/>
                    <a:pt x="1507" y="1667"/>
                  </a:cubicBezTo>
                  <a:cubicBezTo>
                    <a:pt x="1484" y="1644"/>
                    <a:pt x="1461" y="1598"/>
                    <a:pt x="1438" y="1552"/>
                  </a:cubicBezTo>
                  <a:cubicBezTo>
                    <a:pt x="1415" y="1507"/>
                    <a:pt x="1393" y="1484"/>
                    <a:pt x="1370" y="1438"/>
                  </a:cubicBezTo>
                  <a:cubicBezTo>
                    <a:pt x="1324" y="1393"/>
                    <a:pt x="1301" y="1347"/>
                    <a:pt x="1279" y="1301"/>
                  </a:cubicBezTo>
                  <a:cubicBezTo>
                    <a:pt x="1233" y="1256"/>
                    <a:pt x="1210" y="1233"/>
                    <a:pt x="1187" y="1187"/>
                  </a:cubicBezTo>
                  <a:cubicBezTo>
                    <a:pt x="1164" y="1164"/>
                    <a:pt x="1142" y="1119"/>
                    <a:pt x="1096" y="1073"/>
                  </a:cubicBezTo>
                  <a:cubicBezTo>
                    <a:pt x="1050" y="1005"/>
                    <a:pt x="982" y="936"/>
                    <a:pt x="936" y="868"/>
                  </a:cubicBezTo>
                  <a:cubicBezTo>
                    <a:pt x="868" y="776"/>
                    <a:pt x="799" y="708"/>
                    <a:pt x="731" y="639"/>
                  </a:cubicBezTo>
                  <a:cubicBezTo>
                    <a:pt x="685" y="548"/>
                    <a:pt x="617" y="480"/>
                    <a:pt x="548" y="411"/>
                  </a:cubicBezTo>
                  <a:cubicBezTo>
                    <a:pt x="502" y="365"/>
                    <a:pt x="434" y="297"/>
                    <a:pt x="388" y="251"/>
                  </a:cubicBezTo>
                  <a:cubicBezTo>
                    <a:pt x="320" y="183"/>
                    <a:pt x="251" y="114"/>
                    <a:pt x="183" y="69"/>
                  </a:cubicBezTo>
                  <a:cubicBezTo>
                    <a:pt x="160" y="46"/>
                    <a:pt x="137" y="23"/>
                    <a:pt x="1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15"/>
            <p:cNvSpPr/>
            <p:nvPr/>
          </p:nvSpPr>
          <p:spPr>
            <a:xfrm>
              <a:off x="603216" y="468255"/>
              <a:ext cx="202354" cy="143227"/>
            </a:xfrm>
            <a:custGeom>
              <a:avLst/>
              <a:gdLst/>
              <a:ahLst/>
              <a:cxnLst/>
              <a:rect l="l" t="t" r="r" b="b"/>
              <a:pathLst>
                <a:path w="4497" h="3183" extrusionOk="0">
                  <a:moveTo>
                    <a:pt x="4268" y="1"/>
                  </a:moveTo>
                  <a:cubicBezTo>
                    <a:pt x="4223" y="24"/>
                    <a:pt x="4200" y="47"/>
                    <a:pt x="4177" y="92"/>
                  </a:cubicBezTo>
                  <a:cubicBezTo>
                    <a:pt x="4131" y="138"/>
                    <a:pt x="4109" y="184"/>
                    <a:pt x="4063" y="229"/>
                  </a:cubicBezTo>
                  <a:cubicBezTo>
                    <a:pt x="4040" y="252"/>
                    <a:pt x="4017" y="298"/>
                    <a:pt x="3995" y="343"/>
                  </a:cubicBezTo>
                  <a:cubicBezTo>
                    <a:pt x="3949" y="412"/>
                    <a:pt x="3880" y="480"/>
                    <a:pt x="3835" y="572"/>
                  </a:cubicBezTo>
                  <a:cubicBezTo>
                    <a:pt x="3789" y="617"/>
                    <a:pt x="3743" y="663"/>
                    <a:pt x="3698" y="731"/>
                  </a:cubicBezTo>
                  <a:cubicBezTo>
                    <a:pt x="3652" y="777"/>
                    <a:pt x="3606" y="823"/>
                    <a:pt x="3561" y="891"/>
                  </a:cubicBezTo>
                  <a:cubicBezTo>
                    <a:pt x="3447" y="1005"/>
                    <a:pt x="3355" y="1097"/>
                    <a:pt x="3241" y="1211"/>
                  </a:cubicBezTo>
                  <a:cubicBezTo>
                    <a:pt x="3127" y="1302"/>
                    <a:pt x="3013" y="1393"/>
                    <a:pt x="2899" y="1507"/>
                  </a:cubicBezTo>
                  <a:cubicBezTo>
                    <a:pt x="2785" y="1576"/>
                    <a:pt x="2671" y="1667"/>
                    <a:pt x="2557" y="1758"/>
                  </a:cubicBezTo>
                  <a:cubicBezTo>
                    <a:pt x="2540" y="1775"/>
                    <a:pt x="2511" y="1804"/>
                    <a:pt x="2479" y="1827"/>
                  </a:cubicBezTo>
                  <a:lnTo>
                    <a:pt x="2479" y="1827"/>
                  </a:lnTo>
                  <a:cubicBezTo>
                    <a:pt x="2482" y="1827"/>
                    <a:pt x="2485" y="1827"/>
                    <a:pt x="2488" y="1827"/>
                  </a:cubicBezTo>
                  <a:cubicBezTo>
                    <a:pt x="2484" y="1827"/>
                    <a:pt x="2481" y="1828"/>
                    <a:pt x="2477" y="1829"/>
                  </a:cubicBezTo>
                  <a:lnTo>
                    <a:pt x="2477" y="1829"/>
                  </a:lnTo>
                  <a:cubicBezTo>
                    <a:pt x="2466" y="1836"/>
                    <a:pt x="2456" y="1843"/>
                    <a:pt x="2445" y="1849"/>
                  </a:cubicBezTo>
                  <a:lnTo>
                    <a:pt x="2445" y="1849"/>
                  </a:lnTo>
                  <a:cubicBezTo>
                    <a:pt x="2455" y="1839"/>
                    <a:pt x="2466" y="1832"/>
                    <a:pt x="2477" y="1829"/>
                  </a:cubicBezTo>
                  <a:lnTo>
                    <a:pt x="2477" y="1829"/>
                  </a:lnTo>
                  <a:cubicBezTo>
                    <a:pt x="2478" y="1828"/>
                    <a:pt x="2478" y="1828"/>
                    <a:pt x="2479" y="1827"/>
                  </a:cubicBezTo>
                  <a:lnTo>
                    <a:pt x="2479" y="1827"/>
                  </a:lnTo>
                  <a:cubicBezTo>
                    <a:pt x="2465" y="1827"/>
                    <a:pt x="2462" y="1830"/>
                    <a:pt x="2442" y="1850"/>
                  </a:cubicBezTo>
                  <a:cubicBezTo>
                    <a:pt x="2443" y="1849"/>
                    <a:pt x="2444" y="1849"/>
                    <a:pt x="2445" y="1849"/>
                  </a:cubicBezTo>
                  <a:lnTo>
                    <a:pt x="2445" y="1849"/>
                  </a:lnTo>
                  <a:cubicBezTo>
                    <a:pt x="2436" y="1856"/>
                    <a:pt x="2428" y="1864"/>
                    <a:pt x="2420" y="1873"/>
                  </a:cubicBezTo>
                  <a:cubicBezTo>
                    <a:pt x="2283" y="1964"/>
                    <a:pt x="2146" y="2055"/>
                    <a:pt x="2009" y="2124"/>
                  </a:cubicBezTo>
                  <a:cubicBezTo>
                    <a:pt x="1872" y="2215"/>
                    <a:pt x="1735" y="2306"/>
                    <a:pt x="1575" y="2375"/>
                  </a:cubicBezTo>
                  <a:cubicBezTo>
                    <a:pt x="1438" y="2466"/>
                    <a:pt x="1301" y="2535"/>
                    <a:pt x="1164" y="2603"/>
                  </a:cubicBezTo>
                  <a:cubicBezTo>
                    <a:pt x="1096" y="2649"/>
                    <a:pt x="1027" y="2671"/>
                    <a:pt x="959" y="2694"/>
                  </a:cubicBezTo>
                  <a:cubicBezTo>
                    <a:pt x="890" y="2740"/>
                    <a:pt x="822" y="2763"/>
                    <a:pt x="731" y="2808"/>
                  </a:cubicBezTo>
                  <a:cubicBezTo>
                    <a:pt x="685" y="2831"/>
                    <a:pt x="616" y="2854"/>
                    <a:pt x="548" y="2877"/>
                  </a:cubicBezTo>
                  <a:cubicBezTo>
                    <a:pt x="457" y="2923"/>
                    <a:pt x="388" y="2945"/>
                    <a:pt x="320" y="2968"/>
                  </a:cubicBezTo>
                  <a:cubicBezTo>
                    <a:pt x="274" y="2968"/>
                    <a:pt x="228" y="2991"/>
                    <a:pt x="183" y="2991"/>
                  </a:cubicBezTo>
                  <a:cubicBezTo>
                    <a:pt x="137" y="3014"/>
                    <a:pt x="91" y="3014"/>
                    <a:pt x="69" y="3037"/>
                  </a:cubicBezTo>
                  <a:cubicBezTo>
                    <a:pt x="46" y="3037"/>
                    <a:pt x="23" y="3060"/>
                    <a:pt x="0" y="3082"/>
                  </a:cubicBezTo>
                  <a:cubicBezTo>
                    <a:pt x="0" y="3082"/>
                    <a:pt x="0" y="3105"/>
                    <a:pt x="0" y="3128"/>
                  </a:cubicBezTo>
                  <a:cubicBezTo>
                    <a:pt x="17" y="3161"/>
                    <a:pt x="34" y="3183"/>
                    <a:pt x="59" y="3183"/>
                  </a:cubicBezTo>
                  <a:cubicBezTo>
                    <a:pt x="69" y="3183"/>
                    <a:pt x="79" y="3180"/>
                    <a:pt x="91" y="3174"/>
                  </a:cubicBezTo>
                  <a:cubicBezTo>
                    <a:pt x="137" y="3174"/>
                    <a:pt x="206" y="3151"/>
                    <a:pt x="251" y="3151"/>
                  </a:cubicBezTo>
                  <a:cubicBezTo>
                    <a:pt x="297" y="3128"/>
                    <a:pt x="365" y="3128"/>
                    <a:pt x="411" y="3128"/>
                  </a:cubicBezTo>
                  <a:cubicBezTo>
                    <a:pt x="457" y="3105"/>
                    <a:pt x="502" y="3105"/>
                    <a:pt x="571" y="3105"/>
                  </a:cubicBezTo>
                  <a:cubicBezTo>
                    <a:pt x="616" y="3082"/>
                    <a:pt x="662" y="3082"/>
                    <a:pt x="708" y="3060"/>
                  </a:cubicBezTo>
                  <a:cubicBezTo>
                    <a:pt x="753" y="3060"/>
                    <a:pt x="799" y="3037"/>
                    <a:pt x="845" y="3037"/>
                  </a:cubicBezTo>
                  <a:cubicBezTo>
                    <a:pt x="890" y="3014"/>
                    <a:pt x="959" y="3014"/>
                    <a:pt x="1004" y="2991"/>
                  </a:cubicBezTo>
                  <a:cubicBezTo>
                    <a:pt x="1119" y="2968"/>
                    <a:pt x="1210" y="2923"/>
                    <a:pt x="1324" y="2877"/>
                  </a:cubicBezTo>
                  <a:lnTo>
                    <a:pt x="1301" y="2877"/>
                  </a:lnTo>
                  <a:cubicBezTo>
                    <a:pt x="1415" y="2831"/>
                    <a:pt x="1552" y="2786"/>
                    <a:pt x="1666" y="2717"/>
                  </a:cubicBezTo>
                  <a:cubicBezTo>
                    <a:pt x="1803" y="2649"/>
                    <a:pt x="1917" y="2580"/>
                    <a:pt x="2032" y="2512"/>
                  </a:cubicBezTo>
                  <a:cubicBezTo>
                    <a:pt x="2146" y="2466"/>
                    <a:pt x="2260" y="2375"/>
                    <a:pt x="2374" y="2306"/>
                  </a:cubicBezTo>
                  <a:cubicBezTo>
                    <a:pt x="2488" y="2238"/>
                    <a:pt x="2602" y="2169"/>
                    <a:pt x="2716" y="2078"/>
                  </a:cubicBezTo>
                  <a:cubicBezTo>
                    <a:pt x="2739" y="2055"/>
                    <a:pt x="2762" y="2032"/>
                    <a:pt x="2785" y="2010"/>
                  </a:cubicBezTo>
                  <a:cubicBezTo>
                    <a:pt x="2808" y="2010"/>
                    <a:pt x="2808" y="2010"/>
                    <a:pt x="2808" y="1987"/>
                  </a:cubicBezTo>
                  <a:cubicBezTo>
                    <a:pt x="2945" y="1895"/>
                    <a:pt x="3082" y="1804"/>
                    <a:pt x="3196" y="1690"/>
                  </a:cubicBezTo>
                  <a:cubicBezTo>
                    <a:pt x="3264" y="1644"/>
                    <a:pt x="3333" y="1576"/>
                    <a:pt x="3401" y="1530"/>
                  </a:cubicBezTo>
                  <a:cubicBezTo>
                    <a:pt x="3470" y="1462"/>
                    <a:pt x="3515" y="1416"/>
                    <a:pt x="3584" y="1370"/>
                  </a:cubicBezTo>
                  <a:cubicBezTo>
                    <a:pt x="3629" y="1302"/>
                    <a:pt x="3698" y="1256"/>
                    <a:pt x="3743" y="1188"/>
                  </a:cubicBezTo>
                  <a:cubicBezTo>
                    <a:pt x="3812" y="1119"/>
                    <a:pt x="3858" y="1051"/>
                    <a:pt x="3926" y="1005"/>
                  </a:cubicBezTo>
                  <a:cubicBezTo>
                    <a:pt x="4040" y="868"/>
                    <a:pt x="4154" y="709"/>
                    <a:pt x="4268" y="549"/>
                  </a:cubicBezTo>
                  <a:cubicBezTo>
                    <a:pt x="4337" y="457"/>
                    <a:pt x="4383" y="366"/>
                    <a:pt x="4451" y="252"/>
                  </a:cubicBezTo>
                  <a:cubicBezTo>
                    <a:pt x="4497" y="184"/>
                    <a:pt x="4474" y="69"/>
                    <a:pt x="4405" y="24"/>
                  </a:cubicBezTo>
                  <a:cubicBezTo>
                    <a:pt x="4360" y="1"/>
                    <a:pt x="4337" y="1"/>
                    <a:pt x="43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15"/>
            <p:cNvSpPr/>
            <p:nvPr/>
          </p:nvSpPr>
          <p:spPr>
            <a:xfrm>
              <a:off x="539500" y="356300"/>
              <a:ext cx="347201" cy="372894"/>
            </a:xfrm>
            <a:custGeom>
              <a:avLst/>
              <a:gdLst/>
              <a:ahLst/>
              <a:cxnLst/>
              <a:rect l="l" t="t" r="r" b="b"/>
              <a:pathLst>
                <a:path w="7716" h="8287" extrusionOk="0">
                  <a:moveTo>
                    <a:pt x="2580" y="184"/>
                  </a:moveTo>
                  <a:cubicBezTo>
                    <a:pt x="2808" y="206"/>
                    <a:pt x="3060" y="252"/>
                    <a:pt x="3311" y="343"/>
                  </a:cubicBezTo>
                  <a:cubicBezTo>
                    <a:pt x="3653" y="480"/>
                    <a:pt x="3995" y="640"/>
                    <a:pt x="4338" y="868"/>
                  </a:cubicBezTo>
                  <a:cubicBezTo>
                    <a:pt x="4794" y="1188"/>
                    <a:pt x="5228" y="1576"/>
                    <a:pt x="5639" y="2055"/>
                  </a:cubicBezTo>
                  <a:lnTo>
                    <a:pt x="5662" y="2055"/>
                  </a:lnTo>
                  <a:cubicBezTo>
                    <a:pt x="6187" y="2649"/>
                    <a:pt x="6643" y="3356"/>
                    <a:pt x="7008" y="4110"/>
                  </a:cubicBezTo>
                  <a:cubicBezTo>
                    <a:pt x="7168" y="4429"/>
                    <a:pt x="7305" y="4749"/>
                    <a:pt x="7419" y="5068"/>
                  </a:cubicBezTo>
                  <a:cubicBezTo>
                    <a:pt x="7465" y="5182"/>
                    <a:pt x="7488" y="5251"/>
                    <a:pt x="7510" y="5342"/>
                  </a:cubicBezTo>
                  <a:lnTo>
                    <a:pt x="7510" y="5365"/>
                  </a:lnTo>
                  <a:cubicBezTo>
                    <a:pt x="7465" y="5411"/>
                    <a:pt x="7419" y="5433"/>
                    <a:pt x="7373" y="5479"/>
                  </a:cubicBezTo>
                  <a:cubicBezTo>
                    <a:pt x="7259" y="5525"/>
                    <a:pt x="7168" y="5570"/>
                    <a:pt x="7077" y="5593"/>
                  </a:cubicBezTo>
                  <a:cubicBezTo>
                    <a:pt x="6985" y="5616"/>
                    <a:pt x="6894" y="5639"/>
                    <a:pt x="6826" y="5639"/>
                  </a:cubicBezTo>
                  <a:lnTo>
                    <a:pt x="6734" y="5639"/>
                  </a:lnTo>
                  <a:lnTo>
                    <a:pt x="6734" y="5616"/>
                  </a:lnTo>
                  <a:cubicBezTo>
                    <a:pt x="6712" y="5502"/>
                    <a:pt x="6689" y="5433"/>
                    <a:pt x="6666" y="5342"/>
                  </a:cubicBezTo>
                  <a:lnTo>
                    <a:pt x="6643" y="5319"/>
                  </a:lnTo>
                  <a:cubicBezTo>
                    <a:pt x="6552" y="5045"/>
                    <a:pt x="6460" y="4749"/>
                    <a:pt x="6324" y="4475"/>
                  </a:cubicBezTo>
                  <a:cubicBezTo>
                    <a:pt x="6095" y="4018"/>
                    <a:pt x="5844" y="3562"/>
                    <a:pt x="5547" y="3174"/>
                  </a:cubicBezTo>
                  <a:cubicBezTo>
                    <a:pt x="5502" y="3219"/>
                    <a:pt x="5456" y="3265"/>
                    <a:pt x="5433" y="3311"/>
                  </a:cubicBezTo>
                  <a:cubicBezTo>
                    <a:pt x="5296" y="3493"/>
                    <a:pt x="5114" y="3676"/>
                    <a:pt x="4908" y="3858"/>
                  </a:cubicBezTo>
                  <a:cubicBezTo>
                    <a:pt x="4589" y="4132"/>
                    <a:pt x="4224" y="4361"/>
                    <a:pt x="3927" y="4543"/>
                  </a:cubicBezTo>
                  <a:cubicBezTo>
                    <a:pt x="3539" y="4794"/>
                    <a:pt x="3174" y="5000"/>
                    <a:pt x="2831" y="5159"/>
                  </a:cubicBezTo>
                  <a:cubicBezTo>
                    <a:pt x="2375" y="5365"/>
                    <a:pt x="1964" y="5502"/>
                    <a:pt x="1576" y="5570"/>
                  </a:cubicBezTo>
                  <a:lnTo>
                    <a:pt x="1485" y="5570"/>
                  </a:lnTo>
                  <a:cubicBezTo>
                    <a:pt x="1462" y="5593"/>
                    <a:pt x="1439" y="5593"/>
                    <a:pt x="1416" y="5593"/>
                  </a:cubicBezTo>
                  <a:cubicBezTo>
                    <a:pt x="1393" y="5593"/>
                    <a:pt x="1370" y="5593"/>
                    <a:pt x="1348" y="5616"/>
                  </a:cubicBezTo>
                  <a:cubicBezTo>
                    <a:pt x="1462" y="5958"/>
                    <a:pt x="1622" y="6324"/>
                    <a:pt x="1827" y="6666"/>
                  </a:cubicBezTo>
                  <a:cubicBezTo>
                    <a:pt x="2032" y="7077"/>
                    <a:pt x="2306" y="7442"/>
                    <a:pt x="2603" y="7784"/>
                  </a:cubicBezTo>
                  <a:cubicBezTo>
                    <a:pt x="2580" y="7807"/>
                    <a:pt x="2557" y="7830"/>
                    <a:pt x="2535" y="7853"/>
                  </a:cubicBezTo>
                  <a:cubicBezTo>
                    <a:pt x="2512" y="7899"/>
                    <a:pt x="2443" y="7944"/>
                    <a:pt x="2375" y="7967"/>
                  </a:cubicBezTo>
                  <a:cubicBezTo>
                    <a:pt x="2306" y="8013"/>
                    <a:pt x="2238" y="8058"/>
                    <a:pt x="2147" y="8081"/>
                  </a:cubicBezTo>
                  <a:cubicBezTo>
                    <a:pt x="2101" y="8104"/>
                    <a:pt x="2032" y="8104"/>
                    <a:pt x="1987" y="8104"/>
                  </a:cubicBezTo>
                  <a:cubicBezTo>
                    <a:pt x="1644" y="7625"/>
                    <a:pt x="1325" y="7122"/>
                    <a:pt x="1074" y="6597"/>
                  </a:cubicBezTo>
                  <a:lnTo>
                    <a:pt x="1051" y="6575"/>
                  </a:lnTo>
                  <a:cubicBezTo>
                    <a:pt x="709" y="5844"/>
                    <a:pt x="457" y="5091"/>
                    <a:pt x="298" y="4361"/>
                  </a:cubicBezTo>
                  <a:cubicBezTo>
                    <a:pt x="206" y="3790"/>
                    <a:pt x="161" y="3242"/>
                    <a:pt x="206" y="2717"/>
                  </a:cubicBezTo>
                  <a:cubicBezTo>
                    <a:pt x="229" y="2352"/>
                    <a:pt x="298" y="2010"/>
                    <a:pt x="412" y="1690"/>
                  </a:cubicBezTo>
                  <a:cubicBezTo>
                    <a:pt x="480" y="1462"/>
                    <a:pt x="594" y="1234"/>
                    <a:pt x="709" y="1051"/>
                  </a:cubicBezTo>
                  <a:cubicBezTo>
                    <a:pt x="823" y="914"/>
                    <a:pt x="937" y="754"/>
                    <a:pt x="1074" y="640"/>
                  </a:cubicBezTo>
                  <a:cubicBezTo>
                    <a:pt x="1211" y="526"/>
                    <a:pt x="1348" y="435"/>
                    <a:pt x="1485" y="366"/>
                  </a:cubicBezTo>
                  <a:cubicBezTo>
                    <a:pt x="1644" y="298"/>
                    <a:pt x="1804" y="252"/>
                    <a:pt x="1987" y="206"/>
                  </a:cubicBezTo>
                  <a:cubicBezTo>
                    <a:pt x="2101" y="184"/>
                    <a:pt x="2238" y="184"/>
                    <a:pt x="2375" y="184"/>
                  </a:cubicBezTo>
                  <a:close/>
                  <a:moveTo>
                    <a:pt x="2375" y="1"/>
                  </a:moveTo>
                  <a:cubicBezTo>
                    <a:pt x="2055" y="1"/>
                    <a:pt x="1736" y="69"/>
                    <a:pt x="1462" y="184"/>
                  </a:cubicBezTo>
                  <a:cubicBezTo>
                    <a:pt x="1370" y="229"/>
                    <a:pt x="1256" y="298"/>
                    <a:pt x="1165" y="366"/>
                  </a:cubicBezTo>
                  <a:cubicBezTo>
                    <a:pt x="1074" y="412"/>
                    <a:pt x="960" y="503"/>
                    <a:pt x="868" y="594"/>
                  </a:cubicBezTo>
                  <a:cubicBezTo>
                    <a:pt x="709" y="754"/>
                    <a:pt x="549" y="960"/>
                    <a:pt x="435" y="1188"/>
                  </a:cubicBezTo>
                  <a:cubicBezTo>
                    <a:pt x="320" y="1393"/>
                    <a:pt x="229" y="1622"/>
                    <a:pt x="161" y="1895"/>
                  </a:cubicBezTo>
                  <a:cubicBezTo>
                    <a:pt x="92" y="2124"/>
                    <a:pt x="47" y="2375"/>
                    <a:pt x="24" y="2649"/>
                  </a:cubicBezTo>
                  <a:cubicBezTo>
                    <a:pt x="1" y="3105"/>
                    <a:pt x="1" y="3585"/>
                    <a:pt x="92" y="4087"/>
                  </a:cubicBezTo>
                  <a:cubicBezTo>
                    <a:pt x="161" y="4589"/>
                    <a:pt x="275" y="5091"/>
                    <a:pt x="457" y="5593"/>
                  </a:cubicBezTo>
                  <a:cubicBezTo>
                    <a:pt x="617" y="6050"/>
                    <a:pt x="800" y="6506"/>
                    <a:pt x="1051" y="6940"/>
                  </a:cubicBezTo>
                  <a:cubicBezTo>
                    <a:pt x="1256" y="7351"/>
                    <a:pt x="1507" y="7762"/>
                    <a:pt x="1781" y="8127"/>
                  </a:cubicBezTo>
                  <a:lnTo>
                    <a:pt x="1850" y="8241"/>
                  </a:lnTo>
                  <a:cubicBezTo>
                    <a:pt x="1873" y="8264"/>
                    <a:pt x="1895" y="8264"/>
                    <a:pt x="1918" y="8264"/>
                  </a:cubicBezTo>
                  <a:cubicBezTo>
                    <a:pt x="1941" y="8287"/>
                    <a:pt x="1964" y="8287"/>
                    <a:pt x="1987" y="8287"/>
                  </a:cubicBezTo>
                  <a:cubicBezTo>
                    <a:pt x="2124" y="8287"/>
                    <a:pt x="2283" y="8241"/>
                    <a:pt x="2443" y="8150"/>
                  </a:cubicBezTo>
                  <a:cubicBezTo>
                    <a:pt x="2512" y="8127"/>
                    <a:pt x="2580" y="8058"/>
                    <a:pt x="2649" y="8013"/>
                  </a:cubicBezTo>
                  <a:cubicBezTo>
                    <a:pt x="2694" y="7967"/>
                    <a:pt x="2763" y="7899"/>
                    <a:pt x="2786" y="7830"/>
                  </a:cubicBezTo>
                  <a:cubicBezTo>
                    <a:pt x="2808" y="7807"/>
                    <a:pt x="2808" y="7784"/>
                    <a:pt x="2786" y="7762"/>
                  </a:cubicBezTo>
                  <a:cubicBezTo>
                    <a:pt x="2786" y="7739"/>
                    <a:pt x="2786" y="7739"/>
                    <a:pt x="2786" y="7739"/>
                  </a:cubicBezTo>
                  <a:cubicBezTo>
                    <a:pt x="2398" y="7282"/>
                    <a:pt x="2078" y="6803"/>
                    <a:pt x="1804" y="6255"/>
                  </a:cubicBezTo>
                  <a:cubicBezTo>
                    <a:pt x="1713" y="6073"/>
                    <a:pt x="1644" y="5913"/>
                    <a:pt x="1576" y="5753"/>
                  </a:cubicBezTo>
                  <a:cubicBezTo>
                    <a:pt x="1736" y="5730"/>
                    <a:pt x="1895" y="5684"/>
                    <a:pt x="2078" y="5639"/>
                  </a:cubicBezTo>
                  <a:cubicBezTo>
                    <a:pt x="2238" y="5593"/>
                    <a:pt x="2443" y="5525"/>
                    <a:pt x="2649" y="5433"/>
                  </a:cubicBezTo>
                  <a:cubicBezTo>
                    <a:pt x="2991" y="5296"/>
                    <a:pt x="3356" y="5091"/>
                    <a:pt x="3767" y="4863"/>
                  </a:cubicBezTo>
                  <a:cubicBezTo>
                    <a:pt x="3904" y="4771"/>
                    <a:pt x="4064" y="4680"/>
                    <a:pt x="4246" y="4566"/>
                  </a:cubicBezTo>
                  <a:cubicBezTo>
                    <a:pt x="4429" y="4452"/>
                    <a:pt x="4589" y="4338"/>
                    <a:pt x="4726" y="4224"/>
                  </a:cubicBezTo>
                  <a:cubicBezTo>
                    <a:pt x="5068" y="3973"/>
                    <a:pt x="5342" y="3722"/>
                    <a:pt x="5547" y="3470"/>
                  </a:cubicBezTo>
                  <a:cubicBezTo>
                    <a:pt x="5753" y="3767"/>
                    <a:pt x="5936" y="4110"/>
                    <a:pt x="6118" y="4452"/>
                  </a:cubicBezTo>
                  <a:lnTo>
                    <a:pt x="6141" y="4498"/>
                  </a:lnTo>
                  <a:lnTo>
                    <a:pt x="6164" y="4543"/>
                  </a:lnTo>
                  <a:cubicBezTo>
                    <a:pt x="6278" y="4817"/>
                    <a:pt x="6392" y="5091"/>
                    <a:pt x="6483" y="5388"/>
                  </a:cubicBezTo>
                  <a:cubicBezTo>
                    <a:pt x="6506" y="5479"/>
                    <a:pt x="6529" y="5548"/>
                    <a:pt x="6552" y="5639"/>
                  </a:cubicBezTo>
                  <a:lnTo>
                    <a:pt x="6575" y="5662"/>
                  </a:lnTo>
                  <a:lnTo>
                    <a:pt x="6575" y="5684"/>
                  </a:lnTo>
                  <a:lnTo>
                    <a:pt x="6575" y="5730"/>
                  </a:lnTo>
                  <a:cubicBezTo>
                    <a:pt x="6597" y="5753"/>
                    <a:pt x="6620" y="5776"/>
                    <a:pt x="6643" y="5799"/>
                  </a:cubicBezTo>
                  <a:lnTo>
                    <a:pt x="6689" y="5799"/>
                  </a:lnTo>
                  <a:cubicBezTo>
                    <a:pt x="6734" y="5799"/>
                    <a:pt x="6780" y="5821"/>
                    <a:pt x="6826" y="5821"/>
                  </a:cubicBezTo>
                  <a:cubicBezTo>
                    <a:pt x="6940" y="5821"/>
                    <a:pt x="7054" y="5799"/>
                    <a:pt x="7191" y="5753"/>
                  </a:cubicBezTo>
                  <a:cubicBezTo>
                    <a:pt x="7282" y="5707"/>
                    <a:pt x="7351" y="5684"/>
                    <a:pt x="7442" y="5639"/>
                  </a:cubicBezTo>
                  <a:cubicBezTo>
                    <a:pt x="7533" y="5593"/>
                    <a:pt x="7602" y="5548"/>
                    <a:pt x="7670" y="5479"/>
                  </a:cubicBezTo>
                  <a:cubicBezTo>
                    <a:pt x="7693" y="5456"/>
                    <a:pt x="7716" y="5411"/>
                    <a:pt x="7716" y="5365"/>
                  </a:cubicBezTo>
                  <a:lnTo>
                    <a:pt x="7693" y="5365"/>
                  </a:lnTo>
                  <a:lnTo>
                    <a:pt x="7693" y="5342"/>
                  </a:lnTo>
                  <a:lnTo>
                    <a:pt x="7670" y="5296"/>
                  </a:lnTo>
                  <a:cubicBezTo>
                    <a:pt x="7647" y="5205"/>
                    <a:pt x="7625" y="5137"/>
                    <a:pt x="7602" y="5045"/>
                  </a:cubicBezTo>
                  <a:cubicBezTo>
                    <a:pt x="7305" y="4246"/>
                    <a:pt x="6917" y="3470"/>
                    <a:pt x="6438" y="2763"/>
                  </a:cubicBezTo>
                  <a:cubicBezTo>
                    <a:pt x="6164" y="2352"/>
                    <a:pt x="5844" y="1964"/>
                    <a:pt x="5502" y="1622"/>
                  </a:cubicBezTo>
                  <a:cubicBezTo>
                    <a:pt x="5137" y="1234"/>
                    <a:pt x="4749" y="914"/>
                    <a:pt x="4338" y="663"/>
                  </a:cubicBezTo>
                  <a:cubicBezTo>
                    <a:pt x="3858" y="366"/>
                    <a:pt x="3151" y="1"/>
                    <a:pt x="2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15"/>
            <p:cNvSpPr/>
            <p:nvPr/>
          </p:nvSpPr>
          <p:spPr>
            <a:xfrm>
              <a:off x="583687" y="418982"/>
              <a:ext cx="189034" cy="168471"/>
            </a:xfrm>
            <a:custGeom>
              <a:avLst/>
              <a:gdLst/>
              <a:ahLst/>
              <a:cxnLst/>
              <a:rect l="l" t="t" r="r" b="b"/>
              <a:pathLst>
                <a:path w="4201" h="3744" extrusionOk="0">
                  <a:moveTo>
                    <a:pt x="1895" y="183"/>
                  </a:moveTo>
                  <a:cubicBezTo>
                    <a:pt x="2078" y="206"/>
                    <a:pt x="2237" y="251"/>
                    <a:pt x="2420" y="297"/>
                  </a:cubicBezTo>
                  <a:cubicBezTo>
                    <a:pt x="2671" y="388"/>
                    <a:pt x="2922" y="525"/>
                    <a:pt x="3196" y="685"/>
                  </a:cubicBezTo>
                  <a:lnTo>
                    <a:pt x="3173" y="685"/>
                  </a:lnTo>
                  <a:cubicBezTo>
                    <a:pt x="3470" y="891"/>
                    <a:pt x="3721" y="1119"/>
                    <a:pt x="3972" y="1370"/>
                  </a:cubicBezTo>
                  <a:cubicBezTo>
                    <a:pt x="3789" y="1598"/>
                    <a:pt x="3584" y="1804"/>
                    <a:pt x="3356" y="1986"/>
                  </a:cubicBezTo>
                  <a:cubicBezTo>
                    <a:pt x="2876" y="2397"/>
                    <a:pt x="2283" y="2739"/>
                    <a:pt x="1644" y="3059"/>
                  </a:cubicBezTo>
                  <a:cubicBezTo>
                    <a:pt x="1210" y="3242"/>
                    <a:pt x="776" y="3401"/>
                    <a:pt x="320" y="3538"/>
                  </a:cubicBezTo>
                  <a:cubicBezTo>
                    <a:pt x="320" y="3424"/>
                    <a:pt x="297" y="3333"/>
                    <a:pt x="274" y="3242"/>
                  </a:cubicBezTo>
                  <a:cubicBezTo>
                    <a:pt x="183" y="2808"/>
                    <a:pt x="160" y="2420"/>
                    <a:pt x="183" y="2032"/>
                  </a:cubicBezTo>
                  <a:cubicBezTo>
                    <a:pt x="206" y="1758"/>
                    <a:pt x="251" y="1507"/>
                    <a:pt x="320" y="1279"/>
                  </a:cubicBezTo>
                  <a:cubicBezTo>
                    <a:pt x="388" y="1119"/>
                    <a:pt x="457" y="959"/>
                    <a:pt x="548" y="822"/>
                  </a:cubicBezTo>
                  <a:cubicBezTo>
                    <a:pt x="640" y="708"/>
                    <a:pt x="731" y="594"/>
                    <a:pt x="822" y="502"/>
                  </a:cubicBezTo>
                  <a:cubicBezTo>
                    <a:pt x="913" y="434"/>
                    <a:pt x="1005" y="366"/>
                    <a:pt x="1119" y="320"/>
                  </a:cubicBezTo>
                  <a:cubicBezTo>
                    <a:pt x="1210" y="274"/>
                    <a:pt x="1324" y="229"/>
                    <a:pt x="1438" y="206"/>
                  </a:cubicBezTo>
                  <a:cubicBezTo>
                    <a:pt x="1553" y="183"/>
                    <a:pt x="1644" y="183"/>
                    <a:pt x="1758" y="183"/>
                  </a:cubicBezTo>
                  <a:close/>
                  <a:moveTo>
                    <a:pt x="1758" y="0"/>
                  </a:moveTo>
                  <a:cubicBezTo>
                    <a:pt x="1575" y="0"/>
                    <a:pt x="1393" y="23"/>
                    <a:pt x="1210" y="92"/>
                  </a:cubicBezTo>
                  <a:cubicBezTo>
                    <a:pt x="1119" y="114"/>
                    <a:pt x="1028" y="160"/>
                    <a:pt x="936" y="206"/>
                  </a:cubicBezTo>
                  <a:cubicBezTo>
                    <a:pt x="845" y="274"/>
                    <a:pt x="754" y="343"/>
                    <a:pt x="662" y="434"/>
                  </a:cubicBezTo>
                  <a:cubicBezTo>
                    <a:pt x="503" y="571"/>
                    <a:pt x="366" y="754"/>
                    <a:pt x="251" y="1005"/>
                  </a:cubicBezTo>
                  <a:cubicBezTo>
                    <a:pt x="160" y="1187"/>
                    <a:pt x="92" y="1393"/>
                    <a:pt x="46" y="1644"/>
                  </a:cubicBezTo>
                  <a:cubicBezTo>
                    <a:pt x="0" y="1872"/>
                    <a:pt x="0" y="2123"/>
                    <a:pt x="0" y="2397"/>
                  </a:cubicBezTo>
                  <a:cubicBezTo>
                    <a:pt x="0" y="2648"/>
                    <a:pt x="23" y="2899"/>
                    <a:pt x="69" y="3173"/>
                  </a:cubicBezTo>
                  <a:cubicBezTo>
                    <a:pt x="115" y="3356"/>
                    <a:pt x="160" y="3538"/>
                    <a:pt x="206" y="3744"/>
                  </a:cubicBezTo>
                  <a:cubicBezTo>
                    <a:pt x="274" y="3721"/>
                    <a:pt x="320" y="3721"/>
                    <a:pt x="388" y="3698"/>
                  </a:cubicBezTo>
                  <a:cubicBezTo>
                    <a:pt x="1096" y="3493"/>
                    <a:pt x="1781" y="3219"/>
                    <a:pt x="2420" y="2853"/>
                  </a:cubicBezTo>
                  <a:cubicBezTo>
                    <a:pt x="2739" y="2648"/>
                    <a:pt x="3059" y="2443"/>
                    <a:pt x="3356" y="2214"/>
                  </a:cubicBezTo>
                  <a:cubicBezTo>
                    <a:pt x="3630" y="1986"/>
                    <a:pt x="3881" y="1758"/>
                    <a:pt x="4109" y="1507"/>
                  </a:cubicBezTo>
                  <a:lnTo>
                    <a:pt x="4155" y="1438"/>
                  </a:lnTo>
                  <a:lnTo>
                    <a:pt x="4200" y="1370"/>
                  </a:lnTo>
                  <a:cubicBezTo>
                    <a:pt x="4063" y="1210"/>
                    <a:pt x="3904" y="1027"/>
                    <a:pt x="3721" y="891"/>
                  </a:cubicBezTo>
                  <a:cubicBezTo>
                    <a:pt x="3561" y="731"/>
                    <a:pt x="3379" y="594"/>
                    <a:pt x="3173" y="480"/>
                  </a:cubicBezTo>
                  <a:cubicBezTo>
                    <a:pt x="2991" y="343"/>
                    <a:pt x="2785" y="251"/>
                    <a:pt x="2557" y="160"/>
                  </a:cubicBezTo>
                  <a:cubicBezTo>
                    <a:pt x="2351" y="69"/>
                    <a:pt x="2123" y="23"/>
                    <a:pt x="1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6" name="Google Shape;3506;p15"/>
          <p:cNvGrpSpPr/>
          <p:nvPr/>
        </p:nvGrpSpPr>
        <p:grpSpPr>
          <a:xfrm rot="-672145" flipH="1">
            <a:off x="298820" y="330829"/>
            <a:ext cx="329643" cy="423839"/>
            <a:chOff x="3526675" y="707075"/>
            <a:chExt cx="187750" cy="241400"/>
          </a:xfrm>
        </p:grpSpPr>
        <p:sp>
          <p:nvSpPr>
            <p:cNvPr id="3507" name="Google Shape;3507;p15"/>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15"/>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15"/>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0" name="Google Shape;3510;p15"/>
          <p:cNvGrpSpPr/>
          <p:nvPr/>
        </p:nvGrpSpPr>
        <p:grpSpPr>
          <a:xfrm rot="-9361521">
            <a:off x="8414739" y="4445404"/>
            <a:ext cx="465086" cy="510640"/>
            <a:chOff x="818450" y="719950"/>
            <a:chExt cx="162075" cy="177950"/>
          </a:xfrm>
        </p:grpSpPr>
        <p:sp>
          <p:nvSpPr>
            <p:cNvPr id="3511" name="Google Shape;3511;p15"/>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15"/>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15"/>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14" name="Google Shape;3514;p15"/>
          <p:cNvSpPr/>
          <p:nvPr/>
        </p:nvSpPr>
        <p:spPr>
          <a:xfrm>
            <a:off x="247436" y="195763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15"/>
          <p:cNvSpPr/>
          <p:nvPr/>
        </p:nvSpPr>
        <p:spPr>
          <a:xfrm rot="-1307707">
            <a:off x="3228978" y="4688294"/>
            <a:ext cx="339522"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15"/>
          <p:cNvSpPr/>
          <p:nvPr/>
        </p:nvSpPr>
        <p:spPr>
          <a:xfrm>
            <a:off x="5401054" y="130897"/>
            <a:ext cx="339523"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15"/>
          <p:cNvSpPr/>
          <p:nvPr/>
        </p:nvSpPr>
        <p:spPr>
          <a:xfrm>
            <a:off x="3017322" y="381373"/>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15"/>
          <p:cNvSpPr/>
          <p:nvPr/>
        </p:nvSpPr>
        <p:spPr>
          <a:xfrm>
            <a:off x="5344811" y="451318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15"/>
          <p:cNvSpPr/>
          <p:nvPr/>
        </p:nvSpPr>
        <p:spPr>
          <a:xfrm>
            <a:off x="6990622" y="4430148"/>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15"/>
          <p:cNvSpPr txBox="1">
            <a:spLocks noGrp="1"/>
          </p:cNvSpPr>
          <p:nvPr>
            <p:ph type="title"/>
          </p:nvPr>
        </p:nvSpPr>
        <p:spPr>
          <a:xfrm>
            <a:off x="5344800" y="1492250"/>
            <a:ext cx="3086100" cy="1037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521" name="Google Shape;3521;p15"/>
          <p:cNvSpPr txBox="1">
            <a:spLocks noGrp="1"/>
          </p:cNvSpPr>
          <p:nvPr>
            <p:ph type="subTitle" idx="1"/>
          </p:nvPr>
        </p:nvSpPr>
        <p:spPr>
          <a:xfrm>
            <a:off x="5344800" y="2529850"/>
            <a:ext cx="3086100" cy="1121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wo columns 1">
  <p:cSld name="CUSTOM_11_1">
    <p:spTree>
      <p:nvGrpSpPr>
        <p:cNvPr id="1" name="Shape 3522"/>
        <p:cNvGrpSpPr/>
        <p:nvPr/>
      </p:nvGrpSpPr>
      <p:grpSpPr>
        <a:xfrm>
          <a:off x="0" y="0"/>
          <a:ext cx="0" cy="0"/>
          <a:chOff x="0" y="0"/>
          <a:chExt cx="0" cy="0"/>
        </a:xfrm>
      </p:grpSpPr>
      <p:sp>
        <p:nvSpPr>
          <p:cNvPr id="3523" name="Google Shape;3523;p16"/>
          <p:cNvSpPr/>
          <p:nvPr/>
        </p:nvSpPr>
        <p:spPr>
          <a:xfrm>
            <a:off x="4929161" y="-1390424"/>
            <a:ext cx="5408925" cy="5029425"/>
          </a:xfrm>
          <a:custGeom>
            <a:avLst/>
            <a:gdLst/>
            <a:ahLst/>
            <a:cxnLst/>
            <a:rect l="l" t="t" r="r" b="b"/>
            <a:pathLst>
              <a:path w="216357" h="201177" extrusionOk="0">
                <a:moveTo>
                  <a:pt x="19714" y="9116"/>
                </a:moveTo>
                <a:cubicBezTo>
                  <a:pt x="-11622" y="10611"/>
                  <a:pt x="2452" y="17851"/>
                  <a:pt x="7897" y="23643"/>
                </a:cubicBezTo>
                <a:cubicBezTo>
                  <a:pt x="13342" y="29435"/>
                  <a:pt x="42767" y="35343"/>
                  <a:pt x="52382" y="43869"/>
                </a:cubicBezTo>
                <a:cubicBezTo>
                  <a:pt x="61997" y="52395"/>
                  <a:pt x="56089" y="68544"/>
                  <a:pt x="65588" y="74800"/>
                </a:cubicBezTo>
                <a:cubicBezTo>
                  <a:pt x="75087" y="81056"/>
                  <a:pt x="100573" y="75148"/>
                  <a:pt x="109377" y="81403"/>
                </a:cubicBezTo>
                <a:cubicBezTo>
                  <a:pt x="118181" y="87659"/>
                  <a:pt x="113258" y="104861"/>
                  <a:pt x="118413" y="112333"/>
                </a:cubicBezTo>
                <a:cubicBezTo>
                  <a:pt x="123568" y="119805"/>
                  <a:pt x="135095" y="119342"/>
                  <a:pt x="140308" y="126235"/>
                </a:cubicBezTo>
                <a:cubicBezTo>
                  <a:pt x="145521" y="133128"/>
                  <a:pt x="144131" y="146253"/>
                  <a:pt x="149691" y="153690"/>
                </a:cubicBezTo>
                <a:cubicBezTo>
                  <a:pt x="155252" y="161127"/>
                  <a:pt x="166605" y="163444"/>
                  <a:pt x="173671" y="170858"/>
                </a:cubicBezTo>
                <a:cubicBezTo>
                  <a:pt x="180738" y="178272"/>
                  <a:pt x="185661" y="196691"/>
                  <a:pt x="192090" y="198174"/>
                </a:cubicBezTo>
                <a:cubicBezTo>
                  <a:pt x="198519" y="199657"/>
                  <a:pt x="211610" y="210338"/>
                  <a:pt x="212247" y="179755"/>
                </a:cubicBezTo>
                <a:cubicBezTo>
                  <a:pt x="212884" y="149172"/>
                  <a:pt x="228002" y="43116"/>
                  <a:pt x="195913" y="14676"/>
                </a:cubicBezTo>
                <a:cubicBezTo>
                  <a:pt x="163824" y="-13764"/>
                  <a:pt x="51050" y="7622"/>
                  <a:pt x="19714" y="9116"/>
                </a:cubicBezTo>
                <a:close/>
              </a:path>
            </a:pathLst>
          </a:custGeom>
          <a:solidFill>
            <a:schemeClr val="lt2"/>
          </a:solidFill>
          <a:ln>
            <a:noFill/>
          </a:ln>
        </p:spPr>
      </p:sp>
      <p:sp>
        <p:nvSpPr>
          <p:cNvPr id="3524" name="Google Shape;3524;p16"/>
          <p:cNvSpPr/>
          <p:nvPr/>
        </p:nvSpPr>
        <p:spPr>
          <a:xfrm rot="10800000">
            <a:off x="-1216089" y="1696851"/>
            <a:ext cx="5408925" cy="5029425"/>
          </a:xfrm>
          <a:custGeom>
            <a:avLst/>
            <a:gdLst/>
            <a:ahLst/>
            <a:cxnLst/>
            <a:rect l="l" t="t" r="r" b="b"/>
            <a:pathLst>
              <a:path w="216357" h="201177" extrusionOk="0">
                <a:moveTo>
                  <a:pt x="19714" y="9116"/>
                </a:moveTo>
                <a:cubicBezTo>
                  <a:pt x="-11622" y="10611"/>
                  <a:pt x="2452" y="17851"/>
                  <a:pt x="7897" y="23643"/>
                </a:cubicBezTo>
                <a:cubicBezTo>
                  <a:pt x="13342" y="29435"/>
                  <a:pt x="42767" y="35343"/>
                  <a:pt x="52382" y="43869"/>
                </a:cubicBezTo>
                <a:cubicBezTo>
                  <a:pt x="61997" y="52395"/>
                  <a:pt x="56089" y="68544"/>
                  <a:pt x="65588" y="74800"/>
                </a:cubicBezTo>
                <a:cubicBezTo>
                  <a:pt x="75087" y="81056"/>
                  <a:pt x="100573" y="75148"/>
                  <a:pt x="109377" y="81403"/>
                </a:cubicBezTo>
                <a:cubicBezTo>
                  <a:pt x="118181" y="87659"/>
                  <a:pt x="113258" y="104861"/>
                  <a:pt x="118413" y="112333"/>
                </a:cubicBezTo>
                <a:cubicBezTo>
                  <a:pt x="123568" y="119805"/>
                  <a:pt x="135095" y="119342"/>
                  <a:pt x="140308" y="126235"/>
                </a:cubicBezTo>
                <a:cubicBezTo>
                  <a:pt x="145521" y="133128"/>
                  <a:pt x="144131" y="146253"/>
                  <a:pt x="149691" y="153690"/>
                </a:cubicBezTo>
                <a:cubicBezTo>
                  <a:pt x="155252" y="161127"/>
                  <a:pt x="166605" y="163444"/>
                  <a:pt x="173671" y="170858"/>
                </a:cubicBezTo>
                <a:cubicBezTo>
                  <a:pt x="180738" y="178272"/>
                  <a:pt x="185661" y="196691"/>
                  <a:pt x="192090" y="198174"/>
                </a:cubicBezTo>
                <a:cubicBezTo>
                  <a:pt x="198519" y="199657"/>
                  <a:pt x="211610" y="210338"/>
                  <a:pt x="212247" y="179755"/>
                </a:cubicBezTo>
                <a:cubicBezTo>
                  <a:pt x="212884" y="149172"/>
                  <a:pt x="228002" y="43116"/>
                  <a:pt x="195913" y="14676"/>
                </a:cubicBezTo>
                <a:cubicBezTo>
                  <a:pt x="163824" y="-13764"/>
                  <a:pt x="51050" y="7622"/>
                  <a:pt x="19714" y="9116"/>
                </a:cubicBezTo>
                <a:close/>
              </a:path>
            </a:pathLst>
          </a:custGeom>
          <a:solidFill>
            <a:schemeClr val="accent4"/>
          </a:solidFill>
          <a:ln>
            <a:noFill/>
          </a:ln>
        </p:spPr>
      </p:sp>
      <p:pic>
        <p:nvPicPr>
          <p:cNvPr id="3525" name="Google Shape;3525;p16"/>
          <p:cNvPicPr preferRelativeResize="0"/>
          <p:nvPr/>
        </p:nvPicPr>
        <p:blipFill>
          <a:blip r:embed="rId2">
            <a:alphaModFix/>
          </a:blip>
          <a:stretch>
            <a:fillRect/>
          </a:stretch>
        </p:blipFill>
        <p:spPr>
          <a:xfrm flipH="1">
            <a:off x="-22002" y="0"/>
            <a:ext cx="9144000" cy="5143500"/>
          </a:xfrm>
          <a:prstGeom prst="rect">
            <a:avLst/>
          </a:prstGeom>
          <a:noFill/>
          <a:ln>
            <a:noFill/>
          </a:ln>
        </p:spPr>
      </p:pic>
      <p:grpSp>
        <p:nvGrpSpPr>
          <p:cNvPr id="3526" name="Google Shape;3526;p16"/>
          <p:cNvGrpSpPr/>
          <p:nvPr/>
        </p:nvGrpSpPr>
        <p:grpSpPr>
          <a:xfrm rot="463918" flipH="1">
            <a:off x="7697664" y="793372"/>
            <a:ext cx="935105" cy="1081379"/>
            <a:chOff x="5531300" y="3305725"/>
            <a:chExt cx="703625" cy="813750"/>
          </a:xfrm>
        </p:grpSpPr>
        <p:sp>
          <p:nvSpPr>
            <p:cNvPr id="3527" name="Google Shape;3527;p16"/>
            <p:cNvSpPr/>
            <p:nvPr/>
          </p:nvSpPr>
          <p:spPr>
            <a:xfrm>
              <a:off x="5531300" y="3305725"/>
              <a:ext cx="703625" cy="813750"/>
            </a:xfrm>
            <a:custGeom>
              <a:avLst/>
              <a:gdLst/>
              <a:ahLst/>
              <a:cxnLst/>
              <a:rect l="l" t="t" r="r" b="b"/>
              <a:pathLst>
                <a:path w="28145" h="32550" extrusionOk="0">
                  <a:moveTo>
                    <a:pt x="17645" y="0"/>
                  </a:moveTo>
                  <a:cubicBezTo>
                    <a:pt x="17485" y="0"/>
                    <a:pt x="17325" y="23"/>
                    <a:pt x="17165" y="46"/>
                  </a:cubicBezTo>
                  <a:cubicBezTo>
                    <a:pt x="16960" y="69"/>
                    <a:pt x="16777" y="137"/>
                    <a:pt x="16640" y="183"/>
                  </a:cubicBezTo>
                  <a:cubicBezTo>
                    <a:pt x="16298" y="297"/>
                    <a:pt x="15978" y="480"/>
                    <a:pt x="15682" y="708"/>
                  </a:cubicBezTo>
                  <a:cubicBezTo>
                    <a:pt x="15636" y="753"/>
                    <a:pt x="15590" y="799"/>
                    <a:pt x="15545" y="845"/>
                  </a:cubicBezTo>
                  <a:cubicBezTo>
                    <a:pt x="15545" y="845"/>
                    <a:pt x="1507" y="4520"/>
                    <a:pt x="1484" y="4520"/>
                  </a:cubicBezTo>
                  <a:cubicBezTo>
                    <a:pt x="891" y="4679"/>
                    <a:pt x="411" y="5113"/>
                    <a:pt x="183" y="5661"/>
                  </a:cubicBezTo>
                  <a:cubicBezTo>
                    <a:pt x="137" y="5752"/>
                    <a:pt x="92" y="5866"/>
                    <a:pt x="69" y="5958"/>
                  </a:cubicBezTo>
                  <a:cubicBezTo>
                    <a:pt x="69" y="5958"/>
                    <a:pt x="46" y="6026"/>
                    <a:pt x="46" y="6049"/>
                  </a:cubicBezTo>
                  <a:cubicBezTo>
                    <a:pt x="23" y="6163"/>
                    <a:pt x="1" y="6277"/>
                    <a:pt x="1" y="6414"/>
                  </a:cubicBezTo>
                  <a:cubicBezTo>
                    <a:pt x="1" y="6483"/>
                    <a:pt x="1" y="6574"/>
                    <a:pt x="1" y="6642"/>
                  </a:cubicBezTo>
                  <a:cubicBezTo>
                    <a:pt x="1" y="6757"/>
                    <a:pt x="23" y="6893"/>
                    <a:pt x="69" y="7008"/>
                  </a:cubicBezTo>
                  <a:cubicBezTo>
                    <a:pt x="69" y="7030"/>
                    <a:pt x="69" y="7076"/>
                    <a:pt x="69" y="7099"/>
                  </a:cubicBezTo>
                  <a:lnTo>
                    <a:pt x="6529" y="30974"/>
                  </a:lnTo>
                  <a:lnTo>
                    <a:pt x="6529" y="31043"/>
                  </a:lnTo>
                  <a:cubicBezTo>
                    <a:pt x="6574" y="31202"/>
                    <a:pt x="6666" y="31408"/>
                    <a:pt x="6825" y="31636"/>
                  </a:cubicBezTo>
                  <a:cubicBezTo>
                    <a:pt x="6848" y="31705"/>
                    <a:pt x="6894" y="31750"/>
                    <a:pt x="6962" y="31819"/>
                  </a:cubicBezTo>
                  <a:cubicBezTo>
                    <a:pt x="6985" y="31864"/>
                    <a:pt x="7031" y="31910"/>
                    <a:pt x="7076" y="31956"/>
                  </a:cubicBezTo>
                  <a:cubicBezTo>
                    <a:pt x="7122" y="32001"/>
                    <a:pt x="7191" y="32047"/>
                    <a:pt x="7236" y="32093"/>
                  </a:cubicBezTo>
                  <a:cubicBezTo>
                    <a:pt x="7327" y="32161"/>
                    <a:pt x="7419" y="32230"/>
                    <a:pt x="7510" y="32275"/>
                  </a:cubicBezTo>
                  <a:cubicBezTo>
                    <a:pt x="7510" y="32298"/>
                    <a:pt x="7556" y="32298"/>
                    <a:pt x="7556" y="32321"/>
                  </a:cubicBezTo>
                  <a:cubicBezTo>
                    <a:pt x="7647" y="32366"/>
                    <a:pt x="7738" y="32389"/>
                    <a:pt x="7830" y="32435"/>
                  </a:cubicBezTo>
                  <a:cubicBezTo>
                    <a:pt x="7875" y="32435"/>
                    <a:pt x="7921" y="32458"/>
                    <a:pt x="7967" y="32481"/>
                  </a:cubicBezTo>
                  <a:lnTo>
                    <a:pt x="8012" y="32481"/>
                  </a:lnTo>
                  <a:cubicBezTo>
                    <a:pt x="8195" y="32526"/>
                    <a:pt x="8377" y="32549"/>
                    <a:pt x="8537" y="32549"/>
                  </a:cubicBezTo>
                  <a:cubicBezTo>
                    <a:pt x="8697" y="32549"/>
                    <a:pt x="8880" y="32526"/>
                    <a:pt x="9039" y="32503"/>
                  </a:cubicBezTo>
                  <a:lnTo>
                    <a:pt x="23031" y="28829"/>
                  </a:lnTo>
                  <a:cubicBezTo>
                    <a:pt x="23168" y="28874"/>
                    <a:pt x="23305" y="28897"/>
                    <a:pt x="23465" y="28920"/>
                  </a:cubicBezTo>
                  <a:lnTo>
                    <a:pt x="23739" y="28920"/>
                  </a:lnTo>
                  <a:cubicBezTo>
                    <a:pt x="24424" y="28920"/>
                    <a:pt x="25063" y="28714"/>
                    <a:pt x="25611" y="28281"/>
                  </a:cubicBezTo>
                  <a:cubicBezTo>
                    <a:pt x="25702" y="28212"/>
                    <a:pt x="25770" y="28144"/>
                    <a:pt x="25839" y="28075"/>
                  </a:cubicBezTo>
                  <a:cubicBezTo>
                    <a:pt x="26044" y="28007"/>
                    <a:pt x="26204" y="27916"/>
                    <a:pt x="26318" y="27847"/>
                  </a:cubicBezTo>
                  <a:cubicBezTo>
                    <a:pt x="26501" y="27733"/>
                    <a:pt x="26660" y="27619"/>
                    <a:pt x="26843" y="27459"/>
                  </a:cubicBezTo>
                  <a:cubicBezTo>
                    <a:pt x="27140" y="27185"/>
                    <a:pt x="27391" y="26866"/>
                    <a:pt x="27619" y="26500"/>
                  </a:cubicBezTo>
                  <a:cubicBezTo>
                    <a:pt x="27825" y="26158"/>
                    <a:pt x="27962" y="25770"/>
                    <a:pt x="28053" y="25359"/>
                  </a:cubicBezTo>
                  <a:cubicBezTo>
                    <a:pt x="28144" y="24880"/>
                    <a:pt x="28121" y="24400"/>
                    <a:pt x="28007" y="23944"/>
                  </a:cubicBezTo>
                  <a:cubicBezTo>
                    <a:pt x="28007" y="23921"/>
                    <a:pt x="28007" y="23898"/>
                    <a:pt x="28007" y="23875"/>
                  </a:cubicBezTo>
                  <a:lnTo>
                    <a:pt x="22164" y="2214"/>
                  </a:lnTo>
                  <a:cubicBezTo>
                    <a:pt x="22141" y="2191"/>
                    <a:pt x="22141" y="2191"/>
                    <a:pt x="22141" y="2169"/>
                  </a:cubicBezTo>
                  <a:cubicBezTo>
                    <a:pt x="22095" y="1963"/>
                    <a:pt x="22004" y="1758"/>
                    <a:pt x="21913" y="1575"/>
                  </a:cubicBezTo>
                  <a:cubicBezTo>
                    <a:pt x="21776" y="1301"/>
                    <a:pt x="21593" y="1050"/>
                    <a:pt x="21388" y="845"/>
                  </a:cubicBezTo>
                  <a:cubicBezTo>
                    <a:pt x="20977" y="457"/>
                    <a:pt x="20452" y="183"/>
                    <a:pt x="19881" y="69"/>
                  </a:cubicBezTo>
                  <a:cubicBezTo>
                    <a:pt x="19676" y="46"/>
                    <a:pt x="19493" y="23"/>
                    <a:pt x="19288" y="23"/>
                  </a:cubicBezTo>
                  <a:cubicBezTo>
                    <a:pt x="19082" y="23"/>
                    <a:pt x="18877" y="23"/>
                    <a:pt x="18672" y="69"/>
                  </a:cubicBezTo>
                  <a:cubicBezTo>
                    <a:pt x="18558" y="69"/>
                    <a:pt x="18466" y="92"/>
                    <a:pt x="18352" y="114"/>
                  </a:cubicBezTo>
                  <a:cubicBezTo>
                    <a:pt x="18169" y="46"/>
                    <a:pt x="17964" y="23"/>
                    <a:pt x="17759"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16"/>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rgbClr val="FA93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16"/>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rgbClr val="51B7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16"/>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16"/>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16"/>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16"/>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16"/>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16"/>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16"/>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16"/>
            <p:cNvSpPr/>
            <p:nvPr/>
          </p:nvSpPr>
          <p:spPr>
            <a:xfrm>
              <a:off x="5965550" y="3356500"/>
              <a:ext cx="170650" cy="619950"/>
            </a:xfrm>
            <a:custGeom>
              <a:avLst/>
              <a:gdLst/>
              <a:ahLst/>
              <a:cxnLst/>
              <a:rect l="l" t="t" r="r" b="b"/>
              <a:pathLst>
                <a:path w="6826" h="24798" extrusionOk="0">
                  <a:moveTo>
                    <a:pt x="69" y="1"/>
                  </a:moveTo>
                  <a:cubicBezTo>
                    <a:pt x="46" y="24"/>
                    <a:pt x="23" y="46"/>
                    <a:pt x="1" y="69"/>
                  </a:cubicBezTo>
                  <a:cubicBezTo>
                    <a:pt x="1" y="115"/>
                    <a:pt x="1" y="138"/>
                    <a:pt x="1" y="160"/>
                  </a:cubicBezTo>
                  <a:cubicBezTo>
                    <a:pt x="92" y="480"/>
                    <a:pt x="160" y="800"/>
                    <a:pt x="252" y="1119"/>
                  </a:cubicBezTo>
                  <a:cubicBezTo>
                    <a:pt x="320" y="1439"/>
                    <a:pt x="389" y="1758"/>
                    <a:pt x="480" y="2078"/>
                  </a:cubicBezTo>
                  <a:cubicBezTo>
                    <a:pt x="640" y="2740"/>
                    <a:pt x="822" y="3402"/>
                    <a:pt x="1005" y="4064"/>
                  </a:cubicBezTo>
                  <a:cubicBezTo>
                    <a:pt x="1370" y="5365"/>
                    <a:pt x="1712" y="6666"/>
                    <a:pt x="2055" y="7990"/>
                  </a:cubicBezTo>
                  <a:cubicBezTo>
                    <a:pt x="2329" y="9040"/>
                    <a:pt x="2626" y="10089"/>
                    <a:pt x="2899" y="11139"/>
                  </a:cubicBezTo>
                  <a:cubicBezTo>
                    <a:pt x="3242" y="12372"/>
                    <a:pt x="3561" y="13605"/>
                    <a:pt x="3904" y="14860"/>
                  </a:cubicBezTo>
                  <a:cubicBezTo>
                    <a:pt x="4064" y="15476"/>
                    <a:pt x="4223" y="16115"/>
                    <a:pt x="4406" y="16754"/>
                  </a:cubicBezTo>
                  <a:cubicBezTo>
                    <a:pt x="4543" y="17302"/>
                    <a:pt x="4703" y="17850"/>
                    <a:pt x="4840" y="18421"/>
                  </a:cubicBezTo>
                  <a:cubicBezTo>
                    <a:pt x="5159" y="19562"/>
                    <a:pt x="5456" y="20703"/>
                    <a:pt x="5753" y="21867"/>
                  </a:cubicBezTo>
                  <a:cubicBezTo>
                    <a:pt x="5935" y="22552"/>
                    <a:pt x="6141" y="23260"/>
                    <a:pt x="6323" y="23967"/>
                  </a:cubicBezTo>
                  <a:cubicBezTo>
                    <a:pt x="6346" y="24059"/>
                    <a:pt x="6369" y="24150"/>
                    <a:pt x="6415" y="24264"/>
                  </a:cubicBezTo>
                  <a:cubicBezTo>
                    <a:pt x="6437" y="24332"/>
                    <a:pt x="6437" y="24401"/>
                    <a:pt x="6483" y="24492"/>
                  </a:cubicBezTo>
                  <a:cubicBezTo>
                    <a:pt x="6483" y="24538"/>
                    <a:pt x="6506" y="24561"/>
                    <a:pt x="6506" y="24606"/>
                  </a:cubicBezTo>
                  <a:cubicBezTo>
                    <a:pt x="6529" y="24652"/>
                    <a:pt x="6529" y="24675"/>
                    <a:pt x="6551" y="24720"/>
                  </a:cubicBezTo>
                  <a:cubicBezTo>
                    <a:pt x="6569" y="24772"/>
                    <a:pt x="6624" y="24797"/>
                    <a:pt x="6680" y="24797"/>
                  </a:cubicBezTo>
                  <a:cubicBezTo>
                    <a:pt x="6698" y="24797"/>
                    <a:pt x="6717" y="24795"/>
                    <a:pt x="6734" y="24789"/>
                  </a:cubicBezTo>
                  <a:cubicBezTo>
                    <a:pt x="6757" y="24789"/>
                    <a:pt x="6780" y="24766"/>
                    <a:pt x="6803" y="24720"/>
                  </a:cubicBezTo>
                  <a:cubicBezTo>
                    <a:pt x="6825" y="24675"/>
                    <a:pt x="6825" y="24652"/>
                    <a:pt x="6803" y="24606"/>
                  </a:cubicBezTo>
                  <a:cubicBezTo>
                    <a:pt x="6803" y="24584"/>
                    <a:pt x="6803" y="24561"/>
                    <a:pt x="6780" y="24538"/>
                  </a:cubicBezTo>
                  <a:cubicBezTo>
                    <a:pt x="6780" y="24515"/>
                    <a:pt x="6780" y="24515"/>
                    <a:pt x="6780" y="24515"/>
                  </a:cubicBezTo>
                  <a:cubicBezTo>
                    <a:pt x="6780" y="24492"/>
                    <a:pt x="6780" y="24469"/>
                    <a:pt x="6780" y="24447"/>
                  </a:cubicBezTo>
                  <a:cubicBezTo>
                    <a:pt x="6757" y="24424"/>
                    <a:pt x="6757" y="24378"/>
                    <a:pt x="6757" y="24355"/>
                  </a:cubicBezTo>
                  <a:cubicBezTo>
                    <a:pt x="6734" y="24287"/>
                    <a:pt x="6711" y="24218"/>
                    <a:pt x="6711" y="24173"/>
                  </a:cubicBezTo>
                  <a:cubicBezTo>
                    <a:pt x="6666" y="24013"/>
                    <a:pt x="6620" y="23853"/>
                    <a:pt x="6574" y="23693"/>
                  </a:cubicBezTo>
                  <a:cubicBezTo>
                    <a:pt x="6437" y="23191"/>
                    <a:pt x="6300" y="22666"/>
                    <a:pt x="6163" y="22141"/>
                  </a:cubicBezTo>
                  <a:cubicBezTo>
                    <a:pt x="6049" y="21639"/>
                    <a:pt x="5890" y="21137"/>
                    <a:pt x="5753" y="20635"/>
                  </a:cubicBezTo>
                  <a:cubicBezTo>
                    <a:pt x="5593" y="20018"/>
                    <a:pt x="5433" y="19379"/>
                    <a:pt x="5250" y="18763"/>
                  </a:cubicBezTo>
                  <a:cubicBezTo>
                    <a:pt x="4954" y="17599"/>
                    <a:pt x="4657" y="16458"/>
                    <a:pt x="4337" y="15316"/>
                  </a:cubicBezTo>
                  <a:cubicBezTo>
                    <a:pt x="3995" y="14038"/>
                    <a:pt x="3653" y="12760"/>
                    <a:pt x="3310" y="11482"/>
                  </a:cubicBezTo>
                  <a:cubicBezTo>
                    <a:pt x="2694" y="9131"/>
                    <a:pt x="2055" y="6780"/>
                    <a:pt x="1416" y="4429"/>
                  </a:cubicBezTo>
                  <a:cubicBezTo>
                    <a:pt x="1233" y="3676"/>
                    <a:pt x="1028" y="2945"/>
                    <a:pt x="845" y="2215"/>
                  </a:cubicBezTo>
                  <a:cubicBezTo>
                    <a:pt x="731" y="1872"/>
                    <a:pt x="640" y="1530"/>
                    <a:pt x="548" y="1188"/>
                  </a:cubicBezTo>
                  <a:cubicBezTo>
                    <a:pt x="434" y="822"/>
                    <a:pt x="320" y="457"/>
                    <a:pt x="229" y="92"/>
                  </a:cubicBezTo>
                  <a:cubicBezTo>
                    <a:pt x="206" y="24"/>
                    <a:pt x="160" y="1"/>
                    <a:pt x="115" y="1"/>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16"/>
            <p:cNvSpPr/>
            <p:nvPr/>
          </p:nvSpPr>
          <p:spPr>
            <a:xfrm>
              <a:off x="5971825" y="3364500"/>
              <a:ext cx="166075" cy="609300"/>
            </a:xfrm>
            <a:custGeom>
              <a:avLst/>
              <a:gdLst/>
              <a:ahLst/>
              <a:cxnLst/>
              <a:rect l="l" t="t" r="r" b="b"/>
              <a:pathLst>
                <a:path w="6643" h="24372" extrusionOk="0">
                  <a:moveTo>
                    <a:pt x="46" y="0"/>
                  </a:moveTo>
                  <a:cubicBezTo>
                    <a:pt x="24" y="0"/>
                    <a:pt x="1" y="23"/>
                    <a:pt x="24" y="69"/>
                  </a:cubicBezTo>
                  <a:cubicBezTo>
                    <a:pt x="46" y="160"/>
                    <a:pt x="69" y="229"/>
                    <a:pt x="92" y="343"/>
                  </a:cubicBezTo>
                  <a:cubicBezTo>
                    <a:pt x="115" y="411"/>
                    <a:pt x="138" y="502"/>
                    <a:pt x="160" y="594"/>
                  </a:cubicBezTo>
                  <a:cubicBezTo>
                    <a:pt x="160" y="594"/>
                    <a:pt x="160" y="594"/>
                    <a:pt x="160" y="571"/>
                  </a:cubicBezTo>
                  <a:cubicBezTo>
                    <a:pt x="183" y="708"/>
                    <a:pt x="206" y="822"/>
                    <a:pt x="229" y="936"/>
                  </a:cubicBezTo>
                  <a:cubicBezTo>
                    <a:pt x="229" y="936"/>
                    <a:pt x="229" y="936"/>
                    <a:pt x="229" y="913"/>
                  </a:cubicBezTo>
                  <a:cubicBezTo>
                    <a:pt x="275" y="1096"/>
                    <a:pt x="297" y="1278"/>
                    <a:pt x="343" y="1461"/>
                  </a:cubicBezTo>
                  <a:cubicBezTo>
                    <a:pt x="366" y="1621"/>
                    <a:pt x="412" y="1803"/>
                    <a:pt x="434" y="1963"/>
                  </a:cubicBezTo>
                  <a:cubicBezTo>
                    <a:pt x="457" y="2100"/>
                    <a:pt x="503" y="2237"/>
                    <a:pt x="526" y="2351"/>
                  </a:cubicBezTo>
                  <a:cubicBezTo>
                    <a:pt x="548" y="2488"/>
                    <a:pt x="571" y="2602"/>
                    <a:pt x="617" y="2716"/>
                  </a:cubicBezTo>
                  <a:cubicBezTo>
                    <a:pt x="617" y="2785"/>
                    <a:pt x="640" y="2831"/>
                    <a:pt x="640" y="2899"/>
                  </a:cubicBezTo>
                  <a:lnTo>
                    <a:pt x="663" y="2968"/>
                  </a:lnTo>
                  <a:cubicBezTo>
                    <a:pt x="685" y="3013"/>
                    <a:pt x="685" y="3036"/>
                    <a:pt x="685" y="3082"/>
                  </a:cubicBezTo>
                  <a:cubicBezTo>
                    <a:pt x="708" y="3104"/>
                    <a:pt x="731" y="3127"/>
                    <a:pt x="754" y="3127"/>
                  </a:cubicBezTo>
                  <a:lnTo>
                    <a:pt x="777" y="3127"/>
                  </a:lnTo>
                  <a:cubicBezTo>
                    <a:pt x="800" y="3219"/>
                    <a:pt x="800" y="3333"/>
                    <a:pt x="822" y="3424"/>
                  </a:cubicBezTo>
                  <a:cubicBezTo>
                    <a:pt x="868" y="3584"/>
                    <a:pt x="891" y="3721"/>
                    <a:pt x="937" y="3881"/>
                  </a:cubicBezTo>
                  <a:cubicBezTo>
                    <a:pt x="959" y="4017"/>
                    <a:pt x="1005" y="4177"/>
                    <a:pt x="1051" y="4337"/>
                  </a:cubicBezTo>
                  <a:lnTo>
                    <a:pt x="1096" y="4588"/>
                  </a:lnTo>
                  <a:cubicBezTo>
                    <a:pt x="1119" y="4634"/>
                    <a:pt x="1119" y="4657"/>
                    <a:pt x="1119" y="4702"/>
                  </a:cubicBezTo>
                  <a:cubicBezTo>
                    <a:pt x="1142" y="4748"/>
                    <a:pt x="1142" y="4794"/>
                    <a:pt x="1165" y="4839"/>
                  </a:cubicBezTo>
                  <a:cubicBezTo>
                    <a:pt x="1188" y="4862"/>
                    <a:pt x="1210" y="4862"/>
                    <a:pt x="1233" y="4862"/>
                  </a:cubicBezTo>
                  <a:cubicBezTo>
                    <a:pt x="1279" y="5045"/>
                    <a:pt x="1325" y="5227"/>
                    <a:pt x="1370" y="5410"/>
                  </a:cubicBezTo>
                  <a:cubicBezTo>
                    <a:pt x="1416" y="5615"/>
                    <a:pt x="1461" y="5821"/>
                    <a:pt x="1507" y="6049"/>
                  </a:cubicBezTo>
                  <a:cubicBezTo>
                    <a:pt x="1530" y="6140"/>
                    <a:pt x="1553" y="6232"/>
                    <a:pt x="1598" y="6346"/>
                  </a:cubicBezTo>
                  <a:cubicBezTo>
                    <a:pt x="1621" y="6460"/>
                    <a:pt x="1644" y="6551"/>
                    <a:pt x="1667" y="6665"/>
                  </a:cubicBezTo>
                  <a:cubicBezTo>
                    <a:pt x="1667" y="6688"/>
                    <a:pt x="1690" y="6711"/>
                    <a:pt x="1713" y="6734"/>
                  </a:cubicBezTo>
                  <a:cubicBezTo>
                    <a:pt x="1735" y="6802"/>
                    <a:pt x="1735" y="6871"/>
                    <a:pt x="1758" y="6939"/>
                  </a:cubicBezTo>
                  <a:cubicBezTo>
                    <a:pt x="1781" y="7053"/>
                    <a:pt x="1804" y="7167"/>
                    <a:pt x="1850" y="7282"/>
                  </a:cubicBezTo>
                  <a:cubicBezTo>
                    <a:pt x="1872" y="7373"/>
                    <a:pt x="1895" y="7487"/>
                    <a:pt x="1918" y="7601"/>
                  </a:cubicBezTo>
                  <a:cubicBezTo>
                    <a:pt x="1941" y="7692"/>
                    <a:pt x="1964" y="7806"/>
                    <a:pt x="1986" y="7898"/>
                  </a:cubicBezTo>
                  <a:cubicBezTo>
                    <a:pt x="2009" y="7943"/>
                    <a:pt x="2032" y="8012"/>
                    <a:pt x="2032" y="8058"/>
                  </a:cubicBezTo>
                  <a:cubicBezTo>
                    <a:pt x="2055" y="8126"/>
                    <a:pt x="2078" y="8172"/>
                    <a:pt x="2101" y="8217"/>
                  </a:cubicBezTo>
                  <a:cubicBezTo>
                    <a:pt x="2101" y="8240"/>
                    <a:pt x="2101" y="8263"/>
                    <a:pt x="2123" y="8286"/>
                  </a:cubicBezTo>
                  <a:lnTo>
                    <a:pt x="2146" y="8286"/>
                  </a:lnTo>
                  <a:cubicBezTo>
                    <a:pt x="2192" y="8491"/>
                    <a:pt x="2238" y="8697"/>
                    <a:pt x="2283" y="8902"/>
                  </a:cubicBezTo>
                  <a:cubicBezTo>
                    <a:pt x="2306" y="9016"/>
                    <a:pt x="2329" y="9153"/>
                    <a:pt x="2375" y="9290"/>
                  </a:cubicBezTo>
                  <a:cubicBezTo>
                    <a:pt x="2375" y="9359"/>
                    <a:pt x="2397" y="9427"/>
                    <a:pt x="2420" y="9496"/>
                  </a:cubicBezTo>
                  <a:lnTo>
                    <a:pt x="2443" y="9587"/>
                  </a:lnTo>
                  <a:cubicBezTo>
                    <a:pt x="2443" y="9610"/>
                    <a:pt x="2443" y="9610"/>
                    <a:pt x="2443" y="9633"/>
                  </a:cubicBezTo>
                  <a:cubicBezTo>
                    <a:pt x="2443" y="9633"/>
                    <a:pt x="2466" y="9655"/>
                    <a:pt x="2466" y="9655"/>
                  </a:cubicBezTo>
                  <a:cubicBezTo>
                    <a:pt x="2466" y="9678"/>
                    <a:pt x="2466" y="9701"/>
                    <a:pt x="2489" y="9701"/>
                  </a:cubicBezTo>
                  <a:cubicBezTo>
                    <a:pt x="2489" y="9724"/>
                    <a:pt x="2511" y="9747"/>
                    <a:pt x="2534" y="9747"/>
                  </a:cubicBezTo>
                  <a:lnTo>
                    <a:pt x="2557" y="9747"/>
                  </a:lnTo>
                  <a:cubicBezTo>
                    <a:pt x="2580" y="9884"/>
                    <a:pt x="2603" y="9998"/>
                    <a:pt x="2648" y="10112"/>
                  </a:cubicBezTo>
                  <a:cubicBezTo>
                    <a:pt x="2671" y="10226"/>
                    <a:pt x="2694" y="10340"/>
                    <a:pt x="2717" y="10454"/>
                  </a:cubicBezTo>
                  <a:cubicBezTo>
                    <a:pt x="2740" y="10568"/>
                    <a:pt x="2763" y="10682"/>
                    <a:pt x="2808" y="10774"/>
                  </a:cubicBezTo>
                  <a:cubicBezTo>
                    <a:pt x="2808" y="10797"/>
                    <a:pt x="2808" y="10819"/>
                    <a:pt x="2808" y="10819"/>
                  </a:cubicBezTo>
                  <a:cubicBezTo>
                    <a:pt x="2808" y="10842"/>
                    <a:pt x="2808" y="10865"/>
                    <a:pt x="2831" y="10865"/>
                  </a:cubicBezTo>
                  <a:cubicBezTo>
                    <a:pt x="2831" y="10934"/>
                    <a:pt x="2831" y="10979"/>
                    <a:pt x="2854" y="11025"/>
                  </a:cubicBezTo>
                  <a:cubicBezTo>
                    <a:pt x="2877" y="11116"/>
                    <a:pt x="2922" y="11230"/>
                    <a:pt x="2945" y="11344"/>
                  </a:cubicBezTo>
                  <a:cubicBezTo>
                    <a:pt x="2991" y="11527"/>
                    <a:pt x="3036" y="11732"/>
                    <a:pt x="3082" y="11915"/>
                  </a:cubicBezTo>
                  <a:cubicBezTo>
                    <a:pt x="3105" y="12006"/>
                    <a:pt x="3128" y="12098"/>
                    <a:pt x="3151" y="12189"/>
                  </a:cubicBezTo>
                  <a:cubicBezTo>
                    <a:pt x="3196" y="12280"/>
                    <a:pt x="3219" y="12372"/>
                    <a:pt x="3242" y="12463"/>
                  </a:cubicBezTo>
                  <a:cubicBezTo>
                    <a:pt x="3265" y="12554"/>
                    <a:pt x="3288" y="12668"/>
                    <a:pt x="3333" y="12760"/>
                  </a:cubicBezTo>
                  <a:cubicBezTo>
                    <a:pt x="3333" y="12805"/>
                    <a:pt x="3356" y="12851"/>
                    <a:pt x="3356" y="12897"/>
                  </a:cubicBezTo>
                  <a:lnTo>
                    <a:pt x="3379" y="12897"/>
                  </a:lnTo>
                  <a:cubicBezTo>
                    <a:pt x="3379" y="12965"/>
                    <a:pt x="3402" y="13011"/>
                    <a:pt x="3402" y="13056"/>
                  </a:cubicBezTo>
                  <a:cubicBezTo>
                    <a:pt x="3424" y="13193"/>
                    <a:pt x="3470" y="13307"/>
                    <a:pt x="3493" y="13422"/>
                  </a:cubicBezTo>
                  <a:cubicBezTo>
                    <a:pt x="3539" y="13627"/>
                    <a:pt x="3584" y="13855"/>
                    <a:pt x="3653" y="14061"/>
                  </a:cubicBezTo>
                  <a:cubicBezTo>
                    <a:pt x="3676" y="14175"/>
                    <a:pt x="3698" y="14266"/>
                    <a:pt x="3721" y="14380"/>
                  </a:cubicBezTo>
                  <a:cubicBezTo>
                    <a:pt x="3744" y="14426"/>
                    <a:pt x="3767" y="14471"/>
                    <a:pt x="3767" y="14540"/>
                  </a:cubicBezTo>
                  <a:cubicBezTo>
                    <a:pt x="3790" y="14586"/>
                    <a:pt x="3790" y="14631"/>
                    <a:pt x="3813" y="14677"/>
                  </a:cubicBezTo>
                  <a:cubicBezTo>
                    <a:pt x="3813" y="14700"/>
                    <a:pt x="3835" y="14723"/>
                    <a:pt x="3858" y="14723"/>
                  </a:cubicBezTo>
                  <a:cubicBezTo>
                    <a:pt x="3904" y="14859"/>
                    <a:pt x="3927" y="14996"/>
                    <a:pt x="3972" y="15133"/>
                  </a:cubicBezTo>
                  <a:cubicBezTo>
                    <a:pt x="4018" y="15316"/>
                    <a:pt x="4064" y="15499"/>
                    <a:pt x="4109" y="15681"/>
                  </a:cubicBezTo>
                  <a:cubicBezTo>
                    <a:pt x="4132" y="15750"/>
                    <a:pt x="4155" y="15841"/>
                    <a:pt x="4178" y="15932"/>
                  </a:cubicBezTo>
                  <a:cubicBezTo>
                    <a:pt x="4201" y="15978"/>
                    <a:pt x="4201" y="16024"/>
                    <a:pt x="4223" y="16069"/>
                  </a:cubicBezTo>
                  <a:cubicBezTo>
                    <a:pt x="4223" y="16069"/>
                    <a:pt x="4223" y="16092"/>
                    <a:pt x="4223" y="16115"/>
                  </a:cubicBezTo>
                  <a:cubicBezTo>
                    <a:pt x="4223" y="16138"/>
                    <a:pt x="4246" y="16161"/>
                    <a:pt x="4246" y="16183"/>
                  </a:cubicBezTo>
                  <a:cubicBezTo>
                    <a:pt x="4246" y="16183"/>
                    <a:pt x="4269" y="16206"/>
                    <a:pt x="4269" y="16206"/>
                  </a:cubicBezTo>
                  <a:cubicBezTo>
                    <a:pt x="4269" y="16206"/>
                    <a:pt x="4269" y="16229"/>
                    <a:pt x="4269" y="16229"/>
                  </a:cubicBezTo>
                  <a:cubicBezTo>
                    <a:pt x="4315" y="16389"/>
                    <a:pt x="4360" y="16549"/>
                    <a:pt x="4406" y="16708"/>
                  </a:cubicBezTo>
                  <a:cubicBezTo>
                    <a:pt x="4383" y="16754"/>
                    <a:pt x="4406" y="16800"/>
                    <a:pt x="4429" y="16845"/>
                  </a:cubicBezTo>
                  <a:cubicBezTo>
                    <a:pt x="4429" y="16868"/>
                    <a:pt x="4429" y="16891"/>
                    <a:pt x="4452" y="16914"/>
                  </a:cubicBezTo>
                  <a:cubicBezTo>
                    <a:pt x="4452" y="17005"/>
                    <a:pt x="4474" y="17096"/>
                    <a:pt x="4497" y="17188"/>
                  </a:cubicBezTo>
                  <a:lnTo>
                    <a:pt x="4566" y="17393"/>
                  </a:lnTo>
                  <a:cubicBezTo>
                    <a:pt x="4566" y="17439"/>
                    <a:pt x="4566" y="17462"/>
                    <a:pt x="4589" y="17507"/>
                  </a:cubicBezTo>
                  <a:cubicBezTo>
                    <a:pt x="4589" y="17530"/>
                    <a:pt x="4589" y="17576"/>
                    <a:pt x="4611" y="17621"/>
                  </a:cubicBezTo>
                  <a:cubicBezTo>
                    <a:pt x="4634" y="17644"/>
                    <a:pt x="4634" y="17644"/>
                    <a:pt x="4657" y="17667"/>
                  </a:cubicBezTo>
                  <a:cubicBezTo>
                    <a:pt x="4680" y="17713"/>
                    <a:pt x="4680" y="17758"/>
                    <a:pt x="4703" y="17781"/>
                  </a:cubicBezTo>
                  <a:cubicBezTo>
                    <a:pt x="4748" y="17964"/>
                    <a:pt x="4794" y="18169"/>
                    <a:pt x="4862" y="18352"/>
                  </a:cubicBezTo>
                  <a:cubicBezTo>
                    <a:pt x="4885" y="18443"/>
                    <a:pt x="4908" y="18534"/>
                    <a:pt x="4931" y="18626"/>
                  </a:cubicBezTo>
                  <a:cubicBezTo>
                    <a:pt x="4931" y="18648"/>
                    <a:pt x="4954" y="18694"/>
                    <a:pt x="4954" y="18717"/>
                  </a:cubicBezTo>
                  <a:cubicBezTo>
                    <a:pt x="4977" y="18763"/>
                    <a:pt x="4977" y="18785"/>
                    <a:pt x="4977" y="18808"/>
                  </a:cubicBezTo>
                  <a:cubicBezTo>
                    <a:pt x="4977" y="18831"/>
                    <a:pt x="4999" y="18854"/>
                    <a:pt x="4999" y="18854"/>
                  </a:cubicBezTo>
                  <a:lnTo>
                    <a:pt x="5045" y="19059"/>
                  </a:lnTo>
                  <a:cubicBezTo>
                    <a:pt x="5045" y="19059"/>
                    <a:pt x="5045" y="19082"/>
                    <a:pt x="5045" y="19082"/>
                  </a:cubicBezTo>
                  <a:cubicBezTo>
                    <a:pt x="5068" y="19173"/>
                    <a:pt x="5091" y="19242"/>
                    <a:pt x="5114" y="19310"/>
                  </a:cubicBezTo>
                  <a:cubicBezTo>
                    <a:pt x="5114" y="19379"/>
                    <a:pt x="5136" y="19425"/>
                    <a:pt x="5159" y="19493"/>
                  </a:cubicBezTo>
                  <a:cubicBezTo>
                    <a:pt x="5205" y="19630"/>
                    <a:pt x="5228" y="19744"/>
                    <a:pt x="5273" y="19881"/>
                  </a:cubicBezTo>
                  <a:cubicBezTo>
                    <a:pt x="5273" y="19927"/>
                    <a:pt x="5296" y="19972"/>
                    <a:pt x="5296" y="20018"/>
                  </a:cubicBezTo>
                  <a:cubicBezTo>
                    <a:pt x="5319" y="20064"/>
                    <a:pt x="5319" y="20109"/>
                    <a:pt x="5342" y="20155"/>
                  </a:cubicBezTo>
                  <a:cubicBezTo>
                    <a:pt x="5342" y="20201"/>
                    <a:pt x="5365" y="20223"/>
                    <a:pt x="5365" y="20269"/>
                  </a:cubicBezTo>
                  <a:cubicBezTo>
                    <a:pt x="5387" y="20315"/>
                    <a:pt x="5387" y="20360"/>
                    <a:pt x="5410" y="20406"/>
                  </a:cubicBezTo>
                  <a:cubicBezTo>
                    <a:pt x="5387" y="20406"/>
                    <a:pt x="5387" y="20406"/>
                    <a:pt x="5387" y="20429"/>
                  </a:cubicBezTo>
                  <a:cubicBezTo>
                    <a:pt x="5387" y="20475"/>
                    <a:pt x="5410" y="20520"/>
                    <a:pt x="5410" y="20589"/>
                  </a:cubicBezTo>
                  <a:cubicBezTo>
                    <a:pt x="5433" y="20634"/>
                    <a:pt x="5433" y="20657"/>
                    <a:pt x="5456" y="20703"/>
                  </a:cubicBezTo>
                  <a:cubicBezTo>
                    <a:pt x="5479" y="20817"/>
                    <a:pt x="5502" y="20908"/>
                    <a:pt x="5547" y="21022"/>
                  </a:cubicBezTo>
                  <a:cubicBezTo>
                    <a:pt x="5547" y="21022"/>
                    <a:pt x="5547" y="21022"/>
                    <a:pt x="5547" y="21045"/>
                  </a:cubicBezTo>
                  <a:cubicBezTo>
                    <a:pt x="5547" y="21068"/>
                    <a:pt x="5547" y="21091"/>
                    <a:pt x="5570" y="21114"/>
                  </a:cubicBezTo>
                  <a:cubicBezTo>
                    <a:pt x="5570" y="21136"/>
                    <a:pt x="5570" y="21182"/>
                    <a:pt x="5593" y="21228"/>
                  </a:cubicBezTo>
                  <a:cubicBezTo>
                    <a:pt x="5616" y="21319"/>
                    <a:pt x="5639" y="21410"/>
                    <a:pt x="5684" y="21524"/>
                  </a:cubicBezTo>
                  <a:cubicBezTo>
                    <a:pt x="5684" y="21570"/>
                    <a:pt x="5707" y="21616"/>
                    <a:pt x="5707" y="21661"/>
                  </a:cubicBezTo>
                  <a:lnTo>
                    <a:pt x="5730" y="21684"/>
                  </a:lnTo>
                  <a:cubicBezTo>
                    <a:pt x="5730" y="21707"/>
                    <a:pt x="5730" y="21730"/>
                    <a:pt x="5730" y="21753"/>
                  </a:cubicBezTo>
                  <a:cubicBezTo>
                    <a:pt x="5753" y="21844"/>
                    <a:pt x="5775" y="21913"/>
                    <a:pt x="5798" y="22004"/>
                  </a:cubicBezTo>
                  <a:cubicBezTo>
                    <a:pt x="5821" y="22072"/>
                    <a:pt x="5844" y="22164"/>
                    <a:pt x="5867" y="22232"/>
                  </a:cubicBezTo>
                  <a:cubicBezTo>
                    <a:pt x="5867" y="22255"/>
                    <a:pt x="5890" y="22301"/>
                    <a:pt x="5890" y="22323"/>
                  </a:cubicBezTo>
                  <a:cubicBezTo>
                    <a:pt x="5890" y="22369"/>
                    <a:pt x="5912" y="22415"/>
                    <a:pt x="5912" y="22460"/>
                  </a:cubicBezTo>
                  <a:cubicBezTo>
                    <a:pt x="5935" y="22506"/>
                    <a:pt x="5935" y="22552"/>
                    <a:pt x="5958" y="22574"/>
                  </a:cubicBezTo>
                  <a:cubicBezTo>
                    <a:pt x="5981" y="22597"/>
                    <a:pt x="5981" y="22620"/>
                    <a:pt x="6004" y="22620"/>
                  </a:cubicBezTo>
                  <a:cubicBezTo>
                    <a:pt x="6004" y="22666"/>
                    <a:pt x="6027" y="22734"/>
                    <a:pt x="6049" y="22780"/>
                  </a:cubicBezTo>
                  <a:cubicBezTo>
                    <a:pt x="6049" y="22826"/>
                    <a:pt x="6049" y="22871"/>
                    <a:pt x="6049" y="22894"/>
                  </a:cubicBezTo>
                  <a:cubicBezTo>
                    <a:pt x="6072" y="22940"/>
                    <a:pt x="6072" y="22962"/>
                    <a:pt x="6072" y="22985"/>
                  </a:cubicBezTo>
                  <a:cubicBezTo>
                    <a:pt x="6095" y="23054"/>
                    <a:pt x="6118" y="23122"/>
                    <a:pt x="6118" y="23191"/>
                  </a:cubicBezTo>
                  <a:cubicBezTo>
                    <a:pt x="6164" y="23305"/>
                    <a:pt x="6186" y="23419"/>
                    <a:pt x="6209" y="23533"/>
                  </a:cubicBezTo>
                  <a:cubicBezTo>
                    <a:pt x="6232" y="23602"/>
                    <a:pt x="6255" y="23693"/>
                    <a:pt x="6278" y="23761"/>
                  </a:cubicBezTo>
                  <a:cubicBezTo>
                    <a:pt x="6278" y="23784"/>
                    <a:pt x="6300" y="23807"/>
                    <a:pt x="6300" y="23830"/>
                  </a:cubicBezTo>
                  <a:cubicBezTo>
                    <a:pt x="6300" y="23898"/>
                    <a:pt x="6323" y="23967"/>
                    <a:pt x="6346" y="24012"/>
                  </a:cubicBezTo>
                  <a:cubicBezTo>
                    <a:pt x="6346" y="24081"/>
                    <a:pt x="6369" y="24127"/>
                    <a:pt x="6392" y="24195"/>
                  </a:cubicBezTo>
                  <a:cubicBezTo>
                    <a:pt x="6392" y="24195"/>
                    <a:pt x="6392" y="24218"/>
                    <a:pt x="6392" y="24218"/>
                  </a:cubicBezTo>
                  <a:cubicBezTo>
                    <a:pt x="6392" y="24264"/>
                    <a:pt x="6415" y="24332"/>
                    <a:pt x="6460" y="24355"/>
                  </a:cubicBezTo>
                  <a:cubicBezTo>
                    <a:pt x="6472" y="24366"/>
                    <a:pt x="6494" y="24372"/>
                    <a:pt x="6517" y="24372"/>
                  </a:cubicBezTo>
                  <a:cubicBezTo>
                    <a:pt x="6540" y="24372"/>
                    <a:pt x="6563" y="24366"/>
                    <a:pt x="6574" y="24355"/>
                  </a:cubicBezTo>
                  <a:cubicBezTo>
                    <a:pt x="6597" y="24332"/>
                    <a:pt x="6620" y="24309"/>
                    <a:pt x="6620" y="24286"/>
                  </a:cubicBezTo>
                  <a:cubicBezTo>
                    <a:pt x="6643" y="24264"/>
                    <a:pt x="6643" y="24264"/>
                    <a:pt x="6620" y="24241"/>
                  </a:cubicBezTo>
                  <a:cubicBezTo>
                    <a:pt x="6620" y="24218"/>
                    <a:pt x="6620" y="24218"/>
                    <a:pt x="6620" y="24195"/>
                  </a:cubicBezTo>
                  <a:cubicBezTo>
                    <a:pt x="6620" y="24195"/>
                    <a:pt x="6620" y="24172"/>
                    <a:pt x="6620" y="24172"/>
                  </a:cubicBezTo>
                  <a:cubicBezTo>
                    <a:pt x="6620" y="24149"/>
                    <a:pt x="6620" y="24149"/>
                    <a:pt x="6620" y="24127"/>
                  </a:cubicBezTo>
                  <a:cubicBezTo>
                    <a:pt x="6620" y="24104"/>
                    <a:pt x="6620" y="24058"/>
                    <a:pt x="6597" y="24035"/>
                  </a:cubicBezTo>
                  <a:cubicBezTo>
                    <a:pt x="6597" y="24012"/>
                    <a:pt x="6597" y="23990"/>
                    <a:pt x="6597" y="23967"/>
                  </a:cubicBezTo>
                  <a:cubicBezTo>
                    <a:pt x="6574" y="23921"/>
                    <a:pt x="6552" y="23875"/>
                    <a:pt x="6552" y="23830"/>
                  </a:cubicBezTo>
                  <a:cubicBezTo>
                    <a:pt x="6529" y="23784"/>
                    <a:pt x="6506" y="23739"/>
                    <a:pt x="6506" y="23716"/>
                  </a:cubicBezTo>
                  <a:cubicBezTo>
                    <a:pt x="6483" y="23670"/>
                    <a:pt x="6460" y="23624"/>
                    <a:pt x="6437" y="23579"/>
                  </a:cubicBezTo>
                  <a:cubicBezTo>
                    <a:pt x="6437" y="23556"/>
                    <a:pt x="6437" y="23533"/>
                    <a:pt x="6415" y="23510"/>
                  </a:cubicBezTo>
                  <a:lnTo>
                    <a:pt x="6415" y="23487"/>
                  </a:lnTo>
                  <a:cubicBezTo>
                    <a:pt x="6437" y="23487"/>
                    <a:pt x="6437" y="23487"/>
                    <a:pt x="6437" y="23465"/>
                  </a:cubicBezTo>
                  <a:cubicBezTo>
                    <a:pt x="6460" y="23442"/>
                    <a:pt x="6460" y="23396"/>
                    <a:pt x="6437" y="23373"/>
                  </a:cubicBezTo>
                  <a:cubicBezTo>
                    <a:pt x="6437" y="23350"/>
                    <a:pt x="6437" y="23350"/>
                    <a:pt x="6437" y="23328"/>
                  </a:cubicBezTo>
                  <a:cubicBezTo>
                    <a:pt x="6437" y="23305"/>
                    <a:pt x="6415" y="23305"/>
                    <a:pt x="6415" y="23282"/>
                  </a:cubicBezTo>
                  <a:cubicBezTo>
                    <a:pt x="6415" y="23236"/>
                    <a:pt x="6392" y="23191"/>
                    <a:pt x="6392" y="23168"/>
                  </a:cubicBezTo>
                  <a:cubicBezTo>
                    <a:pt x="6369" y="23077"/>
                    <a:pt x="6346" y="23008"/>
                    <a:pt x="6323" y="22917"/>
                  </a:cubicBezTo>
                  <a:cubicBezTo>
                    <a:pt x="6278" y="22803"/>
                    <a:pt x="6232" y="22666"/>
                    <a:pt x="6186" y="22529"/>
                  </a:cubicBezTo>
                  <a:cubicBezTo>
                    <a:pt x="6186" y="22506"/>
                    <a:pt x="6186" y="22483"/>
                    <a:pt x="6186" y="22460"/>
                  </a:cubicBezTo>
                  <a:cubicBezTo>
                    <a:pt x="6186" y="22460"/>
                    <a:pt x="6164" y="22437"/>
                    <a:pt x="6164" y="22437"/>
                  </a:cubicBezTo>
                  <a:cubicBezTo>
                    <a:pt x="6164" y="22415"/>
                    <a:pt x="6164" y="22392"/>
                    <a:pt x="6164" y="22369"/>
                  </a:cubicBezTo>
                  <a:cubicBezTo>
                    <a:pt x="6141" y="22323"/>
                    <a:pt x="6141" y="22278"/>
                    <a:pt x="6118" y="22255"/>
                  </a:cubicBezTo>
                  <a:cubicBezTo>
                    <a:pt x="6095" y="22164"/>
                    <a:pt x="6072" y="22072"/>
                    <a:pt x="6049" y="21981"/>
                  </a:cubicBezTo>
                  <a:cubicBezTo>
                    <a:pt x="6004" y="21821"/>
                    <a:pt x="5958" y="21639"/>
                    <a:pt x="5890" y="21479"/>
                  </a:cubicBezTo>
                  <a:cubicBezTo>
                    <a:pt x="5867" y="21388"/>
                    <a:pt x="5844" y="21296"/>
                    <a:pt x="5821" y="21228"/>
                  </a:cubicBezTo>
                  <a:cubicBezTo>
                    <a:pt x="5821" y="21182"/>
                    <a:pt x="5844" y="21159"/>
                    <a:pt x="5821" y="21114"/>
                  </a:cubicBezTo>
                  <a:cubicBezTo>
                    <a:pt x="5821" y="21045"/>
                    <a:pt x="5798" y="20977"/>
                    <a:pt x="5775" y="20908"/>
                  </a:cubicBezTo>
                  <a:cubicBezTo>
                    <a:pt x="5753" y="20817"/>
                    <a:pt x="5730" y="20726"/>
                    <a:pt x="5707" y="20657"/>
                  </a:cubicBezTo>
                  <a:cubicBezTo>
                    <a:pt x="5661" y="20520"/>
                    <a:pt x="5639" y="20406"/>
                    <a:pt x="5616" y="20292"/>
                  </a:cubicBezTo>
                  <a:cubicBezTo>
                    <a:pt x="5616" y="20269"/>
                    <a:pt x="5616" y="20269"/>
                    <a:pt x="5616" y="20246"/>
                  </a:cubicBezTo>
                  <a:cubicBezTo>
                    <a:pt x="5593" y="20223"/>
                    <a:pt x="5593" y="20201"/>
                    <a:pt x="5593" y="20178"/>
                  </a:cubicBezTo>
                  <a:lnTo>
                    <a:pt x="5570" y="20132"/>
                  </a:lnTo>
                  <a:cubicBezTo>
                    <a:pt x="5570" y="20086"/>
                    <a:pt x="5547" y="20064"/>
                    <a:pt x="5547" y="20018"/>
                  </a:cubicBezTo>
                  <a:cubicBezTo>
                    <a:pt x="5524" y="19995"/>
                    <a:pt x="5524" y="19972"/>
                    <a:pt x="5524" y="19972"/>
                  </a:cubicBezTo>
                  <a:cubicBezTo>
                    <a:pt x="5502" y="19858"/>
                    <a:pt x="5456" y="19767"/>
                    <a:pt x="5433" y="19676"/>
                  </a:cubicBezTo>
                  <a:cubicBezTo>
                    <a:pt x="5410" y="19561"/>
                    <a:pt x="5387" y="19470"/>
                    <a:pt x="5342" y="19379"/>
                  </a:cubicBezTo>
                  <a:cubicBezTo>
                    <a:pt x="5319" y="19288"/>
                    <a:pt x="5296" y="19196"/>
                    <a:pt x="5273" y="19105"/>
                  </a:cubicBezTo>
                  <a:lnTo>
                    <a:pt x="5205" y="18877"/>
                  </a:lnTo>
                  <a:cubicBezTo>
                    <a:pt x="5205" y="18877"/>
                    <a:pt x="5205" y="18854"/>
                    <a:pt x="5205" y="18854"/>
                  </a:cubicBezTo>
                  <a:cubicBezTo>
                    <a:pt x="5228" y="18831"/>
                    <a:pt x="5228" y="18808"/>
                    <a:pt x="5228" y="18763"/>
                  </a:cubicBezTo>
                  <a:cubicBezTo>
                    <a:pt x="5182" y="18603"/>
                    <a:pt x="5114" y="18466"/>
                    <a:pt x="5068" y="18306"/>
                  </a:cubicBezTo>
                  <a:cubicBezTo>
                    <a:pt x="5068" y="18306"/>
                    <a:pt x="5068" y="18283"/>
                    <a:pt x="5068" y="18260"/>
                  </a:cubicBezTo>
                  <a:cubicBezTo>
                    <a:pt x="4999" y="18078"/>
                    <a:pt x="4954" y="17918"/>
                    <a:pt x="4885" y="17735"/>
                  </a:cubicBezTo>
                  <a:cubicBezTo>
                    <a:pt x="4885" y="17690"/>
                    <a:pt x="4862" y="17644"/>
                    <a:pt x="4840" y="17599"/>
                  </a:cubicBezTo>
                  <a:cubicBezTo>
                    <a:pt x="4840" y="17576"/>
                    <a:pt x="4840" y="17576"/>
                    <a:pt x="4840" y="17576"/>
                  </a:cubicBezTo>
                  <a:cubicBezTo>
                    <a:pt x="4840" y="17553"/>
                    <a:pt x="4840" y="17553"/>
                    <a:pt x="4840" y="17530"/>
                  </a:cubicBezTo>
                  <a:cubicBezTo>
                    <a:pt x="4817" y="17462"/>
                    <a:pt x="4794" y="17393"/>
                    <a:pt x="4771" y="17302"/>
                  </a:cubicBezTo>
                  <a:cubicBezTo>
                    <a:pt x="4771" y="17302"/>
                    <a:pt x="4771" y="17302"/>
                    <a:pt x="4771" y="17279"/>
                  </a:cubicBezTo>
                  <a:cubicBezTo>
                    <a:pt x="4748" y="17256"/>
                    <a:pt x="4748" y="17233"/>
                    <a:pt x="4748" y="17210"/>
                  </a:cubicBezTo>
                  <a:cubicBezTo>
                    <a:pt x="4726" y="17119"/>
                    <a:pt x="4680" y="17028"/>
                    <a:pt x="4657" y="16914"/>
                  </a:cubicBezTo>
                  <a:cubicBezTo>
                    <a:pt x="4634" y="16800"/>
                    <a:pt x="4611" y="16686"/>
                    <a:pt x="4566" y="16571"/>
                  </a:cubicBezTo>
                  <a:cubicBezTo>
                    <a:pt x="4543" y="16480"/>
                    <a:pt x="4520" y="16389"/>
                    <a:pt x="4497" y="16297"/>
                  </a:cubicBezTo>
                  <a:cubicBezTo>
                    <a:pt x="4497" y="16275"/>
                    <a:pt x="4474" y="16229"/>
                    <a:pt x="4474" y="16183"/>
                  </a:cubicBezTo>
                  <a:cubicBezTo>
                    <a:pt x="4474" y="16161"/>
                    <a:pt x="4474" y="16138"/>
                    <a:pt x="4474" y="16115"/>
                  </a:cubicBezTo>
                  <a:cubicBezTo>
                    <a:pt x="4452" y="16069"/>
                    <a:pt x="4452" y="16024"/>
                    <a:pt x="4429" y="15978"/>
                  </a:cubicBezTo>
                  <a:cubicBezTo>
                    <a:pt x="4429" y="15932"/>
                    <a:pt x="4406" y="15909"/>
                    <a:pt x="4406" y="15864"/>
                  </a:cubicBezTo>
                  <a:cubicBezTo>
                    <a:pt x="4383" y="15795"/>
                    <a:pt x="4337" y="15704"/>
                    <a:pt x="4315" y="15613"/>
                  </a:cubicBezTo>
                  <a:cubicBezTo>
                    <a:pt x="4269" y="15430"/>
                    <a:pt x="4223" y="15270"/>
                    <a:pt x="4155" y="15088"/>
                  </a:cubicBezTo>
                  <a:cubicBezTo>
                    <a:pt x="4132" y="14951"/>
                    <a:pt x="4086" y="14791"/>
                    <a:pt x="4041" y="14654"/>
                  </a:cubicBezTo>
                  <a:cubicBezTo>
                    <a:pt x="4041" y="14654"/>
                    <a:pt x="4041" y="14631"/>
                    <a:pt x="4041" y="14631"/>
                  </a:cubicBezTo>
                  <a:cubicBezTo>
                    <a:pt x="4018" y="14494"/>
                    <a:pt x="3972" y="14380"/>
                    <a:pt x="3927" y="14266"/>
                  </a:cubicBezTo>
                  <a:cubicBezTo>
                    <a:pt x="3927" y="14220"/>
                    <a:pt x="3904" y="14175"/>
                    <a:pt x="3881" y="14129"/>
                  </a:cubicBezTo>
                  <a:cubicBezTo>
                    <a:pt x="3881" y="14106"/>
                    <a:pt x="3881" y="14083"/>
                    <a:pt x="3858" y="14061"/>
                  </a:cubicBezTo>
                  <a:cubicBezTo>
                    <a:pt x="3858" y="14038"/>
                    <a:pt x="3858" y="14015"/>
                    <a:pt x="3858" y="13992"/>
                  </a:cubicBezTo>
                  <a:cubicBezTo>
                    <a:pt x="3790" y="13787"/>
                    <a:pt x="3744" y="13581"/>
                    <a:pt x="3676" y="13376"/>
                  </a:cubicBezTo>
                  <a:cubicBezTo>
                    <a:pt x="3653" y="13285"/>
                    <a:pt x="3630" y="13170"/>
                    <a:pt x="3607" y="13079"/>
                  </a:cubicBezTo>
                  <a:cubicBezTo>
                    <a:pt x="3607" y="13079"/>
                    <a:pt x="3607" y="13056"/>
                    <a:pt x="3607" y="13056"/>
                  </a:cubicBezTo>
                  <a:cubicBezTo>
                    <a:pt x="3630" y="13033"/>
                    <a:pt x="3630" y="12988"/>
                    <a:pt x="3630" y="12965"/>
                  </a:cubicBezTo>
                  <a:cubicBezTo>
                    <a:pt x="3630" y="12874"/>
                    <a:pt x="3584" y="12782"/>
                    <a:pt x="3561" y="12714"/>
                  </a:cubicBezTo>
                  <a:cubicBezTo>
                    <a:pt x="3539" y="12623"/>
                    <a:pt x="3516" y="12531"/>
                    <a:pt x="3470" y="12463"/>
                  </a:cubicBezTo>
                  <a:lnTo>
                    <a:pt x="3402" y="12257"/>
                  </a:lnTo>
                  <a:cubicBezTo>
                    <a:pt x="3379" y="12166"/>
                    <a:pt x="3356" y="12098"/>
                    <a:pt x="3333" y="12029"/>
                  </a:cubicBezTo>
                  <a:cubicBezTo>
                    <a:pt x="3333" y="12029"/>
                    <a:pt x="3333" y="12029"/>
                    <a:pt x="3333" y="12006"/>
                  </a:cubicBezTo>
                  <a:cubicBezTo>
                    <a:pt x="3310" y="11961"/>
                    <a:pt x="3310" y="11915"/>
                    <a:pt x="3288" y="11869"/>
                  </a:cubicBezTo>
                  <a:cubicBezTo>
                    <a:pt x="3242" y="11732"/>
                    <a:pt x="3196" y="11573"/>
                    <a:pt x="3173" y="11436"/>
                  </a:cubicBezTo>
                  <a:cubicBezTo>
                    <a:pt x="3173" y="11413"/>
                    <a:pt x="3196" y="11367"/>
                    <a:pt x="3196" y="11344"/>
                  </a:cubicBezTo>
                  <a:cubicBezTo>
                    <a:pt x="3196" y="11344"/>
                    <a:pt x="3196" y="11322"/>
                    <a:pt x="3173" y="11322"/>
                  </a:cubicBezTo>
                  <a:cubicBezTo>
                    <a:pt x="3173" y="11230"/>
                    <a:pt x="3128" y="11139"/>
                    <a:pt x="3105" y="11048"/>
                  </a:cubicBezTo>
                  <a:cubicBezTo>
                    <a:pt x="3082" y="10934"/>
                    <a:pt x="3059" y="10819"/>
                    <a:pt x="3014" y="10728"/>
                  </a:cubicBezTo>
                  <a:cubicBezTo>
                    <a:pt x="2945" y="10500"/>
                    <a:pt x="2877" y="10272"/>
                    <a:pt x="2831" y="10043"/>
                  </a:cubicBezTo>
                  <a:cubicBezTo>
                    <a:pt x="2763" y="9815"/>
                    <a:pt x="2694" y="9587"/>
                    <a:pt x="2648" y="9336"/>
                  </a:cubicBezTo>
                  <a:cubicBezTo>
                    <a:pt x="2603" y="9222"/>
                    <a:pt x="2580" y="9108"/>
                    <a:pt x="2557" y="8971"/>
                  </a:cubicBezTo>
                  <a:cubicBezTo>
                    <a:pt x="2534" y="8925"/>
                    <a:pt x="2511" y="8879"/>
                    <a:pt x="2511" y="8811"/>
                  </a:cubicBezTo>
                  <a:cubicBezTo>
                    <a:pt x="2489" y="8742"/>
                    <a:pt x="2466" y="8697"/>
                    <a:pt x="2443" y="8628"/>
                  </a:cubicBezTo>
                  <a:cubicBezTo>
                    <a:pt x="2443" y="8605"/>
                    <a:pt x="2443" y="8605"/>
                    <a:pt x="2420" y="8605"/>
                  </a:cubicBezTo>
                  <a:cubicBezTo>
                    <a:pt x="2397" y="8468"/>
                    <a:pt x="2375" y="8309"/>
                    <a:pt x="2329" y="8172"/>
                  </a:cubicBezTo>
                  <a:cubicBezTo>
                    <a:pt x="2329" y="8035"/>
                    <a:pt x="2283" y="7898"/>
                    <a:pt x="2238" y="7784"/>
                  </a:cubicBezTo>
                  <a:cubicBezTo>
                    <a:pt x="2238" y="7715"/>
                    <a:pt x="2215" y="7670"/>
                    <a:pt x="2215" y="7624"/>
                  </a:cubicBezTo>
                  <a:cubicBezTo>
                    <a:pt x="2192" y="7601"/>
                    <a:pt x="2192" y="7578"/>
                    <a:pt x="2192" y="7555"/>
                  </a:cubicBezTo>
                  <a:cubicBezTo>
                    <a:pt x="2169" y="7533"/>
                    <a:pt x="2169" y="7533"/>
                    <a:pt x="2169" y="7510"/>
                  </a:cubicBezTo>
                  <a:cubicBezTo>
                    <a:pt x="2146" y="7487"/>
                    <a:pt x="2146" y="7487"/>
                    <a:pt x="2123" y="7464"/>
                  </a:cubicBezTo>
                  <a:cubicBezTo>
                    <a:pt x="2101" y="7396"/>
                    <a:pt x="2078" y="7304"/>
                    <a:pt x="2055" y="7213"/>
                  </a:cubicBezTo>
                  <a:cubicBezTo>
                    <a:pt x="2009" y="7099"/>
                    <a:pt x="1986" y="6985"/>
                    <a:pt x="1964" y="6871"/>
                  </a:cubicBezTo>
                  <a:cubicBezTo>
                    <a:pt x="1941" y="6802"/>
                    <a:pt x="1918" y="6711"/>
                    <a:pt x="1895" y="6642"/>
                  </a:cubicBezTo>
                  <a:cubicBezTo>
                    <a:pt x="1895" y="6642"/>
                    <a:pt x="1895" y="6620"/>
                    <a:pt x="1895" y="6620"/>
                  </a:cubicBezTo>
                  <a:cubicBezTo>
                    <a:pt x="1872" y="6528"/>
                    <a:pt x="1850" y="6414"/>
                    <a:pt x="1827" y="6323"/>
                  </a:cubicBezTo>
                  <a:cubicBezTo>
                    <a:pt x="1804" y="6232"/>
                    <a:pt x="1781" y="6140"/>
                    <a:pt x="1758" y="6072"/>
                  </a:cubicBezTo>
                  <a:cubicBezTo>
                    <a:pt x="1735" y="5980"/>
                    <a:pt x="1713" y="5889"/>
                    <a:pt x="1690" y="5821"/>
                  </a:cubicBezTo>
                  <a:lnTo>
                    <a:pt x="1644" y="5684"/>
                  </a:lnTo>
                  <a:cubicBezTo>
                    <a:pt x="1644" y="5638"/>
                    <a:pt x="1644" y="5615"/>
                    <a:pt x="1621" y="5570"/>
                  </a:cubicBezTo>
                  <a:cubicBezTo>
                    <a:pt x="1621" y="5547"/>
                    <a:pt x="1598" y="5524"/>
                    <a:pt x="1576" y="5524"/>
                  </a:cubicBezTo>
                  <a:cubicBezTo>
                    <a:pt x="1576" y="5455"/>
                    <a:pt x="1553" y="5410"/>
                    <a:pt x="1530" y="5341"/>
                  </a:cubicBezTo>
                  <a:cubicBezTo>
                    <a:pt x="1484" y="5136"/>
                    <a:pt x="1439" y="4953"/>
                    <a:pt x="1393" y="4748"/>
                  </a:cubicBezTo>
                  <a:cubicBezTo>
                    <a:pt x="1370" y="4634"/>
                    <a:pt x="1347" y="4520"/>
                    <a:pt x="1302" y="4406"/>
                  </a:cubicBezTo>
                  <a:cubicBezTo>
                    <a:pt x="1279" y="4337"/>
                    <a:pt x="1279" y="4246"/>
                    <a:pt x="1256" y="4177"/>
                  </a:cubicBezTo>
                  <a:cubicBezTo>
                    <a:pt x="1256" y="4154"/>
                    <a:pt x="1233" y="4109"/>
                    <a:pt x="1233" y="4086"/>
                  </a:cubicBezTo>
                  <a:cubicBezTo>
                    <a:pt x="1217" y="4053"/>
                    <a:pt x="1200" y="4031"/>
                    <a:pt x="1174" y="4031"/>
                  </a:cubicBezTo>
                  <a:cubicBezTo>
                    <a:pt x="1165" y="4031"/>
                    <a:pt x="1154" y="4034"/>
                    <a:pt x="1142" y="4040"/>
                  </a:cubicBezTo>
                  <a:cubicBezTo>
                    <a:pt x="1073" y="3835"/>
                    <a:pt x="1028" y="3629"/>
                    <a:pt x="982" y="3401"/>
                  </a:cubicBezTo>
                  <a:cubicBezTo>
                    <a:pt x="914" y="3173"/>
                    <a:pt x="845" y="2922"/>
                    <a:pt x="800" y="2671"/>
                  </a:cubicBezTo>
                  <a:cubicBezTo>
                    <a:pt x="777" y="2580"/>
                    <a:pt x="731" y="2488"/>
                    <a:pt x="708" y="2374"/>
                  </a:cubicBezTo>
                  <a:cubicBezTo>
                    <a:pt x="685" y="2328"/>
                    <a:pt x="685" y="2260"/>
                    <a:pt x="663" y="2214"/>
                  </a:cubicBezTo>
                  <a:cubicBezTo>
                    <a:pt x="640" y="2146"/>
                    <a:pt x="640" y="2077"/>
                    <a:pt x="617" y="2032"/>
                  </a:cubicBezTo>
                  <a:cubicBezTo>
                    <a:pt x="594" y="2009"/>
                    <a:pt x="571" y="1986"/>
                    <a:pt x="548" y="1986"/>
                  </a:cubicBezTo>
                  <a:cubicBezTo>
                    <a:pt x="526" y="1918"/>
                    <a:pt x="503" y="1849"/>
                    <a:pt x="503" y="1758"/>
                  </a:cubicBezTo>
                  <a:cubicBezTo>
                    <a:pt x="503" y="1781"/>
                    <a:pt x="503" y="1781"/>
                    <a:pt x="503" y="1781"/>
                  </a:cubicBezTo>
                  <a:cubicBezTo>
                    <a:pt x="480" y="1689"/>
                    <a:pt x="457" y="1621"/>
                    <a:pt x="434" y="1530"/>
                  </a:cubicBezTo>
                  <a:cubicBezTo>
                    <a:pt x="434" y="1438"/>
                    <a:pt x="412" y="1347"/>
                    <a:pt x="389" y="1256"/>
                  </a:cubicBezTo>
                  <a:cubicBezTo>
                    <a:pt x="366" y="1073"/>
                    <a:pt x="320" y="890"/>
                    <a:pt x="275" y="708"/>
                  </a:cubicBezTo>
                  <a:cubicBezTo>
                    <a:pt x="275" y="731"/>
                    <a:pt x="275" y="731"/>
                    <a:pt x="275" y="731"/>
                  </a:cubicBezTo>
                  <a:cubicBezTo>
                    <a:pt x="252" y="617"/>
                    <a:pt x="229" y="502"/>
                    <a:pt x="206" y="388"/>
                  </a:cubicBezTo>
                  <a:cubicBezTo>
                    <a:pt x="183" y="274"/>
                    <a:pt x="138" y="137"/>
                    <a:pt x="115" y="23"/>
                  </a:cubicBezTo>
                  <a:cubicBezTo>
                    <a:pt x="92" y="0"/>
                    <a:pt x="69" y="0"/>
                    <a:pt x="69" y="0"/>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16"/>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16"/>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16"/>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16"/>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16"/>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16"/>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16"/>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16"/>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16"/>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16"/>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16"/>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16"/>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16"/>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16"/>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16"/>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16"/>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16"/>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16"/>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16"/>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16"/>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16"/>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16"/>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16"/>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16"/>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16"/>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16"/>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16"/>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16"/>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16"/>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16"/>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16"/>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16"/>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16"/>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16"/>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16"/>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16"/>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16"/>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16"/>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16"/>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16"/>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16"/>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16"/>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16"/>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16"/>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16"/>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16"/>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16"/>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16"/>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16"/>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16"/>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16"/>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16"/>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16"/>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16"/>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16"/>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16"/>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16"/>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16"/>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16"/>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16"/>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16"/>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16"/>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16"/>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16"/>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16"/>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4" name="Google Shape;3604;p16"/>
          <p:cNvGrpSpPr/>
          <p:nvPr/>
        </p:nvGrpSpPr>
        <p:grpSpPr>
          <a:xfrm flipH="1">
            <a:off x="691088" y="3649045"/>
            <a:ext cx="1072165" cy="1125022"/>
            <a:chOff x="-818813" y="1823137"/>
            <a:chExt cx="1579734" cy="1657613"/>
          </a:xfrm>
        </p:grpSpPr>
        <p:sp>
          <p:nvSpPr>
            <p:cNvPr id="3605" name="Google Shape;3605;p16"/>
            <p:cNvSpPr/>
            <p:nvPr/>
          </p:nvSpPr>
          <p:spPr>
            <a:xfrm>
              <a:off x="-818813" y="1823137"/>
              <a:ext cx="1579734" cy="1657613"/>
            </a:xfrm>
            <a:custGeom>
              <a:avLst/>
              <a:gdLst/>
              <a:ahLst/>
              <a:cxnLst/>
              <a:rect l="l" t="t" r="r" b="b"/>
              <a:pathLst>
                <a:path w="28236" h="29628" extrusionOk="0">
                  <a:moveTo>
                    <a:pt x="12144" y="1"/>
                  </a:moveTo>
                  <a:cubicBezTo>
                    <a:pt x="11870" y="1"/>
                    <a:pt x="11596" y="24"/>
                    <a:pt x="11345" y="69"/>
                  </a:cubicBezTo>
                  <a:cubicBezTo>
                    <a:pt x="10683" y="69"/>
                    <a:pt x="10066" y="434"/>
                    <a:pt x="9724" y="1028"/>
                  </a:cubicBezTo>
                  <a:cubicBezTo>
                    <a:pt x="9724" y="1028"/>
                    <a:pt x="503" y="17257"/>
                    <a:pt x="503" y="17257"/>
                  </a:cubicBezTo>
                  <a:cubicBezTo>
                    <a:pt x="434" y="17416"/>
                    <a:pt x="366" y="17576"/>
                    <a:pt x="320" y="17736"/>
                  </a:cubicBezTo>
                  <a:cubicBezTo>
                    <a:pt x="252" y="17896"/>
                    <a:pt x="206" y="18055"/>
                    <a:pt x="160" y="18215"/>
                  </a:cubicBezTo>
                  <a:cubicBezTo>
                    <a:pt x="115" y="18444"/>
                    <a:pt x="69" y="18695"/>
                    <a:pt x="46" y="18946"/>
                  </a:cubicBezTo>
                  <a:cubicBezTo>
                    <a:pt x="1" y="19379"/>
                    <a:pt x="23" y="19813"/>
                    <a:pt x="92" y="20292"/>
                  </a:cubicBezTo>
                  <a:cubicBezTo>
                    <a:pt x="160" y="20680"/>
                    <a:pt x="274" y="21091"/>
                    <a:pt x="434" y="21525"/>
                  </a:cubicBezTo>
                  <a:cubicBezTo>
                    <a:pt x="548" y="21844"/>
                    <a:pt x="708" y="22164"/>
                    <a:pt x="868" y="22461"/>
                  </a:cubicBezTo>
                  <a:cubicBezTo>
                    <a:pt x="982" y="22666"/>
                    <a:pt x="1119" y="22872"/>
                    <a:pt x="1324" y="23077"/>
                  </a:cubicBezTo>
                  <a:cubicBezTo>
                    <a:pt x="2237" y="23922"/>
                    <a:pt x="3287" y="24515"/>
                    <a:pt x="4155" y="24972"/>
                  </a:cubicBezTo>
                  <a:cubicBezTo>
                    <a:pt x="4474" y="25131"/>
                    <a:pt x="4794" y="25291"/>
                    <a:pt x="5113" y="25451"/>
                  </a:cubicBezTo>
                  <a:lnTo>
                    <a:pt x="5501" y="25656"/>
                  </a:lnTo>
                  <a:cubicBezTo>
                    <a:pt x="5638" y="25725"/>
                    <a:pt x="5753" y="25770"/>
                    <a:pt x="5889" y="25839"/>
                  </a:cubicBezTo>
                  <a:lnTo>
                    <a:pt x="6209" y="25999"/>
                  </a:lnTo>
                  <a:cubicBezTo>
                    <a:pt x="6460" y="26136"/>
                    <a:pt x="6711" y="26273"/>
                    <a:pt x="6962" y="26387"/>
                  </a:cubicBezTo>
                  <a:cubicBezTo>
                    <a:pt x="8012" y="26912"/>
                    <a:pt x="9062" y="27391"/>
                    <a:pt x="10089" y="27825"/>
                  </a:cubicBezTo>
                  <a:cubicBezTo>
                    <a:pt x="10683" y="28099"/>
                    <a:pt x="11208" y="28304"/>
                    <a:pt x="11687" y="28487"/>
                  </a:cubicBezTo>
                  <a:cubicBezTo>
                    <a:pt x="12258" y="28692"/>
                    <a:pt x="12828" y="28897"/>
                    <a:pt x="13376" y="29057"/>
                  </a:cubicBezTo>
                  <a:cubicBezTo>
                    <a:pt x="13627" y="29126"/>
                    <a:pt x="13878" y="29194"/>
                    <a:pt x="14107" y="29263"/>
                  </a:cubicBezTo>
                  <a:cubicBezTo>
                    <a:pt x="14221" y="29286"/>
                    <a:pt x="14335" y="29308"/>
                    <a:pt x="14472" y="29354"/>
                  </a:cubicBezTo>
                  <a:cubicBezTo>
                    <a:pt x="14517" y="29354"/>
                    <a:pt x="14746" y="29422"/>
                    <a:pt x="14746" y="29422"/>
                  </a:cubicBezTo>
                  <a:cubicBezTo>
                    <a:pt x="14746" y="29422"/>
                    <a:pt x="14883" y="29445"/>
                    <a:pt x="14883" y="29445"/>
                  </a:cubicBezTo>
                  <a:cubicBezTo>
                    <a:pt x="15042" y="29491"/>
                    <a:pt x="15225" y="29537"/>
                    <a:pt x="15430" y="29559"/>
                  </a:cubicBezTo>
                  <a:cubicBezTo>
                    <a:pt x="15659" y="29605"/>
                    <a:pt x="15887" y="29628"/>
                    <a:pt x="16092" y="29628"/>
                  </a:cubicBezTo>
                  <a:cubicBezTo>
                    <a:pt x="16298" y="29628"/>
                    <a:pt x="16480" y="29605"/>
                    <a:pt x="16663" y="29582"/>
                  </a:cubicBezTo>
                  <a:cubicBezTo>
                    <a:pt x="16846" y="29537"/>
                    <a:pt x="17051" y="29468"/>
                    <a:pt x="17211" y="29377"/>
                  </a:cubicBezTo>
                  <a:cubicBezTo>
                    <a:pt x="17576" y="29217"/>
                    <a:pt x="17873" y="28943"/>
                    <a:pt x="18078" y="28601"/>
                  </a:cubicBezTo>
                  <a:cubicBezTo>
                    <a:pt x="18535" y="27802"/>
                    <a:pt x="27551" y="12007"/>
                    <a:pt x="27916" y="11391"/>
                  </a:cubicBezTo>
                  <a:cubicBezTo>
                    <a:pt x="28144" y="10980"/>
                    <a:pt x="28235" y="10500"/>
                    <a:pt x="28144" y="10067"/>
                  </a:cubicBezTo>
                  <a:cubicBezTo>
                    <a:pt x="28144" y="9998"/>
                    <a:pt x="28121" y="9953"/>
                    <a:pt x="28121" y="9907"/>
                  </a:cubicBezTo>
                  <a:cubicBezTo>
                    <a:pt x="28030" y="9542"/>
                    <a:pt x="27870" y="9222"/>
                    <a:pt x="27596" y="8948"/>
                  </a:cubicBezTo>
                  <a:cubicBezTo>
                    <a:pt x="27391" y="8743"/>
                    <a:pt x="27163" y="8537"/>
                    <a:pt x="26934" y="8355"/>
                  </a:cubicBezTo>
                  <a:cubicBezTo>
                    <a:pt x="26934" y="8263"/>
                    <a:pt x="26912" y="8172"/>
                    <a:pt x="26912" y="8058"/>
                  </a:cubicBezTo>
                  <a:cubicBezTo>
                    <a:pt x="26912" y="8058"/>
                    <a:pt x="26912" y="8058"/>
                    <a:pt x="26912" y="8035"/>
                  </a:cubicBezTo>
                  <a:cubicBezTo>
                    <a:pt x="26866" y="7624"/>
                    <a:pt x="26706" y="7236"/>
                    <a:pt x="26409" y="6917"/>
                  </a:cubicBezTo>
                  <a:cubicBezTo>
                    <a:pt x="26318" y="6803"/>
                    <a:pt x="26204" y="6666"/>
                    <a:pt x="26090" y="6552"/>
                  </a:cubicBezTo>
                  <a:cubicBezTo>
                    <a:pt x="25976" y="6437"/>
                    <a:pt x="25862" y="6323"/>
                    <a:pt x="25702" y="6186"/>
                  </a:cubicBezTo>
                  <a:cubicBezTo>
                    <a:pt x="25496" y="6004"/>
                    <a:pt x="25268" y="5821"/>
                    <a:pt x="25063" y="5684"/>
                  </a:cubicBezTo>
                  <a:lnTo>
                    <a:pt x="25040" y="5661"/>
                  </a:lnTo>
                  <a:cubicBezTo>
                    <a:pt x="24949" y="5593"/>
                    <a:pt x="24880" y="5524"/>
                    <a:pt x="24789" y="5456"/>
                  </a:cubicBezTo>
                  <a:cubicBezTo>
                    <a:pt x="24743" y="5433"/>
                    <a:pt x="24492" y="5228"/>
                    <a:pt x="24492" y="5228"/>
                  </a:cubicBezTo>
                  <a:cubicBezTo>
                    <a:pt x="24287" y="5068"/>
                    <a:pt x="24058" y="4908"/>
                    <a:pt x="23830" y="4748"/>
                  </a:cubicBezTo>
                  <a:cubicBezTo>
                    <a:pt x="22963" y="4086"/>
                    <a:pt x="22050" y="3493"/>
                    <a:pt x="21114" y="2968"/>
                  </a:cubicBezTo>
                  <a:cubicBezTo>
                    <a:pt x="20155" y="2443"/>
                    <a:pt x="19174" y="1964"/>
                    <a:pt x="18147" y="1553"/>
                  </a:cubicBezTo>
                  <a:cubicBezTo>
                    <a:pt x="17918" y="1462"/>
                    <a:pt x="17667" y="1347"/>
                    <a:pt x="17393" y="1256"/>
                  </a:cubicBezTo>
                  <a:cubicBezTo>
                    <a:pt x="17188" y="1188"/>
                    <a:pt x="16983" y="1119"/>
                    <a:pt x="16777" y="1051"/>
                  </a:cubicBezTo>
                  <a:lnTo>
                    <a:pt x="16686" y="1005"/>
                  </a:lnTo>
                  <a:cubicBezTo>
                    <a:pt x="16252" y="845"/>
                    <a:pt x="15750" y="685"/>
                    <a:pt x="15271" y="549"/>
                  </a:cubicBezTo>
                  <a:cubicBezTo>
                    <a:pt x="14563" y="343"/>
                    <a:pt x="13924" y="183"/>
                    <a:pt x="13331" y="92"/>
                  </a:cubicBezTo>
                  <a:cubicBezTo>
                    <a:pt x="12920" y="46"/>
                    <a:pt x="12509" y="1"/>
                    <a:pt x="1214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16"/>
            <p:cNvSpPr/>
            <p:nvPr/>
          </p:nvSpPr>
          <p:spPr>
            <a:xfrm>
              <a:off x="-703895" y="1930446"/>
              <a:ext cx="1283492" cy="1293674"/>
            </a:xfrm>
            <a:custGeom>
              <a:avLst/>
              <a:gdLst/>
              <a:ahLst/>
              <a:cxnLst/>
              <a:rect l="l" t="t" r="r" b="b"/>
              <a:pathLst>
                <a:path w="22941" h="23123" extrusionOk="0">
                  <a:moveTo>
                    <a:pt x="8720" y="4793"/>
                  </a:moveTo>
                  <a:lnTo>
                    <a:pt x="8711" y="4816"/>
                  </a:lnTo>
                  <a:lnTo>
                    <a:pt x="8720" y="4816"/>
                  </a:lnTo>
                  <a:lnTo>
                    <a:pt x="8720" y="4793"/>
                  </a:lnTo>
                  <a:close/>
                  <a:moveTo>
                    <a:pt x="9861" y="2785"/>
                  </a:moveTo>
                  <a:cubicBezTo>
                    <a:pt x="9884" y="2808"/>
                    <a:pt x="9930" y="2830"/>
                    <a:pt x="9953" y="2853"/>
                  </a:cubicBezTo>
                  <a:lnTo>
                    <a:pt x="9998" y="2876"/>
                  </a:lnTo>
                  <a:cubicBezTo>
                    <a:pt x="10090" y="2899"/>
                    <a:pt x="10158" y="2944"/>
                    <a:pt x="10249" y="2990"/>
                  </a:cubicBezTo>
                  <a:lnTo>
                    <a:pt x="10318" y="3013"/>
                  </a:lnTo>
                  <a:lnTo>
                    <a:pt x="10363" y="3036"/>
                  </a:lnTo>
                  <a:cubicBezTo>
                    <a:pt x="10409" y="3059"/>
                    <a:pt x="10455" y="3081"/>
                    <a:pt x="10500" y="3104"/>
                  </a:cubicBezTo>
                  <a:cubicBezTo>
                    <a:pt x="10592" y="3127"/>
                    <a:pt x="10683" y="3173"/>
                    <a:pt x="10774" y="3218"/>
                  </a:cubicBezTo>
                  <a:lnTo>
                    <a:pt x="10820" y="3241"/>
                  </a:lnTo>
                  <a:cubicBezTo>
                    <a:pt x="10911" y="3264"/>
                    <a:pt x="11003" y="3310"/>
                    <a:pt x="11094" y="3355"/>
                  </a:cubicBezTo>
                  <a:cubicBezTo>
                    <a:pt x="11117" y="3355"/>
                    <a:pt x="11140" y="3378"/>
                    <a:pt x="11140" y="3378"/>
                  </a:cubicBezTo>
                  <a:cubicBezTo>
                    <a:pt x="11231" y="3401"/>
                    <a:pt x="11299" y="3447"/>
                    <a:pt x="11368" y="3492"/>
                  </a:cubicBezTo>
                  <a:cubicBezTo>
                    <a:pt x="11528" y="3584"/>
                    <a:pt x="11687" y="3652"/>
                    <a:pt x="11824" y="3743"/>
                  </a:cubicBezTo>
                  <a:lnTo>
                    <a:pt x="11847" y="3743"/>
                  </a:lnTo>
                  <a:cubicBezTo>
                    <a:pt x="11984" y="3812"/>
                    <a:pt x="12098" y="3880"/>
                    <a:pt x="12235" y="3949"/>
                  </a:cubicBezTo>
                  <a:cubicBezTo>
                    <a:pt x="12304" y="3994"/>
                    <a:pt x="12395" y="4040"/>
                    <a:pt x="12486" y="4086"/>
                  </a:cubicBezTo>
                  <a:cubicBezTo>
                    <a:pt x="12555" y="4131"/>
                    <a:pt x="12646" y="4154"/>
                    <a:pt x="12715" y="4200"/>
                  </a:cubicBezTo>
                  <a:cubicBezTo>
                    <a:pt x="12851" y="4291"/>
                    <a:pt x="12988" y="4360"/>
                    <a:pt x="13125" y="4428"/>
                  </a:cubicBezTo>
                  <a:lnTo>
                    <a:pt x="13171" y="4451"/>
                  </a:lnTo>
                  <a:lnTo>
                    <a:pt x="13239" y="4474"/>
                  </a:lnTo>
                  <a:cubicBezTo>
                    <a:pt x="13285" y="4519"/>
                    <a:pt x="13354" y="4542"/>
                    <a:pt x="13399" y="4588"/>
                  </a:cubicBezTo>
                  <a:lnTo>
                    <a:pt x="13513" y="4634"/>
                  </a:lnTo>
                  <a:lnTo>
                    <a:pt x="13628" y="4679"/>
                  </a:lnTo>
                  <a:lnTo>
                    <a:pt x="13787" y="4771"/>
                  </a:lnTo>
                  <a:cubicBezTo>
                    <a:pt x="13879" y="4816"/>
                    <a:pt x="13970" y="4862"/>
                    <a:pt x="14084" y="4907"/>
                  </a:cubicBezTo>
                  <a:cubicBezTo>
                    <a:pt x="14175" y="4976"/>
                    <a:pt x="14267" y="5022"/>
                    <a:pt x="14358" y="5067"/>
                  </a:cubicBezTo>
                  <a:lnTo>
                    <a:pt x="14541" y="5159"/>
                  </a:lnTo>
                  <a:lnTo>
                    <a:pt x="14609" y="5181"/>
                  </a:lnTo>
                  <a:lnTo>
                    <a:pt x="14769" y="5273"/>
                  </a:lnTo>
                  <a:lnTo>
                    <a:pt x="14837" y="5295"/>
                  </a:lnTo>
                  <a:cubicBezTo>
                    <a:pt x="14883" y="5341"/>
                    <a:pt x="14929" y="5364"/>
                    <a:pt x="14974" y="5387"/>
                  </a:cubicBezTo>
                  <a:cubicBezTo>
                    <a:pt x="15111" y="5455"/>
                    <a:pt x="15248" y="5524"/>
                    <a:pt x="15362" y="5569"/>
                  </a:cubicBezTo>
                  <a:lnTo>
                    <a:pt x="15431" y="5615"/>
                  </a:lnTo>
                  <a:cubicBezTo>
                    <a:pt x="15499" y="5661"/>
                    <a:pt x="15568" y="5684"/>
                    <a:pt x="15659" y="5729"/>
                  </a:cubicBezTo>
                  <a:lnTo>
                    <a:pt x="15705" y="5752"/>
                  </a:lnTo>
                  <a:lnTo>
                    <a:pt x="15727" y="5775"/>
                  </a:lnTo>
                  <a:lnTo>
                    <a:pt x="15887" y="5843"/>
                  </a:lnTo>
                  <a:lnTo>
                    <a:pt x="16321" y="6072"/>
                  </a:lnTo>
                  <a:lnTo>
                    <a:pt x="16435" y="6117"/>
                  </a:lnTo>
                  <a:cubicBezTo>
                    <a:pt x="16549" y="6186"/>
                    <a:pt x="16663" y="6231"/>
                    <a:pt x="16777" y="6300"/>
                  </a:cubicBezTo>
                  <a:cubicBezTo>
                    <a:pt x="16846" y="6323"/>
                    <a:pt x="16892" y="6345"/>
                    <a:pt x="16937" y="6368"/>
                  </a:cubicBezTo>
                  <a:lnTo>
                    <a:pt x="16983" y="6391"/>
                  </a:lnTo>
                  <a:cubicBezTo>
                    <a:pt x="17074" y="6437"/>
                    <a:pt x="17143" y="6460"/>
                    <a:pt x="17234" y="6505"/>
                  </a:cubicBezTo>
                  <a:lnTo>
                    <a:pt x="17257" y="6528"/>
                  </a:lnTo>
                  <a:lnTo>
                    <a:pt x="17325" y="6551"/>
                  </a:lnTo>
                  <a:lnTo>
                    <a:pt x="17417" y="6597"/>
                  </a:lnTo>
                  <a:cubicBezTo>
                    <a:pt x="17553" y="6665"/>
                    <a:pt x="17713" y="6733"/>
                    <a:pt x="17850" y="6825"/>
                  </a:cubicBezTo>
                  <a:lnTo>
                    <a:pt x="17987" y="6870"/>
                  </a:lnTo>
                  <a:cubicBezTo>
                    <a:pt x="18101" y="6939"/>
                    <a:pt x="18215" y="6985"/>
                    <a:pt x="18330" y="7053"/>
                  </a:cubicBezTo>
                  <a:cubicBezTo>
                    <a:pt x="18398" y="7076"/>
                    <a:pt x="18466" y="7122"/>
                    <a:pt x="18535" y="7167"/>
                  </a:cubicBezTo>
                  <a:lnTo>
                    <a:pt x="18581" y="7190"/>
                  </a:lnTo>
                  <a:cubicBezTo>
                    <a:pt x="18649" y="7213"/>
                    <a:pt x="18718" y="7236"/>
                    <a:pt x="18786" y="7281"/>
                  </a:cubicBezTo>
                  <a:lnTo>
                    <a:pt x="18832" y="7304"/>
                  </a:lnTo>
                  <a:cubicBezTo>
                    <a:pt x="18900" y="7327"/>
                    <a:pt x="18946" y="7373"/>
                    <a:pt x="18991" y="7395"/>
                  </a:cubicBezTo>
                  <a:lnTo>
                    <a:pt x="19037" y="7418"/>
                  </a:lnTo>
                  <a:cubicBezTo>
                    <a:pt x="19083" y="7441"/>
                    <a:pt x="19128" y="7441"/>
                    <a:pt x="19174" y="7487"/>
                  </a:cubicBezTo>
                  <a:cubicBezTo>
                    <a:pt x="19174" y="7487"/>
                    <a:pt x="19197" y="7464"/>
                    <a:pt x="19197" y="7464"/>
                  </a:cubicBezTo>
                  <a:cubicBezTo>
                    <a:pt x="19220" y="7464"/>
                    <a:pt x="19265" y="7487"/>
                    <a:pt x="19288" y="7510"/>
                  </a:cubicBezTo>
                  <a:cubicBezTo>
                    <a:pt x="19334" y="7532"/>
                    <a:pt x="19357" y="7555"/>
                    <a:pt x="19357" y="7601"/>
                  </a:cubicBezTo>
                  <a:cubicBezTo>
                    <a:pt x="19379" y="7669"/>
                    <a:pt x="19357" y="7715"/>
                    <a:pt x="19334" y="7761"/>
                  </a:cubicBezTo>
                  <a:cubicBezTo>
                    <a:pt x="19334" y="7783"/>
                    <a:pt x="19311" y="7806"/>
                    <a:pt x="19311" y="7806"/>
                  </a:cubicBezTo>
                  <a:lnTo>
                    <a:pt x="19288" y="7852"/>
                  </a:lnTo>
                  <a:lnTo>
                    <a:pt x="19243" y="7920"/>
                  </a:lnTo>
                  <a:cubicBezTo>
                    <a:pt x="19197" y="7989"/>
                    <a:pt x="19151" y="8080"/>
                    <a:pt x="19128" y="8149"/>
                  </a:cubicBezTo>
                  <a:cubicBezTo>
                    <a:pt x="19083" y="8217"/>
                    <a:pt x="19060" y="8286"/>
                    <a:pt x="19037" y="8354"/>
                  </a:cubicBezTo>
                  <a:cubicBezTo>
                    <a:pt x="18991" y="8400"/>
                    <a:pt x="18969" y="8445"/>
                    <a:pt x="18946" y="8491"/>
                  </a:cubicBezTo>
                  <a:cubicBezTo>
                    <a:pt x="18923" y="8537"/>
                    <a:pt x="18900" y="8605"/>
                    <a:pt x="18877" y="8651"/>
                  </a:cubicBezTo>
                  <a:lnTo>
                    <a:pt x="18855" y="8719"/>
                  </a:lnTo>
                  <a:cubicBezTo>
                    <a:pt x="18740" y="9016"/>
                    <a:pt x="18603" y="9313"/>
                    <a:pt x="18421" y="9609"/>
                  </a:cubicBezTo>
                  <a:cubicBezTo>
                    <a:pt x="18398" y="9632"/>
                    <a:pt x="18375" y="9678"/>
                    <a:pt x="18375" y="9701"/>
                  </a:cubicBezTo>
                  <a:cubicBezTo>
                    <a:pt x="18330" y="9746"/>
                    <a:pt x="18307" y="9792"/>
                    <a:pt x="18284" y="9815"/>
                  </a:cubicBezTo>
                  <a:lnTo>
                    <a:pt x="18238" y="9929"/>
                  </a:lnTo>
                  <a:lnTo>
                    <a:pt x="18215" y="9975"/>
                  </a:lnTo>
                  <a:lnTo>
                    <a:pt x="18193" y="9997"/>
                  </a:lnTo>
                  <a:lnTo>
                    <a:pt x="18170" y="10043"/>
                  </a:lnTo>
                  <a:cubicBezTo>
                    <a:pt x="18101" y="10157"/>
                    <a:pt x="18033" y="10294"/>
                    <a:pt x="17987" y="10431"/>
                  </a:cubicBezTo>
                  <a:cubicBezTo>
                    <a:pt x="17919" y="10545"/>
                    <a:pt x="17873" y="10659"/>
                    <a:pt x="17827" y="10774"/>
                  </a:cubicBezTo>
                  <a:lnTo>
                    <a:pt x="17782" y="10911"/>
                  </a:lnTo>
                  <a:cubicBezTo>
                    <a:pt x="17736" y="11002"/>
                    <a:pt x="17713" y="11093"/>
                    <a:pt x="17668" y="11184"/>
                  </a:cubicBezTo>
                  <a:cubicBezTo>
                    <a:pt x="17645" y="11207"/>
                    <a:pt x="17622" y="11253"/>
                    <a:pt x="17599" y="11276"/>
                  </a:cubicBezTo>
                  <a:cubicBezTo>
                    <a:pt x="17599" y="11321"/>
                    <a:pt x="17576" y="11344"/>
                    <a:pt x="17553" y="11390"/>
                  </a:cubicBezTo>
                  <a:cubicBezTo>
                    <a:pt x="17531" y="11458"/>
                    <a:pt x="17485" y="11550"/>
                    <a:pt x="17439" y="11618"/>
                  </a:cubicBezTo>
                  <a:cubicBezTo>
                    <a:pt x="17439" y="11618"/>
                    <a:pt x="17439" y="11641"/>
                    <a:pt x="17417" y="11664"/>
                  </a:cubicBezTo>
                  <a:lnTo>
                    <a:pt x="17439" y="11641"/>
                  </a:lnTo>
                  <a:lnTo>
                    <a:pt x="17439" y="11641"/>
                  </a:lnTo>
                  <a:cubicBezTo>
                    <a:pt x="17417" y="11664"/>
                    <a:pt x="17417" y="11709"/>
                    <a:pt x="17394" y="11732"/>
                  </a:cubicBezTo>
                  <a:cubicBezTo>
                    <a:pt x="17394" y="11778"/>
                    <a:pt x="17371" y="11824"/>
                    <a:pt x="17348" y="11846"/>
                  </a:cubicBezTo>
                  <a:cubicBezTo>
                    <a:pt x="17302" y="11938"/>
                    <a:pt x="17234" y="11983"/>
                    <a:pt x="17165" y="12006"/>
                  </a:cubicBezTo>
                  <a:lnTo>
                    <a:pt x="17120" y="12006"/>
                  </a:lnTo>
                  <a:cubicBezTo>
                    <a:pt x="17074" y="12006"/>
                    <a:pt x="17006" y="11983"/>
                    <a:pt x="16960" y="11938"/>
                  </a:cubicBezTo>
                  <a:lnTo>
                    <a:pt x="16937" y="11938"/>
                  </a:lnTo>
                  <a:cubicBezTo>
                    <a:pt x="16892" y="11892"/>
                    <a:pt x="16846" y="11869"/>
                    <a:pt x="16800" y="11846"/>
                  </a:cubicBezTo>
                  <a:cubicBezTo>
                    <a:pt x="16686" y="11801"/>
                    <a:pt x="16549" y="11732"/>
                    <a:pt x="16435" y="11687"/>
                  </a:cubicBezTo>
                  <a:cubicBezTo>
                    <a:pt x="16367" y="11641"/>
                    <a:pt x="16275" y="11595"/>
                    <a:pt x="16207" y="11572"/>
                  </a:cubicBezTo>
                  <a:cubicBezTo>
                    <a:pt x="16070" y="11504"/>
                    <a:pt x="15933" y="11435"/>
                    <a:pt x="15819" y="11367"/>
                  </a:cubicBezTo>
                  <a:lnTo>
                    <a:pt x="15773" y="11367"/>
                  </a:lnTo>
                  <a:lnTo>
                    <a:pt x="15705" y="11321"/>
                  </a:lnTo>
                  <a:lnTo>
                    <a:pt x="15659" y="11299"/>
                  </a:lnTo>
                  <a:lnTo>
                    <a:pt x="15590" y="11276"/>
                  </a:lnTo>
                  <a:cubicBezTo>
                    <a:pt x="15522" y="11230"/>
                    <a:pt x="15431" y="11207"/>
                    <a:pt x="15362" y="11162"/>
                  </a:cubicBezTo>
                  <a:lnTo>
                    <a:pt x="15225" y="11093"/>
                  </a:lnTo>
                  <a:lnTo>
                    <a:pt x="14883" y="10911"/>
                  </a:lnTo>
                  <a:lnTo>
                    <a:pt x="14472" y="10705"/>
                  </a:lnTo>
                  <a:lnTo>
                    <a:pt x="14312" y="10637"/>
                  </a:lnTo>
                  <a:lnTo>
                    <a:pt x="14016" y="10477"/>
                  </a:lnTo>
                  <a:cubicBezTo>
                    <a:pt x="13901" y="10408"/>
                    <a:pt x="13787" y="10363"/>
                    <a:pt x="13673" y="10294"/>
                  </a:cubicBezTo>
                  <a:lnTo>
                    <a:pt x="13582" y="10249"/>
                  </a:lnTo>
                  <a:lnTo>
                    <a:pt x="13308" y="10089"/>
                  </a:lnTo>
                  <a:lnTo>
                    <a:pt x="13194" y="10043"/>
                  </a:lnTo>
                  <a:lnTo>
                    <a:pt x="13057" y="9952"/>
                  </a:lnTo>
                  <a:lnTo>
                    <a:pt x="12646" y="9746"/>
                  </a:lnTo>
                  <a:cubicBezTo>
                    <a:pt x="12509" y="9678"/>
                    <a:pt x="12372" y="9587"/>
                    <a:pt x="12212" y="9518"/>
                  </a:cubicBezTo>
                  <a:lnTo>
                    <a:pt x="12190" y="9518"/>
                  </a:lnTo>
                  <a:cubicBezTo>
                    <a:pt x="12053" y="9427"/>
                    <a:pt x="11916" y="9358"/>
                    <a:pt x="11779" y="9290"/>
                  </a:cubicBezTo>
                  <a:lnTo>
                    <a:pt x="11596" y="9199"/>
                  </a:lnTo>
                  <a:cubicBezTo>
                    <a:pt x="11505" y="9176"/>
                    <a:pt x="11436" y="9130"/>
                    <a:pt x="11345" y="9084"/>
                  </a:cubicBezTo>
                  <a:cubicBezTo>
                    <a:pt x="11208" y="9016"/>
                    <a:pt x="11071" y="8948"/>
                    <a:pt x="10934" y="8879"/>
                  </a:cubicBezTo>
                  <a:lnTo>
                    <a:pt x="10820" y="8833"/>
                  </a:lnTo>
                  <a:lnTo>
                    <a:pt x="10797" y="8833"/>
                  </a:lnTo>
                  <a:cubicBezTo>
                    <a:pt x="10706" y="8788"/>
                    <a:pt x="10615" y="8742"/>
                    <a:pt x="10500" y="8696"/>
                  </a:cubicBezTo>
                  <a:lnTo>
                    <a:pt x="10409" y="8651"/>
                  </a:lnTo>
                  <a:lnTo>
                    <a:pt x="10409" y="8628"/>
                  </a:lnTo>
                  <a:lnTo>
                    <a:pt x="10363" y="8628"/>
                  </a:lnTo>
                  <a:lnTo>
                    <a:pt x="10318" y="8605"/>
                  </a:lnTo>
                  <a:lnTo>
                    <a:pt x="10295" y="8605"/>
                  </a:lnTo>
                  <a:lnTo>
                    <a:pt x="10227" y="8560"/>
                  </a:lnTo>
                  <a:cubicBezTo>
                    <a:pt x="10158" y="8537"/>
                    <a:pt x="10090" y="8491"/>
                    <a:pt x="10021" y="8468"/>
                  </a:cubicBezTo>
                  <a:cubicBezTo>
                    <a:pt x="9953" y="8423"/>
                    <a:pt x="9884" y="8400"/>
                    <a:pt x="9816" y="8354"/>
                  </a:cubicBezTo>
                  <a:lnTo>
                    <a:pt x="9702" y="8308"/>
                  </a:lnTo>
                  <a:cubicBezTo>
                    <a:pt x="9610" y="8240"/>
                    <a:pt x="9496" y="8194"/>
                    <a:pt x="9405" y="8149"/>
                  </a:cubicBezTo>
                  <a:cubicBezTo>
                    <a:pt x="9268" y="8080"/>
                    <a:pt x="9131" y="8012"/>
                    <a:pt x="8994" y="7943"/>
                  </a:cubicBezTo>
                  <a:cubicBezTo>
                    <a:pt x="8926" y="7898"/>
                    <a:pt x="8857" y="7875"/>
                    <a:pt x="8811" y="7852"/>
                  </a:cubicBezTo>
                  <a:lnTo>
                    <a:pt x="8766" y="7829"/>
                  </a:lnTo>
                  <a:cubicBezTo>
                    <a:pt x="8697" y="7783"/>
                    <a:pt x="8629" y="7761"/>
                    <a:pt x="8583" y="7738"/>
                  </a:cubicBezTo>
                  <a:cubicBezTo>
                    <a:pt x="8537" y="7715"/>
                    <a:pt x="8469" y="7692"/>
                    <a:pt x="8423" y="7669"/>
                  </a:cubicBezTo>
                  <a:lnTo>
                    <a:pt x="8355" y="7646"/>
                  </a:lnTo>
                  <a:cubicBezTo>
                    <a:pt x="8286" y="7601"/>
                    <a:pt x="8218" y="7578"/>
                    <a:pt x="8149" y="7555"/>
                  </a:cubicBezTo>
                  <a:lnTo>
                    <a:pt x="8104" y="7532"/>
                  </a:lnTo>
                  <a:cubicBezTo>
                    <a:pt x="8035" y="7487"/>
                    <a:pt x="7944" y="7464"/>
                    <a:pt x="7876" y="7418"/>
                  </a:cubicBezTo>
                  <a:cubicBezTo>
                    <a:pt x="7830" y="7395"/>
                    <a:pt x="7784" y="7373"/>
                    <a:pt x="7761" y="7350"/>
                  </a:cubicBezTo>
                  <a:cubicBezTo>
                    <a:pt x="7693" y="7327"/>
                    <a:pt x="7670" y="7304"/>
                    <a:pt x="7624" y="7258"/>
                  </a:cubicBezTo>
                  <a:cubicBezTo>
                    <a:pt x="7579" y="7190"/>
                    <a:pt x="7556" y="7122"/>
                    <a:pt x="7579" y="7053"/>
                  </a:cubicBezTo>
                  <a:cubicBezTo>
                    <a:pt x="7579" y="7007"/>
                    <a:pt x="7602" y="6985"/>
                    <a:pt x="7647" y="6939"/>
                  </a:cubicBezTo>
                  <a:cubicBezTo>
                    <a:pt x="7647" y="6916"/>
                    <a:pt x="7670" y="6893"/>
                    <a:pt x="7670" y="6893"/>
                  </a:cubicBezTo>
                  <a:cubicBezTo>
                    <a:pt x="7670" y="6893"/>
                    <a:pt x="7693" y="6870"/>
                    <a:pt x="7693" y="6870"/>
                  </a:cubicBezTo>
                  <a:lnTo>
                    <a:pt x="7716" y="6825"/>
                  </a:lnTo>
                  <a:lnTo>
                    <a:pt x="7716" y="6802"/>
                  </a:lnTo>
                  <a:lnTo>
                    <a:pt x="7739" y="6756"/>
                  </a:lnTo>
                  <a:lnTo>
                    <a:pt x="7761" y="6733"/>
                  </a:lnTo>
                  <a:lnTo>
                    <a:pt x="7784" y="6711"/>
                  </a:lnTo>
                  <a:lnTo>
                    <a:pt x="7830" y="6597"/>
                  </a:lnTo>
                  <a:cubicBezTo>
                    <a:pt x="7876" y="6505"/>
                    <a:pt x="7898" y="6437"/>
                    <a:pt x="7944" y="6368"/>
                  </a:cubicBezTo>
                  <a:cubicBezTo>
                    <a:pt x="8012" y="6254"/>
                    <a:pt x="8058" y="6140"/>
                    <a:pt x="8104" y="6026"/>
                  </a:cubicBezTo>
                  <a:lnTo>
                    <a:pt x="8149" y="5935"/>
                  </a:lnTo>
                  <a:lnTo>
                    <a:pt x="8172" y="5889"/>
                  </a:lnTo>
                  <a:cubicBezTo>
                    <a:pt x="8218" y="5843"/>
                    <a:pt x="8241" y="5775"/>
                    <a:pt x="8264" y="5706"/>
                  </a:cubicBezTo>
                  <a:lnTo>
                    <a:pt x="8378" y="5478"/>
                  </a:lnTo>
                  <a:lnTo>
                    <a:pt x="8446" y="5364"/>
                  </a:lnTo>
                  <a:lnTo>
                    <a:pt x="8446" y="5341"/>
                  </a:lnTo>
                  <a:lnTo>
                    <a:pt x="8469" y="5318"/>
                  </a:lnTo>
                  <a:cubicBezTo>
                    <a:pt x="8537" y="5181"/>
                    <a:pt x="8606" y="5044"/>
                    <a:pt x="8674" y="4907"/>
                  </a:cubicBezTo>
                  <a:lnTo>
                    <a:pt x="8711" y="4816"/>
                  </a:lnTo>
                  <a:lnTo>
                    <a:pt x="8697" y="4816"/>
                  </a:lnTo>
                  <a:lnTo>
                    <a:pt x="8766" y="4679"/>
                  </a:lnTo>
                  <a:lnTo>
                    <a:pt x="8789" y="4611"/>
                  </a:lnTo>
                  <a:cubicBezTo>
                    <a:pt x="8834" y="4542"/>
                    <a:pt x="8857" y="4474"/>
                    <a:pt x="8903" y="4428"/>
                  </a:cubicBezTo>
                  <a:cubicBezTo>
                    <a:pt x="8971" y="4291"/>
                    <a:pt x="9017" y="4154"/>
                    <a:pt x="9108" y="4017"/>
                  </a:cubicBezTo>
                  <a:lnTo>
                    <a:pt x="9177" y="3880"/>
                  </a:lnTo>
                  <a:lnTo>
                    <a:pt x="9177" y="3858"/>
                  </a:lnTo>
                  <a:lnTo>
                    <a:pt x="9222" y="3789"/>
                  </a:lnTo>
                  <a:cubicBezTo>
                    <a:pt x="9245" y="3743"/>
                    <a:pt x="9268" y="3675"/>
                    <a:pt x="9314" y="3629"/>
                  </a:cubicBezTo>
                  <a:cubicBezTo>
                    <a:pt x="9382" y="3492"/>
                    <a:pt x="9428" y="3378"/>
                    <a:pt x="9496" y="3264"/>
                  </a:cubicBezTo>
                  <a:lnTo>
                    <a:pt x="9587" y="3081"/>
                  </a:lnTo>
                  <a:cubicBezTo>
                    <a:pt x="9610" y="3036"/>
                    <a:pt x="9633" y="2990"/>
                    <a:pt x="9656" y="2944"/>
                  </a:cubicBezTo>
                  <a:lnTo>
                    <a:pt x="9656" y="2922"/>
                  </a:lnTo>
                  <a:lnTo>
                    <a:pt x="9656" y="2899"/>
                  </a:lnTo>
                  <a:cubicBezTo>
                    <a:pt x="9679" y="2876"/>
                    <a:pt x="9679" y="2853"/>
                    <a:pt x="9702" y="2853"/>
                  </a:cubicBezTo>
                  <a:cubicBezTo>
                    <a:pt x="9702" y="2830"/>
                    <a:pt x="9702" y="2830"/>
                    <a:pt x="9724" y="2830"/>
                  </a:cubicBezTo>
                  <a:cubicBezTo>
                    <a:pt x="9724" y="2785"/>
                    <a:pt x="9770" y="2785"/>
                    <a:pt x="9793" y="2785"/>
                  </a:cubicBezTo>
                  <a:close/>
                  <a:moveTo>
                    <a:pt x="9656" y="0"/>
                  </a:moveTo>
                  <a:cubicBezTo>
                    <a:pt x="9587" y="0"/>
                    <a:pt x="9519" y="0"/>
                    <a:pt x="9473" y="23"/>
                  </a:cubicBezTo>
                  <a:cubicBezTo>
                    <a:pt x="9450" y="46"/>
                    <a:pt x="9428" y="46"/>
                    <a:pt x="9428" y="46"/>
                  </a:cubicBezTo>
                  <a:cubicBezTo>
                    <a:pt x="9405" y="69"/>
                    <a:pt x="9382" y="91"/>
                    <a:pt x="9359" y="91"/>
                  </a:cubicBezTo>
                  <a:lnTo>
                    <a:pt x="9359" y="114"/>
                  </a:lnTo>
                  <a:cubicBezTo>
                    <a:pt x="9336" y="137"/>
                    <a:pt x="9314" y="160"/>
                    <a:pt x="9291" y="183"/>
                  </a:cubicBezTo>
                  <a:cubicBezTo>
                    <a:pt x="9268" y="228"/>
                    <a:pt x="9245" y="251"/>
                    <a:pt x="9222" y="297"/>
                  </a:cubicBezTo>
                  <a:cubicBezTo>
                    <a:pt x="9177" y="365"/>
                    <a:pt x="9131" y="457"/>
                    <a:pt x="9085" y="525"/>
                  </a:cubicBezTo>
                  <a:cubicBezTo>
                    <a:pt x="9062" y="571"/>
                    <a:pt x="9040" y="616"/>
                    <a:pt x="9017" y="662"/>
                  </a:cubicBezTo>
                  <a:cubicBezTo>
                    <a:pt x="8971" y="753"/>
                    <a:pt x="8903" y="867"/>
                    <a:pt x="8834" y="982"/>
                  </a:cubicBezTo>
                  <a:lnTo>
                    <a:pt x="8811" y="1004"/>
                  </a:lnTo>
                  <a:lnTo>
                    <a:pt x="8789" y="1050"/>
                  </a:lnTo>
                  <a:lnTo>
                    <a:pt x="8766" y="1096"/>
                  </a:lnTo>
                  <a:cubicBezTo>
                    <a:pt x="8743" y="1141"/>
                    <a:pt x="8697" y="1187"/>
                    <a:pt x="8674" y="1233"/>
                  </a:cubicBezTo>
                  <a:cubicBezTo>
                    <a:pt x="8652" y="1278"/>
                    <a:pt x="8606" y="1324"/>
                    <a:pt x="8583" y="1370"/>
                  </a:cubicBezTo>
                  <a:cubicBezTo>
                    <a:pt x="8537" y="1438"/>
                    <a:pt x="8515" y="1484"/>
                    <a:pt x="8469" y="1552"/>
                  </a:cubicBezTo>
                  <a:cubicBezTo>
                    <a:pt x="8469" y="1575"/>
                    <a:pt x="8446" y="1598"/>
                    <a:pt x="8446" y="1621"/>
                  </a:cubicBezTo>
                  <a:cubicBezTo>
                    <a:pt x="8423" y="1643"/>
                    <a:pt x="8423" y="1666"/>
                    <a:pt x="8423" y="1689"/>
                  </a:cubicBezTo>
                  <a:cubicBezTo>
                    <a:pt x="8423" y="1712"/>
                    <a:pt x="8423" y="1735"/>
                    <a:pt x="8423" y="1758"/>
                  </a:cubicBezTo>
                  <a:lnTo>
                    <a:pt x="8401" y="1780"/>
                  </a:lnTo>
                  <a:cubicBezTo>
                    <a:pt x="8355" y="1849"/>
                    <a:pt x="8332" y="1895"/>
                    <a:pt x="8286" y="1963"/>
                  </a:cubicBezTo>
                  <a:cubicBezTo>
                    <a:pt x="8286" y="1986"/>
                    <a:pt x="8264" y="2009"/>
                    <a:pt x="8241" y="2031"/>
                  </a:cubicBezTo>
                  <a:cubicBezTo>
                    <a:pt x="8218" y="2077"/>
                    <a:pt x="8195" y="2123"/>
                    <a:pt x="8172" y="2168"/>
                  </a:cubicBezTo>
                  <a:cubicBezTo>
                    <a:pt x="8127" y="2237"/>
                    <a:pt x="8081" y="2305"/>
                    <a:pt x="8035" y="2374"/>
                  </a:cubicBezTo>
                  <a:cubicBezTo>
                    <a:pt x="7990" y="2465"/>
                    <a:pt x="7921" y="2556"/>
                    <a:pt x="7853" y="2648"/>
                  </a:cubicBezTo>
                  <a:lnTo>
                    <a:pt x="7784" y="2808"/>
                  </a:lnTo>
                  <a:cubicBezTo>
                    <a:pt x="7693" y="2922"/>
                    <a:pt x="7624" y="3059"/>
                    <a:pt x="7533" y="3196"/>
                  </a:cubicBezTo>
                  <a:lnTo>
                    <a:pt x="7510" y="3218"/>
                  </a:lnTo>
                  <a:lnTo>
                    <a:pt x="7442" y="3333"/>
                  </a:lnTo>
                  <a:cubicBezTo>
                    <a:pt x="7396" y="3447"/>
                    <a:pt x="7328" y="3538"/>
                    <a:pt x="7259" y="3652"/>
                  </a:cubicBezTo>
                  <a:cubicBezTo>
                    <a:pt x="7236" y="3721"/>
                    <a:pt x="7191" y="3789"/>
                    <a:pt x="7145" y="3880"/>
                  </a:cubicBezTo>
                  <a:lnTo>
                    <a:pt x="7054" y="4063"/>
                  </a:lnTo>
                  <a:cubicBezTo>
                    <a:pt x="6985" y="4200"/>
                    <a:pt x="6894" y="4360"/>
                    <a:pt x="6826" y="4497"/>
                  </a:cubicBezTo>
                  <a:cubicBezTo>
                    <a:pt x="6803" y="4542"/>
                    <a:pt x="6780" y="4588"/>
                    <a:pt x="6757" y="4634"/>
                  </a:cubicBezTo>
                  <a:cubicBezTo>
                    <a:pt x="6734" y="4656"/>
                    <a:pt x="6711" y="4702"/>
                    <a:pt x="6689" y="4725"/>
                  </a:cubicBezTo>
                  <a:lnTo>
                    <a:pt x="6689" y="4748"/>
                  </a:lnTo>
                  <a:cubicBezTo>
                    <a:pt x="6643" y="4816"/>
                    <a:pt x="6620" y="4907"/>
                    <a:pt x="6574" y="4976"/>
                  </a:cubicBezTo>
                  <a:cubicBezTo>
                    <a:pt x="6529" y="5044"/>
                    <a:pt x="6506" y="5090"/>
                    <a:pt x="6460" y="5159"/>
                  </a:cubicBezTo>
                  <a:lnTo>
                    <a:pt x="6438" y="5227"/>
                  </a:lnTo>
                  <a:cubicBezTo>
                    <a:pt x="6392" y="5273"/>
                    <a:pt x="6369" y="5318"/>
                    <a:pt x="6346" y="5387"/>
                  </a:cubicBezTo>
                  <a:lnTo>
                    <a:pt x="6323" y="5432"/>
                  </a:lnTo>
                  <a:cubicBezTo>
                    <a:pt x="6278" y="5501"/>
                    <a:pt x="6232" y="5569"/>
                    <a:pt x="6186" y="5661"/>
                  </a:cubicBezTo>
                  <a:lnTo>
                    <a:pt x="6164" y="5706"/>
                  </a:lnTo>
                  <a:cubicBezTo>
                    <a:pt x="6118" y="5775"/>
                    <a:pt x="6095" y="5820"/>
                    <a:pt x="6050" y="5889"/>
                  </a:cubicBezTo>
                  <a:cubicBezTo>
                    <a:pt x="5867" y="6163"/>
                    <a:pt x="5707" y="6460"/>
                    <a:pt x="5525" y="6756"/>
                  </a:cubicBezTo>
                  <a:lnTo>
                    <a:pt x="5502" y="6825"/>
                  </a:lnTo>
                  <a:lnTo>
                    <a:pt x="5228" y="7281"/>
                  </a:lnTo>
                  <a:cubicBezTo>
                    <a:pt x="5182" y="7350"/>
                    <a:pt x="5137" y="7418"/>
                    <a:pt x="5091" y="7510"/>
                  </a:cubicBezTo>
                  <a:cubicBezTo>
                    <a:pt x="5068" y="7555"/>
                    <a:pt x="5022" y="7624"/>
                    <a:pt x="5000" y="7692"/>
                  </a:cubicBezTo>
                  <a:lnTo>
                    <a:pt x="4977" y="7738"/>
                  </a:lnTo>
                  <a:cubicBezTo>
                    <a:pt x="4931" y="7829"/>
                    <a:pt x="4885" y="7898"/>
                    <a:pt x="4817" y="7989"/>
                  </a:cubicBezTo>
                  <a:cubicBezTo>
                    <a:pt x="4794" y="8057"/>
                    <a:pt x="4748" y="8126"/>
                    <a:pt x="4703" y="8194"/>
                  </a:cubicBezTo>
                  <a:lnTo>
                    <a:pt x="4657" y="8286"/>
                  </a:lnTo>
                  <a:cubicBezTo>
                    <a:pt x="4634" y="8331"/>
                    <a:pt x="4612" y="8377"/>
                    <a:pt x="4589" y="8423"/>
                  </a:cubicBezTo>
                  <a:cubicBezTo>
                    <a:pt x="4543" y="8491"/>
                    <a:pt x="4520" y="8537"/>
                    <a:pt x="4497" y="8582"/>
                  </a:cubicBezTo>
                  <a:lnTo>
                    <a:pt x="4452" y="8651"/>
                  </a:lnTo>
                  <a:cubicBezTo>
                    <a:pt x="4429" y="8696"/>
                    <a:pt x="4406" y="8742"/>
                    <a:pt x="4383" y="8788"/>
                  </a:cubicBezTo>
                  <a:lnTo>
                    <a:pt x="4338" y="8856"/>
                  </a:lnTo>
                  <a:cubicBezTo>
                    <a:pt x="4315" y="8925"/>
                    <a:pt x="4269" y="8993"/>
                    <a:pt x="4223" y="9062"/>
                  </a:cubicBezTo>
                  <a:lnTo>
                    <a:pt x="4201" y="9107"/>
                  </a:lnTo>
                  <a:cubicBezTo>
                    <a:pt x="4155" y="9199"/>
                    <a:pt x="4109" y="9290"/>
                    <a:pt x="4064" y="9381"/>
                  </a:cubicBezTo>
                  <a:cubicBezTo>
                    <a:pt x="4018" y="9450"/>
                    <a:pt x="3995" y="9518"/>
                    <a:pt x="3950" y="9564"/>
                  </a:cubicBezTo>
                  <a:cubicBezTo>
                    <a:pt x="3858" y="9724"/>
                    <a:pt x="3790" y="9883"/>
                    <a:pt x="3699" y="10043"/>
                  </a:cubicBezTo>
                  <a:lnTo>
                    <a:pt x="3607" y="10226"/>
                  </a:lnTo>
                  <a:cubicBezTo>
                    <a:pt x="3562" y="10317"/>
                    <a:pt x="3516" y="10431"/>
                    <a:pt x="3447" y="10522"/>
                  </a:cubicBezTo>
                  <a:cubicBezTo>
                    <a:pt x="3356" y="10682"/>
                    <a:pt x="3288" y="10865"/>
                    <a:pt x="3196" y="11047"/>
                  </a:cubicBezTo>
                  <a:cubicBezTo>
                    <a:pt x="3128" y="11184"/>
                    <a:pt x="3037" y="11321"/>
                    <a:pt x="2968" y="11481"/>
                  </a:cubicBezTo>
                  <a:cubicBezTo>
                    <a:pt x="2922" y="11550"/>
                    <a:pt x="2877" y="11641"/>
                    <a:pt x="2831" y="11732"/>
                  </a:cubicBezTo>
                  <a:cubicBezTo>
                    <a:pt x="2785" y="11801"/>
                    <a:pt x="2740" y="11869"/>
                    <a:pt x="2717" y="11938"/>
                  </a:cubicBezTo>
                  <a:cubicBezTo>
                    <a:pt x="2626" y="12075"/>
                    <a:pt x="2557" y="12234"/>
                    <a:pt x="2466" y="12371"/>
                  </a:cubicBezTo>
                  <a:lnTo>
                    <a:pt x="2443" y="12394"/>
                  </a:lnTo>
                  <a:cubicBezTo>
                    <a:pt x="2329" y="12600"/>
                    <a:pt x="2215" y="12782"/>
                    <a:pt x="2101" y="12988"/>
                  </a:cubicBezTo>
                  <a:lnTo>
                    <a:pt x="1941" y="13284"/>
                  </a:lnTo>
                  <a:lnTo>
                    <a:pt x="1850" y="13421"/>
                  </a:lnTo>
                  <a:lnTo>
                    <a:pt x="1667" y="13764"/>
                  </a:lnTo>
                  <a:cubicBezTo>
                    <a:pt x="1621" y="13832"/>
                    <a:pt x="1576" y="13923"/>
                    <a:pt x="1530" y="13992"/>
                  </a:cubicBezTo>
                  <a:cubicBezTo>
                    <a:pt x="1507" y="14038"/>
                    <a:pt x="1484" y="14083"/>
                    <a:pt x="1462" y="14129"/>
                  </a:cubicBezTo>
                  <a:cubicBezTo>
                    <a:pt x="1439" y="14152"/>
                    <a:pt x="1416" y="14175"/>
                    <a:pt x="1416" y="14197"/>
                  </a:cubicBezTo>
                  <a:cubicBezTo>
                    <a:pt x="1279" y="14426"/>
                    <a:pt x="1165" y="14631"/>
                    <a:pt x="1028" y="14859"/>
                  </a:cubicBezTo>
                  <a:lnTo>
                    <a:pt x="891" y="15110"/>
                  </a:lnTo>
                  <a:lnTo>
                    <a:pt x="640" y="15544"/>
                  </a:lnTo>
                  <a:lnTo>
                    <a:pt x="389" y="15978"/>
                  </a:lnTo>
                  <a:cubicBezTo>
                    <a:pt x="343" y="16023"/>
                    <a:pt x="320" y="16092"/>
                    <a:pt x="275" y="16137"/>
                  </a:cubicBezTo>
                  <a:lnTo>
                    <a:pt x="275" y="16160"/>
                  </a:lnTo>
                  <a:cubicBezTo>
                    <a:pt x="252" y="16183"/>
                    <a:pt x="252" y="16229"/>
                    <a:pt x="229" y="16252"/>
                  </a:cubicBezTo>
                  <a:cubicBezTo>
                    <a:pt x="206" y="16274"/>
                    <a:pt x="183" y="16274"/>
                    <a:pt x="183" y="16297"/>
                  </a:cubicBezTo>
                  <a:lnTo>
                    <a:pt x="161" y="16320"/>
                  </a:lnTo>
                  <a:cubicBezTo>
                    <a:pt x="138" y="16366"/>
                    <a:pt x="92" y="16411"/>
                    <a:pt x="69" y="16457"/>
                  </a:cubicBezTo>
                  <a:cubicBezTo>
                    <a:pt x="46" y="16503"/>
                    <a:pt x="24" y="16548"/>
                    <a:pt x="1" y="16617"/>
                  </a:cubicBezTo>
                  <a:cubicBezTo>
                    <a:pt x="1" y="16685"/>
                    <a:pt x="1" y="16754"/>
                    <a:pt x="46" y="16822"/>
                  </a:cubicBezTo>
                  <a:cubicBezTo>
                    <a:pt x="69" y="16845"/>
                    <a:pt x="92" y="16868"/>
                    <a:pt x="115" y="16914"/>
                  </a:cubicBezTo>
                  <a:lnTo>
                    <a:pt x="161" y="16936"/>
                  </a:lnTo>
                  <a:cubicBezTo>
                    <a:pt x="183" y="16959"/>
                    <a:pt x="206" y="16982"/>
                    <a:pt x="229" y="17005"/>
                  </a:cubicBezTo>
                  <a:cubicBezTo>
                    <a:pt x="320" y="17096"/>
                    <a:pt x="412" y="17165"/>
                    <a:pt x="503" y="17233"/>
                  </a:cubicBezTo>
                  <a:lnTo>
                    <a:pt x="594" y="17324"/>
                  </a:lnTo>
                  <a:cubicBezTo>
                    <a:pt x="617" y="17347"/>
                    <a:pt x="663" y="17370"/>
                    <a:pt x="686" y="17393"/>
                  </a:cubicBezTo>
                  <a:cubicBezTo>
                    <a:pt x="708" y="17370"/>
                    <a:pt x="754" y="17347"/>
                    <a:pt x="777" y="17347"/>
                  </a:cubicBezTo>
                  <a:cubicBezTo>
                    <a:pt x="800" y="17347"/>
                    <a:pt x="823" y="17370"/>
                    <a:pt x="845" y="17370"/>
                  </a:cubicBezTo>
                  <a:cubicBezTo>
                    <a:pt x="868" y="17416"/>
                    <a:pt x="891" y="17461"/>
                    <a:pt x="868" y="17484"/>
                  </a:cubicBezTo>
                  <a:cubicBezTo>
                    <a:pt x="937" y="17553"/>
                    <a:pt x="1005" y="17598"/>
                    <a:pt x="1074" y="17644"/>
                  </a:cubicBezTo>
                  <a:cubicBezTo>
                    <a:pt x="1165" y="17712"/>
                    <a:pt x="1233" y="17758"/>
                    <a:pt x="1325" y="17804"/>
                  </a:cubicBezTo>
                  <a:lnTo>
                    <a:pt x="1370" y="17827"/>
                  </a:lnTo>
                  <a:cubicBezTo>
                    <a:pt x="1416" y="17872"/>
                    <a:pt x="1484" y="17918"/>
                    <a:pt x="1530" y="17941"/>
                  </a:cubicBezTo>
                  <a:lnTo>
                    <a:pt x="1553" y="17964"/>
                  </a:lnTo>
                  <a:lnTo>
                    <a:pt x="1576" y="17964"/>
                  </a:lnTo>
                  <a:cubicBezTo>
                    <a:pt x="1644" y="18009"/>
                    <a:pt x="1713" y="18032"/>
                    <a:pt x="1758" y="18078"/>
                  </a:cubicBezTo>
                  <a:lnTo>
                    <a:pt x="1850" y="18146"/>
                  </a:lnTo>
                  <a:lnTo>
                    <a:pt x="1964" y="18215"/>
                  </a:lnTo>
                  <a:cubicBezTo>
                    <a:pt x="2032" y="18237"/>
                    <a:pt x="2078" y="18260"/>
                    <a:pt x="2124" y="18306"/>
                  </a:cubicBezTo>
                  <a:lnTo>
                    <a:pt x="2192" y="18329"/>
                  </a:lnTo>
                  <a:cubicBezTo>
                    <a:pt x="2443" y="18488"/>
                    <a:pt x="2694" y="18648"/>
                    <a:pt x="2945" y="18808"/>
                  </a:cubicBezTo>
                  <a:lnTo>
                    <a:pt x="2991" y="18831"/>
                  </a:lnTo>
                  <a:lnTo>
                    <a:pt x="3059" y="18899"/>
                  </a:lnTo>
                  <a:lnTo>
                    <a:pt x="3082" y="18899"/>
                  </a:lnTo>
                  <a:lnTo>
                    <a:pt x="3105" y="18922"/>
                  </a:lnTo>
                  <a:lnTo>
                    <a:pt x="3151" y="18945"/>
                  </a:lnTo>
                  <a:cubicBezTo>
                    <a:pt x="3242" y="18991"/>
                    <a:pt x="3333" y="19059"/>
                    <a:pt x="3425" y="19105"/>
                  </a:cubicBezTo>
                  <a:lnTo>
                    <a:pt x="3470" y="19128"/>
                  </a:lnTo>
                  <a:lnTo>
                    <a:pt x="3516" y="19150"/>
                  </a:lnTo>
                  <a:lnTo>
                    <a:pt x="3539" y="19150"/>
                  </a:lnTo>
                  <a:cubicBezTo>
                    <a:pt x="3607" y="19196"/>
                    <a:pt x="3676" y="19242"/>
                    <a:pt x="3744" y="19287"/>
                  </a:cubicBezTo>
                  <a:lnTo>
                    <a:pt x="3881" y="19356"/>
                  </a:lnTo>
                  <a:cubicBezTo>
                    <a:pt x="3972" y="19424"/>
                    <a:pt x="4064" y="19470"/>
                    <a:pt x="4155" y="19516"/>
                  </a:cubicBezTo>
                  <a:cubicBezTo>
                    <a:pt x="4246" y="19584"/>
                    <a:pt x="4338" y="19630"/>
                    <a:pt x="4429" y="19675"/>
                  </a:cubicBezTo>
                  <a:cubicBezTo>
                    <a:pt x="4497" y="19721"/>
                    <a:pt x="4543" y="19744"/>
                    <a:pt x="4589" y="19767"/>
                  </a:cubicBezTo>
                  <a:cubicBezTo>
                    <a:pt x="4657" y="19790"/>
                    <a:pt x="4703" y="19835"/>
                    <a:pt x="4748" y="19858"/>
                  </a:cubicBezTo>
                  <a:lnTo>
                    <a:pt x="4817" y="19881"/>
                  </a:lnTo>
                  <a:cubicBezTo>
                    <a:pt x="4863" y="19926"/>
                    <a:pt x="4908" y="19949"/>
                    <a:pt x="4977" y="19972"/>
                  </a:cubicBezTo>
                  <a:lnTo>
                    <a:pt x="5022" y="20018"/>
                  </a:lnTo>
                  <a:cubicBezTo>
                    <a:pt x="5182" y="20109"/>
                    <a:pt x="5319" y="20178"/>
                    <a:pt x="5479" y="20269"/>
                  </a:cubicBezTo>
                  <a:cubicBezTo>
                    <a:pt x="5593" y="20315"/>
                    <a:pt x="5707" y="20383"/>
                    <a:pt x="5821" y="20451"/>
                  </a:cubicBezTo>
                  <a:lnTo>
                    <a:pt x="5913" y="20497"/>
                  </a:lnTo>
                  <a:cubicBezTo>
                    <a:pt x="6004" y="20520"/>
                    <a:pt x="6095" y="20566"/>
                    <a:pt x="6164" y="20611"/>
                  </a:cubicBezTo>
                  <a:cubicBezTo>
                    <a:pt x="6232" y="20634"/>
                    <a:pt x="6301" y="20680"/>
                    <a:pt x="6369" y="20703"/>
                  </a:cubicBezTo>
                  <a:lnTo>
                    <a:pt x="6506" y="20771"/>
                  </a:lnTo>
                  <a:lnTo>
                    <a:pt x="6597" y="20817"/>
                  </a:lnTo>
                  <a:cubicBezTo>
                    <a:pt x="6643" y="20839"/>
                    <a:pt x="6711" y="20862"/>
                    <a:pt x="6757" y="20908"/>
                  </a:cubicBezTo>
                  <a:lnTo>
                    <a:pt x="6826" y="20931"/>
                  </a:lnTo>
                  <a:cubicBezTo>
                    <a:pt x="6894" y="20976"/>
                    <a:pt x="6985" y="21022"/>
                    <a:pt x="7077" y="21068"/>
                  </a:cubicBezTo>
                  <a:cubicBezTo>
                    <a:pt x="7145" y="21091"/>
                    <a:pt x="7191" y="21113"/>
                    <a:pt x="7259" y="21136"/>
                  </a:cubicBezTo>
                  <a:cubicBezTo>
                    <a:pt x="7328" y="21182"/>
                    <a:pt x="7419" y="21228"/>
                    <a:pt x="7488" y="21250"/>
                  </a:cubicBezTo>
                  <a:lnTo>
                    <a:pt x="7533" y="21273"/>
                  </a:lnTo>
                  <a:cubicBezTo>
                    <a:pt x="7602" y="21296"/>
                    <a:pt x="7670" y="21342"/>
                    <a:pt x="7739" y="21364"/>
                  </a:cubicBezTo>
                  <a:cubicBezTo>
                    <a:pt x="7807" y="21410"/>
                    <a:pt x="7898" y="21456"/>
                    <a:pt x="7967" y="21479"/>
                  </a:cubicBezTo>
                  <a:cubicBezTo>
                    <a:pt x="7990" y="21501"/>
                    <a:pt x="7990" y="21501"/>
                    <a:pt x="8012" y="21501"/>
                  </a:cubicBezTo>
                  <a:lnTo>
                    <a:pt x="8081" y="21547"/>
                  </a:lnTo>
                  <a:cubicBezTo>
                    <a:pt x="8172" y="21593"/>
                    <a:pt x="8264" y="21638"/>
                    <a:pt x="8378" y="21661"/>
                  </a:cubicBezTo>
                  <a:cubicBezTo>
                    <a:pt x="8446" y="21707"/>
                    <a:pt x="8537" y="21730"/>
                    <a:pt x="8606" y="21775"/>
                  </a:cubicBezTo>
                  <a:cubicBezTo>
                    <a:pt x="8697" y="21798"/>
                    <a:pt x="8766" y="21844"/>
                    <a:pt x="8834" y="21867"/>
                  </a:cubicBezTo>
                  <a:lnTo>
                    <a:pt x="8971" y="21912"/>
                  </a:lnTo>
                  <a:cubicBezTo>
                    <a:pt x="9085" y="21958"/>
                    <a:pt x="9199" y="22026"/>
                    <a:pt x="9314" y="22072"/>
                  </a:cubicBezTo>
                  <a:lnTo>
                    <a:pt x="9450" y="22118"/>
                  </a:lnTo>
                  <a:cubicBezTo>
                    <a:pt x="9542" y="22163"/>
                    <a:pt x="9656" y="22232"/>
                    <a:pt x="9770" y="22277"/>
                  </a:cubicBezTo>
                  <a:cubicBezTo>
                    <a:pt x="9930" y="22323"/>
                    <a:pt x="10090" y="22392"/>
                    <a:pt x="10249" y="22437"/>
                  </a:cubicBezTo>
                  <a:cubicBezTo>
                    <a:pt x="10341" y="22483"/>
                    <a:pt x="10432" y="22506"/>
                    <a:pt x="10523" y="22529"/>
                  </a:cubicBezTo>
                  <a:cubicBezTo>
                    <a:pt x="10592" y="22551"/>
                    <a:pt x="10637" y="22574"/>
                    <a:pt x="10706" y="22597"/>
                  </a:cubicBezTo>
                  <a:cubicBezTo>
                    <a:pt x="10774" y="22620"/>
                    <a:pt x="10843" y="22643"/>
                    <a:pt x="10911" y="22666"/>
                  </a:cubicBezTo>
                  <a:lnTo>
                    <a:pt x="10980" y="22711"/>
                  </a:lnTo>
                  <a:cubicBezTo>
                    <a:pt x="11094" y="22734"/>
                    <a:pt x="11208" y="22780"/>
                    <a:pt x="11322" y="22802"/>
                  </a:cubicBezTo>
                  <a:cubicBezTo>
                    <a:pt x="11482" y="22848"/>
                    <a:pt x="11642" y="22894"/>
                    <a:pt x="11801" y="22939"/>
                  </a:cubicBezTo>
                  <a:cubicBezTo>
                    <a:pt x="11893" y="22962"/>
                    <a:pt x="11961" y="22985"/>
                    <a:pt x="12053" y="23008"/>
                  </a:cubicBezTo>
                  <a:lnTo>
                    <a:pt x="12190" y="23031"/>
                  </a:lnTo>
                  <a:cubicBezTo>
                    <a:pt x="12304" y="23031"/>
                    <a:pt x="12441" y="23054"/>
                    <a:pt x="12555" y="23076"/>
                  </a:cubicBezTo>
                  <a:cubicBezTo>
                    <a:pt x="12715" y="23099"/>
                    <a:pt x="12851" y="23099"/>
                    <a:pt x="12988" y="23122"/>
                  </a:cubicBezTo>
                  <a:lnTo>
                    <a:pt x="13536" y="23122"/>
                  </a:lnTo>
                  <a:cubicBezTo>
                    <a:pt x="13559" y="23099"/>
                    <a:pt x="13605" y="23099"/>
                    <a:pt x="13628" y="23076"/>
                  </a:cubicBezTo>
                  <a:cubicBezTo>
                    <a:pt x="13650" y="23054"/>
                    <a:pt x="13673" y="23031"/>
                    <a:pt x="13673" y="23008"/>
                  </a:cubicBezTo>
                  <a:cubicBezTo>
                    <a:pt x="13696" y="22962"/>
                    <a:pt x="13696" y="22939"/>
                    <a:pt x="13696" y="22894"/>
                  </a:cubicBezTo>
                  <a:cubicBezTo>
                    <a:pt x="13742" y="22825"/>
                    <a:pt x="13787" y="22757"/>
                    <a:pt x="13833" y="22688"/>
                  </a:cubicBezTo>
                  <a:cubicBezTo>
                    <a:pt x="13879" y="22620"/>
                    <a:pt x="13924" y="22551"/>
                    <a:pt x="13970" y="22483"/>
                  </a:cubicBezTo>
                  <a:cubicBezTo>
                    <a:pt x="14038" y="22369"/>
                    <a:pt x="14107" y="22255"/>
                    <a:pt x="14198" y="22141"/>
                  </a:cubicBezTo>
                  <a:lnTo>
                    <a:pt x="14221" y="22095"/>
                  </a:lnTo>
                  <a:cubicBezTo>
                    <a:pt x="14289" y="21981"/>
                    <a:pt x="14335" y="21889"/>
                    <a:pt x="14404" y="21798"/>
                  </a:cubicBezTo>
                  <a:lnTo>
                    <a:pt x="14449" y="21707"/>
                  </a:lnTo>
                  <a:cubicBezTo>
                    <a:pt x="14495" y="21638"/>
                    <a:pt x="14518" y="21593"/>
                    <a:pt x="14563" y="21524"/>
                  </a:cubicBezTo>
                  <a:lnTo>
                    <a:pt x="14586" y="21501"/>
                  </a:lnTo>
                  <a:lnTo>
                    <a:pt x="14609" y="21456"/>
                  </a:lnTo>
                  <a:cubicBezTo>
                    <a:pt x="14632" y="21387"/>
                    <a:pt x="14677" y="21342"/>
                    <a:pt x="14700" y="21273"/>
                  </a:cubicBezTo>
                  <a:cubicBezTo>
                    <a:pt x="14746" y="21182"/>
                    <a:pt x="14792" y="21113"/>
                    <a:pt x="14814" y="21022"/>
                  </a:cubicBezTo>
                  <a:cubicBezTo>
                    <a:pt x="14906" y="20885"/>
                    <a:pt x="14974" y="20725"/>
                    <a:pt x="15043" y="20588"/>
                  </a:cubicBezTo>
                  <a:cubicBezTo>
                    <a:pt x="15111" y="20474"/>
                    <a:pt x="15157" y="20383"/>
                    <a:pt x="15248" y="20269"/>
                  </a:cubicBezTo>
                  <a:cubicBezTo>
                    <a:pt x="15271" y="20223"/>
                    <a:pt x="15294" y="20200"/>
                    <a:pt x="15317" y="20155"/>
                  </a:cubicBezTo>
                  <a:lnTo>
                    <a:pt x="15294" y="20155"/>
                  </a:lnTo>
                  <a:lnTo>
                    <a:pt x="15362" y="20063"/>
                  </a:lnTo>
                  <a:cubicBezTo>
                    <a:pt x="15385" y="20018"/>
                    <a:pt x="15408" y="19972"/>
                    <a:pt x="15454" y="19904"/>
                  </a:cubicBezTo>
                  <a:lnTo>
                    <a:pt x="15522" y="19812"/>
                  </a:lnTo>
                  <a:lnTo>
                    <a:pt x="15659" y="19561"/>
                  </a:lnTo>
                  <a:lnTo>
                    <a:pt x="15727" y="19447"/>
                  </a:lnTo>
                  <a:cubicBezTo>
                    <a:pt x="15750" y="19402"/>
                    <a:pt x="15796" y="19333"/>
                    <a:pt x="15819" y="19265"/>
                  </a:cubicBezTo>
                  <a:cubicBezTo>
                    <a:pt x="15864" y="19196"/>
                    <a:pt x="15887" y="19150"/>
                    <a:pt x="15910" y="19082"/>
                  </a:cubicBezTo>
                  <a:cubicBezTo>
                    <a:pt x="15956" y="19036"/>
                    <a:pt x="16001" y="18968"/>
                    <a:pt x="16024" y="18899"/>
                  </a:cubicBezTo>
                  <a:lnTo>
                    <a:pt x="16047" y="18854"/>
                  </a:lnTo>
                  <a:lnTo>
                    <a:pt x="16138" y="18717"/>
                  </a:lnTo>
                  <a:cubicBezTo>
                    <a:pt x="16161" y="18671"/>
                    <a:pt x="16207" y="18603"/>
                    <a:pt x="16252" y="18534"/>
                  </a:cubicBezTo>
                  <a:lnTo>
                    <a:pt x="16275" y="18443"/>
                  </a:lnTo>
                  <a:cubicBezTo>
                    <a:pt x="16298" y="18420"/>
                    <a:pt x="16321" y="18374"/>
                    <a:pt x="16344" y="18329"/>
                  </a:cubicBezTo>
                  <a:cubicBezTo>
                    <a:pt x="16389" y="18283"/>
                    <a:pt x="16412" y="18215"/>
                    <a:pt x="16435" y="18169"/>
                  </a:cubicBezTo>
                  <a:lnTo>
                    <a:pt x="16481" y="18078"/>
                  </a:lnTo>
                  <a:lnTo>
                    <a:pt x="16504" y="18055"/>
                  </a:lnTo>
                  <a:lnTo>
                    <a:pt x="16595" y="17895"/>
                  </a:lnTo>
                  <a:cubicBezTo>
                    <a:pt x="16618" y="17849"/>
                    <a:pt x="16640" y="17804"/>
                    <a:pt x="16663" y="17758"/>
                  </a:cubicBezTo>
                  <a:lnTo>
                    <a:pt x="16686" y="17712"/>
                  </a:lnTo>
                  <a:cubicBezTo>
                    <a:pt x="16732" y="17644"/>
                    <a:pt x="16800" y="17553"/>
                    <a:pt x="16846" y="17461"/>
                  </a:cubicBezTo>
                  <a:lnTo>
                    <a:pt x="16869" y="17370"/>
                  </a:lnTo>
                  <a:lnTo>
                    <a:pt x="16960" y="17233"/>
                  </a:lnTo>
                  <a:lnTo>
                    <a:pt x="16983" y="17187"/>
                  </a:lnTo>
                  <a:cubicBezTo>
                    <a:pt x="17006" y="17142"/>
                    <a:pt x="17051" y="17073"/>
                    <a:pt x="17074" y="17005"/>
                  </a:cubicBezTo>
                  <a:lnTo>
                    <a:pt x="17097" y="16959"/>
                  </a:lnTo>
                  <a:lnTo>
                    <a:pt x="17188" y="16799"/>
                  </a:lnTo>
                  <a:lnTo>
                    <a:pt x="17257" y="16662"/>
                  </a:lnTo>
                  <a:lnTo>
                    <a:pt x="17302" y="16594"/>
                  </a:lnTo>
                  <a:lnTo>
                    <a:pt x="17371" y="16480"/>
                  </a:lnTo>
                  <a:cubicBezTo>
                    <a:pt x="17417" y="16389"/>
                    <a:pt x="17462" y="16274"/>
                    <a:pt x="17531" y="16183"/>
                  </a:cubicBezTo>
                  <a:cubicBezTo>
                    <a:pt x="17599" y="16046"/>
                    <a:pt x="17690" y="15909"/>
                    <a:pt x="17759" y="15772"/>
                  </a:cubicBezTo>
                  <a:cubicBezTo>
                    <a:pt x="17805" y="15681"/>
                    <a:pt x="17873" y="15567"/>
                    <a:pt x="17941" y="15476"/>
                  </a:cubicBezTo>
                  <a:lnTo>
                    <a:pt x="17987" y="15384"/>
                  </a:lnTo>
                  <a:cubicBezTo>
                    <a:pt x="18033" y="15293"/>
                    <a:pt x="18078" y="15224"/>
                    <a:pt x="18124" y="15156"/>
                  </a:cubicBezTo>
                  <a:lnTo>
                    <a:pt x="18147" y="15133"/>
                  </a:lnTo>
                  <a:cubicBezTo>
                    <a:pt x="18170" y="15065"/>
                    <a:pt x="18193" y="15019"/>
                    <a:pt x="18238" y="14973"/>
                  </a:cubicBezTo>
                  <a:lnTo>
                    <a:pt x="18307" y="14836"/>
                  </a:lnTo>
                  <a:cubicBezTo>
                    <a:pt x="18352" y="14722"/>
                    <a:pt x="18421" y="14608"/>
                    <a:pt x="18489" y="14517"/>
                  </a:cubicBezTo>
                  <a:cubicBezTo>
                    <a:pt x="18535" y="14426"/>
                    <a:pt x="18581" y="14357"/>
                    <a:pt x="18626" y="14266"/>
                  </a:cubicBezTo>
                  <a:lnTo>
                    <a:pt x="18649" y="14220"/>
                  </a:lnTo>
                  <a:cubicBezTo>
                    <a:pt x="18672" y="14175"/>
                    <a:pt x="18718" y="14129"/>
                    <a:pt x="18740" y="14083"/>
                  </a:cubicBezTo>
                  <a:lnTo>
                    <a:pt x="18877" y="13832"/>
                  </a:lnTo>
                  <a:lnTo>
                    <a:pt x="18900" y="13786"/>
                  </a:lnTo>
                  <a:cubicBezTo>
                    <a:pt x="18991" y="13650"/>
                    <a:pt x="19083" y="13467"/>
                    <a:pt x="19174" y="13330"/>
                  </a:cubicBezTo>
                  <a:cubicBezTo>
                    <a:pt x="19193" y="13293"/>
                    <a:pt x="19212" y="13270"/>
                    <a:pt x="19230" y="13239"/>
                  </a:cubicBezTo>
                  <a:lnTo>
                    <a:pt x="19230" y="13239"/>
                  </a:lnTo>
                  <a:cubicBezTo>
                    <a:pt x="19243" y="13238"/>
                    <a:pt x="19243" y="13234"/>
                    <a:pt x="19243" y="13216"/>
                  </a:cubicBezTo>
                  <a:lnTo>
                    <a:pt x="19243" y="13216"/>
                  </a:lnTo>
                  <a:cubicBezTo>
                    <a:pt x="19243" y="13216"/>
                    <a:pt x="19243" y="13216"/>
                    <a:pt x="19243" y="13216"/>
                  </a:cubicBezTo>
                  <a:lnTo>
                    <a:pt x="19243" y="13216"/>
                  </a:lnTo>
                  <a:lnTo>
                    <a:pt x="19220" y="13239"/>
                  </a:lnTo>
                  <a:cubicBezTo>
                    <a:pt x="19243" y="13193"/>
                    <a:pt x="19265" y="13170"/>
                    <a:pt x="19288" y="13125"/>
                  </a:cubicBezTo>
                  <a:lnTo>
                    <a:pt x="19311" y="13102"/>
                  </a:lnTo>
                  <a:lnTo>
                    <a:pt x="19334" y="13056"/>
                  </a:lnTo>
                  <a:lnTo>
                    <a:pt x="19357" y="13010"/>
                  </a:lnTo>
                  <a:cubicBezTo>
                    <a:pt x="19402" y="12965"/>
                    <a:pt x="19425" y="12919"/>
                    <a:pt x="19448" y="12873"/>
                  </a:cubicBezTo>
                  <a:lnTo>
                    <a:pt x="19516" y="12759"/>
                  </a:lnTo>
                  <a:lnTo>
                    <a:pt x="19539" y="12714"/>
                  </a:lnTo>
                  <a:lnTo>
                    <a:pt x="19562" y="12668"/>
                  </a:lnTo>
                  <a:lnTo>
                    <a:pt x="19585" y="12668"/>
                  </a:lnTo>
                  <a:lnTo>
                    <a:pt x="19631" y="12577"/>
                  </a:lnTo>
                  <a:cubicBezTo>
                    <a:pt x="19653" y="12531"/>
                    <a:pt x="19699" y="12463"/>
                    <a:pt x="19722" y="12417"/>
                  </a:cubicBezTo>
                  <a:lnTo>
                    <a:pt x="19745" y="12371"/>
                  </a:lnTo>
                  <a:cubicBezTo>
                    <a:pt x="19768" y="12349"/>
                    <a:pt x="19790" y="12303"/>
                    <a:pt x="19813" y="12257"/>
                  </a:cubicBezTo>
                  <a:lnTo>
                    <a:pt x="19882" y="12166"/>
                  </a:lnTo>
                  <a:cubicBezTo>
                    <a:pt x="19950" y="12006"/>
                    <a:pt x="20041" y="11869"/>
                    <a:pt x="20133" y="11709"/>
                  </a:cubicBezTo>
                  <a:lnTo>
                    <a:pt x="20178" y="11641"/>
                  </a:lnTo>
                  <a:cubicBezTo>
                    <a:pt x="20201" y="11595"/>
                    <a:pt x="20224" y="11572"/>
                    <a:pt x="20247" y="11527"/>
                  </a:cubicBezTo>
                  <a:lnTo>
                    <a:pt x="20270" y="11481"/>
                  </a:lnTo>
                  <a:cubicBezTo>
                    <a:pt x="20315" y="11413"/>
                    <a:pt x="20361" y="11321"/>
                    <a:pt x="20407" y="11253"/>
                  </a:cubicBezTo>
                  <a:cubicBezTo>
                    <a:pt x="20475" y="11116"/>
                    <a:pt x="20544" y="11002"/>
                    <a:pt x="20612" y="10888"/>
                  </a:cubicBezTo>
                  <a:lnTo>
                    <a:pt x="20635" y="10842"/>
                  </a:lnTo>
                  <a:cubicBezTo>
                    <a:pt x="20703" y="10728"/>
                    <a:pt x="20772" y="10614"/>
                    <a:pt x="20817" y="10500"/>
                  </a:cubicBezTo>
                  <a:lnTo>
                    <a:pt x="20886" y="10408"/>
                  </a:lnTo>
                  <a:cubicBezTo>
                    <a:pt x="20909" y="10317"/>
                    <a:pt x="20954" y="10249"/>
                    <a:pt x="21000" y="10180"/>
                  </a:cubicBezTo>
                  <a:lnTo>
                    <a:pt x="21023" y="10134"/>
                  </a:lnTo>
                  <a:cubicBezTo>
                    <a:pt x="21046" y="10066"/>
                    <a:pt x="21069" y="10020"/>
                    <a:pt x="21114" y="9975"/>
                  </a:cubicBezTo>
                  <a:lnTo>
                    <a:pt x="21137" y="9929"/>
                  </a:lnTo>
                  <a:cubicBezTo>
                    <a:pt x="21206" y="9792"/>
                    <a:pt x="21274" y="9655"/>
                    <a:pt x="21365" y="9518"/>
                  </a:cubicBezTo>
                  <a:cubicBezTo>
                    <a:pt x="21388" y="9450"/>
                    <a:pt x="21434" y="9381"/>
                    <a:pt x="21457" y="9313"/>
                  </a:cubicBezTo>
                  <a:cubicBezTo>
                    <a:pt x="21502" y="9244"/>
                    <a:pt x="21548" y="9176"/>
                    <a:pt x="21594" y="9084"/>
                  </a:cubicBezTo>
                  <a:cubicBezTo>
                    <a:pt x="21662" y="8925"/>
                    <a:pt x="21753" y="8788"/>
                    <a:pt x="21845" y="8651"/>
                  </a:cubicBezTo>
                  <a:cubicBezTo>
                    <a:pt x="21890" y="8582"/>
                    <a:pt x="21936" y="8514"/>
                    <a:pt x="21959" y="8445"/>
                  </a:cubicBezTo>
                  <a:cubicBezTo>
                    <a:pt x="21982" y="8400"/>
                    <a:pt x="22027" y="8354"/>
                    <a:pt x="22050" y="8308"/>
                  </a:cubicBezTo>
                  <a:lnTo>
                    <a:pt x="22096" y="8240"/>
                  </a:lnTo>
                  <a:lnTo>
                    <a:pt x="22187" y="8080"/>
                  </a:lnTo>
                  <a:cubicBezTo>
                    <a:pt x="22233" y="7989"/>
                    <a:pt x="22301" y="7898"/>
                    <a:pt x="22347" y="7806"/>
                  </a:cubicBezTo>
                  <a:lnTo>
                    <a:pt x="22461" y="7601"/>
                  </a:lnTo>
                  <a:cubicBezTo>
                    <a:pt x="22507" y="7532"/>
                    <a:pt x="22552" y="7464"/>
                    <a:pt x="22598" y="7373"/>
                  </a:cubicBezTo>
                  <a:lnTo>
                    <a:pt x="22644" y="7281"/>
                  </a:lnTo>
                  <a:cubicBezTo>
                    <a:pt x="22689" y="7213"/>
                    <a:pt x="22712" y="7167"/>
                    <a:pt x="22758" y="7099"/>
                  </a:cubicBezTo>
                  <a:lnTo>
                    <a:pt x="22780" y="7053"/>
                  </a:lnTo>
                  <a:lnTo>
                    <a:pt x="22803" y="6985"/>
                  </a:lnTo>
                  <a:lnTo>
                    <a:pt x="22826" y="6985"/>
                  </a:lnTo>
                  <a:cubicBezTo>
                    <a:pt x="22826" y="6962"/>
                    <a:pt x="22826" y="6962"/>
                    <a:pt x="22849" y="6939"/>
                  </a:cubicBezTo>
                  <a:lnTo>
                    <a:pt x="22849" y="6916"/>
                  </a:lnTo>
                  <a:cubicBezTo>
                    <a:pt x="22872" y="6893"/>
                    <a:pt x="22872" y="6893"/>
                    <a:pt x="22872" y="6893"/>
                  </a:cubicBezTo>
                  <a:cubicBezTo>
                    <a:pt x="22895" y="6870"/>
                    <a:pt x="22917" y="6825"/>
                    <a:pt x="22917" y="6802"/>
                  </a:cubicBezTo>
                  <a:cubicBezTo>
                    <a:pt x="22917" y="6756"/>
                    <a:pt x="22940" y="6711"/>
                    <a:pt x="22940" y="6688"/>
                  </a:cubicBezTo>
                  <a:cubicBezTo>
                    <a:pt x="22940" y="6642"/>
                    <a:pt x="22940" y="6597"/>
                    <a:pt x="22917" y="6574"/>
                  </a:cubicBezTo>
                  <a:cubicBezTo>
                    <a:pt x="22917" y="6528"/>
                    <a:pt x="22917" y="6460"/>
                    <a:pt x="22895" y="6414"/>
                  </a:cubicBezTo>
                  <a:cubicBezTo>
                    <a:pt x="22872" y="6345"/>
                    <a:pt x="22849" y="6300"/>
                    <a:pt x="22803" y="6231"/>
                  </a:cubicBezTo>
                  <a:cubicBezTo>
                    <a:pt x="22780" y="6163"/>
                    <a:pt x="22735" y="6117"/>
                    <a:pt x="22689" y="6072"/>
                  </a:cubicBezTo>
                  <a:lnTo>
                    <a:pt x="22666" y="6049"/>
                  </a:lnTo>
                  <a:cubicBezTo>
                    <a:pt x="22507" y="5843"/>
                    <a:pt x="22301" y="5684"/>
                    <a:pt x="22119" y="5547"/>
                  </a:cubicBezTo>
                  <a:lnTo>
                    <a:pt x="22096" y="5524"/>
                  </a:lnTo>
                  <a:lnTo>
                    <a:pt x="22027" y="5455"/>
                  </a:lnTo>
                  <a:lnTo>
                    <a:pt x="21845" y="5318"/>
                  </a:lnTo>
                  <a:cubicBezTo>
                    <a:pt x="21753" y="5204"/>
                    <a:pt x="21616" y="5136"/>
                    <a:pt x="21502" y="5044"/>
                  </a:cubicBezTo>
                  <a:lnTo>
                    <a:pt x="21479" y="4999"/>
                  </a:lnTo>
                  <a:lnTo>
                    <a:pt x="21342" y="4907"/>
                  </a:lnTo>
                  <a:cubicBezTo>
                    <a:pt x="21274" y="4839"/>
                    <a:pt x="21183" y="4771"/>
                    <a:pt x="21091" y="4725"/>
                  </a:cubicBezTo>
                  <a:cubicBezTo>
                    <a:pt x="20954" y="4611"/>
                    <a:pt x="20840" y="4519"/>
                    <a:pt x="20703" y="4428"/>
                  </a:cubicBezTo>
                  <a:cubicBezTo>
                    <a:pt x="20635" y="4382"/>
                    <a:pt x="20566" y="4337"/>
                    <a:pt x="20498" y="4291"/>
                  </a:cubicBezTo>
                  <a:cubicBezTo>
                    <a:pt x="20429" y="4246"/>
                    <a:pt x="20361" y="4177"/>
                    <a:pt x="20293" y="4131"/>
                  </a:cubicBezTo>
                  <a:cubicBezTo>
                    <a:pt x="20270" y="4109"/>
                    <a:pt x="20224" y="4086"/>
                    <a:pt x="20201" y="4086"/>
                  </a:cubicBezTo>
                  <a:cubicBezTo>
                    <a:pt x="20178" y="4040"/>
                    <a:pt x="20133" y="4017"/>
                    <a:pt x="20110" y="3994"/>
                  </a:cubicBezTo>
                  <a:cubicBezTo>
                    <a:pt x="20041" y="3949"/>
                    <a:pt x="19950" y="3903"/>
                    <a:pt x="19882" y="3858"/>
                  </a:cubicBezTo>
                  <a:cubicBezTo>
                    <a:pt x="19790" y="3789"/>
                    <a:pt x="19699" y="3721"/>
                    <a:pt x="19585" y="3652"/>
                  </a:cubicBezTo>
                  <a:lnTo>
                    <a:pt x="19471" y="3584"/>
                  </a:lnTo>
                  <a:cubicBezTo>
                    <a:pt x="19425" y="3561"/>
                    <a:pt x="19402" y="3538"/>
                    <a:pt x="19357" y="3515"/>
                  </a:cubicBezTo>
                  <a:cubicBezTo>
                    <a:pt x="19334" y="3492"/>
                    <a:pt x="19288" y="3469"/>
                    <a:pt x="19243" y="3424"/>
                  </a:cubicBezTo>
                  <a:lnTo>
                    <a:pt x="19083" y="3310"/>
                  </a:lnTo>
                  <a:lnTo>
                    <a:pt x="19014" y="3287"/>
                  </a:lnTo>
                  <a:cubicBezTo>
                    <a:pt x="18877" y="3196"/>
                    <a:pt x="18740" y="3104"/>
                    <a:pt x="18603" y="3013"/>
                  </a:cubicBezTo>
                  <a:cubicBezTo>
                    <a:pt x="18489" y="2944"/>
                    <a:pt x="18352" y="2876"/>
                    <a:pt x="18238" y="2808"/>
                  </a:cubicBezTo>
                  <a:lnTo>
                    <a:pt x="18147" y="2739"/>
                  </a:lnTo>
                  <a:lnTo>
                    <a:pt x="18124" y="2739"/>
                  </a:lnTo>
                  <a:cubicBezTo>
                    <a:pt x="17987" y="2648"/>
                    <a:pt x="17827" y="2579"/>
                    <a:pt x="17690" y="2488"/>
                  </a:cubicBezTo>
                  <a:lnTo>
                    <a:pt x="17462" y="2374"/>
                  </a:lnTo>
                  <a:cubicBezTo>
                    <a:pt x="17234" y="2260"/>
                    <a:pt x="17006" y="2123"/>
                    <a:pt x="16755" y="2009"/>
                  </a:cubicBezTo>
                  <a:lnTo>
                    <a:pt x="16595" y="1940"/>
                  </a:lnTo>
                  <a:lnTo>
                    <a:pt x="16526" y="1895"/>
                  </a:lnTo>
                  <a:lnTo>
                    <a:pt x="16458" y="1872"/>
                  </a:lnTo>
                  <a:cubicBezTo>
                    <a:pt x="16321" y="1803"/>
                    <a:pt x="16184" y="1735"/>
                    <a:pt x="16047" y="1689"/>
                  </a:cubicBezTo>
                  <a:cubicBezTo>
                    <a:pt x="15887" y="1621"/>
                    <a:pt x="15727" y="1552"/>
                    <a:pt x="15568" y="1484"/>
                  </a:cubicBezTo>
                  <a:cubicBezTo>
                    <a:pt x="15408" y="1415"/>
                    <a:pt x="15248" y="1347"/>
                    <a:pt x="15088" y="1301"/>
                  </a:cubicBezTo>
                  <a:cubicBezTo>
                    <a:pt x="14997" y="1255"/>
                    <a:pt x="14883" y="1210"/>
                    <a:pt x="14792" y="1187"/>
                  </a:cubicBezTo>
                  <a:cubicBezTo>
                    <a:pt x="14723" y="1164"/>
                    <a:pt x="14677" y="1141"/>
                    <a:pt x="14609" y="1118"/>
                  </a:cubicBezTo>
                  <a:lnTo>
                    <a:pt x="14495" y="1073"/>
                  </a:lnTo>
                  <a:cubicBezTo>
                    <a:pt x="14381" y="1027"/>
                    <a:pt x="14244" y="982"/>
                    <a:pt x="14130" y="936"/>
                  </a:cubicBezTo>
                  <a:cubicBezTo>
                    <a:pt x="14038" y="913"/>
                    <a:pt x="13924" y="890"/>
                    <a:pt x="13833" y="845"/>
                  </a:cubicBezTo>
                  <a:cubicBezTo>
                    <a:pt x="13764" y="845"/>
                    <a:pt x="13696" y="822"/>
                    <a:pt x="13628" y="799"/>
                  </a:cubicBezTo>
                  <a:cubicBezTo>
                    <a:pt x="13582" y="776"/>
                    <a:pt x="13536" y="776"/>
                    <a:pt x="13513" y="753"/>
                  </a:cubicBezTo>
                  <a:cubicBezTo>
                    <a:pt x="13468" y="753"/>
                    <a:pt x="13422" y="730"/>
                    <a:pt x="13376" y="708"/>
                  </a:cubicBezTo>
                  <a:cubicBezTo>
                    <a:pt x="13308" y="708"/>
                    <a:pt x="13239" y="685"/>
                    <a:pt x="13194" y="662"/>
                  </a:cubicBezTo>
                  <a:lnTo>
                    <a:pt x="13125" y="639"/>
                  </a:lnTo>
                  <a:cubicBezTo>
                    <a:pt x="13011" y="616"/>
                    <a:pt x="12920" y="593"/>
                    <a:pt x="12829" y="571"/>
                  </a:cubicBezTo>
                  <a:cubicBezTo>
                    <a:pt x="12760" y="548"/>
                    <a:pt x="12692" y="525"/>
                    <a:pt x="12623" y="502"/>
                  </a:cubicBezTo>
                  <a:cubicBezTo>
                    <a:pt x="12463" y="479"/>
                    <a:pt x="12326" y="434"/>
                    <a:pt x="12167" y="388"/>
                  </a:cubicBezTo>
                  <a:lnTo>
                    <a:pt x="12121" y="388"/>
                  </a:lnTo>
                  <a:lnTo>
                    <a:pt x="12053" y="365"/>
                  </a:lnTo>
                  <a:cubicBezTo>
                    <a:pt x="11916" y="342"/>
                    <a:pt x="11779" y="297"/>
                    <a:pt x="11642" y="274"/>
                  </a:cubicBezTo>
                  <a:cubicBezTo>
                    <a:pt x="11459" y="228"/>
                    <a:pt x="11277" y="205"/>
                    <a:pt x="11094" y="160"/>
                  </a:cubicBezTo>
                  <a:cubicBezTo>
                    <a:pt x="10957" y="160"/>
                    <a:pt x="10797" y="114"/>
                    <a:pt x="10615" y="114"/>
                  </a:cubicBezTo>
                  <a:lnTo>
                    <a:pt x="10523" y="114"/>
                  </a:lnTo>
                  <a:cubicBezTo>
                    <a:pt x="10478" y="114"/>
                    <a:pt x="10409" y="91"/>
                    <a:pt x="10363" y="91"/>
                  </a:cubicBezTo>
                  <a:lnTo>
                    <a:pt x="10067" y="91"/>
                  </a:lnTo>
                  <a:cubicBezTo>
                    <a:pt x="9998" y="46"/>
                    <a:pt x="9930" y="46"/>
                    <a:pt x="9884" y="23"/>
                  </a:cubicBezTo>
                  <a:cubicBezTo>
                    <a:pt x="9816" y="0"/>
                    <a:pt x="9747" y="0"/>
                    <a:pt x="96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16"/>
            <p:cNvSpPr/>
            <p:nvPr/>
          </p:nvSpPr>
          <p:spPr>
            <a:xfrm>
              <a:off x="-320759" y="2833284"/>
              <a:ext cx="149436" cy="99642"/>
            </a:xfrm>
            <a:custGeom>
              <a:avLst/>
              <a:gdLst/>
              <a:ahLst/>
              <a:cxnLst/>
              <a:rect l="l" t="t" r="r" b="b"/>
              <a:pathLst>
                <a:path w="2671" h="1781" extrusionOk="0">
                  <a:moveTo>
                    <a:pt x="411" y="0"/>
                  </a:moveTo>
                  <a:cubicBezTo>
                    <a:pt x="366" y="0"/>
                    <a:pt x="320" y="23"/>
                    <a:pt x="274" y="23"/>
                  </a:cubicBezTo>
                  <a:cubicBezTo>
                    <a:pt x="229" y="46"/>
                    <a:pt x="183" y="69"/>
                    <a:pt x="160" y="92"/>
                  </a:cubicBezTo>
                  <a:cubicBezTo>
                    <a:pt x="137" y="115"/>
                    <a:pt x="115" y="115"/>
                    <a:pt x="115" y="137"/>
                  </a:cubicBezTo>
                  <a:cubicBezTo>
                    <a:pt x="92" y="137"/>
                    <a:pt x="69" y="137"/>
                    <a:pt x="46" y="160"/>
                  </a:cubicBezTo>
                  <a:cubicBezTo>
                    <a:pt x="23" y="160"/>
                    <a:pt x="0" y="183"/>
                    <a:pt x="0" y="206"/>
                  </a:cubicBezTo>
                  <a:cubicBezTo>
                    <a:pt x="0" y="229"/>
                    <a:pt x="0" y="252"/>
                    <a:pt x="23" y="274"/>
                  </a:cubicBezTo>
                  <a:cubicBezTo>
                    <a:pt x="46" y="343"/>
                    <a:pt x="69" y="411"/>
                    <a:pt x="92" y="480"/>
                  </a:cubicBezTo>
                  <a:cubicBezTo>
                    <a:pt x="137" y="548"/>
                    <a:pt x="183" y="594"/>
                    <a:pt x="206" y="662"/>
                  </a:cubicBezTo>
                  <a:cubicBezTo>
                    <a:pt x="297" y="777"/>
                    <a:pt x="388" y="891"/>
                    <a:pt x="503" y="1005"/>
                  </a:cubicBezTo>
                  <a:cubicBezTo>
                    <a:pt x="548" y="1050"/>
                    <a:pt x="617" y="1119"/>
                    <a:pt x="685" y="1165"/>
                  </a:cubicBezTo>
                  <a:cubicBezTo>
                    <a:pt x="754" y="1210"/>
                    <a:pt x="822" y="1256"/>
                    <a:pt x="868" y="1302"/>
                  </a:cubicBezTo>
                  <a:cubicBezTo>
                    <a:pt x="936" y="1347"/>
                    <a:pt x="1005" y="1370"/>
                    <a:pt x="1050" y="1416"/>
                  </a:cubicBezTo>
                  <a:cubicBezTo>
                    <a:pt x="1119" y="1461"/>
                    <a:pt x="1210" y="1484"/>
                    <a:pt x="1279" y="1507"/>
                  </a:cubicBezTo>
                  <a:cubicBezTo>
                    <a:pt x="1416" y="1575"/>
                    <a:pt x="1553" y="1644"/>
                    <a:pt x="1712" y="1667"/>
                  </a:cubicBezTo>
                  <a:cubicBezTo>
                    <a:pt x="1781" y="1690"/>
                    <a:pt x="1849" y="1712"/>
                    <a:pt x="1918" y="1735"/>
                  </a:cubicBezTo>
                  <a:cubicBezTo>
                    <a:pt x="1986" y="1758"/>
                    <a:pt x="2055" y="1758"/>
                    <a:pt x="2146" y="1781"/>
                  </a:cubicBezTo>
                  <a:lnTo>
                    <a:pt x="2329" y="1781"/>
                  </a:lnTo>
                  <a:cubicBezTo>
                    <a:pt x="2420" y="1781"/>
                    <a:pt x="2534" y="1781"/>
                    <a:pt x="2602" y="1690"/>
                  </a:cubicBezTo>
                  <a:cubicBezTo>
                    <a:pt x="2625" y="1667"/>
                    <a:pt x="2648" y="1644"/>
                    <a:pt x="2671" y="1598"/>
                  </a:cubicBezTo>
                  <a:cubicBezTo>
                    <a:pt x="2671" y="1553"/>
                    <a:pt x="2671" y="1507"/>
                    <a:pt x="2671" y="1484"/>
                  </a:cubicBezTo>
                  <a:cubicBezTo>
                    <a:pt x="2648" y="1461"/>
                    <a:pt x="2648" y="1416"/>
                    <a:pt x="2648" y="1416"/>
                  </a:cubicBezTo>
                  <a:cubicBezTo>
                    <a:pt x="2625" y="1370"/>
                    <a:pt x="2625" y="1347"/>
                    <a:pt x="2602" y="1324"/>
                  </a:cubicBezTo>
                  <a:cubicBezTo>
                    <a:pt x="2557" y="1233"/>
                    <a:pt x="2511" y="1165"/>
                    <a:pt x="2466" y="1119"/>
                  </a:cubicBezTo>
                  <a:cubicBezTo>
                    <a:pt x="2420" y="1050"/>
                    <a:pt x="2374" y="982"/>
                    <a:pt x="2306" y="914"/>
                  </a:cubicBezTo>
                  <a:cubicBezTo>
                    <a:pt x="2260" y="845"/>
                    <a:pt x="2192" y="777"/>
                    <a:pt x="2123" y="731"/>
                  </a:cubicBezTo>
                  <a:cubicBezTo>
                    <a:pt x="2055" y="662"/>
                    <a:pt x="1986" y="594"/>
                    <a:pt x="1895" y="548"/>
                  </a:cubicBezTo>
                  <a:cubicBezTo>
                    <a:pt x="1826" y="480"/>
                    <a:pt x="1758" y="434"/>
                    <a:pt x="1667" y="389"/>
                  </a:cubicBezTo>
                  <a:cubicBezTo>
                    <a:pt x="1507" y="297"/>
                    <a:pt x="1324" y="206"/>
                    <a:pt x="1142" y="137"/>
                  </a:cubicBezTo>
                  <a:cubicBezTo>
                    <a:pt x="982" y="92"/>
                    <a:pt x="799" y="46"/>
                    <a:pt x="640" y="23"/>
                  </a:cubicBezTo>
                  <a:cubicBezTo>
                    <a:pt x="571" y="23"/>
                    <a:pt x="503" y="0"/>
                    <a:pt x="4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16"/>
            <p:cNvSpPr/>
            <p:nvPr/>
          </p:nvSpPr>
          <p:spPr>
            <a:xfrm>
              <a:off x="-281203" y="2086206"/>
              <a:ext cx="661579" cy="516004"/>
            </a:xfrm>
            <a:custGeom>
              <a:avLst/>
              <a:gdLst/>
              <a:ahLst/>
              <a:cxnLst/>
              <a:rect l="l" t="t" r="r" b="b"/>
              <a:pathLst>
                <a:path w="11825" h="9223" extrusionOk="0">
                  <a:moveTo>
                    <a:pt x="2238" y="1"/>
                  </a:moveTo>
                  <a:cubicBezTo>
                    <a:pt x="2215" y="1"/>
                    <a:pt x="2169" y="1"/>
                    <a:pt x="2169" y="46"/>
                  </a:cubicBezTo>
                  <a:cubicBezTo>
                    <a:pt x="2147" y="46"/>
                    <a:pt x="2147" y="46"/>
                    <a:pt x="2147" y="69"/>
                  </a:cubicBezTo>
                  <a:cubicBezTo>
                    <a:pt x="2124" y="69"/>
                    <a:pt x="2124" y="92"/>
                    <a:pt x="2101" y="115"/>
                  </a:cubicBezTo>
                  <a:lnTo>
                    <a:pt x="2101" y="138"/>
                  </a:lnTo>
                  <a:lnTo>
                    <a:pt x="2101" y="160"/>
                  </a:lnTo>
                  <a:cubicBezTo>
                    <a:pt x="2078" y="206"/>
                    <a:pt x="2055" y="252"/>
                    <a:pt x="2032" y="297"/>
                  </a:cubicBezTo>
                  <a:lnTo>
                    <a:pt x="1941" y="480"/>
                  </a:lnTo>
                  <a:cubicBezTo>
                    <a:pt x="1873" y="594"/>
                    <a:pt x="1827" y="708"/>
                    <a:pt x="1759" y="845"/>
                  </a:cubicBezTo>
                  <a:cubicBezTo>
                    <a:pt x="1713" y="891"/>
                    <a:pt x="1690" y="959"/>
                    <a:pt x="1667" y="1005"/>
                  </a:cubicBezTo>
                  <a:lnTo>
                    <a:pt x="1622" y="1074"/>
                  </a:lnTo>
                  <a:lnTo>
                    <a:pt x="1622" y="1096"/>
                  </a:lnTo>
                  <a:lnTo>
                    <a:pt x="1553" y="1233"/>
                  </a:lnTo>
                  <a:cubicBezTo>
                    <a:pt x="1462" y="1370"/>
                    <a:pt x="1416" y="1507"/>
                    <a:pt x="1348" y="1644"/>
                  </a:cubicBezTo>
                  <a:cubicBezTo>
                    <a:pt x="1302" y="1713"/>
                    <a:pt x="1279" y="1758"/>
                    <a:pt x="1234" y="1827"/>
                  </a:cubicBezTo>
                  <a:lnTo>
                    <a:pt x="1211" y="1895"/>
                  </a:lnTo>
                  <a:lnTo>
                    <a:pt x="1142" y="2032"/>
                  </a:lnTo>
                  <a:lnTo>
                    <a:pt x="1142" y="2032"/>
                  </a:lnTo>
                  <a:lnTo>
                    <a:pt x="1165" y="2009"/>
                  </a:lnTo>
                  <a:lnTo>
                    <a:pt x="1165" y="2009"/>
                  </a:lnTo>
                  <a:cubicBezTo>
                    <a:pt x="1074" y="2192"/>
                    <a:pt x="982" y="2352"/>
                    <a:pt x="914" y="2534"/>
                  </a:cubicBezTo>
                  <a:lnTo>
                    <a:pt x="891" y="2557"/>
                  </a:lnTo>
                  <a:lnTo>
                    <a:pt x="891" y="2580"/>
                  </a:lnTo>
                  <a:lnTo>
                    <a:pt x="823" y="2694"/>
                  </a:lnTo>
                  <a:lnTo>
                    <a:pt x="709" y="2922"/>
                  </a:lnTo>
                  <a:cubicBezTo>
                    <a:pt x="686" y="2991"/>
                    <a:pt x="663" y="3059"/>
                    <a:pt x="617" y="3105"/>
                  </a:cubicBezTo>
                  <a:lnTo>
                    <a:pt x="594" y="3151"/>
                  </a:lnTo>
                  <a:lnTo>
                    <a:pt x="549" y="3242"/>
                  </a:lnTo>
                  <a:cubicBezTo>
                    <a:pt x="503" y="3356"/>
                    <a:pt x="457" y="3470"/>
                    <a:pt x="389" y="3584"/>
                  </a:cubicBezTo>
                  <a:cubicBezTo>
                    <a:pt x="343" y="3653"/>
                    <a:pt x="321" y="3721"/>
                    <a:pt x="275" y="3813"/>
                  </a:cubicBezTo>
                  <a:lnTo>
                    <a:pt x="229" y="3927"/>
                  </a:lnTo>
                  <a:lnTo>
                    <a:pt x="206" y="3949"/>
                  </a:lnTo>
                  <a:lnTo>
                    <a:pt x="184" y="3972"/>
                  </a:lnTo>
                  <a:lnTo>
                    <a:pt x="161" y="4018"/>
                  </a:lnTo>
                  <a:lnTo>
                    <a:pt x="161" y="4041"/>
                  </a:lnTo>
                  <a:lnTo>
                    <a:pt x="138" y="4086"/>
                  </a:lnTo>
                  <a:cubicBezTo>
                    <a:pt x="138" y="4086"/>
                    <a:pt x="115" y="4109"/>
                    <a:pt x="115" y="4109"/>
                  </a:cubicBezTo>
                  <a:cubicBezTo>
                    <a:pt x="115" y="4109"/>
                    <a:pt x="92" y="4132"/>
                    <a:pt x="92" y="4155"/>
                  </a:cubicBezTo>
                  <a:cubicBezTo>
                    <a:pt x="47" y="4201"/>
                    <a:pt x="24" y="4223"/>
                    <a:pt x="24" y="4269"/>
                  </a:cubicBezTo>
                  <a:cubicBezTo>
                    <a:pt x="1" y="4338"/>
                    <a:pt x="24" y="4406"/>
                    <a:pt x="69" y="4474"/>
                  </a:cubicBezTo>
                  <a:cubicBezTo>
                    <a:pt x="115" y="4520"/>
                    <a:pt x="138" y="4543"/>
                    <a:pt x="206" y="4566"/>
                  </a:cubicBezTo>
                  <a:cubicBezTo>
                    <a:pt x="229" y="4589"/>
                    <a:pt x="275" y="4611"/>
                    <a:pt x="321" y="4634"/>
                  </a:cubicBezTo>
                  <a:cubicBezTo>
                    <a:pt x="389" y="4680"/>
                    <a:pt x="480" y="4703"/>
                    <a:pt x="549" y="4748"/>
                  </a:cubicBezTo>
                  <a:lnTo>
                    <a:pt x="594" y="4771"/>
                  </a:lnTo>
                  <a:cubicBezTo>
                    <a:pt x="663" y="4794"/>
                    <a:pt x="731" y="4817"/>
                    <a:pt x="800" y="4862"/>
                  </a:cubicBezTo>
                  <a:lnTo>
                    <a:pt x="868" y="4885"/>
                  </a:lnTo>
                  <a:cubicBezTo>
                    <a:pt x="914" y="4908"/>
                    <a:pt x="982" y="4931"/>
                    <a:pt x="1028" y="4954"/>
                  </a:cubicBezTo>
                  <a:cubicBezTo>
                    <a:pt x="1074" y="4977"/>
                    <a:pt x="1142" y="4999"/>
                    <a:pt x="1211" y="5045"/>
                  </a:cubicBezTo>
                  <a:lnTo>
                    <a:pt x="1256" y="5068"/>
                  </a:lnTo>
                  <a:cubicBezTo>
                    <a:pt x="1302" y="5091"/>
                    <a:pt x="1371" y="5136"/>
                    <a:pt x="1439" y="5159"/>
                  </a:cubicBezTo>
                  <a:cubicBezTo>
                    <a:pt x="1576" y="5228"/>
                    <a:pt x="1713" y="5296"/>
                    <a:pt x="1850" y="5365"/>
                  </a:cubicBezTo>
                  <a:cubicBezTo>
                    <a:pt x="1941" y="5410"/>
                    <a:pt x="2055" y="5456"/>
                    <a:pt x="2147" y="5524"/>
                  </a:cubicBezTo>
                  <a:lnTo>
                    <a:pt x="2261" y="5570"/>
                  </a:lnTo>
                  <a:cubicBezTo>
                    <a:pt x="2329" y="5616"/>
                    <a:pt x="2398" y="5639"/>
                    <a:pt x="2466" y="5684"/>
                  </a:cubicBezTo>
                  <a:cubicBezTo>
                    <a:pt x="2535" y="5707"/>
                    <a:pt x="2603" y="5753"/>
                    <a:pt x="2672" y="5776"/>
                  </a:cubicBezTo>
                  <a:lnTo>
                    <a:pt x="2740" y="5821"/>
                  </a:lnTo>
                  <a:lnTo>
                    <a:pt x="2763" y="5821"/>
                  </a:lnTo>
                  <a:lnTo>
                    <a:pt x="2808" y="5844"/>
                  </a:lnTo>
                  <a:lnTo>
                    <a:pt x="2831" y="5844"/>
                  </a:lnTo>
                  <a:lnTo>
                    <a:pt x="2854" y="5867"/>
                  </a:lnTo>
                  <a:lnTo>
                    <a:pt x="2945" y="5912"/>
                  </a:lnTo>
                  <a:cubicBezTo>
                    <a:pt x="3060" y="5958"/>
                    <a:pt x="3151" y="6004"/>
                    <a:pt x="3242" y="6049"/>
                  </a:cubicBezTo>
                  <a:lnTo>
                    <a:pt x="3265" y="6049"/>
                  </a:lnTo>
                  <a:lnTo>
                    <a:pt x="3379" y="6095"/>
                  </a:lnTo>
                  <a:cubicBezTo>
                    <a:pt x="3516" y="6164"/>
                    <a:pt x="3653" y="6232"/>
                    <a:pt x="3790" y="6300"/>
                  </a:cubicBezTo>
                  <a:cubicBezTo>
                    <a:pt x="3881" y="6346"/>
                    <a:pt x="3950" y="6392"/>
                    <a:pt x="4041" y="6415"/>
                  </a:cubicBezTo>
                  <a:lnTo>
                    <a:pt x="4224" y="6506"/>
                  </a:lnTo>
                  <a:cubicBezTo>
                    <a:pt x="4361" y="6574"/>
                    <a:pt x="4498" y="6643"/>
                    <a:pt x="4635" y="6734"/>
                  </a:cubicBezTo>
                  <a:lnTo>
                    <a:pt x="4657" y="6734"/>
                  </a:lnTo>
                  <a:cubicBezTo>
                    <a:pt x="4817" y="6803"/>
                    <a:pt x="4954" y="6894"/>
                    <a:pt x="5091" y="6962"/>
                  </a:cubicBezTo>
                  <a:lnTo>
                    <a:pt x="5502" y="7168"/>
                  </a:lnTo>
                  <a:lnTo>
                    <a:pt x="5639" y="7259"/>
                  </a:lnTo>
                  <a:lnTo>
                    <a:pt x="5753" y="7305"/>
                  </a:lnTo>
                  <a:lnTo>
                    <a:pt x="6027" y="7465"/>
                  </a:lnTo>
                  <a:lnTo>
                    <a:pt x="6118" y="7510"/>
                  </a:lnTo>
                  <a:cubicBezTo>
                    <a:pt x="6232" y="7579"/>
                    <a:pt x="6346" y="7624"/>
                    <a:pt x="6461" y="7693"/>
                  </a:cubicBezTo>
                  <a:lnTo>
                    <a:pt x="6757" y="7853"/>
                  </a:lnTo>
                  <a:lnTo>
                    <a:pt x="6917" y="7921"/>
                  </a:lnTo>
                  <a:lnTo>
                    <a:pt x="7328" y="8127"/>
                  </a:lnTo>
                  <a:lnTo>
                    <a:pt x="7670" y="8309"/>
                  </a:lnTo>
                  <a:lnTo>
                    <a:pt x="7807" y="8378"/>
                  </a:lnTo>
                  <a:cubicBezTo>
                    <a:pt x="7876" y="8423"/>
                    <a:pt x="7967" y="8446"/>
                    <a:pt x="8035" y="8492"/>
                  </a:cubicBezTo>
                  <a:lnTo>
                    <a:pt x="8104" y="8515"/>
                  </a:lnTo>
                  <a:lnTo>
                    <a:pt x="8150" y="8537"/>
                  </a:lnTo>
                  <a:lnTo>
                    <a:pt x="8218" y="8583"/>
                  </a:lnTo>
                  <a:lnTo>
                    <a:pt x="8264" y="8583"/>
                  </a:lnTo>
                  <a:cubicBezTo>
                    <a:pt x="8378" y="8651"/>
                    <a:pt x="8515" y="8720"/>
                    <a:pt x="8652" y="8788"/>
                  </a:cubicBezTo>
                  <a:cubicBezTo>
                    <a:pt x="8720" y="8834"/>
                    <a:pt x="8812" y="8857"/>
                    <a:pt x="8880" y="8903"/>
                  </a:cubicBezTo>
                  <a:cubicBezTo>
                    <a:pt x="9017" y="8948"/>
                    <a:pt x="9131" y="9017"/>
                    <a:pt x="9245" y="9062"/>
                  </a:cubicBezTo>
                  <a:cubicBezTo>
                    <a:pt x="9291" y="9085"/>
                    <a:pt x="9337" y="9108"/>
                    <a:pt x="9382" y="9154"/>
                  </a:cubicBezTo>
                  <a:lnTo>
                    <a:pt x="9405" y="9154"/>
                  </a:lnTo>
                  <a:cubicBezTo>
                    <a:pt x="9451" y="9199"/>
                    <a:pt x="9519" y="9222"/>
                    <a:pt x="9565" y="9222"/>
                  </a:cubicBezTo>
                  <a:lnTo>
                    <a:pt x="9610" y="9222"/>
                  </a:lnTo>
                  <a:cubicBezTo>
                    <a:pt x="9679" y="9199"/>
                    <a:pt x="9747" y="9154"/>
                    <a:pt x="9793" y="9062"/>
                  </a:cubicBezTo>
                  <a:cubicBezTo>
                    <a:pt x="9816" y="9040"/>
                    <a:pt x="9839" y="8994"/>
                    <a:pt x="9839" y="8948"/>
                  </a:cubicBezTo>
                  <a:cubicBezTo>
                    <a:pt x="9862" y="8925"/>
                    <a:pt x="9862" y="8880"/>
                    <a:pt x="9884" y="8857"/>
                  </a:cubicBezTo>
                  <a:lnTo>
                    <a:pt x="9884" y="8857"/>
                  </a:lnTo>
                  <a:lnTo>
                    <a:pt x="9862" y="8880"/>
                  </a:lnTo>
                  <a:cubicBezTo>
                    <a:pt x="9907" y="8788"/>
                    <a:pt x="9953" y="8697"/>
                    <a:pt x="9998" y="8606"/>
                  </a:cubicBezTo>
                  <a:cubicBezTo>
                    <a:pt x="10021" y="8560"/>
                    <a:pt x="10044" y="8537"/>
                    <a:pt x="10044" y="8492"/>
                  </a:cubicBezTo>
                  <a:cubicBezTo>
                    <a:pt x="10067" y="8469"/>
                    <a:pt x="10090" y="8423"/>
                    <a:pt x="10113" y="8400"/>
                  </a:cubicBezTo>
                  <a:cubicBezTo>
                    <a:pt x="10158" y="8309"/>
                    <a:pt x="10181" y="8218"/>
                    <a:pt x="10227" y="8127"/>
                  </a:cubicBezTo>
                  <a:lnTo>
                    <a:pt x="10272" y="7990"/>
                  </a:lnTo>
                  <a:cubicBezTo>
                    <a:pt x="10318" y="7875"/>
                    <a:pt x="10364" y="7761"/>
                    <a:pt x="10432" y="7647"/>
                  </a:cubicBezTo>
                  <a:cubicBezTo>
                    <a:pt x="10478" y="7510"/>
                    <a:pt x="10546" y="7373"/>
                    <a:pt x="10615" y="7259"/>
                  </a:cubicBezTo>
                  <a:lnTo>
                    <a:pt x="10638" y="7213"/>
                  </a:lnTo>
                  <a:lnTo>
                    <a:pt x="10660" y="7191"/>
                  </a:lnTo>
                  <a:lnTo>
                    <a:pt x="10683" y="7145"/>
                  </a:lnTo>
                  <a:lnTo>
                    <a:pt x="10729" y="7031"/>
                  </a:lnTo>
                  <a:cubicBezTo>
                    <a:pt x="10752" y="7008"/>
                    <a:pt x="10775" y="6962"/>
                    <a:pt x="10820" y="6917"/>
                  </a:cubicBezTo>
                  <a:cubicBezTo>
                    <a:pt x="10820" y="6894"/>
                    <a:pt x="10843" y="6848"/>
                    <a:pt x="10866" y="6825"/>
                  </a:cubicBezTo>
                  <a:cubicBezTo>
                    <a:pt x="11048" y="6529"/>
                    <a:pt x="11185" y="6232"/>
                    <a:pt x="11300" y="5935"/>
                  </a:cubicBezTo>
                  <a:lnTo>
                    <a:pt x="11322" y="5867"/>
                  </a:lnTo>
                  <a:cubicBezTo>
                    <a:pt x="11345" y="5821"/>
                    <a:pt x="11368" y="5753"/>
                    <a:pt x="11391" y="5707"/>
                  </a:cubicBezTo>
                  <a:cubicBezTo>
                    <a:pt x="11414" y="5661"/>
                    <a:pt x="11436" y="5616"/>
                    <a:pt x="11482" y="5570"/>
                  </a:cubicBezTo>
                  <a:cubicBezTo>
                    <a:pt x="11505" y="5502"/>
                    <a:pt x="11528" y="5433"/>
                    <a:pt x="11573" y="5365"/>
                  </a:cubicBezTo>
                  <a:cubicBezTo>
                    <a:pt x="11596" y="5296"/>
                    <a:pt x="11642" y="5205"/>
                    <a:pt x="11688" y="5136"/>
                  </a:cubicBezTo>
                  <a:lnTo>
                    <a:pt x="11733" y="5068"/>
                  </a:lnTo>
                  <a:lnTo>
                    <a:pt x="11756" y="5022"/>
                  </a:lnTo>
                  <a:cubicBezTo>
                    <a:pt x="11756" y="5022"/>
                    <a:pt x="11779" y="4999"/>
                    <a:pt x="11779" y="4977"/>
                  </a:cubicBezTo>
                  <a:cubicBezTo>
                    <a:pt x="11802" y="4931"/>
                    <a:pt x="11824" y="4885"/>
                    <a:pt x="11802" y="4817"/>
                  </a:cubicBezTo>
                  <a:cubicBezTo>
                    <a:pt x="11802" y="4771"/>
                    <a:pt x="11779" y="4748"/>
                    <a:pt x="11733" y="4726"/>
                  </a:cubicBezTo>
                  <a:cubicBezTo>
                    <a:pt x="11710" y="4703"/>
                    <a:pt x="11665" y="4680"/>
                    <a:pt x="11642" y="4680"/>
                  </a:cubicBezTo>
                  <a:cubicBezTo>
                    <a:pt x="11642" y="4680"/>
                    <a:pt x="11619" y="4703"/>
                    <a:pt x="11619" y="4703"/>
                  </a:cubicBezTo>
                  <a:cubicBezTo>
                    <a:pt x="11573" y="4657"/>
                    <a:pt x="11528" y="4657"/>
                    <a:pt x="11505" y="4634"/>
                  </a:cubicBezTo>
                  <a:lnTo>
                    <a:pt x="11436" y="4611"/>
                  </a:lnTo>
                  <a:cubicBezTo>
                    <a:pt x="11391" y="4589"/>
                    <a:pt x="11345" y="4543"/>
                    <a:pt x="11277" y="4520"/>
                  </a:cubicBezTo>
                  <a:lnTo>
                    <a:pt x="11231" y="4497"/>
                  </a:lnTo>
                  <a:cubicBezTo>
                    <a:pt x="11163" y="4452"/>
                    <a:pt x="11094" y="4429"/>
                    <a:pt x="11026" y="4406"/>
                  </a:cubicBezTo>
                  <a:lnTo>
                    <a:pt x="10980" y="4383"/>
                  </a:lnTo>
                  <a:cubicBezTo>
                    <a:pt x="10911" y="4338"/>
                    <a:pt x="10843" y="4292"/>
                    <a:pt x="10775" y="4269"/>
                  </a:cubicBezTo>
                  <a:cubicBezTo>
                    <a:pt x="10660" y="4201"/>
                    <a:pt x="10546" y="4155"/>
                    <a:pt x="10432" y="4086"/>
                  </a:cubicBezTo>
                  <a:lnTo>
                    <a:pt x="10295" y="4018"/>
                  </a:lnTo>
                  <a:cubicBezTo>
                    <a:pt x="10158" y="3949"/>
                    <a:pt x="9998" y="3881"/>
                    <a:pt x="9862" y="3813"/>
                  </a:cubicBezTo>
                  <a:lnTo>
                    <a:pt x="9793" y="3767"/>
                  </a:lnTo>
                  <a:lnTo>
                    <a:pt x="9702" y="3744"/>
                  </a:lnTo>
                  <a:lnTo>
                    <a:pt x="9679" y="3721"/>
                  </a:lnTo>
                  <a:cubicBezTo>
                    <a:pt x="9588" y="3676"/>
                    <a:pt x="9519" y="3653"/>
                    <a:pt x="9428" y="3607"/>
                  </a:cubicBezTo>
                  <a:lnTo>
                    <a:pt x="9382" y="3584"/>
                  </a:lnTo>
                  <a:cubicBezTo>
                    <a:pt x="9337" y="3561"/>
                    <a:pt x="9291" y="3539"/>
                    <a:pt x="9222" y="3516"/>
                  </a:cubicBezTo>
                  <a:cubicBezTo>
                    <a:pt x="9108" y="3447"/>
                    <a:pt x="8994" y="3402"/>
                    <a:pt x="8880" y="3333"/>
                  </a:cubicBezTo>
                  <a:lnTo>
                    <a:pt x="8766" y="3288"/>
                  </a:lnTo>
                  <a:lnTo>
                    <a:pt x="8332" y="3059"/>
                  </a:lnTo>
                  <a:lnTo>
                    <a:pt x="8172" y="2991"/>
                  </a:lnTo>
                  <a:lnTo>
                    <a:pt x="8150" y="2968"/>
                  </a:lnTo>
                  <a:lnTo>
                    <a:pt x="8104" y="2945"/>
                  </a:lnTo>
                  <a:cubicBezTo>
                    <a:pt x="8013" y="2900"/>
                    <a:pt x="7944" y="2877"/>
                    <a:pt x="7876" y="2831"/>
                  </a:cubicBezTo>
                  <a:lnTo>
                    <a:pt x="7807" y="2785"/>
                  </a:lnTo>
                  <a:cubicBezTo>
                    <a:pt x="7693" y="2740"/>
                    <a:pt x="7556" y="2671"/>
                    <a:pt x="7419" y="2603"/>
                  </a:cubicBezTo>
                  <a:cubicBezTo>
                    <a:pt x="7374" y="2580"/>
                    <a:pt x="7328" y="2557"/>
                    <a:pt x="7282" y="2511"/>
                  </a:cubicBezTo>
                  <a:lnTo>
                    <a:pt x="7214" y="2489"/>
                  </a:lnTo>
                  <a:lnTo>
                    <a:pt x="7054" y="2397"/>
                  </a:lnTo>
                  <a:lnTo>
                    <a:pt x="6986" y="2375"/>
                  </a:lnTo>
                  <a:lnTo>
                    <a:pt x="6803" y="2283"/>
                  </a:lnTo>
                  <a:cubicBezTo>
                    <a:pt x="6712" y="2238"/>
                    <a:pt x="6620" y="2192"/>
                    <a:pt x="6529" y="2123"/>
                  </a:cubicBezTo>
                  <a:cubicBezTo>
                    <a:pt x="6415" y="2078"/>
                    <a:pt x="6324" y="2032"/>
                    <a:pt x="6232" y="1987"/>
                  </a:cubicBezTo>
                  <a:lnTo>
                    <a:pt x="6073" y="1895"/>
                  </a:lnTo>
                  <a:lnTo>
                    <a:pt x="5958" y="1850"/>
                  </a:lnTo>
                  <a:lnTo>
                    <a:pt x="5844" y="1804"/>
                  </a:lnTo>
                  <a:cubicBezTo>
                    <a:pt x="5799" y="1758"/>
                    <a:pt x="5730" y="1735"/>
                    <a:pt x="5684" y="1690"/>
                  </a:cubicBezTo>
                  <a:lnTo>
                    <a:pt x="5616" y="1667"/>
                  </a:lnTo>
                  <a:lnTo>
                    <a:pt x="5570" y="1644"/>
                  </a:lnTo>
                  <a:cubicBezTo>
                    <a:pt x="5433" y="1576"/>
                    <a:pt x="5296" y="1507"/>
                    <a:pt x="5160" y="1416"/>
                  </a:cubicBezTo>
                  <a:cubicBezTo>
                    <a:pt x="5091" y="1370"/>
                    <a:pt x="5000" y="1347"/>
                    <a:pt x="4931" y="1302"/>
                  </a:cubicBezTo>
                  <a:cubicBezTo>
                    <a:pt x="4840" y="1256"/>
                    <a:pt x="4749" y="1210"/>
                    <a:pt x="4680" y="1165"/>
                  </a:cubicBezTo>
                  <a:cubicBezTo>
                    <a:pt x="4543" y="1096"/>
                    <a:pt x="4429" y="1028"/>
                    <a:pt x="4292" y="959"/>
                  </a:cubicBezTo>
                  <a:lnTo>
                    <a:pt x="4269" y="959"/>
                  </a:lnTo>
                  <a:cubicBezTo>
                    <a:pt x="4132" y="868"/>
                    <a:pt x="3973" y="800"/>
                    <a:pt x="3813" y="708"/>
                  </a:cubicBezTo>
                  <a:cubicBezTo>
                    <a:pt x="3744" y="663"/>
                    <a:pt x="3676" y="617"/>
                    <a:pt x="3585" y="594"/>
                  </a:cubicBezTo>
                  <a:lnTo>
                    <a:pt x="3607" y="594"/>
                  </a:lnTo>
                  <a:cubicBezTo>
                    <a:pt x="3493" y="549"/>
                    <a:pt x="3379" y="503"/>
                    <a:pt x="3265" y="457"/>
                  </a:cubicBezTo>
                  <a:lnTo>
                    <a:pt x="3219" y="434"/>
                  </a:lnTo>
                  <a:cubicBezTo>
                    <a:pt x="3128" y="389"/>
                    <a:pt x="3037" y="343"/>
                    <a:pt x="2945" y="297"/>
                  </a:cubicBezTo>
                  <a:cubicBezTo>
                    <a:pt x="2900" y="297"/>
                    <a:pt x="2854" y="275"/>
                    <a:pt x="2808" y="252"/>
                  </a:cubicBezTo>
                  <a:lnTo>
                    <a:pt x="2763" y="229"/>
                  </a:lnTo>
                  <a:lnTo>
                    <a:pt x="2694" y="206"/>
                  </a:lnTo>
                  <a:cubicBezTo>
                    <a:pt x="2603" y="160"/>
                    <a:pt x="2535" y="115"/>
                    <a:pt x="2443" y="92"/>
                  </a:cubicBezTo>
                  <a:lnTo>
                    <a:pt x="2398" y="69"/>
                  </a:lnTo>
                  <a:cubicBezTo>
                    <a:pt x="2375" y="46"/>
                    <a:pt x="2329" y="24"/>
                    <a:pt x="23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16"/>
            <p:cNvSpPr/>
            <p:nvPr/>
          </p:nvSpPr>
          <p:spPr>
            <a:xfrm>
              <a:off x="-706412" y="2874127"/>
              <a:ext cx="51136" cy="145240"/>
            </a:xfrm>
            <a:custGeom>
              <a:avLst/>
              <a:gdLst/>
              <a:ahLst/>
              <a:cxnLst/>
              <a:rect l="l" t="t" r="r" b="b"/>
              <a:pathLst>
                <a:path w="914" h="2596" extrusionOk="0">
                  <a:moveTo>
                    <a:pt x="117" y="1609"/>
                  </a:moveTo>
                  <a:cubicBezTo>
                    <a:pt x="117" y="1610"/>
                    <a:pt x="117" y="1611"/>
                    <a:pt x="117" y="1611"/>
                  </a:cubicBezTo>
                  <a:lnTo>
                    <a:pt x="117" y="1611"/>
                  </a:lnTo>
                  <a:cubicBezTo>
                    <a:pt x="117" y="1611"/>
                    <a:pt x="117" y="1610"/>
                    <a:pt x="117" y="1609"/>
                  </a:cubicBezTo>
                  <a:close/>
                  <a:moveTo>
                    <a:pt x="160" y="1"/>
                  </a:moveTo>
                  <a:cubicBezTo>
                    <a:pt x="137" y="1"/>
                    <a:pt x="114" y="1"/>
                    <a:pt x="114" y="24"/>
                  </a:cubicBezTo>
                  <a:cubicBezTo>
                    <a:pt x="69" y="161"/>
                    <a:pt x="46" y="275"/>
                    <a:pt x="23" y="412"/>
                  </a:cubicBezTo>
                  <a:cubicBezTo>
                    <a:pt x="0" y="549"/>
                    <a:pt x="0" y="686"/>
                    <a:pt x="0" y="823"/>
                  </a:cubicBezTo>
                  <a:cubicBezTo>
                    <a:pt x="0" y="937"/>
                    <a:pt x="0" y="1074"/>
                    <a:pt x="23" y="1188"/>
                  </a:cubicBezTo>
                  <a:cubicBezTo>
                    <a:pt x="46" y="1325"/>
                    <a:pt x="91" y="1462"/>
                    <a:pt x="114" y="1621"/>
                  </a:cubicBezTo>
                  <a:cubicBezTo>
                    <a:pt x="114" y="1599"/>
                    <a:pt x="114" y="1576"/>
                    <a:pt x="114" y="1576"/>
                  </a:cubicBezTo>
                  <a:cubicBezTo>
                    <a:pt x="114" y="1587"/>
                    <a:pt x="114" y="1598"/>
                    <a:pt x="117" y="1609"/>
                  </a:cubicBezTo>
                  <a:lnTo>
                    <a:pt x="117" y="1609"/>
                  </a:lnTo>
                  <a:cubicBezTo>
                    <a:pt x="116" y="1606"/>
                    <a:pt x="115" y="1602"/>
                    <a:pt x="114" y="1599"/>
                  </a:cubicBezTo>
                  <a:lnTo>
                    <a:pt x="114" y="1599"/>
                  </a:lnTo>
                  <a:cubicBezTo>
                    <a:pt x="114" y="1614"/>
                    <a:pt x="114" y="1619"/>
                    <a:pt x="122" y="1628"/>
                  </a:cubicBezTo>
                  <a:lnTo>
                    <a:pt x="122" y="1628"/>
                  </a:lnTo>
                  <a:cubicBezTo>
                    <a:pt x="120" y="1623"/>
                    <a:pt x="119" y="1617"/>
                    <a:pt x="117" y="1611"/>
                  </a:cubicBezTo>
                  <a:lnTo>
                    <a:pt x="117" y="1611"/>
                  </a:lnTo>
                  <a:cubicBezTo>
                    <a:pt x="120" y="1622"/>
                    <a:pt x="126" y="1633"/>
                    <a:pt x="137" y="1644"/>
                  </a:cubicBezTo>
                  <a:cubicBezTo>
                    <a:pt x="130" y="1637"/>
                    <a:pt x="125" y="1632"/>
                    <a:pt x="122" y="1628"/>
                  </a:cubicBezTo>
                  <a:lnTo>
                    <a:pt x="122" y="1628"/>
                  </a:lnTo>
                  <a:cubicBezTo>
                    <a:pt x="165" y="1799"/>
                    <a:pt x="209" y="1950"/>
                    <a:pt x="274" y="2101"/>
                  </a:cubicBezTo>
                  <a:cubicBezTo>
                    <a:pt x="297" y="2169"/>
                    <a:pt x="343" y="2261"/>
                    <a:pt x="388" y="2306"/>
                  </a:cubicBezTo>
                  <a:cubicBezTo>
                    <a:pt x="411" y="2329"/>
                    <a:pt x="434" y="2352"/>
                    <a:pt x="457" y="2375"/>
                  </a:cubicBezTo>
                  <a:cubicBezTo>
                    <a:pt x="457" y="2398"/>
                    <a:pt x="479" y="2420"/>
                    <a:pt x="502" y="2420"/>
                  </a:cubicBezTo>
                  <a:cubicBezTo>
                    <a:pt x="536" y="2454"/>
                    <a:pt x="569" y="2475"/>
                    <a:pt x="612" y="2475"/>
                  </a:cubicBezTo>
                  <a:cubicBezTo>
                    <a:pt x="627" y="2475"/>
                    <a:pt x="644" y="2472"/>
                    <a:pt x="662" y="2466"/>
                  </a:cubicBezTo>
                  <a:cubicBezTo>
                    <a:pt x="662" y="2466"/>
                    <a:pt x="685" y="2443"/>
                    <a:pt x="685" y="2443"/>
                  </a:cubicBezTo>
                  <a:cubicBezTo>
                    <a:pt x="685" y="2466"/>
                    <a:pt x="685" y="2489"/>
                    <a:pt x="708" y="2489"/>
                  </a:cubicBezTo>
                  <a:cubicBezTo>
                    <a:pt x="708" y="2535"/>
                    <a:pt x="731" y="2557"/>
                    <a:pt x="753" y="2557"/>
                  </a:cubicBezTo>
                  <a:cubicBezTo>
                    <a:pt x="767" y="2584"/>
                    <a:pt x="788" y="2595"/>
                    <a:pt x="812" y="2595"/>
                  </a:cubicBezTo>
                  <a:cubicBezTo>
                    <a:pt x="830" y="2595"/>
                    <a:pt x="849" y="2590"/>
                    <a:pt x="868" y="2580"/>
                  </a:cubicBezTo>
                  <a:cubicBezTo>
                    <a:pt x="890" y="2557"/>
                    <a:pt x="913" y="2489"/>
                    <a:pt x="890" y="2466"/>
                  </a:cubicBezTo>
                  <a:cubicBezTo>
                    <a:pt x="868" y="2443"/>
                    <a:pt x="868" y="2398"/>
                    <a:pt x="845" y="2375"/>
                  </a:cubicBezTo>
                  <a:cubicBezTo>
                    <a:pt x="822" y="2329"/>
                    <a:pt x="799" y="2283"/>
                    <a:pt x="776" y="2238"/>
                  </a:cubicBezTo>
                  <a:cubicBezTo>
                    <a:pt x="731" y="2146"/>
                    <a:pt x="708" y="2055"/>
                    <a:pt x="685" y="1964"/>
                  </a:cubicBezTo>
                  <a:cubicBezTo>
                    <a:pt x="685" y="1895"/>
                    <a:pt x="662" y="1804"/>
                    <a:pt x="662" y="1736"/>
                  </a:cubicBezTo>
                  <a:cubicBezTo>
                    <a:pt x="639" y="1667"/>
                    <a:pt x="639" y="1576"/>
                    <a:pt x="616" y="1507"/>
                  </a:cubicBezTo>
                  <a:cubicBezTo>
                    <a:pt x="616" y="1348"/>
                    <a:pt x="594" y="1188"/>
                    <a:pt x="594" y="1028"/>
                  </a:cubicBezTo>
                  <a:cubicBezTo>
                    <a:pt x="594" y="914"/>
                    <a:pt x="616" y="777"/>
                    <a:pt x="616" y="663"/>
                  </a:cubicBezTo>
                  <a:cubicBezTo>
                    <a:pt x="616" y="617"/>
                    <a:pt x="616" y="549"/>
                    <a:pt x="639" y="503"/>
                  </a:cubicBezTo>
                  <a:cubicBezTo>
                    <a:pt x="639" y="457"/>
                    <a:pt x="639" y="435"/>
                    <a:pt x="662" y="412"/>
                  </a:cubicBezTo>
                  <a:cubicBezTo>
                    <a:pt x="662" y="389"/>
                    <a:pt x="662" y="366"/>
                    <a:pt x="662" y="343"/>
                  </a:cubicBezTo>
                  <a:cubicBezTo>
                    <a:pt x="662" y="320"/>
                    <a:pt x="662" y="298"/>
                    <a:pt x="662" y="275"/>
                  </a:cubicBezTo>
                  <a:cubicBezTo>
                    <a:pt x="662" y="252"/>
                    <a:pt x="639" y="206"/>
                    <a:pt x="594" y="206"/>
                  </a:cubicBezTo>
                  <a:cubicBezTo>
                    <a:pt x="571" y="206"/>
                    <a:pt x="548" y="206"/>
                    <a:pt x="525" y="229"/>
                  </a:cubicBezTo>
                  <a:cubicBezTo>
                    <a:pt x="525" y="229"/>
                    <a:pt x="502" y="206"/>
                    <a:pt x="502" y="206"/>
                  </a:cubicBezTo>
                  <a:cubicBezTo>
                    <a:pt x="502" y="184"/>
                    <a:pt x="479" y="161"/>
                    <a:pt x="434" y="138"/>
                  </a:cubicBezTo>
                  <a:cubicBezTo>
                    <a:pt x="434" y="138"/>
                    <a:pt x="434" y="138"/>
                    <a:pt x="411" y="115"/>
                  </a:cubicBezTo>
                  <a:cubicBezTo>
                    <a:pt x="365" y="92"/>
                    <a:pt x="297" y="47"/>
                    <a:pt x="228" y="47"/>
                  </a:cubicBezTo>
                  <a:cubicBezTo>
                    <a:pt x="228" y="24"/>
                    <a:pt x="228" y="1"/>
                    <a:pt x="206"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16"/>
            <p:cNvSpPr/>
            <p:nvPr/>
          </p:nvSpPr>
          <p:spPr>
            <a:xfrm>
              <a:off x="-677039" y="3012095"/>
              <a:ext cx="768775" cy="357281"/>
            </a:xfrm>
            <a:custGeom>
              <a:avLst/>
              <a:gdLst/>
              <a:ahLst/>
              <a:cxnLst/>
              <a:rect l="l" t="t" r="r" b="b"/>
              <a:pathLst>
                <a:path w="13741" h="6386" extrusionOk="0">
                  <a:moveTo>
                    <a:pt x="91" y="0"/>
                  </a:moveTo>
                  <a:cubicBezTo>
                    <a:pt x="91" y="0"/>
                    <a:pt x="69" y="23"/>
                    <a:pt x="69" y="23"/>
                  </a:cubicBezTo>
                  <a:cubicBezTo>
                    <a:pt x="46" y="46"/>
                    <a:pt x="23" y="69"/>
                    <a:pt x="23" y="91"/>
                  </a:cubicBezTo>
                  <a:cubicBezTo>
                    <a:pt x="0" y="137"/>
                    <a:pt x="69" y="183"/>
                    <a:pt x="91" y="205"/>
                  </a:cubicBezTo>
                  <a:cubicBezTo>
                    <a:pt x="114" y="228"/>
                    <a:pt x="114" y="228"/>
                    <a:pt x="114" y="251"/>
                  </a:cubicBezTo>
                  <a:lnTo>
                    <a:pt x="160" y="297"/>
                  </a:lnTo>
                  <a:cubicBezTo>
                    <a:pt x="160" y="320"/>
                    <a:pt x="160" y="342"/>
                    <a:pt x="183" y="365"/>
                  </a:cubicBezTo>
                  <a:cubicBezTo>
                    <a:pt x="183" y="388"/>
                    <a:pt x="206" y="388"/>
                    <a:pt x="228" y="411"/>
                  </a:cubicBezTo>
                  <a:cubicBezTo>
                    <a:pt x="251" y="434"/>
                    <a:pt x="274" y="457"/>
                    <a:pt x="297" y="479"/>
                  </a:cubicBezTo>
                  <a:cubicBezTo>
                    <a:pt x="343" y="525"/>
                    <a:pt x="388" y="548"/>
                    <a:pt x="434" y="593"/>
                  </a:cubicBezTo>
                  <a:cubicBezTo>
                    <a:pt x="525" y="639"/>
                    <a:pt x="616" y="708"/>
                    <a:pt x="685" y="776"/>
                  </a:cubicBezTo>
                  <a:cubicBezTo>
                    <a:pt x="708" y="776"/>
                    <a:pt x="731" y="799"/>
                    <a:pt x="753" y="799"/>
                  </a:cubicBezTo>
                  <a:cubicBezTo>
                    <a:pt x="845" y="890"/>
                    <a:pt x="959" y="982"/>
                    <a:pt x="1050" y="1050"/>
                  </a:cubicBezTo>
                  <a:cubicBezTo>
                    <a:pt x="1119" y="1096"/>
                    <a:pt x="1187" y="1141"/>
                    <a:pt x="1233" y="1164"/>
                  </a:cubicBezTo>
                  <a:cubicBezTo>
                    <a:pt x="1278" y="1187"/>
                    <a:pt x="1301" y="1210"/>
                    <a:pt x="1324" y="1233"/>
                  </a:cubicBezTo>
                  <a:cubicBezTo>
                    <a:pt x="1347" y="1255"/>
                    <a:pt x="1392" y="1278"/>
                    <a:pt x="1438" y="1301"/>
                  </a:cubicBezTo>
                  <a:lnTo>
                    <a:pt x="1461" y="1301"/>
                  </a:lnTo>
                  <a:cubicBezTo>
                    <a:pt x="1484" y="1324"/>
                    <a:pt x="1507" y="1347"/>
                    <a:pt x="1529" y="1347"/>
                  </a:cubicBezTo>
                  <a:cubicBezTo>
                    <a:pt x="1575" y="1370"/>
                    <a:pt x="1598" y="1415"/>
                    <a:pt x="1644" y="1415"/>
                  </a:cubicBezTo>
                  <a:cubicBezTo>
                    <a:pt x="1735" y="1484"/>
                    <a:pt x="1803" y="1529"/>
                    <a:pt x="1895" y="1575"/>
                  </a:cubicBezTo>
                  <a:cubicBezTo>
                    <a:pt x="2054" y="1666"/>
                    <a:pt x="2237" y="1758"/>
                    <a:pt x="2397" y="1849"/>
                  </a:cubicBezTo>
                  <a:cubicBezTo>
                    <a:pt x="2488" y="1872"/>
                    <a:pt x="2557" y="1917"/>
                    <a:pt x="2625" y="1963"/>
                  </a:cubicBezTo>
                  <a:cubicBezTo>
                    <a:pt x="2694" y="1986"/>
                    <a:pt x="2739" y="2009"/>
                    <a:pt x="2808" y="2054"/>
                  </a:cubicBezTo>
                  <a:cubicBezTo>
                    <a:pt x="2853" y="2077"/>
                    <a:pt x="2899" y="2100"/>
                    <a:pt x="2945" y="2146"/>
                  </a:cubicBezTo>
                  <a:cubicBezTo>
                    <a:pt x="3104" y="2237"/>
                    <a:pt x="3287" y="2328"/>
                    <a:pt x="3447" y="2420"/>
                  </a:cubicBezTo>
                  <a:cubicBezTo>
                    <a:pt x="3607" y="2511"/>
                    <a:pt x="3766" y="2602"/>
                    <a:pt x="3926" y="2693"/>
                  </a:cubicBezTo>
                  <a:cubicBezTo>
                    <a:pt x="4040" y="2739"/>
                    <a:pt x="4132" y="2785"/>
                    <a:pt x="4223" y="2853"/>
                  </a:cubicBezTo>
                  <a:cubicBezTo>
                    <a:pt x="4291" y="2876"/>
                    <a:pt x="4337" y="2899"/>
                    <a:pt x="4405" y="2922"/>
                  </a:cubicBezTo>
                  <a:cubicBezTo>
                    <a:pt x="4451" y="2944"/>
                    <a:pt x="4497" y="2967"/>
                    <a:pt x="4565" y="2990"/>
                  </a:cubicBezTo>
                  <a:cubicBezTo>
                    <a:pt x="4577" y="3002"/>
                    <a:pt x="4594" y="3007"/>
                    <a:pt x="4611" y="3007"/>
                  </a:cubicBezTo>
                  <a:cubicBezTo>
                    <a:pt x="4628" y="3007"/>
                    <a:pt x="4645" y="3002"/>
                    <a:pt x="4657" y="2990"/>
                  </a:cubicBezTo>
                  <a:cubicBezTo>
                    <a:pt x="4771" y="3059"/>
                    <a:pt x="4885" y="3104"/>
                    <a:pt x="4999" y="3173"/>
                  </a:cubicBezTo>
                  <a:cubicBezTo>
                    <a:pt x="5045" y="3196"/>
                    <a:pt x="5090" y="3218"/>
                    <a:pt x="5136" y="3241"/>
                  </a:cubicBezTo>
                  <a:cubicBezTo>
                    <a:pt x="5227" y="3287"/>
                    <a:pt x="5296" y="3310"/>
                    <a:pt x="5364" y="3355"/>
                  </a:cubicBezTo>
                  <a:cubicBezTo>
                    <a:pt x="5433" y="3378"/>
                    <a:pt x="5478" y="3424"/>
                    <a:pt x="5547" y="3447"/>
                  </a:cubicBezTo>
                  <a:cubicBezTo>
                    <a:pt x="5570" y="3447"/>
                    <a:pt x="5592" y="3469"/>
                    <a:pt x="5615" y="3469"/>
                  </a:cubicBezTo>
                  <a:cubicBezTo>
                    <a:pt x="5661" y="3492"/>
                    <a:pt x="5706" y="3515"/>
                    <a:pt x="5752" y="3538"/>
                  </a:cubicBezTo>
                  <a:lnTo>
                    <a:pt x="5821" y="3538"/>
                  </a:lnTo>
                  <a:cubicBezTo>
                    <a:pt x="5935" y="3606"/>
                    <a:pt x="6049" y="3652"/>
                    <a:pt x="6163" y="3721"/>
                  </a:cubicBezTo>
                  <a:cubicBezTo>
                    <a:pt x="6254" y="3766"/>
                    <a:pt x="6346" y="3812"/>
                    <a:pt x="6460" y="3857"/>
                  </a:cubicBezTo>
                  <a:cubicBezTo>
                    <a:pt x="6505" y="3880"/>
                    <a:pt x="6551" y="3903"/>
                    <a:pt x="6597" y="3926"/>
                  </a:cubicBezTo>
                  <a:cubicBezTo>
                    <a:pt x="6597" y="3949"/>
                    <a:pt x="6619" y="3949"/>
                    <a:pt x="6642" y="3949"/>
                  </a:cubicBezTo>
                  <a:cubicBezTo>
                    <a:pt x="6665" y="3972"/>
                    <a:pt x="6711" y="3994"/>
                    <a:pt x="6756" y="4017"/>
                  </a:cubicBezTo>
                  <a:lnTo>
                    <a:pt x="6802" y="4017"/>
                  </a:lnTo>
                  <a:cubicBezTo>
                    <a:pt x="6871" y="4040"/>
                    <a:pt x="6939" y="4086"/>
                    <a:pt x="7008" y="4109"/>
                  </a:cubicBezTo>
                  <a:lnTo>
                    <a:pt x="7030" y="4109"/>
                  </a:lnTo>
                  <a:cubicBezTo>
                    <a:pt x="7144" y="4177"/>
                    <a:pt x="7259" y="4246"/>
                    <a:pt x="7396" y="4291"/>
                  </a:cubicBezTo>
                  <a:cubicBezTo>
                    <a:pt x="7418" y="4314"/>
                    <a:pt x="7441" y="4314"/>
                    <a:pt x="7464" y="4337"/>
                  </a:cubicBezTo>
                  <a:cubicBezTo>
                    <a:pt x="7487" y="4337"/>
                    <a:pt x="7487" y="4337"/>
                    <a:pt x="7510" y="4360"/>
                  </a:cubicBezTo>
                  <a:cubicBezTo>
                    <a:pt x="7852" y="4497"/>
                    <a:pt x="8194" y="4656"/>
                    <a:pt x="8514" y="4816"/>
                  </a:cubicBezTo>
                  <a:cubicBezTo>
                    <a:pt x="8582" y="4839"/>
                    <a:pt x="8651" y="4862"/>
                    <a:pt x="8697" y="4885"/>
                  </a:cubicBezTo>
                  <a:cubicBezTo>
                    <a:pt x="8765" y="4907"/>
                    <a:pt x="8834" y="4953"/>
                    <a:pt x="8879" y="4976"/>
                  </a:cubicBezTo>
                  <a:cubicBezTo>
                    <a:pt x="8925" y="4976"/>
                    <a:pt x="8970" y="4976"/>
                    <a:pt x="8993" y="4953"/>
                  </a:cubicBezTo>
                  <a:cubicBezTo>
                    <a:pt x="9085" y="4999"/>
                    <a:pt x="9153" y="5022"/>
                    <a:pt x="9244" y="5067"/>
                  </a:cubicBezTo>
                  <a:cubicBezTo>
                    <a:pt x="9427" y="5136"/>
                    <a:pt x="9587" y="5227"/>
                    <a:pt x="9769" y="5295"/>
                  </a:cubicBezTo>
                  <a:cubicBezTo>
                    <a:pt x="9792" y="5318"/>
                    <a:pt x="9838" y="5318"/>
                    <a:pt x="9883" y="5341"/>
                  </a:cubicBezTo>
                  <a:cubicBezTo>
                    <a:pt x="9929" y="5364"/>
                    <a:pt x="9952" y="5387"/>
                    <a:pt x="9998" y="5387"/>
                  </a:cubicBezTo>
                  <a:lnTo>
                    <a:pt x="10020" y="5387"/>
                  </a:lnTo>
                  <a:cubicBezTo>
                    <a:pt x="10203" y="5478"/>
                    <a:pt x="10408" y="5547"/>
                    <a:pt x="10614" y="5615"/>
                  </a:cubicBezTo>
                  <a:cubicBezTo>
                    <a:pt x="10705" y="5638"/>
                    <a:pt x="10797" y="5684"/>
                    <a:pt x="10911" y="5706"/>
                  </a:cubicBezTo>
                  <a:cubicBezTo>
                    <a:pt x="10933" y="5729"/>
                    <a:pt x="10979" y="5729"/>
                    <a:pt x="11025" y="5752"/>
                  </a:cubicBezTo>
                  <a:cubicBezTo>
                    <a:pt x="11070" y="5775"/>
                    <a:pt x="11116" y="5775"/>
                    <a:pt x="11162" y="5798"/>
                  </a:cubicBezTo>
                  <a:lnTo>
                    <a:pt x="11253" y="5798"/>
                  </a:lnTo>
                  <a:cubicBezTo>
                    <a:pt x="11253" y="5798"/>
                    <a:pt x="11276" y="5798"/>
                    <a:pt x="11299" y="5820"/>
                  </a:cubicBezTo>
                  <a:cubicBezTo>
                    <a:pt x="11344" y="5820"/>
                    <a:pt x="11390" y="5843"/>
                    <a:pt x="11436" y="5866"/>
                  </a:cubicBezTo>
                  <a:lnTo>
                    <a:pt x="11573" y="5912"/>
                  </a:lnTo>
                  <a:cubicBezTo>
                    <a:pt x="11595" y="5912"/>
                    <a:pt x="11618" y="5912"/>
                    <a:pt x="11618" y="5935"/>
                  </a:cubicBezTo>
                  <a:cubicBezTo>
                    <a:pt x="11732" y="5957"/>
                    <a:pt x="11846" y="6003"/>
                    <a:pt x="11961" y="6049"/>
                  </a:cubicBezTo>
                  <a:cubicBezTo>
                    <a:pt x="12052" y="6072"/>
                    <a:pt x="12143" y="6094"/>
                    <a:pt x="12235" y="6117"/>
                  </a:cubicBezTo>
                  <a:cubicBezTo>
                    <a:pt x="12280" y="6117"/>
                    <a:pt x="12326" y="6140"/>
                    <a:pt x="12371" y="6140"/>
                  </a:cubicBezTo>
                  <a:lnTo>
                    <a:pt x="12440" y="6163"/>
                  </a:lnTo>
                  <a:cubicBezTo>
                    <a:pt x="12463" y="6163"/>
                    <a:pt x="12463" y="6186"/>
                    <a:pt x="12463" y="6186"/>
                  </a:cubicBezTo>
                  <a:lnTo>
                    <a:pt x="12600" y="6186"/>
                  </a:lnTo>
                  <a:cubicBezTo>
                    <a:pt x="12668" y="6186"/>
                    <a:pt x="12737" y="6209"/>
                    <a:pt x="12805" y="6231"/>
                  </a:cubicBezTo>
                  <a:cubicBezTo>
                    <a:pt x="12942" y="6277"/>
                    <a:pt x="13102" y="6300"/>
                    <a:pt x="13239" y="6323"/>
                  </a:cubicBezTo>
                  <a:cubicBezTo>
                    <a:pt x="13330" y="6345"/>
                    <a:pt x="13421" y="6368"/>
                    <a:pt x="13513" y="6368"/>
                  </a:cubicBezTo>
                  <a:cubicBezTo>
                    <a:pt x="13536" y="6380"/>
                    <a:pt x="13558" y="6385"/>
                    <a:pt x="13581" y="6385"/>
                  </a:cubicBezTo>
                  <a:cubicBezTo>
                    <a:pt x="13604" y="6385"/>
                    <a:pt x="13627" y="6380"/>
                    <a:pt x="13650" y="6368"/>
                  </a:cubicBezTo>
                  <a:cubicBezTo>
                    <a:pt x="13695" y="6368"/>
                    <a:pt x="13741" y="6323"/>
                    <a:pt x="13741" y="6254"/>
                  </a:cubicBezTo>
                  <a:cubicBezTo>
                    <a:pt x="13741" y="6231"/>
                    <a:pt x="13741" y="6209"/>
                    <a:pt x="13741" y="6186"/>
                  </a:cubicBezTo>
                  <a:cubicBezTo>
                    <a:pt x="13718" y="6163"/>
                    <a:pt x="13695" y="6140"/>
                    <a:pt x="13672" y="6117"/>
                  </a:cubicBezTo>
                  <a:cubicBezTo>
                    <a:pt x="13650" y="6117"/>
                    <a:pt x="13627" y="6094"/>
                    <a:pt x="13627" y="6094"/>
                  </a:cubicBezTo>
                  <a:cubicBezTo>
                    <a:pt x="13650" y="6072"/>
                    <a:pt x="13650" y="6049"/>
                    <a:pt x="13672" y="6026"/>
                  </a:cubicBezTo>
                  <a:cubicBezTo>
                    <a:pt x="13672" y="6003"/>
                    <a:pt x="13672" y="5957"/>
                    <a:pt x="13650" y="5912"/>
                  </a:cubicBezTo>
                  <a:cubicBezTo>
                    <a:pt x="13604" y="5889"/>
                    <a:pt x="13558" y="5866"/>
                    <a:pt x="13513" y="5866"/>
                  </a:cubicBezTo>
                  <a:lnTo>
                    <a:pt x="13421" y="5866"/>
                  </a:lnTo>
                  <a:cubicBezTo>
                    <a:pt x="13330" y="5866"/>
                    <a:pt x="13239" y="5843"/>
                    <a:pt x="13125" y="5843"/>
                  </a:cubicBezTo>
                  <a:cubicBezTo>
                    <a:pt x="12896" y="5843"/>
                    <a:pt x="12668" y="5798"/>
                    <a:pt x="12440" y="5752"/>
                  </a:cubicBezTo>
                  <a:cubicBezTo>
                    <a:pt x="12280" y="5729"/>
                    <a:pt x="12143" y="5706"/>
                    <a:pt x="11983" y="5684"/>
                  </a:cubicBezTo>
                  <a:cubicBezTo>
                    <a:pt x="11892" y="5661"/>
                    <a:pt x="11824" y="5661"/>
                    <a:pt x="11732" y="5638"/>
                  </a:cubicBezTo>
                  <a:cubicBezTo>
                    <a:pt x="11687" y="5615"/>
                    <a:pt x="11618" y="5592"/>
                    <a:pt x="11550" y="5592"/>
                  </a:cubicBezTo>
                  <a:cubicBezTo>
                    <a:pt x="11504" y="5569"/>
                    <a:pt x="11458" y="5569"/>
                    <a:pt x="11413" y="5547"/>
                  </a:cubicBezTo>
                  <a:cubicBezTo>
                    <a:pt x="11367" y="5547"/>
                    <a:pt x="11321" y="5524"/>
                    <a:pt x="11276" y="5524"/>
                  </a:cubicBezTo>
                  <a:lnTo>
                    <a:pt x="11253" y="5524"/>
                  </a:lnTo>
                  <a:cubicBezTo>
                    <a:pt x="11230" y="5501"/>
                    <a:pt x="11185" y="5501"/>
                    <a:pt x="11162" y="5478"/>
                  </a:cubicBezTo>
                  <a:cubicBezTo>
                    <a:pt x="11139" y="5478"/>
                    <a:pt x="11116" y="5478"/>
                    <a:pt x="11093" y="5455"/>
                  </a:cubicBezTo>
                  <a:cubicBezTo>
                    <a:pt x="11048" y="5455"/>
                    <a:pt x="10979" y="5432"/>
                    <a:pt x="10933" y="5410"/>
                  </a:cubicBezTo>
                  <a:cubicBezTo>
                    <a:pt x="10819" y="5364"/>
                    <a:pt x="10682" y="5318"/>
                    <a:pt x="10568" y="5273"/>
                  </a:cubicBezTo>
                  <a:cubicBezTo>
                    <a:pt x="10340" y="5181"/>
                    <a:pt x="10112" y="5113"/>
                    <a:pt x="9883" y="5044"/>
                  </a:cubicBezTo>
                  <a:cubicBezTo>
                    <a:pt x="9815" y="5022"/>
                    <a:pt x="9747" y="4999"/>
                    <a:pt x="9678" y="4976"/>
                  </a:cubicBezTo>
                  <a:cubicBezTo>
                    <a:pt x="9564" y="4907"/>
                    <a:pt x="9450" y="4862"/>
                    <a:pt x="9336" y="4816"/>
                  </a:cubicBezTo>
                  <a:cubicBezTo>
                    <a:pt x="9199" y="4748"/>
                    <a:pt x="9085" y="4702"/>
                    <a:pt x="8948" y="4634"/>
                  </a:cubicBezTo>
                  <a:cubicBezTo>
                    <a:pt x="8879" y="4611"/>
                    <a:pt x="8834" y="4588"/>
                    <a:pt x="8765" y="4565"/>
                  </a:cubicBezTo>
                  <a:cubicBezTo>
                    <a:pt x="8719" y="4542"/>
                    <a:pt x="8697" y="4519"/>
                    <a:pt x="8674" y="4519"/>
                  </a:cubicBezTo>
                  <a:cubicBezTo>
                    <a:pt x="8628" y="4497"/>
                    <a:pt x="8605" y="4497"/>
                    <a:pt x="8582" y="4474"/>
                  </a:cubicBezTo>
                  <a:cubicBezTo>
                    <a:pt x="8537" y="4474"/>
                    <a:pt x="8514" y="4474"/>
                    <a:pt x="8491" y="4497"/>
                  </a:cubicBezTo>
                  <a:cubicBezTo>
                    <a:pt x="8446" y="4474"/>
                    <a:pt x="8400" y="4451"/>
                    <a:pt x="8377" y="4451"/>
                  </a:cubicBezTo>
                  <a:cubicBezTo>
                    <a:pt x="8263" y="4405"/>
                    <a:pt x="8149" y="4360"/>
                    <a:pt x="8057" y="4314"/>
                  </a:cubicBezTo>
                  <a:cubicBezTo>
                    <a:pt x="8012" y="4314"/>
                    <a:pt x="7989" y="4291"/>
                    <a:pt x="7943" y="4291"/>
                  </a:cubicBezTo>
                  <a:cubicBezTo>
                    <a:pt x="7943" y="4268"/>
                    <a:pt x="7921" y="4223"/>
                    <a:pt x="7898" y="4223"/>
                  </a:cubicBezTo>
                  <a:cubicBezTo>
                    <a:pt x="7806" y="4177"/>
                    <a:pt x="7715" y="4154"/>
                    <a:pt x="7624" y="4109"/>
                  </a:cubicBezTo>
                  <a:cubicBezTo>
                    <a:pt x="7578" y="4086"/>
                    <a:pt x="7510" y="4063"/>
                    <a:pt x="7441" y="4017"/>
                  </a:cubicBezTo>
                  <a:cubicBezTo>
                    <a:pt x="7327" y="3972"/>
                    <a:pt x="7190" y="3926"/>
                    <a:pt x="7076" y="3857"/>
                  </a:cubicBezTo>
                  <a:cubicBezTo>
                    <a:pt x="7008" y="3812"/>
                    <a:pt x="6939" y="3789"/>
                    <a:pt x="6848" y="3743"/>
                  </a:cubicBezTo>
                  <a:cubicBezTo>
                    <a:pt x="6825" y="3721"/>
                    <a:pt x="6802" y="3721"/>
                    <a:pt x="6779" y="3698"/>
                  </a:cubicBezTo>
                  <a:cubicBezTo>
                    <a:pt x="6756" y="3698"/>
                    <a:pt x="6756" y="3698"/>
                    <a:pt x="6734" y="3675"/>
                  </a:cubicBezTo>
                  <a:cubicBezTo>
                    <a:pt x="6688" y="3652"/>
                    <a:pt x="6665" y="3652"/>
                    <a:pt x="6619" y="3629"/>
                  </a:cubicBezTo>
                  <a:lnTo>
                    <a:pt x="6414" y="3515"/>
                  </a:lnTo>
                  <a:lnTo>
                    <a:pt x="6414" y="3515"/>
                  </a:lnTo>
                  <a:cubicBezTo>
                    <a:pt x="6414" y="3521"/>
                    <a:pt x="6415" y="3525"/>
                    <a:pt x="6418" y="3528"/>
                  </a:cubicBezTo>
                  <a:lnTo>
                    <a:pt x="6418" y="3528"/>
                  </a:lnTo>
                  <a:cubicBezTo>
                    <a:pt x="6241" y="3440"/>
                    <a:pt x="6064" y="3351"/>
                    <a:pt x="5866" y="3241"/>
                  </a:cubicBezTo>
                  <a:cubicBezTo>
                    <a:pt x="5775" y="3196"/>
                    <a:pt x="5684" y="3150"/>
                    <a:pt x="5570" y="3104"/>
                  </a:cubicBezTo>
                  <a:cubicBezTo>
                    <a:pt x="5524" y="3081"/>
                    <a:pt x="5478" y="3059"/>
                    <a:pt x="5455" y="3036"/>
                  </a:cubicBezTo>
                  <a:cubicBezTo>
                    <a:pt x="5410" y="3013"/>
                    <a:pt x="5387" y="3013"/>
                    <a:pt x="5341" y="2990"/>
                  </a:cubicBezTo>
                  <a:cubicBezTo>
                    <a:pt x="5341" y="2990"/>
                    <a:pt x="5318" y="2990"/>
                    <a:pt x="5318" y="2967"/>
                  </a:cubicBezTo>
                  <a:lnTo>
                    <a:pt x="5250" y="2967"/>
                  </a:lnTo>
                  <a:cubicBezTo>
                    <a:pt x="5204" y="2944"/>
                    <a:pt x="5159" y="2922"/>
                    <a:pt x="5113" y="2899"/>
                  </a:cubicBezTo>
                  <a:cubicBezTo>
                    <a:pt x="4999" y="2830"/>
                    <a:pt x="4885" y="2785"/>
                    <a:pt x="4771" y="2716"/>
                  </a:cubicBezTo>
                  <a:cubicBezTo>
                    <a:pt x="4702" y="2693"/>
                    <a:pt x="4634" y="2671"/>
                    <a:pt x="4565" y="2625"/>
                  </a:cubicBezTo>
                  <a:cubicBezTo>
                    <a:pt x="4542" y="2625"/>
                    <a:pt x="4520" y="2602"/>
                    <a:pt x="4497" y="2602"/>
                  </a:cubicBezTo>
                  <a:cubicBezTo>
                    <a:pt x="4474" y="2579"/>
                    <a:pt x="4451" y="2579"/>
                    <a:pt x="4428" y="2579"/>
                  </a:cubicBezTo>
                  <a:cubicBezTo>
                    <a:pt x="4383" y="2556"/>
                    <a:pt x="4360" y="2534"/>
                    <a:pt x="4337" y="2511"/>
                  </a:cubicBezTo>
                  <a:cubicBezTo>
                    <a:pt x="4200" y="2442"/>
                    <a:pt x="4063" y="2374"/>
                    <a:pt x="3926" y="2305"/>
                  </a:cubicBezTo>
                  <a:cubicBezTo>
                    <a:pt x="3858" y="2260"/>
                    <a:pt x="3766" y="2214"/>
                    <a:pt x="3698" y="2168"/>
                  </a:cubicBezTo>
                  <a:cubicBezTo>
                    <a:pt x="3675" y="2168"/>
                    <a:pt x="3652" y="2146"/>
                    <a:pt x="3607" y="2123"/>
                  </a:cubicBezTo>
                  <a:lnTo>
                    <a:pt x="3561" y="2100"/>
                  </a:lnTo>
                  <a:cubicBezTo>
                    <a:pt x="3538" y="2077"/>
                    <a:pt x="3492" y="2077"/>
                    <a:pt x="3470" y="2054"/>
                  </a:cubicBezTo>
                  <a:cubicBezTo>
                    <a:pt x="3447" y="2054"/>
                    <a:pt x="3424" y="2077"/>
                    <a:pt x="3424" y="2077"/>
                  </a:cubicBezTo>
                  <a:cubicBezTo>
                    <a:pt x="3401" y="2077"/>
                    <a:pt x="3378" y="2054"/>
                    <a:pt x="3378" y="2054"/>
                  </a:cubicBezTo>
                  <a:cubicBezTo>
                    <a:pt x="3333" y="2031"/>
                    <a:pt x="3287" y="2009"/>
                    <a:pt x="3219" y="1986"/>
                  </a:cubicBezTo>
                  <a:cubicBezTo>
                    <a:pt x="3219" y="1963"/>
                    <a:pt x="3196" y="1940"/>
                    <a:pt x="3196" y="1940"/>
                  </a:cubicBezTo>
                  <a:cubicBezTo>
                    <a:pt x="3150" y="1917"/>
                    <a:pt x="3127" y="1895"/>
                    <a:pt x="3082" y="1872"/>
                  </a:cubicBezTo>
                  <a:cubicBezTo>
                    <a:pt x="3059" y="1849"/>
                    <a:pt x="3013" y="1849"/>
                    <a:pt x="2990" y="1826"/>
                  </a:cubicBezTo>
                  <a:cubicBezTo>
                    <a:pt x="2922" y="1803"/>
                    <a:pt x="2876" y="1780"/>
                    <a:pt x="2808" y="1735"/>
                  </a:cubicBezTo>
                  <a:cubicBezTo>
                    <a:pt x="2785" y="1735"/>
                    <a:pt x="2785" y="1735"/>
                    <a:pt x="2762" y="1712"/>
                  </a:cubicBezTo>
                  <a:cubicBezTo>
                    <a:pt x="2762" y="1712"/>
                    <a:pt x="2739" y="1712"/>
                    <a:pt x="2739" y="1689"/>
                  </a:cubicBezTo>
                  <a:cubicBezTo>
                    <a:pt x="2694" y="1666"/>
                    <a:pt x="2648" y="1643"/>
                    <a:pt x="2602" y="1621"/>
                  </a:cubicBezTo>
                  <a:cubicBezTo>
                    <a:pt x="2557" y="1598"/>
                    <a:pt x="2534" y="1575"/>
                    <a:pt x="2488" y="1552"/>
                  </a:cubicBezTo>
                  <a:cubicBezTo>
                    <a:pt x="2420" y="1506"/>
                    <a:pt x="2351" y="1484"/>
                    <a:pt x="2283" y="1438"/>
                  </a:cubicBezTo>
                  <a:cubicBezTo>
                    <a:pt x="2146" y="1347"/>
                    <a:pt x="2009" y="1278"/>
                    <a:pt x="1872" y="1187"/>
                  </a:cubicBezTo>
                  <a:cubicBezTo>
                    <a:pt x="1735" y="1096"/>
                    <a:pt x="1575" y="1004"/>
                    <a:pt x="1438" y="913"/>
                  </a:cubicBezTo>
                  <a:cubicBezTo>
                    <a:pt x="1370" y="890"/>
                    <a:pt x="1301" y="845"/>
                    <a:pt x="1233" y="799"/>
                  </a:cubicBezTo>
                  <a:cubicBezTo>
                    <a:pt x="1210" y="776"/>
                    <a:pt x="1164" y="753"/>
                    <a:pt x="1141" y="730"/>
                  </a:cubicBezTo>
                  <a:cubicBezTo>
                    <a:pt x="1119" y="730"/>
                    <a:pt x="1096" y="708"/>
                    <a:pt x="1073" y="708"/>
                  </a:cubicBezTo>
                  <a:cubicBezTo>
                    <a:pt x="1073" y="685"/>
                    <a:pt x="1050" y="685"/>
                    <a:pt x="1027" y="685"/>
                  </a:cubicBezTo>
                  <a:cubicBezTo>
                    <a:pt x="913" y="593"/>
                    <a:pt x="799" y="525"/>
                    <a:pt x="685" y="434"/>
                  </a:cubicBezTo>
                  <a:cubicBezTo>
                    <a:pt x="594" y="388"/>
                    <a:pt x="502" y="320"/>
                    <a:pt x="434" y="251"/>
                  </a:cubicBezTo>
                  <a:cubicBezTo>
                    <a:pt x="388" y="205"/>
                    <a:pt x="343" y="183"/>
                    <a:pt x="297" y="137"/>
                  </a:cubicBezTo>
                  <a:cubicBezTo>
                    <a:pt x="274" y="137"/>
                    <a:pt x="251" y="114"/>
                    <a:pt x="228" y="91"/>
                  </a:cubicBezTo>
                  <a:cubicBezTo>
                    <a:pt x="206" y="69"/>
                    <a:pt x="183" y="46"/>
                    <a:pt x="137" y="23"/>
                  </a:cubicBezTo>
                  <a:cubicBezTo>
                    <a:pt x="137" y="23"/>
                    <a:pt x="114" y="0"/>
                    <a:pt x="91"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16"/>
            <p:cNvSpPr/>
            <p:nvPr/>
          </p:nvSpPr>
          <p:spPr>
            <a:xfrm>
              <a:off x="82798" y="2391404"/>
              <a:ext cx="561937" cy="969346"/>
            </a:xfrm>
            <a:custGeom>
              <a:avLst/>
              <a:gdLst/>
              <a:ahLst/>
              <a:cxnLst/>
              <a:rect l="l" t="t" r="r" b="b"/>
              <a:pathLst>
                <a:path w="10044" h="17326" extrusionOk="0">
                  <a:moveTo>
                    <a:pt x="9815" y="1"/>
                  </a:moveTo>
                  <a:cubicBezTo>
                    <a:pt x="9792" y="1"/>
                    <a:pt x="9747" y="24"/>
                    <a:pt x="9724" y="47"/>
                  </a:cubicBezTo>
                  <a:cubicBezTo>
                    <a:pt x="9724" y="69"/>
                    <a:pt x="9701" y="92"/>
                    <a:pt x="9724" y="92"/>
                  </a:cubicBezTo>
                  <a:cubicBezTo>
                    <a:pt x="9724" y="115"/>
                    <a:pt x="9724" y="115"/>
                    <a:pt x="9724" y="115"/>
                  </a:cubicBezTo>
                  <a:cubicBezTo>
                    <a:pt x="9701" y="138"/>
                    <a:pt x="9701" y="138"/>
                    <a:pt x="9678" y="161"/>
                  </a:cubicBezTo>
                  <a:cubicBezTo>
                    <a:pt x="9678" y="161"/>
                    <a:pt x="9678" y="184"/>
                    <a:pt x="9655" y="184"/>
                  </a:cubicBezTo>
                  <a:cubicBezTo>
                    <a:pt x="9655" y="206"/>
                    <a:pt x="9632" y="229"/>
                    <a:pt x="9632" y="229"/>
                  </a:cubicBezTo>
                  <a:cubicBezTo>
                    <a:pt x="9610" y="275"/>
                    <a:pt x="9564" y="321"/>
                    <a:pt x="9541" y="366"/>
                  </a:cubicBezTo>
                  <a:cubicBezTo>
                    <a:pt x="9496" y="457"/>
                    <a:pt x="9450" y="526"/>
                    <a:pt x="9404" y="617"/>
                  </a:cubicBezTo>
                  <a:cubicBezTo>
                    <a:pt x="9381" y="709"/>
                    <a:pt x="9313" y="777"/>
                    <a:pt x="9267" y="845"/>
                  </a:cubicBezTo>
                  <a:cubicBezTo>
                    <a:pt x="9222" y="937"/>
                    <a:pt x="9176" y="1005"/>
                    <a:pt x="9130" y="1097"/>
                  </a:cubicBezTo>
                  <a:cubicBezTo>
                    <a:pt x="9039" y="1256"/>
                    <a:pt x="8925" y="1416"/>
                    <a:pt x="8834" y="1576"/>
                  </a:cubicBezTo>
                  <a:cubicBezTo>
                    <a:pt x="8742" y="1713"/>
                    <a:pt x="8651" y="1873"/>
                    <a:pt x="8560" y="2032"/>
                  </a:cubicBezTo>
                  <a:cubicBezTo>
                    <a:pt x="8537" y="2055"/>
                    <a:pt x="8514" y="2101"/>
                    <a:pt x="8491" y="2147"/>
                  </a:cubicBezTo>
                  <a:cubicBezTo>
                    <a:pt x="8468" y="2169"/>
                    <a:pt x="8468" y="2192"/>
                    <a:pt x="8446" y="2215"/>
                  </a:cubicBezTo>
                  <a:cubicBezTo>
                    <a:pt x="8446" y="2238"/>
                    <a:pt x="8423" y="2238"/>
                    <a:pt x="8423" y="2261"/>
                  </a:cubicBezTo>
                  <a:cubicBezTo>
                    <a:pt x="8423" y="2283"/>
                    <a:pt x="8400" y="2306"/>
                    <a:pt x="8400" y="2329"/>
                  </a:cubicBezTo>
                  <a:cubicBezTo>
                    <a:pt x="8400" y="2352"/>
                    <a:pt x="8400" y="2375"/>
                    <a:pt x="8400" y="2375"/>
                  </a:cubicBezTo>
                  <a:cubicBezTo>
                    <a:pt x="8400" y="2420"/>
                    <a:pt x="8377" y="2466"/>
                    <a:pt x="8354" y="2512"/>
                  </a:cubicBezTo>
                  <a:cubicBezTo>
                    <a:pt x="8331" y="2512"/>
                    <a:pt x="8309" y="2535"/>
                    <a:pt x="8286" y="2557"/>
                  </a:cubicBezTo>
                  <a:cubicBezTo>
                    <a:pt x="8240" y="2603"/>
                    <a:pt x="8217" y="2672"/>
                    <a:pt x="8172" y="2740"/>
                  </a:cubicBezTo>
                  <a:cubicBezTo>
                    <a:pt x="8149" y="2763"/>
                    <a:pt x="8126" y="2808"/>
                    <a:pt x="8103" y="2854"/>
                  </a:cubicBezTo>
                  <a:cubicBezTo>
                    <a:pt x="8058" y="2923"/>
                    <a:pt x="8012" y="3014"/>
                    <a:pt x="7966" y="3082"/>
                  </a:cubicBezTo>
                  <a:cubicBezTo>
                    <a:pt x="7875" y="3265"/>
                    <a:pt x="7784" y="3425"/>
                    <a:pt x="7692" y="3607"/>
                  </a:cubicBezTo>
                  <a:cubicBezTo>
                    <a:pt x="7601" y="3767"/>
                    <a:pt x="7510" y="3927"/>
                    <a:pt x="7418" y="4087"/>
                  </a:cubicBezTo>
                  <a:cubicBezTo>
                    <a:pt x="7327" y="4246"/>
                    <a:pt x="7236" y="4406"/>
                    <a:pt x="7145" y="4589"/>
                  </a:cubicBezTo>
                  <a:cubicBezTo>
                    <a:pt x="7099" y="4657"/>
                    <a:pt x="7053" y="4703"/>
                    <a:pt x="7030" y="4771"/>
                  </a:cubicBezTo>
                  <a:cubicBezTo>
                    <a:pt x="6985" y="4840"/>
                    <a:pt x="6939" y="4908"/>
                    <a:pt x="6916" y="4977"/>
                  </a:cubicBezTo>
                  <a:cubicBezTo>
                    <a:pt x="6916" y="5000"/>
                    <a:pt x="6893" y="5023"/>
                    <a:pt x="6916" y="5045"/>
                  </a:cubicBezTo>
                  <a:cubicBezTo>
                    <a:pt x="6916" y="5045"/>
                    <a:pt x="6916" y="5045"/>
                    <a:pt x="6916" y="5068"/>
                  </a:cubicBezTo>
                  <a:cubicBezTo>
                    <a:pt x="6871" y="5114"/>
                    <a:pt x="6848" y="5159"/>
                    <a:pt x="6825" y="5228"/>
                  </a:cubicBezTo>
                  <a:cubicBezTo>
                    <a:pt x="6802" y="5228"/>
                    <a:pt x="6802" y="5251"/>
                    <a:pt x="6802" y="5274"/>
                  </a:cubicBezTo>
                  <a:cubicBezTo>
                    <a:pt x="6756" y="5274"/>
                    <a:pt x="6711" y="5296"/>
                    <a:pt x="6688" y="5319"/>
                  </a:cubicBezTo>
                  <a:cubicBezTo>
                    <a:pt x="6642" y="5388"/>
                    <a:pt x="6620" y="5433"/>
                    <a:pt x="6574" y="5502"/>
                  </a:cubicBezTo>
                  <a:cubicBezTo>
                    <a:pt x="6551" y="5570"/>
                    <a:pt x="6528" y="5616"/>
                    <a:pt x="6483" y="5662"/>
                  </a:cubicBezTo>
                  <a:cubicBezTo>
                    <a:pt x="6437" y="5753"/>
                    <a:pt x="6391" y="5821"/>
                    <a:pt x="6346" y="5913"/>
                  </a:cubicBezTo>
                  <a:cubicBezTo>
                    <a:pt x="6254" y="6072"/>
                    <a:pt x="6163" y="6232"/>
                    <a:pt x="6072" y="6392"/>
                  </a:cubicBezTo>
                  <a:cubicBezTo>
                    <a:pt x="6026" y="6483"/>
                    <a:pt x="6003" y="6552"/>
                    <a:pt x="5958" y="6620"/>
                  </a:cubicBezTo>
                  <a:cubicBezTo>
                    <a:pt x="5912" y="6689"/>
                    <a:pt x="5866" y="6780"/>
                    <a:pt x="5821" y="6871"/>
                  </a:cubicBezTo>
                  <a:cubicBezTo>
                    <a:pt x="5775" y="6940"/>
                    <a:pt x="5729" y="7031"/>
                    <a:pt x="5707" y="7100"/>
                  </a:cubicBezTo>
                  <a:cubicBezTo>
                    <a:pt x="5661" y="7191"/>
                    <a:pt x="5615" y="7259"/>
                    <a:pt x="5570" y="7328"/>
                  </a:cubicBezTo>
                  <a:cubicBezTo>
                    <a:pt x="5570" y="7351"/>
                    <a:pt x="5547" y="7396"/>
                    <a:pt x="5524" y="7419"/>
                  </a:cubicBezTo>
                  <a:cubicBezTo>
                    <a:pt x="5524" y="7442"/>
                    <a:pt x="5501" y="7465"/>
                    <a:pt x="5478" y="7510"/>
                  </a:cubicBezTo>
                  <a:cubicBezTo>
                    <a:pt x="5455" y="7556"/>
                    <a:pt x="5410" y="7625"/>
                    <a:pt x="5387" y="7670"/>
                  </a:cubicBezTo>
                  <a:cubicBezTo>
                    <a:pt x="5364" y="7716"/>
                    <a:pt x="5318" y="7762"/>
                    <a:pt x="5296" y="7807"/>
                  </a:cubicBezTo>
                  <a:cubicBezTo>
                    <a:pt x="5250" y="7898"/>
                    <a:pt x="5204" y="7967"/>
                    <a:pt x="5136" y="8035"/>
                  </a:cubicBezTo>
                  <a:cubicBezTo>
                    <a:pt x="5090" y="8127"/>
                    <a:pt x="5045" y="8218"/>
                    <a:pt x="4999" y="8287"/>
                  </a:cubicBezTo>
                  <a:cubicBezTo>
                    <a:pt x="4908" y="8469"/>
                    <a:pt x="4794" y="8629"/>
                    <a:pt x="4702" y="8789"/>
                  </a:cubicBezTo>
                  <a:cubicBezTo>
                    <a:pt x="4611" y="8948"/>
                    <a:pt x="4520" y="9131"/>
                    <a:pt x="4428" y="9291"/>
                  </a:cubicBezTo>
                  <a:cubicBezTo>
                    <a:pt x="4337" y="9451"/>
                    <a:pt x="4246" y="9610"/>
                    <a:pt x="4154" y="9770"/>
                  </a:cubicBezTo>
                  <a:cubicBezTo>
                    <a:pt x="4132" y="9839"/>
                    <a:pt x="4086" y="9907"/>
                    <a:pt x="4063" y="9953"/>
                  </a:cubicBezTo>
                  <a:lnTo>
                    <a:pt x="3995" y="10067"/>
                  </a:lnTo>
                  <a:cubicBezTo>
                    <a:pt x="3995" y="10090"/>
                    <a:pt x="3972" y="10090"/>
                    <a:pt x="3972" y="10113"/>
                  </a:cubicBezTo>
                  <a:cubicBezTo>
                    <a:pt x="3949" y="10135"/>
                    <a:pt x="3949" y="10135"/>
                    <a:pt x="3926" y="10158"/>
                  </a:cubicBezTo>
                  <a:cubicBezTo>
                    <a:pt x="3812" y="10318"/>
                    <a:pt x="3721" y="10501"/>
                    <a:pt x="3629" y="10660"/>
                  </a:cubicBezTo>
                  <a:cubicBezTo>
                    <a:pt x="3538" y="10843"/>
                    <a:pt x="3447" y="11003"/>
                    <a:pt x="3356" y="11185"/>
                  </a:cubicBezTo>
                  <a:cubicBezTo>
                    <a:pt x="3173" y="11505"/>
                    <a:pt x="3013" y="11824"/>
                    <a:pt x="2831" y="12144"/>
                  </a:cubicBezTo>
                  <a:cubicBezTo>
                    <a:pt x="2785" y="12235"/>
                    <a:pt x="2739" y="12304"/>
                    <a:pt x="2694" y="12395"/>
                  </a:cubicBezTo>
                  <a:cubicBezTo>
                    <a:pt x="2671" y="12418"/>
                    <a:pt x="2648" y="12464"/>
                    <a:pt x="2625" y="12509"/>
                  </a:cubicBezTo>
                  <a:cubicBezTo>
                    <a:pt x="2625" y="12532"/>
                    <a:pt x="2602" y="12532"/>
                    <a:pt x="2602" y="12555"/>
                  </a:cubicBezTo>
                  <a:cubicBezTo>
                    <a:pt x="2579" y="12578"/>
                    <a:pt x="2579" y="12578"/>
                    <a:pt x="2579" y="12600"/>
                  </a:cubicBezTo>
                  <a:cubicBezTo>
                    <a:pt x="2557" y="12623"/>
                    <a:pt x="2557" y="12646"/>
                    <a:pt x="2557" y="12669"/>
                  </a:cubicBezTo>
                  <a:cubicBezTo>
                    <a:pt x="2557" y="12669"/>
                    <a:pt x="2557" y="12692"/>
                    <a:pt x="2557" y="12692"/>
                  </a:cubicBezTo>
                  <a:cubicBezTo>
                    <a:pt x="2488" y="12783"/>
                    <a:pt x="2443" y="12874"/>
                    <a:pt x="2374" y="12966"/>
                  </a:cubicBezTo>
                  <a:cubicBezTo>
                    <a:pt x="2328" y="13034"/>
                    <a:pt x="2283" y="13125"/>
                    <a:pt x="2237" y="13194"/>
                  </a:cubicBezTo>
                  <a:cubicBezTo>
                    <a:pt x="2146" y="13354"/>
                    <a:pt x="2054" y="13491"/>
                    <a:pt x="1963" y="13650"/>
                  </a:cubicBezTo>
                  <a:cubicBezTo>
                    <a:pt x="1895" y="13765"/>
                    <a:pt x="1826" y="13879"/>
                    <a:pt x="1758" y="14016"/>
                  </a:cubicBezTo>
                  <a:lnTo>
                    <a:pt x="1735" y="14016"/>
                  </a:lnTo>
                  <a:cubicBezTo>
                    <a:pt x="1712" y="14061"/>
                    <a:pt x="1689" y="14107"/>
                    <a:pt x="1666" y="14153"/>
                  </a:cubicBezTo>
                  <a:cubicBezTo>
                    <a:pt x="1575" y="14312"/>
                    <a:pt x="1484" y="14472"/>
                    <a:pt x="1370" y="14632"/>
                  </a:cubicBezTo>
                  <a:cubicBezTo>
                    <a:pt x="1324" y="14723"/>
                    <a:pt x="1278" y="14792"/>
                    <a:pt x="1256" y="14860"/>
                  </a:cubicBezTo>
                  <a:cubicBezTo>
                    <a:pt x="1233" y="14906"/>
                    <a:pt x="1210" y="14929"/>
                    <a:pt x="1210" y="14951"/>
                  </a:cubicBezTo>
                  <a:cubicBezTo>
                    <a:pt x="1187" y="14951"/>
                    <a:pt x="1187" y="14974"/>
                    <a:pt x="1187" y="14974"/>
                  </a:cubicBezTo>
                  <a:cubicBezTo>
                    <a:pt x="1141" y="15043"/>
                    <a:pt x="1096" y="15111"/>
                    <a:pt x="1050" y="15180"/>
                  </a:cubicBezTo>
                  <a:cubicBezTo>
                    <a:pt x="982" y="15271"/>
                    <a:pt x="936" y="15362"/>
                    <a:pt x="868" y="15454"/>
                  </a:cubicBezTo>
                  <a:cubicBezTo>
                    <a:pt x="822" y="15522"/>
                    <a:pt x="776" y="15613"/>
                    <a:pt x="731" y="15705"/>
                  </a:cubicBezTo>
                  <a:cubicBezTo>
                    <a:pt x="548" y="16024"/>
                    <a:pt x="343" y="16321"/>
                    <a:pt x="160" y="16641"/>
                  </a:cubicBezTo>
                  <a:cubicBezTo>
                    <a:pt x="160" y="16663"/>
                    <a:pt x="137" y="16686"/>
                    <a:pt x="137" y="16709"/>
                  </a:cubicBezTo>
                  <a:cubicBezTo>
                    <a:pt x="114" y="16755"/>
                    <a:pt x="91" y="16800"/>
                    <a:pt x="69" y="16823"/>
                  </a:cubicBezTo>
                  <a:cubicBezTo>
                    <a:pt x="69" y="16869"/>
                    <a:pt x="69" y="16892"/>
                    <a:pt x="91" y="16937"/>
                  </a:cubicBezTo>
                  <a:cubicBezTo>
                    <a:pt x="69" y="16960"/>
                    <a:pt x="46" y="16983"/>
                    <a:pt x="46" y="17029"/>
                  </a:cubicBezTo>
                  <a:cubicBezTo>
                    <a:pt x="23" y="17029"/>
                    <a:pt x="23" y="17051"/>
                    <a:pt x="23" y="17074"/>
                  </a:cubicBezTo>
                  <a:cubicBezTo>
                    <a:pt x="0" y="17120"/>
                    <a:pt x="23" y="17188"/>
                    <a:pt x="69" y="17211"/>
                  </a:cubicBezTo>
                  <a:cubicBezTo>
                    <a:pt x="69" y="17211"/>
                    <a:pt x="69" y="17211"/>
                    <a:pt x="69" y="17234"/>
                  </a:cubicBezTo>
                  <a:lnTo>
                    <a:pt x="114" y="17234"/>
                  </a:lnTo>
                  <a:cubicBezTo>
                    <a:pt x="137" y="17280"/>
                    <a:pt x="160" y="17303"/>
                    <a:pt x="183" y="17325"/>
                  </a:cubicBezTo>
                  <a:cubicBezTo>
                    <a:pt x="228" y="17325"/>
                    <a:pt x="274" y="17325"/>
                    <a:pt x="297" y="17303"/>
                  </a:cubicBezTo>
                  <a:cubicBezTo>
                    <a:pt x="343" y="17257"/>
                    <a:pt x="365" y="17211"/>
                    <a:pt x="388" y="17166"/>
                  </a:cubicBezTo>
                  <a:cubicBezTo>
                    <a:pt x="411" y="17143"/>
                    <a:pt x="411" y="17097"/>
                    <a:pt x="434" y="17074"/>
                  </a:cubicBezTo>
                  <a:cubicBezTo>
                    <a:pt x="457" y="17051"/>
                    <a:pt x="457" y="17029"/>
                    <a:pt x="480" y="16983"/>
                  </a:cubicBezTo>
                  <a:cubicBezTo>
                    <a:pt x="502" y="16960"/>
                    <a:pt x="502" y="16937"/>
                    <a:pt x="525" y="16914"/>
                  </a:cubicBezTo>
                  <a:cubicBezTo>
                    <a:pt x="571" y="16846"/>
                    <a:pt x="594" y="16778"/>
                    <a:pt x="639" y="16709"/>
                  </a:cubicBezTo>
                  <a:cubicBezTo>
                    <a:pt x="731" y="16572"/>
                    <a:pt x="799" y="16412"/>
                    <a:pt x="890" y="16275"/>
                  </a:cubicBezTo>
                  <a:cubicBezTo>
                    <a:pt x="959" y="16116"/>
                    <a:pt x="1050" y="15979"/>
                    <a:pt x="1141" y="15819"/>
                  </a:cubicBezTo>
                  <a:cubicBezTo>
                    <a:pt x="1164" y="15750"/>
                    <a:pt x="1210" y="15682"/>
                    <a:pt x="1256" y="15613"/>
                  </a:cubicBezTo>
                  <a:cubicBezTo>
                    <a:pt x="1278" y="15568"/>
                    <a:pt x="1301" y="15545"/>
                    <a:pt x="1301" y="15522"/>
                  </a:cubicBezTo>
                  <a:cubicBezTo>
                    <a:pt x="1324" y="15499"/>
                    <a:pt x="1324" y="15476"/>
                    <a:pt x="1347" y="15431"/>
                  </a:cubicBezTo>
                  <a:cubicBezTo>
                    <a:pt x="1370" y="15431"/>
                    <a:pt x="1393" y="15408"/>
                    <a:pt x="1415" y="15385"/>
                  </a:cubicBezTo>
                  <a:cubicBezTo>
                    <a:pt x="1415" y="15362"/>
                    <a:pt x="1438" y="15340"/>
                    <a:pt x="1461" y="15317"/>
                  </a:cubicBezTo>
                  <a:cubicBezTo>
                    <a:pt x="1529" y="15203"/>
                    <a:pt x="1598" y="15088"/>
                    <a:pt x="1666" y="14974"/>
                  </a:cubicBezTo>
                  <a:cubicBezTo>
                    <a:pt x="1689" y="14906"/>
                    <a:pt x="1735" y="14837"/>
                    <a:pt x="1781" y="14769"/>
                  </a:cubicBezTo>
                  <a:cubicBezTo>
                    <a:pt x="1826" y="14700"/>
                    <a:pt x="1872" y="14609"/>
                    <a:pt x="1918" y="14541"/>
                  </a:cubicBezTo>
                  <a:cubicBezTo>
                    <a:pt x="1986" y="14381"/>
                    <a:pt x="2077" y="14244"/>
                    <a:pt x="2146" y="14107"/>
                  </a:cubicBezTo>
                  <a:cubicBezTo>
                    <a:pt x="2169" y="14084"/>
                    <a:pt x="2191" y="14038"/>
                    <a:pt x="2191" y="14016"/>
                  </a:cubicBezTo>
                  <a:cubicBezTo>
                    <a:pt x="2237" y="13970"/>
                    <a:pt x="2260" y="13902"/>
                    <a:pt x="2306" y="13856"/>
                  </a:cubicBezTo>
                  <a:cubicBezTo>
                    <a:pt x="2351" y="13765"/>
                    <a:pt x="2420" y="13696"/>
                    <a:pt x="2443" y="13605"/>
                  </a:cubicBezTo>
                  <a:cubicBezTo>
                    <a:pt x="2465" y="13582"/>
                    <a:pt x="2465" y="13559"/>
                    <a:pt x="2443" y="13536"/>
                  </a:cubicBezTo>
                  <a:cubicBezTo>
                    <a:pt x="2465" y="13491"/>
                    <a:pt x="2488" y="13468"/>
                    <a:pt x="2511" y="13422"/>
                  </a:cubicBezTo>
                  <a:cubicBezTo>
                    <a:pt x="2557" y="13354"/>
                    <a:pt x="2579" y="13285"/>
                    <a:pt x="2625" y="13217"/>
                  </a:cubicBezTo>
                  <a:cubicBezTo>
                    <a:pt x="2648" y="13171"/>
                    <a:pt x="2671" y="13148"/>
                    <a:pt x="2671" y="13125"/>
                  </a:cubicBezTo>
                  <a:cubicBezTo>
                    <a:pt x="2694" y="13125"/>
                    <a:pt x="2716" y="13103"/>
                    <a:pt x="2739" y="13080"/>
                  </a:cubicBezTo>
                  <a:cubicBezTo>
                    <a:pt x="2762" y="13057"/>
                    <a:pt x="2785" y="13011"/>
                    <a:pt x="2808" y="12989"/>
                  </a:cubicBezTo>
                  <a:cubicBezTo>
                    <a:pt x="2808" y="12966"/>
                    <a:pt x="2808" y="12943"/>
                    <a:pt x="2831" y="12920"/>
                  </a:cubicBezTo>
                  <a:cubicBezTo>
                    <a:pt x="2853" y="12874"/>
                    <a:pt x="2876" y="12852"/>
                    <a:pt x="2899" y="12806"/>
                  </a:cubicBezTo>
                  <a:cubicBezTo>
                    <a:pt x="2945" y="12715"/>
                    <a:pt x="2990" y="12623"/>
                    <a:pt x="3036" y="12555"/>
                  </a:cubicBezTo>
                  <a:cubicBezTo>
                    <a:pt x="3127" y="12372"/>
                    <a:pt x="3219" y="12212"/>
                    <a:pt x="3310" y="12030"/>
                  </a:cubicBezTo>
                  <a:cubicBezTo>
                    <a:pt x="3401" y="11870"/>
                    <a:pt x="3492" y="11687"/>
                    <a:pt x="3584" y="11528"/>
                  </a:cubicBezTo>
                  <a:cubicBezTo>
                    <a:pt x="3629" y="11459"/>
                    <a:pt x="3675" y="11391"/>
                    <a:pt x="3698" y="11299"/>
                  </a:cubicBezTo>
                  <a:cubicBezTo>
                    <a:pt x="3744" y="11231"/>
                    <a:pt x="3789" y="11163"/>
                    <a:pt x="3835" y="11094"/>
                  </a:cubicBezTo>
                  <a:cubicBezTo>
                    <a:pt x="3858" y="11094"/>
                    <a:pt x="3880" y="11071"/>
                    <a:pt x="3880" y="11048"/>
                  </a:cubicBezTo>
                  <a:cubicBezTo>
                    <a:pt x="3949" y="10980"/>
                    <a:pt x="3995" y="10889"/>
                    <a:pt x="4040" y="10797"/>
                  </a:cubicBezTo>
                  <a:cubicBezTo>
                    <a:pt x="4086" y="10729"/>
                    <a:pt x="4132" y="10638"/>
                    <a:pt x="4177" y="10569"/>
                  </a:cubicBezTo>
                  <a:cubicBezTo>
                    <a:pt x="4269" y="10432"/>
                    <a:pt x="4337" y="10295"/>
                    <a:pt x="4405" y="10135"/>
                  </a:cubicBezTo>
                  <a:cubicBezTo>
                    <a:pt x="4497" y="9976"/>
                    <a:pt x="4588" y="9816"/>
                    <a:pt x="4679" y="9656"/>
                  </a:cubicBezTo>
                  <a:cubicBezTo>
                    <a:pt x="4771" y="9496"/>
                    <a:pt x="4885" y="9314"/>
                    <a:pt x="4976" y="9131"/>
                  </a:cubicBezTo>
                  <a:cubicBezTo>
                    <a:pt x="5045" y="8994"/>
                    <a:pt x="5136" y="8834"/>
                    <a:pt x="5204" y="8675"/>
                  </a:cubicBezTo>
                  <a:cubicBezTo>
                    <a:pt x="5227" y="8675"/>
                    <a:pt x="5250" y="8652"/>
                    <a:pt x="5273" y="8629"/>
                  </a:cubicBezTo>
                  <a:cubicBezTo>
                    <a:pt x="5318" y="8583"/>
                    <a:pt x="5341" y="8538"/>
                    <a:pt x="5364" y="8492"/>
                  </a:cubicBezTo>
                  <a:cubicBezTo>
                    <a:pt x="5387" y="8469"/>
                    <a:pt x="5410" y="8423"/>
                    <a:pt x="5433" y="8401"/>
                  </a:cubicBezTo>
                  <a:cubicBezTo>
                    <a:pt x="5478" y="8309"/>
                    <a:pt x="5501" y="8241"/>
                    <a:pt x="5547" y="8172"/>
                  </a:cubicBezTo>
                  <a:cubicBezTo>
                    <a:pt x="5638" y="8013"/>
                    <a:pt x="5707" y="7876"/>
                    <a:pt x="5775" y="7716"/>
                  </a:cubicBezTo>
                  <a:cubicBezTo>
                    <a:pt x="5821" y="7625"/>
                    <a:pt x="5889" y="7533"/>
                    <a:pt x="5935" y="7442"/>
                  </a:cubicBezTo>
                  <a:cubicBezTo>
                    <a:pt x="6003" y="7328"/>
                    <a:pt x="6095" y="7191"/>
                    <a:pt x="6163" y="7077"/>
                  </a:cubicBezTo>
                  <a:cubicBezTo>
                    <a:pt x="6277" y="6917"/>
                    <a:pt x="6368" y="6757"/>
                    <a:pt x="6460" y="6597"/>
                  </a:cubicBezTo>
                  <a:cubicBezTo>
                    <a:pt x="6483" y="6575"/>
                    <a:pt x="6505" y="6552"/>
                    <a:pt x="6505" y="6529"/>
                  </a:cubicBezTo>
                  <a:cubicBezTo>
                    <a:pt x="6528" y="6506"/>
                    <a:pt x="6528" y="6483"/>
                    <a:pt x="6528" y="6461"/>
                  </a:cubicBezTo>
                  <a:cubicBezTo>
                    <a:pt x="6551" y="6392"/>
                    <a:pt x="6597" y="6346"/>
                    <a:pt x="6620" y="6278"/>
                  </a:cubicBezTo>
                  <a:lnTo>
                    <a:pt x="6734" y="6072"/>
                  </a:lnTo>
                  <a:cubicBezTo>
                    <a:pt x="6802" y="5936"/>
                    <a:pt x="6893" y="5799"/>
                    <a:pt x="6962" y="5662"/>
                  </a:cubicBezTo>
                  <a:cubicBezTo>
                    <a:pt x="7053" y="5525"/>
                    <a:pt x="7122" y="5388"/>
                    <a:pt x="7190" y="5251"/>
                  </a:cubicBezTo>
                  <a:cubicBezTo>
                    <a:pt x="7236" y="5182"/>
                    <a:pt x="7259" y="5137"/>
                    <a:pt x="7304" y="5068"/>
                  </a:cubicBezTo>
                  <a:cubicBezTo>
                    <a:pt x="7350" y="5000"/>
                    <a:pt x="7373" y="4931"/>
                    <a:pt x="7418" y="4863"/>
                  </a:cubicBezTo>
                  <a:cubicBezTo>
                    <a:pt x="7418" y="4840"/>
                    <a:pt x="7418" y="4817"/>
                    <a:pt x="7418" y="4817"/>
                  </a:cubicBezTo>
                  <a:cubicBezTo>
                    <a:pt x="7464" y="4749"/>
                    <a:pt x="7510" y="4680"/>
                    <a:pt x="7533" y="4612"/>
                  </a:cubicBezTo>
                  <a:cubicBezTo>
                    <a:pt x="7624" y="4475"/>
                    <a:pt x="7692" y="4338"/>
                    <a:pt x="7761" y="4224"/>
                  </a:cubicBezTo>
                  <a:cubicBezTo>
                    <a:pt x="7806" y="4155"/>
                    <a:pt x="7829" y="4087"/>
                    <a:pt x="7875" y="3995"/>
                  </a:cubicBezTo>
                  <a:cubicBezTo>
                    <a:pt x="7875" y="3995"/>
                    <a:pt x="7898" y="3973"/>
                    <a:pt x="7898" y="3973"/>
                  </a:cubicBezTo>
                  <a:cubicBezTo>
                    <a:pt x="7921" y="3927"/>
                    <a:pt x="7943" y="3904"/>
                    <a:pt x="7966" y="3858"/>
                  </a:cubicBezTo>
                  <a:cubicBezTo>
                    <a:pt x="8035" y="3721"/>
                    <a:pt x="8126" y="3585"/>
                    <a:pt x="8194" y="3448"/>
                  </a:cubicBezTo>
                  <a:cubicBezTo>
                    <a:pt x="8217" y="3448"/>
                    <a:pt x="8240" y="3448"/>
                    <a:pt x="8240" y="3425"/>
                  </a:cubicBezTo>
                  <a:cubicBezTo>
                    <a:pt x="8286" y="3402"/>
                    <a:pt x="8309" y="3356"/>
                    <a:pt x="8309" y="3311"/>
                  </a:cubicBezTo>
                  <a:cubicBezTo>
                    <a:pt x="8331" y="3288"/>
                    <a:pt x="8354" y="3265"/>
                    <a:pt x="8377" y="3219"/>
                  </a:cubicBezTo>
                  <a:cubicBezTo>
                    <a:pt x="8400" y="3151"/>
                    <a:pt x="8446" y="3105"/>
                    <a:pt x="8468" y="3037"/>
                  </a:cubicBezTo>
                  <a:cubicBezTo>
                    <a:pt x="8514" y="2968"/>
                    <a:pt x="8560" y="2877"/>
                    <a:pt x="8583" y="2808"/>
                  </a:cubicBezTo>
                  <a:cubicBezTo>
                    <a:pt x="8651" y="2717"/>
                    <a:pt x="8697" y="2626"/>
                    <a:pt x="8742" y="2557"/>
                  </a:cubicBezTo>
                  <a:cubicBezTo>
                    <a:pt x="8742" y="2557"/>
                    <a:pt x="8742" y="2535"/>
                    <a:pt x="8742" y="2535"/>
                  </a:cubicBezTo>
                  <a:cubicBezTo>
                    <a:pt x="8834" y="2398"/>
                    <a:pt x="8925" y="2261"/>
                    <a:pt x="8993" y="2124"/>
                  </a:cubicBezTo>
                  <a:cubicBezTo>
                    <a:pt x="9062" y="1987"/>
                    <a:pt x="9153" y="1850"/>
                    <a:pt x="9222" y="1713"/>
                  </a:cubicBezTo>
                  <a:cubicBezTo>
                    <a:pt x="9267" y="1644"/>
                    <a:pt x="9290" y="1599"/>
                    <a:pt x="9336" y="1530"/>
                  </a:cubicBezTo>
                  <a:cubicBezTo>
                    <a:pt x="9336" y="1507"/>
                    <a:pt x="9359" y="1462"/>
                    <a:pt x="9381" y="1439"/>
                  </a:cubicBezTo>
                  <a:cubicBezTo>
                    <a:pt x="9404" y="1416"/>
                    <a:pt x="9427" y="1370"/>
                    <a:pt x="9450" y="1325"/>
                  </a:cubicBezTo>
                  <a:cubicBezTo>
                    <a:pt x="9450" y="1325"/>
                    <a:pt x="9450" y="1302"/>
                    <a:pt x="9450" y="1279"/>
                  </a:cubicBezTo>
                  <a:cubicBezTo>
                    <a:pt x="9450" y="1256"/>
                    <a:pt x="9450" y="1256"/>
                    <a:pt x="9450" y="1256"/>
                  </a:cubicBezTo>
                  <a:cubicBezTo>
                    <a:pt x="9473" y="1234"/>
                    <a:pt x="9473" y="1234"/>
                    <a:pt x="9496" y="1234"/>
                  </a:cubicBezTo>
                  <a:cubicBezTo>
                    <a:pt x="9541" y="1165"/>
                    <a:pt x="9587" y="1119"/>
                    <a:pt x="9610" y="1051"/>
                  </a:cubicBezTo>
                  <a:cubicBezTo>
                    <a:pt x="9610" y="1028"/>
                    <a:pt x="9632" y="1005"/>
                    <a:pt x="9632" y="982"/>
                  </a:cubicBezTo>
                  <a:cubicBezTo>
                    <a:pt x="9655" y="960"/>
                    <a:pt x="9678" y="937"/>
                    <a:pt x="9701" y="891"/>
                  </a:cubicBezTo>
                  <a:cubicBezTo>
                    <a:pt x="9747" y="800"/>
                    <a:pt x="9815" y="686"/>
                    <a:pt x="9884" y="594"/>
                  </a:cubicBezTo>
                  <a:cubicBezTo>
                    <a:pt x="9906" y="526"/>
                    <a:pt x="9952" y="457"/>
                    <a:pt x="9998" y="389"/>
                  </a:cubicBezTo>
                  <a:cubicBezTo>
                    <a:pt x="9998" y="366"/>
                    <a:pt x="10021" y="343"/>
                    <a:pt x="10021" y="298"/>
                  </a:cubicBezTo>
                  <a:cubicBezTo>
                    <a:pt x="10043" y="275"/>
                    <a:pt x="10043" y="229"/>
                    <a:pt x="10043" y="206"/>
                  </a:cubicBezTo>
                  <a:cubicBezTo>
                    <a:pt x="10043" y="184"/>
                    <a:pt x="10043" y="184"/>
                    <a:pt x="10043" y="161"/>
                  </a:cubicBezTo>
                  <a:cubicBezTo>
                    <a:pt x="10043" y="138"/>
                    <a:pt x="10043" y="138"/>
                    <a:pt x="10021" y="115"/>
                  </a:cubicBezTo>
                  <a:cubicBezTo>
                    <a:pt x="10021" y="92"/>
                    <a:pt x="9998" y="69"/>
                    <a:pt x="9975" y="69"/>
                  </a:cubicBezTo>
                  <a:cubicBezTo>
                    <a:pt x="9952" y="47"/>
                    <a:pt x="9929" y="47"/>
                    <a:pt x="9906" y="24"/>
                  </a:cubicBezTo>
                  <a:cubicBezTo>
                    <a:pt x="9884" y="24"/>
                    <a:pt x="9861" y="1"/>
                    <a:pt x="9838"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16"/>
            <p:cNvSpPr/>
            <p:nvPr/>
          </p:nvSpPr>
          <p:spPr>
            <a:xfrm>
              <a:off x="72559" y="2342897"/>
              <a:ext cx="552985" cy="994858"/>
            </a:xfrm>
            <a:custGeom>
              <a:avLst/>
              <a:gdLst/>
              <a:ahLst/>
              <a:cxnLst/>
              <a:rect l="l" t="t" r="r" b="b"/>
              <a:pathLst>
                <a:path w="9884" h="17782" extrusionOk="0">
                  <a:moveTo>
                    <a:pt x="1188" y="16024"/>
                  </a:moveTo>
                  <a:lnTo>
                    <a:pt x="1188" y="16024"/>
                  </a:lnTo>
                  <a:cubicBezTo>
                    <a:pt x="1183" y="16031"/>
                    <a:pt x="1179" y="16038"/>
                    <a:pt x="1175" y="16045"/>
                  </a:cubicBezTo>
                  <a:lnTo>
                    <a:pt x="1175" y="16045"/>
                  </a:lnTo>
                  <a:cubicBezTo>
                    <a:pt x="1188" y="16040"/>
                    <a:pt x="1188" y="16024"/>
                    <a:pt x="1188" y="16024"/>
                  </a:cubicBezTo>
                  <a:close/>
                  <a:moveTo>
                    <a:pt x="8834" y="1"/>
                  </a:moveTo>
                  <a:cubicBezTo>
                    <a:pt x="8811" y="1"/>
                    <a:pt x="8766" y="23"/>
                    <a:pt x="8743" y="46"/>
                  </a:cubicBezTo>
                  <a:cubicBezTo>
                    <a:pt x="8720" y="115"/>
                    <a:pt x="8697" y="160"/>
                    <a:pt x="8651" y="229"/>
                  </a:cubicBezTo>
                  <a:cubicBezTo>
                    <a:pt x="8629" y="274"/>
                    <a:pt x="8606" y="320"/>
                    <a:pt x="8583" y="389"/>
                  </a:cubicBezTo>
                  <a:cubicBezTo>
                    <a:pt x="8560" y="389"/>
                    <a:pt x="8514" y="411"/>
                    <a:pt x="8514" y="434"/>
                  </a:cubicBezTo>
                  <a:cubicBezTo>
                    <a:pt x="8492" y="457"/>
                    <a:pt x="8492" y="503"/>
                    <a:pt x="8492" y="548"/>
                  </a:cubicBezTo>
                  <a:lnTo>
                    <a:pt x="8514" y="548"/>
                  </a:lnTo>
                  <a:cubicBezTo>
                    <a:pt x="8514" y="548"/>
                    <a:pt x="8537" y="571"/>
                    <a:pt x="8560" y="571"/>
                  </a:cubicBezTo>
                  <a:cubicBezTo>
                    <a:pt x="8583" y="594"/>
                    <a:pt x="8606" y="594"/>
                    <a:pt x="8629" y="617"/>
                  </a:cubicBezTo>
                  <a:cubicBezTo>
                    <a:pt x="8651" y="663"/>
                    <a:pt x="8674" y="685"/>
                    <a:pt x="8697" y="731"/>
                  </a:cubicBezTo>
                  <a:cubicBezTo>
                    <a:pt x="8720" y="777"/>
                    <a:pt x="8766" y="822"/>
                    <a:pt x="8811" y="868"/>
                  </a:cubicBezTo>
                  <a:cubicBezTo>
                    <a:pt x="8811" y="891"/>
                    <a:pt x="8834" y="914"/>
                    <a:pt x="8880" y="936"/>
                  </a:cubicBezTo>
                  <a:lnTo>
                    <a:pt x="8902" y="959"/>
                  </a:lnTo>
                  <a:lnTo>
                    <a:pt x="8948" y="1005"/>
                  </a:lnTo>
                  <a:lnTo>
                    <a:pt x="8971" y="1028"/>
                  </a:lnTo>
                  <a:cubicBezTo>
                    <a:pt x="8994" y="1028"/>
                    <a:pt x="9017" y="1051"/>
                    <a:pt x="9062" y="1051"/>
                  </a:cubicBezTo>
                  <a:cubicBezTo>
                    <a:pt x="9062" y="1051"/>
                    <a:pt x="9085" y="1073"/>
                    <a:pt x="9108" y="1073"/>
                  </a:cubicBezTo>
                  <a:cubicBezTo>
                    <a:pt x="9108" y="1073"/>
                    <a:pt x="9131" y="1096"/>
                    <a:pt x="9131" y="1096"/>
                  </a:cubicBezTo>
                  <a:cubicBezTo>
                    <a:pt x="9154" y="1096"/>
                    <a:pt x="9154" y="1119"/>
                    <a:pt x="9176" y="1119"/>
                  </a:cubicBezTo>
                  <a:cubicBezTo>
                    <a:pt x="9154" y="1165"/>
                    <a:pt x="9154" y="1210"/>
                    <a:pt x="9176" y="1256"/>
                  </a:cubicBezTo>
                  <a:cubicBezTo>
                    <a:pt x="9176" y="1279"/>
                    <a:pt x="9199" y="1279"/>
                    <a:pt x="9199" y="1302"/>
                  </a:cubicBezTo>
                  <a:cubicBezTo>
                    <a:pt x="9154" y="1370"/>
                    <a:pt x="9131" y="1439"/>
                    <a:pt x="9085" y="1507"/>
                  </a:cubicBezTo>
                  <a:cubicBezTo>
                    <a:pt x="9017" y="1621"/>
                    <a:pt x="8948" y="1758"/>
                    <a:pt x="8880" y="1872"/>
                  </a:cubicBezTo>
                  <a:cubicBezTo>
                    <a:pt x="8811" y="2009"/>
                    <a:pt x="8720" y="2123"/>
                    <a:pt x="8651" y="2260"/>
                  </a:cubicBezTo>
                  <a:cubicBezTo>
                    <a:pt x="8583" y="2374"/>
                    <a:pt x="8514" y="2466"/>
                    <a:pt x="8446" y="2580"/>
                  </a:cubicBezTo>
                  <a:cubicBezTo>
                    <a:pt x="8423" y="2625"/>
                    <a:pt x="8423" y="2648"/>
                    <a:pt x="8423" y="2694"/>
                  </a:cubicBezTo>
                  <a:cubicBezTo>
                    <a:pt x="8423" y="2717"/>
                    <a:pt x="8400" y="2740"/>
                    <a:pt x="8377" y="2785"/>
                  </a:cubicBezTo>
                  <a:cubicBezTo>
                    <a:pt x="8332" y="2854"/>
                    <a:pt x="8286" y="2945"/>
                    <a:pt x="8241" y="3014"/>
                  </a:cubicBezTo>
                  <a:cubicBezTo>
                    <a:pt x="8172" y="3150"/>
                    <a:pt x="8104" y="3287"/>
                    <a:pt x="8035" y="3402"/>
                  </a:cubicBezTo>
                  <a:cubicBezTo>
                    <a:pt x="8012" y="3447"/>
                    <a:pt x="7989" y="3470"/>
                    <a:pt x="7967" y="3493"/>
                  </a:cubicBezTo>
                  <a:lnTo>
                    <a:pt x="7875" y="3653"/>
                  </a:lnTo>
                  <a:cubicBezTo>
                    <a:pt x="7807" y="3744"/>
                    <a:pt x="7761" y="3835"/>
                    <a:pt x="7716" y="3904"/>
                  </a:cubicBezTo>
                  <a:cubicBezTo>
                    <a:pt x="7624" y="4063"/>
                    <a:pt x="7533" y="4223"/>
                    <a:pt x="7442" y="4360"/>
                  </a:cubicBezTo>
                  <a:cubicBezTo>
                    <a:pt x="7350" y="4543"/>
                    <a:pt x="7259" y="4703"/>
                    <a:pt x="7145" y="4862"/>
                  </a:cubicBezTo>
                  <a:cubicBezTo>
                    <a:pt x="7054" y="5045"/>
                    <a:pt x="6962" y="5205"/>
                    <a:pt x="6871" y="5365"/>
                  </a:cubicBezTo>
                  <a:cubicBezTo>
                    <a:pt x="6825" y="5433"/>
                    <a:pt x="6803" y="5479"/>
                    <a:pt x="6757" y="5524"/>
                  </a:cubicBezTo>
                  <a:cubicBezTo>
                    <a:pt x="6757" y="5570"/>
                    <a:pt x="6734" y="5593"/>
                    <a:pt x="6711" y="5616"/>
                  </a:cubicBezTo>
                  <a:cubicBezTo>
                    <a:pt x="6688" y="5661"/>
                    <a:pt x="6666" y="5684"/>
                    <a:pt x="6666" y="5707"/>
                  </a:cubicBezTo>
                  <a:cubicBezTo>
                    <a:pt x="6643" y="5730"/>
                    <a:pt x="6643" y="5730"/>
                    <a:pt x="6643" y="5730"/>
                  </a:cubicBezTo>
                  <a:cubicBezTo>
                    <a:pt x="6551" y="5890"/>
                    <a:pt x="6437" y="6049"/>
                    <a:pt x="6346" y="6209"/>
                  </a:cubicBezTo>
                  <a:cubicBezTo>
                    <a:pt x="6346" y="6232"/>
                    <a:pt x="6323" y="6232"/>
                    <a:pt x="6300" y="6255"/>
                  </a:cubicBezTo>
                  <a:cubicBezTo>
                    <a:pt x="6300" y="6300"/>
                    <a:pt x="6278" y="6323"/>
                    <a:pt x="6255" y="6346"/>
                  </a:cubicBezTo>
                  <a:cubicBezTo>
                    <a:pt x="6209" y="6392"/>
                    <a:pt x="6209" y="6460"/>
                    <a:pt x="6232" y="6483"/>
                  </a:cubicBezTo>
                  <a:cubicBezTo>
                    <a:pt x="6232" y="6506"/>
                    <a:pt x="6232" y="6506"/>
                    <a:pt x="6232" y="6506"/>
                  </a:cubicBezTo>
                  <a:cubicBezTo>
                    <a:pt x="6118" y="6666"/>
                    <a:pt x="6026" y="6803"/>
                    <a:pt x="5935" y="6962"/>
                  </a:cubicBezTo>
                  <a:cubicBezTo>
                    <a:pt x="5912" y="6985"/>
                    <a:pt x="5890" y="7031"/>
                    <a:pt x="5890" y="7054"/>
                  </a:cubicBezTo>
                  <a:cubicBezTo>
                    <a:pt x="5867" y="7099"/>
                    <a:pt x="5844" y="7145"/>
                    <a:pt x="5798" y="7213"/>
                  </a:cubicBezTo>
                  <a:cubicBezTo>
                    <a:pt x="5775" y="7259"/>
                    <a:pt x="5753" y="7282"/>
                    <a:pt x="5730" y="7328"/>
                  </a:cubicBezTo>
                  <a:cubicBezTo>
                    <a:pt x="5684" y="7373"/>
                    <a:pt x="5661" y="7419"/>
                    <a:pt x="5638" y="7464"/>
                  </a:cubicBezTo>
                  <a:cubicBezTo>
                    <a:pt x="5616" y="7510"/>
                    <a:pt x="5616" y="7533"/>
                    <a:pt x="5616" y="7556"/>
                  </a:cubicBezTo>
                  <a:cubicBezTo>
                    <a:pt x="5593" y="7579"/>
                    <a:pt x="5570" y="7601"/>
                    <a:pt x="5570" y="7647"/>
                  </a:cubicBezTo>
                  <a:cubicBezTo>
                    <a:pt x="5547" y="7670"/>
                    <a:pt x="5524" y="7716"/>
                    <a:pt x="5501" y="7761"/>
                  </a:cubicBezTo>
                  <a:cubicBezTo>
                    <a:pt x="5456" y="7807"/>
                    <a:pt x="5433" y="7875"/>
                    <a:pt x="5387" y="7921"/>
                  </a:cubicBezTo>
                  <a:lnTo>
                    <a:pt x="5365" y="7967"/>
                  </a:lnTo>
                  <a:lnTo>
                    <a:pt x="5365" y="8012"/>
                  </a:lnTo>
                  <a:cubicBezTo>
                    <a:pt x="5342" y="8035"/>
                    <a:pt x="5319" y="8058"/>
                    <a:pt x="5319" y="8081"/>
                  </a:cubicBezTo>
                  <a:lnTo>
                    <a:pt x="5205" y="8263"/>
                  </a:lnTo>
                  <a:lnTo>
                    <a:pt x="5182" y="8332"/>
                  </a:lnTo>
                  <a:cubicBezTo>
                    <a:pt x="5159" y="8400"/>
                    <a:pt x="5113" y="8469"/>
                    <a:pt x="5091" y="8537"/>
                  </a:cubicBezTo>
                  <a:cubicBezTo>
                    <a:pt x="5045" y="8583"/>
                    <a:pt x="5022" y="8651"/>
                    <a:pt x="4977" y="8720"/>
                  </a:cubicBezTo>
                  <a:lnTo>
                    <a:pt x="4954" y="8765"/>
                  </a:lnTo>
                  <a:lnTo>
                    <a:pt x="4931" y="8811"/>
                  </a:lnTo>
                  <a:cubicBezTo>
                    <a:pt x="4908" y="8857"/>
                    <a:pt x="4885" y="8925"/>
                    <a:pt x="4840" y="8971"/>
                  </a:cubicBezTo>
                  <a:cubicBezTo>
                    <a:pt x="4794" y="9085"/>
                    <a:pt x="4748" y="9176"/>
                    <a:pt x="4703" y="9268"/>
                  </a:cubicBezTo>
                  <a:lnTo>
                    <a:pt x="4634" y="9382"/>
                  </a:lnTo>
                  <a:lnTo>
                    <a:pt x="4634" y="9427"/>
                  </a:lnTo>
                  <a:cubicBezTo>
                    <a:pt x="4566" y="9542"/>
                    <a:pt x="4497" y="9679"/>
                    <a:pt x="4429" y="9793"/>
                  </a:cubicBezTo>
                  <a:cubicBezTo>
                    <a:pt x="4406" y="9861"/>
                    <a:pt x="4360" y="9930"/>
                    <a:pt x="4315" y="9998"/>
                  </a:cubicBezTo>
                  <a:cubicBezTo>
                    <a:pt x="4269" y="10067"/>
                    <a:pt x="4223" y="10158"/>
                    <a:pt x="4178" y="10226"/>
                  </a:cubicBezTo>
                  <a:cubicBezTo>
                    <a:pt x="4109" y="10340"/>
                    <a:pt x="4041" y="10477"/>
                    <a:pt x="3972" y="10592"/>
                  </a:cubicBezTo>
                  <a:lnTo>
                    <a:pt x="3949" y="10637"/>
                  </a:lnTo>
                  <a:lnTo>
                    <a:pt x="3927" y="10683"/>
                  </a:lnTo>
                  <a:lnTo>
                    <a:pt x="3904" y="10706"/>
                  </a:lnTo>
                  <a:cubicBezTo>
                    <a:pt x="3835" y="10843"/>
                    <a:pt x="3767" y="10957"/>
                    <a:pt x="3698" y="11094"/>
                  </a:cubicBezTo>
                  <a:lnTo>
                    <a:pt x="3584" y="11299"/>
                  </a:lnTo>
                  <a:lnTo>
                    <a:pt x="3470" y="11505"/>
                  </a:lnTo>
                  <a:cubicBezTo>
                    <a:pt x="3379" y="11641"/>
                    <a:pt x="3310" y="11801"/>
                    <a:pt x="3219" y="11938"/>
                  </a:cubicBezTo>
                  <a:cubicBezTo>
                    <a:pt x="3059" y="12235"/>
                    <a:pt x="2899" y="12532"/>
                    <a:pt x="2717" y="12828"/>
                  </a:cubicBezTo>
                  <a:cubicBezTo>
                    <a:pt x="2580" y="13057"/>
                    <a:pt x="2443" y="13308"/>
                    <a:pt x="2306" y="13536"/>
                  </a:cubicBezTo>
                  <a:cubicBezTo>
                    <a:pt x="2237" y="13650"/>
                    <a:pt x="2192" y="13764"/>
                    <a:pt x="2123" y="13856"/>
                  </a:cubicBezTo>
                  <a:lnTo>
                    <a:pt x="2078" y="13970"/>
                  </a:lnTo>
                  <a:cubicBezTo>
                    <a:pt x="2009" y="14107"/>
                    <a:pt x="1918" y="14244"/>
                    <a:pt x="1849" y="14403"/>
                  </a:cubicBezTo>
                  <a:lnTo>
                    <a:pt x="1804" y="14472"/>
                  </a:lnTo>
                  <a:cubicBezTo>
                    <a:pt x="1781" y="14517"/>
                    <a:pt x="1758" y="14563"/>
                    <a:pt x="1735" y="14609"/>
                  </a:cubicBezTo>
                  <a:cubicBezTo>
                    <a:pt x="1690" y="14677"/>
                    <a:pt x="1644" y="14746"/>
                    <a:pt x="1621" y="14814"/>
                  </a:cubicBezTo>
                  <a:lnTo>
                    <a:pt x="1598" y="14860"/>
                  </a:lnTo>
                  <a:cubicBezTo>
                    <a:pt x="1553" y="14905"/>
                    <a:pt x="1530" y="14974"/>
                    <a:pt x="1507" y="15020"/>
                  </a:cubicBezTo>
                  <a:cubicBezTo>
                    <a:pt x="1461" y="15065"/>
                    <a:pt x="1439" y="15111"/>
                    <a:pt x="1416" y="15157"/>
                  </a:cubicBezTo>
                  <a:lnTo>
                    <a:pt x="1370" y="15225"/>
                  </a:lnTo>
                  <a:cubicBezTo>
                    <a:pt x="1302" y="15339"/>
                    <a:pt x="1233" y="15476"/>
                    <a:pt x="1188" y="15590"/>
                  </a:cubicBezTo>
                  <a:cubicBezTo>
                    <a:pt x="1119" y="15682"/>
                    <a:pt x="1073" y="15796"/>
                    <a:pt x="1028" y="15887"/>
                  </a:cubicBezTo>
                  <a:lnTo>
                    <a:pt x="936" y="16024"/>
                  </a:lnTo>
                  <a:lnTo>
                    <a:pt x="914" y="16070"/>
                  </a:lnTo>
                  <a:lnTo>
                    <a:pt x="891" y="16092"/>
                  </a:lnTo>
                  <a:cubicBezTo>
                    <a:pt x="822" y="16229"/>
                    <a:pt x="731" y="16366"/>
                    <a:pt x="663" y="16503"/>
                  </a:cubicBezTo>
                  <a:lnTo>
                    <a:pt x="640" y="16549"/>
                  </a:lnTo>
                  <a:cubicBezTo>
                    <a:pt x="571" y="16640"/>
                    <a:pt x="526" y="16732"/>
                    <a:pt x="480" y="16800"/>
                  </a:cubicBezTo>
                  <a:lnTo>
                    <a:pt x="411" y="16891"/>
                  </a:lnTo>
                  <a:lnTo>
                    <a:pt x="389" y="16937"/>
                  </a:lnTo>
                  <a:cubicBezTo>
                    <a:pt x="366" y="16983"/>
                    <a:pt x="343" y="17028"/>
                    <a:pt x="320" y="17051"/>
                  </a:cubicBezTo>
                  <a:cubicBezTo>
                    <a:pt x="297" y="17097"/>
                    <a:pt x="274" y="17120"/>
                    <a:pt x="252" y="17142"/>
                  </a:cubicBezTo>
                  <a:cubicBezTo>
                    <a:pt x="229" y="17188"/>
                    <a:pt x="206" y="17211"/>
                    <a:pt x="183" y="17234"/>
                  </a:cubicBezTo>
                  <a:cubicBezTo>
                    <a:pt x="160" y="17279"/>
                    <a:pt x="138" y="17325"/>
                    <a:pt x="115" y="17371"/>
                  </a:cubicBezTo>
                  <a:cubicBezTo>
                    <a:pt x="92" y="17393"/>
                    <a:pt x="92" y="17416"/>
                    <a:pt x="69" y="17439"/>
                  </a:cubicBezTo>
                  <a:cubicBezTo>
                    <a:pt x="46" y="17485"/>
                    <a:pt x="23" y="17508"/>
                    <a:pt x="23" y="17576"/>
                  </a:cubicBezTo>
                  <a:cubicBezTo>
                    <a:pt x="1" y="17599"/>
                    <a:pt x="1" y="17622"/>
                    <a:pt x="1" y="17645"/>
                  </a:cubicBezTo>
                  <a:cubicBezTo>
                    <a:pt x="1" y="17667"/>
                    <a:pt x="1" y="17690"/>
                    <a:pt x="1" y="17713"/>
                  </a:cubicBezTo>
                  <a:cubicBezTo>
                    <a:pt x="23" y="17736"/>
                    <a:pt x="46" y="17759"/>
                    <a:pt x="69" y="17781"/>
                  </a:cubicBezTo>
                  <a:cubicBezTo>
                    <a:pt x="115" y="17781"/>
                    <a:pt x="160" y="17781"/>
                    <a:pt x="183" y="17759"/>
                  </a:cubicBezTo>
                  <a:cubicBezTo>
                    <a:pt x="229" y="17713"/>
                    <a:pt x="252" y="17690"/>
                    <a:pt x="252" y="17645"/>
                  </a:cubicBezTo>
                  <a:cubicBezTo>
                    <a:pt x="274" y="17622"/>
                    <a:pt x="274" y="17599"/>
                    <a:pt x="297" y="17576"/>
                  </a:cubicBezTo>
                  <a:cubicBezTo>
                    <a:pt x="297" y="17553"/>
                    <a:pt x="297" y="17553"/>
                    <a:pt x="297" y="17530"/>
                  </a:cubicBezTo>
                  <a:cubicBezTo>
                    <a:pt x="320" y="17508"/>
                    <a:pt x="320" y="17485"/>
                    <a:pt x="343" y="17462"/>
                  </a:cubicBezTo>
                  <a:cubicBezTo>
                    <a:pt x="343" y="17462"/>
                    <a:pt x="343" y="17439"/>
                    <a:pt x="343" y="17439"/>
                  </a:cubicBezTo>
                  <a:cubicBezTo>
                    <a:pt x="343" y="17439"/>
                    <a:pt x="343" y="17416"/>
                    <a:pt x="366" y="17416"/>
                  </a:cubicBezTo>
                  <a:cubicBezTo>
                    <a:pt x="366" y="17393"/>
                    <a:pt x="389" y="17348"/>
                    <a:pt x="411" y="17325"/>
                  </a:cubicBezTo>
                  <a:cubicBezTo>
                    <a:pt x="434" y="17302"/>
                    <a:pt x="434" y="17256"/>
                    <a:pt x="457" y="17234"/>
                  </a:cubicBezTo>
                  <a:cubicBezTo>
                    <a:pt x="480" y="17211"/>
                    <a:pt x="480" y="17211"/>
                    <a:pt x="503" y="17188"/>
                  </a:cubicBezTo>
                  <a:cubicBezTo>
                    <a:pt x="526" y="17165"/>
                    <a:pt x="548" y="17142"/>
                    <a:pt x="571" y="17097"/>
                  </a:cubicBezTo>
                  <a:cubicBezTo>
                    <a:pt x="571" y="17074"/>
                    <a:pt x="594" y="17051"/>
                    <a:pt x="617" y="17005"/>
                  </a:cubicBezTo>
                  <a:cubicBezTo>
                    <a:pt x="640" y="16960"/>
                    <a:pt x="685" y="16891"/>
                    <a:pt x="708" y="16823"/>
                  </a:cubicBezTo>
                  <a:cubicBezTo>
                    <a:pt x="731" y="16777"/>
                    <a:pt x="777" y="16732"/>
                    <a:pt x="799" y="16663"/>
                  </a:cubicBezTo>
                  <a:cubicBezTo>
                    <a:pt x="799" y="16663"/>
                    <a:pt x="822" y="16640"/>
                    <a:pt x="822" y="16617"/>
                  </a:cubicBezTo>
                  <a:cubicBezTo>
                    <a:pt x="868" y="16526"/>
                    <a:pt x="936" y="16435"/>
                    <a:pt x="982" y="16343"/>
                  </a:cubicBezTo>
                  <a:lnTo>
                    <a:pt x="1028" y="16298"/>
                  </a:lnTo>
                  <a:cubicBezTo>
                    <a:pt x="1028" y="16275"/>
                    <a:pt x="1051" y="16275"/>
                    <a:pt x="1051" y="16252"/>
                  </a:cubicBezTo>
                  <a:cubicBezTo>
                    <a:pt x="1112" y="16191"/>
                    <a:pt x="1137" y="16110"/>
                    <a:pt x="1175" y="16045"/>
                  </a:cubicBezTo>
                  <a:lnTo>
                    <a:pt x="1175" y="16045"/>
                  </a:lnTo>
                  <a:cubicBezTo>
                    <a:pt x="1172" y="16046"/>
                    <a:pt x="1169" y="16047"/>
                    <a:pt x="1165" y="16047"/>
                  </a:cubicBezTo>
                  <a:cubicBezTo>
                    <a:pt x="1184" y="16028"/>
                    <a:pt x="1203" y="15993"/>
                    <a:pt x="1222" y="15955"/>
                  </a:cubicBezTo>
                  <a:lnTo>
                    <a:pt x="1222" y="15955"/>
                  </a:lnTo>
                  <a:cubicBezTo>
                    <a:pt x="1219" y="15955"/>
                    <a:pt x="1215" y="15955"/>
                    <a:pt x="1210" y="15955"/>
                  </a:cubicBezTo>
                  <a:cubicBezTo>
                    <a:pt x="1216" y="15955"/>
                    <a:pt x="1220" y="15954"/>
                    <a:pt x="1223" y="15952"/>
                  </a:cubicBezTo>
                  <a:lnTo>
                    <a:pt x="1223" y="15952"/>
                  </a:lnTo>
                  <a:cubicBezTo>
                    <a:pt x="1223" y="15953"/>
                    <a:pt x="1222" y="15954"/>
                    <a:pt x="1222" y="15955"/>
                  </a:cubicBezTo>
                  <a:lnTo>
                    <a:pt x="1222" y="15955"/>
                  </a:lnTo>
                  <a:cubicBezTo>
                    <a:pt x="1233" y="15954"/>
                    <a:pt x="1233" y="15951"/>
                    <a:pt x="1233" y="15933"/>
                  </a:cubicBezTo>
                  <a:lnTo>
                    <a:pt x="1233" y="15933"/>
                  </a:lnTo>
                  <a:cubicBezTo>
                    <a:pt x="1233" y="15933"/>
                    <a:pt x="1233" y="15946"/>
                    <a:pt x="1223" y="15952"/>
                  </a:cubicBezTo>
                  <a:lnTo>
                    <a:pt x="1223" y="15952"/>
                  </a:lnTo>
                  <a:cubicBezTo>
                    <a:pt x="1227" y="15946"/>
                    <a:pt x="1230" y="15939"/>
                    <a:pt x="1233" y="15933"/>
                  </a:cubicBezTo>
                  <a:cubicBezTo>
                    <a:pt x="1256" y="15910"/>
                    <a:pt x="1256" y="15864"/>
                    <a:pt x="1279" y="15841"/>
                  </a:cubicBezTo>
                  <a:cubicBezTo>
                    <a:pt x="1302" y="15818"/>
                    <a:pt x="1302" y="15796"/>
                    <a:pt x="1324" y="15750"/>
                  </a:cubicBezTo>
                  <a:cubicBezTo>
                    <a:pt x="1416" y="15590"/>
                    <a:pt x="1507" y="15453"/>
                    <a:pt x="1598" y="15294"/>
                  </a:cubicBezTo>
                  <a:cubicBezTo>
                    <a:pt x="1598" y="15271"/>
                    <a:pt x="1621" y="15248"/>
                    <a:pt x="1621" y="15225"/>
                  </a:cubicBezTo>
                  <a:cubicBezTo>
                    <a:pt x="1667" y="15179"/>
                    <a:pt x="1712" y="15111"/>
                    <a:pt x="1735" y="15065"/>
                  </a:cubicBezTo>
                  <a:cubicBezTo>
                    <a:pt x="1758" y="15020"/>
                    <a:pt x="1781" y="14974"/>
                    <a:pt x="1804" y="14951"/>
                  </a:cubicBezTo>
                  <a:cubicBezTo>
                    <a:pt x="1849" y="14860"/>
                    <a:pt x="1895" y="14791"/>
                    <a:pt x="1941" y="14700"/>
                  </a:cubicBezTo>
                  <a:cubicBezTo>
                    <a:pt x="2009" y="14609"/>
                    <a:pt x="2055" y="14495"/>
                    <a:pt x="2123" y="14381"/>
                  </a:cubicBezTo>
                  <a:cubicBezTo>
                    <a:pt x="2215" y="14244"/>
                    <a:pt x="2306" y="14084"/>
                    <a:pt x="2374" y="13947"/>
                  </a:cubicBezTo>
                  <a:cubicBezTo>
                    <a:pt x="2397" y="13901"/>
                    <a:pt x="2443" y="13833"/>
                    <a:pt x="2466" y="13787"/>
                  </a:cubicBezTo>
                  <a:lnTo>
                    <a:pt x="2511" y="13696"/>
                  </a:lnTo>
                  <a:cubicBezTo>
                    <a:pt x="2557" y="13627"/>
                    <a:pt x="2603" y="13559"/>
                    <a:pt x="2648" y="13467"/>
                  </a:cubicBezTo>
                  <a:cubicBezTo>
                    <a:pt x="2648" y="13467"/>
                    <a:pt x="2648" y="13445"/>
                    <a:pt x="2648" y="13445"/>
                  </a:cubicBezTo>
                  <a:cubicBezTo>
                    <a:pt x="2648" y="13422"/>
                    <a:pt x="2648" y="13422"/>
                    <a:pt x="2648" y="13422"/>
                  </a:cubicBezTo>
                  <a:cubicBezTo>
                    <a:pt x="2740" y="13285"/>
                    <a:pt x="2808" y="13148"/>
                    <a:pt x="2899" y="13011"/>
                  </a:cubicBezTo>
                  <a:cubicBezTo>
                    <a:pt x="2899" y="12988"/>
                    <a:pt x="2899" y="12988"/>
                    <a:pt x="2922" y="12965"/>
                  </a:cubicBezTo>
                  <a:cubicBezTo>
                    <a:pt x="2968" y="12897"/>
                    <a:pt x="3014" y="12806"/>
                    <a:pt x="3059" y="12714"/>
                  </a:cubicBezTo>
                  <a:cubicBezTo>
                    <a:pt x="3105" y="12669"/>
                    <a:pt x="3128" y="12623"/>
                    <a:pt x="3150" y="12577"/>
                  </a:cubicBezTo>
                  <a:cubicBezTo>
                    <a:pt x="3173" y="12554"/>
                    <a:pt x="3196" y="12509"/>
                    <a:pt x="3196" y="12463"/>
                  </a:cubicBezTo>
                  <a:cubicBezTo>
                    <a:pt x="3219" y="12463"/>
                    <a:pt x="3219" y="12440"/>
                    <a:pt x="3219" y="12440"/>
                  </a:cubicBezTo>
                  <a:cubicBezTo>
                    <a:pt x="3242" y="12418"/>
                    <a:pt x="3242" y="12395"/>
                    <a:pt x="3265" y="12372"/>
                  </a:cubicBezTo>
                  <a:cubicBezTo>
                    <a:pt x="3333" y="12258"/>
                    <a:pt x="3379" y="12166"/>
                    <a:pt x="3447" y="12075"/>
                  </a:cubicBezTo>
                  <a:cubicBezTo>
                    <a:pt x="3493" y="11984"/>
                    <a:pt x="3516" y="11915"/>
                    <a:pt x="3561" y="11847"/>
                  </a:cubicBezTo>
                  <a:cubicBezTo>
                    <a:pt x="3584" y="11847"/>
                    <a:pt x="3584" y="11824"/>
                    <a:pt x="3584" y="11824"/>
                  </a:cubicBezTo>
                  <a:cubicBezTo>
                    <a:pt x="3607" y="11778"/>
                    <a:pt x="3630" y="11756"/>
                    <a:pt x="3653" y="11733"/>
                  </a:cubicBezTo>
                  <a:cubicBezTo>
                    <a:pt x="3675" y="11687"/>
                    <a:pt x="3675" y="11664"/>
                    <a:pt x="3698" y="11641"/>
                  </a:cubicBezTo>
                  <a:cubicBezTo>
                    <a:pt x="3721" y="11619"/>
                    <a:pt x="3721" y="11596"/>
                    <a:pt x="3744" y="11573"/>
                  </a:cubicBezTo>
                  <a:cubicBezTo>
                    <a:pt x="3812" y="11459"/>
                    <a:pt x="3881" y="11345"/>
                    <a:pt x="3949" y="11231"/>
                  </a:cubicBezTo>
                  <a:cubicBezTo>
                    <a:pt x="3995" y="11116"/>
                    <a:pt x="4063" y="11002"/>
                    <a:pt x="4132" y="10865"/>
                  </a:cubicBezTo>
                  <a:cubicBezTo>
                    <a:pt x="4178" y="10820"/>
                    <a:pt x="4200" y="10751"/>
                    <a:pt x="4246" y="10706"/>
                  </a:cubicBezTo>
                  <a:cubicBezTo>
                    <a:pt x="4246" y="10683"/>
                    <a:pt x="4269" y="10660"/>
                    <a:pt x="4269" y="10614"/>
                  </a:cubicBezTo>
                  <a:cubicBezTo>
                    <a:pt x="4292" y="10592"/>
                    <a:pt x="4337" y="10546"/>
                    <a:pt x="4337" y="10500"/>
                  </a:cubicBezTo>
                  <a:cubicBezTo>
                    <a:pt x="4360" y="10477"/>
                    <a:pt x="4360" y="10455"/>
                    <a:pt x="4360" y="10455"/>
                  </a:cubicBezTo>
                  <a:cubicBezTo>
                    <a:pt x="4406" y="10363"/>
                    <a:pt x="4452" y="10295"/>
                    <a:pt x="4497" y="10203"/>
                  </a:cubicBezTo>
                  <a:cubicBezTo>
                    <a:pt x="4520" y="10203"/>
                    <a:pt x="4520" y="10181"/>
                    <a:pt x="4543" y="10181"/>
                  </a:cubicBezTo>
                  <a:cubicBezTo>
                    <a:pt x="4634" y="10021"/>
                    <a:pt x="4725" y="9861"/>
                    <a:pt x="4817" y="9724"/>
                  </a:cubicBezTo>
                  <a:cubicBezTo>
                    <a:pt x="4908" y="9564"/>
                    <a:pt x="4999" y="9405"/>
                    <a:pt x="5091" y="9222"/>
                  </a:cubicBezTo>
                  <a:cubicBezTo>
                    <a:pt x="5159" y="9085"/>
                    <a:pt x="5250" y="8925"/>
                    <a:pt x="5342" y="8788"/>
                  </a:cubicBezTo>
                  <a:cubicBezTo>
                    <a:pt x="5365" y="8697"/>
                    <a:pt x="5410" y="8629"/>
                    <a:pt x="5456" y="8537"/>
                  </a:cubicBezTo>
                  <a:cubicBezTo>
                    <a:pt x="5479" y="8514"/>
                    <a:pt x="5501" y="8469"/>
                    <a:pt x="5524" y="8446"/>
                  </a:cubicBezTo>
                  <a:cubicBezTo>
                    <a:pt x="5547" y="8400"/>
                    <a:pt x="5570" y="8355"/>
                    <a:pt x="5570" y="8332"/>
                  </a:cubicBezTo>
                  <a:cubicBezTo>
                    <a:pt x="5593" y="8286"/>
                    <a:pt x="5616" y="8263"/>
                    <a:pt x="5638" y="8218"/>
                  </a:cubicBezTo>
                  <a:cubicBezTo>
                    <a:pt x="5661" y="8195"/>
                    <a:pt x="5661" y="8149"/>
                    <a:pt x="5661" y="8126"/>
                  </a:cubicBezTo>
                  <a:cubicBezTo>
                    <a:pt x="5707" y="8035"/>
                    <a:pt x="5753" y="7967"/>
                    <a:pt x="5798" y="7875"/>
                  </a:cubicBezTo>
                  <a:cubicBezTo>
                    <a:pt x="5890" y="7761"/>
                    <a:pt x="5935" y="7624"/>
                    <a:pt x="6004" y="7510"/>
                  </a:cubicBezTo>
                  <a:cubicBezTo>
                    <a:pt x="6049" y="7464"/>
                    <a:pt x="6072" y="7419"/>
                    <a:pt x="6095" y="7373"/>
                  </a:cubicBezTo>
                  <a:cubicBezTo>
                    <a:pt x="6209" y="7213"/>
                    <a:pt x="6300" y="7054"/>
                    <a:pt x="6392" y="6871"/>
                  </a:cubicBezTo>
                  <a:cubicBezTo>
                    <a:pt x="6460" y="6734"/>
                    <a:pt x="6551" y="6597"/>
                    <a:pt x="6643" y="6483"/>
                  </a:cubicBezTo>
                  <a:cubicBezTo>
                    <a:pt x="6711" y="6369"/>
                    <a:pt x="6780" y="6255"/>
                    <a:pt x="6848" y="6141"/>
                  </a:cubicBezTo>
                  <a:cubicBezTo>
                    <a:pt x="6848" y="6118"/>
                    <a:pt x="6871" y="6095"/>
                    <a:pt x="6871" y="6072"/>
                  </a:cubicBezTo>
                  <a:cubicBezTo>
                    <a:pt x="6917" y="5981"/>
                    <a:pt x="6985" y="5890"/>
                    <a:pt x="7031" y="5798"/>
                  </a:cubicBezTo>
                  <a:cubicBezTo>
                    <a:pt x="7122" y="5661"/>
                    <a:pt x="7236" y="5524"/>
                    <a:pt x="7305" y="5365"/>
                  </a:cubicBezTo>
                  <a:cubicBezTo>
                    <a:pt x="7305" y="5342"/>
                    <a:pt x="7305" y="5319"/>
                    <a:pt x="7305" y="5296"/>
                  </a:cubicBezTo>
                  <a:cubicBezTo>
                    <a:pt x="7305" y="5296"/>
                    <a:pt x="7305" y="5273"/>
                    <a:pt x="7305" y="5273"/>
                  </a:cubicBezTo>
                  <a:cubicBezTo>
                    <a:pt x="7350" y="5205"/>
                    <a:pt x="7396" y="5136"/>
                    <a:pt x="7419" y="5068"/>
                  </a:cubicBezTo>
                  <a:cubicBezTo>
                    <a:pt x="7464" y="4977"/>
                    <a:pt x="7510" y="4908"/>
                    <a:pt x="7556" y="4817"/>
                  </a:cubicBezTo>
                  <a:lnTo>
                    <a:pt x="7579" y="4817"/>
                  </a:lnTo>
                  <a:cubicBezTo>
                    <a:pt x="7579" y="4771"/>
                    <a:pt x="7601" y="4748"/>
                    <a:pt x="7624" y="4725"/>
                  </a:cubicBezTo>
                  <a:cubicBezTo>
                    <a:pt x="7647" y="4725"/>
                    <a:pt x="7670" y="4703"/>
                    <a:pt x="7693" y="4680"/>
                  </a:cubicBezTo>
                  <a:cubicBezTo>
                    <a:pt x="7761" y="4588"/>
                    <a:pt x="7807" y="4497"/>
                    <a:pt x="7852" y="4406"/>
                  </a:cubicBezTo>
                  <a:cubicBezTo>
                    <a:pt x="7898" y="4337"/>
                    <a:pt x="7921" y="4269"/>
                    <a:pt x="7967" y="4200"/>
                  </a:cubicBezTo>
                  <a:cubicBezTo>
                    <a:pt x="7989" y="4155"/>
                    <a:pt x="8012" y="4086"/>
                    <a:pt x="8058" y="4041"/>
                  </a:cubicBezTo>
                  <a:lnTo>
                    <a:pt x="8058" y="4018"/>
                  </a:lnTo>
                  <a:cubicBezTo>
                    <a:pt x="8104" y="3949"/>
                    <a:pt x="8149" y="3858"/>
                    <a:pt x="8195" y="3790"/>
                  </a:cubicBezTo>
                  <a:cubicBezTo>
                    <a:pt x="8241" y="3721"/>
                    <a:pt x="8263" y="3653"/>
                    <a:pt x="8309" y="3584"/>
                  </a:cubicBezTo>
                  <a:cubicBezTo>
                    <a:pt x="8309" y="3561"/>
                    <a:pt x="8309" y="3561"/>
                    <a:pt x="8309" y="3561"/>
                  </a:cubicBezTo>
                  <a:cubicBezTo>
                    <a:pt x="8355" y="3516"/>
                    <a:pt x="8400" y="3447"/>
                    <a:pt x="8423" y="3379"/>
                  </a:cubicBezTo>
                  <a:cubicBezTo>
                    <a:pt x="8469" y="3333"/>
                    <a:pt x="8492" y="3265"/>
                    <a:pt x="8537" y="3219"/>
                  </a:cubicBezTo>
                  <a:cubicBezTo>
                    <a:pt x="8606" y="3105"/>
                    <a:pt x="8674" y="2991"/>
                    <a:pt x="8743" y="2877"/>
                  </a:cubicBezTo>
                  <a:cubicBezTo>
                    <a:pt x="8811" y="2762"/>
                    <a:pt x="8880" y="2648"/>
                    <a:pt x="8948" y="2534"/>
                  </a:cubicBezTo>
                  <a:cubicBezTo>
                    <a:pt x="8971" y="2489"/>
                    <a:pt x="8994" y="2420"/>
                    <a:pt x="9039" y="2352"/>
                  </a:cubicBezTo>
                  <a:cubicBezTo>
                    <a:pt x="9039" y="2329"/>
                    <a:pt x="9062" y="2306"/>
                    <a:pt x="9062" y="2283"/>
                  </a:cubicBezTo>
                  <a:cubicBezTo>
                    <a:pt x="9085" y="2260"/>
                    <a:pt x="9085" y="2237"/>
                    <a:pt x="9108" y="2215"/>
                  </a:cubicBezTo>
                  <a:cubicBezTo>
                    <a:pt x="9108" y="2192"/>
                    <a:pt x="9108" y="2192"/>
                    <a:pt x="9108" y="2169"/>
                  </a:cubicBezTo>
                  <a:cubicBezTo>
                    <a:pt x="9108" y="2146"/>
                    <a:pt x="9108" y="2123"/>
                    <a:pt x="9108" y="2123"/>
                  </a:cubicBezTo>
                  <a:cubicBezTo>
                    <a:pt x="9108" y="2101"/>
                    <a:pt x="9131" y="2055"/>
                    <a:pt x="9154" y="2032"/>
                  </a:cubicBezTo>
                  <a:cubicBezTo>
                    <a:pt x="9176" y="2032"/>
                    <a:pt x="9199" y="2009"/>
                    <a:pt x="9199" y="1986"/>
                  </a:cubicBezTo>
                  <a:cubicBezTo>
                    <a:pt x="9245" y="1964"/>
                    <a:pt x="9268" y="1918"/>
                    <a:pt x="9290" y="1895"/>
                  </a:cubicBezTo>
                  <a:cubicBezTo>
                    <a:pt x="9290" y="1849"/>
                    <a:pt x="9313" y="1804"/>
                    <a:pt x="9336" y="1781"/>
                  </a:cubicBezTo>
                  <a:cubicBezTo>
                    <a:pt x="9359" y="1735"/>
                    <a:pt x="9382" y="1690"/>
                    <a:pt x="9405" y="1667"/>
                  </a:cubicBezTo>
                  <a:cubicBezTo>
                    <a:pt x="9427" y="1621"/>
                    <a:pt x="9450" y="1553"/>
                    <a:pt x="9496" y="1507"/>
                  </a:cubicBezTo>
                  <a:cubicBezTo>
                    <a:pt x="9519" y="1439"/>
                    <a:pt x="9564" y="1393"/>
                    <a:pt x="9610" y="1324"/>
                  </a:cubicBezTo>
                  <a:cubicBezTo>
                    <a:pt x="9656" y="1256"/>
                    <a:pt x="9724" y="1188"/>
                    <a:pt x="9747" y="1119"/>
                  </a:cubicBezTo>
                  <a:cubicBezTo>
                    <a:pt x="9793" y="1073"/>
                    <a:pt x="9815" y="1028"/>
                    <a:pt x="9861" y="982"/>
                  </a:cubicBezTo>
                  <a:cubicBezTo>
                    <a:pt x="9861" y="982"/>
                    <a:pt x="9884" y="959"/>
                    <a:pt x="9884" y="936"/>
                  </a:cubicBezTo>
                  <a:cubicBezTo>
                    <a:pt x="9884" y="914"/>
                    <a:pt x="9884" y="891"/>
                    <a:pt x="9884" y="868"/>
                  </a:cubicBezTo>
                  <a:cubicBezTo>
                    <a:pt x="9884" y="868"/>
                    <a:pt x="9884" y="845"/>
                    <a:pt x="9861" y="822"/>
                  </a:cubicBezTo>
                  <a:cubicBezTo>
                    <a:pt x="9861" y="799"/>
                    <a:pt x="9861" y="777"/>
                    <a:pt x="9838" y="754"/>
                  </a:cubicBezTo>
                  <a:cubicBezTo>
                    <a:pt x="9838" y="731"/>
                    <a:pt x="9815" y="708"/>
                    <a:pt x="9793" y="685"/>
                  </a:cubicBezTo>
                  <a:cubicBezTo>
                    <a:pt x="9770" y="663"/>
                    <a:pt x="9770" y="663"/>
                    <a:pt x="9747" y="663"/>
                  </a:cubicBezTo>
                  <a:cubicBezTo>
                    <a:pt x="9724" y="594"/>
                    <a:pt x="9679" y="571"/>
                    <a:pt x="9610" y="548"/>
                  </a:cubicBezTo>
                  <a:cubicBezTo>
                    <a:pt x="9587" y="503"/>
                    <a:pt x="9564" y="457"/>
                    <a:pt x="9542" y="434"/>
                  </a:cubicBezTo>
                  <a:cubicBezTo>
                    <a:pt x="9450" y="343"/>
                    <a:pt x="9359" y="297"/>
                    <a:pt x="9245" y="229"/>
                  </a:cubicBezTo>
                  <a:cubicBezTo>
                    <a:pt x="9199" y="206"/>
                    <a:pt x="9154" y="183"/>
                    <a:pt x="9108" y="160"/>
                  </a:cubicBezTo>
                  <a:cubicBezTo>
                    <a:pt x="9062" y="138"/>
                    <a:pt x="8994" y="92"/>
                    <a:pt x="8925" y="92"/>
                  </a:cubicBezTo>
                  <a:cubicBezTo>
                    <a:pt x="8925" y="46"/>
                    <a:pt x="8902" y="23"/>
                    <a:pt x="8880" y="23"/>
                  </a:cubicBezTo>
                  <a:cubicBezTo>
                    <a:pt x="8880" y="1"/>
                    <a:pt x="8857" y="1"/>
                    <a:pt x="88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16"/>
            <p:cNvSpPr/>
            <p:nvPr/>
          </p:nvSpPr>
          <p:spPr>
            <a:xfrm>
              <a:off x="-652814" y="3009522"/>
              <a:ext cx="736940" cy="326957"/>
            </a:xfrm>
            <a:custGeom>
              <a:avLst/>
              <a:gdLst/>
              <a:ahLst/>
              <a:cxnLst/>
              <a:rect l="l" t="t" r="r" b="b"/>
              <a:pathLst>
                <a:path w="13172" h="5844" extrusionOk="0">
                  <a:moveTo>
                    <a:pt x="92" y="0"/>
                  </a:moveTo>
                  <a:cubicBezTo>
                    <a:pt x="46" y="0"/>
                    <a:pt x="1" y="46"/>
                    <a:pt x="1" y="115"/>
                  </a:cubicBezTo>
                  <a:cubicBezTo>
                    <a:pt x="1" y="137"/>
                    <a:pt x="1" y="160"/>
                    <a:pt x="24" y="183"/>
                  </a:cubicBezTo>
                  <a:cubicBezTo>
                    <a:pt x="46" y="206"/>
                    <a:pt x="46" y="206"/>
                    <a:pt x="46" y="229"/>
                  </a:cubicBezTo>
                  <a:cubicBezTo>
                    <a:pt x="69" y="251"/>
                    <a:pt x="92" y="251"/>
                    <a:pt x="115" y="274"/>
                  </a:cubicBezTo>
                  <a:cubicBezTo>
                    <a:pt x="138" y="297"/>
                    <a:pt x="161" y="320"/>
                    <a:pt x="206" y="320"/>
                  </a:cubicBezTo>
                  <a:cubicBezTo>
                    <a:pt x="252" y="366"/>
                    <a:pt x="320" y="411"/>
                    <a:pt x="389" y="434"/>
                  </a:cubicBezTo>
                  <a:cubicBezTo>
                    <a:pt x="389" y="457"/>
                    <a:pt x="412" y="480"/>
                    <a:pt x="435" y="480"/>
                  </a:cubicBezTo>
                  <a:cubicBezTo>
                    <a:pt x="457" y="503"/>
                    <a:pt x="480" y="525"/>
                    <a:pt x="503" y="548"/>
                  </a:cubicBezTo>
                  <a:cubicBezTo>
                    <a:pt x="549" y="571"/>
                    <a:pt x="594" y="617"/>
                    <a:pt x="640" y="639"/>
                  </a:cubicBezTo>
                  <a:lnTo>
                    <a:pt x="708" y="639"/>
                  </a:lnTo>
                  <a:cubicBezTo>
                    <a:pt x="823" y="731"/>
                    <a:pt x="959" y="822"/>
                    <a:pt x="1096" y="913"/>
                  </a:cubicBezTo>
                  <a:cubicBezTo>
                    <a:pt x="1256" y="1005"/>
                    <a:pt x="1393" y="1119"/>
                    <a:pt x="1553" y="1210"/>
                  </a:cubicBezTo>
                  <a:cubicBezTo>
                    <a:pt x="1690" y="1301"/>
                    <a:pt x="1827" y="1393"/>
                    <a:pt x="1964" y="1484"/>
                  </a:cubicBezTo>
                  <a:cubicBezTo>
                    <a:pt x="1987" y="1507"/>
                    <a:pt x="2009" y="1507"/>
                    <a:pt x="2009" y="1530"/>
                  </a:cubicBezTo>
                  <a:cubicBezTo>
                    <a:pt x="2023" y="1536"/>
                    <a:pt x="2036" y="1539"/>
                    <a:pt x="2050" y="1539"/>
                  </a:cubicBezTo>
                  <a:cubicBezTo>
                    <a:pt x="2082" y="1539"/>
                    <a:pt x="2114" y="1523"/>
                    <a:pt x="2146" y="1507"/>
                  </a:cubicBezTo>
                  <a:cubicBezTo>
                    <a:pt x="2215" y="1552"/>
                    <a:pt x="2283" y="1598"/>
                    <a:pt x="2352" y="1644"/>
                  </a:cubicBezTo>
                  <a:cubicBezTo>
                    <a:pt x="2352" y="1644"/>
                    <a:pt x="2329" y="1621"/>
                    <a:pt x="2329" y="1621"/>
                  </a:cubicBezTo>
                  <a:lnTo>
                    <a:pt x="2329" y="1621"/>
                  </a:lnTo>
                  <a:cubicBezTo>
                    <a:pt x="2466" y="1712"/>
                    <a:pt x="2580" y="1781"/>
                    <a:pt x="2717" y="1872"/>
                  </a:cubicBezTo>
                  <a:cubicBezTo>
                    <a:pt x="2763" y="1895"/>
                    <a:pt x="2808" y="1918"/>
                    <a:pt x="2877" y="1963"/>
                  </a:cubicBezTo>
                  <a:cubicBezTo>
                    <a:pt x="2900" y="1963"/>
                    <a:pt x="2945" y="1986"/>
                    <a:pt x="2968" y="2009"/>
                  </a:cubicBezTo>
                  <a:cubicBezTo>
                    <a:pt x="2991" y="2009"/>
                    <a:pt x="2991" y="2032"/>
                    <a:pt x="3014" y="2032"/>
                  </a:cubicBezTo>
                  <a:cubicBezTo>
                    <a:pt x="3037" y="2032"/>
                    <a:pt x="3059" y="2055"/>
                    <a:pt x="3082" y="2055"/>
                  </a:cubicBezTo>
                  <a:lnTo>
                    <a:pt x="3128" y="2055"/>
                  </a:lnTo>
                  <a:cubicBezTo>
                    <a:pt x="3151" y="2077"/>
                    <a:pt x="3174" y="2077"/>
                    <a:pt x="3219" y="2100"/>
                  </a:cubicBezTo>
                  <a:cubicBezTo>
                    <a:pt x="3379" y="2192"/>
                    <a:pt x="3539" y="2283"/>
                    <a:pt x="3699" y="2374"/>
                  </a:cubicBezTo>
                  <a:cubicBezTo>
                    <a:pt x="3858" y="2443"/>
                    <a:pt x="4018" y="2534"/>
                    <a:pt x="4178" y="2625"/>
                  </a:cubicBezTo>
                  <a:cubicBezTo>
                    <a:pt x="4224" y="2648"/>
                    <a:pt x="4292" y="2694"/>
                    <a:pt x="4360" y="2694"/>
                  </a:cubicBezTo>
                  <a:cubicBezTo>
                    <a:pt x="4360" y="2694"/>
                    <a:pt x="4383" y="2694"/>
                    <a:pt x="4406" y="2717"/>
                  </a:cubicBezTo>
                  <a:cubicBezTo>
                    <a:pt x="4726" y="2876"/>
                    <a:pt x="5045" y="3036"/>
                    <a:pt x="5365" y="3173"/>
                  </a:cubicBezTo>
                  <a:cubicBezTo>
                    <a:pt x="5388" y="3196"/>
                    <a:pt x="5410" y="3196"/>
                    <a:pt x="5433" y="3219"/>
                  </a:cubicBezTo>
                  <a:lnTo>
                    <a:pt x="5479" y="3219"/>
                  </a:lnTo>
                  <a:cubicBezTo>
                    <a:pt x="5502" y="3242"/>
                    <a:pt x="5525" y="3242"/>
                    <a:pt x="5547" y="3242"/>
                  </a:cubicBezTo>
                  <a:cubicBezTo>
                    <a:pt x="5593" y="3264"/>
                    <a:pt x="5616" y="3287"/>
                    <a:pt x="5661" y="3287"/>
                  </a:cubicBezTo>
                  <a:cubicBezTo>
                    <a:pt x="5707" y="3356"/>
                    <a:pt x="5776" y="3379"/>
                    <a:pt x="5844" y="3424"/>
                  </a:cubicBezTo>
                  <a:cubicBezTo>
                    <a:pt x="5890" y="3447"/>
                    <a:pt x="5935" y="3470"/>
                    <a:pt x="5981" y="3470"/>
                  </a:cubicBezTo>
                  <a:cubicBezTo>
                    <a:pt x="6072" y="3515"/>
                    <a:pt x="6164" y="3561"/>
                    <a:pt x="6232" y="3607"/>
                  </a:cubicBezTo>
                  <a:cubicBezTo>
                    <a:pt x="6301" y="3630"/>
                    <a:pt x="6346" y="3652"/>
                    <a:pt x="6392" y="3675"/>
                  </a:cubicBezTo>
                  <a:cubicBezTo>
                    <a:pt x="6415" y="3698"/>
                    <a:pt x="6438" y="3721"/>
                    <a:pt x="6460" y="3744"/>
                  </a:cubicBezTo>
                  <a:cubicBezTo>
                    <a:pt x="6460" y="3767"/>
                    <a:pt x="6483" y="3767"/>
                    <a:pt x="6506" y="3789"/>
                  </a:cubicBezTo>
                  <a:cubicBezTo>
                    <a:pt x="6552" y="3812"/>
                    <a:pt x="6597" y="3835"/>
                    <a:pt x="6643" y="3858"/>
                  </a:cubicBezTo>
                  <a:cubicBezTo>
                    <a:pt x="6689" y="3881"/>
                    <a:pt x="6734" y="3903"/>
                    <a:pt x="6780" y="3926"/>
                  </a:cubicBezTo>
                  <a:cubicBezTo>
                    <a:pt x="6871" y="3972"/>
                    <a:pt x="6963" y="4018"/>
                    <a:pt x="7054" y="4040"/>
                  </a:cubicBezTo>
                  <a:cubicBezTo>
                    <a:pt x="7122" y="4086"/>
                    <a:pt x="7191" y="4109"/>
                    <a:pt x="7282" y="4132"/>
                  </a:cubicBezTo>
                  <a:cubicBezTo>
                    <a:pt x="7351" y="4177"/>
                    <a:pt x="7442" y="4200"/>
                    <a:pt x="7533" y="4223"/>
                  </a:cubicBezTo>
                  <a:cubicBezTo>
                    <a:pt x="7693" y="4292"/>
                    <a:pt x="7876" y="4360"/>
                    <a:pt x="8035" y="4428"/>
                  </a:cubicBezTo>
                  <a:lnTo>
                    <a:pt x="8286" y="4543"/>
                  </a:lnTo>
                  <a:cubicBezTo>
                    <a:pt x="8332" y="4543"/>
                    <a:pt x="8378" y="4565"/>
                    <a:pt x="8401" y="4588"/>
                  </a:cubicBezTo>
                  <a:cubicBezTo>
                    <a:pt x="8446" y="4611"/>
                    <a:pt x="8492" y="4611"/>
                    <a:pt x="8537" y="4634"/>
                  </a:cubicBezTo>
                  <a:cubicBezTo>
                    <a:pt x="8720" y="4702"/>
                    <a:pt x="8880" y="4771"/>
                    <a:pt x="9040" y="4839"/>
                  </a:cubicBezTo>
                  <a:cubicBezTo>
                    <a:pt x="9131" y="4885"/>
                    <a:pt x="9199" y="4908"/>
                    <a:pt x="9291" y="4931"/>
                  </a:cubicBezTo>
                  <a:cubicBezTo>
                    <a:pt x="9336" y="4953"/>
                    <a:pt x="9382" y="4976"/>
                    <a:pt x="9428" y="4999"/>
                  </a:cubicBezTo>
                  <a:cubicBezTo>
                    <a:pt x="9450" y="4999"/>
                    <a:pt x="9473" y="5022"/>
                    <a:pt x="9496" y="5022"/>
                  </a:cubicBezTo>
                  <a:cubicBezTo>
                    <a:pt x="9519" y="5045"/>
                    <a:pt x="9542" y="5045"/>
                    <a:pt x="9565" y="5045"/>
                  </a:cubicBezTo>
                  <a:cubicBezTo>
                    <a:pt x="9587" y="5068"/>
                    <a:pt x="9610" y="5068"/>
                    <a:pt x="9633" y="5090"/>
                  </a:cubicBezTo>
                  <a:cubicBezTo>
                    <a:pt x="9656" y="5090"/>
                    <a:pt x="9679" y="5113"/>
                    <a:pt x="9724" y="5113"/>
                  </a:cubicBezTo>
                  <a:cubicBezTo>
                    <a:pt x="9770" y="5136"/>
                    <a:pt x="9839" y="5159"/>
                    <a:pt x="9884" y="5159"/>
                  </a:cubicBezTo>
                  <a:cubicBezTo>
                    <a:pt x="9998" y="5205"/>
                    <a:pt x="10090" y="5227"/>
                    <a:pt x="10204" y="5250"/>
                  </a:cubicBezTo>
                  <a:cubicBezTo>
                    <a:pt x="10227" y="5250"/>
                    <a:pt x="10249" y="5273"/>
                    <a:pt x="10272" y="5273"/>
                  </a:cubicBezTo>
                  <a:cubicBezTo>
                    <a:pt x="10341" y="5296"/>
                    <a:pt x="10386" y="5319"/>
                    <a:pt x="10455" y="5319"/>
                  </a:cubicBezTo>
                  <a:cubicBezTo>
                    <a:pt x="10500" y="5341"/>
                    <a:pt x="10523" y="5341"/>
                    <a:pt x="10569" y="5364"/>
                  </a:cubicBezTo>
                  <a:cubicBezTo>
                    <a:pt x="10592" y="5364"/>
                    <a:pt x="10615" y="5364"/>
                    <a:pt x="10637" y="5387"/>
                  </a:cubicBezTo>
                  <a:cubicBezTo>
                    <a:pt x="10683" y="5387"/>
                    <a:pt x="10706" y="5410"/>
                    <a:pt x="10752" y="5410"/>
                  </a:cubicBezTo>
                  <a:cubicBezTo>
                    <a:pt x="10774" y="5410"/>
                    <a:pt x="10797" y="5433"/>
                    <a:pt x="10843" y="5433"/>
                  </a:cubicBezTo>
                  <a:cubicBezTo>
                    <a:pt x="10888" y="5433"/>
                    <a:pt x="10911" y="5456"/>
                    <a:pt x="10957" y="5456"/>
                  </a:cubicBezTo>
                  <a:lnTo>
                    <a:pt x="10980" y="5456"/>
                  </a:lnTo>
                  <a:cubicBezTo>
                    <a:pt x="11048" y="5478"/>
                    <a:pt x="11140" y="5501"/>
                    <a:pt x="11231" y="5524"/>
                  </a:cubicBezTo>
                  <a:cubicBezTo>
                    <a:pt x="11413" y="5570"/>
                    <a:pt x="11573" y="5615"/>
                    <a:pt x="11756" y="5661"/>
                  </a:cubicBezTo>
                  <a:cubicBezTo>
                    <a:pt x="11779" y="5684"/>
                    <a:pt x="11802" y="5684"/>
                    <a:pt x="11824" y="5684"/>
                  </a:cubicBezTo>
                  <a:lnTo>
                    <a:pt x="11961" y="5684"/>
                  </a:lnTo>
                  <a:cubicBezTo>
                    <a:pt x="12007" y="5707"/>
                    <a:pt x="12053" y="5707"/>
                    <a:pt x="12098" y="5730"/>
                  </a:cubicBezTo>
                  <a:cubicBezTo>
                    <a:pt x="12190" y="5730"/>
                    <a:pt x="12304" y="5752"/>
                    <a:pt x="12395" y="5775"/>
                  </a:cubicBezTo>
                  <a:cubicBezTo>
                    <a:pt x="12486" y="5775"/>
                    <a:pt x="12600" y="5798"/>
                    <a:pt x="12692" y="5798"/>
                  </a:cubicBezTo>
                  <a:cubicBezTo>
                    <a:pt x="12737" y="5821"/>
                    <a:pt x="12783" y="5821"/>
                    <a:pt x="12829" y="5821"/>
                  </a:cubicBezTo>
                  <a:cubicBezTo>
                    <a:pt x="12851" y="5821"/>
                    <a:pt x="12874" y="5821"/>
                    <a:pt x="12897" y="5844"/>
                  </a:cubicBezTo>
                  <a:lnTo>
                    <a:pt x="12920" y="5844"/>
                  </a:lnTo>
                  <a:cubicBezTo>
                    <a:pt x="12966" y="5844"/>
                    <a:pt x="13011" y="5844"/>
                    <a:pt x="13034" y="5821"/>
                  </a:cubicBezTo>
                  <a:cubicBezTo>
                    <a:pt x="13057" y="5798"/>
                    <a:pt x="13057" y="5798"/>
                    <a:pt x="13057" y="5775"/>
                  </a:cubicBezTo>
                  <a:cubicBezTo>
                    <a:pt x="13103" y="5775"/>
                    <a:pt x="13125" y="5752"/>
                    <a:pt x="13125" y="5730"/>
                  </a:cubicBezTo>
                  <a:cubicBezTo>
                    <a:pt x="13148" y="5707"/>
                    <a:pt x="13171" y="5684"/>
                    <a:pt x="13171" y="5661"/>
                  </a:cubicBezTo>
                  <a:cubicBezTo>
                    <a:pt x="13171" y="5638"/>
                    <a:pt x="13171" y="5615"/>
                    <a:pt x="13171" y="5570"/>
                  </a:cubicBezTo>
                  <a:cubicBezTo>
                    <a:pt x="13148" y="5501"/>
                    <a:pt x="13034" y="5478"/>
                    <a:pt x="12966" y="5456"/>
                  </a:cubicBezTo>
                  <a:cubicBezTo>
                    <a:pt x="12943" y="5456"/>
                    <a:pt x="12943" y="5478"/>
                    <a:pt x="12920" y="5478"/>
                  </a:cubicBezTo>
                  <a:lnTo>
                    <a:pt x="12829" y="5478"/>
                  </a:lnTo>
                  <a:cubicBezTo>
                    <a:pt x="12532" y="5478"/>
                    <a:pt x="12235" y="5433"/>
                    <a:pt x="11961" y="5387"/>
                  </a:cubicBezTo>
                  <a:cubicBezTo>
                    <a:pt x="11938" y="5387"/>
                    <a:pt x="11916" y="5387"/>
                    <a:pt x="11916" y="5364"/>
                  </a:cubicBezTo>
                  <a:lnTo>
                    <a:pt x="11847" y="5364"/>
                  </a:lnTo>
                  <a:cubicBezTo>
                    <a:pt x="11802" y="5341"/>
                    <a:pt x="11756" y="5341"/>
                    <a:pt x="11710" y="5341"/>
                  </a:cubicBezTo>
                  <a:lnTo>
                    <a:pt x="11687" y="5319"/>
                  </a:lnTo>
                  <a:lnTo>
                    <a:pt x="11596" y="5319"/>
                  </a:lnTo>
                  <a:cubicBezTo>
                    <a:pt x="11528" y="5296"/>
                    <a:pt x="11459" y="5273"/>
                    <a:pt x="11391" y="5273"/>
                  </a:cubicBezTo>
                  <a:lnTo>
                    <a:pt x="11368" y="5250"/>
                  </a:lnTo>
                  <a:lnTo>
                    <a:pt x="11299" y="5250"/>
                  </a:lnTo>
                  <a:lnTo>
                    <a:pt x="11277" y="5227"/>
                  </a:lnTo>
                  <a:cubicBezTo>
                    <a:pt x="11140" y="5205"/>
                    <a:pt x="11025" y="5182"/>
                    <a:pt x="10911" y="5136"/>
                  </a:cubicBezTo>
                  <a:cubicBezTo>
                    <a:pt x="10843" y="5113"/>
                    <a:pt x="10797" y="5090"/>
                    <a:pt x="10729" y="5090"/>
                  </a:cubicBezTo>
                  <a:lnTo>
                    <a:pt x="10683" y="5068"/>
                  </a:lnTo>
                  <a:lnTo>
                    <a:pt x="10660" y="5045"/>
                  </a:lnTo>
                  <a:lnTo>
                    <a:pt x="10592" y="5022"/>
                  </a:lnTo>
                  <a:cubicBezTo>
                    <a:pt x="10455" y="4999"/>
                    <a:pt x="10341" y="4931"/>
                    <a:pt x="10204" y="4885"/>
                  </a:cubicBezTo>
                  <a:lnTo>
                    <a:pt x="10135" y="4862"/>
                  </a:lnTo>
                  <a:lnTo>
                    <a:pt x="10112" y="4862"/>
                  </a:lnTo>
                  <a:cubicBezTo>
                    <a:pt x="10090" y="4839"/>
                    <a:pt x="10067" y="4839"/>
                    <a:pt x="10044" y="4839"/>
                  </a:cubicBezTo>
                  <a:cubicBezTo>
                    <a:pt x="9861" y="4771"/>
                    <a:pt x="9679" y="4725"/>
                    <a:pt x="9519" y="4680"/>
                  </a:cubicBezTo>
                  <a:cubicBezTo>
                    <a:pt x="9405" y="4634"/>
                    <a:pt x="9291" y="4611"/>
                    <a:pt x="9199" y="4565"/>
                  </a:cubicBezTo>
                  <a:cubicBezTo>
                    <a:pt x="9177" y="4565"/>
                    <a:pt x="9177" y="4565"/>
                    <a:pt x="9154" y="4543"/>
                  </a:cubicBezTo>
                  <a:cubicBezTo>
                    <a:pt x="9040" y="4497"/>
                    <a:pt x="8903" y="4428"/>
                    <a:pt x="8766" y="4383"/>
                  </a:cubicBezTo>
                  <a:cubicBezTo>
                    <a:pt x="8652" y="4337"/>
                    <a:pt x="8537" y="4269"/>
                    <a:pt x="8401" y="4246"/>
                  </a:cubicBezTo>
                  <a:cubicBezTo>
                    <a:pt x="8401" y="4246"/>
                    <a:pt x="8401" y="4223"/>
                    <a:pt x="8378" y="4223"/>
                  </a:cubicBezTo>
                  <a:cubicBezTo>
                    <a:pt x="8332" y="4200"/>
                    <a:pt x="8264" y="4177"/>
                    <a:pt x="8218" y="4155"/>
                  </a:cubicBezTo>
                  <a:cubicBezTo>
                    <a:pt x="8172" y="4132"/>
                    <a:pt x="8127" y="4109"/>
                    <a:pt x="8081" y="4086"/>
                  </a:cubicBezTo>
                  <a:cubicBezTo>
                    <a:pt x="8058" y="4086"/>
                    <a:pt x="8013" y="4063"/>
                    <a:pt x="7990" y="4063"/>
                  </a:cubicBezTo>
                  <a:cubicBezTo>
                    <a:pt x="7921" y="4018"/>
                    <a:pt x="7853" y="3995"/>
                    <a:pt x="7784" y="3972"/>
                  </a:cubicBezTo>
                  <a:cubicBezTo>
                    <a:pt x="7647" y="3903"/>
                    <a:pt x="7510" y="3858"/>
                    <a:pt x="7373" y="3789"/>
                  </a:cubicBezTo>
                  <a:cubicBezTo>
                    <a:pt x="7282" y="3767"/>
                    <a:pt x="7168" y="3721"/>
                    <a:pt x="7077" y="3675"/>
                  </a:cubicBezTo>
                  <a:cubicBezTo>
                    <a:pt x="7077" y="3652"/>
                    <a:pt x="7077" y="3652"/>
                    <a:pt x="7077" y="3652"/>
                  </a:cubicBezTo>
                  <a:cubicBezTo>
                    <a:pt x="6940" y="3584"/>
                    <a:pt x="6803" y="3515"/>
                    <a:pt x="6666" y="3470"/>
                  </a:cubicBezTo>
                  <a:cubicBezTo>
                    <a:pt x="6529" y="3401"/>
                    <a:pt x="6415" y="3356"/>
                    <a:pt x="6278" y="3310"/>
                  </a:cubicBezTo>
                  <a:lnTo>
                    <a:pt x="6209" y="3264"/>
                  </a:lnTo>
                  <a:cubicBezTo>
                    <a:pt x="6050" y="3196"/>
                    <a:pt x="5890" y="3127"/>
                    <a:pt x="5753" y="3059"/>
                  </a:cubicBezTo>
                  <a:cubicBezTo>
                    <a:pt x="5707" y="3036"/>
                    <a:pt x="5639" y="3013"/>
                    <a:pt x="5593" y="2990"/>
                  </a:cubicBezTo>
                  <a:lnTo>
                    <a:pt x="5570" y="2990"/>
                  </a:lnTo>
                  <a:lnTo>
                    <a:pt x="5547" y="2968"/>
                  </a:lnTo>
                  <a:lnTo>
                    <a:pt x="5525" y="2968"/>
                  </a:lnTo>
                  <a:cubicBezTo>
                    <a:pt x="5479" y="2945"/>
                    <a:pt x="5433" y="2922"/>
                    <a:pt x="5410" y="2899"/>
                  </a:cubicBezTo>
                  <a:lnTo>
                    <a:pt x="5319" y="2876"/>
                  </a:lnTo>
                  <a:cubicBezTo>
                    <a:pt x="5273" y="2854"/>
                    <a:pt x="5251" y="2831"/>
                    <a:pt x="5205" y="2831"/>
                  </a:cubicBezTo>
                  <a:lnTo>
                    <a:pt x="5159" y="2808"/>
                  </a:lnTo>
                  <a:lnTo>
                    <a:pt x="5091" y="2762"/>
                  </a:lnTo>
                  <a:cubicBezTo>
                    <a:pt x="5022" y="2739"/>
                    <a:pt x="4954" y="2694"/>
                    <a:pt x="4885" y="2671"/>
                  </a:cubicBezTo>
                  <a:cubicBezTo>
                    <a:pt x="4840" y="2648"/>
                    <a:pt x="4794" y="2625"/>
                    <a:pt x="4726" y="2602"/>
                  </a:cubicBezTo>
                  <a:lnTo>
                    <a:pt x="4703" y="2580"/>
                  </a:lnTo>
                  <a:lnTo>
                    <a:pt x="4657" y="2557"/>
                  </a:lnTo>
                  <a:lnTo>
                    <a:pt x="4589" y="2534"/>
                  </a:lnTo>
                  <a:cubicBezTo>
                    <a:pt x="4543" y="2511"/>
                    <a:pt x="4497" y="2488"/>
                    <a:pt x="4452" y="2466"/>
                  </a:cubicBezTo>
                  <a:cubicBezTo>
                    <a:pt x="4383" y="2420"/>
                    <a:pt x="4315" y="2397"/>
                    <a:pt x="4224" y="2351"/>
                  </a:cubicBezTo>
                  <a:lnTo>
                    <a:pt x="4201" y="2329"/>
                  </a:lnTo>
                  <a:cubicBezTo>
                    <a:pt x="4132" y="2306"/>
                    <a:pt x="4087" y="2283"/>
                    <a:pt x="4018" y="2237"/>
                  </a:cubicBezTo>
                  <a:cubicBezTo>
                    <a:pt x="3927" y="2214"/>
                    <a:pt x="3858" y="2169"/>
                    <a:pt x="3767" y="2123"/>
                  </a:cubicBezTo>
                  <a:lnTo>
                    <a:pt x="3744" y="2100"/>
                  </a:lnTo>
                  <a:lnTo>
                    <a:pt x="3676" y="2055"/>
                  </a:lnTo>
                  <a:cubicBezTo>
                    <a:pt x="3516" y="1986"/>
                    <a:pt x="3379" y="1918"/>
                    <a:pt x="3219" y="1849"/>
                  </a:cubicBezTo>
                  <a:cubicBezTo>
                    <a:pt x="3151" y="1804"/>
                    <a:pt x="3082" y="1781"/>
                    <a:pt x="3014" y="1735"/>
                  </a:cubicBezTo>
                  <a:lnTo>
                    <a:pt x="2922" y="1689"/>
                  </a:lnTo>
                  <a:cubicBezTo>
                    <a:pt x="2900" y="1689"/>
                    <a:pt x="2854" y="1667"/>
                    <a:pt x="2831" y="1644"/>
                  </a:cubicBezTo>
                  <a:cubicBezTo>
                    <a:pt x="2740" y="1598"/>
                    <a:pt x="2671" y="1575"/>
                    <a:pt x="2603" y="1530"/>
                  </a:cubicBezTo>
                  <a:lnTo>
                    <a:pt x="2580" y="1507"/>
                  </a:lnTo>
                  <a:lnTo>
                    <a:pt x="2512" y="1484"/>
                  </a:lnTo>
                  <a:lnTo>
                    <a:pt x="2397" y="1416"/>
                  </a:lnTo>
                  <a:cubicBezTo>
                    <a:pt x="2329" y="1393"/>
                    <a:pt x="2261" y="1347"/>
                    <a:pt x="2192" y="1301"/>
                  </a:cubicBezTo>
                  <a:lnTo>
                    <a:pt x="2169" y="1279"/>
                  </a:lnTo>
                  <a:lnTo>
                    <a:pt x="2146" y="1279"/>
                  </a:lnTo>
                  <a:lnTo>
                    <a:pt x="1987" y="1187"/>
                  </a:lnTo>
                  <a:lnTo>
                    <a:pt x="1918" y="1142"/>
                  </a:lnTo>
                  <a:lnTo>
                    <a:pt x="1895" y="1142"/>
                  </a:lnTo>
                  <a:cubicBezTo>
                    <a:pt x="1850" y="1119"/>
                    <a:pt x="1804" y="1096"/>
                    <a:pt x="1758" y="1073"/>
                  </a:cubicBezTo>
                  <a:cubicBezTo>
                    <a:pt x="1690" y="1028"/>
                    <a:pt x="1644" y="1005"/>
                    <a:pt x="1576" y="959"/>
                  </a:cubicBezTo>
                  <a:cubicBezTo>
                    <a:pt x="1507" y="913"/>
                    <a:pt x="1416" y="868"/>
                    <a:pt x="1348" y="822"/>
                  </a:cubicBezTo>
                  <a:cubicBezTo>
                    <a:pt x="1279" y="799"/>
                    <a:pt x="1233" y="754"/>
                    <a:pt x="1165" y="708"/>
                  </a:cubicBezTo>
                  <a:cubicBezTo>
                    <a:pt x="1028" y="639"/>
                    <a:pt x="914" y="548"/>
                    <a:pt x="777" y="480"/>
                  </a:cubicBezTo>
                  <a:lnTo>
                    <a:pt x="754" y="457"/>
                  </a:lnTo>
                  <a:cubicBezTo>
                    <a:pt x="549" y="320"/>
                    <a:pt x="366" y="206"/>
                    <a:pt x="206" y="69"/>
                  </a:cubicBezTo>
                  <a:lnTo>
                    <a:pt x="138" y="46"/>
                  </a:lnTo>
                  <a:cubicBezTo>
                    <a:pt x="138" y="23"/>
                    <a:pt x="115"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16"/>
            <p:cNvSpPr/>
            <p:nvPr/>
          </p:nvSpPr>
          <p:spPr>
            <a:xfrm>
              <a:off x="196429" y="2291816"/>
              <a:ext cx="383184" cy="664097"/>
            </a:xfrm>
            <a:custGeom>
              <a:avLst/>
              <a:gdLst/>
              <a:ahLst/>
              <a:cxnLst/>
              <a:rect l="l" t="t" r="r" b="b"/>
              <a:pathLst>
                <a:path w="6849" h="11870" extrusionOk="0">
                  <a:moveTo>
                    <a:pt x="6711" y="1"/>
                  </a:moveTo>
                  <a:cubicBezTo>
                    <a:pt x="6688" y="1"/>
                    <a:pt x="6643" y="23"/>
                    <a:pt x="6620" y="46"/>
                  </a:cubicBezTo>
                  <a:cubicBezTo>
                    <a:pt x="6620" y="69"/>
                    <a:pt x="6620" y="92"/>
                    <a:pt x="6620" y="115"/>
                  </a:cubicBezTo>
                  <a:cubicBezTo>
                    <a:pt x="6620" y="120"/>
                    <a:pt x="6620" y="126"/>
                    <a:pt x="6620" y="138"/>
                  </a:cubicBezTo>
                  <a:cubicBezTo>
                    <a:pt x="6620" y="160"/>
                    <a:pt x="6597" y="183"/>
                    <a:pt x="6597" y="183"/>
                  </a:cubicBezTo>
                  <a:cubicBezTo>
                    <a:pt x="6574" y="229"/>
                    <a:pt x="6552" y="274"/>
                    <a:pt x="6552" y="320"/>
                  </a:cubicBezTo>
                  <a:cubicBezTo>
                    <a:pt x="6552" y="320"/>
                    <a:pt x="6529" y="343"/>
                    <a:pt x="6529" y="343"/>
                  </a:cubicBezTo>
                  <a:cubicBezTo>
                    <a:pt x="6460" y="434"/>
                    <a:pt x="6415" y="548"/>
                    <a:pt x="6346" y="640"/>
                  </a:cubicBezTo>
                  <a:cubicBezTo>
                    <a:pt x="6346" y="640"/>
                    <a:pt x="6346" y="640"/>
                    <a:pt x="6323" y="663"/>
                  </a:cubicBezTo>
                  <a:cubicBezTo>
                    <a:pt x="6300" y="685"/>
                    <a:pt x="6255" y="731"/>
                    <a:pt x="6232" y="777"/>
                  </a:cubicBezTo>
                  <a:cubicBezTo>
                    <a:pt x="6209" y="822"/>
                    <a:pt x="6186" y="868"/>
                    <a:pt x="6141" y="914"/>
                  </a:cubicBezTo>
                  <a:cubicBezTo>
                    <a:pt x="6095" y="1005"/>
                    <a:pt x="6049" y="1096"/>
                    <a:pt x="5981" y="1210"/>
                  </a:cubicBezTo>
                  <a:cubicBezTo>
                    <a:pt x="5935" y="1302"/>
                    <a:pt x="5890" y="1393"/>
                    <a:pt x="5821" y="1484"/>
                  </a:cubicBezTo>
                  <a:cubicBezTo>
                    <a:pt x="5821" y="1484"/>
                    <a:pt x="5821" y="1507"/>
                    <a:pt x="5821" y="1507"/>
                  </a:cubicBezTo>
                  <a:cubicBezTo>
                    <a:pt x="5821" y="1507"/>
                    <a:pt x="5821" y="1507"/>
                    <a:pt x="5798" y="1530"/>
                  </a:cubicBezTo>
                  <a:cubicBezTo>
                    <a:pt x="5775" y="1553"/>
                    <a:pt x="5753" y="1598"/>
                    <a:pt x="5730" y="1621"/>
                  </a:cubicBezTo>
                  <a:cubicBezTo>
                    <a:pt x="5707" y="1690"/>
                    <a:pt x="5661" y="1735"/>
                    <a:pt x="5638" y="1804"/>
                  </a:cubicBezTo>
                  <a:cubicBezTo>
                    <a:pt x="5616" y="1849"/>
                    <a:pt x="5570" y="1895"/>
                    <a:pt x="5547" y="1941"/>
                  </a:cubicBezTo>
                  <a:cubicBezTo>
                    <a:pt x="5524" y="1986"/>
                    <a:pt x="5479" y="2032"/>
                    <a:pt x="5456" y="2078"/>
                  </a:cubicBezTo>
                  <a:cubicBezTo>
                    <a:pt x="5433" y="2123"/>
                    <a:pt x="5410" y="2146"/>
                    <a:pt x="5410" y="2192"/>
                  </a:cubicBezTo>
                  <a:cubicBezTo>
                    <a:pt x="5387" y="2215"/>
                    <a:pt x="5387" y="2215"/>
                    <a:pt x="5365" y="2237"/>
                  </a:cubicBezTo>
                  <a:cubicBezTo>
                    <a:pt x="5365" y="2260"/>
                    <a:pt x="5365" y="2260"/>
                    <a:pt x="5365" y="2260"/>
                  </a:cubicBezTo>
                  <a:cubicBezTo>
                    <a:pt x="5342" y="2283"/>
                    <a:pt x="5342" y="2306"/>
                    <a:pt x="5342" y="2329"/>
                  </a:cubicBezTo>
                  <a:lnTo>
                    <a:pt x="5342" y="2352"/>
                  </a:lnTo>
                  <a:cubicBezTo>
                    <a:pt x="5296" y="2397"/>
                    <a:pt x="5250" y="2466"/>
                    <a:pt x="5228" y="2534"/>
                  </a:cubicBezTo>
                  <a:cubicBezTo>
                    <a:pt x="5182" y="2603"/>
                    <a:pt x="5136" y="2648"/>
                    <a:pt x="5091" y="2717"/>
                  </a:cubicBezTo>
                  <a:cubicBezTo>
                    <a:pt x="5091" y="2740"/>
                    <a:pt x="5068" y="2785"/>
                    <a:pt x="5045" y="2808"/>
                  </a:cubicBezTo>
                  <a:cubicBezTo>
                    <a:pt x="5045" y="2831"/>
                    <a:pt x="5022" y="2831"/>
                    <a:pt x="5022" y="2854"/>
                  </a:cubicBezTo>
                  <a:cubicBezTo>
                    <a:pt x="4999" y="2877"/>
                    <a:pt x="4999" y="2877"/>
                    <a:pt x="4999" y="2899"/>
                  </a:cubicBezTo>
                  <a:cubicBezTo>
                    <a:pt x="4977" y="2922"/>
                    <a:pt x="4977" y="2945"/>
                    <a:pt x="4977" y="2945"/>
                  </a:cubicBezTo>
                  <a:cubicBezTo>
                    <a:pt x="4908" y="3059"/>
                    <a:pt x="4840" y="3150"/>
                    <a:pt x="4794" y="3265"/>
                  </a:cubicBezTo>
                  <a:cubicBezTo>
                    <a:pt x="4748" y="3333"/>
                    <a:pt x="4725" y="3402"/>
                    <a:pt x="4680" y="3470"/>
                  </a:cubicBezTo>
                  <a:cubicBezTo>
                    <a:pt x="4657" y="3493"/>
                    <a:pt x="4634" y="3516"/>
                    <a:pt x="4634" y="3561"/>
                  </a:cubicBezTo>
                  <a:cubicBezTo>
                    <a:pt x="4611" y="3584"/>
                    <a:pt x="4589" y="3607"/>
                    <a:pt x="4589" y="3653"/>
                  </a:cubicBezTo>
                  <a:cubicBezTo>
                    <a:pt x="4520" y="3744"/>
                    <a:pt x="4452" y="3835"/>
                    <a:pt x="4406" y="3927"/>
                  </a:cubicBezTo>
                  <a:cubicBezTo>
                    <a:pt x="4360" y="3995"/>
                    <a:pt x="4315" y="4063"/>
                    <a:pt x="4269" y="4132"/>
                  </a:cubicBezTo>
                  <a:cubicBezTo>
                    <a:pt x="4269" y="4155"/>
                    <a:pt x="4246" y="4200"/>
                    <a:pt x="4223" y="4223"/>
                  </a:cubicBezTo>
                  <a:cubicBezTo>
                    <a:pt x="4201" y="4246"/>
                    <a:pt x="4201" y="4269"/>
                    <a:pt x="4178" y="4269"/>
                  </a:cubicBezTo>
                  <a:cubicBezTo>
                    <a:pt x="4178" y="4315"/>
                    <a:pt x="4155" y="4360"/>
                    <a:pt x="4178" y="4406"/>
                  </a:cubicBezTo>
                  <a:cubicBezTo>
                    <a:pt x="4178" y="4406"/>
                    <a:pt x="4155" y="4429"/>
                    <a:pt x="4155" y="4429"/>
                  </a:cubicBezTo>
                  <a:cubicBezTo>
                    <a:pt x="4109" y="4520"/>
                    <a:pt x="4064" y="4588"/>
                    <a:pt x="4018" y="4657"/>
                  </a:cubicBezTo>
                  <a:cubicBezTo>
                    <a:pt x="3972" y="4725"/>
                    <a:pt x="3927" y="4794"/>
                    <a:pt x="3904" y="4862"/>
                  </a:cubicBezTo>
                  <a:cubicBezTo>
                    <a:pt x="3881" y="4908"/>
                    <a:pt x="3858" y="4931"/>
                    <a:pt x="3835" y="4976"/>
                  </a:cubicBezTo>
                  <a:lnTo>
                    <a:pt x="3790" y="5045"/>
                  </a:lnTo>
                  <a:cubicBezTo>
                    <a:pt x="3790" y="5045"/>
                    <a:pt x="3790" y="5068"/>
                    <a:pt x="3767" y="5068"/>
                  </a:cubicBezTo>
                  <a:cubicBezTo>
                    <a:pt x="3767" y="5091"/>
                    <a:pt x="3767" y="5091"/>
                    <a:pt x="3744" y="5113"/>
                  </a:cubicBezTo>
                  <a:cubicBezTo>
                    <a:pt x="3744" y="5136"/>
                    <a:pt x="3721" y="5182"/>
                    <a:pt x="3744" y="5205"/>
                  </a:cubicBezTo>
                  <a:lnTo>
                    <a:pt x="3744" y="5228"/>
                  </a:lnTo>
                  <a:cubicBezTo>
                    <a:pt x="3721" y="5228"/>
                    <a:pt x="3721" y="5250"/>
                    <a:pt x="3698" y="5250"/>
                  </a:cubicBezTo>
                  <a:cubicBezTo>
                    <a:pt x="3653" y="5342"/>
                    <a:pt x="3607" y="5410"/>
                    <a:pt x="3561" y="5501"/>
                  </a:cubicBezTo>
                  <a:cubicBezTo>
                    <a:pt x="3516" y="5570"/>
                    <a:pt x="3493" y="5638"/>
                    <a:pt x="3447" y="5707"/>
                  </a:cubicBezTo>
                  <a:cubicBezTo>
                    <a:pt x="3402" y="5775"/>
                    <a:pt x="3356" y="5844"/>
                    <a:pt x="3333" y="5912"/>
                  </a:cubicBezTo>
                  <a:cubicBezTo>
                    <a:pt x="3310" y="5935"/>
                    <a:pt x="3310" y="5935"/>
                    <a:pt x="3310" y="5958"/>
                  </a:cubicBezTo>
                  <a:cubicBezTo>
                    <a:pt x="3310" y="5958"/>
                    <a:pt x="3287" y="5981"/>
                    <a:pt x="3287" y="6004"/>
                  </a:cubicBezTo>
                  <a:cubicBezTo>
                    <a:pt x="3219" y="6141"/>
                    <a:pt x="3128" y="6278"/>
                    <a:pt x="3059" y="6414"/>
                  </a:cubicBezTo>
                  <a:cubicBezTo>
                    <a:pt x="2968" y="6551"/>
                    <a:pt x="2877" y="6688"/>
                    <a:pt x="2808" y="6825"/>
                  </a:cubicBezTo>
                  <a:cubicBezTo>
                    <a:pt x="2785" y="6848"/>
                    <a:pt x="2785" y="6848"/>
                    <a:pt x="2785" y="6871"/>
                  </a:cubicBezTo>
                  <a:cubicBezTo>
                    <a:pt x="2763" y="6894"/>
                    <a:pt x="2740" y="6939"/>
                    <a:pt x="2717" y="6962"/>
                  </a:cubicBezTo>
                  <a:cubicBezTo>
                    <a:pt x="2694" y="7008"/>
                    <a:pt x="2671" y="7054"/>
                    <a:pt x="2648" y="7076"/>
                  </a:cubicBezTo>
                  <a:cubicBezTo>
                    <a:pt x="2648" y="7099"/>
                    <a:pt x="2648" y="7099"/>
                    <a:pt x="2648" y="7122"/>
                  </a:cubicBezTo>
                  <a:cubicBezTo>
                    <a:pt x="2580" y="7191"/>
                    <a:pt x="2534" y="7259"/>
                    <a:pt x="2489" y="7350"/>
                  </a:cubicBezTo>
                  <a:cubicBezTo>
                    <a:pt x="2420" y="7464"/>
                    <a:pt x="2352" y="7601"/>
                    <a:pt x="2283" y="7738"/>
                  </a:cubicBezTo>
                  <a:cubicBezTo>
                    <a:pt x="2260" y="7738"/>
                    <a:pt x="2238" y="7761"/>
                    <a:pt x="2238" y="7761"/>
                  </a:cubicBezTo>
                  <a:cubicBezTo>
                    <a:pt x="2192" y="7830"/>
                    <a:pt x="2169" y="7875"/>
                    <a:pt x="2123" y="7944"/>
                  </a:cubicBezTo>
                  <a:cubicBezTo>
                    <a:pt x="2101" y="7989"/>
                    <a:pt x="2055" y="8058"/>
                    <a:pt x="2009" y="8126"/>
                  </a:cubicBezTo>
                  <a:cubicBezTo>
                    <a:pt x="1986" y="8195"/>
                    <a:pt x="1941" y="8241"/>
                    <a:pt x="1918" y="8309"/>
                  </a:cubicBezTo>
                  <a:cubicBezTo>
                    <a:pt x="1895" y="8332"/>
                    <a:pt x="1872" y="8377"/>
                    <a:pt x="1849" y="8400"/>
                  </a:cubicBezTo>
                  <a:cubicBezTo>
                    <a:pt x="1849" y="8423"/>
                    <a:pt x="1849" y="8423"/>
                    <a:pt x="1849" y="8423"/>
                  </a:cubicBezTo>
                  <a:cubicBezTo>
                    <a:pt x="1804" y="8514"/>
                    <a:pt x="1758" y="8583"/>
                    <a:pt x="1690" y="8674"/>
                  </a:cubicBezTo>
                  <a:cubicBezTo>
                    <a:pt x="1690" y="8697"/>
                    <a:pt x="1667" y="8720"/>
                    <a:pt x="1644" y="8765"/>
                  </a:cubicBezTo>
                  <a:lnTo>
                    <a:pt x="1621" y="8765"/>
                  </a:lnTo>
                  <a:cubicBezTo>
                    <a:pt x="1621" y="8788"/>
                    <a:pt x="1598" y="8811"/>
                    <a:pt x="1598" y="8811"/>
                  </a:cubicBezTo>
                  <a:cubicBezTo>
                    <a:pt x="1576" y="8834"/>
                    <a:pt x="1576" y="8834"/>
                    <a:pt x="1576" y="8857"/>
                  </a:cubicBezTo>
                  <a:cubicBezTo>
                    <a:pt x="1553" y="8880"/>
                    <a:pt x="1530" y="8925"/>
                    <a:pt x="1507" y="8948"/>
                  </a:cubicBezTo>
                  <a:cubicBezTo>
                    <a:pt x="1484" y="9017"/>
                    <a:pt x="1439" y="9085"/>
                    <a:pt x="1416" y="9131"/>
                  </a:cubicBezTo>
                  <a:cubicBezTo>
                    <a:pt x="1370" y="9199"/>
                    <a:pt x="1325" y="9268"/>
                    <a:pt x="1302" y="9336"/>
                  </a:cubicBezTo>
                  <a:cubicBezTo>
                    <a:pt x="1256" y="9382"/>
                    <a:pt x="1233" y="9450"/>
                    <a:pt x="1188" y="9496"/>
                  </a:cubicBezTo>
                  <a:cubicBezTo>
                    <a:pt x="1188" y="9496"/>
                    <a:pt x="1188" y="9519"/>
                    <a:pt x="1188" y="9519"/>
                  </a:cubicBezTo>
                  <a:cubicBezTo>
                    <a:pt x="1165" y="9542"/>
                    <a:pt x="1165" y="9587"/>
                    <a:pt x="1165" y="9610"/>
                  </a:cubicBezTo>
                  <a:cubicBezTo>
                    <a:pt x="1119" y="9701"/>
                    <a:pt x="1073" y="9793"/>
                    <a:pt x="1028" y="9884"/>
                  </a:cubicBezTo>
                  <a:cubicBezTo>
                    <a:pt x="982" y="9930"/>
                    <a:pt x="959" y="9975"/>
                    <a:pt x="936" y="10044"/>
                  </a:cubicBezTo>
                  <a:cubicBezTo>
                    <a:pt x="914" y="10089"/>
                    <a:pt x="868" y="10135"/>
                    <a:pt x="845" y="10181"/>
                  </a:cubicBezTo>
                  <a:cubicBezTo>
                    <a:pt x="845" y="10203"/>
                    <a:pt x="822" y="10249"/>
                    <a:pt x="800" y="10272"/>
                  </a:cubicBezTo>
                  <a:cubicBezTo>
                    <a:pt x="800" y="10272"/>
                    <a:pt x="800" y="10272"/>
                    <a:pt x="800" y="10295"/>
                  </a:cubicBezTo>
                  <a:cubicBezTo>
                    <a:pt x="777" y="10318"/>
                    <a:pt x="777" y="10318"/>
                    <a:pt x="777" y="10340"/>
                  </a:cubicBezTo>
                  <a:cubicBezTo>
                    <a:pt x="708" y="10455"/>
                    <a:pt x="640" y="10546"/>
                    <a:pt x="594" y="10660"/>
                  </a:cubicBezTo>
                  <a:cubicBezTo>
                    <a:pt x="548" y="10706"/>
                    <a:pt x="526" y="10774"/>
                    <a:pt x="480" y="10843"/>
                  </a:cubicBezTo>
                  <a:cubicBezTo>
                    <a:pt x="434" y="10911"/>
                    <a:pt x="412" y="11002"/>
                    <a:pt x="366" y="11071"/>
                  </a:cubicBezTo>
                  <a:cubicBezTo>
                    <a:pt x="366" y="11071"/>
                    <a:pt x="366" y="11094"/>
                    <a:pt x="343" y="11094"/>
                  </a:cubicBezTo>
                  <a:cubicBezTo>
                    <a:pt x="343" y="11116"/>
                    <a:pt x="343" y="11116"/>
                    <a:pt x="343" y="11116"/>
                  </a:cubicBezTo>
                  <a:cubicBezTo>
                    <a:pt x="297" y="11185"/>
                    <a:pt x="252" y="11276"/>
                    <a:pt x="206" y="11345"/>
                  </a:cubicBezTo>
                  <a:cubicBezTo>
                    <a:pt x="183" y="11390"/>
                    <a:pt x="160" y="11436"/>
                    <a:pt x="115" y="11482"/>
                  </a:cubicBezTo>
                  <a:cubicBezTo>
                    <a:pt x="115" y="11505"/>
                    <a:pt x="92" y="11527"/>
                    <a:pt x="69" y="11573"/>
                  </a:cubicBezTo>
                  <a:cubicBezTo>
                    <a:pt x="46" y="11596"/>
                    <a:pt x="46" y="11619"/>
                    <a:pt x="23" y="11641"/>
                  </a:cubicBezTo>
                  <a:cubicBezTo>
                    <a:pt x="1" y="11664"/>
                    <a:pt x="1" y="11687"/>
                    <a:pt x="1" y="11710"/>
                  </a:cubicBezTo>
                  <a:cubicBezTo>
                    <a:pt x="1" y="11756"/>
                    <a:pt x="23" y="11801"/>
                    <a:pt x="46" y="11824"/>
                  </a:cubicBezTo>
                  <a:cubicBezTo>
                    <a:pt x="69" y="11847"/>
                    <a:pt x="115" y="11870"/>
                    <a:pt x="160" y="11870"/>
                  </a:cubicBezTo>
                  <a:cubicBezTo>
                    <a:pt x="183" y="11870"/>
                    <a:pt x="229" y="11847"/>
                    <a:pt x="252" y="11824"/>
                  </a:cubicBezTo>
                  <a:lnTo>
                    <a:pt x="275" y="11824"/>
                  </a:lnTo>
                  <a:cubicBezTo>
                    <a:pt x="275" y="11801"/>
                    <a:pt x="297" y="11778"/>
                    <a:pt x="297" y="11756"/>
                  </a:cubicBezTo>
                  <a:cubicBezTo>
                    <a:pt x="320" y="11756"/>
                    <a:pt x="320" y="11733"/>
                    <a:pt x="320" y="11733"/>
                  </a:cubicBezTo>
                  <a:cubicBezTo>
                    <a:pt x="343" y="11687"/>
                    <a:pt x="343" y="11664"/>
                    <a:pt x="366" y="11641"/>
                  </a:cubicBezTo>
                  <a:cubicBezTo>
                    <a:pt x="389" y="11596"/>
                    <a:pt x="434" y="11527"/>
                    <a:pt x="457" y="11482"/>
                  </a:cubicBezTo>
                  <a:cubicBezTo>
                    <a:pt x="503" y="11413"/>
                    <a:pt x="526" y="11345"/>
                    <a:pt x="571" y="11276"/>
                  </a:cubicBezTo>
                  <a:cubicBezTo>
                    <a:pt x="594" y="11253"/>
                    <a:pt x="594" y="11253"/>
                    <a:pt x="617" y="11231"/>
                  </a:cubicBezTo>
                  <a:cubicBezTo>
                    <a:pt x="640" y="11208"/>
                    <a:pt x="663" y="11162"/>
                    <a:pt x="663" y="11139"/>
                  </a:cubicBezTo>
                  <a:cubicBezTo>
                    <a:pt x="685" y="11094"/>
                    <a:pt x="708" y="11071"/>
                    <a:pt x="708" y="11048"/>
                  </a:cubicBezTo>
                  <a:cubicBezTo>
                    <a:pt x="754" y="10980"/>
                    <a:pt x="800" y="10888"/>
                    <a:pt x="845" y="10820"/>
                  </a:cubicBezTo>
                  <a:cubicBezTo>
                    <a:pt x="845" y="10797"/>
                    <a:pt x="845" y="10797"/>
                    <a:pt x="845" y="10797"/>
                  </a:cubicBezTo>
                  <a:lnTo>
                    <a:pt x="868" y="10774"/>
                  </a:lnTo>
                  <a:lnTo>
                    <a:pt x="891" y="10728"/>
                  </a:lnTo>
                  <a:cubicBezTo>
                    <a:pt x="914" y="10683"/>
                    <a:pt x="959" y="10614"/>
                    <a:pt x="982" y="10546"/>
                  </a:cubicBezTo>
                  <a:lnTo>
                    <a:pt x="1005" y="10500"/>
                  </a:lnTo>
                  <a:lnTo>
                    <a:pt x="1096" y="10340"/>
                  </a:lnTo>
                  <a:lnTo>
                    <a:pt x="1165" y="10203"/>
                  </a:lnTo>
                  <a:lnTo>
                    <a:pt x="1210" y="10135"/>
                  </a:lnTo>
                  <a:lnTo>
                    <a:pt x="1279" y="10021"/>
                  </a:lnTo>
                  <a:cubicBezTo>
                    <a:pt x="1325" y="9930"/>
                    <a:pt x="1370" y="9815"/>
                    <a:pt x="1439" y="9724"/>
                  </a:cubicBezTo>
                  <a:cubicBezTo>
                    <a:pt x="1439" y="9701"/>
                    <a:pt x="1461" y="9678"/>
                    <a:pt x="1461" y="9678"/>
                  </a:cubicBezTo>
                  <a:cubicBezTo>
                    <a:pt x="1484" y="9656"/>
                    <a:pt x="1484" y="9633"/>
                    <a:pt x="1507" y="9610"/>
                  </a:cubicBezTo>
                  <a:cubicBezTo>
                    <a:pt x="1507" y="9587"/>
                    <a:pt x="1530" y="9564"/>
                    <a:pt x="1530" y="9542"/>
                  </a:cubicBezTo>
                  <a:lnTo>
                    <a:pt x="1553" y="9519"/>
                  </a:lnTo>
                  <a:cubicBezTo>
                    <a:pt x="1553" y="9519"/>
                    <a:pt x="1553" y="9496"/>
                    <a:pt x="1553" y="9473"/>
                  </a:cubicBezTo>
                  <a:cubicBezTo>
                    <a:pt x="1598" y="9405"/>
                    <a:pt x="1621" y="9359"/>
                    <a:pt x="1644" y="9290"/>
                  </a:cubicBezTo>
                  <a:cubicBezTo>
                    <a:pt x="1667" y="9268"/>
                    <a:pt x="1690" y="9245"/>
                    <a:pt x="1690" y="9222"/>
                  </a:cubicBezTo>
                  <a:cubicBezTo>
                    <a:pt x="1758" y="9085"/>
                    <a:pt x="1849" y="8948"/>
                    <a:pt x="1918" y="8811"/>
                  </a:cubicBezTo>
                  <a:cubicBezTo>
                    <a:pt x="1941" y="8788"/>
                    <a:pt x="1964" y="8788"/>
                    <a:pt x="1986" y="8765"/>
                  </a:cubicBezTo>
                  <a:cubicBezTo>
                    <a:pt x="2009" y="8743"/>
                    <a:pt x="2009" y="8720"/>
                    <a:pt x="2032" y="8697"/>
                  </a:cubicBezTo>
                  <a:lnTo>
                    <a:pt x="2055" y="8674"/>
                  </a:lnTo>
                  <a:cubicBezTo>
                    <a:pt x="2078" y="8606"/>
                    <a:pt x="2101" y="8560"/>
                    <a:pt x="2146" y="8514"/>
                  </a:cubicBezTo>
                  <a:lnTo>
                    <a:pt x="2215" y="8377"/>
                  </a:lnTo>
                  <a:cubicBezTo>
                    <a:pt x="2238" y="8309"/>
                    <a:pt x="2283" y="8241"/>
                    <a:pt x="2329" y="8195"/>
                  </a:cubicBezTo>
                  <a:cubicBezTo>
                    <a:pt x="2329" y="8172"/>
                    <a:pt x="2329" y="8149"/>
                    <a:pt x="2352" y="8126"/>
                  </a:cubicBezTo>
                  <a:cubicBezTo>
                    <a:pt x="2397" y="8058"/>
                    <a:pt x="2420" y="7989"/>
                    <a:pt x="2466" y="7921"/>
                  </a:cubicBezTo>
                  <a:cubicBezTo>
                    <a:pt x="2489" y="7875"/>
                    <a:pt x="2511" y="7852"/>
                    <a:pt x="2534" y="7807"/>
                  </a:cubicBezTo>
                  <a:lnTo>
                    <a:pt x="2557" y="7761"/>
                  </a:lnTo>
                  <a:cubicBezTo>
                    <a:pt x="2580" y="7716"/>
                    <a:pt x="2626" y="7670"/>
                    <a:pt x="2648" y="7624"/>
                  </a:cubicBezTo>
                  <a:lnTo>
                    <a:pt x="2785" y="7350"/>
                  </a:lnTo>
                  <a:lnTo>
                    <a:pt x="2808" y="7327"/>
                  </a:lnTo>
                  <a:cubicBezTo>
                    <a:pt x="2899" y="7191"/>
                    <a:pt x="2991" y="7008"/>
                    <a:pt x="3082" y="6871"/>
                  </a:cubicBezTo>
                  <a:cubicBezTo>
                    <a:pt x="3101" y="6834"/>
                    <a:pt x="3120" y="6811"/>
                    <a:pt x="3138" y="6780"/>
                  </a:cubicBezTo>
                  <a:lnTo>
                    <a:pt x="3138" y="6780"/>
                  </a:lnTo>
                  <a:cubicBezTo>
                    <a:pt x="3151" y="6779"/>
                    <a:pt x="3151" y="6775"/>
                    <a:pt x="3151" y="6757"/>
                  </a:cubicBezTo>
                  <a:lnTo>
                    <a:pt x="3151" y="6757"/>
                  </a:lnTo>
                  <a:cubicBezTo>
                    <a:pt x="3151" y="6757"/>
                    <a:pt x="3151" y="6757"/>
                    <a:pt x="3151" y="6757"/>
                  </a:cubicBezTo>
                  <a:lnTo>
                    <a:pt x="3151" y="6757"/>
                  </a:lnTo>
                  <a:lnTo>
                    <a:pt x="3128" y="6780"/>
                  </a:lnTo>
                  <a:cubicBezTo>
                    <a:pt x="3151" y="6734"/>
                    <a:pt x="3173" y="6711"/>
                    <a:pt x="3196" y="6666"/>
                  </a:cubicBezTo>
                  <a:lnTo>
                    <a:pt x="3219" y="6643"/>
                  </a:lnTo>
                  <a:lnTo>
                    <a:pt x="3242" y="6597"/>
                  </a:lnTo>
                  <a:lnTo>
                    <a:pt x="3265" y="6551"/>
                  </a:lnTo>
                  <a:cubicBezTo>
                    <a:pt x="3287" y="6506"/>
                    <a:pt x="3333" y="6460"/>
                    <a:pt x="3356" y="6414"/>
                  </a:cubicBezTo>
                  <a:lnTo>
                    <a:pt x="3424" y="6300"/>
                  </a:lnTo>
                  <a:lnTo>
                    <a:pt x="3447" y="6255"/>
                  </a:lnTo>
                  <a:lnTo>
                    <a:pt x="3470" y="6209"/>
                  </a:lnTo>
                  <a:lnTo>
                    <a:pt x="3493" y="6163"/>
                  </a:lnTo>
                  <a:lnTo>
                    <a:pt x="3584" y="6049"/>
                  </a:lnTo>
                  <a:cubicBezTo>
                    <a:pt x="3607" y="5981"/>
                    <a:pt x="3653" y="5935"/>
                    <a:pt x="3676" y="5890"/>
                  </a:cubicBezTo>
                  <a:cubicBezTo>
                    <a:pt x="3698" y="5844"/>
                    <a:pt x="3721" y="5798"/>
                    <a:pt x="3767" y="5730"/>
                  </a:cubicBezTo>
                  <a:lnTo>
                    <a:pt x="3812" y="5638"/>
                  </a:lnTo>
                  <a:cubicBezTo>
                    <a:pt x="3858" y="5570"/>
                    <a:pt x="3904" y="5501"/>
                    <a:pt x="3949" y="5410"/>
                  </a:cubicBezTo>
                  <a:cubicBezTo>
                    <a:pt x="3972" y="5365"/>
                    <a:pt x="4018" y="5319"/>
                    <a:pt x="4041" y="5250"/>
                  </a:cubicBezTo>
                  <a:cubicBezTo>
                    <a:pt x="4064" y="5228"/>
                    <a:pt x="4064" y="5205"/>
                    <a:pt x="4086" y="5182"/>
                  </a:cubicBezTo>
                  <a:cubicBezTo>
                    <a:pt x="4086" y="5159"/>
                    <a:pt x="4086" y="5159"/>
                    <a:pt x="4086" y="5159"/>
                  </a:cubicBezTo>
                  <a:cubicBezTo>
                    <a:pt x="4086" y="5159"/>
                    <a:pt x="4086" y="5136"/>
                    <a:pt x="4086" y="5136"/>
                  </a:cubicBezTo>
                  <a:cubicBezTo>
                    <a:pt x="4109" y="5091"/>
                    <a:pt x="4132" y="5068"/>
                    <a:pt x="4155" y="5022"/>
                  </a:cubicBezTo>
                  <a:cubicBezTo>
                    <a:pt x="4201" y="4954"/>
                    <a:pt x="4246" y="4885"/>
                    <a:pt x="4292" y="4817"/>
                  </a:cubicBezTo>
                  <a:cubicBezTo>
                    <a:pt x="4315" y="4748"/>
                    <a:pt x="4360" y="4680"/>
                    <a:pt x="4406" y="4611"/>
                  </a:cubicBezTo>
                  <a:cubicBezTo>
                    <a:pt x="4429" y="4566"/>
                    <a:pt x="4452" y="4543"/>
                    <a:pt x="4452" y="4497"/>
                  </a:cubicBezTo>
                  <a:cubicBezTo>
                    <a:pt x="4474" y="4474"/>
                    <a:pt x="4497" y="4429"/>
                    <a:pt x="4497" y="4383"/>
                  </a:cubicBezTo>
                  <a:cubicBezTo>
                    <a:pt x="4520" y="4383"/>
                    <a:pt x="4520" y="4383"/>
                    <a:pt x="4520" y="4360"/>
                  </a:cubicBezTo>
                  <a:cubicBezTo>
                    <a:pt x="4543" y="4292"/>
                    <a:pt x="4589" y="4223"/>
                    <a:pt x="4634" y="4155"/>
                  </a:cubicBezTo>
                  <a:cubicBezTo>
                    <a:pt x="4657" y="4132"/>
                    <a:pt x="4657" y="4086"/>
                    <a:pt x="4680" y="4063"/>
                  </a:cubicBezTo>
                  <a:cubicBezTo>
                    <a:pt x="4725" y="3995"/>
                    <a:pt x="4748" y="3949"/>
                    <a:pt x="4794" y="3881"/>
                  </a:cubicBezTo>
                  <a:cubicBezTo>
                    <a:pt x="4817" y="3858"/>
                    <a:pt x="4817" y="3835"/>
                    <a:pt x="4840" y="3812"/>
                  </a:cubicBezTo>
                  <a:cubicBezTo>
                    <a:pt x="4862" y="3790"/>
                    <a:pt x="4862" y="3767"/>
                    <a:pt x="4885" y="3744"/>
                  </a:cubicBezTo>
                  <a:cubicBezTo>
                    <a:pt x="4885" y="3721"/>
                    <a:pt x="4908" y="3698"/>
                    <a:pt x="4931" y="3675"/>
                  </a:cubicBezTo>
                  <a:cubicBezTo>
                    <a:pt x="4954" y="3630"/>
                    <a:pt x="4954" y="3584"/>
                    <a:pt x="4977" y="3561"/>
                  </a:cubicBezTo>
                  <a:cubicBezTo>
                    <a:pt x="5022" y="3470"/>
                    <a:pt x="5068" y="3379"/>
                    <a:pt x="5114" y="3310"/>
                  </a:cubicBezTo>
                  <a:cubicBezTo>
                    <a:pt x="5182" y="3219"/>
                    <a:pt x="5228" y="3128"/>
                    <a:pt x="5273" y="3036"/>
                  </a:cubicBezTo>
                  <a:cubicBezTo>
                    <a:pt x="5296" y="3014"/>
                    <a:pt x="5319" y="2968"/>
                    <a:pt x="5342" y="2922"/>
                  </a:cubicBezTo>
                  <a:cubicBezTo>
                    <a:pt x="5387" y="2877"/>
                    <a:pt x="5433" y="2808"/>
                    <a:pt x="5433" y="2762"/>
                  </a:cubicBezTo>
                  <a:lnTo>
                    <a:pt x="5433" y="2740"/>
                  </a:lnTo>
                  <a:cubicBezTo>
                    <a:pt x="5456" y="2694"/>
                    <a:pt x="5502" y="2625"/>
                    <a:pt x="5547" y="2557"/>
                  </a:cubicBezTo>
                  <a:cubicBezTo>
                    <a:pt x="5593" y="2489"/>
                    <a:pt x="5638" y="2420"/>
                    <a:pt x="5684" y="2329"/>
                  </a:cubicBezTo>
                  <a:cubicBezTo>
                    <a:pt x="5707" y="2283"/>
                    <a:pt x="5730" y="2260"/>
                    <a:pt x="5730" y="2215"/>
                  </a:cubicBezTo>
                  <a:cubicBezTo>
                    <a:pt x="5753" y="2169"/>
                    <a:pt x="5798" y="2123"/>
                    <a:pt x="5798" y="2078"/>
                  </a:cubicBezTo>
                  <a:cubicBezTo>
                    <a:pt x="5798" y="2078"/>
                    <a:pt x="5798" y="2055"/>
                    <a:pt x="5798" y="2055"/>
                  </a:cubicBezTo>
                  <a:cubicBezTo>
                    <a:pt x="5821" y="2009"/>
                    <a:pt x="5844" y="1964"/>
                    <a:pt x="5867" y="1941"/>
                  </a:cubicBezTo>
                  <a:cubicBezTo>
                    <a:pt x="5912" y="1849"/>
                    <a:pt x="5958" y="1781"/>
                    <a:pt x="6004" y="1712"/>
                  </a:cubicBezTo>
                  <a:cubicBezTo>
                    <a:pt x="6027" y="1667"/>
                    <a:pt x="6072" y="1598"/>
                    <a:pt x="6095" y="1553"/>
                  </a:cubicBezTo>
                  <a:lnTo>
                    <a:pt x="6118" y="1553"/>
                  </a:lnTo>
                  <a:lnTo>
                    <a:pt x="6118" y="1530"/>
                  </a:lnTo>
                  <a:cubicBezTo>
                    <a:pt x="6141" y="1507"/>
                    <a:pt x="6141" y="1461"/>
                    <a:pt x="6141" y="1439"/>
                  </a:cubicBezTo>
                  <a:cubicBezTo>
                    <a:pt x="6163" y="1393"/>
                    <a:pt x="6186" y="1347"/>
                    <a:pt x="6209" y="1302"/>
                  </a:cubicBezTo>
                  <a:cubicBezTo>
                    <a:pt x="6255" y="1256"/>
                    <a:pt x="6278" y="1210"/>
                    <a:pt x="6300" y="1165"/>
                  </a:cubicBezTo>
                  <a:cubicBezTo>
                    <a:pt x="6346" y="1096"/>
                    <a:pt x="6369" y="1028"/>
                    <a:pt x="6415" y="936"/>
                  </a:cubicBezTo>
                  <a:cubicBezTo>
                    <a:pt x="6437" y="914"/>
                    <a:pt x="6460" y="891"/>
                    <a:pt x="6460" y="868"/>
                  </a:cubicBezTo>
                  <a:cubicBezTo>
                    <a:pt x="6483" y="845"/>
                    <a:pt x="6506" y="799"/>
                    <a:pt x="6529" y="777"/>
                  </a:cubicBezTo>
                  <a:cubicBezTo>
                    <a:pt x="6529" y="731"/>
                    <a:pt x="6552" y="685"/>
                    <a:pt x="6574" y="663"/>
                  </a:cubicBezTo>
                  <a:cubicBezTo>
                    <a:pt x="6620" y="617"/>
                    <a:pt x="6643" y="548"/>
                    <a:pt x="6666" y="503"/>
                  </a:cubicBezTo>
                  <a:cubicBezTo>
                    <a:pt x="6711" y="457"/>
                    <a:pt x="6734" y="389"/>
                    <a:pt x="6780" y="343"/>
                  </a:cubicBezTo>
                  <a:cubicBezTo>
                    <a:pt x="6780" y="320"/>
                    <a:pt x="6803" y="320"/>
                    <a:pt x="6803" y="320"/>
                  </a:cubicBezTo>
                  <a:cubicBezTo>
                    <a:pt x="6825" y="297"/>
                    <a:pt x="6825" y="297"/>
                    <a:pt x="6825" y="274"/>
                  </a:cubicBezTo>
                  <a:cubicBezTo>
                    <a:pt x="6825" y="252"/>
                    <a:pt x="6848" y="252"/>
                    <a:pt x="6848" y="252"/>
                  </a:cubicBezTo>
                  <a:cubicBezTo>
                    <a:pt x="6848" y="229"/>
                    <a:pt x="6848" y="229"/>
                    <a:pt x="6848" y="229"/>
                  </a:cubicBezTo>
                  <a:cubicBezTo>
                    <a:pt x="6848" y="206"/>
                    <a:pt x="6848" y="206"/>
                    <a:pt x="6848" y="206"/>
                  </a:cubicBezTo>
                  <a:cubicBezTo>
                    <a:pt x="6848" y="195"/>
                    <a:pt x="6848" y="189"/>
                    <a:pt x="6848" y="183"/>
                  </a:cubicBezTo>
                  <a:cubicBezTo>
                    <a:pt x="6848" y="160"/>
                    <a:pt x="6848" y="138"/>
                    <a:pt x="6848" y="115"/>
                  </a:cubicBezTo>
                  <a:cubicBezTo>
                    <a:pt x="6825" y="92"/>
                    <a:pt x="6825" y="92"/>
                    <a:pt x="6825" y="69"/>
                  </a:cubicBezTo>
                  <a:cubicBezTo>
                    <a:pt x="6803" y="23"/>
                    <a:pt x="6757" y="1"/>
                    <a:pt x="6711" y="1"/>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16"/>
            <p:cNvSpPr/>
            <p:nvPr/>
          </p:nvSpPr>
          <p:spPr>
            <a:xfrm>
              <a:off x="49564" y="2936733"/>
              <a:ext cx="163535" cy="281024"/>
            </a:xfrm>
            <a:custGeom>
              <a:avLst/>
              <a:gdLst/>
              <a:ahLst/>
              <a:cxnLst/>
              <a:rect l="l" t="t" r="r" b="b"/>
              <a:pathLst>
                <a:path w="2923" h="5023" extrusionOk="0">
                  <a:moveTo>
                    <a:pt x="2831" y="0"/>
                  </a:moveTo>
                  <a:cubicBezTo>
                    <a:pt x="2785" y="0"/>
                    <a:pt x="2740" y="0"/>
                    <a:pt x="2740" y="46"/>
                  </a:cubicBezTo>
                  <a:cubicBezTo>
                    <a:pt x="2626" y="206"/>
                    <a:pt x="2534" y="366"/>
                    <a:pt x="2443" y="548"/>
                  </a:cubicBezTo>
                  <a:cubicBezTo>
                    <a:pt x="2420" y="571"/>
                    <a:pt x="2397" y="617"/>
                    <a:pt x="2375" y="639"/>
                  </a:cubicBezTo>
                  <a:cubicBezTo>
                    <a:pt x="2283" y="799"/>
                    <a:pt x="2215" y="936"/>
                    <a:pt x="2123" y="1073"/>
                  </a:cubicBezTo>
                  <a:cubicBezTo>
                    <a:pt x="2078" y="1164"/>
                    <a:pt x="2032" y="1233"/>
                    <a:pt x="1987" y="1324"/>
                  </a:cubicBezTo>
                  <a:cubicBezTo>
                    <a:pt x="1964" y="1370"/>
                    <a:pt x="1918" y="1416"/>
                    <a:pt x="1895" y="1438"/>
                  </a:cubicBezTo>
                  <a:cubicBezTo>
                    <a:pt x="1895" y="1484"/>
                    <a:pt x="1872" y="1507"/>
                    <a:pt x="1850" y="1530"/>
                  </a:cubicBezTo>
                  <a:cubicBezTo>
                    <a:pt x="1850" y="1530"/>
                    <a:pt x="1850" y="1552"/>
                    <a:pt x="1850" y="1552"/>
                  </a:cubicBezTo>
                  <a:cubicBezTo>
                    <a:pt x="1758" y="1689"/>
                    <a:pt x="1690" y="1849"/>
                    <a:pt x="1599" y="1986"/>
                  </a:cubicBezTo>
                  <a:cubicBezTo>
                    <a:pt x="1576" y="2009"/>
                    <a:pt x="1576" y="2032"/>
                    <a:pt x="1576" y="2032"/>
                  </a:cubicBezTo>
                  <a:cubicBezTo>
                    <a:pt x="1530" y="2100"/>
                    <a:pt x="1484" y="2169"/>
                    <a:pt x="1462" y="2214"/>
                  </a:cubicBezTo>
                  <a:cubicBezTo>
                    <a:pt x="1439" y="2260"/>
                    <a:pt x="1416" y="2306"/>
                    <a:pt x="1393" y="2351"/>
                  </a:cubicBezTo>
                  <a:cubicBezTo>
                    <a:pt x="1370" y="2374"/>
                    <a:pt x="1347" y="2420"/>
                    <a:pt x="1325" y="2443"/>
                  </a:cubicBezTo>
                  <a:cubicBezTo>
                    <a:pt x="1302" y="2488"/>
                    <a:pt x="1302" y="2511"/>
                    <a:pt x="1302" y="2534"/>
                  </a:cubicBezTo>
                  <a:cubicBezTo>
                    <a:pt x="1302" y="2557"/>
                    <a:pt x="1302" y="2557"/>
                    <a:pt x="1302" y="2557"/>
                  </a:cubicBezTo>
                  <a:cubicBezTo>
                    <a:pt x="1279" y="2580"/>
                    <a:pt x="1256" y="2602"/>
                    <a:pt x="1256" y="2648"/>
                  </a:cubicBezTo>
                  <a:cubicBezTo>
                    <a:pt x="1210" y="2694"/>
                    <a:pt x="1188" y="2739"/>
                    <a:pt x="1165" y="2808"/>
                  </a:cubicBezTo>
                  <a:cubicBezTo>
                    <a:pt x="1096" y="2922"/>
                    <a:pt x="1028" y="3036"/>
                    <a:pt x="959" y="3150"/>
                  </a:cubicBezTo>
                  <a:lnTo>
                    <a:pt x="982" y="3150"/>
                  </a:lnTo>
                  <a:cubicBezTo>
                    <a:pt x="959" y="3150"/>
                    <a:pt x="959" y="3173"/>
                    <a:pt x="959" y="3196"/>
                  </a:cubicBezTo>
                  <a:cubicBezTo>
                    <a:pt x="937" y="3219"/>
                    <a:pt x="937" y="3242"/>
                    <a:pt x="937" y="3242"/>
                  </a:cubicBezTo>
                  <a:cubicBezTo>
                    <a:pt x="868" y="3333"/>
                    <a:pt x="800" y="3447"/>
                    <a:pt x="754" y="3538"/>
                  </a:cubicBezTo>
                  <a:cubicBezTo>
                    <a:pt x="708" y="3607"/>
                    <a:pt x="685" y="3652"/>
                    <a:pt x="663" y="3698"/>
                  </a:cubicBezTo>
                  <a:cubicBezTo>
                    <a:pt x="640" y="3744"/>
                    <a:pt x="617" y="3767"/>
                    <a:pt x="594" y="3812"/>
                  </a:cubicBezTo>
                  <a:cubicBezTo>
                    <a:pt x="594" y="3835"/>
                    <a:pt x="594" y="3835"/>
                    <a:pt x="571" y="3858"/>
                  </a:cubicBezTo>
                  <a:cubicBezTo>
                    <a:pt x="571" y="3858"/>
                    <a:pt x="571" y="3881"/>
                    <a:pt x="571" y="3881"/>
                  </a:cubicBezTo>
                  <a:lnTo>
                    <a:pt x="549" y="3903"/>
                  </a:lnTo>
                  <a:cubicBezTo>
                    <a:pt x="549" y="3903"/>
                    <a:pt x="549" y="3926"/>
                    <a:pt x="549" y="3926"/>
                  </a:cubicBezTo>
                  <a:cubicBezTo>
                    <a:pt x="526" y="3926"/>
                    <a:pt x="503" y="3949"/>
                    <a:pt x="480" y="3972"/>
                  </a:cubicBezTo>
                  <a:cubicBezTo>
                    <a:pt x="457" y="4018"/>
                    <a:pt x="434" y="4063"/>
                    <a:pt x="412" y="4109"/>
                  </a:cubicBezTo>
                  <a:cubicBezTo>
                    <a:pt x="366" y="4155"/>
                    <a:pt x="343" y="4223"/>
                    <a:pt x="320" y="4269"/>
                  </a:cubicBezTo>
                  <a:cubicBezTo>
                    <a:pt x="297" y="4291"/>
                    <a:pt x="297" y="4314"/>
                    <a:pt x="275" y="4360"/>
                  </a:cubicBezTo>
                  <a:cubicBezTo>
                    <a:pt x="275" y="4360"/>
                    <a:pt x="252" y="4383"/>
                    <a:pt x="252" y="4383"/>
                  </a:cubicBezTo>
                  <a:cubicBezTo>
                    <a:pt x="229" y="4406"/>
                    <a:pt x="229" y="4406"/>
                    <a:pt x="229" y="4428"/>
                  </a:cubicBezTo>
                  <a:cubicBezTo>
                    <a:pt x="183" y="4474"/>
                    <a:pt x="161" y="4520"/>
                    <a:pt x="138" y="4565"/>
                  </a:cubicBezTo>
                  <a:cubicBezTo>
                    <a:pt x="138" y="4588"/>
                    <a:pt x="115" y="4611"/>
                    <a:pt x="92" y="4634"/>
                  </a:cubicBezTo>
                  <a:cubicBezTo>
                    <a:pt x="92" y="4657"/>
                    <a:pt x="69" y="4702"/>
                    <a:pt x="69" y="4725"/>
                  </a:cubicBezTo>
                  <a:cubicBezTo>
                    <a:pt x="46" y="4748"/>
                    <a:pt x="46" y="4771"/>
                    <a:pt x="24" y="4816"/>
                  </a:cubicBezTo>
                  <a:cubicBezTo>
                    <a:pt x="24" y="4816"/>
                    <a:pt x="24" y="4839"/>
                    <a:pt x="1" y="4839"/>
                  </a:cubicBezTo>
                  <a:cubicBezTo>
                    <a:pt x="1" y="4862"/>
                    <a:pt x="1" y="4885"/>
                    <a:pt x="1" y="4908"/>
                  </a:cubicBezTo>
                  <a:cubicBezTo>
                    <a:pt x="24" y="4953"/>
                    <a:pt x="46" y="4976"/>
                    <a:pt x="69" y="4999"/>
                  </a:cubicBezTo>
                  <a:cubicBezTo>
                    <a:pt x="93" y="5015"/>
                    <a:pt x="121" y="5023"/>
                    <a:pt x="148" y="5023"/>
                  </a:cubicBezTo>
                  <a:cubicBezTo>
                    <a:pt x="197" y="5023"/>
                    <a:pt x="245" y="4998"/>
                    <a:pt x="275" y="4953"/>
                  </a:cubicBezTo>
                  <a:cubicBezTo>
                    <a:pt x="320" y="4885"/>
                    <a:pt x="343" y="4816"/>
                    <a:pt x="389" y="4748"/>
                  </a:cubicBezTo>
                  <a:cubicBezTo>
                    <a:pt x="389" y="4725"/>
                    <a:pt x="412" y="4725"/>
                    <a:pt x="412" y="4702"/>
                  </a:cubicBezTo>
                  <a:cubicBezTo>
                    <a:pt x="457" y="4657"/>
                    <a:pt x="480" y="4611"/>
                    <a:pt x="503" y="4543"/>
                  </a:cubicBezTo>
                  <a:cubicBezTo>
                    <a:pt x="526" y="4497"/>
                    <a:pt x="571" y="4451"/>
                    <a:pt x="594" y="4406"/>
                  </a:cubicBezTo>
                  <a:cubicBezTo>
                    <a:pt x="594" y="4383"/>
                    <a:pt x="594" y="4383"/>
                    <a:pt x="594" y="4360"/>
                  </a:cubicBezTo>
                  <a:cubicBezTo>
                    <a:pt x="640" y="4291"/>
                    <a:pt x="685" y="4200"/>
                    <a:pt x="731" y="4132"/>
                  </a:cubicBezTo>
                  <a:cubicBezTo>
                    <a:pt x="754" y="4109"/>
                    <a:pt x="777" y="4109"/>
                    <a:pt x="777" y="4086"/>
                  </a:cubicBezTo>
                  <a:cubicBezTo>
                    <a:pt x="800" y="4086"/>
                    <a:pt x="800" y="4086"/>
                    <a:pt x="800" y="4063"/>
                  </a:cubicBezTo>
                  <a:cubicBezTo>
                    <a:pt x="845" y="3972"/>
                    <a:pt x="891" y="3881"/>
                    <a:pt x="959" y="3767"/>
                  </a:cubicBezTo>
                  <a:cubicBezTo>
                    <a:pt x="982" y="3744"/>
                    <a:pt x="982" y="3721"/>
                    <a:pt x="1005" y="3698"/>
                  </a:cubicBezTo>
                  <a:cubicBezTo>
                    <a:pt x="1028" y="3630"/>
                    <a:pt x="1074" y="3561"/>
                    <a:pt x="1096" y="3493"/>
                  </a:cubicBezTo>
                  <a:cubicBezTo>
                    <a:pt x="1119" y="3470"/>
                    <a:pt x="1119" y="3447"/>
                    <a:pt x="1142" y="3424"/>
                  </a:cubicBezTo>
                  <a:cubicBezTo>
                    <a:pt x="1165" y="3401"/>
                    <a:pt x="1165" y="3356"/>
                    <a:pt x="1188" y="3333"/>
                  </a:cubicBezTo>
                  <a:cubicBezTo>
                    <a:pt x="1210" y="3310"/>
                    <a:pt x="1210" y="3310"/>
                    <a:pt x="1233" y="3287"/>
                  </a:cubicBezTo>
                  <a:cubicBezTo>
                    <a:pt x="1256" y="3242"/>
                    <a:pt x="1279" y="3219"/>
                    <a:pt x="1279" y="3173"/>
                  </a:cubicBezTo>
                  <a:lnTo>
                    <a:pt x="1347" y="3036"/>
                  </a:lnTo>
                  <a:cubicBezTo>
                    <a:pt x="1416" y="2899"/>
                    <a:pt x="1507" y="2762"/>
                    <a:pt x="1576" y="2625"/>
                  </a:cubicBezTo>
                  <a:cubicBezTo>
                    <a:pt x="1576" y="2602"/>
                    <a:pt x="1576" y="2602"/>
                    <a:pt x="1576" y="2602"/>
                  </a:cubicBezTo>
                  <a:cubicBezTo>
                    <a:pt x="1621" y="2511"/>
                    <a:pt x="1667" y="2420"/>
                    <a:pt x="1735" y="2351"/>
                  </a:cubicBezTo>
                  <a:cubicBezTo>
                    <a:pt x="1758" y="2283"/>
                    <a:pt x="1804" y="2214"/>
                    <a:pt x="1827" y="2146"/>
                  </a:cubicBezTo>
                  <a:cubicBezTo>
                    <a:pt x="1872" y="2077"/>
                    <a:pt x="1918" y="1986"/>
                    <a:pt x="1964" y="1918"/>
                  </a:cubicBezTo>
                  <a:cubicBezTo>
                    <a:pt x="2009" y="1849"/>
                    <a:pt x="2055" y="1781"/>
                    <a:pt x="2078" y="1689"/>
                  </a:cubicBezTo>
                  <a:cubicBezTo>
                    <a:pt x="2101" y="1667"/>
                    <a:pt x="2123" y="1644"/>
                    <a:pt x="2123" y="1598"/>
                  </a:cubicBezTo>
                  <a:cubicBezTo>
                    <a:pt x="2146" y="1575"/>
                    <a:pt x="2169" y="1530"/>
                    <a:pt x="2192" y="1484"/>
                  </a:cubicBezTo>
                  <a:cubicBezTo>
                    <a:pt x="2238" y="1393"/>
                    <a:pt x="2306" y="1301"/>
                    <a:pt x="2352" y="1233"/>
                  </a:cubicBezTo>
                  <a:cubicBezTo>
                    <a:pt x="2397" y="1142"/>
                    <a:pt x="2443" y="1050"/>
                    <a:pt x="2512" y="959"/>
                  </a:cubicBezTo>
                  <a:cubicBezTo>
                    <a:pt x="2534" y="936"/>
                    <a:pt x="2534" y="891"/>
                    <a:pt x="2557" y="845"/>
                  </a:cubicBezTo>
                  <a:cubicBezTo>
                    <a:pt x="2580" y="799"/>
                    <a:pt x="2626" y="754"/>
                    <a:pt x="2626" y="708"/>
                  </a:cubicBezTo>
                  <a:cubicBezTo>
                    <a:pt x="2648" y="685"/>
                    <a:pt x="2648" y="662"/>
                    <a:pt x="2648" y="639"/>
                  </a:cubicBezTo>
                  <a:cubicBezTo>
                    <a:pt x="2648" y="617"/>
                    <a:pt x="2671" y="571"/>
                    <a:pt x="2694" y="548"/>
                  </a:cubicBezTo>
                  <a:cubicBezTo>
                    <a:pt x="2717" y="502"/>
                    <a:pt x="2740" y="434"/>
                    <a:pt x="2785" y="388"/>
                  </a:cubicBezTo>
                  <a:cubicBezTo>
                    <a:pt x="2808" y="343"/>
                    <a:pt x="2854" y="274"/>
                    <a:pt x="2900" y="229"/>
                  </a:cubicBezTo>
                  <a:cubicBezTo>
                    <a:pt x="2900" y="206"/>
                    <a:pt x="2900" y="183"/>
                    <a:pt x="2900" y="183"/>
                  </a:cubicBezTo>
                  <a:cubicBezTo>
                    <a:pt x="2900" y="160"/>
                    <a:pt x="2922" y="160"/>
                    <a:pt x="2922" y="160"/>
                  </a:cubicBezTo>
                  <a:cubicBezTo>
                    <a:pt x="2922" y="114"/>
                    <a:pt x="2922" y="92"/>
                    <a:pt x="2922" y="69"/>
                  </a:cubicBezTo>
                  <a:cubicBezTo>
                    <a:pt x="2922" y="46"/>
                    <a:pt x="2900" y="23"/>
                    <a:pt x="2877" y="0"/>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16"/>
            <p:cNvSpPr/>
            <p:nvPr/>
          </p:nvSpPr>
          <p:spPr>
            <a:xfrm>
              <a:off x="-673235" y="2373557"/>
              <a:ext cx="1257924" cy="942492"/>
            </a:xfrm>
            <a:custGeom>
              <a:avLst/>
              <a:gdLst/>
              <a:ahLst/>
              <a:cxnLst/>
              <a:rect l="l" t="t" r="r" b="b"/>
              <a:pathLst>
                <a:path w="22484" h="16846" extrusionOk="0">
                  <a:moveTo>
                    <a:pt x="21822" y="0"/>
                  </a:moveTo>
                  <a:cubicBezTo>
                    <a:pt x="21799" y="0"/>
                    <a:pt x="21776" y="23"/>
                    <a:pt x="21753" y="23"/>
                  </a:cubicBezTo>
                  <a:cubicBezTo>
                    <a:pt x="21707" y="46"/>
                    <a:pt x="21685" y="69"/>
                    <a:pt x="21662" y="115"/>
                  </a:cubicBezTo>
                  <a:cubicBezTo>
                    <a:pt x="21662" y="137"/>
                    <a:pt x="21639" y="183"/>
                    <a:pt x="21662" y="206"/>
                  </a:cubicBezTo>
                  <a:cubicBezTo>
                    <a:pt x="21616" y="229"/>
                    <a:pt x="21593" y="251"/>
                    <a:pt x="21571" y="274"/>
                  </a:cubicBezTo>
                  <a:lnTo>
                    <a:pt x="21548" y="320"/>
                  </a:lnTo>
                  <a:cubicBezTo>
                    <a:pt x="21502" y="366"/>
                    <a:pt x="21479" y="411"/>
                    <a:pt x="21456" y="457"/>
                  </a:cubicBezTo>
                  <a:cubicBezTo>
                    <a:pt x="21456" y="480"/>
                    <a:pt x="21434" y="503"/>
                    <a:pt x="21411" y="548"/>
                  </a:cubicBezTo>
                  <a:cubicBezTo>
                    <a:pt x="21411" y="571"/>
                    <a:pt x="21388" y="617"/>
                    <a:pt x="21365" y="640"/>
                  </a:cubicBezTo>
                  <a:cubicBezTo>
                    <a:pt x="21319" y="731"/>
                    <a:pt x="21274" y="799"/>
                    <a:pt x="21228" y="891"/>
                  </a:cubicBezTo>
                  <a:lnTo>
                    <a:pt x="21228" y="913"/>
                  </a:lnTo>
                  <a:lnTo>
                    <a:pt x="21160" y="1005"/>
                  </a:lnTo>
                  <a:cubicBezTo>
                    <a:pt x="21114" y="1119"/>
                    <a:pt x="21046" y="1233"/>
                    <a:pt x="20977" y="1347"/>
                  </a:cubicBezTo>
                  <a:lnTo>
                    <a:pt x="20954" y="1416"/>
                  </a:lnTo>
                  <a:lnTo>
                    <a:pt x="20931" y="1438"/>
                  </a:lnTo>
                  <a:cubicBezTo>
                    <a:pt x="20840" y="1598"/>
                    <a:pt x="20749" y="1735"/>
                    <a:pt x="20680" y="1895"/>
                  </a:cubicBezTo>
                  <a:cubicBezTo>
                    <a:pt x="20521" y="2169"/>
                    <a:pt x="20361" y="2443"/>
                    <a:pt x="20201" y="2717"/>
                  </a:cubicBezTo>
                  <a:cubicBezTo>
                    <a:pt x="20133" y="2854"/>
                    <a:pt x="20041" y="2991"/>
                    <a:pt x="19973" y="3127"/>
                  </a:cubicBezTo>
                  <a:cubicBezTo>
                    <a:pt x="19881" y="3264"/>
                    <a:pt x="19790" y="3424"/>
                    <a:pt x="19722" y="3561"/>
                  </a:cubicBezTo>
                  <a:lnTo>
                    <a:pt x="19676" y="3652"/>
                  </a:lnTo>
                  <a:lnTo>
                    <a:pt x="19653" y="3675"/>
                  </a:lnTo>
                  <a:cubicBezTo>
                    <a:pt x="19608" y="3767"/>
                    <a:pt x="19539" y="3858"/>
                    <a:pt x="19493" y="3949"/>
                  </a:cubicBezTo>
                  <a:cubicBezTo>
                    <a:pt x="19448" y="4040"/>
                    <a:pt x="19402" y="4109"/>
                    <a:pt x="19356" y="4177"/>
                  </a:cubicBezTo>
                  <a:lnTo>
                    <a:pt x="19311" y="4269"/>
                  </a:lnTo>
                  <a:cubicBezTo>
                    <a:pt x="19265" y="4337"/>
                    <a:pt x="19242" y="4383"/>
                    <a:pt x="19220" y="4429"/>
                  </a:cubicBezTo>
                  <a:cubicBezTo>
                    <a:pt x="19197" y="4474"/>
                    <a:pt x="19151" y="4520"/>
                    <a:pt x="19128" y="4588"/>
                  </a:cubicBezTo>
                  <a:lnTo>
                    <a:pt x="19037" y="4702"/>
                  </a:lnTo>
                  <a:lnTo>
                    <a:pt x="19014" y="4748"/>
                  </a:lnTo>
                  <a:lnTo>
                    <a:pt x="18991" y="4794"/>
                  </a:lnTo>
                  <a:lnTo>
                    <a:pt x="18968" y="4839"/>
                  </a:lnTo>
                  <a:lnTo>
                    <a:pt x="18900" y="4953"/>
                  </a:lnTo>
                  <a:cubicBezTo>
                    <a:pt x="18877" y="4999"/>
                    <a:pt x="18854" y="5045"/>
                    <a:pt x="18809" y="5090"/>
                  </a:cubicBezTo>
                  <a:lnTo>
                    <a:pt x="18786" y="5136"/>
                  </a:lnTo>
                  <a:lnTo>
                    <a:pt x="18763" y="5182"/>
                  </a:lnTo>
                  <a:lnTo>
                    <a:pt x="18740" y="5205"/>
                  </a:lnTo>
                  <a:cubicBezTo>
                    <a:pt x="18717" y="5250"/>
                    <a:pt x="18695" y="5273"/>
                    <a:pt x="18672" y="5319"/>
                  </a:cubicBezTo>
                  <a:lnTo>
                    <a:pt x="18717" y="5273"/>
                  </a:lnTo>
                  <a:lnTo>
                    <a:pt x="18717" y="5273"/>
                  </a:lnTo>
                  <a:cubicBezTo>
                    <a:pt x="18580" y="5478"/>
                    <a:pt x="18466" y="5684"/>
                    <a:pt x="18352" y="5866"/>
                  </a:cubicBezTo>
                  <a:lnTo>
                    <a:pt x="18329" y="5889"/>
                  </a:lnTo>
                  <a:lnTo>
                    <a:pt x="18192" y="6163"/>
                  </a:lnTo>
                  <a:cubicBezTo>
                    <a:pt x="18170" y="6209"/>
                    <a:pt x="18124" y="6255"/>
                    <a:pt x="18101" y="6300"/>
                  </a:cubicBezTo>
                  <a:lnTo>
                    <a:pt x="18078" y="6346"/>
                  </a:lnTo>
                  <a:cubicBezTo>
                    <a:pt x="18033" y="6437"/>
                    <a:pt x="17987" y="6506"/>
                    <a:pt x="17941" y="6597"/>
                  </a:cubicBezTo>
                  <a:cubicBezTo>
                    <a:pt x="17873" y="6688"/>
                    <a:pt x="17804" y="6802"/>
                    <a:pt x="17759" y="6916"/>
                  </a:cubicBezTo>
                  <a:lnTo>
                    <a:pt x="17690" y="7053"/>
                  </a:lnTo>
                  <a:cubicBezTo>
                    <a:pt x="17645" y="7099"/>
                    <a:pt x="17622" y="7145"/>
                    <a:pt x="17599" y="7213"/>
                  </a:cubicBezTo>
                  <a:lnTo>
                    <a:pt x="17576" y="7236"/>
                  </a:lnTo>
                  <a:cubicBezTo>
                    <a:pt x="17530" y="7304"/>
                    <a:pt x="17485" y="7373"/>
                    <a:pt x="17439" y="7464"/>
                  </a:cubicBezTo>
                  <a:lnTo>
                    <a:pt x="17393" y="7556"/>
                  </a:lnTo>
                  <a:cubicBezTo>
                    <a:pt x="17325" y="7647"/>
                    <a:pt x="17257" y="7761"/>
                    <a:pt x="17211" y="7852"/>
                  </a:cubicBezTo>
                  <a:cubicBezTo>
                    <a:pt x="17142" y="7989"/>
                    <a:pt x="17051" y="8126"/>
                    <a:pt x="16983" y="8263"/>
                  </a:cubicBezTo>
                  <a:cubicBezTo>
                    <a:pt x="16914" y="8354"/>
                    <a:pt x="16869" y="8469"/>
                    <a:pt x="16823" y="8560"/>
                  </a:cubicBezTo>
                  <a:lnTo>
                    <a:pt x="16754" y="8674"/>
                  </a:lnTo>
                  <a:lnTo>
                    <a:pt x="16709" y="8742"/>
                  </a:lnTo>
                  <a:lnTo>
                    <a:pt x="16640" y="8879"/>
                  </a:lnTo>
                  <a:lnTo>
                    <a:pt x="16549" y="9039"/>
                  </a:lnTo>
                  <a:lnTo>
                    <a:pt x="16526" y="9085"/>
                  </a:lnTo>
                  <a:cubicBezTo>
                    <a:pt x="16503" y="9153"/>
                    <a:pt x="16458" y="9222"/>
                    <a:pt x="16435" y="9267"/>
                  </a:cubicBezTo>
                  <a:lnTo>
                    <a:pt x="16412" y="9313"/>
                  </a:lnTo>
                  <a:lnTo>
                    <a:pt x="16321" y="9450"/>
                  </a:lnTo>
                  <a:lnTo>
                    <a:pt x="16298" y="9541"/>
                  </a:lnTo>
                  <a:cubicBezTo>
                    <a:pt x="16252" y="9633"/>
                    <a:pt x="16184" y="9724"/>
                    <a:pt x="16138" y="9792"/>
                  </a:cubicBezTo>
                  <a:lnTo>
                    <a:pt x="16115" y="9838"/>
                  </a:lnTo>
                  <a:cubicBezTo>
                    <a:pt x="16092" y="9884"/>
                    <a:pt x="16070" y="9929"/>
                    <a:pt x="16047" y="9975"/>
                  </a:cubicBezTo>
                  <a:lnTo>
                    <a:pt x="15956" y="10135"/>
                  </a:lnTo>
                  <a:lnTo>
                    <a:pt x="15933" y="10158"/>
                  </a:lnTo>
                  <a:lnTo>
                    <a:pt x="15887" y="10249"/>
                  </a:lnTo>
                  <a:cubicBezTo>
                    <a:pt x="15864" y="10295"/>
                    <a:pt x="15841" y="10363"/>
                    <a:pt x="15796" y="10409"/>
                  </a:cubicBezTo>
                  <a:cubicBezTo>
                    <a:pt x="15773" y="10454"/>
                    <a:pt x="15750" y="10500"/>
                    <a:pt x="15727" y="10523"/>
                  </a:cubicBezTo>
                  <a:lnTo>
                    <a:pt x="15704" y="10614"/>
                  </a:lnTo>
                  <a:cubicBezTo>
                    <a:pt x="15659" y="10683"/>
                    <a:pt x="15613" y="10751"/>
                    <a:pt x="15590" y="10797"/>
                  </a:cubicBezTo>
                  <a:lnTo>
                    <a:pt x="15499" y="10934"/>
                  </a:lnTo>
                  <a:lnTo>
                    <a:pt x="15476" y="10979"/>
                  </a:lnTo>
                  <a:cubicBezTo>
                    <a:pt x="15453" y="11048"/>
                    <a:pt x="15408" y="11116"/>
                    <a:pt x="15362" y="11162"/>
                  </a:cubicBezTo>
                  <a:cubicBezTo>
                    <a:pt x="15339" y="11230"/>
                    <a:pt x="15316" y="11276"/>
                    <a:pt x="15271" y="11345"/>
                  </a:cubicBezTo>
                  <a:cubicBezTo>
                    <a:pt x="15248" y="11413"/>
                    <a:pt x="15202" y="11482"/>
                    <a:pt x="15179" y="11527"/>
                  </a:cubicBezTo>
                  <a:lnTo>
                    <a:pt x="15111" y="11641"/>
                  </a:lnTo>
                  <a:lnTo>
                    <a:pt x="14974" y="11892"/>
                  </a:lnTo>
                  <a:lnTo>
                    <a:pt x="14906" y="11984"/>
                  </a:lnTo>
                  <a:cubicBezTo>
                    <a:pt x="14860" y="12052"/>
                    <a:pt x="14837" y="12098"/>
                    <a:pt x="14814" y="12143"/>
                  </a:cubicBezTo>
                  <a:lnTo>
                    <a:pt x="14746" y="12235"/>
                  </a:lnTo>
                  <a:lnTo>
                    <a:pt x="14769" y="12235"/>
                  </a:lnTo>
                  <a:cubicBezTo>
                    <a:pt x="14654" y="12395"/>
                    <a:pt x="14563" y="12531"/>
                    <a:pt x="14495" y="12668"/>
                  </a:cubicBezTo>
                  <a:cubicBezTo>
                    <a:pt x="14426" y="12805"/>
                    <a:pt x="14358" y="12965"/>
                    <a:pt x="14266" y="13102"/>
                  </a:cubicBezTo>
                  <a:cubicBezTo>
                    <a:pt x="14221" y="13193"/>
                    <a:pt x="14175" y="13285"/>
                    <a:pt x="14129" y="13376"/>
                  </a:cubicBezTo>
                  <a:lnTo>
                    <a:pt x="14084" y="13467"/>
                  </a:lnTo>
                  <a:cubicBezTo>
                    <a:pt x="14015" y="13581"/>
                    <a:pt x="13947" y="13696"/>
                    <a:pt x="13878" y="13833"/>
                  </a:cubicBezTo>
                  <a:cubicBezTo>
                    <a:pt x="13787" y="13969"/>
                    <a:pt x="13719" y="14106"/>
                    <a:pt x="13673" y="14266"/>
                  </a:cubicBezTo>
                  <a:cubicBezTo>
                    <a:pt x="13673" y="14266"/>
                    <a:pt x="13673" y="14289"/>
                    <a:pt x="13673" y="14289"/>
                  </a:cubicBezTo>
                  <a:cubicBezTo>
                    <a:pt x="13650" y="14312"/>
                    <a:pt x="13650" y="14335"/>
                    <a:pt x="13673" y="14335"/>
                  </a:cubicBezTo>
                  <a:lnTo>
                    <a:pt x="13650" y="14357"/>
                  </a:lnTo>
                  <a:lnTo>
                    <a:pt x="13627" y="14380"/>
                  </a:lnTo>
                  <a:lnTo>
                    <a:pt x="13559" y="14517"/>
                  </a:lnTo>
                  <a:lnTo>
                    <a:pt x="13513" y="14586"/>
                  </a:lnTo>
                  <a:lnTo>
                    <a:pt x="13445" y="14700"/>
                  </a:lnTo>
                  <a:cubicBezTo>
                    <a:pt x="13445" y="14700"/>
                    <a:pt x="13445" y="14700"/>
                    <a:pt x="13445" y="14723"/>
                  </a:cubicBezTo>
                  <a:lnTo>
                    <a:pt x="13353" y="14860"/>
                  </a:lnTo>
                  <a:cubicBezTo>
                    <a:pt x="13285" y="14951"/>
                    <a:pt x="13239" y="15042"/>
                    <a:pt x="13171" y="15134"/>
                  </a:cubicBezTo>
                  <a:lnTo>
                    <a:pt x="13125" y="15248"/>
                  </a:lnTo>
                  <a:cubicBezTo>
                    <a:pt x="13102" y="15225"/>
                    <a:pt x="13080" y="15225"/>
                    <a:pt x="13057" y="15202"/>
                  </a:cubicBezTo>
                  <a:lnTo>
                    <a:pt x="12440" y="15202"/>
                  </a:lnTo>
                  <a:cubicBezTo>
                    <a:pt x="12303" y="15179"/>
                    <a:pt x="12144" y="15179"/>
                    <a:pt x="12007" y="15156"/>
                  </a:cubicBezTo>
                  <a:cubicBezTo>
                    <a:pt x="11893" y="15134"/>
                    <a:pt x="11756" y="15111"/>
                    <a:pt x="11642" y="15111"/>
                  </a:cubicBezTo>
                  <a:lnTo>
                    <a:pt x="11505" y="15088"/>
                  </a:lnTo>
                  <a:cubicBezTo>
                    <a:pt x="11436" y="15065"/>
                    <a:pt x="11368" y="15042"/>
                    <a:pt x="11299" y="15042"/>
                  </a:cubicBezTo>
                  <a:cubicBezTo>
                    <a:pt x="11253" y="15019"/>
                    <a:pt x="11208" y="15019"/>
                    <a:pt x="11185" y="15019"/>
                  </a:cubicBezTo>
                  <a:lnTo>
                    <a:pt x="11162" y="14997"/>
                  </a:lnTo>
                  <a:lnTo>
                    <a:pt x="11117" y="14997"/>
                  </a:lnTo>
                  <a:lnTo>
                    <a:pt x="11048" y="14974"/>
                  </a:lnTo>
                  <a:cubicBezTo>
                    <a:pt x="10888" y="14928"/>
                    <a:pt x="10729" y="14905"/>
                    <a:pt x="10592" y="14860"/>
                  </a:cubicBezTo>
                  <a:cubicBezTo>
                    <a:pt x="10523" y="14837"/>
                    <a:pt x="10477" y="14814"/>
                    <a:pt x="10409" y="14814"/>
                  </a:cubicBezTo>
                  <a:cubicBezTo>
                    <a:pt x="10272" y="14746"/>
                    <a:pt x="10112" y="14700"/>
                    <a:pt x="9952" y="14631"/>
                  </a:cubicBezTo>
                  <a:cubicBezTo>
                    <a:pt x="9884" y="14609"/>
                    <a:pt x="9815" y="14586"/>
                    <a:pt x="9724" y="14563"/>
                  </a:cubicBezTo>
                  <a:cubicBezTo>
                    <a:pt x="9679" y="14540"/>
                    <a:pt x="9656" y="14540"/>
                    <a:pt x="9610" y="14517"/>
                  </a:cubicBezTo>
                  <a:cubicBezTo>
                    <a:pt x="9564" y="14494"/>
                    <a:pt x="9519" y="14494"/>
                    <a:pt x="9496" y="14472"/>
                  </a:cubicBezTo>
                  <a:cubicBezTo>
                    <a:pt x="9222" y="14380"/>
                    <a:pt x="8971" y="14266"/>
                    <a:pt x="8743" y="14175"/>
                  </a:cubicBezTo>
                  <a:lnTo>
                    <a:pt x="8720" y="14152"/>
                  </a:lnTo>
                  <a:lnTo>
                    <a:pt x="8697" y="14152"/>
                  </a:lnTo>
                  <a:lnTo>
                    <a:pt x="8583" y="14106"/>
                  </a:lnTo>
                  <a:cubicBezTo>
                    <a:pt x="8514" y="14061"/>
                    <a:pt x="8446" y="14038"/>
                    <a:pt x="8378" y="14015"/>
                  </a:cubicBezTo>
                  <a:lnTo>
                    <a:pt x="8332" y="13992"/>
                  </a:lnTo>
                  <a:lnTo>
                    <a:pt x="8309" y="13969"/>
                  </a:lnTo>
                  <a:lnTo>
                    <a:pt x="8126" y="13901"/>
                  </a:lnTo>
                  <a:cubicBezTo>
                    <a:pt x="7967" y="13833"/>
                    <a:pt x="7807" y="13764"/>
                    <a:pt x="7670" y="13673"/>
                  </a:cubicBezTo>
                  <a:cubicBezTo>
                    <a:pt x="7579" y="13650"/>
                    <a:pt x="7510" y="13604"/>
                    <a:pt x="7419" y="13559"/>
                  </a:cubicBezTo>
                  <a:cubicBezTo>
                    <a:pt x="7350" y="13536"/>
                    <a:pt x="7259" y="13490"/>
                    <a:pt x="7191" y="13444"/>
                  </a:cubicBezTo>
                  <a:cubicBezTo>
                    <a:pt x="7122" y="13422"/>
                    <a:pt x="7054" y="13376"/>
                    <a:pt x="6985" y="13353"/>
                  </a:cubicBezTo>
                  <a:lnTo>
                    <a:pt x="6940" y="13330"/>
                  </a:lnTo>
                  <a:cubicBezTo>
                    <a:pt x="6871" y="13308"/>
                    <a:pt x="6780" y="13262"/>
                    <a:pt x="6711" y="13216"/>
                  </a:cubicBezTo>
                  <a:cubicBezTo>
                    <a:pt x="6643" y="13193"/>
                    <a:pt x="6597" y="13171"/>
                    <a:pt x="6529" y="13148"/>
                  </a:cubicBezTo>
                  <a:cubicBezTo>
                    <a:pt x="6437" y="13102"/>
                    <a:pt x="6346" y="13056"/>
                    <a:pt x="6278" y="13011"/>
                  </a:cubicBezTo>
                  <a:lnTo>
                    <a:pt x="6209" y="12988"/>
                  </a:lnTo>
                  <a:cubicBezTo>
                    <a:pt x="6163" y="12942"/>
                    <a:pt x="6095" y="12919"/>
                    <a:pt x="6049" y="12897"/>
                  </a:cubicBezTo>
                  <a:lnTo>
                    <a:pt x="5958" y="12851"/>
                  </a:lnTo>
                  <a:lnTo>
                    <a:pt x="5821" y="12783"/>
                  </a:lnTo>
                  <a:cubicBezTo>
                    <a:pt x="5753" y="12760"/>
                    <a:pt x="5684" y="12714"/>
                    <a:pt x="5616" y="12691"/>
                  </a:cubicBezTo>
                  <a:cubicBezTo>
                    <a:pt x="5547" y="12646"/>
                    <a:pt x="5456" y="12600"/>
                    <a:pt x="5365" y="12577"/>
                  </a:cubicBezTo>
                  <a:lnTo>
                    <a:pt x="5273" y="12531"/>
                  </a:lnTo>
                  <a:cubicBezTo>
                    <a:pt x="5159" y="12463"/>
                    <a:pt x="5045" y="12395"/>
                    <a:pt x="4931" y="12349"/>
                  </a:cubicBezTo>
                  <a:cubicBezTo>
                    <a:pt x="4771" y="12258"/>
                    <a:pt x="4634" y="12189"/>
                    <a:pt x="4474" y="12098"/>
                  </a:cubicBezTo>
                  <a:lnTo>
                    <a:pt x="4429" y="12052"/>
                  </a:lnTo>
                  <a:cubicBezTo>
                    <a:pt x="4360" y="12029"/>
                    <a:pt x="4315" y="12006"/>
                    <a:pt x="4269" y="11961"/>
                  </a:cubicBezTo>
                  <a:lnTo>
                    <a:pt x="4200" y="11938"/>
                  </a:lnTo>
                  <a:cubicBezTo>
                    <a:pt x="4155" y="11915"/>
                    <a:pt x="4109" y="11870"/>
                    <a:pt x="4041" y="11847"/>
                  </a:cubicBezTo>
                  <a:cubicBezTo>
                    <a:pt x="3995" y="11824"/>
                    <a:pt x="3949" y="11778"/>
                    <a:pt x="3881" y="11755"/>
                  </a:cubicBezTo>
                  <a:cubicBezTo>
                    <a:pt x="3790" y="11710"/>
                    <a:pt x="3698" y="11664"/>
                    <a:pt x="3607" y="11596"/>
                  </a:cubicBezTo>
                  <a:cubicBezTo>
                    <a:pt x="3516" y="11550"/>
                    <a:pt x="3424" y="11504"/>
                    <a:pt x="3333" y="11436"/>
                  </a:cubicBezTo>
                  <a:lnTo>
                    <a:pt x="3196" y="11367"/>
                  </a:lnTo>
                  <a:cubicBezTo>
                    <a:pt x="3128" y="11322"/>
                    <a:pt x="3059" y="11276"/>
                    <a:pt x="2991" y="11230"/>
                  </a:cubicBezTo>
                  <a:lnTo>
                    <a:pt x="2968" y="11230"/>
                  </a:lnTo>
                  <a:lnTo>
                    <a:pt x="2922" y="11208"/>
                  </a:lnTo>
                  <a:lnTo>
                    <a:pt x="2877" y="11185"/>
                  </a:lnTo>
                  <a:cubicBezTo>
                    <a:pt x="2785" y="11139"/>
                    <a:pt x="2694" y="11071"/>
                    <a:pt x="2603" y="11025"/>
                  </a:cubicBezTo>
                  <a:lnTo>
                    <a:pt x="2557" y="11002"/>
                  </a:lnTo>
                  <a:lnTo>
                    <a:pt x="2534" y="10979"/>
                  </a:lnTo>
                  <a:lnTo>
                    <a:pt x="2511" y="10979"/>
                  </a:lnTo>
                  <a:lnTo>
                    <a:pt x="2443" y="10911"/>
                  </a:lnTo>
                  <a:lnTo>
                    <a:pt x="2397" y="10888"/>
                  </a:lnTo>
                  <a:cubicBezTo>
                    <a:pt x="2146" y="10728"/>
                    <a:pt x="1895" y="10568"/>
                    <a:pt x="1644" y="10409"/>
                  </a:cubicBezTo>
                  <a:lnTo>
                    <a:pt x="1576" y="10386"/>
                  </a:lnTo>
                  <a:cubicBezTo>
                    <a:pt x="1530" y="10340"/>
                    <a:pt x="1484" y="10317"/>
                    <a:pt x="1416" y="10295"/>
                  </a:cubicBezTo>
                  <a:lnTo>
                    <a:pt x="1302" y="10226"/>
                  </a:lnTo>
                  <a:lnTo>
                    <a:pt x="1210" y="10158"/>
                  </a:lnTo>
                  <a:cubicBezTo>
                    <a:pt x="1165" y="10112"/>
                    <a:pt x="1096" y="10089"/>
                    <a:pt x="1028" y="10044"/>
                  </a:cubicBezTo>
                  <a:lnTo>
                    <a:pt x="1005" y="10044"/>
                  </a:lnTo>
                  <a:lnTo>
                    <a:pt x="982" y="10021"/>
                  </a:lnTo>
                  <a:cubicBezTo>
                    <a:pt x="936" y="9998"/>
                    <a:pt x="868" y="9952"/>
                    <a:pt x="822" y="9907"/>
                  </a:cubicBezTo>
                  <a:lnTo>
                    <a:pt x="777" y="9884"/>
                  </a:lnTo>
                  <a:cubicBezTo>
                    <a:pt x="685" y="9838"/>
                    <a:pt x="617" y="9792"/>
                    <a:pt x="526" y="9724"/>
                  </a:cubicBezTo>
                  <a:cubicBezTo>
                    <a:pt x="457" y="9678"/>
                    <a:pt x="389" y="9633"/>
                    <a:pt x="320" y="9564"/>
                  </a:cubicBezTo>
                  <a:cubicBezTo>
                    <a:pt x="343" y="9541"/>
                    <a:pt x="320" y="9473"/>
                    <a:pt x="297" y="9450"/>
                  </a:cubicBezTo>
                  <a:cubicBezTo>
                    <a:pt x="275" y="9450"/>
                    <a:pt x="252" y="9427"/>
                    <a:pt x="229" y="9427"/>
                  </a:cubicBezTo>
                  <a:cubicBezTo>
                    <a:pt x="206" y="9427"/>
                    <a:pt x="160" y="9450"/>
                    <a:pt x="138" y="9473"/>
                  </a:cubicBezTo>
                  <a:cubicBezTo>
                    <a:pt x="115" y="9496"/>
                    <a:pt x="92" y="9519"/>
                    <a:pt x="92" y="9564"/>
                  </a:cubicBezTo>
                  <a:cubicBezTo>
                    <a:pt x="69" y="9587"/>
                    <a:pt x="69" y="9610"/>
                    <a:pt x="46" y="9633"/>
                  </a:cubicBezTo>
                  <a:cubicBezTo>
                    <a:pt x="46" y="9655"/>
                    <a:pt x="46" y="9678"/>
                    <a:pt x="46" y="9678"/>
                  </a:cubicBezTo>
                  <a:cubicBezTo>
                    <a:pt x="46" y="9724"/>
                    <a:pt x="23" y="9770"/>
                    <a:pt x="23" y="9792"/>
                  </a:cubicBezTo>
                  <a:cubicBezTo>
                    <a:pt x="23" y="9861"/>
                    <a:pt x="23" y="9907"/>
                    <a:pt x="23" y="9975"/>
                  </a:cubicBezTo>
                  <a:lnTo>
                    <a:pt x="23" y="10021"/>
                  </a:lnTo>
                  <a:cubicBezTo>
                    <a:pt x="1" y="10089"/>
                    <a:pt x="1" y="10180"/>
                    <a:pt x="23" y="10272"/>
                  </a:cubicBezTo>
                  <a:cubicBezTo>
                    <a:pt x="23" y="10317"/>
                    <a:pt x="23" y="10363"/>
                    <a:pt x="46" y="10409"/>
                  </a:cubicBezTo>
                  <a:lnTo>
                    <a:pt x="46" y="10477"/>
                  </a:lnTo>
                  <a:cubicBezTo>
                    <a:pt x="46" y="10568"/>
                    <a:pt x="69" y="10660"/>
                    <a:pt x="92" y="10751"/>
                  </a:cubicBezTo>
                  <a:cubicBezTo>
                    <a:pt x="115" y="10797"/>
                    <a:pt x="115" y="10865"/>
                    <a:pt x="160" y="10934"/>
                  </a:cubicBezTo>
                  <a:cubicBezTo>
                    <a:pt x="160" y="10979"/>
                    <a:pt x="183" y="11025"/>
                    <a:pt x="206" y="11071"/>
                  </a:cubicBezTo>
                  <a:lnTo>
                    <a:pt x="229" y="11093"/>
                  </a:lnTo>
                  <a:cubicBezTo>
                    <a:pt x="252" y="11139"/>
                    <a:pt x="252" y="11162"/>
                    <a:pt x="275" y="11185"/>
                  </a:cubicBezTo>
                  <a:cubicBezTo>
                    <a:pt x="297" y="11230"/>
                    <a:pt x="343" y="11276"/>
                    <a:pt x="366" y="11299"/>
                  </a:cubicBezTo>
                  <a:cubicBezTo>
                    <a:pt x="411" y="11345"/>
                    <a:pt x="457" y="11367"/>
                    <a:pt x="503" y="11413"/>
                  </a:cubicBezTo>
                  <a:lnTo>
                    <a:pt x="571" y="11436"/>
                  </a:lnTo>
                  <a:cubicBezTo>
                    <a:pt x="731" y="11573"/>
                    <a:pt x="914" y="11687"/>
                    <a:pt x="1119" y="11824"/>
                  </a:cubicBezTo>
                  <a:lnTo>
                    <a:pt x="1142" y="11847"/>
                  </a:lnTo>
                  <a:cubicBezTo>
                    <a:pt x="1279" y="11915"/>
                    <a:pt x="1393" y="12006"/>
                    <a:pt x="1530" y="12075"/>
                  </a:cubicBezTo>
                  <a:cubicBezTo>
                    <a:pt x="1598" y="12121"/>
                    <a:pt x="1644" y="12166"/>
                    <a:pt x="1713" y="12189"/>
                  </a:cubicBezTo>
                  <a:cubicBezTo>
                    <a:pt x="1781" y="12235"/>
                    <a:pt x="1872" y="12280"/>
                    <a:pt x="1941" y="12326"/>
                  </a:cubicBezTo>
                  <a:cubicBezTo>
                    <a:pt x="2009" y="12372"/>
                    <a:pt x="2055" y="12395"/>
                    <a:pt x="2123" y="12440"/>
                  </a:cubicBezTo>
                  <a:cubicBezTo>
                    <a:pt x="2169" y="12463"/>
                    <a:pt x="2215" y="12486"/>
                    <a:pt x="2260" y="12509"/>
                  </a:cubicBezTo>
                  <a:lnTo>
                    <a:pt x="2283" y="12509"/>
                  </a:lnTo>
                  <a:lnTo>
                    <a:pt x="2352" y="12554"/>
                  </a:lnTo>
                  <a:lnTo>
                    <a:pt x="2511" y="12646"/>
                  </a:lnTo>
                  <a:lnTo>
                    <a:pt x="2534" y="12646"/>
                  </a:lnTo>
                  <a:lnTo>
                    <a:pt x="2557" y="12668"/>
                  </a:lnTo>
                  <a:cubicBezTo>
                    <a:pt x="2626" y="12714"/>
                    <a:pt x="2694" y="12760"/>
                    <a:pt x="2762" y="12783"/>
                  </a:cubicBezTo>
                  <a:lnTo>
                    <a:pt x="2877" y="12851"/>
                  </a:lnTo>
                  <a:lnTo>
                    <a:pt x="2945" y="12874"/>
                  </a:lnTo>
                  <a:lnTo>
                    <a:pt x="2968" y="12897"/>
                  </a:lnTo>
                  <a:cubicBezTo>
                    <a:pt x="3036" y="12942"/>
                    <a:pt x="3105" y="12965"/>
                    <a:pt x="3196" y="13011"/>
                  </a:cubicBezTo>
                  <a:cubicBezTo>
                    <a:pt x="3219" y="13034"/>
                    <a:pt x="3265" y="13056"/>
                    <a:pt x="3287" y="13056"/>
                  </a:cubicBezTo>
                  <a:lnTo>
                    <a:pt x="3379" y="13102"/>
                  </a:lnTo>
                  <a:cubicBezTo>
                    <a:pt x="3447" y="13148"/>
                    <a:pt x="3516" y="13171"/>
                    <a:pt x="3584" y="13216"/>
                  </a:cubicBezTo>
                  <a:cubicBezTo>
                    <a:pt x="3744" y="13285"/>
                    <a:pt x="3881" y="13353"/>
                    <a:pt x="4041" y="13422"/>
                  </a:cubicBezTo>
                  <a:lnTo>
                    <a:pt x="4109" y="13467"/>
                  </a:lnTo>
                  <a:lnTo>
                    <a:pt x="4132" y="13490"/>
                  </a:lnTo>
                  <a:cubicBezTo>
                    <a:pt x="4223" y="13536"/>
                    <a:pt x="4292" y="13581"/>
                    <a:pt x="4383" y="13604"/>
                  </a:cubicBezTo>
                  <a:cubicBezTo>
                    <a:pt x="4452" y="13650"/>
                    <a:pt x="4497" y="13673"/>
                    <a:pt x="4566" y="13718"/>
                  </a:cubicBezTo>
                  <a:lnTo>
                    <a:pt x="4589" y="13718"/>
                  </a:lnTo>
                  <a:cubicBezTo>
                    <a:pt x="4680" y="13764"/>
                    <a:pt x="4748" y="13787"/>
                    <a:pt x="4817" y="13833"/>
                  </a:cubicBezTo>
                  <a:cubicBezTo>
                    <a:pt x="4862" y="13855"/>
                    <a:pt x="4908" y="13878"/>
                    <a:pt x="4954" y="13901"/>
                  </a:cubicBezTo>
                  <a:lnTo>
                    <a:pt x="5022" y="13924"/>
                  </a:lnTo>
                  <a:lnTo>
                    <a:pt x="5068" y="13947"/>
                  </a:lnTo>
                  <a:lnTo>
                    <a:pt x="5091" y="13969"/>
                  </a:lnTo>
                  <a:cubicBezTo>
                    <a:pt x="5159" y="13992"/>
                    <a:pt x="5205" y="14015"/>
                    <a:pt x="5250" y="14038"/>
                  </a:cubicBezTo>
                  <a:cubicBezTo>
                    <a:pt x="5319" y="14061"/>
                    <a:pt x="5387" y="14106"/>
                    <a:pt x="5456" y="14129"/>
                  </a:cubicBezTo>
                  <a:lnTo>
                    <a:pt x="5524" y="14175"/>
                  </a:lnTo>
                  <a:lnTo>
                    <a:pt x="5570" y="14198"/>
                  </a:lnTo>
                  <a:cubicBezTo>
                    <a:pt x="5616" y="14198"/>
                    <a:pt x="5638" y="14221"/>
                    <a:pt x="5684" y="14243"/>
                  </a:cubicBezTo>
                  <a:lnTo>
                    <a:pt x="5775" y="14266"/>
                  </a:lnTo>
                  <a:cubicBezTo>
                    <a:pt x="5798" y="14289"/>
                    <a:pt x="5844" y="14312"/>
                    <a:pt x="5890" y="14335"/>
                  </a:cubicBezTo>
                  <a:lnTo>
                    <a:pt x="5912" y="14335"/>
                  </a:lnTo>
                  <a:lnTo>
                    <a:pt x="5935" y="14357"/>
                  </a:lnTo>
                  <a:lnTo>
                    <a:pt x="5958" y="14357"/>
                  </a:lnTo>
                  <a:cubicBezTo>
                    <a:pt x="6004" y="14380"/>
                    <a:pt x="6072" y="14403"/>
                    <a:pt x="6118" y="14426"/>
                  </a:cubicBezTo>
                  <a:cubicBezTo>
                    <a:pt x="6255" y="14494"/>
                    <a:pt x="6415" y="14563"/>
                    <a:pt x="6574" y="14631"/>
                  </a:cubicBezTo>
                  <a:lnTo>
                    <a:pt x="6643" y="14677"/>
                  </a:lnTo>
                  <a:cubicBezTo>
                    <a:pt x="6780" y="14723"/>
                    <a:pt x="6894" y="14768"/>
                    <a:pt x="7031" y="14837"/>
                  </a:cubicBezTo>
                  <a:cubicBezTo>
                    <a:pt x="7282" y="14951"/>
                    <a:pt x="7556" y="15065"/>
                    <a:pt x="7807" y="15156"/>
                  </a:cubicBezTo>
                  <a:lnTo>
                    <a:pt x="7853" y="15179"/>
                  </a:lnTo>
                  <a:lnTo>
                    <a:pt x="7967" y="15225"/>
                  </a:lnTo>
                  <a:cubicBezTo>
                    <a:pt x="8104" y="15270"/>
                    <a:pt x="8241" y="15339"/>
                    <a:pt x="8378" y="15385"/>
                  </a:cubicBezTo>
                  <a:lnTo>
                    <a:pt x="8423" y="15407"/>
                  </a:lnTo>
                  <a:cubicBezTo>
                    <a:pt x="8560" y="15476"/>
                    <a:pt x="8720" y="15544"/>
                    <a:pt x="8880" y="15613"/>
                  </a:cubicBezTo>
                  <a:cubicBezTo>
                    <a:pt x="9017" y="15659"/>
                    <a:pt x="9176" y="15727"/>
                    <a:pt x="9313" y="15773"/>
                  </a:cubicBezTo>
                  <a:lnTo>
                    <a:pt x="9336" y="15795"/>
                  </a:lnTo>
                  <a:cubicBezTo>
                    <a:pt x="9405" y="15818"/>
                    <a:pt x="9473" y="15841"/>
                    <a:pt x="9542" y="15864"/>
                  </a:cubicBezTo>
                  <a:cubicBezTo>
                    <a:pt x="9610" y="15887"/>
                    <a:pt x="9679" y="15932"/>
                    <a:pt x="9770" y="15955"/>
                  </a:cubicBezTo>
                  <a:cubicBezTo>
                    <a:pt x="9998" y="16047"/>
                    <a:pt x="10158" y="16115"/>
                    <a:pt x="10340" y="16184"/>
                  </a:cubicBezTo>
                  <a:cubicBezTo>
                    <a:pt x="10386" y="16184"/>
                    <a:pt x="10455" y="16206"/>
                    <a:pt x="10500" y="16229"/>
                  </a:cubicBezTo>
                  <a:lnTo>
                    <a:pt x="10569" y="16252"/>
                  </a:lnTo>
                  <a:cubicBezTo>
                    <a:pt x="10706" y="16298"/>
                    <a:pt x="10820" y="16366"/>
                    <a:pt x="10957" y="16389"/>
                  </a:cubicBezTo>
                  <a:lnTo>
                    <a:pt x="11025" y="16412"/>
                  </a:lnTo>
                  <a:lnTo>
                    <a:pt x="11071" y="16435"/>
                  </a:lnTo>
                  <a:lnTo>
                    <a:pt x="11094" y="16457"/>
                  </a:lnTo>
                  <a:cubicBezTo>
                    <a:pt x="11162" y="16457"/>
                    <a:pt x="11208" y="16480"/>
                    <a:pt x="11276" y="16503"/>
                  </a:cubicBezTo>
                  <a:cubicBezTo>
                    <a:pt x="11390" y="16549"/>
                    <a:pt x="11505" y="16572"/>
                    <a:pt x="11642" y="16594"/>
                  </a:cubicBezTo>
                  <a:lnTo>
                    <a:pt x="11664" y="16617"/>
                  </a:lnTo>
                  <a:lnTo>
                    <a:pt x="11733" y="16617"/>
                  </a:lnTo>
                  <a:lnTo>
                    <a:pt x="11756" y="16640"/>
                  </a:lnTo>
                  <a:cubicBezTo>
                    <a:pt x="11824" y="16640"/>
                    <a:pt x="11893" y="16663"/>
                    <a:pt x="11961" y="16686"/>
                  </a:cubicBezTo>
                  <a:lnTo>
                    <a:pt x="12052" y="16686"/>
                  </a:lnTo>
                  <a:lnTo>
                    <a:pt x="12075" y="16708"/>
                  </a:lnTo>
                  <a:cubicBezTo>
                    <a:pt x="12121" y="16708"/>
                    <a:pt x="12167" y="16708"/>
                    <a:pt x="12212" y="16731"/>
                  </a:cubicBezTo>
                  <a:lnTo>
                    <a:pt x="12326" y="16754"/>
                  </a:lnTo>
                  <a:cubicBezTo>
                    <a:pt x="12600" y="16800"/>
                    <a:pt x="12897" y="16845"/>
                    <a:pt x="13194" y="16845"/>
                  </a:cubicBezTo>
                  <a:lnTo>
                    <a:pt x="13285" y="16845"/>
                  </a:lnTo>
                  <a:cubicBezTo>
                    <a:pt x="13331" y="16823"/>
                    <a:pt x="13331" y="16823"/>
                    <a:pt x="13376" y="16800"/>
                  </a:cubicBezTo>
                  <a:lnTo>
                    <a:pt x="13399" y="16800"/>
                  </a:lnTo>
                  <a:lnTo>
                    <a:pt x="13422" y="16777"/>
                  </a:lnTo>
                  <a:cubicBezTo>
                    <a:pt x="13468" y="16754"/>
                    <a:pt x="13490" y="16731"/>
                    <a:pt x="13513" y="16686"/>
                  </a:cubicBezTo>
                  <a:cubicBezTo>
                    <a:pt x="13513" y="16663"/>
                    <a:pt x="13513" y="16663"/>
                    <a:pt x="13513" y="16663"/>
                  </a:cubicBezTo>
                  <a:cubicBezTo>
                    <a:pt x="13559" y="16617"/>
                    <a:pt x="13604" y="16572"/>
                    <a:pt x="13650" y="16503"/>
                  </a:cubicBezTo>
                  <a:cubicBezTo>
                    <a:pt x="13673" y="16480"/>
                    <a:pt x="13696" y="16435"/>
                    <a:pt x="13719" y="16389"/>
                  </a:cubicBezTo>
                  <a:lnTo>
                    <a:pt x="13741" y="16343"/>
                  </a:lnTo>
                  <a:lnTo>
                    <a:pt x="13810" y="16252"/>
                  </a:lnTo>
                  <a:cubicBezTo>
                    <a:pt x="13856" y="16184"/>
                    <a:pt x="13901" y="16092"/>
                    <a:pt x="13970" y="16001"/>
                  </a:cubicBezTo>
                  <a:lnTo>
                    <a:pt x="13993" y="15955"/>
                  </a:lnTo>
                  <a:cubicBezTo>
                    <a:pt x="14061" y="15818"/>
                    <a:pt x="14152" y="15681"/>
                    <a:pt x="14221" y="15544"/>
                  </a:cubicBezTo>
                  <a:lnTo>
                    <a:pt x="14244" y="15522"/>
                  </a:lnTo>
                  <a:lnTo>
                    <a:pt x="14266" y="15476"/>
                  </a:lnTo>
                  <a:lnTo>
                    <a:pt x="14358" y="15339"/>
                  </a:lnTo>
                  <a:cubicBezTo>
                    <a:pt x="14403" y="15248"/>
                    <a:pt x="14449" y="15134"/>
                    <a:pt x="14518" y="15042"/>
                  </a:cubicBezTo>
                  <a:cubicBezTo>
                    <a:pt x="14563" y="14928"/>
                    <a:pt x="14632" y="14791"/>
                    <a:pt x="14700" y="14677"/>
                  </a:cubicBezTo>
                  <a:lnTo>
                    <a:pt x="14746" y="14609"/>
                  </a:lnTo>
                  <a:cubicBezTo>
                    <a:pt x="14769" y="14563"/>
                    <a:pt x="14791" y="14517"/>
                    <a:pt x="14837" y="14472"/>
                  </a:cubicBezTo>
                  <a:cubicBezTo>
                    <a:pt x="14860" y="14426"/>
                    <a:pt x="14883" y="14357"/>
                    <a:pt x="14928" y="14312"/>
                  </a:cubicBezTo>
                  <a:lnTo>
                    <a:pt x="14951" y="14266"/>
                  </a:lnTo>
                  <a:cubicBezTo>
                    <a:pt x="14974" y="14198"/>
                    <a:pt x="15020" y="14129"/>
                    <a:pt x="15065" y="14061"/>
                  </a:cubicBezTo>
                  <a:cubicBezTo>
                    <a:pt x="15088" y="14015"/>
                    <a:pt x="15111" y="13969"/>
                    <a:pt x="15134" y="13924"/>
                  </a:cubicBezTo>
                  <a:lnTo>
                    <a:pt x="15179" y="13855"/>
                  </a:lnTo>
                  <a:cubicBezTo>
                    <a:pt x="15248" y="13696"/>
                    <a:pt x="15339" y="13559"/>
                    <a:pt x="15408" y="13422"/>
                  </a:cubicBezTo>
                  <a:lnTo>
                    <a:pt x="15453" y="13308"/>
                  </a:lnTo>
                  <a:cubicBezTo>
                    <a:pt x="15522" y="13216"/>
                    <a:pt x="15567" y="13102"/>
                    <a:pt x="15636" y="12988"/>
                  </a:cubicBezTo>
                  <a:cubicBezTo>
                    <a:pt x="15773" y="12760"/>
                    <a:pt x="15910" y="12509"/>
                    <a:pt x="16047" y="12280"/>
                  </a:cubicBezTo>
                  <a:cubicBezTo>
                    <a:pt x="16229" y="11984"/>
                    <a:pt x="16389" y="11687"/>
                    <a:pt x="16549" y="11390"/>
                  </a:cubicBezTo>
                  <a:cubicBezTo>
                    <a:pt x="16640" y="11253"/>
                    <a:pt x="16709" y="11093"/>
                    <a:pt x="16800" y="10957"/>
                  </a:cubicBezTo>
                  <a:lnTo>
                    <a:pt x="16914" y="10751"/>
                  </a:lnTo>
                  <a:lnTo>
                    <a:pt x="17028" y="10546"/>
                  </a:lnTo>
                  <a:cubicBezTo>
                    <a:pt x="17097" y="10409"/>
                    <a:pt x="17165" y="10295"/>
                    <a:pt x="17234" y="10158"/>
                  </a:cubicBezTo>
                  <a:lnTo>
                    <a:pt x="17257" y="10135"/>
                  </a:lnTo>
                  <a:lnTo>
                    <a:pt x="17279" y="10089"/>
                  </a:lnTo>
                  <a:lnTo>
                    <a:pt x="17302" y="10044"/>
                  </a:lnTo>
                  <a:cubicBezTo>
                    <a:pt x="17371" y="9929"/>
                    <a:pt x="17439" y="9792"/>
                    <a:pt x="17508" y="9678"/>
                  </a:cubicBezTo>
                  <a:cubicBezTo>
                    <a:pt x="17553" y="9610"/>
                    <a:pt x="17599" y="9519"/>
                    <a:pt x="17645" y="9450"/>
                  </a:cubicBezTo>
                  <a:cubicBezTo>
                    <a:pt x="17690" y="9382"/>
                    <a:pt x="17736" y="9313"/>
                    <a:pt x="17759" y="9245"/>
                  </a:cubicBezTo>
                  <a:cubicBezTo>
                    <a:pt x="17827" y="9131"/>
                    <a:pt x="17896" y="8994"/>
                    <a:pt x="17964" y="8879"/>
                  </a:cubicBezTo>
                  <a:lnTo>
                    <a:pt x="17964" y="8834"/>
                  </a:lnTo>
                  <a:lnTo>
                    <a:pt x="18033" y="8720"/>
                  </a:lnTo>
                  <a:cubicBezTo>
                    <a:pt x="18078" y="8628"/>
                    <a:pt x="18124" y="8537"/>
                    <a:pt x="18170" y="8423"/>
                  </a:cubicBezTo>
                  <a:cubicBezTo>
                    <a:pt x="18215" y="8377"/>
                    <a:pt x="18238" y="8309"/>
                    <a:pt x="18261" y="8263"/>
                  </a:cubicBezTo>
                  <a:lnTo>
                    <a:pt x="18284" y="8217"/>
                  </a:lnTo>
                  <a:lnTo>
                    <a:pt x="18307" y="8172"/>
                  </a:lnTo>
                  <a:cubicBezTo>
                    <a:pt x="18352" y="8103"/>
                    <a:pt x="18375" y="8035"/>
                    <a:pt x="18421" y="7989"/>
                  </a:cubicBezTo>
                  <a:cubicBezTo>
                    <a:pt x="18443" y="7921"/>
                    <a:pt x="18489" y="7852"/>
                    <a:pt x="18512" y="7784"/>
                  </a:cubicBezTo>
                  <a:lnTo>
                    <a:pt x="18535" y="7715"/>
                  </a:lnTo>
                  <a:lnTo>
                    <a:pt x="18649" y="7533"/>
                  </a:lnTo>
                  <a:cubicBezTo>
                    <a:pt x="18649" y="7510"/>
                    <a:pt x="18672" y="7487"/>
                    <a:pt x="18695" y="7464"/>
                  </a:cubicBezTo>
                  <a:lnTo>
                    <a:pt x="18695" y="7419"/>
                  </a:lnTo>
                  <a:lnTo>
                    <a:pt x="18717" y="7373"/>
                  </a:lnTo>
                  <a:cubicBezTo>
                    <a:pt x="18763" y="7282"/>
                    <a:pt x="18809" y="7190"/>
                    <a:pt x="18877" y="7099"/>
                  </a:cubicBezTo>
                  <a:lnTo>
                    <a:pt x="18968" y="6916"/>
                  </a:lnTo>
                  <a:cubicBezTo>
                    <a:pt x="19083" y="6688"/>
                    <a:pt x="19220" y="6437"/>
                    <a:pt x="19356" y="6209"/>
                  </a:cubicBezTo>
                  <a:lnTo>
                    <a:pt x="19379" y="6140"/>
                  </a:lnTo>
                  <a:cubicBezTo>
                    <a:pt x="19448" y="6003"/>
                    <a:pt x="19539" y="5844"/>
                    <a:pt x="19608" y="5730"/>
                  </a:cubicBezTo>
                  <a:cubicBezTo>
                    <a:pt x="19653" y="5638"/>
                    <a:pt x="19699" y="5547"/>
                    <a:pt x="19745" y="5478"/>
                  </a:cubicBezTo>
                  <a:lnTo>
                    <a:pt x="19767" y="5433"/>
                  </a:lnTo>
                  <a:lnTo>
                    <a:pt x="19859" y="5273"/>
                  </a:lnTo>
                  <a:lnTo>
                    <a:pt x="19904" y="5227"/>
                  </a:lnTo>
                  <a:cubicBezTo>
                    <a:pt x="19973" y="5113"/>
                    <a:pt x="20041" y="4976"/>
                    <a:pt x="20110" y="4862"/>
                  </a:cubicBezTo>
                  <a:cubicBezTo>
                    <a:pt x="20155" y="4794"/>
                    <a:pt x="20201" y="4702"/>
                    <a:pt x="20247" y="4634"/>
                  </a:cubicBezTo>
                  <a:lnTo>
                    <a:pt x="20315" y="4497"/>
                  </a:lnTo>
                  <a:lnTo>
                    <a:pt x="20361" y="4429"/>
                  </a:lnTo>
                  <a:lnTo>
                    <a:pt x="20384" y="4383"/>
                  </a:lnTo>
                  <a:lnTo>
                    <a:pt x="20429" y="4314"/>
                  </a:lnTo>
                  <a:cubicBezTo>
                    <a:pt x="20543" y="4132"/>
                    <a:pt x="20635" y="3949"/>
                    <a:pt x="20749" y="3767"/>
                  </a:cubicBezTo>
                  <a:cubicBezTo>
                    <a:pt x="20794" y="3698"/>
                    <a:pt x="20840" y="3630"/>
                    <a:pt x="20886" y="3561"/>
                  </a:cubicBezTo>
                  <a:cubicBezTo>
                    <a:pt x="20954" y="3424"/>
                    <a:pt x="21046" y="3264"/>
                    <a:pt x="21137" y="3127"/>
                  </a:cubicBezTo>
                  <a:cubicBezTo>
                    <a:pt x="21182" y="3036"/>
                    <a:pt x="21228" y="2945"/>
                    <a:pt x="21274" y="2876"/>
                  </a:cubicBezTo>
                  <a:lnTo>
                    <a:pt x="21319" y="2831"/>
                  </a:lnTo>
                  <a:lnTo>
                    <a:pt x="21388" y="2694"/>
                  </a:lnTo>
                  <a:lnTo>
                    <a:pt x="21456" y="2557"/>
                  </a:lnTo>
                  <a:cubicBezTo>
                    <a:pt x="21525" y="2466"/>
                    <a:pt x="21571" y="2351"/>
                    <a:pt x="21639" y="2260"/>
                  </a:cubicBezTo>
                  <a:cubicBezTo>
                    <a:pt x="21707" y="2123"/>
                    <a:pt x="21799" y="1986"/>
                    <a:pt x="21867" y="1849"/>
                  </a:cubicBezTo>
                  <a:cubicBezTo>
                    <a:pt x="21890" y="1804"/>
                    <a:pt x="21913" y="1758"/>
                    <a:pt x="21936" y="1735"/>
                  </a:cubicBezTo>
                  <a:lnTo>
                    <a:pt x="21959" y="1689"/>
                  </a:lnTo>
                  <a:lnTo>
                    <a:pt x="22050" y="1575"/>
                  </a:lnTo>
                  <a:lnTo>
                    <a:pt x="22118" y="1438"/>
                  </a:lnTo>
                  <a:lnTo>
                    <a:pt x="22187" y="1324"/>
                  </a:lnTo>
                  <a:lnTo>
                    <a:pt x="22210" y="1301"/>
                  </a:lnTo>
                  <a:lnTo>
                    <a:pt x="22232" y="1279"/>
                  </a:lnTo>
                  <a:cubicBezTo>
                    <a:pt x="22232" y="1233"/>
                    <a:pt x="22255" y="1233"/>
                    <a:pt x="22255" y="1233"/>
                  </a:cubicBezTo>
                  <a:lnTo>
                    <a:pt x="22278" y="1187"/>
                  </a:lnTo>
                  <a:lnTo>
                    <a:pt x="22301" y="1142"/>
                  </a:lnTo>
                  <a:lnTo>
                    <a:pt x="22324" y="1119"/>
                  </a:lnTo>
                  <a:cubicBezTo>
                    <a:pt x="22369" y="1028"/>
                    <a:pt x="22415" y="959"/>
                    <a:pt x="22461" y="868"/>
                  </a:cubicBezTo>
                  <a:cubicBezTo>
                    <a:pt x="22461" y="845"/>
                    <a:pt x="22461" y="822"/>
                    <a:pt x="22484" y="799"/>
                  </a:cubicBezTo>
                  <a:cubicBezTo>
                    <a:pt x="22484" y="754"/>
                    <a:pt x="22484" y="685"/>
                    <a:pt x="22438" y="617"/>
                  </a:cubicBezTo>
                  <a:cubicBezTo>
                    <a:pt x="22415" y="594"/>
                    <a:pt x="22415" y="571"/>
                    <a:pt x="22392" y="571"/>
                  </a:cubicBezTo>
                  <a:lnTo>
                    <a:pt x="22369" y="548"/>
                  </a:lnTo>
                  <a:cubicBezTo>
                    <a:pt x="22347" y="525"/>
                    <a:pt x="22324" y="503"/>
                    <a:pt x="22301" y="480"/>
                  </a:cubicBezTo>
                  <a:lnTo>
                    <a:pt x="22278" y="457"/>
                  </a:lnTo>
                  <a:lnTo>
                    <a:pt x="22232" y="411"/>
                  </a:lnTo>
                  <a:lnTo>
                    <a:pt x="22210" y="388"/>
                  </a:lnTo>
                  <a:cubicBezTo>
                    <a:pt x="22164" y="366"/>
                    <a:pt x="22141" y="343"/>
                    <a:pt x="22141" y="320"/>
                  </a:cubicBezTo>
                  <a:cubicBezTo>
                    <a:pt x="22096" y="274"/>
                    <a:pt x="22050" y="229"/>
                    <a:pt x="22027" y="183"/>
                  </a:cubicBezTo>
                  <a:cubicBezTo>
                    <a:pt x="22004" y="137"/>
                    <a:pt x="21981" y="115"/>
                    <a:pt x="21959" y="69"/>
                  </a:cubicBezTo>
                  <a:cubicBezTo>
                    <a:pt x="21936" y="46"/>
                    <a:pt x="21913" y="46"/>
                    <a:pt x="21890" y="23"/>
                  </a:cubicBezTo>
                  <a:cubicBezTo>
                    <a:pt x="21867" y="23"/>
                    <a:pt x="21844" y="0"/>
                    <a:pt x="218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16"/>
            <p:cNvSpPr/>
            <p:nvPr/>
          </p:nvSpPr>
          <p:spPr>
            <a:xfrm>
              <a:off x="-678326" y="2387600"/>
              <a:ext cx="1323046" cy="982102"/>
            </a:xfrm>
            <a:custGeom>
              <a:avLst/>
              <a:gdLst/>
              <a:ahLst/>
              <a:cxnLst/>
              <a:rect l="l" t="t" r="r" b="b"/>
              <a:pathLst>
                <a:path w="23648" h="17554" extrusionOk="0">
                  <a:moveTo>
                    <a:pt x="23442" y="0"/>
                  </a:moveTo>
                  <a:cubicBezTo>
                    <a:pt x="23396" y="0"/>
                    <a:pt x="23351" y="46"/>
                    <a:pt x="23351" y="69"/>
                  </a:cubicBezTo>
                  <a:cubicBezTo>
                    <a:pt x="23351" y="92"/>
                    <a:pt x="23351" y="92"/>
                    <a:pt x="23351" y="115"/>
                  </a:cubicBezTo>
                  <a:cubicBezTo>
                    <a:pt x="23328" y="115"/>
                    <a:pt x="23305" y="115"/>
                    <a:pt x="23282" y="137"/>
                  </a:cubicBezTo>
                  <a:cubicBezTo>
                    <a:pt x="23282" y="137"/>
                    <a:pt x="23259" y="160"/>
                    <a:pt x="23259" y="160"/>
                  </a:cubicBezTo>
                  <a:lnTo>
                    <a:pt x="23236" y="206"/>
                  </a:lnTo>
                  <a:lnTo>
                    <a:pt x="23236" y="229"/>
                  </a:lnTo>
                  <a:lnTo>
                    <a:pt x="23214" y="229"/>
                  </a:lnTo>
                  <a:lnTo>
                    <a:pt x="23077" y="503"/>
                  </a:lnTo>
                  <a:cubicBezTo>
                    <a:pt x="22940" y="708"/>
                    <a:pt x="22826" y="891"/>
                    <a:pt x="22711" y="1096"/>
                  </a:cubicBezTo>
                  <a:cubicBezTo>
                    <a:pt x="22597" y="1256"/>
                    <a:pt x="22506" y="1416"/>
                    <a:pt x="22415" y="1553"/>
                  </a:cubicBezTo>
                  <a:lnTo>
                    <a:pt x="22278" y="1758"/>
                  </a:lnTo>
                  <a:lnTo>
                    <a:pt x="22232" y="1849"/>
                  </a:lnTo>
                  <a:cubicBezTo>
                    <a:pt x="22187" y="1895"/>
                    <a:pt x="22164" y="1941"/>
                    <a:pt x="22141" y="1986"/>
                  </a:cubicBezTo>
                  <a:cubicBezTo>
                    <a:pt x="22118" y="2009"/>
                    <a:pt x="22118" y="2032"/>
                    <a:pt x="22095" y="2055"/>
                  </a:cubicBezTo>
                  <a:cubicBezTo>
                    <a:pt x="22095" y="2078"/>
                    <a:pt x="22118" y="2123"/>
                    <a:pt x="22118" y="2123"/>
                  </a:cubicBezTo>
                  <a:cubicBezTo>
                    <a:pt x="22141" y="2169"/>
                    <a:pt x="22164" y="2192"/>
                    <a:pt x="22187" y="2215"/>
                  </a:cubicBezTo>
                  <a:lnTo>
                    <a:pt x="22164" y="2237"/>
                  </a:lnTo>
                  <a:lnTo>
                    <a:pt x="22118" y="2237"/>
                  </a:lnTo>
                  <a:cubicBezTo>
                    <a:pt x="22050" y="2351"/>
                    <a:pt x="22004" y="2443"/>
                    <a:pt x="21935" y="2534"/>
                  </a:cubicBezTo>
                  <a:cubicBezTo>
                    <a:pt x="21890" y="2603"/>
                    <a:pt x="21844" y="2694"/>
                    <a:pt x="21798" y="2762"/>
                  </a:cubicBezTo>
                  <a:cubicBezTo>
                    <a:pt x="21776" y="2831"/>
                    <a:pt x="21753" y="2876"/>
                    <a:pt x="21730" y="2922"/>
                  </a:cubicBezTo>
                  <a:cubicBezTo>
                    <a:pt x="21684" y="3013"/>
                    <a:pt x="21639" y="3082"/>
                    <a:pt x="21570" y="3173"/>
                  </a:cubicBezTo>
                  <a:lnTo>
                    <a:pt x="21547" y="3219"/>
                  </a:lnTo>
                  <a:lnTo>
                    <a:pt x="21479" y="3333"/>
                  </a:lnTo>
                  <a:lnTo>
                    <a:pt x="21388" y="3470"/>
                  </a:lnTo>
                  <a:cubicBezTo>
                    <a:pt x="21319" y="3584"/>
                    <a:pt x="21251" y="3698"/>
                    <a:pt x="21205" y="3835"/>
                  </a:cubicBezTo>
                  <a:lnTo>
                    <a:pt x="21159" y="3881"/>
                  </a:lnTo>
                  <a:lnTo>
                    <a:pt x="21114" y="3949"/>
                  </a:lnTo>
                  <a:lnTo>
                    <a:pt x="21091" y="3995"/>
                  </a:lnTo>
                  <a:cubicBezTo>
                    <a:pt x="21068" y="4041"/>
                    <a:pt x="21045" y="4086"/>
                    <a:pt x="21022" y="4132"/>
                  </a:cubicBezTo>
                  <a:cubicBezTo>
                    <a:pt x="21022" y="4155"/>
                    <a:pt x="21022" y="4200"/>
                    <a:pt x="21022" y="4200"/>
                  </a:cubicBezTo>
                  <a:cubicBezTo>
                    <a:pt x="21000" y="4223"/>
                    <a:pt x="20977" y="4246"/>
                    <a:pt x="20977" y="4292"/>
                  </a:cubicBezTo>
                  <a:cubicBezTo>
                    <a:pt x="20863" y="4451"/>
                    <a:pt x="20771" y="4611"/>
                    <a:pt x="20657" y="4771"/>
                  </a:cubicBezTo>
                  <a:lnTo>
                    <a:pt x="20589" y="4885"/>
                  </a:lnTo>
                  <a:lnTo>
                    <a:pt x="20520" y="4999"/>
                  </a:lnTo>
                  <a:lnTo>
                    <a:pt x="20497" y="5045"/>
                  </a:lnTo>
                  <a:lnTo>
                    <a:pt x="20475" y="5091"/>
                  </a:lnTo>
                  <a:cubicBezTo>
                    <a:pt x="20383" y="5205"/>
                    <a:pt x="20292" y="5364"/>
                    <a:pt x="20224" y="5501"/>
                  </a:cubicBezTo>
                  <a:lnTo>
                    <a:pt x="20178" y="5547"/>
                  </a:lnTo>
                  <a:lnTo>
                    <a:pt x="19950" y="5912"/>
                  </a:lnTo>
                  <a:lnTo>
                    <a:pt x="19904" y="6004"/>
                  </a:lnTo>
                  <a:cubicBezTo>
                    <a:pt x="19813" y="6163"/>
                    <a:pt x="19699" y="6323"/>
                    <a:pt x="19607" y="6483"/>
                  </a:cubicBezTo>
                  <a:cubicBezTo>
                    <a:pt x="19562" y="6597"/>
                    <a:pt x="19493" y="6688"/>
                    <a:pt x="19447" y="6802"/>
                  </a:cubicBezTo>
                  <a:lnTo>
                    <a:pt x="19402" y="6871"/>
                  </a:lnTo>
                  <a:lnTo>
                    <a:pt x="19379" y="6894"/>
                  </a:lnTo>
                  <a:lnTo>
                    <a:pt x="19356" y="6939"/>
                  </a:lnTo>
                  <a:cubicBezTo>
                    <a:pt x="19356" y="6962"/>
                    <a:pt x="19333" y="6985"/>
                    <a:pt x="19311" y="7008"/>
                  </a:cubicBezTo>
                  <a:lnTo>
                    <a:pt x="19311" y="7031"/>
                  </a:lnTo>
                  <a:cubicBezTo>
                    <a:pt x="19288" y="7076"/>
                    <a:pt x="19265" y="7099"/>
                    <a:pt x="19242" y="7145"/>
                  </a:cubicBezTo>
                  <a:cubicBezTo>
                    <a:pt x="19242" y="7190"/>
                    <a:pt x="19242" y="7213"/>
                    <a:pt x="19242" y="7259"/>
                  </a:cubicBezTo>
                  <a:lnTo>
                    <a:pt x="19219" y="7305"/>
                  </a:lnTo>
                  <a:lnTo>
                    <a:pt x="19196" y="7350"/>
                  </a:lnTo>
                  <a:cubicBezTo>
                    <a:pt x="19174" y="7373"/>
                    <a:pt x="19151" y="7419"/>
                    <a:pt x="19128" y="7464"/>
                  </a:cubicBezTo>
                  <a:lnTo>
                    <a:pt x="19128" y="7487"/>
                  </a:lnTo>
                  <a:cubicBezTo>
                    <a:pt x="19105" y="7533"/>
                    <a:pt x="19082" y="7578"/>
                    <a:pt x="19059" y="7601"/>
                  </a:cubicBezTo>
                  <a:cubicBezTo>
                    <a:pt x="19059" y="7624"/>
                    <a:pt x="19059" y="7624"/>
                    <a:pt x="19037" y="7647"/>
                  </a:cubicBezTo>
                  <a:lnTo>
                    <a:pt x="18991" y="7715"/>
                  </a:lnTo>
                  <a:lnTo>
                    <a:pt x="18945" y="7807"/>
                  </a:lnTo>
                  <a:cubicBezTo>
                    <a:pt x="18922" y="7807"/>
                    <a:pt x="18922" y="7830"/>
                    <a:pt x="18900" y="7852"/>
                  </a:cubicBezTo>
                  <a:lnTo>
                    <a:pt x="18877" y="7875"/>
                  </a:lnTo>
                  <a:lnTo>
                    <a:pt x="18786" y="8058"/>
                  </a:lnTo>
                  <a:cubicBezTo>
                    <a:pt x="18694" y="8172"/>
                    <a:pt x="18626" y="8309"/>
                    <a:pt x="18557" y="8423"/>
                  </a:cubicBezTo>
                  <a:lnTo>
                    <a:pt x="18512" y="8491"/>
                  </a:lnTo>
                  <a:lnTo>
                    <a:pt x="18489" y="8560"/>
                  </a:lnTo>
                  <a:lnTo>
                    <a:pt x="18466" y="8583"/>
                  </a:lnTo>
                  <a:cubicBezTo>
                    <a:pt x="18443" y="8628"/>
                    <a:pt x="18398" y="8674"/>
                    <a:pt x="18375" y="8743"/>
                  </a:cubicBezTo>
                  <a:cubicBezTo>
                    <a:pt x="18329" y="8811"/>
                    <a:pt x="18283" y="8902"/>
                    <a:pt x="18238" y="8994"/>
                  </a:cubicBezTo>
                  <a:lnTo>
                    <a:pt x="18146" y="9108"/>
                  </a:lnTo>
                  <a:lnTo>
                    <a:pt x="18078" y="9245"/>
                  </a:lnTo>
                  <a:cubicBezTo>
                    <a:pt x="18032" y="9336"/>
                    <a:pt x="17987" y="9427"/>
                    <a:pt x="17941" y="9541"/>
                  </a:cubicBezTo>
                  <a:cubicBezTo>
                    <a:pt x="17873" y="9633"/>
                    <a:pt x="17827" y="9724"/>
                    <a:pt x="17781" y="9838"/>
                  </a:cubicBezTo>
                  <a:lnTo>
                    <a:pt x="17781" y="9861"/>
                  </a:lnTo>
                  <a:lnTo>
                    <a:pt x="17736" y="9929"/>
                  </a:lnTo>
                  <a:lnTo>
                    <a:pt x="17690" y="10021"/>
                  </a:lnTo>
                  <a:lnTo>
                    <a:pt x="17690" y="10044"/>
                  </a:lnTo>
                  <a:lnTo>
                    <a:pt x="17667" y="10066"/>
                  </a:lnTo>
                  <a:cubicBezTo>
                    <a:pt x="17644" y="10089"/>
                    <a:pt x="17644" y="10135"/>
                    <a:pt x="17621" y="10158"/>
                  </a:cubicBezTo>
                  <a:cubicBezTo>
                    <a:pt x="17553" y="10272"/>
                    <a:pt x="17484" y="10386"/>
                    <a:pt x="17416" y="10523"/>
                  </a:cubicBezTo>
                  <a:cubicBezTo>
                    <a:pt x="17370" y="10591"/>
                    <a:pt x="17325" y="10660"/>
                    <a:pt x="17279" y="10751"/>
                  </a:cubicBezTo>
                  <a:cubicBezTo>
                    <a:pt x="17233" y="10820"/>
                    <a:pt x="17188" y="10865"/>
                    <a:pt x="17165" y="10934"/>
                  </a:cubicBezTo>
                  <a:lnTo>
                    <a:pt x="17142" y="10979"/>
                  </a:lnTo>
                  <a:lnTo>
                    <a:pt x="17051" y="11116"/>
                  </a:lnTo>
                  <a:lnTo>
                    <a:pt x="17005" y="11185"/>
                  </a:lnTo>
                  <a:lnTo>
                    <a:pt x="16868" y="11413"/>
                  </a:lnTo>
                  <a:lnTo>
                    <a:pt x="16708" y="11641"/>
                  </a:lnTo>
                  <a:lnTo>
                    <a:pt x="16640" y="11778"/>
                  </a:lnTo>
                  <a:lnTo>
                    <a:pt x="16617" y="11801"/>
                  </a:lnTo>
                  <a:lnTo>
                    <a:pt x="16571" y="11892"/>
                  </a:lnTo>
                  <a:cubicBezTo>
                    <a:pt x="16549" y="11915"/>
                    <a:pt x="16526" y="11961"/>
                    <a:pt x="16503" y="12007"/>
                  </a:cubicBezTo>
                  <a:lnTo>
                    <a:pt x="16480" y="12029"/>
                  </a:lnTo>
                  <a:lnTo>
                    <a:pt x="16412" y="12121"/>
                  </a:lnTo>
                  <a:lnTo>
                    <a:pt x="16366" y="12235"/>
                  </a:lnTo>
                  <a:lnTo>
                    <a:pt x="16298" y="12326"/>
                  </a:lnTo>
                  <a:lnTo>
                    <a:pt x="16275" y="12395"/>
                  </a:lnTo>
                  <a:lnTo>
                    <a:pt x="16229" y="12440"/>
                  </a:lnTo>
                  <a:lnTo>
                    <a:pt x="16206" y="12486"/>
                  </a:lnTo>
                  <a:lnTo>
                    <a:pt x="16183" y="12509"/>
                  </a:lnTo>
                  <a:cubicBezTo>
                    <a:pt x="16183" y="12532"/>
                    <a:pt x="16161" y="12577"/>
                    <a:pt x="16161" y="12600"/>
                  </a:cubicBezTo>
                  <a:cubicBezTo>
                    <a:pt x="16138" y="12600"/>
                    <a:pt x="16138" y="12623"/>
                    <a:pt x="16138" y="12623"/>
                  </a:cubicBezTo>
                  <a:cubicBezTo>
                    <a:pt x="16069" y="12737"/>
                    <a:pt x="16001" y="12874"/>
                    <a:pt x="15932" y="12988"/>
                  </a:cubicBezTo>
                  <a:lnTo>
                    <a:pt x="15887" y="13079"/>
                  </a:lnTo>
                  <a:lnTo>
                    <a:pt x="15841" y="13125"/>
                  </a:lnTo>
                  <a:lnTo>
                    <a:pt x="15841" y="13148"/>
                  </a:lnTo>
                  <a:lnTo>
                    <a:pt x="15795" y="13216"/>
                  </a:lnTo>
                  <a:lnTo>
                    <a:pt x="15773" y="13262"/>
                  </a:lnTo>
                  <a:cubicBezTo>
                    <a:pt x="15773" y="13285"/>
                    <a:pt x="15773" y="13308"/>
                    <a:pt x="15773" y="13330"/>
                  </a:cubicBezTo>
                  <a:cubicBezTo>
                    <a:pt x="15773" y="13353"/>
                    <a:pt x="15773" y="13353"/>
                    <a:pt x="15773" y="13376"/>
                  </a:cubicBezTo>
                  <a:lnTo>
                    <a:pt x="15750" y="13422"/>
                  </a:lnTo>
                  <a:lnTo>
                    <a:pt x="15727" y="13422"/>
                  </a:lnTo>
                  <a:cubicBezTo>
                    <a:pt x="15704" y="13490"/>
                    <a:pt x="15681" y="13513"/>
                    <a:pt x="15658" y="13559"/>
                  </a:cubicBezTo>
                  <a:lnTo>
                    <a:pt x="15613" y="13627"/>
                  </a:lnTo>
                  <a:lnTo>
                    <a:pt x="15590" y="13650"/>
                  </a:lnTo>
                  <a:lnTo>
                    <a:pt x="15567" y="13673"/>
                  </a:lnTo>
                  <a:cubicBezTo>
                    <a:pt x="15544" y="13718"/>
                    <a:pt x="15522" y="13741"/>
                    <a:pt x="15499" y="13787"/>
                  </a:cubicBezTo>
                  <a:lnTo>
                    <a:pt x="15476" y="13810"/>
                  </a:lnTo>
                  <a:cubicBezTo>
                    <a:pt x="15453" y="13833"/>
                    <a:pt x="15430" y="13855"/>
                    <a:pt x="15430" y="13878"/>
                  </a:cubicBezTo>
                  <a:lnTo>
                    <a:pt x="15316" y="14038"/>
                  </a:lnTo>
                  <a:cubicBezTo>
                    <a:pt x="15225" y="14198"/>
                    <a:pt x="15133" y="14335"/>
                    <a:pt x="15065" y="14495"/>
                  </a:cubicBezTo>
                  <a:cubicBezTo>
                    <a:pt x="14951" y="14677"/>
                    <a:pt x="14837" y="14860"/>
                    <a:pt x="14745" y="15042"/>
                  </a:cubicBezTo>
                  <a:cubicBezTo>
                    <a:pt x="14677" y="15156"/>
                    <a:pt x="14609" y="15271"/>
                    <a:pt x="14540" y="15385"/>
                  </a:cubicBezTo>
                  <a:lnTo>
                    <a:pt x="14540" y="15408"/>
                  </a:lnTo>
                  <a:lnTo>
                    <a:pt x="14517" y="15453"/>
                  </a:lnTo>
                  <a:lnTo>
                    <a:pt x="14494" y="15476"/>
                  </a:lnTo>
                  <a:lnTo>
                    <a:pt x="14449" y="15544"/>
                  </a:lnTo>
                  <a:lnTo>
                    <a:pt x="14426" y="15636"/>
                  </a:lnTo>
                  <a:lnTo>
                    <a:pt x="14335" y="15796"/>
                  </a:lnTo>
                  <a:cubicBezTo>
                    <a:pt x="14152" y="16092"/>
                    <a:pt x="14015" y="16366"/>
                    <a:pt x="13855" y="16640"/>
                  </a:cubicBezTo>
                  <a:lnTo>
                    <a:pt x="13855" y="16663"/>
                  </a:lnTo>
                  <a:cubicBezTo>
                    <a:pt x="13855" y="16686"/>
                    <a:pt x="13832" y="16709"/>
                    <a:pt x="13832" y="16709"/>
                  </a:cubicBezTo>
                  <a:cubicBezTo>
                    <a:pt x="13810" y="16731"/>
                    <a:pt x="13810" y="16754"/>
                    <a:pt x="13810" y="16777"/>
                  </a:cubicBezTo>
                  <a:lnTo>
                    <a:pt x="13764" y="16846"/>
                  </a:lnTo>
                  <a:lnTo>
                    <a:pt x="13741" y="16868"/>
                  </a:lnTo>
                  <a:cubicBezTo>
                    <a:pt x="13741" y="16891"/>
                    <a:pt x="13741" y="16914"/>
                    <a:pt x="13718" y="16937"/>
                  </a:cubicBezTo>
                  <a:lnTo>
                    <a:pt x="13673" y="17051"/>
                  </a:lnTo>
                  <a:cubicBezTo>
                    <a:pt x="13650" y="17051"/>
                    <a:pt x="13650" y="17074"/>
                    <a:pt x="13627" y="17097"/>
                  </a:cubicBezTo>
                  <a:cubicBezTo>
                    <a:pt x="13627" y="17097"/>
                    <a:pt x="13627" y="17074"/>
                    <a:pt x="13604" y="17074"/>
                  </a:cubicBezTo>
                  <a:cubicBezTo>
                    <a:pt x="13581" y="17051"/>
                    <a:pt x="13559" y="17051"/>
                    <a:pt x="13513" y="17028"/>
                  </a:cubicBezTo>
                  <a:lnTo>
                    <a:pt x="13148" y="17028"/>
                  </a:lnTo>
                  <a:cubicBezTo>
                    <a:pt x="13102" y="17005"/>
                    <a:pt x="13079" y="17005"/>
                    <a:pt x="13056" y="17005"/>
                  </a:cubicBezTo>
                  <a:lnTo>
                    <a:pt x="13011" y="17005"/>
                  </a:lnTo>
                  <a:lnTo>
                    <a:pt x="12988" y="16982"/>
                  </a:lnTo>
                  <a:lnTo>
                    <a:pt x="12919" y="16982"/>
                  </a:lnTo>
                  <a:lnTo>
                    <a:pt x="12874" y="16960"/>
                  </a:lnTo>
                  <a:lnTo>
                    <a:pt x="12782" y="16960"/>
                  </a:lnTo>
                  <a:cubicBezTo>
                    <a:pt x="12691" y="16937"/>
                    <a:pt x="12600" y="16914"/>
                    <a:pt x="12509" y="16891"/>
                  </a:cubicBezTo>
                  <a:cubicBezTo>
                    <a:pt x="12372" y="16868"/>
                    <a:pt x="12235" y="16846"/>
                    <a:pt x="12121" y="16823"/>
                  </a:cubicBezTo>
                  <a:cubicBezTo>
                    <a:pt x="12006" y="16800"/>
                    <a:pt x="11892" y="16777"/>
                    <a:pt x="11778" y="16754"/>
                  </a:cubicBezTo>
                  <a:lnTo>
                    <a:pt x="11755" y="16754"/>
                  </a:lnTo>
                  <a:cubicBezTo>
                    <a:pt x="11710" y="16754"/>
                    <a:pt x="11641" y="16731"/>
                    <a:pt x="11596" y="16731"/>
                  </a:cubicBezTo>
                  <a:lnTo>
                    <a:pt x="11527" y="16709"/>
                  </a:lnTo>
                  <a:lnTo>
                    <a:pt x="11481" y="16686"/>
                  </a:lnTo>
                  <a:lnTo>
                    <a:pt x="11436" y="16686"/>
                  </a:lnTo>
                  <a:cubicBezTo>
                    <a:pt x="11367" y="16663"/>
                    <a:pt x="11299" y="16640"/>
                    <a:pt x="11230" y="16617"/>
                  </a:cubicBezTo>
                  <a:lnTo>
                    <a:pt x="11208" y="16617"/>
                  </a:lnTo>
                  <a:cubicBezTo>
                    <a:pt x="11139" y="16594"/>
                    <a:pt x="11093" y="16572"/>
                    <a:pt x="11025" y="16549"/>
                  </a:cubicBezTo>
                  <a:lnTo>
                    <a:pt x="10956" y="16526"/>
                  </a:lnTo>
                  <a:lnTo>
                    <a:pt x="10911" y="16503"/>
                  </a:lnTo>
                  <a:cubicBezTo>
                    <a:pt x="10865" y="16480"/>
                    <a:pt x="10842" y="16480"/>
                    <a:pt x="10797" y="16457"/>
                  </a:cubicBezTo>
                  <a:cubicBezTo>
                    <a:pt x="10774" y="16457"/>
                    <a:pt x="10751" y="16435"/>
                    <a:pt x="10728" y="16435"/>
                  </a:cubicBezTo>
                  <a:cubicBezTo>
                    <a:pt x="10683" y="16412"/>
                    <a:pt x="10614" y="16389"/>
                    <a:pt x="10568" y="16389"/>
                  </a:cubicBezTo>
                  <a:cubicBezTo>
                    <a:pt x="10546" y="16366"/>
                    <a:pt x="10500" y="16343"/>
                    <a:pt x="10454" y="16343"/>
                  </a:cubicBezTo>
                  <a:lnTo>
                    <a:pt x="10431" y="16321"/>
                  </a:lnTo>
                  <a:lnTo>
                    <a:pt x="10386" y="16321"/>
                  </a:lnTo>
                  <a:cubicBezTo>
                    <a:pt x="10363" y="16321"/>
                    <a:pt x="10363" y="16298"/>
                    <a:pt x="10340" y="16298"/>
                  </a:cubicBezTo>
                  <a:lnTo>
                    <a:pt x="10272" y="16275"/>
                  </a:lnTo>
                  <a:cubicBezTo>
                    <a:pt x="10180" y="16252"/>
                    <a:pt x="10112" y="16229"/>
                    <a:pt x="10043" y="16206"/>
                  </a:cubicBezTo>
                  <a:lnTo>
                    <a:pt x="10021" y="16206"/>
                  </a:lnTo>
                  <a:lnTo>
                    <a:pt x="9884" y="16161"/>
                  </a:lnTo>
                  <a:lnTo>
                    <a:pt x="9655" y="16069"/>
                  </a:lnTo>
                  <a:lnTo>
                    <a:pt x="9450" y="16001"/>
                  </a:lnTo>
                  <a:lnTo>
                    <a:pt x="9427" y="16001"/>
                  </a:lnTo>
                  <a:cubicBezTo>
                    <a:pt x="9404" y="15978"/>
                    <a:pt x="9382" y="15955"/>
                    <a:pt x="9359" y="15955"/>
                  </a:cubicBezTo>
                  <a:lnTo>
                    <a:pt x="9313" y="15933"/>
                  </a:lnTo>
                  <a:lnTo>
                    <a:pt x="9245" y="15910"/>
                  </a:lnTo>
                  <a:cubicBezTo>
                    <a:pt x="9199" y="15887"/>
                    <a:pt x="9130" y="15864"/>
                    <a:pt x="9085" y="15841"/>
                  </a:cubicBezTo>
                  <a:cubicBezTo>
                    <a:pt x="8993" y="15796"/>
                    <a:pt x="8925" y="15773"/>
                    <a:pt x="8857" y="15750"/>
                  </a:cubicBezTo>
                  <a:lnTo>
                    <a:pt x="8788" y="15727"/>
                  </a:lnTo>
                  <a:cubicBezTo>
                    <a:pt x="8674" y="15681"/>
                    <a:pt x="8560" y="15636"/>
                    <a:pt x="8446" y="15590"/>
                  </a:cubicBezTo>
                  <a:cubicBezTo>
                    <a:pt x="8446" y="15567"/>
                    <a:pt x="8400" y="15544"/>
                    <a:pt x="8377" y="15522"/>
                  </a:cubicBezTo>
                  <a:cubicBezTo>
                    <a:pt x="8332" y="15499"/>
                    <a:pt x="8309" y="15476"/>
                    <a:pt x="8286" y="15476"/>
                  </a:cubicBezTo>
                  <a:lnTo>
                    <a:pt x="8240" y="15453"/>
                  </a:lnTo>
                  <a:cubicBezTo>
                    <a:pt x="8195" y="15430"/>
                    <a:pt x="8149" y="15430"/>
                    <a:pt x="8126" y="15408"/>
                  </a:cubicBezTo>
                  <a:lnTo>
                    <a:pt x="8103" y="15385"/>
                  </a:lnTo>
                  <a:lnTo>
                    <a:pt x="7989" y="15339"/>
                  </a:lnTo>
                  <a:lnTo>
                    <a:pt x="7875" y="15316"/>
                  </a:lnTo>
                  <a:lnTo>
                    <a:pt x="7784" y="15271"/>
                  </a:lnTo>
                  <a:cubicBezTo>
                    <a:pt x="7670" y="15225"/>
                    <a:pt x="7555" y="15179"/>
                    <a:pt x="7464" y="15134"/>
                  </a:cubicBezTo>
                  <a:cubicBezTo>
                    <a:pt x="7327" y="15065"/>
                    <a:pt x="7213" y="15019"/>
                    <a:pt x="7099" y="14974"/>
                  </a:cubicBezTo>
                  <a:lnTo>
                    <a:pt x="7031" y="14928"/>
                  </a:lnTo>
                  <a:cubicBezTo>
                    <a:pt x="6962" y="14905"/>
                    <a:pt x="6894" y="14860"/>
                    <a:pt x="6802" y="14837"/>
                  </a:cubicBezTo>
                  <a:lnTo>
                    <a:pt x="6757" y="14791"/>
                  </a:lnTo>
                  <a:lnTo>
                    <a:pt x="6734" y="14791"/>
                  </a:lnTo>
                  <a:lnTo>
                    <a:pt x="6688" y="14768"/>
                  </a:lnTo>
                  <a:lnTo>
                    <a:pt x="6665" y="14768"/>
                  </a:lnTo>
                  <a:cubicBezTo>
                    <a:pt x="6642" y="14768"/>
                    <a:pt x="6642" y="14746"/>
                    <a:pt x="6620" y="14746"/>
                  </a:cubicBezTo>
                  <a:lnTo>
                    <a:pt x="6574" y="14746"/>
                  </a:lnTo>
                  <a:lnTo>
                    <a:pt x="6483" y="14700"/>
                  </a:lnTo>
                  <a:cubicBezTo>
                    <a:pt x="6414" y="14677"/>
                    <a:pt x="6369" y="14654"/>
                    <a:pt x="6323" y="14631"/>
                  </a:cubicBezTo>
                  <a:cubicBezTo>
                    <a:pt x="6300" y="14609"/>
                    <a:pt x="6277" y="14586"/>
                    <a:pt x="6254" y="14563"/>
                  </a:cubicBezTo>
                  <a:cubicBezTo>
                    <a:pt x="6163" y="14517"/>
                    <a:pt x="6072" y="14472"/>
                    <a:pt x="6003" y="14426"/>
                  </a:cubicBezTo>
                  <a:lnTo>
                    <a:pt x="5981" y="14426"/>
                  </a:lnTo>
                  <a:cubicBezTo>
                    <a:pt x="5912" y="14380"/>
                    <a:pt x="5821" y="14358"/>
                    <a:pt x="5752" y="14312"/>
                  </a:cubicBezTo>
                  <a:cubicBezTo>
                    <a:pt x="5593" y="14243"/>
                    <a:pt x="5410" y="14175"/>
                    <a:pt x="5250" y="14084"/>
                  </a:cubicBezTo>
                  <a:cubicBezTo>
                    <a:pt x="5182" y="14061"/>
                    <a:pt x="5090" y="14015"/>
                    <a:pt x="5022" y="13970"/>
                  </a:cubicBezTo>
                  <a:cubicBezTo>
                    <a:pt x="4908" y="13901"/>
                    <a:pt x="4794" y="13833"/>
                    <a:pt x="4702" y="13764"/>
                  </a:cubicBezTo>
                  <a:lnTo>
                    <a:pt x="4611" y="13741"/>
                  </a:lnTo>
                  <a:cubicBezTo>
                    <a:pt x="4543" y="13696"/>
                    <a:pt x="4451" y="13650"/>
                    <a:pt x="4360" y="13604"/>
                  </a:cubicBezTo>
                  <a:lnTo>
                    <a:pt x="4200" y="13513"/>
                  </a:lnTo>
                  <a:cubicBezTo>
                    <a:pt x="4109" y="13467"/>
                    <a:pt x="3995" y="13399"/>
                    <a:pt x="3903" y="13353"/>
                  </a:cubicBezTo>
                  <a:cubicBezTo>
                    <a:pt x="3721" y="13262"/>
                    <a:pt x="3561" y="13171"/>
                    <a:pt x="3401" y="13079"/>
                  </a:cubicBezTo>
                  <a:lnTo>
                    <a:pt x="3310" y="13034"/>
                  </a:lnTo>
                  <a:lnTo>
                    <a:pt x="3287" y="13034"/>
                  </a:lnTo>
                  <a:cubicBezTo>
                    <a:pt x="3150" y="12965"/>
                    <a:pt x="3013" y="12897"/>
                    <a:pt x="2876" y="12828"/>
                  </a:cubicBezTo>
                  <a:cubicBezTo>
                    <a:pt x="2853" y="12805"/>
                    <a:pt x="2831" y="12805"/>
                    <a:pt x="2785" y="12783"/>
                  </a:cubicBezTo>
                  <a:lnTo>
                    <a:pt x="2717" y="12783"/>
                  </a:lnTo>
                  <a:cubicBezTo>
                    <a:pt x="2694" y="12760"/>
                    <a:pt x="2671" y="12760"/>
                    <a:pt x="2648" y="12737"/>
                  </a:cubicBezTo>
                  <a:lnTo>
                    <a:pt x="2625" y="12714"/>
                  </a:lnTo>
                  <a:cubicBezTo>
                    <a:pt x="2557" y="12691"/>
                    <a:pt x="2488" y="12646"/>
                    <a:pt x="2443" y="12623"/>
                  </a:cubicBezTo>
                  <a:cubicBezTo>
                    <a:pt x="2397" y="12577"/>
                    <a:pt x="2351" y="12577"/>
                    <a:pt x="2328" y="12554"/>
                  </a:cubicBezTo>
                  <a:cubicBezTo>
                    <a:pt x="2306" y="12554"/>
                    <a:pt x="2306" y="12532"/>
                    <a:pt x="2283" y="12532"/>
                  </a:cubicBezTo>
                  <a:cubicBezTo>
                    <a:pt x="2260" y="12532"/>
                    <a:pt x="2214" y="12554"/>
                    <a:pt x="2192" y="12577"/>
                  </a:cubicBezTo>
                  <a:cubicBezTo>
                    <a:pt x="2192" y="12554"/>
                    <a:pt x="2169" y="12554"/>
                    <a:pt x="2146" y="12532"/>
                  </a:cubicBezTo>
                  <a:lnTo>
                    <a:pt x="1804" y="12303"/>
                  </a:lnTo>
                  <a:lnTo>
                    <a:pt x="1461" y="12075"/>
                  </a:lnTo>
                  <a:lnTo>
                    <a:pt x="1393" y="12029"/>
                  </a:lnTo>
                  <a:lnTo>
                    <a:pt x="1233" y="11915"/>
                  </a:lnTo>
                  <a:cubicBezTo>
                    <a:pt x="1187" y="11847"/>
                    <a:pt x="1142" y="11801"/>
                    <a:pt x="1096" y="11755"/>
                  </a:cubicBezTo>
                  <a:lnTo>
                    <a:pt x="1073" y="11733"/>
                  </a:lnTo>
                  <a:cubicBezTo>
                    <a:pt x="1027" y="11687"/>
                    <a:pt x="1005" y="11664"/>
                    <a:pt x="982" y="11641"/>
                  </a:cubicBezTo>
                  <a:lnTo>
                    <a:pt x="959" y="11619"/>
                  </a:lnTo>
                  <a:cubicBezTo>
                    <a:pt x="891" y="11573"/>
                    <a:pt x="822" y="11504"/>
                    <a:pt x="754" y="11459"/>
                  </a:cubicBezTo>
                  <a:lnTo>
                    <a:pt x="708" y="11436"/>
                  </a:lnTo>
                  <a:cubicBezTo>
                    <a:pt x="617" y="11390"/>
                    <a:pt x="548" y="11322"/>
                    <a:pt x="457" y="11276"/>
                  </a:cubicBezTo>
                  <a:lnTo>
                    <a:pt x="434" y="11253"/>
                  </a:lnTo>
                  <a:lnTo>
                    <a:pt x="388" y="11231"/>
                  </a:lnTo>
                  <a:lnTo>
                    <a:pt x="366" y="11231"/>
                  </a:lnTo>
                  <a:cubicBezTo>
                    <a:pt x="343" y="11208"/>
                    <a:pt x="320" y="11185"/>
                    <a:pt x="297" y="11162"/>
                  </a:cubicBezTo>
                  <a:cubicBezTo>
                    <a:pt x="274" y="11162"/>
                    <a:pt x="251" y="11139"/>
                    <a:pt x="229" y="11139"/>
                  </a:cubicBezTo>
                  <a:cubicBezTo>
                    <a:pt x="206" y="11116"/>
                    <a:pt x="160" y="11094"/>
                    <a:pt x="137" y="11094"/>
                  </a:cubicBezTo>
                  <a:cubicBezTo>
                    <a:pt x="114" y="11094"/>
                    <a:pt x="92" y="11116"/>
                    <a:pt x="69" y="11116"/>
                  </a:cubicBezTo>
                  <a:cubicBezTo>
                    <a:pt x="46" y="11139"/>
                    <a:pt x="23" y="11139"/>
                    <a:pt x="23" y="11162"/>
                  </a:cubicBezTo>
                  <a:cubicBezTo>
                    <a:pt x="0" y="11208"/>
                    <a:pt x="0" y="11253"/>
                    <a:pt x="23" y="11276"/>
                  </a:cubicBezTo>
                  <a:cubicBezTo>
                    <a:pt x="23" y="11322"/>
                    <a:pt x="23" y="11367"/>
                    <a:pt x="69" y="11413"/>
                  </a:cubicBezTo>
                  <a:cubicBezTo>
                    <a:pt x="69" y="11413"/>
                    <a:pt x="92" y="11413"/>
                    <a:pt x="92" y="11436"/>
                  </a:cubicBezTo>
                  <a:cubicBezTo>
                    <a:pt x="92" y="11459"/>
                    <a:pt x="92" y="11482"/>
                    <a:pt x="114" y="11504"/>
                  </a:cubicBezTo>
                  <a:cubicBezTo>
                    <a:pt x="137" y="11527"/>
                    <a:pt x="160" y="11573"/>
                    <a:pt x="206" y="11596"/>
                  </a:cubicBezTo>
                  <a:lnTo>
                    <a:pt x="229" y="11596"/>
                  </a:lnTo>
                  <a:cubicBezTo>
                    <a:pt x="229" y="11619"/>
                    <a:pt x="251" y="11641"/>
                    <a:pt x="274" y="11664"/>
                  </a:cubicBezTo>
                  <a:lnTo>
                    <a:pt x="343" y="11710"/>
                  </a:lnTo>
                  <a:lnTo>
                    <a:pt x="434" y="11778"/>
                  </a:lnTo>
                  <a:lnTo>
                    <a:pt x="480" y="11801"/>
                  </a:lnTo>
                  <a:cubicBezTo>
                    <a:pt x="571" y="11870"/>
                    <a:pt x="662" y="11961"/>
                    <a:pt x="776" y="12029"/>
                  </a:cubicBezTo>
                  <a:lnTo>
                    <a:pt x="891" y="12121"/>
                  </a:lnTo>
                  <a:lnTo>
                    <a:pt x="913" y="12144"/>
                  </a:lnTo>
                  <a:cubicBezTo>
                    <a:pt x="959" y="12189"/>
                    <a:pt x="1005" y="12212"/>
                    <a:pt x="1050" y="12258"/>
                  </a:cubicBezTo>
                  <a:lnTo>
                    <a:pt x="1096" y="12303"/>
                  </a:lnTo>
                  <a:cubicBezTo>
                    <a:pt x="1142" y="12326"/>
                    <a:pt x="1164" y="12349"/>
                    <a:pt x="1210" y="12372"/>
                  </a:cubicBezTo>
                  <a:lnTo>
                    <a:pt x="1233" y="12395"/>
                  </a:lnTo>
                  <a:lnTo>
                    <a:pt x="1279" y="12440"/>
                  </a:lnTo>
                  <a:lnTo>
                    <a:pt x="1301" y="12440"/>
                  </a:lnTo>
                  <a:cubicBezTo>
                    <a:pt x="1324" y="12463"/>
                    <a:pt x="1370" y="12486"/>
                    <a:pt x="1393" y="12509"/>
                  </a:cubicBezTo>
                  <a:lnTo>
                    <a:pt x="1438" y="12509"/>
                  </a:lnTo>
                  <a:cubicBezTo>
                    <a:pt x="1461" y="12509"/>
                    <a:pt x="1507" y="12509"/>
                    <a:pt x="1507" y="12486"/>
                  </a:cubicBezTo>
                  <a:cubicBezTo>
                    <a:pt x="1621" y="12577"/>
                    <a:pt x="1758" y="12646"/>
                    <a:pt x="1872" y="12714"/>
                  </a:cubicBezTo>
                  <a:lnTo>
                    <a:pt x="2009" y="12805"/>
                  </a:lnTo>
                  <a:lnTo>
                    <a:pt x="2100" y="12851"/>
                  </a:lnTo>
                  <a:lnTo>
                    <a:pt x="2260" y="12942"/>
                  </a:lnTo>
                  <a:cubicBezTo>
                    <a:pt x="2351" y="13011"/>
                    <a:pt x="2420" y="13057"/>
                    <a:pt x="2511" y="13102"/>
                  </a:cubicBezTo>
                  <a:lnTo>
                    <a:pt x="2534" y="13125"/>
                  </a:lnTo>
                  <a:lnTo>
                    <a:pt x="2580" y="13148"/>
                  </a:lnTo>
                  <a:lnTo>
                    <a:pt x="2602" y="13148"/>
                  </a:lnTo>
                  <a:cubicBezTo>
                    <a:pt x="2625" y="13171"/>
                    <a:pt x="2648" y="13193"/>
                    <a:pt x="2671" y="13193"/>
                  </a:cubicBezTo>
                  <a:cubicBezTo>
                    <a:pt x="2671" y="13193"/>
                    <a:pt x="2671" y="13193"/>
                    <a:pt x="2694" y="13216"/>
                  </a:cubicBezTo>
                  <a:lnTo>
                    <a:pt x="2739" y="13239"/>
                  </a:lnTo>
                  <a:cubicBezTo>
                    <a:pt x="2853" y="13308"/>
                    <a:pt x="2968" y="13376"/>
                    <a:pt x="3082" y="13445"/>
                  </a:cubicBezTo>
                  <a:lnTo>
                    <a:pt x="3150" y="13490"/>
                  </a:lnTo>
                  <a:lnTo>
                    <a:pt x="3242" y="13536"/>
                  </a:lnTo>
                  <a:lnTo>
                    <a:pt x="3287" y="13559"/>
                  </a:lnTo>
                  <a:lnTo>
                    <a:pt x="3310" y="13582"/>
                  </a:lnTo>
                  <a:cubicBezTo>
                    <a:pt x="3356" y="13604"/>
                    <a:pt x="3378" y="13604"/>
                    <a:pt x="3424" y="13627"/>
                  </a:cubicBezTo>
                  <a:cubicBezTo>
                    <a:pt x="3447" y="13650"/>
                    <a:pt x="3470" y="13650"/>
                    <a:pt x="3493" y="13650"/>
                  </a:cubicBezTo>
                  <a:cubicBezTo>
                    <a:pt x="3493" y="13650"/>
                    <a:pt x="3515" y="13650"/>
                    <a:pt x="3515" y="13627"/>
                  </a:cubicBezTo>
                  <a:cubicBezTo>
                    <a:pt x="3652" y="13696"/>
                    <a:pt x="3766" y="13764"/>
                    <a:pt x="3903" y="13833"/>
                  </a:cubicBezTo>
                  <a:cubicBezTo>
                    <a:pt x="3995" y="13878"/>
                    <a:pt x="4063" y="13901"/>
                    <a:pt x="4132" y="13947"/>
                  </a:cubicBezTo>
                  <a:lnTo>
                    <a:pt x="4177" y="13970"/>
                  </a:lnTo>
                  <a:lnTo>
                    <a:pt x="4223" y="13992"/>
                  </a:lnTo>
                  <a:lnTo>
                    <a:pt x="4269" y="14015"/>
                  </a:lnTo>
                  <a:lnTo>
                    <a:pt x="4291" y="14015"/>
                  </a:lnTo>
                  <a:lnTo>
                    <a:pt x="4314" y="14038"/>
                  </a:lnTo>
                  <a:cubicBezTo>
                    <a:pt x="4337" y="14038"/>
                    <a:pt x="4360" y="14061"/>
                    <a:pt x="4406" y="14061"/>
                  </a:cubicBezTo>
                  <a:lnTo>
                    <a:pt x="4474" y="14061"/>
                  </a:lnTo>
                  <a:lnTo>
                    <a:pt x="4497" y="14084"/>
                  </a:lnTo>
                  <a:lnTo>
                    <a:pt x="4520" y="14084"/>
                  </a:lnTo>
                  <a:cubicBezTo>
                    <a:pt x="4611" y="14129"/>
                    <a:pt x="4680" y="14175"/>
                    <a:pt x="4771" y="14221"/>
                  </a:cubicBezTo>
                  <a:lnTo>
                    <a:pt x="4816" y="14243"/>
                  </a:lnTo>
                  <a:cubicBezTo>
                    <a:pt x="4862" y="14289"/>
                    <a:pt x="4931" y="14335"/>
                    <a:pt x="4999" y="14358"/>
                  </a:cubicBezTo>
                  <a:lnTo>
                    <a:pt x="5068" y="14403"/>
                  </a:lnTo>
                  <a:cubicBezTo>
                    <a:pt x="5136" y="14426"/>
                    <a:pt x="5182" y="14472"/>
                    <a:pt x="5250" y="14495"/>
                  </a:cubicBezTo>
                  <a:cubicBezTo>
                    <a:pt x="5341" y="14540"/>
                    <a:pt x="5433" y="14586"/>
                    <a:pt x="5547" y="14631"/>
                  </a:cubicBezTo>
                  <a:cubicBezTo>
                    <a:pt x="5593" y="14677"/>
                    <a:pt x="5638" y="14700"/>
                    <a:pt x="5707" y="14723"/>
                  </a:cubicBezTo>
                  <a:lnTo>
                    <a:pt x="5798" y="14768"/>
                  </a:lnTo>
                  <a:cubicBezTo>
                    <a:pt x="5958" y="14837"/>
                    <a:pt x="6095" y="14905"/>
                    <a:pt x="6232" y="14951"/>
                  </a:cubicBezTo>
                  <a:lnTo>
                    <a:pt x="6300" y="14974"/>
                  </a:lnTo>
                  <a:cubicBezTo>
                    <a:pt x="6369" y="15019"/>
                    <a:pt x="6460" y="15042"/>
                    <a:pt x="6528" y="15088"/>
                  </a:cubicBezTo>
                  <a:lnTo>
                    <a:pt x="6620" y="15111"/>
                  </a:lnTo>
                  <a:lnTo>
                    <a:pt x="6688" y="15156"/>
                  </a:lnTo>
                  <a:lnTo>
                    <a:pt x="6779" y="15179"/>
                  </a:lnTo>
                  <a:lnTo>
                    <a:pt x="6894" y="15225"/>
                  </a:lnTo>
                  <a:lnTo>
                    <a:pt x="6962" y="15248"/>
                  </a:lnTo>
                  <a:lnTo>
                    <a:pt x="7008" y="15271"/>
                  </a:lnTo>
                  <a:lnTo>
                    <a:pt x="7053" y="15316"/>
                  </a:lnTo>
                  <a:lnTo>
                    <a:pt x="7099" y="15339"/>
                  </a:lnTo>
                  <a:lnTo>
                    <a:pt x="7167" y="15362"/>
                  </a:lnTo>
                  <a:cubicBezTo>
                    <a:pt x="7213" y="15385"/>
                    <a:pt x="7282" y="15430"/>
                    <a:pt x="7350" y="15453"/>
                  </a:cubicBezTo>
                  <a:lnTo>
                    <a:pt x="7441" y="15499"/>
                  </a:lnTo>
                  <a:cubicBezTo>
                    <a:pt x="7510" y="15522"/>
                    <a:pt x="7555" y="15544"/>
                    <a:pt x="7601" y="15567"/>
                  </a:cubicBezTo>
                  <a:lnTo>
                    <a:pt x="7624" y="15590"/>
                  </a:lnTo>
                  <a:lnTo>
                    <a:pt x="7670" y="15590"/>
                  </a:lnTo>
                  <a:cubicBezTo>
                    <a:pt x="7670" y="15590"/>
                    <a:pt x="7670" y="15613"/>
                    <a:pt x="7670" y="15613"/>
                  </a:cubicBezTo>
                  <a:cubicBezTo>
                    <a:pt x="7738" y="15636"/>
                    <a:pt x="7784" y="15681"/>
                    <a:pt x="7829" y="15704"/>
                  </a:cubicBezTo>
                  <a:cubicBezTo>
                    <a:pt x="7875" y="15704"/>
                    <a:pt x="7898" y="15727"/>
                    <a:pt x="7921" y="15727"/>
                  </a:cubicBezTo>
                  <a:lnTo>
                    <a:pt x="7966" y="15750"/>
                  </a:lnTo>
                  <a:lnTo>
                    <a:pt x="8012" y="15773"/>
                  </a:lnTo>
                  <a:lnTo>
                    <a:pt x="8103" y="15818"/>
                  </a:lnTo>
                  <a:lnTo>
                    <a:pt x="8126" y="15818"/>
                  </a:lnTo>
                  <a:cubicBezTo>
                    <a:pt x="8217" y="15864"/>
                    <a:pt x="8309" y="15887"/>
                    <a:pt x="8377" y="15933"/>
                  </a:cubicBezTo>
                  <a:lnTo>
                    <a:pt x="8469" y="15955"/>
                  </a:lnTo>
                  <a:cubicBezTo>
                    <a:pt x="8605" y="16024"/>
                    <a:pt x="8765" y="16092"/>
                    <a:pt x="8902" y="16138"/>
                  </a:cubicBezTo>
                  <a:lnTo>
                    <a:pt x="8925" y="16161"/>
                  </a:lnTo>
                  <a:cubicBezTo>
                    <a:pt x="8971" y="16184"/>
                    <a:pt x="9016" y="16184"/>
                    <a:pt x="9039" y="16206"/>
                  </a:cubicBezTo>
                  <a:lnTo>
                    <a:pt x="9130" y="16252"/>
                  </a:lnTo>
                  <a:lnTo>
                    <a:pt x="9199" y="16275"/>
                  </a:lnTo>
                  <a:cubicBezTo>
                    <a:pt x="9245" y="16298"/>
                    <a:pt x="9290" y="16321"/>
                    <a:pt x="9359" y="16343"/>
                  </a:cubicBezTo>
                  <a:lnTo>
                    <a:pt x="9382" y="16343"/>
                  </a:lnTo>
                  <a:lnTo>
                    <a:pt x="9404" y="16366"/>
                  </a:lnTo>
                  <a:lnTo>
                    <a:pt x="9473" y="16389"/>
                  </a:lnTo>
                  <a:cubicBezTo>
                    <a:pt x="9633" y="16457"/>
                    <a:pt x="9792" y="16526"/>
                    <a:pt x="10021" y="16594"/>
                  </a:cubicBezTo>
                  <a:cubicBezTo>
                    <a:pt x="10112" y="16617"/>
                    <a:pt x="10226" y="16663"/>
                    <a:pt x="10317" y="16686"/>
                  </a:cubicBezTo>
                  <a:lnTo>
                    <a:pt x="10340" y="16686"/>
                  </a:lnTo>
                  <a:cubicBezTo>
                    <a:pt x="10386" y="16709"/>
                    <a:pt x="10454" y="16731"/>
                    <a:pt x="10500" y="16754"/>
                  </a:cubicBezTo>
                  <a:cubicBezTo>
                    <a:pt x="10568" y="16777"/>
                    <a:pt x="10637" y="16800"/>
                    <a:pt x="10705" y="16823"/>
                  </a:cubicBezTo>
                  <a:lnTo>
                    <a:pt x="10820" y="16868"/>
                  </a:lnTo>
                  <a:lnTo>
                    <a:pt x="10842" y="16868"/>
                  </a:lnTo>
                  <a:lnTo>
                    <a:pt x="10865" y="16891"/>
                  </a:lnTo>
                  <a:lnTo>
                    <a:pt x="10888" y="16891"/>
                  </a:lnTo>
                  <a:cubicBezTo>
                    <a:pt x="10934" y="16891"/>
                    <a:pt x="10956" y="16914"/>
                    <a:pt x="10979" y="16914"/>
                  </a:cubicBezTo>
                  <a:lnTo>
                    <a:pt x="11139" y="16960"/>
                  </a:lnTo>
                  <a:lnTo>
                    <a:pt x="11299" y="17005"/>
                  </a:lnTo>
                  <a:cubicBezTo>
                    <a:pt x="11299" y="17028"/>
                    <a:pt x="11322" y="17028"/>
                    <a:pt x="11344" y="17028"/>
                  </a:cubicBezTo>
                  <a:lnTo>
                    <a:pt x="11367" y="17028"/>
                  </a:lnTo>
                  <a:lnTo>
                    <a:pt x="11413" y="17051"/>
                  </a:lnTo>
                  <a:lnTo>
                    <a:pt x="11596" y="17097"/>
                  </a:lnTo>
                  <a:lnTo>
                    <a:pt x="11641" y="17097"/>
                  </a:lnTo>
                  <a:cubicBezTo>
                    <a:pt x="11664" y="17119"/>
                    <a:pt x="11710" y="17119"/>
                    <a:pt x="11733" y="17142"/>
                  </a:cubicBezTo>
                  <a:lnTo>
                    <a:pt x="11801" y="17165"/>
                  </a:lnTo>
                  <a:cubicBezTo>
                    <a:pt x="11847" y="17188"/>
                    <a:pt x="11915" y="17188"/>
                    <a:pt x="11961" y="17211"/>
                  </a:cubicBezTo>
                  <a:cubicBezTo>
                    <a:pt x="12121" y="17256"/>
                    <a:pt x="12280" y="17302"/>
                    <a:pt x="12417" y="17348"/>
                  </a:cubicBezTo>
                  <a:lnTo>
                    <a:pt x="12463" y="17348"/>
                  </a:lnTo>
                  <a:lnTo>
                    <a:pt x="12600" y="17371"/>
                  </a:lnTo>
                  <a:cubicBezTo>
                    <a:pt x="12691" y="17416"/>
                    <a:pt x="12760" y="17439"/>
                    <a:pt x="12851" y="17462"/>
                  </a:cubicBezTo>
                  <a:cubicBezTo>
                    <a:pt x="12942" y="17485"/>
                    <a:pt x="13034" y="17507"/>
                    <a:pt x="13125" y="17507"/>
                  </a:cubicBezTo>
                  <a:cubicBezTo>
                    <a:pt x="13216" y="17530"/>
                    <a:pt x="13307" y="17553"/>
                    <a:pt x="13399" y="17553"/>
                  </a:cubicBezTo>
                  <a:lnTo>
                    <a:pt x="13627" y="17553"/>
                  </a:lnTo>
                  <a:cubicBezTo>
                    <a:pt x="13673" y="17553"/>
                    <a:pt x="13718" y="17553"/>
                    <a:pt x="13764" y="17507"/>
                  </a:cubicBezTo>
                  <a:cubicBezTo>
                    <a:pt x="13787" y="17485"/>
                    <a:pt x="13810" y="17462"/>
                    <a:pt x="13832" y="17439"/>
                  </a:cubicBezTo>
                  <a:cubicBezTo>
                    <a:pt x="13855" y="17416"/>
                    <a:pt x="13878" y="17393"/>
                    <a:pt x="13901" y="17371"/>
                  </a:cubicBezTo>
                  <a:cubicBezTo>
                    <a:pt x="13924" y="17348"/>
                    <a:pt x="13947" y="17302"/>
                    <a:pt x="13969" y="17256"/>
                  </a:cubicBezTo>
                  <a:lnTo>
                    <a:pt x="13992" y="17234"/>
                  </a:lnTo>
                  <a:cubicBezTo>
                    <a:pt x="14015" y="17211"/>
                    <a:pt x="14015" y="17188"/>
                    <a:pt x="14038" y="17165"/>
                  </a:cubicBezTo>
                  <a:cubicBezTo>
                    <a:pt x="14084" y="17074"/>
                    <a:pt x="14129" y="17005"/>
                    <a:pt x="14175" y="16937"/>
                  </a:cubicBezTo>
                  <a:cubicBezTo>
                    <a:pt x="14243" y="16823"/>
                    <a:pt x="14312" y="16731"/>
                    <a:pt x="14380" y="16617"/>
                  </a:cubicBezTo>
                  <a:cubicBezTo>
                    <a:pt x="14586" y="16275"/>
                    <a:pt x="14791" y="15955"/>
                    <a:pt x="14951" y="15636"/>
                  </a:cubicBezTo>
                  <a:lnTo>
                    <a:pt x="14974" y="15613"/>
                  </a:lnTo>
                  <a:cubicBezTo>
                    <a:pt x="15042" y="15476"/>
                    <a:pt x="15133" y="15316"/>
                    <a:pt x="15202" y="15179"/>
                  </a:cubicBezTo>
                  <a:lnTo>
                    <a:pt x="15225" y="15111"/>
                  </a:lnTo>
                  <a:lnTo>
                    <a:pt x="15248" y="15088"/>
                  </a:lnTo>
                  <a:cubicBezTo>
                    <a:pt x="15248" y="15088"/>
                    <a:pt x="15270" y="15065"/>
                    <a:pt x="15270" y="15065"/>
                  </a:cubicBezTo>
                  <a:cubicBezTo>
                    <a:pt x="15270" y="15042"/>
                    <a:pt x="15293" y="15019"/>
                    <a:pt x="15293" y="14997"/>
                  </a:cubicBezTo>
                  <a:lnTo>
                    <a:pt x="15316" y="14974"/>
                  </a:lnTo>
                  <a:lnTo>
                    <a:pt x="15316" y="14951"/>
                  </a:lnTo>
                  <a:lnTo>
                    <a:pt x="15339" y="14928"/>
                  </a:lnTo>
                  <a:lnTo>
                    <a:pt x="15339" y="14905"/>
                  </a:lnTo>
                  <a:lnTo>
                    <a:pt x="15385" y="14814"/>
                  </a:lnTo>
                  <a:lnTo>
                    <a:pt x="15430" y="14746"/>
                  </a:lnTo>
                  <a:lnTo>
                    <a:pt x="15453" y="14700"/>
                  </a:lnTo>
                  <a:cubicBezTo>
                    <a:pt x="15453" y="14677"/>
                    <a:pt x="15476" y="14631"/>
                    <a:pt x="15499" y="14586"/>
                  </a:cubicBezTo>
                  <a:cubicBezTo>
                    <a:pt x="15590" y="14426"/>
                    <a:pt x="15658" y="14289"/>
                    <a:pt x="15750" y="14129"/>
                  </a:cubicBezTo>
                  <a:lnTo>
                    <a:pt x="15750" y="14106"/>
                  </a:lnTo>
                  <a:lnTo>
                    <a:pt x="15795" y="14038"/>
                  </a:lnTo>
                  <a:lnTo>
                    <a:pt x="15818" y="14015"/>
                  </a:lnTo>
                  <a:cubicBezTo>
                    <a:pt x="15841" y="14015"/>
                    <a:pt x="15864" y="13992"/>
                    <a:pt x="15864" y="13970"/>
                  </a:cubicBezTo>
                  <a:cubicBezTo>
                    <a:pt x="15887" y="13924"/>
                    <a:pt x="15910" y="13901"/>
                    <a:pt x="15932" y="13855"/>
                  </a:cubicBezTo>
                  <a:lnTo>
                    <a:pt x="15955" y="13833"/>
                  </a:lnTo>
                  <a:cubicBezTo>
                    <a:pt x="15955" y="13810"/>
                    <a:pt x="15978" y="13787"/>
                    <a:pt x="15978" y="13787"/>
                  </a:cubicBezTo>
                  <a:lnTo>
                    <a:pt x="16024" y="13673"/>
                  </a:lnTo>
                  <a:lnTo>
                    <a:pt x="16047" y="13650"/>
                  </a:lnTo>
                  <a:lnTo>
                    <a:pt x="16069" y="13604"/>
                  </a:lnTo>
                  <a:lnTo>
                    <a:pt x="16092" y="13559"/>
                  </a:lnTo>
                  <a:lnTo>
                    <a:pt x="16138" y="13490"/>
                  </a:lnTo>
                  <a:cubicBezTo>
                    <a:pt x="16229" y="13330"/>
                    <a:pt x="16298" y="13171"/>
                    <a:pt x="16389" y="13011"/>
                  </a:cubicBezTo>
                  <a:lnTo>
                    <a:pt x="16412" y="12988"/>
                  </a:lnTo>
                  <a:lnTo>
                    <a:pt x="16457" y="12920"/>
                  </a:lnTo>
                  <a:cubicBezTo>
                    <a:pt x="16480" y="12897"/>
                    <a:pt x="16503" y="12874"/>
                    <a:pt x="16503" y="12851"/>
                  </a:cubicBezTo>
                  <a:lnTo>
                    <a:pt x="16526" y="12805"/>
                  </a:lnTo>
                  <a:cubicBezTo>
                    <a:pt x="16617" y="12668"/>
                    <a:pt x="16708" y="12509"/>
                    <a:pt x="16800" y="12372"/>
                  </a:cubicBezTo>
                  <a:lnTo>
                    <a:pt x="16823" y="12326"/>
                  </a:lnTo>
                  <a:lnTo>
                    <a:pt x="16937" y="12144"/>
                  </a:lnTo>
                  <a:lnTo>
                    <a:pt x="16960" y="12098"/>
                  </a:lnTo>
                  <a:lnTo>
                    <a:pt x="17005" y="12052"/>
                  </a:lnTo>
                  <a:cubicBezTo>
                    <a:pt x="17028" y="11984"/>
                    <a:pt x="17074" y="11915"/>
                    <a:pt x="17119" y="11847"/>
                  </a:cubicBezTo>
                  <a:lnTo>
                    <a:pt x="17256" y="11619"/>
                  </a:lnTo>
                  <a:lnTo>
                    <a:pt x="17325" y="11504"/>
                  </a:lnTo>
                  <a:lnTo>
                    <a:pt x="17348" y="11459"/>
                  </a:lnTo>
                  <a:lnTo>
                    <a:pt x="17416" y="11345"/>
                  </a:lnTo>
                  <a:lnTo>
                    <a:pt x="17462" y="11253"/>
                  </a:lnTo>
                  <a:lnTo>
                    <a:pt x="17507" y="11162"/>
                  </a:lnTo>
                  <a:cubicBezTo>
                    <a:pt x="17530" y="11139"/>
                    <a:pt x="17553" y="11116"/>
                    <a:pt x="17553" y="11094"/>
                  </a:cubicBezTo>
                  <a:lnTo>
                    <a:pt x="17599" y="11025"/>
                  </a:lnTo>
                  <a:cubicBezTo>
                    <a:pt x="17621" y="11002"/>
                    <a:pt x="17621" y="10979"/>
                    <a:pt x="17644" y="10934"/>
                  </a:cubicBezTo>
                  <a:cubicBezTo>
                    <a:pt x="17644" y="10911"/>
                    <a:pt x="17644" y="10888"/>
                    <a:pt x="17644" y="10865"/>
                  </a:cubicBezTo>
                  <a:cubicBezTo>
                    <a:pt x="17644" y="10842"/>
                    <a:pt x="17621" y="10820"/>
                    <a:pt x="17621" y="10820"/>
                  </a:cubicBezTo>
                  <a:lnTo>
                    <a:pt x="17644" y="10774"/>
                  </a:lnTo>
                  <a:lnTo>
                    <a:pt x="17667" y="10728"/>
                  </a:lnTo>
                  <a:lnTo>
                    <a:pt x="17736" y="10614"/>
                  </a:lnTo>
                  <a:lnTo>
                    <a:pt x="17781" y="10500"/>
                  </a:lnTo>
                  <a:cubicBezTo>
                    <a:pt x="17804" y="10477"/>
                    <a:pt x="17827" y="10432"/>
                    <a:pt x="17850" y="10409"/>
                  </a:cubicBezTo>
                  <a:lnTo>
                    <a:pt x="17873" y="10386"/>
                  </a:lnTo>
                  <a:lnTo>
                    <a:pt x="17918" y="10295"/>
                  </a:lnTo>
                  <a:cubicBezTo>
                    <a:pt x="17987" y="10158"/>
                    <a:pt x="18078" y="10044"/>
                    <a:pt x="18146" y="9907"/>
                  </a:cubicBezTo>
                  <a:lnTo>
                    <a:pt x="18192" y="9838"/>
                  </a:lnTo>
                  <a:lnTo>
                    <a:pt x="18261" y="9747"/>
                  </a:lnTo>
                  <a:lnTo>
                    <a:pt x="18283" y="9701"/>
                  </a:lnTo>
                  <a:lnTo>
                    <a:pt x="18306" y="9656"/>
                  </a:lnTo>
                  <a:lnTo>
                    <a:pt x="18329" y="9633"/>
                  </a:lnTo>
                  <a:lnTo>
                    <a:pt x="18329" y="9610"/>
                  </a:lnTo>
                  <a:lnTo>
                    <a:pt x="18352" y="9587"/>
                  </a:lnTo>
                  <a:cubicBezTo>
                    <a:pt x="18352" y="9564"/>
                    <a:pt x="18375" y="9541"/>
                    <a:pt x="18375" y="9519"/>
                  </a:cubicBezTo>
                  <a:cubicBezTo>
                    <a:pt x="18398" y="9496"/>
                    <a:pt x="18398" y="9473"/>
                    <a:pt x="18398" y="9450"/>
                  </a:cubicBezTo>
                  <a:lnTo>
                    <a:pt x="18420" y="9404"/>
                  </a:lnTo>
                  <a:lnTo>
                    <a:pt x="18443" y="9382"/>
                  </a:lnTo>
                  <a:cubicBezTo>
                    <a:pt x="18443" y="9359"/>
                    <a:pt x="18443" y="9359"/>
                    <a:pt x="18443" y="9336"/>
                  </a:cubicBezTo>
                  <a:cubicBezTo>
                    <a:pt x="18489" y="9313"/>
                    <a:pt x="18512" y="9245"/>
                    <a:pt x="18534" y="9199"/>
                  </a:cubicBezTo>
                  <a:lnTo>
                    <a:pt x="18557" y="9176"/>
                  </a:lnTo>
                  <a:lnTo>
                    <a:pt x="18557" y="9153"/>
                  </a:lnTo>
                  <a:lnTo>
                    <a:pt x="18580" y="9153"/>
                  </a:lnTo>
                  <a:lnTo>
                    <a:pt x="18603" y="9085"/>
                  </a:lnTo>
                  <a:lnTo>
                    <a:pt x="18649" y="8994"/>
                  </a:lnTo>
                  <a:lnTo>
                    <a:pt x="18763" y="8834"/>
                  </a:lnTo>
                  <a:lnTo>
                    <a:pt x="18808" y="8765"/>
                  </a:lnTo>
                  <a:lnTo>
                    <a:pt x="18831" y="8720"/>
                  </a:lnTo>
                  <a:lnTo>
                    <a:pt x="18854" y="8651"/>
                  </a:lnTo>
                  <a:lnTo>
                    <a:pt x="18877" y="8628"/>
                  </a:lnTo>
                  <a:cubicBezTo>
                    <a:pt x="18900" y="8583"/>
                    <a:pt x="18922" y="8560"/>
                    <a:pt x="18945" y="8514"/>
                  </a:cubicBezTo>
                  <a:cubicBezTo>
                    <a:pt x="18945" y="8491"/>
                    <a:pt x="18945" y="8469"/>
                    <a:pt x="18945" y="8423"/>
                  </a:cubicBezTo>
                  <a:cubicBezTo>
                    <a:pt x="18968" y="8423"/>
                    <a:pt x="18991" y="8400"/>
                    <a:pt x="18991" y="8400"/>
                  </a:cubicBezTo>
                  <a:lnTo>
                    <a:pt x="19082" y="8240"/>
                  </a:lnTo>
                  <a:lnTo>
                    <a:pt x="19219" y="8012"/>
                  </a:lnTo>
                  <a:cubicBezTo>
                    <a:pt x="19311" y="7875"/>
                    <a:pt x="19379" y="7738"/>
                    <a:pt x="19470" y="7601"/>
                  </a:cubicBezTo>
                  <a:lnTo>
                    <a:pt x="19539" y="7487"/>
                  </a:lnTo>
                  <a:cubicBezTo>
                    <a:pt x="19584" y="7396"/>
                    <a:pt x="19653" y="7305"/>
                    <a:pt x="19699" y="7213"/>
                  </a:cubicBezTo>
                  <a:lnTo>
                    <a:pt x="19744" y="7145"/>
                  </a:lnTo>
                  <a:cubicBezTo>
                    <a:pt x="19836" y="7008"/>
                    <a:pt x="19904" y="6894"/>
                    <a:pt x="19950" y="6780"/>
                  </a:cubicBezTo>
                  <a:cubicBezTo>
                    <a:pt x="19972" y="6780"/>
                    <a:pt x="19972" y="6757"/>
                    <a:pt x="19972" y="6734"/>
                  </a:cubicBezTo>
                  <a:lnTo>
                    <a:pt x="19972" y="6688"/>
                  </a:lnTo>
                  <a:lnTo>
                    <a:pt x="20018" y="6643"/>
                  </a:lnTo>
                  <a:cubicBezTo>
                    <a:pt x="20087" y="6506"/>
                    <a:pt x="20178" y="6392"/>
                    <a:pt x="20246" y="6255"/>
                  </a:cubicBezTo>
                  <a:lnTo>
                    <a:pt x="20269" y="6232"/>
                  </a:lnTo>
                  <a:lnTo>
                    <a:pt x="20292" y="6186"/>
                  </a:lnTo>
                  <a:lnTo>
                    <a:pt x="20315" y="6163"/>
                  </a:lnTo>
                  <a:cubicBezTo>
                    <a:pt x="20383" y="6049"/>
                    <a:pt x="20452" y="5912"/>
                    <a:pt x="20520" y="5798"/>
                  </a:cubicBezTo>
                  <a:lnTo>
                    <a:pt x="20520" y="5775"/>
                  </a:lnTo>
                  <a:lnTo>
                    <a:pt x="20543" y="5752"/>
                  </a:lnTo>
                  <a:lnTo>
                    <a:pt x="20589" y="5661"/>
                  </a:lnTo>
                  <a:lnTo>
                    <a:pt x="20657" y="5593"/>
                  </a:lnTo>
                  <a:cubicBezTo>
                    <a:pt x="20657" y="5547"/>
                    <a:pt x="20680" y="5524"/>
                    <a:pt x="20703" y="5479"/>
                  </a:cubicBezTo>
                  <a:lnTo>
                    <a:pt x="20726" y="5456"/>
                  </a:lnTo>
                  <a:cubicBezTo>
                    <a:pt x="20749" y="5433"/>
                    <a:pt x="20771" y="5387"/>
                    <a:pt x="20771" y="5342"/>
                  </a:cubicBezTo>
                  <a:cubicBezTo>
                    <a:pt x="20794" y="5319"/>
                    <a:pt x="20794" y="5296"/>
                    <a:pt x="20794" y="5273"/>
                  </a:cubicBezTo>
                  <a:lnTo>
                    <a:pt x="20794" y="5250"/>
                  </a:lnTo>
                  <a:cubicBezTo>
                    <a:pt x="20863" y="5136"/>
                    <a:pt x="20931" y="5022"/>
                    <a:pt x="20977" y="4908"/>
                  </a:cubicBezTo>
                  <a:lnTo>
                    <a:pt x="21022" y="4839"/>
                  </a:lnTo>
                  <a:lnTo>
                    <a:pt x="21022" y="4817"/>
                  </a:lnTo>
                  <a:lnTo>
                    <a:pt x="21045" y="4794"/>
                  </a:lnTo>
                  <a:cubicBezTo>
                    <a:pt x="21045" y="4794"/>
                    <a:pt x="21068" y="4771"/>
                    <a:pt x="21068" y="4748"/>
                  </a:cubicBezTo>
                  <a:lnTo>
                    <a:pt x="21159" y="4588"/>
                  </a:lnTo>
                  <a:lnTo>
                    <a:pt x="21182" y="4543"/>
                  </a:lnTo>
                  <a:cubicBezTo>
                    <a:pt x="21228" y="4543"/>
                    <a:pt x="21273" y="4520"/>
                    <a:pt x="21296" y="4474"/>
                  </a:cubicBezTo>
                  <a:cubicBezTo>
                    <a:pt x="21319" y="4429"/>
                    <a:pt x="21365" y="4383"/>
                    <a:pt x="21388" y="4337"/>
                  </a:cubicBezTo>
                  <a:lnTo>
                    <a:pt x="21410" y="4292"/>
                  </a:lnTo>
                  <a:cubicBezTo>
                    <a:pt x="21433" y="4246"/>
                    <a:pt x="21456" y="4200"/>
                    <a:pt x="21479" y="4155"/>
                  </a:cubicBezTo>
                  <a:lnTo>
                    <a:pt x="21525" y="4063"/>
                  </a:lnTo>
                  <a:lnTo>
                    <a:pt x="21570" y="3972"/>
                  </a:lnTo>
                  <a:lnTo>
                    <a:pt x="21593" y="3926"/>
                  </a:lnTo>
                  <a:lnTo>
                    <a:pt x="21639" y="3858"/>
                  </a:lnTo>
                  <a:cubicBezTo>
                    <a:pt x="21662" y="3789"/>
                    <a:pt x="21707" y="3744"/>
                    <a:pt x="21730" y="3675"/>
                  </a:cubicBezTo>
                  <a:lnTo>
                    <a:pt x="21776" y="3607"/>
                  </a:lnTo>
                  <a:lnTo>
                    <a:pt x="21798" y="3584"/>
                  </a:lnTo>
                  <a:cubicBezTo>
                    <a:pt x="21821" y="3538"/>
                    <a:pt x="21844" y="3470"/>
                    <a:pt x="21867" y="3424"/>
                  </a:cubicBezTo>
                  <a:lnTo>
                    <a:pt x="21913" y="3379"/>
                  </a:lnTo>
                  <a:lnTo>
                    <a:pt x="21935" y="3333"/>
                  </a:lnTo>
                  <a:lnTo>
                    <a:pt x="21981" y="3264"/>
                  </a:lnTo>
                  <a:lnTo>
                    <a:pt x="22004" y="3219"/>
                  </a:lnTo>
                  <a:cubicBezTo>
                    <a:pt x="22050" y="3128"/>
                    <a:pt x="22118" y="3036"/>
                    <a:pt x="22164" y="2945"/>
                  </a:cubicBezTo>
                  <a:lnTo>
                    <a:pt x="22232" y="2854"/>
                  </a:lnTo>
                  <a:lnTo>
                    <a:pt x="22323" y="2694"/>
                  </a:lnTo>
                  <a:lnTo>
                    <a:pt x="22369" y="2648"/>
                  </a:lnTo>
                  <a:cubicBezTo>
                    <a:pt x="22415" y="2580"/>
                    <a:pt x="22460" y="2511"/>
                    <a:pt x="22483" y="2420"/>
                  </a:cubicBezTo>
                  <a:cubicBezTo>
                    <a:pt x="22483" y="2420"/>
                    <a:pt x="22506" y="2420"/>
                    <a:pt x="22506" y="2397"/>
                  </a:cubicBezTo>
                  <a:lnTo>
                    <a:pt x="22529" y="2351"/>
                  </a:lnTo>
                  <a:lnTo>
                    <a:pt x="22552" y="2306"/>
                  </a:lnTo>
                  <a:cubicBezTo>
                    <a:pt x="22575" y="2283"/>
                    <a:pt x="22597" y="2237"/>
                    <a:pt x="22620" y="2215"/>
                  </a:cubicBezTo>
                  <a:cubicBezTo>
                    <a:pt x="22620" y="2192"/>
                    <a:pt x="22643" y="2169"/>
                    <a:pt x="22643" y="2146"/>
                  </a:cubicBezTo>
                  <a:cubicBezTo>
                    <a:pt x="22643" y="2123"/>
                    <a:pt x="22643" y="2100"/>
                    <a:pt x="22620" y="2078"/>
                  </a:cubicBezTo>
                  <a:cubicBezTo>
                    <a:pt x="22620" y="2055"/>
                    <a:pt x="22620" y="2055"/>
                    <a:pt x="22597" y="2032"/>
                  </a:cubicBezTo>
                  <a:lnTo>
                    <a:pt x="22643" y="1986"/>
                  </a:lnTo>
                  <a:lnTo>
                    <a:pt x="22689" y="1941"/>
                  </a:lnTo>
                  <a:cubicBezTo>
                    <a:pt x="22711" y="1872"/>
                    <a:pt x="22757" y="1804"/>
                    <a:pt x="22803" y="1735"/>
                  </a:cubicBezTo>
                  <a:cubicBezTo>
                    <a:pt x="22871" y="1644"/>
                    <a:pt x="22917" y="1553"/>
                    <a:pt x="22963" y="1461"/>
                  </a:cubicBezTo>
                  <a:cubicBezTo>
                    <a:pt x="23008" y="1393"/>
                    <a:pt x="23054" y="1324"/>
                    <a:pt x="23100" y="1256"/>
                  </a:cubicBezTo>
                  <a:lnTo>
                    <a:pt x="23122" y="1233"/>
                  </a:lnTo>
                  <a:cubicBezTo>
                    <a:pt x="23145" y="1187"/>
                    <a:pt x="23168" y="1165"/>
                    <a:pt x="23191" y="1142"/>
                  </a:cubicBezTo>
                  <a:lnTo>
                    <a:pt x="23191" y="1119"/>
                  </a:lnTo>
                  <a:lnTo>
                    <a:pt x="23214" y="1073"/>
                  </a:lnTo>
                  <a:lnTo>
                    <a:pt x="23236" y="1050"/>
                  </a:lnTo>
                  <a:lnTo>
                    <a:pt x="23282" y="936"/>
                  </a:lnTo>
                  <a:cubicBezTo>
                    <a:pt x="23328" y="891"/>
                    <a:pt x="23373" y="799"/>
                    <a:pt x="23419" y="731"/>
                  </a:cubicBezTo>
                  <a:lnTo>
                    <a:pt x="23510" y="571"/>
                  </a:lnTo>
                  <a:cubicBezTo>
                    <a:pt x="23556" y="525"/>
                    <a:pt x="23556" y="503"/>
                    <a:pt x="23579" y="457"/>
                  </a:cubicBezTo>
                  <a:lnTo>
                    <a:pt x="23602" y="434"/>
                  </a:lnTo>
                  <a:lnTo>
                    <a:pt x="23602" y="411"/>
                  </a:lnTo>
                  <a:cubicBezTo>
                    <a:pt x="23625" y="366"/>
                    <a:pt x="23647" y="343"/>
                    <a:pt x="23647" y="320"/>
                  </a:cubicBezTo>
                  <a:cubicBezTo>
                    <a:pt x="23647" y="274"/>
                    <a:pt x="23625" y="229"/>
                    <a:pt x="23579" y="229"/>
                  </a:cubicBezTo>
                  <a:lnTo>
                    <a:pt x="23579" y="160"/>
                  </a:lnTo>
                  <a:cubicBezTo>
                    <a:pt x="23579" y="137"/>
                    <a:pt x="23579" y="115"/>
                    <a:pt x="23556" y="92"/>
                  </a:cubicBezTo>
                  <a:cubicBezTo>
                    <a:pt x="23556" y="69"/>
                    <a:pt x="23533" y="46"/>
                    <a:pt x="23510" y="23"/>
                  </a:cubicBezTo>
                  <a:cubicBezTo>
                    <a:pt x="23488" y="23"/>
                    <a:pt x="23465" y="0"/>
                    <a:pt x="23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16"/>
            <p:cNvSpPr/>
            <p:nvPr/>
          </p:nvSpPr>
          <p:spPr>
            <a:xfrm>
              <a:off x="-700034" y="2226692"/>
              <a:ext cx="1271966" cy="1006328"/>
            </a:xfrm>
            <a:custGeom>
              <a:avLst/>
              <a:gdLst/>
              <a:ahLst/>
              <a:cxnLst/>
              <a:rect l="l" t="t" r="r" b="b"/>
              <a:pathLst>
                <a:path w="22735" h="17987" extrusionOk="0">
                  <a:moveTo>
                    <a:pt x="21684" y="0"/>
                  </a:moveTo>
                  <a:cubicBezTo>
                    <a:pt x="21639" y="0"/>
                    <a:pt x="21570" y="23"/>
                    <a:pt x="21547" y="69"/>
                  </a:cubicBezTo>
                  <a:cubicBezTo>
                    <a:pt x="21410" y="320"/>
                    <a:pt x="21273" y="548"/>
                    <a:pt x="21137" y="777"/>
                  </a:cubicBezTo>
                  <a:cubicBezTo>
                    <a:pt x="21045" y="959"/>
                    <a:pt x="20954" y="1142"/>
                    <a:pt x="20840" y="1302"/>
                  </a:cubicBezTo>
                  <a:cubicBezTo>
                    <a:pt x="20589" y="1758"/>
                    <a:pt x="20338" y="2215"/>
                    <a:pt x="20087" y="2648"/>
                  </a:cubicBezTo>
                  <a:cubicBezTo>
                    <a:pt x="19607" y="3493"/>
                    <a:pt x="19151" y="4337"/>
                    <a:pt x="18671" y="5182"/>
                  </a:cubicBezTo>
                  <a:lnTo>
                    <a:pt x="16959" y="8263"/>
                  </a:lnTo>
                  <a:lnTo>
                    <a:pt x="15636" y="10660"/>
                  </a:lnTo>
                  <a:lnTo>
                    <a:pt x="15293" y="11253"/>
                  </a:lnTo>
                  <a:cubicBezTo>
                    <a:pt x="14905" y="11938"/>
                    <a:pt x="14517" y="12646"/>
                    <a:pt x="14129" y="13330"/>
                  </a:cubicBezTo>
                  <a:lnTo>
                    <a:pt x="13832" y="13878"/>
                  </a:lnTo>
                  <a:cubicBezTo>
                    <a:pt x="13467" y="14540"/>
                    <a:pt x="13102" y="15179"/>
                    <a:pt x="12737" y="15841"/>
                  </a:cubicBezTo>
                  <a:cubicBezTo>
                    <a:pt x="12668" y="15978"/>
                    <a:pt x="12577" y="16138"/>
                    <a:pt x="12509" y="16275"/>
                  </a:cubicBezTo>
                  <a:lnTo>
                    <a:pt x="12440" y="16412"/>
                  </a:lnTo>
                  <a:cubicBezTo>
                    <a:pt x="12417" y="16480"/>
                    <a:pt x="12372" y="16549"/>
                    <a:pt x="12326" y="16640"/>
                  </a:cubicBezTo>
                  <a:cubicBezTo>
                    <a:pt x="12326" y="16663"/>
                    <a:pt x="12303" y="16709"/>
                    <a:pt x="12280" y="16731"/>
                  </a:cubicBezTo>
                  <a:lnTo>
                    <a:pt x="12257" y="16823"/>
                  </a:lnTo>
                  <a:lnTo>
                    <a:pt x="12235" y="16846"/>
                  </a:lnTo>
                  <a:lnTo>
                    <a:pt x="12212" y="16891"/>
                  </a:lnTo>
                  <a:cubicBezTo>
                    <a:pt x="12212" y="16914"/>
                    <a:pt x="12189" y="16937"/>
                    <a:pt x="12189" y="16937"/>
                  </a:cubicBezTo>
                  <a:cubicBezTo>
                    <a:pt x="12189" y="16960"/>
                    <a:pt x="12189" y="16960"/>
                    <a:pt x="12166" y="16982"/>
                  </a:cubicBezTo>
                  <a:lnTo>
                    <a:pt x="12166" y="17005"/>
                  </a:lnTo>
                  <a:cubicBezTo>
                    <a:pt x="12143" y="17005"/>
                    <a:pt x="12143" y="17028"/>
                    <a:pt x="12143" y="17028"/>
                  </a:cubicBezTo>
                  <a:lnTo>
                    <a:pt x="12121" y="17051"/>
                  </a:lnTo>
                  <a:cubicBezTo>
                    <a:pt x="12121" y="17074"/>
                    <a:pt x="12121" y="17074"/>
                    <a:pt x="12121" y="17074"/>
                  </a:cubicBezTo>
                  <a:cubicBezTo>
                    <a:pt x="12098" y="17097"/>
                    <a:pt x="12098" y="17119"/>
                    <a:pt x="12075" y="17142"/>
                  </a:cubicBezTo>
                  <a:cubicBezTo>
                    <a:pt x="12075" y="17188"/>
                    <a:pt x="12098" y="17256"/>
                    <a:pt x="12143" y="17279"/>
                  </a:cubicBezTo>
                  <a:lnTo>
                    <a:pt x="12212" y="17279"/>
                  </a:lnTo>
                  <a:cubicBezTo>
                    <a:pt x="12212" y="17302"/>
                    <a:pt x="12212" y="17348"/>
                    <a:pt x="12235" y="17371"/>
                  </a:cubicBezTo>
                  <a:cubicBezTo>
                    <a:pt x="12235" y="17393"/>
                    <a:pt x="12257" y="17393"/>
                    <a:pt x="12257" y="17416"/>
                  </a:cubicBezTo>
                  <a:lnTo>
                    <a:pt x="12235" y="17393"/>
                  </a:lnTo>
                  <a:lnTo>
                    <a:pt x="12052" y="17393"/>
                  </a:lnTo>
                  <a:cubicBezTo>
                    <a:pt x="12029" y="17393"/>
                    <a:pt x="12006" y="17371"/>
                    <a:pt x="11961" y="17371"/>
                  </a:cubicBezTo>
                  <a:lnTo>
                    <a:pt x="11938" y="17371"/>
                  </a:lnTo>
                  <a:lnTo>
                    <a:pt x="11892" y="17348"/>
                  </a:lnTo>
                  <a:lnTo>
                    <a:pt x="11824" y="17348"/>
                  </a:lnTo>
                  <a:lnTo>
                    <a:pt x="11710" y="17302"/>
                  </a:lnTo>
                  <a:cubicBezTo>
                    <a:pt x="11596" y="17279"/>
                    <a:pt x="11481" y="17256"/>
                    <a:pt x="11367" y="17211"/>
                  </a:cubicBezTo>
                  <a:cubicBezTo>
                    <a:pt x="11276" y="17188"/>
                    <a:pt x="11208" y="17188"/>
                    <a:pt x="11116" y="17165"/>
                  </a:cubicBezTo>
                  <a:lnTo>
                    <a:pt x="11002" y="17119"/>
                  </a:lnTo>
                  <a:cubicBezTo>
                    <a:pt x="10888" y="17074"/>
                    <a:pt x="10774" y="17051"/>
                    <a:pt x="10683" y="17005"/>
                  </a:cubicBezTo>
                  <a:lnTo>
                    <a:pt x="10568" y="16960"/>
                  </a:lnTo>
                  <a:cubicBezTo>
                    <a:pt x="10431" y="16914"/>
                    <a:pt x="10317" y="16868"/>
                    <a:pt x="10180" y="16823"/>
                  </a:cubicBezTo>
                  <a:cubicBezTo>
                    <a:pt x="10135" y="16800"/>
                    <a:pt x="10089" y="16777"/>
                    <a:pt x="10066" y="16777"/>
                  </a:cubicBezTo>
                  <a:cubicBezTo>
                    <a:pt x="10043" y="16754"/>
                    <a:pt x="10043" y="16754"/>
                    <a:pt x="10021" y="16731"/>
                  </a:cubicBezTo>
                  <a:cubicBezTo>
                    <a:pt x="9952" y="16686"/>
                    <a:pt x="9884" y="16663"/>
                    <a:pt x="9815" y="16640"/>
                  </a:cubicBezTo>
                  <a:lnTo>
                    <a:pt x="9792" y="16617"/>
                  </a:lnTo>
                  <a:lnTo>
                    <a:pt x="9633" y="16549"/>
                  </a:lnTo>
                  <a:cubicBezTo>
                    <a:pt x="9564" y="16526"/>
                    <a:pt x="9518" y="16503"/>
                    <a:pt x="9473" y="16480"/>
                  </a:cubicBezTo>
                  <a:lnTo>
                    <a:pt x="9359" y="16458"/>
                  </a:lnTo>
                  <a:cubicBezTo>
                    <a:pt x="9290" y="16435"/>
                    <a:pt x="9245" y="16389"/>
                    <a:pt x="9176" y="16366"/>
                  </a:cubicBezTo>
                  <a:lnTo>
                    <a:pt x="9085" y="16343"/>
                  </a:lnTo>
                  <a:cubicBezTo>
                    <a:pt x="9085" y="16298"/>
                    <a:pt x="9062" y="16275"/>
                    <a:pt x="9016" y="16252"/>
                  </a:cubicBezTo>
                  <a:cubicBezTo>
                    <a:pt x="8993" y="16229"/>
                    <a:pt x="8971" y="16229"/>
                    <a:pt x="8948" y="16229"/>
                  </a:cubicBezTo>
                  <a:cubicBezTo>
                    <a:pt x="8948" y="16229"/>
                    <a:pt x="8948" y="16206"/>
                    <a:pt x="8925" y="16206"/>
                  </a:cubicBezTo>
                  <a:cubicBezTo>
                    <a:pt x="8902" y="16206"/>
                    <a:pt x="8879" y="16184"/>
                    <a:pt x="8857" y="16184"/>
                  </a:cubicBezTo>
                  <a:cubicBezTo>
                    <a:pt x="8857" y="16184"/>
                    <a:pt x="8834" y="16161"/>
                    <a:pt x="8834" y="16161"/>
                  </a:cubicBezTo>
                  <a:lnTo>
                    <a:pt x="8811" y="16161"/>
                  </a:lnTo>
                  <a:cubicBezTo>
                    <a:pt x="8651" y="16092"/>
                    <a:pt x="8514" y="16024"/>
                    <a:pt x="8354" y="15978"/>
                  </a:cubicBezTo>
                  <a:cubicBezTo>
                    <a:pt x="8263" y="15933"/>
                    <a:pt x="8149" y="15887"/>
                    <a:pt x="8035" y="15841"/>
                  </a:cubicBezTo>
                  <a:lnTo>
                    <a:pt x="8012" y="15818"/>
                  </a:lnTo>
                  <a:lnTo>
                    <a:pt x="7966" y="15796"/>
                  </a:lnTo>
                  <a:cubicBezTo>
                    <a:pt x="7898" y="15773"/>
                    <a:pt x="7829" y="15750"/>
                    <a:pt x="7761" y="15727"/>
                  </a:cubicBezTo>
                  <a:lnTo>
                    <a:pt x="7738" y="15704"/>
                  </a:lnTo>
                  <a:cubicBezTo>
                    <a:pt x="7670" y="15659"/>
                    <a:pt x="7624" y="15636"/>
                    <a:pt x="7555" y="15590"/>
                  </a:cubicBezTo>
                  <a:cubicBezTo>
                    <a:pt x="7510" y="15567"/>
                    <a:pt x="7464" y="15544"/>
                    <a:pt x="7419" y="15522"/>
                  </a:cubicBezTo>
                  <a:cubicBezTo>
                    <a:pt x="7350" y="15476"/>
                    <a:pt x="7282" y="15453"/>
                    <a:pt x="7213" y="15408"/>
                  </a:cubicBezTo>
                  <a:cubicBezTo>
                    <a:pt x="7076" y="15339"/>
                    <a:pt x="6939" y="15293"/>
                    <a:pt x="6802" y="15225"/>
                  </a:cubicBezTo>
                  <a:lnTo>
                    <a:pt x="6574" y="15111"/>
                  </a:lnTo>
                  <a:lnTo>
                    <a:pt x="6346" y="14997"/>
                  </a:lnTo>
                  <a:lnTo>
                    <a:pt x="6323" y="14997"/>
                  </a:lnTo>
                  <a:lnTo>
                    <a:pt x="6323" y="14974"/>
                  </a:lnTo>
                  <a:cubicBezTo>
                    <a:pt x="5935" y="14768"/>
                    <a:pt x="5615" y="14586"/>
                    <a:pt x="5296" y="14426"/>
                  </a:cubicBezTo>
                  <a:cubicBezTo>
                    <a:pt x="5204" y="14358"/>
                    <a:pt x="5090" y="14312"/>
                    <a:pt x="4976" y="14266"/>
                  </a:cubicBezTo>
                  <a:cubicBezTo>
                    <a:pt x="4953" y="14243"/>
                    <a:pt x="4953" y="14243"/>
                    <a:pt x="4931" y="14243"/>
                  </a:cubicBezTo>
                  <a:cubicBezTo>
                    <a:pt x="4908" y="14243"/>
                    <a:pt x="4862" y="14266"/>
                    <a:pt x="4839" y="14289"/>
                  </a:cubicBezTo>
                  <a:cubicBezTo>
                    <a:pt x="4794" y="14266"/>
                    <a:pt x="4748" y="14243"/>
                    <a:pt x="4702" y="14221"/>
                  </a:cubicBezTo>
                  <a:cubicBezTo>
                    <a:pt x="4497" y="14084"/>
                    <a:pt x="4269" y="13970"/>
                    <a:pt x="4063" y="13833"/>
                  </a:cubicBezTo>
                  <a:lnTo>
                    <a:pt x="3835" y="13718"/>
                  </a:lnTo>
                  <a:cubicBezTo>
                    <a:pt x="3744" y="13650"/>
                    <a:pt x="3652" y="13604"/>
                    <a:pt x="3561" y="13559"/>
                  </a:cubicBezTo>
                  <a:lnTo>
                    <a:pt x="3424" y="13467"/>
                  </a:lnTo>
                  <a:cubicBezTo>
                    <a:pt x="3356" y="13445"/>
                    <a:pt x="3287" y="13399"/>
                    <a:pt x="3219" y="13353"/>
                  </a:cubicBezTo>
                  <a:lnTo>
                    <a:pt x="3196" y="13330"/>
                  </a:lnTo>
                  <a:cubicBezTo>
                    <a:pt x="3150" y="13308"/>
                    <a:pt x="3127" y="13308"/>
                    <a:pt x="3082" y="13285"/>
                  </a:cubicBezTo>
                  <a:lnTo>
                    <a:pt x="2945" y="13193"/>
                  </a:lnTo>
                  <a:lnTo>
                    <a:pt x="2899" y="13148"/>
                  </a:lnTo>
                  <a:cubicBezTo>
                    <a:pt x="2853" y="13125"/>
                    <a:pt x="2785" y="13079"/>
                    <a:pt x="2739" y="13057"/>
                  </a:cubicBezTo>
                  <a:lnTo>
                    <a:pt x="2671" y="13011"/>
                  </a:lnTo>
                  <a:lnTo>
                    <a:pt x="2648" y="12988"/>
                  </a:lnTo>
                  <a:cubicBezTo>
                    <a:pt x="2602" y="12965"/>
                    <a:pt x="2580" y="12942"/>
                    <a:pt x="2534" y="12920"/>
                  </a:cubicBezTo>
                  <a:cubicBezTo>
                    <a:pt x="2511" y="12897"/>
                    <a:pt x="2488" y="12897"/>
                    <a:pt x="2465" y="12897"/>
                  </a:cubicBezTo>
                  <a:cubicBezTo>
                    <a:pt x="2443" y="12897"/>
                    <a:pt x="2420" y="12897"/>
                    <a:pt x="2397" y="12920"/>
                  </a:cubicBezTo>
                  <a:cubicBezTo>
                    <a:pt x="2351" y="12897"/>
                    <a:pt x="2328" y="12874"/>
                    <a:pt x="2283" y="12851"/>
                  </a:cubicBezTo>
                  <a:lnTo>
                    <a:pt x="2260" y="12828"/>
                  </a:lnTo>
                  <a:cubicBezTo>
                    <a:pt x="2169" y="12760"/>
                    <a:pt x="2055" y="12691"/>
                    <a:pt x="1963" y="12623"/>
                  </a:cubicBezTo>
                  <a:lnTo>
                    <a:pt x="1872" y="12554"/>
                  </a:lnTo>
                  <a:lnTo>
                    <a:pt x="1781" y="12486"/>
                  </a:lnTo>
                  <a:cubicBezTo>
                    <a:pt x="1758" y="12463"/>
                    <a:pt x="1758" y="12463"/>
                    <a:pt x="1735" y="12440"/>
                  </a:cubicBezTo>
                  <a:lnTo>
                    <a:pt x="1689" y="12417"/>
                  </a:lnTo>
                  <a:cubicBezTo>
                    <a:pt x="1667" y="12395"/>
                    <a:pt x="1644" y="12372"/>
                    <a:pt x="1621" y="12349"/>
                  </a:cubicBezTo>
                  <a:lnTo>
                    <a:pt x="1575" y="12326"/>
                  </a:lnTo>
                  <a:lnTo>
                    <a:pt x="1530" y="12303"/>
                  </a:lnTo>
                  <a:lnTo>
                    <a:pt x="1461" y="12235"/>
                  </a:lnTo>
                  <a:cubicBezTo>
                    <a:pt x="1393" y="12166"/>
                    <a:pt x="1301" y="12121"/>
                    <a:pt x="1210" y="12052"/>
                  </a:cubicBezTo>
                  <a:lnTo>
                    <a:pt x="1073" y="11938"/>
                  </a:lnTo>
                  <a:cubicBezTo>
                    <a:pt x="913" y="11801"/>
                    <a:pt x="776" y="11687"/>
                    <a:pt x="617" y="11550"/>
                  </a:cubicBezTo>
                  <a:cubicBezTo>
                    <a:pt x="594" y="11550"/>
                    <a:pt x="571" y="11527"/>
                    <a:pt x="548" y="11504"/>
                  </a:cubicBezTo>
                  <a:lnTo>
                    <a:pt x="525" y="11504"/>
                  </a:lnTo>
                  <a:cubicBezTo>
                    <a:pt x="480" y="11459"/>
                    <a:pt x="457" y="11436"/>
                    <a:pt x="411" y="11413"/>
                  </a:cubicBezTo>
                  <a:cubicBezTo>
                    <a:pt x="411" y="11413"/>
                    <a:pt x="388" y="11390"/>
                    <a:pt x="365" y="11390"/>
                  </a:cubicBezTo>
                  <a:lnTo>
                    <a:pt x="343" y="11367"/>
                  </a:lnTo>
                  <a:lnTo>
                    <a:pt x="320" y="11345"/>
                  </a:lnTo>
                  <a:cubicBezTo>
                    <a:pt x="297" y="11322"/>
                    <a:pt x="251" y="11299"/>
                    <a:pt x="206" y="11299"/>
                  </a:cubicBezTo>
                  <a:cubicBezTo>
                    <a:pt x="229" y="11276"/>
                    <a:pt x="229" y="11231"/>
                    <a:pt x="229" y="11208"/>
                  </a:cubicBezTo>
                  <a:cubicBezTo>
                    <a:pt x="206" y="11185"/>
                    <a:pt x="183" y="11185"/>
                    <a:pt x="160" y="11185"/>
                  </a:cubicBezTo>
                  <a:lnTo>
                    <a:pt x="92" y="11185"/>
                  </a:lnTo>
                  <a:cubicBezTo>
                    <a:pt x="69" y="11208"/>
                    <a:pt x="46" y="11231"/>
                    <a:pt x="46" y="11253"/>
                  </a:cubicBezTo>
                  <a:lnTo>
                    <a:pt x="23" y="11276"/>
                  </a:lnTo>
                  <a:cubicBezTo>
                    <a:pt x="23" y="11322"/>
                    <a:pt x="0" y="11345"/>
                    <a:pt x="0" y="11390"/>
                  </a:cubicBezTo>
                  <a:cubicBezTo>
                    <a:pt x="23" y="11436"/>
                    <a:pt x="23" y="11459"/>
                    <a:pt x="23" y="11482"/>
                  </a:cubicBezTo>
                  <a:cubicBezTo>
                    <a:pt x="46" y="11504"/>
                    <a:pt x="69" y="11550"/>
                    <a:pt x="92" y="11573"/>
                  </a:cubicBezTo>
                  <a:cubicBezTo>
                    <a:pt x="114" y="11596"/>
                    <a:pt x="160" y="11641"/>
                    <a:pt x="183" y="11664"/>
                  </a:cubicBezTo>
                  <a:lnTo>
                    <a:pt x="206" y="11687"/>
                  </a:lnTo>
                  <a:cubicBezTo>
                    <a:pt x="229" y="11710"/>
                    <a:pt x="251" y="11710"/>
                    <a:pt x="274" y="11733"/>
                  </a:cubicBezTo>
                  <a:cubicBezTo>
                    <a:pt x="320" y="11778"/>
                    <a:pt x="388" y="11824"/>
                    <a:pt x="457" y="11870"/>
                  </a:cubicBezTo>
                  <a:cubicBezTo>
                    <a:pt x="502" y="11938"/>
                    <a:pt x="571" y="11984"/>
                    <a:pt x="639" y="12029"/>
                  </a:cubicBezTo>
                  <a:lnTo>
                    <a:pt x="754" y="12121"/>
                  </a:lnTo>
                  <a:lnTo>
                    <a:pt x="822" y="12189"/>
                  </a:lnTo>
                  <a:lnTo>
                    <a:pt x="913" y="12235"/>
                  </a:lnTo>
                  <a:lnTo>
                    <a:pt x="959" y="12280"/>
                  </a:lnTo>
                  <a:cubicBezTo>
                    <a:pt x="982" y="12303"/>
                    <a:pt x="1027" y="12326"/>
                    <a:pt x="1050" y="12349"/>
                  </a:cubicBezTo>
                  <a:cubicBezTo>
                    <a:pt x="1073" y="12372"/>
                    <a:pt x="1096" y="12372"/>
                    <a:pt x="1096" y="12372"/>
                  </a:cubicBezTo>
                  <a:lnTo>
                    <a:pt x="1142" y="12372"/>
                  </a:lnTo>
                  <a:cubicBezTo>
                    <a:pt x="1256" y="12463"/>
                    <a:pt x="1393" y="12554"/>
                    <a:pt x="1507" y="12646"/>
                  </a:cubicBezTo>
                  <a:cubicBezTo>
                    <a:pt x="1552" y="12669"/>
                    <a:pt x="1621" y="12714"/>
                    <a:pt x="1667" y="12760"/>
                  </a:cubicBezTo>
                  <a:cubicBezTo>
                    <a:pt x="1689" y="12783"/>
                    <a:pt x="1712" y="12783"/>
                    <a:pt x="1735" y="12805"/>
                  </a:cubicBezTo>
                  <a:lnTo>
                    <a:pt x="1758" y="12828"/>
                  </a:lnTo>
                  <a:lnTo>
                    <a:pt x="1872" y="12920"/>
                  </a:lnTo>
                  <a:cubicBezTo>
                    <a:pt x="1940" y="12965"/>
                    <a:pt x="2009" y="13011"/>
                    <a:pt x="2077" y="13079"/>
                  </a:cubicBezTo>
                  <a:cubicBezTo>
                    <a:pt x="2214" y="13171"/>
                    <a:pt x="2328" y="13262"/>
                    <a:pt x="2465" y="13330"/>
                  </a:cubicBezTo>
                  <a:lnTo>
                    <a:pt x="2534" y="13376"/>
                  </a:lnTo>
                  <a:cubicBezTo>
                    <a:pt x="2671" y="13467"/>
                    <a:pt x="2808" y="13582"/>
                    <a:pt x="2945" y="13673"/>
                  </a:cubicBezTo>
                  <a:lnTo>
                    <a:pt x="3127" y="13764"/>
                  </a:lnTo>
                  <a:lnTo>
                    <a:pt x="3196" y="13810"/>
                  </a:lnTo>
                  <a:cubicBezTo>
                    <a:pt x="3264" y="13855"/>
                    <a:pt x="3356" y="13901"/>
                    <a:pt x="3424" y="13947"/>
                  </a:cubicBezTo>
                  <a:cubicBezTo>
                    <a:pt x="3447" y="13970"/>
                    <a:pt x="3470" y="13970"/>
                    <a:pt x="3493" y="13970"/>
                  </a:cubicBezTo>
                  <a:lnTo>
                    <a:pt x="3538" y="13970"/>
                  </a:lnTo>
                  <a:lnTo>
                    <a:pt x="3630" y="14015"/>
                  </a:lnTo>
                  <a:lnTo>
                    <a:pt x="3721" y="14061"/>
                  </a:lnTo>
                  <a:cubicBezTo>
                    <a:pt x="3766" y="14107"/>
                    <a:pt x="3835" y="14152"/>
                    <a:pt x="3903" y="14175"/>
                  </a:cubicBezTo>
                  <a:lnTo>
                    <a:pt x="3926" y="14198"/>
                  </a:lnTo>
                  <a:cubicBezTo>
                    <a:pt x="4018" y="14243"/>
                    <a:pt x="4109" y="14289"/>
                    <a:pt x="4200" y="14335"/>
                  </a:cubicBezTo>
                  <a:lnTo>
                    <a:pt x="4269" y="14335"/>
                  </a:lnTo>
                  <a:lnTo>
                    <a:pt x="4337" y="14380"/>
                  </a:lnTo>
                  <a:cubicBezTo>
                    <a:pt x="4520" y="14472"/>
                    <a:pt x="4702" y="14586"/>
                    <a:pt x="4885" y="14700"/>
                  </a:cubicBezTo>
                  <a:cubicBezTo>
                    <a:pt x="5022" y="14768"/>
                    <a:pt x="5159" y="14837"/>
                    <a:pt x="5273" y="14905"/>
                  </a:cubicBezTo>
                  <a:lnTo>
                    <a:pt x="5364" y="14974"/>
                  </a:lnTo>
                  <a:cubicBezTo>
                    <a:pt x="5524" y="15042"/>
                    <a:pt x="5684" y="15134"/>
                    <a:pt x="5844" y="15225"/>
                  </a:cubicBezTo>
                  <a:lnTo>
                    <a:pt x="5912" y="15248"/>
                  </a:lnTo>
                  <a:lnTo>
                    <a:pt x="6003" y="15293"/>
                  </a:lnTo>
                  <a:lnTo>
                    <a:pt x="6049" y="15316"/>
                  </a:lnTo>
                  <a:cubicBezTo>
                    <a:pt x="6117" y="15362"/>
                    <a:pt x="6163" y="15385"/>
                    <a:pt x="6232" y="15408"/>
                  </a:cubicBezTo>
                  <a:lnTo>
                    <a:pt x="6300" y="15408"/>
                  </a:lnTo>
                  <a:cubicBezTo>
                    <a:pt x="6391" y="15453"/>
                    <a:pt x="6483" y="15499"/>
                    <a:pt x="6574" y="15522"/>
                  </a:cubicBezTo>
                  <a:lnTo>
                    <a:pt x="6734" y="15613"/>
                  </a:lnTo>
                  <a:lnTo>
                    <a:pt x="6894" y="15681"/>
                  </a:lnTo>
                  <a:lnTo>
                    <a:pt x="6962" y="15727"/>
                  </a:lnTo>
                  <a:cubicBezTo>
                    <a:pt x="7030" y="15750"/>
                    <a:pt x="7099" y="15796"/>
                    <a:pt x="7190" y="15818"/>
                  </a:cubicBezTo>
                  <a:lnTo>
                    <a:pt x="7282" y="15818"/>
                  </a:lnTo>
                  <a:lnTo>
                    <a:pt x="7304" y="15841"/>
                  </a:lnTo>
                  <a:cubicBezTo>
                    <a:pt x="7373" y="15864"/>
                    <a:pt x="7419" y="15910"/>
                    <a:pt x="7487" y="15933"/>
                  </a:cubicBezTo>
                  <a:lnTo>
                    <a:pt x="7555" y="15978"/>
                  </a:lnTo>
                  <a:cubicBezTo>
                    <a:pt x="7601" y="16001"/>
                    <a:pt x="7647" y="16024"/>
                    <a:pt x="7715" y="16047"/>
                  </a:cubicBezTo>
                  <a:lnTo>
                    <a:pt x="7738" y="16069"/>
                  </a:lnTo>
                  <a:cubicBezTo>
                    <a:pt x="7784" y="16092"/>
                    <a:pt x="7807" y="16092"/>
                    <a:pt x="7852" y="16115"/>
                  </a:cubicBezTo>
                  <a:lnTo>
                    <a:pt x="7943" y="16161"/>
                  </a:lnTo>
                  <a:lnTo>
                    <a:pt x="8012" y="16206"/>
                  </a:lnTo>
                  <a:cubicBezTo>
                    <a:pt x="8080" y="16252"/>
                    <a:pt x="8172" y="16298"/>
                    <a:pt x="8240" y="16343"/>
                  </a:cubicBezTo>
                  <a:lnTo>
                    <a:pt x="8286" y="16366"/>
                  </a:lnTo>
                  <a:cubicBezTo>
                    <a:pt x="8354" y="16389"/>
                    <a:pt x="8400" y="16412"/>
                    <a:pt x="8468" y="16435"/>
                  </a:cubicBezTo>
                  <a:cubicBezTo>
                    <a:pt x="8560" y="16480"/>
                    <a:pt x="8674" y="16526"/>
                    <a:pt x="8765" y="16572"/>
                  </a:cubicBezTo>
                  <a:cubicBezTo>
                    <a:pt x="8788" y="16594"/>
                    <a:pt x="8811" y="16594"/>
                    <a:pt x="8834" y="16594"/>
                  </a:cubicBezTo>
                  <a:lnTo>
                    <a:pt x="8857" y="16617"/>
                  </a:lnTo>
                  <a:cubicBezTo>
                    <a:pt x="8925" y="16640"/>
                    <a:pt x="8993" y="16686"/>
                    <a:pt x="9062" y="16709"/>
                  </a:cubicBezTo>
                  <a:cubicBezTo>
                    <a:pt x="9130" y="16731"/>
                    <a:pt x="9222" y="16777"/>
                    <a:pt x="9313" y="16800"/>
                  </a:cubicBezTo>
                  <a:cubicBezTo>
                    <a:pt x="9427" y="16846"/>
                    <a:pt x="9518" y="16868"/>
                    <a:pt x="9633" y="16914"/>
                  </a:cubicBezTo>
                  <a:lnTo>
                    <a:pt x="9838" y="16982"/>
                  </a:lnTo>
                  <a:lnTo>
                    <a:pt x="9906" y="17005"/>
                  </a:lnTo>
                  <a:lnTo>
                    <a:pt x="9952" y="17028"/>
                  </a:lnTo>
                  <a:cubicBezTo>
                    <a:pt x="10043" y="17074"/>
                    <a:pt x="10112" y="17097"/>
                    <a:pt x="10180" y="17119"/>
                  </a:cubicBezTo>
                  <a:lnTo>
                    <a:pt x="10249" y="17165"/>
                  </a:lnTo>
                  <a:cubicBezTo>
                    <a:pt x="10317" y="17188"/>
                    <a:pt x="10363" y="17211"/>
                    <a:pt x="10431" y="17234"/>
                  </a:cubicBezTo>
                  <a:cubicBezTo>
                    <a:pt x="10546" y="17279"/>
                    <a:pt x="10637" y="17302"/>
                    <a:pt x="10728" y="17348"/>
                  </a:cubicBezTo>
                  <a:cubicBezTo>
                    <a:pt x="10774" y="17348"/>
                    <a:pt x="10797" y="17371"/>
                    <a:pt x="10819" y="17371"/>
                  </a:cubicBezTo>
                  <a:lnTo>
                    <a:pt x="10842" y="17371"/>
                  </a:lnTo>
                  <a:lnTo>
                    <a:pt x="11025" y="17439"/>
                  </a:lnTo>
                  <a:cubicBezTo>
                    <a:pt x="11093" y="17462"/>
                    <a:pt x="11162" y="17485"/>
                    <a:pt x="11230" y="17507"/>
                  </a:cubicBezTo>
                  <a:lnTo>
                    <a:pt x="11299" y="17507"/>
                  </a:lnTo>
                  <a:cubicBezTo>
                    <a:pt x="11322" y="17530"/>
                    <a:pt x="11344" y="17530"/>
                    <a:pt x="11390" y="17530"/>
                  </a:cubicBezTo>
                  <a:cubicBezTo>
                    <a:pt x="11413" y="17553"/>
                    <a:pt x="11459" y="17576"/>
                    <a:pt x="11504" y="17576"/>
                  </a:cubicBezTo>
                  <a:lnTo>
                    <a:pt x="11664" y="17622"/>
                  </a:lnTo>
                  <a:lnTo>
                    <a:pt x="11824" y="17667"/>
                  </a:lnTo>
                  <a:cubicBezTo>
                    <a:pt x="11824" y="17690"/>
                    <a:pt x="11847" y="17690"/>
                    <a:pt x="11869" y="17690"/>
                  </a:cubicBezTo>
                  <a:lnTo>
                    <a:pt x="11892" y="17690"/>
                  </a:lnTo>
                  <a:lnTo>
                    <a:pt x="11984" y="17713"/>
                  </a:lnTo>
                  <a:lnTo>
                    <a:pt x="12098" y="17759"/>
                  </a:lnTo>
                  <a:cubicBezTo>
                    <a:pt x="12257" y="17781"/>
                    <a:pt x="12394" y="17827"/>
                    <a:pt x="12554" y="17873"/>
                  </a:cubicBezTo>
                  <a:lnTo>
                    <a:pt x="12623" y="17873"/>
                  </a:lnTo>
                  <a:cubicBezTo>
                    <a:pt x="12714" y="17895"/>
                    <a:pt x="12805" y="17918"/>
                    <a:pt x="12897" y="17941"/>
                  </a:cubicBezTo>
                  <a:cubicBezTo>
                    <a:pt x="12942" y="17941"/>
                    <a:pt x="12988" y="17941"/>
                    <a:pt x="13034" y="17964"/>
                  </a:cubicBezTo>
                  <a:cubicBezTo>
                    <a:pt x="13079" y="17964"/>
                    <a:pt x="13125" y="17964"/>
                    <a:pt x="13170" y="17987"/>
                  </a:cubicBezTo>
                  <a:lnTo>
                    <a:pt x="13262" y="17987"/>
                  </a:lnTo>
                  <a:cubicBezTo>
                    <a:pt x="13307" y="17964"/>
                    <a:pt x="13353" y="17918"/>
                    <a:pt x="13353" y="17895"/>
                  </a:cubicBezTo>
                  <a:cubicBezTo>
                    <a:pt x="13353" y="17873"/>
                    <a:pt x="13353" y="17850"/>
                    <a:pt x="13353" y="17850"/>
                  </a:cubicBezTo>
                  <a:lnTo>
                    <a:pt x="13376" y="17850"/>
                  </a:lnTo>
                  <a:cubicBezTo>
                    <a:pt x="13422" y="17850"/>
                    <a:pt x="13444" y="17804"/>
                    <a:pt x="13467" y="17759"/>
                  </a:cubicBezTo>
                  <a:cubicBezTo>
                    <a:pt x="13467" y="17736"/>
                    <a:pt x="13467" y="17736"/>
                    <a:pt x="13467" y="17713"/>
                  </a:cubicBezTo>
                  <a:cubicBezTo>
                    <a:pt x="13490" y="17690"/>
                    <a:pt x="13490" y="17667"/>
                    <a:pt x="13490" y="17622"/>
                  </a:cubicBezTo>
                  <a:cubicBezTo>
                    <a:pt x="13490" y="17576"/>
                    <a:pt x="13467" y="17530"/>
                    <a:pt x="13422" y="17530"/>
                  </a:cubicBezTo>
                  <a:cubicBezTo>
                    <a:pt x="13399" y="17507"/>
                    <a:pt x="13353" y="17507"/>
                    <a:pt x="13330" y="17507"/>
                  </a:cubicBezTo>
                  <a:lnTo>
                    <a:pt x="13034" y="17507"/>
                  </a:lnTo>
                  <a:cubicBezTo>
                    <a:pt x="12919" y="17485"/>
                    <a:pt x="12805" y="17485"/>
                    <a:pt x="12691" y="17462"/>
                  </a:cubicBezTo>
                  <a:lnTo>
                    <a:pt x="12646" y="17462"/>
                  </a:lnTo>
                  <a:cubicBezTo>
                    <a:pt x="12600" y="17462"/>
                    <a:pt x="12531" y="17439"/>
                    <a:pt x="12486" y="17439"/>
                  </a:cubicBezTo>
                  <a:cubicBezTo>
                    <a:pt x="12509" y="17439"/>
                    <a:pt x="12531" y="17416"/>
                    <a:pt x="12577" y="17416"/>
                  </a:cubicBezTo>
                  <a:lnTo>
                    <a:pt x="12714" y="17416"/>
                  </a:lnTo>
                  <a:cubicBezTo>
                    <a:pt x="12760" y="17416"/>
                    <a:pt x="12828" y="17439"/>
                    <a:pt x="12874" y="17439"/>
                  </a:cubicBezTo>
                  <a:cubicBezTo>
                    <a:pt x="12919" y="17439"/>
                    <a:pt x="12965" y="17462"/>
                    <a:pt x="13011" y="17462"/>
                  </a:cubicBezTo>
                  <a:lnTo>
                    <a:pt x="13079" y="17462"/>
                  </a:lnTo>
                  <a:lnTo>
                    <a:pt x="13102" y="17485"/>
                  </a:lnTo>
                  <a:lnTo>
                    <a:pt x="13330" y="17485"/>
                  </a:lnTo>
                  <a:cubicBezTo>
                    <a:pt x="13376" y="17485"/>
                    <a:pt x="13399" y="17462"/>
                    <a:pt x="13444" y="17439"/>
                  </a:cubicBezTo>
                  <a:cubicBezTo>
                    <a:pt x="13536" y="17371"/>
                    <a:pt x="13604" y="17279"/>
                    <a:pt x="13650" y="17165"/>
                  </a:cubicBezTo>
                  <a:lnTo>
                    <a:pt x="13673" y="17165"/>
                  </a:lnTo>
                  <a:cubicBezTo>
                    <a:pt x="13695" y="17097"/>
                    <a:pt x="13741" y="17028"/>
                    <a:pt x="13787" y="16982"/>
                  </a:cubicBezTo>
                  <a:cubicBezTo>
                    <a:pt x="13810" y="16937"/>
                    <a:pt x="13832" y="16891"/>
                    <a:pt x="13878" y="16846"/>
                  </a:cubicBezTo>
                  <a:lnTo>
                    <a:pt x="13901" y="16777"/>
                  </a:lnTo>
                  <a:cubicBezTo>
                    <a:pt x="13924" y="16754"/>
                    <a:pt x="13924" y="16731"/>
                    <a:pt x="13947" y="16709"/>
                  </a:cubicBezTo>
                  <a:cubicBezTo>
                    <a:pt x="13969" y="16663"/>
                    <a:pt x="13992" y="16640"/>
                    <a:pt x="13992" y="16617"/>
                  </a:cubicBezTo>
                  <a:cubicBezTo>
                    <a:pt x="14038" y="16572"/>
                    <a:pt x="14061" y="16526"/>
                    <a:pt x="14083" y="16480"/>
                  </a:cubicBezTo>
                  <a:lnTo>
                    <a:pt x="14106" y="16412"/>
                  </a:lnTo>
                  <a:cubicBezTo>
                    <a:pt x="14152" y="16343"/>
                    <a:pt x="14198" y="16275"/>
                    <a:pt x="14220" y="16206"/>
                  </a:cubicBezTo>
                  <a:cubicBezTo>
                    <a:pt x="14266" y="16138"/>
                    <a:pt x="14335" y="16047"/>
                    <a:pt x="14380" y="15955"/>
                  </a:cubicBezTo>
                  <a:cubicBezTo>
                    <a:pt x="14403" y="15864"/>
                    <a:pt x="14449" y="15796"/>
                    <a:pt x="14494" y="15704"/>
                  </a:cubicBezTo>
                  <a:cubicBezTo>
                    <a:pt x="14608" y="15476"/>
                    <a:pt x="14723" y="15248"/>
                    <a:pt x="14860" y="15042"/>
                  </a:cubicBezTo>
                  <a:cubicBezTo>
                    <a:pt x="14905" y="14974"/>
                    <a:pt x="14951" y="14883"/>
                    <a:pt x="14997" y="14814"/>
                  </a:cubicBezTo>
                  <a:cubicBezTo>
                    <a:pt x="15019" y="14723"/>
                    <a:pt x="15065" y="14654"/>
                    <a:pt x="15111" y="14586"/>
                  </a:cubicBezTo>
                  <a:cubicBezTo>
                    <a:pt x="15179" y="14426"/>
                    <a:pt x="15270" y="14289"/>
                    <a:pt x="15362" y="14129"/>
                  </a:cubicBezTo>
                  <a:cubicBezTo>
                    <a:pt x="15407" y="14061"/>
                    <a:pt x="15430" y="13992"/>
                    <a:pt x="15476" y="13947"/>
                  </a:cubicBezTo>
                  <a:cubicBezTo>
                    <a:pt x="15521" y="13855"/>
                    <a:pt x="15567" y="13764"/>
                    <a:pt x="15613" y="13673"/>
                  </a:cubicBezTo>
                  <a:cubicBezTo>
                    <a:pt x="15636" y="13627"/>
                    <a:pt x="15681" y="13559"/>
                    <a:pt x="15727" y="13490"/>
                  </a:cubicBezTo>
                  <a:cubicBezTo>
                    <a:pt x="15773" y="13422"/>
                    <a:pt x="15818" y="13330"/>
                    <a:pt x="15887" y="13239"/>
                  </a:cubicBezTo>
                  <a:cubicBezTo>
                    <a:pt x="15955" y="13125"/>
                    <a:pt x="16024" y="13011"/>
                    <a:pt x="16092" y="12897"/>
                  </a:cubicBezTo>
                  <a:lnTo>
                    <a:pt x="16161" y="12805"/>
                  </a:lnTo>
                  <a:cubicBezTo>
                    <a:pt x="16252" y="12646"/>
                    <a:pt x="16343" y="12509"/>
                    <a:pt x="16435" y="12349"/>
                  </a:cubicBezTo>
                  <a:cubicBezTo>
                    <a:pt x="16503" y="12235"/>
                    <a:pt x="16594" y="12098"/>
                    <a:pt x="16663" y="11984"/>
                  </a:cubicBezTo>
                  <a:lnTo>
                    <a:pt x="16708" y="11892"/>
                  </a:lnTo>
                  <a:cubicBezTo>
                    <a:pt x="16777" y="11801"/>
                    <a:pt x="16823" y="11710"/>
                    <a:pt x="16868" y="11619"/>
                  </a:cubicBezTo>
                  <a:cubicBezTo>
                    <a:pt x="16914" y="11550"/>
                    <a:pt x="16959" y="11504"/>
                    <a:pt x="16982" y="11436"/>
                  </a:cubicBezTo>
                  <a:cubicBezTo>
                    <a:pt x="17028" y="11367"/>
                    <a:pt x="17051" y="11322"/>
                    <a:pt x="17074" y="11276"/>
                  </a:cubicBezTo>
                  <a:lnTo>
                    <a:pt x="17119" y="11208"/>
                  </a:lnTo>
                  <a:cubicBezTo>
                    <a:pt x="17142" y="11162"/>
                    <a:pt x="17165" y="11116"/>
                    <a:pt x="17188" y="11094"/>
                  </a:cubicBezTo>
                  <a:cubicBezTo>
                    <a:pt x="17211" y="11048"/>
                    <a:pt x="17233" y="11025"/>
                    <a:pt x="17256" y="10979"/>
                  </a:cubicBezTo>
                  <a:cubicBezTo>
                    <a:pt x="17302" y="10888"/>
                    <a:pt x="17348" y="10820"/>
                    <a:pt x="17393" y="10751"/>
                  </a:cubicBezTo>
                  <a:cubicBezTo>
                    <a:pt x="17416" y="10706"/>
                    <a:pt x="17439" y="10660"/>
                    <a:pt x="17462" y="10614"/>
                  </a:cubicBezTo>
                  <a:lnTo>
                    <a:pt x="17507" y="10523"/>
                  </a:lnTo>
                  <a:cubicBezTo>
                    <a:pt x="17530" y="10477"/>
                    <a:pt x="17553" y="10454"/>
                    <a:pt x="17576" y="10409"/>
                  </a:cubicBezTo>
                  <a:cubicBezTo>
                    <a:pt x="17599" y="10363"/>
                    <a:pt x="17621" y="10340"/>
                    <a:pt x="17644" y="10295"/>
                  </a:cubicBezTo>
                  <a:cubicBezTo>
                    <a:pt x="17667" y="10226"/>
                    <a:pt x="17690" y="10181"/>
                    <a:pt x="17713" y="10135"/>
                  </a:cubicBezTo>
                  <a:lnTo>
                    <a:pt x="17781" y="10044"/>
                  </a:lnTo>
                  <a:cubicBezTo>
                    <a:pt x="17850" y="9884"/>
                    <a:pt x="17941" y="9747"/>
                    <a:pt x="18032" y="9587"/>
                  </a:cubicBezTo>
                  <a:cubicBezTo>
                    <a:pt x="18055" y="9541"/>
                    <a:pt x="18078" y="9496"/>
                    <a:pt x="18101" y="9473"/>
                  </a:cubicBezTo>
                  <a:lnTo>
                    <a:pt x="18146" y="9359"/>
                  </a:lnTo>
                  <a:lnTo>
                    <a:pt x="18215" y="9245"/>
                  </a:lnTo>
                  <a:cubicBezTo>
                    <a:pt x="18238" y="9222"/>
                    <a:pt x="18261" y="9176"/>
                    <a:pt x="18283" y="9131"/>
                  </a:cubicBezTo>
                  <a:lnTo>
                    <a:pt x="18375" y="8971"/>
                  </a:lnTo>
                  <a:cubicBezTo>
                    <a:pt x="18443" y="8857"/>
                    <a:pt x="18489" y="8765"/>
                    <a:pt x="18557" y="8651"/>
                  </a:cubicBezTo>
                  <a:cubicBezTo>
                    <a:pt x="18649" y="8491"/>
                    <a:pt x="18740" y="8309"/>
                    <a:pt x="18831" y="8149"/>
                  </a:cubicBezTo>
                  <a:cubicBezTo>
                    <a:pt x="18922" y="8012"/>
                    <a:pt x="18991" y="7852"/>
                    <a:pt x="19082" y="7715"/>
                  </a:cubicBezTo>
                  <a:cubicBezTo>
                    <a:pt x="19128" y="7647"/>
                    <a:pt x="19174" y="7556"/>
                    <a:pt x="19219" y="7487"/>
                  </a:cubicBezTo>
                  <a:cubicBezTo>
                    <a:pt x="19242" y="7442"/>
                    <a:pt x="19265" y="7396"/>
                    <a:pt x="19288" y="7350"/>
                  </a:cubicBezTo>
                  <a:lnTo>
                    <a:pt x="19333" y="7259"/>
                  </a:lnTo>
                  <a:cubicBezTo>
                    <a:pt x="19379" y="7168"/>
                    <a:pt x="19425" y="7099"/>
                    <a:pt x="19470" y="7031"/>
                  </a:cubicBezTo>
                  <a:cubicBezTo>
                    <a:pt x="19493" y="6985"/>
                    <a:pt x="19516" y="6939"/>
                    <a:pt x="19539" y="6894"/>
                  </a:cubicBezTo>
                  <a:lnTo>
                    <a:pt x="19607" y="6802"/>
                  </a:lnTo>
                  <a:cubicBezTo>
                    <a:pt x="19699" y="6643"/>
                    <a:pt x="19790" y="6483"/>
                    <a:pt x="19881" y="6323"/>
                  </a:cubicBezTo>
                  <a:cubicBezTo>
                    <a:pt x="19972" y="6186"/>
                    <a:pt x="20064" y="6049"/>
                    <a:pt x="20132" y="5912"/>
                  </a:cubicBezTo>
                  <a:cubicBezTo>
                    <a:pt x="20178" y="5844"/>
                    <a:pt x="20201" y="5775"/>
                    <a:pt x="20246" y="5707"/>
                  </a:cubicBezTo>
                  <a:cubicBezTo>
                    <a:pt x="20292" y="5638"/>
                    <a:pt x="20360" y="5547"/>
                    <a:pt x="20406" y="5456"/>
                  </a:cubicBezTo>
                  <a:lnTo>
                    <a:pt x="20452" y="5364"/>
                  </a:lnTo>
                  <a:cubicBezTo>
                    <a:pt x="20475" y="5319"/>
                    <a:pt x="20520" y="5273"/>
                    <a:pt x="20543" y="5227"/>
                  </a:cubicBezTo>
                  <a:lnTo>
                    <a:pt x="20589" y="5113"/>
                  </a:lnTo>
                  <a:lnTo>
                    <a:pt x="20657" y="4999"/>
                  </a:lnTo>
                  <a:cubicBezTo>
                    <a:pt x="20726" y="4862"/>
                    <a:pt x="20794" y="4702"/>
                    <a:pt x="20885" y="4566"/>
                  </a:cubicBezTo>
                  <a:cubicBezTo>
                    <a:pt x="20931" y="4497"/>
                    <a:pt x="20977" y="4406"/>
                    <a:pt x="21022" y="4337"/>
                  </a:cubicBezTo>
                  <a:cubicBezTo>
                    <a:pt x="21068" y="4269"/>
                    <a:pt x="21114" y="4178"/>
                    <a:pt x="21137" y="4109"/>
                  </a:cubicBezTo>
                  <a:cubicBezTo>
                    <a:pt x="21205" y="4018"/>
                    <a:pt x="21251" y="3949"/>
                    <a:pt x="21296" y="3858"/>
                  </a:cubicBezTo>
                  <a:cubicBezTo>
                    <a:pt x="21319" y="3789"/>
                    <a:pt x="21342" y="3744"/>
                    <a:pt x="21388" y="3675"/>
                  </a:cubicBezTo>
                  <a:cubicBezTo>
                    <a:pt x="21433" y="3584"/>
                    <a:pt x="21479" y="3516"/>
                    <a:pt x="21525" y="3447"/>
                  </a:cubicBezTo>
                  <a:cubicBezTo>
                    <a:pt x="21570" y="3379"/>
                    <a:pt x="21593" y="3310"/>
                    <a:pt x="21639" y="3242"/>
                  </a:cubicBezTo>
                  <a:cubicBezTo>
                    <a:pt x="21707" y="3128"/>
                    <a:pt x="21753" y="3036"/>
                    <a:pt x="21798" y="2922"/>
                  </a:cubicBezTo>
                  <a:lnTo>
                    <a:pt x="21867" y="2785"/>
                  </a:lnTo>
                  <a:lnTo>
                    <a:pt x="22027" y="2488"/>
                  </a:lnTo>
                  <a:lnTo>
                    <a:pt x="22118" y="2329"/>
                  </a:lnTo>
                  <a:lnTo>
                    <a:pt x="22164" y="2237"/>
                  </a:lnTo>
                  <a:cubicBezTo>
                    <a:pt x="22278" y="2032"/>
                    <a:pt x="22369" y="1827"/>
                    <a:pt x="22483" y="1644"/>
                  </a:cubicBezTo>
                  <a:lnTo>
                    <a:pt x="22506" y="1575"/>
                  </a:lnTo>
                  <a:cubicBezTo>
                    <a:pt x="22552" y="1484"/>
                    <a:pt x="22597" y="1370"/>
                    <a:pt x="22643" y="1279"/>
                  </a:cubicBezTo>
                  <a:cubicBezTo>
                    <a:pt x="22689" y="1210"/>
                    <a:pt x="22711" y="1142"/>
                    <a:pt x="22711" y="1073"/>
                  </a:cubicBezTo>
                  <a:cubicBezTo>
                    <a:pt x="22711" y="1028"/>
                    <a:pt x="22734" y="959"/>
                    <a:pt x="22711" y="914"/>
                  </a:cubicBezTo>
                  <a:cubicBezTo>
                    <a:pt x="22689" y="868"/>
                    <a:pt x="22666" y="845"/>
                    <a:pt x="22643" y="822"/>
                  </a:cubicBezTo>
                  <a:lnTo>
                    <a:pt x="22643" y="799"/>
                  </a:lnTo>
                  <a:cubicBezTo>
                    <a:pt x="22597" y="777"/>
                    <a:pt x="22575" y="731"/>
                    <a:pt x="22552" y="708"/>
                  </a:cubicBezTo>
                  <a:cubicBezTo>
                    <a:pt x="22529" y="685"/>
                    <a:pt x="22483" y="662"/>
                    <a:pt x="22460" y="617"/>
                  </a:cubicBezTo>
                  <a:lnTo>
                    <a:pt x="22415" y="571"/>
                  </a:lnTo>
                  <a:cubicBezTo>
                    <a:pt x="22392" y="548"/>
                    <a:pt x="22369" y="503"/>
                    <a:pt x="22346" y="480"/>
                  </a:cubicBezTo>
                  <a:cubicBezTo>
                    <a:pt x="22323" y="434"/>
                    <a:pt x="22278" y="411"/>
                    <a:pt x="22232" y="366"/>
                  </a:cubicBezTo>
                  <a:cubicBezTo>
                    <a:pt x="22209" y="343"/>
                    <a:pt x="22186" y="320"/>
                    <a:pt x="22164" y="297"/>
                  </a:cubicBezTo>
                  <a:cubicBezTo>
                    <a:pt x="22141" y="274"/>
                    <a:pt x="22095" y="252"/>
                    <a:pt x="22072" y="229"/>
                  </a:cubicBezTo>
                  <a:cubicBezTo>
                    <a:pt x="22050" y="206"/>
                    <a:pt x="22004" y="183"/>
                    <a:pt x="21981" y="137"/>
                  </a:cubicBezTo>
                  <a:lnTo>
                    <a:pt x="21935" y="115"/>
                  </a:lnTo>
                  <a:cubicBezTo>
                    <a:pt x="21890" y="92"/>
                    <a:pt x="21867" y="69"/>
                    <a:pt x="21821" y="69"/>
                  </a:cubicBezTo>
                  <a:cubicBezTo>
                    <a:pt x="21798" y="46"/>
                    <a:pt x="21776" y="23"/>
                    <a:pt x="217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16"/>
            <p:cNvSpPr/>
            <p:nvPr/>
          </p:nvSpPr>
          <p:spPr>
            <a:xfrm>
              <a:off x="-46220" y="2650669"/>
              <a:ext cx="240127" cy="419886"/>
            </a:xfrm>
            <a:custGeom>
              <a:avLst/>
              <a:gdLst/>
              <a:ahLst/>
              <a:cxnLst/>
              <a:rect l="l" t="t" r="r" b="b"/>
              <a:pathLst>
                <a:path w="4292" h="7505" extrusionOk="0">
                  <a:moveTo>
                    <a:pt x="4224" y="0"/>
                  </a:moveTo>
                  <a:cubicBezTo>
                    <a:pt x="4224" y="0"/>
                    <a:pt x="4201" y="0"/>
                    <a:pt x="4201" y="23"/>
                  </a:cubicBezTo>
                  <a:cubicBezTo>
                    <a:pt x="4132" y="115"/>
                    <a:pt x="4087" y="206"/>
                    <a:pt x="4041" y="297"/>
                  </a:cubicBezTo>
                  <a:cubicBezTo>
                    <a:pt x="3972" y="411"/>
                    <a:pt x="3904" y="525"/>
                    <a:pt x="3858" y="617"/>
                  </a:cubicBezTo>
                  <a:cubicBezTo>
                    <a:pt x="3721" y="845"/>
                    <a:pt x="3584" y="1073"/>
                    <a:pt x="3447" y="1302"/>
                  </a:cubicBezTo>
                  <a:cubicBezTo>
                    <a:pt x="3196" y="1735"/>
                    <a:pt x="2945" y="2169"/>
                    <a:pt x="2671" y="2625"/>
                  </a:cubicBezTo>
                  <a:cubicBezTo>
                    <a:pt x="2420" y="3059"/>
                    <a:pt x="2146" y="3516"/>
                    <a:pt x="1873" y="3972"/>
                  </a:cubicBezTo>
                  <a:cubicBezTo>
                    <a:pt x="1621" y="4429"/>
                    <a:pt x="1370" y="4862"/>
                    <a:pt x="1119" y="5296"/>
                  </a:cubicBezTo>
                  <a:cubicBezTo>
                    <a:pt x="891" y="5684"/>
                    <a:pt x="663" y="6095"/>
                    <a:pt x="457" y="6483"/>
                  </a:cubicBezTo>
                  <a:cubicBezTo>
                    <a:pt x="366" y="6643"/>
                    <a:pt x="275" y="6802"/>
                    <a:pt x="183" y="6962"/>
                  </a:cubicBezTo>
                  <a:cubicBezTo>
                    <a:pt x="138" y="7053"/>
                    <a:pt x="92" y="7122"/>
                    <a:pt x="46" y="7190"/>
                  </a:cubicBezTo>
                  <a:lnTo>
                    <a:pt x="24" y="7236"/>
                  </a:lnTo>
                  <a:cubicBezTo>
                    <a:pt x="1" y="7282"/>
                    <a:pt x="1" y="7327"/>
                    <a:pt x="1" y="7350"/>
                  </a:cubicBezTo>
                  <a:cubicBezTo>
                    <a:pt x="1" y="7419"/>
                    <a:pt x="46" y="7464"/>
                    <a:pt x="92" y="7487"/>
                  </a:cubicBezTo>
                  <a:cubicBezTo>
                    <a:pt x="115" y="7499"/>
                    <a:pt x="143" y="7504"/>
                    <a:pt x="172" y="7504"/>
                  </a:cubicBezTo>
                  <a:cubicBezTo>
                    <a:pt x="201" y="7504"/>
                    <a:pt x="229" y="7499"/>
                    <a:pt x="252" y="7487"/>
                  </a:cubicBezTo>
                  <a:cubicBezTo>
                    <a:pt x="298" y="7442"/>
                    <a:pt x="320" y="7396"/>
                    <a:pt x="366" y="7327"/>
                  </a:cubicBezTo>
                  <a:cubicBezTo>
                    <a:pt x="412" y="7259"/>
                    <a:pt x="457" y="7168"/>
                    <a:pt x="480" y="7099"/>
                  </a:cubicBezTo>
                  <a:cubicBezTo>
                    <a:pt x="594" y="6917"/>
                    <a:pt x="686" y="6757"/>
                    <a:pt x="777" y="6574"/>
                  </a:cubicBezTo>
                  <a:cubicBezTo>
                    <a:pt x="1005" y="6163"/>
                    <a:pt x="1256" y="5730"/>
                    <a:pt x="1484" y="5296"/>
                  </a:cubicBezTo>
                  <a:cubicBezTo>
                    <a:pt x="1713" y="4862"/>
                    <a:pt x="1964" y="4406"/>
                    <a:pt x="2215" y="3949"/>
                  </a:cubicBezTo>
                  <a:cubicBezTo>
                    <a:pt x="2443" y="3493"/>
                    <a:pt x="2694" y="3036"/>
                    <a:pt x="2945" y="2557"/>
                  </a:cubicBezTo>
                  <a:cubicBezTo>
                    <a:pt x="3174" y="2146"/>
                    <a:pt x="3379" y="1712"/>
                    <a:pt x="3607" y="1302"/>
                  </a:cubicBezTo>
                  <a:cubicBezTo>
                    <a:pt x="3721" y="1073"/>
                    <a:pt x="3835" y="868"/>
                    <a:pt x="3950" y="640"/>
                  </a:cubicBezTo>
                  <a:cubicBezTo>
                    <a:pt x="4018" y="548"/>
                    <a:pt x="4064" y="434"/>
                    <a:pt x="4109" y="343"/>
                  </a:cubicBezTo>
                  <a:cubicBezTo>
                    <a:pt x="4178" y="252"/>
                    <a:pt x="4224" y="160"/>
                    <a:pt x="4269" y="69"/>
                  </a:cubicBezTo>
                  <a:cubicBezTo>
                    <a:pt x="4292" y="46"/>
                    <a:pt x="4269" y="23"/>
                    <a:pt x="424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16"/>
            <p:cNvSpPr/>
            <p:nvPr/>
          </p:nvSpPr>
          <p:spPr>
            <a:xfrm>
              <a:off x="-74306" y="3100158"/>
              <a:ext cx="20477" cy="19246"/>
            </a:xfrm>
            <a:custGeom>
              <a:avLst/>
              <a:gdLst/>
              <a:ahLst/>
              <a:cxnLst/>
              <a:rect l="l" t="t" r="r" b="b"/>
              <a:pathLst>
                <a:path w="366" h="344" extrusionOk="0">
                  <a:moveTo>
                    <a:pt x="160" y="1"/>
                  </a:moveTo>
                  <a:cubicBezTo>
                    <a:pt x="69" y="1"/>
                    <a:pt x="1" y="92"/>
                    <a:pt x="1" y="184"/>
                  </a:cubicBezTo>
                  <a:cubicBezTo>
                    <a:pt x="1" y="229"/>
                    <a:pt x="24" y="275"/>
                    <a:pt x="69" y="321"/>
                  </a:cubicBezTo>
                  <a:cubicBezTo>
                    <a:pt x="92" y="343"/>
                    <a:pt x="138" y="343"/>
                    <a:pt x="183" y="343"/>
                  </a:cubicBezTo>
                  <a:cubicBezTo>
                    <a:pt x="275" y="343"/>
                    <a:pt x="366" y="252"/>
                    <a:pt x="343" y="161"/>
                  </a:cubicBezTo>
                  <a:cubicBezTo>
                    <a:pt x="343" y="115"/>
                    <a:pt x="320" y="69"/>
                    <a:pt x="297" y="47"/>
                  </a:cubicBezTo>
                  <a:cubicBezTo>
                    <a:pt x="252" y="24"/>
                    <a:pt x="206" y="1"/>
                    <a:pt x="16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16"/>
            <p:cNvSpPr/>
            <p:nvPr/>
          </p:nvSpPr>
          <p:spPr>
            <a:xfrm>
              <a:off x="-659192" y="1931676"/>
              <a:ext cx="536425" cy="947639"/>
            </a:xfrm>
            <a:custGeom>
              <a:avLst/>
              <a:gdLst/>
              <a:ahLst/>
              <a:cxnLst/>
              <a:rect l="l" t="t" r="r" b="b"/>
              <a:pathLst>
                <a:path w="9588" h="16938" extrusionOk="0">
                  <a:moveTo>
                    <a:pt x="9473" y="1"/>
                  </a:moveTo>
                  <a:cubicBezTo>
                    <a:pt x="9428" y="1"/>
                    <a:pt x="9405" y="24"/>
                    <a:pt x="9382" y="47"/>
                  </a:cubicBezTo>
                  <a:cubicBezTo>
                    <a:pt x="9154" y="457"/>
                    <a:pt x="8903" y="868"/>
                    <a:pt x="8674" y="1256"/>
                  </a:cubicBezTo>
                  <a:cubicBezTo>
                    <a:pt x="8446" y="1667"/>
                    <a:pt x="8218" y="2055"/>
                    <a:pt x="7990" y="2466"/>
                  </a:cubicBezTo>
                  <a:cubicBezTo>
                    <a:pt x="7487" y="3333"/>
                    <a:pt x="7031" y="4178"/>
                    <a:pt x="6552" y="5045"/>
                  </a:cubicBezTo>
                  <a:cubicBezTo>
                    <a:pt x="5570" y="6780"/>
                    <a:pt x="4589" y="8515"/>
                    <a:pt x="3607" y="10272"/>
                  </a:cubicBezTo>
                  <a:cubicBezTo>
                    <a:pt x="2626" y="12030"/>
                    <a:pt x="1644" y="13787"/>
                    <a:pt x="663" y="15545"/>
                  </a:cubicBezTo>
                  <a:cubicBezTo>
                    <a:pt x="503" y="15819"/>
                    <a:pt x="343" y="16093"/>
                    <a:pt x="206" y="16367"/>
                  </a:cubicBezTo>
                  <a:cubicBezTo>
                    <a:pt x="160" y="16435"/>
                    <a:pt x="115" y="16526"/>
                    <a:pt x="92" y="16595"/>
                  </a:cubicBezTo>
                  <a:cubicBezTo>
                    <a:pt x="69" y="16640"/>
                    <a:pt x="46" y="16686"/>
                    <a:pt x="24" y="16709"/>
                  </a:cubicBezTo>
                  <a:cubicBezTo>
                    <a:pt x="1" y="16777"/>
                    <a:pt x="24" y="16846"/>
                    <a:pt x="69" y="16892"/>
                  </a:cubicBezTo>
                  <a:cubicBezTo>
                    <a:pt x="92" y="16914"/>
                    <a:pt x="138" y="16937"/>
                    <a:pt x="183" y="16937"/>
                  </a:cubicBezTo>
                  <a:cubicBezTo>
                    <a:pt x="206" y="16937"/>
                    <a:pt x="252" y="16914"/>
                    <a:pt x="275" y="16869"/>
                  </a:cubicBezTo>
                  <a:cubicBezTo>
                    <a:pt x="297" y="16869"/>
                    <a:pt x="297" y="16846"/>
                    <a:pt x="320" y="16823"/>
                  </a:cubicBezTo>
                  <a:cubicBezTo>
                    <a:pt x="343" y="16777"/>
                    <a:pt x="366" y="16755"/>
                    <a:pt x="389" y="16709"/>
                  </a:cubicBezTo>
                  <a:cubicBezTo>
                    <a:pt x="434" y="16640"/>
                    <a:pt x="480" y="16572"/>
                    <a:pt x="526" y="16481"/>
                  </a:cubicBezTo>
                  <a:cubicBezTo>
                    <a:pt x="663" y="16252"/>
                    <a:pt x="800" y="16001"/>
                    <a:pt x="937" y="15750"/>
                  </a:cubicBezTo>
                  <a:cubicBezTo>
                    <a:pt x="1439" y="14860"/>
                    <a:pt x="1918" y="13970"/>
                    <a:pt x="2420" y="13080"/>
                  </a:cubicBezTo>
                  <a:cubicBezTo>
                    <a:pt x="3379" y="11368"/>
                    <a:pt x="4338" y="9633"/>
                    <a:pt x="5296" y="7898"/>
                  </a:cubicBezTo>
                  <a:cubicBezTo>
                    <a:pt x="5798" y="7008"/>
                    <a:pt x="6278" y="6118"/>
                    <a:pt x="6780" y="5228"/>
                  </a:cubicBezTo>
                  <a:cubicBezTo>
                    <a:pt x="7259" y="4383"/>
                    <a:pt x="7738" y="3516"/>
                    <a:pt x="8218" y="2671"/>
                  </a:cubicBezTo>
                  <a:cubicBezTo>
                    <a:pt x="8446" y="2261"/>
                    <a:pt x="8651" y="1850"/>
                    <a:pt x="8880" y="1416"/>
                  </a:cubicBezTo>
                  <a:cubicBezTo>
                    <a:pt x="9108" y="1005"/>
                    <a:pt x="9336" y="571"/>
                    <a:pt x="9564" y="138"/>
                  </a:cubicBezTo>
                  <a:cubicBezTo>
                    <a:pt x="9587" y="92"/>
                    <a:pt x="9564" y="24"/>
                    <a:pt x="951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16"/>
            <p:cNvSpPr/>
            <p:nvPr/>
          </p:nvSpPr>
          <p:spPr>
            <a:xfrm>
              <a:off x="-548078" y="1934250"/>
              <a:ext cx="416361" cy="690168"/>
            </a:xfrm>
            <a:custGeom>
              <a:avLst/>
              <a:gdLst/>
              <a:ahLst/>
              <a:cxnLst/>
              <a:rect l="l" t="t" r="r" b="b"/>
              <a:pathLst>
                <a:path w="7442" h="12336" extrusionOk="0">
                  <a:moveTo>
                    <a:pt x="7076" y="1"/>
                  </a:moveTo>
                  <a:cubicBezTo>
                    <a:pt x="7008" y="1"/>
                    <a:pt x="6917" y="1"/>
                    <a:pt x="6825" y="23"/>
                  </a:cubicBezTo>
                  <a:lnTo>
                    <a:pt x="6848" y="23"/>
                  </a:lnTo>
                  <a:cubicBezTo>
                    <a:pt x="6802" y="23"/>
                    <a:pt x="6757" y="46"/>
                    <a:pt x="6711" y="69"/>
                  </a:cubicBezTo>
                  <a:lnTo>
                    <a:pt x="6643" y="69"/>
                  </a:lnTo>
                  <a:cubicBezTo>
                    <a:pt x="6597" y="92"/>
                    <a:pt x="6574" y="115"/>
                    <a:pt x="6551" y="160"/>
                  </a:cubicBezTo>
                  <a:cubicBezTo>
                    <a:pt x="6529" y="183"/>
                    <a:pt x="6529" y="229"/>
                    <a:pt x="6551" y="274"/>
                  </a:cubicBezTo>
                  <a:lnTo>
                    <a:pt x="6574" y="274"/>
                  </a:lnTo>
                  <a:cubicBezTo>
                    <a:pt x="6551" y="274"/>
                    <a:pt x="6551" y="297"/>
                    <a:pt x="6551" y="297"/>
                  </a:cubicBezTo>
                  <a:cubicBezTo>
                    <a:pt x="6529" y="320"/>
                    <a:pt x="6529" y="343"/>
                    <a:pt x="6506" y="366"/>
                  </a:cubicBezTo>
                  <a:cubicBezTo>
                    <a:pt x="6460" y="411"/>
                    <a:pt x="6437" y="457"/>
                    <a:pt x="6392" y="525"/>
                  </a:cubicBezTo>
                  <a:cubicBezTo>
                    <a:pt x="6323" y="640"/>
                    <a:pt x="6255" y="754"/>
                    <a:pt x="6186" y="868"/>
                  </a:cubicBezTo>
                  <a:cubicBezTo>
                    <a:pt x="6118" y="959"/>
                    <a:pt x="6049" y="1096"/>
                    <a:pt x="6004" y="1210"/>
                  </a:cubicBezTo>
                  <a:cubicBezTo>
                    <a:pt x="5981" y="1256"/>
                    <a:pt x="5958" y="1302"/>
                    <a:pt x="5912" y="1347"/>
                  </a:cubicBezTo>
                  <a:cubicBezTo>
                    <a:pt x="5912" y="1393"/>
                    <a:pt x="5889" y="1416"/>
                    <a:pt x="5889" y="1439"/>
                  </a:cubicBezTo>
                  <a:cubicBezTo>
                    <a:pt x="5889" y="1439"/>
                    <a:pt x="5867" y="1439"/>
                    <a:pt x="5867" y="1461"/>
                  </a:cubicBezTo>
                  <a:cubicBezTo>
                    <a:pt x="5867" y="1461"/>
                    <a:pt x="5844" y="1484"/>
                    <a:pt x="5844" y="1507"/>
                  </a:cubicBezTo>
                  <a:cubicBezTo>
                    <a:pt x="5798" y="1575"/>
                    <a:pt x="5752" y="1644"/>
                    <a:pt x="5707" y="1712"/>
                  </a:cubicBezTo>
                  <a:cubicBezTo>
                    <a:pt x="5593" y="1895"/>
                    <a:pt x="5501" y="2055"/>
                    <a:pt x="5387" y="2237"/>
                  </a:cubicBezTo>
                  <a:cubicBezTo>
                    <a:pt x="5205" y="2557"/>
                    <a:pt x="5022" y="2876"/>
                    <a:pt x="4862" y="3196"/>
                  </a:cubicBezTo>
                  <a:cubicBezTo>
                    <a:pt x="4839" y="3242"/>
                    <a:pt x="4817" y="3310"/>
                    <a:pt x="4771" y="3356"/>
                  </a:cubicBezTo>
                  <a:cubicBezTo>
                    <a:pt x="4611" y="3630"/>
                    <a:pt x="4451" y="3904"/>
                    <a:pt x="4292" y="4178"/>
                  </a:cubicBezTo>
                  <a:cubicBezTo>
                    <a:pt x="4200" y="4337"/>
                    <a:pt x="4132" y="4474"/>
                    <a:pt x="4041" y="4611"/>
                  </a:cubicBezTo>
                  <a:cubicBezTo>
                    <a:pt x="3949" y="4771"/>
                    <a:pt x="3858" y="4954"/>
                    <a:pt x="3767" y="5113"/>
                  </a:cubicBezTo>
                  <a:cubicBezTo>
                    <a:pt x="3767" y="5159"/>
                    <a:pt x="3744" y="5182"/>
                    <a:pt x="3721" y="5227"/>
                  </a:cubicBezTo>
                  <a:cubicBezTo>
                    <a:pt x="3698" y="5227"/>
                    <a:pt x="3675" y="5227"/>
                    <a:pt x="3653" y="5250"/>
                  </a:cubicBezTo>
                  <a:cubicBezTo>
                    <a:pt x="3607" y="5342"/>
                    <a:pt x="3561" y="5410"/>
                    <a:pt x="3516" y="5501"/>
                  </a:cubicBezTo>
                  <a:cubicBezTo>
                    <a:pt x="3470" y="5570"/>
                    <a:pt x="3424" y="5638"/>
                    <a:pt x="3379" y="5730"/>
                  </a:cubicBezTo>
                  <a:cubicBezTo>
                    <a:pt x="3287" y="5889"/>
                    <a:pt x="3196" y="6049"/>
                    <a:pt x="3105" y="6209"/>
                  </a:cubicBezTo>
                  <a:cubicBezTo>
                    <a:pt x="3013" y="6392"/>
                    <a:pt x="2922" y="6551"/>
                    <a:pt x="2831" y="6734"/>
                  </a:cubicBezTo>
                  <a:cubicBezTo>
                    <a:pt x="2808" y="6780"/>
                    <a:pt x="2785" y="6825"/>
                    <a:pt x="2762" y="6871"/>
                  </a:cubicBezTo>
                  <a:cubicBezTo>
                    <a:pt x="2740" y="6917"/>
                    <a:pt x="2717" y="6939"/>
                    <a:pt x="2694" y="6962"/>
                  </a:cubicBezTo>
                  <a:cubicBezTo>
                    <a:pt x="2648" y="7076"/>
                    <a:pt x="2580" y="7168"/>
                    <a:pt x="2534" y="7259"/>
                  </a:cubicBezTo>
                  <a:cubicBezTo>
                    <a:pt x="2488" y="7350"/>
                    <a:pt x="2443" y="7419"/>
                    <a:pt x="2397" y="7510"/>
                  </a:cubicBezTo>
                  <a:cubicBezTo>
                    <a:pt x="2352" y="7578"/>
                    <a:pt x="2329" y="7647"/>
                    <a:pt x="2283" y="7715"/>
                  </a:cubicBezTo>
                  <a:cubicBezTo>
                    <a:pt x="2237" y="7807"/>
                    <a:pt x="2192" y="7875"/>
                    <a:pt x="2146" y="7967"/>
                  </a:cubicBezTo>
                  <a:cubicBezTo>
                    <a:pt x="2032" y="8172"/>
                    <a:pt x="1941" y="8377"/>
                    <a:pt x="1827" y="8583"/>
                  </a:cubicBezTo>
                  <a:cubicBezTo>
                    <a:pt x="1827" y="8606"/>
                    <a:pt x="1827" y="8628"/>
                    <a:pt x="1804" y="8628"/>
                  </a:cubicBezTo>
                  <a:cubicBezTo>
                    <a:pt x="1804" y="8651"/>
                    <a:pt x="1804" y="8651"/>
                    <a:pt x="1804" y="8651"/>
                  </a:cubicBezTo>
                  <a:cubicBezTo>
                    <a:pt x="1758" y="8720"/>
                    <a:pt x="1712" y="8788"/>
                    <a:pt x="1667" y="8857"/>
                  </a:cubicBezTo>
                  <a:cubicBezTo>
                    <a:pt x="1484" y="9176"/>
                    <a:pt x="1279" y="9496"/>
                    <a:pt x="1096" y="9815"/>
                  </a:cubicBezTo>
                  <a:cubicBezTo>
                    <a:pt x="1028" y="9952"/>
                    <a:pt x="959" y="10089"/>
                    <a:pt x="868" y="10226"/>
                  </a:cubicBezTo>
                  <a:cubicBezTo>
                    <a:pt x="845" y="10295"/>
                    <a:pt x="799" y="10363"/>
                    <a:pt x="754" y="10454"/>
                  </a:cubicBezTo>
                  <a:cubicBezTo>
                    <a:pt x="708" y="10546"/>
                    <a:pt x="662" y="10637"/>
                    <a:pt x="594" y="10728"/>
                  </a:cubicBezTo>
                  <a:cubicBezTo>
                    <a:pt x="571" y="10774"/>
                    <a:pt x="548" y="10843"/>
                    <a:pt x="525" y="10888"/>
                  </a:cubicBezTo>
                  <a:cubicBezTo>
                    <a:pt x="480" y="10957"/>
                    <a:pt x="434" y="11025"/>
                    <a:pt x="411" y="11094"/>
                  </a:cubicBezTo>
                  <a:lnTo>
                    <a:pt x="297" y="11322"/>
                  </a:lnTo>
                  <a:cubicBezTo>
                    <a:pt x="252" y="11390"/>
                    <a:pt x="229" y="11436"/>
                    <a:pt x="206" y="11504"/>
                  </a:cubicBezTo>
                  <a:cubicBezTo>
                    <a:pt x="160" y="11573"/>
                    <a:pt x="137" y="11641"/>
                    <a:pt x="115" y="11710"/>
                  </a:cubicBezTo>
                  <a:cubicBezTo>
                    <a:pt x="92" y="11733"/>
                    <a:pt x="92" y="11778"/>
                    <a:pt x="69" y="11801"/>
                  </a:cubicBezTo>
                  <a:cubicBezTo>
                    <a:pt x="46" y="11847"/>
                    <a:pt x="23" y="11892"/>
                    <a:pt x="23" y="11938"/>
                  </a:cubicBezTo>
                  <a:cubicBezTo>
                    <a:pt x="0" y="11984"/>
                    <a:pt x="46" y="12052"/>
                    <a:pt x="92" y="12075"/>
                  </a:cubicBezTo>
                  <a:cubicBezTo>
                    <a:pt x="92" y="12075"/>
                    <a:pt x="92" y="12098"/>
                    <a:pt x="69" y="12121"/>
                  </a:cubicBezTo>
                  <a:cubicBezTo>
                    <a:pt x="69" y="12144"/>
                    <a:pt x="46" y="12189"/>
                    <a:pt x="46" y="12212"/>
                  </a:cubicBezTo>
                  <a:cubicBezTo>
                    <a:pt x="46" y="12235"/>
                    <a:pt x="69" y="12258"/>
                    <a:pt x="92" y="12281"/>
                  </a:cubicBezTo>
                  <a:cubicBezTo>
                    <a:pt x="104" y="12318"/>
                    <a:pt x="145" y="12335"/>
                    <a:pt x="190" y="12335"/>
                  </a:cubicBezTo>
                  <a:cubicBezTo>
                    <a:pt x="226" y="12335"/>
                    <a:pt x="266" y="12324"/>
                    <a:pt x="297" y="12303"/>
                  </a:cubicBezTo>
                  <a:cubicBezTo>
                    <a:pt x="320" y="12235"/>
                    <a:pt x="366" y="12189"/>
                    <a:pt x="389" y="12144"/>
                  </a:cubicBezTo>
                  <a:lnTo>
                    <a:pt x="411" y="12121"/>
                  </a:lnTo>
                  <a:cubicBezTo>
                    <a:pt x="427" y="12137"/>
                    <a:pt x="444" y="12153"/>
                    <a:pt x="468" y="12153"/>
                  </a:cubicBezTo>
                  <a:cubicBezTo>
                    <a:pt x="478" y="12153"/>
                    <a:pt x="489" y="12150"/>
                    <a:pt x="503" y="12144"/>
                  </a:cubicBezTo>
                  <a:cubicBezTo>
                    <a:pt x="548" y="12144"/>
                    <a:pt x="594" y="12121"/>
                    <a:pt x="617" y="12075"/>
                  </a:cubicBezTo>
                  <a:cubicBezTo>
                    <a:pt x="640" y="12052"/>
                    <a:pt x="640" y="12029"/>
                    <a:pt x="662" y="12029"/>
                  </a:cubicBezTo>
                  <a:lnTo>
                    <a:pt x="685" y="12029"/>
                  </a:lnTo>
                  <a:cubicBezTo>
                    <a:pt x="708" y="12007"/>
                    <a:pt x="754" y="12007"/>
                    <a:pt x="777" y="11961"/>
                  </a:cubicBezTo>
                  <a:cubicBezTo>
                    <a:pt x="822" y="11892"/>
                    <a:pt x="891" y="11801"/>
                    <a:pt x="936" y="11710"/>
                  </a:cubicBezTo>
                  <a:cubicBezTo>
                    <a:pt x="982" y="11641"/>
                    <a:pt x="1028" y="11550"/>
                    <a:pt x="1073" y="11482"/>
                  </a:cubicBezTo>
                  <a:cubicBezTo>
                    <a:pt x="1165" y="11299"/>
                    <a:pt x="1256" y="11139"/>
                    <a:pt x="1347" y="10957"/>
                  </a:cubicBezTo>
                  <a:cubicBezTo>
                    <a:pt x="1393" y="10865"/>
                    <a:pt x="1416" y="10797"/>
                    <a:pt x="1461" y="10706"/>
                  </a:cubicBezTo>
                  <a:cubicBezTo>
                    <a:pt x="1507" y="10614"/>
                    <a:pt x="1553" y="10523"/>
                    <a:pt x="1598" y="10432"/>
                  </a:cubicBezTo>
                  <a:cubicBezTo>
                    <a:pt x="1644" y="10363"/>
                    <a:pt x="1690" y="10295"/>
                    <a:pt x="1735" y="10203"/>
                  </a:cubicBezTo>
                  <a:cubicBezTo>
                    <a:pt x="1758" y="10135"/>
                    <a:pt x="1804" y="10066"/>
                    <a:pt x="1827" y="9998"/>
                  </a:cubicBezTo>
                  <a:cubicBezTo>
                    <a:pt x="1941" y="9815"/>
                    <a:pt x="2055" y="9633"/>
                    <a:pt x="2169" y="9450"/>
                  </a:cubicBezTo>
                  <a:cubicBezTo>
                    <a:pt x="2192" y="9382"/>
                    <a:pt x="2237" y="9313"/>
                    <a:pt x="2283" y="9245"/>
                  </a:cubicBezTo>
                  <a:cubicBezTo>
                    <a:pt x="2283" y="9222"/>
                    <a:pt x="2306" y="9199"/>
                    <a:pt x="2306" y="9199"/>
                  </a:cubicBezTo>
                  <a:cubicBezTo>
                    <a:pt x="2352" y="9108"/>
                    <a:pt x="2397" y="9039"/>
                    <a:pt x="2443" y="8971"/>
                  </a:cubicBezTo>
                  <a:cubicBezTo>
                    <a:pt x="2443" y="8948"/>
                    <a:pt x="2443" y="8948"/>
                    <a:pt x="2466" y="8925"/>
                  </a:cubicBezTo>
                  <a:cubicBezTo>
                    <a:pt x="2466" y="8902"/>
                    <a:pt x="2488" y="8880"/>
                    <a:pt x="2488" y="8857"/>
                  </a:cubicBezTo>
                  <a:cubicBezTo>
                    <a:pt x="2488" y="8811"/>
                    <a:pt x="2488" y="8765"/>
                    <a:pt x="2466" y="8743"/>
                  </a:cubicBezTo>
                  <a:cubicBezTo>
                    <a:pt x="2488" y="8697"/>
                    <a:pt x="2511" y="8674"/>
                    <a:pt x="2534" y="8651"/>
                  </a:cubicBezTo>
                  <a:cubicBezTo>
                    <a:pt x="2557" y="8606"/>
                    <a:pt x="2557" y="8583"/>
                    <a:pt x="2580" y="8560"/>
                  </a:cubicBezTo>
                  <a:cubicBezTo>
                    <a:pt x="2603" y="8560"/>
                    <a:pt x="2625" y="8560"/>
                    <a:pt x="2648" y="8537"/>
                  </a:cubicBezTo>
                  <a:cubicBezTo>
                    <a:pt x="2671" y="8537"/>
                    <a:pt x="2694" y="8514"/>
                    <a:pt x="2717" y="8469"/>
                  </a:cubicBezTo>
                  <a:cubicBezTo>
                    <a:pt x="2762" y="8400"/>
                    <a:pt x="2808" y="8332"/>
                    <a:pt x="2854" y="8240"/>
                  </a:cubicBezTo>
                  <a:cubicBezTo>
                    <a:pt x="2876" y="8172"/>
                    <a:pt x="2922" y="8081"/>
                    <a:pt x="2968" y="7989"/>
                  </a:cubicBezTo>
                  <a:cubicBezTo>
                    <a:pt x="3059" y="7830"/>
                    <a:pt x="3150" y="7670"/>
                    <a:pt x="3242" y="7487"/>
                  </a:cubicBezTo>
                  <a:cubicBezTo>
                    <a:pt x="3310" y="7350"/>
                    <a:pt x="3401" y="7190"/>
                    <a:pt x="3470" y="7031"/>
                  </a:cubicBezTo>
                  <a:lnTo>
                    <a:pt x="3493" y="7031"/>
                  </a:lnTo>
                  <a:cubicBezTo>
                    <a:pt x="3516" y="7008"/>
                    <a:pt x="3516" y="6985"/>
                    <a:pt x="3538" y="6962"/>
                  </a:cubicBezTo>
                  <a:cubicBezTo>
                    <a:pt x="3561" y="6939"/>
                    <a:pt x="3561" y="6917"/>
                    <a:pt x="3561" y="6894"/>
                  </a:cubicBezTo>
                  <a:cubicBezTo>
                    <a:pt x="3584" y="6871"/>
                    <a:pt x="3584" y="6848"/>
                    <a:pt x="3584" y="6848"/>
                  </a:cubicBezTo>
                  <a:cubicBezTo>
                    <a:pt x="3630" y="6780"/>
                    <a:pt x="3653" y="6734"/>
                    <a:pt x="3675" y="6688"/>
                  </a:cubicBezTo>
                  <a:cubicBezTo>
                    <a:pt x="3721" y="6620"/>
                    <a:pt x="3744" y="6551"/>
                    <a:pt x="3789" y="6483"/>
                  </a:cubicBezTo>
                  <a:cubicBezTo>
                    <a:pt x="3881" y="6300"/>
                    <a:pt x="3972" y="6141"/>
                    <a:pt x="4086" y="5981"/>
                  </a:cubicBezTo>
                  <a:cubicBezTo>
                    <a:pt x="4178" y="5844"/>
                    <a:pt x="4269" y="5684"/>
                    <a:pt x="4337" y="5524"/>
                  </a:cubicBezTo>
                  <a:cubicBezTo>
                    <a:pt x="4451" y="5364"/>
                    <a:pt x="4543" y="5205"/>
                    <a:pt x="4634" y="5068"/>
                  </a:cubicBezTo>
                  <a:cubicBezTo>
                    <a:pt x="4725" y="4908"/>
                    <a:pt x="4817" y="4748"/>
                    <a:pt x="4908" y="4588"/>
                  </a:cubicBezTo>
                  <a:cubicBezTo>
                    <a:pt x="5022" y="4406"/>
                    <a:pt x="5136" y="4223"/>
                    <a:pt x="5227" y="4018"/>
                  </a:cubicBezTo>
                  <a:cubicBezTo>
                    <a:pt x="5227" y="3972"/>
                    <a:pt x="5227" y="3926"/>
                    <a:pt x="5205" y="3904"/>
                  </a:cubicBezTo>
                  <a:cubicBezTo>
                    <a:pt x="5205" y="3881"/>
                    <a:pt x="5227" y="3858"/>
                    <a:pt x="5205" y="3835"/>
                  </a:cubicBezTo>
                  <a:cubicBezTo>
                    <a:pt x="5364" y="3516"/>
                    <a:pt x="5547" y="3196"/>
                    <a:pt x="5752" y="2876"/>
                  </a:cubicBezTo>
                  <a:cubicBezTo>
                    <a:pt x="5844" y="2717"/>
                    <a:pt x="5935" y="2557"/>
                    <a:pt x="6049" y="2397"/>
                  </a:cubicBezTo>
                  <a:cubicBezTo>
                    <a:pt x="6141" y="2237"/>
                    <a:pt x="6232" y="2078"/>
                    <a:pt x="6346" y="1918"/>
                  </a:cubicBezTo>
                  <a:cubicBezTo>
                    <a:pt x="6346" y="1895"/>
                    <a:pt x="6369" y="1872"/>
                    <a:pt x="6369" y="1849"/>
                  </a:cubicBezTo>
                  <a:cubicBezTo>
                    <a:pt x="6414" y="1849"/>
                    <a:pt x="6437" y="1827"/>
                    <a:pt x="6460" y="1804"/>
                  </a:cubicBezTo>
                  <a:cubicBezTo>
                    <a:pt x="6529" y="1690"/>
                    <a:pt x="6597" y="1575"/>
                    <a:pt x="6665" y="1461"/>
                  </a:cubicBezTo>
                  <a:cubicBezTo>
                    <a:pt x="6734" y="1347"/>
                    <a:pt x="6802" y="1256"/>
                    <a:pt x="6848" y="1142"/>
                  </a:cubicBezTo>
                  <a:cubicBezTo>
                    <a:pt x="6917" y="1028"/>
                    <a:pt x="6985" y="914"/>
                    <a:pt x="7076" y="799"/>
                  </a:cubicBezTo>
                  <a:cubicBezTo>
                    <a:pt x="7122" y="708"/>
                    <a:pt x="7190" y="594"/>
                    <a:pt x="7236" y="503"/>
                  </a:cubicBezTo>
                  <a:cubicBezTo>
                    <a:pt x="7259" y="457"/>
                    <a:pt x="7259" y="411"/>
                    <a:pt x="7236" y="389"/>
                  </a:cubicBezTo>
                  <a:cubicBezTo>
                    <a:pt x="7259" y="366"/>
                    <a:pt x="7259" y="366"/>
                    <a:pt x="7259" y="366"/>
                  </a:cubicBezTo>
                  <a:cubicBezTo>
                    <a:pt x="7282" y="343"/>
                    <a:pt x="7305" y="297"/>
                    <a:pt x="7305" y="274"/>
                  </a:cubicBezTo>
                  <a:cubicBezTo>
                    <a:pt x="7305" y="274"/>
                    <a:pt x="7305" y="252"/>
                    <a:pt x="7305" y="229"/>
                  </a:cubicBezTo>
                  <a:cubicBezTo>
                    <a:pt x="7350" y="229"/>
                    <a:pt x="7419" y="206"/>
                    <a:pt x="7419" y="137"/>
                  </a:cubicBezTo>
                  <a:cubicBezTo>
                    <a:pt x="7442" y="92"/>
                    <a:pt x="7396" y="23"/>
                    <a:pt x="7327" y="23"/>
                  </a:cubicBezTo>
                  <a:cubicBezTo>
                    <a:pt x="7259" y="1"/>
                    <a:pt x="7168" y="1"/>
                    <a:pt x="709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16"/>
            <p:cNvSpPr/>
            <p:nvPr/>
          </p:nvSpPr>
          <p:spPr>
            <a:xfrm>
              <a:off x="-693656" y="2538269"/>
              <a:ext cx="195425" cy="338482"/>
            </a:xfrm>
            <a:custGeom>
              <a:avLst/>
              <a:gdLst/>
              <a:ahLst/>
              <a:cxnLst/>
              <a:rect l="l" t="t" r="r" b="b"/>
              <a:pathLst>
                <a:path w="3493" h="6050" extrusionOk="0">
                  <a:moveTo>
                    <a:pt x="3401" y="1"/>
                  </a:moveTo>
                  <a:cubicBezTo>
                    <a:pt x="3333" y="92"/>
                    <a:pt x="3264" y="161"/>
                    <a:pt x="3219" y="252"/>
                  </a:cubicBezTo>
                  <a:cubicBezTo>
                    <a:pt x="3196" y="298"/>
                    <a:pt x="3173" y="343"/>
                    <a:pt x="3127" y="389"/>
                  </a:cubicBezTo>
                  <a:cubicBezTo>
                    <a:pt x="3105" y="435"/>
                    <a:pt x="3082" y="503"/>
                    <a:pt x="3036" y="549"/>
                  </a:cubicBezTo>
                  <a:cubicBezTo>
                    <a:pt x="3036" y="549"/>
                    <a:pt x="3013" y="526"/>
                    <a:pt x="3013" y="526"/>
                  </a:cubicBezTo>
                  <a:cubicBezTo>
                    <a:pt x="3007" y="519"/>
                    <a:pt x="2998" y="516"/>
                    <a:pt x="2989" y="516"/>
                  </a:cubicBezTo>
                  <a:cubicBezTo>
                    <a:pt x="2966" y="516"/>
                    <a:pt x="2938" y="533"/>
                    <a:pt x="2922" y="549"/>
                  </a:cubicBezTo>
                  <a:cubicBezTo>
                    <a:pt x="2854" y="640"/>
                    <a:pt x="2785" y="731"/>
                    <a:pt x="2717" y="823"/>
                  </a:cubicBezTo>
                  <a:cubicBezTo>
                    <a:pt x="2717" y="845"/>
                    <a:pt x="2694" y="868"/>
                    <a:pt x="2671" y="914"/>
                  </a:cubicBezTo>
                  <a:cubicBezTo>
                    <a:pt x="2648" y="914"/>
                    <a:pt x="2625" y="914"/>
                    <a:pt x="2602" y="937"/>
                  </a:cubicBezTo>
                  <a:cubicBezTo>
                    <a:pt x="2534" y="1005"/>
                    <a:pt x="2488" y="1096"/>
                    <a:pt x="2420" y="1188"/>
                  </a:cubicBezTo>
                  <a:cubicBezTo>
                    <a:pt x="2397" y="1233"/>
                    <a:pt x="2374" y="1279"/>
                    <a:pt x="2351" y="1325"/>
                  </a:cubicBezTo>
                  <a:cubicBezTo>
                    <a:pt x="2306" y="1393"/>
                    <a:pt x="2260" y="1462"/>
                    <a:pt x="2214" y="1553"/>
                  </a:cubicBezTo>
                  <a:cubicBezTo>
                    <a:pt x="2169" y="1621"/>
                    <a:pt x="2123" y="1713"/>
                    <a:pt x="2078" y="1781"/>
                  </a:cubicBezTo>
                  <a:lnTo>
                    <a:pt x="1941" y="2032"/>
                  </a:lnTo>
                  <a:cubicBezTo>
                    <a:pt x="1826" y="2215"/>
                    <a:pt x="1735" y="2375"/>
                    <a:pt x="1644" y="2557"/>
                  </a:cubicBezTo>
                  <a:cubicBezTo>
                    <a:pt x="1575" y="2694"/>
                    <a:pt x="1484" y="2854"/>
                    <a:pt x="1393" y="3014"/>
                  </a:cubicBezTo>
                  <a:cubicBezTo>
                    <a:pt x="1301" y="3196"/>
                    <a:pt x="1210" y="3356"/>
                    <a:pt x="1119" y="3539"/>
                  </a:cubicBezTo>
                  <a:cubicBezTo>
                    <a:pt x="1073" y="3630"/>
                    <a:pt x="1028" y="3699"/>
                    <a:pt x="982" y="3790"/>
                  </a:cubicBezTo>
                  <a:cubicBezTo>
                    <a:pt x="936" y="3881"/>
                    <a:pt x="891" y="3972"/>
                    <a:pt x="845" y="4041"/>
                  </a:cubicBezTo>
                  <a:cubicBezTo>
                    <a:pt x="845" y="4064"/>
                    <a:pt x="845" y="4087"/>
                    <a:pt x="845" y="4109"/>
                  </a:cubicBezTo>
                  <a:cubicBezTo>
                    <a:pt x="822" y="4132"/>
                    <a:pt x="799" y="4155"/>
                    <a:pt x="776" y="4155"/>
                  </a:cubicBezTo>
                  <a:cubicBezTo>
                    <a:pt x="754" y="4178"/>
                    <a:pt x="731" y="4201"/>
                    <a:pt x="708" y="4246"/>
                  </a:cubicBezTo>
                  <a:cubicBezTo>
                    <a:pt x="708" y="4269"/>
                    <a:pt x="685" y="4292"/>
                    <a:pt x="662" y="4292"/>
                  </a:cubicBezTo>
                  <a:cubicBezTo>
                    <a:pt x="640" y="4338"/>
                    <a:pt x="617" y="4383"/>
                    <a:pt x="571" y="4429"/>
                  </a:cubicBezTo>
                  <a:cubicBezTo>
                    <a:pt x="503" y="4520"/>
                    <a:pt x="457" y="4612"/>
                    <a:pt x="388" y="4726"/>
                  </a:cubicBezTo>
                  <a:cubicBezTo>
                    <a:pt x="343" y="4794"/>
                    <a:pt x="297" y="4885"/>
                    <a:pt x="251" y="4977"/>
                  </a:cubicBezTo>
                  <a:cubicBezTo>
                    <a:pt x="229" y="5000"/>
                    <a:pt x="206" y="5045"/>
                    <a:pt x="183" y="5091"/>
                  </a:cubicBezTo>
                  <a:cubicBezTo>
                    <a:pt x="160" y="5137"/>
                    <a:pt x="137" y="5205"/>
                    <a:pt x="137" y="5273"/>
                  </a:cubicBezTo>
                  <a:cubicBezTo>
                    <a:pt x="115" y="5296"/>
                    <a:pt x="92" y="5342"/>
                    <a:pt x="69" y="5388"/>
                  </a:cubicBezTo>
                  <a:cubicBezTo>
                    <a:pt x="69" y="5388"/>
                    <a:pt x="88" y="5368"/>
                    <a:pt x="91" y="5365"/>
                  </a:cubicBezTo>
                  <a:lnTo>
                    <a:pt x="91" y="5365"/>
                  </a:lnTo>
                  <a:cubicBezTo>
                    <a:pt x="69" y="5388"/>
                    <a:pt x="46" y="5411"/>
                    <a:pt x="46" y="5456"/>
                  </a:cubicBezTo>
                  <a:cubicBezTo>
                    <a:pt x="23" y="5456"/>
                    <a:pt x="23" y="5479"/>
                    <a:pt x="23" y="5502"/>
                  </a:cubicBezTo>
                  <a:cubicBezTo>
                    <a:pt x="0" y="5525"/>
                    <a:pt x="0" y="5525"/>
                    <a:pt x="0" y="5547"/>
                  </a:cubicBezTo>
                  <a:cubicBezTo>
                    <a:pt x="23" y="5570"/>
                    <a:pt x="23" y="5593"/>
                    <a:pt x="46" y="5616"/>
                  </a:cubicBezTo>
                  <a:cubicBezTo>
                    <a:pt x="46" y="5639"/>
                    <a:pt x="69" y="5662"/>
                    <a:pt x="92" y="5684"/>
                  </a:cubicBezTo>
                  <a:cubicBezTo>
                    <a:pt x="92" y="5707"/>
                    <a:pt x="115" y="5707"/>
                    <a:pt x="115" y="5730"/>
                  </a:cubicBezTo>
                  <a:cubicBezTo>
                    <a:pt x="137" y="5730"/>
                    <a:pt x="137" y="5753"/>
                    <a:pt x="160" y="5753"/>
                  </a:cubicBezTo>
                  <a:cubicBezTo>
                    <a:pt x="160" y="5776"/>
                    <a:pt x="160" y="5776"/>
                    <a:pt x="160" y="5776"/>
                  </a:cubicBezTo>
                  <a:cubicBezTo>
                    <a:pt x="183" y="5821"/>
                    <a:pt x="229" y="5867"/>
                    <a:pt x="274" y="5867"/>
                  </a:cubicBezTo>
                  <a:cubicBezTo>
                    <a:pt x="297" y="5890"/>
                    <a:pt x="320" y="5913"/>
                    <a:pt x="343" y="5935"/>
                  </a:cubicBezTo>
                  <a:cubicBezTo>
                    <a:pt x="366" y="5958"/>
                    <a:pt x="388" y="5981"/>
                    <a:pt x="411" y="6004"/>
                  </a:cubicBezTo>
                  <a:cubicBezTo>
                    <a:pt x="434" y="6050"/>
                    <a:pt x="480" y="6050"/>
                    <a:pt x="525" y="6050"/>
                  </a:cubicBezTo>
                  <a:cubicBezTo>
                    <a:pt x="571" y="6050"/>
                    <a:pt x="594" y="6027"/>
                    <a:pt x="640" y="6004"/>
                  </a:cubicBezTo>
                  <a:cubicBezTo>
                    <a:pt x="662" y="5981"/>
                    <a:pt x="662" y="5935"/>
                    <a:pt x="685" y="5913"/>
                  </a:cubicBezTo>
                  <a:cubicBezTo>
                    <a:pt x="685" y="5867"/>
                    <a:pt x="708" y="5821"/>
                    <a:pt x="708" y="5776"/>
                  </a:cubicBezTo>
                  <a:cubicBezTo>
                    <a:pt x="731" y="5753"/>
                    <a:pt x="731" y="5753"/>
                    <a:pt x="754" y="5753"/>
                  </a:cubicBezTo>
                  <a:cubicBezTo>
                    <a:pt x="754" y="5730"/>
                    <a:pt x="776" y="5730"/>
                    <a:pt x="799" y="5707"/>
                  </a:cubicBezTo>
                  <a:cubicBezTo>
                    <a:pt x="822" y="5684"/>
                    <a:pt x="845" y="5662"/>
                    <a:pt x="845" y="5639"/>
                  </a:cubicBezTo>
                  <a:lnTo>
                    <a:pt x="913" y="5525"/>
                  </a:lnTo>
                  <a:cubicBezTo>
                    <a:pt x="959" y="5479"/>
                    <a:pt x="982" y="5410"/>
                    <a:pt x="1005" y="5365"/>
                  </a:cubicBezTo>
                  <a:cubicBezTo>
                    <a:pt x="1073" y="5251"/>
                    <a:pt x="1119" y="5114"/>
                    <a:pt x="1187" y="5000"/>
                  </a:cubicBezTo>
                  <a:cubicBezTo>
                    <a:pt x="1187" y="5000"/>
                    <a:pt x="1187" y="4977"/>
                    <a:pt x="1187" y="4977"/>
                  </a:cubicBezTo>
                  <a:cubicBezTo>
                    <a:pt x="1210" y="4931"/>
                    <a:pt x="1233" y="4908"/>
                    <a:pt x="1233" y="4885"/>
                  </a:cubicBezTo>
                  <a:cubicBezTo>
                    <a:pt x="1279" y="4794"/>
                    <a:pt x="1324" y="4726"/>
                    <a:pt x="1347" y="4634"/>
                  </a:cubicBezTo>
                  <a:cubicBezTo>
                    <a:pt x="1370" y="4612"/>
                    <a:pt x="1393" y="4566"/>
                    <a:pt x="1416" y="4520"/>
                  </a:cubicBezTo>
                  <a:cubicBezTo>
                    <a:pt x="1484" y="4406"/>
                    <a:pt x="1553" y="4269"/>
                    <a:pt x="1621" y="4132"/>
                  </a:cubicBezTo>
                  <a:cubicBezTo>
                    <a:pt x="1689" y="4041"/>
                    <a:pt x="1735" y="3950"/>
                    <a:pt x="1804" y="3836"/>
                  </a:cubicBezTo>
                  <a:cubicBezTo>
                    <a:pt x="1849" y="3744"/>
                    <a:pt x="1895" y="3653"/>
                    <a:pt x="1963" y="3562"/>
                  </a:cubicBezTo>
                  <a:cubicBezTo>
                    <a:pt x="2146" y="3242"/>
                    <a:pt x="2329" y="2922"/>
                    <a:pt x="2534" y="2603"/>
                  </a:cubicBezTo>
                  <a:cubicBezTo>
                    <a:pt x="2625" y="2443"/>
                    <a:pt x="2694" y="2306"/>
                    <a:pt x="2785" y="2146"/>
                  </a:cubicBezTo>
                  <a:cubicBezTo>
                    <a:pt x="2876" y="2009"/>
                    <a:pt x="2968" y="1873"/>
                    <a:pt x="3059" y="1713"/>
                  </a:cubicBezTo>
                  <a:cubicBezTo>
                    <a:pt x="3082" y="1667"/>
                    <a:pt x="3082" y="1621"/>
                    <a:pt x="3036" y="1576"/>
                  </a:cubicBezTo>
                  <a:cubicBezTo>
                    <a:pt x="3059" y="1530"/>
                    <a:pt x="3082" y="1507"/>
                    <a:pt x="3105" y="1462"/>
                  </a:cubicBezTo>
                  <a:cubicBezTo>
                    <a:pt x="3173" y="1370"/>
                    <a:pt x="3242" y="1279"/>
                    <a:pt x="3287" y="1165"/>
                  </a:cubicBezTo>
                  <a:cubicBezTo>
                    <a:pt x="3310" y="1119"/>
                    <a:pt x="3287" y="1051"/>
                    <a:pt x="3242" y="1005"/>
                  </a:cubicBezTo>
                  <a:cubicBezTo>
                    <a:pt x="3242" y="1005"/>
                    <a:pt x="3242" y="1005"/>
                    <a:pt x="3219" y="982"/>
                  </a:cubicBezTo>
                  <a:cubicBezTo>
                    <a:pt x="3242" y="937"/>
                    <a:pt x="3264" y="891"/>
                    <a:pt x="3310" y="845"/>
                  </a:cubicBezTo>
                  <a:cubicBezTo>
                    <a:pt x="3333" y="800"/>
                    <a:pt x="3310" y="731"/>
                    <a:pt x="3264" y="686"/>
                  </a:cubicBezTo>
                  <a:cubicBezTo>
                    <a:pt x="3242" y="663"/>
                    <a:pt x="3196" y="663"/>
                    <a:pt x="3173" y="663"/>
                  </a:cubicBezTo>
                  <a:cubicBezTo>
                    <a:pt x="3127" y="663"/>
                    <a:pt x="3105" y="686"/>
                    <a:pt x="3082" y="708"/>
                  </a:cubicBezTo>
                  <a:cubicBezTo>
                    <a:pt x="3059" y="731"/>
                    <a:pt x="3036" y="777"/>
                    <a:pt x="3013" y="800"/>
                  </a:cubicBezTo>
                  <a:cubicBezTo>
                    <a:pt x="3036" y="731"/>
                    <a:pt x="3082" y="686"/>
                    <a:pt x="3105" y="617"/>
                  </a:cubicBezTo>
                  <a:cubicBezTo>
                    <a:pt x="3173" y="503"/>
                    <a:pt x="3242" y="389"/>
                    <a:pt x="3310" y="298"/>
                  </a:cubicBezTo>
                  <a:lnTo>
                    <a:pt x="3287" y="298"/>
                  </a:lnTo>
                  <a:cubicBezTo>
                    <a:pt x="3310" y="252"/>
                    <a:pt x="3356" y="229"/>
                    <a:pt x="3379" y="183"/>
                  </a:cubicBezTo>
                  <a:cubicBezTo>
                    <a:pt x="3401" y="138"/>
                    <a:pt x="3447" y="115"/>
                    <a:pt x="3470" y="69"/>
                  </a:cubicBezTo>
                  <a:cubicBezTo>
                    <a:pt x="3493" y="47"/>
                    <a:pt x="3493" y="24"/>
                    <a:pt x="347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16"/>
            <p:cNvSpPr/>
            <p:nvPr/>
          </p:nvSpPr>
          <p:spPr>
            <a:xfrm>
              <a:off x="-591494" y="2456584"/>
              <a:ext cx="209467" cy="371324"/>
            </a:xfrm>
            <a:custGeom>
              <a:avLst/>
              <a:gdLst/>
              <a:ahLst/>
              <a:cxnLst/>
              <a:rect l="l" t="t" r="r" b="b"/>
              <a:pathLst>
                <a:path w="3744" h="6637" extrusionOk="0">
                  <a:moveTo>
                    <a:pt x="3698" y="0"/>
                  </a:moveTo>
                  <a:cubicBezTo>
                    <a:pt x="3698" y="0"/>
                    <a:pt x="3675" y="0"/>
                    <a:pt x="3675" y="23"/>
                  </a:cubicBezTo>
                  <a:cubicBezTo>
                    <a:pt x="3630" y="69"/>
                    <a:pt x="3607" y="114"/>
                    <a:pt x="3561" y="183"/>
                  </a:cubicBezTo>
                  <a:cubicBezTo>
                    <a:pt x="3538" y="228"/>
                    <a:pt x="3516" y="274"/>
                    <a:pt x="3493" y="320"/>
                  </a:cubicBezTo>
                  <a:cubicBezTo>
                    <a:pt x="3424" y="434"/>
                    <a:pt x="3356" y="548"/>
                    <a:pt x="3287" y="662"/>
                  </a:cubicBezTo>
                  <a:cubicBezTo>
                    <a:pt x="3150" y="890"/>
                    <a:pt x="3013" y="1118"/>
                    <a:pt x="2876" y="1347"/>
                  </a:cubicBezTo>
                  <a:cubicBezTo>
                    <a:pt x="2762" y="1484"/>
                    <a:pt x="2671" y="1643"/>
                    <a:pt x="2580" y="1780"/>
                  </a:cubicBezTo>
                  <a:cubicBezTo>
                    <a:pt x="2534" y="1872"/>
                    <a:pt x="2488" y="1940"/>
                    <a:pt x="2443" y="2009"/>
                  </a:cubicBezTo>
                  <a:cubicBezTo>
                    <a:pt x="2397" y="2077"/>
                    <a:pt x="2351" y="2168"/>
                    <a:pt x="2306" y="2237"/>
                  </a:cubicBezTo>
                  <a:cubicBezTo>
                    <a:pt x="2214" y="2374"/>
                    <a:pt x="2123" y="2534"/>
                    <a:pt x="2032" y="2693"/>
                  </a:cubicBezTo>
                  <a:cubicBezTo>
                    <a:pt x="1963" y="2830"/>
                    <a:pt x="1872" y="2990"/>
                    <a:pt x="1781" y="3127"/>
                  </a:cubicBezTo>
                  <a:cubicBezTo>
                    <a:pt x="1621" y="3424"/>
                    <a:pt x="1438" y="3721"/>
                    <a:pt x="1279" y="4017"/>
                  </a:cubicBezTo>
                  <a:cubicBezTo>
                    <a:pt x="1142" y="4291"/>
                    <a:pt x="982" y="4565"/>
                    <a:pt x="845" y="4862"/>
                  </a:cubicBezTo>
                  <a:cubicBezTo>
                    <a:pt x="776" y="4976"/>
                    <a:pt x="708" y="5090"/>
                    <a:pt x="662" y="5227"/>
                  </a:cubicBezTo>
                  <a:cubicBezTo>
                    <a:pt x="617" y="5296"/>
                    <a:pt x="571" y="5341"/>
                    <a:pt x="548" y="5410"/>
                  </a:cubicBezTo>
                  <a:cubicBezTo>
                    <a:pt x="503" y="5478"/>
                    <a:pt x="457" y="5547"/>
                    <a:pt x="434" y="5615"/>
                  </a:cubicBezTo>
                  <a:cubicBezTo>
                    <a:pt x="343" y="5752"/>
                    <a:pt x="274" y="5889"/>
                    <a:pt x="206" y="6003"/>
                  </a:cubicBezTo>
                  <a:cubicBezTo>
                    <a:pt x="183" y="6072"/>
                    <a:pt x="137" y="6140"/>
                    <a:pt x="115" y="6209"/>
                  </a:cubicBezTo>
                  <a:cubicBezTo>
                    <a:pt x="92" y="6254"/>
                    <a:pt x="69" y="6277"/>
                    <a:pt x="46" y="6300"/>
                  </a:cubicBezTo>
                  <a:cubicBezTo>
                    <a:pt x="46" y="6345"/>
                    <a:pt x="23" y="6368"/>
                    <a:pt x="23" y="6414"/>
                  </a:cubicBezTo>
                  <a:cubicBezTo>
                    <a:pt x="0" y="6414"/>
                    <a:pt x="0" y="6437"/>
                    <a:pt x="0" y="6437"/>
                  </a:cubicBezTo>
                  <a:cubicBezTo>
                    <a:pt x="0" y="6482"/>
                    <a:pt x="0" y="6505"/>
                    <a:pt x="0" y="6528"/>
                  </a:cubicBezTo>
                  <a:cubicBezTo>
                    <a:pt x="23" y="6574"/>
                    <a:pt x="46" y="6597"/>
                    <a:pt x="92" y="6619"/>
                  </a:cubicBezTo>
                  <a:cubicBezTo>
                    <a:pt x="115" y="6631"/>
                    <a:pt x="137" y="6636"/>
                    <a:pt x="157" y="6636"/>
                  </a:cubicBezTo>
                  <a:cubicBezTo>
                    <a:pt x="177" y="6636"/>
                    <a:pt x="194" y="6631"/>
                    <a:pt x="206" y="6619"/>
                  </a:cubicBezTo>
                  <a:cubicBezTo>
                    <a:pt x="252" y="6619"/>
                    <a:pt x="297" y="6574"/>
                    <a:pt x="320" y="6551"/>
                  </a:cubicBezTo>
                  <a:cubicBezTo>
                    <a:pt x="320" y="6528"/>
                    <a:pt x="320" y="6528"/>
                    <a:pt x="320" y="6505"/>
                  </a:cubicBezTo>
                  <a:cubicBezTo>
                    <a:pt x="343" y="6482"/>
                    <a:pt x="366" y="6460"/>
                    <a:pt x="388" y="6437"/>
                  </a:cubicBezTo>
                  <a:cubicBezTo>
                    <a:pt x="411" y="6391"/>
                    <a:pt x="411" y="6345"/>
                    <a:pt x="434" y="6300"/>
                  </a:cubicBezTo>
                  <a:cubicBezTo>
                    <a:pt x="480" y="6231"/>
                    <a:pt x="525" y="6163"/>
                    <a:pt x="571" y="6094"/>
                  </a:cubicBezTo>
                  <a:cubicBezTo>
                    <a:pt x="640" y="5935"/>
                    <a:pt x="731" y="5775"/>
                    <a:pt x="799" y="5638"/>
                  </a:cubicBezTo>
                  <a:cubicBezTo>
                    <a:pt x="845" y="5569"/>
                    <a:pt x="891" y="5478"/>
                    <a:pt x="936" y="5410"/>
                  </a:cubicBezTo>
                  <a:cubicBezTo>
                    <a:pt x="959" y="5341"/>
                    <a:pt x="1005" y="5250"/>
                    <a:pt x="1050" y="5181"/>
                  </a:cubicBezTo>
                  <a:cubicBezTo>
                    <a:pt x="1119" y="5044"/>
                    <a:pt x="1187" y="4907"/>
                    <a:pt x="1256" y="4771"/>
                  </a:cubicBezTo>
                  <a:cubicBezTo>
                    <a:pt x="1393" y="4497"/>
                    <a:pt x="1553" y="4200"/>
                    <a:pt x="1690" y="3926"/>
                  </a:cubicBezTo>
                  <a:cubicBezTo>
                    <a:pt x="1781" y="3766"/>
                    <a:pt x="1849" y="3606"/>
                    <a:pt x="1941" y="3469"/>
                  </a:cubicBezTo>
                  <a:cubicBezTo>
                    <a:pt x="2009" y="3310"/>
                    <a:pt x="2078" y="3150"/>
                    <a:pt x="2169" y="3013"/>
                  </a:cubicBezTo>
                  <a:cubicBezTo>
                    <a:pt x="2237" y="2853"/>
                    <a:pt x="2329" y="2693"/>
                    <a:pt x="2420" y="2556"/>
                  </a:cubicBezTo>
                  <a:cubicBezTo>
                    <a:pt x="2488" y="2397"/>
                    <a:pt x="2580" y="2237"/>
                    <a:pt x="2648" y="2100"/>
                  </a:cubicBezTo>
                  <a:cubicBezTo>
                    <a:pt x="2694" y="2009"/>
                    <a:pt x="2739" y="1940"/>
                    <a:pt x="2785" y="1872"/>
                  </a:cubicBezTo>
                  <a:cubicBezTo>
                    <a:pt x="2831" y="1780"/>
                    <a:pt x="2854" y="1712"/>
                    <a:pt x="2899" y="1643"/>
                  </a:cubicBezTo>
                  <a:cubicBezTo>
                    <a:pt x="2991" y="1484"/>
                    <a:pt x="3059" y="1347"/>
                    <a:pt x="3128" y="1187"/>
                  </a:cubicBezTo>
                  <a:cubicBezTo>
                    <a:pt x="3173" y="1096"/>
                    <a:pt x="3219" y="1004"/>
                    <a:pt x="3264" y="913"/>
                  </a:cubicBezTo>
                  <a:cubicBezTo>
                    <a:pt x="3310" y="845"/>
                    <a:pt x="3333" y="799"/>
                    <a:pt x="3356" y="753"/>
                  </a:cubicBezTo>
                  <a:cubicBezTo>
                    <a:pt x="3379" y="708"/>
                    <a:pt x="3401" y="662"/>
                    <a:pt x="3424" y="616"/>
                  </a:cubicBezTo>
                  <a:cubicBezTo>
                    <a:pt x="3493" y="525"/>
                    <a:pt x="3538" y="434"/>
                    <a:pt x="3584" y="342"/>
                  </a:cubicBezTo>
                  <a:cubicBezTo>
                    <a:pt x="3630" y="274"/>
                    <a:pt x="3675" y="183"/>
                    <a:pt x="3721" y="91"/>
                  </a:cubicBezTo>
                  <a:cubicBezTo>
                    <a:pt x="3721" y="91"/>
                    <a:pt x="3721" y="91"/>
                    <a:pt x="3744" y="69"/>
                  </a:cubicBezTo>
                  <a:cubicBezTo>
                    <a:pt x="3744" y="46"/>
                    <a:pt x="3744" y="23"/>
                    <a:pt x="372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16"/>
            <p:cNvSpPr/>
            <p:nvPr/>
          </p:nvSpPr>
          <p:spPr>
            <a:xfrm>
              <a:off x="-609398" y="2851188"/>
              <a:ext cx="19246" cy="17903"/>
            </a:xfrm>
            <a:custGeom>
              <a:avLst/>
              <a:gdLst/>
              <a:ahLst/>
              <a:cxnLst/>
              <a:rect l="l" t="t" r="r" b="b"/>
              <a:pathLst>
                <a:path w="344" h="320" extrusionOk="0">
                  <a:moveTo>
                    <a:pt x="161" y="0"/>
                  </a:moveTo>
                  <a:cubicBezTo>
                    <a:pt x="69" y="0"/>
                    <a:pt x="1" y="91"/>
                    <a:pt x="1" y="160"/>
                  </a:cubicBezTo>
                  <a:cubicBezTo>
                    <a:pt x="24" y="205"/>
                    <a:pt x="47" y="251"/>
                    <a:pt x="69" y="274"/>
                  </a:cubicBezTo>
                  <a:cubicBezTo>
                    <a:pt x="92" y="297"/>
                    <a:pt x="138" y="320"/>
                    <a:pt x="183" y="320"/>
                  </a:cubicBezTo>
                  <a:cubicBezTo>
                    <a:pt x="275" y="320"/>
                    <a:pt x="343" y="228"/>
                    <a:pt x="320" y="137"/>
                  </a:cubicBezTo>
                  <a:cubicBezTo>
                    <a:pt x="320" y="91"/>
                    <a:pt x="298" y="69"/>
                    <a:pt x="275" y="23"/>
                  </a:cubicBezTo>
                  <a:cubicBezTo>
                    <a:pt x="252" y="0"/>
                    <a:pt x="206" y="0"/>
                    <a:pt x="16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16"/>
            <p:cNvSpPr/>
            <p:nvPr/>
          </p:nvSpPr>
          <p:spPr>
            <a:xfrm>
              <a:off x="-387170" y="2376130"/>
              <a:ext cx="86886" cy="154247"/>
            </a:xfrm>
            <a:custGeom>
              <a:avLst/>
              <a:gdLst/>
              <a:ahLst/>
              <a:cxnLst/>
              <a:rect l="l" t="t" r="r" b="b"/>
              <a:pathLst>
                <a:path w="1553" h="2757" extrusionOk="0">
                  <a:moveTo>
                    <a:pt x="1461" y="0"/>
                  </a:moveTo>
                  <a:cubicBezTo>
                    <a:pt x="1438" y="0"/>
                    <a:pt x="1393" y="23"/>
                    <a:pt x="1393" y="46"/>
                  </a:cubicBezTo>
                  <a:cubicBezTo>
                    <a:pt x="1302" y="205"/>
                    <a:pt x="1210" y="365"/>
                    <a:pt x="1119" y="525"/>
                  </a:cubicBezTo>
                  <a:cubicBezTo>
                    <a:pt x="1050" y="685"/>
                    <a:pt x="982" y="822"/>
                    <a:pt x="891" y="982"/>
                  </a:cubicBezTo>
                  <a:cubicBezTo>
                    <a:pt x="731" y="1278"/>
                    <a:pt x="571" y="1575"/>
                    <a:pt x="411" y="1872"/>
                  </a:cubicBezTo>
                  <a:cubicBezTo>
                    <a:pt x="343" y="1963"/>
                    <a:pt x="297" y="2077"/>
                    <a:pt x="229" y="2191"/>
                  </a:cubicBezTo>
                  <a:cubicBezTo>
                    <a:pt x="160" y="2283"/>
                    <a:pt x="92" y="2397"/>
                    <a:pt x="23" y="2511"/>
                  </a:cubicBezTo>
                  <a:cubicBezTo>
                    <a:pt x="0" y="2556"/>
                    <a:pt x="23" y="2602"/>
                    <a:pt x="23" y="2648"/>
                  </a:cubicBezTo>
                  <a:cubicBezTo>
                    <a:pt x="46" y="2693"/>
                    <a:pt x="69" y="2716"/>
                    <a:pt x="115" y="2739"/>
                  </a:cubicBezTo>
                  <a:cubicBezTo>
                    <a:pt x="126" y="2750"/>
                    <a:pt x="143" y="2756"/>
                    <a:pt x="163" y="2756"/>
                  </a:cubicBezTo>
                  <a:cubicBezTo>
                    <a:pt x="183" y="2756"/>
                    <a:pt x="206" y="2750"/>
                    <a:pt x="229" y="2739"/>
                  </a:cubicBezTo>
                  <a:cubicBezTo>
                    <a:pt x="274" y="2716"/>
                    <a:pt x="297" y="2693"/>
                    <a:pt x="320" y="2648"/>
                  </a:cubicBezTo>
                  <a:cubicBezTo>
                    <a:pt x="366" y="2579"/>
                    <a:pt x="411" y="2511"/>
                    <a:pt x="457" y="2442"/>
                  </a:cubicBezTo>
                  <a:cubicBezTo>
                    <a:pt x="480" y="2374"/>
                    <a:pt x="525" y="2283"/>
                    <a:pt x="571" y="2214"/>
                  </a:cubicBezTo>
                  <a:cubicBezTo>
                    <a:pt x="640" y="2077"/>
                    <a:pt x="708" y="1917"/>
                    <a:pt x="777" y="1780"/>
                  </a:cubicBezTo>
                  <a:cubicBezTo>
                    <a:pt x="845" y="1621"/>
                    <a:pt x="913" y="1484"/>
                    <a:pt x="982" y="1324"/>
                  </a:cubicBezTo>
                  <a:cubicBezTo>
                    <a:pt x="1005" y="1255"/>
                    <a:pt x="1028" y="1164"/>
                    <a:pt x="1073" y="1096"/>
                  </a:cubicBezTo>
                  <a:cubicBezTo>
                    <a:pt x="1096" y="1004"/>
                    <a:pt x="1142" y="936"/>
                    <a:pt x="1165" y="867"/>
                  </a:cubicBezTo>
                  <a:cubicBezTo>
                    <a:pt x="1279" y="616"/>
                    <a:pt x="1416" y="365"/>
                    <a:pt x="1530" y="114"/>
                  </a:cubicBezTo>
                  <a:cubicBezTo>
                    <a:pt x="1553" y="69"/>
                    <a:pt x="1530" y="23"/>
                    <a:pt x="150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16"/>
            <p:cNvSpPr/>
            <p:nvPr/>
          </p:nvSpPr>
          <p:spPr>
            <a:xfrm>
              <a:off x="-279917" y="2083688"/>
              <a:ext cx="187816" cy="277164"/>
            </a:xfrm>
            <a:custGeom>
              <a:avLst/>
              <a:gdLst/>
              <a:ahLst/>
              <a:cxnLst/>
              <a:rect l="l" t="t" r="r" b="b"/>
              <a:pathLst>
                <a:path w="3357" h="4954" extrusionOk="0">
                  <a:moveTo>
                    <a:pt x="2306" y="0"/>
                  </a:moveTo>
                  <a:cubicBezTo>
                    <a:pt x="2261" y="0"/>
                    <a:pt x="2215" y="0"/>
                    <a:pt x="2192" y="23"/>
                  </a:cubicBezTo>
                  <a:cubicBezTo>
                    <a:pt x="2169" y="46"/>
                    <a:pt x="2146" y="69"/>
                    <a:pt x="2146" y="91"/>
                  </a:cubicBezTo>
                  <a:cubicBezTo>
                    <a:pt x="2124" y="114"/>
                    <a:pt x="2124" y="137"/>
                    <a:pt x="2101" y="160"/>
                  </a:cubicBezTo>
                  <a:cubicBezTo>
                    <a:pt x="2078" y="205"/>
                    <a:pt x="2055" y="274"/>
                    <a:pt x="2032" y="320"/>
                  </a:cubicBezTo>
                  <a:lnTo>
                    <a:pt x="2009" y="342"/>
                  </a:lnTo>
                  <a:cubicBezTo>
                    <a:pt x="1987" y="411"/>
                    <a:pt x="1987" y="457"/>
                    <a:pt x="1964" y="502"/>
                  </a:cubicBezTo>
                  <a:cubicBezTo>
                    <a:pt x="1941" y="548"/>
                    <a:pt x="1918" y="594"/>
                    <a:pt x="1895" y="639"/>
                  </a:cubicBezTo>
                  <a:lnTo>
                    <a:pt x="1872" y="685"/>
                  </a:lnTo>
                  <a:cubicBezTo>
                    <a:pt x="1804" y="822"/>
                    <a:pt x="1736" y="982"/>
                    <a:pt x="1644" y="1119"/>
                  </a:cubicBezTo>
                  <a:cubicBezTo>
                    <a:pt x="1576" y="1255"/>
                    <a:pt x="1507" y="1392"/>
                    <a:pt x="1416" y="1529"/>
                  </a:cubicBezTo>
                  <a:cubicBezTo>
                    <a:pt x="1393" y="1598"/>
                    <a:pt x="1348" y="1666"/>
                    <a:pt x="1325" y="1735"/>
                  </a:cubicBezTo>
                  <a:cubicBezTo>
                    <a:pt x="1279" y="1803"/>
                    <a:pt x="1256" y="1872"/>
                    <a:pt x="1211" y="1917"/>
                  </a:cubicBezTo>
                  <a:cubicBezTo>
                    <a:pt x="1119" y="2100"/>
                    <a:pt x="1028" y="2237"/>
                    <a:pt x="959" y="2374"/>
                  </a:cubicBezTo>
                  <a:cubicBezTo>
                    <a:pt x="937" y="2442"/>
                    <a:pt x="891" y="2511"/>
                    <a:pt x="868" y="2579"/>
                  </a:cubicBezTo>
                  <a:cubicBezTo>
                    <a:pt x="823" y="2648"/>
                    <a:pt x="777" y="2716"/>
                    <a:pt x="731" y="2808"/>
                  </a:cubicBezTo>
                  <a:cubicBezTo>
                    <a:pt x="640" y="2990"/>
                    <a:pt x="549" y="3173"/>
                    <a:pt x="457" y="3378"/>
                  </a:cubicBezTo>
                  <a:cubicBezTo>
                    <a:pt x="412" y="3470"/>
                    <a:pt x="366" y="3584"/>
                    <a:pt x="298" y="3698"/>
                  </a:cubicBezTo>
                  <a:cubicBezTo>
                    <a:pt x="275" y="3789"/>
                    <a:pt x="229" y="3858"/>
                    <a:pt x="183" y="3949"/>
                  </a:cubicBezTo>
                  <a:cubicBezTo>
                    <a:pt x="183" y="3972"/>
                    <a:pt x="161" y="3994"/>
                    <a:pt x="138" y="4040"/>
                  </a:cubicBezTo>
                  <a:cubicBezTo>
                    <a:pt x="115" y="4086"/>
                    <a:pt x="92" y="4131"/>
                    <a:pt x="69" y="4177"/>
                  </a:cubicBezTo>
                  <a:cubicBezTo>
                    <a:pt x="46" y="4200"/>
                    <a:pt x="46" y="4223"/>
                    <a:pt x="46" y="4246"/>
                  </a:cubicBezTo>
                  <a:cubicBezTo>
                    <a:pt x="24" y="4291"/>
                    <a:pt x="1" y="4337"/>
                    <a:pt x="24" y="4383"/>
                  </a:cubicBezTo>
                  <a:cubicBezTo>
                    <a:pt x="24" y="4474"/>
                    <a:pt x="69" y="4542"/>
                    <a:pt x="161" y="4588"/>
                  </a:cubicBezTo>
                  <a:cubicBezTo>
                    <a:pt x="183" y="4611"/>
                    <a:pt x="206" y="4611"/>
                    <a:pt x="252" y="4634"/>
                  </a:cubicBezTo>
                  <a:lnTo>
                    <a:pt x="298" y="4634"/>
                  </a:lnTo>
                  <a:lnTo>
                    <a:pt x="389" y="4679"/>
                  </a:lnTo>
                  <a:cubicBezTo>
                    <a:pt x="434" y="4702"/>
                    <a:pt x="480" y="4725"/>
                    <a:pt x="549" y="4748"/>
                  </a:cubicBezTo>
                  <a:cubicBezTo>
                    <a:pt x="617" y="4771"/>
                    <a:pt x="708" y="4816"/>
                    <a:pt x="777" y="4862"/>
                  </a:cubicBezTo>
                  <a:cubicBezTo>
                    <a:pt x="777" y="4862"/>
                    <a:pt x="800" y="4885"/>
                    <a:pt x="800" y="4885"/>
                  </a:cubicBezTo>
                  <a:lnTo>
                    <a:pt x="823" y="4907"/>
                  </a:lnTo>
                  <a:cubicBezTo>
                    <a:pt x="868" y="4930"/>
                    <a:pt x="891" y="4930"/>
                    <a:pt x="937" y="4953"/>
                  </a:cubicBezTo>
                  <a:lnTo>
                    <a:pt x="959" y="4953"/>
                  </a:lnTo>
                  <a:cubicBezTo>
                    <a:pt x="982" y="4953"/>
                    <a:pt x="1028" y="4930"/>
                    <a:pt x="1051" y="4930"/>
                  </a:cubicBezTo>
                  <a:cubicBezTo>
                    <a:pt x="1096" y="4907"/>
                    <a:pt x="1096" y="4885"/>
                    <a:pt x="1119" y="4839"/>
                  </a:cubicBezTo>
                  <a:cubicBezTo>
                    <a:pt x="1119" y="4839"/>
                    <a:pt x="1142" y="4816"/>
                    <a:pt x="1142" y="4816"/>
                  </a:cubicBezTo>
                  <a:cubicBezTo>
                    <a:pt x="1188" y="4725"/>
                    <a:pt x="1233" y="4634"/>
                    <a:pt x="1279" y="4542"/>
                  </a:cubicBezTo>
                  <a:lnTo>
                    <a:pt x="1279" y="4519"/>
                  </a:lnTo>
                  <a:cubicBezTo>
                    <a:pt x="1439" y="4246"/>
                    <a:pt x="1599" y="3949"/>
                    <a:pt x="1758" y="3675"/>
                  </a:cubicBezTo>
                  <a:cubicBezTo>
                    <a:pt x="1827" y="3538"/>
                    <a:pt x="1918" y="3401"/>
                    <a:pt x="1987" y="3264"/>
                  </a:cubicBezTo>
                  <a:cubicBezTo>
                    <a:pt x="2032" y="3150"/>
                    <a:pt x="2101" y="3059"/>
                    <a:pt x="2146" y="2967"/>
                  </a:cubicBezTo>
                  <a:lnTo>
                    <a:pt x="2215" y="2830"/>
                  </a:lnTo>
                  <a:lnTo>
                    <a:pt x="2375" y="2556"/>
                  </a:lnTo>
                  <a:lnTo>
                    <a:pt x="2443" y="2442"/>
                  </a:lnTo>
                  <a:cubicBezTo>
                    <a:pt x="2466" y="2374"/>
                    <a:pt x="2512" y="2305"/>
                    <a:pt x="2534" y="2260"/>
                  </a:cubicBezTo>
                  <a:cubicBezTo>
                    <a:pt x="2580" y="2191"/>
                    <a:pt x="2626" y="2100"/>
                    <a:pt x="2671" y="2032"/>
                  </a:cubicBezTo>
                  <a:lnTo>
                    <a:pt x="2671" y="2009"/>
                  </a:lnTo>
                  <a:cubicBezTo>
                    <a:pt x="2740" y="1917"/>
                    <a:pt x="2785" y="1803"/>
                    <a:pt x="2831" y="1712"/>
                  </a:cubicBezTo>
                  <a:lnTo>
                    <a:pt x="2854" y="1666"/>
                  </a:lnTo>
                  <a:cubicBezTo>
                    <a:pt x="2900" y="1575"/>
                    <a:pt x="2945" y="1461"/>
                    <a:pt x="3014" y="1370"/>
                  </a:cubicBezTo>
                  <a:cubicBezTo>
                    <a:pt x="3037" y="1324"/>
                    <a:pt x="3059" y="1255"/>
                    <a:pt x="3082" y="1210"/>
                  </a:cubicBezTo>
                  <a:cubicBezTo>
                    <a:pt x="3105" y="1141"/>
                    <a:pt x="3151" y="1073"/>
                    <a:pt x="3196" y="1004"/>
                  </a:cubicBezTo>
                  <a:cubicBezTo>
                    <a:pt x="3242" y="890"/>
                    <a:pt x="3288" y="776"/>
                    <a:pt x="3333" y="639"/>
                  </a:cubicBezTo>
                  <a:cubicBezTo>
                    <a:pt x="3356" y="594"/>
                    <a:pt x="3356" y="525"/>
                    <a:pt x="3288" y="502"/>
                  </a:cubicBezTo>
                  <a:lnTo>
                    <a:pt x="3219" y="502"/>
                  </a:lnTo>
                  <a:cubicBezTo>
                    <a:pt x="3196" y="479"/>
                    <a:pt x="3196" y="479"/>
                    <a:pt x="3174" y="457"/>
                  </a:cubicBezTo>
                  <a:cubicBezTo>
                    <a:pt x="3151" y="434"/>
                    <a:pt x="3128" y="434"/>
                    <a:pt x="3128" y="434"/>
                  </a:cubicBezTo>
                  <a:cubicBezTo>
                    <a:pt x="3105" y="411"/>
                    <a:pt x="3082" y="411"/>
                    <a:pt x="3059" y="411"/>
                  </a:cubicBezTo>
                  <a:cubicBezTo>
                    <a:pt x="3037" y="411"/>
                    <a:pt x="3014" y="411"/>
                    <a:pt x="2991" y="388"/>
                  </a:cubicBezTo>
                  <a:cubicBezTo>
                    <a:pt x="2945" y="388"/>
                    <a:pt x="2900" y="365"/>
                    <a:pt x="2854" y="320"/>
                  </a:cubicBezTo>
                  <a:cubicBezTo>
                    <a:pt x="2808" y="297"/>
                    <a:pt x="2763" y="251"/>
                    <a:pt x="2717" y="205"/>
                  </a:cubicBezTo>
                  <a:lnTo>
                    <a:pt x="2671" y="183"/>
                  </a:lnTo>
                  <a:cubicBezTo>
                    <a:pt x="2603" y="137"/>
                    <a:pt x="2534" y="69"/>
                    <a:pt x="2443" y="46"/>
                  </a:cubicBezTo>
                  <a:cubicBezTo>
                    <a:pt x="2420" y="23"/>
                    <a:pt x="2375" y="0"/>
                    <a:pt x="235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16"/>
            <p:cNvSpPr/>
            <p:nvPr/>
          </p:nvSpPr>
          <p:spPr>
            <a:xfrm>
              <a:off x="-222457" y="2118152"/>
              <a:ext cx="131589" cy="244547"/>
            </a:xfrm>
            <a:custGeom>
              <a:avLst/>
              <a:gdLst/>
              <a:ahLst/>
              <a:cxnLst/>
              <a:rect l="l" t="t" r="r" b="b"/>
              <a:pathLst>
                <a:path w="2352" h="4371" extrusionOk="0">
                  <a:moveTo>
                    <a:pt x="2283" y="0"/>
                  </a:moveTo>
                  <a:cubicBezTo>
                    <a:pt x="2261" y="0"/>
                    <a:pt x="2238" y="0"/>
                    <a:pt x="2215" y="23"/>
                  </a:cubicBezTo>
                  <a:cubicBezTo>
                    <a:pt x="2192" y="69"/>
                    <a:pt x="2169" y="114"/>
                    <a:pt x="2147" y="137"/>
                  </a:cubicBezTo>
                  <a:cubicBezTo>
                    <a:pt x="2124" y="160"/>
                    <a:pt x="2124" y="206"/>
                    <a:pt x="2101" y="229"/>
                  </a:cubicBezTo>
                  <a:cubicBezTo>
                    <a:pt x="2078" y="297"/>
                    <a:pt x="2032" y="388"/>
                    <a:pt x="1987" y="457"/>
                  </a:cubicBezTo>
                  <a:cubicBezTo>
                    <a:pt x="1964" y="525"/>
                    <a:pt x="1918" y="594"/>
                    <a:pt x="1873" y="662"/>
                  </a:cubicBezTo>
                  <a:cubicBezTo>
                    <a:pt x="1850" y="731"/>
                    <a:pt x="1804" y="799"/>
                    <a:pt x="1758" y="868"/>
                  </a:cubicBezTo>
                  <a:cubicBezTo>
                    <a:pt x="1690" y="1005"/>
                    <a:pt x="1599" y="1119"/>
                    <a:pt x="1530" y="1233"/>
                  </a:cubicBezTo>
                  <a:cubicBezTo>
                    <a:pt x="1485" y="1301"/>
                    <a:pt x="1462" y="1370"/>
                    <a:pt x="1416" y="1461"/>
                  </a:cubicBezTo>
                  <a:cubicBezTo>
                    <a:pt x="1370" y="1530"/>
                    <a:pt x="1348" y="1598"/>
                    <a:pt x="1302" y="1667"/>
                  </a:cubicBezTo>
                  <a:cubicBezTo>
                    <a:pt x="1234" y="1804"/>
                    <a:pt x="1142" y="1940"/>
                    <a:pt x="1074" y="2077"/>
                  </a:cubicBezTo>
                  <a:cubicBezTo>
                    <a:pt x="1028" y="2146"/>
                    <a:pt x="1005" y="2214"/>
                    <a:pt x="960" y="2283"/>
                  </a:cubicBezTo>
                  <a:cubicBezTo>
                    <a:pt x="914" y="2351"/>
                    <a:pt x="891" y="2420"/>
                    <a:pt x="845" y="2488"/>
                  </a:cubicBezTo>
                  <a:cubicBezTo>
                    <a:pt x="800" y="2557"/>
                    <a:pt x="777" y="2625"/>
                    <a:pt x="731" y="2694"/>
                  </a:cubicBezTo>
                  <a:cubicBezTo>
                    <a:pt x="709" y="2762"/>
                    <a:pt x="663" y="2831"/>
                    <a:pt x="640" y="2899"/>
                  </a:cubicBezTo>
                  <a:cubicBezTo>
                    <a:pt x="549" y="3036"/>
                    <a:pt x="480" y="3173"/>
                    <a:pt x="412" y="3310"/>
                  </a:cubicBezTo>
                  <a:cubicBezTo>
                    <a:pt x="366" y="3401"/>
                    <a:pt x="321" y="3493"/>
                    <a:pt x="275" y="3584"/>
                  </a:cubicBezTo>
                  <a:cubicBezTo>
                    <a:pt x="229" y="3675"/>
                    <a:pt x="184" y="3744"/>
                    <a:pt x="161" y="3835"/>
                  </a:cubicBezTo>
                  <a:cubicBezTo>
                    <a:pt x="115" y="3903"/>
                    <a:pt x="92" y="3972"/>
                    <a:pt x="69" y="4040"/>
                  </a:cubicBezTo>
                  <a:cubicBezTo>
                    <a:pt x="47" y="4063"/>
                    <a:pt x="47" y="4109"/>
                    <a:pt x="24" y="4155"/>
                  </a:cubicBezTo>
                  <a:cubicBezTo>
                    <a:pt x="24" y="4177"/>
                    <a:pt x="24" y="4200"/>
                    <a:pt x="1" y="4223"/>
                  </a:cubicBezTo>
                  <a:cubicBezTo>
                    <a:pt x="1" y="4291"/>
                    <a:pt x="24" y="4337"/>
                    <a:pt x="69" y="4360"/>
                  </a:cubicBezTo>
                  <a:cubicBezTo>
                    <a:pt x="85" y="4360"/>
                    <a:pt x="110" y="4370"/>
                    <a:pt x="132" y="4370"/>
                  </a:cubicBezTo>
                  <a:cubicBezTo>
                    <a:pt x="143" y="4370"/>
                    <a:pt x="153" y="4368"/>
                    <a:pt x="161" y="4360"/>
                  </a:cubicBezTo>
                  <a:cubicBezTo>
                    <a:pt x="184" y="4360"/>
                    <a:pt x="229" y="4337"/>
                    <a:pt x="229" y="4291"/>
                  </a:cubicBezTo>
                  <a:cubicBezTo>
                    <a:pt x="252" y="4269"/>
                    <a:pt x="252" y="4246"/>
                    <a:pt x="275" y="4223"/>
                  </a:cubicBezTo>
                  <a:cubicBezTo>
                    <a:pt x="298" y="4200"/>
                    <a:pt x="298" y="4177"/>
                    <a:pt x="298" y="4155"/>
                  </a:cubicBezTo>
                  <a:cubicBezTo>
                    <a:pt x="343" y="4109"/>
                    <a:pt x="366" y="4063"/>
                    <a:pt x="389" y="4018"/>
                  </a:cubicBezTo>
                  <a:cubicBezTo>
                    <a:pt x="457" y="3881"/>
                    <a:pt x="526" y="3744"/>
                    <a:pt x="594" y="3607"/>
                  </a:cubicBezTo>
                  <a:cubicBezTo>
                    <a:pt x="663" y="3470"/>
                    <a:pt x="731" y="3333"/>
                    <a:pt x="800" y="3196"/>
                  </a:cubicBezTo>
                  <a:cubicBezTo>
                    <a:pt x="868" y="3059"/>
                    <a:pt x="960" y="2922"/>
                    <a:pt x="1028" y="2785"/>
                  </a:cubicBezTo>
                  <a:cubicBezTo>
                    <a:pt x="1097" y="2625"/>
                    <a:pt x="1165" y="2488"/>
                    <a:pt x="1234" y="2351"/>
                  </a:cubicBezTo>
                  <a:cubicBezTo>
                    <a:pt x="1302" y="2214"/>
                    <a:pt x="1370" y="2077"/>
                    <a:pt x="1462" y="1940"/>
                  </a:cubicBezTo>
                  <a:cubicBezTo>
                    <a:pt x="1485" y="1872"/>
                    <a:pt x="1530" y="1804"/>
                    <a:pt x="1553" y="1735"/>
                  </a:cubicBezTo>
                  <a:cubicBezTo>
                    <a:pt x="1599" y="1667"/>
                    <a:pt x="1622" y="1598"/>
                    <a:pt x="1667" y="1507"/>
                  </a:cubicBezTo>
                  <a:cubicBezTo>
                    <a:pt x="1736" y="1370"/>
                    <a:pt x="1781" y="1256"/>
                    <a:pt x="1850" y="1119"/>
                  </a:cubicBezTo>
                  <a:cubicBezTo>
                    <a:pt x="1941" y="936"/>
                    <a:pt x="2032" y="776"/>
                    <a:pt x="2101" y="594"/>
                  </a:cubicBezTo>
                  <a:cubicBezTo>
                    <a:pt x="2147" y="503"/>
                    <a:pt x="2169" y="434"/>
                    <a:pt x="2215" y="343"/>
                  </a:cubicBezTo>
                  <a:cubicBezTo>
                    <a:pt x="2238" y="297"/>
                    <a:pt x="2238" y="251"/>
                    <a:pt x="2261" y="229"/>
                  </a:cubicBezTo>
                  <a:cubicBezTo>
                    <a:pt x="2283" y="183"/>
                    <a:pt x="2306" y="137"/>
                    <a:pt x="2352" y="92"/>
                  </a:cubicBezTo>
                  <a:cubicBezTo>
                    <a:pt x="2352" y="69"/>
                    <a:pt x="2352" y="23"/>
                    <a:pt x="230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16"/>
            <p:cNvSpPr/>
            <p:nvPr/>
          </p:nvSpPr>
          <p:spPr>
            <a:xfrm>
              <a:off x="-173894" y="2164142"/>
              <a:ext cx="97125" cy="171143"/>
            </a:xfrm>
            <a:custGeom>
              <a:avLst/>
              <a:gdLst/>
              <a:ahLst/>
              <a:cxnLst/>
              <a:rect l="l" t="t" r="r" b="b"/>
              <a:pathLst>
                <a:path w="1736" h="3059" extrusionOk="0">
                  <a:moveTo>
                    <a:pt x="1667" y="0"/>
                  </a:moveTo>
                  <a:cubicBezTo>
                    <a:pt x="1644" y="0"/>
                    <a:pt x="1621" y="0"/>
                    <a:pt x="1621" y="23"/>
                  </a:cubicBezTo>
                  <a:cubicBezTo>
                    <a:pt x="1575" y="91"/>
                    <a:pt x="1530" y="160"/>
                    <a:pt x="1507" y="228"/>
                  </a:cubicBezTo>
                  <a:cubicBezTo>
                    <a:pt x="1461" y="297"/>
                    <a:pt x="1415" y="365"/>
                    <a:pt x="1370" y="434"/>
                  </a:cubicBezTo>
                  <a:cubicBezTo>
                    <a:pt x="1324" y="502"/>
                    <a:pt x="1301" y="571"/>
                    <a:pt x="1256" y="639"/>
                  </a:cubicBezTo>
                  <a:cubicBezTo>
                    <a:pt x="1210" y="708"/>
                    <a:pt x="1164" y="776"/>
                    <a:pt x="1142" y="845"/>
                  </a:cubicBezTo>
                  <a:cubicBezTo>
                    <a:pt x="1073" y="936"/>
                    <a:pt x="1027" y="1004"/>
                    <a:pt x="1005" y="1073"/>
                  </a:cubicBezTo>
                  <a:cubicBezTo>
                    <a:pt x="959" y="1141"/>
                    <a:pt x="936" y="1210"/>
                    <a:pt x="890" y="1255"/>
                  </a:cubicBezTo>
                  <a:cubicBezTo>
                    <a:pt x="822" y="1392"/>
                    <a:pt x="754" y="1507"/>
                    <a:pt x="685" y="1643"/>
                  </a:cubicBezTo>
                  <a:cubicBezTo>
                    <a:pt x="617" y="1735"/>
                    <a:pt x="571" y="1826"/>
                    <a:pt x="502" y="1940"/>
                  </a:cubicBezTo>
                  <a:cubicBezTo>
                    <a:pt x="480" y="1986"/>
                    <a:pt x="457" y="2032"/>
                    <a:pt x="434" y="2077"/>
                  </a:cubicBezTo>
                  <a:cubicBezTo>
                    <a:pt x="411" y="2123"/>
                    <a:pt x="366" y="2191"/>
                    <a:pt x="343" y="2237"/>
                  </a:cubicBezTo>
                  <a:cubicBezTo>
                    <a:pt x="274" y="2351"/>
                    <a:pt x="229" y="2465"/>
                    <a:pt x="160" y="2556"/>
                  </a:cubicBezTo>
                  <a:cubicBezTo>
                    <a:pt x="137" y="2625"/>
                    <a:pt x="114" y="2671"/>
                    <a:pt x="69" y="2716"/>
                  </a:cubicBezTo>
                  <a:cubicBezTo>
                    <a:pt x="46" y="2785"/>
                    <a:pt x="23" y="2830"/>
                    <a:pt x="0" y="2899"/>
                  </a:cubicBezTo>
                  <a:cubicBezTo>
                    <a:pt x="0" y="2967"/>
                    <a:pt x="23" y="3013"/>
                    <a:pt x="92" y="3059"/>
                  </a:cubicBezTo>
                  <a:lnTo>
                    <a:pt x="183" y="3059"/>
                  </a:lnTo>
                  <a:cubicBezTo>
                    <a:pt x="229" y="3036"/>
                    <a:pt x="251" y="3013"/>
                    <a:pt x="274" y="2990"/>
                  </a:cubicBezTo>
                  <a:cubicBezTo>
                    <a:pt x="274" y="2990"/>
                    <a:pt x="274" y="2967"/>
                    <a:pt x="274" y="2967"/>
                  </a:cubicBezTo>
                  <a:cubicBezTo>
                    <a:pt x="320" y="2922"/>
                    <a:pt x="343" y="2853"/>
                    <a:pt x="388" y="2785"/>
                  </a:cubicBezTo>
                  <a:cubicBezTo>
                    <a:pt x="411" y="2716"/>
                    <a:pt x="457" y="2648"/>
                    <a:pt x="480" y="2602"/>
                  </a:cubicBezTo>
                  <a:cubicBezTo>
                    <a:pt x="525" y="2511"/>
                    <a:pt x="548" y="2442"/>
                    <a:pt x="594" y="2374"/>
                  </a:cubicBezTo>
                  <a:cubicBezTo>
                    <a:pt x="639" y="2305"/>
                    <a:pt x="662" y="2237"/>
                    <a:pt x="685" y="2168"/>
                  </a:cubicBezTo>
                  <a:cubicBezTo>
                    <a:pt x="754" y="2032"/>
                    <a:pt x="822" y="1917"/>
                    <a:pt x="890" y="1780"/>
                  </a:cubicBezTo>
                  <a:cubicBezTo>
                    <a:pt x="959" y="1643"/>
                    <a:pt x="1027" y="1507"/>
                    <a:pt x="1073" y="1392"/>
                  </a:cubicBezTo>
                  <a:cubicBezTo>
                    <a:pt x="1119" y="1278"/>
                    <a:pt x="1164" y="1187"/>
                    <a:pt x="1210" y="1096"/>
                  </a:cubicBezTo>
                  <a:cubicBezTo>
                    <a:pt x="1256" y="959"/>
                    <a:pt x="1324" y="845"/>
                    <a:pt x="1370" y="708"/>
                  </a:cubicBezTo>
                  <a:cubicBezTo>
                    <a:pt x="1438" y="616"/>
                    <a:pt x="1484" y="502"/>
                    <a:pt x="1530" y="388"/>
                  </a:cubicBezTo>
                  <a:cubicBezTo>
                    <a:pt x="1552" y="342"/>
                    <a:pt x="1598" y="297"/>
                    <a:pt x="1621" y="251"/>
                  </a:cubicBezTo>
                  <a:cubicBezTo>
                    <a:pt x="1644" y="183"/>
                    <a:pt x="1667" y="114"/>
                    <a:pt x="1712" y="69"/>
                  </a:cubicBezTo>
                  <a:cubicBezTo>
                    <a:pt x="1735" y="46"/>
                    <a:pt x="1712" y="0"/>
                    <a:pt x="168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16"/>
            <p:cNvSpPr/>
            <p:nvPr/>
          </p:nvSpPr>
          <p:spPr>
            <a:xfrm>
              <a:off x="-181559" y="2351849"/>
              <a:ext cx="9008" cy="10238"/>
            </a:xfrm>
            <a:custGeom>
              <a:avLst/>
              <a:gdLst/>
              <a:ahLst/>
              <a:cxnLst/>
              <a:rect l="l" t="t" r="r" b="b"/>
              <a:pathLst>
                <a:path w="161" h="183" extrusionOk="0">
                  <a:moveTo>
                    <a:pt x="69" y="0"/>
                  </a:moveTo>
                  <a:cubicBezTo>
                    <a:pt x="23" y="0"/>
                    <a:pt x="0" y="46"/>
                    <a:pt x="0" y="92"/>
                  </a:cubicBezTo>
                  <a:cubicBezTo>
                    <a:pt x="0" y="114"/>
                    <a:pt x="0" y="137"/>
                    <a:pt x="23" y="160"/>
                  </a:cubicBezTo>
                  <a:cubicBezTo>
                    <a:pt x="46" y="160"/>
                    <a:pt x="69" y="183"/>
                    <a:pt x="92" y="183"/>
                  </a:cubicBezTo>
                  <a:cubicBezTo>
                    <a:pt x="137" y="183"/>
                    <a:pt x="160" y="137"/>
                    <a:pt x="160" y="92"/>
                  </a:cubicBezTo>
                  <a:cubicBezTo>
                    <a:pt x="160" y="69"/>
                    <a:pt x="160" y="46"/>
                    <a:pt x="137" y="23"/>
                  </a:cubicBezTo>
                  <a:cubicBezTo>
                    <a:pt x="114" y="0"/>
                    <a:pt x="92" y="0"/>
                    <a:pt x="69" y="0"/>
                  </a:cubicBezTo>
                  <a:close/>
                </a:path>
              </a:pathLst>
            </a:custGeom>
            <a:solidFill>
              <a:srgbClr val="33A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16"/>
            <p:cNvSpPr/>
            <p:nvPr/>
          </p:nvSpPr>
          <p:spPr>
            <a:xfrm>
              <a:off x="-115148" y="2155190"/>
              <a:ext cx="71557" cy="125211"/>
            </a:xfrm>
            <a:custGeom>
              <a:avLst/>
              <a:gdLst/>
              <a:ahLst/>
              <a:cxnLst/>
              <a:rect l="l" t="t" r="r" b="b"/>
              <a:pathLst>
                <a:path w="1279" h="2238" extrusionOk="0">
                  <a:moveTo>
                    <a:pt x="560" y="1053"/>
                  </a:moveTo>
                  <a:lnTo>
                    <a:pt x="560" y="1053"/>
                  </a:lnTo>
                  <a:cubicBezTo>
                    <a:pt x="548" y="1059"/>
                    <a:pt x="548" y="1073"/>
                    <a:pt x="548" y="1073"/>
                  </a:cubicBezTo>
                  <a:cubicBezTo>
                    <a:pt x="551" y="1066"/>
                    <a:pt x="555" y="1059"/>
                    <a:pt x="560" y="1053"/>
                  </a:cubicBezTo>
                  <a:close/>
                  <a:moveTo>
                    <a:pt x="1210" y="0"/>
                  </a:moveTo>
                  <a:cubicBezTo>
                    <a:pt x="1164" y="0"/>
                    <a:pt x="1164" y="46"/>
                    <a:pt x="1142" y="92"/>
                  </a:cubicBezTo>
                  <a:cubicBezTo>
                    <a:pt x="1119" y="137"/>
                    <a:pt x="1073" y="206"/>
                    <a:pt x="1050" y="251"/>
                  </a:cubicBezTo>
                  <a:cubicBezTo>
                    <a:pt x="1027" y="320"/>
                    <a:pt x="982" y="388"/>
                    <a:pt x="936" y="434"/>
                  </a:cubicBezTo>
                  <a:lnTo>
                    <a:pt x="959" y="434"/>
                  </a:lnTo>
                  <a:cubicBezTo>
                    <a:pt x="936" y="457"/>
                    <a:pt x="913" y="502"/>
                    <a:pt x="890" y="525"/>
                  </a:cubicBezTo>
                  <a:cubicBezTo>
                    <a:pt x="868" y="571"/>
                    <a:pt x="845" y="617"/>
                    <a:pt x="799" y="662"/>
                  </a:cubicBezTo>
                  <a:cubicBezTo>
                    <a:pt x="776" y="708"/>
                    <a:pt x="754" y="754"/>
                    <a:pt x="731" y="799"/>
                  </a:cubicBezTo>
                  <a:cubicBezTo>
                    <a:pt x="685" y="845"/>
                    <a:pt x="662" y="890"/>
                    <a:pt x="639" y="936"/>
                  </a:cubicBezTo>
                  <a:cubicBezTo>
                    <a:pt x="620" y="975"/>
                    <a:pt x="584" y="1014"/>
                    <a:pt x="560" y="1053"/>
                  </a:cubicBezTo>
                  <a:lnTo>
                    <a:pt x="560" y="1053"/>
                  </a:lnTo>
                  <a:cubicBezTo>
                    <a:pt x="563" y="1051"/>
                    <a:pt x="566" y="1050"/>
                    <a:pt x="571" y="1050"/>
                  </a:cubicBezTo>
                  <a:cubicBezTo>
                    <a:pt x="457" y="1210"/>
                    <a:pt x="365" y="1347"/>
                    <a:pt x="274" y="1507"/>
                  </a:cubicBezTo>
                  <a:cubicBezTo>
                    <a:pt x="229" y="1598"/>
                    <a:pt x="206" y="1689"/>
                    <a:pt x="137" y="1781"/>
                  </a:cubicBezTo>
                  <a:cubicBezTo>
                    <a:pt x="114" y="1826"/>
                    <a:pt x="92" y="1872"/>
                    <a:pt x="69" y="1918"/>
                  </a:cubicBezTo>
                  <a:cubicBezTo>
                    <a:pt x="46" y="1940"/>
                    <a:pt x="46" y="1963"/>
                    <a:pt x="23" y="1986"/>
                  </a:cubicBezTo>
                  <a:cubicBezTo>
                    <a:pt x="23" y="2032"/>
                    <a:pt x="0" y="2055"/>
                    <a:pt x="0" y="2100"/>
                  </a:cubicBezTo>
                  <a:cubicBezTo>
                    <a:pt x="0" y="2169"/>
                    <a:pt x="69" y="2214"/>
                    <a:pt x="114" y="2237"/>
                  </a:cubicBezTo>
                  <a:cubicBezTo>
                    <a:pt x="183" y="2237"/>
                    <a:pt x="251" y="2214"/>
                    <a:pt x="274" y="2146"/>
                  </a:cubicBezTo>
                  <a:cubicBezTo>
                    <a:pt x="297" y="2123"/>
                    <a:pt x="297" y="2077"/>
                    <a:pt x="320" y="2055"/>
                  </a:cubicBezTo>
                  <a:cubicBezTo>
                    <a:pt x="343" y="2009"/>
                    <a:pt x="365" y="1963"/>
                    <a:pt x="388" y="1940"/>
                  </a:cubicBezTo>
                  <a:cubicBezTo>
                    <a:pt x="411" y="1849"/>
                    <a:pt x="457" y="1781"/>
                    <a:pt x="480" y="1712"/>
                  </a:cubicBezTo>
                  <a:cubicBezTo>
                    <a:pt x="548" y="1575"/>
                    <a:pt x="594" y="1461"/>
                    <a:pt x="662" y="1347"/>
                  </a:cubicBezTo>
                  <a:cubicBezTo>
                    <a:pt x="708" y="1210"/>
                    <a:pt x="776" y="1073"/>
                    <a:pt x="845" y="936"/>
                  </a:cubicBezTo>
                  <a:cubicBezTo>
                    <a:pt x="913" y="776"/>
                    <a:pt x="982" y="639"/>
                    <a:pt x="1050" y="480"/>
                  </a:cubicBezTo>
                  <a:cubicBezTo>
                    <a:pt x="1073" y="411"/>
                    <a:pt x="1096" y="343"/>
                    <a:pt x="1142" y="297"/>
                  </a:cubicBezTo>
                  <a:cubicBezTo>
                    <a:pt x="1142" y="251"/>
                    <a:pt x="1164" y="229"/>
                    <a:pt x="1164" y="206"/>
                  </a:cubicBezTo>
                  <a:cubicBezTo>
                    <a:pt x="1187" y="206"/>
                    <a:pt x="1210" y="206"/>
                    <a:pt x="1210" y="183"/>
                  </a:cubicBezTo>
                  <a:cubicBezTo>
                    <a:pt x="1233" y="160"/>
                    <a:pt x="1233" y="137"/>
                    <a:pt x="1256" y="114"/>
                  </a:cubicBezTo>
                  <a:cubicBezTo>
                    <a:pt x="1256" y="92"/>
                    <a:pt x="1278" y="69"/>
                    <a:pt x="1278" y="46"/>
                  </a:cubicBezTo>
                  <a:cubicBezTo>
                    <a:pt x="1278" y="23"/>
                    <a:pt x="1278" y="0"/>
                    <a:pt x="125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16"/>
            <p:cNvSpPr/>
            <p:nvPr/>
          </p:nvSpPr>
          <p:spPr>
            <a:xfrm>
              <a:off x="-714077" y="2844754"/>
              <a:ext cx="48562" cy="192124"/>
            </a:xfrm>
            <a:custGeom>
              <a:avLst/>
              <a:gdLst/>
              <a:ahLst/>
              <a:cxnLst/>
              <a:rect l="l" t="t" r="r" b="b"/>
              <a:pathLst>
                <a:path w="868" h="3434" extrusionOk="0">
                  <a:moveTo>
                    <a:pt x="297" y="1"/>
                  </a:moveTo>
                  <a:cubicBezTo>
                    <a:pt x="274" y="1"/>
                    <a:pt x="251" y="24"/>
                    <a:pt x="251" y="47"/>
                  </a:cubicBezTo>
                  <a:cubicBezTo>
                    <a:pt x="183" y="161"/>
                    <a:pt x="137" y="298"/>
                    <a:pt x="114" y="435"/>
                  </a:cubicBezTo>
                  <a:cubicBezTo>
                    <a:pt x="69" y="572"/>
                    <a:pt x="46" y="731"/>
                    <a:pt x="23" y="868"/>
                  </a:cubicBezTo>
                  <a:cubicBezTo>
                    <a:pt x="0" y="1165"/>
                    <a:pt x="23" y="1439"/>
                    <a:pt x="69" y="1736"/>
                  </a:cubicBezTo>
                  <a:cubicBezTo>
                    <a:pt x="114" y="2032"/>
                    <a:pt x="206" y="2306"/>
                    <a:pt x="297" y="2580"/>
                  </a:cubicBezTo>
                  <a:cubicBezTo>
                    <a:pt x="411" y="2854"/>
                    <a:pt x="548" y="3128"/>
                    <a:pt x="685" y="3379"/>
                  </a:cubicBezTo>
                  <a:cubicBezTo>
                    <a:pt x="702" y="3412"/>
                    <a:pt x="743" y="3434"/>
                    <a:pt x="773" y="3434"/>
                  </a:cubicBezTo>
                  <a:cubicBezTo>
                    <a:pt x="784" y="3434"/>
                    <a:pt x="793" y="3431"/>
                    <a:pt x="799" y="3425"/>
                  </a:cubicBezTo>
                  <a:cubicBezTo>
                    <a:pt x="845" y="3402"/>
                    <a:pt x="868" y="3333"/>
                    <a:pt x="845" y="3288"/>
                  </a:cubicBezTo>
                  <a:cubicBezTo>
                    <a:pt x="731" y="3105"/>
                    <a:pt x="616" y="2900"/>
                    <a:pt x="525" y="2671"/>
                  </a:cubicBezTo>
                  <a:cubicBezTo>
                    <a:pt x="388" y="2329"/>
                    <a:pt x="274" y="1964"/>
                    <a:pt x="228" y="1576"/>
                  </a:cubicBezTo>
                  <a:cubicBezTo>
                    <a:pt x="228" y="1576"/>
                    <a:pt x="228" y="1599"/>
                    <a:pt x="228" y="1599"/>
                  </a:cubicBezTo>
                  <a:cubicBezTo>
                    <a:pt x="183" y="1325"/>
                    <a:pt x="183" y="1028"/>
                    <a:pt x="206" y="754"/>
                  </a:cubicBezTo>
                  <a:lnTo>
                    <a:pt x="206" y="754"/>
                  </a:lnTo>
                  <a:cubicBezTo>
                    <a:pt x="206" y="754"/>
                    <a:pt x="206" y="777"/>
                    <a:pt x="206" y="777"/>
                  </a:cubicBezTo>
                  <a:cubicBezTo>
                    <a:pt x="251" y="549"/>
                    <a:pt x="297" y="343"/>
                    <a:pt x="388" y="138"/>
                  </a:cubicBezTo>
                  <a:cubicBezTo>
                    <a:pt x="388" y="115"/>
                    <a:pt x="411" y="92"/>
                    <a:pt x="388" y="69"/>
                  </a:cubicBezTo>
                  <a:cubicBezTo>
                    <a:pt x="388" y="47"/>
                    <a:pt x="388" y="24"/>
                    <a:pt x="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16"/>
            <p:cNvSpPr/>
            <p:nvPr/>
          </p:nvSpPr>
          <p:spPr>
            <a:xfrm>
              <a:off x="91694" y="2400356"/>
              <a:ext cx="561993" cy="973151"/>
            </a:xfrm>
            <a:custGeom>
              <a:avLst/>
              <a:gdLst/>
              <a:ahLst/>
              <a:cxnLst/>
              <a:rect l="l" t="t" r="r" b="b"/>
              <a:pathLst>
                <a:path w="10045" h="17394" extrusionOk="0">
                  <a:moveTo>
                    <a:pt x="9930" y="1"/>
                  </a:moveTo>
                  <a:cubicBezTo>
                    <a:pt x="9907" y="1"/>
                    <a:pt x="9884" y="1"/>
                    <a:pt x="9884" y="24"/>
                  </a:cubicBezTo>
                  <a:cubicBezTo>
                    <a:pt x="8857" y="1804"/>
                    <a:pt x="7830" y="3607"/>
                    <a:pt x="6803" y="5387"/>
                  </a:cubicBezTo>
                  <a:cubicBezTo>
                    <a:pt x="5753" y="7236"/>
                    <a:pt x="4703" y="9085"/>
                    <a:pt x="3653" y="10934"/>
                  </a:cubicBezTo>
                  <a:cubicBezTo>
                    <a:pt x="2649" y="12669"/>
                    <a:pt x="1644" y="14426"/>
                    <a:pt x="640" y="16184"/>
                  </a:cubicBezTo>
                  <a:cubicBezTo>
                    <a:pt x="435" y="16526"/>
                    <a:pt x="229" y="16891"/>
                    <a:pt x="24" y="17257"/>
                  </a:cubicBezTo>
                  <a:cubicBezTo>
                    <a:pt x="24" y="17279"/>
                    <a:pt x="1" y="17279"/>
                    <a:pt x="24" y="17302"/>
                  </a:cubicBezTo>
                  <a:cubicBezTo>
                    <a:pt x="24" y="17325"/>
                    <a:pt x="24" y="17348"/>
                    <a:pt x="47" y="17371"/>
                  </a:cubicBezTo>
                  <a:cubicBezTo>
                    <a:pt x="69" y="17371"/>
                    <a:pt x="92" y="17394"/>
                    <a:pt x="115" y="17394"/>
                  </a:cubicBezTo>
                  <a:cubicBezTo>
                    <a:pt x="138" y="17371"/>
                    <a:pt x="161" y="17371"/>
                    <a:pt x="161" y="17348"/>
                  </a:cubicBezTo>
                  <a:cubicBezTo>
                    <a:pt x="1005" y="15887"/>
                    <a:pt x="1850" y="14403"/>
                    <a:pt x="2694" y="12943"/>
                  </a:cubicBezTo>
                  <a:cubicBezTo>
                    <a:pt x="3744" y="11117"/>
                    <a:pt x="4794" y="9268"/>
                    <a:pt x="5844" y="7442"/>
                  </a:cubicBezTo>
                  <a:cubicBezTo>
                    <a:pt x="6871" y="5616"/>
                    <a:pt x="7899" y="3813"/>
                    <a:pt x="8948" y="2009"/>
                  </a:cubicBezTo>
                  <a:cubicBezTo>
                    <a:pt x="9291" y="1393"/>
                    <a:pt x="9656" y="754"/>
                    <a:pt x="10021" y="138"/>
                  </a:cubicBezTo>
                  <a:cubicBezTo>
                    <a:pt x="10021" y="115"/>
                    <a:pt x="10044" y="92"/>
                    <a:pt x="10044" y="69"/>
                  </a:cubicBezTo>
                  <a:cubicBezTo>
                    <a:pt x="10021" y="46"/>
                    <a:pt x="10021" y="24"/>
                    <a:pt x="99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16"/>
            <p:cNvSpPr/>
            <p:nvPr/>
          </p:nvSpPr>
          <p:spPr>
            <a:xfrm>
              <a:off x="-675808" y="3028656"/>
              <a:ext cx="773978" cy="347602"/>
            </a:xfrm>
            <a:custGeom>
              <a:avLst/>
              <a:gdLst/>
              <a:ahLst/>
              <a:cxnLst/>
              <a:rect l="l" t="t" r="r" b="b"/>
              <a:pathLst>
                <a:path w="13834" h="6213" extrusionOk="0">
                  <a:moveTo>
                    <a:pt x="2147" y="1393"/>
                  </a:moveTo>
                  <a:cubicBezTo>
                    <a:pt x="2153" y="1397"/>
                    <a:pt x="2160" y="1401"/>
                    <a:pt x="2167" y="1404"/>
                  </a:cubicBezTo>
                  <a:lnTo>
                    <a:pt x="2167" y="1404"/>
                  </a:lnTo>
                  <a:cubicBezTo>
                    <a:pt x="2161" y="1393"/>
                    <a:pt x="2147" y="1393"/>
                    <a:pt x="2147" y="1393"/>
                  </a:cubicBezTo>
                  <a:close/>
                  <a:moveTo>
                    <a:pt x="69" y="1"/>
                  </a:moveTo>
                  <a:cubicBezTo>
                    <a:pt x="47" y="1"/>
                    <a:pt x="24" y="1"/>
                    <a:pt x="24" y="24"/>
                  </a:cubicBezTo>
                  <a:cubicBezTo>
                    <a:pt x="1" y="46"/>
                    <a:pt x="1" y="69"/>
                    <a:pt x="1" y="92"/>
                  </a:cubicBezTo>
                  <a:cubicBezTo>
                    <a:pt x="1" y="115"/>
                    <a:pt x="24" y="138"/>
                    <a:pt x="47" y="138"/>
                  </a:cubicBezTo>
                  <a:cubicBezTo>
                    <a:pt x="754" y="822"/>
                    <a:pt x="1622" y="1302"/>
                    <a:pt x="2466" y="1758"/>
                  </a:cubicBezTo>
                  <a:cubicBezTo>
                    <a:pt x="2923" y="1987"/>
                    <a:pt x="3356" y="2215"/>
                    <a:pt x="3790" y="2443"/>
                  </a:cubicBezTo>
                  <a:cubicBezTo>
                    <a:pt x="4018" y="2557"/>
                    <a:pt x="4269" y="2671"/>
                    <a:pt x="4498" y="2785"/>
                  </a:cubicBezTo>
                  <a:cubicBezTo>
                    <a:pt x="4749" y="2922"/>
                    <a:pt x="5000" y="3037"/>
                    <a:pt x="5228" y="3151"/>
                  </a:cubicBezTo>
                  <a:cubicBezTo>
                    <a:pt x="6232" y="3653"/>
                    <a:pt x="7237" y="4109"/>
                    <a:pt x="8264" y="4566"/>
                  </a:cubicBezTo>
                  <a:cubicBezTo>
                    <a:pt x="8766" y="4771"/>
                    <a:pt x="9291" y="4977"/>
                    <a:pt x="9793" y="5182"/>
                  </a:cubicBezTo>
                  <a:cubicBezTo>
                    <a:pt x="10318" y="5388"/>
                    <a:pt x="10843" y="5570"/>
                    <a:pt x="11368" y="5707"/>
                  </a:cubicBezTo>
                  <a:cubicBezTo>
                    <a:pt x="11573" y="5776"/>
                    <a:pt x="11802" y="5844"/>
                    <a:pt x="12030" y="5890"/>
                  </a:cubicBezTo>
                  <a:cubicBezTo>
                    <a:pt x="12121" y="5935"/>
                    <a:pt x="12235" y="5958"/>
                    <a:pt x="12327" y="5981"/>
                  </a:cubicBezTo>
                  <a:cubicBezTo>
                    <a:pt x="12441" y="6004"/>
                    <a:pt x="12555" y="6027"/>
                    <a:pt x="12669" y="6049"/>
                  </a:cubicBezTo>
                  <a:lnTo>
                    <a:pt x="12646" y="6049"/>
                  </a:lnTo>
                  <a:cubicBezTo>
                    <a:pt x="12829" y="6095"/>
                    <a:pt x="13011" y="6141"/>
                    <a:pt x="13217" y="6186"/>
                  </a:cubicBezTo>
                  <a:cubicBezTo>
                    <a:pt x="13322" y="6200"/>
                    <a:pt x="13428" y="6213"/>
                    <a:pt x="13533" y="6213"/>
                  </a:cubicBezTo>
                  <a:cubicBezTo>
                    <a:pt x="13610" y="6213"/>
                    <a:pt x="13687" y="6206"/>
                    <a:pt x="13765" y="6186"/>
                  </a:cubicBezTo>
                  <a:cubicBezTo>
                    <a:pt x="13810" y="6186"/>
                    <a:pt x="13833" y="6141"/>
                    <a:pt x="13833" y="6095"/>
                  </a:cubicBezTo>
                  <a:cubicBezTo>
                    <a:pt x="13833" y="6058"/>
                    <a:pt x="13803" y="6021"/>
                    <a:pt x="13767" y="6021"/>
                  </a:cubicBezTo>
                  <a:cubicBezTo>
                    <a:pt x="13759" y="6021"/>
                    <a:pt x="13750" y="6022"/>
                    <a:pt x="13742" y="6027"/>
                  </a:cubicBezTo>
                  <a:cubicBezTo>
                    <a:pt x="13673" y="6027"/>
                    <a:pt x="13628" y="6049"/>
                    <a:pt x="13582" y="6049"/>
                  </a:cubicBezTo>
                  <a:cubicBezTo>
                    <a:pt x="13377" y="6049"/>
                    <a:pt x="13148" y="6004"/>
                    <a:pt x="12943" y="5935"/>
                  </a:cubicBezTo>
                  <a:cubicBezTo>
                    <a:pt x="12852" y="5913"/>
                    <a:pt x="12760" y="5890"/>
                    <a:pt x="12646" y="5867"/>
                  </a:cubicBezTo>
                  <a:cubicBezTo>
                    <a:pt x="12532" y="5844"/>
                    <a:pt x="12418" y="5821"/>
                    <a:pt x="12281" y="5798"/>
                  </a:cubicBezTo>
                  <a:lnTo>
                    <a:pt x="12304" y="5798"/>
                  </a:lnTo>
                  <a:cubicBezTo>
                    <a:pt x="11779" y="5661"/>
                    <a:pt x="11254" y="5502"/>
                    <a:pt x="10729" y="5342"/>
                  </a:cubicBezTo>
                  <a:cubicBezTo>
                    <a:pt x="10204" y="5159"/>
                    <a:pt x="9702" y="4954"/>
                    <a:pt x="9177" y="4748"/>
                  </a:cubicBezTo>
                  <a:cubicBezTo>
                    <a:pt x="8150" y="4338"/>
                    <a:pt x="7145" y="3881"/>
                    <a:pt x="6141" y="3402"/>
                  </a:cubicBezTo>
                  <a:cubicBezTo>
                    <a:pt x="5799" y="3242"/>
                    <a:pt x="5433" y="3059"/>
                    <a:pt x="5091" y="2900"/>
                  </a:cubicBezTo>
                  <a:cubicBezTo>
                    <a:pt x="4749" y="2717"/>
                    <a:pt x="4383" y="2534"/>
                    <a:pt x="4041" y="2352"/>
                  </a:cubicBezTo>
                  <a:cubicBezTo>
                    <a:pt x="3409" y="2036"/>
                    <a:pt x="2777" y="1742"/>
                    <a:pt x="2167" y="1404"/>
                  </a:cubicBezTo>
                  <a:lnTo>
                    <a:pt x="2167" y="1404"/>
                  </a:lnTo>
                  <a:cubicBezTo>
                    <a:pt x="2168" y="1407"/>
                    <a:pt x="2169" y="1411"/>
                    <a:pt x="2169" y="1416"/>
                  </a:cubicBezTo>
                  <a:cubicBezTo>
                    <a:pt x="1439" y="1005"/>
                    <a:pt x="754" y="571"/>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16"/>
            <p:cNvSpPr/>
            <p:nvPr/>
          </p:nvSpPr>
          <p:spPr>
            <a:xfrm>
              <a:off x="80224" y="2383795"/>
              <a:ext cx="554272" cy="958269"/>
            </a:xfrm>
            <a:custGeom>
              <a:avLst/>
              <a:gdLst/>
              <a:ahLst/>
              <a:cxnLst/>
              <a:rect l="l" t="t" r="r" b="b"/>
              <a:pathLst>
                <a:path w="9907" h="17128" extrusionOk="0">
                  <a:moveTo>
                    <a:pt x="9793" y="0"/>
                  </a:moveTo>
                  <a:cubicBezTo>
                    <a:pt x="9770" y="0"/>
                    <a:pt x="9747" y="23"/>
                    <a:pt x="9724" y="46"/>
                  </a:cubicBezTo>
                  <a:cubicBezTo>
                    <a:pt x="8743" y="1758"/>
                    <a:pt x="7761" y="3469"/>
                    <a:pt x="6802" y="5159"/>
                  </a:cubicBezTo>
                  <a:cubicBezTo>
                    <a:pt x="5844" y="6825"/>
                    <a:pt x="4885" y="8491"/>
                    <a:pt x="3949" y="10157"/>
                  </a:cubicBezTo>
                  <a:cubicBezTo>
                    <a:pt x="3013" y="11778"/>
                    <a:pt x="2078" y="13398"/>
                    <a:pt x="1165" y="15019"/>
                  </a:cubicBezTo>
                  <a:cubicBezTo>
                    <a:pt x="777" y="15681"/>
                    <a:pt x="389" y="16343"/>
                    <a:pt x="23" y="17005"/>
                  </a:cubicBezTo>
                  <a:cubicBezTo>
                    <a:pt x="1" y="17050"/>
                    <a:pt x="23" y="17096"/>
                    <a:pt x="69" y="17119"/>
                  </a:cubicBezTo>
                  <a:cubicBezTo>
                    <a:pt x="75" y="17125"/>
                    <a:pt x="85" y="17128"/>
                    <a:pt x="95" y="17128"/>
                  </a:cubicBezTo>
                  <a:cubicBezTo>
                    <a:pt x="125" y="17128"/>
                    <a:pt x="166" y="17107"/>
                    <a:pt x="183" y="17073"/>
                  </a:cubicBezTo>
                  <a:cubicBezTo>
                    <a:pt x="891" y="15841"/>
                    <a:pt x="1598" y="14585"/>
                    <a:pt x="2306" y="13353"/>
                  </a:cubicBezTo>
                  <a:lnTo>
                    <a:pt x="5136" y="8400"/>
                  </a:lnTo>
                  <a:cubicBezTo>
                    <a:pt x="6118" y="6688"/>
                    <a:pt x="7099" y="4976"/>
                    <a:pt x="8081" y="3264"/>
                  </a:cubicBezTo>
                  <a:cubicBezTo>
                    <a:pt x="8674" y="2214"/>
                    <a:pt x="9268" y="1164"/>
                    <a:pt x="9884" y="137"/>
                  </a:cubicBezTo>
                  <a:cubicBezTo>
                    <a:pt x="9907" y="91"/>
                    <a:pt x="9884" y="46"/>
                    <a:pt x="9838" y="23"/>
                  </a:cubicBezTo>
                  <a:cubicBezTo>
                    <a:pt x="9815" y="0"/>
                    <a:pt x="9815" y="0"/>
                    <a:pt x="97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16"/>
            <p:cNvSpPr/>
            <p:nvPr/>
          </p:nvSpPr>
          <p:spPr>
            <a:xfrm>
              <a:off x="78937" y="3333855"/>
              <a:ext cx="19246" cy="38380"/>
            </a:xfrm>
            <a:custGeom>
              <a:avLst/>
              <a:gdLst/>
              <a:ahLst/>
              <a:cxnLst/>
              <a:rect l="l" t="t" r="r" b="b"/>
              <a:pathLst>
                <a:path w="344" h="686" extrusionOk="0">
                  <a:moveTo>
                    <a:pt x="92" y="1"/>
                  </a:moveTo>
                  <a:cubicBezTo>
                    <a:pt x="92" y="1"/>
                    <a:pt x="69" y="1"/>
                    <a:pt x="69" y="24"/>
                  </a:cubicBezTo>
                  <a:cubicBezTo>
                    <a:pt x="24" y="47"/>
                    <a:pt x="1" y="92"/>
                    <a:pt x="24" y="138"/>
                  </a:cubicBezTo>
                  <a:cubicBezTo>
                    <a:pt x="46" y="184"/>
                    <a:pt x="69" y="206"/>
                    <a:pt x="92" y="252"/>
                  </a:cubicBezTo>
                  <a:cubicBezTo>
                    <a:pt x="115" y="321"/>
                    <a:pt x="138" y="389"/>
                    <a:pt x="160" y="480"/>
                  </a:cubicBezTo>
                  <a:cubicBezTo>
                    <a:pt x="160" y="526"/>
                    <a:pt x="160" y="549"/>
                    <a:pt x="160" y="594"/>
                  </a:cubicBezTo>
                  <a:cubicBezTo>
                    <a:pt x="160" y="640"/>
                    <a:pt x="206" y="686"/>
                    <a:pt x="252" y="686"/>
                  </a:cubicBezTo>
                  <a:cubicBezTo>
                    <a:pt x="297" y="686"/>
                    <a:pt x="343" y="640"/>
                    <a:pt x="343" y="594"/>
                  </a:cubicBezTo>
                  <a:cubicBezTo>
                    <a:pt x="343" y="503"/>
                    <a:pt x="320" y="412"/>
                    <a:pt x="297" y="321"/>
                  </a:cubicBezTo>
                  <a:cubicBezTo>
                    <a:pt x="275" y="229"/>
                    <a:pt x="229" y="138"/>
                    <a:pt x="183" y="47"/>
                  </a:cubicBezTo>
                  <a:cubicBezTo>
                    <a:pt x="160"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16"/>
            <p:cNvSpPr/>
            <p:nvPr/>
          </p:nvSpPr>
          <p:spPr>
            <a:xfrm>
              <a:off x="-687278" y="2999283"/>
              <a:ext cx="771404" cy="345364"/>
            </a:xfrm>
            <a:custGeom>
              <a:avLst/>
              <a:gdLst/>
              <a:ahLst/>
              <a:cxnLst/>
              <a:rect l="l" t="t" r="r" b="b"/>
              <a:pathLst>
                <a:path w="13788" h="6173" extrusionOk="0">
                  <a:moveTo>
                    <a:pt x="92" y="1"/>
                  </a:moveTo>
                  <a:cubicBezTo>
                    <a:pt x="69" y="1"/>
                    <a:pt x="46" y="1"/>
                    <a:pt x="23" y="24"/>
                  </a:cubicBezTo>
                  <a:cubicBezTo>
                    <a:pt x="1" y="46"/>
                    <a:pt x="1" y="69"/>
                    <a:pt x="1" y="92"/>
                  </a:cubicBezTo>
                  <a:cubicBezTo>
                    <a:pt x="1" y="115"/>
                    <a:pt x="23" y="138"/>
                    <a:pt x="23" y="138"/>
                  </a:cubicBezTo>
                  <a:cubicBezTo>
                    <a:pt x="891" y="754"/>
                    <a:pt x="1804" y="1325"/>
                    <a:pt x="2740" y="1827"/>
                  </a:cubicBezTo>
                  <a:cubicBezTo>
                    <a:pt x="3675" y="2352"/>
                    <a:pt x="4634" y="2831"/>
                    <a:pt x="5593" y="3310"/>
                  </a:cubicBezTo>
                  <a:cubicBezTo>
                    <a:pt x="7510" y="4292"/>
                    <a:pt x="9473" y="5205"/>
                    <a:pt x="11550" y="5776"/>
                  </a:cubicBezTo>
                  <a:cubicBezTo>
                    <a:pt x="11893" y="5867"/>
                    <a:pt x="12235" y="5958"/>
                    <a:pt x="12577" y="6027"/>
                  </a:cubicBezTo>
                  <a:cubicBezTo>
                    <a:pt x="12942" y="6072"/>
                    <a:pt x="13308" y="6118"/>
                    <a:pt x="13673" y="6164"/>
                  </a:cubicBezTo>
                  <a:cubicBezTo>
                    <a:pt x="13684" y="6169"/>
                    <a:pt x="13696" y="6172"/>
                    <a:pt x="13707" y="6172"/>
                  </a:cubicBezTo>
                  <a:cubicBezTo>
                    <a:pt x="13740" y="6172"/>
                    <a:pt x="13770" y="6146"/>
                    <a:pt x="13787" y="6095"/>
                  </a:cubicBezTo>
                  <a:cubicBezTo>
                    <a:pt x="13787" y="6049"/>
                    <a:pt x="13764" y="6004"/>
                    <a:pt x="13719" y="6004"/>
                  </a:cubicBezTo>
                  <a:cubicBezTo>
                    <a:pt x="13422" y="5958"/>
                    <a:pt x="13125" y="5935"/>
                    <a:pt x="12851" y="5890"/>
                  </a:cubicBezTo>
                  <a:cubicBezTo>
                    <a:pt x="12554" y="5844"/>
                    <a:pt x="12281" y="5776"/>
                    <a:pt x="11984" y="5707"/>
                  </a:cubicBezTo>
                  <a:cubicBezTo>
                    <a:pt x="11436" y="5593"/>
                    <a:pt x="10911" y="5410"/>
                    <a:pt x="10386" y="5228"/>
                  </a:cubicBezTo>
                  <a:lnTo>
                    <a:pt x="10363" y="5228"/>
                  </a:lnTo>
                  <a:cubicBezTo>
                    <a:pt x="9336" y="4885"/>
                    <a:pt x="8355" y="4452"/>
                    <a:pt x="7373" y="3995"/>
                  </a:cubicBezTo>
                  <a:cubicBezTo>
                    <a:pt x="6894" y="3767"/>
                    <a:pt x="6414" y="3539"/>
                    <a:pt x="5912" y="3288"/>
                  </a:cubicBezTo>
                  <a:cubicBezTo>
                    <a:pt x="5433" y="3059"/>
                    <a:pt x="4976" y="2808"/>
                    <a:pt x="4497" y="2580"/>
                  </a:cubicBezTo>
                  <a:cubicBezTo>
                    <a:pt x="3128" y="1872"/>
                    <a:pt x="1781" y="1142"/>
                    <a:pt x="526" y="275"/>
                  </a:cubicBezTo>
                  <a:cubicBezTo>
                    <a:pt x="389" y="183"/>
                    <a:pt x="274" y="115"/>
                    <a:pt x="137"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16"/>
            <p:cNvSpPr/>
            <p:nvPr/>
          </p:nvSpPr>
          <p:spPr>
            <a:xfrm>
              <a:off x="-705181" y="2865231"/>
              <a:ext cx="767544" cy="368750"/>
            </a:xfrm>
            <a:custGeom>
              <a:avLst/>
              <a:gdLst/>
              <a:ahLst/>
              <a:cxnLst/>
              <a:rect l="l" t="t" r="r" b="b"/>
              <a:pathLst>
                <a:path w="13719" h="6591" extrusionOk="0">
                  <a:moveTo>
                    <a:pt x="92" y="0"/>
                  </a:moveTo>
                  <a:cubicBezTo>
                    <a:pt x="69" y="0"/>
                    <a:pt x="47" y="23"/>
                    <a:pt x="24" y="23"/>
                  </a:cubicBezTo>
                  <a:cubicBezTo>
                    <a:pt x="24" y="46"/>
                    <a:pt x="1" y="69"/>
                    <a:pt x="1" y="91"/>
                  </a:cubicBezTo>
                  <a:cubicBezTo>
                    <a:pt x="1" y="114"/>
                    <a:pt x="24" y="137"/>
                    <a:pt x="24" y="160"/>
                  </a:cubicBezTo>
                  <a:cubicBezTo>
                    <a:pt x="846" y="799"/>
                    <a:pt x="1667" y="1415"/>
                    <a:pt x="2535" y="1986"/>
                  </a:cubicBezTo>
                  <a:cubicBezTo>
                    <a:pt x="2968" y="2283"/>
                    <a:pt x="3425" y="2534"/>
                    <a:pt x="3881" y="2808"/>
                  </a:cubicBezTo>
                  <a:cubicBezTo>
                    <a:pt x="4338" y="3059"/>
                    <a:pt x="4794" y="3310"/>
                    <a:pt x="5251" y="3561"/>
                  </a:cubicBezTo>
                  <a:cubicBezTo>
                    <a:pt x="7191" y="4542"/>
                    <a:pt x="9131" y="5501"/>
                    <a:pt x="11208" y="6186"/>
                  </a:cubicBezTo>
                  <a:cubicBezTo>
                    <a:pt x="11596" y="6300"/>
                    <a:pt x="11984" y="6414"/>
                    <a:pt x="12395" y="6505"/>
                  </a:cubicBezTo>
                  <a:cubicBezTo>
                    <a:pt x="12601" y="6551"/>
                    <a:pt x="12806" y="6574"/>
                    <a:pt x="13011" y="6574"/>
                  </a:cubicBezTo>
                  <a:cubicBezTo>
                    <a:pt x="13114" y="6585"/>
                    <a:pt x="13217" y="6591"/>
                    <a:pt x="13322" y="6591"/>
                  </a:cubicBezTo>
                  <a:cubicBezTo>
                    <a:pt x="13428" y="6591"/>
                    <a:pt x="13536" y="6585"/>
                    <a:pt x="13651" y="6574"/>
                  </a:cubicBezTo>
                  <a:cubicBezTo>
                    <a:pt x="13673" y="6551"/>
                    <a:pt x="13673" y="6551"/>
                    <a:pt x="13696" y="6528"/>
                  </a:cubicBezTo>
                  <a:cubicBezTo>
                    <a:pt x="13696" y="6505"/>
                    <a:pt x="13719" y="6482"/>
                    <a:pt x="13696" y="6460"/>
                  </a:cubicBezTo>
                  <a:cubicBezTo>
                    <a:pt x="13696" y="6437"/>
                    <a:pt x="13673" y="6414"/>
                    <a:pt x="13673" y="6414"/>
                  </a:cubicBezTo>
                  <a:cubicBezTo>
                    <a:pt x="13651" y="6391"/>
                    <a:pt x="13628" y="6391"/>
                    <a:pt x="13605" y="6391"/>
                  </a:cubicBezTo>
                  <a:lnTo>
                    <a:pt x="13559" y="6391"/>
                  </a:lnTo>
                  <a:cubicBezTo>
                    <a:pt x="13446" y="6409"/>
                    <a:pt x="13329" y="6416"/>
                    <a:pt x="13212" y="6416"/>
                  </a:cubicBezTo>
                  <a:cubicBezTo>
                    <a:pt x="13022" y="6416"/>
                    <a:pt x="12830" y="6397"/>
                    <a:pt x="12646" y="6368"/>
                  </a:cubicBezTo>
                  <a:lnTo>
                    <a:pt x="12669" y="6368"/>
                  </a:lnTo>
                  <a:cubicBezTo>
                    <a:pt x="12327" y="6323"/>
                    <a:pt x="12007" y="6231"/>
                    <a:pt x="11688" y="6140"/>
                  </a:cubicBezTo>
                  <a:cubicBezTo>
                    <a:pt x="11345" y="6049"/>
                    <a:pt x="11026" y="5935"/>
                    <a:pt x="10706" y="5821"/>
                  </a:cubicBezTo>
                  <a:cubicBezTo>
                    <a:pt x="10044" y="5592"/>
                    <a:pt x="9382" y="5318"/>
                    <a:pt x="8743" y="5045"/>
                  </a:cubicBezTo>
                  <a:cubicBezTo>
                    <a:pt x="7762" y="4611"/>
                    <a:pt x="6780" y="4131"/>
                    <a:pt x="5821" y="3652"/>
                  </a:cubicBezTo>
                  <a:cubicBezTo>
                    <a:pt x="5342" y="3401"/>
                    <a:pt x="4863" y="3150"/>
                    <a:pt x="4406" y="2899"/>
                  </a:cubicBezTo>
                  <a:cubicBezTo>
                    <a:pt x="3950" y="2648"/>
                    <a:pt x="3493" y="2374"/>
                    <a:pt x="3060" y="2100"/>
                  </a:cubicBezTo>
                  <a:cubicBezTo>
                    <a:pt x="2078" y="1507"/>
                    <a:pt x="1142" y="845"/>
                    <a:pt x="252" y="114"/>
                  </a:cubicBezTo>
                  <a:lnTo>
                    <a:pt x="252" y="114"/>
                  </a:lnTo>
                  <a:cubicBezTo>
                    <a:pt x="220" y="82"/>
                    <a:pt x="198" y="60"/>
                    <a:pt x="161" y="23"/>
                  </a:cubicBezTo>
                  <a:cubicBezTo>
                    <a:pt x="138" y="23"/>
                    <a:pt x="115"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16"/>
            <p:cNvSpPr/>
            <p:nvPr/>
          </p:nvSpPr>
          <p:spPr>
            <a:xfrm>
              <a:off x="47047" y="3202320"/>
              <a:ext cx="12812" cy="26911"/>
            </a:xfrm>
            <a:custGeom>
              <a:avLst/>
              <a:gdLst/>
              <a:ahLst/>
              <a:cxnLst/>
              <a:rect l="l" t="t" r="r" b="b"/>
              <a:pathLst>
                <a:path w="229" h="481" extrusionOk="0">
                  <a:moveTo>
                    <a:pt x="69" y="1"/>
                  </a:moveTo>
                  <a:cubicBezTo>
                    <a:pt x="23" y="24"/>
                    <a:pt x="0" y="69"/>
                    <a:pt x="0" y="115"/>
                  </a:cubicBezTo>
                  <a:cubicBezTo>
                    <a:pt x="23" y="138"/>
                    <a:pt x="23" y="184"/>
                    <a:pt x="46" y="229"/>
                  </a:cubicBezTo>
                  <a:cubicBezTo>
                    <a:pt x="46" y="275"/>
                    <a:pt x="69" y="343"/>
                    <a:pt x="69" y="389"/>
                  </a:cubicBezTo>
                  <a:cubicBezTo>
                    <a:pt x="69" y="435"/>
                    <a:pt x="114" y="480"/>
                    <a:pt x="160" y="480"/>
                  </a:cubicBezTo>
                  <a:cubicBezTo>
                    <a:pt x="206" y="457"/>
                    <a:pt x="228" y="435"/>
                    <a:pt x="228" y="366"/>
                  </a:cubicBezTo>
                  <a:cubicBezTo>
                    <a:pt x="228" y="275"/>
                    <a:pt x="206" y="161"/>
                    <a:pt x="160" y="47"/>
                  </a:cubicBezTo>
                  <a:cubicBezTo>
                    <a:pt x="160" y="24"/>
                    <a:pt x="114"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16"/>
            <p:cNvSpPr/>
            <p:nvPr/>
          </p:nvSpPr>
          <p:spPr>
            <a:xfrm>
              <a:off x="-677039" y="2893317"/>
              <a:ext cx="35806" cy="138806"/>
            </a:xfrm>
            <a:custGeom>
              <a:avLst/>
              <a:gdLst/>
              <a:ahLst/>
              <a:cxnLst/>
              <a:rect l="l" t="t" r="r" b="b"/>
              <a:pathLst>
                <a:path w="640" h="2481" extrusionOk="0">
                  <a:moveTo>
                    <a:pt x="539" y="2219"/>
                  </a:moveTo>
                  <a:lnTo>
                    <a:pt x="539" y="2219"/>
                  </a:lnTo>
                  <a:cubicBezTo>
                    <a:pt x="542" y="2225"/>
                    <a:pt x="545" y="2231"/>
                    <a:pt x="548" y="2237"/>
                  </a:cubicBezTo>
                  <a:cubicBezTo>
                    <a:pt x="548" y="2237"/>
                    <a:pt x="548" y="2225"/>
                    <a:pt x="539" y="2219"/>
                  </a:cubicBezTo>
                  <a:close/>
                  <a:moveTo>
                    <a:pt x="160" y="0"/>
                  </a:moveTo>
                  <a:cubicBezTo>
                    <a:pt x="114" y="0"/>
                    <a:pt x="91" y="46"/>
                    <a:pt x="69" y="69"/>
                  </a:cubicBezTo>
                  <a:cubicBezTo>
                    <a:pt x="23" y="274"/>
                    <a:pt x="0" y="480"/>
                    <a:pt x="0" y="685"/>
                  </a:cubicBezTo>
                  <a:cubicBezTo>
                    <a:pt x="0" y="868"/>
                    <a:pt x="0" y="1073"/>
                    <a:pt x="46" y="1278"/>
                  </a:cubicBezTo>
                  <a:cubicBezTo>
                    <a:pt x="69" y="1484"/>
                    <a:pt x="137" y="1667"/>
                    <a:pt x="206" y="1872"/>
                  </a:cubicBezTo>
                  <a:cubicBezTo>
                    <a:pt x="228" y="1963"/>
                    <a:pt x="274" y="2055"/>
                    <a:pt x="320" y="2146"/>
                  </a:cubicBezTo>
                  <a:cubicBezTo>
                    <a:pt x="365" y="2237"/>
                    <a:pt x="411" y="2351"/>
                    <a:pt x="457" y="2443"/>
                  </a:cubicBezTo>
                  <a:cubicBezTo>
                    <a:pt x="470" y="2469"/>
                    <a:pt x="499" y="2480"/>
                    <a:pt x="530" y="2480"/>
                  </a:cubicBezTo>
                  <a:cubicBezTo>
                    <a:pt x="552" y="2480"/>
                    <a:pt x="575" y="2475"/>
                    <a:pt x="594" y="2465"/>
                  </a:cubicBezTo>
                  <a:cubicBezTo>
                    <a:pt x="616" y="2443"/>
                    <a:pt x="639" y="2374"/>
                    <a:pt x="616" y="2351"/>
                  </a:cubicBezTo>
                  <a:cubicBezTo>
                    <a:pt x="571" y="2306"/>
                    <a:pt x="548" y="2260"/>
                    <a:pt x="525" y="2214"/>
                  </a:cubicBezTo>
                  <a:cubicBezTo>
                    <a:pt x="532" y="2214"/>
                    <a:pt x="536" y="2216"/>
                    <a:pt x="539" y="2219"/>
                  </a:cubicBezTo>
                  <a:lnTo>
                    <a:pt x="539" y="2219"/>
                  </a:lnTo>
                  <a:cubicBezTo>
                    <a:pt x="406" y="1928"/>
                    <a:pt x="295" y="1637"/>
                    <a:pt x="228" y="1324"/>
                  </a:cubicBezTo>
                  <a:cubicBezTo>
                    <a:pt x="183" y="1073"/>
                    <a:pt x="160" y="822"/>
                    <a:pt x="183" y="548"/>
                  </a:cubicBezTo>
                  <a:lnTo>
                    <a:pt x="183" y="548"/>
                  </a:lnTo>
                  <a:cubicBezTo>
                    <a:pt x="183" y="548"/>
                    <a:pt x="183" y="571"/>
                    <a:pt x="183" y="571"/>
                  </a:cubicBezTo>
                  <a:cubicBezTo>
                    <a:pt x="183" y="411"/>
                    <a:pt x="206" y="251"/>
                    <a:pt x="251" y="114"/>
                  </a:cubicBezTo>
                  <a:cubicBezTo>
                    <a:pt x="251" y="69"/>
                    <a:pt x="228" y="23"/>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16"/>
            <p:cNvSpPr/>
            <p:nvPr/>
          </p:nvSpPr>
          <p:spPr>
            <a:xfrm>
              <a:off x="73846" y="2405503"/>
              <a:ext cx="517235" cy="912672"/>
            </a:xfrm>
            <a:custGeom>
              <a:avLst/>
              <a:gdLst/>
              <a:ahLst/>
              <a:cxnLst/>
              <a:rect l="l" t="t" r="r" b="b"/>
              <a:pathLst>
                <a:path w="9245" h="16313" extrusionOk="0">
                  <a:moveTo>
                    <a:pt x="9153" y="0"/>
                  </a:moveTo>
                  <a:cubicBezTo>
                    <a:pt x="9131" y="0"/>
                    <a:pt x="9108" y="0"/>
                    <a:pt x="9085" y="46"/>
                  </a:cubicBezTo>
                  <a:cubicBezTo>
                    <a:pt x="8195" y="1621"/>
                    <a:pt x="7305" y="3196"/>
                    <a:pt x="6437" y="4771"/>
                  </a:cubicBezTo>
                  <a:lnTo>
                    <a:pt x="3584" y="9838"/>
                  </a:lnTo>
                  <a:cubicBezTo>
                    <a:pt x="2648" y="11504"/>
                    <a:pt x="1712" y="13170"/>
                    <a:pt x="776" y="14836"/>
                  </a:cubicBezTo>
                  <a:cubicBezTo>
                    <a:pt x="525" y="15293"/>
                    <a:pt x="274" y="15727"/>
                    <a:pt x="23" y="16183"/>
                  </a:cubicBezTo>
                  <a:cubicBezTo>
                    <a:pt x="0" y="16229"/>
                    <a:pt x="23" y="16274"/>
                    <a:pt x="69" y="16297"/>
                  </a:cubicBezTo>
                  <a:cubicBezTo>
                    <a:pt x="78" y="16307"/>
                    <a:pt x="96" y="16312"/>
                    <a:pt x="114" y="16312"/>
                  </a:cubicBezTo>
                  <a:cubicBezTo>
                    <a:pt x="141" y="16312"/>
                    <a:pt x="170" y="16301"/>
                    <a:pt x="183" y="16274"/>
                  </a:cubicBezTo>
                  <a:cubicBezTo>
                    <a:pt x="845" y="15088"/>
                    <a:pt x="1484" y="13923"/>
                    <a:pt x="2146" y="12759"/>
                  </a:cubicBezTo>
                  <a:cubicBezTo>
                    <a:pt x="3105" y="11047"/>
                    <a:pt x="4040" y="9358"/>
                    <a:pt x="4999" y="7669"/>
                  </a:cubicBezTo>
                  <a:cubicBezTo>
                    <a:pt x="5935" y="6026"/>
                    <a:pt x="6848" y="4360"/>
                    <a:pt x="7784" y="2716"/>
                  </a:cubicBezTo>
                  <a:cubicBezTo>
                    <a:pt x="8263" y="1849"/>
                    <a:pt x="8743" y="982"/>
                    <a:pt x="9222" y="114"/>
                  </a:cubicBezTo>
                  <a:cubicBezTo>
                    <a:pt x="9245" y="91"/>
                    <a:pt x="9245" y="23"/>
                    <a:pt x="9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16"/>
            <p:cNvSpPr/>
            <p:nvPr/>
          </p:nvSpPr>
          <p:spPr>
            <a:xfrm>
              <a:off x="-655331" y="2995479"/>
              <a:ext cx="736885" cy="323712"/>
            </a:xfrm>
            <a:custGeom>
              <a:avLst/>
              <a:gdLst/>
              <a:ahLst/>
              <a:cxnLst/>
              <a:rect l="l" t="t" r="r" b="b"/>
              <a:pathLst>
                <a:path w="13171" h="5786" extrusionOk="0">
                  <a:moveTo>
                    <a:pt x="10180" y="5022"/>
                  </a:moveTo>
                  <a:cubicBezTo>
                    <a:pt x="10185" y="5024"/>
                    <a:pt x="10190" y="5025"/>
                    <a:pt x="10195" y="5027"/>
                  </a:cubicBezTo>
                  <a:lnTo>
                    <a:pt x="10195" y="5027"/>
                  </a:lnTo>
                  <a:cubicBezTo>
                    <a:pt x="10188" y="5022"/>
                    <a:pt x="10180" y="5022"/>
                    <a:pt x="10180" y="5022"/>
                  </a:cubicBezTo>
                  <a:close/>
                  <a:moveTo>
                    <a:pt x="0" y="0"/>
                  </a:moveTo>
                  <a:cubicBezTo>
                    <a:pt x="23" y="92"/>
                    <a:pt x="46" y="160"/>
                    <a:pt x="69" y="251"/>
                  </a:cubicBezTo>
                  <a:cubicBezTo>
                    <a:pt x="913" y="822"/>
                    <a:pt x="1758" y="1324"/>
                    <a:pt x="2648" y="1826"/>
                  </a:cubicBezTo>
                  <a:cubicBezTo>
                    <a:pt x="3561" y="2328"/>
                    <a:pt x="4520" y="2808"/>
                    <a:pt x="5478" y="3241"/>
                  </a:cubicBezTo>
                  <a:cubicBezTo>
                    <a:pt x="5958" y="3470"/>
                    <a:pt x="6437" y="3675"/>
                    <a:pt x="6939" y="3881"/>
                  </a:cubicBezTo>
                  <a:cubicBezTo>
                    <a:pt x="7167" y="3995"/>
                    <a:pt x="7418" y="4086"/>
                    <a:pt x="7647" y="4200"/>
                  </a:cubicBezTo>
                  <a:cubicBezTo>
                    <a:pt x="7898" y="4291"/>
                    <a:pt x="8149" y="4406"/>
                    <a:pt x="8377" y="4497"/>
                  </a:cubicBezTo>
                  <a:cubicBezTo>
                    <a:pt x="9359" y="4931"/>
                    <a:pt x="10363" y="5319"/>
                    <a:pt x="11413" y="5570"/>
                  </a:cubicBezTo>
                  <a:cubicBezTo>
                    <a:pt x="11687" y="5638"/>
                    <a:pt x="11983" y="5684"/>
                    <a:pt x="12257" y="5729"/>
                  </a:cubicBezTo>
                  <a:cubicBezTo>
                    <a:pt x="12394" y="5752"/>
                    <a:pt x="12508" y="5775"/>
                    <a:pt x="12645" y="5775"/>
                  </a:cubicBezTo>
                  <a:cubicBezTo>
                    <a:pt x="12699" y="5783"/>
                    <a:pt x="12749" y="5785"/>
                    <a:pt x="12798" y="5785"/>
                  </a:cubicBezTo>
                  <a:cubicBezTo>
                    <a:pt x="12896" y="5785"/>
                    <a:pt x="12988" y="5775"/>
                    <a:pt x="13079" y="5775"/>
                  </a:cubicBezTo>
                  <a:cubicBezTo>
                    <a:pt x="13125" y="5775"/>
                    <a:pt x="13170" y="5729"/>
                    <a:pt x="13170" y="5684"/>
                  </a:cubicBezTo>
                  <a:cubicBezTo>
                    <a:pt x="13170" y="5638"/>
                    <a:pt x="13125" y="5615"/>
                    <a:pt x="13079" y="5615"/>
                  </a:cubicBezTo>
                  <a:lnTo>
                    <a:pt x="12668" y="5615"/>
                  </a:lnTo>
                  <a:cubicBezTo>
                    <a:pt x="12463" y="5592"/>
                    <a:pt x="12235" y="5570"/>
                    <a:pt x="12029" y="5524"/>
                  </a:cubicBezTo>
                  <a:cubicBezTo>
                    <a:pt x="11824" y="5478"/>
                    <a:pt x="11618" y="5433"/>
                    <a:pt x="11413" y="5387"/>
                  </a:cubicBezTo>
                  <a:cubicBezTo>
                    <a:pt x="11007" y="5297"/>
                    <a:pt x="10601" y="5162"/>
                    <a:pt x="10195" y="5027"/>
                  </a:cubicBezTo>
                  <a:lnTo>
                    <a:pt x="10195" y="5027"/>
                  </a:lnTo>
                  <a:cubicBezTo>
                    <a:pt x="10199" y="5030"/>
                    <a:pt x="10203" y="5036"/>
                    <a:pt x="10203" y="5045"/>
                  </a:cubicBezTo>
                  <a:cubicBezTo>
                    <a:pt x="9701" y="4862"/>
                    <a:pt x="9199" y="4657"/>
                    <a:pt x="8697" y="4451"/>
                  </a:cubicBezTo>
                  <a:cubicBezTo>
                    <a:pt x="8217" y="4246"/>
                    <a:pt x="7715" y="4040"/>
                    <a:pt x="7236" y="3835"/>
                  </a:cubicBezTo>
                  <a:cubicBezTo>
                    <a:pt x="6277" y="3424"/>
                    <a:pt x="5296" y="2990"/>
                    <a:pt x="4360" y="2511"/>
                  </a:cubicBezTo>
                  <a:cubicBezTo>
                    <a:pt x="2922" y="1803"/>
                    <a:pt x="1507" y="1027"/>
                    <a:pt x="183" y="114"/>
                  </a:cubicBezTo>
                  <a:cubicBezTo>
                    <a:pt x="137" y="92"/>
                    <a:pt x="114" y="46"/>
                    <a:pt x="69" y="23"/>
                  </a:cubicBezTo>
                  <a:cubicBezTo>
                    <a:pt x="46" y="0"/>
                    <a:pt x="2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16"/>
            <p:cNvSpPr/>
            <p:nvPr/>
          </p:nvSpPr>
          <p:spPr>
            <a:xfrm>
              <a:off x="-645149" y="3000570"/>
              <a:ext cx="56" cy="1343"/>
            </a:xfrm>
            <a:custGeom>
              <a:avLst/>
              <a:gdLst/>
              <a:ahLst/>
              <a:cxnLst/>
              <a:rect l="l" t="t" r="r" b="b"/>
              <a:pathLst>
                <a:path w="1" h="24" extrusionOk="0">
                  <a:moveTo>
                    <a:pt x="1" y="23"/>
                  </a:moveTo>
                  <a:cubicBezTo>
                    <a:pt x="1" y="23"/>
                    <a:pt x="1" y="23"/>
                    <a:pt x="1" y="1"/>
                  </a:cubicBezTo>
                  <a:cubicBezTo>
                    <a:pt x="1" y="23"/>
                    <a:pt x="1" y="23"/>
                    <a:pt x="1" y="23"/>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16"/>
            <p:cNvSpPr/>
            <p:nvPr/>
          </p:nvSpPr>
          <p:spPr>
            <a:xfrm>
              <a:off x="57229" y="3235553"/>
              <a:ext cx="24337" cy="77935"/>
            </a:xfrm>
            <a:custGeom>
              <a:avLst/>
              <a:gdLst/>
              <a:ahLst/>
              <a:cxnLst/>
              <a:rect l="l" t="t" r="r" b="b"/>
              <a:pathLst>
                <a:path w="435" h="1393" extrusionOk="0">
                  <a:moveTo>
                    <a:pt x="92" y="0"/>
                  </a:moveTo>
                  <a:cubicBezTo>
                    <a:pt x="46" y="0"/>
                    <a:pt x="24" y="23"/>
                    <a:pt x="24" y="69"/>
                  </a:cubicBezTo>
                  <a:cubicBezTo>
                    <a:pt x="1" y="297"/>
                    <a:pt x="24" y="503"/>
                    <a:pt x="69" y="708"/>
                  </a:cubicBezTo>
                  <a:cubicBezTo>
                    <a:pt x="115" y="913"/>
                    <a:pt x="160" y="1119"/>
                    <a:pt x="252" y="1324"/>
                  </a:cubicBezTo>
                  <a:cubicBezTo>
                    <a:pt x="252" y="1347"/>
                    <a:pt x="252" y="1370"/>
                    <a:pt x="275" y="1370"/>
                  </a:cubicBezTo>
                  <a:cubicBezTo>
                    <a:pt x="297" y="1393"/>
                    <a:pt x="320" y="1393"/>
                    <a:pt x="343" y="1393"/>
                  </a:cubicBezTo>
                  <a:cubicBezTo>
                    <a:pt x="389" y="1370"/>
                    <a:pt x="434" y="1324"/>
                    <a:pt x="412" y="1279"/>
                  </a:cubicBezTo>
                  <a:cubicBezTo>
                    <a:pt x="320" y="1028"/>
                    <a:pt x="252" y="777"/>
                    <a:pt x="206" y="525"/>
                  </a:cubicBezTo>
                  <a:cubicBezTo>
                    <a:pt x="183" y="366"/>
                    <a:pt x="183" y="229"/>
                    <a:pt x="183" y="69"/>
                  </a:cubicBezTo>
                  <a:cubicBezTo>
                    <a:pt x="183" y="23"/>
                    <a:pt x="138" y="0"/>
                    <a:pt x="9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16"/>
            <p:cNvSpPr/>
            <p:nvPr/>
          </p:nvSpPr>
          <p:spPr>
            <a:xfrm>
              <a:off x="-641288" y="2977575"/>
              <a:ext cx="464868" cy="241413"/>
            </a:xfrm>
            <a:custGeom>
              <a:avLst/>
              <a:gdLst/>
              <a:ahLst/>
              <a:cxnLst/>
              <a:rect l="l" t="t" r="r" b="b"/>
              <a:pathLst>
                <a:path w="8309" h="4315" extrusionOk="0">
                  <a:moveTo>
                    <a:pt x="114" y="1"/>
                  </a:moveTo>
                  <a:cubicBezTo>
                    <a:pt x="92" y="1"/>
                    <a:pt x="46" y="24"/>
                    <a:pt x="46" y="46"/>
                  </a:cubicBezTo>
                  <a:cubicBezTo>
                    <a:pt x="0" y="92"/>
                    <a:pt x="23" y="138"/>
                    <a:pt x="69" y="161"/>
                  </a:cubicBezTo>
                  <a:cubicBezTo>
                    <a:pt x="1735" y="1370"/>
                    <a:pt x="3584" y="2306"/>
                    <a:pt x="5455" y="3151"/>
                  </a:cubicBezTo>
                  <a:cubicBezTo>
                    <a:pt x="6369" y="3561"/>
                    <a:pt x="7259" y="3927"/>
                    <a:pt x="8172" y="4315"/>
                  </a:cubicBezTo>
                  <a:cubicBezTo>
                    <a:pt x="8217" y="4315"/>
                    <a:pt x="8286" y="4292"/>
                    <a:pt x="8286" y="4246"/>
                  </a:cubicBezTo>
                  <a:cubicBezTo>
                    <a:pt x="8309" y="4201"/>
                    <a:pt x="8286" y="4155"/>
                    <a:pt x="8240" y="4132"/>
                  </a:cubicBezTo>
                  <a:cubicBezTo>
                    <a:pt x="6437" y="3425"/>
                    <a:pt x="4657" y="2648"/>
                    <a:pt x="2945" y="1735"/>
                  </a:cubicBezTo>
                  <a:cubicBezTo>
                    <a:pt x="1986" y="1233"/>
                    <a:pt x="1050" y="663"/>
                    <a:pt x="160" y="24"/>
                  </a:cubicBezTo>
                  <a:cubicBezTo>
                    <a:pt x="137" y="24"/>
                    <a:pt x="114" y="1"/>
                    <a:pt x="11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16"/>
            <p:cNvSpPr/>
            <p:nvPr/>
          </p:nvSpPr>
          <p:spPr>
            <a:xfrm>
              <a:off x="-287582" y="3138483"/>
              <a:ext cx="323153" cy="118105"/>
            </a:xfrm>
            <a:custGeom>
              <a:avLst/>
              <a:gdLst/>
              <a:ahLst/>
              <a:cxnLst/>
              <a:rect l="l" t="t" r="r" b="b"/>
              <a:pathLst>
                <a:path w="5776" h="2111" extrusionOk="0">
                  <a:moveTo>
                    <a:pt x="92" y="1"/>
                  </a:moveTo>
                  <a:cubicBezTo>
                    <a:pt x="69" y="24"/>
                    <a:pt x="47" y="24"/>
                    <a:pt x="24" y="46"/>
                  </a:cubicBezTo>
                  <a:cubicBezTo>
                    <a:pt x="1" y="92"/>
                    <a:pt x="24" y="138"/>
                    <a:pt x="47" y="161"/>
                  </a:cubicBezTo>
                  <a:cubicBezTo>
                    <a:pt x="480" y="434"/>
                    <a:pt x="914" y="640"/>
                    <a:pt x="1370" y="845"/>
                  </a:cubicBezTo>
                  <a:cubicBezTo>
                    <a:pt x="1850" y="1051"/>
                    <a:pt x="2306" y="1210"/>
                    <a:pt x="2786" y="1370"/>
                  </a:cubicBezTo>
                  <a:cubicBezTo>
                    <a:pt x="3744" y="1667"/>
                    <a:pt x="4703" y="1895"/>
                    <a:pt x="5684" y="2101"/>
                  </a:cubicBezTo>
                  <a:cubicBezTo>
                    <a:pt x="5692" y="2108"/>
                    <a:pt x="5700" y="2111"/>
                    <a:pt x="5707" y="2111"/>
                  </a:cubicBezTo>
                  <a:cubicBezTo>
                    <a:pt x="5722" y="2111"/>
                    <a:pt x="5738" y="2101"/>
                    <a:pt x="5753" y="2101"/>
                  </a:cubicBezTo>
                  <a:cubicBezTo>
                    <a:pt x="5776" y="2078"/>
                    <a:pt x="5776" y="2055"/>
                    <a:pt x="5776" y="2032"/>
                  </a:cubicBezTo>
                  <a:cubicBezTo>
                    <a:pt x="5776" y="2009"/>
                    <a:pt x="5776" y="1987"/>
                    <a:pt x="5753" y="1964"/>
                  </a:cubicBezTo>
                  <a:cubicBezTo>
                    <a:pt x="5753" y="1941"/>
                    <a:pt x="5730" y="1941"/>
                    <a:pt x="5707" y="1941"/>
                  </a:cubicBezTo>
                  <a:cubicBezTo>
                    <a:pt x="5342" y="1850"/>
                    <a:pt x="4977" y="1781"/>
                    <a:pt x="4612" y="1690"/>
                  </a:cubicBezTo>
                  <a:lnTo>
                    <a:pt x="4634" y="1690"/>
                  </a:lnTo>
                  <a:cubicBezTo>
                    <a:pt x="3242" y="1370"/>
                    <a:pt x="1873" y="959"/>
                    <a:pt x="640" y="297"/>
                  </a:cubicBezTo>
                  <a:cubicBezTo>
                    <a:pt x="480" y="206"/>
                    <a:pt x="320" y="115"/>
                    <a:pt x="161" y="24"/>
                  </a:cubicBezTo>
                  <a:cubicBezTo>
                    <a:pt x="138" y="24"/>
                    <a:pt x="115" y="1"/>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16"/>
            <p:cNvSpPr/>
            <p:nvPr/>
          </p:nvSpPr>
          <p:spPr>
            <a:xfrm>
              <a:off x="-46220" y="3262353"/>
              <a:ext cx="94551" cy="25624"/>
            </a:xfrm>
            <a:custGeom>
              <a:avLst/>
              <a:gdLst/>
              <a:ahLst/>
              <a:cxnLst/>
              <a:rect l="l" t="t" r="r" b="b"/>
              <a:pathLst>
                <a:path w="1690" h="458" extrusionOk="0">
                  <a:moveTo>
                    <a:pt x="92" y="1"/>
                  </a:moveTo>
                  <a:cubicBezTo>
                    <a:pt x="69" y="1"/>
                    <a:pt x="24" y="1"/>
                    <a:pt x="1" y="46"/>
                  </a:cubicBezTo>
                  <a:cubicBezTo>
                    <a:pt x="1" y="92"/>
                    <a:pt x="24" y="138"/>
                    <a:pt x="69" y="161"/>
                  </a:cubicBezTo>
                  <a:cubicBezTo>
                    <a:pt x="549" y="343"/>
                    <a:pt x="1074" y="412"/>
                    <a:pt x="1599" y="457"/>
                  </a:cubicBezTo>
                  <a:cubicBezTo>
                    <a:pt x="1644" y="457"/>
                    <a:pt x="1690" y="412"/>
                    <a:pt x="1690" y="366"/>
                  </a:cubicBezTo>
                  <a:cubicBezTo>
                    <a:pt x="1690" y="320"/>
                    <a:pt x="1667" y="275"/>
                    <a:pt x="1621" y="275"/>
                  </a:cubicBezTo>
                  <a:cubicBezTo>
                    <a:pt x="1256" y="252"/>
                    <a:pt x="914" y="206"/>
                    <a:pt x="571" y="138"/>
                  </a:cubicBezTo>
                  <a:lnTo>
                    <a:pt x="594" y="138"/>
                  </a:lnTo>
                  <a:cubicBezTo>
                    <a:pt x="435" y="92"/>
                    <a:pt x="275" y="46"/>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16"/>
            <p:cNvSpPr/>
            <p:nvPr/>
          </p:nvSpPr>
          <p:spPr>
            <a:xfrm>
              <a:off x="311348" y="2429729"/>
              <a:ext cx="232518" cy="410822"/>
            </a:xfrm>
            <a:custGeom>
              <a:avLst/>
              <a:gdLst/>
              <a:ahLst/>
              <a:cxnLst/>
              <a:rect l="l" t="t" r="r" b="b"/>
              <a:pathLst>
                <a:path w="4156" h="7343" extrusionOk="0">
                  <a:moveTo>
                    <a:pt x="3825" y="369"/>
                  </a:moveTo>
                  <a:cubicBezTo>
                    <a:pt x="3819" y="371"/>
                    <a:pt x="3813" y="377"/>
                    <a:pt x="3813" y="389"/>
                  </a:cubicBezTo>
                  <a:cubicBezTo>
                    <a:pt x="3817" y="382"/>
                    <a:pt x="3821" y="375"/>
                    <a:pt x="3825" y="369"/>
                  </a:cubicBezTo>
                  <a:close/>
                  <a:moveTo>
                    <a:pt x="4018" y="1"/>
                  </a:moveTo>
                  <a:cubicBezTo>
                    <a:pt x="3995" y="24"/>
                    <a:pt x="3995" y="46"/>
                    <a:pt x="3973" y="46"/>
                  </a:cubicBezTo>
                  <a:cubicBezTo>
                    <a:pt x="3930" y="154"/>
                    <a:pt x="3887" y="261"/>
                    <a:pt x="3825" y="369"/>
                  </a:cubicBezTo>
                  <a:lnTo>
                    <a:pt x="3825" y="369"/>
                  </a:lnTo>
                  <a:cubicBezTo>
                    <a:pt x="3830" y="366"/>
                    <a:pt x="3836" y="366"/>
                    <a:pt x="3836" y="366"/>
                  </a:cubicBezTo>
                  <a:lnTo>
                    <a:pt x="3836" y="366"/>
                  </a:lnTo>
                  <a:cubicBezTo>
                    <a:pt x="2854" y="2375"/>
                    <a:pt x="1736" y="4292"/>
                    <a:pt x="617" y="6209"/>
                  </a:cubicBezTo>
                  <a:cubicBezTo>
                    <a:pt x="412" y="6552"/>
                    <a:pt x="229" y="6871"/>
                    <a:pt x="24" y="7213"/>
                  </a:cubicBezTo>
                  <a:cubicBezTo>
                    <a:pt x="1" y="7259"/>
                    <a:pt x="1" y="7305"/>
                    <a:pt x="47" y="7328"/>
                  </a:cubicBezTo>
                  <a:cubicBezTo>
                    <a:pt x="65" y="7337"/>
                    <a:pt x="84" y="7343"/>
                    <a:pt x="102" y="7343"/>
                  </a:cubicBezTo>
                  <a:cubicBezTo>
                    <a:pt x="126" y="7343"/>
                    <a:pt x="147" y="7332"/>
                    <a:pt x="161" y="7305"/>
                  </a:cubicBezTo>
                  <a:cubicBezTo>
                    <a:pt x="1302" y="5387"/>
                    <a:pt x="2443" y="3470"/>
                    <a:pt x="3448" y="1507"/>
                  </a:cubicBezTo>
                  <a:cubicBezTo>
                    <a:pt x="3699" y="1051"/>
                    <a:pt x="3927" y="571"/>
                    <a:pt x="4132" y="115"/>
                  </a:cubicBezTo>
                  <a:cubicBezTo>
                    <a:pt x="4155" y="92"/>
                    <a:pt x="4155" y="69"/>
                    <a:pt x="4132" y="46"/>
                  </a:cubicBezTo>
                  <a:cubicBezTo>
                    <a:pt x="4132" y="24"/>
                    <a:pt x="4109" y="1"/>
                    <a:pt x="408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16"/>
            <p:cNvSpPr/>
            <p:nvPr/>
          </p:nvSpPr>
          <p:spPr>
            <a:xfrm>
              <a:off x="182386" y="2861371"/>
              <a:ext cx="123924" cy="213831"/>
            </a:xfrm>
            <a:custGeom>
              <a:avLst/>
              <a:gdLst/>
              <a:ahLst/>
              <a:cxnLst/>
              <a:rect l="l" t="t" r="r" b="b"/>
              <a:pathLst>
                <a:path w="2215" h="3822" extrusionOk="0">
                  <a:moveTo>
                    <a:pt x="2123" y="1"/>
                  </a:moveTo>
                  <a:cubicBezTo>
                    <a:pt x="2100" y="1"/>
                    <a:pt x="2078" y="1"/>
                    <a:pt x="2055" y="23"/>
                  </a:cubicBezTo>
                  <a:cubicBezTo>
                    <a:pt x="1347" y="1233"/>
                    <a:pt x="731" y="2489"/>
                    <a:pt x="23" y="3676"/>
                  </a:cubicBezTo>
                  <a:cubicBezTo>
                    <a:pt x="1" y="3721"/>
                    <a:pt x="1" y="3767"/>
                    <a:pt x="46" y="3812"/>
                  </a:cubicBezTo>
                  <a:cubicBezTo>
                    <a:pt x="60" y="3819"/>
                    <a:pt x="73" y="3822"/>
                    <a:pt x="86" y="3822"/>
                  </a:cubicBezTo>
                  <a:cubicBezTo>
                    <a:pt x="117" y="3822"/>
                    <a:pt x="144" y="3806"/>
                    <a:pt x="160" y="3790"/>
                  </a:cubicBezTo>
                  <a:cubicBezTo>
                    <a:pt x="868" y="2580"/>
                    <a:pt x="1484" y="1325"/>
                    <a:pt x="2192" y="115"/>
                  </a:cubicBezTo>
                  <a:cubicBezTo>
                    <a:pt x="2215" y="92"/>
                    <a:pt x="2215" y="23"/>
                    <a:pt x="216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16"/>
            <p:cNvSpPr/>
            <p:nvPr/>
          </p:nvSpPr>
          <p:spPr>
            <a:xfrm>
              <a:off x="86602" y="3024852"/>
              <a:ext cx="111168" cy="189606"/>
            </a:xfrm>
            <a:custGeom>
              <a:avLst/>
              <a:gdLst/>
              <a:ahLst/>
              <a:cxnLst/>
              <a:rect l="l" t="t" r="r" b="b"/>
              <a:pathLst>
                <a:path w="1987" h="3389" extrusionOk="0">
                  <a:moveTo>
                    <a:pt x="1895" y="0"/>
                  </a:moveTo>
                  <a:cubicBezTo>
                    <a:pt x="1872" y="0"/>
                    <a:pt x="1850" y="0"/>
                    <a:pt x="1827" y="23"/>
                  </a:cubicBezTo>
                  <a:cubicBezTo>
                    <a:pt x="1188" y="1096"/>
                    <a:pt x="526" y="2146"/>
                    <a:pt x="1" y="3264"/>
                  </a:cubicBezTo>
                  <a:cubicBezTo>
                    <a:pt x="1" y="3287"/>
                    <a:pt x="1" y="3310"/>
                    <a:pt x="1" y="3333"/>
                  </a:cubicBezTo>
                  <a:cubicBezTo>
                    <a:pt x="23" y="3356"/>
                    <a:pt x="46" y="3378"/>
                    <a:pt x="69" y="3378"/>
                  </a:cubicBezTo>
                  <a:cubicBezTo>
                    <a:pt x="77" y="3386"/>
                    <a:pt x="84" y="3389"/>
                    <a:pt x="91" y="3389"/>
                  </a:cubicBezTo>
                  <a:cubicBezTo>
                    <a:pt x="105" y="3389"/>
                    <a:pt x="115" y="3378"/>
                    <a:pt x="115" y="3378"/>
                  </a:cubicBezTo>
                  <a:cubicBezTo>
                    <a:pt x="138" y="3356"/>
                    <a:pt x="160" y="3356"/>
                    <a:pt x="160" y="3333"/>
                  </a:cubicBezTo>
                  <a:cubicBezTo>
                    <a:pt x="206" y="3264"/>
                    <a:pt x="229" y="3196"/>
                    <a:pt x="252" y="3150"/>
                  </a:cubicBezTo>
                  <a:cubicBezTo>
                    <a:pt x="252" y="3127"/>
                    <a:pt x="275" y="3127"/>
                    <a:pt x="275" y="3127"/>
                  </a:cubicBezTo>
                  <a:cubicBezTo>
                    <a:pt x="777" y="2100"/>
                    <a:pt x="1370" y="1119"/>
                    <a:pt x="1964" y="137"/>
                  </a:cubicBezTo>
                  <a:cubicBezTo>
                    <a:pt x="1986" y="92"/>
                    <a:pt x="1986" y="23"/>
                    <a:pt x="1941"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16"/>
            <p:cNvSpPr/>
            <p:nvPr/>
          </p:nvSpPr>
          <p:spPr>
            <a:xfrm>
              <a:off x="82798" y="3180612"/>
              <a:ext cx="48562" cy="80508"/>
            </a:xfrm>
            <a:custGeom>
              <a:avLst/>
              <a:gdLst/>
              <a:ahLst/>
              <a:cxnLst/>
              <a:rect l="l" t="t" r="r" b="b"/>
              <a:pathLst>
                <a:path w="868" h="1439" extrusionOk="0">
                  <a:moveTo>
                    <a:pt x="776" y="1"/>
                  </a:moveTo>
                  <a:cubicBezTo>
                    <a:pt x="731" y="1"/>
                    <a:pt x="708" y="24"/>
                    <a:pt x="708" y="47"/>
                  </a:cubicBezTo>
                  <a:cubicBezTo>
                    <a:pt x="457" y="457"/>
                    <a:pt x="228" y="868"/>
                    <a:pt x="0" y="1302"/>
                  </a:cubicBezTo>
                  <a:cubicBezTo>
                    <a:pt x="0" y="1325"/>
                    <a:pt x="0" y="1348"/>
                    <a:pt x="0" y="1370"/>
                  </a:cubicBezTo>
                  <a:cubicBezTo>
                    <a:pt x="0" y="1393"/>
                    <a:pt x="23" y="1416"/>
                    <a:pt x="23" y="1416"/>
                  </a:cubicBezTo>
                  <a:cubicBezTo>
                    <a:pt x="46" y="1439"/>
                    <a:pt x="69" y="1439"/>
                    <a:pt x="91" y="1439"/>
                  </a:cubicBezTo>
                  <a:cubicBezTo>
                    <a:pt x="114" y="1439"/>
                    <a:pt x="137" y="1416"/>
                    <a:pt x="160" y="1393"/>
                  </a:cubicBezTo>
                  <a:cubicBezTo>
                    <a:pt x="365" y="982"/>
                    <a:pt x="616" y="549"/>
                    <a:pt x="845" y="138"/>
                  </a:cubicBezTo>
                  <a:cubicBezTo>
                    <a:pt x="845" y="115"/>
                    <a:pt x="868" y="92"/>
                    <a:pt x="845" y="69"/>
                  </a:cubicBezTo>
                  <a:cubicBezTo>
                    <a:pt x="845" y="47"/>
                    <a:pt x="845" y="24"/>
                    <a:pt x="822" y="24"/>
                  </a:cubicBezTo>
                  <a:cubicBezTo>
                    <a:pt x="799" y="1"/>
                    <a:pt x="776" y="1"/>
                    <a:pt x="77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16"/>
            <p:cNvSpPr/>
            <p:nvPr/>
          </p:nvSpPr>
          <p:spPr>
            <a:xfrm>
              <a:off x="-288812" y="2077254"/>
              <a:ext cx="676853" cy="532620"/>
            </a:xfrm>
            <a:custGeom>
              <a:avLst/>
              <a:gdLst/>
              <a:ahLst/>
              <a:cxnLst/>
              <a:rect l="l" t="t" r="r" b="b"/>
              <a:pathLst>
                <a:path w="12098" h="9520" extrusionOk="0">
                  <a:moveTo>
                    <a:pt x="2374" y="206"/>
                  </a:moveTo>
                  <a:cubicBezTo>
                    <a:pt x="2420" y="229"/>
                    <a:pt x="2465" y="252"/>
                    <a:pt x="2511" y="275"/>
                  </a:cubicBezTo>
                  <a:cubicBezTo>
                    <a:pt x="2556" y="298"/>
                    <a:pt x="2602" y="320"/>
                    <a:pt x="2648" y="343"/>
                  </a:cubicBezTo>
                  <a:cubicBezTo>
                    <a:pt x="4474" y="1256"/>
                    <a:pt x="6277" y="2169"/>
                    <a:pt x="8080" y="3082"/>
                  </a:cubicBezTo>
                  <a:cubicBezTo>
                    <a:pt x="9336" y="3721"/>
                    <a:pt x="10614" y="4361"/>
                    <a:pt x="11892" y="5000"/>
                  </a:cubicBezTo>
                  <a:cubicBezTo>
                    <a:pt x="11162" y="6438"/>
                    <a:pt x="10431" y="7876"/>
                    <a:pt x="9724" y="9314"/>
                  </a:cubicBezTo>
                  <a:cubicBezTo>
                    <a:pt x="9199" y="9063"/>
                    <a:pt x="8696" y="8811"/>
                    <a:pt x="8171" y="8538"/>
                  </a:cubicBezTo>
                  <a:cubicBezTo>
                    <a:pt x="6437" y="7670"/>
                    <a:pt x="4679" y="6780"/>
                    <a:pt x="2922" y="5913"/>
                  </a:cubicBezTo>
                  <a:cubicBezTo>
                    <a:pt x="2009" y="5456"/>
                    <a:pt x="1118" y="5000"/>
                    <a:pt x="205" y="4543"/>
                  </a:cubicBezTo>
                  <a:cubicBezTo>
                    <a:pt x="936" y="3105"/>
                    <a:pt x="1643" y="1644"/>
                    <a:pt x="2374" y="206"/>
                  </a:cubicBezTo>
                  <a:close/>
                  <a:moveTo>
                    <a:pt x="2328" y="1"/>
                  </a:moveTo>
                  <a:cubicBezTo>
                    <a:pt x="2328" y="1"/>
                    <a:pt x="2328" y="24"/>
                    <a:pt x="2328" y="24"/>
                  </a:cubicBezTo>
                  <a:cubicBezTo>
                    <a:pt x="2305" y="24"/>
                    <a:pt x="2283" y="24"/>
                    <a:pt x="2260" y="47"/>
                  </a:cubicBezTo>
                  <a:cubicBezTo>
                    <a:pt x="1507" y="1553"/>
                    <a:pt x="753" y="3037"/>
                    <a:pt x="23" y="4543"/>
                  </a:cubicBezTo>
                  <a:cubicBezTo>
                    <a:pt x="0" y="4543"/>
                    <a:pt x="0" y="4566"/>
                    <a:pt x="0" y="4566"/>
                  </a:cubicBezTo>
                  <a:cubicBezTo>
                    <a:pt x="0" y="4589"/>
                    <a:pt x="0" y="4589"/>
                    <a:pt x="0" y="4589"/>
                  </a:cubicBezTo>
                  <a:cubicBezTo>
                    <a:pt x="0" y="4612"/>
                    <a:pt x="23" y="4634"/>
                    <a:pt x="46" y="4657"/>
                  </a:cubicBezTo>
                  <a:cubicBezTo>
                    <a:pt x="1986" y="5639"/>
                    <a:pt x="3926" y="6597"/>
                    <a:pt x="5889" y="7579"/>
                  </a:cubicBezTo>
                  <a:cubicBezTo>
                    <a:pt x="7167" y="8218"/>
                    <a:pt x="8423" y="8857"/>
                    <a:pt x="9701" y="9519"/>
                  </a:cubicBezTo>
                  <a:lnTo>
                    <a:pt x="9769" y="9519"/>
                  </a:lnTo>
                  <a:cubicBezTo>
                    <a:pt x="9792" y="9519"/>
                    <a:pt x="9815" y="9496"/>
                    <a:pt x="9815" y="9473"/>
                  </a:cubicBezTo>
                  <a:cubicBezTo>
                    <a:pt x="10568" y="7990"/>
                    <a:pt x="11321" y="6483"/>
                    <a:pt x="12075" y="5000"/>
                  </a:cubicBezTo>
                  <a:cubicBezTo>
                    <a:pt x="12097" y="4977"/>
                    <a:pt x="12097" y="4954"/>
                    <a:pt x="12075" y="4931"/>
                  </a:cubicBezTo>
                  <a:cubicBezTo>
                    <a:pt x="12075" y="4908"/>
                    <a:pt x="12075" y="4886"/>
                    <a:pt x="12052" y="4886"/>
                  </a:cubicBezTo>
                  <a:lnTo>
                    <a:pt x="6323" y="2010"/>
                  </a:lnTo>
                  <a:cubicBezTo>
                    <a:pt x="5136" y="1416"/>
                    <a:pt x="3972" y="823"/>
                    <a:pt x="2785" y="229"/>
                  </a:cubicBezTo>
                  <a:cubicBezTo>
                    <a:pt x="2648" y="161"/>
                    <a:pt x="2511" y="92"/>
                    <a:pt x="2374" y="24"/>
                  </a:cubicBezTo>
                  <a:cubicBezTo>
                    <a:pt x="2374" y="24"/>
                    <a:pt x="2351"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16"/>
            <p:cNvSpPr/>
            <p:nvPr/>
          </p:nvSpPr>
          <p:spPr>
            <a:xfrm>
              <a:off x="-333515" y="2731123"/>
              <a:ext cx="250309" cy="204376"/>
            </a:xfrm>
            <a:custGeom>
              <a:avLst/>
              <a:gdLst/>
              <a:ahLst/>
              <a:cxnLst/>
              <a:rect l="l" t="t" r="r" b="b"/>
              <a:pathLst>
                <a:path w="4474" h="3653" extrusionOk="0">
                  <a:moveTo>
                    <a:pt x="1004" y="1986"/>
                  </a:moveTo>
                  <a:cubicBezTo>
                    <a:pt x="1187" y="2032"/>
                    <a:pt x="1370" y="2078"/>
                    <a:pt x="1552" y="2146"/>
                  </a:cubicBezTo>
                  <a:cubicBezTo>
                    <a:pt x="1781" y="2237"/>
                    <a:pt x="1986" y="2374"/>
                    <a:pt x="2191" y="2511"/>
                  </a:cubicBezTo>
                  <a:cubicBezTo>
                    <a:pt x="2328" y="2625"/>
                    <a:pt x="2465" y="2762"/>
                    <a:pt x="2579" y="2899"/>
                  </a:cubicBezTo>
                  <a:cubicBezTo>
                    <a:pt x="2648" y="3013"/>
                    <a:pt x="2694" y="3105"/>
                    <a:pt x="2739" y="3196"/>
                  </a:cubicBezTo>
                  <a:cubicBezTo>
                    <a:pt x="2762" y="3287"/>
                    <a:pt x="2785" y="3356"/>
                    <a:pt x="2808" y="3447"/>
                  </a:cubicBezTo>
                  <a:lnTo>
                    <a:pt x="2808" y="3470"/>
                  </a:lnTo>
                  <a:lnTo>
                    <a:pt x="2534" y="3470"/>
                  </a:lnTo>
                  <a:cubicBezTo>
                    <a:pt x="2420" y="3470"/>
                    <a:pt x="2283" y="3470"/>
                    <a:pt x="2169" y="3447"/>
                  </a:cubicBezTo>
                  <a:cubicBezTo>
                    <a:pt x="1940" y="3424"/>
                    <a:pt x="1735" y="3356"/>
                    <a:pt x="1529" y="3287"/>
                  </a:cubicBezTo>
                  <a:cubicBezTo>
                    <a:pt x="1301" y="3173"/>
                    <a:pt x="1073" y="3059"/>
                    <a:pt x="890" y="2899"/>
                  </a:cubicBezTo>
                  <a:cubicBezTo>
                    <a:pt x="753" y="2785"/>
                    <a:pt x="616" y="2648"/>
                    <a:pt x="525" y="2511"/>
                  </a:cubicBezTo>
                  <a:cubicBezTo>
                    <a:pt x="434" y="2397"/>
                    <a:pt x="365" y="2260"/>
                    <a:pt x="297" y="2123"/>
                  </a:cubicBezTo>
                  <a:lnTo>
                    <a:pt x="297" y="2100"/>
                  </a:lnTo>
                  <a:cubicBezTo>
                    <a:pt x="343" y="2078"/>
                    <a:pt x="365" y="2055"/>
                    <a:pt x="411" y="2055"/>
                  </a:cubicBezTo>
                  <a:cubicBezTo>
                    <a:pt x="479" y="2009"/>
                    <a:pt x="571" y="2009"/>
                    <a:pt x="639" y="1986"/>
                  </a:cubicBezTo>
                  <a:close/>
                  <a:moveTo>
                    <a:pt x="1164" y="0"/>
                  </a:moveTo>
                  <a:cubicBezTo>
                    <a:pt x="1096" y="0"/>
                    <a:pt x="1004" y="0"/>
                    <a:pt x="913" y="23"/>
                  </a:cubicBezTo>
                  <a:cubicBezTo>
                    <a:pt x="822" y="46"/>
                    <a:pt x="731" y="92"/>
                    <a:pt x="639" y="137"/>
                  </a:cubicBezTo>
                  <a:cubicBezTo>
                    <a:pt x="502" y="206"/>
                    <a:pt x="388" y="320"/>
                    <a:pt x="274" y="480"/>
                  </a:cubicBezTo>
                  <a:cubicBezTo>
                    <a:pt x="183" y="594"/>
                    <a:pt x="114" y="754"/>
                    <a:pt x="69" y="936"/>
                  </a:cubicBezTo>
                  <a:cubicBezTo>
                    <a:pt x="23" y="1096"/>
                    <a:pt x="0" y="1256"/>
                    <a:pt x="0" y="1461"/>
                  </a:cubicBezTo>
                  <a:cubicBezTo>
                    <a:pt x="0" y="1644"/>
                    <a:pt x="23" y="1826"/>
                    <a:pt x="69" y="2009"/>
                  </a:cubicBezTo>
                  <a:cubicBezTo>
                    <a:pt x="137" y="2192"/>
                    <a:pt x="206" y="2374"/>
                    <a:pt x="320" y="2557"/>
                  </a:cubicBezTo>
                  <a:cubicBezTo>
                    <a:pt x="525" y="2854"/>
                    <a:pt x="845" y="3128"/>
                    <a:pt x="1233" y="3333"/>
                  </a:cubicBezTo>
                  <a:cubicBezTo>
                    <a:pt x="1392" y="3401"/>
                    <a:pt x="1552" y="3470"/>
                    <a:pt x="1712" y="3538"/>
                  </a:cubicBezTo>
                  <a:cubicBezTo>
                    <a:pt x="1872" y="3584"/>
                    <a:pt x="2032" y="3607"/>
                    <a:pt x="2214" y="3630"/>
                  </a:cubicBezTo>
                  <a:cubicBezTo>
                    <a:pt x="2306" y="3653"/>
                    <a:pt x="2420" y="3653"/>
                    <a:pt x="2534" y="3653"/>
                  </a:cubicBezTo>
                  <a:cubicBezTo>
                    <a:pt x="2762" y="3653"/>
                    <a:pt x="2990" y="3630"/>
                    <a:pt x="3219" y="3561"/>
                  </a:cubicBezTo>
                  <a:cubicBezTo>
                    <a:pt x="3561" y="3470"/>
                    <a:pt x="3858" y="3310"/>
                    <a:pt x="4063" y="3082"/>
                  </a:cubicBezTo>
                  <a:cubicBezTo>
                    <a:pt x="4177" y="2968"/>
                    <a:pt x="4291" y="2831"/>
                    <a:pt x="4360" y="2671"/>
                  </a:cubicBezTo>
                  <a:cubicBezTo>
                    <a:pt x="4405" y="2603"/>
                    <a:pt x="4428" y="2511"/>
                    <a:pt x="4451" y="2420"/>
                  </a:cubicBezTo>
                  <a:cubicBezTo>
                    <a:pt x="4474" y="2329"/>
                    <a:pt x="4474" y="2237"/>
                    <a:pt x="4474" y="2123"/>
                  </a:cubicBezTo>
                  <a:cubicBezTo>
                    <a:pt x="4451" y="1941"/>
                    <a:pt x="4383" y="1758"/>
                    <a:pt x="4268" y="1598"/>
                  </a:cubicBezTo>
                  <a:cubicBezTo>
                    <a:pt x="4154" y="1461"/>
                    <a:pt x="3995" y="1324"/>
                    <a:pt x="3812" y="1233"/>
                  </a:cubicBezTo>
                  <a:cubicBezTo>
                    <a:pt x="3629" y="1142"/>
                    <a:pt x="3447" y="1096"/>
                    <a:pt x="3241" y="1073"/>
                  </a:cubicBezTo>
                  <a:lnTo>
                    <a:pt x="3173" y="1073"/>
                  </a:lnTo>
                  <a:cubicBezTo>
                    <a:pt x="3059" y="1073"/>
                    <a:pt x="2967" y="1096"/>
                    <a:pt x="2876" y="1096"/>
                  </a:cubicBezTo>
                  <a:cubicBezTo>
                    <a:pt x="2762" y="1119"/>
                    <a:pt x="2671" y="1142"/>
                    <a:pt x="2579" y="1165"/>
                  </a:cubicBezTo>
                  <a:lnTo>
                    <a:pt x="2465" y="1187"/>
                  </a:lnTo>
                  <a:cubicBezTo>
                    <a:pt x="2420" y="1187"/>
                    <a:pt x="2374" y="1187"/>
                    <a:pt x="2328" y="1210"/>
                  </a:cubicBezTo>
                  <a:cubicBezTo>
                    <a:pt x="2260" y="1165"/>
                    <a:pt x="2237" y="1119"/>
                    <a:pt x="2191" y="1073"/>
                  </a:cubicBezTo>
                  <a:cubicBezTo>
                    <a:pt x="2100" y="959"/>
                    <a:pt x="2054" y="822"/>
                    <a:pt x="1986" y="685"/>
                  </a:cubicBezTo>
                  <a:cubicBezTo>
                    <a:pt x="1940" y="571"/>
                    <a:pt x="1895" y="480"/>
                    <a:pt x="1849" y="389"/>
                  </a:cubicBezTo>
                  <a:cubicBezTo>
                    <a:pt x="1781" y="252"/>
                    <a:pt x="1689" y="160"/>
                    <a:pt x="1598" y="92"/>
                  </a:cubicBezTo>
                  <a:cubicBezTo>
                    <a:pt x="1484" y="23"/>
                    <a:pt x="1347" y="0"/>
                    <a:pt x="1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16"/>
            <p:cNvSpPr/>
            <p:nvPr/>
          </p:nvSpPr>
          <p:spPr>
            <a:xfrm>
              <a:off x="-6608" y="2841845"/>
              <a:ext cx="136680" cy="119000"/>
            </a:xfrm>
            <a:custGeom>
              <a:avLst/>
              <a:gdLst/>
              <a:ahLst/>
              <a:cxnLst/>
              <a:rect l="l" t="t" r="r" b="b"/>
              <a:pathLst>
                <a:path w="2443" h="2127" extrusionOk="0">
                  <a:moveTo>
                    <a:pt x="1210" y="1"/>
                  </a:moveTo>
                  <a:cubicBezTo>
                    <a:pt x="808" y="1"/>
                    <a:pt x="419" y="238"/>
                    <a:pt x="252" y="624"/>
                  </a:cubicBezTo>
                  <a:cubicBezTo>
                    <a:pt x="0" y="1171"/>
                    <a:pt x="252" y="1788"/>
                    <a:pt x="776" y="2039"/>
                  </a:cubicBezTo>
                  <a:cubicBezTo>
                    <a:pt x="919" y="2098"/>
                    <a:pt x="1066" y="2127"/>
                    <a:pt x="1210" y="2127"/>
                  </a:cubicBezTo>
                  <a:cubicBezTo>
                    <a:pt x="1620" y="2127"/>
                    <a:pt x="2006" y="1896"/>
                    <a:pt x="2192" y="1491"/>
                  </a:cubicBezTo>
                  <a:cubicBezTo>
                    <a:pt x="2443" y="966"/>
                    <a:pt x="2192" y="327"/>
                    <a:pt x="1644" y="99"/>
                  </a:cubicBezTo>
                  <a:cubicBezTo>
                    <a:pt x="1504" y="32"/>
                    <a:pt x="1356"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16"/>
            <p:cNvSpPr/>
            <p:nvPr/>
          </p:nvSpPr>
          <p:spPr>
            <a:xfrm>
              <a:off x="-474002" y="2590860"/>
              <a:ext cx="136680" cy="119672"/>
            </a:xfrm>
            <a:custGeom>
              <a:avLst/>
              <a:gdLst/>
              <a:ahLst/>
              <a:cxnLst/>
              <a:rect l="l" t="t" r="r" b="b"/>
              <a:pathLst>
                <a:path w="2443" h="2139" extrusionOk="0">
                  <a:moveTo>
                    <a:pt x="1220" y="0"/>
                  </a:moveTo>
                  <a:cubicBezTo>
                    <a:pt x="814" y="0"/>
                    <a:pt x="420" y="231"/>
                    <a:pt x="251" y="636"/>
                  </a:cubicBezTo>
                  <a:cubicBezTo>
                    <a:pt x="0" y="1184"/>
                    <a:pt x="251" y="1800"/>
                    <a:pt x="776" y="2051"/>
                  </a:cubicBezTo>
                  <a:cubicBezTo>
                    <a:pt x="919" y="2110"/>
                    <a:pt x="1068" y="2139"/>
                    <a:pt x="1214" y="2139"/>
                  </a:cubicBezTo>
                  <a:cubicBezTo>
                    <a:pt x="1629" y="2139"/>
                    <a:pt x="2023" y="1908"/>
                    <a:pt x="2192" y="1503"/>
                  </a:cubicBezTo>
                  <a:cubicBezTo>
                    <a:pt x="2443" y="978"/>
                    <a:pt x="2192" y="339"/>
                    <a:pt x="1644" y="88"/>
                  </a:cubicBezTo>
                  <a:cubicBezTo>
                    <a:pt x="1507" y="29"/>
                    <a:pt x="1363" y="0"/>
                    <a:pt x="12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16"/>
            <p:cNvSpPr/>
            <p:nvPr/>
          </p:nvSpPr>
          <p:spPr>
            <a:xfrm>
              <a:off x="53425" y="2307146"/>
              <a:ext cx="529991" cy="922574"/>
            </a:xfrm>
            <a:custGeom>
              <a:avLst/>
              <a:gdLst/>
              <a:ahLst/>
              <a:cxnLst/>
              <a:rect l="l" t="t" r="r" b="b"/>
              <a:pathLst>
                <a:path w="9473" h="16490" extrusionOk="0">
                  <a:moveTo>
                    <a:pt x="9381" y="0"/>
                  </a:moveTo>
                  <a:cubicBezTo>
                    <a:pt x="9359" y="0"/>
                    <a:pt x="9336" y="23"/>
                    <a:pt x="9313" y="46"/>
                  </a:cubicBezTo>
                  <a:cubicBezTo>
                    <a:pt x="8468" y="1507"/>
                    <a:pt x="7647" y="2968"/>
                    <a:pt x="6802" y="4429"/>
                  </a:cubicBezTo>
                  <a:cubicBezTo>
                    <a:pt x="5752" y="6277"/>
                    <a:pt x="4702" y="8126"/>
                    <a:pt x="3652" y="9975"/>
                  </a:cubicBezTo>
                  <a:cubicBezTo>
                    <a:pt x="2739" y="11596"/>
                    <a:pt x="1803" y="13216"/>
                    <a:pt x="890" y="14837"/>
                  </a:cubicBezTo>
                  <a:cubicBezTo>
                    <a:pt x="594" y="15339"/>
                    <a:pt x="320" y="15841"/>
                    <a:pt x="23" y="16343"/>
                  </a:cubicBezTo>
                  <a:cubicBezTo>
                    <a:pt x="0" y="16389"/>
                    <a:pt x="0" y="16435"/>
                    <a:pt x="46" y="16480"/>
                  </a:cubicBezTo>
                  <a:cubicBezTo>
                    <a:pt x="58" y="16486"/>
                    <a:pt x="70" y="16489"/>
                    <a:pt x="82" y="16489"/>
                  </a:cubicBezTo>
                  <a:cubicBezTo>
                    <a:pt x="114" y="16489"/>
                    <a:pt x="143" y="16468"/>
                    <a:pt x="160" y="16435"/>
                  </a:cubicBezTo>
                  <a:cubicBezTo>
                    <a:pt x="776" y="15385"/>
                    <a:pt x="1370" y="14312"/>
                    <a:pt x="1986" y="13262"/>
                  </a:cubicBezTo>
                  <a:cubicBezTo>
                    <a:pt x="2968" y="11527"/>
                    <a:pt x="3949" y="9793"/>
                    <a:pt x="4930" y="8058"/>
                  </a:cubicBezTo>
                  <a:cubicBezTo>
                    <a:pt x="5958" y="6255"/>
                    <a:pt x="7008" y="4451"/>
                    <a:pt x="8035" y="2648"/>
                  </a:cubicBezTo>
                  <a:cubicBezTo>
                    <a:pt x="8514" y="1804"/>
                    <a:pt x="8971" y="982"/>
                    <a:pt x="9450" y="137"/>
                  </a:cubicBezTo>
                  <a:cubicBezTo>
                    <a:pt x="9473" y="92"/>
                    <a:pt x="9473" y="46"/>
                    <a:pt x="9427" y="23"/>
                  </a:cubicBezTo>
                  <a:cubicBezTo>
                    <a:pt x="9427" y="0"/>
                    <a:pt x="9404" y="0"/>
                    <a:pt x="9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16"/>
            <p:cNvSpPr/>
            <p:nvPr/>
          </p:nvSpPr>
          <p:spPr>
            <a:xfrm>
              <a:off x="-700034" y="1931676"/>
              <a:ext cx="524899" cy="916532"/>
            </a:xfrm>
            <a:custGeom>
              <a:avLst/>
              <a:gdLst/>
              <a:ahLst/>
              <a:cxnLst/>
              <a:rect l="l" t="t" r="r" b="b"/>
              <a:pathLst>
                <a:path w="9382" h="16382" extrusionOk="0">
                  <a:moveTo>
                    <a:pt x="9290" y="1"/>
                  </a:moveTo>
                  <a:cubicBezTo>
                    <a:pt x="9267" y="1"/>
                    <a:pt x="9222" y="1"/>
                    <a:pt x="9222" y="24"/>
                  </a:cubicBezTo>
                  <a:cubicBezTo>
                    <a:pt x="8195" y="1850"/>
                    <a:pt x="7167" y="3653"/>
                    <a:pt x="6140" y="5456"/>
                  </a:cubicBezTo>
                  <a:cubicBezTo>
                    <a:pt x="5090" y="7305"/>
                    <a:pt x="4063" y="9131"/>
                    <a:pt x="3013" y="10957"/>
                  </a:cubicBezTo>
                  <a:cubicBezTo>
                    <a:pt x="2100" y="12578"/>
                    <a:pt x="1187" y="14198"/>
                    <a:pt x="274" y="15819"/>
                  </a:cubicBezTo>
                  <a:cubicBezTo>
                    <a:pt x="183" y="15956"/>
                    <a:pt x="92" y="16115"/>
                    <a:pt x="23" y="16252"/>
                  </a:cubicBezTo>
                  <a:cubicBezTo>
                    <a:pt x="0" y="16298"/>
                    <a:pt x="0" y="16344"/>
                    <a:pt x="46" y="16367"/>
                  </a:cubicBezTo>
                  <a:cubicBezTo>
                    <a:pt x="65" y="16376"/>
                    <a:pt x="84" y="16382"/>
                    <a:pt x="101" y="16382"/>
                  </a:cubicBezTo>
                  <a:cubicBezTo>
                    <a:pt x="125" y="16382"/>
                    <a:pt x="147" y="16370"/>
                    <a:pt x="160" y="16344"/>
                  </a:cubicBezTo>
                  <a:cubicBezTo>
                    <a:pt x="936" y="14974"/>
                    <a:pt x="1712" y="13605"/>
                    <a:pt x="2488" y="12235"/>
                  </a:cubicBezTo>
                  <a:cubicBezTo>
                    <a:pt x="3515" y="10432"/>
                    <a:pt x="4543" y="8629"/>
                    <a:pt x="5570" y="6803"/>
                  </a:cubicBezTo>
                  <a:cubicBezTo>
                    <a:pt x="6620" y="4977"/>
                    <a:pt x="7670" y="3128"/>
                    <a:pt x="8697" y="1279"/>
                  </a:cubicBezTo>
                  <a:cubicBezTo>
                    <a:pt x="8925" y="891"/>
                    <a:pt x="9153" y="503"/>
                    <a:pt x="9359" y="115"/>
                  </a:cubicBezTo>
                  <a:cubicBezTo>
                    <a:pt x="9381" y="69"/>
                    <a:pt x="9381" y="24"/>
                    <a:pt x="93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16"/>
            <p:cNvSpPr/>
            <p:nvPr/>
          </p:nvSpPr>
          <p:spPr>
            <a:xfrm>
              <a:off x="45760" y="2280347"/>
              <a:ext cx="532564" cy="928001"/>
            </a:xfrm>
            <a:custGeom>
              <a:avLst/>
              <a:gdLst/>
              <a:ahLst/>
              <a:cxnLst/>
              <a:rect l="l" t="t" r="r" b="b"/>
              <a:pathLst>
                <a:path w="9519" h="16587" extrusionOk="0">
                  <a:moveTo>
                    <a:pt x="9404" y="0"/>
                  </a:moveTo>
                  <a:cubicBezTo>
                    <a:pt x="9381" y="0"/>
                    <a:pt x="9359" y="0"/>
                    <a:pt x="9336" y="23"/>
                  </a:cubicBezTo>
                  <a:lnTo>
                    <a:pt x="6277" y="5433"/>
                  </a:lnTo>
                  <a:cubicBezTo>
                    <a:pt x="5227" y="7259"/>
                    <a:pt x="4200" y="9107"/>
                    <a:pt x="3150" y="10933"/>
                  </a:cubicBezTo>
                  <a:cubicBezTo>
                    <a:pt x="2214" y="12623"/>
                    <a:pt x="1256" y="14312"/>
                    <a:pt x="297" y="16001"/>
                  </a:cubicBezTo>
                  <a:cubicBezTo>
                    <a:pt x="206" y="16138"/>
                    <a:pt x="114" y="16297"/>
                    <a:pt x="23" y="16457"/>
                  </a:cubicBezTo>
                  <a:cubicBezTo>
                    <a:pt x="0" y="16503"/>
                    <a:pt x="23" y="16548"/>
                    <a:pt x="46" y="16571"/>
                  </a:cubicBezTo>
                  <a:cubicBezTo>
                    <a:pt x="65" y="16581"/>
                    <a:pt x="88" y="16586"/>
                    <a:pt x="110" y="16586"/>
                  </a:cubicBezTo>
                  <a:cubicBezTo>
                    <a:pt x="140" y="16586"/>
                    <a:pt x="169" y="16575"/>
                    <a:pt x="183" y="16548"/>
                  </a:cubicBezTo>
                  <a:cubicBezTo>
                    <a:pt x="982" y="15110"/>
                    <a:pt x="1803" y="13672"/>
                    <a:pt x="2625" y="12234"/>
                  </a:cubicBezTo>
                  <a:cubicBezTo>
                    <a:pt x="3652" y="10408"/>
                    <a:pt x="4679" y="8605"/>
                    <a:pt x="5707" y="6802"/>
                  </a:cubicBezTo>
                  <a:cubicBezTo>
                    <a:pt x="6734" y="4953"/>
                    <a:pt x="7784" y="3127"/>
                    <a:pt x="8834" y="1301"/>
                  </a:cubicBezTo>
                  <a:cubicBezTo>
                    <a:pt x="9039" y="890"/>
                    <a:pt x="9267" y="502"/>
                    <a:pt x="9496" y="114"/>
                  </a:cubicBezTo>
                  <a:cubicBezTo>
                    <a:pt x="9518" y="91"/>
                    <a:pt x="9496" y="23"/>
                    <a:pt x="9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16"/>
            <p:cNvSpPr/>
            <p:nvPr/>
          </p:nvSpPr>
          <p:spPr>
            <a:xfrm>
              <a:off x="-701321" y="2842236"/>
              <a:ext cx="754788" cy="367799"/>
            </a:xfrm>
            <a:custGeom>
              <a:avLst/>
              <a:gdLst/>
              <a:ahLst/>
              <a:cxnLst/>
              <a:rect l="l" t="t" r="r" b="b"/>
              <a:pathLst>
                <a:path w="13491" h="6574" extrusionOk="0">
                  <a:moveTo>
                    <a:pt x="92" y="0"/>
                  </a:moveTo>
                  <a:cubicBezTo>
                    <a:pt x="69" y="0"/>
                    <a:pt x="46" y="0"/>
                    <a:pt x="46" y="23"/>
                  </a:cubicBezTo>
                  <a:cubicBezTo>
                    <a:pt x="23" y="46"/>
                    <a:pt x="23" y="69"/>
                    <a:pt x="0" y="92"/>
                  </a:cubicBezTo>
                  <a:cubicBezTo>
                    <a:pt x="0" y="92"/>
                    <a:pt x="23" y="137"/>
                    <a:pt x="23" y="137"/>
                  </a:cubicBezTo>
                  <a:cubicBezTo>
                    <a:pt x="1507" y="1461"/>
                    <a:pt x="3242" y="2465"/>
                    <a:pt x="4999" y="3378"/>
                  </a:cubicBezTo>
                  <a:cubicBezTo>
                    <a:pt x="5867" y="3835"/>
                    <a:pt x="6757" y="4246"/>
                    <a:pt x="7647" y="4679"/>
                  </a:cubicBezTo>
                  <a:cubicBezTo>
                    <a:pt x="8560" y="5136"/>
                    <a:pt x="9496" y="5570"/>
                    <a:pt x="10477" y="5935"/>
                  </a:cubicBezTo>
                  <a:cubicBezTo>
                    <a:pt x="10934" y="6095"/>
                    <a:pt x="11413" y="6254"/>
                    <a:pt x="11892" y="6369"/>
                  </a:cubicBezTo>
                  <a:cubicBezTo>
                    <a:pt x="12144" y="6414"/>
                    <a:pt x="12372" y="6460"/>
                    <a:pt x="12600" y="6505"/>
                  </a:cubicBezTo>
                  <a:cubicBezTo>
                    <a:pt x="12874" y="6551"/>
                    <a:pt x="13125" y="6574"/>
                    <a:pt x="13399" y="6574"/>
                  </a:cubicBezTo>
                  <a:cubicBezTo>
                    <a:pt x="13445" y="6574"/>
                    <a:pt x="13490" y="6551"/>
                    <a:pt x="13490" y="6505"/>
                  </a:cubicBezTo>
                  <a:cubicBezTo>
                    <a:pt x="13490" y="6460"/>
                    <a:pt x="13445" y="6414"/>
                    <a:pt x="13399" y="6414"/>
                  </a:cubicBezTo>
                  <a:cubicBezTo>
                    <a:pt x="13057" y="6391"/>
                    <a:pt x="12691" y="6346"/>
                    <a:pt x="12349" y="6277"/>
                  </a:cubicBezTo>
                  <a:lnTo>
                    <a:pt x="12372" y="6277"/>
                  </a:lnTo>
                  <a:cubicBezTo>
                    <a:pt x="11345" y="6095"/>
                    <a:pt x="10363" y="5729"/>
                    <a:pt x="9404" y="5319"/>
                  </a:cubicBezTo>
                  <a:cubicBezTo>
                    <a:pt x="8948" y="5113"/>
                    <a:pt x="8469" y="4885"/>
                    <a:pt x="8012" y="4679"/>
                  </a:cubicBezTo>
                  <a:cubicBezTo>
                    <a:pt x="7578" y="4451"/>
                    <a:pt x="7145" y="4246"/>
                    <a:pt x="6688" y="4040"/>
                  </a:cubicBezTo>
                  <a:cubicBezTo>
                    <a:pt x="6665" y="4018"/>
                    <a:pt x="6620" y="3995"/>
                    <a:pt x="6597" y="3972"/>
                  </a:cubicBezTo>
                  <a:lnTo>
                    <a:pt x="6597" y="3972"/>
                  </a:lnTo>
                  <a:cubicBezTo>
                    <a:pt x="6597" y="3977"/>
                    <a:pt x="6597" y="3981"/>
                    <a:pt x="6597" y="3984"/>
                  </a:cubicBezTo>
                  <a:lnTo>
                    <a:pt x="6597" y="3984"/>
                  </a:lnTo>
                  <a:cubicBezTo>
                    <a:pt x="4802" y="3120"/>
                    <a:pt x="3030" y="2209"/>
                    <a:pt x="1438" y="1050"/>
                  </a:cubicBezTo>
                  <a:cubicBezTo>
                    <a:pt x="1028" y="754"/>
                    <a:pt x="640" y="434"/>
                    <a:pt x="252" y="114"/>
                  </a:cubicBezTo>
                  <a:cubicBezTo>
                    <a:pt x="229" y="92"/>
                    <a:pt x="183" y="46"/>
                    <a:pt x="160" y="23"/>
                  </a:cubicBezTo>
                  <a:cubicBezTo>
                    <a:pt x="137" y="23"/>
                    <a:pt x="137"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16"/>
            <p:cNvSpPr/>
            <p:nvPr/>
          </p:nvSpPr>
          <p:spPr>
            <a:xfrm>
              <a:off x="-181559" y="1927872"/>
              <a:ext cx="761166" cy="356330"/>
            </a:xfrm>
            <a:custGeom>
              <a:avLst/>
              <a:gdLst/>
              <a:ahLst/>
              <a:cxnLst/>
              <a:rect l="l" t="t" r="r" b="b"/>
              <a:pathLst>
                <a:path w="13605" h="6369" extrusionOk="0">
                  <a:moveTo>
                    <a:pt x="754" y="0"/>
                  </a:moveTo>
                  <a:cubicBezTo>
                    <a:pt x="525" y="0"/>
                    <a:pt x="297" y="23"/>
                    <a:pt x="69" y="69"/>
                  </a:cubicBezTo>
                  <a:cubicBezTo>
                    <a:pt x="46" y="69"/>
                    <a:pt x="23" y="69"/>
                    <a:pt x="23" y="92"/>
                  </a:cubicBezTo>
                  <a:cubicBezTo>
                    <a:pt x="0" y="115"/>
                    <a:pt x="0" y="137"/>
                    <a:pt x="0" y="160"/>
                  </a:cubicBezTo>
                  <a:cubicBezTo>
                    <a:pt x="0" y="183"/>
                    <a:pt x="0" y="183"/>
                    <a:pt x="23" y="206"/>
                  </a:cubicBezTo>
                  <a:cubicBezTo>
                    <a:pt x="23" y="229"/>
                    <a:pt x="69" y="229"/>
                    <a:pt x="69" y="229"/>
                  </a:cubicBezTo>
                  <a:cubicBezTo>
                    <a:pt x="310" y="202"/>
                    <a:pt x="542" y="191"/>
                    <a:pt x="777" y="191"/>
                  </a:cubicBezTo>
                  <a:cubicBezTo>
                    <a:pt x="942" y="191"/>
                    <a:pt x="1108" y="196"/>
                    <a:pt x="1279" y="206"/>
                  </a:cubicBezTo>
                  <a:cubicBezTo>
                    <a:pt x="2009" y="274"/>
                    <a:pt x="2717" y="457"/>
                    <a:pt x="3424" y="662"/>
                  </a:cubicBezTo>
                  <a:cubicBezTo>
                    <a:pt x="3767" y="776"/>
                    <a:pt x="4109" y="891"/>
                    <a:pt x="4451" y="1005"/>
                  </a:cubicBezTo>
                  <a:cubicBezTo>
                    <a:pt x="4794" y="1119"/>
                    <a:pt x="5113" y="1233"/>
                    <a:pt x="5456" y="1370"/>
                  </a:cubicBezTo>
                  <a:cubicBezTo>
                    <a:pt x="7350" y="2077"/>
                    <a:pt x="9130" y="3036"/>
                    <a:pt x="10797" y="4200"/>
                  </a:cubicBezTo>
                  <a:cubicBezTo>
                    <a:pt x="10888" y="4269"/>
                    <a:pt x="10979" y="4314"/>
                    <a:pt x="11071" y="4383"/>
                  </a:cubicBezTo>
                  <a:lnTo>
                    <a:pt x="11048" y="4383"/>
                  </a:lnTo>
                  <a:cubicBezTo>
                    <a:pt x="11276" y="4543"/>
                    <a:pt x="11481" y="4680"/>
                    <a:pt x="11687" y="4839"/>
                  </a:cubicBezTo>
                  <a:cubicBezTo>
                    <a:pt x="11892" y="4999"/>
                    <a:pt x="12075" y="5159"/>
                    <a:pt x="12280" y="5319"/>
                  </a:cubicBezTo>
                  <a:cubicBezTo>
                    <a:pt x="12691" y="5638"/>
                    <a:pt x="13102" y="5935"/>
                    <a:pt x="13444" y="6323"/>
                  </a:cubicBezTo>
                  <a:cubicBezTo>
                    <a:pt x="13444" y="6346"/>
                    <a:pt x="13467" y="6369"/>
                    <a:pt x="13490" y="6369"/>
                  </a:cubicBezTo>
                  <a:lnTo>
                    <a:pt x="13559" y="6369"/>
                  </a:lnTo>
                  <a:cubicBezTo>
                    <a:pt x="13581" y="6346"/>
                    <a:pt x="13581" y="6323"/>
                    <a:pt x="13604" y="6300"/>
                  </a:cubicBezTo>
                  <a:cubicBezTo>
                    <a:pt x="13604" y="6277"/>
                    <a:pt x="13604" y="6255"/>
                    <a:pt x="13581" y="6255"/>
                  </a:cubicBezTo>
                  <a:cubicBezTo>
                    <a:pt x="13513" y="6163"/>
                    <a:pt x="13444" y="6072"/>
                    <a:pt x="13353" y="5981"/>
                  </a:cubicBezTo>
                  <a:cubicBezTo>
                    <a:pt x="13285" y="5912"/>
                    <a:pt x="13193" y="5821"/>
                    <a:pt x="13079" y="5730"/>
                  </a:cubicBezTo>
                  <a:cubicBezTo>
                    <a:pt x="12897" y="5570"/>
                    <a:pt x="12714" y="5433"/>
                    <a:pt x="12509" y="5273"/>
                  </a:cubicBezTo>
                  <a:cubicBezTo>
                    <a:pt x="12417" y="5205"/>
                    <a:pt x="12326" y="5136"/>
                    <a:pt x="12235" y="5068"/>
                  </a:cubicBezTo>
                  <a:cubicBezTo>
                    <a:pt x="12143" y="4999"/>
                    <a:pt x="12052" y="4908"/>
                    <a:pt x="11938" y="4839"/>
                  </a:cubicBezTo>
                  <a:cubicBezTo>
                    <a:pt x="11733" y="4680"/>
                    <a:pt x="11550" y="4520"/>
                    <a:pt x="11345" y="4383"/>
                  </a:cubicBezTo>
                  <a:cubicBezTo>
                    <a:pt x="10523" y="3767"/>
                    <a:pt x="9678" y="3219"/>
                    <a:pt x="8788" y="2739"/>
                  </a:cubicBezTo>
                  <a:cubicBezTo>
                    <a:pt x="7921" y="2237"/>
                    <a:pt x="7008" y="1804"/>
                    <a:pt x="6072" y="1416"/>
                  </a:cubicBezTo>
                  <a:cubicBezTo>
                    <a:pt x="5844" y="1324"/>
                    <a:pt x="5593" y="1233"/>
                    <a:pt x="5364" y="1142"/>
                  </a:cubicBezTo>
                  <a:cubicBezTo>
                    <a:pt x="5136" y="1073"/>
                    <a:pt x="4908" y="982"/>
                    <a:pt x="4680" y="913"/>
                  </a:cubicBezTo>
                  <a:cubicBezTo>
                    <a:pt x="4246" y="754"/>
                    <a:pt x="3789" y="594"/>
                    <a:pt x="3333" y="480"/>
                  </a:cubicBezTo>
                  <a:cubicBezTo>
                    <a:pt x="2785" y="297"/>
                    <a:pt x="2237" y="160"/>
                    <a:pt x="1667" y="92"/>
                  </a:cubicBezTo>
                  <a:cubicBezTo>
                    <a:pt x="1370" y="46"/>
                    <a:pt x="1050" y="0"/>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16"/>
            <p:cNvSpPr/>
            <p:nvPr/>
          </p:nvSpPr>
          <p:spPr>
            <a:xfrm>
              <a:off x="-438251" y="2598301"/>
              <a:ext cx="49849" cy="48562"/>
            </a:xfrm>
            <a:custGeom>
              <a:avLst/>
              <a:gdLst/>
              <a:ahLst/>
              <a:cxnLst/>
              <a:rect l="l" t="t" r="r" b="b"/>
              <a:pathLst>
                <a:path w="891" h="868" extrusionOk="0">
                  <a:moveTo>
                    <a:pt x="480" y="1"/>
                  </a:moveTo>
                  <a:cubicBezTo>
                    <a:pt x="366" y="1"/>
                    <a:pt x="252" y="23"/>
                    <a:pt x="160" y="92"/>
                  </a:cubicBezTo>
                  <a:cubicBezTo>
                    <a:pt x="69" y="183"/>
                    <a:pt x="23" y="275"/>
                    <a:pt x="23" y="389"/>
                  </a:cubicBezTo>
                  <a:cubicBezTo>
                    <a:pt x="0" y="617"/>
                    <a:pt x="183" y="868"/>
                    <a:pt x="411" y="868"/>
                  </a:cubicBezTo>
                  <a:cubicBezTo>
                    <a:pt x="525" y="868"/>
                    <a:pt x="640" y="822"/>
                    <a:pt x="731" y="754"/>
                  </a:cubicBezTo>
                  <a:cubicBezTo>
                    <a:pt x="822" y="685"/>
                    <a:pt x="868" y="571"/>
                    <a:pt x="868" y="457"/>
                  </a:cubicBezTo>
                  <a:cubicBezTo>
                    <a:pt x="891" y="229"/>
                    <a:pt x="708" y="1"/>
                    <a:pt x="4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16"/>
            <p:cNvSpPr/>
            <p:nvPr/>
          </p:nvSpPr>
          <p:spPr>
            <a:xfrm>
              <a:off x="25339" y="2848614"/>
              <a:ext cx="49849" cy="48562"/>
            </a:xfrm>
            <a:custGeom>
              <a:avLst/>
              <a:gdLst/>
              <a:ahLst/>
              <a:cxnLst/>
              <a:rect l="l" t="t" r="r" b="b"/>
              <a:pathLst>
                <a:path w="891" h="868" extrusionOk="0">
                  <a:moveTo>
                    <a:pt x="479" y="0"/>
                  </a:moveTo>
                  <a:cubicBezTo>
                    <a:pt x="365" y="0"/>
                    <a:pt x="274" y="23"/>
                    <a:pt x="183" y="92"/>
                  </a:cubicBezTo>
                  <a:cubicBezTo>
                    <a:pt x="91" y="160"/>
                    <a:pt x="23" y="274"/>
                    <a:pt x="23" y="388"/>
                  </a:cubicBezTo>
                  <a:cubicBezTo>
                    <a:pt x="0" y="617"/>
                    <a:pt x="183" y="868"/>
                    <a:pt x="434" y="868"/>
                  </a:cubicBezTo>
                  <a:cubicBezTo>
                    <a:pt x="548" y="868"/>
                    <a:pt x="639" y="822"/>
                    <a:pt x="730" y="754"/>
                  </a:cubicBezTo>
                  <a:cubicBezTo>
                    <a:pt x="822" y="685"/>
                    <a:pt x="867" y="571"/>
                    <a:pt x="890" y="457"/>
                  </a:cubicBezTo>
                  <a:cubicBezTo>
                    <a:pt x="890" y="229"/>
                    <a:pt x="708" y="0"/>
                    <a:pt x="4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16"/>
            <p:cNvSpPr/>
            <p:nvPr/>
          </p:nvSpPr>
          <p:spPr>
            <a:xfrm>
              <a:off x="18905" y="2890743"/>
              <a:ext cx="10294" cy="9008"/>
            </a:xfrm>
            <a:custGeom>
              <a:avLst/>
              <a:gdLst/>
              <a:ahLst/>
              <a:cxnLst/>
              <a:rect l="l" t="t" r="r" b="b"/>
              <a:pathLst>
                <a:path w="184" h="161" extrusionOk="0">
                  <a:moveTo>
                    <a:pt x="92" y="1"/>
                  </a:moveTo>
                  <a:cubicBezTo>
                    <a:pt x="47" y="1"/>
                    <a:pt x="24" y="23"/>
                    <a:pt x="1" y="69"/>
                  </a:cubicBezTo>
                  <a:cubicBezTo>
                    <a:pt x="1" y="115"/>
                    <a:pt x="47" y="160"/>
                    <a:pt x="92" y="160"/>
                  </a:cubicBezTo>
                  <a:cubicBezTo>
                    <a:pt x="138" y="160"/>
                    <a:pt x="161" y="138"/>
                    <a:pt x="161" y="92"/>
                  </a:cubicBezTo>
                  <a:cubicBezTo>
                    <a:pt x="184" y="46"/>
                    <a:pt x="138" y="1"/>
                    <a:pt x="9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16"/>
            <p:cNvSpPr/>
            <p:nvPr/>
          </p:nvSpPr>
          <p:spPr>
            <a:xfrm>
              <a:off x="-447203" y="2637913"/>
              <a:ext cx="10294" cy="8952"/>
            </a:xfrm>
            <a:custGeom>
              <a:avLst/>
              <a:gdLst/>
              <a:ahLst/>
              <a:cxnLst/>
              <a:rect l="l" t="t" r="r" b="b"/>
              <a:pathLst>
                <a:path w="184" h="160" extrusionOk="0">
                  <a:moveTo>
                    <a:pt x="92" y="0"/>
                  </a:moveTo>
                  <a:cubicBezTo>
                    <a:pt x="46" y="0"/>
                    <a:pt x="24" y="46"/>
                    <a:pt x="24" y="92"/>
                  </a:cubicBezTo>
                  <a:cubicBezTo>
                    <a:pt x="1" y="114"/>
                    <a:pt x="46" y="160"/>
                    <a:pt x="92" y="160"/>
                  </a:cubicBezTo>
                  <a:cubicBezTo>
                    <a:pt x="138" y="160"/>
                    <a:pt x="160" y="137"/>
                    <a:pt x="183" y="92"/>
                  </a:cubicBezTo>
                  <a:cubicBezTo>
                    <a:pt x="183" y="46"/>
                    <a:pt x="138" y="0"/>
                    <a:pt x="92"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16"/>
            <p:cNvSpPr/>
            <p:nvPr/>
          </p:nvSpPr>
          <p:spPr>
            <a:xfrm>
              <a:off x="-536609" y="2661579"/>
              <a:ext cx="71613" cy="65067"/>
            </a:xfrm>
            <a:custGeom>
              <a:avLst/>
              <a:gdLst/>
              <a:ahLst/>
              <a:cxnLst/>
              <a:rect l="l" t="t" r="r" b="b"/>
              <a:pathLst>
                <a:path w="1280" h="1163" extrusionOk="0">
                  <a:moveTo>
                    <a:pt x="410" y="1"/>
                  </a:moveTo>
                  <a:cubicBezTo>
                    <a:pt x="323" y="1"/>
                    <a:pt x="244" y="26"/>
                    <a:pt x="184" y="79"/>
                  </a:cubicBezTo>
                  <a:cubicBezTo>
                    <a:pt x="1" y="239"/>
                    <a:pt x="47" y="604"/>
                    <a:pt x="298" y="878"/>
                  </a:cubicBezTo>
                  <a:cubicBezTo>
                    <a:pt x="465" y="1061"/>
                    <a:pt x="683" y="1162"/>
                    <a:pt x="864" y="1162"/>
                  </a:cubicBezTo>
                  <a:cubicBezTo>
                    <a:pt x="955" y="1162"/>
                    <a:pt x="1036" y="1137"/>
                    <a:pt x="1097" y="1084"/>
                  </a:cubicBezTo>
                  <a:cubicBezTo>
                    <a:pt x="1279" y="901"/>
                    <a:pt x="1211" y="559"/>
                    <a:pt x="960" y="285"/>
                  </a:cubicBezTo>
                  <a:cubicBezTo>
                    <a:pt x="792" y="102"/>
                    <a:pt x="584" y="1"/>
                    <a:pt x="4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16"/>
            <p:cNvSpPr/>
            <p:nvPr/>
          </p:nvSpPr>
          <p:spPr>
            <a:xfrm>
              <a:off x="49564" y="2965658"/>
              <a:ext cx="77991" cy="50744"/>
            </a:xfrm>
            <a:custGeom>
              <a:avLst/>
              <a:gdLst/>
              <a:ahLst/>
              <a:cxnLst/>
              <a:rect l="l" t="t" r="r" b="b"/>
              <a:pathLst>
                <a:path w="1394" h="907" extrusionOk="0">
                  <a:moveTo>
                    <a:pt x="630" y="1"/>
                  </a:moveTo>
                  <a:cubicBezTo>
                    <a:pt x="319" y="1"/>
                    <a:pt x="67" y="151"/>
                    <a:pt x="46" y="374"/>
                  </a:cubicBezTo>
                  <a:cubicBezTo>
                    <a:pt x="1" y="602"/>
                    <a:pt x="275" y="853"/>
                    <a:pt x="640" y="899"/>
                  </a:cubicBezTo>
                  <a:cubicBezTo>
                    <a:pt x="682" y="904"/>
                    <a:pt x="724" y="906"/>
                    <a:pt x="764" y="906"/>
                  </a:cubicBezTo>
                  <a:cubicBezTo>
                    <a:pt x="1075" y="906"/>
                    <a:pt x="1330" y="758"/>
                    <a:pt x="1370" y="556"/>
                  </a:cubicBezTo>
                  <a:cubicBezTo>
                    <a:pt x="1393" y="305"/>
                    <a:pt x="1119" y="77"/>
                    <a:pt x="754" y="8"/>
                  </a:cubicBezTo>
                  <a:cubicBezTo>
                    <a:pt x="712" y="3"/>
                    <a:pt x="671" y="1"/>
                    <a:pt x="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7" name="Google Shape;3667;p16"/>
          <p:cNvGrpSpPr/>
          <p:nvPr/>
        </p:nvGrpSpPr>
        <p:grpSpPr>
          <a:xfrm rot="5400000">
            <a:off x="8428063" y="222627"/>
            <a:ext cx="391006" cy="429304"/>
            <a:chOff x="818450" y="719950"/>
            <a:chExt cx="162075" cy="177950"/>
          </a:xfrm>
        </p:grpSpPr>
        <p:sp>
          <p:nvSpPr>
            <p:cNvPr id="3668" name="Google Shape;3668;p16"/>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16"/>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16"/>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71" name="Google Shape;3671;p16"/>
          <p:cNvGrpSpPr/>
          <p:nvPr/>
        </p:nvGrpSpPr>
        <p:grpSpPr>
          <a:xfrm rot="-350702" flipH="1">
            <a:off x="96402" y="3117934"/>
            <a:ext cx="329638" cy="423833"/>
            <a:chOff x="3526675" y="707075"/>
            <a:chExt cx="187750" cy="241400"/>
          </a:xfrm>
        </p:grpSpPr>
        <p:sp>
          <p:nvSpPr>
            <p:cNvPr id="3672" name="Google Shape;3672;p16"/>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16"/>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16"/>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75" name="Google Shape;3675;p16"/>
          <p:cNvSpPr/>
          <p:nvPr/>
        </p:nvSpPr>
        <p:spPr>
          <a:xfrm rot="-1258828" flipH="1">
            <a:off x="6487851" y="4800920"/>
            <a:ext cx="339518"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16"/>
          <p:cNvSpPr/>
          <p:nvPr/>
        </p:nvSpPr>
        <p:spPr>
          <a:xfrm flipH="1">
            <a:off x="6966171" y="86058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16"/>
          <p:cNvSpPr/>
          <p:nvPr/>
        </p:nvSpPr>
        <p:spPr>
          <a:xfrm flipH="1">
            <a:off x="8545820" y="287033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16"/>
          <p:cNvSpPr/>
          <p:nvPr/>
        </p:nvSpPr>
        <p:spPr>
          <a:xfrm rot="690445" flipH="1">
            <a:off x="2103158" y="4156254"/>
            <a:ext cx="339523"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16"/>
          <p:cNvSpPr/>
          <p:nvPr/>
        </p:nvSpPr>
        <p:spPr>
          <a:xfrm flipH="1">
            <a:off x="2450307" y="814901"/>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80" name="Google Shape;3680;p16"/>
          <p:cNvGrpSpPr/>
          <p:nvPr/>
        </p:nvGrpSpPr>
        <p:grpSpPr>
          <a:xfrm rot="-3230776" flipH="1">
            <a:off x="441644" y="411237"/>
            <a:ext cx="498890" cy="535809"/>
            <a:chOff x="539500" y="356300"/>
            <a:chExt cx="347201" cy="372894"/>
          </a:xfrm>
        </p:grpSpPr>
        <p:sp>
          <p:nvSpPr>
            <p:cNvPr id="3681" name="Google Shape;3681;p16"/>
            <p:cNvSpPr/>
            <p:nvPr/>
          </p:nvSpPr>
          <p:spPr>
            <a:xfrm>
              <a:off x="545665" y="376864"/>
              <a:ext cx="113034" cy="349271"/>
            </a:xfrm>
            <a:custGeom>
              <a:avLst/>
              <a:gdLst/>
              <a:ahLst/>
              <a:cxnLst/>
              <a:rect l="l" t="t" r="r" b="b"/>
              <a:pathLst>
                <a:path w="2512" h="7762" extrusionOk="0">
                  <a:moveTo>
                    <a:pt x="982" y="799"/>
                  </a:moveTo>
                  <a:cubicBezTo>
                    <a:pt x="982" y="822"/>
                    <a:pt x="960" y="845"/>
                    <a:pt x="960" y="845"/>
                  </a:cubicBezTo>
                  <a:cubicBezTo>
                    <a:pt x="960" y="822"/>
                    <a:pt x="960" y="822"/>
                    <a:pt x="982" y="799"/>
                  </a:cubicBezTo>
                  <a:close/>
                  <a:moveTo>
                    <a:pt x="1233" y="0"/>
                  </a:moveTo>
                  <a:cubicBezTo>
                    <a:pt x="1233" y="0"/>
                    <a:pt x="1211" y="23"/>
                    <a:pt x="1188" y="23"/>
                  </a:cubicBezTo>
                  <a:cubicBezTo>
                    <a:pt x="1165" y="23"/>
                    <a:pt x="1142" y="46"/>
                    <a:pt x="1142" y="46"/>
                  </a:cubicBezTo>
                  <a:cubicBezTo>
                    <a:pt x="1096" y="92"/>
                    <a:pt x="1051" y="115"/>
                    <a:pt x="1005" y="137"/>
                  </a:cubicBezTo>
                  <a:cubicBezTo>
                    <a:pt x="937" y="206"/>
                    <a:pt x="868" y="274"/>
                    <a:pt x="800" y="343"/>
                  </a:cubicBezTo>
                  <a:cubicBezTo>
                    <a:pt x="731" y="411"/>
                    <a:pt x="663" y="480"/>
                    <a:pt x="594" y="548"/>
                  </a:cubicBezTo>
                  <a:cubicBezTo>
                    <a:pt x="572" y="571"/>
                    <a:pt x="549" y="617"/>
                    <a:pt x="526" y="640"/>
                  </a:cubicBezTo>
                  <a:cubicBezTo>
                    <a:pt x="480" y="685"/>
                    <a:pt x="457" y="731"/>
                    <a:pt x="435" y="777"/>
                  </a:cubicBezTo>
                  <a:cubicBezTo>
                    <a:pt x="389" y="845"/>
                    <a:pt x="343" y="936"/>
                    <a:pt x="298" y="1005"/>
                  </a:cubicBezTo>
                  <a:cubicBezTo>
                    <a:pt x="275" y="1028"/>
                    <a:pt x="275" y="1050"/>
                    <a:pt x="252" y="1073"/>
                  </a:cubicBezTo>
                  <a:cubicBezTo>
                    <a:pt x="252" y="1119"/>
                    <a:pt x="229" y="1142"/>
                    <a:pt x="229" y="1187"/>
                  </a:cubicBezTo>
                  <a:cubicBezTo>
                    <a:pt x="206" y="1210"/>
                    <a:pt x="206" y="1210"/>
                    <a:pt x="206" y="1233"/>
                  </a:cubicBezTo>
                  <a:cubicBezTo>
                    <a:pt x="206" y="1256"/>
                    <a:pt x="183" y="1279"/>
                    <a:pt x="183" y="1279"/>
                  </a:cubicBezTo>
                  <a:cubicBezTo>
                    <a:pt x="138" y="1484"/>
                    <a:pt x="92" y="1667"/>
                    <a:pt x="47" y="1872"/>
                  </a:cubicBezTo>
                  <a:cubicBezTo>
                    <a:pt x="47" y="1895"/>
                    <a:pt x="47" y="1941"/>
                    <a:pt x="47" y="1963"/>
                  </a:cubicBezTo>
                  <a:cubicBezTo>
                    <a:pt x="24" y="1986"/>
                    <a:pt x="24" y="2032"/>
                    <a:pt x="24" y="2055"/>
                  </a:cubicBezTo>
                  <a:cubicBezTo>
                    <a:pt x="24" y="2100"/>
                    <a:pt x="24" y="2169"/>
                    <a:pt x="24" y="2237"/>
                  </a:cubicBezTo>
                  <a:cubicBezTo>
                    <a:pt x="24" y="2351"/>
                    <a:pt x="24" y="2488"/>
                    <a:pt x="24" y="2625"/>
                  </a:cubicBezTo>
                  <a:cubicBezTo>
                    <a:pt x="24" y="2625"/>
                    <a:pt x="24" y="2648"/>
                    <a:pt x="24" y="2671"/>
                  </a:cubicBezTo>
                  <a:cubicBezTo>
                    <a:pt x="24" y="2694"/>
                    <a:pt x="24" y="2717"/>
                    <a:pt x="24" y="2740"/>
                  </a:cubicBezTo>
                  <a:cubicBezTo>
                    <a:pt x="1" y="2831"/>
                    <a:pt x="1" y="2922"/>
                    <a:pt x="1" y="3013"/>
                  </a:cubicBezTo>
                  <a:cubicBezTo>
                    <a:pt x="1" y="3059"/>
                    <a:pt x="1" y="3105"/>
                    <a:pt x="1" y="3150"/>
                  </a:cubicBezTo>
                  <a:cubicBezTo>
                    <a:pt x="1" y="3219"/>
                    <a:pt x="24" y="3265"/>
                    <a:pt x="24" y="3310"/>
                  </a:cubicBezTo>
                  <a:cubicBezTo>
                    <a:pt x="24" y="3401"/>
                    <a:pt x="24" y="3493"/>
                    <a:pt x="47" y="3584"/>
                  </a:cubicBezTo>
                  <a:cubicBezTo>
                    <a:pt x="47" y="3744"/>
                    <a:pt x="69" y="3926"/>
                    <a:pt x="115" y="4086"/>
                  </a:cubicBezTo>
                  <a:cubicBezTo>
                    <a:pt x="138" y="4246"/>
                    <a:pt x="183" y="4406"/>
                    <a:pt x="229" y="4566"/>
                  </a:cubicBezTo>
                  <a:cubicBezTo>
                    <a:pt x="275" y="4725"/>
                    <a:pt x="320" y="4885"/>
                    <a:pt x="366" y="5022"/>
                  </a:cubicBezTo>
                  <a:cubicBezTo>
                    <a:pt x="412" y="5182"/>
                    <a:pt x="457" y="5342"/>
                    <a:pt x="549" y="5501"/>
                  </a:cubicBezTo>
                  <a:cubicBezTo>
                    <a:pt x="594" y="5638"/>
                    <a:pt x="663" y="5798"/>
                    <a:pt x="731" y="5935"/>
                  </a:cubicBezTo>
                  <a:cubicBezTo>
                    <a:pt x="777" y="6026"/>
                    <a:pt x="800" y="6095"/>
                    <a:pt x="845" y="6163"/>
                  </a:cubicBezTo>
                  <a:cubicBezTo>
                    <a:pt x="868" y="6232"/>
                    <a:pt x="914" y="6300"/>
                    <a:pt x="960" y="6369"/>
                  </a:cubicBezTo>
                  <a:cubicBezTo>
                    <a:pt x="1119" y="6643"/>
                    <a:pt x="1279" y="6917"/>
                    <a:pt x="1439" y="7190"/>
                  </a:cubicBezTo>
                  <a:cubicBezTo>
                    <a:pt x="1462" y="7236"/>
                    <a:pt x="1507" y="7282"/>
                    <a:pt x="1530" y="7327"/>
                  </a:cubicBezTo>
                  <a:cubicBezTo>
                    <a:pt x="1553" y="7373"/>
                    <a:pt x="1576" y="7419"/>
                    <a:pt x="1621" y="7464"/>
                  </a:cubicBezTo>
                  <a:cubicBezTo>
                    <a:pt x="1644" y="7510"/>
                    <a:pt x="1667" y="7556"/>
                    <a:pt x="1690" y="7578"/>
                  </a:cubicBezTo>
                  <a:cubicBezTo>
                    <a:pt x="1713" y="7624"/>
                    <a:pt x="1736" y="7647"/>
                    <a:pt x="1758" y="7670"/>
                  </a:cubicBezTo>
                  <a:cubicBezTo>
                    <a:pt x="1781" y="7693"/>
                    <a:pt x="1827" y="7738"/>
                    <a:pt x="1873" y="7738"/>
                  </a:cubicBezTo>
                  <a:cubicBezTo>
                    <a:pt x="1918" y="7761"/>
                    <a:pt x="1987" y="7761"/>
                    <a:pt x="2032" y="7761"/>
                  </a:cubicBezTo>
                  <a:cubicBezTo>
                    <a:pt x="2078" y="7761"/>
                    <a:pt x="2124" y="7738"/>
                    <a:pt x="2146" y="7715"/>
                  </a:cubicBezTo>
                  <a:cubicBezTo>
                    <a:pt x="2192" y="7715"/>
                    <a:pt x="2238" y="7693"/>
                    <a:pt x="2261" y="7670"/>
                  </a:cubicBezTo>
                  <a:cubicBezTo>
                    <a:pt x="2306" y="7647"/>
                    <a:pt x="2352" y="7624"/>
                    <a:pt x="2398" y="7578"/>
                  </a:cubicBezTo>
                  <a:cubicBezTo>
                    <a:pt x="2443" y="7556"/>
                    <a:pt x="2466" y="7510"/>
                    <a:pt x="2489" y="7464"/>
                  </a:cubicBezTo>
                  <a:cubicBezTo>
                    <a:pt x="2512" y="7442"/>
                    <a:pt x="2512" y="7419"/>
                    <a:pt x="2512" y="7396"/>
                  </a:cubicBezTo>
                  <a:cubicBezTo>
                    <a:pt x="2512" y="7373"/>
                    <a:pt x="2512" y="7350"/>
                    <a:pt x="2489" y="7327"/>
                  </a:cubicBezTo>
                  <a:cubicBezTo>
                    <a:pt x="2466" y="7282"/>
                    <a:pt x="2443" y="7236"/>
                    <a:pt x="2420" y="7213"/>
                  </a:cubicBezTo>
                  <a:cubicBezTo>
                    <a:pt x="2398" y="7190"/>
                    <a:pt x="2398" y="7168"/>
                    <a:pt x="2375" y="7145"/>
                  </a:cubicBezTo>
                  <a:cubicBezTo>
                    <a:pt x="2329" y="7099"/>
                    <a:pt x="2306" y="7053"/>
                    <a:pt x="2261" y="7008"/>
                  </a:cubicBezTo>
                  <a:cubicBezTo>
                    <a:pt x="2192" y="6894"/>
                    <a:pt x="2101" y="6780"/>
                    <a:pt x="2032" y="6665"/>
                  </a:cubicBezTo>
                  <a:cubicBezTo>
                    <a:pt x="1964" y="6551"/>
                    <a:pt x="1873" y="6460"/>
                    <a:pt x="1804" y="6346"/>
                  </a:cubicBezTo>
                  <a:cubicBezTo>
                    <a:pt x="1713" y="6209"/>
                    <a:pt x="1644" y="6095"/>
                    <a:pt x="1576" y="5981"/>
                  </a:cubicBezTo>
                  <a:cubicBezTo>
                    <a:pt x="1576" y="5958"/>
                    <a:pt x="1576" y="5958"/>
                    <a:pt x="1553" y="5935"/>
                  </a:cubicBezTo>
                  <a:cubicBezTo>
                    <a:pt x="1576" y="5912"/>
                    <a:pt x="1576" y="5867"/>
                    <a:pt x="1553" y="5821"/>
                  </a:cubicBezTo>
                  <a:cubicBezTo>
                    <a:pt x="1530" y="5752"/>
                    <a:pt x="1485" y="5661"/>
                    <a:pt x="1462" y="5593"/>
                  </a:cubicBezTo>
                  <a:cubicBezTo>
                    <a:pt x="1439" y="5547"/>
                    <a:pt x="1416" y="5501"/>
                    <a:pt x="1393" y="5456"/>
                  </a:cubicBezTo>
                  <a:cubicBezTo>
                    <a:pt x="1348" y="5342"/>
                    <a:pt x="1302" y="5227"/>
                    <a:pt x="1256" y="5113"/>
                  </a:cubicBezTo>
                  <a:cubicBezTo>
                    <a:pt x="1211" y="4954"/>
                    <a:pt x="1165" y="4817"/>
                    <a:pt x="1119" y="4680"/>
                  </a:cubicBezTo>
                  <a:cubicBezTo>
                    <a:pt x="1074" y="4543"/>
                    <a:pt x="1028" y="4406"/>
                    <a:pt x="1005" y="4246"/>
                  </a:cubicBezTo>
                  <a:cubicBezTo>
                    <a:pt x="982" y="4155"/>
                    <a:pt x="960" y="4063"/>
                    <a:pt x="937" y="3972"/>
                  </a:cubicBezTo>
                  <a:cubicBezTo>
                    <a:pt x="960" y="3949"/>
                    <a:pt x="982" y="3904"/>
                    <a:pt x="982" y="3858"/>
                  </a:cubicBezTo>
                  <a:cubicBezTo>
                    <a:pt x="982" y="3812"/>
                    <a:pt x="982" y="3744"/>
                    <a:pt x="982" y="3675"/>
                  </a:cubicBezTo>
                  <a:lnTo>
                    <a:pt x="960" y="3538"/>
                  </a:lnTo>
                  <a:cubicBezTo>
                    <a:pt x="960" y="3516"/>
                    <a:pt x="960" y="3493"/>
                    <a:pt x="960" y="3493"/>
                  </a:cubicBezTo>
                  <a:cubicBezTo>
                    <a:pt x="960" y="3447"/>
                    <a:pt x="960" y="3424"/>
                    <a:pt x="960" y="3379"/>
                  </a:cubicBezTo>
                  <a:cubicBezTo>
                    <a:pt x="960" y="3219"/>
                    <a:pt x="960" y="3036"/>
                    <a:pt x="982" y="2854"/>
                  </a:cubicBezTo>
                  <a:cubicBezTo>
                    <a:pt x="982" y="2694"/>
                    <a:pt x="1005" y="2534"/>
                    <a:pt x="1028" y="2374"/>
                  </a:cubicBezTo>
                  <a:cubicBezTo>
                    <a:pt x="1028" y="2283"/>
                    <a:pt x="1028" y="2215"/>
                    <a:pt x="1051" y="2123"/>
                  </a:cubicBezTo>
                  <a:cubicBezTo>
                    <a:pt x="1051" y="2055"/>
                    <a:pt x="1074" y="1986"/>
                    <a:pt x="1074" y="1918"/>
                  </a:cubicBezTo>
                  <a:cubicBezTo>
                    <a:pt x="1096" y="1872"/>
                    <a:pt x="1096" y="1827"/>
                    <a:pt x="1119" y="1781"/>
                  </a:cubicBezTo>
                  <a:cubicBezTo>
                    <a:pt x="1142" y="1735"/>
                    <a:pt x="1142" y="1712"/>
                    <a:pt x="1119" y="1690"/>
                  </a:cubicBezTo>
                  <a:cubicBezTo>
                    <a:pt x="1165" y="1553"/>
                    <a:pt x="1188" y="1438"/>
                    <a:pt x="1233" y="1324"/>
                  </a:cubicBezTo>
                  <a:cubicBezTo>
                    <a:pt x="1256" y="1210"/>
                    <a:pt x="1302" y="1096"/>
                    <a:pt x="1325" y="1005"/>
                  </a:cubicBezTo>
                  <a:cubicBezTo>
                    <a:pt x="1348" y="959"/>
                    <a:pt x="1370" y="891"/>
                    <a:pt x="1393" y="845"/>
                  </a:cubicBezTo>
                  <a:cubicBezTo>
                    <a:pt x="1393" y="822"/>
                    <a:pt x="1393" y="799"/>
                    <a:pt x="1393" y="777"/>
                  </a:cubicBezTo>
                  <a:cubicBezTo>
                    <a:pt x="1416" y="754"/>
                    <a:pt x="1416" y="731"/>
                    <a:pt x="1416" y="708"/>
                  </a:cubicBezTo>
                  <a:cubicBezTo>
                    <a:pt x="1416" y="685"/>
                    <a:pt x="1416" y="640"/>
                    <a:pt x="1393" y="617"/>
                  </a:cubicBezTo>
                  <a:cubicBezTo>
                    <a:pt x="1377" y="567"/>
                    <a:pt x="1325" y="530"/>
                    <a:pt x="1271" y="530"/>
                  </a:cubicBezTo>
                  <a:cubicBezTo>
                    <a:pt x="1251" y="530"/>
                    <a:pt x="1230" y="536"/>
                    <a:pt x="1211" y="548"/>
                  </a:cubicBezTo>
                  <a:cubicBezTo>
                    <a:pt x="1188" y="571"/>
                    <a:pt x="1165" y="571"/>
                    <a:pt x="1142" y="594"/>
                  </a:cubicBezTo>
                  <a:cubicBezTo>
                    <a:pt x="1119" y="594"/>
                    <a:pt x="1119" y="617"/>
                    <a:pt x="1119" y="617"/>
                  </a:cubicBezTo>
                  <a:cubicBezTo>
                    <a:pt x="1096" y="640"/>
                    <a:pt x="1096" y="640"/>
                    <a:pt x="1074" y="662"/>
                  </a:cubicBezTo>
                  <a:cubicBezTo>
                    <a:pt x="1028" y="708"/>
                    <a:pt x="1005" y="754"/>
                    <a:pt x="982" y="799"/>
                  </a:cubicBezTo>
                  <a:cubicBezTo>
                    <a:pt x="982" y="754"/>
                    <a:pt x="982" y="685"/>
                    <a:pt x="937" y="640"/>
                  </a:cubicBezTo>
                  <a:cubicBezTo>
                    <a:pt x="1028" y="548"/>
                    <a:pt x="1119" y="457"/>
                    <a:pt x="1233" y="366"/>
                  </a:cubicBezTo>
                  <a:cubicBezTo>
                    <a:pt x="1256" y="366"/>
                    <a:pt x="1279" y="343"/>
                    <a:pt x="1279" y="343"/>
                  </a:cubicBezTo>
                  <a:cubicBezTo>
                    <a:pt x="1302" y="320"/>
                    <a:pt x="1325" y="320"/>
                    <a:pt x="1348" y="297"/>
                  </a:cubicBezTo>
                  <a:cubicBezTo>
                    <a:pt x="1416" y="297"/>
                    <a:pt x="1462" y="229"/>
                    <a:pt x="1462" y="160"/>
                  </a:cubicBezTo>
                  <a:cubicBezTo>
                    <a:pt x="1462" y="115"/>
                    <a:pt x="1439" y="69"/>
                    <a:pt x="1416" y="46"/>
                  </a:cubicBezTo>
                  <a:cubicBezTo>
                    <a:pt x="1393" y="23"/>
                    <a:pt x="1348" y="0"/>
                    <a:pt x="13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16"/>
            <p:cNvSpPr/>
            <p:nvPr/>
          </p:nvSpPr>
          <p:spPr>
            <a:xfrm>
              <a:off x="589852" y="553527"/>
              <a:ext cx="117128" cy="55482"/>
            </a:xfrm>
            <a:custGeom>
              <a:avLst/>
              <a:gdLst/>
              <a:ahLst/>
              <a:cxnLst/>
              <a:rect l="l" t="t" r="r" b="b"/>
              <a:pathLst>
                <a:path w="2603" h="1233" extrusionOk="0">
                  <a:moveTo>
                    <a:pt x="2397" y="0"/>
                  </a:moveTo>
                  <a:cubicBezTo>
                    <a:pt x="2306" y="46"/>
                    <a:pt x="2192" y="69"/>
                    <a:pt x="2100" y="115"/>
                  </a:cubicBezTo>
                  <a:cubicBezTo>
                    <a:pt x="1986" y="160"/>
                    <a:pt x="1872" y="229"/>
                    <a:pt x="1781" y="297"/>
                  </a:cubicBezTo>
                  <a:cubicBezTo>
                    <a:pt x="1644" y="366"/>
                    <a:pt x="1484" y="457"/>
                    <a:pt x="1347" y="525"/>
                  </a:cubicBezTo>
                  <a:cubicBezTo>
                    <a:pt x="1210" y="594"/>
                    <a:pt x="1050" y="685"/>
                    <a:pt x="913" y="754"/>
                  </a:cubicBezTo>
                  <a:cubicBezTo>
                    <a:pt x="845" y="776"/>
                    <a:pt x="799" y="799"/>
                    <a:pt x="754" y="845"/>
                  </a:cubicBezTo>
                  <a:lnTo>
                    <a:pt x="731" y="845"/>
                  </a:lnTo>
                  <a:cubicBezTo>
                    <a:pt x="731" y="845"/>
                    <a:pt x="731" y="822"/>
                    <a:pt x="754" y="822"/>
                  </a:cubicBezTo>
                  <a:cubicBezTo>
                    <a:pt x="754" y="822"/>
                    <a:pt x="776" y="822"/>
                    <a:pt x="799" y="799"/>
                  </a:cubicBezTo>
                  <a:cubicBezTo>
                    <a:pt x="845" y="776"/>
                    <a:pt x="913" y="754"/>
                    <a:pt x="936" y="685"/>
                  </a:cubicBezTo>
                  <a:cubicBezTo>
                    <a:pt x="959" y="662"/>
                    <a:pt x="982" y="594"/>
                    <a:pt x="959" y="548"/>
                  </a:cubicBezTo>
                  <a:cubicBezTo>
                    <a:pt x="913" y="503"/>
                    <a:pt x="868" y="480"/>
                    <a:pt x="799" y="480"/>
                  </a:cubicBezTo>
                  <a:cubicBezTo>
                    <a:pt x="776" y="503"/>
                    <a:pt x="754" y="503"/>
                    <a:pt x="731" y="503"/>
                  </a:cubicBezTo>
                  <a:cubicBezTo>
                    <a:pt x="685" y="525"/>
                    <a:pt x="662" y="525"/>
                    <a:pt x="617" y="548"/>
                  </a:cubicBezTo>
                  <a:cubicBezTo>
                    <a:pt x="525" y="571"/>
                    <a:pt x="434" y="617"/>
                    <a:pt x="343" y="640"/>
                  </a:cubicBezTo>
                  <a:cubicBezTo>
                    <a:pt x="297" y="662"/>
                    <a:pt x="251" y="685"/>
                    <a:pt x="206" y="708"/>
                  </a:cubicBezTo>
                  <a:cubicBezTo>
                    <a:pt x="183" y="708"/>
                    <a:pt x="160" y="731"/>
                    <a:pt x="160" y="731"/>
                  </a:cubicBezTo>
                  <a:cubicBezTo>
                    <a:pt x="114" y="754"/>
                    <a:pt x="69" y="776"/>
                    <a:pt x="23" y="799"/>
                  </a:cubicBezTo>
                  <a:cubicBezTo>
                    <a:pt x="0" y="822"/>
                    <a:pt x="0" y="891"/>
                    <a:pt x="23" y="913"/>
                  </a:cubicBezTo>
                  <a:cubicBezTo>
                    <a:pt x="23" y="936"/>
                    <a:pt x="46" y="936"/>
                    <a:pt x="69" y="936"/>
                  </a:cubicBezTo>
                  <a:cubicBezTo>
                    <a:pt x="46" y="982"/>
                    <a:pt x="46" y="1005"/>
                    <a:pt x="46" y="1028"/>
                  </a:cubicBezTo>
                  <a:cubicBezTo>
                    <a:pt x="46" y="1050"/>
                    <a:pt x="69" y="1096"/>
                    <a:pt x="92" y="1119"/>
                  </a:cubicBezTo>
                  <a:lnTo>
                    <a:pt x="114" y="1119"/>
                  </a:lnTo>
                  <a:cubicBezTo>
                    <a:pt x="114" y="1142"/>
                    <a:pt x="114" y="1165"/>
                    <a:pt x="114" y="1165"/>
                  </a:cubicBezTo>
                  <a:cubicBezTo>
                    <a:pt x="137" y="1187"/>
                    <a:pt x="160" y="1233"/>
                    <a:pt x="183" y="1233"/>
                  </a:cubicBezTo>
                  <a:lnTo>
                    <a:pt x="343" y="1233"/>
                  </a:lnTo>
                  <a:cubicBezTo>
                    <a:pt x="366" y="1233"/>
                    <a:pt x="388" y="1210"/>
                    <a:pt x="411" y="1210"/>
                  </a:cubicBezTo>
                  <a:lnTo>
                    <a:pt x="503" y="1210"/>
                  </a:lnTo>
                  <a:cubicBezTo>
                    <a:pt x="571" y="1187"/>
                    <a:pt x="639" y="1187"/>
                    <a:pt x="685" y="1165"/>
                  </a:cubicBezTo>
                  <a:cubicBezTo>
                    <a:pt x="708" y="1165"/>
                    <a:pt x="731" y="1165"/>
                    <a:pt x="754" y="1142"/>
                  </a:cubicBezTo>
                  <a:lnTo>
                    <a:pt x="799" y="1142"/>
                  </a:lnTo>
                  <a:cubicBezTo>
                    <a:pt x="845" y="1119"/>
                    <a:pt x="845" y="1119"/>
                    <a:pt x="868" y="1096"/>
                  </a:cubicBezTo>
                  <a:cubicBezTo>
                    <a:pt x="891" y="1096"/>
                    <a:pt x="891" y="1073"/>
                    <a:pt x="913" y="1050"/>
                  </a:cubicBezTo>
                  <a:cubicBezTo>
                    <a:pt x="1005" y="1028"/>
                    <a:pt x="1119" y="959"/>
                    <a:pt x="1210" y="913"/>
                  </a:cubicBezTo>
                  <a:cubicBezTo>
                    <a:pt x="1370" y="845"/>
                    <a:pt x="1530" y="776"/>
                    <a:pt x="1667" y="685"/>
                  </a:cubicBezTo>
                  <a:cubicBezTo>
                    <a:pt x="1758" y="662"/>
                    <a:pt x="1826" y="617"/>
                    <a:pt x="1895" y="571"/>
                  </a:cubicBezTo>
                  <a:cubicBezTo>
                    <a:pt x="1941" y="548"/>
                    <a:pt x="1986" y="525"/>
                    <a:pt x="2009" y="503"/>
                  </a:cubicBezTo>
                  <a:cubicBezTo>
                    <a:pt x="2032" y="503"/>
                    <a:pt x="2055" y="480"/>
                    <a:pt x="2077" y="480"/>
                  </a:cubicBezTo>
                  <a:cubicBezTo>
                    <a:pt x="2123" y="434"/>
                    <a:pt x="2192" y="411"/>
                    <a:pt x="2260" y="388"/>
                  </a:cubicBezTo>
                  <a:cubicBezTo>
                    <a:pt x="2329" y="366"/>
                    <a:pt x="2397" y="343"/>
                    <a:pt x="2465" y="320"/>
                  </a:cubicBezTo>
                  <a:cubicBezTo>
                    <a:pt x="2511" y="297"/>
                    <a:pt x="2557" y="274"/>
                    <a:pt x="2580" y="252"/>
                  </a:cubicBezTo>
                  <a:cubicBezTo>
                    <a:pt x="2602" y="206"/>
                    <a:pt x="2602" y="160"/>
                    <a:pt x="2602" y="137"/>
                  </a:cubicBezTo>
                  <a:cubicBezTo>
                    <a:pt x="2580" y="92"/>
                    <a:pt x="2557" y="46"/>
                    <a:pt x="2534" y="23"/>
                  </a:cubicBezTo>
                  <a:cubicBezTo>
                    <a:pt x="2511" y="23"/>
                    <a:pt x="2465" y="0"/>
                    <a:pt x="24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16"/>
            <p:cNvSpPr/>
            <p:nvPr/>
          </p:nvSpPr>
          <p:spPr>
            <a:xfrm>
              <a:off x="573428" y="359405"/>
              <a:ext cx="309178" cy="243481"/>
            </a:xfrm>
            <a:custGeom>
              <a:avLst/>
              <a:gdLst/>
              <a:ahLst/>
              <a:cxnLst/>
              <a:rect l="l" t="t" r="r" b="b"/>
              <a:pathLst>
                <a:path w="6871" h="5411" extrusionOk="0">
                  <a:moveTo>
                    <a:pt x="811" y="1951"/>
                  </a:moveTo>
                  <a:cubicBezTo>
                    <a:pt x="807" y="1955"/>
                    <a:pt x="803" y="1959"/>
                    <a:pt x="799" y="1963"/>
                  </a:cubicBezTo>
                  <a:cubicBezTo>
                    <a:pt x="804" y="1958"/>
                    <a:pt x="808" y="1955"/>
                    <a:pt x="811" y="1951"/>
                  </a:cubicBezTo>
                  <a:close/>
                  <a:moveTo>
                    <a:pt x="1621" y="0"/>
                  </a:moveTo>
                  <a:cubicBezTo>
                    <a:pt x="1370" y="0"/>
                    <a:pt x="1119" y="46"/>
                    <a:pt x="890" y="160"/>
                  </a:cubicBezTo>
                  <a:cubicBezTo>
                    <a:pt x="822" y="183"/>
                    <a:pt x="753" y="206"/>
                    <a:pt x="685" y="252"/>
                  </a:cubicBezTo>
                  <a:cubicBezTo>
                    <a:pt x="616" y="297"/>
                    <a:pt x="525" y="343"/>
                    <a:pt x="457" y="411"/>
                  </a:cubicBezTo>
                  <a:cubicBezTo>
                    <a:pt x="411" y="457"/>
                    <a:pt x="388" y="503"/>
                    <a:pt x="343" y="548"/>
                  </a:cubicBezTo>
                  <a:cubicBezTo>
                    <a:pt x="320" y="571"/>
                    <a:pt x="297" y="594"/>
                    <a:pt x="297" y="594"/>
                  </a:cubicBezTo>
                  <a:cubicBezTo>
                    <a:pt x="274" y="617"/>
                    <a:pt x="251" y="617"/>
                    <a:pt x="228" y="640"/>
                  </a:cubicBezTo>
                  <a:cubicBezTo>
                    <a:pt x="206" y="662"/>
                    <a:pt x="183" y="662"/>
                    <a:pt x="160" y="685"/>
                  </a:cubicBezTo>
                  <a:cubicBezTo>
                    <a:pt x="137" y="708"/>
                    <a:pt x="114" y="708"/>
                    <a:pt x="91" y="731"/>
                  </a:cubicBezTo>
                  <a:cubicBezTo>
                    <a:pt x="91" y="754"/>
                    <a:pt x="69" y="754"/>
                    <a:pt x="69" y="777"/>
                  </a:cubicBezTo>
                  <a:cubicBezTo>
                    <a:pt x="46" y="777"/>
                    <a:pt x="46" y="799"/>
                    <a:pt x="46" y="799"/>
                  </a:cubicBezTo>
                  <a:cubicBezTo>
                    <a:pt x="0" y="845"/>
                    <a:pt x="0" y="913"/>
                    <a:pt x="0" y="959"/>
                  </a:cubicBezTo>
                  <a:cubicBezTo>
                    <a:pt x="23" y="982"/>
                    <a:pt x="23" y="1028"/>
                    <a:pt x="46" y="1050"/>
                  </a:cubicBezTo>
                  <a:cubicBezTo>
                    <a:pt x="69" y="1050"/>
                    <a:pt x="91" y="1073"/>
                    <a:pt x="114" y="1073"/>
                  </a:cubicBezTo>
                  <a:cubicBezTo>
                    <a:pt x="91" y="1142"/>
                    <a:pt x="114" y="1210"/>
                    <a:pt x="160" y="1256"/>
                  </a:cubicBezTo>
                  <a:cubicBezTo>
                    <a:pt x="183" y="1279"/>
                    <a:pt x="206" y="1279"/>
                    <a:pt x="251" y="1302"/>
                  </a:cubicBezTo>
                  <a:cubicBezTo>
                    <a:pt x="228" y="1302"/>
                    <a:pt x="206" y="1324"/>
                    <a:pt x="206" y="1324"/>
                  </a:cubicBezTo>
                  <a:cubicBezTo>
                    <a:pt x="137" y="1393"/>
                    <a:pt x="46" y="1484"/>
                    <a:pt x="91" y="1575"/>
                  </a:cubicBezTo>
                  <a:cubicBezTo>
                    <a:pt x="91" y="1644"/>
                    <a:pt x="137" y="1690"/>
                    <a:pt x="206" y="1712"/>
                  </a:cubicBezTo>
                  <a:cubicBezTo>
                    <a:pt x="228" y="1720"/>
                    <a:pt x="249" y="1723"/>
                    <a:pt x="268" y="1723"/>
                  </a:cubicBezTo>
                  <a:cubicBezTo>
                    <a:pt x="307" y="1723"/>
                    <a:pt x="343" y="1712"/>
                    <a:pt x="388" y="1712"/>
                  </a:cubicBezTo>
                  <a:cubicBezTo>
                    <a:pt x="343" y="1735"/>
                    <a:pt x="320" y="1781"/>
                    <a:pt x="297" y="1804"/>
                  </a:cubicBezTo>
                  <a:cubicBezTo>
                    <a:pt x="274" y="1826"/>
                    <a:pt x="251" y="1849"/>
                    <a:pt x="251" y="1849"/>
                  </a:cubicBezTo>
                  <a:cubicBezTo>
                    <a:pt x="251" y="1872"/>
                    <a:pt x="228" y="1872"/>
                    <a:pt x="228" y="1895"/>
                  </a:cubicBezTo>
                  <a:cubicBezTo>
                    <a:pt x="206" y="1918"/>
                    <a:pt x="183" y="1941"/>
                    <a:pt x="183" y="1986"/>
                  </a:cubicBezTo>
                  <a:cubicBezTo>
                    <a:pt x="183" y="2032"/>
                    <a:pt x="206" y="2055"/>
                    <a:pt x="228" y="2078"/>
                  </a:cubicBezTo>
                  <a:cubicBezTo>
                    <a:pt x="251" y="2100"/>
                    <a:pt x="274" y="2100"/>
                    <a:pt x="297" y="2123"/>
                  </a:cubicBezTo>
                  <a:cubicBezTo>
                    <a:pt x="251" y="2169"/>
                    <a:pt x="206" y="2215"/>
                    <a:pt x="183" y="2283"/>
                  </a:cubicBezTo>
                  <a:cubicBezTo>
                    <a:pt x="160" y="2306"/>
                    <a:pt x="160" y="2351"/>
                    <a:pt x="137" y="2374"/>
                  </a:cubicBezTo>
                  <a:cubicBezTo>
                    <a:pt x="114" y="2443"/>
                    <a:pt x="160" y="2511"/>
                    <a:pt x="206" y="2557"/>
                  </a:cubicBezTo>
                  <a:cubicBezTo>
                    <a:pt x="231" y="2570"/>
                    <a:pt x="257" y="2575"/>
                    <a:pt x="281" y="2575"/>
                  </a:cubicBezTo>
                  <a:cubicBezTo>
                    <a:pt x="344" y="2575"/>
                    <a:pt x="401" y="2538"/>
                    <a:pt x="434" y="2488"/>
                  </a:cubicBezTo>
                  <a:cubicBezTo>
                    <a:pt x="457" y="2443"/>
                    <a:pt x="479" y="2397"/>
                    <a:pt x="525" y="2374"/>
                  </a:cubicBezTo>
                  <a:cubicBezTo>
                    <a:pt x="616" y="2215"/>
                    <a:pt x="731" y="2078"/>
                    <a:pt x="822" y="1918"/>
                  </a:cubicBezTo>
                  <a:lnTo>
                    <a:pt x="822" y="1918"/>
                  </a:lnTo>
                  <a:cubicBezTo>
                    <a:pt x="822" y="1936"/>
                    <a:pt x="822" y="1940"/>
                    <a:pt x="811" y="1951"/>
                  </a:cubicBezTo>
                  <a:lnTo>
                    <a:pt x="811" y="1951"/>
                  </a:lnTo>
                  <a:cubicBezTo>
                    <a:pt x="873" y="1887"/>
                    <a:pt x="916" y="1822"/>
                    <a:pt x="959" y="1758"/>
                  </a:cubicBezTo>
                  <a:cubicBezTo>
                    <a:pt x="1027" y="1690"/>
                    <a:pt x="1073" y="1621"/>
                    <a:pt x="1141" y="1575"/>
                  </a:cubicBezTo>
                  <a:lnTo>
                    <a:pt x="1187" y="1575"/>
                  </a:lnTo>
                  <a:cubicBezTo>
                    <a:pt x="1187" y="1575"/>
                    <a:pt x="1210" y="1553"/>
                    <a:pt x="1210" y="1553"/>
                  </a:cubicBezTo>
                  <a:lnTo>
                    <a:pt x="1256" y="1553"/>
                  </a:lnTo>
                  <a:cubicBezTo>
                    <a:pt x="1301" y="1530"/>
                    <a:pt x="1324" y="1530"/>
                    <a:pt x="1370" y="1507"/>
                  </a:cubicBezTo>
                  <a:cubicBezTo>
                    <a:pt x="1393" y="1507"/>
                    <a:pt x="1415" y="1507"/>
                    <a:pt x="1461" y="1484"/>
                  </a:cubicBezTo>
                  <a:cubicBezTo>
                    <a:pt x="1484" y="1484"/>
                    <a:pt x="1529" y="1461"/>
                    <a:pt x="1552" y="1461"/>
                  </a:cubicBezTo>
                  <a:cubicBezTo>
                    <a:pt x="1666" y="1438"/>
                    <a:pt x="1781" y="1416"/>
                    <a:pt x="1872" y="1393"/>
                  </a:cubicBezTo>
                  <a:cubicBezTo>
                    <a:pt x="1963" y="1393"/>
                    <a:pt x="2032" y="1370"/>
                    <a:pt x="2100" y="1370"/>
                  </a:cubicBezTo>
                  <a:lnTo>
                    <a:pt x="2328" y="1370"/>
                  </a:lnTo>
                  <a:cubicBezTo>
                    <a:pt x="2397" y="1370"/>
                    <a:pt x="2488" y="1393"/>
                    <a:pt x="2557" y="1416"/>
                  </a:cubicBezTo>
                  <a:cubicBezTo>
                    <a:pt x="2625" y="1416"/>
                    <a:pt x="2694" y="1438"/>
                    <a:pt x="2762" y="1461"/>
                  </a:cubicBezTo>
                  <a:cubicBezTo>
                    <a:pt x="2853" y="1507"/>
                    <a:pt x="2945" y="1553"/>
                    <a:pt x="3013" y="1598"/>
                  </a:cubicBezTo>
                  <a:cubicBezTo>
                    <a:pt x="3104" y="1644"/>
                    <a:pt x="3196" y="1690"/>
                    <a:pt x="3287" y="1735"/>
                  </a:cubicBezTo>
                  <a:cubicBezTo>
                    <a:pt x="3310" y="1758"/>
                    <a:pt x="3333" y="1758"/>
                    <a:pt x="3355" y="1781"/>
                  </a:cubicBezTo>
                  <a:cubicBezTo>
                    <a:pt x="3447" y="1872"/>
                    <a:pt x="3538" y="1941"/>
                    <a:pt x="3629" y="2032"/>
                  </a:cubicBezTo>
                  <a:cubicBezTo>
                    <a:pt x="3744" y="2146"/>
                    <a:pt x="3858" y="2260"/>
                    <a:pt x="3995" y="2374"/>
                  </a:cubicBezTo>
                  <a:cubicBezTo>
                    <a:pt x="4063" y="2420"/>
                    <a:pt x="4109" y="2488"/>
                    <a:pt x="4177" y="2557"/>
                  </a:cubicBezTo>
                  <a:cubicBezTo>
                    <a:pt x="4246" y="2603"/>
                    <a:pt x="4291" y="2671"/>
                    <a:pt x="4360" y="2717"/>
                  </a:cubicBezTo>
                  <a:cubicBezTo>
                    <a:pt x="4394" y="2751"/>
                    <a:pt x="4434" y="2768"/>
                    <a:pt x="4471" y="2768"/>
                  </a:cubicBezTo>
                  <a:cubicBezTo>
                    <a:pt x="4508" y="2768"/>
                    <a:pt x="4542" y="2751"/>
                    <a:pt x="4565" y="2717"/>
                  </a:cubicBezTo>
                  <a:cubicBezTo>
                    <a:pt x="4611" y="2671"/>
                    <a:pt x="4634" y="2625"/>
                    <a:pt x="4611" y="2580"/>
                  </a:cubicBezTo>
                  <a:lnTo>
                    <a:pt x="4611" y="2580"/>
                  </a:lnTo>
                  <a:cubicBezTo>
                    <a:pt x="4611" y="2580"/>
                    <a:pt x="4634" y="2580"/>
                    <a:pt x="4634" y="2603"/>
                  </a:cubicBezTo>
                  <a:cubicBezTo>
                    <a:pt x="4679" y="2625"/>
                    <a:pt x="4725" y="2671"/>
                    <a:pt x="4771" y="2717"/>
                  </a:cubicBezTo>
                  <a:cubicBezTo>
                    <a:pt x="4793" y="2717"/>
                    <a:pt x="4793" y="2739"/>
                    <a:pt x="4816" y="2739"/>
                  </a:cubicBezTo>
                  <a:cubicBezTo>
                    <a:pt x="4862" y="2785"/>
                    <a:pt x="4885" y="2831"/>
                    <a:pt x="4930" y="2854"/>
                  </a:cubicBezTo>
                  <a:cubicBezTo>
                    <a:pt x="4976" y="2899"/>
                    <a:pt x="5022" y="2945"/>
                    <a:pt x="5067" y="2991"/>
                  </a:cubicBezTo>
                  <a:cubicBezTo>
                    <a:pt x="5090" y="3013"/>
                    <a:pt x="5113" y="3036"/>
                    <a:pt x="5136" y="3059"/>
                  </a:cubicBezTo>
                  <a:cubicBezTo>
                    <a:pt x="5182" y="3082"/>
                    <a:pt x="5227" y="3128"/>
                    <a:pt x="5296" y="3150"/>
                  </a:cubicBezTo>
                  <a:cubicBezTo>
                    <a:pt x="5308" y="3156"/>
                    <a:pt x="5320" y="3159"/>
                    <a:pt x="5332" y="3159"/>
                  </a:cubicBezTo>
                  <a:cubicBezTo>
                    <a:pt x="5366" y="3159"/>
                    <a:pt x="5399" y="3138"/>
                    <a:pt x="5433" y="3105"/>
                  </a:cubicBezTo>
                  <a:cubicBezTo>
                    <a:pt x="5478" y="3196"/>
                    <a:pt x="5547" y="3264"/>
                    <a:pt x="5592" y="3356"/>
                  </a:cubicBezTo>
                  <a:cubicBezTo>
                    <a:pt x="5684" y="3470"/>
                    <a:pt x="5775" y="3584"/>
                    <a:pt x="5866" y="3721"/>
                  </a:cubicBezTo>
                  <a:cubicBezTo>
                    <a:pt x="5935" y="3858"/>
                    <a:pt x="6003" y="3995"/>
                    <a:pt x="6095" y="4132"/>
                  </a:cubicBezTo>
                  <a:cubicBezTo>
                    <a:pt x="6209" y="4314"/>
                    <a:pt x="6323" y="4520"/>
                    <a:pt x="6414" y="4702"/>
                  </a:cubicBezTo>
                  <a:cubicBezTo>
                    <a:pt x="6437" y="4771"/>
                    <a:pt x="6460" y="4839"/>
                    <a:pt x="6505" y="4908"/>
                  </a:cubicBezTo>
                  <a:cubicBezTo>
                    <a:pt x="6528" y="4976"/>
                    <a:pt x="6551" y="5045"/>
                    <a:pt x="6597" y="5090"/>
                  </a:cubicBezTo>
                  <a:cubicBezTo>
                    <a:pt x="6619" y="5159"/>
                    <a:pt x="6642" y="5227"/>
                    <a:pt x="6665" y="5296"/>
                  </a:cubicBezTo>
                  <a:cubicBezTo>
                    <a:pt x="6665" y="5296"/>
                    <a:pt x="6665" y="5319"/>
                    <a:pt x="6665" y="5319"/>
                  </a:cubicBezTo>
                  <a:cubicBezTo>
                    <a:pt x="6665" y="5342"/>
                    <a:pt x="6665" y="5364"/>
                    <a:pt x="6688" y="5387"/>
                  </a:cubicBezTo>
                  <a:cubicBezTo>
                    <a:pt x="6711" y="5410"/>
                    <a:pt x="6734" y="5410"/>
                    <a:pt x="6756" y="5410"/>
                  </a:cubicBezTo>
                  <a:cubicBezTo>
                    <a:pt x="6825" y="5410"/>
                    <a:pt x="6871" y="5364"/>
                    <a:pt x="6871" y="5319"/>
                  </a:cubicBezTo>
                  <a:cubicBezTo>
                    <a:pt x="6848" y="5250"/>
                    <a:pt x="6848" y="5182"/>
                    <a:pt x="6825" y="5113"/>
                  </a:cubicBezTo>
                  <a:cubicBezTo>
                    <a:pt x="6802" y="5045"/>
                    <a:pt x="6779" y="4976"/>
                    <a:pt x="6734" y="4908"/>
                  </a:cubicBezTo>
                  <a:cubicBezTo>
                    <a:pt x="6711" y="4839"/>
                    <a:pt x="6688" y="4771"/>
                    <a:pt x="6665" y="4702"/>
                  </a:cubicBezTo>
                  <a:cubicBezTo>
                    <a:pt x="6642" y="4634"/>
                    <a:pt x="6619" y="4588"/>
                    <a:pt x="6597" y="4520"/>
                  </a:cubicBezTo>
                  <a:cubicBezTo>
                    <a:pt x="6528" y="4383"/>
                    <a:pt x="6483" y="4246"/>
                    <a:pt x="6414" y="4132"/>
                  </a:cubicBezTo>
                  <a:cubicBezTo>
                    <a:pt x="6353" y="4031"/>
                    <a:pt x="6311" y="3912"/>
                    <a:pt x="6254" y="3807"/>
                  </a:cubicBezTo>
                  <a:lnTo>
                    <a:pt x="6254" y="3807"/>
                  </a:lnTo>
                  <a:cubicBezTo>
                    <a:pt x="6254" y="3809"/>
                    <a:pt x="6254" y="3810"/>
                    <a:pt x="6254" y="3812"/>
                  </a:cubicBezTo>
                  <a:cubicBezTo>
                    <a:pt x="6253" y="3809"/>
                    <a:pt x="6253" y="3805"/>
                    <a:pt x="6252" y="3802"/>
                  </a:cubicBezTo>
                  <a:lnTo>
                    <a:pt x="6252" y="3802"/>
                  </a:lnTo>
                  <a:cubicBezTo>
                    <a:pt x="6252" y="3804"/>
                    <a:pt x="6253" y="3805"/>
                    <a:pt x="6254" y="3807"/>
                  </a:cubicBezTo>
                  <a:lnTo>
                    <a:pt x="6254" y="3807"/>
                  </a:lnTo>
                  <a:cubicBezTo>
                    <a:pt x="6254" y="3794"/>
                    <a:pt x="6253" y="3790"/>
                    <a:pt x="6245" y="3781"/>
                  </a:cubicBezTo>
                  <a:lnTo>
                    <a:pt x="6245" y="3781"/>
                  </a:lnTo>
                  <a:cubicBezTo>
                    <a:pt x="6248" y="3788"/>
                    <a:pt x="6250" y="3795"/>
                    <a:pt x="6252" y="3802"/>
                  </a:cubicBezTo>
                  <a:lnTo>
                    <a:pt x="6252" y="3802"/>
                  </a:lnTo>
                  <a:cubicBezTo>
                    <a:pt x="6245" y="3790"/>
                    <a:pt x="6238" y="3778"/>
                    <a:pt x="6231" y="3767"/>
                  </a:cubicBezTo>
                  <a:lnTo>
                    <a:pt x="6231" y="3767"/>
                  </a:lnTo>
                  <a:cubicBezTo>
                    <a:pt x="6238" y="3773"/>
                    <a:pt x="6242" y="3777"/>
                    <a:pt x="6245" y="3781"/>
                  </a:cubicBezTo>
                  <a:lnTo>
                    <a:pt x="6245" y="3781"/>
                  </a:lnTo>
                  <a:cubicBezTo>
                    <a:pt x="6221" y="3705"/>
                    <a:pt x="6180" y="3644"/>
                    <a:pt x="6140" y="3584"/>
                  </a:cubicBezTo>
                  <a:cubicBezTo>
                    <a:pt x="6095" y="3516"/>
                    <a:pt x="6072" y="3447"/>
                    <a:pt x="6026" y="3379"/>
                  </a:cubicBezTo>
                  <a:cubicBezTo>
                    <a:pt x="5935" y="3242"/>
                    <a:pt x="5843" y="3128"/>
                    <a:pt x="5752" y="2991"/>
                  </a:cubicBezTo>
                  <a:cubicBezTo>
                    <a:pt x="5706" y="2922"/>
                    <a:pt x="5661" y="2831"/>
                    <a:pt x="5615" y="2762"/>
                  </a:cubicBezTo>
                  <a:cubicBezTo>
                    <a:pt x="5570" y="2694"/>
                    <a:pt x="5524" y="2625"/>
                    <a:pt x="5455" y="2557"/>
                  </a:cubicBezTo>
                  <a:cubicBezTo>
                    <a:pt x="5433" y="2488"/>
                    <a:pt x="5387" y="2443"/>
                    <a:pt x="5341" y="2374"/>
                  </a:cubicBezTo>
                  <a:cubicBezTo>
                    <a:pt x="5273" y="2306"/>
                    <a:pt x="5227" y="2237"/>
                    <a:pt x="5159" y="2169"/>
                  </a:cubicBezTo>
                  <a:cubicBezTo>
                    <a:pt x="5136" y="2146"/>
                    <a:pt x="5090" y="2100"/>
                    <a:pt x="5067" y="2078"/>
                  </a:cubicBezTo>
                  <a:cubicBezTo>
                    <a:pt x="5022" y="2009"/>
                    <a:pt x="4976" y="1963"/>
                    <a:pt x="4930" y="1895"/>
                  </a:cubicBezTo>
                  <a:cubicBezTo>
                    <a:pt x="4862" y="1826"/>
                    <a:pt x="4793" y="1758"/>
                    <a:pt x="4725" y="1690"/>
                  </a:cubicBezTo>
                  <a:cubicBezTo>
                    <a:pt x="4611" y="1575"/>
                    <a:pt x="4497" y="1461"/>
                    <a:pt x="4383" y="1347"/>
                  </a:cubicBezTo>
                  <a:cubicBezTo>
                    <a:pt x="4337" y="1302"/>
                    <a:pt x="4268" y="1233"/>
                    <a:pt x="4223" y="1187"/>
                  </a:cubicBezTo>
                  <a:cubicBezTo>
                    <a:pt x="4154" y="1142"/>
                    <a:pt x="4109" y="1073"/>
                    <a:pt x="4040" y="1028"/>
                  </a:cubicBezTo>
                  <a:cubicBezTo>
                    <a:pt x="3903" y="913"/>
                    <a:pt x="3766" y="799"/>
                    <a:pt x="3607" y="708"/>
                  </a:cubicBezTo>
                  <a:cubicBezTo>
                    <a:pt x="3538" y="662"/>
                    <a:pt x="3470" y="640"/>
                    <a:pt x="3401" y="594"/>
                  </a:cubicBezTo>
                  <a:cubicBezTo>
                    <a:pt x="3333" y="548"/>
                    <a:pt x="3264" y="503"/>
                    <a:pt x="3196" y="480"/>
                  </a:cubicBezTo>
                  <a:cubicBezTo>
                    <a:pt x="3104" y="434"/>
                    <a:pt x="3036" y="411"/>
                    <a:pt x="2967" y="366"/>
                  </a:cubicBezTo>
                  <a:cubicBezTo>
                    <a:pt x="2876" y="320"/>
                    <a:pt x="2808" y="297"/>
                    <a:pt x="2716" y="274"/>
                  </a:cubicBezTo>
                  <a:cubicBezTo>
                    <a:pt x="2648" y="229"/>
                    <a:pt x="2557" y="206"/>
                    <a:pt x="2488" y="183"/>
                  </a:cubicBezTo>
                  <a:cubicBezTo>
                    <a:pt x="2397" y="137"/>
                    <a:pt x="2306" y="115"/>
                    <a:pt x="2214" y="92"/>
                  </a:cubicBezTo>
                  <a:cubicBezTo>
                    <a:pt x="2123" y="46"/>
                    <a:pt x="2054" y="23"/>
                    <a:pt x="1963" y="23"/>
                  </a:cubicBezTo>
                  <a:cubicBezTo>
                    <a:pt x="1872" y="0"/>
                    <a:pt x="1758" y="0"/>
                    <a:pt x="1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16"/>
            <p:cNvSpPr/>
            <p:nvPr/>
          </p:nvSpPr>
          <p:spPr>
            <a:xfrm>
              <a:off x="612441" y="467266"/>
              <a:ext cx="185930" cy="139717"/>
            </a:xfrm>
            <a:custGeom>
              <a:avLst/>
              <a:gdLst/>
              <a:ahLst/>
              <a:cxnLst/>
              <a:rect l="l" t="t" r="r" b="b"/>
              <a:pathLst>
                <a:path w="4132" h="3105" extrusionOk="0">
                  <a:moveTo>
                    <a:pt x="3904" y="0"/>
                  </a:moveTo>
                  <a:cubicBezTo>
                    <a:pt x="3881" y="0"/>
                    <a:pt x="3858" y="0"/>
                    <a:pt x="3835" y="23"/>
                  </a:cubicBezTo>
                  <a:cubicBezTo>
                    <a:pt x="3812" y="23"/>
                    <a:pt x="3790" y="46"/>
                    <a:pt x="3767" y="46"/>
                  </a:cubicBezTo>
                  <a:cubicBezTo>
                    <a:pt x="3767" y="69"/>
                    <a:pt x="3744" y="91"/>
                    <a:pt x="3721" y="91"/>
                  </a:cubicBezTo>
                  <a:cubicBezTo>
                    <a:pt x="3698" y="91"/>
                    <a:pt x="3698" y="91"/>
                    <a:pt x="3675" y="114"/>
                  </a:cubicBezTo>
                  <a:cubicBezTo>
                    <a:pt x="3607" y="137"/>
                    <a:pt x="3561" y="183"/>
                    <a:pt x="3516" y="228"/>
                  </a:cubicBezTo>
                  <a:cubicBezTo>
                    <a:pt x="3493" y="274"/>
                    <a:pt x="3447" y="297"/>
                    <a:pt x="3424" y="320"/>
                  </a:cubicBezTo>
                  <a:cubicBezTo>
                    <a:pt x="3356" y="388"/>
                    <a:pt x="3310" y="457"/>
                    <a:pt x="3242" y="525"/>
                  </a:cubicBezTo>
                  <a:cubicBezTo>
                    <a:pt x="3196" y="571"/>
                    <a:pt x="3150" y="639"/>
                    <a:pt x="3082" y="685"/>
                  </a:cubicBezTo>
                  <a:cubicBezTo>
                    <a:pt x="3059" y="731"/>
                    <a:pt x="3036" y="753"/>
                    <a:pt x="3013" y="776"/>
                  </a:cubicBezTo>
                  <a:cubicBezTo>
                    <a:pt x="2991" y="799"/>
                    <a:pt x="2968" y="822"/>
                    <a:pt x="2945" y="845"/>
                  </a:cubicBezTo>
                  <a:cubicBezTo>
                    <a:pt x="2922" y="867"/>
                    <a:pt x="2922" y="890"/>
                    <a:pt x="2922" y="890"/>
                  </a:cubicBezTo>
                  <a:lnTo>
                    <a:pt x="2854" y="936"/>
                  </a:lnTo>
                  <a:cubicBezTo>
                    <a:pt x="2785" y="982"/>
                    <a:pt x="2717" y="1027"/>
                    <a:pt x="2671" y="1073"/>
                  </a:cubicBezTo>
                  <a:cubicBezTo>
                    <a:pt x="2534" y="1164"/>
                    <a:pt x="2397" y="1256"/>
                    <a:pt x="2283" y="1347"/>
                  </a:cubicBezTo>
                  <a:cubicBezTo>
                    <a:pt x="2169" y="1438"/>
                    <a:pt x="2055" y="1507"/>
                    <a:pt x="1918" y="1598"/>
                  </a:cubicBezTo>
                  <a:cubicBezTo>
                    <a:pt x="1872" y="1644"/>
                    <a:pt x="1804" y="1689"/>
                    <a:pt x="1735" y="1735"/>
                  </a:cubicBezTo>
                  <a:cubicBezTo>
                    <a:pt x="1712" y="1758"/>
                    <a:pt x="1690" y="1780"/>
                    <a:pt x="1667" y="1780"/>
                  </a:cubicBezTo>
                  <a:cubicBezTo>
                    <a:pt x="1621" y="1826"/>
                    <a:pt x="1575" y="1849"/>
                    <a:pt x="1553" y="1872"/>
                  </a:cubicBezTo>
                  <a:cubicBezTo>
                    <a:pt x="1461" y="1917"/>
                    <a:pt x="1370" y="1940"/>
                    <a:pt x="1279" y="1986"/>
                  </a:cubicBezTo>
                  <a:cubicBezTo>
                    <a:pt x="1187" y="2032"/>
                    <a:pt x="1073" y="2077"/>
                    <a:pt x="959" y="2123"/>
                  </a:cubicBezTo>
                  <a:cubicBezTo>
                    <a:pt x="822" y="2191"/>
                    <a:pt x="708" y="2237"/>
                    <a:pt x="571" y="2305"/>
                  </a:cubicBezTo>
                  <a:cubicBezTo>
                    <a:pt x="526" y="2328"/>
                    <a:pt x="457" y="2374"/>
                    <a:pt x="411" y="2397"/>
                  </a:cubicBezTo>
                  <a:lnTo>
                    <a:pt x="389" y="2397"/>
                  </a:lnTo>
                  <a:cubicBezTo>
                    <a:pt x="389" y="2420"/>
                    <a:pt x="389" y="2420"/>
                    <a:pt x="366" y="2420"/>
                  </a:cubicBezTo>
                  <a:cubicBezTo>
                    <a:pt x="343" y="2420"/>
                    <a:pt x="320" y="2442"/>
                    <a:pt x="297" y="2442"/>
                  </a:cubicBezTo>
                  <a:cubicBezTo>
                    <a:pt x="274" y="2465"/>
                    <a:pt x="252" y="2465"/>
                    <a:pt x="229" y="2465"/>
                  </a:cubicBezTo>
                  <a:cubicBezTo>
                    <a:pt x="183" y="2488"/>
                    <a:pt x="160" y="2511"/>
                    <a:pt x="137" y="2557"/>
                  </a:cubicBezTo>
                  <a:cubicBezTo>
                    <a:pt x="115" y="2602"/>
                    <a:pt x="115" y="2671"/>
                    <a:pt x="137" y="2716"/>
                  </a:cubicBezTo>
                  <a:cubicBezTo>
                    <a:pt x="137" y="2739"/>
                    <a:pt x="160" y="2739"/>
                    <a:pt x="160" y="2762"/>
                  </a:cubicBezTo>
                  <a:cubicBezTo>
                    <a:pt x="137" y="2762"/>
                    <a:pt x="115" y="2785"/>
                    <a:pt x="92" y="2808"/>
                  </a:cubicBezTo>
                  <a:cubicBezTo>
                    <a:pt x="69" y="2830"/>
                    <a:pt x="46" y="2853"/>
                    <a:pt x="46" y="2876"/>
                  </a:cubicBezTo>
                  <a:cubicBezTo>
                    <a:pt x="1" y="2922"/>
                    <a:pt x="1" y="2990"/>
                    <a:pt x="46" y="3036"/>
                  </a:cubicBezTo>
                  <a:cubicBezTo>
                    <a:pt x="69" y="3082"/>
                    <a:pt x="115" y="3104"/>
                    <a:pt x="183" y="3104"/>
                  </a:cubicBezTo>
                  <a:lnTo>
                    <a:pt x="252" y="3104"/>
                  </a:lnTo>
                  <a:cubicBezTo>
                    <a:pt x="274" y="3082"/>
                    <a:pt x="274" y="3082"/>
                    <a:pt x="297" y="3082"/>
                  </a:cubicBezTo>
                  <a:lnTo>
                    <a:pt x="320" y="3082"/>
                  </a:lnTo>
                  <a:cubicBezTo>
                    <a:pt x="366" y="3082"/>
                    <a:pt x="411" y="3082"/>
                    <a:pt x="457" y="3059"/>
                  </a:cubicBezTo>
                  <a:cubicBezTo>
                    <a:pt x="480" y="3036"/>
                    <a:pt x="526" y="3013"/>
                    <a:pt x="571" y="2990"/>
                  </a:cubicBezTo>
                  <a:cubicBezTo>
                    <a:pt x="662" y="2945"/>
                    <a:pt x="777" y="2922"/>
                    <a:pt x="868" y="2876"/>
                  </a:cubicBezTo>
                  <a:cubicBezTo>
                    <a:pt x="982" y="2830"/>
                    <a:pt x="1073" y="2808"/>
                    <a:pt x="1187" y="2762"/>
                  </a:cubicBezTo>
                  <a:cubicBezTo>
                    <a:pt x="1233" y="2739"/>
                    <a:pt x="1302" y="2716"/>
                    <a:pt x="1347" y="2693"/>
                  </a:cubicBezTo>
                  <a:cubicBezTo>
                    <a:pt x="1370" y="2671"/>
                    <a:pt x="1416" y="2671"/>
                    <a:pt x="1439" y="2648"/>
                  </a:cubicBezTo>
                  <a:cubicBezTo>
                    <a:pt x="1461" y="2648"/>
                    <a:pt x="1484" y="2625"/>
                    <a:pt x="1484" y="2625"/>
                  </a:cubicBezTo>
                  <a:lnTo>
                    <a:pt x="1530" y="2625"/>
                  </a:lnTo>
                  <a:cubicBezTo>
                    <a:pt x="1553" y="2625"/>
                    <a:pt x="1575" y="2602"/>
                    <a:pt x="1598" y="2579"/>
                  </a:cubicBezTo>
                  <a:cubicBezTo>
                    <a:pt x="1621" y="2579"/>
                    <a:pt x="1644" y="2579"/>
                    <a:pt x="1667" y="2557"/>
                  </a:cubicBezTo>
                  <a:cubicBezTo>
                    <a:pt x="1690" y="2534"/>
                    <a:pt x="1735" y="2534"/>
                    <a:pt x="1758" y="2511"/>
                  </a:cubicBezTo>
                  <a:cubicBezTo>
                    <a:pt x="1849" y="2465"/>
                    <a:pt x="1918" y="2420"/>
                    <a:pt x="1986" y="2374"/>
                  </a:cubicBezTo>
                  <a:cubicBezTo>
                    <a:pt x="2123" y="2305"/>
                    <a:pt x="2260" y="2214"/>
                    <a:pt x="2397" y="2123"/>
                  </a:cubicBezTo>
                  <a:cubicBezTo>
                    <a:pt x="2557" y="2032"/>
                    <a:pt x="2694" y="1940"/>
                    <a:pt x="2831" y="1849"/>
                  </a:cubicBezTo>
                  <a:cubicBezTo>
                    <a:pt x="2899" y="1803"/>
                    <a:pt x="2968" y="1758"/>
                    <a:pt x="3036" y="1712"/>
                  </a:cubicBezTo>
                  <a:cubicBezTo>
                    <a:pt x="3082" y="1689"/>
                    <a:pt x="3128" y="1666"/>
                    <a:pt x="3150" y="1644"/>
                  </a:cubicBezTo>
                  <a:cubicBezTo>
                    <a:pt x="3173" y="1644"/>
                    <a:pt x="3173" y="1621"/>
                    <a:pt x="3173" y="1621"/>
                  </a:cubicBezTo>
                  <a:lnTo>
                    <a:pt x="3196" y="1621"/>
                  </a:lnTo>
                  <a:cubicBezTo>
                    <a:pt x="3219" y="1598"/>
                    <a:pt x="3242" y="1598"/>
                    <a:pt x="3287" y="1575"/>
                  </a:cubicBezTo>
                  <a:cubicBezTo>
                    <a:pt x="3333" y="1552"/>
                    <a:pt x="3356" y="1461"/>
                    <a:pt x="3333" y="1415"/>
                  </a:cubicBezTo>
                  <a:cubicBezTo>
                    <a:pt x="3333" y="1392"/>
                    <a:pt x="3333" y="1392"/>
                    <a:pt x="3333" y="1392"/>
                  </a:cubicBezTo>
                  <a:lnTo>
                    <a:pt x="3379" y="1392"/>
                  </a:lnTo>
                  <a:cubicBezTo>
                    <a:pt x="3401" y="1370"/>
                    <a:pt x="3424" y="1370"/>
                    <a:pt x="3447" y="1347"/>
                  </a:cubicBezTo>
                  <a:cubicBezTo>
                    <a:pt x="3447" y="1324"/>
                    <a:pt x="3470" y="1324"/>
                    <a:pt x="3470" y="1301"/>
                  </a:cubicBezTo>
                  <a:cubicBezTo>
                    <a:pt x="3516" y="1278"/>
                    <a:pt x="3538" y="1256"/>
                    <a:pt x="3561" y="1233"/>
                  </a:cubicBezTo>
                  <a:cubicBezTo>
                    <a:pt x="3630" y="1164"/>
                    <a:pt x="3675" y="1119"/>
                    <a:pt x="3744" y="1050"/>
                  </a:cubicBezTo>
                  <a:cubicBezTo>
                    <a:pt x="3744" y="1050"/>
                    <a:pt x="3767" y="1027"/>
                    <a:pt x="3790" y="1004"/>
                  </a:cubicBezTo>
                  <a:cubicBezTo>
                    <a:pt x="3835" y="959"/>
                    <a:pt x="3881" y="936"/>
                    <a:pt x="3904" y="890"/>
                  </a:cubicBezTo>
                  <a:cubicBezTo>
                    <a:pt x="3949" y="867"/>
                    <a:pt x="3995" y="822"/>
                    <a:pt x="4018" y="776"/>
                  </a:cubicBezTo>
                  <a:cubicBezTo>
                    <a:pt x="4018" y="753"/>
                    <a:pt x="4018" y="753"/>
                    <a:pt x="4018" y="731"/>
                  </a:cubicBezTo>
                  <a:cubicBezTo>
                    <a:pt x="4041" y="708"/>
                    <a:pt x="4063" y="685"/>
                    <a:pt x="4086" y="685"/>
                  </a:cubicBezTo>
                  <a:cubicBezTo>
                    <a:pt x="4086" y="662"/>
                    <a:pt x="4109" y="616"/>
                    <a:pt x="4132" y="594"/>
                  </a:cubicBezTo>
                  <a:cubicBezTo>
                    <a:pt x="4132" y="571"/>
                    <a:pt x="4132" y="548"/>
                    <a:pt x="4132" y="502"/>
                  </a:cubicBezTo>
                  <a:cubicBezTo>
                    <a:pt x="4132" y="479"/>
                    <a:pt x="4132" y="434"/>
                    <a:pt x="4109" y="411"/>
                  </a:cubicBezTo>
                  <a:cubicBezTo>
                    <a:pt x="4132" y="388"/>
                    <a:pt x="4132" y="388"/>
                    <a:pt x="4132" y="365"/>
                  </a:cubicBezTo>
                  <a:cubicBezTo>
                    <a:pt x="4132" y="320"/>
                    <a:pt x="4132" y="251"/>
                    <a:pt x="4086" y="228"/>
                  </a:cubicBezTo>
                  <a:cubicBezTo>
                    <a:pt x="4063" y="206"/>
                    <a:pt x="4041" y="206"/>
                    <a:pt x="4018" y="183"/>
                  </a:cubicBezTo>
                  <a:lnTo>
                    <a:pt x="4041" y="183"/>
                  </a:lnTo>
                  <a:cubicBezTo>
                    <a:pt x="4063" y="137"/>
                    <a:pt x="4041" y="91"/>
                    <a:pt x="4018" y="46"/>
                  </a:cubicBezTo>
                  <a:cubicBezTo>
                    <a:pt x="4018" y="23"/>
                    <a:pt x="3972" y="0"/>
                    <a:pt x="39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16"/>
            <p:cNvSpPr/>
            <p:nvPr/>
          </p:nvSpPr>
          <p:spPr>
            <a:xfrm>
              <a:off x="785996" y="479595"/>
              <a:ext cx="94540" cy="136612"/>
            </a:xfrm>
            <a:custGeom>
              <a:avLst/>
              <a:gdLst/>
              <a:ahLst/>
              <a:cxnLst/>
              <a:rect l="l" t="t" r="r" b="b"/>
              <a:pathLst>
                <a:path w="2101" h="3036" extrusionOk="0">
                  <a:moveTo>
                    <a:pt x="343" y="0"/>
                  </a:moveTo>
                  <a:cubicBezTo>
                    <a:pt x="321" y="0"/>
                    <a:pt x="275" y="23"/>
                    <a:pt x="252" y="46"/>
                  </a:cubicBezTo>
                  <a:cubicBezTo>
                    <a:pt x="229" y="68"/>
                    <a:pt x="206" y="91"/>
                    <a:pt x="206" y="137"/>
                  </a:cubicBezTo>
                  <a:cubicBezTo>
                    <a:pt x="206" y="160"/>
                    <a:pt x="206" y="160"/>
                    <a:pt x="206" y="183"/>
                  </a:cubicBezTo>
                  <a:cubicBezTo>
                    <a:pt x="193" y="176"/>
                    <a:pt x="178" y="173"/>
                    <a:pt x="162" y="173"/>
                  </a:cubicBezTo>
                  <a:cubicBezTo>
                    <a:pt x="125" y="173"/>
                    <a:pt x="86" y="189"/>
                    <a:pt x="69" y="205"/>
                  </a:cubicBezTo>
                  <a:cubicBezTo>
                    <a:pt x="24" y="251"/>
                    <a:pt x="1" y="274"/>
                    <a:pt x="1" y="320"/>
                  </a:cubicBezTo>
                  <a:cubicBezTo>
                    <a:pt x="1" y="365"/>
                    <a:pt x="1" y="388"/>
                    <a:pt x="24" y="411"/>
                  </a:cubicBezTo>
                  <a:cubicBezTo>
                    <a:pt x="24" y="457"/>
                    <a:pt x="69" y="479"/>
                    <a:pt x="92" y="525"/>
                  </a:cubicBezTo>
                  <a:cubicBezTo>
                    <a:pt x="115" y="548"/>
                    <a:pt x="138" y="571"/>
                    <a:pt x="138" y="616"/>
                  </a:cubicBezTo>
                  <a:cubicBezTo>
                    <a:pt x="184" y="662"/>
                    <a:pt x="229" y="730"/>
                    <a:pt x="275" y="799"/>
                  </a:cubicBezTo>
                  <a:cubicBezTo>
                    <a:pt x="366" y="936"/>
                    <a:pt x="435" y="1096"/>
                    <a:pt x="526" y="1233"/>
                  </a:cubicBezTo>
                  <a:cubicBezTo>
                    <a:pt x="594" y="1392"/>
                    <a:pt x="663" y="1575"/>
                    <a:pt x="731" y="1735"/>
                  </a:cubicBezTo>
                  <a:cubicBezTo>
                    <a:pt x="800" y="1895"/>
                    <a:pt x="868" y="2054"/>
                    <a:pt x="914" y="2237"/>
                  </a:cubicBezTo>
                  <a:cubicBezTo>
                    <a:pt x="982" y="2397"/>
                    <a:pt x="1028" y="2579"/>
                    <a:pt x="1097" y="2762"/>
                  </a:cubicBezTo>
                  <a:cubicBezTo>
                    <a:pt x="1119" y="2808"/>
                    <a:pt x="1142" y="2853"/>
                    <a:pt x="1165" y="2899"/>
                  </a:cubicBezTo>
                  <a:cubicBezTo>
                    <a:pt x="1188" y="2967"/>
                    <a:pt x="1234" y="3013"/>
                    <a:pt x="1302" y="3013"/>
                  </a:cubicBezTo>
                  <a:cubicBezTo>
                    <a:pt x="1325" y="3036"/>
                    <a:pt x="1371" y="3036"/>
                    <a:pt x="1393" y="3036"/>
                  </a:cubicBezTo>
                  <a:cubicBezTo>
                    <a:pt x="1462" y="3036"/>
                    <a:pt x="1507" y="3013"/>
                    <a:pt x="1553" y="2967"/>
                  </a:cubicBezTo>
                  <a:cubicBezTo>
                    <a:pt x="1599" y="2944"/>
                    <a:pt x="1622" y="2922"/>
                    <a:pt x="1667" y="2899"/>
                  </a:cubicBezTo>
                  <a:lnTo>
                    <a:pt x="1667" y="2899"/>
                  </a:lnTo>
                  <a:cubicBezTo>
                    <a:pt x="1644" y="2922"/>
                    <a:pt x="1644" y="2922"/>
                    <a:pt x="1644" y="2922"/>
                  </a:cubicBezTo>
                  <a:cubicBezTo>
                    <a:pt x="1667" y="2922"/>
                    <a:pt x="1667" y="2899"/>
                    <a:pt x="1690" y="2876"/>
                  </a:cubicBezTo>
                  <a:cubicBezTo>
                    <a:pt x="1736" y="2876"/>
                    <a:pt x="1781" y="2876"/>
                    <a:pt x="1827" y="2853"/>
                  </a:cubicBezTo>
                  <a:cubicBezTo>
                    <a:pt x="1873" y="2830"/>
                    <a:pt x="1918" y="2785"/>
                    <a:pt x="1941" y="2739"/>
                  </a:cubicBezTo>
                  <a:cubicBezTo>
                    <a:pt x="1964" y="2739"/>
                    <a:pt x="1987" y="2716"/>
                    <a:pt x="2010" y="2716"/>
                  </a:cubicBezTo>
                  <a:lnTo>
                    <a:pt x="1987" y="2716"/>
                  </a:lnTo>
                  <a:cubicBezTo>
                    <a:pt x="2032" y="2716"/>
                    <a:pt x="2055" y="2693"/>
                    <a:pt x="2078" y="2671"/>
                  </a:cubicBezTo>
                  <a:cubicBezTo>
                    <a:pt x="2078" y="2648"/>
                    <a:pt x="2101" y="2625"/>
                    <a:pt x="2078" y="2602"/>
                  </a:cubicBezTo>
                  <a:cubicBezTo>
                    <a:pt x="2078" y="2556"/>
                    <a:pt x="2055" y="2534"/>
                    <a:pt x="2032" y="2511"/>
                  </a:cubicBezTo>
                  <a:lnTo>
                    <a:pt x="1987" y="2511"/>
                  </a:lnTo>
                  <a:cubicBezTo>
                    <a:pt x="1987" y="2488"/>
                    <a:pt x="1987" y="2488"/>
                    <a:pt x="1987" y="2465"/>
                  </a:cubicBezTo>
                  <a:cubicBezTo>
                    <a:pt x="2010" y="2419"/>
                    <a:pt x="1987" y="2374"/>
                    <a:pt x="1987" y="2328"/>
                  </a:cubicBezTo>
                  <a:cubicBezTo>
                    <a:pt x="1964" y="2260"/>
                    <a:pt x="1918" y="2214"/>
                    <a:pt x="1895" y="2168"/>
                  </a:cubicBezTo>
                  <a:cubicBezTo>
                    <a:pt x="1850" y="2100"/>
                    <a:pt x="1827" y="2031"/>
                    <a:pt x="1804" y="1963"/>
                  </a:cubicBezTo>
                  <a:cubicBezTo>
                    <a:pt x="1759" y="1872"/>
                    <a:pt x="1713" y="1803"/>
                    <a:pt x="1690" y="1735"/>
                  </a:cubicBezTo>
                  <a:cubicBezTo>
                    <a:pt x="1622" y="1643"/>
                    <a:pt x="1576" y="1552"/>
                    <a:pt x="1530" y="1461"/>
                  </a:cubicBezTo>
                  <a:cubicBezTo>
                    <a:pt x="1416" y="1301"/>
                    <a:pt x="1302" y="1141"/>
                    <a:pt x="1188" y="982"/>
                  </a:cubicBezTo>
                  <a:cubicBezTo>
                    <a:pt x="1165" y="913"/>
                    <a:pt x="1119" y="845"/>
                    <a:pt x="1074" y="776"/>
                  </a:cubicBezTo>
                  <a:cubicBezTo>
                    <a:pt x="1051" y="753"/>
                    <a:pt x="1028" y="730"/>
                    <a:pt x="1005" y="708"/>
                  </a:cubicBezTo>
                  <a:cubicBezTo>
                    <a:pt x="982" y="662"/>
                    <a:pt x="937" y="616"/>
                    <a:pt x="891" y="571"/>
                  </a:cubicBezTo>
                  <a:cubicBezTo>
                    <a:pt x="868" y="548"/>
                    <a:pt x="823" y="548"/>
                    <a:pt x="800" y="548"/>
                  </a:cubicBezTo>
                  <a:cubicBezTo>
                    <a:pt x="754" y="479"/>
                    <a:pt x="709" y="434"/>
                    <a:pt x="663" y="365"/>
                  </a:cubicBezTo>
                  <a:cubicBezTo>
                    <a:pt x="640" y="342"/>
                    <a:pt x="617" y="320"/>
                    <a:pt x="617" y="297"/>
                  </a:cubicBezTo>
                  <a:cubicBezTo>
                    <a:pt x="572" y="205"/>
                    <a:pt x="526" y="137"/>
                    <a:pt x="458" y="68"/>
                  </a:cubicBezTo>
                  <a:cubicBezTo>
                    <a:pt x="435" y="23"/>
                    <a:pt x="389" y="0"/>
                    <a:pt x="3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16"/>
            <p:cNvSpPr/>
            <p:nvPr/>
          </p:nvSpPr>
          <p:spPr>
            <a:xfrm>
              <a:off x="608346" y="362465"/>
              <a:ext cx="273225" cy="246541"/>
            </a:xfrm>
            <a:custGeom>
              <a:avLst/>
              <a:gdLst/>
              <a:ahLst/>
              <a:cxnLst/>
              <a:rect l="l" t="t" r="r" b="b"/>
              <a:pathLst>
                <a:path w="6072" h="5479" extrusionOk="0">
                  <a:moveTo>
                    <a:pt x="3972" y="2786"/>
                  </a:moveTo>
                  <a:cubicBezTo>
                    <a:pt x="3972" y="2799"/>
                    <a:pt x="3980" y="2805"/>
                    <a:pt x="3986" y="2807"/>
                  </a:cubicBezTo>
                  <a:lnTo>
                    <a:pt x="3986" y="2807"/>
                  </a:lnTo>
                  <a:cubicBezTo>
                    <a:pt x="3981" y="2800"/>
                    <a:pt x="3977" y="2793"/>
                    <a:pt x="3972" y="2786"/>
                  </a:cubicBezTo>
                  <a:close/>
                  <a:moveTo>
                    <a:pt x="183" y="1"/>
                  </a:moveTo>
                  <a:cubicBezTo>
                    <a:pt x="137" y="24"/>
                    <a:pt x="92" y="47"/>
                    <a:pt x="46" y="47"/>
                  </a:cubicBezTo>
                  <a:cubicBezTo>
                    <a:pt x="23" y="69"/>
                    <a:pt x="0" y="92"/>
                    <a:pt x="0" y="138"/>
                  </a:cubicBezTo>
                  <a:cubicBezTo>
                    <a:pt x="23" y="161"/>
                    <a:pt x="46" y="184"/>
                    <a:pt x="92" y="184"/>
                  </a:cubicBezTo>
                  <a:cubicBezTo>
                    <a:pt x="137" y="161"/>
                    <a:pt x="160" y="138"/>
                    <a:pt x="206" y="138"/>
                  </a:cubicBezTo>
                  <a:lnTo>
                    <a:pt x="388" y="138"/>
                  </a:lnTo>
                  <a:cubicBezTo>
                    <a:pt x="457" y="161"/>
                    <a:pt x="502" y="161"/>
                    <a:pt x="548" y="161"/>
                  </a:cubicBezTo>
                  <a:cubicBezTo>
                    <a:pt x="594" y="184"/>
                    <a:pt x="639" y="184"/>
                    <a:pt x="685" y="206"/>
                  </a:cubicBezTo>
                  <a:cubicBezTo>
                    <a:pt x="776" y="229"/>
                    <a:pt x="868" y="275"/>
                    <a:pt x="959" y="298"/>
                  </a:cubicBezTo>
                  <a:cubicBezTo>
                    <a:pt x="1073" y="343"/>
                    <a:pt x="1164" y="389"/>
                    <a:pt x="1256" y="435"/>
                  </a:cubicBezTo>
                  <a:cubicBezTo>
                    <a:pt x="1347" y="480"/>
                    <a:pt x="1438" y="526"/>
                    <a:pt x="1530" y="572"/>
                  </a:cubicBezTo>
                  <a:cubicBezTo>
                    <a:pt x="1621" y="617"/>
                    <a:pt x="1712" y="686"/>
                    <a:pt x="1781" y="731"/>
                  </a:cubicBezTo>
                  <a:cubicBezTo>
                    <a:pt x="1872" y="800"/>
                    <a:pt x="1940" y="845"/>
                    <a:pt x="2032" y="914"/>
                  </a:cubicBezTo>
                  <a:cubicBezTo>
                    <a:pt x="2100" y="960"/>
                    <a:pt x="2169" y="1005"/>
                    <a:pt x="2237" y="1051"/>
                  </a:cubicBezTo>
                  <a:cubicBezTo>
                    <a:pt x="2237" y="1074"/>
                    <a:pt x="2237" y="1074"/>
                    <a:pt x="2260" y="1074"/>
                  </a:cubicBezTo>
                  <a:lnTo>
                    <a:pt x="2237" y="1074"/>
                  </a:lnTo>
                  <a:cubicBezTo>
                    <a:pt x="2283" y="1097"/>
                    <a:pt x="2328" y="1119"/>
                    <a:pt x="2351" y="1165"/>
                  </a:cubicBezTo>
                  <a:cubicBezTo>
                    <a:pt x="2374" y="1165"/>
                    <a:pt x="2374" y="1165"/>
                    <a:pt x="2397" y="1188"/>
                  </a:cubicBezTo>
                  <a:cubicBezTo>
                    <a:pt x="2374" y="1165"/>
                    <a:pt x="2374" y="1165"/>
                    <a:pt x="2374" y="1165"/>
                  </a:cubicBezTo>
                  <a:lnTo>
                    <a:pt x="2374" y="1165"/>
                  </a:lnTo>
                  <a:cubicBezTo>
                    <a:pt x="2488" y="1256"/>
                    <a:pt x="2602" y="1348"/>
                    <a:pt x="2716" y="1439"/>
                  </a:cubicBezTo>
                  <a:cubicBezTo>
                    <a:pt x="2853" y="1553"/>
                    <a:pt x="2968" y="1667"/>
                    <a:pt x="3082" y="1781"/>
                  </a:cubicBezTo>
                  <a:cubicBezTo>
                    <a:pt x="3310" y="1987"/>
                    <a:pt x="3492" y="2238"/>
                    <a:pt x="3698" y="2466"/>
                  </a:cubicBezTo>
                  <a:cubicBezTo>
                    <a:pt x="3789" y="2580"/>
                    <a:pt x="3903" y="2694"/>
                    <a:pt x="3995" y="2808"/>
                  </a:cubicBezTo>
                  <a:cubicBezTo>
                    <a:pt x="3995" y="2808"/>
                    <a:pt x="3991" y="2808"/>
                    <a:pt x="3986" y="2807"/>
                  </a:cubicBezTo>
                  <a:lnTo>
                    <a:pt x="3986" y="2807"/>
                  </a:lnTo>
                  <a:cubicBezTo>
                    <a:pt x="4075" y="2935"/>
                    <a:pt x="4182" y="3044"/>
                    <a:pt x="4269" y="3174"/>
                  </a:cubicBezTo>
                  <a:cubicBezTo>
                    <a:pt x="4360" y="3311"/>
                    <a:pt x="4474" y="3448"/>
                    <a:pt x="4565" y="3607"/>
                  </a:cubicBezTo>
                  <a:cubicBezTo>
                    <a:pt x="4657" y="3744"/>
                    <a:pt x="4725" y="3881"/>
                    <a:pt x="4816" y="4041"/>
                  </a:cubicBezTo>
                  <a:cubicBezTo>
                    <a:pt x="4908" y="4178"/>
                    <a:pt x="4976" y="4315"/>
                    <a:pt x="5067" y="4452"/>
                  </a:cubicBezTo>
                  <a:cubicBezTo>
                    <a:pt x="5136" y="4589"/>
                    <a:pt x="5204" y="4726"/>
                    <a:pt x="5273" y="4840"/>
                  </a:cubicBezTo>
                  <a:cubicBezTo>
                    <a:pt x="5341" y="4954"/>
                    <a:pt x="5410" y="5091"/>
                    <a:pt x="5455" y="5205"/>
                  </a:cubicBezTo>
                  <a:cubicBezTo>
                    <a:pt x="5478" y="5251"/>
                    <a:pt x="5501" y="5274"/>
                    <a:pt x="5501" y="5319"/>
                  </a:cubicBezTo>
                  <a:cubicBezTo>
                    <a:pt x="5501" y="5365"/>
                    <a:pt x="5524" y="5411"/>
                    <a:pt x="5570" y="5433"/>
                  </a:cubicBezTo>
                  <a:cubicBezTo>
                    <a:pt x="5570" y="5433"/>
                    <a:pt x="5592" y="5456"/>
                    <a:pt x="5592" y="5456"/>
                  </a:cubicBezTo>
                  <a:cubicBezTo>
                    <a:pt x="5638" y="5479"/>
                    <a:pt x="5638" y="5479"/>
                    <a:pt x="5684" y="5479"/>
                  </a:cubicBezTo>
                  <a:cubicBezTo>
                    <a:pt x="5707" y="5479"/>
                    <a:pt x="5729" y="5479"/>
                    <a:pt x="5752" y="5456"/>
                  </a:cubicBezTo>
                  <a:cubicBezTo>
                    <a:pt x="5821" y="5433"/>
                    <a:pt x="5866" y="5433"/>
                    <a:pt x="5912" y="5411"/>
                  </a:cubicBezTo>
                  <a:cubicBezTo>
                    <a:pt x="5958" y="5388"/>
                    <a:pt x="5980" y="5388"/>
                    <a:pt x="6003" y="5342"/>
                  </a:cubicBezTo>
                  <a:cubicBezTo>
                    <a:pt x="6049" y="5296"/>
                    <a:pt x="6072" y="5228"/>
                    <a:pt x="6049" y="5159"/>
                  </a:cubicBezTo>
                  <a:cubicBezTo>
                    <a:pt x="6026" y="5091"/>
                    <a:pt x="6003" y="5045"/>
                    <a:pt x="5980" y="4977"/>
                  </a:cubicBezTo>
                  <a:cubicBezTo>
                    <a:pt x="5912" y="4840"/>
                    <a:pt x="5843" y="4726"/>
                    <a:pt x="5775" y="4589"/>
                  </a:cubicBezTo>
                  <a:cubicBezTo>
                    <a:pt x="5752" y="4543"/>
                    <a:pt x="5729" y="4498"/>
                    <a:pt x="5707" y="4475"/>
                  </a:cubicBezTo>
                  <a:cubicBezTo>
                    <a:pt x="5661" y="4383"/>
                    <a:pt x="5638" y="4315"/>
                    <a:pt x="5592" y="4224"/>
                  </a:cubicBezTo>
                  <a:cubicBezTo>
                    <a:pt x="5547" y="4155"/>
                    <a:pt x="5501" y="4064"/>
                    <a:pt x="5455" y="3973"/>
                  </a:cubicBezTo>
                  <a:cubicBezTo>
                    <a:pt x="5364" y="3836"/>
                    <a:pt x="5273" y="3676"/>
                    <a:pt x="5204" y="3539"/>
                  </a:cubicBezTo>
                  <a:cubicBezTo>
                    <a:pt x="5113" y="3379"/>
                    <a:pt x="5022" y="3219"/>
                    <a:pt x="4930" y="3082"/>
                  </a:cubicBezTo>
                  <a:cubicBezTo>
                    <a:pt x="4816" y="2900"/>
                    <a:pt x="4702" y="2717"/>
                    <a:pt x="4565" y="2557"/>
                  </a:cubicBezTo>
                  <a:cubicBezTo>
                    <a:pt x="4451" y="2398"/>
                    <a:pt x="4314" y="2238"/>
                    <a:pt x="4200" y="2055"/>
                  </a:cubicBezTo>
                  <a:cubicBezTo>
                    <a:pt x="4132" y="1987"/>
                    <a:pt x="4063" y="1918"/>
                    <a:pt x="4017" y="1827"/>
                  </a:cubicBezTo>
                  <a:cubicBezTo>
                    <a:pt x="3949" y="1781"/>
                    <a:pt x="3903" y="1713"/>
                    <a:pt x="3835" y="1667"/>
                  </a:cubicBezTo>
                  <a:cubicBezTo>
                    <a:pt x="3766" y="1599"/>
                    <a:pt x="3698" y="1530"/>
                    <a:pt x="3607" y="1462"/>
                  </a:cubicBezTo>
                  <a:cubicBezTo>
                    <a:pt x="3538" y="1393"/>
                    <a:pt x="3447" y="1348"/>
                    <a:pt x="3378" y="1279"/>
                  </a:cubicBezTo>
                  <a:cubicBezTo>
                    <a:pt x="3333" y="1256"/>
                    <a:pt x="3287" y="1211"/>
                    <a:pt x="3241" y="1165"/>
                  </a:cubicBezTo>
                  <a:cubicBezTo>
                    <a:pt x="3207" y="1142"/>
                    <a:pt x="3167" y="1131"/>
                    <a:pt x="3130" y="1131"/>
                  </a:cubicBezTo>
                  <a:cubicBezTo>
                    <a:pt x="3093" y="1131"/>
                    <a:pt x="3059" y="1142"/>
                    <a:pt x="3036" y="1165"/>
                  </a:cubicBezTo>
                  <a:cubicBezTo>
                    <a:pt x="2990" y="1211"/>
                    <a:pt x="2990" y="1234"/>
                    <a:pt x="2990" y="1279"/>
                  </a:cubicBezTo>
                  <a:cubicBezTo>
                    <a:pt x="2945" y="1234"/>
                    <a:pt x="2899" y="1188"/>
                    <a:pt x="2853" y="1165"/>
                  </a:cubicBezTo>
                  <a:cubicBezTo>
                    <a:pt x="2785" y="1119"/>
                    <a:pt x="2739" y="1074"/>
                    <a:pt x="2671" y="1028"/>
                  </a:cubicBezTo>
                  <a:cubicBezTo>
                    <a:pt x="2579" y="937"/>
                    <a:pt x="2465" y="868"/>
                    <a:pt x="2351" y="777"/>
                  </a:cubicBezTo>
                  <a:cubicBezTo>
                    <a:pt x="2351" y="777"/>
                    <a:pt x="2351" y="777"/>
                    <a:pt x="2351" y="800"/>
                  </a:cubicBezTo>
                  <a:cubicBezTo>
                    <a:pt x="2283" y="731"/>
                    <a:pt x="2214" y="686"/>
                    <a:pt x="2146" y="640"/>
                  </a:cubicBezTo>
                  <a:cubicBezTo>
                    <a:pt x="2100" y="594"/>
                    <a:pt x="2032" y="572"/>
                    <a:pt x="1963" y="526"/>
                  </a:cubicBezTo>
                  <a:cubicBezTo>
                    <a:pt x="1826" y="435"/>
                    <a:pt x="1689" y="366"/>
                    <a:pt x="1552" y="298"/>
                  </a:cubicBezTo>
                  <a:cubicBezTo>
                    <a:pt x="1484" y="275"/>
                    <a:pt x="1393" y="252"/>
                    <a:pt x="1324" y="206"/>
                  </a:cubicBezTo>
                  <a:cubicBezTo>
                    <a:pt x="1256" y="184"/>
                    <a:pt x="1164" y="138"/>
                    <a:pt x="1096" y="115"/>
                  </a:cubicBezTo>
                  <a:cubicBezTo>
                    <a:pt x="1050" y="115"/>
                    <a:pt x="1027" y="92"/>
                    <a:pt x="982" y="92"/>
                  </a:cubicBezTo>
                  <a:cubicBezTo>
                    <a:pt x="936" y="69"/>
                    <a:pt x="890" y="69"/>
                    <a:pt x="868" y="69"/>
                  </a:cubicBezTo>
                  <a:cubicBezTo>
                    <a:pt x="799" y="47"/>
                    <a:pt x="731" y="24"/>
                    <a:pt x="662" y="24"/>
                  </a:cubicBezTo>
                  <a:cubicBezTo>
                    <a:pt x="548" y="1"/>
                    <a:pt x="457" y="1"/>
                    <a:pt x="3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16"/>
            <p:cNvSpPr/>
            <p:nvPr/>
          </p:nvSpPr>
          <p:spPr>
            <a:xfrm>
              <a:off x="644299" y="361475"/>
              <a:ext cx="154071" cy="103764"/>
            </a:xfrm>
            <a:custGeom>
              <a:avLst/>
              <a:gdLst/>
              <a:ahLst/>
              <a:cxnLst/>
              <a:rect l="l" t="t" r="r" b="b"/>
              <a:pathLst>
                <a:path w="3424" h="2306" extrusionOk="0">
                  <a:moveTo>
                    <a:pt x="1096" y="525"/>
                  </a:moveTo>
                  <a:cubicBezTo>
                    <a:pt x="1096" y="525"/>
                    <a:pt x="1119" y="548"/>
                    <a:pt x="1119" y="548"/>
                  </a:cubicBezTo>
                  <a:cubicBezTo>
                    <a:pt x="1119" y="548"/>
                    <a:pt x="1096" y="548"/>
                    <a:pt x="1096" y="525"/>
                  </a:cubicBezTo>
                  <a:close/>
                  <a:moveTo>
                    <a:pt x="46" y="0"/>
                  </a:moveTo>
                  <a:cubicBezTo>
                    <a:pt x="23" y="23"/>
                    <a:pt x="0" y="69"/>
                    <a:pt x="23" y="114"/>
                  </a:cubicBezTo>
                  <a:cubicBezTo>
                    <a:pt x="23" y="160"/>
                    <a:pt x="69" y="183"/>
                    <a:pt x="114" y="183"/>
                  </a:cubicBezTo>
                  <a:cubicBezTo>
                    <a:pt x="137" y="183"/>
                    <a:pt x="183" y="206"/>
                    <a:pt x="206" y="206"/>
                  </a:cubicBezTo>
                  <a:cubicBezTo>
                    <a:pt x="297" y="228"/>
                    <a:pt x="365" y="251"/>
                    <a:pt x="457" y="274"/>
                  </a:cubicBezTo>
                  <a:cubicBezTo>
                    <a:pt x="479" y="274"/>
                    <a:pt x="525" y="297"/>
                    <a:pt x="548" y="320"/>
                  </a:cubicBezTo>
                  <a:cubicBezTo>
                    <a:pt x="616" y="342"/>
                    <a:pt x="685" y="365"/>
                    <a:pt x="731" y="388"/>
                  </a:cubicBezTo>
                  <a:cubicBezTo>
                    <a:pt x="845" y="457"/>
                    <a:pt x="982" y="525"/>
                    <a:pt x="1073" y="594"/>
                  </a:cubicBezTo>
                  <a:cubicBezTo>
                    <a:pt x="1187" y="662"/>
                    <a:pt x="1301" y="731"/>
                    <a:pt x="1415" y="822"/>
                  </a:cubicBezTo>
                  <a:cubicBezTo>
                    <a:pt x="1529" y="890"/>
                    <a:pt x="1621" y="959"/>
                    <a:pt x="1735" y="1027"/>
                  </a:cubicBezTo>
                  <a:cubicBezTo>
                    <a:pt x="1735" y="1027"/>
                    <a:pt x="1735" y="1027"/>
                    <a:pt x="1735" y="1027"/>
                  </a:cubicBezTo>
                  <a:lnTo>
                    <a:pt x="1735" y="1027"/>
                  </a:lnTo>
                  <a:lnTo>
                    <a:pt x="1758" y="1050"/>
                  </a:lnTo>
                  <a:cubicBezTo>
                    <a:pt x="1758" y="1045"/>
                    <a:pt x="1757" y="1041"/>
                    <a:pt x="1755" y="1038"/>
                  </a:cubicBezTo>
                  <a:lnTo>
                    <a:pt x="1755" y="1038"/>
                  </a:lnTo>
                  <a:cubicBezTo>
                    <a:pt x="1788" y="1058"/>
                    <a:pt x="1810" y="1080"/>
                    <a:pt x="1849" y="1119"/>
                  </a:cubicBezTo>
                  <a:cubicBezTo>
                    <a:pt x="1872" y="1141"/>
                    <a:pt x="1895" y="1164"/>
                    <a:pt x="1940" y="1210"/>
                  </a:cubicBezTo>
                  <a:cubicBezTo>
                    <a:pt x="1986" y="1233"/>
                    <a:pt x="2009" y="1278"/>
                    <a:pt x="2054" y="1324"/>
                  </a:cubicBezTo>
                  <a:cubicBezTo>
                    <a:pt x="2100" y="1347"/>
                    <a:pt x="2123" y="1392"/>
                    <a:pt x="2169" y="1415"/>
                  </a:cubicBezTo>
                  <a:cubicBezTo>
                    <a:pt x="2191" y="1438"/>
                    <a:pt x="2214" y="1461"/>
                    <a:pt x="2237" y="1461"/>
                  </a:cubicBezTo>
                  <a:cubicBezTo>
                    <a:pt x="2260" y="1484"/>
                    <a:pt x="2283" y="1507"/>
                    <a:pt x="2305" y="1529"/>
                  </a:cubicBezTo>
                  <a:cubicBezTo>
                    <a:pt x="2328" y="1552"/>
                    <a:pt x="2328" y="1552"/>
                    <a:pt x="2351" y="1552"/>
                  </a:cubicBezTo>
                  <a:cubicBezTo>
                    <a:pt x="2374" y="1575"/>
                    <a:pt x="2374" y="1575"/>
                    <a:pt x="2397" y="1575"/>
                  </a:cubicBezTo>
                  <a:cubicBezTo>
                    <a:pt x="2410" y="1582"/>
                    <a:pt x="2424" y="1585"/>
                    <a:pt x="2436" y="1585"/>
                  </a:cubicBezTo>
                  <a:cubicBezTo>
                    <a:pt x="2467" y="1585"/>
                    <a:pt x="2495" y="1568"/>
                    <a:pt x="2511" y="1552"/>
                  </a:cubicBezTo>
                  <a:cubicBezTo>
                    <a:pt x="2557" y="1575"/>
                    <a:pt x="2579" y="1598"/>
                    <a:pt x="2602" y="1621"/>
                  </a:cubicBezTo>
                  <a:cubicBezTo>
                    <a:pt x="2625" y="1644"/>
                    <a:pt x="2625" y="1666"/>
                    <a:pt x="2648" y="1666"/>
                  </a:cubicBezTo>
                  <a:cubicBezTo>
                    <a:pt x="2648" y="1666"/>
                    <a:pt x="2648" y="1689"/>
                    <a:pt x="2671" y="1689"/>
                  </a:cubicBezTo>
                  <a:cubicBezTo>
                    <a:pt x="2671" y="1689"/>
                    <a:pt x="2693" y="1712"/>
                    <a:pt x="2693" y="1712"/>
                  </a:cubicBezTo>
                  <a:cubicBezTo>
                    <a:pt x="2716" y="1712"/>
                    <a:pt x="2739" y="1735"/>
                    <a:pt x="2739" y="1735"/>
                  </a:cubicBezTo>
                  <a:lnTo>
                    <a:pt x="2808" y="1735"/>
                  </a:lnTo>
                  <a:cubicBezTo>
                    <a:pt x="2830" y="1780"/>
                    <a:pt x="2853" y="1803"/>
                    <a:pt x="2899" y="1849"/>
                  </a:cubicBezTo>
                  <a:cubicBezTo>
                    <a:pt x="2990" y="1986"/>
                    <a:pt x="3082" y="2123"/>
                    <a:pt x="3173" y="2237"/>
                  </a:cubicBezTo>
                  <a:cubicBezTo>
                    <a:pt x="3196" y="2283"/>
                    <a:pt x="3218" y="2283"/>
                    <a:pt x="3264" y="2305"/>
                  </a:cubicBezTo>
                  <a:cubicBezTo>
                    <a:pt x="3287" y="2305"/>
                    <a:pt x="3333" y="2305"/>
                    <a:pt x="3355" y="2283"/>
                  </a:cubicBezTo>
                  <a:cubicBezTo>
                    <a:pt x="3401" y="2260"/>
                    <a:pt x="3424" y="2169"/>
                    <a:pt x="3401" y="2123"/>
                  </a:cubicBezTo>
                  <a:cubicBezTo>
                    <a:pt x="3355" y="2054"/>
                    <a:pt x="3333" y="2009"/>
                    <a:pt x="3310" y="1963"/>
                  </a:cubicBezTo>
                  <a:cubicBezTo>
                    <a:pt x="3287" y="1917"/>
                    <a:pt x="3264" y="1895"/>
                    <a:pt x="3218" y="1849"/>
                  </a:cubicBezTo>
                  <a:cubicBezTo>
                    <a:pt x="3173" y="1758"/>
                    <a:pt x="3104" y="1689"/>
                    <a:pt x="3036" y="1621"/>
                  </a:cubicBezTo>
                  <a:cubicBezTo>
                    <a:pt x="2922" y="1461"/>
                    <a:pt x="2808" y="1324"/>
                    <a:pt x="2671" y="1210"/>
                  </a:cubicBezTo>
                  <a:cubicBezTo>
                    <a:pt x="2602" y="1141"/>
                    <a:pt x="2534" y="1073"/>
                    <a:pt x="2465" y="1004"/>
                  </a:cubicBezTo>
                  <a:cubicBezTo>
                    <a:pt x="2442" y="982"/>
                    <a:pt x="2397" y="959"/>
                    <a:pt x="2374" y="936"/>
                  </a:cubicBezTo>
                  <a:cubicBezTo>
                    <a:pt x="2351" y="913"/>
                    <a:pt x="2328" y="913"/>
                    <a:pt x="2305" y="890"/>
                  </a:cubicBezTo>
                  <a:cubicBezTo>
                    <a:pt x="2283" y="867"/>
                    <a:pt x="2260" y="867"/>
                    <a:pt x="2237" y="845"/>
                  </a:cubicBezTo>
                  <a:cubicBezTo>
                    <a:pt x="2123" y="776"/>
                    <a:pt x="2009" y="685"/>
                    <a:pt x="1872" y="639"/>
                  </a:cubicBezTo>
                  <a:cubicBezTo>
                    <a:pt x="1826" y="594"/>
                    <a:pt x="1758" y="548"/>
                    <a:pt x="1712" y="525"/>
                  </a:cubicBezTo>
                  <a:cubicBezTo>
                    <a:pt x="1644" y="479"/>
                    <a:pt x="1575" y="457"/>
                    <a:pt x="1507" y="411"/>
                  </a:cubicBezTo>
                  <a:cubicBezTo>
                    <a:pt x="1461" y="388"/>
                    <a:pt x="1438" y="388"/>
                    <a:pt x="1392" y="365"/>
                  </a:cubicBezTo>
                  <a:cubicBezTo>
                    <a:pt x="1347" y="365"/>
                    <a:pt x="1301" y="342"/>
                    <a:pt x="1255" y="342"/>
                  </a:cubicBezTo>
                  <a:cubicBezTo>
                    <a:pt x="1233" y="342"/>
                    <a:pt x="1210" y="342"/>
                    <a:pt x="1210" y="365"/>
                  </a:cubicBezTo>
                  <a:cubicBezTo>
                    <a:pt x="1187" y="342"/>
                    <a:pt x="1164" y="342"/>
                    <a:pt x="1164" y="342"/>
                  </a:cubicBezTo>
                  <a:cubicBezTo>
                    <a:pt x="1119" y="320"/>
                    <a:pt x="1096" y="297"/>
                    <a:pt x="1050" y="297"/>
                  </a:cubicBezTo>
                  <a:cubicBezTo>
                    <a:pt x="1050" y="274"/>
                    <a:pt x="1027" y="251"/>
                    <a:pt x="1027" y="251"/>
                  </a:cubicBezTo>
                  <a:cubicBezTo>
                    <a:pt x="982" y="228"/>
                    <a:pt x="936" y="228"/>
                    <a:pt x="890" y="206"/>
                  </a:cubicBezTo>
                  <a:cubicBezTo>
                    <a:pt x="867" y="206"/>
                    <a:pt x="822" y="206"/>
                    <a:pt x="799" y="183"/>
                  </a:cubicBezTo>
                  <a:lnTo>
                    <a:pt x="776" y="183"/>
                  </a:lnTo>
                  <a:cubicBezTo>
                    <a:pt x="731" y="160"/>
                    <a:pt x="685" y="160"/>
                    <a:pt x="639" y="137"/>
                  </a:cubicBezTo>
                  <a:cubicBezTo>
                    <a:pt x="571" y="114"/>
                    <a:pt x="525" y="91"/>
                    <a:pt x="457" y="69"/>
                  </a:cubicBezTo>
                  <a:cubicBezTo>
                    <a:pt x="388" y="69"/>
                    <a:pt x="320" y="23"/>
                    <a:pt x="251" y="23"/>
                  </a:cubicBezTo>
                  <a:cubicBezTo>
                    <a:pt x="228" y="23"/>
                    <a:pt x="206"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16"/>
            <p:cNvSpPr/>
            <p:nvPr/>
          </p:nvSpPr>
          <p:spPr>
            <a:xfrm>
              <a:off x="766512" y="425147"/>
              <a:ext cx="77081" cy="105474"/>
            </a:xfrm>
            <a:custGeom>
              <a:avLst/>
              <a:gdLst/>
              <a:ahLst/>
              <a:cxnLst/>
              <a:rect l="l" t="t" r="r" b="b"/>
              <a:pathLst>
                <a:path w="1713" h="2344" extrusionOk="0">
                  <a:moveTo>
                    <a:pt x="46" y="0"/>
                  </a:moveTo>
                  <a:cubicBezTo>
                    <a:pt x="0" y="23"/>
                    <a:pt x="0" y="46"/>
                    <a:pt x="0" y="69"/>
                  </a:cubicBezTo>
                  <a:cubicBezTo>
                    <a:pt x="0" y="92"/>
                    <a:pt x="23" y="114"/>
                    <a:pt x="46" y="137"/>
                  </a:cubicBezTo>
                  <a:cubicBezTo>
                    <a:pt x="46" y="137"/>
                    <a:pt x="69" y="160"/>
                    <a:pt x="69" y="160"/>
                  </a:cubicBezTo>
                  <a:cubicBezTo>
                    <a:pt x="92" y="183"/>
                    <a:pt x="114" y="206"/>
                    <a:pt x="160" y="251"/>
                  </a:cubicBezTo>
                  <a:cubicBezTo>
                    <a:pt x="183" y="274"/>
                    <a:pt x="206" y="297"/>
                    <a:pt x="229" y="320"/>
                  </a:cubicBezTo>
                  <a:cubicBezTo>
                    <a:pt x="229" y="343"/>
                    <a:pt x="251" y="343"/>
                    <a:pt x="251" y="365"/>
                  </a:cubicBezTo>
                  <a:lnTo>
                    <a:pt x="274" y="365"/>
                  </a:lnTo>
                  <a:cubicBezTo>
                    <a:pt x="274" y="388"/>
                    <a:pt x="297" y="388"/>
                    <a:pt x="297" y="388"/>
                  </a:cubicBezTo>
                  <a:cubicBezTo>
                    <a:pt x="343" y="457"/>
                    <a:pt x="411" y="525"/>
                    <a:pt x="457" y="571"/>
                  </a:cubicBezTo>
                  <a:cubicBezTo>
                    <a:pt x="502" y="639"/>
                    <a:pt x="548" y="685"/>
                    <a:pt x="594" y="731"/>
                  </a:cubicBezTo>
                  <a:cubicBezTo>
                    <a:pt x="639" y="776"/>
                    <a:pt x="685" y="845"/>
                    <a:pt x="708" y="890"/>
                  </a:cubicBezTo>
                  <a:cubicBezTo>
                    <a:pt x="754" y="936"/>
                    <a:pt x="799" y="1005"/>
                    <a:pt x="845" y="1073"/>
                  </a:cubicBezTo>
                  <a:cubicBezTo>
                    <a:pt x="891" y="1142"/>
                    <a:pt x="936" y="1210"/>
                    <a:pt x="982" y="1278"/>
                  </a:cubicBezTo>
                  <a:cubicBezTo>
                    <a:pt x="1027" y="1347"/>
                    <a:pt x="1073" y="1415"/>
                    <a:pt x="1119" y="1484"/>
                  </a:cubicBezTo>
                  <a:cubicBezTo>
                    <a:pt x="1279" y="1758"/>
                    <a:pt x="1438" y="2032"/>
                    <a:pt x="1575" y="2306"/>
                  </a:cubicBezTo>
                  <a:cubicBezTo>
                    <a:pt x="1589" y="2332"/>
                    <a:pt x="1610" y="2343"/>
                    <a:pt x="1634" y="2343"/>
                  </a:cubicBezTo>
                  <a:cubicBezTo>
                    <a:pt x="1652" y="2343"/>
                    <a:pt x="1670" y="2338"/>
                    <a:pt x="1689" y="2328"/>
                  </a:cubicBezTo>
                  <a:cubicBezTo>
                    <a:pt x="1689" y="2328"/>
                    <a:pt x="1712" y="2306"/>
                    <a:pt x="1712" y="2306"/>
                  </a:cubicBezTo>
                  <a:cubicBezTo>
                    <a:pt x="1712" y="2283"/>
                    <a:pt x="1712" y="2260"/>
                    <a:pt x="1712" y="2237"/>
                  </a:cubicBezTo>
                  <a:cubicBezTo>
                    <a:pt x="1667" y="2146"/>
                    <a:pt x="1621" y="2055"/>
                    <a:pt x="1575" y="1963"/>
                  </a:cubicBezTo>
                  <a:cubicBezTo>
                    <a:pt x="1575" y="1963"/>
                    <a:pt x="1598" y="1940"/>
                    <a:pt x="1598" y="1918"/>
                  </a:cubicBezTo>
                  <a:cubicBezTo>
                    <a:pt x="1598" y="1895"/>
                    <a:pt x="1598" y="1895"/>
                    <a:pt x="1598" y="1895"/>
                  </a:cubicBezTo>
                  <a:cubicBezTo>
                    <a:pt x="1598" y="1872"/>
                    <a:pt x="1598" y="1872"/>
                    <a:pt x="1575" y="1849"/>
                  </a:cubicBezTo>
                  <a:cubicBezTo>
                    <a:pt x="1575" y="1849"/>
                    <a:pt x="1575" y="1826"/>
                    <a:pt x="1552" y="1803"/>
                  </a:cubicBezTo>
                  <a:cubicBezTo>
                    <a:pt x="1552" y="1758"/>
                    <a:pt x="1530" y="1712"/>
                    <a:pt x="1507" y="1667"/>
                  </a:cubicBezTo>
                  <a:cubicBezTo>
                    <a:pt x="1484" y="1644"/>
                    <a:pt x="1461" y="1598"/>
                    <a:pt x="1438" y="1552"/>
                  </a:cubicBezTo>
                  <a:cubicBezTo>
                    <a:pt x="1415" y="1507"/>
                    <a:pt x="1393" y="1484"/>
                    <a:pt x="1370" y="1438"/>
                  </a:cubicBezTo>
                  <a:cubicBezTo>
                    <a:pt x="1324" y="1393"/>
                    <a:pt x="1301" y="1347"/>
                    <a:pt x="1279" y="1301"/>
                  </a:cubicBezTo>
                  <a:cubicBezTo>
                    <a:pt x="1233" y="1256"/>
                    <a:pt x="1210" y="1233"/>
                    <a:pt x="1187" y="1187"/>
                  </a:cubicBezTo>
                  <a:cubicBezTo>
                    <a:pt x="1164" y="1164"/>
                    <a:pt x="1142" y="1119"/>
                    <a:pt x="1096" y="1073"/>
                  </a:cubicBezTo>
                  <a:cubicBezTo>
                    <a:pt x="1050" y="1005"/>
                    <a:pt x="982" y="936"/>
                    <a:pt x="936" y="868"/>
                  </a:cubicBezTo>
                  <a:cubicBezTo>
                    <a:pt x="868" y="776"/>
                    <a:pt x="799" y="708"/>
                    <a:pt x="731" y="639"/>
                  </a:cubicBezTo>
                  <a:cubicBezTo>
                    <a:pt x="685" y="548"/>
                    <a:pt x="617" y="480"/>
                    <a:pt x="548" y="411"/>
                  </a:cubicBezTo>
                  <a:cubicBezTo>
                    <a:pt x="502" y="365"/>
                    <a:pt x="434" y="297"/>
                    <a:pt x="388" y="251"/>
                  </a:cubicBezTo>
                  <a:cubicBezTo>
                    <a:pt x="320" y="183"/>
                    <a:pt x="251" y="114"/>
                    <a:pt x="183" y="69"/>
                  </a:cubicBezTo>
                  <a:cubicBezTo>
                    <a:pt x="160" y="46"/>
                    <a:pt x="137" y="23"/>
                    <a:pt x="1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16"/>
            <p:cNvSpPr/>
            <p:nvPr/>
          </p:nvSpPr>
          <p:spPr>
            <a:xfrm>
              <a:off x="603216" y="468255"/>
              <a:ext cx="202354" cy="143227"/>
            </a:xfrm>
            <a:custGeom>
              <a:avLst/>
              <a:gdLst/>
              <a:ahLst/>
              <a:cxnLst/>
              <a:rect l="l" t="t" r="r" b="b"/>
              <a:pathLst>
                <a:path w="4497" h="3183" extrusionOk="0">
                  <a:moveTo>
                    <a:pt x="4268" y="1"/>
                  </a:moveTo>
                  <a:cubicBezTo>
                    <a:pt x="4223" y="24"/>
                    <a:pt x="4200" y="47"/>
                    <a:pt x="4177" y="92"/>
                  </a:cubicBezTo>
                  <a:cubicBezTo>
                    <a:pt x="4131" y="138"/>
                    <a:pt x="4109" y="184"/>
                    <a:pt x="4063" y="229"/>
                  </a:cubicBezTo>
                  <a:cubicBezTo>
                    <a:pt x="4040" y="252"/>
                    <a:pt x="4017" y="298"/>
                    <a:pt x="3995" y="343"/>
                  </a:cubicBezTo>
                  <a:cubicBezTo>
                    <a:pt x="3949" y="412"/>
                    <a:pt x="3880" y="480"/>
                    <a:pt x="3835" y="572"/>
                  </a:cubicBezTo>
                  <a:cubicBezTo>
                    <a:pt x="3789" y="617"/>
                    <a:pt x="3743" y="663"/>
                    <a:pt x="3698" y="731"/>
                  </a:cubicBezTo>
                  <a:cubicBezTo>
                    <a:pt x="3652" y="777"/>
                    <a:pt x="3606" y="823"/>
                    <a:pt x="3561" y="891"/>
                  </a:cubicBezTo>
                  <a:cubicBezTo>
                    <a:pt x="3447" y="1005"/>
                    <a:pt x="3355" y="1097"/>
                    <a:pt x="3241" y="1211"/>
                  </a:cubicBezTo>
                  <a:cubicBezTo>
                    <a:pt x="3127" y="1302"/>
                    <a:pt x="3013" y="1393"/>
                    <a:pt x="2899" y="1507"/>
                  </a:cubicBezTo>
                  <a:cubicBezTo>
                    <a:pt x="2785" y="1576"/>
                    <a:pt x="2671" y="1667"/>
                    <a:pt x="2557" y="1758"/>
                  </a:cubicBezTo>
                  <a:cubicBezTo>
                    <a:pt x="2540" y="1775"/>
                    <a:pt x="2511" y="1804"/>
                    <a:pt x="2479" y="1827"/>
                  </a:cubicBezTo>
                  <a:lnTo>
                    <a:pt x="2479" y="1827"/>
                  </a:lnTo>
                  <a:cubicBezTo>
                    <a:pt x="2482" y="1827"/>
                    <a:pt x="2485" y="1827"/>
                    <a:pt x="2488" y="1827"/>
                  </a:cubicBezTo>
                  <a:cubicBezTo>
                    <a:pt x="2484" y="1827"/>
                    <a:pt x="2481" y="1828"/>
                    <a:pt x="2477" y="1829"/>
                  </a:cubicBezTo>
                  <a:lnTo>
                    <a:pt x="2477" y="1829"/>
                  </a:lnTo>
                  <a:cubicBezTo>
                    <a:pt x="2466" y="1836"/>
                    <a:pt x="2456" y="1843"/>
                    <a:pt x="2445" y="1849"/>
                  </a:cubicBezTo>
                  <a:lnTo>
                    <a:pt x="2445" y="1849"/>
                  </a:lnTo>
                  <a:cubicBezTo>
                    <a:pt x="2455" y="1839"/>
                    <a:pt x="2466" y="1832"/>
                    <a:pt x="2477" y="1829"/>
                  </a:cubicBezTo>
                  <a:lnTo>
                    <a:pt x="2477" y="1829"/>
                  </a:lnTo>
                  <a:cubicBezTo>
                    <a:pt x="2478" y="1828"/>
                    <a:pt x="2478" y="1828"/>
                    <a:pt x="2479" y="1827"/>
                  </a:cubicBezTo>
                  <a:lnTo>
                    <a:pt x="2479" y="1827"/>
                  </a:lnTo>
                  <a:cubicBezTo>
                    <a:pt x="2465" y="1827"/>
                    <a:pt x="2462" y="1830"/>
                    <a:pt x="2442" y="1850"/>
                  </a:cubicBezTo>
                  <a:cubicBezTo>
                    <a:pt x="2443" y="1849"/>
                    <a:pt x="2444" y="1849"/>
                    <a:pt x="2445" y="1849"/>
                  </a:cubicBezTo>
                  <a:lnTo>
                    <a:pt x="2445" y="1849"/>
                  </a:lnTo>
                  <a:cubicBezTo>
                    <a:pt x="2436" y="1856"/>
                    <a:pt x="2428" y="1864"/>
                    <a:pt x="2420" y="1873"/>
                  </a:cubicBezTo>
                  <a:cubicBezTo>
                    <a:pt x="2283" y="1964"/>
                    <a:pt x="2146" y="2055"/>
                    <a:pt x="2009" y="2124"/>
                  </a:cubicBezTo>
                  <a:cubicBezTo>
                    <a:pt x="1872" y="2215"/>
                    <a:pt x="1735" y="2306"/>
                    <a:pt x="1575" y="2375"/>
                  </a:cubicBezTo>
                  <a:cubicBezTo>
                    <a:pt x="1438" y="2466"/>
                    <a:pt x="1301" y="2535"/>
                    <a:pt x="1164" y="2603"/>
                  </a:cubicBezTo>
                  <a:cubicBezTo>
                    <a:pt x="1096" y="2649"/>
                    <a:pt x="1027" y="2671"/>
                    <a:pt x="959" y="2694"/>
                  </a:cubicBezTo>
                  <a:cubicBezTo>
                    <a:pt x="890" y="2740"/>
                    <a:pt x="822" y="2763"/>
                    <a:pt x="731" y="2808"/>
                  </a:cubicBezTo>
                  <a:cubicBezTo>
                    <a:pt x="685" y="2831"/>
                    <a:pt x="616" y="2854"/>
                    <a:pt x="548" y="2877"/>
                  </a:cubicBezTo>
                  <a:cubicBezTo>
                    <a:pt x="457" y="2923"/>
                    <a:pt x="388" y="2945"/>
                    <a:pt x="320" y="2968"/>
                  </a:cubicBezTo>
                  <a:cubicBezTo>
                    <a:pt x="274" y="2968"/>
                    <a:pt x="228" y="2991"/>
                    <a:pt x="183" y="2991"/>
                  </a:cubicBezTo>
                  <a:cubicBezTo>
                    <a:pt x="137" y="3014"/>
                    <a:pt x="91" y="3014"/>
                    <a:pt x="69" y="3037"/>
                  </a:cubicBezTo>
                  <a:cubicBezTo>
                    <a:pt x="46" y="3037"/>
                    <a:pt x="23" y="3060"/>
                    <a:pt x="0" y="3082"/>
                  </a:cubicBezTo>
                  <a:cubicBezTo>
                    <a:pt x="0" y="3082"/>
                    <a:pt x="0" y="3105"/>
                    <a:pt x="0" y="3128"/>
                  </a:cubicBezTo>
                  <a:cubicBezTo>
                    <a:pt x="17" y="3161"/>
                    <a:pt x="34" y="3183"/>
                    <a:pt x="59" y="3183"/>
                  </a:cubicBezTo>
                  <a:cubicBezTo>
                    <a:pt x="69" y="3183"/>
                    <a:pt x="79" y="3180"/>
                    <a:pt x="91" y="3174"/>
                  </a:cubicBezTo>
                  <a:cubicBezTo>
                    <a:pt x="137" y="3174"/>
                    <a:pt x="206" y="3151"/>
                    <a:pt x="251" y="3151"/>
                  </a:cubicBezTo>
                  <a:cubicBezTo>
                    <a:pt x="297" y="3128"/>
                    <a:pt x="365" y="3128"/>
                    <a:pt x="411" y="3128"/>
                  </a:cubicBezTo>
                  <a:cubicBezTo>
                    <a:pt x="457" y="3105"/>
                    <a:pt x="502" y="3105"/>
                    <a:pt x="571" y="3105"/>
                  </a:cubicBezTo>
                  <a:cubicBezTo>
                    <a:pt x="616" y="3082"/>
                    <a:pt x="662" y="3082"/>
                    <a:pt x="708" y="3060"/>
                  </a:cubicBezTo>
                  <a:cubicBezTo>
                    <a:pt x="753" y="3060"/>
                    <a:pt x="799" y="3037"/>
                    <a:pt x="845" y="3037"/>
                  </a:cubicBezTo>
                  <a:cubicBezTo>
                    <a:pt x="890" y="3014"/>
                    <a:pt x="959" y="3014"/>
                    <a:pt x="1004" y="2991"/>
                  </a:cubicBezTo>
                  <a:cubicBezTo>
                    <a:pt x="1119" y="2968"/>
                    <a:pt x="1210" y="2923"/>
                    <a:pt x="1324" y="2877"/>
                  </a:cubicBezTo>
                  <a:lnTo>
                    <a:pt x="1301" y="2877"/>
                  </a:lnTo>
                  <a:cubicBezTo>
                    <a:pt x="1415" y="2831"/>
                    <a:pt x="1552" y="2786"/>
                    <a:pt x="1666" y="2717"/>
                  </a:cubicBezTo>
                  <a:cubicBezTo>
                    <a:pt x="1803" y="2649"/>
                    <a:pt x="1917" y="2580"/>
                    <a:pt x="2032" y="2512"/>
                  </a:cubicBezTo>
                  <a:cubicBezTo>
                    <a:pt x="2146" y="2466"/>
                    <a:pt x="2260" y="2375"/>
                    <a:pt x="2374" y="2306"/>
                  </a:cubicBezTo>
                  <a:cubicBezTo>
                    <a:pt x="2488" y="2238"/>
                    <a:pt x="2602" y="2169"/>
                    <a:pt x="2716" y="2078"/>
                  </a:cubicBezTo>
                  <a:cubicBezTo>
                    <a:pt x="2739" y="2055"/>
                    <a:pt x="2762" y="2032"/>
                    <a:pt x="2785" y="2010"/>
                  </a:cubicBezTo>
                  <a:cubicBezTo>
                    <a:pt x="2808" y="2010"/>
                    <a:pt x="2808" y="2010"/>
                    <a:pt x="2808" y="1987"/>
                  </a:cubicBezTo>
                  <a:cubicBezTo>
                    <a:pt x="2945" y="1895"/>
                    <a:pt x="3082" y="1804"/>
                    <a:pt x="3196" y="1690"/>
                  </a:cubicBezTo>
                  <a:cubicBezTo>
                    <a:pt x="3264" y="1644"/>
                    <a:pt x="3333" y="1576"/>
                    <a:pt x="3401" y="1530"/>
                  </a:cubicBezTo>
                  <a:cubicBezTo>
                    <a:pt x="3470" y="1462"/>
                    <a:pt x="3515" y="1416"/>
                    <a:pt x="3584" y="1370"/>
                  </a:cubicBezTo>
                  <a:cubicBezTo>
                    <a:pt x="3629" y="1302"/>
                    <a:pt x="3698" y="1256"/>
                    <a:pt x="3743" y="1188"/>
                  </a:cubicBezTo>
                  <a:cubicBezTo>
                    <a:pt x="3812" y="1119"/>
                    <a:pt x="3858" y="1051"/>
                    <a:pt x="3926" y="1005"/>
                  </a:cubicBezTo>
                  <a:cubicBezTo>
                    <a:pt x="4040" y="868"/>
                    <a:pt x="4154" y="709"/>
                    <a:pt x="4268" y="549"/>
                  </a:cubicBezTo>
                  <a:cubicBezTo>
                    <a:pt x="4337" y="457"/>
                    <a:pt x="4383" y="366"/>
                    <a:pt x="4451" y="252"/>
                  </a:cubicBezTo>
                  <a:cubicBezTo>
                    <a:pt x="4497" y="184"/>
                    <a:pt x="4474" y="69"/>
                    <a:pt x="4405" y="24"/>
                  </a:cubicBezTo>
                  <a:cubicBezTo>
                    <a:pt x="4360" y="1"/>
                    <a:pt x="4337" y="1"/>
                    <a:pt x="43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16"/>
            <p:cNvSpPr/>
            <p:nvPr/>
          </p:nvSpPr>
          <p:spPr>
            <a:xfrm>
              <a:off x="539500" y="356300"/>
              <a:ext cx="347201" cy="372894"/>
            </a:xfrm>
            <a:custGeom>
              <a:avLst/>
              <a:gdLst/>
              <a:ahLst/>
              <a:cxnLst/>
              <a:rect l="l" t="t" r="r" b="b"/>
              <a:pathLst>
                <a:path w="7716" h="8287" extrusionOk="0">
                  <a:moveTo>
                    <a:pt x="2580" y="184"/>
                  </a:moveTo>
                  <a:cubicBezTo>
                    <a:pt x="2808" y="206"/>
                    <a:pt x="3060" y="252"/>
                    <a:pt x="3311" y="343"/>
                  </a:cubicBezTo>
                  <a:cubicBezTo>
                    <a:pt x="3653" y="480"/>
                    <a:pt x="3995" y="640"/>
                    <a:pt x="4338" y="868"/>
                  </a:cubicBezTo>
                  <a:cubicBezTo>
                    <a:pt x="4794" y="1188"/>
                    <a:pt x="5228" y="1576"/>
                    <a:pt x="5639" y="2055"/>
                  </a:cubicBezTo>
                  <a:lnTo>
                    <a:pt x="5662" y="2055"/>
                  </a:lnTo>
                  <a:cubicBezTo>
                    <a:pt x="6187" y="2649"/>
                    <a:pt x="6643" y="3356"/>
                    <a:pt x="7008" y="4110"/>
                  </a:cubicBezTo>
                  <a:cubicBezTo>
                    <a:pt x="7168" y="4429"/>
                    <a:pt x="7305" y="4749"/>
                    <a:pt x="7419" y="5068"/>
                  </a:cubicBezTo>
                  <a:cubicBezTo>
                    <a:pt x="7465" y="5182"/>
                    <a:pt x="7488" y="5251"/>
                    <a:pt x="7510" y="5342"/>
                  </a:cubicBezTo>
                  <a:lnTo>
                    <a:pt x="7510" y="5365"/>
                  </a:lnTo>
                  <a:cubicBezTo>
                    <a:pt x="7465" y="5411"/>
                    <a:pt x="7419" y="5433"/>
                    <a:pt x="7373" y="5479"/>
                  </a:cubicBezTo>
                  <a:cubicBezTo>
                    <a:pt x="7259" y="5525"/>
                    <a:pt x="7168" y="5570"/>
                    <a:pt x="7077" y="5593"/>
                  </a:cubicBezTo>
                  <a:cubicBezTo>
                    <a:pt x="6985" y="5616"/>
                    <a:pt x="6894" y="5639"/>
                    <a:pt x="6826" y="5639"/>
                  </a:cubicBezTo>
                  <a:lnTo>
                    <a:pt x="6734" y="5639"/>
                  </a:lnTo>
                  <a:lnTo>
                    <a:pt x="6734" y="5616"/>
                  </a:lnTo>
                  <a:cubicBezTo>
                    <a:pt x="6712" y="5502"/>
                    <a:pt x="6689" y="5433"/>
                    <a:pt x="6666" y="5342"/>
                  </a:cubicBezTo>
                  <a:lnTo>
                    <a:pt x="6643" y="5319"/>
                  </a:lnTo>
                  <a:cubicBezTo>
                    <a:pt x="6552" y="5045"/>
                    <a:pt x="6460" y="4749"/>
                    <a:pt x="6324" y="4475"/>
                  </a:cubicBezTo>
                  <a:cubicBezTo>
                    <a:pt x="6095" y="4018"/>
                    <a:pt x="5844" y="3562"/>
                    <a:pt x="5547" y="3174"/>
                  </a:cubicBezTo>
                  <a:cubicBezTo>
                    <a:pt x="5502" y="3219"/>
                    <a:pt x="5456" y="3265"/>
                    <a:pt x="5433" y="3311"/>
                  </a:cubicBezTo>
                  <a:cubicBezTo>
                    <a:pt x="5296" y="3493"/>
                    <a:pt x="5114" y="3676"/>
                    <a:pt x="4908" y="3858"/>
                  </a:cubicBezTo>
                  <a:cubicBezTo>
                    <a:pt x="4589" y="4132"/>
                    <a:pt x="4224" y="4361"/>
                    <a:pt x="3927" y="4543"/>
                  </a:cubicBezTo>
                  <a:cubicBezTo>
                    <a:pt x="3539" y="4794"/>
                    <a:pt x="3174" y="5000"/>
                    <a:pt x="2831" y="5159"/>
                  </a:cubicBezTo>
                  <a:cubicBezTo>
                    <a:pt x="2375" y="5365"/>
                    <a:pt x="1964" y="5502"/>
                    <a:pt x="1576" y="5570"/>
                  </a:cubicBezTo>
                  <a:lnTo>
                    <a:pt x="1485" y="5570"/>
                  </a:lnTo>
                  <a:cubicBezTo>
                    <a:pt x="1462" y="5593"/>
                    <a:pt x="1439" y="5593"/>
                    <a:pt x="1416" y="5593"/>
                  </a:cubicBezTo>
                  <a:cubicBezTo>
                    <a:pt x="1393" y="5593"/>
                    <a:pt x="1370" y="5593"/>
                    <a:pt x="1348" y="5616"/>
                  </a:cubicBezTo>
                  <a:cubicBezTo>
                    <a:pt x="1462" y="5958"/>
                    <a:pt x="1622" y="6324"/>
                    <a:pt x="1827" y="6666"/>
                  </a:cubicBezTo>
                  <a:cubicBezTo>
                    <a:pt x="2032" y="7077"/>
                    <a:pt x="2306" y="7442"/>
                    <a:pt x="2603" y="7784"/>
                  </a:cubicBezTo>
                  <a:cubicBezTo>
                    <a:pt x="2580" y="7807"/>
                    <a:pt x="2557" y="7830"/>
                    <a:pt x="2535" y="7853"/>
                  </a:cubicBezTo>
                  <a:cubicBezTo>
                    <a:pt x="2512" y="7899"/>
                    <a:pt x="2443" y="7944"/>
                    <a:pt x="2375" y="7967"/>
                  </a:cubicBezTo>
                  <a:cubicBezTo>
                    <a:pt x="2306" y="8013"/>
                    <a:pt x="2238" y="8058"/>
                    <a:pt x="2147" y="8081"/>
                  </a:cubicBezTo>
                  <a:cubicBezTo>
                    <a:pt x="2101" y="8104"/>
                    <a:pt x="2032" y="8104"/>
                    <a:pt x="1987" y="8104"/>
                  </a:cubicBezTo>
                  <a:cubicBezTo>
                    <a:pt x="1644" y="7625"/>
                    <a:pt x="1325" y="7122"/>
                    <a:pt x="1074" y="6597"/>
                  </a:cubicBezTo>
                  <a:lnTo>
                    <a:pt x="1051" y="6575"/>
                  </a:lnTo>
                  <a:cubicBezTo>
                    <a:pt x="709" y="5844"/>
                    <a:pt x="457" y="5091"/>
                    <a:pt x="298" y="4361"/>
                  </a:cubicBezTo>
                  <a:cubicBezTo>
                    <a:pt x="206" y="3790"/>
                    <a:pt x="161" y="3242"/>
                    <a:pt x="206" y="2717"/>
                  </a:cubicBezTo>
                  <a:cubicBezTo>
                    <a:pt x="229" y="2352"/>
                    <a:pt x="298" y="2010"/>
                    <a:pt x="412" y="1690"/>
                  </a:cubicBezTo>
                  <a:cubicBezTo>
                    <a:pt x="480" y="1462"/>
                    <a:pt x="594" y="1234"/>
                    <a:pt x="709" y="1051"/>
                  </a:cubicBezTo>
                  <a:cubicBezTo>
                    <a:pt x="823" y="914"/>
                    <a:pt x="937" y="754"/>
                    <a:pt x="1074" y="640"/>
                  </a:cubicBezTo>
                  <a:cubicBezTo>
                    <a:pt x="1211" y="526"/>
                    <a:pt x="1348" y="435"/>
                    <a:pt x="1485" y="366"/>
                  </a:cubicBezTo>
                  <a:cubicBezTo>
                    <a:pt x="1644" y="298"/>
                    <a:pt x="1804" y="252"/>
                    <a:pt x="1987" y="206"/>
                  </a:cubicBezTo>
                  <a:cubicBezTo>
                    <a:pt x="2101" y="184"/>
                    <a:pt x="2238" y="184"/>
                    <a:pt x="2375" y="184"/>
                  </a:cubicBezTo>
                  <a:close/>
                  <a:moveTo>
                    <a:pt x="2375" y="1"/>
                  </a:moveTo>
                  <a:cubicBezTo>
                    <a:pt x="2055" y="1"/>
                    <a:pt x="1736" y="69"/>
                    <a:pt x="1462" y="184"/>
                  </a:cubicBezTo>
                  <a:cubicBezTo>
                    <a:pt x="1370" y="229"/>
                    <a:pt x="1256" y="298"/>
                    <a:pt x="1165" y="366"/>
                  </a:cubicBezTo>
                  <a:cubicBezTo>
                    <a:pt x="1074" y="412"/>
                    <a:pt x="960" y="503"/>
                    <a:pt x="868" y="594"/>
                  </a:cubicBezTo>
                  <a:cubicBezTo>
                    <a:pt x="709" y="754"/>
                    <a:pt x="549" y="960"/>
                    <a:pt x="435" y="1188"/>
                  </a:cubicBezTo>
                  <a:cubicBezTo>
                    <a:pt x="320" y="1393"/>
                    <a:pt x="229" y="1622"/>
                    <a:pt x="161" y="1895"/>
                  </a:cubicBezTo>
                  <a:cubicBezTo>
                    <a:pt x="92" y="2124"/>
                    <a:pt x="47" y="2375"/>
                    <a:pt x="24" y="2649"/>
                  </a:cubicBezTo>
                  <a:cubicBezTo>
                    <a:pt x="1" y="3105"/>
                    <a:pt x="1" y="3585"/>
                    <a:pt x="92" y="4087"/>
                  </a:cubicBezTo>
                  <a:cubicBezTo>
                    <a:pt x="161" y="4589"/>
                    <a:pt x="275" y="5091"/>
                    <a:pt x="457" y="5593"/>
                  </a:cubicBezTo>
                  <a:cubicBezTo>
                    <a:pt x="617" y="6050"/>
                    <a:pt x="800" y="6506"/>
                    <a:pt x="1051" y="6940"/>
                  </a:cubicBezTo>
                  <a:cubicBezTo>
                    <a:pt x="1256" y="7351"/>
                    <a:pt x="1507" y="7762"/>
                    <a:pt x="1781" y="8127"/>
                  </a:cubicBezTo>
                  <a:lnTo>
                    <a:pt x="1850" y="8241"/>
                  </a:lnTo>
                  <a:cubicBezTo>
                    <a:pt x="1873" y="8264"/>
                    <a:pt x="1895" y="8264"/>
                    <a:pt x="1918" y="8264"/>
                  </a:cubicBezTo>
                  <a:cubicBezTo>
                    <a:pt x="1941" y="8287"/>
                    <a:pt x="1964" y="8287"/>
                    <a:pt x="1987" y="8287"/>
                  </a:cubicBezTo>
                  <a:cubicBezTo>
                    <a:pt x="2124" y="8287"/>
                    <a:pt x="2283" y="8241"/>
                    <a:pt x="2443" y="8150"/>
                  </a:cubicBezTo>
                  <a:cubicBezTo>
                    <a:pt x="2512" y="8127"/>
                    <a:pt x="2580" y="8058"/>
                    <a:pt x="2649" y="8013"/>
                  </a:cubicBezTo>
                  <a:cubicBezTo>
                    <a:pt x="2694" y="7967"/>
                    <a:pt x="2763" y="7899"/>
                    <a:pt x="2786" y="7830"/>
                  </a:cubicBezTo>
                  <a:cubicBezTo>
                    <a:pt x="2808" y="7807"/>
                    <a:pt x="2808" y="7784"/>
                    <a:pt x="2786" y="7762"/>
                  </a:cubicBezTo>
                  <a:cubicBezTo>
                    <a:pt x="2786" y="7739"/>
                    <a:pt x="2786" y="7739"/>
                    <a:pt x="2786" y="7739"/>
                  </a:cubicBezTo>
                  <a:cubicBezTo>
                    <a:pt x="2398" y="7282"/>
                    <a:pt x="2078" y="6803"/>
                    <a:pt x="1804" y="6255"/>
                  </a:cubicBezTo>
                  <a:cubicBezTo>
                    <a:pt x="1713" y="6073"/>
                    <a:pt x="1644" y="5913"/>
                    <a:pt x="1576" y="5753"/>
                  </a:cubicBezTo>
                  <a:cubicBezTo>
                    <a:pt x="1736" y="5730"/>
                    <a:pt x="1895" y="5684"/>
                    <a:pt x="2078" y="5639"/>
                  </a:cubicBezTo>
                  <a:cubicBezTo>
                    <a:pt x="2238" y="5593"/>
                    <a:pt x="2443" y="5525"/>
                    <a:pt x="2649" y="5433"/>
                  </a:cubicBezTo>
                  <a:cubicBezTo>
                    <a:pt x="2991" y="5296"/>
                    <a:pt x="3356" y="5091"/>
                    <a:pt x="3767" y="4863"/>
                  </a:cubicBezTo>
                  <a:cubicBezTo>
                    <a:pt x="3904" y="4771"/>
                    <a:pt x="4064" y="4680"/>
                    <a:pt x="4246" y="4566"/>
                  </a:cubicBezTo>
                  <a:cubicBezTo>
                    <a:pt x="4429" y="4452"/>
                    <a:pt x="4589" y="4338"/>
                    <a:pt x="4726" y="4224"/>
                  </a:cubicBezTo>
                  <a:cubicBezTo>
                    <a:pt x="5068" y="3973"/>
                    <a:pt x="5342" y="3722"/>
                    <a:pt x="5547" y="3470"/>
                  </a:cubicBezTo>
                  <a:cubicBezTo>
                    <a:pt x="5753" y="3767"/>
                    <a:pt x="5936" y="4110"/>
                    <a:pt x="6118" y="4452"/>
                  </a:cubicBezTo>
                  <a:lnTo>
                    <a:pt x="6141" y="4498"/>
                  </a:lnTo>
                  <a:lnTo>
                    <a:pt x="6164" y="4543"/>
                  </a:lnTo>
                  <a:cubicBezTo>
                    <a:pt x="6278" y="4817"/>
                    <a:pt x="6392" y="5091"/>
                    <a:pt x="6483" y="5388"/>
                  </a:cubicBezTo>
                  <a:cubicBezTo>
                    <a:pt x="6506" y="5479"/>
                    <a:pt x="6529" y="5548"/>
                    <a:pt x="6552" y="5639"/>
                  </a:cubicBezTo>
                  <a:lnTo>
                    <a:pt x="6575" y="5662"/>
                  </a:lnTo>
                  <a:lnTo>
                    <a:pt x="6575" y="5684"/>
                  </a:lnTo>
                  <a:lnTo>
                    <a:pt x="6575" y="5730"/>
                  </a:lnTo>
                  <a:cubicBezTo>
                    <a:pt x="6597" y="5753"/>
                    <a:pt x="6620" y="5776"/>
                    <a:pt x="6643" y="5799"/>
                  </a:cubicBezTo>
                  <a:lnTo>
                    <a:pt x="6689" y="5799"/>
                  </a:lnTo>
                  <a:cubicBezTo>
                    <a:pt x="6734" y="5799"/>
                    <a:pt x="6780" y="5821"/>
                    <a:pt x="6826" y="5821"/>
                  </a:cubicBezTo>
                  <a:cubicBezTo>
                    <a:pt x="6940" y="5821"/>
                    <a:pt x="7054" y="5799"/>
                    <a:pt x="7191" y="5753"/>
                  </a:cubicBezTo>
                  <a:cubicBezTo>
                    <a:pt x="7282" y="5707"/>
                    <a:pt x="7351" y="5684"/>
                    <a:pt x="7442" y="5639"/>
                  </a:cubicBezTo>
                  <a:cubicBezTo>
                    <a:pt x="7533" y="5593"/>
                    <a:pt x="7602" y="5548"/>
                    <a:pt x="7670" y="5479"/>
                  </a:cubicBezTo>
                  <a:cubicBezTo>
                    <a:pt x="7693" y="5456"/>
                    <a:pt x="7716" y="5411"/>
                    <a:pt x="7716" y="5365"/>
                  </a:cubicBezTo>
                  <a:lnTo>
                    <a:pt x="7693" y="5365"/>
                  </a:lnTo>
                  <a:lnTo>
                    <a:pt x="7693" y="5342"/>
                  </a:lnTo>
                  <a:lnTo>
                    <a:pt x="7670" y="5296"/>
                  </a:lnTo>
                  <a:cubicBezTo>
                    <a:pt x="7647" y="5205"/>
                    <a:pt x="7625" y="5137"/>
                    <a:pt x="7602" y="5045"/>
                  </a:cubicBezTo>
                  <a:cubicBezTo>
                    <a:pt x="7305" y="4246"/>
                    <a:pt x="6917" y="3470"/>
                    <a:pt x="6438" y="2763"/>
                  </a:cubicBezTo>
                  <a:cubicBezTo>
                    <a:pt x="6164" y="2352"/>
                    <a:pt x="5844" y="1964"/>
                    <a:pt x="5502" y="1622"/>
                  </a:cubicBezTo>
                  <a:cubicBezTo>
                    <a:pt x="5137" y="1234"/>
                    <a:pt x="4749" y="914"/>
                    <a:pt x="4338" y="663"/>
                  </a:cubicBezTo>
                  <a:cubicBezTo>
                    <a:pt x="3858" y="366"/>
                    <a:pt x="3151" y="1"/>
                    <a:pt x="2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16"/>
            <p:cNvSpPr/>
            <p:nvPr/>
          </p:nvSpPr>
          <p:spPr>
            <a:xfrm>
              <a:off x="583687" y="418982"/>
              <a:ext cx="189034" cy="168471"/>
            </a:xfrm>
            <a:custGeom>
              <a:avLst/>
              <a:gdLst/>
              <a:ahLst/>
              <a:cxnLst/>
              <a:rect l="l" t="t" r="r" b="b"/>
              <a:pathLst>
                <a:path w="4201" h="3744" extrusionOk="0">
                  <a:moveTo>
                    <a:pt x="1895" y="183"/>
                  </a:moveTo>
                  <a:cubicBezTo>
                    <a:pt x="2078" y="206"/>
                    <a:pt x="2237" y="251"/>
                    <a:pt x="2420" y="297"/>
                  </a:cubicBezTo>
                  <a:cubicBezTo>
                    <a:pt x="2671" y="388"/>
                    <a:pt x="2922" y="525"/>
                    <a:pt x="3196" y="685"/>
                  </a:cubicBezTo>
                  <a:lnTo>
                    <a:pt x="3173" y="685"/>
                  </a:lnTo>
                  <a:cubicBezTo>
                    <a:pt x="3470" y="891"/>
                    <a:pt x="3721" y="1119"/>
                    <a:pt x="3972" y="1370"/>
                  </a:cubicBezTo>
                  <a:cubicBezTo>
                    <a:pt x="3789" y="1598"/>
                    <a:pt x="3584" y="1804"/>
                    <a:pt x="3356" y="1986"/>
                  </a:cubicBezTo>
                  <a:cubicBezTo>
                    <a:pt x="2876" y="2397"/>
                    <a:pt x="2283" y="2739"/>
                    <a:pt x="1644" y="3059"/>
                  </a:cubicBezTo>
                  <a:cubicBezTo>
                    <a:pt x="1210" y="3242"/>
                    <a:pt x="776" y="3401"/>
                    <a:pt x="320" y="3538"/>
                  </a:cubicBezTo>
                  <a:cubicBezTo>
                    <a:pt x="320" y="3424"/>
                    <a:pt x="297" y="3333"/>
                    <a:pt x="274" y="3242"/>
                  </a:cubicBezTo>
                  <a:cubicBezTo>
                    <a:pt x="183" y="2808"/>
                    <a:pt x="160" y="2420"/>
                    <a:pt x="183" y="2032"/>
                  </a:cubicBezTo>
                  <a:cubicBezTo>
                    <a:pt x="206" y="1758"/>
                    <a:pt x="251" y="1507"/>
                    <a:pt x="320" y="1279"/>
                  </a:cubicBezTo>
                  <a:cubicBezTo>
                    <a:pt x="388" y="1119"/>
                    <a:pt x="457" y="959"/>
                    <a:pt x="548" y="822"/>
                  </a:cubicBezTo>
                  <a:cubicBezTo>
                    <a:pt x="640" y="708"/>
                    <a:pt x="731" y="594"/>
                    <a:pt x="822" y="502"/>
                  </a:cubicBezTo>
                  <a:cubicBezTo>
                    <a:pt x="913" y="434"/>
                    <a:pt x="1005" y="366"/>
                    <a:pt x="1119" y="320"/>
                  </a:cubicBezTo>
                  <a:cubicBezTo>
                    <a:pt x="1210" y="274"/>
                    <a:pt x="1324" y="229"/>
                    <a:pt x="1438" y="206"/>
                  </a:cubicBezTo>
                  <a:cubicBezTo>
                    <a:pt x="1553" y="183"/>
                    <a:pt x="1644" y="183"/>
                    <a:pt x="1758" y="183"/>
                  </a:cubicBezTo>
                  <a:close/>
                  <a:moveTo>
                    <a:pt x="1758" y="0"/>
                  </a:moveTo>
                  <a:cubicBezTo>
                    <a:pt x="1575" y="0"/>
                    <a:pt x="1393" y="23"/>
                    <a:pt x="1210" y="92"/>
                  </a:cubicBezTo>
                  <a:cubicBezTo>
                    <a:pt x="1119" y="114"/>
                    <a:pt x="1028" y="160"/>
                    <a:pt x="936" y="206"/>
                  </a:cubicBezTo>
                  <a:cubicBezTo>
                    <a:pt x="845" y="274"/>
                    <a:pt x="754" y="343"/>
                    <a:pt x="662" y="434"/>
                  </a:cubicBezTo>
                  <a:cubicBezTo>
                    <a:pt x="503" y="571"/>
                    <a:pt x="366" y="754"/>
                    <a:pt x="251" y="1005"/>
                  </a:cubicBezTo>
                  <a:cubicBezTo>
                    <a:pt x="160" y="1187"/>
                    <a:pt x="92" y="1393"/>
                    <a:pt x="46" y="1644"/>
                  </a:cubicBezTo>
                  <a:cubicBezTo>
                    <a:pt x="0" y="1872"/>
                    <a:pt x="0" y="2123"/>
                    <a:pt x="0" y="2397"/>
                  </a:cubicBezTo>
                  <a:cubicBezTo>
                    <a:pt x="0" y="2648"/>
                    <a:pt x="23" y="2899"/>
                    <a:pt x="69" y="3173"/>
                  </a:cubicBezTo>
                  <a:cubicBezTo>
                    <a:pt x="115" y="3356"/>
                    <a:pt x="160" y="3538"/>
                    <a:pt x="206" y="3744"/>
                  </a:cubicBezTo>
                  <a:cubicBezTo>
                    <a:pt x="274" y="3721"/>
                    <a:pt x="320" y="3721"/>
                    <a:pt x="388" y="3698"/>
                  </a:cubicBezTo>
                  <a:cubicBezTo>
                    <a:pt x="1096" y="3493"/>
                    <a:pt x="1781" y="3219"/>
                    <a:pt x="2420" y="2853"/>
                  </a:cubicBezTo>
                  <a:cubicBezTo>
                    <a:pt x="2739" y="2648"/>
                    <a:pt x="3059" y="2443"/>
                    <a:pt x="3356" y="2214"/>
                  </a:cubicBezTo>
                  <a:cubicBezTo>
                    <a:pt x="3630" y="1986"/>
                    <a:pt x="3881" y="1758"/>
                    <a:pt x="4109" y="1507"/>
                  </a:cubicBezTo>
                  <a:lnTo>
                    <a:pt x="4155" y="1438"/>
                  </a:lnTo>
                  <a:lnTo>
                    <a:pt x="4200" y="1370"/>
                  </a:lnTo>
                  <a:cubicBezTo>
                    <a:pt x="4063" y="1210"/>
                    <a:pt x="3904" y="1027"/>
                    <a:pt x="3721" y="891"/>
                  </a:cubicBezTo>
                  <a:cubicBezTo>
                    <a:pt x="3561" y="731"/>
                    <a:pt x="3379" y="594"/>
                    <a:pt x="3173" y="480"/>
                  </a:cubicBezTo>
                  <a:cubicBezTo>
                    <a:pt x="2991" y="343"/>
                    <a:pt x="2785" y="251"/>
                    <a:pt x="2557" y="160"/>
                  </a:cubicBezTo>
                  <a:cubicBezTo>
                    <a:pt x="2351" y="69"/>
                    <a:pt x="2123" y="23"/>
                    <a:pt x="1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2" name="Google Shape;3692;p16"/>
          <p:cNvGrpSpPr/>
          <p:nvPr/>
        </p:nvGrpSpPr>
        <p:grpSpPr>
          <a:xfrm rot="1687898" flipH="1">
            <a:off x="8319892" y="4391556"/>
            <a:ext cx="342054" cy="418382"/>
            <a:chOff x="2019050" y="1133325"/>
            <a:chExt cx="153525" cy="187750"/>
          </a:xfrm>
        </p:grpSpPr>
        <p:sp>
          <p:nvSpPr>
            <p:cNvPr id="3693" name="Google Shape;3693;p16"/>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16"/>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16"/>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16"/>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97" name="Google Shape;3697;p16"/>
          <p:cNvSpPr/>
          <p:nvPr/>
        </p:nvSpPr>
        <p:spPr>
          <a:xfrm flipH="1">
            <a:off x="3802721" y="481438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16"/>
          <p:cNvSpPr/>
          <p:nvPr/>
        </p:nvSpPr>
        <p:spPr>
          <a:xfrm flipH="1">
            <a:off x="427820" y="1982876"/>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16"/>
          <p:cNvSpPr txBox="1">
            <a:spLocks noGrp="1"/>
          </p:cNvSpPr>
          <p:nvPr>
            <p:ph type="body" idx="1"/>
          </p:nvPr>
        </p:nvSpPr>
        <p:spPr>
          <a:xfrm>
            <a:off x="713100" y="2035350"/>
            <a:ext cx="3718800" cy="25968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rgbClr val="434343"/>
              </a:buClr>
              <a:buSzPts val="1200"/>
              <a:buChar char="●"/>
              <a:defRPr sz="1250">
                <a:solidFill>
                  <a:srgbClr val="434343"/>
                </a:solidFill>
              </a:defRPr>
            </a:lvl1pPr>
            <a:lvl2pPr marL="914400" lvl="1" indent="-304800" rtl="0">
              <a:lnSpc>
                <a:spcPct val="115000"/>
              </a:lnSpc>
              <a:spcBef>
                <a:spcPts val="0"/>
              </a:spcBef>
              <a:spcAft>
                <a:spcPts val="0"/>
              </a:spcAft>
              <a:buClr>
                <a:srgbClr val="434343"/>
              </a:buClr>
              <a:buSzPts val="1200"/>
              <a:buFont typeface="Roboto Condensed Light"/>
              <a:buChar char="○"/>
              <a:defRPr>
                <a:solidFill>
                  <a:srgbClr val="434343"/>
                </a:solidFill>
              </a:defRPr>
            </a:lvl2pPr>
            <a:lvl3pPr marL="1371600" lvl="2" indent="-304800" rtl="0">
              <a:lnSpc>
                <a:spcPct val="115000"/>
              </a:lnSpc>
              <a:spcBef>
                <a:spcPts val="1600"/>
              </a:spcBef>
              <a:spcAft>
                <a:spcPts val="0"/>
              </a:spcAft>
              <a:buClr>
                <a:srgbClr val="434343"/>
              </a:buClr>
              <a:buSzPts val="1200"/>
              <a:buFont typeface="Roboto Condensed Light"/>
              <a:buChar char="■"/>
              <a:defRPr>
                <a:solidFill>
                  <a:srgbClr val="434343"/>
                </a:solidFill>
              </a:defRPr>
            </a:lvl3pPr>
            <a:lvl4pPr marL="1828800" lvl="3" indent="-304800" rtl="0">
              <a:lnSpc>
                <a:spcPct val="115000"/>
              </a:lnSpc>
              <a:spcBef>
                <a:spcPts val="1600"/>
              </a:spcBef>
              <a:spcAft>
                <a:spcPts val="0"/>
              </a:spcAft>
              <a:buClr>
                <a:srgbClr val="434343"/>
              </a:buClr>
              <a:buSzPts val="1200"/>
              <a:buFont typeface="Roboto Condensed Light"/>
              <a:buChar char="●"/>
              <a:defRPr>
                <a:solidFill>
                  <a:srgbClr val="434343"/>
                </a:solidFill>
              </a:defRPr>
            </a:lvl4pPr>
            <a:lvl5pPr marL="2286000" lvl="4" indent="-304800" rtl="0">
              <a:lnSpc>
                <a:spcPct val="115000"/>
              </a:lnSpc>
              <a:spcBef>
                <a:spcPts val="1600"/>
              </a:spcBef>
              <a:spcAft>
                <a:spcPts val="0"/>
              </a:spcAft>
              <a:buClr>
                <a:srgbClr val="434343"/>
              </a:buClr>
              <a:buSzPts val="1200"/>
              <a:buFont typeface="Roboto Condensed Light"/>
              <a:buChar char="○"/>
              <a:defRPr>
                <a:solidFill>
                  <a:srgbClr val="434343"/>
                </a:solidFill>
              </a:defRPr>
            </a:lvl5pPr>
            <a:lvl6pPr marL="2743200" lvl="5" indent="-304800" rtl="0">
              <a:lnSpc>
                <a:spcPct val="115000"/>
              </a:lnSpc>
              <a:spcBef>
                <a:spcPts val="1600"/>
              </a:spcBef>
              <a:spcAft>
                <a:spcPts val="0"/>
              </a:spcAft>
              <a:buClr>
                <a:srgbClr val="434343"/>
              </a:buClr>
              <a:buSzPts val="1200"/>
              <a:buFont typeface="Roboto Condensed Light"/>
              <a:buChar char="■"/>
              <a:defRPr>
                <a:solidFill>
                  <a:srgbClr val="434343"/>
                </a:solidFill>
              </a:defRPr>
            </a:lvl6pPr>
            <a:lvl7pPr marL="3200400" lvl="6" indent="-304800" rtl="0">
              <a:lnSpc>
                <a:spcPct val="115000"/>
              </a:lnSpc>
              <a:spcBef>
                <a:spcPts val="1600"/>
              </a:spcBef>
              <a:spcAft>
                <a:spcPts val="0"/>
              </a:spcAft>
              <a:buClr>
                <a:srgbClr val="434343"/>
              </a:buClr>
              <a:buSzPts val="1200"/>
              <a:buFont typeface="Roboto Condensed Light"/>
              <a:buChar char="●"/>
              <a:defRPr>
                <a:solidFill>
                  <a:srgbClr val="434343"/>
                </a:solidFill>
              </a:defRPr>
            </a:lvl7pPr>
            <a:lvl8pPr marL="3657600" lvl="7" indent="-304800" rtl="0">
              <a:lnSpc>
                <a:spcPct val="115000"/>
              </a:lnSpc>
              <a:spcBef>
                <a:spcPts val="1600"/>
              </a:spcBef>
              <a:spcAft>
                <a:spcPts val="0"/>
              </a:spcAft>
              <a:buClr>
                <a:srgbClr val="434343"/>
              </a:buClr>
              <a:buSzPts val="1200"/>
              <a:buFont typeface="Roboto Condensed Light"/>
              <a:buChar char="○"/>
              <a:defRPr>
                <a:solidFill>
                  <a:srgbClr val="434343"/>
                </a:solidFill>
              </a:defRPr>
            </a:lvl8pPr>
            <a:lvl9pPr marL="4114800" lvl="8" indent="-304800" rtl="0">
              <a:lnSpc>
                <a:spcPct val="115000"/>
              </a:lnSpc>
              <a:spcBef>
                <a:spcPts val="1600"/>
              </a:spcBef>
              <a:spcAft>
                <a:spcPts val="1600"/>
              </a:spcAft>
              <a:buClr>
                <a:srgbClr val="434343"/>
              </a:buClr>
              <a:buSzPts val="1200"/>
              <a:buFont typeface="Roboto Condensed Light"/>
              <a:buChar char="■"/>
              <a:defRPr>
                <a:solidFill>
                  <a:srgbClr val="434343"/>
                </a:solidFill>
              </a:defRPr>
            </a:lvl9pPr>
          </a:lstStyle>
          <a:p>
            <a:endParaRPr/>
          </a:p>
        </p:txBody>
      </p:sp>
      <p:sp>
        <p:nvSpPr>
          <p:cNvPr id="3700" name="Google Shape;3700;p16"/>
          <p:cNvSpPr txBox="1">
            <a:spLocks noGrp="1"/>
          </p:cNvSpPr>
          <p:nvPr>
            <p:ph type="body" idx="2"/>
          </p:nvPr>
        </p:nvSpPr>
        <p:spPr>
          <a:xfrm>
            <a:off x="4698231" y="2035350"/>
            <a:ext cx="3718800" cy="25968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lt2"/>
              </a:buClr>
              <a:buSzPts val="1200"/>
              <a:buFont typeface="Kavoon"/>
              <a:buChar char="●"/>
              <a:defRPr sz="2500">
                <a:solidFill>
                  <a:schemeClr val="lt2"/>
                </a:solidFill>
                <a:latin typeface="Kavoon"/>
                <a:ea typeface="Kavoon"/>
                <a:cs typeface="Kavoon"/>
                <a:sym typeface="Kavoon"/>
              </a:defRPr>
            </a:lvl1pPr>
            <a:lvl2pPr marL="914400" lvl="1" indent="-304800" rtl="0">
              <a:lnSpc>
                <a:spcPct val="115000"/>
              </a:lnSpc>
              <a:spcBef>
                <a:spcPts val="0"/>
              </a:spcBef>
              <a:spcAft>
                <a:spcPts val="0"/>
              </a:spcAft>
              <a:buClr>
                <a:srgbClr val="434343"/>
              </a:buClr>
              <a:buSzPts val="1200"/>
              <a:buFont typeface="Roboto Condensed Light"/>
              <a:buChar char="○"/>
              <a:defRPr>
                <a:solidFill>
                  <a:srgbClr val="434343"/>
                </a:solidFill>
              </a:defRPr>
            </a:lvl2pPr>
            <a:lvl3pPr marL="1371600" lvl="2" indent="-304800" rtl="0">
              <a:lnSpc>
                <a:spcPct val="115000"/>
              </a:lnSpc>
              <a:spcBef>
                <a:spcPts val="1600"/>
              </a:spcBef>
              <a:spcAft>
                <a:spcPts val="0"/>
              </a:spcAft>
              <a:buClr>
                <a:srgbClr val="434343"/>
              </a:buClr>
              <a:buSzPts val="1200"/>
              <a:buFont typeface="Roboto Condensed Light"/>
              <a:buChar char="■"/>
              <a:defRPr>
                <a:solidFill>
                  <a:srgbClr val="434343"/>
                </a:solidFill>
              </a:defRPr>
            </a:lvl3pPr>
            <a:lvl4pPr marL="1828800" lvl="3" indent="-304800" rtl="0">
              <a:lnSpc>
                <a:spcPct val="115000"/>
              </a:lnSpc>
              <a:spcBef>
                <a:spcPts val="1600"/>
              </a:spcBef>
              <a:spcAft>
                <a:spcPts val="0"/>
              </a:spcAft>
              <a:buClr>
                <a:srgbClr val="434343"/>
              </a:buClr>
              <a:buSzPts val="1200"/>
              <a:buFont typeface="Roboto Condensed Light"/>
              <a:buChar char="●"/>
              <a:defRPr>
                <a:solidFill>
                  <a:srgbClr val="434343"/>
                </a:solidFill>
              </a:defRPr>
            </a:lvl4pPr>
            <a:lvl5pPr marL="2286000" lvl="4" indent="-304800" rtl="0">
              <a:lnSpc>
                <a:spcPct val="115000"/>
              </a:lnSpc>
              <a:spcBef>
                <a:spcPts val="1600"/>
              </a:spcBef>
              <a:spcAft>
                <a:spcPts val="0"/>
              </a:spcAft>
              <a:buClr>
                <a:srgbClr val="434343"/>
              </a:buClr>
              <a:buSzPts val="1200"/>
              <a:buFont typeface="Roboto Condensed Light"/>
              <a:buChar char="○"/>
              <a:defRPr>
                <a:solidFill>
                  <a:srgbClr val="434343"/>
                </a:solidFill>
              </a:defRPr>
            </a:lvl5pPr>
            <a:lvl6pPr marL="2743200" lvl="5" indent="-304800" rtl="0">
              <a:lnSpc>
                <a:spcPct val="115000"/>
              </a:lnSpc>
              <a:spcBef>
                <a:spcPts val="1600"/>
              </a:spcBef>
              <a:spcAft>
                <a:spcPts val="0"/>
              </a:spcAft>
              <a:buClr>
                <a:srgbClr val="434343"/>
              </a:buClr>
              <a:buSzPts val="1200"/>
              <a:buFont typeface="Roboto Condensed Light"/>
              <a:buChar char="■"/>
              <a:defRPr>
                <a:solidFill>
                  <a:srgbClr val="434343"/>
                </a:solidFill>
              </a:defRPr>
            </a:lvl6pPr>
            <a:lvl7pPr marL="3200400" lvl="6" indent="-304800" rtl="0">
              <a:lnSpc>
                <a:spcPct val="115000"/>
              </a:lnSpc>
              <a:spcBef>
                <a:spcPts val="1600"/>
              </a:spcBef>
              <a:spcAft>
                <a:spcPts val="0"/>
              </a:spcAft>
              <a:buClr>
                <a:srgbClr val="434343"/>
              </a:buClr>
              <a:buSzPts val="1200"/>
              <a:buFont typeface="Roboto Condensed Light"/>
              <a:buChar char="●"/>
              <a:defRPr>
                <a:solidFill>
                  <a:srgbClr val="434343"/>
                </a:solidFill>
              </a:defRPr>
            </a:lvl7pPr>
            <a:lvl8pPr marL="3657600" lvl="7" indent="-304800" rtl="0">
              <a:lnSpc>
                <a:spcPct val="115000"/>
              </a:lnSpc>
              <a:spcBef>
                <a:spcPts val="1600"/>
              </a:spcBef>
              <a:spcAft>
                <a:spcPts val="0"/>
              </a:spcAft>
              <a:buClr>
                <a:srgbClr val="434343"/>
              </a:buClr>
              <a:buSzPts val="1200"/>
              <a:buFont typeface="Roboto Condensed Light"/>
              <a:buChar char="○"/>
              <a:defRPr>
                <a:solidFill>
                  <a:srgbClr val="434343"/>
                </a:solidFill>
              </a:defRPr>
            </a:lvl8pPr>
            <a:lvl9pPr marL="4114800" lvl="8" indent="-304800" rtl="0">
              <a:lnSpc>
                <a:spcPct val="115000"/>
              </a:lnSpc>
              <a:spcBef>
                <a:spcPts val="1600"/>
              </a:spcBef>
              <a:spcAft>
                <a:spcPts val="1600"/>
              </a:spcAft>
              <a:buClr>
                <a:srgbClr val="434343"/>
              </a:buClr>
              <a:buSzPts val="1200"/>
              <a:buFont typeface="Roboto Condensed Light"/>
              <a:buChar char="■"/>
              <a:defRPr>
                <a:solidFill>
                  <a:srgbClr val="434343"/>
                </a:solidFill>
              </a:defRPr>
            </a:lvl9pPr>
          </a:lstStyle>
          <a:p>
            <a:endParaRPr/>
          </a:p>
        </p:txBody>
      </p:sp>
      <p:sp>
        <p:nvSpPr>
          <p:cNvPr id="3701" name="Google Shape;3701;p1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3702"/>
        <p:cNvGrpSpPr/>
        <p:nvPr/>
      </p:nvGrpSpPr>
      <p:grpSpPr>
        <a:xfrm>
          <a:off x="0" y="0"/>
          <a:ext cx="0" cy="0"/>
          <a:chOff x="0" y="0"/>
          <a:chExt cx="0" cy="0"/>
        </a:xfrm>
      </p:grpSpPr>
      <p:sp>
        <p:nvSpPr>
          <p:cNvPr id="3703" name="Google Shape;3703;p17"/>
          <p:cNvSpPr/>
          <p:nvPr/>
        </p:nvSpPr>
        <p:spPr>
          <a:xfrm rot="10800000" flipH="1">
            <a:off x="7308099" y="-592859"/>
            <a:ext cx="2245600" cy="2648475"/>
          </a:xfrm>
          <a:custGeom>
            <a:avLst/>
            <a:gdLst/>
            <a:ahLst/>
            <a:cxnLst/>
            <a:rect l="l" t="t" r="r" b="b"/>
            <a:pathLst>
              <a:path w="89824" h="105939" extrusionOk="0">
                <a:moveTo>
                  <a:pt x="3695" y="96234"/>
                </a:moveTo>
                <a:cubicBezTo>
                  <a:pt x="-7534" y="92223"/>
                  <a:pt x="10380" y="79657"/>
                  <a:pt x="16529" y="74577"/>
                </a:cubicBezTo>
                <a:cubicBezTo>
                  <a:pt x="22679" y="69497"/>
                  <a:pt x="36047" y="71369"/>
                  <a:pt x="40592" y="65754"/>
                </a:cubicBezTo>
                <a:cubicBezTo>
                  <a:pt x="45137" y="60139"/>
                  <a:pt x="39790" y="46637"/>
                  <a:pt x="43800" y="40889"/>
                </a:cubicBezTo>
                <a:cubicBezTo>
                  <a:pt x="47811" y="35141"/>
                  <a:pt x="58372" y="37681"/>
                  <a:pt x="64655" y="31264"/>
                </a:cubicBezTo>
                <a:cubicBezTo>
                  <a:pt x="70938" y="24847"/>
                  <a:pt x="78291" y="-8841"/>
                  <a:pt x="81499" y="2388"/>
                </a:cubicBezTo>
                <a:cubicBezTo>
                  <a:pt x="84707" y="13618"/>
                  <a:pt x="96872" y="83000"/>
                  <a:pt x="83905" y="98641"/>
                </a:cubicBezTo>
                <a:cubicBezTo>
                  <a:pt x="70938" y="114282"/>
                  <a:pt x="14924" y="100245"/>
                  <a:pt x="3695" y="96234"/>
                </a:cubicBezTo>
                <a:close/>
              </a:path>
            </a:pathLst>
          </a:custGeom>
          <a:solidFill>
            <a:schemeClr val="accent4"/>
          </a:solidFill>
          <a:ln>
            <a:noFill/>
          </a:ln>
        </p:spPr>
      </p:sp>
      <p:sp>
        <p:nvSpPr>
          <p:cNvPr id="3704" name="Google Shape;3704;p17"/>
          <p:cNvSpPr/>
          <p:nvPr/>
        </p:nvSpPr>
        <p:spPr>
          <a:xfrm rot="10800000" flipH="1">
            <a:off x="-837200" y="3413587"/>
            <a:ext cx="2787825" cy="2634975"/>
          </a:xfrm>
          <a:custGeom>
            <a:avLst/>
            <a:gdLst/>
            <a:ahLst/>
            <a:cxnLst/>
            <a:rect l="l" t="t" r="r" b="b"/>
            <a:pathLst>
              <a:path w="111513" h="105399" extrusionOk="0">
                <a:moveTo>
                  <a:pt x="4178" y="101700"/>
                </a:moveTo>
                <a:cubicBezTo>
                  <a:pt x="6451" y="114400"/>
                  <a:pt x="16878" y="89535"/>
                  <a:pt x="24231" y="85658"/>
                </a:cubicBezTo>
                <a:cubicBezTo>
                  <a:pt x="31584" y="81781"/>
                  <a:pt x="43080" y="83385"/>
                  <a:pt x="48294" y="78439"/>
                </a:cubicBezTo>
                <a:cubicBezTo>
                  <a:pt x="53508" y="73493"/>
                  <a:pt x="49364" y="61595"/>
                  <a:pt x="55513" y="55980"/>
                </a:cubicBezTo>
                <a:cubicBezTo>
                  <a:pt x="61663" y="50365"/>
                  <a:pt x="79309" y="50232"/>
                  <a:pt x="85191" y="44751"/>
                </a:cubicBezTo>
                <a:cubicBezTo>
                  <a:pt x="91073" y="39270"/>
                  <a:pt x="87062" y="29778"/>
                  <a:pt x="90805" y="23094"/>
                </a:cubicBezTo>
                <a:cubicBezTo>
                  <a:pt x="94548" y="16410"/>
                  <a:pt x="121017" y="6919"/>
                  <a:pt x="107649" y="4646"/>
                </a:cubicBezTo>
                <a:cubicBezTo>
                  <a:pt x="94281" y="2373"/>
                  <a:pt x="27840" y="-6718"/>
                  <a:pt x="10595" y="9458"/>
                </a:cubicBezTo>
                <a:cubicBezTo>
                  <a:pt x="-6650" y="25634"/>
                  <a:pt x="1905" y="89000"/>
                  <a:pt x="4178" y="101700"/>
                </a:cubicBezTo>
                <a:close/>
              </a:path>
            </a:pathLst>
          </a:custGeom>
          <a:solidFill>
            <a:schemeClr val="lt2"/>
          </a:solidFill>
          <a:ln>
            <a:noFill/>
          </a:ln>
        </p:spPr>
      </p:sp>
      <p:pic>
        <p:nvPicPr>
          <p:cNvPr id="3705" name="Google Shape;3705;p1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3706" name="Google Shape;3706;p17"/>
          <p:cNvGrpSpPr/>
          <p:nvPr/>
        </p:nvGrpSpPr>
        <p:grpSpPr>
          <a:xfrm rot="8949076">
            <a:off x="229543" y="3423785"/>
            <a:ext cx="201708" cy="313098"/>
            <a:chOff x="1036425" y="2562175"/>
            <a:chExt cx="119850" cy="186050"/>
          </a:xfrm>
        </p:grpSpPr>
        <p:sp>
          <p:nvSpPr>
            <p:cNvPr id="3707" name="Google Shape;3707;p17"/>
            <p:cNvSpPr/>
            <p:nvPr/>
          </p:nvSpPr>
          <p:spPr>
            <a:xfrm>
              <a:off x="1036425" y="2562175"/>
              <a:ext cx="119850" cy="111300"/>
            </a:xfrm>
            <a:custGeom>
              <a:avLst/>
              <a:gdLst/>
              <a:ahLst/>
              <a:cxnLst/>
              <a:rect l="l" t="t" r="r" b="b"/>
              <a:pathLst>
                <a:path w="4794" h="4452" extrusionOk="0">
                  <a:moveTo>
                    <a:pt x="4634" y="1"/>
                  </a:moveTo>
                  <a:cubicBezTo>
                    <a:pt x="4634" y="1"/>
                    <a:pt x="4611" y="1"/>
                    <a:pt x="4588" y="24"/>
                  </a:cubicBezTo>
                  <a:cubicBezTo>
                    <a:pt x="4064" y="298"/>
                    <a:pt x="3607" y="572"/>
                    <a:pt x="3173" y="845"/>
                  </a:cubicBezTo>
                  <a:lnTo>
                    <a:pt x="2671" y="1165"/>
                  </a:lnTo>
                  <a:cubicBezTo>
                    <a:pt x="2101" y="1530"/>
                    <a:pt x="1667" y="1827"/>
                    <a:pt x="1302" y="2124"/>
                  </a:cubicBezTo>
                  <a:cubicBezTo>
                    <a:pt x="1028" y="2329"/>
                    <a:pt x="822" y="2535"/>
                    <a:pt x="617" y="2717"/>
                  </a:cubicBezTo>
                  <a:cubicBezTo>
                    <a:pt x="526" y="2808"/>
                    <a:pt x="434" y="2923"/>
                    <a:pt x="366" y="3014"/>
                  </a:cubicBezTo>
                  <a:cubicBezTo>
                    <a:pt x="275" y="3105"/>
                    <a:pt x="206" y="3196"/>
                    <a:pt x="160" y="3311"/>
                  </a:cubicBezTo>
                  <a:cubicBezTo>
                    <a:pt x="46" y="3516"/>
                    <a:pt x="1" y="3699"/>
                    <a:pt x="23" y="3858"/>
                  </a:cubicBezTo>
                  <a:cubicBezTo>
                    <a:pt x="69" y="4041"/>
                    <a:pt x="183" y="4201"/>
                    <a:pt x="389" y="4315"/>
                  </a:cubicBezTo>
                  <a:cubicBezTo>
                    <a:pt x="457" y="4383"/>
                    <a:pt x="548" y="4406"/>
                    <a:pt x="663" y="4429"/>
                  </a:cubicBezTo>
                  <a:cubicBezTo>
                    <a:pt x="731" y="4452"/>
                    <a:pt x="799" y="4452"/>
                    <a:pt x="868" y="4452"/>
                  </a:cubicBezTo>
                  <a:lnTo>
                    <a:pt x="959" y="4452"/>
                  </a:lnTo>
                  <a:cubicBezTo>
                    <a:pt x="1142" y="4429"/>
                    <a:pt x="1324" y="4361"/>
                    <a:pt x="1530" y="4246"/>
                  </a:cubicBezTo>
                  <a:cubicBezTo>
                    <a:pt x="1735" y="4155"/>
                    <a:pt x="1918" y="3995"/>
                    <a:pt x="2146" y="3790"/>
                  </a:cubicBezTo>
                  <a:cubicBezTo>
                    <a:pt x="2329" y="3630"/>
                    <a:pt x="2511" y="3425"/>
                    <a:pt x="2740" y="3174"/>
                  </a:cubicBezTo>
                  <a:cubicBezTo>
                    <a:pt x="3082" y="2763"/>
                    <a:pt x="3424" y="2306"/>
                    <a:pt x="3812" y="1713"/>
                  </a:cubicBezTo>
                  <a:cubicBezTo>
                    <a:pt x="4064" y="1348"/>
                    <a:pt x="4292" y="960"/>
                    <a:pt x="4588" y="480"/>
                  </a:cubicBezTo>
                  <a:lnTo>
                    <a:pt x="4657" y="343"/>
                  </a:lnTo>
                  <a:lnTo>
                    <a:pt x="4703" y="252"/>
                  </a:lnTo>
                  <a:lnTo>
                    <a:pt x="4748" y="161"/>
                  </a:lnTo>
                  <a:cubicBezTo>
                    <a:pt x="4794" y="115"/>
                    <a:pt x="4771" y="69"/>
                    <a:pt x="4725" y="47"/>
                  </a:cubicBezTo>
                  <a:cubicBezTo>
                    <a:pt x="4725" y="24"/>
                    <a:pt x="4703" y="24"/>
                    <a:pt x="4703" y="24"/>
                  </a:cubicBezTo>
                  <a:cubicBezTo>
                    <a:pt x="4680" y="24"/>
                    <a:pt x="4657" y="1"/>
                    <a:pt x="4634"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17"/>
            <p:cNvSpPr/>
            <p:nvPr/>
          </p:nvSpPr>
          <p:spPr>
            <a:xfrm>
              <a:off x="1095200" y="2640925"/>
              <a:ext cx="51375" cy="107300"/>
            </a:xfrm>
            <a:custGeom>
              <a:avLst/>
              <a:gdLst/>
              <a:ahLst/>
              <a:cxnLst/>
              <a:rect l="l" t="t" r="r" b="b"/>
              <a:pathLst>
                <a:path w="2055" h="4292" extrusionOk="0">
                  <a:moveTo>
                    <a:pt x="1918" y="1"/>
                  </a:moveTo>
                  <a:cubicBezTo>
                    <a:pt x="1895" y="24"/>
                    <a:pt x="1895" y="24"/>
                    <a:pt x="1895" y="46"/>
                  </a:cubicBezTo>
                  <a:cubicBezTo>
                    <a:pt x="1849" y="46"/>
                    <a:pt x="1827" y="69"/>
                    <a:pt x="1827" y="92"/>
                  </a:cubicBezTo>
                  <a:cubicBezTo>
                    <a:pt x="1781" y="138"/>
                    <a:pt x="1758" y="183"/>
                    <a:pt x="1735" y="229"/>
                  </a:cubicBezTo>
                  <a:cubicBezTo>
                    <a:pt x="1598" y="457"/>
                    <a:pt x="1439" y="663"/>
                    <a:pt x="1302" y="868"/>
                  </a:cubicBezTo>
                  <a:lnTo>
                    <a:pt x="1279" y="914"/>
                  </a:lnTo>
                  <a:cubicBezTo>
                    <a:pt x="1096" y="1165"/>
                    <a:pt x="936" y="1393"/>
                    <a:pt x="822" y="1599"/>
                  </a:cubicBezTo>
                  <a:cubicBezTo>
                    <a:pt x="617" y="1895"/>
                    <a:pt x="480" y="2146"/>
                    <a:pt x="343" y="2420"/>
                  </a:cubicBezTo>
                  <a:cubicBezTo>
                    <a:pt x="183" y="2717"/>
                    <a:pt x="92" y="2991"/>
                    <a:pt x="46" y="3242"/>
                  </a:cubicBezTo>
                  <a:cubicBezTo>
                    <a:pt x="1" y="3356"/>
                    <a:pt x="1" y="3493"/>
                    <a:pt x="1" y="3607"/>
                  </a:cubicBezTo>
                  <a:cubicBezTo>
                    <a:pt x="1" y="3721"/>
                    <a:pt x="23" y="3813"/>
                    <a:pt x="69" y="3904"/>
                  </a:cubicBezTo>
                  <a:cubicBezTo>
                    <a:pt x="115" y="3995"/>
                    <a:pt x="183" y="4087"/>
                    <a:pt x="275" y="4155"/>
                  </a:cubicBezTo>
                  <a:cubicBezTo>
                    <a:pt x="343" y="4201"/>
                    <a:pt x="434" y="4246"/>
                    <a:pt x="526" y="4269"/>
                  </a:cubicBezTo>
                  <a:cubicBezTo>
                    <a:pt x="571" y="4269"/>
                    <a:pt x="617" y="4292"/>
                    <a:pt x="640" y="4292"/>
                  </a:cubicBezTo>
                  <a:cubicBezTo>
                    <a:pt x="685" y="4292"/>
                    <a:pt x="731" y="4269"/>
                    <a:pt x="777" y="4269"/>
                  </a:cubicBezTo>
                  <a:cubicBezTo>
                    <a:pt x="845" y="4246"/>
                    <a:pt x="914" y="4223"/>
                    <a:pt x="982" y="4178"/>
                  </a:cubicBezTo>
                  <a:cubicBezTo>
                    <a:pt x="1142" y="4041"/>
                    <a:pt x="1256" y="3881"/>
                    <a:pt x="1324" y="3721"/>
                  </a:cubicBezTo>
                  <a:cubicBezTo>
                    <a:pt x="1461" y="3516"/>
                    <a:pt x="1530" y="3265"/>
                    <a:pt x="1598" y="3059"/>
                  </a:cubicBezTo>
                  <a:cubicBezTo>
                    <a:pt x="1667" y="2854"/>
                    <a:pt x="1713" y="2603"/>
                    <a:pt x="1781" y="2283"/>
                  </a:cubicBezTo>
                  <a:cubicBezTo>
                    <a:pt x="1872" y="1827"/>
                    <a:pt x="1941" y="1348"/>
                    <a:pt x="2009" y="777"/>
                  </a:cubicBezTo>
                  <a:cubicBezTo>
                    <a:pt x="2032" y="526"/>
                    <a:pt x="2032" y="298"/>
                    <a:pt x="2055" y="92"/>
                  </a:cubicBezTo>
                  <a:cubicBezTo>
                    <a:pt x="2055" y="69"/>
                    <a:pt x="2055" y="46"/>
                    <a:pt x="2032" y="24"/>
                  </a:cubicBezTo>
                  <a:cubicBezTo>
                    <a:pt x="2032" y="24"/>
                    <a:pt x="2009" y="1"/>
                    <a:pt x="1986"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9" name="Google Shape;3709;p17"/>
          <p:cNvGrpSpPr/>
          <p:nvPr/>
        </p:nvGrpSpPr>
        <p:grpSpPr>
          <a:xfrm rot="-6298890">
            <a:off x="198463" y="4219567"/>
            <a:ext cx="909378" cy="770294"/>
            <a:chOff x="6536750" y="766975"/>
            <a:chExt cx="776100" cy="657400"/>
          </a:xfrm>
        </p:grpSpPr>
        <p:sp>
          <p:nvSpPr>
            <p:cNvPr id="3710" name="Google Shape;3710;p17"/>
            <p:cNvSpPr/>
            <p:nvPr/>
          </p:nvSpPr>
          <p:spPr>
            <a:xfrm>
              <a:off x="6536750" y="766975"/>
              <a:ext cx="776100" cy="657400"/>
            </a:xfrm>
            <a:custGeom>
              <a:avLst/>
              <a:gdLst/>
              <a:ahLst/>
              <a:cxnLst/>
              <a:rect l="l" t="t" r="r" b="b"/>
              <a:pathLst>
                <a:path w="31044" h="26296" extrusionOk="0">
                  <a:moveTo>
                    <a:pt x="27391" y="1"/>
                  </a:moveTo>
                  <a:cubicBezTo>
                    <a:pt x="27072" y="1"/>
                    <a:pt x="26706" y="46"/>
                    <a:pt x="26364" y="160"/>
                  </a:cubicBezTo>
                  <a:cubicBezTo>
                    <a:pt x="25907" y="275"/>
                    <a:pt x="25474" y="480"/>
                    <a:pt x="25017" y="800"/>
                  </a:cubicBezTo>
                  <a:lnTo>
                    <a:pt x="24994" y="800"/>
                  </a:lnTo>
                  <a:cubicBezTo>
                    <a:pt x="24789" y="754"/>
                    <a:pt x="24584" y="731"/>
                    <a:pt x="24378" y="708"/>
                  </a:cubicBezTo>
                  <a:cubicBezTo>
                    <a:pt x="24196" y="685"/>
                    <a:pt x="24013" y="685"/>
                    <a:pt x="23830" y="685"/>
                  </a:cubicBezTo>
                  <a:cubicBezTo>
                    <a:pt x="22666" y="685"/>
                    <a:pt x="21457" y="1028"/>
                    <a:pt x="20110" y="1713"/>
                  </a:cubicBezTo>
                  <a:cubicBezTo>
                    <a:pt x="19539" y="2032"/>
                    <a:pt x="18946" y="2374"/>
                    <a:pt x="18284" y="2854"/>
                  </a:cubicBezTo>
                  <a:cubicBezTo>
                    <a:pt x="17987" y="3059"/>
                    <a:pt x="17690" y="3265"/>
                    <a:pt x="17416" y="3493"/>
                  </a:cubicBezTo>
                  <a:cubicBezTo>
                    <a:pt x="17097" y="3721"/>
                    <a:pt x="16800" y="3949"/>
                    <a:pt x="16503" y="4178"/>
                  </a:cubicBezTo>
                  <a:cubicBezTo>
                    <a:pt x="15636" y="4862"/>
                    <a:pt x="14746" y="5593"/>
                    <a:pt x="13764" y="6415"/>
                  </a:cubicBezTo>
                  <a:cubicBezTo>
                    <a:pt x="13719" y="6460"/>
                    <a:pt x="13673" y="6483"/>
                    <a:pt x="13627" y="6529"/>
                  </a:cubicBezTo>
                  <a:cubicBezTo>
                    <a:pt x="13605" y="6529"/>
                    <a:pt x="13605" y="6552"/>
                    <a:pt x="13605" y="6552"/>
                  </a:cubicBezTo>
                  <a:cubicBezTo>
                    <a:pt x="13513" y="6620"/>
                    <a:pt x="13445" y="6688"/>
                    <a:pt x="13376" y="6757"/>
                  </a:cubicBezTo>
                  <a:lnTo>
                    <a:pt x="13308" y="6825"/>
                  </a:lnTo>
                  <a:cubicBezTo>
                    <a:pt x="13194" y="6917"/>
                    <a:pt x="13057" y="7031"/>
                    <a:pt x="12943" y="7122"/>
                  </a:cubicBezTo>
                  <a:cubicBezTo>
                    <a:pt x="11756" y="8172"/>
                    <a:pt x="10637" y="9245"/>
                    <a:pt x="9587" y="10341"/>
                  </a:cubicBezTo>
                  <a:cubicBezTo>
                    <a:pt x="8537" y="11413"/>
                    <a:pt x="7510" y="12577"/>
                    <a:pt x="6506" y="13787"/>
                  </a:cubicBezTo>
                  <a:cubicBezTo>
                    <a:pt x="6301" y="14015"/>
                    <a:pt x="6118" y="14244"/>
                    <a:pt x="5935" y="14472"/>
                  </a:cubicBezTo>
                  <a:cubicBezTo>
                    <a:pt x="5821" y="14563"/>
                    <a:pt x="5707" y="14654"/>
                    <a:pt x="5616" y="14769"/>
                  </a:cubicBezTo>
                  <a:lnTo>
                    <a:pt x="5456" y="14928"/>
                  </a:lnTo>
                  <a:cubicBezTo>
                    <a:pt x="5296" y="15111"/>
                    <a:pt x="5182" y="15316"/>
                    <a:pt x="5114" y="15545"/>
                  </a:cubicBezTo>
                  <a:cubicBezTo>
                    <a:pt x="4634" y="16161"/>
                    <a:pt x="4155" y="16823"/>
                    <a:pt x="3698" y="17462"/>
                  </a:cubicBezTo>
                  <a:cubicBezTo>
                    <a:pt x="3288" y="18055"/>
                    <a:pt x="2854" y="18695"/>
                    <a:pt x="2420" y="19379"/>
                  </a:cubicBezTo>
                  <a:cubicBezTo>
                    <a:pt x="2215" y="19699"/>
                    <a:pt x="2009" y="20018"/>
                    <a:pt x="1804" y="20361"/>
                  </a:cubicBezTo>
                  <a:cubicBezTo>
                    <a:pt x="1599" y="20703"/>
                    <a:pt x="1370" y="21046"/>
                    <a:pt x="1165" y="21388"/>
                  </a:cubicBezTo>
                  <a:cubicBezTo>
                    <a:pt x="1119" y="21502"/>
                    <a:pt x="1051" y="21616"/>
                    <a:pt x="982" y="21707"/>
                  </a:cubicBezTo>
                  <a:cubicBezTo>
                    <a:pt x="982" y="21707"/>
                    <a:pt x="959" y="21799"/>
                    <a:pt x="937" y="21799"/>
                  </a:cubicBezTo>
                  <a:cubicBezTo>
                    <a:pt x="754" y="22027"/>
                    <a:pt x="594" y="22278"/>
                    <a:pt x="457" y="22529"/>
                  </a:cubicBezTo>
                  <a:cubicBezTo>
                    <a:pt x="252" y="22894"/>
                    <a:pt x="138" y="23260"/>
                    <a:pt x="92" y="23625"/>
                  </a:cubicBezTo>
                  <a:cubicBezTo>
                    <a:pt x="1" y="24287"/>
                    <a:pt x="183" y="24971"/>
                    <a:pt x="640" y="25474"/>
                  </a:cubicBezTo>
                  <a:cubicBezTo>
                    <a:pt x="1096" y="25999"/>
                    <a:pt x="1735" y="26295"/>
                    <a:pt x="2443" y="26295"/>
                  </a:cubicBezTo>
                  <a:cubicBezTo>
                    <a:pt x="2808" y="26295"/>
                    <a:pt x="3151" y="26227"/>
                    <a:pt x="3539" y="26090"/>
                  </a:cubicBezTo>
                  <a:cubicBezTo>
                    <a:pt x="3790" y="25999"/>
                    <a:pt x="4018" y="25885"/>
                    <a:pt x="4201" y="25770"/>
                  </a:cubicBezTo>
                  <a:cubicBezTo>
                    <a:pt x="4246" y="25770"/>
                    <a:pt x="4292" y="25748"/>
                    <a:pt x="4338" y="25748"/>
                  </a:cubicBezTo>
                  <a:cubicBezTo>
                    <a:pt x="4452" y="25702"/>
                    <a:pt x="4566" y="25656"/>
                    <a:pt x="4680" y="25633"/>
                  </a:cubicBezTo>
                  <a:cubicBezTo>
                    <a:pt x="5068" y="25496"/>
                    <a:pt x="5456" y="25360"/>
                    <a:pt x="5821" y="25223"/>
                  </a:cubicBezTo>
                  <a:cubicBezTo>
                    <a:pt x="6186" y="25086"/>
                    <a:pt x="6552" y="24949"/>
                    <a:pt x="6917" y="24812"/>
                  </a:cubicBezTo>
                  <a:cubicBezTo>
                    <a:pt x="7647" y="24515"/>
                    <a:pt x="8355" y="24241"/>
                    <a:pt x="9040" y="23944"/>
                  </a:cubicBezTo>
                  <a:cubicBezTo>
                    <a:pt x="10432" y="23328"/>
                    <a:pt x="11847" y="22643"/>
                    <a:pt x="13194" y="21913"/>
                  </a:cubicBezTo>
                  <a:cubicBezTo>
                    <a:pt x="14381" y="21274"/>
                    <a:pt x="15545" y="20612"/>
                    <a:pt x="16640" y="19927"/>
                  </a:cubicBezTo>
                  <a:cubicBezTo>
                    <a:pt x="16846" y="20087"/>
                    <a:pt x="17097" y="20224"/>
                    <a:pt x="17371" y="20292"/>
                  </a:cubicBezTo>
                  <a:cubicBezTo>
                    <a:pt x="17599" y="20384"/>
                    <a:pt x="17850" y="20429"/>
                    <a:pt x="18124" y="20429"/>
                  </a:cubicBezTo>
                  <a:cubicBezTo>
                    <a:pt x="18170" y="20429"/>
                    <a:pt x="18215" y="20452"/>
                    <a:pt x="18284" y="20452"/>
                  </a:cubicBezTo>
                  <a:cubicBezTo>
                    <a:pt x="18466" y="20452"/>
                    <a:pt x="18672" y="20429"/>
                    <a:pt x="18877" y="20384"/>
                  </a:cubicBezTo>
                  <a:cubicBezTo>
                    <a:pt x="19060" y="20361"/>
                    <a:pt x="19242" y="20315"/>
                    <a:pt x="19402" y="20269"/>
                  </a:cubicBezTo>
                  <a:cubicBezTo>
                    <a:pt x="19585" y="20224"/>
                    <a:pt x="19745" y="20155"/>
                    <a:pt x="19904" y="20110"/>
                  </a:cubicBezTo>
                  <a:cubicBezTo>
                    <a:pt x="20475" y="19904"/>
                    <a:pt x="21046" y="19608"/>
                    <a:pt x="21662" y="19242"/>
                  </a:cubicBezTo>
                  <a:cubicBezTo>
                    <a:pt x="22141" y="18946"/>
                    <a:pt x="22621" y="18603"/>
                    <a:pt x="23191" y="18170"/>
                  </a:cubicBezTo>
                  <a:cubicBezTo>
                    <a:pt x="23671" y="17782"/>
                    <a:pt x="24104" y="17394"/>
                    <a:pt x="24492" y="17074"/>
                  </a:cubicBezTo>
                  <a:lnTo>
                    <a:pt x="25063" y="16572"/>
                  </a:lnTo>
                  <a:cubicBezTo>
                    <a:pt x="25268" y="16366"/>
                    <a:pt x="25497" y="16161"/>
                    <a:pt x="25702" y="15956"/>
                  </a:cubicBezTo>
                  <a:cubicBezTo>
                    <a:pt x="26181" y="15499"/>
                    <a:pt x="26615" y="15043"/>
                    <a:pt x="27026" y="14563"/>
                  </a:cubicBezTo>
                  <a:cubicBezTo>
                    <a:pt x="27460" y="14038"/>
                    <a:pt x="27848" y="13513"/>
                    <a:pt x="28190" y="12988"/>
                  </a:cubicBezTo>
                  <a:cubicBezTo>
                    <a:pt x="28464" y="12577"/>
                    <a:pt x="28715" y="12167"/>
                    <a:pt x="28898" y="11756"/>
                  </a:cubicBezTo>
                  <a:cubicBezTo>
                    <a:pt x="29149" y="11208"/>
                    <a:pt x="29331" y="10729"/>
                    <a:pt x="29445" y="10249"/>
                  </a:cubicBezTo>
                  <a:cubicBezTo>
                    <a:pt x="29605" y="9473"/>
                    <a:pt x="29560" y="8766"/>
                    <a:pt x="29331" y="8126"/>
                  </a:cubicBezTo>
                  <a:cubicBezTo>
                    <a:pt x="29377" y="7921"/>
                    <a:pt x="29423" y="7716"/>
                    <a:pt x="29468" y="7510"/>
                  </a:cubicBezTo>
                  <a:cubicBezTo>
                    <a:pt x="29514" y="7350"/>
                    <a:pt x="29537" y="7168"/>
                    <a:pt x="29560" y="6985"/>
                  </a:cubicBezTo>
                  <a:cubicBezTo>
                    <a:pt x="29582" y="6780"/>
                    <a:pt x="29582" y="6552"/>
                    <a:pt x="29582" y="6346"/>
                  </a:cubicBezTo>
                  <a:cubicBezTo>
                    <a:pt x="29788" y="6141"/>
                    <a:pt x="29993" y="5935"/>
                    <a:pt x="30176" y="5707"/>
                  </a:cubicBezTo>
                  <a:cubicBezTo>
                    <a:pt x="30495" y="5296"/>
                    <a:pt x="30724" y="4885"/>
                    <a:pt x="30861" y="4429"/>
                  </a:cubicBezTo>
                  <a:cubicBezTo>
                    <a:pt x="31020" y="3927"/>
                    <a:pt x="31043" y="3379"/>
                    <a:pt x="30929" y="2854"/>
                  </a:cubicBezTo>
                  <a:cubicBezTo>
                    <a:pt x="30815" y="2260"/>
                    <a:pt x="30541" y="1735"/>
                    <a:pt x="30130" y="1256"/>
                  </a:cubicBezTo>
                  <a:cubicBezTo>
                    <a:pt x="30107" y="1256"/>
                    <a:pt x="30084" y="1233"/>
                    <a:pt x="30084" y="1210"/>
                  </a:cubicBezTo>
                  <a:cubicBezTo>
                    <a:pt x="29833" y="959"/>
                    <a:pt x="29582" y="731"/>
                    <a:pt x="29308" y="571"/>
                  </a:cubicBezTo>
                  <a:cubicBezTo>
                    <a:pt x="28875" y="297"/>
                    <a:pt x="28418" y="115"/>
                    <a:pt x="27916" y="46"/>
                  </a:cubicBezTo>
                  <a:cubicBezTo>
                    <a:pt x="27756" y="23"/>
                    <a:pt x="27574" y="1"/>
                    <a:pt x="27391"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17"/>
            <p:cNvSpPr/>
            <p:nvPr/>
          </p:nvSpPr>
          <p:spPr>
            <a:xfrm>
              <a:off x="6909375" y="832600"/>
              <a:ext cx="317300" cy="304750"/>
            </a:xfrm>
            <a:custGeom>
              <a:avLst/>
              <a:gdLst/>
              <a:ahLst/>
              <a:cxnLst/>
              <a:rect l="l" t="t" r="r" b="b"/>
              <a:pathLst>
                <a:path w="12692" h="12190" extrusionOk="0">
                  <a:moveTo>
                    <a:pt x="8720" y="1"/>
                  </a:moveTo>
                  <a:cubicBezTo>
                    <a:pt x="8537" y="23"/>
                    <a:pt x="8378" y="23"/>
                    <a:pt x="8218" y="69"/>
                  </a:cubicBezTo>
                  <a:cubicBezTo>
                    <a:pt x="8058" y="92"/>
                    <a:pt x="7875" y="138"/>
                    <a:pt x="7693" y="206"/>
                  </a:cubicBezTo>
                  <a:cubicBezTo>
                    <a:pt x="7487" y="274"/>
                    <a:pt x="7328" y="320"/>
                    <a:pt x="7168" y="389"/>
                  </a:cubicBezTo>
                  <a:cubicBezTo>
                    <a:pt x="7077" y="411"/>
                    <a:pt x="7008" y="457"/>
                    <a:pt x="6917" y="480"/>
                  </a:cubicBezTo>
                  <a:cubicBezTo>
                    <a:pt x="6848" y="503"/>
                    <a:pt x="6780" y="548"/>
                    <a:pt x="6688" y="571"/>
                  </a:cubicBezTo>
                  <a:lnTo>
                    <a:pt x="6643" y="594"/>
                  </a:lnTo>
                  <a:lnTo>
                    <a:pt x="6163" y="822"/>
                  </a:lnTo>
                  <a:cubicBezTo>
                    <a:pt x="6072" y="845"/>
                    <a:pt x="6004" y="891"/>
                    <a:pt x="5935" y="936"/>
                  </a:cubicBezTo>
                  <a:cubicBezTo>
                    <a:pt x="5867" y="959"/>
                    <a:pt x="5798" y="1005"/>
                    <a:pt x="5730" y="1051"/>
                  </a:cubicBezTo>
                  <a:lnTo>
                    <a:pt x="5684" y="1051"/>
                  </a:lnTo>
                  <a:lnTo>
                    <a:pt x="5616" y="1119"/>
                  </a:lnTo>
                  <a:cubicBezTo>
                    <a:pt x="5479" y="1187"/>
                    <a:pt x="5342" y="1279"/>
                    <a:pt x="5205" y="1347"/>
                  </a:cubicBezTo>
                  <a:lnTo>
                    <a:pt x="5228" y="1347"/>
                  </a:lnTo>
                  <a:lnTo>
                    <a:pt x="5159" y="1370"/>
                  </a:lnTo>
                  <a:lnTo>
                    <a:pt x="5114" y="1393"/>
                  </a:lnTo>
                  <a:lnTo>
                    <a:pt x="5114" y="1416"/>
                  </a:lnTo>
                  <a:lnTo>
                    <a:pt x="5091" y="1416"/>
                  </a:lnTo>
                  <a:lnTo>
                    <a:pt x="5068" y="1439"/>
                  </a:lnTo>
                  <a:cubicBezTo>
                    <a:pt x="4931" y="1530"/>
                    <a:pt x="4771" y="1621"/>
                    <a:pt x="4634" y="1712"/>
                  </a:cubicBezTo>
                  <a:cubicBezTo>
                    <a:pt x="4497" y="1804"/>
                    <a:pt x="4337" y="1918"/>
                    <a:pt x="4201" y="2009"/>
                  </a:cubicBezTo>
                  <a:cubicBezTo>
                    <a:pt x="4109" y="2100"/>
                    <a:pt x="3995" y="2169"/>
                    <a:pt x="3904" y="2260"/>
                  </a:cubicBezTo>
                  <a:lnTo>
                    <a:pt x="3790" y="2329"/>
                  </a:lnTo>
                  <a:cubicBezTo>
                    <a:pt x="3653" y="2443"/>
                    <a:pt x="3516" y="2557"/>
                    <a:pt x="3356" y="2671"/>
                  </a:cubicBezTo>
                  <a:cubicBezTo>
                    <a:pt x="3219" y="2762"/>
                    <a:pt x="3105" y="2854"/>
                    <a:pt x="2968" y="2968"/>
                  </a:cubicBezTo>
                  <a:lnTo>
                    <a:pt x="2922" y="2991"/>
                  </a:lnTo>
                  <a:cubicBezTo>
                    <a:pt x="2854" y="3059"/>
                    <a:pt x="2785" y="3105"/>
                    <a:pt x="2717" y="3150"/>
                  </a:cubicBezTo>
                  <a:cubicBezTo>
                    <a:pt x="2648" y="3196"/>
                    <a:pt x="2603" y="3242"/>
                    <a:pt x="2557" y="3287"/>
                  </a:cubicBezTo>
                  <a:lnTo>
                    <a:pt x="2489" y="3333"/>
                  </a:lnTo>
                  <a:cubicBezTo>
                    <a:pt x="2443" y="3379"/>
                    <a:pt x="2374" y="3424"/>
                    <a:pt x="2329" y="3470"/>
                  </a:cubicBezTo>
                  <a:lnTo>
                    <a:pt x="2283" y="3538"/>
                  </a:lnTo>
                  <a:lnTo>
                    <a:pt x="2169" y="3607"/>
                  </a:lnTo>
                  <a:lnTo>
                    <a:pt x="2078" y="3698"/>
                  </a:lnTo>
                  <a:cubicBezTo>
                    <a:pt x="2032" y="3744"/>
                    <a:pt x="1986" y="3767"/>
                    <a:pt x="1941" y="3812"/>
                  </a:cubicBezTo>
                  <a:lnTo>
                    <a:pt x="1872" y="3881"/>
                  </a:lnTo>
                  <a:cubicBezTo>
                    <a:pt x="1804" y="3927"/>
                    <a:pt x="1735" y="3995"/>
                    <a:pt x="1667" y="4041"/>
                  </a:cubicBezTo>
                  <a:cubicBezTo>
                    <a:pt x="1598" y="4086"/>
                    <a:pt x="1530" y="4155"/>
                    <a:pt x="1461" y="4200"/>
                  </a:cubicBezTo>
                  <a:cubicBezTo>
                    <a:pt x="1393" y="4246"/>
                    <a:pt x="1325" y="4315"/>
                    <a:pt x="1256" y="4360"/>
                  </a:cubicBezTo>
                  <a:cubicBezTo>
                    <a:pt x="1142" y="4451"/>
                    <a:pt x="1051" y="4543"/>
                    <a:pt x="959" y="4634"/>
                  </a:cubicBezTo>
                  <a:lnTo>
                    <a:pt x="868" y="4703"/>
                  </a:lnTo>
                  <a:cubicBezTo>
                    <a:pt x="800" y="4771"/>
                    <a:pt x="731" y="4817"/>
                    <a:pt x="663" y="4885"/>
                  </a:cubicBezTo>
                  <a:cubicBezTo>
                    <a:pt x="594" y="4931"/>
                    <a:pt x="526" y="4999"/>
                    <a:pt x="457" y="5045"/>
                  </a:cubicBezTo>
                  <a:cubicBezTo>
                    <a:pt x="366" y="5136"/>
                    <a:pt x="275" y="5205"/>
                    <a:pt x="183" y="5296"/>
                  </a:cubicBezTo>
                  <a:lnTo>
                    <a:pt x="138" y="5319"/>
                  </a:lnTo>
                  <a:lnTo>
                    <a:pt x="115" y="5319"/>
                  </a:lnTo>
                  <a:cubicBezTo>
                    <a:pt x="69" y="5342"/>
                    <a:pt x="46" y="5387"/>
                    <a:pt x="23" y="5433"/>
                  </a:cubicBezTo>
                  <a:cubicBezTo>
                    <a:pt x="1" y="5479"/>
                    <a:pt x="1" y="5524"/>
                    <a:pt x="1" y="5570"/>
                  </a:cubicBezTo>
                  <a:cubicBezTo>
                    <a:pt x="23" y="5593"/>
                    <a:pt x="23" y="5593"/>
                    <a:pt x="23" y="5616"/>
                  </a:cubicBezTo>
                  <a:cubicBezTo>
                    <a:pt x="23" y="5616"/>
                    <a:pt x="46" y="5616"/>
                    <a:pt x="69" y="5638"/>
                  </a:cubicBezTo>
                  <a:cubicBezTo>
                    <a:pt x="115" y="5707"/>
                    <a:pt x="160" y="5753"/>
                    <a:pt x="229" y="5844"/>
                  </a:cubicBezTo>
                  <a:cubicBezTo>
                    <a:pt x="252" y="5889"/>
                    <a:pt x="252" y="5912"/>
                    <a:pt x="275" y="5958"/>
                  </a:cubicBezTo>
                  <a:lnTo>
                    <a:pt x="297" y="5981"/>
                  </a:lnTo>
                  <a:lnTo>
                    <a:pt x="297" y="6004"/>
                  </a:lnTo>
                  <a:lnTo>
                    <a:pt x="343" y="6049"/>
                  </a:lnTo>
                  <a:cubicBezTo>
                    <a:pt x="366" y="6095"/>
                    <a:pt x="389" y="6141"/>
                    <a:pt x="412" y="6186"/>
                  </a:cubicBezTo>
                  <a:lnTo>
                    <a:pt x="434" y="6209"/>
                  </a:lnTo>
                  <a:lnTo>
                    <a:pt x="457" y="6255"/>
                  </a:lnTo>
                  <a:cubicBezTo>
                    <a:pt x="480" y="6323"/>
                    <a:pt x="526" y="6392"/>
                    <a:pt x="571" y="6460"/>
                  </a:cubicBezTo>
                  <a:cubicBezTo>
                    <a:pt x="617" y="6551"/>
                    <a:pt x="685" y="6620"/>
                    <a:pt x="731" y="6711"/>
                  </a:cubicBezTo>
                  <a:lnTo>
                    <a:pt x="754" y="6734"/>
                  </a:lnTo>
                  <a:cubicBezTo>
                    <a:pt x="822" y="6802"/>
                    <a:pt x="868" y="6871"/>
                    <a:pt x="914" y="6939"/>
                  </a:cubicBezTo>
                  <a:cubicBezTo>
                    <a:pt x="959" y="6985"/>
                    <a:pt x="982" y="7031"/>
                    <a:pt x="1028" y="7076"/>
                  </a:cubicBezTo>
                  <a:lnTo>
                    <a:pt x="1073" y="7168"/>
                  </a:lnTo>
                  <a:cubicBezTo>
                    <a:pt x="1096" y="7213"/>
                    <a:pt x="1142" y="7259"/>
                    <a:pt x="1165" y="7282"/>
                  </a:cubicBezTo>
                  <a:lnTo>
                    <a:pt x="1233" y="7373"/>
                  </a:lnTo>
                  <a:cubicBezTo>
                    <a:pt x="1256" y="7419"/>
                    <a:pt x="1302" y="7464"/>
                    <a:pt x="1325" y="7510"/>
                  </a:cubicBezTo>
                  <a:cubicBezTo>
                    <a:pt x="1347" y="7533"/>
                    <a:pt x="1370" y="7579"/>
                    <a:pt x="1393" y="7624"/>
                  </a:cubicBezTo>
                  <a:cubicBezTo>
                    <a:pt x="1439" y="7647"/>
                    <a:pt x="1461" y="7693"/>
                    <a:pt x="1484" y="7738"/>
                  </a:cubicBezTo>
                  <a:cubicBezTo>
                    <a:pt x="1507" y="7761"/>
                    <a:pt x="1553" y="7807"/>
                    <a:pt x="1576" y="7852"/>
                  </a:cubicBezTo>
                  <a:cubicBezTo>
                    <a:pt x="1598" y="7875"/>
                    <a:pt x="1621" y="7921"/>
                    <a:pt x="1644" y="7944"/>
                  </a:cubicBezTo>
                  <a:cubicBezTo>
                    <a:pt x="1690" y="7967"/>
                    <a:pt x="1713" y="7989"/>
                    <a:pt x="1735" y="8012"/>
                  </a:cubicBezTo>
                  <a:lnTo>
                    <a:pt x="1850" y="8172"/>
                  </a:lnTo>
                  <a:lnTo>
                    <a:pt x="1872" y="8218"/>
                  </a:lnTo>
                  <a:lnTo>
                    <a:pt x="1895" y="8263"/>
                  </a:lnTo>
                  <a:cubicBezTo>
                    <a:pt x="1986" y="8377"/>
                    <a:pt x="2055" y="8514"/>
                    <a:pt x="2146" y="8629"/>
                  </a:cubicBezTo>
                  <a:lnTo>
                    <a:pt x="2169" y="8674"/>
                  </a:lnTo>
                  <a:cubicBezTo>
                    <a:pt x="2192" y="8697"/>
                    <a:pt x="2192" y="8697"/>
                    <a:pt x="2215" y="8720"/>
                  </a:cubicBezTo>
                  <a:lnTo>
                    <a:pt x="2215" y="8697"/>
                  </a:lnTo>
                  <a:cubicBezTo>
                    <a:pt x="2238" y="8743"/>
                    <a:pt x="2260" y="8765"/>
                    <a:pt x="2283" y="8788"/>
                  </a:cubicBezTo>
                  <a:cubicBezTo>
                    <a:pt x="2306" y="8834"/>
                    <a:pt x="2329" y="8857"/>
                    <a:pt x="2352" y="8880"/>
                  </a:cubicBezTo>
                  <a:cubicBezTo>
                    <a:pt x="2420" y="8948"/>
                    <a:pt x="2466" y="9017"/>
                    <a:pt x="2534" y="9108"/>
                  </a:cubicBezTo>
                  <a:cubicBezTo>
                    <a:pt x="2580" y="9176"/>
                    <a:pt x="2648" y="9245"/>
                    <a:pt x="2717" y="9313"/>
                  </a:cubicBezTo>
                  <a:lnTo>
                    <a:pt x="2763" y="9359"/>
                  </a:lnTo>
                  <a:cubicBezTo>
                    <a:pt x="2808" y="9405"/>
                    <a:pt x="2854" y="9473"/>
                    <a:pt x="2877" y="9519"/>
                  </a:cubicBezTo>
                  <a:cubicBezTo>
                    <a:pt x="2945" y="9587"/>
                    <a:pt x="2991" y="9656"/>
                    <a:pt x="3059" y="9724"/>
                  </a:cubicBezTo>
                  <a:cubicBezTo>
                    <a:pt x="3128" y="9793"/>
                    <a:pt x="3196" y="9861"/>
                    <a:pt x="3265" y="9930"/>
                  </a:cubicBezTo>
                  <a:cubicBezTo>
                    <a:pt x="3310" y="9998"/>
                    <a:pt x="3356" y="10067"/>
                    <a:pt x="3424" y="10135"/>
                  </a:cubicBezTo>
                  <a:cubicBezTo>
                    <a:pt x="3424" y="10158"/>
                    <a:pt x="3447" y="10158"/>
                    <a:pt x="3447" y="10181"/>
                  </a:cubicBezTo>
                  <a:cubicBezTo>
                    <a:pt x="3493" y="10226"/>
                    <a:pt x="3516" y="10249"/>
                    <a:pt x="3561" y="10295"/>
                  </a:cubicBezTo>
                  <a:lnTo>
                    <a:pt x="3721" y="10477"/>
                  </a:lnTo>
                  <a:lnTo>
                    <a:pt x="3767" y="10523"/>
                  </a:lnTo>
                  <a:cubicBezTo>
                    <a:pt x="3835" y="10591"/>
                    <a:pt x="3904" y="10660"/>
                    <a:pt x="3972" y="10751"/>
                  </a:cubicBezTo>
                  <a:lnTo>
                    <a:pt x="4041" y="10797"/>
                  </a:lnTo>
                  <a:lnTo>
                    <a:pt x="4109" y="10865"/>
                  </a:lnTo>
                  <a:cubicBezTo>
                    <a:pt x="4132" y="10865"/>
                    <a:pt x="4155" y="10888"/>
                    <a:pt x="4178" y="10911"/>
                  </a:cubicBezTo>
                  <a:cubicBezTo>
                    <a:pt x="4246" y="11002"/>
                    <a:pt x="4337" y="11071"/>
                    <a:pt x="4383" y="11139"/>
                  </a:cubicBezTo>
                  <a:cubicBezTo>
                    <a:pt x="4452" y="11185"/>
                    <a:pt x="4520" y="11253"/>
                    <a:pt x="4589" y="11322"/>
                  </a:cubicBezTo>
                  <a:cubicBezTo>
                    <a:pt x="4703" y="11436"/>
                    <a:pt x="4840" y="11550"/>
                    <a:pt x="4954" y="11641"/>
                  </a:cubicBezTo>
                  <a:lnTo>
                    <a:pt x="5022" y="11710"/>
                  </a:lnTo>
                  <a:cubicBezTo>
                    <a:pt x="5114" y="11778"/>
                    <a:pt x="5228" y="11870"/>
                    <a:pt x="5319" y="11961"/>
                  </a:cubicBezTo>
                  <a:cubicBezTo>
                    <a:pt x="5365" y="12007"/>
                    <a:pt x="5410" y="12052"/>
                    <a:pt x="5433" y="12098"/>
                  </a:cubicBezTo>
                  <a:cubicBezTo>
                    <a:pt x="5456" y="12121"/>
                    <a:pt x="5479" y="12144"/>
                    <a:pt x="5479" y="12189"/>
                  </a:cubicBezTo>
                  <a:cubicBezTo>
                    <a:pt x="5547" y="12189"/>
                    <a:pt x="5593" y="12144"/>
                    <a:pt x="5616" y="12098"/>
                  </a:cubicBezTo>
                  <a:cubicBezTo>
                    <a:pt x="5639" y="12098"/>
                    <a:pt x="5639" y="12098"/>
                    <a:pt x="5661" y="12075"/>
                  </a:cubicBezTo>
                  <a:cubicBezTo>
                    <a:pt x="5684" y="12052"/>
                    <a:pt x="5730" y="12029"/>
                    <a:pt x="5753" y="12007"/>
                  </a:cubicBezTo>
                  <a:lnTo>
                    <a:pt x="5798" y="11961"/>
                  </a:lnTo>
                  <a:lnTo>
                    <a:pt x="5844" y="11915"/>
                  </a:lnTo>
                  <a:lnTo>
                    <a:pt x="5958" y="11824"/>
                  </a:lnTo>
                  <a:lnTo>
                    <a:pt x="6027" y="11778"/>
                  </a:lnTo>
                  <a:cubicBezTo>
                    <a:pt x="6141" y="11710"/>
                    <a:pt x="6232" y="11619"/>
                    <a:pt x="6323" y="11550"/>
                  </a:cubicBezTo>
                  <a:lnTo>
                    <a:pt x="6460" y="11459"/>
                  </a:lnTo>
                  <a:cubicBezTo>
                    <a:pt x="6529" y="11390"/>
                    <a:pt x="6597" y="11322"/>
                    <a:pt x="6688" y="11253"/>
                  </a:cubicBezTo>
                  <a:cubicBezTo>
                    <a:pt x="6825" y="11139"/>
                    <a:pt x="6962" y="11048"/>
                    <a:pt x="7077" y="10934"/>
                  </a:cubicBezTo>
                  <a:cubicBezTo>
                    <a:pt x="7122" y="10888"/>
                    <a:pt x="7168" y="10865"/>
                    <a:pt x="7213" y="10843"/>
                  </a:cubicBezTo>
                  <a:lnTo>
                    <a:pt x="7305" y="10751"/>
                  </a:lnTo>
                  <a:cubicBezTo>
                    <a:pt x="7373" y="10706"/>
                    <a:pt x="7442" y="10637"/>
                    <a:pt x="7510" y="10591"/>
                  </a:cubicBezTo>
                  <a:cubicBezTo>
                    <a:pt x="7556" y="10569"/>
                    <a:pt x="7601" y="10523"/>
                    <a:pt x="7624" y="10500"/>
                  </a:cubicBezTo>
                  <a:lnTo>
                    <a:pt x="7716" y="10432"/>
                  </a:lnTo>
                  <a:cubicBezTo>
                    <a:pt x="7784" y="10386"/>
                    <a:pt x="7853" y="10318"/>
                    <a:pt x="7921" y="10272"/>
                  </a:cubicBezTo>
                  <a:cubicBezTo>
                    <a:pt x="7967" y="10226"/>
                    <a:pt x="8035" y="10181"/>
                    <a:pt x="8081" y="10135"/>
                  </a:cubicBezTo>
                  <a:cubicBezTo>
                    <a:pt x="8172" y="10089"/>
                    <a:pt x="8241" y="10021"/>
                    <a:pt x="8309" y="9952"/>
                  </a:cubicBezTo>
                  <a:cubicBezTo>
                    <a:pt x="8446" y="9838"/>
                    <a:pt x="8583" y="9724"/>
                    <a:pt x="8720" y="9610"/>
                  </a:cubicBezTo>
                  <a:lnTo>
                    <a:pt x="8834" y="9496"/>
                  </a:lnTo>
                  <a:cubicBezTo>
                    <a:pt x="8925" y="9427"/>
                    <a:pt x="9017" y="9336"/>
                    <a:pt x="9108" y="9245"/>
                  </a:cubicBezTo>
                  <a:cubicBezTo>
                    <a:pt x="9176" y="9199"/>
                    <a:pt x="9245" y="9153"/>
                    <a:pt x="9291" y="9085"/>
                  </a:cubicBezTo>
                  <a:cubicBezTo>
                    <a:pt x="9336" y="9062"/>
                    <a:pt x="9359" y="9039"/>
                    <a:pt x="9405" y="9017"/>
                  </a:cubicBezTo>
                  <a:cubicBezTo>
                    <a:pt x="9405" y="8994"/>
                    <a:pt x="9405" y="8994"/>
                    <a:pt x="9428" y="8971"/>
                  </a:cubicBezTo>
                  <a:cubicBezTo>
                    <a:pt x="9450" y="8948"/>
                    <a:pt x="9450" y="8925"/>
                    <a:pt x="9473" y="8880"/>
                  </a:cubicBezTo>
                  <a:cubicBezTo>
                    <a:pt x="9519" y="8857"/>
                    <a:pt x="9564" y="8811"/>
                    <a:pt x="9610" y="8765"/>
                  </a:cubicBezTo>
                  <a:cubicBezTo>
                    <a:pt x="9633" y="8743"/>
                    <a:pt x="9656" y="8720"/>
                    <a:pt x="9679" y="8697"/>
                  </a:cubicBezTo>
                  <a:lnTo>
                    <a:pt x="9724" y="8651"/>
                  </a:lnTo>
                  <a:lnTo>
                    <a:pt x="9793" y="8583"/>
                  </a:lnTo>
                  <a:cubicBezTo>
                    <a:pt x="9838" y="8560"/>
                    <a:pt x="9861" y="8537"/>
                    <a:pt x="9907" y="8492"/>
                  </a:cubicBezTo>
                  <a:cubicBezTo>
                    <a:pt x="10021" y="8377"/>
                    <a:pt x="10158" y="8263"/>
                    <a:pt x="10272" y="8126"/>
                  </a:cubicBezTo>
                  <a:lnTo>
                    <a:pt x="10318" y="8104"/>
                  </a:lnTo>
                  <a:lnTo>
                    <a:pt x="10318" y="8081"/>
                  </a:lnTo>
                  <a:lnTo>
                    <a:pt x="10386" y="8012"/>
                  </a:lnTo>
                  <a:lnTo>
                    <a:pt x="10363" y="8058"/>
                  </a:lnTo>
                  <a:cubicBezTo>
                    <a:pt x="10386" y="8012"/>
                    <a:pt x="10432" y="7967"/>
                    <a:pt x="10477" y="7921"/>
                  </a:cubicBezTo>
                  <a:lnTo>
                    <a:pt x="10569" y="7830"/>
                  </a:lnTo>
                  <a:lnTo>
                    <a:pt x="10706" y="7693"/>
                  </a:lnTo>
                  <a:cubicBezTo>
                    <a:pt x="10729" y="7670"/>
                    <a:pt x="10774" y="7624"/>
                    <a:pt x="10797" y="7579"/>
                  </a:cubicBezTo>
                  <a:cubicBezTo>
                    <a:pt x="10820" y="7556"/>
                    <a:pt x="10843" y="7533"/>
                    <a:pt x="10866" y="7510"/>
                  </a:cubicBezTo>
                  <a:lnTo>
                    <a:pt x="10934" y="7442"/>
                  </a:lnTo>
                  <a:cubicBezTo>
                    <a:pt x="10980" y="7396"/>
                    <a:pt x="11025" y="7350"/>
                    <a:pt x="11048" y="7305"/>
                  </a:cubicBezTo>
                  <a:lnTo>
                    <a:pt x="11094" y="7259"/>
                  </a:lnTo>
                  <a:cubicBezTo>
                    <a:pt x="11185" y="7145"/>
                    <a:pt x="11299" y="7008"/>
                    <a:pt x="11413" y="6871"/>
                  </a:cubicBezTo>
                  <a:cubicBezTo>
                    <a:pt x="11459" y="6802"/>
                    <a:pt x="11505" y="6734"/>
                    <a:pt x="11550" y="6666"/>
                  </a:cubicBezTo>
                  <a:lnTo>
                    <a:pt x="11573" y="6643"/>
                  </a:lnTo>
                  <a:cubicBezTo>
                    <a:pt x="11596" y="6597"/>
                    <a:pt x="11619" y="6574"/>
                    <a:pt x="11664" y="6529"/>
                  </a:cubicBezTo>
                  <a:lnTo>
                    <a:pt x="11733" y="6437"/>
                  </a:lnTo>
                  <a:lnTo>
                    <a:pt x="11801" y="6323"/>
                  </a:lnTo>
                  <a:cubicBezTo>
                    <a:pt x="11870" y="6232"/>
                    <a:pt x="11961" y="6118"/>
                    <a:pt x="12030" y="6004"/>
                  </a:cubicBezTo>
                  <a:cubicBezTo>
                    <a:pt x="12052" y="5981"/>
                    <a:pt x="12052" y="5935"/>
                    <a:pt x="12075" y="5912"/>
                  </a:cubicBezTo>
                  <a:cubicBezTo>
                    <a:pt x="12098" y="5867"/>
                    <a:pt x="12121" y="5844"/>
                    <a:pt x="12167" y="5821"/>
                  </a:cubicBezTo>
                  <a:cubicBezTo>
                    <a:pt x="12167" y="5821"/>
                    <a:pt x="12167" y="5798"/>
                    <a:pt x="12167" y="5798"/>
                  </a:cubicBezTo>
                  <a:lnTo>
                    <a:pt x="12235" y="5707"/>
                  </a:lnTo>
                  <a:lnTo>
                    <a:pt x="12281" y="5593"/>
                  </a:lnTo>
                  <a:cubicBezTo>
                    <a:pt x="12304" y="5593"/>
                    <a:pt x="12304" y="5570"/>
                    <a:pt x="12304" y="5570"/>
                  </a:cubicBezTo>
                  <a:cubicBezTo>
                    <a:pt x="12349" y="5501"/>
                    <a:pt x="12372" y="5456"/>
                    <a:pt x="12395" y="5387"/>
                  </a:cubicBezTo>
                  <a:cubicBezTo>
                    <a:pt x="12418" y="5342"/>
                    <a:pt x="12440" y="5296"/>
                    <a:pt x="12440" y="5250"/>
                  </a:cubicBezTo>
                  <a:lnTo>
                    <a:pt x="12463" y="5205"/>
                  </a:lnTo>
                  <a:cubicBezTo>
                    <a:pt x="12463" y="5159"/>
                    <a:pt x="12486" y="5113"/>
                    <a:pt x="12509" y="5068"/>
                  </a:cubicBezTo>
                  <a:cubicBezTo>
                    <a:pt x="12509" y="5045"/>
                    <a:pt x="12532" y="4999"/>
                    <a:pt x="12532" y="4954"/>
                  </a:cubicBezTo>
                  <a:cubicBezTo>
                    <a:pt x="12555" y="4885"/>
                    <a:pt x="12577" y="4817"/>
                    <a:pt x="12600" y="4748"/>
                  </a:cubicBezTo>
                  <a:lnTo>
                    <a:pt x="12600" y="4725"/>
                  </a:lnTo>
                  <a:cubicBezTo>
                    <a:pt x="12623" y="4611"/>
                    <a:pt x="12646" y="4497"/>
                    <a:pt x="12646" y="4383"/>
                  </a:cubicBezTo>
                  <a:lnTo>
                    <a:pt x="12646" y="4337"/>
                  </a:lnTo>
                  <a:lnTo>
                    <a:pt x="12669" y="4292"/>
                  </a:lnTo>
                  <a:cubicBezTo>
                    <a:pt x="12669" y="4200"/>
                    <a:pt x="12692" y="4086"/>
                    <a:pt x="12692" y="3972"/>
                  </a:cubicBezTo>
                  <a:lnTo>
                    <a:pt x="12692" y="3949"/>
                  </a:lnTo>
                  <a:lnTo>
                    <a:pt x="12669" y="3927"/>
                  </a:lnTo>
                  <a:lnTo>
                    <a:pt x="12669" y="3904"/>
                  </a:lnTo>
                  <a:lnTo>
                    <a:pt x="12669" y="3835"/>
                  </a:lnTo>
                  <a:cubicBezTo>
                    <a:pt x="12669" y="3790"/>
                    <a:pt x="12669" y="3767"/>
                    <a:pt x="12669" y="3721"/>
                  </a:cubicBezTo>
                  <a:cubicBezTo>
                    <a:pt x="12669" y="3698"/>
                    <a:pt x="12669" y="3653"/>
                    <a:pt x="12669" y="3630"/>
                  </a:cubicBezTo>
                  <a:cubicBezTo>
                    <a:pt x="12669" y="3599"/>
                    <a:pt x="12669" y="3578"/>
                    <a:pt x="12669" y="3561"/>
                  </a:cubicBezTo>
                  <a:cubicBezTo>
                    <a:pt x="12669" y="3447"/>
                    <a:pt x="12646" y="3356"/>
                    <a:pt x="12646" y="3219"/>
                  </a:cubicBezTo>
                  <a:cubicBezTo>
                    <a:pt x="12646" y="3173"/>
                    <a:pt x="12623" y="3105"/>
                    <a:pt x="12623" y="3059"/>
                  </a:cubicBezTo>
                  <a:cubicBezTo>
                    <a:pt x="12623" y="2991"/>
                    <a:pt x="12600" y="2945"/>
                    <a:pt x="12600" y="2899"/>
                  </a:cubicBezTo>
                  <a:lnTo>
                    <a:pt x="12577" y="2854"/>
                  </a:lnTo>
                  <a:cubicBezTo>
                    <a:pt x="12577" y="2808"/>
                    <a:pt x="12577" y="2785"/>
                    <a:pt x="12577" y="2762"/>
                  </a:cubicBezTo>
                  <a:cubicBezTo>
                    <a:pt x="12555" y="2740"/>
                    <a:pt x="12555" y="2740"/>
                    <a:pt x="12555" y="2740"/>
                  </a:cubicBezTo>
                  <a:cubicBezTo>
                    <a:pt x="12532" y="2717"/>
                    <a:pt x="12532" y="2694"/>
                    <a:pt x="12509" y="2671"/>
                  </a:cubicBezTo>
                  <a:cubicBezTo>
                    <a:pt x="12509" y="2648"/>
                    <a:pt x="12509" y="2648"/>
                    <a:pt x="12509" y="2625"/>
                  </a:cubicBezTo>
                  <a:lnTo>
                    <a:pt x="12509" y="2603"/>
                  </a:lnTo>
                  <a:cubicBezTo>
                    <a:pt x="12486" y="2534"/>
                    <a:pt x="12486" y="2489"/>
                    <a:pt x="12463" y="2443"/>
                  </a:cubicBezTo>
                  <a:cubicBezTo>
                    <a:pt x="12440" y="2397"/>
                    <a:pt x="12418" y="2329"/>
                    <a:pt x="12395" y="2283"/>
                  </a:cubicBezTo>
                  <a:cubicBezTo>
                    <a:pt x="12326" y="2123"/>
                    <a:pt x="12212" y="1964"/>
                    <a:pt x="12121" y="1827"/>
                  </a:cubicBezTo>
                  <a:cubicBezTo>
                    <a:pt x="12075" y="1735"/>
                    <a:pt x="12007" y="1644"/>
                    <a:pt x="11961" y="1576"/>
                  </a:cubicBezTo>
                  <a:cubicBezTo>
                    <a:pt x="11915" y="1507"/>
                    <a:pt x="11870" y="1439"/>
                    <a:pt x="11847" y="1393"/>
                  </a:cubicBezTo>
                  <a:cubicBezTo>
                    <a:pt x="11801" y="1370"/>
                    <a:pt x="11756" y="1324"/>
                    <a:pt x="11710" y="1279"/>
                  </a:cubicBezTo>
                  <a:cubicBezTo>
                    <a:pt x="11687" y="1256"/>
                    <a:pt x="11664" y="1256"/>
                    <a:pt x="11642" y="1233"/>
                  </a:cubicBezTo>
                  <a:cubicBezTo>
                    <a:pt x="11619" y="1210"/>
                    <a:pt x="11573" y="1187"/>
                    <a:pt x="11550" y="1165"/>
                  </a:cubicBezTo>
                  <a:cubicBezTo>
                    <a:pt x="11505" y="1119"/>
                    <a:pt x="11459" y="1073"/>
                    <a:pt x="11436" y="1028"/>
                  </a:cubicBezTo>
                  <a:cubicBezTo>
                    <a:pt x="11390" y="1005"/>
                    <a:pt x="11322" y="959"/>
                    <a:pt x="11276" y="936"/>
                  </a:cubicBezTo>
                  <a:lnTo>
                    <a:pt x="11231" y="891"/>
                  </a:lnTo>
                  <a:lnTo>
                    <a:pt x="11162" y="868"/>
                  </a:lnTo>
                  <a:cubicBezTo>
                    <a:pt x="11162" y="822"/>
                    <a:pt x="11162" y="799"/>
                    <a:pt x="11117" y="777"/>
                  </a:cubicBezTo>
                  <a:cubicBezTo>
                    <a:pt x="10980" y="685"/>
                    <a:pt x="10843" y="617"/>
                    <a:pt x="10706" y="526"/>
                  </a:cubicBezTo>
                  <a:cubicBezTo>
                    <a:pt x="10637" y="480"/>
                    <a:pt x="10546" y="434"/>
                    <a:pt x="10455" y="389"/>
                  </a:cubicBezTo>
                  <a:cubicBezTo>
                    <a:pt x="10386" y="366"/>
                    <a:pt x="10318" y="343"/>
                    <a:pt x="10249" y="297"/>
                  </a:cubicBezTo>
                  <a:lnTo>
                    <a:pt x="10204" y="297"/>
                  </a:lnTo>
                  <a:cubicBezTo>
                    <a:pt x="10044" y="229"/>
                    <a:pt x="9907" y="183"/>
                    <a:pt x="9770" y="160"/>
                  </a:cubicBezTo>
                  <a:cubicBezTo>
                    <a:pt x="9679" y="138"/>
                    <a:pt x="9587" y="115"/>
                    <a:pt x="9496" y="92"/>
                  </a:cubicBezTo>
                  <a:cubicBezTo>
                    <a:pt x="9405" y="69"/>
                    <a:pt x="9313" y="69"/>
                    <a:pt x="9222" y="46"/>
                  </a:cubicBezTo>
                  <a:cubicBezTo>
                    <a:pt x="9154" y="23"/>
                    <a:pt x="9062" y="23"/>
                    <a:pt x="8994" y="23"/>
                  </a:cubicBezTo>
                  <a:cubicBezTo>
                    <a:pt x="8925" y="1"/>
                    <a:pt x="8880" y="1"/>
                    <a:pt x="8811" y="1"/>
                  </a:cubicBezTo>
                  <a:close/>
                </a:path>
              </a:pathLst>
            </a:custGeom>
            <a:solidFill>
              <a:srgbClr val="F15B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17"/>
            <p:cNvSpPr/>
            <p:nvPr/>
          </p:nvSpPr>
          <p:spPr>
            <a:xfrm>
              <a:off x="6645750" y="1001500"/>
              <a:ext cx="361800" cy="335000"/>
            </a:xfrm>
            <a:custGeom>
              <a:avLst/>
              <a:gdLst/>
              <a:ahLst/>
              <a:cxnLst/>
              <a:rect l="l" t="t" r="r" b="b"/>
              <a:pathLst>
                <a:path w="14472" h="13400" extrusionOk="0">
                  <a:moveTo>
                    <a:pt x="9130" y="1"/>
                  </a:moveTo>
                  <a:cubicBezTo>
                    <a:pt x="9108" y="1"/>
                    <a:pt x="9062" y="24"/>
                    <a:pt x="9039" y="46"/>
                  </a:cubicBezTo>
                  <a:cubicBezTo>
                    <a:pt x="8994" y="92"/>
                    <a:pt x="8925" y="161"/>
                    <a:pt x="8879" y="206"/>
                  </a:cubicBezTo>
                  <a:cubicBezTo>
                    <a:pt x="8788" y="275"/>
                    <a:pt x="8720" y="343"/>
                    <a:pt x="8628" y="412"/>
                  </a:cubicBezTo>
                  <a:lnTo>
                    <a:pt x="8469" y="571"/>
                  </a:lnTo>
                  <a:lnTo>
                    <a:pt x="8423" y="594"/>
                  </a:lnTo>
                  <a:cubicBezTo>
                    <a:pt x="8377" y="617"/>
                    <a:pt x="8332" y="663"/>
                    <a:pt x="8286" y="708"/>
                  </a:cubicBezTo>
                  <a:lnTo>
                    <a:pt x="8217" y="777"/>
                  </a:lnTo>
                  <a:cubicBezTo>
                    <a:pt x="8149" y="823"/>
                    <a:pt x="8081" y="891"/>
                    <a:pt x="8012" y="960"/>
                  </a:cubicBezTo>
                  <a:cubicBezTo>
                    <a:pt x="7966" y="1005"/>
                    <a:pt x="7898" y="1074"/>
                    <a:pt x="7829" y="1142"/>
                  </a:cubicBezTo>
                  <a:cubicBezTo>
                    <a:pt x="7807" y="1165"/>
                    <a:pt x="7761" y="1211"/>
                    <a:pt x="7738" y="1233"/>
                  </a:cubicBezTo>
                  <a:lnTo>
                    <a:pt x="7670" y="1325"/>
                  </a:lnTo>
                  <a:cubicBezTo>
                    <a:pt x="7624" y="1370"/>
                    <a:pt x="7578" y="1393"/>
                    <a:pt x="7533" y="1439"/>
                  </a:cubicBezTo>
                  <a:lnTo>
                    <a:pt x="7441" y="1530"/>
                  </a:lnTo>
                  <a:cubicBezTo>
                    <a:pt x="7419" y="1553"/>
                    <a:pt x="7373" y="1599"/>
                    <a:pt x="7350" y="1621"/>
                  </a:cubicBezTo>
                  <a:cubicBezTo>
                    <a:pt x="7304" y="1667"/>
                    <a:pt x="7259" y="1713"/>
                    <a:pt x="7213" y="1758"/>
                  </a:cubicBezTo>
                  <a:cubicBezTo>
                    <a:pt x="7145" y="1827"/>
                    <a:pt x="7099" y="1873"/>
                    <a:pt x="7031" y="1941"/>
                  </a:cubicBezTo>
                  <a:lnTo>
                    <a:pt x="6962" y="2032"/>
                  </a:lnTo>
                  <a:cubicBezTo>
                    <a:pt x="6871" y="2124"/>
                    <a:pt x="6779" y="2215"/>
                    <a:pt x="6688" y="2306"/>
                  </a:cubicBezTo>
                  <a:cubicBezTo>
                    <a:pt x="6643" y="2375"/>
                    <a:pt x="6574" y="2443"/>
                    <a:pt x="6528" y="2512"/>
                  </a:cubicBezTo>
                  <a:cubicBezTo>
                    <a:pt x="6437" y="2603"/>
                    <a:pt x="6323" y="2717"/>
                    <a:pt x="6232" y="2808"/>
                  </a:cubicBezTo>
                  <a:cubicBezTo>
                    <a:pt x="6163" y="2900"/>
                    <a:pt x="6072" y="2991"/>
                    <a:pt x="5981" y="3082"/>
                  </a:cubicBezTo>
                  <a:lnTo>
                    <a:pt x="5981" y="3105"/>
                  </a:lnTo>
                  <a:lnTo>
                    <a:pt x="5958" y="3105"/>
                  </a:lnTo>
                  <a:cubicBezTo>
                    <a:pt x="5866" y="3196"/>
                    <a:pt x="5775" y="3311"/>
                    <a:pt x="5684" y="3402"/>
                  </a:cubicBezTo>
                  <a:cubicBezTo>
                    <a:pt x="5593" y="3493"/>
                    <a:pt x="5501" y="3584"/>
                    <a:pt x="5410" y="3676"/>
                  </a:cubicBezTo>
                  <a:lnTo>
                    <a:pt x="5341" y="3767"/>
                  </a:lnTo>
                  <a:lnTo>
                    <a:pt x="5296" y="3813"/>
                  </a:lnTo>
                  <a:cubicBezTo>
                    <a:pt x="5273" y="3835"/>
                    <a:pt x="5227" y="3858"/>
                    <a:pt x="5205" y="3904"/>
                  </a:cubicBezTo>
                  <a:cubicBezTo>
                    <a:pt x="5159" y="3950"/>
                    <a:pt x="5136" y="3995"/>
                    <a:pt x="5090" y="4041"/>
                  </a:cubicBezTo>
                  <a:lnTo>
                    <a:pt x="5022" y="4109"/>
                  </a:lnTo>
                  <a:cubicBezTo>
                    <a:pt x="4976" y="4178"/>
                    <a:pt x="4908" y="4224"/>
                    <a:pt x="4862" y="4292"/>
                  </a:cubicBezTo>
                  <a:cubicBezTo>
                    <a:pt x="4794" y="4360"/>
                    <a:pt x="4725" y="4429"/>
                    <a:pt x="4657" y="4520"/>
                  </a:cubicBezTo>
                  <a:cubicBezTo>
                    <a:pt x="4611" y="4566"/>
                    <a:pt x="4565" y="4612"/>
                    <a:pt x="4520" y="4680"/>
                  </a:cubicBezTo>
                  <a:lnTo>
                    <a:pt x="4474" y="4748"/>
                  </a:lnTo>
                  <a:lnTo>
                    <a:pt x="4406" y="4817"/>
                  </a:lnTo>
                  <a:cubicBezTo>
                    <a:pt x="4314" y="4931"/>
                    <a:pt x="4200" y="5068"/>
                    <a:pt x="4086" y="5182"/>
                  </a:cubicBezTo>
                  <a:cubicBezTo>
                    <a:pt x="4040" y="5251"/>
                    <a:pt x="3972" y="5319"/>
                    <a:pt x="3926" y="5388"/>
                  </a:cubicBezTo>
                  <a:lnTo>
                    <a:pt x="3903" y="5410"/>
                  </a:lnTo>
                  <a:cubicBezTo>
                    <a:pt x="3835" y="5479"/>
                    <a:pt x="3767" y="5570"/>
                    <a:pt x="3698" y="5639"/>
                  </a:cubicBezTo>
                  <a:cubicBezTo>
                    <a:pt x="3652" y="5684"/>
                    <a:pt x="3630" y="5730"/>
                    <a:pt x="3584" y="5776"/>
                  </a:cubicBezTo>
                  <a:lnTo>
                    <a:pt x="3515" y="5844"/>
                  </a:lnTo>
                  <a:cubicBezTo>
                    <a:pt x="3470" y="5913"/>
                    <a:pt x="3424" y="5958"/>
                    <a:pt x="3379" y="6004"/>
                  </a:cubicBezTo>
                  <a:lnTo>
                    <a:pt x="3333" y="6050"/>
                  </a:lnTo>
                  <a:cubicBezTo>
                    <a:pt x="3242" y="6186"/>
                    <a:pt x="3127" y="6323"/>
                    <a:pt x="2990" y="6506"/>
                  </a:cubicBezTo>
                  <a:cubicBezTo>
                    <a:pt x="2945" y="6575"/>
                    <a:pt x="2876" y="6643"/>
                    <a:pt x="2831" y="6711"/>
                  </a:cubicBezTo>
                  <a:cubicBezTo>
                    <a:pt x="2762" y="6780"/>
                    <a:pt x="2717" y="6848"/>
                    <a:pt x="2648" y="6917"/>
                  </a:cubicBezTo>
                  <a:cubicBezTo>
                    <a:pt x="2580" y="7008"/>
                    <a:pt x="2511" y="7099"/>
                    <a:pt x="2443" y="7191"/>
                  </a:cubicBezTo>
                  <a:lnTo>
                    <a:pt x="2329" y="7373"/>
                  </a:lnTo>
                  <a:cubicBezTo>
                    <a:pt x="2283" y="7419"/>
                    <a:pt x="2260" y="7465"/>
                    <a:pt x="2214" y="7510"/>
                  </a:cubicBezTo>
                  <a:lnTo>
                    <a:pt x="2146" y="7579"/>
                  </a:lnTo>
                  <a:cubicBezTo>
                    <a:pt x="2123" y="7624"/>
                    <a:pt x="2077" y="7693"/>
                    <a:pt x="2055" y="7739"/>
                  </a:cubicBezTo>
                  <a:lnTo>
                    <a:pt x="1986" y="7807"/>
                  </a:lnTo>
                  <a:lnTo>
                    <a:pt x="1986" y="7830"/>
                  </a:lnTo>
                  <a:cubicBezTo>
                    <a:pt x="1918" y="7898"/>
                    <a:pt x="1872" y="7967"/>
                    <a:pt x="1826" y="8035"/>
                  </a:cubicBezTo>
                  <a:cubicBezTo>
                    <a:pt x="1826" y="8058"/>
                    <a:pt x="1804" y="8081"/>
                    <a:pt x="1781" y="8104"/>
                  </a:cubicBezTo>
                  <a:lnTo>
                    <a:pt x="1758" y="8149"/>
                  </a:lnTo>
                  <a:lnTo>
                    <a:pt x="1712" y="8195"/>
                  </a:lnTo>
                  <a:lnTo>
                    <a:pt x="1667" y="8264"/>
                  </a:lnTo>
                  <a:cubicBezTo>
                    <a:pt x="1644" y="8309"/>
                    <a:pt x="1621" y="8332"/>
                    <a:pt x="1598" y="8378"/>
                  </a:cubicBezTo>
                  <a:cubicBezTo>
                    <a:pt x="1552" y="8423"/>
                    <a:pt x="1530" y="8469"/>
                    <a:pt x="1507" y="8515"/>
                  </a:cubicBezTo>
                  <a:cubicBezTo>
                    <a:pt x="1461" y="8560"/>
                    <a:pt x="1416" y="8629"/>
                    <a:pt x="1393" y="8674"/>
                  </a:cubicBezTo>
                  <a:lnTo>
                    <a:pt x="1347" y="8720"/>
                  </a:lnTo>
                  <a:cubicBezTo>
                    <a:pt x="1279" y="8834"/>
                    <a:pt x="1187" y="8971"/>
                    <a:pt x="1096" y="9085"/>
                  </a:cubicBezTo>
                  <a:lnTo>
                    <a:pt x="1050" y="9154"/>
                  </a:lnTo>
                  <a:cubicBezTo>
                    <a:pt x="982" y="9245"/>
                    <a:pt x="913" y="9359"/>
                    <a:pt x="845" y="9451"/>
                  </a:cubicBezTo>
                  <a:lnTo>
                    <a:pt x="754" y="9587"/>
                  </a:lnTo>
                  <a:cubicBezTo>
                    <a:pt x="708" y="9633"/>
                    <a:pt x="662" y="9679"/>
                    <a:pt x="639" y="9747"/>
                  </a:cubicBezTo>
                  <a:lnTo>
                    <a:pt x="594" y="9816"/>
                  </a:lnTo>
                  <a:cubicBezTo>
                    <a:pt x="525" y="9884"/>
                    <a:pt x="480" y="9953"/>
                    <a:pt x="434" y="10021"/>
                  </a:cubicBezTo>
                  <a:cubicBezTo>
                    <a:pt x="411" y="10067"/>
                    <a:pt x="388" y="10112"/>
                    <a:pt x="343" y="10158"/>
                  </a:cubicBezTo>
                  <a:cubicBezTo>
                    <a:pt x="320" y="10204"/>
                    <a:pt x="274" y="10272"/>
                    <a:pt x="251" y="10318"/>
                  </a:cubicBezTo>
                  <a:cubicBezTo>
                    <a:pt x="206" y="10364"/>
                    <a:pt x="183" y="10409"/>
                    <a:pt x="137" y="10455"/>
                  </a:cubicBezTo>
                  <a:lnTo>
                    <a:pt x="69" y="10546"/>
                  </a:lnTo>
                  <a:cubicBezTo>
                    <a:pt x="69" y="10569"/>
                    <a:pt x="46" y="10592"/>
                    <a:pt x="23" y="10615"/>
                  </a:cubicBezTo>
                  <a:cubicBezTo>
                    <a:pt x="0" y="10683"/>
                    <a:pt x="23" y="10752"/>
                    <a:pt x="46" y="10820"/>
                  </a:cubicBezTo>
                  <a:cubicBezTo>
                    <a:pt x="46" y="10843"/>
                    <a:pt x="46" y="10843"/>
                    <a:pt x="69" y="10843"/>
                  </a:cubicBezTo>
                  <a:cubicBezTo>
                    <a:pt x="92" y="10866"/>
                    <a:pt x="92" y="10866"/>
                    <a:pt x="114" y="10888"/>
                  </a:cubicBezTo>
                  <a:cubicBezTo>
                    <a:pt x="137" y="10911"/>
                    <a:pt x="160" y="10934"/>
                    <a:pt x="183" y="10934"/>
                  </a:cubicBezTo>
                  <a:cubicBezTo>
                    <a:pt x="206" y="10957"/>
                    <a:pt x="229" y="11003"/>
                    <a:pt x="251" y="11025"/>
                  </a:cubicBezTo>
                  <a:cubicBezTo>
                    <a:pt x="274" y="11048"/>
                    <a:pt x="274" y="11071"/>
                    <a:pt x="297" y="11094"/>
                  </a:cubicBezTo>
                  <a:lnTo>
                    <a:pt x="297" y="11117"/>
                  </a:lnTo>
                  <a:lnTo>
                    <a:pt x="343" y="11162"/>
                  </a:lnTo>
                  <a:cubicBezTo>
                    <a:pt x="366" y="11208"/>
                    <a:pt x="366" y="11231"/>
                    <a:pt x="388" y="11277"/>
                  </a:cubicBezTo>
                  <a:cubicBezTo>
                    <a:pt x="457" y="11322"/>
                    <a:pt x="503" y="11391"/>
                    <a:pt x="548" y="11459"/>
                  </a:cubicBezTo>
                  <a:cubicBezTo>
                    <a:pt x="617" y="11528"/>
                    <a:pt x="662" y="11596"/>
                    <a:pt x="708" y="11642"/>
                  </a:cubicBezTo>
                  <a:cubicBezTo>
                    <a:pt x="754" y="11710"/>
                    <a:pt x="799" y="11779"/>
                    <a:pt x="868" y="11847"/>
                  </a:cubicBezTo>
                  <a:cubicBezTo>
                    <a:pt x="913" y="11938"/>
                    <a:pt x="982" y="12007"/>
                    <a:pt x="1050" y="12098"/>
                  </a:cubicBezTo>
                  <a:lnTo>
                    <a:pt x="1029" y="12077"/>
                  </a:lnTo>
                  <a:lnTo>
                    <a:pt x="1029" y="12077"/>
                  </a:lnTo>
                  <a:cubicBezTo>
                    <a:pt x="1074" y="12122"/>
                    <a:pt x="1096" y="12144"/>
                    <a:pt x="1119" y="12190"/>
                  </a:cubicBezTo>
                  <a:lnTo>
                    <a:pt x="1164" y="12235"/>
                  </a:lnTo>
                  <a:cubicBezTo>
                    <a:pt x="1210" y="12304"/>
                    <a:pt x="1256" y="12349"/>
                    <a:pt x="1279" y="12418"/>
                  </a:cubicBezTo>
                  <a:cubicBezTo>
                    <a:pt x="1370" y="12509"/>
                    <a:pt x="1461" y="12600"/>
                    <a:pt x="1552" y="12692"/>
                  </a:cubicBezTo>
                  <a:cubicBezTo>
                    <a:pt x="1644" y="12760"/>
                    <a:pt x="1712" y="12851"/>
                    <a:pt x="1781" y="12920"/>
                  </a:cubicBezTo>
                  <a:lnTo>
                    <a:pt x="1849" y="12966"/>
                  </a:lnTo>
                  <a:lnTo>
                    <a:pt x="1895" y="13034"/>
                  </a:lnTo>
                  <a:lnTo>
                    <a:pt x="1963" y="13103"/>
                  </a:lnTo>
                  <a:cubicBezTo>
                    <a:pt x="2009" y="13171"/>
                    <a:pt x="2077" y="13217"/>
                    <a:pt x="2077" y="13285"/>
                  </a:cubicBezTo>
                  <a:cubicBezTo>
                    <a:pt x="2100" y="13308"/>
                    <a:pt x="2100" y="13354"/>
                    <a:pt x="2077" y="13399"/>
                  </a:cubicBezTo>
                  <a:lnTo>
                    <a:pt x="2214" y="13399"/>
                  </a:lnTo>
                  <a:cubicBezTo>
                    <a:pt x="2351" y="13376"/>
                    <a:pt x="2466" y="13331"/>
                    <a:pt x="2580" y="13262"/>
                  </a:cubicBezTo>
                  <a:cubicBezTo>
                    <a:pt x="2625" y="13239"/>
                    <a:pt x="2694" y="13217"/>
                    <a:pt x="2739" y="13194"/>
                  </a:cubicBezTo>
                  <a:cubicBezTo>
                    <a:pt x="2785" y="13194"/>
                    <a:pt x="2831" y="13171"/>
                    <a:pt x="2876" y="13148"/>
                  </a:cubicBezTo>
                  <a:cubicBezTo>
                    <a:pt x="2899" y="13125"/>
                    <a:pt x="2945" y="13125"/>
                    <a:pt x="2990" y="13103"/>
                  </a:cubicBezTo>
                  <a:lnTo>
                    <a:pt x="3036" y="13080"/>
                  </a:lnTo>
                  <a:cubicBezTo>
                    <a:pt x="3127" y="13057"/>
                    <a:pt x="3196" y="13011"/>
                    <a:pt x="3264" y="12988"/>
                  </a:cubicBezTo>
                  <a:cubicBezTo>
                    <a:pt x="3401" y="12943"/>
                    <a:pt x="3538" y="12874"/>
                    <a:pt x="3675" y="12806"/>
                  </a:cubicBezTo>
                  <a:lnTo>
                    <a:pt x="3835" y="12737"/>
                  </a:lnTo>
                  <a:lnTo>
                    <a:pt x="3903" y="12692"/>
                  </a:lnTo>
                  <a:lnTo>
                    <a:pt x="4132" y="12600"/>
                  </a:lnTo>
                  <a:cubicBezTo>
                    <a:pt x="4223" y="12555"/>
                    <a:pt x="4337" y="12509"/>
                    <a:pt x="4428" y="12463"/>
                  </a:cubicBezTo>
                  <a:lnTo>
                    <a:pt x="4451" y="12441"/>
                  </a:lnTo>
                  <a:lnTo>
                    <a:pt x="4474" y="12441"/>
                  </a:lnTo>
                  <a:cubicBezTo>
                    <a:pt x="4565" y="12395"/>
                    <a:pt x="4657" y="12349"/>
                    <a:pt x="4748" y="12304"/>
                  </a:cubicBezTo>
                  <a:cubicBezTo>
                    <a:pt x="4817" y="12258"/>
                    <a:pt x="4908" y="12235"/>
                    <a:pt x="4976" y="12190"/>
                  </a:cubicBezTo>
                  <a:cubicBezTo>
                    <a:pt x="5090" y="12144"/>
                    <a:pt x="5182" y="12098"/>
                    <a:pt x="5296" y="12053"/>
                  </a:cubicBezTo>
                  <a:cubicBezTo>
                    <a:pt x="5501" y="11938"/>
                    <a:pt x="5730" y="11824"/>
                    <a:pt x="5958" y="11733"/>
                  </a:cubicBezTo>
                  <a:cubicBezTo>
                    <a:pt x="6095" y="11665"/>
                    <a:pt x="6255" y="11596"/>
                    <a:pt x="6391" y="11550"/>
                  </a:cubicBezTo>
                  <a:cubicBezTo>
                    <a:pt x="6437" y="11528"/>
                    <a:pt x="6483" y="11505"/>
                    <a:pt x="6528" y="11482"/>
                  </a:cubicBezTo>
                  <a:cubicBezTo>
                    <a:pt x="6574" y="11459"/>
                    <a:pt x="6620" y="11436"/>
                    <a:pt x="6665" y="11413"/>
                  </a:cubicBezTo>
                  <a:lnTo>
                    <a:pt x="6757" y="11368"/>
                  </a:lnTo>
                  <a:cubicBezTo>
                    <a:pt x="6802" y="11345"/>
                    <a:pt x="6871" y="11322"/>
                    <a:pt x="6916" y="11299"/>
                  </a:cubicBezTo>
                  <a:cubicBezTo>
                    <a:pt x="7053" y="11208"/>
                    <a:pt x="7190" y="11140"/>
                    <a:pt x="7350" y="11071"/>
                  </a:cubicBezTo>
                  <a:lnTo>
                    <a:pt x="7464" y="11025"/>
                  </a:lnTo>
                  <a:cubicBezTo>
                    <a:pt x="7578" y="10957"/>
                    <a:pt x="7715" y="10888"/>
                    <a:pt x="7852" y="10820"/>
                  </a:cubicBezTo>
                  <a:cubicBezTo>
                    <a:pt x="8058" y="10729"/>
                    <a:pt x="8263" y="10615"/>
                    <a:pt x="8469" y="10500"/>
                  </a:cubicBezTo>
                  <a:cubicBezTo>
                    <a:pt x="8788" y="10341"/>
                    <a:pt x="9108" y="10158"/>
                    <a:pt x="9450" y="9953"/>
                  </a:cubicBezTo>
                  <a:cubicBezTo>
                    <a:pt x="9587" y="9861"/>
                    <a:pt x="9724" y="9793"/>
                    <a:pt x="9838" y="9724"/>
                  </a:cubicBezTo>
                  <a:lnTo>
                    <a:pt x="9975" y="9656"/>
                  </a:lnTo>
                  <a:cubicBezTo>
                    <a:pt x="10135" y="9565"/>
                    <a:pt x="10317" y="9451"/>
                    <a:pt x="10477" y="9359"/>
                  </a:cubicBezTo>
                  <a:lnTo>
                    <a:pt x="10614" y="9268"/>
                  </a:lnTo>
                  <a:cubicBezTo>
                    <a:pt x="10683" y="9222"/>
                    <a:pt x="10728" y="9199"/>
                    <a:pt x="10774" y="9177"/>
                  </a:cubicBezTo>
                  <a:lnTo>
                    <a:pt x="10911" y="9085"/>
                  </a:lnTo>
                  <a:lnTo>
                    <a:pt x="11002" y="9017"/>
                  </a:lnTo>
                  <a:lnTo>
                    <a:pt x="10979" y="9040"/>
                  </a:lnTo>
                  <a:cubicBezTo>
                    <a:pt x="11162" y="8926"/>
                    <a:pt x="11322" y="8834"/>
                    <a:pt x="11482" y="8720"/>
                  </a:cubicBezTo>
                  <a:cubicBezTo>
                    <a:pt x="11527" y="8697"/>
                    <a:pt x="11550" y="8674"/>
                    <a:pt x="11596" y="8652"/>
                  </a:cubicBezTo>
                  <a:cubicBezTo>
                    <a:pt x="11618" y="8629"/>
                    <a:pt x="11664" y="8606"/>
                    <a:pt x="11687" y="8583"/>
                  </a:cubicBezTo>
                  <a:cubicBezTo>
                    <a:pt x="11778" y="8537"/>
                    <a:pt x="11847" y="8469"/>
                    <a:pt x="11915" y="8423"/>
                  </a:cubicBezTo>
                  <a:cubicBezTo>
                    <a:pt x="12098" y="8286"/>
                    <a:pt x="12235" y="8172"/>
                    <a:pt x="12372" y="8081"/>
                  </a:cubicBezTo>
                  <a:cubicBezTo>
                    <a:pt x="12463" y="8013"/>
                    <a:pt x="12577" y="7944"/>
                    <a:pt x="12668" y="7898"/>
                  </a:cubicBezTo>
                  <a:cubicBezTo>
                    <a:pt x="12737" y="7853"/>
                    <a:pt x="12783" y="7807"/>
                    <a:pt x="12851" y="7784"/>
                  </a:cubicBezTo>
                  <a:cubicBezTo>
                    <a:pt x="12965" y="7693"/>
                    <a:pt x="13102" y="7602"/>
                    <a:pt x="13239" y="7510"/>
                  </a:cubicBezTo>
                  <a:cubicBezTo>
                    <a:pt x="13285" y="7488"/>
                    <a:pt x="13330" y="7442"/>
                    <a:pt x="13376" y="7419"/>
                  </a:cubicBezTo>
                  <a:cubicBezTo>
                    <a:pt x="13399" y="7373"/>
                    <a:pt x="13444" y="7328"/>
                    <a:pt x="13490" y="7305"/>
                  </a:cubicBezTo>
                  <a:cubicBezTo>
                    <a:pt x="13536" y="7259"/>
                    <a:pt x="13581" y="7214"/>
                    <a:pt x="13627" y="7191"/>
                  </a:cubicBezTo>
                  <a:lnTo>
                    <a:pt x="13673" y="7145"/>
                  </a:lnTo>
                  <a:lnTo>
                    <a:pt x="13741" y="7099"/>
                  </a:lnTo>
                  <a:cubicBezTo>
                    <a:pt x="13787" y="7077"/>
                    <a:pt x="13833" y="7031"/>
                    <a:pt x="13878" y="7008"/>
                  </a:cubicBezTo>
                  <a:cubicBezTo>
                    <a:pt x="13969" y="6940"/>
                    <a:pt x="14061" y="6894"/>
                    <a:pt x="14129" y="6848"/>
                  </a:cubicBezTo>
                  <a:lnTo>
                    <a:pt x="14243" y="6757"/>
                  </a:lnTo>
                  <a:cubicBezTo>
                    <a:pt x="14312" y="6711"/>
                    <a:pt x="14357" y="6666"/>
                    <a:pt x="14426" y="6620"/>
                  </a:cubicBezTo>
                  <a:cubicBezTo>
                    <a:pt x="14449" y="6597"/>
                    <a:pt x="14472" y="6575"/>
                    <a:pt x="14472" y="6529"/>
                  </a:cubicBezTo>
                  <a:cubicBezTo>
                    <a:pt x="14472" y="6529"/>
                    <a:pt x="14472" y="6506"/>
                    <a:pt x="14472" y="6483"/>
                  </a:cubicBezTo>
                  <a:cubicBezTo>
                    <a:pt x="14449" y="6460"/>
                    <a:pt x="14426" y="6460"/>
                    <a:pt x="14403" y="6438"/>
                  </a:cubicBezTo>
                  <a:cubicBezTo>
                    <a:pt x="14380" y="6415"/>
                    <a:pt x="14357" y="6392"/>
                    <a:pt x="14357" y="6392"/>
                  </a:cubicBezTo>
                  <a:lnTo>
                    <a:pt x="14335" y="6392"/>
                  </a:lnTo>
                  <a:cubicBezTo>
                    <a:pt x="14312" y="6369"/>
                    <a:pt x="14289" y="6346"/>
                    <a:pt x="14266" y="6323"/>
                  </a:cubicBezTo>
                  <a:cubicBezTo>
                    <a:pt x="14243" y="6301"/>
                    <a:pt x="14198" y="6255"/>
                    <a:pt x="14152" y="6209"/>
                  </a:cubicBezTo>
                  <a:cubicBezTo>
                    <a:pt x="14061" y="6118"/>
                    <a:pt x="13969" y="6027"/>
                    <a:pt x="13878" y="5935"/>
                  </a:cubicBezTo>
                  <a:cubicBezTo>
                    <a:pt x="13718" y="5753"/>
                    <a:pt x="13559" y="5593"/>
                    <a:pt x="13399" y="5433"/>
                  </a:cubicBezTo>
                  <a:lnTo>
                    <a:pt x="13125" y="5159"/>
                  </a:lnTo>
                  <a:cubicBezTo>
                    <a:pt x="12988" y="5022"/>
                    <a:pt x="12874" y="4885"/>
                    <a:pt x="12760" y="4771"/>
                  </a:cubicBezTo>
                  <a:lnTo>
                    <a:pt x="12737" y="4726"/>
                  </a:lnTo>
                  <a:lnTo>
                    <a:pt x="12691" y="4657"/>
                  </a:lnTo>
                  <a:lnTo>
                    <a:pt x="12600" y="4566"/>
                  </a:lnTo>
                  <a:cubicBezTo>
                    <a:pt x="12531" y="4497"/>
                    <a:pt x="12486" y="4429"/>
                    <a:pt x="12417" y="4360"/>
                  </a:cubicBezTo>
                  <a:cubicBezTo>
                    <a:pt x="12258" y="4132"/>
                    <a:pt x="12075" y="3927"/>
                    <a:pt x="11915" y="3744"/>
                  </a:cubicBezTo>
                  <a:lnTo>
                    <a:pt x="11824" y="3653"/>
                  </a:lnTo>
                  <a:lnTo>
                    <a:pt x="11733" y="3539"/>
                  </a:lnTo>
                  <a:cubicBezTo>
                    <a:pt x="11550" y="3333"/>
                    <a:pt x="11367" y="3105"/>
                    <a:pt x="11185" y="2877"/>
                  </a:cubicBezTo>
                  <a:lnTo>
                    <a:pt x="11139" y="2831"/>
                  </a:lnTo>
                  <a:lnTo>
                    <a:pt x="11048" y="2694"/>
                  </a:lnTo>
                  <a:lnTo>
                    <a:pt x="10934" y="2557"/>
                  </a:lnTo>
                  <a:lnTo>
                    <a:pt x="10865" y="2489"/>
                  </a:lnTo>
                  <a:lnTo>
                    <a:pt x="10728" y="2306"/>
                  </a:lnTo>
                  <a:lnTo>
                    <a:pt x="10705" y="2261"/>
                  </a:lnTo>
                  <a:lnTo>
                    <a:pt x="10683" y="2238"/>
                  </a:lnTo>
                  <a:cubicBezTo>
                    <a:pt x="10568" y="2101"/>
                    <a:pt x="10477" y="1987"/>
                    <a:pt x="10363" y="1827"/>
                  </a:cubicBezTo>
                  <a:lnTo>
                    <a:pt x="10272" y="1690"/>
                  </a:lnTo>
                  <a:cubicBezTo>
                    <a:pt x="10180" y="1599"/>
                    <a:pt x="10112" y="1507"/>
                    <a:pt x="10044" y="1393"/>
                  </a:cubicBezTo>
                  <a:lnTo>
                    <a:pt x="9998" y="1325"/>
                  </a:lnTo>
                  <a:cubicBezTo>
                    <a:pt x="9907" y="1188"/>
                    <a:pt x="9838" y="1096"/>
                    <a:pt x="9770" y="982"/>
                  </a:cubicBezTo>
                  <a:cubicBezTo>
                    <a:pt x="9747" y="914"/>
                    <a:pt x="9724" y="845"/>
                    <a:pt x="9678" y="800"/>
                  </a:cubicBezTo>
                  <a:cubicBezTo>
                    <a:pt x="9633" y="731"/>
                    <a:pt x="9587" y="663"/>
                    <a:pt x="9564" y="594"/>
                  </a:cubicBezTo>
                  <a:lnTo>
                    <a:pt x="9496" y="503"/>
                  </a:lnTo>
                  <a:cubicBezTo>
                    <a:pt x="9473" y="457"/>
                    <a:pt x="9427" y="412"/>
                    <a:pt x="9404" y="366"/>
                  </a:cubicBezTo>
                  <a:cubicBezTo>
                    <a:pt x="9404" y="343"/>
                    <a:pt x="9382" y="298"/>
                    <a:pt x="9359" y="275"/>
                  </a:cubicBezTo>
                  <a:lnTo>
                    <a:pt x="9359" y="229"/>
                  </a:lnTo>
                  <a:cubicBezTo>
                    <a:pt x="9336" y="206"/>
                    <a:pt x="9313" y="183"/>
                    <a:pt x="9290" y="161"/>
                  </a:cubicBezTo>
                  <a:cubicBezTo>
                    <a:pt x="9290" y="138"/>
                    <a:pt x="9267" y="138"/>
                    <a:pt x="9267" y="115"/>
                  </a:cubicBezTo>
                  <a:cubicBezTo>
                    <a:pt x="9267" y="92"/>
                    <a:pt x="9245" y="69"/>
                    <a:pt x="9222" y="46"/>
                  </a:cubicBezTo>
                  <a:cubicBezTo>
                    <a:pt x="9199" y="24"/>
                    <a:pt x="9176" y="1"/>
                    <a:pt x="9130" y="1"/>
                  </a:cubicBezTo>
                  <a:close/>
                </a:path>
              </a:pathLst>
            </a:custGeom>
            <a:solidFill>
              <a:srgbClr val="F15B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17"/>
            <p:cNvSpPr/>
            <p:nvPr/>
          </p:nvSpPr>
          <p:spPr>
            <a:xfrm>
              <a:off x="6588675" y="1340475"/>
              <a:ext cx="35400" cy="33675"/>
            </a:xfrm>
            <a:custGeom>
              <a:avLst/>
              <a:gdLst/>
              <a:ahLst/>
              <a:cxnLst/>
              <a:rect l="l" t="t" r="r" b="b"/>
              <a:pathLst>
                <a:path w="1416" h="1347" extrusionOk="0">
                  <a:moveTo>
                    <a:pt x="708" y="0"/>
                  </a:moveTo>
                  <a:cubicBezTo>
                    <a:pt x="663" y="23"/>
                    <a:pt x="617" y="46"/>
                    <a:pt x="549" y="69"/>
                  </a:cubicBezTo>
                  <a:cubicBezTo>
                    <a:pt x="526" y="114"/>
                    <a:pt x="480" y="137"/>
                    <a:pt x="435" y="183"/>
                  </a:cubicBezTo>
                  <a:cubicBezTo>
                    <a:pt x="366" y="274"/>
                    <a:pt x="298" y="365"/>
                    <a:pt x="252" y="411"/>
                  </a:cubicBezTo>
                  <a:cubicBezTo>
                    <a:pt x="206" y="479"/>
                    <a:pt x="138" y="571"/>
                    <a:pt x="92" y="685"/>
                  </a:cubicBezTo>
                  <a:cubicBezTo>
                    <a:pt x="69" y="730"/>
                    <a:pt x="46" y="799"/>
                    <a:pt x="46" y="845"/>
                  </a:cubicBezTo>
                  <a:cubicBezTo>
                    <a:pt x="24" y="890"/>
                    <a:pt x="24" y="913"/>
                    <a:pt x="46" y="959"/>
                  </a:cubicBezTo>
                  <a:cubicBezTo>
                    <a:pt x="46" y="982"/>
                    <a:pt x="46" y="1004"/>
                    <a:pt x="46" y="1027"/>
                  </a:cubicBezTo>
                  <a:cubicBezTo>
                    <a:pt x="24" y="1027"/>
                    <a:pt x="1" y="1073"/>
                    <a:pt x="1" y="1096"/>
                  </a:cubicBezTo>
                  <a:cubicBezTo>
                    <a:pt x="1" y="1141"/>
                    <a:pt x="1" y="1164"/>
                    <a:pt x="24" y="1187"/>
                  </a:cubicBezTo>
                  <a:cubicBezTo>
                    <a:pt x="69" y="1233"/>
                    <a:pt x="115" y="1278"/>
                    <a:pt x="183" y="1301"/>
                  </a:cubicBezTo>
                  <a:cubicBezTo>
                    <a:pt x="252" y="1347"/>
                    <a:pt x="320" y="1347"/>
                    <a:pt x="412" y="1347"/>
                  </a:cubicBezTo>
                  <a:lnTo>
                    <a:pt x="480" y="1347"/>
                  </a:lnTo>
                  <a:cubicBezTo>
                    <a:pt x="594" y="1324"/>
                    <a:pt x="686" y="1324"/>
                    <a:pt x="777" y="1278"/>
                  </a:cubicBezTo>
                  <a:cubicBezTo>
                    <a:pt x="823" y="1278"/>
                    <a:pt x="891" y="1255"/>
                    <a:pt x="937" y="1233"/>
                  </a:cubicBezTo>
                  <a:lnTo>
                    <a:pt x="960" y="1233"/>
                  </a:lnTo>
                  <a:lnTo>
                    <a:pt x="1005" y="1210"/>
                  </a:lnTo>
                  <a:lnTo>
                    <a:pt x="1028" y="1187"/>
                  </a:lnTo>
                  <a:cubicBezTo>
                    <a:pt x="1119" y="1141"/>
                    <a:pt x="1233" y="1118"/>
                    <a:pt x="1302" y="1050"/>
                  </a:cubicBezTo>
                  <a:cubicBezTo>
                    <a:pt x="1348" y="1027"/>
                    <a:pt x="1393" y="982"/>
                    <a:pt x="1393" y="959"/>
                  </a:cubicBezTo>
                  <a:cubicBezTo>
                    <a:pt x="1416" y="913"/>
                    <a:pt x="1416" y="867"/>
                    <a:pt x="1416" y="845"/>
                  </a:cubicBezTo>
                  <a:cubicBezTo>
                    <a:pt x="1416" y="845"/>
                    <a:pt x="1416" y="822"/>
                    <a:pt x="1416" y="822"/>
                  </a:cubicBezTo>
                  <a:cubicBezTo>
                    <a:pt x="1416" y="822"/>
                    <a:pt x="1393" y="822"/>
                    <a:pt x="1393" y="799"/>
                  </a:cubicBezTo>
                  <a:cubicBezTo>
                    <a:pt x="1325" y="753"/>
                    <a:pt x="1279" y="708"/>
                    <a:pt x="1233" y="662"/>
                  </a:cubicBezTo>
                  <a:cubicBezTo>
                    <a:pt x="1165" y="594"/>
                    <a:pt x="1119" y="525"/>
                    <a:pt x="1051" y="457"/>
                  </a:cubicBezTo>
                  <a:lnTo>
                    <a:pt x="982" y="388"/>
                  </a:lnTo>
                  <a:cubicBezTo>
                    <a:pt x="960" y="365"/>
                    <a:pt x="937" y="320"/>
                    <a:pt x="891" y="274"/>
                  </a:cubicBezTo>
                  <a:cubicBezTo>
                    <a:pt x="823" y="205"/>
                    <a:pt x="777" y="114"/>
                    <a:pt x="731" y="46"/>
                  </a:cubicBezTo>
                  <a:lnTo>
                    <a:pt x="708" y="23"/>
                  </a:lnTo>
                  <a:cubicBezTo>
                    <a:pt x="708" y="23"/>
                    <a:pt x="708" y="23"/>
                    <a:pt x="70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17"/>
            <p:cNvSpPr/>
            <p:nvPr/>
          </p:nvSpPr>
          <p:spPr>
            <a:xfrm>
              <a:off x="6973850" y="978125"/>
              <a:ext cx="251675" cy="251100"/>
            </a:xfrm>
            <a:custGeom>
              <a:avLst/>
              <a:gdLst/>
              <a:ahLst/>
              <a:cxnLst/>
              <a:rect l="l" t="t" r="r" b="b"/>
              <a:pathLst>
                <a:path w="10067" h="10044" extrusionOk="0">
                  <a:moveTo>
                    <a:pt x="9656" y="0"/>
                  </a:moveTo>
                  <a:cubicBezTo>
                    <a:pt x="9588" y="0"/>
                    <a:pt x="9519" y="23"/>
                    <a:pt x="9496" y="91"/>
                  </a:cubicBezTo>
                  <a:cubicBezTo>
                    <a:pt x="9473" y="114"/>
                    <a:pt x="9473" y="160"/>
                    <a:pt x="9451" y="183"/>
                  </a:cubicBezTo>
                  <a:cubicBezTo>
                    <a:pt x="9382" y="297"/>
                    <a:pt x="9291" y="411"/>
                    <a:pt x="9222" y="502"/>
                  </a:cubicBezTo>
                  <a:lnTo>
                    <a:pt x="9154" y="616"/>
                  </a:lnTo>
                  <a:lnTo>
                    <a:pt x="9085" y="708"/>
                  </a:lnTo>
                  <a:cubicBezTo>
                    <a:pt x="9040" y="753"/>
                    <a:pt x="9017" y="776"/>
                    <a:pt x="8994" y="822"/>
                  </a:cubicBezTo>
                  <a:lnTo>
                    <a:pt x="8971" y="867"/>
                  </a:lnTo>
                  <a:cubicBezTo>
                    <a:pt x="8926" y="913"/>
                    <a:pt x="8880" y="981"/>
                    <a:pt x="8834" y="1050"/>
                  </a:cubicBezTo>
                  <a:cubicBezTo>
                    <a:pt x="8720" y="1187"/>
                    <a:pt x="8606" y="1324"/>
                    <a:pt x="8515" y="1438"/>
                  </a:cubicBezTo>
                  <a:lnTo>
                    <a:pt x="8469" y="1484"/>
                  </a:lnTo>
                  <a:cubicBezTo>
                    <a:pt x="8446" y="1529"/>
                    <a:pt x="8401" y="1575"/>
                    <a:pt x="8355" y="1621"/>
                  </a:cubicBezTo>
                  <a:lnTo>
                    <a:pt x="8287" y="1689"/>
                  </a:lnTo>
                  <a:cubicBezTo>
                    <a:pt x="8264" y="1712"/>
                    <a:pt x="8241" y="1735"/>
                    <a:pt x="8218" y="1758"/>
                  </a:cubicBezTo>
                  <a:cubicBezTo>
                    <a:pt x="8195" y="1803"/>
                    <a:pt x="8150" y="1849"/>
                    <a:pt x="8127" y="1872"/>
                  </a:cubicBezTo>
                  <a:lnTo>
                    <a:pt x="7990" y="2009"/>
                  </a:lnTo>
                  <a:lnTo>
                    <a:pt x="7898" y="2100"/>
                  </a:lnTo>
                  <a:cubicBezTo>
                    <a:pt x="7853" y="2146"/>
                    <a:pt x="7807" y="2191"/>
                    <a:pt x="7784" y="2237"/>
                  </a:cubicBezTo>
                  <a:lnTo>
                    <a:pt x="7807" y="2191"/>
                  </a:lnTo>
                  <a:lnTo>
                    <a:pt x="7739" y="2260"/>
                  </a:lnTo>
                  <a:lnTo>
                    <a:pt x="7739" y="2283"/>
                  </a:lnTo>
                  <a:lnTo>
                    <a:pt x="7693" y="2305"/>
                  </a:lnTo>
                  <a:cubicBezTo>
                    <a:pt x="7579" y="2442"/>
                    <a:pt x="7442" y="2556"/>
                    <a:pt x="7328" y="2671"/>
                  </a:cubicBezTo>
                  <a:cubicBezTo>
                    <a:pt x="7282" y="2716"/>
                    <a:pt x="7259" y="2739"/>
                    <a:pt x="7214" y="2762"/>
                  </a:cubicBezTo>
                  <a:lnTo>
                    <a:pt x="7145" y="2830"/>
                  </a:lnTo>
                  <a:lnTo>
                    <a:pt x="7100" y="2876"/>
                  </a:lnTo>
                  <a:cubicBezTo>
                    <a:pt x="7077" y="2899"/>
                    <a:pt x="7054" y="2922"/>
                    <a:pt x="7031" y="2944"/>
                  </a:cubicBezTo>
                  <a:cubicBezTo>
                    <a:pt x="6985" y="2990"/>
                    <a:pt x="6940" y="3036"/>
                    <a:pt x="6894" y="3059"/>
                  </a:cubicBezTo>
                  <a:cubicBezTo>
                    <a:pt x="6871" y="3104"/>
                    <a:pt x="6871" y="3127"/>
                    <a:pt x="6849" y="3150"/>
                  </a:cubicBezTo>
                  <a:cubicBezTo>
                    <a:pt x="6826" y="3173"/>
                    <a:pt x="6826" y="3196"/>
                    <a:pt x="6826" y="3196"/>
                  </a:cubicBezTo>
                  <a:cubicBezTo>
                    <a:pt x="6757" y="3264"/>
                    <a:pt x="6734" y="3355"/>
                    <a:pt x="6689" y="3424"/>
                  </a:cubicBezTo>
                  <a:cubicBezTo>
                    <a:pt x="6643" y="3515"/>
                    <a:pt x="6620" y="3606"/>
                    <a:pt x="6575" y="3675"/>
                  </a:cubicBezTo>
                  <a:cubicBezTo>
                    <a:pt x="6575" y="3675"/>
                    <a:pt x="6575" y="3698"/>
                    <a:pt x="6552" y="3698"/>
                  </a:cubicBezTo>
                  <a:lnTo>
                    <a:pt x="6552" y="3721"/>
                  </a:lnTo>
                  <a:cubicBezTo>
                    <a:pt x="6529" y="3743"/>
                    <a:pt x="6506" y="3789"/>
                    <a:pt x="6483" y="3812"/>
                  </a:cubicBezTo>
                  <a:cubicBezTo>
                    <a:pt x="6438" y="3903"/>
                    <a:pt x="6392" y="3972"/>
                    <a:pt x="6346" y="4063"/>
                  </a:cubicBezTo>
                  <a:cubicBezTo>
                    <a:pt x="6301" y="4086"/>
                    <a:pt x="6278" y="4131"/>
                    <a:pt x="6255" y="4177"/>
                  </a:cubicBezTo>
                  <a:cubicBezTo>
                    <a:pt x="6209" y="4246"/>
                    <a:pt x="6187" y="4291"/>
                    <a:pt x="6141" y="4337"/>
                  </a:cubicBezTo>
                  <a:cubicBezTo>
                    <a:pt x="6095" y="4428"/>
                    <a:pt x="6027" y="4542"/>
                    <a:pt x="5958" y="4634"/>
                  </a:cubicBezTo>
                  <a:cubicBezTo>
                    <a:pt x="5913" y="4702"/>
                    <a:pt x="5867" y="4770"/>
                    <a:pt x="5799" y="4839"/>
                  </a:cubicBezTo>
                  <a:lnTo>
                    <a:pt x="5753" y="4907"/>
                  </a:lnTo>
                  <a:cubicBezTo>
                    <a:pt x="5730" y="4953"/>
                    <a:pt x="5684" y="4999"/>
                    <a:pt x="5639" y="5067"/>
                  </a:cubicBezTo>
                  <a:cubicBezTo>
                    <a:pt x="5525" y="5204"/>
                    <a:pt x="5411" y="5341"/>
                    <a:pt x="5296" y="5478"/>
                  </a:cubicBezTo>
                  <a:cubicBezTo>
                    <a:pt x="5182" y="5615"/>
                    <a:pt x="5068" y="5752"/>
                    <a:pt x="4931" y="5912"/>
                  </a:cubicBezTo>
                  <a:lnTo>
                    <a:pt x="4863" y="5980"/>
                  </a:lnTo>
                  <a:lnTo>
                    <a:pt x="4817" y="6003"/>
                  </a:lnTo>
                  <a:lnTo>
                    <a:pt x="4749" y="6094"/>
                  </a:lnTo>
                  <a:cubicBezTo>
                    <a:pt x="4634" y="6208"/>
                    <a:pt x="4520" y="6323"/>
                    <a:pt x="4383" y="6437"/>
                  </a:cubicBezTo>
                  <a:lnTo>
                    <a:pt x="4292" y="6528"/>
                  </a:lnTo>
                  <a:cubicBezTo>
                    <a:pt x="4201" y="6619"/>
                    <a:pt x="4109" y="6688"/>
                    <a:pt x="4018" y="6779"/>
                  </a:cubicBezTo>
                  <a:cubicBezTo>
                    <a:pt x="3973" y="6825"/>
                    <a:pt x="3904" y="6870"/>
                    <a:pt x="3858" y="6916"/>
                  </a:cubicBezTo>
                  <a:cubicBezTo>
                    <a:pt x="3790" y="6985"/>
                    <a:pt x="3721" y="7053"/>
                    <a:pt x="3630" y="7099"/>
                  </a:cubicBezTo>
                  <a:cubicBezTo>
                    <a:pt x="3470" y="7236"/>
                    <a:pt x="3333" y="7350"/>
                    <a:pt x="3219" y="7441"/>
                  </a:cubicBezTo>
                  <a:cubicBezTo>
                    <a:pt x="3151" y="7464"/>
                    <a:pt x="3082" y="7510"/>
                    <a:pt x="3014" y="7555"/>
                  </a:cubicBezTo>
                  <a:cubicBezTo>
                    <a:pt x="2923" y="7624"/>
                    <a:pt x="2831" y="7669"/>
                    <a:pt x="2740" y="7692"/>
                  </a:cubicBezTo>
                  <a:lnTo>
                    <a:pt x="2717" y="7692"/>
                  </a:lnTo>
                  <a:cubicBezTo>
                    <a:pt x="2671" y="7692"/>
                    <a:pt x="2603" y="7692"/>
                    <a:pt x="2557" y="7669"/>
                  </a:cubicBezTo>
                  <a:cubicBezTo>
                    <a:pt x="2535" y="7669"/>
                    <a:pt x="2489" y="7646"/>
                    <a:pt x="2466" y="7646"/>
                  </a:cubicBezTo>
                  <a:lnTo>
                    <a:pt x="2420" y="7624"/>
                  </a:lnTo>
                  <a:cubicBezTo>
                    <a:pt x="2398" y="7601"/>
                    <a:pt x="2352" y="7578"/>
                    <a:pt x="2306" y="7555"/>
                  </a:cubicBezTo>
                  <a:lnTo>
                    <a:pt x="2283" y="7532"/>
                  </a:lnTo>
                  <a:lnTo>
                    <a:pt x="2261" y="7532"/>
                  </a:lnTo>
                  <a:cubicBezTo>
                    <a:pt x="2238" y="7510"/>
                    <a:pt x="2215" y="7487"/>
                    <a:pt x="2192" y="7464"/>
                  </a:cubicBezTo>
                  <a:cubicBezTo>
                    <a:pt x="2147" y="7418"/>
                    <a:pt x="2101" y="7350"/>
                    <a:pt x="2055" y="7304"/>
                  </a:cubicBezTo>
                  <a:cubicBezTo>
                    <a:pt x="2032" y="7304"/>
                    <a:pt x="2010" y="7281"/>
                    <a:pt x="1964" y="7258"/>
                  </a:cubicBezTo>
                  <a:cubicBezTo>
                    <a:pt x="1941" y="7258"/>
                    <a:pt x="1918" y="7236"/>
                    <a:pt x="1895" y="7236"/>
                  </a:cubicBezTo>
                  <a:lnTo>
                    <a:pt x="1873" y="7258"/>
                  </a:lnTo>
                  <a:cubicBezTo>
                    <a:pt x="1827" y="7258"/>
                    <a:pt x="1781" y="7258"/>
                    <a:pt x="1736" y="7281"/>
                  </a:cubicBezTo>
                  <a:cubicBezTo>
                    <a:pt x="1713" y="7304"/>
                    <a:pt x="1667" y="7327"/>
                    <a:pt x="1644" y="7350"/>
                  </a:cubicBezTo>
                  <a:lnTo>
                    <a:pt x="1622" y="7373"/>
                  </a:lnTo>
                  <a:cubicBezTo>
                    <a:pt x="1599" y="7395"/>
                    <a:pt x="1576" y="7418"/>
                    <a:pt x="1576" y="7418"/>
                  </a:cubicBezTo>
                  <a:lnTo>
                    <a:pt x="1553" y="7441"/>
                  </a:lnTo>
                  <a:lnTo>
                    <a:pt x="1530" y="7441"/>
                  </a:lnTo>
                  <a:cubicBezTo>
                    <a:pt x="1439" y="7510"/>
                    <a:pt x="1348" y="7578"/>
                    <a:pt x="1256" y="7646"/>
                  </a:cubicBezTo>
                  <a:lnTo>
                    <a:pt x="1188" y="7669"/>
                  </a:lnTo>
                  <a:lnTo>
                    <a:pt x="1097" y="7715"/>
                  </a:lnTo>
                  <a:cubicBezTo>
                    <a:pt x="982" y="7783"/>
                    <a:pt x="868" y="7875"/>
                    <a:pt x="754" y="7943"/>
                  </a:cubicBezTo>
                  <a:cubicBezTo>
                    <a:pt x="709" y="7966"/>
                    <a:pt x="663" y="8012"/>
                    <a:pt x="617" y="8034"/>
                  </a:cubicBezTo>
                  <a:lnTo>
                    <a:pt x="549" y="8080"/>
                  </a:lnTo>
                  <a:lnTo>
                    <a:pt x="503" y="8126"/>
                  </a:lnTo>
                  <a:cubicBezTo>
                    <a:pt x="457" y="8149"/>
                    <a:pt x="412" y="8194"/>
                    <a:pt x="366" y="8240"/>
                  </a:cubicBezTo>
                  <a:cubicBezTo>
                    <a:pt x="275" y="8308"/>
                    <a:pt x="229" y="8354"/>
                    <a:pt x="206" y="8445"/>
                  </a:cubicBezTo>
                  <a:cubicBezTo>
                    <a:pt x="184" y="8468"/>
                    <a:pt x="184" y="8491"/>
                    <a:pt x="161" y="8537"/>
                  </a:cubicBezTo>
                  <a:lnTo>
                    <a:pt x="161" y="8559"/>
                  </a:lnTo>
                  <a:cubicBezTo>
                    <a:pt x="138" y="8582"/>
                    <a:pt x="138" y="8628"/>
                    <a:pt x="115" y="8674"/>
                  </a:cubicBezTo>
                  <a:cubicBezTo>
                    <a:pt x="115" y="8674"/>
                    <a:pt x="115" y="8719"/>
                    <a:pt x="115" y="8719"/>
                  </a:cubicBezTo>
                  <a:lnTo>
                    <a:pt x="115" y="8742"/>
                  </a:lnTo>
                  <a:cubicBezTo>
                    <a:pt x="92" y="8788"/>
                    <a:pt x="69" y="8856"/>
                    <a:pt x="47" y="8925"/>
                  </a:cubicBezTo>
                  <a:cubicBezTo>
                    <a:pt x="24" y="9016"/>
                    <a:pt x="24" y="9084"/>
                    <a:pt x="1" y="9153"/>
                  </a:cubicBezTo>
                  <a:cubicBezTo>
                    <a:pt x="1" y="9244"/>
                    <a:pt x="1" y="9336"/>
                    <a:pt x="24" y="9404"/>
                  </a:cubicBezTo>
                  <a:cubicBezTo>
                    <a:pt x="47" y="9541"/>
                    <a:pt x="92" y="9632"/>
                    <a:pt x="161" y="9701"/>
                  </a:cubicBezTo>
                  <a:cubicBezTo>
                    <a:pt x="206" y="9769"/>
                    <a:pt x="252" y="9838"/>
                    <a:pt x="320" y="9883"/>
                  </a:cubicBezTo>
                  <a:cubicBezTo>
                    <a:pt x="389" y="9929"/>
                    <a:pt x="457" y="9952"/>
                    <a:pt x="526" y="9975"/>
                  </a:cubicBezTo>
                  <a:cubicBezTo>
                    <a:pt x="594" y="9997"/>
                    <a:pt x="686" y="10020"/>
                    <a:pt x="754" y="10020"/>
                  </a:cubicBezTo>
                  <a:cubicBezTo>
                    <a:pt x="800" y="10020"/>
                    <a:pt x="823" y="10043"/>
                    <a:pt x="845" y="10043"/>
                  </a:cubicBezTo>
                  <a:cubicBezTo>
                    <a:pt x="982" y="10043"/>
                    <a:pt x="1119" y="9997"/>
                    <a:pt x="1233" y="9975"/>
                  </a:cubicBezTo>
                  <a:lnTo>
                    <a:pt x="1279" y="9975"/>
                  </a:lnTo>
                  <a:cubicBezTo>
                    <a:pt x="1325" y="9952"/>
                    <a:pt x="1393" y="9929"/>
                    <a:pt x="1462" y="9929"/>
                  </a:cubicBezTo>
                  <a:cubicBezTo>
                    <a:pt x="1507" y="9906"/>
                    <a:pt x="1553" y="9883"/>
                    <a:pt x="1599" y="9838"/>
                  </a:cubicBezTo>
                  <a:cubicBezTo>
                    <a:pt x="1599" y="9838"/>
                    <a:pt x="1622" y="9815"/>
                    <a:pt x="1622" y="9792"/>
                  </a:cubicBezTo>
                  <a:lnTo>
                    <a:pt x="1690" y="9769"/>
                  </a:lnTo>
                  <a:cubicBezTo>
                    <a:pt x="1827" y="9724"/>
                    <a:pt x="1964" y="9678"/>
                    <a:pt x="2101" y="9632"/>
                  </a:cubicBezTo>
                  <a:cubicBezTo>
                    <a:pt x="2352" y="9518"/>
                    <a:pt x="2580" y="9404"/>
                    <a:pt x="2786" y="9267"/>
                  </a:cubicBezTo>
                  <a:lnTo>
                    <a:pt x="2786" y="9290"/>
                  </a:lnTo>
                  <a:cubicBezTo>
                    <a:pt x="2968" y="9176"/>
                    <a:pt x="3128" y="9084"/>
                    <a:pt x="3242" y="8993"/>
                  </a:cubicBezTo>
                  <a:cubicBezTo>
                    <a:pt x="3379" y="8902"/>
                    <a:pt x="3516" y="8811"/>
                    <a:pt x="3653" y="8719"/>
                  </a:cubicBezTo>
                  <a:cubicBezTo>
                    <a:pt x="3790" y="8628"/>
                    <a:pt x="3927" y="8537"/>
                    <a:pt x="4064" y="8423"/>
                  </a:cubicBezTo>
                  <a:lnTo>
                    <a:pt x="4087" y="8400"/>
                  </a:lnTo>
                  <a:lnTo>
                    <a:pt x="4201" y="8331"/>
                  </a:lnTo>
                  <a:cubicBezTo>
                    <a:pt x="4292" y="8263"/>
                    <a:pt x="4406" y="8171"/>
                    <a:pt x="4520" y="8103"/>
                  </a:cubicBezTo>
                  <a:cubicBezTo>
                    <a:pt x="4589" y="8034"/>
                    <a:pt x="4657" y="7989"/>
                    <a:pt x="4726" y="7943"/>
                  </a:cubicBezTo>
                  <a:cubicBezTo>
                    <a:pt x="4794" y="7875"/>
                    <a:pt x="4863" y="7829"/>
                    <a:pt x="4954" y="7761"/>
                  </a:cubicBezTo>
                  <a:cubicBezTo>
                    <a:pt x="5068" y="7669"/>
                    <a:pt x="5182" y="7555"/>
                    <a:pt x="5296" y="7441"/>
                  </a:cubicBezTo>
                  <a:lnTo>
                    <a:pt x="5319" y="7418"/>
                  </a:lnTo>
                  <a:cubicBezTo>
                    <a:pt x="5365" y="7395"/>
                    <a:pt x="5388" y="7373"/>
                    <a:pt x="5433" y="7327"/>
                  </a:cubicBezTo>
                  <a:cubicBezTo>
                    <a:pt x="5456" y="7304"/>
                    <a:pt x="5502" y="7281"/>
                    <a:pt x="5525" y="7236"/>
                  </a:cubicBezTo>
                  <a:lnTo>
                    <a:pt x="5639" y="7144"/>
                  </a:lnTo>
                  <a:lnTo>
                    <a:pt x="5730" y="7053"/>
                  </a:lnTo>
                  <a:lnTo>
                    <a:pt x="5821" y="6962"/>
                  </a:lnTo>
                  <a:cubicBezTo>
                    <a:pt x="5936" y="6893"/>
                    <a:pt x="6027" y="6802"/>
                    <a:pt x="6118" y="6711"/>
                  </a:cubicBezTo>
                  <a:cubicBezTo>
                    <a:pt x="6278" y="6574"/>
                    <a:pt x="6438" y="6437"/>
                    <a:pt x="6575" y="6277"/>
                  </a:cubicBezTo>
                  <a:cubicBezTo>
                    <a:pt x="6643" y="6208"/>
                    <a:pt x="6712" y="6163"/>
                    <a:pt x="6780" y="6094"/>
                  </a:cubicBezTo>
                  <a:cubicBezTo>
                    <a:pt x="6871" y="6003"/>
                    <a:pt x="6963" y="5935"/>
                    <a:pt x="7054" y="5843"/>
                  </a:cubicBezTo>
                  <a:lnTo>
                    <a:pt x="7077" y="5820"/>
                  </a:lnTo>
                  <a:lnTo>
                    <a:pt x="7122" y="5775"/>
                  </a:lnTo>
                  <a:lnTo>
                    <a:pt x="7168" y="5729"/>
                  </a:lnTo>
                  <a:cubicBezTo>
                    <a:pt x="7191" y="5706"/>
                    <a:pt x="7214" y="5683"/>
                    <a:pt x="7237" y="5661"/>
                  </a:cubicBezTo>
                  <a:lnTo>
                    <a:pt x="7259" y="5638"/>
                  </a:lnTo>
                  <a:lnTo>
                    <a:pt x="7282" y="5592"/>
                  </a:lnTo>
                  <a:lnTo>
                    <a:pt x="7328" y="5547"/>
                  </a:lnTo>
                  <a:cubicBezTo>
                    <a:pt x="7396" y="5478"/>
                    <a:pt x="7465" y="5410"/>
                    <a:pt x="7533" y="5318"/>
                  </a:cubicBezTo>
                  <a:lnTo>
                    <a:pt x="7670" y="5181"/>
                  </a:lnTo>
                  <a:lnTo>
                    <a:pt x="7830" y="5022"/>
                  </a:lnTo>
                  <a:cubicBezTo>
                    <a:pt x="7898" y="4930"/>
                    <a:pt x="7967" y="4862"/>
                    <a:pt x="8058" y="4770"/>
                  </a:cubicBezTo>
                  <a:cubicBezTo>
                    <a:pt x="8150" y="4656"/>
                    <a:pt x="8264" y="4519"/>
                    <a:pt x="8378" y="4360"/>
                  </a:cubicBezTo>
                  <a:lnTo>
                    <a:pt x="8423" y="4291"/>
                  </a:lnTo>
                  <a:cubicBezTo>
                    <a:pt x="8515" y="4177"/>
                    <a:pt x="8606" y="4040"/>
                    <a:pt x="8697" y="3903"/>
                  </a:cubicBezTo>
                  <a:cubicBezTo>
                    <a:pt x="8789" y="3766"/>
                    <a:pt x="8880" y="3606"/>
                    <a:pt x="8971" y="3469"/>
                  </a:cubicBezTo>
                  <a:cubicBezTo>
                    <a:pt x="9017" y="3424"/>
                    <a:pt x="9040" y="3378"/>
                    <a:pt x="9085" y="3332"/>
                  </a:cubicBezTo>
                  <a:lnTo>
                    <a:pt x="9131" y="3241"/>
                  </a:lnTo>
                  <a:cubicBezTo>
                    <a:pt x="9177" y="3173"/>
                    <a:pt x="9245" y="3081"/>
                    <a:pt x="9291" y="3013"/>
                  </a:cubicBezTo>
                  <a:cubicBezTo>
                    <a:pt x="9382" y="2853"/>
                    <a:pt x="9473" y="2693"/>
                    <a:pt x="9565" y="2511"/>
                  </a:cubicBezTo>
                  <a:cubicBezTo>
                    <a:pt x="9588" y="2442"/>
                    <a:pt x="9633" y="2374"/>
                    <a:pt x="9656" y="2328"/>
                  </a:cubicBezTo>
                  <a:cubicBezTo>
                    <a:pt x="9702" y="2237"/>
                    <a:pt x="9747" y="2146"/>
                    <a:pt x="9770" y="2077"/>
                  </a:cubicBezTo>
                  <a:cubicBezTo>
                    <a:pt x="9793" y="1986"/>
                    <a:pt x="9816" y="1895"/>
                    <a:pt x="9861" y="1803"/>
                  </a:cubicBezTo>
                  <a:cubicBezTo>
                    <a:pt x="9861" y="1758"/>
                    <a:pt x="9884" y="1712"/>
                    <a:pt x="9907" y="1666"/>
                  </a:cubicBezTo>
                  <a:lnTo>
                    <a:pt x="9953" y="1552"/>
                  </a:lnTo>
                  <a:cubicBezTo>
                    <a:pt x="9976" y="1461"/>
                    <a:pt x="10021" y="1347"/>
                    <a:pt x="10044" y="1255"/>
                  </a:cubicBezTo>
                  <a:cubicBezTo>
                    <a:pt x="10044" y="1210"/>
                    <a:pt x="10044" y="1164"/>
                    <a:pt x="10044" y="1118"/>
                  </a:cubicBezTo>
                  <a:lnTo>
                    <a:pt x="10044" y="1050"/>
                  </a:lnTo>
                  <a:lnTo>
                    <a:pt x="10067" y="1004"/>
                  </a:lnTo>
                  <a:cubicBezTo>
                    <a:pt x="10067" y="936"/>
                    <a:pt x="10067" y="867"/>
                    <a:pt x="10067" y="822"/>
                  </a:cubicBezTo>
                  <a:cubicBezTo>
                    <a:pt x="10067" y="753"/>
                    <a:pt x="10044" y="685"/>
                    <a:pt x="10044" y="639"/>
                  </a:cubicBezTo>
                  <a:lnTo>
                    <a:pt x="10044" y="593"/>
                  </a:lnTo>
                  <a:cubicBezTo>
                    <a:pt x="10021" y="548"/>
                    <a:pt x="9998" y="479"/>
                    <a:pt x="9976" y="411"/>
                  </a:cubicBezTo>
                  <a:cubicBezTo>
                    <a:pt x="9976" y="365"/>
                    <a:pt x="9953" y="320"/>
                    <a:pt x="9930" y="274"/>
                  </a:cubicBezTo>
                  <a:lnTo>
                    <a:pt x="9907" y="251"/>
                  </a:lnTo>
                  <a:cubicBezTo>
                    <a:pt x="9884" y="205"/>
                    <a:pt x="9861" y="183"/>
                    <a:pt x="9816" y="160"/>
                  </a:cubicBezTo>
                  <a:cubicBezTo>
                    <a:pt x="9816" y="91"/>
                    <a:pt x="9770" y="23"/>
                    <a:pt x="9702"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17"/>
            <p:cNvSpPr/>
            <p:nvPr/>
          </p:nvSpPr>
          <p:spPr>
            <a:xfrm>
              <a:off x="7131350" y="834325"/>
              <a:ext cx="96475" cy="112225"/>
            </a:xfrm>
            <a:custGeom>
              <a:avLst/>
              <a:gdLst/>
              <a:ahLst/>
              <a:cxnLst/>
              <a:rect l="l" t="t" r="r" b="b"/>
              <a:pathLst>
                <a:path w="3859" h="4489" extrusionOk="0">
                  <a:moveTo>
                    <a:pt x="343" y="0"/>
                  </a:moveTo>
                  <a:cubicBezTo>
                    <a:pt x="297" y="23"/>
                    <a:pt x="275" y="23"/>
                    <a:pt x="252" y="46"/>
                  </a:cubicBezTo>
                  <a:cubicBezTo>
                    <a:pt x="214" y="21"/>
                    <a:pt x="177" y="2"/>
                    <a:pt x="139" y="2"/>
                  </a:cubicBezTo>
                  <a:cubicBezTo>
                    <a:pt x="108" y="2"/>
                    <a:pt x="77" y="15"/>
                    <a:pt x="46" y="46"/>
                  </a:cubicBezTo>
                  <a:cubicBezTo>
                    <a:pt x="1" y="91"/>
                    <a:pt x="1" y="183"/>
                    <a:pt x="46" y="228"/>
                  </a:cubicBezTo>
                  <a:cubicBezTo>
                    <a:pt x="92" y="274"/>
                    <a:pt x="115" y="297"/>
                    <a:pt x="160" y="342"/>
                  </a:cubicBezTo>
                  <a:cubicBezTo>
                    <a:pt x="229" y="434"/>
                    <a:pt x="275" y="571"/>
                    <a:pt x="366" y="685"/>
                  </a:cubicBezTo>
                  <a:cubicBezTo>
                    <a:pt x="434" y="799"/>
                    <a:pt x="526" y="890"/>
                    <a:pt x="594" y="1004"/>
                  </a:cubicBezTo>
                  <a:cubicBezTo>
                    <a:pt x="663" y="1118"/>
                    <a:pt x="754" y="1233"/>
                    <a:pt x="845" y="1347"/>
                  </a:cubicBezTo>
                  <a:cubicBezTo>
                    <a:pt x="937" y="1461"/>
                    <a:pt x="1028" y="1598"/>
                    <a:pt x="1119" y="1712"/>
                  </a:cubicBezTo>
                  <a:lnTo>
                    <a:pt x="1096" y="1666"/>
                  </a:lnTo>
                  <a:lnTo>
                    <a:pt x="1096" y="1666"/>
                  </a:lnTo>
                  <a:cubicBezTo>
                    <a:pt x="1325" y="1963"/>
                    <a:pt x="1553" y="2237"/>
                    <a:pt x="1804" y="2511"/>
                  </a:cubicBezTo>
                  <a:cubicBezTo>
                    <a:pt x="1918" y="2648"/>
                    <a:pt x="2032" y="2785"/>
                    <a:pt x="2146" y="2899"/>
                  </a:cubicBezTo>
                  <a:cubicBezTo>
                    <a:pt x="2260" y="3036"/>
                    <a:pt x="2375" y="3173"/>
                    <a:pt x="2511" y="3310"/>
                  </a:cubicBezTo>
                  <a:cubicBezTo>
                    <a:pt x="2557" y="3378"/>
                    <a:pt x="2626" y="3424"/>
                    <a:pt x="2671" y="3492"/>
                  </a:cubicBezTo>
                  <a:cubicBezTo>
                    <a:pt x="2740" y="3561"/>
                    <a:pt x="2785" y="3652"/>
                    <a:pt x="2854" y="3721"/>
                  </a:cubicBezTo>
                  <a:cubicBezTo>
                    <a:pt x="2945" y="3835"/>
                    <a:pt x="3059" y="3949"/>
                    <a:pt x="3151" y="4063"/>
                  </a:cubicBezTo>
                  <a:cubicBezTo>
                    <a:pt x="3173" y="4086"/>
                    <a:pt x="3196" y="4131"/>
                    <a:pt x="3219" y="4154"/>
                  </a:cubicBezTo>
                  <a:cubicBezTo>
                    <a:pt x="3265" y="4200"/>
                    <a:pt x="3288" y="4246"/>
                    <a:pt x="3310" y="4268"/>
                  </a:cubicBezTo>
                  <a:cubicBezTo>
                    <a:pt x="3333" y="4291"/>
                    <a:pt x="3333" y="4291"/>
                    <a:pt x="3356" y="4314"/>
                  </a:cubicBezTo>
                  <a:cubicBezTo>
                    <a:pt x="3356" y="4337"/>
                    <a:pt x="3379" y="4337"/>
                    <a:pt x="3379" y="4360"/>
                  </a:cubicBezTo>
                  <a:cubicBezTo>
                    <a:pt x="3402" y="4382"/>
                    <a:pt x="3425" y="4405"/>
                    <a:pt x="3425" y="4428"/>
                  </a:cubicBezTo>
                  <a:cubicBezTo>
                    <a:pt x="3473" y="4465"/>
                    <a:pt x="3535" y="4488"/>
                    <a:pt x="3593" y="4488"/>
                  </a:cubicBezTo>
                  <a:cubicBezTo>
                    <a:pt x="3643" y="4488"/>
                    <a:pt x="3689" y="4471"/>
                    <a:pt x="3721" y="4428"/>
                  </a:cubicBezTo>
                  <a:cubicBezTo>
                    <a:pt x="3813" y="4337"/>
                    <a:pt x="3813" y="4223"/>
                    <a:pt x="3813" y="4109"/>
                  </a:cubicBezTo>
                  <a:cubicBezTo>
                    <a:pt x="3813" y="4131"/>
                    <a:pt x="3813" y="4154"/>
                    <a:pt x="3813" y="4154"/>
                  </a:cubicBezTo>
                  <a:cubicBezTo>
                    <a:pt x="3835" y="4063"/>
                    <a:pt x="3835" y="3972"/>
                    <a:pt x="3835" y="3858"/>
                  </a:cubicBezTo>
                  <a:cubicBezTo>
                    <a:pt x="3835" y="3789"/>
                    <a:pt x="3858" y="3698"/>
                    <a:pt x="3835" y="3629"/>
                  </a:cubicBezTo>
                  <a:cubicBezTo>
                    <a:pt x="3835" y="3538"/>
                    <a:pt x="3835" y="3447"/>
                    <a:pt x="3813" y="3355"/>
                  </a:cubicBezTo>
                  <a:cubicBezTo>
                    <a:pt x="3813" y="3264"/>
                    <a:pt x="3790" y="3173"/>
                    <a:pt x="3790" y="3081"/>
                  </a:cubicBezTo>
                  <a:cubicBezTo>
                    <a:pt x="3767" y="2990"/>
                    <a:pt x="3744" y="2899"/>
                    <a:pt x="3744" y="2830"/>
                  </a:cubicBezTo>
                  <a:cubicBezTo>
                    <a:pt x="3721" y="2785"/>
                    <a:pt x="3721" y="2739"/>
                    <a:pt x="3698" y="2693"/>
                  </a:cubicBezTo>
                  <a:cubicBezTo>
                    <a:pt x="3698" y="2693"/>
                    <a:pt x="3698" y="2671"/>
                    <a:pt x="3676" y="2671"/>
                  </a:cubicBezTo>
                  <a:cubicBezTo>
                    <a:pt x="3653" y="2648"/>
                    <a:pt x="3653" y="2625"/>
                    <a:pt x="3630" y="2602"/>
                  </a:cubicBezTo>
                  <a:cubicBezTo>
                    <a:pt x="3630" y="2579"/>
                    <a:pt x="3630" y="2579"/>
                    <a:pt x="3630" y="2556"/>
                  </a:cubicBezTo>
                  <a:lnTo>
                    <a:pt x="3630" y="2534"/>
                  </a:lnTo>
                  <a:cubicBezTo>
                    <a:pt x="3607" y="2465"/>
                    <a:pt x="3607" y="2420"/>
                    <a:pt x="3584" y="2374"/>
                  </a:cubicBezTo>
                  <a:cubicBezTo>
                    <a:pt x="3561" y="2328"/>
                    <a:pt x="3539" y="2283"/>
                    <a:pt x="3516" y="2214"/>
                  </a:cubicBezTo>
                  <a:cubicBezTo>
                    <a:pt x="3447" y="2054"/>
                    <a:pt x="3333" y="1895"/>
                    <a:pt x="3242" y="1758"/>
                  </a:cubicBezTo>
                  <a:cubicBezTo>
                    <a:pt x="3196" y="1666"/>
                    <a:pt x="3128" y="1575"/>
                    <a:pt x="3082" y="1507"/>
                  </a:cubicBezTo>
                  <a:cubicBezTo>
                    <a:pt x="3014" y="1392"/>
                    <a:pt x="2945" y="1301"/>
                    <a:pt x="2877" y="1233"/>
                  </a:cubicBezTo>
                  <a:cubicBezTo>
                    <a:pt x="2808" y="1141"/>
                    <a:pt x="2717" y="1050"/>
                    <a:pt x="2626" y="982"/>
                  </a:cubicBezTo>
                  <a:lnTo>
                    <a:pt x="2580" y="959"/>
                  </a:lnTo>
                  <a:lnTo>
                    <a:pt x="2489" y="867"/>
                  </a:lnTo>
                  <a:lnTo>
                    <a:pt x="2443" y="822"/>
                  </a:lnTo>
                  <a:cubicBezTo>
                    <a:pt x="2375" y="776"/>
                    <a:pt x="2329" y="730"/>
                    <a:pt x="2260" y="685"/>
                  </a:cubicBezTo>
                  <a:lnTo>
                    <a:pt x="2238" y="685"/>
                  </a:lnTo>
                  <a:lnTo>
                    <a:pt x="2192" y="639"/>
                  </a:lnTo>
                  <a:lnTo>
                    <a:pt x="2146" y="593"/>
                  </a:lnTo>
                  <a:cubicBezTo>
                    <a:pt x="2101" y="571"/>
                    <a:pt x="2055" y="571"/>
                    <a:pt x="2032" y="548"/>
                  </a:cubicBezTo>
                  <a:cubicBezTo>
                    <a:pt x="2009" y="525"/>
                    <a:pt x="1987" y="502"/>
                    <a:pt x="1941" y="479"/>
                  </a:cubicBezTo>
                  <a:cubicBezTo>
                    <a:pt x="1918" y="479"/>
                    <a:pt x="1872" y="457"/>
                    <a:pt x="1850" y="434"/>
                  </a:cubicBezTo>
                  <a:cubicBezTo>
                    <a:pt x="1827" y="411"/>
                    <a:pt x="1827" y="411"/>
                    <a:pt x="1804" y="388"/>
                  </a:cubicBezTo>
                  <a:cubicBezTo>
                    <a:pt x="1781" y="365"/>
                    <a:pt x="1735" y="365"/>
                    <a:pt x="1713" y="342"/>
                  </a:cubicBezTo>
                  <a:cubicBezTo>
                    <a:pt x="1553" y="274"/>
                    <a:pt x="1416" y="228"/>
                    <a:pt x="1256" y="183"/>
                  </a:cubicBezTo>
                  <a:cubicBezTo>
                    <a:pt x="1188" y="160"/>
                    <a:pt x="1119" y="137"/>
                    <a:pt x="1051" y="114"/>
                  </a:cubicBezTo>
                  <a:cubicBezTo>
                    <a:pt x="959" y="114"/>
                    <a:pt x="891" y="91"/>
                    <a:pt x="800" y="91"/>
                  </a:cubicBezTo>
                  <a:cubicBezTo>
                    <a:pt x="731" y="69"/>
                    <a:pt x="663" y="46"/>
                    <a:pt x="571" y="46"/>
                  </a:cubicBezTo>
                  <a:cubicBezTo>
                    <a:pt x="549" y="23"/>
                    <a:pt x="526" y="23"/>
                    <a:pt x="480" y="23"/>
                  </a:cubicBezTo>
                  <a:cubicBezTo>
                    <a:pt x="480" y="23"/>
                    <a:pt x="480" y="0"/>
                    <a:pt x="457"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17"/>
            <p:cNvSpPr/>
            <p:nvPr/>
          </p:nvSpPr>
          <p:spPr>
            <a:xfrm>
              <a:off x="6604650" y="1271425"/>
              <a:ext cx="93625" cy="91325"/>
            </a:xfrm>
            <a:custGeom>
              <a:avLst/>
              <a:gdLst/>
              <a:ahLst/>
              <a:cxnLst/>
              <a:rect l="l" t="t" r="r" b="b"/>
              <a:pathLst>
                <a:path w="3745" h="3653" extrusionOk="0">
                  <a:moveTo>
                    <a:pt x="1622" y="0"/>
                  </a:moveTo>
                  <a:cubicBezTo>
                    <a:pt x="1576" y="0"/>
                    <a:pt x="1530" y="23"/>
                    <a:pt x="1507" y="69"/>
                  </a:cubicBezTo>
                  <a:cubicBezTo>
                    <a:pt x="1439" y="160"/>
                    <a:pt x="1370" y="251"/>
                    <a:pt x="1302" y="343"/>
                  </a:cubicBezTo>
                  <a:lnTo>
                    <a:pt x="1325" y="320"/>
                  </a:lnTo>
                  <a:lnTo>
                    <a:pt x="1325" y="320"/>
                  </a:lnTo>
                  <a:cubicBezTo>
                    <a:pt x="1279" y="388"/>
                    <a:pt x="1211" y="457"/>
                    <a:pt x="1165" y="548"/>
                  </a:cubicBezTo>
                  <a:cubicBezTo>
                    <a:pt x="1119" y="639"/>
                    <a:pt x="1051" y="708"/>
                    <a:pt x="1005" y="776"/>
                  </a:cubicBezTo>
                  <a:lnTo>
                    <a:pt x="960" y="845"/>
                  </a:lnTo>
                  <a:cubicBezTo>
                    <a:pt x="914" y="890"/>
                    <a:pt x="891" y="959"/>
                    <a:pt x="845" y="1005"/>
                  </a:cubicBezTo>
                  <a:cubicBezTo>
                    <a:pt x="800" y="1073"/>
                    <a:pt x="754" y="1141"/>
                    <a:pt x="731" y="1210"/>
                  </a:cubicBezTo>
                  <a:lnTo>
                    <a:pt x="640" y="1347"/>
                  </a:lnTo>
                  <a:cubicBezTo>
                    <a:pt x="572" y="1461"/>
                    <a:pt x="503" y="1552"/>
                    <a:pt x="435" y="1666"/>
                  </a:cubicBezTo>
                  <a:cubicBezTo>
                    <a:pt x="389" y="1758"/>
                    <a:pt x="343" y="1826"/>
                    <a:pt x="298" y="1918"/>
                  </a:cubicBezTo>
                  <a:cubicBezTo>
                    <a:pt x="275" y="1986"/>
                    <a:pt x="229" y="2054"/>
                    <a:pt x="184" y="2123"/>
                  </a:cubicBezTo>
                  <a:cubicBezTo>
                    <a:pt x="115" y="2237"/>
                    <a:pt x="69" y="2328"/>
                    <a:pt x="24" y="2420"/>
                  </a:cubicBezTo>
                  <a:cubicBezTo>
                    <a:pt x="1" y="2488"/>
                    <a:pt x="1" y="2557"/>
                    <a:pt x="24" y="2625"/>
                  </a:cubicBezTo>
                  <a:cubicBezTo>
                    <a:pt x="24" y="2671"/>
                    <a:pt x="47" y="2739"/>
                    <a:pt x="69" y="2785"/>
                  </a:cubicBezTo>
                  <a:lnTo>
                    <a:pt x="92" y="2808"/>
                  </a:lnTo>
                  <a:cubicBezTo>
                    <a:pt x="138" y="2876"/>
                    <a:pt x="184" y="2967"/>
                    <a:pt x="252" y="3036"/>
                  </a:cubicBezTo>
                  <a:cubicBezTo>
                    <a:pt x="298" y="3082"/>
                    <a:pt x="321" y="3127"/>
                    <a:pt x="343" y="3150"/>
                  </a:cubicBezTo>
                  <a:lnTo>
                    <a:pt x="412" y="3219"/>
                  </a:lnTo>
                  <a:cubicBezTo>
                    <a:pt x="480" y="3287"/>
                    <a:pt x="526" y="3356"/>
                    <a:pt x="594" y="3424"/>
                  </a:cubicBezTo>
                  <a:cubicBezTo>
                    <a:pt x="640" y="3470"/>
                    <a:pt x="686" y="3515"/>
                    <a:pt x="754" y="3561"/>
                  </a:cubicBezTo>
                  <a:cubicBezTo>
                    <a:pt x="777" y="3584"/>
                    <a:pt x="800" y="3607"/>
                    <a:pt x="823" y="3607"/>
                  </a:cubicBezTo>
                  <a:cubicBezTo>
                    <a:pt x="891" y="3629"/>
                    <a:pt x="914" y="3629"/>
                    <a:pt x="960" y="3629"/>
                  </a:cubicBezTo>
                  <a:cubicBezTo>
                    <a:pt x="960" y="3629"/>
                    <a:pt x="982" y="3652"/>
                    <a:pt x="982" y="3652"/>
                  </a:cubicBezTo>
                  <a:cubicBezTo>
                    <a:pt x="1005" y="3652"/>
                    <a:pt x="1005" y="3652"/>
                    <a:pt x="1005" y="3629"/>
                  </a:cubicBezTo>
                  <a:lnTo>
                    <a:pt x="1142" y="3629"/>
                  </a:lnTo>
                  <a:cubicBezTo>
                    <a:pt x="1165" y="3629"/>
                    <a:pt x="1211" y="3607"/>
                    <a:pt x="1256" y="3607"/>
                  </a:cubicBezTo>
                  <a:cubicBezTo>
                    <a:pt x="1302" y="3584"/>
                    <a:pt x="1348" y="3584"/>
                    <a:pt x="1393" y="3561"/>
                  </a:cubicBezTo>
                  <a:lnTo>
                    <a:pt x="1416" y="3538"/>
                  </a:lnTo>
                  <a:cubicBezTo>
                    <a:pt x="1462" y="3515"/>
                    <a:pt x="1507" y="3492"/>
                    <a:pt x="1530" y="3492"/>
                  </a:cubicBezTo>
                  <a:cubicBezTo>
                    <a:pt x="1576" y="3470"/>
                    <a:pt x="1622" y="3447"/>
                    <a:pt x="1644" y="3424"/>
                  </a:cubicBezTo>
                  <a:cubicBezTo>
                    <a:pt x="1713" y="3401"/>
                    <a:pt x="1758" y="3378"/>
                    <a:pt x="1827" y="3356"/>
                  </a:cubicBezTo>
                  <a:cubicBezTo>
                    <a:pt x="1873" y="3333"/>
                    <a:pt x="1918" y="3310"/>
                    <a:pt x="1964" y="3310"/>
                  </a:cubicBezTo>
                  <a:cubicBezTo>
                    <a:pt x="1964" y="3287"/>
                    <a:pt x="1987" y="3287"/>
                    <a:pt x="2010" y="3287"/>
                  </a:cubicBezTo>
                  <a:cubicBezTo>
                    <a:pt x="2055" y="3264"/>
                    <a:pt x="2101" y="3241"/>
                    <a:pt x="2147" y="3241"/>
                  </a:cubicBezTo>
                  <a:lnTo>
                    <a:pt x="2169" y="3219"/>
                  </a:lnTo>
                  <a:cubicBezTo>
                    <a:pt x="2261" y="3196"/>
                    <a:pt x="2329" y="3173"/>
                    <a:pt x="2398" y="3150"/>
                  </a:cubicBezTo>
                  <a:cubicBezTo>
                    <a:pt x="2466" y="3127"/>
                    <a:pt x="2535" y="3104"/>
                    <a:pt x="2580" y="3082"/>
                  </a:cubicBezTo>
                  <a:cubicBezTo>
                    <a:pt x="2649" y="3082"/>
                    <a:pt x="2694" y="3059"/>
                    <a:pt x="2763" y="3036"/>
                  </a:cubicBezTo>
                  <a:lnTo>
                    <a:pt x="2786" y="3013"/>
                  </a:lnTo>
                  <a:cubicBezTo>
                    <a:pt x="2808" y="3013"/>
                    <a:pt x="2854" y="2990"/>
                    <a:pt x="2877" y="2990"/>
                  </a:cubicBezTo>
                  <a:cubicBezTo>
                    <a:pt x="2923" y="2967"/>
                    <a:pt x="2968" y="2945"/>
                    <a:pt x="3037" y="2945"/>
                  </a:cubicBezTo>
                  <a:lnTo>
                    <a:pt x="3105" y="2899"/>
                  </a:lnTo>
                  <a:lnTo>
                    <a:pt x="3174" y="2876"/>
                  </a:lnTo>
                  <a:lnTo>
                    <a:pt x="3242" y="2853"/>
                  </a:lnTo>
                  <a:cubicBezTo>
                    <a:pt x="3265" y="2853"/>
                    <a:pt x="3311" y="2831"/>
                    <a:pt x="3356" y="2808"/>
                  </a:cubicBezTo>
                  <a:cubicBezTo>
                    <a:pt x="3402" y="2808"/>
                    <a:pt x="3425" y="2785"/>
                    <a:pt x="3470" y="2762"/>
                  </a:cubicBezTo>
                  <a:cubicBezTo>
                    <a:pt x="3493" y="2762"/>
                    <a:pt x="3516" y="2762"/>
                    <a:pt x="3539" y="2739"/>
                  </a:cubicBezTo>
                  <a:lnTo>
                    <a:pt x="3585" y="2739"/>
                  </a:lnTo>
                  <a:cubicBezTo>
                    <a:pt x="3630" y="2716"/>
                    <a:pt x="3676" y="2694"/>
                    <a:pt x="3699" y="2648"/>
                  </a:cubicBezTo>
                  <a:cubicBezTo>
                    <a:pt x="3744" y="2602"/>
                    <a:pt x="3744" y="2534"/>
                    <a:pt x="3721" y="2488"/>
                  </a:cubicBezTo>
                  <a:cubicBezTo>
                    <a:pt x="3721" y="2420"/>
                    <a:pt x="3653" y="2374"/>
                    <a:pt x="3607" y="2306"/>
                  </a:cubicBezTo>
                  <a:lnTo>
                    <a:pt x="3539" y="2237"/>
                  </a:lnTo>
                  <a:lnTo>
                    <a:pt x="3493" y="2169"/>
                  </a:lnTo>
                  <a:lnTo>
                    <a:pt x="3425" y="2123"/>
                  </a:lnTo>
                  <a:cubicBezTo>
                    <a:pt x="3356" y="2054"/>
                    <a:pt x="3288" y="1963"/>
                    <a:pt x="3196" y="1895"/>
                  </a:cubicBezTo>
                  <a:cubicBezTo>
                    <a:pt x="3105" y="1803"/>
                    <a:pt x="3014" y="1712"/>
                    <a:pt x="2923" y="1621"/>
                  </a:cubicBezTo>
                  <a:cubicBezTo>
                    <a:pt x="2900" y="1552"/>
                    <a:pt x="2854" y="1507"/>
                    <a:pt x="2808" y="1438"/>
                  </a:cubicBezTo>
                  <a:lnTo>
                    <a:pt x="2763" y="1393"/>
                  </a:lnTo>
                  <a:cubicBezTo>
                    <a:pt x="2740" y="1347"/>
                    <a:pt x="2718" y="1325"/>
                    <a:pt x="2673" y="1280"/>
                  </a:cubicBezTo>
                  <a:lnTo>
                    <a:pt x="2673" y="1280"/>
                  </a:lnTo>
                  <a:lnTo>
                    <a:pt x="2694" y="1301"/>
                  </a:lnTo>
                  <a:cubicBezTo>
                    <a:pt x="2626" y="1210"/>
                    <a:pt x="2557" y="1141"/>
                    <a:pt x="2512" y="1050"/>
                  </a:cubicBezTo>
                  <a:cubicBezTo>
                    <a:pt x="2443" y="982"/>
                    <a:pt x="2398" y="913"/>
                    <a:pt x="2352" y="845"/>
                  </a:cubicBezTo>
                  <a:cubicBezTo>
                    <a:pt x="2306" y="799"/>
                    <a:pt x="2261" y="731"/>
                    <a:pt x="2192" y="662"/>
                  </a:cubicBezTo>
                  <a:cubicBezTo>
                    <a:pt x="2147" y="594"/>
                    <a:pt x="2101" y="525"/>
                    <a:pt x="2032" y="480"/>
                  </a:cubicBezTo>
                  <a:cubicBezTo>
                    <a:pt x="2010" y="434"/>
                    <a:pt x="2010" y="411"/>
                    <a:pt x="1987" y="365"/>
                  </a:cubicBezTo>
                  <a:lnTo>
                    <a:pt x="1941" y="320"/>
                  </a:lnTo>
                  <a:lnTo>
                    <a:pt x="1941" y="297"/>
                  </a:lnTo>
                  <a:cubicBezTo>
                    <a:pt x="1918" y="274"/>
                    <a:pt x="1918" y="251"/>
                    <a:pt x="1895" y="228"/>
                  </a:cubicBezTo>
                  <a:cubicBezTo>
                    <a:pt x="1873" y="206"/>
                    <a:pt x="1850" y="160"/>
                    <a:pt x="1827" y="137"/>
                  </a:cubicBezTo>
                  <a:cubicBezTo>
                    <a:pt x="1804" y="137"/>
                    <a:pt x="1781" y="114"/>
                    <a:pt x="1758" y="91"/>
                  </a:cubicBezTo>
                  <a:cubicBezTo>
                    <a:pt x="1736" y="69"/>
                    <a:pt x="1736" y="69"/>
                    <a:pt x="1713" y="46"/>
                  </a:cubicBezTo>
                  <a:cubicBezTo>
                    <a:pt x="1690" y="46"/>
                    <a:pt x="1690" y="23"/>
                    <a:pt x="1667" y="23"/>
                  </a:cubicBezTo>
                  <a:cubicBezTo>
                    <a:pt x="1644" y="0"/>
                    <a:pt x="1644" y="0"/>
                    <a:pt x="1622"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17"/>
            <p:cNvSpPr/>
            <p:nvPr/>
          </p:nvSpPr>
          <p:spPr>
            <a:xfrm>
              <a:off x="7174725" y="817200"/>
              <a:ext cx="87900" cy="85050"/>
            </a:xfrm>
            <a:custGeom>
              <a:avLst/>
              <a:gdLst/>
              <a:ahLst/>
              <a:cxnLst/>
              <a:rect l="l" t="t" r="r" b="b"/>
              <a:pathLst>
                <a:path w="3516" h="3402" extrusionOk="0">
                  <a:moveTo>
                    <a:pt x="1918" y="0"/>
                  </a:moveTo>
                  <a:cubicBezTo>
                    <a:pt x="1826" y="0"/>
                    <a:pt x="1758" y="0"/>
                    <a:pt x="1690" y="23"/>
                  </a:cubicBezTo>
                  <a:lnTo>
                    <a:pt x="1644" y="23"/>
                  </a:lnTo>
                  <a:cubicBezTo>
                    <a:pt x="1553" y="46"/>
                    <a:pt x="1484" y="46"/>
                    <a:pt x="1393" y="69"/>
                  </a:cubicBezTo>
                  <a:cubicBezTo>
                    <a:pt x="1301" y="92"/>
                    <a:pt x="1210" y="114"/>
                    <a:pt x="1142" y="137"/>
                  </a:cubicBezTo>
                  <a:cubicBezTo>
                    <a:pt x="1073" y="183"/>
                    <a:pt x="982" y="229"/>
                    <a:pt x="913" y="251"/>
                  </a:cubicBezTo>
                  <a:lnTo>
                    <a:pt x="868" y="297"/>
                  </a:lnTo>
                  <a:cubicBezTo>
                    <a:pt x="776" y="343"/>
                    <a:pt x="685" y="388"/>
                    <a:pt x="617" y="434"/>
                  </a:cubicBezTo>
                  <a:cubicBezTo>
                    <a:pt x="571" y="457"/>
                    <a:pt x="503" y="502"/>
                    <a:pt x="457" y="525"/>
                  </a:cubicBezTo>
                  <a:lnTo>
                    <a:pt x="388" y="571"/>
                  </a:lnTo>
                  <a:cubicBezTo>
                    <a:pt x="343" y="617"/>
                    <a:pt x="297" y="639"/>
                    <a:pt x="252" y="685"/>
                  </a:cubicBezTo>
                  <a:lnTo>
                    <a:pt x="229" y="685"/>
                  </a:lnTo>
                  <a:cubicBezTo>
                    <a:pt x="160" y="754"/>
                    <a:pt x="92" y="799"/>
                    <a:pt x="69" y="868"/>
                  </a:cubicBezTo>
                  <a:cubicBezTo>
                    <a:pt x="46" y="890"/>
                    <a:pt x="0" y="936"/>
                    <a:pt x="23" y="1005"/>
                  </a:cubicBezTo>
                  <a:cubicBezTo>
                    <a:pt x="46" y="1027"/>
                    <a:pt x="46" y="1050"/>
                    <a:pt x="69" y="1073"/>
                  </a:cubicBezTo>
                  <a:cubicBezTo>
                    <a:pt x="92" y="1096"/>
                    <a:pt x="92" y="1096"/>
                    <a:pt x="115" y="1119"/>
                  </a:cubicBezTo>
                  <a:cubicBezTo>
                    <a:pt x="137" y="1142"/>
                    <a:pt x="183" y="1164"/>
                    <a:pt x="206" y="1164"/>
                  </a:cubicBezTo>
                  <a:cubicBezTo>
                    <a:pt x="252" y="1187"/>
                    <a:pt x="274" y="1210"/>
                    <a:pt x="297" y="1233"/>
                  </a:cubicBezTo>
                  <a:cubicBezTo>
                    <a:pt x="320" y="1256"/>
                    <a:pt x="366" y="1256"/>
                    <a:pt x="411" y="1278"/>
                  </a:cubicBezTo>
                  <a:lnTo>
                    <a:pt x="457" y="1324"/>
                  </a:lnTo>
                  <a:lnTo>
                    <a:pt x="503" y="1370"/>
                  </a:lnTo>
                  <a:lnTo>
                    <a:pt x="525" y="1370"/>
                  </a:lnTo>
                  <a:cubicBezTo>
                    <a:pt x="594" y="1415"/>
                    <a:pt x="640" y="1461"/>
                    <a:pt x="708" y="1507"/>
                  </a:cubicBezTo>
                  <a:lnTo>
                    <a:pt x="754" y="1552"/>
                  </a:lnTo>
                  <a:lnTo>
                    <a:pt x="845" y="1644"/>
                  </a:lnTo>
                  <a:lnTo>
                    <a:pt x="891" y="1667"/>
                  </a:lnTo>
                  <a:cubicBezTo>
                    <a:pt x="982" y="1735"/>
                    <a:pt x="1073" y="1826"/>
                    <a:pt x="1142" y="1918"/>
                  </a:cubicBezTo>
                  <a:cubicBezTo>
                    <a:pt x="1210" y="1986"/>
                    <a:pt x="1279" y="2077"/>
                    <a:pt x="1347" y="2192"/>
                  </a:cubicBezTo>
                  <a:cubicBezTo>
                    <a:pt x="1393" y="2260"/>
                    <a:pt x="1461" y="2351"/>
                    <a:pt x="1507" y="2443"/>
                  </a:cubicBezTo>
                  <a:cubicBezTo>
                    <a:pt x="1598" y="2580"/>
                    <a:pt x="1712" y="2739"/>
                    <a:pt x="1781" y="2899"/>
                  </a:cubicBezTo>
                  <a:cubicBezTo>
                    <a:pt x="1804" y="2968"/>
                    <a:pt x="1826" y="3013"/>
                    <a:pt x="1849" y="3059"/>
                  </a:cubicBezTo>
                  <a:cubicBezTo>
                    <a:pt x="1872" y="3105"/>
                    <a:pt x="1872" y="3150"/>
                    <a:pt x="1895" y="3219"/>
                  </a:cubicBezTo>
                  <a:lnTo>
                    <a:pt x="1895" y="3241"/>
                  </a:lnTo>
                  <a:cubicBezTo>
                    <a:pt x="1895" y="3264"/>
                    <a:pt x="1895" y="3264"/>
                    <a:pt x="1895" y="3287"/>
                  </a:cubicBezTo>
                  <a:cubicBezTo>
                    <a:pt x="1918" y="3310"/>
                    <a:pt x="1918" y="3333"/>
                    <a:pt x="1941" y="3356"/>
                  </a:cubicBezTo>
                  <a:cubicBezTo>
                    <a:pt x="1963" y="3378"/>
                    <a:pt x="2009" y="3401"/>
                    <a:pt x="2055" y="3401"/>
                  </a:cubicBezTo>
                  <a:cubicBezTo>
                    <a:pt x="2169" y="3378"/>
                    <a:pt x="2237" y="3333"/>
                    <a:pt x="2306" y="3264"/>
                  </a:cubicBezTo>
                  <a:lnTo>
                    <a:pt x="2329" y="3241"/>
                  </a:lnTo>
                  <a:lnTo>
                    <a:pt x="2374" y="3196"/>
                  </a:lnTo>
                  <a:cubicBezTo>
                    <a:pt x="2443" y="3150"/>
                    <a:pt x="2488" y="3127"/>
                    <a:pt x="2534" y="3082"/>
                  </a:cubicBezTo>
                  <a:cubicBezTo>
                    <a:pt x="2625" y="3013"/>
                    <a:pt x="2694" y="2945"/>
                    <a:pt x="2762" y="2876"/>
                  </a:cubicBezTo>
                  <a:lnTo>
                    <a:pt x="2785" y="2853"/>
                  </a:lnTo>
                  <a:cubicBezTo>
                    <a:pt x="2854" y="2785"/>
                    <a:pt x="2899" y="2739"/>
                    <a:pt x="2945" y="2694"/>
                  </a:cubicBezTo>
                  <a:cubicBezTo>
                    <a:pt x="2968" y="2648"/>
                    <a:pt x="2991" y="2625"/>
                    <a:pt x="3036" y="2602"/>
                  </a:cubicBezTo>
                  <a:cubicBezTo>
                    <a:pt x="3036" y="2580"/>
                    <a:pt x="3059" y="2534"/>
                    <a:pt x="3082" y="2511"/>
                  </a:cubicBezTo>
                  <a:cubicBezTo>
                    <a:pt x="3150" y="2443"/>
                    <a:pt x="3196" y="2351"/>
                    <a:pt x="3242" y="2260"/>
                  </a:cubicBezTo>
                  <a:cubicBezTo>
                    <a:pt x="3287" y="2214"/>
                    <a:pt x="3310" y="2192"/>
                    <a:pt x="3333" y="2146"/>
                  </a:cubicBezTo>
                  <a:cubicBezTo>
                    <a:pt x="3333" y="2123"/>
                    <a:pt x="3356" y="2100"/>
                    <a:pt x="3356" y="2077"/>
                  </a:cubicBezTo>
                  <a:cubicBezTo>
                    <a:pt x="3379" y="2055"/>
                    <a:pt x="3379" y="2009"/>
                    <a:pt x="3401" y="1986"/>
                  </a:cubicBezTo>
                  <a:lnTo>
                    <a:pt x="3401" y="1963"/>
                  </a:lnTo>
                  <a:cubicBezTo>
                    <a:pt x="3424" y="1940"/>
                    <a:pt x="3424" y="1895"/>
                    <a:pt x="3424" y="1872"/>
                  </a:cubicBezTo>
                  <a:lnTo>
                    <a:pt x="3447" y="1826"/>
                  </a:lnTo>
                  <a:lnTo>
                    <a:pt x="3470" y="1712"/>
                  </a:lnTo>
                  <a:lnTo>
                    <a:pt x="3493" y="1667"/>
                  </a:lnTo>
                  <a:cubicBezTo>
                    <a:pt x="3493" y="1598"/>
                    <a:pt x="3516" y="1530"/>
                    <a:pt x="3516" y="1461"/>
                  </a:cubicBezTo>
                  <a:cubicBezTo>
                    <a:pt x="3516" y="1415"/>
                    <a:pt x="3516" y="1393"/>
                    <a:pt x="3516" y="1347"/>
                  </a:cubicBezTo>
                  <a:cubicBezTo>
                    <a:pt x="3493" y="1256"/>
                    <a:pt x="3470" y="1164"/>
                    <a:pt x="3447" y="1073"/>
                  </a:cubicBezTo>
                  <a:cubicBezTo>
                    <a:pt x="3447" y="1005"/>
                    <a:pt x="3401" y="913"/>
                    <a:pt x="3356" y="822"/>
                  </a:cubicBezTo>
                  <a:cubicBezTo>
                    <a:pt x="3310" y="754"/>
                    <a:pt x="3264" y="685"/>
                    <a:pt x="3196" y="617"/>
                  </a:cubicBezTo>
                  <a:cubicBezTo>
                    <a:pt x="3150" y="594"/>
                    <a:pt x="3127" y="548"/>
                    <a:pt x="3082" y="525"/>
                  </a:cubicBezTo>
                  <a:lnTo>
                    <a:pt x="3036" y="502"/>
                  </a:lnTo>
                  <a:cubicBezTo>
                    <a:pt x="3013" y="480"/>
                    <a:pt x="2968" y="434"/>
                    <a:pt x="2945" y="411"/>
                  </a:cubicBezTo>
                  <a:lnTo>
                    <a:pt x="2876" y="343"/>
                  </a:lnTo>
                  <a:cubicBezTo>
                    <a:pt x="2808" y="297"/>
                    <a:pt x="2739" y="251"/>
                    <a:pt x="2648" y="206"/>
                  </a:cubicBezTo>
                  <a:cubicBezTo>
                    <a:pt x="2580" y="160"/>
                    <a:pt x="2488" y="137"/>
                    <a:pt x="2443" y="114"/>
                  </a:cubicBezTo>
                  <a:cubicBezTo>
                    <a:pt x="2351" y="92"/>
                    <a:pt x="2283" y="46"/>
                    <a:pt x="2192" y="23"/>
                  </a:cubicBezTo>
                  <a:cubicBezTo>
                    <a:pt x="2123" y="0"/>
                    <a:pt x="2009" y="0"/>
                    <a:pt x="1941" y="0"/>
                  </a:cubicBezTo>
                  <a:close/>
                </a:path>
              </a:pathLst>
            </a:custGeom>
            <a:solidFill>
              <a:srgbClr val="49A7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17"/>
            <p:cNvSpPr/>
            <p:nvPr/>
          </p:nvSpPr>
          <p:spPr>
            <a:xfrm>
              <a:off x="6876850" y="972400"/>
              <a:ext cx="170075" cy="192325"/>
            </a:xfrm>
            <a:custGeom>
              <a:avLst/>
              <a:gdLst/>
              <a:ahLst/>
              <a:cxnLst/>
              <a:rect l="l" t="t" r="r" b="b"/>
              <a:pathLst>
                <a:path w="6803" h="7693" extrusionOk="0">
                  <a:moveTo>
                    <a:pt x="1256" y="1"/>
                  </a:moveTo>
                  <a:cubicBezTo>
                    <a:pt x="1233" y="1"/>
                    <a:pt x="1188" y="24"/>
                    <a:pt x="1165" y="46"/>
                  </a:cubicBezTo>
                  <a:cubicBezTo>
                    <a:pt x="1142" y="69"/>
                    <a:pt x="1119" y="92"/>
                    <a:pt x="1119" y="92"/>
                  </a:cubicBezTo>
                  <a:cubicBezTo>
                    <a:pt x="1073" y="115"/>
                    <a:pt x="1051" y="138"/>
                    <a:pt x="1028" y="161"/>
                  </a:cubicBezTo>
                  <a:cubicBezTo>
                    <a:pt x="982" y="183"/>
                    <a:pt x="936" y="206"/>
                    <a:pt x="891" y="229"/>
                  </a:cubicBezTo>
                  <a:cubicBezTo>
                    <a:pt x="868" y="275"/>
                    <a:pt x="845" y="297"/>
                    <a:pt x="800" y="320"/>
                  </a:cubicBezTo>
                  <a:cubicBezTo>
                    <a:pt x="777" y="320"/>
                    <a:pt x="754" y="343"/>
                    <a:pt x="708" y="366"/>
                  </a:cubicBezTo>
                  <a:lnTo>
                    <a:pt x="663" y="412"/>
                  </a:lnTo>
                  <a:lnTo>
                    <a:pt x="617" y="457"/>
                  </a:lnTo>
                  <a:cubicBezTo>
                    <a:pt x="548" y="480"/>
                    <a:pt x="503" y="526"/>
                    <a:pt x="457" y="549"/>
                  </a:cubicBezTo>
                  <a:cubicBezTo>
                    <a:pt x="389" y="594"/>
                    <a:pt x="343" y="640"/>
                    <a:pt x="297" y="686"/>
                  </a:cubicBezTo>
                  <a:lnTo>
                    <a:pt x="252" y="731"/>
                  </a:lnTo>
                  <a:cubicBezTo>
                    <a:pt x="229" y="754"/>
                    <a:pt x="206" y="777"/>
                    <a:pt x="183" y="777"/>
                  </a:cubicBezTo>
                  <a:lnTo>
                    <a:pt x="183" y="800"/>
                  </a:lnTo>
                  <a:lnTo>
                    <a:pt x="160" y="800"/>
                  </a:lnTo>
                  <a:lnTo>
                    <a:pt x="115" y="845"/>
                  </a:lnTo>
                  <a:cubicBezTo>
                    <a:pt x="46" y="914"/>
                    <a:pt x="1" y="982"/>
                    <a:pt x="23" y="1051"/>
                  </a:cubicBezTo>
                  <a:cubicBezTo>
                    <a:pt x="1" y="1096"/>
                    <a:pt x="1" y="1142"/>
                    <a:pt x="23" y="1165"/>
                  </a:cubicBezTo>
                  <a:lnTo>
                    <a:pt x="46" y="1233"/>
                  </a:lnTo>
                  <a:lnTo>
                    <a:pt x="92" y="1302"/>
                  </a:lnTo>
                  <a:cubicBezTo>
                    <a:pt x="92" y="1302"/>
                    <a:pt x="115" y="1325"/>
                    <a:pt x="115" y="1347"/>
                  </a:cubicBezTo>
                  <a:lnTo>
                    <a:pt x="138" y="1393"/>
                  </a:lnTo>
                  <a:lnTo>
                    <a:pt x="206" y="1530"/>
                  </a:lnTo>
                  <a:lnTo>
                    <a:pt x="297" y="1667"/>
                  </a:lnTo>
                  <a:cubicBezTo>
                    <a:pt x="343" y="1758"/>
                    <a:pt x="389" y="1850"/>
                    <a:pt x="434" y="1964"/>
                  </a:cubicBezTo>
                  <a:cubicBezTo>
                    <a:pt x="480" y="2009"/>
                    <a:pt x="503" y="2078"/>
                    <a:pt x="526" y="2146"/>
                  </a:cubicBezTo>
                  <a:cubicBezTo>
                    <a:pt x="594" y="2260"/>
                    <a:pt x="663" y="2352"/>
                    <a:pt x="754" y="2489"/>
                  </a:cubicBezTo>
                  <a:lnTo>
                    <a:pt x="800" y="2557"/>
                  </a:lnTo>
                  <a:cubicBezTo>
                    <a:pt x="868" y="2671"/>
                    <a:pt x="936" y="2763"/>
                    <a:pt x="1028" y="2854"/>
                  </a:cubicBezTo>
                  <a:lnTo>
                    <a:pt x="1119" y="2991"/>
                  </a:lnTo>
                  <a:cubicBezTo>
                    <a:pt x="1233" y="3151"/>
                    <a:pt x="1324" y="3265"/>
                    <a:pt x="1439" y="3402"/>
                  </a:cubicBezTo>
                  <a:lnTo>
                    <a:pt x="1461" y="3425"/>
                  </a:lnTo>
                  <a:lnTo>
                    <a:pt x="1484" y="3470"/>
                  </a:lnTo>
                  <a:lnTo>
                    <a:pt x="1621" y="3653"/>
                  </a:lnTo>
                  <a:lnTo>
                    <a:pt x="1690" y="3721"/>
                  </a:lnTo>
                  <a:lnTo>
                    <a:pt x="1804" y="3858"/>
                  </a:lnTo>
                  <a:lnTo>
                    <a:pt x="1895" y="3995"/>
                  </a:lnTo>
                  <a:lnTo>
                    <a:pt x="1941" y="4041"/>
                  </a:lnTo>
                  <a:cubicBezTo>
                    <a:pt x="2123" y="4269"/>
                    <a:pt x="2306" y="4497"/>
                    <a:pt x="2489" y="4703"/>
                  </a:cubicBezTo>
                  <a:lnTo>
                    <a:pt x="2580" y="4817"/>
                  </a:lnTo>
                  <a:lnTo>
                    <a:pt x="2671" y="4908"/>
                  </a:lnTo>
                  <a:cubicBezTo>
                    <a:pt x="2831" y="5091"/>
                    <a:pt x="3014" y="5296"/>
                    <a:pt x="3173" y="5524"/>
                  </a:cubicBezTo>
                  <a:cubicBezTo>
                    <a:pt x="3242" y="5593"/>
                    <a:pt x="3287" y="5661"/>
                    <a:pt x="3356" y="5730"/>
                  </a:cubicBezTo>
                  <a:lnTo>
                    <a:pt x="3447" y="5821"/>
                  </a:lnTo>
                  <a:lnTo>
                    <a:pt x="3493" y="5890"/>
                  </a:lnTo>
                  <a:lnTo>
                    <a:pt x="3516" y="5935"/>
                  </a:lnTo>
                  <a:cubicBezTo>
                    <a:pt x="3630" y="6049"/>
                    <a:pt x="3744" y="6186"/>
                    <a:pt x="3881" y="6323"/>
                  </a:cubicBezTo>
                  <a:lnTo>
                    <a:pt x="4155" y="6597"/>
                  </a:lnTo>
                  <a:cubicBezTo>
                    <a:pt x="4315" y="6757"/>
                    <a:pt x="4474" y="6917"/>
                    <a:pt x="4634" y="7099"/>
                  </a:cubicBezTo>
                  <a:cubicBezTo>
                    <a:pt x="4748" y="7214"/>
                    <a:pt x="4862" y="7305"/>
                    <a:pt x="4977" y="7419"/>
                  </a:cubicBezTo>
                  <a:cubicBezTo>
                    <a:pt x="4999" y="7465"/>
                    <a:pt x="5045" y="7510"/>
                    <a:pt x="5091" y="7533"/>
                  </a:cubicBezTo>
                  <a:cubicBezTo>
                    <a:pt x="5113" y="7556"/>
                    <a:pt x="5136" y="7579"/>
                    <a:pt x="5159" y="7602"/>
                  </a:cubicBezTo>
                  <a:cubicBezTo>
                    <a:pt x="5205" y="7624"/>
                    <a:pt x="5228" y="7647"/>
                    <a:pt x="5273" y="7670"/>
                  </a:cubicBezTo>
                  <a:cubicBezTo>
                    <a:pt x="5296" y="7670"/>
                    <a:pt x="5319" y="7693"/>
                    <a:pt x="5342" y="7693"/>
                  </a:cubicBezTo>
                  <a:cubicBezTo>
                    <a:pt x="5365" y="7693"/>
                    <a:pt x="5387" y="7670"/>
                    <a:pt x="5433" y="7670"/>
                  </a:cubicBezTo>
                  <a:lnTo>
                    <a:pt x="5456" y="7647"/>
                  </a:lnTo>
                  <a:cubicBezTo>
                    <a:pt x="5456" y="7647"/>
                    <a:pt x="5479" y="7624"/>
                    <a:pt x="5502" y="7602"/>
                  </a:cubicBezTo>
                  <a:lnTo>
                    <a:pt x="5524" y="7579"/>
                  </a:lnTo>
                  <a:cubicBezTo>
                    <a:pt x="5547" y="7556"/>
                    <a:pt x="5593" y="7533"/>
                    <a:pt x="5616" y="7510"/>
                  </a:cubicBezTo>
                  <a:cubicBezTo>
                    <a:pt x="5661" y="7487"/>
                    <a:pt x="5707" y="7487"/>
                    <a:pt x="5753" y="7487"/>
                  </a:cubicBezTo>
                  <a:lnTo>
                    <a:pt x="5775" y="7465"/>
                  </a:lnTo>
                  <a:cubicBezTo>
                    <a:pt x="5798" y="7465"/>
                    <a:pt x="5821" y="7442"/>
                    <a:pt x="5821" y="7442"/>
                  </a:cubicBezTo>
                  <a:cubicBezTo>
                    <a:pt x="5867" y="7396"/>
                    <a:pt x="5867" y="7373"/>
                    <a:pt x="5890" y="7373"/>
                  </a:cubicBezTo>
                  <a:lnTo>
                    <a:pt x="5935" y="7328"/>
                  </a:lnTo>
                  <a:cubicBezTo>
                    <a:pt x="6004" y="7282"/>
                    <a:pt x="6049" y="7236"/>
                    <a:pt x="6095" y="7191"/>
                  </a:cubicBezTo>
                  <a:cubicBezTo>
                    <a:pt x="6118" y="7191"/>
                    <a:pt x="6141" y="7168"/>
                    <a:pt x="6141" y="7168"/>
                  </a:cubicBezTo>
                  <a:lnTo>
                    <a:pt x="6163" y="7145"/>
                  </a:lnTo>
                  <a:lnTo>
                    <a:pt x="6209" y="7099"/>
                  </a:lnTo>
                  <a:lnTo>
                    <a:pt x="6255" y="7077"/>
                  </a:lnTo>
                  <a:lnTo>
                    <a:pt x="6278" y="7054"/>
                  </a:lnTo>
                  <a:lnTo>
                    <a:pt x="6300" y="7031"/>
                  </a:lnTo>
                  <a:lnTo>
                    <a:pt x="6346" y="7008"/>
                  </a:lnTo>
                  <a:cubicBezTo>
                    <a:pt x="6415" y="6940"/>
                    <a:pt x="6483" y="6894"/>
                    <a:pt x="6551" y="6871"/>
                  </a:cubicBezTo>
                  <a:cubicBezTo>
                    <a:pt x="6620" y="6848"/>
                    <a:pt x="6666" y="6826"/>
                    <a:pt x="6711" y="6780"/>
                  </a:cubicBezTo>
                  <a:cubicBezTo>
                    <a:pt x="6803" y="6711"/>
                    <a:pt x="6803" y="6574"/>
                    <a:pt x="6734" y="6506"/>
                  </a:cubicBezTo>
                  <a:cubicBezTo>
                    <a:pt x="6711" y="6460"/>
                    <a:pt x="6666" y="6415"/>
                    <a:pt x="6620" y="6369"/>
                  </a:cubicBezTo>
                  <a:cubicBezTo>
                    <a:pt x="6529" y="6278"/>
                    <a:pt x="6415" y="6186"/>
                    <a:pt x="6323" y="6118"/>
                  </a:cubicBezTo>
                  <a:lnTo>
                    <a:pt x="6255" y="6049"/>
                  </a:lnTo>
                  <a:cubicBezTo>
                    <a:pt x="6141" y="5958"/>
                    <a:pt x="6004" y="5844"/>
                    <a:pt x="5890" y="5730"/>
                  </a:cubicBezTo>
                  <a:cubicBezTo>
                    <a:pt x="5821" y="5661"/>
                    <a:pt x="5753" y="5593"/>
                    <a:pt x="5684" y="5547"/>
                  </a:cubicBezTo>
                  <a:cubicBezTo>
                    <a:pt x="5638" y="5479"/>
                    <a:pt x="5547" y="5410"/>
                    <a:pt x="5479" y="5319"/>
                  </a:cubicBezTo>
                  <a:cubicBezTo>
                    <a:pt x="5456" y="5296"/>
                    <a:pt x="5433" y="5273"/>
                    <a:pt x="5410" y="5273"/>
                  </a:cubicBezTo>
                  <a:lnTo>
                    <a:pt x="5342" y="5205"/>
                  </a:lnTo>
                  <a:lnTo>
                    <a:pt x="5273" y="5159"/>
                  </a:lnTo>
                  <a:cubicBezTo>
                    <a:pt x="5205" y="5068"/>
                    <a:pt x="5136" y="4999"/>
                    <a:pt x="5068" y="4931"/>
                  </a:cubicBezTo>
                  <a:lnTo>
                    <a:pt x="5022" y="4885"/>
                  </a:lnTo>
                  <a:lnTo>
                    <a:pt x="4862" y="4703"/>
                  </a:lnTo>
                  <a:cubicBezTo>
                    <a:pt x="4566" y="4406"/>
                    <a:pt x="4292" y="4086"/>
                    <a:pt x="4041" y="3767"/>
                  </a:cubicBezTo>
                  <a:cubicBezTo>
                    <a:pt x="3835" y="3516"/>
                    <a:pt x="3653" y="3310"/>
                    <a:pt x="3516" y="3105"/>
                  </a:cubicBezTo>
                  <a:lnTo>
                    <a:pt x="3516" y="3151"/>
                  </a:lnTo>
                  <a:lnTo>
                    <a:pt x="3447" y="3037"/>
                  </a:lnTo>
                  <a:cubicBezTo>
                    <a:pt x="3356" y="2922"/>
                    <a:pt x="3287" y="2785"/>
                    <a:pt x="3196" y="2671"/>
                  </a:cubicBezTo>
                  <a:lnTo>
                    <a:pt x="3173" y="2626"/>
                  </a:lnTo>
                  <a:lnTo>
                    <a:pt x="3151" y="2580"/>
                  </a:lnTo>
                  <a:lnTo>
                    <a:pt x="3036" y="2420"/>
                  </a:lnTo>
                  <a:cubicBezTo>
                    <a:pt x="3014" y="2375"/>
                    <a:pt x="2968" y="2352"/>
                    <a:pt x="2922" y="2352"/>
                  </a:cubicBezTo>
                  <a:cubicBezTo>
                    <a:pt x="2762" y="2146"/>
                    <a:pt x="2603" y="1941"/>
                    <a:pt x="2466" y="1735"/>
                  </a:cubicBezTo>
                  <a:lnTo>
                    <a:pt x="2374" y="1621"/>
                  </a:lnTo>
                  <a:cubicBezTo>
                    <a:pt x="2306" y="1507"/>
                    <a:pt x="2215" y="1416"/>
                    <a:pt x="2146" y="1302"/>
                  </a:cubicBezTo>
                  <a:cubicBezTo>
                    <a:pt x="2055" y="1165"/>
                    <a:pt x="1964" y="1028"/>
                    <a:pt x="1872" y="868"/>
                  </a:cubicBezTo>
                  <a:cubicBezTo>
                    <a:pt x="1827" y="800"/>
                    <a:pt x="1781" y="731"/>
                    <a:pt x="1758" y="663"/>
                  </a:cubicBezTo>
                  <a:lnTo>
                    <a:pt x="1735" y="617"/>
                  </a:lnTo>
                  <a:lnTo>
                    <a:pt x="1713" y="594"/>
                  </a:lnTo>
                  <a:cubicBezTo>
                    <a:pt x="1690" y="549"/>
                    <a:pt x="1667" y="503"/>
                    <a:pt x="1644" y="457"/>
                  </a:cubicBezTo>
                  <a:lnTo>
                    <a:pt x="1598" y="412"/>
                  </a:lnTo>
                  <a:lnTo>
                    <a:pt x="1598" y="389"/>
                  </a:lnTo>
                  <a:lnTo>
                    <a:pt x="1576" y="366"/>
                  </a:lnTo>
                  <a:cubicBezTo>
                    <a:pt x="1553" y="320"/>
                    <a:pt x="1553" y="297"/>
                    <a:pt x="1530" y="252"/>
                  </a:cubicBezTo>
                  <a:cubicBezTo>
                    <a:pt x="1461" y="161"/>
                    <a:pt x="1416" y="115"/>
                    <a:pt x="1370" y="46"/>
                  </a:cubicBezTo>
                  <a:cubicBezTo>
                    <a:pt x="1324" y="24"/>
                    <a:pt x="1302" y="1"/>
                    <a:pt x="1256" y="1"/>
                  </a:cubicBezTo>
                  <a:close/>
                </a:path>
              </a:pathLst>
            </a:custGeom>
            <a:solidFill>
              <a:srgbClr val="49A7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17"/>
            <p:cNvSpPr/>
            <p:nvPr/>
          </p:nvSpPr>
          <p:spPr>
            <a:xfrm>
              <a:off x="6909375" y="834325"/>
              <a:ext cx="228850" cy="152650"/>
            </a:xfrm>
            <a:custGeom>
              <a:avLst/>
              <a:gdLst/>
              <a:ahLst/>
              <a:cxnLst/>
              <a:rect l="l" t="t" r="r" b="b"/>
              <a:pathLst>
                <a:path w="9154" h="6106" extrusionOk="0">
                  <a:moveTo>
                    <a:pt x="7510" y="936"/>
                  </a:moveTo>
                  <a:cubicBezTo>
                    <a:pt x="7442" y="982"/>
                    <a:pt x="7373" y="1004"/>
                    <a:pt x="7328" y="1027"/>
                  </a:cubicBezTo>
                  <a:cubicBezTo>
                    <a:pt x="7191" y="1096"/>
                    <a:pt x="7054" y="1164"/>
                    <a:pt x="6917" y="1233"/>
                  </a:cubicBezTo>
                  <a:cubicBezTo>
                    <a:pt x="6917" y="1210"/>
                    <a:pt x="6917" y="1210"/>
                    <a:pt x="6917" y="1210"/>
                  </a:cubicBezTo>
                  <a:cubicBezTo>
                    <a:pt x="7031" y="1164"/>
                    <a:pt x="7122" y="1118"/>
                    <a:pt x="7236" y="1050"/>
                  </a:cubicBezTo>
                  <a:cubicBezTo>
                    <a:pt x="7328" y="1027"/>
                    <a:pt x="7419" y="982"/>
                    <a:pt x="7487" y="936"/>
                  </a:cubicBezTo>
                  <a:close/>
                  <a:moveTo>
                    <a:pt x="8400" y="0"/>
                  </a:moveTo>
                  <a:cubicBezTo>
                    <a:pt x="8378" y="0"/>
                    <a:pt x="8332" y="23"/>
                    <a:pt x="8286" y="23"/>
                  </a:cubicBezTo>
                  <a:cubicBezTo>
                    <a:pt x="8195" y="23"/>
                    <a:pt x="8081" y="46"/>
                    <a:pt x="7990" y="69"/>
                  </a:cubicBezTo>
                  <a:lnTo>
                    <a:pt x="7944" y="69"/>
                  </a:lnTo>
                  <a:cubicBezTo>
                    <a:pt x="7738" y="114"/>
                    <a:pt x="7533" y="183"/>
                    <a:pt x="7350" y="274"/>
                  </a:cubicBezTo>
                  <a:cubicBezTo>
                    <a:pt x="7259" y="297"/>
                    <a:pt x="7168" y="342"/>
                    <a:pt x="7099" y="365"/>
                  </a:cubicBezTo>
                  <a:cubicBezTo>
                    <a:pt x="7031" y="388"/>
                    <a:pt x="6985" y="411"/>
                    <a:pt x="6940" y="434"/>
                  </a:cubicBezTo>
                  <a:cubicBezTo>
                    <a:pt x="6848" y="457"/>
                    <a:pt x="6757" y="502"/>
                    <a:pt x="6666" y="525"/>
                  </a:cubicBezTo>
                  <a:cubicBezTo>
                    <a:pt x="6620" y="548"/>
                    <a:pt x="6574" y="571"/>
                    <a:pt x="6529" y="593"/>
                  </a:cubicBezTo>
                  <a:cubicBezTo>
                    <a:pt x="6483" y="616"/>
                    <a:pt x="6437" y="616"/>
                    <a:pt x="6392" y="639"/>
                  </a:cubicBezTo>
                  <a:cubicBezTo>
                    <a:pt x="6300" y="685"/>
                    <a:pt x="6186" y="730"/>
                    <a:pt x="6095" y="776"/>
                  </a:cubicBezTo>
                  <a:cubicBezTo>
                    <a:pt x="5981" y="845"/>
                    <a:pt x="5890" y="913"/>
                    <a:pt x="5775" y="959"/>
                  </a:cubicBezTo>
                  <a:cubicBezTo>
                    <a:pt x="5684" y="1004"/>
                    <a:pt x="5593" y="1073"/>
                    <a:pt x="5524" y="1118"/>
                  </a:cubicBezTo>
                  <a:cubicBezTo>
                    <a:pt x="5433" y="1164"/>
                    <a:pt x="5365" y="1210"/>
                    <a:pt x="5296" y="1278"/>
                  </a:cubicBezTo>
                  <a:cubicBezTo>
                    <a:pt x="5250" y="1301"/>
                    <a:pt x="5228" y="1347"/>
                    <a:pt x="5205" y="1392"/>
                  </a:cubicBezTo>
                  <a:cubicBezTo>
                    <a:pt x="5114" y="1438"/>
                    <a:pt x="5022" y="1507"/>
                    <a:pt x="4931" y="1552"/>
                  </a:cubicBezTo>
                  <a:cubicBezTo>
                    <a:pt x="4748" y="1643"/>
                    <a:pt x="4589" y="1758"/>
                    <a:pt x="4429" y="1872"/>
                  </a:cubicBezTo>
                  <a:cubicBezTo>
                    <a:pt x="4269" y="1963"/>
                    <a:pt x="4109" y="2054"/>
                    <a:pt x="3949" y="2168"/>
                  </a:cubicBezTo>
                  <a:cubicBezTo>
                    <a:pt x="3881" y="2214"/>
                    <a:pt x="3812" y="2260"/>
                    <a:pt x="3744" y="2305"/>
                  </a:cubicBezTo>
                  <a:cubicBezTo>
                    <a:pt x="3653" y="2374"/>
                    <a:pt x="3561" y="2442"/>
                    <a:pt x="3493" y="2511"/>
                  </a:cubicBezTo>
                  <a:cubicBezTo>
                    <a:pt x="3470" y="2534"/>
                    <a:pt x="3470" y="2556"/>
                    <a:pt x="3470" y="2579"/>
                  </a:cubicBezTo>
                  <a:cubicBezTo>
                    <a:pt x="3333" y="2671"/>
                    <a:pt x="3196" y="2762"/>
                    <a:pt x="3059" y="2853"/>
                  </a:cubicBezTo>
                  <a:cubicBezTo>
                    <a:pt x="2877" y="2990"/>
                    <a:pt x="2717" y="3104"/>
                    <a:pt x="2557" y="3241"/>
                  </a:cubicBezTo>
                  <a:cubicBezTo>
                    <a:pt x="2374" y="3378"/>
                    <a:pt x="2215" y="3515"/>
                    <a:pt x="2055" y="3652"/>
                  </a:cubicBezTo>
                  <a:cubicBezTo>
                    <a:pt x="1895" y="3789"/>
                    <a:pt x="1735" y="3926"/>
                    <a:pt x="1576" y="4063"/>
                  </a:cubicBezTo>
                  <a:cubicBezTo>
                    <a:pt x="1530" y="4086"/>
                    <a:pt x="1507" y="4131"/>
                    <a:pt x="1507" y="4154"/>
                  </a:cubicBezTo>
                  <a:cubicBezTo>
                    <a:pt x="1370" y="4268"/>
                    <a:pt x="1233" y="4360"/>
                    <a:pt x="1096" y="4474"/>
                  </a:cubicBezTo>
                  <a:cubicBezTo>
                    <a:pt x="937" y="4611"/>
                    <a:pt x="777" y="4748"/>
                    <a:pt x="617" y="4885"/>
                  </a:cubicBezTo>
                  <a:cubicBezTo>
                    <a:pt x="526" y="4953"/>
                    <a:pt x="457" y="5022"/>
                    <a:pt x="389" y="5090"/>
                  </a:cubicBezTo>
                  <a:cubicBezTo>
                    <a:pt x="343" y="5113"/>
                    <a:pt x="297" y="5159"/>
                    <a:pt x="275" y="5181"/>
                  </a:cubicBezTo>
                  <a:cubicBezTo>
                    <a:pt x="183" y="5250"/>
                    <a:pt x="115" y="5318"/>
                    <a:pt x="46" y="5410"/>
                  </a:cubicBezTo>
                  <a:cubicBezTo>
                    <a:pt x="23" y="5432"/>
                    <a:pt x="1" y="5478"/>
                    <a:pt x="1" y="5524"/>
                  </a:cubicBezTo>
                  <a:cubicBezTo>
                    <a:pt x="1" y="5547"/>
                    <a:pt x="1" y="5615"/>
                    <a:pt x="23" y="5638"/>
                  </a:cubicBezTo>
                  <a:cubicBezTo>
                    <a:pt x="23" y="5684"/>
                    <a:pt x="46" y="5706"/>
                    <a:pt x="69" y="5752"/>
                  </a:cubicBezTo>
                  <a:cubicBezTo>
                    <a:pt x="92" y="5775"/>
                    <a:pt x="115" y="5820"/>
                    <a:pt x="138" y="5843"/>
                  </a:cubicBezTo>
                  <a:cubicBezTo>
                    <a:pt x="160" y="5889"/>
                    <a:pt x="183" y="5935"/>
                    <a:pt x="206" y="5980"/>
                  </a:cubicBezTo>
                  <a:cubicBezTo>
                    <a:pt x="229" y="6026"/>
                    <a:pt x="252" y="6049"/>
                    <a:pt x="275" y="6072"/>
                  </a:cubicBezTo>
                  <a:cubicBezTo>
                    <a:pt x="320" y="6094"/>
                    <a:pt x="366" y="6106"/>
                    <a:pt x="409" y="6106"/>
                  </a:cubicBezTo>
                  <a:cubicBezTo>
                    <a:pt x="451" y="6106"/>
                    <a:pt x="491" y="6094"/>
                    <a:pt x="526" y="6072"/>
                  </a:cubicBezTo>
                  <a:cubicBezTo>
                    <a:pt x="594" y="6026"/>
                    <a:pt x="640" y="5980"/>
                    <a:pt x="708" y="5912"/>
                  </a:cubicBezTo>
                  <a:cubicBezTo>
                    <a:pt x="822" y="5798"/>
                    <a:pt x="959" y="5684"/>
                    <a:pt x="1096" y="5569"/>
                  </a:cubicBezTo>
                  <a:cubicBezTo>
                    <a:pt x="1233" y="5455"/>
                    <a:pt x="1370" y="5318"/>
                    <a:pt x="1530" y="5204"/>
                  </a:cubicBezTo>
                  <a:cubicBezTo>
                    <a:pt x="1598" y="5136"/>
                    <a:pt x="1690" y="5090"/>
                    <a:pt x="1758" y="5022"/>
                  </a:cubicBezTo>
                  <a:cubicBezTo>
                    <a:pt x="1827" y="4953"/>
                    <a:pt x="1895" y="4907"/>
                    <a:pt x="1964" y="4839"/>
                  </a:cubicBezTo>
                  <a:cubicBezTo>
                    <a:pt x="2055" y="4793"/>
                    <a:pt x="2123" y="4725"/>
                    <a:pt x="2192" y="4679"/>
                  </a:cubicBezTo>
                  <a:cubicBezTo>
                    <a:pt x="2260" y="4611"/>
                    <a:pt x="2352" y="4565"/>
                    <a:pt x="2420" y="4497"/>
                  </a:cubicBezTo>
                  <a:cubicBezTo>
                    <a:pt x="2740" y="4246"/>
                    <a:pt x="3059" y="4017"/>
                    <a:pt x="3402" y="3766"/>
                  </a:cubicBezTo>
                  <a:cubicBezTo>
                    <a:pt x="3470" y="3721"/>
                    <a:pt x="3561" y="3652"/>
                    <a:pt x="3653" y="3584"/>
                  </a:cubicBezTo>
                  <a:cubicBezTo>
                    <a:pt x="3721" y="3538"/>
                    <a:pt x="3812" y="3469"/>
                    <a:pt x="3904" y="3424"/>
                  </a:cubicBezTo>
                  <a:cubicBezTo>
                    <a:pt x="4041" y="3310"/>
                    <a:pt x="4223" y="3196"/>
                    <a:pt x="4383" y="3104"/>
                  </a:cubicBezTo>
                  <a:cubicBezTo>
                    <a:pt x="4474" y="3036"/>
                    <a:pt x="4589" y="2967"/>
                    <a:pt x="4680" y="2899"/>
                  </a:cubicBezTo>
                  <a:cubicBezTo>
                    <a:pt x="4794" y="2830"/>
                    <a:pt x="4885" y="2762"/>
                    <a:pt x="4999" y="2693"/>
                  </a:cubicBezTo>
                  <a:cubicBezTo>
                    <a:pt x="5205" y="2579"/>
                    <a:pt x="5410" y="2465"/>
                    <a:pt x="5616" y="2328"/>
                  </a:cubicBezTo>
                  <a:cubicBezTo>
                    <a:pt x="5935" y="2168"/>
                    <a:pt x="6278" y="1986"/>
                    <a:pt x="6597" y="1803"/>
                  </a:cubicBezTo>
                  <a:cubicBezTo>
                    <a:pt x="6757" y="1735"/>
                    <a:pt x="6917" y="1643"/>
                    <a:pt x="7099" y="1552"/>
                  </a:cubicBezTo>
                  <a:cubicBezTo>
                    <a:pt x="7259" y="1461"/>
                    <a:pt x="7442" y="1370"/>
                    <a:pt x="7601" y="1301"/>
                  </a:cubicBezTo>
                  <a:cubicBezTo>
                    <a:pt x="7830" y="1187"/>
                    <a:pt x="8058" y="1050"/>
                    <a:pt x="8286" y="959"/>
                  </a:cubicBezTo>
                  <a:cubicBezTo>
                    <a:pt x="8400" y="890"/>
                    <a:pt x="8537" y="845"/>
                    <a:pt x="8674" y="799"/>
                  </a:cubicBezTo>
                  <a:cubicBezTo>
                    <a:pt x="8743" y="753"/>
                    <a:pt x="8811" y="730"/>
                    <a:pt x="8880" y="708"/>
                  </a:cubicBezTo>
                  <a:cubicBezTo>
                    <a:pt x="8948" y="685"/>
                    <a:pt x="9017" y="662"/>
                    <a:pt x="9085" y="662"/>
                  </a:cubicBezTo>
                  <a:cubicBezTo>
                    <a:pt x="9108" y="639"/>
                    <a:pt x="9131" y="616"/>
                    <a:pt x="9154" y="571"/>
                  </a:cubicBezTo>
                  <a:cubicBezTo>
                    <a:pt x="9154" y="548"/>
                    <a:pt x="9154" y="502"/>
                    <a:pt x="9154" y="479"/>
                  </a:cubicBezTo>
                  <a:cubicBezTo>
                    <a:pt x="9131" y="434"/>
                    <a:pt x="9108" y="411"/>
                    <a:pt x="9085" y="388"/>
                  </a:cubicBezTo>
                  <a:lnTo>
                    <a:pt x="8971" y="388"/>
                  </a:lnTo>
                  <a:cubicBezTo>
                    <a:pt x="8971" y="388"/>
                    <a:pt x="8948" y="411"/>
                    <a:pt x="8948" y="411"/>
                  </a:cubicBezTo>
                  <a:cubicBezTo>
                    <a:pt x="8948" y="365"/>
                    <a:pt x="8925" y="320"/>
                    <a:pt x="8903" y="297"/>
                  </a:cubicBezTo>
                  <a:cubicBezTo>
                    <a:pt x="8903" y="183"/>
                    <a:pt x="8811" y="114"/>
                    <a:pt x="8720" y="69"/>
                  </a:cubicBezTo>
                  <a:cubicBezTo>
                    <a:pt x="8674" y="46"/>
                    <a:pt x="8629" y="46"/>
                    <a:pt x="8583" y="23"/>
                  </a:cubicBezTo>
                  <a:lnTo>
                    <a:pt x="8515" y="23"/>
                  </a:lnTo>
                  <a:cubicBezTo>
                    <a:pt x="8492" y="23"/>
                    <a:pt x="8446" y="0"/>
                    <a:pt x="8400"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17"/>
            <p:cNvSpPr/>
            <p:nvPr/>
          </p:nvSpPr>
          <p:spPr>
            <a:xfrm>
              <a:off x="7062300" y="846300"/>
              <a:ext cx="52525" cy="33700"/>
            </a:xfrm>
            <a:custGeom>
              <a:avLst/>
              <a:gdLst/>
              <a:ahLst/>
              <a:cxnLst/>
              <a:rect l="l" t="t" r="r" b="b"/>
              <a:pathLst>
                <a:path w="2101" h="1348" extrusionOk="0">
                  <a:moveTo>
                    <a:pt x="2009" y="0"/>
                  </a:moveTo>
                  <a:cubicBezTo>
                    <a:pt x="1987" y="0"/>
                    <a:pt x="1964" y="0"/>
                    <a:pt x="1941" y="23"/>
                  </a:cubicBezTo>
                  <a:cubicBezTo>
                    <a:pt x="1804" y="114"/>
                    <a:pt x="1644" y="206"/>
                    <a:pt x="1484" y="297"/>
                  </a:cubicBezTo>
                  <a:cubicBezTo>
                    <a:pt x="1325" y="388"/>
                    <a:pt x="1165" y="480"/>
                    <a:pt x="1005" y="594"/>
                  </a:cubicBezTo>
                  <a:cubicBezTo>
                    <a:pt x="845" y="662"/>
                    <a:pt x="708" y="754"/>
                    <a:pt x="549" y="845"/>
                  </a:cubicBezTo>
                  <a:cubicBezTo>
                    <a:pt x="480" y="891"/>
                    <a:pt x="412" y="936"/>
                    <a:pt x="320" y="982"/>
                  </a:cubicBezTo>
                  <a:cubicBezTo>
                    <a:pt x="275" y="1005"/>
                    <a:pt x="206" y="1050"/>
                    <a:pt x="161" y="1096"/>
                  </a:cubicBezTo>
                  <a:cubicBezTo>
                    <a:pt x="138" y="1096"/>
                    <a:pt x="115" y="1119"/>
                    <a:pt x="92" y="1119"/>
                  </a:cubicBezTo>
                  <a:cubicBezTo>
                    <a:pt x="92" y="1119"/>
                    <a:pt x="92" y="1142"/>
                    <a:pt x="69" y="1142"/>
                  </a:cubicBezTo>
                  <a:cubicBezTo>
                    <a:pt x="69" y="1142"/>
                    <a:pt x="46" y="1164"/>
                    <a:pt x="46" y="1164"/>
                  </a:cubicBezTo>
                  <a:cubicBezTo>
                    <a:pt x="24" y="1187"/>
                    <a:pt x="24" y="1210"/>
                    <a:pt x="24" y="1233"/>
                  </a:cubicBezTo>
                  <a:cubicBezTo>
                    <a:pt x="1" y="1256"/>
                    <a:pt x="1" y="1256"/>
                    <a:pt x="24" y="1279"/>
                  </a:cubicBezTo>
                  <a:cubicBezTo>
                    <a:pt x="24" y="1324"/>
                    <a:pt x="46" y="1347"/>
                    <a:pt x="92" y="1347"/>
                  </a:cubicBezTo>
                  <a:cubicBezTo>
                    <a:pt x="115" y="1347"/>
                    <a:pt x="138" y="1347"/>
                    <a:pt x="138" y="1324"/>
                  </a:cubicBezTo>
                  <a:lnTo>
                    <a:pt x="183" y="1324"/>
                  </a:lnTo>
                  <a:cubicBezTo>
                    <a:pt x="206" y="1301"/>
                    <a:pt x="206" y="1301"/>
                    <a:pt x="229" y="1301"/>
                  </a:cubicBezTo>
                  <a:cubicBezTo>
                    <a:pt x="252" y="1279"/>
                    <a:pt x="298" y="1256"/>
                    <a:pt x="320" y="1256"/>
                  </a:cubicBezTo>
                  <a:cubicBezTo>
                    <a:pt x="389" y="1210"/>
                    <a:pt x="457" y="1187"/>
                    <a:pt x="526" y="1142"/>
                  </a:cubicBezTo>
                  <a:cubicBezTo>
                    <a:pt x="571" y="1119"/>
                    <a:pt x="640" y="1073"/>
                    <a:pt x="686" y="1050"/>
                  </a:cubicBezTo>
                  <a:cubicBezTo>
                    <a:pt x="731" y="1028"/>
                    <a:pt x="754" y="1005"/>
                    <a:pt x="800" y="982"/>
                  </a:cubicBezTo>
                  <a:cubicBezTo>
                    <a:pt x="823" y="959"/>
                    <a:pt x="845" y="936"/>
                    <a:pt x="868" y="936"/>
                  </a:cubicBezTo>
                  <a:cubicBezTo>
                    <a:pt x="1005" y="845"/>
                    <a:pt x="1119" y="754"/>
                    <a:pt x="1256" y="662"/>
                  </a:cubicBezTo>
                  <a:cubicBezTo>
                    <a:pt x="1279" y="639"/>
                    <a:pt x="1325" y="617"/>
                    <a:pt x="1370" y="594"/>
                  </a:cubicBezTo>
                  <a:cubicBezTo>
                    <a:pt x="1416" y="548"/>
                    <a:pt x="1462" y="525"/>
                    <a:pt x="1530" y="480"/>
                  </a:cubicBezTo>
                  <a:cubicBezTo>
                    <a:pt x="1713" y="388"/>
                    <a:pt x="1873" y="274"/>
                    <a:pt x="2055" y="160"/>
                  </a:cubicBezTo>
                  <a:cubicBezTo>
                    <a:pt x="2078" y="160"/>
                    <a:pt x="2101" y="114"/>
                    <a:pt x="2101" y="114"/>
                  </a:cubicBezTo>
                  <a:cubicBezTo>
                    <a:pt x="2101" y="69"/>
                    <a:pt x="2101" y="46"/>
                    <a:pt x="2078" y="46"/>
                  </a:cubicBezTo>
                  <a:cubicBezTo>
                    <a:pt x="2055" y="23"/>
                    <a:pt x="2032" y="0"/>
                    <a:pt x="2009"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17"/>
            <p:cNvSpPr/>
            <p:nvPr/>
          </p:nvSpPr>
          <p:spPr>
            <a:xfrm>
              <a:off x="6918500" y="847450"/>
              <a:ext cx="219725" cy="139700"/>
            </a:xfrm>
            <a:custGeom>
              <a:avLst/>
              <a:gdLst/>
              <a:ahLst/>
              <a:cxnLst/>
              <a:rect l="l" t="t" r="r" b="b"/>
              <a:pathLst>
                <a:path w="8789" h="5588" extrusionOk="0">
                  <a:moveTo>
                    <a:pt x="8674" y="0"/>
                  </a:moveTo>
                  <a:cubicBezTo>
                    <a:pt x="8652" y="0"/>
                    <a:pt x="8629" y="0"/>
                    <a:pt x="8629" y="23"/>
                  </a:cubicBezTo>
                  <a:cubicBezTo>
                    <a:pt x="8538" y="46"/>
                    <a:pt x="8446" y="91"/>
                    <a:pt x="8355" y="137"/>
                  </a:cubicBezTo>
                  <a:cubicBezTo>
                    <a:pt x="8264" y="160"/>
                    <a:pt x="8172" y="183"/>
                    <a:pt x="8081" y="228"/>
                  </a:cubicBezTo>
                  <a:cubicBezTo>
                    <a:pt x="7898" y="297"/>
                    <a:pt x="7716" y="365"/>
                    <a:pt x="7533" y="434"/>
                  </a:cubicBezTo>
                  <a:cubicBezTo>
                    <a:pt x="7351" y="525"/>
                    <a:pt x="7145" y="593"/>
                    <a:pt x="6963" y="662"/>
                  </a:cubicBezTo>
                  <a:cubicBezTo>
                    <a:pt x="6871" y="708"/>
                    <a:pt x="6780" y="753"/>
                    <a:pt x="6689" y="799"/>
                  </a:cubicBezTo>
                  <a:cubicBezTo>
                    <a:pt x="6597" y="822"/>
                    <a:pt x="6506" y="867"/>
                    <a:pt x="6415" y="913"/>
                  </a:cubicBezTo>
                  <a:cubicBezTo>
                    <a:pt x="6323" y="959"/>
                    <a:pt x="6232" y="1004"/>
                    <a:pt x="6141" y="1050"/>
                  </a:cubicBezTo>
                  <a:cubicBezTo>
                    <a:pt x="6072" y="1096"/>
                    <a:pt x="5981" y="1141"/>
                    <a:pt x="5890" y="1187"/>
                  </a:cubicBezTo>
                  <a:cubicBezTo>
                    <a:pt x="5707" y="1278"/>
                    <a:pt x="5547" y="1370"/>
                    <a:pt x="5388" y="1461"/>
                  </a:cubicBezTo>
                  <a:cubicBezTo>
                    <a:pt x="5022" y="1643"/>
                    <a:pt x="4680" y="1849"/>
                    <a:pt x="4338" y="2054"/>
                  </a:cubicBezTo>
                  <a:cubicBezTo>
                    <a:pt x="4140" y="2164"/>
                    <a:pt x="3943" y="2295"/>
                    <a:pt x="3765" y="2406"/>
                  </a:cubicBezTo>
                  <a:lnTo>
                    <a:pt x="3765" y="2406"/>
                  </a:lnTo>
                  <a:cubicBezTo>
                    <a:pt x="3766" y="2404"/>
                    <a:pt x="3767" y="2400"/>
                    <a:pt x="3767" y="2397"/>
                  </a:cubicBezTo>
                  <a:lnTo>
                    <a:pt x="3767" y="2397"/>
                  </a:lnTo>
                  <a:cubicBezTo>
                    <a:pt x="3721" y="2420"/>
                    <a:pt x="3699" y="2465"/>
                    <a:pt x="3653" y="2488"/>
                  </a:cubicBezTo>
                  <a:cubicBezTo>
                    <a:pt x="3470" y="2602"/>
                    <a:pt x="3311" y="2693"/>
                    <a:pt x="3128" y="2808"/>
                  </a:cubicBezTo>
                  <a:cubicBezTo>
                    <a:pt x="2968" y="2922"/>
                    <a:pt x="2831" y="3013"/>
                    <a:pt x="2671" y="3127"/>
                  </a:cubicBezTo>
                  <a:cubicBezTo>
                    <a:pt x="2352" y="3333"/>
                    <a:pt x="2055" y="3561"/>
                    <a:pt x="1758" y="3812"/>
                  </a:cubicBezTo>
                  <a:cubicBezTo>
                    <a:pt x="1621" y="3926"/>
                    <a:pt x="1485" y="4040"/>
                    <a:pt x="1348" y="4154"/>
                  </a:cubicBezTo>
                  <a:cubicBezTo>
                    <a:pt x="1188" y="4268"/>
                    <a:pt x="1051" y="4405"/>
                    <a:pt x="914" y="4519"/>
                  </a:cubicBezTo>
                  <a:cubicBezTo>
                    <a:pt x="800" y="4611"/>
                    <a:pt x="686" y="4725"/>
                    <a:pt x="572" y="4839"/>
                  </a:cubicBezTo>
                  <a:cubicBezTo>
                    <a:pt x="503" y="4885"/>
                    <a:pt x="435" y="4930"/>
                    <a:pt x="366" y="4999"/>
                  </a:cubicBezTo>
                  <a:cubicBezTo>
                    <a:pt x="320" y="5044"/>
                    <a:pt x="275" y="5090"/>
                    <a:pt x="206" y="5159"/>
                  </a:cubicBezTo>
                  <a:cubicBezTo>
                    <a:pt x="161" y="5204"/>
                    <a:pt x="92" y="5250"/>
                    <a:pt x="47" y="5318"/>
                  </a:cubicBezTo>
                  <a:cubicBezTo>
                    <a:pt x="1" y="5387"/>
                    <a:pt x="1" y="5478"/>
                    <a:pt x="47" y="5524"/>
                  </a:cubicBezTo>
                  <a:cubicBezTo>
                    <a:pt x="86" y="5564"/>
                    <a:pt x="142" y="5588"/>
                    <a:pt x="194" y="5588"/>
                  </a:cubicBezTo>
                  <a:cubicBezTo>
                    <a:pt x="232" y="5588"/>
                    <a:pt x="269" y="5575"/>
                    <a:pt x="298" y="5547"/>
                  </a:cubicBezTo>
                  <a:cubicBezTo>
                    <a:pt x="343" y="5524"/>
                    <a:pt x="366" y="5501"/>
                    <a:pt x="412" y="5455"/>
                  </a:cubicBezTo>
                  <a:cubicBezTo>
                    <a:pt x="457" y="5432"/>
                    <a:pt x="480" y="5410"/>
                    <a:pt x="503" y="5387"/>
                  </a:cubicBezTo>
                  <a:cubicBezTo>
                    <a:pt x="572" y="5341"/>
                    <a:pt x="640" y="5273"/>
                    <a:pt x="686" y="5227"/>
                  </a:cubicBezTo>
                  <a:cubicBezTo>
                    <a:pt x="823" y="5136"/>
                    <a:pt x="937" y="5022"/>
                    <a:pt x="1051" y="4907"/>
                  </a:cubicBezTo>
                  <a:cubicBezTo>
                    <a:pt x="1165" y="4793"/>
                    <a:pt x="1302" y="4679"/>
                    <a:pt x="1439" y="4565"/>
                  </a:cubicBezTo>
                  <a:cubicBezTo>
                    <a:pt x="1599" y="4451"/>
                    <a:pt x="1736" y="4337"/>
                    <a:pt x="1873" y="4223"/>
                  </a:cubicBezTo>
                  <a:cubicBezTo>
                    <a:pt x="2169" y="3972"/>
                    <a:pt x="2466" y="3743"/>
                    <a:pt x="2763" y="3538"/>
                  </a:cubicBezTo>
                  <a:cubicBezTo>
                    <a:pt x="2923" y="3424"/>
                    <a:pt x="3059" y="3333"/>
                    <a:pt x="3219" y="3218"/>
                  </a:cubicBezTo>
                  <a:cubicBezTo>
                    <a:pt x="3379" y="3104"/>
                    <a:pt x="3539" y="3013"/>
                    <a:pt x="3721" y="2899"/>
                  </a:cubicBezTo>
                  <a:cubicBezTo>
                    <a:pt x="3744" y="2876"/>
                    <a:pt x="3767" y="2876"/>
                    <a:pt x="3790" y="2853"/>
                  </a:cubicBezTo>
                  <a:cubicBezTo>
                    <a:pt x="3927" y="2762"/>
                    <a:pt x="4087" y="2648"/>
                    <a:pt x="4224" y="2556"/>
                  </a:cubicBezTo>
                  <a:cubicBezTo>
                    <a:pt x="4292" y="2534"/>
                    <a:pt x="4361" y="2488"/>
                    <a:pt x="4429" y="2442"/>
                  </a:cubicBezTo>
                  <a:lnTo>
                    <a:pt x="4429" y="2442"/>
                  </a:lnTo>
                  <a:lnTo>
                    <a:pt x="4383" y="2465"/>
                  </a:lnTo>
                  <a:cubicBezTo>
                    <a:pt x="4726" y="2260"/>
                    <a:pt x="5045" y="2077"/>
                    <a:pt x="5388" y="1872"/>
                  </a:cubicBezTo>
                  <a:cubicBezTo>
                    <a:pt x="5570" y="1780"/>
                    <a:pt x="5730" y="1666"/>
                    <a:pt x="5913" y="1575"/>
                  </a:cubicBezTo>
                  <a:cubicBezTo>
                    <a:pt x="6072" y="1484"/>
                    <a:pt x="6255" y="1392"/>
                    <a:pt x="6415" y="1301"/>
                  </a:cubicBezTo>
                  <a:cubicBezTo>
                    <a:pt x="6506" y="1255"/>
                    <a:pt x="6597" y="1210"/>
                    <a:pt x="6689" y="1164"/>
                  </a:cubicBezTo>
                  <a:cubicBezTo>
                    <a:pt x="6780" y="1118"/>
                    <a:pt x="6848" y="1073"/>
                    <a:pt x="6940" y="1027"/>
                  </a:cubicBezTo>
                  <a:cubicBezTo>
                    <a:pt x="7122" y="936"/>
                    <a:pt x="7305" y="845"/>
                    <a:pt x="7488" y="753"/>
                  </a:cubicBezTo>
                  <a:cubicBezTo>
                    <a:pt x="7670" y="662"/>
                    <a:pt x="7853" y="571"/>
                    <a:pt x="8035" y="479"/>
                  </a:cubicBezTo>
                  <a:cubicBezTo>
                    <a:pt x="8127" y="457"/>
                    <a:pt x="8218" y="411"/>
                    <a:pt x="8309" y="365"/>
                  </a:cubicBezTo>
                  <a:cubicBezTo>
                    <a:pt x="8378" y="342"/>
                    <a:pt x="8469" y="297"/>
                    <a:pt x="8560" y="274"/>
                  </a:cubicBezTo>
                  <a:cubicBezTo>
                    <a:pt x="8606" y="251"/>
                    <a:pt x="8652" y="228"/>
                    <a:pt x="8720" y="205"/>
                  </a:cubicBezTo>
                  <a:cubicBezTo>
                    <a:pt x="8766" y="183"/>
                    <a:pt x="8789" y="114"/>
                    <a:pt x="8766" y="68"/>
                  </a:cubicBezTo>
                  <a:cubicBezTo>
                    <a:pt x="8743" y="23"/>
                    <a:pt x="8697" y="0"/>
                    <a:pt x="8674"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17"/>
            <p:cNvSpPr/>
            <p:nvPr/>
          </p:nvSpPr>
          <p:spPr>
            <a:xfrm>
              <a:off x="6919650" y="849150"/>
              <a:ext cx="222000" cy="146675"/>
            </a:xfrm>
            <a:custGeom>
              <a:avLst/>
              <a:gdLst/>
              <a:ahLst/>
              <a:cxnLst/>
              <a:rect l="l" t="t" r="r" b="b"/>
              <a:pathLst>
                <a:path w="8880" h="5867" extrusionOk="0">
                  <a:moveTo>
                    <a:pt x="4493" y="2639"/>
                  </a:moveTo>
                  <a:lnTo>
                    <a:pt x="4474" y="2648"/>
                  </a:lnTo>
                  <a:cubicBezTo>
                    <a:pt x="4484" y="2648"/>
                    <a:pt x="4490" y="2644"/>
                    <a:pt x="4493" y="2639"/>
                  </a:cubicBezTo>
                  <a:close/>
                  <a:moveTo>
                    <a:pt x="2560" y="3403"/>
                  </a:moveTo>
                  <a:cubicBezTo>
                    <a:pt x="2553" y="3405"/>
                    <a:pt x="2547" y="3411"/>
                    <a:pt x="2534" y="3424"/>
                  </a:cubicBezTo>
                  <a:cubicBezTo>
                    <a:pt x="2543" y="3417"/>
                    <a:pt x="2551" y="3410"/>
                    <a:pt x="2560" y="3403"/>
                  </a:cubicBezTo>
                  <a:close/>
                  <a:moveTo>
                    <a:pt x="8765" y="0"/>
                  </a:moveTo>
                  <a:cubicBezTo>
                    <a:pt x="8674" y="23"/>
                    <a:pt x="8606" y="46"/>
                    <a:pt x="8514" y="92"/>
                  </a:cubicBezTo>
                  <a:cubicBezTo>
                    <a:pt x="8423" y="115"/>
                    <a:pt x="8332" y="160"/>
                    <a:pt x="8240" y="183"/>
                  </a:cubicBezTo>
                  <a:cubicBezTo>
                    <a:pt x="8035" y="252"/>
                    <a:pt x="7852" y="320"/>
                    <a:pt x="7670" y="411"/>
                  </a:cubicBezTo>
                  <a:lnTo>
                    <a:pt x="7693" y="389"/>
                  </a:lnTo>
                  <a:lnTo>
                    <a:pt x="7693" y="389"/>
                  </a:lnTo>
                  <a:cubicBezTo>
                    <a:pt x="7601" y="434"/>
                    <a:pt x="7510" y="480"/>
                    <a:pt x="7419" y="503"/>
                  </a:cubicBezTo>
                  <a:cubicBezTo>
                    <a:pt x="7327" y="548"/>
                    <a:pt x="7236" y="594"/>
                    <a:pt x="7168" y="617"/>
                  </a:cubicBezTo>
                  <a:cubicBezTo>
                    <a:pt x="6985" y="685"/>
                    <a:pt x="6825" y="754"/>
                    <a:pt x="6666" y="845"/>
                  </a:cubicBezTo>
                  <a:cubicBezTo>
                    <a:pt x="6483" y="936"/>
                    <a:pt x="6323" y="1028"/>
                    <a:pt x="6141" y="1119"/>
                  </a:cubicBezTo>
                  <a:cubicBezTo>
                    <a:pt x="6072" y="1165"/>
                    <a:pt x="5981" y="1210"/>
                    <a:pt x="5912" y="1256"/>
                  </a:cubicBezTo>
                  <a:cubicBezTo>
                    <a:pt x="5821" y="1302"/>
                    <a:pt x="5752" y="1347"/>
                    <a:pt x="5661" y="1393"/>
                  </a:cubicBezTo>
                  <a:cubicBezTo>
                    <a:pt x="5501" y="1507"/>
                    <a:pt x="5342" y="1598"/>
                    <a:pt x="5205" y="1690"/>
                  </a:cubicBezTo>
                  <a:cubicBezTo>
                    <a:pt x="5045" y="1804"/>
                    <a:pt x="4908" y="1895"/>
                    <a:pt x="4748" y="1986"/>
                  </a:cubicBezTo>
                  <a:cubicBezTo>
                    <a:pt x="4611" y="2100"/>
                    <a:pt x="4451" y="2192"/>
                    <a:pt x="4315" y="2283"/>
                  </a:cubicBezTo>
                  <a:cubicBezTo>
                    <a:pt x="4246" y="2352"/>
                    <a:pt x="4155" y="2397"/>
                    <a:pt x="4086" y="2466"/>
                  </a:cubicBezTo>
                  <a:cubicBezTo>
                    <a:pt x="3995" y="2511"/>
                    <a:pt x="3926" y="2557"/>
                    <a:pt x="3858" y="2625"/>
                  </a:cubicBezTo>
                  <a:cubicBezTo>
                    <a:pt x="3630" y="2785"/>
                    <a:pt x="3401" y="2945"/>
                    <a:pt x="3196" y="3105"/>
                  </a:cubicBezTo>
                  <a:lnTo>
                    <a:pt x="3242" y="3059"/>
                  </a:lnTo>
                  <a:lnTo>
                    <a:pt x="3242" y="3059"/>
                  </a:lnTo>
                  <a:cubicBezTo>
                    <a:pt x="3196" y="3105"/>
                    <a:pt x="3150" y="3128"/>
                    <a:pt x="3105" y="3150"/>
                  </a:cubicBezTo>
                  <a:cubicBezTo>
                    <a:pt x="3091" y="3122"/>
                    <a:pt x="3050" y="3103"/>
                    <a:pt x="3011" y="3103"/>
                  </a:cubicBezTo>
                  <a:cubicBezTo>
                    <a:pt x="2987" y="3103"/>
                    <a:pt x="2962" y="3110"/>
                    <a:pt x="2945" y="3128"/>
                  </a:cubicBezTo>
                  <a:cubicBezTo>
                    <a:pt x="2817" y="3213"/>
                    <a:pt x="2688" y="3299"/>
                    <a:pt x="2560" y="3403"/>
                  </a:cubicBezTo>
                  <a:lnTo>
                    <a:pt x="2560" y="3403"/>
                  </a:lnTo>
                  <a:cubicBezTo>
                    <a:pt x="2565" y="3401"/>
                    <a:pt x="2570" y="3401"/>
                    <a:pt x="2580" y="3401"/>
                  </a:cubicBezTo>
                  <a:cubicBezTo>
                    <a:pt x="2237" y="3653"/>
                    <a:pt x="1918" y="3904"/>
                    <a:pt x="1598" y="4178"/>
                  </a:cubicBezTo>
                  <a:cubicBezTo>
                    <a:pt x="1439" y="4314"/>
                    <a:pt x="1302" y="4451"/>
                    <a:pt x="1142" y="4588"/>
                  </a:cubicBezTo>
                  <a:cubicBezTo>
                    <a:pt x="982" y="4725"/>
                    <a:pt x="822" y="4862"/>
                    <a:pt x="662" y="4999"/>
                  </a:cubicBezTo>
                  <a:cubicBezTo>
                    <a:pt x="526" y="5113"/>
                    <a:pt x="389" y="5250"/>
                    <a:pt x="229" y="5364"/>
                  </a:cubicBezTo>
                  <a:cubicBezTo>
                    <a:pt x="183" y="5410"/>
                    <a:pt x="160" y="5433"/>
                    <a:pt x="115" y="5456"/>
                  </a:cubicBezTo>
                  <a:cubicBezTo>
                    <a:pt x="69" y="5524"/>
                    <a:pt x="1" y="5593"/>
                    <a:pt x="23" y="5684"/>
                  </a:cubicBezTo>
                  <a:cubicBezTo>
                    <a:pt x="46" y="5775"/>
                    <a:pt x="137" y="5821"/>
                    <a:pt x="206" y="5844"/>
                  </a:cubicBezTo>
                  <a:cubicBezTo>
                    <a:pt x="252" y="5867"/>
                    <a:pt x="297" y="5867"/>
                    <a:pt x="343" y="5867"/>
                  </a:cubicBezTo>
                  <a:cubicBezTo>
                    <a:pt x="366" y="5844"/>
                    <a:pt x="389" y="5821"/>
                    <a:pt x="411" y="5821"/>
                  </a:cubicBezTo>
                  <a:cubicBezTo>
                    <a:pt x="480" y="5775"/>
                    <a:pt x="548" y="5707"/>
                    <a:pt x="594" y="5661"/>
                  </a:cubicBezTo>
                  <a:cubicBezTo>
                    <a:pt x="731" y="5547"/>
                    <a:pt x="891" y="5433"/>
                    <a:pt x="1028" y="5319"/>
                  </a:cubicBezTo>
                  <a:cubicBezTo>
                    <a:pt x="1165" y="5227"/>
                    <a:pt x="1302" y="5113"/>
                    <a:pt x="1439" y="4999"/>
                  </a:cubicBezTo>
                  <a:cubicBezTo>
                    <a:pt x="1575" y="4885"/>
                    <a:pt x="1735" y="4771"/>
                    <a:pt x="1872" y="4657"/>
                  </a:cubicBezTo>
                  <a:cubicBezTo>
                    <a:pt x="2146" y="4429"/>
                    <a:pt x="2420" y="4200"/>
                    <a:pt x="2694" y="3972"/>
                  </a:cubicBezTo>
                  <a:cubicBezTo>
                    <a:pt x="2854" y="3858"/>
                    <a:pt x="2991" y="3744"/>
                    <a:pt x="3128" y="3630"/>
                  </a:cubicBezTo>
                  <a:lnTo>
                    <a:pt x="3128" y="3630"/>
                  </a:lnTo>
                  <a:cubicBezTo>
                    <a:pt x="3105" y="3652"/>
                    <a:pt x="3105" y="3653"/>
                    <a:pt x="3105" y="3653"/>
                  </a:cubicBezTo>
                  <a:lnTo>
                    <a:pt x="3105" y="3653"/>
                  </a:lnTo>
                  <a:cubicBezTo>
                    <a:pt x="3128" y="3630"/>
                    <a:pt x="3150" y="3607"/>
                    <a:pt x="3196" y="3584"/>
                  </a:cubicBezTo>
                  <a:cubicBezTo>
                    <a:pt x="3242" y="3561"/>
                    <a:pt x="3287" y="3516"/>
                    <a:pt x="3310" y="3493"/>
                  </a:cubicBezTo>
                  <a:cubicBezTo>
                    <a:pt x="3379" y="3447"/>
                    <a:pt x="3424" y="3401"/>
                    <a:pt x="3493" y="3356"/>
                  </a:cubicBezTo>
                  <a:lnTo>
                    <a:pt x="3493" y="3356"/>
                  </a:lnTo>
                  <a:lnTo>
                    <a:pt x="3447" y="3401"/>
                  </a:lnTo>
                  <a:cubicBezTo>
                    <a:pt x="3607" y="3265"/>
                    <a:pt x="3767" y="3150"/>
                    <a:pt x="3949" y="3036"/>
                  </a:cubicBezTo>
                  <a:cubicBezTo>
                    <a:pt x="4132" y="2899"/>
                    <a:pt x="4315" y="2785"/>
                    <a:pt x="4474" y="2648"/>
                  </a:cubicBezTo>
                  <a:cubicBezTo>
                    <a:pt x="4474" y="2648"/>
                    <a:pt x="4474" y="2648"/>
                    <a:pt x="4497" y="2625"/>
                  </a:cubicBezTo>
                  <a:lnTo>
                    <a:pt x="4497" y="2625"/>
                  </a:lnTo>
                  <a:cubicBezTo>
                    <a:pt x="4497" y="2625"/>
                    <a:pt x="4497" y="2633"/>
                    <a:pt x="4493" y="2639"/>
                  </a:cubicBezTo>
                  <a:lnTo>
                    <a:pt x="4493" y="2639"/>
                  </a:lnTo>
                  <a:lnTo>
                    <a:pt x="4520" y="2625"/>
                  </a:lnTo>
                  <a:lnTo>
                    <a:pt x="4497" y="2625"/>
                  </a:lnTo>
                  <a:cubicBezTo>
                    <a:pt x="4634" y="2534"/>
                    <a:pt x="4771" y="2443"/>
                    <a:pt x="4908" y="2352"/>
                  </a:cubicBezTo>
                  <a:cubicBezTo>
                    <a:pt x="4976" y="2306"/>
                    <a:pt x="5045" y="2260"/>
                    <a:pt x="5113" y="2215"/>
                  </a:cubicBezTo>
                  <a:cubicBezTo>
                    <a:pt x="5182" y="2146"/>
                    <a:pt x="5273" y="2100"/>
                    <a:pt x="5342" y="2055"/>
                  </a:cubicBezTo>
                  <a:cubicBezTo>
                    <a:pt x="5638" y="1849"/>
                    <a:pt x="5958" y="1644"/>
                    <a:pt x="6277" y="1438"/>
                  </a:cubicBezTo>
                  <a:cubicBezTo>
                    <a:pt x="6437" y="1347"/>
                    <a:pt x="6597" y="1233"/>
                    <a:pt x="6780" y="1142"/>
                  </a:cubicBezTo>
                  <a:cubicBezTo>
                    <a:pt x="6939" y="1050"/>
                    <a:pt x="7099" y="982"/>
                    <a:pt x="7236" y="891"/>
                  </a:cubicBezTo>
                  <a:cubicBezTo>
                    <a:pt x="7327" y="845"/>
                    <a:pt x="7396" y="799"/>
                    <a:pt x="7487" y="754"/>
                  </a:cubicBezTo>
                  <a:cubicBezTo>
                    <a:pt x="7556" y="708"/>
                    <a:pt x="7647" y="662"/>
                    <a:pt x="7738" y="617"/>
                  </a:cubicBezTo>
                  <a:cubicBezTo>
                    <a:pt x="7898" y="548"/>
                    <a:pt x="8058" y="457"/>
                    <a:pt x="8240" y="389"/>
                  </a:cubicBezTo>
                  <a:cubicBezTo>
                    <a:pt x="8371" y="323"/>
                    <a:pt x="8501" y="279"/>
                    <a:pt x="8652" y="215"/>
                  </a:cubicBezTo>
                  <a:lnTo>
                    <a:pt x="8652" y="215"/>
                  </a:lnTo>
                  <a:cubicBezTo>
                    <a:pt x="8651" y="219"/>
                    <a:pt x="8651" y="223"/>
                    <a:pt x="8651" y="229"/>
                  </a:cubicBezTo>
                  <a:cubicBezTo>
                    <a:pt x="8651" y="221"/>
                    <a:pt x="8654" y="216"/>
                    <a:pt x="8658" y="213"/>
                  </a:cubicBezTo>
                  <a:lnTo>
                    <a:pt x="8658" y="213"/>
                  </a:lnTo>
                  <a:cubicBezTo>
                    <a:pt x="8662" y="211"/>
                    <a:pt x="8666" y="209"/>
                    <a:pt x="8670" y="207"/>
                  </a:cubicBezTo>
                  <a:lnTo>
                    <a:pt x="8670" y="207"/>
                  </a:lnTo>
                  <a:cubicBezTo>
                    <a:pt x="8678" y="206"/>
                    <a:pt x="8688" y="206"/>
                    <a:pt x="8697" y="206"/>
                  </a:cubicBezTo>
                  <a:cubicBezTo>
                    <a:pt x="8697" y="206"/>
                    <a:pt x="8720" y="183"/>
                    <a:pt x="8720" y="183"/>
                  </a:cubicBezTo>
                  <a:lnTo>
                    <a:pt x="8697" y="183"/>
                  </a:lnTo>
                  <a:cubicBezTo>
                    <a:pt x="8743" y="183"/>
                    <a:pt x="8765" y="160"/>
                    <a:pt x="8811" y="160"/>
                  </a:cubicBezTo>
                  <a:cubicBezTo>
                    <a:pt x="8857" y="137"/>
                    <a:pt x="8880" y="92"/>
                    <a:pt x="8857" y="46"/>
                  </a:cubicBezTo>
                  <a:cubicBezTo>
                    <a:pt x="8857" y="23"/>
                    <a:pt x="8811" y="0"/>
                    <a:pt x="8788"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17"/>
            <p:cNvSpPr/>
            <p:nvPr/>
          </p:nvSpPr>
          <p:spPr>
            <a:xfrm>
              <a:off x="6973300" y="878825"/>
              <a:ext cx="136400" cy="95250"/>
            </a:xfrm>
            <a:custGeom>
              <a:avLst/>
              <a:gdLst/>
              <a:ahLst/>
              <a:cxnLst/>
              <a:rect l="l" t="t" r="r" b="b"/>
              <a:pathLst>
                <a:path w="5456" h="3810" extrusionOk="0">
                  <a:moveTo>
                    <a:pt x="1438" y="2443"/>
                  </a:moveTo>
                  <a:cubicBezTo>
                    <a:pt x="1438" y="2443"/>
                    <a:pt x="1424" y="2443"/>
                    <a:pt x="1418" y="2454"/>
                  </a:cubicBezTo>
                  <a:lnTo>
                    <a:pt x="1418" y="2454"/>
                  </a:lnTo>
                  <a:cubicBezTo>
                    <a:pt x="1424" y="2450"/>
                    <a:pt x="1431" y="2446"/>
                    <a:pt x="1438" y="2443"/>
                  </a:cubicBezTo>
                  <a:close/>
                  <a:moveTo>
                    <a:pt x="1938" y="2453"/>
                  </a:moveTo>
                  <a:cubicBezTo>
                    <a:pt x="1931" y="2457"/>
                    <a:pt x="1924" y="2461"/>
                    <a:pt x="1917" y="2466"/>
                  </a:cubicBezTo>
                  <a:cubicBezTo>
                    <a:pt x="1917" y="2466"/>
                    <a:pt x="1933" y="2466"/>
                    <a:pt x="1938" y="2453"/>
                  </a:cubicBezTo>
                  <a:close/>
                  <a:moveTo>
                    <a:pt x="5364" y="0"/>
                  </a:moveTo>
                  <a:cubicBezTo>
                    <a:pt x="5204" y="69"/>
                    <a:pt x="5044" y="160"/>
                    <a:pt x="4885" y="251"/>
                  </a:cubicBezTo>
                  <a:cubicBezTo>
                    <a:pt x="4793" y="320"/>
                    <a:pt x="4702" y="366"/>
                    <a:pt x="4611" y="411"/>
                  </a:cubicBezTo>
                  <a:cubicBezTo>
                    <a:pt x="4520" y="457"/>
                    <a:pt x="4428" y="503"/>
                    <a:pt x="4337" y="571"/>
                  </a:cubicBezTo>
                  <a:cubicBezTo>
                    <a:pt x="4177" y="662"/>
                    <a:pt x="3995" y="754"/>
                    <a:pt x="3835" y="845"/>
                  </a:cubicBezTo>
                  <a:cubicBezTo>
                    <a:pt x="3675" y="936"/>
                    <a:pt x="3492" y="1050"/>
                    <a:pt x="3333" y="1142"/>
                  </a:cubicBezTo>
                  <a:cubicBezTo>
                    <a:pt x="3173" y="1256"/>
                    <a:pt x="3013" y="1347"/>
                    <a:pt x="2853" y="1461"/>
                  </a:cubicBezTo>
                  <a:cubicBezTo>
                    <a:pt x="2693" y="1553"/>
                    <a:pt x="2534" y="1667"/>
                    <a:pt x="2374" y="1781"/>
                  </a:cubicBezTo>
                  <a:cubicBezTo>
                    <a:pt x="2283" y="1826"/>
                    <a:pt x="2214" y="1872"/>
                    <a:pt x="2123" y="1941"/>
                  </a:cubicBezTo>
                  <a:cubicBezTo>
                    <a:pt x="2054" y="1986"/>
                    <a:pt x="1986" y="2055"/>
                    <a:pt x="1895" y="2100"/>
                  </a:cubicBezTo>
                  <a:cubicBezTo>
                    <a:pt x="1735" y="2214"/>
                    <a:pt x="1575" y="2329"/>
                    <a:pt x="1415" y="2466"/>
                  </a:cubicBezTo>
                  <a:cubicBezTo>
                    <a:pt x="1415" y="2461"/>
                    <a:pt x="1416" y="2457"/>
                    <a:pt x="1418" y="2454"/>
                  </a:cubicBezTo>
                  <a:lnTo>
                    <a:pt x="1418" y="2454"/>
                  </a:lnTo>
                  <a:cubicBezTo>
                    <a:pt x="1379" y="2479"/>
                    <a:pt x="1340" y="2515"/>
                    <a:pt x="1301" y="2534"/>
                  </a:cubicBezTo>
                  <a:cubicBezTo>
                    <a:pt x="1164" y="2648"/>
                    <a:pt x="1027" y="2739"/>
                    <a:pt x="890" y="2854"/>
                  </a:cubicBezTo>
                  <a:cubicBezTo>
                    <a:pt x="890" y="2854"/>
                    <a:pt x="867" y="2876"/>
                    <a:pt x="867" y="2876"/>
                  </a:cubicBezTo>
                  <a:cubicBezTo>
                    <a:pt x="867" y="2876"/>
                    <a:pt x="867" y="2876"/>
                    <a:pt x="867" y="2854"/>
                  </a:cubicBezTo>
                  <a:cubicBezTo>
                    <a:pt x="708" y="2991"/>
                    <a:pt x="548" y="3105"/>
                    <a:pt x="388" y="3242"/>
                  </a:cubicBezTo>
                  <a:cubicBezTo>
                    <a:pt x="411" y="3219"/>
                    <a:pt x="411" y="3219"/>
                    <a:pt x="434" y="3196"/>
                  </a:cubicBezTo>
                  <a:lnTo>
                    <a:pt x="434" y="3196"/>
                  </a:lnTo>
                  <a:cubicBezTo>
                    <a:pt x="388" y="3242"/>
                    <a:pt x="342" y="3264"/>
                    <a:pt x="297" y="3310"/>
                  </a:cubicBezTo>
                  <a:cubicBezTo>
                    <a:pt x="251" y="3356"/>
                    <a:pt x="206" y="3379"/>
                    <a:pt x="137" y="3424"/>
                  </a:cubicBezTo>
                  <a:cubicBezTo>
                    <a:pt x="91" y="3470"/>
                    <a:pt x="69" y="3516"/>
                    <a:pt x="46" y="3561"/>
                  </a:cubicBezTo>
                  <a:cubicBezTo>
                    <a:pt x="0" y="3630"/>
                    <a:pt x="23" y="3721"/>
                    <a:pt x="69" y="3767"/>
                  </a:cubicBezTo>
                  <a:cubicBezTo>
                    <a:pt x="99" y="3797"/>
                    <a:pt x="135" y="3810"/>
                    <a:pt x="171" y="3810"/>
                  </a:cubicBezTo>
                  <a:cubicBezTo>
                    <a:pt x="215" y="3810"/>
                    <a:pt x="259" y="3792"/>
                    <a:pt x="297" y="3767"/>
                  </a:cubicBezTo>
                  <a:cubicBezTo>
                    <a:pt x="297" y="3767"/>
                    <a:pt x="297" y="3744"/>
                    <a:pt x="297" y="3744"/>
                  </a:cubicBezTo>
                  <a:cubicBezTo>
                    <a:pt x="320" y="3744"/>
                    <a:pt x="342" y="3721"/>
                    <a:pt x="365" y="3721"/>
                  </a:cubicBezTo>
                  <a:cubicBezTo>
                    <a:pt x="411" y="3675"/>
                    <a:pt x="457" y="3652"/>
                    <a:pt x="502" y="3607"/>
                  </a:cubicBezTo>
                  <a:cubicBezTo>
                    <a:pt x="571" y="3561"/>
                    <a:pt x="639" y="3493"/>
                    <a:pt x="685" y="3447"/>
                  </a:cubicBezTo>
                  <a:cubicBezTo>
                    <a:pt x="822" y="3333"/>
                    <a:pt x="959" y="3219"/>
                    <a:pt x="1096" y="3127"/>
                  </a:cubicBezTo>
                  <a:cubicBezTo>
                    <a:pt x="1392" y="2899"/>
                    <a:pt x="1666" y="2671"/>
                    <a:pt x="1940" y="2443"/>
                  </a:cubicBezTo>
                  <a:lnTo>
                    <a:pt x="1940" y="2443"/>
                  </a:lnTo>
                  <a:cubicBezTo>
                    <a:pt x="1940" y="2447"/>
                    <a:pt x="1940" y="2450"/>
                    <a:pt x="1938" y="2453"/>
                  </a:cubicBezTo>
                  <a:lnTo>
                    <a:pt x="1938" y="2453"/>
                  </a:lnTo>
                  <a:cubicBezTo>
                    <a:pt x="2046" y="2386"/>
                    <a:pt x="2153" y="2300"/>
                    <a:pt x="2260" y="2214"/>
                  </a:cubicBezTo>
                  <a:cubicBezTo>
                    <a:pt x="2368" y="2128"/>
                    <a:pt x="2475" y="2042"/>
                    <a:pt x="2602" y="1956"/>
                  </a:cubicBezTo>
                  <a:lnTo>
                    <a:pt x="2602" y="1956"/>
                  </a:lnTo>
                  <a:cubicBezTo>
                    <a:pt x="2602" y="1958"/>
                    <a:pt x="2602" y="1961"/>
                    <a:pt x="2602" y="1963"/>
                  </a:cubicBezTo>
                  <a:cubicBezTo>
                    <a:pt x="2602" y="1960"/>
                    <a:pt x="2603" y="1957"/>
                    <a:pt x="2603" y="1955"/>
                  </a:cubicBezTo>
                  <a:lnTo>
                    <a:pt x="2603" y="1955"/>
                  </a:lnTo>
                  <a:cubicBezTo>
                    <a:pt x="2611" y="1950"/>
                    <a:pt x="2618" y="1945"/>
                    <a:pt x="2625" y="1941"/>
                  </a:cubicBezTo>
                  <a:cubicBezTo>
                    <a:pt x="2762" y="1826"/>
                    <a:pt x="2922" y="1712"/>
                    <a:pt x="3082" y="1598"/>
                  </a:cubicBezTo>
                  <a:cubicBezTo>
                    <a:pt x="3241" y="1484"/>
                    <a:pt x="3378" y="1370"/>
                    <a:pt x="3538" y="1256"/>
                  </a:cubicBezTo>
                  <a:cubicBezTo>
                    <a:pt x="3721" y="1142"/>
                    <a:pt x="3880" y="1028"/>
                    <a:pt x="4040" y="913"/>
                  </a:cubicBezTo>
                  <a:cubicBezTo>
                    <a:pt x="4131" y="845"/>
                    <a:pt x="4200" y="799"/>
                    <a:pt x="4291" y="754"/>
                  </a:cubicBezTo>
                  <a:cubicBezTo>
                    <a:pt x="4383" y="685"/>
                    <a:pt x="4451" y="640"/>
                    <a:pt x="4542" y="571"/>
                  </a:cubicBezTo>
                  <a:cubicBezTo>
                    <a:pt x="4679" y="480"/>
                    <a:pt x="4839" y="388"/>
                    <a:pt x="4999" y="320"/>
                  </a:cubicBezTo>
                  <a:cubicBezTo>
                    <a:pt x="5136" y="229"/>
                    <a:pt x="5273" y="160"/>
                    <a:pt x="5410" y="92"/>
                  </a:cubicBezTo>
                  <a:cubicBezTo>
                    <a:pt x="5433" y="69"/>
                    <a:pt x="5455" y="46"/>
                    <a:pt x="5433" y="23"/>
                  </a:cubicBezTo>
                  <a:cubicBezTo>
                    <a:pt x="5433" y="0"/>
                    <a:pt x="5410" y="0"/>
                    <a:pt x="5387"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17"/>
            <p:cNvSpPr/>
            <p:nvPr/>
          </p:nvSpPr>
          <p:spPr>
            <a:xfrm>
              <a:off x="6964725" y="973550"/>
              <a:ext cx="6875" cy="6875"/>
            </a:xfrm>
            <a:custGeom>
              <a:avLst/>
              <a:gdLst/>
              <a:ahLst/>
              <a:cxnLst/>
              <a:rect l="l" t="t" r="r" b="b"/>
              <a:pathLst>
                <a:path w="275" h="275" extrusionOk="0">
                  <a:moveTo>
                    <a:pt x="138" y="0"/>
                  </a:moveTo>
                  <a:cubicBezTo>
                    <a:pt x="69" y="0"/>
                    <a:pt x="1" y="69"/>
                    <a:pt x="1" y="137"/>
                  </a:cubicBezTo>
                  <a:cubicBezTo>
                    <a:pt x="1" y="206"/>
                    <a:pt x="69" y="274"/>
                    <a:pt x="138" y="274"/>
                  </a:cubicBezTo>
                  <a:cubicBezTo>
                    <a:pt x="206" y="274"/>
                    <a:pt x="275" y="229"/>
                    <a:pt x="275" y="137"/>
                  </a:cubicBezTo>
                  <a:cubicBezTo>
                    <a:pt x="275" y="69"/>
                    <a:pt x="229" y="0"/>
                    <a:pt x="138"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17"/>
            <p:cNvSpPr/>
            <p:nvPr/>
          </p:nvSpPr>
          <p:spPr>
            <a:xfrm>
              <a:off x="6958450" y="982675"/>
              <a:ext cx="3450" cy="2875"/>
            </a:xfrm>
            <a:custGeom>
              <a:avLst/>
              <a:gdLst/>
              <a:ahLst/>
              <a:cxnLst/>
              <a:rect l="l" t="t" r="r" b="b"/>
              <a:pathLst>
                <a:path w="138" h="115" extrusionOk="0">
                  <a:moveTo>
                    <a:pt x="69" y="1"/>
                  </a:moveTo>
                  <a:cubicBezTo>
                    <a:pt x="46" y="1"/>
                    <a:pt x="1" y="23"/>
                    <a:pt x="1" y="46"/>
                  </a:cubicBezTo>
                  <a:cubicBezTo>
                    <a:pt x="1" y="92"/>
                    <a:pt x="46" y="115"/>
                    <a:pt x="69" y="115"/>
                  </a:cubicBezTo>
                  <a:cubicBezTo>
                    <a:pt x="115" y="115"/>
                    <a:pt x="138" y="92"/>
                    <a:pt x="138" y="46"/>
                  </a:cubicBezTo>
                  <a:cubicBezTo>
                    <a:pt x="138" y="23"/>
                    <a:pt x="115"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17"/>
            <p:cNvSpPr/>
            <p:nvPr/>
          </p:nvSpPr>
          <p:spPr>
            <a:xfrm>
              <a:off x="6646325" y="1013500"/>
              <a:ext cx="239100" cy="261025"/>
            </a:xfrm>
            <a:custGeom>
              <a:avLst/>
              <a:gdLst/>
              <a:ahLst/>
              <a:cxnLst/>
              <a:rect l="l" t="t" r="r" b="b"/>
              <a:pathLst>
                <a:path w="9564" h="10441" extrusionOk="0">
                  <a:moveTo>
                    <a:pt x="1681" y="8480"/>
                  </a:moveTo>
                  <a:lnTo>
                    <a:pt x="1681" y="8480"/>
                  </a:lnTo>
                  <a:cubicBezTo>
                    <a:pt x="1681" y="8480"/>
                    <a:pt x="1681" y="8480"/>
                    <a:pt x="1681" y="8480"/>
                  </a:cubicBezTo>
                  <a:lnTo>
                    <a:pt x="1681" y="8480"/>
                  </a:lnTo>
                  <a:cubicBezTo>
                    <a:pt x="1681" y="8480"/>
                    <a:pt x="1681" y="8480"/>
                    <a:pt x="1681" y="8480"/>
                  </a:cubicBezTo>
                  <a:close/>
                  <a:moveTo>
                    <a:pt x="9473" y="0"/>
                  </a:moveTo>
                  <a:cubicBezTo>
                    <a:pt x="9450" y="0"/>
                    <a:pt x="9427" y="0"/>
                    <a:pt x="9427" y="23"/>
                  </a:cubicBezTo>
                  <a:cubicBezTo>
                    <a:pt x="9267" y="137"/>
                    <a:pt x="9130" y="274"/>
                    <a:pt x="8971" y="388"/>
                  </a:cubicBezTo>
                  <a:cubicBezTo>
                    <a:pt x="8719" y="571"/>
                    <a:pt x="8491" y="731"/>
                    <a:pt x="8240" y="913"/>
                  </a:cubicBezTo>
                  <a:cubicBezTo>
                    <a:pt x="8172" y="959"/>
                    <a:pt x="8103" y="1027"/>
                    <a:pt x="8035" y="1073"/>
                  </a:cubicBezTo>
                  <a:cubicBezTo>
                    <a:pt x="7943" y="1141"/>
                    <a:pt x="7875" y="1210"/>
                    <a:pt x="7806" y="1256"/>
                  </a:cubicBezTo>
                  <a:cubicBezTo>
                    <a:pt x="7647" y="1370"/>
                    <a:pt x="7510" y="1507"/>
                    <a:pt x="7373" y="1621"/>
                  </a:cubicBezTo>
                  <a:cubicBezTo>
                    <a:pt x="7304" y="1689"/>
                    <a:pt x="7236" y="1758"/>
                    <a:pt x="7167" y="1826"/>
                  </a:cubicBezTo>
                  <a:cubicBezTo>
                    <a:pt x="7099" y="1872"/>
                    <a:pt x="7008" y="1940"/>
                    <a:pt x="6939" y="2009"/>
                  </a:cubicBezTo>
                  <a:cubicBezTo>
                    <a:pt x="6871" y="2077"/>
                    <a:pt x="6802" y="2123"/>
                    <a:pt x="6734" y="2191"/>
                  </a:cubicBezTo>
                  <a:cubicBezTo>
                    <a:pt x="6688" y="2260"/>
                    <a:pt x="6620" y="2306"/>
                    <a:pt x="6551" y="2374"/>
                  </a:cubicBezTo>
                  <a:cubicBezTo>
                    <a:pt x="6277" y="2625"/>
                    <a:pt x="5980" y="2876"/>
                    <a:pt x="5729" y="3150"/>
                  </a:cubicBezTo>
                  <a:cubicBezTo>
                    <a:pt x="5592" y="3287"/>
                    <a:pt x="5478" y="3424"/>
                    <a:pt x="5341" y="3561"/>
                  </a:cubicBezTo>
                  <a:cubicBezTo>
                    <a:pt x="5204" y="3721"/>
                    <a:pt x="5067" y="3858"/>
                    <a:pt x="4953" y="3995"/>
                  </a:cubicBezTo>
                  <a:cubicBezTo>
                    <a:pt x="4816" y="4132"/>
                    <a:pt x="4702" y="4268"/>
                    <a:pt x="4565" y="4405"/>
                  </a:cubicBezTo>
                  <a:cubicBezTo>
                    <a:pt x="4451" y="4542"/>
                    <a:pt x="4314" y="4679"/>
                    <a:pt x="4200" y="4816"/>
                  </a:cubicBezTo>
                  <a:cubicBezTo>
                    <a:pt x="3949" y="5113"/>
                    <a:pt x="3675" y="5410"/>
                    <a:pt x="3424" y="5706"/>
                  </a:cubicBezTo>
                  <a:cubicBezTo>
                    <a:pt x="3310" y="5843"/>
                    <a:pt x="3173" y="5980"/>
                    <a:pt x="3059" y="6117"/>
                  </a:cubicBezTo>
                  <a:cubicBezTo>
                    <a:pt x="3013" y="6209"/>
                    <a:pt x="2945" y="6277"/>
                    <a:pt x="2876" y="6346"/>
                  </a:cubicBezTo>
                  <a:lnTo>
                    <a:pt x="2694" y="6574"/>
                  </a:lnTo>
                  <a:cubicBezTo>
                    <a:pt x="2465" y="6871"/>
                    <a:pt x="2214" y="7167"/>
                    <a:pt x="1963" y="7464"/>
                  </a:cubicBezTo>
                  <a:cubicBezTo>
                    <a:pt x="1849" y="7624"/>
                    <a:pt x="1735" y="7784"/>
                    <a:pt x="1621" y="7943"/>
                  </a:cubicBezTo>
                  <a:cubicBezTo>
                    <a:pt x="1507" y="8080"/>
                    <a:pt x="1393" y="8240"/>
                    <a:pt x="1278" y="8377"/>
                  </a:cubicBezTo>
                  <a:cubicBezTo>
                    <a:pt x="1073" y="8674"/>
                    <a:pt x="845" y="8948"/>
                    <a:pt x="662" y="9267"/>
                  </a:cubicBezTo>
                  <a:cubicBezTo>
                    <a:pt x="639" y="9313"/>
                    <a:pt x="616" y="9359"/>
                    <a:pt x="571" y="9404"/>
                  </a:cubicBezTo>
                  <a:cubicBezTo>
                    <a:pt x="548" y="9450"/>
                    <a:pt x="525" y="9473"/>
                    <a:pt x="525" y="9518"/>
                  </a:cubicBezTo>
                  <a:cubicBezTo>
                    <a:pt x="480" y="9610"/>
                    <a:pt x="411" y="9678"/>
                    <a:pt x="365" y="9769"/>
                  </a:cubicBezTo>
                  <a:cubicBezTo>
                    <a:pt x="320" y="9838"/>
                    <a:pt x="274" y="9906"/>
                    <a:pt x="228" y="9975"/>
                  </a:cubicBezTo>
                  <a:cubicBezTo>
                    <a:pt x="206" y="10020"/>
                    <a:pt x="183" y="10043"/>
                    <a:pt x="183" y="10089"/>
                  </a:cubicBezTo>
                  <a:cubicBezTo>
                    <a:pt x="160" y="10112"/>
                    <a:pt x="160" y="10135"/>
                    <a:pt x="137" y="10157"/>
                  </a:cubicBezTo>
                  <a:cubicBezTo>
                    <a:pt x="114" y="10157"/>
                    <a:pt x="91" y="10157"/>
                    <a:pt x="69" y="10180"/>
                  </a:cubicBezTo>
                  <a:cubicBezTo>
                    <a:pt x="69" y="10203"/>
                    <a:pt x="69" y="10203"/>
                    <a:pt x="46" y="10203"/>
                  </a:cubicBezTo>
                  <a:cubicBezTo>
                    <a:pt x="23" y="10249"/>
                    <a:pt x="0" y="10272"/>
                    <a:pt x="23" y="10340"/>
                  </a:cubicBezTo>
                  <a:cubicBezTo>
                    <a:pt x="23" y="10386"/>
                    <a:pt x="69" y="10431"/>
                    <a:pt x="137" y="10431"/>
                  </a:cubicBezTo>
                  <a:cubicBezTo>
                    <a:pt x="151" y="10438"/>
                    <a:pt x="166" y="10441"/>
                    <a:pt x="182" y="10441"/>
                  </a:cubicBezTo>
                  <a:cubicBezTo>
                    <a:pt x="221" y="10441"/>
                    <a:pt x="265" y="10425"/>
                    <a:pt x="297" y="10408"/>
                  </a:cubicBezTo>
                  <a:cubicBezTo>
                    <a:pt x="343" y="10386"/>
                    <a:pt x="365" y="10363"/>
                    <a:pt x="388" y="10340"/>
                  </a:cubicBezTo>
                  <a:cubicBezTo>
                    <a:pt x="388" y="10317"/>
                    <a:pt x="411" y="10317"/>
                    <a:pt x="411" y="10294"/>
                  </a:cubicBezTo>
                  <a:cubicBezTo>
                    <a:pt x="434" y="10272"/>
                    <a:pt x="434" y="10249"/>
                    <a:pt x="457" y="10226"/>
                  </a:cubicBezTo>
                  <a:cubicBezTo>
                    <a:pt x="480" y="10180"/>
                    <a:pt x="525" y="10135"/>
                    <a:pt x="548" y="10066"/>
                  </a:cubicBezTo>
                  <a:cubicBezTo>
                    <a:pt x="594" y="10020"/>
                    <a:pt x="639" y="9975"/>
                    <a:pt x="685" y="9906"/>
                  </a:cubicBezTo>
                  <a:cubicBezTo>
                    <a:pt x="708" y="9861"/>
                    <a:pt x="753" y="9792"/>
                    <a:pt x="799" y="9724"/>
                  </a:cubicBezTo>
                  <a:cubicBezTo>
                    <a:pt x="845" y="9678"/>
                    <a:pt x="868" y="9610"/>
                    <a:pt x="913" y="9564"/>
                  </a:cubicBezTo>
                  <a:cubicBezTo>
                    <a:pt x="959" y="9495"/>
                    <a:pt x="1005" y="9404"/>
                    <a:pt x="1050" y="9336"/>
                  </a:cubicBezTo>
                  <a:cubicBezTo>
                    <a:pt x="1096" y="9267"/>
                    <a:pt x="1141" y="9199"/>
                    <a:pt x="1187" y="9130"/>
                  </a:cubicBezTo>
                  <a:cubicBezTo>
                    <a:pt x="1233" y="9062"/>
                    <a:pt x="1278" y="9016"/>
                    <a:pt x="1324" y="8948"/>
                  </a:cubicBezTo>
                  <a:lnTo>
                    <a:pt x="1324" y="8948"/>
                  </a:lnTo>
                  <a:lnTo>
                    <a:pt x="1301" y="8971"/>
                  </a:lnTo>
                  <a:cubicBezTo>
                    <a:pt x="1347" y="8925"/>
                    <a:pt x="1393" y="8879"/>
                    <a:pt x="1438" y="8811"/>
                  </a:cubicBezTo>
                  <a:cubicBezTo>
                    <a:pt x="1461" y="8788"/>
                    <a:pt x="1484" y="8765"/>
                    <a:pt x="1507" y="8719"/>
                  </a:cubicBezTo>
                  <a:cubicBezTo>
                    <a:pt x="1550" y="8654"/>
                    <a:pt x="1615" y="8567"/>
                    <a:pt x="1681" y="8480"/>
                  </a:cubicBezTo>
                  <a:lnTo>
                    <a:pt x="1681" y="8480"/>
                  </a:lnTo>
                  <a:cubicBezTo>
                    <a:pt x="1672" y="8491"/>
                    <a:pt x="1666" y="8503"/>
                    <a:pt x="1666" y="8514"/>
                  </a:cubicBezTo>
                  <a:cubicBezTo>
                    <a:pt x="1666" y="8514"/>
                    <a:pt x="1689" y="8492"/>
                    <a:pt x="1689" y="8469"/>
                  </a:cubicBezTo>
                  <a:lnTo>
                    <a:pt x="1689" y="8469"/>
                  </a:lnTo>
                  <a:cubicBezTo>
                    <a:pt x="1686" y="8473"/>
                    <a:pt x="1683" y="8476"/>
                    <a:pt x="1681" y="8480"/>
                  </a:cubicBezTo>
                  <a:lnTo>
                    <a:pt x="1681" y="8480"/>
                  </a:lnTo>
                  <a:cubicBezTo>
                    <a:pt x="1684" y="8476"/>
                    <a:pt x="1686" y="8472"/>
                    <a:pt x="1689" y="8468"/>
                  </a:cubicBezTo>
                  <a:lnTo>
                    <a:pt x="1689" y="8468"/>
                  </a:lnTo>
                  <a:cubicBezTo>
                    <a:pt x="1689" y="8469"/>
                    <a:pt x="1689" y="8469"/>
                    <a:pt x="1689" y="8469"/>
                  </a:cubicBezTo>
                  <a:lnTo>
                    <a:pt x="1689" y="8469"/>
                  </a:lnTo>
                  <a:cubicBezTo>
                    <a:pt x="1696" y="8462"/>
                    <a:pt x="1703" y="8455"/>
                    <a:pt x="1710" y="8447"/>
                  </a:cubicBezTo>
                  <a:lnTo>
                    <a:pt x="1710" y="8447"/>
                  </a:lnTo>
                  <a:cubicBezTo>
                    <a:pt x="1689" y="8468"/>
                    <a:pt x="1689" y="8469"/>
                    <a:pt x="1689" y="8491"/>
                  </a:cubicBezTo>
                  <a:cubicBezTo>
                    <a:pt x="1826" y="8309"/>
                    <a:pt x="1963" y="8103"/>
                    <a:pt x="2100" y="7921"/>
                  </a:cubicBezTo>
                  <a:cubicBezTo>
                    <a:pt x="2214" y="7784"/>
                    <a:pt x="2328" y="7647"/>
                    <a:pt x="2420" y="7510"/>
                  </a:cubicBezTo>
                  <a:cubicBezTo>
                    <a:pt x="2557" y="7373"/>
                    <a:pt x="2671" y="7213"/>
                    <a:pt x="2808" y="7076"/>
                  </a:cubicBezTo>
                  <a:cubicBezTo>
                    <a:pt x="2922" y="6916"/>
                    <a:pt x="3036" y="6779"/>
                    <a:pt x="3173" y="6619"/>
                  </a:cubicBezTo>
                  <a:cubicBezTo>
                    <a:pt x="3219" y="6551"/>
                    <a:pt x="3287" y="6460"/>
                    <a:pt x="3356" y="6391"/>
                  </a:cubicBezTo>
                  <a:cubicBezTo>
                    <a:pt x="3401" y="6323"/>
                    <a:pt x="3470" y="6254"/>
                    <a:pt x="3515" y="6186"/>
                  </a:cubicBezTo>
                  <a:cubicBezTo>
                    <a:pt x="3789" y="5889"/>
                    <a:pt x="4040" y="5592"/>
                    <a:pt x="4291" y="5296"/>
                  </a:cubicBezTo>
                  <a:cubicBezTo>
                    <a:pt x="4405" y="5159"/>
                    <a:pt x="4542" y="4999"/>
                    <a:pt x="4657" y="4862"/>
                  </a:cubicBezTo>
                  <a:cubicBezTo>
                    <a:pt x="4771" y="4725"/>
                    <a:pt x="4908" y="4588"/>
                    <a:pt x="5022" y="4451"/>
                  </a:cubicBezTo>
                  <a:cubicBezTo>
                    <a:pt x="5273" y="4154"/>
                    <a:pt x="5547" y="3880"/>
                    <a:pt x="5798" y="3607"/>
                  </a:cubicBezTo>
                  <a:cubicBezTo>
                    <a:pt x="5912" y="3470"/>
                    <a:pt x="6049" y="3333"/>
                    <a:pt x="6163" y="3196"/>
                  </a:cubicBezTo>
                  <a:cubicBezTo>
                    <a:pt x="6300" y="3059"/>
                    <a:pt x="6437" y="2922"/>
                    <a:pt x="6574" y="2785"/>
                  </a:cubicBezTo>
                  <a:cubicBezTo>
                    <a:pt x="6711" y="2648"/>
                    <a:pt x="6848" y="2534"/>
                    <a:pt x="6985" y="2397"/>
                  </a:cubicBezTo>
                  <a:cubicBezTo>
                    <a:pt x="7099" y="2283"/>
                    <a:pt x="7259" y="2146"/>
                    <a:pt x="7373" y="2009"/>
                  </a:cubicBezTo>
                  <a:cubicBezTo>
                    <a:pt x="7510" y="1895"/>
                    <a:pt x="7647" y="1758"/>
                    <a:pt x="7784" y="1621"/>
                  </a:cubicBezTo>
                  <a:cubicBezTo>
                    <a:pt x="7921" y="1484"/>
                    <a:pt x="8058" y="1370"/>
                    <a:pt x="8194" y="1233"/>
                  </a:cubicBezTo>
                  <a:cubicBezTo>
                    <a:pt x="8309" y="1141"/>
                    <a:pt x="8423" y="1050"/>
                    <a:pt x="8537" y="959"/>
                  </a:cubicBezTo>
                  <a:cubicBezTo>
                    <a:pt x="8651" y="868"/>
                    <a:pt x="8742" y="776"/>
                    <a:pt x="8856" y="685"/>
                  </a:cubicBezTo>
                  <a:cubicBezTo>
                    <a:pt x="8971" y="594"/>
                    <a:pt x="9085" y="502"/>
                    <a:pt x="9199" y="411"/>
                  </a:cubicBezTo>
                  <a:cubicBezTo>
                    <a:pt x="9313" y="320"/>
                    <a:pt x="9427" y="228"/>
                    <a:pt x="9541" y="137"/>
                  </a:cubicBezTo>
                  <a:cubicBezTo>
                    <a:pt x="9564" y="91"/>
                    <a:pt x="9564" y="46"/>
                    <a:pt x="9541" y="23"/>
                  </a:cubicBezTo>
                  <a:cubicBezTo>
                    <a:pt x="9518" y="0"/>
                    <a:pt x="9496" y="0"/>
                    <a:pt x="9473"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17"/>
            <p:cNvSpPr/>
            <p:nvPr/>
          </p:nvSpPr>
          <p:spPr>
            <a:xfrm>
              <a:off x="6680550" y="1003800"/>
              <a:ext cx="200325" cy="218825"/>
            </a:xfrm>
            <a:custGeom>
              <a:avLst/>
              <a:gdLst/>
              <a:ahLst/>
              <a:cxnLst/>
              <a:rect l="l" t="t" r="r" b="b"/>
              <a:pathLst>
                <a:path w="8013" h="8753" extrusionOk="0">
                  <a:moveTo>
                    <a:pt x="868" y="7350"/>
                  </a:moveTo>
                  <a:lnTo>
                    <a:pt x="845" y="7373"/>
                  </a:lnTo>
                  <a:lnTo>
                    <a:pt x="868" y="7373"/>
                  </a:lnTo>
                  <a:cubicBezTo>
                    <a:pt x="868" y="7373"/>
                    <a:pt x="868" y="7373"/>
                    <a:pt x="868" y="7350"/>
                  </a:cubicBezTo>
                  <a:close/>
                  <a:moveTo>
                    <a:pt x="7716" y="0"/>
                  </a:moveTo>
                  <a:cubicBezTo>
                    <a:pt x="7647" y="0"/>
                    <a:pt x="7579" y="23"/>
                    <a:pt x="7533" y="69"/>
                  </a:cubicBezTo>
                  <a:cubicBezTo>
                    <a:pt x="7442" y="137"/>
                    <a:pt x="7350" y="228"/>
                    <a:pt x="7259" y="320"/>
                  </a:cubicBezTo>
                  <a:lnTo>
                    <a:pt x="7099" y="457"/>
                  </a:lnTo>
                  <a:cubicBezTo>
                    <a:pt x="7077" y="479"/>
                    <a:pt x="7031" y="502"/>
                    <a:pt x="7008" y="525"/>
                  </a:cubicBezTo>
                  <a:cubicBezTo>
                    <a:pt x="6985" y="525"/>
                    <a:pt x="6940" y="525"/>
                    <a:pt x="6894" y="548"/>
                  </a:cubicBezTo>
                  <a:cubicBezTo>
                    <a:pt x="6825" y="594"/>
                    <a:pt x="6780" y="662"/>
                    <a:pt x="6711" y="731"/>
                  </a:cubicBezTo>
                  <a:cubicBezTo>
                    <a:pt x="6666" y="776"/>
                    <a:pt x="6620" y="845"/>
                    <a:pt x="6552" y="890"/>
                  </a:cubicBezTo>
                  <a:cubicBezTo>
                    <a:pt x="6483" y="982"/>
                    <a:pt x="6415" y="1050"/>
                    <a:pt x="6346" y="1141"/>
                  </a:cubicBezTo>
                  <a:cubicBezTo>
                    <a:pt x="6209" y="1278"/>
                    <a:pt x="6072" y="1415"/>
                    <a:pt x="5958" y="1552"/>
                  </a:cubicBezTo>
                  <a:cubicBezTo>
                    <a:pt x="5798" y="1712"/>
                    <a:pt x="5661" y="1872"/>
                    <a:pt x="5524" y="2032"/>
                  </a:cubicBezTo>
                  <a:cubicBezTo>
                    <a:pt x="5456" y="2100"/>
                    <a:pt x="5387" y="2169"/>
                    <a:pt x="5319" y="2237"/>
                  </a:cubicBezTo>
                  <a:cubicBezTo>
                    <a:pt x="5159" y="2397"/>
                    <a:pt x="5022" y="2534"/>
                    <a:pt x="4885" y="2671"/>
                  </a:cubicBezTo>
                  <a:cubicBezTo>
                    <a:pt x="4726" y="2830"/>
                    <a:pt x="4566" y="2967"/>
                    <a:pt x="4429" y="3127"/>
                  </a:cubicBezTo>
                  <a:cubicBezTo>
                    <a:pt x="4360" y="3196"/>
                    <a:pt x="4292" y="3264"/>
                    <a:pt x="4223" y="3333"/>
                  </a:cubicBezTo>
                  <a:cubicBezTo>
                    <a:pt x="4132" y="3424"/>
                    <a:pt x="4064" y="3492"/>
                    <a:pt x="3972" y="3584"/>
                  </a:cubicBezTo>
                  <a:cubicBezTo>
                    <a:pt x="3904" y="3675"/>
                    <a:pt x="3813" y="3766"/>
                    <a:pt x="3721" y="3858"/>
                  </a:cubicBezTo>
                  <a:cubicBezTo>
                    <a:pt x="3630" y="3972"/>
                    <a:pt x="3539" y="4063"/>
                    <a:pt x="3447" y="4177"/>
                  </a:cubicBezTo>
                  <a:cubicBezTo>
                    <a:pt x="3379" y="4268"/>
                    <a:pt x="3288" y="4360"/>
                    <a:pt x="3219" y="4474"/>
                  </a:cubicBezTo>
                  <a:cubicBezTo>
                    <a:pt x="3173" y="4520"/>
                    <a:pt x="3128" y="4565"/>
                    <a:pt x="3082" y="4611"/>
                  </a:cubicBezTo>
                  <a:cubicBezTo>
                    <a:pt x="3082" y="4634"/>
                    <a:pt x="3059" y="4634"/>
                    <a:pt x="3059" y="4656"/>
                  </a:cubicBezTo>
                  <a:cubicBezTo>
                    <a:pt x="2991" y="4748"/>
                    <a:pt x="2900" y="4816"/>
                    <a:pt x="2831" y="4908"/>
                  </a:cubicBezTo>
                  <a:cubicBezTo>
                    <a:pt x="2740" y="4999"/>
                    <a:pt x="2648" y="5090"/>
                    <a:pt x="2580" y="5204"/>
                  </a:cubicBezTo>
                  <a:cubicBezTo>
                    <a:pt x="2489" y="5296"/>
                    <a:pt x="2420" y="5387"/>
                    <a:pt x="2329" y="5501"/>
                  </a:cubicBezTo>
                  <a:cubicBezTo>
                    <a:pt x="2283" y="5547"/>
                    <a:pt x="2260" y="5592"/>
                    <a:pt x="2215" y="5638"/>
                  </a:cubicBezTo>
                  <a:cubicBezTo>
                    <a:pt x="2192" y="5661"/>
                    <a:pt x="2169" y="5684"/>
                    <a:pt x="2169" y="5706"/>
                  </a:cubicBezTo>
                  <a:cubicBezTo>
                    <a:pt x="2146" y="5729"/>
                    <a:pt x="2146" y="5752"/>
                    <a:pt x="2123" y="5752"/>
                  </a:cubicBezTo>
                  <a:cubicBezTo>
                    <a:pt x="2101" y="5775"/>
                    <a:pt x="2101" y="5775"/>
                    <a:pt x="2101" y="5798"/>
                  </a:cubicBezTo>
                  <a:cubicBezTo>
                    <a:pt x="2078" y="5821"/>
                    <a:pt x="2078" y="5821"/>
                    <a:pt x="2078" y="5843"/>
                  </a:cubicBezTo>
                  <a:cubicBezTo>
                    <a:pt x="2055" y="5866"/>
                    <a:pt x="2055" y="5866"/>
                    <a:pt x="2032" y="5889"/>
                  </a:cubicBezTo>
                  <a:cubicBezTo>
                    <a:pt x="2009" y="5912"/>
                    <a:pt x="1987" y="5935"/>
                    <a:pt x="1964" y="5980"/>
                  </a:cubicBezTo>
                  <a:cubicBezTo>
                    <a:pt x="1918" y="6026"/>
                    <a:pt x="1872" y="6072"/>
                    <a:pt x="1827" y="6140"/>
                  </a:cubicBezTo>
                  <a:cubicBezTo>
                    <a:pt x="1713" y="6277"/>
                    <a:pt x="1598" y="6414"/>
                    <a:pt x="1462" y="6574"/>
                  </a:cubicBezTo>
                  <a:cubicBezTo>
                    <a:pt x="1370" y="6688"/>
                    <a:pt x="1256" y="6825"/>
                    <a:pt x="1165" y="6962"/>
                  </a:cubicBezTo>
                  <a:cubicBezTo>
                    <a:pt x="1074" y="7099"/>
                    <a:pt x="959" y="7236"/>
                    <a:pt x="868" y="7373"/>
                  </a:cubicBezTo>
                  <a:cubicBezTo>
                    <a:pt x="845" y="7373"/>
                    <a:pt x="845" y="7373"/>
                    <a:pt x="845" y="7396"/>
                  </a:cubicBezTo>
                  <a:cubicBezTo>
                    <a:pt x="708" y="7578"/>
                    <a:pt x="549" y="7784"/>
                    <a:pt x="412" y="7966"/>
                  </a:cubicBezTo>
                  <a:cubicBezTo>
                    <a:pt x="320" y="8080"/>
                    <a:pt x="275" y="8172"/>
                    <a:pt x="206" y="8263"/>
                  </a:cubicBezTo>
                  <a:cubicBezTo>
                    <a:pt x="138" y="8354"/>
                    <a:pt x="46" y="8445"/>
                    <a:pt x="24" y="8582"/>
                  </a:cubicBezTo>
                  <a:cubicBezTo>
                    <a:pt x="1" y="8628"/>
                    <a:pt x="24" y="8697"/>
                    <a:pt x="92" y="8742"/>
                  </a:cubicBezTo>
                  <a:cubicBezTo>
                    <a:pt x="107" y="8742"/>
                    <a:pt x="133" y="8752"/>
                    <a:pt x="155" y="8752"/>
                  </a:cubicBezTo>
                  <a:cubicBezTo>
                    <a:pt x="166" y="8752"/>
                    <a:pt x="176" y="8750"/>
                    <a:pt x="183" y="8742"/>
                  </a:cubicBezTo>
                  <a:cubicBezTo>
                    <a:pt x="229" y="8742"/>
                    <a:pt x="252" y="8719"/>
                    <a:pt x="275" y="8674"/>
                  </a:cubicBezTo>
                  <a:lnTo>
                    <a:pt x="297" y="8674"/>
                  </a:lnTo>
                  <a:cubicBezTo>
                    <a:pt x="320" y="8628"/>
                    <a:pt x="366" y="8560"/>
                    <a:pt x="389" y="8514"/>
                  </a:cubicBezTo>
                  <a:cubicBezTo>
                    <a:pt x="457" y="8423"/>
                    <a:pt x="503" y="8354"/>
                    <a:pt x="549" y="8286"/>
                  </a:cubicBezTo>
                  <a:cubicBezTo>
                    <a:pt x="640" y="8149"/>
                    <a:pt x="731" y="8012"/>
                    <a:pt x="845" y="7875"/>
                  </a:cubicBezTo>
                  <a:cubicBezTo>
                    <a:pt x="937" y="7738"/>
                    <a:pt x="1051" y="7601"/>
                    <a:pt x="1142" y="7464"/>
                  </a:cubicBezTo>
                  <a:cubicBezTo>
                    <a:pt x="1188" y="7396"/>
                    <a:pt x="1233" y="7350"/>
                    <a:pt x="1279" y="7281"/>
                  </a:cubicBezTo>
                  <a:cubicBezTo>
                    <a:pt x="1325" y="7281"/>
                    <a:pt x="1393" y="7259"/>
                    <a:pt x="1416" y="7213"/>
                  </a:cubicBezTo>
                  <a:cubicBezTo>
                    <a:pt x="1462" y="7144"/>
                    <a:pt x="1507" y="7099"/>
                    <a:pt x="1530" y="7030"/>
                  </a:cubicBezTo>
                  <a:cubicBezTo>
                    <a:pt x="1553" y="7007"/>
                    <a:pt x="1576" y="6985"/>
                    <a:pt x="1598" y="6962"/>
                  </a:cubicBezTo>
                  <a:cubicBezTo>
                    <a:pt x="1758" y="6756"/>
                    <a:pt x="1918" y="6574"/>
                    <a:pt x="2055" y="6391"/>
                  </a:cubicBezTo>
                  <a:cubicBezTo>
                    <a:pt x="2146" y="6300"/>
                    <a:pt x="2215" y="6209"/>
                    <a:pt x="2283" y="6094"/>
                  </a:cubicBezTo>
                  <a:cubicBezTo>
                    <a:pt x="2329" y="6049"/>
                    <a:pt x="2375" y="6003"/>
                    <a:pt x="2420" y="5935"/>
                  </a:cubicBezTo>
                  <a:cubicBezTo>
                    <a:pt x="2420" y="5912"/>
                    <a:pt x="2443" y="5912"/>
                    <a:pt x="2443" y="5889"/>
                  </a:cubicBezTo>
                  <a:cubicBezTo>
                    <a:pt x="2489" y="5843"/>
                    <a:pt x="2511" y="5821"/>
                    <a:pt x="2534" y="5775"/>
                  </a:cubicBezTo>
                  <a:cubicBezTo>
                    <a:pt x="2603" y="5706"/>
                    <a:pt x="2671" y="5615"/>
                    <a:pt x="2740" y="5547"/>
                  </a:cubicBezTo>
                  <a:cubicBezTo>
                    <a:pt x="2877" y="5387"/>
                    <a:pt x="3014" y="5250"/>
                    <a:pt x="3151" y="5090"/>
                  </a:cubicBezTo>
                  <a:cubicBezTo>
                    <a:pt x="3196" y="5045"/>
                    <a:pt x="3219" y="5022"/>
                    <a:pt x="3265" y="4976"/>
                  </a:cubicBezTo>
                  <a:cubicBezTo>
                    <a:pt x="3288" y="4953"/>
                    <a:pt x="3288" y="4930"/>
                    <a:pt x="3310" y="4930"/>
                  </a:cubicBezTo>
                  <a:cubicBezTo>
                    <a:pt x="3356" y="4885"/>
                    <a:pt x="3402" y="4839"/>
                    <a:pt x="3447" y="4793"/>
                  </a:cubicBezTo>
                  <a:cubicBezTo>
                    <a:pt x="3447" y="4771"/>
                    <a:pt x="3447" y="4771"/>
                    <a:pt x="3470" y="4748"/>
                  </a:cubicBezTo>
                  <a:cubicBezTo>
                    <a:pt x="3493" y="4725"/>
                    <a:pt x="3516" y="4702"/>
                    <a:pt x="3539" y="4679"/>
                  </a:cubicBezTo>
                  <a:cubicBezTo>
                    <a:pt x="3607" y="4611"/>
                    <a:pt x="3653" y="4542"/>
                    <a:pt x="3721" y="4474"/>
                  </a:cubicBezTo>
                  <a:cubicBezTo>
                    <a:pt x="3744" y="4428"/>
                    <a:pt x="3790" y="4383"/>
                    <a:pt x="3813" y="4360"/>
                  </a:cubicBezTo>
                  <a:cubicBezTo>
                    <a:pt x="3835" y="4337"/>
                    <a:pt x="3858" y="4314"/>
                    <a:pt x="3881" y="4291"/>
                  </a:cubicBezTo>
                  <a:cubicBezTo>
                    <a:pt x="3881" y="4268"/>
                    <a:pt x="3904" y="4246"/>
                    <a:pt x="3904" y="4246"/>
                  </a:cubicBezTo>
                  <a:cubicBezTo>
                    <a:pt x="3949" y="4200"/>
                    <a:pt x="3995" y="4154"/>
                    <a:pt x="4041" y="4109"/>
                  </a:cubicBezTo>
                  <a:cubicBezTo>
                    <a:pt x="4086" y="4109"/>
                    <a:pt x="4155" y="4109"/>
                    <a:pt x="4201" y="4063"/>
                  </a:cubicBezTo>
                  <a:cubicBezTo>
                    <a:pt x="4269" y="3972"/>
                    <a:pt x="4338" y="3880"/>
                    <a:pt x="4429" y="3789"/>
                  </a:cubicBezTo>
                  <a:cubicBezTo>
                    <a:pt x="4497" y="3698"/>
                    <a:pt x="4566" y="3629"/>
                    <a:pt x="4657" y="3538"/>
                  </a:cubicBezTo>
                  <a:cubicBezTo>
                    <a:pt x="4657" y="3515"/>
                    <a:pt x="4680" y="3492"/>
                    <a:pt x="4703" y="3492"/>
                  </a:cubicBezTo>
                  <a:cubicBezTo>
                    <a:pt x="4794" y="3378"/>
                    <a:pt x="4908" y="3264"/>
                    <a:pt x="4999" y="3173"/>
                  </a:cubicBezTo>
                  <a:cubicBezTo>
                    <a:pt x="5068" y="3082"/>
                    <a:pt x="5159" y="3013"/>
                    <a:pt x="5228" y="2922"/>
                  </a:cubicBezTo>
                  <a:cubicBezTo>
                    <a:pt x="5319" y="2853"/>
                    <a:pt x="5387" y="2785"/>
                    <a:pt x="5456" y="2694"/>
                  </a:cubicBezTo>
                  <a:lnTo>
                    <a:pt x="5479" y="2694"/>
                  </a:lnTo>
                  <a:cubicBezTo>
                    <a:pt x="5570" y="2648"/>
                    <a:pt x="5639" y="2579"/>
                    <a:pt x="5707" y="2511"/>
                  </a:cubicBezTo>
                  <a:cubicBezTo>
                    <a:pt x="5730" y="2488"/>
                    <a:pt x="5776" y="2442"/>
                    <a:pt x="5798" y="2420"/>
                  </a:cubicBezTo>
                  <a:lnTo>
                    <a:pt x="5890" y="2328"/>
                  </a:lnTo>
                  <a:lnTo>
                    <a:pt x="5935" y="2328"/>
                  </a:lnTo>
                  <a:cubicBezTo>
                    <a:pt x="5958" y="2328"/>
                    <a:pt x="5981" y="2305"/>
                    <a:pt x="6004" y="2305"/>
                  </a:cubicBezTo>
                  <a:cubicBezTo>
                    <a:pt x="6027" y="2283"/>
                    <a:pt x="6049" y="2283"/>
                    <a:pt x="6072" y="2260"/>
                  </a:cubicBezTo>
                  <a:cubicBezTo>
                    <a:pt x="6118" y="2237"/>
                    <a:pt x="6141" y="2214"/>
                    <a:pt x="6186" y="2169"/>
                  </a:cubicBezTo>
                  <a:cubicBezTo>
                    <a:pt x="6209" y="2146"/>
                    <a:pt x="6255" y="2100"/>
                    <a:pt x="6300" y="2077"/>
                  </a:cubicBezTo>
                  <a:cubicBezTo>
                    <a:pt x="6369" y="2032"/>
                    <a:pt x="6415" y="1986"/>
                    <a:pt x="6460" y="1917"/>
                  </a:cubicBezTo>
                  <a:cubicBezTo>
                    <a:pt x="6620" y="1803"/>
                    <a:pt x="6757" y="1666"/>
                    <a:pt x="6894" y="1529"/>
                  </a:cubicBezTo>
                  <a:cubicBezTo>
                    <a:pt x="7031" y="1415"/>
                    <a:pt x="7145" y="1301"/>
                    <a:pt x="7282" y="1187"/>
                  </a:cubicBezTo>
                  <a:cubicBezTo>
                    <a:pt x="7350" y="1119"/>
                    <a:pt x="7396" y="1073"/>
                    <a:pt x="7465" y="1004"/>
                  </a:cubicBezTo>
                  <a:cubicBezTo>
                    <a:pt x="7533" y="936"/>
                    <a:pt x="7602" y="890"/>
                    <a:pt x="7670" y="822"/>
                  </a:cubicBezTo>
                  <a:cubicBezTo>
                    <a:pt x="7716" y="799"/>
                    <a:pt x="7761" y="753"/>
                    <a:pt x="7784" y="731"/>
                  </a:cubicBezTo>
                  <a:cubicBezTo>
                    <a:pt x="7853" y="685"/>
                    <a:pt x="7898" y="616"/>
                    <a:pt x="7921" y="548"/>
                  </a:cubicBezTo>
                  <a:lnTo>
                    <a:pt x="7944" y="548"/>
                  </a:lnTo>
                  <a:cubicBezTo>
                    <a:pt x="7990" y="525"/>
                    <a:pt x="7990" y="457"/>
                    <a:pt x="7990" y="434"/>
                  </a:cubicBezTo>
                  <a:cubicBezTo>
                    <a:pt x="7990" y="411"/>
                    <a:pt x="7990" y="411"/>
                    <a:pt x="7967" y="411"/>
                  </a:cubicBezTo>
                  <a:cubicBezTo>
                    <a:pt x="7990" y="411"/>
                    <a:pt x="7990" y="411"/>
                    <a:pt x="7990" y="388"/>
                  </a:cubicBezTo>
                  <a:cubicBezTo>
                    <a:pt x="8012" y="365"/>
                    <a:pt x="8012" y="320"/>
                    <a:pt x="7990" y="274"/>
                  </a:cubicBezTo>
                  <a:cubicBezTo>
                    <a:pt x="7967" y="228"/>
                    <a:pt x="7921" y="206"/>
                    <a:pt x="7875" y="206"/>
                  </a:cubicBezTo>
                  <a:cubicBezTo>
                    <a:pt x="7875" y="160"/>
                    <a:pt x="7853" y="137"/>
                    <a:pt x="7853" y="91"/>
                  </a:cubicBezTo>
                  <a:cubicBezTo>
                    <a:pt x="7830" y="46"/>
                    <a:pt x="7784" y="0"/>
                    <a:pt x="7716"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17"/>
            <p:cNvSpPr/>
            <p:nvPr/>
          </p:nvSpPr>
          <p:spPr>
            <a:xfrm>
              <a:off x="6878000" y="1012350"/>
              <a:ext cx="2875" cy="2875"/>
            </a:xfrm>
            <a:custGeom>
              <a:avLst/>
              <a:gdLst/>
              <a:ahLst/>
              <a:cxnLst/>
              <a:rect l="l" t="t" r="r" b="b"/>
              <a:pathLst>
                <a:path w="115" h="115" extrusionOk="0">
                  <a:moveTo>
                    <a:pt x="69" y="1"/>
                  </a:moveTo>
                  <a:cubicBezTo>
                    <a:pt x="23" y="1"/>
                    <a:pt x="0" y="23"/>
                    <a:pt x="0" y="46"/>
                  </a:cubicBezTo>
                  <a:cubicBezTo>
                    <a:pt x="0" y="69"/>
                    <a:pt x="23" y="115"/>
                    <a:pt x="69" y="115"/>
                  </a:cubicBezTo>
                  <a:cubicBezTo>
                    <a:pt x="92" y="115"/>
                    <a:pt x="114" y="69"/>
                    <a:pt x="114" y="46"/>
                  </a:cubicBezTo>
                  <a:cubicBezTo>
                    <a:pt x="114" y="23"/>
                    <a:pt x="92"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17"/>
            <p:cNvSpPr/>
            <p:nvPr/>
          </p:nvSpPr>
          <p:spPr>
            <a:xfrm>
              <a:off x="6646900" y="1016350"/>
              <a:ext cx="240250" cy="260225"/>
            </a:xfrm>
            <a:custGeom>
              <a:avLst/>
              <a:gdLst/>
              <a:ahLst/>
              <a:cxnLst/>
              <a:rect l="l" t="t" r="r" b="b"/>
              <a:pathLst>
                <a:path w="9610" h="10409" extrusionOk="0">
                  <a:moveTo>
                    <a:pt x="251" y="10317"/>
                  </a:moveTo>
                  <a:lnTo>
                    <a:pt x="251" y="10317"/>
                  </a:lnTo>
                  <a:cubicBezTo>
                    <a:pt x="251" y="10317"/>
                    <a:pt x="228" y="10340"/>
                    <a:pt x="228" y="10340"/>
                  </a:cubicBezTo>
                  <a:cubicBezTo>
                    <a:pt x="251" y="10340"/>
                    <a:pt x="251" y="10317"/>
                    <a:pt x="251" y="10317"/>
                  </a:cubicBezTo>
                  <a:close/>
                  <a:moveTo>
                    <a:pt x="9495" y="0"/>
                  </a:moveTo>
                  <a:cubicBezTo>
                    <a:pt x="9495" y="0"/>
                    <a:pt x="9473" y="23"/>
                    <a:pt x="9450" y="23"/>
                  </a:cubicBezTo>
                  <a:cubicBezTo>
                    <a:pt x="9404" y="46"/>
                    <a:pt x="9381" y="69"/>
                    <a:pt x="9336" y="92"/>
                  </a:cubicBezTo>
                  <a:cubicBezTo>
                    <a:pt x="9290" y="137"/>
                    <a:pt x="9244" y="160"/>
                    <a:pt x="9199" y="206"/>
                  </a:cubicBezTo>
                  <a:lnTo>
                    <a:pt x="9221" y="183"/>
                  </a:lnTo>
                  <a:lnTo>
                    <a:pt x="9221" y="183"/>
                  </a:lnTo>
                  <a:cubicBezTo>
                    <a:pt x="9153" y="229"/>
                    <a:pt x="9107" y="251"/>
                    <a:pt x="9062" y="297"/>
                  </a:cubicBezTo>
                  <a:cubicBezTo>
                    <a:pt x="8902" y="411"/>
                    <a:pt x="8765" y="525"/>
                    <a:pt x="8605" y="639"/>
                  </a:cubicBezTo>
                  <a:cubicBezTo>
                    <a:pt x="8468" y="754"/>
                    <a:pt x="8331" y="845"/>
                    <a:pt x="8217" y="959"/>
                  </a:cubicBezTo>
                  <a:cubicBezTo>
                    <a:pt x="8080" y="1073"/>
                    <a:pt x="7943" y="1187"/>
                    <a:pt x="7806" y="1301"/>
                  </a:cubicBezTo>
                  <a:cubicBezTo>
                    <a:pt x="7669" y="1438"/>
                    <a:pt x="7510" y="1552"/>
                    <a:pt x="7373" y="1667"/>
                  </a:cubicBezTo>
                  <a:cubicBezTo>
                    <a:pt x="7304" y="1735"/>
                    <a:pt x="7236" y="1803"/>
                    <a:pt x="7167" y="1849"/>
                  </a:cubicBezTo>
                  <a:cubicBezTo>
                    <a:pt x="7099" y="1918"/>
                    <a:pt x="7030" y="1986"/>
                    <a:pt x="6939" y="2055"/>
                  </a:cubicBezTo>
                  <a:cubicBezTo>
                    <a:pt x="6870" y="2100"/>
                    <a:pt x="6802" y="2169"/>
                    <a:pt x="6733" y="2237"/>
                  </a:cubicBezTo>
                  <a:cubicBezTo>
                    <a:pt x="6665" y="2306"/>
                    <a:pt x="6597" y="2351"/>
                    <a:pt x="6528" y="2420"/>
                  </a:cubicBezTo>
                  <a:cubicBezTo>
                    <a:pt x="6391" y="2557"/>
                    <a:pt x="6254" y="2694"/>
                    <a:pt x="6117" y="2853"/>
                  </a:cubicBezTo>
                  <a:cubicBezTo>
                    <a:pt x="5980" y="2990"/>
                    <a:pt x="5843" y="3127"/>
                    <a:pt x="5729" y="3264"/>
                  </a:cubicBezTo>
                  <a:cubicBezTo>
                    <a:pt x="5592" y="3401"/>
                    <a:pt x="5455" y="3538"/>
                    <a:pt x="5318" y="3675"/>
                  </a:cubicBezTo>
                  <a:cubicBezTo>
                    <a:pt x="5181" y="3812"/>
                    <a:pt x="5067" y="3926"/>
                    <a:pt x="4930" y="4063"/>
                  </a:cubicBezTo>
                  <a:cubicBezTo>
                    <a:pt x="4816" y="4200"/>
                    <a:pt x="4679" y="4337"/>
                    <a:pt x="4565" y="4497"/>
                  </a:cubicBezTo>
                  <a:cubicBezTo>
                    <a:pt x="4428" y="4634"/>
                    <a:pt x="4314" y="4794"/>
                    <a:pt x="4200" y="4931"/>
                  </a:cubicBezTo>
                  <a:cubicBezTo>
                    <a:pt x="4063" y="5090"/>
                    <a:pt x="3949" y="5227"/>
                    <a:pt x="3812" y="5364"/>
                  </a:cubicBezTo>
                  <a:cubicBezTo>
                    <a:pt x="3698" y="5501"/>
                    <a:pt x="3561" y="5638"/>
                    <a:pt x="3447" y="5775"/>
                  </a:cubicBezTo>
                  <a:cubicBezTo>
                    <a:pt x="3218" y="6049"/>
                    <a:pt x="2990" y="6346"/>
                    <a:pt x="2739" y="6620"/>
                  </a:cubicBezTo>
                  <a:cubicBezTo>
                    <a:pt x="2625" y="6757"/>
                    <a:pt x="2511" y="6894"/>
                    <a:pt x="2374" y="7030"/>
                  </a:cubicBezTo>
                  <a:cubicBezTo>
                    <a:pt x="2260" y="7190"/>
                    <a:pt x="2123" y="7350"/>
                    <a:pt x="1986" y="7510"/>
                  </a:cubicBezTo>
                  <a:cubicBezTo>
                    <a:pt x="1940" y="7578"/>
                    <a:pt x="1895" y="7647"/>
                    <a:pt x="1849" y="7715"/>
                  </a:cubicBezTo>
                  <a:cubicBezTo>
                    <a:pt x="1849" y="7692"/>
                    <a:pt x="1872" y="7692"/>
                    <a:pt x="1872" y="7670"/>
                  </a:cubicBezTo>
                  <a:lnTo>
                    <a:pt x="1872" y="7670"/>
                  </a:lnTo>
                  <a:cubicBezTo>
                    <a:pt x="1712" y="7898"/>
                    <a:pt x="1529" y="8103"/>
                    <a:pt x="1370" y="8332"/>
                  </a:cubicBezTo>
                  <a:cubicBezTo>
                    <a:pt x="1278" y="8446"/>
                    <a:pt x="1164" y="8560"/>
                    <a:pt x="1073" y="8674"/>
                  </a:cubicBezTo>
                  <a:cubicBezTo>
                    <a:pt x="982" y="8765"/>
                    <a:pt x="913" y="8879"/>
                    <a:pt x="822" y="8993"/>
                  </a:cubicBezTo>
                  <a:cubicBezTo>
                    <a:pt x="662" y="9199"/>
                    <a:pt x="525" y="9427"/>
                    <a:pt x="365" y="9633"/>
                  </a:cubicBezTo>
                  <a:cubicBezTo>
                    <a:pt x="297" y="9724"/>
                    <a:pt x="251" y="9838"/>
                    <a:pt x="183" y="9929"/>
                  </a:cubicBezTo>
                  <a:cubicBezTo>
                    <a:pt x="137" y="9975"/>
                    <a:pt x="114" y="10021"/>
                    <a:pt x="91" y="10089"/>
                  </a:cubicBezTo>
                  <a:cubicBezTo>
                    <a:pt x="46" y="10135"/>
                    <a:pt x="0" y="10203"/>
                    <a:pt x="0" y="10272"/>
                  </a:cubicBezTo>
                  <a:cubicBezTo>
                    <a:pt x="0" y="10340"/>
                    <a:pt x="46" y="10386"/>
                    <a:pt x="91" y="10409"/>
                  </a:cubicBezTo>
                  <a:cubicBezTo>
                    <a:pt x="137" y="10409"/>
                    <a:pt x="205" y="10386"/>
                    <a:pt x="228" y="10340"/>
                  </a:cubicBezTo>
                  <a:cubicBezTo>
                    <a:pt x="274" y="10294"/>
                    <a:pt x="297" y="10249"/>
                    <a:pt x="320" y="10203"/>
                  </a:cubicBezTo>
                  <a:cubicBezTo>
                    <a:pt x="365" y="10135"/>
                    <a:pt x="388" y="10089"/>
                    <a:pt x="434" y="10043"/>
                  </a:cubicBezTo>
                  <a:cubicBezTo>
                    <a:pt x="502" y="9929"/>
                    <a:pt x="571" y="9838"/>
                    <a:pt x="639" y="9747"/>
                  </a:cubicBezTo>
                  <a:lnTo>
                    <a:pt x="639" y="9747"/>
                  </a:lnTo>
                  <a:lnTo>
                    <a:pt x="616" y="9770"/>
                  </a:lnTo>
                  <a:cubicBezTo>
                    <a:pt x="639" y="9747"/>
                    <a:pt x="662" y="9724"/>
                    <a:pt x="685" y="9678"/>
                  </a:cubicBezTo>
                  <a:cubicBezTo>
                    <a:pt x="730" y="9610"/>
                    <a:pt x="799" y="9541"/>
                    <a:pt x="845" y="9473"/>
                  </a:cubicBezTo>
                  <a:cubicBezTo>
                    <a:pt x="890" y="9427"/>
                    <a:pt x="913" y="9381"/>
                    <a:pt x="959" y="9336"/>
                  </a:cubicBezTo>
                  <a:lnTo>
                    <a:pt x="959" y="9336"/>
                  </a:lnTo>
                  <a:cubicBezTo>
                    <a:pt x="956" y="9336"/>
                    <a:pt x="954" y="9336"/>
                    <a:pt x="952" y="9336"/>
                  </a:cubicBezTo>
                  <a:lnTo>
                    <a:pt x="952" y="9336"/>
                  </a:lnTo>
                  <a:cubicBezTo>
                    <a:pt x="1015" y="9253"/>
                    <a:pt x="1078" y="9169"/>
                    <a:pt x="1141" y="9085"/>
                  </a:cubicBezTo>
                  <a:cubicBezTo>
                    <a:pt x="1141" y="9085"/>
                    <a:pt x="1164" y="9085"/>
                    <a:pt x="1164" y="9062"/>
                  </a:cubicBezTo>
                  <a:cubicBezTo>
                    <a:pt x="1255" y="8925"/>
                    <a:pt x="1370" y="8811"/>
                    <a:pt x="1484" y="8674"/>
                  </a:cubicBezTo>
                  <a:cubicBezTo>
                    <a:pt x="1598" y="8537"/>
                    <a:pt x="1712" y="8400"/>
                    <a:pt x="1826" y="8263"/>
                  </a:cubicBezTo>
                  <a:cubicBezTo>
                    <a:pt x="1940" y="8103"/>
                    <a:pt x="2077" y="7966"/>
                    <a:pt x="2191" y="7807"/>
                  </a:cubicBezTo>
                  <a:cubicBezTo>
                    <a:pt x="2305" y="7670"/>
                    <a:pt x="2420" y="7533"/>
                    <a:pt x="2534" y="7396"/>
                  </a:cubicBezTo>
                  <a:cubicBezTo>
                    <a:pt x="2762" y="7122"/>
                    <a:pt x="2990" y="6871"/>
                    <a:pt x="3218" y="6597"/>
                  </a:cubicBezTo>
                  <a:cubicBezTo>
                    <a:pt x="3469" y="6300"/>
                    <a:pt x="3698" y="6026"/>
                    <a:pt x="3949" y="5752"/>
                  </a:cubicBezTo>
                  <a:cubicBezTo>
                    <a:pt x="4086" y="5615"/>
                    <a:pt x="4200" y="5478"/>
                    <a:pt x="4337" y="5341"/>
                  </a:cubicBezTo>
                  <a:cubicBezTo>
                    <a:pt x="4474" y="5182"/>
                    <a:pt x="4588" y="5045"/>
                    <a:pt x="4725" y="4885"/>
                  </a:cubicBezTo>
                  <a:cubicBezTo>
                    <a:pt x="4953" y="4611"/>
                    <a:pt x="5204" y="4337"/>
                    <a:pt x="5478" y="4063"/>
                  </a:cubicBezTo>
                  <a:cubicBezTo>
                    <a:pt x="5592" y="3926"/>
                    <a:pt x="5729" y="3789"/>
                    <a:pt x="5866" y="3652"/>
                  </a:cubicBezTo>
                  <a:cubicBezTo>
                    <a:pt x="5980" y="3515"/>
                    <a:pt x="6117" y="3378"/>
                    <a:pt x="6254" y="3241"/>
                  </a:cubicBezTo>
                  <a:cubicBezTo>
                    <a:pt x="6368" y="3082"/>
                    <a:pt x="6505" y="2945"/>
                    <a:pt x="6642" y="2808"/>
                  </a:cubicBezTo>
                  <a:cubicBezTo>
                    <a:pt x="6779" y="2671"/>
                    <a:pt x="6916" y="2534"/>
                    <a:pt x="7053" y="2420"/>
                  </a:cubicBezTo>
                  <a:cubicBezTo>
                    <a:pt x="7327" y="2146"/>
                    <a:pt x="7601" y="1895"/>
                    <a:pt x="7898" y="1644"/>
                  </a:cubicBezTo>
                  <a:cubicBezTo>
                    <a:pt x="8012" y="1530"/>
                    <a:pt x="8149" y="1415"/>
                    <a:pt x="8286" y="1279"/>
                  </a:cubicBezTo>
                  <a:cubicBezTo>
                    <a:pt x="8400" y="1164"/>
                    <a:pt x="8537" y="1050"/>
                    <a:pt x="8651" y="936"/>
                  </a:cubicBezTo>
                  <a:cubicBezTo>
                    <a:pt x="8765" y="822"/>
                    <a:pt x="8879" y="708"/>
                    <a:pt x="9016" y="594"/>
                  </a:cubicBezTo>
                  <a:cubicBezTo>
                    <a:pt x="9084" y="548"/>
                    <a:pt x="9153" y="480"/>
                    <a:pt x="9221" y="434"/>
                  </a:cubicBezTo>
                  <a:cubicBezTo>
                    <a:pt x="9267" y="388"/>
                    <a:pt x="9336" y="343"/>
                    <a:pt x="9381" y="274"/>
                  </a:cubicBezTo>
                  <a:cubicBezTo>
                    <a:pt x="9450" y="251"/>
                    <a:pt x="9495" y="206"/>
                    <a:pt x="9541" y="183"/>
                  </a:cubicBezTo>
                  <a:cubicBezTo>
                    <a:pt x="9587" y="160"/>
                    <a:pt x="9609" y="92"/>
                    <a:pt x="9587" y="46"/>
                  </a:cubicBezTo>
                  <a:cubicBezTo>
                    <a:pt x="9564" y="23"/>
                    <a:pt x="9541" y="0"/>
                    <a:pt x="9495"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17"/>
            <p:cNvSpPr/>
            <p:nvPr/>
          </p:nvSpPr>
          <p:spPr>
            <a:xfrm>
              <a:off x="7131350" y="834325"/>
              <a:ext cx="75925" cy="37150"/>
            </a:xfrm>
            <a:custGeom>
              <a:avLst/>
              <a:gdLst/>
              <a:ahLst/>
              <a:cxnLst/>
              <a:rect l="l" t="t" r="r" b="b"/>
              <a:pathLst>
                <a:path w="3037" h="1486" extrusionOk="0">
                  <a:moveTo>
                    <a:pt x="206" y="0"/>
                  </a:moveTo>
                  <a:cubicBezTo>
                    <a:pt x="138" y="0"/>
                    <a:pt x="92" y="23"/>
                    <a:pt x="69" y="46"/>
                  </a:cubicBezTo>
                  <a:cubicBezTo>
                    <a:pt x="46" y="69"/>
                    <a:pt x="24" y="91"/>
                    <a:pt x="1" y="114"/>
                  </a:cubicBezTo>
                  <a:cubicBezTo>
                    <a:pt x="1" y="160"/>
                    <a:pt x="1" y="205"/>
                    <a:pt x="24" y="251"/>
                  </a:cubicBezTo>
                  <a:cubicBezTo>
                    <a:pt x="24" y="297"/>
                    <a:pt x="69" y="320"/>
                    <a:pt x="92" y="365"/>
                  </a:cubicBezTo>
                  <a:cubicBezTo>
                    <a:pt x="115" y="388"/>
                    <a:pt x="138" y="411"/>
                    <a:pt x="160" y="434"/>
                  </a:cubicBezTo>
                  <a:cubicBezTo>
                    <a:pt x="206" y="502"/>
                    <a:pt x="275" y="571"/>
                    <a:pt x="320" y="639"/>
                  </a:cubicBezTo>
                  <a:cubicBezTo>
                    <a:pt x="343" y="662"/>
                    <a:pt x="343" y="685"/>
                    <a:pt x="366" y="708"/>
                  </a:cubicBezTo>
                  <a:cubicBezTo>
                    <a:pt x="389" y="753"/>
                    <a:pt x="434" y="799"/>
                    <a:pt x="480" y="822"/>
                  </a:cubicBezTo>
                  <a:cubicBezTo>
                    <a:pt x="526" y="845"/>
                    <a:pt x="571" y="845"/>
                    <a:pt x="617" y="845"/>
                  </a:cubicBezTo>
                  <a:lnTo>
                    <a:pt x="1028" y="845"/>
                  </a:lnTo>
                  <a:cubicBezTo>
                    <a:pt x="1119" y="845"/>
                    <a:pt x="1210" y="867"/>
                    <a:pt x="1302" y="867"/>
                  </a:cubicBezTo>
                  <a:cubicBezTo>
                    <a:pt x="1370" y="867"/>
                    <a:pt x="1462" y="890"/>
                    <a:pt x="1553" y="913"/>
                  </a:cubicBezTo>
                  <a:cubicBezTo>
                    <a:pt x="1644" y="936"/>
                    <a:pt x="1758" y="959"/>
                    <a:pt x="1850" y="982"/>
                  </a:cubicBezTo>
                  <a:lnTo>
                    <a:pt x="1827" y="982"/>
                  </a:lnTo>
                  <a:cubicBezTo>
                    <a:pt x="1964" y="1004"/>
                    <a:pt x="2078" y="1050"/>
                    <a:pt x="2192" y="1118"/>
                  </a:cubicBezTo>
                  <a:cubicBezTo>
                    <a:pt x="2306" y="1141"/>
                    <a:pt x="2420" y="1187"/>
                    <a:pt x="2534" y="1233"/>
                  </a:cubicBezTo>
                  <a:cubicBezTo>
                    <a:pt x="2603" y="1278"/>
                    <a:pt x="2648" y="1301"/>
                    <a:pt x="2717" y="1347"/>
                  </a:cubicBezTo>
                  <a:cubicBezTo>
                    <a:pt x="2763" y="1392"/>
                    <a:pt x="2831" y="1415"/>
                    <a:pt x="2877" y="1461"/>
                  </a:cubicBezTo>
                  <a:cubicBezTo>
                    <a:pt x="2894" y="1478"/>
                    <a:pt x="2915" y="1486"/>
                    <a:pt x="2935" y="1486"/>
                  </a:cubicBezTo>
                  <a:cubicBezTo>
                    <a:pt x="2968" y="1486"/>
                    <a:pt x="3000" y="1466"/>
                    <a:pt x="3014" y="1438"/>
                  </a:cubicBezTo>
                  <a:cubicBezTo>
                    <a:pt x="3036" y="1392"/>
                    <a:pt x="3036" y="1347"/>
                    <a:pt x="2991" y="1324"/>
                  </a:cubicBezTo>
                  <a:cubicBezTo>
                    <a:pt x="2922" y="1255"/>
                    <a:pt x="2854" y="1210"/>
                    <a:pt x="2785" y="1164"/>
                  </a:cubicBezTo>
                  <a:cubicBezTo>
                    <a:pt x="2694" y="1096"/>
                    <a:pt x="2626" y="1050"/>
                    <a:pt x="2557" y="1004"/>
                  </a:cubicBezTo>
                  <a:cubicBezTo>
                    <a:pt x="2557" y="959"/>
                    <a:pt x="2557" y="890"/>
                    <a:pt x="2511" y="845"/>
                  </a:cubicBezTo>
                  <a:cubicBezTo>
                    <a:pt x="2489" y="799"/>
                    <a:pt x="2443" y="776"/>
                    <a:pt x="2397" y="753"/>
                  </a:cubicBezTo>
                  <a:cubicBezTo>
                    <a:pt x="2352" y="730"/>
                    <a:pt x="2306" y="708"/>
                    <a:pt x="2283" y="685"/>
                  </a:cubicBezTo>
                  <a:cubicBezTo>
                    <a:pt x="2192" y="639"/>
                    <a:pt x="2123" y="616"/>
                    <a:pt x="2055" y="571"/>
                  </a:cubicBezTo>
                  <a:cubicBezTo>
                    <a:pt x="1964" y="548"/>
                    <a:pt x="1895" y="525"/>
                    <a:pt x="1804" y="502"/>
                  </a:cubicBezTo>
                  <a:cubicBezTo>
                    <a:pt x="1804" y="479"/>
                    <a:pt x="1781" y="434"/>
                    <a:pt x="1758" y="434"/>
                  </a:cubicBezTo>
                  <a:cubicBezTo>
                    <a:pt x="1735" y="434"/>
                    <a:pt x="1735" y="411"/>
                    <a:pt x="1713" y="411"/>
                  </a:cubicBezTo>
                  <a:cubicBezTo>
                    <a:pt x="1644" y="388"/>
                    <a:pt x="1576" y="365"/>
                    <a:pt x="1484" y="320"/>
                  </a:cubicBezTo>
                  <a:cubicBezTo>
                    <a:pt x="1393" y="297"/>
                    <a:pt x="1302" y="251"/>
                    <a:pt x="1210" y="228"/>
                  </a:cubicBezTo>
                  <a:cubicBezTo>
                    <a:pt x="1119" y="205"/>
                    <a:pt x="1005" y="183"/>
                    <a:pt x="914" y="160"/>
                  </a:cubicBezTo>
                  <a:cubicBezTo>
                    <a:pt x="800" y="114"/>
                    <a:pt x="708" y="91"/>
                    <a:pt x="594" y="69"/>
                  </a:cubicBezTo>
                  <a:lnTo>
                    <a:pt x="594" y="69"/>
                  </a:lnTo>
                  <a:cubicBezTo>
                    <a:pt x="594" y="69"/>
                    <a:pt x="617" y="91"/>
                    <a:pt x="617" y="91"/>
                  </a:cubicBezTo>
                  <a:cubicBezTo>
                    <a:pt x="549" y="69"/>
                    <a:pt x="457" y="46"/>
                    <a:pt x="389" y="23"/>
                  </a:cubicBezTo>
                  <a:lnTo>
                    <a:pt x="297" y="23"/>
                  </a:lnTo>
                  <a:cubicBezTo>
                    <a:pt x="275" y="23"/>
                    <a:pt x="252" y="0"/>
                    <a:pt x="229" y="0"/>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17"/>
            <p:cNvSpPr/>
            <p:nvPr/>
          </p:nvSpPr>
          <p:spPr>
            <a:xfrm>
              <a:off x="7169025" y="868550"/>
              <a:ext cx="35975" cy="9725"/>
            </a:xfrm>
            <a:custGeom>
              <a:avLst/>
              <a:gdLst/>
              <a:ahLst/>
              <a:cxnLst/>
              <a:rect l="l" t="t" r="r" b="b"/>
              <a:pathLst>
                <a:path w="1439" h="389" extrusionOk="0">
                  <a:moveTo>
                    <a:pt x="91" y="1"/>
                  </a:moveTo>
                  <a:cubicBezTo>
                    <a:pt x="46" y="1"/>
                    <a:pt x="0" y="46"/>
                    <a:pt x="0" y="92"/>
                  </a:cubicBezTo>
                  <a:cubicBezTo>
                    <a:pt x="0" y="115"/>
                    <a:pt x="0" y="138"/>
                    <a:pt x="23" y="160"/>
                  </a:cubicBezTo>
                  <a:cubicBezTo>
                    <a:pt x="46" y="183"/>
                    <a:pt x="69" y="206"/>
                    <a:pt x="91" y="206"/>
                  </a:cubicBezTo>
                  <a:cubicBezTo>
                    <a:pt x="137" y="206"/>
                    <a:pt x="183" y="206"/>
                    <a:pt x="251" y="183"/>
                  </a:cubicBezTo>
                  <a:lnTo>
                    <a:pt x="297" y="183"/>
                  </a:lnTo>
                  <a:cubicBezTo>
                    <a:pt x="411" y="183"/>
                    <a:pt x="525" y="206"/>
                    <a:pt x="639" y="206"/>
                  </a:cubicBezTo>
                  <a:cubicBezTo>
                    <a:pt x="708" y="229"/>
                    <a:pt x="776" y="229"/>
                    <a:pt x="845" y="229"/>
                  </a:cubicBezTo>
                  <a:cubicBezTo>
                    <a:pt x="913" y="252"/>
                    <a:pt x="982" y="252"/>
                    <a:pt x="1027" y="274"/>
                  </a:cubicBezTo>
                  <a:cubicBezTo>
                    <a:pt x="1027" y="274"/>
                    <a:pt x="1027" y="274"/>
                    <a:pt x="1027" y="252"/>
                  </a:cubicBezTo>
                  <a:cubicBezTo>
                    <a:pt x="1073" y="274"/>
                    <a:pt x="1141" y="297"/>
                    <a:pt x="1210" y="320"/>
                  </a:cubicBezTo>
                  <a:cubicBezTo>
                    <a:pt x="1256" y="343"/>
                    <a:pt x="1301" y="366"/>
                    <a:pt x="1347" y="389"/>
                  </a:cubicBezTo>
                  <a:cubicBezTo>
                    <a:pt x="1370" y="389"/>
                    <a:pt x="1415" y="366"/>
                    <a:pt x="1415" y="343"/>
                  </a:cubicBezTo>
                  <a:cubicBezTo>
                    <a:pt x="1438" y="320"/>
                    <a:pt x="1415" y="297"/>
                    <a:pt x="1393" y="297"/>
                  </a:cubicBezTo>
                  <a:cubicBezTo>
                    <a:pt x="1347" y="274"/>
                    <a:pt x="1301" y="252"/>
                    <a:pt x="1256" y="229"/>
                  </a:cubicBezTo>
                  <a:cubicBezTo>
                    <a:pt x="1210" y="206"/>
                    <a:pt x="1164" y="183"/>
                    <a:pt x="1119" y="160"/>
                  </a:cubicBezTo>
                  <a:cubicBezTo>
                    <a:pt x="982" y="115"/>
                    <a:pt x="868" y="92"/>
                    <a:pt x="753" y="69"/>
                  </a:cubicBezTo>
                  <a:cubicBezTo>
                    <a:pt x="685" y="69"/>
                    <a:pt x="616" y="46"/>
                    <a:pt x="548" y="46"/>
                  </a:cubicBezTo>
                  <a:cubicBezTo>
                    <a:pt x="502" y="23"/>
                    <a:pt x="434" y="23"/>
                    <a:pt x="388" y="23"/>
                  </a:cubicBezTo>
                  <a:cubicBezTo>
                    <a:pt x="343" y="1"/>
                    <a:pt x="297" y="1"/>
                    <a:pt x="228"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17"/>
            <p:cNvSpPr/>
            <p:nvPr/>
          </p:nvSpPr>
          <p:spPr>
            <a:xfrm>
              <a:off x="6604100" y="1272550"/>
              <a:ext cx="46800" cy="68500"/>
            </a:xfrm>
            <a:custGeom>
              <a:avLst/>
              <a:gdLst/>
              <a:ahLst/>
              <a:cxnLst/>
              <a:rect l="l" t="t" r="r" b="b"/>
              <a:pathLst>
                <a:path w="1872" h="2740" extrusionOk="0">
                  <a:moveTo>
                    <a:pt x="1689" y="1"/>
                  </a:moveTo>
                  <a:cubicBezTo>
                    <a:pt x="1666" y="1"/>
                    <a:pt x="1644" y="24"/>
                    <a:pt x="1621" y="24"/>
                  </a:cubicBezTo>
                  <a:cubicBezTo>
                    <a:pt x="1598" y="46"/>
                    <a:pt x="1575" y="46"/>
                    <a:pt x="1552" y="92"/>
                  </a:cubicBezTo>
                  <a:cubicBezTo>
                    <a:pt x="1552" y="92"/>
                    <a:pt x="1529" y="115"/>
                    <a:pt x="1529" y="138"/>
                  </a:cubicBezTo>
                  <a:cubicBezTo>
                    <a:pt x="1507" y="161"/>
                    <a:pt x="1507" y="183"/>
                    <a:pt x="1484" y="206"/>
                  </a:cubicBezTo>
                  <a:cubicBezTo>
                    <a:pt x="1438" y="320"/>
                    <a:pt x="1347" y="435"/>
                    <a:pt x="1278" y="526"/>
                  </a:cubicBezTo>
                  <a:cubicBezTo>
                    <a:pt x="1233" y="617"/>
                    <a:pt x="1187" y="686"/>
                    <a:pt x="1164" y="754"/>
                  </a:cubicBezTo>
                  <a:cubicBezTo>
                    <a:pt x="1096" y="845"/>
                    <a:pt x="1050" y="914"/>
                    <a:pt x="1004" y="1005"/>
                  </a:cubicBezTo>
                  <a:cubicBezTo>
                    <a:pt x="936" y="1074"/>
                    <a:pt x="890" y="1142"/>
                    <a:pt x="845" y="1211"/>
                  </a:cubicBezTo>
                  <a:cubicBezTo>
                    <a:pt x="799" y="1302"/>
                    <a:pt x="753" y="1393"/>
                    <a:pt x="685" y="1484"/>
                  </a:cubicBezTo>
                  <a:cubicBezTo>
                    <a:pt x="662" y="1530"/>
                    <a:pt x="639" y="1576"/>
                    <a:pt x="594" y="1621"/>
                  </a:cubicBezTo>
                  <a:cubicBezTo>
                    <a:pt x="548" y="1690"/>
                    <a:pt x="502" y="1758"/>
                    <a:pt x="457" y="1827"/>
                  </a:cubicBezTo>
                  <a:cubicBezTo>
                    <a:pt x="365" y="1941"/>
                    <a:pt x="297" y="2078"/>
                    <a:pt x="228" y="2192"/>
                  </a:cubicBezTo>
                  <a:cubicBezTo>
                    <a:pt x="160" y="2283"/>
                    <a:pt x="114" y="2375"/>
                    <a:pt x="69" y="2466"/>
                  </a:cubicBezTo>
                  <a:cubicBezTo>
                    <a:pt x="69" y="2466"/>
                    <a:pt x="46" y="2489"/>
                    <a:pt x="46" y="2489"/>
                  </a:cubicBezTo>
                  <a:cubicBezTo>
                    <a:pt x="23" y="2534"/>
                    <a:pt x="0" y="2580"/>
                    <a:pt x="23" y="2626"/>
                  </a:cubicBezTo>
                  <a:cubicBezTo>
                    <a:pt x="23" y="2649"/>
                    <a:pt x="46" y="2694"/>
                    <a:pt x="91" y="2717"/>
                  </a:cubicBezTo>
                  <a:cubicBezTo>
                    <a:pt x="114" y="2740"/>
                    <a:pt x="160" y="2740"/>
                    <a:pt x="183" y="2740"/>
                  </a:cubicBezTo>
                  <a:cubicBezTo>
                    <a:pt x="251" y="2717"/>
                    <a:pt x="320" y="2649"/>
                    <a:pt x="343" y="2603"/>
                  </a:cubicBezTo>
                  <a:cubicBezTo>
                    <a:pt x="388" y="2557"/>
                    <a:pt x="434" y="2512"/>
                    <a:pt x="457" y="2443"/>
                  </a:cubicBezTo>
                  <a:cubicBezTo>
                    <a:pt x="548" y="2329"/>
                    <a:pt x="616" y="2192"/>
                    <a:pt x="708" y="2055"/>
                  </a:cubicBezTo>
                  <a:cubicBezTo>
                    <a:pt x="799" y="1918"/>
                    <a:pt x="890" y="1758"/>
                    <a:pt x="982" y="1621"/>
                  </a:cubicBezTo>
                  <a:cubicBezTo>
                    <a:pt x="1027" y="1553"/>
                    <a:pt x="1073" y="1484"/>
                    <a:pt x="1119" y="1416"/>
                  </a:cubicBezTo>
                  <a:cubicBezTo>
                    <a:pt x="1187" y="1325"/>
                    <a:pt x="1233" y="1256"/>
                    <a:pt x="1278" y="1188"/>
                  </a:cubicBezTo>
                  <a:cubicBezTo>
                    <a:pt x="1324" y="1096"/>
                    <a:pt x="1392" y="1005"/>
                    <a:pt x="1438" y="937"/>
                  </a:cubicBezTo>
                  <a:cubicBezTo>
                    <a:pt x="1484" y="845"/>
                    <a:pt x="1529" y="777"/>
                    <a:pt x="1598" y="686"/>
                  </a:cubicBezTo>
                  <a:cubicBezTo>
                    <a:pt x="1644" y="617"/>
                    <a:pt x="1666" y="549"/>
                    <a:pt x="1712" y="457"/>
                  </a:cubicBezTo>
                  <a:cubicBezTo>
                    <a:pt x="1758" y="389"/>
                    <a:pt x="1803" y="320"/>
                    <a:pt x="1849" y="229"/>
                  </a:cubicBezTo>
                  <a:cubicBezTo>
                    <a:pt x="1872" y="206"/>
                    <a:pt x="1872" y="161"/>
                    <a:pt x="1826" y="138"/>
                  </a:cubicBezTo>
                  <a:lnTo>
                    <a:pt x="1803" y="138"/>
                  </a:lnTo>
                  <a:cubicBezTo>
                    <a:pt x="1803" y="92"/>
                    <a:pt x="1803" y="46"/>
                    <a:pt x="1758" y="24"/>
                  </a:cubicBezTo>
                  <a:cubicBezTo>
                    <a:pt x="1735" y="24"/>
                    <a:pt x="1712" y="1"/>
                    <a:pt x="1689"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17"/>
            <p:cNvSpPr/>
            <p:nvPr/>
          </p:nvSpPr>
          <p:spPr>
            <a:xfrm>
              <a:off x="6617775" y="1291950"/>
              <a:ext cx="31425" cy="44575"/>
            </a:xfrm>
            <a:custGeom>
              <a:avLst/>
              <a:gdLst/>
              <a:ahLst/>
              <a:cxnLst/>
              <a:rect l="l" t="t" r="r" b="b"/>
              <a:pathLst>
                <a:path w="1257" h="1783" extrusionOk="0">
                  <a:moveTo>
                    <a:pt x="1211" y="1"/>
                  </a:moveTo>
                  <a:cubicBezTo>
                    <a:pt x="1188" y="1"/>
                    <a:pt x="1165" y="1"/>
                    <a:pt x="1165" y="24"/>
                  </a:cubicBezTo>
                  <a:cubicBezTo>
                    <a:pt x="1074" y="161"/>
                    <a:pt x="982" y="298"/>
                    <a:pt x="891" y="435"/>
                  </a:cubicBezTo>
                  <a:cubicBezTo>
                    <a:pt x="845" y="503"/>
                    <a:pt x="800" y="549"/>
                    <a:pt x="754" y="617"/>
                  </a:cubicBezTo>
                  <a:cubicBezTo>
                    <a:pt x="686" y="686"/>
                    <a:pt x="640" y="754"/>
                    <a:pt x="594" y="823"/>
                  </a:cubicBezTo>
                  <a:cubicBezTo>
                    <a:pt x="480" y="937"/>
                    <a:pt x="389" y="1074"/>
                    <a:pt x="298" y="1188"/>
                  </a:cubicBezTo>
                  <a:cubicBezTo>
                    <a:pt x="252" y="1256"/>
                    <a:pt x="206" y="1325"/>
                    <a:pt x="161" y="1370"/>
                  </a:cubicBezTo>
                  <a:cubicBezTo>
                    <a:pt x="115" y="1439"/>
                    <a:pt x="47" y="1507"/>
                    <a:pt x="24" y="1599"/>
                  </a:cubicBezTo>
                  <a:cubicBezTo>
                    <a:pt x="1" y="1644"/>
                    <a:pt x="24" y="1713"/>
                    <a:pt x="69" y="1758"/>
                  </a:cubicBezTo>
                  <a:cubicBezTo>
                    <a:pt x="94" y="1775"/>
                    <a:pt x="121" y="1782"/>
                    <a:pt x="147" y="1782"/>
                  </a:cubicBezTo>
                  <a:cubicBezTo>
                    <a:pt x="194" y="1782"/>
                    <a:pt x="237" y="1757"/>
                    <a:pt x="252" y="1713"/>
                  </a:cubicBezTo>
                  <a:cubicBezTo>
                    <a:pt x="298" y="1667"/>
                    <a:pt x="343" y="1599"/>
                    <a:pt x="366" y="1530"/>
                  </a:cubicBezTo>
                  <a:cubicBezTo>
                    <a:pt x="412" y="1462"/>
                    <a:pt x="457" y="1393"/>
                    <a:pt x="503" y="1325"/>
                  </a:cubicBezTo>
                  <a:cubicBezTo>
                    <a:pt x="526" y="1279"/>
                    <a:pt x="572" y="1211"/>
                    <a:pt x="617" y="1142"/>
                  </a:cubicBezTo>
                  <a:cubicBezTo>
                    <a:pt x="617" y="1119"/>
                    <a:pt x="640" y="1074"/>
                    <a:pt x="663" y="1051"/>
                  </a:cubicBezTo>
                  <a:cubicBezTo>
                    <a:pt x="686" y="1005"/>
                    <a:pt x="709" y="960"/>
                    <a:pt x="731" y="937"/>
                  </a:cubicBezTo>
                  <a:cubicBezTo>
                    <a:pt x="777" y="845"/>
                    <a:pt x="823" y="777"/>
                    <a:pt x="868" y="708"/>
                  </a:cubicBezTo>
                  <a:cubicBezTo>
                    <a:pt x="914" y="640"/>
                    <a:pt x="937" y="572"/>
                    <a:pt x="982" y="503"/>
                  </a:cubicBezTo>
                  <a:cubicBezTo>
                    <a:pt x="1074" y="366"/>
                    <a:pt x="1142" y="229"/>
                    <a:pt x="1256" y="69"/>
                  </a:cubicBezTo>
                  <a:cubicBezTo>
                    <a:pt x="1256" y="47"/>
                    <a:pt x="1256" y="24"/>
                    <a:pt x="1233"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17"/>
            <p:cNvSpPr/>
            <p:nvPr/>
          </p:nvSpPr>
          <p:spPr>
            <a:xfrm>
              <a:off x="6974425" y="1026625"/>
              <a:ext cx="203175" cy="192325"/>
            </a:xfrm>
            <a:custGeom>
              <a:avLst/>
              <a:gdLst/>
              <a:ahLst/>
              <a:cxnLst/>
              <a:rect l="l" t="t" r="r" b="b"/>
              <a:pathLst>
                <a:path w="8127" h="7693" extrusionOk="0">
                  <a:moveTo>
                    <a:pt x="8035" y="0"/>
                  </a:moveTo>
                  <a:cubicBezTo>
                    <a:pt x="7990" y="0"/>
                    <a:pt x="7967" y="23"/>
                    <a:pt x="7967" y="69"/>
                  </a:cubicBezTo>
                  <a:cubicBezTo>
                    <a:pt x="7921" y="137"/>
                    <a:pt x="7921" y="206"/>
                    <a:pt x="7875" y="274"/>
                  </a:cubicBezTo>
                  <a:cubicBezTo>
                    <a:pt x="7853" y="365"/>
                    <a:pt x="7807" y="457"/>
                    <a:pt x="7739" y="548"/>
                  </a:cubicBezTo>
                  <a:cubicBezTo>
                    <a:pt x="7716" y="594"/>
                    <a:pt x="7693" y="639"/>
                    <a:pt x="7647" y="685"/>
                  </a:cubicBezTo>
                  <a:cubicBezTo>
                    <a:pt x="7624" y="708"/>
                    <a:pt x="7602" y="753"/>
                    <a:pt x="7579" y="799"/>
                  </a:cubicBezTo>
                  <a:cubicBezTo>
                    <a:pt x="7510" y="890"/>
                    <a:pt x="7442" y="959"/>
                    <a:pt x="7396" y="1027"/>
                  </a:cubicBezTo>
                  <a:cubicBezTo>
                    <a:pt x="7350" y="1073"/>
                    <a:pt x="7328" y="1119"/>
                    <a:pt x="7282" y="1164"/>
                  </a:cubicBezTo>
                  <a:cubicBezTo>
                    <a:pt x="7259" y="1210"/>
                    <a:pt x="7236" y="1233"/>
                    <a:pt x="7214" y="1278"/>
                  </a:cubicBezTo>
                  <a:cubicBezTo>
                    <a:pt x="7099" y="1438"/>
                    <a:pt x="6985" y="1598"/>
                    <a:pt x="6871" y="1758"/>
                  </a:cubicBezTo>
                  <a:cubicBezTo>
                    <a:pt x="6666" y="2032"/>
                    <a:pt x="6460" y="2283"/>
                    <a:pt x="6255" y="2579"/>
                  </a:cubicBezTo>
                  <a:lnTo>
                    <a:pt x="6278" y="2534"/>
                  </a:lnTo>
                  <a:lnTo>
                    <a:pt x="6278" y="2534"/>
                  </a:lnTo>
                  <a:cubicBezTo>
                    <a:pt x="6186" y="2671"/>
                    <a:pt x="6072" y="2808"/>
                    <a:pt x="5958" y="2945"/>
                  </a:cubicBezTo>
                  <a:cubicBezTo>
                    <a:pt x="5844" y="3082"/>
                    <a:pt x="5730" y="3219"/>
                    <a:pt x="5616" y="3355"/>
                  </a:cubicBezTo>
                  <a:cubicBezTo>
                    <a:pt x="5365" y="3629"/>
                    <a:pt x="5136" y="3880"/>
                    <a:pt x="4885" y="4132"/>
                  </a:cubicBezTo>
                  <a:cubicBezTo>
                    <a:pt x="4840" y="4200"/>
                    <a:pt x="4771" y="4246"/>
                    <a:pt x="4726" y="4314"/>
                  </a:cubicBezTo>
                  <a:cubicBezTo>
                    <a:pt x="4680" y="4360"/>
                    <a:pt x="4634" y="4405"/>
                    <a:pt x="4589" y="4451"/>
                  </a:cubicBezTo>
                  <a:cubicBezTo>
                    <a:pt x="4543" y="4497"/>
                    <a:pt x="4475" y="4542"/>
                    <a:pt x="4429" y="4588"/>
                  </a:cubicBezTo>
                  <a:cubicBezTo>
                    <a:pt x="4383" y="4634"/>
                    <a:pt x="4338" y="4679"/>
                    <a:pt x="4292" y="4748"/>
                  </a:cubicBezTo>
                  <a:cubicBezTo>
                    <a:pt x="4201" y="4816"/>
                    <a:pt x="4109" y="4908"/>
                    <a:pt x="4018" y="4976"/>
                  </a:cubicBezTo>
                  <a:cubicBezTo>
                    <a:pt x="4018" y="4953"/>
                    <a:pt x="3995" y="4930"/>
                    <a:pt x="3972" y="4908"/>
                  </a:cubicBezTo>
                  <a:cubicBezTo>
                    <a:pt x="3950" y="4885"/>
                    <a:pt x="3910" y="4873"/>
                    <a:pt x="3870" y="4873"/>
                  </a:cubicBezTo>
                  <a:cubicBezTo>
                    <a:pt x="3830" y="4873"/>
                    <a:pt x="3790" y="4885"/>
                    <a:pt x="3767" y="4908"/>
                  </a:cubicBezTo>
                  <a:cubicBezTo>
                    <a:pt x="3698" y="4976"/>
                    <a:pt x="3653" y="5045"/>
                    <a:pt x="3607" y="5090"/>
                  </a:cubicBezTo>
                  <a:cubicBezTo>
                    <a:pt x="3561" y="5159"/>
                    <a:pt x="3493" y="5204"/>
                    <a:pt x="3425" y="5250"/>
                  </a:cubicBezTo>
                  <a:cubicBezTo>
                    <a:pt x="3379" y="5296"/>
                    <a:pt x="3333" y="5318"/>
                    <a:pt x="3288" y="5341"/>
                  </a:cubicBezTo>
                  <a:cubicBezTo>
                    <a:pt x="3242" y="5387"/>
                    <a:pt x="3196" y="5410"/>
                    <a:pt x="3128" y="5433"/>
                  </a:cubicBezTo>
                  <a:cubicBezTo>
                    <a:pt x="3037" y="5501"/>
                    <a:pt x="2945" y="5547"/>
                    <a:pt x="2854" y="5592"/>
                  </a:cubicBezTo>
                  <a:cubicBezTo>
                    <a:pt x="2740" y="5638"/>
                    <a:pt x="2626" y="5661"/>
                    <a:pt x="2489" y="5684"/>
                  </a:cubicBezTo>
                  <a:lnTo>
                    <a:pt x="2466" y="5684"/>
                  </a:lnTo>
                  <a:cubicBezTo>
                    <a:pt x="2420" y="5661"/>
                    <a:pt x="2397" y="5661"/>
                    <a:pt x="2352" y="5661"/>
                  </a:cubicBezTo>
                  <a:cubicBezTo>
                    <a:pt x="2329" y="5661"/>
                    <a:pt x="2306" y="5661"/>
                    <a:pt x="2283" y="5638"/>
                  </a:cubicBezTo>
                  <a:cubicBezTo>
                    <a:pt x="2283" y="5638"/>
                    <a:pt x="2260" y="5638"/>
                    <a:pt x="2260" y="5615"/>
                  </a:cubicBezTo>
                  <a:cubicBezTo>
                    <a:pt x="2215" y="5592"/>
                    <a:pt x="2169" y="5570"/>
                    <a:pt x="2124" y="5547"/>
                  </a:cubicBezTo>
                  <a:cubicBezTo>
                    <a:pt x="2101" y="5524"/>
                    <a:pt x="2078" y="5501"/>
                    <a:pt x="2055" y="5478"/>
                  </a:cubicBezTo>
                  <a:cubicBezTo>
                    <a:pt x="2032" y="5433"/>
                    <a:pt x="1987" y="5387"/>
                    <a:pt x="1964" y="5364"/>
                  </a:cubicBezTo>
                  <a:cubicBezTo>
                    <a:pt x="1920" y="5320"/>
                    <a:pt x="1866" y="5295"/>
                    <a:pt x="1809" y="5295"/>
                  </a:cubicBezTo>
                  <a:cubicBezTo>
                    <a:pt x="1777" y="5295"/>
                    <a:pt x="1745" y="5302"/>
                    <a:pt x="1713" y="5318"/>
                  </a:cubicBezTo>
                  <a:cubicBezTo>
                    <a:pt x="1690" y="5341"/>
                    <a:pt x="1667" y="5364"/>
                    <a:pt x="1644" y="5387"/>
                  </a:cubicBezTo>
                  <a:lnTo>
                    <a:pt x="1667" y="5387"/>
                  </a:lnTo>
                  <a:cubicBezTo>
                    <a:pt x="1599" y="5455"/>
                    <a:pt x="1530" y="5547"/>
                    <a:pt x="1439" y="5615"/>
                  </a:cubicBezTo>
                  <a:cubicBezTo>
                    <a:pt x="1347" y="5684"/>
                    <a:pt x="1279" y="5729"/>
                    <a:pt x="1188" y="5798"/>
                  </a:cubicBezTo>
                  <a:cubicBezTo>
                    <a:pt x="1096" y="5866"/>
                    <a:pt x="1005" y="5935"/>
                    <a:pt x="937" y="6003"/>
                  </a:cubicBezTo>
                  <a:lnTo>
                    <a:pt x="891" y="6003"/>
                  </a:lnTo>
                  <a:cubicBezTo>
                    <a:pt x="868" y="6003"/>
                    <a:pt x="845" y="6003"/>
                    <a:pt x="822" y="6026"/>
                  </a:cubicBezTo>
                  <a:cubicBezTo>
                    <a:pt x="731" y="6072"/>
                    <a:pt x="663" y="6140"/>
                    <a:pt x="594" y="6209"/>
                  </a:cubicBezTo>
                  <a:cubicBezTo>
                    <a:pt x="526" y="6254"/>
                    <a:pt x="457" y="6323"/>
                    <a:pt x="412" y="6368"/>
                  </a:cubicBezTo>
                  <a:cubicBezTo>
                    <a:pt x="343" y="6460"/>
                    <a:pt x="297" y="6528"/>
                    <a:pt x="229" y="6597"/>
                  </a:cubicBezTo>
                  <a:cubicBezTo>
                    <a:pt x="206" y="6688"/>
                    <a:pt x="161" y="6756"/>
                    <a:pt x="138" y="6825"/>
                  </a:cubicBezTo>
                  <a:cubicBezTo>
                    <a:pt x="92" y="6916"/>
                    <a:pt x="69" y="6985"/>
                    <a:pt x="46" y="7076"/>
                  </a:cubicBezTo>
                  <a:cubicBezTo>
                    <a:pt x="24" y="7167"/>
                    <a:pt x="24" y="7259"/>
                    <a:pt x="24" y="7350"/>
                  </a:cubicBezTo>
                  <a:cubicBezTo>
                    <a:pt x="1" y="7373"/>
                    <a:pt x="1" y="7418"/>
                    <a:pt x="1" y="7464"/>
                  </a:cubicBezTo>
                  <a:cubicBezTo>
                    <a:pt x="1" y="7510"/>
                    <a:pt x="1" y="7578"/>
                    <a:pt x="24" y="7624"/>
                  </a:cubicBezTo>
                  <a:cubicBezTo>
                    <a:pt x="46" y="7669"/>
                    <a:pt x="92" y="7692"/>
                    <a:pt x="161" y="7692"/>
                  </a:cubicBezTo>
                  <a:cubicBezTo>
                    <a:pt x="206" y="7692"/>
                    <a:pt x="252" y="7647"/>
                    <a:pt x="297" y="7601"/>
                  </a:cubicBezTo>
                  <a:cubicBezTo>
                    <a:pt x="297" y="7578"/>
                    <a:pt x="320" y="7532"/>
                    <a:pt x="343" y="7510"/>
                  </a:cubicBezTo>
                  <a:cubicBezTo>
                    <a:pt x="366" y="7441"/>
                    <a:pt x="389" y="7396"/>
                    <a:pt x="412" y="7327"/>
                  </a:cubicBezTo>
                  <a:cubicBezTo>
                    <a:pt x="457" y="7259"/>
                    <a:pt x="503" y="7190"/>
                    <a:pt x="549" y="7122"/>
                  </a:cubicBezTo>
                  <a:cubicBezTo>
                    <a:pt x="617" y="7030"/>
                    <a:pt x="686" y="6939"/>
                    <a:pt x="754" y="6848"/>
                  </a:cubicBezTo>
                  <a:cubicBezTo>
                    <a:pt x="845" y="6756"/>
                    <a:pt x="937" y="6665"/>
                    <a:pt x="1051" y="6574"/>
                  </a:cubicBezTo>
                  <a:cubicBezTo>
                    <a:pt x="1142" y="6505"/>
                    <a:pt x="1233" y="6437"/>
                    <a:pt x="1325" y="6391"/>
                  </a:cubicBezTo>
                  <a:cubicBezTo>
                    <a:pt x="1416" y="6323"/>
                    <a:pt x="1507" y="6254"/>
                    <a:pt x="1621" y="6209"/>
                  </a:cubicBezTo>
                  <a:cubicBezTo>
                    <a:pt x="1690" y="6186"/>
                    <a:pt x="1758" y="6163"/>
                    <a:pt x="1827" y="6140"/>
                  </a:cubicBezTo>
                  <a:lnTo>
                    <a:pt x="1872" y="6140"/>
                  </a:lnTo>
                  <a:cubicBezTo>
                    <a:pt x="1895" y="6140"/>
                    <a:pt x="1895" y="6163"/>
                    <a:pt x="1918" y="6163"/>
                  </a:cubicBezTo>
                  <a:cubicBezTo>
                    <a:pt x="1964" y="6186"/>
                    <a:pt x="2009" y="6209"/>
                    <a:pt x="2032" y="6231"/>
                  </a:cubicBezTo>
                  <a:cubicBezTo>
                    <a:pt x="2101" y="6277"/>
                    <a:pt x="2169" y="6300"/>
                    <a:pt x="2238" y="6323"/>
                  </a:cubicBezTo>
                  <a:cubicBezTo>
                    <a:pt x="2272" y="6334"/>
                    <a:pt x="2312" y="6340"/>
                    <a:pt x="2352" y="6340"/>
                  </a:cubicBezTo>
                  <a:cubicBezTo>
                    <a:pt x="2392" y="6340"/>
                    <a:pt x="2432" y="6334"/>
                    <a:pt x="2466" y="6323"/>
                  </a:cubicBezTo>
                  <a:cubicBezTo>
                    <a:pt x="2557" y="6323"/>
                    <a:pt x="2648" y="6300"/>
                    <a:pt x="2740" y="6277"/>
                  </a:cubicBezTo>
                  <a:cubicBezTo>
                    <a:pt x="2785" y="6277"/>
                    <a:pt x="2831" y="6254"/>
                    <a:pt x="2877" y="6231"/>
                  </a:cubicBezTo>
                  <a:lnTo>
                    <a:pt x="2900" y="6231"/>
                  </a:lnTo>
                  <a:cubicBezTo>
                    <a:pt x="3037" y="6163"/>
                    <a:pt x="3128" y="6117"/>
                    <a:pt x="3242" y="6049"/>
                  </a:cubicBezTo>
                  <a:cubicBezTo>
                    <a:pt x="3333" y="6003"/>
                    <a:pt x="3402" y="5935"/>
                    <a:pt x="3470" y="5889"/>
                  </a:cubicBezTo>
                  <a:cubicBezTo>
                    <a:pt x="3561" y="5843"/>
                    <a:pt x="3630" y="5775"/>
                    <a:pt x="3721" y="5729"/>
                  </a:cubicBezTo>
                  <a:cubicBezTo>
                    <a:pt x="3744" y="5706"/>
                    <a:pt x="3767" y="5684"/>
                    <a:pt x="3813" y="5661"/>
                  </a:cubicBezTo>
                  <a:cubicBezTo>
                    <a:pt x="3881" y="5592"/>
                    <a:pt x="3950" y="5547"/>
                    <a:pt x="4018" y="5501"/>
                  </a:cubicBezTo>
                  <a:cubicBezTo>
                    <a:pt x="4086" y="5433"/>
                    <a:pt x="4155" y="5364"/>
                    <a:pt x="4201" y="5318"/>
                  </a:cubicBezTo>
                  <a:cubicBezTo>
                    <a:pt x="4338" y="5204"/>
                    <a:pt x="4452" y="5090"/>
                    <a:pt x="4566" y="4976"/>
                  </a:cubicBezTo>
                  <a:cubicBezTo>
                    <a:pt x="4794" y="4748"/>
                    <a:pt x="5022" y="4520"/>
                    <a:pt x="5251" y="4291"/>
                  </a:cubicBezTo>
                  <a:cubicBezTo>
                    <a:pt x="5502" y="4017"/>
                    <a:pt x="5753" y="3766"/>
                    <a:pt x="5981" y="3515"/>
                  </a:cubicBezTo>
                  <a:cubicBezTo>
                    <a:pt x="6049" y="3447"/>
                    <a:pt x="6095" y="3378"/>
                    <a:pt x="6164" y="3310"/>
                  </a:cubicBezTo>
                  <a:cubicBezTo>
                    <a:pt x="6209" y="3241"/>
                    <a:pt x="6255" y="3173"/>
                    <a:pt x="6323" y="3104"/>
                  </a:cubicBezTo>
                  <a:cubicBezTo>
                    <a:pt x="6437" y="2945"/>
                    <a:pt x="6552" y="2785"/>
                    <a:pt x="6643" y="2625"/>
                  </a:cubicBezTo>
                  <a:cubicBezTo>
                    <a:pt x="6757" y="2488"/>
                    <a:pt x="6848" y="2351"/>
                    <a:pt x="6940" y="2214"/>
                  </a:cubicBezTo>
                  <a:cubicBezTo>
                    <a:pt x="6985" y="2146"/>
                    <a:pt x="7031" y="2077"/>
                    <a:pt x="7077" y="2009"/>
                  </a:cubicBezTo>
                  <a:cubicBezTo>
                    <a:pt x="7122" y="1917"/>
                    <a:pt x="7191" y="1849"/>
                    <a:pt x="7236" y="1781"/>
                  </a:cubicBezTo>
                  <a:cubicBezTo>
                    <a:pt x="7328" y="1621"/>
                    <a:pt x="7396" y="1484"/>
                    <a:pt x="7487" y="1347"/>
                  </a:cubicBezTo>
                  <a:cubicBezTo>
                    <a:pt x="7579" y="1187"/>
                    <a:pt x="7693" y="1050"/>
                    <a:pt x="7784" y="890"/>
                  </a:cubicBezTo>
                  <a:cubicBezTo>
                    <a:pt x="7853" y="753"/>
                    <a:pt x="7921" y="639"/>
                    <a:pt x="7990" y="502"/>
                  </a:cubicBezTo>
                  <a:cubicBezTo>
                    <a:pt x="8012" y="434"/>
                    <a:pt x="8035" y="388"/>
                    <a:pt x="8058" y="320"/>
                  </a:cubicBezTo>
                  <a:cubicBezTo>
                    <a:pt x="8058" y="274"/>
                    <a:pt x="8081" y="251"/>
                    <a:pt x="8081" y="206"/>
                  </a:cubicBezTo>
                  <a:cubicBezTo>
                    <a:pt x="8081" y="183"/>
                    <a:pt x="8104" y="137"/>
                    <a:pt x="8127" y="91"/>
                  </a:cubicBezTo>
                  <a:cubicBezTo>
                    <a:pt x="8127" y="69"/>
                    <a:pt x="8104" y="23"/>
                    <a:pt x="8058" y="0"/>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17"/>
            <p:cNvSpPr/>
            <p:nvPr/>
          </p:nvSpPr>
          <p:spPr>
            <a:xfrm>
              <a:off x="7061750" y="1035175"/>
              <a:ext cx="109000" cy="125225"/>
            </a:xfrm>
            <a:custGeom>
              <a:avLst/>
              <a:gdLst/>
              <a:ahLst/>
              <a:cxnLst/>
              <a:rect l="l" t="t" r="r" b="b"/>
              <a:pathLst>
                <a:path w="4360" h="5009" extrusionOk="0">
                  <a:moveTo>
                    <a:pt x="4131" y="1"/>
                  </a:moveTo>
                  <a:cubicBezTo>
                    <a:pt x="4086" y="23"/>
                    <a:pt x="4063" y="46"/>
                    <a:pt x="4017" y="69"/>
                  </a:cubicBezTo>
                  <a:cubicBezTo>
                    <a:pt x="4017" y="92"/>
                    <a:pt x="3994" y="92"/>
                    <a:pt x="3994" y="115"/>
                  </a:cubicBezTo>
                  <a:lnTo>
                    <a:pt x="3903" y="206"/>
                  </a:lnTo>
                  <a:cubicBezTo>
                    <a:pt x="3835" y="274"/>
                    <a:pt x="3766" y="343"/>
                    <a:pt x="3698" y="411"/>
                  </a:cubicBezTo>
                  <a:cubicBezTo>
                    <a:pt x="3629" y="457"/>
                    <a:pt x="3584" y="526"/>
                    <a:pt x="3515" y="571"/>
                  </a:cubicBezTo>
                  <a:cubicBezTo>
                    <a:pt x="3447" y="640"/>
                    <a:pt x="3401" y="685"/>
                    <a:pt x="3333" y="754"/>
                  </a:cubicBezTo>
                  <a:cubicBezTo>
                    <a:pt x="3264" y="822"/>
                    <a:pt x="3218" y="891"/>
                    <a:pt x="3173" y="982"/>
                  </a:cubicBezTo>
                  <a:cubicBezTo>
                    <a:pt x="3150" y="1028"/>
                    <a:pt x="3104" y="1073"/>
                    <a:pt x="3081" y="1142"/>
                  </a:cubicBezTo>
                  <a:cubicBezTo>
                    <a:pt x="3059" y="1187"/>
                    <a:pt x="3013" y="1233"/>
                    <a:pt x="2990" y="1302"/>
                  </a:cubicBezTo>
                  <a:cubicBezTo>
                    <a:pt x="2967" y="1347"/>
                    <a:pt x="2922" y="1393"/>
                    <a:pt x="2899" y="1461"/>
                  </a:cubicBezTo>
                  <a:cubicBezTo>
                    <a:pt x="2853" y="1553"/>
                    <a:pt x="2808" y="1621"/>
                    <a:pt x="2762" y="1712"/>
                  </a:cubicBezTo>
                  <a:cubicBezTo>
                    <a:pt x="2716" y="1804"/>
                    <a:pt x="2671" y="1872"/>
                    <a:pt x="2625" y="1964"/>
                  </a:cubicBezTo>
                  <a:cubicBezTo>
                    <a:pt x="2556" y="2078"/>
                    <a:pt x="2488" y="2169"/>
                    <a:pt x="2420" y="2283"/>
                  </a:cubicBezTo>
                  <a:cubicBezTo>
                    <a:pt x="2351" y="2397"/>
                    <a:pt x="2283" y="2488"/>
                    <a:pt x="2214" y="2603"/>
                  </a:cubicBezTo>
                  <a:cubicBezTo>
                    <a:pt x="2123" y="2717"/>
                    <a:pt x="2009" y="2854"/>
                    <a:pt x="1917" y="2968"/>
                  </a:cubicBezTo>
                  <a:cubicBezTo>
                    <a:pt x="1872" y="3036"/>
                    <a:pt x="1803" y="3105"/>
                    <a:pt x="1735" y="3173"/>
                  </a:cubicBezTo>
                  <a:cubicBezTo>
                    <a:pt x="1712" y="3219"/>
                    <a:pt x="1666" y="3265"/>
                    <a:pt x="1621" y="3310"/>
                  </a:cubicBezTo>
                  <a:lnTo>
                    <a:pt x="1621" y="3333"/>
                  </a:lnTo>
                  <a:cubicBezTo>
                    <a:pt x="1598" y="3356"/>
                    <a:pt x="1575" y="3379"/>
                    <a:pt x="1552" y="3401"/>
                  </a:cubicBezTo>
                  <a:cubicBezTo>
                    <a:pt x="1506" y="3424"/>
                    <a:pt x="1484" y="3470"/>
                    <a:pt x="1438" y="3493"/>
                  </a:cubicBezTo>
                  <a:cubicBezTo>
                    <a:pt x="1370" y="3584"/>
                    <a:pt x="1301" y="3675"/>
                    <a:pt x="1210" y="3744"/>
                  </a:cubicBezTo>
                  <a:cubicBezTo>
                    <a:pt x="1141" y="3835"/>
                    <a:pt x="1073" y="3926"/>
                    <a:pt x="982" y="4018"/>
                  </a:cubicBezTo>
                  <a:cubicBezTo>
                    <a:pt x="959" y="4063"/>
                    <a:pt x="913" y="4109"/>
                    <a:pt x="890" y="4155"/>
                  </a:cubicBezTo>
                  <a:cubicBezTo>
                    <a:pt x="867" y="4155"/>
                    <a:pt x="845" y="4178"/>
                    <a:pt x="845" y="4200"/>
                  </a:cubicBezTo>
                  <a:cubicBezTo>
                    <a:pt x="822" y="4223"/>
                    <a:pt x="799" y="4246"/>
                    <a:pt x="776" y="4269"/>
                  </a:cubicBezTo>
                  <a:cubicBezTo>
                    <a:pt x="708" y="4337"/>
                    <a:pt x="639" y="4383"/>
                    <a:pt x="593" y="4451"/>
                  </a:cubicBezTo>
                  <a:cubicBezTo>
                    <a:pt x="457" y="4588"/>
                    <a:pt x="320" y="4703"/>
                    <a:pt x="183" y="4817"/>
                  </a:cubicBezTo>
                  <a:cubicBezTo>
                    <a:pt x="183" y="4817"/>
                    <a:pt x="160" y="4817"/>
                    <a:pt x="160" y="4839"/>
                  </a:cubicBezTo>
                  <a:lnTo>
                    <a:pt x="137" y="4839"/>
                  </a:lnTo>
                  <a:cubicBezTo>
                    <a:pt x="114" y="4862"/>
                    <a:pt x="68" y="4885"/>
                    <a:pt x="46" y="4908"/>
                  </a:cubicBezTo>
                  <a:cubicBezTo>
                    <a:pt x="23" y="4931"/>
                    <a:pt x="0" y="4954"/>
                    <a:pt x="23" y="4976"/>
                  </a:cubicBezTo>
                  <a:cubicBezTo>
                    <a:pt x="39" y="4993"/>
                    <a:pt x="55" y="5009"/>
                    <a:pt x="71" y="5009"/>
                  </a:cubicBezTo>
                  <a:cubicBezTo>
                    <a:pt x="78" y="5009"/>
                    <a:pt x="85" y="5006"/>
                    <a:pt x="91" y="4999"/>
                  </a:cubicBezTo>
                  <a:cubicBezTo>
                    <a:pt x="137" y="4976"/>
                    <a:pt x="183" y="4954"/>
                    <a:pt x="205" y="4908"/>
                  </a:cubicBezTo>
                  <a:cubicBezTo>
                    <a:pt x="251" y="4885"/>
                    <a:pt x="297" y="4862"/>
                    <a:pt x="320" y="4817"/>
                  </a:cubicBezTo>
                  <a:cubicBezTo>
                    <a:pt x="411" y="4748"/>
                    <a:pt x="502" y="4680"/>
                    <a:pt x="571" y="4611"/>
                  </a:cubicBezTo>
                  <a:cubicBezTo>
                    <a:pt x="662" y="4543"/>
                    <a:pt x="730" y="4474"/>
                    <a:pt x="822" y="4406"/>
                  </a:cubicBezTo>
                  <a:cubicBezTo>
                    <a:pt x="833" y="4417"/>
                    <a:pt x="850" y="4423"/>
                    <a:pt x="870" y="4423"/>
                  </a:cubicBezTo>
                  <a:cubicBezTo>
                    <a:pt x="890" y="4423"/>
                    <a:pt x="913" y="4417"/>
                    <a:pt x="936" y="4406"/>
                  </a:cubicBezTo>
                  <a:cubicBezTo>
                    <a:pt x="982" y="4383"/>
                    <a:pt x="1027" y="4337"/>
                    <a:pt x="1073" y="4315"/>
                  </a:cubicBezTo>
                  <a:cubicBezTo>
                    <a:pt x="1096" y="4269"/>
                    <a:pt x="1141" y="4223"/>
                    <a:pt x="1187" y="4200"/>
                  </a:cubicBezTo>
                  <a:cubicBezTo>
                    <a:pt x="1255" y="4132"/>
                    <a:pt x="1301" y="4063"/>
                    <a:pt x="1370" y="3995"/>
                  </a:cubicBezTo>
                  <a:cubicBezTo>
                    <a:pt x="1506" y="3835"/>
                    <a:pt x="1666" y="3698"/>
                    <a:pt x="1803" y="3538"/>
                  </a:cubicBezTo>
                  <a:cubicBezTo>
                    <a:pt x="1872" y="3470"/>
                    <a:pt x="1917" y="3401"/>
                    <a:pt x="1986" y="3333"/>
                  </a:cubicBezTo>
                  <a:cubicBezTo>
                    <a:pt x="2054" y="3265"/>
                    <a:pt x="2123" y="3196"/>
                    <a:pt x="2191" y="3105"/>
                  </a:cubicBezTo>
                  <a:cubicBezTo>
                    <a:pt x="2305" y="2991"/>
                    <a:pt x="2420" y="2854"/>
                    <a:pt x="2534" y="2717"/>
                  </a:cubicBezTo>
                  <a:cubicBezTo>
                    <a:pt x="2556" y="2694"/>
                    <a:pt x="2579" y="2648"/>
                    <a:pt x="2579" y="2625"/>
                  </a:cubicBezTo>
                  <a:cubicBezTo>
                    <a:pt x="2579" y="2648"/>
                    <a:pt x="2579" y="2648"/>
                    <a:pt x="2579" y="2648"/>
                  </a:cubicBezTo>
                  <a:cubicBezTo>
                    <a:pt x="2579" y="2648"/>
                    <a:pt x="2602" y="2625"/>
                    <a:pt x="2602" y="2625"/>
                  </a:cubicBezTo>
                  <a:lnTo>
                    <a:pt x="2602" y="2625"/>
                  </a:lnTo>
                  <a:cubicBezTo>
                    <a:pt x="2579" y="2625"/>
                    <a:pt x="2579" y="2648"/>
                    <a:pt x="2579" y="2648"/>
                  </a:cubicBezTo>
                  <a:lnTo>
                    <a:pt x="2579" y="2648"/>
                  </a:lnTo>
                  <a:cubicBezTo>
                    <a:pt x="2579" y="2625"/>
                    <a:pt x="2602" y="2625"/>
                    <a:pt x="2602" y="2603"/>
                  </a:cubicBezTo>
                  <a:cubicBezTo>
                    <a:pt x="2602" y="2603"/>
                    <a:pt x="2625" y="2603"/>
                    <a:pt x="2625" y="2580"/>
                  </a:cubicBezTo>
                  <a:cubicBezTo>
                    <a:pt x="2625" y="2580"/>
                    <a:pt x="2625" y="2603"/>
                    <a:pt x="2625" y="2603"/>
                  </a:cubicBezTo>
                  <a:cubicBezTo>
                    <a:pt x="2648" y="2557"/>
                    <a:pt x="2671" y="2511"/>
                    <a:pt x="2693" y="2466"/>
                  </a:cubicBezTo>
                  <a:cubicBezTo>
                    <a:pt x="2693" y="2466"/>
                    <a:pt x="2693" y="2488"/>
                    <a:pt x="2693" y="2488"/>
                  </a:cubicBezTo>
                  <a:cubicBezTo>
                    <a:pt x="2716" y="2466"/>
                    <a:pt x="2716" y="2443"/>
                    <a:pt x="2739" y="2443"/>
                  </a:cubicBezTo>
                  <a:lnTo>
                    <a:pt x="2716" y="2443"/>
                  </a:lnTo>
                  <a:cubicBezTo>
                    <a:pt x="2785" y="2374"/>
                    <a:pt x="2830" y="2283"/>
                    <a:pt x="2899" y="2215"/>
                  </a:cubicBezTo>
                  <a:cubicBezTo>
                    <a:pt x="2944" y="2146"/>
                    <a:pt x="2990" y="2078"/>
                    <a:pt x="3013" y="2032"/>
                  </a:cubicBezTo>
                  <a:cubicBezTo>
                    <a:pt x="3081" y="1941"/>
                    <a:pt x="3127" y="1872"/>
                    <a:pt x="3173" y="1781"/>
                  </a:cubicBezTo>
                  <a:cubicBezTo>
                    <a:pt x="3196" y="1781"/>
                    <a:pt x="3241" y="1758"/>
                    <a:pt x="3287" y="1735"/>
                  </a:cubicBezTo>
                  <a:cubicBezTo>
                    <a:pt x="3310" y="1690"/>
                    <a:pt x="3355" y="1644"/>
                    <a:pt x="3378" y="1621"/>
                  </a:cubicBezTo>
                  <a:cubicBezTo>
                    <a:pt x="3401" y="1575"/>
                    <a:pt x="3424" y="1530"/>
                    <a:pt x="3469" y="1507"/>
                  </a:cubicBezTo>
                  <a:cubicBezTo>
                    <a:pt x="3515" y="1416"/>
                    <a:pt x="3561" y="1347"/>
                    <a:pt x="3629" y="1256"/>
                  </a:cubicBezTo>
                  <a:cubicBezTo>
                    <a:pt x="3721" y="1119"/>
                    <a:pt x="3835" y="982"/>
                    <a:pt x="3926" y="845"/>
                  </a:cubicBezTo>
                  <a:cubicBezTo>
                    <a:pt x="3926" y="845"/>
                    <a:pt x="3949" y="822"/>
                    <a:pt x="3949" y="822"/>
                  </a:cubicBezTo>
                  <a:lnTo>
                    <a:pt x="3949" y="799"/>
                  </a:lnTo>
                  <a:cubicBezTo>
                    <a:pt x="4017" y="731"/>
                    <a:pt x="4063" y="640"/>
                    <a:pt x="4131" y="571"/>
                  </a:cubicBezTo>
                  <a:cubicBezTo>
                    <a:pt x="4154" y="526"/>
                    <a:pt x="4200" y="480"/>
                    <a:pt x="4223" y="434"/>
                  </a:cubicBezTo>
                  <a:cubicBezTo>
                    <a:pt x="4246" y="411"/>
                    <a:pt x="4246" y="389"/>
                    <a:pt x="4268" y="366"/>
                  </a:cubicBezTo>
                  <a:cubicBezTo>
                    <a:pt x="4268" y="343"/>
                    <a:pt x="4291" y="343"/>
                    <a:pt x="4291" y="320"/>
                  </a:cubicBezTo>
                  <a:cubicBezTo>
                    <a:pt x="4314" y="297"/>
                    <a:pt x="4337" y="274"/>
                    <a:pt x="4337" y="229"/>
                  </a:cubicBezTo>
                  <a:cubicBezTo>
                    <a:pt x="4360" y="206"/>
                    <a:pt x="4360" y="206"/>
                    <a:pt x="4360" y="183"/>
                  </a:cubicBezTo>
                  <a:cubicBezTo>
                    <a:pt x="4360" y="137"/>
                    <a:pt x="4337" y="115"/>
                    <a:pt x="4337" y="92"/>
                  </a:cubicBezTo>
                  <a:cubicBezTo>
                    <a:pt x="4291" y="46"/>
                    <a:pt x="4246" y="1"/>
                    <a:pt x="4177"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17"/>
            <p:cNvSpPr/>
            <p:nvPr/>
          </p:nvSpPr>
          <p:spPr>
            <a:xfrm>
              <a:off x="7133650" y="1034025"/>
              <a:ext cx="51950" cy="80500"/>
            </a:xfrm>
            <a:custGeom>
              <a:avLst/>
              <a:gdLst/>
              <a:ahLst/>
              <a:cxnLst/>
              <a:rect l="l" t="t" r="r" b="b"/>
              <a:pathLst>
                <a:path w="2078" h="3220" extrusionOk="0">
                  <a:moveTo>
                    <a:pt x="2031" y="1"/>
                  </a:moveTo>
                  <a:cubicBezTo>
                    <a:pt x="2009" y="1"/>
                    <a:pt x="1986" y="24"/>
                    <a:pt x="1986" y="24"/>
                  </a:cubicBezTo>
                  <a:cubicBezTo>
                    <a:pt x="1963" y="92"/>
                    <a:pt x="1940" y="161"/>
                    <a:pt x="1917" y="229"/>
                  </a:cubicBezTo>
                  <a:cubicBezTo>
                    <a:pt x="1872" y="298"/>
                    <a:pt x="1849" y="366"/>
                    <a:pt x="1803" y="435"/>
                  </a:cubicBezTo>
                  <a:cubicBezTo>
                    <a:pt x="1780" y="503"/>
                    <a:pt x="1735" y="594"/>
                    <a:pt x="1689" y="663"/>
                  </a:cubicBezTo>
                  <a:cubicBezTo>
                    <a:pt x="1666" y="731"/>
                    <a:pt x="1621" y="800"/>
                    <a:pt x="1575" y="868"/>
                  </a:cubicBezTo>
                  <a:cubicBezTo>
                    <a:pt x="1552" y="937"/>
                    <a:pt x="1506" y="1005"/>
                    <a:pt x="1461" y="1074"/>
                  </a:cubicBezTo>
                  <a:cubicBezTo>
                    <a:pt x="1415" y="1142"/>
                    <a:pt x="1370" y="1211"/>
                    <a:pt x="1324" y="1256"/>
                  </a:cubicBezTo>
                  <a:cubicBezTo>
                    <a:pt x="1233" y="1393"/>
                    <a:pt x="1164" y="1530"/>
                    <a:pt x="1073" y="1644"/>
                  </a:cubicBezTo>
                  <a:cubicBezTo>
                    <a:pt x="1050" y="1690"/>
                    <a:pt x="1027" y="1736"/>
                    <a:pt x="981" y="1781"/>
                  </a:cubicBezTo>
                  <a:cubicBezTo>
                    <a:pt x="936" y="1827"/>
                    <a:pt x="913" y="1873"/>
                    <a:pt x="867" y="1918"/>
                  </a:cubicBezTo>
                  <a:lnTo>
                    <a:pt x="890" y="1918"/>
                  </a:lnTo>
                  <a:cubicBezTo>
                    <a:pt x="845" y="1964"/>
                    <a:pt x="822" y="2010"/>
                    <a:pt x="776" y="2078"/>
                  </a:cubicBezTo>
                  <a:cubicBezTo>
                    <a:pt x="776" y="2055"/>
                    <a:pt x="776" y="2055"/>
                    <a:pt x="776" y="2055"/>
                  </a:cubicBezTo>
                  <a:cubicBezTo>
                    <a:pt x="776" y="2078"/>
                    <a:pt x="753" y="2101"/>
                    <a:pt x="730" y="2124"/>
                  </a:cubicBezTo>
                  <a:cubicBezTo>
                    <a:pt x="753" y="2101"/>
                    <a:pt x="753" y="2101"/>
                    <a:pt x="753" y="2101"/>
                  </a:cubicBezTo>
                  <a:lnTo>
                    <a:pt x="753" y="2101"/>
                  </a:lnTo>
                  <a:cubicBezTo>
                    <a:pt x="639" y="2238"/>
                    <a:pt x="548" y="2375"/>
                    <a:pt x="434" y="2489"/>
                  </a:cubicBezTo>
                  <a:cubicBezTo>
                    <a:pt x="365" y="2580"/>
                    <a:pt x="320" y="2649"/>
                    <a:pt x="251" y="2717"/>
                  </a:cubicBezTo>
                  <a:cubicBezTo>
                    <a:pt x="183" y="2786"/>
                    <a:pt x="114" y="2877"/>
                    <a:pt x="68" y="2945"/>
                  </a:cubicBezTo>
                  <a:lnTo>
                    <a:pt x="91" y="2923"/>
                  </a:lnTo>
                  <a:lnTo>
                    <a:pt x="91" y="2923"/>
                  </a:lnTo>
                  <a:cubicBezTo>
                    <a:pt x="68" y="2946"/>
                    <a:pt x="45" y="2969"/>
                    <a:pt x="23" y="3014"/>
                  </a:cubicBezTo>
                  <a:cubicBezTo>
                    <a:pt x="23" y="3037"/>
                    <a:pt x="0" y="3059"/>
                    <a:pt x="0" y="3082"/>
                  </a:cubicBezTo>
                  <a:cubicBezTo>
                    <a:pt x="0" y="3128"/>
                    <a:pt x="23" y="3151"/>
                    <a:pt x="46" y="3196"/>
                  </a:cubicBezTo>
                  <a:cubicBezTo>
                    <a:pt x="91" y="3219"/>
                    <a:pt x="114" y="3219"/>
                    <a:pt x="160" y="3219"/>
                  </a:cubicBezTo>
                  <a:cubicBezTo>
                    <a:pt x="205" y="3219"/>
                    <a:pt x="251" y="3219"/>
                    <a:pt x="274" y="3174"/>
                  </a:cubicBezTo>
                  <a:cubicBezTo>
                    <a:pt x="297" y="3128"/>
                    <a:pt x="342" y="3105"/>
                    <a:pt x="388" y="3059"/>
                  </a:cubicBezTo>
                  <a:cubicBezTo>
                    <a:pt x="411" y="3014"/>
                    <a:pt x="457" y="2991"/>
                    <a:pt x="479" y="2945"/>
                  </a:cubicBezTo>
                  <a:cubicBezTo>
                    <a:pt x="571" y="2854"/>
                    <a:pt x="616" y="2763"/>
                    <a:pt x="685" y="2694"/>
                  </a:cubicBezTo>
                  <a:cubicBezTo>
                    <a:pt x="685" y="2671"/>
                    <a:pt x="685" y="2671"/>
                    <a:pt x="708" y="2671"/>
                  </a:cubicBezTo>
                  <a:lnTo>
                    <a:pt x="685" y="2671"/>
                  </a:lnTo>
                  <a:cubicBezTo>
                    <a:pt x="685" y="2671"/>
                    <a:pt x="708" y="2671"/>
                    <a:pt x="708" y="2649"/>
                  </a:cubicBezTo>
                  <a:cubicBezTo>
                    <a:pt x="708" y="2671"/>
                    <a:pt x="708" y="2671"/>
                    <a:pt x="708" y="2671"/>
                  </a:cubicBezTo>
                  <a:cubicBezTo>
                    <a:pt x="799" y="2534"/>
                    <a:pt x="913" y="2375"/>
                    <a:pt x="1004" y="2238"/>
                  </a:cubicBezTo>
                  <a:cubicBezTo>
                    <a:pt x="1050" y="2169"/>
                    <a:pt x="1096" y="2078"/>
                    <a:pt x="1141" y="2010"/>
                  </a:cubicBezTo>
                  <a:lnTo>
                    <a:pt x="1278" y="1758"/>
                  </a:lnTo>
                  <a:cubicBezTo>
                    <a:pt x="1324" y="1667"/>
                    <a:pt x="1370" y="1576"/>
                    <a:pt x="1415" y="1507"/>
                  </a:cubicBezTo>
                  <a:cubicBezTo>
                    <a:pt x="1438" y="1462"/>
                    <a:pt x="1461" y="1416"/>
                    <a:pt x="1484" y="1370"/>
                  </a:cubicBezTo>
                  <a:cubicBezTo>
                    <a:pt x="1506" y="1325"/>
                    <a:pt x="1529" y="1279"/>
                    <a:pt x="1552" y="1256"/>
                  </a:cubicBezTo>
                  <a:cubicBezTo>
                    <a:pt x="1575" y="1211"/>
                    <a:pt x="1598" y="1165"/>
                    <a:pt x="1621" y="1119"/>
                  </a:cubicBezTo>
                  <a:cubicBezTo>
                    <a:pt x="1643" y="1096"/>
                    <a:pt x="1666" y="1051"/>
                    <a:pt x="1666" y="1005"/>
                  </a:cubicBezTo>
                  <a:cubicBezTo>
                    <a:pt x="1712" y="891"/>
                    <a:pt x="1758" y="800"/>
                    <a:pt x="1780" y="708"/>
                  </a:cubicBezTo>
                  <a:cubicBezTo>
                    <a:pt x="1826" y="663"/>
                    <a:pt x="1849" y="594"/>
                    <a:pt x="1872" y="549"/>
                  </a:cubicBezTo>
                  <a:cubicBezTo>
                    <a:pt x="1895" y="503"/>
                    <a:pt x="1917" y="435"/>
                    <a:pt x="1940" y="389"/>
                  </a:cubicBezTo>
                  <a:cubicBezTo>
                    <a:pt x="1986" y="275"/>
                    <a:pt x="2031" y="183"/>
                    <a:pt x="2077" y="69"/>
                  </a:cubicBezTo>
                  <a:cubicBezTo>
                    <a:pt x="2077" y="47"/>
                    <a:pt x="2077" y="24"/>
                    <a:pt x="2054" y="24"/>
                  </a:cubicBezTo>
                  <a:cubicBezTo>
                    <a:pt x="2054" y="1"/>
                    <a:pt x="2031" y="1"/>
                    <a:pt x="2031"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17"/>
            <p:cNvSpPr/>
            <p:nvPr/>
          </p:nvSpPr>
          <p:spPr>
            <a:xfrm>
              <a:off x="6876850" y="972400"/>
              <a:ext cx="45100" cy="46100"/>
            </a:xfrm>
            <a:custGeom>
              <a:avLst/>
              <a:gdLst/>
              <a:ahLst/>
              <a:cxnLst/>
              <a:rect l="l" t="t" r="r" b="b"/>
              <a:pathLst>
                <a:path w="1804" h="1844" extrusionOk="0">
                  <a:moveTo>
                    <a:pt x="1233" y="1"/>
                  </a:moveTo>
                  <a:cubicBezTo>
                    <a:pt x="1210" y="1"/>
                    <a:pt x="1165" y="1"/>
                    <a:pt x="1142" y="24"/>
                  </a:cubicBezTo>
                  <a:cubicBezTo>
                    <a:pt x="1119" y="24"/>
                    <a:pt x="1096" y="46"/>
                    <a:pt x="1051" y="46"/>
                  </a:cubicBezTo>
                  <a:cubicBezTo>
                    <a:pt x="1005" y="92"/>
                    <a:pt x="959" y="138"/>
                    <a:pt x="891" y="161"/>
                  </a:cubicBezTo>
                  <a:cubicBezTo>
                    <a:pt x="868" y="206"/>
                    <a:pt x="822" y="252"/>
                    <a:pt x="777" y="275"/>
                  </a:cubicBezTo>
                  <a:cubicBezTo>
                    <a:pt x="708" y="343"/>
                    <a:pt x="640" y="412"/>
                    <a:pt x="571" y="480"/>
                  </a:cubicBezTo>
                  <a:cubicBezTo>
                    <a:pt x="480" y="571"/>
                    <a:pt x="389" y="640"/>
                    <a:pt x="297" y="731"/>
                  </a:cubicBezTo>
                  <a:cubicBezTo>
                    <a:pt x="252" y="777"/>
                    <a:pt x="229" y="822"/>
                    <a:pt x="183" y="845"/>
                  </a:cubicBezTo>
                  <a:cubicBezTo>
                    <a:pt x="160" y="868"/>
                    <a:pt x="138" y="891"/>
                    <a:pt x="115" y="914"/>
                  </a:cubicBezTo>
                  <a:cubicBezTo>
                    <a:pt x="92" y="914"/>
                    <a:pt x="92" y="937"/>
                    <a:pt x="92" y="937"/>
                  </a:cubicBezTo>
                  <a:cubicBezTo>
                    <a:pt x="69" y="959"/>
                    <a:pt x="46" y="982"/>
                    <a:pt x="23" y="1005"/>
                  </a:cubicBezTo>
                  <a:cubicBezTo>
                    <a:pt x="1" y="1028"/>
                    <a:pt x="1" y="1074"/>
                    <a:pt x="23" y="1119"/>
                  </a:cubicBezTo>
                  <a:cubicBezTo>
                    <a:pt x="23" y="1142"/>
                    <a:pt x="46" y="1165"/>
                    <a:pt x="69" y="1188"/>
                  </a:cubicBezTo>
                  <a:cubicBezTo>
                    <a:pt x="69" y="1210"/>
                    <a:pt x="92" y="1210"/>
                    <a:pt x="92" y="1210"/>
                  </a:cubicBezTo>
                  <a:cubicBezTo>
                    <a:pt x="92" y="1233"/>
                    <a:pt x="92" y="1233"/>
                    <a:pt x="92" y="1256"/>
                  </a:cubicBezTo>
                  <a:cubicBezTo>
                    <a:pt x="115" y="1302"/>
                    <a:pt x="138" y="1325"/>
                    <a:pt x="183" y="1347"/>
                  </a:cubicBezTo>
                  <a:lnTo>
                    <a:pt x="183" y="1370"/>
                  </a:lnTo>
                  <a:cubicBezTo>
                    <a:pt x="160" y="1416"/>
                    <a:pt x="183" y="1484"/>
                    <a:pt x="229" y="1530"/>
                  </a:cubicBezTo>
                  <a:cubicBezTo>
                    <a:pt x="229" y="1553"/>
                    <a:pt x="229" y="1599"/>
                    <a:pt x="229" y="1621"/>
                  </a:cubicBezTo>
                  <a:cubicBezTo>
                    <a:pt x="229" y="1644"/>
                    <a:pt x="252" y="1644"/>
                    <a:pt x="252" y="1667"/>
                  </a:cubicBezTo>
                  <a:cubicBezTo>
                    <a:pt x="275" y="1690"/>
                    <a:pt x="297" y="1713"/>
                    <a:pt x="320" y="1735"/>
                  </a:cubicBezTo>
                  <a:cubicBezTo>
                    <a:pt x="320" y="1735"/>
                    <a:pt x="343" y="1735"/>
                    <a:pt x="343" y="1758"/>
                  </a:cubicBezTo>
                  <a:cubicBezTo>
                    <a:pt x="366" y="1781"/>
                    <a:pt x="389" y="1804"/>
                    <a:pt x="411" y="1827"/>
                  </a:cubicBezTo>
                  <a:cubicBezTo>
                    <a:pt x="423" y="1838"/>
                    <a:pt x="440" y="1844"/>
                    <a:pt x="457" y="1844"/>
                  </a:cubicBezTo>
                  <a:cubicBezTo>
                    <a:pt x="474" y="1844"/>
                    <a:pt x="491" y="1838"/>
                    <a:pt x="503" y="1827"/>
                  </a:cubicBezTo>
                  <a:cubicBezTo>
                    <a:pt x="548" y="1804"/>
                    <a:pt x="571" y="1781"/>
                    <a:pt x="594" y="1758"/>
                  </a:cubicBezTo>
                  <a:lnTo>
                    <a:pt x="685" y="1690"/>
                  </a:lnTo>
                  <a:cubicBezTo>
                    <a:pt x="754" y="1644"/>
                    <a:pt x="822" y="1576"/>
                    <a:pt x="868" y="1530"/>
                  </a:cubicBezTo>
                  <a:cubicBezTo>
                    <a:pt x="1005" y="1416"/>
                    <a:pt x="1119" y="1325"/>
                    <a:pt x="1233" y="1210"/>
                  </a:cubicBezTo>
                  <a:cubicBezTo>
                    <a:pt x="1302" y="1165"/>
                    <a:pt x="1370" y="1119"/>
                    <a:pt x="1439" y="1074"/>
                  </a:cubicBezTo>
                  <a:cubicBezTo>
                    <a:pt x="1507" y="1028"/>
                    <a:pt x="1576" y="982"/>
                    <a:pt x="1644" y="937"/>
                  </a:cubicBezTo>
                  <a:cubicBezTo>
                    <a:pt x="1667" y="914"/>
                    <a:pt x="1690" y="891"/>
                    <a:pt x="1713" y="868"/>
                  </a:cubicBezTo>
                  <a:cubicBezTo>
                    <a:pt x="1735" y="845"/>
                    <a:pt x="1758" y="822"/>
                    <a:pt x="1781" y="822"/>
                  </a:cubicBezTo>
                  <a:cubicBezTo>
                    <a:pt x="1804" y="800"/>
                    <a:pt x="1804" y="754"/>
                    <a:pt x="1804" y="731"/>
                  </a:cubicBezTo>
                  <a:cubicBezTo>
                    <a:pt x="1781" y="708"/>
                    <a:pt x="1735" y="708"/>
                    <a:pt x="1713" y="708"/>
                  </a:cubicBezTo>
                  <a:cubicBezTo>
                    <a:pt x="1713" y="686"/>
                    <a:pt x="1690" y="663"/>
                    <a:pt x="1690" y="640"/>
                  </a:cubicBezTo>
                  <a:cubicBezTo>
                    <a:pt x="1644" y="571"/>
                    <a:pt x="1598" y="503"/>
                    <a:pt x="1576" y="412"/>
                  </a:cubicBezTo>
                  <a:cubicBezTo>
                    <a:pt x="1530" y="343"/>
                    <a:pt x="1507" y="252"/>
                    <a:pt x="1461" y="183"/>
                  </a:cubicBezTo>
                  <a:cubicBezTo>
                    <a:pt x="1439" y="161"/>
                    <a:pt x="1416" y="138"/>
                    <a:pt x="1416" y="115"/>
                  </a:cubicBezTo>
                  <a:cubicBezTo>
                    <a:pt x="1393" y="115"/>
                    <a:pt x="1393" y="92"/>
                    <a:pt x="1393" y="92"/>
                  </a:cubicBezTo>
                  <a:cubicBezTo>
                    <a:pt x="1370" y="69"/>
                    <a:pt x="1370" y="69"/>
                    <a:pt x="1347" y="46"/>
                  </a:cubicBezTo>
                  <a:cubicBezTo>
                    <a:pt x="1324" y="24"/>
                    <a:pt x="1302" y="1"/>
                    <a:pt x="1279" y="1"/>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17"/>
            <p:cNvSpPr/>
            <p:nvPr/>
          </p:nvSpPr>
          <p:spPr>
            <a:xfrm>
              <a:off x="6893975" y="1003800"/>
              <a:ext cx="37675" cy="29175"/>
            </a:xfrm>
            <a:custGeom>
              <a:avLst/>
              <a:gdLst/>
              <a:ahLst/>
              <a:cxnLst/>
              <a:rect l="l" t="t" r="r" b="b"/>
              <a:pathLst>
                <a:path w="1507" h="1167" extrusionOk="0">
                  <a:moveTo>
                    <a:pt x="1393" y="0"/>
                  </a:moveTo>
                  <a:cubicBezTo>
                    <a:pt x="1393" y="0"/>
                    <a:pt x="1370" y="0"/>
                    <a:pt x="1347" y="23"/>
                  </a:cubicBezTo>
                  <a:cubicBezTo>
                    <a:pt x="1324" y="23"/>
                    <a:pt x="1301" y="23"/>
                    <a:pt x="1279" y="46"/>
                  </a:cubicBezTo>
                  <a:cubicBezTo>
                    <a:pt x="1256" y="46"/>
                    <a:pt x="1233" y="69"/>
                    <a:pt x="1210" y="69"/>
                  </a:cubicBezTo>
                  <a:cubicBezTo>
                    <a:pt x="1164" y="114"/>
                    <a:pt x="1119" y="137"/>
                    <a:pt x="1050" y="183"/>
                  </a:cubicBezTo>
                  <a:cubicBezTo>
                    <a:pt x="982" y="228"/>
                    <a:pt x="913" y="274"/>
                    <a:pt x="845" y="343"/>
                  </a:cubicBezTo>
                  <a:cubicBezTo>
                    <a:pt x="799" y="365"/>
                    <a:pt x="754" y="388"/>
                    <a:pt x="731" y="411"/>
                  </a:cubicBezTo>
                  <a:cubicBezTo>
                    <a:pt x="685" y="434"/>
                    <a:pt x="639" y="479"/>
                    <a:pt x="594" y="502"/>
                  </a:cubicBezTo>
                  <a:cubicBezTo>
                    <a:pt x="548" y="525"/>
                    <a:pt x="503" y="571"/>
                    <a:pt x="457" y="594"/>
                  </a:cubicBezTo>
                  <a:cubicBezTo>
                    <a:pt x="366" y="662"/>
                    <a:pt x="274" y="731"/>
                    <a:pt x="206" y="799"/>
                  </a:cubicBezTo>
                  <a:cubicBezTo>
                    <a:pt x="160" y="822"/>
                    <a:pt x="137" y="845"/>
                    <a:pt x="115" y="868"/>
                  </a:cubicBezTo>
                  <a:cubicBezTo>
                    <a:pt x="92" y="890"/>
                    <a:pt x="69" y="913"/>
                    <a:pt x="46" y="936"/>
                  </a:cubicBezTo>
                  <a:cubicBezTo>
                    <a:pt x="0" y="982"/>
                    <a:pt x="0" y="1050"/>
                    <a:pt x="23" y="1096"/>
                  </a:cubicBezTo>
                  <a:cubicBezTo>
                    <a:pt x="46" y="1096"/>
                    <a:pt x="46" y="1119"/>
                    <a:pt x="69" y="1119"/>
                  </a:cubicBezTo>
                  <a:cubicBezTo>
                    <a:pt x="97" y="1147"/>
                    <a:pt x="134" y="1166"/>
                    <a:pt x="169" y="1166"/>
                  </a:cubicBezTo>
                  <a:cubicBezTo>
                    <a:pt x="190" y="1166"/>
                    <a:pt x="211" y="1159"/>
                    <a:pt x="229" y="1141"/>
                  </a:cubicBezTo>
                  <a:cubicBezTo>
                    <a:pt x="297" y="1119"/>
                    <a:pt x="343" y="1073"/>
                    <a:pt x="388" y="1027"/>
                  </a:cubicBezTo>
                  <a:cubicBezTo>
                    <a:pt x="434" y="982"/>
                    <a:pt x="480" y="959"/>
                    <a:pt x="503" y="913"/>
                  </a:cubicBezTo>
                  <a:cubicBezTo>
                    <a:pt x="594" y="845"/>
                    <a:pt x="685" y="776"/>
                    <a:pt x="776" y="708"/>
                  </a:cubicBezTo>
                  <a:cubicBezTo>
                    <a:pt x="868" y="616"/>
                    <a:pt x="982" y="548"/>
                    <a:pt x="1096" y="457"/>
                  </a:cubicBezTo>
                  <a:cubicBezTo>
                    <a:pt x="1164" y="411"/>
                    <a:pt x="1210" y="365"/>
                    <a:pt x="1279" y="343"/>
                  </a:cubicBezTo>
                  <a:cubicBezTo>
                    <a:pt x="1324" y="320"/>
                    <a:pt x="1347" y="297"/>
                    <a:pt x="1370" y="274"/>
                  </a:cubicBezTo>
                  <a:cubicBezTo>
                    <a:pt x="1393" y="274"/>
                    <a:pt x="1393" y="274"/>
                    <a:pt x="1416" y="251"/>
                  </a:cubicBezTo>
                  <a:cubicBezTo>
                    <a:pt x="1416" y="251"/>
                    <a:pt x="1438" y="251"/>
                    <a:pt x="1438" y="228"/>
                  </a:cubicBezTo>
                  <a:cubicBezTo>
                    <a:pt x="1484" y="206"/>
                    <a:pt x="1507" y="137"/>
                    <a:pt x="1507" y="91"/>
                  </a:cubicBezTo>
                  <a:cubicBezTo>
                    <a:pt x="1507" y="69"/>
                    <a:pt x="1507" y="46"/>
                    <a:pt x="1484" y="23"/>
                  </a:cubicBezTo>
                  <a:cubicBezTo>
                    <a:pt x="1484" y="23"/>
                    <a:pt x="1461" y="0"/>
                    <a:pt x="143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17"/>
            <p:cNvSpPr/>
            <p:nvPr/>
          </p:nvSpPr>
          <p:spPr>
            <a:xfrm>
              <a:off x="7174150" y="818325"/>
              <a:ext cx="81050" cy="38350"/>
            </a:xfrm>
            <a:custGeom>
              <a:avLst/>
              <a:gdLst/>
              <a:ahLst/>
              <a:cxnLst/>
              <a:rect l="l" t="t" r="r" b="b"/>
              <a:pathLst>
                <a:path w="3242" h="1534" extrusionOk="0">
                  <a:moveTo>
                    <a:pt x="2032" y="1"/>
                  </a:moveTo>
                  <a:cubicBezTo>
                    <a:pt x="1941" y="1"/>
                    <a:pt x="1849" y="24"/>
                    <a:pt x="1781" y="24"/>
                  </a:cubicBezTo>
                  <a:cubicBezTo>
                    <a:pt x="1667" y="47"/>
                    <a:pt x="1553" y="47"/>
                    <a:pt x="1439" y="92"/>
                  </a:cubicBezTo>
                  <a:cubicBezTo>
                    <a:pt x="1347" y="115"/>
                    <a:pt x="1256" y="138"/>
                    <a:pt x="1142" y="161"/>
                  </a:cubicBezTo>
                  <a:cubicBezTo>
                    <a:pt x="1051" y="206"/>
                    <a:pt x="936" y="252"/>
                    <a:pt x="845" y="298"/>
                  </a:cubicBezTo>
                  <a:cubicBezTo>
                    <a:pt x="754" y="343"/>
                    <a:pt x="640" y="389"/>
                    <a:pt x="548" y="457"/>
                  </a:cubicBezTo>
                  <a:cubicBezTo>
                    <a:pt x="457" y="503"/>
                    <a:pt x="389" y="549"/>
                    <a:pt x="297" y="594"/>
                  </a:cubicBezTo>
                  <a:cubicBezTo>
                    <a:pt x="252" y="640"/>
                    <a:pt x="206" y="663"/>
                    <a:pt x="160" y="686"/>
                  </a:cubicBezTo>
                  <a:cubicBezTo>
                    <a:pt x="138" y="709"/>
                    <a:pt x="115" y="731"/>
                    <a:pt x="92" y="754"/>
                  </a:cubicBezTo>
                  <a:cubicBezTo>
                    <a:pt x="69" y="754"/>
                    <a:pt x="46" y="800"/>
                    <a:pt x="46" y="823"/>
                  </a:cubicBezTo>
                  <a:cubicBezTo>
                    <a:pt x="23" y="845"/>
                    <a:pt x="1" y="868"/>
                    <a:pt x="1" y="914"/>
                  </a:cubicBezTo>
                  <a:cubicBezTo>
                    <a:pt x="1" y="960"/>
                    <a:pt x="23" y="1005"/>
                    <a:pt x="69" y="1051"/>
                  </a:cubicBezTo>
                  <a:cubicBezTo>
                    <a:pt x="92" y="1074"/>
                    <a:pt x="138" y="1097"/>
                    <a:pt x="183" y="1097"/>
                  </a:cubicBezTo>
                  <a:cubicBezTo>
                    <a:pt x="229" y="1119"/>
                    <a:pt x="275" y="1165"/>
                    <a:pt x="320" y="1188"/>
                  </a:cubicBezTo>
                  <a:cubicBezTo>
                    <a:pt x="343" y="1188"/>
                    <a:pt x="366" y="1211"/>
                    <a:pt x="389" y="1233"/>
                  </a:cubicBezTo>
                  <a:cubicBezTo>
                    <a:pt x="366" y="1233"/>
                    <a:pt x="366" y="1211"/>
                    <a:pt x="343" y="1211"/>
                  </a:cubicBezTo>
                  <a:lnTo>
                    <a:pt x="343" y="1211"/>
                  </a:lnTo>
                  <a:cubicBezTo>
                    <a:pt x="411" y="1256"/>
                    <a:pt x="480" y="1302"/>
                    <a:pt x="548" y="1370"/>
                  </a:cubicBezTo>
                  <a:cubicBezTo>
                    <a:pt x="571" y="1416"/>
                    <a:pt x="617" y="1462"/>
                    <a:pt x="663" y="1507"/>
                  </a:cubicBezTo>
                  <a:cubicBezTo>
                    <a:pt x="691" y="1527"/>
                    <a:pt x="724" y="1534"/>
                    <a:pt x="756" y="1534"/>
                  </a:cubicBezTo>
                  <a:cubicBezTo>
                    <a:pt x="800" y="1534"/>
                    <a:pt x="842" y="1521"/>
                    <a:pt x="868" y="1507"/>
                  </a:cubicBezTo>
                  <a:cubicBezTo>
                    <a:pt x="914" y="1485"/>
                    <a:pt x="936" y="1462"/>
                    <a:pt x="959" y="1439"/>
                  </a:cubicBezTo>
                  <a:cubicBezTo>
                    <a:pt x="982" y="1416"/>
                    <a:pt x="1028" y="1393"/>
                    <a:pt x="1051" y="1370"/>
                  </a:cubicBezTo>
                  <a:lnTo>
                    <a:pt x="1142" y="1279"/>
                  </a:lnTo>
                  <a:cubicBezTo>
                    <a:pt x="1210" y="1233"/>
                    <a:pt x="1279" y="1188"/>
                    <a:pt x="1347" y="1142"/>
                  </a:cubicBezTo>
                  <a:cubicBezTo>
                    <a:pt x="1416" y="1074"/>
                    <a:pt x="1507" y="1028"/>
                    <a:pt x="1598" y="960"/>
                  </a:cubicBezTo>
                  <a:cubicBezTo>
                    <a:pt x="1758" y="868"/>
                    <a:pt x="1941" y="777"/>
                    <a:pt x="2123" y="686"/>
                  </a:cubicBezTo>
                  <a:cubicBezTo>
                    <a:pt x="2260" y="640"/>
                    <a:pt x="2397" y="594"/>
                    <a:pt x="2534" y="549"/>
                  </a:cubicBezTo>
                  <a:lnTo>
                    <a:pt x="2785" y="549"/>
                  </a:lnTo>
                  <a:cubicBezTo>
                    <a:pt x="2854" y="572"/>
                    <a:pt x="2899" y="572"/>
                    <a:pt x="2968" y="594"/>
                  </a:cubicBezTo>
                  <a:cubicBezTo>
                    <a:pt x="2991" y="617"/>
                    <a:pt x="3014" y="617"/>
                    <a:pt x="3059" y="640"/>
                  </a:cubicBezTo>
                  <a:cubicBezTo>
                    <a:pt x="3074" y="640"/>
                    <a:pt x="3090" y="650"/>
                    <a:pt x="3105" y="650"/>
                  </a:cubicBezTo>
                  <a:cubicBezTo>
                    <a:pt x="3112" y="650"/>
                    <a:pt x="3120" y="648"/>
                    <a:pt x="3128" y="640"/>
                  </a:cubicBezTo>
                  <a:cubicBezTo>
                    <a:pt x="3173" y="640"/>
                    <a:pt x="3196" y="617"/>
                    <a:pt x="3196" y="594"/>
                  </a:cubicBezTo>
                  <a:cubicBezTo>
                    <a:pt x="3242" y="526"/>
                    <a:pt x="3219" y="457"/>
                    <a:pt x="3150" y="435"/>
                  </a:cubicBezTo>
                  <a:cubicBezTo>
                    <a:pt x="3105" y="412"/>
                    <a:pt x="3059" y="389"/>
                    <a:pt x="2991" y="366"/>
                  </a:cubicBezTo>
                  <a:cubicBezTo>
                    <a:pt x="2968" y="343"/>
                    <a:pt x="2922" y="343"/>
                    <a:pt x="2877" y="343"/>
                  </a:cubicBezTo>
                  <a:cubicBezTo>
                    <a:pt x="2877" y="275"/>
                    <a:pt x="2831" y="229"/>
                    <a:pt x="2785" y="229"/>
                  </a:cubicBezTo>
                  <a:cubicBezTo>
                    <a:pt x="2717" y="206"/>
                    <a:pt x="2648" y="206"/>
                    <a:pt x="2580" y="184"/>
                  </a:cubicBezTo>
                  <a:lnTo>
                    <a:pt x="2443" y="184"/>
                  </a:lnTo>
                  <a:cubicBezTo>
                    <a:pt x="2443" y="115"/>
                    <a:pt x="2374" y="47"/>
                    <a:pt x="2306" y="24"/>
                  </a:cubicBezTo>
                  <a:cubicBezTo>
                    <a:pt x="2260" y="24"/>
                    <a:pt x="2215" y="1"/>
                    <a:pt x="2169" y="1"/>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17"/>
            <p:cNvSpPr/>
            <p:nvPr/>
          </p:nvSpPr>
          <p:spPr>
            <a:xfrm>
              <a:off x="7208950" y="824050"/>
              <a:ext cx="29700" cy="8375"/>
            </a:xfrm>
            <a:custGeom>
              <a:avLst/>
              <a:gdLst/>
              <a:ahLst/>
              <a:cxnLst/>
              <a:rect l="l" t="t" r="r" b="b"/>
              <a:pathLst>
                <a:path w="1188" h="335" extrusionOk="0">
                  <a:moveTo>
                    <a:pt x="686" y="0"/>
                  </a:moveTo>
                  <a:cubicBezTo>
                    <a:pt x="617" y="0"/>
                    <a:pt x="549" y="23"/>
                    <a:pt x="503" y="46"/>
                  </a:cubicBezTo>
                  <a:cubicBezTo>
                    <a:pt x="389" y="69"/>
                    <a:pt x="298" y="91"/>
                    <a:pt x="206" y="137"/>
                  </a:cubicBezTo>
                  <a:cubicBezTo>
                    <a:pt x="161" y="160"/>
                    <a:pt x="92" y="206"/>
                    <a:pt x="47" y="228"/>
                  </a:cubicBezTo>
                  <a:cubicBezTo>
                    <a:pt x="1" y="251"/>
                    <a:pt x="1" y="274"/>
                    <a:pt x="24" y="297"/>
                  </a:cubicBezTo>
                  <a:cubicBezTo>
                    <a:pt x="24" y="324"/>
                    <a:pt x="39" y="335"/>
                    <a:pt x="57" y="335"/>
                  </a:cubicBezTo>
                  <a:cubicBezTo>
                    <a:pt x="69" y="335"/>
                    <a:pt x="83" y="329"/>
                    <a:pt x="92" y="320"/>
                  </a:cubicBezTo>
                  <a:cubicBezTo>
                    <a:pt x="161" y="297"/>
                    <a:pt x="206" y="274"/>
                    <a:pt x="275" y="251"/>
                  </a:cubicBezTo>
                  <a:lnTo>
                    <a:pt x="252" y="251"/>
                  </a:lnTo>
                  <a:cubicBezTo>
                    <a:pt x="321" y="228"/>
                    <a:pt x="389" y="206"/>
                    <a:pt x="457" y="183"/>
                  </a:cubicBezTo>
                  <a:cubicBezTo>
                    <a:pt x="549" y="160"/>
                    <a:pt x="617" y="137"/>
                    <a:pt x="686" y="114"/>
                  </a:cubicBezTo>
                  <a:lnTo>
                    <a:pt x="914" y="114"/>
                  </a:lnTo>
                  <a:cubicBezTo>
                    <a:pt x="937" y="114"/>
                    <a:pt x="960" y="114"/>
                    <a:pt x="982" y="137"/>
                  </a:cubicBezTo>
                  <a:cubicBezTo>
                    <a:pt x="1028" y="137"/>
                    <a:pt x="1051" y="137"/>
                    <a:pt x="1074" y="160"/>
                  </a:cubicBezTo>
                  <a:lnTo>
                    <a:pt x="1142" y="160"/>
                  </a:lnTo>
                  <a:cubicBezTo>
                    <a:pt x="1142" y="160"/>
                    <a:pt x="1165" y="160"/>
                    <a:pt x="1165" y="137"/>
                  </a:cubicBezTo>
                  <a:cubicBezTo>
                    <a:pt x="1188" y="114"/>
                    <a:pt x="1188" y="114"/>
                    <a:pt x="1165" y="91"/>
                  </a:cubicBezTo>
                  <a:cubicBezTo>
                    <a:pt x="1165" y="69"/>
                    <a:pt x="1165" y="69"/>
                    <a:pt x="1142" y="46"/>
                  </a:cubicBezTo>
                  <a:cubicBezTo>
                    <a:pt x="1097" y="46"/>
                    <a:pt x="1074" y="23"/>
                    <a:pt x="102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17"/>
            <p:cNvSpPr/>
            <p:nvPr/>
          </p:nvSpPr>
          <p:spPr>
            <a:xfrm>
              <a:off x="7206675" y="840025"/>
              <a:ext cx="40550" cy="22650"/>
            </a:xfrm>
            <a:custGeom>
              <a:avLst/>
              <a:gdLst/>
              <a:ahLst/>
              <a:cxnLst/>
              <a:rect l="l" t="t" r="r" b="b"/>
              <a:pathLst>
                <a:path w="1622" h="906" extrusionOk="0">
                  <a:moveTo>
                    <a:pt x="1553" y="0"/>
                  </a:moveTo>
                  <a:cubicBezTo>
                    <a:pt x="1439" y="23"/>
                    <a:pt x="1302" y="69"/>
                    <a:pt x="1165" y="114"/>
                  </a:cubicBezTo>
                  <a:cubicBezTo>
                    <a:pt x="1028" y="160"/>
                    <a:pt x="891" y="206"/>
                    <a:pt x="754" y="274"/>
                  </a:cubicBezTo>
                  <a:cubicBezTo>
                    <a:pt x="617" y="343"/>
                    <a:pt x="503" y="411"/>
                    <a:pt x="366" y="480"/>
                  </a:cubicBezTo>
                  <a:cubicBezTo>
                    <a:pt x="320" y="502"/>
                    <a:pt x="252" y="548"/>
                    <a:pt x="206" y="571"/>
                  </a:cubicBezTo>
                  <a:cubicBezTo>
                    <a:pt x="160" y="594"/>
                    <a:pt x="138" y="617"/>
                    <a:pt x="115" y="639"/>
                  </a:cubicBezTo>
                  <a:cubicBezTo>
                    <a:pt x="92" y="639"/>
                    <a:pt x="69" y="662"/>
                    <a:pt x="69" y="685"/>
                  </a:cubicBezTo>
                  <a:cubicBezTo>
                    <a:pt x="46" y="685"/>
                    <a:pt x="23" y="731"/>
                    <a:pt x="1" y="754"/>
                  </a:cubicBezTo>
                  <a:cubicBezTo>
                    <a:pt x="1" y="754"/>
                    <a:pt x="1" y="776"/>
                    <a:pt x="1" y="799"/>
                  </a:cubicBezTo>
                  <a:cubicBezTo>
                    <a:pt x="1" y="822"/>
                    <a:pt x="1" y="868"/>
                    <a:pt x="23" y="890"/>
                  </a:cubicBezTo>
                  <a:cubicBezTo>
                    <a:pt x="42" y="900"/>
                    <a:pt x="65" y="905"/>
                    <a:pt x="89" y="905"/>
                  </a:cubicBezTo>
                  <a:cubicBezTo>
                    <a:pt x="122" y="905"/>
                    <a:pt x="157" y="894"/>
                    <a:pt x="183" y="868"/>
                  </a:cubicBezTo>
                  <a:cubicBezTo>
                    <a:pt x="206" y="845"/>
                    <a:pt x="252" y="822"/>
                    <a:pt x="275" y="799"/>
                  </a:cubicBezTo>
                  <a:cubicBezTo>
                    <a:pt x="297" y="776"/>
                    <a:pt x="320" y="754"/>
                    <a:pt x="343" y="731"/>
                  </a:cubicBezTo>
                  <a:cubicBezTo>
                    <a:pt x="457" y="639"/>
                    <a:pt x="594" y="571"/>
                    <a:pt x="731" y="480"/>
                  </a:cubicBezTo>
                  <a:cubicBezTo>
                    <a:pt x="800" y="434"/>
                    <a:pt x="868" y="388"/>
                    <a:pt x="936" y="343"/>
                  </a:cubicBezTo>
                  <a:cubicBezTo>
                    <a:pt x="1005" y="320"/>
                    <a:pt x="1073" y="274"/>
                    <a:pt x="1142" y="251"/>
                  </a:cubicBezTo>
                  <a:cubicBezTo>
                    <a:pt x="1188" y="229"/>
                    <a:pt x="1210" y="229"/>
                    <a:pt x="1233" y="206"/>
                  </a:cubicBezTo>
                  <a:cubicBezTo>
                    <a:pt x="1302" y="183"/>
                    <a:pt x="1347" y="160"/>
                    <a:pt x="1416" y="137"/>
                  </a:cubicBezTo>
                  <a:cubicBezTo>
                    <a:pt x="1461" y="114"/>
                    <a:pt x="1530" y="114"/>
                    <a:pt x="1576" y="92"/>
                  </a:cubicBezTo>
                  <a:cubicBezTo>
                    <a:pt x="1621" y="92"/>
                    <a:pt x="1621" y="46"/>
                    <a:pt x="1621" y="23"/>
                  </a:cubicBezTo>
                  <a:cubicBezTo>
                    <a:pt x="1621" y="0"/>
                    <a:pt x="1598" y="0"/>
                    <a:pt x="1576"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17"/>
            <p:cNvSpPr/>
            <p:nvPr/>
          </p:nvSpPr>
          <p:spPr>
            <a:xfrm>
              <a:off x="6840900" y="1036300"/>
              <a:ext cx="42250" cy="41725"/>
            </a:xfrm>
            <a:custGeom>
              <a:avLst/>
              <a:gdLst/>
              <a:ahLst/>
              <a:cxnLst/>
              <a:rect l="l" t="t" r="r" b="b"/>
              <a:pathLst>
                <a:path w="1690" h="1669" extrusionOk="0">
                  <a:moveTo>
                    <a:pt x="840" y="0"/>
                  </a:moveTo>
                  <a:cubicBezTo>
                    <a:pt x="827" y="0"/>
                    <a:pt x="813" y="1"/>
                    <a:pt x="800" y="1"/>
                  </a:cubicBezTo>
                  <a:cubicBezTo>
                    <a:pt x="343" y="24"/>
                    <a:pt x="1" y="412"/>
                    <a:pt x="23" y="869"/>
                  </a:cubicBezTo>
                  <a:cubicBezTo>
                    <a:pt x="46" y="1311"/>
                    <a:pt x="412" y="1668"/>
                    <a:pt x="850" y="1668"/>
                  </a:cubicBezTo>
                  <a:cubicBezTo>
                    <a:pt x="864" y="1668"/>
                    <a:pt x="877" y="1668"/>
                    <a:pt x="891" y="1667"/>
                  </a:cubicBezTo>
                  <a:cubicBezTo>
                    <a:pt x="1347" y="1645"/>
                    <a:pt x="1690" y="1257"/>
                    <a:pt x="1667" y="800"/>
                  </a:cubicBezTo>
                  <a:cubicBezTo>
                    <a:pt x="1645" y="357"/>
                    <a:pt x="1279" y="0"/>
                    <a:pt x="840"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17"/>
            <p:cNvSpPr/>
            <p:nvPr/>
          </p:nvSpPr>
          <p:spPr>
            <a:xfrm>
              <a:off x="6834625" y="1100200"/>
              <a:ext cx="42825" cy="41725"/>
            </a:xfrm>
            <a:custGeom>
              <a:avLst/>
              <a:gdLst/>
              <a:ahLst/>
              <a:cxnLst/>
              <a:rect l="l" t="t" r="r" b="b"/>
              <a:pathLst>
                <a:path w="1713" h="1669" extrusionOk="0">
                  <a:moveTo>
                    <a:pt x="863" y="1"/>
                  </a:moveTo>
                  <a:cubicBezTo>
                    <a:pt x="849" y="1"/>
                    <a:pt x="836" y="1"/>
                    <a:pt x="822" y="2"/>
                  </a:cubicBezTo>
                  <a:cubicBezTo>
                    <a:pt x="366" y="24"/>
                    <a:pt x="1" y="412"/>
                    <a:pt x="23" y="869"/>
                  </a:cubicBezTo>
                  <a:cubicBezTo>
                    <a:pt x="46" y="1312"/>
                    <a:pt x="411" y="1669"/>
                    <a:pt x="850" y="1669"/>
                  </a:cubicBezTo>
                  <a:cubicBezTo>
                    <a:pt x="864" y="1669"/>
                    <a:pt x="877" y="1669"/>
                    <a:pt x="891" y="1668"/>
                  </a:cubicBezTo>
                  <a:cubicBezTo>
                    <a:pt x="1347" y="1645"/>
                    <a:pt x="1712" y="1257"/>
                    <a:pt x="1690" y="800"/>
                  </a:cubicBezTo>
                  <a:cubicBezTo>
                    <a:pt x="1667" y="358"/>
                    <a:pt x="1302" y="1"/>
                    <a:pt x="86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17"/>
            <p:cNvSpPr/>
            <p:nvPr/>
          </p:nvSpPr>
          <p:spPr>
            <a:xfrm>
              <a:off x="6903675" y="1109325"/>
              <a:ext cx="42250" cy="41750"/>
            </a:xfrm>
            <a:custGeom>
              <a:avLst/>
              <a:gdLst/>
              <a:ahLst/>
              <a:cxnLst/>
              <a:rect l="l" t="t" r="r" b="b"/>
              <a:pathLst>
                <a:path w="1690" h="1670" extrusionOk="0">
                  <a:moveTo>
                    <a:pt x="840" y="1"/>
                  </a:moveTo>
                  <a:cubicBezTo>
                    <a:pt x="826" y="1"/>
                    <a:pt x="813" y="1"/>
                    <a:pt x="799" y="2"/>
                  </a:cubicBezTo>
                  <a:cubicBezTo>
                    <a:pt x="343" y="25"/>
                    <a:pt x="0" y="413"/>
                    <a:pt x="23" y="869"/>
                  </a:cubicBezTo>
                  <a:cubicBezTo>
                    <a:pt x="45" y="1312"/>
                    <a:pt x="411" y="1669"/>
                    <a:pt x="850" y="1669"/>
                  </a:cubicBezTo>
                  <a:cubicBezTo>
                    <a:pt x="863" y="1669"/>
                    <a:pt x="877" y="1669"/>
                    <a:pt x="891" y="1668"/>
                  </a:cubicBezTo>
                  <a:cubicBezTo>
                    <a:pt x="1347" y="1645"/>
                    <a:pt x="1689" y="1257"/>
                    <a:pt x="1667" y="801"/>
                  </a:cubicBezTo>
                  <a:cubicBezTo>
                    <a:pt x="1645" y="358"/>
                    <a:pt x="1279" y="1"/>
                    <a:pt x="840"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17"/>
            <p:cNvSpPr/>
            <p:nvPr/>
          </p:nvSpPr>
          <p:spPr>
            <a:xfrm>
              <a:off x="6923075" y="1173850"/>
              <a:ext cx="41675" cy="41100"/>
            </a:xfrm>
            <a:custGeom>
              <a:avLst/>
              <a:gdLst/>
              <a:ahLst/>
              <a:cxnLst/>
              <a:rect l="l" t="t" r="r" b="b"/>
              <a:pathLst>
                <a:path w="1667" h="1644" extrusionOk="0">
                  <a:moveTo>
                    <a:pt x="799" y="0"/>
                  </a:moveTo>
                  <a:cubicBezTo>
                    <a:pt x="343" y="23"/>
                    <a:pt x="0" y="411"/>
                    <a:pt x="23" y="867"/>
                  </a:cubicBezTo>
                  <a:cubicBezTo>
                    <a:pt x="23" y="1255"/>
                    <a:pt x="320" y="1575"/>
                    <a:pt x="708" y="1643"/>
                  </a:cubicBezTo>
                  <a:cubicBezTo>
                    <a:pt x="982" y="1415"/>
                    <a:pt x="1302" y="1210"/>
                    <a:pt x="1621" y="1027"/>
                  </a:cubicBezTo>
                  <a:lnTo>
                    <a:pt x="1644" y="1027"/>
                  </a:lnTo>
                  <a:cubicBezTo>
                    <a:pt x="1667" y="959"/>
                    <a:pt x="1667" y="867"/>
                    <a:pt x="1667" y="776"/>
                  </a:cubicBezTo>
                  <a:cubicBezTo>
                    <a:pt x="1644" y="342"/>
                    <a:pt x="1279" y="0"/>
                    <a:pt x="845"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17"/>
            <p:cNvSpPr/>
            <p:nvPr/>
          </p:nvSpPr>
          <p:spPr>
            <a:xfrm>
              <a:off x="6852875" y="1174950"/>
              <a:ext cx="42250" cy="41175"/>
            </a:xfrm>
            <a:custGeom>
              <a:avLst/>
              <a:gdLst/>
              <a:ahLst/>
              <a:cxnLst/>
              <a:rect l="l" t="t" r="r" b="b"/>
              <a:pathLst>
                <a:path w="1690" h="1647" extrusionOk="0">
                  <a:moveTo>
                    <a:pt x="845" y="1"/>
                  </a:moveTo>
                  <a:cubicBezTo>
                    <a:pt x="830" y="1"/>
                    <a:pt x="815" y="1"/>
                    <a:pt x="800" y="2"/>
                  </a:cubicBezTo>
                  <a:cubicBezTo>
                    <a:pt x="343" y="25"/>
                    <a:pt x="1" y="413"/>
                    <a:pt x="24" y="869"/>
                  </a:cubicBezTo>
                  <a:cubicBezTo>
                    <a:pt x="46" y="1311"/>
                    <a:pt x="410" y="1646"/>
                    <a:pt x="848" y="1646"/>
                  </a:cubicBezTo>
                  <a:cubicBezTo>
                    <a:pt x="862" y="1646"/>
                    <a:pt x="877" y="1646"/>
                    <a:pt x="891" y="1645"/>
                  </a:cubicBezTo>
                  <a:cubicBezTo>
                    <a:pt x="1348" y="1645"/>
                    <a:pt x="1690" y="1234"/>
                    <a:pt x="1667" y="778"/>
                  </a:cubicBezTo>
                  <a:cubicBezTo>
                    <a:pt x="1667" y="336"/>
                    <a:pt x="1303" y="1"/>
                    <a:pt x="84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17"/>
            <p:cNvSpPr/>
            <p:nvPr/>
          </p:nvSpPr>
          <p:spPr>
            <a:xfrm>
              <a:off x="6755875" y="1106475"/>
              <a:ext cx="42825" cy="41175"/>
            </a:xfrm>
            <a:custGeom>
              <a:avLst/>
              <a:gdLst/>
              <a:ahLst/>
              <a:cxnLst/>
              <a:rect l="l" t="t" r="r" b="b"/>
              <a:pathLst>
                <a:path w="1713" h="1647" extrusionOk="0">
                  <a:moveTo>
                    <a:pt x="865" y="1"/>
                  </a:moveTo>
                  <a:cubicBezTo>
                    <a:pt x="851" y="1"/>
                    <a:pt x="837" y="1"/>
                    <a:pt x="822" y="2"/>
                  </a:cubicBezTo>
                  <a:cubicBezTo>
                    <a:pt x="366" y="25"/>
                    <a:pt x="1" y="413"/>
                    <a:pt x="23" y="869"/>
                  </a:cubicBezTo>
                  <a:cubicBezTo>
                    <a:pt x="46" y="1311"/>
                    <a:pt x="410" y="1646"/>
                    <a:pt x="848" y="1646"/>
                  </a:cubicBezTo>
                  <a:cubicBezTo>
                    <a:pt x="862" y="1646"/>
                    <a:pt x="876" y="1646"/>
                    <a:pt x="891" y="1645"/>
                  </a:cubicBezTo>
                  <a:cubicBezTo>
                    <a:pt x="1347" y="1622"/>
                    <a:pt x="1713" y="1234"/>
                    <a:pt x="1690" y="778"/>
                  </a:cubicBezTo>
                  <a:cubicBezTo>
                    <a:pt x="1668" y="336"/>
                    <a:pt x="1303" y="1"/>
                    <a:pt x="86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17"/>
            <p:cNvSpPr/>
            <p:nvPr/>
          </p:nvSpPr>
          <p:spPr>
            <a:xfrm>
              <a:off x="6767850" y="1170950"/>
              <a:ext cx="42825" cy="41750"/>
            </a:xfrm>
            <a:custGeom>
              <a:avLst/>
              <a:gdLst/>
              <a:ahLst/>
              <a:cxnLst/>
              <a:rect l="l" t="t" r="r" b="b"/>
              <a:pathLst>
                <a:path w="1713" h="1670" extrusionOk="0">
                  <a:moveTo>
                    <a:pt x="863" y="1"/>
                  </a:moveTo>
                  <a:cubicBezTo>
                    <a:pt x="850" y="1"/>
                    <a:pt x="836" y="1"/>
                    <a:pt x="823" y="2"/>
                  </a:cubicBezTo>
                  <a:cubicBezTo>
                    <a:pt x="366" y="25"/>
                    <a:pt x="1" y="413"/>
                    <a:pt x="24" y="869"/>
                  </a:cubicBezTo>
                  <a:cubicBezTo>
                    <a:pt x="46" y="1312"/>
                    <a:pt x="412" y="1669"/>
                    <a:pt x="851" y="1669"/>
                  </a:cubicBezTo>
                  <a:cubicBezTo>
                    <a:pt x="864" y="1669"/>
                    <a:pt x="878" y="1669"/>
                    <a:pt x="891" y="1668"/>
                  </a:cubicBezTo>
                  <a:cubicBezTo>
                    <a:pt x="1348" y="1645"/>
                    <a:pt x="1713" y="1257"/>
                    <a:pt x="1690" y="801"/>
                  </a:cubicBezTo>
                  <a:cubicBezTo>
                    <a:pt x="1668" y="358"/>
                    <a:pt x="1302" y="1"/>
                    <a:pt x="86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17"/>
            <p:cNvSpPr/>
            <p:nvPr/>
          </p:nvSpPr>
          <p:spPr>
            <a:xfrm>
              <a:off x="6806675" y="1246875"/>
              <a:ext cx="42250" cy="38825"/>
            </a:xfrm>
            <a:custGeom>
              <a:avLst/>
              <a:gdLst/>
              <a:ahLst/>
              <a:cxnLst/>
              <a:rect l="l" t="t" r="r" b="b"/>
              <a:pathLst>
                <a:path w="1690" h="1553" extrusionOk="0">
                  <a:moveTo>
                    <a:pt x="845" y="1"/>
                  </a:moveTo>
                  <a:cubicBezTo>
                    <a:pt x="845" y="1"/>
                    <a:pt x="822" y="24"/>
                    <a:pt x="822" y="24"/>
                  </a:cubicBezTo>
                  <a:cubicBezTo>
                    <a:pt x="365" y="24"/>
                    <a:pt x="0" y="412"/>
                    <a:pt x="23" y="868"/>
                  </a:cubicBezTo>
                  <a:cubicBezTo>
                    <a:pt x="46" y="1165"/>
                    <a:pt x="206" y="1439"/>
                    <a:pt x="434" y="1553"/>
                  </a:cubicBezTo>
                  <a:cubicBezTo>
                    <a:pt x="594" y="1484"/>
                    <a:pt x="731" y="1393"/>
                    <a:pt x="890" y="1325"/>
                  </a:cubicBezTo>
                  <a:cubicBezTo>
                    <a:pt x="1141" y="1188"/>
                    <a:pt x="1415" y="1051"/>
                    <a:pt x="1666" y="914"/>
                  </a:cubicBezTo>
                  <a:cubicBezTo>
                    <a:pt x="1689" y="868"/>
                    <a:pt x="1689" y="845"/>
                    <a:pt x="1689" y="800"/>
                  </a:cubicBezTo>
                  <a:cubicBezTo>
                    <a:pt x="1666" y="366"/>
                    <a:pt x="1301" y="1"/>
                    <a:pt x="84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17"/>
            <p:cNvSpPr/>
            <p:nvPr/>
          </p:nvSpPr>
          <p:spPr>
            <a:xfrm>
              <a:off x="6730775" y="1249125"/>
              <a:ext cx="42250" cy="41175"/>
            </a:xfrm>
            <a:custGeom>
              <a:avLst/>
              <a:gdLst/>
              <a:ahLst/>
              <a:cxnLst/>
              <a:rect l="l" t="t" r="r" b="b"/>
              <a:pathLst>
                <a:path w="1690" h="1647" extrusionOk="0">
                  <a:moveTo>
                    <a:pt x="842" y="1"/>
                  </a:moveTo>
                  <a:cubicBezTo>
                    <a:pt x="828" y="1"/>
                    <a:pt x="814" y="1"/>
                    <a:pt x="799" y="2"/>
                  </a:cubicBezTo>
                  <a:cubicBezTo>
                    <a:pt x="343" y="25"/>
                    <a:pt x="0" y="413"/>
                    <a:pt x="23" y="869"/>
                  </a:cubicBezTo>
                  <a:cubicBezTo>
                    <a:pt x="45" y="1311"/>
                    <a:pt x="410" y="1647"/>
                    <a:pt x="847" y="1647"/>
                  </a:cubicBezTo>
                  <a:cubicBezTo>
                    <a:pt x="862" y="1647"/>
                    <a:pt x="876" y="1646"/>
                    <a:pt x="891" y="1645"/>
                  </a:cubicBezTo>
                  <a:cubicBezTo>
                    <a:pt x="1347" y="1623"/>
                    <a:pt x="1689" y="1235"/>
                    <a:pt x="1667" y="778"/>
                  </a:cubicBezTo>
                  <a:cubicBezTo>
                    <a:pt x="1644" y="336"/>
                    <a:pt x="1280" y="1"/>
                    <a:pt x="842"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17"/>
            <p:cNvSpPr/>
            <p:nvPr/>
          </p:nvSpPr>
          <p:spPr>
            <a:xfrm>
              <a:off x="6650300" y="1236600"/>
              <a:ext cx="41700" cy="41700"/>
            </a:xfrm>
            <a:custGeom>
              <a:avLst/>
              <a:gdLst/>
              <a:ahLst/>
              <a:cxnLst/>
              <a:rect l="l" t="t" r="r" b="b"/>
              <a:pathLst>
                <a:path w="1668" h="1668" extrusionOk="0">
                  <a:moveTo>
                    <a:pt x="777" y="1"/>
                  </a:moveTo>
                  <a:cubicBezTo>
                    <a:pt x="709" y="1"/>
                    <a:pt x="640" y="24"/>
                    <a:pt x="572" y="47"/>
                  </a:cubicBezTo>
                  <a:cubicBezTo>
                    <a:pt x="572" y="47"/>
                    <a:pt x="572" y="69"/>
                    <a:pt x="572" y="69"/>
                  </a:cubicBezTo>
                  <a:cubicBezTo>
                    <a:pt x="480" y="229"/>
                    <a:pt x="389" y="366"/>
                    <a:pt x="275" y="526"/>
                  </a:cubicBezTo>
                  <a:cubicBezTo>
                    <a:pt x="229" y="594"/>
                    <a:pt x="161" y="663"/>
                    <a:pt x="115" y="731"/>
                  </a:cubicBezTo>
                  <a:lnTo>
                    <a:pt x="69" y="777"/>
                  </a:lnTo>
                  <a:cubicBezTo>
                    <a:pt x="47" y="823"/>
                    <a:pt x="24" y="845"/>
                    <a:pt x="1" y="891"/>
                  </a:cubicBezTo>
                  <a:cubicBezTo>
                    <a:pt x="24" y="1348"/>
                    <a:pt x="412" y="1667"/>
                    <a:pt x="868" y="1667"/>
                  </a:cubicBezTo>
                  <a:cubicBezTo>
                    <a:pt x="1325" y="1644"/>
                    <a:pt x="1667" y="1256"/>
                    <a:pt x="1644" y="800"/>
                  </a:cubicBezTo>
                  <a:cubicBezTo>
                    <a:pt x="1622" y="343"/>
                    <a:pt x="1256" y="1"/>
                    <a:pt x="82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17"/>
            <p:cNvSpPr/>
            <p:nvPr/>
          </p:nvSpPr>
          <p:spPr>
            <a:xfrm>
              <a:off x="6709075" y="1167550"/>
              <a:ext cx="3450" cy="4025"/>
            </a:xfrm>
            <a:custGeom>
              <a:avLst/>
              <a:gdLst/>
              <a:ahLst/>
              <a:cxnLst/>
              <a:rect l="l" t="t" r="r" b="b"/>
              <a:pathLst>
                <a:path w="138" h="161" extrusionOk="0">
                  <a:moveTo>
                    <a:pt x="1" y="161"/>
                  </a:moveTo>
                  <a:cubicBezTo>
                    <a:pt x="47" y="115"/>
                    <a:pt x="92" y="69"/>
                    <a:pt x="138" y="1"/>
                  </a:cubicBezTo>
                  <a:cubicBezTo>
                    <a:pt x="138" y="1"/>
                    <a:pt x="138" y="1"/>
                    <a:pt x="138" y="1"/>
                  </a:cubicBezTo>
                  <a:cubicBezTo>
                    <a:pt x="92" y="69"/>
                    <a:pt x="47" y="115"/>
                    <a:pt x="1" y="16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17"/>
            <p:cNvSpPr/>
            <p:nvPr/>
          </p:nvSpPr>
          <p:spPr>
            <a:xfrm>
              <a:off x="6693100" y="1168700"/>
              <a:ext cx="38275" cy="40550"/>
            </a:xfrm>
            <a:custGeom>
              <a:avLst/>
              <a:gdLst/>
              <a:ahLst/>
              <a:cxnLst/>
              <a:rect l="l" t="t" r="r" b="b"/>
              <a:pathLst>
                <a:path w="1531" h="1622" extrusionOk="0">
                  <a:moveTo>
                    <a:pt x="960" y="1"/>
                  </a:moveTo>
                  <a:cubicBezTo>
                    <a:pt x="891" y="92"/>
                    <a:pt x="823" y="160"/>
                    <a:pt x="754" y="252"/>
                  </a:cubicBezTo>
                  <a:cubicBezTo>
                    <a:pt x="526" y="594"/>
                    <a:pt x="275" y="936"/>
                    <a:pt x="1" y="1256"/>
                  </a:cubicBezTo>
                  <a:cubicBezTo>
                    <a:pt x="161" y="1484"/>
                    <a:pt x="435" y="1621"/>
                    <a:pt x="731" y="1621"/>
                  </a:cubicBezTo>
                  <a:cubicBezTo>
                    <a:pt x="1188" y="1598"/>
                    <a:pt x="1530" y="1210"/>
                    <a:pt x="1507" y="754"/>
                  </a:cubicBezTo>
                  <a:cubicBezTo>
                    <a:pt x="1507" y="411"/>
                    <a:pt x="1256" y="115"/>
                    <a:pt x="960"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17"/>
            <p:cNvSpPr/>
            <p:nvPr/>
          </p:nvSpPr>
          <p:spPr>
            <a:xfrm>
              <a:off x="6677125" y="1306800"/>
              <a:ext cx="36550" cy="31975"/>
            </a:xfrm>
            <a:custGeom>
              <a:avLst/>
              <a:gdLst/>
              <a:ahLst/>
              <a:cxnLst/>
              <a:rect l="l" t="t" r="r" b="b"/>
              <a:pathLst>
                <a:path w="1462" h="1279" extrusionOk="0">
                  <a:moveTo>
                    <a:pt x="594" y="0"/>
                  </a:moveTo>
                  <a:cubicBezTo>
                    <a:pt x="366" y="23"/>
                    <a:pt x="161" y="114"/>
                    <a:pt x="1" y="274"/>
                  </a:cubicBezTo>
                  <a:cubicBezTo>
                    <a:pt x="24" y="297"/>
                    <a:pt x="46" y="320"/>
                    <a:pt x="46" y="343"/>
                  </a:cubicBezTo>
                  <a:cubicBezTo>
                    <a:pt x="115" y="388"/>
                    <a:pt x="161" y="457"/>
                    <a:pt x="229" y="525"/>
                  </a:cubicBezTo>
                  <a:cubicBezTo>
                    <a:pt x="320" y="617"/>
                    <a:pt x="412" y="731"/>
                    <a:pt x="503" y="845"/>
                  </a:cubicBezTo>
                  <a:cubicBezTo>
                    <a:pt x="594" y="936"/>
                    <a:pt x="686" y="1050"/>
                    <a:pt x="777" y="1164"/>
                  </a:cubicBezTo>
                  <a:cubicBezTo>
                    <a:pt x="822" y="1187"/>
                    <a:pt x="845" y="1233"/>
                    <a:pt x="891" y="1279"/>
                  </a:cubicBezTo>
                  <a:lnTo>
                    <a:pt x="914" y="1279"/>
                  </a:lnTo>
                  <a:cubicBezTo>
                    <a:pt x="937" y="1256"/>
                    <a:pt x="959" y="1256"/>
                    <a:pt x="982" y="1256"/>
                  </a:cubicBezTo>
                  <a:cubicBezTo>
                    <a:pt x="982" y="1233"/>
                    <a:pt x="1005" y="1233"/>
                    <a:pt x="1005" y="1233"/>
                  </a:cubicBezTo>
                  <a:cubicBezTo>
                    <a:pt x="1005" y="1210"/>
                    <a:pt x="1028" y="1210"/>
                    <a:pt x="1028" y="1210"/>
                  </a:cubicBezTo>
                  <a:cubicBezTo>
                    <a:pt x="1051" y="1210"/>
                    <a:pt x="1074" y="1187"/>
                    <a:pt x="1096" y="1187"/>
                  </a:cubicBezTo>
                  <a:cubicBezTo>
                    <a:pt x="1119" y="1187"/>
                    <a:pt x="1142" y="1187"/>
                    <a:pt x="1142" y="1164"/>
                  </a:cubicBezTo>
                  <a:cubicBezTo>
                    <a:pt x="1188" y="1142"/>
                    <a:pt x="1233" y="1142"/>
                    <a:pt x="1279" y="1119"/>
                  </a:cubicBezTo>
                  <a:lnTo>
                    <a:pt x="1302" y="1119"/>
                  </a:lnTo>
                  <a:cubicBezTo>
                    <a:pt x="1347" y="1096"/>
                    <a:pt x="1393" y="1073"/>
                    <a:pt x="1439" y="1050"/>
                  </a:cubicBezTo>
                  <a:cubicBezTo>
                    <a:pt x="1462" y="982"/>
                    <a:pt x="1462" y="891"/>
                    <a:pt x="1462" y="799"/>
                  </a:cubicBezTo>
                  <a:cubicBezTo>
                    <a:pt x="1439" y="343"/>
                    <a:pt x="1074" y="0"/>
                    <a:pt x="640"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17"/>
            <p:cNvSpPr/>
            <p:nvPr/>
          </p:nvSpPr>
          <p:spPr>
            <a:xfrm>
              <a:off x="6642325" y="1268000"/>
              <a:ext cx="58225" cy="69625"/>
            </a:xfrm>
            <a:custGeom>
              <a:avLst/>
              <a:gdLst/>
              <a:ahLst/>
              <a:cxnLst/>
              <a:rect l="l" t="t" r="r" b="b"/>
              <a:pathLst>
                <a:path w="2329" h="2785" extrusionOk="0">
                  <a:moveTo>
                    <a:pt x="46" y="0"/>
                  </a:moveTo>
                  <a:cubicBezTo>
                    <a:pt x="0" y="46"/>
                    <a:pt x="0" y="92"/>
                    <a:pt x="23" y="137"/>
                  </a:cubicBezTo>
                  <a:cubicBezTo>
                    <a:pt x="115" y="274"/>
                    <a:pt x="206" y="388"/>
                    <a:pt x="297" y="525"/>
                  </a:cubicBezTo>
                  <a:cubicBezTo>
                    <a:pt x="320" y="525"/>
                    <a:pt x="320" y="548"/>
                    <a:pt x="343" y="548"/>
                  </a:cubicBezTo>
                  <a:cubicBezTo>
                    <a:pt x="343" y="571"/>
                    <a:pt x="343" y="571"/>
                    <a:pt x="343" y="571"/>
                  </a:cubicBezTo>
                  <a:lnTo>
                    <a:pt x="366" y="594"/>
                  </a:lnTo>
                  <a:lnTo>
                    <a:pt x="388" y="617"/>
                  </a:lnTo>
                  <a:cubicBezTo>
                    <a:pt x="411" y="662"/>
                    <a:pt x="434" y="685"/>
                    <a:pt x="457" y="731"/>
                  </a:cubicBezTo>
                  <a:cubicBezTo>
                    <a:pt x="480" y="753"/>
                    <a:pt x="503" y="776"/>
                    <a:pt x="503" y="776"/>
                  </a:cubicBezTo>
                  <a:cubicBezTo>
                    <a:pt x="503" y="799"/>
                    <a:pt x="525" y="799"/>
                    <a:pt x="525" y="799"/>
                  </a:cubicBezTo>
                  <a:cubicBezTo>
                    <a:pt x="525" y="822"/>
                    <a:pt x="548" y="822"/>
                    <a:pt x="548" y="822"/>
                  </a:cubicBezTo>
                  <a:cubicBezTo>
                    <a:pt x="594" y="890"/>
                    <a:pt x="640" y="959"/>
                    <a:pt x="685" y="1027"/>
                  </a:cubicBezTo>
                  <a:lnTo>
                    <a:pt x="708" y="1027"/>
                  </a:lnTo>
                  <a:cubicBezTo>
                    <a:pt x="731" y="1050"/>
                    <a:pt x="754" y="1096"/>
                    <a:pt x="776" y="1119"/>
                  </a:cubicBezTo>
                  <a:cubicBezTo>
                    <a:pt x="799" y="1142"/>
                    <a:pt x="822" y="1187"/>
                    <a:pt x="845" y="1210"/>
                  </a:cubicBezTo>
                  <a:cubicBezTo>
                    <a:pt x="845" y="1233"/>
                    <a:pt x="845" y="1233"/>
                    <a:pt x="845" y="1233"/>
                  </a:cubicBezTo>
                  <a:cubicBezTo>
                    <a:pt x="868" y="1256"/>
                    <a:pt x="891" y="1278"/>
                    <a:pt x="913" y="1301"/>
                  </a:cubicBezTo>
                  <a:cubicBezTo>
                    <a:pt x="913" y="1301"/>
                    <a:pt x="913" y="1301"/>
                    <a:pt x="936" y="1324"/>
                  </a:cubicBezTo>
                  <a:cubicBezTo>
                    <a:pt x="1050" y="1461"/>
                    <a:pt x="1142" y="1598"/>
                    <a:pt x="1256" y="1712"/>
                  </a:cubicBezTo>
                  <a:cubicBezTo>
                    <a:pt x="1256" y="1735"/>
                    <a:pt x="1279" y="1735"/>
                    <a:pt x="1279" y="1735"/>
                  </a:cubicBezTo>
                  <a:lnTo>
                    <a:pt x="1279" y="1758"/>
                  </a:lnTo>
                  <a:cubicBezTo>
                    <a:pt x="1301" y="1758"/>
                    <a:pt x="1301" y="1781"/>
                    <a:pt x="1324" y="1781"/>
                  </a:cubicBezTo>
                  <a:cubicBezTo>
                    <a:pt x="1324" y="1781"/>
                    <a:pt x="1324" y="1781"/>
                    <a:pt x="1324" y="1803"/>
                  </a:cubicBezTo>
                  <a:cubicBezTo>
                    <a:pt x="1347" y="1826"/>
                    <a:pt x="1370" y="1849"/>
                    <a:pt x="1370" y="1849"/>
                  </a:cubicBezTo>
                  <a:cubicBezTo>
                    <a:pt x="1370" y="1872"/>
                    <a:pt x="1370" y="1872"/>
                    <a:pt x="1370" y="1872"/>
                  </a:cubicBezTo>
                  <a:cubicBezTo>
                    <a:pt x="1393" y="1872"/>
                    <a:pt x="1393" y="1895"/>
                    <a:pt x="1416" y="1895"/>
                  </a:cubicBezTo>
                  <a:cubicBezTo>
                    <a:pt x="1416" y="1895"/>
                    <a:pt x="1416" y="1918"/>
                    <a:pt x="1416" y="1918"/>
                  </a:cubicBezTo>
                  <a:lnTo>
                    <a:pt x="1438" y="1918"/>
                  </a:lnTo>
                  <a:cubicBezTo>
                    <a:pt x="1530" y="2032"/>
                    <a:pt x="1621" y="2146"/>
                    <a:pt x="1712" y="2237"/>
                  </a:cubicBezTo>
                  <a:cubicBezTo>
                    <a:pt x="1712" y="2260"/>
                    <a:pt x="1712" y="2260"/>
                    <a:pt x="1712" y="2260"/>
                  </a:cubicBezTo>
                  <a:cubicBezTo>
                    <a:pt x="1735" y="2260"/>
                    <a:pt x="1758" y="2283"/>
                    <a:pt x="1758" y="2306"/>
                  </a:cubicBezTo>
                  <a:cubicBezTo>
                    <a:pt x="1758" y="2306"/>
                    <a:pt x="1781" y="2306"/>
                    <a:pt x="1781" y="2328"/>
                  </a:cubicBezTo>
                  <a:cubicBezTo>
                    <a:pt x="1781" y="2328"/>
                    <a:pt x="1781" y="2328"/>
                    <a:pt x="1804" y="2351"/>
                  </a:cubicBezTo>
                  <a:cubicBezTo>
                    <a:pt x="1826" y="2374"/>
                    <a:pt x="1849" y="2397"/>
                    <a:pt x="1849" y="2420"/>
                  </a:cubicBezTo>
                  <a:cubicBezTo>
                    <a:pt x="1963" y="2534"/>
                    <a:pt x="2055" y="2648"/>
                    <a:pt x="2169" y="2762"/>
                  </a:cubicBezTo>
                  <a:cubicBezTo>
                    <a:pt x="2192" y="2785"/>
                    <a:pt x="2214" y="2785"/>
                    <a:pt x="2237" y="2785"/>
                  </a:cubicBezTo>
                  <a:cubicBezTo>
                    <a:pt x="2260" y="2785"/>
                    <a:pt x="2283" y="2762"/>
                    <a:pt x="2306" y="2739"/>
                  </a:cubicBezTo>
                  <a:cubicBezTo>
                    <a:pt x="2329" y="2716"/>
                    <a:pt x="2329" y="2694"/>
                    <a:pt x="2329" y="2671"/>
                  </a:cubicBezTo>
                  <a:cubicBezTo>
                    <a:pt x="2329" y="2648"/>
                    <a:pt x="2306" y="2625"/>
                    <a:pt x="2283" y="2602"/>
                  </a:cubicBezTo>
                  <a:cubicBezTo>
                    <a:pt x="2214" y="2511"/>
                    <a:pt x="2123" y="2420"/>
                    <a:pt x="2055" y="2351"/>
                  </a:cubicBezTo>
                  <a:cubicBezTo>
                    <a:pt x="2055" y="2328"/>
                    <a:pt x="2032" y="2328"/>
                    <a:pt x="2032" y="2306"/>
                  </a:cubicBezTo>
                  <a:lnTo>
                    <a:pt x="2009" y="2306"/>
                  </a:lnTo>
                  <a:lnTo>
                    <a:pt x="2009" y="2283"/>
                  </a:lnTo>
                  <a:cubicBezTo>
                    <a:pt x="1986" y="2283"/>
                    <a:pt x="1986" y="2260"/>
                    <a:pt x="1963" y="2260"/>
                  </a:cubicBezTo>
                  <a:cubicBezTo>
                    <a:pt x="1963" y="2260"/>
                    <a:pt x="1963" y="2237"/>
                    <a:pt x="1963" y="2237"/>
                  </a:cubicBezTo>
                  <a:cubicBezTo>
                    <a:pt x="1941" y="2237"/>
                    <a:pt x="1941" y="2214"/>
                    <a:pt x="1918" y="2191"/>
                  </a:cubicBezTo>
                  <a:lnTo>
                    <a:pt x="1872" y="2146"/>
                  </a:lnTo>
                  <a:cubicBezTo>
                    <a:pt x="1758" y="2009"/>
                    <a:pt x="1644" y="1872"/>
                    <a:pt x="1553" y="1758"/>
                  </a:cubicBezTo>
                  <a:cubicBezTo>
                    <a:pt x="1530" y="1758"/>
                    <a:pt x="1530" y="1758"/>
                    <a:pt x="1530" y="1735"/>
                  </a:cubicBezTo>
                  <a:cubicBezTo>
                    <a:pt x="1530" y="1735"/>
                    <a:pt x="1530" y="1735"/>
                    <a:pt x="1507" y="1712"/>
                  </a:cubicBezTo>
                  <a:cubicBezTo>
                    <a:pt x="1484" y="1689"/>
                    <a:pt x="1484" y="1666"/>
                    <a:pt x="1461" y="1644"/>
                  </a:cubicBezTo>
                  <a:lnTo>
                    <a:pt x="1438" y="1644"/>
                  </a:lnTo>
                  <a:cubicBezTo>
                    <a:pt x="1438" y="1644"/>
                    <a:pt x="1438" y="1621"/>
                    <a:pt x="1438" y="1621"/>
                  </a:cubicBezTo>
                  <a:cubicBezTo>
                    <a:pt x="1416" y="1598"/>
                    <a:pt x="1416" y="1598"/>
                    <a:pt x="1393" y="1575"/>
                  </a:cubicBezTo>
                  <a:cubicBezTo>
                    <a:pt x="1279" y="1438"/>
                    <a:pt x="1165" y="1301"/>
                    <a:pt x="1073" y="1187"/>
                  </a:cubicBezTo>
                  <a:cubicBezTo>
                    <a:pt x="1050" y="1164"/>
                    <a:pt x="1050" y="1142"/>
                    <a:pt x="1028" y="1142"/>
                  </a:cubicBezTo>
                  <a:cubicBezTo>
                    <a:pt x="1028" y="1119"/>
                    <a:pt x="1028" y="1119"/>
                    <a:pt x="1028" y="1119"/>
                  </a:cubicBezTo>
                  <a:lnTo>
                    <a:pt x="1005" y="1119"/>
                  </a:lnTo>
                  <a:cubicBezTo>
                    <a:pt x="982" y="1073"/>
                    <a:pt x="982" y="1050"/>
                    <a:pt x="959" y="1027"/>
                  </a:cubicBezTo>
                  <a:lnTo>
                    <a:pt x="913" y="1005"/>
                  </a:lnTo>
                  <a:cubicBezTo>
                    <a:pt x="891" y="959"/>
                    <a:pt x="891" y="936"/>
                    <a:pt x="868" y="913"/>
                  </a:cubicBezTo>
                  <a:lnTo>
                    <a:pt x="845" y="913"/>
                  </a:lnTo>
                  <a:cubicBezTo>
                    <a:pt x="822" y="868"/>
                    <a:pt x="776" y="799"/>
                    <a:pt x="731" y="753"/>
                  </a:cubicBezTo>
                  <a:cubicBezTo>
                    <a:pt x="708" y="731"/>
                    <a:pt x="708" y="731"/>
                    <a:pt x="708" y="708"/>
                  </a:cubicBezTo>
                  <a:cubicBezTo>
                    <a:pt x="685" y="708"/>
                    <a:pt x="685" y="685"/>
                    <a:pt x="685" y="685"/>
                  </a:cubicBezTo>
                  <a:lnTo>
                    <a:pt x="662" y="685"/>
                  </a:lnTo>
                  <a:lnTo>
                    <a:pt x="662" y="662"/>
                  </a:lnTo>
                  <a:cubicBezTo>
                    <a:pt x="662" y="662"/>
                    <a:pt x="640" y="639"/>
                    <a:pt x="640" y="639"/>
                  </a:cubicBezTo>
                  <a:cubicBezTo>
                    <a:pt x="640" y="617"/>
                    <a:pt x="617" y="617"/>
                    <a:pt x="617" y="617"/>
                  </a:cubicBezTo>
                  <a:cubicBezTo>
                    <a:pt x="617" y="594"/>
                    <a:pt x="617" y="594"/>
                    <a:pt x="617" y="594"/>
                  </a:cubicBezTo>
                  <a:cubicBezTo>
                    <a:pt x="594" y="594"/>
                    <a:pt x="594" y="594"/>
                    <a:pt x="594" y="571"/>
                  </a:cubicBezTo>
                  <a:cubicBezTo>
                    <a:pt x="571" y="548"/>
                    <a:pt x="571" y="525"/>
                    <a:pt x="548" y="502"/>
                  </a:cubicBezTo>
                  <a:cubicBezTo>
                    <a:pt x="525" y="502"/>
                    <a:pt x="525" y="502"/>
                    <a:pt x="525" y="480"/>
                  </a:cubicBezTo>
                  <a:cubicBezTo>
                    <a:pt x="525" y="480"/>
                    <a:pt x="503" y="480"/>
                    <a:pt x="503" y="457"/>
                  </a:cubicBezTo>
                  <a:cubicBezTo>
                    <a:pt x="480" y="434"/>
                    <a:pt x="480" y="411"/>
                    <a:pt x="457" y="411"/>
                  </a:cubicBezTo>
                  <a:cubicBezTo>
                    <a:pt x="457" y="388"/>
                    <a:pt x="457" y="388"/>
                    <a:pt x="457" y="388"/>
                  </a:cubicBezTo>
                  <a:cubicBezTo>
                    <a:pt x="366" y="274"/>
                    <a:pt x="274" y="160"/>
                    <a:pt x="183" y="46"/>
                  </a:cubicBezTo>
                  <a:cubicBezTo>
                    <a:pt x="160" y="0"/>
                    <a:pt x="137" y="0"/>
                    <a:pt x="115"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17"/>
            <p:cNvSpPr/>
            <p:nvPr/>
          </p:nvSpPr>
          <p:spPr>
            <a:xfrm>
              <a:off x="7127925" y="834325"/>
              <a:ext cx="95900" cy="114150"/>
            </a:xfrm>
            <a:custGeom>
              <a:avLst/>
              <a:gdLst/>
              <a:ahLst/>
              <a:cxnLst/>
              <a:rect l="l" t="t" r="r" b="b"/>
              <a:pathLst>
                <a:path w="3836" h="4566" extrusionOk="0">
                  <a:moveTo>
                    <a:pt x="115" y="0"/>
                  </a:moveTo>
                  <a:cubicBezTo>
                    <a:pt x="92" y="0"/>
                    <a:pt x="69" y="23"/>
                    <a:pt x="46" y="23"/>
                  </a:cubicBezTo>
                  <a:cubicBezTo>
                    <a:pt x="1" y="69"/>
                    <a:pt x="1" y="114"/>
                    <a:pt x="24" y="160"/>
                  </a:cubicBezTo>
                  <a:cubicBezTo>
                    <a:pt x="229" y="434"/>
                    <a:pt x="412" y="708"/>
                    <a:pt x="617" y="982"/>
                  </a:cubicBezTo>
                  <a:cubicBezTo>
                    <a:pt x="617" y="982"/>
                    <a:pt x="617" y="1004"/>
                    <a:pt x="617" y="1004"/>
                  </a:cubicBezTo>
                  <a:lnTo>
                    <a:pt x="640" y="1004"/>
                  </a:lnTo>
                  <a:cubicBezTo>
                    <a:pt x="663" y="1050"/>
                    <a:pt x="686" y="1073"/>
                    <a:pt x="708" y="1118"/>
                  </a:cubicBezTo>
                  <a:lnTo>
                    <a:pt x="731" y="1118"/>
                  </a:lnTo>
                  <a:cubicBezTo>
                    <a:pt x="868" y="1324"/>
                    <a:pt x="1005" y="1507"/>
                    <a:pt x="1165" y="1712"/>
                  </a:cubicBezTo>
                  <a:cubicBezTo>
                    <a:pt x="1210" y="1758"/>
                    <a:pt x="1233" y="1803"/>
                    <a:pt x="1279" y="1849"/>
                  </a:cubicBezTo>
                  <a:cubicBezTo>
                    <a:pt x="1279" y="1872"/>
                    <a:pt x="1302" y="1872"/>
                    <a:pt x="1302" y="1895"/>
                  </a:cubicBezTo>
                  <a:lnTo>
                    <a:pt x="1325" y="1895"/>
                  </a:lnTo>
                  <a:cubicBezTo>
                    <a:pt x="1370" y="1963"/>
                    <a:pt x="1416" y="2009"/>
                    <a:pt x="1462" y="2077"/>
                  </a:cubicBezTo>
                  <a:cubicBezTo>
                    <a:pt x="1462" y="2077"/>
                    <a:pt x="1462" y="2100"/>
                    <a:pt x="1484" y="2100"/>
                  </a:cubicBezTo>
                  <a:cubicBezTo>
                    <a:pt x="1644" y="2283"/>
                    <a:pt x="1804" y="2488"/>
                    <a:pt x="1964" y="2671"/>
                  </a:cubicBezTo>
                  <a:cubicBezTo>
                    <a:pt x="1987" y="2693"/>
                    <a:pt x="2009" y="2739"/>
                    <a:pt x="2032" y="2762"/>
                  </a:cubicBezTo>
                  <a:cubicBezTo>
                    <a:pt x="2032" y="2762"/>
                    <a:pt x="2055" y="2785"/>
                    <a:pt x="2055" y="2785"/>
                  </a:cubicBezTo>
                  <a:cubicBezTo>
                    <a:pt x="2169" y="2922"/>
                    <a:pt x="2306" y="3059"/>
                    <a:pt x="2420" y="3196"/>
                  </a:cubicBezTo>
                  <a:cubicBezTo>
                    <a:pt x="2443" y="3218"/>
                    <a:pt x="2443" y="3241"/>
                    <a:pt x="2466" y="3264"/>
                  </a:cubicBezTo>
                  <a:cubicBezTo>
                    <a:pt x="2489" y="3287"/>
                    <a:pt x="2534" y="3333"/>
                    <a:pt x="2557" y="3355"/>
                  </a:cubicBezTo>
                  <a:cubicBezTo>
                    <a:pt x="2557" y="3378"/>
                    <a:pt x="2580" y="3378"/>
                    <a:pt x="2580" y="3378"/>
                  </a:cubicBezTo>
                  <a:cubicBezTo>
                    <a:pt x="2580" y="3378"/>
                    <a:pt x="2580" y="3401"/>
                    <a:pt x="2580" y="3401"/>
                  </a:cubicBezTo>
                  <a:cubicBezTo>
                    <a:pt x="2694" y="3515"/>
                    <a:pt x="2808" y="3629"/>
                    <a:pt x="2922" y="3743"/>
                  </a:cubicBezTo>
                  <a:cubicBezTo>
                    <a:pt x="2922" y="3766"/>
                    <a:pt x="2945" y="3789"/>
                    <a:pt x="2968" y="3812"/>
                  </a:cubicBezTo>
                  <a:cubicBezTo>
                    <a:pt x="2991" y="3835"/>
                    <a:pt x="3014" y="3858"/>
                    <a:pt x="3037" y="3858"/>
                  </a:cubicBezTo>
                  <a:cubicBezTo>
                    <a:pt x="3037" y="3880"/>
                    <a:pt x="3037" y="3880"/>
                    <a:pt x="3037" y="3880"/>
                  </a:cubicBezTo>
                  <a:cubicBezTo>
                    <a:pt x="3059" y="3880"/>
                    <a:pt x="3059" y="3903"/>
                    <a:pt x="3059" y="3903"/>
                  </a:cubicBezTo>
                  <a:lnTo>
                    <a:pt x="3082" y="3903"/>
                  </a:lnTo>
                  <a:lnTo>
                    <a:pt x="3082" y="3926"/>
                  </a:lnTo>
                  <a:cubicBezTo>
                    <a:pt x="3173" y="4017"/>
                    <a:pt x="3288" y="4131"/>
                    <a:pt x="3379" y="4246"/>
                  </a:cubicBezTo>
                  <a:lnTo>
                    <a:pt x="3402" y="4246"/>
                  </a:lnTo>
                  <a:cubicBezTo>
                    <a:pt x="3402" y="4268"/>
                    <a:pt x="3425" y="4268"/>
                    <a:pt x="3447" y="4291"/>
                  </a:cubicBezTo>
                  <a:lnTo>
                    <a:pt x="3493" y="4360"/>
                  </a:lnTo>
                  <a:cubicBezTo>
                    <a:pt x="3516" y="4360"/>
                    <a:pt x="3516" y="4360"/>
                    <a:pt x="3516" y="4382"/>
                  </a:cubicBezTo>
                  <a:lnTo>
                    <a:pt x="3539" y="4382"/>
                  </a:lnTo>
                  <a:lnTo>
                    <a:pt x="3584" y="4428"/>
                  </a:lnTo>
                  <a:cubicBezTo>
                    <a:pt x="3584" y="4428"/>
                    <a:pt x="3584" y="4428"/>
                    <a:pt x="3584" y="4451"/>
                  </a:cubicBezTo>
                  <a:cubicBezTo>
                    <a:pt x="3584" y="4451"/>
                    <a:pt x="3607" y="4451"/>
                    <a:pt x="3607" y="4474"/>
                  </a:cubicBezTo>
                  <a:lnTo>
                    <a:pt x="3630" y="4474"/>
                  </a:lnTo>
                  <a:cubicBezTo>
                    <a:pt x="3653" y="4497"/>
                    <a:pt x="3653" y="4519"/>
                    <a:pt x="3676" y="4542"/>
                  </a:cubicBezTo>
                  <a:cubicBezTo>
                    <a:pt x="3698" y="4542"/>
                    <a:pt x="3721" y="4565"/>
                    <a:pt x="3744" y="4565"/>
                  </a:cubicBezTo>
                  <a:cubicBezTo>
                    <a:pt x="3767" y="4542"/>
                    <a:pt x="3790" y="4542"/>
                    <a:pt x="3813" y="4519"/>
                  </a:cubicBezTo>
                  <a:cubicBezTo>
                    <a:pt x="3835" y="4497"/>
                    <a:pt x="3835" y="4474"/>
                    <a:pt x="3835" y="4451"/>
                  </a:cubicBezTo>
                  <a:cubicBezTo>
                    <a:pt x="3835" y="4428"/>
                    <a:pt x="3813" y="4405"/>
                    <a:pt x="3790" y="4382"/>
                  </a:cubicBezTo>
                  <a:lnTo>
                    <a:pt x="3744" y="4337"/>
                  </a:lnTo>
                  <a:lnTo>
                    <a:pt x="3721" y="4314"/>
                  </a:lnTo>
                  <a:cubicBezTo>
                    <a:pt x="3721" y="4291"/>
                    <a:pt x="3698" y="4291"/>
                    <a:pt x="3698" y="4291"/>
                  </a:cubicBezTo>
                  <a:cubicBezTo>
                    <a:pt x="3698" y="4291"/>
                    <a:pt x="3698" y="4291"/>
                    <a:pt x="3698" y="4268"/>
                  </a:cubicBezTo>
                  <a:lnTo>
                    <a:pt x="3653" y="4246"/>
                  </a:lnTo>
                  <a:cubicBezTo>
                    <a:pt x="3630" y="4200"/>
                    <a:pt x="3584" y="4177"/>
                    <a:pt x="3562" y="4154"/>
                  </a:cubicBezTo>
                  <a:cubicBezTo>
                    <a:pt x="3562" y="4154"/>
                    <a:pt x="3562" y="4131"/>
                    <a:pt x="3562" y="4131"/>
                  </a:cubicBezTo>
                  <a:lnTo>
                    <a:pt x="3539" y="4131"/>
                  </a:lnTo>
                  <a:cubicBezTo>
                    <a:pt x="3539" y="4109"/>
                    <a:pt x="3516" y="4109"/>
                    <a:pt x="3516" y="4086"/>
                  </a:cubicBezTo>
                  <a:cubicBezTo>
                    <a:pt x="3470" y="4040"/>
                    <a:pt x="3425" y="3994"/>
                    <a:pt x="3379" y="3949"/>
                  </a:cubicBezTo>
                  <a:cubicBezTo>
                    <a:pt x="3379" y="3972"/>
                    <a:pt x="3379" y="3972"/>
                    <a:pt x="3379" y="3972"/>
                  </a:cubicBezTo>
                  <a:cubicBezTo>
                    <a:pt x="3333" y="3903"/>
                    <a:pt x="3288" y="3858"/>
                    <a:pt x="3219" y="3789"/>
                  </a:cubicBezTo>
                  <a:cubicBezTo>
                    <a:pt x="3219" y="3789"/>
                    <a:pt x="3196" y="3766"/>
                    <a:pt x="3196" y="3766"/>
                  </a:cubicBezTo>
                  <a:cubicBezTo>
                    <a:pt x="3173" y="3743"/>
                    <a:pt x="3173" y="3743"/>
                    <a:pt x="3173" y="3721"/>
                  </a:cubicBezTo>
                  <a:lnTo>
                    <a:pt x="3151" y="3721"/>
                  </a:lnTo>
                  <a:cubicBezTo>
                    <a:pt x="3151" y="3698"/>
                    <a:pt x="3128" y="3698"/>
                    <a:pt x="3128" y="3698"/>
                  </a:cubicBezTo>
                  <a:cubicBezTo>
                    <a:pt x="3128" y="3675"/>
                    <a:pt x="3105" y="3675"/>
                    <a:pt x="3105" y="3652"/>
                  </a:cubicBezTo>
                  <a:cubicBezTo>
                    <a:pt x="3082" y="3652"/>
                    <a:pt x="3082" y="3629"/>
                    <a:pt x="3059" y="3629"/>
                  </a:cubicBezTo>
                  <a:cubicBezTo>
                    <a:pt x="3059" y="3629"/>
                    <a:pt x="3059" y="3629"/>
                    <a:pt x="3059" y="3606"/>
                  </a:cubicBezTo>
                  <a:cubicBezTo>
                    <a:pt x="2945" y="3492"/>
                    <a:pt x="2831" y="3378"/>
                    <a:pt x="2717" y="3241"/>
                  </a:cubicBezTo>
                  <a:cubicBezTo>
                    <a:pt x="2694" y="3218"/>
                    <a:pt x="2648" y="3173"/>
                    <a:pt x="2626" y="3150"/>
                  </a:cubicBezTo>
                  <a:lnTo>
                    <a:pt x="2580" y="3081"/>
                  </a:lnTo>
                  <a:cubicBezTo>
                    <a:pt x="2443" y="2945"/>
                    <a:pt x="2329" y="2808"/>
                    <a:pt x="2215" y="2671"/>
                  </a:cubicBezTo>
                  <a:cubicBezTo>
                    <a:pt x="2169" y="2625"/>
                    <a:pt x="2146" y="2602"/>
                    <a:pt x="2124" y="2556"/>
                  </a:cubicBezTo>
                  <a:cubicBezTo>
                    <a:pt x="1964" y="2374"/>
                    <a:pt x="1804" y="2191"/>
                    <a:pt x="1644" y="1986"/>
                  </a:cubicBezTo>
                  <a:cubicBezTo>
                    <a:pt x="1576" y="1917"/>
                    <a:pt x="1507" y="1826"/>
                    <a:pt x="1439" y="1735"/>
                  </a:cubicBezTo>
                  <a:cubicBezTo>
                    <a:pt x="1393" y="1689"/>
                    <a:pt x="1370" y="1643"/>
                    <a:pt x="1325" y="1598"/>
                  </a:cubicBezTo>
                  <a:cubicBezTo>
                    <a:pt x="1325" y="1575"/>
                    <a:pt x="1302" y="1575"/>
                    <a:pt x="1302" y="1575"/>
                  </a:cubicBezTo>
                  <a:cubicBezTo>
                    <a:pt x="1165" y="1392"/>
                    <a:pt x="1028" y="1210"/>
                    <a:pt x="868" y="1004"/>
                  </a:cubicBezTo>
                  <a:cubicBezTo>
                    <a:pt x="868" y="1004"/>
                    <a:pt x="868" y="1004"/>
                    <a:pt x="868" y="982"/>
                  </a:cubicBezTo>
                  <a:cubicBezTo>
                    <a:pt x="845" y="959"/>
                    <a:pt x="800" y="913"/>
                    <a:pt x="777" y="890"/>
                  </a:cubicBezTo>
                  <a:cubicBezTo>
                    <a:pt x="777" y="867"/>
                    <a:pt x="777" y="867"/>
                    <a:pt x="754" y="867"/>
                  </a:cubicBezTo>
                  <a:cubicBezTo>
                    <a:pt x="571" y="593"/>
                    <a:pt x="366" y="320"/>
                    <a:pt x="183" y="46"/>
                  </a:cubicBezTo>
                  <a:cubicBezTo>
                    <a:pt x="161" y="23"/>
                    <a:pt x="138" y="0"/>
                    <a:pt x="115"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17"/>
            <p:cNvSpPr/>
            <p:nvPr/>
          </p:nvSpPr>
          <p:spPr>
            <a:xfrm>
              <a:off x="6971575" y="972975"/>
              <a:ext cx="256800" cy="257375"/>
            </a:xfrm>
            <a:custGeom>
              <a:avLst/>
              <a:gdLst/>
              <a:ahLst/>
              <a:cxnLst/>
              <a:rect l="l" t="t" r="r" b="b"/>
              <a:pathLst>
                <a:path w="10272" h="10295" extrusionOk="0">
                  <a:moveTo>
                    <a:pt x="9679" y="1"/>
                  </a:moveTo>
                  <a:cubicBezTo>
                    <a:pt x="9679" y="46"/>
                    <a:pt x="9656" y="69"/>
                    <a:pt x="9633" y="115"/>
                  </a:cubicBezTo>
                  <a:cubicBezTo>
                    <a:pt x="9633" y="138"/>
                    <a:pt x="9610" y="160"/>
                    <a:pt x="9587" y="183"/>
                  </a:cubicBezTo>
                  <a:cubicBezTo>
                    <a:pt x="9633" y="206"/>
                    <a:pt x="9656" y="206"/>
                    <a:pt x="9679" y="229"/>
                  </a:cubicBezTo>
                  <a:cubicBezTo>
                    <a:pt x="9679" y="252"/>
                    <a:pt x="9679" y="252"/>
                    <a:pt x="9701" y="252"/>
                  </a:cubicBezTo>
                  <a:lnTo>
                    <a:pt x="9679" y="252"/>
                  </a:lnTo>
                  <a:cubicBezTo>
                    <a:pt x="9747" y="297"/>
                    <a:pt x="9816" y="366"/>
                    <a:pt x="9861" y="411"/>
                  </a:cubicBezTo>
                  <a:cubicBezTo>
                    <a:pt x="9907" y="480"/>
                    <a:pt x="9930" y="548"/>
                    <a:pt x="9975" y="617"/>
                  </a:cubicBezTo>
                  <a:cubicBezTo>
                    <a:pt x="9998" y="731"/>
                    <a:pt x="10021" y="822"/>
                    <a:pt x="10044" y="936"/>
                  </a:cubicBezTo>
                  <a:cubicBezTo>
                    <a:pt x="10044" y="1096"/>
                    <a:pt x="10044" y="1256"/>
                    <a:pt x="10021" y="1416"/>
                  </a:cubicBezTo>
                  <a:lnTo>
                    <a:pt x="10021" y="1439"/>
                  </a:lnTo>
                  <a:cubicBezTo>
                    <a:pt x="9952" y="1781"/>
                    <a:pt x="9838" y="2101"/>
                    <a:pt x="9701" y="2397"/>
                  </a:cubicBezTo>
                  <a:cubicBezTo>
                    <a:pt x="9587" y="2717"/>
                    <a:pt x="9427" y="3014"/>
                    <a:pt x="9245" y="3287"/>
                  </a:cubicBezTo>
                  <a:cubicBezTo>
                    <a:pt x="8971" y="3767"/>
                    <a:pt x="8651" y="4223"/>
                    <a:pt x="8309" y="4634"/>
                  </a:cubicBezTo>
                  <a:cubicBezTo>
                    <a:pt x="7989" y="5045"/>
                    <a:pt x="7647" y="5410"/>
                    <a:pt x="7282" y="5798"/>
                  </a:cubicBezTo>
                  <a:cubicBezTo>
                    <a:pt x="7099" y="5981"/>
                    <a:pt x="6917" y="6163"/>
                    <a:pt x="6711" y="6346"/>
                  </a:cubicBezTo>
                  <a:cubicBezTo>
                    <a:pt x="6529" y="6506"/>
                    <a:pt x="6346" y="6666"/>
                    <a:pt x="6163" y="6848"/>
                  </a:cubicBezTo>
                  <a:cubicBezTo>
                    <a:pt x="5456" y="7487"/>
                    <a:pt x="4748" y="8126"/>
                    <a:pt x="3972" y="8674"/>
                  </a:cubicBezTo>
                  <a:cubicBezTo>
                    <a:pt x="3949" y="8697"/>
                    <a:pt x="3949" y="8697"/>
                    <a:pt x="3949" y="8697"/>
                  </a:cubicBezTo>
                  <a:cubicBezTo>
                    <a:pt x="3310" y="9154"/>
                    <a:pt x="2626" y="9587"/>
                    <a:pt x="1895" y="9861"/>
                  </a:cubicBezTo>
                  <a:lnTo>
                    <a:pt x="1918" y="9861"/>
                  </a:lnTo>
                  <a:cubicBezTo>
                    <a:pt x="1758" y="9907"/>
                    <a:pt x="1621" y="9952"/>
                    <a:pt x="1461" y="9998"/>
                  </a:cubicBezTo>
                  <a:cubicBezTo>
                    <a:pt x="1302" y="10044"/>
                    <a:pt x="1165" y="10089"/>
                    <a:pt x="1005" y="10089"/>
                  </a:cubicBezTo>
                  <a:cubicBezTo>
                    <a:pt x="959" y="10101"/>
                    <a:pt x="914" y="10106"/>
                    <a:pt x="868" y="10106"/>
                  </a:cubicBezTo>
                  <a:cubicBezTo>
                    <a:pt x="822" y="10106"/>
                    <a:pt x="777" y="10101"/>
                    <a:pt x="731" y="10089"/>
                  </a:cubicBezTo>
                  <a:cubicBezTo>
                    <a:pt x="663" y="10089"/>
                    <a:pt x="617" y="10067"/>
                    <a:pt x="548" y="10044"/>
                  </a:cubicBezTo>
                  <a:cubicBezTo>
                    <a:pt x="503" y="10021"/>
                    <a:pt x="480" y="9998"/>
                    <a:pt x="434" y="9975"/>
                  </a:cubicBezTo>
                  <a:cubicBezTo>
                    <a:pt x="389" y="9930"/>
                    <a:pt x="366" y="9907"/>
                    <a:pt x="320" y="9861"/>
                  </a:cubicBezTo>
                  <a:cubicBezTo>
                    <a:pt x="297" y="9815"/>
                    <a:pt x="275" y="9770"/>
                    <a:pt x="252" y="9724"/>
                  </a:cubicBezTo>
                  <a:cubicBezTo>
                    <a:pt x="229" y="9656"/>
                    <a:pt x="229" y="9587"/>
                    <a:pt x="206" y="9519"/>
                  </a:cubicBezTo>
                  <a:cubicBezTo>
                    <a:pt x="206" y="9427"/>
                    <a:pt x="206" y="9336"/>
                    <a:pt x="229" y="9222"/>
                  </a:cubicBezTo>
                  <a:cubicBezTo>
                    <a:pt x="252" y="9108"/>
                    <a:pt x="275" y="8971"/>
                    <a:pt x="320" y="8857"/>
                  </a:cubicBezTo>
                  <a:cubicBezTo>
                    <a:pt x="366" y="8765"/>
                    <a:pt x="411" y="8697"/>
                    <a:pt x="457" y="8606"/>
                  </a:cubicBezTo>
                  <a:cubicBezTo>
                    <a:pt x="480" y="8583"/>
                    <a:pt x="480" y="8514"/>
                    <a:pt x="434" y="8492"/>
                  </a:cubicBezTo>
                  <a:cubicBezTo>
                    <a:pt x="434" y="8492"/>
                    <a:pt x="434" y="8492"/>
                    <a:pt x="411" y="8514"/>
                  </a:cubicBezTo>
                  <a:lnTo>
                    <a:pt x="389" y="8514"/>
                  </a:lnTo>
                  <a:cubicBezTo>
                    <a:pt x="343" y="8560"/>
                    <a:pt x="275" y="8606"/>
                    <a:pt x="229" y="8629"/>
                  </a:cubicBezTo>
                  <a:cubicBezTo>
                    <a:pt x="160" y="8765"/>
                    <a:pt x="92" y="8902"/>
                    <a:pt x="69" y="9039"/>
                  </a:cubicBezTo>
                  <a:cubicBezTo>
                    <a:pt x="46" y="9131"/>
                    <a:pt x="23" y="9222"/>
                    <a:pt x="23" y="9313"/>
                  </a:cubicBezTo>
                  <a:cubicBezTo>
                    <a:pt x="1" y="9382"/>
                    <a:pt x="1" y="9473"/>
                    <a:pt x="23" y="9564"/>
                  </a:cubicBezTo>
                  <a:cubicBezTo>
                    <a:pt x="23" y="9633"/>
                    <a:pt x="46" y="9724"/>
                    <a:pt x="69" y="9793"/>
                  </a:cubicBezTo>
                  <a:cubicBezTo>
                    <a:pt x="92" y="9815"/>
                    <a:pt x="92" y="9861"/>
                    <a:pt x="115" y="9884"/>
                  </a:cubicBezTo>
                  <a:cubicBezTo>
                    <a:pt x="138" y="9930"/>
                    <a:pt x="160" y="9952"/>
                    <a:pt x="183" y="9998"/>
                  </a:cubicBezTo>
                  <a:cubicBezTo>
                    <a:pt x="275" y="10112"/>
                    <a:pt x="434" y="10203"/>
                    <a:pt x="571" y="10249"/>
                  </a:cubicBezTo>
                  <a:cubicBezTo>
                    <a:pt x="663" y="10272"/>
                    <a:pt x="754" y="10295"/>
                    <a:pt x="822" y="10295"/>
                  </a:cubicBezTo>
                  <a:cubicBezTo>
                    <a:pt x="936" y="10295"/>
                    <a:pt x="1051" y="10295"/>
                    <a:pt x="1165" y="10272"/>
                  </a:cubicBezTo>
                  <a:cubicBezTo>
                    <a:pt x="1279" y="10249"/>
                    <a:pt x="1393" y="10226"/>
                    <a:pt x="1507" y="10181"/>
                  </a:cubicBezTo>
                  <a:cubicBezTo>
                    <a:pt x="1621" y="10158"/>
                    <a:pt x="1758" y="10112"/>
                    <a:pt x="1872" y="10067"/>
                  </a:cubicBezTo>
                  <a:cubicBezTo>
                    <a:pt x="2374" y="9884"/>
                    <a:pt x="2831" y="9656"/>
                    <a:pt x="3287" y="9382"/>
                  </a:cubicBezTo>
                  <a:cubicBezTo>
                    <a:pt x="3744" y="9085"/>
                    <a:pt x="4178" y="8765"/>
                    <a:pt x="4611" y="8423"/>
                  </a:cubicBezTo>
                  <a:cubicBezTo>
                    <a:pt x="5022" y="8104"/>
                    <a:pt x="5433" y="7761"/>
                    <a:pt x="5844" y="7396"/>
                  </a:cubicBezTo>
                  <a:cubicBezTo>
                    <a:pt x="6027" y="7236"/>
                    <a:pt x="6209" y="7076"/>
                    <a:pt x="6392" y="6894"/>
                  </a:cubicBezTo>
                  <a:cubicBezTo>
                    <a:pt x="6597" y="6711"/>
                    <a:pt x="6803" y="6529"/>
                    <a:pt x="7008" y="6346"/>
                  </a:cubicBezTo>
                  <a:cubicBezTo>
                    <a:pt x="7419" y="5935"/>
                    <a:pt x="7807" y="5524"/>
                    <a:pt x="8195" y="5091"/>
                  </a:cubicBezTo>
                  <a:cubicBezTo>
                    <a:pt x="8560" y="4657"/>
                    <a:pt x="8902" y="4200"/>
                    <a:pt x="9222" y="3721"/>
                  </a:cubicBezTo>
                  <a:cubicBezTo>
                    <a:pt x="9427" y="3379"/>
                    <a:pt x="9633" y="3036"/>
                    <a:pt x="9793" y="2694"/>
                  </a:cubicBezTo>
                  <a:cubicBezTo>
                    <a:pt x="9952" y="2352"/>
                    <a:pt x="10089" y="1986"/>
                    <a:pt x="10181" y="1598"/>
                  </a:cubicBezTo>
                  <a:cubicBezTo>
                    <a:pt x="10249" y="1279"/>
                    <a:pt x="10272" y="891"/>
                    <a:pt x="10158" y="571"/>
                  </a:cubicBezTo>
                  <a:cubicBezTo>
                    <a:pt x="10112" y="434"/>
                    <a:pt x="10021" y="320"/>
                    <a:pt x="9930" y="206"/>
                  </a:cubicBezTo>
                  <a:cubicBezTo>
                    <a:pt x="9861" y="138"/>
                    <a:pt x="9770" y="69"/>
                    <a:pt x="9679"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17"/>
            <p:cNvSpPr/>
            <p:nvPr/>
          </p:nvSpPr>
          <p:spPr>
            <a:xfrm>
              <a:off x="7222075" y="1008350"/>
              <a:ext cx="25" cy="25"/>
            </a:xfrm>
            <a:custGeom>
              <a:avLst/>
              <a:gdLst/>
              <a:ahLst/>
              <a:cxnLst/>
              <a:rect l="l" t="t" r="r" b="b"/>
              <a:pathLst>
                <a:path w="1" h="1" extrusionOk="0">
                  <a:moveTo>
                    <a:pt x="1" y="1"/>
                  </a:move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17"/>
            <p:cNvSpPr/>
            <p:nvPr/>
          </p:nvSpPr>
          <p:spPr>
            <a:xfrm>
              <a:off x="6979575" y="12195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17"/>
            <p:cNvSpPr/>
            <p:nvPr/>
          </p:nvSpPr>
          <p:spPr>
            <a:xfrm>
              <a:off x="7213525" y="978675"/>
              <a:ext cx="25" cy="25"/>
            </a:xfrm>
            <a:custGeom>
              <a:avLst/>
              <a:gdLst/>
              <a:ahLst/>
              <a:cxnLst/>
              <a:rect l="l" t="t" r="r" b="b"/>
              <a:pathLst>
                <a:path w="1" h="1" extrusionOk="0">
                  <a:moveTo>
                    <a:pt x="1" y="1"/>
                  </a:moveTo>
                  <a:lnTo>
                    <a:pt x="1" y="1"/>
                  </a:ln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17"/>
            <p:cNvSpPr/>
            <p:nvPr/>
          </p:nvSpPr>
          <p:spPr>
            <a:xfrm>
              <a:off x="7213525" y="97867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17"/>
            <p:cNvSpPr/>
            <p:nvPr/>
          </p:nvSpPr>
          <p:spPr>
            <a:xfrm>
              <a:off x="7222075" y="1008350"/>
              <a:ext cx="25" cy="600"/>
            </a:xfrm>
            <a:custGeom>
              <a:avLst/>
              <a:gdLst/>
              <a:ahLst/>
              <a:cxnLst/>
              <a:rect l="l" t="t" r="r" b="b"/>
              <a:pathLst>
                <a:path w="1" h="24" extrusionOk="0">
                  <a:moveTo>
                    <a:pt x="1" y="24"/>
                  </a:moveTo>
                  <a:cubicBezTo>
                    <a:pt x="1" y="24"/>
                    <a:pt x="1" y="24"/>
                    <a:pt x="1" y="24"/>
                  </a:cubicBezTo>
                  <a:lnTo>
                    <a:pt x="1" y="1"/>
                  </a:lnTo>
                  <a:cubicBezTo>
                    <a:pt x="1" y="24"/>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17"/>
            <p:cNvSpPr/>
            <p:nvPr/>
          </p:nvSpPr>
          <p:spPr>
            <a:xfrm>
              <a:off x="7222075" y="100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17"/>
            <p:cNvSpPr/>
            <p:nvPr/>
          </p:nvSpPr>
          <p:spPr>
            <a:xfrm>
              <a:off x="7019500" y="12195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17"/>
            <p:cNvSpPr/>
            <p:nvPr/>
          </p:nvSpPr>
          <p:spPr>
            <a:xfrm>
              <a:off x="7018375" y="1049450"/>
              <a:ext cx="132400" cy="121550"/>
            </a:xfrm>
            <a:custGeom>
              <a:avLst/>
              <a:gdLst/>
              <a:ahLst/>
              <a:cxnLst/>
              <a:rect l="l" t="t" r="r" b="b"/>
              <a:pathLst>
                <a:path w="5296" h="4862" extrusionOk="0">
                  <a:moveTo>
                    <a:pt x="5296" y="0"/>
                  </a:moveTo>
                  <a:lnTo>
                    <a:pt x="5296" y="0"/>
                  </a:lnTo>
                  <a:cubicBezTo>
                    <a:pt x="5182" y="114"/>
                    <a:pt x="5068" y="206"/>
                    <a:pt x="4953" y="297"/>
                  </a:cubicBezTo>
                  <a:cubicBezTo>
                    <a:pt x="4839" y="571"/>
                    <a:pt x="4679" y="822"/>
                    <a:pt x="4520" y="1073"/>
                  </a:cubicBezTo>
                  <a:cubicBezTo>
                    <a:pt x="3926" y="2054"/>
                    <a:pt x="3150" y="2899"/>
                    <a:pt x="2306" y="3675"/>
                  </a:cubicBezTo>
                  <a:cubicBezTo>
                    <a:pt x="2123" y="3835"/>
                    <a:pt x="1963" y="3995"/>
                    <a:pt x="1781" y="4154"/>
                  </a:cubicBezTo>
                  <a:cubicBezTo>
                    <a:pt x="1598" y="4314"/>
                    <a:pt x="1438" y="4451"/>
                    <a:pt x="1233" y="4542"/>
                  </a:cubicBezTo>
                  <a:cubicBezTo>
                    <a:pt x="1164" y="4588"/>
                    <a:pt x="1073" y="4634"/>
                    <a:pt x="982" y="4657"/>
                  </a:cubicBezTo>
                  <a:lnTo>
                    <a:pt x="822" y="4657"/>
                  </a:lnTo>
                  <a:cubicBezTo>
                    <a:pt x="754" y="4657"/>
                    <a:pt x="708" y="4657"/>
                    <a:pt x="662" y="4634"/>
                  </a:cubicBezTo>
                  <a:cubicBezTo>
                    <a:pt x="594" y="4611"/>
                    <a:pt x="548" y="4588"/>
                    <a:pt x="502" y="4565"/>
                  </a:cubicBezTo>
                  <a:cubicBezTo>
                    <a:pt x="411" y="4520"/>
                    <a:pt x="343" y="4451"/>
                    <a:pt x="297" y="4383"/>
                  </a:cubicBezTo>
                  <a:cubicBezTo>
                    <a:pt x="251" y="4337"/>
                    <a:pt x="206" y="4291"/>
                    <a:pt x="160" y="4223"/>
                  </a:cubicBezTo>
                  <a:cubicBezTo>
                    <a:pt x="114" y="4268"/>
                    <a:pt x="69" y="4314"/>
                    <a:pt x="0" y="4337"/>
                  </a:cubicBezTo>
                  <a:cubicBezTo>
                    <a:pt x="137" y="4520"/>
                    <a:pt x="297" y="4702"/>
                    <a:pt x="502" y="4793"/>
                  </a:cubicBezTo>
                  <a:cubicBezTo>
                    <a:pt x="594" y="4839"/>
                    <a:pt x="685" y="4839"/>
                    <a:pt x="776" y="4862"/>
                  </a:cubicBezTo>
                  <a:cubicBezTo>
                    <a:pt x="868" y="4862"/>
                    <a:pt x="959" y="4839"/>
                    <a:pt x="1073" y="4816"/>
                  </a:cubicBezTo>
                  <a:cubicBezTo>
                    <a:pt x="1164" y="4793"/>
                    <a:pt x="1256" y="4771"/>
                    <a:pt x="1324" y="4725"/>
                  </a:cubicBezTo>
                  <a:cubicBezTo>
                    <a:pt x="1438" y="4657"/>
                    <a:pt x="1530" y="4611"/>
                    <a:pt x="1621" y="4542"/>
                  </a:cubicBezTo>
                  <a:cubicBezTo>
                    <a:pt x="1826" y="4383"/>
                    <a:pt x="1986" y="4223"/>
                    <a:pt x="2169" y="4063"/>
                  </a:cubicBezTo>
                  <a:cubicBezTo>
                    <a:pt x="2374" y="3880"/>
                    <a:pt x="2580" y="3698"/>
                    <a:pt x="2762" y="3515"/>
                  </a:cubicBezTo>
                  <a:cubicBezTo>
                    <a:pt x="2968" y="3310"/>
                    <a:pt x="3150" y="3127"/>
                    <a:pt x="3333" y="2922"/>
                  </a:cubicBezTo>
                  <a:cubicBezTo>
                    <a:pt x="3721" y="2534"/>
                    <a:pt x="4063" y="2100"/>
                    <a:pt x="4383" y="1666"/>
                  </a:cubicBezTo>
                  <a:cubicBezTo>
                    <a:pt x="4748" y="1141"/>
                    <a:pt x="5068" y="594"/>
                    <a:pt x="5296"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17"/>
            <p:cNvSpPr/>
            <p:nvPr/>
          </p:nvSpPr>
          <p:spPr>
            <a:xfrm>
              <a:off x="7131350" y="10762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17"/>
            <p:cNvSpPr/>
            <p:nvPr/>
          </p:nvSpPr>
          <p:spPr>
            <a:xfrm>
              <a:off x="7076000" y="1140750"/>
              <a:ext cx="600" cy="600"/>
            </a:xfrm>
            <a:custGeom>
              <a:avLst/>
              <a:gdLst/>
              <a:ahLst/>
              <a:cxnLst/>
              <a:rect l="l" t="t" r="r" b="b"/>
              <a:pathLst>
                <a:path w="24" h="24" extrusionOk="0">
                  <a:moveTo>
                    <a:pt x="1" y="23"/>
                  </a:moveTo>
                  <a:cubicBezTo>
                    <a:pt x="1" y="23"/>
                    <a:pt x="23" y="23"/>
                    <a:pt x="23" y="0"/>
                  </a:cubicBezTo>
                  <a:cubicBezTo>
                    <a:pt x="23" y="23"/>
                    <a:pt x="1" y="23"/>
                    <a:pt x="1" y="23"/>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17"/>
            <p:cNvSpPr/>
            <p:nvPr/>
          </p:nvSpPr>
          <p:spPr>
            <a:xfrm>
              <a:off x="7076000" y="11413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17"/>
            <p:cNvSpPr/>
            <p:nvPr/>
          </p:nvSpPr>
          <p:spPr>
            <a:xfrm>
              <a:off x="7171300" y="814350"/>
              <a:ext cx="93025" cy="91550"/>
            </a:xfrm>
            <a:custGeom>
              <a:avLst/>
              <a:gdLst/>
              <a:ahLst/>
              <a:cxnLst/>
              <a:rect l="l" t="t" r="r" b="b"/>
              <a:pathLst>
                <a:path w="3721" h="3662" extrusionOk="0">
                  <a:moveTo>
                    <a:pt x="3356" y="1004"/>
                  </a:moveTo>
                  <a:cubicBezTo>
                    <a:pt x="3356" y="1023"/>
                    <a:pt x="3356" y="1027"/>
                    <a:pt x="3369" y="1027"/>
                  </a:cubicBezTo>
                  <a:lnTo>
                    <a:pt x="3369" y="1027"/>
                  </a:lnTo>
                  <a:cubicBezTo>
                    <a:pt x="3365" y="1020"/>
                    <a:pt x="3360" y="1012"/>
                    <a:pt x="3356" y="1004"/>
                  </a:cubicBezTo>
                  <a:close/>
                  <a:moveTo>
                    <a:pt x="2009" y="0"/>
                  </a:moveTo>
                  <a:cubicBezTo>
                    <a:pt x="1849" y="0"/>
                    <a:pt x="1667" y="46"/>
                    <a:pt x="1484" y="91"/>
                  </a:cubicBezTo>
                  <a:cubicBezTo>
                    <a:pt x="1210" y="160"/>
                    <a:pt x="936" y="320"/>
                    <a:pt x="708" y="479"/>
                  </a:cubicBezTo>
                  <a:cubicBezTo>
                    <a:pt x="457" y="639"/>
                    <a:pt x="229" y="845"/>
                    <a:pt x="23" y="1050"/>
                  </a:cubicBezTo>
                  <a:cubicBezTo>
                    <a:pt x="23" y="1073"/>
                    <a:pt x="0" y="1096"/>
                    <a:pt x="23" y="1119"/>
                  </a:cubicBezTo>
                  <a:cubicBezTo>
                    <a:pt x="23" y="1141"/>
                    <a:pt x="23" y="1164"/>
                    <a:pt x="46" y="1187"/>
                  </a:cubicBezTo>
                  <a:cubicBezTo>
                    <a:pt x="69" y="1210"/>
                    <a:pt x="92" y="1210"/>
                    <a:pt x="115" y="1210"/>
                  </a:cubicBezTo>
                  <a:cubicBezTo>
                    <a:pt x="137" y="1210"/>
                    <a:pt x="160" y="1187"/>
                    <a:pt x="183" y="1164"/>
                  </a:cubicBezTo>
                  <a:cubicBezTo>
                    <a:pt x="229" y="1141"/>
                    <a:pt x="252" y="1096"/>
                    <a:pt x="297" y="1073"/>
                  </a:cubicBezTo>
                  <a:cubicBezTo>
                    <a:pt x="525" y="845"/>
                    <a:pt x="799" y="639"/>
                    <a:pt x="1096" y="457"/>
                  </a:cubicBezTo>
                  <a:cubicBezTo>
                    <a:pt x="1256" y="365"/>
                    <a:pt x="1438" y="297"/>
                    <a:pt x="1621" y="251"/>
                  </a:cubicBezTo>
                  <a:cubicBezTo>
                    <a:pt x="1781" y="228"/>
                    <a:pt x="1918" y="206"/>
                    <a:pt x="2055" y="206"/>
                  </a:cubicBezTo>
                  <a:cubicBezTo>
                    <a:pt x="2169" y="206"/>
                    <a:pt x="2283" y="228"/>
                    <a:pt x="2397" y="251"/>
                  </a:cubicBezTo>
                  <a:cubicBezTo>
                    <a:pt x="2534" y="297"/>
                    <a:pt x="2671" y="365"/>
                    <a:pt x="2785" y="434"/>
                  </a:cubicBezTo>
                  <a:cubicBezTo>
                    <a:pt x="2922" y="502"/>
                    <a:pt x="3036" y="594"/>
                    <a:pt x="3128" y="708"/>
                  </a:cubicBezTo>
                  <a:lnTo>
                    <a:pt x="3128" y="685"/>
                  </a:lnTo>
                  <a:cubicBezTo>
                    <a:pt x="3219" y="799"/>
                    <a:pt x="3310" y="913"/>
                    <a:pt x="3379" y="1027"/>
                  </a:cubicBezTo>
                  <a:cubicBezTo>
                    <a:pt x="3375" y="1027"/>
                    <a:pt x="3372" y="1027"/>
                    <a:pt x="3369" y="1027"/>
                  </a:cubicBezTo>
                  <a:lnTo>
                    <a:pt x="3369" y="1027"/>
                  </a:lnTo>
                  <a:cubicBezTo>
                    <a:pt x="3427" y="1134"/>
                    <a:pt x="3450" y="1240"/>
                    <a:pt x="3493" y="1347"/>
                  </a:cubicBezTo>
                  <a:cubicBezTo>
                    <a:pt x="3516" y="1438"/>
                    <a:pt x="3516" y="1529"/>
                    <a:pt x="3516" y="1644"/>
                  </a:cubicBezTo>
                  <a:cubicBezTo>
                    <a:pt x="3516" y="1735"/>
                    <a:pt x="3493" y="1826"/>
                    <a:pt x="3470" y="1940"/>
                  </a:cubicBezTo>
                  <a:cubicBezTo>
                    <a:pt x="3424" y="2054"/>
                    <a:pt x="3379" y="2169"/>
                    <a:pt x="3310" y="2283"/>
                  </a:cubicBezTo>
                  <a:cubicBezTo>
                    <a:pt x="3196" y="2488"/>
                    <a:pt x="3013" y="2671"/>
                    <a:pt x="2854" y="2853"/>
                  </a:cubicBezTo>
                  <a:lnTo>
                    <a:pt x="2831" y="2853"/>
                  </a:lnTo>
                  <a:cubicBezTo>
                    <a:pt x="2603" y="3082"/>
                    <a:pt x="2351" y="3287"/>
                    <a:pt x="2100" y="3492"/>
                  </a:cubicBezTo>
                  <a:cubicBezTo>
                    <a:pt x="2055" y="3515"/>
                    <a:pt x="2055" y="3584"/>
                    <a:pt x="2078" y="3629"/>
                  </a:cubicBezTo>
                  <a:cubicBezTo>
                    <a:pt x="2094" y="3646"/>
                    <a:pt x="2133" y="3662"/>
                    <a:pt x="2170" y="3662"/>
                  </a:cubicBezTo>
                  <a:cubicBezTo>
                    <a:pt x="2186" y="3662"/>
                    <a:pt x="2201" y="3659"/>
                    <a:pt x="2215" y="3652"/>
                  </a:cubicBezTo>
                  <a:cubicBezTo>
                    <a:pt x="2603" y="3333"/>
                    <a:pt x="2991" y="3013"/>
                    <a:pt x="3310" y="2625"/>
                  </a:cubicBezTo>
                  <a:cubicBezTo>
                    <a:pt x="3470" y="2442"/>
                    <a:pt x="3584" y="2214"/>
                    <a:pt x="3653" y="1986"/>
                  </a:cubicBezTo>
                  <a:cubicBezTo>
                    <a:pt x="3721" y="1781"/>
                    <a:pt x="3721" y="1552"/>
                    <a:pt x="3675" y="1324"/>
                  </a:cubicBezTo>
                  <a:cubicBezTo>
                    <a:pt x="3584" y="890"/>
                    <a:pt x="3287" y="525"/>
                    <a:pt x="2922" y="274"/>
                  </a:cubicBezTo>
                  <a:cubicBezTo>
                    <a:pt x="2717" y="160"/>
                    <a:pt x="2488" y="69"/>
                    <a:pt x="2237" y="23"/>
                  </a:cubicBezTo>
                  <a:cubicBezTo>
                    <a:pt x="2169" y="23"/>
                    <a:pt x="2100" y="0"/>
                    <a:pt x="2009"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17"/>
            <p:cNvSpPr/>
            <p:nvPr/>
          </p:nvSpPr>
          <p:spPr>
            <a:xfrm>
              <a:off x="6585825" y="1334750"/>
              <a:ext cx="43400" cy="42125"/>
            </a:xfrm>
            <a:custGeom>
              <a:avLst/>
              <a:gdLst/>
              <a:ahLst/>
              <a:cxnLst/>
              <a:rect l="l" t="t" r="r" b="b"/>
              <a:pathLst>
                <a:path w="1736" h="1685" extrusionOk="0">
                  <a:moveTo>
                    <a:pt x="731" y="1"/>
                  </a:moveTo>
                  <a:cubicBezTo>
                    <a:pt x="708" y="1"/>
                    <a:pt x="685" y="24"/>
                    <a:pt x="685" y="46"/>
                  </a:cubicBezTo>
                  <a:cubicBezTo>
                    <a:pt x="480" y="252"/>
                    <a:pt x="297" y="480"/>
                    <a:pt x="160" y="731"/>
                  </a:cubicBezTo>
                  <a:cubicBezTo>
                    <a:pt x="92" y="868"/>
                    <a:pt x="24" y="1005"/>
                    <a:pt x="1" y="1165"/>
                  </a:cubicBezTo>
                  <a:cubicBezTo>
                    <a:pt x="1" y="1302"/>
                    <a:pt x="24" y="1416"/>
                    <a:pt x="115" y="1530"/>
                  </a:cubicBezTo>
                  <a:cubicBezTo>
                    <a:pt x="218" y="1644"/>
                    <a:pt x="355" y="1684"/>
                    <a:pt x="497" y="1684"/>
                  </a:cubicBezTo>
                  <a:cubicBezTo>
                    <a:pt x="640" y="1684"/>
                    <a:pt x="788" y="1644"/>
                    <a:pt x="914" y="1599"/>
                  </a:cubicBezTo>
                  <a:cubicBezTo>
                    <a:pt x="1074" y="1530"/>
                    <a:pt x="1210" y="1462"/>
                    <a:pt x="1347" y="1370"/>
                  </a:cubicBezTo>
                  <a:cubicBezTo>
                    <a:pt x="1462" y="1325"/>
                    <a:pt x="1553" y="1256"/>
                    <a:pt x="1667" y="1188"/>
                  </a:cubicBezTo>
                  <a:cubicBezTo>
                    <a:pt x="1713" y="1165"/>
                    <a:pt x="1735" y="1142"/>
                    <a:pt x="1735" y="1096"/>
                  </a:cubicBezTo>
                  <a:cubicBezTo>
                    <a:pt x="1713" y="1028"/>
                    <a:pt x="1667" y="1005"/>
                    <a:pt x="1621" y="1005"/>
                  </a:cubicBezTo>
                  <a:cubicBezTo>
                    <a:pt x="1576" y="1005"/>
                    <a:pt x="1553" y="1028"/>
                    <a:pt x="1530" y="1051"/>
                  </a:cubicBezTo>
                  <a:cubicBezTo>
                    <a:pt x="1484" y="1074"/>
                    <a:pt x="1462" y="1096"/>
                    <a:pt x="1416" y="1119"/>
                  </a:cubicBezTo>
                  <a:cubicBezTo>
                    <a:pt x="1325" y="1165"/>
                    <a:pt x="1256" y="1211"/>
                    <a:pt x="1165" y="1256"/>
                  </a:cubicBezTo>
                  <a:cubicBezTo>
                    <a:pt x="1005" y="1347"/>
                    <a:pt x="845" y="1416"/>
                    <a:pt x="663" y="1462"/>
                  </a:cubicBezTo>
                  <a:cubicBezTo>
                    <a:pt x="617" y="1484"/>
                    <a:pt x="549" y="1484"/>
                    <a:pt x="480" y="1484"/>
                  </a:cubicBezTo>
                  <a:cubicBezTo>
                    <a:pt x="457" y="1484"/>
                    <a:pt x="412" y="1484"/>
                    <a:pt x="366" y="1462"/>
                  </a:cubicBezTo>
                  <a:cubicBezTo>
                    <a:pt x="343" y="1462"/>
                    <a:pt x="343" y="1462"/>
                    <a:pt x="320" y="1439"/>
                  </a:cubicBezTo>
                  <a:cubicBezTo>
                    <a:pt x="297" y="1439"/>
                    <a:pt x="275" y="1416"/>
                    <a:pt x="252" y="1416"/>
                  </a:cubicBezTo>
                  <a:cubicBezTo>
                    <a:pt x="252" y="1393"/>
                    <a:pt x="229" y="1370"/>
                    <a:pt x="229" y="1347"/>
                  </a:cubicBezTo>
                  <a:cubicBezTo>
                    <a:pt x="229" y="1347"/>
                    <a:pt x="206" y="1325"/>
                    <a:pt x="206" y="1302"/>
                  </a:cubicBezTo>
                  <a:cubicBezTo>
                    <a:pt x="206" y="1279"/>
                    <a:pt x="206" y="1256"/>
                    <a:pt x="206" y="1233"/>
                  </a:cubicBezTo>
                  <a:cubicBezTo>
                    <a:pt x="206" y="1188"/>
                    <a:pt x="206" y="1142"/>
                    <a:pt x="229" y="1096"/>
                  </a:cubicBezTo>
                  <a:cubicBezTo>
                    <a:pt x="252" y="982"/>
                    <a:pt x="320" y="868"/>
                    <a:pt x="366" y="754"/>
                  </a:cubicBezTo>
                  <a:cubicBezTo>
                    <a:pt x="503" y="549"/>
                    <a:pt x="663" y="343"/>
                    <a:pt x="822" y="161"/>
                  </a:cubicBezTo>
                  <a:cubicBezTo>
                    <a:pt x="868" y="115"/>
                    <a:pt x="845" y="69"/>
                    <a:pt x="822" y="24"/>
                  </a:cubicBezTo>
                  <a:cubicBezTo>
                    <a:pt x="800" y="24"/>
                    <a:pt x="777" y="1"/>
                    <a:pt x="754"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17"/>
            <p:cNvSpPr/>
            <p:nvPr/>
          </p:nvSpPr>
          <p:spPr>
            <a:xfrm>
              <a:off x="7031500" y="881675"/>
              <a:ext cx="50800" cy="49150"/>
            </a:xfrm>
            <a:custGeom>
              <a:avLst/>
              <a:gdLst/>
              <a:ahLst/>
              <a:cxnLst/>
              <a:rect l="l" t="t" r="r" b="b"/>
              <a:pathLst>
                <a:path w="2032" h="1966" extrusionOk="0">
                  <a:moveTo>
                    <a:pt x="1142" y="1"/>
                  </a:moveTo>
                  <a:cubicBezTo>
                    <a:pt x="1073" y="1"/>
                    <a:pt x="1027" y="1"/>
                    <a:pt x="959" y="23"/>
                  </a:cubicBezTo>
                  <a:cubicBezTo>
                    <a:pt x="845" y="23"/>
                    <a:pt x="754" y="46"/>
                    <a:pt x="662" y="92"/>
                  </a:cubicBezTo>
                  <a:cubicBezTo>
                    <a:pt x="434" y="160"/>
                    <a:pt x="229" y="297"/>
                    <a:pt x="46" y="457"/>
                  </a:cubicBezTo>
                  <a:cubicBezTo>
                    <a:pt x="23" y="480"/>
                    <a:pt x="23" y="480"/>
                    <a:pt x="23" y="526"/>
                  </a:cubicBezTo>
                  <a:cubicBezTo>
                    <a:pt x="0" y="548"/>
                    <a:pt x="23" y="571"/>
                    <a:pt x="23" y="594"/>
                  </a:cubicBezTo>
                  <a:cubicBezTo>
                    <a:pt x="50" y="621"/>
                    <a:pt x="77" y="632"/>
                    <a:pt x="103" y="632"/>
                  </a:cubicBezTo>
                  <a:cubicBezTo>
                    <a:pt x="122" y="632"/>
                    <a:pt x="141" y="626"/>
                    <a:pt x="160" y="617"/>
                  </a:cubicBezTo>
                  <a:cubicBezTo>
                    <a:pt x="274" y="526"/>
                    <a:pt x="388" y="434"/>
                    <a:pt x="502" y="366"/>
                  </a:cubicBezTo>
                  <a:cubicBezTo>
                    <a:pt x="594" y="320"/>
                    <a:pt x="662" y="297"/>
                    <a:pt x="731" y="274"/>
                  </a:cubicBezTo>
                  <a:cubicBezTo>
                    <a:pt x="776" y="252"/>
                    <a:pt x="822" y="229"/>
                    <a:pt x="868" y="229"/>
                  </a:cubicBezTo>
                  <a:cubicBezTo>
                    <a:pt x="913" y="229"/>
                    <a:pt x="936" y="206"/>
                    <a:pt x="982" y="206"/>
                  </a:cubicBezTo>
                  <a:cubicBezTo>
                    <a:pt x="1027" y="206"/>
                    <a:pt x="1096" y="183"/>
                    <a:pt x="1164" y="183"/>
                  </a:cubicBezTo>
                  <a:cubicBezTo>
                    <a:pt x="1233" y="206"/>
                    <a:pt x="1301" y="206"/>
                    <a:pt x="1370" y="229"/>
                  </a:cubicBezTo>
                  <a:cubicBezTo>
                    <a:pt x="1415" y="252"/>
                    <a:pt x="1484" y="274"/>
                    <a:pt x="1530" y="297"/>
                  </a:cubicBezTo>
                  <a:cubicBezTo>
                    <a:pt x="1552" y="320"/>
                    <a:pt x="1598" y="343"/>
                    <a:pt x="1644" y="366"/>
                  </a:cubicBezTo>
                  <a:cubicBezTo>
                    <a:pt x="1667" y="411"/>
                    <a:pt x="1689" y="457"/>
                    <a:pt x="1735" y="503"/>
                  </a:cubicBezTo>
                  <a:cubicBezTo>
                    <a:pt x="1735" y="548"/>
                    <a:pt x="1758" y="594"/>
                    <a:pt x="1781" y="640"/>
                  </a:cubicBezTo>
                  <a:cubicBezTo>
                    <a:pt x="1781" y="685"/>
                    <a:pt x="1803" y="754"/>
                    <a:pt x="1803" y="822"/>
                  </a:cubicBezTo>
                  <a:cubicBezTo>
                    <a:pt x="1803" y="891"/>
                    <a:pt x="1781" y="982"/>
                    <a:pt x="1758" y="1051"/>
                  </a:cubicBezTo>
                  <a:cubicBezTo>
                    <a:pt x="1735" y="1165"/>
                    <a:pt x="1689" y="1256"/>
                    <a:pt x="1621" y="1347"/>
                  </a:cubicBezTo>
                  <a:cubicBezTo>
                    <a:pt x="1552" y="1461"/>
                    <a:pt x="1461" y="1575"/>
                    <a:pt x="1370" y="1690"/>
                  </a:cubicBezTo>
                  <a:cubicBezTo>
                    <a:pt x="1347" y="1712"/>
                    <a:pt x="1301" y="1735"/>
                    <a:pt x="1278" y="1758"/>
                  </a:cubicBezTo>
                  <a:cubicBezTo>
                    <a:pt x="1256" y="1758"/>
                    <a:pt x="1256" y="1781"/>
                    <a:pt x="1256" y="1781"/>
                  </a:cubicBezTo>
                  <a:lnTo>
                    <a:pt x="1233" y="1781"/>
                  </a:lnTo>
                  <a:cubicBezTo>
                    <a:pt x="1187" y="1827"/>
                    <a:pt x="1187" y="1872"/>
                    <a:pt x="1210" y="1918"/>
                  </a:cubicBezTo>
                  <a:cubicBezTo>
                    <a:pt x="1238" y="1946"/>
                    <a:pt x="1275" y="1966"/>
                    <a:pt x="1305" y="1966"/>
                  </a:cubicBezTo>
                  <a:cubicBezTo>
                    <a:pt x="1323" y="1966"/>
                    <a:pt x="1338" y="1958"/>
                    <a:pt x="1347" y="1941"/>
                  </a:cubicBezTo>
                  <a:lnTo>
                    <a:pt x="1370" y="1941"/>
                  </a:lnTo>
                  <a:cubicBezTo>
                    <a:pt x="1370" y="1941"/>
                    <a:pt x="1393" y="1918"/>
                    <a:pt x="1393" y="1918"/>
                  </a:cubicBezTo>
                  <a:cubicBezTo>
                    <a:pt x="1530" y="1804"/>
                    <a:pt x="1644" y="1667"/>
                    <a:pt x="1735" y="1530"/>
                  </a:cubicBezTo>
                  <a:cubicBezTo>
                    <a:pt x="1918" y="1279"/>
                    <a:pt x="2032" y="959"/>
                    <a:pt x="1986" y="640"/>
                  </a:cubicBezTo>
                  <a:cubicBezTo>
                    <a:pt x="1963" y="526"/>
                    <a:pt x="1918" y="411"/>
                    <a:pt x="1826" y="320"/>
                  </a:cubicBezTo>
                  <a:cubicBezTo>
                    <a:pt x="1803" y="274"/>
                    <a:pt x="1758" y="229"/>
                    <a:pt x="1735" y="206"/>
                  </a:cubicBezTo>
                  <a:cubicBezTo>
                    <a:pt x="1689" y="160"/>
                    <a:pt x="1644" y="137"/>
                    <a:pt x="1598" y="115"/>
                  </a:cubicBezTo>
                  <a:cubicBezTo>
                    <a:pt x="1461" y="23"/>
                    <a:pt x="1301" y="1"/>
                    <a:pt x="1142"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17"/>
            <p:cNvSpPr/>
            <p:nvPr/>
          </p:nvSpPr>
          <p:spPr>
            <a:xfrm>
              <a:off x="7111950" y="978675"/>
              <a:ext cx="48525" cy="49150"/>
            </a:xfrm>
            <a:custGeom>
              <a:avLst/>
              <a:gdLst/>
              <a:ahLst/>
              <a:cxnLst/>
              <a:rect l="l" t="t" r="r" b="b"/>
              <a:pathLst>
                <a:path w="1941" h="1966" extrusionOk="0">
                  <a:moveTo>
                    <a:pt x="1028" y="1"/>
                  </a:moveTo>
                  <a:cubicBezTo>
                    <a:pt x="936" y="1"/>
                    <a:pt x="845" y="24"/>
                    <a:pt x="777" y="46"/>
                  </a:cubicBezTo>
                  <a:cubicBezTo>
                    <a:pt x="685" y="69"/>
                    <a:pt x="594" y="92"/>
                    <a:pt x="503" y="138"/>
                  </a:cubicBezTo>
                  <a:cubicBezTo>
                    <a:pt x="343" y="206"/>
                    <a:pt x="183" y="298"/>
                    <a:pt x="46" y="412"/>
                  </a:cubicBezTo>
                  <a:cubicBezTo>
                    <a:pt x="1" y="435"/>
                    <a:pt x="1" y="503"/>
                    <a:pt x="23" y="549"/>
                  </a:cubicBezTo>
                  <a:cubicBezTo>
                    <a:pt x="37" y="575"/>
                    <a:pt x="66" y="586"/>
                    <a:pt x="97" y="586"/>
                  </a:cubicBezTo>
                  <a:cubicBezTo>
                    <a:pt x="119" y="586"/>
                    <a:pt x="142" y="581"/>
                    <a:pt x="160" y="571"/>
                  </a:cubicBezTo>
                  <a:cubicBezTo>
                    <a:pt x="252" y="503"/>
                    <a:pt x="343" y="435"/>
                    <a:pt x="434" y="389"/>
                  </a:cubicBezTo>
                  <a:cubicBezTo>
                    <a:pt x="548" y="320"/>
                    <a:pt x="685" y="275"/>
                    <a:pt x="822" y="229"/>
                  </a:cubicBezTo>
                  <a:lnTo>
                    <a:pt x="800" y="229"/>
                  </a:lnTo>
                  <a:cubicBezTo>
                    <a:pt x="891" y="206"/>
                    <a:pt x="1005" y="206"/>
                    <a:pt x="1096" y="206"/>
                  </a:cubicBezTo>
                  <a:cubicBezTo>
                    <a:pt x="1165" y="206"/>
                    <a:pt x="1233" y="206"/>
                    <a:pt x="1302" y="229"/>
                  </a:cubicBezTo>
                  <a:cubicBezTo>
                    <a:pt x="1370" y="252"/>
                    <a:pt x="1416" y="275"/>
                    <a:pt x="1461" y="298"/>
                  </a:cubicBezTo>
                  <a:cubicBezTo>
                    <a:pt x="1507" y="320"/>
                    <a:pt x="1553" y="366"/>
                    <a:pt x="1576" y="389"/>
                  </a:cubicBezTo>
                  <a:cubicBezTo>
                    <a:pt x="1621" y="435"/>
                    <a:pt x="1644" y="457"/>
                    <a:pt x="1667" y="503"/>
                  </a:cubicBezTo>
                  <a:cubicBezTo>
                    <a:pt x="1690" y="549"/>
                    <a:pt x="1713" y="594"/>
                    <a:pt x="1713" y="640"/>
                  </a:cubicBezTo>
                  <a:cubicBezTo>
                    <a:pt x="1735" y="708"/>
                    <a:pt x="1735" y="754"/>
                    <a:pt x="1735" y="823"/>
                  </a:cubicBezTo>
                  <a:cubicBezTo>
                    <a:pt x="1735" y="914"/>
                    <a:pt x="1713" y="982"/>
                    <a:pt x="1690" y="1074"/>
                  </a:cubicBezTo>
                  <a:cubicBezTo>
                    <a:pt x="1667" y="1165"/>
                    <a:pt x="1621" y="1279"/>
                    <a:pt x="1576" y="1370"/>
                  </a:cubicBezTo>
                  <a:cubicBezTo>
                    <a:pt x="1484" y="1484"/>
                    <a:pt x="1393" y="1599"/>
                    <a:pt x="1302" y="1690"/>
                  </a:cubicBezTo>
                  <a:lnTo>
                    <a:pt x="1325" y="1690"/>
                  </a:lnTo>
                  <a:cubicBezTo>
                    <a:pt x="1302" y="1690"/>
                    <a:pt x="1302" y="1713"/>
                    <a:pt x="1279" y="1713"/>
                  </a:cubicBezTo>
                  <a:cubicBezTo>
                    <a:pt x="1256" y="1736"/>
                    <a:pt x="1233" y="1736"/>
                    <a:pt x="1233" y="1758"/>
                  </a:cubicBezTo>
                  <a:lnTo>
                    <a:pt x="1210" y="1758"/>
                  </a:lnTo>
                  <a:cubicBezTo>
                    <a:pt x="1210" y="1758"/>
                    <a:pt x="1210" y="1758"/>
                    <a:pt x="1210" y="1781"/>
                  </a:cubicBezTo>
                  <a:lnTo>
                    <a:pt x="1188" y="1781"/>
                  </a:lnTo>
                  <a:cubicBezTo>
                    <a:pt x="1142" y="1827"/>
                    <a:pt x="1142" y="1873"/>
                    <a:pt x="1165" y="1918"/>
                  </a:cubicBezTo>
                  <a:cubicBezTo>
                    <a:pt x="1193" y="1946"/>
                    <a:pt x="1221" y="1966"/>
                    <a:pt x="1249" y="1966"/>
                  </a:cubicBezTo>
                  <a:cubicBezTo>
                    <a:pt x="1267" y="1966"/>
                    <a:pt x="1284" y="1958"/>
                    <a:pt x="1302" y="1941"/>
                  </a:cubicBezTo>
                  <a:lnTo>
                    <a:pt x="1325" y="1941"/>
                  </a:lnTo>
                  <a:cubicBezTo>
                    <a:pt x="1325" y="1918"/>
                    <a:pt x="1325" y="1918"/>
                    <a:pt x="1325" y="1918"/>
                  </a:cubicBezTo>
                  <a:lnTo>
                    <a:pt x="1347" y="1918"/>
                  </a:lnTo>
                  <a:cubicBezTo>
                    <a:pt x="1347" y="1895"/>
                    <a:pt x="1370" y="1895"/>
                    <a:pt x="1393" y="1873"/>
                  </a:cubicBezTo>
                  <a:cubicBezTo>
                    <a:pt x="1393" y="1873"/>
                    <a:pt x="1393" y="1873"/>
                    <a:pt x="1416" y="1850"/>
                  </a:cubicBezTo>
                  <a:cubicBezTo>
                    <a:pt x="1530" y="1736"/>
                    <a:pt x="1644" y="1599"/>
                    <a:pt x="1735" y="1439"/>
                  </a:cubicBezTo>
                  <a:cubicBezTo>
                    <a:pt x="1781" y="1393"/>
                    <a:pt x="1804" y="1325"/>
                    <a:pt x="1827" y="1256"/>
                  </a:cubicBezTo>
                  <a:cubicBezTo>
                    <a:pt x="1872" y="1188"/>
                    <a:pt x="1895" y="1119"/>
                    <a:pt x="1918" y="1028"/>
                  </a:cubicBezTo>
                  <a:cubicBezTo>
                    <a:pt x="1941" y="845"/>
                    <a:pt x="1941" y="640"/>
                    <a:pt x="1872" y="480"/>
                  </a:cubicBezTo>
                  <a:cubicBezTo>
                    <a:pt x="1849" y="412"/>
                    <a:pt x="1804" y="343"/>
                    <a:pt x="1758" y="298"/>
                  </a:cubicBezTo>
                  <a:cubicBezTo>
                    <a:pt x="1713" y="229"/>
                    <a:pt x="1644" y="183"/>
                    <a:pt x="1553" y="138"/>
                  </a:cubicBezTo>
                  <a:cubicBezTo>
                    <a:pt x="1530" y="115"/>
                    <a:pt x="1484" y="92"/>
                    <a:pt x="1439" y="69"/>
                  </a:cubicBezTo>
                  <a:cubicBezTo>
                    <a:pt x="1416" y="46"/>
                    <a:pt x="1370" y="46"/>
                    <a:pt x="1325" y="46"/>
                  </a:cubicBezTo>
                  <a:cubicBezTo>
                    <a:pt x="1256" y="1"/>
                    <a:pt x="1165" y="1"/>
                    <a:pt x="1073"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17"/>
            <p:cNvSpPr/>
            <p:nvPr/>
          </p:nvSpPr>
          <p:spPr>
            <a:xfrm>
              <a:off x="7081700" y="938175"/>
              <a:ext cx="33125" cy="31650"/>
            </a:xfrm>
            <a:custGeom>
              <a:avLst/>
              <a:gdLst/>
              <a:ahLst/>
              <a:cxnLst/>
              <a:rect l="l" t="t" r="r" b="b"/>
              <a:pathLst>
                <a:path w="1325" h="1266" extrusionOk="0">
                  <a:moveTo>
                    <a:pt x="435" y="0"/>
                  </a:moveTo>
                  <a:cubicBezTo>
                    <a:pt x="412" y="0"/>
                    <a:pt x="389" y="0"/>
                    <a:pt x="389" y="23"/>
                  </a:cubicBezTo>
                  <a:cubicBezTo>
                    <a:pt x="275" y="69"/>
                    <a:pt x="184" y="160"/>
                    <a:pt x="115" y="251"/>
                  </a:cubicBezTo>
                  <a:cubicBezTo>
                    <a:pt x="69" y="320"/>
                    <a:pt x="24" y="411"/>
                    <a:pt x="24" y="502"/>
                  </a:cubicBezTo>
                  <a:cubicBezTo>
                    <a:pt x="1" y="594"/>
                    <a:pt x="1" y="685"/>
                    <a:pt x="24" y="753"/>
                  </a:cubicBezTo>
                  <a:cubicBezTo>
                    <a:pt x="47" y="845"/>
                    <a:pt x="92" y="936"/>
                    <a:pt x="161" y="1005"/>
                  </a:cubicBezTo>
                  <a:cubicBezTo>
                    <a:pt x="275" y="1142"/>
                    <a:pt x="457" y="1233"/>
                    <a:pt x="640" y="1256"/>
                  </a:cubicBezTo>
                  <a:cubicBezTo>
                    <a:pt x="667" y="1262"/>
                    <a:pt x="695" y="1265"/>
                    <a:pt x="725" y="1265"/>
                  </a:cubicBezTo>
                  <a:cubicBezTo>
                    <a:pt x="796" y="1265"/>
                    <a:pt x="872" y="1249"/>
                    <a:pt x="937" y="1233"/>
                  </a:cubicBezTo>
                  <a:cubicBezTo>
                    <a:pt x="1051" y="1187"/>
                    <a:pt x="1165" y="1119"/>
                    <a:pt x="1279" y="1050"/>
                  </a:cubicBezTo>
                  <a:cubicBezTo>
                    <a:pt x="1302" y="1005"/>
                    <a:pt x="1325" y="959"/>
                    <a:pt x="1279" y="913"/>
                  </a:cubicBezTo>
                  <a:cubicBezTo>
                    <a:pt x="1265" y="885"/>
                    <a:pt x="1233" y="866"/>
                    <a:pt x="1206" y="866"/>
                  </a:cubicBezTo>
                  <a:cubicBezTo>
                    <a:pt x="1189" y="866"/>
                    <a:pt x="1174" y="873"/>
                    <a:pt x="1165" y="890"/>
                  </a:cubicBezTo>
                  <a:cubicBezTo>
                    <a:pt x="1119" y="936"/>
                    <a:pt x="1051" y="959"/>
                    <a:pt x="1005" y="982"/>
                  </a:cubicBezTo>
                  <a:cubicBezTo>
                    <a:pt x="960" y="1005"/>
                    <a:pt x="914" y="1027"/>
                    <a:pt x="845" y="1050"/>
                  </a:cubicBezTo>
                  <a:cubicBezTo>
                    <a:pt x="800" y="1050"/>
                    <a:pt x="754" y="1073"/>
                    <a:pt x="708" y="1073"/>
                  </a:cubicBezTo>
                  <a:cubicBezTo>
                    <a:pt x="663" y="1073"/>
                    <a:pt x="617" y="1050"/>
                    <a:pt x="572" y="1050"/>
                  </a:cubicBezTo>
                  <a:cubicBezTo>
                    <a:pt x="526" y="1027"/>
                    <a:pt x="480" y="1005"/>
                    <a:pt x="435" y="982"/>
                  </a:cubicBezTo>
                  <a:cubicBezTo>
                    <a:pt x="412" y="959"/>
                    <a:pt x="366" y="936"/>
                    <a:pt x="343" y="913"/>
                  </a:cubicBezTo>
                  <a:cubicBezTo>
                    <a:pt x="298" y="868"/>
                    <a:pt x="275" y="845"/>
                    <a:pt x="252" y="799"/>
                  </a:cubicBezTo>
                  <a:cubicBezTo>
                    <a:pt x="229" y="776"/>
                    <a:pt x="229" y="731"/>
                    <a:pt x="206" y="685"/>
                  </a:cubicBezTo>
                  <a:cubicBezTo>
                    <a:pt x="206" y="662"/>
                    <a:pt x="206" y="617"/>
                    <a:pt x="206" y="594"/>
                  </a:cubicBezTo>
                  <a:cubicBezTo>
                    <a:pt x="206" y="548"/>
                    <a:pt x="206" y="525"/>
                    <a:pt x="206" y="502"/>
                  </a:cubicBezTo>
                  <a:cubicBezTo>
                    <a:pt x="229" y="457"/>
                    <a:pt x="252" y="434"/>
                    <a:pt x="252" y="388"/>
                  </a:cubicBezTo>
                  <a:cubicBezTo>
                    <a:pt x="275" y="365"/>
                    <a:pt x="298" y="320"/>
                    <a:pt x="343" y="297"/>
                  </a:cubicBezTo>
                  <a:cubicBezTo>
                    <a:pt x="389" y="251"/>
                    <a:pt x="435" y="206"/>
                    <a:pt x="503" y="183"/>
                  </a:cubicBezTo>
                  <a:cubicBezTo>
                    <a:pt x="549" y="137"/>
                    <a:pt x="549" y="69"/>
                    <a:pt x="526" y="46"/>
                  </a:cubicBezTo>
                  <a:cubicBezTo>
                    <a:pt x="503" y="23"/>
                    <a:pt x="480" y="0"/>
                    <a:pt x="457"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17"/>
            <p:cNvSpPr/>
            <p:nvPr/>
          </p:nvSpPr>
          <p:spPr>
            <a:xfrm>
              <a:off x="6602375" y="831450"/>
              <a:ext cx="614600" cy="504700"/>
            </a:xfrm>
            <a:custGeom>
              <a:avLst/>
              <a:gdLst/>
              <a:ahLst/>
              <a:cxnLst/>
              <a:rect l="l" t="t" r="r" b="b"/>
              <a:pathLst>
                <a:path w="24584" h="20188" extrusionOk="0">
                  <a:moveTo>
                    <a:pt x="21205" y="1"/>
                  </a:moveTo>
                  <a:cubicBezTo>
                    <a:pt x="20224" y="1"/>
                    <a:pt x="19242" y="366"/>
                    <a:pt x="18375" y="823"/>
                  </a:cubicBezTo>
                  <a:cubicBezTo>
                    <a:pt x="17804" y="1119"/>
                    <a:pt x="17257" y="1462"/>
                    <a:pt x="16754" y="1827"/>
                  </a:cubicBezTo>
                  <a:cubicBezTo>
                    <a:pt x="16458" y="2032"/>
                    <a:pt x="16184" y="2215"/>
                    <a:pt x="15933" y="2420"/>
                  </a:cubicBezTo>
                  <a:cubicBezTo>
                    <a:pt x="15636" y="2649"/>
                    <a:pt x="15339" y="2877"/>
                    <a:pt x="15043" y="3105"/>
                  </a:cubicBezTo>
                  <a:cubicBezTo>
                    <a:pt x="13856" y="4018"/>
                    <a:pt x="12692" y="4977"/>
                    <a:pt x="11573" y="5981"/>
                  </a:cubicBezTo>
                  <a:cubicBezTo>
                    <a:pt x="10455" y="6963"/>
                    <a:pt x="9359" y="8013"/>
                    <a:pt x="8332" y="9085"/>
                  </a:cubicBezTo>
                  <a:cubicBezTo>
                    <a:pt x="7282" y="10158"/>
                    <a:pt x="6300" y="11277"/>
                    <a:pt x="5342" y="12418"/>
                  </a:cubicBezTo>
                  <a:cubicBezTo>
                    <a:pt x="4383" y="13582"/>
                    <a:pt x="3493" y="14769"/>
                    <a:pt x="2626" y="15979"/>
                  </a:cubicBezTo>
                  <a:cubicBezTo>
                    <a:pt x="2192" y="16595"/>
                    <a:pt x="1781" y="17188"/>
                    <a:pt x="1393" y="17827"/>
                  </a:cubicBezTo>
                  <a:cubicBezTo>
                    <a:pt x="1188" y="18124"/>
                    <a:pt x="982" y="18444"/>
                    <a:pt x="800" y="18763"/>
                  </a:cubicBezTo>
                  <a:cubicBezTo>
                    <a:pt x="594" y="19106"/>
                    <a:pt x="389" y="19425"/>
                    <a:pt x="206" y="19768"/>
                  </a:cubicBezTo>
                  <a:cubicBezTo>
                    <a:pt x="138" y="19859"/>
                    <a:pt x="92" y="19950"/>
                    <a:pt x="46" y="20041"/>
                  </a:cubicBezTo>
                  <a:cubicBezTo>
                    <a:pt x="1" y="20087"/>
                    <a:pt x="23" y="20156"/>
                    <a:pt x="69" y="20178"/>
                  </a:cubicBezTo>
                  <a:cubicBezTo>
                    <a:pt x="87" y="20185"/>
                    <a:pt x="104" y="20187"/>
                    <a:pt x="119" y="20187"/>
                  </a:cubicBezTo>
                  <a:cubicBezTo>
                    <a:pt x="160" y="20187"/>
                    <a:pt x="189" y="20166"/>
                    <a:pt x="206" y="20133"/>
                  </a:cubicBezTo>
                  <a:cubicBezTo>
                    <a:pt x="366" y="19836"/>
                    <a:pt x="548" y="19539"/>
                    <a:pt x="731" y="19243"/>
                  </a:cubicBezTo>
                  <a:cubicBezTo>
                    <a:pt x="914" y="18946"/>
                    <a:pt x="1096" y="18649"/>
                    <a:pt x="1279" y="18352"/>
                  </a:cubicBezTo>
                  <a:cubicBezTo>
                    <a:pt x="1644" y="17782"/>
                    <a:pt x="2009" y="17211"/>
                    <a:pt x="2397" y="16641"/>
                  </a:cubicBezTo>
                  <a:lnTo>
                    <a:pt x="2397" y="16663"/>
                  </a:lnTo>
                  <a:cubicBezTo>
                    <a:pt x="4064" y="14198"/>
                    <a:pt x="5958" y="11870"/>
                    <a:pt x="8012" y="9702"/>
                  </a:cubicBezTo>
                  <a:cubicBezTo>
                    <a:pt x="9359" y="8264"/>
                    <a:pt x="10797" y="6917"/>
                    <a:pt x="12281" y="5616"/>
                  </a:cubicBezTo>
                  <a:cubicBezTo>
                    <a:pt x="13353" y="4680"/>
                    <a:pt x="14472" y="3790"/>
                    <a:pt x="15613" y="2923"/>
                  </a:cubicBezTo>
                  <a:cubicBezTo>
                    <a:pt x="16595" y="2146"/>
                    <a:pt x="17622" y="1416"/>
                    <a:pt x="18740" y="845"/>
                  </a:cubicBezTo>
                  <a:lnTo>
                    <a:pt x="18763" y="845"/>
                  </a:lnTo>
                  <a:cubicBezTo>
                    <a:pt x="19288" y="594"/>
                    <a:pt x="19859" y="389"/>
                    <a:pt x="20429" y="275"/>
                  </a:cubicBezTo>
                  <a:cubicBezTo>
                    <a:pt x="20680" y="231"/>
                    <a:pt x="20921" y="205"/>
                    <a:pt x="21165" y="205"/>
                  </a:cubicBezTo>
                  <a:cubicBezTo>
                    <a:pt x="21299" y="205"/>
                    <a:pt x="21433" y="213"/>
                    <a:pt x="21571" y="229"/>
                  </a:cubicBezTo>
                  <a:lnTo>
                    <a:pt x="21548" y="229"/>
                  </a:lnTo>
                  <a:cubicBezTo>
                    <a:pt x="21844" y="252"/>
                    <a:pt x="22164" y="320"/>
                    <a:pt x="22461" y="412"/>
                  </a:cubicBezTo>
                  <a:cubicBezTo>
                    <a:pt x="22780" y="526"/>
                    <a:pt x="23077" y="686"/>
                    <a:pt x="23351" y="891"/>
                  </a:cubicBezTo>
                  <a:cubicBezTo>
                    <a:pt x="23351" y="888"/>
                    <a:pt x="23351" y="886"/>
                    <a:pt x="23350" y="884"/>
                  </a:cubicBezTo>
                  <a:lnTo>
                    <a:pt x="23350" y="884"/>
                  </a:lnTo>
                  <a:cubicBezTo>
                    <a:pt x="23729" y="1154"/>
                    <a:pt x="24065" y="1468"/>
                    <a:pt x="24378" y="1804"/>
                  </a:cubicBezTo>
                  <a:cubicBezTo>
                    <a:pt x="24401" y="1850"/>
                    <a:pt x="24424" y="1873"/>
                    <a:pt x="24447" y="1895"/>
                  </a:cubicBezTo>
                  <a:cubicBezTo>
                    <a:pt x="24469" y="1918"/>
                    <a:pt x="24469" y="1941"/>
                    <a:pt x="24515" y="1941"/>
                  </a:cubicBezTo>
                  <a:cubicBezTo>
                    <a:pt x="24538" y="1941"/>
                    <a:pt x="24561" y="1941"/>
                    <a:pt x="24584" y="1918"/>
                  </a:cubicBezTo>
                  <a:cubicBezTo>
                    <a:pt x="24515" y="1827"/>
                    <a:pt x="24447" y="1713"/>
                    <a:pt x="24378" y="1599"/>
                  </a:cubicBezTo>
                  <a:cubicBezTo>
                    <a:pt x="24287" y="1485"/>
                    <a:pt x="24195" y="1370"/>
                    <a:pt x="24104" y="1256"/>
                  </a:cubicBezTo>
                  <a:cubicBezTo>
                    <a:pt x="24036" y="1188"/>
                    <a:pt x="23967" y="1119"/>
                    <a:pt x="23876" y="1051"/>
                  </a:cubicBezTo>
                  <a:cubicBezTo>
                    <a:pt x="23648" y="845"/>
                    <a:pt x="23397" y="663"/>
                    <a:pt x="23146" y="526"/>
                  </a:cubicBezTo>
                  <a:cubicBezTo>
                    <a:pt x="22666" y="252"/>
                    <a:pt x="22141" y="69"/>
                    <a:pt x="21593" y="24"/>
                  </a:cubicBezTo>
                  <a:cubicBezTo>
                    <a:pt x="21456" y="24"/>
                    <a:pt x="21342" y="1"/>
                    <a:pt x="2120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17"/>
            <p:cNvSpPr/>
            <p:nvPr/>
          </p:nvSpPr>
          <p:spPr>
            <a:xfrm>
              <a:off x="7211825" y="8765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17"/>
            <p:cNvSpPr/>
            <p:nvPr/>
          </p:nvSpPr>
          <p:spPr>
            <a:xfrm>
              <a:off x="7070875" y="852575"/>
              <a:ext cx="600" cy="25"/>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17"/>
            <p:cNvSpPr/>
            <p:nvPr/>
          </p:nvSpPr>
          <p:spPr>
            <a:xfrm>
              <a:off x="7070875" y="852575"/>
              <a:ext cx="25" cy="25"/>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17"/>
            <p:cNvSpPr/>
            <p:nvPr/>
          </p:nvSpPr>
          <p:spPr>
            <a:xfrm>
              <a:off x="7186125" y="8537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17"/>
            <p:cNvSpPr/>
            <p:nvPr/>
          </p:nvSpPr>
          <p:spPr>
            <a:xfrm>
              <a:off x="6627475" y="855425"/>
              <a:ext cx="602625" cy="509750"/>
            </a:xfrm>
            <a:custGeom>
              <a:avLst/>
              <a:gdLst/>
              <a:ahLst/>
              <a:cxnLst/>
              <a:rect l="l" t="t" r="r" b="b"/>
              <a:pathLst>
                <a:path w="24105" h="20390" extrusionOk="0">
                  <a:moveTo>
                    <a:pt x="22735" y="1"/>
                  </a:moveTo>
                  <a:cubicBezTo>
                    <a:pt x="22735" y="23"/>
                    <a:pt x="22758" y="46"/>
                    <a:pt x="22781" y="69"/>
                  </a:cubicBezTo>
                  <a:cubicBezTo>
                    <a:pt x="22803" y="92"/>
                    <a:pt x="22803" y="115"/>
                    <a:pt x="22826" y="160"/>
                  </a:cubicBezTo>
                  <a:cubicBezTo>
                    <a:pt x="23123" y="526"/>
                    <a:pt x="23374" y="914"/>
                    <a:pt x="23557" y="1347"/>
                  </a:cubicBezTo>
                  <a:cubicBezTo>
                    <a:pt x="23694" y="1667"/>
                    <a:pt x="23785" y="1986"/>
                    <a:pt x="23831" y="2306"/>
                  </a:cubicBezTo>
                  <a:cubicBezTo>
                    <a:pt x="23876" y="2625"/>
                    <a:pt x="23876" y="2922"/>
                    <a:pt x="23853" y="3242"/>
                  </a:cubicBezTo>
                  <a:cubicBezTo>
                    <a:pt x="23853" y="3219"/>
                    <a:pt x="23853" y="3219"/>
                    <a:pt x="23853" y="3219"/>
                  </a:cubicBezTo>
                  <a:cubicBezTo>
                    <a:pt x="23808" y="3607"/>
                    <a:pt x="23694" y="3972"/>
                    <a:pt x="23557" y="4315"/>
                  </a:cubicBezTo>
                  <a:cubicBezTo>
                    <a:pt x="23557" y="4315"/>
                    <a:pt x="23557" y="4315"/>
                    <a:pt x="23557" y="4337"/>
                  </a:cubicBezTo>
                  <a:cubicBezTo>
                    <a:pt x="23328" y="4885"/>
                    <a:pt x="23032" y="5387"/>
                    <a:pt x="22666" y="5844"/>
                  </a:cubicBezTo>
                  <a:cubicBezTo>
                    <a:pt x="22666" y="5844"/>
                    <a:pt x="22666" y="5844"/>
                    <a:pt x="22666" y="5867"/>
                  </a:cubicBezTo>
                  <a:cubicBezTo>
                    <a:pt x="21913" y="6848"/>
                    <a:pt x="20955" y="7693"/>
                    <a:pt x="20019" y="8537"/>
                  </a:cubicBezTo>
                  <a:cubicBezTo>
                    <a:pt x="18946" y="9473"/>
                    <a:pt x="17850" y="10386"/>
                    <a:pt x="16709" y="11253"/>
                  </a:cubicBezTo>
                  <a:cubicBezTo>
                    <a:pt x="15157" y="12463"/>
                    <a:pt x="13536" y="13582"/>
                    <a:pt x="11870" y="14632"/>
                  </a:cubicBezTo>
                  <a:cubicBezTo>
                    <a:pt x="9337" y="16207"/>
                    <a:pt x="6666" y="17599"/>
                    <a:pt x="3927" y="18740"/>
                  </a:cubicBezTo>
                  <a:lnTo>
                    <a:pt x="3950" y="18740"/>
                  </a:lnTo>
                  <a:cubicBezTo>
                    <a:pt x="3311" y="19014"/>
                    <a:pt x="2672" y="19265"/>
                    <a:pt x="2032" y="19493"/>
                  </a:cubicBezTo>
                  <a:cubicBezTo>
                    <a:pt x="1713" y="19630"/>
                    <a:pt x="1393" y="19744"/>
                    <a:pt x="1051" y="19859"/>
                  </a:cubicBezTo>
                  <a:cubicBezTo>
                    <a:pt x="731" y="19973"/>
                    <a:pt x="412" y="20087"/>
                    <a:pt x="92" y="20201"/>
                  </a:cubicBezTo>
                  <a:cubicBezTo>
                    <a:pt x="47" y="20224"/>
                    <a:pt x="1" y="20269"/>
                    <a:pt x="24" y="20315"/>
                  </a:cubicBezTo>
                  <a:cubicBezTo>
                    <a:pt x="24" y="20352"/>
                    <a:pt x="69" y="20390"/>
                    <a:pt x="111" y="20390"/>
                  </a:cubicBezTo>
                  <a:cubicBezTo>
                    <a:pt x="120" y="20390"/>
                    <a:pt x="130" y="20388"/>
                    <a:pt x="138" y="20384"/>
                  </a:cubicBezTo>
                  <a:cubicBezTo>
                    <a:pt x="252" y="20361"/>
                    <a:pt x="343" y="20315"/>
                    <a:pt x="457" y="20292"/>
                  </a:cubicBezTo>
                  <a:cubicBezTo>
                    <a:pt x="823" y="20155"/>
                    <a:pt x="1188" y="20018"/>
                    <a:pt x="1553" y="19904"/>
                  </a:cubicBezTo>
                  <a:cubicBezTo>
                    <a:pt x="1895" y="19767"/>
                    <a:pt x="2238" y="19630"/>
                    <a:pt x="2603" y="19493"/>
                  </a:cubicBezTo>
                  <a:cubicBezTo>
                    <a:pt x="3288" y="19219"/>
                    <a:pt x="3973" y="18946"/>
                    <a:pt x="4634" y="18649"/>
                  </a:cubicBezTo>
                  <a:cubicBezTo>
                    <a:pt x="6004" y="18055"/>
                    <a:pt x="7351" y="17393"/>
                    <a:pt x="8675" y="16709"/>
                  </a:cubicBezTo>
                  <a:cubicBezTo>
                    <a:pt x="9976" y="16001"/>
                    <a:pt x="11277" y="15248"/>
                    <a:pt x="12532" y="14449"/>
                  </a:cubicBezTo>
                  <a:cubicBezTo>
                    <a:pt x="13787" y="13627"/>
                    <a:pt x="15020" y="12760"/>
                    <a:pt x="16230" y="11870"/>
                  </a:cubicBezTo>
                  <a:cubicBezTo>
                    <a:pt x="17417" y="10957"/>
                    <a:pt x="18581" y="10021"/>
                    <a:pt x="19722" y="9039"/>
                  </a:cubicBezTo>
                  <a:cubicBezTo>
                    <a:pt x="19996" y="8811"/>
                    <a:pt x="20293" y="8560"/>
                    <a:pt x="20567" y="8309"/>
                  </a:cubicBezTo>
                  <a:cubicBezTo>
                    <a:pt x="20818" y="8081"/>
                    <a:pt x="21069" y="7852"/>
                    <a:pt x="21320" y="7624"/>
                  </a:cubicBezTo>
                  <a:cubicBezTo>
                    <a:pt x="21776" y="7191"/>
                    <a:pt x="22210" y="6734"/>
                    <a:pt x="22621" y="6232"/>
                  </a:cubicBezTo>
                  <a:cubicBezTo>
                    <a:pt x="23237" y="5456"/>
                    <a:pt x="23785" y="4588"/>
                    <a:pt x="23990" y="3607"/>
                  </a:cubicBezTo>
                  <a:cubicBezTo>
                    <a:pt x="24013" y="3493"/>
                    <a:pt x="24013" y="3356"/>
                    <a:pt x="24036" y="3242"/>
                  </a:cubicBezTo>
                  <a:cubicBezTo>
                    <a:pt x="24104" y="2694"/>
                    <a:pt x="24036" y="2146"/>
                    <a:pt x="23853" y="1621"/>
                  </a:cubicBezTo>
                  <a:cubicBezTo>
                    <a:pt x="23762" y="1324"/>
                    <a:pt x="23648" y="1051"/>
                    <a:pt x="23488" y="777"/>
                  </a:cubicBezTo>
                  <a:cubicBezTo>
                    <a:pt x="23374" y="640"/>
                    <a:pt x="23283" y="526"/>
                    <a:pt x="23191" y="389"/>
                  </a:cubicBezTo>
                  <a:cubicBezTo>
                    <a:pt x="23123" y="320"/>
                    <a:pt x="23032" y="274"/>
                    <a:pt x="22963" y="183"/>
                  </a:cubicBezTo>
                  <a:cubicBezTo>
                    <a:pt x="22895" y="138"/>
                    <a:pt x="22826" y="69"/>
                    <a:pt x="2273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17"/>
            <p:cNvSpPr/>
            <p:nvPr/>
          </p:nvSpPr>
          <p:spPr>
            <a:xfrm>
              <a:off x="7198125" y="859425"/>
              <a:ext cx="600" cy="25"/>
            </a:xfrm>
            <a:custGeom>
              <a:avLst/>
              <a:gdLst/>
              <a:ahLst/>
              <a:cxnLst/>
              <a:rect l="l" t="t" r="r" b="b"/>
              <a:pathLst>
                <a:path w="24" h="1" extrusionOk="0">
                  <a:moveTo>
                    <a:pt x="23" y="0"/>
                  </a:moveTo>
                  <a:cubicBezTo>
                    <a:pt x="23" y="0"/>
                    <a:pt x="0" y="0"/>
                    <a:pt x="0" y="0"/>
                  </a:cubicBezTo>
                  <a:cubicBezTo>
                    <a:pt x="0"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17"/>
            <p:cNvSpPr/>
            <p:nvPr/>
          </p:nvSpPr>
          <p:spPr>
            <a:xfrm>
              <a:off x="7198700" y="8594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17"/>
            <p:cNvSpPr/>
            <p:nvPr/>
          </p:nvSpPr>
          <p:spPr>
            <a:xfrm>
              <a:off x="7216375" y="9638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17"/>
            <p:cNvSpPr/>
            <p:nvPr/>
          </p:nvSpPr>
          <p:spPr>
            <a:xfrm>
              <a:off x="7194125" y="1001500"/>
              <a:ext cx="600" cy="25"/>
            </a:xfrm>
            <a:custGeom>
              <a:avLst/>
              <a:gdLst/>
              <a:ahLst/>
              <a:cxnLst/>
              <a:rect l="l" t="t" r="r" b="b"/>
              <a:pathLst>
                <a:path w="24" h="1" extrusionOk="0">
                  <a:moveTo>
                    <a:pt x="0" y="1"/>
                  </a:moveTo>
                  <a:cubicBezTo>
                    <a:pt x="0" y="1"/>
                    <a:pt x="0" y="1"/>
                    <a:pt x="23" y="1"/>
                  </a:cubicBezTo>
                  <a:cubicBezTo>
                    <a:pt x="0" y="1"/>
                    <a:pt x="0" y="1"/>
                    <a:pt x="0"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17"/>
            <p:cNvSpPr/>
            <p:nvPr/>
          </p:nvSpPr>
          <p:spPr>
            <a:xfrm>
              <a:off x="7045200" y="11367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17"/>
            <p:cNvSpPr/>
            <p:nvPr/>
          </p:nvSpPr>
          <p:spPr>
            <a:xfrm>
              <a:off x="7216375" y="8891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17"/>
            <p:cNvSpPr/>
            <p:nvPr/>
          </p:nvSpPr>
          <p:spPr>
            <a:xfrm>
              <a:off x="7223800" y="936450"/>
              <a:ext cx="25" cy="25"/>
            </a:xfrm>
            <a:custGeom>
              <a:avLst/>
              <a:gdLst/>
              <a:ahLst/>
              <a:cxnLst/>
              <a:rect l="l" t="t" r="r" b="b"/>
              <a:pathLst>
                <a:path w="1" h="1" extrusionOk="0">
                  <a:moveTo>
                    <a:pt x="0" y="1"/>
                  </a:moveTo>
                  <a:lnTo>
                    <a:pt x="0" y="1"/>
                  </a:lnTo>
                  <a:lnTo>
                    <a:pt x="0" y="1"/>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17"/>
            <p:cNvSpPr/>
            <p:nvPr/>
          </p:nvSpPr>
          <p:spPr>
            <a:xfrm>
              <a:off x="7216375" y="963275"/>
              <a:ext cx="25" cy="600"/>
            </a:xfrm>
            <a:custGeom>
              <a:avLst/>
              <a:gdLst/>
              <a:ahLst/>
              <a:cxnLst/>
              <a:rect l="l" t="t" r="r" b="b"/>
              <a:pathLst>
                <a:path w="1" h="24" extrusionOk="0">
                  <a:moveTo>
                    <a:pt x="1" y="23"/>
                  </a:moveTo>
                  <a:cubicBezTo>
                    <a:pt x="1" y="23"/>
                    <a:pt x="1" y="23"/>
                    <a:pt x="1" y="23"/>
                  </a:cubicBezTo>
                  <a:cubicBezTo>
                    <a:pt x="1" y="1"/>
                    <a:pt x="1" y="1"/>
                    <a:pt x="1" y="1"/>
                  </a:cubicBezTo>
                  <a:cubicBezTo>
                    <a:pt x="1" y="1"/>
                    <a:pt x="1" y="23"/>
                    <a:pt x="1" y="23"/>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17"/>
            <p:cNvSpPr/>
            <p:nvPr/>
          </p:nvSpPr>
          <p:spPr>
            <a:xfrm>
              <a:off x="7045200" y="1136750"/>
              <a:ext cx="25" cy="25"/>
            </a:xfrm>
            <a:custGeom>
              <a:avLst/>
              <a:gdLst/>
              <a:ahLst/>
              <a:cxnLst/>
              <a:rect l="l" t="t" r="r" b="b"/>
              <a:pathLst>
                <a:path w="1" h="1" extrusionOk="0">
                  <a:moveTo>
                    <a:pt x="0" y="0"/>
                  </a:move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17"/>
            <p:cNvSpPr/>
            <p:nvPr/>
          </p:nvSpPr>
          <p:spPr>
            <a:xfrm>
              <a:off x="7197550" y="859425"/>
              <a:ext cx="13725" cy="14725"/>
            </a:xfrm>
            <a:custGeom>
              <a:avLst/>
              <a:gdLst/>
              <a:ahLst/>
              <a:cxnLst/>
              <a:rect l="l" t="t" r="r" b="b"/>
              <a:pathLst>
                <a:path w="549" h="589" extrusionOk="0">
                  <a:moveTo>
                    <a:pt x="69" y="0"/>
                  </a:moveTo>
                  <a:cubicBezTo>
                    <a:pt x="46" y="0"/>
                    <a:pt x="46" y="0"/>
                    <a:pt x="23" y="23"/>
                  </a:cubicBezTo>
                  <a:cubicBezTo>
                    <a:pt x="0" y="23"/>
                    <a:pt x="0" y="69"/>
                    <a:pt x="23" y="92"/>
                  </a:cubicBezTo>
                  <a:cubicBezTo>
                    <a:pt x="183" y="251"/>
                    <a:pt x="320" y="388"/>
                    <a:pt x="457" y="571"/>
                  </a:cubicBezTo>
                  <a:cubicBezTo>
                    <a:pt x="468" y="582"/>
                    <a:pt x="480" y="588"/>
                    <a:pt x="491" y="588"/>
                  </a:cubicBezTo>
                  <a:cubicBezTo>
                    <a:pt x="503" y="588"/>
                    <a:pt x="514" y="582"/>
                    <a:pt x="525" y="571"/>
                  </a:cubicBezTo>
                  <a:cubicBezTo>
                    <a:pt x="548" y="548"/>
                    <a:pt x="548" y="525"/>
                    <a:pt x="525" y="503"/>
                  </a:cubicBezTo>
                  <a:cubicBezTo>
                    <a:pt x="388" y="343"/>
                    <a:pt x="252" y="183"/>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17"/>
            <p:cNvSpPr/>
            <p:nvPr/>
          </p:nvSpPr>
          <p:spPr>
            <a:xfrm>
              <a:off x="7198125" y="860000"/>
              <a:ext cx="16575" cy="18850"/>
            </a:xfrm>
            <a:custGeom>
              <a:avLst/>
              <a:gdLst/>
              <a:ahLst/>
              <a:cxnLst/>
              <a:rect l="l" t="t" r="r" b="b"/>
              <a:pathLst>
                <a:path w="663" h="754" extrusionOk="0">
                  <a:moveTo>
                    <a:pt x="69" y="0"/>
                  </a:moveTo>
                  <a:cubicBezTo>
                    <a:pt x="46" y="0"/>
                    <a:pt x="46" y="23"/>
                    <a:pt x="23" y="23"/>
                  </a:cubicBezTo>
                  <a:cubicBezTo>
                    <a:pt x="0" y="46"/>
                    <a:pt x="0" y="69"/>
                    <a:pt x="23" y="91"/>
                  </a:cubicBezTo>
                  <a:cubicBezTo>
                    <a:pt x="206" y="297"/>
                    <a:pt x="411" y="502"/>
                    <a:pt x="571" y="731"/>
                  </a:cubicBezTo>
                  <a:cubicBezTo>
                    <a:pt x="594" y="753"/>
                    <a:pt x="617" y="753"/>
                    <a:pt x="639" y="753"/>
                  </a:cubicBezTo>
                  <a:cubicBezTo>
                    <a:pt x="662" y="731"/>
                    <a:pt x="662" y="685"/>
                    <a:pt x="639" y="685"/>
                  </a:cubicBezTo>
                  <a:cubicBezTo>
                    <a:pt x="480" y="457"/>
                    <a:pt x="274" y="251"/>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17"/>
            <p:cNvSpPr/>
            <p:nvPr/>
          </p:nvSpPr>
          <p:spPr>
            <a:xfrm>
              <a:off x="7198700" y="861125"/>
              <a:ext cx="16000" cy="18150"/>
            </a:xfrm>
            <a:custGeom>
              <a:avLst/>
              <a:gdLst/>
              <a:ahLst/>
              <a:cxnLst/>
              <a:rect l="l" t="t" r="r" b="b"/>
              <a:pathLst>
                <a:path w="640" h="726" extrusionOk="0">
                  <a:moveTo>
                    <a:pt x="23" y="1"/>
                  </a:moveTo>
                  <a:cubicBezTo>
                    <a:pt x="0" y="24"/>
                    <a:pt x="0" y="46"/>
                    <a:pt x="23" y="69"/>
                  </a:cubicBezTo>
                  <a:cubicBezTo>
                    <a:pt x="183" y="298"/>
                    <a:pt x="388" y="480"/>
                    <a:pt x="548" y="708"/>
                  </a:cubicBezTo>
                  <a:cubicBezTo>
                    <a:pt x="548" y="720"/>
                    <a:pt x="559" y="726"/>
                    <a:pt x="574" y="726"/>
                  </a:cubicBezTo>
                  <a:cubicBezTo>
                    <a:pt x="588" y="726"/>
                    <a:pt x="605" y="720"/>
                    <a:pt x="616" y="708"/>
                  </a:cubicBezTo>
                  <a:cubicBezTo>
                    <a:pt x="639" y="686"/>
                    <a:pt x="639" y="663"/>
                    <a:pt x="616" y="640"/>
                  </a:cubicBezTo>
                  <a:cubicBezTo>
                    <a:pt x="457" y="412"/>
                    <a:pt x="251" y="229"/>
                    <a:pt x="91" y="24"/>
                  </a:cubicBezTo>
                  <a:cubicBezTo>
                    <a:pt x="69" y="1"/>
                    <a:pt x="69" y="1"/>
                    <a:pt x="46"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17"/>
            <p:cNvSpPr/>
            <p:nvPr/>
          </p:nvSpPr>
          <p:spPr>
            <a:xfrm>
              <a:off x="7199250" y="861125"/>
              <a:ext cx="12600" cy="14875"/>
            </a:xfrm>
            <a:custGeom>
              <a:avLst/>
              <a:gdLst/>
              <a:ahLst/>
              <a:cxnLst/>
              <a:rect l="l" t="t" r="r" b="b"/>
              <a:pathLst>
                <a:path w="504" h="595" extrusionOk="0">
                  <a:moveTo>
                    <a:pt x="24" y="1"/>
                  </a:moveTo>
                  <a:cubicBezTo>
                    <a:pt x="1" y="24"/>
                    <a:pt x="1" y="46"/>
                    <a:pt x="24" y="69"/>
                  </a:cubicBezTo>
                  <a:cubicBezTo>
                    <a:pt x="161" y="252"/>
                    <a:pt x="275" y="412"/>
                    <a:pt x="412" y="571"/>
                  </a:cubicBezTo>
                  <a:cubicBezTo>
                    <a:pt x="435" y="594"/>
                    <a:pt x="457" y="594"/>
                    <a:pt x="480" y="594"/>
                  </a:cubicBezTo>
                  <a:cubicBezTo>
                    <a:pt x="503" y="571"/>
                    <a:pt x="503" y="526"/>
                    <a:pt x="503" y="526"/>
                  </a:cubicBezTo>
                  <a:cubicBezTo>
                    <a:pt x="366" y="343"/>
                    <a:pt x="229" y="183"/>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17"/>
            <p:cNvSpPr/>
            <p:nvPr/>
          </p:nvSpPr>
          <p:spPr>
            <a:xfrm>
              <a:off x="7199825" y="862275"/>
              <a:ext cx="14875" cy="17575"/>
            </a:xfrm>
            <a:custGeom>
              <a:avLst/>
              <a:gdLst/>
              <a:ahLst/>
              <a:cxnLst/>
              <a:rect l="l" t="t" r="r" b="b"/>
              <a:pathLst>
                <a:path w="595" h="703" extrusionOk="0">
                  <a:moveTo>
                    <a:pt x="24" y="0"/>
                  </a:moveTo>
                  <a:cubicBezTo>
                    <a:pt x="1" y="23"/>
                    <a:pt x="1" y="46"/>
                    <a:pt x="24" y="69"/>
                  </a:cubicBezTo>
                  <a:cubicBezTo>
                    <a:pt x="183" y="274"/>
                    <a:pt x="366" y="457"/>
                    <a:pt x="503" y="685"/>
                  </a:cubicBezTo>
                  <a:cubicBezTo>
                    <a:pt x="514" y="697"/>
                    <a:pt x="531" y="702"/>
                    <a:pt x="546" y="702"/>
                  </a:cubicBezTo>
                  <a:cubicBezTo>
                    <a:pt x="560" y="702"/>
                    <a:pt x="571" y="697"/>
                    <a:pt x="571" y="685"/>
                  </a:cubicBezTo>
                  <a:cubicBezTo>
                    <a:pt x="594" y="662"/>
                    <a:pt x="594" y="640"/>
                    <a:pt x="594" y="617"/>
                  </a:cubicBezTo>
                  <a:cubicBezTo>
                    <a:pt x="434" y="411"/>
                    <a:pt x="275" y="206"/>
                    <a:pt x="92"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17"/>
            <p:cNvSpPr/>
            <p:nvPr/>
          </p:nvSpPr>
          <p:spPr>
            <a:xfrm>
              <a:off x="7202675" y="865125"/>
              <a:ext cx="12575" cy="16000"/>
            </a:xfrm>
            <a:custGeom>
              <a:avLst/>
              <a:gdLst/>
              <a:ahLst/>
              <a:cxnLst/>
              <a:rect l="l" t="t" r="r" b="b"/>
              <a:pathLst>
                <a:path w="503" h="640" extrusionOk="0">
                  <a:moveTo>
                    <a:pt x="24" y="1"/>
                  </a:moveTo>
                  <a:cubicBezTo>
                    <a:pt x="1" y="23"/>
                    <a:pt x="1" y="69"/>
                    <a:pt x="1" y="69"/>
                  </a:cubicBezTo>
                  <a:cubicBezTo>
                    <a:pt x="138" y="252"/>
                    <a:pt x="275" y="434"/>
                    <a:pt x="412" y="617"/>
                  </a:cubicBezTo>
                  <a:cubicBezTo>
                    <a:pt x="435" y="640"/>
                    <a:pt x="457" y="640"/>
                    <a:pt x="480" y="640"/>
                  </a:cubicBezTo>
                  <a:cubicBezTo>
                    <a:pt x="503" y="617"/>
                    <a:pt x="503" y="594"/>
                    <a:pt x="480" y="571"/>
                  </a:cubicBezTo>
                  <a:cubicBezTo>
                    <a:pt x="343" y="389"/>
                    <a:pt x="206" y="206"/>
                    <a:pt x="92" y="23"/>
                  </a:cubicBezTo>
                  <a:cubicBezTo>
                    <a:pt x="69" y="1"/>
                    <a:pt x="69" y="1"/>
                    <a:pt x="47"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17"/>
            <p:cNvSpPr/>
            <p:nvPr/>
          </p:nvSpPr>
          <p:spPr>
            <a:xfrm>
              <a:off x="7202675" y="865125"/>
              <a:ext cx="14300" cy="19675"/>
            </a:xfrm>
            <a:custGeom>
              <a:avLst/>
              <a:gdLst/>
              <a:ahLst/>
              <a:cxnLst/>
              <a:rect l="l" t="t" r="r" b="b"/>
              <a:pathLst>
                <a:path w="572" h="787" extrusionOk="0">
                  <a:moveTo>
                    <a:pt x="47" y="1"/>
                  </a:moveTo>
                  <a:cubicBezTo>
                    <a:pt x="47" y="1"/>
                    <a:pt x="24" y="23"/>
                    <a:pt x="24" y="23"/>
                  </a:cubicBezTo>
                  <a:cubicBezTo>
                    <a:pt x="1" y="46"/>
                    <a:pt x="1" y="69"/>
                    <a:pt x="24" y="92"/>
                  </a:cubicBezTo>
                  <a:cubicBezTo>
                    <a:pt x="115" y="229"/>
                    <a:pt x="229" y="366"/>
                    <a:pt x="320" y="503"/>
                  </a:cubicBezTo>
                  <a:cubicBezTo>
                    <a:pt x="366" y="594"/>
                    <a:pt x="412" y="685"/>
                    <a:pt x="457" y="754"/>
                  </a:cubicBezTo>
                  <a:cubicBezTo>
                    <a:pt x="474" y="770"/>
                    <a:pt x="490" y="786"/>
                    <a:pt x="506" y="786"/>
                  </a:cubicBezTo>
                  <a:cubicBezTo>
                    <a:pt x="512" y="786"/>
                    <a:pt x="519" y="783"/>
                    <a:pt x="526" y="777"/>
                  </a:cubicBezTo>
                  <a:cubicBezTo>
                    <a:pt x="549" y="777"/>
                    <a:pt x="572" y="754"/>
                    <a:pt x="549" y="731"/>
                  </a:cubicBezTo>
                  <a:cubicBezTo>
                    <a:pt x="480" y="617"/>
                    <a:pt x="412" y="503"/>
                    <a:pt x="343" y="389"/>
                  </a:cubicBezTo>
                  <a:cubicBezTo>
                    <a:pt x="275" y="275"/>
                    <a:pt x="183" y="138"/>
                    <a:pt x="92" y="23"/>
                  </a:cubicBezTo>
                  <a:cubicBezTo>
                    <a:pt x="69" y="23"/>
                    <a:pt x="69" y="1"/>
                    <a:pt x="47"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17"/>
            <p:cNvSpPr/>
            <p:nvPr/>
          </p:nvSpPr>
          <p:spPr>
            <a:xfrm>
              <a:off x="7205525" y="866850"/>
              <a:ext cx="9725" cy="13150"/>
            </a:xfrm>
            <a:custGeom>
              <a:avLst/>
              <a:gdLst/>
              <a:ahLst/>
              <a:cxnLst/>
              <a:rect l="l" t="t" r="r" b="b"/>
              <a:pathLst>
                <a:path w="389" h="526" extrusionOk="0">
                  <a:moveTo>
                    <a:pt x="24" y="0"/>
                  </a:moveTo>
                  <a:cubicBezTo>
                    <a:pt x="1" y="23"/>
                    <a:pt x="1" y="46"/>
                    <a:pt x="1" y="69"/>
                  </a:cubicBezTo>
                  <a:cubicBezTo>
                    <a:pt x="115" y="206"/>
                    <a:pt x="206" y="365"/>
                    <a:pt x="298" y="502"/>
                  </a:cubicBezTo>
                  <a:cubicBezTo>
                    <a:pt x="321" y="525"/>
                    <a:pt x="321" y="525"/>
                    <a:pt x="343" y="525"/>
                  </a:cubicBezTo>
                  <a:lnTo>
                    <a:pt x="366" y="525"/>
                  </a:lnTo>
                  <a:cubicBezTo>
                    <a:pt x="389" y="502"/>
                    <a:pt x="389" y="502"/>
                    <a:pt x="389" y="479"/>
                  </a:cubicBezTo>
                  <a:cubicBezTo>
                    <a:pt x="389" y="479"/>
                    <a:pt x="389" y="457"/>
                    <a:pt x="389" y="457"/>
                  </a:cubicBezTo>
                  <a:cubicBezTo>
                    <a:pt x="298" y="297"/>
                    <a:pt x="184" y="160"/>
                    <a:pt x="92" y="23"/>
                  </a:cubicBezTo>
                  <a:cubicBezTo>
                    <a:pt x="69" y="0"/>
                    <a:pt x="69" y="0"/>
                    <a:pt x="47"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17"/>
            <p:cNvSpPr/>
            <p:nvPr/>
          </p:nvSpPr>
          <p:spPr>
            <a:xfrm>
              <a:off x="7202125" y="862275"/>
              <a:ext cx="13700" cy="17575"/>
            </a:xfrm>
            <a:custGeom>
              <a:avLst/>
              <a:gdLst/>
              <a:ahLst/>
              <a:cxnLst/>
              <a:rect l="l" t="t" r="r" b="b"/>
              <a:pathLst>
                <a:path w="548" h="703" extrusionOk="0">
                  <a:moveTo>
                    <a:pt x="46" y="0"/>
                  </a:moveTo>
                  <a:cubicBezTo>
                    <a:pt x="23" y="0"/>
                    <a:pt x="23" y="0"/>
                    <a:pt x="23" y="23"/>
                  </a:cubicBezTo>
                  <a:cubicBezTo>
                    <a:pt x="0" y="23"/>
                    <a:pt x="0" y="23"/>
                    <a:pt x="0" y="46"/>
                  </a:cubicBezTo>
                  <a:cubicBezTo>
                    <a:pt x="0" y="46"/>
                    <a:pt x="0" y="69"/>
                    <a:pt x="0" y="92"/>
                  </a:cubicBezTo>
                  <a:cubicBezTo>
                    <a:pt x="91" y="183"/>
                    <a:pt x="183" y="274"/>
                    <a:pt x="251" y="366"/>
                  </a:cubicBezTo>
                  <a:cubicBezTo>
                    <a:pt x="342" y="457"/>
                    <a:pt x="411" y="571"/>
                    <a:pt x="479" y="685"/>
                  </a:cubicBezTo>
                  <a:cubicBezTo>
                    <a:pt x="479" y="697"/>
                    <a:pt x="491" y="702"/>
                    <a:pt x="505" y="702"/>
                  </a:cubicBezTo>
                  <a:cubicBezTo>
                    <a:pt x="519" y="702"/>
                    <a:pt x="536" y="697"/>
                    <a:pt x="548" y="685"/>
                  </a:cubicBezTo>
                  <a:cubicBezTo>
                    <a:pt x="548" y="685"/>
                    <a:pt x="548" y="662"/>
                    <a:pt x="548" y="662"/>
                  </a:cubicBezTo>
                  <a:cubicBezTo>
                    <a:pt x="548" y="640"/>
                    <a:pt x="548" y="640"/>
                    <a:pt x="548" y="617"/>
                  </a:cubicBezTo>
                  <a:cubicBezTo>
                    <a:pt x="479" y="525"/>
                    <a:pt x="411" y="411"/>
                    <a:pt x="342" y="320"/>
                  </a:cubicBezTo>
                  <a:cubicBezTo>
                    <a:pt x="251" y="206"/>
                    <a:pt x="160" y="115"/>
                    <a:pt x="91" y="23"/>
                  </a:cubicBezTo>
                  <a:cubicBezTo>
                    <a:pt x="69" y="23"/>
                    <a:pt x="69" y="0"/>
                    <a:pt x="46"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17"/>
            <p:cNvSpPr/>
            <p:nvPr/>
          </p:nvSpPr>
          <p:spPr>
            <a:xfrm>
              <a:off x="7196975" y="857700"/>
              <a:ext cx="17150" cy="20000"/>
            </a:xfrm>
            <a:custGeom>
              <a:avLst/>
              <a:gdLst/>
              <a:ahLst/>
              <a:cxnLst/>
              <a:rect l="l" t="t" r="r" b="b"/>
              <a:pathLst>
                <a:path w="686" h="800" extrusionOk="0">
                  <a:moveTo>
                    <a:pt x="46" y="1"/>
                  </a:moveTo>
                  <a:cubicBezTo>
                    <a:pt x="46" y="1"/>
                    <a:pt x="23" y="1"/>
                    <a:pt x="23" y="24"/>
                  </a:cubicBezTo>
                  <a:cubicBezTo>
                    <a:pt x="1" y="47"/>
                    <a:pt x="1" y="69"/>
                    <a:pt x="23" y="92"/>
                  </a:cubicBezTo>
                  <a:cubicBezTo>
                    <a:pt x="69" y="115"/>
                    <a:pt x="92" y="138"/>
                    <a:pt x="115" y="161"/>
                  </a:cubicBezTo>
                  <a:cubicBezTo>
                    <a:pt x="160" y="206"/>
                    <a:pt x="206" y="229"/>
                    <a:pt x="229" y="275"/>
                  </a:cubicBezTo>
                  <a:cubicBezTo>
                    <a:pt x="297" y="343"/>
                    <a:pt x="343" y="412"/>
                    <a:pt x="411" y="480"/>
                  </a:cubicBezTo>
                  <a:cubicBezTo>
                    <a:pt x="457" y="549"/>
                    <a:pt x="503" y="617"/>
                    <a:pt x="548" y="686"/>
                  </a:cubicBezTo>
                  <a:cubicBezTo>
                    <a:pt x="548" y="708"/>
                    <a:pt x="571" y="731"/>
                    <a:pt x="594" y="754"/>
                  </a:cubicBezTo>
                  <a:cubicBezTo>
                    <a:pt x="594" y="777"/>
                    <a:pt x="594" y="777"/>
                    <a:pt x="617" y="800"/>
                  </a:cubicBezTo>
                  <a:lnTo>
                    <a:pt x="663" y="800"/>
                  </a:lnTo>
                  <a:cubicBezTo>
                    <a:pt x="685" y="777"/>
                    <a:pt x="685" y="754"/>
                    <a:pt x="685" y="731"/>
                  </a:cubicBezTo>
                  <a:cubicBezTo>
                    <a:pt x="640" y="663"/>
                    <a:pt x="617" y="617"/>
                    <a:pt x="571" y="549"/>
                  </a:cubicBezTo>
                  <a:cubicBezTo>
                    <a:pt x="526" y="480"/>
                    <a:pt x="480" y="412"/>
                    <a:pt x="434" y="343"/>
                  </a:cubicBezTo>
                  <a:cubicBezTo>
                    <a:pt x="320" y="206"/>
                    <a:pt x="206" y="115"/>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17"/>
            <p:cNvSpPr/>
            <p:nvPr/>
          </p:nvSpPr>
          <p:spPr>
            <a:xfrm>
              <a:off x="7191275" y="853150"/>
              <a:ext cx="22275" cy="23425"/>
            </a:xfrm>
            <a:custGeom>
              <a:avLst/>
              <a:gdLst/>
              <a:ahLst/>
              <a:cxnLst/>
              <a:rect l="l" t="t" r="r" b="b"/>
              <a:pathLst>
                <a:path w="891" h="937" extrusionOk="0">
                  <a:moveTo>
                    <a:pt x="69" y="0"/>
                  </a:moveTo>
                  <a:cubicBezTo>
                    <a:pt x="46" y="0"/>
                    <a:pt x="46" y="0"/>
                    <a:pt x="23" y="23"/>
                  </a:cubicBezTo>
                  <a:cubicBezTo>
                    <a:pt x="0" y="46"/>
                    <a:pt x="23" y="69"/>
                    <a:pt x="46" y="92"/>
                  </a:cubicBezTo>
                  <a:cubicBezTo>
                    <a:pt x="183" y="206"/>
                    <a:pt x="343" y="320"/>
                    <a:pt x="457" y="434"/>
                  </a:cubicBezTo>
                  <a:cubicBezTo>
                    <a:pt x="525" y="502"/>
                    <a:pt x="571" y="548"/>
                    <a:pt x="617" y="617"/>
                  </a:cubicBezTo>
                  <a:cubicBezTo>
                    <a:pt x="685" y="685"/>
                    <a:pt x="731" y="776"/>
                    <a:pt x="776" y="845"/>
                  </a:cubicBezTo>
                  <a:cubicBezTo>
                    <a:pt x="776" y="868"/>
                    <a:pt x="799" y="890"/>
                    <a:pt x="799" y="890"/>
                  </a:cubicBezTo>
                  <a:cubicBezTo>
                    <a:pt x="799" y="913"/>
                    <a:pt x="822" y="913"/>
                    <a:pt x="822" y="936"/>
                  </a:cubicBezTo>
                  <a:lnTo>
                    <a:pt x="868" y="936"/>
                  </a:lnTo>
                  <a:cubicBezTo>
                    <a:pt x="868" y="913"/>
                    <a:pt x="891" y="913"/>
                    <a:pt x="891" y="890"/>
                  </a:cubicBezTo>
                  <a:cubicBezTo>
                    <a:pt x="891" y="890"/>
                    <a:pt x="891" y="868"/>
                    <a:pt x="891" y="868"/>
                  </a:cubicBezTo>
                  <a:cubicBezTo>
                    <a:pt x="845" y="776"/>
                    <a:pt x="799" y="708"/>
                    <a:pt x="754" y="639"/>
                  </a:cubicBezTo>
                  <a:cubicBezTo>
                    <a:pt x="708" y="548"/>
                    <a:pt x="639" y="480"/>
                    <a:pt x="548" y="388"/>
                  </a:cubicBezTo>
                  <a:cubicBezTo>
                    <a:pt x="411" y="251"/>
                    <a:pt x="251" y="137"/>
                    <a:pt x="92"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17"/>
            <p:cNvSpPr/>
            <p:nvPr/>
          </p:nvSpPr>
          <p:spPr>
            <a:xfrm>
              <a:off x="6602375" y="1331900"/>
              <a:ext cx="29700" cy="33375"/>
            </a:xfrm>
            <a:custGeom>
              <a:avLst/>
              <a:gdLst/>
              <a:ahLst/>
              <a:cxnLst/>
              <a:rect l="l" t="t" r="r" b="b"/>
              <a:pathLst>
                <a:path w="1188" h="1335" extrusionOk="0">
                  <a:moveTo>
                    <a:pt x="92" y="1"/>
                  </a:moveTo>
                  <a:cubicBezTo>
                    <a:pt x="23" y="23"/>
                    <a:pt x="1" y="69"/>
                    <a:pt x="23" y="115"/>
                  </a:cubicBezTo>
                  <a:cubicBezTo>
                    <a:pt x="160" y="640"/>
                    <a:pt x="526" y="1119"/>
                    <a:pt x="1028" y="1325"/>
                  </a:cubicBezTo>
                  <a:cubicBezTo>
                    <a:pt x="1043" y="1325"/>
                    <a:pt x="1058" y="1335"/>
                    <a:pt x="1073" y="1335"/>
                  </a:cubicBezTo>
                  <a:cubicBezTo>
                    <a:pt x="1081" y="1335"/>
                    <a:pt x="1089" y="1332"/>
                    <a:pt x="1096" y="1325"/>
                  </a:cubicBezTo>
                  <a:cubicBezTo>
                    <a:pt x="1119" y="1325"/>
                    <a:pt x="1142" y="1302"/>
                    <a:pt x="1165" y="1279"/>
                  </a:cubicBezTo>
                  <a:cubicBezTo>
                    <a:pt x="1188" y="1256"/>
                    <a:pt x="1188" y="1233"/>
                    <a:pt x="1165" y="1210"/>
                  </a:cubicBezTo>
                  <a:cubicBezTo>
                    <a:pt x="1165" y="1188"/>
                    <a:pt x="1142" y="1165"/>
                    <a:pt x="1119" y="1142"/>
                  </a:cubicBezTo>
                  <a:cubicBezTo>
                    <a:pt x="1005" y="1096"/>
                    <a:pt x="914" y="1051"/>
                    <a:pt x="822" y="982"/>
                  </a:cubicBezTo>
                  <a:cubicBezTo>
                    <a:pt x="708" y="891"/>
                    <a:pt x="594" y="800"/>
                    <a:pt x="526" y="685"/>
                  </a:cubicBezTo>
                  <a:cubicBezTo>
                    <a:pt x="434" y="571"/>
                    <a:pt x="343" y="434"/>
                    <a:pt x="275" y="320"/>
                  </a:cubicBezTo>
                  <a:cubicBezTo>
                    <a:pt x="252" y="229"/>
                    <a:pt x="229" y="160"/>
                    <a:pt x="206" y="69"/>
                  </a:cubicBezTo>
                  <a:cubicBezTo>
                    <a:pt x="183" y="23"/>
                    <a:pt x="160"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17"/>
            <p:cNvSpPr/>
            <p:nvPr/>
          </p:nvSpPr>
          <p:spPr>
            <a:xfrm>
              <a:off x="6905950" y="966700"/>
              <a:ext cx="143250" cy="172725"/>
            </a:xfrm>
            <a:custGeom>
              <a:avLst/>
              <a:gdLst/>
              <a:ahLst/>
              <a:cxnLst/>
              <a:rect l="l" t="t" r="r" b="b"/>
              <a:pathLst>
                <a:path w="5730" h="6909" extrusionOk="0">
                  <a:moveTo>
                    <a:pt x="69" y="1"/>
                  </a:moveTo>
                  <a:cubicBezTo>
                    <a:pt x="69" y="23"/>
                    <a:pt x="46" y="23"/>
                    <a:pt x="24" y="46"/>
                  </a:cubicBezTo>
                  <a:cubicBezTo>
                    <a:pt x="1" y="69"/>
                    <a:pt x="1" y="115"/>
                    <a:pt x="24" y="137"/>
                  </a:cubicBezTo>
                  <a:cubicBezTo>
                    <a:pt x="92" y="274"/>
                    <a:pt x="183" y="389"/>
                    <a:pt x="252" y="525"/>
                  </a:cubicBezTo>
                  <a:cubicBezTo>
                    <a:pt x="252" y="525"/>
                    <a:pt x="252" y="525"/>
                    <a:pt x="252" y="548"/>
                  </a:cubicBezTo>
                  <a:lnTo>
                    <a:pt x="275" y="548"/>
                  </a:lnTo>
                  <a:cubicBezTo>
                    <a:pt x="275" y="548"/>
                    <a:pt x="275" y="571"/>
                    <a:pt x="275" y="571"/>
                  </a:cubicBezTo>
                  <a:cubicBezTo>
                    <a:pt x="297" y="571"/>
                    <a:pt x="297" y="594"/>
                    <a:pt x="297" y="594"/>
                  </a:cubicBezTo>
                  <a:cubicBezTo>
                    <a:pt x="297" y="617"/>
                    <a:pt x="320" y="617"/>
                    <a:pt x="320" y="640"/>
                  </a:cubicBezTo>
                  <a:cubicBezTo>
                    <a:pt x="412" y="754"/>
                    <a:pt x="480" y="891"/>
                    <a:pt x="549" y="1005"/>
                  </a:cubicBezTo>
                  <a:cubicBezTo>
                    <a:pt x="571" y="1028"/>
                    <a:pt x="571" y="1050"/>
                    <a:pt x="594" y="1050"/>
                  </a:cubicBezTo>
                  <a:cubicBezTo>
                    <a:pt x="594" y="1073"/>
                    <a:pt x="617" y="1096"/>
                    <a:pt x="640" y="1119"/>
                  </a:cubicBezTo>
                  <a:lnTo>
                    <a:pt x="663" y="1165"/>
                  </a:lnTo>
                  <a:cubicBezTo>
                    <a:pt x="663" y="1165"/>
                    <a:pt x="663" y="1165"/>
                    <a:pt x="663" y="1187"/>
                  </a:cubicBezTo>
                  <a:cubicBezTo>
                    <a:pt x="754" y="1302"/>
                    <a:pt x="845" y="1438"/>
                    <a:pt x="937" y="1575"/>
                  </a:cubicBezTo>
                  <a:cubicBezTo>
                    <a:pt x="959" y="1598"/>
                    <a:pt x="982" y="1644"/>
                    <a:pt x="1005" y="1667"/>
                  </a:cubicBezTo>
                  <a:cubicBezTo>
                    <a:pt x="1005" y="1667"/>
                    <a:pt x="1028" y="1690"/>
                    <a:pt x="1028" y="1712"/>
                  </a:cubicBezTo>
                  <a:cubicBezTo>
                    <a:pt x="1051" y="1735"/>
                    <a:pt x="1074" y="1758"/>
                    <a:pt x="1074" y="1781"/>
                  </a:cubicBezTo>
                  <a:cubicBezTo>
                    <a:pt x="1074" y="1781"/>
                    <a:pt x="1096" y="1804"/>
                    <a:pt x="1096" y="1804"/>
                  </a:cubicBezTo>
                  <a:cubicBezTo>
                    <a:pt x="1598" y="2534"/>
                    <a:pt x="2146" y="3265"/>
                    <a:pt x="2740" y="3949"/>
                  </a:cubicBezTo>
                  <a:lnTo>
                    <a:pt x="2740" y="3972"/>
                  </a:lnTo>
                  <a:cubicBezTo>
                    <a:pt x="3105" y="4383"/>
                    <a:pt x="3470" y="4794"/>
                    <a:pt x="3835" y="5205"/>
                  </a:cubicBezTo>
                  <a:cubicBezTo>
                    <a:pt x="3835" y="5205"/>
                    <a:pt x="3858" y="5227"/>
                    <a:pt x="3858" y="5227"/>
                  </a:cubicBezTo>
                  <a:cubicBezTo>
                    <a:pt x="3972" y="5364"/>
                    <a:pt x="4109" y="5479"/>
                    <a:pt x="4223" y="5616"/>
                  </a:cubicBezTo>
                  <a:cubicBezTo>
                    <a:pt x="4383" y="5775"/>
                    <a:pt x="4543" y="5935"/>
                    <a:pt x="4703" y="6095"/>
                  </a:cubicBezTo>
                  <a:cubicBezTo>
                    <a:pt x="4726" y="6118"/>
                    <a:pt x="4726" y="6118"/>
                    <a:pt x="4726" y="6118"/>
                  </a:cubicBezTo>
                  <a:cubicBezTo>
                    <a:pt x="4748" y="6140"/>
                    <a:pt x="4748" y="6140"/>
                    <a:pt x="4771" y="6163"/>
                  </a:cubicBezTo>
                  <a:cubicBezTo>
                    <a:pt x="4771" y="6163"/>
                    <a:pt x="4771" y="6163"/>
                    <a:pt x="4794" y="6186"/>
                  </a:cubicBezTo>
                  <a:cubicBezTo>
                    <a:pt x="4794" y="6186"/>
                    <a:pt x="4794" y="6186"/>
                    <a:pt x="4817" y="6209"/>
                  </a:cubicBezTo>
                  <a:lnTo>
                    <a:pt x="4840" y="6232"/>
                  </a:lnTo>
                  <a:cubicBezTo>
                    <a:pt x="4931" y="6323"/>
                    <a:pt x="5045" y="6414"/>
                    <a:pt x="5136" y="6506"/>
                  </a:cubicBezTo>
                  <a:cubicBezTo>
                    <a:pt x="5136" y="6506"/>
                    <a:pt x="5136" y="6506"/>
                    <a:pt x="5136" y="6529"/>
                  </a:cubicBezTo>
                  <a:lnTo>
                    <a:pt x="5159" y="6529"/>
                  </a:lnTo>
                  <a:cubicBezTo>
                    <a:pt x="5182" y="6551"/>
                    <a:pt x="5182" y="6551"/>
                    <a:pt x="5205" y="6574"/>
                  </a:cubicBezTo>
                  <a:cubicBezTo>
                    <a:pt x="5205" y="6574"/>
                    <a:pt x="5228" y="6597"/>
                    <a:pt x="5228" y="6597"/>
                  </a:cubicBezTo>
                  <a:cubicBezTo>
                    <a:pt x="5251" y="6620"/>
                    <a:pt x="5251" y="6620"/>
                    <a:pt x="5273" y="6643"/>
                  </a:cubicBezTo>
                  <a:cubicBezTo>
                    <a:pt x="5365" y="6734"/>
                    <a:pt x="5456" y="6802"/>
                    <a:pt x="5547" y="6894"/>
                  </a:cubicBezTo>
                  <a:cubicBezTo>
                    <a:pt x="5566" y="6903"/>
                    <a:pt x="5589" y="6909"/>
                    <a:pt x="5611" y="6909"/>
                  </a:cubicBezTo>
                  <a:cubicBezTo>
                    <a:pt x="5642" y="6909"/>
                    <a:pt x="5671" y="6898"/>
                    <a:pt x="5684" y="6871"/>
                  </a:cubicBezTo>
                  <a:cubicBezTo>
                    <a:pt x="5730" y="6848"/>
                    <a:pt x="5707" y="6780"/>
                    <a:pt x="5684" y="6734"/>
                  </a:cubicBezTo>
                  <a:cubicBezTo>
                    <a:pt x="5593" y="6665"/>
                    <a:pt x="5502" y="6574"/>
                    <a:pt x="5410" y="6483"/>
                  </a:cubicBezTo>
                  <a:cubicBezTo>
                    <a:pt x="5387" y="6483"/>
                    <a:pt x="5387" y="6483"/>
                    <a:pt x="5365" y="6460"/>
                  </a:cubicBezTo>
                  <a:lnTo>
                    <a:pt x="5296" y="6414"/>
                  </a:lnTo>
                  <a:lnTo>
                    <a:pt x="5273" y="6392"/>
                  </a:lnTo>
                  <a:cubicBezTo>
                    <a:pt x="5273" y="6369"/>
                    <a:pt x="5273" y="6369"/>
                    <a:pt x="5251" y="6369"/>
                  </a:cubicBezTo>
                  <a:cubicBezTo>
                    <a:pt x="5159" y="6255"/>
                    <a:pt x="5045" y="6163"/>
                    <a:pt x="4931" y="6049"/>
                  </a:cubicBezTo>
                  <a:cubicBezTo>
                    <a:pt x="4931" y="6049"/>
                    <a:pt x="4908" y="6026"/>
                    <a:pt x="4908" y="6026"/>
                  </a:cubicBezTo>
                  <a:cubicBezTo>
                    <a:pt x="4885" y="6004"/>
                    <a:pt x="4863" y="5981"/>
                    <a:pt x="4840" y="5958"/>
                  </a:cubicBezTo>
                  <a:cubicBezTo>
                    <a:pt x="4680" y="5798"/>
                    <a:pt x="4520" y="5638"/>
                    <a:pt x="4360" y="5479"/>
                  </a:cubicBezTo>
                  <a:cubicBezTo>
                    <a:pt x="4223" y="5342"/>
                    <a:pt x="4109" y="5205"/>
                    <a:pt x="3995" y="5091"/>
                  </a:cubicBezTo>
                  <a:lnTo>
                    <a:pt x="3972" y="5068"/>
                  </a:lnTo>
                  <a:cubicBezTo>
                    <a:pt x="3835" y="4908"/>
                    <a:pt x="3676" y="4748"/>
                    <a:pt x="3539" y="4588"/>
                  </a:cubicBezTo>
                  <a:lnTo>
                    <a:pt x="3539" y="4588"/>
                  </a:lnTo>
                  <a:cubicBezTo>
                    <a:pt x="3539" y="4588"/>
                    <a:pt x="3561" y="4611"/>
                    <a:pt x="3561" y="4611"/>
                  </a:cubicBezTo>
                  <a:cubicBezTo>
                    <a:pt x="3333" y="4360"/>
                    <a:pt x="3105" y="4109"/>
                    <a:pt x="2900" y="3835"/>
                  </a:cubicBezTo>
                  <a:lnTo>
                    <a:pt x="2877" y="3835"/>
                  </a:lnTo>
                  <a:cubicBezTo>
                    <a:pt x="2306" y="3128"/>
                    <a:pt x="1758" y="2397"/>
                    <a:pt x="1233" y="1644"/>
                  </a:cubicBezTo>
                  <a:lnTo>
                    <a:pt x="1210" y="1621"/>
                  </a:lnTo>
                  <a:cubicBezTo>
                    <a:pt x="1188" y="1598"/>
                    <a:pt x="1165" y="1575"/>
                    <a:pt x="1165" y="1553"/>
                  </a:cubicBezTo>
                  <a:cubicBezTo>
                    <a:pt x="1142" y="1530"/>
                    <a:pt x="1119" y="1507"/>
                    <a:pt x="1119" y="1484"/>
                  </a:cubicBezTo>
                  <a:cubicBezTo>
                    <a:pt x="1028" y="1347"/>
                    <a:pt x="914" y="1210"/>
                    <a:pt x="822" y="1073"/>
                  </a:cubicBezTo>
                  <a:cubicBezTo>
                    <a:pt x="822" y="1073"/>
                    <a:pt x="822" y="1073"/>
                    <a:pt x="822" y="1050"/>
                  </a:cubicBezTo>
                  <a:cubicBezTo>
                    <a:pt x="822" y="1050"/>
                    <a:pt x="800" y="1028"/>
                    <a:pt x="800" y="1028"/>
                  </a:cubicBezTo>
                  <a:cubicBezTo>
                    <a:pt x="777" y="1005"/>
                    <a:pt x="777" y="982"/>
                    <a:pt x="754" y="959"/>
                  </a:cubicBezTo>
                  <a:cubicBezTo>
                    <a:pt x="754" y="959"/>
                    <a:pt x="754" y="959"/>
                    <a:pt x="754" y="936"/>
                  </a:cubicBezTo>
                  <a:cubicBezTo>
                    <a:pt x="663" y="799"/>
                    <a:pt x="549" y="640"/>
                    <a:pt x="457" y="503"/>
                  </a:cubicBezTo>
                  <a:cubicBezTo>
                    <a:pt x="457" y="480"/>
                    <a:pt x="457" y="480"/>
                    <a:pt x="457" y="480"/>
                  </a:cubicBezTo>
                  <a:cubicBezTo>
                    <a:pt x="434" y="457"/>
                    <a:pt x="412" y="411"/>
                    <a:pt x="389" y="389"/>
                  </a:cubicBezTo>
                  <a:cubicBezTo>
                    <a:pt x="389" y="366"/>
                    <a:pt x="389" y="366"/>
                    <a:pt x="389" y="366"/>
                  </a:cubicBezTo>
                  <a:cubicBezTo>
                    <a:pt x="320" y="274"/>
                    <a:pt x="252" y="160"/>
                    <a:pt x="183" y="46"/>
                  </a:cubicBezTo>
                  <a:cubicBezTo>
                    <a:pt x="160" y="1"/>
                    <a:pt x="138"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17"/>
            <p:cNvSpPr/>
            <p:nvPr/>
          </p:nvSpPr>
          <p:spPr>
            <a:xfrm>
              <a:off x="6872850" y="998075"/>
              <a:ext cx="138700" cy="168650"/>
            </a:xfrm>
            <a:custGeom>
              <a:avLst/>
              <a:gdLst/>
              <a:ahLst/>
              <a:cxnLst/>
              <a:rect l="l" t="t" r="r" b="b"/>
              <a:pathLst>
                <a:path w="5548" h="6746" extrusionOk="0">
                  <a:moveTo>
                    <a:pt x="115" y="1"/>
                  </a:moveTo>
                  <a:cubicBezTo>
                    <a:pt x="92" y="1"/>
                    <a:pt x="69" y="1"/>
                    <a:pt x="46" y="24"/>
                  </a:cubicBezTo>
                  <a:cubicBezTo>
                    <a:pt x="1" y="47"/>
                    <a:pt x="1" y="115"/>
                    <a:pt x="24" y="161"/>
                  </a:cubicBezTo>
                  <a:cubicBezTo>
                    <a:pt x="92" y="275"/>
                    <a:pt x="161" y="366"/>
                    <a:pt x="229" y="480"/>
                  </a:cubicBezTo>
                  <a:cubicBezTo>
                    <a:pt x="252" y="526"/>
                    <a:pt x="275" y="549"/>
                    <a:pt x="298" y="594"/>
                  </a:cubicBezTo>
                  <a:cubicBezTo>
                    <a:pt x="366" y="708"/>
                    <a:pt x="435" y="823"/>
                    <a:pt x="526" y="960"/>
                  </a:cubicBezTo>
                  <a:cubicBezTo>
                    <a:pt x="526" y="960"/>
                    <a:pt x="549" y="982"/>
                    <a:pt x="549" y="1005"/>
                  </a:cubicBezTo>
                  <a:cubicBezTo>
                    <a:pt x="571" y="1051"/>
                    <a:pt x="617" y="1074"/>
                    <a:pt x="640" y="1119"/>
                  </a:cubicBezTo>
                  <a:lnTo>
                    <a:pt x="640" y="1142"/>
                  </a:lnTo>
                  <a:cubicBezTo>
                    <a:pt x="663" y="1142"/>
                    <a:pt x="663" y="1165"/>
                    <a:pt x="663" y="1165"/>
                  </a:cubicBezTo>
                  <a:cubicBezTo>
                    <a:pt x="731" y="1279"/>
                    <a:pt x="823" y="1416"/>
                    <a:pt x="914" y="1530"/>
                  </a:cubicBezTo>
                  <a:cubicBezTo>
                    <a:pt x="914" y="1553"/>
                    <a:pt x="914" y="1553"/>
                    <a:pt x="937" y="1553"/>
                  </a:cubicBezTo>
                  <a:lnTo>
                    <a:pt x="960" y="1599"/>
                  </a:lnTo>
                  <a:cubicBezTo>
                    <a:pt x="960" y="1599"/>
                    <a:pt x="960" y="1599"/>
                    <a:pt x="960" y="1621"/>
                  </a:cubicBezTo>
                  <a:cubicBezTo>
                    <a:pt x="982" y="1644"/>
                    <a:pt x="1005" y="1690"/>
                    <a:pt x="1028" y="1713"/>
                  </a:cubicBezTo>
                  <a:cubicBezTo>
                    <a:pt x="1028" y="1713"/>
                    <a:pt x="1051" y="1713"/>
                    <a:pt x="1051" y="1736"/>
                  </a:cubicBezTo>
                  <a:cubicBezTo>
                    <a:pt x="1051" y="1736"/>
                    <a:pt x="1051" y="1736"/>
                    <a:pt x="1051" y="1758"/>
                  </a:cubicBezTo>
                  <a:lnTo>
                    <a:pt x="1074" y="1758"/>
                  </a:lnTo>
                  <a:cubicBezTo>
                    <a:pt x="1165" y="1895"/>
                    <a:pt x="1256" y="2032"/>
                    <a:pt x="1370" y="2192"/>
                  </a:cubicBezTo>
                  <a:cubicBezTo>
                    <a:pt x="1370" y="2192"/>
                    <a:pt x="1370" y="2215"/>
                    <a:pt x="1393" y="2215"/>
                  </a:cubicBezTo>
                  <a:cubicBezTo>
                    <a:pt x="1393" y="2238"/>
                    <a:pt x="1416" y="2261"/>
                    <a:pt x="1439" y="2283"/>
                  </a:cubicBezTo>
                  <a:cubicBezTo>
                    <a:pt x="1439" y="2283"/>
                    <a:pt x="1439" y="2306"/>
                    <a:pt x="1439" y="2306"/>
                  </a:cubicBezTo>
                  <a:cubicBezTo>
                    <a:pt x="1553" y="2443"/>
                    <a:pt x="1667" y="2603"/>
                    <a:pt x="1804" y="2763"/>
                  </a:cubicBezTo>
                  <a:cubicBezTo>
                    <a:pt x="1873" y="2854"/>
                    <a:pt x="1918" y="2923"/>
                    <a:pt x="1987" y="3014"/>
                  </a:cubicBezTo>
                  <a:cubicBezTo>
                    <a:pt x="2032" y="3059"/>
                    <a:pt x="2055" y="3105"/>
                    <a:pt x="2078" y="3151"/>
                  </a:cubicBezTo>
                  <a:cubicBezTo>
                    <a:pt x="2101" y="3151"/>
                    <a:pt x="2101" y="3151"/>
                    <a:pt x="2101" y="3174"/>
                  </a:cubicBezTo>
                  <a:cubicBezTo>
                    <a:pt x="2146" y="3219"/>
                    <a:pt x="2192" y="3265"/>
                    <a:pt x="2215" y="3311"/>
                  </a:cubicBezTo>
                  <a:cubicBezTo>
                    <a:pt x="2238" y="3311"/>
                    <a:pt x="2238" y="3333"/>
                    <a:pt x="2238" y="3333"/>
                  </a:cubicBezTo>
                  <a:cubicBezTo>
                    <a:pt x="2238" y="3333"/>
                    <a:pt x="2261" y="3356"/>
                    <a:pt x="2261" y="3379"/>
                  </a:cubicBezTo>
                  <a:cubicBezTo>
                    <a:pt x="2283" y="3379"/>
                    <a:pt x="2283" y="3402"/>
                    <a:pt x="2306" y="3425"/>
                  </a:cubicBezTo>
                  <a:cubicBezTo>
                    <a:pt x="2329" y="3448"/>
                    <a:pt x="2352" y="3470"/>
                    <a:pt x="2375" y="3493"/>
                  </a:cubicBezTo>
                  <a:cubicBezTo>
                    <a:pt x="2489" y="3653"/>
                    <a:pt x="2626" y="3813"/>
                    <a:pt x="2740" y="3950"/>
                  </a:cubicBezTo>
                  <a:cubicBezTo>
                    <a:pt x="2900" y="4132"/>
                    <a:pt x="3037" y="4315"/>
                    <a:pt x="3196" y="4497"/>
                  </a:cubicBezTo>
                  <a:lnTo>
                    <a:pt x="3219" y="4497"/>
                  </a:lnTo>
                  <a:cubicBezTo>
                    <a:pt x="3516" y="4840"/>
                    <a:pt x="3835" y="5182"/>
                    <a:pt x="4155" y="5525"/>
                  </a:cubicBezTo>
                  <a:cubicBezTo>
                    <a:pt x="4315" y="5684"/>
                    <a:pt x="4475" y="5844"/>
                    <a:pt x="4612" y="6004"/>
                  </a:cubicBezTo>
                  <a:lnTo>
                    <a:pt x="4634" y="6004"/>
                  </a:lnTo>
                  <a:cubicBezTo>
                    <a:pt x="4657" y="6050"/>
                    <a:pt x="4680" y="6072"/>
                    <a:pt x="4726" y="6095"/>
                  </a:cubicBezTo>
                  <a:cubicBezTo>
                    <a:pt x="4749" y="6118"/>
                    <a:pt x="4749" y="6141"/>
                    <a:pt x="4771" y="6141"/>
                  </a:cubicBezTo>
                  <a:cubicBezTo>
                    <a:pt x="4885" y="6255"/>
                    <a:pt x="4977" y="6346"/>
                    <a:pt x="5091" y="6460"/>
                  </a:cubicBezTo>
                  <a:cubicBezTo>
                    <a:pt x="5114" y="6460"/>
                    <a:pt x="5114" y="6483"/>
                    <a:pt x="5137" y="6483"/>
                  </a:cubicBezTo>
                  <a:cubicBezTo>
                    <a:pt x="5159" y="6506"/>
                    <a:pt x="5182" y="6529"/>
                    <a:pt x="5182" y="6552"/>
                  </a:cubicBezTo>
                  <a:lnTo>
                    <a:pt x="5205" y="6552"/>
                  </a:lnTo>
                  <a:cubicBezTo>
                    <a:pt x="5228" y="6575"/>
                    <a:pt x="5228" y="6575"/>
                    <a:pt x="5251" y="6597"/>
                  </a:cubicBezTo>
                  <a:cubicBezTo>
                    <a:pt x="5251" y="6597"/>
                    <a:pt x="5251" y="6597"/>
                    <a:pt x="5251" y="6620"/>
                  </a:cubicBezTo>
                  <a:lnTo>
                    <a:pt x="5273" y="6620"/>
                  </a:lnTo>
                  <a:cubicBezTo>
                    <a:pt x="5296" y="6643"/>
                    <a:pt x="5296" y="6643"/>
                    <a:pt x="5296" y="6643"/>
                  </a:cubicBezTo>
                  <a:cubicBezTo>
                    <a:pt x="5296" y="6643"/>
                    <a:pt x="5296" y="6643"/>
                    <a:pt x="5319" y="6666"/>
                  </a:cubicBezTo>
                  <a:cubicBezTo>
                    <a:pt x="5342" y="6689"/>
                    <a:pt x="5365" y="6712"/>
                    <a:pt x="5388" y="6712"/>
                  </a:cubicBezTo>
                  <a:cubicBezTo>
                    <a:pt x="5399" y="6734"/>
                    <a:pt x="5422" y="6746"/>
                    <a:pt x="5448" y="6746"/>
                  </a:cubicBezTo>
                  <a:cubicBezTo>
                    <a:pt x="5473" y="6746"/>
                    <a:pt x="5502" y="6734"/>
                    <a:pt x="5525" y="6712"/>
                  </a:cubicBezTo>
                  <a:cubicBezTo>
                    <a:pt x="5547" y="6666"/>
                    <a:pt x="5547" y="6597"/>
                    <a:pt x="5502" y="6575"/>
                  </a:cubicBezTo>
                  <a:cubicBezTo>
                    <a:pt x="5479" y="6552"/>
                    <a:pt x="5479" y="6552"/>
                    <a:pt x="5456" y="6529"/>
                  </a:cubicBezTo>
                  <a:cubicBezTo>
                    <a:pt x="5456" y="6506"/>
                    <a:pt x="5433" y="6506"/>
                    <a:pt x="5433" y="6506"/>
                  </a:cubicBezTo>
                  <a:cubicBezTo>
                    <a:pt x="5433" y="6506"/>
                    <a:pt x="5410" y="6483"/>
                    <a:pt x="5410" y="6483"/>
                  </a:cubicBezTo>
                  <a:lnTo>
                    <a:pt x="5319" y="6392"/>
                  </a:lnTo>
                  <a:cubicBezTo>
                    <a:pt x="5319" y="6392"/>
                    <a:pt x="5296" y="6392"/>
                    <a:pt x="5296" y="6369"/>
                  </a:cubicBezTo>
                  <a:cubicBezTo>
                    <a:pt x="5296" y="6369"/>
                    <a:pt x="5273" y="6369"/>
                    <a:pt x="5273" y="6346"/>
                  </a:cubicBezTo>
                  <a:cubicBezTo>
                    <a:pt x="5159" y="6255"/>
                    <a:pt x="5045" y="6141"/>
                    <a:pt x="4908" y="6027"/>
                  </a:cubicBezTo>
                  <a:cubicBezTo>
                    <a:pt x="4908" y="6004"/>
                    <a:pt x="4908" y="6004"/>
                    <a:pt x="4908" y="6004"/>
                  </a:cubicBezTo>
                  <a:lnTo>
                    <a:pt x="4885" y="6004"/>
                  </a:lnTo>
                  <a:cubicBezTo>
                    <a:pt x="4885" y="6004"/>
                    <a:pt x="4885" y="6004"/>
                    <a:pt x="4885" y="5981"/>
                  </a:cubicBezTo>
                  <a:lnTo>
                    <a:pt x="4749" y="5867"/>
                  </a:lnTo>
                  <a:cubicBezTo>
                    <a:pt x="4589" y="5707"/>
                    <a:pt x="4429" y="5547"/>
                    <a:pt x="4269" y="5388"/>
                  </a:cubicBezTo>
                  <a:cubicBezTo>
                    <a:pt x="4269" y="5388"/>
                    <a:pt x="4269" y="5388"/>
                    <a:pt x="4269" y="5365"/>
                  </a:cubicBezTo>
                  <a:cubicBezTo>
                    <a:pt x="4018" y="5114"/>
                    <a:pt x="3767" y="4840"/>
                    <a:pt x="3516" y="4543"/>
                  </a:cubicBezTo>
                  <a:cubicBezTo>
                    <a:pt x="3447" y="4497"/>
                    <a:pt x="3402" y="4429"/>
                    <a:pt x="3333" y="4361"/>
                  </a:cubicBezTo>
                  <a:cubicBezTo>
                    <a:pt x="3333" y="4361"/>
                    <a:pt x="3333" y="4338"/>
                    <a:pt x="3333" y="4338"/>
                  </a:cubicBezTo>
                  <a:cubicBezTo>
                    <a:pt x="3196" y="4201"/>
                    <a:pt x="3059" y="4041"/>
                    <a:pt x="2945" y="3881"/>
                  </a:cubicBezTo>
                  <a:cubicBezTo>
                    <a:pt x="2808" y="3721"/>
                    <a:pt x="2694" y="3584"/>
                    <a:pt x="2557" y="3425"/>
                  </a:cubicBezTo>
                  <a:cubicBezTo>
                    <a:pt x="2512" y="3379"/>
                    <a:pt x="2466" y="3311"/>
                    <a:pt x="2443" y="3265"/>
                  </a:cubicBezTo>
                  <a:lnTo>
                    <a:pt x="2420" y="3265"/>
                  </a:lnTo>
                  <a:cubicBezTo>
                    <a:pt x="2420" y="3242"/>
                    <a:pt x="2398" y="3242"/>
                    <a:pt x="2398" y="3219"/>
                  </a:cubicBezTo>
                  <a:cubicBezTo>
                    <a:pt x="2352" y="3151"/>
                    <a:pt x="2306" y="3105"/>
                    <a:pt x="2261" y="3059"/>
                  </a:cubicBezTo>
                  <a:cubicBezTo>
                    <a:pt x="2261" y="3037"/>
                    <a:pt x="2261" y="3037"/>
                    <a:pt x="2238" y="3037"/>
                  </a:cubicBezTo>
                  <a:cubicBezTo>
                    <a:pt x="2215" y="2991"/>
                    <a:pt x="2192" y="2968"/>
                    <a:pt x="2169" y="2923"/>
                  </a:cubicBezTo>
                  <a:cubicBezTo>
                    <a:pt x="2101" y="2831"/>
                    <a:pt x="2032" y="2740"/>
                    <a:pt x="1964" y="2649"/>
                  </a:cubicBezTo>
                  <a:cubicBezTo>
                    <a:pt x="1850" y="2489"/>
                    <a:pt x="1713" y="2352"/>
                    <a:pt x="1599" y="2192"/>
                  </a:cubicBezTo>
                  <a:cubicBezTo>
                    <a:pt x="1599" y="2169"/>
                    <a:pt x="1599" y="2169"/>
                    <a:pt x="1576" y="2146"/>
                  </a:cubicBezTo>
                  <a:cubicBezTo>
                    <a:pt x="1576" y="2124"/>
                    <a:pt x="1553" y="2124"/>
                    <a:pt x="1553" y="2101"/>
                  </a:cubicBezTo>
                  <a:cubicBezTo>
                    <a:pt x="1530" y="2078"/>
                    <a:pt x="1530" y="2078"/>
                    <a:pt x="1530" y="2078"/>
                  </a:cubicBezTo>
                  <a:cubicBezTo>
                    <a:pt x="1416" y="1918"/>
                    <a:pt x="1325" y="1781"/>
                    <a:pt x="1211" y="1621"/>
                  </a:cubicBezTo>
                  <a:cubicBezTo>
                    <a:pt x="1211" y="1621"/>
                    <a:pt x="1188" y="1621"/>
                    <a:pt x="1188" y="1599"/>
                  </a:cubicBezTo>
                  <a:cubicBezTo>
                    <a:pt x="1165" y="1576"/>
                    <a:pt x="1165" y="1553"/>
                    <a:pt x="1142" y="1530"/>
                  </a:cubicBezTo>
                  <a:lnTo>
                    <a:pt x="1119" y="1507"/>
                  </a:lnTo>
                  <a:cubicBezTo>
                    <a:pt x="1119" y="1485"/>
                    <a:pt x="1096" y="1485"/>
                    <a:pt x="1096" y="1462"/>
                  </a:cubicBezTo>
                  <a:cubicBezTo>
                    <a:pt x="1005" y="1325"/>
                    <a:pt x="914" y="1188"/>
                    <a:pt x="823" y="1051"/>
                  </a:cubicBezTo>
                  <a:cubicBezTo>
                    <a:pt x="777" y="1005"/>
                    <a:pt x="754" y="960"/>
                    <a:pt x="731" y="891"/>
                  </a:cubicBezTo>
                  <a:cubicBezTo>
                    <a:pt x="708" y="891"/>
                    <a:pt x="686" y="868"/>
                    <a:pt x="686" y="845"/>
                  </a:cubicBezTo>
                  <a:cubicBezTo>
                    <a:pt x="594" y="708"/>
                    <a:pt x="503" y="572"/>
                    <a:pt x="435" y="435"/>
                  </a:cubicBezTo>
                  <a:cubicBezTo>
                    <a:pt x="412" y="412"/>
                    <a:pt x="389" y="389"/>
                    <a:pt x="389" y="389"/>
                  </a:cubicBezTo>
                  <a:cubicBezTo>
                    <a:pt x="389" y="389"/>
                    <a:pt x="389" y="366"/>
                    <a:pt x="389" y="366"/>
                  </a:cubicBezTo>
                  <a:cubicBezTo>
                    <a:pt x="320" y="275"/>
                    <a:pt x="252" y="161"/>
                    <a:pt x="183" y="47"/>
                  </a:cubicBezTo>
                  <a:cubicBezTo>
                    <a:pt x="161" y="24"/>
                    <a:pt x="138"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17"/>
            <p:cNvSpPr/>
            <p:nvPr/>
          </p:nvSpPr>
          <p:spPr>
            <a:xfrm>
              <a:off x="7005825" y="890200"/>
              <a:ext cx="31400" cy="26650"/>
            </a:xfrm>
            <a:custGeom>
              <a:avLst/>
              <a:gdLst/>
              <a:ahLst/>
              <a:cxnLst/>
              <a:rect l="l" t="t" r="r" b="b"/>
              <a:pathLst>
                <a:path w="1256" h="1066" extrusionOk="0">
                  <a:moveTo>
                    <a:pt x="413" y="0"/>
                  </a:moveTo>
                  <a:cubicBezTo>
                    <a:pt x="312" y="0"/>
                    <a:pt x="222" y="31"/>
                    <a:pt x="160" y="93"/>
                  </a:cubicBezTo>
                  <a:cubicBezTo>
                    <a:pt x="0" y="276"/>
                    <a:pt x="69" y="595"/>
                    <a:pt x="343" y="846"/>
                  </a:cubicBezTo>
                  <a:cubicBezTo>
                    <a:pt x="495" y="985"/>
                    <a:pt x="682" y="1065"/>
                    <a:pt x="841" y="1065"/>
                  </a:cubicBezTo>
                  <a:cubicBezTo>
                    <a:pt x="943" y="1065"/>
                    <a:pt x="1033" y="1032"/>
                    <a:pt x="1096" y="961"/>
                  </a:cubicBezTo>
                  <a:cubicBezTo>
                    <a:pt x="1256" y="801"/>
                    <a:pt x="1187" y="458"/>
                    <a:pt x="913" y="230"/>
                  </a:cubicBezTo>
                  <a:cubicBezTo>
                    <a:pt x="760" y="77"/>
                    <a:pt x="572" y="0"/>
                    <a:pt x="41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17"/>
            <p:cNvSpPr/>
            <p:nvPr/>
          </p:nvSpPr>
          <p:spPr>
            <a:xfrm>
              <a:off x="7118225" y="1022875"/>
              <a:ext cx="31425" cy="26925"/>
            </a:xfrm>
            <a:custGeom>
              <a:avLst/>
              <a:gdLst/>
              <a:ahLst/>
              <a:cxnLst/>
              <a:rect l="l" t="t" r="r" b="b"/>
              <a:pathLst>
                <a:path w="1257" h="1077" extrusionOk="0">
                  <a:moveTo>
                    <a:pt x="416" y="0"/>
                  </a:moveTo>
                  <a:cubicBezTo>
                    <a:pt x="314" y="0"/>
                    <a:pt x="223" y="33"/>
                    <a:pt x="161" y="105"/>
                  </a:cubicBezTo>
                  <a:cubicBezTo>
                    <a:pt x="1" y="287"/>
                    <a:pt x="69" y="607"/>
                    <a:pt x="343" y="858"/>
                  </a:cubicBezTo>
                  <a:cubicBezTo>
                    <a:pt x="496" y="997"/>
                    <a:pt x="682" y="1076"/>
                    <a:pt x="841" y="1076"/>
                  </a:cubicBezTo>
                  <a:cubicBezTo>
                    <a:pt x="943" y="1076"/>
                    <a:pt x="1034" y="1043"/>
                    <a:pt x="1096" y="972"/>
                  </a:cubicBezTo>
                  <a:cubicBezTo>
                    <a:pt x="1256" y="812"/>
                    <a:pt x="1165" y="470"/>
                    <a:pt x="914" y="219"/>
                  </a:cubicBezTo>
                  <a:cubicBezTo>
                    <a:pt x="761" y="80"/>
                    <a:pt x="574" y="0"/>
                    <a:pt x="416"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17"/>
            <p:cNvSpPr/>
            <p:nvPr/>
          </p:nvSpPr>
          <p:spPr>
            <a:xfrm>
              <a:off x="6909375" y="832600"/>
              <a:ext cx="317300" cy="304750"/>
            </a:xfrm>
            <a:custGeom>
              <a:avLst/>
              <a:gdLst/>
              <a:ahLst/>
              <a:cxnLst/>
              <a:rect l="l" t="t" r="r" b="b"/>
              <a:pathLst>
                <a:path w="12692" h="12190" extrusionOk="0">
                  <a:moveTo>
                    <a:pt x="8720" y="1"/>
                  </a:moveTo>
                  <a:cubicBezTo>
                    <a:pt x="8537" y="23"/>
                    <a:pt x="8378" y="23"/>
                    <a:pt x="8218" y="69"/>
                  </a:cubicBezTo>
                  <a:cubicBezTo>
                    <a:pt x="8058" y="92"/>
                    <a:pt x="7875" y="138"/>
                    <a:pt x="7693" y="206"/>
                  </a:cubicBezTo>
                  <a:cubicBezTo>
                    <a:pt x="7487" y="274"/>
                    <a:pt x="7328" y="320"/>
                    <a:pt x="7168" y="389"/>
                  </a:cubicBezTo>
                  <a:cubicBezTo>
                    <a:pt x="7077" y="411"/>
                    <a:pt x="7008" y="457"/>
                    <a:pt x="6917" y="480"/>
                  </a:cubicBezTo>
                  <a:cubicBezTo>
                    <a:pt x="6848" y="503"/>
                    <a:pt x="6780" y="548"/>
                    <a:pt x="6688" y="571"/>
                  </a:cubicBezTo>
                  <a:lnTo>
                    <a:pt x="6643" y="594"/>
                  </a:lnTo>
                  <a:lnTo>
                    <a:pt x="6163" y="822"/>
                  </a:lnTo>
                  <a:cubicBezTo>
                    <a:pt x="6072" y="845"/>
                    <a:pt x="6004" y="891"/>
                    <a:pt x="5935" y="936"/>
                  </a:cubicBezTo>
                  <a:cubicBezTo>
                    <a:pt x="5867" y="959"/>
                    <a:pt x="5798" y="1005"/>
                    <a:pt x="5730" y="1051"/>
                  </a:cubicBezTo>
                  <a:lnTo>
                    <a:pt x="5684" y="1051"/>
                  </a:lnTo>
                  <a:lnTo>
                    <a:pt x="5616" y="1119"/>
                  </a:lnTo>
                  <a:cubicBezTo>
                    <a:pt x="5479" y="1187"/>
                    <a:pt x="5342" y="1279"/>
                    <a:pt x="5205" y="1347"/>
                  </a:cubicBezTo>
                  <a:lnTo>
                    <a:pt x="5228" y="1347"/>
                  </a:lnTo>
                  <a:lnTo>
                    <a:pt x="5159" y="1370"/>
                  </a:lnTo>
                  <a:lnTo>
                    <a:pt x="5114" y="1393"/>
                  </a:lnTo>
                  <a:lnTo>
                    <a:pt x="5114" y="1416"/>
                  </a:lnTo>
                  <a:lnTo>
                    <a:pt x="5091" y="1416"/>
                  </a:lnTo>
                  <a:lnTo>
                    <a:pt x="5068" y="1439"/>
                  </a:lnTo>
                  <a:cubicBezTo>
                    <a:pt x="4931" y="1530"/>
                    <a:pt x="4771" y="1621"/>
                    <a:pt x="4634" y="1712"/>
                  </a:cubicBezTo>
                  <a:cubicBezTo>
                    <a:pt x="4497" y="1804"/>
                    <a:pt x="4337" y="1918"/>
                    <a:pt x="4201" y="2009"/>
                  </a:cubicBezTo>
                  <a:cubicBezTo>
                    <a:pt x="4109" y="2100"/>
                    <a:pt x="3995" y="2169"/>
                    <a:pt x="3904" y="2260"/>
                  </a:cubicBezTo>
                  <a:lnTo>
                    <a:pt x="3790" y="2329"/>
                  </a:lnTo>
                  <a:cubicBezTo>
                    <a:pt x="3653" y="2443"/>
                    <a:pt x="3516" y="2557"/>
                    <a:pt x="3356" y="2671"/>
                  </a:cubicBezTo>
                  <a:cubicBezTo>
                    <a:pt x="3219" y="2762"/>
                    <a:pt x="3105" y="2854"/>
                    <a:pt x="2968" y="2968"/>
                  </a:cubicBezTo>
                  <a:lnTo>
                    <a:pt x="2922" y="2991"/>
                  </a:lnTo>
                  <a:cubicBezTo>
                    <a:pt x="2854" y="3059"/>
                    <a:pt x="2785" y="3105"/>
                    <a:pt x="2717" y="3150"/>
                  </a:cubicBezTo>
                  <a:cubicBezTo>
                    <a:pt x="2648" y="3196"/>
                    <a:pt x="2603" y="3242"/>
                    <a:pt x="2557" y="3287"/>
                  </a:cubicBezTo>
                  <a:lnTo>
                    <a:pt x="2489" y="3333"/>
                  </a:lnTo>
                  <a:cubicBezTo>
                    <a:pt x="2443" y="3379"/>
                    <a:pt x="2374" y="3424"/>
                    <a:pt x="2329" y="3470"/>
                  </a:cubicBezTo>
                  <a:lnTo>
                    <a:pt x="2283" y="3538"/>
                  </a:lnTo>
                  <a:lnTo>
                    <a:pt x="2169" y="3607"/>
                  </a:lnTo>
                  <a:lnTo>
                    <a:pt x="2078" y="3698"/>
                  </a:lnTo>
                  <a:cubicBezTo>
                    <a:pt x="2032" y="3744"/>
                    <a:pt x="1986" y="3767"/>
                    <a:pt x="1941" y="3812"/>
                  </a:cubicBezTo>
                  <a:lnTo>
                    <a:pt x="1872" y="3881"/>
                  </a:lnTo>
                  <a:cubicBezTo>
                    <a:pt x="1804" y="3927"/>
                    <a:pt x="1735" y="3995"/>
                    <a:pt x="1667" y="4041"/>
                  </a:cubicBezTo>
                  <a:cubicBezTo>
                    <a:pt x="1598" y="4086"/>
                    <a:pt x="1530" y="4155"/>
                    <a:pt x="1461" y="4200"/>
                  </a:cubicBezTo>
                  <a:cubicBezTo>
                    <a:pt x="1393" y="4246"/>
                    <a:pt x="1325" y="4315"/>
                    <a:pt x="1256" y="4360"/>
                  </a:cubicBezTo>
                  <a:cubicBezTo>
                    <a:pt x="1142" y="4451"/>
                    <a:pt x="1051" y="4543"/>
                    <a:pt x="959" y="4634"/>
                  </a:cubicBezTo>
                  <a:lnTo>
                    <a:pt x="868" y="4703"/>
                  </a:lnTo>
                  <a:cubicBezTo>
                    <a:pt x="800" y="4771"/>
                    <a:pt x="731" y="4817"/>
                    <a:pt x="663" y="4885"/>
                  </a:cubicBezTo>
                  <a:cubicBezTo>
                    <a:pt x="594" y="4931"/>
                    <a:pt x="526" y="4999"/>
                    <a:pt x="457" y="5045"/>
                  </a:cubicBezTo>
                  <a:cubicBezTo>
                    <a:pt x="366" y="5136"/>
                    <a:pt x="275" y="5205"/>
                    <a:pt x="183" y="5296"/>
                  </a:cubicBezTo>
                  <a:lnTo>
                    <a:pt x="138" y="5319"/>
                  </a:lnTo>
                  <a:lnTo>
                    <a:pt x="115" y="5319"/>
                  </a:lnTo>
                  <a:cubicBezTo>
                    <a:pt x="69" y="5342"/>
                    <a:pt x="46" y="5387"/>
                    <a:pt x="23" y="5433"/>
                  </a:cubicBezTo>
                  <a:cubicBezTo>
                    <a:pt x="1" y="5479"/>
                    <a:pt x="1" y="5524"/>
                    <a:pt x="1" y="5570"/>
                  </a:cubicBezTo>
                  <a:cubicBezTo>
                    <a:pt x="23" y="5593"/>
                    <a:pt x="23" y="5593"/>
                    <a:pt x="23" y="5616"/>
                  </a:cubicBezTo>
                  <a:cubicBezTo>
                    <a:pt x="23" y="5616"/>
                    <a:pt x="46" y="5616"/>
                    <a:pt x="69" y="5638"/>
                  </a:cubicBezTo>
                  <a:cubicBezTo>
                    <a:pt x="115" y="5707"/>
                    <a:pt x="160" y="5753"/>
                    <a:pt x="229" y="5844"/>
                  </a:cubicBezTo>
                  <a:cubicBezTo>
                    <a:pt x="252" y="5889"/>
                    <a:pt x="252" y="5912"/>
                    <a:pt x="275" y="5958"/>
                  </a:cubicBezTo>
                  <a:lnTo>
                    <a:pt x="297" y="5981"/>
                  </a:lnTo>
                  <a:lnTo>
                    <a:pt x="297" y="6004"/>
                  </a:lnTo>
                  <a:lnTo>
                    <a:pt x="343" y="6049"/>
                  </a:lnTo>
                  <a:cubicBezTo>
                    <a:pt x="366" y="6095"/>
                    <a:pt x="389" y="6141"/>
                    <a:pt x="412" y="6186"/>
                  </a:cubicBezTo>
                  <a:lnTo>
                    <a:pt x="434" y="6209"/>
                  </a:lnTo>
                  <a:lnTo>
                    <a:pt x="457" y="6255"/>
                  </a:lnTo>
                  <a:cubicBezTo>
                    <a:pt x="480" y="6323"/>
                    <a:pt x="526" y="6392"/>
                    <a:pt x="571" y="6460"/>
                  </a:cubicBezTo>
                  <a:cubicBezTo>
                    <a:pt x="617" y="6551"/>
                    <a:pt x="685" y="6620"/>
                    <a:pt x="731" y="6711"/>
                  </a:cubicBezTo>
                  <a:lnTo>
                    <a:pt x="754" y="6734"/>
                  </a:lnTo>
                  <a:cubicBezTo>
                    <a:pt x="822" y="6802"/>
                    <a:pt x="868" y="6871"/>
                    <a:pt x="914" y="6939"/>
                  </a:cubicBezTo>
                  <a:cubicBezTo>
                    <a:pt x="959" y="6985"/>
                    <a:pt x="982" y="7031"/>
                    <a:pt x="1028" y="7076"/>
                  </a:cubicBezTo>
                  <a:lnTo>
                    <a:pt x="1073" y="7168"/>
                  </a:lnTo>
                  <a:cubicBezTo>
                    <a:pt x="1096" y="7213"/>
                    <a:pt x="1142" y="7259"/>
                    <a:pt x="1165" y="7282"/>
                  </a:cubicBezTo>
                  <a:lnTo>
                    <a:pt x="1233" y="7373"/>
                  </a:lnTo>
                  <a:cubicBezTo>
                    <a:pt x="1256" y="7419"/>
                    <a:pt x="1302" y="7464"/>
                    <a:pt x="1325" y="7510"/>
                  </a:cubicBezTo>
                  <a:cubicBezTo>
                    <a:pt x="1347" y="7533"/>
                    <a:pt x="1370" y="7579"/>
                    <a:pt x="1393" y="7624"/>
                  </a:cubicBezTo>
                  <a:cubicBezTo>
                    <a:pt x="1439" y="7647"/>
                    <a:pt x="1461" y="7693"/>
                    <a:pt x="1484" y="7738"/>
                  </a:cubicBezTo>
                  <a:cubicBezTo>
                    <a:pt x="1507" y="7761"/>
                    <a:pt x="1553" y="7807"/>
                    <a:pt x="1576" y="7852"/>
                  </a:cubicBezTo>
                  <a:cubicBezTo>
                    <a:pt x="1598" y="7875"/>
                    <a:pt x="1621" y="7921"/>
                    <a:pt x="1644" y="7944"/>
                  </a:cubicBezTo>
                  <a:cubicBezTo>
                    <a:pt x="1690" y="7967"/>
                    <a:pt x="1713" y="7989"/>
                    <a:pt x="1735" y="8012"/>
                  </a:cubicBezTo>
                  <a:lnTo>
                    <a:pt x="1850" y="8172"/>
                  </a:lnTo>
                  <a:lnTo>
                    <a:pt x="1872" y="8218"/>
                  </a:lnTo>
                  <a:lnTo>
                    <a:pt x="1895" y="8263"/>
                  </a:lnTo>
                  <a:cubicBezTo>
                    <a:pt x="1986" y="8377"/>
                    <a:pt x="2055" y="8514"/>
                    <a:pt x="2146" y="8629"/>
                  </a:cubicBezTo>
                  <a:lnTo>
                    <a:pt x="2169" y="8674"/>
                  </a:lnTo>
                  <a:cubicBezTo>
                    <a:pt x="2192" y="8697"/>
                    <a:pt x="2192" y="8697"/>
                    <a:pt x="2215" y="8720"/>
                  </a:cubicBezTo>
                  <a:lnTo>
                    <a:pt x="2215" y="8697"/>
                  </a:lnTo>
                  <a:cubicBezTo>
                    <a:pt x="2238" y="8743"/>
                    <a:pt x="2260" y="8765"/>
                    <a:pt x="2283" y="8788"/>
                  </a:cubicBezTo>
                  <a:cubicBezTo>
                    <a:pt x="2306" y="8834"/>
                    <a:pt x="2329" y="8857"/>
                    <a:pt x="2352" y="8880"/>
                  </a:cubicBezTo>
                  <a:cubicBezTo>
                    <a:pt x="2420" y="8948"/>
                    <a:pt x="2466" y="9017"/>
                    <a:pt x="2534" y="9108"/>
                  </a:cubicBezTo>
                  <a:cubicBezTo>
                    <a:pt x="2580" y="9176"/>
                    <a:pt x="2648" y="9245"/>
                    <a:pt x="2717" y="9313"/>
                  </a:cubicBezTo>
                  <a:lnTo>
                    <a:pt x="2763" y="9359"/>
                  </a:lnTo>
                  <a:cubicBezTo>
                    <a:pt x="2808" y="9405"/>
                    <a:pt x="2854" y="9473"/>
                    <a:pt x="2877" y="9519"/>
                  </a:cubicBezTo>
                  <a:cubicBezTo>
                    <a:pt x="2945" y="9587"/>
                    <a:pt x="2991" y="9656"/>
                    <a:pt x="3059" y="9724"/>
                  </a:cubicBezTo>
                  <a:cubicBezTo>
                    <a:pt x="3128" y="9793"/>
                    <a:pt x="3196" y="9861"/>
                    <a:pt x="3265" y="9930"/>
                  </a:cubicBezTo>
                  <a:cubicBezTo>
                    <a:pt x="3310" y="9998"/>
                    <a:pt x="3356" y="10067"/>
                    <a:pt x="3424" y="10135"/>
                  </a:cubicBezTo>
                  <a:cubicBezTo>
                    <a:pt x="3424" y="10158"/>
                    <a:pt x="3447" y="10158"/>
                    <a:pt x="3447" y="10181"/>
                  </a:cubicBezTo>
                  <a:cubicBezTo>
                    <a:pt x="3493" y="10226"/>
                    <a:pt x="3516" y="10249"/>
                    <a:pt x="3561" y="10295"/>
                  </a:cubicBezTo>
                  <a:lnTo>
                    <a:pt x="3721" y="10477"/>
                  </a:lnTo>
                  <a:lnTo>
                    <a:pt x="3767" y="10523"/>
                  </a:lnTo>
                  <a:cubicBezTo>
                    <a:pt x="3835" y="10591"/>
                    <a:pt x="3904" y="10660"/>
                    <a:pt x="3972" y="10751"/>
                  </a:cubicBezTo>
                  <a:lnTo>
                    <a:pt x="4041" y="10797"/>
                  </a:lnTo>
                  <a:lnTo>
                    <a:pt x="4109" y="10865"/>
                  </a:lnTo>
                  <a:cubicBezTo>
                    <a:pt x="4132" y="10865"/>
                    <a:pt x="4155" y="10888"/>
                    <a:pt x="4178" y="10911"/>
                  </a:cubicBezTo>
                  <a:cubicBezTo>
                    <a:pt x="4246" y="11002"/>
                    <a:pt x="4337" y="11071"/>
                    <a:pt x="4383" y="11139"/>
                  </a:cubicBezTo>
                  <a:cubicBezTo>
                    <a:pt x="4452" y="11185"/>
                    <a:pt x="4520" y="11253"/>
                    <a:pt x="4589" y="11322"/>
                  </a:cubicBezTo>
                  <a:cubicBezTo>
                    <a:pt x="4703" y="11436"/>
                    <a:pt x="4840" y="11550"/>
                    <a:pt x="4954" y="11641"/>
                  </a:cubicBezTo>
                  <a:lnTo>
                    <a:pt x="5022" y="11710"/>
                  </a:lnTo>
                  <a:cubicBezTo>
                    <a:pt x="5114" y="11778"/>
                    <a:pt x="5228" y="11870"/>
                    <a:pt x="5319" y="11961"/>
                  </a:cubicBezTo>
                  <a:cubicBezTo>
                    <a:pt x="5365" y="12007"/>
                    <a:pt x="5410" y="12052"/>
                    <a:pt x="5433" y="12098"/>
                  </a:cubicBezTo>
                  <a:cubicBezTo>
                    <a:pt x="5456" y="12121"/>
                    <a:pt x="5479" y="12144"/>
                    <a:pt x="5479" y="12189"/>
                  </a:cubicBezTo>
                  <a:cubicBezTo>
                    <a:pt x="5547" y="12189"/>
                    <a:pt x="5593" y="12144"/>
                    <a:pt x="5616" y="12098"/>
                  </a:cubicBezTo>
                  <a:cubicBezTo>
                    <a:pt x="5639" y="12098"/>
                    <a:pt x="5639" y="12098"/>
                    <a:pt x="5661" y="12075"/>
                  </a:cubicBezTo>
                  <a:cubicBezTo>
                    <a:pt x="5684" y="12052"/>
                    <a:pt x="5730" y="12029"/>
                    <a:pt x="5753" y="12007"/>
                  </a:cubicBezTo>
                  <a:lnTo>
                    <a:pt x="5798" y="11961"/>
                  </a:lnTo>
                  <a:lnTo>
                    <a:pt x="5844" y="11915"/>
                  </a:lnTo>
                  <a:lnTo>
                    <a:pt x="5958" y="11824"/>
                  </a:lnTo>
                  <a:lnTo>
                    <a:pt x="6027" y="11778"/>
                  </a:lnTo>
                  <a:cubicBezTo>
                    <a:pt x="6141" y="11710"/>
                    <a:pt x="6232" y="11619"/>
                    <a:pt x="6323" y="11550"/>
                  </a:cubicBezTo>
                  <a:lnTo>
                    <a:pt x="6460" y="11459"/>
                  </a:lnTo>
                  <a:cubicBezTo>
                    <a:pt x="6529" y="11390"/>
                    <a:pt x="6597" y="11322"/>
                    <a:pt x="6688" y="11253"/>
                  </a:cubicBezTo>
                  <a:cubicBezTo>
                    <a:pt x="6825" y="11139"/>
                    <a:pt x="6962" y="11048"/>
                    <a:pt x="7077" y="10934"/>
                  </a:cubicBezTo>
                  <a:cubicBezTo>
                    <a:pt x="7122" y="10888"/>
                    <a:pt x="7168" y="10865"/>
                    <a:pt x="7213" y="10843"/>
                  </a:cubicBezTo>
                  <a:lnTo>
                    <a:pt x="7305" y="10751"/>
                  </a:lnTo>
                  <a:cubicBezTo>
                    <a:pt x="7373" y="10706"/>
                    <a:pt x="7442" y="10637"/>
                    <a:pt x="7510" y="10591"/>
                  </a:cubicBezTo>
                  <a:cubicBezTo>
                    <a:pt x="7556" y="10569"/>
                    <a:pt x="7601" y="10523"/>
                    <a:pt x="7624" y="10500"/>
                  </a:cubicBezTo>
                  <a:lnTo>
                    <a:pt x="7716" y="10432"/>
                  </a:lnTo>
                  <a:cubicBezTo>
                    <a:pt x="7784" y="10386"/>
                    <a:pt x="7853" y="10318"/>
                    <a:pt x="7921" y="10272"/>
                  </a:cubicBezTo>
                  <a:cubicBezTo>
                    <a:pt x="7967" y="10226"/>
                    <a:pt x="8035" y="10181"/>
                    <a:pt x="8081" y="10135"/>
                  </a:cubicBezTo>
                  <a:cubicBezTo>
                    <a:pt x="8172" y="10089"/>
                    <a:pt x="8241" y="10021"/>
                    <a:pt x="8309" y="9952"/>
                  </a:cubicBezTo>
                  <a:cubicBezTo>
                    <a:pt x="8446" y="9838"/>
                    <a:pt x="8583" y="9724"/>
                    <a:pt x="8720" y="9610"/>
                  </a:cubicBezTo>
                  <a:lnTo>
                    <a:pt x="8834" y="9496"/>
                  </a:lnTo>
                  <a:cubicBezTo>
                    <a:pt x="8925" y="9427"/>
                    <a:pt x="9017" y="9336"/>
                    <a:pt x="9108" y="9245"/>
                  </a:cubicBezTo>
                  <a:cubicBezTo>
                    <a:pt x="9176" y="9199"/>
                    <a:pt x="9245" y="9153"/>
                    <a:pt x="9291" y="9085"/>
                  </a:cubicBezTo>
                  <a:cubicBezTo>
                    <a:pt x="9336" y="9062"/>
                    <a:pt x="9359" y="9039"/>
                    <a:pt x="9405" y="9017"/>
                  </a:cubicBezTo>
                  <a:cubicBezTo>
                    <a:pt x="9405" y="8994"/>
                    <a:pt x="9405" y="8994"/>
                    <a:pt x="9428" y="8971"/>
                  </a:cubicBezTo>
                  <a:cubicBezTo>
                    <a:pt x="9450" y="8948"/>
                    <a:pt x="9450" y="8925"/>
                    <a:pt x="9473" y="8880"/>
                  </a:cubicBezTo>
                  <a:cubicBezTo>
                    <a:pt x="9519" y="8857"/>
                    <a:pt x="9564" y="8811"/>
                    <a:pt x="9610" y="8765"/>
                  </a:cubicBezTo>
                  <a:cubicBezTo>
                    <a:pt x="9633" y="8743"/>
                    <a:pt x="9656" y="8720"/>
                    <a:pt x="9679" y="8697"/>
                  </a:cubicBezTo>
                  <a:lnTo>
                    <a:pt x="9724" y="8651"/>
                  </a:lnTo>
                  <a:lnTo>
                    <a:pt x="9793" y="8583"/>
                  </a:lnTo>
                  <a:cubicBezTo>
                    <a:pt x="9838" y="8560"/>
                    <a:pt x="9861" y="8537"/>
                    <a:pt x="9907" y="8492"/>
                  </a:cubicBezTo>
                  <a:cubicBezTo>
                    <a:pt x="10021" y="8377"/>
                    <a:pt x="10158" y="8263"/>
                    <a:pt x="10272" y="8126"/>
                  </a:cubicBezTo>
                  <a:lnTo>
                    <a:pt x="10318" y="8104"/>
                  </a:lnTo>
                  <a:lnTo>
                    <a:pt x="10318" y="8081"/>
                  </a:lnTo>
                  <a:lnTo>
                    <a:pt x="10386" y="8012"/>
                  </a:lnTo>
                  <a:lnTo>
                    <a:pt x="10363" y="8058"/>
                  </a:lnTo>
                  <a:cubicBezTo>
                    <a:pt x="10386" y="8012"/>
                    <a:pt x="10432" y="7967"/>
                    <a:pt x="10477" y="7921"/>
                  </a:cubicBezTo>
                  <a:lnTo>
                    <a:pt x="10569" y="7830"/>
                  </a:lnTo>
                  <a:lnTo>
                    <a:pt x="10706" y="7693"/>
                  </a:lnTo>
                  <a:cubicBezTo>
                    <a:pt x="10729" y="7670"/>
                    <a:pt x="10774" y="7624"/>
                    <a:pt x="10797" y="7579"/>
                  </a:cubicBezTo>
                  <a:cubicBezTo>
                    <a:pt x="10820" y="7556"/>
                    <a:pt x="10843" y="7533"/>
                    <a:pt x="10866" y="7510"/>
                  </a:cubicBezTo>
                  <a:lnTo>
                    <a:pt x="10934" y="7442"/>
                  </a:lnTo>
                  <a:cubicBezTo>
                    <a:pt x="10980" y="7396"/>
                    <a:pt x="11025" y="7350"/>
                    <a:pt x="11048" y="7305"/>
                  </a:cubicBezTo>
                  <a:lnTo>
                    <a:pt x="11094" y="7259"/>
                  </a:lnTo>
                  <a:cubicBezTo>
                    <a:pt x="11185" y="7145"/>
                    <a:pt x="11299" y="7008"/>
                    <a:pt x="11413" y="6871"/>
                  </a:cubicBezTo>
                  <a:cubicBezTo>
                    <a:pt x="11459" y="6802"/>
                    <a:pt x="11505" y="6734"/>
                    <a:pt x="11550" y="6666"/>
                  </a:cubicBezTo>
                  <a:lnTo>
                    <a:pt x="11573" y="6643"/>
                  </a:lnTo>
                  <a:cubicBezTo>
                    <a:pt x="11596" y="6597"/>
                    <a:pt x="11619" y="6574"/>
                    <a:pt x="11664" y="6529"/>
                  </a:cubicBezTo>
                  <a:lnTo>
                    <a:pt x="11733" y="6437"/>
                  </a:lnTo>
                  <a:lnTo>
                    <a:pt x="11801" y="6323"/>
                  </a:lnTo>
                  <a:cubicBezTo>
                    <a:pt x="11870" y="6232"/>
                    <a:pt x="11961" y="6118"/>
                    <a:pt x="12030" y="6004"/>
                  </a:cubicBezTo>
                  <a:cubicBezTo>
                    <a:pt x="12052" y="5981"/>
                    <a:pt x="12052" y="5935"/>
                    <a:pt x="12075" y="5912"/>
                  </a:cubicBezTo>
                  <a:cubicBezTo>
                    <a:pt x="12098" y="5867"/>
                    <a:pt x="12121" y="5844"/>
                    <a:pt x="12167" y="5821"/>
                  </a:cubicBezTo>
                  <a:cubicBezTo>
                    <a:pt x="12167" y="5821"/>
                    <a:pt x="12167" y="5798"/>
                    <a:pt x="12167" y="5798"/>
                  </a:cubicBezTo>
                  <a:lnTo>
                    <a:pt x="12235" y="5707"/>
                  </a:lnTo>
                  <a:lnTo>
                    <a:pt x="12281" y="5593"/>
                  </a:lnTo>
                  <a:cubicBezTo>
                    <a:pt x="12304" y="5593"/>
                    <a:pt x="12304" y="5570"/>
                    <a:pt x="12304" y="5570"/>
                  </a:cubicBezTo>
                  <a:cubicBezTo>
                    <a:pt x="12349" y="5501"/>
                    <a:pt x="12372" y="5456"/>
                    <a:pt x="12395" y="5387"/>
                  </a:cubicBezTo>
                  <a:cubicBezTo>
                    <a:pt x="12418" y="5342"/>
                    <a:pt x="12440" y="5296"/>
                    <a:pt x="12440" y="5250"/>
                  </a:cubicBezTo>
                  <a:lnTo>
                    <a:pt x="12463" y="5205"/>
                  </a:lnTo>
                  <a:cubicBezTo>
                    <a:pt x="12463" y="5159"/>
                    <a:pt x="12486" y="5113"/>
                    <a:pt x="12509" y="5068"/>
                  </a:cubicBezTo>
                  <a:cubicBezTo>
                    <a:pt x="12509" y="5045"/>
                    <a:pt x="12532" y="4999"/>
                    <a:pt x="12532" y="4954"/>
                  </a:cubicBezTo>
                  <a:cubicBezTo>
                    <a:pt x="12555" y="4885"/>
                    <a:pt x="12577" y="4817"/>
                    <a:pt x="12600" y="4748"/>
                  </a:cubicBezTo>
                  <a:lnTo>
                    <a:pt x="12600" y="4725"/>
                  </a:lnTo>
                  <a:cubicBezTo>
                    <a:pt x="12623" y="4611"/>
                    <a:pt x="12646" y="4497"/>
                    <a:pt x="12646" y="4383"/>
                  </a:cubicBezTo>
                  <a:lnTo>
                    <a:pt x="12646" y="4337"/>
                  </a:lnTo>
                  <a:lnTo>
                    <a:pt x="12669" y="4292"/>
                  </a:lnTo>
                  <a:cubicBezTo>
                    <a:pt x="12669" y="4200"/>
                    <a:pt x="12692" y="4086"/>
                    <a:pt x="12692" y="3972"/>
                  </a:cubicBezTo>
                  <a:lnTo>
                    <a:pt x="12692" y="3949"/>
                  </a:lnTo>
                  <a:lnTo>
                    <a:pt x="12669" y="3927"/>
                  </a:lnTo>
                  <a:lnTo>
                    <a:pt x="12669" y="3904"/>
                  </a:lnTo>
                  <a:lnTo>
                    <a:pt x="12669" y="3835"/>
                  </a:lnTo>
                  <a:cubicBezTo>
                    <a:pt x="12669" y="3790"/>
                    <a:pt x="12669" y="3767"/>
                    <a:pt x="12669" y="3721"/>
                  </a:cubicBezTo>
                  <a:cubicBezTo>
                    <a:pt x="12669" y="3698"/>
                    <a:pt x="12669" y="3653"/>
                    <a:pt x="12669" y="3630"/>
                  </a:cubicBezTo>
                  <a:cubicBezTo>
                    <a:pt x="12669" y="3599"/>
                    <a:pt x="12669" y="3578"/>
                    <a:pt x="12669" y="3561"/>
                  </a:cubicBezTo>
                  <a:cubicBezTo>
                    <a:pt x="12669" y="3447"/>
                    <a:pt x="12646" y="3356"/>
                    <a:pt x="12646" y="3219"/>
                  </a:cubicBezTo>
                  <a:cubicBezTo>
                    <a:pt x="12646" y="3173"/>
                    <a:pt x="12623" y="3105"/>
                    <a:pt x="12623" y="3059"/>
                  </a:cubicBezTo>
                  <a:cubicBezTo>
                    <a:pt x="12623" y="2991"/>
                    <a:pt x="12600" y="2945"/>
                    <a:pt x="12600" y="2899"/>
                  </a:cubicBezTo>
                  <a:lnTo>
                    <a:pt x="12577" y="2854"/>
                  </a:lnTo>
                  <a:cubicBezTo>
                    <a:pt x="12577" y="2808"/>
                    <a:pt x="12577" y="2785"/>
                    <a:pt x="12577" y="2762"/>
                  </a:cubicBezTo>
                  <a:cubicBezTo>
                    <a:pt x="12555" y="2740"/>
                    <a:pt x="12555" y="2740"/>
                    <a:pt x="12555" y="2740"/>
                  </a:cubicBezTo>
                  <a:cubicBezTo>
                    <a:pt x="12532" y="2717"/>
                    <a:pt x="12532" y="2694"/>
                    <a:pt x="12509" y="2671"/>
                  </a:cubicBezTo>
                  <a:cubicBezTo>
                    <a:pt x="12509" y="2648"/>
                    <a:pt x="12509" y="2648"/>
                    <a:pt x="12509" y="2625"/>
                  </a:cubicBezTo>
                  <a:lnTo>
                    <a:pt x="12509" y="2603"/>
                  </a:lnTo>
                  <a:cubicBezTo>
                    <a:pt x="12486" y="2534"/>
                    <a:pt x="12486" y="2489"/>
                    <a:pt x="12463" y="2443"/>
                  </a:cubicBezTo>
                  <a:cubicBezTo>
                    <a:pt x="12440" y="2397"/>
                    <a:pt x="12418" y="2329"/>
                    <a:pt x="12395" y="2283"/>
                  </a:cubicBezTo>
                  <a:cubicBezTo>
                    <a:pt x="12326" y="2123"/>
                    <a:pt x="12212" y="1964"/>
                    <a:pt x="12121" y="1827"/>
                  </a:cubicBezTo>
                  <a:cubicBezTo>
                    <a:pt x="12075" y="1735"/>
                    <a:pt x="12007" y="1644"/>
                    <a:pt x="11961" y="1576"/>
                  </a:cubicBezTo>
                  <a:cubicBezTo>
                    <a:pt x="11915" y="1507"/>
                    <a:pt x="11870" y="1439"/>
                    <a:pt x="11847" y="1393"/>
                  </a:cubicBezTo>
                  <a:cubicBezTo>
                    <a:pt x="11801" y="1370"/>
                    <a:pt x="11756" y="1324"/>
                    <a:pt x="11710" y="1279"/>
                  </a:cubicBezTo>
                  <a:cubicBezTo>
                    <a:pt x="11687" y="1256"/>
                    <a:pt x="11664" y="1256"/>
                    <a:pt x="11642" y="1233"/>
                  </a:cubicBezTo>
                  <a:cubicBezTo>
                    <a:pt x="11619" y="1210"/>
                    <a:pt x="11573" y="1187"/>
                    <a:pt x="11550" y="1165"/>
                  </a:cubicBezTo>
                  <a:cubicBezTo>
                    <a:pt x="11505" y="1119"/>
                    <a:pt x="11459" y="1073"/>
                    <a:pt x="11436" y="1028"/>
                  </a:cubicBezTo>
                  <a:cubicBezTo>
                    <a:pt x="11390" y="1005"/>
                    <a:pt x="11322" y="959"/>
                    <a:pt x="11276" y="936"/>
                  </a:cubicBezTo>
                  <a:lnTo>
                    <a:pt x="11231" y="891"/>
                  </a:lnTo>
                  <a:lnTo>
                    <a:pt x="11162" y="868"/>
                  </a:lnTo>
                  <a:cubicBezTo>
                    <a:pt x="11162" y="822"/>
                    <a:pt x="11162" y="799"/>
                    <a:pt x="11117" y="777"/>
                  </a:cubicBezTo>
                  <a:cubicBezTo>
                    <a:pt x="10980" y="685"/>
                    <a:pt x="10843" y="617"/>
                    <a:pt x="10706" y="526"/>
                  </a:cubicBezTo>
                  <a:cubicBezTo>
                    <a:pt x="10637" y="480"/>
                    <a:pt x="10546" y="434"/>
                    <a:pt x="10455" y="389"/>
                  </a:cubicBezTo>
                  <a:cubicBezTo>
                    <a:pt x="10386" y="366"/>
                    <a:pt x="10318" y="343"/>
                    <a:pt x="10249" y="297"/>
                  </a:cubicBezTo>
                  <a:lnTo>
                    <a:pt x="10204" y="297"/>
                  </a:lnTo>
                  <a:cubicBezTo>
                    <a:pt x="10044" y="229"/>
                    <a:pt x="9907" y="183"/>
                    <a:pt x="9770" y="160"/>
                  </a:cubicBezTo>
                  <a:cubicBezTo>
                    <a:pt x="9679" y="138"/>
                    <a:pt x="9587" y="115"/>
                    <a:pt x="9496" y="92"/>
                  </a:cubicBezTo>
                  <a:cubicBezTo>
                    <a:pt x="9405" y="69"/>
                    <a:pt x="9313" y="69"/>
                    <a:pt x="9222" y="46"/>
                  </a:cubicBezTo>
                  <a:cubicBezTo>
                    <a:pt x="9154" y="23"/>
                    <a:pt x="9062" y="23"/>
                    <a:pt x="8994" y="23"/>
                  </a:cubicBezTo>
                  <a:cubicBezTo>
                    <a:pt x="8925" y="1"/>
                    <a:pt x="8880" y="1"/>
                    <a:pt x="88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17"/>
            <p:cNvSpPr/>
            <p:nvPr/>
          </p:nvSpPr>
          <p:spPr>
            <a:xfrm>
              <a:off x="6645750" y="1001500"/>
              <a:ext cx="361800" cy="335000"/>
            </a:xfrm>
            <a:custGeom>
              <a:avLst/>
              <a:gdLst/>
              <a:ahLst/>
              <a:cxnLst/>
              <a:rect l="l" t="t" r="r" b="b"/>
              <a:pathLst>
                <a:path w="14472" h="13400" extrusionOk="0">
                  <a:moveTo>
                    <a:pt x="9130" y="1"/>
                  </a:moveTo>
                  <a:cubicBezTo>
                    <a:pt x="9108" y="1"/>
                    <a:pt x="9062" y="24"/>
                    <a:pt x="9039" y="46"/>
                  </a:cubicBezTo>
                  <a:cubicBezTo>
                    <a:pt x="8994" y="92"/>
                    <a:pt x="8925" y="161"/>
                    <a:pt x="8879" y="206"/>
                  </a:cubicBezTo>
                  <a:cubicBezTo>
                    <a:pt x="8788" y="275"/>
                    <a:pt x="8720" y="343"/>
                    <a:pt x="8628" y="412"/>
                  </a:cubicBezTo>
                  <a:lnTo>
                    <a:pt x="8469" y="571"/>
                  </a:lnTo>
                  <a:lnTo>
                    <a:pt x="8423" y="594"/>
                  </a:lnTo>
                  <a:cubicBezTo>
                    <a:pt x="8377" y="617"/>
                    <a:pt x="8332" y="663"/>
                    <a:pt x="8286" y="708"/>
                  </a:cubicBezTo>
                  <a:lnTo>
                    <a:pt x="8217" y="777"/>
                  </a:lnTo>
                  <a:cubicBezTo>
                    <a:pt x="8149" y="823"/>
                    <a:pt x="8081" y="891"/>
                    <a:pt x="8012" y="960"/>
                  </a:cubicBezTo>
                  <a:cubicBezTo>
                    <a:pt x="7966" y="1005"/>
                    <a:pt x="7898" y="1074"/>
                    <a:pt x="7829" y="1142"/>
                  </a:cubicBezTo>
                  <a:cubicBezTo>
                    <a:pt x="7807" y="1165"/>
                    <a:pt x="7761" y="1211"/>
                    <a:pt x="7738" y="1233"/>
                  </a:cubicBezTo>
                  <a:lnTo>
                    <a:pt x="7670" y="1325"/>
                  </a:lnTo>
                  <a:cubicBezTo>
                    <a:pt x="7624" y="1370"/>
                    <a:pt x="7578" y="1393"/>
                    <a:pt x="7533" y="1439"/>
                  </a:cubicBezTo>
                  <a:lnTo>
                    <a:pt x="7441" y="1530"/>
                  </a:lnTo>
                  <a:cubicBezTo>
                    <a:pt x="7419" y="1553"/>
                    <a:pt x="7373" y="1599"/>
                    <a:pt x="7350" y="1621"/>
                  </a:cubicBezTo>
                  <a:cubicBezTo>
                    <a:pt x="7304" y="1667"/>
                    <a:pt x="7259" y="1713"/>
                    <a:pt x="7213" y="1758"/>
                  </a:cubicBezTo>
                  <a:cubicBezTo>
                    <a:pt x="7145" y="1827"/>
                    <a:pt x="7099" y="1873"/>
                    <a:pt x="7031" y="1941"/>
                  </a:cubicBezTo>
                  <a:lnTo>
                    <a:pt x="6962" y="2032"/>
                  </a:lnTo>
                  <a:cubicBezTo>
                    <a:pt x="6871" y="2124"/>
                    <a:pt x="6779" y="2215"/>
                    <a:pt x="6688" y="2306"/>
                  </a:cubicBezTo>
                  <a:cubicBezTo>
                    <a:pt x="6643" y="2375"/>
                    <a:pt x="6574" y="2443"/>
                    <a:pt x="6528" y="2512"/>
                  </a:cubicBezTo>
                  <a:cubicBezTo>
                    <a:pt x="6437" y="2603"/>
                    <a:pt x="6323" y="2717"/>
                    <a:pt x="6232" y="2808"/>
                  </a:cubicBezTo>
                  <a:cubicBezTo>
                    <a:pt x="6163" y="2900"/>
                    <a:pt x="6072" y="2991"/>
                    <a:pt x="5981" y="3082"/>
                  </a:cubicBezTo>
                  <a:lnTo>
                    <a:pt x="5981" y="3105"/>
                  </a:lnTo>
                  <a:lnTo>
                    <a:pt x="5958" y="3105"/>
                  </a:lnTo>
                  <a:cubicBezTo>
                    <a:pt x="5866" y="3196"/>
                    <a:pt x="5775" y="3311"/>
                    <a:pt x="5684" y="3402"/>
                  </a:cubicBezTo>
                  <a:cubicBezTo>
                    <a:pt x="5593" y="3493"/>
                    <a:pt x="5501" y="3584"/>
                    <a:pt x="5410" y="3676"/>
                  </a:cubicBezTo>
                  <a:lnTo>
                    <a:pt x="5341" y="3767"/>
                  </a:lnTo>
                  <a:lnTo>
                    <a:pt x="5296" y="3813"/>
                  </a:lnTo>
                  <a:cubicBezTo>
                    <a:pt x="5273" y="3835"/>
                    <a:pt x="5227" y="3858"/>
                    <a:pt x="5205" y="3904"/>
                  </a:cubicBezTo>
                  <a:cubicBezTo>
                    <a:pt x="5159" y="3950"/>
                    <a:pt x="5136" y="3995"/>
                    <a:pt x="5090" y="4041"/>
                  </a:cubicBezTo>
                  <a:lnTo>
                    <a:pt x="5022" y="4109"/>
                  </a:lnTo>
                  <a:cubicBezTo>
                    <a:pt x="4976" y="4178"/>
                    <a:pt x="4908" y="4224"/>
                    <a:pt x="4862" y="4292"/>
                  </a:cubicBezTo>
                  <a:cubicBezTo>
                    <a:pt x="4794" y="4360"/>
                    <a:pt x="4725" y="4429"/>
                    <a:pt x="4657" y="4520"/>
                  </a:cubicBezTo>
                  <a:cubicBezTo>
                    <a:pt x="4611" y="4566"/>
                    <a:pt x="4565" y="4612"/>
                    <a:pt x="4520" y="4680"/>
                  </a:cubicBezTo>
                  <a:lnTo>
                    <a:pt x="4474" y="4748"/>
                  </a:lnTo>
                  <a:lnTo>
                    <a:pt x="4406" y="4817"/>
                  </a:lnTo>
                  <a:cubicBezTo>
                    <a:pt x="4314" y="4931"/>
                    <a:pt x="4200" y="5068"/>
                    <a:pt x="4086" y="5182"/>
                  </a:cubicBezTo>
                  <a:cubicBezTo>
                    <a:pt x="4040" y="5251"/>
                    <a:pt x="3972" y="5319"/>
                    <a:pt x="3926" y="5388"/>
                  </a:cubicBezTo>
                  <a:lnTo>
                    <a:pt x="3903" y="5410"/>
                  </a:lnTo>
                  <a:cubicBezTo>
                    <a:pt x="3835" y="5479"/>
                    <a:pt x="3767" y="5570"/>
                    <a:pt x="3698" y="5639"/>
                  </a:cubicBezTo>
                  <a:cubicBezTo>
                    <a:pt x="3652" y="5684"/>
                    <a:pt x="3630" y="5730"/>
                    <a:pt x="3584" y="5776"/>
                  </a:cubicBezTo>
                  <a:lnTo>
                    <a:pt x="3515" y="5844"/>
                  </a:lnTo>
                  <a:cubicBezTo>
                    <a:pt x="3470" y="5913"/>
                    <a:pt x="3424" y="5958"/>
                    <a:pt x="3379" y="6004"/>
                  </a:cubicBezTo>
                  <a:lnTo>
                    <a:pt x="3333" y="6050"/>
                  </a:lnTo>
                  <a:cubicBezTo>
                    <a:pt x="3242" y="6186"/>
                    <a:pt x="3127" y="6323"/>
                    <a:pt x="2990" y="6506"/>
                  </a:cubicBezTo>
                  <a:cubicBezTo>
                    <a:pt x="2945" y="6575"/>
                    <a:pt x="2876" y="6643"/>
                    <a:pt x="2831" y="6711"/>
                  </a:cubicBezTo>
                  <a:cubicBezTo>
                    <a:pt x="2762" y="6780"/>
                    <a:pt x="2717" y="6848"/>
                    <a:pt x="2648" y="6917"/>
                  </a:cubicBezTo>
                  <a:cubicBezTo>
                    <a:pt x="2580" y="7008"/>
                    <a:pt x="2511" y="7099"/>
                    <a:pt x="2443" y="7191"/>
                  </a:cubicBezTo>
                  <a:lnTo>
                    <a:pt x="2329" y="7373"/>
                  </a:lnTo>
                  <a:cubicBezTo>
                    <a:pt x="2283" y="7419"/>
                    <a:pt x="2260" y="7465"/>
                    <a:pt x="2214" y="7510"/>
                  </a:cubicBezTo>
                  <a:lnTo>
                    <a:pt x="2146" y="7579"/>
                  </a:lnTo>
                  <a:cubicBezTo>
                    <a:pt x="2123" y="7624"/>
                    <a:pt x="2077" y="7693"/>
                    <a:pt x="2055" y="7739"/>
                  </a:cubicBezTo>
                  <a:lnTo>
                    <a:pt x="1986" y="7807"/>
                  </a:lnTo>
                  <a:lnTo>
                    <a:pt x="1986" y="7830"/>
                  </a:lnTo>
                  <a:cubicBezTo>
                    <a:pt x="1918" y="7898"/>
                    <a:pt x="1872" y="7967"/>
                    <a:pt x="1826" y="8035"/>
                  </a:cubicBezTo>
                  <a:cubicBezTo>
                    <a:pt x="1826" y="8058"/>
                    <a:pt x="1804" y="8081"/>
                    <a:pt x="1781" y="8104"/>
                  </a:cubicBezTo>
                  <a:lnTo>
                    <a:pt x="1758" y="8149"/>
                  </a:lnTo>
                  <a:lnTo>
                    <a:pt x="1712" y="8195"/>
                  </a:lnTo>
                  <a:lnTo>
                    <a:pt x="1667" y="8264"/>
                  </a:lnTo>
                  <a:cubicBezTo>
                    <a:pt x="1644" y="8309"/>
                    <a:pt x="1621" y="8332"/>
                    <a:pt x="1598" y="8378"/>
                  </a:cubicBezTo>
                  <a:cubicBezTo>
                    <a:pt x="1552" y="8423"/>
                    <a:pt x="1530" y="8469"/>
                    <a:pt x="1507" y="8515"/>
                  </a:cubicBezTo>
                  <a:cubicBezTo>
                    <a:pt x="1461" y="8560"/>
                    <a:pt x="1416" y="8629"/>
                    <a:pt x="1393" y="8674"/>
                  </a:cubicBezTo>
                  <a:lnTo>
                    <a:pt x="1347" y="8720"/>
                  </a:lnTo>
                  <a:cubicBezTo>
                    <a:pt x="1279" y="8834"/>
                    <a:pt x="1187" y="8971"/>
                    <a:pt x="1096" y="9085"/>
                  </a:cubicBezTo>
                  <a:lnTo>
                    <a:pt x="1050" y="9154"/>
                  </a:lnTo>
                  <a:cubicBezTo>
                    <a:pt x="982" y="9245"/>
                    <a:pt x="913" y="9359"/>
                    <a:pt x="845" y="9451"/>
                  </a:cubicBezTo>
                  <a:lnTo>
                    <a:pt x="754" y="9587"/>
                  </a:lnTo>
                  <a:cubicBezTo>
                    <a:pt x="708" y="9633"/>
                    <a:pt x="662" y="9679"/>
                    <a:pt x="639" y="9747"/>
                  </a:cubicBezTo>
                  <a:lnTo>
                    <a:pt x="594" y="9816"/>
                  </a:lnTo>
                  <a:cubicBezTo>
                    <a:pt x="525" y="9884"/>
                    <a:pt x="480" y="9953"/>
                    <a:pt x="434" y="10021"/>
                  </a:cubicBezTo>
                  <a:cubicBezTo>
                    <a:pt x="411" y="10067"/>
                    <a:pt x="388" y="10112"/>
                    <a:pt x="343" y="10158"/>
                  </a:cubicBezTo>
                  <a:cubicBezTo>
                    <a:pt x="320" y="10204"/>
                    <a:pt x="274" y="10272"/>
                    <a:pt x="251" y="10318"/>
                  </a:cubicBezTo>
                  <a:cubicBezTo>
                    <a:pt x="206" y="10364"/>
                    <a:pt x="183" y="10409"/>
                    <a:pt x="137" y="10455"/>
                  </a:cubicBezTo>
                  <a:lnTo>
                    <a:pt x="69" y="10546"/>
                  </a:lnTo>
                  <a:cubicBezTo>
                    <a:pt x="69" y="10569"/>
                    <a:pt x="46" y="10592"/>
                    <a:pt x="23" y="10615"/>
                  </a:cubicBezTo>
                  <a:cubicBezTo>
                    <a:pt x="0" y="10683"/>
                    <a:pt x="23" y="10752"/>
                    <a:pt x="46" y="10820"/>
                  </a:cubicBezTo>
                  <a:cubicBezTo>
                    <a:pt x="46" y="10843"/>
                    <a:pt x="46" y="10843"/>
                    <a:pt x="69" y="10843"/>
                  </a:cubicBezTo>
                  <a:cubicBezTo>
                    <a:pt x="92" y="10866"/>
                    <a:pt x="92" y="10866"/>
                    <a:pt x="114" y="10888"/>
                  </a:cubicBezTo>
                  <a:cubicBezTo>
                    <a:pt x="137" y="10911"/>
                    <a:pt x="160" y="10934"/>
                    <a:pt x="183" y="10934"/>
                  </a:cubicBezTo>
                  <a:cubicBezTo>
                    <a:pt x="206" y="10957"/>
                    <a:pt x="229" y="11003"/>
                    <a:pt x="251" y="11025"/>
                  </a:cubicBezTo>
                  <a:cubicBezTo>
                    <a:pt x="274" y="11048"/>
                    <a:pt x="274" y="11071"/>
                    <a:pt x="297" y="11094"/>
                  </a:cubicBezTo>
                  <a:lnTo>
                    <a:pt x="297" y="11117"/>
                  </a:lnTo>
                  <a:lnTo>
                    <a:pt x="343" y="11162"/>
                  </a:lnTo>
                  <a:cubicBezTo>
                    <a:pt x="366" y="11208"/>
                    <a:pt x="366" y="11231"/>
                    <a:pt x="388" y="11277"/>
                  </a:cubicBezTo>
                  <a:cubicBezTo>
                    <a:pt x="457" y="11322"/>
                    <a:pt x="503" y="11391"/>
                    <a:pt x="548" y="11459"/>
                  </a:cubicBezTo>
                  <a:cubicBezTo>
                    <a:pt x="617" y="11528"/>
                    <a:pt x="662" y="11596"/>
                    <a:pt x="708" y="11642"/>
                  </a:cubicBezTo>
                  <a:cubicBezTo>
                    <a:pt x="754" y="11710"/>
                    <a:pt x="799" y="11779"/>
                    <a:pt x="868" y="11847"/>
                  </a:cubicBezTo>
                  <a:cubicBezTo>
                    <a:pt x="913" y="11938"/>
                    <a:pt x="982" y="12007"/>
                    <a:pt x="1050" y="12098"/>
                  </a:cubicBezTo>
                  <a:lnTo>
                    <a:pt x="1029" y="12077"/>
                  </a:lnTo>
                  <a:lnTo>
                    <a:pt x="1029" y="12077"/>
                  </a:lnTo>
                  <a:cubicBezTo>
                    <a:pt x="1074" y="12122"/>
                    <a:pt x="1096" y="12144"/>
                    <a:pt x="1119" y="12190"/>
                  </a:cubicBezTo>
                  <a:lnTo>
                    <a:pt x="1164" y="12235"/>
                  </a:lnTo>
                  <a:cubicBezTo>
                    <a:pt x="1210" y="12304"/>
                    <a:pt x="1256" y="12349"/>
                    <a:pt x="1279" y="12418"/>
                  </a:cubicBezTo>
                  <a:cubicBezTo>
                    <a:pt x="1370" y="12509"/>
                    <a:pt x="1461" y="12600"/>
                    <a:pt x="1552" y="12692"/>
                  </a:cubicBezTo>
                  <a:cubicBezTo>
                    <a:pt x="1644" y="12760"/>
                    <a:pt x="1712" y="12851"/>
                    <a:pt x="1781" y="12920"/>
                  </a:cubicBezTo>
                  <a:lnTo>
                    <a:pt x="1849" y="12966"/>
                  </a:lnTo>
                  <a:lnTo>
                    <a:pt x="1895" y="13034"/>
                  </a:lnTo>
                  <a:lnTo>
                    <a:pt x="1963" y="13103"/>
                  </a:lnTo>
                  <a:cubicBezTo>
                    <a:pt x="2009" y="13171"/>
                    <a:pt x="2077" y="13217"/>
                    <a:pt x="2077" y="13285"/>
                  </a:cubicBezTo>
                  <a:cubicBezTo>
                    <a:pt x="2100" y="13308"/>
                    <a:pt x="2100" y="13354"/>
                    <a:pt x="2077" y="13399"/>
                  </a:cubicBezTo>
                  <a:lnTo>
                    <a:pt x="2214" y="13399"/>
                  </a:lnTo>
                  <a:cubicBezTo>
                    <a:pt x="2351" y="13376"/>
                    <a:pt x="2466" y="13331"/>
                    <a:pt x="2580" y="13262"/>
                  </a:cubicBezTo>
                  <a:cubicBezTo>
                    <a:pt x="2625" y="13239"/>
                    <a:pt x="2694" y="13217"/>
                    <a:pt x="2739" y="13194"/>
                  </a:cubicBezTo>
                  <a:cubicBezTo>
                    <a:pt x="2785" y="13194"/>
                    <a:pt x="2831" y="13171"/>
                    <a:pt x="2876" y="13148"/>
                  </a:cubicBezTo>
                  <a:cubicBezTo>
                    <a:pt x="2899" y="13125"/>
                    <a:pt x="2945" y="13125"/>
                    <a:pt x="2990" y="13103"/>
                  </a:cubicBezTo>
                  <a:lnTo>
                    <a:pt x="3036" y="13080"/>
                  </a:lnTo>
                  <a:cubicBezTo>
                    <a:pt x="3127" y="13057"/>
                    <a:pt x="3196" y="13011"/>
                    <a:pt x="3264" y="12988"/>
                  </a:cubicBezTo>
                  <a:cubicBezTo>
                    <a:pt x="3401" y="12943"/>
                    <a:pt x="3538" y="12874"/>
                    <a:pt x="3675" y="12806"/>
                  </a:cubicBezTo>
                  <a:lnTo>
                    <a:pt x="3835" y="12737"/>
                  </a:lnTo>
                  <a:lnTo>
                    <a:pt x="3903" y="12692"/>
                  </a:lnTo>
                  <a:lnTo>
                    <a:pt x="4132" y="12600"/>
                  </a:lnTo>
                  <a:cubicBezTo>
                    <a:pt x="4223" y="12555"/>
                    <a:pt x="4337" y="12509"/>
                    <a:pt x="4428" y="12463"/>
                  </a:cubicBezTo>
                  <a:lnTo>
                    <a:pt x="4451" y="12441"/>
                  </a:lnTo>
                  <a:lnTo>
                    <a:pt x="4474" y="12441"/>
                  </a:lnTo>
                  <a:cubicBezTo>
                    <a:pt x="4565" y="12395"/>
                    <a:pt x="4657" y="12349"/>
                    <a:pt x="4748" y="12304"/>
                  </a:cubicBezTo>
                  <a:cubicBezTo>
                    <a:pt x="4817" y="12258"/>
                    <a:pt x="4908" y="12235"/>
                    <a:pt x="4976" y="12190"/>
                  </a:cubicBezTo>
                  <a:cubicBezTo>
                    <a:pt x="5090" y="12144"/>
                    <a:pt x="5182" y="12098"/>
                    <a:pt x="5296" y="12053"/>
                  </a:cubicBezTo>
                  <a:cubicBezTo>
                    <a:pt x="5501" y="11938"/>
                    <a:pt x="5730" y="11824"/>
                    <a:pt x="5958" y="11733"/>
                  </a:cubicBezTo>
                  <a:cubicBezTo>
                    <a:pt x="6095" y="11665"/>
                    <a:pt x="6255" y="11596"/>
                    <a:pt x="6391" y="11550"/>
                  </a:cubicBezTo>
                  <a:cubicBezTo>
                    <a:pt x="6437" y="11528"/>
                    <a:pt x="6483" y="11505"/>
                    <a:pt x="6528" y="11482"/>
                  </a:cubicBezTo>
                  <a:cubicBezTo>
                    <a:pt x="6574" y="11459"/>
                    <a:pt x="6620" y="11436"/>
                    <a:pt x="6665" y="11413"/>
                  </a:cubicBezTo>
                  <a:lnTo>
                    <a:pt x="6757" y="11368"/>
                  </a:lnTo>
                  <a:cubicBezTo>
                    <a:pt x="6802" y="11345"/>
                    <a:pt x="6871" y="11322"/>
                    <a:pt x="6916" y="11299"/>
                  </a:cubicBezTo>
                  <a:cubicBezTo>
                    <a:pt x="7053" y="11208"/>
                    <a:pt x="7190" y="11140"/>
                    <a:pt x="7350" y="11071"/>
                  </a:cubicBezTo>
                  <a:lnTo>
                    <a:pt x="7464" y="11025"/>
                  </a:lnTo>
                  <a:cubicBezTo>
                    <a:pt x="7578" y="10957"/>
                    <a:pt x="7715" y="10888"/>
                    <a:pt x="7852" y="10820"/>
                  </a:cubicBezTo>
                  <a:cubicBezTo>
                    <a:pt x="8058" y="10729"/>
                    <a:pt x="8263" y="10615"/>
                    <a:pt x="8469" y="10500"/>
                  </a:cubicBezTo>
                  <a:cubicBezTo>
                    <a:pt x="8788" y="10341"/>
                    <a:pt x="9108" y="10158"/>
                    <a:pt x="9450" y="9953"/>
                  </a:cubicBezTo>
                  <a:cubicBezTo>
                    <a:pt x="9587" y="9861"/>
                    <a:pt x="9724" y="9793"/>
                    <a:pt x="9838" y="9724"/>
                  </a:cubicBezTo>
                  <a:lnTo>
                    <a:pt x="9975" y="9656"/>
                  </a:lnTo>
                  <a:cubicBezTo>
                    <a:pt x="10135" y="9565"/>
                    <a:pt x="10317" y="9451"/>
                    <a:pt x="10477" y="9359"/>
                  </a:cubicBezTo>
                  <a:lnTo>
                    <a:pt x="10614" y="9268"/>
                  </a:lnTo>
                  <a:cubicBezTo>
                    <a:pt x="10683" y="9222"/>
                    <a:pt x="10728" y="9199"/>
                    <a:pt x="10774" y="9177"/>
                  </a:cubicBezTo>
                  <a:lnTo>
                    <a:pt x="10911" y="9085"/>
                  </a:lnTo>
                  <a:lnTo>
                    <a:pt x="11002" y="9017"/>
                  </a:lnTo>
                  <a:lnTo>
                    <a:pt x="10979" y="9040"/>
                  </a:lnTo>
                  <a:cubicBezTo>
                    <a:pt x="11162" y="8926"/>
                    <a:pt x="11322" y="8834"/>
                    <a:pt x="11482" y="8720"/>
                  </a:cubicBezTo>
                  <a:cubicBezTo>
                    <a:pt x="11527" y="8697"/>
                    <a:pt x="11550" y="8674"/>
                    <a:pt x="11596" y="8652"/>
                  </a:cubicBezTo>
                  <a:cubicBezTo>
                    <a:pt x="11618" y="8629"/>
                    <a:pt x="11664" y="8606"/>
                    <a:pt x="11687" y="8583"/>
                  </a:cubicBezTo>
                  <a:cubicBezTo>
                    <a:pt x="11778" y="8537"/>
                    <a:pt x="11847" y="8469"/>
                    <a:pt x="11915" y="8423"/>
                  </a:cubicBezTo>
                  <a:cubicBezTo>
                    <a:pt x="12098" y="8286"/>
                    <a:pt x="12235" y="8172"/>
                    <a:pt x="12372" y="8081"/>
                  </a:cubicBezTo>
                  <a:cubicBezTo>
                    <a:pt x="12463" y="8013"/>
                    <a:pt x="12577" y="7944"/>
                    <a:pt x="12668" y="7898"/>
                  </a:cubicBezTo>
                  <a:cubicBezTo>
                    <a:pt x="12737" y="7853"/>
                    <a:pt x="12783" y="7807"/>
                    <a:pt x="12851" y="7784"/>
                  </a:cubicBezTo>
                  <a:cubicBezTo>
                    <a:pt x="12965" y="7693"/>
                    <a:pt x="13102" y="7602"/>
                    <a:pt x="13239" y="7510"/>
                  </a:cubicBezTo>
                  <a:cubicBezTo>
                    <a:pt x="13285" y="7488"/>
                    <a:pt x="13330" y="7442"/>
                    <a:pt x="13376" y="7419"/>
                  </a:cubicBezTo>
                  <a:cubicBezTo>
                    <a:pt x="13399" y="7373"/>
                    <a:pt x="13444" y="7328"/>
                    <a:pt x="13490" y="7305"/>
                  </a:cubicBezTo>
                  <a:cubicBezTo>
                    <a:pt x="13536" y="7259"/>
                    <a:pt x="13581" y="7214"/>
                    <a:pt x="13627" y="7191"/>
                  </a:cubicBezTo>
                  <a:lnTo>
                    <a:pt x="13673" y="7145"/>
                  </a:lnTo>
                  <a:lnTo>
                    <a:pt x="13741" y="7099"/>
                  </a:lnTo>
                  <a:cubicBezTo>
                    <a:pt x="13787" y="7077"/>
                    <a:pt x="13833" y="7031"/>
                    <a:pt x="13878" y="7008"/>
                  </a:cubicBezTo>
                  <a:cubicBezTo>
                    <a:pt x="13969" y="6940"/>
                    <a:pt x="14061" y="6894"/>
                    <a:pt x="14129" y="6848"/>
                  </a:cubicBezTo>
                  <a:lnTo>
                    <a:pt x="14243" y="6757"/>
                  </a:lnTo>
                  <a:cubicBezTo>
                    <a:pt x="14312" y="6711"/>
                    <a:pt x="14357" y="6666"/>
                    <a:pt x="14426" y="6620"/>
                  </a:cubicBezTo>
                  <a:cubicBezTo>
                    <a:pt x="14449" y="6597"/>
                    <a:pt x="14472" y="6575"/>
                    <a:pt x="14472" y="6529"/>
                  </a:cubicBezTo>
                  <a:cubicBezTo>
                    <a:pt x="14472" y="6529"/>
                    <a:pt x="14472" y="6506"/>
                    <a:pt x="14472" y="6483"/>
                  </a:cubicBezTo>
                  <a:cubicBezTo>
                    <a:pt x="14449" y="6460"/>
                    <a:pt x="14426" y="6460"/>
                    <a:pt x="14403" y="6438"/>
                  </a:cubicBezTo>
                  <a:cubicBezTo>
                    <a:pt x="14380" y="6415"/>
                    <a:pt x="14357" y="6392"/>
                    <a:pt x="14357" y="6392"/>
                  </a:cubicBezTo>
                  <a:lnTo>
                    <a:pt x="14335" y="6392"/>
                  </a:lnTo>
                  <a:cubicBezTo>
                    <a:pt x="14312" y="6369"/>
                    <a:pt x="14289" y="6346"/>
                    <a:pt x="14266" y="6323"/>
                  </a:cubicBezTo>
                  <a:cubicBezTo>
                    <a:pt x="14243" y="6301"/>
                    <a:pt x="14198" y="6255"/>
                    <a:pt x="14152" y="6209"/>
                  </a:cubicBezTo>
                  <a:cubicBezTo>
                    <a:pt x="14061" y="6118"/>
                    <a:pt x="13969" y="6027"/>
                    <a:pt x="13878" y="5935"/>
                  </a:cubicBezTo>
                  <a:cubicBezTo>
                    <a:pt x="13718" y="5753"/>
                    <a:pt x="13559" y="5593"/>
                    <a:pt x="13399" y="5433"/>
                  </a:cubicBezTo>
                  <a:lnTo>
                    <a:pt x="13125" y="5159"/>
                  </a:lnTo>
                  <a:cubicBezTo>
                    <a:pt x="12988" y="5022"/>
                    <a:pt x="12874" y="4885"/>
                    <a:pt x="12760" y="4771"/>
                  </a:cubicBezTo>
                  <a:lnTo>
                    <a:pt x="12737" y="4726"/>
                  </a:lnTo>
                  <a:lnTo>
                    <a:pt x="12691" y="4657"/>
                  </a:lnTo>
                  <a:lnTo>
                    <a:pt x="12600" y="4566"/>
                  </a:lnTo>
                  <a:cubicBezTo>
                    <a:pt x="12531" y="4497"/>
                    <a:pt x="12486" y="4429"/>
                    <a:pt x="12417" y="4360"/>
                  </a:cubicBezTo>
                  <a:cubicBezTo>
                    <a:pt x="12258" y="4132"/>
                    <a:pt x="12075" y="3927"/>
                    <a:pt x="11915" y="3744"/>
                  </a:cubicBezTo>
                  <a:lnTo>
                    <a:pt x="11824" y="3653"/>
                  </a:lnTo>
                  <a:lnTo>
                    <a:pt x="11733" y="3539"/>
                  </a:lnTo>
                  <a:cubicBezTo>
                    <a:pt x="11550" y="3333"/>
                    <a:pt x="11367" y="3105"/>
                    <a:pt x="11185" y="2877"/>
                  </a:cubicBezTo>
                  <a:lnTo>
                    <a:pt x="11139" y="2831"/>
                  </a:lnTo>
                  <a:lnTo>
                    <a:pt x="11048" y="2694"/>
                  </a:lnTo>
                  <a:lnTo>
                    <a:pt x="10934" y="2557"/>
                  </a:lnTo>
                  <a:lnTo>
                    <a:pt x="10865" y="2489"/>
                  </a:lnTo>
                  <a:lnTo>
                    <a:pt x="10728" y="2306"/>
                  </a:lnTo>
                  <a:lnTo>
                    <a:pt x="10705" y="2261"/>
                  </a:lnTo>
                  <a:lnTo>
                    <a:pt x="10683" y="2238"/>
                  </a:lnTo>
                  <a:cubicBezTo>
                    <a:pt x="10568" y="2101"/>
                    <a:pt x="10477" y="1987"/>
                    <a:pt x="10363" y="1827"/>
                  </a:cubicBezTo>
                  <a:lnTo>
                    <a:pt x="10272" y="1690"/>
                  </a:lnTo>
                  <a:cubicBezTo>
                    <a:pt x="10180" y="1599"/>
                    <a:pt x="10112" y="1507"/>
                    <a:pt x="10044" y="1393"/>
                  </a:cubicBezTo>
                  <a:lnTo>
                    <a:pt x="9998" y="1325"/>
                  </a:lnTo>
                  <a:cubicBezTo>
                    <a:pt x="9907" y="1188"/>
                    <a:pt x="9838" y="1096"/>
                    <a:pt x="9770" y="982"/>
                  </a:cubicBezTo>
                  <a:cubicBezTo>
                    <a:pt x="9747" y="914"/>
                    <a:pt x="9724" y="845"/>
                    <a:pt x="9678" y="800"/>
                  </a:cubicBezTo>
                  <a:cubicBezTo>
                    <a:pt x="9633" y="731"/>
                    <a:pt x="9587" y="663"/>
                    <a:pt x="9564" y="594"/>
                  </a:cubicBezTo>
                  <a:lnTo>
                    <a:pt x="9496" y="503"/>
                  </a:lnTo>
                  <a:cubicBezTo>
                    <a:pt x="9473" y="457"/>
                    <a:pt x="9427" y="412"/>
                    <a:pt x="9404" y="366"/>
                  </a:cubicBezTo>
                  <a:cubicBezTo>
                    <a:pt x="9404" y="343"/>
                    <a:pt x="9382" y="298"/>
                    <a:pt x="9359" y="275"/>
                  </a:cubicBezTo>
                  <a:lnTo>
                    <a:pt x="9359" y="229"/>
                  </a:lnTo>
                  <a:cubicBezTo>
                    <a:pt x="9336" y="206"/>
                    <a:pt x="9313" y="183"/>
                    <a:pt x="9290" y="161"/>
                  </a:cubicBezTo>
                  <a:cubicBezTo>
                    <a:pt x="9290" y="138"/>
                    <a:pt x="9267" y="138"/>
                    <a:pt x="9267" y="115"/>
                  </a:cubicBezTo>
                  <a:cubicBezTo>
                    <a:pt x="9267" y="92"/>
                    <a:pt x="9245" y="69"/>
                    <a:pt x="9222" y="46"/>
                  </a:cubicBezTo>
                  <a:cubicBezTo>
                    <a:pt x="9199" y="24"/>
                    <a:pt x="9176" y="1"/>
                    <a:pt x="91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17"/>
            <p:cNvSpPr/>
            <p:nvPr/>
          </p:nvSpPr>
          <p:spPr>
            <a:xfrm>
              <a:off x="6588675" y="1340475"/>
              <a:ext cx="35400" cy="33675"/>
            </a:xfrm>
            <a:custGeom>
              <a:avLst/>
              <a:gdLst/>
              <a:ahLst/>
              <a:cxnLst/>
              <a:rect l="l" t="t" r="r" b="b"/>
              <a:pathLst>
                <a:path w="1416" h="1347" extrusionOk="0">
                  <a:moveTo>
                    <a:pt x="708" y="0"/>
                  </a:moveTo>
                  <a:cubicBezTo>
                    <a:pt x="663" y="23"/>
                    <a:pt x="617" y="46"/>
                    <a:pt x="549" y="69"/>
                  </a:cubicBezTo>
                  <a:cubicBezTo>
                    <a:pt x="526" y="114"/>
                    <a:pt x="480" y="137"/>
                    <a:pt x="435" y="183"/>
                  </a:cubicBezTo>
                  <a:cubicBezTo>
                    <a:pt x="366" y="274"/>
                    <a:pt x="298" y="365"/>
                    <a:pt x="252" y="411"/>
                  </a:cubicBezTo>
                  <a:cubicBezTo>
                    <a:pt x="206" y="479"/>
                    <a:pt x="138" y="571"/>
                    <a:pt x="92" y="685"/>
                  </a:cubicBezTo>
                  <a:cubicBezTo>
                    <a:pt x="69" y="730"/>
                    <a:pt x="46" y="799"/>
                    <a:pt x="46" y="845"/>
                  </a:cubicBezTo>
                  <a:cubicBezTo>
                    <a:pt x="24" y="890"/>
                    <a:pt x="24" y="913"/>
                    <a:pt x="46" y="959"/>
                  </a:cubicBezTo>
                  <a:cubicBezTo>
                    <a:pt x="46" y="982"/>
                    <a:pt x="46" y="1004"/>
                    <a:pt x="46" y="1027"/>
                  </a:cubicBezTo>
                  <a:cubicBezTo>
                    <a:pt x="24" y="1027"/>
                    <a:pt x="1" y="1073"/>
                    <a:pt x="1" y="1096"/>
                  </a:cubicBezTo>
                  <a:cubicBezTo>
                    <a:pt x="1" y="1141"/>
                    <a:pt x="1" y="1164"/>
                    <a:pt x="24" y="1187"/>
                  </a:cubicBezTo>
                  <a:cubicBezTo>
                    <a:pt x="69" y="1233"/>
                    <a:pt x="115" y="1278"/>
                    <a:pt x="183" y="1301"/>
                  </a:cubicBezTo>
                  <a:cubicBezTo>
                    <a:pt x="252" y="1347"/>
                    <a:pt x="320" y="1347"/>
                    <a:pt x="412" y="1347"/>
                  </a:cubicBezTo>
                  <a:lnTo>
                    <a:pt x="480" y="1347"/>
                  </a:lnTo>
                  <a:cubicBezTo>
                    <a:pt x="594" y="1324"/>
                    <a:pt x="686" y="1324"/>
                    <a:pt x="777" y="1278"/>
                  </a:cubicBezTo>
                  <a:cubicBezTo>
                    <a:pt x="823" y="1278"/>
                    <a:pt x="891" y="1255"/>
                    <a:pt x="937" y="1233"/>
                  </a:cubicBezTo>
                  <a:lnTo>
                    <a:pt x="960" y="1233"/>
                  </a:lnTo>
                  <a:lnTo>
                    <a:pt x="1005" y="1210"/>
                  </a:lnTo>
                  <a:lnTo>
                    <a:pt x="1028" y="1187"/>
                  </a:lnTo>
                  <a:cubicBezTo>
                    <a:pt x="1119" y="1141"/>
                    <a:pt x="1233" y="1118"/>
                    <a:pt x="1302" y="1050"/>
                  </a:cubicBezTo>
                  <a:cubicBezTo>
                    <a:pt x="1348" y="1027"/>
                    <a:pt x="1393" y="982"/>
                    <a:pt x="1393" y="959"/>
                  </a:cubicBezTo>
                  <a:cubicBezTo>
                    <a:pt x="1416" y="913"/>
                    <a:pt x="1416" y="867"/>
                    <a:pt x="1416" y="845"/>
                  </a:cubicBezTo>
                  <a:cubicBezTo>
                    <a:pt x="1416" y="845"/>
                    <a:pt x="1416" y="822"/>
                    <a:pt x="1416" y="822"/>
                  </a:cubicBezTo>
                  <a:cubicBezTo>
                    <a:pt x="1416" y="822"/>
                    <a:pt x="1393" y="822"/>
                    <a:pt x="1393" y="799"/>
                  </a:cubicBezTo>
                  <a:cubicBezTo>
                    <a:pt x="1325" y="753"/>
                    <a:pt x="1279" y="708"/>
                    <a:pt x="1233" y="662"/>
                  </a:cubicBezTo>
                  <a:cubicBezTo>
                    <a:pt x="1165" y="594"/>
                    <a:pt x="1119" y="525"/>
                    <a:pt x="1051" y="457"/>
                  </a:cubicBezTo>
                  <a:lnTo>
                    <a:pt x="982" y="388"/>
                  </a:lnTo>
                  <a:cubicBezTo>
                    <a:pt x="960" y="365"/>
                    <a:pt x="937" y="320"/>
                    <a:pt x="891" y="274"/>
                  </a:cubicBezTo>
                  <a:cubicBezTo>
                    <a:pt x="823" y="205"/>
                    <a:pt x="777" y="114"/>
                    <a:pt x="731" y="46"/>
                  </a:cubicBezTo>
                  <a:lnTo>
                    <a:pt x="708" y="23"/>
                  </a:lnTo>
                  <a:cubicBezTo>
                    <a:pt x="708" y="23"/>
                    <a:pt x="708" y="23"/>
                    <a:pt x="7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17"/>
            <p:cNvSpPr/>
            <p:nvPr/>
          </p:nvSpPr>
          <p:spPr>
            <a:xfrm>
              <a:off x="6973850" y="978125"/>
              <a:ext cx="251675" cy="251100"/>
            </a:xfrm>
            <a:custGeom>
              <a:avLst/>
              <a:gdLst/>
              <a:ahLst/>
              <a:cxnLst/>
              <a:rect l="l" t="t" r="r" b="b"/>
              <a:pathLst>
                <a:path w="10067" h="10044" extrusionOk="0">
                  <a:moveTo>
                    <a:pt x="9656" y="0"/>
                  </a:moveTo>
                  <a:cubicBezTo>
                    <a:pt x="9588" y="0"/>
                    <a:pt x="9519" y="23"/>
                    <a:pt x="9496" y="91"/>
                  </a:cubicBezTo>
                  <a:cubicBezTo>
                    <a:pt x="9473" y="114"/>
                    <a:pt x="9473" y="160"/>
                    <a:pt x="9451" y="183"/>
                  </a:cubicBezTo>
                  <a:cubicBezTo>
                    <a:pt x="9382" y="297"/>
                    <a:pt x="9291" y="411"/>
                    <a:pt x="9222" y="502"/>
                  </a:cubicBezTo>
                  <a:lnTo>
                    <a:pt x="9154" y="616"/>
                  </a:lnTo>
                  <a:lnTo>
                    <a:pt x="9085" y="708"/>
                  </a:lnTo>
                  <a:cubicBezTo>
                    <a:pt x="9040" y="753"/>
                    <a:pt x="9017" y="776"/>
                    <a:pt x="8994" y="822"/>
                  </a:cubicBezTo>
                  <a:lnTo>
                    <a:pt x="8971" y="867"/>
                  </a:lnTo>
                  <a:cubicBezTo>
                    <a:pt x="8926" y="913"/>
                    <a:pt x="8880" y="981"/>
                    <a:pt x="8834" y="1050"/>
                  </a:cubicBezTo>
                  <a:cubicBezTo>
                    <a:pt x="8720" y="1187"/>
                    <a:pt x="8606" y="1324"/>
                    <a:pt x="8515" y="1438"/>
                  </a:cubicBezTo>
                  <a:lnTo>
                    <a:pt x="8469" y="1484"/>
                  </a:lnTo>
                  <a:cubicBezTo>
                    <a:pt x="8446" y="1529"/>
                    <a:pt x="8401" y="1575"/>
                    <a:pt x="8355" y="1621"/>
                  </a:cubicBezTo>
                  <a:lnTo>
                    <a:pt x="8287" y="1689"/>
                  </a:lnTo>
                  <a:cubicBezTo>
                    <a:pt x="8264" y="1712"/>
                    <a:pt x="8241" y="1735"/>
                    <a:pt x="8218" y="1758"/>
                  </a:cubicBezTo>
                  <a:cubicBezTo>
                    <a:pt x="8195" y="1803"/>
                    <a:pt x="8150" y="1849"/>
                    <a:pt x="8127" y="1872"/>
                  </a:cubicBezTo>
                  <a:lnTo>
                    <a:pt x="7990" y="2009"/>
                  </a:lnTo>
                  <a:lnTo>
                    <a:pt x="7898" y="2100"/>
                  </a:lnTo>
                  <a:cubicBezTo>
                    <a:pt x="7853" y="2146"/>
                    <a:pt x="7807" y="2191"/>
                    <a:pt x="7784" y="2237"/>
                  </a:cubicBezTo>
                  <a:lnTo>
                    <a:pt x="7807" y="2191"/>
                  </a:lnTo>
                  <a:lnTo>
                    <a:pt x="7739" y="2260"/>
                  </a:lnTo>
                  <a:lnTo>
                    <a:pt x="7739" y="2283"/>
                  </a:lnTo>
                  <a:lnTo>
                    <a:pt x="7693" y="2305"/>
                  </a:lnTo>
                  <a:cubicBezTo>
                    <a:pt x="7579" y="2442"/>
                    <a:pt x="7442" y="2556"/>
                    <a:pt x="7328" y="2671"/>
                  </a:cubicBezTo>
                  <a:cubicBezTo>
                    <a:pt x="7282" y="2716"/>
                    <a:pt x="7259" y="2739"/>
                    <a:pt x="7214" y="2762"/>
                  </a:cubicBezTo>
                  <a:lnTo>
                    <a:pt x="7145" y="2830"/>
                  </a:lnTo>
                  <a:lnTo>
                    <a:pt x="7100" y="2876"/>
                  </a:lnTo>
                  <a:cubicBezTo>
                    <a:pt x="7077" y="2899"/>
                    <a:pt x="7054" y="2922"/>
                    <a:pt x="7031" y="2944"/>
                  </a:cubicBezTo>
                  <a:cubicBezTo>
                    <a:pt x="6985" y="2990"/>
                    <a:pt x="6940" y="3036"/>
                    <a:pt x="6894" y="3059"/>
                  </a:cubicBezTo>
                  <a:cubicBezTo>
                    <a:pt x="6871" y="3104"/>
                    <a:pt x="6871" y="3127"/>
                    <a:pt x="6849" y="3150"/>
                  </a:cubicBezTo>
                  <a:cubicBezTo>
                    <a:pt x="6826" y="3173"/>
                    <a:pt x="6826" y="3196"/>
                    <a:pt x="6826" y="3196"/>
                  </a:cubicBezTo>
                  <a:cubicBezTo>
                    <a:pt x="6757" y="3264"/>
                    <a:pt x="6734" y="3355"/>
                    <a:pt x="6689" y="3424"/>
                  </a:cubicBezTo>
                  <a:cubicBezTo>
                    <a:pt x="6643" y="3515"/>
                    <a:pt x="6620" y="3606"/>
                    <a:pt x="6575" y="3675"/>
                  </a:cubicBezTo>
                  <a:cubicBezTo>
                    <a:pt x="6575" y="3675"/>
                    <a:pt x="6575" y="3698"/>
                    <a:pt x="6552" y="3698"/>
                  </a:cubicBezTo>
                  <a:lnTo>
                    <a:pt x="6552" y="3721"/>
                  </a:lnTo>
                  <a:cubicBezTo>
                    <a:pt x="6529" y="3743"/>
                    <a:pt x="6506" y="3789"/>
                    <a:pt x="6483" y="3812"/>
                  </a:cubicBezTo>
                  <a:cubicBezTo>
                    <a:pt x="6438" y="3903"/>
                    <a:pt x="6392" y="3972"/>
                    <a:pt x="6346" y="4063"/>
                  </a:cubicBezTo>
                  <a:cubicBezTo>
                    <a:pt x="6301" y="4086"/>
                    <a:pt x="6278" y="4131"/>
                    <a:pt x="6255" y="4177"/>
                  </a:cubicBezTo>
                  <a:cubicBezTo>
                    <a:pt x="6209" y="4246"/>
                    <a:pt x="6187" y="4291"/>
                    <a:pt x="6141" y="4337"/>
                  </a:cubicBezTo>
                  <a:cubicBezTo>
                    <a:pt x="6095" y="4428"/>
                    <a:pt x="6027" y="4542"/>
                    <a:pt x="5958" y="4634"/>
                  </a:cubicBezTo>
                  <a:cubicBezTo>
                    <a:pt x="5913" y="4702"/>
                    <a:pt x="5867" y="4770"/>
                    <a:pt x="5799" y="4839"/>
                  </a:cubicBezTo>
                  <a:lnTo>
                    <a:pt x="5753" y="4907"/>
                  </a:lnTo>
                  <a:cubicBezTo>
                    <a:pt x="5730" y="4953"/>
                    <a:pt x="5684" y="4999"/>
                    <a:pt x="5639" y="5067"/>
                  </a:cubicBezTo>
                  <a:cubicBezTo>
                    <a:pt x="5525" y="5204"/>
                    <a:pt x="5411" y="5341"/>
                    <a:pt x="5296" y="5478"/>
                  </a:cubicBezTo>
                  <a:cubicBezTo>
                    <a:pt x="5182" y="5615"/>
                    <a:pt x="5068" y="5752"/>
                    <a:pt x="4931" y="5912"/>
                  </a:cubicBezTo>
                  <a:lnTo>
                    <a:pt x="4863" y="5980"/>
                  </a:lnTo>
                  <a:lnTo>
                    <a:pt x="4817" y="6003"/>
                  </a:lnTo>
                  <a:lnTo>
                    <a:pt x="4749" y="6094"/>
                  </a:lnTo>
                  <a:cubicBezTo>
                    <a:pt x="4634" y="6208"/>
                    <a:pt x="4520" y="6323"/>
                    <a:pt x="4383" y="6437"/>
                  </a:cubicBezTo>
                  <a:lnTo>
                    <a:pt x="4292" y="6528"/>
                  </a:lnTo>
                  <a:cubicBezTo>
                    <a:pt x="4201" y="6619"/>
                    <a:pt x="4109" y="6688"/>
                    <a:pt x="4018" y="6779"/>
                  </a:cubicBezTo>
                  <a:cubicBezTo>
                    <a:pt x="3973" y="6825"/>
                    <a:pt x="3904" y="6870"/>
                    <a:pt x="3858" y="6916"/>
                  </a:cubicBezTo>
                  <a:cubicBezTo>
                    <a:pt x="3790" y="6985"/>
                    <a:pt x="3721" y="7053"/>
                    <a:pt x="3630" y="7099"/>
                  </a:cubicBezTo>
                  <a:cubicBezTo>
                    <a:pt x="3470" y="7236"/>
                    <a:pt x="3333" y="7350"/>
                    <a:pt x="3219" y="7441"/>
                  </a:cubicBezTo>
                  <a:cubicBezTo>
                    <a:pt x="3151" y="7464"/>
                    <a:pt x="3082" y="7510"/>
                    <a:pt x="3014" y="7555"/>
                  </a:cubicBezTo>
                  <a:cubicBezTo>
                    <a:pt x="2923" y="7624"/>
                    <a:pt x="2831" y="7669"/>
                    <a:pt x="2740" y="7692"/>
                  </a:cubicBezTo>
                  <a:lnTo>
                    <a:pt x="2717" y="7692"/>
                  </a:lnTo>
                  <a:cubicBezTo>
                    <a:pt x="2671" y="7692"/>
                    <a:pt x="2603" y="7692"/>
                    <a:pt x="2557" y="7669"/>
                  </a:cubicBezTo>
                  <a:cubicBezTo>
                    <a:pt x="2535" y="7669"/>
                    <a:pt x="2489" y="7646"/>
                    <a:pt x="2466" y="7646"/>
                  </a:cubicBezTo>
                  <a:lnTo>
                    <a:pt x="2420" y="7624"/>
                  </a:lnTo>
                  <a:cubicBezTo>
                    <a:pt x="2398" y="7601"/>
                    <a:pt x="2352" y="7578"/>
                    <a:pt x="2306" y="7555"/>
                  </a:cubicBezTo>
                  <a:lnTo>
                    <a:pt x="2283" y="7532"/>
                  </a:lnTo>
                  <a:lnTo>
                    <a:pt x="2261" y="7532"/>
                  </a:lnTo>
                  <a:cubicBezTo>
                    <a:pt x="2238" y="7510"/>
                    <a:pt x="2215" y="7487"/>
                    <a:pt x="2192" y="7464"/>
                  </a:cubicBezTo>
                  <a:cubicBezTo>
                    <a:pt x="2147" y="7418"/>
                    <a:pt x="2101" y="7350"/>
                    <a:pt x="2055" y="7304"/>
                  </a:cubicBezTo>
                  <a:cubicBezTo>
                    <a:pt x="2032" y="7304"/>
                    <a:pt x="2010" y="7281"/>
                    <a:pt x="1964" y="7258"/>
                  </a:cubicBezTo>
                  <a:cubicBezTo>
                    <a:pt x="1941" y="7258"/>
                    <a:pt x="1918" y="7236"/>
                    <a:pt x="1895" y="7236"/>
                  </a:cubicBezTo>
                  <a:lnTo>
                    <a:pt x="1873" y="7258"/>
                  </a:lnTo>
                  <a:cubicBezTo>
                    <a:pt x="1827" y="7258"/>
                    <a:pt x="1781" y="7258"/>
                    <a:pt x="1736" y="7281"/>
                  </a:cubicBezTo>
                  <a:cubicBezTo>
                    <a:pt x="1713" y="7304"/>
                    <a:pt x="1667" y="7327"/>
                    <a:pt x="1644" y="7350"/>
                  </a:cubicBezTo>
                  <a:lnTo>
                    <a:pt x="1622" y="7373"/>
                  </a:lnTo>
                  <a:cubicBezTo>
                    <a:pt x="1599" y="7395"/>
                    <a:pt x="1576" y="7418"/>
                    <a:pt x="1576" y="7418"/>
                  </a:cubicBezTo>
                  <a:lnTo>
                    <a:pt x="1553" y="7441"/>
                  </a:lnTo>
                  <a:lnTo>
                    <a:pt x="1530" y="7441"/>
                  </a:lnTo>
                  <a:cubicBezTo>
                    <a:pt x="1439" y="7510"/>
                    <a:pt x="1348" y="7578"/>
                    <a:pt x="1256" y="7646"/>
                  </a:cubicBezTo>
                  <a:lnTo>
                    <a:pt x="1188" y="7669"/>
                  </a:lnTo>
                  <a:lnTo>
                    <a:pt x="1097" y="7715"/>
                  </a:lnTo>
                  <a:cubicBezTo>
                    <a:pt x="982" y="7783"/>
                    <a:pt x="868" y="7875"/>
                    <a:pt x="754" y="7943"/>
                  </a:cubicBezTo>
                  <a:cubicBezTo>
                    <a:pt x="709" y="7966"/>
                    <a:pt x="663" y="8012"/>
                    <a:pt x="617" y="8034"/>
                  </a:cubicBezTo>
                  <a:lnTo>
                    <a:pt x="549" y="8080"/>
                  </a:lnTo>
                  <a:lnTo>
                    <a:pt x="503" y="8126"/>
                  </a:lnTo>
                  <a:cubicBezTo>
                    <a:pt x="457" y="8149"/>
                    <a:pt x="412" y="8194"/>
                    <a:pt x="366" y="8240"/>
                  </a:cubicBezTo>
                  <a:cubicBezTo>
                    <a:pt x="275" y="8308"/>
                    <a:pt x="229" y="8354"/>
                    <a:pt x="206" y="8445"/>
                  </a:cubicBezTo>
                  <a:cubicBezTo>
                    <a:pt x="184" y="8468"/>
                    <a:pt x="184" y="8491"/>
                    <a:pt x="161" y="8537"/>
                  </a:cubicBezTo>
                  <a:lnTo>
                    <a:pt x="161" y="8559"/>
                  </a:lnTo>
                  <a:cubicBezTo>
                    <a:pt x="138" y="8582"/>
                    <a:pt x="138" y="8628"/>
                    <a:pt x="115" y="8674"/>
                  </a:cubicBezTo>
                  <a:cubicBezTo>
                    <a:pt x="115" y="8674"/>
                    <a:pt x="115" y="8719"/>
                    <a:pt x="115" y="8719"/>
                  </a:cubicBezTo>
                  <a:lnTo>
                    <a:pt x="115" y="8742"/>
                  </a:lnTo>
                  <a:cubicBezTo>
                    <a:pt x="92" y="8788"/>
                    <a:pt x="69" y="8856"/>
                    <a:pt x="47" y="8925"/>
                  </a:cubicBezTo>
                  <a:cubicBezTo>
                    <a:pt x="24" y="9016"/>
                    <a:pt x="24" y="9084"/>
                    <a:pt x="1" y="9153"/>
                  </a:cubicBezTo>
                  <a:cubicBezTo>
                    <a:pt x="1" y="9244"/>
                    <a:pt x="1" y="9336"/>
                    <a:pt x="24" y="9404"/>
                  </a:cubicBezTo>
                  <a:cubicBezTo>
                    <a:pt x="47" y="9541"/>
                    <a:pt x="92" y="9632"/>
                    <a:pt x="161" y="9701"/>
                  </a:cubicBezTo>
                  <a:cubicBezTo>
                    <a:pt x="206" y="9769"/>
                    <a:pt x="252" y="9838"/>
                    <a:pt x="320" y="9883"/>
                  </a:cubicBezTo>
                  <a:cubicBezTo>
                    <a:pt x="389" y="9929"/>
                    <a:pt x="457" y="9952"/>
                    <a:pt x="526" y="9975"/>
                  </a:cubicBezTo>
                  <a:cubicBezTo>
                    <a:pt x="594" y="9997"/>
                    <a:pt x="686" y="10020"/>
                    <a:pt x="754" y="10020"/>
                  </a:cubicBezTo>
                  <a:cubicBezTo>
                    <a:pt x="800" y="10020"/>
                    <a:pt x="823" y="10043"/>
                    <a:pt x="845" y="10043"/>
                  </a:cubicBezTo>
                  <a:cubicBezTo>
                    <a:pt x="982" y="10043"/>
                    <a:pt x="1119" y="9997"/>
                    <a:pt x="1233" y="9975"/>
                  </a:cubicBezTo>
                  <a:lnTo>
                    <a:pt x="1279" y="9975"/>
                  </a:lnTo>
                  <a:cubicBezTo>
                    <a:pt x="1325" y="9952"/>
                    <a:pt x="1393" y="9929"/>
                    <a:pt x="1462" y="9929"/>
                  </a:cubicBezTo>
                  <a:cubicBezTo>
                    <a:pt x="1507" y="9906"/>
                    <a:pt x="1553" y="9883"/>
                    <a:pt x="1599" y="9838"/>
                  </a:cubicBezTo>
                  <a:cubicBezTo>
                    <a:pt x="1599" y="9838"/>
                    <a:pt x="1622" y="9815"/>
                    <a:pt x="1622" y="9792"/>
                  </a:cubicBezTo>
                  <a:lnTo>
                    <a:pt x="1690" y="9769"/>
                  </a:lnTo>
                  <a:cubicBezTo>
                    <a:pt x="1827" y="9724"/>
                    <a:pt x="1964" y="9678"/>
                    <a:pt x="2101" y="9632"/>
                  </a:cubicBezTo>
                  <a:cubicBezTo>
                    <a:pt x="2352" y="9518"/>
                    <a:pt x="2580" y="9404"/>
                    <a:pt x="2786" y="9267"/>
                  </a:cubicBezTo>
                  <a:lnTo>
                    <a:pt x="2786" y="9290"/>
                  </a:lnTo>
                  <a:cubicBezTo>
                    <a:pt x="2968" y="9176"/>
                    <a:pt x="3128" y="9084"/>
                    <a:pt x="3242" y="8993"/>
                  </a:cubicBezTo>
                  <a:cubicBezTo>
                    <a:pt x="3379" y="8902"/>
                    <a:pt x="3516" y="8811"/>
                    <a:pt x="3653" y="8719"/>
                  </a:cubicBezTo>
                  <a:cubicBezTo>
                    <a:pt x="3790" y="8628"/>
                    <a:pt x="3927" y="8537"/>
                    <a:pt x="4064" y="8423"/>
                  </a:cubicBezTo>
                  <a:lnTo>
                    <a:pt x="4087" y="8400"/>
                  </a:lnTo>
                  <a:lnTo>
                    <a:pt x="4201" y="8331"/>
                  </a:lnTo>
                  <a:cubicBezTo>
                    <a:pt x="4292" y="8263"/>
                    <a:pt x="4406" y="8171"/>
                    <a:pt x="4520" y="8103"/>
                  </a:cubicBezTo>
                  <a:cubicBezTo>
                    <a:pt x="4589" y="8034"/>
                    <a:pt x="4657" y="7989"/>
                    <a:pt x="4726" y="7943"/>
                  </a:cubicBezTo>
                  <a:cubicBezTo>
                    <a:pt x="4794" y="7875"/>
                    <a:pt x="4863" y="7829"/>
                    <a:pt x="4954" y="7761"/>
                  </a:cubicBezTo>
                  <a:cubicBezTo>
                    <a:pt x="5068" y="7669"/>
                    <a:pt x="5182" y="7555"/>
                    <a:pt x="5296" y="7441"/>
                  </a:cubicBezTo>
                  <a:lnTo>
                    <a:pt x="5319" y="7418"/>
                  </a:lnTo>
                  <a:cubicBezTo>
                    <a:pt x="5365" y="7395"/>
                    <a:pt x="5388" y="7373"/>
                    <a:pt x="5433" y="7327"/>
                  </a:cubicBezTo>
                  <a:cubicBezTo>
                    <a:pt x="5456" y="7304"/>
                    <a:pt x="5502" y="7281"/>
                    <a:pt x="5525" y="7236"/>
                  </a:cubicBezTo>
                  <a:lnTo>
                    <a:pt x="5639" y="7144"/>
                  </a:lnTo>
                  <a:lnTo>
                    <a:pt x="5730" y="7053"/>
                  </a:lnTo>
                  <a:lnTo>
                    <a:pt x="5821" y="6962"/>
                  </a:lnTo>
                  <a:cubicBezTo>
                    <a:pt x="5936" y="6893"/>
                    <a:pt x="6027" y="6802"/>
                    <a:pt x="6118" y="6711"/>
                  </a:cubicBezTo>
                  <a:cubicBezTo>
                    <a:pt x="6278" y="6574"/>
                    <a:pt x="6438" y="6437"/>
                    <a:pt x="6575" y="6277"/>
                  </a:cubicBezTo>
                  <a:cubicBezTo>
                    <a:pt x="6643" y="6208"/>
                    <a:pt x="6712" y="6163"/>
                    <a:pt x="6780" y="6094"/>
                  </a:cubicBezTo>
                  <a:cubicBezTo>
                    <a:pt x="6871" y="6003"/>
                    <a:pt x="6963" y="5935"/>
                    <a:pt x="7054" y="5843"/>
                  </a:cubicBezTo>
                  <a:lnTo>
                    <a:pt x="7077" y="5820"/>
                  </a:lnTo>
                  <a:lnTo>
                    <a:pt x="7122" y="5775"/>
                  </a:lnTo>
                  <a:lnTo>
                    <a:pt x="7168" y="5729"/>
                  </a:lnTo>
                  <a:cubicBezTo>
                    <a:pt x="7191" y="5706"/>
                    <a:pt x="7214" y="5683"/>
                    <a:pt x="7237" y="5661"/>
                  </a:cubicBezTo>
                  <a:lnTo>
                    <a:pt x="7259" y="5638"/>
                  </a:lnTo>
                  <a:lnTo>
                    <a:pt x="7282" y="5592"/>
                  </a:lnTo>
                  <a:lnTo>
                    <a:pt x="7328" y="5547"/>
                  </a:lnTo>
                  <a:cubicBezTo>
                    <a:pt x="7396" y="5478"/>
                    <a:pt x="7465" y="5410"/>
                    <a:pt x="7533" y="5318"/>
                  </a:cubicBezTo>
                  <a:lnTo>
                    <a:pt x="7670" y="5181"/>
                  </a:lnTo>
                  <a:lnTo>
                    <a:pt x="7830" y="5022"/>
                  </a:lnTo>
                  <a:cubicBezTo>
                    <a:pt x="7898" y="4930"/>
                    <a:pt x="7967" y="4862"/>
                    <a:pt x="8058" y="4770"/>
                  </a:cubicBezTo>
                  <a:cubicBezTo>
                    <a:pt x="8150" y="4656"/>
                    <a:pt x="8264" y="4519"/>
                    <a:pt x="8378" y="4360"/>
                  </a:cubicBezTo>
                  <a:lnTo>
                    <a:pt x="8423" y="4291"/>
                  </a:lnTo>
                  <a:cubicBezTo>
                    <a:pt x="8515" y="4177"/>
                    <a:pt x="8606" y="4040"/>
                    <a:pt x="8697" y="3903"/>
                  </a:cubicBezTo>
                  <a:cubicBezTo>
                    <a:pt x="8789" y="3766"/>
                    <a:pt x="8880" y="3606"/>
                    <a:pt x="8971" y="3469"/>
                  </a:cubicBezTo>
                  <a:cubicBezTo>
                    <a:pt x="9017" y="3424"/>
                    <a:pt x="9040" y="3378"/>
                    <a:pt x="9085" y="3332"/>
                  </a:cubicBezTo>
                  <a:lnTo>
                    <a:pt x="9131" y="3241"/>
                  </a:lnTo>
                  <a:cubicBezTo>
                    <a:pt x="9177" y="3173"/>
                    <a:pt x="9245" y="3081"/>
                    <a:pt x="9291" y="3013"/>
                  </a:cubicBezTo>
                  <a:cubicBezTo>
                    <a:pt x="9382" y="2853"/>
                    <a:pt x="9473" y="2693"/>
                    <a:pt x="9565" y="2511"/>
                  </a:cubicBezTo>
                  <a:cubicBezTo>
                    <a:pt x="9588" y="2442"/>
                    <a:pt x="9633" y="2374"/>
                    <a:pt x="9656" y="2328"/>
                  </a:cubicBezTo>
                  <a:cubicBezTo>
                    <a:pt x="9702" y="2237"/>
                    <a:pt x="9747" y="2146"/>
                    <a:pt x="9770" y="2077"/>
                  </a:cubicBezTo>
                  <a:cubicBezTo>
                    <a:pt x="9793" y="1986"/>
                    <a:pt x="9816" y="1895"/>
                    <a:pt x="9861" y="1803"/>
                  </a:cubicBezTo>
                  <a:cubicBezTo>
                    <a:pt x="9861" y="1758"/>
                    <a:pt x="9884" y="1712"/>
                    <a:pt x="9907" y="1666"/>
                  </a:cubicBezTo>
                  <a:lnTo>
                    <a:pt x="9953" y="1552"/>
                  </a:lnTo>
                  <a:cubicBezTo>
                    <a:pt x="9976" y="1461"/>
                    <a:pt x="10021" y="1347"/>
                    <a:pt x="10044" y="1255"/>
                  </a:cubicBezTo>
                  <a:cubicBezTo>
                    <a:pt x="10044" y="1210"/>
                    <a:pt x="10044" y="1164"/>
                    <a:pt x="10044" y="1118"/>
                  </a:cubicBezTo>
                  <a:lnTo>
                    <a:pt x="10044" y="1050"/>
                  </a:lnTo>
                  <a:lnTo>
                    <a:pt x="10067" y="1004"/>
                  </a:lnTo>
                  <a:cubicBezTo>
                    <a:pt x="10067" y="936"/>
                    <a:pt x="10067" y="867"/>
                    <a:pt x="10067" y="822"/>
                  </a:cubicBezTo>
                  <a:cubicBezTo>
                    <a:pt x="10067" y="753"/>
                    <a:pt x="10044" y="685"/>
                    <a:pt x="10044" y="639"/>
                  </a:cubicBezTo>
                  <a:lnTo>
                    <a:pt x="10044" y="593"/>
                  </a:lnTo>
                  <a:cubicBezTo>
                    <a:pt x="10021" y="548"/>
                    <a:pt x="9998" y="479"/>
                    <a:pt x="9976" y="411"/>
                  </a:cubicBezTo>
                  <a:cubicBezTo>
                    <a:pt x="9976" y="365"/>
                    <a:pt x="9953" y="320"/>
                    <a:pt x="9930" y="274"/>
                  </a:cubicBezTo>
                  <a:lnTo>
                    <a:pt x="9907" y="251"/>
                  </a:lnTo>
                  <a:cubicBezTo>
                    <a:pt x="9884" y="205"/>
                    <a:pt x="9861" y="183"/>
                    <a:pt x="9816" y="160"/>
                  </a:cubicBezTo>
                  <a:cubicBezTo>
                    <a:pt x="9816" y="91"/>
                    <a:pt x="9770" y="23"/>
                    <a:pt x="97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17"/>
            <p:cNvSpPr/>
            <p:nvPr/>
          </p:nvSpPr>
          <p:spPr>
            <a:xfrm>
              <a:off x="7131350" y="834325"/>
              <a:ext cx="96475" cy="112225"/>
            </a:xfrm>
            <a:custGeom>
              <a:avLst/>
              <a:gdLst/>
              <a:ahLst/>
              <a:cxnLst/>
              <a:rect l="l" t="t" r="r" b="b"/>
              <a:pathLst>
                <a:path w="3859" h="4489" extrusionOk="0">
                  <a:moveTo>
                    <a:pt x="343" y="0"/>
                  </a:moveTo>
                  <a:cubicBezTo>
                    <a:pt x="297" y="23"/>
                    <a:pt x="275" y="23"/>
                    <a:pt x="252" y="46"/>
                  </a:cubicBezTo>
                  <a:cubicBezTo>
                    <a:pt x="214" y="21"/>
                    <a:pt x="177" y="2"/>
                    <a:pt x="139" y="2"/>
                  </a:cubicBezTo>
                  <a:cubicBezTo>
                    <a:pt x="108" y="2"/>
                    <a:pt x="77" y="15"/>
                    <a:pt x="46" y="46"/>
                  </a:cubicBezTo>
                  <a:cubicBezTo>
                    <a:pt x="1" y="91"/>
                    <a:pt x="1" y="183"/>
                    <a:pt x="46" y="228"/>
                  </a:cubicBezTo>
                  <a:cubicBezTo>
                    <a:pt x="92" y="274"/>
                    <a:pt x="115" y="297"/>
                    <a:pt x="160" y="342"/>
                  </a:cubicBezTo>
                  <a:cubicBezTo>
                    <a:pt x="229" y="434"/>
                    <a:pt x="275" y="571"/>
                    <a:pt x="366" y="685"/>
                  </a:cubicBezTo>
                  <a:cubicBezTo>
                    <a:pt x="434" y="799"/>
                    <a:pt x="526" y="890"/>
                    <a:pt x="594" y="1004"/>
                  </a:cubicBezTo>
                  <a:cubicBezTo>
                    <a:pt x="663" y="1118"/>
                    <a:pt x="754" y="1233"/>
                    <a:pt x="845" y="1347"/>
                  </a:cubicBezTo>
                  <a:cubicBezTo>
                    <a:pt x="937" y="1461"/>
                    <a:pt x="1028" y="1598"/>
                    <a:pt x="1119" y="1712"/>
                  </a:cubicBezTo>
                  <a:lnTo>
                    <a:pt x="1096" y="1666"/>
                  </a:lnTo>
                  <a:lnTo>
                    <a:pt x="1096" y="1666"/>
                  </a:lnTo>
                  <a:cubicBezTo>
                    <a:pt x="1325" y="1963"/>
                    <a:pt x="1553" y="2237"/>
                    <a:pt x="1804" y="2511"/>
                  </a:cubicBezTo>
                  <a:cubicBezTo>
                    <a:pt x="1918" y="2648"/>
                    <a:pt x="2032" y="2785"/>
                    <a:pt x="2146" y="2899"/>
                  </a:cubicBezTo>
                  <a:cubicBezTo>
                    <a:pt x="2260" y="3036"/>
                    <a:pt x="2375" y="3173"/>
                    <a:pt x="2511" y="3310"/>
                  </a:cubicBezTo>
                  <a:cubicBezTo>
                    <a:pt x="2557" y="3378"/>
                    <a:pt x="2626" y="3424"/>
                    <a:pt x="2671" y="3492"/>
                  </a:cubicBezTo>
                  <a:cubicBezTo>
                    <a:pt x="2740" y="3561"/>
                    <a:pt x="2785" y="3652"/>
                    <a:pt x="2854" y="3721"/>
                  </a:cubicBezTo>
                  <a:cubicBezTo>
                    <a:pt x="2945" y="3835"/>
                    <a:pt x="3059" y="3949"/>
                    <a:pt x="3151" y="4063"/>
                  </a:cubicBezTo>
                  <a:cubicBezTo>
                    <a:pt x="3173" y="4086"/>
                    <a:pt x="3196" y="4131"/>
                    <a:pt x="3219" y="4154"/>
                  </a:cubicBezTo>
                  <a:cubicBezTo>
                    <a:pt x="3265" y="4200"/>
                    <a:pt x="3288" y="4246"/>
                    <a:pt x="3310" y="4268"/>
                  </a:cubicBezTo>
                  <a:cubicBezTo>
                    <a:pt x="3333" y="4291"/>
                    <a:pt x="3333" y="4291"/>
                    <a:pt x="3356" y="4314"/>
                  </a:cubicBezTo>
                  <a:cubicBezTo>
                    <a:pt x="3356" y="4337"/>
                    <a:pt x="3379" y="4337"/>
                    <a:pt x="3379" y="4360"/>
                  </a:cubicBezTo>
                  <a:cubicBezTo>
                    <a:pt x="3402" y="4382"/>
                    <a:pt x="3425" y="4405"/>
                    <a:pt x="3425" y="4428"/>
                  </a:cubicBezTo>
                  <a:cubicBezTo>
                    <a:pt x="3473" y="4465"/>
                    <a:pt x="3535" y="4488"/>
                    <a:pt x="3593" y="4488"/>
                  </a:cubicBezTo>
                  <a:cubicBezTo>
                    <a:pt x="3643" y="4488"/>
                    <a:pt x="3689" y="4471"/>
                    <a:pt x="3721" y="4428"/>
                  </a:cubicBezTo>
                  <a:cubicBezTo>
                    <a:pt x="3813" y="4337"/>
                    <a:pt x="3813" y="4223"/>
                    <a:pt x="3813" y="4109"/>
                  </a:cubicBezTo>
                  <a:cubicBezTo>
                    <a:pt x="3813" y="4131"/>
                    <a:pt x="3813" y="4154"/>
                    <a:pt x="3813" y="4154"/>
                  </a:cubicBezTo>
                  <a:cubicBezTo>
                    <a:pt x="3835" y="4063"/>
                    <a:pt x="3835" y="3972"/>
                    <a:pt x="3835" y="3858"/>
                  </a:cubicBezTo>
                  <a:cubicBezTo>
                    <a:pt x="3835" y="3789"/>
                    <a:pt x="3858" y="3698"/>
                    <a:pt x="3835" y="3629"/>
                  </a:cubicBezTo>
                  <a:cubicBezTo>
                    <a:pt x="3835" y="3538"/>
                    <a:pt x="3835" y="3447"/>
                    <a:pt x="3813" y="3355"/>
                  </a:cubicBezTo>
                  <a:cubicBezTo>
                    <a:pt x="3813" y="3264"/>
                    <a:pt x="3790" y="3173"/>
                    <a:pt x="3790" y="3081"/>
                  </a:cubicBezTo>
                  <a:cubicBezTo>
                    <a:pt x="3767" y="2990"/>
                    <a:pt x="3744" y="2899"/>
                    <a:pt x="3744" y="2830"/>
                  </a:cubicBezTo>
                  <a:cubicBezTo>
                    <a:pt x="3721" y="2785"/>
                    <a:pt x="3721" y="2739"/>
                    <a:pt x="3698" y="2693"/>
                  </a:cubicBezTo>
                  <a:cubicBezTo>
                    <a:pt x="3698" y="2693"/>
                    <a:pt x="3698" y="2671"/>
                    <a:pt x="3676" y="2671"/>
                  </a:cubicBezTo>
                  <a:cubicBezTo>
                    <a:pt x="3653" y="2648"/>
                    <a:pt x="3653" y="2625"/>
                    <a:pt x="3630" y="2602"/>
                  </a:cubicBezTo>
                  <a:cubicBezTo>
                    <a:pt x="3630" y="2579"/>
                    <a:pt x="3630" y="2579"/>
                    <a:pt x="3630" y="2556"/>
                  </a:cubicBezTo>
                  <a:lnTo>
                    <a:pt x="3630" y="2534"/>
                  </a:lnTo>
                  <a:cubicBezTo>
                    <a:pt x="3607" y="2465"/>
                    <a:pt x="3607" y="2420"/>
                    <a:pt x="3584" y="2374"/>
                  </a:cubicBezTo>
                  <a:cubicBezTo>
                    <a:pt x="3561" y="2328"/>
                    <a:pt x="3539" y="2283"/>
                    <a:pt x="3516" y="2214"/>
                  </a:cubicBezTo>
                  <a:cubicBezTo>
                    <a:pt x="3447" y="2054"/>
                    <a:pt x="3333" y="1895"/>
                    <a:pt x="3242" y="1758"/>
                  </a:cubicBezTo>
                  <a:cubicBezTo>
                    <a:pt x="3196" y="1666"/>
                    <a:pt x="3128" y="1575"/>
                    <a:pt x="3082" y="1507"/>
                  </a:cubicBezTo>
                  <a:cubicBezTo>
                    <a:pt x="3014" y="1392"/>
                    <a:pt x="2945" y="1301"/>
                    <a:pt x="2877" y="1233"/>
                  </a:cubicBezTo>
                  <a:cubicBezTo>
                    <a:pt x="2808" y="1141"/>
                    <a:pt x="2717" y="1050"/>
                    <a:pt x="2626" y="982"/>
                  </a:cubicBezTo>
                  <a:lnTo>
                    <a:pt x="2580" y="959"/>
                  </a:lnTo>
                  <a:lnTo>
                    <a:pt x="2489" y="867"/>
                  </a:lnTo>
                  <a:lnTo>
                    <a:pt x="2443" y="822"/>
                  </a:lnTo>
                  <a:cubicBezTo>
                    <a:pt x="2375" y="776"/>
                    <a:pt x="2329" y="730"/>
                    <a:pt x="2260" y="685"/>
                  </a:cubicBezTo>
                  <a:lnTo>
                    <a:pt x="2238" y="685"/>
                  </a:lnTo>
                  <a:lnTo>
                    <a:pt x="2192" y="639"/>
                  </a:lnTo>
                  <a:lnTo>
                    <a:pt x="2146" y="593"/>
                  </a:lnTo>
                  <a:cubicBezTo>
                    <a:pt x="2101" y="571"/>
                    <a:pt x="2055" y="571"/>
                    <a:pt x="2032" y="548"/>
                  </a:cubicBezTo>
                  <a:cubicBezTo>
                    <a:pt x="2009" y="525"/>
                    <a:pt x="1987" y="502"/>
                    <a:pt x="1941" y="479"/>
                  </a:cubicBezTo>
                  <a:cubicBezTo>
                    <a:pt x="1918" y="479"/>
                    <a:pt x="1872" y="457"/>
                    <a:pt x="1850" y="434"/>
                  </a:cubicBezTo>
                  <a:cubicBezTo>
                    <a:pt x="1827" y="411"/>
                    <a:pt x="1827" y="411"/>
                    <a:pt x="1804" y="388"/>
                  </a:cubicBezTo>
                  <a:cubicBezTo>
                    <a:pt x="1781" y="365"/>
                    <a:pt x="1735" y="365"/>
                    <a:pt x="1713" y="342"/>
                  </a:cubicBezTo>
                  <a:cubicBezTo>
                    <a:pt x="1553" y="274"/>
                    <a:pt x="1416" y="228"/>
                    <a:pt x="1256" y="183"/>
                  </a:cubicBezTo>
                  <a:cubicBezTo>
                    <a:pt x="1188" y="160"/>
                    <a:pt x="1119" y="137"/>
                    <a:pt x="1051" y="114"/>
                  </a:cubicBezTo>
                  <a:cubicBezTo>
                    <a:pt x="959" y="114"/>
                    <a:pt x="891" y="91"/>
                    <a:pt x="800" y="91"/>
                  </a:cubicBezTo>
                  <a:cubicBezTo>
                    <a:pt x="731" y="69"/>
                    <a:pt x="663" y="46"/>
                    <a:pt x="571" y="46"/>
                  </a:cubicBezTo>
                  <a:cubicBezTo>
                    <a:pt x="549" y="23"/>
                    <a:pt x="526" y="23"/>
                    <a:pt x="480" y="23"/>
                  </a:cubicBezTo>
                  <a:cubicBezTo>
                    <a:pt x="480" y="23"/>
                    <a:pt x="480" y="0"/>
                    <a:pt x="4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17"/>
            <p:cNvSpPr/>
            <p:nvPr/>
          </p:nvSpPr>
          <p:spPr>
            <a:xfrm>
              <a:off x="6604650" y="1271425"/>
              <a:ext cx="93625" cy="91325"/>
            </a:xfrm>
            <a:custGeom>
              <a:avLst/>
              <a:gdLst/>
              <a:ahLst/>
              <a:cxnLst/>
              <a:rect l="l" t="t" r="r" b="b"/>
              <a:pathLst>
                <a:path w="3745" h="3653" extrusionOk="0">
                  <a:moveTo>
                    <a:pt x="1622" y="0"/>
                  </a:moveTo>
                  <a:cubicBezTo>
                    <a:pt x="1576" y="0"/>
                    <a:pt x="1530" y="23"/>
                    <a:pt x="1507" y="69"/>
                  </a:cubicBezTo>
                  <a:cubicBezTo>
                    <a:pt x="1439" y="160"/>
                    <a:pt x="1370" y="251"/>
                    <a:pt x="1302" y="343"/>
                  </a:cubicBezTo>
                  <a:lnTo>
                    <a:pt x="1325" y="320"/>
                  </a:lnTo>
                  <a:lnTo>
                    <a:pt x="1325" y="320"/>
                  </a:lnTo>
                  <a:cubicBezTo>
                    <a:pt x="1279" y="388"/>
                    <a:pt x="1211" y="457"/>
                    <a:pt x="1165" y="548"/>
                  </a:cubicBezTo>
                  <a:cubicBezTo>
                    <a:pt x="1119" y="639"/>
                    <a:pt x="1051" y="708"/>
                    <a:pt x="1005" y="776"/>
                  </a:cubicBezTo>
                  <a:lnTo>
                    <a:pt x="960" y="845"/>
                  </a:lnTo>
                  <a:cubicBezTo>
                    <a:pt x="914" y="890"/>
                    <a:pt x="891" y="959"/>
                    <a:pt x="845" y="1005"/>
                  </a:cubicBezTo>
                  <a:cubicBezTo>
                    <a:pt x="800" y="1073"/>
                    <a:pt x="754" y="1141"/>
                    <a:pt x="731" y="1210"/>
                  </a:cubicBezTo>
                  <a:lnTo>
                    <a:pt x="640" y="1347"/>
                  </a:lnTo>
                  <a:cubicBezTo>
                    <a:pt x="572" y="1461"/>
                    <a:pt x="503" y="1552"/>
                    <a:pt x="435" y="1666"/>
                  </a:cubicBezTo>
                  <a:cubicBezTo>
                    <a:pt x="389" y="1758"/>
                    <a:pt x="343" y="1826"/>
                    <a:pt x="298" y="1918"/>
                  </a:cubicBezTo>
                  <a:cubicBezTo>
                    <a:pt x="275" y="1986"/>
                    <a:pt x="229" y="2054"/>
                    <a:pt x="184" y="2123"/>
                  </a:cubicBezTo>
                  <a:cubicBezTo>
                    <a:pt x="115" y="2237"/>
                    <a:pt x="69" y="2328"/>
                    <a:pt x="24" y="2420"/>
                  </a:cubicBezTo>
                  <a:cubicBezTo>
                    <a:pt x="1" y="2488"/>
                    <a:pt x="1" y="2557"/>
                    <a:pt x="24" y="2625"/>
                  </a:cubicBezTo>
                  <a:cubicBezTo>
                    <a:pt x="24" y="2671"/>
                    <a:pt x="47" y="2739"/>
                    <a:pt x="69" y="2785"/>
                  </a:cubicBezTo>
                  <a:lnTo>
                    <a:pt x="92" y="2808"/>
                  </a:lnTo>
                  <a:cubicBezTo>
                    <a:pt x="138" y="2876"/>
                    <a:pt x="184" y="2967"/>
                    <a:pt x="252" y="3036"/>
                  </a:cubicBezTo>
                  <a:cubicBezTo>
                    <a:pt x="298" y="3082"/>
                    <a:pt x="321" y="3127"/>
                    <a:pt x="343" y="3150"/>
                  </a:cubicBezTo>
                  <a:lnTo>
                    <a:pt x="412" y="3219"/>
                  </a:lnTo>
                  <a:cubicBezTo>
                    <a:pt x="480" y="3287"/>
                    <a:pt x="526" y="3356"/>
                    <a:pt x="594" y="3424"/>
                  </a:cubicBezTo>
                  <a:cubicBezTo>
                    <a:pt x="640" y="3470"/>
                    <a:pt x="686" y="3515"/>
                    <a:pt x="754" y="3561"/>
                  </a:cubicBezTo>
                  <a:cubicBezTo>
                    <a:pt x="777" y="3584"/>
                    <a:pt x="800" y="3607"/>
                    <a:pt x="823" y="3607"/>
                  </a:cubicBezTo>
                  <a:cubicBezTo>
                    <a:pt x="891" y="3629"/>
                    <a:pt x="914" y="3629"/>
                    <a:pt x="960" y="3629"/>
                  </a:cubicBezTo>
                  <a:cubicBezTo>
                    <a:pt x="960" y="3629"/>
                    <a:pt x="982" y="3652"/>
                    <a:pt x="982" y="3652"/>
                  </a:cubicBezTo>
                  <a:cubicBezTo>
                    <a:pt x="1005" y="3652"/>
                    <a:pt x="1005" y="3652"/>
                    <a:pt x="1005" y="3629"/>
                  </a:cubicBezTo>
                  <a:lnTo>
                    <a:pt x="1142" y="3629"/>
                  </a:lnTo>
                  <a:cubicBezTo>
                    <a:pt x="1165" y="3629"/>
                    <a:pt x="1211" y="3607"/>
                    <a:pt x="1256" y="3607"/>
                  </a:cubicBezTo>
                  <a:cubicBezTo>
                    <a:pt x="1302" y="3584"/>
                    <a:pt x="1348" y="3584"/>
                    <a:pt x="1393" y="3561"/>
                  </a:cubicBezTo>
                  <a:lnTo>
                    <a:pt x="1416" y="3538"/>
                  </a:lnTo>
                  <a:cubicBezTo>
                    <a:pt x="1462" y="3515"/>
                    <a:pt x="1507" y="3492"/>
                    <a:pt x="1530" y="3492"/>
                  </a:cubicBezTo>
                  <a:cubicBezTo>
                    <a:pt x="1576" y="3470"/>
                    <a:pt x="1622" y="3447"/>
                    <a:pt x="1644" y="3424"/>
                  </a:cubicBezTo>
                  <a:cubicBezTo>
                    <a:pt x="1713" y="3401"/>
                    <a:pt x="1758" y="3378"/>
                    <a:pt x="1827" y="3356"/>
                  </a:cubicBezTo>
                  <a:cubicBezTo>
                    <a:pt x="1873" y="3333"/>
                    <a:pt x="1918" y="3310"/>
                    <a:pt x="1964" y="3310"/>
                  </a:cubicBezTo>
                  <a:cubicBezTo>
                    <a:pt x="1964" y="3287"/>
                    <a:pt x="1987" y="3287"/>
                    <a:pt x="2010" y="3287"/>
                  </a:cubicBezTo>
                  <a:cubicBezTo>
                    <a:pt x="2055" y="3264"/>
                    <a:pt x="2101" y="3241"/>
                    <a:pt x="2147" y="3241"/>
                  </a:cubicBezTo>
                  <a:lnTo>
                    <a:pt x="2169" y="3219"/>
                  </a:lnTo>
                  <a:cubicBezTo>
                    <a:pt x="2261" y="3196"/>
                    <a:pt x="2329" y="3173"/>
                    <a:pt x="2398" y="3150"/>
                  </a:cubicBezTo>
                  <a:cubicBezTo>
                    <a:pt x="2466" y="3127"/>
                    <a:pt x="2535" y="3104"/>
                    <a:pt x="2580" y="3082"/>
                  </a:cubicBezTo>
                  <a:cubicBezTo>
                    <a:pt x="2649" y="3082"/>
                    <a:pt x="2694" y="3059"/>
                    <a:pt x="2763" y="3036"/>
                  </a:cubicBezTo>
                  <a:lnTo>
                    <a:pt x="2786" y="3013"/>
                  </a:lnTo>
                  <a:cubicBezTo>
                    <a:pt x="2808" y="3013"/>
                    <a:pt x="2854" y="2990"/>
                    <a:pt x="2877" y="2990"/>
                  </a:cubicBezTo>
                  <a:cubicBezTo>
                    <a:pt x="2923" y="2967"/>
                    <a:pt x="2968" y="2945"/>
                    <a:pt x="3037" y="2945"/>
                  </a:cubicBezTo>
                  <a:lnTo>
                    <a:pt x="3105" y="2899"/>
                  </a:lnTo>
                  <a:lnTo>
                    <a:pt x="3174" y="2876"/>
                  </a:lnTo>
                  <a:lnTo>
                    <a:pt x="3242" y="2853"/>
                  </a:lnTo>
                  <a:cubicBezTo>
                    <a:pt x="3265" y="2853"/>
                    <a:pt x="3311" y="2831"/>
                    <a:pt x="3356" y="2808"/>
                  </a:cubicBezTo>
                  <a:cubicBezTo>
                    <a:pt x="3402" y="2808"/>
                    <a:pt x="3425" y="2785"/>
                    <a:pt x="3470" y="2762"/>
                  </a:cubicBezTo>
                  <a:cubicBezTo>
                    <a:pt x="3493" y="2762"/>
                    <a:pt x="3516" y="2762"/>
                    <a:pt x="3539" y="2739"/>
                  </a:cubicBezTo>
                  <a:lnTo>
                    <a:pt x="3585" y="2739"/>
                  </a:lnTo>
                  <a:cubicBezTo>
                    <a:pt x="3630" y="2716"/>
                    <a:pt x="3676" y="2694"/>
                    <a:pt x="3699" y="2648"/>
                  </a:cubicBezTo>
                  <a:cubicBezTo>
                    <a:pt x="3744" y="2602"/>
                    <a:pt x="3744" y="2534"/>
                    <a:pt x="3721" y="2488"/>
                  </a:cubicBezTo>
                  <a:cubicBezTo>
                    <a:pt x="3721" y="2420"/>
                    <a:pt x="3653" y="2374"/>
                    <a:pt x="3607" y="2306"/>
                  </a:cubicBezTo>
                  <a:lnTo>
                    <a:pt x="3539" y="2237"/>
                  </a:lnTo>
                  <a:lnTo>
                    <a:pt x="3493" y="2169"/>
                  </a:lnTo>
                  <a:lnTo>
                    <a:pt x="3425" y="2123"/>
                  </a:lnTo>
                  <a:cubicBezTo>
                    <a:pt x="3356" y="2054"/>
                    <a:pt x="3288" y="1963"/>
                    <a:pt x="3196" y="1895"/>
                  </a:cubicBezTo>
                  <a:cubicBezTo>
                    <a:pt x="3105" y="1803"/>
                    <a:pt x="3014" y="1712"/>
                    <a:pt x="2923" y="1621"/>
                  </a:cubicBezTo>
                  <a:cubicBezTo>
                    <a:pt x="2900" y="1552"/>
                    <a:pt x="2854" y="1507"/>
                    <a:pt x="2808" y="1438"/>
                  </a:cubicBezTo>
                  <a:lnTo>
                    <a:pt x="2763" y="1393"/>
                  </a:lnTo>
                  <a:cubicBezTo>
                    <a:pt x="2740" y="1347"/>
                    <a:pt x="2718" y="1325"/>
                    <a:pt x="2673" y="1280"/>
                  </a:cubicBezTo>
                  <a:lnTo>
                    <a:pt x="2673" y="1280"/>
                  </a:lnTo>
                  <a:lnTo>
                    <a:pt x="2694" y="1301"/>
                  </a:lnTo>
                  <a:cubicBezTo>
                    <a:pt x="2626" y="1210"/>
                    <a:pt x="2557" y="1141"/>
                    <a:pt x="2512" y="1050"/>
                  </a:cubicBezTo>
                  <a:cubicBezTo>
                    <a:pt x="2443" y="982"/>
                    <a:pt x="2398" y="913"/>
                    <a:pt x="2352" y="845"/>
                  </a:cubicBezTo>
                  <a:cubicBezTo>
                    <a:pt x="2306" y="799"/>
                    <a:pt x="2261" y="731"/>
                    <a:pt x="2192" y="662"/>
                  </a:cubicBezTo>
                  <a:cubicBezTo>
                    <a:pt x="2147" y="594"/>
                    <a:pt x="2101" y="525"/>
                    <a:pt x="2032" y="480"/>
                  </a:cubicBezTo>
                  <a:cubicBezTo>
                    <a:pt x="2010" y="434"/>
                    <a:pt x="2010" y="411"/>
                    <a:pt x="1987" y="365"/>
                  </a:cubicBezTo>
                  <a:lnTo>
                    <a:pt x="1941" y="320"/>
                  </a:lnTo>
                  <a:lnTo>
                    <a:pt x="1941" y="297"/>
                  </a:lnTo>
                  <a:cubicBezTo>
                    <a:pt x="1918" y="274"/>
                    <a:pt x="1918" y="251"/>
                    <a:pt x="1895" y="228"/>
                  </a:cubicBezTo>
                  <a:cubicBezTo>
                    <a:pt x="1873" y="206"/>
                    <a:pt x="1850" y="160"/>
                    <a:pt x="1827" y="137"/>
                  </a:cubicBezTo>
                  <a:cubicBezTo>
                    <a:pt x="1804" y="137"/>
                    <a:pt x="1781" y="114"/>
                    <a:pt x="1758" y="91"/>
                  </a:cubicBezTo>
                  <a:cubicBezTo>
                    <a:pt x="1736" y="69"/>
                    <a:pt x="1736" y="69"/>
                    <a:pt x="1713" y="46"/>
                  </a:cubicBezTo>
                  <a:cubicBezTo>
                    <a:pt x="1690" y="46"/>
                    <a:pt x="1690" y="23"/>
                    <a:pt x="1667" y="23"/>
                  </a:cubicBezTo>
                  <a:cubicBezTo>
                    <a:pt x="1644" y="0"/>
                    <a:pt x="1644" y="0"/>
                    <a:pt x="16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17"/>
            <p:cNvSpPr/>
            <p:nvPr/>
          </p:nvSpPr>
          <p:spPr>
            <a:xfrm>
              <a:off x="7174725" y="817200"/>
              <a:ext cx="87900" cy="85050"/>
            </a:xfrm>
            <a:custGeom>
              <a:avLst/>
              <a:gdLst/>
              <a:ahLst/>
              <a:cxnLst/>
              <a:rect l="l" t="t" r="r" b="b"/>
              <a:pathLst>
                <a:path w="3516" h="3402" extrusionOk="0">
                  <a:moveTo>
                    <a:pt x="1918" y="0"/>
                  </a:moveTo>
                  <a:cubicBezTo>
                    <a:pt x="1826" y="0"/>
                    <a:pt x="1758" y="0"/>
                    <a:pt x="1690" y="23"/>
                  </a:cubicBezTo>
                  <a:lnTo>
                    <a:pt x="1644" y="23"/>
                  </a:lnTo>
                  <a:cubicBezTo>
                    <a:pt x="1553" y="46"/>
                    <a:pt x="1484" y="46"/>
                    <a:pt x="1393" y="69"/>
                  </a:cubicBezTo>
                  <a:cubicBezTo>
                    <a:pt x="1301" y="92"/>
                    <a:pt x="1210" y="114"/>
                    <a:pt x="1142" y="137"/>
                  </a:cubicBezTo>
                  <a:cubicBezTo>
                    <a:pt x="1073" y="183"/>
                    <a:pt x="982" y="229"/>
                    <a:pt x="913" y="251"/>
                  </a:cubicBezTo>
                  <a:lnTo>
                    <a:pt x="868" y="297"/>
                  </a:lnTo>
                  <a:cubicBezTo>
                    <a:pt x="776" y="343"/>
                    <a:pt x="685" y="388"/>
                    <a:pt x="617" y="434"/>
                  </a:cubicBezTo>
                  <a:cubicBezTo>
                    <a:pt x="571" y="457"/>
                    <a:pt x="503" y="502"/>
                    <a:pt x="457" y="525"/>
                  </a:cubicBezTo>
                  <a:lnTo>
                    <a:pt x="388" y="571"/>
                  </a:lnTo>
                  <a:cubicBezTo>
                    <a:pt x="343" y="617"/>
                    <a:pt x="297" y="639"/>
                    <a:pt x="252" y="685"/>
                  </a:cubicBezTo>
                  <a:lnTo>
                    <a:pt x="229" y="685"/>
                  </a:lnTo>
                  <a:cubicBezTo>
                    <a:pt x="160" y="754"/>
                    <a:pt x="92" y="799"/>
                    <a:pt x="69" y="868"/>
                  </a:cubicBezTo>
                  <a:cubicBezTo>
                    <a:pt x="46" y="890"/>
                    <a:pt x="0" y="936"/>
                    <a:pt x="23" y="1005"/>
                  </a:cubicBezTo>
                  <a:cubicBezTo>
                    <a:pt x="46" y="1027"/>
                    <a:pt x="46" y="1050"/>
                    <a:pt x="69" y="1073"/>
                  </a:cubicBezTo>
                  <a:cubicBezTo>
                    <a:pt x="92" y="1096"/>
                    <a:pt x="92" y="1096"/>
                    <a:pt x="115" y="1119"/>
                  </a:cubicBezTo>
                  <a:cubicBezTo>
                    <a:pt x="137" y="1142"/>
                    <a:pt x="183" y="1164"/>
                    <a:pt x="206" y="1164"/>
                  </a:cubicBezTo>
                  <a:cubicBezTo>
                    <a:pt x="252" y="1187"/>
                    <a:pt x="274" y="1210"/>
                    <a:pt x="297" y="1233"/>
                  </a:cubicBezTo>
                  <a:cubicBezTo>
                    <a:pt x="320" y="1256"/>
                    <a:pt x="366" y="1256"/>
                    <a:pt x="411" y="1278"/>
                  </a:cubicBezTo>
                  <a:lnTo>
                    <a:pt x="457" y="1324"/>
                  </a:lnTo>
                  <a:lnTo>
                    <a:pt x="503" y="1370"/>
                  </a:lnTo>
                  <a:lnTo>
                    <a:pt x="525" y="1370"/>
                  </a:lnTo>
                  <a:cubicBezTo>
                    <a:pt x="594" y="1415"/>
                    <a:pt x="640" y="1461"/>
                    <a:pt x="708" y="1507"/>
                  </a:cubicBezTo>
                  <a:lnTo>
                    <a:pt x="754" y="1552"/>
                  </a:lnTo>
                  <a:lnTo>
                    <a:pt x="845" y="1644"/>
                  </a:lnTo>
                  <a:lnTo>
                    <a:pt x="891" y="1667"/>
                  </a:lnTo>
                  <a:cubicBezTo>
                    <a:pt x="982" y="1735"/>
                    <a:pt x="1073" y="1826"/>
                    <a:pt x="1142" y="1918"/>
                  </a:cubicBezTo>
                  <a:cubicBezTo>
                    <a:pt x="1210" y="1986"/>
                    <a:pt x="1279" y="2077"/>
                    <a:pt x="1347" y="2192"/>
                  </a:cubicBezTo>
                  <a:cubicBezTo>
                    <a:pt x="1393" y="2260"/>
                    <a:pt x="1461" y="2351"/>
                    <a:pt x="1507" y="2443"/>
                  </a:cubicBezTo>
                  <a:cubicBezTo>
                    <a:pt x="1598" y="2580"/>
                    <a:pt x="1712" y="2739"/>
                    <a:pt x="1781" y="2899"/>
                  </a:cubicBezTo>
                  <a:cubicBezTo>
                    <a:pt x="1804" y="2968"/>
                    <a:pt x="1826" y="3013"/>
                    <a:pt x="1849" y="3059"/>
                  </a:cubicBezTo>
                  <a:cubicBezTo>
                    <a:pt x="1872" y="3105"/>
                    <a:pt x="1872" y="3150"/>
                    <a:pt x="1895" y="3219"/>
                  </a:cubicBezTo>
                  <a:lnTo>
                    <a:pt x="1895" y="3241"/>
                  </a:lnTo>
                  <a:cubicBezTo>
                    <a:pt x="1895" y="3264"/>
                    <a:pt x="1895" y="3264"/>
                    <a:pt x="1895" y="3287"/>
                  </a:cubicBezTo>
                  <a:cubicBezTo>
                    <a:pt x="1918" y="3310"/>
                    <a:pt x="1918" y="3333"/>
                    <a:pt x="1941" y="3356"/>
                  </a:cubicBezTo>
                  <a:cubicBezTo>
                    <a:pt x="1963" y="3378"/>
                    <a:pt x="2009" y="3401"/>
                    <a:pt x="2055" y="3401"/>
                  </a:cubicBezTo>
                  <a:cubicBezTo>
                    <a:pt x="2169" y="3378"/>
                    <a:pt x="2237" y="3333"/>
                    <a:pt x="2306" y="3264"/>
                  </a:cubicBezTo>
                  <a:lnTo>
                    <a:pt x="2329" y="3241"/>
                  </a:lnTo>
                  <a:lnTo>
                    <a:pt x="2374" y="3196"/>
                  </a:lnTo>
                  <a:cubicBezTo>
                    <a:pt x="2443" y="3150"/>
                    <a:pt x="2488" y="3127"/>
                    <a:pt x="2534" y="3082"/>
                  </a:cubicBezTo>
                  <a:cubicBezTo>
                    <a:pt x="2625" y="3013"/>
                    <a:pt x="2694" y="2945"/>
                    <a:pt x="2762" y="2876"/>
                  </a:cubicBezTo>
                  <a:lnTo>
                    <a:pt x="2785" y="2853"/>
                  </a:lnTo>
                  <a:cubicBezTo>
                    <a:pt x="2854" y="2785"/>
                    <a:pt x="2899" y="2739"/>
                    <a:pt x="2945" y="2694"/>
                  </a:cubicBezTo>
                  <a:cubicBezTo>
                    <a:pt x="2968" y="2648"/>
                    <a:pt x="2991" y="2625"/>
                    <a:pt x="3036" y="2602"/>
                  </a:cubicBezTo>
                  <a:cubicBezTo>
                    <a:pt x="3036" y="2580"/>
                    <a:pt x="3059" y="2534"/>
                    <a:pt x="3082" y="2511"/>
                  </a:cubicBezTo>
                  <a:cubicBezTo>
                    <a:pt x="3150" y="2443"/>
                    <a:pt x="3196" y="2351"/>
                    <a:pt x="3242" y="2260"/>
                  </a:cubicBezTo>
                  <a:cubicBezTo>
                    <a:pt x="3287" y="2214"/>
                    <a:pt x="3310" y="2192"/>
                    <a:pt x="3333" y="2146"/>
                  </a:cubicBezTo>
                  <a:cubicBezTo>
                    <a:pt x="3333" y="2123"/>
                    <a:pt x="3356" y="2100"/>
                    <a:pt x="3356" y="2077"/>
                  </a:cubicBezTo>
                  <a:cubicBezTo>
                    <a:pt x="3379" y="2055"/>
                    <a:pt x="3379" y="2009"/>
                    <a:pt x="3401" y="1986"/>
                  </a:cubicBezTo>
                  <a:lnTo>
                    <a:pt x="3401" y="1963"/>
                  </a:lnTo>
                  <a:cubicBezTo>
                    <a:pt x="3424" y="1940"/>
                    <a:pt x="3424" y="1895"/>
                    <a:pt x="3424" y="1872"/>
                  </a:cubicBezTo>
                  <a:lnTo>
                    <a:pt x="3447" y="1826"/>
                  </a:lnTo>
                  <a:lnTo>
                    <a:pt x="3470" y="1712"/>
                  </a:lnTo>
                  <a:lnTo>
                    <a:pt x="3493" y="1667"/>
                  </a:lnTo>
                  <a:cubicBezTo>
                    <a:pt x="3493" y="1598"/>
                    <a:pt x="3516" y="1530"/>
                    <a:pt x="3516" y="1461"/>
                  </a:cubicBezTo>
                  <a:cubicBezTo>
                    <a:pt x="3516" y="1415"/>
                    <a:pt x="3516" y="1393"/>
                    <a:pt x="3516" y="1347"/>
                  </a:cubicBezTo>
                  <a:cubicBezTo>
                    <a:pt x="3493" y="1256"/>
                    <a:pt x="3470" y="1164"/>
                    <a:pt x="3447" y="1073"/>
                  </a:cubicBezTo>
                  <a:cubicBezTo>
                    <a:pt x="3447" y="1005"/>
                    <a:pt x="3401" y="913"/>
                    <a:pt x="3356" y="822"/>
                  </a:cubicBezTo>
                  <a:cubicBezTo>
                    <a:pt x="3310" y="754"/>
                    <a:pt x="3264" y="685"/>
                    <a:pt x="3196" y="617"/>
                  </a:cubicBezTo>
                  <a:cubicBezTo>
                    <a:pt x="3150" y="594"/>
                    <a:pt x="3127" y="548"/>
                    <a:pt x="3082" y="525"/>
                  </a:cubicBezTo>
                  <a:lnTo>
                    <a:pt x="3036" y="502"/>
                  </a:lnTo>
                  <a:cubicBezTo>
                    <a:pt x="3013" y="480"/>
                    <a:pt x="2968" y="434"/>
                    <a:pt x="2945" y="411"/>
                  </a:cubicBezTo>
                  <a:lnTo>
                    <a:pt x="2876" y="343"/>
                  </a:lnTo>
                  <a:cubicBezTo>
                    <a:pt x="2808" y="297"/>
                    <a:pt x="2739" y="251"/>
                    <a:pt x="2648" y="206"/>
                  </a:cubicBezTo>
                  <a:cubicBezTo>
                    <a:pt x="2580" y="160"/>
                    <a:pt x="2488" y="137"/>
                    <a:pt x="2443" y="114"/>
                  </a:cubicBezTo>
                  <a:cubicBezTo>
                    <a:pt x="2351" y="92"/>
                    <a:pt x="2283" y="46"/>
                    <a:pt x="2192" y="23"/>
                  </a:cubicBezTo>
                  <a:cubicBezTo>
                    <a:pt x="2123" y="0"/>
                    <a:pt x="2009" y="0"/>
                    <a:pt x="19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17"/>
            <p:cNvSpPr/>
            <p:nvPr/>
          </p:nvSpPr>
          <p:spPr>
            <a:xfrm>
              <a:off x="6876850" y="972400"/>
              <a:ext cx="170075" cy="192325"/>
            </a:xfrm>
            <a:custGeom>
              <a:avLst/>
              <a:gdLst/>
              <a:ahLst/>
              <a:cxnLst/>
              <a:rect l="l" t="t" r="r" b="b"/>
              <a:pathLst>
                <a:path w="6803" h="7693" extrusionOk="0">
                  <a:moveTo>
                    <a:pt x="1256" y="1"/>
                  </a:moveTo>
                  <a:cubicBezTo>
                    <a:pt x="1233" y="1"/>
                    <a:pt x="1188" y="24"/>
                    <a:pt x="1165" y="46"/>
                  </a:cubicBezTo>
                  <a:cubicBezTo>
                    <a:pt x="1142" y="69"/>
                    <a:pt x="1119" y="92"/>
                    <a:pt x="1119" y="92"/>
                  </a:cubicBezTo>
                  <a:cubicBezTo>
                    <a:pt x="1073" y="115"/>
                    <a:pt x="1051" y="138"/>
                    <a:pt x="1028" y="161"/>
                  </a:cubicBezTo>
                  <a:cubicBezTo>
                    <a:pt x="982" y="183"/>
                    <a:pt x="936" y="206"/>
                    <a:pt x="891" y="229"/>
                  </a:cubicBezTo>
                  <a:cubicBezTo>
                    <a:pt x="868" y="275"/>
                    <a:pt x="845" y="297"/>
                    <a:pt x="800" y="320"/>
                  </a:cubicBezTo>
                  <a:cubicBezTo>
                    <a:pt x="777" y="320"/>
                    <a:pt x="754" y="343"/>
                    <a:pt x="708" y="366"/>
                  </a:cubicBezTo>
                  <a:lnTo>
                    <a:pt x="663" y="412"/>
                  </a:lnTo>
                  <a:lnTo>
                    <a:pt x="617" y="457"/>
                  </a:lnTo>
                  <a:cubicBezTo>
                    <a:pt x="548" y="480"/>
                    <a:pt x="503" y="526"/>
                    <a:pt x="457" y="549"/>
                  </a:cubicBezTo>
                  <a:cubicBezTo>
                    <a:pt x="389" y="594"/>
                    <a:pt x="343" y="640"/>
                    <a:pt x="297" y="686"/>
                  </a:cubicBezTo>
                  <a:lnTo>
                    <a:pt x="252" y="731"/>
                  </a:lnTo>
                  <a:cubicBezTo>
                    <a:pt x="229" y="754"/>
                    <a:pt x="206" y="777"/>
                    <a:pt x="183" y="777"/>
                  </a:cubicBezTo>
                  <a:lnTo>
                    <a:pt x="183" y="800"/>
                  </a:lnTo>
                  <a:lnTo>
                    <a:pt x="160" y="800"/>
                  </a:lnTo>
                  <a:lnTo>
                    <a:pt x="115" y="845"/>
                  </a:lnTo>
                  <a:cubicBezTo>
                    <a:pt x="46" y="914"/>
                    <a:pt x="1" y="982"/>
                    <a:pt x="23" y="1051"/>
                  </a:cubicBezTo>
                  <a:cubicBezTo>
                    <a:pt x="1" y="1096"/>
                    <a:pt x="1" y="1142"/>
                    <a:pt x="23" y="1165"/>
                  </a:cubicBezTo>
                  <a:lnTo>
                    <a:pt x="46" y="1233"/>
                  </a:lnTo>
                  <a:lnTo>
                    <a:pt x="92" y="1302"/>
                  </a:lnTo>
                  <a:cubicBezTo>
                    <a:pt x="92" y="1302"/>
                    <a:pt x="115" y="1325"/>
                    <a:pt x="115" y="1347"/>
                  </a:cubicBezTo>
                  <a:lnTo>
                    <a:pt x="138" y="1393"/>
                  </a:lnTo>
                  <a:lnTo>
                    <a:pt x="206" y="1530"/>
                  </a:lnTo>
                  <a:lnTo>
                    <a:pt x="297" y="1667"/>
                  </a:lnTo>
                  <a:cubicBezTo>
                    <a:pt x="343" y="1758"/>
                    <a:pt x="389" y="1850"/>
                    <a:pt x="434" y="1964"/>
                  </a:cubicBezTo>
                  <a:cubicBezTo>
                    <a:pt x="480" y="2009"/>
                    <a:pt x="503" y="2078"/>
                    <a:pt x="526" y="2146"/>
                  </a:cubicBezTo>
                  <a:cubicBezTo>
                    <a:pt x="594" y="2260"/>
                    <a:pt x="663" y="2352"/>
                    <a:pt x="754" y="2489"/>
                  </a:cubicBezTo>
                  <a:lnTo>
                    <a:pt x="800" y="2557"/>
                  </a:lnTo>
                  <a:cubicBezTo>
                    <a:pt x="868" y="2671"/>
                    <a:pt x="936" y="2763"/>
                    <a:pt x="1028" y="2854"/>
                  </a:cubicBezTo>
                  <a:lnTo>
                    <a:pt x="1119" y="2991"/>
                  </a:lnTo>
                  <a:cubicBezTo>
                    <a:pt x="1233" y="3151"/>
                    <a:pt x="1324" y="3265"/>
                    <a:pt x="1439" y="3402"/>
                  </a:cubicBezTo>
                  <a:lnTo>
                    <a:pt x="1461" y="3425"/>
                  </a:lnTo>
                  <a:lnTo>
                    <a:pt x="1484" y="3470"/>
                  </a:lnTo>
                  <a:lnTo>
                    <a:pt x="1621" y="3653"/>
                  </a:lnTo>
                  <a:lnTo>
                    <a:pt x="1690" y="3721"/>
                  </a:lnTo>
                  <a:lnTo>
                    <a:pt x="1804" y="3858"/>
                  </a:lnTo>
                  <a:lnTo>
                    <a:pt x="1895" y="3995"/>
                  </a:lnTo>
                  <a:lnTo>
                    <a:pt x="1941" y="4041"/>
                  </a:lnTo>
                  <a:cubicBezTo>
                    <a:pt x="2123" y="4269"/>
                    <a:pt x="2306" y="4497"/>
                    <a:pt x="2489" y="4703"/>
                  </a:cubicBezTo>
                  <a:lnTo>
                    <a:pt x="2580" y="4817"/>
                  </a:lnTo>
                  <a:lnTo>
                    <a:pt x="2671" y="4908"/>
                  </a:lnTo>
                  <a:cubicBezTo>
                    <a:pt x="2831" y="5091"/>
                    <a:pt x="3014" y="5296"/>
                    <a:pt x="3173" y="5524"/>
                  </a:cubicBezTo>
                  <a:cubicBezTo>
                    <a:pt x="3242" y="5593"/>
                    <a:pt x="3287" y="5661"/>
                    <a:pt x="3356" y="5730"/>
                  </a:cubicBezTo>
                  <a:lnTo>
                    <a:pt x="3447" y="5821"/>
                  </a:lnTo>
                  <a:lnTo>
                    <a:pt x="3493" y="5890"/>
                  </a:lnTo>
                  <a:lnTo>
                    <a:pt x="3516" y="5935"/>
                  </a:lnTo>
                  <a:cubicBezTo>
                    <a:pt x="3630" y="6049"/>
                    <a:pt x="3744" y="6186"/>
                    <a:pt x="3881" y="6323"/>
                  </a:cubicBezTo>
                  <a:lnTo>
                    <a:pt x="4155" y="6597"/>
                  </a:lnTo>
                  <a:cubicBezTo>
                    <a:pt x="4315" y="6757"/>
                    <a:pt x="4474" y="6917"/>
                    <a:pt x="4634" y="7099"/>
                  </a:cubicBezTo>
                  <a:cubicBezTo>
                    <a:pt x="4748" y="7214"/>
                    <a:pt x="4862" y="7305"/>
                    <a:pt x="4977" y="7419"/>
                  </a:cubicBezTo>
                  <a:cubicBezTo>
                    <a:pt x="4999" y="7465"/>
                    <a:pt x="5045" y="7510"/>
                    <a:pt x="5091" y="7533"/>
                  </a:cubicBezTo>
                  <a:cubicBezTo>
                    <a:pt x="5113" y="7556"/>
                    <a:pt x="5136" y="7579"/>
                    <a:pt x="5159" y="7602"/>
                  </a:cubicBezTo>
                  <a:cubicBezTo>
                    <a:pt x="5205" y="7624"/>
                    <a:pt x="5228" y="7647"/>
                    <a:pt x="5273" y="7670"/>
                  </a:cubicBezTo>
                  <a:cubicBezTo>
                    <a:pt x="5296" y="7670"/>
                    <a:pt x="5319" y="7693"/>
                    <a:pt x="5342" y="7693"/>
                  </a:cubicBezTo>
                  <a:cubicBezTo>
                    <a:pt x="5365" y="7693"/>
                    <a:pt x="5387" y="7670"/>
                    <a:pt x="5433" y="7670"/>
                  </a:cubicBezTo>
                  <a:lnTo>
                    <a:pt x="5456" y="7647"/>
                  </a:lnTo>
                  <a:cubicBezTo>
                    <a:pt x="5456" y="7647"/>
                    <a:pt x="5479" y="7624"/>
                    <a:pt x="5502" y="7602"/>
                  </a:cubicBezTo>
                  <a:lnTo>
                    <a:pt x="5524" y="7579"/>
                  </a:lnTo>
                  <a:cubicBezTo>
                    <a:pt x="5547" y="7556"/>
                    <a:pt x="5593" y="7533"/>
                    <a:pt x="5616" y="7510"/>
                  </a:cubicBezTo>
                  <a:cubicBezTo>
                    <a:pt x="5661" y="7487"/>
                    <a:pt x="5707" y="7487"/>
                    <a:pt x="5753" y="7487"/>
                  </a:cubicBezTo>
                  <a:lnTo>
                    <a:pt x="5775" y="7465"/>
                  </a:lnTo>
                  <a:cubicBezTo>
                    <a:pt x="5798" y="7465"/>
                    <a:pt x="5821" y="7442"/>
                    <a:pt x="5821" y="7442"/>
                  </a:cubicBezTo>
                  <a:cubicBezTo>
                    <a:pt x="5867" y="7396"/>
                    <a:pt x="5867" y="7373"/>
                    <a:pt x="5890" y="7373"/>
                  </a:cubicBezTo>
                  <a:lnTo>
                    <a:pt x="5935" y="7328"/>
                  </a:lnTo>
                  <a:cubicBezTo>
                    <a:pt x="6004" y="7282"/>
                    <a:pt x="6049" y="7236"/>
                    <a:pt x="6095" y="7191"/>
                  </a:cubicBezTo>
                  <a:cubicBezTo>
                    <a:pt x="6118" y="7191"/>
                    <a:pt x="6141" y="7168"/>
                    <a:pt x="6141" y="7168"/>
                  </a:cubicBezTo>
                  <a:lnTo>
                    <a:pt x="6163" y="7145"/>
                  </a:lnTo>
                  <a:lnTo>
                    <a:pt x="6209" y="7099"/>
                  </a:lnTo>
                  <a:lnTo>
                    <a:pt x="6255" y="7077"/>
                  </a:lnTo>
                  <a:lnTo>
                    <a:pt x="6278" y="7054"/>
                  </a:lnTo>
                  <a:lnTo>
                    <a:pt x="6300" y="7031"/>
                  </a:lnTo>
                  <a:lnTo>
                    <a:pt x="6346" y="7008"/>
                  </a:lnTo>
                  <a:cubicBezTo>
                    <a:pt x="6415" y="6940"/>
                    <a:pt x="6483" y="6894"/>
                    <a:pt x="6551" y="6871"/>
                  </a:cubicBezTo>
                  <a:cubicBezTo>
                    <a:pt x="6620" y="6848"/>
                    <a:pt x="6666" y="6826"/>
                    <a:pt x="6711" y="6780"/>
                  </a:cubicBezTo>
                  <a:cubicBezTo>
                    <a:pt x="6803" y="6711"/>
                    <a:pt x="6803" y="6574"/>
                    <a:pt x="6734" y="6506"/>
                  </a:cubicBezTo>
                  <a:cubicBezTo>
                    <a:pt x="6711" y="6460"/>
                    <a:pt x="6666" y="6415"/>
                    <a:pt x="6620" y="6369"/>
                  </a:cubicBezTo>
                  <a:cubicBezTo>
                    <a:pt x="6529" y="6278"/>
                    <a:pt x="6415" y="6186"/>
                    <a:pt x="6323" y="6118"/>
                  </a:cubicBezTo>
                  <a:lnTo>
                    <a:pt x="6255" y="6049"/>
                  </a:lnTo>
                  <a:cubicBezTo>
                    <a:pt x="6141" y="5958"/>
                    <a:pt x="6004" y="5844"/>
                    <a:pt x="5890" y="5730"/>
                  </a:cubicBezTo>
                  <a:cubicBezTo>
                    <a:pt x="5821" y="5661"/>
                    <a:pt x="5753" y="5593"/>
                    <a:pt x="5684" y="5547"/>
                  </a:cubicBezTo>
                  <a:cubicBezTo>
                    <a:pt x="5638" y="5479"/>
                    <a:pt x="5547" y="5410"/>
                    <a:pt x="5479" y="5319"/>
                  </a:cubicBezTo>
                  <a:cubicBezTo>
                    <a:pt x="5456" y="5296"/>
                    <a:pt x="5433" y="5273"/>
                    <a:pt x="5410" y="5273"/>
                  </a:cubicBezTo>
                  <a:lnTo>
                    <a:pt x="5342" y="5205"/>
                  </a:lnTo>
                  <a:lnTo>
                    <a:pt x="5273" y="5159"/>
                  </a:lnTo>
                  <a:cubicBezTo>
                    <a:pt x="5205" y="5068"/>
                    <a:pt x="5136" y="4999"/>
                    <a:pt x="5068" y="4931"/>
                  </a:cubicBezTo>
                  <a:lnTo>
                    <a:pt x="5022" y="4885"/>
                  </a:lnTo>
                  <a:lnTo>
                    <a:pt x="4862" y="4703"/>
                  </a:lnTo>
                  <a:cubicBezTo>
                    <a:pt x="4566" y="4406"/>
                    <a:pt x="4292" y="4086"/>
                    <a:pt x="4041" y="3767"/>
                  </a:cubicBezTo>
                  <a:cubicBezTo>
                    <a:pt x="3835" y="3516"/>
                    <a:pt x="3653" y="3310"/>
                    <a:pt x="3516" y="3105"/>
                  </a:cubicBezTo>
                  <a:lnTo>
                    <a:pt x="3516" y="3151"/>
                  </a:lnTo>
                  <a:lnTo>
                    <a:pt x="3447" y="3037"/>
                  </a:lnTo>
                  <a:cubicBezTo>
                    <a:pt x="3356" y="2922"/>
                    <a:pt x="3287" y="2785"/>
                    <a:pt x="3196" y="2671"/>
                  </a:cubicBezTo>
                  <a:lnTo>
                    <a:pt x="3173" y="2626"/>
                  </a:lnTo>
                  <a:lnTo>
                    <a:pt x="3151" y="2580"/>
                  </a:lnTo>
                  <a:lnTo>
                    <a:pt x="3036" y="2420"/>
                  </a:lnTo>
                  <a:cubicBezTo>
                    <a:pt x="3014" y="2375"/>
                    <a:pt x="2968" y="2352"/>
                    <a:pt x="2922" y="2352"/>
                  </a:cubicBezTo>
                  <a:cubicBezTo>
                    <a:pt x="2762" y="2146"/>
                    <a:pt x="2603" y="1941"/>
                    <a:pt x="2466" y="1735"/>
                  </a:cubicBezTo>
                  <a:lnTo>
                    <a:pt x="2374" y="1621"/>
                  </a:lnTo>
                  <a:cubicBezTo>
                    <a:pt x="2306" y="1507"/>
                    <a:pt x="2215" y="1416"/>
                    <a:pt x="2146" y="1302"/>
                  </a:cubicBezTo>
                  <a:cubicBezTo>
                    <a:pt x="2055" y="1165"/>
                    <a:pt x="1964" y="1028"/>
                    <a:pt x="1872" y="868"/>
                  </a:cubicBezTo>
                  <a:cubicBezTo>
                    <a:pt x="1827" y="800"/>
                    <a:pt x="1781" y="731"/>
                    <a:pt x="1758" y="663"/>
                  </a:cubicBezTo>
                  <a:lnTo>
                    <a:pt x="1735" y="617"/>
                  </a:lnTo>
                  <a:lnTo>
                    <a:pt x="1713" y="594"/>
                  </a:lnTo>
                  <a:cubicBezTo>
                    <a:pt x="1690" y="549"/>
                    <a:pt x="1667" y="503"/>
                    <a:pt x="1644" y="457"/>
                  </a:cubicBezTo>
                  <a:lnTo>
                    <a:pt x="1598" y="412"/>
                  </a:lnTo>
                  <a:lnTo>
                    <a:pt x="1598" y="389"/>
                  </a:lnTo>
                  <a:lnTo>
                    <a:pt x="1576" y="366"/>
                  </a:lnTo>
                  <a:cubicBezTo>
                    <a:pt x="1553" y="320"/>
                    <a:pt x="1553" y="297"/>
                    <a:pt x="1530" y="252"/>
                  </a:cubicBezTo>
                  <a:cubicBezTo>
                    <a:pt x="1461" y="161"/>
                    <a:pt x="1416" y="115"/>
                    <a:pt x="1370" y="46"/>
                  </a:cubicBezTo>
                  <a:cubicBezTo>
                    <a:pt x="1324" y="24"/>
                    <a:pt x="1302" y="1"/>
                    <a:pt x="12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17"/>
            <p:cNvSpPr/>
            <p:nvPr/>
          </p:nvSpPr>
          <p:spPr>
            <a:xfrm>
              <a:off x="6909375" y="834325"/>
              <a:ext cx="228850" cy="152650"/>
            </a:xfrm>
            <a:custGeom>
              <a:avLst/>
              <a:gdLst/>
              <a:ahLst/>
              <a:cxnLst/>
              <a:rect l="l" t="t" r="r" b="b"/>
              <a:pathLst>
                <a:path w="9154" h="6106" extrusionOk="0">
                  <a:moveTo>
                    <a:pt x="7510" y="936"/>
                  </a:moveTo>
                  <a:cubicBezTo>
                    <a:pt x="7442" y="982"/>
                    <a:pt x="7373" y="1004"/>
                    <a:pt x="7328" y="1027"/>
                  </a:cubicBezTo>
                  <a:cubicBezTo>
                    <a:pt x="7191" y="1096"/>
                    <a:pt x="7054" y="1164"/>
                    <a:pt x="6917" y="1233"/>
                  </a:cubicBezTo>
                  <a:cubicBezTo>
                    <a:pt x="6917" y="1210"/>
                    <a:pt x="6917" y="1210"/>
                    <a:pt x="6917" y="1210"/>
                  </a:cubicBezTo>
                  <a:cubicBezTo>
                    <a:pt x="7031" y="1164"/>
                    <a:pt x="7122" y="1118"/>
                    <a:pt x="7236" y="1050"/>
                  </a:cubicBezTo>
                  <a:cubicBezTo>
                    <a:pt x="7328" y="1027"/>
                    <a:pt x="7419" y="982"/>
                    <a:pt x="7487" y="936"/>
                  </a:cubicBezTo>
                  <a:close/>
                  <a:moveTo>
                    <a:pt x="8400" y="0"/>
                  </a:moveTo>
                  <a:cubicBezTo>
                    <a:pt x="8378" y="0"/>
                    <a:pt x="8332" y="23"/>
                    <a:pt x="8286" y="23"/>
                  </a:cubicBezTo>
                  <a:cubicBezTo>
                    <a:pt x="8195" y="23"/>
                    <a:pt x="8081" y="46"/>
                    <a:pt x="7990" y="69"/>
                  </a:cubicBezTo>
                  <a:lnTo>
                    <a:pt x="7944" y="69"/>
                  </a:lnTo>
                  <a:cubicBezTo>
                    <a:pt x="7738" y="114"/>
                    <a:pt x="7533" y="183"/>
                    <a:pt x="7350" y="274"/>
                  </a:cubicBezTo>
                  <a:cubicBezTo>
                    <a:pt x="7259" y="297"/>
                    <a:pt x="7168" y="342"/>
                    <a:pt x="7099" y="365"/>
                  </a:cubicBezTo>
                  <a:cubicBezTo>
                    <a:pt x="7031" y="388"/>
                    <a:pt x="6985" y="411"/>
                    <a:pt x="6940" y="434"/>
                  </a:cubicBezTo>
                  <a:cubicBezTo>
                    <a:pt x="6848" y="457"/>
                    <a:pt x="6757" y="502"/>
                    <a:pt x="6666" y="525"/>
                  </a:cubicBezTo>
                  <a:cubicBezTo>
                    <a:pt x="6620" y="548"/>
                    <a:pt x="6574" y="571"/>
                    <a:pt x="6529" y="593"/>
                  </a:cubicBezTo>
                  <a:cubicBezTo>
                    <a:pt x="6483" y="616"/>
                    <a:pt x="6437" y="616"/>
                    <a:pt x="6392" y="639"/>
                  </a:cubicBezTo>
                  <a:cubicBezTo>
                    <a:pt x="6300" y="685"/>
                    <a:pt x="6186" y="730"/>
                    <a:pt x="6095" y="776"/>
                  </a:cubicBezTo>
                  <a:cubicBezTo>
                    <a:pt x="5981" y="845"/>
                    <a:pt x="5890" y="913"/>
                    <a:pt x="5775" y="959"/>
                  </a:cubicBezTo>
                  <a:cubicBezTo>
                    <a:pt x="5684" y="1004"/>
                    <a:pt x="5593" y="1073"/>
                    <a:pt x="5524" y="1118"/>
                  </a:cubicBezTo>
                  <a:cubicBezTo>
                    <a:pt x="5433" y="1164"/>
                    <a:pt x="5365" y="1210"/>
                    <a:pt x="5296" y="1278"/>
                  </a:cubicBezTo>
                  <a:cubicBezTo>
                    <a:pt x="5250" y="1301"/>
                    <a:pt x="5228" y="1347"/>
                    <a:pt x="5205" y="1392"/>
                  </a:cubicBezTo>
                  <a:cubicBezTo>
                    <a:pt x="5114" y="1438"/>
                    <a:pt x="5022" y="1507"/>
                    <a:pt x="4931" y="1552"/>
                  </a:cubicBezTo>
                  <a:cubicBezTo>
                    <a:pt x="4748" y="1643"/>
                    <a:pt x="4589" y="1758"/>
                    <a:pt x="4429" y="1872"/>
                  </a:cubicBezTo>
                  <a:cubicBezTo>
                    <a:pt x="4269" y="1963"/>
                    <a:pt x="4109" y="2054"/>
                    <a:pt x="3949" y="2168"/>
                  </a:cubicBezTo>
                  <a:cubicBezTo>
                    <a:pt x="3881" y="2214"/>
                    <a:pt x="3812" y="2260"/>
                    <a:pt x="3744" y="2305"/>
                  </a:cubicBezTo>
                  <a:cubicBezTo>
                    <a:pt x="3653" y="2374"/>
                    <a:pt x="3561" y="2442"/>
                    <a:pt x="3493" y="2511"/>
                  </a:cubicBezTo>
                  <a:cubicBezTo>
                    <a:pt x="3470" y="2534"/>
                    <a:pt x="3470" y="2556"/>
                    <a:pt x="3470" y="2579"/>
                  </a:cubicBezTo>
                  <a:cubicBezTo>
                    <a:pt x="3333" y="2671"/>
                    <a:pt x="3196" y="2762"/>
                    <a:pt x="3059" y="2853"/>
                  </a:cubicBezTo>
                  <a:cubicBezTo>
                    <a:pt x="2877" y="2990"/>
                    <a:pt x="2717" y="3104"/>
                    <a:pt x="2557" y="3241"/>
                  </a:cubicBezTo>
                  <a:cubicBezTo>
                    <a:pt x="2374" y="3378"/>
                    <a:pt x="2215" y="3515"/>
                    <a:pt x="2055" y="3652"/>
                  </a:cubicBezTo>
                  <a:cubicBezTo>
                    <a:pt x="1895" y="3789"/>
                    <a:pt x="1735" y="3926"/>
                    <a:pt x="1576" y="4063"/>
                  </a:cubicBezTo>
                  <a:cubicBezTo>
                    <a:pt x="1530" y="4086"/>
                    <a:pt x="1507" y="4131"/>
                    <a:pt x="1507" y="4154"/>
                  </a:cubicBezTo>
                  <a:cubicBezTo>
                    <a:pt x="1370" y="4268"/>
                    <a:pt x="1233" y="4360"/>
                    <a:pt x="1096" y="4474"/>
                  </a:cubicBezTo>
                  <a:cubicBezTo>
                    <a:pt x="937" y="4611"/>
                    <a:pt x="777" y="4748"/>
                    <a:pt x="617" y="4885"/>
                  </a:cubicBezTo>
                  <a:cubicBezTo>
                    <a:pt x="526" y="4953"/>
                    <a:pt x="457" y="5022"/>
                    <a:pt x="389" y="5090"/>
                  </a:cubicBezTo>
                  <a:cubicBezTo>
                    <a:pt x="343" y="5113"/>
                    <a:pt x="297" y="5159"/>
                    <a:pt x="275" y="5181"/>
                  </a:cubicBezTo>
                  <a:cubicBezTo>
                    <a:pt x="183" y="5250"/>
                    <a:pt x="115" y="5318"/>
                    <a:pt x="46" y="5410"/>
                  </a:cubicBezTo>
                  <a:cubicBezTo>
                    <a:pt x="23" y="5432"/>
                    <a:pt x="1" y="5478"/>
                    <a:pt x="1" y="5524"/>
                  </a:cubicBezTo>
                  <a:cubicBezTo>
                    <a:pt x="1" y="5547"/>
                    <a:pt x="1" y="5615"/>
                    <a:pt x="23" y="5638"/>
                  </a:cubicBezTo>
                  <a:cubicBezTo>
                    <a:pt x="23" y="5684"/>
                    <a:pt x="46" y="5706"/>
                    <a:pt x="69" y="5752"/>
                  </a:cubicBezTo>
                  <a:cubicBezTo>
                    <a:pt x="92" y="5775"/>
                    <a:pt x="115" y="5820"/>
                    <a:pt x="138" y="5843"/>
                  </a:cubicBezTo>
                  <a:cubicBezTo>
                    <a:pt x="160" y="5889"/>
                    <a:pt x="183" y="5935"/>
                    <a:pt x="206" y="5980"/>
                  </a:cubicBezTo>
                  <a:cubicBezTo>
                    <a:pt x="229" y="6026"/>
                    <a:pt x="252" y="6049"/>
                    <a:pt x="275" y="6072"/>
                  </a:cubicBezTo>
                  <a:cubicBezTo>
                    <a:pt x="320" y="6094"/>
                    <a:pt x="366" y="6106"/>
                    <a:pt x="409" y="6106"/>
                  </a:cubicBezTo>
                  <a:cubicBezTo>
                    <a:pt x="451" y="6106"/>
                    <a:pt x="491" y="6094"/>
                    <a:pt x="526" y="6072"/>
                  </a:cubicBezTo>
                  <a:cubicBezTo>
                    <a:pt x="594" y="6026"/>
                    <a:pt x="640" y="5980"/>
                    <a:pt x="708" y="5912"/>
                  </a:cubicBezTo>
                  <a:cubicBezTo>
                    <a:pt x="822" y="5798"/>
                    <a:pt x="959" y="5684"/>
                    <a:pt x="1096" y="5569"/>
                  </a:cubicBezTo>
                  <a:cubicBezTo>
                    <a:pt x="1233" y="5455"/>
                    <a:pt x="1370" y="5318"/>
                    <a:pt x="1530" y="5204"/>
                  </a:cubicBezTo>
                  <a:cubicBezTo>
                    <a:pt x="1598" y="5136"/>
                    <a:pt x="1690" y="5090"/>
                    <a:pt x="1758" y="5022"/>
                  </a:cubicBezTo>
                  <a:cubicBezTo>
                    <a:pt x="1827" y="4953"/>
                    <a:pt x="1895" y="4907"/>
                    <a:pt x="1964" y="4839"/>
                  </a:cubicBezTo>
                  <a:cubicBezTo>
                    <a:pt x="2055" y="4793"/>
                    <a:pt x="2123" y="4725"/>
                    <a:pt x="2192" y="4679"/>
                  </a:cubicBezTo>
                  <a:cubicBezTo>
                    <a:pt x="2260" y="4611"/>
                    <a:pt x="2352" y="4565"/>
                    <a:pt x="2420" y="4497"/>
                  </a:cubicBezTo>
                  <a:cubicBezTo>
                    <a:pt x="2740" y="4246"/>
                    <a:pt x="3059" y="4017"/>
                    <a:pt x="3402" y="3766"/>
                  </a:cubicBezTo>
                  <a:cubicBezTo>
                    <a:pt x="3470" y="3721"/>
                    <a:pt x="3561" y="3652"/>
                    <a:pt x="3653" y="3584"/>
                  </a:cubicBezTo>
                  <a:cubicBezTo>
                    <a:pt x="3721" y="3538"/>
                    <a:pt x="3812" y="3469"/>
                    <a:pt x="3904" y="3424"/>
                  </a:cubicBezTo>
                  <a:cubicBezTo>
                    <a:pt x="4041" y="3310"/>
                    <a:pt x="4223" y="3196"/>
                    <a:pt x="4383" y="3104"/>
                  </a:cubicBezTo>
                  <a:cubicBezTo>
                    <a:pt x="4474" y="3036"/>
                    <a:pt x="4589" y="2967"/>
                    <a:pt x="4680" y="2899"/>
                  </a:cubicBezTo>
                  <a:cubicBezTo>
                    <a:pt x="4794" y="2830"/>
                    <a:pt x="4885" y="2762"/>
                    <a:pt x="4999" y="2693"/>
                  </a:cubicBezTo>
                  <a:cubicBezTo>
                    <a:pt x="5205" y="2579"/>
                    <a:pt x="5410" y="2465"/>
                    <a:pt x="5616" y="2328"/>
                  </a:cubicBezTo>
                  <a:cubicBezTo>
                    <a:pt x="5935" y="2168"/>
                    <a:pt x="6278" y="1986"/>
                    <a:pt x="6597" y="1803"/>
                  </a:cubicBezTo>
                  <a:cubicBezTo>
                    <a:pt x="6757" y="1735"/>
                    <a:pt x="6917" y="1643"/>
                    <a:pt x="7099" y="1552"/>
                  </a:cubicBezTo>
                  <a:cubicBezTo>
                    <a:pt x="7259" y="1461"/>
                    <a:pt x="7442" y="1370"/>
                    <a:pt x="7601" y="1301"/>
                  </a:cubicBezTo>
                  <a:cubicBezTo>
                    <a:pt x="7830" y="1187"/>
                    <a:pt x="8058" y="1050"/>
                    <a:pt x="8286" y="959"/>
                  </a:cubicBezTo>
                  <a:cubicBezTo>
                    <a:pt x="8400" y="890"/>
                    <a:pt x="8537" y="845"/>
                    <a:pt x="8674" y="799"/>
                  </a:cubicBezTo>
                  <a:cubicBezTo>
                    <a:pt x="8743" y="753"/>
                    <a:pt x="8811" y="730"/>
                    <a:pt x="8880" y="708"/>
                  </a:cubicBezTo>
                  <a:cubicBezTo>
                    <a:pt x="8948" y="685"/>
                    <a:pt x="9017" y="662"/>
                    <a:pt x="9085" y="662"/>
                  </a:cubicBezTo>
                  <a:cubicBezTo>
                    <a:pt x="9108" y="639"/>
                    <a:pt x="9131" y="616"/>
                    <a:pt x="9154" y="571"/>
                  </a:cubicBezTo>
                  <a:cubicBezTo>
                    <a:pt x="9154" y="548"/>
                    <a:pt x="9154" y="502"/>
                    <a:pt x="9154" y="479"/>
                  </a:cubicBezTo>
                  <a:cubicBezTo>
                    <a:pt x="9131" y="434"/>
                    <a:pt x="9108" y="411"/>
                    <a:pt x="9085" y="388"/>
                  </a:cubicBezTo>
                  <a:lnTo>
                    <a:pt x="8971" y="388"/>
                  </a:lnTo>
                  <a:cubicBezTo>
                    <a:pt x="8971" y="388"/>
                    <a:pt x="8948" y="411"/>
                    <a:pt x="8948" y="411"/>
                  </a:cubicBezTo>
                  <a:cubicBezTo>
                    <a:pt x="8948" y="365"/>
                    <a:pt x="8925" y="320"/>
                    <a:pt x="8903" y="297"/>
                  </a:cubicBezTo>
                  <a:cubicBezTo>
                    <a:pt x="8903" y="183"/>
                    <a:pt x="8811" y="114"/>
                    <a:pt x="8720" y="69"/>
                  </a:cubicBezTo>
                  <a:cubicBezTo>
                    <a:pt x="8674" y="46"/>
                    <a:pt x="8629" y="46"/>
                    <a:pt x="8583" y="23"/>
                  </a:cubicBezTo>
                  <a:lnTo>
                    <a:pt x="8515" y="23"/>
                  </a:lnTo>
                  <a:cubicBezTo>
                    <a:pt x="8492" y="23"/>
                    <a:pt x="8446" y="0"/>
                    <a:pt x="8400"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17"/>
            <p:cNvSpPr/>
            <p:nvPr/>
          </p:nvSpPr>
          <p:spPr>
            <a:xfrm>
              <a:off x="6973300" y="878825"/>
              <a:ext cx="136400" cy="95250"/>
            </a:xfrm>
            <a:custGeom>
              <a:avLst/>
              <a:gdLst/>
              <a:ahLst/>
              <a:cxnLst/>
              <a:rect l="l" t="t" r="r" b="b"/>
              <a:pathLst>
                <a:path w="5456" h="3810" extrusionOk="0">
                  <a:moveTo>
                    <a:pt x="1438" y="2443"/>
                  </a:moveTo>
                  <a:cubicBezTo>
                    <a:pt x="1438" y="2443"/>
                    <a:pt x="1424" y="2443"/>
                    <a:pt x="1418" y="2454"/>
                  </a:cubicBezTo>
                  <a:lnTo>
                    <a:pt x="1418" y="2454"/>
                  </a:lnTo>
                  <a:cubicBezTo>
                    <a:pt x="1424" y="2450"/>
                    <a:pt x="1431" y="2446"/>
                    <a:pt x="1438" y="2443"/>
                  </a:cubicBezTo>
                  <a:close/>
                  <a:moveTo>
                    <a:pt x="1938" y="2453"/>
                  </a:moveTo>
                  <a:cubicBezTo>
                    <a:pt x="1931" y="2457"/>
                    <a:pt x="1924" y="2461"/>
                    <a:pt x="1917" y="2466"/>
                  </a:cubicBezTo>
                  <a:cubicBezTo>
                    <a:pt x="1917" y="2466"/>
                    <a:pt x="1933" y="2466"/>
                    <a:pt x="1938" y="2453"/>
                  </a:cubicBezTo>
                  <a:close/>
                  <a:moveTo>
                    <a:pt x="5364" y="0"/>
                  </a:moveTo>
                  <a:cubicBezTo>
                    <a:pt x="5204" y="69"/>
                    <a:pt x="5044" y="160"/>
                    <a:pt x="4885" y="251"/>
                  </a:cubicBezTo>
                  <a:cubicBezTo>
                    <a:pt x="4793" y="320"/>
                    <a:pt x="4702" y="366"/>
                    <a:pt x="4611" y="411"/>
                  </a:cubicBezTo>
                  <a:cubicBezTo>
                    <a:pt x="4520" y="457"/>
                    <a:pt x="4428" y="503"/>
                    <a:pt x="4337" y="571"/>
                  </a:cubicBezTo>
                  <a:cubicBezTo>
                    <a:pt x="4177" y="662"/>
                    <a:pt x="3995" y="754"/>
                    <a:pt x="3835" y="845"/>
                  </a:cubicBezTo>
                  <a:cubicBezTo>
                    <a:pt x="3675" y="936"/>
                    <a:pt x="3492" y="1050"/>
                    <a:pt x="3333" y="1142"/>
                  </a:cubicBezTo>
                  <a:cubicBezTo>
                    <a:pt x="3173" y="1256"/>
                    <a:pt x="3013" y="1347"/>
                    <a:pt x="2853" y="1461"/>
                  </a:cubicBezTo>
                  <a:cubicBezTo>
                    <a:pt x="2693" y="1553"/>
                    <a:pt x="2534" y="1667"/>
                    <a:pt x="2374" y="1781"/>
                  </a:cubicBezTo>
                  <a:cubicBezTo>
                    <a:pt x="2283" y="1826"/>
                    <a:pt x="2214" y="1872"/>
                    <a:pt x="2123" y="1941"/>
                  </a:cubicBezTo>
                  <a:cubicBezTo>
                    <a:pt x="2054" y="1986"/>
                    <a:pt x="1986" y="2055"/>
                    <a:pt x="1895" y="2100"/>
                  </a:cubicBezTo>
                  <a:cubicBezTo>
                    <a:pt x="1735" y="2214"/>
                    <a:pt x="1575" y="2329"/>
                    <a:pt x="1415" y="2466"/>
                  </a:cubicBezTo>
                  <a:cubicBezTo>
                    <a:pt x="1415" y="2461"/>
                    <a:pt x="1416" y="2457"/>
                    <a:pt x="1418" y="2454"/>
                  </a:cubicBezTo>
                  <a:lnTo>
                    <a:pt x="1418" y="2454"/>
                  </a:lnTo>
                  <a:cubicBezTo>
                    <a:pt x="1379" y="2479"/>
                    <a:pt x="1340" y="2515"/>
                    <a:pt x="1301" y="2534"/>
                  </a:cubicBezTo>
                  <a:cubicBezTo>
                    <a:pt x="1164" y="2648"/>
                    <a:pt x="1027" y="2739"/>
                    <a:pt x="890" y="2854"/>
                  </a:cubicBezTo>
                  <a:cubicBezTo>
                    <a:pt x="890" y="2854"/>
                    <a:pt x="867" y="2876"/>
                    <a:pt x="867" y="2876"/>
                  </a:cubicBezTo>
                  <a:cubicBezTo>
                    <a:pt x="867" y="2876"/>
                    <a:pt x="867" y="2876"/>
                    <a:pt x="867" y="2854"/>
                  </a:cubicBezTo>
                  <a:cubicBezTo>
                    <a:pt x="708" y="2991"/>
                    <a:pt x="548" y="3105"/>
                    <a:pt x="388" y="3242"/>
                  </a:cubicBezTo>
                  <a:cubicBezTo>
                    <a:pt x="411" y="3219"/>
                    <a:pt x="411" y="3219"/>
                    <a:pt x="434" y="3196"/>
                  </a:cubicBezTo>
                  <a:lnTo>
                    <a:pt x="434" y="3196"/>
                  </a:lnTo>
                  <a:cubicBezTo>
                    <a:pt x="388" y="3242"/>
                    <a:pt x="342" y="3264"/>
                    <a:pt x="297" y="3310"/>
                  </a:cubicBezTo>
                  <a:cubicBezTo>
                    <a:pt x="251" y="3356"/>
                    <a:pt x="206" y="3379"/>
                    <a:pt x="137" y="3424"/>
                  </a:cubicBezTo>
                  <a:cubicBezTo>
                    <a:pt x="91" y="3470"/>
                    <a:pt x="69" y="3516"/>
                    <a:pt x="46" y="3561"/>
                  </a:cubicBezTo>
                  <a:cubicBezTo>
                    <a:pt x="0" y="3630"/>
                    <a:pt x="23" y="3721"/>
                    <a:pt x="69" y="3767"/>
                  </a:cubicBezTo>
                  <a:cubicBezTo>
                    <a:pt x="99" y="3797"/>
                    <a:pt x="135" y="3810"/>
                    <a:pt x="171" y="3810"/>
                  </a:cubicBezTo>
                  <a:cubicBezTo>
                    <a:pt x="215" y="3810"/>
                    <a:pt x="259" y="3792"/>
                    <a:pt x="297" y="3767"/>
                  </a:cubicBezTo>
                  <a:cubicBezTo>
                    <a:pt x="297" y="3767"/>
                    <a:pt x="297" y="3744"/>
                    <a:pt x="297" y="3744"/>
                  </a:cubicBezTo>
                  <a:cubicBezTo>
                    <a:pt x="320" y="3744"/>
                    <a:pt x="342" y="3721"/>
                    <a:pt x="365" y="3721"/>
                  </a:cubicBezTo>
                  <a:cubicBezTo>
                    <a:pt x="411" y="3675"/>
                    <a:pt x="457" y="3652"/>
                    <a:pt x="502" y="3607"/>
                  </a:cubicBezTo>
                  <a:cubicBezTo>
                    <a:pt x="571" y="3561"/>
                    <a:pt x="639" y="3493"/>
                    <a:pt x="685" y="3447"/>
                  </a:cubicBezTo>
                  <a:cubicBezTo>
                    <a:pt x="822" y="3333"/>
                    <a:pt x="959" y="3219"/>
                    <a:pt x="1096" y="3127"/>
                  </a:cubicBezTo>
                  <a:cubicBezTo>
                    <a:pt x="1392" y="2899"/>
                    <a:pt x="1666" y="2671"/>
                    <a:pt x="1940" y="2443"/>
                  </a:cubicBezTo>
                  <a:lnTo>
                    <a:pt x="1940" y="2443"/>
                  </a:lnTo>
                  <a:cubicBezTo>
                    <a:pt x="1940" y="2447"/>
                    <a:pt x="1940" y="2450"/>
                    <a:pt x="1938" y="2453"/>
                  </a:cubicBezTo>
                  <a:lnTo>
                    <a:pt x="1938" y="2453"/>
                  </a:lnTo>
                  <a:cubicBezTo>
                    <a:pt x="2046" y="2386"/>
                    <a:pt x="2153" y="2300"/>
                    <a:pt x="2260" y="2214"/>
                  </a:cubicBezTo>
                  <a:cubicBezTo>
                    <a:pt x="2368" y="2128"/>
                    <a:pt x="2475" y="2042"/>
                    <a:pt x="2602" y="1956"/>
                  </a:cubicBezTo>
                  <a:lnTo>
                    <a:pt x="2602" y="1956"/>
                  </a:lnTo>
                  <a:cubicBezTo>
                    <a:pt x="2602" y="1958"/>
                    <a:pt x="2602" y="1961"/>
                    <a:pt x="2602" y="1963"/>
                  </a:cubicBezTo>
                  <a:cubicBezTo>
                    <a:pt x="2602" y="1960"/>
                    <a:pt x="2603" y="1957"/>
                    <a:pt x="2603" y="1955"/>
                  </a:cubicBezTo>
                  <a:lnTo>
                    <a:pt x="2603" y="1955"/>
                  </a:lnTo>
                  <a:cubicBezTo>
                    <a:pt x="2611" y="1950"/>
                    <a:pt x="2618" y="1945"/>
                    <a:pt x="2625" y="1941"/>
                  </a:cubicBezTo>
                  <a:cubicBezTo>
                    <a:pt x="2762" y="1826"/>
                    <a:pt x="2922" y="1712"/>
                    <a:pt x="3082" y="1598"/>
                  </a:cubicBezTo>
                  <a:cubicBezTo>
                    <a:pt x="3241" y="1484"/>
                    <a:pt x="3378" y="1370"/>
                    <a:pt x="3538" y="1256"/>
                  </a:cubicBezTo>
                  <a:cubicBezTo>
                    <a:pt x="3721" y="1142"/>
                    <a:pt x="3880" y="1028"/>
                    <a:pt x="4040" y="913"/>
                  </a:cubicBezTo>
                  <a:cubicBezTo>
                    <a:pt x="4131" y="845"/>
                    <a:pt x="4200" y="799"/>
                    <a:pt x="4291" y="754"/>
                  </a:cubicBezTo>
                  <a:cubicBezTo>
                    <a:pt x="4383" y="685"/>
                    <a:pt x="4451" y="640"/>
                    <a:pt x="4542" y="571"/>
                  </a:cubicBezTo>
                  <a:cubicBezTo>
                    <a:pt x="4679" y="480"/>
                    <a:pt x="4839" y="388"/>
                    <a:pt x="4999" y="320"/>
                  </a:cubicBezTo>
                  <a:cubicBezTo>
                    <a:pt x="5136" y="229"/>
                    <a:pt x="5273" y="160"/>
                    <a:pt x="5410" y="92"/>
                  </a:cubicBezTo>
                  <a:cubicBezTo>
                    <a:pt x="5433" y="69"/>
                    <a:pt x="5455" y="46"/>
                    <a:pt x="5433" y="23"/>
                  </a:cubicBezTo>
                  <a:cubicBezTo>
                    <a:pt x="5433" y="0"/>
                    <a:pt x="5410" y="0"/>
                    <a:pt x="538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17"/>
            <p:cNvSpPr/>
            <p:nvPr/>
          </p:nvSpPr>
          <p:spPr>
            <a:xfrm>
              <a:off x="6964725" y="973550"/>
              <a:ext cx="6875" cy="6875"/>
            </a:xfrm>
            <a:custGeom>
              <a:avLst/>
              <a:gdLst/>
              <a:ahLst/>
              <a:cxnLst/>
              <a:rect l="l" t="t" r="r" b="b"/>
              <a:pathLst>
                <a:path w="275" h="275" extrusionOk="0">
                  <a:moveTo>
                    <a:pt x="138" y="0"/>
                  </a:moveTo>
                  <a:cubicBezTo>
                    <a:pt x="69" y="0"/>
                    <a:pt x="1" y="69"/>
                    <a:pt x="1" y="137"/>
                  </a:cubicBezTo>
                  <a:cubicBezTo>
                    <a:pt x="1" y="206"/>
                    <a:pt x="69" y="274"/>
                    <a:pt x="138" y="274"/>
                  </a:cubicBezTo>
                  <a:cubicBezTo>
                    <a:pt x="206" y="274"/>
                    <a:pt x="275" y="229"/>
                    <a:pt x="275" y="137"/>
                  </a:cubicBezTo>
                  <a:cubicBezTo>
                    <a:pt x="275"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17"/>
            <p:cNvSpPr/>
            <p:nvPr/>
          </p:nvSpPr>
          <p:spPr>
            <a:xfrm>
              <a:off x="6958450" y="982675"/>
              <a:ext cx="3450" cy="2875"/>
            </a:xfrm>
            <a:custGeom>
              <a:avLst/>
              <a:gdLst/>
              <a:ahLst/>
              <a:cxnLst/>
              <a:rect l="l" t="t" r="r" b="b"/>
              <a:pathLst>
                <a:path w="138" h="115" extrusionOk="0">
                  <a:moveTo>
                    <a:pt x="69" y="1"/>
                  </a:moveTo>
                  <a:cubicBezTo>
                    <a:pt x="46" y="1"/>
                    <a:pt x="1" y="23"/>
                    <a:pt x="1" y="46"/>
                  </a:cubicBezTo>
                  <a:cubicBezTo>
                    <a:pt x="1" y="92"/>
                    <a:pt x="46" y="115"/>
                    <a:pt x="69" y="115"/>
                  </a:cubicBezTo>
                  <a:cubicBezTo>
                    <a:pt x="115" y="115"/>
                    <a:pt x="138" y="92"/>
                    <a:pt x="138" y="46"/>
                  </a:cubicBezTo>
                  <a:cubicBezTo>
                    <a:pt x="138" y="23"/>
                    <a:pt x="115"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17"/>
            <p:cNvSpPr/>
            <p:nvPr/>
          </p:nvSpPr>
          <p:spPr>
            <a:xfrm>
              <a:off x="6680550" y="1003800"/>
              <a:ext cx="200325" cy="218825"/>
            </a:xfrm>
            <a:custGeom>
              <a:avLst/>
              <a:gdLst/>
              <a:ahLst/>
              <a:cxnLst/>
              <a:rect l="l" t="t" r="r" b="b"/>
              <a:pathLst>
                <a:path w="8013" h="8753" extrusionOk="0">
                  <a:moveTo>
                    <a:pt x="868" y="7350"/>
                  </a:moveTo>
                  <a:lnTo>
                    <a:pt x="845" y="7373"/>
                  </a:lnTo>
                  <a:lnTo>
                    <a:pt x="868" y="7373"/>
                  </a:lnTo>
                  <a:cubicBezTo>
                    <a:pt x="868" y="7373"/>
                    <a:pt x="868" y="7373"/>
                    <a:pt x="868" y="7350"/>
                  </a:cubicBezTo>
                  <a:close/>
                  <a:moveTo>
                    <a:pt x="7716" y="0"/>
                  </a:moveTo>
                  <a:cubicBezTo>
                    <a:pt x="7647" y="0"/>
                    <a:pt x="7579" y="23"/>
                    <a:pt x="7533" y="69"/>
                  </a:cubicBezTo>
                  <a:cubicBezTo>
                    <a:pt x="7442" y="137"/>
                    <a:pt x="7350" y="228"/>
                    <a:pt x="7259" y="320"/>
                  </a:cubicBezTo>
                  <a:lnTo>
                    <a:pt x="7099" y="457"/>
                  </a:lnTo>
                  <a:cubicBezTo>
                    <a:pt x="7077" y="479"/>
                    <a:pt x="7031" y="502"/>
                    <a:pt x="7008" y="525"/>
                  </a:cubicBezTo>
                  <a:cubicBezTo>
                    <a:pt x="6985" y="525"/>
                    <a:pt x="6940" y="525"/>
                    <a:pt x="6894" y="548"/>
                  </a:cubicBezTo>
                  <a:cubicBezTo>
                    <a:pt x="6825" y="594"/>
                    <a:pt x="6780" y="662"/>
                    <a:pt x="6711" y="731"/>
                  </a:cubicBezTo>
                  <a:cubicBezTo>
                    <a:pt x="6666" y="776"/>
                    <a:pt x="6620" y="845"/>
                    <a:pt x="6552" y="890"/>
                  </a:cubicBezTo>
                  <a:cubicBezTo>
                    <a:pt x="6483" y="982"/>
                    <a:pt x="6415" y="1050"/>
                    <a:pt x="6346" y="1141"/>
                  </a:cubicBezTo>
                  <a:cubicBezTo>
                    <a:pt x="6209" y="1278"/>
                    <a:pt x="6072" y="1415"/>
                    <a:pt x="5958" y="1552"/>
                  </a:cubicBezTo>
                  <a:cubicBezTo>
                    <a:pt x="5798" y="1712"/>
                    <a:pt x="5661" y="1872"/>
                    <a:pt x="5524" y="2032"/>
                  </a:cubicBezTo>
                  <a:cubicBezTo>
                    <a:pt x="5456" y="2100"/>
                    <a:pt x="5387" y="2169"/>
                    <a:pt x="5319" y="2237"/>
                  </a:cubicBezTo>
                  <a:cubicBezTo>
                    <a:pt x="5159" y="2397"/>
                    <a:pt x="5022" y="2534"/>
                    <a:pt x="4885" y="2671"/>
                  </a:cubicBezTo>
                  <a:cubicBezTo>
                    <a:pt x="4726" y="2830"/>
                    <a:pt x="4566" y="2967"/>
                    <a:pt x="4429" y="3127"/>
                  </a:cubicBezTo>
                  <a:cubicBezTo>
                    <a:pt x="4360" y="3196"/>
                    <a:pt x="4292" y="3264"/>
                    <a:pt x="4223" y="3333"/>
                  </a:cubicBezTo>
                  <a:cubicBezTo>
                    <a:pt x="4132" y="3424"/>
                    <a:pt x="4064" y="3492"/>
                    <a:pt x="3972" y="3584"/>
                  </a:cubicBezTo>
                  <a:cubicBezTo>
                    <a:pt x="3904" y="3675"/>
                    <a:pt x="3813" y="3766"/>
                    <a:pt x="3721" y="3858"/>
                  </a:cubicBezTo>
                  <a:cubicBezTo>
                    <a:pt x="3630" y="3972"/>
                    <a:pt x="3539" y="4063"/>
                    <a:pt x="3447" y="4177"/>
                  </a:cubicBezTo>
                  <a:cubicBezTo>
                    <a:pt x="3379" y="4268"/>
                    <a:pt x="3288" y="4360"/>
                    <a:pt x="3219" y="4474"/>
                  </a:cubicBezTo>
                  <a:cubicBezTo>
                    <a:pt x="3173" y="4520"/>
                    <a:pt x="3128" y="4565"/>
                    <a:pt x="3082" y="4611"/>
                  </a:cubicBezTo>
                  <a:cubicBezTo>
                    <a:pt x="3082" y="4634"/>
                    <a:pt x="3059" y="4634"/>
                    <a:pt x="3059" y="4656"/>
                  </a:cubicBezTo>
                  <a:cubicBezTo>
                    <a:pt x="2991" y="4748"/>
                    <a:pt x="2900" y="4816"/>
                    <a:pt x="2831" y="4908"/>
                  </a:cubicBezTo>
                  <a:cubicBezTo>
                    <a:pt x="2740" y="4999"/>
                    <a:pt x="2648" y="5090"/>
                    <a:pt x="2580" y="5204"/>
                  </a:cubicBezTo>
                  <a:cubicBezTo>
                    <a:pt x="2489" y="5296"/>
                    <a:pt x="2420" y="5387"/>
                    <a:pt x="2329" y="5501"/>
                  </a:cubicBezTo>
                  <a:cubicBezTo>
                    <a:pt x="2283" y="5547"/>
                    <a:pt x="2260" y="5592"/>
                    <a:pt x="2215" y="5638"/>
                  </a:cubicBezTo>
                  <a:cubicBezTo>
                    <a:pt x="2192" y="5661"/>
                    <a:pt x="2169" y="5684"/>
                    <a:pt x="2169" y="5706"/>
                  </a:cubicBezTo>
                  <a:cubicBezTo>
                    <a:pt x="2146" y="5729"/>
                    <a:pt x="2146" y="5752"/>
                    <a:pt x="2123" y="5752"/>
                  </a:cubicBezTo>
                  <a:cubicBezTo>
                    <a:pt x="2101" y="5775"/>
                    <a:pt x="2101" y="5775"/>
                    <a:pt x="2101" y="5798"/>
                  </a:cubicBezTo>
                  <a:cubicBezTo>
                    <a:pt x="2078" y="5821"/>
                    <a:pt x="2078" y="5821"/>
                    <a:pt x="2078" y="5843"/>
                  </a:cubicBezTo>
                  <a:cubicBezTo>
                    <a:pt x="2055" y="5866"/>
                    <a:pt x="2055" y="5866"/>
                    <a:pt x="2032" y="5889"/>
                  </a:cubicBezTo>
                  <a:cubicBezTo>
                    <a:pt x="2009" y="5912"/>
                    <a:pt x="1987" y="5935"/>
                    <a:pt x="1964" y="5980"/>
                  </a:cubicBezTo>
                  <a:cubicBezTo>
                    <a:pt x="1918" y="6026"/>
                    <a:pt x="1872" y="6072"/>
                    <a:pt x="1827" y="6140"/>
                  </a:cubicBezTo>
                  <a:cubicBezTo>
                    <a:pt x="1713" y="6277"/>
                    <a:pt x="1598" y="6414"/>
                    <a:pt x="1462" y="6574"/>
                  </a:cubicBezTo>
                  <a:cubicBezTo>
                    <a:pt x="1370" y="6688"/>
                    <a:pt x="1256" y="6825"/>
                    <a:pt x="1165" y="6962"/>
                  </a:cubicBezTo>
                  <a:cubicBezTo>
                    <a:pt x="1074" y="7099"/>
                    <a:pt x="959" y="7236"/>
                    <a:pt x="868" y="7373"/>
                  </a:cubicBezTo>
                  <a:cubicBezTo>
                    <a:pt x="845" y="7373"/>
                    <a:pt x="845" y="7373"/>
                    <a:pt x="845" y="7396"/>
                  </a:cubicBezTo>
                  <a:cubicBezTo>
                    <a:pt x="708" y="7578"/>
                    <a:pt x="549" y="7784"/>
                    <a:pt x="412" y="7966"/>
                  </a:cubicBezTo>
                  <a:cubicBezTo>
                    <a:pt x="320" y="8080"/>
                    <a:pt x="275" y="8172"/>
                    <a:pt x="206" y="8263"/>
                  </a:cubicBezTo>
                  <a:cubicBezTo>
                    <a:pt x="138" y="8354"/>
                    <a:pt x="46" y="8445"/>
                    <a:pt x="24" y="8582"/>
                  </a:cubicBezTo>
                  <a:cubicBezTo>
                    <a:pt x="1" y="8628"/>
                    <a:pt x="24" y="8697"/>
                    <a:pt x="92" y="8742"/>
                  </a:cubicBezTo>
                  <a:cubicBezTo>
                    <a:pt x="107" y="8742"/>
                    <a:pt x="133" y="8752"/>
                    <a:pt x="155" y="8752"/>
                  </a:cubicBezTo>
                  <a:cubicBezTo>
                    <a:pt x="166" y="8752"/>
                    <a:pt x="176" y="8750"/>
                    <a:pt x="183" y="8742"/>
                  </a:cubicBezTo>
                  <a:cubicBezTo>
                    <a:pt x="229" y="8742"/>
                    <a:pt x="252" y="8719"/>
                    <a:pt x="275" y="8674"/>
                  </a:cubicBezTo>
                  <a:lnTo>
                    <a:pt x="297" y="8674"/>
                  </a:lnTo>
                  <a:cubicBezTo>
                    <a:pt x="320" y="8628"/>
                    <a:pt x="366" y="8560"/>
                    <a:pt x="389" y="8514"/>
                  </a:cubicBezTo>
                  <a:cubicBezTo>
                    <a:pt x="457" y="8423"/>
                    <a:pt x="503" y="8354"/>
                    <a:pt x="549" y="8286"/>
                  </a:cubicBezTo>
                  <a:cubicBezTo>
                    <a:pt x="640" y="8149"/>
                    <a:pt x="731" y="8012"/>
                    <a:pt x="845" y="7875"/>
                  </a:cubicBezTo>
                  <a:cubicBezTo>
                    <a:pt x="937" y="7738"/>
                    <a:pt x="1051" y="7601"/>
                    <a:pt x="1142" y="7464"/>
                  </a:cubicBezTo>
                  <a:cubicBezTo>
                    <a:pt x="1188" y="7396"/>
                    <a:pt x="1233" y="7350"/>
                    <a:pt x="1279" y="7281"/>
                  </a:cubicBezTo>
                  <a:cubicBezTo>
                    <a:pt x="1325" y="7281"/>
                    <a:pt x="1393" y="7259"/>
                    <a:pt x="1416" y="7213"/>
                  </a:cubicBezTo>
                  <a:cubicBezTo>
                    <a:pt x="1462" y="7144"/>
                    <a:pt x="1507" y="7099"/>
                    <a:pt x="1530" y="7030"/>
                  </a:cubicBezTo>
                  <a:cubicBezTo>
                    <a:pt x="1553" y="7007"/>
                    <a:pt x="1576" y="6985"/>
                    <a:pt x="1598" y="6962"/>
                  </a:cubicBezTo>
                  <a:cubicBezTo>
                    <a:pt x="1758" y="6756"/>
                    <a:pt x="1918" y="6574"/>
                    <a:pt x="2055" y="6391"/>
                  </a:cubicBezTo>
                  <a:cubicBezTo>
                    <a:pt x="2146" y="6300"/>
                    <a:pt x="2215" y="6209"/>
                    <a:pt x="2283" y="6094"/>
                  </a:cubicBezTo>
                  <a:cubicBezTo>
                    <a:pt x="2329" y="6049"/>
                    <a:pt x="2375" y="6003"/>
                    <a:pt x="2420" y="5935"/>
                  </a:cubicBezTo>
                  <a:cubicBezTo>
                    <a:pt x="2420" y="5912"/>
                    <a:pt x="2443" y="5912"/>
                    <a:pt x="2443" y="5889"/>
                  </a:cubicBezTo>
                  <a:cubicBezTo>
                    <a:pt x="2489" y="5843"/>
                    <a:pt x="2511" y="5821"/>
                    <a:pt x="2534" y="5775"/>
                  </a:cubicBezTo>
                  <a:cubicBezTo>
                    <a:pt x="2603" y="5706"/>
                    <a:pt x="2671" y="5615"/>
                    <a:pt x="2740" y="5547"/>
                  </a:cubicBezTo>
                  <a:cubicBezTo>
                    <a:pt x="2877" y="5387"/>
                    <a:pt x="3014" y="5250"/>
                    <a:pt x="3151" y="5090"/>
                  </a:cubicBezTo>
                  <a:cubicBezTo>
                    <a:pt x="3196" y="5045"/>
                    <a:pt x="3219" y="5022"/>
                    <a:pt x="3265" y="4976"/>
                  </a:cubicBezTo>
                  <a:cubicBezTo>
                    <a:pt x="3288" y="4953"/>
                    <a:pt x="3288" y="4930"/>
                    <a:pt x="3310" y="4930"/>
                  </a:cubicBezTo>
                  <a:cubicBezTo>
                    <a:pt x="3356" y="4885"/>
                    <a:pt x="3402" y="4839"/>
                    <a:pt x="3447" y="4793"/>
                  </a:cubicBezTo>
                  <a:cubicBezTo>
                    <a:pt x="3447" y="4771"/>
                    <a:pt x="3447" y="4771"/>
                    <a:pt x="3470" y="4748"/>
                  </a:cubicBezTo>
                  <a:cubicBezTo>
                    <a:pt x="3493" y="4725"/>
                    <a:pt x="3516" y="4702"/>
                    <a:pt x="3539" y="4679"/>
                  </a:cubicBezTo>
                  <a:cubicBezTo>
                    <a:pt x="3607" y="4611"/>
                    <a:pt x="3653" y="4542"/>
                    <a:pt x="3721" y="4474"/>
                  </a:cubicBezTo>
                  <a:cubicBezTo>
                    <a:pt x="3744" y="4428"/>
                    <a:pt x="3790" y="4383"/>
                    <a:pt x="3813" y="4360"/>
                  </a:cubicBezTo>
                  <a:cubicBezTo>
                    <a:pt x="3835" y="4337"/>
                    <a:pt x="3858" y="4314"/>
                    <a:pt x="3881" y="4291"/>
                  </a:cubicBezTo>
                  <a:cubicBezTo>
                    <a:pt x="3881" y="4268"/>
                    <a:pt x="3904" y="4246"/>
                    <a:pt x="3904" y="4246"/>
                  </a:cubicBezTo>
                  <a:cubicBezTo>
                    <a:pt x="3949" y="4200"/>
                    <a:pt x="3995" y="4154"/>
                    <a:pt x="4041" y="4109"/>
                  </a:cubicBezTo>
                  <a:cubicBezTo>
                    <a:pt x="4086" y="4109"/>
                    <a:pt x="4155" y="4109"/>
                    <a:pt x="4201" y="4063"/>
                  </a:cubicBezTo>
                  <a:cubicBezTo>
                    <a:pt x="4269" y="3972"/>
                    <a:pt x="4338" y="3880"/>
                    <a:pt x="4429" y="3789"/>
                  </a:cubicBezTo>
                  <a:cubicBezTo>
                    <a:pt x="4497" y="3698"/>
                    <a:pt x="4566" y="3629"/>
                    <a:pt x="4657" y="3538"/>
                  </a:cubicBezTo>
                  <a:cubicBezTo>
                    <a:pt x="4657" y="3515"/>
                    <a:pt x="4680" y="3492"/>
                    <a:pt x="4703" y="3492"/>
                  </a:cubicBezTo>
                  <a:cubicBezTo>
                    <a:pt x="4794" y="3378"/>
                    <a:pt x="4908" y="3264"/>
                    <a:pt x="4999" y="3173"/>
                  </a:cubicBezTo>
                  <a:cubicBezTo>
                    <a:pt x="5068" y="3082"/>
                    <a:pt x="5159" y="3013"/>
                    <a:pt x="5228" y="2922"/>
                  </a:cubicBezTo>
                  <a:cubicBezTo>
                    <a:pt x="5319" y="2853"/>
                    <a:pt x="5387" y="2785"/>
                    <a:pt x="5456" y="2694"/>
                  </a:cubicBezTo>
                  <a:lnTo>
                    <a:pt x="5479" y="2694"/>
                  </a:lnTo>
                  <a:cubicBezTo>
                    <a:pt x="5570" y="2648"/>
                    <a:pt x="5639" y="2579"/>
                    <a:pt x="5707" y="2511"/>
                  </a:cubicBezTo>
                  <a:cubicBezTo>
                    <a:pt x="5730" y="2488"/>
                    <a:pt x="5776" y="2442"/>
                    <a:pt x="5798" y="2420"/>
                  </a:cubicBezTo>
                  <a:lnTo>
                    <a:pt x="5890" y="2328"/>
                  </a:lnTo>
                  <a:lnTo>
                    <a:pt x="5935" y="2328"/>
                  </a:lnTo>
                  <a:cubicBezTo>
                    <a:pt x="5958" y="2328"/>
                    <a:pt x="5981" y="2305"/>
                    <a:pt x="6004" y="2305"/>
                  </a:cubicBezTo>
                  <a:cubicBezTo>
                    <a:pt x="6027" y="2283"/>
                    <a:pt x="6049" y="2283"/>
                    <a:pt x="6072" y="2260"/>
                  </a:cubicBezTo>
                  <a:cubicBezTo>
                    <a:pt x="6118" y="2237"/>
                    <a:pt x="6141" y="2214"/>
                    <a:pt x="6186" y="2169"/>
                  </a:cubicBezTo>
                  <a:cubicBezTo>
                    <a:pt x="6209" y="2146"/>
                    <a:pt x="6255" y="2100"/>
                    <a:pt x="6300" y="2077"/>
                  </a:cubicBezTo>
                  <a:cubicBezTo>
                    <a:pt x="6369" y="2032"/>
                    <a:pt x="6415" y="1986"/>
                    <a:pt x="6460" y="1917"/>
                  </a:cubicBezTo>
                  <a:cubicBezTo>
                    <a:pt x="6620" y="1803"/>
                    <a:pt x="6757" y="1666"/>
                    <a:pt x="6894" y="1529"/>
                  </a:cubicBezTo>
                  <a:cubicBezTo>
                    <a:pt x="7031" y="1415"/>
                    <a:pt x="7145" y="1301"/>
                    <a:pt x="7282" y="1187"/>
                  </a:cubicBezTo>
                  <a:cubicBezTo>
                    <a:pt x="7350" y="1119"/>
                    <a:pt x="7396" y="1073"/>
                    <a:pt x="7465" y="1004"/>
                  </a:cubicBezTo>
                  <a:cubicBezTo>
                    <a:pt x="7533" y="936"/>
                    <a:pt x="7602" y="890"/>
                    <a:pt x="7670" y="822"/>
                  </a:cubicBezTo>
                  <a:cubicBezTo>
                    <a:pt x="7716" y="799"/>
                    <a:pt x="7761" y="753"/>
                    <a:pt x="7784" y="731"/>
                  </a:cubicBezTo>
                  <a:cubicBezTo>
                    <a:pt x="7853" y="685"/>
                    <a:pt x="7898" y="616"/>
                    <a:pt x="7921" y="548"/>
                  </a:cubicBezTo>
                  <a:lnTo>
                    <a:pt x="7944" y="548"/>
                  </a:lnTo>
                  <a:cubicBezTo>
                    <a:pt x="7990" y="525"/>
                    <a:pt x="7990" y="457"/>
                    <a:pt x="7990" y="434"/>
                  </a:cubicBezTo>
                  <a:cubicBezTo>
                    <a:pt x="7990" y="411"/>
                    <a:pt x="7990" y="411"/>
                    <a:pt x="7967" y="411"/>
                  </a:cubicBezTo>
                  <a:cubicBezTo>
                    <a:pt x="7990" y="411"/>
                    <a:pt x="7990" y="411"/>
                    <a:pt x="7990" y="388"/>
                  </a:cubicBezTo>
                  <a:cubicBezTo>
                    <a:pt x="8012" y="365"/>
                    <a:pt x="8012" y="320"/>
                    <a:pt x="7990" y="274"/>
                  </a:cubicBezTo>
                  <a:cubicBezTo>
                    <a:pt x="7967" y="228"/>
                    <a:pt x="7921" y="206"/>
                    <a:pt x="7875" y="206"/>
                  </a:cubicBezTo>
                  <a:cubicBezTo>
                    <a:pt x="7875" y="160"/>
                    <a:pt x="7853" y="137"/>
                    <a:pt x="7853" y="91"/>
                  </a:cubicBezTo>
                  <a:cubicBezTo>
                    <a:pt x="7830" y="46"/>
                    <a:pt x="7784" y="0"/>
                    <a:pt x="771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17"/>
            <p:cNvSpPr/>
            <p:nvPr/>
          </p:nvSpPr>
          <p:spPr>
            <a:xfrm>
              <a:off x="6878000" y="1012350"/>
              <a:ext cx="2875" cy="2875"/>
            </a:xfrm>
            <a:custGeom>
              <a:avLst/>
              <a:gdLst/>
              <a:ahLst/>
              <a:cxnLst/>
              <a:rect l="l" t="t" r="r" b="b"/>
              <a:pathLst>
                <a:path w="115" h="115" extrusionOk="0">
                  <a:moveTo>
                    <a:pt x="69" y="1"/>
                  </a:moveTo>
                  <a:cubicBezTo>
                    <a:pt x="23" y="1"/>
                    <a:pt x="0" y="23"/>
                    <a:pt x="0" y="46"/>
                  </a:cubicBezTo>
                  <a:cubicBezTo>
                    <a:pt x="0" y="69"/>
                    <a:pt x="23" y="115"/>
                    <a:pt x="69" y="115"/>
                  </a:cubicBezTo>
                  <a:cubicBezTo>
                    <a:pt x="92" y="115"/>
                    <a:pt x="114" y="69"/>
                    <a:pt x="114" y="46"/>
                  </a:cubicBezTo>
                  <a:cubicBezTo>
                    <a:pt x="114" y="23"/>
                    <a:pt x="92"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17"/>
            <p:cNvSpPr/>
            <p:nvPr/>
          </p:nvSpPr>
          <p:spPr>
            <a:xfrm>
              <a:off x="7131350" y="834325"/>
              <a:ext cx="75925" cy="37150"/>
            </a:xfrm>
            <a:custGeom>
              <a:avLst/>
              <a:gdLst/>
              <a:ahLst/>
              <a:cxnLst/>
              <a:rect l="l" t="t" r="r" b="b"/>
              <a:pathLst>
                <a:path w="3037" h="1486" extrusionOk="0">
                  <a:moveTo>
                    <a:pt x="206" y="0"/>
                  </a:moveTo>
                  <a:cubicBezTo>
                    <a:pt x="138" y="0"/>
                    <a:pt x="92" y="23"/>
                    <a:pt x="69" y="46"/>
                  </a:cubicBezTo>
                  <a:cubicBezTo>
                    <a:pt x="46" y="69"/>
                    <a:pt x="24" y="91"/>
                    <a:pt x="1" y="114"/>
                  </a:cubicBezTo>
                  <a:cubicBezTo>
                    <a:pt x="1" y="160"/>
                    <a:pt x="1" y="205"/>
                    <a:pt x="24" y="251"/>
                  </a:cubicBezTo>
                  <a:cubicBezTo>
                    <a:pt x="24" y="297"/>
                    <a:pt x="69" y="320"/>
                    <a:pt x="92" y="365"/>
                  </a:cubicBezTo>
                  <a:cubicBezTo>
                    <a:pt x="115" y="388"/>
                    <a:pt x="138" y="411"/>
                    <a:pt x="160" y="434"/>
                  </a:cubicBezTo>
                  <a:cubicBezTo>
                    <a:pt x="206" y="502"/>
                    <a:pt x="275" y="571"/>
                    <a:pt x="320" y="639"/>
                  </a:cubicBezTo>
                  <a:cubicBezTo>
                    <a:pt x="343" y="662"/>
                    <a:pt x="343" y="685"/>
                    <a:pt x="366" y="708"/>
                  </a:cubicBezTo>
                  <a:cubicBezTo>
                    <a:pt x="389" y="753"/>
                    <a:pt x="434" y="799"/>
                    <a:pt x="480" y="822"/>
                  </a:cubicBezTo>
                  <a:cubicBezTo>
                    <a:pt x="526" y="845"/>
                    <a:pt x="571" y="845"/>
                    <a:pt x="617" y="845"/>
                  </a:cubicBezTo>
                  <a:lnTo>
                    <a:pt x="1028" y="845"/>
                  </a:lnTo>
                  <a:cubicBezTo>
                    <a:pt x="1119" y="845"/>
                    <a:pt x="1210" y="867"/>
                    <a:pt x="1302" y="867"/>
                  </a:cubicBezTo>
                  <a:cubicBezTo>
                    <a:pt x="1370" y="867"/>
                    <a:pt x="1462" y="890"/>
                    <a:pt x="1553" y="913"/>
                  </a:cubicBezTo>
                  <a:cubicBezTo>
                    <a:pt x="1644" y="936"/>
                    <a:pt x="1758" y="959"/>
                    <a:pt x="1850" y="982"/>
                  </a:cubicBezTo>
                  <a:lnTo>
                    <a:pt x="1827" y="982"/>
                  </a:lnTo>
                  <a:cubicBezTo>
                    <a:pt x="1964" y="1004"/>
                    <a:pt x="2078" y="1050"/>
                    <a:pt x="2192" y="1118"/>
                  </a:cubicBezTo>
                  <a:cubicBezTo>
                    <a:pt x="2306" y="1141"/>
                    <a:pt x="2420" y="1187"/>
                    <a:pt x="2534" y="1233"/>
                  </a:cubicBezTo>
                  <a:cubicBezTo>
                    <a:pt x="2603" y="1278"/>
                    <a:pt x="2648" y="1301"/>
                    <a:pt x="2717" y="1347"/>
                  </a:cubicBezTo>
                  <a:cubicBezTo>
                    <a:pt x="2763" y="1392"/>
                    <a:pt x="2831" y="1415"/>
                    <a:pt x="2877" y="1461"/>
                  </a:cubicBezTo>
                  <a:cubicBezTo>
                    <a:pt x="2894" y="1478"/>
                    <a:pt x="2915" y="1486"/>
                    <a:pt x="2935" y="1486"/>
                  </a:cubicBezTo>
                  <a:cubicBezTo>
                    <a:pt x="2968" y="1486"/>
                    <a:pt x="3000" y="1466"/>
                    <a:pt x="3014" y="1438"/>
                  </a:cubicBezTo>
                  <a:cubicBezTo>
                    <a:pt x="3036" y="1392"/>
                    <a:pt x="3036" y="1347"/>
                    <a:pt x="2991" y="1324"/>
                  </a:cubicBezTo>
                  <a:cubicBezTo>
                    <a:pt x="2922" y="1255"/>
                    <a:pt x="2854" y="1210"/>
                    <a:pt x="2785" y="1164"/>
                  </a:cubicBezTo>
                  <a:cubicBezTo>
                    <a:pt x="2694" y="1096"/>
                    <a:pt x="2626" y="1050"/>
                    <a:pt x="2557" y="1004"/>
                  </a:cubicBezTo>
                  <a:cubicBezTo>
                    <a:pt x="2557" y="959"/>
                    <a:pt x="2557" y="890"/>
                    <a:pt x="2511" y="845"/>
                  </a:cubicBezTo>
                  <a:cubicBezTo>
                    <a:pt x="2489" y="799"/>
                    <a:pt x="2443" y="776"/>
                    <a:pt x="2397" y="753"/>
                  </a:cubicBezTo>
                  <a:cubicBezTo>
                    <a:pt x="2352" y="730"/>
                    <a:pt x="2306" y="708"/>
                    <a:pt x="2283" y="685"/>
                  </a:cubicBezTo>
                  <a:cubicBezTo>
                    <a:pt x="2192" y="639"/>
                    <a:pt x="2123" y="616"/>
                    <a:pt x="2055" y="571"/>
                  </a:cubicBezTo>
                  <a:cubicBezTo>
                    <a:pt x="1964" y="548"/>
                    <a:pt x="1895" y="525"/>
                    <a:pt x="1804" y="502"/>
                  </a:cubicBezTo>
                  <a:cubicBezTo>
                    <a:pt x="1804" y="479"/>
                    <a:pt x="1781" y="434"/>
                    <a:pt x="1758" y="434"/>
                  </a:cubicBezTo>
                  <a:cubicBezTo>
                    <a:pt x="1735" y="434"/>
                    <a:pt x="1735" y="411"/>
                    <a:pt x="1713" y="411"/>
                  </a:cubicBezTo>
                  <a:cubicBezTo>
                    <a:pt x="1644" y="388"/>
                    <a:pt x="1576" y="365"/>
                    <a:pt x="1484" y="320"/>
                  </a:cubicBezTo>
                  <a:cubicBezTo>
                    <a:pt x="1393" y="297"/>
                    <a:pt x="1302" y="251"/>
                    <a:pt x="1210" y="228"/>
                  </a:cubicBezTo>
                  <a:cubicBezTo>
                    <a:pt x="1119" y="205"/>
                    <a:pt x="1005" y="183"/>
                    <a:pt x="914" y="160"/>
                  </a:cubicBezTo>
                  <a:cubicBezTo>
                    <a:pt x="800" y="114"/>
                    <a:pt x="708" y="91"/>
                    <a:pt x="594" y="69"/>
                  </a:cubicBezTo>
                  <a:lnTo>
                    <a:pt x="594" y="69"/>
                  </a:lnTo>
                  <a:cubicBezTo>
                    <a:pt x="594" y="69"/>
                    <a:pt x="617" y="91"/>
                    <a:pt x="617" y="91"/>
                  </a:cubicBezTo>
                  <a:cubicBezTo>
                    <a:pt x="549" y="69"/>
                    <a:pt x="457" y="46"/>
                    <a:pt x="389" y="23"/>
                  </a:cubicBezTo>
                  <a:lnTo>
                    <a:pt x="297" y="23"/>
                  </a:lnTo>
                  <a:cubicBezTo>
                    <a:pt x="275" y="23"/>
                    <a:pt x="252" y="0"/>
                    <a:pt x="22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17"/>
            <p:cNvSpPr/>
            <p:nvPr/>
          </p:nvSpPr>
          <p:spPr>
            <a:xfrm>
              <a:off x="7169025" y="868550"/>
              <a:ext cx="35975" cy="9725"/>
            </a:xfrm>
            <a:custGeom>
              <a:avLst/>
              <a:gdLst/>
              <a:ahLst/>
              <a:cxnLst/>
              <a:rect l="l" t="t" r="r" b="b"/>
              <a:pathLst>
                <a:path w="1439" h="389" extrusionOk="0">
                  <a:moveTo>
                    <a:pt x="91" y="1"/>
                  </a:moveTo>
                  <a:cubicBezTo>
                    <a:pt x="46" y="1"/>
                    <a:pt x="0" y="46"/>
                    <a:pt x="0" y="92"/>
                  </a:cubicBezTo>
                  <a:cubicBezTo>
                    <a:pt x="0" y="115"/>
                    <a:pt x="0" y="138"/>
                    <a:pt x="23" y="160"/>
                  </a:cubicBezTo>
                  <a:cubicBezTo>
                    <a:pt x="46" y="183"/>
                    <a:pt x="69" y="206"/>
                    <a:pt x="91" y="206"/>
                  </a:cubicBezTo>
                  <a:cubicBezTo>
                    <a:pt x="137" y="206"/>
                    <a:pt x="183" y="206"/>
                    <a:pt x="251" y="183"/>
                  </a:cubicBezTo>
                  <a:lnTo>
                    <a:pt x="297" y="183"/>
                  </a:lnTo>
                  <a:cubicBezTo>
                    <a:pt x="411" y="183"/>
                    <a:pt x="525" y="206"/>
                    <a:pt x="639" y="206"/>
                  </a:cubicBezTo>
                  <a:cubicBezTo>
                    <a:pt x="708" y="229"/>
                    <a:pt x="776" y="229"/>
                    <a:pt x="845" y="229"/>
                  </a:cubicBezTo>
                  <a:cubicBezTo>
                    <a:pt x="913" y="252"/>
                    <a:pt x="982" y="252"/>
                    <a:pt x="1027" y="274"/>
                  </a:cubicBezTo>
                  <a:cubicBezTo>
                    <a:pt x="1027" y="274"/>
                    <a:pt x="1027" y="274"/>
                    <a:pt x="1027" y="252"/>
                  </a:cubicBezTo>
                  <a:cubicBezTo>
                    <a:pt x="1073" y="274"/>
                    <a:pt x="1141" y="297"/>
                    <a:pt x="1210" y="320"/>
                  </a:cubicBezTo>
                  <a:cubicBezTo>
                    <a:pt x="1256" y="343"/>
                    <a:pt x="1301" y="366"/>
                    <a:pt x="1347" y="389"/>
                  </a:cubicBezTo>
                  <a:cubicBezTo>
                    <a:pt x="1370" y="389"/>
                    <a:pt x="1415" y="366"/>
                    <a:pt x="1415" y="343"/>
                  </a:cubicBezTo>
                  <a:cubicBezTo>
                    <a:pt x="1438" y="320"/>
                    <a:pt x="1415" y="297"/>
                    <a:pt x="1393" y="297"/>
                  </a:cubicBezTo>
                  <a:cubicBezTo>
                    <a:pt x="1347" y="274"/>
                    <a:pt x="1301" y="252"/>
                    <a:pt x="1256" y="229"/>
                  </a:cubicBezTo>
                  <a:cubicBezTo>
                    <a:pt x="1210" y="206"/>
                    <a:pt x="1164" y="183"/>
                    <a:pt x="1119" y="160"/>
                  </a:cubicBezTo>
                  <a:cubicBezTo>
                    <a:pt x="982" y="115"/>
                    <a:pt x="868" y="92"/>
                    <a:pt x="753" y="69"/>
                  </a:cubicBezTo>
                  <a:cubicBezTo>
                    <a:pt x="685" y="69"/>
                    <a:pt x="616" y="46"/>
                    <a:pt x="548" y="46"/>
                  </a:cubicBezTo>
                  <a:cubicBezTo>
                    <a:pt x="502" y="23"/>
                    <a:pt x="434" y="23"/>
                    <a:pt x="388" y="23"/>
                  </a:cubicBezTo>
                  <a:cubicBezTo>
                    <a:pt x="343" y="1"/>
                    <a:pt x="297" y="1"/>
                    <a:pt x="22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17"/>
            <p:cNvSpPr/>
            <p:nvPr/>
          </p:nvSpPr>
          <p:spPr>
            <a:xfrm>
              <a:off x="6604100" y="1272550"/>
              <a:ext cx="46800" cy="68500"/>
            </a:xfrm>
            <a:custGeom>
              <a:avLst/>
              <a:gdLst/>
              <a:ahLst/>
              <a:cxnLst/>
              <a:rect l="l" t="t" r="r" b="b"/>
              <a:pathLst>
                <a:path w="1872" h="2740" extrusionOk="0">
                  <a:moveTo>
                    <a:pt x="1689" y="1"/>
                  </a:moveTo>
                  <a:cubicBezTo>
                    <a:pt x="1666" y="1"/>
                    <a:pt x="1644" y="24"/>
                    <a:pt x="1621" y="24"/>
                  </a:cubicBezTo>
                  <a:cubicBezTo>
                    <a:pt x="1598" y="46"/>
                    <a:pt x="1575" y="46"/>
                    <a:pt x="1552" y="92"/>
                  </a:cubicBezTo>
                  <a:cubicBezTo>
                    <a:pt x="1552" y="92"/>
                    <a:pt x="1529" y="115"/>
                    <a:pt x="1529" y="138"/>
                  </a:cubicBezTo>
                  <a:cubicBezTo>
                    <a:pt x="1507" y="161"/>
                    <a:pt x="1507" y="183"/>
                    <a:pt x="1484" y="206"/>
                  </a:cubicBezTo>
                  <a:cubicBezTo>
                    <a:pt x="1438" y="320"/>
                    <a:pt x="1347" y="435"/>
                    <a:pt x="1278" y="526"/>
                  </a:cubicBezTo>
                  <a:cubicBezTo>
                    <a:pt x="1233" y="617"/>
                    <a:pt x="1187" y="686"/>
                    <a:pt x="1164" y="754"/>
                  </a:cubicBezTo>
                  <a:cubicBezTo>
                    <a:pt x="1096" y="845"/>
                    <a:pt x="1050" y="914"/>
                    <a:pt x="1004" y="1005"/>
                  </a:cubicBezTo>
                  <a:cubicBezTo>
                    <a:pt x="936" y="1074"/>
                    <a:pt x="890" y="1142"/>
                    <a:pt x="845" y="1211"/>
                  </a:cubicBezTo>
                  <a:cubicBezTo>
                    <a:pt x="799" y="1302"/>
                    <a:pt x="753" y="1393"/>
                    <a:pt x="685" y="1484"/>
                  </a:cubicBezTo>
                  <a:cubicBezTo>
                    <a:pt x="662" y="1530"/>
                    <a:pt x="639" y="1576"/>
                    <a:pt x="594" y="1621"/>
                  </a:cubicBezTo>
                  <a:cubicBezTo>
                    <a:pt x="548" y="1690"/>
                    <a:pt x="502" y="1758"/>
                    <a:pt x="457" y="1827"/>
                  </a:cubicBezTo>
                  <a:cubicBezTo>
                    <a:pt x="365" y="1941"/>
                    <a:pt x="297" y="2078"/>
                    <a:pt x="228" y="2192"/>
                  </a:cubicBezTo>
                  <a:cubicBezTo>
                    <a:pt x="160" y="2283"/>
                    <a:pt x="114" y="2375"/>
                    <a:pt x="69" y="2466"/>
                  </a:cubicBezTo>
                  <a:cubicBezTo>
                    <a:pt x="69" y="2466"/>
                    <a:pt x="46" y="2489"/>
                    <a:pt x="46" y="2489"/>
                  </a:cubicBezTo>
                  <a:cubicBezTo>
                    <a:pt x="23" y="2534"/>
                    <a:pt x="0" y="2580"/>
                    <a:pt x="23" y="2626"/>
                  </a:cubicBezTo>
                  <a:cubicBezTo>
                    <a:pt x="23" y="2649"/>
                    <a:pt x="46" y="2694"/>
                    <a:pt x="91" y="2717"/>
                  </a:cubicBezTo>
                  <a:cubicBezTo>
                    <a:pt x="114" y="2740"/>
                    <a:pt x="160" y="2740"/>
                    <a:pt x="183" y="2740"/>
                  </a:cubicBezTo>
                  <a:cubicBezTo>
                    <a:pt x="251" y="2717"/>
                    <a:pt x="320" y="2649"/>
                    <a:pt x="343" y="2603"/>
                  </a:cubicBezTo>
                  <a:cubicBezTo>
                    <a:pt x="388" y="2557"/>
                    <a:pt x="434" y="2512"/>
                    <a:pt x="457" y="2443"/>
                  </a:cubicBezTo>
                  <a:cubicBezTo>
                    <a:pt x="548" y="2329"/>
                    <a:pt x="616" y="2192"/>
                    <a:pt x="708" y="2055"/>
                  </a:cubicBezTo>
                  <a:cubicBezTo>
                    <a:pt x="799" y="1918"/>
                    <a:pt x="890" y="1758"/>
                    <a:pt x="982" y="1621"/>
                  </a:cubicBezTo>
                  <a:cubicBezTo>
                    <a:pt x="1027" y="1553"/>
                    <a:pt x="1073" y="1484"/>
                    <a:pt x="1119" y="1416"/>
                  </a:cubicBezTo>
                  <a:cubicBezTo>
                    <a:pt x="1187" y="1325"/>
                    <a:pt x="1233" y="1256"/>
                    <a:pt x="1278" y="1188"/>
                  </a:cubicBezTo>
                  <a:cubicBezTo>
                    <a:pt x="1324" y="1096"/>
                    <a:pt x="1392" y="1005"/>
                    <a:pt x="1438" y="937"/>
                  </a:cubicBezTo>
                  <a:cubicBezTo>
                    <a:pt x="1484" y="845"/>
                    <a:pt x="1529" y="777"/>
                    <a:pt x="1598" y="686"/>
                  </a:cubicBezTo>
                  <a:cubicBezTo>
                    <a:pt x="1644" y="617"/>
                    <a:pt x="1666" y="549"/>
                    <a:pt x="1712" y="457"/>
                  </a:cubicBezTo>
                  <a:cubicBezTo>
                    <a:pt x="1758" y="389"/>
                    <a:pt x="1803" y="320"/>
                    <a:pt x="1849" y="229"/>
                  </a:cubicBezTo>
                  <a:cubicBezTo>
                    <a:pt x="1872" y="206"/>
                    <a:pt x="1872" y="161"/>
                    <a:pt x="1826" y="138"/>
                  </a:cubicBezTo>
                  <a:lnTo>
                    <a:pt x="1803" y="138"/>
                  </a:lnTo>
                  <a:cubicBezTo>
                    <a:pt x="1803" y="92"/>
                    <a:pt x="1803" y="46"/>
                    <a:pt x="1758" y="24"/>
                  </a:cubicBezTo>
                  <a:cubicBezTo>
                    <a:pt x="1735" y="24"/>
                    <a:pt x="1712" y="1"/>
                    <a:pt x="168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17"/>
            <p:cNvSpPr/>
            <p:nvPr/>
          </p:nvSpPr>
          <p:spPr>
            <a:xfrm>
              <a:off x="6617775" y="1291950"/>
              <a:ext cx="31425" cy="44575"/>
            </a:xfrm>
            <a:custGeom>
              <a:avLst/>
              <a:gdLst/>
              <a:ahLst/>
              <a:cxnLst/>
              <a:rect l="l" t="t" r="r" b="b"/>
              <a:pathLst>
                <a:path w="1257" h="1783" extrusionOk="0">
                  <a:moveTo>
                    <a:pt x="1211" y="1"/>
                  </a:moveTo>
                  <a:cubicBezTo>
                    <a:pt x="1188" y="1"/>
                    <a:pt x="1165" y="1"/>
                    <a:pt x="1165" y="24"/>
                  </a:cubicBezTo>
                  <a:cubicBezTo>
                    <a:pt x="1074" y="161"/>
                    <a:pt x="982" y="298"/>
                    <a:pt x="891" y="435"/>
                  </a:cubicBezTo>
                  <a:cubicBezTo>
                    <a:pt x="845" y="503"/>
                    <a:pt x="800" y="549"/>
                    <a:pt x="754" y="617"/>
                  </a:cubicBezTo>
                  <a:cubicBezTo>
                    <a:pt x="686" y="686"/>
                    <a:pt x="640" y="754"/>
                    <a:pt x="594" y="823"/>
                  </a:cubicBezTo>
                  <a:cubicBezTo>
                    <a:pt x="480" y="937"/>
                    <a:pt x="389" y="1074"/>
                    <a:pt x="298" y="1188"/>
                  </a:cubicBezTo>
                  <a:cubicBezTo>
                    <a:pt x="252" y="1256"/>
                    <a:pt x="206" y="1325"/>
                    <a:pt x="161" y="1370"/>
                  </a:cubicBezTo>
                  <a:cubicBezTo>
                    <a:pt x="115" y="1439"/>
                    <a:pt x="47" y="1507"/>
                    <a:pt x="24" y="1599"/>
                  </a:cubicBezTo>
                  <a:cubicBezTo>
                    <a:pt x="1" y="1644"/>
                    <a:pt x="24" y="1713"/>
                    <a:pt x="69" y="1758"/>
                  </a:cubicBezTo>
                  <a:cubicBezTo>
                    <a:pt x="94" y="1775"/>
                    <a:pt x="121" y="1782"/>
                    <a:pt x="147" y="1782"/>
                  </a:cubicBezTo>
                  <a:cubicBezTo>
                    <a:pt x="194" y="1782"/>
                    <a:pt x="237" y="1757"/>
                    <a:pt x="252" y="1713"/>
                  </a:cubicBezTo>
                  <a:cubicBezTo>
                    <a:pt x="298" y="1667"/>
                    <a:pt x="343" y="1599"/>
                    <a:pt x="366" y="1530"/>
                  </a:cubicBezTo>
                  <a:cubicBezTo>
                    <a:pt x="412" y="1462"/>
                    <a:pt x="457" y="1393"/>
                    <a:pt x="503" y="1325"/>
                  </a:cubicBezTo>
                  <a:cubicBezTo>
                    <a:pt x="526" y="1279"/>
                    <a:pt x="572" y="1211"/>
                    <a:pt x="617" y="1142"/>
                  </a:cubicBezTo>
                  <a:cubicBezTo>
                    <a:pt x="617" y="1119"/>
                    <a:pt x="640" y="1074"/>
                    <a:pt x="663" y="1051"/>
                  </a:cubicBezTo>
                  <a:cubicBezTo>
                    <a:pt x="686" y="1005"/>
                    <a:pt x="709" y="960"/>
                    <a:pt x="731" y="937"/>
                  </a:cubicBezTo>
                  <a:cubicBezTo>
                    <a:pt x="777" y="845"/>
                    <a:pt x="823" y="777"/>
                    <a:pt x="868" y="708"/>
                  </a:cubicBezTo>
                  <a:cubicBezTo>
                    <a:pt x="914" y="640"/>
                    <a:pt x="937" y="572"/>
                    <a:pt x="982" y="503"/>
                  </a:cubicBezTo>
                  <a:cubicBezTo>
                    <a:pt x="1074" y="366"/>
                    <a:pt x="1142" y="229"/>
                    <a:pt x="1256" y="69"/>
                  </a:cubicBezTo>
                  <a:cubicBezTo>
                    <a:pt x="1256" y="47"/>
                    <a:pt x="1256" y="24"/>
                    <a:pt x="123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17"/>
            <p:cNvSpPr/>
            <p:nvPr/>
          </p:nvSpPr>
          <p:spPr>
            <a:xfrm>
              <a:off x="6974425" y="1026625"/>
              <a:ext cx="203175" cy="192325"/>
            </a:xfrm>
            <a:custGeom>
              <a:avLst/>
              <a:gdLst/>
              <a:ahLst/>
              <a:cxnLst/>
              <a:rect l="l" t="t" r="r" b="b"/>
              <a:pathLst>
                <a:path w="8127" h="7693" extrusionOk="0">
                  <a:moveTo>
                    <a:pt x="8035" y="0"/>
                  </a:moveTo>
                  <a:cubicBezTo>
                    <a:pt x="7990" y="0"/>
                    <a:pt x="7967" y="23"/>
                    <a:pt x="7967" y="69"/>
                  </a:cubicBezTo>
                  <a:cubicBezTo>
                    <a:pt x="7921" y="137"/>
                    <a:pt x="7921" y="206"/>
                    <a:pt x="7875" y="274"/>
                  </a:cubicBezTo>
                  <a:cubicBezTo>
                    <a:pt x="7853" y="365"/>
                    <a:pt x="7807" y="457"/>
                    <a:pt x="7739" y="548"/>
                  </a:cubicBezTo>
                  <a:cubicBezTo>
                    <a:pt x="7716" y="594"/>
                    <a:pt x="7693" y="639"/>
                    <a:pt x="7647" y="685"/>
                  </a:cubicBezTo>
                  <a:cubicBezTo>
                    <a:pt x="7624" y="708"/>
                    <a:pt x="7602" y="753"/>
                    <a:pt x="7579" y="799"/>
                  </a:cubicBezTo>
                  <a:cubicBezTo>
                    <a:pt x="7510" y="890"/>
                    <a:pt x="7442" y="959"/>
                    <a:pt x="7396" y="1027"/>
                  </a:cubicBezTo>
                  <a:cubicBezTo>
                    <a:pt x="7350" y="1073"/>
                    <a:pt x="7328" y="1119"/>
                    <a:pt x="7282" y="1164"/>
                  </a:cubicBezTo>
                  <a:cubicBezTo>
                    <a:pt x="7259" y="1210"/>
                    <a:pt x="7236" y="1233"/>
                    <a:pt x="7214" y="1278"/>
                  </a:cubicBezTo>
                  <a:cubicBezTo>
                    <a:pt x="7099" y="1438"/>
                    <a:pt x="6985" y="1598"/>
                    <a:pt x="6871" y="1758"/>
                  </a:cubicBezTo>
                  <a:cubicBezTo>
                    <a:pt x="6666" y="2032"/>
                    <a:pt x="6460" y="2283"/>
                    <a:pt x="6255" y="2579"/>
                  </a:cubicBezTo>
                  <a:lnTo>
                    <a:pt x="6278" y="2534"/>
                  </a:lnTo>
                  <a:lnTo>
                    <a:pt x="6278" y="2534"/>
                  </a:lnTo>
                  <a:cubicBezTo>
                    <a:pt x="6186" y="2671"/>
                    <a:pt x="6072" y="2808"/>
                    <a:pt x="5958" y="2945"/>
                  </a:cubicBezTo>
                  <a:cubicBezTo>
                    <a:pt x="5844" y="3082"/>
                    <a:pt x="5730" y="3219"/>
                    <a:pt x="5616" y="3355"/>
                  </a:cubicBezTo>
                  <a:cubicBezTo>
                    <a:pt x="5365" y="3629"/>
                    <a:pt x="5136" y="3880"/>
                    <a:pt x="4885" y="4132"/>
                  </a:cubicBezTo>
                  <a:cubicBezTo>
                    <a:pt x="4840" y="4200"/>
                    <a:pt x="4771" y="4246"/>
                    <a:pt x="4726" y="4314"/>
                  </a:cubicBezTo>
                  <a:cubicBezTo>
                    <a:pt x="4680" y="4360"/>
                    <a:pt x="4634" y="4405"/>
                    <a:pt x="4589" y="4451"/>
                  </a:cubicBezTo>
                  <a:cubicBezTo>
                    <a:pt x="4543" y="4497"/>
                    <a:pt x="4475" y="4542"/>
                    <a:pt x="4429" y="4588"/>
                  </a:cubicBezTo>
                  <a:cubicBezTo>
                    <a:pt x="4383" y="4634"/>
                    <a:pt x="4338" y="4679"/>
                    <a:pt x="4292" y="4748"/>
                  </a:cubicBezTo>
                  <a:cubicBezTo>
                    <a:pt x="4201" y="4816"/>
                    <a:pt x="4109" y="4908"/>
                    <a:pt x="4018" y="4976"/>
                  </a:cubicBezTo>
                  <a:cubicBezTo>
                    <a:pt x="4018" y="4953"/>
                    <a:pt x="3995" y="4930"/>
                    <a:pt x="3972" y="4908"/>
                  </a:cubicBezTo>
                  <a:cubicBezTo>
                    <a:pt x="3950" y="4885"/>
                    <a:pt x="3910" y="4873"/>
                    <a:pt x="3870" y="4873"/>
                  </a:cubicBezTo>
                  <a:cubicBezTo>
                    <a:pt x="3830" y="4873"/>
                    <a:pt x="3790" y="4885"/>
                    <a:pt x="3767" y="4908"/>
                  </a:cubicBezTo>
                  <a:cubicBezTo>
                    <a:pt x="3698" y="4976"/>
                    <a:pt x="3653" y="5045"/>
                    <a:pt x="3607" y="5090"/>
                  </a:cubicBezTo>
                  <a:cubicBezTo>
                    <a:pt x="3561" y="5159"/>
                    <a:pt x="3493" y="5204"/>
                    <a:pt x="3425" y="5250"/>
                  </a:cubicBezTo>
                  <a:cubicBezTo>
                    <a:pt x="3379" y="5296"/>
                    <a:pt x="3333" y="5318"/>
                    <a:pt x="3288" y="5341"/>
                  </a:cubicBezTo>
                  <a:cubicBezTo>
                    <a:pt x="3242" y="5387"/>
                    <a:pt x="3196" y="5410"/>
                    <a:pt x="3128" y="5433"/>
                  </a:cubicBezTo>
                  <a:cubicBezTo>
                    <a:pt x="3037" y="5501"/>
                    <a:pt x="2945" y="5547"/>
                    <a:pt x="2854" y="5592"/>
                  </a:cubicBezTo>
                  <a:cubicBezTo>
                    <a:pt x="2740" y="5638"/>
                    <a:pt x="2626" y="5661"/>
                    <a:pt x="2489" y="5684"/>
                  </a:cubicBezTo>
                  <a:lnTo>
                    <a:pt x="2466" y="5684"/>
                  </a:lnTo>
                  <a:cubicBezTo>
                    <a:pt x="2420" y="5661"/>
                    <a:pt x="2397" y="5661"/>
                    <a:pt x="2352" y="5661"/>
                  </a:cubicBezTo>
                  <a:cubicBezTo>
                    <a:pt x="2329" y="5661"/>
                    <a:pt x="2306" y="5661"/>
                    <a:pt x="2283" y="5638"/>
                  </a:cubicBezTo>
                  <a:cubicBezTo>
                    <a:pt x="2283" y="5638"/>
                    <a:pt x="2260" y="5638"/>
                    <a:pt x="2260" y="5615"/>
                  </a:cubicBezTo>
                  <a:cubicBezTo>
                    <a:pt x="2215" y="5592"/>
                    <a:pt x="2169" y="5570"/>
                    <a:pt x="2124" y="5547"/>
                  </a:cubicBezTo>
                  <a:cubicBezTo>
                    <a:pt x="2101" y="5524"/>
                    <a:pt x="2078" y="5501"/>
                    <a:pt x="2055" y="5478"/>
                  </a:cubicBezTo>
                  <a:cubicBezTo>
                    <a:pt x="2032" y="5433"/>
                    <a:pt x="1987" y="5387"/>
                    <a:pt x="1964" y="5364"/>
                  </a:cubicBezTo>
                  <a:cubicBezTo>
                    <a:pt x="1920" y="5320"/>
                    <a:pt x="1866" y="5295"/>
                    <a:pt x="1809" y="5295"/>
                  </a:cubicBezTo>
                  <a:cubicBezTo>
                    <a:pt x="1777" y="5295"/>
                    <a:pt x="1745" y="5302"/>
                    <a:pt x="1713" y="5318"/>
                  </a:cubicBezTo>
                  <a:cubicBezTo>
                    <a:pt x="1690" y="5341"/>
                    <a:pt x="1667" y="5364"/>
                    <a:pt x="1644" y="5387"/>
                  </a:cubicBezTo>
                  <a:lnTo>
                    <a:pt x="1667" y="5387"/>
                  </a:lnTo>
                  <a:cubicBezTo>
                    <a:pt x="1599" y="5455"/>
                    <a:pt x="1530" y="5547"/>
                    <a:pt x="1439" y="5615"/>
                  </a:cubicBezTo>
                  <a:cubicBezTo>
                    <a:pt x="1347" y="5684"/>
                    <a:pt x="1279" y="5729"/>
                    <a:pt x="1188" y="5798"/>
                  </a:cubicBezTo>
                  <a:cubicBezTo>
                    <a:pt x="1096" y="5866"/>
                    <a:pt x="1005" y="5935"/>
                    <a:pt x="937" y="6003"/>
                  </a:cubicBezTo>
                  <a:lnTo>
                    <a:pt x="891" y="6003"/>
                  </a:lnTo>
                  <a:cubicBezTo>
                    <a:pt x="868" y="6003"/>
                    <a:pt x="845" y="6003"/>
                    <a:pt x="822" y="6026"/>
                  </a:cubicBezTo>
                  <a:cubicBezTo>
                    <a:pt x="731" y="6072"/>
                    <a:pt x="663" y="6140"/>
                    <a:pt x="594" y="6209"/>
                  </a:cubicBezTo>
                  <a:cubicBezTo>
                    <a:pt x="526" y="6254"/>
                    <a:pt x="457" y="6323"/>
                    <a:pt x="412" y="6368"/>
                  </a:cubicBezTo>
                  <a:cubicBezTo>
                    <a:pt x="343" y="6460"/>
                    <a:pt x="297" y="6528"/>
                    <a:pt x="229" y="6597"/>
                  </a:cubicBezTo>
                  <a:cubicBezTo>
                    <a:pt x="206" y="6688"/>
                    <a:pt x="161" y="6756"/>
                    <a:pt x="138" y="6825"/>
                  </a:cubicBezTo>
                  <a:cubicBezTo>
                    <a:pt x="92" y="6916"/>
                    <a:pt x="69" y="6985"/>
                    <a:pt x="46" y="7076"/>
                  </a:cubicBezTo>
                  <a:cubicBezTo>
                    <a:pt x="24" y="7167"/>
                    <a:pt x="24" y="7259"/>
                    <a:pt x="24" y="7350"/>
                  </a:cubicBezTo>
                  <a:cubicBezTo>
                    <a:pt x="1" y="7373"/>
                    <a:pt x="1" y="7418"/>
                    <a:pt x="1" y="7464"/>
                  </a:cubicBezTo>
                  <a:cubicBezTo>
                    <a:pt x="1" y="7510"/>
                    <a:pt x="1" y="7578"/>
                    <a:pt x="24" y="7624"/>
                  </a:cubicBezTo>
                  <a:cubicBezTo>
                    <a:pt x="46" y="7669"/>
                    <a:pt x="92" y="7692"/>
                    <a:pt x="161" y="7692"/>
                  </a:cubicBezTo>
                  <a:cubicBezTo>
                    <a:pt x="206" y="7692"/>
                    <a:pt x="252" y="7647"/>
                    <a:pt x="297" y="7601"/>
                  </a:cubicBezTo>
                  <a:cubicBezTo>
                    <a:pt x="297" y="7578"/>
                    <a:pt x="320" y="7532"/>
                    <a:pt x="343" y="7510"/>
                  </a:cubicBezTo>
                  <a:cubicBezTo>
                    <a:pt x="366" y="7441"/>
                    <a:pt x="389" y="7396"/>
                    <a:pt x="412" y="7327"/>
                  </a:cubicBezTo>
                  <a:cubicBezTo>
                    <a:pt x="457" y="7259"/>
                    <a:pt x="503" y="7190"/>
                    <a:pt x="549" y="7122"/>
                  </a:cubicBezTo>
                  <a:cubicBezTo>
                    <a:pt x="617" y="7030"/>
                    <a:pt x="686" y="6939"/>
                    <a:pt x="754" y="6848"/>
                  </a:cubicBezTo>
                  <a:cubicBezTo>
                    <a:pt x="845" y="6756"/>
                    <a:pt x="937" y="6665"/>
                    <a:pt x="1051" y="6574"/>
                  </a:cubicBezTo>
                  <a:cubicBezTo>
                    <a:pt x="1142" y="6505"/>
                    <a:pt x="1233" y="6437"/>
                    <a:pt x="1325" y="6391"/>
                  </a:cubicBezTo>
                  <a:cubicBezTo>
                    <a:pt x="1416" y="6323"/>
                    <a:pt x="1507" y="6254"/>
                    <a:pt x="1621" y="6209"/>
                  </a:cubicBezTo>
                  <a:cubicBezTo>
                    <a:pt x="1690" y="6186"/>
                    <a:pt x="1758" y="6163"/>
                    <a:pt x="1827" y="6140"/>
                  </a:cubicBezTo>
                  <a:lnTo>
                    <a:pt x="1872" y="6140"/>
                  </a:lnTo>
                  <a:cubicBezTo>
                    <a:pt x="1895" y="6140"/>
                    <a:pt x="1895" y="6163"/>
                    <a:pt x="1918" y="6163"/>
                  </a:cubicBezTo>
                  <a:cubicBezTo>
                    <a:pt x="1964" y="6186"/>
                    <a:pt x="2009" y="6209"/>
                    <a:pt x="2032" y="6231"/>
                  </a:cubicBezTo>
                  <a:cubicBezTo>
                    <a:pt x="2101" y="6277"/>
                    <a:pt x="2169" y="6300"/>
                    <a:pt x="2238" y="6323"/>
                  </a:cubicBezTo>
                  <a:cubicBezTo>
                    <a:pt x="2272" y="6334"/>
                    <a:pt x="2312" y="6340"/>
                    <a:pt x="2352" y="6340"/>
                  </a:cubicBezTo>
                  <a:cubicBezTo>
                    <a:pt x="2392" y="6340"/>
                    <a:pt x="2432" y="6334"/>
                    <a:pt x="2466" y="6323"/>
                  </a:cubicBezTo>
                  <a:cubicBezTo>
                    <a:pt x="2557" y="6323"/>
                    <a:pt x="2648" y="6300"/>
                    <a:pt x="2740" y="6277"/>
                  </a:cubicBezTo>
                  <a:cubicBezTo>
                    <a:pt x="2785" y="6277"/>
                    <a:pt x="2831" y="6254"/>
                    <a:pt x="2877" y="6231"/>
                  </a:cubicBezTo>
                  <a:lnTo>
                    <a:pt x="2900" y="6231"/>
                  </a:lnTo>
                  <a:cubicBezTo>
                    <a:pt x="3037" y="6163"/>
                    <a:pt x="3128" y="6117"/>
                    <a:pt x="3242" y="6049"/>
                  </a:cubicBezTo>
                  <a:cubicBezTo>
                    <a:pt x="3333" y="6003"/>
                    <a:pt x="3402" y="5935"/>
                    <a:pt x="3470" y="5889"/>
                  </a:cubicBezTo>
                  <a:cubicBezTo>
                    <a:pt x="3561" y="5843"/>
                    <a:pt x="3630" y="5775"/>
                    <a:pt x="3721" y="5729"/>
                  </a:cubicBezTo>
                  <a:cubicBezTo>
                    <a:pt x="3744" y="5706"/>
                    <a:pt x="3767" y="5684"/>
                    <a:pt x="3813" y="5661"/>
                  </a:cubicBezTo>
                  <a:cubicBezTo>
                    <a:pt x="3881" y="5592"/>
                    <a:pt x="3950" y="5547"/>
                    <a:pt x="4018" y="5501"/>
                  </a:cubicBezTo>
                  <a:cubicBezTo>
                    <a:pt x="4086" y="5433"/>
                    <a:pt x="4155" y="5364"/>
                    <a:pt x="4201" y="5318"/>
                  </a:cubicBezTo>
                  <a:cubicBezTo>
                    <a:pt x="4338" y="5204"/>
                    <a:pt x="4452" y="5090"/>
                    <a:pt x="4566" y="4976"/>
                  </a:cubicBezTo>
                  <a:cubicBezTo>
                    <a:pt x="4794" y="4748"/>
                    <a:pt x="5022" y="4520"/>
                    <a:pt x="5251" y="4291"/>
                  </a:cubicBezTo>
                  <a:cubicBezTo>
                    <a:pt x="5502" y="4017"/>
                    <a:pt x="5753" y="3766"/>
                    <a:pt x="5981" y="3515"/>
                  </a:cubicBezTo>
                  <a:cubicBezTo>
                    <a:pt x="6049" y="3447"/>
                    <a:pt x="6095" y="3378"/>
                    <a:pt x="6164" y="3310"/>
                  </a:cubicBezTo>
                  <a:cubicBezTo>
                    <a:pt x="6209" y="3241"/>
                    <a:pt x="6255" y="3173"/>
                    <a:pt x="6323" y="3104"/>
                  </a:cubicBezTo>
                  <a:cubicBezTo>
                    <a:pt x="6437" y="2945"/>
                    <a:pt x="6552" y="2785"/>
                    <a:pt x="6643" y="2625"/>
                  </a:cubicBezTo>
                  <a:cubicBezTo>
                    <a:pt x="6757" y="2488"/>
                    <a:pt x="6848" y="2351"/>
                    <a:pt x="6940" y="2214"/>
                  </a:cubicBezTo>
                  <a:cubicBezTo>
                    <a:pt x="6985" y="2146"/>
                    <a:pt x="7031" y="2077"/>
                    <a:pt x="7077" y="2009"/>
                  </a:cubicBezTo>
                  <a:cubicBezTo>
                    <a:pt x="7122" y="1917"/>
                    <a:pt x="7191" y="1849"/>
                    <a:pt x="7236" y="1781"/>
                  </a:cubicBezTo>
                  <a:cubicBezTo>
                    <a:pt x="7328" y="1621"/>
                    <a:pt x="7396" y="1484"/>
                    <a:pt x="7487" y="1347"/>
                  </a:cubicBezTo>
                  <a:cubicBezTo>
                    <a:pt x="7579" y="1187"/>
                    <a:pt x="7693" y="1050"/>
                    <a:pt x="7784" y="890"/>
                  </a:cubicBezTo>
                  <a:cubicBezTo>
                    <a:pt x="7853" y="753"/>
                    <a:pt x="7921" y="639"/>
                    <a:pt x="7990" y="502"/>
                  </a:cubicBezTo>
                  <a:cubicBezTo>
                    <a:pt x="8012" y="434"/>
                    <a:pt x="8035" y="388"/>
                    <a:pt x="8058" y="320"/>
                  </a:cubicBezTo>
                  <a:cubicBezTo>
                    <a:pt x="8058" y="274"/>
                    <a:pt x="8081" y="251"/>
                    <a:pt x="8081" y="206"/>
                  </a:cubicBezTo>
                  <a:cubicBezTo>
                    <a:pt x="8081" y="183"/>
                    <a:pt x="8104" y="137"/>
                    <a:pt x="8127" y="91"/>
                  </a:cubicBezTo>
                  <a:cubicBezTo>
                    <a:pt x="8127" y="69"/>
                    <a:pt x="8104" y="23"/>
                    <a:pt x="805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17"/>
            <p:cNvSpPr/>
            <p:nvPr/>
          </p:nvSpPr>
          <p:spPr>
            <a:xfrm>
              <a:off x="7061750" y="1035175"/>
              <a:ext cx="109000" cy="125225"/>
            </a:xfrm>
            <a:custGeom>
              <a:avLst/>
              <a:gdLst/>
              <a:ahLst/>
              <a:cxnLst/>
              <a:rect l="l" t="t" r="r" b="b"/>
              <a:pathLst>
                <a:path w="4360" h="5009" extrusionOk="0">
                  <a:moveTo>
                    <a:pt x="4131" y="1"/>
                  </a:moveTo>
                  <a:cubicBezTo>
                    <a:pt x="4086" y="23"/>
                    <a:pt x="4063" y="46"/>
                    <a:pt x="4017" y="69"/>
                  </a:cubicBezTo>
                  <a:cubicBezTo>
                    <a:pt x="4017" y="92"/>
                    <a:pt x="3994" y="92"/>
                    <a:pt x="3994" y="115"/>
                  </a:cubicBezTo>
                  <a:lnTo>
                    <a:pt x="3903" y="206"/>
                  </a:lnTo>
                  <a:cubicBezTo>
                    <a:pt x="3835" y="274"/>
                    <a:pt x="3766" y="343"/>
                    <a:pt x="3698" y="411"/>
                  </a:cubicBezTo>
                  <a:cubicBezTo>
                    <a:pt x="3629" y="457"/>
                    <a:pt x="3584" y="526"/>
                    <a:pt x="3515" y="571"/>
                  </a:cubicBezTo>
                  <a:cubicBezTo>
                    <a:pt x="3447" y="640"/>
                    <a:pt x="3401" y="685"/>
                    <a:pt x="3333" y="754"/>
                  </a:cubicBezTo>
                  <a:cubicBezTo>
                    <a:pt x="3264" y="822"/>
                    <a:pt x="3218" y="891"/>
                    <a:pt x="3173" y="982"/>
                  </a:cubicBezTo>
                  <a:cubicBezTo>
                    <a:pt x="3150" y="1028"/>
                    <a:pt x="3104" y="1073"/>
                    <a:pt x="3081" y="1142"/>
                  </a:cubicBezTo>
                  <a:cubicBezTo>
                    <a:pt x="3059" y="1187"/>
                    <a:pt x="3013" y="1233"/>
                    <a:pt x="2990" y="1302"/>
                  </a:cubicBezTo>
                  <a:cubicBezTo>
                    <a:pt x="2967" y="1347"/>
                    <a:pt x="2922" y="1393"/>
                    <a:pt x="2899" y="1461"/>
                  </a:cubicBezTo>
                  <a:cubicBezTo>
                    <a:pt x="2853" y="1553"/>
                    <a:pt x="2808" y="1621"/>
                    <a:pt x="2762" y="1712"/>
                  </a:cubicBezTo>
                  <a:cubicBezTo>
                    <a:pt x="2716" y="1804"/>
                    <a:pt x="2671" y="1872"/>
                    <a:pt x="2625" y="1964"/>
                  </a:cubicBezTo>
                  <a:cubicBezTo>
                    <a:pt x="2556" y="2078"/>
                    <a:pt x="2488" y="2169"/>
                    <a:pt x="2420" y="2283"/>
                  </a:cubicBezTo>
                  <a:cubicBezTo>
                    <a:pt x="2351" y="2397"/>
                    <a:pt x="2283" y="2488"/>
                    <a:pt x="2214" y="2603"/>
                  </a:cubicBezTo>
                  <a:cubicBezTo>
                    <a:pt x="2123" y="2717"/>
                    <a:pt x="2009" y="2854"/>
                    <a:pt x="1917" y="2968"/>
                  </a:cubicBezTo>
                  <a:cubicBezTo>
                    <a:pt x="1872" y="3036"/>
                    <a:pt x="1803" y="3105"/>
                    <a:pt x="1735" y="3173"/>
                  </a:cubicBezTo>
                  <a:cubicBezTo>
                    <a:pt x="1712" y="3219"/>
                    <a:pt x="1666" y="3265"/>
                    <a:pt x="1621" y="3310"/>
                  </a:cubicBezTo>
                  <a:lnTo>
                    <a:pt x="1621" y="3333"/>
                  </a:lnTo>
                  <a:cubicBezTo>
                    <a:pt x="1598" y="3356"/>
                    <a:pt x="1575" y="3379"/>
                    <a:pt x="1552" y="3401"/>
                  </a:cubicBezTo>
                  <a:cubicBezTo>
                    <a:pt x="1506" y="3424"/>
                    <a:pt x="1484" y="3470"/>
                    <a:pt x="1438" y="3493"/>
                  </a:cubicBezTo>
                  <a:cubicBezTo>
                    <a:pt x="1370" y="3584"/>
                    <a:pt x="1301" y="3675"/>
                    <a:pt x="1210" y="3744"/>
                  </a:cubicBezTo>
                  <a:cubicBezTo>
                    <a:pt x="1141" y="3835"/>
                    <a:pt x="1073" y="3926"/>
                    <a:pt x="982" y="4018"/>
                  </a:cubicBezTo>
                  <a:cubicBezTo>
                    <a:pt x="959" y="4063"/>
                    <a:pt x="913" y="4109"/>
                    <a:pt x="890" y="4155"/>
                  </a:cubicBezTo>
                  <a:cubicBezTo>
                    <a:pt x="867" y="4155"/>
                    <a:pt x="845" y="4178"/>
                    <a:pt x="845" y="4200"/>
                  </a:cubicBezTo>
                  <a:cubicBezTo>
                    <a:pt x="822" y="4223"/>
                    <a:pt x="799" y="4246"/>
                    <a:pt x="776" y="4269"/>
                  </a:cubicBezTo>
                  <a:cubicBezTo>
                    <a:pt x="708" y="4337"/>
                    <a:pt x="639" y="4383"/>
                    <a:pt x="593" y="4451"/>
                  </a:cubicBezTo>
                  <a:cubicBezTo>
                    <a:pt x="457" y="4588"/>
                    <a:pt x="320" y="4703"/>
                    <a:pt x="183" y="4817"/>
                  </a:cubicBezTo>
                  <a:cubicBezTo>
                    <a:pt x="183" y="4817"/>
                    <a:pt x="160" y="4817"/>
                    <a:pt x="160" y="4839"/>
                  </a:cubicBezTo>
                  <a:lnTo>
                    <a:pt x="137" y="4839"/>
                  </a:lnTo>
                  <a:cubicBezTo>
                    <a:pt x="114" y="4862"/>
                    <a:pt x="68" y="4885"/>
                    <a:pt x="46" y="4908"/>
                  </a:cubicBezTo>
                  <a:cubicBezTo>
                    <a:pt x="23" y="4931"/>
                    <a:pt x="0" y="4954"/>
                    <a:pt x="23" y="4976"/>
                  </a:cubicBezTo>
                  <a:cubicBezTo>
                    <a:pt x="39" y="4993"/>
                    <a:pt x="55" y="5009"/>
                    <a:pt x="71" y="5009"/>
                  </a:cubicBezTo>
                  <a:cubicBezTo>
                    <a:pt x="78" y="5009"/>
                    <a:pt x="85" y="5006"/>
                    <a:pt x="91" y="4999"/>
                  </a:cubicBezTo>
                  <a:cubicBezTo>
                    <a:pt x="137" y="4976"/>
                    <a:pt x="183" y="4954"/>
                    <a:pt x="205" y="4908"/>
                  </a:cubicBezTo>
                  <a:cubicBezTo>
                    <a:pt x="251" y="4885"/>
                    <a:pt x="297" y="4862"/>
                    <a:pt x="320" y="4817"/>
                  </a:cubicBezTo>
                  <a:cubicBezTo>
                    <a:pt x="411" y="4748"/>
                    <a:pt x="502" y="4680"/>
                    <a:pt x="571" y="4611"/>
                  </a:cubicBezTo>
                  <a:cubicBezTo>
                    <a:pt x="662" y="4543"/>
                    <a:pt x="730" y="4474"/>
                    <a:pt x="822" y="4406"/>
                  </a:cubicBezTo>
                  <a:cubicBezTo>
                    <a:pt x="833" y="4417"/>
                    <a:pt x="850" y="4423"/>
                    <a:pt x="870" y="4423"/>
                  </a:cubicBezTo>
                  <a:cubicBezTo>
                    <a:pt x="890" y="4423"/>
                    <a:pt x="913" y="4417"/>
                    <a:pt x="936" y="4406"/>
                  </a:cubicBezTo>
                  <a:cubicBezTo>
                    <a:pt x="982" y="4383"/>
                    <a:pt x="1027" y="4337"/>
                    <a:pt x="1073" y="4315"/>
                  </a:cubicBezTo>
                  <a:cubicBezTo>
                    <a:pt x="1096" y="4269"/>
                    <a:pt x="1141" y="4223"/>
                    <a:pt x="1187" y="4200"/>
                  </a:cubicBezTo>
                  <a:cubicBezTo>
                    <a:pt x="1255" y="4132"/>
                    <a:pt x="1301" y="4063"/>
                    <a:pt x="1370" y="3995"/>
                  </a:cubicBezTo>
                  <a:cubicBezTo>
                    <a:pt x="1506" y="3835"/>
                    <a:pt x="1666" y="3698"/>
                    <a:pt x="1803" y="3538"/>
                  </a:cubicBezTo>
                  <a:cubicBezTo>
                    <a:pt x="1872" y="3470"/>
                    <a:pt x="1917" y="3401"/>
                    <a:pt x="1986" y="3333"/>
                  </a:cubicBezTo>
                  <a:cubicBezTo>
                    <a:pt x="2054" y="3265"/>
                    <a:pt x="2123" y="3196"/>
                    <a:pt x="2191" y="3105"/>
                  </a:cubicBezTo>
                  <a:cubicBezTo>
                    <a:pt x="2305" y="2991"/>
                    <a:pt x="2420" y="2854"/>
                    <a:pt x="2534" y="2717"/>
                  </a:cubicBezTo>
                  <a:cubicBezTo>
                    <a:pt x="2556" y="2694"/>
                    <a:pt x="2579" y="2648"/>
                    <a:pt x="2579" y="2625"/>
                  </a:cubicBezTo>
                  <a:cubicBezTo>
                    <a:pt x="2579" y="2648"/>
                    <a:pt x="2579" y="2648"/>
                    <a:pt x="2579" y="2648"/>
                  </a:cubicBezTo>
                  <a:cubicBezTo>
                    <a:pt x="2579" y="2648"/>
                    <a:pt x="2602" y="2625"/>
                    <a:pt x="2602" y="2625"/>
                  </a:cubicBezTo>
                  <a:lnTo>
                    <a:pt x="2602" y="2625"/>
                  </a:lnTo>
                  <a:cubicBezTo>
                    <a:pt x="2579" y="2625"/>
                    <a:pt x="2579" y="2648"/>
                    <a:pt x="2579" y="2648"/>
                  </a:cubicBezTo>
                  <a:lnTo>
                    <a:pt x="2579" y="2648"/>
                  </a:lnTo>
                  <a:cubicBezTo>
                    <a:pt x="2579" y="2625"/>
                    <a:pt x="2602" y="2625"/>
                    <a:pt x="2602" y="2603"/>
                  </a:cubicBezTo>
                  <a:cubicBezTo>
                    <a:pt x="2602" y="2603"/>
                    <a:pt x="2625" y="2603"/>
                    <a:pt x="2625" y="2580"/>
                  </a:cubicBezTo>
                  <a:cubicBezTo>
                    <a:pt x="2625" y="2580"/>
                    <a:pt x="2625" y="2603"/>
                    <a:pt x="2625" y="2603"/>
                  </a:cubicBezTo>
                  <a:cubicBezTo>
                    <a:pt x="2648" y="2557"/>
                    <a:pt x="2671" y="2511"/>
                    <a:pt x="2693" y="2466"/>
                  </a:cubicBezTo>
                  <a:cubicBezTo>
                    <a:pt x="2693" y="2466"/>
                    <a:pt x="2693" y="2488"/>
                    <a:pt x="2693" y="2488"/>
                  </a:cubicBezTo>
                  <a:cubicBezTo>
                    <a:pt x="2716" y="2466"/>
                    <a:pt x="2716" y="2443"/>
                    <a:pt x="2739" y="2443"/>
                  </a:cubicBezTo>
                  <a:lnTo>
                    <a:pt x="2716" y="2443"/>
                  </a:lnTo>
                  <a:cubicBezTo>
                    <a:pt x="2785" y="2374"/>
                    <a:pt x="2830" y="2283"/>
                    <a:pt x="2899" y="2215"/>
                  </a:cubicBezTo>
                  <a:cubicBezTo>
                    <a:pt x="2944" y="2146"/>
                    <a:pt x="2990" y="2078"/>
                    <a:pt x="3013" y="2032"/>
                  </a:cubicBezTo>
                  <a:cubicBezTo>
                    <a:pt x="3081" y="1941"/>
                    <a:pt x="3127" y="1872"/>
                    <a:pt x="3173" y="1781"/>
                  </a:cubicBezTo>
                  <a:cubicBezTo>
                    <a:pt x="3196" y="1781"/>
                    <a:pt x="3241" y="1758"/>
                    <a:pt x="3287" y="1735"/>
                  </a:cubicBezTo>
                  <a:cubicBezTo>
                    <a:pt x="3310" y="1690"/>
                    <a:pt x="3355" y="1644"/>
                    <a:pt x="3378" y="1621"/>
                  </a:cubicBezTo>
                  <a:cubicBezTo>
                    <a:pt x="3401" y="1575"/>
                    <a:pt x="3424" y="1530"/>
                    <a:pt x="3469" y="1507"/>
                  </a:cubicBezTo>
                  <a:cubicBezTo>
                    <a:pt x="3515" y="1416"/>
                    <a:pt x="3561" y="1347"/>
                    <a:pt x="3629" y="1256"/>
                  </a:cubicBezTo>
                  <a:cubicBezTo>
                    <a:pt x="3721" y="1119"/>
                    <a:pt x="3835" y="982"/>
                    <a:pt x="3926" y="845"/>
                  </a:cubicBezTo>
                  <a:cubicBezTo>
                    <a:pt x="3926" y="845"/>
                    <a:pt x="3949" y="822"/>
                    <a:pt x="3949" y="822"/>
                  </a:cubicBezTo>
                  <a:lnTo>
                    <a:pt x="3949" y="799"/>
                  </a:lnTo>
                  <a:cubicBezTo>
                    <a:pt x="4017" y="731"/>
                    <a:pt x="4063" y="640"/>
                    <a:pt x="4131" y="571"/>
                  </a:cubicBezTo>
                  <a:cubicBezTo>
                    <a:pt x="4154" y="526"/>
                    <a:pt x="4200" y="480"/>
                    <a:pt x="4223" y="434"/>
                  </a:cubicBezTo>
                  <a:cubicBezTo>
                    <a:pt x="4246" y="411"/>
                    <a:pt x="4246" y="389"/>
                    <a:pt x="4268" y="366"/>
                  </a:cubicBezTo>
                  <a:cubicBezTo>
                    <a:pt x="4268" y="343"/>
                    <a:pt x="4291" y="343"/>
                    <a:pt x="4291" y="320"/>
                  </a:cubicBezTo>
                  <a:cubicBezTo>
                    <a:pt x="4314" y="297"/>
                    <a:pt x="4337" y="274"/>
                    <a:pt x="4337" y="229"/>
                  </a:cubicBezTo>
                  <a:cubicBezTo>
                    <a:pt x="4360" y="206"/>
                    <a:pt x="4360" y="206"/>
                    <a:pt x="4360" y="183"/>
                  </a:cubicBezTo>
                  <a:cubicBezTo>
                    <a:pt x="4360" y="137"/>
                    <a:pt x="4337" y="115"/>
                    <a:pt x="4337" y="92"/>
                  </a:cubicBezTo>
                  <a:cubicBezTo>
                    <a:pt x="4291" y="46"/>
                    <a:pt x="4246" y="1"/>
                    <a:pt x="417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17"/>
            <p:cNvSpPr/>
            <p:nvPr/>
          </p:nvSpPr>
          <p:spPr>
            <a:xfrm>
              <a:off x="7133650" y="1034025"/>
              <a:ext cx="51950" cy="80500"/>
            </a:xfrm>
            <a:custGeom>
              <a:avLst/>
              <a:gdLst/>
              <a:ahLst/>
              <a:cxnLst/>
              <a:rect l="l" t="t" r="r" b="b"/>
              <a:pathLst>
                <a:path w="2078" h="3220" extrusionOk="0">
                  <a:moveTo>
                    <a:pt x="2031" y="1"/>
                  </a:moveTo>
                  <a:cubicBezTo>
                    <a:pt x="2009" y="1"/>
                    <a:pt x="1986" y="24"/>
                    <a:pt x="1986" y="24"/>
                  </a:cubicBezTo>
                  <a:cubicBezTo>
                    <a:pt x="1963" y="92"/>
                    <a:pt x="1940" y="161"/>
                    <a:pt x="1917" y="229"/>
                  </a:cubicBezTo>
                  <a:cubicBezTo>
                    <a:pt x="1872" y="298"/>
                    <a:pt x="1849" y="366"/>
                    <a:pt x="1803" y="435"/>
                  </a:cubicBezTo>
                  <a:cubicBezTo>
                    <a:pt x="1780" y="503"/>
                    <a:pt x="1735" y="594"/>
                    <a:pt x="1689" y="663"/>
                  </a:cubicBezTo>
                  <a:cubicBezTo>
                    <a:pt x="1666" y="731"/>
                    <a:pt x="1621" y="800"/>
                    <a:pt x="1575" y="868"/>
                  </a:cubicBezTo>
                  <a:cubicBezTo>
                    <a:pt x="1552" y="937"/>
                    <a:pt x="1506" y="1005"/>
                    <a:pt x="1461" y="1074"/>
                  </a:cubicBezTo>
                  <a:cubicBezTo>
                    <a:pt x="1415" y="1142"/>
                    <a:pt x="1370" y="1211"/>
                    <a:pt x="1324" y="1256"/>
                  </a:cubicBezTo>
                  <a:cubicBezTo>
                    <a:pt x="1233" y="1393"/>
                    <a:pt x="1164" y="1530"/>
                    <a:pt x="1073" y="1644"/>
                  </a:cubicBezTo>
                  <a:cubicBezTo>
                    <a:pt x="1050" y="1690"/>
                    <a:pt x="1027" y="1736"/>
                    <a:pt x="981" y="1781"/>
                  </a:cubicBezTo>
                  <a:cubicBezTo>
                    <a:pt x="936" y="1827"/>
                    <a:pt x="913" y="1873"/>
                    <a:pt x="867" y="1918"/>
                  </a:cubicBezTo>
                  <a:lnTo>
                    <a:pt x="890" y="1918"/>
                  </a:lnTo>
                  <a:cubicBezTo>
                    <a:pt x="845" y="1964"/>
                    <a:pt x="822" y="2010"/>
                    <a:pt x="776" y="2078"/>
                  </a:cubicBezTo>
                  <a:cubicBezTo>
                    <a:pt x="776" y="2055"/>
                    <a:pt x="776" y="2055"/>
                    <a:pt x="776" y="2055"/>
                  </a:cubicBezTo>
                  <a:cubicBezTo>
                    <a:pt x="776" y="2078"/>
                    <a:pt x="753" y="2101"/>
                    <a:pt x="730" y="2124"/>
                  </a:cubicBezTo>
                  <a:cubicBezTo>
                    <a:pt x="753" y="2101"/>
                    <a:pt x="753" y="2101"/>
                    <a:pt x="753" y="2101"/>
                  </a:cubicBezTo>
                  <a:lnTo>
                    <a:pt x="753" y="2101"/>
                  </a:lnTo>
                  <a:cubicBezTo>
                    <a:pt x="639" y="2238"/>
                    <a:pt x="548" y="2375"/>
                    <a:pt x="434" y="2489"/>
                  </a:cubicBezTo>
                  <a:cubicBezTo>
                    <a:pt x="365" y="2580"/>
                    <a:pt x="320" y="2649"/>
                    <a:pt x="251" y="2717"/>
                  </a:cubicBezTo>
                  <a:cubicBezTo>
                    <a:pt x="183" y="2786"/>
                    <a:pt x="114" y="2877"/>
                    <a:pt x="68" y="2945"/>
                  </a:cubicBezTo>
                  <a:lnTo>
                    <a:pt x="91" y="2923"/>
                  </a:lnTo>
                  <a:lnTo>
                    <a:pt x="91" y="2923"/>
                  </a:lnTo>
                  <a:cubicBezTo>
                    <a:pt x="68" y="2946"/>
                    <a:pt x="45" y="2969"/>
                    <a:pt x="23" y="3014"/>
                  </a:cubicBezTo>
                  <a:cubicBezTo>
                    <a:pt x="23" y="3037"/>
                    <a:pt x="0" y="3059"/>
                    <a:pt x="0" y="3082"/>
                  </a:cubicBezTo>
                  <a:cubicBezTo>
                    <a:pt x="0" y="3128"/>
                    <a:pt x="23" y="3151"/>
                    <a:pt x="46" y="3196"/>
                  </a:cubicBezTo>
                  <a:cubicBezTo>
                    <a:pt x="91" y="3219"/>
                    <a:pt x="114" y="3219"/>
                    <a:pt x="160" y="3219"/>
                  </a:cubicBezTo>
                  <a:cubicBezTo>
                    <a:pt x="205" y="3219"/>
                    <a:pt x="251" y="3219"/>
                    <a:pt x="274" y="3174"/>
                  </a:cubicBezTo>
                  <a:cubicBezTo>
                    <a:pt x="297" y="3128"/>
                    <a:pt x="342" y="3105"/>
                    <a:pt x="388" y="3059"/>
                  </a:cubicBezTo>
                  <a:cubicBezTo>
                    <a:pt x="411" y="3014"/>
                    <a:pt x="457" y="2991"/>
                    <a:pt x="479" y="2945"/>
                  </a:cubicBezTo>
                  <a:cubicBezTo>
                    <a:pt x="571" y="2854"/>
                    <a:pt x="616" y="2763"/>
                    <a:pt x="685" y="2694"/>
                  </a:cubicBezTo>
                  <a:cubicBezTo>
                    <a:pt x="685" y="2671"/>
                    <a:pt x="685" y="2671"/>
                    <a:pt x="708" y="2671"/>
                  </a:cubicBezTo>
                  <a:lnTo>
                    <a:pt x="685" y="2671"/>
                  </a:lnTo>
                  <a:cubicBezTo>
                    <a:pt x="685" y="2671"/>
                    <a:pt x="708" y="2671"/>
                    <a:pt x="708" y="2649"/>
                  </a:cubicBezTo>
                  <a:cubicBezTo>
                    <a:pt x="708" y="2671"/>
                    <a:pt x="708" y="2671"/>
                    <a:pt x="708" y="2671"/>
                  </a:cubicBezTo>
                  <a:cubicBezTo>
                    <a:pt x="799" y="2534"/>
                    <a:pt x="913" y="2375"/>
                    <a:pt x="1004" y="2238"/>
                  </a:cubicBezTo>
                  <a:cubicBezTo>
                    <a:pt x="1050" y="2169"/>
                    <a:pt x="1096" y="2078"/>
                    <a:pt x="1141" y="2010"/>
                  </a:cubicBezTo>
                  <a:lnTo>
                    <a:pt x="1278" y="1758"/>
                  </a:lnTo>
                  <a:cubicBezTo>
                    <a:pt x="1324" y="1667"/>
                    <a:pt x="1370" y="1576"/>
                    <a:pt x="1415" y="1507"/>
                  </a:cubicBezTo>
                  <a:cubicBezTo>
                    <a:pt x="1438" y="1462"/>
                    <a:pt x="1461" y="1416"/>
                    <a:pt x="1484" y="1370"/>
                  </a:cubicBezTo>
                  <a:cubicBezTo>
                    <a:pt x="1506" y="1325"/>
                    <a:pt x="1529" y="1279"/>
                    <a:pt x="1552" y="1256"/>
                  </a:cubicBezTo>
                  <a:cubicBezTo>
                    <a:pt x="1575" y="1211"/>
                    <a:pt x="1598" y="1165"/>
                    <a:pt x="1621" y="1119"/>
                  </a:cubicBezTo>
                  <a:cubicBezTo>
                    <a:pt x="1643" y="1096"/>
                    <a:pt x="1666" y="1051"/>
                    <a:pt x="1666" y="1005"/>
                  </a:cubicBezTo>
                  <a:cubicBezTo>
                    <a:pt x="1712" y="891"/>
                    <a:pt x="1758" y="800"/>
                    <a:pt x="1780" y="708"/>
                  </a:cubicBezTo>
                  <a:cubicBezTo>
                    <a:pt x="1826" y="663"/>
                    <a:pt x="1849" y="594"/>
                    <a:pt x="1872" y="549"/>
                  </a:cubicBezTo>
                  <a:cubicBezTo>
                    <a:pt x="1895" y="503"/>
                    <a:pt x="1917" y="435"/>
                    <a:pt x="1940" y="389"/>
                  </a:cubicBezTo>
                  <a:cubicBezTo>
                    <a:pt x="1986" y="275"/>
                    <a:pt x="2031" y="183"/>
                    <a:pt x="2077" y="69"/>
                  </a:cubicBezTo>
                  <a:cubicBezTo>
                    <a:pt x="2077" y="47"/>
                    <a:pt x="2077" y="24"/>
                    <a:pt x="2054" y="24"/>
                  </a:cubicBezTo>
                  <a:cubicBezTo>
                    <a:pt x="2054" y="1"/>
                    <a:pt x="2031" y="1"/>
                    <a:pt x="203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17"/>
            <p:cNvSpPr/>
            <p:nvPr/>
          </p:nvSpPr>
          <p:spPr>
            <a:xfrm>
              <a:off x="6876850" y="972400"/>
              <a:ext cx="45100" cy="46100"/>
            </a:xfrm>
            <a:custGeom>
              <a:avLst/>
              <a:gdLst/>
              <a:ahLst/>
              <a:cxnLst/>
              <a:rect l="l" t="t" r="r" b="b"/>
              <a:pathLst>
                <a:path w="1804" h="1844" extrusionOk="0">
                  <a:moveTo>
                    <a:pt x="1233" y="1"/>
                  </a:moveTo>
                  <a:cubicBezTo>
                    <a:pt x="1210" y="1"/>
                    <a:pt x="1165" y="1"/>
                    <a:pt x="1142" y="24"/>
                  </a:cubicBezTo>
                  <a:cubicBezTo>
                    <a:pt x="1119" y="24"/>
                    <a:pt x="1096" y="46"/>
                    <a:pt x="1051" y="46"/>
                  </a:cubicBezTo>
                  <a:cubicBezTo>
                    <a:pt x="1005" y="92"/>
                    <a:pt x="959" y="138"/>
                    <a:pt x="891" y="161"/>
                  </a:cubicBezTo>
                  <a:cubicBezTo>
                    <a:pt x="868" y="206"/>
                    <a:pt x="822" y="252"/>
                    <a:pt x="777" y="275"/>
                  </a:cubicBezTo>
                  <a:cubicBezTo>
                    <a:pt x="708" y="343"/>
                    <a:pt x="640" y="412"/>
                    <a:pt x="571" y="480"/>
                  </a:cubicBezTo>
                  <a:cubicBezTo>
                    <a:pt x="480" y="571"/>
                    <a:pt x="389" y="640"/>
                    <a:pt x="297" y="731"/>
                  </a:cubicBezTo>
                  <a:cubicBezTo>
                    <a:pt x="252" y="777"/>
                    <a:pt x="229" y="822"/>
                    <a:pt x="183" y="845"/>
                  </a:cubicBezTo>
                  <a:cubicBezTo>
                    <a:pt x="160" y="868"/>
                    <a:pt x="138" y="891"/>
                    <a:pt x="115" y="914"/>
                  </a:cubicBezTo>
                  <a:cubicBezTo>
                    <a:pt x="92" y="914"/>
                    <a:pt x="92" y="937"/>
                    <a:pt x="92" y="937"/>
                  </a:cubicBezTo>
                  <a:cubicBezTo>
                    <a:pt x="69" y="959"/>
                    <a:pt x="46" y="982"/>
                    <a:pt x="23" y="1005"/>
                  </a:cubicBezTo>
                  <a:cubicBezTo>
                    <a:pt x="1" y="1028"/>
                    <a:pt x="1" y="1074"/>
                    <a:pt x="23" y="1119"/>
                  </a:cubicBezTo>
                  <a:cubicBezTo>
                    <a:pt x="23" y="1142"/>
                    <a:pt x="46" y="1165"/>
                    <a:pt x="69" y="1188"/>
                  </a:cubicBezTo>
                  <a:cubicBezTo>
                    <a:pt x="69" y="1210"/>
                    <a:pt x="92" y="1210"/>
                    <a:pt x="92" y="1210"/>
                  </a:cubicBezTo>
                  <a:cubicBezTo>
                    <a:pt x="92" y="1233"/>
                    <a:pt x="92" y="1233"/>
                    <a:pt x="92" y="1256"/>
                  </a:cubicBezTo>
                  <a:cubicBezTo>
                    <a:pt x="115" y="1302"/>
                    <a:pt x="138" y="1325"/>
                    <a:pt x="183" y="1347"/>
                  </a:cubicBezTo>
                  <a:lnTo>
                    <a:pt x="183" y="1370"/>
                  </a:lnTo>
                  <a:cubicBezTo>
                    <a:pt x="160" y="1416"/>
                    <a:pt x="183" y="1484"/>
                    <a:pt x="229" y="1530"/>
                  </a:cubicBezTo>
                  <a:cubicBezTo>
                    <a:pt x="229" y="1553"/>
                    <a:pt x="229" y="1599"/>
                    <a:pt x="229" y="1621"/>
                  </a:cubicBezTo>
                  <a:cubicBezTo>
                    <a:pt x="229" y="1644"/>
                    <a:pt x="252" y="1644"/>
                    <a:pt x="252" y="1667"/>
                  </a:cubicBezTo>
                  <a:cubicBezTo>
                    <a:pt x="275" y="1690"/>
                    <a:pt x="297" y="1713"/>
                    <a:pt x="320" y="1735"/>
                  </a:cubicBezTo>
                  <a:cubicBezTo>
                    <a:pt x="320" y="1735"/>
                    <a:pt x="343" y="1735"/>
                    <a:pt x="343" y="1758"/>
                  </a:cubicBezTo>
                  <a:cubicBezTo>
                    <a:pt x="366" y="1781"/>
                    <a:pt x="389" y="1804"/>
                    <a:pt x="411" y="1827"/>
                  </a:cubicBezTo>
                  <a:cubicBezTo>
                    <a:pt x="423" y="1838"/>
                    <a:pt x="440" y="1844"/>
                    <a:pt x="457" y="1844"/>
                  </a:cubicBezTo>
                  <a:cubicBezTo>
                    <a:pt x="474" y="1844"/>
                    <a:pt x="491" y="1838"/>
                    <a:pt x="503" y="1827"/>
                  </a:cubicBezTo>
                  <a:cubicBezTo>
                    <a:pt x="548" y="1804"/>
                    <a:pt x="571" y="1781"/>
                    <a:pt x="594" y="1758"/>
                  </a:cubicBezTo>
                  <a:lnTo>
                    <a:pt x="685" y="1690"/>
                  </a:lnTo>
                  <a:cubicBezTo>
                    <a:pt x="754" y="1644"/>
                    <a:pt x="822" y="1576"/>
                    <a:pt x="868" y="1530"/>
                  </a:cubicBezTo>
                  <a:cubicBezTo>
                    <a:pt x="1005" y="1416"/>
                    <a:pt x="1119" y="1325"/>
                    <a:pt x="1233" y="1210"/>
                  </a:cubicBezTo>
                  <a:cubicBezTo>
                    <a:pt x="1302" y="1165"/>
                    <a:pt x="1370" y="1119"/>
                    <a:pt x="1439" y="1074"/>
                  </a:cubicBezTo>
                  <a:cubicBezTo>
                    <a:pt x="1507" y="1028"/>
                    <a:pt x="1576" y="982"/>
                    <a:pt x="1644" y="937"/>
                  </a:cubicBezTo>
                  <a:cubicBezTo>
                    <a:pt x="1667" y="914"/>
                    <a:pt x="1690" y="891"/>
                    <a:pt x="1713" y="868"/>
                  </a:cubicBezTo>
                  <a:cubicBezTo>
                    <a:pt x="1735" y="845"/>
                    <a:pt x="1758" y="822"/>
                    <a:pt x="1781" y="822"/>
                  </a:cubicBezTo>
                  <a:cubicBezTo>
                    <a:pt x="1804" y="800"/>
                    <a:pt x="1804" y="754"/>
                    <a:pt x="1804" y="731"/>
                  </a:cubicBezTo>
                  <a:cubicBezTo>
                    <a:pt x="1781" y="708"/>
                    <a:pt x="1735" y="708"/>
                    <a:pt x="1713" y="708"/>
                  </a:cubicBezTo>
                  <a:cubicBezTo>
                    <a:pt x="1713" y="686"/>
                    <a:pt x="1690" y="663"/>
                    <a:pt x="1690" y="640"/>
                  </a:cubicBezTo>
                  <a:cubicBezTo>
                    <a:pt x="1644" y="571"/>
                    <a:pt x="1598" y="503"/>
                    <a:pt x="1576" y="412"/>
                  </a:cubicBezTo>
                  <a:cubicBezTo>
                    <a:pt x="1530" y="343"/>
                    <a:pt x="1507" y="252"/>
                    <a:pt x="1461" y="183"/>
                  </a:cubicBezTo>
                  <a:cubicBezTo>
                    <a:pt x="1439" y="161"/>
                    <a:pt x="1416" y="138"/>
                    <a:pt x="1416" y="115"/>
                  </a:cubicBezTo>
                  <a:cubicBezTo>
                    <a:pt x="1393" y="115"/>
                    <a:pt x="1393" y="92"/>
                    <a:pt x="1393" y="92"/>
                  </a:cubicBezTo>
                  <a:cubicBezTo>
                    <a:pt x="1370" y="69"/>
                    <a:pt x="1370" y="69"/>
                    <a:pt x="1347" y="46"/>
                  </a:cubicBezTo>
                  <a:cubicBezTo>
                    <a:pt x="1324" y="24"/>
                    <a:pt x="1302" y="1"/>
                    <a:pt x="127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17"/>
            <p:cNvSpPr/>
            <p:nvPr/>
          </p:nvSpPr>
          <p:spPr>
            <a:xfrm>
              <a:off x="6893975" y="1003800"/>
              <a:ext cx="37675" cy="29175"/>
            </a:xfrm>
            <a:custGeom>
              <a:avLst/>
              <a:gdLst/>
              <a:ahLst/>
              <a:cxnLst/>
              <a:rect l="l" t="t" r="r" b="b"/>
              <a:pathLst>
                <a:path w="1507" h="1167" extrusionOk="0">
                  <a:moveTo>
                    <a:pt x="1393" y="0"/>
                  </a:moveTo>
                  <a:cubicBezTo>
                    <a:pt x="1393" y="0"/>
                    <a:pt x="1370" y="0"/>
                    <a:pt x="1347" y="23"/>
                  </a:cubicBezTo>
                  <a:cubicBezTo>
                    <a:pt x="1324" y="23"/>
                    <a:pt x="1301" y="23"/>
                    <a:pt x="1279" y="46"/>
                  </a:cubicBezTo>
                  <a:cubicBezTo>
                    <a:pt x="1256" y="46"/>
                    <a:pt x="1233" y="69"/>
                    <a:pt x="1210" y="69"/>
                  </a:cubicBezTo>
                  <a:cubicBezTo>
                    <a:pt x="1164" y="114"/>
                    <a:pt x="1119" y="137"/>
                    <a:pt x="1050" y="183"/>
                  </a:cubicBezTo>
                  <a:cubicBezTo>
                    <a:pt x="982" y="228"/>
                    <a:pt x="913" y="274"/>
                    <a:pt x="845" y="343"/>
                  </a:cubicBezTo>
                  <a:cubicBezTo>
                    <a:pt x="799" y="365"/>
                    <a:pt x="754" y="388"/>
                    <a:pt x="731" y="411"/>
                  </a:cubicBezTo>
                  <a:cubicBezTo>
                    <a:pt x="685" y="434"/>
                    <a:pt x="639" y="479"/>
                    <a:pt x="594" y="502"/>
                  </a:cubicBezTo>
                  <a:cubicBezTo>
                    <a:pt x="548" y="525"/>
                    <a:pt x="503" y="571"/>
                    <a:pt x="457" y="594"/>
                  </a:cubicBezTo>
                  <a:cubicBezTo>
                    <a:pt x="366" y="662"/>
                    <a:pt x="274" y="731"/>
                    <a:pt x="206" y="799"/>
                  </a:cubicBezTo>
                  <a:cubicBezTo>
                    <a:pt x="160" y="822"/>
                    <a:pt x="137" y="845"/>
                    <a:pt x="115" y="868"/>
                  </a:cubicBezTo>
                  <a:cubicBezTo>
                    <a:pt x="92" y="890"/>
                    <a:pt x="69" y="913"/>
                    <a:pt x="46" y="936"/>
                  </a:cubicBezTo>
                  <a:cubicBezTo>
                    <a:pt x="0" y="982"/>
                    <a:pt x="0" y="1050"/>
                    <a:pt x="23" y="1096"/>
                  </a:cubicBezTo>
                  <a:cubicBezTo>
                    <a:pt x="46" y="1096"/>
                    <a:pt x="46" y="1119"/>
                    <a:pt x="69" y="1119"/>
                  </a:cubicBezTo>
                  <a:cubicBezTo>
                    <a:pt x="97" y="1147"/>
                    <a:pt x="134" y="1166"/>
                    <a:pt x="169" y="1166"/>
                  </a:cubicBezTo>
                  <a:cubicBezTo>
                    <a:pt x="190" y="1166"/>
                    <a:pt x="211" y="1159"/>
                    <a:pt x="229" y="1141"/>
                  </a:cubicBezTo>
                  <a:cubicBezTo>
                    <a:pt x="297" y="1119"/>
                    <a:pt x="343" y="1073"/>
                    <a:pt x="388" y="1027"/>
                  </a:cubicBezTo>
                  <a:cubicBezTo>
                    <a:pt x="434" y="982"/>
                    <a:pt x="480" y="959"/>
                    <a:pt x="503" y="913"/>
                  </a:cubicBezTo>
                  <a:cubicBezTo>
                    <a:pt x="594" y="845"/>
                    <a:pt x="685" y="776"/>
                    <a:pt x="776" y="708"/>
                  </a:cubicBezTo>
                  <a:cubicBezTo>
                    <a:pt x="868" y="616"/>
                    <a:pt x="982" y="548"/>
                    <a:pt x="1096" y="457"/>
                  </a:cubicBezTo>
                  <a:cubicBezTo>
                    <a:pt x="1164" y="411"/>
                    <a:pt x="1210" y="365"/>
                    <a:pt x="1279" y="343"/>
                  </a:cubicBezTo>
                  <a:cubicBezTo>
                    <a:pt x="1324" y="320"/>
                    <a:pt x="1347" y="297"/>
                    <a:pt x="1370" y="274"/>
                  </a:cubicBezTo>
                  <a:cubicBezTo>
                    <a:pt x="1393" y="274"/>
                    <a:pt x="1393" y="274"/>
                    <a:pt x="1416" y="251"/>
                  </a:cubicBezTo>
                  <a:cubicBezTo>
                    <a:pt x="1416" y="251"/>
                    <a:pt x="1438" y="251"/>
                    <a:pt x="1438" y="228"/>
                  </a:cubicBezTo>
                  <a:cubicBezTo>
                    <a:pt x="1484" y="206"/>
                    <a:pt x="1507" y="137"/>
                    <a:pt x="1507" y="91"/>
                  </a:cubicBezTo>
                  <a:cubicBezTo>
                    <a:pt x="1507" y="69"/>
                    <a:pt x="1507" y="46"/>
                    <a:pt x="1484" y="23"/>
                  </a:cubicBezTo>
                  <a:cubicBezTo>
                    <a:pt x="1484" y="23"/>
                    <a:pt x="1461" y="0"/>
                    <a:pt x="14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17"/>
            <p:cNvSpPr/>
            <p:nvPr/>
          </p:nvSpPr>
          <p:spPr>
            <a:xfrm>
              <a:off x="7174150" y="818325"/>
              <a:ext cx="81050" cy="38350"/>
            </a:xfrm>
            <a:custGeom>
              <a:avLst/>
              <a:gdLst/>
              <a:ahLst/>
              <a:cxnLst/>
              <a:rect l="l" t="t" r="r" b="b"/>
              <a:pathLst>
                <a:path w="3242" h="1534" extrusionOk="0">
                  <a:moveTo>
                    <a:pt x="2032" y="1"/>
                  </a:moveTo>
                  <a:cubicBezTo>
                    <a:pt x="1941" y="1"/>
                    <a:pt x="1849" y="24"/>
                    <a:pt x="1781" y="24"/>
                  </a:cubicBezTo>
                  <a:cubicBezTo>
                    <a:pt x="1667" y="47"/>
                    <a:pt x="1553" y="47"/>
                    <a:pt x="1439" y="92"/>
                  </a:cubicBezTo>
                  <a:cubicBezTo>
                    <a:pt x="1347" y="115"/>
                    <a:pt x="1256" y="138"/>
                    <a:pt x="1142" y="161"/>
                  </a:cubicBezTo>
                  <a:cubicBezTo>
                    <a:pt x="1051" y="206"/>
                    <a:pt x="936" y="252"/>
                    <a:pt x="845" y="298"/>
                  </a:cubicBezTo>
                  <a:cubicBezTo>
                    <a:pt x="754" y="343"/>
                    <a:pt x="640" y="389"/>
                    <a:pt x="548" y="457"/>
                  </a:cubicBezTo>
                  <a:cubicBezTo>
                    <a:pt x="457" y="503"/>
                    <a:pt x="389" y="549"/>
                    <a:pt x="297" y="594"/>
                  </a:cubicBezTo>
                  <a:cubicBezTo>
                    <a:pt x="252" y="640"/>
                    <a:pt x="206" y="663"/>
                    <a:pt x="160" y="686"/>
                  </a:cubicBezTo>
                  <a:cubicBezTo>
                    <a:pt x="138" y="709"/>
                    <a:pt x="115" y="731"/>
                    <a:pt x="92" y="754"/>
                  </a:cubicBezTo>
                  <a:cubicBezTo>
                    <a:pt x="69" y="754"/>
                    <a:pt x="46" y="800"/>
                    <a:pt x="46" y="823"/>
                  </a:cubicBezTo>
                  <a:cubicBezTo>
                    <a:pt x="23" y="845"/>
                    <a:pt x="1" y="868"/>
                    <a:pt x="1" y="914"/>
                  </a:cubicBezTo>
                  <a:cubicBezTo>
                    <a:pt x="1" y="960"/>
                    <a:pt x="23" y="1005"/>
                    <a:pt x="69" y="1051"/>
                  </a:cubicBezTo>
                  <a:cubicBezTo>
                    <a:pt x="92" y="1074"/>
                    <a:pt x="138" y="1097"/>
                    <a:pt x="183" y="1097"/>
                  </a:cubicBezTo>
                  <a:cubicBezTo>
                    <a:pt x="229" y="1119"/>
                    <a:pt x="275" y="1165"/>
                    <a:pt x="320" y="1188"/>
                  </a:cubicBezTo>
                  <a:cubicBezTo>
                    <a:pt x="343" y="1188"/>
                    <a:pt x="366" y="1211"/>
                    <a:pt x="389" y="1233"/>
                  </a:cubicBezTo>
                  <a:cubicBezTo>
                    <a:pt x="366" y="1233"/>
                    <a:pt x="366" y="1211"/>
                    <a:pt x="343" y="1211"/>
                  </a:cubicBezTo>
                  <a:lnTo>
                    <a:pt x="343" y="1211"/>
                  </a:lnTo>
                  <a:cubicBezTo>
                    <a:pt x="411" y="1256"/>
                    <a:pt x="480" y="1302"/>
                    <a:pt x="548" y="1370"/>
                  </a:cubicBezTo>
                  <a:cubicBezTo>
                    <a:pt x="571" y="1416"/>
                    <a:pt x="617" y="1462"/>
                    <a:pt x="663" y="1507"/>
                  </a:cubicBezTo>
                  <a:cubicBezTo>
                    <a:pt x="691" y="1527"/>
                    <a:pt x="724" y="1534"/>
                    <a:pt x="756" y="1534"/>
                  </a:cubicBezTo>
                  <a:cubicBezTo>
                    <a:pt x="800" y="1534"/>
                    <a:pt x="842" y="1521"/>
                    <a:pt x="868" y="1507"/>
                  </a:cubicBezTo>
                  <a:cubicBezTo>
                    <a:pt x="914" y="1485"/>
                    <a:pt x="936" y="1462"/>
                    <a:pt x="959" y="1439"/>
                  </a:cubicBezTo>
                  <a:cubicBezTo>
                    <a:pt x="982" y="1416"/>
                    <a:pt x="1028" y="1393"/>
                    <a:pt x="1051" y="1370"/>
                  </a:cubicBezTo>
                  <a:lnTo>
                    <a:pt x="1142" y="1279"/>
                  </a:lnTo>
                  <a:cubicBezTo>
                    <a:pt x="1210" y="1233"/>
                    <a:pt x="1279" y="1188"/>
                    <a:pt x="1347" y="1142"/>
                  </a:cubicBezTo>
                  <a:cubicBezTo>
                    <a:pt x="1416" y="1074"/>
                    <a:pt x="1507" y="1028"/>
                    <a:pt x="1598" y="960"/>
                  </a:cubicBezTo>
                  <a:cubicBezTo>
                    <a:pt x="1758" y="868"/>
                    <a:pt x="1941" y="777"/>
                    <a:pt x="2123" y="686"/>
                  </a:cubicBezTo>
                  <a:cubicBezTo>
                    <a:pt x="2260" y="640"/>
                    <a:pt x="2397" y="594"/>
                    <a:pt x="2534" y="549"/>
                  </a:cubicBezTo>
                  <a:lnTo>
                    <a:pt x="2785" y="549"/>
                  </a:lnTo>
                  <a:cubicBezTo>
                    <a:pt x="2854" y="572"/>
                    <a:pt x="2899" y="572"/>
                    <a:pt x="2968" y="594"/>
                  </a:cubicBezTo>
                  <a:cubicBezTo>
                    <a:pt x="2991" y="617"/>
                    <a:pt x="3014" y="617"/>
                    <a:pt x="3059" y="640"/>
                  </a:cubicBezTo>
                  <a:cubicBezTo>
                    <a:pt x="3074" y="640"/>
                    <a:pt x="3090" y="650"/>
                    <a:pt x="3105" y="650"/>
                  </a:cubicBezTo>
                  <a:cubicBezTo>
                    <a:pt x="3112" y="650"/>
                    <a:pt x="3120" y="648"/>
                    <a:pt x="3128" y="640"/>
                  </a:cubicBezTo>
                  <a:cubicBezTo>
                    <a:pt x="3173" y="640"/>
                    <a:pt x="3196" y="617"/>
                    <a:pt x="3196" y="594"/>
                  </a:cubicBezTo>
                  <a:cubicBezTo>
                    <a:pt x="3242" y="526"/>
                    <a:pt x="3219" y="457"/>
                    <a:pt x="3150" y="435"/>
                  </a:cubicBezTo>
                  <a:cubicBezTo>
                    <a:pt x="3105" y="412"/>
                    <a:pt x="3059" y="389"/>
                    <a:pt x="2991" y="366"/>
                  </a:cubicBezTo>
                  <a:cubicBezTo>
                    <a:pt x="2968" y="343"/>
                    <a:pt x="2922" y="343"/>
                    <a:pt x="2877" y="343"/>
                  </a:cubicBezTo>
                  <a:cubicBezTo>
                    <a:pt x="2877" y="275"/>
                    <a:pt x="2831" y="229"/>
                    <a:pt x="2785" y="229"/>
                  </a:cubicBezTo>
                  <a:cubicBezTo>
                    <a:pt x="2717" y="206"/>
                    <a:pt x="2648" y="206"/>
                    <a:pt x="2580" y="184"/>
                  </a:cubicBezTo>
                  <a:lnTo>
                    <a:pt x="2443" y="184"/>
                  </a:lnTo>
                  <a:cubicBezTo>
                    <a:pt x="2443" y="115"/>
                    <a:pt x="2374" y="47"/>
                    <a:pt x="2306" y="24"/>
                  </a:cubicBezTo>
                  <a:cubicBezTo>
                    <a:pt x="2260" y="24"/>
                    <a:pt x="2215" y="1"/>
                    <a:pt x="21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17"/>
            <p:cNvSpPr/>
            <p:nvPr/>
          </p:nvSpPr>
          <p:spPr>
            <a:xfrm>
              <a:off x="7208950" y="824050"/>
              <a:ext cx="29700" cy="8375"/>
            </a:xfrm>
            <a:custGeom>
              <a:avLst/>
              <a:gdLst/>
              <a:ahLst/>
              <a:cxnLst/>
              <a:rect l="l" t="t" r="r" b="b"/>
              <a:pathLst>
                <a:path w="1188" h="335" extrusionOk="0">
                  <a:moveTo>
                    <a:pt x="686" y="0"/>
                  </a:moveTo>
                  <a:cubicBezTo>
                    <a:pt x="617" y="0"/>
                    <a:pt x="549" y="23"/>
                    <a:pt x="503" y="46"/>
                  </a:cubicBezTo>
                  <a:cubicBezTo>
                    <a:pt x="389" y="69"/>
                    <a:pt x="298" y="91"/>
                    <a:pt x="206" y="137"/>
                  </a:cubicBezTo>
                  <a:cubicBezTo>
                    <a:pt x="161" y="160"/>
                    <a:pt x="92" y="206"/>
                    <a:pt x="47" y="228"/>
                  </a:cubicBezTo>
                  <a:cubicBezTo>
                    <a:pt x="1" y="251"/>
                    <a:pt x="1" y="274"/>
                    <a:pt x="24" y="297"/>
                  </a:cubicBezTo>
                  <a:cubicBezTo>
                    <a:pt x="24" y="324"/>
                    <a:pt x="39" y="335"/>
                    <a:pt x="57" y="335"/>
                  </a:cubicBezTo>
                  <a:cubicBezTo>
                    <a:pt x="69" y="335"/>
                    <a:pt x="83" y="329"/>
                    <a:pt x="92" y="320"/>
                  </a:cubicBezTo>
                  <a:cubicBezTo>
                    <a:pt x="161" y="297"/>
                    <a:pt x="206" y="274"/>
                    <a:pt x="275" y="251"/>
                  </a:cubicBezTo>
                  <a:lnTo>
                    <a:pt x="252" y="251"/>
                  </a:lnTo>
                  <a:cubicBezTo>
                    <a:pt x="321" y="228"/>
                    <a:pt x="389" y="206"/>
                    <a:pt x="457" y="183"/>
                  </a:cubicBezTo>
                  <a:cubicBezTo>
                    <a:pt x="549" y="160"/>
                    <a:pt x="617" y="137"/>
                    <a:pt x="686" y="114"/>
                  </a:cubicBezTo>
                  <a:lnTo>
                    <a:pt x="914" y="114"/>
                  </a:lnTo>
                  <a:cubicBezTo>
                    <a:pt x="937" y="114"/>
                    <a:pt x="960" y="114"/>
                    <a:pt x="982" y="137"/>
                  </a:cubicBezTo>
                  <a:cubicBezTo>
                    <a:pt x="1028" y="137"/>
                    <a:pt x="1051" y="137"/>
                    <a:pt x="1074" y="160"/>
                  </a:cubicBezTo>
                  <a:lnTo>
                    <a:pt x="1142" y="160"/>
                  </a:lnTo>
                  <a:cubicBezTo>
                    <a:pt x="1142" y="160"/>
                    <a:pt x="1165" y="160"/>
                    <a:pt x="1165" y="137"/>
                  </a:cubicBezTo>
                  <a:cubicBezTo>
                    <a:pt x="1188" y="114"/>
                    <a:pt x="1188" y="114"/>
                    <a:pt x="1165" y="91"/>
                  </a:cubicBezTo>
                  <a:cubicBezTo>
                    <a:pt x="1165" y="69"/>
                    <a:pt x="1165" y="69"/>
                    <a:pt x="1142" y="46"/>
                  </a:cubicBezTo>
                  <a:cubicBezTo>
                    <a:pt x="1097" y="46"/>
                    <a:pt x="1074" y="23"/>
                    <a:pt x="102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17"/>
            <p:cNvSpPr/>
            <p:nvPr/>
          </p:nvSpPr>
          <p:spPr>
            <a:xfrm>
              <a:off x="7206675" y="840025"/>
              <a:ext cx="40550" cy="22650"/>
            </a:xfrm>
            <a:custGeom>
              <a:avLst/>
              <a:gdLst/>
              <a:ahLst/>
              <a:cxnLst/>
              <a:rect l="l" t="t" r="r" b="b"/>
              <a:pathLst>
                <a:path w="1622" h="906" extrusionOk="0">
                  <a:moveTo>
                    <a:pt x="1553" y="0"/>
                  </a:moveTo>
                  <a:cubicBezTo>
                    <a:pt x="1439" y="23"/>
                    <a:pt x="1302" y="69"/>
                    <a:pt x="1165" y="114"/>
                  </a:cubicBezTo>
                  <a:cubicBezTo>
                    <a:pt x="1028" y="160"/>
                    <a:pt x="891" y="206"/>
                    <a:pt x="754" y="274"/>
                  </a:cubicBezTo>
                  <a:cubicBezTo>
                    <a:pt x="617" y="343"/>
                    <a:pt x="503" y="411"/>
                    <a:pt x="366" y="480"/>
                  </a:cubicBezTo>
                  <a:cubicBezTo>
                    <a:pt x="320" y="502"/>
                    <a:pt x="252" y="548"/>
                    <a:pt x="206" y="571"/>
                  </a:cubicBezTo>
                  <a:cubicBezTo>
                    <a:pt x="160" y="594"/>
                    <a:pt x="138" y="617"/>
                    <a:pt x="115" y="639"/>
                  </a:cubicBezTo>
                  <a:cubicBezTo>
                    <a:pt x="92" y="639"/>
                    <a:pt x="69" y="662"/>
                    <a:pt x="69" y="685"/>
                  </a:cubicBezTo>
                  <a:cubicBezTo>
                    <a:pt x="46" y="685"/>
                    <a:pt x="23" y="731"/>
                    <a:pt x="1" y="754"/>
                  </a:cubicBezTo>
                  <a:cubicBezTo>
                    <a:pt x="1" y="754"/>
                    <a:pt x="1" y="776"/>
                    <a:pt x="1" y="799"/>
                  </a:cubicBezTo>
                  <a:cubicBezTo>
                    <a:pt x="1" y="822"/>
                    <a:pt x="1" y="868"/>
                    <a:pt x="23" y="890"/>
                  </a:cubicBezTo>
                  <a:cubicBezTo>
                    <a:pt x="42" y="900"/>
                    <a:pt x="65" y="905"/>
                    <a:pt x="89" y="905"/>
                  </a:cubicBezTo>
                  <a:cubicBezTo>
                    <a:pt x="122" y="905"/>
                    <a:pt x="157" y="894"/>
                    <a:pt x="183" y="868"/>
                  </a:cubicBezTo>
                  <a:cubicBezTo>
                    <a:pt x="206" y="845"/>
                    <a:pt x="252" y="822"/>
                    <a:pt x="275" y="799"/>
                  </a:cubicBezTo>
                  <a:cubicBezTo>
                    <a:pt x="297" y="776"/>
                    <a:pt x="320" y="754"/>
                    <a:pt x="343" y="731"/>
                  </a:cubicBezTo>
                  <a:cubicBezTo>
                    <a:pt x="457" y="639"/>
                    <a:pt x="594" y="571"/>
                    <a:pt x="731" y="480"/>
                  </a:cubicBezTo>
                  <a:cubicBezTo>
                    <a:pt x="800" y="434"/>
                    <a:pt x="868" y="388"/>
                    <a:pt x="936" y="343"/>
                  </a:cubicBezTo>
                  <a:cubicBezTo>
                    <a:pt x="1005" y="320"/>
                    <a:pt x="1073" y="274"/>
                    <a:pt x="1142" y="251"/>
                  </a:cubicBezTo>
                  <a:cubicBezTo>
                    <a:pt x="1188" y="229"/>
                    <a:pt x="1210" y="229"/>
                    <a:pt x="1233" y="206"/>
                  </a:cubicBezTo>
                  <a:cubicBezTo>
                    <a:pt x="1302" y="183"/>
                    <a:pt x="1347" y="160"/>
                    <a:pt x="1416" y="137"/>
                  </a:cubicBezTo>
                  <a:cubicBezTo>
                    <a:pt x="1461" y="114"/>
                    <a:pt x="1530" y="114"/>
                    <a:pt x="1576" y="92"/>
                  </a:cubicBezTo>
                  <a:cubicBezTo>
                    <a:pt x="1621" y="92"/>
                    <a:pt x="1621" y="46"/>
                    <a:pt x="1621" y="23"/>
                  </a:cubicBezTo>
                  <a:cubicBezTo>
                    <a:pt x="1621" y="0"/>
                    <a:pt x="1598" y="0"/>
                    <a:pt x="157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17"/>
            <p:cNvSpPr/>
            <p:nvPr/>
          </p:nvSpPr>
          <p:spPr>
            <a:xfrm>
              <a:off x="6840900" y="1036300"/>
              <a:ext cx="42250" cy="41725"/>
            </a:xfrm>
            <a:custGeom>
              <a:avLst/>
              <a:gdLst/>
              <a:ahLst/>
              <a:cxnLst/>
              <a:rect l="l" t="t" r="r" b="b"/>
              <a:pathLst>
                <a:path w="1690" h="1669" extrusionOk="0">
                  <a:moveTo>
                    <a:pt x="840" y="0"/>
                  </a:moveTo>
                  <a:cubicBezTo>
                    <a:pt x="827" y="0"/>
                    <a:pt x="813" y="1"/>
                    <a:pt x="800" y="1"/>
                  </a:cubicBezTo>
                  <a:cubicBezTo>
                    <a:pt x="343" y="24"/>
                    <a:pt x="1" y="412"/>
                    <a:pt x="23" y="869"/>
                  </a:cubicBezTo>
                  <a:cubicBezTo>
                    <a:pt x="46" y="1311"/>
                    <a:pt x="412" y="1668"/>
                    <a:pt x="850" y="1668"/>
                  </a:cubicBezTo>
                  <a:cubicBezTo>
                    <a:pt x="864" y="1668"/>
                    <a:pt x="877" y="1668"/>
                    <a:pt x="891" y="1667"/>
                  </a:cubicBezTo>
                  <a:cubicBezTo>
                    <a:pt x="1347" y="1645"/>
                    <a:pt x="1690" y="1257"/>
                    <a:pt x="1667" y="800"/>
                  </a:cubicBezTo>
                  <a:cubicBezTo>
                    <a:pt x="1645" y="357"/>
                    <a:pt x="1279" y="0"/>
                    <a:pt x="8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17"/>
            <p:cNvSpPr/>
            <p:nvPr/>
          </p:nvSpPr>
          <p:spPr>
            <a:xfrm>
              <a:off x="6834625" y="1100200"/>
              <a:ext cx="42825" cy="41725"/>
            </a:xfrm>
            <a:custGeom>
              <a:avLst/>
              <a:gdLst/>
              <a:ahLst/>
              <a:cxnLst/>
              <a:rect l="l" t="t" r="r" b="b"/>
              <a:pathLst>
                <a:path w="1713" h="1669" extrusionOk="0">
                  <a:moveTo>
                    <a:pt x="863" y="1"/>
                  </a:moveTo>
                  <a:cubicBezTo>
                    <a:pt x="849" y="1"/>
                    <a:pt x="836" y="1"/>
                    <a:pt x="822" y="2"/>
                  </a:cubicBezTo>
                  <a:cubicBezTo>
                    <a:pt x="366" y="24"/>
                    <a:pt x="1" y="412"/>
                    <a:pt x="23" y="869"/>
                  </a:cubicBezTo>
                  <a:cubicBezTo>
                    <a:pt x="46" y="1312"/>
                    <a:pt x="411" y="1669"/>
                    <a:pt x="850" y="1669"/>
                  </a:cubicBezTo>
                  <a:cubicBezTo>
                    <a:pt x="864" y="1669"/>
                    <a:pt x="877" y="1669"/>
                    <a:pt x="891" y="1668"/>
                  </a:cubicBezTo>
                  <a:cubicBezTo>
                    <a:pt x="1347" y="1645"/>
                    <a:pt x="1712" y="1257"/>
                    <a:pt x="1690" y="800"/>
                  </a:cubicBezTo>
                  <a:cubicBezTo>
                    <a:pt x="1667" y="358"/>
                    <a:pt x="1302" y="1"/>
                    <a:pt x="8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17"/>
            <p:cNvSpPr/>
            <p:nvPr/>
          </p:nvSpPr>
          <p:spPr>
            <a:xfrm>
              <a:off x="6903675" y="1109325"/>
              <a:ext cx="42250" cy="41750"/>
            </a:xfrm>
            <a:custGeom>
              <a:avLst/>
              <a:gdLst/>
              <a:ahLst/>
              <a:cxnLst/>
              <a:rect l="l" t="t" r="r" b="b"/>
              <a:pathLst>
                <a:path w="1690" h="1670" extrusionOk="0">
                  <a:moveTo>
                    <a:pt x="840" y="1"/>
                  </a:moveTo>
                  <a:cubicBezTo>
                    <a:pt x="826" y="1"/>
                    <a:pt x="813" y="1"/>
                    <a:pt x="799" y="2"/>
                  </a:cubicBezTo>
                  <a:cubicBezTo>
                    <a:pt x="343" y="25"/>
                    <a:pt x="0" y="413"/>
                    <a:pt x="23" y="869"/>
                  </a:cubicBezTo>
                  <a:cubicBezTo>
                    <a:pt x="45" y="1312"/>
                    <a:pt x="411" y="1669"/>
                    <a:pt x="850" y="1669"/>
                  </a:cubicBezTo>
                  <a:cubicBezTo>
                    <a:pt x="863" y="1669"/>
                    <a:pt x="877" y="1669"/>
                    <a:pt x="891" y="1668"/>
                  </a:cubicBezTo>
                  <a:cubicBezTo>
                    <a:pt x="1347" y="1645"/>
                    <a:pt x="1689" y="1257"/>
                    <a:pt x="1667" y="801"/>
                  </a:cubicBezTo>
                  <a:cubicBezTo>
                    <a:pt x="1645" y="358"/>
                    <a:pt x="1279" y="1"/>
                    <a:pt x="8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17"/>
            <p:cNvSpPr/>
            <p:nvPr/>
          </p:nvSpPr>
          <p:spPr>
            <a:xfrm>
              <a:off x="6923075" y="1173850"/>
              <a:ext cx="41675" cy="41100"/>
            </a:xfrm>
            <a:custGeom>
              <a:avLst/>
              <a:gdLst/>
              <a:ahLst/>
              <a:cxnLst/>
              <a:rect l="l" t="t" r="r" b="b"/>
              <a:pathLst>
                <a:path w="1667" h="1644" extrusionOk="0">
                  <a:moveTo>
                    <a:pt x="799" y="0"/>
                  </a:moveTo>
                  <a:cubicBezTo>
                    <a:pt x="343" y="23"/>
                    <a:pt x="0" y="411"/>
                    <a:pt x="23" y="867"/>
                  </a:cubicBezTo>
                  <a:cubicBezTo>
                    <a:pt x="23" y="1255"/>
                    <a:pt x="320" y="1575"/>
                    <a:pt x="708" y="1643"/>
                  </a:cubicBezTo>
                  <a:cubicBezTo>
                    <a:pt x="982" y="1415"/>
                    <a:pt x="1302" y="1210"/>
                    <a:pt x="1621" y="1027"/>
                  </a:cubicBezTo>
                  <a:lnTo>
                    <a:pt x="1644" y="1027"/>
                  </a:lnTo>
                  <a:cubicBezTo>
                    <a:pt x="1667" y="959"/>
                    <a:pt x="1667" y="867"/>
                    <a:pt x="1667" y="776"/>
                  </a:cubicBezTo>
                  <a:cubicBezTo>
                    <a:pt x="1644" y="342"/>
                    <a:pt x="1279" y="0"/>
                    <a:pt x="8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17"/>
            <p:cNvSpPr/>
            <p:nvPr/>
          </p:nvSpPr>
          <p:spPr>
            <a:xfrm>
              <a:off x="6852875" y="1174950"/>
              <a:ext cx="42250" cy="41175"/>
            </a:xfrm>
            <a:custGeom>
              <a:avLst/>
              <a:gdLst/>
              <a:ahLst/>
              <a:cxnLst/>
              <a:rect l="l" t="t" r="r" b="b"/>
              <a:pathLst>
                <a:path w="1690" h="1647" extrusionOk="0">
                  <a:moveTo>
                    <a:pt x="845" y="1"/>
                  </a:moveTo>
                  <a:cubicBezTo>
                    <a:pt x="830" y="1"/>
                    <a:pt x="815" y="1"/>
                    <a:pt x="800" y="2"/>
                  </a:cubicBezTo>
                  <a:cubicBezTo>
                    <a:pt x="343" y="25"/>
                    <a:pt x="1" y="413"/>
                    <a:pt x="24" y="869"/>
                  </a:cubicBezTo>
                  <a:cubicBezTo>
                    <a:pt x="46" y="1311"/>
                    <a:pt x="410" y="1646"/>
                    <a:pt x="848" y="1646"/>
                  </a:cubicBezTo>
                  <a:cubicBezTo>
                    <a:pt x="862" y="1646"/>
                    <a:pt x="877" y="1646"/>
                    <a:pt x="891" y="1645"/>
                  </a:cubicBezTo>
                  <a:cubicBezTo>
                    <a:pt x="1348" y="1645"/>
                    <a:pt x="1690" y="1234"/>
                    <a:pt x="1667" y="778"/>
                  </a:cubicBezTo>
                  <a:cubicBezTo>
                    <a:pt x="1667" y="336"/>
                    <a:pt x="1303" y="1"/>
                    <a:pt x="8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17"/>
            <p:cNvSpPr/>
            <p:nvPr/>
          </p:nvSpPr>
          <p:spPr>
            <a:xfrm>
              <a:off x="6755875" y="1106475"/>
              <a:ext cx="42825" cy="41175"/>
            </a:xfrm>
            <a:custGeom>
              <a:avLst/>
              <a:gdLst/>
              <a:ahLst/>
              <a:cxnLst/>
              <a:rect l="l" t="t" r="r" b="b"/>
              <a:pathLst>
                <a:path w="1713" h="1647" extrusionOk="0">
                  <a:moveTo>
                    <a:pt x="865" y="1"/>
                  </a:moveTo>
                  <a:cubicBezTo>
                    <a:pt x="851" y="1"/>
                    <a:pt x="837" y="1"/>
                    <a:pt x="822" y="2"/>
                  </a:cubicBezTo>
                  <a:cubicBezTo>
                    <a:pt x="366" y="25"/>
                    <a:pt x="1" y="413"/>
                    <a:pt x="23" y="869"/>
                  </a:cubicBezTo>
                  <a:cubicBezTo>
                    <a:pt x="46" y="1311"/>
                    <a:pt x="410" y="1646"/>
                    <a:pt x="848" y="1646"/>
                  </a:cubicBezTo>
                  <a:cubicBezTo>
                    <a:pt x="862" y="1646"/>
                    <a:pt x="876" y="1646"/>
                    <a:pt x="891" y="1645"/>
                  </a:cubicBezTo>
                  <a:cubicBezTo>
                    <a:pt x="1347" y="1622"/>
                    <a:pt x="1713" y="1234"/>
                    <a:pt x="1690" y="778"/>
                  </a:cubicBezTo>
                  <a:cubicBezTo>
                    <a:pt x="1668" y="336"/>
                    <a:pt x="1303"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17"/>
            <p:cNvSpPr/>
            <p:nvPr/>
          </p:nvSpPr>
          <p:spPr>
            <a:xfrm>
              <a:off x="6767850" y="1170950"/>
              <a:ext cx="42825" cy="41750"/>
            </a:xfrm>
            <a:custGeom>
              <a:avLst/>
              <a:gdLst/>
              <a:ahLst/>
              <a:cxnLst/>
              <a:rect l="l" t="t" r="r" b="b"/>
              <a:pathLst>
                <a:path w="1713" h="1670" extrusionOk="0">
                  <a:moveTo>
                    <a:pt x="863" y="1"/>
                  </a:moveTo>
                  <a:cubicBezTo>
                    <a:pt x="850" y="1"/>
                    <a:pt x="836" y="1"/>
                    <a:pt x="823" y="2"/>
                  </a:cubicBezTo>
                  <a:cubicBezTo>
                    <a:pt x="366" y="25"/>
                    <a:pt x="1" y="413"/>
                    <a:pt x="24" y="869"/>
                  </a:cubicBezTo>
                  <a:cubicBezTo>
                    <a:pt x="46" y="1312"/>
                    <a:pt x="412" y="1669"/>
                    <a:pt x="851" y="1669"/>
                  </a:cubicBezTo>
                  <a:cubicBezTo>
                    <a:pt x="864" y="1669"/>
                    <a:pt x="878" y="1669"/>
                    <a:pt x="891" y="1668"/>
                  </a:cubicBezTo>
                  <a:cubicBezTo>
                    <a:pt x="1348" y="1645"/>
                    <a:pt x="1713" y="1257"/>
                    <a:pt x="1690" y="801"/>
                  </a:cubicBezTo>
                  <a:cubicBezTo>
                    <a:pt x="1668" y="358"/>
                    <a:pt x="1302" y="1"/>
                    <a:pt x="8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17"/>
            <p:cNvSpPr/>
            <p:nvPr/>
          </p:nvSpPr>
          <p:spPr>
            <a:xfrm>
              <a:off x="6806675" y="1246875"/>
              <a:ext cx="42250" cy="38825"/>
            </a:xfrm>
            <a:custGeom>
              <a:avLst/>
              <a:gdLst/>
              <a:ahLst/>
              <a:cxnLst/>
              <a:rect l="l" t="t" r="r" b="b"/>
              <a:pathLst>
                <a:path w="1690" h="1553" extrusionOk="0">
                  <a:moveTo>
                    <a:pt x="845" y="1"/>
                  </a:moveTo>
                  <a:cubicBezTo>
                    <a:pt x="845" y="1"/>
                    <a:pt x="822" y="24"/>
                    <a:pt x="822" y="24"/>
                  </a:cubicBezTo>
                  <a:cubicBezTo>
                    <a:pt x="365" y="24"/>
                    <a:pt x="0" y="412"/>
                    <a:pt x="23" y="868"/>
                  </a:cubicBezTo>
                  <a:cubicBezTo>
                    <a:pt x="46" y="1165"/>
                    <a:pt x="206" y="1439"/>
                    <a:pt x="434" y="1553"/>
                  </a:cubicBezTo>
                  <a:cubicBezTo>
                    <a:pt x="594" y="1484"/>
                    <a:pt x="731" y="1393"/>
                    <a:pt x="890" y="1325"/>
                  </a:cubicBezTo>
                  <a:cubicBezTo>
                    <a:pt x="1141" y="1188"/>
                    <a:pt x="1415" y="1051"/>
                    <a:pt x="1666" y="914"/>
                  </a:cubicBezTo>
                  <a:cubicBezTo>
                    <a:pt x="1689" y="868"/>
                    <a:pt x="1689" y="845"/>
                    <a:pt x="1689" y="800"/>
                  </a:cubicBezTo>
                  <a:cubicBezTo>
                    <a:pt x="1666" y="366"/>
                    <a:pt x="1301" y="1"/>
                    <a:pt x="8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17"/>
            <p:cNvSpPr/>
            <p:nvPr/>
          </p:nvSpPr>
          <p:spPr>
            <a:xfrm>
              <a:off x="6730775" y="1249125"/>
              <a:ext cx="42250" cy="41175"/>
            </a:xfrm>
            <a:custGeom>
              <a:avLst/>
              <a:gdLst/>
              <a:ahLst/>
              <a:cxnLst/>
              <a:rect l="l" t="t" r="r" b="b"/>
              <a:pathLst>
                <a:path w="1690" h="1647" extrusionOk="0">
                  <a:moveTo>
                    <a:pt x="842" y="1"/>
                  </a:moveTo>
                  <a:cubicBezTo>
                    <a:pt x="828" y="1"/>
                    <a:pt x="814" y="1"/>
                    <a:pt x="799" y="2"/>
                  </a:cubicBezTo>
                  <a:cubicBezTo>
                    <a:pt x="343" y="25"/>
                    <a:pt x="0" y="413"/>
                    <a:pt x="23" y="869"/>
                  </a:cubicBezTo>
                  <a:cubicBezTo>
                    <a:pt x="45" y="1311"/>
                    <a:pt x="410" y="1647"/>
                    <a:pt x="847" y="1647"/>
                  </a:cubicBezTo>
                  <a:cubicBezTo>
                    <a:pt x="862" y="1647"/>
                    <a:pt x="876" y="1646"/>
                    <a:pt x="891" y="1645"/>
                  </a:cubicBezTo>
                  <a:cubicBezTo>
                    <a:pt x="1347" y="1623"/>
                    <a:pt x="1689" y="1235"/>
                    <a:pt x="1667" y="778"/>
                  </a:cubicBezTo>
                  <a:cubicBezTo>
                    <a:pt x="1644" y="336"/>
                    <a:pt x="1280" y="1"/>
                    <a:pt x="8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17"/>
            <p:cNvSpPr/>
            <p:nvPr/>
          </p:nvSpPr>
          <p:spPr>
            <a:xfrm>
              <a:off x="6650300" y="1236600"/>
              <a:ext cx="41700" cy="41700"/>
            </a:xfrm>
            <a:custGeom>
              <a:avLst/>
              <a:gdLst/>
              <a:ahLst/>
              <a:cxnLst/>
              <a:rect l="l" t="t" r="r" b="b"/>
              <a:pathLst>
                <a:path w="1668" h="1668" extrusionOk="0">
                  <a:moveTo>
                    <a:pt x="777" y="1"/>
                  </a:moveTo>
                  <a:cubicBezTo>
                    <a:pt x="709" y="1"/>
                    <a:pt x="640" y="24"/>
                    <a:pt x="572" y="47"/>
                  </a:cubicBezTo>
                  <a:cubicBezTo>
                    <a:pt x="572" y="47"/>
                    <a:pt x="572" y="69"/>
                    <a:pt x="572" y="69"/>
                  </a:cubicBezTo>
                  <a:cubicBezTo>
                    <a:pt x="480" y="229"/>
                    <a:pt x="389" y="366"/>
                    <a:pt x="275" y="526"/>
                  </a:cubicBezTo>
                  <a:cubicBezTo>
                    <a:pt x="229" y="594"/>
                    <a:pt x="161" y="663"/>
                    <a:pt x="115" y="731"/>
                  </a:cubicBezTo>
                  <a:lnTo>
                    <a:pt x="69" y="777"/>
                  </a:lnTo>
                  <a:cubicBezTo>
                    <a:pt x="47" y="823"/>
                    <a:pt x="24" y="845"/>
                    <a:pt x="1" y="891"/>
                  </a:cubicBezTo>
                  <a:cubicBezTo>
                    <a:pt x="24" y="1348"/>
                    <a:pt x="412" y="1667"/>
                    <a:pt x="868" y="1667"/>
                  </a:cubicBezTo>
                  <a:cubicBezTo>
                    <a:pt x="1325" y="1644"/>
                    <a:pt x="1667" y="1256"/>
                    <a:pt x="1644" y="800"/>
                  </a:cubicBezTo>
                  <a:cubicBezTo>
                    <a:pt x="1622" y="343"/>
                    <a:pt x="1256" y="1"/>
                    <a:pt x="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17"/>
            <p:cNvSpPr/>
            <p:nvPr/>
          </p:nvSpPr>
          <p:spPr>
            <a:xfrm>
              <a:off x="6709075" y="1167550"/>
              <a:ext cx="3450" cy="4025"/>
            </a:xfrm>
            <a:custGeom>
              <a:avLst/>
              <a:gdLst/>
              <a:ahLst/>
              <a:cxnLst/>
              <a:rect l="l" t="t" r="r" b="b"/>
              <a:pathLst>
                <a:path w="138" h="161" extrusionOk="0">
                  <a:moveTo>
                    <a:pt x="1" y="161"/>
                  </a:moveTo>
                  <a:cubicBezTo>
                    <a:pt x="47" y="115"/>
                    <a:pt x="92" y="69"/>
                    <a:pt x="138" y="1"/>
                  </a:cubicBezTo>
                  <a:cubicBezTo>
                    <a:pt x="138" y="1"/>
                    <a:pt x="138" y="1"/>
                    <a:pt x="138" y="1"/>
                  </a:cubicBezTo>
                  <a:cubicBezTo>
                    <a:pt x="92" y="69"/>
                    <a:pt x="47" y="115"/>
                    <a:pt x="1" y="16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17"/>
            <p:cNvSpPr/>
            <p:nvPr/>
          </p:nvSpPr>
          <p:spPr>
            <a:xfrm>
              <a:off x="6693100" y="1168700"/>
              <a:ext cx="38275" cy="40550"/>
            </a:xfrm>
            <a:custGeom>
              <a:avLst/>
              <a:gdLst/>
              <a:ahLst/>
              <a:cxnLst/>
              <a:rect l="l" t="t" r="r" b="b"/>
              <a:pathLst>
                <a:path w="1531" h="1622" extrusionOk="0">
                  <a:moveTo>
                    <a:pt x="960" y="1"/>
                  </a:moveTo>
                  <a:cubicBezTo>
                    <a:pt x="891" y="92"/>
                    <a:pt x="823" y="160"/>
                    <a:pt x="754" y="252"/>
                  </a:cubicBezTo>
                  <a:cubicBezTo>
                    <a:pt x="526" y="594"/>
                    <a:pt x="275" y="936"/>
                    <a:pt x="1" y="1256"/>
                  </a:cubicBezTo>
                  <a:cubicBezTo>
                    <a:pt x="161" y="1484"/>
                    <a:pt x="435" y="1621"/>
                    <a:pt x="731" y="1621"/>
                  </a:cubicBezTo>
                  <a:cubicBezTo>
                    <a:pt x="1188" y="1598"/>
                    <a:pt x="1530" y="1210"/>
                    <a:pt x="1507" y="754"/>
                  </a:cubicBezTo>
                  <a:cubicBezTo>
                    <a:pt x="1507" y="411"/>
                    <a:pt x="1256" y="115"/>
                    <a:pt x="9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17"/>
            <p:cNvSpPr/>
            <p:nvPr/>
          </p:nvSpPr>
          <p:spPr>
            <a:xfrm>
              <a:off x="6677125" y="1306800"/>
              <a:ext cx="36550" cy="31975"/>
            </a:xfrm>
            <a:custGeom>
              <a:avLst/>
              <a:gdLst/>
              <a:ahLst/>
              <a:cxnLst/>
              <a:rect l="l" t="t" r="r" b="b"/>
              <a:pathLst>
                <a:path w="1462" h="1279" extrusionOk="0">
                  <a:moveTo>
                    <a:pt x="594" y="0"/>
                  </a:moveTo>
                  <a:cubicBezTo>
                    <a:pt x="366" y="23"/>
                    <a:pt x="161" y="114"/>
                    <a:pt x="1" y="274"/>
                  </a:cubicBezTo>
                  <a:cubicBezTo>
                    <a:pt x="24" y="297"/>
                    <a:pt x="46" y="320"/>
                    <a:pt x="46" y="343"/>
                  </a:cubicBezTo>
                  <a:cubicBezTo>
                    <a:pt x="115" y="388"/>
                    <a:pt x="161" y="457"/>
                    <a:pt x="229" y="525"/>
                  </a:cubicBezTo>
                  <a:cubicBezTo>
                    <a:pt x="320" y="617"/>
                    <a:pt x="412" y="731"/>
                    <a:pt x="503" y="845"/>
                  </a:cubicBezTo>
                  <a:cubicBezTo>
                    <a:pt x="594" y="936"/>
                    <a:pt x="686" y="1050"/>
                    <a:pt x="777" y="1164"/>
                  </a:cubicBezTo>
                  <a:cubicBezTo>
                    <a:pt x="822" y="1187"/>
                    <a:pt x="845" y="1233"/>
                    <a:pt x="891" y="1279"/>
                  </a:cubicBezTo>
                  <a:lnTo>
                    <a:pt x="914" y="1279"/>
                  </a:lnTo>
                  <a:cubicBezTo>
                    <a:pt x="937" y="1256"/>
                    <a:pt x="959" y="1256"/>
                    <a:pt x="982" y="1256"/>
                  </a:cubicBezTo>
                  <a:cubicBezTo>
                    <a:pt x="982" y="1233"/>
                    <a:pt x="1005" y="1233"/>
                    <a:pt x="1005" y="1233"/>
                  </a:cubicBezTo>
                  <a:cubicBezTo>
                    <a:pt x="1005" y="1210"/>
                    <a:pt x="1028" y="1210"/>
                    <a:pt x="1028" y="1210"/>
                  </a:cubicBezTo>
                  <a:cubicBezTo>
                    <a:pt x="1051" y="1210"/>
                    <a:pt x="1074" y="1187"/>
                    <a:pt x="1096" y="1187"/>
                  </a:cubicBezTo>
                  <a:cubicBezTo>
                    <a:pt x="1119" y="1187"/>
                    <a:pt x="1142" y="1187"/>
                    <a:pt x="1142" y="1164"/>
                  </a:cubicBezTo>
                  <a:cubicBezTo>
                    <a:pt x="1188" y="1142"/>
                    <a:pt x="1233" y="1142"/>
                    <a:pt x="1279" y="1119"/>
                  </a:cubicBezTo>
                  <a:lnTo>
                    <a:pt x="1302" y="1119"/>
                  </a:lnTo>
                  <a:cubicBezTo>
                    <a:pt x="1347" y="1096"/>
                    <a:pt x="1393" y="1073"/>
                    <a:pt x="1439" y="1050"/>
                  </a:cubicBezTo>
                  <a:cubicBezTo>
                    <a:pt x="1462" y="982"/>
                    <a:pt x="1462" y="891"/>
                    <a:pt x="1462" y="799"/>
                  </a:cubicBezTo>
                  <a:cubicBezTo>
                    <a:pt x="1439" y="343"/>
                    <a:pt x="1074" y="0"/>
                    <a:pt x="6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17"/>
            <p:cNvSpPr/>
            <p:nvPr/>
          </p:nvSpPr>
          <p:spPr>
            <a:xfrm>
              <a:off x="6642325" y="1268000"/>
              <a:ext cx="58225" cy="69625"/>
            </a:xfrm>
            <a:custGeom>
              <a:avLst/>
              <a:gdLst/>
              <a:ahLst/>
              <a:cxnLst/>
              <a:rect l="l" t="t" r="r" b="b"/>
              <a:pathLst>
                <a:path w="2329" h="2785" extrusionOk="0">
                  <a:moveTo>
                    <a:pt x="46" y="0"/>
                  </a:moveTo>
                  <a:cubicBezTo>
                    <a:pt x="0" y="46"/>
                    <a:pt x="0" y="92"/>
                    <a:pt x="23" y="137"/>
                  </a:cubicBezTo>
                  <a:cubicBezTo>
                    <a:pt x="115" y="274"/>
                    <a:pt x="206" y="388"/>
                    <a:pt x="297" y="525"/>
                  </a:cubicBezTo>
                  <a:cubicBezTo>
                    <a:pt x="320" y="525"/>
                    <a:pt x="320" y="548"/>
                    <a:pt x="343" y="548"/>
                  </a:cubicBezTo>
                  <a:cubicBezTo>
                    <a:pt x="343" y="571"/>
                    <a:pt x="343" y="571"/>
                    <a:pt x="343" y="571"/>
                  </a:cubicBezTo>
                  <a:lnTo>
                    <a:pt x="366" y="594"/>
                  </a:lnTo>
                  <a:lnTo>
                    <a:pt x="388" y="617"/>
                  </a:lnTo>
                  <a:cubicBezTo>
                    <a:pt x="411" y="662"/>
                    <a:pt x="434" y="685"/>
                    <a:pt x="457" y="731"/>
                  </a:cubicBezTo>
                  <a:cubicBezTo>
                    <a:pt x="480" y="753"/>
                    <a:pt x="503" y="776"/>
                    <a:pt x="503" y="776"/>
                  </a:cubicBezTo>
                  <a:cubicBezTo>
                    <a:pt x="503" y="799"/>
                    <a:pt x="525" y="799"/>
                    <a:pt x="525" y="799"/>
                  </a:cubicBezTo>
                  <a:cubicBezTo>
                    <a:pt x="525" y="822"/>
                    <a:pt x="548" y="822"/>
                    <a:pt x="548" y="822"/>
                  </a:cubicBezTo>
                  <a:cubicBezTo>
                    <a:pt x="594" y="890"/>
                    <a:pt x="640" y="959"/>
                    <a:pt x="685" y="1027"/>
                  </a:cubicBezTo>
                  <a:lnTo>
                    <a:pt x="708" y="1027"/>
                  </a:lnTo>
                  <a:cubicBezTo>
                    <a:pt x="731" y="1050"/>
                    <a:pt x="754" y="1096"/>
                    <a:pt x="776" y="1119"/>
                  </a:cubicBezTo>
                  <a:cubicBezTo>
                    <a:pt x="799" y="1142"/>
                    <a:pt x="822" y="1187"/>
                    <a:pt x="845" y="1210"/>
                  </a:cubicBezTo>
                  <a:cubicBezTo>
                    <a:pt x="845" y="1233"/>
                    <a:pt x="845" y="1233"/>
                    <a:pt x="845" y="1233"/>
                  </a:cubicBezTo>
                  <a:cubicBezTo>
                    <a:pt x="868" y="1256"/>
                    <a:pt x="891" y="1278"/>
                    <a:pt x="913" y="1301"/>
                  </a:cubicBezTo>
                  <a:cubicBezTo>
                    <a:pt x="913" y="1301"/>
                    <a:pt x="913" y="1301"/>
                    <a:pt x="936" y="1324"/>
                  </a:cubicBezTo>
                  <a:cubicBezTo>
                    <a:pt x="1050" y="1461"/>
                    <a:pt x="1142" y="1598"/>
                    <a:pt x="1256" y="1712"/>
                  </a:cubicBezTo>
                  <a:cubicBezTo>
                    <a:pt x="1256" y="1735"/>
                    <a:pt x="1279" y="1735"/>
                    <a:pt x="1279" y="1735"/>
                  </a:cubicBezTo>
                  <a:lnTo>
                    <a:pt x="1279" y="1758"/>
                  </a:lnTo>
                  <a:cubicBezTo>
                    <a:pt x="1301" y="1758"/>
                    <a:pt x="1301" y="1781"/>
                    <a:pt x="1324" y="1781"/>
                  </a:cubicBezTo>
                  <a:cubicBezTo>
                    <a:pt x="1324" y="1781"/>
                    <a:pt x="1324" y="1781"/>
                    <a:pt x="1324" y="1803"/>
                  </a:cubicBezTo>
                  <a:cubicBezTo>
                    <a:pt x="1347" y="1826"/>
                    <a:pt x="1370" y="1849"/>
                    <a:pt x="1370" y="1849"/>
                  </a:cubicBezTo>
                  <a:cubicBezTo>
                    <a:pt x="1370" y="1872"/>
                    <a:pt x="1370" y="1872"/>
                    <a:pt x="1370" y="1872"/>
                  </a:cubicBezTo>
                  <a:cubicBezTo>
                    <a:pt x="1393" y="1872"/>
                    <a:pt x="1393" y="1895"/>
                    <a:pt x="1416" y="1895"/>
                  </a:cubicBezTo>
                  <a:cubicBezTo>
                    <a:pt x="1416" y="1895"/>
                    <a:pt x="1416" y="1918"/>
                    <a:pt x="1416" y="1918"/>
                  </a:cubicBezTo>
                  <a:lnTo>
                    <a:pt x="1438" y="1918"/>
                  </a:lnTo>
                  <a:cubicBezTo>
                    <a:pt x="1530" y="2032"/>
                    <a:pt x="1621" y="2146"/>
                    <a:pt x="1712" y="2237"/>
                  </a:cubicBezTo>
                  <a:cubicBezTo>
                    <a:pt x="1712" y="2260"/>
                    <a:pt x="1712" y="2260"/>
                    <a:pt x="1712" y="2260"/>
                  </a:cubicBezTo>
                  <a:cubicBezTo>
                    <a:pt x="1735" y="2260"/>
                    <a:pt x="1758" y="2283"/>
                    <a:pt x="1758" y="2306"/>
                  </a:cubicBezTo>
                  <a:cubicBezTo>
                    <a:pt x="1758" y="2306"/>
                    <a:pt x="1781" y="2306"/>
                    <a:pt x="1781" y="2328"/>
                  </a:cubicBezTo>
                  <a:cubicBezTo>
                    <a:pt x="1781" y="2328"/>
                    <a:pt x="1781" y="2328"/>
                    <a:pt x="1804" y="2351"/>
                  </a:cubicBezTo>
                  <a:cubicBezTo>
                    <a:pt x="1826" y="2374"/>
                    <a:pt x="1849" y="2397"/>
                    <a:pt x="1849" y="2420"/>
                  </a:cubicBezTo>
                  <a:cubicBezTo>
                    <a:pt x="1963" y="2534"/>
                    <a:pt x="2055" y="2648"/>
                    <a:pt x="2169" y="2762"/>
                  </a:cubicBezTo>
                  <a:cubicBezTo>
                    <a:pt x="2192" y="2785"/>
                    <a:pt x="2214" y="2785"/>
                    <a:pt x="2237" y="2785"/>
                  </a:cubicBezTo>
                  <a:cubicBezTo>
                    <a:pt x="2260" y="2785"/>
                    <a:pt x="2283" y="2762"/>
                    <a:pt x="2306" y="2739"/>
                  </a:cubicBezTo>
                  <a:cubicBezTo>
                    <a:pt x="2329" y="2716"/>
                    <a:pt x="2329" y="2694"/>
                    <a:pt x="2329" y="2671"/>
                  </a:cubicBezTo>
                  <a:cubicBezTo>
                    <a:pt x="2329" y="2648"/>
                    <a:pt x="2306" y="2625"/>
                    <a:pt x="2283" y="2602"/>
                  </a:cubicBezTo>
                  <a:cubicBezTo>
                    <a:pt x="2214" y="2511"/>
                    <a:pt x="2123" y="2420"/>
                    <a:pt x="2055" y="2351"/>
                  </a:cubicBezTo>
                  <a:cubicBezTo>
                    <a:pt x="2055" y="2328"/>
                    <a:pt x="2032" y="2328"/>
                    <a:pt x="2032" y="2306"/>
                  </a:cubicBezTo>
                  <a:lnTo>
                    <a:pt x="2009" y="2306"/>
                  </a:lnTo>
                  <a:lnTo>
                    <a:pt x="2009" y="2283"/>
                  </a:lnTo>
                  <a:cubicBezTo>
                    <a:pt x="1986" y="2283"/>
                    <a:pt x="1986" y="2260"/>
                    <a:pt x="1963" y="2260"/>
                  </a:cubicBezTo>
                  <a:cubicBezTo>
                    <a:pt x="1963" y="2260"/>
                    <a:pt x="1963" y="2237"/>
                    <a:pt x="1963" y="2237"/>
                  </a:cubicBezTo>
                  <a:cubicBezTo>
                    <a:pt x="1941" y="2237"/>
                    <a:pt x="1941" y="2214"/>
                    <a:pt x="1918" y="2191"/>
                  </a:cubicBezTo>
                  <a:lnTo>
                    <a:pt x="1872" y="2146"/>
                  </a:lnTo>
                  <a:cubicBezTo>
                    <a:pt x="1758" y="2009"/>
                    <a:pt x="1644" y="1872"/>
                    <a:pt x="1553" y="1758"/>
                  </a:cubicBezTo>
                  <a:cubicBezTo>
                    <a:pt x="1530" y="1758"/>
                    <a:pt x="1530" y="1758"/>
                    <a:pt x="1530" y="1735"/>
                  </a:cubicBezTo>
                  <a:cubicBezTo>
                    <a:pt x="1530" y="1735"/>
                    <a:pt x="1530" y="1735"/>
                    <a:pt x="1507" y="1712"/>
                  </a:cubicBezTo>
                  <a:cubicBezTo>
                    <a:pt x="1484" y="1689"/>
                    <a:pt x="1484" y="1666"/>
                    <a:pt x="1461" y="1644"/>
                  </a:cubicBezTo>
                  <a:lnTo>
                    <a:pt x="1438" y="1644"/>
                  </a:lnTo>
                  <a:cubicBezTo>
                    <a:pt x="1438" y="1644"/>
                    <a:pt x="1438" y="1621"/>
                    <a:pt x="1438" y="1621"/>
                  </a:cubicBezTo>
                  <a:cubicBezTo>
                    <a:pt x="1416" y="1598"/>
                    <a:pt x="1416" y="1598"/>
                    <a:pt x="1393" y="1575"/>
                  </a:cubicBezTo>
                  <a:cubicBezTo>
                    <a:pt x="1279" y="1438"/>
                    <a:pt x="1165" y="1301"/>
                    <a:pt x="1073" y="1187"/>
                  </a:cubicBezTo>
                  <a:cubicBezTo>
                    <a:pt x="1050" y="1164"/>
                    <a:pt x="1050" y="1142"/>
                    <a:pt x="1028" y="1142"/>
                  </a:cubicBezTo>
                  <a:cubicBezTo>
                    <a:pt x="1028" y="1119"/>
                    <a:pt x="1028" y="1119"/>
                    <a:pt x="1028" y="1119"/>
                  </a:cubicBezTo>
                  <a:lnTo>
                    <a:pt x="1005" y="1119"/>
                  </a:lnTo>
                  <a:cubicBezTo>
                    <a:pt x="982" y="1073"/>
                    <a:pt x="982" y="1050"/>
                    <a:pt x="959" y="1027"/>
                  </a:cubicBezTo>
                  <a:lnTo>
                    <a:pt x="913" y="1005"/>
                  </a:lnTo>
                  <a:cubicBezTo>
                    <a:pt x="891" y="959"/>
                    <a:pt x="891" y="936"/>
                    <a:pt x="868" y="913"/>
                  </a:cubicBezTo>
                  <a:lnTo>
                    <a:pt x="845" y="913"/>
                  </a:lnTo>
                  <a:cubicBezTo>
                    <a:pt x="822" y="868"/>
                    <a:pt x="776" y="799"/>
                    <a:pt x="731" y="753"/>
                  </a:cubicBezTo>
                  <a:cubicBezTo>
                    <a:pt x="708" y="731"/>
                    <a:pt x="708" y="731"/>
                    <a:pt x="708" y="708"/>
                  </a:cubicBezTo>
                  <a:cubicBezTo>
                    <a:pt x="685" y="708"/>
                    <a:pt x="685" y="685"/>
                    <a:pt x="685" y="685"/>
                  </a:cubicBezTo>
                  <a:lnTo>
                    <a:pt x="662" y="685"/>
                  </a:lnTo>
                  <a:lnTo>
                    <a:pt x="662" y="662"/>
                  </a:lnTo>
                  <a:cubicBezTo>
                    <a:pt x="662" y="662"/>
                    <a:pt x="640" y="639"/>
                    <a:pt x="640" y="639"/>
                  </a:cubicBezTo>
                  <a:cubicBezTo>
                    <a:pt x="640" y="617"/>
                    <a:pt x="617" y="617"/>
                    <a:pt x="617" y="617"/>
                  </a:cubicBezTo>
                  <a:cubicBezTo>
                    <a:pt x="617" y="594"/>
                    <a:pt x="617" y="594"/>
                    <a:pt x="617" y="594"/>
                  </a:cubicBezTo>
                  <a:cubicBezTo>
                    <a:pt x="594" y="594"/>
                    <a:pt x="594" y="594"/>
                    <a:pt x="594" y="571"/>
                  </a:cubicBezTo>
                  <a:cubicBezTo>
                    <a:pt x="571" y="548"/>
                    <a:pt x="571" y="525"/>
                    <a:pt x="548" y="502"/>
                  </a:cubicBezTo>
                  <a:cubicBezTo>
                    <a:pt x="525" y="502"/>
                    <a:pt x="525" y="502"/>
                    <a:pt x="525" y="480"/>
                  </a:cubicBezTo>
                  <a:cubicBezTo>
                    <a:pt x="525" y="480"/>
                    <a:pt x="503" y="480"/>
                    <a:pt x="503" y="457"/>
                  </a:cubicBezTo>
                  <a:cubicBezTo>
                    <a:pt x="480" y="434"/>
                    <a:pt x="480" y="411"/>
                    <a:pt x="457" y="411"/>
                  </a:cubicBezTo>
                  <a:cubicBezTo>
                    <a:pt x="457" y="388"/>
                    <a:pt x="457" y="388"/>
                    <a:pt x="457" y="388"/>
                  </a:cubicBezTo>
                  <a:cubicBezTo>
                    <a:pt x="366" y="274"/>
                    <a:pt x="274" y="160"/>
                    <a:pt x="183" y="46"/>
                  </a:cubicBezTo>
                  <a:cubicBezTo>
                    <a:pt x="160" y="0"/>
                    <a:pt x="137"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17"/>
            <p:cNvSpPr/>
            <p:nvPr/>
          </p:nvSpPr>
          <p:spPr>
            <a:xfrm>
              <a:off x="7127925" y="834325"/>
              <a:ext cx="95900" cy="114150"/>
            </a:xfrm>
            <a:custGeom>
              <a:avLst/>
              <a:gdLst/>
              <a:ahLst/>
              <a:cxnLst/>
              <a:rect l="l" t="t" r="r" b="b"/>
              <a:pathLst>
                <a:path w="3836" h="4566" extrusionOk="0">
                  <a:moveTo>
                    <a:pt x="115" y="0"/>
                  </a:moveTo>
                  <a:cubicBezTo>
                    <a:pt x="92" y="0"/>
                    <a:pt x="69" y="23"/>
                    <a:pt x="46" y="23"/>
                  </a:cubicBezTo>
                  <a:cubicBezTo>
                    <a:pt x="1" y="69"/>
                    <a:pt x="1" y="114"/>
                    <a:pt x="24" y="160"/>
                  </a:cubicBezTo>
                  <a:cubicBezTo>
                    <a:pt x="229" y="434"/>
                    <a:pt x="412" y="708"/>
                    <a:pt x="617" y="982"/>
                  </a:cubicBezTo>
                  <a:cubicBezTo>
                    <a:pt x="617" y="982"/>
                    <a:pt x="617" y="1004"/>
                    <a:pt x="617" y="1004"/>
                  </a:cubicBezTo>
                  <a:lnTo>
                    <a:pt x="640" y="1004"/>
                  </a:lnTo>
                  <a:cubicBezTo>
                    <a:pt x="663" y="1050"/>
                    <a:pt x="686" y="1073"/>
                    <a:pt x="708" y="1118"/>
                  </a:cubicBezTo>
                  <a:lnTo>
                    <a:pt x="731" y="1118"/>
                  </a:lnTo>
                  <a:cubicBezTo>
                    <a:pt x="868" y="1324"/>
                    <a:pt x="1005" y="1507"/>
                    <a:pt x="1165" y="1712"/>
                  </a:cubicBezTo>
                  <a:cubicBezTo>
                    <a:pt x="1210" y="1758"/>
                    <a:pt x="1233" y="1803"/>
                    <a:pt x="1279" y="1849"/>
                  </a:cubicBezTo>
                  <a:cubicBezTo>
                    <a:pt x="1279" y="1872"/>
                    <a:pt x="1302" y="1872"/>
                    <a:pt x="1302" y="1895"/>
                  </a:cubicBezTo>
                  <a:lnTo>
                    <a:pt x="1325" y="1895"/>
                  </a:lnTo>
                  <a:cubicBezTo>
                    <a:pt x="1370" y="1963"/>
                    <a:pt x="1416" y="2009"/>
                    <a:pt x="1462" y="2077"/>
                  </a:cubicBezTo>
                  <a:cubicBezTo>
                    <a:pt x="1462" y="2077"/>
                    <a:pt x="1462" y="2100"/>
                    <a:pt x="1484" y="2100"/>
                  </a:cubicBezTo>
                  <a:cubicBezTo>
                    <a:pt x="1644" y="2283"/>
                    <a:pt x="1804" y="2488"/>
                    <a:pt x="1964" y="2671"/>
                  </a:cubicBezTo>
                  <a:cubicBezTo>
                    <a:pt x="1987" y="2693"/>
                    <a:pt x="2009" y="2739"/>
                    <a:pt x="2032" y="2762"/>
                  </a:cubicBezTo>
                  <a:cubicBezTo>
                    <a:pt x="2032" y="2762"/>
                    <a:pt x="2055" y="2785"/>
                    <a:pt x="2055" y="2785"/>
                  </a:cubicBezTo>
                  <a:cubicBezTo>
                    <a:pt x="2169" y="2922"/>
                    <a:pt x="2306" y="3059"/>
                    <a:pt x="2420" y="3196"/>
                  </a:cubicBezTo>
                  <a:cubicBezTo>
                    <a:pt x="2443" y="3218"/>
                    <a:pt x="2443" y="3241"/>
                    <a:pt x="2466" y="3264"/>
                  </a:cubicBezTo>
                  <a:cubicBezTo>
                    <a:pt x="2489" y="3287"/>
                    <a:pt x="2534" y="3333"/>
                    <a:pt x="2557" y="3355"/>
                  </a:cubicBezTo>
                  <a:cubicBezTo>
                    <a:pt x="2557" y="3378"/>
                    <a:pt x="2580" y="3378"/>
                    <a:pt x="2580" y="3378"/>
                  </a:cubicBezTo>
                  <a:cubicBezTo>
                    <a:pt x="2580" y="3378"/>
                    <a:pt x="2580" y="3401"/>
                    <a:pt x="2580" y="3401"/>
                  </a:cubicBezTo>
                  <a:cubicBezTo>
                    <a:pt x="2694" y="3515"/>
                    <a:pt x="2808" y="3629"/>
                    <a:pt x="2922" y="3743"/>
                  </a:cubicBezTo>
                  <a:cubicBezTo>
                    <a:pt x="2922" y="3766"/>
                    <a:pt x="2945" y="3789"/>
                    <a:pt x="2968" y="3812"/>
                  </a:cubicBezTo>
                  <a:cubicBezTo>
                    <a:pt x="2991" y="3835"/>
                    <a:pt x="3014" y="3858"/>
                    <a:pt x="3037" y="3858"/>
                  </a:cubicBezTo>
                  <a:cubicBezTo>
                    <a:pt x="3037" y="3880"/>
                    <a:pt x="3037" y="3880"/>
                    <a:pt x="3037" y="3880"/>
                  </a:cubicBezTo>
                  <a:cubicBezTo>
                    <a:pt x="3059" y="3880"/>
                    <a:pt x="3059" y="3903"/>
                    <a:pt x="3059" y="3903"/>
                  </a:cubicBezTo>
                  <a:lnTo>
                    <a:pt x="3082" y="3903"/>
                  </a:lnTo>
                  <a:lnTo>
                    <a:pt x="3082" y="3926"/>
                  </a:lnTo>
                  <a:cubicBezTo>
                    <a:pt x="3173" y="4017"/>
                    <a:pt x="3288" y="4131"/>
                    <a:pt x="3379" y="4246"/>
                  </a:cubicBezTo>
                  <a:lnTo>
                    <a:pt x="3402" y="4246"/>
                  </a:lnTo>
                  <a:cubicBezTo>
                    <a:pt x="3402" y="4268"/>
                    <a:pt x="3425" y="4268"/>
                    <a:pt x="3447" y="4291"/>
                  </a:cubicBezTo>
                  <a:lnTo>
                    <a:pt x="3493" y="4360"/>
                  </a:lnTo>
                  <a:cubicBezTo>
                    <a:pt x="3516" y="4360"/>
                    <a:pt x="3516" y="4360"/>
                    <a:pt x="3516" y="4382"/>
                  </a:cubicBezTo>
                  <a:lnTo>
                    <a:pt x="3539" y="4382"/>
                  </a:lnTo>
                  <a:lnTo>
                    <a:pt x="3584" y="4428"/>
                  </a:lnTo>
                  <a:cubicBezTo>
                    <a:pt x="3584" y="4428"/>
                    <a:pt x="3584" y="4428"/>
                    <a:pt x="3584" y="4451"/>
                  </a:cubicBezTo>
                  <a:cubicBezTo>
                    <a:pt x="3584" y="4451"/>
                    <a:pt x="3607" y="4451"/>
                    <a:pt x="3607" y="4474"/>
                  </a:cubicBezTo>
                  <a:lnTo>
                    <a:pt x="3630" y="4474"/>
                  </a:lnTo>
                  <a:cubicBezTo>
                    <a:pt x="3653" y="4497"/>
                    <a:pt x="3653" y="4519"/>
                    <a:pt x="3676" y="4542"/>
                  </a:cubicBezTo>
                  <a:cubicBezTo>
                    <a:pt x="3698" y="4542"/>
                    <a:pt x="3721" y="4565"/>
                    <a:pt x="3744" y="4565"/>
                  </a:cubicBezTo>
                  <a:cubicBezTo>
                    <a:pt x="3767" y="4542"/>
                    <a:pt x="3790" y="4542"/>
                    <a:pt x="3813" y="4519"/>
                  </a:cubicBezTo>
                  <a:cubicBezTo>
                    <a:pt x="3835" y="4497"/>
                    <a:pt x="3835" y="4474"/>
                    <a:pt x="3835" y="4451"/>
                  </a:cubicBezTo>
                  <a:cubicBezTo>
                    <a:pt x="3835" y="4428"/>
                    <a:pt x="3813" y="4405"/>
                    <a:pt x="3790" y="4382"/>
                  </a:cubicBezTo>
                  <a:lnTo>
                    <a:pt x="3744" y="4337"/>
                  </a:lnTo>
                  <a:lnTo>
                    <a:pt x="3721" y="4314"/>
                  </a:lnTo>
                  <a:cubicBezTo>
                    <a:pt x="3721" y="4291"/>
                    <a:pt x="3698" y="4291"/>
                    <a:pt x="3698" y="4291"/>
                  </a:cubicBezTo>
                  <a:cubicBezTo>
                    <a:pt x="3698" y="4291"/>
                    <a:pt x="3698" y="4291"/>
                    <a:pt x="3698" y="4268"/>
                  </a:cubicBezTo>
                  <a:lnTo>
                    <a:pt x="3653" y="4246"/>
                  </a:lnTo>
                  <a:cubicBezTo>
                    <a:pt x="3630" y="4200"/>
                    <a:pt x="3584" y="4177"/>
                    <a:pt x="3562" y="4154"/>
                  </a:cubicBezTo>
                  <a:cubicBezTo>
                    <a:pt x="3562" y="4154"/>
                    <a:pt x="3562" y="4131"/>
                    <a:pt x="3562" y="4131"/>
                  </a:cubicBezTo>
                  <a:lnTo>
                    <a:pt x="3539" y="4131"/>
                  </a:lnTo>
                  <a:cubicBezTo>
                    <a:pt x="3539" y="4109"/>
                    <a:pt x="3516" y="4109"/>
                    <a:pt x="3516" y="4086"/>
                  </a:cubicBezTo>
                  <a:cubicBezTo>
                    <a:pt x="3470" y="4040"/>
                    <a:pt x="3425" y="3994"/>
                    <a:pt x="3379" y="3949"/>
                  </a:cubicBezTo>
                  <a:cubicBezTo>
                    <a:pt x="3379" y="3972"/>
                    <a:pt x="3379" y="3972"/>
                    <a:pt x="3379" y="3972"/>
                  </a:cubicBezTo>
                  <a:cubicBezTo>
                    <a:pt x="3333" y="3903"/>
                    <a:pt x="3288" y="3858"/>
                    <a:pt x="3219" y="3789"/>
                  </a:cubicBezTo>
                  <a:cubicBezTo>
                    <a:pt x="3219" y="3789"/>
                    <a:pt x="3196" y="3766"/>
                    <a:pt x="3196" y="3766"/>
                  </a:cubicBezTo>
                  <a:cubicBezTo>
                    <a:pt x="3173" y="3743"/>
                    <a:pt x="3173" y="3743"/>
                    <a:pt x="3173" y="3721"/>
                  </a:cubicBezTo>
                  <a:lnTo>
                    <a:pt x="3151" y="3721"/>
                  </a:lnTo>
                  <a:cubicBezTo>
                    <a:pt x="3151" y="3698"/>
                    <a:pt x="3128" y="3698"/>
                    <a:pt x="3128" y="3698"/>
                  </a:cubicBezTo>
                  <a:cubicBezTo>
                    <a:pt x="3128" y="3675"/>
                    <a:pt x="3105" y="3675"/>
                    <a:pt x="3105" y="3652"/>
                  </a:cubicBezTo>
                  <a:cubicBezTo>
                    <a:pt x="3082" y="3652"/>
                    <a:pt x="3082" y="3629"/>
                    <a:pt x="3059" y="3629"/>
                  </a:cubicBezTo>
                  <a:cubicBezTo>
                    <a:pt x="3059" y="3629"/>
                    <a:pt x="3059" y="3629"/>
                    <a:pt x="3059" y="3606"/>
                  </a:cubicBezTo>
                  <a:cubicBezTo>
                    <a:pt x="2945" y="3492"/>
                    <a:pt x="2831" y="3378"/>
                    <a:pt x="2717" y="3241"/>
                  </a:cubicBezTo>
                  <a:cubicBezTo>
                    <a:pt x="2694" y="3218"/>
                    <a:pt x="2648" y="3173"/>
                    <a:pt x="2626" y="3150"/>
                  </a:cubicBezTo>
                  <a:lnTo>
                    <a:pt x="2580" y="3081"/>
                  </a:lnTo>
                  <a:cubicBezTo>
                    <a:pt x="2443" y="2945"/>
                    <a:pt x="2329" y="2808"/>
                    <a:pt x="2215" y="2671"/>
                  </a:cubicBezTo>
                  <a:cubicBezTo>
                    <a:pt x="2169" y="2625"/>
                    <a:pt x="2146" y="2602"/>
                    <a:pt x="2124" y="2556"/>
                  </a:cubicBezTo>
                  <a:cubicBezTo>
                    <a:pt x="1964" y="2374"/>
                    <a:pt x="1804" y="2191"/>
                    <a:pt x="1644" y="1986"/>
                  </a:cubicBezTo>
                  <a:cubicBezTo>
                    <a:pt x="1576" y="1917"/>
                    <a:pt x="1507" y="1826"/>
                    <a:pt x="1439" y="1735"/>
                  </a:cubicBezTo>
                  <a:cubicBezTo>
                    <a:pt x="1393" y="1689"/>
                    <a:pt x="1370" y="1643"/>
                    <a:pt x="1325" y="1598"/>
                  </a:cubicBezTo>
                  <a:cubicBezTo>
                    <a:pt x="1325" y="1575"/>
                    <a:pt x="1302" y="1575"/>
                    <a:pt x="1302" y="1575"/>
                  </a:cubicBezTo>
                  <a:cubicBezTo>
                    <a:pt x="1165" y="1392"/>
                    <a:pt x="1028" y="1210"/>
                    <a:pt x="868" y="1004"/>
                  </a:cubicBezTo>
                  <a:cubicBezTo>
                    <a:pt x="868" y="1004"/>
                    <a:pt x="868" y="1004"/>
                    <a:pt x="868" y="982"/>
                  </a:cubicBezTo>
                  <a:cubicBezTo>
                    <a:pt x="845" y="959"/>
                    <a:pt x="800" y="913"/>
                    <a:pt x="777" y="890"/>
                  </a:cubicBezTo>
                  <a:cubicBezTo>
                    <a:pt x="777" y="867"/>
                    <a:pt x="777" y="867"/>
                    <a:pt x="754" y="867"/>
                  </a:cubicBezTo>
                  <a:cubicBezTo>
                    <a:pt x="571" y="593"/>
                    <a:pt x="366" y="320"/>
                    <a:pt x="183" y="46"/>
                  </a:cubicBezTo>
                  <a:cubicBezTo>
                    <a:pt x="161" y="23"/>
                    <a:pt x="138"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17"/>
            <p:cNvSpPr/>
            <p:nvPr/>
          </p:nvSpPr>
          <p:spPr>
            <a:xfrm>
              <a:off x="6971575" y="972975"/>
              <a:ext cx="256800" cy="257375"/>
            </a:xfrm>
            <a:custGeom>
              <a:avLst/>
              <a:gdLst/>
              <a:ahLst/>
              <a:cxnLst/>
              <a:rect l="l" t="t" r="r" b="b"/>
              <a:pathLst>
                <a:path w="10272" h="10295" extrusionOk="0">
                  <a:moveTo>
                    <a:pt x="9679" y="1"/>
                  </a:moveTo>
                  <a:cubicBezTo>
                    <a:pt x="9679" y="46"/>
                    <a:pt x="9656" y="69"/>
                    <a:pt x="9633" y="115"/>
                  </a:cubicBezTo>
                  <a:cubicBezTo>
                    <a:pt x="9633" y="138"/>
                    <a:pt x="9610" y="160"/>
                    <a:pt x="9587" y="183"/>
                  </a:cubicBezTo>
                  <a:cubicBezTo>
                    <a:pt x="9633" y="206"/>
                    <a:pt x="9656" y="206"/>
                    <a:pt x="9679" y="229"/>
                  </a:cubicBezTo>
                  <a:cubicBezTo>
                    <a:pt x="9679" y="252"/>
                    <a:pt x="9679" y="252"/>
                    <a:pt x="9701" y="252"/>
                  </a:cubicBezTo>
                  <a:lnTo>
                    <a:pt x="9679" y="252"/>
                  </a:lnTo>
                  <a:cubicBezTo>
                    <a:pt x="9747" y="297"/>
                    <a:pt x="9816" y="366"/>
                    <a:pt x="9861" y="411"/>
                  </a:cubicBezTo>
                  <a:cubicBezTo>
                    <a:pt x="9907" y="480"/>
                    <a:pt x="9930" y="548"/>
                    <a:pt x="9975" y="617"/>
                  </a:cubicBezTo>
                  <a:cubicBezTo>
                    <a:pt x="9998" y="731"/>
                    <a:pt x="10021" y="822"/>
                    <a:pt x="10044" y="936"/>
                  </a:cubicBezTo>
                  <a:cubicBezTo>
                    <a:pt x="10044" y="1096"/>
                    <a:pt x="10044" y="1256"/>
                    <a:pt x="10021" y="1416"/>
                  </a:cubicBezTo>
                  <a:lnTo>
                    <a:pt x="10021" y="1439"/>
                  </a:lnTo>
                  <a:cubicBezTo>
                    <a:pt x="9952" y="1781"/>
                    <a:pt x="9838" y="2101"/>
                    <a:pt x="9701" y="2397"/>
                  </a:cubicBezTo>
                  <a:cubicBezTo>
                    <a:pt x="9587" y="2717"/>
                    <a:pt x="9427" y="3014"/>
                    <a:pt x="9245" y="3287"/>
                  </a:cubicBezTo>
                  <a:cubicBezTo>
                    <a:pt x="8971" y="3767"/>
                    <a:pt x="8651" y="4223"/>
                    <a:pt x="8309" y="4634"/>
                  </a:cubicBezTo>
                  <a:cubicBezTo>
                    <a:pt x="7989" y="5045"/>
                    <a:pt x="7647" y="5410"/>
                    <a:pt x="7282" y="5798"/>
                  </a:cubicBezTo>
                  <a:cubicBezTo>
                    <a:pt x="7099" y="5981"/>
                    <a:pt x="6917" y="6163"/>
                    <a:pt x="6711" y="6346"/>
                  </a:cubicBezTo>
                  <a:cubicBezTo>
                    <a:pt x="6529" y="6506"/>
                    <a:pt x="6346" y="6666"/>
                    <a:pt x="6163" y="6848"/>
                  </a:cubicBezTo>
                  <a:cubicBezTo>
                    <a:pt x="5456" y="7487"/>
                    <a:pt x="4748" y="8126"/>
                    <a:pt x="3972" y="8674"/>
                  </a:cubicBezTo>
                  <a:cubicBezTo>
                    <a:pt x="3949" y="8697"/>
                    <a:pt x="3949" y="8697"/>
                    <a:pt x="3949" y="8697"/>
                  </a:cubicBezTo>
                  <a:cubicBezTo>
                    <a:pt x="3310" y="9154"/>
                    <a:pt x="2626" y="9587"/>
                    <a:pt x="1895" y="9861"/>
                  </a:cubicBezTo>
                  <a:lnTo>
                    <a:pt x="1918" y="9861"/>
                  </a:lnTo>
                  <a:cubicBezTo>
                    <a:pt x="1758" y="9907"/>
                    <a:pt x="1621" y="9952"/>
                    <a:pt x="1461" y="9998"/>
                  </a:cubicBezTo>
                  <a:cubicBezTo>
                    <a:pt x="1302" y="10044"/>
                    <a:pt x="1165" y="10089"/>
                    <a:pt x="1005" y="10089"/>
                  </a:cubicBezTo>
                  <a:cubicBezTo>
                    <a:pt x="959" y="10101"/>
                    <a:pt x="914" y="10106"/>
                    <a:pt x="868" y="10106"/>
                  </a:cubicBezTo>
                  <a:cubicBezTo>
                    <a:pt x="822" y="10106"/>
                    <a:pt x="777" y="10101"/>
                    <a:pt x="731" y="10089"/>
                  </a:cubicBezTo>
                  <a:cubicBezTo>
                    <a:pt x="663" y="10089"/>
                    <a:pt x="617" y="10067"/>
                    <a:pt x="548" y="10044"/>
                  </a:cubicBezTo>
                  <a:cubicBezTo>
                    <a:pt x="503" y="10021"/>
                    <a:pt x="480" y="9998"/>
                    <a:pt x="434" y="9975"/>
                  </a:cubicBezTo>
                  <a:cubicBezTo>
                    <a:pt x="389" y="9930"/>
                    <a:pt x="366" y="9907"/>
                    <a:pt x="320" y="9861"/>
                  </a:cubicBezTo>
                  <a:cubicBezTo>
                    <a:pt x="297" y="9815"/>
                    <a:pt x="275" y="9770"/>
                    <a:pt x="252" y="9724"/>
                  </a:cubicBezTo>
                  <a:cubicBezTo>
                    <a:pt x="229" y="9656"/>
                    <a:pt x="229" y="9587"/>
                    <a:pt x="206" y="9519"/>
                  </a:cubicBezTo>
                  <a:cubicBezTo>
                    <a:pt x="206" y="9427"/>
                    <a:pt x="206" y="9336"/>
                    <a:pt x="229" y="9222"/>
                  </a:cubicBezTo>
                  <a:cubicBezTo>
                    <a:pt x="252" y="9108"/>
                    <a:pt x="275" y="8971"/>
                    <a:pt x="320" y="8857"/>
                  </a:cubicBezTo>
                  <a:cubicBezTo>
                    <a:pt x="366" y="8765"/>
                    <a:pt x="411" y="8697"/>
                    <a:pt x="457" y="8606"/>
                  </a:cubicBezTo>
                  <a:cubicBezTo>
                    <a:pt x="480" y="8583"/>
                    <a:pt x="480" y="8514"/>
                    <a:pt x="434" y="8492"/>
                  </a:cubicBezTo>
                  <a:cubicBezTo>
                    <a:pt x="434" y="8492"/>
                    <a:pt x="434" y="8492"/>
                    <a:pt x="411" y="8514"/>
                  </a:cubicBezTo>
                  <a:lnTo>
                    <a:pt x="389" y="8514"/>
                  </a:lnTo>
                  <a:cubicBezTo>
                    <a:pt x="343" y="8560"/>
                    <a:pt x="275" y="8606"/>
                    <a:pt x="229" y="8629"/>
                  </a:cubicBezTo>
                  <a:cubicBezTo>
                    <a:pt x="160" y="8765"/>
                    <a:pt x="92" y="8902"/>
                    <a:pt x="69" y="9039"/>
                  </a:cubicBezTo>
                  <a:cubicBezTo>
                    <a:pt x="46" y="9131"/>
                    <a:pt x="23" y="9222"/>
                    <a:pt x="23" y="9313"/>
                  </a:cubicBezTo>
                  <a:cubicBezTo>
                    <a:pt x="1" y="9382"/>
                    <a:pt x="1" y="9473"/>
                    <a:pt x="23" y="9564"/>
                  </a:cubicBezTo>
                  <a:cubicBezTo>
                    <a:pt x="23" y="9633"/>
                    <a:pt x="46" y="9724"/>
                    <a:pt x="69" y="9793"/>
                  </a:cubicBezTo>
                  <a:cubicBezTo>
                    <a:pt x="92" y="9815"/>
                    <a:pt x="92" y="9861"/>
                    <a:pt x="115" y="9884"/>
                  </a:cubicBezTo>
                  <a:cubicBezTo>
                    <a:pt x="138" y="9930"/>
                    <a:pt x="160" y="9952"/>
                    <a:pt x="183" y="9998"/>
                  </a:cubicBezTo>
                  <a:cubicBezTo>
                    <a:pt x="275" y="10112"/>
                    <a:pt x="434" y="10203"/>
                    <a:pt x="571" y="10249"/>
                  </a:cubicBezTo>
                  <a:cubicBezTo>
                    <a:pt x="663" y="10272"/>
                    <a:pt x="754" y="10295"/>
                    <a:pt x="822" y="10295"/>
                  </a:cubicBezTo>
                  <a:cubicBezTo>
                    <a:pt x="936" y="10295"/>
                    <a:pt x="1051" y="10295"/>
                    <a:pt x="1165" y="10272"/>
                  </a:cubicBezTo>
                  <a:cubicBezTo>
                    <a:pt x="1279" y="10249"/>
                    <a:pt x="1393" y="10226"/>
                    <a:pt x="1507" y="10181"/>
                  </a:cubicBezTo>
                  <a:cubicBezTo>
                    <a:pt x="1621" y="10158"/>
                    <a:pt x="1758" y="10112"/>
                    <a:pt x="1872" y="10067"/>
                  </a:cubicBezTo>
                  <a:cubicBezTo>
                    <a:pt x="2374" y="9884"/>
                    <a:pt x="2831" y="9656"/>
                    <a:pt x="3287" y="9382"/>
                  </a:cubicBezTo>
                  <a:cubicBezTo>
                    <a:pt x="3744" y="9085"/>
                    <a:pt x="4178" y="8765"/>
                    <a:pt x="4611" y="8423"/>
                  </a:cubicBezTo>
                  <a:cubicBezTo>
                    <a:pt x="5022" y="8104"/>
                    <a:pt x="5433" y="7761"/>
                    <a:pt x="5844" y="7396"/>
                  </a:cubicBezTo>
                  <a:cubicBezTo>
                    <a:pt x="6027" y="7236"/>
                    <a:pt x="6209" y="7076"/>
                    <a:pt x="6392" y="6894"/>
                  </a:cubicBezTo>
                  <a:cubicBezTo>
                    <a:pt x="6597" y="6711"/>
                    <a:pt x="6803" y="6529"/>
                    <a:pt x="7008" y="6346"/>
                  </a:cubicBezTo>
                  <a:cubicBezTo>
                    <a:pt x="7419" y="5935"/>
                    <a:pt x="7807" y="5524"/>
                    <a:pt x="8195" y="5091"/>
                  </a:cubicBezTo>
                  <a:cubicBezTo>
                    <a:pt x="8560" y="4657"/>
                    <a:pt x="8902" y="4200"/>
                    <a:pt x="9222" y="3721"/>
                  </a:cubicBezTo>
                  <a:cubicBezTo>
                    <a:pt x="9427" y="3379"/>
                    <a:pt x="9633" y="3036"/>
                    <a:pt x="9793" y="2694"/>
                  </a:cubicBezTo>
                  <a:cubicBezTo>
                    <a:pt x="9952" y="2352"/>
                    <a:pt x="10089" y="1986"/>
                    <a:pt x="10181" y="1598"/>
                  </a:cubicBezTo>
                  <a:cubicBezTo>
                    <a:pt x="10249" y="1279"/>
                    <a:pt x="10272" y="891"/>
                    <a:pt x="10158" y="571"/>
                  </a:cubicBezTo>
                  <a:cubicBezTo>
                    <a:pt x="10112" y="434"/>
                    <a:pt x="10021" y="320"/>
                    <a:pt x="9930" y="206"/>
                  </a:cubicBezTo>
                  <a:cubicBezTo>
                    <a:pt x="9861" y="138"/>
                    <a:pt x="9770" y="69"/>
                    <a:pt x="96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17"/>
            <p:cNvSpPr/>
            <p:nvPr/>
          </p:nvSpPr>
          <p:spPr>
            <a:xfrm>
              <a:off x="7222075" y="1008350"/>
              <a:ext cx="25" cy="25"/>
            </a:xfrm>
            <a:custGeom>
              <a:avLst/>
              <a:gdLst/>
              <a:ahLst/>
              <a:cxnLst/>
              <a:rect l="l" t="t" r="r" b="b"/>
              <a:pathLst>
                <a:path w="1" h="1" extrusionOk="0">
                  <a:moveTo>
                    <a:pt x="1" y="1"/>
                  </a:move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17"/>
            <p:cNvSpPr/>
            <p:nvPr/>
          </p:nvSpPr>
          <p:spPr>
            <a:xfrm>
              <a:off x="6979575" y="12195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17"/>
            <p:cNvSpPr/>
            <p:nvPr/>
          </p:nvSpPr>
          <p:spPr>
            <a:xfrm>
              <a:off x="7213525" y="978675"/>
              <a:ext cx="25" cy="25"/>
            </a:xfrm>
            <a:custGeom>
              <a:avLst/>
              <a:gdLst/>
              <a:ahLst/>
              <a:cxnLst/>
              <a:rect l="l" t="t" r="r" b="b"/>
              <a:pathLst>
                <a:path w="1" h="1" extrusionOk="0">
                  <a:moveTo>
                    <a:pt x="1" y="1"/>
                  </a:moveTo>
                  <a:lnTo>
                    <a:pt x="1" y="1"/>
                  </a:ln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17"/>
            <p:cNvSpPr/>
            <p:nvPr/>
          </p:nvSpPr>
          <p:spPr>
            <a:xfrm>
              <a:off x="7213525" y="97867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17"/>
            <p:cNvSpPr/>
            <p:nvPr/>
          </p:nvSpPr>
          <p:spPr>
            <a:xfrm>
              <a:off x="7222075" y="1008350"/>
              <a:ext cx="25" cy="600"/>
            </a:xfrm>
            <a:custGeom>
              <a:avLst/>
              <a:gdLst/>
              <a:ahLst/>
              <a:cxnLst/>
              <a:rect l="l" t="t" r="r" b="b"/>
              <a:pathLst>
                <a:path w="1" h="24" extrusionOk="0">
                  <a:moveTo>
                    <a:pt x="1" y="24"/>
                  </a:moveTo>
                  <a:cubicBezTo>
                    <a:pt x="1" y="24"/>
                    <a:pt x="1" y="24"/>
                    <a:pt x="1" y="24"/>
                  </a:cubicBezTo>
                  <a:lnTo>
                    <a:pt x="1" y="1"/>
                  </a:lnTo>
                  <a:cubicBezTo>
                    <a:pt x="1" y="24"/>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17"/>
            <p:cNvSpPr/>
            <p:nvPr/>
          </p:nvSpPr>
          <p:spPr>
            <a:xfrm>
              <a:off x="7222075" y="100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17"/>
            <p:cNvSpPr/>
            <p:nvPr/>
          </p:nvSpPr>
          <p:spPr>
            <a:xfrm>
              <a:off x="7019500" y="12195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17"/>
            <p:cNvSpPr/>
            <p:nvPr/>
          </p:nvSpPr>
          <p:spPr>
            <a:xfrm>
              <a:off x="7018375" y="1049450"/>
              <a:ext cx="132400" cy="121550"/>
            </a:xfrm>
            <a:custGeom>
              <a:avLst/>
              <a:gdLst/>
              <a:ahLst/>
              <a:cxnLst/>
              <a:rect l="l" t="t" r="r" b="b"/>
              <a:pathLst>
                <a:path w="5296" h="4862" extrusionOk="0">
                  <a:moveTo>
                    <a:pt x="5296" y="0"/>
                  </a:moveTo>
                  <a:lnTo>
                    <a:pt x="5296" y="0"/>
                  </a:lnTo>
                  <a:cubicBezTo>
                    <a:pt x="5182" y="114"/>
                    <a:pt x="5068" y="206"/>
                    <a:pt x="4953" y="297"/>
                  </a:cubicBezTo>
                  <a:cubicBezTo>
                    <a:pt x="4839" y="571"/>
                    <a:pt x="4679" y="822"/>
                    <a:pt x="4520" y="1073"/>
                  </a:cubicBezTo>
                  <a:cubicBezTo>
                    <a:pt x="3926" y="2054"/>
                    <a:pt x="3150" y="2899"/>
                    <a:pt x="2306" y="3675"/>
                  </a:cubicBezTo>
                  <a:cubicBezTo>
                    <a:pt x="2123" y="3835"/>
                    <a:pt x="1963" y="3995"/>
                    <a:pt x="1781" y="4154"/>
                  </a:cubicBezTo>
                  <a:cubicBezTo>
                    <a:pt x="1598" y="4314"/>
                    <a:pt x="1438" y="4451"/>
                    <a:pt x="1233" y="4542"/>
                  </a:cubicBezTo>
                  <a:cubicBezTo>
                    <a:pt x="1164" y="4588"/>
                    <a:pt x="1073" y="4634"/>
                    <a:pt x="982" y="4657"/>
                  </a:cubicBezTo>
                  <a:lnTo>
                    <a:pt x="822" y="4657"/>
                  </a:lnTo>
                  <a:cubicBezTo>
                    <a:pt x="754" y="4657"/>
                    <a:pt x="708" y="4657"/>
                    <a:pt x="662" y="4634"/>
                  </a:cubicBezTo>
                  <a:cubicBezTo>
                    <a:pt x="594" y="4611"/>
                    <a:pt x="548" y="4588"/>
                    <a:pt x="502" y="4565"/>
                  </a:cubicBezTo>
                  <a:cubicBezTo>
                    <a:pt x="411" y="4520"/>
                    <a:pt x="343" y="4451"/>
                    <a:pt x="297" y="4383"/>
                  </a:cubicBezTo>
                  <a:cubicBezTo>
                    <a:pt x="251" y="4337"/>
                    <a:pt x="206" y="4291"/>
                    <a:pt x="160" y="4223"/>
                  </a:cubicBezTo>
                  <a:cubicBezTo>
                    <a:pt x="114" y="4268"/>
                    <a:pt x="69" y="4314"/>
                    <a:pt x="0" y="4337"/>
                  </a:cubicBezTo>
                  <a:cubicBezTo>
                    <a:pt x="137" y="4520"/>
                    <a:pt x="297" y="4702"/>
                    <a:pt x="502" y="4793"/>
                  </a:cubicBezTo>
                  <a:cubicBezTo>
                    <a:pt x="594" y="4839"/>
                    <a:pt x="685" y="4839"/>
                    <a:pt x="776" y="4862"/>
                  </a:cubicBezTo>
                  <a:cubicBezTo>
                    <a:pt x="868" y="4862"/>
                    <a:pt x="959" y="4839"/>
                    <a:pt x="1073" y="4816"/>
                  </a:cubicBezTo>
                  <a:cubicBezTo>
                    <a:pt x="1164" y="4793"/>
                    <a:pt x="1256" y="4771"/>
                    <a:pt x="1324" y="4725"/>
                  </a:cubicBezTo>
                  <a:cubicBezTo>
                    <a:pt x="1438" y="4657"/>
                    <a:pt x="1530" y="4611"/>
                    <a:pt x="1621" y="4542"/>
                  </a:cubicBezTo>
                  <a:cubicBezTo>
                    <a:pt x="1826" y="4383"/>
                    <a:pt x="1986" y="4223"/>
                    <a:pt x="2169" y="4063"/>
                  </a:cubicBezTo>
                  <a:cubicBezTo>
                    <a:pt x="2374" y="3880"/>
                    <a:pt x="2580" y="3698"/>
                    <a:pt x="2762" y="3515"/>
                  </a:cubicBezTo>
                  <a:cubicBezTo>
                    <a:pt x="2968" y="3310"/>
                    <a:pt x="3150" y="3127"/>
                    <a:pt x="3333" y="2922"/>
                  </a:cubicBezTo>
                  <a:cubicBezTo>
                    <a:pt x="3721" y="2534"/>
                    <a:pt x="4063" y="2100"/>
                    <a:pt x="4383" y="1666"/>
                  </a:cubicBezTo>
                  <a:cubicBezTo>
                    <a:pt x="4748" y="1141"/>
                    <a:pt x="5068" y="594"/>
                    <a:pt x="5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17"/>
            <p:cNvSpPr/>
            <p:nvPr/>
          </p:nvSpPr>
          <p:spPr>
            <a:xfrm>
              <a:off x="7131350" y="10762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17"/>
            <p:cNvSpPr/>
            <p:nvPr/>
          </p:nvSpPr>
          <p:spPr>
            <a:xfrm>
              <a:off x="7076000" y="1140750"/>
              <a:ext cx="600" cy="600"/>
            </a:xfrm>
            <a:custGeom>
              <a:avLst/>
              <a:gdLst/>
              <a:ahLst/>
              <a:cxnLst/>
              <a:rect l="l" t="t" r="r" b="b"/>
              <a:pathLst>
                <a:path w="24" h="24" extrusionOk="0">
                  <a:moveTo>
                    <a:pt x="1" y="23"/>
                  </a:moveTo>
                  <a:cubicBezTo>
                    <a:pt x="1" y="23"/>
                    <a:pt x="23" y="23"/>
                    <a:pt x="23" y="0"/>
                  </a:cubicBezTo>
                  <a:cubicBezTo>
                    <a:pt x="23" y="23"/>
                    <a:pt x="1" y="23"/>
                    <a:pt x="1" y="23"/>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17"/>
            <p:cNvSpPr/>
            <p:nvPr/>
          </p:nvSpPr>
          <p:spPr>
            <a:xfrm>
              <a:off x="7076000" y="11413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17"/>
            <p:cNvSpPr/>
            <p:nvPr/>
          </p:nvSpPr>
          <p:spPr>
            <a:xfrm>
              <a:off x="7171300" y="814350"/>
              <a:ext cx="93025" cy="91550"/>
            </a:xfrm>
            <a:custGeom>
              <a:avLst/>
              <a:gdLst/>
              <a:ahLst/>
              <a:cxnLst/>
              <a:rect l="l" t="t" r="r" b="b"/>
              <a:pathLst>
                <a:path w="3721" h="3662" extrusionOk="0">
                  <a:moveTo>
                    <a:pt x="3356" y="1004"/>
                  </a:moveTo>
                  <a:cubicBezTo>
                    <a:pt x="3356" y="1023"/>
                    <a:pt x="3356" y="1027"/>
                    <a:pt x="3369" y="1027"/>
                  </a:cubicBezTo>
                  <a:lnTo>
                    <a:pt x="3369" y="1027"/>
                  </a:lnTo>
                  <a:cubicBezTo>
                    <a:pt x="3365" y="1020"/>
                    <a:pt x="3360" y="1012"/>
                    <a:pt x="3356" y="1004"/>
                  </a:cubicBezTo>
                  <a:close/>
                  <a:moveTo>
                    <a:pt x="2009" y="0"/>
                  </a:moveTo>
                  <a:cubicBezTo>
                    <a:pt x="1849" y="0"/>
                    <a:pt x="1667" y="46"/>
                    <a:pt x="1484" y="91"/>
                  </a:cubicBezTo>
                  <a:cubicBezTo>
                    <a:pt x="1210" y="160"/>
                    <a:pt x="936" y="320"/>
                    <a:pt x="708" y="479"/>
                  </a:cubicBezTo>
                  <a:cubicBezTo>
                    <a:pt x="457" y="639"/>
                    <a:pt x="229" y="845"/>
                    <a:pt x="23" y="1050"/>
                  </a:cubicBezTo>
                  <a:cubicBezTo>
                    <a:pt x="23" y="1073"/>
                    <a:pt x="0" y="1096"/>
                    <a:pt x="23" y="1119"/>
                  </a:cubicBezTo>
                  <a:cubicBezTo>
                    <a:pt x="23" y="1141"/>
                    <a:pt x="23" y="1164"/>
                    <a:pt x="46" y="1187"/>
                  </a:cubicBezTo>
                  <a:cubicBezTo>
                    <a:pt x="69" y="1210"/>
                    <a:pt x="92" y="1210"/>
                    <a:pt x="115" y="1210"/>
                  </a:cubicBezTo>
                  <a:cubicBezTo>
                    <a:pt x="137" y="1210"/>
                    <a:pt x="160" y="1187"/>
                    <a:pt x="183" y="1164"/>
                  </a:cubicBezTo>
                  <a:cubicBezTo>
                    <a:pt x="229" y="1141"/>
                    <a:pt x="252" y="1096"/>
                    <a:pt x="297" y="1073"/>
                  </a:cubicBezTo>
                  <a:cubicBezTo>
                    <a:pt x="525" y="845"/>
                    <a:pt x="799" y="639"/>
                    <a:pt x="1096" y="457"/>
                  </a:cubicBezTo>
                  <a:cubicBezTo>
                    <a:pt x="1256" y="365"/>
                    <a:pt x="1438" y="297"/>
                    <a:pt x="1621" y="251"/>
                  </a:cubicBezTo>
                  <a:cubicBezTo>
                    <a:pt x="1781" y="228"/>
                    <a:pt x="1918" y="206"/>
                    <a:pt x="2055" y="206"/>
                  </a:cubicBezTo>
                  <a:cubicBezTo>
                    <a:pt x="2169" y="206"/>
                    <a:pt x="2283" y="228"/>
                    <a:pt x="2397" y="251"/>
                  </a:cubicBezTo>
                  <a:cubicBezTo>
                    <a:pt x="2534" y="297"/>
                    <a:pt x="2671" y="365"/>
                    <a:pt x="2785" y="434"/>
                  </a:cubicBezTo>
                  <a:cubicBezTo>
                    <a:pt x="2922" y="502"/>
                    <a:pt x="3036" y="594"/>
                    <a:pt x="3128" y="708"/>
                  </a:cubicBezTo>
                  <a:lnTo>
                    <a:pt x="3128" y="685"/>
                  </a:lnTo>
                  <a:cubicBezTo>
                    <a:pt x="3219" y="799"/>
                    <a:pt x="3310" y="913"/>
                    <a:pt x="3379" y="1027"/>
                  </a:cubicBezTo>
                  <a:cubicBezTo>
                    <a:pt x="3375" y="1027"/>
                    <a:pt x="3372" y="1027"/>
                    <a:pt x="3369" y="1027"/>
                  </a:cubicBezTo>
                  <a:lnTo>
                    <a:pt x="3369" y="1027"/>
                  </a:lnTo>
                  <a:cubicBezTo>
                    <a:pt x="3427" y="1134"/>
                    <a:pt x="3450" y="1240"/>
                    <a:pt x="3493" y="1347"/>
                  </a:cubicBezTo>
                  <a:cubicBezTo>
                    <a:pt x="3516" y="1438"/>
                    <a:pt x="3516" y="1529"/>
                    <a:pt x="3516" y="1644"/>
                  </a:cubicBezTo>
                  <a:cubicBezTo>
                    <a:pt x="3516" y="1735"/>
                    <a:pt x="3493" y="1826"/>
                    <a:pt x="3470" y="1940"/>
                  </a:cubicBezTo>
                  <a:cubicBezTo>
                    <a:pt x="3424" y="2054"/>
                    <a:pt x="3379" y="2169"/>
                    <a:pt x="3310" y="2283"/>
                  </a:cubicBezTo>
                  <a:cubicBezTo>
                    <a:pt x="3196" y="2488"/>
                    <a:pt x="3013" y="2671"/>
                    <a:pt x="2854" y="2853"/>
                  </a:cubicBezTo>
                  <a:lnTo>
                    <a:pt x="2831" y="2853"/>
                  </a:lnTo>
                  <a:cubicBezTo>
                    <a:pt x="2603" y="3082"/>
                    <a:pt x="2351" y="3287"/>
                    <a:pt x="2100" y="3492"/>
                  </a:cubicBezTo>
                  <a:cubicBezTo>
                    <a:pt x="2055" y="3515"/>
                    <a:pt x="2055" y="3584"/>
                    <a:pt x="2078" y="3629"/>
                  </a:cubicBezTo>
                  <a:cubicBezTo>
                    <a:pt x="2094" y="3646"/>
                    <a:pt x="2133" y="3662"/>
                    <a:pt x="2170" y="3662"/>
                  </a:cubicBezTo>
                  <a:cubicBezTo>
                    <a:pt x="2186" y="3662"/>
                    <a:pt x="2201" y="3659"/>
                    <a:pt x="2215" y="3652"/>
                  </a:cubicBezTo>
                  <a:cubicBezTo>
                    <a:pt x="2603" y="3333"/>
                    <a:pt x="2991" y="3013"/>
                    <a:pt x="3310" y="2625"/>
                  </a:cubicBezTo>
                  <a:cubicBezTo>
                    <a:pt x="3470" y="2442"/>
                    <a:pt x="3584" y="2214"/>
                    <a:pt x="3653" y="1986"/>
                  </a:cubicBezTo>
                  <a:cubicBezTo>
                    <a:pt x="3721" y="1781"/>
                    <a:pt x="3721" y="1552"/>
                    <a:pt x="3675" y="1324"/>
                  </a:cubicBezTo>
                  <a:cubicBezTo>
                    <a:pt x="3584" y="890"/>
                    <a:pt x="3287" y="525"/>
                    <a:pt x="2922" y="274"/>
                  </a:cubicBezTo>
                  <a:cubicBezTo>
                    <a:pt x="2717" y="160"/>
                    <a:pt x="2488" y="69"/>
                    <a:pt x="2237" y="23"/>
                  </a:cubicBezTo>
                  <a:cubicBezTo>
                    <a:pt x="2169" y="23"/>
                    <a:pt x="2100" y="0"/>
                    <a:pt x="2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17"/>
            <p:cNvSpPr/>
            <p:nvPr/>
          </p:nvSpPr>
          <p:spPr>
            <a:xfrm>
              <a:off x="6585825" y="1334750"/>
              <a:ext cx="43400" cy="42125"/>
            </a:xfrm>
            <a:custGeom>
              <a:avLst/>
              <a:gdLst/>
              <a:ahLst/>
              <a:cxnLst/>
              <a:rect l="l" t="t" r="r" b="b"/>
              <a:pathLst>
                <a:path w="1736" h="1685" extrusionOk="0">
                  <a:moveTo>
                    <a:pt x="731" y="1"/>
                  </a:moveTo>
                  <a:cubicBezTo>
                    <a:pt x="708" y="1"/>
                    <a:pt x="685" y="24"/>
                    <a:pt x="685" y="46"/>
                  </a:cubicBezTo>
                  <a:cubicBezTo>
                    <a:pt x="480" y="252"/>
                    <a:pt x="297" y="480"/>
                    <a:pt x="160" y="731"/>
                  </a:cubicBezTo>
                  <a:cubicBezTo>
                    <a:pt x="92" y="868"/>
                    <a:pt x="24" y="1005"/>
                    <a:pt x="1" y="1165"/>
                  </a:cubicBezTo>
                  <a:cubicBezTo>
                    <a:pt x="1" y="1302"/>
                    <a:pt x="24" y="1416"/>
                    <a:pt x="115" y="1530"/>
                  </a:cubicBezTo>
                  <a:cubicBezTo>
                    <a:pt x="218" y="1644"/>
                    <a:pt x="355" y="1684"/>
                    <a:pt x="497" y="1684"/>
                  </a:cubicBezTo>
                  <a:cubicBezTo>
                    <a:pt x="640" y="1684"/>
                    <a:pt x="788" y="1644"/>
                    <a:pt x="914" y="1599"/>
                  </a:cubicBezTo>
                  <a:cubicBezTo>
                    <a:pt x="1074" y="1530"/>
                    <a:pt x="1210" y="1462"/>
                    <a:pt x="1347" y="1370"/>
                  </a:cubicBezTo>
                  <a:cubicBezTo>
                    <a:pt x="1462" y="1325"/>
                    <a:pt x="1553" y="1256"/>
                    <a:pt x="1667" y="1188"/>
                  </a:cubicBezTo>
                  <a:cubicBezTo>
                    <a:pt x="1713" y="1165"/>
                    <a:pt x="1735" y="1142"/>
                    <a:pt x="1735" y="1096"/>
                  </a:cubicBezTo>
                  <a:cubicBezTo>
                    <a:pt x="1713" y="1028"/>
                    <a:pt x="1667" y="1005"/>
                    <a:pt x="1621" y="1005"/>
                  </a:cubicBezTo>
                  <a:cubicBezTo>
                    <a:pt x="1576" y="1005"/>
                    <a:pt x="1553" y="1028"/>
                    <a:pt x="1530" y="1051"/>
                  </a:cubicBezTo>
                  <a:cubicBezTo>
                    <a:pt x="1484" y="1074"/>
                    <a:pt x="1462" y="1096"/>
                    <a:pt x="1416" y="1119"/>
                  </a:cubicBezTo>
                  <a:cubicBezTo>
                    <a:pt x="1325" y="1165"/>
                    <a:pt x="1256" y="1211"/>
                    <a:pt x="1165" y="1256"/>
                  </a:cubicBezTo>
                  <a:cubicBezTo>
                    <a:pt x="1005" y="1347"/>
                    <a:pt x="845" y="1416"/>
                    <a:pt x="663" y="1462"/>
                  </a:cubicBezTo>
                  <a:cubicBezTo>
                    <a:pt x="617" y="1484"/>
                    <a:pt x="549" y="1484"/>
                    <a:pt x="480" y="1484"/>
                  </a:cubicBezTo>
                  <a:cubicBezTo>
                    <a:pt x="457" y="1484"/>
                    <a:pt x="412" y="1484"/>
                    <a:pt x="366" y="1462"/>
                  </a:cubicBezTo>
                  <a:cubicBezTo>
                    <a:pt x="343" y="1462"/>
                    <a:pt x="343" y="1462"/>
                    <a:pt x="320" y="1439"/>
                  </a:cubicBezTo>
                  <a:cubicBezTo>
                    <a:pt x="297" y="1439"/>
                    <a:pt x="275" y="1416"/>
                    <a:pt x="252" y="1416"/>
                  </a:cubicBezTo>
                  <a:cubicBezTo>
                    <a:pt x="252" y="1393"/>
                    <a:pt x="229" y="1370"/>
                    <a:pt x="229" y="1347"/>
                  </a:cubicBezTo>
                  <a:cubicBezTo>
                    <a:pt x="229" y="1347"/>
                    <a:pt x="206" y="1325"/>
                    <a:pt x="206" y="1302"/>
                  </a:cubicBezTo>
                  <a:cubicBezTo>
                    <a:pt x="206" y="1279"/>
                    <a:pt x="206" y="1256"/>
                    <a:pt x="206" y="1233"/>
                  </a:cubicBezTo>
                  <a:cubicBezTo>
                    <a:pt x="206" y="1188"/>
                    <a:pt x="206" y="1142"/>
                    <a:pt x="229" y="1096"/>
                  </a:cubicBezTo>
                  <a:cubicBezTo>
                    <a:pt x="252" y="982"/>
                    <a:pt x="320" y="868"/>
                    <a:pt x="366" y="754"/>
                  </a:cubicBezTo>
                  <a:cubicBezTo>
                    <a:pt x="503" y="549"/>
                    <a:pt x="663" y="343"/>
                    <a:pt x="822" y="161"/>
                  </a:cubicBezTo>
                  <a:cubicBezTo>
                    <a:pt x="868" y="115"/>
                    <a:pt x="845" y="69"/>
                    <a:pt x="822" y="24"/>
                  </a:cubicBezTo>
                  <a:cubicBezTo>
                    <a:pt x="800" y="24"/>
                    <a:pt x="777"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17"/>
            <p:cNvSpPr/>
            <p:nvPr/>
          </p:nvSpPr>
          <p:spPr>
            <a:xfrm>
              <a:off x="7031500" y="881675"/>
              <a:ext cx="50800" cy="49150"/>
            </a:xfrm>
            <a:custGeom>
              <a:avLst/>
              <a:gdLst/>
              <a:ahLst/>
              <a:cxnLst/>
              <a:rect l="l" t="t" r="r" b="b"/>
              <a:pathLst>
                <a:path w="2032" h="1966" extrusionOk="0">
                  <a:moveTo>
                    <a:pt x="1142" y="1"/>
                  </a:moveTo>
                  <a:cubicBezTo>
                    <a:pt x="1073" y="1"/>
                    <a:pt x="1027" y="1"/>
                    <a:pt x="959" y="23"/>
                  </a:cubicBezTo>
                  <a:cubicBezTo>
                    <a:pt x="845" y="23"/>
                    <a:pt x="754" y="46"/>
                    <a:pt x="662" y="92"/>
                  </a:cubicBezTo>
                  <a:cubicBezTo>
                    <a:pt x="434" y="160"/>
                    <a:pt x="229" y="297"/>
                    <a:pt x="46" y="457"/>
                  </a:cubicBezTo>
                  <a:cubicBezTo>
                    <a:pt x="23" y="480"/>
                    <a:pt x="23" y="480"/>
                    <a:pt x="23" y="526"/>
                  </a:cubicBezTo>
                  <a:cubicBezTo>
                    <a:pt x="0" y="548"/>
                    <a:pt x="23" y="571"/>
                    <a:pt x="23" y="594"/>
                  </a:cubicBezTo>
                  <a:cubicBezTo>
                    <a:pt x="50" y="621"/>
                    <a:pt x="77" y="632"/>
                    <a:pt x="103" y="632"/>
                  </a:cubicBezTo>
                  <a:cubicBezTo>
                    <a:pt x="122" y="632"/>
                    <a:pt x="141" y="626"/>
                    <a:pt x="160" y="617"/>
                  </a:cubicBezTo>
                  <a:cubicBezTo>
                    <a:pt x="274" y="526"/>
                    <a:pt x="388" y="434"/>
                    <a:pt x="502" y="366"/>
                  </a:cubicBezTo>
                  <a:cubicBezTo>
                    <a:pt x="594" y="320"/>
                    <a:pt x="662" y="297"/>
                    <a:pt x="731" y="274"/>
                  </a:cubicBezTo>
                  <a:cubicBezTo>
                    <a:pt x="776" y="252"/>
                    <a:pt x="822" y="229"/>
                    <a:pt x="868" y="229"/>
                  </a:cubicBezTo>
                  <a:cubicBezTo>
                    <a:pt x="913" y="229"/>
                    <a:pt x="936" y="206"/>
                    <a:pt x="982" y="206"/>
                  </a:cubicBezTo>
                  <a:cubicBezTo>
                    <a:pt x="1027" y="206"/>
                    <a:pt x="1096" y="183"/>
                    <a:pt x="1164" y="183"/>
                  </a:cubicBezTo>
                  <a:cubicBezTo>
                    <a:pt x="1233" y="206"/>
                    <a:pt x="1301" y="206"/>
                    <a:pt x="1370" y="229"/>
                  </a:cubicBezTo>
                  <a:cubicBezTo>
                    <a:pt x="1415" y="252"/>
                    <a:pt x="1484" y="274"/>
                    <a:pt x="1530" y="297"/>
                  </a:cubicBezTo>
                  <a:cubicBezTo>
                    <a:pt x="1552" y="320"/>
                    <a:pt x="1598" y="343"/>
                    <a:pt x="1644" y="366"/>
                  </a:cubicBezTo>
                  <a:cubicBezTo>
                    <a:pt x="1667" y="411"/>
                    <a:pt x="1689" y="457"/>
                    <a:pt x="1735" y="503"/>
                  </a:cubicBezTo>
                  <a:cubicBezTo>
                    <a:pt x="1735" y="548"/>
                    <a:pt x="1758" y="594"/>
                    <a:pt x="1781" y="640"/>
                  </a:cubicBezTo>
                  <a:cubicBezTo>
                    <a:pt x="1781" y="685"/>
                    <a:pt x="1803" y="754"/>
                    <a:pt x="1803" y="822"/>
                  </a:cubicBezTo>
                  <a:cubicBezTo>
                    <a:pt x="1803" y="891"/>
                    <a:pt x="1781" y="982"/>
                    <a:pt x="1758" y="1051"/>
                  </a:cubicBezTo>
                  <a:cubicBezTo>
                    <a:pt x="1735" y="1165"/>
                    <a:pt x="1689" y="1256"/>
                    <a:pt x="1621" y="1347"/>
                  </a:cubicBezTo>
                  <a:cubicBezTo>
                    <a:pt x="1552" y="1461"/>
                    <a:pt x="1461" y="1575"/>
                    <a:pt x="1370" y="1690"/>
                  </a:cubicBezTo>
                  <a:cubicBezTo>
                    <a:pt x="1347" y="1712"/>
                    <a:pt x="1301" y="1735"/>
                    <a:pt x="1278" y="1758"/>
                  </a:cubicBezTo>
                  <a:cubicBezTo>
                    <a:pt x="1256" y="1758"/>
                    <a:pt x="1256" y="1781"/>
                    <a:pt x="1256" y="1781"/>
                  </a:cubicBezTo>
                  <a:lnTo>
                    <a:pt x="1233" y="1781"/>
                  </a:lnTo>
                  <a:cubicBezTo>
                    <a:pt x="1187" y="1827"/>
                    <a:pt x="1187" y="1872"/>
                    <a:pt x="1210" y="1918"/>
                  </a:cubicBezTo>
                  <a:cubicBezTo>
                    <a:pt x="1238" y="1946"/>
                    <a:pt x="1275" y="1966"/>
                    <a:pt x="1305" y="1966"/>
                  </a:cubicBezTo>
                  <a:cubicBezTo>
                    <a:pt x="1323" y="1966"/>
                    <a:pt x="1338" y="1958"/>
                    <a:pt x="1347" y="1941"/>
                  </a:cubicBezTo>
                  <a:lnTo>
                    <a:pt x="1370" y="1941"/>
                  </a:lnTo>
                  <a:cubicBezTo>
                    <a:pt x="1370" y="1941"/>
                    <a:pt x="1393" y="1918"/>
                    <a:pt x="1393" y="1918"/>
                  </a:cubicBezTo>
                  <a:cubicBezTo>
                    <a:pt x="1530" y="1804"/>
                    <a:pt x="1644" y="1667"/>
                    <a:pt x="1735" y="1530"/>
                  </a:cubicBezTo>
                  <a:cubicBezTo>
                    <a:pt x="1918" y="1279"/>
                    <a:pt x="2032" y="959"/>
                    <a:pt x="1986" y="640"/>
                  </a:cubicBezTo>
                  <a:cubicBezTo>
                    <a:pt x="1963" y="526"/>
                    <a:pt x="1918" y="411"/>
                    <a:pt x="1826" y="320"/>
                  </a:cubicBezTo>
                  <a:cubicBezTo>
                    <a:pt x="1803" y="274"/>
                    <a:pt x="1758" y="229"/>
                    <a:pt x="1735" y="206"/>
                  </a:cubicBezTo>
                  <a:cubicBezTo>
                    <a:pt x="1689" y="160"/>
                    <a:pt x="1644" y="137"/>
                    <a:pt x="1598" y="115"/>
                  </a:cubicBezTo>
                  <a:cubicBezTo>
                    <a:pt x="1461" y="23"/>
                    <a:pt x="130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17"/>
            <p:cNvSpPr/>
            <p:nvPr/>
          </p:nvSpPr>
          <p:spPr>
            <a:xfrm>
              <a:off x="7111950" y="978675"/>
              <a:ext cx="48525" cy="49150"/>
            </a:xfrm>
            <a:custGeom>
              <a:avLst/>
              <a:gdLst/>
              <a:ahLst/>
              <a:cxnLst/>
              <a:rect l="l" t="t" r="r" b="b"/>
              <a:pathLst>
                <a:path w="1941" h="1966" extrusionOk="0">
                  <a:moveTo>
                    <a:pt x="1028" y="1"/>
                  </a:moveTo>
                  <a:cubicBezTo>
                    <a:pt x="936" y="1"/>
                    <a:pt x="845" y="24"/>
                    <a:pt x="777" y="46"/>
                  </a:cubicBezTo>
                  <a:cubicBezTo>
                    <a:pt x="685" y="69"/>
                    <a:pt x="594" y="92"/>
                    <a:pt x="503" y="138"/>
                  </a:cubicBezTo>
                  <a:cubicBezTo>
                    <a:pt x="343" y="206"/>
                    <a:pt x="183" y="298"/>
                    <a:pt x="46" y="412"/>
                  </a:cubicBezTo>
                  <a:cubicBezTo>
                    <a:pt x="1" y="435"/>
                    <a:pt x="1" y="503"/>
                    <a:pt x="23" y="549"/>
                  </a:cubicBezTo>
                  <a:cubicBezTo>
                    <a:pt x="37" y="575"/>
                    <a:pt x="66" y="586"/>
                    <a:pt x="97" y="586"/>
                  </a:cubicBezTo>
                  <a:cubicBezTo>
                    <a:pt x="119" y="586"/>
                    <a:pt x="142" y="581"/>
                    <a:pt x="160" y="571"/>
                  </a:cubicBezTo>
                  <a:cubicBezTo>
                    <a:pt x="252" y="503"/>
                    <a:pt x="343" y="435"/>
                    <a:pt x="434" y="389"/>
                  </a:cubicBezTo>
                  <a:cubicBezTo>
                    <a:pt x="548" y="320"/>
                    <a:pt x="685" y="275"/>
                    <a:pt x="822" y="229"/>
                  </a:cubicBezTo>
                  <a:lnTo>
                    <a:pt x="800" y="229"/>
                  </a:lnTo>
                  <a:cubicBezTo>
                    <a:pt x="891" y="206"/>
                    <a:pt x="1005" y="206"/>
                    <a:pt x="1096" y="206"/>
                  </a:cubicBezTo>
                  <a:cubicBezTo>
                    <a:pt x="1165" y="206"/>
                    <a:pt x="1233" y="206"/>
                    <a:pt x="1302" y="229"/>
                  </a:cubicBezTo>
                  <a:cubicBezTo>
                    <a:pt x="1370" y="252"/>
                    <a:pt x="1416" y="275"/>
                    <a:pt x="1461" y="298"/>
                  </a:cubicBezTo>
                  <a:cubicBezTo>
                    <a:pt x="1507" y="320"/>
                    <a:pt x="1553" y="366"/>
                    <a:pt x="1576" y="389"/>
                  </a:cubicBezTo>
                  <a:cubicBezTo>
                    <a:pt x="1621" y="435"/>
                    <a:pt x="1644" y="457"/>
                    <a:pt x="1667" y="503"/>
                  </a:cubicBezTo>
                  <a:cubicBezTo>
                    <a:pt x="1690" y="549"/>
                    <a:pt x="1713" y="594"/>
                    <a:pt x="1713" y="640"/>
                  </a:cubicBezTo>
                  <a:cubicBezTo>
                    <a:pt x="1735" y="708"/>
                    <a:pt x="1735" y="754"/>
                    <a:pt x="1735" y="823"/>
                  </a:cubicBezTo>
                  <a:cubicBezTo>
                    <a:pt x="1735" y="914"/>
                    <a:pt x="1713" y="982"/>
                    <a:pt x="1690" y="1074"/>
                  </a:cubicBezTo>
                  <a:cubicBezTo>
                    <a:pt x="1667" y="1165"/>
                    <a:pt x="1621" y="1279"/>
                    <a:pt x="1576" y="1370"/>
                  </a:cubicBezTo>
                  <a:cubicBezTo>
                    <a:pt x="1484" y="1484"/>
                    <a:pt x="1393" y="1599"/>
                    <a:pt x="1302" y="1690"/>
                  </a:cubicBezTo>
                  <a:lnTo>
                    <a:pt x="1325" y="1690"/>
                  </a:lnTo>
                  <a:cubicBezTo>
                    <a:pt x="1302" y="1690"/>
                    <a:pt x="1302" y="1713"/>
                    <a:pt x="1279" y="1713"/>
                  </a:cubicBezTo>
                  <a:cubicBezTo>
                    <a:pt x="1256" y="1736"/>
                    <a:pt x="1233" y="1736"/>
                    <a:pt x="1233" y="1758"/>
                  </a:cubicBezTo>
                  <a:lnTo>
                    <a:pt x="1210" y="1758"/>
                  </a:lnTo>
                  <a:cubicBezTo>
                    <a:pt x="1210" y="1758"/>
                    <a:pt x="1210" y="1758"/>
                    <a:pt x="1210" y="1781"/>
                  </a:cubicBezTo>
                  <a:lnTo>
                    <a:pt x="1188" y="1781"/>
                  </a:lnTo>
                  <a:cubicBezTo>
                    <a:pt x="1142" y="1827"/>
                    <a:pt x="1142" y="1873"/>
                    <a:pt x="1165" y="1918"/>
                  </a:cubicBezTo>
                  <a:cubicBezTo>
                    <a:pt x="1193" y="1946"/>
                    <a:pt x="1221" y="1966"/>
                    <a:pt x="1249" y="1966"/>
                  </a:cubicBezTo>
                  <a:cubicBezTo>
                    <a:pt x="1267" y="1966"/>
                    <a:pt x="1284" y="1958"/>
                    <a:pt x="1302" y="1941"/>
                  </a:cubicBezTo>
                  <a:lnTo>
                    <a:pt x="1325" y="1941"/>
                  </a:lnTo>
                  <a:cubicBezTo>
                    <a:pt x="1325" y="1918"/>
                    <a:pt x="1325" y="1918"/>
                    <a:pt x="1325" y="1918"/>
                  </a:cubicBezTo>
                  <a:lnTo>
                    <a:pt x="1347" y="1918"/>
                  </a:lnTo>
                  <a:cubicBezTo>
                    <a:pt x="1347" y="1895"/>
                    <a:pt x="1370" y="1895"/>
                    <a:pt x="1393" y="1873"/>
                  </a:cubicBezTo>
                  <a:cubicBezTo>
                    <a:pt x="1393" y="1873"/>
                    <a:pt x="1393" y="1873"/>
                    <a:pt x="1416" y="1850"/>
                  </a:cubicBezTo>
                  <a:cubicBezTo>
                    <a:pt x="1530" y="1736"/>
                    <a:pt x="1644" y="1599"/>
                    <a:pt x="1735" y="1439"/>
                  </a:cubicBezTo>
                  <a:cubicBezTo>
                    <a:pt x="1781" y="1393"/>
                    <a:pt x="1804" y="1325"/>
                    <a:pt x="1827" y="1256"/>
                  </a:cubicBezTo>
                  <a:cubicBezTo>
                    <a:pt x="1872" y="1188"/>
                    <a:pt x="1895" y="1119"/>
                    <a:pt x="1918" y="1028"/>
                  </a:cubicBezTo>
                  <a:cubicBezTo>
                    <a:pt x="1941" y="845"/>
                    <a:pt x="1941" y="640"/>
                    <a:pt x="1872" y="480"/>
                  </a:cubicBezTo>
                  <a:cubicBezTo>
                    <a:pt x="1849" y="412"/>
                    <a:pt x="1804" y="343"/>
                    <a:pt x="1758" y="298"/>
                  </a:cubicBezTo>
                  <a:cubicBezTo>
                    <a:pt x="1713" y="229"/>
                    <a:pt x="1644" y="183"/>
                    <a:pt x="1553" y="138"/>
                  </a:cubicBezTo>
                  <a:cubicBezTo>
                    <a:pt x="1530" y="115"/>
                    <a:pt x="1484" y="92"/>
                    <a:pt x="1439" y="69"/>
                  </a:cubicBezTo>
                  <a:cubicBezTo>
                    <a:pt x="1416" y="46"/>
                    <a:pt x="1370" y="46"/>
                    <a:pt x="1325" y="46"/>
                  </a:cubicBezTo>
                  <a:cubicBezTo>
                    <a:pt x="1256" y="1"/>
                    <a:pt x="1165"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17"/>
            <p:cNvSpPr/>
            <p:nvPr/>
          </p:nvSpPr>
          <p:spPr>
            <a:xfrm>
              <a:off x="7081700" y="938175"/>
              <a:ext cx="33125" cy="31650"/>
            </a:xfrm>
            <a:custGeom>
              <a:avLst/>
              <a:gdLst/>
              <a:ahLst/>
              <a:cxnLst/>
              <a:rect l="l" t="t" r="r" b="b"/>
              <a:pathLst>
                <a:path w="1325" h="1266" extrusionOk="0">
                  <a:moveTo>
                    <a:pt x="435" y="0"/>
                  </a:moveTo>
                  <a:cubicBezTo>
                    <a:pt x="412" y="0"/>
                    <a:pt x="389" y="0"/>
                    <a:pt x="389" y="23"/>
                  </a:cubicBezTo>
                  <a:cubicBezTo>
                    <a:pt x="275" y="69"/>
                    <a:pt x="184" y="160"/>
                    <a:pt x="115" y="251"/>
                  </a:cubicBezTo>
                  <a:cubicBezTo>
                    <a:pt x="69" y="320"/>
                    <a:pt x="24" y="411"/>
                    <a:pt x="24" y="502"/>
                  </a:cubicBezTo>
                  <a:cubicBezTo>
                    <a:pt x="1" y="594"/>
                    <a:pt x="1" y="685"/>
                    <a:pt x="24" y="753"/>
                  </a:cubicBezTo>
                  <a:cubicBezTo>
                    <a:pt x="47" y="845"/>
                    <a:pt x="92" y="936"/>
                    <a:pt x="161" y="1005"/>
                  </a:cubicBezTo>
                  <a:cubicBezTo>
                    <a:pt x="275" y="1142"/>
                    <a:pt x="457" y="1233"/>
                    <a:pt x="640" y="1256"/>
                  </a:cubicBezTo>
                  <a:cubicBezTo>
                    <a:pt x="667" y="1262"/>
                    <a:pt x="695" y="1265"/>
                    <a:pt x="725" y="1265"/>
                  </a:cubicBezTo>
                  <a:cubicBezTo>
                    <a:pt x="796" y="1265"/>
                    <a:pt x="872" y="1249"/>
                    <a:pt x="937" y="1233"/>
                  </a:cubicBezTo>
                  <a:cubicBezTo>
                    <a:pt x="1051" y="1187"/>
                    <a:pt x="1165" y="1119"/>
                    <a:pt x="1279" y="1050"/>
                  </a:cubicBezTo>
                  <a:cubicBezTo>
                    <a:pt x="1302" y="1005"/>
                    <a:pt x="1325" y="959"/>
                    <a:pt x="1279" y="913"/>
                  </a:cubicBezTo>
                  <a:cubicBezTo>
                    <a:pt x="1265" y="885"/>
                    <a:pt x="1233" y="866"/>
                    <a:pt x="1206" y="866"/>
                  </a:cubicBezTo>
                  <a:cubicBezTo>
                    <a:pt x="1189" y="866"/>
                    <a:pt x="1174" y="873"/>
                    <a:pt x="1165" y="890"/>
                  </a:cubicBezTo>
                  <a:cubicBezTo>
                    <a:pt x="1119" y="936"/>
                    <a:pt x="1051" y="959"/>
                    <a:pt x="1005" y="982"/>
                  </a:cubicBezTo>
                  <a:cubicBezTo>
                    <a:pt x="960" y="1005"/>
                    <a:pt x="914" y="1027"/>
                    <a:pt x="845" y="1050"/>
                  </a:cubicBezTo>
                  <a:cubicBezTo>
                    <a:pt x="800" y="1050"/>
                    <a:pt x="754" y="1073"/>
                    <a:pt x="708" y="1073"/>
                  </a:cubicBezTo>
                  <a:cubicBezTo>
                    <a:pt x="663" y="1073"/>
                    <a:pt x="617" y="1050"/>
                    <a:pt x="572" y="1050"/>
                  </a:cubicBezTo>
                  <a:cubicBezTo>
                    <a:pt x="526" y="1027"/>
                    <a:pt x="480" y="1005"/>
                    <a:pt x="435" y="982"/>
                  </a:cubicBezTo>
                  <a:cubicBezTo>
                    <a:pt x="412" y="959"/>
                    <a:pt x="366" y="936"/>
                    <a:pt x="343" y="913"/>
                  </a:cubicBezTo>
                  <a:cubicBezTo>
                    <a:pt x="298" y="868"/>
                    <a:pt x="275" y="845"/>
                    <a:pt x="252" y="799"/>
                  </a:cubicBezTo>
                  <a:cubicBezTo>
                    <a:pt x="229" y="776"/>
                    <a:pt x="229" y="731"/>
                    <a:pt x="206" y="685"/>
                  </a:cubicBezTo>
                  <a:cubicBezTo>
                    <a:pt x="206" y="662"/>
                    <a:pt x="206" y="617"/>
                    <a:pt x="206" y="594"/>
                  </a:cubicBezTo>
                  <a:cubicBezTo>
                    <a:pt x="206" y="548"/>
                    <a:pt x="206" y="525"/>
                    <a:pt x="206" y="502"/>
                  </a:cubicBezTo>
                  <a:cubicBezTo>
                    <a:pt x="229" y="457"/>
                    <a:pt x="252" y="434"/>
                    <a:pt x="252" y="388"/>
                  </a:cubicBezTo>
                  <a:cubicBezTo>
                    <a:pt x="275" y="365"/>
                    <a:pt x="298" y="320"/>
                    <a:pt x="343" y="297"/>
                  </a:cubicBezTo>
                  <a:cubicBezTo>
                    <a:pt x="389" y="251"/>
                    <a:pt x="435" y="206"/>
                    <a:pt x="503" y="183"/>
                  </a:cubicBezTo>
                  <a:cubicBezTo>
                    <a:pt x="549" y="137"/>
                    <a:pt x="549" y="69"/>
                    <a:pt x="526" y="46"/>
                  </a:cubicBezTo>
                  <a:cubicBezTo>
                    <a:pt x="503" y="23"/>
                    <a:pt x="480"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17"/>
            <p:cNvSpPr/>
            <p:nvPr/>
          </p:nvSpPr>
          <p:spPr>
            <a:xfrm>
              <a:off x="6602375" y="831450"/>
              <a:ext cx="614600" cy="504700"/>
            </a:xfrm>
            <a:custGeom>
              <a:avLst/>
              <a:gdLst/>
              <a:ahLst/>
              <a:cxnLst/>
              <a:rect l="l" t="t" r="r" b="b"/>
              <a:pathLst>
                <a:path w="24584" h="20188" extrusionOk="0">
                  <a:moveTo>
                    <a:pt x="21205" y="1"/>
                  </a:moveTo>
                  <a:cubicBezTo>
                    <a:pt x="20224" y="1"/>
                    <a:pt x="19242" y="366"/>
                    <a:pt x="18375" y="823"/>
                  </a:cubicBezTo>
                  <a:cubicBezTo>
                    <a:pt x="17804" y="1119"/>
                    <a:pt x="17257" y="1462"/>
                    <a:pt x="16754" y="1827"/>
                  </a:cubicBezTo>
                  <a:cubicBezTo>
                    <a:pt x="16458" y="2032"/>
                    <a:pt x="16184" y="2215"/>
                    <a:pt x="15933" y="2420"/>
                  </a:cubicBezTo>
                  <a:cubicBezTo>
                    <a:pt x="15636" y="2649"/>
                    <a:pt x="15339" y="2877"/>
                    <a:pt x="15043" y="3105"/>
                  </a:cubicBezTo>
                  <a:cubicBezTo>
                    <a:pt x="13856" y="4018"/>
                    <a:pt x="12692" y="4977"/>
                    <a:pt x="11573" y="5981"/>
                  </a:cubicBezTo>
                  <a:cubicBezTo>
                    <a:pt x="10455" y="6963"/>
                    <a:pt x="9359" y="8013"/>
                    <a:pt x="8332" y="9085"/>
                  </a:cubicBezTo>
                  <a:cubicBezTo>
                    <a:pt x="7282" y="10158"/>
                    <a:pt x="6300" y="11277"/>
                    <a:pt x="5342" y="12418"/>
                  </a:cubicBezTo>
                  <a:cubicBezTo>
                    <a:pt x="4383" y="13582"/>
                    <a:pt x="3493" y="14769"/>
                    <a:pt x="2626" y="15979"/>
                  </a:cubicBezTo>
                  <a:cubicBezTo>
                    <a:pt x="2192" y="16595"/>
                    <a:pt x="1781" y="17188"/>
                    <a:pt x="1393" y="17827"/>
                  </a:cubicBezTo>
                  <a:cubicBezTo>
                    <a:pt x="1188" y="18124"/>
                    <a:pt x="982" y="18444"/>
                    <a:pt x="800" y="18763"/>
                  </a:cubicBezTo>
                  <a:cubicBezTo>
                    <a:pt x="594" y="19106"/>
                    <a:pt x="389" y="19425"/>
                    <a:pt x="206" y="19768"/>
                  </a:cubicBezTo>
                  <a:cubicBezTo>
                    <a:pt x="138" y="19859"/>
                    <a:pt x="92" y="19950"/>
                    <a:pt x="46" y="20041"/>
                  </a:cubicBezTo>
                  <a:cubicBezTo>
                    <a:pt x="1" y="20087"/>
                    <a:pt x="23" y="20156"/>
                    <a:pt x="69" y="20178"/>
                  </a:cubicBezTo>
                  <a:cubicBezTo>
                    <a:pt x="87" y="20185"/>
                    <a:pt x="104" y="20187"/>
                    <a:pt x="119" y="20187"/>
                  </a:cubicBezTo>
                  <a:cubicBezTo>
                    <a:pt x="160" y="20187"/>
                    <a:pt x="189" y="20166"/>
                    <a:pt x="206" y="20133"/>
                  </a:cubicBezTo>
                  <a:cubicBezTo>
                    <a:pt x="366" y="19836"/>
                    <a:pt x="548" y="19539"/>
                    <a:pt x="731" y="19243"/>
                  </a:cubicBezTo>
                  <a:cubicBezTo>
                    <a:pt x="914" y="18946"/>
                    <a:pt x="1096" y="18649"/>
                    <a:pt x="1279" y="18352"/>
                  </a:cubicBezTo>
                  <a:cubicBezTo>
                    <a:pt x="1644" y="17782"/>
                    <a:pt x="2009" y="17211"/>
                    <a:pt x="2397" y="16641"/>
                  </a:cubicBezTo>
                  <a:lnTo>
                    <a:pt x="2397" y="16663"/>
                  </a:lnTo>
                  <a:cubicBezTo>
                    <a:pt x="4064" y="14198"/>
                    <a:pt x="5958" y="11870"/>
                    <a:pt x="8012" y="9702"/>
                  </a:cubicBezTo>
                  <a:cubicBezTo>
                    <a:pt x="9359" y="8264"/>
                    <a:pt x="10797" y="6917"/>
                    <a:pt x="12281" y="5616"/>
                  </a:cubicBezTo>
                  <a:cubicBezTo>
                    <a:pt x="13353" y="4680"/>
                    <a:pt x="14472" y="3790"/>
                    <a:pt x="15613" y="2923"/>
                  </a:cubicBezTo>
                  <a:cubicBezTo>
                    <a:pt x="16595" y="2146"/>
                    <a:pt x="17622" y="1416"/>
                    <a:pt x="18740" y="845"/>
                  </a:cubicBezTo>
                  <a:lnTo>
                    <a:pt x="18763" y="845"/>
                  </a:lnTo>
                  <a:cubicBezTo>
                    <a:pt x="19288" y="594"/>
                    <a:pt x="19859" y="389"/>
                    <a:pt x="20429" y="275"/>
                  </a:cubicBezTo>
                  <a:cubicBezTo>
                    <a:pt x="20680" y="231"/>
                    <a:pt x="20921" y="205"/>
                    <a:pt x="21165" y="205"/>
                  </a:cubicBezTo>
                  <a:cubicBezTo>
                    <a:pt x="21299" y="205"/>
                    <a:pt x="21433" y="213"/>
                    <a:pt x="21571" y="229"/>
                  </a:cubicBezTo>
                  <a:lnTo>
                    <a:pt x="21548" y="229"/>
                  </a:lnTo>
                  <a:cubicBezTo>
                    <a:pt x="21844" y="252"/>
                    <a:pt x="22164" y="320"/>
                    <a:pt x="22461" y="412"/>
                  </a:cubicBezTo>
                  <a:cubicBezTo>
                    <a:pt x="22780" y="526"/>
                    <a:pt x="23077" y="686"/>
                    <a:pt x="23351" y="891"/>
                  </a:cubicBezTo>
                  <a:cubicBezTo>
                    <a:pt x="23351" y="888"/>
                    <a:pt x="23351" y="886"/>
                    <a:pt x="23350" y="884"/>
                  </a:cubicBezTo>
                  <a:lnTo>
                    <a:pt x="23350" y="884"/>
                  </a:lnTo>
                  <a:cubicBezTo>
                    <a:pt x="23729" y="1154"/>
                    <a:pt x="24065" y="1468"/>
                    <a:pt x="24378" y="1804"/>
                  </a:cubicBezTo>
                  <a:cubicBezTo>
                    <a:pt x="24401" y="1850"/>
                    <a:pt x="24424" y="1873"/>
                    <a:pt x="24447" y="1895"/>
                  </a:cubicBezTo>
                  <a:cubicBezTo>
                    <a:pt x="24469" y="1918"/>
                    <a:pt x="24469" y="1941"/>
                    <a:pt x="24515" y="1941"/>
                  </a:cubicBezTo>
                  <a:cubicBezTo>
                    <a:pt x="24538" y="1941"/>
                    <a:pt x="24561" y="1941"/>
                    <a:pt x="24584" y="1918"/>
                  </a:cubicBezTo>
                  <a:cubicBezTo>
                    <a:pt x="24515" y="1827"/>
                    <a:pt x="24447" y="1713"/>
                    <a:pt x="24378" y="1599"/>
                  </a:cubicBezTo>
                  <a:cubicBezTo>
                    <a:pt x="24287" y="1485"/>
                    <a:pt x="24195" y="1370"/>
                    <a:pt x="24104" y="1256"/>
                  </a:cubicBezTo>
                  <a:cubicBezTo>
                    <a:pt x="24036" y="1188"/>
                    <a:pt x="23967" y="1119"/>
                    <a:pt x="23876" y="1051"/>
                  </a:cubicBezTo>
                  <a:cubicBezTo>
                    <a:pt x="23648" y="845"/>
                    <a:pt x="23397" y="663"/>
                    <a:pt x="23146" y="526"/>
                  </a:cubicBezTo>
                  <a:cubicBezTo>
                    <a:pt x="22666" y="252"/>
                    <a:pt x="22141" y="69"/>
                    <a:pt x="21593" y="24"/>
                  </a:cubicBezTo>
                  <a:cubicBezTo>
                    <a:pt x="21456" y="24"/>
                    <a:pt x="21342" y="1"/>
                    <a:pt x="212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17"/>
            <p:cNvSpPr/>
            <p:nvPr/>
          </p:nvSpPr>
          <p:spPr>
            <a:xfrm>
              <a:off x="7211825" y="8765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17"/>
            <p:cNvSpPr/>
            <p:nvPr/>
          </p:nvSpPr>
          <p:spPr>
            <a:xfrm>
              <a:off x="7070875" y="852575"/>
              <a:ext cx="600" cy="25"/>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17"/>
            <p:cNvSpPr/>
            <p:nvPr/>
          </p:nvSpPr>
          <p:spPr>
            <a:xfrm>
              <a:off x="7070875" y="852575"/>
              <a:ext cx="25" cy="25"/>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17"/>
            <p:cNvSpPr/>
            <p:nvPr/>
          </p:nvSpPr>
          <p:spPr>
            <a:xfrm>
              <a:off x="7186125" y="8537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17"/>
            <p:cNvSpPr/>
            <p:nvPr/>
          </p:nvSpPr>
          <p:spPr>
            <a:xfrm>
              <a:off x="6627475" y="855425"/>
              <a:ext cx="602625" cy="509750"/>
            </a:xfrm>
            <a:custGeom>
              <a:avLst/>
              <a:gdLst/>
              <a:ahLst/>
              <a:cxnLst/>
              <a:rect l="l" t="t" r="r" b="b"/>
              <a:pathLst>
                <a:path w="24105" h="20390" extrusionOk="0">
                  <a:moveTo>
                    <a:pt x="22735" y="1"/>
                  </a:moveTo>
                  <a:cubicBezTo>
                    <a:pt x="22735" y="23"/>
                    <a:pt x="22758" y="46"/>
                    <a:pt x="22781" y="69"/>
                  </a:cubicBezTo>
                  <a:cubicBezTo>
                    <a:pt x="22803" y="92"/>
                    <a:pt x="22803" y="115"/>
                    <a:pt x="22826" y="160"/>
                  </a:cubicBezTo>
                  <a:cubicBezTo>
                    <a:pt x="23123" y="526"/>
                    <a:pt x="23374" y="914"/>
                    <a:pt x="23557" y="1347"/>
                  </a:cubicBezTo>
                  <a:cubicBezTo>
                    <a:pt x="23694" y="1667"/>
                    <a:pt x="23785" y="1986"/>
                    <a:pt x="23831" y="2306"/>
                  </a:cubicBezTo>
                  <a:cubicBezTo>
                    <a:pt x="23876" y="2625"/>
                    <a:pt x="23876" y="2922"/>
                    <a:pt x="23853" y="3242"/>
                  </a:cubicBezTo>
                  <a:cubicBezTo>
                    <a:pt x="23853" y="3219"/>
                    <a:pt x="23853" y="3219"/>
                    <a:pt x="23853" y="3219"/>
                  </a:cubicBezTo>
                  <a:cubicBezTo>
                    <a:pt x="23808" y="3607"/>
                    <a:pt x="23694" y="3972"/>
                    <a:pt x="23557" y="4315"/>
                  </a:cubicBezTo>
                  <a:cubicBezTo>
                    <a:pt x="23557" y="4315"/>
                    <a:pt x="23557" y="4315"/>
                    <a:pt x="23557" y="4337"/>
                  </a:cubicBezTo>
                  <a:cubicBezTo>
                    <a:pt x="23328" y="4885"/>
                    <a:pt x="23032" y="5387"/>
                    <a:pt x="22666" y="5844"/>
                  </a:cubicBezTo>
                  <a:cubicBezTo>
                    <a:pt x="22666" y="5844"/>
                    <a:pt x="22666" y="5844"/>
                    <a:pt x="22666" y="5867"/>
                  </a:cubicBezTo>
                  <a:cubicBezTo>
                    <a:pt x="21913" y="6848"/>
                    <a:pt x="20955" y="7693"/>
                    <a:pt x="20019" y="8537"/>
                  </a:cubicBezTo>
                  <a:cubicBezTo>
                    <a:pt x="18946" y="9473"/>
                    <a:pt x="17850" y="10386"/>
                    <a:pt x="16709" y="11253"/>
                  </a:cubicBezTo>
                  <a:cubicBezTo>
                    <a:pt x="15157" y="12463"/>
                    <a:pt x="13536" y="13582"/>
                    <a:pt x="11870" y="14632"/>
                  </a:cubicBezTo>
                  <a:cubicBezTo>
                    <a:pt x="9337" y="16207"/>
                    <a:pt x="6666" y="17599"/>
                    <a:pt x="3927" y="18740"/>
                  </a:cubicBezTo>
                  <a:lnTo>
                    <a:pt x="3950" y="18740"/>
                  </a:lnTo>
                  <a:cubicBezTo>
                    <a:pt x="3311" y="19014"/>
                    <a:pt x="2672" y="19265"/>
                    <a:pt x="2032" y="19493"/>
                  </a:cubicBezTo>
                  <a:cubicBezTo>
                    <a:pt x="1713" y="19630"/>
                    <a:pt x="1393" y="19744"/>
                    <a:pt x="1051" y="19859"/>
                  </a:cubicBezTo>
                  <a:cubicBezTo>
                    <a:pt x="731" y="19973"/>
                    <a:pt x="412" y="20087"/>
                    <a:pt x="92" y="20201"/>
                  </a:cubicBezTo>
                  <a:cubicBezTo>
                    <a:pt x="47" y="20224"/>
                    <a:pt x="1" y="20269"/>
                    <a:pt x="24" y="20315"/>
                  </a:cubicBezTo>
                  <a:cubicBezTo>
                    <a:pt x="24" y="20352"/>
                    <a:pt x="69" y="20390"/>
                    <a:pt x="111" y="20390"/>
                  </a:cubicBezTo>
                  <a:cubicBezTo>
                    <a:pt x="120" y="20390"/>
                    <a:pt x="130" y="20388"/>
                    <a:pt x="138" y="20384"/>
                  </a:cubicBezTo>
                  <a:cubicBezTo>
                    <a:pt x="252" y="20361"/>
                    <a:pt x="343" y="20315"/>
                    <a:pt x="457" y="20292"/>
                  </a:cubicBezTo>
                  <a:cubicBezTo>
                    <a:pt x="823" y="20155"/>
                    <a:pt x="1188" y="20018"/>
                    <a:pt x="1553" y="19904"/>
                  </a:cubicBezTo>
                  <a:cubicBezTo>
                    <a:pt x="1895" y="19767"/>
                    <a:pt x="2238" y="19630"/>
                    <a:pt x="2603" y="19493"/>
                  </a:cubicBezTo>
                  <a:cubicBezTo>
                    <a:pt x="3288" y="19219"/>
                    <a:pt x="3973" y="18946"/>
                    <a:pt x="4634" y="18649"/>
                  </a:cubicBezTo>
                  <a:cubicBezTo>
                    <a:pt x="6004" y="18055"/>
                    <a:pt x="7351" y="17393"/>
                    <a:pt x="8675" y="16709"/>
                  </a:cubicBezTo>
                  <a:cubicBezTo>
                    <a:pt x="9976" y="16001"/>
                    <a:pt x="11277" y="15248"/>
                    <a:pt x="12532" y="14449"/>
                  </a:cubicBezTo>
                  <a:cubicBezTo>
                    <a:pt x="13787" y="13627"/>
                    <a:pt x="15020" y="12760"/>
                    <a:pt x="16230" y="11870"/>
                  </a:cubicBezTo>
                  <a:cubicBezTo>
                    <a:pt x="17417" y="10957"/>
                    <a:pt x="18581" y="10021"/>
                    <a:pt x="19722" y="9039"/>
                  </a:cubicBezTo>
                  <a:cubicBezTo>
                    <a:pt x="19996" y="8811"/>
                    <a:pt x="20293" y="8560"/>
                    <a:pt x="20567" y="8309"/>
                  </a:cubicBezTo>
                  <a:cubicBezTo>
                    <a:pt x="20818" y="8081"/>
                    <a:pt x="21069" y="7852"/>
                    <a:pt x="21320" y="7624"/>
                  </a:cubicBezTo>
                  <a:cubicBezTo>
                    <a:pt x="21776" y="7191"/>
                    <a:pt x="22210" y="6734"/>
                    <a:pt x="22621" y="6232"/>
                  </a:cubicBezTo>
                  <a:cubicBezTo>
                    <a:pt x="23237" y="5456"/>
                    <a:pt x="23785" y="4588"/>
                    <a:pt x="23990" y="3607"/>
                  </a:cubicBezTo>
                  <a:cubicBezTo>
                    <a:pt x="24013" y="3493"/>
                    <a:pt x="24013" y="3356"/>
                    <a:pt x="24036" y="3242"/>
                  </a:cubicBezTo>
                  <a:cubicBezTo>
                    <a:pt x="24104" y="2694"/>
                    <a:pt x="24036" y="2146"/>
                    <a:pt x="23853" y="1621"/>
                  </a:cubicBezTo>
                  <a:cubicBezTo>
                    <a:pt x="23762" y="1324"/>
                    <a:pt x="23648" y="1051"/>
                    <a:pt x="23488" y="777"/>
                  </a:cubicBezTo>
                  <a:cubicBezTo>
                    <a:pt x="23374" y="640"/>
                    <a:pt x="23283" y="526"/>
                    <a:pt x="23191" y="389"/>
                  </a:cubicBezTo>
                  <a:cubicBezTo>
                    <a:pt x="23123" y="320"/>
                    <a:pt x="23032" y="274"/>
                    <a:pt x="22963" y="183"/>
                  </a:cubicBezTo>
                  <a:cubicBezTo>
                    <a:pt x="22895" y="138"/>
                    <a:pt x="22826" y="69"/>
                    <a:pt x="227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17"/>
            <p:cNvSpPr/>
            <p:nvPr/>
          </p:nvSpPr>
          <p:spPr>
            <a:xfrm>
              <a:off x="7198125" y="859425"/>
              <a:ext cx="600" cy="25"/>
            </a:xfrm>
            <a:custGeom>
              <a:avLst/>
              <a:gdLst/>
              <a:ahLst/>
              <a:cxnLst/>
              <a:rect l="l" t="t" r="r" b="b"/>
              <a:pathLst>
                <a:path w="24" h="1" extrusionOk="0">
                  <a:moveTo>
                    <a:pt x="23" y="0"/>
                  </a:moveTo>
                  <a:cubicBezTo>
                    <a:pt x="23" y="0"/>
                    <a:pt x="0" y="0"/>
                    <a:pt x="0" y="0"/>
                  </a:cubicBezTo>
                  <a:cubicBezTo>
                    <a:pt x="0"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17"/>
            <p:cNvSpPr/>
            <p:nvPr/>
          </p:nvSpPr>
          <p:spPr>
            <a:xfrm>
              <a:off x="7198700" y="8594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17"/>
            <p:cNvSpPr/>
            <p:nvPr/>
          </p:nvSpPr>
          <p:spPr>
            <a:xfrm>
              <a:off x="7216375" y="9638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17"/>
            <p:cNvSpPr/>
            <p:nvPr/>
          </p:nvSpPr>
          <p:spPr>
            <a:xfrm>
              <a:off x="7194125" y="1001500"/>
              <a:ext cx="600" cy="25"/>
            </a:xfrm>
            <a:custGeom>
              <a:avLst/>
              <a:gdLst/>
              <a:ahLst/>
              <a:cxnLst/>
              <a:rect l="l" t="t" r="r" b="b"/>
              <a:pathLst>
                <a:path w="24" h="1" extrusionOk="0">
                  <a:moveTo>
                    <a:pt x="0" y="1"/>
                  </a:moveTo>
                  <a:cubicBezTo>
                    <a:pt x="0" y="1"/>
                    <a:pt x="0" y="1"/>
                    <a:pt x="23" y="1"/>
                  </a:cubicBezTo>
                  <a:cubicBezTo>
                    <a:pt x="0" y="1"/>
                    <a:pt x="0" y="1"/>
                    <a:pt x="0"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17"/>
            <p:cNvSpPr/>
            <p:nvPr/>
          </p:nvSpPr>
          <p:spPr>
            <a:xfrm>
              <a:off x="7045200" y="11367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17"/>
            <p:cNvSpPr/>
            <p:nvPr/>
          </p:nvSpPr>
          <p:spPr>
            <a:xfrm>
              <a:off x="7216375" y="8891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17"/>
            <p:cNvSpPr/>
            <p:nvPr/>
          </p:nvSpPr>
          <p:spPr>
            <a:xfrm>
              <a:off x="7223800" y="936450"/>
              <a:ext cx="25" cy="25"/>
            </a:xfrm>
            <a:custGeom>
              <a:avLst/>
              <a:gdLst/>
              <a:ahLst/>
              <a:cxnLst/>
              <a:rect l="l" t="t" r="r" b="b"/>
              <a:pathLst>
                <a:path w="1" h="1" extrusionOk="0">
                  <a:moveTo>
                    <a:pt x="0" y="1"/>
                  </a:moveTo>
                  <a:lnTo>
                    <a:pt x="0" y="1"/>
                  </a:lnTo>
                  <a:lnTo>
                    <a:pt x="0" y="1"/>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17"/>
            <p:cNvSpPr/>
            <p:nvPr/>
          </p:nvSpPr>
          <p:spPr>
            <a:xfrm>
              <a:off x="7216375" y="963275"/>
              <a:ext cx="25" cy="600"/>
            </a:xfrm>
            <a:custGeom>
              <a:avLst/>
              <a:gdLst/>
              <a:ahLst/>
              <a:cxnLst/>
              <a:rect l="l" t="t" r="r" b="b"/>
              <a:pathLst>
                <a:path w="1" h="24" extrusionOk="0">
                  <a:moveTo>
                    <a:pt x="1" y="23"/>
                  </a:moveTo>
                  <a:cubicBezTo>
                    <a:pt x="1" y="23"/>
                    <a:pt x="1" y="23"/>
                    <a:pt x="1" y="23"/>
                  </a:cubicBezTo>
                  <a:cubicBezTo>
                    <a:pt x="1" y="1"/>
                    <a:pt x="1" y="1"/>
                    <a:pt x="1" y="1"/>
                  </a:cubicBezTo>
                  <a:cubicBezTo>
                    <a:pt x="1" y="1"/>
                    <a:pt x="1" y="23"/>
                    <a:pt x="1" y="23"/>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17"/>
            <p:cNvSpPr/>
            <p:nvPr/>
          </p:nvSpPr>
          <p:spPr>
            <a:xfrm>
              <a:off x="7045200" y="1136750"/>
              <a:ext cx="25" cy="25"/>
            </a:xfrm>
            <a:custGeom>
              <a:avLst/>
              <a:gdLst/>
              <a:ahLst/>
              <a:cxnLst/>
              <a:rect l="l" t="t" r="r" b="b"/>
              <a:pathLst>
                <a:path w="1" h="1" extrusionOk="0">
                  <a:moveTo>
                    <a:pt x="0" y="0"/>
                  </a:move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17"/>
            <p:cNvSpPr/>
            <p:nvPr/>
          </p:nvSpPr>
          <p:spPr>
            <a:xfrm>
              <a:off x="7197550" y="859425"/>
              <a:ext cx="13725" cy="14725"/>
            </a:xfrm>
            <a:custGeom>
              <a:avLst/>
              <a:gdLst/>
              <a:ahLst/>
              <a:cxnLst/>
              <a:rect l="l" t="t" r="r" b="b"/>
              <a:pathLst>
                <a:path w="549" h="589" extrusionOk="0">
                  <a:moveTo>
                    <a:pt x="69" y="0"/>
                  </a:moveTo>
                  <a:cubicBezTo>
                    <a:pt x="46" y="0"/>
                    <a:pt x="46" y="0"/>
                    <a:pt x="23" y="23"/>
                  </a:cubicBezTo>
                  <a:cubicBezTo>
                    <a:pt x="0" y="23"/>
                    <a:pt x="0" y="69"/>
                    <a:pt x="23" y="92"/>
                  </a:cubicBezTo>
                  <a:cubicBezTo>
                    <a:pt x="183" y="251"/>
                    <a:pt x="320" y="388"/>
                    <a:pt x="457" y="571"/>
                  </a:cubicBezTo>
                  <a:cubicBezTo>
                    <a:pt x="468" y="582"/>
                    <a:pt x="480" y="588"/>
                    <a:pt x="491" y="588"/>
                  </a:cubicBezTo>
                  <a:cubicBezTo>
                    <a:pt x="503" y="588"/>
                    <a:pt x="514" y="582"/>
                    <a:pt x="525" y="571"/>
                  </a:cubicBezTo>
                  <a:cubicBezTo>
                    <a:pt x="548" y="548"/>
                    <a:pt x="548" y="525"/>
                    <a:pt x="525" y="503"/>
                  </a:cubicBezTo>
                  <a:cubicBezTo>
                    <a:pt x="388" y="343"/>
                    <a:pt x="252" y="183"/>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17"/>
            <p:cNvSpPr/>
            <p:nvPr/>
          </p:nvSpPr>
          <p:spPr>
            <a:xfrm>
              <a:off x="7198125" y="860000"/>
              <a:ext cx="16575" cy="18850"/>
            </a:xfrm>
            <a:custGeom>
              <a:avLst/>
              <a:gdLst/>
              <a:ahLst/>
              <a:cxnLst/>
              <a:rect l="l" t="t" r="r" b="b"/>
              <a:pathLst>
                <a:path w="663" h="754" extrusionOk="0">
                  <a:moveTo>
                    <a:pt x="69" y="0"/>
                  </a:moveTo>
                  <a:cubicBezTo>
                    <a:pt x="46" y="0"/>
                    <a:pt x="46" y="23"/>
                    <a:pt x="23" y="23"/>
                  </a:cubicBezTo>
                  <a:cubicBezTo>
                    <a:pt x="0" y="46"/>
                    <a:pt x="0" y="69"/>
                    <a:pt x="23" y="91"/>
                  </a:cubicBezTo>
                  <a:cubicBezTo>
                    <a:pt x="206" y="297"/>
                    <a:pt x="411" y="502"/>
                    <a:pt x="571" y="731"/>
                  </a:cubicBezTo>
                  <a:cubicBezTo>
                    <a:pt x="594" y="753"/>
                    <a:pt x="617" y="753"/>
                    <a:pt x="639" y="753"/>
                  </a:cubicBezTo>
                  <a:cubicBezTo>
                    <a:pt x="662" y="731"/>
                    <a:pt x="662" y="685"/>
                    <a:pt x="639" y="685"/>
                  </a:cubicBezTo>
                  <a:cubicBezTo>
                    <a:pt x="480" y="457"/>
                    <a:pt x="274" y="251"/>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17"/>
            <p:cNvSpPr/>
            <p:nvPr/>
          </p:nvSpPr>
          <p:spPr>
            <a:xfrm>
              <a:off x="7198700" y="861125"/>
              <a:ext cx="16000" cy="18150"/>
            </a:xfrm>
            <a:custGeom>
              <a:avLst/>
              <a:gdLst/>
              <a:ahLst/>
              <a:cxnLst/>
              <a:rect l="l" t="t" r="r" b="b"/>
              <a:pathLst>
                <a:path w="640" h="726" extrusionOk="0">
                  <a:moveTo>
                    <a:pt x="23" y="1"/>
                  </a:moveTo>
                  <a:cubicBezTo>
                    <a:pt x="0" y="24"/>
                    <a:pt x="0" y="46"/>
                    <a:pt x="23" y="69"/>
                  </a:cubicBezTo>
                  <a:cubicBezTo>
                    <a:pt x="183" y="298"/>
                    <a:pt x="388" y="480"/>
                    <a:pt x="548" y="708"/>
                  </a:cubicBezTo>
                  <a:cubicBezTo>
                    <a:pt x="548" y="720"/>
                    <a:pt x="559" y="726"/>
                    <a:pt x="574" y="726"/>
                  </a:cubicBezTo>
                  <a:cubicBezTo>
                    <a:pt x="588" y="726"/>
                    <a:pt x="605" y="720"/>
                    <a:pt x="616" y="708"/>
                  </a:cubicBezTo>
                  <a:cubicBezTo>
                    <a:pt x="639" y="686"/>
                    <a:pt x="639" y="663"/>
                    <a:pt x="616" y="640"/>
                  </a:cubicBezTo>
                  <a:cubicBezTo>
                    <a:pt x="457" y="412"/>
                    <a:pt x="251" y="229"/>
                    <a:pt x="91" y="24"/>
                  </a:cubicBezTo>
                  <a:cubicBezTo>
                    <a:pt x="69" y="1"/>
                    <a:pt x="69" y="1"/>
                    <a:pt x="46"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17"/>
            <p:cNvSpPr/>
            <p:nvPr/>
          </p:nvSpPr>
          <p:spPr>
            <a:xfrm>
              <a:off x="7199250" y="861125"/>
              <a:ext cx="12600" cy="14875"/>
            </a:xfrm>
            <a:custGeom>
              <a:avLst/>
              <a:gdLst/>
              <a:ahLst/>
              <a:cxnLst/>
              <a:rect l="l" t="t" r="r" b="b"/>
              <a:pathLst>
                <a:path w="504" h="595" extrusionOk="0">
                  <a:moveTo>
                    <a:pt x="24" y="1"/>
                  </a:moveTo>
                  <a:cubicBezTo>
                    <a:pt x="1" y="24"/>
                    <a:pt x="1" y="46"/>
                    <a:pt x="24" y="69"/>
                  </a:cubicBezTo>
                  <a:cubicBezTo>
                    <a:pt x="161" y="252"/>
                    <a:pt x="275" y="412"/>
                    <a:pt x="412" y="571"/>
                  </a:cubicBezTo>
                  <a:cubicBezTo>
                    <a:pt x="435" y="594"/>
                    <a:pt x="457" y="594"/>
                    <a:pt x="480" y="594"/>
                  </a:cubicBezTo>
                  <a:cubicBezTo>
                    <a:pt x="503" y="571"/>
                    <a:pt x="503" y="526"/>
                    <a:pt x="503" y="526"/>
                  </a:cubicBezTo>
                  <a:cubicBezTo>
                    <a:pt x="366" y="343"/>
                    <a:pt x="229" y="183"/>
                    <a:pt x="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17"/>
            <p:cNvSpPr/>
            <p:nvPr/>
          </p:nvSpPr>
          <p:spPr>
            <a:xfrm>
              <a:off x="7196975" y="857700"/>
              <a:ext cx="17150" cy="20000"/>
            </a:xfrm>
            <a:custGeom>
              <a:avLst/>
              <a:gdLst/>
              <a:ahLst/>
              <a:cxnLst/>
              <a:rect l="l" t="t" r="r" b="b"/>
              <a:pathLst>
                <a:path w="686" h="800" extrusionOk="0">
                  <a:moveTo>
                    <a:pt x="46" y="1"/>
                  </a:moveTo>
                  <a:cubicBezTo>
                    <a:pt x="46" y="1"/>
                    <a:pt x="23" y="1"/>
                    <a:pt x="23" y="24"/>
                  </a:cubicBezTo>
                  <a:cubicBezTo>
                    <a:pt x="1" y="47"/>
                    <a:pt x="1" y="69"/>
                    <a:pt x="23" y="92"/>
                  </a:cubicBezTo>
                  <a:cubicBezTo>
                    <a:pt x="69" y="115"/>
                    <a:pt x="92" y="138"/>
                    <a:pt x="115" y="161"/>
                  </a:cubicBezTo>
                  <a:cubicBezTo>
                    <a:pt x="160" y="206"/>
                    <a:pt x="206" y="229"/>
                    <a:pt x="229" y="275"/>
                  </a:cubicBezTo>
                  <a:cubicBezTo>
                    <a:pt x="297" y="343"/>
                    <a:pt x="343" y="412"/>
                    <a:pt x="411" y="480"/>
                  </a:cubicBezTo>
                  <a:cubicBezTo>
                    <a:pt x="457" y="549"/>
                    <a:pt x="503" y="617"/>
                    <a:pt x="548" y="686"/>
                  </a:cubicBezTo>
                  <a:cubicBezTo>
                    <a:pt x="548" y="708"/>
                    <a:pt x="571" y="731"/>
                    <a:pt x="594" y="754"/>
                  </a:cubicBezTo>
                  <a:cubicBezTo>
                    <a:pt x="594" y="777"/>
                    <a:pt x="594" y="777"/>
                    <a:pt x="617" y="800"/>
                  </a:cubicBezTo>
                  <a:lnTo>
                    <a:pt x="663" y="800"/>
                  </a:lnTo>
                  <a:cubicBezTo>
                    <a:pt x="685" y="777"/>
                    <a:pt x="685" y="754"/>
                    <a:pt x="685" y="731"/>
                  </a:cubicBezTo>
                  <a:cubicBezTo>
                    <a:pt x="640" y="663"/>
                    <a:pt x="617" y="617"/>
                    <a:pt x="571" y="549"/>
                  </a:cubicBezTo>
                  <a:cubicBezTo>
                    <a:pt x="526" y="480"/>
                    <a:pt x="480" y="412"/>
                    <a:pt x="434" y="343"/>
                  </a:cubicBezTo>
                  <a:cubicBezTo>
                    <a:pt x="320" y="206"/>
                    <a:pt x="206" y="115"/>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17"/>
            <p:cNvSpPr/>
            <p:nvPr/>
          </p:nvSpPr>
          <p:spPr>
            <a:xfrm>
              <a:off x="7191275" y="853150"/>
              <a:ext cx="22275" cy="23425"/>
            </a:xfrm>
            <a:custGeom>
              <a:avLst/>
              <a:gdLst/>
              <a:ahLst/>
              <a:cxnLst/>
              <a:rect l="l" t="t" r="r" b="b"/>
              <a:pathLst>
                <a:path w="891" h="937" extrusionOk="0">
                  <a:moveTo>
                    <a:pt x="69" y="0"/>
                  </a:moveTo>
                  <a:cubicBezTo>
                    <a:pt x="46" y="0"/>
                    <a:pt x="46" y="0"/>
                    <a:pt x="23" y="23"/>
                  </a:cubicBezTo>
                  <a:cubicBezTo>
                    <a:pt x="0" y="46"/>
                    <a:pt x="23" y="69"/>
                    <a:pt x="46" y="92"/>
                  </a:cubicBezTo>
                  <a:cubicBezTo>
                    <a:pt x="183" y="206"/>
                    <a:pt x="343" y="320"/>
                    <a:pt x="457" y="434"/>
                  </a:cubicBezTo>
                  <a:cubicBezTo>
                    <a:pt x="525" y="502"/>
                    <a:pt x="571" y="548"/>
                    <a:pt x="617" y="617"/>
                  </a:cubicBezTo>
                  <a:cubicBezTo>
                    <a:pt x="685" y="685"/>
                    <a:pt x="731" y="776"/>
                    <a:pt x="776" y="845"/>
                  </a:cubicBezTo>
                  <a:cubicBezTo>
                    <a:pt x="776" y="868"/>
                    <a:pt x="799" y="890"/>
                    <a:pt x="799" y="890"/>
                  </a:cubicBezTo>
                  <a:cubicBezTo>
                    <a:pt x="799" y="913"/>
                    <a:pt x="822" y="913"/>
                    <a:pt x="822" y="936"/>
                  </a:cubicBezTo>
                  <a:lnTo>
                    <a:pt x="868" y="936"/>
                  </a:lnTo>
                  <a:cubicBezTo>
                    <a:pt x="868" y="913"/>
                    <a:pt x="891" y="913"/>
                    <a:pt x="891" y="890"/>
                  </a:cubicBezTo>
                  <a:cubicBezTo>
                    <a:pt x="891" y="890"/>
                    <a:pt x="891" y="868"/>
                    <a:pt x="891" y="868"/>
                  </a:cubicBezTo>
                  <a:cubicBezTo>
                    <a:pt x="845" y="776"/>
                    <a:pt x="799" y="708"/>
                    <a:pt x="754" y="639"/>
                  </a:cubicBezTo>
                  <a:cubicBezTo>
                    <a:pt x="708" y="548"/>
                    <a:pt x="639" y="480"/>
                    <a:pt x="548" y="388"/>
                  </a:cubicBezTo>
                  <a:cubicBezTo>
                    <a:pt x="411" y="251"/>
                    <a:pt x="251" y="137"/>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17"/>
            <p:cNvSpPr/>
            <p:nvPr/>
          </p:nvSpPr>
          <p:spPr>
            <a:xfrm>
              <a:off x="6602375" y="1331900"/>
              <a:ext cx="29700" cy="33375"/>
            </a:xfrm>
            <a:custGeom>
              <a:avLst/>
              <a:gdLst/>
              <a:ahLst/>
              <a:cxnLst/>
              <a:rect l="l" t="t" r="r" b="b"/>
              <a:pathLst>
                <a:path w="1188" h="1335" extrusionOk="0">
                  <a:moveTo>
                    <a:pt x="92" y="1"/>
                  </a:moveTo>
                  <a:cubicBezTo>
                    <a:pt x="23" y="23"/>
                    <a:pt x="1" y="69"/>
                    <a:pt x="23" y="115"/>
                  </a:cubicBezTo>
                  <a:cubicBezTo>
                    <a:pt x="160" y="640"/>
                    <a:pt x="526" y="1119"/>
                    <a:pt x="1028" y="1325"/>
                  </a:cubicBezTo>
                  <a:cubicBezTo>
                    <a:pt x="1043" y="1325"/>
                    <a:pt x="1058" y="1335"/>
                    <a:pt x="1073" y="1335"/>
                  </a:cubicBezTo>
                  <a:cubicBezTo>
                    <a:pt x="1081" y="1335"/>
                    <a:pt x="1089" y="1332"/>
                    <a:pt x="1096" y="1325"/>
                  </a:cubicBezTo>
                  <a:cubicBezTo>
                    <a:pt x="1119" y="1325"/>
                    <a:pt x="1142" y="1302"/>
                    <a:pt x="1165" y="1279"/>
                  </a:cubicBezTo>
                  <a:cubicBezTo>
                    <a:pt x="1188" y="1256"/>
                    <a:pt x="1188" y="1233"/>
                    <a:pt x="1165" y="1210"/>
                  </a:cubicBezTo>
                  <a:cubicBezTo>
                    <a:pt x="1165" y="1188"/>
                    <a:pt x="1142" y="1165"/>
                    <a:pt x="1119" y="1142"/>
                  </a:cubicBezTo>
                  <a:cubicBezTo>
                    <a:pt x="1005" y="1096"/>
                    <a:pt x="914" y="1051"/>
                    <a:pt x="822" y="982"/>
                  </a:cubicBezTo>
                  <a:cubicBezTo>
                    <a:pt x="708" y="891"/>
                    <a:pt x="594" y="800"/>
                    <a:pt x="526" y="685"/>
                  </a:cubicBezTo>
                  <a:cubicBezTo>
                    <a:pt x="434" y="571"/>
                    <a:pt x="343" y="434"/>
                    <a:pt x="275" y="320"/>
                  </a:cubicBezTo>
                  <a:cubicBezTo>
                    <a:pt x="252" y="229"/>
                    <a:pt x="229" y="160"/>
                    <a:pt x="206" y="69"/>
                  </a:cubicBezTo>
                  <a:cubicBezTo>
                    <a:pt x="183" y="23"/>
                    <a:pt x="160"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17"/>
            <p:cNvSpPr/>
            <p:nvPr/>
          </p:nvSpPr>
          <p:spPr>
            <a:xfrm>
              <a:off x="6905950" y="966700"/>
              <a:ext cx="143250" cy="172725"/>
            </a:xfrm>
            <a:custGeom>
              <a:avLst/>
              <a:gdLst/>
              <a:ahLst/>
              <a:cxnLst/>
              <a:rect l="l" t="t" r="r" b="b"/>
              <a:pathLst>
                <a:path w="5730" h="6909" extrusionOk="0">
                  <a:moveTo>
                    <a:pt x="69" y="1"/>
                  </a:moveTo>
                  <a:cubicBezTo>
                    <a:pt x="69" y="23"/>
                    <a:pt x="46" y="23"/>
                    <a:pt x="24" y="46"/>
                  </a:cubicBezTo>
                  <a:cubicBezTo>
                    <a:pt x="1" y="69"/>
                    <a:pt x="1" y="115"/>
                    <a:pt x="24" y="137"/>
                  </a:cubicBezTo>
                  <a:cubicBezTo>
                    <a:pt x="92" y="274"/>
                    <a:pt x="183" y="389"/>
                    <a:pt x="252" y="525"/>
                  </a:cubicBezTo>
                  <a:cubicBezTo>
                    <a:pt x="252" y="525"/>
                    <a:pt x="252" y="525"/>
                    <a:pt x="252" y="548"/>
                  </a:cubicBezTo>
                  <a:lnTo>
                    <a:pt x="275" y="548"/>
                  </a:lnTo>
                  <a:cubicBezTo>
                    <a:pt x="275" y="548"/>
                    <a:pt x="275" y="571"/>
                    <a:pt x="275" y="571"/>
                  </a:cubicBezTo>
                  <a:cubicBezTo>
                    <a:pt x="297" y="571"/>
                    <a:pt x="297" y="594"/>
                    <a:pt x="297" y="594"/>
                  </a:cubicBezTo>
                  <a:cubicBezTo>
                    <a:pt x="297" y="617"/>
                    <a:pt x="320" y="617"/>
                    <a:pt x="320" y="640"/>
                  </a:cubicBezTo>
                  <a:cubicBezTo>
                    <a:pt x="412" y="754"/>
                    <a:pt x="480" y="891"/>
                    <a:pt x="549" y="1005"/>
                  </a:cubicBezTo>
                  <a:cubicBezTo>
                    <a:pt x="571" y="1028"/>
                    <a:pt x="571" y="1050"/>
                    <a:pt x="594" y="1050"/>
                  </a:cubicBezTo>
                  <a:cubicBezTo>
                    <a:pt x="594" y="1073"/>
                    <a:pt x="617" y="1096"/>
                    <a:pt x="640" y="1119"/>
                  </a:cubicBezTo>
                  <a:lnTo>
                    <a:pt x="663" y="1165"/>
                  </a:lnTo>
                  <a:cubicBezTo>
                    <a:pt x="663" y="1165"/>
                    <a:pt x="663" y="1165"/>
                    <a:pt x="663" y="1187"/>
                  </a:cubicBezTo>
                  <a:cubicBezTo>
                    <a:pt x="754" y="1302"/>
                    <a:pt x="845" y="1438"/>
                    <a:pt x="937" y="1575"/>
                  </a:cubicBezTo>
                  <a:cubicBezTo>
                    <a:pt x="959" y="1598"/>
                    <a:pt x="982" y="1644"/>
                    <a:pt x="1005" y="1667"/>
                  </a:cubicBezTo>
                  <a:cubicBezTo>
                    <a:pt x="1005" y="1667"/>
                    <a:pt x="1028" y="1690"/>
                    <a:pt x="1028" y="1712"/>
                  </a:cubicBezTo>
                  <a:cubicBezTo>
                    <a:pt x="1051" y="1735"/>
                    <a:pt x="1074" y="1758"/>
                    <a:pt x="1074" y="1781"/>
                  </a:cubicBezTo>
                  <a:cubicBezTo>
                    <a:pt x="1074" y="1781"/>
                    <a:pt x="1096" y="1804"/>
                    <a:pt x="1096" y="1804"/>
                  </a:cubicBezTo>
                  <a:cubicBezTo>
                    <a:pt x="1598" y="2534"/>
                    <a:pt x="2146" y="3265"/>
                    <a:pt x="2740" y="3949"/>
                  </a:cubicBezTo>
                  <a:lnTo>
                    <a:pt x="2740" y="3972"/>
                  </a:lnTo>
                  <a:cubicBezTo>
                    <a:pt x="3105" y="4383"/>
                    <a:pt x="3470" y="4794"/>
                    <a:pt x="3835" y="5205"/>
                  </a:cubicBezTo>
                  <a:cubicBezTo>
                    <a:pt x="3835" y="5205"/>
                    <a:pt x="3858" y="5227"/>
                    <a:pt x="3858" y="5227"/>
                  </a:cubicBezTo>
                  <a:cubicBezTo>
                    <a:pt x="3972" y="5364"/>
                    <a:pt x="4109" y="5479"/>
                    <a:pt x="4223" y="5616"/>
                  </a:cubicBezTo>
                  <a:cubicBezTo>
                    <a:pt x="4383" y="5775"/>
                    <a:pt x="4543" y="5935"/>
                    <a:pt x="4703" y="6095"/>
                  </a:cubicBezTo>
                  <a:cubicBezTo>
                    <a:pt x="4726" y="6118"/>
                    <a:pt x="4726" y="6118"/>
                    <a:pt x="4726" y="6118"/>
                  </a:cubicBezTo>
                  <a:cubicBezTo>
                    <a:pt x="4748" y="6140"/>
                    <a:pt x="4748" y="6140"/>
                    <a:pt x="4771" y="6163"/>
                  </a:cubicBezTo>
                  <a:cubicBezTo>
                    <a:pt x="4771" y="6163"/>
                    <a:pt x="4771" y="6163"/>
                    <a:pt x="4794" y="6186"/>
                  </a:cubicBezTo>
                  <a:cubicBezTo>
                    <a:pt x="4794" y="6186"/>
                    <a:pt x="4794" y="6186"/>
                    <a:pt x="4817" y="6209"/>
                  </a:cubicBezTo>
                  <a:lnTo>
                    <a:pt x="4840" y="6232"/>
                  </a:lnTo>
                  <a:cubicBezTo>
                    <a:pt x="4931" y="6323"/>
                    <a:pt x="5045" y="6414"/>
                    <a:pt x="5136" y="6506"/>
                  </a:cubicBezTo>
                  <a:cubicBezTo>
                    <a:pt x="5136" y="6506"/>
                    <a:pt x="5136" y="6506"/>
                    <a:pt x="5136" y="6529"/>
                  </a:cubicBezTo>
                  <a:lnTo>
                    <a:pt x="5159" y="6529"/>
                  </a:lnTo>
                  <a:cubicBezTo>
                    <a:pt x="5182" y="6551"/>
                    <a:pt x="5182" y="6551"/>
                    <a:pt x="5205" y="6574"/>
                  </a:cubicBezTo>
                  <a:cubicBezTo>
                    <a:pt x="5205" y="6574"/>
                    <a:pt x="5228" y="6597"/>
                    <a:pt x="5228" y="6597"/>
                  </a:cubicBezTo>
                  <a:cubicBezTo>
                    <a:pt x="5251" y="6620"/>
                    <a:pt x="5251" y="6620"/>
                    <a:pt x="5273" y="6643"/>
                  </a:cubicBezTo>
                  <a:cubicBezTo>
                    <a:pt x="5365" y="6734"/>
                    <a:pt x="5456" y="6802"/>
                    <a:pt x="5547" y="6894"/>
                  </a:cubicBezTo>
                  <a:cubicBezTo>
                    <a:pt x="5566" y="6903"/>
                    <a:pt x="5589" y="6909"/>
                    <a:pt x="5611" y="6909"/>
                  </a:cubicBezTo>
                  <a:cubicBezTo>
                    <a:pt x="5642" y="6909"/>
                    <a:pt x="5671" y="6898"/>
                    <a:pt x="5684" y="6871"/>
                  </a:cubicBezTo>
                  <a:cubicBezTo>
                    <a:pt x="5730" y="6848"/>
                    <a:pt x="5707" y="6780"/>
                    <a:pt x="5684" y="6734"/>
                  </a:cubicBezTo>
                  <a:cubicBezTo>
                    <a:pt x="5593" y="6665"/>
                    <a:pt x="5502" y="6574"/>
                    <a:pt x="5410" y="6483"/>
                  </a:cubicBezTo>
                  <a:cubicBezTo>
                    <a:pt x="5387" y="6483"/>
                    <a:pt x="5387" y="6483"/>
                    <a:pt x="5365" y="6460"/>
                  </a:cubicBezTo>
                  <a:lnTo>
                    <a:pt x="5296" y="6414"/>
                  </a:lnTo>
                  <a:lnTo>
                    <a:pt x="5273" y="6392"/>
                  </a:lnTo>
                  <a:cubicBezTo>
                    <a:pt x="5273" y="6369"/>
                    <a:pt x="5273" y="6369"/>
                    <a:pt x="5251" y="6369"/>
                  </a:cubicBezTo>
                  <a:cubicBezTo>
                    <a:pt x="5159" y="6255"/>
                    <a:pt x="5045" y="6163"/>
                    <a:pt x="4931" y="6049"/>
                  </a:cubicBezTo>
                  <a:cubicBezTo>
                    <a:pt x="4931" y="6049"/>
                    <a:pt x="4908" y="6026"/>
                    <a:pt x="4908" y="6026"/>
                  </a:cubicBezTo>
                  <a:cubicBezTo>
                    <a:pt x="4885" y="6004"/>
                    <a:pt x="4863" y="5981"/>
                    <a:pt x="4840" y="5958"/>
                  </a:cubicBezTo>
                  <a:cubicBezTo>
                    <a:pt x="4680" y="5798"/>
                    <a:pt x="4520" y="5638"/>
                    <a:pt x="4360" y="5479"/>
                  </a:cubicBezTo>
                  <a:cubicBezTo>
                    <a:pt x="4223" y="5342"/>
                    <a:pt x="4109" y="5205"/>
                    <a:pt x="3995" y="5091"/>
                  </a:cubicBezTo>
                  <a:lnTo>
                    <a:pt x="3972" y="5068"/>
                  </a:lnTo>
                  <a:cubicBezTo>
                    <a:pt x="3835" y="4908"/>
                    <a:pt x="3676" y="4748"/>
                    <a:pt x="3539" y="4588"/>
                  </a:cubicBezTo>
                  <a:lnTo>
                    <a:pt x="3539" y="4588"/>
                  </a:lnTo>
                  <a:cubicBezTo>
                    <a:pt x="3539" y="4588"/>
                    <a:pt x="3561" y="4611"/>
                    <a:pt x="3561" y="4611"/>
                  </a:cubicBezTo>
                  <a:cubicBezTo>
                    <a:pt x="3333" y="4360"/>
                    <a:pt x="3105" y="4109"/>
                    <a:pt x="2900" y="3835"/>
                  </a:cubicBezTo>
                  <a:lnTo>
                    <a:pt x="2877" y="3835"/>
                  </a:lnTo>
                  <a:cubicBezTo>
                    <a:pt x="2306" y="3128"/>
                    <a:pt x="1758" y="2397"/>
                    <a:pt x="1233" y="1644"/>
                  </a:cubicBezTo>
                  <a:lnTo>
                    <a:pt x="1210" y="1621"/>
                  </a:lnTo>
                  <a:cubicBezTo>
                    <a:pt x="1188" y="1598"/>
                    <a:pt x="1165" y="1575"/>
                    <a:pt x="1165" y="1553"/>
                  </a:cubicBezTo>
                  <a:cubicBezTo>
                    <a:pt x="1142" y="1530"/>
                    <a:pt x="1119" y="1507"/>
                    <a:pt x="1119" y="1484"/>
                  </a:cubicBezTo>
                  <a:cubicBezTo>
                    <a:pt x="1028" y="1347"/>
                    <a:pt x="914" y="1210"/>
                    <a:pt x="822" y="1073"/>
                  </a:cubicBezTo>
                  <a:cubicBezTo>
                    <a:pt x="822" y="1073"/>
                    <a:pt x="822" y="1073"/>
                    <a:pt x="822" y="1050"/>
                  </a:cubicBezTo>
                  <a:cubicBezTo>
                    <a:pt x="822" y="1050"/>
                    <a:pt x="800" y="1028"/>
                    <a:pt x="800" y="1028"/>
                  </a:cubicBezTo>
                  <a:cubicBezTo>
                    <a:pt x="777" y="1005"/>
                    <a:pt x="777" y="982"/>
                    <a:pt x="754" y="959"/>
                  </a:cubicBezTo>
                  <a:cubicBezTo>
                    <a:pt x="754" y="959"/>
                    <a:pt x="754" y="959"/>
                    <a:pt x="754" y="936"/>
                  </a:cubicBezTo>
                  <a:cubicBezTo>
                    <a:pt x="663" y="799"/>
                    <a:pt x="549" y="640"/>
                    <a:pt x="457" y="503"/>
                  </a:cubicBezTo>
                  <a:cubicBezTo>
                    <a:pt x="457" y="480"/>
                    <a:pt x="457" y="480"/>
                    <a:pt x="457" y="480"/>
                  </a:cubicBezTo>
                  <a:cubicBezTo>
                    <a:pt x="434" y="457"/>
                    <a:pt x="412" y="411"/>
                    <a:pt x="389" y="389"/>
                  </a:cubicBezTo>
                  <a:cubicBezTo>
                    <a:pt x="389" y="366"/>
                    <a:pt x="389" y="366"/>
                    <a:pt x="389" y="366"/>
                  </a:cubicBezTo>
                  <a:cubicBezTo>
                    <a:pt x="320" y="274"/>
                    <a:pt x="252" y="160"/>
                    <a:pt x="183" y="46"/>
                  </a:cubicBezTo>
                  <a:cubicBezTo>
                    <a:pt x="160" y="1"/>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17"/>
            <p:cNvSpPr/>
            <p:nvPr/>
          </p:nvSpPr>
          <p:spPr>
            <a:xfrm>
              <a:off x="6872850" y="998075"/>
              <a:ext cx="138700" cy="168650"/>
            </a:xfrm>
            <a:custGeom>
              <a:avLst/>
              <a:gdLst/>
              <a:ahLst/>
              <a:cxnLst/>
              <a:rect l="l" t="t" r="r" b="b"/>
              <a:pathLst>
                <a:path w="5548" h="6746" extrusionOk="0">
                  <a:moveTo>
                    <a:pt x="115" y="1"/>
                  </a:moveTo>
                  <a:cubicBezTo>
                    <a:pt x="92" y="1"/>
                    <a:pt x="69" y="1"/>
                    <a:pt x="46" y="24"/>
                  </a:cubicBezTo>
                  <a:cubicBezTo>
                    <a:pt x="1" y="47"/>
                    <a:pt x="1" y="115"/>
                    <a:pt x="24" y="161"/>
                  </a:cubicBezTo>
                  <a:cubicBezTo>
                    <a:pt x="92" y="275"/>
                    <a:pt x="161" y="366"/>
                    <a:pt x="229" y="480"/>
                  </a:cubicBezTo>
                  <a:cubicBezTo>
                    <a:pt x="252" y="526"/>
                    <a:pt x="275" y="549"/>
                    <a:pt x="298" y="594"/>
                  </a:cubicBezTo>
                  <a:cubicBezTo>
                    <a:pt x="366" y="708"/>
                    <a:pt x="435" y="823"/>
                    <a:pt x="526" y="960"/>
                  </a:cubicBezTo>
                  <a:cubicBezTo>
                    <a:pt x="526" y="960"/>
                    <a:pt x="549" y="982"/>
                    <a:pt x="549" y="1005"/>
                  </a:cubicBezTo>
                  <a:cubicBezTo>
                    <a:pt x="571" y="1051"/>
                    <a:pt x="617" y="1074"/>
                    <a:pt x="640" y="1119"/>
                  </a:cubicBezTo>
                  <a:lnTo>
                    <a:pt x="640" y="1142"/>
                  </a:lnTo>
                  <a:cubicBezTo>
                    <a:pt x="663" y="1142"/>
                    <a:pt x="663" y="1165"/>
                    <a:pt x="663" y="1165"/>
                  </a:cubicBezTo>
                  <a:cubicBezTo>
                    <a:pt x="731" y="1279"/>
                    <a:pt x="823" y="1416"/>
                    <a:pt x="914" y="1530"/>
                  </a:cubicBezTo>
                  <a:cubicBezTo>
                    <a:pt x="914" y="1553"/>
                    <a:pt x="914" y="1553"/>
                    <a:pt x="937" y="1553"/>
                  </a:cubicBezTo>
                  <a:lnTo>
                    <a:pt x="960" y="1599"/>
                  </a:lnTo>
                  <a:cubicBezTo>
                    <a:pt x="960" y="1599"/>
                    <a:pt x="960" y="1599"/>
                    <a:pt x="960" y="1621"/>
                  </a:cubicBezTo>
                  <a:cubicBezTo>
                    <a:pt x="982" y="1644"/>
                    <a:pt x="1005" y="1690"/>
                    <a:pt x="1028" y="1713"/>
                  </a:cubicBezTo>
                  <a:cubicBezTo>
                    <a:pt x="1028" y="1713"/>
                    <a:pt x="1051" y="1713"/>
                    <a:pt x="1051" y="1736"/>
                  </a:cubicBezTo>
                  <a:cubicBezTo>
                    <a:pt x="1051" y="1736"/>
                    <a:pt x="1051" y="1736"/>
                    <a:pt x="1051" y="1758"/>
                  </a:cubicBezTo>
                  <a:lnTo>
                    <a:pt x="1074" y="1758"/>
                  </a:lnTo>
                  <a:cubicBezTo>
                    <a:pt x="1165" y="1895"/>
                    <a:pt x="1256" y="2032"/>
                    <a:pt x="1370" y="2192"/>
                  </a:cubicBezTo>
                  <a:cubicBezTo>
                    <a:pt x="1370" y="2192"/>
                    <a:pt x="1370" y="2215"/>
                    <a:pt x="1393" y="2215"/>
                  </a:cubicBezTo>
                  <a:cubicBezTo>
                    <a:pt x="1393" y="2238"/>
                    <a:pt x="1416" y="2261"/>
                    <a:pt x="1439" y="2283"/>
                  </a:cubicBezTo>
                  <a:cubicBezTo>
                    <a:pt x="1439" y="2283"/>
                    <a:pt x="1439" y="2306"/>
                    <a:pt x="1439" y="2306"/>
                  </a:cubicBezTo>
                  <a:cubicBezTo>
                    <a:pt x="1553" y="2443"/>
                    <a:pt x="1667" y="2603"/>
                    <a:pt x="1804" y="2763"/>
                  </a:cubicBezTo>
                  <a:cubicBezTo>
                    <a:pt x="1873" y="2854"/>
                    <a:pt x="1918" y="2923"/>
                    <a:pt x="1987" y="3014"/>
                  </a:cubicBezTo>
                  <a:cubicBezTo>
                    <a:pt x="2032" y="3059"/>
                    <a:pt x="2055" y="3105"/>
                    <a:pt x="2078" y="3151"/>
                  </a:cubicBezTo>
                  <a:cubicBezTo>
                    <a:pt x="2101" y="3151"/>
                    <a:pt x="2101" y="3151"/>
                    <a:pt x="2101" y="3174"/>
                  </a:cubicBezTo>
                  <a:cubicBezTo>
                    <a:pt x="2146" y="3219"/>
                    <a:pt x="2192" y="3265"/>
                    <a:pt x="2215" y="3311"/>
                  </a:cubicBezTo>
                  <a:cubicBezTo>
                    <a:pt x="2238" y="3311"/>
                    <a:pt x="2238" y="3333"/>
                    <a:pt x="2238" y="3333"/>
                  </a:cubicBezTo>
                  <a:cubicBezTo>
                    <a:pt x="2238" y="3333"/>
                    <a:pt x="2261" y="3356"/>
                    <a:pt x="2261" y="3379"/>
                  </a:cubicBezTo>
                  <a:cubicBezTo>
                    <a:pt x="2283" y="3379"/>
                    <a:pt x="2283" y="3402"/>
                    <a:pt x="2306" y="3425"/>
                  </a:cubicBezTo>
                  <a:cubicBezTo>
                    <a:pt x="2329" y="3448"/>
                    <a:pt x="2352" y="3470"/>
                    <a:pt x="2375" y="3493"/>
                  </a:cubicBezTo>
                  <a:cubicBezTo>
                    <a:pt x="2489" y="3653"/>
                    <a:pt x="2626" y="3813"/>
                    <a:pt x="2740" y="3950"/>
                  </a:cubicBezTo>
                  <a:cubicBezTo>
                    <a:pt x="2900" y="4132"/>
                    <a:pt x="3037" y="4315"/>
                    <a:pt x="3196" y="4497"/>
                  </a:cubicBezTo>
                  <a:lnTo>
                    <a:pt x="3219" y="4497"/>
                  </a:lnTo>
                  <a:cubicBezTo>
                    <a:pt x="3516" y="4840"/>
                    <a:pt x="3835" y="5182"/>
                    <a:pt x="4155" y="5525"/>
                  </a:cubicBezTo>
                  <a:cubicBezTo>
                    <a:pt x="4315" y="5684"/>
                    <a:pt x="4475" y="5844"/>
                    <a:pt x="4612" y="6004"/>
                  </a:cubicBezTo>
                  <a:lnTo>
                    <a:pt x="4634" y="6004"/>
                  </a:lnTo>
                  <a:cubicBezTo>
                    <a:pt x="4657" y="6050"/>
                    <a:pt x="4680" y="6072"/>
                    <a:pt x="4726" y="6095"/>
                  </a:cubicBezTo>
                  <a:cubicBezTo>
                    <a:pt x="4749" y="6118"/>
                    <a:pt x="4749" y="6141"/>
                    <a:pt x="4771" y="6141"/>
                  </a:cubicBezTo>
                  <a:cubicBezTo>
                    <a:pt x="4885" y="6255"/>
                    <a:pt x="4977" y="6346"/>
                    <a:pt x="5091" y="6460"/>
                  </a:cubicBezTo>
                  <a:cubicBezTo>
                    <a:pt x="5114" y="6460"/>
                    <a:pt x="5114" y="6483"/>
                    <a:pt x="5137" y="6483"/>
                  </a:cubicBezTo>
                  <a:cubicBezTo>
                    <a:pt x="5159" y="6506"/>
                    <a:pt x="5182" y="6529"/>
                    <a:pt x="5182" y="6552"/>
                  </a:cubicBezTo>
                  <a:lnTo>
                    <a:pt x="5205" y="6552"/>
                  </a:lnTo>
                  <a:cubicBezTo>
                    <a:pt x="5228" y="6575"/>
                    <a:pt x="5228" y="6575"/>
                    <a:pt x="5251" y="6597"/>
                  </a:cubicBezTo>
                  <a:cubicBezTo>
                    <a:pt x="5251" y="6597"/>
                    <a:pt x="5251" y="6597"/>
                    <a:pt x="5251" y="6620"/>
                  </a:cubicBezTo>
                  <a:lnTo>
                    <a:pt x="5273" y="6620"/>
                  </a:lnTo>
                  <a:cubicBezTo>
                    <a:pt x="5296" y="6643"/>
                    <a:pt x="5296" y="6643"/>
                    <a:pt x="5296" y="6643"/>
                  </a:cubicBezTo>
                  <a:cubicBezTo>
                    <a:pt x="5296" y="6643"/>
                    <a:pt x="5296" y="6643"/>
                    <a:pt x="5319" y="6666"/>
                  </a:cubicBezTo>
                  <a:cubicBezTo>
                    <a:pt x="5342" y="6689"/>
                    <a:pt x="5365" y="6712"/>
                    <a:pt x="5388" y="6712"/>
                  </a:cubicBezTo>
                  <a:cubicBezTo>
                    <a:pt x="5399" y="6734"/>
                    <a:pt x="5422" y="6746"/>
                    <a:pt x="5448" y="6746"/>
                  </a:cubicBezTo>
                  <a:cubicBezTo>
                    <a:pt x="5473" y="6746"/>
                    <a:pt x="5502" y="6734"/>
                    <a:pt x="5525" y="6712"/>
                  </a:cubicBezTo>
                  <a:cubicBezTo>
                    <a:pt x="5547" y="6666"/>
                    <a:pt x="5547" y="6597"/>
                    <a:pt x="5502" y="6575"/>
                  </a:cubicBezTo>
                  <a:cubicBezTo>
                    <a:pt x="5479" y="6552"/>
                    <a:pt x="5479" y="6552"/>
                    <a:pt x="5456" y="6529"/>
                  </a:cubicBezTo>
                  <a:cubicBezTo>
                    <a:pt x="5456" y="6506"/>
                    <a:pt x="5433" y="6506"/>
                    <a:pt x="5433" y="6506"/>
                  </a:cubicBezTo>
                  <a:cubicBezTo>
                    <a:pt x="5433" y="6506"/>
                    <a:pt x="5410" y="6483"/>
                    <a:pt x="5410" y="6483"/>
                  </a:cubicBezTo>
                  <a:lnTo>
                    <a:pt x="5319" y="6392"/>
                  </a:lnTo>
                  <a:cubicBezTo>
                    <a:pt x="5319" y="6392"/>
                    <a:pt x="5296" y="6392"/>
                    <a:pt x="5296" y="6369"/>
                  </a:cubicBezTo>
                  <a:cubicBezTo>
                    <a:pt x="5296" y="6369"/>
                    <a:pt x="5273" y="6369"/>
                    <a:pt x="5273" y="6346"/>
                  </a:cubicBezTo>
                  <a:cubicBezTo>
                    <a:pt x="5159" y="6255"/>
                    <a:pt x="5045" y="6141"/>
                    <a:pt x="4908" y="6027"/>
                  </a:cubicBezTo>
                  <a:cubicBezTo>
                    <a:pt x="4908" y="6004"/>
                    <a:pt x="4908" y="6004"/>
                    <a:pt x="4908" y="6004"/>
                  </a:cubicBezTo>
                  <a:lnTo>
                    <a:pt x="4885" y="6004"/>
                  </a:lnTo>
                  <a:cubicBezTo>
                    <a:pt x="4885" y="6004"/>
                    <a:pt x="4885" y="6004"/>
                    <a:pt x="4885" y="5981"/>
                  </a:cubicBezTo>
                  <a:lnTo>
                    <a:pt x="4749" y="5867"/>
                  </a:lnTo>
                  <a:cubicBezTo>
                    <a:pt x="4589" y="5707"/>
                    <a:pt x="4429" y="5547"/>
                    <a:pt x="4269" y="5388"/>
                  </a:cubicBezTo>
                  <a:cubicBezTo>
                    <a:pt x="4269" y="5388"/>
                    <a:pt x="4269" y="5388"/>
                    <a:pt x="4269" y="5365"/>
                  </a:cubicBezTo>
                  <a:cubicBezTo>
                    <a:pt x="4018" y="5114"/>
                    <a:pt x="3767" y="4840"/>
                    <a:pt x="3516" y="4543"/>
                  </a:cubicBezTo>
                  <a:cubicBezTo>
                    <a:pt x="3447" y="4497"/>
                    <a:pt x="3402" y="4429"/>
                    <a:pt x="3333" y="4361"/>
                  </a:cubicBezTo>
                  <a:cubicBezTo>
                    <a:pt x="3333" y="4361"/>
                    <a:pt x="3333" y="4338"/>
                    <a:pt x="3333" y="4338"/>
                  </a:cubicBezTo>
                  <a:cubicBezTo>
                    <a:pt x="3196" y="4201"/>
                    <a:pt x="3059" y="4041"/>
                    <a:pt x="2945" y="3881"/>
                  </a:cubicBezTo>
                  <a:cubicBezTo>
                    <a:pt x="2808" y="3721"/>
                    <a:pt x="2694" y="3584"/>
                    <a:pt x="2557" y="3425"/>
                  </a:cubicBezTo>
                  <a:cubicBezTo>
                    <a:pt x="2512" y="3379"/>
                    <a:pt x="2466" y="3311"/>
                    <a:pt x="2443" y="3265"/>
                  </a:cubicBezTo>
                  <a:lnTo>
                    <a:pt x="2420" y="3265"/>
                  </a:lnTo>
                  <a:cubicBezTo>
                    <a:pt x="2420" y="3242"/>
                    <a:pt x="2398" y="3242"/>
                    <a:pt x="2398" y="3219"/>
                  </a:cubicBezTo>
                  <a:cubicBezTo>
                    <a:pt x="2352" y="3151"/>
                    <a:pt x="2306" y="3105"/>
                    <a:pt x="2261" y="3059"/>
                  </a:cubicBezTo>
                  <a:cubicBezTo>
                    <a:pt x="2261" y="3037"/>
                    <a:pt x="2261" y="3037"/>
                    <a:pt x="2238" y="3037"/>
                  </a:cubicBezTo>
                  <a:cubicBezTo>
                    <a:pt x="2215" y="2991"/>
                    <a:pt x="2192" y="2968"/>
                    <a:pt x="2169" y="2923"/>
                  </a:cubicBezTo>
                  <a:cubicBezTo>
                    <a:pt x="2101" y="2831"/>
                    <a:pt x="2032" y="2740"/>
                    <a:pt x="1964" y="2649"/>
                  </a:cubicBezTo>
                  <a:cubicBezTo>
                    <a:pt x="1850" y="2489"/>
                    <a:pt x="1713" y="2352"/>
                    <a:pt x="1599" y="2192"/>
                  </a:cubicBezTo>
                  <a:cubicBezTo>
                    <a:pt x="1599" y="2169"/>
                    <a:pt x="1599" y="2169"/>
                    <a:pt x="1576" y="2146"/>
                  </a:cubicBezTo>
                  <a:cubicBezTo>
                    <a:pt x="1576" y="2124"/>
                    <a:pt x="1553" y="2124"/>
                    <a:pt x="1553" y="2101"/>
                  </a:cubicBezTo>
                  <a:cubicBezTo>
                    <a:pt x="1530" y="2078"/>
                    <a:pt x="1530" y="2078"/>
                    <a:pt x="1530" y="2078"/>
                  </a:cubicBezTo>
                  <a:cubicBezTo>
                    <a:pt x="1416" y="1918"/>
                    <a:pt x="1325" y="1781"/>
                    <a:pt x="1211" y="1621"/>
                  </a:cubicBezTo>
                  <a:cubicBezTo>
                    <a:pt x="1211" y="1621"/>
                    <a:pt x="1188" y="1621"/>
                    <a:pt x="1188" y="1599"/>
                  </a:cubicBezTo>
                  <a:cubicBezTo>
                    <a:pt x="1165" y="1576"/>
                    <a:pt x="1165" y="1553"/>
                    <a:pt x="1142" y="1530"/>
                  </a:cubicBezTo>
                  <a:lnTo>
                    <a:pt x="1119" y="1507"/>
                  </a:lnTo>
                  <a:cubicBezTo>
                    <a:pt x="1119" y="1485"/>
                    <a:pt x="1096" y="1485"/>
                    <a:pt x="1096" y="1462"/>
                  </a:cubicBezTo>
                  <a:cubicBezTo>
                    <a:pt x="1005" y="1325"/>
                    <a:pt x="914" y="1188"/>
                    <a:pt x="823" y="1051"/>
                  </a:cubicBezTo>
                  <a:cubicBezTo>
                    <a:pt x="777" y="1005"/>
                    <a:pt x="754" y="960"/>
                    <a:pt x="731" y="891"/>
                  </a:cubicBezTo>
                  <a:cubicBezTo>
                    <a:pt x="708" y="891"/>
                    <a:pt x="686" y="868"/>
                    <a:pt x="686" y="845"/>
                  </a:cubicBezTo>
                  <a:cubicBezTo>
                    <a:pt x="594" y="708"/>
                    <a:pt x="503" y="572"/>
                    <a:pt x="435" y="435"/>
                  </a:cubicBezTo>
                  <a:cubicBezTo>
                    <a:pt x="412" y="412"/>
                    <a:pt x="389" y="389"/>
                    <a:pt x="389" y="389"/>
                  </a:cubicBezTo>
                  <a:cubicBezTo>
                    <a:pt x="389" y="389"/>
                    <a:pt x="389" y="366"/>
                    <a:pt x="389" y="366"/>
                  </a:cubicBezTo>
                  <a:cubicBezTo>
                    <a:pt x="320" y="275"/>
                    <a:pt x="252" y="161"/>
                    <a:pt x="183" y="47"/>
                  </a:cubicBezTo>
                  <a:cubicBezTo>
                    <a:pt x="161" y="24"/>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17"/>
            <p:cNvSpPr/>
            <p:nvPr/>
          </p:nvSpPr>
          <p:spPr>
            <a:xfrm>
              <a:off x="7005825" y="890200"/>
              <a:ext cx="31400" cy="26650"/>
            </a:xfrm>
            <a:custGeom>
              <a:avLst/>
              <a:gdLst/>
              <a:ahLst/>
              <a:cxnLst/>
              <a:rect l="l" t="t" r="r" b="b"/>
              <a:pathLst>
                <a:path w="1256" h="1066" extrusionOk="0">
                  <a:moveTo>
                    <a:pt x="413" y="0"/>
                  </a:moveTo>
                  <a:cubicBezTo>
                    <a:pt x="312" y="0"/>
                    <a:pt x="222" y="31"/>
                    <a:pt x="160" y="93"/>
                  </a:cubicBezTo>
                  <a:cubicBezTo>
                    <a:pt x="0" y="276"/>
                    <a:pt x="69" y="595"/>
                    <a:pt x="343" y="846"/>
                  </a:cubicBezTo>
                  <a:cubicBezTo>
                    <a:pt x="495" y="985"/>
                    <a:pt x="682" y="1065"/>
                    <a:pt x="841" y="1065"/>
                  </a:cubicBezTo>
                  <a:cubicBezTo>
                    <a:pt x="943" y="1065"/>
                    <a:pt x="1033" y="1032"/>
                    <a:pt x="1096" y="961"/>
                  </a:cubicBezTo>
                  <a:cubicBezTo>
                    <a:pt x="1256" y="801"/>
                    <a:pt x="1187" y="458"/>
                    <a:pt x="913" y="230"/>
                  </a:cubicBezTo>
                  <a:cubicBezTo>
                    <a:pt x="760" y="77"/>
                    <a:pt x="57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17"/>
            <p:cNvSpPr/>
            <p:nvPr/>
          </p:nvSpPr>
          <p:spPr>
            <a:xfrm>
              <a:off x="7118225" y="1022875"/>
              <a:ext cx="31425" cy="26925"/>
            </a:xfrm>
            <a:custGeom>
              <a:avLst/>
              <a:gdLst/>
              <a:ahLst/>
              <a:cxnLst/>
              <a:rect l="l" t="t" r="r" b="b"/>
              <a:pathLst>
                <a:path w="1257" h="1077" extrusionOk="0">
                  <a:moveTo>
                    <a:pt x="416" y="0"/>
                  </a:moveTo>
                  <a:cubicBezTo>
                    <a:pt x="314" y="0"/>
                    <a:pt x="223" y="33"/>
                    <a:pt x="161" y="105"/>
                  </a:cubicBezTo>
                  <a:cubicBezTo>
                    <a:pt x="1" y="287"/>
                    <a:pt x="69" y="607"/>
                    <a:pt x="343" y="858"/>
                  </a:cubicBezTo>
                  <a:cubicBezTo>
                    <a:pt x="496" y="997"/>
                    <a:pt x="682" y="1076"/>
                    <a:pt x="841" y="1076"/>
                  </a:cubicBezTo>
                  <a:cubicBezTo>
                    <a:pt x="943" y="1076"/>
                    <a:pt x="1034" y="1043"/>
                    <a:pt x="1096" y="972"/>
                  </a:cubicBezTo>
                  <a:cubicBezTo>
                    <a:pt x="1256" y="812"/>
                    <a:pt x="1165" y="470"/>
                    <a:pt x="914" y="219"/>
                  </a:cubicBezTo>
                  <a:cubicBezTo>
                    <a:pt x="761" y="80"/>
                    <a:pt x="574" y="0"/>
                    <a:pt x="4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9" name="Google Shape;3889;p17"/>
          <p:cNvGrpSpPr/>
          <p:nvPr/>
        </p:nvGrpSpPr>
        <p:grpSpPr>
          <a:xfrm rot="-2700000" flipH="1">
            <a:off x="8240903" y="239451"/>
            <a:ext cx="732229" cy="1140807"/>
            <a:chOff x="231900" y="729199"/>
            <a:chExt cx="1185086" cy="1846354"/>
          </a:xfrm>
        </p:grpSpPr>
        <p:sp>
          <p:nvSpPr>
            <p:cNvPr id="3890" name="Google Shape;3890;p17"/>
            <p:cNvSpPr/>
            <p:nvPr/>
          </p:nvSpPr>
          <p:spPr>
            <a:xfrm>
              <a:off x="231900" y="729199"/>
              <a:ext cx="1185086" cy="1846354"/>
            </a:xfrm>
            <a:custGeom>
              <a:avLst/>
              <a:gdLst/>
              <a:ahLst/>
              <a:cxnLst/>
              <a:rect l="l" t="t" r="r" b="b"/>
              <a:pathLst>
                <a:path w="21434" h="33394" extrusionOk="0">
                  <a:moveTo>
                    <a:pt x="3310" y="0"/>
                  </a:moveTo>
                  <a:cubicBezTo>
                    <a:pt x="3013" y="0"/>
                    <a:pt x="2694" y="46"/>
                    <a:pt x="2443" y="137"/>
                  </a:cubicBezTo>
                  <a:cubicBezTo>
                    <a:pt x="1963" y="274"/>
                    <a:pt x="1552" y="571"/>
                    <a:pt x="1233" y="982"/>
                  </a:cubicBezTo>
                  <a:cubicBezTo>
                    <a:pt x="1073" y="1164"/>
                    <a:pt x="982" y="1347"/>
                    <a:pt x="913" y="1461"/>
                  </a:cubicBezTo>
                  <a:cubicBezTo>
                    <a:pt x="845" y="1598"/>
                    <a:pt x="776" y="1758"/>
                    <a:pt x="708" y="1940"/>
                  </a:cubicBezTo>
                  <a:cubicBezTo>
                    <a:pt x="616" y="2214"/>
                    <a:pt x="571" y="2488"/>
                    <a:pt x="525" y="2785"/>
                  </a:cubicBezTo>
                  <a:cubicBezTo>
                    <a:pt x="457" y="3333"/>
                    <a:pt x="480" y="3858"/>
                    <a:pt x="502" y="4246"/>
                  </a:cubicBezTo>
                  <a:cubicBezTo>
                    <a:pt x="502" y="4405"/>
                    <a:pt x="502" y="4542"/>
                    <a:pt x="525" y="4679"/>
                  </a:cubicBezTo>
                  <a:cubicBezTo>
                    <a:pt x="343" y="5889"/>
                    <a:pt x="228" y="7167"/>
                    <a:pt x="183" y="8788"/>
                  </a:cubicBezTo>
                  <a:cubicBezTo>
                    <a:pt x="183" y="8811"/>
                    <a:pt x="160" y="8833"/>
                    <a:pt x="160" y="8856"/>
                  </a:cubicBezTo>
                  <a:cubicBezTo>
                    <a:pt x="160" y="8879"/>
                    <a:pt x="137" y="8902"/>
                    <a:pt x="137" y="8925"/>
                  </a:cubicBezTo>
                  <a:cubicBezTo>
                    <a:pt x="0" y="9381"/>
                    <a:pt x="46" y="9838"/>
                    <a:pt x="228" y="10271"/>
                  </a:cubicBezTo>
                  <a:lnTo>
                    <a:pt x="6072" y="23898"/>
                  </a:lnTo>
                  <a:cubicBezTo>
                    <a:pt x="6049" y="23967"/>
                    <a:pt x="6026" y="24012"/>
                    <a:pt x="6026" y="24081"/>
                  </a:cubicBezTo>
                  <a:cubicBezTo>
                    <a:pt x="5980" y="24218"/>
                    <a:pt x="5935" y="24355"/>
                    <a:pt x="5912" y="24492"/>
                  </a:cubicBezTo>
                  <a:cubicBezTo>
                    <a:pt x="5866" y="24720"/>
                    <a:pt x="5866" y="24925"/>
                    <a:pt x="5866" y="25039"/>
                  </a:cubicBezTo>
                  <a:cubicBezTo>
                    <a:pt x="5866" y="25268"/>
                    <a:pt x="5912" y="25473"/>
                    <a:pt x="5935" y="25610"/>
                  </a:cubicBezTo>
                  <a:cubicBezTo>
                    <a:pt x="6003" y="25907"/>
                    <a:pt x="6117" y="26135"/>
                    <a:pt x="6186" y="26272"/>
                  </a:cubicBezTo>
                  <a:cubicBezTo>
                    <a:pt x="6277" y="26409"/>
                    <a:pt x="6346" y="26546"/>
                    <a:pt x="6460" y="26660"/>
                  </a:cubicBezTo>
                  <a:cubicBezTo>
                    <a:pt x="6460" y="26751"/>
                    <a:pt x="6483" y="26843"/>
                    <a:pt x="6505" y="26888"/>
                  </a:cubicBezTo>
                  <a:cubicBezTo>
                    <a:pt x="6574" y="27185"/>
                    <a:pt x="6711" y="27482"/>
                    <a:pt x="6916" y="27756"/>
                  </a:cubicBezTo>
                  <a:cubicBezTo>
                    <a:pt x="7099" y="28007"/>
                    <a:pt x="7327" y="28212"/>
                    <a:pt x="7578" y="28395"/>
                  </a:cubicBezTo>
                  <a:cubicBezTo>
                    <a:pt x="7692" y="28851"/>
                    <a:pt x="7806" y="29353"/>
                    <a:pt x="7989" y="29833"/>
                  </a:cubicBezTo>
                  <a:cubicBezTo>
                    <a:pt x="8172" y="30403"/>
                    <a:pt x="8377" y="30883"/>
                    <a:pt x="8651" y="31339"/>
                  </a:cubicBezTo>
                  <a:cubicBezTo>
                    <a:pt x="8788" y="31567"/>
                    <a:pt x="8948" y="31818"/>
                    <a:pt x="9108" y="32047"/>
                  </a:cubicBezTo>
                  <a:cubicBezTo>
                    <a:pt x="9244" y="32229"/>
                    <a:pt x="9404" y="32389"/>
                    <a:pt x="9564" y="32549"/>
                  </a:cubicBezTo>
                  <a:cubicBezTo>
                    <a:pt x="9724" y="32686"/>
                    <a:pt x="9929" y="32823"/>
                    <a:pt x="10135" y="32937"/>
                  </a:cubicBezTo>
                  <a:cubicBezTo>
                    <a:pt x="10409" y="33074"/>
                    <a:pt x="10705" y="33188"/>
                    <a:pt x="11002" y="33256"/>
                  </a:cubicBezTo>
                  <a:cubicBezTo>
                    <a:pt x="11367" y="33348"/>
                    <a:pt x="11732" y="33393"/>
                    <a:pt x="12143" y="33393"/>
                  </a:cubicBezTo>
                  <a:lnTo>
                    <a:pt x="12212" y="33393"/>
                  </a:lnTo>
                  <a:cubicBezTo>
                    <a:pt x="12531" y="33393"/>
                    <a:pt x="12874" y="33348"/>
                    <a:pt x="13262" y="33302"/>
                  </a:cubicBezTo>
                  <a:cubicBezTo>
                    <a:pt x="13855" y="33211"/>
                    <a:pt x="14494" y="33051"/>
                    <a:pt x="15202" y="32823"/>
                  </a:cubicBezTo>
                  <a:cubicBezTo>
                    <a:pt x="15818" y="32640"/>
                    <a:pt x="16412" y="32389"/>
                    <a:pt x="17028" y="32092"/>
                  </a:cubicBezTo>
                  <a:cubicBezTo>
                    <a:pt x="17530" y="31841"/>
                    <a:pt x="18032" y="31545"/>
                    <a:pt x="18512" y="31248"/>
                  </a:cubicBezTo>
                  <a:cubicBezTo>
                    <a:pt x="19082" y="30883"/>
                    <a:pt x="19539" y="30495"/>
                    <a:pt x="19972" y="30107"/>
                  </a:cubicBezTo>
                  <a:cubicBezTo>
                    <a:pt x="20201" y="29878"/>
                    <a:pt x="20429" y="29627"/>
                    <a:pt x="20611" y="29376"/>
                  </a:cubicBezTo>
                  <a:cubicBezTo>
                    <a:pt x="20863" y="29057"/>
                    <a:pt x="21068" y="28691"/>
                    <a:pt x="21205" y="28372"/>
                  </a:cubicBezTo>
                  <a:cubicBezTo>
                    <a:pt x="21205" y="28349"/>
                    <a:pt x="21228" y="28303"/>
                    <a:pt x="21251" y="28281"/>
                  </a:cubicBezTo>
                  <a:cubicBezTo>
                    <a:pt x="21388" y="27938"/>
                    <a:pt x="21433" y="27596"/>
                    <a:pt x="21433" y="27231"/>
                  </a:cubicBezTo>
                  <a:cubicBezTo>
                    <a:pt x="21433" y="27002"/>
                    <a:pt x="21410" y="26774"/>
                    <a:pt x="21365" y="26569"/>
                  </a:cubicBezTo>
                  <a:cubicBezTo>
                    <a:pt x="21296" y="26272"/>
                    <a:pt x="21205" y="25998"/>
                    <a:pt x="21114" y="25747"/>
                  </a:cubicBezTo>
                  <a:cubicBezTo>
                    <a:pt x="20954" y="25245"/>
                    <a:pt x="20726" y="24765"/>
                    <a:pt x="20429" y="24263"/>
                  </a:cubicBezTo>
                  <a:cubicBezTo>
                    <a:pt x="20155" y="23784"/>
                    <a:pt x="19835" y="23327"/>
                    <a:pt x="19516" y="22894"/>
                  </a:cubicBezTo>
                  <a:cubicBezTo>
                    <a:pt x="19539" y="22711"/>
                    <a:pt x="19539" y="22506"/>
                    <a:pt x="19516" y="22323"/>
                  </a:cubicBezTo>
                  <a:cubicBezTo>
                    <a:pt x="19447" y="21958"/>
                    <a:pt x="19333" y="21616"/>
                    <a:pt x="19151" y="21319"/>
                  </a:cubicBezTo>
                  <a:cubicBezTo>
                    <a:pt x="19082" y="21228"/>
                    <a:pt x="19037" y="21136"/>
                    <a:pt x="18945" y="21045"/>
                  </a:cubicBezTo>
                  <a:cubicBezTo>
                    <a:pt x="18945" y="20954"/>
                    <a:pt x="18922" y="20885"/>
                    <a:pt x="18900" y="20794"/>
                  </a:cubicBezTo>
                  <a:cubicBezTo>
                    <a:pt x="18808" y="20429"/>
                    <a:pt x="18626" y="20086"/>
                    <a:pt x="18352" y="19790"/>
                  </a:cubicBezTo>
                  <a:cubicBezTo>
                    <a:pt x="18169" y="19561"/>
                    <a:pt x="17941" y="19356"/>
                    <a:pt x="17644" y="19196"/>
                  </a:cubicBezTo>
                  <a:cubicBezTo>
                    <a:pt x="17553" y="19128"/>
                    <a:pt x="17439" y="19082"/>
                    <a:pt x="17347" y="19036"/>
                  </a:cubicBezTo>
                  <a:lnTo>
                    <a:pt x="11504" y="5387"/>
                  </a:lnTo>
                  <a:cubicBezTo>
                    <a:pt x="11436" y="5250"/>
                    <a:pt x="11367" y="5136"/>
                    <a:pt x="11299" y="5022"/>
                  </a:cubicBezTo>
                  <a:cubicBezTo>
                    <a:pt x="11185" y="4839"/>
                    <a:pt x="11048" y="4679"/>
                    <a:pt x="10888" y="4565"/>
                  </a:cubicBezTo>
                  <a:cubicBezTo>
                    <a:pt x="10523" y="4246"/>
                    <a:pt x="10180" y="3972"/>
                    <a:pt x="9838" y="3721"/>
                  </a:cubicBezTo>
                  <a:cubicBezTo>
                    <a:pt x="9496" y="3492"/>
                    <a:pt x="9153" y="3241"/>
                    <a:pt x="8742" y="2967"/>
                  </a:cubicBezTo>
                  <a:cubicBezTo>
                    <a:pt x="8058" y="2556"/>
                    <a:pt x="7373" y="2146"/>
                    <a:pt x="6688" y="1758"/>
                  </a:cubicBezTo>
                  <a:lnTo>
                    <a:pt x="6528" y="1621"/>
                  </a:lnTo>
                  <a:cubicBezTo>
                    <a:pt x="6300" y="1392"/>
                    <a:pt x="6117" y="1233"/>
                    <a:pt x="5935" y="1096"/>
                  </a:cubicBezTo>
                  <a:cubicBezTo>
                    <a:pt x="5661" y="867"/>
                    <a:pt x="5387" y="662"/>
                    <a:pt x="5113" y="525"/>
                  </a:cubicBezTo>
                  <a:cubicBezTo>
                    <a:pt x="4953" y="434"/>
                    <a:pt x="4771" y="342"/>
                    <a:pt x="4611" y="274"/>
                  </a:cubicBezTo>
                  <a:cubicBezTo>
                    <a:pt x="4405" y="183"/>
                    <a:pt x="4200" y="114"/>
                    <a:pt x="3995" y="69"/>
                  </a:cubicBezTo>
                  <a:cubicBezTo>
                    <a:pt x="3766" y="23"/>
                    <a:pt x="3538" y="0"/>
                    <a:pt x="3310"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17"/>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17"/>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17"/>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17"/>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rgbClr val="FE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17"/>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17"/>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17"/>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17"/>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17"/>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17"/>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17"/>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17"/>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EDC3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17"/>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17"/>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17"/>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17"/>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17"/>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17"/>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17"/>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17"/>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17"/>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17"/>
            <p:cNvSpPr/>
            <p:nvPr/>
          </p:nvSpPr>
          <p:spPr>
            <a:xfrm>
              <a:off x="739192" y="2064413"/>
              <a:ext cx="16476" cy="45448"/>
            </a:xfrm>
            <a:custGeom>
              <a:avLst/>
              <a:gdLst/>
              <a:ahLst/>
              <a:cxnLst/>
              <a:rect l="l" t="t" r="r" b="b"/>
              <a:pathLst>
                <a:path w="298" h="822" extrusionOk="0">
                  <a:moveTo>
                    <a:pt x="161" y="0"/>
                  </a:moveTo>
                  <a:cubicBezTo>
                    <a:pt x="138" y="0"/>
                    <a:pt x="115" y="0"/>
                    <a:pt x="92" y="23"/>
                  </a:cubicBezTo>
                  <a:cubicBezTo>
                    <a:pt x="69" y="46"/>
                    <a:pt x="47" y="91"/>
                    <a:pt x="24" y="137"/>
                  </a:cubicBezTo>
                  <a:cubicBezTo>
                    <a:pt x="24" y="183"/>
                    <a:pt x="1" y="228"/>
                    <a:pt x="1" y="297"/>
                  </a:cubicBezTo>
                  <a:cubicBezTo>
                    <a:pt x="1" y="388"/>
                    <a:pt x="1" y="480"/>
                    <a:pt x="24" y="571"/>
                  </a:cubicBezTo>
                  <a:cubicBezTo>
                    <a:pt x="24" y="616"/>
                    <a:pt x="24" y="685"/>
                    <a:pt x="24" y="731"/>
                  </a:cubicBezTo>
                  <a:cubicBezTo>
                    <a:pt x="47" y="776"/>
                    <a:pt x="92" y="822"/>
                    <a:pt x="138" y="822"/>
                  </a:cubicBezTo>
                  <a:cubicBezTo>
                    <a:pt x="184" y="799"/>
                    <a:pt x="206" y="753"/>
                    <a:pt x="206" y="708"/>
                  </a:cubicBezTo>
                  <a:lnTo>
                    <a:pt x="184" y="571"/>
                  </a:lnTo>
                  <a:cubicBezTo>
                    <a:pt x="184" y="502"/>
                    <a:pt x="184" y="411"/>
                    <a:pt x="184" y="343"/>
                  </a:cubicBezTo>
                  <a:cubicBezTo>
                    <a:pt x="184" y="297"/>
                    <a:pt x="184" y="228"/>
                    <a:pt x="184" y="183"/>
                  </a:cubicBezTo>
                  <a:cubicBezTo>
                    <a:pt x="229" y="183"/>
                    <a:pt x="252" y="183"/>
                    <a:pt x="275" y="160"/>
                  </a:cubicBezTo>
                  <a:cubicBezTo>
                    <a:pt x="298" y="114"/>
                    <a:pt x="298" y="69"/>
                    <a:pt x="252" y="46"/>
                  </a:cubicBezTo>
                  <a:cubicBezTo>
                    <a:pt x="252" y="46"/>
                    <a:pt x="252" y="23"/>
                    <a:pt x="252" y="23"/>
                  </a:cubicBezTo>
                  <a:cubicBezTo>
                    <a:pt x="229" y="23"/>
                    <a:pt x="229" y="0"/>
                    <a:pt x="20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17"/>
            <p:cNvSpPr/>
            <p:nvPr/>
          </p:nvSpPr>
          <p:spPr>
            <a:xfrm>
              <a:off x="753125" y="2059326"/>
              <a:ext cx="31571" cy="101015"/>
            </a:xfrm>
            <a:custGeom>
              <a:avLst/>
              <a:gdLst/>
              <a:ahLst/>
              <a:cxnLst/>
              <a:rect l="l" t="t" r="r" b="b"/>
              <a:pathLst>
                <a:path w="571" h="1827" extrusionOk="0">
                  <a:moveTo>
                    <a:pt x="107" y="93"/>
                  </a:moveTo>
                  <a:lnTo>
                    <a:pt x="107" y="93"/>
                  </a:lnTo>
                  <a:cubicBezTo>
                    <a:pt x="101" y="95"/>
                    <a:pt x="91" y="101"/>
                    <a:pt x="91" y="115"/>
                  </a:cubicBezTo>
                  <a:cubicBezTo>
                    <a:pt x="99" y="107"/>
                    <a:pt x="104" y="100"/>
                    <a:pt x="107" y="93"/>
                  </a:cubicBezTo>
                  <a:close/>
                  <a:moveTo>
                    <a:pt x="183" y="1"/>
                  </a:moveTo>
                  <a:cubicBezTo>
                    <a:pt x="160" y="1"/>
                    <a:pt x="114" y="24"/>
                    <a:pt x="114" y="69"/>
                  </a:cubicBezTo>
                  <a:cubicBezTo>
                    <a:pt x="114" y="69"/>
                    <a:pt x="114" y="80"/>
                    <a:pt x="107" y="93"/>
                  </a:cubicBezTo>
                  <a:lnTo>
                    <a:pt x="107" y="93"/>
                  </a:lnTo>
                  <a:cubicBezTo>
                    <a:pt x="111" y="92"/>
                    <a:pt x="114" y="92"/>
                    <a:pt x="114" y="92"/>
                  </a:cubicBezTo>
                  <a:lnTo>
                    <a:pt x="114" y="92"/>
                  </a:lnTo>
                  <a:lnTo>
                    <a:pt x="91" y="115"/>
                  </a:lnTo>
                  <a:cubicBezTo>
                    <a:pt x="91" y="161"/>
                    <a:pt x="69" y="229"/>
                    <a:pt x="46" y="275"/>
                  </a:cubicBezTo>
                  <a:cubicBezTo>
                    <a:pt x="46" y="320"/>
                    <a:pt x="23" y="343"/>
                    <a:pt x="23" y="366"/>
                  </a:cubicBezTo>
                  <a:cubicBezTo>
                    <a:pt x="23" y="412"/>
                    <a:pt x="0" y="457"/>
                    <a:pt x="0" y="503"/>
                  </a:cubicBezTo>
                  <a:cubicBezTo>
                    <a:pt x="0" y="617"/>
                    <a:pt x="0" y="731"/>
                    <a:pt x="0" y="823"/>
                  </a:cubicBezTo>
                  <a:cubicBezTo>
                    <a:pt x="0" y="868"/>
                    <a:pt x="0" y="914"/>
                    <a:pt x="0" y="937"/>
                  </a:cubicBezTo>
                  <a:cubicBezTo>
                    <a:pt x="23" y="982"/>
                    <a:pt x="23" y="1028"/>
                    <a:pt x="23" y="1074"/>
                  </a:cubicBezTo>
                  <a:cubicBezTo>
                    <a:pt x="46" y="1165"/>
                    <a:pt x="69" y="1256"/>
                    <a:pt x="91" y="1325"/>
                  </a:cubicBezTo>
                  <a:cubicBezTo>
                    <a:pt x="91" y="1393"/>
                    <a:pt x="114" y="1439"/>
                    <a:pt x="137" y="1485"/>
                  </a:cubicBezTo>
                  <a:cubicBezTo>
                    <a:pt x="183" y="1553"/>
                    <a:pt x="205" y="1621"/>
                    <a:pt x="251" y="1690"/>
                  </a:cubicBezTo>
                  <a:cubicBezTo>
                    <a:pt x="297" y="1736"/>
                    <a:pt x="342" y="1804"/>
                    <a:pt x="411" y="1827"/>
                  </a:cubicBezTo>
                  <a:lnTo>
                    <a:pt x="457" y="1827"/>
                  </a:lnTo>
                  <a:cubicBezTo>
                    <a:pt x="502" y="1827"/>
                    <a:pt x="525" y="1804"/>
                    <a:pt x="548" y="1781"/>
                  </a:cubicBezTo>
                  <a:cubicBezTo>
                    <a:pt x="548" y="1758"/>
                    <a:pt x="571" y="1736"/>
                    <a:pt x="571" y="1713"/>
                  </a:cubicBezTo>
                  <a:cubicBezTo>
                    <a:pt x="548" y="1667"/>
                    <a:pt x="548" y="1644"/>
                    <a:pt x="525" y="1621"/>
                  </a:cubicBezTo>
                  <a:cubicBezTo>
                    <a:pt x="502" y="1621"/>
                    <a:pt x="502" y="1621"/>
                    <a:pt x="502" y="1599"/>
                  </a:cubicBezTo>
                  <a:cubicBezTo>
                    <a:pt x="479" y="1576"/>
                    <a:pt x="434" y="1553"/>
                    <a:pt x="411" y="1507"/>
                  </a:cubicBezTo>
                  <a:cubicBezTo>
                    <a:pt x="388" y="1439"/>
                    <a:pt x="365" y="1370"/>
                    <a:pt x="320" y="1325"/>
                  </a:cubicBezTo>
                  <a:cubicBezTo>
                    <a:pt x="297" y="1233"/>
                    <a:pt x="274" y="1165"/>
                    <a:pt x="251" y="1096"/>
                  </a:cubicBezTo>
                  <a:cubicBezTo>
                    <a:pt x="251" y="1096"/>
                    <a:pt x="251" y="1074"/>
                    <a:pt x="251" y="1074"/>
                  </a:cubicBezTo>
                  <a:cubicBezTo>
                    <a:pt x="228" y="1005"/>
                    <a:pt x="228" y="914"/>
                    <a:pt x="205" y="845"/>
                  </a:cubicBezTo>
                  <a:cubicBezTo>
                    <a:pt x="205" y="754"/>
                    <a:pt x="183" y="640"/>
                    <a:pt x="183" y="549"/>
                  </a:cubicBezTo>
                  <a:cubicBezTo>
                    <a:pt x="183" y="503"/>
                    <a:pt x="183" y="457"/>
                    <a:pt x="205" y="412"/>
                  </a:cubicBezTo>
                  <a:cubicBezTo>
                    <a:pt x="205" y="366"/>
                    <a:pt x="205" y="343"/>
                    <a:pt x="205" y="298"/>
                  </a:cubicBezTo>
                  <a:cubicBezTo>
                    <a:pt x="228" y="229"/>
                    <a:pt x="251" y="161"/>
                    <a:pt x="274" y="92"/>
                  </a:cubicBezTo>
                  <a:cubicBezTo>
                    <a:pt x="274" y="47"/>
                    <a:pt x="251" y="1"/>
                    <a:pt x="20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17"/>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17"/>
            <p:cNvSpPr/>
            <p:nvPr/>
          </p:nvSpPr>
          <p:spPr>
            <a:xfrm>
              <a:off x="777066" y="2156527"/>
              <a:ext cx="29083" cy="69444"/>
            </a:xfrm>
            <a:custGeom>
              <a:avLst/>
              <a:gdLst/>
              <a:ahLst/>
              <a:cxnLst/>
              <a:rect l="l" t="t" r="r" b="b"/>
              <a:pathLst>
                <a:path w="526" h="1256" extrusionOk="0">
                  <a:moveTo>
                    <a:pt x="92" y="0"/>
                  </a:moveTo>
                  <a:cubicBezTo>
                    <a:pt x="69" y="0"/>
                    <a:pt x="24" y="23"/>
                    <a:pt x="24" y="46"/>
                  </a:cubicBezTo>
                  <a:cubicBezTo>
                    <a:pt x="24" y="115"/>
                    <a:pt x="1" y="160"/>
                    <a:pt x="1" y="206"/>
                  </a:cubicBezTo>
                  <a:cubicBezTo>
                    <a:pt x="1" y="297"/>
                    <a:pt x="1" y="366"/>
                    <a:pt x="1" y="457"/>
                  </a:cubicBezTo>
                  <a:cubicBezTo>
                    <a:pt x="24" y="503"/>
                    <a:pt x="24" y="571"/>
                    <a:pt x="24" y="640"/>
                  </a:cubicBezTo>
                  <a:cubicBezTo>
                    <a:pt x="46" y="685"/>
                    <a:pt x="46" y="754"/>
                    <a:pt x="69" y="799"/>
                  </a:cubicBezTo>
                  <a:cubicBezTo>
                    <a:pt x="92" y="891"/>
                    <a:pt x="138" y="982"/>
                    <a:pt x="206" y="1073"/>
                  </a:cubicBezTo>
                  <a:cubicBezTo>
                    <a:pt x="206" y="1096"/>
                    <a:pt x="229" y="1142"/>
                    <a:pt x="252" y="1165"/>
                  </a:cubicBezTo>
                  <a:cubicBezTo>
                    <a:pt x="275" y="1187"/>
                    <a:pt x="320" y="1233"/>
                    <a:pt x="366" y="1256"/>
                  </a:cubicBezTo>
                  <a:cubicBezTo>
                    <a:pt x="389" y="1256"/>
                    <a:pt x="434" y="1256"/>
                    <a:pt x="480" y="1233"/>
                  </a:cubicBezTo>
                  <a:cubicBezTo>
                    <a:pt x="526" y="1210"/>
                    <a:pt x="526" y="1142"/>
                    <a:pt x="526" y="1096"/>
                  </a:cubicBezTo>
                  <a:cubicBezTo>
                    <a:pt x="503" y="1050"/>
                    <a:pt x="480" y="1050"/>
                    <a:pt x="457" y="1005"/>
                  </a:cubicBezTo>
                  <a:lnTo>
                    <a:pt x="434" y="1005"/>
                  </a:lnTo>
                  <a:cubicBezTo>
                    <a:pt x="389" y="959"/>
                    <a:pt x="366" y="913"/>
                    <a:pt x="343" y="868"/>
                  </a:cubicBezTo>
                  <a:cubicBezTo>
                    <a:pt x="297" y="822"/>
                    <a:pt x="275" y="754"/>
                    <a:pt x="252" y="685"/>
                  </a:cubicBezTo>
                  <a:cubicBezTo>
                    <a:pt x="229" y="640"/>
                    <a:pt x="206" y="571"/>
                    <a:pt x="206" y="525"/>
                  </a:cubicBezTo>
                  <a:cubicBezTo>
                    <a:pt x="184" y="414"/>
                    <a:pt x="162" y="324"/>
                    <a:pt x="161" y="213"/>
                  </a:cubicBezTo>
                  <a:lnTo>
                    <a:pt x="161" y="213"/>
                  </a:lnTo>
                  <a:cubicBezTo>
                    <a:pt x="161" y="173"/>
                    <a:pt x="163" y="132"/>
                    <a:pt x="183" y="92"/>
                  </a:cubicBezTo>
                  <a:cubicBezTo>
                    <a:pt x="183" y="46"/>
                    <a:pt x="161" y="0"/>
                    <a:pt x="11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17"/>
            <p:cNvSpPr/>
            <p:nvPr/>
          </p:nvSpPr>
          <p:spPr>
            <a:xfrm>
              <a:off x="755613" y="2053023"/>
              <a:ext cx="37929" cy="109087"/>
            </a:xfrm>
            <a:custGeom>
              <a:avLst/>
              <a:gdLst/>
              <a:ahLst/>
              <a:cxnLst/>
              <a:rect l="l" t="t" r="r" b="b"/>
              <a:pathLst>
                <a:path w="686" h="1973" extrusionOk="0">
                  <a:moveTo>
                    <a:pt x="389" y="1"/>
                  </a:moveTo>
                  <a:cubicBezTo>
                    <a:pt x="366" y="1"/>
                    <a:pt x="366" y="1"/>
                    <a:pt x="343" y="24"/>
                  </a:cubicBezTo>
                  <a:cubicBezTo>
                    <a:pt x="297" y="46"/>
                    <a:pt x="252" y="92"/>
                    <a:pt x="206" y="138"/>
                  </a:cubicBezTo>
                  <a:cubicBezTo>
                    <a:pt x="160" y="206"/>
                    <a:pt x="115" y="252"/>
                    <a:pt x="92" y="320"/>
                  </a:cubicBezTo>
                  <a:cubicBezTo>
                    <a:pt x="24" y="457"/>
                    <a:pt x="1" y="617"/>
                    <a:pt x="1" y="754"/>
                  </a:cubicBezTo>
                  <a:cubicBezTo>
                    <a:pt x="1" y="868"/>
                    <a:pt x="1" y="959"/>
                    <a:pt x="1" y="1051"/>
                  </a:cubicBezTo>
                  <a:cubicBezTo>
                    <a:pt x="1" y="1142"/>
                    <a:pt x="24" y="1210"/>
                    <a:pt x="46" y="1302"/>
                  </a:cubicBezTo>
                  <a:cubicBezTo>
                    <a:pt x="69" y="1370"/>
                    <a:pt x="92" y="1439"/>
                    <a:pt x="115" y="1507"/>
                  </a:cubicBezTo>
                  <a:cubicBezTo>
                    <a:pt x="138" y="1576"/>
                    <a:pt x="183" y="1644"/>
                    <a:pt x="206" y="1713"/>
                  </a:cubicBezTo>
                  <a:cubicBezTo>
                    <a:pt x="252" y="1758"/>
                    <a:pt x="275" y="1804"/>
                    <a:pt x="320" y="1850"/>
                  </a:cubicBezTo>
                  <a:cubicBezTo>
                    <a:pt x="343" y="1872"/>
                    <a:pt x="366" y="1895"/>
                    <a:pt x="389" y="1918"/>
                  </a:cubicBezTo>
                  <a:cubicBezTo>
                    <a:pt x="412" y="1918"/>
                    <a:pt x="434" y="1941"/>
                    <a:pt x="457" y="1941"/>
                  </a:cubicBezTo>
                  <a:cubicBezTo>
                    <a:pt x="480" y="1964"/>
                    <a:pt x="480" y="1964"/>
                    <a:pt x="503" y="1964"/>
                  </a:cubicBezTo>
                  <a:cubicBezTo>
                    <a:pt x="515" y="1970"/>
                    <a:pt x="529" y="1973"/>
                    <a:pt x="543" y="1973"/>
                  </a:cubicBezTo>
                  <a:cubicBezTo>
                    <a:pt x="582" y="1973"/>
                    <a:pt x="623" y="1951"/>
                    <a:pt x="640" y="1918"/>
                  </a:cubicBezTo>
                  <a:cubicBezTo>
                    <a:pt x="663" y="1895"/>
                    <a:pt x="663" y="1895"/>
                    <a:pt x="685" y="1872"/>
                  </a:cubicBezTo>
                  <a:cubicBezTo>
                    <a:pt x="685" y="1827"/>
                    <a:pt x="685" y="1781"/>
                    <a:pt x="663" y="1758"/>
                  </a:cubicBezTo>
                  <a:cubicBezTo>
                    <a:pt x="640" y="1758"/>
                    <a:pt x="640" y="1735"/>
                    <a:pt x="617" y="1735"/>
                  </a:cubicBezTo>
                  <a:cubicBezTo>
                    <a:pt x="617" y="1713"/>
                    <a:pt x="594" y="1690"/>
                    <a:pt x="571" y="1690"/>
                  </a:cubicBezTo>
                  <a:cubicBezTo>
                    <a:pt x="549" y="1667"/>
                    <a:pt x="526" y="1644"/>
                    <a:pt x="503" y="1621"/>
                  </a:cubicBezTo>
                  <a:cubicBezTo>
                    <a:pt x="480" y="1599"/>
                    <a:pt x="457" y="1553"/>
                    <a:pt x="434" y="1507"/>
                  </a:cubicBezTo>
                  <a:cubicBezTo>
                    <a:pt x="389" y="1439"/>
                    <a:pt x="366" y="1393"/>
                    <a:pt x="343" y="1325"/>
                  </a:cubicBezTo>
                  <a:cubicBezTo>
                    <a:pt x="320" y="1256"/>
                    <a:pt x="297" y="1210"/>
                    <a:pt x="275" y="1142"/>
                  </a:cubicBezTo>
                  <a:cubicBezTo>
                    <a:pt x="275" y="1074"/>
                    <a:pt x="252" y="982"/>
                    <a:pt x="252" y="914"/>
                  </a:cubicBezTo>
                  <a:cubicBezTo>
                    <a:pt x="252" y="830"/>
                    <a:pt x="252" y="766"/>
                    <a:pt x="252" y="686"/>
                  </a:cubicBezTo>
                  <a:cubicBezTo>
                    <a:pt x="252" y="640"/>
                    <a:pt x="252" y="594"/>
                    <a:pt x="252" y="571"/>
                  </a:cubicBezTo>
                  <a:cubicBezTo>
                    <a:pt x="252" y="526"/>
                    <a:pt x="252" y="480"/>
                    <a:pt x="275" y="457"/>
                  </a:cubicBezTo>
                  <a:cubicBezTo>
                    <a:pt x="297" y="389"/>
                    <a:pt x="320" y="320"/>
                    <a:pt x="343" y="275"/>
                  </a:cubicBezTo>
                  <a:cubicBezTo>
                    <a:pt x="366" y="252"/>
                    <a:pt x="389" y="229"/>
                    <a:pt x="412" y="206"/>
                  </a:cubicBezTo>
                  <a:cubicBezTo>
                    <a:pt x="412" y="183"/>
                    <a:pt x="434" y="183"/>
                    <a:pt x="457" y="161"/>
                  </a:cubicBezTo>
                  <a:cubicBezTo>
                    <a:pt x="503" y="138"/>
                    <a:pt x="503" y="69"/>
                    <a:pt x="480" y="46"/>
                  </a:cubicBezTo>
                  <a:cubicBezTo>
                    <a:pt x="457" y="24"/>
                    <a:pt x="434" y="1"/>
                    <a:pt x="389"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17"/>
            <p:cNvSpPr/>
            <p:nvPr/>
          </p:nvSpPr>
          <p:spPr>
            <a:xfrm>
              <a:off x="779609" y="2155255"/>
              <a:ext cx="37929" cy="71269"/>
            </a:xfrm>
            <a:custGeom>
              <a:avLst/>
              <a:gdLst/>
              <a:ahLst/>
              <a:cxnLst/>
              <a:rect l="l" t="t" r="r" b="b"/>
              <a:pathLst>
                <a:path w="686" h="1289" extrusionOk="0">
                  <a:moveTo>
                    <a:pt x="183" y="1"/>
                  </a:moveTo>
                  <a:cubicBezTo>
                    <a:pt x="160" y="1"/>
                    <a:pt x="137" y="23"/>
                    <a:pt x="115" y="46"/>
                  </a:cubicBezTo>
                  <a:cubicBezTo>
                    <a:pt x="92" y="69"/>
                    <a:pt x="69" y="115"/>
                    <a:pt x="46" y="138"/>
                  </a:cubicBezTo>
                  <a:cubicBezTo>
                    <a:pt x="46" y="183"/>
                    <a:pt x="23" y="229"/>
                    <a:pt x="23" y="252"/>
                  </a:cubicBezTo>
                  <a:cubicBezTo>
                    <a:pt x="0" y="320"/>
                    <a:pt x="0" y="389"/>
                    <a:pt x="23" y="457"/>
                  </a:cubicBezTo>
                  <a:cubicBezTo>
                    <a:pt x="23" y="503"/>
                    <a:pt x="23" y="571"/>
                    <a:pt x="46" y="617"/>
                  </a:cubicBezTo>
                  <a:lnTo>
                    <a:pt x="46" y="594"/>
                  </a:lnTo>
                  <a:cubicBezTo>
                    <a:pt x="69" y="685"/>
                    <a:pt x="92" y="754"/>
                    <a:pt x="115" y="822"/>
                  </a:cubicBezTo>
                  <a:cubicBezTo>
                    <a:pt x="137" y="868"/>
                    <a:pt x="183" y="936"/>
                    <a:pt x="206" y="982"/>
                  </a:cubicBezTo>
                  <a:cubicBezTo>
                    <a:pt x="251" y="1051"/>
                    <a:pt x="297" y="1096"/>
                    <a:pt x="343" y="1142"/>
                  </a:cubicBezTo>
                  <a:cubicBezTo>
                    <a:pt x="366" y="1165"/>
                    <a:pt x="388" y="1188"/>
                    <a:pt x="434" y="1210"/>
                  </a:cubicBezTo>
                  <a:cubicBezTo>
                    <a:pt x="434" y="1233"/>
                    <a:pt x="457" y="1233"/>
                    <a:pt x="480" y="1256"/>
                  </a:cubicBezTo>
                  <a:cubicBezTo>
                    <a:pt x="503" y="1256"/>
                    <a:pt x="503" y="1256"/>
                    <a:pt x="525" y="1279"/>
                  </a:cubicBezTo>
                  <a:lnTo>
                    <a:pt x="548" y="1279"/>
                  </a:lnTo>
                  <a:cubicBezTo>
                    <a:pt x="555" y="1285"/>
                    <a:pt x="565" y="1288"/>
                    <a:pt x="578" y="1288"/>
                  </a:cubicBezTo>
                  <a:cubicBezTo>
                    <a:pt x="607" y="1288"/>
                    <a:pt x="646" y="1272"/>
                    <a:pt x="662" y="1256"/>
                  </a:cubicBezTo>
                  <a:cubicBezTo>
                    <a:pt x="685" y="1233"/>
                    <a:pt x="685" y="1210"/>
                    <a:pt x="685" y="1165"/>
                  </a:cubicBezTo>
                  <a:cubicBezTo>
                    <a:pt x="685" y="1142"/>
                    <a:pt x="662" y="1142"/>
                    <a:pt x="662" y="1119"/>
                  </a:cubicBezTo>
                  <a:lnTo>
                    <a:pt x="640" y="1119"/>
                  </a:lnTo>
                  <a:cubicBezTo>
                    <a:pt x="640" y="1096"/>
                    <a:pt x="617" y="1073"/>
                    <a:pt x="594" y="1073"/>
                  </a:cubicBezTo>
                  <a:cubicBezTo>
                    <a:pt x="594" y="1051"/>
                    <a:pt x="571" y="1051"/>
                    <a:pt x="571" y="1028"/>
                  </a:cubicBezTo>
                  <a:cubicBezTo>
                    <a:pt x="525" y="1005"/>
                    <a:pt x="503" y="982"/>
                    <a:pt x="480" y="959"/>
                  </a:cubicBezTo>
                  <a:cubicBezTo>
                    <a:pt x="411" y="891"/>
                    <a:pt x="366" y="822"/>
                    <a:pt x="320" y="731"/>
                  </a:cubicBezTo>
                  <a:cubicBezTo>
                    <a:pt x="274" y="663"/>
                    <a:pt x="229" y="571"/>
                    <a:pt x="206" y="480"/>
                  </a:cubicBezTo>
                  <a:cubicBezTo>
                    <a:pt x="206" y="434"/>
                    <a:pt x="183" y="366"/>
                    <a:pt x="183" y="320"/>
                  </a:cubicBezTo>
                  <a:cubicBezTo>
                    <a:pt x="183" y="274"/>
                    <a:pt x="206" y="252"/>
                    <a:pt x="206" y="229"/>
                  </a:cubicBezTo>
                  <a:cubicBezTo>
                    <a:pt x="206" y="206"/>
                    <a:pt x="206" y="183"/>
                    <a:pt x="229" y="183"/>
                  </a:cubicBezTo>
                  <a:cubicBezTo>
                    <a:pt x="229" y="160"/>
                    <a:pt x="229" y="160"/>
                    <a:pt x="251" y="138"/>
                  </a:cubicBezTo>
                  <a:cubicBezTo>
                    <a:pt x="274" y="115"/>
                    <a:pt x="274" y="46"/>
                    <a:pt x="229" y="23"/>
                  </a:cubicBezTo>
                  <a:cubicBezTo>
                    <a:pt x="229" y="23"/>
                    <a:pt x="206" y="1"/>
                    <a:pt x="183"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17"/>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17"/>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17"/>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17"/>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17"/>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17"/>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17"/>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17"/>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17"/>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17"/>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17"/>
            <p:cNvSpPr/>
            <p:nvPr/>
          </p:nvSpPr>
          <p:spPr>
            <a:xfrm>
              <a:off x="818700" y="2204464"/>
              <a:ext cx="45504" cy="12717"/>
            </a:xfrm>
            <a:custGeom>
              <a:avLst/>
              <a:gdLst/>
              <a:ahLst/>
              <a:cxnLst/>
              <a:rect l="l" t="t" r="r" b="b"/>
              <a:pathLst>
                <a:path w="823" h="230" extrusionOk="0">
                  <a:moveTo>
                    <a:pt x="754" y="1"/>
                  </a:moveTo>
                  <a:cubicBezTo>
                    <a:pt x="709" y="24"/>
                    <a:pt x="686" y="24"/>
                    <a:pt x="640" y="46"/>
                  </a:cubicBezTo>
                  <a:cubicBezTo>
                    <a:pt x="594" y="69"/>
                    <a:pt x="549" y="69"/>
                    <a:pt x="503" y="69"/>
                  </a:cubicBezTo>
                  <a:cubicBezTo>
                    <a:pt x="457" y="92"/>
                    <a:pt x="389" y="92"/>
                    <a:pt x="343" y="92"/>
                  </a:cubicBezTo>
                  <a:cubicBezTo>
                    <a:pt x="252" y="115"/>
                    <a:pt x="138" y="138"/>
                    <a:pt x="47" y="138"/>
                  </a:cubicBezTo>
                  <a:cubicBezTo>
                    <a:pt x="24" y="138"/>
                    <a:pt x="1" y="161"/>
                    <a:pt x="1" y="183"/>
                  </a:cubicBezTo>
                  <a:cubicBezTo>
                    <a:pt x="1" y="206"/>
                    <a:pt x="24" y="229"/>
                    <a:pt x="47" y="229"/>
                  </a:cubicBezTo>
                  <a:cubicBezTo>
                    <a:pt x="184" y="229"/>
                    <a:pt x="298" y="206"/>
                    <a:pt x="412" y="183"/>
                  </a:cubicBezTo>
                  <a:cubicBezTo>
                    <a:pt x="457" y="183"/>
                    <a:pt x="503" y="183"/>
                    <a:pt x="572" y="161"/>
                  </a:cubicBezTo>
                  <a:cubicBezTo>
                    <a:pt x="640" y="161"/>
                    <a:pt x="731" y="115"/>
                    <a:pt x="800" y="92"/>
                  </a:cubicBezTo>
                  <a:cubicBezTo>
                    <a:pt x="823" y="92"/>
                    <a:pt x="823" y="46"/>
                    <a:pt x="823" y="24"/>
                  </a:cubicBezTo>
                  <a:cubicBezTo>
                    <a:pt x="823" y="1"/>
                    <a:pt x="800" y="1"/>
                    <a:pt x="777"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17"/>
            <p:cNvSpPr/>
            <p:nvPr/>
          </p:nvSpPr>
          <p:spPr>
            <a:xfrm>
              <a:off x="818700" y="2199433"/>
              <a:ext cx="64468" cy="17748"/>
            </a:xfrm>
            <a:custGeom>
              <a:avLst/>
              <a:gdLst/>
              <a:ahLst/>
              <a:cxnLst/>
              <a:rect l="l" t="t" r="r" b="b"/>
              <a:pathLst>
                <a:path w="1166" h="321" extrusionOk="0">
                  <a:moveTo>
                    <a:pt x="1119" y="0"/>
                  </a:moveTo>
                  <a:cubicBezTo>
                    <a:pt x="937" y="46"/>
                    <a:pt x="754" y="92"/>
                    <a:pt x="572" y="137"/>
                  </a:cubicBezTo>
                  <a:cubicBezTo>
                    <a:pt x="480" y="160"/>
                    <a:pt x="412" y="160"/>
                    <a:pt x="321" y="183"/>
                  </a:cubicBezTo>
                  <a:cubicBezTo>
                    <a:pt x="298" y="183"/>
                    <a:pt x="275" y="206"/>
                    <a:pt x="252" y="206"/>
                  </a:cubicBezTo>
                  <a:lnTo>
                    <a:pt x="47" y="206"/>
                  </a:lnTo>
                  <a:cubicBezTo>
                    <a:pt x="24" y="229"/>
                    <a:pt x="1" y="252"/>
                    <a:pt x="1" y="274"/>
                  </a:cubicBezTo>
                  <a:cubicBezTo>
                    <a:pt x="1" y="274"/>
                    <a:pt x="24" y="297"/>
                    <a:pt x="24" y="297"/>
                  </a:cubicBezTo>
                  <a:cubicBezTo>
                    <a:pt x="47" y="320"/>
                    <a:pt x="47" y="320"/>
                    <a:pt x="69" y="320"/>
                  </a:cubicBezTo>
                  <a:cubicBezTo>
                    <a:pt x="115" y="320"/>
                    <a:pt x="161" y="320"/>
                    <a:pt x="206" y="297"/>
                  </a:cubicBezTo>
                  <a:lnTo>
                    <a:pt x="343" y="297"/>
                  </a:lnTo>
                  <a:cubicBezTo>
                    <a:pt x="366" y="274"/>
                    <a:pt x="412" y="274"/>
                    <a:pt x="457" y="274"/>
                  </a:cubicBezTo>
                  <a:cubicBezTo>
                    <a:pt x="480" y="252"/>
                    <a:pt x="480" y="252"/>
                    <a:pt x="503" y="252"/>
                  </a:cubicBezTo>
                  <a:cubicBezTo>
                    <a:pt x="526" y="252"/>
                    <a:pt x="549" y="252"/>
                    <a:pt x="572" y="229"/>
                  </a:cubicBezTo>
                  <a:cubicBezTo>
                    <a:pt x="754" y="183"/>
                    <a:pt x="937" y="137"/>
                    <a:pt x="1119" y="92"/>
                  </a:cubicBezTo>
                  <a:cubicBezTo>
                    <a:pt x="1142" y="92"/>
                    <a:pt x="1165" y="92"/>
                    <a:pt x="1165" y="69"/>
                  </a:cubicBezTo>
                  <a:cubicBezTo>
                    <a:pt x="1165" y="69"/>
                    <a:pt x="1165" y="46"/>
                    <a:pt x="1165" y="46"/>
                  </a:cubicBezTo>
                  <a:cubicBezTo>
                    <a:pt x="1165" y="23"/>
                    <a:pt x="1165" y="23"/>
                    <a:pt x="1165" y="0"/>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17"/>
            <p:cNvSpPr/>
            <p:nvPr/>
          </p:nvSpPr>
          <p:spPr>
            <a:xfrm>
              <a:off x="793487" y="2207007"/>
              <a:ext cx="17693" cy="12661"/>
            </a:xfrm>
            <a:custGeom>
              <a:avLst/>
              <a:gdLst/>
              <a:ahLst/>
              <a:cxnLst/>
              <a:rect l="l" t="t" r="r" b="b"/>
              <a:pathLst>
                <a:path w="320" h="229" extrusionOk="0">
                  <a:moveTo>
                    <a:pt x="46" y="0"/>
                  </a:moveTo>
                  <a:cubicBezTo>
                    <a:pt x="23" y="0"/>
                    <a:pt x="23" y="0"/>
                    <a:pt x="0" y="23"/>
                  </a:cubicBezTo>
                  <a:cubicBezTo>
                    <a:pt x="0" y="46"/>
                    <a:pt x="0" y="69"/>
                    <a:pt x="23" y="92"/>
                  </a:cubicBezTo>
                  <a:cubicBezTo>
                    <a:pt x="46" y="115"/>
                    <a:pt x="92" y="137"/>
                    <a:pt x="137" y="160"/>
                  </a:cubicBezTo>
                  <a:cubicBezTo>
                    <a:pt x="160" y="183"/>
                    <a:pt x="206" y="206"/>
                    <a:pt x="252" y="229"/>
                  </a:cubicBezTo>
                  <a:cubicBezTo>
                    <a:pt x="274" y="229"/>
                    <a:pt x="297" y="229"/>
                    <a:pt x="297" y="206"/>
                  </a:cubicBezTo>
                  <a:cubicBezTo>
                    <a:pt x="320" y="183"/>
                    <a:pt x="297" y="137"/>
                    <a:pt x="274" y="137"/>
                  </a:cubicBezTo>
                  <a:cubicBezTo>
                    <a:pt x="229" y="115"/>
                    <a:pt x="183" y="92"/>
                    <a:pt x="137" y="69"/>
                  </a:cubicBezTo>
                  <a:cubicBezTo>
                    <a:pt x="115" y="46"/>
                    <a:pt x="92" y="23"/>
                    <a:pt x="69" y="23"/>
                  </a:cubicBezTo>
                  <a:cubicBezTo>
                    <a:pt x="69" y="0"/>
                    <a:pt x="69" y="0"/>
                    <a:pt x="4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17"/>
            <p:cNvSpPr/>
            <p:nvPr/>
          </p:nvSpPr>
          <p:spPr>
            <a:xfrm>
              <a:off x="788456" y="2204464"/>
              <a:ext cx="22724" cy="16476"/>
            </a:xfrm>
            <a:custGeom>
              <a:avLst/>
              <a:gdLst/>
              <a:ahLst/>
              <a:cxnLst/>
              <a:rect l="l" t="t" r="r" b="b"/>
              <a:pathLst>
                <a:path w="411" h="298" extrusionOk="0">
                  <a:moveTo>
                    <a:pt x="23" y="1"/>
                  </a:moveTo>
                  <a:cubicBezTo>
                    <a:pt x="0" y="24"/>
                    <a:pt x="0" y="24"/>
                    <a:pt x="0" y="46"/>
                  </a:cubicBezTo>
                  <a:cubicBezTo>
                    <a:pt x="0" y="46"/>
                    <a:pt x="0" y="69"/>
                    <a:pt x="0" y="69"/>
                  </a:cubicBezTo>
                  <a:cubicBezTo>
                    <a:pt x="0" y="92"/>
                    <a:pt x="23" y="92"/>
                    <a:pt x="23" y="115"/>
                  </a:cubicBezTo>
                  <a:cubicBezTo>
                    <a:pt x="46" y="138"/>
                    <a:pt x="69" y="161"/>
                    <a:pt x="91" y="161"/>
                  </a:cubicBezTo>
                  <a:cubicBezTo>
                    <a:pt x="137" y="183"/>
                    <a:pt x="160" y="206"/>
                    <a:pt x="206" y="229"/>
                  </a:cubicBezTo>
                  <a:cubicBezTo>
                    <a:pt x="228" y="229"/>
                    <a:pt x="251" y="252"/>
                    <a:pt x="274" y="252"/>
                  </a:cubicBezTo>
                  <a:cubicBezTo>
                    <a:pt x="274" y="275"/>
                    <a:pt x="297" y="275"/>
                    <a:pt x="297" y="275"/>
                  </a:cubicBezTo>
                  <a:cubicBezTo>
                    <a:pt x="320" y="298"/>
                    <a:pt x="343" y="298"/>
                    <a:pt x="365" y="298"/>
                  </a:cubicBezTo>
                  <a:cubicBezTo>
                    <a:pt x="388" y="298"/>
                    <a:pt x="411" y="252"/>
                    <a:pt x="411" y="229"/>
                  </a:cubicBezTo>
                  <a:cubicBezTo>
                    <a:pt x="411" y="229"/>
                    <a:pt x="388" y="206"/>
                    <a:pt x="388" y="206"/>
                  </a:cubicBezTo>
                  <a:cubicBezTo>
                    <a:pt x="365" y="183"/>
                    <a:pt x="365" y="183"/>
                    <a:pt x="343" y="183"/>
                  </a:cubicBezTo>
                  <a:cubicBezTo>
                    <a:pt x="320" y="183"/>
                    <a:pt x="297" y="161"/>
                    <a:pt x="274" y="161"/>
                  </a:cubicBezTo>
                  <a:cubicBezTo>
                    <a:pt x="228" y="138"/>
                    <a:pt x="206" y="115"/>
                    <a:pt x="183" y="92"/>
                  </a:cubicBezTo>
                  <a:cubicBezTo>
                    <a:pt x="160" y="92"/>
                    <a:pt x="137" y="69"/>
                    <a:pt x="114" y="69"/>
                  </a:cubicBezTo>
                  <a:cubicBezTo>
                    <a:pt x="114" y="46"/>
                    <a:pt x="91" y="46"/>
                    <a:pt x="91" y="24"/>
                  </a:cubicBezTo>
                  <a:lnTo>
                    <a:pt x="69" y="24"/>
                  </a:lnTo>
                  <a:cubicBezTo>
                    <a:pt x="69" y="1"/>
                    <a:pt x="69" y="1"/>
                    <a:pt x="46"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17"/>
            <p:cNvSpPr/>
            <p:nvPr/>
          </p:nvSpPr>
          <p:spPr>
            <a:xfrm>
              <a:off x="767003" y="2207007"/>
              <a:ext cx="34114" cy="17693"/>
            </a:xfrm>
            <a:custGeom>
              <a:avLst/>
              <a:gdLst/>
              <a:ahLst/>
              <a:cxnLst/>
              <a:rect l="l" t="t" r="r" b="b"/>
              <a:pathLst>
                <a:path w="617" h="320" extrusionOk="0">
                  <a:moveTo>
                    <a:pt x="69" y="0"/>
                  </a:moveTo>
                  <a:cubicBezTo>
                    <a:pt x="46" y="0"/>
                    <a:pt x="23" y="23"/>
                    <a:pt x="23" y="23"/>
                  </a:cubicBezTo>
                  <a:cubicBezTo>
                    <a:pt x="23" y="46"/>
                    <a:pt x="0" y="46"/>
                    <a:pt x="23" y="69"/>
                  </a:cubicBezTo>
                  <a:cubicBezTo>
                    <a:pt x="23" y="69"/>
                    <a:pt x="23" y="92"/>
                    <a:pt x="23" y="92"/>
                  </a:cubicBezTo>
                  <a:cubicBezTo>
                    <a:pt x="46" y="115"/>
                    <a:pt x="69" y="137"/>
                    <a:pt x="91" y="160"/>
                  </a:cubicBezTo>
                  <a:cubicBezTo>
                    <a:pt x="137" y="183"/>
                    <a:pt x="160" y="206"/>
                    <a:pt x="206" y="229"/>
                  </a:cubicBezTo>
                  <a:cubicBezTo>
                    <a:pt x="251" y="252"/>
                    <a:pt x="297" y="274"/>
                    <a:pt x="343" y="274"/>
                  </a:cubicBezTo>
                  <a:cubicBezTo>
                    <a:pt x="365" y="297"/>
                    <a:pt x="411" y="297"/>
                    <a:pt x="434" y="320"/>
                  </a:cubicBezTo>
                  <a:lnTo>
                    <a:pt x="571" y="320"/>
                  </a:lnTo>
                  <a:cubicBezTo>
                    <a:pt x="571" y="320"/>
                    <a:pt x="594" y="320"/>
                    <a:pt x="594" y="297"/>
                  </a:cubicBezTo>
                  <a:cubicBezTo>
                    <a:pt x="616" y="297"/>
                    <a:pt x="616" y="274"/>
                    <a:pt x="616" y="252"/>
                  </a:cubicBezTo>
                  <a:cubicBezTo>
                    <a:pt x="616" y="229"/>
                    <a:pt x="594" y="206"/>
                    <a:pt x="548" y="206"/>
                  </a:cubicBezTo>
                  <a:lnTo>
                    <a:pt x="434" y="206"/>
                  </a:lnTo>
                  <a:cubicBezTo>
                    <a:pt x="411" y="206"/>
                    <a:pt x="388" y="206"/>
                    <a:pt x="388" y="183"/>
                  </a:cubicBezTo>
                  <a:lnTo>
                    <a:pt x="343" y="183"/>
                  </a:lnTo>
                  <a:cubicBezTo>
                    <a:pt x="320" y="160"/>
                    <a:pt x="297" y="160"/>
                    <a:pt x="297" y="160"/>
                  </a:cubicBezTo>
                  <a:cubicBezTo>
                    <a:pt x="251" y="137"/>
                    <a:pt x="206" y="115"/>
                    <a:pt x="183" y="92"/>
                  </a:cubicBezTo>
                  <a:cubicBezTo>
                    <a:pt x="160" y="92"/>
                    <a:pt x="160" y="69"/>
                    <a:pt x="137" y="69"/>
                  </a:cubicBezTo>
                  <a:cubicBezTo>
                    <a:pt x="114" y="46"/>
                    <a:pt x="114" y="46"/>
                    <a:pt x="91" y="23"/>
                  </a:cubicBezTo>
                  <a:cubicBezTo>
                    <a:pt x="91" y="23"/>
                    <a:pt x="69" y="0"/>
                    <a:pt x="69"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17"/>
            <p:cNvSpPr/>
            <p:nvPr/>
          </p:nvSpPr>
          <p:spPr>
            <a:xfrm>
              <a:off x="787184" y="2155255"/>
              <a:ext cx="39145" cy="70716"/>
            </a:xfrm>
            <a:custGeom>
              <a:avLst/>
              <a:gdLst/>
              <a:ahLst/>
              <a:cxnLst/>
              <a:rect l="l" t="t" r="r" b="b"/>
              <a:pathLst>
                <a:path w="708" h="1279" extrusionOk="0">
                  <a:moveTo>
                    <a:pt x="114" y="1"/>
                  </a:moveTo>
                  <a:cubicBezTo>
                    <a:pt x="92" y="1"/>
                    <a:pt x="69" y="23"/>
                    <a:pt x="46" y="46"/>
                  </a:cubicBezTo>
                  <a:cubicBezTo>
                    <a:pt x="46" y="92"/>
                    <a:pt x="23" y="138"/>
                    <a:pt x="23" y="160"/>
                  </a:cubicBezTo>
                  <a:cubicBezTo>
                    <a:pt x="23" y="206"/>
                    <a:pt x="0" y="252"/>
                    <a:pt x="0" y="274"/>
                  </a:cubicBezTo>
                  <a:cubicBezTo>
                    <a:pt x="0" y="320"/>
                    <a:pt x="0" y="366"/>
                    <a:pt x="0" y="411"/>
                  </a:cubicBezTo>
                  <a:cubicBezTo>
                    <a:pt x="0" y="457"/>
                    <a:pt x="23" y="480"/>
                    <a:pt x="23" y="503"/>
                  </a:cubicBezTo>
                  <a:cubicBezTo>
                    <a:pt x="23" y="526"/>
                    <a:pt x="23" y="571"/>
                    <a:pt x="46" y="617"/>
                  </a:cubicBezTo>
                  <a:cubicBezTo>
                    <a:pt x="46" y="663"/>
                    <a:pt x="69" y="708"/>
                    <a:pt x="92" y="777"/>
                  </a:cubicBezTo>
                  <a:cubicBezTo>
                    <a:pt x="114" y="822"/>
                    <a:pt x="137" y="868"/>
                    <a:pt x="183" y="914"/>
                  </a:cubicBezTo>
                  <a:cubicBezTo>
                    <a:pt x="206" y="959"/>
                    <a:pt x="229" y="1005"/>
                    <a:pt x="274" y="1051"/>
                  </a:cubicBezTo>
                  <a:cubicBezTo>
                    <a:pt x="297" y="1096"/>
                    <a:pt x="343" y="1119"/>
                    <a:pt x="388" y="1165"/>
                  </a:cubicBezTo>
                  <a:cubicBezTo>
                    <a:pt x="411" y="1188"/>
                    <a:pt x="434" y="1210"/>
                    <a:pt x="457" y="1233"/>
                  </a:cubicBezTo>
                  <a:cubicBezTo>
                    <a:pt x="480" y="1233"/>
                    <a:pt x="503" y="1256"/>
                    <a:pt x="525" y="1256"/>
                  </a:cubicBezTo>
                  <a:cubicBezTo>
                    <a:pt x="548" y="1279"/>
                    <a:pt x="571" y="1279"/>
                    <a:pt x="617" y="1279"/>
                  </a:cubicBezTo>
                  <a:cubicBezTo>
                    <a:pt x="662" y="1279"/>
                    <a:pt x="685" y="1233"/>
                    <a:pt x="708" y="1188"/>
                  </a:cubicBezTo>
                  <a:cubicBezTo>
                    <a:pt x="708" y="1165"/>
                    <a:pt x="708" y="1165"/>
                    <a:pt x="708" y="1142"/>
                  </a:cubicBezTo>
                  <a:cubicBezTo>
                    <a:pt x="685" y="1119"/>
                    <a:pt x="662" y="1096"/>
                    <a:pt x="639" y="1073"/>
                  </a:cubicBezTo>
                  <a:cubicBezTo>
                    <a:pt x="617" y="1073"/>
                    <a:pt x="617" y="1051"/>
                    <a:pt x="594" y="1051"/>
                  </a:cubicBezTo>
                  <a:cubicBezTo>
                    <a:pt x="548" y="1028"/>
                    <a:pt x="503" y="982"/>
                    <a:pt x="457" y="936"/>
                  </a:cubicBezTo>
                  <a:cubicBezTo>
                    <a:pt x="411" y="891"/>
                    <a:pt x="388" y="845"/>
                    <a:pt x="343" y="777"/>
                  </a:cubicBezTo>
                  <a:cubicBezTo>
                    <a:pt x="320" y="731"/>
                    <a:pt x="274" y="685"/>
                    <a:pt x="251" y="640"/>
                  </a:cubicBezTo>
                  <a:cubicBezTo>
                    <a:pt x="206" y="548"/>
                    <a:pt x="183" y="480"/>
                    <a:pt x="160" y="389"/>
                  </a:cubicBezTo>
                  <a:cubicBezTo>
                    <a:pt x="160" y="320"/>
                    <a:pt x="137" y="252"/>
                    <a:pt x="160" y="183"/>
                  </a:cubicBezTo>
                  <a:cubicBezTo>
                    <a:pt x="160" y="138"/>
                    <a:pt x="160" y="115"/>
                    <a:pt x="183" y="69"/>
                  </a:cubicBezTo>
                  <a:cubicBezTo>
                    <a:pt x="183" y="46"/>
                    <a:pt x="160" y="23"/>
                    <a:pt x="13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17"/>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17"/>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17"/>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17"/>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17"/>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17"/>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17"/>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17"/>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17"/>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17"/>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17"/>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17"/>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17"/>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17"/>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17"/>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17"/>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17"/>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17"/>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17"/>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17"/>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17"/>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17"/>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17"/>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17"/>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17"/>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17"/>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17"/>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17"/>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17"/>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17"/>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17"/>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17"/>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17"/>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17"/>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17"/>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17"/>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17"/>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17"/>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17"/>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17"/>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17"/>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17"/>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17"/>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17"/>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17"/>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17"/>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17"/>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17"/>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17"/>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17"/>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17"/>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17"/>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17"/>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17"/>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17"/>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17"/>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17"/>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17"/>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17"/>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17"/>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17"/>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17"/>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17"/>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17"/>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17"/>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17"/>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17"/>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17"/>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17"/>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17"/>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17"/>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17"/>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17"/>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17"/>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17"/>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17"/>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17"/>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17"/>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17"/>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17"/>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17"/>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17"/>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17"/>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17"/>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17"/>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17"/>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17"/>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17"/>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17"/>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17"/>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17"/>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17"/>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17"/>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17"/>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17"/>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17"/>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17"/>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17"/>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17"/>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17"/>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17"/>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17"/>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17"/>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17"/>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17"/>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17"/>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17"/>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17"/>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17"/>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17"/>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17"/>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17"/>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17"/>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17"/>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17"/>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17"/>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17"/>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17"/>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17"/>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17"/>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17"/>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17"/>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17"/>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17"/>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8" name="Google Shape;4058;p17"/>
          <p:cNvGrpSpPr/>
          <p:nvPr/>
        </p:nvGrpSpPr>
        <p:grpSpPr>
          <a:xfrm rot="10109270">
            <a:off x="8620440" y="1838742"/>
            <a:ext cx="329637" cy="423831"/>
            <a:chOff x="3526675" y="707075"/>
            <a:chExt cx="187750" cy="241400"/>
          </a:xfrm>
        </p:grpSpPr>
        <p:sp>
          <p:nvSpPr>
            <p:cNvPr id="4059" name="Google Shape;4059;p17"/>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17"/>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17"/>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2" name="Google Shape;4062;p17"/>
          <p:cNvGrpSpPr/>
          <p:nvPr/>
        </p:nvGrpSpPr>
        <p:grpSpPr>
          <a:xfrm rot="3230776">
            <a:off x="8251214" y="4463162"/>
            <a:ext cx="498890" cy="535809"/>
            <a:chOff x="539500" y="356300"/>
            <a:chExt cx="347201" cy="372894"/>
          </a:xfrm>
        </p:grpSpPr>
        <p:sp>
          <p:nvSpPr>
            <p:cNvPr id="4063" name="Google Shape;4063;p17"/>
            <p:cNvSpPr/>
            <p:nvPr/>
          </p:nvSpPr>
          <p:spPr>
            <a:xfrm>
              <a:off x="545665" y="376864"/>
              <a:ext cx="113034" cy="349271"/>
            </a:xfrm>
            <a:custGeom>
              <a:avLst/>
              <a:gdLst/>
              <a:ahLst/>
              <a:cxnLst/>
              <a:rect l="l" t="t" r="r" b="b"/>
              <a:pathLst>
                <a:path w="2512" h="7762" extrusionOk="0">
                  <a:moveTo>
                    <a:pt x="982" y="799"/>
                  </a:moveTo>
                  <a:cubicBezTo>
                    <a:pt x="982" y="822"/>
                    <a:pt x="960" y="845"/>
                    <a:pt x="960" y="845"/>
                  </a:cubicBezTo>
                  <a:cubicBezTo>
                    <a:pt x="960" y="822"/>
                    <a:pt x="960" y="822"/>
                    <a:pt x="982" y="799"/>
                  </a:cubicBezTo>
                  <a:close/>
                  <a:moveTo>
                    <a:pt x="1233" y="0"/>
                  </a:moveTo>
                  <a:cubicBezTo>
                    <a:pt x="1233" y="0"/>
                    <a:pt x="1211" y="23"/>
                    <a:pt x="1188" y="23"/>
                  </a:cubicBezTo>
                  <a:cubicBezTo>
                    <a:pt x="1165" y="23"/>
                    <a:pt x="1142" y="46"/>
                    <a:pt x="1142" y="46"/>
                  </a:cubicBezTo>
                  <a:cubicBezTo>
                    <a:pt x="1096" y="92"/>
                    <a:pt x="1051" y="115"/>
                    <a:pt x="1005" y="137"/>
                  </a:cubicBezTo>
                  <a:cubicBezTo>
                    <a:pt x="937" y="206"/>
                    <a:pt x="868" y="274"/>
                    <a:pt x="800" y="343"/>
                  </a:cubicBezTo>
                  <a:cubicBezTo>
                    <a:pt x="731" y="411"/>
                    <a:pt x="663" y="480"/>
                    <a:pt x="594" y="548"/>
                  </a:cubicBezTo>
                  <a:cubicBezTo>
                    <a:pt x="572" y="571"/>
                    <a:pt x="549" y="617"/>
                    <a:pt x="526" y="640"/>
                  </a:cubicBezTo>
                  <a:cubicBezTo>
                    <a:pt x="480" y="685"/>
                    <a:pt x="457" y="731"/>
                    <a:pt x="435" y="777"/>
                  </a:cubicBezTo>
                  <a:cubicBezTo>
                    <a:pt x="389" y="845"/>
                    <a:pt x="343" y="936"/>
                    <a:pt x="298" y="1005"/>
                  </a:cubicBezTo>
                  <a:cubicBezTo>
                    <a:pt x="275" y="1028"/>
                    <a:pt x="275" y="1050"/>
                    <a:pt x="252" y="1073"/>
                  </a:cubicBezTo>
                  <a:cubicBezTo>
                    <a:pt x="252" y="1119"/>
                    <a:pt x="229" y="1142"/>
                    <a:pt x="229" y="1187"/>
                  </a:cubicBezTo>
                  <a:cubicBezTo>
                    <a:pt x="206" y="1210"/>
                    <a:pt x="206" y="1210"/>
                    <a:pt x="206" y="1233"/>
                  </a:cubicBezTo>
                  <a:cubicBezTo>
                    <a:pt x="206" y="1256"/>
                    <a:pt x="183" y="1279"/>
                    <a:pt x="183" y="1279"/>
                  </a:cubicBezTo>
                  <a:cubicBezTo>
                    <a:pt x="138" y="1484"/>
                    <a:pt x="92" y="1667"/>
                    <a:pt x="47" y="1872"/>
                  </a:cubicBezTo>
                  <a:cubicBezTo>
                    <a:pt x="47" y="1895"/>
                    <a:pt x="47" y="1941"/>
                    <a:pt x="47" y="1963"/>
                  </a:cubicBezTo>
                  <a:cubicBezTo>
                    <a:pt x="24" y="1986"/>
                    <a:pt x="24" y="2032"/>
                    <a:pt x="24" y="2055"/>
                  </a:cubicBezTo>
                  <a:cubicBezTo>
                    <a:pt x="24" y="2100"/>
                    <a:pt x="24" y="2169"/>
                    <a:pt x="24" y="2237"/>
                  </a:cubicBezTo>
                  <a:cubicBezTo>
                    <a:pt x="24" y="2351"/>
                    <a:pt x="24" y="2488"/>
                    <a:pt x="24" y="2625"/>
                  </a:cubicBezTo>
                  <a:cubicBezTo>
                    <a:pt x="24" y="2625"/>
                    <a:pt x="24" y="2648"/>
                    <a:pt x="24" y="2671"/>
                  </a:cubicBezTo>
                  <a:cubicBezTo>
                    <a:pt x="24" y="2694"/>
                    <a:pt x="24" y="2717"/>
                    <a:pt x="24" y="2740"/>
                  </a:cubicBezTo>
                  <a:cubicBezTo>
                    <a:pt x="1" y="2831"/>
                    <a:pt x="1" y="2922"/>
                    <a:pt x="1" y="3013"/>
                  </a:cubicBezTo>
                  <a:cubicBezTo>
                    <a:pt x="1" y="3059"/>
                    <a:pt x="1" y="3105"/>
                    <a:pt x="1" y="3150"/>
                  </a:cubicBezTo>
                  <a:cubicBezTo>
                    <a:pt x="1" y="3219"/>
                    <a:pt x="24" y="3265"/>
                    <a:pt x="24" y="3310"/>
                  </a:cubicBezTo>
                  <a:cubicBezTo>
                    <a:pt x="24" y="3401"/>
                    <a:pt x="24" y="3493"/>
                    <a:pt x="47" y="3584"/>
                  </a:cubicBezTo>
                  <a:cubicBezTo>
                    <a:pt x="47" y="3744"/>
                    <a:pt x="69" y="3926"/>
                    <a:pt x="115" y="4086"/>
                  </a:cubicBezTo>
                  <a:cubicBezTo>
                    <a:pt x="138" y="4246"/>
                    <a:pt x="183" y="4406"/>
                    <a:pt x="229" y="4566"/>
                  </a:cubicBezTo>
                  <a:cubicBezTo>
                    <a:pt x="275" y="4725"/>
                    <a:pt x="320" y="4885"/>
                    <a:pt x="366" y="5022"/>
                  </a:cubicBezTo>
                  <a:cubicBezTo>
                    <a:pt x="412" y="5182"/>
                    <a:pt x="457" y="5342"/>
                    <a:pt x="549" y="5501"/>
                  </a:cubicBezTo>
                  <a:cubicBezTo>
                    <a:pt x="594" y="5638"/>
                    <a:pt x="663" y="5798"/>
                    <a:pt x="731" y="5935"/>
                  </a:cubicBezTo>
                  <a:cubicBezTo>
                    <a:pt x="777" y="6026"/>
                    <a:pt x="800" y="6095"/>
                    <a:pt x="845" y="6163"/>
                  </a:cubicBezTo>
                  <a:cubicBezTo>
                    <a:pt x="868" y="6232"/>
                    <a:pt x="914" y="6300"/>
                    <a:pt x="960" y="6369"/>
                  </a:cubicBezTo>
                  <a:cubicBezTo>
                    <a:pt x="1119" y="6643"/>
                    <a:pt x="1279" y="6917"/>
                    <a:pt x="1439" y="7190"/>
                  </a:cubicBezTo>
                  <a:cubicBezTo>
                    <a:pt x="1462" y="7236"/>
                    <a:pt x="1507" y="7282"/>
                    <a:pt x="1530" y="7327"/>
                  </a:cubicBezTo>
                  <a:cubicBezTo>
                    <a:pt x="1553" y="7373"/>
                    <a:pt x="1576" y="7419"/>
                    <a:pt x="1621" y="7464"/>
                  </a:cubicBezTo>
                  <a:cubicBezTo>
                    <a:pt x="1644" y="7510"/>
                    <a:pt x="1667" y="7556"/>
                    <a:pt x="1690" y="7578"/>
                  </a:cubicBezTo>
                  <a:cubicBezTo>
                    <a:pt x="1713" y="7624"/>
                    <a:pt x="1736" y="7647"/>
                    <a:pt x="1758" y="7670"/>
                  </a:cubicBezTo>
                  <a:cubicBezTo>
                    <a:pt x="1781" y="7693"/>
                    <a:pt x="1827" y="7738"/>
                    <a:pt x="1873" y="7738"/>
                  </a:cubicBezTo>
                  <a:cubicBezTo>
                    <a:pt x="1918" y="7761"/>
                    <a:pt x="1987" y="7761"/>
                    <a:pt x="2032" y="7761"/>
                  </a:cubicBezTo>
                  <a:cubicBezTo>
                    <a:pt x="2078" y="7761"/>
                    <a:pt x="2124" y="7738"/>
                    <a:pt x="2146" y="7715"/>
                  </a:cubicBezTo>
                  <a:cubicBezTo>
                    <a:pt x="2192" y="7715"/>
                    <a:pt x="2238" y="7693"/>
                    <a:pt x="2261" y="7670"/>
                  </a:cubicBezTo>
                  <a:cubicBezTo>
                    <a:pt x="2306" y="7647"/>
                    <a:pt x="2352" y="7624"/>
                    <a:pt x="2398" y="7578"/>
                  </a:cubicBezTo>
                  <a:cubicBezTo>
                    <a:pt x="2443" y="7556"/>
                    <a:pt x="2466" y="7510"/>
                    <a:pt x="2489" y="7464"/>
                  </a:cubicBezTo>
                  <a:cubicBezTo>
                    <a:pt x="2512" y="7442"/>
                    <a:pt x="2512" y="7419"/>
                    <a:pt x="2512" y="7396"/>
                  </a:cubicBezTo>
                  <a:cubicBezTo>
                    <a:pt x="2512" y="7373"/>
                    <a:pt x="2512" y="7350"/>
                    <a:pt x="2489" y="7327"/>
                  </a:cubicBezTo>
                  <a:cubicBezTo>
                    <a:pt x="2466" y="7282"/>
                    <a:pt x="2443" y="7236"/>
                    <a:pt x="2420" y="7213"/>
                  </a:cubicBezTo>
                  <a:cubicBezTo>
                    <a:pt x="2398" y="7190"/>
                    <a:pt x="2398" y="7168"/>
                    <a:pt x="2375" y="7145"/>
                  </a:cubicBezTo>
                  <a:cubicBezTo>
                    <a:pt x="2329" y="7099"/>
                    <a:pt x="2306" y="7053"/>
                    <a:pt x="2261" y="7008"/>
                  </a:cubicBezTo>
                  <a:cubicBezTo>
                    <a:pt x="2192" y="6894"/>
                    <a:pt x="2101" y="6780"/>
                    <a:pt x="2032" y="6665"/>
                  </a:cubicBezTo>
                  <a:cubicBezTo>
                    <a:pt x="1964" y="6551"/>
                    <a:pt x="1873" y="6460"/>
                    <a:pt x="1804" y="6346"/>
                  </a:cubicBezTo>
                  <a:cubicBezTo>
                    <a:pt x="1713" y="6209"/>
                    <a:pt x="1644" y="6095"/>
                    <a:pt x="1576" y="5981"/>
                  </a:cubicBezTo>
                  <a:cubicBezTo>
                    <a:pt x="1576" y="5958"/>
                    <a:pt x="1576" y="5958"/>
                    <a:pt x="1553" y="5935"/>
                  </a:cubicBezTo>
                  <a:cubicBezTo>
                    <a:pt x="1576" y="5912"/>
                    <a:pt x="1576" y="5867"/>
                    <a:pt x="1553" y="5821"/>
                  </a:cubicBezTo>
                  <a:cubicBezTo>
                    <a:pt x="1530" y="5752"/>
                    <a:pt x="1485" y="5661"/>
                    <a:pt x="1462" y="5593"/>
                  </a:cubicBezTo>
                  <a:cubicBezTo>
                    <a:pt x="1439" y="5547"/>
                    <a:pt x="1416" y="5501"/>
                    <a:pt x="1393" y="5456"/>
                  </a:cubicBezTo>
                  <a:cubicBezTo>
                    <a:pt x="1348" y="5342"/>
                    <a:pt x="1302" y="5227"/>
                    <a:pt x="1256" y="5113"/>
                  </a:cubicBezTo>
                  <a:cubicBezTo>
                    <a:pt x="1211" y="4954"/>
                    <a:pt x="1165" y="4817"/>
                    <a:pt x="1119" y="4680"/>
                  </a:cubicBezTo>
                  <a:cubicBezTo>
                    <a:pt x="1074" y="4543"/>
                    <a:pt x="1028" y="4406"/>
                    <a:pt x="1005" y="4246"/>
                  </a:cubicBezTo>
                  <a:cubicBezTo>
                    <a:pt x="982" y="4155"/>
                    <a:pt x="960" y="4063"/>
                    <a:pt x="937" y="3972"/>
                  </a:cubicBezTo>
                  <a:cubicBezTo>
                    <a:pt x="960" y="3949"/>
                    <a:pt x="982" y="3904"/>
                    <a:pt x="982" y="3858"/>
                  </a:cubicBezTo>
                  <a:cubicBezTo>
                    <a:pt x="982" y="3812"/>
                    <a:pt x="982" y="3744"/>
                    <a:pt x="982" y="3675"/>
                  </a:cubicBezTo>
                  <a:lnTo>
                    <a:pt x="960" y="3538"/>
                  </a:lnTo>
                  <a:cubicBezTo>
                    <a:pt x="960" y="3516"/>
                    <a:pt x="960" y="3493"/>
                    <a:pt x="960" y="3493"/>
                  </a:cubicBezTo>
                  <a:cubicBezTo>
                    <a:pt x="960" y="3447"/>
                    <a:pt x="960" y="3424"/>
                    <a:pt x="960" y="3379"/>
                  </a:cubicBezTo>
                  <a:cubicBezTo>
                    <a:pt x="960" y="3219"/>
                    <a:pt x="960" y="3036"/>
                    <a:pt x="982" y="2854"/>
                  </a:cubicBezTo>
                  <a:cubicBezTo>
                    <a:pt x="982" y="2694"/>
                    <a:pt x="1005" y="2534"/>
                    <a:pt x="1028" y="2374"/>
                  </a:cubicBezTo>
                  <a:cubicBezTo>
                    <a:pt x="1028" y="2283"/>
                    <a:pt x="1028" y="2215"/>
                    <a:pt x="1051" y="2123"/>
                  </a:cubicBezTo>
                  <a:cubicBezTo>
                    <a:pt x="1051" y="2055"/>
                    <a:pt x="1074" y="1986"/>
                    <a:pt x="1074" y="1918"/>
                  </a:cubicBezTo>
                  <a:cubicBezTo>
                    <a:pt x="1096" y="1872"/>
                    <a:pt x="1096" y="1827"/>
                    <a:pt x="1119" y="1781"/>
                  </a:cubicBezTo>
                  <a:cubicBezTo>
                    <a:pt x="1142" y="1735"/>
                    <a:pt x="1142" y="1712"/>
                    <a:pt x="1119" y="1690"/>
                  </a:cubicBezTo>
                  <a:cubicBezTo>
                    <a:pt x="1165" y="1553"/>
                    <a:pt x="1188" y="1438"/>
                    <a:pt x="1233" y="1324"/>
                  </a:cubicBezTo>
                  <a:cubicBezTo>
                    <a:pt x="1256" y="1210"/>
                    <a:pt x="1302" y="1096"/>
                    <a:pt x="1325" y="1005"/>
                  </a:cubicBezTo>
                  <a:cubicBezTo>
                    <a:pt x="1348" y="959"/>
                    <a:pt x="1370" y="891"/>
                    <a:pt x="1393" y="845"/>
                  </a:cubicBezTo>
                  <a:cubicBezTo>
                    <a:pt x="1393" y="822"/>
                    <a:pt x="1393" y="799"/>
                    <a:pt x="1393" y="777"/>
                  </a:cubicBezTo>
                  <a:cubicBezTo>
                    <a:pt x="1416" y="754"/>
                    <a:pt x="1416" y="731"/>
                    <a:pt x="1416" y="708"/>
                  </a:cubicBezTo>
                  <a:cubicBezTo>
                    <a:pt x="1416" y="685"/>
                    <a:pt x="1416" y="640"/>
                    <a:pt x="1393" y="617"/>
                  </a:cubicBezTo>
                  <a:cubicBezTo>
                    <a:pt x="1377" y="567"/>
                    <a:pt x="1325" y="530"/>
                    <a:pt x="1271" y="530"/>
                  </a:cubicBezTo>
                  <a:cubicBezTo>
                    <a:pt x="1251" y="530"/>
                    <a:pt x="1230" y="536"/>
                    <a:pt x="1211" y="548"/>
                  </a:cubicBezTo>
                  <a:cubicBezTo>
                    <a:pt x="1188" y="571"/>
                    <a:pt x="1165" y="571"/>
                    <a:pt x="1142" y="594"/>
                  </a:cubicBezTo>
                  <a:cubicBezTo>
                    <a:pt x="1119" y="594"/>
                    <a:pt x="1119" y="617"/>
                    <a:pt x="1119" y="617"/>
                  </a:cubicBezTo>
                  <a:cubicBezTo>
                    <a:pt x="1096" y="640"/>
                    <a:pt x="1096" y="640"/>
                    <a:pt x="1074" y="662"/>
                  </a:cubicBezTo>
                  <a:cubicBezTo>
                    <a:pt x="1028" y="708"/>
                    <a:pt x="1005" y="754"/>
                    <a:pt x="982" y="799"/>
                  </a:cubicBezTo>
                  <a:cubicBezTo>
                    <a:pt x="982" y="754"/>
                    <a:pt x="982" y="685"/>
                    <a:pt x="937" y="640"/>
                  </a:cubicBezTo>
                  <a:cubicBezTo>
                    <a:pt x="1028" y="548"/>
                    <a:pt x="1119" y="457"/>
                    <a:pt x="1233" y="366"/>
                  </a:cubicBezTo>
                  <a:cubicBezTo>
                    <a:pt x="1256" y="366"/>
                    <a:pt x="1279" y="343"/>
                    <a:pt x="1279" y="343"/>
                  </a:cubicBezTo>
                  <a:cubicBezTo>
                    <a:pt x="1302" y="320"/>
                    <a:pt x="1325" y="320"/>
                    <a:pt x="1348" y="297"/>
                  </a:cubicBezTo>
                  <a:cubicBezTo>
                    <a:pt x="1416" y="297"/>
                    <a:pt x="1462" y="229"/>
                    <a:pt x="1462" y="160"/>
                  </a:cubicBezTo>
                  <a:cubicBezTo>
                    <a:pt x="1462" y="115"/>
                    <a:pt x="1439" y="69"/>
                    <a:pt x="1416" y="46"/>
                  </a:cubicBezTo>
                  <a:cubicBezTo>
                    <a:pt x="1393" y="23"/>
                    <a:pt x="1348" y="0"/>
                    <a:pt x="13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17"/>
            <p:cNvSpPr/>
            <p:nvPr/>
          </p:nvSpPr>
          <p:spPr>
            <a:xfrm>
              <a:off x="589852" y="553527"/>
              <a:ext cx="117128" cy="55482"/>
            </a:xfrm>
            <a:custGeom>
              <a:avLst/>
              <a:gdLst/>
              <a:ahLst/>
              <a:cxnLst/>
              <a:rect l="l" t="t" r="r" b="b"/>
              <a:pathLst>
                <a:path w="2603" h="1233" extrusionOk="0">
                  <a:moveTo>
                    <a:pt x="2397" y="0"/>
                  </a:moveTo>
                  <a:cubicBezTo>
                    <a:pt x="2306" y="46"/>
                    <a:pt x="2192" y="69"/>
                    <a:pt x="2100" y="115"/>
                  </a:cubicBezTo>
                  <a:cubicBezTo>
                    <a:pt x="1986" y="160"/>
                    <a:pt x="1872" y="229"/>
                    <a:pt x="1781" y="297"/>
                  </a:cubicBezTo>
                  <a:cubicBezTo>
                    <a:pt x="1644" y="366"/>
                    <a:pt x="1484" y="457"/>
                    <a:pt x="1347" y="525"/>
                  </a:cubicBezTo>
                  <a:cubicBezTo>
                    <a:pt x="1210" y="594"/>
                    <a:pt x="1050" y="685"/>
                    <a:pt x="913" y="754"/>
                  </a:cubicBezTo>
                  <a:cubicBezTo>
                    <a:pt x="845" y="776"/>
                    <a:pt x="799" y="799"/>
                    <a:pt x="754" y="845"/>
                  </a:cubicBezTo>
                  <a:lnTo>
                    <a:pt x="731" y="845"/>
                  </a:lnTo>
                  <a:cubicBezTo>
                    <a:pt x="731" y="845"/>
                    <a:pt x="731" y="822"/>
                    <a:pt x="754" y="822"/>
                  </a:cubicBezTo>
                  <a:cubicBezTo>
                    <a:pt x="754" y="822"/>
                    <a:pt x="776" y="822"/>
                    <a:pt x="799" y="799"/>
                  </a:cubicBezTo>
                  <a:cubicBezTo>
                    <a:pt x="845" y="776"/>
                    <a:pt x="913" y="754"/>
                    <a:pt x="936" y="685"/>
                  </a:cubicBezTo>
                  <a:cubicBezTo>
                    <a:pt x="959" y="662"/>
                    <a:pt x="982" y="594"/>
                    <a:pt x="959" y="548"/>
                  </a:cubicBezTo>
                  <a:cubicBezTo>
                    <a:pt x="913" y="503"/>
                    <a:pt x="868" y="480"/>
                    <a:pt x="799" y="480"/>
                  </a:cubicBezTo>
                  <a:cubicBezTo>
                    <a:pt x="776" y="503"/>
                    <a:pt x="754" y="503"/>
                    <a:pt x="731" y="503"/>
                  </a:cubicBezTo>
                  <a:cubicBezTo>
                    <a:pt x="685" y="525"/>
                    <a:pt x="662" y="525"/>
                    <a:pt x="617" y="548"/>
                  </a:cubicBezTo>
                  <a:cubicBezTo>
                    <a:pt x="525" y="571"/>
                    <a:pt x="434" y="617"/>
                    <a:pt x="343" y="640"/>
                  </a:cubicBezTo>
                  <a:cubicBezTo>
                    <a:pt x="297" y="662"/>
                    <a:pt x="251" y="685"/>
                    <a:pt x="206" y="708"/>
                  </a:cubicBezTo>
                  <a:cubicBezTo>
                    <a:pt x="183" y="708"/>
                    <a:pt x="160" y="731"/>
                    <a:pt x="160" y="731"/>
                  </a:cubicBezTo>
                  <a:cubicBezTo>
                    <a:pt x="114" y="754"/>
                    <a:pt x="69" y="776"/>
                    <a:pt x="23" y="799"/>
                  </a:cubicBezTo>
                  <a:cubicBezTo>
                    <a:pt x="0" y="822"/>
                    <a:pt x="0" y="891"/>
                    <a:pt x="23" y="913"/>
                  </a:cubicBezTo>
                  <a:cubicBezTo>
                    <a:pt x="23" y="936"/>
                    <a:pt x="46" y="936"/>
                    <a:pt x="69" y="936"/>
                  </a:cubicBezTo>
                  <a:cubicBezTo>
                    <a:pt x="46" y="982"/>
                    <a:pt x="46" y="1005"/>
                    <a:pt x="46" y="1028"/>
                  </a:cubicBezTo>
                  <a:cubicBezTo>
                    <a:pt x="46" y="1050"/>
                    <a:pt x="69" y="1096"/>
                    <a:pt x="92" y="1119"/>
                  </a:cubicBezTo>
                  <a:lnTo>
                    <a:pt x="114" y="1119"/>
                  </a:lnTo>
                  <a:cubicBezTo>
                    <a:pt x="114" y="1142"/>
                    <a:pt x="114" y="1165"/>
                    <a:pt x="114" y="1165"/>
                  </a:cubicBezTo>
                  <a:cubicBezTo>
                    <a:pt x="137" y="1187"/>
                    <a:pt x="160" y="1233"/>
                    <a:pt x="183" y="1233"/>
                  </a:cubicBezTo>
                  <a:lnTo>
                    <a:pt x="343" y="1233"/>
                  </a:lnTo>
                  <a:cubicBezTo>
                    <a:pt x="366" y="1233"/>
                    <a:pt x="388" y="1210"/>
                    <a:pt x="411" y="1210"/>
                  </a:cubicBezTo>
                  <a:lnTo>
                    <a:pt x="503" y="1210"/>
                  </a:lnTo>
                  <a:cubicBezTo>
                    <a:pt x="571" y="1187"/>
                    <a:pt x="639" y="1187"/>
                    <a:pt x="685" y="1165"/>
                  </a:cubicBezTo>
                  <a:cubicBezTo>
                    <a:pt x="708" y="1165"/>
                    <a:pt x="731" y="1165"/>
                    <a:pt x="754" y="1142"/>
                  </a:cubicBezTo>
                  <a:lnTo>
                    <a:pt x="799" y="1142"/>
                  </a:lnTo>
                  <a:cubicBezTo>
                    <a:pt x="845" y="1119"/>
                    <a:pt x="845" y="1119"/>
                    <a:pt x="868" y="1096"/>
                  </a:cubicBezTo>
                  <a:cubicBezTo>
                    <a:pt x="891" y="1096"/>
                    <a:pt x="891" y="1073"/>
                    <a:pt x="913" y="1050"/>
                  </a:cubicBezTo>
                  <a:cubicBezTo>
                    <a:pt x="1005" y="1028"/>
                    <a:pt x="1119" y="959"/>
                    <a:pt x="1210" y="913"/>
                  </a:cubicBezTo>
                  <a:cubicBezTo>
                    <a:pt x="1370" y="845"/>
                    <a:pt x="1530" y="776"/>
                    <a:pt x="1667" y="685"/>
                  </a:cubicBezTo>
                  <a:cubicBezTo>
                    <a:pt x="1758" y="662"/>
                    <a:pt x="1826" y="617"/>
                    <a:pt x="1895" y="571"/>
                  </a:cubicBezTo>
                  <a:cubicBezTo>
                    <a:pt x="1941" y="548"/>
                    <a:pt x="1986" y="525"/>
                    <a:pt x="2009" y="503"/>
                  </a:cubicBezTo>
                  <a:cubicBezTo>
                    <a:pt x="2032" y="503"/>
                    <a:pt x="2055" y="480"/>
                    <a:pt x="2077" y="480"/>
                  </a:cubicBezTo>
                  <a:cubicBezTo>
                    <a:pt x="2123" y="434"/>
                    <a:pt x="2192" y="411"/>
                    <a:pt x="2260" y="388"/>
                  </a:cubicBezTo>
                  <a:cubicBezTo>
                    <a:pt x="2329" y="366"/>
                    <a:pt x="2397" y="343"/>
                    <a:pt x="2465" y="320"/>
                  </a:cubicBezTo>
                  <a:cubicBezTo>
                    <a:pt x="2511" y="297"/>
                    <a:pt x="2557" y="274"/>
                    <a:pt x="2580" y="252"/>
                  </a:cubicBezTo>
                  <a:cubicBezTo>
                    <a:pt x="2602" y="206"/>
                    <a:pt x="2602" y="160"/>
                    <a:pt x="2602" y="137"/>
                  </a:cubicBezTo>
                  <a:cubicBezTo>
                    <a:pt x="2580" y="92"/>
                    <a:pt x="2557" y="46"/>
                    <a:pt x="2534" y="23"/>
                  </a:cubicBezTo>
                  <a:cubicBezTo>
                    <a:pt x="2511" y="23"/>
                    <a:pt x="2465" y="0"/>
                    <a:pt x="24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17"/>
            <p:cNvSpPr/>
            <p:nvPr/>
          </p:nvSpPr>
          <p:spPr>
            <a:xfrm>
              <a:off x="573428" y="359405"/>
              <a:ext cx="309178" cy="243481"/>
            </a:xfrm>
            <a:custGeom>
              <a:avLst/>
              <a:gdLst/>
              <a:ahLst/>
              <a:cxnLst/>
              <a:rect l="l" t="t" r="r" b="b"/>
              <a:pathLst>
                <a:path w="6871" h="5411" extrusionOk="0">
                  <a:moveTo>
                    <a:pt x="811" y="1951"/>
                  </a:moveTo>
                  <a:cubicBezTo>
                    <a:pt x="807" y="1955"/>
                    <a:pt x="803" y="1959"/>
                    <a:pt x="799" y="1963"/>
                  </a:cubicBezTo>
                  <a:cubicBezTo>
                    <a:pt x="804" y="1958"/>
                    <a:pt x="808" y="1955"/>
                    <a:pt x="811" y="1951"/>
                  </a:cubicBezTo>
                  <a:close/>
                  <a:moveTo>
                    <a:pt x="1621" y="0"/>
                  </a:moveTo>
                  <a:cubicBezTo>
                    <a:pt x="1370" y="0"/>
                    <a:pt x="1119" y="46"/>
                    <a:pt x="890" y="160"/>
                  </a:cubicBezTo>
                  <a:cubicBezTo>
                    <a:pt x="822" y="183"/>
                    <a:pt x="753" y="206"/>
                    <a:pt x="685" y="252"/>
                  </a:cubicBezTo>
                  <a:cubicBezTo>
                    <a:pt x="616" y="297"/>
                    <a:pt x="525" y="343"/>
                    <a:pt x="457" y="411"/>
                  </a:cubicBezTo>
                  <a:cubicBezTo>
                    <a:pt x="411" y="457"/>
                    <a:pt x="388" y="503"/>
                    <a:pt x="343" y="548"/>
                  </a:cubicBezTo>
                  <a:cubicBezTo>
                    <a:pt x="320" y="571"/>
                    <a:pt x="297" y="594"/>
                    <a:pt x="297" y="594"/>
                  </a:cubicBezTo>
                  <a:cubicBezTo>
                    <a:pt x="274" y="617"/>
                    <a:pt x="251" y="617"/>
                    <a:pt x="228" y="640"/>
                  </a:cubicBezTo>
                  <a:cubicBezTo>
                    <a:pt x="206" y="662"/>
                    <a:pt x="183" y="662"/>
                    <a:pt x="160" y="685"/>
                  </a:cubicBezTo>
                  <a:cubicBezTo>
                    <a:pt x="137" y="708"/>
                    <a:pt x="114" y="708"/>
                    <a:pt x="91" y="731"/>
                  </a:cubicBezTo>
                  <a:cubicBezTo>
                    <a:pt x="91" y="754"/>
                    <a:pt x="69" y="754"/>
                    <a:pt x="69" y="777"/>
                  </a:cubicBezTo>
                  <a:cubicBezTo>
                    <a:pt x="46" y="777"/>
                    <a:pt x="46" y="799"/>
                    <a:pt x="46" y="799"/>
                  </a:cubicBezTo>
                  <a:cubicBezTo>
                    <a:pt x="0" y="845"/>
                    <a:pt x="0" y="913"/>
                    <a:pt x="0" y="959"/>
                  </a:cubicBezTo>
                  <a:cubicBezTo>
                    <a:pt x="23" y="982"/>
                    <a:pt x="23" y="1028"/>
                    <a:pt x="46" y="1050"/>
                  </a:cubicBezTo>
                  <a:cubicBezTo>
                    <a:pt x="69" y="1050"/>
                    <a:pt x="91" y="1073"/>
                    <a:pt x="114" y="1073"/>
                  </a:cubicBezTo>
                  <a:cubicBezTo>
                    <a:pt x="91" y="1142"/>
                    <a:pt x="114" y="1210"/>
                    <a:pt x="160" y="1256"/>
                  </a:cubicBezTo>
                  <a:cubicBezTo>
                    <a:pt x="183" y="1279"/>
                    <a:pt x="206" y="1279"/>
                    <a:pt x="251" y="1302"/>
                  </a:cubicBezTo>
                  <a:cubicBezTo>
                    <a:pt x="228" y="1302"/>
                    <a:pt x="206" y="1324"/>
                    <a:pt x="206" y="1324"/>
                  </a:cubicBezTo>
                  <a:cubicBezTo>
                    <a:pt x="137" y="1393"/>
                    <a:pt x="46" y="1484"/>
                    <a:pt x="91" y="1575"/>
                  </a:cubicBezTo>
                  <a:cubicBezTo>
                    <a:pt x="91" y="1644"/>
                    <a:pt x="137" y="1690"/>
                    <a:pt x="206" y="1712"/>
                  </a:cubicBezTo>
                  <a:cubicBezTo>
                    <a:pt x="228" y="1720"/>
                    <a:pt x="249" y="1723"/>
                    <a:pt x="268" y="1723"/>
                  </a:cubicBezTo>
                  <a:cubicBezTo>
                    <a:pt x="307" y="1723"/>
                    <a:pt x="343" y="1712"/>
                    <a:pt x="388" y="1712"/>
                  </a:cubicBezTo>
                  <a:cubicBezTo>
                    <a:pt x="343" y="1735"/>
                    <a:pt x="320" y="1781"/>
                    <a:pt x="297" y="1804"/>
                  </a:cubicBezTo>
                  <a:cubicBezTo>
                    <a:pt x="274" y="1826"/>
                    <a:pt x="251" y="1849"/>
                    <a:pt x="251" y="1849"/>
                  </a:cubicBezTo>
                  <a:cubicBezTo>
                    <a:pt x="251" y="1872"/>
                    <a:pt x="228" y="1872"/>
                    <a:pt x="228" y="1895"/>
                  </a:cubicBezTo>
                  <a:cubicBezTo>
                    <a:pt x="206" y="1918"/>
                    <a:pt x="183" y="1941"/>
                    <a:pt x="183" y="1986"/>
                  </a:cubicBezTo>
                  <a:cubicBezTo>
                    <a:pt x="183" y="2032"/>
                    <a:pt x="206" y="2055"/>
                    <a:pt x="228" y="2078"/>
                  </a:cubicBezTo>
                  <a:cubicBezTo>
                    <a:pt x="251" y="2100"/>
                    <a:pt x="274" y="2100"/>
                    <a:pt x="297" y="2123"/>
                  </a:cubicBezTo>
                  <a:cubicBezTo>
                    <a:pt x="251" y="2169"/>
                    <a:pt x="206" y="2215"/>
                    <a:pt x="183" y="2283"/>
                  </a:cubicBezTo>
                  <a:cubicBezTo>
                    <a:pt x="160" y="2306"/>
                    <a:pt x="160" y="2351"/>
                    <a:pt x="137" y="2374"/>
                  </a:cubicBezTo>
                  <a:cubicBezTo>
                    <a:pt x="114" y="2443"/>
                    <a:pt x="160" y="2511"/>
                    <a:pt x="206" y="2557"/>
                  </a:cubicBezTo>
                  <a:cubicBezTo>
                    <a:pt x="231" y="2570"/>
                    <a:pt x="257" y="2575"/>
                    <a:pt x="281" y="2575"/>
                  </a:cubicBezTo>
                  <a:cubicBezTo>
                    <a:pt x="344" y="2575"/>
                    <a:pt x="401" y="2538"/>
                    <a:pt x="434" y="2488"/>
                  </a:cubicBezTo>
                  <a:cubicBezTo>
                    <a:pt x="457" y="2443"/>
                    <a:pt x="479" y="2397"/>
                    <a:pt x="525" y="2374"/>
                  </a:cubicBezTo>
                  <a:cubicBezTo>
                    <a:pt x="616" y="2215"/>
                    <a:pt x="731" y="2078"/>
                    <a:pt x="822" y="1918"/>
                  </a:cubicBezTo>
                  <a:lnTo>
                    <a:pt x="822" y="1918"/>
                  </a:lnTo>
                  <a:cubicBezTo>
                    <a:pt x="822" y="1936"/>
                    <a:pt x="822" y="1940"/>
                    <a:pt x="811" y="1951"/>
                  </a:cubicBezTo>
                  <a:lnTo>
                    <a:pt x="811" y="1951"/>
                  </a:lnTo>
                  <a:cubicBezTo>
                    <a:pt x="873" y="1887"/>
                    <a:pt x="916" y="1822"/>
                    <a:pt x="959" y="1758"/>
                  </a:cubicBezTo>
                  <a:cubicBezTo>
                    <a:pt x="1027" y="1690"/>
                    <a:pt x="1073" y="1621"/>
                    <a:pt x="1141" y="1575"/>
                  </a:cubicBezTo>
                  <a:lnTo>
                    <a:pt x="1187" y="1575"/>
                  </a:lnTo>
                  <a:cubicBezTo>
                    <a:pt x="1187" y="1575"/>
                    <a:pt x="1210" y="1553"/>
                    <a:pt x="1210" y="1553"/>
                  </a:cubicBezTo>
                  <a:lnTo>
                    <a:pt x="1256" y="1553"/>
                  </a:lnTo>
                  <a:cubicBezTo>
                    <a:pt x="1301" y="1530"/>
                    <a:pt x="1324" y="1530"/>
                    <a:pt x="1370" y="1507"/>
                  </a:cubicBezTo>
                  <a:cubicBezTo>
                    <a:pt x="1393" y="1507"/>
                    <a:pt x="1415" y="1507"/>
                    <a:pt x="1461" y="1484"/>
                  </a:cubicBezTo>
                  <a:cubicBezTo>
                    <a:pt x="1484" y="1484"/>
                    <a:pt x="1529" y="1461"/>
                    <a:pt x="1552" y="1461"/>
                  </a:cubicBezTo>
                  <a:cubicBezTo>
                    <a:pt x="1666" y="1438"/>
                    <a:pt x="1781" y="1416"/>
                    <a:pt x="1872" y="1393"/>
                  </a:cubicBezTo>
                  <a:cubicBezTo>
                    <a:pt x="1963" y="1393"/>
                    <a:pt x="2032" y="1370"/>
                    <a:pt x="2100" y="1370"/>
                  </a:cubicBezTo>
                  <a:lnTo>
                    <a:pt x="2328" y="1370"/>
                  </a:lnTo>
                  <a:cubicBezTo>
                    <a:pt x="2397" y="1370"/>
                    <a:pt x="2488" y="1393"/>
                    <a:pt x="2557" y="1416"/>
                  </a:cubicBezTo>
                  <a:cubicBezTo>
                    <a:pt x="2625" y="1416"/>
                    <a:pt x="2694" y="1438"/>
                    <a:pt x="2762" y="1461"/>
                  </a:cubicBezTo>
                  <a:cubicBezTo>
                    <a:pt x="2853" y="1507"/>
                    <a:pt x="2945" y="1553"/>
                    <a:pt x="3013" y="1598"/>
                  </a:cubicBezTo>
                  <a:cubicBezTo>
                    <a:pt x="3104" y="1644"/>
                    <a:pt x="3196" y="1690"/>
                    <a:pt x="3287" y="1735"/>
                  </a:cubicBezTo>
                  <a:cubicBezTo>
                    <a:pt x="3310" y="1758"/>
                    <a:pt x="3333" y="1758"/>
                    <a:pt x="3355" y="1781"/>
                  </a:cubicBezTo>
                  <a:cubicBezTo>
                    <a:pt x="3447" y="1872"/>
                    <a:pt x="3538" y="1941"/>
                    <a:pt x="3629" y="2032"/>
                  </a:cubicBezTo>
                  <a:cubicBezTo>
                    <a:pt x="3744" y="2146"/>
                    <a:pt x="3858" y="2260"/>
                    <a:pt x="3995" y="2374"/>
                  </a:cubicBezTo>
                  <a:cubicBezTo>
                    <a:pt x="4063" y="2420"/>
                    <a:pt x="4109" y="2488"/>
                    <a:pt x="4177" y="2557"/>
                  </a:cubicBezTo>
                  <a:cubicBezTo>
                    <a:pt x="4246" y="2603"/>
                    <a:pt x="4291" y="2671"/>
                    <a:pt x="4360" y="2717"/>
                  </a:cubicBezTo>
                  <a:cubicBezTo>
                    <a:pt x="4394" y="2751"/>
                    <a:pt x="4434" y="2768"/>
                    <a:pt x="4471" y="2768"/>
                  </a:cubicBezTo>
                  <a:cubicBezTo>
                    <a:pt x="4508" y="2768"/>
                    <a:pt x="4542" y="2751"/>
                    <a:pt x="4565" y="2717"/>
                  </a:cubicBezTo>
                  <a:cubicBezTo>
                    <a:pt x="4611" y="2671"/>
                    <a:pt x="4634" y="2625"/>
                    <a:pt x="4611" y="2580"/>
                  </a:cubicBezTo>
                  <a:lnTo>
                    <a:pt x="4611" y="2580"/>
                  </a:lnTo>
                  <a:cubicBezTo>
                    <a:pt x="4611" y="2580"/>
                    <a:pt x="4634" y="2580"/>
                    <a:pt x="4634" y="2603"/>
                  </a:cubicBezTo>
                  <a:cubicBezTo>
                    <a:pt x="4679" y="2625"/>
                    <a:pt x="4725" y="2671"/>
                    <a:pt x="4771" y="2717"/>
                  </a:cubicBezTo>
                  <a:cubicBezTo>
                    <a:pt x="4793" y="2717"/>
                    <a:pt x="4793" y="2739"/>
                    <a:pt x="4816" y="2739"/>
                  </a:cubicBezTo>
                  <a:cubicBezTo>
                    <a:pt x="4862" y="2785"/>
                    <a:pt x="4885" y="2831"/>
                    <a:pt x="4930" y="2854"/>
                  </a:cubicBezTo>
                  <a:cubicBezTo>
                    <a:pt x="4976" y="2899"/>
                    <a:pt x="5022" y="2945"/>
                    <a:pt x="5067" y="2991"/>
                  </a:cubicBezTo>
                  <a:cubicBezTo>
                    <a:pt x="5090" y="3013"/>
                    <a:pt x="5113" y="3036"/>
                    <a:pt x="5136" y="3059"/>
                  </a:cubicBezTo>
                  <a:cubicBezTo>
                    <a:pt x="5182" y="3082"/>
                    <a:pt x="5227" y="3128"/>
                    <a:pt x="5296" y="3150"/>
                  </a:cubicBezTo>
                  <a:cubicBezTo>
                    <a:pt x="5308" y="3156"/>
                    <a:pt x="5320" y="3159"/>
                    <a:pt x="5332" y="3159"/>
                  </a:cubicBezTo>
                  <a:cubicBezTo>
                    <a:pt x="5366" y="3159"/>
                    <a:pt x="5399" y="3138"/>
                    <a:pt x="5433" y="3105"/>
                  </a:cubicBezTo>
                  <a:cubicBezTo>
                    <a:pt x="5478" y="3196"/>
                    <a:pt x="5547" y="3264"/>
                    <a:pt x="5592" y="3356"/>
                  </a:cubicBezTo>
                  <a:cubicBezTo>
                    <a:pt x="5684" y="3470"/>
                    <a:pt x="5775" y="3584"/>
                    <a:pt x="5866" y="3721"/>
                  </a:cubicBezTo>
                  <a:cubicBezTo>
                    <a:pt x="5935" y="3858"/>
                    <a:pt x="6003" y="3995"/>
                    <a:pt x="6095" y="4132"/>
                  </a:cubicBezTo>
                  <a:cubicBezTo>
                    <a:pt x="6209" y="4314"/>
                    <a:pt x="6323" y="4520"/>
                    <a:pt x="6414" y="4702"/>
                  </a:cubicBezTo>
                  <a:cubicBezTo>
                    <a:pt x="6437" y="4771"/>
                    <a:pt x="6460" y="4839"/>
                    <a:pt x="6505" y="4908"/>
                  </a:cubicBezTo>
                  <a:cubicBezTo>
                    <a:pt x="6528" y="4976"/>
                    <a:pt x="6551" y="5045"/>
                    <a:pt x="6597" y="5090"/>
                  </a:cubicBezTo>
                  <a:cubicBezTo>
                    <a:pt x="6619" y="5159"/>
                    <a:pt x="6642" y="5227"/>
                    <a:pt x="6665" y="5296"/>
                  </a:cubicBezTo>
                  <a:cubicBezTo>
                    <a:pt x="6665" y="5296"/>
                    <a:pt x="6665" y="5319"/>
                    <a:pt x="6665" y="5319"/>
                  </a:cubicBezTo>
                  <a:cubicBezTo>
                    <a:pt x="6665" y="5342"/>
                    <a:pt x="6665" y="5364"/>
                    <a:pt x="6688" y="5387"/>
                  </a:cubicBezTo>
                  <a:cubicBezTo>
                    <a:pt x="6711" y="5410"/>
                    <a:pt x="6734" y="5410"/>
                    <a:pt x="6756" y="5410"/>
                  </a:cubicBezTo>
                  <a:cubicBezTo>
                    <a:pt x="6825" y="5410"/>
                    <a:pt x="6871" y="5364"/>
                    <a:pt x="6871" y="5319"/>
                  </a:cubicBezTo>
                  <a:cubicBezTo>
                    <a:pt x="6848" y="5250"/>
                    <a:pt x="6848" y="5182"/>
                    <a:pt x="6825" y="5113"/>
                  </a:cubicBezTo>
                  <a:cubicBezTo>
                    <a:pt x="6802" y="5045"/>
                    <a:pt x="6779" y="4976"/>
                    <a:pt x="6734" y="4908"/>
                  </a:cubicBezTo>
                  <a:cubicBezTo>
                    <a:pt x="6711" y="4839"/>
                    <a:pt x="6688" y="4771"/>
                    <a:pt x="6665" y="4702"/>
                  </a:cubicBezTo>
                  <a:cubicBezTo>
                    <a:pt x="6642" y="4634"/>
                    <a:pt x="6619" y="4588"/>
                    <a:pt x="6597" y="4520"/>
                  </a:cubicBezTo>
                  <a:cubicBezTo>
                    <a:pt x="6528" y="4383"/>
                    <a:pt x="6483" y="4246"/>
                    <a:pt x="6414" y="4132"/>
                  </a:cubicBezTo>
                  <a:cubicBezTo>
                    <a:pt x="6353" y="4031"/>
                    <a:pt x="6311" y="3912"/>
                    <a:pt x="6254" y="3807"/>
                  </a:cubicBezTo>
                  <a:lnTo>
                    <a:pt x="6254" y="3807"/>
                  </a:lnTo>
                  <a:cubicBezTo>
                    <a:pt x="6254" y="3809"/>
                    <a:pt x="6254" y="3810"/>
                    <a:pt x="6254" y="3812"/>
                  </a:cubicBezTo>
                  <a:cubicBezTo>
                    <a:pt x="6253" y="3809"/>
                    <a:pt x="6253" y="3805"/>
                    <a:pt x="6252" y="3802"/>
                  </a:cubicBezTo>
                  <a:lnTo>
                    <a:pt x="6252" y="3802"/>
                  </a:lnTo>
                  <a:cubicBezTo>
                    <a:pt x="6252" y="3804"/>
                    <a:pt x="6253" y="3805"/>
                    <a:pt x="6254" y="3807"/>
                  </a:cubicBezTo>
                  <a:lnTo>
                    <a:pt x="6254" y="3807"/>
                  </a:lnTo>
                  <a:cubicBezTo>
                    <a:pt x="6254" y="3794"/>
                    <a:pt x="6253" y="3790"/>
                    <a:pt x="6245" y="3781"/>
                  </a:cubicBezTo>
                  <a:lnTo>
                    <a:pt x="6245" y="3781"/>
                  </a:lnTo>
                  <a:cubicBezTo>
                    <a:pt x="6248" y="3788"/>
                    <a:pt x="6250" y="3795"/>
                    <a:pt x="6252" y="3802"/>
                  </a:cubicBezTo>
                  <a:lnTo>
                    <a:pt x="6252" y="3802"/>
                  </a:lnTo>
                  <a:cubicBezTo>
                    <a:pt x="6245" y="3790"/>
                    <a:pt x="6238" y="3778"/>
                    <a:pt x="6231" y="3767"/>
                  </a:cubicBezTo>
                  <a:lnTo>
                    <a:pt x="6231" y="3767"/>
                  </a:lnTo>
                  <a:cubicBezTo>
                    <a:pt x="6238" y="3773"/>
                    <a:pt x="6242" y="3777"/>
                    <a:pt x="6245" y="3781"/>
                  </a:cubicBezTo>
                  <a:lnTo>
                    <a:pt x="6245" y="3781"/>
                  </a:lnTo>
                  <a:cubicBezTo>
                    <a:pt x="6221" y="3705"/>
                    <a:pt x="6180" y="3644"/>
                    <a:pt x="6140" y="3584"/>
                  </a:cubicBezTo>
                  <a:cubicBezTo>
                    <a:pt x="6095" y="3516"/>
                    <a:pt x="6072" y="3447"/>
                    <a:pt x="6026" y="3379"/>
                  </a:cubicBezTo>
                  <a:cubicBezTo>
                    <a:pt x="5935" y="3242"/>
                    <a:pt x="5843" y="3128"/>
                    <a:pt x="5752" y="2991"/>
                  </a:cubicBezTo>
                  <a:cubicBezTo>
                    <a:pt x="5706" y="2922"/>
                    <a:pt x="5661" y="2831"/>
                    <a:pt x="5615" y="2762"/>
                  </a:cubicBezTo>
                  <a:cubicBezTo>
                    <a:pt x="5570" y="2694"/>
                    <a:pt x="5524" y="2625"/>
                    <a:pt x="5455" y="2557"/>
                  </a:cubicBezTo>
                  <a:cubicBezTo>
                    <a:pt x="5433" y="2488"/>
                    <a:pt x="5387" y="2443"/>
                    <a:pt x="5341" y="2374"/>
                  </a:cubicBezTo>
                  <a:cubicBezTo>
                    <a:pt x="5273" y="2306"/>
                    <a:pt x="5227" y="2237"/>
                    <a:pt x="5159" y="2169"/>
                  </a:cubicBezTo>
                  <a:cubicBezTo>
                    <a:pt x="5136" y="2146"/>
                    <a:pt x="5090" y="2100"/>
                    <a:pt x="5067" y="2078"/>
                  </a:cubicBezTo>
                  <a:cubicBezTo>
                    <a:pt x="5022" y="2009"/>
                    <a:pt x="4976" y="1963"/>
                    <a:pt x="4930" y="1895"/>
                  </a:cubicBezTo>
                  <a:cubicBezTo>
                    <a:pt x="4862" y="1826"/>
                    <a:pt x="4793" y="1758"/>
                    <a:pt x="4725" y="1690"/>
                  </a:cubicBezTo>
                  <a:cubicBezTo>
                    <a:pt x="4611" y="1575"/>
                    <a:pt x="4497" y="1461"/>
                    <a:pt x="4383" y="1347"/>
                  </a:cubicBezTo>
                  <a:cubicBezTo>
                    <a:pt x="4337" y="1302"/>
                    <a:pt x="4268" y="1233"/>
                    <a:pt x="4223" y="1187"/>
                  </a:cubicBezTo>
                  <a:cubicBezTo>
                    <a:pt x="4154" y="1142"/>
                    <a:pt x="4109" y="1073"/>
                    <a:pt x="4040" y="1028"/>
                  </a:cubicBezTo>
                  <a:cubicBezTo>
                    <a:pt x="3903" y="913"/>
                    <a:pt x="3766" y="799"/>
                    <a:pt x="3607" y="708"/>
                  </a:cubicBezTo>
                  <a:cubicBezTo>
                    <a:pt x="3538" y="662"/>
                    <a:pt x="3470" y="640"/>
                    <a:pt x="3401" y="594"/>
                  </a:cubicBezTo>
                  <a:cubicBezTo>
                    <a:pt x="3333" y="548"/>
                    <a:pt x="3264" y="503"/>
                    <a:pt x="3196" y="480"/>
                  </a:cubicBezTo>
                  <a:cubicBezTo>
                    <a:pt x="3104" y="434"/>
                    <a:pt x="3036" y="411"/>
                    <a:pt x="2967" y="366"/>
                  </a:cubicBezTo>
                  <a:cubicBezTo>
                    <a:pt x="2876" y="320"/>
                    <a:pt x="2808" y="297"/>
                    <a:pt x="2716" y="274"/>
                  </a:cubicBezTo>
                  <a:cubicBezTo>
                    <a:pt x="2648" y="229"/>
                    <a:pt x="2557" y="206"/>
                    <a:pt x="2488" y="183"/>
                  </a:cubicBezTo>
                  <a:cubicBezTo>
                    <a:pt x="2397" y="137"/>
                    <a:pt x="2306" y="115"/>
                    <a:pt x="2214" y="92"/>
                  </a:cubicBezTo>
                  <a:cubicBezTo>
                    <a:pt x="2123" y="46"/>
                    <a:pt x="2054" y="23"/>
                    <a:pt x="1963" y="23"/>
                  </a:cubicBezTo>
                  <a:cubicBezTo>
                    <a:pt x="1872" y="0"/>
                    <a:pt x="1758" y="0"/>
                    <a:pt x="16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17"/>
            <p:cNvSpPr/>
            <p:nvPr/>
          </p:nvSpPr>
          <p:spPr>
            <a:xfrm>
              <a:off x="612441" y="467266"/>
              <a:ext cx="185930" cy="139717"/>
            </a:xfrm>
            <a:custGeom>
              <a:avLst/>
              <a:gdLst/>
              <a:ahLst/>
              <a:cxnLst/>
              <a:rect l="l" t="t" r="r" b="b"/>
              <a:pathLst>
                <a:path w="4132" h="3105" extrusionOk="0">
                  <a:moveTo>
                    <a:pt x="3904" y="0"/>
                  </a:moveTo>
                  <a:cubicBezTo>
                    <a:pt x="3881" y="0"/>
                    <a:pt x="3858" y="0"/>
                    <a:pt x="3835" y="23"/>
                  </a:cubicBezTo>
                  <a:cubicBezTo>
                    <a:pt x="3812" y="23"/>
                    <a:pt x="3790" y="46"/>
                    <a:pt x="3767" y="46"/>
                  </a:cubicBezTo>
                  <a:cubicBezTo>
                    <a:pt x="3767" y="69"/>
                    <a:pt x="3744" y="91"/>
                    <a:pt x="3721" y="91"/>
                  </a:cubicBezTo>
                  <a:cubicBezTo>
                    <a:pt x="3698" y="91"/>
                    <a:pt x="3698" y="91"/>
                    <a:pt x="3675" y="114"/>
                  </a:cubicBezTo>
                  <a:cubicBezTo>
                    <a:pt x="3607" y="137"/>
                    <a:pt x="3561" y="183"/>
                    <a:pt x="3516" y="228"/>
                  </a:cubicBezTo>
                  <a:cubicBezTo>
                    <a:pt x="3493" y="274"/>
                    <a:pt x="3447" y="297"/>
                    <a:pt x="3424" y="320"/>
                  </a:cubicBezTo>
                  <a:cubicBezTo>
                    <a:pt x="3356" y="388"/>
                    <a:pt x="3310" y="457"/>
                    <a:pt x="3242" y="525"/>
                  </a:cubicBezTo>
                  <a:cubicBezTo>
                    <a:pt x="3196" y="571"/>
                    <a:pt x="3150" y="639"/>
                    <a:pt x="3082" y="685"/>
                  </a:cubicBezTo>
                  <a:cubicBezTo>
                    <a:pt x="3059" y="731"/>
                    <a:pt x="3036" y="753"/>
                    <a:pt x="3013" y="776"/>
                  </a:cubicBezTo>
                  <a:cubicBezTo>
                    <a:pt x="2991" y="799"/>
                    <a:pt x="2968" y="822"/>
                    <a:pt x="2945" y="845"/>
                  </a:cubicBezTo>
                  <a:cubicBezTo>
                    <a:pt x="2922" y="867"/>
                    <a:pt x="2922" y="890"/>
                    <a:pt x="2922" y="890"/>
                  </a:cubicBezTo>
                  <a:lnTo>
                    <a:pt x="2854" y="936"/>
                  </a:lnTo>
                  <a:cubicBezTo>
                    <a:pt x="2785" y="982"/>
                    <a:pt x="2717" y="1027"/>
                    <a:pt x="2671" y="1073"/>
                  </a:cubicBezTo>
                  <a:cubicBezTo>
                    <a:pt x="2534" y="1164"/>
                    <a:pt x="2397" y="1256"/>
                    <a:pt x="2283" y="1347"/>
                  </a:cubicBezTo>
                  <a:cubicBezTo>
                    <a:pt x="2169" y="1438"/>
                    <a:pt x="2055" y="1507"/>
                    <a:pt x="1918" y="1598"/>
                  </a:cubicBezTo>
                  <a:cubicBezTo>
                    <a:pt x="1872" y="1644"/>
                    <a:pt x="1804" y="1689"/>
                    <a:pt x="1735" y="1735"/>
                  </a:cubicBezTo>
                  <a:cubicBezTo>
                    <a:pt x="1712" y="1758"/>
                    <a:pt x="1690" y="1780"/>
                    <a:pt x="1667" y="1780"/>
                  </a:cubicBezTo>
                  <a:cubicBezTo>
                    <a:pt x="1621" y="1826"/>
                    <a:pt x="1575" y="1849"/>
                    <a:pt x="1553" y="1872"/>
                  </a:cubicBezTo>
                  <a:cubicBezTo>
                    <a:pt x="1461" y="1917"/>
                    <a:pt x="1370" y="1940"/>
                    <a:pt x="1279" y="1986"/>
                  </a:cubicBezTo>
                  <a:cubicBezTo>
                    <a:pt x="1187" y="2032"/>
                    <a:pt x="1073" y="2077"/>
                    <a:pt x="959" y="2123"/>
                  </a:cubicBezTo>
                  <a:cubicBezTo>
                    <a:pt x="822" y="2191"/>
                    <a:pt x="708" y="2237"/>
                    <a:pt x="571" y="2305"/>
                  </a:cubicBezTo>
                  <a:cubicBezTo>
                    <a:pt x="526" y="2328"/>
                    <a:pt x="457" y="2374"/>
                    <a:pt x="411" y="2397"/>
                  </a:cubicBezTo>
                  <a:lnTo>
                    <a:pt x="389" y="2397"/>
                  </a:lnTo>
                  <a:cubicBezTo>
                    <a:pt x="389" y="2420"/>
                    <a:pt x="389" y="2420"/>
                    <a:pt x="366" y="2420"/>
                  </a:cubicBezTo>
                  <a:cubicBezTo>
                    <a:pt x="343" y="2420"/>
                    <a:pt x="320" y="2442"/>
                    <a:pt x="297" y="2442"/>
                  </a:cubicBezTo>
                  <a:cubicBezTo>
                    <a:pt x="274" y="2465"/>
                    <a:pt x="252" y="2465"/>
                    <a:pt x="229" y="2465"/>
                  </a:cubicBezTo>
                  <a:cubicBezTo>
                    <a:pt x="183" y="2488"/>
                    <a:pt x="160" y="2511"/>
                    <a:pt x="137" y="2557"/>
                  </a:cubicBezTo>
                  <a:cubicBezTo>
                    <a:pt x="115" y="2602"/>
                    <a:pt x="115" y="2671"/>
                    <a:pt x="137" y="2716"/>
                  </a:cubicBezTo>
                  <a:cubicBezTo>
                    <a:pt x="137" y="2739"/>
                    <a:pt x="160" y="2739"/>
                    <a:pt x="160" y="2762"/>
                  </a:cubicBezTo>
                  <a:cubicBezTo>
                    <a:pt x="137" y="2762"/>
                    <a:pt x="115" y="2785"/>
                    <a:pt x="92" y="2808"/>
                  </a:cubicBezTo>
                  <a:cubicBezTo>
                    <a:pt x="69" y="2830"/>
                    <a:pt x="46" y="2853"/>
                    <a:pt x="46" y="2876"/>
                  </a:cubicBezTo>
                  <a:cubicBezTo>
                    <a:pt x="1" y="2922"/>
                    <a:pt x="1" y="2990"/>
                    <a:pt x="46" y="3036"/>
                  </a:cubicBezTo>
                  <a:cubicBezTo>
                    <a:pt x="69" y="3082"/>
                    <a:pt x="115" y="3104"/>
                    <a:pt x="183" y="3104"/>
                  </a:cubicBezTo>
                  <a:lnTo>
                    <a:pt x="252" y="3104"/>
                  </a:lnTo>
                  <a:cubicBezTo>
                    <a:pt x="274" y="3082"/>
                    <a:pt x="274" y="3082"/>
                    <a:pt x="297" y="3082"/>
                  </a:cubicBezTo>
                  <a:lnTo>
                    <a:pt x="320" y="3082"/>
                  </a:lnTo>
                  <a:cubicBezTo>
                    <a:pt x="366" y="3082"/>
                    <a:pt x="411" y="3082"/>
                    <a:pt x="457" y="3059"/>
                  </a:cubicBezTo>
                  <a:cubicBezTo>
                    <a:pt x="480" y="3036"/>
                    <a:pt x="526" y="3013"/>
                    <a:pt x="571" y="2990"/>
                  </a:cubicBezTo>
                  <a:cubicBezTo>
                    <a:pt x="662" y="2945"/>
                    <a:pt x="777" y="2922"/>
                    <a:pt x="868" y="2876"/>
                  </a:cubicBezTo>
                  <a:cubicBezTo>
                    <a:pt x="982" y="2830"/>
                    <a:pt x="1073" y="2808"/>
                    <a:pt x="1187" y="2762"/>
                  </a:cubicBezTo>
                  <a:cubicBezTo>
                    <a:pt x="1233" y="2739"/>
                    <a:pt x="1302" y="2716"/>
                    <a:pt x="1347" y="2693"/>
                  </a:cubicBezTo>
                  <a:cubicBezTo>
                    <a:pt x="1370" y="2671"/>
                    <a:pt x="1416" y="2671"/>
                    <a:pt x="1439" y="2648"/>
                  </a:cubicBezTo>
                  <a:cubicBezTo>
                    <a:pt x="1461" y="2648"/>
                    <a:pt x="1484" y="2625"/>
                    <a:pt x="1484" y="2625"/>
                  </a:cubicBezTo>
                  <a:lnTo>
                    <a:pt x="1530" y="2625"/>
                  </a:lnTo>
                  <a:cubicBezTo>
                    <a:pt x="1553" y="2625"/>
                    <a:pt x="1575" y="2602"/>
                    <a:pt x="1598" y="2579"/>
                  </a:cubicBezTo>
                  <a:cubicBezTo>
                    <a:pt x="1621" y="2579"/>
                    <a:pt x="1644" y="2579"/>
                    <a:pt x="1667" y="2557"/>
                  </a:cubicBezTo>
                  <a:cubicBezTo>
                    <a:pt x="1690" y="2534"/>
                    <a:pt x="1735" y="2534"/>
                    <a:pt x="1758" y="2511"/>
                  </a:cubicBezTo>
                  <a:cubicBezTo>
                    <a:pt x="1849" y="2465"/>
                    <a:pt x="1918" y="2420"/>
                    <a:pt x="1986" y="2374"/>
                  </a:cubicBezTo>
                  <a:cubicBezTo>
                    <a:pt x="2123" y="2305"/>
                    <a:pt x="2260" y="2214"/>
                    <a:pt x="2397" y="2123"/>
                  </a:cubicBezTo>
                  <a:cubicBezTo>
                    <a:pt x="2557" y="2032"/>
                    <a:pt x="2694" y="1940"/>
                    <a:pt x="2831" y="1849"/>
                  </a:cubicBezTo>
                  <a:cubicBezTo>
                    <a:pt x="2899" y="1803"/>
                    <a:pt x="2968" y="1758"/>
                    <a:pt x="3036" y="1712"/>
                  </a:cubicBezTo>
                  <a:cubicBezTo>
                    <a:pt x="3082" y="1689"/>
                    <a:pt x="3128" y="1666"/>
                    <a:pt x="3150" y="1644"/>
                  </a:cubicBezTo>
                  <a:cubicBezTo>
                    <a:pt x="3173" y="1644"/>
                    <a:pt x="3173" y="1621"/>
                    <a:pt x="3173" y="1621"/>
                  </a:cubicBezTo>
                  <a:lnTo>
                    <a:pt x="3196" y="1621"/>
                  </a:lnTo>
                  <a:cubicBezTo>
                    <a:pt x="3219" y="1598"/>
                    <a:pt x="3242" y="1598"/>
                    <a:pt x="3287" y="1575"/>
                  </a:cubicBezTo>
                  <a:cubicBezTo>
                    <a:pt x="3333" y="1552"/>
                    <a:pt x="3356" y="1461"/>
                    <a:pt x="3333" y="1415"/>
                  </a:cubicBezTo>
                  <a:cubicBezTo>
                    <a:pt x="3333" y="1392"/>
                    <a:pt x="3333" y="1392"/>
                    <a:pt x="3333" y="1392"/>
                  </a:cubicBezTo>
                  <a:lnTo>
                    <a:pt x="3379" y="1392"/>
                  </a:lnTo>
                  <a:cubicBezTo>
                    <a:pt x="3401" y="1370"/>
                    <a:pt x="3424" y="1370"/>
                    <a:pt x="3447" y="1347"/>
                  </a:cubicBezTo>
                  <a:cubicBezTo>
                    <a:pt x="3447" y="1324"/>
                    <a:pt x="3470" y="1324"/>
                    <a:pt x="3470" y="1301"/>
                  </a:cubicBezTo>
                  <a:cubicBezTo>
                    <a:pt x="3516" y="1278"/>
                    <a:pt x="3538" y="1256"/>
                    <a:pt x="3561" y="1233"/>
                  </a:cubicBezTo>
                  <a:cubicBezTo>
                    <a:pt x="3630" y="1164"/>
                    <a:pt x="3675" y="1119"/>
                    <a:pt x="3744" y="1050"/>
                  </a:cubicBezTo>
                  <a:cubicBezTo>
                    <a:pt x="3744" y="1050"/>
                    <a:pt x="3767" y="1027"/>
                    <a:pt x="3790" y="1004"/>
                  </a:cubicBezTo>
                  <a:cubicBezTo>
                    <a:pt x="3835" y="959"/>
                    <a:pt x="3881" y="936"/>
                    <a:pt x="3904" y="890"/>
                  </a:cubicBezTo>
                  <a:cubicBezTo>
                    <a:pt x="3949" y="867"/>
                    <a:pt x="3995" y="822"/>
                    <a:pt x="4018" y="776"/>
                  </a:cubicBezTo>
                  <a:cubicBezTo>
                    <a:pt x="4018" y="753"/>
                    <a:pt x="4018" y="753"/>
                    <a:pt x="4018" y="731"/>
                  </a:cubicBezTo>
                  <a:cubicBezTo>
                    <a:pt x="4041" y="708"/>
                    <a:pt x="4063" y="685"/>
                    <a:pt x="4086" y="685"/>
                  </a:cubicBezTo>
                  <a:cubicBezTo>
                    <a:pt x="4086" y="662"/>
                    <a:pt x="4109" y="616"/>
                    <a:pt x="4132" y="594"/>
                  </a:cubicBezTo>
                  <a:cubicBezTo>
                    <a:pt x="4132" y="571"/>
                    <a:pt x="4132" y="548"/>
                    <a:pt x="4132" y="502"/>
                  </a:cubicBezTo>
                  <a:cubicBezTo>
                    <a:pt x="4132" y="479"/>
                    <a:pt x="4132" y="434"/>
                    <a:pt x="4109" y="411"/>
                  </a:cubicBezTo>
                  <a:cubicBezTo>
                    <a:pt x="4132" y="388"/>
                    <a:pt x="4132" y="388"/>
                    <a:pt x="4132" y="365"/>
                  </a:cubicBezTo>
                  <a:cubicBezTo>
                    <a:pt x="4132" y="320"/>
                    <a:pt x="4132" y="251"/>
                    <a:pt x="4086" y="228"/>
                  </a:cubicBezTo>
                  <a:cubicBezTo>
                    <a:pt x="4063" y="206"/>
                    <a:pt x="4041" y="206"/>
                    <a:pt x="4018" y="183"/>
                  </a:cubicBezTo>
                  <a:lnTo>
                    <a:pt x="4041" y="183"/>
                  </a:lnTo>
                  <a:cubicBezTo>
                    <a:pt x="4063" y="137"/>
                    <a:pt x="4041" y="91"/>
                    <a:pt x="4018" y="46"/>
                  </a:cubicBezTo>
                  <a:cubicBezTo>
                    <a:pt x="4018" y="23"/>
                    <a:pt x="3972" y="0"/>
                    <a:pt x="39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17"/>
            <p:cNvSpPr/>
            <p:nvPr/>
          </p:nvSpPr>
          <p:spPr>
            <a:xfrm>
              <a:off x="785996" y="479595"/>
              <a:ext cx="94540" cy="136612"/>
            </a:xfrm>
            <a:custGeom>
              <a:avLst/>
              <a:gdLst/>
              <a:ahLst/>
              <a:cxnLst/>
              <a:rect l="l" t="t" r="r" b="b"/>
              <a:pathLst>
                <a:path w="2101" h="3036" extrusionOk="0">
                  <a:moveTo>
                    <a:pt x="343" y="0"/>
                  </a:moveTo>
                  <a:cubicBezTo>
                    <a:pt x="321" y="0"/>
                    <a:pt x="275" y="23"/>
                    <a:pt x="252" y="46"/>
                  </a:cubicBezTo>
                  <a:cubicBezTo>
                    <a:pt x="229" y="68"/>
                    <a:pt x="206" y="91"/>
                    <a:pt x="206" y="137"/>
                  </a:cubicBezTo>
                  <a:cubicBezTo>
                    <a:pt x="206" y="160"/>
                    <a:pt x="206" y="160"/>
                    <a:pt x="206" y="183"/>
                  </a:cubicBezTo>
                  <a:cubicBezTo>
                    <a:pt x="193" y="176"/>
                    <a:pt x="178" y="173"/>
                    <a:pt x="162" y="173"/>
                  </a:cubicBezTo>
                  <a:cubicBezTo>
                    <a:pt x="125" y="173"/>
                    <a:pt x="86" y="189"/>
                    <a:pt x="69" y="205"/>
                  </a:cubicBezTo>
                  <a:cubicBezTo>
                    <a:pt x="24" y="251"/>
                    <a:pt x="1" y="274"/>
                    <a:pt x="1" y="320"/>
                  </a:cubicBezTo>
                  <a:cubicBezTo>
                    <a:pt x="1" y="365"/>
                    <a:pt x="1" y="388"/>
                    <a:pt x="24" y="411"/>
                  </a:cubicBezTo>
                  <a:cubicBezTo>
                    <a:pt x="24" y="457"/>
                    <a:pt x="69" y="479"/>
                    <a:pt x="92" y="525"/>
                  </a:cubicBezTo>
                  <a:cubicBezTo>
                    <a:pt x="115" y="548"/>
                    <a:pt x="138" y="571"/>
                    <a:pt x="138" y="616"/>
                  </a:cubicBezTo>
                  <a:cubicBezTo>
                    <a:pt x="184" y="662"/>
                    <a:pt x="229" y="730"/>
                    <a:pt x="275" y="799"/>
                  </a:cubicBezTo>
                  <a:cubicBezTo>
                    <a:pt x="366" y="936"/>
                    <a:pt x="435" y="1096"/>
                    <a:pt x="526" y="1233"/>
                  </a:cubicBezTo>
                  <a:cubicBezTo>
                    <a:pt x="594" y="1392"/>
                    <a:pt x="663" y="1575"/>
                    <a:pt x="731" y="1735"/>
                  </a:cubicBezTo>
                  <a:cubicBezTo>
                    <a:pt x="800" y="1895"/>
                    <a:pt x="868" y="2054"/>
                    <a:pt x="914" y="2237"/>
                  </a:cubicBezTo>
                  <a:cubicBezTo>
                    <a:pt x="982" y="2397"/>
                    <a:pt x="1028" y="2579"/>
                    <a:pt x="1097" y="2762"/>
                  </a:cubicBezTo>
                  <a:cubicBezTo>
                    <a:pt x="1119" y="2808"/>
                    <a:pt x="1142" y="2853"/>
                    <a:pt x="1165" y="2899"/>
                  </a:cubicBezTo>
                  <a:cubicBezTo>
                    <a:pt x="1188" y="2967"/>
                    <a:pt x="1234" y="3013"/>
                    <a:pt x="1302" y="3013"/>
                  </a:cubicBezTo>
                  <a:cubicBezTo>
                    <a:pt x="1325" y="3036"/>
                    <a:pt x="1371" y="3036"/>
                    <a:pt x="1393" y="3036"/>
                  </a:cubicBezTo>
                  <a:cubicBezTo>
                    <a:pt x="1462" y="3036"/>
                    <a:pt x="1507" y="3013"/>
                    <a:pt x="1553" y="2967"/>
                  </a:cubicBezTo>
                  <a:cubicBezTo>
                    <a:pt x="1599" y="2944"/>
                    <a:pt x="1622" y="2922"/>
                    <a:pt x="1667" y="2899"/>
                  </a:cubicBezTo>
                  <a:lnTo>
                    <a:pt x="1667" y="2899"/>
                  </a:lnTo>
                  <a:cubicBezTo>
                    <a:pt x="1644" y="2922"/>
                    <a:pt x="1644" y="2922"/>
                    <a:pt x="1644" y="2922"/>
                  </a:cubicBezTo>
                  <a:cubicBezTo>
                    <a:pt x="1667" y="2922"/>
                    <a:pt x="1667" y="2899"/>
                    <a:pt x="1690" y="2876"/>
                  </a:cubicBezTo>
                  <a:cubicBezTo>
                    <a:pt x="1736" y="2876"/>
                    <a:pt x="1781" y="2876"/>
                    <a:pt x="1827" y="2853"/>
                  </a:cubicBezTo>
                  <a:cubicBezTo>
                    <a:pt x="1873" y="2830"/>
                    <a:pt x="1918" y="2785"/>
                    <a:pt x="1941" y="2739"/>
                  </a:cubicBezTo>
                  <a:cubicBezTo>
                    <a:pt x="1964" y="2739"/>
                    <a:pt x="1987" y="2716"/>
                    <a:pt x="2010" y="2716"/>
                  </a:cubicBezTo>
                  <a:lnTo>
                    <a:pt x="1987" y="2716"/>
                  </a:lnTo>
                  <a:cubicBezTo>
                    <a:pt x="2032" y="2716"/>
                    <a:pt x="2055" y="2693"/>
                    <a:pt x="2078" y="2671"/>
                  </a:cubicBezTo>
                  <a:cubicBezTo>
                    <a:pt x="2078" y="2648"/>
                    <a:pt x="2101" y="2625"/>
                    <a:pt x="2078" y="2602"/>
                  </a:cubicBezTo>
                  <a:cubicBezTo>
                    <a:pt x="2078" y="2556"/>
                    <a:pt x="2055" y="2534"/>
                    <a:pt x="2032" y="2511"/>
                  </a:cubicBezTo>
                  <a:lnTo>
                    <a:pt x="1987" y="2511"/>
                  </a:lnTo>
                  <a:cubicBezTo>
                    <a:pt x="1987" y="2488"/>
                    <a:pt x="1987" y="2488"/>
                    <a:pt x="1987" y="2465"/>
                  </a:cubicBezTo>
                  <a:cubicBezTo>
                    <a:pt x="2010" y="2419"/>
                    <a:pt x="1987" y="2374"/>
                    <a:pt x="1987" y="2328"/>
                  </a:cubicBezTo>
                  <a:cubicBezTo>
                    <a:pt x="1964" y="2260"/>
                    <a:pt x="1918" y="2214"/>
                    <a:pt x="1895" y="2168"/>
                  </a:cubicBezTo>
                  <a:cubicBezTo>
                    <a:pt x="1850" y="2100"/>
                    <a:pt x="1827" y="2031"/>
                    <a:pt x="1804" y="1963"/>
                  </a:cubicBezTo>
                  <a:cubicBezTo>
                    <a:pt x="1759" y="1872"/>
                    <a:pt x="1713" y="1803"/>
                    <a:pt x="1690" y="1735"/>
                  </a:cubicBezTo>
                  <a:cubicBezTo>
                    <a:pt x="1622" y="1643"/>
                    <a:pt x="1576" y="1552"/>
                    <a:pt x="1530" y="1461"/>
                  </a:cubicBezTo>
                  <a:cubicBezTo>
                    <a:pt x="1416" y="1301"/>
                    <a:pt x="1302" y="1141"/>
                    <a:pt x="1188" y="982"/>
                  </a:cubicBezTo>
                  <a:cubicBezTo>
                    <a:pt x="1165" y="913"/>
                    <a:pt x="1119" y="845"/>
                    <a:pt x="1074" y="776"/>
                  </a:cubicBezTo>
                  <a:cubicBezTo>
                    <a:pt x="1051" y="753"/>
                    <a:pt x="1028" y="730"/>
                    <a:pt x="1005" y="708"/>
                  </a:cubicBezTo>
                  <a:cubicBezTo>
                    <a:pt x="982" y="662"/>
                    <a:pt x="937" y="616"/>
                    <a:pt x="891" y="571"/>
                  </a:cubicBezTo>
                  <a:cubicBezTo>
                    <a:pt x="868" y="548"/>
                    <a:pt x="823" y="548"/>
                    <a:pt x="800" y="548"/>
                  </a:cubicBezTo>
                  <a:cubicBezTo>
                    <a:pt x="754" y="479"/>
                    <a:pt x="709" y="434"/>
                    <a:pt x="663" y="365"/>
                  </a:cubicBezTo>
                  <a:cubicBezTo>
                    <a:pt x="640" y="342"/>
                    <a:pt x="617" y="320"/>
                    <a:pt x="617" y="297"/>
                  </a:cubicBezTo>
                  <a:cubicBezTo>
                    <a:pt x="572" y="205"/>
                    <a:pt x="526" y="137"/>
                    <a:pt x="458" y="68"/>
                  </a:cubicBezTo>
                  <a:cubicBezTo>
                    <a:pt x="435" y="23"/>
                    <a:pt x="389" y="0"/>
                    <a:pt x="3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17"/>
            <p:cNvSpPr/>
            <p:nvPr/>
          </p:nvSpPr>
          <p:spPr>
            <a:xfrm>
              <a:off x="608346" y="362465"/>
              <a:ext cx="273225" cy="246541"/>
            </a:xfrm>
            <a:custGeom>
              <a:avLst/>
              <a:gdLst/>
              <a:ahLst/>
              <a:cxnLst/>
              <a:rect l="l" t="t" r="r" b="b"/>
              <a:pathLst>
                <a:path w="6072" h="5479" extrusionOk="0">
                  <a:moveTo>
                    <a:pt x="3972" y="2786"/>
                  </a:moveTo>
                  <a:cubicBezTo>
                    <a:pt x="3972" y="2799"/>
                    <a:pt x="3980" y="2805"/>
                    <a:pt x="3986" y="2807"/>
                  </a:cubicBezTo>
                  <a:lnTo>
                    <a:pt x="3986" y="2807"/>
                  </a:lnTo>
                  <a:cubicBezTo>
                    <a:pt x="3981" y="2800"/>
                    <a:pt x="3977" y="2793"/>
                    <a:pt x="3972" y="2786"/>
                  </a:cubicBezTo>
                  <a:close/>
                  <a:moveTo>
                    <a:pt x="183" y="1"/>
                  </a:moveTo>
                  <a:cubicBezTo>
                    <a:pt x="137" y="24"/>
                    <a:pt x="92" y="47"/>
                    <a:pt x="46" y="47"/>
                  </a:cubicBezTo>
                  <a:cubicBezTo>
                    <a:pt x="23" y="69"/>
                    <a:pt x="0" y="92"/>
                    <a:pt x="0" y="138"/>
                  </a:cubicBezTo>
                  <a:cubicBezTo>
                    <a:pt x="23" y="161"/>
                    <a:pt x="46" y="184"/>
                    <a:pt x="92" y="184"/>
                  </a:cubicBezTo>
                  <a:cubicBezTo>
                    <a:pt x="137" y="161"/>
                    <a:pt x="160" y="138"/>
                    <a:pt x="206" y="138"/>
                  </a:cubicBezTo>
                  <a:lnTo>
                    <a:pt x="388" y="138"/>
                  </a:lnTo>
                  <a:cubicBezTo>
                    <a:pt x="457" y="161"/>
                    <a:pt x="502" y="161"/>
                    <a:pt x="548" y="161"/>
                  </a:cubicBezTo>
                  <a:cubicBezTo>
                    <a:pt x="594" y="184"/>
                    <a:pt x="639" y="184"/>
                    <a:pt x="685" y="206"/>
                  </a:cubicBezTo>
                  <a:cubicBezTo>
                    <a:pt x="776" y="229"/>
                    <a:pt x="868" y="275"/>
                    <a:pt x="959" y="298"/>
                  </a:cubicBezTo>
                  <a:cubicBezTo>
                    <a:pt x="1073" y="343"/>
                    <a:pt x="1164" y="389"/>
                    <a:pt x="1256" y="435"/>
                  </a:cubicBezTo>
                  <a:cubicBezTo>
                    <a:pt x="1347" y="480"/>
                    <a:pt x="1438" y="526"/>
                    <a:pt x="1530" y="572"/>
                  </a:cubicBezTo>
                  <a:cubicBezTo>
                    <a:pt x="1621" y="617"/>
                    <a:pt x="1712" y="686"/>
                    <a:pt x="1781" y="731"/>
                  </a:cubicBezTo>
                  <a:cubicBezTo>
                    <a:pt x="1872" y="800"/>
                    <a:pt x="1940" y="845"/>
                    <a:pt x="2032" y="914"/>
                  </a:cubicBezTo>
                  <a:cubicBezTo>
                    <a:pt x="2100" y="960"/>
                    <a:pt x="2169" y="1005"/>
                    <a:pt x="2237" y="1051"/>
                  </a:cubicBezTo>
                  <a:cubicBezTo>
                    <a:pt x="2237" y="1074"/>
                    <a:pt x="2237" y="1074"/>
                    <a:pt x="2260" y="1074"/>
                  </a:cubicBezTo>
                  <a:lnTo>
                    <a:pt x="2237" y="1074"/>
                  </a:lnTo>
                  <a:cubicBezTo>
                    <a:pt x="2283" y="1097"/>
                    <a:pt x="2328" y="1119"/>
                    <a:pt x="2351" y="1165"/>
                  </a:cubicBezTo>
                  <a:cubicBezTo>
                    <a:pt x="2374" y="1165"/>
                    <a:pt x="2374" y="1165"/>
                    <a:pt x="2397" y="1188"/>
                  </a:cubicBezTo>
                  <a:cubicBezTo>
                    <a:pt x="2374" y="1165"/>
                    <a:pt x="2374" y="1165"/>
                    <a:pt x="2374" y="1165"/>
                  </a:cubicBezTo>
                  <a:lnTo>
                    <a:pt x="2374" y="1165"/>
                  </a:lnTo>
                  <a:cubicBezTo>
                    <a:pt x="2488" y="1256"/>
                    <a:pt x="2602" y="1348"/>
                    <a:pt x="2716" y="1439"/>
                  </a:cubicBezTo>
                  <a:cubicBezTo>
                    <a:pt x="2853" y="1553"/>
                    <a:pt x="2968" y="1667"/>
                    <a:pt x="3082" y="1781"/>
                  </a:cubicBezTo>
                  <a:cubicBezTo>
                    <a:pt x="3310" y="1987"/>
                    <a:pt x="3492" y="2238"/>
                    <a:pt x="3698" y="2466"/>
                  </a:cubicBezTo>
                  <a:cubicBezTo>
                    <a:pt x="3789" y="2580"/>
                    <a:pt x="3903" y="2694"/>
                    <a:pt x="3995" y="2808"/>
                  </a:cubicBezTo>
                  <a:cubicBezTo>
                    <a:pt x="3995" y="2808"/>
                    <a:pt x="3991" y="2808"/>
                    <a:pt x="3986" y="2807"/>
                  </a:cubicBezTo>
                  <a:lnTo>
                    <a:pt x="3986" y="2807"/>
                  </a:lnTo>
                  <a:cubicBezTo>
                    <a:pt x="4075" y="2935"/>
                    <a:pt x="4182" y="3044"/>
                    <a:pt x="4269" y="3174"/>
                  </a:cubicBezTo>
                  <a:cubicBezTo>
                    <a:pt x="4360" y="3311"/>
                    <a:pt x="4474" y="3448"/>
                    <a:pt x="4565" y="3607"/>
                  </a:cubicBezTo>
                  <a:cubicBezTo>
                    <a:pt x="4657" y="3744"/>
                    <a:pt x="4725" y="3881"/>
                    <a:pt x="4816" y="4041"/>
                  </a:cubicBezTo>
                  <a:cubicBezTo>
                    <a:pt x="4908" y="4178"/>
                    <a:pt x="4976" y="4315"/>
                    <a:pt x="5067" y="4452"/>
                  </a:cubicBezTo>
                  <a:cubicBezTo>
                    <a:pt x="5136" y="4589"/>
                    <a:pt x="5204" y="4726"/>
                    <a:pt x="5273" y="4840"/>
                  </a:cubicBezTo>
                  <a:cubicBezTo>
                    <a:pt x="5341" y="4954"/>
                    <a:pt x="5410" y="5091"/>
                    <a:pt x="5455" y="5205"/>
                  </a:cubicBezTo>
                  <a:cubicBezTo>
                    <a:pt x="5478" y="5251"/>
                    <a:pt x="5501" y="5274"/>
                    <a:pt x="5501" y="5319"/>
                  </a:cubicBezTo>
                  <a:cubicBezTo>
                    <a:pt x="5501" y="5365"/>
                    <a:pt x="5524" y="5411"/>
                    <a:pt x="5570" y="5433"/>
                  </a:cubicBezTo>
                  <a:cubicBezTo>
                    <a:pt x="5570" y="5433"/>
                    <a:pt x="5592" y="5456"/>
                    <a:pt x="5592" y="5456"/>
                  </a:cubicBezTo>
                  <a:cubicBezTo>
                    <a:pt x="5638" y="5479"/>
                    <a:pt x="5638" y="5479"/>
                    <a:pt x="5684" y="5479"/>
                  </a:cubicBezTo>
                  <a:cubicBezTo>
                    <a:pt x="5707" y="5479"/>
                    <a:pt x="5729" y="5479"/>
                    <a:pt x="5752" y="5456"/>
                  </a:cubicBezTo>
                  <a:cubicBezTo>
                    <a:pt x="5821" y="5433"/>
                    <a:pt x="5866" y="5433"/>
                    <a:pt x="5912" y="5411"/>
                  </a:cubicBezTo>
                  <a:cubicBezTo>
                    <a:pt x="5958" y="5388"/>
                    <a:pt x="5980" y="5388"/>
                    <a:pt x="6003" y="5342"/>
                  </a:cubicBezTo>
                  <a:cubicBezTo>
                    <a:pt x="6049" y="5296"/>
                    <a:pt x="6072" y="5228"/>
                    <a:pt x="6049" y="5159"/>
                  </a:cubicBezTo>
                  <a:cubicBezTo>
                    <a:pt x="6026" y="5091"/>
                    <a:pt x="6003" y="5045"/>
                    <a:pt x="5980" y="4977"/>
                  </a:cubicBezTo>
                  <a:cubicBezTo>
                    <a:pt x="5912" y="4840"/>
                    <a:pt x="5843" y="4726"/>
                    <a:pt x="5775" y="4589"/>
                  </a:cubicBezTo>
                  <a:cubicBezTo>
                    <a:pt x="5752" y="4543"/>
                    <a:pt x="5729" y="4498"/>
                    <a:pt x="5707" y="4475"/>
                  </a:cubicBezTo>
                  <a:cubicBezTo>
                    <a:pt x="5661" y="4383"/>
                    <a:pt x="5638" y="4315"/>
                    <a:pt x="5592" y="4224"/>
                  </a:cubicBezTo>
                  <a:cubicBezTo>
                    <a:pt x="5547" y="4155"/>
                    <a:pt x="5501" y="4064"/>
                    <a:pt x="5455" y="3973"/>
                  </a:cubicBezTo>
                  <a:cubicBezTo>
                    <a:pt x="5364" y="3836"/>
                    <a:pt x="5273" y="3676"/>
                    <a:pt x="5204" y="3539"/>
                  </a:cubicBezTo>
                  <a:cubicBezTo>
                    <a:pt x="5113" y="3379"/>
                    <a:pt x="5022" y="3219"/>
                    <a:pt x="4930" y="3082"/>
                  </a:cubicBezTo>
                  <a:cubicBezTo>
                    <a:pt x="4816" y="2900"/>
                    <a:pt x="4702" y="2717"/>
                    <a:pt x="4565" y="2557"/>
                  </a:cubicBezTo>
                  <a:cubicBezTo>
                    <a:pt x="4451" y="2398"/>
                    <a:pt x="4314" y="2238"/>
                    <a:pt x="4200" y="2055"/>
                  </a:cubicBezTo>
                  <a:cubicBezTo>
                    <a:pt x="4132" y="1987"/>
                    <a:pt x="4063" y="1918"/>
                    <a:pt x="4017" y="1827"/>
                  </a:cubicBezTo>
                  <a:cubicBezTo>
                    <a:pt x="3949" y="1781"/>
                    <a:pt x="3903" y="1713"/>
                    <a:pt x="3835" y="1667"/>
                  </a:cubicBezTo>
                  <a:cubicBezTo>
                    <a:pt x="3766" y="1599"/>
                    <a:pt x="3698" y="1530"/>
                    <a:pt x="3607" y="1462"/>
                  </a:cubicBezTo>
                  <a:cubicBezTo>
                    <a:pt x="3538" y="1393"/>
                    <a:pt x="3447" y="1348"/>
                    <a:pt x="3378" y="1279"/>
                  </a:cubicBezTo>
                  <a:cubicBezTo>
                    <a:pt x="3333" y="1256"/>
                    <a:pt x="3287" y="1211"/>
                    <a:pt x="3241" y="1165"/>
                  </a:cubicBezTo>
                  <a:cubicBezTo>
                    <a:pt x="3207" y="1142"/>
                    <a:pt x="3167" y="1131"/>
                    <a:pt x="3130" y="1131"/>
                  </a:cubicBezTo>
                  <a:cubicBezTo>
                    <a:pt x="3093" y="1131"/>
                    <a:pt x="3059" y="1142"/>
                    <a:pt x="3036" y="1165"/>
                  </a:cubicBezTo>
                  <a:cubicBezTo>
                    <a:pt x="2990" y="1211"/>
                    <a:pt x="2990" y="1234"/>
                    <a:pt x="2990" y="1279"/>
                  </a:cubicBezTo>
                  <a:cubicBezTo>
                    <a:pt x="2945" y="1234"/>
                    <a:pt x="2899" y="1188"/>
                    <a:pt x="2853" y="1165"/>
                  </a:cubicBezTo>
                  <a:cubicBezTo>
                    <a:pt x="2785" y="1119"/>
                    <a:pt x="2739" y="1074"/>
                    <a:pt x="2671" y="1028"/>
                  </a:cubicBezTo>
                  <a:cubicBezTo>
                    <a:pt x="2579" y="937"/>
                    <a:pt x="2465" y="868"/>
                    <a:pt x="2351" y="777"/>
                  </a:cubicBezTo>
                  <a:cubicBezTo>
                    <a:pt x="2351" y="777"/>
                    <a:pt x="2351" y="777"/>
                    <a:pt x="2351" y="800"/>
                  </a:cubicBezTo>
                  <a:cubicBezTo>
                    <a:pt x="2283" y="731"/>
                    <a:pt x="2214" y="686"/>
                    <a:pt x="2146" y="640"/>
                  </a:cubicBezTo>
                  <a:cubicBezTo>
                    <a:pt x="2100" y="594"/>
                    <a:pt x="2032" y="572"/>
                    <a:pt x="1963" y="526"/>
                  </a:cubicBezTo>
                  <a:cubicBezTo>
                    <a:pt x="1826" y="435"/>
                    <a:pt x="1689" y="366"/>
                    <a:pt x="1552" y="298"/>
                  </a:cubicBezTo>
                  <a:cubicBezTo>
                    <a:pt x="1484" y="275"/>
                    <a:pt x="1393" y="252"/>
                    <a:pt x="1324" y="206"/>
                  </a:cubicBezTo>
                  <a:cubicBezTo>
                    <a:pt x="1256" y="184"/>
                    <a:pt x="1164" y="138"/>
                    <a:pt x="1096" y="115"/>
                  </a:cubicBezTo>
                  <a:cubicBezTo>
                    <a:pt x="1050" y="115"/>
                    <a:pt x="1027" y="92"/>
                    <a:pt x="982" y="92"/>
                  </a:cubicBezTo>
                  <a:cubicBezTo>
                    <a:pt x="936" y="69"/>
                    <a:pt x="890" y="69"/>
                    <a:pt x="868" y="69"/>
                  </a:cubicBezTo>
                  <a:cubicBezTo>
                    <a:pt x="799" y="47"/>
                    <a:pt x="731" y="24"/>
                    <a:pt x="662" y="24"/>
                  </a:cubicBezTo>
                  <a:cubicBezTo>
                    <a:pt x="548" y="1"/>
                    <a:pt x="457" y="1"/>
                    <a:pt x="3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17"/>
            <p:cNvSpPr/>
            <p:nvPr/>
          </p:nvSpPr>
          <p:spPr>
            <a:xfrm>
              <a:off x="644299" y="361475"/>
              <a:ext cx="154071" cy="103764"/>
            </a:xfrm>
            <a:custGeom>
              <a:avLst/>
              <a:gdLst/>
              <a:ahLst/>
              <a:cxnLst/>
              <a:rect l="l" t="t" r="r" b="b"/>
              <a:pathLst>
                <a:path w="3424" h="2306" extrusionOk="0">
                  <a:moveTo>
                    <a:pt x="1096" y="525"/>
                  </a:moveTo>
                  <a:cubicBezTo>
                    <a:pt x="1096" y="525"/>
                    <a:pt x="1119" y="548"/>
                    <a:pt x="1119" y="548"/>
                  </a:cubicBezTo>
                  <a:cubicBezTo>
                    <a:pt x="1119" y="548"/>
                    <a:pt x="1096" y="548"/>
                    <a:pt x="1096" y="525"/>
                  </a:cubicBezTo>
                  <a:close/>
                  <a:moveTo>
                    <a:pt x="46" y="0"/>
                  </a:moveTo>
                  <a:cubicBezTo>
                    <a:pt x="23" y="23"/>
                    <a:pt x="0" y="69"/>
                    <a:pt x="23" y="114"/>
                  </a:cubicBezTo>
                  <a:cubicBezTo>
                    <a:pt x="23" y="160"/>
                    <a:pt x="69" y="183"/>
                    <a:pt x="114" y="183"/>
                  </a:cubicBezTo>
                  <a:cubicBezTo>
                    <a:pt x="137" y="183"/>
                    <a:pt x="183" y="206"/>
                    <a:pt x="206" y="206"/>
                  </a:cubicBezTo>
                  <a:cubicBezTo>
                    <a:pt x="297" y="228"/>
                    <a:pt x="365" y="251"/>
                    <a:pt x="457" y="274"/>
                  </a:cubicBezTo>
                  <a:cubicBezTo>
                    <a:pt x="479" y="274"/>
                    <a:pt x="525" y="297"/>
                    <a:pt x="548" y="320"/>
                  </a:cubicBezTo>
                  <a:cubicBezTo>
                    <a:pt x="616" y="342"/>
                    <a:pt x="685" y="365"/>
                    <a:pt x="731" y="388"/>
                  </a:cubicBezTo>
                  <a:cubicBezTo>
                    <a:pt x="845" y="457"/>
                    <a:pt x="982" y="525"/>
                    <a:pt x="1073" y="594"/>
                  </a:cubicBezTo>
                  <a:cubicBezTo>
                    <a:pt x="1187" y="662"/>
                    <a:pt x="1301" y="731"/>
                    <a:pt x="1415" y="822"/>
                  </a:cubicBezTo>
                  <a:cubicBezTo>
                    <a:pt x="1529" y="890"/>
                    <a:pt x="1621" y="959"/>
                    <a:pt x="1735" y="1027"/>
                  </a:cubicBezTo>
                  <a:cubicBezTo>
                    <a:pt x="1735" y="1027"/>
                    <a:pt x="1735" y="1027"/>
                    <a:pt x="1735" y="1027"/>
                  </a:cubicBezTo>
                  <a:lnTo>
                    <a:pt x="1735" y="1027"/>
                  </a:lnTo>
                  <a:lnTo>
                    <a:pt x="1758" y="1050"/>
                  </a:lnTo>
                  <a:cubicBezTo>
                    <a:pt x="1758" y="1045"/>
                    <a:pt x="1757" y="1041"/>
                    <a:pt x="1755" y="1038"/>
                  </a:cubicBezTo>
                  <a:lnTo>
                    <a:pt x="1755" y="1038"/>
                  </a:lnTo>
                  <a:cubicBezTo>
                    <a:pt x="1788" y="1058"/>
                    <a:pt x="1810" y="1080"/>
                    <a:pt x="1849" y="1119"/>
                  </a:cubicBezTo>
                  <a:cubicBezTo>
                    <a:pt x="1872" y="1141"/>
                    <a:pt x="1895" y="1164"/>
                    <a:pt x="1940" y="1210"/>
                  </a:cubicBezTo>
                  <a:cubicBezTo>
                    <a:pt x="1986" y="1233"/>
                    <a:pt x="2009" y="1278"/>
                    <a:pt x="2054" y="1324"/>
                  </a:cubicBezTo>
                  <a:cubicBezTo>
                    <a:pt x="2100" y="1347"/>
                    <a:pt x="2123" y="1392"/>
                    <a:pt x="2169" y="1415"/>
                  </a:cubicBezTo>
                  <a:cubicBezTo>
                    <a:pt x="2191" y="1438"/>
                    <a:pt x="2214" y="1461"/>
                    <a:pt x="2237" y="1461"/>
                  </a:cubicBezTo>
                  <a:cubicBezTo>
                    <a:pt x="2260" y="1484"/>
                    <a:pt x="2283" y="1507"/>
                    <a:pt x="2305" y="1529"/>
                  </a:cubicBezTo>
                  <a:cubicBezTo>
                    <a:pt x="2328" y="1552"/>
                    <a:pt x="2328" y="1552"/>
                    <a:pt x="2351" y="1552"/>
                  </a:cubicBezTo>
                  <a:cubicBezTo>
                    <a:pt x="2374" y="1575"/>
                    <a:pt x="2374" y="1575"/>
                    <a:pt x="2397" y="1575"/>
                  </a:cubicBezTo>
                  <a:cubicBezTo>
                    <a:pt x="2410" y="1582"/>
                    <a:pt x="2424" y="1585"/>
                    <a:pt x="2436" y="1585"/>
                  </a:cubicBezTo>
                  <a:cubicBezTo>
                    <a:pt x="2467" y="1585"/>
                    <a:pt x="2495" y="1568"/>
                    <a:pt x="2511" y="1552"/>
                  </a:cubicBezTo>
                  <a:cubicBezTo>
                    <a:pt x="2557" y="1575"/>
                    <a:pt x="2579" y="1598"/>
                    <a:pt x="2602" y="1621"/>
                  </a:cubicBezTo>
                  <a:cubicBezTo>
                    <a:pt x="2625" y="1644"/>
                    <a:pt x="2625" y="1666"/>
                    <a:pt x="2648" y="1666"/>
                  </a:cubicBezTo>
                  <a:cubicBezTo>
                    <a:pt x="2648" y="1666"/>
                    <a:pt x="2648" y="1689"/>
                    <a:pt x="2671" y="1689"/>
                  </a:cubicBezTo>
                  <a:cubicBezTo>
                    <a:pt x="2671" y="1689"/>
                    <a:pt x="2693" y="1712"/>
                    <a:pt x="2693" y="1712"/>
                  </a:cubicBezTo>
                  <a:cubicBezTo>
                    <a:pt x="2716" y="1712"/>
                    <a:pt x="2739" y="1735"/>
                    <a:pt x="2739" y="1735"/>
                  </a:cubicBezTo>
                  <a:lnTo>
                    <a:pt x="2808" y="1735"/>
                  </a:lnTo>
                  <a:cubicBezTo>
                    <a:pt x="2830" y="1780"/>
                    <a:pt x="2853" y="1803"/>
                    <a:pt x="2899" y="1849"/>
                  </a:cubicBezTo>
                  <a:cubicBezTo>
                    <a:pt x="2990" y="1986"/>
                    <a:pt x="3082" y="2123"/>
                    <a:pt x="3173" y="2237"/>
                  </a:cubicBezTo>
                  <a:cubicBezTo>
                    <a:pt x="3196" y="2283"/>
                    <a:pt x="3218" y="2283"/>
                    <a:pt x="3264" y="2305"/>
                  </a:cubicBezTo>
                  <a:cubicBezTo>
                    <a:pt x="3287" y="2305"/>
                    <a:pt x="3333" y="2305"/>
                    <a:pt x="3355" y="2283"/>
                  </a:cubicBezTo>
                  <a:cubicBezTo>
                    <a:pt x="3401" y="2260"/>
                    <a:pt x="3424" y="2169"/>
                    <a:pt x="3401" y="2123"/>
                  </a:cubicBezTo>
                  <a:cubicBezTo>
                    <a:pt x="3355" y="2054"/>
                    <a:pt x="3333" y="2009"/>
                    <a:pt x="3310" y="1963"/>
                  </a:cubicBezTo>
                  <a:cubicBezTo>
                    <a:pt x="3287" y="1917"/>
                    <a:pt x="3264" y="1895"/>
                    <a:pt x="3218" y="1849"/>
                  </a:cubicBezTo>
                  <a:cubicBezTo>
                    <a:pt x="3173" y="1758"/>
                    <a:pt x="3104" y="1689"/>
                    <a:pt x="3036" y="1621"/>
                  </a:cubicBezTo>
                  <a:cubicBezTo>
                    <a:pt x="2922" y="1461"/>
                    <a:pt x="2808" y="1324"/>
                    <a:pt x="2671" y="1210"/>
                  </a:cubicBezTo>
                  <a:cubicBezTo>
                    <a:pt x="2602" y="1141"/>
                    <a:pt x="2534" y="1073"/>
                    <a:pt x="2465" y="1004"/>
                  </a:cubicBezTo>
                  <a:cubicBezTo>
                    <a:pt x="2442" y="982"/>
                    <a:pt x="2397" y="959"/>
                    <a:pt x="2374" y="936"/>
                  </a:cubicBezTo>
                  <a:cubicBezTo>
                    <a:pt x="2351" y="913"/>
                    <a:pt x="2328" y="913"/>
                    <a:pt x="2305" y="890"/>
                  </a:cubicBezTo>
                  <a:cubicBezTo>
                    <a:pt x="2283" y="867"/>
                    <a:pt x="2260" y="867"/>
                    <a:pt x="2237" y="845"/>
                  </a:cubicBezTo>
                  <a:cubicBezTo>
                    <a:pt x="2123" y="776"/>
                    <a:pt x="2009" y="685"/>
                    <a:pt x="1872" y="639"/>
                  </a:cubicBezTo>
                  <a:cubicBezTo>
                    <a:pt x="1826" y="594"/>
                    <a:pt x="1758" y="548"/>
                    <a:pt x="1712" y="525"/>
                  </a:cubicBezTo>
                  <a:cubicBezTo>
                    <a:pt x="1644" y="479"/>
                    <a:pt x="1575" y="457"/>
                    <a:pt x="1507" y="411"/>
                  </a:cubicBezTo>
                  <a:cubicBezTo>
                    <a:pt x="1461" y="388"/>
                    <a:pt x="1438" y="388"/>
                    <a:pt x="1392" y="365"/>
                  </a:cubicBezTo>
                  <a:cubicBezTo>
                    <a:pt x="1347" y="365"/>
                    <a:pt x="1301" y="342"/>
                    <a:pt x="1255" y="342"/>
                  </a:cubicBezTo>
                  <a:cubicBezTo>
                    <a:pt x="1233" y="342"/>
                    <a:pt x="1210" y="342"/>
                    <a:pt x="1210" y="365"/>
                  </a:cubicBezTo>
                  <a:cubicBezTo>
                    <a:pt x="1187" y="342"/>
                    <a:pt x="1164" y="342"/>
                    <a:pt x="1164" y="342"/>
                  </a:cubicBezTo>
                  <a:cubicBezTo>
                    <a:pt x="1119" y="320"/>
                    <a:pt x="1096" y="297"/>
                    <a:pt x="1050" y="297"/>
                  </a:cubicBezTo>
                  <a:cubicBezTo>
                    <a:pt x="1050" y="274"/>
                    <a:pt x="1027" y="251"/>
                    <a:pt x="1027" y="251"/>
                  </a:cubicBezTo>
                  <a:cubicBezTo>
                    <a:pt x="982" y="228"/>
                    <a:pt x="936" y="228"/>
                    <a:pt x="890" y="206"/>
                  </a:cubicBezTo>
                  <a:cubicBezTo>
                    <a:pt x="867" y="206"/>
                    <a:pt x="822" y="206"/>
                    <a:pt x="799" y="183"/>
                  </a:cubicBezTo>
                  <a:lnTo>
                    <a:pt x="776" y="183"/>
                  </a:lnTo>
                  <a:cubicBezTo>
                    <a:pt x="731" y="160"/>
                    <a:pt x="685" y="160"/>
                    <a:pt x="639" y="137"/>
                  </a:cubicBezTo>
                  <a:cubicBezTo>
                    <a:pt x="571" y="114"/>
                    <a:pt x="525" y="91"/>
                    <a:pt x="457" y="69"/>
                  </a:cubicBezTo>
                  <a:cubicBezTo>
                    <a:pt x="388" y="69"/>
                    <a:pt x="320" y="23"/>
                    <a:pt x="251" y="23"/>
                  </a:cubicBezTo>
                  <a:cubicBezTo>
                    <a:pt x="228" y="23"/>
                    <a:pt x="206" y="0"/>
                    <a:pt x="1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17"/>
            <p:cNvSpPr/>
            <p:nvPr/>
          </p:nvSpPr>
          <p:spPr>
            <a:xfrm>
              <a:off x="766512" y="425147"/>
              <a:ext cx="77081" cy="105474"/>
            </a:xfrm>
            <a:custGeom>
              <a:avLst/>
              <a:gdLst/>
              <a:ahLst/>
              <a:cxnLst/>
              <a:rect l="l" t="t" r="r" b="b"/>
              <a:pathLst>
                <a:path w="1713" h="2344" extrusionOk="0">
                  <a:moveTo>
                    <a:pt x="46" y="0"/>
                  </a:moveTo>
                  <a:cubicBezTo>
                    <a:pt x="0" y="23"/>
                    <a:pt x="0" y="46"/>
                    <a:pt x="0" y="69"/>
                  </a:cubicBezTo>
                  <a:cubicBezTo>
                    <a:pt x="0" y="92"/>
                    <a:pt x="23" y="114"/>
                    <a:pt x="46" y="137"/>
                  </a:cubicBezTo>
                  <a:cubicBezTo>
                    <a:pt x="46" y="137"/>
                    <a:pt x="69" y="160"/>
                    <a:pt x="69" y="160"/>
                  </a:cubicBezTo>
                  <a:cubicBezTo>
                    <a:pt x="92" y="183"/>
                    <a:pt x="114" y="206"/>
                    <a:pt x="160" y="251"/>
                  </a:cubicBezTo>
                  <a:cubicBezTo>
                    <a:pt x="183" y="274"/>
                    <a:pt x="206" y="297"/>
                    <a:pt x="229" y="320"/>
                  </a:cubicBezTo>
                  <a:cubicBezTo>
                    <a:pt x="229" y="343"/>
                    <a:pt x="251" y="343"/>
                    <a:pt x="251" y="365"/>
                  </a:cubicBezTo>
                  <a:lnTo>
                    <a:pt x="274" y="365"/>
                  </a:lnTo>
                  <a:cubicBezTo>
                    <a:pt x="274" y="388"/>
                    <a:pt x="297" y="388"/>
                    <a:pt x="297" y="388"/>
                  </a:cubicBezTo>
                  <a:cubicBezTo>
                    <a:pt x="343" y="457"/>
                    <a:pt x="411" y="525"/>
                    <a:pt x="457" y="571"/>
                  </a:cubicBezTo>
                  <a:cubicBezTo>
                    <a:pt x="502" y="639"/>
                    <a:pt x="548" y="685"/>
                    <a:pt x="594" y="731"/>
                  </a:cubicBezTo>
                  <a:cubicBezTo>
                    <a:pt x="639" y="776"/>
                    <a:pt x="685" y="845"/>
                    <a:pt x="708" y="890"/>
                  </a:cubicBezTo>
                  <a:cubicBezTo>
                    <a:pt x="754" y="936"/>
                    <a:pt x="799" y="1005"/>
                    <a:pt x="845" y="1073"/>
                  </a:cubicBezTo>
                  <a:cubicBezTo>
                    <a:pt x="891" y="1142"/>
                    <a:pt x="936" y="1210"/>
                    <a:pt x="982" y="1278"/>
                  </a:cubicBezTo>
                  <a:cubicBezTo>
                    <a:pt x="1027" y="1347"/>
                    <a:pt x="1073" y="1415"/>
                    <a:pt x="1119" y="1484"/>
                  </a:cubicBezTo>
                  <a:cubicBezTo>
                    <a:pt x="1279" y="1758"/>
                    <a:pt x="1438" y="2032"/>
                    <a:pt x="1575" y="2306"/>
                  </a:cubicBezTo>
                  <a:cubicBezTo>
                    <a:pt x="1589" y="2332"/>
                    <a:pt x="1610" y="2343"/>
                    <a:pt x="1634" y="2343"/>
                  </a:cubicBezTo>
                  <a:cubicBezTo>
                    <a:pt x="1652" y="2343"/>
                    <a:pt x="1670" y="2338"/>
                    <a:pt x="1689" y="2328"/>
                  </a:cubicBezTo>
                  <a:cubicBezTo>
                    <a:pt x="1689" y="2328"/>
                    <a:pt x="1712" y="2306"/>
                    <a:pt x="1712" y="2306"/>
                  </a:cubicBezTo>
                  <a:cubicBezTo>
                    <a:pt x="1712" y="2283"/>
                    <a:pt x="1712" y="2260"/>
                    <a:pt x="1712" y="2237"/>
                  </a:cubicBezTo>
                  <a:cubicBezTo>
                    <a:pt x="1667" y="2146"/>
                    <a:pt x="1621" y="2055"/>
                    <a:pt x="1575" y="1963"/>
                  </a:cubicBezTo>
                  <a:cubicBezTo>
                    <a:pt x="1575" y="1963"/>
                    <a:pt x="1598" y="1940"/>
                    <a:pt x="1598" y="1918"/>
                  </a:cubicBezTo>
                  <a:cubicBezTo>
                    <a:pt x="1598" y="1895"/>
                    <a:pt x="1598" y="1895"/>
                    <a:pt x="1598" y="1895"/>
                  </a:cubicBezTo>
                  <a:cubicBezTo>
                    <a:pt x="1598" y="1872"/>
                    <a:pt x="1598" y="1872"/>
                    <a:pt x="1575" y="1849"/>
                  </a:cubicBezTo>
                  <a:cubicBezTo>
                    <a:pt x="1575" y="1849"/>
                    <a:pt x="1575" y="1826"/>
                    <a:pt x="1552" y="1803"/>
                  </a:cubicBezTo>
                  <a:cubicBezTo>
                    <a:pt x="1552" y="1758"/>
                    <a:pt x="1530" y="1712"/>
                    <a:pt x="1507" y="1667"/>
                  </a:cubicBezTo>
                  <a:cubicBezTo>
                    <a:pt x="1484" y="1644"/>
                    <a:pt x="1461" y="1598"/>
                    <a:pt x="1438" y="1552"/>
                  </a:cubicBezTo>
                  <a:cubicBezTo>
                    <a:pt x="1415" y="1507"/>
                    <a:pt x="1393" y="1484"/>
                    <a:pt x="1370" y="1438"/>
                  </a:cubicBezTo>
                  <a:cubicBezTo>
                    <a:pt x="1324" y="1393"/>
                    <a:pt x="1301" y="1347"/>
                    <a:pt x="1279" y="1301"/>
                  </a:cubicBezTo>
                  <a:cubicBezTo>
                    <a:pt x="1233" y="1256"/>
                    <a:pt x="1210" y="1233"/>
                    <a:pt x="1187" y="1187"/>
                  </a:cubicBezTo>
                  <a:cubicBezTo>
                    <a:pt x="1164" y="1164"/>
                    <a:pt x="1142" y="1119"/>
                    <a:pt x="1096" y="1073"/>
                  </a:cubicBezTo>
                  <a:cubicBezTo>
                    <a:pt x="1050" y="1005"/>
                    <a:pt x="982" y="936"/>
                    <a:pt x="936" y="868"/>
                  </a:cubicBezTo>
                  <a:cubicBezTo>
                    <a:pt x="868" y="776"/>
                    <a:pt x="799" y="708"/>
                    <a:pt x="731" y="639"/>
                  </a:cubicBezTo>
                  <a:cubicBezTo>
                    <a:pt x="685" y="548"/>
                    <a:pt x="617" y="480"/>
                    <a:pt x="548" y="411"/>
                  </a:cubicBezTo>
                  <a:cubicBezTo>
                    <a:pt x="502" y="365"/>
                    <a:pt x="434" y="297"/>
                    <a:pt x="388" y="251"/>
                  </a:cubicBezTo>
                  <a:cubicBezTo>
                    <a:pt x="320" y="183"/>
                    <a:pt x="251" y="114"/>
                    <a:pt x="183" y="69"/>
                  </a:cubicBezTo>
                  <a:cubicBezTo>
                    <a:pt x="160" y="46"/>
                    <a:pt x="137" y="23"/>
                    <a:pt x="1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17"/>
            <p:cNvSpPr/>
            <p:nvPr/>
          </p:nvSpPr>
          <p:spPr>
            <a:xfrm>
              <a:off x="603216" y="468255"/>
              <a:ext cx="202354" cy="143227"/>
            </a:xfrm>
            <a:custGeom>
              <a:avLst/>
              <a:gdLst/>
              <a:ahLst/>
              <a:cxnLst/>
              <a:rect l="l" t="t" r="r" b="b"/>
              <a:pathLst>
                <a:path w="4497" h="3183" extrusionOk="0">
                  <a:moveTo>
                    <a:pt x="4268" y="1"/>
                  </a:moveTo>
                  <a:cubicBezTo>
                    <a:pt x="4223" y="24"/>
                    <a:pt x="4200" y="47"/>
                    <a:pt x="4177" y="92"/>
                  </a:cubicBezTo>
                  <a:cubicBezTo>
                    <a:pt x="4131" y="138"/>
                    <a:pt x="4109" y="184"/>
                    <a:pt x="4063" y="229"/>
                  </a:cubicBezTo>
                  <a:cubicBezTo>
                    <a:pt x="4040" y="252"/>
                    <a:pt x="4017" y="298"/>
                    <a:pt x="3995" y="343"/>
                  </a:cubicBezTo>
                  <a:cubicBezTo>
                    <a:pt x="3949" y="412"/>
                    <a:pt x="3880" y="480"/>
                    <a:pt x="3835" y="572"/>
                  </a:cubicBezTo>
                  <a:cubicBezTo>
                    <a:pt x="3789" y="617"/>
                    <a:pt x="3743" y="663"/>
                    <a:pt x="3698" y="731"/>
                  </a:cubicBezTo>
                  <a:cubicBezTo>
                    <a:pt x="3652" y="777"/>
                    <a:pt x="3606" y="823"/>
                    <a:pt x="3561" y="891"/>
                  </a:cubicBezTo>
                  <a:cubicBezTo>
                    <a:pt x="3447" y="1005"/>
                    <a:pt x="3355" y="1097"/>
                    <a:pt x="3241" y="1211"/>
                  </a:cubicBezTo>
                  <a:cubicBezTo>
                    <a:pt x="3127" y="1302"/>
                    <a:pt x="3013" y="1393"/>
                    <a:pt x="2899" y="1507"/>
                  </a:cubicBezTo>
                  <a:cubicBezTo>
                    <a:pt x="2785" y="1576"/>
                    <a:pt x="2671" y="1667"/>
                    <a:pt x="2557" y="1758"/>
                  </a:cubicBezTo>
                  <a:cubicBezTo>
                    <a:pt x="2540" y="1775"/>
                    <a:pt x="2511" y="1804"/>
                    <a:pt x="2479" y="1827"/>
                  </a:cubicBezTo>
                  <a:lnTo>
                    <a:pt x="2479" y="1827"/>
                  </a:lnTo>
                  <a:cubicBezTo>
                    <a:pt x="2482" y="1827"/>
                    <a:pt x="2485" y="1827"/>
                    <a:pt x="2488" y="1827"/>
                  </a:cubicBezTo>
                  <a:cubicBezTo>
                    <a:pt x="2484" y="1827"/>
                    <a:pt x="2481" y="1828"/>
                    <a:pt x="2477" y="1829"/>
                  </a:cubicBezTo>
                  <a:lnTo>
                    <a:pt x="2477" y="1829"/>
                  </a:lnTo>
                  <a:cubicBezTo>
                    <a:pt x="2466" y="1836"/>
                    <a:pt x="2456" y="1843"/>
                    <a:pt x="2445" y="1849"/>
                  </a:cubicBezTo>
                  <a:lnTo>
                    <a:pt x="2445" y="1849"/>
                  </a:lnTo>
                  <a:cubicBezTo>
                    <a:pt x="2455" y="1839"/>
                    <a:pt x="2466" y="1832"/>
                    <a:pt x="2477" y="1829"/>
                  </a:cubicBezTo>
                  <a:lnTo>
                    <a:pt x="2477" y="1829"/>
                  </a:lnTo>
                  <a:cubicBezTo>
                    <a:pt x="2478" y="1828"/>
                    <a:pt x="2478" y="1828"/>
                    <a:pt x="2479" y="1827"/>
                  </a:cubicBezTo>
                  <a:lnTo>
                    <a:pt x="2479" y="1827"/>
                  </a:lnTo>
                  <a:cubicBezTo>
                    <a:pt x="2465" y="1827"/>
                    <a:pt x="2462" y="1830"/>
                    <a:pt x="2442" y="1850"/>
                  </a:cubicBezTo>
                  <a:cubicBezTo>
                    <a:pt x="2443" y="1849"/>
                    <a:pt x="2444" y="1849"/>
                    <a:pt x="2445" y="1849"/>
                  </a:cubicBezTo>
                  <a:lnTo>
                    <a:pt x="2445" y="1849"/>
                  </a:lnTo>
                  <a:cubicBezTo>
                    <a:pt x="2436" y="1856"/>
                    <a:pt x="2428" y="1864"/>
                    <a:pt x="2420" y="1873"/>
                  </a:cubicBezTo>
                  <a:cubicBezTo>
                    <a:pt x="2283" y="1964"/>
                    <a:pt x="2146" y="2055"/>
                    <a:pt x="2009" y="2124"/>
                  </a:cubicBezTo>
                  <a:cubicBezTo>
                    <a:pt x="1872" y="2215"/>
                    <a:pt x="1735" y="2306"/>
                    <a:pt x="1575" y="2375"/>
                  </a:cubicBezTo>
                  <a:cubicBezTo>
                    <a:pt x="1438" y="2466"/>
                    <a:pt x="1301" y="2535"/>
                    <a:pt x="1164" y="2603"/>
                  </a:cubicBezTo>
                  <a:cubicBezTo>
                    <a:pt x="1096" y="2649"/>
                    <a:pt x="1027" y="2671"/>
                    <a:pt x="959" y="2694"/>
                  </a:cubicBezTo>
                  <a:cubicBezTo>
                    <a:pt x="890" y="2740"/>
                    <a:pt x="822" y="2763"/>
                    <a:pt x="731" y="2808"/>
                  </a:cubicBezTo>
                  <a:cubicBezTo>
                    <a:pt x="685" y="2831"/>
                    <a:pt x="616" y="2854"/>
                    <a:pt x="548" y="2877"/>
                  </a:cubicBezTo>
                  <a:cubicBezTo>
                    <a:pt x="457" y="2923"/>
                    <a:pt x="388" y="2945"/>
                    <a:pt x="320" y="2968"/>
                  </a:cubicBezTo>
                  <a:cubicBezTo>
                    <a:pt x="274" y="2968"/>
                    <a:pt x="228" y="2991"/>
                    <a:pt x="183" y="2991"/>
                  </a:cubicBezTo>
                  <a:cubicBezTo>
                    <a:pt x="137" y="3014"/>
                    <a:pt x="91" y="3014"/>
                    <a:pt x="69" y="3037"/>
                  </a:cubicBezTo>
                  <a:cubicBezTo>
                    <a:pt x="46" y="3037"/>
                    <a:pt x="23" y="3060"/>
                    <a:pt x="0" y="3082"/>
                  </a:cubicBezTo>
                  <a:cubicBezTo>
                    <a:pt x="0" y="3082"/>
                    <a:pt x="0" y="3105"/>
                    <a:pt x="0" y="3128"/>
                  </a:cubicBezTo>
                  <a:cubicBezTo>
                    <a:pt x="17" y="3161"/>
                    <a:pt x="34" y="3183"/>
                    <a:pt x="59" y="3183"/>
                  </a:cubicBezTo>
                  <a:cubicBezTo>
                    <a:pt x="69" y="3183"/>
                    <a:pt x="79" y="3180"/>
                    <a:pt x="91" y="3174"/>
                  </a:cubicBezTo>
                  <a:cubicBezTo>
                    <a:pt x="137" y="3174"/>
                    <a:pt x="206" y="3151"/>
                    <a:pt x="251" y="3151"/>
                  </a:cubicBezTo>
                  <a:cubicBezTo>
                    <a:pt x="297" y="3128"/>
                    <a:pt x="365" y="3128"/>
                    <a:pt x="411" y="3128"/>
                  </a:cubicBezTo>
                  <a:cubicBezTo>
                    <a:pt x="457" y="3105"/>
                    <a:pt x="502" y="3105"/>
                    <a:pt x="571" y="3105"/>
                  </a:cubicBezTo>
                  <a:cubicBezTo>
                    <a:pt x="616" y="3082"/>
                    <a:pt x="662" y="3082"/>
                    <a:pt x="708" y="3060"/>
                  </a:cubicBezTo>
                  <a:cubicBezTo>
                    <a:pt x="753" y="3060"/>
                    <a:pt x="799" y="3037"/>
                    <a:pt x="845" y="3037"/>
                  </a:cubicBezTo>
                  <a:cubicBezTo>
                    <a:pt x="890" y="3014"/>
                    <a:pt x="959" y="3014"/>
                    <a:pt x="1004" y="2991"/>
                  </a:cubicBezTo>
                  <a:cubicBezTo>
                    <a:pt x="1119" y="2968"/>
                    <a:pt x="1210" y="2923"/>
                    <a:pt x="1324" y="2877"/>
                  </a:cubicBezTo>
                  <a:lnTo>
                    <a:pt x="1301" y="2877"/>
                  </a:lnTo>
                  <a:cubicBezTo>
                    <a:pt x="1415" y="2831"/>
                    <a:pt x="1552" y="2786"/>
                    <a:pt x="1666" y="2717"/>
                  </a:cubicBezTo>
                  <a:cubicBezTo>
                    <a:pt x="1803" y="2649"/>
                    <a:pt x="1917" y="2580"/>
                    <a:pt x="2032" y="2512"/>
                  </a:cubicBezTo>
                  <a:cubicBezTo>
                    <a:pt x="2146" y="2466"/>
                    <a:pt x="2260" y="2375"/>
                    <a:pt x="2374" y="2306"/>
                  </a:cubicBezTo>
                  <a:cubicBezTo>
                    <a:pt x="2488" y="2238"/>
                    <a:pt x="2602" y="2169"/>
                    <a:pt x="2716" y="2078"/>
                  </a:cubicBezTo>
                  <a:cubicBezTo>
                    <a:pt x="2739" y="2055"/>
                    <a:pt x="2762" y="2032"/>
                    <a:pt x="2785" y="2010"/>
                  </a:cubicBezTo>
                  <a:cubicBezTo>
                    <a:pt x="2808" y="2010"/>
                    <a:pt x="2808" y="2010"/>
                    <a:pt x="2808" y="1987"/>
                  </a:cubicBezTo>
                  <a:cubicBezTo>
                    <a:pt x="2945" y="1895"/>
                    <a:pt x="3082" y="1804"/>
                    <a:pt x="3196" y="1690"/>
                  </a:cubicBezTo>
                  <a:cubicBezTo>
                    <a:pt x="3264" y="1644"/>
                    <a:pt x="3333" y="1576"/>
                    <a:pt x="3401" y="1530"/>
                  </a:cubicBezTo>
                  <a:cubicBezTo>
                    <a:pt x="3470" y="1462"/>
                    <a:pt x="3515" y="1416"/>
                    <a:pt x="3584" y="1370"/>
                  </a:cubicBezTo>
                  <a:cubicBezTo>
                    <a:pt x="3629" y="1302"/>
                    <a:pt x="3698" y="1256"/>
                    <a:pt x="3743" y="1188"/>
                  </a:cubicBezTo>
                  <a:cubicBezTo>
                    <a:pt x="3812" y="1119"/>
                    <a:pt x="3858" y="1051"/>
                    <a:pt x="3926" y="1005"/>
                  </a:cubicBezTo>
                  <a:cubicBezTo>
                    <a:pt x="4040" y="868"/>
                    <a:pt x="4154" y="709"/>
                    <a:pt x="4268" y="549"/>
                  </a:cubicBezTo>
                  <a:cubicBezTo>
                    <a:pt x="4337" y="457"/>
                    <a:pt x="4383" y="366"/>
                    <a:pt x="4451" y="252"/>
                  </a:cubicBezTo>
                  <a:cubicBezTo>
                    <a:pt x="4497" y="184"/>
                    <a:pt x="4474" y="69"/>
                    <a:pt x="4405" y="24"/>
                  </a:cubicBezTo>
                  <a:cubicBezTo>
                    <a:pt x="4360" y="1"/>
                    <a:pt x="4337" y="1"/>
                    <a:pt x="43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17"/>
            <p:cNvSpPr/>
            <p:nvPr/>
          </p:nvSpPr>
          <p:spPr>
            <a:xfrm>
              <a:off x="539500" y="356300"/>
              <a:ext cx="347201" cy="372894"/>
            </a:xfrm>
            <a:custGeom>
              <a:avLst/>
              <a:gdLst/>
              <a:ahLst/>
              <a:cxnLst/>
              <a:rect l="l" t="t" r="r" b="b"/>
              <a:pathLst>
                <a:path w="7716" h="8287" extrusionOk="0">
                  <a:moveTo>
                    <a:pt x="2580" y="184"/>
                  </a:moveTo>
                  <a:cubicBezTo>
                    <a:pt x="2808" y="206"/>
                    <a:pt x="3060" y="252"/>
                    <a:pt x="3311" y="343"/>
                  </a:cubicBezTo>
                  <a:cubicBezTo>
                    <a:pt x="3653" y="480"/>
                    <a:pt x="3995" y="640"/>
                    <a:pt x="4338" y="868"/>
                  </a:cubicBezTo>
                  <a:cubicBezTo>
                    <a:pt x="4794" y="1188"/>
                    <a:pt x="5228" y="1576"/>
                    <a:pt x="5639" y="2055"/>
                  </a:cubicBezTo>
                  <a:lnTo>
                    <a:pt x="5662" y="2055"/>
                  </a:lnTo>
                  <a:cubicBezTo>
                    <a:pt x="6187" y="2649"/>
                    <a:pt x="6643" y="3356"/>
                    <a:pt x="7008" y="4110"/>
                  </a:cubicBezTo>
                  <a:cubicBezTo>
                    <a:pt x="7168" y="4429"/>
                    <a:pt x="7305" y="4749"/>
                    <a:pt x="7419" y="5068"/>
                  </a:cubicBezTo>
                  <a:cubicBezTo>
                    <a:pt x="7465" y="5182"/>
                    <a:pt x="7488" y="5251"/>
                    <a:pt x="7510" y="5342"/>
                  </a:cubicBezTo>
                  <a:lnTo>
                    <a:pt x="7510" y="5365"/>
                  </a:lnTo>
                  <a:cubicBezTo>
                    <a:pt x="7465" y="5411"/>
                    <a:pt x="7419" y="5433"/>
                    <a:pt x="7373" y="5479"/>
                  </a:cubicBezTo>
                  <a:cubicBezTo>
                    <a:pt x="7259" y="5525"/>
                    <a:pt x="7168" y="5570"/>
                    <a:pt x="7077" y="5593"/>
                  </a:cubicBezTo>
                  <a:cubicBezTo>
                    <a:pt x="6985" y="5616"/>
                    <a:pt x="6894" y="5639"/>
                    <a:pt x="6826" y="5639"/>
                  </a:cubicBezTo>
                  <a:lnTo>
                    <a:pt x="6734" y="5639"/>
                  </a:lnTo>
                  <a:lnTo>
                    <a:pt x="6734" y="5616"/>
                  </a:lnTo>
                  <a:cubicBezTo>
                    <a:pt x="6712" y="5502"/>
                    <a:pt x="6689" y="5433"/>
                    <a:pt x="6666" y="5342"/>
                  </a:cubicBezTo>
                  <a:lnTo>
                    <a:pt x="6643" y="5319"/>
                  </a:lnTo>
                  <a:cubicBezTo>
                    <a:pt x="6552" y="5045"/>
                    <a:pt x="6460" y="4749"/>
                    <a:pt x="6324" y="4475"/>
                  </a:cubicBezTo>
                  <a:cubicBezTo>
                    <a:pt x="6095" y="4018"/>
                    <a:pt x="5844" y="3562"/>
                    <a:pt x="5547" y="3174"/>
                  </a:cubicBezTo>
                  <a:cubicBezTo>
                    <a:pt x="5502" y="3219"/>
                    <a:pt x="5456" y="3265"/>
                    <a:pt x="5433" y="3311"/>
                  </a:cubicBezTo>
                  <a:cubicBezTo>
                    <a:pt x="5296" y="3493"/>
                    <a:pt x="5114" y="3676"/>
                    <a:pt x="4908" y="3858"/>
                  </a:cubicBezTo>
                  <a:cubicBezTo>
                    <a:pt x="4589" y="4132"/>
                    <a:pt x="4224" y="4361"/>
                    <a:pt x="3927" y="4543"/>
                  </a:cubicBezTo>
                  <a:cubicBezTo>
                    <a:pt x="3539" y="4794"/>
                    <a:pt x="3174" y="5000"/>
                    <a:pt x="2831" y="5159"/>
                  </a:cubicBezTo>
                  <a:cubicBezTo>
                    <a:pt x="2375" y="5365"/>
                    <a:pt x="1964" y="5502"/>
                    <a:pt x="1576" y="5570"/>
                  </a:cubicBezTo>
                  <a:lnTo>
                    <a:pt x="1485" y="5570"/>
                  </a:lnTo>
                  <a:cubicBezTo>
                    <a:pt x="1462" y="5593"/>
                    <a:pt x="1439" y="5593"/>
                    <a:pt x="1416" y="5593"/>
                  </a:cubicBezTo>
                  <a:cubicBezTo>
                    <a:pt x="1393" y="5593"/>
                    <a:pt x="1370" y="5593"/>
                    <a:pt x="1348" y="5616"/>
                  </a:cubicBezTo>
                  <a:cubicBezTo>
                    <a:pt x="1462" y="5958"/>
                    <a:pt x="1622" y="6324"/>
                    <a:pt x="1827" y="6666"/>
                  </a:cubicBezTo>
                  <a:cubicBezTo>
                    <a:pt x="2032" y="7077"/>
                    <a:pt x="2306" y="7442"/>
                    <a:pt x="2603" y="7784"/>
                  </a:cubicBezTo>
                  <a:cubicBezTo>
                    <a:pt x="2580" y="7807"/>
                    <a:pt x="2557" y="7830"/>
                    <a:pt x="2535" y="7853"/>
                  </a:cubicBezTo>
                  <a:cubicBezTo>
                    <a:pt x="2512" y="7899"/>
                    <a:pt x="2443" y="7944"/>
                    <a:pt x="2375" y="7967"/>
                  </a:cubicBezTo>
                  <a:cubicBezTo>
                    <a:pt x="2306" y="8013"/>
                    <a:pt x="2238" y="8058"/>
                    <a:pt x="2147" y="8081"/>
                  </a:cubicBezTo>
                  <a:cubicBezTo>
                    <a:pt x="2101" y="8104"/>
                    <a:pt x="2032" y="8104"/>
                    <a:pt x="1987" y="8104"/>
                  </a:cubicBezTo>
                  <a:cubicBezTo>
                    <a:pt x="1644" y="7625"/>
                    <a:pt x="1325" y="7122"/>
                    <a:pt x="1074" y="6597"/>
                  </a:cubicBezTo>
                  <a:lnTo>
                    <a:pt x="1051" y="6575"/>
                  </a:lnTo>
                  <a:cubicBezTo>
                    <a:pt x="709" y="5844"/>
                    <a:pt x="457" y="5091"/>
                    <a:pt x="298" y="4361"/>
                  </a:cubicBezTo>
                  <a:cubicBezTo>
                    <a:pt x="206" y="3790"/>
                    <a:pt x="161" y="3242"/>
                    <a:pt x="206" y="2717"/>
                  </a:cubicBezTo>
                  <a:cubicBezTo>
                    <a:pt x="229" y="2352"/>
                    <a:pt x="298" y="2010"/>
                    <a:pt x="412" y="1690"/>
                  </a:cubicBezTo>
                  <a:cubicBezTo>
                    <a:pt x="480" y="1462"/>
                    <a:pt x="594" y="1234"/>
                    <a:pt x="709" y="1051"/>
                  </a:cubicBezTo>
                  <a:cubicBezTo>
                    <a:pt x="823" y="914"/>
                    <a:pt x="937" y="754"/>
                    <a:pt x="1074" y="640"/>
                  </a:cubicBezTo>
                  <a:cubicBezTo>
                    <a:pt x="1211" y="526"/>
                    <a:pt x="1348" y="435"/>
                    <a:pt x="1485" y="366"/>
                  </a:cubicBezTo>
                  <a:cubicBezTo>
                    <a:pt x="1644" y="298"/>
                    <a:pt x="1804" y="252"/>
                    <a:pt x="1987" y="206"/>
                  </a:cubicBezTo>
                  <a:cubicBezTo>
                    <a:pt x="2101" y="184"/>
                    <a:pt x="2238" y="184"/>
                    <a:pt x="2375" y="184"/>
                  </a:cubicBezTo>
                  <a:close/>
                  <a:moveTo>
                    <a:pt x="2375" y="1"/>
                  </a:moveTo>
                  <a:cubicBezTo>
                    <a:pt x="2055" y="1"/>
                    <a:pt x="1736" y="69"/>
                    <a:pt x="1462" y="184"/>
                  </a:cubicBezTo>
                  <a:cubicBezTo>
                    <a:pt x="1370" y="229"/>
                    <a:pt x="1256" y="298"/>
                    <a:pt x="1165" y="366"/>
                  </a:cubicBezTo>
                  <a:cubicBezTo>
                    <a:pt x="1074" y="412"/>
                    <a:pt x="960" y="503"/>
                    <a:pt x="868" y="594"/>
                  </a:cubicBezTo>
                  <a:cubicBezTo>
                    <a:pt x="709" y="754"/>
                    <a:pt x="549" y="960"/>
                    <a:pt x="435" y="1188"/>
                  </a:cubicBezTo>
                  <a:cubicBezTo>
                    <a:pt x="320" y="1393"/>
                    <a:pt x="229" y="1622"/>
                    <a:pt x="161" y="1895"/>
                  </a:cubicBezTo>
                  <a:cubicBezTo>
                    <a:pt x="92" y="2124"/>
                    <a:pt x="47" y="2375"/>
                    <a:pt x="24" y="2649"/>
                  </a:cubicBezTo>
                  <a:cubicBezTo>
                    <a:pt x="1" y="3105"/>
                    <a:pt x="1" y="3585"/>
                    <a:pt x="92" y="4087"/>
                  </a:cubicBezTo>
                  <a:cubicBezTo>
                    <a:pt x="161" y="4589"/>
                    <a:pt x="275" y="5091"/>
                    <a:pt x="457" y="5593"/>
                  </a:cubicBezTo>
                  <a:cubicBezTo>
                    <a:pt x="617" y="6050"/>
                    <a:pt x="800" y="6506"/>
                    <a:pt x="1051" y="6940"/>
                  </a:cubicBezTo>
                  <a:cubicBezTo>
                    <a:pt x="1256" y="7351"/>
                    <a:pt x="1507" y="7762"/>
                    <a:pt x="1781" y="8127"/>
                  </a:cubicBezTo>
                  <a:lnTo>
                    <a:pt x="1850" y="8241"/>
                  </a:lnTo>
                  <a:cubicBezTo>
                    <a:pt x="1873" y="8264"/>
                    <a:pt x="1895" y="8264"/>
                    <a:pt x="1918" y="8264"/>
                  </a:cubicBezTo>
                  <a:cubicBezTo>
                    <a:pt x="1941" y="8287"/>
                    <a:pt x="1964" y="8287"/>
                    <a:pt x="1987" y="8287"/>
                  </a:cubicBezTo>
                  <a:cubicBezTo>
                    <a:pt x="2124" y="8287"/>
                    <a:pt x="2283" y="8241"/>
                    <a:pt x="2443" y="8150"/>
                  </a:cubicBezTo>
                  <a:cubicBezTo>
                    <a:pt x="2512" y="8127"/>
                    <a:pt x="2580" y="8058"/>
                    <a:pt x="2649" y="8013"/>
                  </a:cubicBezTo>
                  <a:cubicBezTo>
                    <a:pt x="2694" y="7967"/>
                    <a:pt x="2763" y="7899"/>
                    <a:pt x="2786" y="7830"/>
                  </a:cubicBezTo>
                  <a:cubicBezTo>
                    <a:pt x="2808" y="7807"/>
                    <a:pt x="2808" y="7784"/>
                    <a:pt x="2786" y="7762"/>
                  </a:cubicBezTo>
                  <a:cubicBezTo>
                    <a:pt x="2786" y="7739"/>
                    <a:pt x="2786" y="7739"/>
                    <a:pt x="2786" y="7739"/>
                  </a:cubicBezTo>
                  <a:cubicBezTo>
                    <a:pt x="2398" y="7282"/>
                    <a:pt x="2078" y="6803"/>
                    <a:pt x="1804" y="6255"/>
                  </a:cubicBezTo>
                  <a:cubicBezTo>
                    <a:pt x="1713" y="6073"/>
                    <a:pt x="1644" y="5913"/>
                    <a:pt x="1576" y="5753"/>
                  </a:cubicBezTo>
                  <a:cubicBezTo>
                    <a:pt x="1736" y="5730"/>
                    <a:pt x="1895" y="5684"/>
                    <a:pt x="2078" y="5639"/>
                  </a:cubicBezTo>
                  <a:cubicBezTo>
                    <a:pt x="2238" y="5593"/>
                    <a:pt x="2443" y="5525"/>
                    <a:pt x="2649" y="5433"/>
                  </a:cubicBezTo>
                  <a:cubicBezTo>
                    <a:pt x="2991" y="5296"/>
                    <a:pt x="3356" y="5091"/>
                    <a:pt x="3767" y="4863"/>
                  </a:cubicBezTo>
                  <a:cubicBezTo>
                    <a:pt x="3904" y="4771"/>
                    <a:pt x="4064" y="4680"/>
                    <a:pt x="4246" y="4566"/>
                  </a:cubicBezTo>
                  <a:cubicBezTo>
                    <a:pt x="4429" y="4452"/>
                    <a:pt x="4589" y="4338"/>
                    <a:pt x="4726" y="4224"/>
                  </a:cubicBezTo>
                  <a:cubicBezTo>
                    <a:pt x="5068" y="3973"/>
                    <a:pt x="5342" y="3722"/>
                    <a:pt x="5547" y="3470"/>
                  </a:cubicBezTo>
                  <a:cubicBezTo>
                    <a:pt x="5753" y="3767"/>
                    <a:pt x="5936" y="4110"/>
                    <a:pt x="6118" y="4452"/>
                  </a:cubicBezTo>
                  <a:lnTo>
                    <a:pt x="6141" y="4498"/>
                  </a:lnTo>
                  <a:lnTo>
                    <a:pt x="6164" y="4543"/>
                  </a:lnTo>
                  <a:cubicBezTo>
                    <a:pt x="6278" y="4817"/>
                    <a:pt x="6392" y="5091"/>
                    <a:pt x="6483" y="5388"/>
                  </a:cubicBezTo>
                  <a:cubicBezTo>
                    <a:pt x="6506" y="5479"/>
                    <a:pt x="6529" y="5548"/>
                    <a:pt x="6552" y="5639"/>
                  </a:cubicBezTo>
                  <a:lnTo>
                    <a:pt x="6575" y="5662"/>
                  </a:lnTo>
                  <a:lnTo>
                    <a:pt x="6575" y="5684"/>
                  </a:lnTo>
                  <a:lnTo>
                    <a:pt x="6575" y="5730"/>
                  </a:lnTo>
                  <a:cubicBezTo>
                    <a:pt x="6597" y="5753"/>
                    <a:pt x="6620" y="5776"/>
                    <a:pt x="6643" y="5799"/>
                  </a:cubicBezTo>
                  <a:lnTo>
                    <a:pt x="6689" y="5799"/>
                  </a:lnTo>
                  <a:cubicBezTo>
                    <a:pt x="6734" y="5799"/>
                    <a:pt x="6780" y="5821"/>
                    <a:pt x="6826" y="5821"/>
                  </a:cubicBezTo>
                  <a:cubicBezTo>
                    <a:pt x="6940" y="5821"/>
                    <a:pt x="7054" y="5799"/>
                    <a:pt x="7191" y="5753"/>
                  </a:cubicBezTo>
                  <a:cubicBezTo>
                    <a:pt x="7282" y="5707"/>
                    <a:pt x="7351" y="5684"/>
                    <a:pt x="7442" y="5639"/>
                  </a:cubicBezTo>
                  <a:cubicBezTo>
                    <a:pt x="7533" y="5593"/>
                    <a:pt x="7602" y="5548"/>
                    <a:pt x="7670" y="5479"/>
                  </a:cubicBezTo>
                  <a:cubicBezTo>
                    <a:pt x="7693" y="5456"/>
                    <a:pt x="7716" y="5411"/>
                    <a:pt x="7716" y="5365"/>
                  </a:cubicBezTo>
                  <a:lnTo>
                    <a:pt x="7693" y="5365"/>
                  </a:lnTo>
                  <a:lnTo>
                    <a:pt x="7693" y="5342"/>
                  </a:lnTo>
                  <a:lnTo>
                    <a:pt x="7670" y="5296"/>
                  </a:lnTo>
                  <a:cubicBezTo>
                    <a:pt x="7647" y="5205"/>
                    <a:pt x="7625" y="5137"/>
                    <a:pt x="7602" y="5045"/>
                  </a:cubicBezTo>
                  <a:cubicBezTo>
                    <a:pt x="7305" y="4246"/>
                    <a:pt x="6917" y="3470"/>
                    <a:pt x="6438" y="2763"/>
                  </a:cubicBezTo>
                  <a:cubicBezTo>
                    <a:pt x="6164" y="2352"/>
                    <a:pt x="5844" y="1964"/>
                    <a:pt x="5502" y="1622"/>
                  </a:cubicBezTo>
                  <a:cubicBezTo>
                    <a:pt x="5137" y="1234"/>
                    <a:pt x="4749" y="914"/>
                    <a:pt x="4338" y="663"/>
                  </a:cubicBezTo>
                  <a:cubicBezTo>
                    <a:pt x="3858" y="366"/>
                    <a:pt x="3151" y="1"/>
                    <a:pt x="2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17"/>
            <p:cNvSpPr/>
            <p:nvPr/>
          </p:nvSpPr>
          <p:spPr>
            <a:xfrm>
              <a:off x="583687" y="418982"/>
              <a:ext cx="189034" cy="168471"/>
            </a:xfrm>
            <a:custGeom>
              <a:avLst/>
              <a:gdLst/>
              <a:ahLst/>
              <a:cxnLst/>
              <a:rect l="l" t="t" r="r" b="b"/>
              <a:pathLst>
                <a:path w="4201" h="3744" extrusionOk="0">
                  <a:moveTo>
                    <a:pt x="1895" y="183"/>
                  </a:moveTo>
                  <a:cubicBezTo>
                    <a:pt x="2078" y="206"/>
                    <a:pt x="2237" y="251"/>
                    <a:pt x="2420" y="297"/>
                  </a:cubicBezTo>
                  <a:cubicBezTo>
                    <a:pt x="2671" y="388"/>
                    <a:pt x="2922" y="525"/>
                    <a:pt x="3196" y="685"/>
                  </a:cubicBezTo>
                  <a:lnTo>
                    <a:pt x="3173" y="685"/>
                  </a:lnTo>
                  <a:cubicBezTo>
                    <a:pt x="3470" y="891"/>
                    <a:pt x="3721" y="1119"/>
                    <a:pt x="3972" y="1370"/>
                  </a:cubicBezTo>
                  <a:cubicBezTo>
                    <a:pt x="3789" y="1598"/>
                    <a:pt x="3584" y="1804"/>
                    <a:pt x="3356" y="1986"/>
                  </a:cubicBezTo>
                  <a:cubicBezTo>
                    <a:pt x="2876" y="2397"/>
                    <a:pt x="2283" y="2739"/>
                    <a:pt x="1644" y="3059"/>
                  </a:cubicBezTo>
                  <a:cubicBezTo>
                    <a:pt x="1210" y="3242"/>
                    <a:pt x="776" y="3401"/>
                    <a:pt x="320" y="3538"/>
                  </a:cubicBezTo>
                  <a:cubicBezTo>
                    <a:pt x="320" y="3424"/>
                    <a:pt x="297" y="3333"/>
                    <a:pt x="274" y="3242"/>
                  </a:cubicBezTo>
                  <a:cubicBezTo>
                    <a:pt x="183" y="2808"/>
                    <a:pt x="160" y="2420"/>
                    <a:pt x="183" y="2032"/>
                  </a:cubicBezTo>
                  <a:cubicBezTo>
                    <a:pt x="206" y="1758"/>
                    <a:pt x="251" y="1507"/>
                    <a:pt x="320" y="1279"/>
                  </a:cubicBezTo>
                  <a:cubicBezTo>
                    <a:pt x="388" y="1119"/>
                    <a:pt x="457" y="959"/>
                    <a:pt x="548" y="822"/>
                  </a:cubicBezTo>
                  <a:cubicBezTo>
                    <a:pt x="640" y="708"/>
                    <a:pt x="731" y="594"/>
                    <a:pt x="822" y="502"/>
                  </a:cubicBezTo>
                  <a:cubicBezTo>
                    <a:pt x="913" y="434"/>
                    <a:pt x="1005" y="366"/>
                    <a:pt x="1119" y="320"/>
                  </a:cubicBezTo>
                  <a:cubicBezTo>
                    <a:pt x="1210" y="274"/>
                    <a:pt x="1324" y="229"/>
                    <a:pt x="1438" y="206"/>
                  </a:cubicBezTo>
                  <a:cubicBezTo>
                    <a:pt x="1553" y="183"/>
                    <a:pt x="1644" y="183"/>
                    <a:pt x="1758" y="183"/>
                  </a:cubicBezTo>
                  <a:close/>
                  <a:moveTo>
                    <a:pt x="1758" y="0"/>
                  </a:moveTo>
                  <a:cubicBezTo>
                    <a:pt x="1575" y="0"/>
                    <a:pt x="1393" y="23"/>
                    <a:pt x="1210" y="92"/>
                  </a:cubicBezTo>
                  <a:cubicBezTo>
                    <a:pt x="1119" y="114"/>
                    <a:pt x="1028" y="160"/>
                    <a:pt x="936" y="206"/>
                  </a:cubicBezTo>
                  <a:cubicBezTo>
                    <a:pt x="845" y="274"/>
                    <a:pt x="754" y="343"/>
                    <a:pt x="662" y="434"/>
                  </a:cubicBezTo>
                  <a:cubicBezTo>
                    <a:pt x="503" y="571"/>
                    <a:pt x="366" y="754"/>
                    <a:pt x="251" y="1005"/>
                  </a:cubicBezTo>
                  <a:cubicBezTo>
                    <a:pt x="160" y="1187"/>
                    <a:pt x="92" y="1393"/>
                    <a:pt x="46" y="1644"/>
                  </a:cubicBezTo>
                  <a:cubicBezTo>
                    <a:pt x="0" y="1872"/>
                    <a:pt x="0" y="2123"/>
                    <a:pt x="0" y="2397"/>
                  </a:cubicBezTo>
                  <a:cubicBezTo>
                    <a:pt x="0" y="2648"/>
                    <a:pt x="23" y="2899"/>
                    <a:pt x="69" y="3173"/>
                  </a:cubicBezTo>
                  <a:cubicBezTo>
                    <a:pt x="115" y="3356"/>
                    <a:pt x="160" y="3538"/>
                    <a:pt x="206" y="3744"/>
                  </a:cubicBezTo>
                  <a:cubicBezTo>
                    <a:pt x="274" y="3721"/>
                    <a:pt x="320" y="3721"/>
                    <a:pt x="388" y="3698"/>
                  </a:cubicBezTo>
                  <a:cubicBezTo>
                    <a:pt x="1096" y="3493"/>
                    <a:pt x="1781" y="3219"/>
                    <a:pt x="2420" y="2853"/>
                  </a:cubicBezTo>
                  <a:cubicBezTo>
                    <a:pt x="2739" y="2648"/>
                    <a:pt x="3059" y="2443"/>
                    <a:pt x="3356" y="2214"/>
                  </a:cubicBezTo>
                  <a:cubicBezTo>
                    <a:pt x="3630" y="1986"/>
                    <a:pt x="3881" y="1758"/>
                    <a:pt x="4109" y="1507"/>
                  </a:cubicBezTo>
                  <a:lnTo>
                    <a:pt x="4155" y="1438"/>
                  </a:lnTo>
                  <a:lnTo>
                    <a:pt x="4200" y="1370"/>
                  </a:lnTo>
                  <a:cubicBezTo>
                    <a:pt x="4063" y="1210"/>
                    <a:pt x="3904" y="1027"/>
                    <a:pt x="3721" y="891"/>
                  </a:cubicBezTo>
                  <a:cubicBezTo>
                    <a:pt x="3561" y="731"/>
                    <a:pt x="3379" y="594"/>
                    <a:pt x="3173" y="480"/>
                  </a:cubicBezTo>
                  <a:cubicBezTo>
                    <a:pt x="2991" y="343"/>
                    <a:pt x="2785" y="251"/>
                    <a:pt x="2557" y="160"/>
                  </a:cubicBezTo>
                  <a:cubicBezTo>
                    <a:pt x="2351" y="69"/>
                    <a:pt x="2123" y="23"/>
                    <a:pt x="1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4" name="Google Shape;4074;p17"/>
          <p:cNvGrpSpPr/>
          <p:nvPr/>
        </p:nvGrpSpPr>
        <p:grpSpPr>
          <a:xfrm rot="-1687898">
            <a:off x="241977" y="393206"/>
            <a:ext cx="342054" cy="418382"/>
            <a:chOff x="2019050" y="1133325"/>
            <a:chExt cx="153525" cy="187750"/>
          </a:xfrm>
        </p:grpSpPr>
        <p:sp>
          <p:nvSpPr>
            <p:cNvPr id="4075" name="Google Shape;4075;p17"/>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17"/>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17"/>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17"/>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79" name="Google Shape;4079;p17"/>
          <p:cNvSpPr/>
          <p:nvPr/>
        </p:nvSpPr>
        <p:spPr>
          <a:xfrm>
            <a:off x="163547" y="2055623"/>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17"/>
          <p:cNvSpPr/>
          <p:nvPr/>
        </p:nvSpPr>
        <p:spPr>
          <a:xfrm>
            <a:off x="1481536" y="20818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17"/>
          <p:cNvSpPr/>
          <p:nvPr/>
        </p:nvSpPr>
        <p:spPr>
          <a:xfrm rot="-2332220">
            <a:off x="2759802" y="4771320"/>
            <a:ext cx="339522" cy="110639"/>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17"/>
          <p:cNvSpPr/>
          <p:nvPr/>
        </p:nvSpPr>
        <p:spPr>
          <a:xfrm rot="1327221">
            <a:off x="8693927" y="3329044"/>
            <a:ext cx="339523" cy="110640"/>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17"/>
          <p:cNvSpPr/>
          <p:nvPr/>
        </p:nvSpPr>
        <p:spPr>
          <a:xfrm>
            <a:off x="5843086" y="480113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17"/>
          <p:cNvSpPr/>
          <p:nvPr/>
        </p:nvSpPr>
        <p:spPr>
          <a:xfrm>
            <a:off x="6054097" y="147623"/>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17"/>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086" name="Google Shape;4086;p17"/>
          <p:cNvSpPr txBox="1">
            <a:spLocks noGrp="1"/>
          </p:cNvSpPr>
          <p:nvPr>
            <p:ph type="title" idx="2"/>
          </p:nvPr>
        </p:nvSpPr>
        <p:spPr>
          <a:xfrm>
            <a:off x="713100" y="3127800"/>
            <a:ext cx="2270100" cy="32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087" name="Google Shape;4087;p17"/>
          <p:cNvSpPr txBox="1">
            <a:spLocks noGrp="1"/>
          </p:cNvSpPr>
          <p:nvPr>
            <p:ph type="subTitle" idx="1"/>
          </p:nvPr>
        </p:nvSpPr>
        <p:spPr>
          <a:xfrm>
            <a:off x="713100" y="3452275"/>
            <a:ext cx="2270100" cy="73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4088" name="Google Shape;4088;p17"/>
          <p:cNvSpPr txBox="1">
            <a:spLocks noGrp="1"/>
          </p:cNvSpPr>
          <p:nvPr>
            <p:ph type="title" idx="3"/>
          </p:nvPr>
        </p:nvSpPr>
        <p:spPr>
          <a:xfrm>
            <a:off x="3436947" y="3127800"/>
            <a:ext cx="2270100" cy="32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089" name="Google Shape;4089;p17"/>
          <p:cNvSpPr txBox="1">
            <a:spLocks noGrp="1"/>
          </p:cNvSpPr>
          <p:nvPr>
            <p:ph type="subTitle" idx="4"/>
          </p:nvPr>
        </p:nvSpPr>
        <p:spPr>
          <a:xfrm>
            <a:off x="3436948" y="3452275"/>
            <a:ext cx="2270100" cy="73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4090" name="Google Shape;4090;p17"/>
          <p:cNvSpPr txBox="1">
            <a:spLocks noGrp="1"/>
          </p:cNvSpPr>
          <p:nvPr>
            <p:ph type="title" idx="5"/>
          </p:nvPr>
        </p:nvSpPr>
        <p:spPr>
          <a:xfrm>
            <a:off x="6160801" y="3127800"/>
            <a:ext cx="2270100" cy="32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091" name="Google Shape;4091;p17"/>
          <p:cNvSpPr txBox="1">
            <a:spLocks noGrp="1"/>
          </p:cNvSpPr>
          <p:nvPr>
            <p:ph type="subTitle" idx="6"/>
          </p:nvPr>
        </p:nvSpPr>
        <p:spPr>
          <a:xfrm>
            <a:off x="6160803" y="3452275"/>
            <a:ext cx="2270100" cy="735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4092"/>
        <p:cNvGrpSpPr/>
        <p:nvPr/>
      </p:nvGrpSpPr>
      <p:grpSpPr>
        <a:xfrm>
          <a:off x="0" y="0"/>
          <a:ext cx="0" cy="0"/>
          <a:chOff x="0" y="0"/>
          <a:chExt cx="0" cy="0"/>
        </a:xfrm>
      </p:grpSpPr>
      <p:sp>
        <p:nvSpPr>
          <p:cNvPr id="4093" name="Google Shape;4093;p18"/>
          <p:cNvSpPr/>
          <p:nvPr/>
        </p:nvSpPr>
        <p:spPr>
          <a:xfrm>
            <a:off x="-802450" y="-774734"/>
            <a:ext cx="2787825" cy="2634975"/>
          </a:xfrm>
          <a:custGeom>
            <a:avLst/>
            <a:gdLst/>
            <a:ahLst/>
            <a:cxnLst/>
            <a:rect l="l" t="t" r="r" b="b"/>
            <a:pathLst>
              <a:path w="111513" h="105399" extrusionOk="0">
                <a:moveTo>
                  <a:pt x="4178" y="101700"/>
                </a:moveTo>
                <a:cubicBezTo>
                  <a:pt x="6451" y="114400"/>
                  <a:pt x="16878" y="89535"/>
                  <a:pt x="24231" y="85658"/>
                </a:cubicBezTo>
                <a:cubicBezTo>
                  <a:pt x="31584" y="81781"/>
                  <a:pt x="43080" y="83385"/>
                  <a:pt x="48294" y="78439"/>
                </a:cubicBezTo>
                <a:cubicBezTo>
                  <a:pt x="53508" y="73493"/>
                  <a:pt x="49364" y="61595"/>
                  <a:pt x="55513" y="55980"/>
                </a:cubicBezTo>
                <a:cubicBezTo>
                  <a:pt x="61663" y="50365"/>
                  <a:pt x="79309" y="50232"/>
                  <a:pt x="85191" y="44751"/>
                </a:cubicBezTo>
                <a:cubicBezTo>
                  <a:pt x="91073" y="39270"/>
                  <a:pt x="87062" y="29778"/>
                  <a:pt x="90805" y="23094"/>
                </a:cubicBezTo>
                <a:cubicBezTo>
                  <a:pt x="94548" y="16410"/>
                  <a:pt x="121017" y="6919"/>
                  <a:pt x="107649" y="4646"/>
                </a:cubicBezTo>
                <a:cubicBezTo>
                  <a:pt x="94281" y="2373"/>
                  <a:pt x="27840" y="-6718"/>
                  <a:pt x="10595" y="9458"/>
                </a:cubicBezTo>
                <a:cubicBezTo>
                  <a:pt x="-6650" y="25634"/>
                  <a:pt x="1905" y="89000"/>
                  <a:pt x="4178" y="101700"/>
                </a:cubicBezTo>
                <a:close/>
              </a:path>
            </a:pathLst>
          </a:custGeom>
          <a:solidFill>
            <a:schemeClr val="accent1"/>
          </a:solidFill>
          <a:ln>
            <a:noFill/>
          </a:ln>
        </p:spPr>
      </p:sp>
      <p:sp>
        <p:nvSpPr>
          <p:cNvPr id="4094" name="Google Shape;4094;p18"/>
          <p:cNvSpPr/>
          <p:nvPr/>
        </p:nvSpPr>
        <p:spPr>
          <a:xfrm>
            <a:off x="7411150" y="2685599"/>
            <a:ext cx="2438272" cy="2875714"/>
          </a:xfrm>
          <a:custGeom>
            <a:avLst/>
            <a:gdLst/>
            <a:ahLst/>
            <a:cxnLst/>
            <a:rect l="l" t="t" r="r" b="b"/>
            <a:pathLst>
              <a:path w="89824" h="105939" extrusionOk="0">
                <a:moveTo>
                  <a:pt x="3695" y="96234"/>
                </a:moveTo>
                <a:cubicBezTo>
                  <a:pt x="-7534" y="92223"/>
                  <a:pt x="10380" y="79657"/>
                  <a:pt x="16529" y="74577"/>
                </a:cubicBezTo>
                <a:cubicBezTo>
                  <a:pt x="22679" y="69497"/>
                  <a:pt x="36047" y="71369"/>
                  <a:pt x="40592" y="65754"/>
                </a:cubicBezTo>
                <a:cubicBezTo>
                  <a:pt x="45137" y="60139"/>
                  <a:pt x="39790" y="46637"/>
                  <a:pt x="43800" y="40889"/>
                </a:cubicBezTo>
                <a:cubicBezTo>
                  <a:pt x="47811" y="35141"/>
                  <a:pt x="58372" y="37681"/>
                  <a:pt x="64655" y="31264"/>
                </a:cubicBezTo>
                <a:cubicBezTo>
                  <a:pt x="70938" y="24847"/>
                  <a:pt x="78291" y="-8841"/>
                  <a:pt x="81499" y="2388"/>
                </a:cubicBezTo>
                <a:cubicBezTo>
                  <a:pt x="84707" y="13618"/>
                  <a:pt x="96872" y="83000"/>
                  <a:pt x="83905" y="98641"/>
                </a:cubicBezTo>
                <a:cubicBezTo>
                  <a:pt x="70938" y="114282"/>
                  <a:pt x="14924" y="100245"/>
                  <a:pt x="3695" y="96234"/>
                </a:cubicBezTo>
                <a:close/>
              </a:path>
            </a:pathLst>
          </a:custGeom>
          <a:solidFill>
            <a:schemeClr val="accent3"/>
          </a:solidFill>
          <a:ln>
            <a:noFill/>
          </a:ln>
        </p:spPr>
      </p:sp>
      <p:pic>
        <p:nvPicPr>
          <p:cNvPr id="4095" name="Google Shape;4095;p18"/>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4096" name="Google Shape;4096;p18"/>
          <p:cNvGrpSpPr/>
          <p:nvPr/>
        </p:nvGrpSpPr>
        <p:grpSpPr>
          <a:xfrm flipH="1">
            <a:off x="109552" y="227438"/>
            <a:ext cx="963817" cy="1007866"/>
            <a:chOff x="6290250" y="1718800"/>
            <a:chExt cx="911325" cy="952975"/>
          </a:xfrm>
        </p:grpSpPr>
        <p:sp>
          <p:nvSpPr>
            <p:cNvPr id="4097" name="Google Shape;4097;p18"/>
            <p:cNvSpPr/>
            <p:nvPr/>
          </p:nvSpPr>
          <p:spPr>
            <a:xfrm>
              <a:off x="6290250" y="1718800"/>
              <a:ext cx="911325" cy="952975"/>
            </a:xfrm>
            <a:custGeom>
              <a:avLst/>
              <a:gdLst/>
              <a:ahLst/>
              <a:cxnLst/>
              <a:rect l="l" t="t" r="r" b="b"/>
              <a:pathLst>
                <a:path w="36453" h="38119" extrusionOk="0">
                  <a:moveTo>
                    <a:pt x="26774" y="0"/>
                  </a:moveTo>
                  <a:cubicBezTo>
                    <a:pt x="26181" y="0"/>
                    <a:pt x="25587" y="69"/>
                    <a:pt x="25040" y="206"/>
                  </a:cubicBezTo>
                  <a:cubicBezTo>
                    <a:pt x="24492" y="343"/>
                    <a:pt x="23944" y="525"/>
                    <a:pt x="23419" y="799"/>
                  </a:cubicBezTo>
                  <a:cubicBezTo>
                    <a:pt x="22917" y="1073"/>
                    <a:pt x="22415" y="1415"/>
                    <a:pt x="21981" y="1803"/>
                  </a:cubicBezTo>
                  <a:cubicBezTo>
                    <a:pt x="21776" y="2009"/>
                    <a:pt x="21570" y="2214"/>
                    <a:pt x="21365" y="2443"/>
                  </a:cubicBezTo>
                  <a:cubicBezTo>
                    <a:pt x="21136" y="2443"/>
                    <a:pt x="20885" y="2443"/>
                    <a:pt x="20657" y="2465"/>
                  </a:cubicBezTo>
                  <a:lnTo>
                    <a:pt x="20497" y="2465"/>
                  </a:lnTo>
                  <a:cubicBezTo>
                    <a:pt x="20064" y="2465"/>
                    <a:pt x="19630" y="2511"/>
                    <a:pt x="19196" y="2557"/>
                  </a:cubicBezTo>
                  <a:lnTo>
                    <a:pt x="19105" y="2557"/>
                  </a:lnTo>
                  <a:cubicBezTo>
                    <a:pt x="19082" y="2557"/>
                    <a:pt x="19059" y="2579"/>
                    <a:pt x="19014" y="2579"/>
                  </a:cubicBezTo>
                  <a:lnTo>
                    <a:pt x="18922" y="2579"/>
                  </a:lnTo>
                  <a:cubicBezTo>
                    <a:pt x="18192" y="2694"/>
                    <a:pt x="17439" y="2853"/>
                    <a:pt x="16686" y="3082"/>
                  </a:cubicBezTo>
                  <a:cubicBezTo>
                    <a:pt x="15955" y="3310"/>
                    <a:pt x="15202" y="3607"/>
                    <a:pt x="14449" y="3949"/>
                  </a:cubicBezTo>
                  <a:cubicBezTo>
                    <a:pt x="13741" y="4291"/>
                    <a:pt x="13033" y="4679"/>
                    <a:pt x="12372" y="5113"/>
                  </a:cubicBezTo>
                  <a:cubicBezTo>
                    <a:pt x="11687" y="5547"/>
                    <a:pt x="11002" y="6049"/>
                    <a:pt x="10294" y="6665"/>
                  </a:cubicBezTo>
                  <a:cubicBezTo>
                    <a:pt x="8993" y="7761"/>
                    <a:pt x="7738" y="9085"/>
                    <a:pt x="6574" y="10568"/>
                  </a:cubicBezTo>
                  <a:cubicBezTo>
                    <a:pt x="5661" y="11732"/>
                    <a:pt x="4794" y="13011"/>
                    <a:pt x="3995" y="14403"/>
                  </a:cubicBezTo>
                  <a:lnTo>
                    <a:pt x="3972" y="14449"/>
                  </a:lnTo>
                  <a:cubicBezTo>
                    <a:pt x="3903" y="14563"/>
                    <a:pt x="3858" y="14654"/>
                    <a:pt x="3789" y="14745"/>
                  </a:cubicBezTo>
                  <a:cubicBezTo>
                    <a:pt x="3721" y="14882"/>
                    <a:pt x="3652" y="14996"/>
                    <a:pt x="3584" y="15111"/>
                  </a:cubicBezTo>
                  <a:cubicBezTo>
                    <a:pt x="3584" y="15133"/>
                    <a:pt x="3561" y="15179"/>
                    <a:pt x="3561" y="15179"/>
                  </a:cubicBezTo>
                  <a:cubicBezTo>
                    <a:pt x="2694" y="16754"/>
                    <a:pt x="1963" y="18420"/>
                    <a:pt x="1370" y="20109"/>
                  </a:cubicBezTo>
                  <a:cubicBezTo>
                    <a:pt x="845" y="21593"/>
                    <a:pt x="434" y="23122"/>
                    <a:pt x="160" y="24629"/>
                  </a:cubicBezTo>
                  <a:cubicBezTo>
                    <a:pt x="137" y="24720"/>
                    <a:pt x="114" y="24811"/>
                    <a:pt x="114" y="24880"/>
                  </a:cubicBezTo>
                  <a:lnTo>
                    <a:pt x="91" y="24903"/>
                  </a:lnTo>
                  <a:cubicBezTo>
                    <a:pt x="91" y="24971"/>
                    <a:pt x="69" y="25040"/>
                    <a:pt x="69" y="25108"/>
                  </a:cubicBezTo>
                  <a:cubicBezTo>
                    <a:pt x="0" y="25496"/>
                    <a:pt x="46" y="25907"/>
                    <a:pt x="206" y="26272"/>
                  </a:cubicBezTo>
                  <a:cubicBezTo>
                    <a:pt x="228" y="26318"/>
                    <a:pt x="251" y="26363"/>
                    <a:pt x="274" y="26409"/>
                  </a:cubicBezTo>
                  <a:cubicBezTo>
                    <a:pt x="822" y="27459"/>
                    <a:pt x="1598" y="28509"/>
                    <a:pt x="2625" y="29605"/>
                  </a:cubicBezTo>
                  <a:cubicBezTo>
                    <a:pt x="3036" y="30038"/>
                    <a:pt x="3515" y="30472"/>
                    <a:pt x="4040" y="30951"/>
                  </a:cubicBezTo>
                  <a:cubicBezTo>
                    <a:pt x="4474" y="31362"/>
                    <a:pt x="4953" y="31750"/>
                    <a:pt x="5501" y="32161"/>
                  </a:cubicBezTo>
                  <a:cubicBezTo>
                    <a:pt x="6505" y="32960"/>
                    <a:pt x="7555" y="33713"/>
                    <a:pt x="8628" y="34421"/>
                  </a:cubicBezTo>
                  <a:cubicBezTo>
                    <a:pt x="9769" y="35151"/>
                    <a:pt x="11002" y="35836"/>
                    <a:pt x="12280" y="36498"/>
                  </a:cubicBezTo>
                  <a:cubicBezTo>
                    <a:pt x="12600" y="36635"/>
                    <a:pt x="12897" y="36795"/>
                    <a:pt x="13216" y="36954"/>
                  </a:cubicBezTo>
                  <a:cubicBezTo>
                    <a:pt x="13513" y="37091"/>
                    <a:pt x="13855" y="37251"/>
                    <a:pt x="14243" y="37388"/>
                  </a:cubicBezTo>
                  <a:cubicBezTo>
                    <a:pt x="14928" y="37685"/>
                    <a:pt x="15658" y="37867"/>
                    <a:pt x="16412" y="38004"/>
                  </a:cubicBezTo>
                  <a:cubicBezTo>
                    <a:pt x="16937" y="38073"/>
                    <a:pt x="17507" y="38118"/>
                    <a:pt x="18078" y="38118"/>
                  </a:cubicBezTo>
                  <a:cubicBezTo>
                    <a:pt x="18260" y="38118"/>
                    <a:pt x="18466" y="38118"/>
                    <a:pt x="18648" y="38096"/>
                  </a:cubicBezTo>
                  <a:cubicBezTo>
                    <a:pt x="19402" y="38073"/>
                    <a:pt x="20132" y="37981"/>
                    <a:pt x="20863" y="37822"/>
                  </a:cubicBezTo>
                  <a:cubicBezTo>
                    <a:pt x="22164" y="37548"/>
                    <a:pt x="23396" y="37091"/>
                    <a:pt x="24515" y="36429"/>
                  </a:cubicBezTo>
                  <a:cubicBezTo>
                    <a:pt x="24583" y="36384"/>
                    <a:pt x="24674" y="36338"/>
                    <a:pt x="24743" y="36292"/>
                  </a:cubicBezTo>
                  <a:lnTo>
                    <a:pt x="24834" y="36292"/>
                  </a:lnTo>
                  <a:cubicBezTo>
                    <a:pt x="25199" y="36292"/>
                    <a:pt x="25587" y="36247"/>
                    <a:pt x="25998" y="36178"/>
                  </a:cubicBezTo>
                  <a:cubicBezTo>
                    <a:pt x="26683" y="36064"/>
                    <a:pt x="27345" y="35882"/>
                    <a:pt x="27984" y="35585"/>
                  </a:cubicBezTo>
                  <a:cubicBezTo>
                    <a:pt x="29125" y="35105"/>
                    <a:pt x="30198" y="34352"/>
                    <a:pt x="31180" y="33348"/>
                  </a:cubicBezTo>
                  <a:cubicBezTo>
                    <a:pt x="31978" y="32503"/>
                    <a:pt x="32709" y="31522"/>
                    <a:pt x="33394" y="30358"/>
                  </a:cubicBezTo>
                  <a:cubicBezTo>
                    <a:pt x="33964" y="29353"/>
                    <a:pt x="34466" y="28258"/>
                    <a:pt x="34900" y="27071"/>
                  </a:cubicBezTo>
                  <a:cubicBezTo>
                    <a:pt x="35402" y="25656"/>
                    <a:pt x="35813" y="24172"/>
                    <a:pt x="36064" y="22620"/>
                  </a:cubicBezTo>
                  <a:cubicBezTo>
                    <a:pt x="36315" y="21114"/>
                    <a:pt x="36452" y="19561"/>
                    <a:pt x="36429" y="18009"/>
                  </a:cubicBezTo>
                  <a:cubicBezTo>
                    <a:pt x="36429" y="17233"/>
                    <a:pt x="36384" y="16480"/>
                    <a:pt x="36315" y="15727"/>
                  </a:cubicBezTo>
                  <a:cubicBezTo>
                    <a:pt x="36247" y="14928"/>
                    <a:pt x="36155" y="14312"/>
                    <a:pt x="36019" y="13741"/>
                  </a:cubicBezTo>
                  <a:cubicBezTo>
                    <a:pt x="35859" y="13033"/>
                    <a:pt x="35631" y="12394"/>
                    <a:pt x="35334" y="11824"/>
                  </a:cubicBezTo>
                  <a:cubicBezTo>
                    <a:pt x="35014" y="11162"/>
                    <a:pt x="34581" y="10591"/>
                    <a:pt x="34056" y="10112"/>
                  </a:cubicBezTo>
                  <a:cubicBezTo>
                    <a:pt x="34284" y="9655"/>
                    <a:pt x="34444" y="9176"/>
                    <a:pt x="34581" y="8719"/>
                  </a:cubicBezTo>
                  <a:cubicBezTo>
                    <a:pt x="34672" y="8354"/>
                    <a:pt x="34763" y="7989"/>
                    <a:pt x="34809" y="7624"/>
                  </a:cubicBezTo>
                  <a:cubicBezTo>
                    <a:pt x="34854" y="7259"/>
                    <a:pt x="34877" y="6893"/>
                    <a:pt x="34877" y="6483"/>
                  </a:cubicBezTo>
                  <a:cubicBezTo>
                    <a:pt x="34854" y="6095"/>
                    <a:pt x="34809" y="5684"/>
                    <a:pt x="34717" y="5296"/>
                  </a:cubicBezTo>
                  <a:cubicBezTo>
                    <a:pt x="34649" y="4930"/>
                    <a:pt x="34512" y="4565"/>
                    <a:pt x="34352" y="4223"/>
                  </a:cubicBezTo>
                  <a:cubicBezTo>
                    <a:pt x="33850" y="3150"/>
                    <a:pt x="32960" y="2260"/>
                    <a:pt x="31636" y="1461"/>
                  </a:cubicBezTo>
                  <a:cubicBezTo>
                    <a:pt x="31134" y="1164"/>
                    <a:pt x="30609" y="890"/>
                    <a:pt x="30107" y="685"/>
                  </a:cubicBezTo>
                  <a:cubicBezTo>
                    <a:pt x="29582" y="457"/>
                    <a:pt x="29011" y="297"/>
                    <a:pt x="28441" y="183"/>
                  </a:cubicBezTo>
                  <a:cubicBezTo>
                    <a:pt x="27893" y="46"/>
                    <a:pt x="27322" y="0"/>
                    <a:pt x="26774"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18"/>
            <p:cNvSpPr/>
            <p:nvPr/>
          </p:nvSpPr>
          <p:spPr>
            <a:xfrm>
              <a:off x="6765575" y="2011525"/>
              <a:ext cx="57100" cy="44525"/>
            </a:xfrm>
            <a:custGeom>
              <a:avLst/>
              <a:gdLst/>
              <a:ahLst/>
              <a:cxnLst/>
              <a:rect l="l" t="t" r="r" b="b"/>
              <a:pathLst>
                <a:path w="2284" h="1781" extrusionOk="0">
                  <a:moveTo>
                    <a:pt x="526" y="1"/>
                  </a:moveTo>
                  <a:cubicBezTo>
                    <a:pt x="526" y="1"/>
                    <a:pt x="503" y="23"/>
                    <a:pt x="480" y="23"/>
                  </a:cubicBezTo>
                  <a:lnTo>
                    <a:pt x="343" y="23"/>
                  </a:lnTo>
                  <a:cubicBezTo>
                    <a:pt x="320" y="23"/>
                    <a:pt x="275" y="23"/>
                    <a:pt x="229" y="46"/>
                  </a:cubicBezTo>
                  <a:cubicBezTo>
                    <a:pt x="206" y="46"/>
                    <a:pt x="183" y="46"/>
                    <a:pt x="160" y="69"/>
                  </a:cubicBezTo>
                  <a:lnTo>
                    <a:pt x="115" y="69"/>
                  </a:lnTo>
                  <a:cubicBezTo>
                    <a:pt x="46" y="92"/>
                    <a:pt x="1" y="138"/>
                    <a:pt x="1" y="206"/>
                  </a:cubicBezTo>
                  <a:cubicBezTo>
                    <a:pt x="1" y="297"/>
                    <a:pt x="46" y="389"/>
                    <a:pt x="69" y="457"/>
                  </a:cubicBezTo>
                  <a:lnTo>
                    <a:pt x="92" y="503"/>
                  </a:lnTo>
                  <a:cubicBezTo>
                    <a:pt x="138" y="594"/>
                    <a:pt x="160" y="662"/>
                    <a:pt x="206" y="731"/>
                  </a:cubicBezTo>
                  <a:cubicBezTo>
                    <a:pt x="252" y="799"/>
                    <a:pt x="320" y="891"/>
                    <a:pt x="389" y="959"/>
                  </a:cubicBezTo>
                  <a:cubicBezTo>
                    <a:pt x="412" y="982"/>
                    <a:pt x="434" y="1005"/>
                    <a:pt x="457" y="1028"/>
                  </a:cubicBezTo>
                  <a:lnTo>
                    <a:pt x="480" y="1051"/>
                  </a:lnTo>
                  <a:lnTo>
                    <a:pt x="503" y="1073"/>
                  </a:lnTo>
                  <a:lnTo>
                    <a:pt x="548" y="1142"/>
                  </a:lnTo>
                  <a:cubicBezTo>
                    <a:pt x="617" y="1187"/>
                    <a:pt x="663" y="1256"/>
                    <a:pt x="754" y="1302"/>
                  </a:cubicBezTo>
                  <a:cubicBezTo>
                    <a:pt x="845" y="1370"/>
                    <a:pt x="937" y="1416"/>
                    <a:pt x="1005" y="1461"/>
                  </a:cubicBezTo>
                  <a:cubicBezTo>
                    <a:pt x="1188" y="1553"/>
                    <a:pt x="1347" y="1644"/>
                    <a:pt x="1507" y="1690"/>
                  </a:cubicBezTo>
                  <a:cubicBezTo>
                    <a:pt x="1621" y="1735"/>
                    <a:pt x="1735" y="1758"/>
                    <a:pt x="1872" y="1758"/>
                  </a:cubicBezTo>
                  <a:lnTo>
                    <a:pt x="1918" y="1781"/>
                  </a:lnTo>
                  <a:lnTo>
                    <a:pt x="2101" y="1781"/>
                  </a:lnTo>
                  <a:cubicBezTo>
                    <a:pt x="2146" y="1758"/>
                    <a:pt x="2169" y="1735"/>
                    <a:pt x="2215" y="1690"/>
                  </a:cubicBezTo>
                  <a:cubicBezTo>
                    <a:pt x="2283" y="1621"/>
                    <a:pt x="2283" y="1530"/>
                    <a:pt x="2283" y="1439"/>
                  </a:cubicBezTo>
                  <a:cubicBezTo>
                    <a:pt x="2283" y="1370"/>
                    <a:pt x="2260" y="1279"/>
                    <a:pt x="2238" y="1210"/>
                  </a:cubicBezTo>
                  <a:cubicBezTo>
                    <a:pt x="2146" y="1005"/>
                    <a:pt x="1986" y="822"/>
                    <a:pt x="1850" y="685"/>
                  </a:cubicBezTo>
                  <a:cubicBezTo>
                    <a:pt x="1735" y="548"/>
                    <a:pt x="1576" y="411"/>
                    <a:pt x="1370" y="274"/>
                  </a:cubicBezTo>
                  <a:cubicBezTo>
                    <a:pt x="1188" y="183"/>
                    <a:pt x="1005" y="92"/>
                    <a:pt x="800" y="46"/>
                  </a:cubicBezTo>
                  <a:cubicBezTo>
                    <a:pt x="731" y="23"/>
                    <a:pt x="685" y="23"/>
                    <a:pt x="617" y="23"/>
                  </a:cubicBezTo>
                  <a:cubicBezTo>
                    <a:pt x="594" y="23"/>
                    <a:pt x="571" y="1"/>
                    <a:pt x="526" y="1"/>
                  </a:cubicBezTo>
                  <a:close/>
                </a:path>
              </a:pathLst>
            </a:custGeom>
            <a:solidFill>
              <a:srgbClr val="FA93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18"/>
            <p:cNvSpPr/>
            <p:nvPr/>
          </p:nvSpPr>
          <p:spPr>
            <a:xfrm>
              <a:off x="6339325" y="1831200"/>
              <a:ext cx="681925" cy="786925"/>
            </a:xfrm>
            <a:custGeom>
              <a:avLst/>
              <a:gdLst/>
              <a:ahLst/>
              <a:cxnLst/>
              <a:rect l="l" t="t" r="r" b="b"/>
              <a:pathLst>
                <a:path w="27277" h="31477" extrusionOk="0">
                  <a:moveTo>
                    <a:pt x="17576" y="7214"/>
                  </a:moveTo>
                  <a:cubicBezTo>
                    <a:pt x="17621" y="7214"/>
                    <a:pt x="17644" y="7236"/>
                    <a:pt x="17667" y="7236"/>
                  </a:cubicBezTo>
                  <a:cubicBezTo>
                    <a:pt x="17735" y="7236"/>
                    <a:pt x="17781" y="7236"/>
                    <a:pt x="17850" y="7259"/>
                  </a:cubicBezTo>
                  <a:cubicBezTo>
                    <a:pt x="18055" y="7305"/>
                    <a:pt x="18238" y="7396"/>
                    <a:pt x="18420" y="7487"/>
                  </a:cubicBezTo>
                  <a:cubicBezTo>
                    <a:pt x="18626" y="7624"/>
                    <a:pt x="18785" y="7761"/>
                    <a:pt x="18900" y="7898"/>
                  </a:cubicBezTo>
                  <a:cubicBezTo>
                    <a:pt x="19036" y="8035"/>
                    <a:pt x="19196" y="8218"/>
                    <a:pt x="19288" y="8423"/>
                  </a:cubicBezTo>
                  <a:cubicBezTo>
                    <a:pt x="19310" y="8492"/>
                    <a:pt x="19333" y="8583"/>
                    <a:pt x="19333" y="8652"/>
                  </a:cubicBezTo>
                  <a:cubicBezTo>
                    <a:pt x="19333" y="8743"/>
                    <a:pt x="19333" y="8834"/>
                    <a:pt x="19265" y="8903"/>
                  </a:cubicBezTo>
                  <a:cubicBezTo>
                    <a:pt x="19219" y="8948"/>
                    <a:pt x="19196" y="8971"/>
                    <a:pt x="19151" y="8994"/>
                  </a:cubicBezTo>
                  <a:lnTo>
                    <a:pt x="18968" y="8994"/>
                  </a:lnTo>
                  <a:lnTo>
                    <a:pt x="18922" y="8971"/>
                  </a:lnTo>
                  <a:cubicBezTo>
                    <a:pt x="18785" y="8971"/>
                    <a:pt x="18671" y="8948"/>
                    <a:pt x="18557" y="8903"/>
                  </a:cubicBezTo>
                  <a:cubicBezTo>
                    <a:pt x="18397" y="8857"/>
                    <a:pt x="18238" y="8766"/>
                    <a:pt x="18055" y="8674"/>
                  </a:cubicBezTo>
                  <a:cubicBezTo>
                    <a:pt x="17987" y="8629"/>
                    <a:pt x="17895" y="8583"/>
                    <a:pt x="17804" y="8515"/>
                  </a:cubicBezTo>
                  <a:cubicBezTo>
                    <a:pt x="17713" y="8469"/>
                    <a:pt x="17667" y="8400"/>
                    <a:pt x="17598" y="8355"/>
                  </a:cubicBezTo>
                  <a:lnTo>
                    <a:pt x="17553" y="8286"/>
                  </a:lnTo>
                  <a:lnTo>
                    <a:pt x="17530" y="8264"/>
                  </a:lnTo>
                  <a:lnTo>
                    <a:pt x="17507" y="8241"/>
                  </a:lnTo>
                  <a:cubicBezTo>
                    <a:pt x="17484" y="8218"/>
                    <a:pt x="17462" y="8195"/>
                    <a:pt x="17439" y="8172"/>
                  </a:cubicBezTo>
                  <a:cubicBezTo>
                    <a:pt x="17370" y="8104"/>
                    <a:pt x="17302" y="8012"/>
                    <a:pt x="17256" y="7944"/>
                  </a:cubicBezTo>
                  <a:cubicBezTo>
                    <a:pt x="17210" y="7875"/>
                    <a:pt x="17188" y="7807"/>
                    <a:pt x="17142" y="7716"/>
                  </a:cubicBezTo>
                  <a:lnTo>
                    <a:pt x="17119" y="7670"/>
                  </a:lnTo>
                  <a:cubicBezTo>
                    <a:pt x="17096" y="7602"/>
                    <a:pt x="17051" y="7510"/>
                    <a:pt x="17051" y="7419"/>
                  </a:cubicBezTo>
                  <a:cubicBezTo>
                    <a:pt x="17051" y="7351"/>
                    <a:pt x="17096" y="7305"/>
                    <a:pt x="17165" y="7282"/>
                  </a:cubicBezTo>
                  <a:lnTo>
                    <a:pt x="17210" y="7282"/>
                  </a:lnTo>
                  <a:cubicBezTo>
                    <a:pt x="17233" y="7259"/>
                    <a:pt x="17256" y="7259"/>
                    <a:pt x="17279" y="7259"/>
                  </a:cubicBezTo>
                  <a:cubicBezTo>
                    <a:pt x="17325" y="7236"/>
                    <a:pt x="17370" y="7236"/>
                    <a:pt x="17393" y="7236"/>
                  </a:cubicBezTo>
                  <a:lnTo>
                    <a:pt x="17530" y="7236"/>
                  </a:lnTo>
                  <a:cubicBezTo>
                    <a:pt x="17553" y="7236"/>
                    <a:pt x="17576" y="7214"/>
                    <a:pt x="17576" y="7214"/>
                  </a:cubicBezTo>
                  <a:close/>
                  <a:moveTo>
                    <a:pt x="10614" y="5616"/>
                  </a:moveTo>
                  <a:cubicBezTo>
                    <a:pt x="10660" y="5616"/>
                    <a:pt x="10705" y="5639"/>
                    <a:pt x="10751" y="5639"/>
                  </a:cubicBezTo>
                  <a:cubicBezTo>
                    <a:pt x="10774" y="5639"/>
                    <a:pt x="10819" y="5639"/>
                    <a:pt x="10865" y="5661"/>
                  </a:cubicBezTo>
                  <a:cubicBezTo>
                    <a:pt x="10934" y="5684"/>
                    <a:pt x="11002" y="5684"/>
                    <a:pt x="11070" y="5707"/>
                  </a:cubicBezTo>
                  <a:lnTo>
                    <a:pt x="11139" y="5707"/>
                  </a:lnTo>
                  <a:cubicBezTo>
                    <a:pt x="11207" y="5707"/>
                    <a:pt x="11253" y="5707"/>
                    <a:pt x="11299" y="5730"/>
                  </a:cubicBezTo>
                  <a:cubicBezTo>
                    <a:pt x="11390" y="5753"/>
                    <a:pt x="11458" y="5776"/>
                    <a:pt x="11550" y="5798"/>
                  </a:cubicBezTo>
                  <a:lnTo>
                    <a:pt x="11573" y="5821"/>
                  </a:lnTo>
                  <a:cubicBezTo>
                    <a:pt x="11664" y="5844"/>
                    <a:pt x="11732" y="5890"/>
                    <a:pt x="11824" y="5913"/>
                  </a:cubicBezTo>
                  <a:lnTo>
                    <a:pt x="11961" y="5981"/>
                  </a:lnTo>
                  <a:lnTo>
                    <a:pt x="12029" y="6004"/>
                  </a:lnTo>
                  <a:cubicBezTo>
                    <a:pt x="12052" y="5981"/>
                    <a:pt x="12098" y="5958"/>
                    <a:pt x="12143" y="5958"/>
                  </a:cubicBezTo>
                  <a:lnTo>
                    <a:pt x="12166" y="5958"/>
                  </a:lnTo>
                  <a:cubicBezTo>
                    <a:pt x="12212" y="5958"/>
                    <a:pt x="12280" y="6004"/>
                    <a:pt x="12303" y="6027"/>
                  </a:cubicBezTo>
                  <a:cubicBezTo>
                    <a:pt x="12349" y="6049"/>
                    <a:pt x="12394" y="6049"/>
                    <a:pt x="12417" y="6072"/>
                  </a:cubicBezTo>
                  <a:cubicBezTo>
                    <a:pt x="12440" y="6095"/>
                    <a:pt x="12463" y="6095"/>
                    <a:pt x="12463" y="6118"/>
                  </a:cubicBezTo>
                  <a:cubicBezTo>
                    <a:pt x="12508" y="6118"/>
                    <a:pt x="12554" y="6141"/>
                    <a:pt x="12577" y="6186"/>
                  </a:cubicBezTo>
                  <a:cubicBezTo>
                    <a:pt x="12623" y="6232"/>
                    <a:pt x="12645" y="6255"/>
                    <a:pt x="12668" y="6301"/>
                  </a:cubicBezTo>
                  <a:cubicBezTo>
                    <a:pt x="12714" y="6392"/>
                    <a:pt x="12714" y="6483"/>
                    <a:pt x="12714" y="6552"/>
                  </a:cubicBezTo>
                  <a:cubicBezTo>
                    <a:pt x="12714" y="6666"/>
                    <a:pt x="12714" y="6757"/>
                    <a:pt x="12691" y="6848"/>
                  </a:cubicBezTo>
                  <a:cubicBezTo>
                    <a:pt x="12691" y="6962"/>
                    <a:pt x="12691" y="7077"/>
                    <a:pt x="12668" y="7168"/>
                  </a:cubicBezTo>
                  <a:cubicBezTo>
                    <a:pt x="12668" y="7328"/>
                    <a:pt x="12645" y="7487"/>
                    <a:pt x="12623" y="7670"/>
                  </a:cubicBezTo>
                  <a:cubicBezTo>
                    <a:pt x="12600" y="7830"/>
                    <a:pt x="12577" y="7990"/>
                    <a:pt x="12554" y="8172"/>
                  </a:cubicBezTo>
                  <a:cubicBezTo>
                    <a:pt x="12508" y="8309"/>
                    <a:pt x="12486" y="8446"/>
                    <a:pt x="12486" y="8583"/>
                  </a:cubicBezTo>
                  <a:lnTo>
                    <a:pt x="12463" y="8720"/>
                  </a:lnTo>
                  <a:lnTo>
                    <a:pt x="12417" y="8903"/>
                  </a:lnTo>
                  <a:cubicBezTo>
                    <a:pt x="12394" y="9017"/>
                    <a:pt x="12394" y="9131"/>
                    <a:pt x="12371" y="9245"/>
                  </a:cubicBezTo>
                  <a:cubicBezTo>
                    <a:pt x="12349" y="9336"/>
                    <a:pt x="12349" y="9405"/>
                    <a:pt x="12349" y="9473"/>
                  </a:cubicBezTo>
                  <a:cubicBezTo>
                    <a:pt x="12326" y="9565"/>
                    <a:pt x="12303" y="9679"/>
                    <a:pt x="12303" y="9770"/>
                  </a:cubicBezTo>
                  <a:cubicBezTo>
                    <a:pt x="12280" y="9838"/>
                    <a:pt x="12280" y="9884"/>
                    <a:pt x="12280" y="9953"/>
                  </a:cubicBezTo>
                  <a:lnTo>
                    <a:pt x="12257" y="10044"/>
                  </a:lnTo>
                  <a:cubicBezTo>
                    <a:pt x="12257" y="10112"/>
                    <a:pt x="12235" y="10181"/>
                    <a:pt x="12235" y="10249"/>
                  </a:cubicBezTo>
                  <a:lnTo>
                    <a:pt x="12235" y="10295"/>
                  </a:lnTo>
                  <a:lnTo>
                    <a:pt x="12212" y="10409"/>
                  </a:lnTo>
                  <a:cubicBezTo>
                    <a:pt x="12212" y="10455"/>
                    <a:pt x="12212" y="10500"/>
                    <a:pt x="12189" y="10569"/>
                  </a:cubicBezTo>
                  <a:lnTo>
                    <a:pt x="12189" y="10637"/>
                  </a:lnTo>
                  <a:cubicBezTo>
                    <a:pt x="12189" y="10706"/>
                    <a:pt x="12189" y="10774"/>
                    <a:pt x="12166" y="10843"/>
                  </a:cubicBezTo>
                  <a:lnTo>
                    <a:pt x="12166" y="10911"/>
                  </a:lnTo>
                  <a:cubicBezTo>
                    <a:pt x="12166" y="10980"/>
                    <a:pt x="12143" y="11048"/>
                    <a:pt x="12143" y="11117"/>
                  </a:cubicBezTo>
                  <a:cubicBezTo>
                    <a:pt x="12143" y="11185"/>
                    <a:pt x="12120" y="11231"/>
                    <a:pt x="12120" y="11276"/>
                  </a:cubicBezTo>
                  <a:lnTo>
                    <a:pt x="12098" y="11368"/>
                  </a:lnTo>
                  <a:lnTo>
                    <a:pt x="12075" y="11482"/>
                  </a:lnTo>
                  <a:cubicBezTo>
                    <a:pt x="12075" y="11528"/>
                    <a:pt x="12075" y="11596"/>
                    <a:pt x="12052" y="11642"/>
                  </a:cubicBezTo>
                  <a:cubicBezTo>
                    <a:pt x="12052" y="11733"/>
                    <a:pt x="12029" y="11824"/>
                    <a:pt x="12029" y="11938"/>
                  </a:cubicBezTo>
                  <a:lnTo>
                    <a:pt x="12006" y="11961"/>
                  </a:lnTo>
                  <a:cubicBezTo>
                    <a:pt x="12006" y="12007"/>
                    <a:pt x="12006" y="12075"/>
                    <a:pt x="11983" y="12121"/>
                  </a:cubicBezTo>
                  <a:cubicBezTo>
                    <a:pt x="12029" y="12167"/>
                    <a:pt x="12052" y="12235"/>
                    <a:pt x="12052" y="12304"/>
                  </a:cubicBezTo>
                  <a:lnTo>
                    <a:pt x="12029" y="12441"/>
                  </a:lnTo>
                  <a:cubicBezTo>
                    <a:pt x="12029" y="12532"/>
                    <a:pt x="12006" y="12623"/>
                    <a:pt x="11983" y="12714"/>
                  </a:cubicBezTo>
                  <a:cubicBezTo>
                    <a:pt x="11961" y="12806"/>
                    <a:pt x="11938" y="12920"/>
                    <a:pt x="11938" y="13011"/>
                  </a:cubicBezTo>
                  <a:cubicBezTo>
                    <a:pt x="11915" y="13102"/>
                    <a:pt x="11892" y="13217"/>
                    <a:pt x="11892" y="13308"/>
                  </a:cubicBezTo>
                  <a:cubicBezTo>
                    <a:pt x="11892" y="13399"/>
                    <a:pt x="11869" y="13468"/>
                    <a:pt x="11869" y="13536"/>
                  </a:cubicBezTo>
                  <a:lnTo>
                    <a:pt x="11869" y="13605"/>
                  </a:lnTo>
                  <a:cubicBezTo>
                    <a:pt x="11869" y="13673"/>
                    <a:pt x="11869" y="13719"/>
                    <a:pt x="11869" y="13787"/>
                  </a:cubicBezTo>
                  <a:cubicBezTo>
                    <a:pt x="11847" y="13833"/>
                    <a:pt x="11847" y="13879"/>
                    <a:pt x="11847" y="13924"/>
                  </a:cubicBezTo>
                  <a:cubicBezTo>
                    <a:pt x="11847" y="13993"/>
                    <a:pt x="11847" y="14061"/>
                    <a:pt x="11824" y="14130"/>
                  </a:cubicBezTo>
                  <a:cubicBezTo>
                    <a:pt x="11801" y="14198"/>
                    <a:pt x="11755" y="14244"/>
                    <a:pt x="11687" y="14267"/>
                  </a:cubicBezTo>
                  <a:lnTo>
                    <a:pt x="11892" y="14426"/>
                  </a:lnTo>
                  <a:cubicBezTo>
                    <a:pt x="12212" y="14677"/>
                    <a:pt x="12486" y="14883"/>
                    <a:pt x="12737" y="15065"/>
                  </a:cubicBezTo>
                  <a:cubicBezTo>
                    <a:pt x="12919" y="15202"/>
                    <a:pt x="13079" y="15317"/>
                    <a:pt x="13239" y="15431"/>
                  </a:cubicBezTo>
                  <a:cubicBezTo>
                    <a:pt x="13239" y="15385"/>
                    <a:pt x="13262" y="15339"/>
                    <a:pt x="13307" y="15294"/>
                  </a:cubicBezTo>
                  <a:cubicBezTo>
                    <a:pt x="13307" y="15271"/>
                    <a:pt x="13330" y="15271"/>
                    <a:pt x="13353" y="15271"/>
                  </a:cubicBezTo>
                  <a:cubicBezTo>
                    <a:pt x="13376" y="15225"/>
                    <a:pt x="13399" y="15180"/>
                    <a:pt x="13421" y="15134"/>
                  </a:cubicBezTo>
                  <a:lnTo>
                    <a:pt x="13444" y="15111"/>
                  </a:lnTo>
                  <a:cubicBezTo>
                    <a:pt x="13490" y="15020"/>
                    <a:pt x="13558" y="14951"/>
                    <a:pt x="13604" y="14860"/>
                  </a:cubicBezTo>
                  <a:lnTo>
                    <a:pt x="13627" y="14837"/>
                  </a:lnTo>
                  <a:cubicBezTo>
                    <a:pt x="13673" y="14792"/>
                    <a:pt x="13695" y="14723"/>
                    <a:pt x="13741" y="14677"/>
                  </a:cubicBezTo>
                  <a:lnTo>
                    <a:pt x="13809" y="14586"/>
                  </a:lnTo>
                  <a:cubicBezTo>
                    <a:pt x="13832" y="14540"/>
                    <a:pt x="13855" y="14495"/>
                    <a:pt x="13878" y="14472"/>
                  </a:cubicBezTo>
                  <a:cubicBezTo>
                    <a:pt x="13901" y="14404"/>
                    <a:pt x="13946" y="14358"/>
                    <a:pt x="13969" y="14312"/>
                  </a:cubicBezTo>
                  <a:lnTo>
                    <a:pt x="14038" y="14221"/>
                  </a:lnTo>
                  <a:cubicBezTo>
                    <a:pt x="14061" y="14175"/>
                    <a:pt x="14083" y="14130"/>
                    <a:pt x="14129" y="14084"/>
                  </a:cubicBezTo>
                  <a:cubicBezTo>
                    <a:pt x="14175" y="14015"/>
                    <a:pt x="14220" y="13947"/>
                    <a:pt x="14266" y="13856"/>
                  </a:cubicBezTo>
                  <a:lnTo>
                    <a:pt x="14289" y="13833"/>
                  </a:lnTo>
                  <a:cubicBezTo>
                    <a:pt x="14334" y="13764"/>
                    <a:pt x="14380" y="13673"/>
                    <a:pt x="14426" y="13605"/>
                  </a:cubicBezTo>
                  <a:cubicBezTo>
                    <a:pt x="14471" y="13559"/>
                    <a:pt x="14494" y="13513"/>
                    <a:pt x="14540" y="13491"/>
                  </a:cubicBezTo>
                  <a:lnTo>
                    <a:pt x="14586" y="13399"/>
                  </a:lnTo>
                  <a:lnTo>
                    <a:pt x="14631" y="13376"/>
                  </a:lnTo>
                  <a:cubicBezTo>
                    <a:pt x="14654" y="13308"/>
                    <a:pt x="14700" y="13262"/>
                    <a:pt x="14768" y="13217"/>
                  </a:cubicBezTo>
                  <a:cubicBezTo>
                    <a:pt x="14814" y="13171"/>
                    <a:pt x="14859" y="13148"/>
                    <a:pt x="14905" y="13125"/>
                  </a:cubicBezTo>
                  <a:cubicBezTo>
                    <a:pt x="14951" y="13102"/>
                    <a:pt x="14974" y="13080"/>
                    <a:pt x="15019" y="13057"/>
                  </a:cubicBezTo>
                  <a:cubicBezTo>
                    <a:pt x="15042" y="13034"/>
                    <a:pt x="15088" y="13011"/>
                    <a:pt x="15156" y="12966"/>
                  </a:cubicBezTo>
                  <a:cubicBezTo>
                    <a:pt x="15202" y="12943"/>
                    <a:pt x="15225" y="12897"/>
                    <a:pt x="15270" y="12874"/>
                  </a:cubicBezTo>
                  <a:cubicBezTo>
                    <a:pt x="15293" y="12851"/>
                    <a:pt x="15316" y="12829"/>
                    <a:pt x="15362" y="12806"/>
                  </a:cubicBezTo>
                  <a:cubicBezTo>
                    <a:pt x="15453" y="12737"/>
                    <a:pt x="15521" y="12692"/>
                    <a:pt x="15613" y="12646"/>
                  </a:cubicBezTo>
                  <a:cubicBezTo>
                    <a:pt x="15704" y="12577"/>
                    <a:pt x="15795" y="12555"/>
                    <a:pt x="15887" y="12509"/>
                  </a:cubicBezTo>
                  <a:cubicBezTo>
                    <a:pt x="15955" y="12486"/>
                    <a:pt x="16001" y="12463"/>
                    <a:pt x="16069" y="12441"/>
                  </a:cubicBezTo>
                  <a:cubicBezTo>
                    <a:pt x="16115" y="12441"/>
                    <a:pt x="16160" y="12441"/>
                    <a:pt x="16229" y="12418"/>
                  </a:cubicBezTo>
                  <a:cubicBezTo>
                    <a:pt x="16275" y="12418"/>
                    <a:pt x="16297" y="12463"/>
                    <a:pt x="16320" y="12486"/>
                  </a:cubicBezTo>
                  <a:cubicBezTo>
                    <a:pt x="16366" y="12509"/>
                    <a:pt x="16412" y="12532"/>
                    <a:pt x="16434" y="12555"/>
                  </a:cubicBezTo>
                  <a:cubicBezTo>
                    <a:pt x="16457" y="12577"/>
                    <a:pt x="16457" y="12600"/>
                    <a:pt x="16480" y="12646"/>
                  </a:cubicBezTo>
                  <a:cubicBezTo>
                    <a:pt x="16480" y="12669"/>
                    <a:pt x="16480" y="12669"/>
                    <a:pt x="16480" y="12692"/>
                  </a:cubicBezTo>
                  <a:cubicBezTo>
                    <a:pt x="16480" y="12714"/>
                    <a:pt x="16480" y="12737"/>
                    <a:pt x="16480" y="12760"/>
                  </a:cubicBezTo>
                  <a:cubicBezTo>
                    <a:pt x="16480" y="12806"/>
                    <a:pt x="16480" y="12851"/>
                    <a:pt x="16480" y="12897"/>
                  </a:cubicBezTo>
                  <a:cubicBezTo>
                    <a:pt x="16457" y="12988"/>
                    <a:pt x="16434" y="13057"/>
                    <a:pt x="16412" y="13125"/>
                  </a:cubicBezTo>
                  <a:cubicBezTo>
                    <a:pt x="16389" y="13217"/>
                    <a:pt x="16366" y="13285"/>
                    <a:pt x="16343" y="13376"/>
                  </a:cubicBezTo>
                  <a:lnTo>
                    <a:pt x="16297" y="13468"/>
                  </a:lnTo>
                  <a:cubicBezTo>
                    <a:pt x="16275" y="13536"/>
                    <a:pt x="16252" y="13582"/>
                    <a:pt x="16229" y="13627"/>
                  </a:cubicBezTo>
                  <a:cubicBezTo>
                    <a:pt x="16206" y="13696"/>
                    <a:pt x="16183" y="13787"/>
                    <a:pt x="16183" y="13856"/>
                  </a:cubicBezTo>
                  <a:cubicBezTo>
                    <a:pt x="16160" y="13924"/>
                    <a:pt x="16138" y="13970"/>
                    <a:pt x="16115" y="14038"/>
                  </a:cubicBezTo>
                  <a:cubicBezTo>
                    <a:pt x="16092" y="14084"/>
                    <a:pt x="16092" y="14152"/>
                    <a:pt x="16069" y="14198"/>
                  </a:cubicBezTo>
                  <a:cubicBezTo>
                    <a:pt x="16046" y="14289"/>
                    <a:pt x="16001" y="14381"/>
                    <a:pt x="15978" y="14449"/>
                  </a:cubicBezTo>
                  <a:cubicBezTo>
                    <a:pt x="15932" y="14518"/>
                    <a:pt x="15887" y="14609"/>
                    <a:pt x="15818" y="14677"/>
                  </a:cubicBezTo>
                  <a:lnTo>
                    <a:pt x="15795" y="14723"/>
                  </a:lnTo>
                  <a:cubicBezTo>
                    <a:pt x="15750" y="14792"/>
                    <a:pt x="15727" y="14860"/>
                    <a:pt x="15681" y="14906"/>
                  </a:cubicBezTo>
                  <a:lnTo>
                    <a:pt x="15613" y="15043"/>
                  </a:lnTo>
                  <a:cubicBezTo>
                    <a:pt x="15521" y="15157"/>
                    <a:pt x="15453" y="15271"/>
                    <a:pt x="15362" y="15385"/>
                  </a:cubicBezTo>
                  <a:cubicBezTo>
                    <a:pt x="15316" y="15453"/>
                    <a:pt x="15270" y="15545"/>
                    <a:pt x="15202" y="15613"/>
                  </a:cubicBezTo>
                  <a:lnTo>
                    <a:pt x="15156" y="15705"/>
                  </a:lnTo>
                  <a:cubicBezTo>
                    <a:pt x="15133" y="15750"/>
                    <a:pt x="15111" y="15796"/>
                    <a:pt x="15065" y="15842"/>
                  </a:cubicBezTo>
                  <a:cubicBezTo>
                    <a:pt x="15042" y="15887"/>
                    <a:pt x="15019" y="15933"/>
                    <a:pt x="14996" y="15978"/>
                  </a:cubicBezTo>
                  <a:lnTo>
                    <a:pt x="14928" y="16070"/>
                  </a:lnTo>
                  <a:lnTo>
                    <a:pt x="14905" y="16115"/>
                  </a:lnTo>
                  <a:cubicBezTo>
                    <a:pt x="14882" y="16138"/>
                    <a:pt x="14859" y="16161"/>
                    <a:pt x="14837" y="16184"/>
                  </a:cubicBezTo>
                  <a:lnTo>
                    <a:pt x="14837" y="16207"/>
                  </a:lnTo>
                  <a:cubicBezTo>
                    <a:pt x="14814" y="16230"/>
                    <a:pt x="14791" y="16252"/>
                    <a:pt x="14745" y="16275"/>
                  </a:cubicBezTo>
                  <a:cubicBezTo>
                    <a:pt x="14745" y="16298"/>
                    <a:pt x="14745" y="16298"/>
                    <a:pt x="14745" y="16321"/>
                  </a:cubicBezTo>
                  <a:cubicBezTo>
                    <a:pt x="14768" y="16298"/>
                    <a:pt x="14791" y="16275"/>
                    <a:pt x="14837" y="16275"/>
                  </a:cubicBezTo>
                  <a:cubicBezTo>
                    <a:pt x="14859" y="16275"/>
                    <a:pt x="14882" y="16298"/>
                    <a:pt x="14905" y="16298"/>
                  </a:cubicBezTo>
                  <a:cubicBezTo>
                    <a:pt x="14928" y="16275"/>
                    <a:pt x="14951" y="16230"/>
                    <a:pt x="14996" y="16207"/>
                  </a:cubicBezTo>
                  <a:cubicBezTo>
                    <a:pt x="15042" y="16184"/>
                    <a:pt x="15088" y="16161"/>
                    <a:pt x="15133" y="16138"/>
                  </a:cubicBezTo>
                  <a:cubicBezTo>
                    <a:pt x="15202" y="16115"/>
                    <a:pt x="15293" y="16093"/>
                    <a:pt x="15362" y="16047"/>
                  </a:cubicBezTo>
                  <a:cubicBezTo>
                    <a:pt x="15407" y="16024"/>
                    <a:pt x="15453" y="16001"/>
                    <a:pt x="15521" y="15978"/>
                  </a:cubicBezTo>
                  <a:lnTo>
                    <a:pt x="15613" y="15933"/>
                  </a:lnTo>
                  <a:cubicBezTo>
                    <a:pt x="15704" y="15887"/>
                    <a:pt x="15795" y="15842"/>
                    <a:pt x="15864" y="15796"/>
                  </a:cubicBezTo>
                  <a:cubicBezTo>
                    <a:pt x="15909" y="15773"/>
                    <a:pt x="15955" y="15750"/>
                    <a:pt x="16024" y="15727"/>
                  </a:cubicBezTo>
                  <a:cubicBezTo>
                    <a:pt x="16115" y="15659"/>
                    <a:pt x="16206" y="15613"/>
                    <a:pt x="16320" y="15545"/>
                  </a:cubicBezTo>
                  <a:lnTo>
                    <a:pt x="16412" y="15499"/>
                  </a:lnTo>
                  <a:cubicBezTo>
                    <a:pt x="16526" y="15453"/>
                    <a:pt x="16640" y="15385"/>
                    <a:pt x="16754" y="15339"/>
                  </a:cubicBezTo>
                  <a:cubicBezTo>
                    <a:pt x="16868" y="15271"/>
                    <a:pt x="17005" y="15202"/>
                    <a:pt x="17119" y="15157"/>
                  </a:cubicBezTo>
                  <a:cubicBezTo>
                    <a:pt x="17165" y="15134"/>
                    <a:pt x="17210" y="15111"/>
                    <a:pt x="17279" y="15088"/>
                  </a:cubicBezTo>
                  <a:lnTo>
                    <a:pt x="17416" y="15088"/>
                  </a:lnTo>
                  <a:cubicBezTo>
                    <a:pt x="17439" y="15111"/>
                    <a:pt x="17439" y="15111"/>
                    <a:pt x="17462" y="15111"/>
                  </a:cubicBezTo>
                  <a:cubicBezTo>
                    <a:pt x="17507" y="15088"/>
                    <a:pt x="17576" y="15088"/>
                    <a:pt x="17621" y="15088"/>
                  </a:cubicBezTo>
                  <a:cubicBezTo>
                    <a:pt x="17713" y="15065"/>
                    <a:pt x="17781" y="15043"/>
                    <a:pt x="17850" y="15043"/>
                  </a:cubicBezTo>
                  <a:cubicBezTo>
                    <a:pt x="17941" y="15020"/>
                    <a:pt x="18032" y="14997"/>
                    <a:pt x="18101" y="14997"/>
                  </a:cubicBezTo>
                  <a:cubicBezTo>
                    <a:pt x="18192" y="14974"/>
                    <a:pt x="18306" y="14974"/>
                    <a:pt x="18420" y="14974"/>
                  </a:cubicBezTo>
                  <a:lnTo>
                    <a:pt x="18671" y="14974"/>
                  </a:lnTo>
                  <a:cubicBezTo>
                    <a:pt x="18717" y="14997"/>
                    <a:pt x="18785" y="14997"/>
                    <a:pt x="18854" y="15020"/>
                  </a:cubicBezTo>
                  <a:cubicBezTo>
                    <a:pt x="18968" y="15065"/>
                    <a:pt x="19059" y="15134"/>
                    <a:pt x="19105" y="15248"/>
                  </a:cubicBezTo>
                  <a:cubicBezTo>
                    <a:pt x="19151" y="15317"/>
                    <a:pt x="19128" y="15431"/>
                    <a:pt x="19082" y="15522"/>
                  </a:cubicBezTo>
                  <a:lnTo>
                    <a:pt x="19082" y="15545"/>
                  </a:lnTo>
                  <a:cubicBezTo>
                    <a:pt x="19082" y="15568"/>
                    <a:pt x="19059" y="15590"/>
                    <a:pt x="19036" y="15613"/>
                  </a:cubicBezTo>
                  <a:cubicBezTo>
                    <a:pt x="19036" y="15636"/>
                    <a:pt x="19014" y="15659"/>
                    <a:pt x="18991" y="15682"/>
                  </a:cubicBezTo>
                  <a:cubicBezTo>
                    <a:pt x="18945" y="15705"/>
                    <a:pt x="18922" y="15727"/>
                    <a:pt x="18877" y="15773"/>
                  </a:cubicBezTo>
                  <a:cubicBezTo>
                    <a:pt x="18831" y="15796"/>
                    <a:pt x="18808" y="15819"/>
                    <a:pt x="18763" y="15842"/>
                  </a:cubicBezTo>
                  <a:lnTo>
                    <a:pt x="18740" y="15887"/>
                  </a:lnTo>
                  <a:cubicBezTo>
                    <a:pt x="18717" y="15910"/>
                    <a:pt x="18671" y="15956"/>
                    <a:pt x="18648" y="16001"/>
                  </a:cubicBezTo>
                  <a:cubicBezTo>
                    <a:pt x="18603" y="16024"/>
                    <a:pt x="18534" y="16070"/>
                    <a:pt x="18489" y="16115"/>
                  </a:cubicBezTo>
                  <a:cubicBezTo>
                    <a:pt x="18443" y="16138"/>
                    <a:pt x="18420" y="16161"/>
                    <a:pt x="18375" y="16161"/>
                  </a:cubicBezTo>
                  <a:cubicBezTo>
                    <a:pt x="18352" y="16207"/>
                    <a:pt x="18329" y="16230"/>
                    <a:pt x="18306" y="16275"/>
                  </a:cubicBezTo>
                  <a:lnTo>
                    <a:pt x="18283" y="16298"/>
                  </a:lnTo>
                  <a:cubicBezTo>
                    <a:pt x="18260" y="16344"/>
                    <a:pt x="18238" y="16389"/>
                    <a:pt x="18192" y="16435"/>
                  </a:cubicBezTo>
                  <a:cubicBezTo>
                    <a:pt x="18146" y="16503"/>
                    <a:pt x="18123" y="16549"/>
                    <a:pt x="18055" y="16595"/>
                  </a:cubicBezTo>
                  <a:cubicBezTo>
                    <a:pt x="18009" y="16640"/>
                    <a:pt x="17918" y="16686"/>
                    <a:pt x="17827" y="16732"/>
                  </a:cubicBezTo>
                  <a:cubicBezTo>
                    <a:pt x="17804" y="16732"/>
                    <a:pt x="17781" y="16755"/>
                    <a:pt x="17758" y="16755"/>
                  </a:cubicBezTo>
                  <a:cubicBezTo>
                    <a:pt x="17713" y="16777"/>
                    <a:pt x="17690" y="16800"/>
                    <a:pt x="17644" y="16800"/>
                  </a:cubicBezTo>
                  <a:cubicBezTo>
                    <a:pt x="17598" y="16823"/>
                    <a:pt x="17553" y="16846"/>
                    <a:pt x="17507" y="16869"/>
                  </a:cubicBezTo>
                  <a:cubicBezTo>
                    <a:pt x="17462" y="16891"/>
                    <a:pt x="17416" y="16914"/>
                    <a:pt x="17370" y="16937"/>
                  </a:cubicBezTo>
                  <a:cubicBezTo>
                    <a:pt x="17325" y="16960"/>
                    <a:pt x="17279" y="16983"/>
                    <a:pt x="17233" y="17006"/>
                  </a:cubicBezTo>
                  <a:lnTo>
                    <a:pt x="17142" y="17051"/>
                  </a:lnTo>
                  <a:cubicBezTo>
                    <a:pt x="17096" y="17074"/>
                    <a:pt x="17028" y="17120"/>
                    <a:pt x="16982" y="17143"/>
                  </a:cubicBezTo>
                  <a:lnTo>
                    <a:pt x="16959" y="17165"/>
                  </a:lnTo>
                  <a:lnTo>
                    <a:pt x="16914" y="17188"/>
                  </a:lnTo>
                  <a:cubicBezTo>
                    <a:pt x="16868" y="17211"/>
                    <a:pt x="16822" y="17257"/>
                    <a:pt x="16777" y="17279"/>
                  </a:cubicBezTo>
                  <a:lnTo>
                    <a:pt x="16708" y="17302"/>
                  </a:lnTo>
                  <a:cubicBezTo>
                    <a:pt x="16663" y="17325"/>
                    <a:pt x="16617" y="17348"/>
                    <a:pt x="16571" y="17371"/>
                  </a:cubicBezTo>
                  <a:lnTo>
                    <a:pt x="16526" y="17394"/>
                  </a:lnTo>
                  <a:lnTo>
                    <a:pt x="16457" y="17439"/>
                  </a:lnTo>
                  <a:cubicBezTo>
                    <a:pt x="16434" y="17462"/>
                    <a:pt x="16412" y="17462"/>
                    <a:pt x="16366" y="17485"/>
                  </a:cubicBezTo>
                  <a:lnTo>
                    <a:pt x="16389" y="17485"/>
                  </a:lnTo>
                  <a:cubicBezTo>
                    <a:pt x="16457" y="17531"/>
                    <a:pt x="16526" y="17553"/>
                    <a:pt x="16594" y="17599"/>
                  </a:cubicBezTo>
                  <a:cubicBezTo>
                    <a:pt x="16663" y="17668"/>
                    <a:pt x="16731" y="17713"/>
                    <a:pt x="16800" y="17759"/>
                  </a:cubicBezTo>
                  <a:cubicBezTo>
                    <a:pt x="16891" y="17804"/>
                    <a:pt x="16982" y="17873"/>
                    <a:pt x="17074" y="17919"/>
                  </a:cubicBezTo>
                  <a:cubicBezTo>
                    <a:pt x="17142" y="17964"/>
                    <a:pt x="17210" y="18010"/>
                    <a:pt x="17279" y="18056"/>
                  </a:cubicBezTo>
                  <a:cubicBezTo>
                    <a:pt x="17347" y="18101"/>
                    <a:pt x="17439" y="18147"/>
                    <a:pt x="17507" y="18193"/>
                  </a:cubicBezTo>
                  <a:cubicBezTo>
                    <a:pt x="17598" y="18238"/>
                    <a:pt x="17667" y="18284"/>
                    <a:pt x="17735" y="18329"/>
                  </a:cubicBezTo>
                  <a:cubicBezTo>
                    <a:pt x="17850" y="18375"/>
                    <a:pt x="17941" y="18444"/>
                    <a:pt x="18032" y="18512"/>
                  </a:cubicBezTo>
                  <a:lnTo>
                    <a:pt x="18192" y="18626"/>
                  </a:lnTo>
                  <a:cubicBezTo>
                    <a:pt x="18283" y="18672"/>
                    <a:pt x="18397" y="18740"/>
                    <a:pt x="18489" y="18809"/>
                  </a:cubicBezTo>
                  <a:lnTo>
                    <a:pt x="18603" y="18854"/>
                  </a:lnTo>
                  <a:cubicBezTo>
                    <a:pt x="18671" y="18900"/>
                    <a:pt x="18740" y="18946"/>
                    <a:pt x="18808" y="18991"/>
                  </a:cubicBezTo>
                  <a:cubicBezTo>
                    <a:pt x="18854" y="18991"/>
                    <a:pt x="18900" y="19014"/>
                    <a:pt x="18922" y="19037"/>
                  </a:cubicBezTo>
                  <a:cubicBezTo>
                    <a:pt x="18968" y="19060"/>
                    <a:pt x="18991" y="19060"/>
                    <a:pt x="19014" y="19083"/>
                  </a:cubicBezTo>
                  <a:cubicBezTo>
                    <a:pt x="19082" y="19128"/>
                    <a:pt x="19173" y="19151"/>
                    <a:pt x="19219" y="19174"/>
                  </a:cubicBezTo>
                  <a:lnTo>
                    <a:pt x="19196" y="19174"/>
                  </a:lnTo>
                  <a:cubicBezTo>
                    <a:pt x="19288" y="19220"/>
                    <a:pt x="19379" y="19265"/>
                    <a:pt x="19470" y="19334"/>
                  </a:cubicBezTo>
                  <a:cubicBezTo>
                    <a:pt x="19584" y="19379"/>
                    <a:pt x="19653" y="19425"/>
                    <a:pt x="19721" y="19494"/>
                  </a:cubicBezTo>
                  <a:cubicBezTo>
                    <a:pt x="19744" y="19471"/>
                    <a:pt x="19767" y="19471"/>
                    <a:pt x="19790" y="19471"/>
                  </a:cubicBezTo>
                  <a:cubicBezTo>
                    <a:pt x="19835" y="19471"/>
                    <a:pt x="19858" y="19494"/>
                    <a:pt x="19881" y="19494"/>
                  </a:cubicBezTo>
                  <a:cubicBezTo>
                    <a:pt x="19972" y="19562"/>
                    <a:pt x="19995" y="19676"/>
                    <a:pt x="19949" y="19767"/>
                  </a:cubicBezTo>
                  <a:cubicBezTo>
                    <a:pt x="19927" y="19790"/>
                    <a:pt x="19904" y="19836"/>
                    <a:pt x="19881" y="19882"/>
                  </a:cubicBezTo>
                  <a:cubicBezTo>
                    <a:pt x="19858" y="19950"/>
                    <a:pt x="19835" y="20041"/>
                    <a:pt x="19790" y="20110"/>
                  </a:cubicBezTo>
                  <a:lnTo>
                    <a:pt x="19790" y="20155"/>
                  </a:lnTo>
                  <a:lnTo>
                    <a:pt x="19767" y="20247"/>
                  </a:lnTo>
                  <a:cubicBezTo>
                    <a:pt x="19744" y="20315"/>
                    <a:pt x="19721" y="20384"/>
                    <a:pt x="19698" y="20475"/>
                  </a:cubicBezTo>
                  <a:cubicBezTo>
                    <a:pt x="19653" y="20680"/>
                    <a:pt x="19561" y="20909"/>
                    <a:pt x="19470" y="21068"/>
                  </a:cubicBezTo>
                  <a:cubicBezTo>
                    <a:pt x="19402" y="21205"/>
                    <a:pt x="19333" y="21342"/>
                    <a:pt x="19265" y="21479"/>
                  </a:cubicBezTo>
                  <a:lnTo>
                    <a:pt x="19196" y="21593"/>
                  </a:lnTo>
                  <a:cubicBezTo>
                    <a:pt x="19151" y="21685"/>
                    <a:pt x="19082" y="21776"/>
                    <a:pt x="19036" y="21890"/>
                  </a:cubicBezTo>
                  <a:cubicBezTo>
                    <a:pt x="19014" y="21913"/>
                    <a:pt x="18991" y="21959"/>
                    <a:pt x="18991" y="21981"/>
                  </a:cubicBezTo>
                  <a:cubicBezTo>
                    <a:pt x="18968" y="22027"/>
                    <a:pt x="18945" y="22050"/>
                    <a:pt x="18922" y="22096"/>
                  </a:cubicBezTo>
                  <a:lnTo>
                    <a:pt x="18900" y="22141"/>
                  </a:lnTo>
                  <a:lnTo>
                    <a:pt x="18831" y="22278"/>
                  </a:lnTo>
                  <a:cubicBezTo>
                    <a:pt x="18763" y="22392"/>
                    <a:pt x="18694" y="22506"/>
                    <a:pt x="18603" y="22666"/>
                  </a:cubicBezTo>
                  <a:cubicBezTo>
                    <a:pt x="18534" y="22803"/>
                    <a:pt x="18443" y="22940"/>
                    <a:pt x="18352" y="23077"/>
                  </a:cubicBezTo>
                  <a:lnTo>
                    <a:pt x="18283" y="23168"/>
                  </a:lnTo>
                  <a:lnTo>
                    <a:pt x="18215" y="23283"/>
                  </a:lnTo>
                  <a:cubicBezTo>
                    <a:pt x="18146" y="23397"/>
                    <a:pt x="18055" y="23511"/>
                    <a:pt x="17987" y="23625"/>
                  </a:cubicBezTo>
                  <a:cubicBezTo>
                    <a:pt x="17964" y="23693"/>
                    <a:pt x="17918" y="23762"/>
                    <a:pt x="17895" y="23808"/>
                  </a:cubicBezTo>
                  <a:cubicBezTo>
                    <a:pt x="17827" y="23899"/>
                    <a:pt x="17781" y="23990"/>
                    <a:pt x="17735" y="24081"/>
                  </a:cubicBezTo>
                  <a:cubicBezTo>
                    <a:pt x="17713" y="24127"/>
                    <a:pt x="17667" y="24173"/>
                    <a:pt x="17644" y="24218"/>
                  </a:cubicBezTo>
                  <a:cubicBezTo>
                    <a:pt x="17621" y="24264"/>
                    <a:pt x="17598" y="24287"/>
                    <a:pt x="17576" y="24333"/>
                  </a:cubicBezTo>
                  <a:cubicBezTo>
                    <a:pt x="17530" y="24424"/>
                    <a:pt x="17484" y="24492"/>
                    <a:pt x="17439" y="24584"/>
                  </a:cubicBezTo>
                  <a:lnTo>
                    <a:pt x="16982" y="25246"/>
                  </a:lnTo>
                  <a:lnTo>
                    <a:pt x="16822" y="25497"/>
                  </a:lnTo>
                  <a:cubicBezTo>
                    <a:pt x="16777" y="25542"/>
                    <a:pt x="16754" y="25611"/>
                    <a:pt x="16708" y="25656"/>
                  </a:cubicBezTo>
                  <a:lnTo>
                    <a:pt x="16663" y="25725"/>
                  </a:lnTo>
                  <a:cubicBezTo>
                    <a:pt x="16640" y="25770"/>
                    <a:pt x="16594" y="25816"/>
                    <a:pt x="16571" y="25862"/>
                  </a:cubicBezTo>
                  <a:lnTo>
                    <a:pt x="16503" y="25953"/>
                  </a:lnTo>
                  <a:cubicBezTo>
                    <a:pt x="16480" y="25999"/>
                    <a:pt x="16434" y="26067"/>
                    <a:pt x="16412" y="26113"/>
                  </a:cubicBezTo>
                  <a:lnTo>
                    <a:pt x="16343" y="26204"/>
                  </a:lnTo>
                  <a:lnTo>
                    <a:pt x="16297" y="26273"/>
                  </a:lnTo>
                  <a:cubicBezTo>
                    <a:pt x="16252" y="26318"/>
                    <a:pt x="16229" y="26364"/>
                    <a:pt x="16183" y="26410"/>
                  </a:cubicBezTo>
                  <a:lnTo>
                    <a:pt x="16069" y="26569"/>
                  </a:lnTo>
                  <a:cubicBezTo>
                    <a:pt x="16001" y="26661"/>
                    <a:pt x="15932" y="26775"/>
                    <a:pt x="15864" y="26866"/>
                  </a:cubicBezTo>
                  <a:cubicBezTo>
                    <a:pt x="15795" y="26935"/>
                    <a:pt x="15750" y="27003"/>
                    <a:pt x="15704" y="27072"/>
                  </a:cubicBezTo>
                  <a:cubicBezTo>
                    <a:pt x="15636" y="27163"/>
                    <a:pt x="15567" y="27231"/>
                    <a:pt x="15521" y="27300"/>
                  </a:cubicBezTo>
                  <a:cubicBezTo>
                    <a:pt x="15453" y="27391"/>
                    <a:pt x="15384" y="27460"/>
                    <a:pt x="15339" y="27551"/>
                  </a:cubicBezTo>
                  <a:cubicBezTo>
                    <a:pt x="15179" y="27756"/>
                    <a:pt x="15019" y="27962"/>
                    <a:pt x="14837" y="28167"/>
                  </a:cubicBezTo>
                  <a:lnTo>
                    <a:pt x="14814" y="28190"/>
                  </a:lnTo>
                  <a:cubicBezTo>
                    <a:pt x="14768" y="28236"/>
                    <a:pt x="14723" y="28281"/>
                    <a:pt x="14700" y="28350"/>
                  </a:cubicBezTo>
                  <a:cubicBezTo>
                    <a:pt x="14677" y="28373"/>
                    <a:pt x="14654" y="28395"/>
                    <a:pt x="14608" y="28441"/>
                  </a:cubicBezTo>
                  <a:cubicBezTo>
                    <a:pt x="14586" y="28464"/>
                    <a:pt x="14563" y="28487"/>
                    <a:pt x="14563" y="28510"/>
                  </a:cubicBezTo>
                  <a:cubicBezTo>
                    <a:pt x="14563" y="28532"/>
                    <a:pt x="14540" y="28532"/>
                    <a:pt x="14540" y="28555"/>
                  </a:cubicBezTo>
                  <a:cubicBezTo>
                    <a:pt x="14540" y="28601"/>
                    <a:pt x="14517" y="28624"/>
                    <a:pt x="14494" y="28646"/>
                  </a:cubicBezTo>
                  <a:cubicBezTo>
                    <a:pt x="14471" y="28692"/>
                    <a:pt x="14403" y="28715"/>
                    <a:pt x="14357" y="28715"/>
                  </a:cubicBezTo>
                  <a:lnTo>
                    <a:pt x="14312" y="28715"/>
                  </a:lnTo>
                  <a:cubicBezTo>
                    <a:pt x="14289" y="28692"/>
                    <a:pt x="14243" y="28692"/>
                    <a:pt x="14220" y="28669"/>
                  </a:cubicBezTo>
                  <a:lnTo>
                    <a:pt x="14175" y="28646"/>
                  </a:lnTo>
                  <a:cubicBezTo>
                    <a:pt x="14129" y="28624"/>
                    <a:pt x="14106" y="28601"/>
                    <a:pt x="14061" y="28601"/>
                  </a:cubicBezTo>
                  <a:cubicBezTo>
                    <a:pt x="14015" y="28578"/>
                    <a:pt x="13969" y="28555"/>
                    <a:pt x="13924" y="28532"/>
                  </a:cubicBezTo>
                  <a:lnTo>
                    <a:pt x="13832" y="28487"/>
                  </a:lnTo>
                  <a:lnTo>
                    <a:pt x="13809" y="28464"/>
                  </a:lnTo>
                  <a:cubicBezTo>
                    <a:pt x="13764" y="28441"/>
                    <a:pt x="13695" y="28418"/>
                    <a:pt x="13650" y="28395"/>
                  </a:cubicBezTo>
                  <a:cubicBezTo>
                    <a:pt x="13627" y="28373"/>
                    <a:pt x="13581" y="28373"/>
                    <a:pt x="13558" y="28350"/>
                  </a:cubicBezTo>
                  <a:cubicBezTo>
                    <a:pt x="13513" y="28327"/>
                    <a:pt x="13467" y="28304"/>
                    <a:pt x="13444" y="28281"/>
                  </a:cubicBezTo>
                  <a:lnTo>
                    <a:pt x="13262" y="28190"/>
                  </a:lnTo>
                  <a:cubicBezTo>
                    <a:pt x="13148" y="28144"/>
                    <a:pt x="13056" y="28099"/>
                    <a:pt x="12942" y="28030"/>
                  </a:cubicBezTo>
                  <a:cubicBezTo>
                    <a:pt x="12874" y="27985"/>
                    <a:pt x="12805" y="27962"/>
                    <a:pt x="12714" y="27916"/>
                  </a:cubicBezTo>
                  <a:cubicBezTo>
                    <a:pt x="12645" y="27870"/>
                    <a:pt x="12577" y="27825"/>
                    <a:pt x="12486" y="27779"/>
                  </a:cubicBezTo>
                  <a:cubicBezTo>
                    <a:pt x="12417" y="27756"/>
                    <a:pt x="12349" y="27711"/>
                    <a:pt x="12257" y="27665"/>
                  </a:cubicBezTo>
                  <a:cubicBezTo>
                    <a:pt x="12212" y="27642"/>
                    <a:pt x="12166" y="27619"/>
                    <a:pt x="12120" y="27574"/>
                  </a:cubicBezTo>
                  <a:cubicBezTo>
                    <a:pt x="12098" y="27574"/>
                    <a:pt x="12052" y="27551"/>
                    <a:pt x="12029" y="27528"/>
                  </a:cubicBezTo>
                  <a:cubicBezTo>
                    <a:pt x="11869" y="27437"/>
                    <a:pt x="11710" y="27345"/>
                    <a:pt x="11550" y="27254"/>
                  </a:cubicBezTo>
                  <a:cubicBezTo>
                    <a:pt x="11390" y="27163"/>
                    <a:pt x="11207" y="27072"/>
                    <a:pt x="11048" y="26980"/>
                  </a:cubicBezTo>
                  <a:cubicBezTo>
                    <a:pt x="10956" y="26912"/>
                    <a:pt x="10842" y="26843"/>
                    <a:pt x="10728" y="26775"/>
                  </a:cubicBezTo>
                  <a:lnTo>
                    <a:pt x="10614" y="26706"/>
                  </a:lnTo>
                  <a:cubicBezTo>
                    <a:pt x="10545" y="26661"/>
                    <a:pt x="10477" y="26615"/>
                    <a:pt x="10386" y="26569"/>
                  </a:cubicBezTo>
                  <a:cubicBezTo>
                    <a:pt x="10317" y="26524"/>
                    <a:pt x="10226" y="26455"/>
                    <a:pt x="10135" y="26410"/>
                  </a:cubicBezTo>
                  <a:lnTo>
                    <a:pt x="9952" y="26295"/>
                  </a:lnTo>
                  <a:lnTo>
                    <a:pt x="9678" y="26136"/>
                  </a:lnTo>
                  <a:cubicBezTo>
                    <a:pt x="9610" y="26090"/>
                    <a:pt x="9518" y="26022"/>
                    <a:pt x="9450" y="25976"/>
                  </a:cubicBezTo>
                  <a:cubicBezTo>
                    <a:pt x="9381" y="25930"/>
                    <a:pt x="9290" y="25885"/>
                    <a:pt x="9222" y="25839"/>
                  </a:cubicBezTo>
                  <a:cubicBezTo>
                    <a:pt x="8925" y="25656"/>
                    <a:pt x="8605" y="25451"/>
                    <a:pt x="8309" y="25246"/>
                  </a:cubicBezTo>
                  <a:cubicBezTo>
                    <a:pt x="8217" y="25177"/>
                    <a:pt x="8126" y="25109"/>
                    <a:pt x="8035" y="25063"/>
                  </a:cubicBezTo>
                  <a:cubicBezTo>
                    <a:pt x="7898" y="24949"/>
                    <a:pt x="7761" y="24857"/>
                    <a:pt x="7601" y="24743"/>
                  </a:cubicBezTo>
                  <a:cubicBezTo>
                    <a:pt x="7441" y="24629"/>
                    <a:pt x="7281" y="24515"/>
                    <a:pt x="7099" y="24378"/>
                  </a:cubicBezTo>
                  <a:cubicBezTo>
                    <a:pt x="6962" y="24287"/>
                    <a:pt x="6825" y="24173"/>
                    <a:pt x="6665" y="24059"/>
                  </a:cubicBezTo>
                  <a:cubicBezTo>
                    <a:pt x="6597" y="24013"/>
                    <a:pt x="6505" y="23967"/>
                    <a:pt x="6437" y="23899"/>
                  </a:cubicBezTo>
                  <a:cubicBezTo>
                    <a:pt x="6368" y="23853"/>
                    <a:pt x="6300" y="23808"/>
                    <a:pt x="6231" y="23762"/>
                  </a:cubicBezTo>
                  <a:cubicBezTo>
                    <a:pt x="6095" y="23671"/>
                    <a:pt x="5958" y="23556"/>
                    <a:pt x="5798" y="23419"/>
                  </a:cubicBezTo>
                  <a:cubicBezTo>
                    <a:pt x="5707" y="23374"/>
                    <a:pt x="5638" y="23305"/>
                    <a:pt x="5547" y="23260"/>
                  </a:cubicBezTo>
                  <a:cubicBezTo>
                    <a:pt x="5501" y="23214"/>
                    <a:pt x="5455" y="23191"/>
                    <a:pt x="5410" y="23146"/>
                  </a:cubicBezTo>
                  <a:lnTo>
                    <a:pt x="5318" y="23077"/>
                  </a:lnTo>
                  <a:cubicBezTo>
                    <a:pt x="5113" y="22940"/>
                    <a:pt x="4908" y="22780"/>
                    <a:pt x="4702" y="22621"/>
                  </a:cubicBezTo>
                  <a:cubicBezTo>
                    <a:pt x="4611" y="22552"/>
                    <a:pt x="4542" y="22484"/>
                    <a:pt x="4451" y="22415"/>
                  </a:cubicBezTo>
                  <a:cubicBezTo>
                    <a:pt x="4428" y="22392"/>
                    <a:pt x="4405" y="22370"/>
                    <a:pt x="4360" y="22347"/>
                  </a:cubicBezTo>
                  <a:cubicBezTo>
                    <a:pt x="4314" y="22324"/>
                    <a:pt x="4291" y="22278"/>
                    <a:pt x="4246" y="22255"/>
                  </a:cubicBezTo>
                  <a:cubicBezTo>
                    <a:pt x="4177" y="22210"/>
                    <a:pt x="4109" y="22164"/>
                    <a:pt x="4063" y="22096"/>
                  </a:cubicBezTo>
                  <a:cubicBezTo>
                    <a:pt x="4017" y="22073"/>
                    <a:pt x="3949" y="22027"/>
                    <a:pt x="3903" y="21981"/>
                  </a:cubicBezTo>
                  <a:lnTo>
                    <a:pt x="3835" y="21936"/>
                  </a:lnTo>
                  <a:lnTo>
                    <a:pt x="3766" y="21890"/>
                  </a:lnTo>
                  <a:lnTo>
                    <a:pt x="3629" y="21753"/>
                  </a:lnTo>
                  <a:cubicBezTo>
                    <a:pt x="3538" y="21685"/>
                    <a:pt x="3447" y="21616"/>
                    <a:pt x="3355" y="21548"/>
                  </a:cubicBezTo>
                  <a:cubicBezTo>
                    <a:pt x="3310" y="21502"/>
                    <a:pt x="3241" y="21457"/>
                    <a:pt x="3196" y="21411"/>
                  </a:cubicBezTo>
                  <a:lnTo>
                    <a:pt x="3173" y="21388"/>
                  </a:lnTo>
                  <a:lnTo>
                    <a:pt x="2990" y="21251"/>
                  </a:lnTo>
                  <a:cubicBezTo>
                    <a:pt x="2945" y="21205"/>
                    <a:pt x="2876" y="21137"/>
                    <a:pt x="2831" y="21091"/>
                  </a:cubicBezTo>
                  <a:lnTo>
                    <a:pt x="2808" y="21068"/>
                  </a:lnTo>
                  <a:lnTo>
                    <a:pt x="2716" y="21000"/>
                  </a:lnTo>
                  <a:lnTo>
                    <a:pt x="2602" y="20886"/>
                  </a:lnTo>
                  <a:lnTo>
                    <a:pt x="2579" y="20863"/>
                  </a:lnTo>
                  <a:cubicBezTo>
                    <a:pt x="2511" y="20817"/>
                    <a:pt x="2442" y="20749"/>
                    <a:pt x="2397" y="20680"/>
                  </a:cubicBezTo>
                  <a:cubicBezTo>
                    <a:pt x="2328" y="20635"/>
                    <a:pt x="2283" y="20566"/>
                    <a:pt x="2214" y="20498"/>
                  </a:cubicBezTo>
                  <a:cubicBezTo>
                    <a:pt x="2169" y="20429"/>
                    <a:pt x="2100" y="20361"/>
                    <a:pt x="2054" y="20247"/>
                  </a:cubicBezTo>
                  <a:cubicBezTo>
                    <a:pt x="2032" y="20178"/>
                    <a:pt x="2054" y="20087"/>
                    <a:pt x="2054" y="20019"/>
                  </a:cubicBezTo>
                  <a:cubicBezTo>
                    <a:pt x="2077" y="19996"/>
                    <a:pt x="2077" y="19950"/>
                    <a:pt x="2100" y="19927"/>
                  </a:cubicBezTo>
                  <a:cubicBezTo>
                    <a:pt x="2077" y="19904"/>
                    <a:pt x="2054" y="19882"/>
                    <a:pt x="2054" y="19836"/>
                  </a:cubicBezTo>
                  <a:cubicBezTo>
                    <a:pt x="2054" y="19813"/>
                    <a:pt x="2054" y="19790"/>
                    <a:pt x="2054" y="19767"/>
                  </a:cubicBezTo>
                  <a:cubicBezTo>
                    <a:pt x="2054" y="19722"/>
                    <a:pt x="2054" y="19676"/>
                    <a:pt x="2077" y="19608"/>
                  </a:cubicBezTo>
                  <a:cubicBezTo>
                    <a:pt x="2100" y="19585"/>
                    <a:pt x="2100" y="19539"/>
                    <a:pt x="2123" y="19494"/>
                  </a:cubicBezTo>
                  <a:lnTo>
                    <a:pt x="2146" y="19357"/>
                  </a:lnTo>
                  <a:lnTo>
                    <a:pt x="2191" y="19220"/>
                  </a:lnTo>
                  <a:cubicBezTo>
                    <a:pt x="2237" y="19060"/>
                    <a:pt x="2283" y="18900"/>
                    <a:pt x="2328" y="18740"/>
                  </a:cubicBezTo>
                  <a:lnTo>
                    <a:pt x="2328" y="18695"/>
                  </a:lnTo>
                  <a:cubicBezTo>
                    <a:pt x="2374" y="18535"/>
                    <a:pt x="2420" y="18375"/>
                    <a:pt x="2511" y="18170"/>
                  </a:cubicBezTo>
                  <a:cubicBezTo>
                    <a:pt x="2534" y="18101"/>
                    <a:pt x="2557" y="18010"/>
                    <a:pt x="2602" y="17919"/>
                  </a:cubicBezTo>
                  <a:cubicBezTo>
                    <a:pt x="2625" y="17827"/>
                    <a:pt x="2671" y="17713"/>
                    <a:pt x="2694" y="17622"/>
                  </a:cubicBezTo>
                  <a:cubicBezTo>
                    <a:pt x="2808" y="17302"/>
                    <a:pt x="2945" y="16983"/>
                    <a:pt x="3104" y="16595"/>
                  </a:cubicBezTo>
                  <a:cubicBezTo>
                    <a:pt x="3287" y="16184"/>
                    <a:pt x="3424" y="15887"/>
                    <a:pt x="3561" y="15613"/>
                  </a:cubicBezTo>
                  <a:cubicBezTo>
                    <a:pt x="3561" y="15590"/>
                    <a:pt x="3584" y="15568"/>
                    <a:pt x="3607" y="15545"/>
                  </a:cubicBezTo>
                  <a:lnTo>
                    <a:pt x="3584" y="15545"/>
                  </a:lnTo>
                  <a:lnTo>
                    <a:pt x="3607" y="15499"/>
                  </a:lnTo>
                  <a:lnTo>
                    <a:pt x="3629" y="15476"/>
                  </a:lnTo>
                  <a:lnTo>
                    <a:pt x="3629" y="15453"/>
                  </a:lnTo>
                  <a:cubicBezTo>
                    <a:pt x="3744" y="15248"/>
                    <a:pt x="3812" y="15065"/>
                    <a:pt x="3903" y="14928"/>
                  </a:cubicBezTo>
                  <a:lnTo>
                    <a:pt x="3949" y="14814"/>
                  </a:lnTo>
                  <a:cubicBezTo>
                    <a:pt x="4040" y="14700"/>
                    <a:pt x="4109" y="14563"/>
                    <a:pt x="4177" y="14426"/>
                  </a:cubicBezTo>
                  <a:lnTo>
                    <a:pt x="4200" y="14404"/>
                  </a:lnTo>
                  <a:cubicBezTo>
                    <a:pt x="4246" y="14335"/>
                    <a:pt x="4291" y="14267"/>
                    <a:pt x="4337" y="14198"/>
                  </a:cubicBezTo>
                  <a:cubicBezTo>
                    <a:pt x="4360" y="14152"/>
                    <a:pt x="4383" y="14107"/>
                    <a:pt x="4405" y="14061"/>
                  </a:cubicBezTo>
                  <a:cubicBezTo>
                    <a:pt x="4428" y="14038"/>
                    <a:pt x="4451" y="13993"/>
                    <a:pt x="4474" y="13947"/>
                  </a:cubicBezTo>
                  <a:cubicBezTo>
                    <a:pt x="4497" y="13901"/>
                    <a:pt x="4520" y="13879"/>
                    <a:pt x="4542" y="13833"/>
                  </a:cubicBezTo>
                  <a:cubicBezTo>
                    <a:pt x="4565" y="13787"/>
                    <a:pt x="4588" y="13742"/>
                    <a:pt x="4611" y="13696"/>
                  </a:cubicBezTo>
                  <a:lnTo>
                    <a:pt x="4634" y="13650"/>
                  </a:lnTo>
                  <a:cubicBezTo>
                    <a:pt x="4679" y="13605"/>
                    <a:pt x="4725" y="13536"/>
                    <a:pt x="4748" y="13468"/>
                  </a:cubicBezTo>
                  <a:cubicBezTo>
                    <a:pt x="4793" y="13422"/>
                    <a:pt x="4816" y="13376"/>
                    <a:pt x="4839" y="13331"/>
                  </a:cubicBezTo>
                  <a:lnTo>
                    <a:pt x="4885" y="13239"/>
                  </a:lnTo>
                  <a:lnTo>
                    <a:pt x="4953" y="13148"/>
                  </a:lnTo>
                  <a:cubicBezTo>
                    <a:pt x="4976" y="13102"/>
                    <a:pt x="4999" y="13034"/>
                    <a:pt x="5045" y="12988"/>
                  </a:cubicBezTo>
                  <a:cubicBezTo>
                    <a:pt x="5136" y="12829"/>
                    <a:pt x="5227" y="12669"/>
                    <a:pt x="5341" y="12509"/>
                  </a:cubicBezTo>
                  <a:lnTo>
                    <a:pt x="5387" y="12441"/>
                  </a:lnTo>
                  <a:cubicBezTo>
                    <a:pt x="5455" y="12326"/>
                    <a:pt x="5547" y="12189"/>
                    <a:pt x="5638" y="12075"/>
                  </a:cubicBezTo>
                  <a:cubicBezTo>
                    <a:pt x="5729" y="11916"/>
                    <a:pt x="5843" y="11779"/>
                    <a:pt x="5980" y="11619"/>
                  </a:cubicBezTo>
                  <a:lnTo>
                    <a:pt x="6072" y="11528"/>
                  </a:lnTo>
                  <a:cubicBezTo>
                    <a:pt x="6095" y="11482"/>
                    <a:pt x="6117" y="11459"/>
                    <a:pt x="6163" y="11413"/>
                  </a:cubicBezTo>
                  <a:lnTo>
                    <a:pt x="6140" y="11413"/>
                  </a:lnTo>
                  <a:cubicBezTo>
                    <a:pt x="6277" y="11254"/>
                    <a:pt x="6437" y="11117"/>
                    <a:pt x="6574" y="10980"/>
                  </a:cubicBezTo>
                  <a:cubicBezTo>
                    <a:pt x="6642" y="10911"/>
                    <a:pt x="6734" y="10820"/>
                    <a:pt x="6825" y="10729"/>
                  </a:cubicBezTo>
                  <a:lnTo>
                    <a:pt x="6871" y="10683"/>
                  </a:lnTo>
                  <a:cubicBezTo>
                    <a:pt x="6871" y="10660"/>
                    <a:pt x="6871" y="10637"/>
                    <a:pt x="6893" y="10615"/>
                  </a:cubicBezTo>
                  <a:cubicBezTo>
                    <a:pt x="6916" y="10592"/>
                    <a:pt x="6939" y="10569"/>
                    <a:pt x="6962" y="10546"/>
                  </a:cubicBezTo>
                  <a:cubicBezTo>
                    <a:pt x="6985" y="10523"/>
                    <a:pt x="7008" y="10523"/>
                    <a:pt x="7053" y="10523"/>
                  </a:cubicBezTo>
                  <a:cubicBezTo>
                    <a:pt x="7099" y="10523"/>
                    <a:pt x="7144" y="10546"/>
                    <a:pt x="7190" y="10569"/>
                  </a:cubicBezTo>
                  <a:cubicBezTo>
                    <a:pt x="7213" y="10592"/>
                    <a:pt x="7259" y="10615"/>
                    <a:pt x="7281" y="10660"/>
                  </a:cubicBezTo>
                  <a:lnTo>
                    <a:pt x="7304" y="10683"/>
                  </a:lnTo>
                  <a:cubicBezTo>
                    <a:pt x="7373" y="10729"/>
                    <a:pt x="7418" y="10797"/>
                    <a:pt x="7487" y="10843"/>
                  </a:cubicBezTo>
                  <a:lnTo>
                    <a:pt x="7624" y="10980"/>
                  </a:lnTo>
                  <a:lnTo>
                    <a:pt x="7692" y="11025"/>
                  </a:lnTo>
                  <a:lnTo>
                    <a:pt x="7806" y="11140"/>
                  </a:lnTo>
                  <a:cubicBezTo>
                    <a:pt x="7875" y="11185"/>
                    <a:pt x="7943" y="11231"/>
                    <a:pt x="7989" y="11299"/>
                  </a:cubicBezTo>
                  <a:cubicBezTo>
                    <a:pt x="8172" y="11436"/>
                    <a:pt x="8354" y="11596"/>
                    <a:pt x="8514" y="11733"/>
                  </a:cubicBezTo>
                  <a:lnTo>
                    <a:pt x="8605" y="11801"/>
                  </a:lnTo>
                  <a:cubicBezTo>
                    <a:pt x="8628" y="11824"/>
                    <a:pt x="8628" y="11847"/>
                    <a:pt x="8651" y="11847"/>
                  </a:cubicBezTo>
                  <a:cubicBezTo>
                    <a:pt x="8651" y="11801"/>
                    <a:pt x="8651" y="11756"/>
                    <a:pt x="8651" y="11710"/>
                  </a:cubicBezTo>
                  <a:cubicBezTo>
                    <a:pt x="8674" y="11596"/>
                    <a:pt x="8697" y="11482"/>
                    <a:pt x="8697" y="11391"/>
                  </a:cubicBezTo>
                  <a:lnTo>
                    <a:pt x="8719" y="11276"/>
                  </a:lnTo>
                  <a:cubicBezTo>
                    <a:pt x="8719" y="11162"/>
                    <a:pt x="8742" y="11071"/>
                    <a:pt x="8742" y="10980"/>
                  </a:cubicBezTo>
                  <a:lnTo>
                    <a:pt x="8765" y="10934"/>
                  </a:lnTo>
                  <a:lnTo>
                    <a:pt x="8765" y="10888"/>
                  </a:lnTo>
                  <a:cubicBezTo>
                    <a:pt x="8765" y="10683"/>
                    <a:pt x="8788" y="10478"/>
                    <a:pt x="8811" y="10249"/>
                  </a:cubicBezTo>
                  <a:cubicBezTo>
                    <a:pt x="8834" y="10044"/>
                    <a:pt x="8879" y="9816"/>
                    <a:pt x="8902" y="9656"/>
                  </a:cubicBezTo>
                  <a:cubicBezTo>
                    <a:pt x="8925" y="9565"/>
                    <a:pt x="8925" y="9496"/>
                    <a:pt x="8948" y="9405"/>
                  </a:cubicBezTo>
                  <a:lnTo>
                    <a:pt x="8948" y="9336"/>
                  </a:lnTo>
                  <a:cubicBezTo>
                    <a:pt x="8971" y="9268"/>
                    <a:pt x="8971" y="9199"/>
                    <a:pt x="8993" y="9131"/>
                  </a:cubicBezTo>
                  <a:cubicBezTo>
                    <a:pt x="8993" y="8971"/>
                    <a:pt x="8993" y="8834"/>
                    <a:pt x="9016" y="8697"/>
                  </a:cubicBezTo>
                  <a:lnTo>
                    <a:pt x="9016" y="8652"/>
                  </a:lnTo>
                  <a:cubicBezTo>
                    <a:pt x="9039" y="8469"/>
                    <a:pt x="9039" y="8309"/>
                    <a:pt x="9062" y="8127"/>
                  </a:cubicBezTo>
                  <a:cubicBezTo>
                    <a:pt x="9062" y="8058"/>
                    <a:pt x="9085" y="7990"/>
                    <a:pt x="9085" y="7898"/>
                  </a:cubicBezTo>
                  <a:cubicBezTo>
                    <a:pt x="9107" y="7807"/>
                    <a:pt x="9107" y="7716"/>
                    <a:pt x="9130" y="7624"/>
                  </a:cubicBezTo>
                  <a:lnTo>
                    <a:pt x="9130" y="7556"/>
                  </a:lnTo>
                  <a:cubicBezTo>
                    <a:pt x="9153" y="7419"/>
                    <a:pt x="9153" y="7282"/>
                    <a:pt x="9176" y="7145"/>
                  </a:cubicBezTo>
                  <a:cubicBezTo>
                    <a:pt x="9199" y="7077"/>
                    <a:pt x="9199" y="7031"/>
                    <a:pt x="9199" y="6962"/>
                  </a:cubicBezTo>
                  <a:cubicBezTo>
                    <a:pt x="9222" y="6848"/>
                    <a:pt x="9244" y="6734"/>
                    <a:pt x="9267" y="6597"/>
                  </a:cubicBezTo>
                  <a:lnTo>
                    <a:pt x="9290" y="6552"/>
                  </a:lnTo>
                  <a:cubicBezTo>
                    <a:pt x="9313" y="6392"/>
                    <a:pt x="9359" y="6232"/>
                    <a:pt x="9404" y="6072"/>
                  </a:cubicBezTo>
                  <a:cubicBezTo>
                    <a:pt x="9450" y="5958"/>
                    <a:pt x="9496" y="5821"/>
                    <a:pt x="9610" y="5753"/>
                  </a:cubicBezTo>
                  <a:cubicBezTo>
                    <a:pt x="9655" y="5730"/>
                    <a:pt x="9747" y="5707"/>
                    <a:pt x="9838" y="5684"/>
                  </a:cubicBezTo>
                  <a:cubicBezTo>
                    <a:pt x="9952" y="5684"/>
                    <a:pt x="10112" y="5661"/>
                    <a:pt x="10272" y="5661"/>
                  </a:cubicBezTo>
                  <a:lnTo>
                    <a:pt x="10317" y="5661"/>
                  </a:lnTo>
                  <a:cubicBezTo>
                    <a:pt x="10340" y="5661"/>
                    <a:pt x="10386" y="5661"/>
                    <a:pt x="10386" y="5684"/>
                  </a:cubicBezTo>
                  <a:cubicBezTo>
                    <a:pt x="10409" y="5661"/>
                    <a:pt x="10454" y="5661"/>
                    <a:pt x="10477" y="5639"/>
                  </a:cubicBezTo>
                  <a:cubicBezTo>
                    <a:pt x="10500" y="5639"/>
                    <a:pt x="10545" y="5616"/>
                    <a:pt x="10614" y="5616"/>
                  </a:cubicBezTo>
                  <a:close/>
                  <a:moveTo>
                    <a:pt x="18352" y="1"/>
                  </a:moveTo>
                  <a:cubicBezTo>
                    <a:pt x="18146" y="24"/>
                    <a:pt x="17964" y="24"/>
                    <a:pt x="17781" y="46"/>
                  </a:cubicBezTo>
                  <a:cubicBezTo>
                    <a:pt x="17690" y="46"/>
                    <a:pt x="17598" y="46"/>
                    <a:pt x="17530" y="69"/>
                  </a:cubicBezTo>
                  <a:lnTo>
                    <a:pt x="17416" y="69"/>
                  </a:lnTo>
                  <a:cubicBezTo>
                    <a:pt x="17393" y="46"/>
                    <a:pt x="17347" y="24"/>
                    <a:pt x="17279" y="24"/>
                  </a:cubicBezTo>
                  <a:lnTo>
                    <a:pt x="17233" y="24"/>
                  </a:lnTo>
                  <a:cubicBezTo>
                    <a:pt x="17165" y="46"/>
                    <a:pt x="17074" y="46"/>
                    <a:pt x="16982" y="69"/>
                  </a:cubicBezTo>
                  <a:cubicBezTo>
                    <a:pt x="16937" y="92"/>
                    <a:pt x="16868" y="92"/>
                    <a:pt x="16822" y="115"/>
                  </a:cubicBezTo>
                  <a:lnTo>
                    <a:pt x="16777" y="115"/>
                  </a:lnTo>
                  <a:cubicBezTo>
                    <a:pt x="16685" y="138"/>
                    <a:pt x="16617" y="161"/>
                    <a:pt x="16526" y="183"/>
                  </a:cubicBezTo>
                  <a:lnTo>
                    <a:pt x="16457" y="206"/>
                  </a:lnTo>
                  <a:lnTo>
                    <a:pt x="16366" y="229"/>
                  </a:lnTo>
                  <a:lnTo>
                    <a:pt x="16252" y="275"/>
                  </a:lnTo>
                  <a:lnTo>
                    <a:pt x="16115" y="275"/>
                  </a:lnTo>
                  <a:cubicBezTo>
                    <a:pt x="16024" y="298"/>
                    <a:pt x="15932" y="320"/>
                    <a:pt x="15841" y="343"/>
                  </a:cubicBezTo>
                  <a:cubicBezTo>
                    <a:pt x="15772" y="343"/>
                    <a:pt x="15681" y="366"/>
                    <a:pt x="15567" y="412"/>
                  </a:cubicBezTo>
                  <a:cubicBezTo>
                    <a:pt x="15544" y="434"/>
                    <a:pt x="15499" y="434"/>
                    <a:pt x="15476" y="457"/>
                  </a:cubicBezTo>
                  <a:lnTo>
                    <a:pt x="15430" y="457"/>
                  </a:lnTo>
                  <a:lnTo>
                    <a:pt x="15407" y="480"/>
                  </a:lnTo>
                  <a:lnTo>
                    <a:pt x="15339" y="503"/>
                  </a:lnTo>
                  <a:lnTo>
                    <a:pt x="15202" y="549"/>
                  </a:lnTo>
                  <a:cubicBezTo>
                    <a:pt x="15156" y="549"/>
                    <a:pt x="15111" y="571"/>
                    <a:pt x="15065" y="594"/>
                  </a:cubicBezTo>
                  <a:cubicBezTo>
                    <a:pt x="14996" y="617"/>
                    <a:pt x="14905" y="640"/>
                    <a:pt x="14814" y="686"/>
                  </a:cubicBezTo>
                  <a:lnTo>
                    <a:pt x="14745" y="708"/>
                  </a:lnTo>
                  <a:cubicBezTo>
                    <a:pt x="14677" y="731"/>
                    <a:pt x="14608" y="754"/>
                    <a:pt x="14540" y="777"/>
                  </a:cubicBezTo>
                  <a:lnTo>
                    <a:pt x="14471" y="800"/>
                  </a:lnTo>
                  <a:lnTo>
                    <a:pt x="14403" y="822"/>
                  </a:lnTo>
                  <a:cubicBezTo>
                    <a:pt x="14357" y="845"/>
                    <a:pt x="14312" y="868"/>
                    <a:pt x="14266" y="891"/>
                  </a:cubicBezTo>
                  <a:cubicBezTo>
                    <a:pt x="14061" y="959"/>
                    <a:pt x="13878" y="1051"/>
                    <a:pt x="13718" y="1119"/>
                  </a:cubicBezTo>
                  <a:cubicBezTo>
                    <a:pt x="13558" y="1211"/>
                    <a:pt x="13376" y="1302"/>
                    <a:pt x="13216" y="1370"/>
                  </a:cubicBezTo>
                  <a:cubicBezTo>
                    <a:pt x="13102" y="1416"/>
                    <a:pt x="13011" y="1462"/>
                    <a:pt x="12896" y="1530"/>
                  </a:cubicBezTo>
                  <a:lnTo>
                    <a:pt x="12737" y="1599"/>
                  </a:lnTo>
                  <a:cubicBezTo>
                    <a:pt x="12645" y="1644"/>
                    <a:pt x="12577" y="1690"/>
                    <a:pt x="12486" y="1735"/>
                  </a:cubicBezTo>
                  <a:lnTo>
                    <a:pt x="12417" y="1781"/>
                  </a:lnTo>
                  <a:lnTo>
                    <a:pt x="12371" y="1827"/>
                  </a:lnTo>
                  <a:lnTo>
                    <a:pt x="12349" y="1827"/>
                  </a:lnTo>
                  <a:cubicBezTo>
                    <a:pt x="12326" y="1827"/>
                    <a:pt x="12303" y="1850"/>
                    <a:pt x="12257" y="1850"/>
                  </a:cubicBezTo>
                  <a:cubicBezTo>
                    <a:pt x="12189" y="1895"/>
                    <a:pt x="12120" y="1918"/>
                    <a:pt x="12075" y="1941"/>
                  </a:cubicBezTo>
                  <a:cubicBezTo>
                    <a:pt x="11983" y="1987"/>
                    <a:pt x="11915" y="2032"/>
                    <a:pt x="11847" y="2078"/>
                  </a:cubicBezTo>
                  <a:lnTo>
                    <a:pt x="11801" y="2101"/>
                  </a:lnTo>
                  <a:cubicBezTo>
                    <a:pt x="11664" y="2192"/>
                    <a:pt x="11504" y="2306"/>
                    <a:pt x="11367" y="2397"/>
                  </a:cubicBezTo>
                  <a:lnTo>
                    <a:pt x="11276" y="2443"/>
                  </a:lnTo>
                  <a:cubicBezTo>
                    <a:pt x="11139" y="2534"/>
                    <a:pt x="11002" y="2649"/>
                    <a:pt x="10819" y="2785"/>
                  </a:cubicBezTo>
                  <a:lnTo>
                    <a:pt x="10751" y="2831"/>
                  </a:lnTo>
                  <a:cubicBezTo>
                    <a:pt x="10682" y="2877"/>
                    <a:pt x="10614" y="2922"/>
                    <a:pt x="10545" y="2968"/>
                  </a:cubicBezTo>
                  <a:cubicBezTo>
                    <a:pt x="10454" y="3059"/>
                    <a:pt x="10363" y="3128"/>
                    <a:pt x="10249" y="3219"/>
                  </a:cubicBezTo>
                  <a:cubicBezTo>
                    <a:pt x="10226" y="3242"/>
                    <a:pt x="10203" y="3265"/>
                    <a:pt x="10180" y="3288"/>
                  </a:cubicBezTo>
                  <a:lnTo>
                    <a:pt x="10157" y="3310"/>
                  </a:lnTo>
                  <a:lnTo>
                    <a:pt x="10135" y="3333"/>
                  </a:lnTo>
                  <a:lnTo>
                    <a:pt x="10089" y="3379"/>
                  </a:lnTo>
                  <a:cubicBezTo>
                    <a:pt x="10020" y="3425"/>
                    <a:pt x="9975" y="3470"/>
                    <a:pt x="9906" y="3516"/>
                  </a:cubicBezTo>
                  <a:cubicBezTo>
                    <a:pt x="9815" y="3584"/>
                    <a:pt x="9747" y="3630"/>
                    <a:pt x="9678" y="3698"/>
                  </a:cubicBezTo>
                  <a:lnTo>
                    <a:pt x="9632" y="3721"/>
                  </a:lnTo>
                  <a:lnTo>
                    <a:pt x="9587" y="3767"/>
                  </a:lnTo>
                  <a:cubicBezTo>
                    <a:pt x="9541" y="3813"/>
                    <a:pt x="9496" y="3835"/>
                    <a:pt x="9450" y="3858"/>
                  </a:cubicBezTo>
                  <a:cubicBezTo>
                    <a:pt x="9313" y="3972"/>
                    <a:pt x="9176" y="4086"/>
                    <a:pt x="9062" y="4201"/>
                  </a:cubicBezTo>
                  <a:lnTo>
                    <a:pt x="8993" y="4269"/>
                  </a:lnTo>
                  <a:cubicBezTo>
                    <a:pt x="8856" y="4383"/>
                    <a:pt x="8742" y="4475"/>
                    <a:pt x="8628" y="4589"/>
                  </a:cubicBezTo>
                  <a:lnTo>
                    <a:pt x="8605" y="4611"/>
                  </a:lnTo>
                  <a:lnTo>
                    <a:pt x="8537" y="4680"/>
                  </a:lnTo>
                  <a:cubicBezTo>
                    <a:pt x="8377" y="4817"/>
                    <a:pt x="8240" y="4977"/>
                    <a:pt x="8149" y="5091"/>
                  </a:cubicBezTo>
                  <a:cubicBezTo>
                    <a:pt x="8080" y="5136"/>
                    <a:pt x="8035" y="5205"/>
                    <a:pt x="7989" y="5251"/>
                  </a:cubicBezTo>
                  <a:lnTo>
                    <a:pt x="7966" y="5273"/>
                  </a:lnTo>
                  <a:cubicBezTo>
                    <a:pt x="7898" y="5319"/>
                    <a:pt x="7852" y="5388"/>
                    <a:pt x="7806" y="5433"/>
                  </a:cubicBezTo>
                  <a:lnTo>
                    <a:pt x="7647" y="5616"/>
                  </a:lnTo>
                  <a:lnTo>
                    <a:pt x="7555" y="5684"/>
                  </a:lnTo>
                  <a:lnTo>
                    <a:pt x="7510" y="5753"/>
                  </a:lnTo>
                  <a:lnTo>
                    <a:pt x="7441" y="5821"/>
                  </a:lnTo>
                  <a:lnTo>
                    <a:pt x="7418" y="5844"/>
                  </a:lnTo>
                  <a:cubicBezTo>
                    <a:pt x="7396" y="5867"/>
                    <a:pt x="7373" y="5890"/>
                    <a:pt x="7350" y="5913"/>
                  </a:cubicBezTo>
                  <a:cubicBezTo>
                    <a:pt x="7327" y="5935"/>
                    <a:pt x="7327" y="5958"/>
                    <a:pt x="7304" y="5981"/>
                  </a:cubicBezTo>
                  <a:lnTo>
                    <a:pt x="7259" y="6027"/>
                  </a:lnTo>
                  <a:cubicBezTo>
                    <a:pt x="7190" y="6118"/>
                    <a:pt x="7122" y="6186"/>
                    <a:pt x="7076" y="6255"/>
                  </a:cubicBezTo>
                  <a:cubicBezTo>
                    <a:pt x="6985" y="6369"/>
                    <a:pt x="6893" y="6460"/>
                    <a:pt x="6802" y="6574"/>
                  </a:cubicBezTo>
                  <a:lnTo>
                    <a:pt x="6756" y="6620"/>
                  </a:lnTo>
                  <a:lnTo>
                    <a:pt x="6756" y="6643"/>
                  </a:lnTo>
                  <a:lnTo>
                    <a:pt x="6688" y="6711"/>
                  </a:lnTo>
                  <a:cubicBezTo>
                    <a:pt x="6665" y="6734"/>
                    <a:pt x="6642" y="6757"/>
                    <a:pt x="6620" y="6780"/>
                  </a:cubicBezTo>
                  <a:lnTo>
                    <a:pt x="6620" y="6803"/>
                  </a:lnTo>
                  <a:cubicBezTo>
                    <a:pt x="6574" y="6848"/>
                    <a:pt x="6551" y="6871"/>
                    <a:pt x="6528" y="6917"/>
                  </a:cubicBezTo>
                  <a:lnTo>
                    <a:pt x="6460" y="6985"/>
                  </a:lnTo>
                  <a:lnTo>
                    <a:pt x="6437" y="7008"/>
                  </a:lnTo>
                  <a:cubicBezTo>
                    <a:pt x="6391" y="7054"/>
                    <a:pt x="6368" y="7099"/>
                    <a:pt x="6346" y="7145"/>
                  </a:cubicBezTo>
                  <a:cubicBezTo>
                    <a:pt x="6277" y="7191"/>
                    <a:pt x="6231" y="7259"/>
                    <a:pt x="6186" y="7328"/>
                  </a:cubicBezTo>
                  <a:lnTo>
                    <a:pt x="6140" y="7373"/>
                  </a:lnTo>
                  <a:lnTo>
                    <a:pt x="6095" y="7419"/>
                  </a:lnTo>
                  <a:cubicBezTo>
                    <a:pt x="5935" y="7624"/>
                    <a:pt x="5798" y="7807"/>
                    <a:pt x="5638" y="8012"/>
                  </a:cubicBezTo>
                  <a:cubicBezTo>
                    <a:pt x="5615" y="8058"/>
                    <a:pt x="5570" y="8104"/>
                    <a:pt x="5524" y="8172"/>
                  </a:cubicBezTo>
                  <a:lnTo>
                    <a:pt x="5524" y="8195"/>
                  </a:lnTo>
                  <a:lnTo>
                    <a:pt x="5455" y="8286"/>
                  </a:lnTo>
                  <a:lnTo>
                    <a:pt x="5410" y="8332"/>
                  </a:lnTo>
                  <a:lnTo>
                    <a:pt x="5387" y="8378"/>
                  </a:lnTo>
                  <a:lnTo>
                    <a:pt x="5364" y="8423"/>
                  </a:lnTo>
                  <a:cubicBezTo>
                    <a:pt x="5273" y="8537"/>
                    <a:pt x="5204" y="8652"/>
                    <a:pt x="5113" y="8766"/>
                  </a:cubicBezTo>
                  <a:cubicBezTo>
                    <a:pt x="5022" y="8925"/>
                    <a:pt x="4908" y="9085"/>
                    <a:pt x="4816" y="9245"/>
                  </a:cubicBezTo>
                  <a:lnTo>
                    <a:pt x="4611" y="9542"/>
                  </a:lnTo>
                  <a:lnTo>
                    <a:pt x="4497" y="9724"/>
                  </a:lnTo>
                  <a:cubicBezTo>
                    <a:pt x="4405" y="9884"/>
                    <a:pt x="4291" y="10067"/>
                    <a:pt x="4200" y="10226"/>
                  </a:cubicBezTo>
                  <a:cubicBezTo>
                    <a:pt x="4154" y="10272"/>
                    <a:pt x="4132" y="10341"/>
                    <a:pt x="4086" y="10386"/>
                  </a:cubicBezTo>
                  <a:lnTo>
                    <a:pt x="4063" y="10409"/>
                  </a:lnTo>
                  <a:lnTo>
                    <a:pt x="4063" y="10432"/>
                  </a:lnTo>
                  <a:cubicBezTo>
                    <a:pt x="3995" y="10523"/>
                    <a:pt x="3949" y="10615"/>
                    <a:pt x="3880" y="10706"/>
                  </a:cubicBezTo>
                  <a:cubicBezTo>
                    <a:pt x="3812" y="10843"/>
                    <a:pt x="3721" y="11003"/>
                    <a:pt x="3629" y="11162"/>
                  </a:cubicBezTo>
                  <a:cubicBezTo>
                    <a:pt x="3447" y="11482"/>
                    <a:pt x="3264" y="11779"/>
                    <a:pt x="3104" y="12098"/>
                  </a:cubicBezTo>
                  <a:cubicBezTo>
                    <a:pt x="3013" y="12304"/>
                    <a:pt x="2922" y="12463"/>
                    <a:pt x="2853" y="12623"/>
                  </a:cubicBezTo>
                  <a:cubicBezTo>
                    <a:pt x="2808" y="12692"/>
                    <a:pt x="2785" y="12760"/>
                    <a:pt x="2762" y="12806"/>
                  </a:cubicBezTo>
                  <a:lnTo>
                    <a:pt x="2694" y="12920"/>
                  </a:lnTo>
                  <a:lnTo>
                    <a:pt x="2648" y="13011"/>
                  </a:lnTo>
                  <a:lnTo>
                    <a:pt x="2602" y="13102"/>
                  </a:lnTo>
                  <a:lnTo>
                    <a:pt x="2579" y="13171"/>
                  </a:lnTo>
                  <a:lnTo>
                    <a:pt x="2488" y="13331"/>
                  </a:lnTo>
                  <a:lnTo>
                    <a:pt x="2488" y="13354"/>
                  </a:lnTo>
                  <a:cubicBezTo>
                    <a:pt x="2420" y="13491"/>
                    <a:pt x="2374" y="13605"/>
                    <a:pt x="2306" y="13719"/>
                  </a:cubicBezTo>
                  <a:lnTo>
                    <a:pt x="2191" y="13993"/>
                  </a:lnTo>
                  <a:lnTo>
                    <a:pt x="2100" y="14175"/>
                  </a:lnTo>
                  <a:lnTo>
                    <a:pt x="2100" y="14221"/>
                  </a:lnTo>
                  <a:cubicBezTo>
                    <a:pt x="2054" y="14289"/>
                    <a:pt x="2032" y="14358"/>
                    <a:pt x="1986" y="14449"/>
                  </a:cubicBezTo>
                  <a:lnTo>
                    <a:pt x="1940" y="14563"/>
                  </a:lnTo>
                  <a:lnTo>
                    <a:pt x="1940" y="14586"/>
                  </a:lnTo>
                  <a:cubicBezTo>
                    <a:pt x="1918" y="14632"/>
                    <a:pt x="1895" y="14677"/>
                    <a:pt x="1872" y="14723"/>
                  </a:cubicBezTo>
                  <a:cubicBezTo>
                    <a:pt x="1803" y="14906"/>
                    <a:pt x="1735" y="15088"/>
                    <a:pt x="1666" y="15317"/>
                  </a:cubicBezTo>
                  <a:cubicBezTo>
                    <a:pt x="1644" y="15339"/>
                    <a:pt x="1644" y="15385"/>
                    <a:pt x="1621" y="15408"/>
                  </a:cubicBezTo>
                  <a:lnTo>
                    <a:pt x="1598" y="15453"/>
                  </a:lnTo>
                  <a:lnTo>
                    <a:pt x="1598" y="15476"/>
                  </a:lnTo>
                  <a:cubicBezTo>
                    <a:pt x="1552" y="15613"/>
                    <a:pt x="1507" y="15750"/>
                    <a:pt x="1461" y="15887"/>
                  </a:cubicBezTo>
                  <a:cubicBezTo>
                    <a:pt x="1415" y="16024"/>
                    <a:pt x="1370" y="16161"/>
                    <a:pt x="1324" y="16275"/>
                  </a:cubicBezTo>
                  <a:lnTo>
                    <a:pt x="1301" y="16344"/>
                  </a:lnTo>
                  <a:lnTo>
                    <a:pt x="1278" y="16389"/>
                  </a:lnTo>
                  <a:lnTo>
                    <a:pt x="1278" y="16412"/>
                  </a:lnTo>
                  <a:lnTo>
                    <a:pt x="1233" y="16549"/>
                  </a:lnTo>
                  <a:cubicBezTo>
                    <a:pt x="1187" y="16640"/>
                    <a:pt x="1164" y="16709"/>
                    <a:pt x="1141" y="16777"/>
                  </a:cubicBezTo>
                  <a:lnTo>
                    <a:pt x="1164" y="16755"/>
                  </a:lnTo>
                  <a:lnTo>
                    <a:pt x="1119" y="16823"/>
                  </a:lnTo>
                  <a:lnTo>
                    <a:pt x="1096" y="16914"/>
                  </a:lnTo>
                  <a:lnTo>
                    <a:pt x="1073" y="16960"/>
                  </a:lnTo>
                  <a:cubicBezTo>
                    <a:pt x="1073" y="16983"/>
                    <a:pt x="1073" y="16983"/>
                    <a:pt x="1073" y="16983"/>
                  </a:cubicBezTo>
                  <a:cubicBezTo>
                    <a:pt x="1004" y="17143"/>
                    <a:pt x="959" y="17279"/>
                    <a:pt x="913" y="17416"/>
                  </a:cubicBezTo>
                  <a:lnTo>
                    <a:pt x="890" y="17508"/>
                  </a:lnTo>
                  <a:cubicBezTo>
                    <a:pt x="845" y="17645"/>
                    <a:pt x="822" y="17759"/>
                    <a:pt x="776" y="17873"/>
                  </a:cubicBezTo>
                  <a:lnTo>
                    <a:pt x="731" y="18033"/>
                  </a:lnTo>
                  <a:cubicBezTo>
                    <a:pt x="685" y="18215"/>
                    <a:pt x="639" y="18398"/>
                    <a:pt x="594" y="18581"/>
                  </a:cubicBezTo>
                  <a:lnTo>
                    <a:pt x="571" y="18649"/>
                  </a:lnTo>
                  <a:lnTo>
                    <a:pt x="548" y="18672"/>
                  </a:lnTo>
                  <a:cubicBezTo>
                    <a:pt x="502" y="18809"/>
                    <a:pt x="457" y="18969"/>
                    <a:pt x="411" y="19128"/>
                  </a:cubicBezTo>
                  <a:cubicBezTo>
                    <a:pt x="388" y="19242"/>
                    <a:pt x="365" y="19379"/>
                    <a:pt x="320" y="19516"/>
                  </a:cubicBezTo>
                  <a:lnTo>
                    <a:pt x="297" y="19653"/>
                  </a:lnTo>
                  <a:lnTo>
                    <a:pt x="274" y="19745"/>
                  </a:lnTo>
                  <a:lnTo>
                    <a:pt x="274" y="19790"/>
                  </a:lnTo>
                  <a:cubicBezTo>
                    <a:pt x="274" y="19836"/>
                    <a:pt x="251" y="19859"/>
                    <a:pt x="251" y="19904"/>
                  </a:cubicBezTo>
                  <a:lnTo>
                    <a:pt x="228" y="19950"/>
                  </a:lnTo>
                  <a:lnTo>
                    <a:pt x="228" y="19996"/>
                  </a:lnTo>
                  <a:lnTo>
                    <a:pt x="228" y="20019"/>
                  </a:lnTo>
                  <a:cubicBezTo>
                    <a:pt x="183" y="20110"/>
                    <a:pt x="160" y="20178"/>
                    <a:pt x="137" y="20270"/>
                  </a:cubicBezTo>
                  <a:lnTo>
                    <a:pt x="114" y="20338"/>
                  </a:lnTo>
                  <a:cubicBezTo>
                    <a:pt x="114" y="20384"/>
                    <a:pt x="91" y="20407"/>
                    <a:pt x="91" y="20452"/>
                  </a:cubicBezTo>
                  <a:cubicBezTo>
                    <a:pt x="69" y="20475"/>
                    <a:pt x="69" y="20498"/>
                    <a:pt x="69" y="20521"/>
                  </a:cubicBezTo>
                  <a:lnTo>
                    <a:pt x="69" y="20544"/>
                  </a:lnTo>
                  <a:cubicBezTo>
                    <a:pt x="46" y="20566"/>
                    <a:pt x="46" y="20589"/>
                    <a:pt x="23" y="20612"/>
                  </a:cubicBezTo>
                  <a:cubicBezTo>
                    <a:pt x="0" y="20726"/>
                    <a:pt x="0" y="20840"/>
                    <a:pt x="46" y="20977"/>
                  </a:cubicBezTo>
                  <a:cubicBezTo>
                    <a:pt x="69" y="21068"/>
                    <a:pt x="114" y="21160"/>
                    <a:pt x="137" y="21205"/>
                  </a:cubicBezTo>
                  <a:cubicBezTo>
                    <a:pt x="160" y="21274"/>
                    <a:pt x="206" y="21342"/>
                    <a:pt x="228" y="21388"/>
                  </a:cubicBezTo>
                  <a:lnTo>
                    <a:pt x="251" y="21411"/>
                  </a:lnTo>
                  <a:cubicBezTo>
                    <a:pt x="320" y="21502"/>
                    <a:pt x="365" y="21593"/>
                    <a:pt x="434" y="21662"/>
                  </a:cubicBezTo>
                  <a:lnTo>
                    <a:pt x="457" y="21708"/>
                  </a:lnTo>
                  <a:cubicBezTo>
                    <a:pt x="457" y="21708"/>
                    <a:pt x="480" y="21730"/>
                    <a:pt x="480" y="21730"/>
                  </a:cubicBezTo>
                  <a:lnTo>
                    <a:pt x="502" y="21753"/>
                  </a:lnTo>
                  <a:lnTo>
                    <a:pt x="548" y="21822"/>
                  </a:lnTo>
                  <a:cubicBezTo>
                    <a:pt x="571" y="21867"/>
                    <a:pt x="616" y="21936"/>
                    <a:pt x="639" y="21981"/>
                  </a:cubicBezTo>
                  <a:lnTo>
                    <a:pt x="639" y="21959"/>
                  </a:lnTo>
                  <a:lnTo>
                    <a:pt x="731" y="22096"/>
                  </a:lnTo>
                  <a:lnTo>
                    <a:pt x="708" y="22050"/>
                  </a:lnTo>
                  <a:lnTo>
                    <a:pt x="708" y="22050"/>
                  </a:lnTo>
                  <a:cubicBezTo>
                    <a:pt x="753" y="22141"/>
                    <a:pt x="799" y="22210"/>
                    <a:pt x="868" y="22255"/>
                  </a:cubicBezTo>
                  <a:cubicBezTo>
                    <a:pt x="890" y="22301"/>
                    <a:pt x="913" y="22347"/>
                    <a:pt x="959" y="22370"/>
                  </a:cubicBezTo>
                  <a:cubicBezTo>
                    <a:pt x="982" y="22415"/>
                    <a:pt x="1004" y="22438"/>
                    <a:pt x="1027" y="22461"/>
                  </a:cubicBezTo>
                  <a:lnTo>
                    <a:pt x="1119" y="22598"/>
                  </a:lnTo>
                  <a:lnTo>
                    <a:pt x="1141" y="22621"/>
                  </a:lnTo>
                  <a:lnTo>
                    <a:pt x="1164" y="22666"/>
                  </a:lnTo>
                  <a:cubicBezTo>
                    <a:pt x="1233" y="22735"/>
                    <a:pt x="1301" y="22826"/>
                    <a:pt x="1370" y="22895"/>
                  </a:cubicBezTo>
                  <a:cubicBezTo>
                    <a:pt x="1415" y="22963"/>
                    <a:pt x="1484" y="23031"/>
                    <a:pt x="1552" y="23100"/>
                  </a:cubicBezTo>
                  <a:cubicBezTo>
                    <a:pt x="1598" y="23146"/>
                    <a:pt x="1644" y="23191"/>
                    <a:pt x="1689" y="23260"/>
                  </a:cubicBezTo>
                  <a:lnTo>
                    <a:pt x="1712" y="23305"/>
                  </a:lnTo>
                  <a:cubicBezTo>
                    <a:pt x="1826" y="23419"/>
                    <a:pt x="1918" y="23534"/>
                    <a:pt x="2032" y="23648"/>
                  </a:cubicBezTo>
                  <a:lnTo>
                    <a:pt x="2100" y="23716"/>
                  </a:lnTo>
                  <a:lnTo>
                    <a:pt x="2214" y="23853"/>
                  </a:lnTo>
                  <a:cubicBezTo>
                    <a:pt x="2306" y="23944"/>
                    <a:pt x="2397" y="24059"/>
                    <a:pt x="2511" y="24150"/>
                  </a:cubicBezTo>
                  <a:cubicBezTo>
                    <a:pt x="2625" y="24264"/>
                    <a:pt x="2762" y="24401"/>
                    <a:pt x="2899" y="24515"/>
                  </a:cubicBezTo>
                  <a:cubicBezTo>
                    <a:pt x="2990" y="24584"/>
                    <a:pt x="3082" y="24675"/>
                    <a:pt x="3173" y="24766"/>
                  </a:cubicBezTo>
                  <a:lnTo>
                    <a:pt x="3310" y="24880"/>
                  </a:lnTo>
                  <a:lnTo>
                    <a:pt x="3355" y="24926"/>
                  </a:lnTo>
                  <a:cubicBezTo>
                    <a:pt x="3470" y="25040"/>
                    <a:pt x="3584" y="25131"/>
                    <a:pt x="3721" y="25246"/>
                  </a:cubicBezTo>
                  <a:cubicBezTo>
                    <a:pt x="3858" y="25360"/>
                    <a:pt x="4017" y="25497"/>
                    <a:pt x="4154" y="25611"/>
                  </a:cubicBezTo>
                  <a:lnTo>
                    <a:pt x="4269" y="25679"/>
                  </a:lnTo>
                  <a:lnTo>
                    <a:pt x="4360" y="25770"/>
                  </a:lnTo>
                  <a:cubicBezTo>
                    <a:pt x="4428" y="25816"/>
                    <a:pt x="4497" y="25862"/>
                    <a:pt x="4565" y="25930"/>
                  </a:cubicBezTo>
                  <a:cubicBezTo>
                    <a:pt x="4634" y="25976"/>
                    <a:pt x="4702" y="26044"/>
                    <a:pt x="4771" y="26090"/>
                  </a:cubicBezTo>
                  <a:lnTo>
                    <a:pt x="4999" y="26250"/>
                  </a:lnTo>
                  <a:cubicBezTo>
                    <a:pt x="5113" y="26364"/>
                    <a:pt x="5250" y="26478"/>
                    <a:pt x="5410" y="26569"/>
                  </a:cubicBezTo>
                  <a:lnTo>
                    <a:pt x="5455" y="26615"/>
                  </a:lnTo>
                  <a:cubicBezTo>
                    <a:pt x="5707" y="26798"/>
                    <a:pt x="5980" y="26980"/>
                    <a:pt x="6231" y="27163"/>
                  </a:cubicBezTo>
                  <a:lnTo>
                    <a:pt x="6437" y="27323"/>
                  </a:lnTo>
                  <a:cubicBezTo>
                    <a:pt x="6688" y="27482"/>
                    <a:pt x="6916" y="27642"/>
                    <a:pt x="7144" y="27779"/>
                  </a:cubicBezTo>
                  <a:cubicBezTo>
                    <a:pt x="7213" y="27825"/>
                    <a:pt x="7281" y="27870"/>
                    <a:pt x="7350" y="27916"/>
                  </a:cubicBezTo>
                  <a:lnTo>
                    <a:pt x="7418" y="27962"/>
                  </a:lnTo>
                  <a:lnTo>
                    <a:pt x="7464" y="27985"/>
                  </a:lnTo>
                  <a:lnTo>
                    <a:pt x="7601" y="28076"/>
                  </a:lnTo>
                  <a:cubicBezTo>
                    <a:pt x="7669" y="28121"/>
                    <a:pt x="7738" y="28167"/>
                    <a:pt x="7806" y="28190"/>
                  </a:cubicBezTo>
                  <a:lnTo>
                    <a:pt x="7829" y="28213"/>
                  </a:lnTo>
                  <a:lnTo>
                    <a:pt x="7875" y="28236"/>
                  </a:lnTo>
                  <a:cubicBezTo>
                    <a:pt x="7943" y="28281"/>
                    <a:pt x="8012" y="28327"/>
                    <a:pt x="8103" y="28373"/>
                  </a:cubicBezTo>
                  <a:cubicBezTo>
                    <a:pt x="8400" y="28578"/>
                    <a:pt x="8719" y="28761"/>
                    <a:pt x="9039" y="28966"/>
                  </a:cubicBezTo>
                  <a:cubicBezTo>
                    <a:pt x="9359" y="29171"/>
                    <a:pt x="9655" y="29331"/>
                    <a:pt x="9952" y="29491"/>
                  </a:cubicBezTo>
                  <a:cubicBezTo>
                    <a:pt x="10089" y="29559"/>
                    <a:pt x="10249" y="29651"/>
                    <a:pt x="10386" y="29719"/>
                  </a:cubicBezTo>
                  <a:cubicBezTo>
                    <a:pt x="10545" y="29788"/>
                    <a:pt x="10705" y="29879"/>
                    <a:pt x="10865" y="29970"/>
                  </a:cubicBezTo>
                  <a:lnTo>
                    <a:pt x="11116" y="30084"/>
                  </a:lnTo>
                  <a:lnTo>
                    <a:pt x="11139" y="30107"/>
                  </a:lnTo>
                  <a:cubicBezTo>
                    <a:pt x="11322" y="30199"/>
                    <a:pt x="11527" y="30290"/>
                    <a:pt x="11710" y="30404"/>
                  </a:cubicBezTo>
                  <a:cubicBezTo>
                    <a:pt x="11847" y="30450"/>
                    <a:pt x="12006" y="30518"/>
                    <a:pt x="12143" y="30564"/>
                  </a:cubicBezTo>
                  <a:lnTo>
                    <a:pt x="12166" y="30587"/>
                  </a:lnTo>
                  <a:lnTo>
                    <a:pt x="12212" y="30609"/>
                  </a:lnTo>
                  <a:cubicBezTo>
                    <a:pt x="12326" y="30655"/>
                    <a:pt x="12440" y="30701"/>
                    <a:pt x="12577" y="30746"/>
                  </a:cubicBezTo>
                  <a:lnTo>
                    <a:pt x="12668" y="30792"/>
                  </a:lnTo>
                  <a:lnTo>
                    <a:pt x="12760" y="30838"/>
                  </a:lnTo>
                  <a:cubicBezTo>
                    <a:pt x="12805" y="30861"/>
                    <a:pt x="12874" y="30906"/>
                    <a:pt x="12919" y="30929"/>
                  </a:cubicBezTo>
                  <a:lnTo>
                    <a:pt x="12965" y="30929"/>
                  </a:lnTo>
                  <a:cubicBezTo>
                    <a:pt x="13033" y="30975"/>
                    <a:pt x="13102" y="30997"/>
                    <a:pt x="13170" y="31043"/>
                  </a:cubicBezTo>
                  <a:lnTo>
                    <a:pt x="13353" y="31112"/>
                  </a:lnTo>
                  <a:cubicBezTo>
                    <a:pt x="13490" y="31180"/>
                    <a:pt x="13627" y="31226"/>
                    <a:pt x="13764" y="31271"/>
                  </a:cubicBezTo>
                  <a:lnTo>
                    <a:pt x="13855" y="31317"/>
                  </a:lnTo>
                  <a:lnTo>
                    <a:pt x="13878" y="31317"/>
                  </a:lnTo>
                  <a:cubicBezTo>
                    <a:pt x="13969" y="31363"/>
                    <a:pt x="14038" y="31386"/>
                    <a:pt x="14129" y="31408"/>
                  </a:cubicBezTo>
                  <a:cubicBezTo>
                    <a:pt x="14175" y="31431"/>
                    <a:pt x="14220" y="31431"/>
                    <a:pt x="14243" y="31454"/>
                  </a:cubicBezTo>
                  <a:lnTo>
                    <a:pt x="14289" y="31454"/>
                  </a:lnTo>
                  <a:cubicBezTo>
                    <a:pt x="14312" y="31454"/>
                    <a:pt x="14357" y="31477"/>
                    <a:pt x="14380" y="31477"/>
                  </a:cubicBezTo>
                  <a:cubicBezTo>
                    <a:pt x="14426" y="31477"/>
                    <a:pt x="14449" y="31454"/>
                    <a:pt x="14494" y="31431"/>
                  </a:cubicBezTo>
                  <a:cubicBezTo>
                    <a:pt x="14494" y="31431"/>
                    <a:pt x="14517" y="31408"/>
                    <a:pt x="14540" y="31408"/>
                  </a:cubicBezTo>
                  <a:cubicBezTo>
                    <a:pt x="14540" y="31363"/>
                    <a:pt x="14540" y="31317"/>
                    <a:pt x="14586" y="31294"/>
                  </a:cubicBezTo>
                  <a:cubicBezTo>
                    <a:pt x="14586" y="31294"/>
                    <a:pt x="14586" y="31294"/>
                    <a:pt x="14586" y="31271"/>
                  </a:cubicBezTo>
                  <a:cubicBezTo>
                    <a:pt x="14586" y="31249"/>
                    <a:pt x="14586" y="31226"/>
                    <a:pt x="14586" y="31226"/>
                  </a:cubicBezTo>
                  <a:cubicBezTo>
                    <a:pt x="14654" y="31180"/>
                    <a:pt x="14723" y="31134"/>
                    <a:pt x="14791" y="31089"/>
                  </a:cubicBezTo>
                  <a:cubicBezTo>
                    <a:pt x="14814" y="31089"/>
                    <a:pt x="14837" y="31066"/>
                    <a:pt x="14837" y="31066"/>
                  </a:cubicBezTo>
                  <a:cubicBezTo>
                    <a:pt x="14859" y="31043"/>
                    <a:pt x="14882" y="31020"/>
                    <a:pt x="14905" y="30997"/>
                  </a:cubicBezTo>
                  <a:cubicBezTo>
                    <a:pt x="14974" y="30929"/>
                    <a:pt x="15019" y="30883"/>
                    <a:pt x="15088" y="30838"/>
                  </a:cubicBezTo>
                  <a:cubicBezTo>
                    <a:pt x="15202" y="30746"/>
                    <a:pt x="15316" y="30655"/>
                    <a:pt x="15384" y="30564"/>
                  </a:cubicBezTo>
                  <a:cubicBezTo>
                    <a:pt x="15430" y="30541"/>
                    <a:pt x="15476" y="30495"/>
                    <a:pt x="15499" y="30472"/>
                  </a:cubicBezTo>
                  <a:lnTo>
                    <a:pt x="15521" y="30450"/>
                  </a:lnTo>
                  <a:cubicBezTo>
                    <a:pt x="15567" y="30404"/>
                    <a:pt x="15590" y="30358"/>
                    <a:pt x="15636" y="30336"/>
                  </a:cubicBezTo>
                  <a:lnTo>
                    <a:pt x="15750" y="30199"/>
                  </a:lnTo>
                  <a:lnTo>
                    <a:pt x="15864" y="30107"/>
                  </a:lnTo>
                  <a:cubicBezTo>
                    <a:pt x="15887" y="30062"/>
                    <a:pt x="15932" y="30039"/>
                    <a:pt x="15978" y="29993"/>
                  </a:cubicBezTo>
                  <a:lnTo>
                    <a:pt x="16001" y="29970"/>
                  </a:lnTo>
                  <a:cubicBezTo>
                    <a:pt x="16024" y="29948"/>
                    <a:pt x="16046" y="29902"/>
                    <a:pt x="16092" y="29879"/>
                  </a:cubicBezTo>
                  <a:cubicBezTo>
                    <a:pt x="16160" y="29788"/>
                    <a:pt x="16252" y="29719"/>
                    <a:pt x="16320" y="29628"/>
                  </a:cubicBezTo>
                  <a:cubicBezTo>
                    <a:pt x="16366" y="29582"/>
                    <a:pt x="16412" y="29537"/>
                    <a:pt x="16457" y="29491"/>
                  </a:cubicBezTo>
                  <a:lnTo>
                    <a:pt x="16549" y="29377"/>
                  </a:lnTo>
                  <a:cubicBezTo>
                    <a:pt x="16571" y="29354"/>
                    <a:pt x="16594" y="29331"/>
                    <a:pt x="16617" y="29286"/>
                  </a:cubicBezTo>
                  <a:lnTo>
                    <a:pt x="16663" y="29240"/>
                  </a:lnTo>
                  <a:lnTo>
                    <a:pt x="16731" y="29194"/>
                  </a:lnTo>
                  <a:lnTo>
                    <a:pt x="16754" y="29149"/>
                  </a:lnTo>
                  <a:lnTo>
                    <a:pt x="16800" y="29126"/>
                  </a:lnTo>
                  <a:cubicBezTo>
                    <a:pt x="16822" y="29080"/>
                    <a:pt x="16845" y="29057"/>
                    <a:pt x="16868" y="29035"/>
                  </a:cubicBezTo>
                  <a:lnTo>
                    <a:pt x="16914" y="28989"/>
                  </a:lnTo>
                  <a:lnTo>
                    <a:pt x="16937" y="28966"/>
                  </a:lnTo>
                  <a:lnTo>
                    <a:pt x="16959" y="28943"/>
                  </a:lnTo>
                  <a:lnTo>
                    <a:pt x="17051" y="28829"/>
                  </a:lnTo>
                  <a:cubicBezTo>
                    <a:pt x="17165" y="28669"/>
                    <a:pt x="17302" y="28510"/>
                    <a:pt x="17439" y="28373"/>
                  </a:cubicBezTo>
                  <a:cubicBezTo>
                    <a:pt x="17690" y="28099"/>
                    <a:pt x="17941" y="27825"/>
                    <a:pt x="18169" y="27551"/>
                  </a:cubicBezTo>
                  <a:cubicBezTo>
                    <a:pt x="18306" y="27391"/>
                    <a:pt x="18420" y="27254"/>
                    <a:pt x="18534" y="27094"/>
                  </a:cubicBezTo>
                  <a:cubicBezTo>
                    <a:pt x="18671" y="26935"/>
                    <a:pt x="18785" y="26798"/>
                    <a:pt x="18922" y="26638"/>
                  </a:cubicBezTo>
                  <a:lnTo>
                    <a:pt x="18991" y="26547"/>
                  </a:lnTo>
                  <a:cubicBezTo>
                    <a:pt x="19014" y="26501"/>
                    <a:pt x="19059" y="26455"/>
                    <a:pt x="19105" y="26410"/>
                  </a:cubicBezTo>
                  <a:lnTo>
                    <a:pt x="19173" y="26318"/>
                  </a:lnTo>
                  <a:cubicBezTo>
                    <a:pt x="19196" y="26273"/>
                    <a:pt x="19219" y="26250"/>
                    <a:pt x="19265" y="26204"/>
                  </a:cubicBezTo>
                  <a:cubicBezTo>
                    <a:pt x="19310" y="26136"/>
                    <a:pt x="19356" y="26090"/>
                    <a:pt x="19402" y="26044"/>
                  </a:cubicBezTo>
                  <a:cubicBezTo>
                    <a:pt x="19470" y="25953"/>
                    <a:pt x="19539" y="25862"/>
                    <a:pt x="19607" y="25770"/>
                  </a:cubicBezTo>
                  <a:cubicBezTo>
                    <a:pt x="19653" y="25702"/>
                    <a:pt x="19698" y="25634"/>
                    <a:pt x="19744" y="25565"/>
                  </a:cubicBezTo>
                  <a:cubicBezTo>
                    <a:pt x="19881" y="25382"/>
                    <a:pt x="19995" y="25200"/>
                    <a:pt x="20132" y="25040"/>
                  </a:cubicBezTo>
                  <a:cubicBezTo>
                    <a:pt x="20246" y="24880"/>
                    <a:pt x="20360" y="24698"/>
                    <a:pt x="20497" y="24538"/>
                  </a:cubicBezTo>
                  <a:lnTo>
                    <a:pt x="20657" y="24310"/>
                  </a:lnTo>
                  <a:cubicBezTo>
                    <a:pt x="20840" y="24036"/>
                    <a:pt x="21045" y="23785"/>
                    <a:pt x="21228" y="23511"/>
                  </a:cubicBezTo>
                  <a:cubicBezTo>
                    <a:pt x="21456" y="23168"/>
                    <a:pt x="21707" y="22803"/>
                    <a:pt x="21958" y="22415"/>
                  </a:cubicBezTo>
                  <a:lnTo>
                    <a:pt x="21958" y="22415"/>
                  </a:lnTo>
                  <a:lnTo>
                    <a:pt x="21935" y="22438"/>
                  </a:lnTo>
                  <a:lnTo>
                    <a:pt x="22004" y="22324"/>
                  </a:lnTo>
                  <a:lnTo>
                    <a:pt x="22118" y="22187"/>
                  </a:lnTo>
                  <a:lnTo>
                    <a:pt x="22095" y="22187"/>
                  </a:lnTo>
                  <a:cubicBezTo>
                    <a:pt x="22186" y="22050"/>
                    <a:pt x="22278" y="21913"/>
                    <a:pt x="22392" y="21753"/>
                  </a:cubicBezTo>
                  <a:lnTo>
                    <a:pt x="22415" y="21730"/>
                  </a:lnTo>
                  <a:lnTo>
                    <a:pt x="22437" y="21708"/>
                  </a:lnTo>
                  <a:cubicBezTo>
                    <a:pt x="22552" y="21525"/>
                    <a:pt x="22643" y="21365"/>
                    <a:pt x="22757" y="21205"/>
                  </a:cubicBezTo>
                  <a:cubicBezTo>
                    <a:pt x="22871" y="21023"/>
                    <a:pt x="22985" y="20840"/>
                    <a:pt x="23099" y="20658"/>
                  </a:cubicBezTo>
                  <a:lnTo>
                    <a:pt x="23145" y="20589"/>
                  </a:lnTo>
                  <a:lnTo>
                    <a:pt x="23168" y="20544"/>
                  </a:lnTo>
                  <a:cubicBezTo>
                    <a:pt x="23259" y="20407"/>
                    <a:pt x="23328" y="20247"/>
                    <a:pt x="23419" y="20110"/>
                  </a:cubicBezTo>
                  <a:lnTo>
                    <a:pt x="23465" y="20064"/>
                  </a:lnTo>
                  <a:lnTo>
                    <a:pt x="23487" y="20019"/>
                  </a:lnTo>
                  <a:lnTo>
                    <a:pt x="23465" y="20019"/>
                  </a:lnTo>
                  <a:lnTo>
                    <a:pt x="23487" y="19996"/>
                  </a:lnTo>
                  <a:cubicBezTo>
                    <a:pt x="23716" y="19676"/>
                    <a:pt x="23921" y="19334"/>
                    <a:pt x="24172" y="18923"/>
                  </a:cubicBezTo>
                  <a:lnTo>
                    <a:pt x="24263" y="18763"/>
                  </a:lnTo>
                  <a:lnTo>
                    <a:pt x="24286" y="18740"/>
                  </a:lnTo>
                  <a:lnTo>
                    <a:pt x="24309" y="18695"/>
                  </a:lnTo>
                  <a:cubicBezTo>
                    <a:pt x="24378" y="18558"/>
                    <a:pt x="24446" y="18444"/>
                    <a:pt x="24515" y="18307"/>
                  </a:cubicBezTo>
                  <a:lnTo>
                    <a:pt x="24583" y="18215"/>
                  </a:lnTo>
                  <a:lnTo>
                    <a:pt x="24629" y="18101"/>
                  </a:lnTo>
                  <a:cubicBezTo>
                    <a:pt x="24697" y="17964"/>
                    <a:pt x="24788" y="17850"/>
                    <a:pt x="24857" y="17713"/>
                  </a:cubicBezTo>
                  <a:lnTo>
                    <a:pt x="24857" y="17690"/>
                  </a:lnTo>
                  <a:cubicBezTo>
                    <a:pt x="24857" y="17690"/>
                    <a:pt x="24857" y="17690"/>
                    <a:pt x="24857" y="17668"/>
                  </a:cubicBezTo>
                  <a:lnTo>
                    <a:pt x="24903" y="17599"/>
                  </a:lnTo>
                  <a:cubicBezTo>
                    <a:pt x="24925" y="17531"/>
                    <a:pt x="24948" y="17462"/>
                    <a:pt x="24994" y="17416"/>
                  </a:cubicBezTo>
                  <a:lnTo>
                    <a:pt x="25040" y="17302"/>
                  </a:lnTo>
                  <a:cubicBezTo>
                    <a:pt x="25040" y="17257"/>
                    <a:pt x="25062" y="17211"/>
                    <a:pt x="25085" y="17165"/>
                  </a:cubicBezTo>
                  <a:cubicBezTo>
                    <a:pt x="25154" y="17006"/>
                    <a:pt x="25222" y="16846"/>
                    <a:pt x="25291" y="16686"/>
                  </a:cubicBezTo>
                  <a:lnTo>
                    <a:pt x="25291" y="16640"/>
                  </a:lnTo>
                  <a:cubicBezTo>
                    <a:pt x="25382" y="16458"/>
                    <a:pt x="25450" y="16298"/>
                    <a:pt x="25519" y="16115"/>
                  </a:cubicBezTo>
                  <a:cubicBezTo>
                    <a:pt x="25587" y="15978"/>
                    <a:pt x="25633" y="15842"/>
                    <a:pt x="25701" y="15705"/>
                  </a:cubicBezTo>
                  <a:lnTo>
                    <a:pt x="25770" y="15568"/>
                  </a:lnTo>
                  <a:cubicBezTo>
                    <a:pt x="25770" y="15522"/>
                    <a:pt x="25793" y="15499"/>
                    <a:pt x="25816" y="15453"/>
                  </a:cubicBezTo>
                  <a:cubicBezTo>
                    <a:pt x="25838" y="15408"/>
                    <a:pt x="25861" y="15362"/>
                    <a:pt x="25884" y="15317"/>
                  </a:cubicBezTo>
                  <a:lnTo>
                    <a:pt x="25907" y="15248"/>
                  </a:lnTo>
                  <a:lnTo>
                    <a:pt x="25953" y="15180"/>
                  </a:lnTo>
                  <a:cubicBezTo>
                    <a:pt x="25953" y="15157"/>
                    <a:pt x="25975" y="15134"/>
                    <a:pt x="25975" y="15111"/>
                  </a:cubicBezTo>
                  <a:lnTo>
                    <a:pt x="25998" y="15065"/>
                  </a:lnTo>
                  <a:cubicBezTo>
                    <a:pt x="26090" y="14906"/>
                    <a:pt x="26135" y="14746"/>
                    <a:pt x="26204" y="14586"/>
                  </a:cubicBezTo>
                  <a:cubicBezTo>
                    <a:pt x="26249" y="14495"/>
                    <a:pt x="26272" y="14404"/>
                    <a:pt x="26295" y="14312"/>
                  </a:cubicBezTo>
                  <a:lnTo>
                    <a:pt x="26341" y="14175"/>
                  </a:lnTo>
                  <a:cubicBezTo>
                    <a:pt x="26455" y="13833"/>
                    <a:pt x="26546" y="13513"/>
                    <a:pt x="26637" y="13217"/>
                  </a:cubicBezTo>
                  <a:lnTo>
                    <a:pt x="26637" y="13171"/>
                  </a:lnTo>
                  <a:cubicBezTo>
                    <a:pt x="26660" y="13102"/>
                    <a:pt x="26683" y="13057"/>
                    <a:pt x="26683" y="12988"/>
                  </a:cubicBezTo>
                  <a:lnTo>
                    <a:pt x="26706" y="12897"/>
                  </a:lnTo>
                  <a:cubicBezTo>
                    <a:pt x="26729" y="12851"/>
                    <a:pt x="26729" y="12806"/>
                    <a:pt x="26751" y="12737"/>
                  </a:cubicBezTo>
                  <a:lnTo>
                    <a:pt x="26751" y="12692"/>
                  </a:lnTo>
                  <a:cubicBezTo>
                    <a:pt x="26774" y="12623"/>
                    <a:pt x="26797" y="12555"/>
                    <a:pt x="26797" y="12509"/>
                  </a:cubicBezTo>
                  <a:cubicBezTo>
                    <a:pt x="26820" y="12418"/>
                    <a:pt x="26843" y="12349"/>
                    <a:pt x="26843" y="12258"/>
                  </a:cubicBezTo>
                  <a:cubicBezTo>
                    <a:pt x="26866" y="12167"/>
                    <a:pt x="26888" y="12098"/>
                    <a:pt x="26888" y="12007"/>
                  </a:cubicBezTo>
                  <a:cubicBezTo>
                    <a:pt x="26911" y="11916"/>
                    <a:pt x="26934" y="11824"/>
                    <a:pt x="26957" y="11733"/>
                  </a:cubicBezTo>
                  <a:cubicBezTo>
                    <a:pt x="26980" y="11573"/>
                    <a:pt x="27003" y="11391"/>
                    <a:pt x="27025" y="11231"/>
                  </a:cubicBezTo>
                  <a:cubicBezTo>
                    <a:pt x="27025" y="11140"/>
                    <a:pt x="27048" y="11048"/>
                    <a:pt x="27071" y="10957"/>
                  </a:cubicBezTo>
                  <a:cubicBezTo>
                    <a:pt x="27071" y="10866"/>
                    <a:pt x="27094" y="10774"/>
                    <a:pt x="27117" y="10683"/>
                  </a:cubicBezTo>
                  <a:cubicBezTo>
                    <a:pt x="27117" y="10637"/>
                    <a:pt x="27117" y="10592"/>
                    <a:pt x="27117" y="10546"/>
                  </a:cubicBezTo>
                  <a:lnTo>
                    <a:pt x="27139" y="10455"/>
                  </a:lnTo>
                  <a:cubicBezTo>
                    <a:pt x="27139" y="10386"/>
                    <a:pt x="27162" y="10318"/>
                    <a:pt x="27162" y="10272"/>
                  </a:cubicBezTo>
                  <a:lnTo>
                    <a:pt x="27162" y="10204"/>
                  </a:lnTo>
                  <a:cubicBezTo>
                    <a:pt x="27185" y="10112"/>
                    <a:pt x="27185" y="10021"/>
                    <a:pt x="27185" y="9907"/>
                  </a:cubicBezTo>
                  <a:cubicBezTo>
                    <a:pt x="27185" y="9838"/>
                    <a:pt x="27185" y="9747"/>
                    <a:pt x="27208" y="9679"/>
                  </a:cubicBezTo>
                  <a:lnTo>
                    <a:pt x="27208" y="9587"/>
                  </a:lnTo>
                  <a:cubicBezTo>
                    <a:pt x="27208" y="9496"/>
                    <a:pt x="27231" y="9405"/>
                    <a:pt x="27231" y="9313"/>
                  </a:cubicBezTo>
                  <a:lnTo>
                    <a:pt x="27231" y="9268"/>
                  </a:lnTo>
                  <a:cubicBezTo>
                    <a:pt x="27254" y="9177"/>
                    <a:pt x="27254" y="9085"/>
                    <a:pt x="27276" y="8994"/>
                  </a:cubicBezTo>
                  <a:cubicBezTo>
                    <a:pt x="27276" y="8971"/>
                    <a:pt x="27276" y="8925"/>
                    <a:pt x="27276" y="8903"/>
                  </a:cubicBezTo>
                  <a:lnTo>
                    <a:pt x="27276" y="8834"/>
                  </a:lnTo>
                  <a:cubicBezTo>
                    <a:pt x="27276" y="8743"/>
                    <a:pt x="27276" y="8629"/>
                    <a:pt x="27276" y="8515"/>
                  </a:cubicBezTo>
                  <a:cubicBezTo>
                    <a:pt x="27254" y="8400"/>
                    <a:pt x="27254" y="8286"/>
                    <a:pt x="27254" y="8172"/>
                  </a:cubicBezTo>
                  <a:cubicBezTo>
                    <a:pt x="27254" y="8104"/>
                    <a:pt x="27254" y="8035"/>
                    <a:pt x="27254" y="7967"/>
                  </a:cubicBezTo>
                  <a:cubicBezTo>
                    <a:pt x="27231" y="7875"/>
                    <a:pt x="27231" y="7807"/>
                    <a:pt x="27231" y="7716"/>
                  </a:cubicBezTo>
                  <a:cubicBezTo>
                    <a:pt x="27208" y="7647"/>
                    <a:pt x="27208" y="7579"/>
                    <a:pt x="27185" y="7487"/>
                  </a:cubicBezTo>
                  <a:lnTo>
                    <a:pt x="27185" y="7465"/>
                  </a:lnTo>
                  <a:cubicBezTo>
                    <a:pt x="27162" y="7396"/>
                    <a:pt x="27162" y="7351"/>
                    <a:pt x="27162" y="7282"/>
                  </a:cubicBezTo>
                  <a:cubicBezTo>
                    <a:pt x="27162" y="7259"/>
                    <a:pt x="27162" y="7236"/>
                    <a:pt x="27162" y="7191"/>
                  </a:cubicBezTo>
                  <a:lnTo>
                    <a:pt x="27162" y="7122"/>
                  </a:lnTo>
                  <a:cubicBezTo>
                    <a:pt x="27139" y="7008"/>
                    <a:pt x="27139" y="6894"/>
                    <a:pt x="27117" y="6803"/>
                  </a:cubicBezTo>
                  <a:cubicBezTo>
                    <a:pt x="27117" y="6711"/>
                    <a:pt x="27094" y="6643"/>
                    <a:pt x="27071" y="6552"/>
                  </a:cubicBezTo>
                  <a:cubicBezTo>
                    <a:pt x="27071" y="6552"/>
                    <a:pt x="27071" y="6529"/>
                    <a:pt x="27048" y="6506"/>
                  </a:cubicBezTo>
                  <a:cubicBezTo>
                    <a:pt x="27048" y="6460"/>
                    <a:pt x="27025" y="6437"/>
                    <a:pt x="27025" y="6415"/>
                  </a:cubicBezTo>
                  <a:lnTo>
                    <a:pt x="27003" y="6346"/>
                  </a:lnTo>
                  <a:cubicBezTo>
                    <a:pt x="27003" y="6323"/>
                    <a:pt x="27003" y="6301"/>
                    <a:pt x="27003" y="6278"/>
                  </a:cubicBezTo>
                  <a:cubicBezTo>
                    <a:pt x="26980" y="6255"/>
                    <a:pt x="26957" y="6232"/>
                    <a:pt x="26934" y="6209"/>
                  </a:cubicBezTo>
                  <a:cubicBezTo>
                    <a:pt x="26911" y="6164"/>
                    <a:pt x="26888" y="6072"/>
                    <a:pt x="26866" y="6004"/>
                  </a:cubicBezTo>
                  <a:lnTo>
                    <a:pt x="26843" y="5958"/>
                  </a:lnTo>
                  <a:cubicBezTo>
                    <a:pt x="26820" y="5890"/>
                    <a:pt x="26797" y="5821"/>
                    <a:pt x="26774" y="5753"/>
                  </a:cubicBezTo>
                  <a:cubicBezTo>
                    <a:pt x="26729" y="5593"/>
                    <a:pt x="26683" y="5433"/>
                    <a:pt x="26637" y="5273"/>
                  </a:cubicBezTo>
                  <a:cubicBezTo>
                    <a:pt x="26614" y="5228"/>
                    <a:pt x="26592" y="5159"/>
                    <a:pt x="26569" y="5091"/>
                  </a:cubicBezTo>
                  <a:cubicBezTo>
                    <a:pt x="26546" y="5000"/>
                    <a:pt x="26500" y="4931"/>
                    <a:pt x="26478" y="4840"/>
                  </a:cubicBezTo>
                  <a:cubicBezTo>
                    <a:pt x="26432" y="4703"/>
                    <a:pt x="26386" y="4566"/>
                    <a:pt x="26341" y="4452"/>
                  </a:cubicBezTo>
                  <a:cubicBezTo>
                    <a:pt x="26341" y="4429"/>
                    <a:pt x="26318" y="4406"/>
                    <a:pt x="26318" y="4406"/>
                  </a:cubicBezTo>
                  <a:lnTo>
                    <a:pt x="26318" y="4383"/>
                  </a:lnTo>
                  <a:cubicBezTo>
                    <a:pt x="26318" y="4383"/>
                    <a:pt x="26295" y="4360"/>
                    <a:pt x="26295" y="4360"/>
                  </a:cubicBezTo>
                  <a:cubicBezTo>
                    <a:pt x="26249" y="4246"/>
                    <a:pt x="26181" y="4132"/>
                    <a:pt x="26135" y="4018"/>
                  </a:cubicBezTo>
                  <a:cubicBezTo>
                    <a:pt x="26112" y="3972"/>
                    <a:pt x="26090" y="3927"/>
                    <a:pt x="26044" y="3881"/>
                  </a:cubicBezTo>
                  <a:cubicBezTo>
                    <a:pt x="25998" y="3790"/>
                    <a:pt x="25930" y="3721"/>
                    <a:pt x="25884" y="3630"/>
                  </a:cubicBezTo>
                  <a:lnTo>
                    <a:pt x="25816" y="3562"/>
                  </a:lnTo>
                  <a:lnTo>
                    <a:pt x="25793" y="3516"/>
                  </a:lnTo>
                  <a:cubicBezTo>
                    <a:pt x="25701" y="3425"/>
                    <a:pt x="25633" y="3333"/>
                    <a:pt x="25542" y="3242"/>
                  </a:cubicBezTo>
                  <a:cubicBezTo>
                    <a:pt x="25473" y="3173"/>
                    <a:pt x="25405" y="3082"/>
                    <a:pt x="25336" y="3014"/>
                  </a:cubicBezTo>
                  <a:lnTo>
                    <a:pt x="25268" y="2922"/>
                  </a:lnTo>
                  <a:lnTo>
                    <a:pt x="25222" y="2877"/>
                  </a:lnTo>
                  <a:cubicBezTo>
                    <a:pt x="25176" y="2831"/>
                    <a:pt x="25131" y="2785"/>
                    <a:pt x="25085" y="2740"/>
                  </a:cubicBezTo>
                  <a:cubicBezTo>
                    <a:pt x="25040" y="2671"/>
                    <a:pt x="24971" y="2626"/>
                    <a:pt x="24903" y="2557"/>
                  </a:cubicBezTo>
                  <a:cubicBezTo>
                    <a:pt x="24834" y="2489"/>
                    <a:pt x="24766" y="2420"/>
                    <a:pt x="24697" y="2375"/>
                  </a:cubicBezTo>
                  <a:lnTo>
                    <a:pt x="24629" y="2306"/>
                  </a:lnTo>
                  <a:lnTo>
                    <a:pt x="24537" y="2238"/>
                  </a:lnTo>
                  <a:lnTo>
                    <a:pt x="24446" y="2146"/>
                  </a:lnTo>
                  <a:lnTo>
                    <a:pt x="24400" y="2124"/>
                  </a:lnTo>
                  <a:lnTo>
                    <a:pt x="24355" y="2055"/>
                  </a:lnTo>
                  <a:lnTo>
                    <a:pt x="24309" y="2032"/>
                  </a:lnTo>
                  <a:cubicBezTo>
                    <a:pt x="24286" y="2009"/>
                    <a:pt x="24263" y="1987"/>
                    <a:pt x="24218" y="1941"/>
                  </a:cubicBezTo>
                  <a:cubicBezTo>
                    <a:pt x="24172" y="1895"/>
                    <a:pt x="24104" y="1850"/>
                    <a:pt x="24035" y="1804"/>
                  </a:cubicBezTo>
                  <a:lnTo>
                    <a:pt x="24035" y="1781"/>
                  </a:lnTo>
                  <a:lnTo>
                    <a:pt x="23967" y="1735"/>
                  </a:lnTo>
                  <a:cubicBezTo>
                    <a:pt x="23898" y="1667"/>
                    <a:pt x="23830" y="1621"/>
                    <a:pt x="23761" y="1553"/>
                  </a:cubicBezTo>
                  <a:lnTo>
                    <a:pt x="23716" y="1530"/>
                  </a:lnTo>
                  <a:lnTo>
                    <a:pt x="23670" y="1484"/>
                  </a:lnTo>
                  <a:lnTo>
                    <a:pt x="23647" y="1484"/>
                  </a:lnTo>
                  <a:cubicBezTo>
                    <a:pt x="23602" y="1439"/>
                    <a:pt x="23533" y="1370"/>
                    <a:pt x="23487" y="1325"/>
                  </a:cubicBezTo>
                  <a:cubicBezTo>
                    <a:pt x="23373" y="1256"/>
                    <a:pt x="23259" y="1188"/>
                    <a:pt x="23145" y="1119"/>
                  </a:cubicBezTo>
                  <a:cubicBezTo>
                    <a:pt x="23054" y="1074"/>
                    <a:pt x="22962" y="1028"/>
                    <a:pt x="22871" y="982"/>
                  </a:cubicBezTo>
                  <a:cubicBezTo>
                    <a:pt x="22803" y="937"/>
                    <a:pt x="22757" y="891"/>
                    <a:pt x="22689" y="868"/>
                  </a:cubicBezTo>
                  <a:cubicBezTo>
                    <a:pt x="22666" y="845"/>
                    <a:pt x="22620" y="845"/>
                    <a:pt x="22597" y="822"/>
                  </a:cubicBezTo>
                  <a:lnTo>
                    <a:pt x="22415" y="754"/>
                  </a:lnTo>
                  <a:lnTo>
                    <a:pt x="22369" y="708"/>
                  </a:lnTo>
                  <a:lnTo>
                    <a:pt x="22323" y="708"/>
                  </a:lnTo>
                  <a:cubicBezTo>
                    <a:pt x="22278" y="686"/>
                    <a:pt x="22232" y="663"/>
                    <a:pt x="22186" y="640"/>
                  </a:cubicBezTo>
                  <a:cubicBezTo>
                    <a:pt x="22164" y="640"/>
                    <a:pt x="22141" y="617"/>
                    <a:pt x="22095" y="617"/>
                  </a:cubicBezTo>
                  <a:lnTo>
                    <a:pt x="22049" y="617"/>
                  </a:lnTo>
                  <a:lnTo>
                    <a:pt x="22049" y="594"/>
                  </a:lnTo>
                  <a:cubicBezTo>
                    <a:pt x="22004" y="594"/>
                    <a:pt x="21935" y="571"/>
                    <a:pt x="21912" y="549"/>
                  </a:cubicBezTo>
                  <a:cubicBezTo>
                    <a:pt x="21912" y="526"/>
                    <a:pt x="21912" y="526"/>
                    <a:pt x="21912" y="503"/>
                  </a:cubicBezTo>
                  <a:cubicBezTo>
                    <a:pt x="21798" y="457"/>
                    <a:pt x="21707" y="434"/>
                    <a:pt x="21570" y="389"/>
                  </a:cubicBezTo>
                  <a:cubicBezTo>
                    <a:pt x="21410" y="343"/>
                    <a:pt x="21228" y="275"/>
                    <a:pt x="21045" y="252"/>
                  </a:cubicBezTo>
                  <a:cubicBezTo>
                    <a:pt x="20954" y="206"/>
                    <a:pt x="20840" y="206"/>
                    <a:pt x="20726" y="183"/>
                  </a:cubicBezTo>
                  <a:cubicBezTo>
                    <a:pt x="20680" y="183"/>
                    <a:pt x="20611" y="161"/>
                    <a:pt x="20566" y="161"/>
                  </a:cubicBezTo>
                  <a:lnTo>
                    <a:pt x="20474" y="138"/>
                  </a:lnTo>
                  <a:cubicBezTo>
                    <a:pt x="20292" y="115"/>
                    <a:pt x="20109" y="92"/>
                    <a:pt x="19927" y="69"/>
                  </a:cubicBezTo>
                  <a:cubicBezTo>
                    <a:pt x="19721" y="46"/>
                    <a:pt x="19539" y="46"/>
                    <a:pt x="19356" y="24"/>
                  </a:cubicBezTo>
                  <a:lnTo>
                    <a:pt x="19151" y="24"/>
                  </a:lnTo>
                  <a:cubicBezTo>
                    <a:pt x="19059" y="1"/>
                    <a:pt x="18945" y="1"/>
                    <a:pt x="18854" y="1"/>
                  </a:cubicBezTo>
                  <a:close/>
                </a:path>
              </a:pathLst>
            </a:custGeom>
            <a:solidFill>
              <a:srgbClr val="4EB7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18"/>
            <p:cNvSpPr/>
            <p:nvPr/>
          </p:nvSpPr>
          <p:spPr>
            <a:xfrm>
              <a:off x="6702250" y="1840900"/>
              <a:ext cx="397750" cy="781800"/>
            </a:xfrm>
            <a:custGeom>
              <a:avLst/>
              <a:gdLst/>
              <a:ahLst/>
              <a:cxnLst/>
              <a:rect l="l" t="t" r="r" b="b"/>
              <a:pathLst>
                <a:path w="15910" h="31272" extrusionOk="0">
                  <a:moveTo>
                    <a:pt x="13421" y="4497"/>
                  </a:moveTo>
                  <a:cubicBezTo>
                    <a:pt x="13444" y="4520"/>
                    <a:pt x="13444" y="4543"/>
                    <a:pt x="13467" y="4566"/>
                  </a:cubicBezTo>
                  <a:cubicBezTo>
                    <a:pt x="13513" y="4634"/>
                    <a:pt x="13535" y="4680"/>
                    <a:pt x="13558" y="4726"/>
                  </a:cubicBezTo>
                  <a:lnTo>
                    <a:pt x="13421" y="4497"/>
                  </a:lnTo>
                  <a:close/>
                  <a:moveTo>
                    <a:pt x="7487" y="1"/>
                  </a:moveTo>
                  <a:cubicBezTo>
                    <a:pt x="7441" y="1"/>
                    <a:pt x="7418" y="24"/>
                    <a:pt x="7395" y="46"/>
                  </a:cubicBezTo>
                  <a:cubicBezTo>
                    <a:pt x="7373" y="69"/>
                    <a:pt x="7373" y="115"/>
                    <a:pt x="7395" y="161"/>
                  </a:cubicBezTo>
                  <a:cubicBezTo>
                    <a:pt x="7418" y="183"/>
                    <a:pt x="7487" y="206"/>
                    <a:pt x="7532" y="206"/>
                  </a:cubicBezTo>
                  <a:lnTo>
                    <a:pt x="7532" y="229"/>
                  </a:lnTo>
                  <a:lnTo>
                    <a:pt x="7578" y="229"/>
                  </a:lnTo>
                  <a:cubicBezTo>
                    <a:pt x="7624" y="229"/>
                    <a:pt x="7647" y="252"/>
                    <a:pt x="7669" y="252"/>
                  </a:cubicBezTo>
                  <a:cubicBezTo>
                    <a:pt x="7715" y="275"/>
                    <a:pt x="7761" y="298"/>
                    <a:pt x="7806" y="320"/>
                  </a:cubicBezTo>
                  <a:lnTo>
                    <a:pt x="7852" y="320"/>
                  </a:lnTo>
                  <a:lnTo>
                    <a:pt x="7898" y="366"/>
                  </a:lnTo>
                  <a:lnTo>
                    <a:pt x="8080" y="434"/>
                  </a:lnTo>
                  <a:cubicBezTo>
                    <a:pt x="8149" y="480"/>
                    <a:pt x="8194" y="503"/>
                    <a:pt x="8263" y="526"/>
                  </a:cubicBezTo>
                  <a:lnTo>
                    <a:pt x="8331" y="549"/>
                  </a:lnTo>
                  <a:cubicBezTo>
                    <a:pt x="8423" y="594"/>
                    <a:pt x="8491" y="640"/>
                    <a:pt x="8560" y="686"/>
                  </a:cubicBezTo>
                  <a:cubicBezTo>
                    <a:pt x="8628" y="708"/>
                    <a:pt x="8674" y="754"/>
                    <a:pt x="8719" y="777"/>
                  </a:cubicBezTo>
                  <a:cubicBezTo>
                    <a:pt x="8788" y="823"/>
                    <a:pt x="8856" y="868"/>
                    <a:pt x="8925" y="914"/>
                  </a:cubicBezTo>
                  <a:lnTo>
                    <a:pt x="9016" y="959"/>
                  </a:lnTo>
                  <a:cubicBezTo>
                    <a:pt x="9062" y="982"/>
                    <a:pt x="9085" y="1005"/>
                    <a:pt x="9130" y="1028"/>
                  </a:cubicBezTo>
                  <a:cubicBezTo>
                    <a:pt x="9176" y="1051"/>
                    <a:pt x="9244" y="1096"/>
                    <a:pt x="9290" y="1142"/>
                  </a:cubicBezTo>
                  <a:cubicBezTo>
                    <a:pt x="9358" y="1165"/>
                    <a:pt x="9404" y="1211"/>
                    <a:pt x="9450" y="1256"/>
                  </a:cubicBezTo>
                  <a:lnTo>
                    <a:pt x="9495" y="1279"/>
                  </a:lnTo>
                  <a:cubicBezTo>
                    <a:pt x="9610" y="1393"/>
                    <a:pt x="9746" y="1484"/>
                    <a:pt x="9861" y="1599"/>
                  </a:cubicBezTo>
                  <a:cubicBezTo>
                    <a:pt x="9952" y="1644"/>
                    <a:pt x="10020" y="1713"/>
                    <a:pt x="10089" y="1781"/>
                  </a:cubicBezTo>
                  <a:cubicBezTo>
                    <a:pt x="10203" y="1850"/>
                    <a:pt x="10294" y="1941"/>
                    <a:pt x="10386" y="2032"/>
                  </a:cubicBezTo>
                  <a:lnTo>
                    <a:pt x="10477" y="2101"/>
                  </a:lnTo>
                  <a:lnTo>
                    <a:pt x="10523" y="2146"/>
                  </a:lnTo>
                  <a:lnTo>
                    <a:pt x="10568" y="2192"/>
                  </a:lnTo>
                  <a:cubicBezTo>
                    <a:pt x="10568" y="2192"/>
                    <a:pt x="10568" y="2215"/>
                    <a:pt x="10545" y="2215"/>
                  </a:cubicBezTo>
                  <a:cubicBezTo>
                    <a:pt x="10545" y="2261"/>
                    <a:pt x="10545" y="2306"/>
                    <a:pt x="10568" y="2352"/>
                  </a:cubicBezTo>
                  <a:cubicBezTo>
                    <a:pt x="10614" y="2397"/>
                    <a:pt x="10659" y="2443"/>
                    <a:pt x="10705" y="2489"/>
                  </a:cubicBezTo>
                  <a:lnTo>
                    <a:pt x="10751" y="2534"/>
                  </a:lnTo>
                  <a:lnTo>
                    <a:pt x="10819" y="2626"/>
                  </a:lnTo>
                  <a:cubicBezTo>
                    <a:pt x="10888" y="2694"/>
                    <a:pt x="10956" y="2785"/>
                    <a:pt x="11025" y="2854"/>
                  </a:cubicBezTo>
                  <a:cubicBezTo>
                    <a:pt x="11139" y="2991"/>
                    <a:pt x="11253" y="3105"/>
                    <a:pt x="11367" y="3242"/>
                  </a:cubicBezTo>
                  <a:cubicBezTo>
                    <a:pt x="11458" y="3379"/>
                    <a:pt x="11550" y="3493"/>
                    <a:pt x="11618" y="3630"/>
                  </a:cubicBezTo>
                  <a:cubicBezTo>
                    <a:pt x="11664" y="3744"/>
                    <a:pt x="11732" y="3858"/>
                    <a:pt x="11778" y="3972"/>
                  </a:cubicBezTo>
                  <a:cubicBezTo>
                    <a:pt x="11778" y="3972"/>
                    <a:pt x="11801" y="3995"/>
                    <a:pt x="11801" y="3995"/>
                  </a:cubicBezTo>
                  <a:lnTo>
                    <a:pt x="11801" y="4018"/>
                  </a:lnTo>
                  <a:cubicBezTo>
                    <a:pt x="11801" y="4018"/>
                    <a:pt x="11824" y="4041"/>
                    <a:pt x="11824" y="4064"/>
                  </a:cubicBezTo>
                  <a:cubicBezTo>
                    <a:pt x="11869" y="4178"/>
                    <a:pt x="11915" y="4315"/>
                    <a:pt x="11961" y="4452"/>
                  </a:cubicBezTo>
                  <a:cubicBezTo>
                    <a:pt x="11983" y="4543"/>
                    <a:pt x="12029" y="4612"/>
                    <a:pt x="12052" y="4703"/>
                  </a:cubicBezTo>
                  <a:cubicBezTo>
                    <a:pt x="12075" y="4771"/>
                    <a:pt x="12097" y="4817"/>
                    <a:pt x="12120" y="4885"/>
                  </a:cubicBezTo>
                  <a:cubicBezTo>
                    <a:pt x="12166" y="5045"/>
                    <a:pt x="12212" y="5205"/>
                    <a:pt x="12257" y="5365"/>
                  </a:cubicBezTo>
                  <a:cubicBezTo>
                    <a:pt x="12280" y="5433"/>
                    <a:pt x="12303" y="5502"/>
                    <a:pt x="12326" y="5570"/>
                  </a:cubicBezTo>
                  <a:lnTo>
                    <a:pt x="12349" y="5616"/>
                  </a:lnTo>
                  <a:cubicBezTo>
                    <a:pt x="12371" y="5684"/>
                    <a:pt x="12394" y="5776"/>
                    <a:pt x="12417" y="5821"/>
                  </a:cubicBezTo>
                  <a:cubicBezTo>
                    <a:pt x="12440" y="5867"/>
                    <a:pt x="12486" y="5890"/>
                    <a:pt x="12531" y="5913"/>
                  </a:cubicBezTo>
                  <a:cubicBezTo>
                    <a:pt x="12531" y="5935"/>
                    <a:pt x="12531" y="5981"/>
                    <a:pt x="12531" y="6004"/>
                  </a:cubicBezTo>
                  <a:cubicBezTo>
                    <a:pt x="12554" y="6141"/>
                    <a:pt x="12577" y="6278"/>
                    <a:pt x="12600" y="6415"/>
                  </a:cubicBezTo>
                  <a:cubicBezTo>
                    <a:pt x="12622" y="6506"/>
                    <a:pt x="12622" y="6620"/>
                    <a:pt x="12645" y="6734"/>
                  </a:cubicBezTo>
                  <a:lnTo>
                    <a:pt x="12645" y="6803"/>
                  </a:lnTo>
                  <a:cubicBezTo>
                    <a:pt x="12645" y="6848"/>
                    <a:pt x="12645" y="6871"/>
                    <a:pt x="12645" y="6894"/>
                  </a:cubicBezTo>
                  <a:cubicBezTo>
                    <a:pt x="12645" y="6963"/>
                    <a:pt x="12668" y="7008"/>
                    <a:pt x="12668" y="7077"/>
                  </a:cubicBezTo>
                  <a:lnTo>
                    <a:pt x="12668" y="7099"/>
                  </a:lnTo>
                  <a:cubicBezTo>
                    <a:pt x="12691" y="7191"/>
                    <a:pt x="12691" y="7259"/>
                    <a:pt x="12714" y="7328"/>
                  </a:cubicBezTo>
                  <a:cubicBezTo>
                    <a:pt x="12714" y="7442"/>
                    <a:pt x="12737" y="7556"/>
                    <a:pt x="12737" y="7670"/>
                  </a:cubicBezTo>
                  <a:cubicBezTo>
                    <a:pt x="12759" y="7807"/>
                    <a:pt x="12759" y="7921"/>
                    <a:pt x="12759" y="8035"/>
                  </a:cubicBezTo>
                  <a:cubicBezTo>
                    <a:pt x="12782" y="8172"/>
                    <a:pt x="12782" y="8286"/>
                    <a:pt x="12759" y="8378"/>
                  </a:cubicBezTo>
                  <a:cubicBezTo>
                    <a:pt x="12759" y="8400"/>
                    <a:pt x="12759" y="8446"/>
                    <a:pt x="12759" y="8469"/>
                  </a:cubicBezTo>
                  <a:cubicBezTo>
                    <a:pt x="12759" y="8515"/>
                    <a:pt x="12759" y="8560"/>
                    <a:pt x="12759" y="8606"/>
                  </a:cubicBezTo>
                  <a:cubicBezTo>
                    <a:pt x="12737" y="8697"/>
                    <a:pt x="12737" y="8789"/>
                    <a:pt x="12714" y="8880"/>
                  </a:cubicBezTo>
                  <a:lnTo>
                    <a:pt x="12714" y="8925"/>
                  </a:lnTo>
                  <a:cubicBezTo>
                    <a:pt x="12714" y="9017"/>
                    <a:pt x="12691" y="9108"/>
                    <a:pt x="12691" y="9199"/>
                  </a:cubicBezTo>
                  <a:lnTo>
                    <a:pt x="12691" y="9291"/>
                  </a:lnTo>
                  <a:cubicBezTo>
                    <a:pt x="12668" y="9359"/>
                    <a:pt x="12668" y="9450"/>
                    <a:pt x="12668" y="9519"/>
                  </a:cubicBezTo>
                  <a:cubicBezTo>
                    <a:pt x="12668" y="9633"/>
                    <a:pt x="12668" y="9724"/>
                    <a:pt x="12645" y="9816"/>
                  </a:cubicBezTo>
                  <a:lnTo>
                    <a:pt x="12645" y="9884"/>
                  </a:lnTo>
                  <a:cubicBezTo>
                    <a:pt x="12645" y="9930"/>
                    <a:pt x="12622" y="9998"/>
                    <a:pt x="12622" y="10067"/>
                  </a:cubicBezTo>
                  <a:lnTo>
                    <a:pt x="12600" y="10158"/>
                  </a:lnTo>
                  <a:cubicBezTo>
                    <a:pt x="12600" y="10204"/>
                    <a:pt x="12600" y="10249"/>
                    <a:pt x="12600" y="10295"/>
                  </a:cubicBezTo>
                  <a:cubicBezTo>
                    <a:pt x="12577" y="10386"/>
                    <a:pt x="12554" y="10478"/>
                    <a:pt x="12554" y="10569"/>
                  </a:cubicBezTo>
                  <a:cubicBezTo>
                    <a:pt x="12531" y="10660"/>
                    <a:pt x="12508" y="10752"/>
                    <a:pt x="12508" y="10843"/>
                  </a:cubicBezTo>
                  <a:cubicBezTo>
                    <a:pt x="12486" y="11003"/>
                    <a:pt x="12463" y="11185"/>
                    <a:pt x="12440" y="11345"/>
                  </a:cubicBezTo>
                  <a:cubicBezTo>
                    <a:pt x="12417" y="11436"/>
                    <a:pt x="12394" y="11528"/>
                    <a:pt x="12371" y="11619"/>
                  </a:cubicBezTo>
                  <a:cubicBezTo>
                    <a:pt x="12349" y="11710"/>
                    <a:pt x="12349" y="11779"/>
                    <a:pt x="12326" y="11870"/>
                  </a:cubicBezTo>
                  <a:cubicBezTo>
                    <a:pt x="12326" y="11961"/>
                    <a:pt x="12303" y="12030"/>
                    <a:pt x="12280" y="12098"/>
                  </a:cubicBezTo>
                  <a:cubicBezTo>
                    <a:pt x="12280" y="12167"/>
                    <a:pt x="12257" y="12235"/>
                    <a:pt x="12234" y="12304"/>
                  </a:cubicBezTo>
                  <a:lnTo>
                    <a:pt x="12234" y="12349"/>
                  </a:lnTo>
                  <a:cubicBezTo>
                    <a:pt x="12212" y="12418"/>
                    <a:pt x="12212" y="12463"/>
                    <a:pt x="12189" y="12509"/>
                  </a:cubicBezTo>
                  <a:lnTo>
                    <a:pt x="12166" y="12600"/>
                  </a:lnTo>
                  <a:cubicBezTo>
                    <a:pt x="12166" y="12669"/>
                    <a:pt x="12143" y="12714"/>
                    <a:pt x="12120" y="12783"/>
                  </a:cubicBezTo>
                  <a:lnTo>
                    <a:pt x="12120" y="12829"/>
                  </a:lnTo>
                  <a:cubicBezTo>
                    <a:pt x="12029" y="13125"/>
                    <a:pt x="11938" y="13445"/>
                    <a:pt x="11824" y="13787"/>
                  </a:cubicBezTo>
                  <a:lnTo>
                    <a:pt x="11778" y="13924"/>
                  </a:lnTo>
                  <a:cubicBezTo>
                    <a:pt x="11755" y="14016"/>
                    <a:pt x="11732" y="14107"/>
                    <a:pt x="11687" y="14198"/>
                  </a:cubicBezTo>
                  <a:cubicBezTo>
                    <a:pt x="11641" y="14358"/>
                    <a:pt x="11573" y="14518"/>
                    <a:pt x="11481" y="14677"/>
                  </a:cubicBezTo>
                  <a:lnTo>
                    <a:pt x="11458" y="14723"/>
                  </a:lnTo>
                  <a:cubicBezTo>
                    <a:pt x="11458" y="14746"/>
                    <a:pt x="11436" y="14769"/>
                    <a:pt x="11436" y="14792"/>
                  </a:cubicBezTo>
                  <a:lnTo>
                    <a:pt x="11390" y="14860"/>
                  </a:lnTo>
                  <a:lnTo>
                    <a:pt x="11367" y="14929"/>
                  </a:lnTo>
                  <a:cubicBezTo>
                    <a:pt x="11344" y="14974"/>
                    <a:pt x="11321" y="15020"/>
                    <a:pt x="11299" y="15065"/>
                  </a:cubicBezTo>
                  <a:cubicBezTo>
                    <a:pt x="11276" y="15111"/>
                    <a:pt x="11253" y="15134"/>
                    <a:pt x="11253" y="15180"/>
                  </a:cubicBezTo>
                  <a:lnTo>
                    <a:pt x="11184" y="15317"/>
                  </a:lnTo>
                  <a:cubicBezTo>
                    <a:pt x="11116" y="15454"/>
                    <a:pt x="11070" y="15590"/>
                    <a:pt x="11002" y="15727"/>
                  </a:cubicBezTo>
                  <a:cubicBezTo>
                    <a:pt x="10933" y="15910"/>
                    <a:pt x="10865" y="16070"/>
                    <a:pt x="10774" y="16252"/>
                  </a:cubicBezTo>
                  <a:lnTo>
                    <a:pt x="10774" y="16298"/>
                  </a:lnTo>
                  <a:cubicBezTo>
                    <a:pt x="10705" y="16458"/>
                    <a:pt x="10637" y="16618"/>
                    <a:pt x="10568" y="16777"/>
                  </a:cubicBezTo>
                  <a:cubicBezTo>
                    <a:pt x="10545" y="16823"/>
                    <a:pt x="10523" y="16869"/>
                    <a:pt x="10523" y="16891"/>
                  </a:cubicBezTo>
                  <a:lnTo>
                    <a:pt x="10477" y="17028"/>
                  </a:lnTo>
                  <a:cubicBezTo>
                    <a:pt x="10431" y="17074"/>
                    <a:pt x="10408" y="17143"/>
                    <a:pt x="10386" y="17211"/>
                  </a:cubicBezTo>
                  <a:lnTo>
                    <a:pt x="10340" y="17280"/>
                  </a:lnTo>
                  <a:cubicBezTo>
                    <a:pt x="10271" y="17462"/>
                    <a:pt x="10180" y="17645"/>
                    <a:pt x="10112" y="17805"/>
                  </a:cubicBezTo>
                  <a:cubicBezTo>
                    <a:pt x="10066" y="17850"/>
                    <a:pt x="10043" y="17919"/>
                    <a:pt x="10020" y="17987"/>
                  </a:cubicBezTo>
                  <a:lnTo>
                    <a:pt x="9975" y="18056"/>
                  </a:lnTo>
                  <a:cubicBezTo>
                    <a:pt x="9952" y="18124"/>
                    <a:pt x="9906" y="18193"/>
                    <a:pt x="9861" y="18284"/>
                  </a:cubicBezTo>
                  <a:lnTo>
                    <a:pt x="9861" y="18307"/>
                  </a:lnTo>
                  <a:lnTo>
                    <a:pt x="9792" y="18398"/>
                  </a:lnTo>
                  <a:lnTo>
                    <a:pt x="9792" y="18421"/>
                  </a:lnTo>
                  <a:lnTo>
                    <a:pt x="9769" y="18466"/>
                  </a:lnTo>
                  <a:cubicBezTo>
                    <a:pt x="9769" y="18489"/>
                    <a:pt x="9746" y="18512"/>
                    <a:pt x="9724" y="18535"/>
                  </a:cubicBezTo>
                  <a:lnTo>
                    <a:pt x="9701" y="18603"/>
                  </a:lnTo>
                  <a:lnTo>
                    <a:pt x="9655" y="18672"/>
                  </a:lnTo>
                  <a:cubicBezTo>
                    <a:pt x="9587" y="18763"/>
                    <a:pt x="9541" y="18854"/>
                    <a:pt x="9473" y="18969"/>
                  </a:cubicBezTo>
                  <a:cubicBezTo>
                    <a:pt x="9450" y="19037"/>
                    <a:pt x="9404" y="19106"/>
                    <a:pt x="9381" y="19151"/>
                  </a:cubicBezTo>
                  <a:lnTo>
                    <a:pt x="9336" y="19242"/>
                  </a:lnTo>
                  <a:lnTo>
                    <a:pt x="9222" y="19402"/>
                  </a:lnTo>
                  <a:cubicBezTo>
                    <a:pt x="9107" y="19562"/>
                    <a:pt x="9016" y="19722"/>
                    <a:pt x="8902" y="19882"/>
                  </a:cubicBezTo>
                  <a:cubicBezTo>
                    <a:pt x="8833" y="19973"/>
                    <a:pt x="8765" y="20064"/>
                    <a:pt x="8719" y="20133"/>
                  </a:cubicBezTo>
                  <a:cubicBezTo>
                    <a:pt x="8651" y="20224"/>
                    <a:pt x="8605" y="20292"/>
                    <a:pt x="8560" y="20384"/>
                  </a:cubicBezTo>
                  <a:cubicBezTo>
                    <a:pt x="8491" y="20452"/>
                    <a:pt x="8445" y="20544"/>
                    <a:pt x="8400" y="20612"/>
                  </a:cubicBezTo>
                  <a:cubicBezTo>
                    <a:pt x="8331" y="20703"/>
                    <a:pt x="8286" y="20795"/>
                    <a:pt x="8217" y="20886"/>
                  </a:cubicBezTo>
                  <a:cubicBezTo>
                    <a:pt x="8126" y="21046"/>
                    <a:pt x="8035" y="21205"/>
                    <a:pt x="7920" y="21365"/>
                  </a:cubicBezTo>
                  <a:cubicBezTo>
                    <a:pt x="7875" y="21457"/>
                    <a:pt x="7806" y="21548"/>
                    <a:pt x="7761" y="21639"/>
                  </a:cubicBezTo>
                  <a:cubicBezTo>
                    <a:pt x="7715" y="21708"/>
                    <a:pt x="7669" y="21776"/>
                    <a:pt x="7624" y="21845"/>
                  </a:cubicBezTo>
                  <a:cubicBezTo>
                    <a:pt x="7510" y="22050"/>
                    <a:pt x="7350" y="22255"/>
                    <a:pt x="7236" y="22438"/>
                  </a:cubicBezTo>
                  <a:cubicBezTo>
                    <a:pt x="7167" y="22529"/>
                    <a:pt x="7099" y="22621"/>
                    <a:pt x="7053" y="22689"/>
                  </a:cubicBezTo>
                  <a:cubicBezTo>
                    <a:pt x="7030" y="22735"/>
                    <a:pt x="6985" y="22780"/>
                    <a:pt x="6962" y="22803"/>
                  </a:cubicBezTo>
                  <a:lnTo>
                    <a:pt x="6939" y="22849"/>
                  </a:lnTo>
                  <a:lnTo>
                    <a:pt x="6916" y="22895"/>
                  </a:lnTo>
                  <a:lnTo>
                    <a:pt x="6893" y="22917"/>
                  </a:lnTo>
                  <a:cubicBezTo>
                    <a:pt x="6802" y="23054"/>
                    <a:pt x="6711" y="23168"/>
                    <a:pt x="6619" y="23305"/>
                  </a:cubicBezTo>
                  <a:cubicBezTo>
                    <a:pt x="6528" y="23420"/>
                    <a:pt x="6460" y="23556"/>
                    <a:pt x="6368" y="23671"/>
                  </a:cubicBezTo>
                  <a:lnTo>
                    <a:pt x="6300" y="23762"/>
                  </a:lnTo>
                  <a:lnTo>
                    <a:pt x="6323" y="23762"/>
                  </a:lnTo>
                  <a:cubicBezTo>
                    <a:pt x="6277" y="23808"/>
                    <a:pt x="6254" y="23830"/>
                    <a:pt x="6231" y="23876"/>
                  </a:cubicBezTo>
                  <a:cubicBezTo>
                    <a:pt x="6163" y="23945"/>
                    <a:pt x="6140" y="24013"/>
                    <a:pt x="6094" y="24081"/>
                  </a:cubicBezTo>
                  <a:lnTo>
                    <a:pt x="6003" y="24196"/>
                  </a:lnTo>
                  <a:lnTo>
                    <a:pt x="5957" y="24264"/>
                  </a:lnTo>
                  <a:lnTo>
                    <a:pt x="5843" y="24401"/>
                  </a:lnTo>
                  <a:lnTo>
                    <a:pt x="5798" y="24469"/>
                  </a:lnTo>
                  <a:cubicBezTo>
                    <a:pt x="5798" y="24469"/>
                    <a:pt x="5798" y="24492"/>
                    <a:pt x="5798" y="24492"/>
                  </a:cubicBezTo>
                  <a:lnTo>
                    <a:pt x="5775" y="24492"/>
                  </a:lnTo>
                  <a:cubicBezTo>
                    <a:pt x="5775" y="24492"/>
                    <a:pt x="5775" y="24515"/>
                    <a:pt x="5775" y="24515"/>
                  </a:cubicBezTo>
                  <a:cubicBezTo>
                    <a:pt x="5638" y="24675"/>
                    <a:pt x="5501" y="24858"/>
                    <a:pt x="5387" y="25017"/>
                  </a:cubicBezTo>
                  <a:cubicBezTo>
                    <a:pt x="5273" y="25131"/>
                    <a:pt x="5181" y="25268"/>
                    <a:pt x="5090" y="25382"/>
                  </a:cubicBezTo>
                  <a:cubicBezTo>
                    <a:pt x="5022" y="25474"/>
                    <a:pt x="4953" y="25565"/>
                    <a:pt x="4885" y="25656"/>
                  </a:cubicBezTo>
                  <a:cubicBezTo>
                    <a:pt x="4839" y="25702"/>
                    <a:pt x="4793" y="25748"/>
                    <a:pt x="4748" y="25816"/>
                  </a:cubicBezTo>
                  <a:cubicBezTo>
                    <a:pt x="4702" y="25862"/>
                    <a:pt x="4679" y="25885"/>
                    <a:pt x="4656" y="25930"/>
                  </a:cubicBezTo>
                  <a:lnTo>
                    <a:pt x="4588" y="26022"/>
                  </a:lnTo>
                  <a:cubicBezTo>
                    <a:pt x="4542" y="26067"/>
                    <a:pt x="4497" y="26113"/>
                    <a:pt x="4474" y="26159"/>
                  </a:cubicBezTo>
                  <a:lnTo>
                    <a:pt x="4405" y="26250"/>
                  </a:lnTo>
                  <a:cubicBezTo>
                    <a:pt x="4268" y="26410"/>
                    <a:pt x="4154" y="26547"/>
                    <a:pt x="4017" y="26706"/>
                  </a:cubicBezTo>
                  <a:cubicBezTo>
                    <a:pt x="3903" y="26866"/>
                    <a:pt x="3789" y="27003"/>
                    <a:pt x="3652" y="27163"/>
                  </a:cubicBezTo>
                  <a:cubicBezTo>
                    <a:pt x="3424" y="27437"/>
                    <a:pt x="3173" y="27711"/>
                    <a:pt x="2922" y="27985"/>
                  </a:cubicBezTo>
                  <a:cubicBezTo>
                    <a:pt x="2785" y="28122"/>
                    <a:pt x="2648" y="28281"/>
                    <a:pt x="2534" y="28441"/>
                  </a:cubicBezTo>
                  <a:cubicBezTo>
                    <a:pt x="2420" y="28578"/>
                    <a:pt x="2305" y="28715"/>
                    <a:pt x="2191" y="28829"/>
                  </a:cubicBezTo>
                  <a:cubicBezTo>
                    <a:pt x="2123" y="28920"/>
                    <a:pt x="2054" y="28989"/>
                    <a:pt x="1963" y="29080"/>
                  </a:cubicBezTo>
                  <a:cubicBezTo>
                    <a:pt x="1917" y="29126"/>
                    <a:pt x="1872" y="29171"/>
                    <a:pt x="1826" y="29217"/>
                  </a:cubicBezTo>
                  <a:cubicBezTo>
                    <a:pt x="1735" y="29331"/>
                    <a:pt x="1621" y="29445"/>
                    <a:pt x="1507" y="29560"/>
                  </a:cubicBezTo>
                  <a:lnTo>
                    <a:pt x="1370" y="29719"/>
                  </a:lnTo>
                  <a:lnTo>
                    <a:pt x="1233" y="29856"/>
                  </a:lnTo>
                  <a:cubicBezTo>
                    <a:pt x="1141" y="29925"/>
                    <a:pt x="1073" y="29993"/>
                    <a:pt x="1004" y="30062"/>
                  </a:cubicBezTo>
                  <a:lnTo>
                    <a:pt x="913" y="30153"/>
                  </a:lnTo>
                  <a:cubicBezTo>
                    <a:pt x="822" y="30244"/>
                    <a:pt x="708" y="30336"/>
                    <a:pt x="571" y="30450"/>
                  </a:cubicBezTo>
                  <a:cubicBezTo>
                    <a:pt x="525" y="30495"/>
                    <a:pt x="457" y="30541"/>
                    <a:pt x="388" y="30609"/>
                  </a:cubicBezTo>
                  <a:cubicBezTo>
                    <a:pt x="365" y="30632"/>
                    <a:pt x="342" y="30655"/>
                    <a:pt x="320" y="30678"/>
                  </a:cubicBezTo>
                  <a:cubicBezTo>
                    <a:pt x="297" y="30701"/>
                    <a:pt x="251" y="30746"/>
                    <a:pt x="228" y="30769"/>
                  </a:cubicBezTo>
                  <a:cubicBezTo>
                    <a:pt x="206" y="30769"/>
                    <a:pt x="206" y="30792"/>
                    <a:pt x="183" y="30792"/>
                  </a:cubicBezTo>
                  <a:cubicBezTo>
                    <a:pt x="160" y="30815"/>
                    <a:pt x="114" y="30861"/>
                    <a:pt x="114" y="30906"/>
                  </a:cubicBezTo>
                  <a:lnTo>
                    <a:pt x="69" y="30906"/>
                  </a:lnTo>
                  <a:cubicBezTo>
                    <a:pt x="23" y="30929"/>
                    <a:pt x="0" y="30998"/>
                    <a:pt x="23" y="31043"/>
                  </a:cubicBezTo>
                  <a:cubicBezTo>
                    <a:pt x="46" y="31089"/>
                    <a:pt x="91" y="31112"/>
                    <a:pt x="160" y="31134"/>
                  </a:cubicBezTo>
                  <a:lnTo>
                    <a:pt x="228" y="31134"/>
                  </a:lnTo>
                  <a:cubicBezTo>
                    <a:pt x="251" y="31157"/>
                    <a:pt x="274" y="31157"/>
                    <a:pt x="297" y="31157"/>
                  </a:cubicBezTo>
                  <a:cubicBezTo>
                    <a:pt x="320" y="31157"/>
                    <a:pt x="365" y="31157"/>
                    <a:pt x="388" y="31180"/>
                  </a:cubicBezTo>
                  <a:lnTo>
                    <a:pt x="525" y="31180"/>
                  </a:lnTo>
                  <a:cubicBezTo>
                    <a:pt x="685" y="31226"/>
                    <a:pt x="867" y="31249"/>
                    <a:pt x="1073" y="31249"/>
                  </a:cubicBezTo>
                  <a:cubicBezTo>
                    <a:pt x="1233" y="31271"/>
                    <a:pt x="1370" y="31271"/>
                    <a:pt x="1529" y="31271"/>
                  </a:cubicBezTo>
                  <a:lnTo>
                    <a:pt x="1621" y="31271"/>
                  </a:lnTo>
                  <a:cubicBezTo>
                    <a:pt x="1803" y="31271"/>
                    <a:pt x="1986" y="31271"/>
                    <a:pt x="2191" y="31249"/>
                  </a:cubicBezTo>
                  <a:cubicBezTo>
                    <a:pt x="2283" y="31249"/>
                    <a:pt x="2374" y="31226"/>
                    <a:pt x="2465" y="31226"/>
                  </a:cubicBezTo>
                  <a:cubicBezTo>
                    <a:pt x="2534" y="31203"/>
                    <a:pt x="2602" y="31203"/>
                    <a:pt x="2671" y="31203"/>
                  </a:cubicBezTo>
                  <a:cubicBezTo>
                    <a:pt x="2853" y="31180"/>
                    <a:pt x="3013" y="31157"/>
                    <a:pt x="3173" y="31134"/>
                  </a:cubicBezTo>
                  <a:cubicBezTo>
                    <a:pt x="3333" y="31089"/>
                    <a:pt x="3492" y="31066"/>
                    <a:pt x="3652" y="31020"/>
                  </a:cubicBezTo>
                  <a:cubicBezTo>
                    <a:pt x="3835" y="30998"/>
                    <a:pt x="3995" y="30952"/>
                    <a:pt x="4154" y="30929"/>
                  </a:cubicBezTo>
                  <a:lnTo>
                    <a:pt x="4223" y="30906"/>
                  </a:lnTo>
                  <a:lnTo>
                    <a:pt x="4246" y="30906"/>
                  </a:lnTo>
                  <a:cubicBezTo>
                    <a:pt x="4611" y="30815"/>
                    <a:pt x="4953" y="30701"/>
                    <a:pt x="5273" y="30609"/>
                  </a:cubicBezTo>
                  <a:lnTo>
                    <a:pt x="5364" y="30564"/>
                  </a:lnTo>
                  <a:cubicBezTo>
                    <a:pt x="5410" y="30564"/>
                    <a:pt x="5455" y="30541"/>
                    <a:pt x="5501" y="30541"/>
                  </a:cubicBezTo>
                  <a:cubicBezTo>
                    <a:pt x="5547" y="30518"/>
                    <a:pt x="5592" y="30518"/>
                    <a:pt x="5638" y="30495"/>
                  </a:cubicBezTo>
                  <a:cubicBezTo>
                    <a:pt x="5729" y="30473"/>
                    <a:pt x="5798" y="30427"/>
                    <a:pt x="5889" y="30404"/>
                  </a:cubicBezTo>
                  <a:cubicBezTo>
                    <a:pt x="5935" y="30358"/>
                    <a:pt x="6003" y="30336"/>
                    <a:pt x="6049" y="30313"/>
                  </a:cubicBezTo>
                  <a:lnTo>
                    <a:pt x="6117" y="30290"/>
                  </a:lnTo>
                  <a:cubicBezTo>
                    <a:pt x="6163" y="30267"/>
                    <a:pt x="6209" y="30244"/>
                    <a:pt x="6254" y="30221"/>
                  </a:cubicBezTo>
                  <a:lnTo>
                    <a:pt x="6346" y="30176"/>
                  </a:lnTo>
                  <a:cubicBezTo>
                    <a:pt x="6414" y="30153"/>
                    <a:pt x="6460" y="30107"/>
                    <a:pt x="6528" y="30084"/>
                  </a:cubicBezTo>
                  <a:lnTo>
                    <a:pt x="6551" y="30062"/>
                  </a:lnTo>
                  <a:cubicBezTo>
                    <a:pt x="6642" y="30016"/>
                    <a:pt x="6711" y="29970"/>
                    <a:pt x="6779" y="29925"/>
                  </a:cubicBezTo>
                  <a:lnTo>
                    <a:pt x="6825" y="29902"/>
                  </a:lnTo>
                  <a:cubicBezTo>
                    <a:pt x="6939" y="29833"/>
                    <a:pt x="7053" y="29788"/>
                    <a:pt x="7144" y="29719"/>
                  </a:cubicBezTo>
                  <a:lnTo>
                    <a:pt x="7167" y="29719"/>
                  </a:lnTo>
                  <a:cubicBezTo>
                    <a:pt x="7167" y="29719"/>
                    <a:pt x="7190" y="29696"/>
                    <a:pt x="7190" y="29696"/>
                  </a:cubicBezTo>
                  <a:cubicBezTo>
                    <a:pt x="7236" y="29674"/>
                    <a:pt x="7259" y="29651"/>
                    <a:pt x="7281" y="29628"/>
                  </a:cubicBezTo>
                  <a:cubicBezTo>
                    <a:pt x="7304" y="29605"/>
                    <a:pt x="7304" y="29582"/>
                    <a:pt x="7327" y="29582"/>
                  </a:cubicBezTo>
                  <a:cubicBezTo>
                    <a:pt x="7350" y="29560"/>
                    <a:pt x="7350" y="29537"/>
                    <a:pt x="7373" y="29514"/>
                  </a:cubicBezTo>
                  <a:lnTo>
                    <a:pt x="7395" y="29491"/>
                  </a:lnTo>
                  <a:cubicBezTo>
                    <a:pt x="7418" y="29468"/>
                    <a:pt x="7441" y="29445"/>
                    <a:pt x="7487" y="29423"/>
                  </a:cubicBezTo>
                  <a:cubicBezTo>
                    <a:pt x="7487" y="29400"/>
                    <a:pt x="7487" y="29400"/>
                    <a:pt x="7487" y="29400"/>
                  </a:cubicBezTo>
                  <a:cubicBezTo>
                    <a:pt x="7532" y="29354"/>
                    <a:pt x="7578" y="29286"/>
                    <a:pt x="7624" y="29240"/>
                  </a:cubicBezTo>
                  <a:cubicBezTo>
                    <a:pt x="7624" y="29171"/>
                    <a:pt x="7647" y="29126"/>
                    <a:pt x="7669" y="29080"/>
                  </a:cubicBezTo>
                  <a:cubicBezTo>
                    <a:pt x="7692" y="29057"/>
                    <a:pt x="7715" y="29035"/>
                    <a:pt x="7715" y="29035"/>
                  </a:cubicBezTo>
                  <a:cubicBezTo>
                    <a:pt x="7738" y="29012"/>
                    <a:pt x="7761" y="28989"/>
                    <a:pt x="7784" y="28966"/>
                  </a:cubicBezTo>
                  <a:lnTo>
                    <a:pt x="7875" y="28875"/>
                  </a:lnTo>
                  <a:lnTo>
                    <a:pt x="7920" y="28806"/>
                  </a:lnTo>
                  <a:cubicBezTo>
                    <a:pt x="7989" y="28738"/>
                    <a:pt x="8035" y="28669"/>
                    <a:pt x="8103" y="28601"/>
                  </a:cubicBezTo>
                  <a:lnTo>
                    <a:pt x="8194" y="28464"/>
                  </a:lnTo>
                  <a:cubicBezTo>
                    <a:pt x="8331" y="28281"/>
                    <a:pt x="8445" y="28122"/>
                    <a:pt x="8537" y="27962"/>
                  </a:cubicBezTo>
                  <a:cubicBezTo>
                    <a:pt x="8605" y="27893"/>
                    <a:pt x="8651" y="27802"/>
                    <a:pt x="8719" y="27711"/>
                  </a:cubicBezTo>
                  <a:cubicBezTo>
                    <a:pt x="8742" y="27642"/>
                    <a:pt x="8788" y="27597"/>
                    <a:pt x="8833" y="27551"/>
                  </a:cubicBezTo>
                  <a:lnTo>
                    <a:pt x="8902" y="27437"/>
                  </a:lnTo>
                  <a:cubicBezTo>
                    <a:pt x="8970" y="27345"/>
                    <a:pt x="9016" y="27254"/>
                    <a:pt x="9085" y="27163"/>
                  </a:cubicBezTo>
                  <a:cubicBezTo>
                    <a:pt x="9153" y="27049"/>
                    <a:pt x="9222" y="26957"/>
                    <a:pt x="9290" y="26843"/>
                  </a:cubicBezTo>
                  <a:cubicBezTo>
                    <a:pt x="9427" y="26661"/>
                    <a:pt x="9564" y="26455"/>
                    <a:pt x="9678" y="26250"/>
                  </a:cubicBezTo>
                  <a:cubicBezTo>
                    <a:pt x="9746" y="26159"/>
                    <a:pt x="9792" y="26067"/>
                    <a:pt x="9861" y="25953"/>
                  </a:cubicBezTo>
                  <a:cubicBezTo>
                    <a:pt x="9883" y="25907"/>
                    <a:pt x="9929" y="25862"/>
                    <a:pt x="9952" y="25793"/>
                  </a:cubicBezTo>
                  <a:cubicBezTo>
                    <a:pt x="9975" y="25748"/>
                    <a:pt x="9998" y="25725"/>
                    <a:pt x="10020" y="25679"/>
                  </a:cubicBezTo>
                  <a:cubicBezTo>
                    <a:pt x="10066" y="25634"/>
                    <a:pt x="10089" y="25588"/>
                    <a:pt x="10112" y="25519"/>
                  </a:cubicBezTo>
                  <a:cubicBezTo>
                    <a:pt x="10135" y="25474"/>
                    <a:pt x="10157" y="25451"/>
                    <a:pt x="10180" y="25405"/>
                  </a:cubicBezTo>
                  <a:cubicBezTo>
                    <a:pt x="10249" y="25314"/>
                    <a:pt x="10294" y="25200"/>
                    <a:pt x="10363" y="25109"/>
                  </a:cubicBezTo>
                  <a:cubicBezTo>
                    <a:pt x="10477" y="24926"/>
                    <a:pt x="10614" y="24698"/>
                    <a:pt x="10705" y="24515"/>
                  </a:cubicBezTo>
                  <a:cubicBezTo>
                    <a:pt x="10774" y="24424"/>
                    <a:pt x="10819" y="24333"/>
                    <a:pt x="10888" y="24241"/>
                  </a:cubicBezTo>
                  <a:cubicBezTo>
                    <a:pt x="10933" y="24150"/>
                    <a:pt x="11002" y="24036"/>
                    <a:pt x="11048" y="23945"/>
                  </a:cubicBezTo>
                  <a:cubicBezTo>
                    <a:pt x="11070" y="23876"/>
                    <a:pt x="11116" y="23830"/>
                    <a:pt x="11139" y="23785"/>
                  </a:cubicBezTo>
                  <a:cubicBezTo>
                    <a:pt x="11162" y="23739"/>
                    <a:pt x="11184" y="23716"/>
                    <a:pt x="11207" y="23671"/>
                  </a:cubicBezTo>
                  <a:cubicBezTo>
                    <a:pt x="11230" y="23602"/>
                    <a:pt x="11276" y="23534"/>
                    <a:pt x="11299" y="23488"/>
                  </a:cubicBezTo>
                  <a:lnTo>
                    <a:pt x="11367" y="23397"/>
                  </a:lnTo>
                  <a:cubicBezTo>
                    <a:pt x="11390" y="23328"/>
                    <a:pt x="11413" y="23283"/>
                    <a:pt x="11458" y="23214"/>
                  </a:cubicBezTo>
                  <a:cubicBezTo>
                    <a:pt x="11481" y="23191"/>
                    <a:pt x="11504" y="23146"/>
                    <a:pt x="11527" y="23100"/>
                  </a:cubicBezTo>
                  <a:lnTo>
                    <a:pt x="11550" y="23054"/>
                  </a:lnTo>
                  <a:cubicBezTo>
                    <a:pt x="11595" y="22986"/>
                    <a:pt x="11641" y="22895"/>
                    <a:pt x="11687" y="22803"/>
                  </a:cubicBezTo>
                  <a:cubicBezTo>
                    <a:pt x="11755" y="22712"/>
                    <a:pt x="11824" y="22621"/>
                    <a:pt x="11869" y="22507"/>
                  </a:cubicBezTo>
                  <a:cubicBezTo>
                    <a:pt x="11892" y="22461"/>
                    <a:pt x="11915" y="22415"/>
                    <a:pt x="11938" y="22392"/>
                  </a:cubicBezTo>
                  <a:cubicBezTo>
                    <a:pt x="11983" y="22324"/>
                    <a:pt x="12006" y="22278"/>
                    <a:pt x="12029" y="22233"/>
                  </a:cubicBezTo>
                  <a:lnTo>
                    <a:pt x="12097" y="22118"/>
                  </a:lnTo>
                  <a:cubicBezTo>
                    <a:pt x="12143" y="22073"/>
                    <a:pt x="12166" y="22004"/>
                    <a:pt x="12212" y="21936"/>
                  </a:cubicBezTo>
                  <a:cubicBezTo>
                    <a:pt x="12234" y="21890"/>
                    <a:pt x="12257" y="21845"/>
                    <a:pt x="12280" y="21799"/>
                  </a:cubicBezTo>
                  <a:cubicBezTo>
                    <a:pt x="12303" y="21753"/>
                    <a:pt x="12349" y="21708"/>
                    <a:pt x="12371" y="21639"/>
                  </a:cubicBezTo>
                  <a:cubicBezTo>
                    <a:pt x="12417" y="21548"/>
                    <a:pt x="12463" y="21457"/>
                    <a:pt x="12531" y="21388"/>
                  </a:cubicBezTo>
                  <a:cubicBezTo>
                    <a:pt x="12577" y="21274"/>
                    <a:pt x="12645" y="21183"/>
                    <a:pt x="12691" y="21069"/>
                  </a:cubicBezTo>
                  <a:cubicBezTo>
                    <a:pt x="12737" y="20977"/>
                    <a:pt x="12805" y="20886"/>
                    <a:pt x="12851" y="20795"/>
                  </a:cubicBezTo>
                  <a:lnTo>
                    <a:pt x="12896" y="20726"/>
                  </a:lnTo>
                  <a:lnTo>
                    <a:pt x="12919" y="20658"/>
                  </a:lnTo>
                  <a:cubicBezTo>
                    <a:pt x="12942" y="20612"/>
                    <a:pt x="12965" y="20589"/>
                    <a:pt x="12965" y="20566"/>
                  </a:cubicBezTo>
                  <a:lnTo>
                    <a:pt x="13011" y="20498"/>
                  </a:lnTo>
                  <a:cubicBezTo>
                    <a:pt x="13079" y="20361"/>
                    <a:pt x="13170" y="20201"/>
                    <a:pt x="13239" y="20064"/>
                  </a:cubicBezTo>
                  <a:lnTo>
                    <a:pt x="13307" y="19950"/>
                  </a:lnTo>
                  <a:cubicBezTo>
                    <a:pt x="13353" y="19836"/>
                    <a:pt x="13421" y="19722"/>
                    <a:pt x="13467" y="19608"/>
                  </a:cubicBezTo>
                  <a:cubicBezTo>
                    <a:pt x="13535" y="19516"/>
                    <a:pt x="13581" y="19402"/>
                    <a:pt x="13627" y="19311"/>
                  </a:cubicBezTo>
                  <a:cubicBezTo>
                    <a:pt x="13718" y="19128"/>
                    <a:pt x="13809" y="18946"/>
                    <a:pt x="13901" y="18763"/>
                  </a:cubicBezTo>
                  <a:lnTo>
                    <a:pt x="13901" y="18740"/>
                  </a:lnTo>
                  <a:lnTo>
                    <a:pt x="13901" y="18718"/>
                  </a:lnTo>
                  <a:lnTo>
                    <a:pt x="13924" y="18718"/>
                  </a:lnTo>
                  <a:cubicBezTo>
                    <a:pt x="13969" y="18603"/>
                    <a:pt x="14015" y="18466"/>
                    <a:pt x="14083" y="18352"/>
                  </a:cubicBezTo>
                  <a:lnTo>
                    <a:pt x="14175" y="18124"/>
                  </a:lnTo>
                  <a:cubicBezTo>
                    <a:pt x="14266" y="17941"/>
                    <a:pt x="14357" y="17736"/>
                    <a:pt x="14448" y="17531"/>
                  </a:cubicBezTo>
                  <a:cubicBezTo>
                    <a:pt x="14608" y="17120"/>
                    <a:pt x="14768" y="16777"/>
                    <a:pt x="14905" y="16435"/>
                  </a:cubicBezTo>
                  <a:cubicBezTo>
                    <a:pt x="14973" y="16252"/>
                    <a:pt x="15042" y="16047"/>
                    <a:pt x="15110" y="15842"/>
                  </a:cubicBezTo>
                  <a:cubicBezTo>
                    <a:pt x="15156" y="15705"/>
                    <a:pt x="15179" y="15568"/>
                    <a:pt x="15225" y="15408"/>
                  </a:cubicBezTo>
                  <a:lnTo>
                    <a:pt x="15270" y="15225"/>
                  </a:lnTo>
                  <a:cubicBezTo>
                    <a:pt x="15316" y="15111"/>
                    <a:pt x="15339" y="14997"/>
                    <a:pt x="15384" y="14883"/>
                  </a:cubicBezTo>
                  <a:cubicBezTo>
                    <a:pt x="15407" y="14792"/>
                    <a:pt x="15430" y="14700"/>
                    <a:pt x="15453" y="14609"/>
                  </a:cubicBezTo>
                  <a:cubicBezTo>
                    <a:pt x="15453" y="14540"/>
                    <a:pt x="15476" y="14472"/>
                    <a:pt x="15498" y="14404"/>
                  </a:cubicBezTo>
                  <a:lnTo>
                    <a:pt x="15521" y="14289"/>
                  </a:lnTo>
                  <a:lnTo>
                    <a:pt x="15521" y="14267"/>
                  </a:lnTo>
                  <a:cubicBezTo>
                    <a:pt x="15544" y="14175"/>
                    <a:pt x="15567" y="14061"/>
                    <a:pt x="15590" y="13970"/>
                  </a:cubicBezTo>
                  <a:lnTo>
                    <a:pt x="15613" y="13879"/>
                  </a:lnTo>
                  <a:cubicBezTo>
                    <a:pt x="15635" y="13787"/>
                    <a:pt x="15658" y="13696"/>
                    <a:pt x="15681" y="13605"/>
                  </a:cubicBezTo>
                  <a:cubicBezTo>
                    <a:pt x="15704" y="13422"/>
                    <a:pt x="15727" y="13217"/>
                    <a:pt x="15772" y="13034"/>
                  </a:cubicBezTo>
                  <a:cubicBezTo>
                    <a:pt x="15772" y="12920"/>
                    <a:pt x="15795" y="12806"/>
                    <a:pt x="15795" y="12669"/>
                  </a:cubicBezTo>
                  <a:lnTo>
                    <a:pt x="15818" y="12532"/>
                  </a:lnTo>
                  <a:cubicBezTo>
                    <a:pt x="15818" y="12418"/>
                    <a:pt x="15841" y="12281"/>
                    <a:pt x="15864" y="12167"/>
                  </a:cubicBezTo>
                  <a:lnTo>
                    <a:pt x="15886" y="11961"/>
                  </a:lnTo>
                  <a:cubicBezTo>
                    <a:pt x="15886" y="11847"/>
                    <a:pt x="15886" y="11733"/>
                    <a:pt x="15909" y="11619"/>
                  </a:cubicBezTo>
                  <a:cubicBezTo>
                    <a:pt x="15909" y="11505"/>
                    <a:pt x="15909" y="11413"/>
                    <a:pt x="15909" y="11299"/>
                  </a:cubicBezTo>
                  <a:cubicBezTo>
                    <a:pt x="15909" y="11231"/>
                    <a:pt x="15909" y="11162"/>
                    <a:pt x="15909" y="11094"/>
                  </a:cubicBezTo>
                  <a:cubicBezTo>
                    <a:pt x="15909" y="11025"/>
                    <a:pt x="15909" y="10957"/>
                    <a:pt x="15909" y="10911"/>
                  </a:cubicBezTo>
                  <a:cubicBezTo>
                    <a:pt x="15909" y="10820"/>
                    <a:pt x="15909" y="10752"/>
                    <a:pt x="15909" y="10660"/>
                  </a:cubicBezTo>
                  <a:lnTo>
                    <a:pt x="15909" y="10546"/>
                  </a:lnTo>
                  <a:cubicBezTo>
                    <a:pt x="15909" y="10432"/>
                    <a:pt x="15886" y="10295"/>
                    <a:pt x="15886" y="10181"/>
                  </a:cubicBezTo>
                  <a:lnTo>
                    <a:pt x="15886" y="10067"/>
                  </a:lnTo>
                  <a:cubicBezTo>
                    <a:pt x="15886" y="9975"/>
                    <a:pt x="15864" y="9907"/>
                    <a:pt x="15864" y="9838"/>
                  </a:cubicBezTo>
                  <a:lnTo>
                    <a:pt x="15864" y="9816"/>
                  </a:lnTo>
                  <a:cubicBezTo>
                    <a:pt x="15864" y="9747"/>
                    <a:pt x="15864" y="9702"/>
                    <a:pt x="15841" y="9656"/>
                  </a:cubicBezTo>
                  <a:cubicBezTo>
                    <a:pt x="15841" y="9610"/>
                    <a:pt x="15841" y="9565"/>
                    <a:pt x="15841" y="9519"/>
                  </a:cubicBezTo>
                  <a:cubicBezTo>
                    <a:pt x="15818" y="9382"/>
                    <a:pt x="15818" y="9268"/>
                    <a:pt x="15795" y="9154"/>
                  </a:cubicBezTo>
                  <a:cubicBezTo>
                    <a:pt x="15795" y="9040"/>
                    <a:pt x="15772" y="8925"/>
                    <a:pt x="15750" y="8811"/>
                  </a:cubicBezTo>
                  <a:cubicBezTo>
                    <a:pt x="15727" y="8697"/>
                    <a:pt x="15704" y="8606"/>
                    <a:pt x="15681" y="8492"/>
                  </a:cubicBezTo>
                  <a:cubicBezTo>
                    <a:pt x="15681" y="8423"/>
                    <a:pt x="15658" y="8378"/>
                    <a:pt x="15658" y="8332"/>
                  </a:cubicBezTo>
                  <a:cubicBezTo>
                    <a:pt x="15635" y="8264"/>
                    <a:pt x="15635" y="8218"/>
                    <a:pt x="15613" y="8149"/>
                  </a:cubicBezTo>
                  <a:cubicBezTo>
                    <a:pt x="15590" y="8035"/>
                    <a:pt x="15567" y="7921"/>
                    <a:pt x="15544" y="7830"/>
                  </a:cubicBezTo>
                  <a:cubicBezTo>
                    <a:pt x="15521" y="7739"/>
                    <a:pt x="15498" y="7670"/>
                    <a:pt x="15476" y="7602"/>
                  </a:cubicBezTo>
                  <a:lnTo>
                    <a:pt x="15453" y="7510"/>
                  </a:lnTo>
                  <a:cubicBezTo>
                    <a:pt x="15407" y="7419"/>
                    <a:pt x="15384" y="7328"/>
                    <a:pt x="15362" y="7236"/>
                  </a:cubicBezTo>
                  <a:cubicBezTo>
                    <a:pt x="15339" y="7214"/>
                    <a:pt x="15339" y="7168"/>
                    <a:pt x="15316" y="7145"/>
                  </a:cubicBezTo>
                  <a:lnTo>
                    <a:pt x="15339" y="7145"/>
                  </a:lnTo>
                  <a:cubicBezTo>
                    <a:pt x="15339" y="7122"/>
                    <a:pt x="15362" y="7122"/>
                    <a:pt x="15362" y="7122"/>
                  </a:cubicBezTo>
                  <a:cubicBezTo>
                    <a:pt x="15339" y="7054"/>
                    <a:pt x="15316" y="6985"/>
                    <a:pt x="15293" y="6917"/>
                  </a:cubicBezTo>
                  <a:lnTo>
                    <a:pt x="15247" y="6826"/>
                  </a:lnTo>
                  <a:cubicBezTo>
                    <a:pt x="15202" y="6711"/>
                    <a:pt x="15179" y="6597"/>
                    <a:pt x="15133" y="6483"/>
                  </a:cubicBezTo>
                  <a:cubicBezTo>
                    <a:pt x="15110" y="6415"/>
                    <a:pt x="15088" y="6369"/>
                    <a:pt x="15065" y="6323"/>
                  </a:cubicBezTo>
                  <a:lnTo>
                    <a:pt x="15065" y="6278"/>
                  </a:lnTo>
                  <a:cubicBezTo>
                    <a:pt x="15065" y="6278"/>
                    <a:pt x="15065" y="6255"/>
                    <a:pt x="15065" y="6232"/>
                  </a:cubicBezTo>
                  <a:lnTo>
                    <a:pt x="15042" y="6209"/>
                  </a:lnTo>
                  <a:lnTo>
                    <a:pt x="15019" y="6164"/>
                  </a:lnTo>
                  <a:lnTo>
                    <a:pt x="14996" y="6141"/>
                  </a:lnTo>
                  <a:cubicBezTo>
                    <a:pt x="14973" y="6118"/>
                    <a:pt x="14973" y="6095"/>
                    <a:pt x="14973" y="6072"/>
                  </a:cubicBezTo>
                  <a:lnTo>
                    <a:pt x="14928" y="6072"/>
                  </a:lnTo>
                  <a:cubicBezTo>
                    <a:pt x="14905" y="6049"/>
                    <a:pt x="14905" y="6049"/>
                    <a:pt x="14905" y="6027"/>
                  </a:cubicBezTo>
                  <a:lnTo>
                    <a:pt x="14882" y="6004"/>
                  </a:lnTo>
                  <a:cubicBezTo>
                    <a:pt x="14882" y="5935"/>
                    <a:pt x="14859" y="5890"/>
                    <a:pt x="14837" y="5821"/>
                  </a:cubicBezTo>
                  <a:cubicBezTo>
                    <a:pt x="14768" y="5707"/>
                    <a:pt x="14700" y="5570"/>
                    <a:pt x="14608" y="5410"/>
                  </a:cubicBezTo>
                  <a:cubicBezTo>
                    <a:pt x="14540" y="5296"/>
                    <a:pt x="14471" y="5159"/>
                    <a:pt x="14403" y="5022"/>
                  </a:cubicBezTo>
                  <a:lnTo>
                    <a:pt x="14357" y="4954"/>
                  </a:lnTo>
                  <a:cubicBezTo>
                    <a:pt x="14334" y="4931"/>
                    <a:pt x="14312" y="4908"/>
                    <a:pt x="14289" y="4863"/>
                  </a:cubicBezTo>
                  <a:lnTo>
                    <a:pt x="14266" y="4840"/>
                  </a:lnTo>
                  <a:cubicBezTo>
                    <a:pt x="14243" y="4817"/>
                    <a:pt x="14220" y="4794"/>
                    <a:pt x="14197" y="4771"/>
                  </a:cubicBezTo>
                  <a:cubicBezTo>
                    <a:pt x="14197" y="4748"/>
                    <a:pt x="14175" y="4748"/>
                    <a:pt x="14175" y="4726"/>
                  </a:cubicBezTo>
                  <a:cubicBezTo>
                    <a:pt x="14152" y="4703"/>
                    <a:pt x="14129" y="4703"/>
                    <a:pt x="14106" y="4703"/>
                  </a:cubicBezTo>
                  <a:cubicBezTo>
                    <a:pt x="14083" y="4634"/>
                    <a:pt x="14038" y="4612"/>
                    <a:pt x="14015" y="4566"/>
                  </a:cubicBezTo>
                  <a:cubicBezTo>
                    <a:pt x="13969" y="4497"/>
                    <a:pt x="13901" y="4406"/>
                    <a:pt x="13855" y="4338"/>
                  </a:cubicBezTo>
                  <a:cubicBezTo>
                    <a:pt x="13787" y="4246"/>
                    <a:pt x="13718" y="4132"/>
                    <a:pt x="13650" y="4041"/>
                  </a:cubicBezTo>
                  <a:cubicBezTo>
                    <a:pt x="13558" y="3904"/>
                    <a:pt x="13444" y="3790"/>
                    <a:pt x="13376" y="3698"/>
                  </a:cubicBezTo>
                  <a:cubicBezTo>
                    <a:pt x="13307" y="3630"/>
                    <a:pt x="13262" y="3562"/>
                    <a:pt x="13193" y="3493"/>
                  </a:cubicBezTo>
                  <a:cubicBezTo>
                    <a:pt x="13125" y="3425"/>
                    <a:pt x="13079" y="3379"/>
                    <a:pt x="13011" y="3310"/>
                  </a:cubicBezTo>
                  <a:lnTo>
                    <a:pt x="12919" y="3219"/>
                  </a:lnTo>
                  <a:cubicBezTo>
                    <a:pt x="12828" y="3128"/>
                    <a:pt x="12737" y="3037"/>
                    <a:pt x="12622" y="2945"/>
                  </a:cubicBezTo>
                  <a:cubicBezTo>
                    <a:pt x="12531" y="2854"/>
                    <a:pt x="12417" y="2763"/>
                    <a:pt x="12303" y="2671"/>
                  </a:cubicBezTo>
                  <a:lnTo>
                    <a:pt x="12280" y="2649"/>
                  </a:lnTo>
                  <a:cubicBezTo>
                    <a:pt x="12234" y="2603"/>
                    <a:pt x="12189" y="2580"/>
                    <a:pt x="12166" y="2534"/>
                  </a:cubicBezTo>
                  <a:lnTo>
                    <a:pt x="12143" y="2512"/>
                  </a:lnTo>
                  <a:cubicBezTo>
                    <a:pt x="12097" y="2489"/>
                    <a:pt x="12052" y="2443"/>
                    <a:pt x="12006" y="2397"/>
                  </a:cubicBezTo>
                  <a:cubicBezTo>
                    <a:pt x="11961" y="2375"/>
                    <a:pt x="11915" y="2329"/>
                    <a:pt x="11869" y="2283"/>
                  </a:cubicBezTo>
                  <a:cubicBezTo>
                    <a:pt x="11824" y="2238"/>
                    <a:pt x="11778" y="2215"/>
                    <a:pt x="11732" y="2169"/>
                  </a:cubicBezTo>
                  <a:lnTo>
                    <a:pt x="11664" y="2124"/>
                  </a:lnTo>
                  <a:lnTo>
                    <a:pt x="11573" y="2055"/>
                  </a:lnTo>
                  <a:cubicBezTo>
                    <a:pt x="11527" y="2009"/>
                    <a:pt x="11481" y="1987"/>
                    <a:pt x="11436" y="1941"/>
                  </a:cubicBezTo>
                  <a:cubicBezTo>
                    <a:pt x="11436" y="1918"/>
                    <a:pt x="11413" y="1895"/>
                    <a:pt x="11390" y="1872"/>
                  </a:cubicBezTo>
                  <a:cubicBezTo>
                    <a:pt x="11344" y="1827"/>
                    <a:pt x="11276" y="1781"/>
                    <a:pt x="11207" y="1758"/>
                  </a:cubicBezTo>
                  <a:lnTo>
                    <a:pt x="11207" y="1736"/>
                  </a:lnTo>
                  <a:cubicBezTo>
                    <a:pt x="11116" y="1690"/>
                    <a:pt x="11025" y="1621"/>
                    <a:pt x="10933" y="1553"/>
                  </a:cubicBezTo>
                  <a:cubicBezTo>
                    <a:pt x="10865" y="1507"/>
                    <a:pt x="10774" y="1462"/>
                    <a:pt x="10682" y="1393"/>
                  </a:cubicBezTo>
                  <a:lnTo>
                    <a:pt x="10500" y="1302"/>
                  </a:lnTo>
                  <a:cubicBezTo>
                    <a:pt x="10386" y="1211"/>
                    <a:pt x="10271" y="1142"/>
                    <a:pt x="10157" y="1074"/>
                  </a:cubicBezTo>
                  <a:cubicBezTo>
                    <a:pt x="10112" y="1051"/>
                    <a:pt x="10066" y="1028"/>
                    <a:pt x="10043" y="1005"/>
                  </a:cubicBezTo>
                  <a:lnTo>
                    <a:pt x="10020" y="1005"/>
                  </a:lnTo>
                  <a:lnTo>
                    <a:pt x="9975" y="982"/>
                  </a:lnTo>
                  <a:lnTo>
                    <a:pt x="9952" y="959"/>
                  </a:lnTo>
                  <a:cubicBezTo>
                    <a:pt x="9906" y="937"/>
                    <a:pt x="9861" y="914"/>
                    <a:pt x="9815" y="914"/>
                  </a:cubicBezTo>
                  <a:lnTo>
                    <a:pt x="9587" y="914"/>
                  </a:lnTo>
                  <a:cubicBezTo>
                    <a:pt x="9564" y="891"/>
                    <a:pt x="9518" y="845"/>
                    <a:pt x="9473" y="823"/>
                  </a:cubicBezTo>
                  <a:cubicBezTo>
                    <a:pt x="9450" y="800"/>
                    <a:pt x="9404" y="777"/>
                    <a:pt x="9381" y="754"/>
                  </a:cubicBezTo>
                  <a:cubicBezTo>
                    <a:pt x="9336" y="731"/>
                    <a:pt x="9290" y="708"/>
                    <a:pt x="9244" y="686"/>
                  </a:cubicBezTo>
                  <a:cubicBezTo>
                    <a:pt x="9176" y="663"/>
                    <a:pt x="9107" y="617"/>
                    <a:pt x="9039" y="571"/>
                  </a:cubicBezTo>
                  <a:lnTo>
                    <a:pt x="8993" y="549"/>
                  </a:lnTo>
                  <a:cubicBezTo>
                    <a:pt x="8925" y="526"/>
                    <a:pt x="8856" y="480"/>
                    <a:pt x="8788" y="457"/>
                  </a:cubicBezTo>
                  <a:cubicBezTo>
                    <a:pt x="8719" y="412"/>
                    <a:pt x="8628" y="389"/>
                    <a:pt x="8560" y="343"/>
                  </a:cubicBezTo>
                  <a:lnTo>
                    <a:pt x="8514" y="343"/>
                  </a:lnTo>
                  <a:lnTo>
                    <a:pt x="8400" y="298"/>
                  </a:lnTo>
                  <a:lnTo>
                    <a:pt x="8263" y="229"/>
                  </a:lnTo>
                  <a:cubicBezTo>
                    <a:pt x="8149" y="183"/>
                    <a:pt x="8035" y="138"/>
                    <a:pt x="7966" y="115"/>
                  </a:cubicBezTo>
                  <a:cubicBezTo>
                    <a:pt x="7875" y="92"/>
                    <a:pt x="7806" y="69"/>
                    <a:pt x="7738" y="46"/>
                  </a:cubicBezTo>
                  <a:cubicBezTo>
                    <a:pt x="7692" y="46"/>
                    <a:pt x="7669" y="24"/>
                    <a:pt x="7624" y="24"/>
                  </a:cubicBezTo>
                  <a:cubicBezTo>
                    <a:pt x="7578" y="1"/>
                    <a:pt x="7532" y="1"/>
                    <a:pt x="7487" y="1"/>
                  </a:cubicBezTo>
                  <a:close/>
                </a:path>
              </a:pathLst>
            </a:custGeom>
            <a:solidFill>
              <a:srgbClr val="4BAA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18"/>
            <p:cNvSpPr/>
            <p:nvPr/>
          </p:nvSpPr>
          <p:spPr>
            <a:xfrm>
              <a:off x="6390675" y="2094275"/>
              <a:ext cx="448550" cy="454800"/>
            </a:xfrm>
            <a:custGeom>
              <a:avLst/>
              <a:gdLst/>
              <a:ahLst/>
              <a:cxnLst/>
              <a:rect l="l" t="t" r="r" b="b"/>
              <a:pathLst>
                <a:path w="17942" h="18192" extrusionOk="0">
                  <a:moveTo>
                    <a:pt x="4999" y="0"/>
                  </a:moveTo>
                  <a:cubicBezTo>
                    <a:pt x="4976" y="0"/>
                    <a:pt x="4931" y="0"/>
                    <a:pt x="4908" y="23"/>
                  </a:cubicBezTo>
                  <a:cubicBezTo>
                    <a:pt x="4885" y="46"/>
                    <a:pt x="4862" y="69"/>
                    <a:pt x="4839" y="92"/>
                  </a:cubicBezTo>
                  <a:cubicBezTo>
                    <a:pt x="4817" y="114"/>
                    <a:pt x="4817" y="137"/>
                    <a:pt x="4817" y="160"/>
                  </a:cubicBezTo>
                  <a:lnTo>
                    <a:pt x="4771" y="206"/>
                  </a:lnTo>
                  <a:cubicBezTo>
                    <a:pt x="4680" y="297"/>
                    <a:pt x="4588" y="388"/>
                    <a:pt x="4520" y="457"/>
                  </a:cubicBezTo>
                  <a:cubicBezTo>
                    <a:pt x="4383" y="594"/>
                    <a:pt x="4223" y="731"/>
                    <a:pt x="4109" y="890"/>
                  </a:cubicBezTo>
                  <a:cubicBezTo>
                    <a:pt x="4063" y="936"/>
                    <a:pt x="4041" y="959"/>
                    <a:pt x="4018" y="1005"/>
                  </a:cubicBezTo>
                  <a:lnTo>
                    <a:pt x="3926" y="1096"/>
                  </a:lnTo>
                  <a:cubicBezTo>
                    <a:pt x="3789" y="1256"/>
                    <a:pt x="3675" y="1393"/>
                    <a:pt x="3584" y="1552"/>
                  </a:cubicBezTo>
                  <a:cubicBezTo>
                    <a:pt x="3493" y="1666"/>
                    <a:pt x="3424" y="1803"/>
                    <a:pt x="3333" y="1918"/>
                  </a:cubicBezTo>
                  <a:lnTo>
                    <a:pt x="3287" y="1986"/>
                  </a:lnTo>
                  <a:cubicBezTo>
                    <a:pt x="3173" y="2146"/>
                    <a:pt x="3082" y="2306"/>
                    <a:pt x="2991" y="2465"/>
                  </a:cubicBezTo>
                  <a:cubicBezTo>
                    <a:pt x="2945" y="2511"/>
                    <a:pt x="2922" y="2579"/>
                    <a:pt x="2899" y="2625"/>
                  </a:cubicBezTo>
                  <a:lnTo>
                    <a:pt x="2831" y="2716"/>
                  </a:lnTo>
                  <a:lnTo>
                    <a:pt x="2785" y="2808"/>
                  </a:lnTo>
                  <a:cubicBezTo>
                    <a:pt x="2762" y="2853"/>
                    <a:pt x="2739" y="2899"/>
                    <a:pt x="2694" y="2945"/>
                  </a:cubicBezTo>
                  <a:cubicBezTo>
                    <a:pt x="2671" y="3013"/>
                    <a:pt x="2625" y="3082"/>
                    <a:pt x="2580" y="3127"/>
                  </a:cubicBezTo>
                  <a:lnTo>
                    <a:pt x="2557" y="3173"/>
                  </a:lnTo>
                  <a:cubicBezTo>
                    <a:pt x="2534" y="3219"/>
                    <a:pt x="2511" y="3264"/>
                    <a:pt x="2488" y="3310"/>
                  </a:cubicBezTo>
                  <a:cubicBezTo>
                    <a:pt x="2466" y="3356"/>
                    <a:pt x="2443" y="3378"/>
                    <a:pt x="2420" y="3424"/>
                  </a:cubicBezTo>
                  <a:cubicBezTo>
                    <a:pt x="2397" y="3470"/>
                    <a:pt x="2374" y="3515"/>
                    <a:pt x="2351" y="3538"/>
                  </a:cubicBezTo>
                  <a:cubicBezTo>
                    <a:pt x="2329" y="3584"/>
                    <a:pt x="2306" y="3629"/>
                    <a:pt x="2283" y="3675"/>
                  </a:cubicBezTo>
                  <a:cubicBezTo>
                    <a:pt x="2237" y="3744"/>
                    <a:pt x="2192" y="3812"/>
                    <a:pt x="2146" y="3881"/>
                  </a:cubicBezTo>
                  <a:lnTo>
                    <a:pt x="2123" y="3903"/>
                  </a:lnTo>
                  <a:cubicBezTo>
                    <a:pt x="2055" y="4040"/>
                    <a:pt x="1986" y="4177"/>
                    <a:pt x="1895" y="4291"/>
                  </a:cubicBezTo>
                  <a:lnTo>
                    <a:pt x="1849" y="4405"/>
                  </a:lnTo>
                  <a:cubicBezTo>
                    <a:pt x="1758" y="4542"/>
                    <a:pt x="1690" y="4725"/>
                    <a:pt x="1575" y="4930"/>
                  </a:cubicBezTo>
                  <a:lnTo>
                    <a:pt x="1575" y="4953"/>
                  </a:lnTo>
                  <a:lnTo>
                    <a:pt x="1553" y="4976"/>
                  </a:lnTo>
                  <a:lnTo>
                    <a:pt x="1530" y="5022"/>
                  </a:lnTo>
                  <a:lnTo>
                    <a:pt x="1553" y="4999"/>
                  </a:lnTo>
                  <a:lnTo>
                    <a:pt x="1553" y="4999"/>
                  </a:lnTo>
                  <a:cubicBezTo>
                    <a:pt x="1530" y="5045"/>
                    <a:pt x="1507" y="5067"/>
                    <a:pt x="1507" y="5090"/>
                  </a:cubicBezTo>
                  <a:cubicBezTo>
                    <a:pt x="1370" y="5364"/>
                    <a:pt x="1233" y="5661"/>
                    <a:pt x="1050" y="6072"/>
                  </a:cubicBezTo>
                  <a:cubicBezTo>
                    <a:pt x="891" y="6460"/>
                    <a:pt x="754" y="6779"/>
                    <a:pt x="640" y="7099"/>
                  </a:cubicBezTo>
                  <a:cubicBezTo>
                    <a:pt x="617" y="7190"/>
                    <a:pt x="571" y="7304"/>
                    <a:pt x="548" y="7396"/>
                  </a:cubicBezTo>
                  <a:cubicBezTo>
                    <a:pt x="503" y="7487"/>
                    <a:pt x="480" y="7578"/>
                    <a:pt x="457" y="7647"/>
                  </a:cubicBezTo>
                  <a:cubicBezTo>
                    <a:pt x="366" y="7852"/>
                    <a:pt x="320" y="8012"/>
                    <a:pt x="274" y="8172"/>
                  </a:cubicBezTo>
                  <a:lnTo>
                    <a:pt x="274" y="8217"/>
                  </a:lnTo>
                  <a:cubicBezTo>
                    <a:pt x="229" y="8377"/>
                    <a:pt x="183" y="8537"/>
                    <a:pt x="137" y="8697"/>
                  </a:cubicBezTo>
                  <a:lnTo>
                    <a:pt x="92" y="8834"/>
                  </a:lnTo>
                  <a:lnTo>
                    <a:pt x="69" y="8971"/>
                  </a:lnTo>
                  <a:cubicBezTo>
                    <a:pt x="46" y="9016"/>
                    <a:pt x="46" y="9062"/>
                    <a:pt x="23" y="9085"/>
                  </a:cubicBezTo>
                  <a:cubicBezTo>
                    <a:pt x="0" y="9153"/>
                    <a:pt x="0" y="9199"/>
                    <a:pt x="0" y="9244"/>
                  </a:cubicBezTo>
                  <a:cubicBezTo>
                    <a:pt x="0" y="9267"/>
                    <a:pt x="0" y="9290"/>
                    <a:pt x="0" y="9313"/>
                  </a:cubicBezTo>
                  <a:cubicBezTo>
                    <a:pt x="0" y="9359"/>
                    <a:pt x="23" y="9381"/>
                    <a:pt x="46" y="9404"/>
                  </a:cubicBezTo>
                  <a:cubicBezTo>
                    <a:pt x="23" y="9427"/>
                    <a:pt x="23" y="9473"/>
                    <a:pt x="0" y="9496"/>
                  </a:cubicBezTo>
                  <a:cubicBezTo>
                    <a:pt x="0" y="9564"/>
                    <a:pt x="0" y="9655"/>
                    <a:pt x="0" y="9724"/>
                  </a:cubicBezTo>
                  <a:cubicBezTo>
                    <a:pt x="46" y="9838"/>
                    <a:pt x="115" y="9906"/>
                    <a:pt x="160" y="9975"/>
                  </a:cubicBezTo>
                  <a:cubicBezTo>
                    <a:pt x="229" y="10043"/>
                    <a:pt x="274" y="10112"/>
                    <a:pt x="343" y="10157"/>
                  </a:cubicBezTo>
                  <a:cubicBezTo>
                    <a:pt x="411" y="10226"/>
                    <a:pt x="457" y="10294"/>
                    <a:pt x="525" y="10340"/>
                  </a:cubicBezTo>
                  <a:lnTo>
                    <a:pt x="548" y="10363"/>
                  </a:lnTo>
                  <a:lnTo>
                    <a:pt x="662" y="10477"/>
                  </a:lnTo>
                  <a:lnTo>
                    <a:pt x="754" y="10545"/>
                  </a:lnTo>
                  <a:lnTo>
                    <a:pt x="777" y="10568"/>
                  </a:lnTo>
                  <a:cubicBezTo>
                    <a:pt x="822" y="10614"/>
                    <a:pt x="891" y="10682"/>
                    <a:pt x="936" y="10728"/>
                  </a:cubicBezTo>
                  <a:lnTo>
                    <a:pt x="1119" y="10865"/>
                  </a:lnTo>
                  <a:lnTo>
                    <a:pt x="1142" y="10888"/>
                  </a:lnTo>
                  <a:cubicBezTo>
                    <a:pt x="1210" y="10934"/>
                    <a:pt x="1256" y="10979"/>
                    <a:pt x="1301" y="11025"/>
                  </a:cubicBezTo>
                  <a:cubicBezTo>
                    <a:pt x="1393" y="11093"/>
                    <a:pt x="1484" y="11162"/>
                    <a:pt x="1575" y="11230"/>
                  </a:cubicBezTo>
                  <a:lnTo>
                    <a:pt x="1712" y="11367"/>
                  </a:lnTo>
                  <a:lnTo>
                    <a:pt x="1781" y="11413"/>
                  </a:lnTo>
                  <a:lnTo>
                    <a:pt x="1849" y="11458"/>
                  </a:lnTo>
                  <a:cubicBezTo>
                    <a:pt x="1895" y="11504"/>
                    <a:pt x="1963" y="11550"/>
                    <a:pt x="2009" y="11573"/>
                  </a:cubicBezTo>
                  <a:cubicBezTo>
                    <a:pt x="2055" y="11641"/>
                    <a:pt x="2123" y="11687"/>
                    <a:pt x="2192" y="11732"/>
                  </a:cubicBezTo>
                  <a:cubicBezTo>
                    <a:pt x="2237" y="11755"/>
                    <a:pt x="2260" y="11801"/>
                    <a:pt x="2306" y="11824"/>
                  </a:cubicBezTo>
                  <a:cubicBezTo>
                    <a:pt x="2351" y="11847"/>
                    <a:pt x="2374" y="11869"/>
                    <a:pt x="2397" y="11892"/>
                  </a:cubicBezTo>
                  <a:cubicBezTo>
                    <a:pt x="2488" y="11961"/>
                    <a:pt x="2557" y="12029"/>
                    <a:pt x="2648" y="12098"/>
                  </a:cubicBezTo>
                  <a:cubicBezTo>
                    <a:pt x="2854" y="12257"/>
                    <a:pt x="3059" y="12417"/>
                    <a:pt x="3264" y="12554"/>
                  </a:cubicBezTo>
                  <a:lnTo>
                    <a:pt x="3356" y="12623"/>
                  </a:lnTo>
                  <a:cubicBezTo>
                    <a:pt x="3401" y="12668"/>
                    <a:pt x="3447" y="12691"/>
                    <a:pt x="3516" y="12737"/>
                  </a:cubicBezTo>
                  <a:cubicBezTo>
                    <a:pt x="3584" y="12782"/>
                    <a:pt x="3653" y="12851"/>
                    <a:pt x="3744" y="12896"/>
                  </a:cubicBezTo>
                  <a:cubicBezTo>
                    <a:pt x="3904" y="13033"/>
                    <a:pt x="4041" y="13148"/>
                    <a:pt x="4177" y="13239"/>
                  </a:cubicBezTo>
                  <a:cubicBezTo>
                    <a:pt x="4246" y="13285"/>
                    <a:pt x="4314" y="13330"/>
                    <a:pt x="4383" y="13376"/>
                  </a:cubicBezTo>
                  <a:cubicBezTo>
                    <a:pt x="4451" y="13444"/>
                    <a:pt x="4543" y="13490"/>
                    <a:pt x="4611" y="13536"/>
                  </a:cubicBezTo>
                  <a:cubicBezTo>
                    <a:pt x="4771" y="13650"/>
                    <a:pt x="4908" y="13764"/>
                    <a:pt x="5045" y="13855"/>
                  </a:cubicBezTo>
                  <a:cubicBezTo>
                    <a:pt x="5227" y="13992"/>
                    <a:pt x="5387" y="14106"/>
                    <a:pt x="5547" y="14220"/>
                  </a:cubicBezTo>
                  <a:cubicBezTo>
                    <a:pt x="5707" y="14334"/>
                    <a:pt x="5844" y="14426"/>
                    <a:pt x="5981" y="14540"/>
                  </a:cubicBezTo>
                  <a:cubicBezTo>
                    <a:pt x="6072" y="14586"/>
                    <a:pt x="6163" y="14654"/>
                    <a:pt x="6255" y="14723"/>
                  </a:cubicBezTo>
                  <a:cubicBezTo>
                    <a:pt x="6551" y="14928"/>
                    <a:pt x="6871" y="15133"/>
                    <a:pt x="7168" y="15316"/>
                  </a:cubicBezTo>
                  <a:cubicBezTo>
                    <a:pt x="7236" y="15362"/>
                    <a:pt x="7327" y="15407"/>
                    <a:pt x="7396" y="15453"/>
                  </a:cubicBezTo>
                  <a:cubicBezTo>
                    <a:pt x="7464" y="15499"/>
                    <a:pt x="7556" y="15567"/>
                    <a:pt x="7624" y="15613"/>
                  </a:cubicBezTo>
                  <a:lnTo>
                    <a:pt x="7898" y="15772"/>
                  </a:lnTo>
                  <a:lnTo>
                    <a:pt x="8081" y="15887"/>
                  </a:lnTo>
                  <a:cubicBezTo>
                    <a:pt x="8172" y="15932"/>
                    <a:pt x="8263" y="16001"/>
                    <a:pt x="8332" y="16046"/>
                  </a:cubicBezTo>
                  <a:cubicBezTo>
                    <a:pt x="8423" y="16092"/>
                    <a:pt x="8491" y="16138"/>
                    <a:pt x="8560" y="16183"/>
                  </a:cubicBezTo>
                  <a:lnTo>
                    <a:pt x="8674" y="16252"/>
                  </a:lnTo>
                  <a:cubicBezTo>
                    <a:pt x="8788" y="16320"/>
                    <a:pt x="8902" y="16389"/>
                    <a:pt x="8994" y="16457"/>
                  </a:cubicBezTo>
                  <a:cubicBezTo>
                    <a:pt x="9153" y="16549"/>
                    <a:pt x="9336" y="16640"/>
                    <a:pt x="9496" y="16731"/>
                  </a:cubicBezTo>
                  <a:cubicBezTo>
                    <a:pt x="9656" y="16822"/>
                    <a:pt x="9815" y="16914"/>
                    <a:pt x="9975" y="17005"/>
                  </a:cubicBezTo>
                  <a:cubicBezTo>
                    <a:pt x="9998" y="17028"/>
                    <a:pt x="10044" y="17051"/>
                    <a:pt x="10066" y="17051"/>
                  </a:cubicBezTo>
                  <a:cubicBezTo>
                    <a:pt x="10112" y="17096"/>
                    <a:pt x="10158" y="17119"/>
                    <a:pt x="10203" y="17142"/>
                  </a:cubicBezTo>
                  <a:cubicBezTo>
                    <a:pt x="10295" y="17188"/>
                    <a:pt x="10363" y="17233"/>
                    <a:pt x="10432" y="17256"/>
                  </a:cubicBezTo>
                  <a:cubicBezTo>
                    <a:pt x="10523" y="17302"/>
                    <a:pt x="10591" y="17347"/>
                    <a:pt x="10660" y="17393"/>
                  </a:cubicBezTo>
                  <a:cubicBezTo>
                    <a:pt x="10751" y="17439"/>
                    <a:pt x="10820" y="17462"/>
                    <a:pt x="10888" y="17507"/>
                  </a:cubicBezTo>
                  <a:cubicBezTo>
                    <a:pt x="11002" y="17576"/>
                    <a:pt x="11094" y="17621"/>
                    <a:pt x="11208" y="17667"/>
                  </a:cubicBezTo>
                  <a:lnTo>
                    <a:pt x="11390" y="17758"/>
                  </a:lnTo>
                  <a:cubicBezTo>
                    <a:pt x="11413" y="17781"/>
                    <a:pt x="11459" y="17804"/>
                    <a:pt x="11504" y="17827"/>
                  </a:cubicBezTo>
                  <a:cubicBezTo>
                    <a:pt x="11527" y="17850"/>
                    <a:pt x="11573" y="17850"/>
                    <a:pt x="11596" y="17872"/>
                  </a:cubicBezTo>
                  <a:cubicBezTo>
                    <a:pt x="11641" y="17895"/>
                    <a:pt x="11710" y="17918"/>
                    <a:pt x="11755" y="17941"/>
                  </a:cubicBezTo>
                  <a:lnTo>
                    <a:pt x="11778" y="17964"/>
                  </a:lnTo>
                  <a:lnTo>
                    <a:pt x="11870" y="18009"/>
                  </a:lnTo>
                  <a:cubicBezTo>
                    <a:pt x="11915" y="18032"/>
                    <a:pt x="11961" y="18055"/>
                    <a:pt x="12007" y="18078"/>
                  </a:cubicBezTo>
                  <a:cubicBezTo>
                    <a:pt x="12052" y="18078"/>
                    <a:pt x="12075" y="18101"/>
                    <a:pt x="12121" y="18123"/>
                  </a:cubicBezTo>
                  <a:lnTo>
                    <a:pt x="12166" y="18146"/>
                  </a:lnTo>
                  <a:cubicBezTo>
                    <a:pt x="12189" y="18169"/>
                    <a:pt x="12235" y="18169"/>
                    <a:pt x="12258" y="18192"/>
                  </a:cubicBezTo>
                  <a:lnTo>
                    <a:pt x="12303" y="18192"/>
                  </a:lnTo>
                  <a:cubicBezTo>
                    <a:pt x="12349" y="18192"/>
                    <a:pt x="12417" y="18169"/>
                    <a:pt x="12440" y="18123"/>
                  </a:cubicBezTo>
                  <a:cubicBezTo>
                    <a:pt x="12463" y="18101"/>
                    <a:pt x="12486" y="18078"/>
                    <a:pt x="12486" y="18032"/>
                  </a:cubicBezTo>
                  <a:cubicBezTo>
                    <a:pt x="12486" y="18009"/>
                    <a:pt x="12509" y="18009"/>
                    <a:pt x="12509" y="17987"/>
                  </a:cubicBezTo>
                  <a:cubicBezTo>
                    <a:pt x="12509" y="17964"/>
                    <a:pt x="12532" y="17941"/>
                    <a:pt x="12554" y="17918"/>
                  </a:cubicBezTo>
                  <a:cubicBezTo>
                    <a:pt x="12600" y="17872"/>
                    <a:pt x="12623" y="17850"/>
                    <a:pt x="12646" y="17827"/>
                  </a:cubicBezTo>
                  <a:cubicBezTo>
                    <a:pt x="12669" y="17758"/>
                    <a:pt x="12714" y="17713"/>
                    <a:pt x="12760" y="17667"/>
                  </a:cubicBezTo>
                  <a:lnTo>
                    <a:pt x="12783" y="17644"/>
                  </a:lnTo>
                  <a:cubicBezTo>
                    <a:pt x="12965" y="17439"/>
                    <a:pt x="13125" y="17233"/>
                    <a:pt x="13285" y="17028"/>
                  </a:cubicBezTo>
                  <a:cubicBezTo>
                    <a:pt x="13330" y="16937"/>
                    <a:pt x="13399" y="16868"/>
                    <a:pt x="13467" y="16777"/>
                  </a:cubicBezTo>
                  <a:cubicBezTo>
                    <a:pt x="13513" y="16708"/>
                    <a:pt x="13582" y="16617"/>
                    <a:pt x="13650" y="16549"/>
                  </a:cubicBezTo>
                  <a:cubicBezTo>
                    <a:pt x="13696" y="16480"/>
                    <a:pt x="13741" y="16412"/>
                    <a:pt x="13810" y="16343"/>
                  </a:cubicBezTo>
                  <a:cubicBezTo>
                    <a:pt x="13878" y="16252"/>
                    <a:pt x="13947" y="16138"/>
                    <a:pt x="14015" y="16046"/>
                  </a:cubicBezTo>
                  <a:lnTo>
                    <a:pt x="14129" y="15887"/>
                  </a:lnTo>
                  <a:cubicBezTo>
                    <a:pt x="14175" y="15841"/>
                    <a:pt x="14198" y="15795"/>
                    <a:pt x="14243" y="15750"/>
                  </a:cubicBezTo>
                  <a:lnTo>
                    <a:pt x="14289" y="15681"/>
                  </a:lnTo>
                  <a:lnTo>
                    <a:pt x="14358" y="15590"/>
                  </a:lnTo>
                  <a:cubicBezTo>
                    <a:pt x="14380" y="15521"/>
                    <a:pt x="14426" y="15476"/>
                    <a:pt x="14449" y="15430"/>
                  </a:cubicBezTo>
                  <a:lnTo>
                    <a:pt x="14517" y="15339"/>
                  </a:lnTo>
                  <a:cubicBezTo>
                    <a:pt x="14540" y="15293"/>
                    <a:pt x="14586" y="15247"/>
                    <a:pt x="14609" y="15202"/>
                  </a:cubicBezTo>
                  <a:lnTo>
                    <a:pt x="14654" y="15133"/>
                  </a:lnTo>
                  <a:cubicBezTo>
                    <a:pt x="14700" y="15088"/>
                    <a:pt x="14723" y="15019"/>
                    <a:pt x="14768" y="14974"/>
                  </a:cubicBezTo>
                  <a:lnTo>
                    <a:pt x="14928" y="14723"/>
                  </a:lnTo>
                  <a:lnTo>
                    <a:pt x="15385" y="14061"/>
                  </a:lnTo>
                  <a:cubicBezTo>
                    <a:pt x="15430" y="13969"/>
                    <a:pt x="15476" y="13901"/>
                    <a:pt x="15522" y="13810"/>
                  </a:cubicBezTo>
                  <a:cubicBezTo>
                    <a:pt x="15544" y="13764"/>
                    <a:pt x="15567" y="13741"/>
                    <a:pt x="15590" y="13695"/>
                  </a:cubicBezTo>
                  <a:cubicBezTo>
                    <a:pt x="15613" y="13650"/>
                    <a:pt x="15659" y="13604"/>
                    <a:pt x="15681" y="13558"/>
                  </a:cubicBezTo>
                  <a:cubicBezTo>
                    <a:pt x="15727" y="13467"/>
                    <a:pt x="15773" y="13376"/>
                    <a:pt x="15841" y="13285"/>
                  </a:cubicBezTo>
                  <a:cubicBezTo>
                    <a:pt x="15864" y="13239"/>
                    <a:pt x="15910" y="13170"/>
                    <a:pt x="15933" y="13102"/>
                  </a:cubicBezTo>
                  <a:cubicBezTo>
                    <a:pt x="16001" y="12988"/>
                    <a:pt x="16092" y="12874"/>
                    <a:pt x="16161" y="12760"/>
                  </a:cubicBezTo>
                  <a:lnTo>
                    <a:pt x="16229" y="12645"/>
                  </a:lnTo>
                  <a:lnTo>
                    <a:pt x="16298" y="12554"/>
                  </a:lnTo>
                  <a:cubicBezTo>
                    <a:pt x="16389" y="12417"/>
                    <a:pt x="16480" y="12280"/>
                    <a:pt x="16549" y="12143"/>
                  </a:cubicBezTo>
                  <a:cubicBezTo>
                    <a:pt x="16640" y="11983"/>
                    <a:pt x="16709" y="11869"/>
                    <a:pt x="16777" y="11755"/>
                  </a:cubicBezTo>
                  <a:lnTo>
                    <a:pt x="16846" y="11618"/>
                  </a:lnTo>
                  <a:lnTo>
                    <a:pt x="16891" y="11573"/>
                  </a:lnTo>
                  <a:cubicBezTo>
                    <a:pt x="16891" y="11527"/>
                    <a:pt x="16914" y="11504"/>
                    <a:pt x="16937" y="11458"/>
                  </a:cubicBezTo>
                  <a:cubicBezTo>
                    <a:pt x="16937" y="11436"/>
                    <a:pt x="16960" y="11390"/>
                    <a:pt x="16982" y="11367"/>
                  </a:cubicBezTo>
                  <a:cubicBezTo>
                    <a:pt x="17028" y="11253"/>
                    <a:pt x="17097" y="11162"/>
                    <a:pt x="17142" y="11070"/>
                  </a:cubicBezTo>
                  <a:lnTo>
                    <a:pt x="17211" y="10956"/>
                  </a:lnTo>
                  <a:cubicBezTo>
                    <a:pt x="17279" y="10819"/>
                    <a:pt x="17348" y="10682"/>
                    <a:pt x="17416" y="10545"/>
                  </a:cubicBezTo>
                  <a:cubicBezTo>
                    <a:pt x="17507" y="10386"/>
                    <a:pt x="17599" y="10157"/>
                    <a:pt x="17644" y="9952"/>
                  </a:cubicBezTo>
                  <a:cubicBezTo>
                    <a:pt x="17667" y="9861"/>
                    <a:pt x="17690" y="9792"/>
                    <a:pt x="17713" y="9724"/>
                  </a:cubicBezTo>
                  <a:lnTo>
                    <a:pt x="17736" y="9632"/>
                  </a:lnTo>
                  <a:lnTo>
                    <a:pt x="17736" y="9587"/>
                  </a:lnTo>
                  <a:cubicBezTo>
                    <a:pt x="17781" y="9518"/>
                    <a:pt x="17804" y="9427"/>
                    <a:pt x="17827" y="9359"/>
                  </a:cubicBezTo>
                  <a:cubicBezTo>
                    <a:pt x="17850" y="9313"/>
                    <a:pt x="17873" y="9267"/>
                    <a:pt x="17895" y="9244"/>
                  </a:cubicBezTo>
                  <a:cubicBezTo>
                    <a:pt x="17941" y="9153"/>
                    <a:pt x="17918" y="9039"/>
                    <a:pt x="17827" y="8971"/>
                  </a:cubicBezTo>
                  <a:cubicBezTo>
                    <a:pt x="17804" y="8971"/>
                    <a:pt x="17781" y="8948"/>
                    <a:pt x="17736" y="8948"/>
                  </a:cubicBezTo>
                  <a:cubicBezTo>
                    <a:pt x="17713" y="8948"/>
                    <a:pt x="17690" y="8948"/>
                    <a:pt x="17667" y="8971"/>
                  </a:cubicBezTo>
                  <a:cubicBezTo>
                    <a:pt x="17599" y="8902"/>
                    <a:pt x="17530" y="8856"/>
                    <a:pt x="17439" y="8811"/>
                  </a:cubicBezTo>
                  <a:cubicBezTo>
                    <a:pt x="17325" y="8742"/>
                    <a:pt x="17234" y="8697"/>
                    <a:pt x="17142" y="8651"/>
                  </a:cubicBezTo>
                  <a:lnTo>
                    <a:pt x="17165" y="8651"/>
                  </a:lnTo>
                  <a:cubicBezTo>
                    <a:pt x="17119" y="8628"/>
                    <a:pt x="17051" y="8605"/>
                    <a:pt x="16960" y="8560"/>
                  </a:cubicBezTo>
                  <a:cubicBezTo>
                    <a:pt x="16937" y="8537"/>
                    <a:pt x="16914" y="8537"/>
                    <a:pt x="16868" y="8514"/>
                  </a:cubicBezTo>
                  <a:cubicBezTo>
                    <a:pt x="16846" y="8491"/>
                    <a:pt x="16800" y="8468"/>
                    <a:pt x="16754" y="8468"/>
                  </a:cubicBezTo>
                  <a:cubicBezTo>
                    <a:pt x="16686" y="8423"/>
                    <a:pt x="16617" y="8377"/>
                    <a:pt x="16549" y="8331"/>
                  </a:cubicBezTo>
                  <a:lnTo>
                    <a:pt x="16435" y="8286"/>
                  </a:lnTo>
                  <a:cubicBezTo>
                    <a:pt x="16343" y="8217"/>
                    <a:pt x="16229" y="8149"/>
                    <a:pt x="16138" y="8103"/>
                  </a:cubicBezTo>
                  <a:lnTo>
                    <a:pt x="15978" y="7989"/>
                  </a:lnTo>
                  <a:cubicBezTo>
                    <a:pt x="15887" y="7921"/>
                    <a:pt x="15796" y="7852"/>
                    <a:pt x="15681" y="7806"/>
                  </a:cubicBezTo>
                  <a:cubicBezTo>
                    <a:pt x="15613" y="7761"/>
                    <a:pt x="15544" y="7715"/>
                    <a:pt x="15453" y="7670"/>
                  </a:cubicBezTo>
                  <a:cubicBezTo>
                    <a:pt x="15385" y="7624"/>
                    <a:pt x="15293" y="7578"/>
                    <a:pt x="15225" y="7533"/>
                  </a:cubicBezTo>
                  <a:cubicBezTo>
                    <a:pt x="15156" y="7487"/>
                    <a:pt x="15088" y="7441"/>
                    <a:pt x="15020" y="7396"/>
                  </a:cubicBezTo>
                  <a:cubicBezTo>
                    <a:pt x="14928" y="7350"/>
                    <a:pt x="14837" y="7281"/>
                    <a:pt x="14746" y="7236"/>
                  </a:cubicBezTo>
                  <a:cubicBezTo>
                    <a:pt x="14677" y="7190"/>
                    <a:pt x="14609" y="7145"/>
                    <a:pt x="14540" y="7076"/>
                  </a:cubicBezTo>
                  <a:cubicBezTo>
                    <a:pt x="14472" y="7030"/>
                    <a:pt x="14403" y="7008"/>
                    <a:pt x="14335" y="6962"/>
                  </a:cubicBezTo>
                  <a:lnTo>
                    <a:pt x="14243" y="6962"/>
                  </a:lnTo>
                  <a:cubicBezTo>
                    <a:pt x="14198" y="6962"/>
                    <a:pt x="14152" y="6962"/>
                    <a:pt x="14106" y="6916"/>
                  </a:cubicBezTo>
                  <a:cubicBezTo>
                    <a:pt x="14084" y="6916"/>
                    <a:pt x="14038" y="6893"/>
                    <a:pt x="14015" y="6871"/>
                  </a:cubicBezTo>
                  <a:cubicBezTo>
                    <a:pt x="13992" y="6848"/>
                    <a:pt x="13992" y="6848"/>
                    <a:pt x="13970" y="6825"/>
                  </a:cubicBezTo>
                  <a:cubicBezTo>
                    <a:pt x="13924" y="6802"/>
                    <a:pt x="13878" y="6779"/>
                    <a:pt x="13855" y="6779"/>
                  </a:cubicBezTo>
                  <a:lnTo>
                    <a:pt x="13787" y="6734"/>
                  </a:lnTo>
                  <a:lnTo>
                    <a:pt x="13582" y="6620"/>
                  </a:lnTo>
                  <a:cubicBezTo>
                    <a:pt x="13559" y="6597"/>
                    <a:pt x="13536" y="6597"/>
                    <a:pt x="13513" y="6574"/>
                  </a:cubicBezTo>
                  <a:cubicBezTo>
                    <a:pt x="13490" y="6551"/>
                    <a:pt x="13467" y="6551"/>
                    <a:pt x="13445" y="6528"/>
                  </a:cubicBezTo>
                  <a:cubicBezTo>
                    <a:pt x="13330" y="6460"/>
                    <a:pt x="13239" y="6414"/>
                    <a:pt x="13148" y="6346"/>
                  </a:cubicBezTo>
                  <a:cubicBezTo>
                    <a:pt x="13079" y="6300"/>
                    <a:pt x="13011" y="6254"/>
                    <a:pt x="12942" y="6209"/>
                  </a:cubicBezTo>
                  <a:cubicBezTo>
                    <a:pt x="12874" y="6140"/>
                    <a:pt x="12783" y="6072"/>
                    <a:pt x="12691" y="6026"/>
                  </a:cubicBezTo>
                  <a:cubicBezTo>
                    <a:pt x="12669" y="6003"/>
                    <a:pt x="12646" y="5980"/>
                    <a:pt x="12646" y="5935"/>
                  </a:cubicBezTo>
                  <a:cubicBezTo>
                    <a:pt x="12623" y="5935"/>
                    <a:pt x="12623" y="5912"/>
                    <a:pt x="12623" y="5889"/>
                  </a:cubicBezTo>
                  <a:lnTo>
                    <a:pt x="12623" y="5866"/>
                  </a:lnTo>
                  <a:cubicBezTo>
                    <a:pt x="12577" y="5889"/>
                    <a:pt x="12554" y="5889"/>
                    <a:pt x="12509" y="5889"/>
                  </a:cubicBezTo>
                  <a:lnTo>
                    <a:pt x="12463" y="5889"/>
                  </a:lnTo>
                  <a:cubicBezTo>
                    <a:pt x="12417" y="5889"/>
                    <a:pt x="12372" y="5866"/>
                    <a:pt x="12326" y="5821"/>
                  </a:cubicBezTo>
                  <a:cubicBezTo>
                    <a:pt x="12280" y="5798"/>
                    <a:pt x="12258" y="5775"/>
                    <a:pt x="12212" y="5752"/>
                  </a:cubicBezTo>
                  <a:cubicBezTo>
                    <a:pt x="12121" y="5684"/>
                    <a:pt x="12052" y="5638"/>
                    <a:pt x="11961" y="5592"/>
                  </a:cubicBezTo>
                  <a:lnTo>
                    <a:pt x="11892" y="5547"/>
                  </a:lnTo>
                  <a:cubicBezTo>
                    <a:pt x="11778" y="5478"/>
                    <a:pt x="11687" y="5387"/>
                    <a:pt x="11573" y="5319"/>
                  </a:cubicBezTo>
                  <a:cubicBezTo>
                    <a:pt x="11504" y="5250"/>
                    <a:pt x="11436" y="5204"/>
                    <a:pt x="11390" y="5159"/>
                  </a:cubicBezTo>
                  <a:cubicBezTo>
                    <a:pt x="11345" y="5113"/>
                    <a:pt x="11299" y="5067"/>
                    <a:pt x="11253" y="5045"/>
                  </a:cubicBezTo>
                  <a:lnTo>
                    <a:pt x="11231" y="5022"/>
                  </a:lnTo>
                  <a:cubicBezTo>
                    <a:pt x="11208" y="4976"/>
                    <a:pt x="11208" y="4953"/>
                    <a:pt x="11185" y="4908"/>
                  </a:cubicBezTo>
                  <a:cubicBezTo>
                    <a:pt x="11025" y="4794"/>
                    <a:pt x="10865" y="4679"/>
                    <a:pt x="10683" y="4542"/>
                  </a:cubicBezTo>
                  <a:cubicBezTo>
                    <a:pt x="10432" y="4360"/>
                    <a:pt x="10158" y="4154"/>
                    <a:pt x="9838" y="3903"/>
                  </a:cubicBezTo>
                  <a:lnTo>
                    <a:pt x="9633" y="3744"/>
                  </a:lnTo>
                  <a:cubicBezTo>
                    <a:pt x="9610" y="3766"/>
                    <a:pt x="9587" y="3766"/>
                    <a:pt x="9564" y="3766"/>
                  </a:cubicBezTo>
                  <a:cubicBezTo>
                    <a:pt x="9519" y="3766"/>
                    <a:pt x="9496" y="3744"/>
                    <a:pt x="9473" y="3744"/>
                  </a:cubicBezTo>
                  <a:cubicBezTo>
                    <a:pt x="9404" y="3721"/>
                    <a:pt x="9382" y="3675"/>
                    <a:pt x="9359" y="3629"/>
                  </a:cubicBezTo>
                  <a:cubicBezTo>
                    <a:pt x="9336" y="3607"/>
                    <a:pt x="9336" y="3584"/>
                    <a:pt x="9313" y="3561"/>
                  </a:cubicBezTo>
                  <a:cubicBezTo>
                    <a:pt x="9290" y="3538"/>
                    <a:pt x="9268" y="3492"/>
                    <a:pt x="9222" y="3470"/>
                  </a:cubicBezTo>
                  <a:cubicBezTo>
                    <a:pt x="9222" y="3447"/>
                    <a:pt x="9222" y="3447"/>
                    <a:pt x="9199" y="3447"/>
                  </a:cubicBezTo>
                  <a:cubicBezTo>
                    <a:pt x="9153" y="3401"/>
                    <a:pt x="9108" y="3356"/>
                    <a:pt x="9062" y="3333"/>
                  </a:cubicBezTo>
                  <a:cubicBezTo>
                    <a:pt x="8994" y="3287"/>
                    <a:pt x="8925" y="3241"/>
                    <a:pt x="8857" y="3196"/>
                  </a:cubicBezTo>
                  <a:cubicBezTo>
                    <a:pt x="8720" y="3082"/>
                    <a:pt x="8583" y="2968"/>
                    <a:pt x="8423" y="2876"/>
                  </a:cubicBezTo>
                  <a:cubicBezTo>
                    <a:pt x="8126" y="2671"/>
                    <a:pt x="7852" y="2443"/>
                    <a:pt x="7601" y="2214"/>
                  </a:cubicBezTo>
                  <a:cubicBezTo>
                    <a:pt x="7533" y="2169"/>
                    <a:pt x="7464" y="2100"/>
                    <a:pt x="7396" y="2054"/>
                  </a:cubicBezTo>
                  <a:cubicBezTo>
                    <a:pt x="7373" y="2032"/>
                    <a:pt x="7327" y="2009"/>
                    <a:pt x="7305" y="2009"/>
                  </a:cubicBezTo>
                  <a:cubicBezTo>
                    <a:pt x="7259" y="1963"/>
                    <a:pt x="7213" y="1940"/>
                    <a:pt x="7168" y="1895"/>
                  </a:cubicBezTo>
                  <a:cubicBezTo>
                    <a:pt x="7145" y="1872"/>
                    <a:pt x="7099" y="1849"/>
                    <a:pt x="7076" y="1826"/>
                  </a:cubicBezTo>
                  <a:cubicBezTo>
                    <a:pt x="7031" y="1781"/>
                    <a:pt x="7008" y="1758"/>
                    <a:pt x="6962" y="1735"/>
                  </a:cubicBezTo>
                  <a:cubicBezTo>
                    <a:pt x="6917" y="1689"/>
                    <a:pt x="6894" y="1666"/>
                    <a:pt x="6848" y="1644"/>
                  </a:cubicBezTo>
                  <a:lnTo>
                    <a:pt x="6780" y="1598"/>
                  </a:lnTo>
                  <a:lnTo>
                    <a:pt x="6757" y="1575"/>
                  </a:lnTo>
                  <a:cubicBezTo>
                    <a:pt x="6734" y="1552"/>
                    <a:pt x="6711" y="1552"/>
                    <a:pt x="6711" y="1530"/>
                  </a:cubicBezTo>
                  <a:cubicBezTo>
                    <a:pt x="6643" y="1484"/>
                    <a:pt x="6597" y="1415"/>
                    <a:pt x="6597" y="1347"/>
                  </a:cubicBezTo>
                  <a:cubicBezTo>
                    <a:pt x="6597" y="1347"/>
                    <a:pt x="6597" y="1347"/>
                    <a:pt x="6597" y="1324"/>
                  </a:cubicBezTo>
                  <a:cubicBezTo>
                    <a:pt x="6574" y="1324"/>
                    <a:pt x="6574" y="1301"/>
                    <a:pt x="6551" y="1278"/>
                  </a:cubicBezTo>
                  <a:lnTo>
                    <a:pt x="6460" y="1210"/>
                  </a:lnTo>
                  <a:cubicBezTo>
                    <a:pt x="6300" y="1073"/>
                    <a:pt x="6118" y="913"/>
                    <a:pt x="5935" y="776"/>
                  </a:cubicBezTo>
                  <a:cubicBezTo>
                    <a:pt x="5889" y="708"/>
                    <a:pt x="5821" y="662"/>
                    <a:pt x="5752" y="617"/>
                  </a:cubicBezTo>
                  <a:lnTo>
                    <a:pt x="5638" y="502"/>
                  </a:lnTo>
                  <a:lnTo>
                    <a:pt x="5570" y="457"/>
                  </a:lnTo>
                  <a:lnTo>
                    <a:pt x="5433" y="320"/>
                  </a:lnTo>
                  <a:cubicBezTo>
                    <a:pt x="5364" y="274"/>
                    <a:pt x="5319" y="206"/>
                    <a:pt x="5250" y="160"/>
                  </a:cubicBezTo>
                  <a:lnTo>
                    <a:pt x="5227" y="137"/>
                  </a:lnTo>
                  <a:cubicBezTo>
                    <a:pt x="5205" y="92"/>
                    <a:pt x="5159" y="69"/>
                    <a:pt x="5136" y="46"/>
                  </a:cubicBezTo>
                  <a:cubicBezTo>
                    <a:pt x="5090" y="23"/>
                    <a:pt x="5045" y="0"/>
                    <a:pt x="4999"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18"/>
            <p:cNvSpPr/>
            <p:nvPr/>
          </p:nvSpPr>
          <p:spPr>
            <a:xfrm>
              <a:off x="6872850" y="2453200"/>
              <a:ext cx="44550" cy="42250"/>
            </a:xfrm>
            <a:custGeom>
              <a:avLst/>
              <a:gdLst/>
              <a:ahLst/>
              <a:cxnLst/>
              <a:rect l="l" t="t" r="r" b="b"/>
              <a:pathLst>
                <a:path w="1782" h="1690" extrusionOk="0">
                  <a:moveTo>
                    <a:pt x="457" y="1531"/>
                  </a:moveTo>
                  <a:cubicBezTo>
                    <a:pt x="459" y="1552"/>
                    <a:pt x="480" y="1552"/>
                    <a:pt x="480" y="1552"/>
                  </a:cubicBezTo>
                  <a:cubicBezTo>
                    <a:pt x="473" y="1545"/>
                    <a:pt x="465" y="1538"/>
                    <a:pt x="457" y="1531"/>
                  </a:cubicBezTo>
                  <a:close/>
                  <a:moveTo>
                    <a:pt x="366" y="0"/>
                  </a:moveTo>
                  <a:cubicBezTo>
                    <a:pt x="320" y="0"/>
                    <a:pt x="298" y="23"/>
                    <a:pt x="275" y="46"/>
                  </a:cubicBezTo>
                  <a:cubicBezTo>
                    <a:pt x="252" y="69"/>
                    <a:pt x="229" y="92"/>
                    <a:pt x="229" y="137"/>
                  </a:cubicBezTo>
                  <a:cubicBezTo>
                    <a:pt x="183" y="160"/>
                    <a:pt x="161" y="206"/>
                    <a:pt x="138" y="251"/>
                  </a:cubicBezTo>
                  <a:cubicBezTo>
                    <a:pt x="92" y="320"/>
                    <a:pt x="69" y="411"/>
                    <a:pt x="46" y="480"/>
                  </a:cubicBezTo>
                  <a:cubicBezTo>
                    <a:pt x="24" y="548"/>
                    <a:pt x="1" y="617"/>
                    <a:pt x="1" y="708"/>
                  </a:cubicBezTo>
                  <a:cubicBezTo>
                    <a:pt x="1" y="776"/>
                    <a:pt x="24" y="845"/>
                    <a:pt x="24" y="913"/>
                  </a:cubicBezTo>
                  <a:cubicBezTo>
                    <a:pt x="46" y="982"/>
                    <a:pt x="92" y="1050"/>
                    <a:pt x="115" y="1096"/>
                  </a:cubicBezTo>
                  <a:cubicBezTo>
                    <a:pt x="138" y="1164"/>
                    <a:pt x="183" y="1210"/>
                    <a:pt x="206" y="1279"/>
                  </a:cubicBezTo>
                  <a:cubicBezTo>
                    <a:pt x="252" y="1324"/>
                    <a:pt x="298" y="1393"/>
                    <a:pt x="343" y="1438"/>
                  </a:cubicBezTo>
                  <a:cubicBezTo>
                    <a:pt x="381" y="1476"/>
                    <a:pt x="419" y="1499"/>
                    <a:pt x="457" y="1531"/>
                  </a:cubicBezTo>
                  <a:lnTo>
                    <a:pt x="457" y="1531"/>
                  </a:lnTo>
                  <a:cubicBezTo>
                    <a:pt x="457" y="1531"/>
                    <a:pt x="457" y="1530"/>
                    <a:pt x="457" y="1530"/>
                  </a:cubicBezTo>
                  <a:lnTo>
                    <a:pt x="457" y="1530"/>
                  </a:lnTo>
                  <a:lnTo>
                    <a:pt x="503" y="1575"/>
                  </a:lnTo>
                  <a:cubicBezTo>
                    <a:pt x="503" y="1573"/>
                    <a:pt x="503" y="1572"/>
                    <a:pt x="503" y="1570"/>
                  </a:cubicBezTo>
                  <a:lnTo>
                    <a:pt x="503" y="1570"/>
                  </a:lnTo>
                  <a:cubicBezTo>
                    <a:pt x="526" y="1586"/>
                    <a:pt x="555" y="1598"/>
                    <a:pt x="571" y="1598"/>
                  </a:cubicBezTo>
                  <a:cubicBezTo>
                    <a:pt x="617" y="1621"/>
                    <a:pt x="663" y="1644"/>
                    <a:pt x="708" y="1667"/>
                  </a:cubicBezTo>
                  <a:cubicBezTo>
                    <a:pt x="777" y="1689"/>
                    <a:pt x="868" y="1689"/>
                    <a:pt x="937" y="1689"/>
                  </a:cubicBezTo>
                  <a:cubicBezTo>
                    <a:pt x="982" y="1689"/>
                    <a:pt x="1051" y="1689"/>
                    <a:pt x="1096" y="1667"/>
                  </a:cubicBezTo>
                  <a:cubicBezTo>
                    <a:pt x="1119" y="1667"/>
                    <a:pt x="1142" y="1667"/>
                    <a:pt x="1188" y="1644"/>
                  </a:cubicBezTo>
                  <a:cubicBezTo>
                    <a:pt x="1256" y="1621"/>
                    <a:pt x="1325" y="1598"/>
                    <a:pt x="1370" y="1552"/>
                  </a:cubicBezTo>
                  <a:cubicBezTo>
                    <a:pt x="1439" y="1507"/>
                    <a:pt x="1484" y="1461"/>
                    <a:pt x="1530" y="1393"/>
                  </a:cubicBezTo>
                  <a:cubicBezTo>
                    <a:pt x="1576" y="1347"/>
                    <a:pt x="1621" y="1279"/>
                    <a:pt x="1644" y="1210"/>
                  </a:cubicBezTo>
                  <a:cubicBezTo>
                    <a:pt x="1667" y="1164"/>
                    <a:pt x="1690" y="1142"/>
                    <a:pt x="1713" y="1096"/>
                  </a:cubicBezTo>
                  <a:cubicBezTo>
                    <a:pt x="1736" y="1050"/>
                    <a:pt x="1736" y="1027"/>
                    <a:pt x="1736" y="982"/>
                  </a:cubicBezTo>
                  <a:cubicBezTo>
                    <a:pt x="1736" y="959"/>
                    <a:pt x="1736" y="959"/>
                    <a:pt x="1736" y="959"/>
                  </a:cubicBezTo>
                  <a:cubicBezTo>
                    <a:pt x="1758" y="936"/>
                    <a:pt x="1758" y="913"/>
                    <a:pt x="1758" y="890"/>
                  </a:cubicBezTo>
                  <a:cubicBezTo>
                    <a:pt x="1781" y="845"/>
                    <a:pt x="1758" y="776"/>
                    <a:pt x="1713" y="754"/>
                  </a:cubicBezTo>
                  <a:cubicBezTo>
                    <a:pt x="1690" y="731"/>
                    <a:pt x="1644" y="708"/>
                    <a:pt x="1621" y="708"/>
                  </a:cubicBezTo>
                  <a:lnTo>
                    <a:pt x="1507" y="708"/>
                  </a:lnTo>
                  <a:cubicBezTo>
                    <a:pt x="1416" y="639"/>
                    <a:pt x="1348" y="594"/>
                    <a:pt x="1256" y="548"/>
                  </a:cubicBezTo>
                  <a:cubicBezTo>
                    <a:pt x="1188" y="525"/>
                    <a:pt x="1142" y="502"/>
                    <a:pt x="1096" y="457"/>
                  </a:cubicBezTo>
                  <a:cubicBezTo>
                    <a:pt x="1028" y="434"/>
                    <a:pt x="982" y="411"/>
                    <a:pt x="937" y="366"/>
                  </a:cubicBezTo>
                  <a:cubicBezTo>
                    <a:pt x="868" y="343"/>
                    <a:pt x="823" y="297"/>
                    <a:pt x="754" y="251"/>
                  </a:cubicBezTo>
                  <a:cubicBezTo>
                    <a:pt x="731" y="206"/>
                    <a:pt x="686" y="183"/>
                    <a:pt x="640" y="160"/>
                  </a:cubicBezTo>
                  <a:cubicBezTo>
                    <a:pt x="617" y="137"/>
                    <a:pt x="617" y="137"/>
                    <a:pt x="594" y="114"/>
                  </a:cubicBezTo>
                  <a:cubicBezTo>
                    <a:pt x="571" y="114"/>
                    <a:pt x="571" y="114"/>
                    <a:pt x="571" y="92"/>
                  </a:cubicBezTo>
                  <a:lnTo>
                    <a:pt x="480" y="92"/>
                  </a:lnTo>
                  <a:cubicBezTo>
                    <a:pt x="457" y="69"/>
                    <a:pt x="457" y="46"/>
                    <a:pt x="435" y="46"/>
                  </a:cubicBezTo>
                  <a:cubicBezTo>
                    <a:pt x="412" y="23"/>
                    <a:pt x="389" y="0"/>
                    <a:pt x="366"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18"/>
            <p:cNvSpPr/>
            <p:nvPr/>
          </p:nvSpPr>
          <p:spPr>
            <a:xfrm>
              <a:off x="6892250" y="2468600"/>
              <a:ext cx="17725" cy="11300"/>
            </a:xfrm>
            <a:custGeom>
              <a:avLst/>
              <a:gdLst/>
              <a:ahLst/>
              <a:cxnLst/>
              <a:rect l="l" t="t" r="r" b="b"/>
              <a:pathLst>
                <a:path w="709" h="452" extrusionOk="0">
                  <a:moveTo>
                    <a:pt x="47" y="1"/>
                  </a:moveTo>
                  <a:cubicBezTo>
                    <a:pt x="47" y="1"/>
                    <a:pt x="24" y="1"/>
                    <a:pt x="24" y="23"/>
                  </a:cubicBezTo>
                  <a:cubicBezTo>
                    <a:pt x="1" y="23"/>
                    <a:pt x="1" y="46"/>
                    <a:pt x="1" y="46"/>
                  </a:cubicBezTo>
                  <a:cubicBezTo>
                    <a:pt x="1" y="69"/>
                    <a:pt x="1" y="69"/>
                    <a:pt x="24" y="92"/>
                  </a:cubicBezTo>
                  <a:cubicBezTo>
                    <a:pt x="47" y="115"/>
                    <a:pt x="69" y="138"/>
                    <a:pt x="92" y="160"/>
                  </a:cubicBezTo>
                  <a:cubicBezTo>
                    <a:pt x="115" y="183"/>
                    <a:pt x="115" y="183"/>
                    <a:pt x="138" y="206"/>
                  </a:cubicBezTo>
                  <a:cubicBezTo>
                    <a:pt x="161" y="229"/>
                    <a:pt x="184" y="229"/>
                    <a:pt x="206" y="252"/>
                  </a:cubicBezTo>
                  <a:cubicBezTo>
                    <a:pt x="206" y="252"/>
                    <a:pt x="229" y="274"/>
                    <a:pt x="252" y="274"/>
                  </a:cubicBezTo>
                  <a:cubicBezTo>
                    <a:pt x="275" y="297"/>
                    <a:pt x="275" y="297"/>
                    <a:pt x="298" y="297"/>
                  </a:cubicBezTo>
                  <a:cubicBezTo>
                    <a:pt x="320" y="320"/>
                    <a:pt x="366" y="320"/>
                    <a:pt x="389" y="343"/>
                  </a:cubicBezTo>
                  <a:cubicBezTo>
                    <a:pt x="480" y="366"/>
                    <a:pt x="549" y="411"/>
                    <a:pt x="640" y="434"/>
                  </a:cubicBezTo>
                  <a:cubicBezTo>
                    <a:pt x="651" y="446"/>
                    <a:pt x="657" y="451"/>
                    <a:pt x="663" y="451"/>
                  </a:cubicBezTo>
                  <a:cubicBezTo>
                    <a:pt x="669" y="451"/>
                    <a:pt x="674" y="446"/>
                    <a:pt x="686" y="434"/>
                  </a:cubicBezTo>
                  <a:cubicBezTo>
                    <a:pt x="686" y="434"/>
                    <a:pt x="708" y="434"/>
                    <a:pt x="708" y="411"/>
                  </a:cubicBezTo>
                  <a:cubicBezTo>
                    <a:pt x="708" y="411"/>
                    <a:pt x="708" y="389"/>
                    <a:pt x="708" y="389"/>
                  </a:cubicBezTo>
                  <a:cubicBezTo>
                    <a:pt x="708" y="366"/>
                    <a:pt x="708" y="366"/>
                    <a:pt x="686" y="366"/>
                  </a:cubicBezTo>
                  <a:cubicBezTo>
                    <a:pt x="640" y="343"/>
                    <a:pt x="572" y="320"/>
                    <a:pt x="526" y="297"/>
                  </a:cubicBezTo>
                  <a:lnTo>
                    <a:pt x="412" y="252"/>
                  </a:lnTo>
                  <a:cubicBezTo>
                    <a:pt x="389" y="229"/>
                    <a:pt x="366" y="229"/>
                    <a:pt x="343" y="229"/>
                  </a:cubicBezTo>
                  <a:cubicBezTo>
                    <a:pt x="320" y="206"/>
                    <a:pt x="275" y="183"/>
                    <a:pt x="252" y="160"/>
                  </a:cubicBezTo>
                  <a:cubicBezTo>
                    <a:pt x="206" y="138"/>
                    <a:pt x="184" y="115"/>
                    <a:pt x="161" y="92"/>
                  </a:cubicBezTo>
                  <a:cubicBezTo>
                    <a:pt x="138" y="69"/>
                    <a:pt x="115" y="46"/>
                    <a:pt x="92" y="23"/>
                  </a:cubicBezTo>
                  <a:cubicBezTo>
                    <a:pt x="69" y="1"/>
                    <a:pt x="69" y="1"/>
                    <a:pt x="47"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18"/>
            <p:cNvSpPr/>
            <p:nvPr/>
          </p:nvSpPr>
          <p:spPr>
            <a:xfrm>
              <a:off x="6908800" y="2476600"/>
              <a:ext cx="7450" cy="9150"/>
            </a:xfrm>
            <a:custGeom>
              <a:avLst/>
              <a:gdLst/>
              <a:ahLst/>
              <a:cxnLst/>
              <a:rect l="l" t="t" r="r" b="b"/>
              <a:pathLst>
                <a:path w="298" h="366" extrusionOk="0">
                  <a:moveTo>
                    <a:pt x="206" y="0"/>
                  </a:moveTo>
                  <a:cubicBezTo>
                    <a:pt x="183" y="46"/>
                    <a:pt x="161" y="69"/>
                    <a:pt x="115" y="114"/>
                  </a:cubicBezTo>
                  <a:cubicBezTo>
                    <a:pt x="115" y="137"/>
                    <a:pt x="92" y="160"/>
                    <a:pt x="69" y="183"/>
                  </a:cubicBezTo>
                  <a:cubicBezTo>
                    <a:pt x="46" y="206"/>
                    <a:pt x="24" y="251"/>
                    <a:pt x="1" y="297"/>
                  </a:cubicBezTo>
                  <a:cubicBezTo>
                    <a:pt x="1" y="320"/>
                    <a:pt x="1" y="343"/>
                    <a:pt x="24" y="365"/>
                  </a:cubicBezTo>
                  <a:cubicBezTo>
                    <a:pt x="46" y="365"/>
                    <a:pt x="69" y="365"/>
                    <a:pt x="92" y="343"/>
                  </a:cubicBezTo>
                  <a:cubicBezTo>
                    <a:pt x="115" y="320"/>
                    <a:pt x="115" y="297"/>
                    <a:pt x="138" y="251"/>
                  </a:cubicBezTo>
                  <a:cubicBezTo>
                    <a:pt x="161" y="228"/>
                    <a:pt x="161" y="206"/>
                    <a:pt x="183" y="183"/>
                  </a:cubicBezTo>
                  <a:cubicBezTo>
                    <a:pt x="183" y="183"/>
                    <a:pt x="183" y="206"/>
                    <a:pt x="183" y="206"/>
                  </a:cubicBezTo>
                  <a:cubicBezTo>
                    <a:pt x="183" y="183"/>
                    <a:pt x="206" y="160"/>
                    <a:pt x="206" y="160"/>
                  </a:cubicBezTo>
                  <a:cubicBezTo>
                    <a:pt x="229" y="114"/>
                    <a:pt x="252" y="91"/>
                    <a:pt x="275" y="69"/>
                  </a:cubicBezTo>
                  <a:cubicBezTo>
                    <a:pt x="298" y="69"/>
                    <a:pt x="298" y="23"/>
                    <a:pt x="275"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18"/>
            <p:cNvSpPr/>
            <p:nvPr/>
          </p:nvSpPr>
          <p:spPr>
            <a:xfrm>
              <a:off x="6892250" y="1988700"/>
              <a:ext cx="258525" cy="587775"/>
            </a:xfrm>
            <a:custGeom>
              <a:avLst/>
              <a:gdLst/>
              <a:ahLst/>
              <a:cxnLst/>
              <a:rect l="l" t="t" r="r" b="b"/>
              <a:pathLst>
                <a:path w="10341" h="23511" extrusionOk="0">
                  <a:moveTo>
                    <a:pt x="7510" y="1"/>
                  </a:moveTo>
                  <a:cubicBezTo>
                    <a:pt x="7488" y="1"/>
                    <a:pt x="7442" y="1"/>
                    <a:pt x="7419" y="23"/>
                  </a:cubicBezTo>
                  <a:cubicBezTo>
                    <a:pt x="7373" y="69"/>
                    <a:pt x="7351" y="160"/>
                    <a:pt x="7396" y="229"/>
                  </a:cubicBezTo>
                  <a:lnTo>
                    <a:pt x="7419" y="252"/>
                  </a:lnTo>
                  <a:lnTo>
                    <a:pt x="7442" y="297"/>
                  </a:lnTo>
                  <a:lnTo>
                    <a:pt x="7465" y="320"/>
                  </a:lnTo>
                  <a:cubicBezTo>
                    <a:pt x="7465" y="343"/>
                    <a:pt x="7465" y="366"/>
                    <a:pt x="7465" y="366"/>
                  </a:cubicBezTo>
                  <a:lnTo>
                    <a:pt x="7465" y="411"/>
                  </a:lnTo>
                  <a:cubicBezTo>
                    <a:pt x="7488" y="457"/>
                    <a:pt x="7510" y="503"/>
                    <a:pt x="7533" y="571"/>
                  </a:cubicBezTo>
                  <a:cubicBezTo>
                    <a:pt x="7579" y="685"/>
                    <a:pt x="7602" y="799"/>
                    <a:pt x="7647" y="914"/>
                  </a:cubicBezTo>
                  <a:lnTo>
                    <a:pt x="7693" y="1005"/>
                  </a:lnTo>
                  <a:cubicBezTo>
                    <a:pt x="7762" y="1187"/>
                    <a:pt x="7807" y="1370"/>
                    <a:pt x="7876" y="1530"/>
                  </a:cubicBezTo>
                  <a:cubicBezTo>
                    <a:pt x="7876" y="1598"/>
                    <a:pt x="7898" y="1690"/>
                    <a:pt x="7921" y="1758"/>
                  </a:cubicBezTo>
                  <a:lnTo>
                    <a:pt x="7944" y="1804"/>
                  </a:lnTo>
                  <a:lnTo>
                    <a:pt x="7944" y="1849"/>
                  </a:lnTo>
                  <a:cubicBezTo>
                    <a:pt x="7967" y="1918"/>
                    <a:pt x="7990" y="1986"/>
                    <a:pt x="8013" y="2055"/>
                  </a:cubicBezTo>
                  <a:cubicBezTo>
                    <a:pt x="8058" y="2123"/>
                    <a:pt x="8081" y="2192"/>
                    <a:pt x="8104" y="2260"/>
                  </a:cubicBezTo>
                  <a:cubicBezTo>
                    <a:pt x="8127" y="2306"/>
                    <a:pt x="8150" y="2352"/>
                    <a:pt x="8150" y="2397"/>
                  </a:cubicBezTo>
                  <a:cubicBezTo>
                    <a:pt x="8172" y="2443"/>
                    <a:pt x="8195" y="2488"/>
                    <a:pt x="8218" y="2534"/>
                  </a:cubicBezTo>
                  <a:lnTo>
                    <a:pt x="8218" y="2557"/>
                  </a:lnTo>
                  <a:lnTo>
                    <a:pt x="8286" y="2694"/>
                  </a:lnTo>
                  <a:lnTo>
                    <a:pt x="8286" y="2717"/>
                  </a:lnTo>
                  <a:cubicBezTo>
                    <a:pt x="8309" y="2762"/>
                    <a:pt x="8355" y="2831"/>
                    <a:pt x="8401" y="2877"/>
                  </a:cubicBezTo>
                  <a:cubicBezTo>
                    <a:pt x="8423" y="2899"/>
                    <a:pt x="8446" y="2899"/>
                    <a:pt x="8469" y="2899"/>
                  </a:cubicBezTo>
                  <a:cubicBezTo>
                    <a:pt x="8492" y="2991"/>
                    <a:pt x="8492" y="3082"/>
                    <a:pt x="8515" y="3150"/>
                  </a:cubicBezTo>
                  <a:lnTo>
                    <a:pt x="8515" y="3265"/>
                  </a:lnTo>
                  <a:cubicBezTo>
                    <a:pt x="8538" y="3402"/>
                    <a:pt x="8560" y="3561"/>
                    <a:pt x="8583" y="3698"/>
                  </a:cubicBezTo>
                  <a:cubicBezTo>
                    <a:pt x="8583" y="3767"/>
                    <a:pt x="8583" y="3812"/>
                    <a:pt x="8606" y="3881"/>
                  </a:cubicBezTo>
                  <a:lnTo>
                    <a:pt x="8606" y="3972"/>
                  </a:lnTo>
                  <a:cubicBezTo>
                    <a:pt x="8629" y="4063"/>
                    <a:pt x="8629" y="4155"/>
                    <a:pt x="8629" y="4246"/>
                  </a:cubicBezTo>
                  <a:lnTo>
                    <a:pt x="8652" y="4429"/>
                  </a:lnTo>
                  <a:cubicBezTo>
                    <a:pt x="8675" y="4566"/>
                    <a:pt x="8697" y="4703"/>
                    <a:pt x="8697" y="4840"/>
                  </a:cubicBezTo>
                  <a:cubicBezTo>
                    <a:pt x="8720" y="5205"/>
                    <a:pt x="8743" y="5547"/>
                    <a:pt x="8743" y="5844"/>
                  </a:cubicBezTo>
                  <a:lnTo>
                    <a:pt x="8743" y="5867"/>
                  </a:lnTo>
                  <a:lnTo>
                    <a:pt x="8743" y="5889"/>
                  </a:lnTo>
                  <a:cubicBezTo>
                    <a:pt x="8743" y="5958"/>
                    <a:pt x="8743" y="6049"/>
                    <a:pt x="8743" y="6141"/>
                  </a:cubicBezTo>
                  <a:lnTo>
                    <a:pt x="8743" y="6255"/>
                  </a:lnTo>
                  <a:cubicBezTo>
                    <a:pt x="8720" y="6346"/>
                    <a:pt x="8720" y="6437"/>
                    <a:pt x="8720" y="6506"/>
                  </a:cubicBezTo>
                  <a:cubicBezTo>
                    <a:pt x="8720" y="6574"/>
                    <a:pt x="8720" y="6666"/>
                    <a:pt x="8720" y="6734"/>
                  </a:cubicBezTo>
                  <a:lnTo>
                    <a:pt x="8720" y="6917"/>
                  </a:lnTo>
                  <a:lnTo>
                    <a:pt x="8720" y="6962"/>
                  </a:lnTo>
                  <a:lnTo>
                    <a:pt x="8720" y="7054"/>
                  </a:lnTo>
                  <a:cubicBezTo>
                    <a:pt x="8720" y="7145"/>
                    <a:pt x="8720" y="7236"/>
                    <a:pt x="8720" y="7327"/>
                  </a:cubicBezTo>
                  <a:cubicBezTo>
                    <a:pt x="8720" y="7442"/>
                    <a:pt x="8720" y="7579"/>
                    <a:pt x="8720" y="7693"/>
                  </a:cubicBezTo>
                  <a:cubicBezTo>
                    <a:pt x="8720" y="7830"/>
                    <a:pt x="8720" y="7967"/>
                    <a:pt x="8697" y="8104"/>
                  </a:cubicBezTo>
                  <a:lnTo>
                    <a:pt x="8697" y="8149"/>
                  </a:lnTo>
                  <a:cubicBezTo>
                    <a:pt x="8697" y="8218"/>
                    <a:pt x="8697" y="8286"/>
                    <a:pt x="8697" y="8355"/>
                  </a:cubicBezTo>
                  <a:cubicBezTo>
                    <a:pt x="8697" y="8423"/>
                    <a:pt x="8675" y="8492"/>
                    <a:pt x="8675" y="8537"/>
                  </a:cubicBezTo>
                  <a:lnTo>
                    <a:pt x="8675" y="8606"/>
                  </a:lnTo>
                  <a:lnTo>
                    <a:pt x="8652" y="8811"/>
                  </a:lnTo>
                  <a:cubicBezTo>
                    <a:pt x="8629" y="8902"/>
                    <a:pt x="8629" y="9017"/>
                    <a:pt x="8629" y="9108"/>
                  </a:cubicBezTo>
                  <a:cubicBezTo>
                    <a:pt x="8606" y="9176"/>
                    <a:pt x="8606" y="9268"/>
                    <a:pt x="8583" y="9336"/>
                  </a:cubicBezTo>
                  <a:cubicBezTo>
                    <a:pt x="8583" y="9405"/>
                    <a:pt x="8560" y="9450"/>
                    <a:pt x="8560" y="9519"/>
                  </a:cubicBezTo>
                  <a:cubicBezTo>
                    <a:pt x="8492" y="9633"/>
                    <a:pt x="8469" y="9747"/>
                    <a:pt x="8446" y="9861"/>
                  </a:cubicBezTo>
                  <a:lnTo>
                    <a:pt x="8446" y="9884"/>
                  </a:lnTo>
                  <a:cubicBezTo>
                    <a:pt x="8446" y="9930"/>
                    <a:pt x="8423" y="9975"/>
                    <a:pt x="8423" y="10021"/>
                  </a:cubicBezTo>
                  <a:cubicBezTo>
                    <a:pt x="8423" y="10066"/>
                    <a:pt x="8401" y="10112"/>
                    <a:pt x="8401" y="10181"/>
                  </a:cubicBezTo>
                  <a:cubicBezTo>
                    <a:pt x="8355" y="10340"/>
                    <a:pt x="8309" y="10523"/>
                    <a:pt x="8286" y="10706"/>
                  </a:cubicBezTo>
                  <a:cubicBezTo>
                    <a:pt x="8264" y="10774"/>
                    <a:pt x="8241" y="10843"/>
                    <a:pt x="8241" y="10888"/>
                  </a:cubicBezTo>
                  <a:cubicBezTo>
                    <a:pt x="8195" y="11025"/>
                    <a:pt x="8172" y="11162"/>
                    <a:pt x="8127" y="11276"/>
                  </a:cubicBezTo>
                  <a:lnTo>
                    <a:pt x="8104" y="11345"/>
                  </a:lnTo>
                  <a:cubicBezTo>
                    <a:pt x="8104" y="11413"/>
                    <a:pt x="8081" y="11482"/>
                    <a:pt x="8058" y="11550"/>
                  </a:cubicBezTo>
                  <a:cubicBezTo>
                    <a:pt x="8035" y="11596"/>
                    <a:pt x="8013" y="11664"/>
                    <a:pt x="8013" y="11710"/>
                  </a:cubicBezTo>
                  <a:cubicBezTo>
                    <a:pt x="7990" y="11733"/>
                    <a:pt x="7990" y="11778"/>
                    <a:pt x="7967" y="11801"/>
                  </a:cubicBezTo>
                  <a:cubicBezTo>
                    <a:pt x="7944" y="11870"/>
                    <a:pt x="7921" y="11938"/>
                    <a:pt x="7898" y="12007"/>
                  </a:cubicBezTo>
                  <a:cubicBezTo>
                    <a:pt x="7876" y="12098"/>
                    <a:pt x="7853" y="12189"/>
                    <a:pt x="7830" y="12281"/>
                  </a:cubicBezTo>
                  <a:cubicBezTo>
                    <a:pt x="7784" y="12372"/>
                    <a:pt x="7762" y="12463"/>
                    <a:pt x="7739" y="12554"/>
                  </a:cubicBezTo>
                  <a:cubicBezTo>
                    <a:pt x="7716" y="12623"/>
                    <a:pt x="7693" y="12714"/>
                    <a:pt x="7670" y="12783"/>
                  </a:cubicBezTo>
                  <a:lnTo>
                    <a:pt x="7647" y="12828"/>
                  </a:lnTo>
                  <a:cubicBezTo>
                    <a:pt x="7579" y="13148"/>
                    <a:pt x="7465" y="13513"/>
                    <a:pt x="7351" y="13878"/>
                  </a:cubicBezTo>
                  <a:cubicBezTo>
                    <a:pt x="7328" y="13970"/>
                    <a:pt x="7305" y="14038"/>
                    <a:pt x="7282" y="14107"/>
                  </a:cubicBezTo>
                  <a:lnTo>
                    <a:pt x="7259" y="14129"/>
                  </a:lnTo>
                  <a:lnTo>
                    <a:pt x="7237" y="14198"/>
                  </a:lnTo>
                  <a:lnTo>
                    <a:pt x="7191" y="14312"/>
                  </a:lnTo>
                  <a:lnTo>
                    <a:pt x="7168" y="14358"/>
                  </a:lnTo>
                  <a:lnTo>
                    <a:pt x="7191" y="14335"/>
                  </a:lnTo>
                  <a:lnTo>
                    <a:pt x="7191" y="14335"/>
                  </a:lnTo>
                  <a:cubicBezTo>
                    <a:pt x="7122" y="14495"/>
                    <a:pt x="7054" y="14654"/>
                    <a:pt x="7008" y="14814"/>
                  </a:cubicBezTo>
                  <a:lnTo>
                    <a:pt x="6917" y="14997"/>
                  </a:lnTo>
                  <a:cubicBezTo>
                    <a:pt x="6871" y="15111"/>
                    <a:pt x="6826" y="15248"/>
                    <a:pt x="6780" y="15362"/>
                  </a:cubicBezTo>
                  <a:cubicBezTo>
                    <a:pt x="6620" y="15704"/>
                    <a:pt x="6438" y="16070"/>
                    <a:pt x="6255" y="16412"/>
                  </a:cubicBezTo>
                  <a:lnTo>
                    <a:pt x="6187" y="16549"/>
                  </a:lnTo>
                  <a:cubicBezTo>
                    <a:pt x="6118" y="16686"/>
                    <a:pt x="6050" y="16846"/>
                    <a:pt x="5958" y="16983"/>
                  </a:cubicBezTo>
                  <a:lnTo>
                    <a:pt x="5935" y="17005"/>
                  </a:lnTo>
                  <a:cubicBezTo>
                    <a:pt x="5890" y="17097"/>
                    <a:pt x="5844" y="17165"/>
                    <a:pt x="5799" y="17234"/>
                  </a:cubicBezTo>
                  <a:cubicBezTo>
                    <a:pt x="5753" y="17325"/>
                    <a:pt x="5684" y="17416"/>
                    <a:pt x="5639" y="17485"/>
                  </a:cubicBezTo>
                  <a:lnTo>
                    <a:pt x="5570" y="17553"/>
                  </a:lnTo>
                  <a:cubicBezTo>
                    <a:pt x="5502" y="17644"/>
                    <a:pt x="5456" y="17736"/>
                    <a:pt x="5388" y="17827"/>
                  </a:cubicBezTo>
                  <a:cubicBezTo>
                    <a:pt x="5365" y="17873"/>
                    <a:pt x="5365" y="17918"/>
                    <a:pt x="5365" y="17964"/>
                  </a:cubicBezTo>
                  <a:cubicBezTo>
                    <a:pt x="5296" y="18055"/>
                    <a:pt x="5205" y="18147"/>
                    <a:pt x="5137" y="18238"/>
                  </a:cubicBezTo>
                  <a:cubicBezTo>
                    <a:pt x="5091" y="18284"/>
                    <a:pt x="5068" y="18306"/>
                    <a:pt x="5022" y="18352"/>
                  </a:cubicBezTo>
                  <a:cubicBezTo>
                    <a:pt x="4954" y="18443"/>
                    <a:pt x="4863" y="18535"/>
                    <a:pt x="4794" y="18626"/>
                  </a:cubicBezTo>
                  <a:cubicBezTo>
                    <a:pt x="4749" y="18694"/>
                    <a:pt x="4680" y="18763"/>
                    <a:pt x="4634" y="18831"/>
                  </a:cubicBezTo>
                  <a:cubicBezTo>
                    <a:pt x="4497" y="18968"/>
                    <a:pt x="4361" y="19105"/>
                    <a:pt x="4224" y="19242"/>
                  </a:cubicBezTo>
                  <a:cubicBezTo>
                    <a:pt x="4155" y="19311"/>
                    <a:pt x="4087" y="19379"/>
                    <a:pt x="4018" y="19448"/>
                  </a:cubicBezTo>
                  <a:cubicBezTo>
                    <a:pt x="3950" y="19516"/>
                    <a:pt x="3881" y="19585"/>
                    <a:pt x="3813" y="19653"/>
                  </a:cubicBezTo>
                  <a:cubicBezTo>
                    <a:pt x="3721" y="19744"/>
                    <a:pt x="3630" y="19836"/>
                    <a:pt x="3516" y="19927"/>
                  </a:cubicBezTo>
                  <a:lnTo>
                    <a:pt x="3470" y="19973"/>
                  </a:lnTo>
                  <a:lnTo>
                    <a:pt x="3379" y="20041"/>
                  </a:lnTo>
                  <a:lnTo>
                    <a:pt x="3311" y="20110"/>
                  </a:lnTo>
                  <a:lnTo>
                    <a:pt x="3242" y="20178"/>
                  </a:lnTo>
                  <a:cubicBezTo>
                    <a:pt x="3219" y="20201"/>
                    <a:pt x="3174" y="20224"/>
                    <a:pt x="3151" y="20247"/>
                  </a:cubicBezTo>
                  <a:cubicBezTo>
                    <a:pt x="3105" y="20269"/>
                    <a:pt x="3082" y="20315"/>
                    <a:pt x="3037" y="20338"/>
                  </a:cubicBezTo>
                  <a:cubicBezTo>
                    <a:pt x="3014" y="20361"/>
                    <a:pt x="2968" y="20384"/>
                    <a:pt x="2923" y="20406"/>
                  </a:cubicBezTo>
                  <a:cubicBezTo>
                    <a:pt x="2854" y="20452"/>
                    <a:pt x="2763" y="20520"/>
                    <a:pt x="2671" y="20589"/>
                  </a:cubicBezTo>
                  <a:cubicBezTo>
                    <a:pt x="2580" y="20657"/>
                    <a:pt x="2489" y="20726"/>
                    <a:pt x="2398" y="20772"/>
                  </a:cubicBezTo>
                  <a:cubicBezTo>
                    <a:pt x="2352" y="20794"/>
                    <a:pt x="2306" y="20817"/>
                    <a:pt x="2261" y="20840"/>
                  </a:cubicBezTo>
                  <a:lnTo>
                    <a:pt x="2238" y="20863"/>
                  </a:lnTo>
                  <a:lnTo>
                    <a:pt x="2192" y="20886"/>
                  </a:lnTo>
                  <a:lnTo>
                    <a:pt x="2101" y="20931"/>
                  </a:lnTo>
                  <a:lnTo>
                    <a:pt x="2055" y="20954"/>
                  </a:lnTo>
                  <a:cubicBezTo>
                    <a:pt x="1987" y="20977"/>
                    <a:pt x="1941" y="21000"/>
                    <a:pt x="1895" y="21023"/>
                  </a:cubicBezTo>
                  <a:lnTo>
                    <a:pt x="1827" y="21068"/>
                  </a:lnTo>
                  <a:lnTo>
                    <a:pt x="1781" y="21091"/>
                  </a:lnTo>
                  <a:cubicBezTo>
                    <a:pt x="1781" y="21091"/>
                    <a:pt x="1758" y="21068"/>
                    <a:pt x="1758" y="21068"/>
                  </a:cubicBezTo>
                  <a:lnTo>
                    <a:pt x="1690" y="21068"/>
                  </a:lnTo>
                  <a:cubicBezTo>
                    <a:pt x="1644" y="21068"/>
                    <a:pt x="1599" y="21091"/>
                    <a:pt x="1576" y="21114"/>
                  </a:cubicBezTo>
                  <a:cubicBezTo>
                    <a:pt x="1462" y="21342"/>
                    <a:pt x="1325" y="21570"/>
                    <a:pt x="1119" y="21867"/>
                  </a:cubicBezTo>
                  <a:cubicBezTo>
                    <a:pt x="1074" y="21913"/>
                    <a:pt x="1028" y="21981"/>
                    <a:pt x="1005" y="22027"/>
                  </a:cubicBezTo>
                  <a:cubicBezTo>
                    <a:pt x="960" y="22095"/>
                    <a:pt x="914" y="22141"/>
                    <a:pt x="868" y="22187"/>
                  </a:cubicBezTo>
                  <a:lnTo>
                    <a:pt x="845" y="22232"/>
                  </a:lnTo>
                  <a:cubicBezTo>
                    <a:pt x="777" y="22324"/>
                    <a:pt x="708" y="22438"/>
                    <a:pt x="617" y="22529"/>
                  </a:cubicBezTo>
                  <a:lnTo>
                    <a:pt x="503" y="22689"/>
                  </a:lnTo>
                  <a:cubicBezTo>
                    <a:pt x="435" y="22757"/>
                    <a:pt x="389" y="22826"/>
                    <a:pt x="320" y="22894"/>
                  </a:cubicBezTo>
                  <a:lnTo>
                    <a:pt x="275" y="22963"/>
                  </a:lnTo>
                  <a:lnTo>
                    <a:pt x="184" y="23054"/>
                  </a:lnTo>
                  <a:cubicBezTo>
                    <a:pt x="161" y="23077"/>
                    <a:pt x="138" y="23100"/>
                    <a:pt x="115" y="23123"/>
                  </a:cubicBezTo>
                  <a:cubicBezTo>
                    <a:pt x="115" y="23123"/>
                    <a:pt x="92" y="23145"/>
                    <a:pt x="69" y="23168"/>
                  </a:cubicBezTo>
                  <a:cubicBezTo>
                    <a:pt x="24" y="23237"/>
                    <a:pt x="1" y="23328"/>
                    <a:pt x="47" y="23396"/>
                  </a:cubicBezTo>
                  <a:cubicBezTo>
                    <a:pt x="92" y="23442"/>
                    <a:pt x="161" y="23488"/>
                    <a:pt x="229" y="23488"/>
                  </a:cubicBezTo>
                  <a:cubicBezTo>
                    <a:pt x="252" y="23488"/>
                    <a:pt x="275" y="23465"/>
                    <a:pt x="298" y="23465"/>
                  </a:cubicBezTo>
                  <a:cubicBezTo>
                    <a:pt x="343" y="23488"/>
                    <a:pt x="366" y="23511"/>
                    <a:pt x="389" y="23511"/>
                  </a:cubicBezTo>
                  <a:lnTo>
                    <a:pt x="549" y="23511"/>
                  </a:lnTo>
                  <a:lnTo>
                    <a:pt x="617" y="23488"/>
                  </a:lnTo>
                  <a:lnTo>
                    <a:pt x="800" y="23488"/>
                  </a:lnTo>
                  <a:lnTo>
                    <a:pt x="845" y="23465"/>
                  </a:lnTo>
                  <a:lnTo>
                    <a:pt x="1005" y="23465"/>
                  </a:lnTo>
                  <a:cubicBezTo>
                    <a:pt x="1119" y="23442"/>
                    <a:pt x="1233" y="23419"/>
                    <a:pt x="1348" y="23419"/>
                  </a:cubicBezTo>
                  <a:cubicBezTo>
                    <a:pt x="1462" y="23419"/>
                    <a:pt x="1576" y="23396"/>
                    <a:pt x="1690" y="23374"/>
                  </a:cubicBezTo>
                  <a:lnTo>
                    <a:pt x="1736" y="23351"/>
                  </a:lnTo>
                  <a:lnTo>
                    <a:pt x="1850" y="23351"/>
                  </a:lnTo>
                  <a:cubicBezTo>
                    <a:pt x="1918" y="23328"/>
                    <a:pt x="1987" y="23328"/>
                    <a:pt x="2032" y="23305"/>
                  </a:cubicBezTo>
                  <a:cubicBezTo>
                    <a:pt x="2101" y="23305"/>
                    <a:pt x="2169" y="23282"/>
                    <a:pt x="2238" y="23259"/>
                  </a:cubicBezTo>
                  <a:lnTo>
                    <a:pt x="2283" y="23237"/>
                  </a:lnTo>
                  <a:cubicBezTo>
                    <a:pt x="2306" y="23237"/>
                    <a:pt x="2352" y="23214"/>
                    <a:pt x="2375" y="23214"/>
                  </a:cubicBezTo>
                  <a:lnTo>
                    <a:pt x="2420" y="23191"/>
                  </a:lnTo>
                  <a:lnTo>
                    <a:pt x="2466" y="23168"/>
                  </a:lnTo>
                  <a:cubicBezTo>
                    <a:pt x="2512" y="23168"/>
                    <a:pt x="2535" y="23145"/>
                    <a:pt x="2557" y="23145"/>
                  </a:cubicBezTo>
                  <a:cubicBezTo>
                    <a:pt x="2671" y="23100"/>
                    <a:pt x="2808" y="23054"/>
                    <a:pt x="2900" y="22986"/>
                  </a:cubicBezTo>
                  <a:cubicBezTo>
                    <a:pt x="2991" y="22963"/>
                    <a:pt x="3059" y="22917"/>
                    <a:pt x="3128" y="22894"/>
                  </a:cubicBezTo>
                  <a:cubicBezTo>
                    <a:pt x="3196" y="22871"/>
                    <a:pt x="3288" y="22849"/>
                    <a:pt x="3356" y="22803"/>
                  </a:cubicBezTo>
                  <a:cubicBezTo>
                    <a:pt x="3448" y="22780"/>
                    <a:pt x="3539" y="22735"/>
                    <a:pt x="3630" y="22689"/>
                  </a:cubicBezTo>
                  <a:lnTo>
                    <a:pt x="3699" y="22643"/>
                  </a:lnTo>
                  <a:cubicBezTo>
                    <a:pt x="3767" y="22598"/>
                    <a:pt x="3813" y="22575"/>
                    <a:pt x="3858" y="22552"/>
                  </a:cubicBezTo>
                  <a:lnTo>
                    <a:pt x="3927" y="22529"/>
                  </a:lnTo>
                  <a:cubicBezTo>
                    <a:pt x="3995" y="22483"/>
                    <a:pt x="4041" y="22461"/>
                    <a:pt x="4109" y="22438"/>
                  </a:cubicBezTo>
                  <a:cubicBezTo>
                    <a:pt x="4201" y="22392"/>
                    <a:pt x="4269" y="22346"/>
                    <a:pt x="4361" y="22278"/>
                  </a:cubicBezTo>
                  <a:cubicBezTo>
                    <a:pt x="4497" y="22210"/>
                    <a:pt x="4634" y="22118"/>
                    <a:pt x="4749" y="22027"/>
                  </a:cubicBezTo>
                  <a:cubicBezTo>
                    <a:pt x="4886" y="21936"/>
                    <a:pt x="5000" y="21821"/>
                    <a:pt x="5114" y="21730"/>
                  </a:cubicBezTo>
                  <a:lnTo>
                    <a:pt x="5159" y="21662"/>
                  </a:lnTo>
                  <a:cubicBezTo>
                    <a:pt x="5205" y="21616"/>
                    <a:pt x="5251" y="21570"/>
                    <a:pt x="5274" y="21525"/>
                  </a:cubicBezTo>
                  <a:cubicBezTo>
                    <a:pt x="5342" y="21479"/>
                    <a:pt x="5388" y="21433"/>
                    <a:pt x="5433" y="21388"/>
                  </a:cubicBezTo>
                  <a:lnTo>
                    <a:pt x="5479" y="21342"/>
                  </a:lnTo>
                  <a:lnTo>
                    <a:pt x="5525" y="21297"/>
                  </a:lnTo>
                  <a:cubicBezTo>
                    <a:pt x="5570" y="21251"/>
                    <a:pt x="5616" y="21205"/>
                    <a:pt x="5662" y="21160"/>
                  </a:cubicBezTo>
                  <a:cubicBezTo>
                    <a:pt x="5730" y="21091"/>
                    <a:pt x="5799" y="21023"/>
                    <a:pt x="5867" y="20954"/>
                  </a:cubicBezTo>
                  <a:cubicBezTo>
                    <a:pt x="5890" y="20908"/>
                    <a:pt x="5935" y="20863"/>
                    <a:pt x="5981" y="20794"/>
                  </a:cubicBezTo>
                  <a:lnTo>
                    <a:pt x="6050" y="20726"/>
                  </a:lnTo>
                  <a:lnTo>
                    <a:pt x="6118" y="20635"/>
                  </a:lnTo>
                  <a:cubicBezTo>
                    <a:pt x="6141" y="20589"/>
                    <a:pt x="6187" y="20543"/>
                    <a:pt x="6209" y="20520"/>
                  </a:cubicBezTo>
                  <a:lnTo>
                    <a:pt x="6324" y="20384"/>
                  </a:lnTo>
                  <a:cubicBezTo>
                    <a:pt x="6392" y="20292"/>
                    <a:pt x="6460" y="20201"/>
                    <a:pt x="6529" y="20110"/>
                  </a:cubicBezTo>
                  <a:cubicBezTo>
                    <a:pt x="6643" y="19973"/>
                    <a:pt x="6734" y="19836"/>
                    <a:pt x="6826" y="19699"/>
                  </a:cubicBezTo>
                  <a:cubicBezTo>
                    <a:pt x="6871" y="19653"/>
                    <a:pt x="6894" y="19607"/>
                    <a:pt x="6940" y="19539"/>
                  </a:cubicBezTo>
                  <a:lnTo>
                    <a:pt x="6963" y="19516"/>
                  </a:lnTo>
                  <a:cubicBezTo>
                    <a:pt x="7054" y="19402"/>
                    <a:pt x="7145" y="19265"/>
                    <a:pt x="7237" y="19105"/>
                  </a:cubicBezTo>
                  <a:cubicBezTo>
                    <a:pt x="7328" y="18991"/>
                    <a:pt x="7396" y="18854"/>
                    <a:pt x="7465" y="18740"/>
                  </a:cubicBezTo>
                  <a:lnTo>
                    <a:pt x="7510" y="18649"/>
                  </a:lnTo>
                  <a:cubicBezTo>
                    <a:pt x="7579" y="18489"/>
                    <a:pt x="7670" y="18329"/>
                    <a:pt x="7739" y="18169"/>
                  </a:cubicBezTo>
                  <a:cubicBezTo>
                    <a:pt x="7784" y="18101"/>
                    <a:pt x="7830" y="18010"/>
                    <a:pt x="7876" y="17918"/>
                  </a:cubicBezTo>
                  <a:cubicBezTo>
                    <a:pt x="7898" y="17850"/>
                    <a:pt x="7944" y="17781"/>
                    <a:pt x="7967" y="17713"/>
                  </a:cubicBezTo>
                  <a:cubicBezTo>
                    <a:pt x="8013" y="17599"/>
                    <a:pt x="8081" y="17508"/>
                    <a:pt x="8127" y="17393"/>
                  </a:cubicBezTo>
                  <a:lnTo>
                    <a:pt x="8195" y="17234"/>
                  </a:lnTo>
                  <a:lnTo>
                    <a:pt x="8241" y="17119"/>
                  </a:lnTo>
                  <a:cubicBezTo>
                    <a:pt x="8309" y="17005"/>
                    <a:pt x="8378" y="16868"/>
                    <a:pt x="8423" y="16754"/>
                  </a:cubicBezTo>
                  <a:cubicBezTo>
                    <a:pt x="8492" y="16595"/>
                    <a:pt x="8560" y="16412"/>
                    <a:pt x="8629" y="16252"/>
                  </a:cubicBezTo>
                  <a:lnTo>
                    <a:pt x="8697" y="16115"/>
                  </a:lnTo>
                  <a:cubicBezTo>
                    <a:pt x="8743" y="16001"/>
                    <a:pt x="8789" y="15864"/>
                    <a:pt x="8834" y="15750"/>
                  </a:cubicBezTo>
                  <a:lnTo>
                    <a:pt x="8880" y="15636"/>
                  </a:lnTo>
                  <a:cubicBezTo>
                    <a:pt x="8903" y="15567"/>
                    <a:pt x="8926" y="15476"/>
                    <a:pt x="8971" y="15408"/>
                  </a:cubicBezTo>
                  <a:lnTo>
                    <a:pt x="9017" y="15271"/>
                  </a:lnTo>
                  <a:lnTo>
                    <a:pt x="9017" y="15225"/>
                  </a:lnTo>
                  <a:cubicBezTo>
                    <a:pt x="9040" y="15225"/>
                    <a:pt x="9040" y="15202"/>
                    <a:pt x="9040" y="15179"/>
                  </a:cubicBezTo>
                  <a:lnTo>
                    <a:pt x="9063" y="15157"/>
                  </a:lnTo>
                  <a:lnTo>
                    <a:pt x="9063" y="15111"/>
                  </a:lnTo>
                  <a:lnTo>
                    <a:pt x="9085" y="15111"/>
                  </a:lnTo>
                  <a:lnTo>
                    <a:pt x="9085" y="15088"/>
                  </a:lnTo>
                  <a:cubicBezTo>
                    <a:pt x="9154" y="14883"/>
                    <a:pt x="9222" y="14677"/>
                    <a:pt x="9291" y="14495"/>
                  </a:cubicBezTo>
                  <a:cubicBezTo>
                    <a:pt x="9336" y="14335"/>
                    <a:pt x="9405" y="14152"/>
                    <a:pt x="9473" y="13970"/>
                  </a:cubicBezTo>
                  <a:cubicBezTo>
                    <a:pt x="9496" y="13878"/>
                    <a:pt x="9519" y="13810"/>
                    <a:pt x="9542" y="13719"/>
                  </a:cubicBezTo>
                  <a:cubicBezTo>
                    <a:pt x="9565" y="13627"/>
                    <a:pt x="9588" y="13536"/>
                    <a:pt x="9610" y="13422"/>
                  </a:cubicBezTo>
                  <a:lnTo>
                    <a:pt x="9656" y="13285"/>
                  </a:lnTo>
                  <a:cubicBezTo>
                    <a:pt x="9702" y="13148"/>
                    <a:pt x="9747" y="12988"/>
                    <a:pt x="9770" y="12851"/>
                  </a:cubicBezTo>
                  <a:cubicBezTo>
                    <a:pt x="9793" y="12760"/>
                    <a:pt x="9816" y="12669"/>
                    <a:pt x="9816" y="12577"/>
                  </a:cubicBezTo>
                  <a:cubicBezTo>
                    <a:pt x="9861" y="12372"/>
                    <a:pt x="9907" y="12189"/>
                    <a:pt x="9930" y="12029"/>
                  </a:cubicBezTo>
                  <a:cubicBezTo>
                    <a:pt x="9953" y="11938"/>
                    <a:pt x="9953" y="11847"/>
                    <a:pt x="9976" y="11756"/>
                  </a:cubicBezTo>
                  <a:cubicBezTo>
                    <a:pt x="9976" y="11687"/>
                    <a:pt x="9976" y="11641"/>
                    <a:pt x="9976" y="11573"/>
                  </a:cubicBezTo>
                  <a:cubicBezTo>
                    <a:pt x="9976" y="11527"/>
                    <a:pt x="9976" y="11459"/>
                    <a:pt x="9976" y="11413"/>
                  </a:cubicBezTo>
                  <a:cubicBezTo>
                    <a:pt x="9976" y="11413"/>
                    <a:pt x="9976" y="11390"/>
                    <a:pt x="9953" y="11390"/>
                  </a:cubicBezTo>
                  <a:cubicBezTo>
                    <a:pt x="10021" y="11162"/>
                    <a:pt x="10067" y="10888"/>
                    <a:pt x="10090" y="10614"/>
                  </a:cubicBezTo>
                  <a:lnTo>
                    <a:pt x="10113" y="10523"/>
                  </a:lnTo>
                  <a:cubicBezTo>
                    <a:pt x="10113" y="10386"/>
                    <a:pt x="10135" y="10249"/>
                    <a:pt x="10158" y="10135"/>
                  </a:cubicBezTo>
                  <a:lnTo>
                    <a:pt x="10158" y="10089"/>
                  </a:lnTo>
                  <a:cubicBezTo>
                    <a:pt x="10158" y="10021"/>
                    <a:pt x="10181" y="9930"/>
                    <a:pt x="10181" y="9838"/>
                  </a:cubicBezTo>
                  <a:cubicBezTo>
                    <a:pt x="10181" y="9815"/>
                    <a:pt x="10181" y="9770"/>
                    <a:pt x="10181" y="9747"/>
                  </a:cubicBezTo>
                  <a:cubicBezTo>
                    <a:pt x="10181" y="9724"/>
                    <a:pt x="10204" y="9701"/>
                    <a:pt x="10204" y="9678"/>
                  </a:cubicBezTo>
                  <a:cubicBezTo>
                    <a:pt x="10227" y="9564"/>
                    <a:pt x="10227" y="9473"/>
                    <a:pt x="10249" y="9359"/>
                  </a:cubicBezTo>
                  <a:cubicBezTo>
                    <a:pt x="10249" y="9313"/>
                    <a:pt x="10249" y="9268"/>
                    <a:pt x="10249" y="9199"/>
                  </a:cubicBezTo>
                  <a:cubicBezTo>
                    <a:pt x="10272" y="9062"/>
                    <a:pt x="10295" y="8902"/>
                    <a:pt x="10295" y="8765"/>
                  </a:cubicBezTo>
                  <a:cubicBezTo>
                    <a:pt x="10295" y="8697"/>
                    <a:pt x="10295" y="8628"/>
                    <a:pt x="10318" y="8583"/>
                  </a:cubicBezTo>
                  <a:cubicBezTo>
                    <a:pt x="10318" y="8492"/>
                    <a:pt x="10318" y="8400"/>
                    <a:pt x="10318" y="8309"/>
                  </a:cubicBezTo>
                  <a:cubicBezTo>
                    <a:pt x="10341" y="8149"/>
                    <a:pt x="10341" y="7989"/>
                    <a:pt x="10341" y="7830"/>
                  </a:cubicBezTo>
                  <a:cubicBezTo>
                    <a:pt x="10341" y="7647"/>
                    <a:pt x="10341" y="7442"/>
                    <a:pt x="10341" y="7259"/>
                  </a:cubicBezTo>
                  <a:cubicBezTo>
                    <a:pt x="10341" y="7054"/>
                    <a:pt x="10341" y="6871"/>
                    <a:pt x="10341" y="6666"/>
                  </a:cubicBezTo>
                  <a:cubicBezTo>
                    <a:pt x="10318" y="6277"/>
                    <a:pt x="10318" y="5912"/>
                    <a:pt x="10295" y="5570"/>
                  </a:cubicBezTo>
                  <a:cubicBezTo>
                    <a:pt x="10295" y="5479"/>
                    <a:pt x="10272" y="5387"/>
                    <a:pt x="10272" y="5296"/>
                  </a:cubicBezTo>
                  <a:cubicBezTo>
                    <a:pt x="10272" y="5250"/>
                    <a:pt x="10272" y="5205"/>
                    <a:pt x="10272" y="5182"/>
                  </a:cubicBezTo>
                  <a:cubicBezTo>
                    <a:pt x="10249" y="5113"/>
                    <a:pt x="10249" y="5068"/>
                    <a:pt x="10249" y="4999"/>
                  </a:cubicBezTo>
                  <a:cubicBezTo>
                    <a:pt x="10227" y="4817"/>
                    <a:pt x="10204" y="4611"/>
                    <a:pt x="10158" y="4406"/>
                  </a:cubicBezTo>
                  <a:cubicBezTo>
                    <a:pt x="10158" y="4315"/>
                    <a:pt x="10135" y="4200"/>
                    <a:pt x="10113" y="4086"/>
                  </a:cubicBezTo>
                  <a:lnTo>
                    <a:pt x="10090" y="3904"/>
                  </a:lnTo>
                  <a:cubicBezTo>
                    <a:pt x="10090" y="3858"/>
                    <a:pt x="10067" y="3812"/>
                    <a:pt x="10067" y="3744"/>
                  </a:cubicBezTo>
                  <a:cubicBezTo>
                    <a:pt x="10067" y="3721"/>
                    <a:pt x="10044" y="3675"/>
                    <a:pt x="10044" y="3630"/>
                  </a:cubicBezTo>
                  <a:cubicBezTo>
                    <a:pt x="10044" y="3538"/>
                    <a:pt x="10021" y="3470"/>
                    <a:pt x="9998" y="3379"/>
                  </a:cubicBezTo>
                  <a:cubicBezTo>
                    <a:pt x="9976" y="3219"/>
                    <a:pt x="9930" y="3059"/>
                    <a:pt x="9884" y="2899"/>
                  </a:cubicBezTo>
                  <a:lnTo>
                    <a:pt x="9884" y="2922"/>
                  </a:lnTo>
                  <a:cubicBezTo>
                    <a:pt x="9861" y="2854"/>
                    <a:pt x="9839" y="2762"/>
                    <a:pt x="9816" y="2671"/>
                  </a:cubicBezTo>
                  <a:cubicBezTo>
                    <a:pt x="9793" y="2580"/>
                    <a:pt x="9770" y="2511"/>
                    <a:pt x="9724" y="2443"/>
                  </a:cubicBezTo>
                  <a:cubicBezTo>
                    <a:pt x="9702" y="2352"/>
                    <a:pt x="9656" y="2283"/>
                    <a:pt x="9633" y="2215"/>
                  </a:cubicBezTo>
                  <a:cubicBezTo>
                    <a:pt x="9588" y="2123"/>
                    <a:pt x="9542" y="2055"/>
                    <a:pt x="9496" y="1964"/>
                  </a:cubicBezTo>
                  <a:lnTo>
                    <a:pt x="9359" y="1781"/>
                  </a:lnTo>
                  <a:cubicBezTo>
                    <a:pt x="9336" y="1735"/>
                    <a:pt x="9314" y="1712"/>
                    <a:pt x="9291" y="1667"/>
                  </a:cubicBezTo>
                  <a:cubicBezTo>
                    <a:pt x="9268" y="1621"/>
                    <a:pt x="9245" y="1598"/>
                    <a:pt x="9222" y="1575"/>
                  </a:cubicBezTo>
                  <a:cubicBezTo>
                    <a:pt x="9177" y="1484"/>
                    <a:pt x="9131" y="1416"/>
                    <a:pt x="9085" y="1347"/>
                  </a:cubicBezTo>
                  <a:cubicBezTo>
                    <a:pt x="9017" y="1256"/>
                    <a:pt x="8948" y="1187"/>
                    <a:pt x="8880" y="1096"/>
                  </a:cubicBezTo>
                  <a:cubicBezTo>
                    <a:pt x="8857" y="1051"/>
                    <a:pt x="8811" y="1005"/>
                    <a:pt x="8789" y="982"/>
                  </a:cubicBezTo>
                  <a:lnTo>
                    <a:pt x="8766" y="936"/>
                  </a:lnTo>
                  <a:cubicBezTo>
                    <a:pt x="8720" y="891"/>
                    <a:pt x="8652" y="822"/>
                    <a:pt x="8606" y="777"/>
                  </a:cubicBezTo>
                  <a:lnTo>
                    <a:pt x="8583" y="754"/>
                  </a:lnTo>
                  <a:cubicBezTo>
                    <a:pt x="8492" y="640"/>
                    <a:pt x="8423" y="571"/>
                    <a:pt x="8332" y="503"/>
                  </a:cubicBezTo>
                  <a:cubicBezTo>
                    <a:pt x="8286" y="457"/>
                    <a:pt x="8241" y="434"/>
                    <a:pt x="8195" y="389"/>
                  </a:cubicBezTo>
                  <a:cubicBezTo>
                    <a:pt x="8172" y="366"/>
                    <a:pt x="8104" y="343"/>
                    <a:pt x="8058" y="320"/>
                  </a:cubicBezTo>
                  <a:lnTo>
                    <a:pt x="8035" y="297"/>
                  </a:lnTo>
                  <a:lnTo>
                    <a:pt x="7990" y="297"/>
                  </a:lnTo>
                  <a:cubicBezTo>
                    <a:pt x="7967" y="274"/>
                    <a:pt x="7944" y="274"/>
                    <a:pt x="7944" y="274"/>
                  </a:cubicBezTo>
                  <a:cubicBezTo>
                    <a:pt x="7898" y="297"/>
                    <a:pt x="7898" y="297"/>
                    <a:pt x="7876" y="297"/>
                  </a:cubicBezTo>
                  <a:lnTo>
                    <a:pt x="7762" y="297"/>
                  </a:lnTo>
                  <a:cubicBezTo>
                    <a:pt x="7716" y="206"/>
                    <a:pt x="7670" y="115"/>
                    <a:pt x="7625" y="46"/>
                  </a:cubicBezTo>
                  <a:cubicBezTo>
                    <a:pt x="7602" y="23"/>
                    <a:pt x="7556" y="1"/>
                    <a:pt x="7510"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18"/>
            <p:cNvSpPr/>
            <p:nvPr/>
          </p:nvSpPr>
          <p:spPr>
            <a:xfrm>
              <a:off x="6848900" y="1768425"/>
              <a:ext cx="265350" cy="220300"/>
            </a:xfrm>
            <a:custGeom>
              <a:avLst/>
              <a:gdLst/>
              <a:ahLst/>
              <a:cxnLst/>
              <a:rect l="l" t="t" r="r" b="b"/>
              <a:pathLst>
                <a:path w="10614" h="8812" extrusionOk="0">
                  <a:moveTo>
                    <a:pt x="4474" y="1"/>
                  </a:moveTo>
                  <a:cubicBezTo>
                    <a:pt x="4291" y="1"/>
                    <a:pt x="4086" y="24"/>
                    <a:pt x="3903" y="69"/>
                  </a:cubicBezTo>
                  <a:cubicBezTo>
                    <a:pt x="3858" y="69"/>
                    <a:pt x="3835" y="92"/>
                    <a:pt x="3812" y="138"/>
                  </a:cubicBezTo>
                  <a:cubicBezTo>
                    <a:pt x="3721" y="138"/>
                    <a:pt x="3652" y="138"/>
                    <a:pt x="3561" y="161"/>
                  </a:cubicBezTo>
                  <a:lnTo>
                    <a:pt x="3515" y="161"/>
                  </a:lnTo>
                  <a:cubicBezTo>
                    <a:pt x="3470" y="161"/>
                    <a:pt x="3424" y="184"/>
                    <a:pt x="3378" y="184"/>
                  </a:cubicBezTo>
                  <a:lnTo>
                    <a:pt x="3333" y="184"/>
                  </a:lnTo>
                  <a:cubicBezTo>
                    <a:pt x="3264" y="206"/>
                    <a:pt x="3196" y="206"/>
                    <a:pt x="3127" y="229"/>
                  </a:cubicBezTo>
                  <a:cubicBezTo>
                    <a:pt x="3059" y="252"/>
                    <a:pt x="2967" y="252"/>
                    <a:pt x="2876" y="298"/>
                  </a:cubicBezTo>
                  <a:cubicBezTo>
                    <a:pt x="2831" y="298"/>
                    <a:pt x="2785" y="321"/>
                    <a:pt x="2739" y="343"/>
                  </a:cubicBezTo>
                  <a:lnTo>
                    <a:pt x="2625" y="389"/>
                  </a:lnTo>
                  <a:cubicBezTo>
                    <a:pt x="2557" y="412"/>
                    <a:pt x="2465" y="435"/>
                    <a:pt x="2397" y="458"/>
                  </a:cubicBezTo>
                  <a:cubicBezTo>
                    <a:pt x="2260" y="503"/>
                    <a:pt x="2123" y="572"/>
                    <a:pt x="1986" y="640"/>
                  </a:cubicBezTo>
                  <a:lnTo>
                    <a:pt x="1895" y="686"/>
                  </a:lnTo>
                  <a:cubicBezTo>
                    <a:pt x="1803" y="709"/>
                    <a:pt x="1735" y="754"/>
                    <a:pt x="1666" y="777"/>
                  </a:cubicBezTo>
                  <a:lnTo>
                    <a:pt x="1644" y="800"/>
                  </a:lnTo>
                  <a:cubicBezTo>
                    <a:pt x="1552" y="846"/>
                    <a:pt x="1484" y="891"/>
                    <a:pt x="1393" y="937"/>
                  </a:cubicBezTo>
                  <a:cubicBezTo>
                    <a:pt x="1347" y="982"/>
                    <a:pt x="1301" y="1005"/>
                    <a:pt x="1278" y="1051"/>
                  </a:cubicBezTo>
                  <a:lnTo>
                    <a:pt x="1210" y="1097"/>
                  </a:lnTo>
                  <a:cubicBezTo>
                    <a:pt x="1187" y="1119"/>
                    <a:pt x="1164" y="1142"/>
                    <a:pt x="1141" y="1165"/>
                  </a:cubicBezTo>
                  <a:cubicBezTo>
                    <a:pt x="1119" y="1165"/>
                    <a:pt x="1096" y="1188"/>
                    <a:pt x="1073" y="1211"/>
                  </a:cubicBezTo>
                  <a:cubicBezTo>
                    <a:pt x="1027" y="1256"/>
                    <a:pt x="982" y="1279"/>
                    <a:pt x="959" y="1325"/>
                  </a:cubicBezTo>
                  <a:lnTo>
                    <a:pt x="913" y="1371"/>
                  </a:lnTo>
                  <a:cubicBezTo>
                    <a:pt x="890" y="1393"/>
                    <a:pt x="868" y="1416"/>
                    <a:pt x="845" y="1439"/>
                  </a:cubicBezTo>
                  <a:lnTo>
                    <a:pt x="822" y="1462"/>
                  </a:lnTo>
                  <a:cubicBezTo>
                    <a:pt x="776" y="1485"/>
                    <a:pt x="753" y="1530"/>
                    <a:pt x="708" y="1553"/>
                  </a:cubicBezTo>
                  <a:cubicBezTo>
                    <a:pt x="685" y="1576"/>
                    <a:pt x="662" y="1599"/>
                    <a:pt x="639" y="1622"/>
                  </a:cubicBezTo>
                  <a:cubicBezTo>
                    <a:pt x="594" y="1667"/>
                    <a:pt x="548" y="1690"/>
                    <a:pt x="502" y="1736"/>
                  </a:cubicBezTo>
                  <a:cubicBezTo>
                    <a:pt x="480" y="1781"/>
                    <a:pt x="434" y="1804"/>
                    <a:pt x="411" y="1850"/>
                  </a:cubicBezTo>
                  <a:cubicBezTo>
                    <a:pt x="388" y="1873"/>
                    <a:pt x="365" y="1895"/>
                    <a:pt x="343" y="1918"/>
                  </a:cubicBezTo>
                  <a:cubicBezTo>
                    <a:pt x="274" y="2010"/>
                    <a:pt x="206" y="2078"/>
                    <a:pt x="114" y="2124"/>
                  </a:cubicBezTo>
                  <a:cubicBezTo>
                    <a:pt x="91" y="2169"/>
                    <a:pt x="69" y="2215"/>
                    <a:pt x="91" y="2261"/>
                  </a:cubicBezTo>
                  <a:cubicBezTo>
                    <a:pt x="46" y="2284"/>
                    <a:pt x="23" y="2329"/>
                    <a:pt x="23" y="2352"/>
                  </a:cubicBezTo>
                  <a:cubicBezTo>
                    <a:pt x="0" y="2398"/>
                    <a:pt x="23" y="2443"/>
                    <a:pt x="46" y="2466"/>
                  </a:cubicBezTo>
                  <a:cubicBezTo>
                    <a:pt x="46" y="2512"/>
                    <a:pt x="91" y="2535"/>
                    <a:pt x="137" y="2557"/>
                  </a:cubicBezTo>
                  <a:cubicBezTo>
                    <a:pt x="206" y="2557"/>
                    <a:pt x="274" y="2557"/>
                    <a:pt x="365" y="2580"/>
                  </a:cubicBezTo>
                  <a:cubicBezTo>
                    <a:pt x="753" y="2626"/>
                    <a:pt x="1073" y="2694"/>
                    <a:pt x="1370" y="2809"/>
                  </a:cubicBezTo>
                  <a:lnTo>
                    <a:pt x="1415" y="2809"/>
                  </a:lnTo>
                  <a:cubicBezTo>
                    <a:pt x="1438" y="2831"/>
                    <a:pt x="1461" y="2831"/>
                    <a:pt x="1484" y="2831"/>
                  </a:cubicBezTo>
                  <a:lnTo>
                    <a:pt x="1552" y="2831"/>
                  </a:lnTo>
                  <a:cubicBezTo>
                    <a:pt x="1621" y="2809"/>
                    <a:pt x="1666" y="2763"/>
                    <a:pt x="1689" y="2740"/>
                  </a:cubicBezTo>
                  <a:cubicBezTo>
                    <a:pt x="1712" y="2694"/>
                    <a:pt x="1758" y="2672"/>
                    <a:pt x="1781" y="2626"/>
                  </a:cubicBezTo>
                  <a:lnTo>
                    <a:pt x="1826" y="2580"/>
                  </a:lnTo>
                  <a:cubicBezTo>
                    <a:pt x="1872" y="2512"/>
                    <a:pt x="1940" y="2466"/>
                    <a:pt x="2009" y="2398"/>
                  </a:cubicBezTo>
                  <a:lnTo>
                    <a:pt x="2054" y="2352"/>
                  </a:lnTo>
                  <a:cubicBezTo>
                    <a:pt x="2077" y="2329"/>
                    <a:pt x="2100" y="2306"/>
                    <a:pt x="2123" y="2284"/>
                  </a:cubicBezTo>
                  <a:lnTo>
                    <a:pt x="2214" y="2238"/>
                  </a:lnTo>
                  <a:cubicBezTo>
                    <a:pt x="2260" y="2192"/>
                    <a:pt x="2306" y="2169"/>
                    <a:pt x="2328" y="2147"/>
                  </a:cubicBezTo>
                  <a:lnTo>
                    <a:pt x="2306" y="2147"/>
                  </a:lnTo>
                  <a:cubicBezTo>
                    <a:pt x="2442" y="2055"/>
                    <a:pt x="2602" y="1964"/>
                    <a:pt x="2739" y="1895"/>
                  </a:cubicBezTo>
                  <a:lnTo>
                    <a:pt x="2785" y="1873"/>
                  </a:lnTo>
                  <a:cubicBezTo>
                    <a:pt x="2853" y="1804"/>
                    <a:pt x="2945" y="1781"/>
                    <a:pt x="3013" y="1736"/>
                  </a:cubicBezTo>
                  <a:cubicBezTo>
                    <a:pt x="3104" y="1690"/>
                    <a:pt x="3196" y="1644"/>
                    <a:pt x="3264" y="1599"/>
                  </a:cubicBezTo>
                  <a:cubicBezTo>
                    <a:pt x="3310" y="1599"/>
                    <a:pt x="3356" y="1576"/>
                    <a:pt x="3378" y="1553"/>
                  </a:cubicBezTo>
                  <a:cubicBezTo>
                    <a:pt x="3424" y="1553"/>
                    <a:pt x="3470" y="1530"/>
                    <a:pt x="3515" y="1507"/>
                  </a:cubicBezTo>
                  <a:lnTo>
                    <a:pt x="3561" y="1485"/>
                  </a:lnTo>
                  <a:cubicBezTo>
                    <a:pt x="3629" y="1462"/>
                    <a:pt x="3721" y="1439"/>
                    <a:pt x="3789" y="1416"/>
                  </a:cubicBezTo>
                  <a:cubicBezTo>
                    <a:pt x="3903" y="1371"/>
                    <a:pt x="4017" y="1348"/>
                    <a:pt x="4132" y="1325"/>
                  </a:cubicBezTo>
                  <a:cubicBezTo>
                    <a:pt x="4223" y="1279"/>
                    <a:pt x="4337" y="1256"/>
                    <a:pt x="4451" y="1256"/>
                  </a:cubicBezTo>
                  <a:cubicBezTo>
                    <a:pt x="4542" y="1234"/>
                    <a:pt x="4657" y="1234"/>
                    <a:pt x="4748" y="1234"/>
                  </a:cubicBezTo>
                  <a:lnTo>
                    <a:pt x="4885" y="1234"/>
                  </a:lnTo>
                  <a:cubicBezTo>
                    <a:pt x="5022" y="1234"/>
                    <a:pt x="5182" y="1256"/>
                    <a:pt x="5318" y="1279"/>
                  </a:cubicBezTo>
                  <a:cubicBezTo>
                    <a:pt x="5433" y="1279"/>
                    <a:pt x="5524" y="1302"/>
                    <a:pt x="5615" y="1325"/>
                  </a:cubicBezTo>
                  <a:lnTo>
                    <a:pt x="5775" y="1325"/>
                  </a:lnTo>
                  <a:cubicBezTo>
                    <a:pt x="5821" y="1348"/>
                    <a:pt x="5866" y="1348"/>
                    <a:pt x="5912" y="1348"/>
                  </a:cubicBezTo>
                  <a:cubicBezTo>
                    <a:pt x="6003" y="1371"/>
                    <a:pt x="6117" y="1393"/>
                    <a:pt x="6209" y="1416"/>
                  </a:cubicBezTo>
                  <a:cubicBezTo>
                    <a:pt x="6300" y="1439"/>
                    <a:pt x="6391" y="1462"/>
                    <a:pt x="6483" y="1485"/>
                  </a:cubicBezTo>
                  <a:cubicBezTo>
                    <a:pt x="6620" y="1553"/>
                    <a:pt x="6756" y="1622"/>
                    <a:pt x="6871" y="1690"/>
                  </a:cubicBezTo>
                  <a:cubicBezTo>
                    <a:pt x="6985" y="1759"/>
                    <a:pt x="7099" y="1850"/>
                    <a:pt x="7236" y="1941"/>
                  </a:cubicBezTo>
                  <a:lnTo>
                    <a:pt x="7259" y="1941"/>
                  </a:lnTo>
                  <a:lnTo>
                    <a:pt x="7396" y="2055"/>
                  </a:lnTo>
                  <a:lnTo>
                    <a:pt x="7533" y="2169"/>
                  </a:lnTo>
                  <a:cubicBezTo>
                    <a:pt x="7601" y="2215"/>
                    <a:pt x="7692" y="2284"/>
                    <a:pt x="7784" y="2352"/>
                  </a:cubicBezTo>
                  <a:cubicBezTo>
                    <a:pt x="7875" y="2420"/>
                    <a:pt x="7943" y="2512"/>
                    <a:pt x="8035" y="2580"/>
                  </a:cubicBezTo>
                  <a:cubicBezTo>
                    <a:pt x="8058" y="2603"/>
                    <a:pt x="8103" y="2649"/>
                    <a:pt x="8126" y="2672"/>
                  </a:cubicBezTo>
                  <a:cubicBezTo>
                    <a:pt x="8172" y="2717"/>
                    <a:pt x="8217" y="2763"/>
                    <a:pt x="8263" y="2809"/>
                  </a:cubicBezTo>
                  <a:cubicBezTo>
                    <a:pt x="8331" y="2900"/>
                    <a:pt x="8400" y="2968"/>
                    <a:pt x="8446" y="3014"/>
                  </a:cubicBezTo>
                  <a:cubicBezTo>
                    <a:pt x="8605" y="3219"/>
                    <a:pt x="8742" y="3402"/>
                    <a:pt x="8834" y="3607"/>
                  </a:cubicBezTo>
                  <a:lnTo>
                    <a:pt x="8879" y="3699"/>
                  </a:lnTo>
                  <a:cubicBezTo>
                    <a:pt x="8902" y="3767"/>
                    <a:pt x="8925" y="3836"/>
                    <a:pt x="8971" y="3904"/>
                  </a:cubicBezTo>
                  <a:lnTo>
                    <a:pt x="8971" y="3927"/>
                  </a:lnTo>
                  <a:cubicBezTo>
                    <a:pt x="8993" y="3973"/>
                    <a:pt x="8993" y="3995"/>
                    <a:pt x="9016" y="4041"/>
                  </a:cubicBezTo>
                  <a:cubicBezTo>
                    <a:pt x="9016" y="4087"/>
                    <a:pt x="9039" y="4132"/>
                    <a:pt x="9039" y="4178"/>
                  </a:cubicBezTo>
                  <a:cubicBezTo>
                    <a:pt x="9062" y="4246"/>
                    <a:pt x="9062" y="4292"/>
                    <a:pt x="9085" y="4361"/>
                  </a:cubicBezTo>
                  <a:cubicBezTo>
                    <a:pt x="9085" y="4429"/>
                    <a:pt x="9107" y="4498"/>
                    <a:pt x="9107" y="4566"/>
                  </a:cubicBezTo>
                  <a:cubicBezTo>
                    <a:pt x="9107" y="4612"/>
                    <a:pt x="9107" y="4680"/>
                    <a:pt x="9130" y="4749"/>
                  </a:cubicBezTo>
                  <a:lnTo>
                    <a:pt x="9130" y="4817"/>
                  </a:lnTo>
                  <a:lnTo>
                    <a:pt x="9130" y="4908"/>
                  </a:lnTo>
                  <a:cubicBezTo>
                    <a:pt x="9153" y="5023"/>
                    <a:pt x="9153" y="5160"/>
                    <a:pt x="9153" y="5274"/>
                  </a:cubicBezTo>
                  <a:cubicBezTo>
                    <a:pt x="9130" y="5365"/>
                    <a:pt x="9107" y="5433"/>
                    <a:pt x="9085" y="5525"/>
                  </a:cubicBezTo>
                  <a:cubicBezTo>
                    <a:pt x="9039" y="5616"/>
                    <a:pt x="9016" y="5707"/>
                    <a:pt x="8993" y="5799"/>
                  </a:cubicBezTo>
                  <a:cubicBezTo>
                    <a:pt x="8971" y="5913"/>
                    <a:pt x="8948" y="6004"/>
                    <a:pt x="8925" y="6095"/>
                  </a:cubicBezTo>
                  <a:cubicBezTo>
                    <a:pt x="8902" y="6164"/>
                    <a:pt x="8879" y="6255"/>
                    <a:pt x="8834" y="6346"/>
                  </a:cubicBezTo>
                  <a:cubicBezTo>
                    <a:pt x="8788" y="6461"/>
                    <a:pt x="8719" y="6597"/>
                    <a:pt x="8628" y="6780"/>
                  </a:cubicBezTo>
                  <a:cubicBezTo>
                    <a:pt x="8605" y="6803"/>
                    <a:pt x="8605" y="6849"/>
                    <a:pt x="8582" y="6894"/>
                  </a:cubicBezTo>
                  <a:cubicBezTo>
                    <a:pt x="8560" y="6917"/>
                    <a:pt x="8537" y="6963"/>
                    <a:pt x="8514" y="6986"/>
                  </a:cubicBezTo>
                  <a:cubicBezTo>
                    <a:pt x="8491" y="7054"/>
                    <a:pt x="8468" y="7100"/>
                    <a:pt x="8423" y="7145"/>
                  </a:cubicBezTo>
                  <a:cubicBezTo>
                    <a:pt x="8400" y="7191"/>
                    <a:pt x="8377" y="7214"/>
                    <a:pt x="8354" y="7259"/>
                  </a:cubicBezTo>
                  <a:cubicBezTo>
                    <a:pt x="8309" y="7328"/>
                    <a:pt x="8263" y="7396"/>
                    <a:pt x="8263" y="7488"/>
                  </a:cubicBezTo>
                  <a:cubicBezTo>
                    <a:pt x="8286" y="7533"/>
                    <a:pt x="8286" y="7602"/>
                    <a:pt x="8331" y="7670"/>
                  </a:cubicBezTo>
                  <a:cubicBezTo>
                    <a:pt x="8354" y="7693"/>
                    <a:pt x="8377" y="7716"/>
                    <a:pt x="8400" y="7739"/>
                  </a:cubicBezTo>
                  <a:lnTo>
                    <a:pt x="8423" y="7762"/>
                  </a:lnTo>
                  <a:lnTo>
                    <a:pt x="8446" y="7807"/>
                  </a:lnTo>
                  <a:lnTo>
                    <a:pt x="8468" y="7830"/>
                  </a:lnTo>
                  <a:cubicBezTo>
                    <a:pt x="8491" y="7853"/>
                    <a:pt x="8514" y="7899"/>
                    <a:pt x="8560" y="7944"/>
                  </a:cubicBezTo>
                  <a:cubicBezTo>
                    <a:pt x="8582" y="7967"/>
                    <a:pt x="8582" y="7990"/>
                    <a:pt x="8605" y="8013"/>
                  </a:cubicBezTo>
                  <a:cubicBezTo>
                    <a:pt x="8605" y="8035"/>
                    <a:pt x="8628" y="8035"/>
                    <a:pt x="8628" y="8058"/>
                  </a:cubicBezTo>
                  <a:lnTo>
                    <a:pt x="8651" y="8081"/>
                  </a:lnTo>
                  <a:cubicBezTo>
                    <a:pt x="8674" y="8127"/>
                    <a:pt x="8697" y="8172"/>
                    <a:pt x="8742" y="8218"/>
                  </a:cubicBezTo>
                  <a:lnTo>
                    <a:pt x="8765" y="8241"/>
                  </a:lnTo>
                  <a:cubicBezTo>
                    <a:pt x="8765" y="8264"/>
                    <a:pt x="8788" y="8287"/>
                    <a:pt x="8788" y="8309"/>
                  </a:cubicBezTo>
                  <a:cubicBezTo>
                    <a:pt x="8811" y="8332"/>
                    <a:pt x="8834" y="8378"/>
                    <a:pt x="8856" y="8424"/>
                  </a:cubicBezTo>
                  <a:lnTo>
                    <a:pt x="8879" y="8469"/>
                  </a:lnTo>
                  <a:cubicBezTo>
                    <a:pt x="8902" y="8515"/>
                    <a:pt x="8925" y="8583"/>
                    <a:pt x="8971" y="8652"/>
                  </a:cubicBezTo>
                  <a:cubicBezTo>
                    <a:pt x="8971" y="8675"/>
                    <a:pt x="8993" y="8697"/>
                    <a:pt x="8993" y="8697"/>
                  </a:cubicBezTo>
                  <a:cubicBezTo>
                    <a:pt x="8993" y="8720"/>
                    <a:pt x="9016" y="8720"/>
                    <a:pt x="9016" y="8743"/>
                  </a:cubicBezTo>
                  <a:cubicBezTo>
                    <a:pt x="9062" y="8789"/>
                    <a:pt x="9130" y="8812"/>
                    <a:pt x="9176" y="8812"/>
                  </a:cubicBezTo>
                  <a:cubicBezTo>
                    <a:pt x="9199" y="8812"/>
                    <a:pt x="9222" y="8812"/>
                    <a:pt x="9244" y="8789"/>
                  </a:cubicBezTo>
                  <a:lnTo>
                    <a:pt x="9153" y="8789"/>
                  </a:lnTo>
                  <a:cubicBezTo>
                    <a:pt x="9153" y="8789"/>
                    <a:pt x="9130" y="8766"/>
                    <a:pt x="9130" y="8766"/>
                  </a:cubicBezTo>
                  <a:cubicBezTo>
                    <a:pt x="9130" y="8743"/>
                    <a:pt x="9130" y="8743"/>
                    <a:pt x="9130" y="8720"/>
                  </a:cubicBezTo>
                  <a:cubicBezTo>
                    <a:pt x="9153" y="8697"/>
                    <a:pt x="9176" y="8675"/>
                    <a:pt x="9176" y="8652"/>
                  </a:cubicBezTo>
                  <a:lnTo>
                    <a:pt x="9199" y="8629"/>
                  </a:lnTo>
                  <a:cubicBezTo>
                    <a:pt x="9222" y="8583"/>
                    <a:pt x="9244" y="8560"/>
                    <a:pt x="9267" y="8538"/>
                  </a:cubicBezTo>
                  <a:cubicBezTo>
                    <a:pt x="9290" y="8492"/>
                    <a:pt x="9336" y="8446"/>
                    <a:pt x="9359" y="8424"/>
                  </a:cubicBezTo>
                  <a:cubicBezTo>
                    <a:pt x="9359" y="8378"/>
                    <a:pt x="9336" y="8332"/>
                    <a:pt x="9336" y="8287"/>
                  </a:cubicBezTo>
                  <a:cubicBezTo>
                    <a:pt x="9336" y="8264"/>
                    <a:pt x="9313" y="8264"/>
                    <a:pt x="9313" y="8241"/>
                  </a:cubicBezTo>
                  <a:lnTo>
                    <a:pt x="9336" y="8195"/>
                  </a:lnTo>
                  <a:cubicBezTo>
                    <a:pt x="9359" y="8150"/>
                    <a:pt x="9404" y="8104"/>
                    <a:pt x="9427" y="8058"/>
                  </a:cubicBezTo>
                  <a:cubicBezTo>
                    <a:pt x="9450" y="8035"/>
                    <a:pt x="9473" y="7990"/>
                    <a:pt x="9496" y="7967"/>
                  </a:cubicBezTo>
                  <a:cubicBezTo>
                    <a:pt x="9564" y="7853"/>
                    <a:pt x="9632" y="7739"/>
                    <a:pt x="9701" y="7647"/>
                  </a:cubicBezTo>
                  <a:cubicBezTo>
                    <a:pt x="9769" y="7511"/>
                    <a:pt x="9838" y="7374"/>
                    <a:pt x="9906" y="7282"/>
                  </a:cubicBezTo>
                  <a:cubicBezTo>
                    <a:pt x="9952" y="7168"/>
                    <a:pt x="9998" y="7031"/>
                    <a:pt x="10066" y="6894"/>
                  </a:cubicBezTo>
                  <a:cubicBezTo>
                    <a:pt x="10089" y="6849"/>
                    <a:pt x="10112" y="6803"/>
                    <a:pt x="10135" y="6757"/>
                  </a:cubicBezTo>
                  <a:cubicBezTo>
                    <a:pt x="10135" y="6734"/>
                    <a:pt x="10135" y="6712"/>
                    <a:pt x="10135" y="6689"/>
                  </a:cubicBezTo>
                  <a:cubicBezTo>
                    <a:pt x="10157" y="6666"/>
                    <a:pt x="10157" y="6643"/>
                    <a:pt x="10157" y="6620"/>
                  </a:cubicBezTo>
                  <a:lnTo>
                    <a:pt x="10203" y="6552"/>
                  </a:lnTo>
                  <a:cubicBezTo>
                    <a:pt x="10226" y="6461"/>
                    <a:pt x="10272" y="6369"/>
                    <a:pt x="10294" y="6255"/>
                  </a:cubicBezTo>
                  <a:cubicBezTo>
                    <a:pt x="10340" y="6141"/>
                    <a:pt x="10363" y="6027"/>
                    <a:pt x="10363" y="5867"/>
                  </a:cubicBezTo>
                  <a:lnTo>
                    <a:pt x="10363" y="5890"/>
                  </a:lnTo>
                  <a:cubicBezTo>
                    <a:pt x="10386" y="5799"/>
                    <a:pt x="10409" y="5684"/>
                    <a:pt x="10431" y="5593"/>
                  </a:cubicBezTo>
                  <a:cubicBezTo>
                    <a:pt x="10454" y="5525"/>
                    <a:pt x="10454" y="5456"/>
                    <a:pt x="10477" y="5388"/>
                  </a:cubicBezTo>
                  <a:lnTo>
                    <a:pt x="10523" y="5251"/>
                  </a:lnTo>
                  <a:lnTo>
                    <a:pt x="10523" y="5205"/>
                  </a:lnTo>
                  <a:cubicBezTo>
                    <a:pt x="10568" y="5091"/>
                    <a:pt x="10591" y="4977"/>
                    <a:pt x="10591" y="4863"/>
                  </a:cubicBezTo>
                  <a:cubicBezTo>
                    <a:pt x="10614" y="4771"/>
                    <a:pt x="10591" y="4657"/>
                    <a:pt x="10591" y="4566"/>
                  </a:cubicBezTo>
                  <a:cubicBezTo>
                    <a:pt x="10614" y="4543"/>
                    <a:pt x="10614" y="4498"/>
                    <a:pt x="10591" y="4452"/>
                  </a:cubicBezTo>
                  <a:cubicBezTo>
                    <a:pt x="10591" y="4429"/>
                    <a:pt x="10591" y="4429"/>
                    <a:pt x="10591" y="4406"/>
                  </a:cubicBezTo>
                  <a:cubicBezTo>
                    <a:pt x="10568" y="4315"/>
                    <a:pt x="10568" y="4246"/>
                    <a:pt x="10568" y="4178"/>
                  </a:cubicBezTo>
                  <a:lnTo>
                    <a:pt x="10568" y="4087"/>
                  </a:lnTo>
                  <a:cubicBezTo>
                    <a:pt x="10568" y="3950"/>
                    <a:pt x="10523" y="3836"/>
                    <a:pt x="10477" y="3722"/>
                  </a:cubicBezTo>
                  <a:cubicBezTo>
                    <a:pt x="10477" y="3676"/>
                    <a:pt x="10454" y="3630"/>
                    <a:pt x="10454" y="3607"/>
                  </a:cubicBezTo>
                  <a:lnTo>
                    <a:pt x="10431" y="3539"/>
                  </a:lnTo>
                  <a:cubicBezTo>
                    <a:pt x="10409" y="3448"/>
                    <a:pt x="10363" y="3379"/>
                    <a:pt x="10340" y="3288"/>
                  </a:cubicBezTo>
                  <a:lnTo>
                    <a:pt x="10317" y="3265"/>
                  </a:lnTo>
                  <a:cubicBezTo>
                    <a:pt x="10272" y="3174"/>
                    <a:pt x="10226" y="3082"/>
                    <a:pt x="10180" y="2991"/>
                  </a:cubicBezTo>
                  <a:cubicBezTo>
                    <a:pt x="10180" y="2991"/>
                    <a:pt x="10157" y="2968"/>
                    <a:pt x="10157" y="2968"/>
                  </a:cubicBezTo>
                  <a:cubicBezTo>
                    <a:pt x="10135" y="2877"/>
                    <a:pt x="10089" y="2809"/>
                    <a:pt x="10043" y="2717"/>
                  </a:cubicBezTo>
                  <a:cubicBezTo>
                    <a:pt x="9998" y="2649"/>
                    <a:pt x="9952" y="2580"/>
                    <a:pt x="9884" y="2512"/>
                  </a:cubicBezTo>
                  <a:cubicBezTo>
                    <a:pt x="9838" y="2420"/>
                    <a:pt x="9769" y="2329"/>
                    <a:pt x="9701" y="2261"/>
                  </a:cubicBezTo>
                  <a:cubicBezTo>
                    <a:pt x="9632" y="2192"/>
                    <a:pt x="9564" y="2147"/>
                    <a:pt x="9518" y="2078"/>
                  </a:cubicBezTo>
                  <a:cubicBezTo>
                    <a:pt x="9427" y="2010"/>
                    <a:pt x="9359" y="1941"/>
                    <a:pt x="9290" y="1873"/>
                  </a:cubicBezTo>
                  <a:cubicBezTo>
                    <a:pt x="9199" y="1804"/>
                    <a:pt x="9107" y="1759"/>
                    <a:pt x="9016" y="1713"/>
                  </a:cubicBezTo>
                  <a:cubicBezTo>
                    <a:pt x="8971" y="1667"/>
                    <a:pt x="8902" y="1622"/>
                    <a:pt x="8834" y="1599"/>
                  </a:cubicBezTo>
                  <a:cubicBezTo>
                    <a:pt x="8742" y="1530"/>
                    <a:pt x="8651" y="1485"/>
                    <a:pt x="8560" y="1439"/>
                  </a:cubicBezTo>
                  <a:cubicBezTo>
                    <a:pt x="8468" y="1393"/>
                    <a:pt x="8400" y="1348"/>
                    <a:pt x="8331" y="1279"/>
                  </a:cubicBezTo>
                  <a:cubicBezTo>
                    <a:pt x="8240" y="1234"/>
                    <a:pt x="8172" y="1188"/>
                    <a:pt x="8080" y="1119"/>
                  </a:cubicBezTo>
                  <a:cubicBezTo>
                    <a:pt x="7943" y="1051"/>
                    <a:pt x="7806" y="982"/>
                    <a:pt x="7601" y="891"/>
                  </a:cubicBezTo>
                  <a:cubicBezTo>
                    <a:pt x="7510" y="846"/>
                    <a:pt x="7418" y="800"/>
                    <a:pt x="7304" y="777"/>
                  </a:cubicBezTo>
                  <a:cubicBezTo>
                    <a:pt x="7281" y="709"/>
                    <a:pt x="7236" y="663"/>
                    <a:pt x="7145" y="640"/>
                  </a:cubicBezTo>
                  <a:cubicBezTo>
                    <a:pt x="7099" y="594"/>
                    <a:pt x="7053" y="572"/>
                    <a:pt x="7008" y="572"/>
                  </a:cubicBezTo>
                  <a:cubicBezTo>
                    <a:pt x="6893" y="526"/>
                    <a:pt x="6779" y="480"/>
                    <a:pt x="6665" y="435"/>
                  </a:cubicBezTo>
                  <a:cubicBezTo>
                    <a:pt x="6505" y="366"/>
                    <a:pt x="6323" y="321"/>
                    <a:pt x="6163" y="275"/>
                  </a:cubicBezTo>
                  <a:lnTo>
                    <a:pt x="6095" y="252"/>
                  </a:lnTo>
                  <a:cubicBezTo>
                    <a:pt x="5866" y="206"/>
                    <a:pt x="5684" y="161"/>
                    <a:pt x="5501" y="138"/>
                  </a:cubicBezTo>
                  <a:cubicBezTo>
                    <a:pt x="5318" y="92"/>
                    <a:pt x="5136" y="69"/>
                    <a:pt x="4953" y="47"/>
                  </a:cubicBezTo>
                  <a:lnTo>
                    <a:pt x="4885" y="24"/>
                  </a:lnTo>
                  <a:cubicBezTo>
                    <a:pt x="4748" y="24"/>
                    <a:pt x="4611" y="1"/>
                    <a:pt x="4474"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18"/>
            <p:cNvSpPr/>
            <p:nvPr/>
          </p:nvSpPr>
          <p:spPr>
            <a:xfrm>
              <a:off x="6947600" y="1952750"/>
              <a:ext cx="121000" cy="432225"/>
            </a:xfrm>
            <a:custGeom>
              <a:avLst/>
              <a:gdLst/>
              <a:ahLst/>
              <a:cxnLst/>
              <a:rect l="l" t="t" r="r" b="b"/>
              <a:pathLst>
                <a:path w="4840" h="17289" extrusionOk="0">
                  <a:moveTo>
                    <a:pt x="3448" y="1"/>
                  </a:moveTo>
                  <a:cubicBezTo>
                    <a:pt x="3448" y="1"/>
                    <a:pt x="3425" y="23"/>
                    <a:pt x="3425" y="23"/>
                  </a:cubicBezTo>
                  <a:cubicBezTo>
                    <a:pt x="3402" y="23"/>
                    <a:pt x="3379" y="46"/>
                    <a:pt x="3379" y="92"/>
                  </a:cubicBezTo>
                  <a:cubicBezTo>
                    <a:pt x="3379" y="160"/>
                    <a:pt x="3402" y="229"/>
                    <a:pt x="3425" y="297"/>
                  </a:cubicBezTo>
                  <a:cubicBezTo>
                    <a:pt x="3448" y="366"/>
                    <a:pt x="3470" y="411"/>
                    <a:pt x="3470" y="480"/>
                  </a:cubicBezTo>
                  <a:cubicBezTo>
                    <a:pt x="3493" y="548"/>
                    <a:pt x="3516" y="594"/>
                    <a:pt x="3539" y="662"/>
                  </a:cubicBezTo>
                  <a:cubicBezTo>
                    <a:pt x="3585" y="799"/>
                    <a:pt x="3630" y="936"/>
                    <a:pt x="3676" y="1073"/>
                  </a:cubicBezTo>
                  <a:cubicBezTo>
                    <a:pt x="3656" y="1053"/>
                    <a:pt x="3653" y="1051"/>
                    <a:pt x="3653" y="1051"/>
                  </a:cubicBezTo>
                  <a:lnTo>
                    <a:pt x="3653" y="1051"/>
                  </a:lnTo>
                  <a:cubicBezTo>
                    <a:pt x="3676" y="1073"/>
                    <a:pt x="3676" y="1096"/>
                    <a:pt x="3676" y="1119"/>
                  </a:cubicBezTo>
                  <a:cubicBezTo>
                    <a:pt x="3699" y="1142"/>
                    <a:pt x="3699" y="1165"/>
                    <a:pt x="3699" y="1165"/>
                  </a:cubicBezTo>
                  <a:cubicBezTo>
                    <a:pt x="3699" y="1210"/>
                    <a:pt x="3699" y="1233"/>
                    <a:pt x="3699" y="1279"/>
                  </a:cubicBezTo>
                  <a:cubicBezTo>
                    <a:pt x="3721" y="1324"/>
                    <a:pt x="3721" y="1347"/>
                    <a:pt x="3721" y="1393"/>
                  </a:cubicBezTo>
                  <a:cubicBezTo>
                    <a:pt x="3744" y="1461"/>
                    <a:pt x="3744" y="1530"/>
                    <a:pt x="3767" y="1598"/>
                  </a:cubicBezTo>
                  <a:cubicBezTo>
                    <a:pt x="3790" y="1758"/>
                    <a:pt x="3813" y="1895"/>
                    <a:pt x="3836" y="2055"/>
                  </a:cubicBezTo>
                  <a:cubicBezTo>
                    <a:pt x="3858" y="2192"/>
                    <a:pt x="3904" y="2352"/>
                    <a:pt x="3927" y="2489"/>
                  </a:cubicBezTo>
                  <a:cubicBezTo>
                    <a:pt x="3950" y="2580"/>
                    <a:pt x="3973" y="2648"/>
                    <a:pt x="3995" y="2740"/>
                  </a:cubicBezTo>
                  <a:cubicBezTo>
                    <a:pt x="3995" y="2762"/>
                    <a:pt x="3995" y="2785"/>
                    <a:pt x="3995" y="2831"/>
                  </a:cubicBezTo>
                  <a:cubicBezTo>
                    <a:pt x="3950" y="2854"/>
                    <a:pt x="3927" y="2899"/>
                    <a:pt x="3927" y="2968"/>
                  </a:cubicBezTo>
                  <a:cubicBezTo>
                    <a:pt x="3904" y="3036"/>
                    <a:pt x="3927" y="3105"/>
                    <a:pt x="3927" y="3173"/>
                  </a:cubicBezTo>
                  <a:lnTo>
                    <a:pt x="3927" y="3356"/>
                  </a:lnTo>
                  <a:cubicBezTo>
                    <a:pt x="3950" y="3447"/>
                    <a:pt x="3950" y="3516"/>
                    <a:pt x="3973" y="3607"/>
                  </a:cubicBezTo>
                  <a:cubicBezTo>
                    <a:pt x="3973" y="3698"/>
                    <a:pt x="3973" y="3790"/>
                    <a:pt x="3973" y="3881"/>
                  </a:cubicBezTo>
                  <a:cubicBezTo>
                    <a:pt x="3973" y="3949"/>
                    <a:pt x="3973" y="3995"/>
                    <a:pt x="3973" y="4063"/>
                  </a:cubicBezTo>
                  <a:cubicBezTo>
                    <a:pt x="3973" y="4132"/>
                    <a:pt x="3973" y="4178"/>
                    <a:pt x="3973" y="4246"/>
                  </a:cubicBezTo>
                  <a:cubicBezTo>
                    <a:pt x="3973" y="4360"/>
                    <a:pt x="3973" y="4474"/>
                    <a:pt x="3973" y="4588"/>
                  </a:cubicBezTo>
                  <a:cubicBezTo>
                    <a:pt x="3950" y="4794"/>
                    <a:pt x="3950" y="4999"/>
                    <a:pt x="3950" y="5205"/>
                  </a:cubicBezTo>
                  <a:cubicBezTo>
                    <a:pt x="3927" y="5410"/>
                    <a:pt x="3927" y="5616"/>
                    <a:pt x="3904" y="5798"/>
                  </a:cubicBezTo>
                  <a:cubicBezTo>
                    <a:pt x="3904" y="5889"/>
                    <a:pt x="3904" y="5981"/>
                    <a:pt x="3904" y="6072"/>
                  </a:cubicBezTo>
                  <a:cubicBezTo>
                    <a:pt x="3904" y="6118"/>
                    <a:pt x="3904" y="6141"/>
                    <a:pt x="3881" y="6186"/>
                  </a:cubicBezTo>
                  <a:cubicBezTo>
                    <a:pt x="3881" y="6232"/>
                    <a:pt x="3881" y="6300"/>
                    <a:pt x="3881" y="6369"/>
                  </a:cubicBezTo>
                  <a:cubicBezTo>
                    <a:pt x="3881" y="6392"/>
                    <a:pt x="3881" y="6392"/>
                    <a:pt x="3881" y="6414"/>
                  </a:cubicBezTo>
                  <a:cubicBezTo>
                    <a:pt x="3836" y="6620"/>
                    <a:pt x="3813" y="6825"/>
                    <a:pt x="3767" y="7031"/>
                  </a:cubicBezTo>
                  <a:cubicBezTo>
                    <a:pt x="3744" y="7213"/>
                    <a:pt x="3699" y="7396"/>
                    <a:pt x="3676" y="7579"/>
                  </a:cubicBezTo>
                  <a:cubicBezTo>
                    <a:pt x="3653" y="7693"/>
                    <a:pt x="3607" y="7807"/>
                    <a:pt x="3585" y="7898"/>
                  </a:cubicBezTo>
                  <a:cubicBezTo>
                    <a:pt x="3585" y="7944"/>
                    <a:pt x="3585" y="7989"/>
                    <a:pt x="3562" y="8035"/>
                  </a:cubicBezTo>
                  <a:cubicBezTo>
                    <a:pt x="3539" y="8126"/>
                    <a:pt x="3516" y="8218"/>
                    <a:pt x="3493" y="8309"/>
                  </a:cubicBezTo>
                  <a:cubicBezTo>
                    <a:pt x="3493" y="8355"/>
                    <a:pt x="3493" y="8377"/>
                    <a:pt x="3470" y="8423"/>
                  </a:cubicBezTo>
                  <a:cubicBezTo>
                    <a:pt x="3470" y="8492"/>
                    <a:pt x="3448" y="8583"/>
                    <a:pt x="3425" y="8651"/>
                  </a:cubicBezTo>
                  <a:cubicBezTo>
                    <a:pt x="3402" y="8674"/>
                    <a:pt x="3402" y="8697"/>
                    <a:pt x="3379" y="8720"/>
                  </a:cubicBezTo>
                  <a:cubicBezTo>
                    <a:pt x="3356" y="8788"/>
                    <a:pt x="3333" y="8834"/>
                    <a:pt x="3311" y="8902"/>
                  </a:cubicBezTo>
                  <a:cubicBezTo>
                    <a:pt x="3265" y="8971"/>
                    <a:pt x="3242" y="9039"/>
                    <a:pt x="3219" y="9108"/>
                  </a:cubicBezTo>
                  <a:cubicBezTo>
                    <a:pt x="3219" y="9153"/>
                    <a:pt x="3197" y="9199"/>
                    <a:pt x="3174" y="9268"/>
                  </a:cubicBezTo>
                  <a:cubicBezTo>
                    <a:pt x="3151" y="9359"/>
                    <a:pt x="3105" y="9450"/>
                    <a:pt x="3082" y="9542"/>
                  </a:cubicBezTo>
                  <a:cubicBezTo>
                    <a:pt x="3014" y="9770"/>
                    <a:pt x="2945" y="9998"/>
                    <a:pt x="2877" y="10226"/>
                  </a:cubicBezTo>
                  <a:cubicBezTo>
                    <a:pt x="2854" y="10318"/>
                    <a:pt x="2831" y="10409"/>
                    <a:pt x="2786" y="10500"/>
                  </a:cubicBezTo>
                  <a:cubicBezTo>
                    <a:pt x="2740" y="10591"/>
                    <a:pt x="2694" y="10683"/>
                    <a:pt x="2649" y="10751"/>
                  </a:cubicBezTo>
                  <a:cubicBezTo>
                    <a:pt x="2603" y="10843"/>
                    <a:pt x="2557" y="10934"/>
                    <a:pt x="2512" y="11048"/>
                  </a:cubicBezTo>
                  <a:cubicBezTo>
                    <a:pt x="2398" y="11253"/>
                    <a:pt x="2306" y="11459"/>
                    <a:pt x="2215" y="11687"/>
                  </a:cubicBezTo>
                  <a:cubicBezTo>
                    <a:pt x="2032" y="12052"/>
                    <a:pt x="1873" y="12417"/>
                    <a:pt x="1736" y="12806"/>
                  </a:cubicBezTo>
                  <a:cubicBezTo>
                    <a:pt x="1690" y="12920"/>
                    <a:pt x="1644" y="13034"/>
                    <a:pt x="1599" y="13148"/>
                  </a:cubicBezTo>
                  <a:cubicBezTo>
                    <a:pt x="1576" y="13216"/>
                    <a:pt x="1553" y="13262"/>
                    <a:pt x="1553" y="13308"/>
                  </a:cubicBezTo>
                  <a:cubicBezTo>
                    <a:pt x="1530" y="13353"/>
                    <a:pt x="1530" y="13376"/>
                    <a:pt x="1530" y="13399"/>
                  </a:cubicBezTo>
                  <a:lnTo>
                    <a:pt x="1507" y="13467"/>
                  </a:lnTo>
                  <a:cubicBezTo>
                    <a:pt x="1485" y="13490"/>
                    <a:pt x="1485" y="13536"/>
                    <a:pt x="1462" y="13582"/>
                  </a:cubicBezTo>
                  <a:cubicBezTo>
                    <a:pt x="1462" y="13604"/>
                    <a:pt x="1462" y="13627"/>
                    <a:pt x="1485" y="13650"/>
                  </a:cubicBezTo>
                  <a:cubicBezTo>
                    <a:pt x="1462" y="13719"/>
                    <a:pt x="1439" y="13764"/>
                    <a:pt x="1393" y="13810"/>
                  </a:cubicBezTo>
                  <a:cubicBezTo>
                    <a:pt x="1348" y="13901"/>
                    <a:pt x="1302" y="13970"/>
                    <a:pt x="1279" y="14038"/>
                  </a:cubicBezTo>
                  <a:cubicBezTo>
                    <a:pt x="1234" y="14084"/>
                    <a:pt x="1211" y="14129"/>
                    <a:pt x="1188" y="14198"/>
                  </a:cubicBezTo>
                  <a:cubicBezTo>
                    <a:pt x="1165" y="14266"/>
                    <a:pt x="1119" y="14312"/>
                    <a:pt x="1097" y="14380"/>
                  </a:cubicBezTo>
                  <a:cubicBezTo>
                    <a:pt x="1051" y="14472"/>
                    <a:pt x="1005" y="14563"/>
                    <a:pt x="960" y="14654"/>
                  </a:cubicBezTo>
                  <a:cubicBezTo>
                    <a:pt x="914" y="14746"/>
                    <a:pt x="891" y="14837"/>
                    <a:pt x="845" y="14928"/>
                  </a:cubicBezTo>
                  <a:cubicBezTo>
                    <a:pt x="845" y="14928"/>
                    <a:pt x="845" y="14951"/>
                    <a:pt x="845" y="14951"/>
                  </a:cubicBezTo>
                  <a:cubicBezTo>
                    <a:pt x="754" y="15088"/>
                    <a:pt x="709" y="15248"/>
                    <a:pt x="640" y="15385"/>
                  </a:cubicBezTo>
                  <a:cubicBezTo>
                    <a:pt x="572" y="15499"/>
                    <a:pt x="503" y="15613"/>
                    <a:pt x="435" y="15727"/>
                  </a:cubicBezTo>
                  <a:cubicBezTo>
                    <a:pt x="389" y="15841"/>
                    <a:pt x="321" y="15978"/>
                    <a:pt x="252" y="16092"/>
                  </a:cubicBezTo>
                  <a:cubicBezTo>
                    <a:pt x="206" y="16138"/>
                    <a:pt x="184" y="16206"/>
                    <a:pt x="138" y="16275"/>
                  </a:cubicBezTo>
                  <a:cubicBezTo>
                    <a:pt x="138" y="16298"/>
                    <a:pt x="115" y="16321"/>
                    <a:pt x="92" y="16343"/>
                  </a:cubicBezTo>
                  <a:cubicBezTo>
                    <a:pt x="92" y="16366"/>
                    <a:pt x="92" y="16366"/>
                    <a:pt x="69" y="16389"/>
                  </a:cubicBezTo>
                  <a:cubicBezTo>
                    <a:pt x="69" y="16412"/>
                    <a:pt x="47" y="16435"/>
                    <a:pt x="47" y="16458"/>
                  </a:cubicBezTo>
                  <a:cubicBezTo>
                    <a:pt x="24" y="16458"/>
                    <a:pt x="24" y="16480"/>
                    <a:pt x="24" y="16480"/>
                  </a:cubicBezTo>
                  <a:cubicBezTo>
                    <a:pt x="24" y="16503"/>
                    <a:pt x="1" y="16526"/>
                    <a:pt x="1" y="16549"/>
                  </a:cubicBezTo>
                  <a:cubicBezTo>
                    <a:pt x="1" y="16572"/>
                    <a:pt x="1" y="16617"/>
                    <a:pt x="24" y="16640"/>
                  </a:cubicBezTo>
                  <a:cubicBezTo>
                    <a:pt x="47" y="16686"/>
                    <a:pt x="92" y="16709"/>
                    <a:pt x="138" y="16731"/>
                  </a:cubicBezTo>
                  <a:cubicBezTo>
                    <a:pt x="138" y="16754"/>
                    <a:pt x="115" y="16777"/>
                    <a:pt x="115" y="16800"/>
                  </a:cubicBezTo>
                  <a:cubicBezTo>
                    <a:pt x="115" y="16846"/>
                    <a:pt x="92" y="16891"/>
                    <a:pt x="115" y="16914"/>
                  </a:cubicBezTo>
                  <a:cubicBezTo>
                    <a:pt x="115" y="16960"/>
                    <a:pt x="138" y="16983"/>
                    <a:pt x="161" y="17005"/>
                  </a:cubicBezTo>
                  <a:cubicBezTo>
                    <a:pt x="161" y="17028"/>
                    <a:pt x="184" y="17051"/>
                    <a:pt x="206" y="17051"/>
                  </a:cubicBezTo>
                  <a:cubicBezTo>
                    <a:pt x="229" y="17074"/>
                    <a:pt x="275" y="17097"/>
                    <a:pt x="298" y="17097"/>
                  </a:cubicBezTo>
                  <a:cubicBezTo>
                    <a:pt x="343" y="17097"/>
                    <a:pt x="389" y="17074"/>
                    <a:pt x="435" y="17074"/>
                  </a:cubicBezTo>
                  <a:cubicBezTo>
                    <a:pt x="457" y="17051"/>
                    <a:pt x="480" y="17028"/>
                    <a:pt x="503" y="17005"/>
                  </a:cubicBezTo>
                  <a:cubicBezTo>
                    <a:pt x="526" y="17028"/>
                    <a:pt x="572" y="17051"/>
                    <a:pt x="594" y="17051"/>
                  </a:cubicBezTo>
                  <a:cubicBezTo>
                    <a:pt x="594" y="17074"/>
                    <a:pt x="594" y="17097"/>
                    <a:pt x="617" y="17119"/>
                  </a:cubicBezTo>
                  <a:cubicBezTo>
                    <a:pt x="617" y="17165"/>
                    <a:pt x="617" y="17188"/>
                    <a:pt x="640" y="17211"/>
                  </a:cubicBezTo>
                  <a:cubicBezTo>
                    <a:pt x="663" y="17234"/>
                    <a:pt x="709" y="17256"/>
                    <a:pt x="731" y="17279"/>
                  </a:cubicBezTo>
                  <a:cubicBezTo>
                    <a:pt x="750" y="17285"/>
                    <a:pt x="768" y="17288"/>
                    <a:pt x="786" y="17288"/>
                  </a:cubicBezTo>
                  <a:cubicBezTo>
                    <a:pt x="835" y="17288"/>
                    <a:pt x="881" y="17267"/>
                    <a:pt x="914" y="17234"/>
                  </a:cubicBezTo>
                  <a:cubicBezTo>
                    <a:pt x="982" y="17188"/>
                    <a:pt x="1028" y="17119"/>
                    <a:pt x="1074" y="17051"/>
                  </a:cubicBezTo>
                  <a:cubicBezTo>
                    <a:pt x="1097" y="17005"/>
                    <a:pt x="1119" y="16983"/>
                    <a:pt x="1142" y="16937"/>
                  </a:cubicBezTo>
                  <a:cubicBezTo>
                    <a:pt x="1165" y="16914"/>
                    <a:pt x="1188" y="16891"/>
                    <a:pt x="1188" y="16868"/>
                  </a:cubicBezTo>
                  <a:cubicBezTo>
                    <a:pt x="1211" y="16846"/>
                    <a:pt x="1234" y="16846"/>
                    <a:pt x="1256" y="16823"/>
                  </a:cubicBezTo>
                  <a:cubicBezTo>
                    <a:pt x="1279" y="16800"/>
                    <a:pt x="1302" y="16754"/>
                    <a:pt x="1325" y="16731"/>
                  </a:cubicBezTo>
                  <a:cubicBezTo>
                    <a:pt x="1348" y="16686"/>
                    <a:pt x="1370" y="16640"/>
                    <a:pt x="1416" y="16617"/>
                  </a:cubicBezTo>
                  <a:cubicBezTo>
                    <a:pt x="1439" y="16549"/>
                    <a:pt x="1462" y="16503"/>
                    <a:pt x="1507" y="16458"/>
                  </a:cubicBezTo>
                  <a:cubicBezTo>
                    <a:pt x="1553" y="16366"/>
                    <a:pt x="1622" y="16275"/>
                    <a:pt x="1667" y="16184"/>
                  </a:cubicBezTo>
                  <a:cubicBezTo>
                    <a:pt x="1781" y="16001"/>
                    <a:pt x="1873" y="15841"/>
                    <a:pt x="1964" y="15659"/>
                  </a:cubicBezTo>
                  <a:cubicBezTo>
                    <a:pt x="2078" y="15476"/>
                    <a:pt x="2192" y="15293"/>
                    <a:pt x="2283" y="15111"/>
                  </a:cubicBezTo>
                  <a:cubicBezTo>
                    <a:pt x="2398" y="14905"/>
                    <a:pt x="2512" y="14723"/>
                    <a:pt x="2603" y="14517"/>
                  </a:cubicBezTo>
                  <a:cubicBezTo>
                    <a:pt x="2649" y="14426"/>
                    <a:pt x="2694" y="14312"/>
                    <a:pt x="2740" y="14221"/>
                  </a:cubicBezTo>
                  <a:cubicBezTo>
                    <a:pt x="2786" y="14107"/>
                    <a:pt x="2831" y="14015"/>
                    <a:pt x="2877" y="13924"/>
                  </a:cubicBezTo>
                  <a:cubicBezTo>
                    <a:pt x="2923" y="13833"/>
                    <a:pt x="2968" y="13741"/>
                    <a:pt x="3014" y="13650"/>
                  </a:cubicBezTo>
                  <a:cubicBezTo>
                    <a:pt x="3037" y="13627"/>
                    <a:pt x="3082" y="13604"/>
                    <a:pt x="3105" y="13536"/>
                  </a:cubicBezTo>
                  <a:cubicBezTo>
                    <a:pt x="3174" y="13353"/>
                    <a:pt x="3265" y="13125"/>
                    <a:pt x="3333" y="12920"/>
                  </a:cubicBezTo>
                  <a:cubicBezTo>
                    <a:pt x="3402" y="12737"/>
                    <a:pt x="3470" y="12532"/>
                    <a:pt x="3516" y="12349"/>
                  </a:cubicBezTo>
                  <a:cubicBezTo>
                    <a:pt x="3585" y="12166"/>
                    <a:pt x="3653" y="11984"/>
                    <a:pt x="3699" y="11824"/>
                  </a:cubicBezTo>
                  <a:cubicBezTo>
                    <a:pt x="3721" y="11756"/>
                    <a:pt x="3767" y="11687"/>
                    <a:pt x="3790" y="11596"/>
                  </a:cubicBezTo>
                  <a:cubicBezTo>
                    <a:pt x="3790" y="11550"/>
                    <a:pt x="3813" y="11527"/>
                    <a:pt x="3836" y="11482"/>
                  </a:cubicBezTo>
                  <a:cubicBezTo>
                    <a:pt x="3858" y="11413"/>
                    <a:pt x="3881" y="11345"/>
                    <a:pt x="3881" y="11276"/>
                  </a:cubicBezTo>
                  <a:cubicBezTo>
                    <a:pt x="3904" y="11253"/>
                    <a:pt x="3904" y="11208"/>
                    <a:pt x="3904" y="11185"/>
                  </a:cubicBezTo>
                  <a:cubicBezTo>
                    <a:pt x="3927" y="11116"/>
                    <a:pt x="3950" y="11048"/>
                    <a:pt x="3973" y="10980"/>
                  </a:cubicBezTo>
                  <a:cubicBezTo>
                    <a:pt x="3995" y="10957"/>
                    <a:pt x="4018" y="10934"/>
                    <a:pt x="4018" y="10911"/>
                  </a:cubicBezTo>
                  <a:cubicBezTo>
                    <a:pt x="4041" y="10865"/>
                    <a:pt x="4064" y="10820"/>
                    <a:pt x="4064" y="10774"/>
                  </a:cubicBezTo>
                  <a:cubicBezTo>
                    <a:pt x="4087" y="10706"/>
                    <a:pt x="4087" y="10660"/>
                    <a:pt x="4110" y="10614"/>
                  </a:cubicBezTo>
                  <a:cubicBezTo>
                    <a:pt x="4132" y="10500"/>
                    <a:pt x="4155" y="10409"/>
                    <a:pt x="4178" y="10318"/>
                  </a:cubicBezTo>
                  <a:cubicBezTo>
                    <a:pt x="4246" y="10112"/>
                    <a:pt x="4292" y="9884"/>
                    <a:pt x="4338" y="9656"/>
                  </a:cubicBezTo>
                  <a:cubicBezTo>
                    <a:pt x="4383" y="9450"/>
                    <a:pt x="4429" y="9222"/>
                    <a:pt x="4475" y="9017"/>
                  </a:cubicBezTo>
                  <a:cubicBezTo>
                    <a:pt x="4520" y="8788"/>
                    <a:pt x="4543" y="8583"/>
                    <a:pt x="4589" y="8377"/>
                  </a:cubicBezTo>
                  <a:cubicBezTo>
                    <a:pt x="4589" y="8309"/>
                    <a:pt x="4612" y="8240"/>
                    <a:pt x="4612" y="8172"/>
                  </a:cubicBezTo>
                  <a:cubicBezTo>
                    <a:pt x="4612" y="8126"/>
                    <a:pt x="4634" y="8081"/>
                    <a:pt x="4634" y="8035"/>
                  </a:cubicBezTo>
                  <a:cubicBezTo>
                    <a:pt x="4634" y="7967"/>
                    <a:pt x="4657" y="7898"/>
                    <a:pt x="4657" y="7830"/>
                  </a:cubicBezTo>
                  <a:cubicBezTo>
                    <a:pt x="4657" y="7784"/>
                    <a:pt x="4657" y="7761"/>
                    <a:pt x="4634" y="7738"/>
                  </a:cubicBezTo>
                  <a:cubicBezTo>
                    <a:pt x="4657" y="7693"/>
                    <a:pt x="4657" y="7670"/>
                    <a:pt x="4657" y="7624"/>
                  </a:cubicBezTo>
                  <a:cubicBezTo>
                    <a:pt x="4657" y="7579"/>
                    <a:pt x="4657" y="7533"/>
                    <a:pt x="4680" y="7464"/>
                  </a:cubicBezTo>
                  <a:cubicBezTo>
                    <a:pt x="4680" y="7373"/>
                    <a:pt x="4703" y="7282"/>
                    <a:pt x="4703" y="7168"/>
                  </a:cubicBezTo>
                  <a:cubicBezTo>
                    <a:pt x="4726" y="7076"/>
                    <a:pt x="4726" y="6985"/>
                    <a:pt x="4726" y="6894"/>
                  </a:cubicBezTo>
                  <a:cubicBezTo>
                    <a:pt x="4794" y="6871"/>
                    <a:pt x="4817" y="6802"/>
                    <a:pt x="4817" y="6734"/>
                  </a:cubicBezTo>
                  <a:cubicBezTo>
                    <a:pt x="4840" y="6597"/>
                    <a:pt x="4840" y="6460"/>
                    <a:pt x="4840" y="6323"/>
                  </a:cubicBezTo>
                  <a:cubicBezTo>
                    <a:pt x="4840" y="6186"/>
                    <a:pt x="4840" y="6049"/>
                    <a:pt x="4840" y="5912"/>
                  </a:cubicBezTo>
                  <a:cubicBezTo>
                    <a:pt x="4840" y="5798"/>
                    <a:pt x="4840" y="5661"/>
                    <a:pt x="4817" y="5547"/>
                  </a:cubicBezTo>
                  <a:cubicBezTo>
                    <a:pt x="4817" y="5456"/>
                    <a:pt x="4817" y="5364"/>
                    <a:pt x="4817" y="5273"/>
                  </a:cubicBezTo>
                  <a:cubicBezTo>
                    <a:pt x="4817" y="5273"/>
                    <a:pt x="4817" y="5250"/>
                    <a:pt x="4817" y="5250"/>
                  </a:cubicBezTo>
                  <a:cubicBezTo>
                    <a:pt x="4817" y="5136"/>
                    <a:pt x="4817" y="4999"/>
                    <a:pt x="4840" y="4885"/>
                  </a:cubicBezTo>
                  <a:cubicBezTo>
                    <a:pt x="4840" y="4817"/>
                    <a:pt x="4840" y="4725"/>
                    <a:pt x="4840" y="4657"/>
                  </a:cubicBezTo>
                  <a:cubicBezTo>
                    <a:pt x="4840" y="4634"/>
                    <a:pt x="4840" y="4611"/>
                    <a:pt x="4840" y="4566"/>
                  </a:cubicBezTo>
                  <a:cubicBezTo>
                    <a:pt x="4840" y="4543"/>
                    <a:pt x="4840" y="4520"/>
                    <a:pt x="4840" y="4497"/>
                  </a:cubicBezTo>
                  <a:cubicBezTo>
                    <a:pt x="4840" y="4474"/>
                    <a:pt x="4840" y="4429"/>
                    <a:pt x="4840" y="4406"/>
                  </a:cubicBezTo>
                  <a:cubicBezTo>
                    <a:pt x="4840" y="4360"/>
                    <a:pt x="4817" y="4337"/>
                    <a:pt x="4794" y="4315"/>
                  </a:cubicBezTo>
                  <a:cubicBezTo>
                    <a:pt x="4794" y="4292"/>
                    <a:pt x="4771" y="4292"/>
                    <a:pt x="4749" y="4269"/>
                  </a:cubicBezTo>
                  <a:cubicBezTo>
                    <a:pt x="4749" y="4246"/>
                    <a:pt x="4749" y="4200"/>
                    <a:pt x="4726" y="4178"/>
                  </a:cubicBezTo>
                  <a:cubicBezTo>
                    <a:pt x="4726" y="4155"/>
                    <a:pt x="4726" y="4132"/>
                    <a:pt x="4726" y="4109"/>
                  </a:cubicBezTo>
                  <a:cubicBezTo>
                    <a:pt x="4726" y="4041"/>
                    <a:pt x="4726" y="3949"/>
                    <a:pt x="4703" y="3881"/>
                  </a:cubicBezTo>
                  <a:cubicBezTo>
                    <a:pt x="4703" y="3835"/>
                    <a:pt x="4703" y="3790"/>
                    <a:pt x="4703" y="3744"/>
                  </a:cubicBezTo>
                  <a:cubicBezTo>
                    <a:pt x="4703" y="3653"/>
                    <a:pt x="4680" y="3538"/>
                    <a:pt x="4680" y="3447"/>
                  </a:cubicBezTo>
                  <a:cubicBezTo>
                    <a:pt x="4657" y="3242"/>
                    <a:pt x="4612" y="3059"/>
                    <a:pt x="4566" y="2854"/>
                  </a:cubicBezTo>
                  <a:cubicBezTo>
                    <a:pt x="4543" y="2762"/>
                    <a:pt x="4520" y="2694"/>
                    <a:pt x="4498" y="2603"/>
                  </a:cubicBezTo>
                  <a:cubicBezTo>
                    <a:pt x="4475" y="2511"/>
                    <a:pt x="4452" y="2397"/>
                    <a:pt x="4429" y="2283"/>
                  </a:cubicBezTo>
                  <a:cubicBezTo>
                    <a:pt x="4406" y="2192"/>
                    <a:pt x="4383" y="2100"/>
                    <a:pt x="4361" y="1986"/>
                  </a:cubicBezTo>
                  <a:cubicBezTo>
                    <a:pt x="4315" y="1849"/>
                    <a:pt x="4292" y="1712"/>
                    <a:pt x="4224" y="1575"/>
                  </a:cubicBezTo>
                  <a:cubicBezTo>
                    <a:pt x="4201" y="1530"/>
                    <a:pt x="4178" y="1484"/>
                    <a:pt x="4132" y="1484"/>
                  </a:cubicBezTo>
                  <a:cubicBezTo>
                    <a:pt x="4132" y="1484"/>
                    <a:pt x="4132" y="1461"/>
                    <a:pt x="4110" y="1461"/>
                  </a:cubicBezTo>
                  <a:cubicBezTo>
                    <a:pt x="4087" y="1416"/>
                    <a:pt x="4041" y="1370"/>
                    <a:pt x="3995" y="1370"/>
                  </a:cubicBezTo>
                  <a:cubicBezTo>
                    <a:pt x="3995" y="1370"/>
                    <a:pt x="3995" y="1347"/>
                    <a:pt x="3995" y="1347"/>
                  </a:cubicBezTo>
                  <a:cubicBezTo>
                    <a:pt x="3973" y="1256"/>
                    <a:pt x="3950" y="1187"/>
                    <a:pt x="3927" y="1096"/>
                  </a:cubicBezTo>
                  <a:cubicBezTo>
                    <a:pt x="3927" y="1096"/>
                    <a:pt x="3927" y="1073"/>
                    <a:pt x="3904" y="1051"/>
                  </a:cubicBezTo>
                  <a:cubicBezTo>
                    <a:pt x="3904" y="1051"/>
                    <a:pt x="3904" y="1028"/>
                    <a:pt x="3881" y="1028"/>
                  </a:cubicBezTo>
                  <a:cubicBezTo>
                    <a:pt x="3858" y="936"/>
                    <a:pt x="3836" y="845"/>
                    <a:pt x="3813" y="754"/>
                  </a:cubicBezTo>
                  <a:cubicBezTo>
                    <a:pt x="3767" y="662"/>
                    <a:pt x="3721" y="548"/>
                    <a:pt x="3699" y="434"/>
                  </a:cubicBezTo>
                  <a:cubicBezTo>
                    <a:pt x="3676" y="366"/>
                    <a:pt x="3653" y="297"/>
                    <a:pt x="3630" y="229"/>
                  </a:cubicBezTo>
                  <a:cubicBezTo>
                    <a:pt x="3607" y="206"/>
                    <a:pt x="3585" y="183"/>
                    <a:pt x="3539" y="183"/>
                  </a:cubicBezTo>
                  <a:cubicBezTo>
                    <a:pt x="3539" y="138"/>
                    <a:pt x="3516" y="92"/>
                    <a:pt x="3493" y="46"/>
                  </a:cubicBezTo>
                  <a:cubicBezTo>
                    <a:pt x="3493" y="23"/>
                    <a:pt x="3470" y="1"/>
                    <a:pt x="3448"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18"/>
            <p:cNvSpPr/>
            <p:nvPr/>
          </p:nvSpPr>
          <p:spPr>
            <a:xfrm>
              <a:off x="6888825" y="2347625"/>
              <a:ext cx="86775" cy="121000"/>
            </a:xfrm>
            <a:custGeom>
              <a:avLst/>
              <a:gdLst/>
              <a:ahLst/>
              <a:cxnLst/>
              <a:rect l="l" t="t" r="r" b="b"/>
              <a:pathLst>
                <a:path w="3471" h="4840" extrusionOk="0">
                  <a:moveTo>
                    <a:pt x="2900" y="1"/>
                  </a:moveTo>
                  <a:cubicBezTo>
                    <a:pt x="2877" y="1"/>
                    <a:pt x="2831" y="23"/>
                    <a:pt x="2808" y="23"/>
                  </a:cubicBezTo>
                  <a:cubicBezTo>
                    <a:pt x="2808" y="46"/>
                    <a:pt x="2808" y="46"/>
                    <a:pt x="2808" y="46"/>
                  </a:cubicBezTo>
                  <a:lnTo>
                    <a:pt x="2763" y="46"/>
                  </a:lnTo>
                  <a:cubicBezTo>
                    <a:pt x="2740" y="69"/>
                    <a:pt x="2740" y="92"/>
                    <a:pt x="2717" y="115"/>
                  </a:cubicBezTo>
                  <a:cubicBezTo>
                    <a:pt x="2694" y="138"/>
                    <a:pt x="2672" y="160"/>
                    <a:pt x="2672" y="183"/>
                  </a:cubicBezTo>
                  <a:cubicBezTo>
                    <a:pt x="2626" y="252"/>
                    <a:pt x="2580" y="297"/>
                    <a:pt x="2535" y="366"/>
                  </a:cubicBezTo>
                  <a:cubicBezTo>
                    <a:pt x="2466" y="457"/>
                    <a:pt x="2420" y="548"/>
                    <a:pt x="2352" y="640"/>
                  </a:cubicBezTo>
                  <a:cubicBezTo>
                    <a:pt x="2283" y="754"/>
                    <a:pt x="2192" y="891"/>
                    <a:pt x="2124" y="1005"/>
                  </a:cubicBezTo>
                  <a:cubicBezTo>
                    <a:pt x="2101" y="1051"/>
                    <a:pt x="2055" y="1096"/>
                    <a:pt x="2032" y="1142"/>
                  </a:cubicBezTo>
                  <a:cubicBezTo>
                    <a:pt x="1964" y="1256"/>
                    <a:pt x="1895" y="1370"/>
                    <a:pt x="1827" y="1484"/>
                  </a:cubicBezTo>
                  <a:cubicBezTo>
                    <a:pt x="1759" y="1576"/>
                    <a:pt x="1713" y="1667"/>
                    <a:pt x="1667" y="1735"/>
                  </a:cubicBezTo>
                  <a:cubicBezTo>
                    <a:pt x="1576" y="1918"/>
                    <a:pt x="1462" y="2078"/>
                    <a:pt x="1370" y="2238"/>
                  </a:cubicBezTo>
                  <a:cubicBezTo>
                    <a:pt x="1348" y="2283"/>
                    <a:pt x="1325" y="2329"/>
                    <a:pt x="1302" y="2374"/>
                  </a:cubicBezTo>
                  <a:lnTo>
                    <a:pt x="1279" y="2374"/>
                  </a:lnTo>
                  <a:cubicBezTo>
                    <a:pt x="1256" y="2397"/>
                    <a:pt x="1234" y="2420"/>
                    <a:pt x="1234" y="2443"/>
                  </a:cubicBezTo>
                  <a:cubicBezTo>
                    <a:pt x="1211" y="2443"/>
                    <a:pt x="1211" y="2466"/>
                    <a:pt x="1188" y="2489"/>
                  </a:cubicBezTo>
                  <a:cubicBezTo>
                    <a:pt x="1165" y="2511"/>
                    <a:pt x="1142" y="2557"/>
                    <a:pt x="1119" y="2580"/>
                  </a:cubicBezTo>
                  <a:cubicBezTo>
                    <a:pt x="1074" y="2626"/>
                    <a:pt x="1051" y="2671"/>
                    <a:pt x="1005" y="2717"/>
                  </a:cubicBezTo>
                  <a:cubicBezTo>
                    <a:pt x="982" y="2762"/>
                    <a:pt x="937" y="2785"/>
                    <a:pt x="914" y="2831"/>
                  </a:cubicBezTo>
                  <a:cubicBezTo>
                    <a:pt x="868" y="2899"/>
                    <a:pt x="845" y="2945"/>
                    <a:pt x="800" y="2991"/>
                  </a:cubicBezTo>
                  <a:cubicBezTo>
                    <a:pt x="686" y="3151"/>
                    <a:pt x="572" y="3310"/>
                    <a:pt x="480" y="3470"/>
                  </a:cubicBezTo>
                  <a:cubicBezTo>
                    <a:pt x="435" y="3516"/>
                    <a:pt x="412" y="3584"/>
                    <a:pt x="389" y="3630"/>
                  </a:cubicBezTo>
                  <a:cubicBezTo>
                    <a:pt x="343" y="3676"/>
                    <a:pt x="321" y="3721"/>
                    <a:pt x="298" y="3744"/>
                  </a:cubicBezTo>
                  <a:cubicBezTo>
                    <a:pt x="229" y="3835"/>
                    <a:pt x="184" y="3904"/>
                    <a:pt x="115" y="3972"/>
                  </a:cubicBezTo>
                  <a:cubicBezTo>
                    <a:pt x="115" y="3995"/>
                    <a:pt x="115" y="3995"/>
                    <a:pt x="115" y="3995"/>
                  </a:cubicBezTo>
                  <a:cubicBezTo>
                    <a:pt x="92" y="4018"/>
                    <a:pt x="47" y="4041"/>
                    <a:pt x="47" y="4064"/>
                  </a:cubicBezTo>
                  <a:cubicBezTo>
                    <a:pt x="24" y="4086"/>
                    <a:pt x="1" y="4132"/>
                    <a:pt x="1" y="4155"/>
                  </a:cubicBezTo>
                  <a:cubicBezTo>
                    <a:pt x="1" y="4200"/>
                    <a:pt x="24" y="4223"/>
                    <a:pt x="24" y="4246"/>
                  </a:cubicBezTo>
                  <a:cubicBezTo>
                    <a:pt x="24" y="4269"/>
                    <a:pt x="47" y="4292"/>
                    <a:pt x="47" y="4315"/>
                  </a:cubicBezTo>
                  <a:cubicBezTo>
                    <a:pt x="69" y="4315"/>
                    <a:pt x="69" y="4337"/>
                    <a:pt x="92" y="4337"/>
                  </a:cubicBezTo>
                  <a:cubicBezTo>
                    <a:pt x="115" y="4360"/>
                    <a:pt x="138" y="4406"/>
                    <a:pt x="184" y="4406"/>
                  </a:cubicBezTo>
                  <a:cubicBezTo>
                    <a:pt x="206" y="4429"/>
                    <a:pt x="206" y="4429"/>
                    <a:pt x="229" y="4452"/>
                  </a:cubicBezTo>
                  <a:cubicBezTo>
                    <a:pt x="275" y="4474"/>
                    <a:pt x="298" y="4474"/>
                    <a:pt x="343" y="4497"/>
                  </a:cubicBezTo>
                  <a:cubicBezTo>
                    <a:pt x="366" y="4566"/>
                    <a:pt x="412" y="4611"/>
                    <a:pt x="457" y="4657"/>
                  </a:cubicBezTo>
                  <a:cubicBezTo>
                    <a:pt x="480" y="4680"/>
                    <a:pt x="503" y="4703"/>
                    <a:pt x="526" y="4703"/>
                  </a:cubicBezTo>
                  <a:cubicBezTo>
                    <a:pt x="549" y="4725"/>
                    <a:pt x="572" y="4748"/>
                    <a:pt x="594" y="4771"/>
                  </a:cubicBezTo>
                  <a:cubicBezTo>
                    <a:pt x="640" y="4771"/>
                    <a:pt x="663" y="4794"/>
                    <a:pt x="709" y="4794"/>
                  </a:cubicBezTo>
                  <a:cubicBezTo>
                    <a:pt x="731" y="4817"/>
                    <a:pt x="777" y="4817"/>
                    <a:pt x="823" y="4840"/>
                  </a:cubicBezTo>
                  <a:cubicBezTo>
                    <a:pt x="868" y="4840"/>
                    <a:pt x="891" y="4840"/>
                    <a:pt x="937" y="4817"/>
                  </a:cubicBezTo>
                  <a:cubicBezTo>
                    <a:pt x="982" y="4817"/>
                    <a:pt x="1028" y="4794"/>
                    <a:pt x="1074" y="4771"/>
                  </a:cubicBezTo>
                  <a:cubicBezTo>
                    <a:pt x="1074" y="4748"/>
                    <a:pt x="1097" y="4748"/>
                    <a:pt x="1097" y="4725"/>
                  </a:cubicBezTo>
                  <a:cubicBezTo>
                    <a:pt x="1119" y="4725"/>
                    <a:pt x="1142" y="4703"/>
                    <a:pt x="1165" y="4680"/>
                  </a:cubicBezTo>
                  <a:cubicBezTo>
                    <a:pt x="1188" y="4634"/>
                    <a:pt x="1211" y="4611"/>
                    <a:pt x="1234" y="4589"/>
                  </a:cubicBezTo>
                  <a:cubicBezTo>
                    <a:pt x="1256" y="4566"/>
                    <a:pt x="1279" y="4543"/>
                    <a:pt x="1302" y="4497"/>
                  </a:cubicBezTo>
                  <a:cubicBezTo>
                    <a:pt x="1325" y="4474"/>
                    <a:pt x="1348" y="4429"/>
                    <a:pt x="1370" y="4406"/>
                  </a:cubicBezTo>
                  <a:cubicBezTo>
                    <a:pt x="1393" y="4360"/>
                    <a:pt x="1416" y="4315"/>
                    <a:pt x="1462" y="4269"/>
                  </a:cubicBezTo>
                  <a:cubicBezTo>
                    <a:pt x="1507" y="4200"/>
                    <a:pt x="1553" y="4155"/>
                    <a:pt x="1599" y="4086"/>
                  </a:cubicBezTo>
                  <a:cubicBezTo>
                    <a:pt x="1644" y="3995"/>
                    <a:pt x="1713" y="3927"/>
                    <a:pt x="1781" y="3835"/>
                  </a:cubicBezTo>
                  <a:cubicBezTo>
                    <a:pt x="1781" y="3835"/>
                    <a:pt x="1781" y="3812"/>
                    <a:pt x="1804" y="3812"/>
                  </a:cubicBezTo>
                  <a:cubicBezTo>
                    <a:pt x="1827" y="3812"/>
                    <a:pt x="1873" y="3812"/>
                    <a:pt x="1895" y="3790"/>
                  </a:cubicBezTo>
                  <a:cubicBezTo>
                    <a:pt x="1918" y="3790"/>
                    <a:pt x="1964" y="3767"/>
                    <a:pt x="1987" y="3721"/>
                  </a:cubicBezTo>
                  <a:lnTo>
                    <a:pt x="2010" y="3698"/>
                  </a:lnTo>
                  <a:cubicBezTo>
                    <a:pt x="2010" y="3676"/>
                    <a:pt x="2032" y="3653"/>
                    <a:pt x="2032" y="3630"/>
                  </a:cubicBezTo>
                  <a:cubicBezTo>
                    <a:pt x="2055" y="3584"/>
                    <a:pt x="2078" y="3539"/>
                    <a:pt x="2124" y="3493"/>
                  </a:cubicBezTo>
                  <a:cubicBezTo>
                    <a:pt x="2169" y="3402"/>
                    <a:pt x="2215" y="3310"/>
                    <a:pt x="2283" y="3219"/>
                  </a:cubicBezTo>
                  <a:cubicBezTo>
                    <a:pt x="2375" y="3036"/>
                    <a:pt x="2489" y="2854"/>
                    <a:pt x="2603" y="2671"/>
                  </a:cubicBezTo>
                  <a:cubicBezTo>
                    <a:pt x="2649" y="2603"/>
                    <a:pt x="2694" y="2534"/>
                    <a:pt x="2740" y="2443"/>
                  </a:cubicBezTo>
                  <a:cubicBezTo>
                    <a:pt x="2740" y="2443"/>
                    <a:pt x="2763" y="2420"/>
                    <a:pt x="2763" y="2397"/>
                  </a:cubicBezTo>
                  <a:cubicBezTo>
                    <a:pt x="2900" y="2215"/>
                    <a:pt x="3014" y="2032"/>
                    <a:pt x="3128" y="1827"/>
                  </a:cubicBezTo>
                  <a:cubicBezTo>
                    <a:pt x="3196" y="1758"/>
                    <a:pt x="3242" y="1667"/>
                    <a:pt x="3311" y="1576"/>
                  </a:cubicBezTo>
                  <a:cubicBezTo>
                    <a:pt x="3333" y="1553"/>
                    <a:pt x="3356" y="1507"/>
                    <a:pt x="3379" y="1461"/>
                  </a:cubicBezTo>
                  <a:cubicBezTo>
                    <a:pt x="3379" y="1439"/>
                    <a:pt x="3402" y="1416"/>
                    <a:pt x="3425" y="1393"/>
                  </a:cubicBezTo>
                  <a:cubicBezTo>
                    <a:pt x="3425" y="1370"/>
                    <a:pt x="3448" y="1370"/>
                    <a:pt x="3448" y="1324"/>
                  </a:cubicBezTo>
                  <a:cubicBezTo>
                    <a:pt x="3470" y="1302"/>
                    <a:pt x="3470" y="1256"/>
                    <a:pt x="3470" y="1210"/>
                  </a:cubicBezTo>
                  <a:cubicBezTo>
                    <a:pt x="3448" y="1142"/>
                    <a:pt x="3425" y="1096"/>
                    <a:pt x="3356" y="1073"/>
                  </a:cubicBezTo>
                  <a:cubicBezTo>
                    <a:pt x="3333" y="1028"/>
                    <a:pt x="3288" y="1005"/>
                    <a:pt x="3242" y="1005"/>
                  </a:cubicBezTo>
                  <a:lnTo>
                    <a:pt x="3219" y="1005"/>
                  </a:lnTo>
                  <a:cubicBezTo>
                    <a:pt x="3219" y="959"/>
                    <a:pt x="3196" y="936"/>
                    <a:pt x="3174" y="914"/>
                  </a:cubicBezTo>
                  <a:cubicBezTo>
                    <a:pt x="3151" y="891"/>
                    <a:pt x="3151" y="868"/>
                    <a:pt x="3128" y="868"/>
                  </a:cubicBezTo>
                  <a:cubicBezTo>
                    <a:pt x="3128" y="868"/>
                    <a:pt x="3128" y="845"/>
                    <a:pt x="3128" y="845"/>
                  </a:cubicBezTo>
                  <a:cubicBezTo>
                    <a:pt x="3128" y="800"/>
                    <a:pt x="3105" y="777"/>
                    <a:pt x="3082" y="754"/>
                  </a:cubicBezTo>
                  <a:cubicBezTo>
                    <a:pt x="3060" y="731"/>
                    <a:pt x="3037" y="708"/>
                    <a:pt x="3014" y="708"/>
                  </a:cubicBezTo>
                  <a:cubicBezTo>
                    <a:pt x="2991" y="708"/>
                    <a:pt x="2991" y="708"/>
                    <a:pt x="2968" y="685"/>
                  </a:cubicBezTo>
                  <a:cubicBezTo>
                    <a:pt x="2991" y="685"/>
                    <a:pt x="2991" y="663"/>
                    <a:pt x="2991" y="663"/>
                  </a:cubicBezTo>
                  <a:cubicBezTo>
                    <a:pt x="3014" y="640"/>
                    <a:pt x="3014" y="617"/>
                    <a:pt x="3014" y="571"/>
                  </a:cubicBezTo>
                  <a:cubicBezTo>
                    <a:pt x="2991" y="548"/>
                    <a:pt x="2968" y="503"/>
                    <a:pt x="2945" y="480"/>
                  </a:cubicBezTo>
                  <a:cubicBezTo>
                    <a:pt x="2927" y="471"/>
                    <a:pt x="2900" y="465"/>
                    <a:pt x="2872" y="465"/>
                  </a:cubicBezTo>
                  <a:cubicBezTo>
                    <a:pt x="2832" y="465"/>
                    <a:pt x="2790" y="476"/>
                    <a:pt x="2763" y="503"/>
                  </a:cubicBezTo>
                  <a:cubicBezTo>
                    <a:pt x="2831" y="411"/>
                    <a:pt x="2900" y="320"/>
                    <a:pt x="2968" y="229"/>
                  </a:cubicBezTo>
                  <a:cubicBezTo>
                    <a:pt x="2968" y="206"/>
                    <a:pt x="2991" y="206"/>
                    <a:pt x="2991" y="183"/>
                  </a:cubicBezTo>
                  <a:cubicBezTo>
                    <a:pt x="3037" y="138"/>
                    <a:pt x="3014" y="69"/>
                    <a:pt x="2968" y="23"/>
                  </a:cubicBezTo>
                  <a:cubicBezTo>
                    <a:pt x="2945" y="1"/>
                    <a:pt x="2923" y="1"/>
                    <a:pt x="2900"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18"/>
            <p:cNvSpPr/>
            <p:nvPr/>
          </p:nvSpPr>
          <p:spPr>
            <a:xfrm>
              <a:off x="6555575" y="1972150"/>
              <a:ext cx="101600" cy="216300"/>
            </a:xfrm>
            <a:custGeom>
              <a:avLst/>
              <a:gdLst/>
              <a:ahLst/>
              <a:cxnLst/>
              <a:rect l="l" t="t" r="r" b="b"/>
              <a:pathLst>
                <a:path w="4064" h="8652" extrusionOk="0">
                  <a:moveTo>
                    <a:pt x="1827" y="1"/>
                  </a:moveTo>
                  <a:cubicBezTo>
                    <a:pt x="1804" y="23"/>
                    <a:pt x="1759" y="23"/>
                    <a:pt x="1736" y="46"/>
                  </a:cubicBezTo>
                  <a:cubicBezTo>
                    <a:pt x="1736" y="23"/>
                    <a:pt x="1690" y="23"/>
                    <a:pt x="1667" y="23"/>
                  </a:cubicBezTo>
                  <a:lnTo>
                    <a:pt x="1622" y="23"/>
                  </a:lnTo>
                  <a:cubicBezTo>
                    <a:pt x="1462" y="23"/>
                    <a:pt x="1302" y="46"/>
                    <a:pt x="1188" y="46"/>
                  </a:cubicBezTo>
                  <a:cubicBezTo>
                    <a:pt x="1097" y="69"/>
                    <a:pt x="1005" y="69"/>
                    <a:pt x="960" y="115"/>
                  </a:cubicBezTo>
                  <a:cubicBezTo>
                    <a:pt x="846" y="183"/>
                    <a:pt x="800" y="320"/>
                    <a:pt x="754" y="411"/>
                  </a:cubicBezTo>
                  <a:cubicBezTo>
                    <a:pt x="709" y="594"/>
                    <a:pt x="663" y="754"/>
                    <a:pt x="640" y="914"/>
                  </a:cubicBezTo>
                  <a:lnTo>
                    <a:pt x="617" y="982"/>
                  </a:lnTo>
                  <a:cubicBezTo>
                    <a:pt x="594" y="1096"/>
                    <a:pt x="572" y="1210"/>
                    <a:pt x="549" y="1324"/>
                  </a:cubicBezTo>
                  <a:cubicBezTo>
                    <a:pt x="549" y="1393"/>
                    <a:pt x="549" y="1439"/>
                    <a:pt x="526" y="1507"/>
                  </a:cubicBezTo>
                  <a:cubicBezTo>
                    <a:pt x="503" y="1644"/>
                    <a:pt x="503" y="1781"/>
                    <a:pt x="480" y="1918"/>
                  </a:cubicBezTo>
                  <a:lnTo>
                    <a:pt x="480" y="1964"/>
                  </a:lnTo>
                  <a:cubicBezTo>
                    <a:pt x="457" y="2078"/>
                    <a:pt x="457" y="2169"/>
                    <a:pt x="435" y="2260"/>
                  </a:cubicBezTo>
                  <a:cubicBezTo>
                    <a:pt x="435" y="2352"/>
                    <a:pt x="412" y="2420"/>
                    <a:pt x="412" y="2489"/>
                  </a:cubicBezTo>
                  <a:cubicBezTo>
                    <a:pt x="389" y="2671"/>
                    <a:pt x="389" y="2831"/>
                    <a:pt x="366" y="3014"/>
                  </a:cubicBezTo>
                  <a:lnTo>
                    <a:pt x="366" y="3059"/>
                  </a:lnTo>
                  <a:cubicBezTo>
                    <a:pt x="343" y="3196"/>
                    <a:pt x="343" y="3333"/>
                    <a:pt x="343" y="3493"/>
                  </a:cubicBezTo>
                  <a:cubicBezTo>
                    <a:pt x="321" y="3561"/>
                    <a:pt x="321" y="3630"/>
                    <a:pt x="298" y="3698"/>
                  </a:cubicBezTo>
                  <a:lnTo>
                    <a:pt x="298" y="3767"/>
                  </a:lnTo>
                  <a:cubicBezTo>
                    <a:pt x="275" y="3858"/>
                    <a:pt x="275" y="3927"/>
                    <a:pt x="252" y="4018"/>
                  </a:cubicBezTo>
                  <a:cubicBezTo>
                    <a:pt x="229" y="4178"/>
                    <a:pt x="184" y="4406"/>
                    <a:pt x="161" y="4611"/>
                  </a:cubicBezTo>
                  <a:cubicBezTo>
                    <a:pt x="138" y="4840"/>
                    <a:pt x="138" y="5045"/>
                    <a:pt x="115" y="5250"/>
                  </a:cubicBezTo>
                  <a:lnTo>
                    <a:pt x="115" y="5296"/>
                  </a:lnTo>
                  <a:lnTo>
                    <a:pt x="92" y="5342"/>
                  </a:lnTo>
                  <a:cubicBezTo>
                    <a:pt x="92" y="5433"/>
                    <a:pt x="69" y="5524"/>
                    <a:pt x="69" y="5638"/>
                  </a:cubicBezTo>
                  <a:lnTo>
                    <a:pt x="47" y="5753"/>
                  </a:lnTo>
                  <a:cubicBezTo>
                    <a:pt x="47" y="5844"/>
                    <a:pt x="24" y="5958"/>
                    <a:pt x="24" y="6072"/>
                  </a:cubicBezTo>
                  <a:cubicBezTo>
                    <a:pt x="1" y="6141"/>
                    <a:pt x="1" y="6186"/>
                    <a:pt x="1" y="6232"/>
                  </a:cubicBezTo>
                  <a:cubicBezTo>
                    <a:pt x="1" y="6300"/>
                    <a:pt x="47" y="6369"/>
                    <a:pt x="115" y="6415"/>
                  </a:cubicBezTo>
                  <a:cubicBezTo>
                    <a:pt x="115" y="6437"/>
                    <a:pt x="138" y="6437"/>
                    <a:pt x="161" y="6460"/>
                  </a:cubicBezTo>
                  <a:lnTo>
                    <a:pt x="184" y="6483"/>
                  </a:lnTo>
                  <a:lnTo>
                    <a:pt x="252" y="6529"/>
                  </a:lnTo>
                  <a:cubicBezTo>
                    <a:pt x="298" y="6551"/>
                    <a:pt x="321" y="6574"/>
                    <a:pt x="366" y="6620"/>
                  </a:cubicBezTo>
                  <a:cubicBezTo>
                    <a:pt x="412" y="6643"/>
                    <a:pt x="435" y="6666"/>
                    <a:pt x="480" y="6711"/>
                  </a:cubicBezTo>
                  <a:cubicBezTo>
                    <a:pt x="503" y="6734"/>
                    <a:pt x="549" y="6757"/>
                    <a:pt x="572" y="6780"/>
                  </a:cubicBezTo>
                  <a:cubicBezTo>
                    <a:pt x="617" y="6825"/>
                    <a:pt x="663" y="6848"/>
                    <a:pt x="709" y="6894"/>
                  </a:cubicBezTo>
                  <a:cubicBezTo>
                    <a:pt x="731" y="6894"/>
                    <a:pt x="777" y="6917"/>
                    <a:pt x="800" y="6939"/>
                  </a:cubicBezTo>
                  <a:cubicBezTo>
                    <a:pt x="868" y="6985"/>
                    <a:pt x="937" y="7054"/>
                    <a:pt x="1005" y="7099"/>
                  </a:cubicBezTo>
                  <a:cubicBezTo>
                    <a:pt x="1256" y="7328"/>
                    <a:pt x="1530" y="7556"/>
                    <a:pt x="1827" y="7761"/>
                  </a:cubicBezTo>
                  <a:cubicBezTo>
                    <a:pt x="1964" y="7853"/>
                    <a:pt x="2124" y="7967"/>
                    <a:pt x="2261" y="8081"/>
                  </a:cubicBezTo>
                  <a:cubicBezTo>
                    <a:pt x="2329" y="8126"/>
                    <a:pt x="2398" y="8172"/>
                    <a:pt x="2466" y="8218"/>
                  </a:cubicBezTo>
                  <a:cubicBezTo>
                    <a:pt x="2512" y="8241"/>
                    <a:pt x="2557" y="8286"/>
                    <a:pt x="2603" y="8332"/>
                  </a:cubicBezTo>
                  <a:cubicBezTo>
                    <a:pt x="2626" y="8332"/>
                    <a:pt x="2626" y="8332"/>
                    <a:pt x="2626" y="8355"/>
                  </a:cubicBezTo>
                  <a:cubicBezTo>
                    <a:pt x="2672" y="8377"/>
                    <a:pt x="2694" y="8400"/>
                    <a:pt x="2717" y="8446"/>
                  </a:cubicBezTo>
                  <a:cubicBezTo>
                    <a:pt x="2740" y="8469"/>
                    <a:pt x="2740" y="8492"/>
                    <a:pt x="2763" y="8514"/>
                  </a:cubicBezTo>
                  <a:cubicBezTo>
                    <a:pt x="2786" y="8560"/>
                    <a:pt x="2808" y="8606"/>
                    <a:pt x="2877" y="8629"/>
                  </a:cubicBezTo>
                  <a:cubicBezTo>
                    <a:pt x="2900" y="8629"/>
                    <a:pt x="2923" y="8651"/>
                    <a:pt x="2968" y="8651"/>
                  </a:cubicBezTo>
                  <a:cubicBezTo>
                    <a:pt x="2991" y="8651"/>
                    <a:pt x="3014" y="8651"/>
                    <a:pt x="3037" y="8629"/>
                  </a:cubicBezTo>
                  <a:cubicBezTo>
                    <a:pt x="3105" y="8606"/>
                    <a:pt x="3151" y="8560"/>
                    <a:pt x="3174" y="8492"/>
                  </a:cubicBezTo>
                  <a:cubicBezTo>
                    <a:pt x="3197" y="8423"/>
                    <a:pt x="3197" y="8355"/>
                    <a:pt x="3197" y="8263"/>
                  </a:cubicBezTo>
                  <a:cubicBezTo>
                    <a:pt x="3197" y="8241"/>
                    <a:pt x="3219" y="8195"/>
                    <a:pt x="3219" y="8149"/>
                  </a:cubicBezTo>
                  <a:cubicBezTo>
                    <a:pt x="3219" y="8081"/>
                    <a:pt x="3219" y="8035"/>
                    <a:pt x="3219" y="7967"/>
                  </a:cubicBezTo>
                  <a:lnTo>
                    <a:pt x="3219" y="7898"/>
                  </a:lnTo>
                  <a:cubicBezTo>
                    <a:pt x="3219" y="7830"/>
                    <a:pt x="3242" y="7761"/>
                    <a:pt x="3242" y="7670"/>
                  </a:cubicBezTo>
                  <a:cubicBezTo>
                    <a:pt x="3242" y="7579"/>
                    <a:pt x="3265" y="7464"/>
                    <a:pt x="3288" y="7373"/>
                  </a:cubicBezTo>
                  <a:cubicBezTo>
                    <a:pt x="3288" y="7282"/>
                    <a:pt x="3311" y="7168"/>
                    <a:pt x="3333" y="7076"/>
                  </a:cubicBezTo>
                  <a:cubicBezTo>
                    <a:pt x="3356" y="6985"/>
                    <a:pt x="3379" y="6894"/>
                    <a:pt x="3379" y="6803"/>
                  </a:cubicBezTo>
                  <a:lnTo>
                    <a:pt x="3402" y="6666"/>
                  </a:lnTo>
                  <a:cubicBezTo>
                    <a:pt x="3402" y="6597"/>
                    <a:pt x="3379" y="6529"/>
                    <a:pt x="3333" y="6483"/>
                  </a:cubicBezTo>
                  <a:cubicBezTo>
                    <a:pt x="3356" y="6437"/>
                    <a:pt x="3356" y="6369"/>
                    <a:pt x="3356" y="6323"/>
                  </a:cubicBezTo>
                  <a:lnTo>
                    <a:pt x="3379" y="6300"/>
                  </a:lnTo>
                  <a:cubicBezTo>
                    <a:pt x="3379" y="6186"/>
                    <a:pt x="3402" y="6095"/>
                    <a:pt x="3402" y="6004"/>
                  </a:cubicBezTo>
                  <a:cubicBezTo>
                    <a:pt x="3425" y="5958"/>
                    <a:pt x="3425" y="5890"/>
                    <a:pt x="3425" y="5844"/>
                  </a:cubicBezTo>
                  <a:lnTo>
                    <a:pt x="3448" y="5730"/>
                  </a:lnTo>
                  <a:lnTo>
                    <a:pt x="3470" y="5638"/>
                  </a:lnTo>
                  <a:cubicBezTo>
                    <a:pt x="3470" y="5593"/>
                    <a:pt x="3493" y="5524"/>
                    <a:pt x="3493" y="5479"/>
                  </a:cubicBezTo>
                  <a:cubicBezTo>
                    <a:pt x="3493" y="5410"/>
                    <a:pt x="3516" y="5342"/>
                    <a:pt x="3516" y="5273"/>
                  </a:cubicBezTo>
                  <a:lnTo>
                    <a:pt x="3516" y="5205"/>
                  </a:lnTo>
                  <a:cubicBezTo>
                    <a:pt x="3539" y="5136"/>
                    <a:pt x="3539" y="5068"/>
                    <a:pt x="3539" y="4999"/>
                  </a:cubicBezTo>
                  <a:lnTo>
                    <a:pt x="3539" y="4931"/>
                  </a:lnTo>
                  <a:cubicBezTo>
                    <a:pt x="3562" y="4862"/>
                    <a:pt x="3562" y="4817"/>
                    <a:pt x="3562" y="4771"/>
                  </a:cubicBezTo>
                  <a:lnTo>
                    <a:pt x="3585" y="4657"/>
                  </a:lnTo>
                  <a:lnTo>
                    <a:pt x="3585" y="4611"/>
                  </a:lnTo>
                  <a:cubicBezTo>
                    <a:pt x="3585" y="4543"/>
                    <a:pt x="3607" y="4474"/>
                    <a:pt x="3607" y="4406"/>
                  </a:cubicBezTo>
                  <a:lnTo>
                    <a:pt x="3630" y="4315"/>
                  </a:lnTo>
                  <a:cubicBezTo>
                    <a:pt x="3630" y="4246"/>
                    <a:pt x="3630" y="4200"/>
                    <a:pt x="3653" y="4132"/>
                  </a:cubicBezTo>
                  <a:cubicBezTo>
                    <a:pt x="3653" y="4041"/>
                    <a:pt x="3676" y="3927"/>
                    <a:pt x="3699" y="3835"/>
                  </a:cubicBezTo>
                  <a:cubicBezTo>
                    <a:pt x="3699" y="3767"/>
                    <a:pt x="3699" y="3698"/>
                    <a:pt x="3721" y="3607"/>
                  </a:cubicBezTo>
                  <a:cubicBezTo>
                    <a:pt x="3744" y="3493"/>
                    <a:pt x="3744" y="3379"/>
                    <a:pt x="3767" y="3265"/>
                  </a:cubicBezTo>
                  <a:lnTo>
                    <a:pt x="3813" y="3082"/>
                  </a:lnTo>
                  <a:lnTo>
                    <a:pt x="3836" y="2945"/>
                  </a:lnTo>
                  <a:cubicBezTo>
                    <a:pt x="3858" y="2808"/>
                    <a:pt x="3858" y="2671"/>
                    <a:pt x="3904" y="2534"/>
                  </a:cubicBezTo>
                  <a:cubicBezTo>
                    <a:pt x="3927" y="2352"/>
                    <a:pt x="3950" y="2192"/>
                    <a:pt x="3973" y="2032"/>
                  </a:cubicBezTo>
                  <a:cubicBezTo>
                    <a:pt x="3995" y="1849"/>
                    <a:pt x="4018" y="1690"/>
                    <a:pt x="4018" y="1530"/>
                  </a:cubicBezTo>
                  <a:cubicBezTo>
                    <a:pt x="4041" y="1439"/>
                    <a:pt x="4041" y="1324"/>
                    <a:pt x="4041" y="1210"/>
                  </a:cubicBezTo>
                  <a:cubicBezTo>
                    <a:pt x="4064" y="1119"/>
                    <a:pt x="4064" y="1028"/>
                    <a:pt x="4064" y="914"/>
                  </a:cubicBezTo>
                  <a:cubicBezTo>
                    <a:pt x="4064" y="845"/>
                    <a:pt x="4064" y="754"/>
                    <a:pt x="4018" y="663"/>
                  </a:cubicBezTo>
                  <a:cubicBezTo>
                    <a:pt x="3995" y="617"/>
                    <a:pt x="3973" y="594"/>
                    <a:pt x="3927" y="548"/>
                  </a:cubicBezTo>
                  <a:cubicBezTo>
                    <a:pt x="3904" y="503"/>
                    <a:pt x="3858" y="480"/>
                    <a:pt x="3813" y="480"/>
                  </a:cubicBezTo>
                  <a:cubicBezTo>
                    <a:pt x="3813" y="457"/>
                    <a:pt x="3790" y="457"/>
                    <a:pt x="3767" y="434"/>
                  </a:cubicBezTo>
                  <a:cubicBezTo>
                    <a:pt x="3744" y="411"/>
                    <a:pt x="3699" y="389"/>
                    <a:pt x="3676" y="389"/>
                  </a:cubicBezTo>
                  <a:cubicBezTo>
                    <a:pt x="3630" y="366"/>
                    <a:pt x="3562" y="320"/>
                    <a:pt x="3516" y="320"/>
                  </a:cubicBezTo>
                  <a:lnTo>
                    <a:pt x="3493" y="320"/>
                  </a:lnTo>
                  <a:cubicBezTo>
                    <a:pt x="3448" y="320"/>
                    <a:pt x="3402" y="343"/>
                    <a:pt x="3379" y="366"/>
                  </a:cubicBezTo>
                  <a:lnTo>
                    <a:pt x="3311" y="343"/>
                  </a:lnTo>
                  <a:lnTo>
                    <a:pt x="3174" y="275"/>
                  </a:lnTo>
                  <a:cubicBezTo>
                    <a:pt x="3082" y="252"/>
                    <a:pt x="3014" y="206"/>
                    <a:pt x="2923" y="183"/>
                  </a:cubicBezTo>
                  <a:lnTo>
                    <a:pt x="2900" y="160"/>
                  </a:lnTo>
                  <a:cubicBezTo>
                    <a:pt x="2808" y="138"/>
                    <a:pt x="2740" y="92"/>
                    <a:pt x="2649" y="92"/>
                  </a:cubicBezTo>
                  <a:cubicBezTo>
                    <a:pt x="2603" y="69"/>
                    <a:pt x="2535" y="69"/>
                    <a:pt x="2489" y="69"/>
                  </a:cubicBezTo>
                  <a:lnTo>
                    <a:pt x="2420" y="69"/>
                  </a:lnTo>
                  <a:cubicBezTo>
                    <a:pt x="2352" y="46"/>
                    <a:pt x="2284" y="46"/>
                    <a:pt x="2215" y="23"/>
                  </a:cubicBezTo>
                  <a:cubicBezTo>
                    <a:pt x="2169" y="1"/>
                    <a:pt x="2124" y="1"/>
                    <a:pt x="2101"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18"/>
            <p:cNvSpPr/>
            <p:nvPr/>
          </p:nvSpPr>
          <p:spPr>
            <a:xfrm>
              <a:off x="6670275" y="2141625"/>
              <a:ext cx="81075" cy="99900"/>
            </a:xfrm>
            <a:custGeom>
              <a:avLst/>
              <a:gdLst/>
              <a:ahLst/>
              <a:cxnLst/>
              <a:rect l="l" t="t" r="r" b="b"/>
              <a:pathLst>
                <a:path w="3243" h="3996" extrusionOk="0">
                  <a:moveTo>
                    <a:pt x="2991" y="1"/>
                  </a:moveTo>
                  <a:cubicBezTo>
                    <a:pt x="2922" y="24"/>
                    <a:pt x="2877" y="24"/>
                    <a:pt x="2831" y="24"/>
                  </a:cubicBezTo>
                  <a:cubicBezTo>
                    <a:pt x="2763" y="46"/>
                    <a:pt x="2717" y="69"/>
                    <a:pt x="2649" y="92"/>
                  </a:cubicBezTo>
                  <a:cubicBezTo>
                    <a:pt x="2557" y="138"/>
                    <a:pt x="2466" y="160"/>
                    <a:pt x="2375" y="229"/>
                  </a:cubicBezTo>
                  <a:cubicBezTo>
                    <a:pt x="2283" y="275"/>
                    <a:pt x="2215" y="320"/>
                    <a:pt x="2124" y="389"/>
                  </a:cubicBezTo>
                  <a:cubicBezTo>
                    <a:pt x="2078" y="412"/>
                    <a:pt x="2055" y="434"/>
                    <a:pt x="2032" y="457"/>
                  </a:cubicBezTo>
                  <a:cubicBezTo>
                    <a:pt x="1987" y="480"/>
                    <a:pt x="1964" y="526"/>
                    <a:pt x="1918" y="549"/>
                  </a:cubicBezTo>
                  <a:cubicBezTo>
                    <a:pt x="1850" y="594"/>
                    <a:pt x="1804" y="617"/>
                    <a:pt x="1781" y="640"/>
                  </a:cubicBezTo>
                  <a:cubicBezTo>
                    <a:pt x="1736" y="663"/>
                    <a:pt x="1713" y="685"/>
                    <a:pt x="1667" y="708"/>
                  </a:cubicBezTo>
                  <a:cubicBezTo>
                    <a:pt x="1621" y="731"/>
                    <a:pt x="1576" y="754"/>
                    <a:pt x="1530" y="800"/>
                  </a:cubicBezTo>
                  <a:cubicBezTo>
                    <a:pt x="1462" y="845"/>
                    <a:pt x="1416" y="891"/>
                    <a:pt x="1393" y="959"/>
                  </a:cubicBezTo>
                  <a:lnTo>
                    <a:pt x="1348" y="982"/>
                  </a:lnTo>
                  <a:lnTo>
                    <a:pt x="1302" y="1074"/>
                  </a:lnTo>
                  <a:cubicBezTo>
                    <a:pt x="1256" y="1096"/>
                    <a:pt x="1233" y="1142"/>
                    <a:pt x="1188" y="1188"/>
                  </a:cubicBezTo>
                  <a:cubicBezTo>
                    <a:pt x="1142" y="1256"/>
                    <a:pt x="1096" y="1347"/>
                    <a:pt x="1051" y="1416"/>
                  </a:cubicBezTo>
                  <a:lnTo>
                    <a:pt x="1028" y="1439"/>
                  </a:lnTo>
                  <a:cubicBezTo>
                    <a:pt x="982" y="1530"/>
                    <a:pt x="937" y="1598"/>
                    <a:pt x="891" y="1667"/>
                  </a:cubicBezTo>
                  <a:cubicBezTo>
                    <a:pt x="845" y="1713"/>
                    <a:pt x="823" y="1758"/>
                    <a:pt x="800" y="1804"/>
                  </a:cubicBezTo>
                  <a:lnTo>
                    <a:pt x="731" y="1895"/>
                  </a:lnTo>
                  <a:cubicBezTo>
                    <a:pt x="708" y="1941"/>
                    <a:pt x="663" y="1987"/>
                    <a:pt x="640" y="2055"/>
                  </a:cubicBezTo>
                  <a:cubicBezTo>
                    <a:pt x="617" y="2078"/>
                    <a:pt x="594" y="2123"/>
                    <a:pt x="571" y="2169"/>
                  </a:cubicBezTo>
                  <a:lnTo>
                    <a:pt x="503" y="2260"/>
                  </a:lnTo>
                  <a:cubicBezTo>
                    <a:pt x="457" y="2306"/>
                    <a:pt x="435" y="2375"/>
                    <a:pt x="389" y="2420"/>
                  </a:cubicBezTo>
                  <a:lnTo>
                    <a:pt x="366" y="2443"/>
                  </a:lnTo>
                  <a:cubicBezTo>
                    <a:pt x="320" y="2534"/>
                    <a:pt x="252" y="2603"/>
                    <a:pt x="206" y="2694"/>
                  </a:cubicBezTo>
                  <a:lnTo>
                    <a:pt x="183" y="2717"/>
                  </a:lnTo>
                  <a:cubicBezTo>
                    <a:pt x="161" y="2763"/>
                    <a:pt x="138" y="2808"/>
                    <a:pt x="115" y="2854"/>
                  </a:cubicBezTo>
                  <a:cubicBezTo>
                    <a:pt x="92" y="2854"/>
                    <a:pt x="69" y="2854"/>
                    <a:pt x="69" y="2877"/>
                  </a:cubicBezTo>
                  <a:cubicBezTo>
                    <a:pt x="1" y="2945"/>
                    <a:pt x="1" y="3059"/>
                    <a:pt x="47" y="3128"/>
                  </a:cubicBezTo>
                  <a:lnTo>
                    <a:pt x="69" y="3151"/>
                  </a:lnTo>
                  <a:cubicBezTo>
                    <a:pt x="115" y="3173"/>
                    <a:pt x="161" y="3219"/>
                    <a:pt x="206" y="3265"/>
                  </a:cubicBezTo>
                  <a:cubicBezTo>
                    <a:pt x="252" y="3310"/>
                    <a:pt x="320" y="3356"/>
                    <a:pt x="389" y="3425"/>
                  </a:cubicBezTo>
                  <a:cubicBezTo>
                    <a:pt x="503" y="3493"/>
                    <a:pt x="594" y="3584"/>
                    <a:pt x="708" y="3653"/>
                  </a:cubicBezTo>
                  <a:lnTo>
                    <a:pt x="777" y="3698"/>
                  </a:lnTo>
                  <a:cubicBezTo>
                    <a:pt x="868" y="3744"/>
                    <a:pt x="937" y="3790"/>
                    <a:pt x="1028" y="3858"/>
                  </a:cubicBezTo>
                  <a:cubicBezTo>
                    <a:pt x="1074" y="3881"/>
                    <a:pt x="1096" y="3904"/>
                    <a:pt x="1142" y="3927"/>
                  </a:cubicBezTo>
                  <a:cubicBezTo>
                    <a:pt x="1188" y="3972"/>
                    <a:pt x="1233" y="3995"/>
                    <a:pt x="1279" y="3995"/>
                  </a:cubicBezTo>
                  <a:lnTo>
                    <a:pt x="1325" y="3995"/>
                  </a:lnTo>
                  <a:cubicBezTo>
                    <a:pt x="1370" y="3995"/>
                    <a:pt x="1416" y="3995"/>
                    <a:pt x="1462" y="3949"/>
                  </a:cubicBezTo>
                  <a:cubicBezTo>
                    <a:pt x="1462" y="3949"/>
                    <a:pt x="1462" y="3927"/>
                    <a:pt x="1462" y="3927"/>
                  </a:cubicBezTo>
                  <a:cubicBezTo>
                    <a:pt x="1485" y="3904"/>
                    <a:pt x="1485" y="3904"/>
                    <a:pt x="1507" y="3904"/>
                  </a:cubicBezTo>
                  <a:cubicBezTo>
                    <a:pt x="1507" y="3881"/>
                    <a:pt x="1507" y="3881"/>
                    <a:pt x="1507" y="3858"/>
                  </a:cubicBezTo>
                  <a:cubicBezTo>
                    <a:pt x="1553" y="3835"/>
                    <a:pt x="1576" y="3813"/>
                    <a:pt x="1599" y="3790"/>
                  </a:cubicBezTo>
                  <a:lnTo>
                    <a:pt x="1599" y="3767"/>
                  </a:lnTo>
                  <a:cubicBezTo>
                    <a:pt x="1621" y="3744"/>
                    <a:pt x="1644" y="3721"/>
                    <a:pt x="1667" y="3698"/>
                  </a:cubicBezTo>
                  <a:lnTo>
                    <a:pt x="1690" y="3653"/>
                  </a:lnTo>
                  <a:lnTo>
                    <a:pt x="1758" y="3561"/>
                  </a:lnTo>
                  <a:cubicBezTo>
                    <a:pt x="1781" y="3516"/>
                    <a:pt x="1804" y="3470"/>
                    <a:pt x="1827" y="3425"/>
                  </a:cubicBezTo>
                  <a:cubicBezTo>
                    <a:pt x="1873" y="3379"/>
                    <a:pt x="1895" y="3333"/>
                    <a:pt x="1918" y="3288"/>
                  </a:cubicBezTo>
                  <a:lnTo>
                    <a:pt x="1964" y="3196"/>
                  </a:lnTo>
                  <a:cubicBezTo>
                    <a:pt x="2032" y="3128"/>
                    <a:pt x="2078" y="3036"/>
                    <a:pt x="2124" y="2968"/>
                  </a:cubicBezTo>
                  <a:cubicBezTo>
                    <a:pt x="2215" y="2854"/>
                    <a:pt x="2283" y="2740"/>
                    <a:pt x="2375" y="2626"/>
                  </a:cubicBezTo>
                  <a:lnTo>
                    <a:pt x="2443" y="2489"/>
                  </a:lnTo>
                  <a:cubicBezTo>
                    <a:pt x="2489" y="2443"/>
                    <a:pt x="2512" y="2375"/>
                    <a:pt x="2557" y="2306"/>
                  </a:cubicBezTo>
                  <a:lnTo>
                    <a:pt x="2580" y="2260"/>
                  </a:lnTo>
                  <a:cubicBezTo>
                    <a:pt x="2649" y="2192"/>
                    <a:pt x="2694" y="2101"/>
                    <a:pt x="2740" y="2032"/>
                  </a:cubicBezTo>
                  <a:cubicBezTo>
                    <a:pt x="2763" y="1964"/>
                    <a:pt x="2808" y="1872"/>
                    <a:pt x="2831" y="1781"/>
                  </a:cubicBezTo>
                  <a:cubicBezTo>
                    <a:pt x="2854" y="1735"/>
                    <a:pt x="2854" y="1667"/>
                    <a:pt x="2877" y="1621"/>
                  </a:cubicBezTo>
                  <a:cubicBezTo>
                    <a:pt x="2900" y="1553"/>
                    <a:pt x="2922" y="1507"/>
                    <a:pt x="2945" y="1439"/>
                  </a:cubicBezTo>
                  <a:cubicBezTo>
                    <a:pt x="2945" y="1370"/>
                    <a:pt x="2968" y="1279"/>
                    <a:pt x="2991" y="1210"/>
                  </a:cubicBezTo>
                  <a:cubicBezTo>
                    <a:pt x="3014" y="1165"/>
                    <a:pt x="3037" y="1119"/>
                    <a:pt x="3059" y="1051"/>
                  </a:cubicBezTo>
                  <a:lnTo>
                    <a:pt x="3105" y="959"/>
                  </a:lnTo>
                  <a:cubicBezTo>
                    <a:pt x="3128" y="868"/>
                    <a:pt x="3151" y="800"/>
                    <a:pt x="3174" y="708"/>
                  </a:cubicBezTo>
                  <a:cubicBezTo>
                    <a:pt x="3196" y="640"/>
                    <a:pt x="3219" y="571"/>
                    <a:pt x="3242" y="480"/>
                  </a:cubicBezTo>
                  <a:cubicBezTo>
                    <a:pt x="3242" y="434"/>
                    <a:pt x="3242" y="389"/>
                    <a:pt x="3242" y="343"/>
                  </a:cubicBezTo>
                  <a:cubicBezTo>
                    <a:pt x="3242" y="320"/>
                    <a:pt x="3242" y="297"/>
                    <a:pt x="3242" y="275"/>
                  </a:cubicBezTo>
                  <a:cubicBezTo>
                    <a:pt x="3242" y="252"/>
                    <a:pt x="3242" y="252"/>
                    <a:pt x="3242" y="229"/>
                  </a:cubicBezTo>
                  <a:cubicBezTo>
                    <a:pt x="3219" y="183"/>
                    <a:pt x="3219" y="160"/>
                    <a:pt x="3196" y="138"/>
                  </a:cubicBezTo>
                  <a:cubicBezTo>
                    <a:pt x="3174" y="115"/>
                    <a:pt x="3128" y="92"/>
                    <a:pt x="3082" y="69"/>
                  </a:cubicBezTo>
                  <a:cubicBezTo>
                    <a:pt x="3059" y="46"/>
                    <a:pt x="3037" y="1"/>
                    <a:pt x="2991" y="1"/>
                  </a:cubicBezTo>
                  <a:close/>
                </a:path>
              </a:pathLst>
            </a:custGeom>
            <a:solidFill>
              <a:srgbClr val="C133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18"/>
            <p:cNvSpPr/>
            <p:nvPr/>
          </p:nvSpPr>
          <p:spPr>
            <a:xfrm>
              <a:off x="6701100" y="2168450"/>
              <a:ext cx="37675" cy="26275"/>
            </a:xfrm>
            <a:custGeom>
              <a:avLst/>
              <a:gdLst/>
              <a:ahLst/>
              <a:cxnLst/>
              <a:rect l="l" t="t" r="r" b="b"/>
              <a:pathLst>
                <a:path w="1507" h="1051" extrusionOk="0">
                  <a:moveTo>
                    <a:pt x="69" y="1"/>
                  </a:moveTo>
                  <a:cubicBezTo>
                    <a:pt x="46" y="1"/>
                    <a:pt x="23" y="23"/>
                    <a:pt x="0" y="46"/>
                  </a:cubicBezTo>
                  <a:cubicBezTo>
                    <a:pt x="0" y="69"/>
                    <a:pt x="0" y="92"/>
                    <a:pt x="0" y="115"/>
                  </a:cubicBezTo>
                  <a:cubicBezTo>
                    <a:pt x="0" y="137"/>
                    <a:pt x="23" y="160"/>
                    <a:pt x="46" y="183"/>
                  </a:cubicBezTo>
                  <a:cubicBezTo>
                    <a:pt x="92" y="206"/>
                    <a:pt x="115" y="206"/>
                    <a:pt x="160" y="229"/>
                  </a:cubicBezTo>
                  <a:cubicBezTo>
                    <a:pt x="274" y="274"/>
                    <a:pt x="411" y="320"/>
                    <a:pt x="525" y="389"/>
                  </a:cubicBezTo>
                  <a:cubicBezTo>
                    <a:pt x="571" y="434"/>
                    <a:pt x="640" y="480"/>
                    <a:pt x="685" y="503"/>
                  </a:cubicBezTo>
                  <a:cubicBezTo>
                    <a:pt x="754" y="548"/>
                    <a:pt x="799" y="594"/>
                    <a:pt x="868" y="640"/>
                  </a:cubicBezTo>
                  <a:cubicBezTo>
                    <a:pt x="891" y="662"/>
                    <a:pt x="913" y="685"/>
                    <a:pt x="936" y="685"/>
                  </a:cubicBezTo>
                  <a:cubicBezTo>
                    <a:pt x="1028" y="754"/>
                    <a:pt x="1096" y="799"/>
                    <a:pt x="1165" y="868"/>
                  </a:cubicBezTo>
                  <a:cubicBezTo>
                    <a:pt x="1233" y="914"/>
                    <a:pt x="1301" y="982"/>
                    <a:pt x="1370" y="1050"/>
                  </a:cubicBezTo>
                  <a:lnTo>
                    <a:pt x="1438" y="1050"/>
                  </a:lnTo>
                  <a:cubicBezTo>
                    <a:pt x="1461" y="1050"/>
                    <a:pt x="1484" y="1028"/>
                    <a:pt x="1507" y="1005"/>
                  </a:cubicBezTo>
                  <a:cubicBezTo>
                    <a:pt x="1507" y="982"/>
                    <a:pt x="1507" y="959"/>
                    <a:pt x="1507" y="936"/>
                  </a:cubicBezTo>
                  <a:cubicBezTo>
                    <a:pt x="1507" y="920"/>
                    <a:pt x="1496" y="905"/>
                    <a:pt x="1481" y="889"/>
                  </a:cubicBezTo>
                  <a:lnTo>
                    <a:pt x="1481" y="889"/>
                  </a:lnTo>
                  <a:cubicBezTo>
                    <a:pt x="1482" y="889"/>
                    <a:pt x="1483" y="890"/>
                    <a:pt x="1484" y="891"/>
                  </a:cubicBezTo>
                  <a:cubicBezTo>
                    <a:pt x="1468" y="875"/>
                    <a:pt x="1464" y="870"/>
                    <a:pt x="1462" y="869"/>
                  </a:cubicBezTo>
                  <a:lnTo>
                    <a:pt x="1462" y="869"/>
                  </a:lnTo>
                  <a:cubicBezTo>
                    <a:pt x="1469" y="875"/>
                    <a:pt x="1475" y="882"/>
                    <a:pt x="1481" y="889"/>
                  </a:cubicBezTo>
                  <a:lnTo>
                    <a:pt x="1481" y="889"/>
                  </a:lnTo>
                  <a:cubicBezTo>
                    <a:pt x="1391" y="821"/>
                    <a:pt x="1324" y="753"/>
                    <a:pt x="1256" y="685"/>
                  </a:cubicBezTo>
                  <a:cubicBezTo>
                    <a:pt x="1165" y="617"/>
                    <a:pt x="1096" y="571"/>
                    <a:pt x="1005" y="503"/>
                  </a:cubicBezTo>
                  <a:cubicBezTo>
                    <a:pt x="982" y="480"/>
                    <a:pt x="982" y="480"/>
                    <a:pt x="959" y="480"/>
                  </a:cubicBezTo>
                  <a:lnTo>
                    <a:pt x="982" y="480"/>
                  </a:lnTo>
                  <a:cubicBezTo>
                    <a:pt x="913" y="434"/>
                    <a:pt x="845" y="389"/>
                    <a:pt x="776" y="343"/>
                  </a:cubicBezTo>
                  <a:cubicBezTo>
                    <a:pt x="731" y="297"/>
                    <a:pt x="662" y="252"/>
                    <a:pt x="594" y="206"/>
                  </a:cubicBezTo>
                  <a:cubicBezTo>
                    <a:pt x="457" y="137"/>
                    <a:pt x="320" y="92"/>
                    <a:pt x="183" y="23"/>
                  </a:cubicBezTo>
                  <a:cubicBezTo>
                    <a:pt x="183" y="23"/>
                    <a:pt x="160" y="23"/>
                    <a:pt x="137" y="1"/>
                  </a:cubicBezTo>
                  <a:close/>
                </a:path>
              </a:pathLst>
            </a:custGeom>
            <a:solidFill>
              <a:srgbClr val="F5E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18"/>
            <p:cNvSpPr/>
            <p:nvPr/>
          </p:nvSpPr>
          <p:spPr>
            <a:xfrm>
              <a:off x="6706225" y="2205550"/>
              <a:ext cx="111875" cy="62775"/>
            </a:xfrm>
            <a:custGeom>
              <a:avLst/>
              <a:gdLst/>
              <a:ahLst/>
              <a:cxnLst/>
              <a:rect l="l" t="t" r="r" b="b"/>
              <a:pathLst>
                <a:path w="4475" h="2511" extrusionOk="0">
                  <a:moveTo>
                    <a:pt x="3744" y="0"/>
                  </a:moveTo>
                  <a:cubicBezTo>
                    <a:pt x="3630" y="0"/>
                    <a:pt x="3516" y="0"/>
                    <a:pt x="3425" y="23"/>
                  </a:cubicBezTo>
                  <a:cubicBezTo>
                    <a:pt x="3356" y="23"/>
                    <a:pt x="3265" y="46"/>
                    <a:pt x="3174" y="69"/>
                  </a:cubicBezTo>
                  <a:cubicBezTo>
                    <a:pt x="3105" y="69"/>
                    <a:pt x="3037" y="91"/>
                    <a:pt x="2945" y="91"/>
                  </a:cubicBezTo>
                  <a:cubicBezTo>
                    <a:pt x="2900" y="114"/>
                    <a:pt x="2831" y="114"/>
                    <a:pt x="2786" y="137"/>
                  </a:cubicBezTo>
                  <a:cubicBezTo>
                    <a:pt x="2763" y="137"/>
                    <a:pt x="2763" y="137"/>
                    <a:pt x="2740" y="114"/>
                  </a:cubicBezTo>
                  <a:lnTo>
                    <a:pt x="2603" y="114"/>
                  </a:lnTo>
                  <a:cubicBezTo>
                    <a:pt x="2534" y="137"/>
                    <a:pt x="2489" y="160"/>
                    <a:pt x="2443" y="183"/>
                  </a:cubicBezTo>
                  <a:cubicBezTo>
                    <a:pt x="2329" y="228"/>
                    <a:pt x="2192" y="297"/>
                    <a:pt x="2078" y="365"/>
                  </a:cubicBezTo>
                  <a:cubicBezTo>
                    <a:pt x="1964" y="411"/>
                    <a:pt x="1850" y="479"/>
                    <a:pt x="1736" y="525"/>
                  </a:cubicBezTo>
                  <a:lnTo>
                    <a:pt x="1644" y="571"/>
                  </a:lnTo>
                  <a:cubicBezTo>
                    <a:pt x="1530" y="639"/>
                    <a:pt x="1439" y="685"/>
                    <a:pt x="1348" y="753"/>
                  </a:cubicBezTo>
                  <a:cubicBezTo>
                    <a:pt x="1279" y="776"/>
                    <a:pt x="1233" y="799"/>
                    <a:pt x="1188" y="822"/>
                  </a:cubicBezTo>
                  <a:cubicBezTo>
                    <a:pt x="1119" y="868"/>
                    <a:pt x="1028" y="913"/>
                    <a:pt x="937" y="959"/>
                  </a:cubicBezTo>
                  <a:lnTo>
                    <a:pt x="845" y="1004"/>
                  </a:lnTo>
                  <a:cubicBezTo>
                    <a:pt x="777" y="1027"/>
                    <a:pt x="731" y="1050"/>
                    <a:pt x="686" y="1073"/>
                  </a:cubicBezTo>
                  <a:cubicBezTo>
                    <a:pt x="617" y="1119"/>
                    <a:pt x="526" y="1141"/>
                    <a:pt x="457" y="1164"/>
                  </a:cubicBezTo>
                  <a:cubicBezTo>
                    <a:pt x="412" y="1187"/>
                    <a:pt x="366" y="1210"/>
                    <a:pt x="320" y="1233"/>
                  </a:cubicBezTo>
                  <a:cubicBezTo>
                    <a:pt x="275" y="1256"/>
                    <a:pt x="252" y="1301"/>
                    <a:pt x="229" y="1324"/>
                  </a:cubicBezTo>
                  <a:cubicBezTo>
                    <a:pt x="206" y="1301"/>
                    <a:pt x="183" y="1301"/>
                    <a:pt x="161" y="1301"/>
                  </a:cubicBezTo>
                  <a:cubicBezTo>
                    <a:pt x="115" y="1301"/>
                    <a:pt x="69" y="1324"/>
                    <a:pt x="24" y="1370"/>
                  </a:cubicBezTo>
                  <a:cubicBezTo>
                    <a:pt x="24" y="1415"/>
                    <a:pt x="1" y="1461"/>
                    <a:pt x="24" y="1484"/>
                  </a:cubicBezTo>
                  <a:cubicBezTo>
                    <a:pt x="24" y="1529"/>
                    <a:pt x="47" y="1552"/>
                    <a:pt x="69" y="1575"/>
                  </a:cubicBezTo>
                  <a:cubicBezTo>
                    <a:pt x="161" y="1621"/>
                    <a:pt x="252" y="1689"/>
                    <a:pt x="320" y="1758"/>
                  </a:cubicBezTo>
                  <a:cubicBezTo>
                    <a:pt x="389" y="1803"/>
                    <a:pt x="457" y="1849"/>
                    <a:pt x="526" y="1895"/>
                  </a:cubicBezTo>
                  <a:cubicBezTo>
                    <a:pt x="617" y="1963"/>
                    <a:pt x="708" y="2009"/>
                    <a:pt x="823" y="2077"/>
                  </a:cubicBezTo>
                  <a:cubicBezTo>
                    <a:pt x="845" y="2100"/>
                    <a:pt x="868" y="2100"/>
                    <a:pt x="891" y="2123"/>
                  </a:cubicBezTo>
                  <a:cubicBezTo>
                    <a:pt x="914" y="2146"/>
                    <a:pt x="937" y="2146"/>
                    <a:pt x="960" y="2169"/>
                  </a:cubicBezTo>
                  <a:lnTo>
                    <a:pt x="1142" y="2283"/>
                  </a:lnTo>
                  <a:lnTo>
                    <a:pt x="1233" y="2328"/>
                  </a:lnTo>
                  <a:cubicBezTo>
                    <a:pt x="1256" y="2351"/>
                    <a:pt x="1302" y="2351"/>
                    <a:pt x="1348" y="2374"/>
                  </a:cubicBezTo>
                  <a:cubicBezTo>
                    <a:pt x="1370" y="2397"/>
                    <a:pt x="1370" y="2397"/>
                    <a:pt x="1393" y="2420"/>
                  </a:cubicBezTo>
                  <a:cubicBezTo>
                    <a:pt x="1416" y="2442"/>
                    <a:pt x="1462" y="2465"/>
                    <a:pt x="1484" y="2465"/>
                  </a:cubicBezTo>
                  <a:cubicBezTo>
                    <a:pt x="1530" y="2511"/>
                    <a:pt x="1576" y="2511"/>
                    <a:pt x="1621" y="2511"/>
                  </a:cubicBezTo>
                  <a:lnTo>
                    <a:pt x="1667" y="2511"/>
                  </a:lnTo>
                  <a:cubicBezTo>
                    <a:pt x="1713" y="2511"/>
                    <a:pt x="1736" y="2488"/>
                    <a:pt x="1781" y="2465"/>
                  </a:cubicBezTo>
                  <a:lnTo>
                    <a:pt x="1850" y="2420"/>
                  </a:lnTo>
                  <a:lnTo>
                    <a:pt x="1895" y="2397"/>
                  </a:lnTo>
                  <a:cubicBezTo>
                    <a:pt x="1941" y="2374"/>
                    <a:pt x="1987" y="2351"/>
                    <a:pt x="2032" y="2328"/>
                  </a:cubicBezTo>
                  <a:lnTo>
                    <a:pt x="2078" y="2305"/>
                  </a:lnTo>
                  <a:cubicBezTo>
                    <a:pt x="2146" y="2283"/>
                    <a:pt x="2192" y="2237"/>
                    <a:pt x="2238" y="2214"/>
                  </a:cubicBezTo>
                  <a:lnTo>
                    <a:pt x="2283" y="2191"/>
                  </a:lnTo>
                  <a:lnTo>
                    <a:pt x="2306" y="2169"/>
                  </a:lnTo>
                  <a:cubicBezTo>
                    <a:pt x="2352" y="2146"/>
                    <a:pt x="2420" y="2100"/>
                    <a:pt x="2466" y="2077"/>
                  </a:cubicBezTo>
                  <a:lnTo>
                    <a:pt x="2557" y="2032"/>
                  </a:lnTo>
                  <a:cubicBezTo>
                    <a:pt x="2603" y="2009"/>
                    <a:pt x="2649" y="1986"/>
                    <a:pt x="2694" y="1963"/>
                  </a:cubicBezTo>
                  <a:cubicBezTo>
                    <a:pt x="2740" y="1940"/>
                    <a:pt x="2786" y="1917"/>
                    <a:pt x="2831" y="1895"/>
                  </a:cubicBezTo>
                  <a:cubicBezTo>
                    <a:pt x="2877" y="1872"/>
                    <a:pt x="2922" y="1849"/>
                    <a:pt x="2968" y="1826"/>
                  </a:cubicBezTo>
                  <a:cubicBezTo>
                    <a:pt x="3014" y="1826"/>
                    <a:pt x="3037" y="1803"/>
                    <a:pt x="3082" y="1781"/>
                  </a:cubicBezTo>
                  <a:cubicBezTo>
                    <a:pt x="3105" y="1781"/>
                    <a:pt x="3128" y="1758"/>
                    <a:pt x="3151" y="1758"/>
                  </a:cubicBezTo>
                  <a:cubicBezTo>
                    <a:pt x="3242" y="1712"/>
                    <a:pt x="3333" y="1666"/>
                    <a:pt x="3379" y="1621"/>
                  </a:cubicBezTo>
                  <a:cubicBezTo>
                    <a:pt x="3447" y="1575"/>
                    <a:pt x="3470" y="1529"/>
                    <a:pt x="3516" y="1461"/>
                  </a:cubicBezTo>
                  <a:cubicBezTo>
                    <a:pt x="3562" y="1415"/>
                    <a:pt x="3584" y="1370"/>
                    <a:pt x="3607" y="1324"/>
                  </a:cubicBezTo>
                  <a:lnTo>
                    <a:pt x="3630" y="1301"/>
                  </a:lnTo>
                  <a:cubicBezTo>
                    <a:pt x="3653" y="1256"/>
                    <a:pt x="3676" y="1233"/>
                    <a:pt x="3699" y="1187"/>
                  </a:cubicBezTo>
                  <a:cubicBezTo>
                    <a:pt x="3744" y="1187"/>
                    <a:pt x="3767" y="1164"/>
                    <a:pt x="3813" y="1141"/>
                  </a:cubicBezTo>
                  <a:cubicBezTo>
                    <a:pt x="3858" y="1096"/>
                    <a:pt x="3927" y="1050"/>
                    <a:pt x="3972" y="1027"/>
                  </a:cubicBezTo>
                  <a:cubicBezTo>
                    <a:pt x="3995" y="982"/>
                    <a:pt x="4041" y="936"/>
                    <a:pt x="4064" y="913"/>
                  </a:cubicBezTo>
                  <a:lnTo>
                    <a:pt x="4087" y="868"/>
                  </a:lnTo>
                  <a:cubicBezTo>
                    <a:pt x="4132" y="845"/>
                    <a:pt x="4155" y="822"/>
                    <a:pt x="4201" y="799"/>
                  </a:cubicBezTo>
                  <a:cubicBezTo>
                    <a:pt x="4246" y="753"/>
                    <a:pt x="4269" y="731"/>
                    <a:pt x="4315" y="708"/>
                  </a:cubicBezTo>
                  <a:cubicBezTo>
                    <a:pt x="4338" y="685"/>
                    <a:pt x="4360" y="662"/>
                    <a:pt x="4360" y="639"/>
                  </a:cubicBezTo>
                  <a:cubicBezTo>
                    <a:pt x="4383" y="616"/>
                    <a:pt x="4406" y="594"/>
                    <a:pt x="4406" y="571"/>
                  </a:cubicBezTo>
                  <a:lnTo>
                    <a:pt x="4406" y="548"/>
                  </a:lnTo>
                  <a:cubicBezTo>
                    <a:pt x="4452" y="457"/>
                    <a:pt x="4475" y="343"/>
                    <a:pt x="4429" y="274"/>
                  </a:cubicBezTo>
                  <a:cubicBezTo>
                    <a:pt x="4383" y="160"/>
                    <a:pt x="4292" y="91"/>
                    <a:pt x="4178" y="46"/>
                  </a:cubicBezTo>
                  <a:cubicBezTo>
                    <a:pt x="4109" y="23"/>
                    <a:pt x="4041" y="23"/>
                    <a:pt x="3995" y="0"/>
                  </a:cubicBezTo>
                  <a:close/>
                </a:path>
              </a:pathLst>
            </a:custGeom>
            <a:solidFill>
              <a:srgbClr val="55C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18"/>
            <p:cNvSpPr/>
            <p:nvPr/>
          </p:nvSpPr>
          <p:spPr>
            <a:xfrm>
              <a:off x="6760450" y="2211825"/>
              <a:ext cx="22275" cy="40125"/>
            </a:xfrm>
            <a:custGeom>
              <a:avLst/>
              <a:gdLst/>
              <a:ahLst/>
              <a:cxnLst/>
              <a:rect l="l" t="t" r="r" b="b"/>
              <a:pathLst>
                <a:path w="891" h="1605" extrusionOk="0">
                  <a:moveTo>
                    <a:pt x="92" y="0"/>
                  </a:moveTo>
                  <a:cubicBezTo>
                    <a:pt x="69" y="0"/>
                    <a:pt x="46" y="0"/>
                    <a:pt x="23" y="23"/>
                  </a:cubicBezTo>
                  <a:cubicBezTo>
                    <a:pt x="0" y="46"/>
                    <a:pt x="0" y="69"/>
                    <a:pt x="0" y="92"/>
                  </a:cubicBezTo>
                  <a:cubicBezTo>
                    <a:pt x="0" y="114"/>
                    <a:pt x="0" y="137"/>
                    <a:pt x="23" y="160"/>
                  </a:cubicBezTo>
                  <a:cubicBezTo>
                    <a:pt x="23" y="160"/>
                    <a:pt x="46" y="183"/>
                    <a:pt x="46" y="183"/>
                  </a:cubicBezTo>
                  <a:cubicBezTo>
                    <a:pt x="137" y="297"/>
                    <a:pt x="206" y="434"/>
                    <a:pt x="274" y="571"/>
                  </a:cubicBezTo>
                  <a:cubicBezTo>
                    <a:pt x="297" y="617"/>
                    <a:pt x="320" y="662"/>
                    <a:pt x="343" y="708"/>
                  </a:cubicBezTo>
                  <a:cubicBezTo>
                    <a:pt x="365" y="753"/>
                    <a:pt x="388" y="776"/>
                    <a:pt x="411" y="822"/>
                  </a:cubicBezTo>
                  <a:cubicBezTo>
                    <a:pt x="434" y="868"/>
                    <a:pt x="457" y="913"/>
                    <a:pt x="480" y="936"/>
                  </a:cubicBezTo>
                  <a:cubicBezTo>
                    <a:pt x="502" y="1005"/>
                    <a:pt x="525" y="1050"/>
                    <a:pt x="548" y="1119"/>
                  </a:cubicBezTo>
                  <a:cubicBezTo>
                    <a:pt x="594" y="1187"/>
                    <a:pt x="617" y="1278"/>
                    <a:pt x="639" y="1370"/>
                  </a:cubicBezTo>
                  <a:cubicBezTo>
                    <a:pt x="662" y="1393"/>
                    <a:pt x="662" y="1415"/>
                    <a:pt x="662" y="1438"/>
                  </a:cubicBezTo>
                  <a:cubicBezTo>
                    <a:pt x="685" y="1461"/>
                    <a:pt x="685" y="1507"/>
                    <a:pt x="685" y="1530"/>
                  </a:cubicBezTo>
                  <a:cubicBezTo>
                    <a:pt x="704" y="1567"/>
                    <a:pt x="738" y="1604"/>
                    <a:pt x="774" y="1604"/>
                  </a:cubicBezTo>
                  <a:cubicBezTo>
                    <a:pt x="782" y="1604"/>
                    <a:pt x="791" y="1602"/>
                    <a:pt x="799" y="1598"/>
                  </a:cubicBezTo>
                  <a:cubicBezTo>
                    <a:pt x="868" y="1598"/>
                    <a:pt x="890" y="1530"/>
                    <a:pt x="890" y="1484"/>
                  </a:cubicBezTo>
                  <a:cubicBezTo>
                    <a:pt x="890" y="1461"/>
                    <a:pt x="868" y="1461"/>
                    <a:pt x="868" y="1438"/>
                  </a:cubicBezTo>
                  <a:cubicBezTo>
                    <a:pt x="868" y="1415"/>
                    <a:pt x="868" y="1393"/>
                    <a:pt x="845" y="1370"/>
                  </a:cubicBezTo>
                  <a:cubicBezTo>
                    <a:pt x="845" y="1324"/>
                    <a:pt x="822" y="1278"/>
                    <a:pt x="799" y="1233"/>
                  </a:cubicBezTo>
                  <a:cubicBezTo>
                    <a:pt x="753" y="1119"/>
                    <a:pt x="731" y="1027"/>
                    <a:pt x="685" y="913"/>
                  </a:cubicBezTo>
                  <a:cubicBezTo>
                    <a:pt x="639" y="822"/>
                    <a:pt x="594" y="731"/>
                    <a:pt x="548" y="639"/>
                  </a:cubicBezTo>
                  <a:cubicBezTo>
                    <a:pt x="525" y="617"/>
                    <a:pt x="502" y="571"/>
                    <a:pt x="480" y="525"/>
                  </a:cubicBezTo>
                  <a:cubicBezTo>
                    <a:pt x="457" y="480"/>
                    <a:pt x="434" y="457"/>
                    <a:pt x="411" y="411"/>
                  </a:cubicBezTo>
                  <a:cubicBezTo>
                    <a:pt x="365" y="343"/>
                    <a:pt x="343" y="274"/>
                    <a:pt x="297" y="206"/>
                  </a:cubicBezTo>
                  <a:cubicBezTo>
                    <a:pt x="274" y="183"/>
                    <a:pt x="251" y="160"/>
                    <a:pt x="229" y="114"/>
                  </a:cubicBezTo>
                  <a:cubicBezTo>
                    <a:pt x="206" y="92"/>
                    <a:pt x="206" y="46"/>
                    <a:pt x="160" y="23"/>
                  </a:cubicBezTo>
                  <a:cubicBezTo>
                    <a:pt x="137" y="0"/>
                    <a:pt x="114" y="0"/>
                    <a:pt x="92" y="0"/>
                  </a:cubicBezTo>
                  <a:close/>
                </a:path>
              </a:pathLst>
            </a:custGeom>
            <a:solidFill>
              <a:srgbClr val="F5E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18"/>
            <p:cNvSpPr/>
            <p:nvPr/>
          </p:nvSpPr>
          <p:spPr>
            <a:xfrm>
              <a:off x="6340450" y="1829500"/>
              <a:ext cx="583800" cy="629425"/>
            </a:xfrm>
            <a:custGeom>
              <a:avLst/>
              <a:gdLst/>
              <a:ahLst/>
              <a:cxnLst/>
              <a:rect l="l" t="t" r="r" b="b"/>
              <a:pathLst>
                <a:path w="23352" h="25177" extrusionOk="0">
                  <a:moveTo>
                    <a:pt x="21000" y="343"/>
                  </a:moveTo>
                  <a:lnTo>
                    <a:pt x="21023" y="350"/>
                  </a:lnTo>
                  <a:lnTo>
                    <a:pt x="21023" y="350"/>
                  </a:lnTo>
                  <a:cubicBezTo>
                    <a:pt x="21023" y="346"/>
                    <a:pt x="21023" y="343"/>
                    <a:pt x="21023" y="343"/>
                  </a:cubicBezTo>
                  <a:close/>
                  <a:moveTo>
                    <a:pt x="17827" y="0"/>
                  </a:moveTo>
                  <a:cubicBezTo>
                    <a:pt x="17759" y="23"/>
                    <a:pt x="17668" y="23"/>
                    <a:pt x="17599" y="23"/>
                  </a:cubicBezTo>
                  <a:lnTo>
                    <a:pt x="17508" y="46"/>
                  </a:lnTo>
                  <a:cubicBezTo>
                    <a:pt x="17394" y="46"/>
                    <a:pt x="17302" y="46"/>
                    <a:pt x="17188" y="69"/>
                  </a:cubicBezTo>
                  <a:cubicBezTo>
                    <a:pt x="16823" y="114"/>
                    <a:pt x="16481" y="206"/>
                    <a:pt x="16138" y="297"/>
                  </a:cubicBezTo>
                  <a:lnTo>
                    <a:pt x="16024" y="343"/>
                  </a:lnTo>
                  <a:cubicBezTo>
                    <a:pt x="15910" y="366"/>
                    <a:pt x="15819" y="411"/>
                    <a:pt x="15705" y="434"/>
                  </a:cubicBezTo>
                  <a:cubicBezTo>
                    <a:pt x="15636" y="457"/>
                    <a:pt x="15591" y="480"/>
                    <a:pt x="15522" y="502"/>
                  </a:cubicBezTo>
                  <a:lnTo>
                    <a:pt x="15408" y="525"/>
                  </a:lnTo>
                  <a:cubicBezTo>
                    <a:pt x="15317" y="548"/>
                    <a:pt x="15225" y="571"/>
                    <a:pt x="15134" y="594"/>
                  </a:cubicBezTo>
                  <a:cubicBezTo>
                    <a:pt x="15043" y="639"/>
                    <a:pt x="14951" y="662"/>
                    <a:pt x="14860" y="685"/>
                  </a:cubicBezTo>
                  <a:cubicBezTo>
                    <a:pt x="14814" y="708"/>
                    <a:pt x="14746" y="731"/>
                    <a:pt x="14700" y="754"/>
                  </a:cubicBezTo>
                  <a:lnTo>
                    <a:pt x="14586" y="776"/>
                  </a:lnTo>
                  <a:lnTo>
                    <a:pt x="14518" y="799"/>
                  </a:lnTo>
                  <a:cubicBezTo>
                    <a:pt x="14449" y="822"/>
                    <a:pt x="14381" y="868"/>
                    <a:pt x="14312" y="890"/>
                  </a:cubicBezTo>
                  <a:cubicBezTo>
                    <a:pt x="14198" y="936"/>
                    <a:pt x="14061" y="982"/>
                    <a:pt x="13947" y="1005"/>
                  </a:cubicBezTo>
                  <a:cubicBezTo>
                    <a:pt x="13879" y="1027"/>
                    <a:pt x="13833" y="1050"/>
                    <a:pt x="13764" y="1073"/>
                  </a:cubicBezTo>
                  <a:lnTo>
                    <a:pt x="13673" y="1096"/>
                  </a:lnTo>
                  <a:cubicBezTo>
                    <a:pt x="13605" y="1119"/>
                    <a:pt x="13536" y="1142"/>
                    <a:pt x="13468" y="1187"/>
                  </a:cubicBezTo>
                  <a:cubicBezTo>
                    <a:pt x="13376" y="1210"/>
                    <a:pt x="13262" y="1256"/>
                    <a:pt x="13171" y="1301"/>
                  </a:cubicBezTo>
                  <a:cubicBezTo>
                    <a:pt x="13080" y="1347"/>
                    <a:pt x="12966" y="1415"/>
                    <a:pt x="12829" y="1484"/>
                  </a:cubicBezTo>
                  <a:cubicBezTo>
                    <a:pt x="12806" y="1507"/>
                    <a:pt x="12760" y="1530"/>
                    <a:pt x="12715" y="1552"/>
                  </a:cubicBezTo>
                  <a:cubicBezTo>
                    <a:pt x="12669" y="1575"/>
                    <a:pt x="12600" y="1598"/>
                    <a:pt x="12555" y="1621"/>
                  </a:cubicBezTo>
                  <a:cubicBezTo>
                    <a:pt x="12372" y="1735"/>
                    <a:pt x="12190" y="1849"/>
                    <a:pt x="12007" y="1963"/>
                  </a:cubicBezTo>
                  <a:cubicBezTo>
                    <a:pt x="11893" y="2009"/>
                    <a:pt x="11802" y="2077"/>
                    <a:pt x="11687" y="2146"/>
                  </a:cubicBezTo>
                  <a:cubicBezTo>
                    <a:pt x="11596" y="2192"/>
                    <a:pt x="11505" y="2237"/>
                    <a:pt x="11436" y="2283"/>
                  </a:cubicBezTo>
                  <a:cubicBezTo>
                    <a:pt x="11117" y="2488"/>
                    <a:pt x="10797" y="2694"/>
                    <a:pt x="10478" y="2945"/>
                  </a:cubicBezTo>
                  <a:cubicBezTo>
                    <a:pt x="10409" y="2990"/>
                    <a:pt x="10318" y="3059"/>
                    <a:pt x="10249" y="3105"/>
                  </a:cubicBezTo>
                  <a:cubicBezTo>
                    <a:pt x="10204" y="3150"/>
                    <a:pt x="10158" y="3196"/>
                    <a:pt x="10112" y="3219"/>
                  </a:cubicBezTo>
                  <a:lnTo>
                    <a:pt x="10044" y="3287"/>
                  </a:lnTo>
                  <a:lnTo>
                    <a:pt x="9953" y="3356"/>
                  </a:lnTo>
                  <a:cubicBezTo>
                    <a:pt x="9816" y="3470"/>
                    <a:pt x="9679" y="3584"/>
                    <a:pt x="9565" y="3698"/>
                  </a:cubicBezTo>
                  <a:lnTo>
                    <a:pt x="9542" y="3721"/>
                  </a:lnTo>
                  <a:lnTo>
                    <a:pt x="9496" y="3744"/>
                  </a:lnTo>
                  <a:lnTo>
                    <a:pt x="9451" y="3789"/>
                  </a:lnTo>
                  <a:cubicBezTo>
                    <a:pt x="9405" y="3835"/>
                    <a:pt x="9359" y="3881"/>
                    <a:pt x="9314" y="3903"/>
                  </a:cubicBezTo>
                  <a:lnTo>
                    <a:pt x="9131" y="4063"/>
                  </a:lnTo>
                  <a:cubicBezTo>
                    <a:pt x="9040" y="4154"/>
                    <a:pt x="8926" y="4246"/>
                    <a:pt x="8834" y="4337"/>
                  </a:cubicBezTo>
                  <a:lnTo>
                    <a:pt x="8811" y="4360"/>
                  </a:lnTo>
                  <a:cubicBezTo>
                    <a:pt x="8789" y="4383"/>
                    <a:pt x="8766" y="4383"/>
                    <a:pt x="8743" y="4406"/>
                  </a:cubicBezTo>
                  <a:lnTo>
                    <a:pt x="8720" y="4428"/>
                  </a:lnTo>
                  <a:lnTo>
                    <a:pt x="8720" y="4451"/>
                  </a:lnTo>
                  <a:cubicBezTo>
                    <a:pt x="8674" y="4474"/>
                    <a:pt x="8652" y="4497"/>
                    <a:pt x="8606" y="4543"/>
                  </a:cubicBezTo>
                  <a:cubicBezTo>
                    <a:pt x="8446" y="4679"/>
                    <a:pt x="8286" y="4816"/>
                    <a:pt x="8149" y="4976"/>
                  </a:cubicBezTo>
                  <a:lnTo>
                    <a:pt x="8081" y="5045"/>
                  </a:lnTo>
                  <a:cubicBezTo>
                    <a:pt x="8013" y="5090"/>
                    <a:pt x="7967" y="5136"/>
                    <a:pt x="7921" y="5204"/>
                  </a:cubicBezTo>
                  <a:lnTo>
                    <a:pt x="7830" y="5296"/>
                  </a:lnTo>
                  <a:cubicBezTo>
                    <a:pt x="7784" y="5319"/>
                    <a:pt x="7739" y="5364"/>
                    <a:pt x="7693" y="5410"/>
                  </a:cubicBezTo>
                  <a:cubicBezTo>
                    <a:pt x="7556" y="5547"/>
                    <a:pt x="7442" y="5707"/>
                    <a:pt x="7305" y="5866"/>
                  </a:cubicBezTo>
                  <a:lnTo>
                    <a:pt x="7282" y="5889"/>
                  </a:lnTo>
                  <a:lnTo>
                    <a:pt x="7008" y="6209"/>
                  </a:lnTo>
                  <a:lnTo>
                    <a:pt x="6848" y="6391"/>
                  </a:lnTo>
                  <a:lnTo>
                    <a:pt x="6460" y="6848"/>
                  </a:lnTo>
                  <a:lnTo>
                    <a:pt x="6072" y="7327"/>
                  </a:lnTo>
                  <a:lnTo>
                    <a:pt x="6050" y="7350"/>
                  </a:lnTo>
                  <a:cubicBezTo>
                    <a:pt x="5981" y="7419"/>
                    <a:pt x="5935" y="7487"/>
                    <a:pt x="5867" y="7555"/>
                  </a:cubicBezTo>
                  <a:cubicBezTo>
                    <a:pt x="5844" y="7601"/>
                    <a:pt x="5798" y="7647"/>
                    <a:pt x="5776" y="7692"/>
                  </a:cubicBezTo>
                  <a:cubicBezTo>
                    <a:pt x="5730" y="7738"/>
                    <a:pt x="5684" y="7784"/>
                    <a:pt x="5662" y="7852"/>
                  </a:cubicBezTo>
                  <a:lnTo>
                    <a:pt x="5593" y="7943"/>
                  </a:lnTo>
                  <a:cubicBezTo>
                    <a:pt x="5479" y="8080"/>
                    <a:pt x="5388" y="8217"/>
                    <a:pt x="5296" y="8354"/>
                  </a:cubicBezTo>
                  <a:cubicBezTo>
                    <a:pt x="5205" y="8491"/>
                    <a:pt x="5114" y="8651"/>
                    <a:pt x="5000" y="8788"/>
                  </a:cubicBezTo>
                  <a:lnTo>
                    <a:pt x="4840" y="9039"/>
                  </a:lnTo>
                  <a:cubicBezTo>
                    <a:pt x="4657" y="9290"/>
                    <a:pt x="4497" y="9541"/>
                    <a:pt x="4360" y="9792"/>
                  </a:cubicBezTo>
                  <a:lnTo>
                    <a:pt x="4338" y="9815"/>
                  </a:lnTo>
                  <a:lnTo>
                    <a:pt x="4246" y="9929"/>
                  </a:lnTo>
                  <a:lnTo>
                    <a:pt x="4178" y="10066"/>
                  </a:lnTo>
                  <a:lnTo>
                    <a:pt x="4132" y="10112"/>
                  </a:lnTo>
                  <a:lnTo>
                    <a:pt x="4087" y="10203"/>
                  </a:lnTo>
                  <a:lnTo>
                    <a:pt x="4018" y="10317"/>
                  </a:lnTo>
                  <a:lnTo>
                    <a:pt x="3995" y="10340"/>
                  </a:lnTo>
                  <a:lnTo>
                    <a:pt x="3858" y="10568"/>
                  </a:lnTo>
                  <a:lnTo>
                    <a:pt x="3767" y="10705"/>
                  </a:lnTo>
                  <a:cubicBezTo>
                    <a:pt x="3653" y="10888"/>
                    <a:pt x="3539" y="11071"/>
                    <a:pt x="3447" y="11253"/>
                  </a:cubicBezTo>
                  <a:cubicBezTo>
                    <a:pt x="3333" y="11459"/>
                    <a:pt x="3242" y="11641"/>
                    <a:pt x="3151" y="11824"/>
                  </a:cubicBezTo>
                  <a:lnTo>
                    <a:pt x="3082" y="11938"/>
                  </a:lnTo>
                  <a:cubicBezTo>
                    <a:pt x="3014" y="12075"/>
                    <a:pt x="2968" y="12189"/>
                    <a:pt x="2900" y="12326"/>
                  </a:cubicBezTo>
                  <a:cubicBezTo>
                    <a:pt x="2854" y="12394"/>
                    <a:pt x="2831" y="12486"/>
                    <a:pt x="2786" y="12577"/>
                  </a:cubicBezTo>
                  <a:cubicBezTo>
                    <a:pt x="2740" y="12668"/>
                    <a:pt x="2717" y="12760"/>
                    <a:pt x="2671" y="12851"/>
                  </a:cubicBezTo>
                  <a:cubicBezTo>
                    <a:pt x="2603" y="12965"/>
                    <a:pt x="2557" y="13079"/>
                    <a:pt x="2512" y="13216"/>
                  </a:cubicBezTo>
                  <a:lnTo>
                    <a:pt x="2443" y="13376"/>
                  </a:lnTo>
                  <a:cubicBezTo>
                    <a:pt x="2420" y="13422"/>
                    <a:pt x="2397" y="13467"/>
                    <a:pt x="2375" y="13513"/>
                  </a:cubicBezTo>
                  <a:cubicBezTo>
                    <a:pt x="2352" y="13559"/>
                    <a:pt x="2329" y="13604"/>
                    <a:pt x="2306" y="13673"/>
                  </a:cubicBezTo>
                  <a:lnTo>
                    <a:pt x="2261" y="13741"/>
                  </a:lnTo>
                  <a:cubicBezTo>
                    <a:pt x="2238" y="13810"/>
                    <a:pt x="2215" y="13878"/>
                    <a:pt x="2169" y="13947"/>
                  </a:cubicBezTo>
                  <a:cubicBezTo>
                    <a:pt x="1987" y="14357"/>
                    <a:pt x="1827" y="14723"/>
                    <a:pt x="1690" y="15088"/>
                  </a:cubicBezTo>
                  <a:cubicBezTo>
                    <a:pt x="1644" y="15225"/>
                    <a:pt x="1599" y="15339"/>
                    <a:pt x="1553" y="15476"/>
                  </a:cubicBezTo>
                  <a:lnTo>
                    <a:pt x="1507" y="15567"/>
                  </a:lnTo>
                  <a:cubicBezTo>
                    <a:pt x="1462" y="15681"/>
                    <a:pt x="1439" y="15773"/>
                    <a:pt x="1393" y="15864"/>
                  </a:cubicBezTo>
                  <a:cubicBezTo>
                    <a:pt x="1370" y="15955"/>
                    <a:pt x="1348" y="16024"/>
                    <a:pt x="1325" y="16092"/>
                  </a:cubicBezTo>
                  <a:lnTo>
                    <a:pt x="1279" y="16183"/>
                  </a:lnTo>
                  <a:cubicBezTo>
                    <a:pt x="1233" y="16320"/>
                    <a:pt x="1188" y="16457"/>
                    <a:pt x="1142" y="16594"/>
                  </a:cubicBezTo>
                  <a:cubicBezTo>
                    <a:pt x="1119" y="16640"/>
                    <a:pt x="1096" y="16708"/>
                    <a:pt x="1074" y="16754"/>
                  </a:cubicBezTo>
                  <a:lnTo>
                    <a:pt x="1051" y="16845"/>
                  </a:lnTo>
                  <a:cubicBezTo>
                    <a:pt x="1005" y="16937"/>
                    <a:pt x="982" y="17051"/>
                    <a:pt x="959" y="17142"/>
                  </a:cubicBezTo>
                  <a:lnTo>
                    <a:pt x="959" y="17119"/>
                  </a:lnTo>
                  <a:cubicBezTo>
                    <a:pt x="914" y="17279"/>
                    <a:pt x="868" y="17439"/>
                    <a:pt x="823" y="17599"/>
                  </a:cubicBezTo>
                  <a:lnTo>
                    <a:pt x="754" y="17804"/>
                  </a:lnTo>
                  <a:lnTo>
                    <a:pt x="708" y="18032"/>
                  </a:lnTo>
                  <a:cubicBezTo>
                    <a:pt x="663" y="18192"/>
                    <a:pt x="617" y="18375"/>
                    <a:pt x="549" y="18534"/>
                  </a:cubicBezTo>
                  <a:lnTo>
                    <a:pt x="571" y="18512"/>
                  </a:lnTo>
                  <a:lnTo>
                    <a:pt x="571" y="18512"/>
                  </a:lnTo>
                  <a:cubicBezTo>
                    <a:pt x="526" y="18603"/>
                    <a:pt x="503" y="18694"/>
                    <a:pt x="480" y="18808"/>
                  </a:cubicBezTo>
                  <a:cubicBezTo>
                    <a:pt x="457" y="18854"/>
                    <a:pt x="435" y="18922"/>
                    <a:pt x="435" y="18968"/>
                  </a:cubicBezTo>
                  <a:lnTo>
                    <a:pt x="389" y="19105"/>
                  </a:lnTo>
                  <a:lnTo>
                    <a:pt x="366" y="19151"/>
                  </a:lnTo>
                  <a:cubicBezTo>
                    <a:pt x="343" y="19242"/>
                    <a:pt x="320" y="19310"/>
                    <a:pt x="298" y="19402"/>
                  </a:cubicBezTo>
                  <a:cubicBezTo>
                    <a:pt x="275" y="19493"/>
                    <a:pt x="252" y="19607"/>
                    <a:pt x="229" y="19698"/>
                  </a:cubicBezTo>
                  <a:cubicBezTo>
                    <a:pt x="183" y="19904"/>
                    <a:pt x="161" y="20087"/>
                    <a:pt x="115" y="20269"/>
                  </a:cubicBezTo>
                  <a:lnTo>
                    <a:pt x="115" y="20315"/>
                  </a:lnTo>
                  <a:cubicBezTo>
                    <a:pt x="92" y="20406"/>
                    <a:pt x="69" y="20475"/>
                    <a:pt x="46" y="20566"/>
                  </a:cubicBezTo>
                  <a:cubicBezTo>
                    <a:pt x="46" y="20612"/>
                    <a:pt x="24" y="20680"/>
                    <a:pt x="24" y="20726"/>
                  </a:cubicBezTo>
                  <a:cubicBezTo>
                    <a:pt x="24" y="20748"/>
                    <a:pt x="24" y="20794"/>
                    <a:pt x="24" y="20817"/>
                  </a:cubicBezTo>
                  <a:cubicBezTo>
                    <a:pt x="1" y="20863"/>
                    <a:pt x="1" y="20885"/>
                    <a:pt x="1" y="20908"/>
                  </a:cubicBezTo>
                  <a:cubicBezTo>
                    <a:pt x="1" y="20954"/>
                    <a:pt x="1" y="21000"/>
                    <a:pt x="46" y="21045"/>
                  </a:cubicBezTo>
                  <a:lnTo>
                    <a:pt x="69" y="21136"/>
                  </a:lnTo>
                  <a:lnTo>
                    <a:pt x="115" y="21228"/>
                  </a:lnTo>
                  <a:cubicBezTo>
                    <a:pt x="138" y="21319"/>
                    <a:pt x="183" y="21388"/>
                    <a:pt x="229" y="21479"/>
                  </a:cubicBezTo>
                  <a:lnTo>
                    <a:pt x="275" y="21525"/>
                  </a:lnTo>
                  <a:lnTo>
                    <a:pt x="298" y="21593"/>
                  </a:lnTo>
                  <a:cubicBezTo>
                    <a:pt x="320" y="21616"/>
                    <a:pt x="320" y="21639"/>
                    <a:pt x="343" y="21661"/>
                  </a:cubicBezTo>
                  <a:lnTo>
                    <a:pt x="366" y="21707"/>
                  </a:lnTo>
                  <a:cubicBezTo>
                    <a:pt x="412" y="21798"/>
                    <a:pt x="457" y="21867"/>
                    <a:pt x="503" y="21935"/>
                  </a:cubicBezTo>
                  <a:lnTo>
                    <a:pt x="571" y="22049"/>
                  </a:lnTo>
                  <a:lnTo>
                    <a:pt x="640" y="22141"/>
                  </a:lnTo>
                  <a:lnTo>
                    <a:pt x="686" y="22209"/>
                  </a:lnTo>
                  <a:cubicBezTo>
                    <a:pt x="731" y="22255"/>
                    <a:pt x="754" y="22323"/>
                    <a:pt x="800" y="22369"/>
                  </a:cubicBezTo>
                  <a:cubicBezTo>
                    <a:pt x="914" y="22529"/>
                    <a:pt x="1051" y="22666"/>
                    <a:pt x="1188" y="22803"/>
                  </a:cubicBezTo>
                  <a:lnTo>
                    <a:pt x="1165" y="22780"/>
                  </a:lnTo>
                  <a:lnTo>
                    <a:pt x="1165" y="22780"/>
                  </a:lnTo>
                  <a:cubicBezTo>
                    <a:pt x="1211" y="22826"/>
                    <a:pt x="1256" y="22894"/>
                    <a:pt x="1302" y="22940"/>
                  </a:cubicBezTo>
                  <a:lnTo>
                    <a:pt x="1370" y="23031"/>
                  </a:lnTo>
                  <a:cubicBezTo>
                    <a:pt x="1439" y="23099"/>
                    <a:pt x="1530" y="23191"/>
                    <a:pt x="1599" y="23259"/>
                  </a:cubicBezTo>
                  <a:lnTo>
                    <a:pt x="1667" y="23328"/>
                  </a:lnTo>
                  <a:cubicBezTo>
                    <a:pt x="1736" y="23396"/>
                    <a:pt x="1781" y="23465"/>
                    <a:pt x="1850" y="23510"/>
                  </a:cubicBezTo>
                  <a:cubicBezTo>
                    <a:pt x="1918" y="23579"/>
                    <a:pt x="1964" y="23647"/>
                    <a:pt x="2032" y="23716"/>
                  </a:cubicBezTo>
                  <a:cubicBezTo>
                    <a:pt x="2101" y="23761"/>
                    <a:pt x="2146" y="23830"/>
                    <a:pt x="2192" y="23876"/>
                  </a:cubicBezTo>
                  <a:cubicBezTo>
                    <a:pt x="2238" y="23921"/>
                    <a:pt x="2283" y="23967"/>
                    <a:pt x="2329" y="24012"/>
                  </a:cubicBezTo>
                  <a:lnTo>
                    <a:pt x="2397" y="24081"/>
                  </a:lnTo>
                  <a:cubicBezTo>
                    <a:pt x="2489" y="24172"/>
                    <a:pt x="2603" y="24286"/>
                    <a:pt x="2717" y="24378"/>
                  </a:cubicBezTo>
                  <a:lnTo>
                    <a:pt x="2763" y="24401"/>
                  </a:lnTo>
                  <a:cubicBezTo>
                    <a:pt x="2831" y="24469"/>
                    <a:pt x="2900" y="24537"/>
                    <a:pt x="2968" y="24606"/>
                  </a:cubicBezTo>
                  <a:cubicBezTo>
                    <a:pt x="3037" y="24652"/>
                    <a:pt x="3082" y="24697"/>
                    <a:pt x="3128" y="24743"/>
                  </a:cubicBezTo>
                  <a:cubicBezTo>
                    <a:pt x="3196" y="24789"/>
                    <a:pt x="3242" y="24834"/>
                    <a:pt x="3288" y="24880"/>
                  </a:cubicBezTo>
                  <a:lnTo>
                    <a:pt x="3310" y="24903"/>
                  </a:lnTo>
                  <a:cubicBezTo>
                    <a:pt x="3333" y="24925"/>
                    <a:pt x="3356" y="24948"/>
                    <a:pt x="3402" y="24971"/>
                  </a:cubicBezTo>
                  <a:lnTo>
                    <a:pt x="3425" y="25017"/>
                  </a:lnTo>
                  <a:cubicBezTo>
                    <a:pt x="3425" y="25040"/>
                    <a:pt x="3447" y="25062"/>
                    <a:pt x="3447" y="25085"/>
                  </a:cubicBezTo>
                  <a:cubicBezTo>
                    <a:pt x="3470" y="25131"/>
                    <a:pt x="3539" y="25177"/>
                    <a:pt x="3584" y="25177"/>
                  </a:cubicBezTo>
                  <a:lnTo>
                    <a:pt x="3630" y="25177"/>
                  </a:lnTo>
                  <a:cubicBezTo>
                    <a:pt x="3699" y="25154"/>
                    <a:pt x="3744" y="25085"/>
                    <a:pt x="3744" y="25017"/>
                  </a:cubicBezTo>
                  <a:cubicBezTo>
                    <a:pt x="3744" y="24971"/>
                    <a:pt x="3767" y="24925"/>
                    <a:pt x="3767" y="24880"/>
                  </a:cubicBezTo>
                  <a:cubicBezTo>
                    <a:pt x="3790" y="24834"/>
                    <a:pt x="3790" y="24766"/>
                    <a:pt x="3813" y="24720"/>
                  </a:cubicBezTo>
                  <a:cubicBezTo>
                    <a:pt x="3858" y="24560"/>
                    <a:pt x="3904" y="24401"/>
                    <a:pt x="3950" y="24241"/>
                  </a:cubicBezTo>
                  <a:cubicBezTo>
                    <a:pt x="3995" y="24081"/>
                    <a:pt x="4041" y="23898"/>
                    <a:pt x="4109" y="23739"/>
                  </a:cubicBezTo>
                  <a:cubicBezTo>
                    <a:pt x="4132" y="23602"/>
                    <a:pt x="4201" y="23465"/>
                    <a:pt x="4246" y="23328"/>
                  </a:cubicBezTo>
                  <a:lnTo>
                    <a:pt x="4269" y="23259"/>
                  </a:lnTo>
                  <a:lnTo>
                    <a:pt x="4292" y="23168"/>
                  </a:lnTo>
                  <a:cubicBezTo>
                    <a:pt x="4360" y="23031"/>
                    <a:pt x="4406" y="22871"/>
                    <a:pt x="4475" y="22734"/>
                  </a:cubicBezTo>
                  <a:cubicBezTo>
                    <a:pt x="4497" y="22689"/>
                    <a:pt x="4520" y="22643"/>
                    <a:pt x="4543" y="22597"/>
                  </a:cubicBezTo>
                  <a:cubicBezTo>
                    <a:pt x="4566" y="22552"/>
                    <a:pt x="4566" y="22506"/>
                    <a:pt x="4520" y="22483"/>
                  </a:cubicBezTo>
                  <a:cubicBezTo>
                    <a:pt x="4497" y="22460"/>
                    <a:pt x="4497" y="22460"/>
                    <a:pt x="4475" y="22460"/>
                  </a:cubicBezTo>
                  <a:cubicBezTo>
                    <a:pt x="4429" y="22460"/>
                    <a:pt x="4406" y="22483"/>
                    <a:pt x="4406" y="22506"/>
                  </a:cubicBezTo>
                  <a:cubicBezTo>
                    <a:pt x="4360" y="22460"/>
                    <a:pt x="4315" y="22438"/>
                    <a:pt x="4269" y="22392"/>
                  </a:cubicBezTo>
                  <a:cubicBezTo>
                    <a:pt x="4246" y="22369"/>
                    <a:pt x="4224" y="22346"/>
                    <a:pt x="4201" y="22346"/>
                  </a:cubicBezTo>
                  <a:lnTo>
                    <a:pt x="4132" y="22301"/>
                  </a:lnTo>
                  <a:cubicBezTo>
                    <a:pt x="4087" y="22255"/>
                    <a:pt x="4041" y="22209"/>
                    <a:pt x="3995" y="22186"/>
                  </a:cubicBezTo>
                  <a:lnTo>
                    <a:pt x="3950" y="22141"/>
                  </a:lnTo>
                  <a:cubicBezTo>
                    <a:pt x="3904" y="22118"/>
                    <a:pt x="3881" y="22095"/>
                    <a:pt x="3858" y="22072"/>
                  </a:cubicBezTo>
                  <a:cubicBezTo>
                    <a:pt x="3813" y="22027"/>
                    <a:pt x="3767" y="22004"/>
                    <a:pt x="3744" y="21981"/>
                  </a:cubicBezTo>
                  <a:cubicBezTo>
                    <a:pt x="3699" y="21935"/>
                    <a:pt x="3653" y="21890"/>
                    <a:pt x="3607" y="21844"/>
                  </a:cubicBezTo>
                  <a:lnTo>
                    <a:pt x="3562" y="21798"/>
                  </a:lnTo>
                  <a:cubicBezTo>
                    <a:pt x="3516" y="21753"/>
                    <a:pt x="3447" y="21707"/>
                    <a:pt x="3402" y="21661"/>
                  </a:cubicBezTo>
                  <a:lnTo>
                    <a:pt x="3333" y="21616"/>
                  </a:lnTo>
                  <a:cubicBezTo>
                    <a:pt x="3196" y="21502"/>
                    <a:pt x="3059" y="21365"/>
                    <a:pt x="2900" y="21251"/>
                  </a:cubicBezTo>
                  <a:lnTo>
                    <a:pt x="2854" y="21228"/>
                  </a:lnTo>
                  <a:cubicBezTo>
                    <a:pt x="2808" y="21182"/>
                    <a:pt x="2740" y="21136"/>
                    <a:pt x="2671" y="21068"/>
                  </a:cubicBezTo>
                  <a:cubicBezTo>
                    <a:pt x="2603" y="21022"/>
                    <a:pt x="2512" y="20954"/>
                    <a:pt x="2443" y="20908"/>
                  </a:cubicBezTo>
                  <a:cubicBezTo>
                    <a:pt x="2397" y="20863"/>
                    <a:pt x="2352" y="20840"/>
                    <a:pt x="2306" y="20794"/>
                  </a:cubicBezTo>
                  <a:cubicBezTo>
                    <a:pt x="2283" y="20771"/>
                    <a:pt x="2238" y="20726"/>
                    <a:pt x="2215" y="20703"/>
                  </a:cubicBezTo>
                  <a:lnTo>
                    <a:pt x="2146" y="20657"/>
                  </a:lnTo>
                  <a:cubicBezTo>
                    <a:pt x="2101" y="20612"/>
                    <a:pt x="2055" y="20566"/>
                    <a:pt x="2009" y="20543"/>
                  </a:cubicBezTo>
                  <a:cubicBezTo>
                    <a:pt x="2009" y="20520"/>
                    <a:pt x="2009" y="20497"/>
                    <a:pt x="2009" y="20475"/>
                  </a:cubicBezTo>
                  <a:cubicBezTo>
                    <a:pt x="2009" y="20452"/>
                    <a:pt x="2009" y="20452"/>
                    <a:pt x="2009" y="20429"/>
                  </a:cubicBezTo>
                  <a:cubicBezTo>
                    <a:pt x="2009" y="20406"/>
                    <a:pt x="2009" y="20406"/>
                    <a:pt x="2009" y="20383"/>
                  </a:cubicBezTo>
                  <a:cubicBezTo>
                    <a:pt x="1987" y="20338"/>
                    <a:pt x="1964" y="20269"/>
                    <a:pt x="1987" y="20201"/>
                  </a:cubicBezTo>
                  <a:cubicBezTo>
                    <a:pt x="1987" y="20155"/>
                    <a:pt x="2009" y="20087"/>
                    <a:pt x="2009" y="20018"/>
                  </a:cubicBezTo>
                  <a:cubicBezTo>
                    <a:pt x="2032" y="19972"/>
                    <a:pt x="2032" y="19950"/>
                    <a:pt x="2032" y="19904"/>
                  </a:cubicBezTo>
                  <a:cubicBezTo>
                    <a:pt x="2032" y="19790"/>
                    <a:pt x="2055" y="19653"/>
                    <a:pt x="2078" y="19539"/>
                  </a:cubicBezTo>
                  <a:cubicBezTo>
                    <a:pt x="2101" y="19379"/>
                    <a:pt x="2146" y="19242"/>
                    <a:pt x="2192" y="19082"/>
                  </a:cubicBezTo>
                  <a:cubicBezTo>
                    <a:pt x="2238" y="18922"/>
                    <a:pt x="2283" y="18740"/>
                    <a:pt x="2352" y="18580"/>
                  </a:cubicBezTo>
                  <a:lnTo>
                    <a:pt x="2352" y="18534"/>
                  </a:lnTo>
                  <a:cubicBezTo>
                    <a:pt x="2466" y="18215"/>
                    <a:pt x="2580" y="17872"/>
                    <a:pt x="2694" y="17553"/>
                  </a:cubicBezTo>
                  <a:cubicBezTo>
                    <a:pt x="2763" y="17393"/>
                    <a:pt x="2831" y="17211"/>
                    <a:pt x="2922" y="17028"/>
                  </a:cubicBezTo>
                  <a:lnTo>
                    <a:pt x="2991" y="16868"/>
                  </a:lnTo>
                  <a:cubicBezTo>
                    <a:pt x="3054" y="16763"/>
                    <a:pt x="3098" y="16658"/>
                    <a:pt x="3140" y="16553"/>
                  </a:cubicBezTo>
                  <a:lnTo>
                    <a:pt x="3140" y="16553"/>
                  </a:lnTo>
                  <a:cubicBezTo>
                    <a:pt x="3181" y="16487"/>
                    <a:pt x="3221" y="16404"/>
                    <a:pt x="3242" y="16320"/>
                  </a:cubicBezTo>
                  <a:lnTo>
                    <a:pt x="3310" y="16206"/>
                  </a:lnTo>
                  <a:cubicBezTo>
                    <a:pt x="3310" y="16183"/>
                    <a:pt x="3333" y="16161"/>
                    <a:pt x="3333" y="16115"/>
                  </a:cubicBezTo>
                  <a:lnTo>
                    <a:pt x="3356" y="16092"/>
                  </a:lnTo>
                  <a:lnTo>
                    <a:pt x="3425" y="15955"/>
                  </a:lnTo>
                  <a:cubicBezTo>
                    <a:pt x="3493" y="15795"/>
                    <a:pt x="3562" y="15658"/>
                    <a:pt x="3653" y="15521"/>
                  </a:cubicBezTo>
                  <a:cubicBezTo>
                    <a:pt x="3676" y="15430"/>
                    <a:pt x="3721" y="15339"/>
                    <a:pt x="3767" y="15248"/>
                  </a:cubicBezTo>
                  <a:cubicBezTo>
                    <a:pt x="3835" y="15133"/>
                    <a:pt x="3904" y="14996"/>
                    <a:pt x="3972" y="14882"/>
                  </a:cubicBezTo>
                  <a:lnTo>
                    <a:pt x="4018" y="14768"/>
                  </a:lnTo>
                  <a:lnTo>
                    <a:pt x="4041" y="14700"/>
                  </a:lnTo>
                  <a:cubicBezTo>
                    <a:pt x="4246" y="14289"/>
                    <a:pt x="4429" y="13992"/>
                    <a:pt x="4612" y="13695"/>
                  </a:cubicBezTo>
                  <a:cubicBezTo>
                    <a:pt x="4612" y="13673"/>
                    <a:pt x="4634" y="13650"/>
                    <a:pt x="4657" y="13604"/>
                  </a:cubicBezTo>
                  <a:cubicBezTo>
                    <a:pt x="4703" y="13536"/>
                    <a:pt x="4748" y="13467"/>
                    <a:pt x="4794" y="13399"/>
                  </a:cubicBezTo>
                  <a:cubicBezTo>
                    <a:pt x="4863" y="13262"/>
                    <a:pt x="4954" y="13125"/>
                    <a:pt x="5091" y="12942"/>
                  </a:cubicBezTo>
                  <a:cubicBezTo>
                    <a:pt x="5205" y="12782"/>
                    <a:pt x="5319" y="12623"/>
                    <a:pt x="5433" y="12486"/>
                  </a:cubicBezTo>
                  <a:lnTo>
                    <a:pt x="5456" y="12440"/>
                  </a:lnTo>
                  <a:cubicBezTo>
                    <a:pt x="5479" y="12394"/>
                    <a:pt x="5502" y="12372"/>
                    <a:pt x="5525" y="12326"/>
                  </a:cubicBezTo>
                  <a:cubicBezTo>
                    <a:pt x="5639" y="12189"/>
                    <a:pt x="5753" y="12029"/>
                    <a:pt x="5867" y="11869"/>
                  </a:cubicBezTo>
                  <a:lnTo>
                    <a:pt x="5935" y="11801"/>
                  </a:lnTo>
                  <a:cubicBezTo>
                    <a:pt x="5958" y="11778"/>
                    <a:pt x="5981" y="11755"/>
                    <a:pt x="6004" y="11732"/>
                  </a:cubicBezTo>
                  <a:cubicBezTo>
                    <a:pt x="6072" y="11641"/>
                    <a:pt x="6141" y="11527"/>
                    <a:pt x="6209" y="11436"/>
                  </a:cubicBezTo>
                  <a:lnTo>
                    <a:pt x="6255" y="11390"/>
                  </a:lnTo>
                  <a:lnTo>
                    <a:pt x="6278" y="11367"/>
                  </a:lnTo>
                  <a:cubicBezTo>
                    <a:pt x="6369" y="11230"/>
                    <a:pt x="6460" y="11116"/>
                    <a:pt x="6575" y="10979"/>
                  </a:cubicBezTo>
                  <a:cubicBezTo>
                    <a:pt x="6666" y="10888"/>
                    <a:pt x="6757" y="10797"/>
                    <a:pt x="6848" y="10705"/>
                  </a:cubicBezTo>
                  <a:cubicBezTo>
                    <a:pt x="6871" y="10683"/>
                    <a:pt x="6871" y="10683"/>
                    <a:pt x="6894" y="10683"/>
                  </a:cubicBezTo>
                  <a:cubicBezTo>
                    <a:pt x="6917" y="10637"/>
                    <a:pt x="6940" y="10614"/>
                    <a:pt x="6963" y="10591"/>
                  </a:cubicBezTo>
                  <a:cubicBezTo>
                    <a:pt x="6963" y="10614"/>
                    <a:pt x="6985" y="10614"/>
                    <a:pt x="6985" y="10637"/>
                  </a:cubicBezTo>
                  <a:lnTo>
                    <a:pt x="7031" y="10660"/>
                  </a:lnTo>
                  <a:cubicBezTo>
                    <a:pt x="7054" y="10660"/>
                    <a:pt x="7077" y="10683"/>
                    <a:pt x="7122" y="10705"/>
                  </a:cubicBezTo>
                  <a:cubicBezTo>
                    <a:pt x="7145" y="10705"/>
                    <a:pt x="7191" y="10705"/>
                    <a:pt x="7214" y="10728"/>
                  </a:cubicBezTo>
                  <a:cubicBezTo>
                    <a:pt x="7259" y="10774"/>
                    <a:pt x="7328" y="10819"/>
                    <a:pt x="7373" y="10865"/>
                  </a:cubicBezTo>
                  <a:cubicBezTo>
                    <a:pt x="7465" y="10934"/>
                    <a:pt x="7556" y="11025"/>
                    <a:pt x="7647" y="11093"/>
                  </a:cubicBezTo>
                  <a:cubicBezTo>
                    <a:pt x="7716" y="11139"/>
                    <a:pt x="7784" y="11208"/>
                    <a:pt x="7853" y="11253"/>
                  </a:cubicBezTo>
                  <a:cubicBezTo>
                    <a:pt x="7876" y="11276"/>
                    <a:pt x="7898" y="11299"/>
                    <a:pt x="7921" y="11322"/>
                  </a:cubicBezTo>
                  <a:cubicBezTo>
                    <a:pt x="7967" y="11367"/>
                    <a:pt x="8013" y="11390"/>
                    <a:pt x="8058" y="11436"/>
                  </a:cubicBezTo>
                  <a:cubicBezTo>
                    <a:pt x="8104" y="11481"/>
                    <a:pt x="8172" y="11527"/>
                    <a:pt x="8241" y="11596"/>
                  </a:cubicBezTo>
                  <a:cubicBezTo>
                    <a:pt x="8309" y="11664"/>
                    <a:pt x="8401" y="11732"/>
                    <a:pt x="8492" y="11801"/>
                  </a:cubicBezTo>
                  <a:lnTo>
                    <a:pt x="8515" y="11824"/>
                  </a:lnTo>
                  <a:cubicBezTo>
                    <a:pt x="8537" y="11801"/>
                    <a:pt x="8560" y="11801"/>
                    <a:pt x="8583" y="11778"/>
                  </a:cubicBezTo>
                  <a:cubicBezTo>
                    <a:pt x="8606" y="11732"/>
                    <a:pt x="8606" y="11664"/>
                    <a:pt x="8629" y="11618"/>
                  </a:cubicBezTo>
                  <a:cubicBezTo>
                    <a:pt x="8629" y="11573"/>
                    <a:pt x="8629" y="11550"/>
                    <a:pt x="8629" y="11527"/>
                  </a:cubicBezTo>
                  <a:cubicBezTo>
                    <a:pt x="8674" y="11390"/>
                    <a:pt x="8697" y="11276"/>
                    <a:pt x="8720" y="11139"/>
                  </a:cubicBezTo>
                  <a:lnTo>
                    <a:pt x="8720" y="11071"/>
                  </a:lnTo>
                  <a:cubicBezTo>
                    <a:pt x="8743" y="11002"/>
                    <a:pt x="8743" y="10934"/>
                    <a:pt x="8743" y="10865"/>
                  </a:cubicBezTo>
                  <a:cubicBezTo>
                    <a:pt x="8743" y="10797"/>
                    <a:pt x="8743" y="10728"/>
                    <a:pt x="8766" y="10660"/>
                  </a:cubicBezTo>
                  <a:cubicBezTo>
                    <a:pt x="8766" y="10591"/>
                    <a:pt x="8766" y="10546"/>
                    <a:pt x="8766" y="10477"/>
                  </a:cubicBezTo>
                  <a:cubicBezTo>
                    <a:pt x="8789" y="10363"/>
                    <a:pt x="8789" y="10226"/>
                    <a:pt x="8811" y="10112"/>
                  </a:cubicBezTo>
                  <a:lnTo>
                    <a:pt x="8834" y="9952"/>
                  </a:lnTo>
                  <a:cubicBezTo>
                    <a:pt x="8857" y="9838"/>
                    <a:pt x="8857" y="9724"/>
                    <a:pt x="8880" y="9610"/>
                  </a:cubicBezTo>
                  <a:cubicBezTo>
                    <a:pt x="8880" y="9564"/>
                    <a:pt x="8880" y="9541"/>
                    <a:pt x="8903" y="9496"/>
                  </a:cubicBezTo>
                  <a:cubicBezTo>
                    <a:pt x="8903" y="9450"/>
                    <a:pt x="8903" y="9404"/>
                    <a:pt x="8903" y="9336"/>
                  </a:cubicBezTo>
                  <a:lnTo>
                    <a:pt x="8926" y="9290"/>
                  </a:lnTo>
                  <a:cubicBezTo>
                    <a:pt x="8926" y="9222"/>
                    <a:pt x="8926" y="9153"/>
                    <a:pt x="8948" y="9108"/>
                  </a:cubicBezTo>
                  <a:cubicBezTo>
                    <a:pt x="8948" y="8948"/>
                    <a:pt x="8971" y="8765"/>
                    <a:pt x="8994" y="8605"/>
                  </a:cubicBezTo>
                  <a:cubicBezTo>
                    <a:pt x="8994" y="8560"/>
                    <a:pt x="8994" y="8514"/>
                    <a:pt x="8994" y="8468"/>
                  </a:cubicBezTo>
                  <a:cubicBezTo>
                    <a:pt x="8994" y="8423"/>
                    <a:pt x="8994" y="8377"/>
                    <a:pt x="8994" y="8332"/>
                  </a:cubicBezTo>
                  <a:cubicBezTo>
                    <a:pt x="8994" y="8263"/>
                    <a:pt x="8994" y="8217"/>
                    <a:pt x="9017" y="8172"/>
                  </a:cubicBezTo>
                  <a:lnTo>
                    <a:pt x="9017" y="8103"/>
                  </a:lnTo>
                  <a:cubicBezTo>
                    <a:pt x="9017" y="8058"/>
                    <a:pt x="9017" y="7989"/>
                    <a:pt x="9040" y="7943"/>
                  </a:cubicBezTo>
                  <a:cubicBezTo>
                    <a:pt x="9040" y="7875"/>
                    <a:pt x="9040" y="7807"/>
                    <a:pt x="9062" y="7738"/>
                  </a:cubicBezTo>
                  <a:cubicBezTo>
                    <a:pt x="9062" y="7670"/>
                    <a:pt x="9085" y="7601"/>
                    <a:pt x="9085" y="7555"/>
                  </a:cubicBezTo>
                  <a:cubicBezTo>
                    <a:pt x="9108" y="7487"/>
                    <a:pt x="9108" y="7419"/>
                    <a:pt x="9131" y="7350"/>
                  </a:cubicBezTo>
                  <a:cubicBezTo>
                    <a:pt x="9131" y="7282"/>
                    <a:pt x="9154" y="7213"/>
                    <a:pt x="9154" y="7145"/>
                  </a:cubicBezTo>
                  <a:cubicBezTo>
                    <a:pt x="9154" y="7076"/>
                    <a:pt x="9154" y="7030"/>
                    <a:pt x="9177" y="6962"/>
                  </a:cubicBezTo>
                  <a:lnTo>
                    <a:pt x="9177" y="6939"/>
                  </a:lnTo>
                  <a:cubicBezTo>
                    <a:pt x="9199" y="6802"/>
                    <a:pt x="9222" y="6665"/>
                    <a:pt x="9245" y="6528"/>
                  </a:cubicBezTo>
                  <a:cubicBezTo>
                    <a:pt x="9245" y="6528"/>
                    <a:pt x="9245" y="6505"/>
                    <a:pt x="9245" y="6505"/>
                  </a:cubicBezTo>
                  <a:lnTo>
                    <a:pt x="9245" y="6483"/>
                  </a:lnTo>
                  <a:lnTo>
                    <a:pt x="9268" y="6483"/>
                  </a:lnTo>
                  <a:cubicBezTo>
                    <a:pt x="9291" y="6369"/>
                    <a:pt x="9314" y="6254"/>
                    <a:pt x="9359" y="6163"/>
                  </a:cubicBezTo>
                  <a:cubicBezTo>
                    <a:pt x="9382" y="6117"/>
                    <a:pt x="9405" y="6095"/>
                    <a:pt x="9405" y="6072"/>
                  </a:cubicBezTo>
                  <a:cubicBezTo>
                    <a:pt x="9451" y="6049"/>
                    <a:pt x="9496" y="6003"/>
                    <a:pt x="9542" y="5981"/>
                  </a:cubicBezTo>
                  <a:cubicBezTo>
                    <a:pt x="9656" y="5912"/>
                    <a:pt x="9770" y="5866"/>
                    <a:pt x="9861" y="5844"/>
                  </a:cubicBezTo>
                  <a:cubicBezTo>
                    <a:pt x="9975" y="5821"/>
                    <a:pt x="10090" y="5798"/>
                    <a:pt x="10227" y="5775"/>
                  </a:cubicBezTo>
                  <a:lnTo>
                    <a:pt x="10341" y="5775"/>
                  </a:lnTo>
                  <a:cubicBezTo>
                    <a:pt x="10409" y="5752"/>
                    <a:pt x="10500" y="5752"/>
                    <a:pt x="10569" y="5752"/>
                  </a:cubicBezTo>
                  <a:lnTo>
                    <a:pt x="10569" y="5729"/>
                  </a:lnTo>
                  <a:lnTo>
                    <a:pt x="10592" y="5752"/>
                  </a:lnTo>
                  <a:lnTo>
                    <a:pt x="10866" y="5752"/>
                  </a:lnTo>
                  <a:cubicBezTo>
                    <a:pt x="10957" y="5775"/>
                    <a:pt x="11048" y="5775"/>
                    <a:pt x="11117" y="5798"/>
                  </a:cubicBezTo>
                  <a:lnTo>
                    <a:pt x="11140" y="5798"/>
                  </a:lnTo>
                  <a:cubicBezTo>
                    <a:pt x="11208" y="5821"/>
                    <a:pt x="11277" y="5844"/>
                    <a:pt x="11345" y="5866"/>
                  </a:cubicBezTo>
                  <a:lnTo>
                    <a:pt x="11436" y="5866"/>
                  </a:lnTo>
                  <a:cubicBezTo>
                    <a:pt x="11459" y="5889"/>
                    <a:pt x="11505" y="5889"/>
                    <a:pt x="11550" y="5889"/>
                  </a:cubicBezTo>
                  <a:cubicBezTo>
                    <a:pt x="11619" y="5912"/>
                    <a:pt x="11665" y="5912"/>
                    <a:pt x="11710" y="5912"/>
                  </a:cubicBezTo>
                  <a:cubicBezTo>
                    <a:pt x="11802" y="5935"/>
                    <a:pt x="11870" y="5935"/>
                    <a:pt x="11938" y="5958"/>
                  </a:cubicBezTo>
                  <a:cubicBezTo>
                    <a:pt x="11961" y="5958"/>
                    <a:pt x="11961" y="5981"/>
                    <a:pt x="11984" y="5981"/>
                  </a:cubicBezTo>
                  <a:cubicBezTo>
                    <a:pt x="12007" y="6003"/>
                    <a:pt x="12053" y="6026"/>
                    <a:pt x="12098" y="6026"/>
                  </a:cubicBezTo>
                  <a:lnTo>
                    <a:pt x="12121" y="6026"/>
                  </a:lnTo>
                  <a:cubicBezTo>
                    <a:pt x="12167" y="6026"/>
                    <a:pt x="12235" y="5981"/>
                    <a:pt x="12258" y="5935"/>
                  </a:cubicBezTo>
                  <a:cubicBezTo>
                    <a:pt x="12281" y="5912"/>
                    <a:pt x="12304" y="5866"/>
                    <a:pt x="12326" y="5821"/>
                  </a:cubicBezTo>
                  <a:cubicBezTo>
                    <a:pt x="12349" y="5775"/>
                    <a:pt x="12372" y="5752"/>
                    <a:pt x="12418" y="5707"/>
                  </a:cubicBezTo>
                  <a:lnTo>
                    <a:pt x="12418" y="5684"/>
                  </a:lnTo>
                  <a:cubicBezTo>
                    <a:pt x="12486" y="5592"/>
                    <a:pt x="12578" y="5501"/>
                    <a:pt x="12623" y="5410"/>
                  </a:cubicBezTo>
                  <a:lnTo>
                    <a:pt x="12669" y="5364"/>
                  </a:lnTo>
                  <a:cubicBezTo>
                    <a:pt x="12806" y="5204"/>
                    <a:pt x="12943" y="5022"/>
                    <a:pt x="13103" y="4862"/>
                  </a:cubicBezTo>
                  <a:cubicBezTo>
                    <a:pt x="13217" y="4748"/>
                    <a:pt x="13354" y="4611"/>
                    <a:pt x="13468" y="4497"/>
                  </a:cubicBezTo>
                  <a:lnTo>
                    <a:pt x="13491" y="4474"/>
                  </a:lnTo>
                  <a:cubicBezTo>
                    <a:pt x="13628" y="4337"/>
                    <a:pt x="13764" y="4223"/>
                    <a:pt x="13901" y="4086"/>
                  </a:cubicBezTo>
                  <a:lnTo>
                    <a:pt x="13970" y="4018"/>
                  </a:lnTo>
                  <a:cubicBezTo>
                    <a:pt x="14038" y="3972"/>
                    <a:pt x="14084" y="3926"/>
                    <a:pt x="14130" y="3903"/>
                  </a:cubicBezTo>
                  <a:cubicBezTo>
                    <a:pt x="14198" y="3835"/>
                    <a:pt x="14244" y="3789"/>
                    <a:pt x="14312" y="3744"/>
                  </a:cubicBezTo>
                  <a:lnTo>
                    <a:pt x="14358" y="3721"/>
                  </a:lnTo>
                  <a:cubicBezTo>
                    <a:pt x="14495" y="3607"/>
                    <a:pt x="14609" y="3538"/>
                    <a:pt x="14746" y="3447"/>
                  </a:cubicBezTo>
                  <a:lnTo>
                    <a:pt x="14837" y="3378"/>
                  </a:lnTo>
                  <a:cubicBezTo>
                    <a:pt x="14974" y="3264"/>
                    <a:pt x="15134" y="3173"/>
                    <a:pt x="15294" y="3059"/>
                  </a:cubicBezTo>
                  <a:lnTo>
                    <a:pt x="15408" y="2990"/>
                  </a:lnTo>
                  <a:lnTo>
                    <a:pt x="15591" y="2876"/>
                  </a:lnTo>
                  <a:cubicBezTo>
                    <a:pt x="15705" y="2785"/>
                    <a:pt x="15842" y="2694"/>
                    <a:pt x="15979" y="2602"/>
                  </a:cubicBezTo>
                  <a:cubicBezTo>
                    <a:pt x="16321" y="2420"/>
                    <a:pt x="16663" y="2237"/>
                    <a:pt x="17006" y="2077"/>
                  </a:cubicBezTo>
                  <a:cubicBezTo>
                    <a:pt x="17165" y="2009"/>
                    <a:pt x="17325" y="1940"/>
                    <a:pt x="17485" y="1872"/>
                  </a:cubicBezTo>
                  <a:lnTo>
                    <a:pt x="17576" y="1849"/>
                  </a:lnTo>
                  <a:lnTo>
                    <a:pt x="17622" y="1826"/>
                  </a:lnTo>
                  <a:cubicBezTo>
                    <a:pt x="17690" y="1803"/>
                    <a:pt x="17759" y="1781"/>
                    <a:pt x="17827" y="1758"/>
                  </a:cubicBezTo>
                  <a:cubicBezTo>
                    <a:pt x="17919" y="1712"/>
                    <a:pt x="18033" y="1689"/>
                    <a:pt x="18124" y="1667"/>
                  </a:cubicBezTo>
                  <a:lnTo>
                    <a:pt x="18307" y="1598"/>
                  </a:lnTo>
                  <a:cubicBezTo>
                    <a:pt x="18489" y="1530"/>
                    <a:pt x="18672" y="1484"/>
                    <a:pt x="18855" y="1415"/>
                  </a:cubicBezTo>
                  <a:cubicBezTo>
                    <a:pt x="19220" y="1324"/>
                    <a:pt x="19585" y="1279"/>
                    <a:pt x="19904" y="1210"/>
                  </a:cubicBezTo>
                  <a:cubicBezTo>
                    <a:pt x="20064" y="1187"/>
                    <a:pt x="20247" y="1164"/>
                    <a:pt x="20407" y="1142"/>
                  </a:cubicBezTo>
                  <a:cubicBezTo>
                    <a:pt x="20589" y="1119"/>
                    <a:pt x="20749" y="1096"/>
                    <a:pt x="20954" y="1096"/>
                  </a:cubicBezTo>
                  <a:lnTo>
                    <a:pt x="21434" y="1096"/>
                  </a:lnTo>
                  <a:cubicBezTo>
                    <a:pt x="21594" y="1096"/>
                    <a:pt x="21753" y="1096"/>
                    <a:pt x="21890" y="1119"/>
                  </a:cubicBezTo>
                  <a:cubicBezTo>
                    <a:pt x="22004" y="1142"/>
                    <a:pt x="22141" y="1164"/>
                    <a:pt x="22256" y="1187"/>
                  </a:cubicBezTo>
                  <a:lnTo>
                    <a:pt x="22347" y="1187"/>
                  </a:lnTo>
                  <a:cubicBezTo>
                    <a:pt x="22415" y="1210"/>
                    <a:pt x="22461" y="1210"/>
                    <a:pt x="22529" y="1233"/>
                  </a:cubicBezTo>
                  <a:cubicBezTo>
                    <a:pt x="22621" y="1233"/>
                    <a:pt x="22712" y="1256"/>
                    <a:pt x="22803" y="1279"/>
                  </a:cubicBezTo>
                  <a:cubicBezTo>
                    <a:pt x="22872" y="1279"/>
                    <a:pt x="22917" y="1301"/>
                    <a:pt x="22986" y="1324"/>
                  </a:cubicBezTo>
                  <a:lnTo>
                    <a:pt x="23032" y="1347"/>
                  </a:lnTo>
                  <a:cubicBezTo>
                    <a:pt x="23100" y="1370"/>
                    <a:pt x="23146" y="1393"/>
                    <a:pt x="23191" y="1393"/>
                  </a:cubicBezTo>
                  <a:cubicBezTo>
                    <a:pt x="23214" y="1415"/>
                    <a:pt x="23214" y="1415"/>
                    <a:pt x="23237" y="1415"/>
                  </a:cubicBezTo>
                  <a:cubicBezTo>
                    <a:pt x="23283" y="1415"/>
                    <a:pt x="23328" y="1370"/>
                    <a:pt x="23351" y="1347"/>
                  </a:cubicBezTo>
                  <a:cubicBezTo>
                    <a:pt x="23351" y="1301"/>
                    <a:pt x="23351" y="1279"/>
                    <a:pt x="23351" y="1256"/>
                  </a:cubicBezTo>
                  <a:cubicBezTo>
                    <a:pt x="23328" y="1210"/>
                    <a:pt x="23305" y="1210"/>
                    <a:pt x="23283" y="1187"/>
                  </a:cubicBezTo>
                  <a:cubicBezTo>
                    <a:pt x="23191" y="1164"/>
                    <a:pt x="23123" y="1142"/>
                    <a:pt x="23054" y="1096"/>
                  </a:cubicBezTo>
                  <a:lnTo>
                    <a:pt x="23009" y="1096"/>
                  </a:lnTo>
                  <a:cubicBezTo>
                    <a:pt x="22940" y="1050"/>
                    <a:pt x="22849" y="1027"/>
                    <a:pt x="22735" y="1005"/>
                  </a:cubicBezTo>
                  <a:cubicBezTo>
                    <a:pt x="22621" y="982"/>
                    <a:pt x="22507" y="936"/>
                    <a:pt x="22392" y="913"/>
                  </a:cubicBezTo>
                  <a:lnTo>
                    <a:pt x="22370" y="913"/>
                  </a:lnTo>
                  <a:cubicBezTo>
                    <a:pt x="22392" y="890"/>
                    <a:pt x="22392" y="868"/>
                    <a:pt x="22370" y="845"/>
                  </a:cubicBezTo>
                  <a:cubicBezTo>
                    <a:pt x="22370" y="822"/>
                    <a:pt x="22347" y="799"/>
                    <a:pt x="22324" y="799"/>
                  </a:cubicBezTo>
                  <a:cubicBezTo>
                    <a:pt x="22256" y="754"/>
                    <a:pt x="22164" y="731"/>
                    <a:pt x="22096" y="685"/>
                  </a:cubicBezTo>
                  <a:cubicBezTo>
                    <a:pt x="22027" y="662"/>
                    <a:pt x="21982" y="662"/>
                    <a:pt x="21913" y="639"/>
                  </a:cubicBezTo>
                  <a:lnTo>
                    <a:pt x="21845" y="617"/>
                  </a:lnTo>
                  <a:cubicBezTo>
                    <a:pt x="21776" y="594"/>
                    <a:pt x="21731" y="571"/>
                    <a:pt x="21662" y="548"/>
                  </a:cubicBezTo>
                  <a:cubicBezTo>
                    <a:pt x="21594" y="525"/>
                    <a:pt x="21525" y="502"/>
                    <a:pt x="21457" y="480"/>
                  </a:cubicBezTo>
                  <a:cubicBezTo>
                    <a:pt x="21342" y="457"/>
                    <a:pt x="21251" y="411"/>
                    <a:pt x="21137" y="388"/>
                  </a:cubicBezTo>
                  <a:lnTo>
                    <a:pt x="21023" y="350"/>
                  </a:lnTo>
                  <a:lnTo>
                    <a:pt x="21023" y="350"/>
                  </a:lnTo>
                  <a:cubicBezTo>
                    <a:pt x="21023" y="357"/>
                    <a:pt x="21023" y="366"/>
                    <a:pt x="21023" y="366"/>
                  </a:cubicBezTo>
                  <a:cubicBezTo>
                    <a:pt x="20818" y="297"/>
                    <a:pt x="20658" y="251"/>
                    <a:pt x="20498" y="206"/>
                  </a:cubicBezTo>
                  <a:cubicBezTo>
                    <a:pt x="20407" y="183"/>
                    <a:pt x="20315" y="183"/>
                    <a:pt x="20224" y="160"/>
                  </a:cubicBezTo>
                  <a:cubicBezTo>
                    <a:pt x="20156" y="137"/>
                    <a:pt x="20064" y="114"/>
                    <a:pt x="19996" y="92"/>
                  </a:cubicBezTo>
                  <a:lnTo>
                    <a:pt x="19950" y="92"/>
                  </a:lnTo>
                  <a:cubicBezTo>
                    <a:pt x="19882" y="69"/>
                    <a:pt x="19813" y="46"/>
                    <a:pt x="19745" y="46"/>
                  </a:cubicBezTo>
                  <a:cubicBezTo>
                    <a:pt x="19631" y="46"/>
                    <a:pt x="19539" y="23"/>
                    <a:pt x="19425" y="23"/>
                  </a:cubicBezTo>
                  <a:lnTo>
                    <a:pt x="18718" y="23"/>
                  </a:lnTo>
                  <a:lnTo>
                    <a:pt x="18603" y="0"/>
                  </a:lnTo>
                  <a:lnTo>
                    <a:pt x="18649" y="23"/>
                  </a:lnTo>
                  <a:lnTo>
                    <a:pt x="18535" y="0"/>
                  </a:ln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18"/>
            <p:cNvSpPr/>
            <p:nvPr/>
          </p:nvSpPr>
          <p:spPr>
            <a:xfrm>
              <a:off x="6816375" y="1851750"/>
              <a:ext cx="116425" cy="17725"/>
            </a:xfrm>
            <a:custGeom>
              <a:avLst/>
              <a:gdLst/>
              <a:ahLst/>
              <a:cxnLst/>
              <a:rect l="l" t="t" r="r" b="b"/>
              <a:pathLst>
                <a:path w="4657" h="709" extrusionOk="0">
                  <a:moveTo>
                    <a:pt x="1575" y="0"/>
                  </a:moveTo>
                  <a:cubicBezTo>
                    <a:pt x="1370" y="0"/>
                    <a:pt x="1164" y="23"/>
                    <a:pt x="959" y="46"/>
                  </a:cubicBezTo>
                  <a:cubicBezTo>
                    <a:pt x="753" y="69"/>
                    <a:pt x="548" y="92"/>
                    <a:pt x="343" y="137"/>
                  </a:cubicBezTo>
                  <a:cubicBezTo>
                    <a:pt x="274" y="160"/>
                    <a:pt x="183" y="160"/>
                    <a:pt x="91" y="183"/>
                  </a:cubicBezTo>
                  <a:cubicBezTo>
                    <a:pt x="23" y="206"/>
                    <a:pt x="0" y="252"/>
                    <a:pt x="0" y="320"/>
                  </a:cubicBezTo>
                  <a:cubicBezTo>
                    <a:pt x="19" y="357"/>
                    <a:pt x="53" y="395"/>
                    <a:pt x="102" y="395"/>
                  </a:cubicBezTo>
                  <a:cubicBezTo>
                    <a:pt x="113" y="395"/>
                    <a:pt x="125" y="393"/>
                    <a:pt x="137" y="389"/>
                  </a:cubicBezTo>
                  <a:cubicBezTo>
                    <a:pt x="251" y="366"/>
                    <a:pt x="388" y="343"/>
                    <a:pt x="525" y="320"/>
                  </a:cubicBezTo>
                  <a:cubicBezTo>
                    <a:pt x="639" y="320"/>
                    <a:pt x="753" y="297"/>
                    <a:pt x="867" y="297"/>
                  </a:cubicBezTo>
                  <a:cubicBezTo>
                    <a:pt x="982" y="274"/>
                    <a:pt x="1096" y="274"/>
                    <a:pt x="1210" y="252"/>
                  </a:cubicBezTo>
                  <a:cubicBezTo>
                    <a:pt x="1278" y="252"/>
                    <a:pt x="1324" y="252"/>
                    <a:pt x="1392" y="229"/>
                  </a:cubicBezTo>
                  <a:lnTo>
                    <a:pt x="1529" y="229"/>
                  </a:lnTo>
                  <a:cubicBezTo>
                    <a:pt x="1651" y="229"/>
                    <a:pt x="1773" y="219"/>
                    <a:pt x="1888" y="219"/>
                  </a:cubicBezTo>
                  <a:cubicBezTo>
                    <a:pt x="1945" y="219"/>
                    <a:pt x="2001" y="221"/>
                    <a:pt x="2054" y="229"/>
                  </a:cubicBezTo>
                  <a:lnTo>
                    <a:pt x="2328" y="229"/>
                  </a:lnTo>
                  <a:cubicBezTo>
                    <a:pt x="2420" y="252"/>
                    <a:pt x="2511" y="252"/>
                    <a:pt x="2602" y="252"/>
                  </a:cubicBezTo>
                  <a:cubicBezTo>
                    <a:pt x="2648" y="274"/>
                    <a:pt x="2694" y="274"/>
                    <a:pt x="2716" y="274"/>
                  </a:cubicBezTo>
                  <a:cubicBezTo>
                    <a:pt x="2785" y="274"/>
                    <a:pt x="2830" y="274"/>
                    <a:pt x="2876" y="297"/>
                  </a:cubicBezTo>
                  <a:cubicBezTo>
                    <a:pt x="2967" y="297"/>
                    <a:pt x="3059" y="320"/>
                    <a:pt x="3150" y="320"/>
                  </a:cubicBezTo>
                  <a:cubicBezTo>
                    <a:pt x="3310" y="366"/>
                    <a:pt x="3470" y="389"/>
                    <a:pt x="3652" y="411"/>
                  </a:cubicBezTo>
                  <a:cubicBezTo>
                    <a:pt x="3675" y="411"/>
                    <a:pt x="3698" y="434"/>
                    <a:pt x="3721" y="434"/>
                  </a:cubicBezTo>
                  <a:cubicBezTo>
                    <a:pt x="3789" y="457"/>
                    <a:pt x="3858" y="457"/>
                    <a:pt x="3949" y="480"/>
                  </a:cubicBezTo>
                  <a:cubicBezTo>
                    <a:pt x="4017" y="503"/>
                    <a:pt x="4109" y="525"/>
                    <a:pt x="4177" y="548"/>
                  </a:cubicBezTo>
                  <a:cubicBezTo>
                    <a:pt x="4268" y="571"/>
                    <a:pt x="4337" y="594"/>
                    <a:pt x="4405" y="640"/>
                  </a:cubicBezTo>
                  <a:cubicBezTo>
                    <a:pt x="4451" y="662"/>
                    <a:pt x="4520" y="685"/>
                    <a:pt x="4588" y="708"/>
                  </a:cubicBezTo>
                  <a:cubicBezTo>
                    <a:pt x="4611" y="708"/>
                    <a:pt x="4634" y="708"/>
                    <a:pt x="4657" y="685"/>
                  </a:cubicBezTo>
                  <a:cubicBezTo>
                    <a:pt x="4657" y="662"/>
                    <a:pt x="4657" y="617"/>
                    <a:pt x="4611" y="617"/>
                  </a:cubicBezTo>
                  <a:cubicBezTo>
                    <a:pt x="4565" y="594"/>
                    <a:pt x="4497" y="571"/>
                    <a:pt x="4428" y="525"/>
                  </a:cubicBezTo>
                  <a:cubicBezTo>
                    <a:pt x="4337" y="503"/>
                    <a:pt x="4268" y="480"/>
                    <a:pt x="4200" y="434"/>
                  </a:cubicBezTo>
                  <a:cubicBezTo>
                    <a:pt x="4109" y="411"/>
                    <a:pt x="4017" y="389"/>
                    <a:pt x="3926" y="343"/>
                  </a:cubicBezTo>
                  <a:cubicBezTo>
                    <a:pt x="3858" y="320"/>
                    <a:pt x="3789" y="297"/>
                    <a:pt x="3698" y="274"/>
                  </a:cubicBezTo>
                  <a:cubicBezTo>
                    <a:pt x="3538" y="229"/>
                    <a:pt x="3355" y="183"/>
                    <a:pt x="3196" y="160"/>
                  </a:cubicBezTo>
                  <a:cubicBezTo>
                    <a:pt x="3104" y="137"/>
                    <a:pt x="3013" y="115"/>
                    <a:pt x="2922" y="115"/>
                  </a:cubicBezTo>
                  <a:cubicBezTo>
                    <a:pt x="2830" y="92"/>
                    <a:pt x="2739" y="69"/>
                    <a:pt x="2648" y="69"/>
                  </a:cubicBezTo>
                  <a:cubicBezTo>
                    <a:pt x="2465" y="46"/>
                    <a:pt x="2283" y="23"/>
                    <a:pt x="2100"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18"/>
            <p:cNvSpPr/>
            <p:nvPr/>
          </p:nvSpPr>
          <p:spPr>
            <a:xfrm>
              <a:off x="6751325" y="1871725"/>
              <a:ext cx="170625" cy="36225"/>
            </a:xfrm>
            <a:custGeom>
              <a:avLst/>
              <a:gdLst/>
              <a:ahLst/>
              <a:cxnLst/>
              <a:rect l="l" t="t" r="r" b="b"/>
              <a:pathLst>
                <a:path w="6825" h="1449" extrusionOk="0">
                  <a:moveTo>
                    <a:pt x="1803" y="828"/>
                  </a:moveTo>
                  <a:cubicBezTo>
                    <a:pt x="1788" y="832"/>
                    <a:pt x="1773" y="837"/>
                    <a:pt x="1758" y="845"/>
                  </a:cubicBezTo>
                  <a:cubicBezTo>
                    <a:pt x="1778" y="845"/>
                    <a:pt x="1799" y="845"/>
                    <a:pt x="1803" y="828"/>
                  </a:cubicBezTo>
                  <a:close/>
                  <a:moveTo>
                    <a:pt x="4246" y="0"/>
                  </a:moveTo>
                  <a:cubicBezTo>
                    <a:pt x="4154" y="0"/>
                    <a:pt x="4040" y="23"/>
                    <a:pt x="3926" y="23"/>
                  </a:cubicBezTo>
                  <a:cubicBezTo>
                    <a:pt x="3835" y="23"/>
                    <a:pt x="3743" y="46"/>
                    <a:pt x="3629" y="46"/>
                  </a:cubicBezTo>
                  <a:cubicBezTo>
                    <a:pt x="3447" y="69"/>
                    <a:pt x="3241" y="114"/>
                    <a:pt x="3059" y="137"/>
                  </a:cubicBezTo>
                  <a:cubicBezTo>
                    <a:pt x="2876" y="183"/>
                    <a:pt x="2671" y="229"/>
                    <a:pt x="2488" y="274"/>
                  </a:cubicBezTo>
                  <a:cubicBezTo>
                    <a:pt x="2283" y="297"/>
                    <a:pt x="2100" y="343"/>
                    <a:pt x="1917" y="388"/>
                  </a:cubicBezTo>
                  <a:cubicBezTo>
                    <a:pt x="1854" y="410"/>
                    <a:pt x="1810" y="431"/>
                    <a:pt x="1750" y="452"/>
                  </a:cubicBezTo>
                  <a:lnTo>
                    <a:pt x="1750" y="452"/>
                  </a:lnTo>
                  <a:cubicBezTo>
                    <a:pt x="1754" y="448"/>
                    <a:pt x="1758" y="443"/>
                    <a:pt x="1758" y="434"/>
                  </a:cubicBezTo>
                  <a:lnTo>
                    <a:pt x="1758" y="434"/>
                  </a:lnTo>
                  <a:cubicBezTo>
                    <a:pt x="1689" y="457"/>
                    <a:pt x="1621" y="480"/>
                    <a:pt x="1552" y="503"/>
                  </a:cubicBezTo>
                  <a:lnTo>
                    <a:pt x="1598" y="503"/>
                  </a:lnTo>
                  <a:cubicBezTo>
                    <a:pt x="1461" y="548"/>
                    <a:pt x="1324" y="594"/>
                    <a:pt x="1164" y="639"/>
                  </a:cubicBezTo>
                  <a:cubicBezTo>
                    <a:pt x="1050" y="685"/>
                    <a:pt x="913" y="731"/>
                    <a:pt x="799" y="776"/>
                  </a:cubicBezTo>
                  <a:cubicBezTo>
                    <a:pt x="662" y="822"/>
                    <a:pt x="548" y="891"/>
                    <a:pt x="411" y="936"/>
                  </a:cubicBezTo>
                  <a:cubicBezTo>
                    <a:pt x="365" y="959"/>
                    <a:pt x="297" y="982"/>
                    <a:pt x="228" y="1028"/>
                  </a:cubicBezTo>
                  <a:cubicBezTo>
                    <a:pt x="205" y="1050"/>
                    <a:pt x="160" y="1050"/>
                    <a:pt x="114" y="1073"/>
                  </a:cubicBezTo>
                  <a:cubicBezTo>
                    <a:pt x="69" y="1096"/>
                    <a:pt x="46" y="1142"/>
                    <a:pt x="23" y="1187"/>
                  </a:cubicBezTo>
                  <a:cubicBezTo>
                    <a:pt x="0" y="1233"/>
                    <a:pt x="0" y="1279"/>
                    <a:pt x="23" y="1347"/>
                  </a:cubicBezTo>
                  <a:cubicBezTo>
                    <a:pt x="53" y="1408"/>
                    <a:pt x="114" y="1449"/>
                    <a:pt x="178" y="1449"/>
                  </a:cubicBezTo>
                  <a:cubicBezTo>
                    <a:pt x="211" y="1449"/>
                    <a:pt x="244" y="1438"/>
                    <a:pt x="274" y="1416"/>
                  </a:cubicBezTo>
                  <a:cubicBezTo>
                    <a:pt x="320" y="1416"/>
                    <a:pt x="342" y="1393"/>
                    <a:pt x="365" y="1393"/>
                  </a:cubicBezTo>
                  <a:cubicBezTo>
                    <a:pt x="434" y="1370"/>
                    <a:pt x="479" y="1347"/>
                    <a:pt x="525" y="1324"/>
                  </a:cubicBezTo>
                  <a:cubicBezTo>
                    <a:pt x="639" y="1256"/>
                    <a:pt x="753" y="1210"/>
                    <a:pt x="867" y="1164"/>
                  </a:cubicBezTo>
                  <a:cubicBezTo>
                    <a:pt x="959" y="1119"/>
                    <a:pt x="1073" y="1096"/>
                    <a:pt x="1164" y="1050"/>
                  </a:cubicBezTo>
                  <a:cubicBezTo>
                    <a:pt x="1278" y="1005"/>
                    <a:pt x="1392" y="959"/>
                    <a:pt x="1507" y="936"/>
                  </a:cubicBezTo>
                  <a:lnTo>
                    <a:pt x="1484" y="936"/>
                  </a:lnTo>
                  <a:cubicBezTo>
                    <a:pt x="1598" y="891"/>
                    <a:pt x="1712" y="868"/>
                    <a:pt x="1803" y="822"/>
                  </a:cubicBezTo>
                  <a:lnTo>
                    <a:pt x="1803" y="822"/>
                  </a:lnTo>
                  <a:cubicBezTo>
                    <a:pt x="1803" y="824"/>
                    <a:pt x="1803" y="826"/>
                    <a:pt x="1803" y="828"/>
                  </a:cubicBezTo>
                  <a:lnTo>
                    <a:pt x="1803" y="828"/>
                  </a:lnTo>
                  <a:cubicBezTo>
                    <a:pt x="1833" y="820"/>
                    <a:pt x="1864" y="815"/>
                    <a:pt x="1895" y="799"/>
                  </a:cubicBezTo>
                  <a:cubicBezTo>
                    <a:pt x="1986" y="776"/>
                    <a:pt x="2054" y="754"/>
                    <a:pt x="2146" y="731"/>
                  </a:cubicBezTo>
                  <a:cubicBezTo>
                    <a:pt x="2237" y="708"/>
                    <a:pt x="2328" y="685"/>
                    <a:pt x="2442" y="662"/>
                  </a:cubicBezTo>
                  <a:cubicBezTo>
                    <a:pt x="2534" y="639"/>
                    <a:pt x="2625" y="617"/>
                    <a:pt x="2716" y="594"/>
                  </a:cubicBezTo>
                  <a:cubicBezTo>
                    <a:pt x="2808" y="571"/>
                    <a:pt x="2922" y="548"/>
                    <a:pt x="3013" y="548"/>
                  </a:cubicBezTo>
                  <a:cubicBezTo>
                    <a:pt x="3104" y="525"/>
                    <a:pt x="3196" y="503"/>
                    <a:pt x="3287" y="480"/>
                  </a:cubicBezTo>
                  <a:cubicBezTo>
                    <a:pt x="3378" y="457"/>
                    <a:pt x="3469" y="457"/>
                    <a:pt x="3561" y="434"/>
                  </a:cubicBezTo>
                  <a:cubicBezTo>
                    <a:pt x="3766" y="411"/>
                    <a:pt x="3949" y="366"/>
                    <a:pt x="4154" y="366"/>
                  </a:cubicBezTo>
                  <a:cubicBezTo>
                    <a:pt x="4268" y="343"/>
                    <a:pt x="4383" y="343"/>
                    <a:pt x="4497" y="320"/>
                  </a:cubicBezTo>
                  <a:cubicBezTo>
                    <a:pt x="4611" y="320"/>
                    <a:pt x="4725" y="297"/>
                    <a:pt x="4862" y="297"/>
                  </a:cubicBezTo>
                  <a:lnTo>
                    <a:pt x="4999" y="297"/>
                  </a:lnTo>
                  <a:cubicBezTo>
                    <a:pt x="5090" y="274"/>
                    <a:pt x="5204" y="274"/>
                    <a:pt x="5296" y="274"/>
                  </a:cubicBezTo>
                  <a:lnTo>
                    <a:pt x="6003" y="274"/>
                  </a:lnTo>
                  <a:cubicBezTo>
                    <a:pt x="6072" y="274"/>
                    <a:pt x="6140" y="274"/>
                    <a:pt x="6209" y="297"/>
                  </a:cubicBezTo>
                  <a:lnTo>
                    <a:pt x="6391" y="297"/>
                  </a:lnTo>
                  <a:cubicBezTo>
                    <a:pt x="6505" y="320"/>
                    <a:pt x="6642" y="320"/>
                    <a:pt x="6756" y="343"/>
                  </a:cubicBezTo>
                  <a:cubicBezTo>
                    <a:pt x="6779" y="343"/>
                    <a:pt x="6802" y="320"/>
                    <a:pt x="6802" y="297"/>
                  </a:cubicBezTo>
                  <a:cubicBezTo>
                    <a:pt x="6825" y="274"/>
                    <a:pt x="6802" y="251"/>
                    <a:pt x="6756" y="229"/>
                  </a:cubicBezTo>
                  <a:cubicBezTo>
                    <a:pt x="6665" y="229"/>
                    <a:pt x="6574" y="229"/>
                    <a:pt x="6482" y="206"/>
                  </a:cubicBezTo>
                  <a:cubicBezTo>
                    <a:pt x="6391" y="183"/>
                    <a:pt x="6300" y="160"/>
                    <a:pt x="6231" y="160"/>
                  </a:cubicBezTo>
                  <a:cubicBezTo>
                    <a:pt x="6026" y="114"/>
                    <a:pt x="5843" y="92"/>
                    <a:pt x="5638" y="69"/>
                  </a:cubicBezTo>
                  <a:cubicBezTo>
                    <a:pt x="5547" y="46"/>
                    <a:pt x="5455" y="46"/>
                    <a:pt x="5364" y="23"/>
                  </a:cubicBezTo>
                  <a:cubicBezTo>
                    <a:pt x="5273" y="23"/>
                    <a:pt x="5159" y="0"/>
                    <a:pt x="5067"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18"/>
            <p:cNvSpPr/>
            <p:nvPr/>
          </p:nvSpPr>
          <p:spPr>
            <a:xfrm>
              <a:off x="6750175" y="1900825"/>
              <a:ext cx="99300" cy="36700"/>
            </a:xfrm>
            <a:custGeom>
              <a:avLst/>
              <a:gdLst/>
              <a:ahLst/>
              <a:cxnLst/>
              <a:rect l="l" t="t" r="r" b="b"/>
              <a:pathLst>
                <a:path w="3972" h="1468" extrusionOk="0">
                  <a:moveTo>
                    <a:pt x="3904" y="0"/>
                  </a:moveTo>
                  <a:cubicBezTo>
                    <a:pt x="3812" y="23"/>
                    <a:pt x="3721" y="23"/>
                    <a:pt x="3630" y="46"/>
                  </a:cubicBezTo>
                  <a:cubicBezTo>
                    <a:pt x="3561" y="69"/>
                    <a:pt x="3470" y="69"/>
                    <a:pt x="3379" y="92"/>
                  </a:cubicBezTo>
                  <a:cubicBezTo>
                    <a:pt x="3196" y="115"/>
                    <a:pt x="3013" y="160"/>
                    <a:pt x="2831" y="183"/>
                  </a:cubicBezTo>
                  <a:cubicBezTo>
                    <a:pt x="2739" y="206"/>
                    <a:pt x="2648" y="229"/>
                    <a:pt x="2534" y="252"/>
                  </a:cubicBezTo>
                  <a:cubicBezTo>
                    <a:pt x="2443" y="274"/>
                    <a:pt x="2351" y="274"/>
                    <a:pt x="2260" y="297"/>
                  </a:cubicBezTo>
                  <a:cubicBezTo>
                    <a:pt x="2146" y="320"/>
                    <a:pt x="2055" y="343"/>
                    <a:pt x="1963" y="366"/>
                  </a:cubicBezTo>
                  <a:cubicBezTo>
                    <a:pt x="1872" y="388"/>
                    <a:pt x="1781" y="434"/>
                    <a:pt x="1667" y="457"/>
                  </a:cubicBezTo>
                  <a:cubicBezTo>
                    <a:pt x="1598" y="480"/>
                    <a:pt x="1507" y="525"/>
                    <a:pt x="1438" y="548"/>
                  </a:cubicBezTo>
                  <a:lnTo>
                    <a:pt x="1416" y="548"/>
                  </a:lnTo>
                  <a:cubicBezTo>
                    <a:pt x="1279" y="594"/>
                    <a:pt x="1164" y="640"/>
                    <a:pt x="1050" y="685"/>
                  </a:cubicBezTo>
                  <a:cubicBezTo>
                    <a:pt x="936" y="708"/>
                    <a:pt x="822" y="754"/>
                    <a:pt x="708" y="822"/>
                  </a:cubicBezTo>
                  <a:cubicBezTo>
                    <a:pt x="594" y="868"/>
                    <a:pt x="503" y="936"/>
                    <a:pt x="388" y="982"/>
                  </a:cubicBezTo>
                  <a:cubicBezTo>
                    <a:pt x="320" y="1028"/>
                    <a:pt x="274" y="1050"/>
                    <a:pt x="229" y="1073"/>
                  </a:cubicBezTo>
                  <a:cubicBezTo>
                    <a:pt x="183" y="1096"/>
                    <a:pt x="115" y="1119"/>
                    <a:pt x="69" y="1165"/>
                  </a:cubicBezTo>
                  <a:cubicBezTo>
                    <a:pt x="23" y="1233"/>
                    <a:pt x="0" y="1301"/>
                    <a:pt x="23" y="1370"/>
                  </a:cubicBezTo>
                  <a:cubicBezTo>
                    <a:pt x="61" y="1426"/>
                    <a:pt x="114" y="1467"/>
                    <a:pt x="170" y="1467"/>
                  </a:cubicBezTo>
                  <a:cubicBezTo>
                    <a:pt x="182" y="1467"/>
                    <a:pt x="194" y="1465"/>
                    <a:pt x="206" y="1461"/>
                  </a:cubicBezTo>
                  <a:cubicBezTo>
                    <a:pt x="251" y="1461"/>
                    <a:pt x="297" y="1438"/>
                    <a:pt x="343" y="1416"/>
                  </a:cubicBezTo>
                  <a:cubicBezTo>
                    <a:pt x="388" y="1416"/>
                    <a:pt x="434" y="1393"/>
                    <a:pt x="457" y="1370"/>
                  </a:cubicBezTo>
                  <a:cubicBezTo>
                    <a:pt x="548" y="1324"/>
                    <a:pt x="640" y="1279"/>
                    <a:pt x="708" y="1233"/>
                  </a:cubicBezTo>
                  <a:cubicBezTo>
                    <a:pt x="799" y="1187"/>
                    <a:pt x="891" y="1119"/>
                    <a:pt x="982" y="1096"/>
                  </a:cubicBezTo>
                  <a:cubicBezTo>
                    <a:pt x="1050" y="1050"/>
                    <a:pt x="1142" y="1005"/>
                    <a:pt x="1233" y="982"/>
                  </a:cubicBezTo>
                  <a:cubicBezTo>
                    <a:pt x="1324" y="936"/>
                    <a:pt x="1393" y="891"/>
                    <a:pt x="1484" y="868"/>
                  </a:cubicBezTo>
                  <a:cubicBezTo>
                    <a:pt x="1575" y="822"/>
                    <a:pt x="1667" y="799"/>
                    <a:pt x="1758" y="754"/>
                  </a:cubicBezTo>
                  <a:cubicBezTo>
                    <a:pt x="1849" y="708"/>
                    <a:pt x="1941" y="662"/>
                    <a:pt x="2032" y="640"/>
                  </a:cubicBezTo>
                  <a:cubicBezTo>
                    <a:pt x="2123" y="594"/>
                    <a:pt x="2214" y="571"/>
                    <a:pt x="2306" y="548"/>
                  </a:cubicBezTo>
                  <a:cubicBezTo>
                    <a:pt x="2329" y="548"/>
                    <a:pt x="2329" y="548"/>
                    <a:pt x="2329" y="525"/>
                  </a:cubicBezTo>
                  <a:cubicBezTo>
                    <a:pt x="2466" y="503"/>
                    <a:pt x="2602" y="457"/>
                    <a:pt x="2739" y="411"/>
                  </a:cubicBezTo>
                  <a:cubicBezTo>
                    <a:pt x="2876" y="366"/>
                    <a:pt x="3013" y="343"/>
                    <a:pt x="3150" y="297"/>
                  </a:cubicBezTo>
                  <a:cubicBezTo>
                    <a:pt x="3287" y="274"/>
                    <a:pt x="3401" y="229"/>
                    <a:pt x="3538" y="206"/>
                  </a:cubicBezTo>
                  <a:cubicBezTo>
                    <a:pt x="3607" y="183"/>
                    <a:pt x="3652" y="183"/>
                    <a:pt x="3721" y="160"/>
                  </a:cubicBezTo>
                  <a:cubicBezTo>
                    <a:pt x="3789" y="137"/>
                    <a:pt x="3858" y="137"/>
                    <a:pt x="3926" y="137"/>
                  </a:cubicBezTo>
                  <a:cubicBezTo>
                    <a:pt x="3949" y="115"/>
                    <a:pt x="3972" y="92"/>
                    <a:pt x="3972" y="46"/>
                  </a:cubicBezTo>
                  <a:cubicBezTo>
                    <a:pt x="3972" y="23"/>
                    <a:pt x="3949" y="0"/>
                    <a:pt x="3904"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18"/>
            <p:cNvSpPr/>
            <p:nvPr/>
          </p:nvSpPr>
          <p:spPr>
            <a:xfrm>
              <a:off x="6857450" y="1899675"/>
              <a:ext cx="2875" cy="2875"/>
            </a:xfrm>
            <a:custGeom>
              <a:avLst/>
              <a:gdLst/>
              <a:ahLst/>
              <a:cxnLst/>
              <a:rect l="l" t="t" r="r" b="b"/>
              <a:pathLst>
                <a:path w="115" h="115" extrusionOk="0">
                  <a:moveTo>
                    <a:pt x="69" y="1"/>
                  </a:moveTo>
                  <a:cubicBezTo>
                    <a:pt x="46" y="1"/>
                    <a:pt x="23" y="24"/>
                    <a:pt x="1" y="46"/>
                  </a:cubicBezTo>
                  <a:cubicBezTo>
                    <a:pt x="1" y="69"/>
                    <a:pt x="23" y="115"/>
                    <a:pt x="46" y="115"/>
                  </a:cubicBezTo>
                  <a:cubicBezTo>
                    <a:pt x="92" y="115"/>
                    <a:pt x="115" y="92"/>
                    <a:pt x="115" y="69"/>
                  </a:cubicBezTo>
                  <a:cubicBezTo>
                    <a:pt x="115" y="46"/>
                    <a:pt x="92" y="1"/>
                    <a:pt x="69" y="1"/>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18"/>
            <p:cNvSpPr/>
            <p:nvPr/>
          </p:nvSpPr>
          <p:spPr>
            <a:xfrm>
              <a:off x="6446025" y="2407550"/>
              <a:ext cx="30850" cy="71925"/>
            </a:xfrm>
            <a:custGeom>
              <a:avLst/>
              <a:gdLst/>
              <a:ahLst/>
              <a:cxnLst/>
              <a:rect l="l" t="t" r="r" b="b"/>
              <a:pathLst>
                <a:path w="1234" h="2877" extrusionOk="0">
                  <a:moveTo>
                    <a:pt x="1073" y="0"/>
                  </a:moveTo>
                  <a:cubicBezTo>
                    <a:pt x="1028" y="0"/>
                    <a:pt x="982" y="23"/>
                    <a:pt x="959" y="46"/>
                  </a:cubicBezTo>
                  <a:cubicBezTo>
                    <a:pt x="868" y="206"/>
                    <a:pt x="799" y="365"/>
                    <a:pt x="708" y="548"/>
                  </a:cubicBezTo>
                  <a:cubicBezTo>
                    <a:pt x="662" y="685"/>
                    <a:pt x="594" y="845"/>
                    <a:pt x="525" y="1005"/>
                  </a:cubicBezTo>
                  <a:cubicBezTo>
                    <a:pt x="411" y="1324"/>
                    <a:pt x="274" y="1644"/>
                    <a:pt x="183" y="1963"/>
                  </a:cubicBezTo>
                  <a:cubicBezTo>
                    <a:pt x="137" y="2077"/>
                    <a:pt x="115" y="2192"/>
                    <a:pt x="92" y="2306"/>
                  </a:cubicBezTo>
                  <a:cubicBezTo>
                    <a:pt x="69" y="2374"/>
                    <a:pt x="46" y="2443"/>
                    <a:pt x="46" y="2534"/>
                  </a:cubicBezTo>
                  <a:cubicBezTo>
                    <a:pt x="23" y="2602"/>
                    <a:pt x="1" y="2671"/>
                    <a:pt x="23" y="2739"/>
                  </a:cubicBezTo>
                  <a:cubicBezTo>
                    <a:pt x="46" y="2808"/>
                    <a:pt x="115" y="2876"/>
                    <a:pt x="183" y="2876"/>
                  </a:cubicBezTo>
                  <a:cubicBezTo>
                    <a:pt x="252" y="2876"/>
                    <a:pt x="297" y="2876"/>
                    <a:pt x="320" y="2853"/>
                  </a:cubicBezTo>
                  <a:cubicBezTo>
                    <a:pt x="366" y="2808"/>
                    <a:pt x="366" y="2785"/>
                    <a:pt x="389" y="2739"/>
                  </a:cubicBezTo>
                  <a:cubicBezTo>
                    <a:pt x="411" y="2694"/>
                    <a:pt x="411" y="2625"/>
                    <a:pt x="434" y="2580"/>
                  </a:cubicBezTo>
                  <a:cubicBezTo>
                    <a:pt x="434" y="2511"/>
                    <a:pt x="434" y="2465"/>
                    <a:pt x="457" y="2420"/>
                  </a:cubicBezTo>
                  <a:cubicBezTo>
                    <a:pt x="525" y="2077"/>
                    <a:pt x="640" y="1758"/>
                    <a:pt x="754" y="1438"/>
                  </a:cubicBezTo>
                  <a:cubicBezTo>
                    <a:pt x="822" y="1279"/>
                    <a:pt x="868" y="1119"/>
                    <a:pt x="936" y="959"/>
                  </a:cubicBezTo>
                  <a:cubicBezTo>
                    <a:pt x="959" y="868"/>
                    <a:pt x="982" y="799"/>
                    <a:pt x="1005" y="708"/>
                  </a:cubicBezTo>
                  <a:cubicBezTo>
                    <a:pt x="1028" y="639"/>
                    <a:pt x="1050" y="571"/>
                    <a:pt x="1073" y="480"/>
                  </a:cubicBezTo>
                  <a:cubicBezTo>
                    <a:pt x="1096" y="411"/>
                    <a:pt x="1119" y="365"/>
                    <a:pt x="1165" y="297"/>
                  </a:cubicBezTo>
                  <a:cubicBezTo>
                    <a:pt x="1165" y="274"/>
                    <a:pt x="1187" y="251"/>
                    <a:pt x="1187" y="229"/>
                  </a:cubicBezTo>
                  <a:cubicBezTo>
                    <a:pt x="1210" y="206"/>
                    <a:pt x="1233" y="160"/>
                    <a:pt x="1233" y="114"/>
                  </a:cubicBezTo>
                  <a:cubicBezTo>
                    <a:pt x="1210" y="114"/>
                    <a:pt x="1210" y="114"/>
                    <a:pt x="1210" y="92"/>
                  </a:cubicBezTo>
                  <a:cubicBezTo>
                    <a:pt x="1210" y="92"/>
                    <a:pt x="1187" y="69"/>
                    <a:pt x="1187" y="69"/>
                  </a:cubicBezTo>
                  <a:cubicBezTo>
                    <a:pt x="1142" y="46"/>
                    <a:pt x="1119" y="23"/>
                    <a:pt x="1096"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18"/>
            <p:cNvSpPr/>
            <p:nvPr/>
          </p:nvSpPr>
          <p:spPr>
            <a:xfrm>
              <a:off x="6389525" y="2095400"/>
              <a:ext cx="196325" cy="316725"/>
            </a:xfrm>
            <a:custGeom>
              <a:avLst/>
              <a:gdLst/>
              <a:ahLst/>
              <a:cxnLst/>
              <a:rect l="l" t="t" r="r" b="b"/>
              <a:pathLst>
                <a:path w="7853" h="12669" extrusionOk="0">
                  <a:moveTo>
                    <a:pt x="5022" y="1"/>
                  </a:moveTo>
                  <a:cubicBezTo>
                    <a:pt x="4977" y="1"/>
                    <a:pt x="4931" y="24"/>
                    <a:pt x="4885" y="69"/>
                  </a:cubicBezTo>
                  <a:cubicBezTo>
                    <a:pt x="4794" y="161"/>
                    <a:pt x="4703" y="252"/>
                    <a:pt x="4612" y="343"/>
                  </a:cubicBezTo>
                  <a:cubicBezTo>
                    <a:pt x="4497" y="480"/>
                    <a:pt x="4406" y="594"/>
                    <a:pt x="4315" y="731"/>
                  </a:cubicBezTo>
                  <a:lnTo>
                    <a:pt x="4292" y="754"/>
                  </a:lnTo>
                  <a:lnTo>
                    <a:pt x="4246" y="800"/>
                  </a:lnTo>
                  <a:cubicBezTo>
                    <a:pt x="4178" y="891"/>
                    <a:pt x="4109" y="1005"/>
                    <a:pt x="4018" y="1096"/>
                  </a:cubicBezTo>
                  <a:cubicBezTo>
                    <a:pt x="3972" y="1188"/>
                    <a:pt x="3904" y="1256"/>
                    <a:pt x="3858" y="1348"/>
                  </a:cubicBezTo>
                  <a:lnTo>
                    <a:pt x="3721" y="1507"/>
                  </a:lnTo>
                  <a:lnTo>
                    <a:pt x="3721" y="1530"/>
                  </a:lnTo>
                  <a:cubicBezTo>
                    <a:pt x="3653" y="1599"/>
                    <a:pt x="3584" y="1667"/>
                    <a:pt x="3539" y="1758"/>
                  </a:cubicBezTo>
                  <a:lnTo>
                    <a:pt x="3493" y="1804"/>
                  </a:lnTo>
                  <a:lnTo>
                    <a:pt x="3470" y="1850"/>
                  </a:lnTo>
                  <a:cubicBezTo>
                    <a:pt x="3356" y="1987"/>
                    <a:pt x="3242" y="2146"/>
                    <a:pt x="3128" y="2306"/>
                  </a:cubicBezTo>
                  <a:cubicBezTo>
                    <a:pt x="2991" y="2489"/>
                    <a:pt x="2900" y="2626"/>
                    <a:pt x="2831" y="2763"/>
                  </a:cubicBezTo>
                  <a:cubicBezTo>
                    <a:pt x="2785" y="2831"/>
                    <a:pt x="2740" y="2923"/>
                    <a:pt x="2671" y="3014"/>
                  </a:cubicBezTo>
                  <a:cubicBezTo>
                    <a:pt x="2626" y="3082"/>
                    <a:pt x="2580" y="3174"/>
                    <a:pt x="2534" y="3242"/>
                  </a:cubicBezTo>
                  <a:cubicBezTo>
                    <a:pt x="2512" y="3311"/>
                    <a:pt x="2466" y="3356"/>
                    <a:pt x="2443" y="3425"/>
                  </a:cubicBezTo>
                  <a:lnTo>
                    <a:pt x="2420" y="3447"/>
                  </a:lnTo>
                  <a:cubicBezTo>
                    <a:pt x="2397" y="3516"/>
                    <a:pt x="2352" y="3607"/>
                    <a:pt x="2306" y="3699"/>
                  </a:cubicBezTo>
                  <a:cubicBezTo>
                    <a:pt x="2283" y="3744"/>
                    <a:pt x="2283" y="3790"/>
                    <a:pt x="2261" y="3813"/>
                  </a:cubicBezTo>
                  <a:lnTo>
                    <a:pt x="2238" y="3858"/>
                  </a:lnTo>
                  <a:cubicBezTo>
                    <a:pt x="2146" y="4064"/>
                    <a:pt x="2055" y="4246"/>
                    <a:pt x="1941" y="4406"/>
                  </a:cubicBezTo>
                  <a:cubicBezTo>
                    <a:pt x="1850" y="4589"/>
                    <a:pt x="1758" y="4771"/>
                    <a:pt x="1667" y="4931"/>
                  </a:cubicBezTo>
                  <a:cubicBezTo>
                    <a:pt x="1576" y="5114"/>
                    <a:pt x="1507" y="5274"/>
                    <a:pt x="1416" y="5456"/>
                  </a:cubicBezTo>
                  <a:cubicBezTo>
                    <a:pt x="1325" y="5639"/>
                    <a:pt x="1256" y="5821"/>
                    <a:pt x="1142" y="6095"/>
                  </a:cubicBezTo>
                  <a:lnTo>
                    <a:pt x="1051" y="6323"/>
                  </a:lnTo>
                  <a:cubicBezTo>
                    <a:pt x="982" y="6438"/>
                    <a:pt x="937" y="6575"/>
                    <a:pt x="891" y="6711"/>
                  </a:cubicBezTo>
                  <a:lnTo>
                    <a:pt x="823" y="6826"/>
                  </a:lnTo>
                  <a:cubicBezTo>
                    <a:pt x="777" y="6963"/>
                    <a:pt x="708" y="7100"/>
                    <a:pt x="663" y="7259"/>
                  </a:cubicBezTo>
                  <a:lnTo>
                    <a:pt x="617" y="7373"/>
                  </a:lnTo>
                  <a:cubicBezTo>
                    <a:pt x="571" y="7510"/>
                    <a:pt x="526" y="7647"/>
                    <a:pt x="480" y="7807"/>
                  </a:cubicBezTo>
                  <a:cubicBezTo>
                    <a:pt x="412" y="7967"/>
                    <a:pt x="366" y="8149"/>
                    <a:pt x="298" y="8309"/>
                  </a:cubicBezTo>
                  <a:cubicBezTo>
                    <a:pt x="275" y="8423"/>
                    <a:pt x="229" y="8560"/>
                    <a:pt x="206" y="8652"/>
                  </a:cubicBezTo>
                  <a:cubicBezTo>
                    <a:pt x="206" y="8720"/>
                    <a:pt x="183" y="8789"/>
                    <a:pt x="161" y="8857"/>
                  </a:cubicBezTo>
                  <a:cubicBezTo>
                    <a:pt x="138" y="8971"/>
                    <a:pt x="115" y="9108"/>
                    <a:pt x="92" y="9222"/>
                  </a:cubicBezTo>
                  <a:cubicBezTo>
                    <a:pt x="69" y="9268"/>
                    <a:pt x="69" y="9336"/>
                    <a:pt x="46" y="9382"/>
                  </a:cubicBezTo>
                  <a:cubicBezTo>
                    <a:pt x="46" y="9451"/>
                    <a:pt x="24" y="9519"/>
                    <a:pt x="24" y="9565"/>
                  </a:cubicBezTo>
                  <a:cubicBezTo>
                    <a:pt x="1" y="9679"/>
                    <a:pt x="46" y="9793"/>
                    <a:pt x="161" y="9816"/>
                  </a:cubicBezTo>
                  <a:lnTo>
                    <a:pt x="206" y="9816"/>
                  </a:lnTo>
                  <a:cubicBezTo>
                    <a:pt x="206" y="9839"/>
                    <a:pt x="229" y="9861"/>
                    <a:pt x="275" y="9884"/>
                  </a:cubicBezTo>
                  <a:cubicBezTo>
                    <a:pt x="343" y="9930"/>
                    <a:pt x="412" y="9976"/>
                    <a:pt x="480" y="10021"/>
                  </a:cubicBezTo>
                  <a:cubicBezTo>
                    <a:pt x="526" y="10067"/>
                    <a:pt x="594" y="10090"/>
                    <a:pt x="640" y="10135"/>
                  </a:cubicBezTo>
                  <a:cubicBezTo>
                    <a:pt x="686" y="10181"/>
                    <a:pt x="754" y="10227"/>
                    <a:pt x="800" y="10272"/>
                  </a:cubicBezTo>
                  <a:lnTo>
                    <a:pt x="845" y="10295"/>
                  </a:lnTo>
                  <a:lnTo>
                    <a:pt x="959" y="10386"/>
                  </a:lnTo>
                  <a:lnTo>
                    <a:pt x="1051" y="10500"/>
                  </a:lnTo>
                  <a:lnTo>
                    <a:pt x="1165" y="10569"/>
                  </a:lnTo>
                  <a:cubicBezTo>
                    <a:pt x="1279" y="10660"/>
                    <a:pt x="1370" y="10752"/>
                    <a:pt x="1484" y="10866"/>
                  </a:cubicBezTo>
                  <a:lnTo>
                    <a:pt x="1530" y="10911"/>
                  </a:lnTo>
                  <a:cubicBezTo>
                    <a:pt x="1576" y="10957"/>
                    <a:pt x="1644" y="11003"/>
                    <a:pt x="1690" y="11048"/>
                  </a:cubicBezTo>
                  <a:cubicBezTo>
                    <a:pt x="1758" y="11117"/>
                    <a:pt x="1827" y="11185"/>
                    <a:pt x="1895" y="11231"/>
                  </a:cubicBezTo>
                  <a:cubicBezTo>
                    <a:pt x="2009" y="11322"/>
                    <a:pt x="2101" y="11413"/>
                    <a:pt x="2215" y="11482"/>
                  </a:cubicBezTo>
                  <a:lnTo>
                    <a:pt x="2306" y="11573"/>
                  </a:lnTo>
                  <a:cubicBezTo>
                    <a:pt x="2466" y="11687"/>
                    <a:pt x="2603" y="11802"/>
                    <a:pt x="2740" y="11916"/>
                  </a:cubicBezTo>
                  <a:cubicBezTo>
                    <a:pt x="2763" y="11938"/>
                    <a:pt x="2808" y="11961"/>
                    <a:pt x="2831" y="11984"/>
                  </a:cubicBezTo>
                  <a:cubicBezTo>
                    <a:pt x="2854" y="12007"/>
                    <a:pt x="2900" y="12053"/>
                    <a:pt x="2922" y="12075"/>
                  </a:cubicBezTo>
                  <a:cubicBezTo>
                    <a:pt x="2968" y="12121"/>
                    <a:pt x="3037" y="12167"/>
                    <a:pt x="3082" y="12212"/>
                  </a:cubicBezTo>
                  <a:lnTo>
                    <a:pt x="3151" y="12281"/>
                  </a:lnTo>
                  <a:cubicBezTo>
                    <a:pt x="3242" y="12372"/>
                    <a:pt x="3333" y="12463"/>
                    <a:pt x="3447" y="12555"/>
                  </a:cubicBezTo>
                  <a:cubicBezTo>
                    <a:pt x="3539" y="12646"/>
                    <a:pt x="3630" y="12669"/>
                    <a:pt x="3699" y="12669"/>
                  </a:cubicBezTo>
                  <a:cubicBezTo>
                    <a:pt x="3744" y="12669"/>
                    <a:pt x="3790" y="12669"/>
                    <a:pt x="3813" y="12646"/>
                  </a:cubicBezTo>
                  <a:cubicBezTo>
                    <a:pt x="3881" y="12600"/>
                    <a:pt x="3904" y="12532"/>
                    <a:pt x="3950" y="12486"/>
                  </a:cubicBezTo>
                  <a:lnTo>
                    <a:pt x="3972" y="12418"/>
                  </a:lnTo>
                  <a:cubicBezTo>
                    <a:pt x="4018" y="12372"/>
                    <a:pt x="4064" y="12304"/>
                    <a:pt x="4087" y="12235"/>
                  </a:cubicBezTo>
                  <a:lnTo>
                    <a:pt x="4109" y="12212"/>
                  </a:lnTo>
                  <a:cubicBezTo>
                    <a:pt x="4155" y="12121"/>
                    <a:pt x="4201" y="12053"/>
                    <a:pt x="4246" y="11961"/>
                  </a:cubicBezTo>
                  <a:cubicBezTo>
                    <a:pt x="4292" y="11893"/>
                    <a:pt x="4315" y="11802"/>
                    <a:pt x="4360" y="11733"/>
                  </a:cubicBezTo>
                  <a:lnTo>
                    <a:pt x="4406" y="11665"/>
                  </a:lnTo>
                  <a:cubicBezTo>
                    <a:pt x="4429" y="11596"/>
                    <a:pt x="4475" y="11550"/>
                    <a:pt x="4497" y="11505"/>
                  </a:cubicBezTo>
                  <a:lnTo>
                    <a:pt x="4589" y="11322"/>
                  </a:lnTo>
                  <a:cubicBezTo>
                    <a:pt x="4634" y="11231"/>
                    <a:pt x="4680" y="11117"/>
                    <a:pt x="4726" y="11025"/>
                  </a:cubicBezTo>
                  <a:lnTo>
                    <a:pt x="4863" y="10774"/>
                  </a:lnTo>
                  <a:lnTo>
                    <a:pt x="4977" y="10523"/>
                  </a:lnTo>
                  <a:cubicBezTo>
                    <a:pt x="5045" y="10409"/>
                    <a:pt x="5091" y="10295"/>
                    <a:pt x="5136" y="10181"/>
                  </a:cubicBezTo>
                  <a:cubicBezTo>
                    <a:pt x="5182" y="10067"/>
                    <a:pt x="5228" y="9976"/>
                    <a:pt x="5273" y="9861"/>
                  </a:cubicBezTo>
                  <a:lnTo>
                    <a:pt x="5296" y="9839"/>
                  </a:lnTo>
                  <a:lnTo>
                    <a:pt x="5296" y="9816"/>
                  </a:lnTo>
                  <a:cubicBezTo>
                    <a:pt x="5319" y="9747"/>
                    <a:pt x="5365" y="9679"/>
                    <a:pt x="5388" y="9587"/>
                  </a:cubicBezTo>
                  <a:lnTo>
                    <a:pt x="5433" y="9473"/>
                  </a:lnTo>
                  <a:cubicBezTo>
                    <a:pt x="5502" y="9314"/>
                    <a:pt x="5570" y="9131"/>
                    <a:pt x="5639" y="8948"/>
                  </a:cubicBezTo>
                  <a:cubicBezTo>
                    <a:pt x="5707" y="8743"/>
                    <a:pt x="5776" y="8560"/>
                    <a:pt x="5821" y="8355"/>
                  </a:cubicBezTo>
                  <a:cubicBezTo>
                    <a:pt x="5867" y="8195"/>
                    <a:pt x="5913" y="7990"/>
                    <a:pt x="5958" y="7784"/>
                  </a:cubicBezTo>
                  <a:cubicBezTo>
                    <a:pt x="5958" y="7739"/>
                    <a:pt x="5958" y="7693"/>
                    <a:pt x="5958" y="7625"/>
                  </a:cubicBezTo>
                  <a:cubicBezTo>
                    <a:pt x="5958" y="7579"/>
                    <a:pt x="5958" y="7533"/>
                    <a:pt x="5958" y="7510"/>
                  </a:cubicBezTo>
                  <a:cubicBezTo>
                    <a:pt x="5958" y="7396"/>
                    <a:pt x="5935" y="7305"/>
                    <a:pt x="5913" y="7214"/>
                  </a:cubicBezTo>
                  <a:cubicBezTo>
                    <a:pt x="5890" y="7168"/>
                    <a:pt x="5890" y="7122"/>
                    <a:pt x="5867" y="7077"/>
                  </a:cubicBezTo>
                  <a:lnTo>
                    <a:pt x="5844" y="7054"/>
                  </a:lnTo>
                  <a:cubicBezTo>
                    <a:pt x="5821" y="7008"/>
                    <a:pt x="5798" y="6985"/>
                    <a:pt x="5776" y="6940"/>
                  </a:cubicBezTo>
                  <a:cubicBezTo>
                    <a:pt x="5753" y="6894"/>
                    <a:pt x="5730" y="6871"/>
                    <a:pt x="5707" y="6848"/>
                  </a:cubicBezTo>
                  <a:cubicBezTo>
                    <a:pt x="5684" y="6826"/>
                    <a:pt x="5661" y="6826"/>
                    <a:pt x="5639" y="6803"/>
                  </a:cubicBezTo>
                  <a:lnTo>
                    <a:pt x="5639" y="6780"/>
                  </a:lnTo>
                  <a:cubicBezTo>
                    <a:pt x="5593" y="6757"/>
                    <a:pt x="5525" y="6734"/>
                    <a:pt x="5479" y="6711"/>
                  </a:cubicBezTo>
                  <a:cubicBezTo>
                    <a:pt x="5410" y="6689"/>
                    <a:pt x="5365" y="6666"/>
                    <a:pt x="5296" y="6666"/>
                  </a:cubicBezTo>
                  <a:cubicBezTo>
                    <a:pt x="5228" y="6666"/>
                    <a:pt x="5182" y="6689"/>
                    <a:pt x="5136" y="6689"/>
                  </a:cubicBezTo>
                  <a:cubicBezTo>
                    <a:pt x="5022" y="6711"/>
                    <a:pt x="4931" y="6757"/>
                    <a:pt x="4840" y="6803"/>
                  </a:cubicBezTo>
                  <a:cubicBezTo>
                    <a:pt x="4771" y="6826"/>
                    <a:pt x="4703" y="6871"/>
                    <a:pt x="4634" y="6917"/>
                  </a:cubicBezTo>
                  <a:cubicBezTo>
                    <a:pt x="4657" y="6894"/>
                    <a:pt x="4680" y="6848"/>
                    <a:pt x="4703" y="6803"/>
                  </a:cubicBezTo>
                  <a:lnTo>
                    <a:pt x="4794" y="6620"/>
                  </a:lnTo>
                  <a:cubicBezTo>
                    <a:pt x="4863" y="6506"/>
                    <a:pt x="4931" y="6392"/>
                    <a:pt x="4977" y="6301"/>
                  </a:cubicBezTo>
                  <a:cubicBezTo>
                    <a:pt x="5091" y="6118"/>
                    <a:pt x="5182" y="5935"/>
                    <a:pt x="5296" y="5776"/>
                  </a:cubicBezTo>
                  <a:cubicBezTo>
                    <a:pt x="5753" y="5091"/>
                    <a:pt x="6232" y="4429"/>
                    <a:pt x="6689" y="3813"/>
                  </a:cubicBezTo>
                  <a:lnTo>
                    <a:pt x="6757" y="3721"/>
                  </a:lnTo>
                  <a:lnTo>
                    <a:pt x="6826" y="3653"/>
                  </a:lnTo>
                  <a:cubicBezTo>
                    <a:pt x="6871" y="3562"/>
                    <a:pt x="6940" y="3493"/>
                    <a:pt x="6985" y="3402"/>
                  </a:cubicBezTo>
                  <a:lnTo>
                    <a:pt x="7099" y="3265"/>
                  </a:lnTo>
                  <a:cubicBezTo>
                    <a:pt x="7214" y="3128"/>
                    <a:pt x="7305" y="2991"/>
                    <a:pt x="7442" y="2854"/>
                  </a:cubicBezTo>
                  <a:cubicBezTo>
                    <a:pt x="7488" y="2786"/>
                    <a:pt x="7556" y="2717"/>
                    <a:pt x="7602" y="2649"/>
                  </a:cubicBezTo>
                  <a:cubicBezTo>
                    <a:pt x="7670" y="2580"/>
                    <a:pt x="7739" y="2512"/>
                    <a:pt x="7807" y="2420"/>
                  </a:cubicBezTo>
                  <a:cubicBezTo>
                    <a:pt x="7853" y="2375"/>
                    <a:pt x="7853" y="2306"/>
                    <a:pt x="7807" y="2261"/>
                  </a:cubicBezTo>
                  <a:cubicBezTo>
                    <a:pt x="7784" y="2238"/>
                    <a:pt x="7761" y="2238"/>
                    <a:pt x="7716" y="2238"/>
                  </a:cubicBezTo>
                  <a:cubicBezTo>
                    <a:pt x="7693" y="2192"/>
                    <a:pt x="7670" y="2169"/>
                    <a:pt x="7624" y="2146"/>
                  </a:cubicBezTo>
                  <a:lnTo>
                    <a:pt x="7533" y="2078"/>
                  </a:lnTo>
                  <a:cubicBezTo>
                    <a:pt x="7465" y="2009"/>
                    <a:pt x="7396" y="1941"/>
                    <a:pt x="7328" y="1873"/>
                  </a:cubicBezTo>
                  <a:cubicBezTo>
                    <a:pt x="7236" y="1781"/>
                    <a:pt x="7122" y="1690"/>
                    <a:pt x="7031" y="1599"/>
                  </a:cubicBezTo>
                  <a:lnTo>
                    <a:pt x="6940" y="1530"/>
                  </a:lnTo>
                  <a:cubicBezTo>
                    <a:pt x="6848" y="1462"/>
                    <a:pt x="6780" y="1393"/>
                    <a:pt x="6734" y="1348"/>
                  </a:cubicBezTo>
                  <a:cubicBezTo>
                    <a:pt x="6689" y="1302"/>
                    <a:pt x="6643" y="1256"/>
                    <a:pt x="6597" y="1211"/>
                  </a:cubicBezTo>
                  <a:lnTo>
                    <a:pt x="6529" y="1165"/>
                  </a:lnTo>
                  <a:cubicBezTo>
                    <a:pt x="6438" y="1096"/>
                    <a:pt x="6346" y="1028"/>
                    <a:pt x="6278" y="960"/>
                  </a:cubicBezTo>
                  <a:cubicBezTo>
                    <a:pt x="6209" y="891"/>
                    <a:pt x="6141" y="845"/>
                    <a:pt x="6095" y="800"/>
                  </a:cubicBezTo>
                  <a:cubicBezTo>
                    <a:pt x="6050" y="754"/>
                    <a:pt x="6004" y="731"/>
                    <a:pt x="5958" y="686"/>
                  </a:cubicBezTo>
                  <a:cubicBezTo>
                    <a:pt x="5935" y="663"/>
                    <a:pt x="5913" y="640"/>
                    <a:pt x="5890" y="617"/>
                  </a:cubicBezTo>
                  <a:cubicBezTo>
                    <a:pt x="5821" y="572"/>
                    <a:pt x="5753" y="503"/>
                    <a:pt x="5684" y="457"/>
                  </a:cubicBezTo>
                  <a:cubicBezTo>
                    <a:pt x="5593" y="389"/>
                    <a:pt x="5502" y="298"/>
                    <a:pt x="5410" y="229"/>
                  </a:cubicBezTo>
                  <a:cubicBezTo>
                    <a:pt x="5365" y="183"/>
                    <a:pt x="5296" y="138"/>
                    <a:pt x="5251" y="92"/>
                  </a:cubicBezTo>
                  <a:cubicBezTo>
                    <a:pt x="5228" y="69"/>
                    <a:pt x="5182" y="69"/>
                    <a:pt x="5159" y="69"/>
                  </a:cubicBezTo>
                  <a:cubicBezTo>
                    <a:pt x="5114" y="24"/>
                    <a:pt x="5068" y="1"/>
                    <a:pt x="502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18"/>
            <p:cNvSpPr/>
            <p:nvPr/>
          </p:nvSpPr>
          <p:spPr>
            <a:xfrm>
              <a:off x="6536175" y="2175300"/>
              <a:ext cx="53675" cy="69300"/>
            </a:xfrm>
            <a:custGeom>
              <a:avLst/>
              <a:gdLst/>
              <a:ahLst/>
              <a:cxnLst/>
              <a:rect l="l" t="t" r="r" b="b"/>
              <a:pathLst>
                <a:path w="2147" h="2772" extrusionOk="0">
                  <a:moveTo>
                    <a:pt x="2055" y="0"/>
                  </a:moveTo>
                  <a:cubicBezTo>
                    <a:pt x="2032" y="0"/>
                    <a:pt x="2010" y="0"/>
                    <a:pt x="1987" y="23"/>
                  </a:cubicBezTo>
                  <a:cubicBezTo>
                    <a:pt x="1918" y="115"/>
                    <a:pt x="1850" y="183"/>
                    <a:pt x="1781" y="251"/>
                  </a:cubicBezTo>
                  <a:cubicBezTo>
                    <a:pt x="1713" y="343"/>
                    <a:pt x="1644" y="411"/>
                    <a:pt x="1576" y="480"/>
                  </a:cubicBezTo>
                  <a:cubicBezTo>
                    <a:pt x="1439" y="640"/>
                    <a:pt x="1325" y="776"/>
                    <a:pt x="1188" y="936"/>
                  </a:cubicBezTo>
                  <a:cubicBezTo>
                    <a:pt x="1051" y="1096"/>
                    <a:pt x="937" y="1256"/>
                    <a:pt x="823" y="1393"/>
                  </a:cubicBezTo>
                  <a:cubicBezTo>
                    <a:pt x="686" y="1553"/>
                    <a:pt x="572" y="1712"/>
                    <a:pt x="457" y="1872"/>
                  </a:cubicBezTo>
                  <a:cubicBezTo>
                    <a:pt x="389" y="1963"/>
                    <a:pt x="320" y="2078"/>
                    <a:pt x="229" y="2169"/>
                  </a:cubicBezTo>
                  <a:cubicBezTo>
                    <a:pt x="206" y="2214"/>
                    <a:pt x="184" y="2260"/>
                    <a:pt x="161" y="2306"/>
                  </a:cubicBezTo>
                  <a:cubicBezTo>
                    <a:pt x="138" y="2329"/>
                    <a:pt x="115" y="2374"/>
                    <a:pt x="92" y="2397"/>
                  </a:cubicBezTo>
                  <a:cubicBezTo>
                    <a:pt x="69" y="2443"/>
                    <a:pt x="47" y="2511"/>
                    <a:pt x="24" y="2580"/>
                  </a:cubicBezTo>
                  <a:cubicBezTo>
                    <a:pt x="1" y="2648"/>
                    <a:pt x="69" y="2762"/>
                    <a:pt x="161" y="2762"/>
                  </a:cubicBezTo>
                  <a:cubicBezTo>
                    <a:pt x="174" y="2769"/>
                    <a:pt x="187" y="2772"/>
                    <a:pt x="200" y="2772"/>
                  </a:cubicBezTo>
                  <a:cubicBezTo>
                    <a:pt x="231" y="2772"/>
                    <a:pt x="259" y="2756"/>
                    <a:pt x="275" y="2739"/>
                  </a:cubicBezTo>
                  <a:cubicBezTo>
                    <a:pt x="320" y="2717"/>
                    <a:pt x="343" y="2694"/>
                    <a:pt x="366" y="2648"/>
                  </a:cubicBezTo>
                  <a:cubicBezTo>
                    <a:pt x="389" y="2557"/>
                    <a:pt x="435" y="2488"/>
                    <a:pt x="480" y="2420"/>
                  </a:cubicBezTo>
                  <a:cubicBezTo>
                    <a:pt x="526" y="2351"/>
                    <a:pt x="572" y="2283"/>
                    <a:pt x="617" y="2214"/>
                  </a:cubicBezTo>
                  <a:cubicBezTo>
                    <a:pt x="708" y="2078"/>
                    <a:pt x="800" y="1941"/>
                    <a:pt x="891" y="1804"/>
                  </a:cubicBezTo>
                  <a:cubicBezTo>
                    <a:pt x="982" y="1667"/>
                    <a:pt x="1074" y="1530"/>
                    <a:pt x="1165" y="1393"/>
                  </a:cubicBezTo>
                  <a:cubicBezTo>
                    <a:pt x="1256" y="1256"/>
                    <a:pt x="1348" y="1119"/>
                    <a:pt x="1439" y="1005"/>
                  </a:cubicBezTo>
                  <a:cubicBezTo>
                    <a:pt x="1530" y="845"/>
                    <a:pt x="1644" y="708"/>
                    <a:pt x="1758" y="571"/>
                  </a:cubicBezTo>
                  <a:cubicBezTo>
                    <a:pt x="1804" y="503"/>
                    <a:pt x="1850" y="434"/>
                    <a:pt x="1918" y="366"/>
                  </a:cubicBezTo>
                  <a:cubicBezTo>
                    <a:pt x="1964" y="274"/>
                    <a:pt x="2032" y="206"/>
                    <a:pt x="2101" y="137"/>
                  </a:cubicBezTo>
                  <a:cubicBezTo>
                    <a:pt x="2146" y="115"/>
                    <a:pt x="2124" y="46"/>
                    <a:pt x="2101" y="23"/>
                  </a:cubicBezTo>
                  <a:cubicBezTo>
                    <a:pt x="2078" y="0"/>
                    <a:pt x="2078" y="0"/>
                    <a:pt x="2055" y="0"/>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18"/>
            <p:cNvSpPr/>
            <p:nvPr/>
          </p:nvSpPr>
          <p:spPr>
            <a:xfrm>
              <a:off x="6541900" y="2210100"/>
              <a:ext cx="43950" cy="56200"/>
            </a:xfrm>
            <a:custGeom>
              <a:avLst/>
              <a:gdLst/>
              <a:ahLst/>
              <a:cxnLst/>
              <a:rect l="l" t="t" r="r" b="b"/>
              <a:pathLst>
                <a:path w="1758" h="2248" extrusionOk="0">
                  <a:moveTo>
                    <a:pt x="1164" y="845"/>
                  </a:moveTo>
                  <a:cubicBezTo>
                    <a:pt x="1158" y="853"/>
                    <a:pt x="1153" y="860"/>
                    <a:pt x="1147" y="868"/>
                  </a:cubicBezTo>
                  <a:lnTo>
                    <a:pt x="1147" y="868"/>
                  </a:lnTo>
                  <a:cubicBezTo>
                    <a:pt x="1164" y="864"/>
                    <a:pt x="1164" y="845"/>
                    <a:pt x="1164" y="845"/>
                  </a:cubicBezTo>
                  <a:close/>
                  <a:moveTo>
                    <a:pt x="1644" y="1"/>
                  </a:moveTo>
                  <a:cubicBezTo>
                    <a:pt x="1621" y="1"/>
                    <a:pt x="1598" y="1"/>
                    <a:pt x="1575" y="24"/>
                  </a:cubicBezTo>
                  <a:cubicBezTo>
                    <a:pt x="1461" y="138"/>
                    <a:pt x="1347" y="275"/>
                    <a:pt x="1233" y="412"/>
                  </a:cubicBezTo>
                  <a:cubicBezTo>
                    <a:pt x="1141" y="526"/>
                    <a:pt x="1027" y="663"/>
                    <a:pt x="936" y="777"/>
                  </a:cubicBezTo>
                  <a:cubicBezTo>
                    <a:pt x="731" y="1028"/>
                    <a:pt x="525" y="1279"/>
                    <a:pt x="343" y="1530"/>
                  </a:cubicBezTo>
                  <a:cubicBezTo>
                    <a:pt x="343" y="1530"/>
                    <a:pt x="343" y="1530"/>
                    <a:pt x="343" y="1553"/>
                  </a:cubicBezTo>
                  <a:lnTo>
                    <a:pt x="320" y="1553"/>
                  </a:lnTo>
                  <a:cubicBezTo>
                    <a:pt x="297" y="1621"/>
                    <a:pt x="251" y="1667"/>
                    <a:pt x="206" y="1735"/>
                  </a:cubicBezTo>
                  <a:cubicBezTo>
                    <a:pt x="206" y="1735"/>
                    <a:pt x="227" y="1714"/>
                    <a:pt x="228" y="1713"/>
                  </a:cubicBezTo>
                  <a:lnTo>
                    <a:pt x="228" y="1713"/>
                  </a:lnTo>
                  <a:cubicBezTo>
                    <a:pt x="183" y="1758"/>
                    <a:pt x="160" y="1804"/>
                    <a:pt x="114" y="1850"/>
                  </a:cubicBezTo>
                  <a:cubicBezTo>
                    <a:pt x="91" y="1895"/>
                    <a:pt x="46" y="1941"/>
                    <a:pt x="23" y="2009"/>
                  </a:cubicBezTo>
                  <a:cubicBezTo>
                    <a:pt x="0" y="2055"/>
                    <a:pt x="0" y="2078"/>
                    <a:pt x="23" y="2123"/>
                  </a:cubicBezTo>
                  <a:cubicBezTo>
                    <a:pt x="23" y="2169"/>
                    <a:pt x="69" y="2215"/>
                    <a:pt x="91" y="2238"/>
                  </a:cubicBezTo>
                  <a:cubicBezTo>
                    <a:pt x="122" y="2238"/>
                    <a:pt x="152" y="2248"/>
                    <a:pt x="183" y="2248"/>
                  </a:cubicBezTo>
                  <a:cubicBezTo>
                    <a:pt x="198" y="2248"/>
                    <a:pt x="213" y="2245"/>
                    <a:pt x="228" y="2238"/>
                  </a:cubicBezTo>
                  <a:cubicBezTo>
                    <a:pt x="274" y="2215"/>
                    <a:pt x="297" y="2192"/>
                    <a:pt x="320" y="2146"/>
                  </a:cubicBezTo>
                  <a:cubicBezTo>
                    <a:pt x="343" y="2123"/>
                    <a:pt x="365" y="2101"/>
                    <a:pt x="388" y="2055"/>
                  </a:cubicBezTo>
                  <a:cubicBezTo>
                    <a:pt x="388" y="2032"/>
                    <a:pt x="411" y="2009"/>
                    <a:pt x="434" y="1987"/>
                  </a:cubicBezTo>
                  <a:cubicBezTo>
                    <a:pt x="457" y="1918"/>
                    <a:pt x="502" y="1872"/>
                    <a:pt x="525" y="1827"/>
                  </a:cubicBezTo>
                  <a:cubicBezTo>
                    <a:pt x="594" y="1713"/>
                    <a:pt x="662" y="1599"/>
                    <a:pt x="731" y="1507"/>
                  </a:cubicBezTo>
                  <a:cubicBezTo>
                    <a:pt x="863" y="1287"/>
                    <a:pt x="995" y="1067"/>
                    <a:pt x="1147" y="868"/>
                  </a:cubicBezTo>
                  <a:lnTo>
                    <a:pt x="1147" y="868"/>
                  </a:lnTo>
                  <a:cubicBezTo>
                    <a:pt x="1145" y="868"/>
                    <a:pt x="1143" y="868"/>
                    <a:pt x="1141" y="868"/>
                  </a:cubicBezTo>
                  <a:cubicBezTo>
                    <a:pt x="1233" y="754"/>
                    <a:pt x="1324" y="617"/>
                    <a:pt x="1415" y="503"/>
                  </a:cubicBezTo>
                  <a:cubicBezTo>
                    <a:pt x="1461" y="457"/>
                    <a:pt x="1507" y="389"/>
                    <a:pt x="1552" y="343"/>
                  </a:cubicBezTo>
                  <a:cubicBezTo>
                    <a:pt x="1598" y="275"/>
                    <a:pt x="1666" y="206"/>
                    <a:pt x="1712" y="161"/>
                  </a:cubicBezTo>
                  <a:cubicBezTo>
                    <a:pt x="1758" y="115"/>
                    <a:pt x="1758" y="46"/>
                    <a:pt x="1712" y="24"/>
                  </a:cubicBezTo>
                  <a:cubicBezTo>
                    <a:pt x="1689" y="1"/>
                    <a:pt x="1666" y="1"/>
                    <a:pt x="1644"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18"/>
            <p:cNvSpPr/>
            <p:nvPr/>
          </p:nvSpPr>
          <p:spPr>
            <a:xfrm>
              <a:off x="6850025" y="1767875"/>
              <a:ext cx="178075" cy="66775"/>
            </a:xfrm>
            <a:custGeom>
              <a:avLst/>
              <a:gdLst/>
              <a:ahLst/>
              <a:cxnLst/>
              <a:rect l="l" t="t" r="r" b="b"/>
              <a:pathLst>
                <a:path w="7123" h="2671" extrusionOk="0">
                  <a:moveTo>
                    <a:pt x="2740" y="776"/>
                  </a:moveTo>
                  <a:cubicBezTo>
                    <a:pt x="2649" y="822"/>
                    <a:pt x="2557" y="845"/>
                    <a:pt x="2466" y="890"/>
                  </a:cubicBezTo>
                  <a:cubicBezTo>
                    <a:pt x="2466" y="890"/>
                    <a:pt x="2466" y="890"/>
                    <a:pt x="2466" y="868"/>
                  </a:cubicBezTo>
                  <a:cubicBezTo>
                    <a:pt x="2534" y="845"/>
                    <a:pt x="2626" y="799"/>
                    <a:pt x="2717" y="776"/>
                  </a:cubicBezTo>
                  <a:close/>
                  <a:moveTo>
                    <a:pt x="4497" y="0"/>
                  </a:moveTo>
                  <a:cubicBezTo>
                    <a:pt x="4406" y="0"/>
                    <a:pt x="4315" y="23"/>
                    <a:pt x="4224" y="23"/>
                  </a:cubicBezTo>
                  <a:cubicBezTo>
                    <a:pt x="4109" y="46"/>
                    <a:pt x="4018" y="69"/>
                    <a:pt x="3927" y="91"/>
                  </a:cubicBezTo>
                  <a:cubicBezTo>
                    <a:pt x="3881" y="91"/>
                    <a:pt x="3835" y="114"/>
                    <a:pt x="3790" y="114"/>
                  </a:cubicBezTo>
                  <a:cubicBezTo>
                    <a:pt x="3767" y="103"/>
                    <a:pt x="3738" y="97"/>
                    <a:pt x="3710" y="97"/>
                  </a:cubicBezTo>
                  <a:cubicBezTo>
                    <a:pt x="3681" y="97"/>
                    <a:pt x="3653" y="103"/>
                    <a:pt x="3630" y="114"/>
                  </a:cubicBezTo>
                  <a:lnTo>
                    <a:pt x="3539" y="114"/>
                  </a:lnTo>
                  <a:cubicBezTo>
                    <a:pt x="3470" y="137"/>
                    <a:pt x="3402" y="137"/>
                    <a:pt x="3333" y="160"/>
                  </a:cubicBezTo>
                  <a:cubicBezTo>
                    <a:pt x="3174" y="183"/>
                    <a:pt x="3014" y="206"/>
                    <a:pt x="2877" y="251"/>
                  </a:cubicBezTo>
                  <a:cubicBezTo>
                    <a:pt x="2786" y="274"/>
                    <a:pt x="2717" y="320"/>
                    <a:pt x="2649" y="343"/>
                  </a:cubicBezTo>
                  <a:cubicBezTo>
                    <a:pt x="2603" y="365"/>
                    <a:pt x="2580" y="365"/>
                    <a:pt x="2557" y="388"/>
                  </a:cubicBezTo>
                  <a:cubicBezTo>
                    <a:pt x="2489" y="411"/>
                    <a:pt x="2420" y="434"/>
                    <a:pt x="2375" y="457"/>
                  </a:cubicBezTo>
                  <a:cubicBezTo>
                    <a:pt x="2215" y="502"/>
                    <a:pt x="2078" y="571"/>
                    <a:pt x="1918" y="662"/>
                  </a:cubicBezTo>
                  <a:cubicBezTo>
                    <a:pt x="1850" y="685"/>
                    <a:pt x="1781" y="731"/>
                    <a:pt x="1713" y="776"/>
                  </a:cubicBezTo>
                  <a:cubicBezTo>
                    <a:pt x="1667" y="799"/>
                    <a:pt x="1644" y="822"/>
                    <a:pt x="1599" y="845"/>
                  </a:cubicBezTo>
                  <a:cubicBezTo>
                    <a:pt x="1599" y="845"/>
                    <a:pt x="1576" y="868"/>
                    <a:pt x="1553" y="868"/>
                  </a:cubicBezTo>
                  <a:cubicBezTo>
                    <a:pt x="1530" y="890"/>
                    <a:pt x="1507" y="913"/>
                    <a:pt x="1484" y="959"/>
                  </a:cubicBezTo>
                  <a:cubicBezTo>
                    <a:pt x="1462" y="1004"/>
                    <a:pt x="1462" y="1027"/>
                    <a:pt x="1484" y="1073"/>
                  </a:cubicBezTo>
                  <a:cubicBezTo>
                    <a:pt x="1416" y="1096"/>
                    <a:pt x="1370" y="1141"/>
                    <a:pt x="1302" y="1164"/>
                  </a:cubicBezTo>
                  <a:cubicBezTo>
                    <a:pt x="1119" y="1278"/>
                    <a:pt x="937" y="1393"/>
                    <a:pt x="777" y="1529"/>
                  </a:cubicBezTo>
                  <a:cubicBezTo>
                    <a:pt x="686" y="1598"/>
                    <a:pt x="617" y="1666"/>
                    <a:pt x="526" y="1735"/>
                  </a:cubicBezTo>
                  <a:cubicBezTo>
                    <a:pt x="457" y="1803"/>
                    <a:pt x="389" y="1872"/>
                    <a:pt x="320" y="1963"/>
                  </a:cubicBezTo>
                  <a:cubicBezTo>
                    <a:pt x="252" y="2032"/>
                    <a:pt x="183" y="2123"/>
                    <a:pt x="115" y="2191"/>
                  </a:cubicBezTo>
                  <a:cubicBezTo>
                    <a:pt x="92" y="2237"/>
                    <a:pt x="46" y="2283"/>
                    <a:pt x="24" y="2328"/>
                  </a:cubicBezTo>
                  <a:cubicBezTo>
                    <a:pt x="1" y="2374"/>
                    <a:pt x="1" y="2420"/>
                    <a:pt x="1" y="2442"/>
                  </a:cubicBezTo>
                  <a:cubicBezTo>
                    <a:pt x="1" y="2488"/>
                    <a:pt x="24" y="2534"/>
                    <a:pt x="46" y="2557"/>
                  </a:cubicBezTo>
                  <a:cubicBezTo>
                    <a:pt x="69" y="2579"/>
                    <a:pt x="92" y="2602"/>
                    <a:pt x="115" y="2625"/>
                  </a:cubicBezTo>
                  <a:cubicBezTo>
                    <a:pt x="161" y="2625"/>
                    <a:pt x="183" y="2648"/>
                    <a:pt x="206" y="2648"/>
                  </a:cubicBezTo>
                  <a:lnTo>
                    <a:pt x="275" y="2648"/>
                  </a:lnTo>
                  <a:cubicBezTo>
                    <a:pt x="320" y="2671"/>
                    <a:pt x="366" y="2671"/>
                    <a:pt x="412" y="2671"/>
                  </a:cubicBezTo>
                  <a:lnTo>
                    <a:pt x="571" y="2671"/>
                  </a:lnTo>
                  <a:cubicBezTo>
                    <a:pt x="617" y="2671"/>
                    <a:pt x="663" y="2671"/>
                    <a:pt x="708" y="2648"/>
                  </a:cubicBezTo>
                  <a:cubicBezTo>
                    <a:pt x="754" y="2648"/>
                    <a:pt x="800" y="2602"/>
                    <a:pt x="845" y="2557"/>
                  </a:cubicBezTo>
                  <a:cubicBezTo>
                    <a:pt x="908" y="2494"/>
                    <a:pt x="971" y="2412"/>
                    <a:pt x="1034" y="2328"/>
                  </a:cubicBezTo>
                  <a:lnTo>
                    <a:pt x="1034" y="2328"/>
                  </a:lnTo>
                  <a:cubicBezTo>
                    <a:pt x="1032" y="2328"/>
                    <a:pt x="1030" y="2328"/>
                    <a:pt x="1028" y="2328"/>
                  </a:cubicBezTo>
                  <a:cubicBezTo>
                    <a:pt x="1031" y="2327"/>
                    <a:pt x="1034" y="2325"/>
                    <a:pt x="1037" y="2324"/>
                  </a:cubicBezTo>
                  <a:lnTo>
                    <a:pt x="1037" y="2324"/>
                  </a:lnTo>
                  <a:cubicBezTo>
                    <a:pt x="1036" y="2325"/>
                    <a:pt x="1035" y="2327"/>
                    <a:pt x="1034" y="2328"/>
                  </a:cubicBezTo>
                  <a:lnTo>
                    <a:pt x="1034" y="2328"/>
                  </a:lnTo>
                  <a:cubicBezTo>
                    <a:pt x="1047" y="2328"/>
                    <a:pt x="1050" y="2327"/>
                    <a:pt x="1051" y="2316"/>
                  </a:cubicBezTo>
                  <a:lnTo>
                    <a:pt x="1051" y="2316"/>
                  </a:lnTo>
                  <a:cubicBezTo>
                    <a:pt x="1046" y="2318"/>
                    <a:pt x="1042" y="2321"/>
                    <a:pt x="1037" y="2324"/>
                  </a:cubicBezTo>
                  <a:lnTo>
                    <a:pt x="1037" y="2324"/>
                  </a:lnTo>
                  <a:cubicBezTo>
                    <a:pt x="1042" y="2318"/>
                    <a:pt x="1046" y="2312"/>
                    <a:pt x="1051" y="2306"/>
                  </a:cubicBezTo>
                  <a:lnTo>
                    <a:pt x="1051" y="2306"/>
                  </a:lnTo>
                  <a:cubicBezTo>
                    <a:pt x="1051" y="2310"/>
                    <a:pt x="1051" y="2313"/>
                    <a:pt x="1051" y="2316"/>
                  </a:cubicBezTo>
                  <a:lnTo>
                    <a:pt x="1051" y="2316"/>
                  </a:lnTo>
                  <a:cubicBezTo>
                    <a:pt x="1082" y="2297"/>
                    <a:pt x="1101" y="2279"/>
                    <a:pt x="1119" y="2260"/>
                  </a:cubicBezTo>
                  <a:cubicBezTo>
                    <a:pt x="1142" y="2237"/>
                    <a:pt x="1188" y="2191"/>
                    <a:pt x="1233" y="2169"/>
                  </a:cubicBezTo>
                  <a:cubicBezTo>
                    <a:pt x="1279" y="2123"/>
                    <a:pt x="1325" y="2077"/>
                    <a:pt x="1370" y="2032"/>
                  </a:cubicBezTo>
                  <a:cubicBezTo>
                    <a:pt x="1462" y="1963"/>
                    <a:pt x="1553" y="1895"/>
                    <a:pt x="1644" y="1849"/>
                  </a:cubicBezTo>
                  <a:cubicBezTo>
                    <a:pt x="1736" y="1758"/>
                    <a:pt x="1850" y="1689"/>
                    <a:pt x="1941" y="1621"/>
                  </a:cubicBezTo>
                  <a:cubicBezTo>
                    <a:pt x="2009" y="1598"/>
                    <a:pt x="2055" y="1552"/>
                    <a:pt x="2101" y="1529"/>
                  </a:cubicBezTo>
                  <a:cubicBezTo>
                    <a:pt x="2146" y="1484"/>
                    <a:pt x="2192" y="1461"/>
                    <a:pt x="2238" y="1438"/>
                  </a:cubicBezTo>
                  <a:cubicBezTo>
                    <a:pt x="2375" y="1347"/>
                    <a:pt x="2534" y="1278"/>
                    <a:pt x="2694" y="1210"/>
                  </a:cubicBezTo>
                  <a:cubicBezTo>
                    <a:pt x="2877" y="1119"/>
                    <a:pt x="3037" y="1050"/>
                    <a:pt x="3219" y="982"/>
                  </a:cubicBezTo>
                  <a:cubicBezTo>
                    <a:pt x="3402" y="913"/>
                    <a:pt x="3562" y="845"/>
                    <a:pt x="3744" y="799"/>
                  </a:cubicBezTo>
                  <a:cubicBezTo>
                    <a:pt x="3904" y="731"/>
                    <a:pt x="4087" y="685"/>
                    <a:pt x="4246" y="639"/>
                  </a:cubicBezTo>
                  <a:cubicBezTo>
                    <a:pt x="4452" y="594"/>
                    <a:pt x="4634" y="548"/>
                    <a:pt x="4817" y="525"/>
                  </a:cubicBezTo>
                  <a:cubicBezTo>
                    <a:pt x="4931" y="525"/>
                    <a:pt x="5022" y="502"/>
                    <a:pt x="5114" y="502"/>
                  </a:cubicBezTo>
                  <a:cubicBezTo>
                    <a:pt x="5205" y="480"/>
                    <a:pt x="5319" y="480"/>
                    <a:pt x="5410" y="480"/>
                  </a:cubicBezTo>
                  <a:cubicBezTo>
                    <a:pt x="5479" y="480"/>
                    <a:pt x="5547" y="480"/>
                    <a:pt x="5616" y="502"/>
                  </a:cubicBezTo>
                  <a:cubicBezTo>
                    <a:pt x="5684" y="502"/>
                    <a:pt x="5753" y="502"/>
                    <a:pt x="5821" y="525"/>
                  </a:cubicBezTo>
                  <a:cubicBezTo>
                    <a:pt x="5958" y="548"/>
                    <a:pt x="6095" y="548"/>
                    <a:pt x="6255" y="571"/>
                  </a:cubicBezTo>
                  <a:cubicBezTo>
                    <a:pt x="6369" y="594"/>
                    <a:pt x="6506" y="594"/>
                    <a:pt x="6643" y="616"/>
                  </a:cubicBezTo>
                  <a:cubicBezTo>
                    <a:pt x="6780" y="639"/>
                    <a:pt x="6894" y="685"/>
                    <a:pt x="7031" y="708"/>
                  </a:cubicBezTo>
                  <a:cubicBezTo>
                    <a:pt x="7077" y="708"/>
                    <a:pt x="7100" y="685"/>
                    <a:pt x="7122" y="639"/>
                  </a:cubicBezTo>
                  <a:cubicBezTo>
                    <a:pt x="7122" y="616"/>
                    <a:pt x="7100" y="571"/>
                    <a:pt x="7054" y="571"/>
                  </a:cubicBezTo>
                  <a:cubicBezTo>
                    <a:pt x="6963" y="548"/>
                    <a:pt x="6871" y="525"/>
                    <a:pt x="6803" y="502"/>
                  </a:cubicBezTo>
                  <a:cubicBezTo>
                    <a:pt x="6711" y="480"/>
                    <a:pt x="6620" y="457"/>
                    <a:pt x="6529" y="434"/>
                  </a:cubicBezTo>
                  <a:cubicBezTo>
                    <a:pt x="6438" y="411"/>
                    <a:pt x="6369" y="411"/>
                    <a:pt x="6278" y="388"/>
                  </a:cubicBezTo>
                  <a:cubicBezTo>
                    <a:pt x="6186" y="365"/>
                    <a:pt x="6072" y="365"/>
                    <a:pt x="5981" y="343"/>
                  </a:cubicBezTo>
                  <a:cubicBezTo>
                    <a:pt x="5890" y="320"/>
                    <a:pt x="5821" y="297"/>
                    <a:pt x="5730" y="274"/>
                  </a:cubicBezTo>
                  <a:cubicBezTo>
                    <a:pt x="5639" y="251"/>
                    <a:pt x="5525" y="251"/>
                    <a:pt x="5433" y="228"/>
                  </a:cubicBezTo>
                  <a:lnTo>
                    <a:pt x="5319" y="228"/>
                  </a:lnTo>
                  <a:cubicBezTo>
                    <a:pt x="5365" y="183"/>
                    <a:pt x="5365" y="137"/>
                    <a:pt x="5342" y="114"/>
                  </a:cubicBezTo>
                  <a:cubicBezTo>
                    <a:pt x="5319" y="69"/>
                    <a:pt x="5296" y="46"/>
                    <a:pt x="5251" y="23"/>
                  </a:cubicBezTo>
                  <a:lnTo>
                    <a:pt x="4840" y="23"/>
                  </a:lnTo>
                  <a:cubicBezTo>
                    <a:pt x="4840" y="23"/>
                    <a:pt x="4817" y="0"/>
                    <a:pt x="4794" y="0"/>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18"/>
            <p:cNvSpPr/>
            <p:nvPr/>
          </p:nvSpPr>
          <p:spPr>
            <a:xfrm>
              <a:off x="6873425" y="2455475"/>
              <a:ext cx="20575" cy="37700"/>
            </a:xfrm>
            <a:custGeom>
              <a:avLst/>
              <a:gdLst/>
              <a:ahLst/>
              <a:cxnLst/>
              <a:rect l="l" t="t" r="r" b="b"/>
              <a:pathLst>
                <a:path w="823" h="1508" extrusionOk="0">
                  <a:moveTo>
                    <a:pt x="389" y="1"/>
                  </a:moveTo>
                  <a:cubicBezTo>
                    <a:pt x="343" y="1"/>
                    <a:pt x="320" y="23"/>
                    <a:pt x="275" y="69"/>
                  </a:cubicBezTo>
                  <a:cubicBezTo>
                    <a:pt x="275" y="69"/>
                    <a:pt x="252" y="92"/>
                    <a:pt x="229" y="115"/>
                  </a:cubicBezTo>
                  <a:cubicBezTo>
                    <a:pt x="183" y="183"/>
                    <a:pt x="138" y="252"/>
                    <a:pt x="92" y="320"/>
                  </a:cubicBezTo>
                  <a:cubicBezTo>
                    <a:pt x="46" y="457"/>
                    <a:pt x="1" y="617"/>
                    <a:pt x="1" y="754"/>
                  </a:cubicBezTo>
                  <a:cubicBezTo>
                    <a:pt x="1" y="799"/>
                    <a:pt x="1" y="845"/>
                    <a:pt x="1" y="891"/>
                  </a:cubicBezTo>
                  <a:cubicBezTo>
                    <a:pt x="1" y="982"/>
                    <a:pt x="23" y="1051"/>
                    <a:pt x="46" y="1119"/>
                  </a:cubicBezTo>
                  <a:cubicBezTo>
                    <a:pt x="69" y="1188"/>
                    <a:pt x="115" y="1279"/>
                    <a:pt x="160" y="1347"/>
                  </a:cubicBezTo>
                  <a:cubicBezTo>
                    <a:pt x="160" y="1370"/>
                    <a:pt x="183" y="1393"/>
                    <a:pt x="206" y="1416"/>
                  </a:cubicBezTo>
                  <a:cubicBezTo>
                    <a:pt x="229" y="1439"/>
                    <a:pt x="229" y="1461"/>
                    <a:pt x="252" y="1484"/>
                  </a:cubicBezTo>
                  <a:cubicBezTo>
                    <a:pt x="275" y="1484"/>
                    <a:pt x="297" y="1507"/>
                    <a:pt x="320" y="1507"/>
                  </a:cubicBezTo>
                  <a:lnTo>
                    <a:pt x="389" y="1507"/>
                  </a:lnTo>
                  <a:cubicBezTo>
                    <a:pt x="457" y="1484"/>
                    <a:pt x="503" y="1416"/>
                    <a:pt x="480" y="1347"/>
                  </a:cubicBezTo>
                  <a:cubicBezTo>
                    <a:pt x="480" y="1324"/>
                    <a:pt x="480" y="1302"/>
                    <a:pt x="480" y="1302"/>
                  </a:cubicBezTo>
                  <a:cubicBezTo>
                    <a:pt x="457" y="1256"/>
                    <a:pt x="457" y="1210"/>
                    <a:pt x="457" y="1142"/>
                  </a:cubicBezTo>
                  <a:cubicBezTo>
                    <a:pt x="457" y="1057"/>
                    <a:pt x="477" y="951"/>
                    <a:pt x="517" y="845"/>
                  </a:cubicBezTo>
                  <a:lnTo>
                    <a:pt x="517" y="845"/>
                  </a:lnTo>
                  <a:cubicBezTo>
                    <a:pt x="514" y="845"/>
                    <a:pt x="509" y="845"/>
                    <a:pt x="503" y="845"/>
                  </a:cubicBezTo>
                  <a:cubicBezTo>
                    <a:pt x="511" y="845"/>
                    <a:pt x="516" y="842"/>
                    <a:pt x="519" y="839"/>
                  </a:cubicBezTo>
                  <a:lnTo>
                    <a:pt x="519" y="839"/>
                  </a:lnTo>
                  <a:cubicBezTo>
                    <a:pt x="518" y="841"/>
                    <a:pt x="518" y="843"/>
                    <a:pt x="517" y="845"/>
                  </a:cubicBezTo>
                  <a:lnTo>
                    <a:pt x="517" y="845"/>
                  </a:lnTo>
                  <a:cubicBezTo>
                    <a:pt x="526" y="843"/>
                    <a:pt x="526" y="839"/>
                    <a:pt x="526" y="822"/>
                  </a:cubicBezTo>
                  <a:lnTo>
                    <a:pt x="526" y="822"/>
                  </a:lnTo>
                  <a:cubicBezTo>
                    <a:pt x="526" y="823"/>
                    <a:pt x="526" y="832"/>
                    <a:pt x="519" y="839"/>
                  </a:cubicBezTo>
                  <a:lnTo>
                    <a:pt x="519" y="839"/>
                  </a:lnTo>
                  <a:cubicBezTo>
                    <a:pt x="521" y="833"/>
                    <a:pt x="523" y="828"/>
                    <a:pt x="526" y="822"/>
                  </a:cubicBezTo>
                  <a:cubicBezTo>
                    <a:pt x="548" y="754"/>
                    <a:pt x="571" y="685"/>
                    <a:pt x="594" y="640"/>
                  </a:cubicBezTo>
                  <a:cubicBezTo>
                    <a:pt x="617" y="571"/>
                    <a:pt x="640" y="526"/>
                    <a:pt x="685" y="457"/>
                  </a:cubicBezTo>
                  <a:cubicBezTo>
                    <a:pt x="685" y="457"/>
                    <a:pt x="708" y="434"/>
                    <a:pt x="708" y="411"/>
                  </a:cubicBezTo>
                  <a:cubicBezTo>
                    <a:pt x="731" y="411"/>
                    <a:pt x="731" y="389"/>
                    <a:pt x="754" y="389"/>
                  </a:cubicBezTo>
                  <a:cubicBezTo>
                    <a:pt x="800" y="343"/>
                    <a:pt x="822" y="275"/>
                    <a:pt x="777" y="206"/>
                  </a:cubicBezTo>
                  <a:cubicBezTo>
                    <a:pt x="763" y="179"/>
                    <a:pt x="734" y="168"/>
                    <a:pt x="703" y="168"/>
                  </a:cubicBezTo>
                  <a:cubicBezTo>
                    <a:pt x="682" y="168"/>
                    <a:pt x="659" y="174"/>
                    <a:pt x="640" y="183"/>
                  </a:cubicBezTo>
                  <a:cubicBezTo>
                    <a:pt x="640" y="160"/>
                    <a:pt x="617" y="160"/>
                    <a:pt x="617" y="138"/>
                  </a:cubicBezTo>
                  <a:cubicBezTo>
                    <a:pt x="594" y="115"/>
                    <a:pt x="548" y="92"/>
                    <a:pt x="526" y="69"/>
                  </a:cubicBezTo>
                  <a:cubicBezTo>
                    <a:pt x="526" y="69"/>
                    <a:pt x="526" y="46"/>
                    <a:pt x="526" y="46"/>
                  </a:cubicBezTo>
                  <a:cubicBezTo>
                    <a:pt x="503" y="46"/>
                    <a:pt x="503" y="23"/>
                    <a:pt x="480" y="23"/>
                  </a:cubicBezTo>
                  <a:cubicBezTo>
                    <a:pt x="457" y="1"/>
                    <a:pt x="434" y="1"/>
                    <a:pt x="41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18"/>
            <p:cNvSpPr/>
            <p:nvPr/>
          </p:nvSpPr>
          <p:spPr>
            <a:xfrm>
              <a:off x="6565300" y="1972725"/>
              <a:ext cx="28550" cy="167225"/>
            </a:xfrm>
            <a:custGeom>
              <a:avLst/>
              <a:gdLst/>
              <a:ahLst/>
              <a:cxnLst/>
              <a:rect l="l" t="t" r="r" b="b"/>
              <a:pathLst>
                <a:path w="1142" h="6689" extrusionOk="0">
                  <a:moveTo>
                    <a:pt x="1050" y="0"/>
                  </a:moveTo>
                  <a:cubicBezTo>
                    <a:pt x="1027" y="0"/>
                    <a:pt x="1004" y="0"/>
                    <a:pt x="981" y="23"/>
                  </a:cubicBezTo>
                  <a:cubicBezTo>
                    <a:pt x="981" y="46"/>
                    <a:pt x="959" y="69"/>
                    <a:pt x="959" y="92"/>
                  </a:cubicBezTo>
                  <a:cubicBezTo>
                    <a:pt x="959" y="115"/>
                    <a:pt x="959" y="137"/>
                    <a:pt x="959" y="160"/>
                  </a:cubicBezTo>
                  <a:cubicBezTo>
                    <a:pt x="913" y="388"/>
                    <a:pt x="867" y="617"/>
                    <a:pt x="822" y="845"/>
                  </a:cubicBezTo>
                  <a:cubicBezTo>
                    <a:pt x="799" y="1073"/>
                    <a:pt x="753" y="1301"/>
                    <a:pt x="708" y="1553"/>
                  </a:cubicBezTo>
                  <a:cubicBezTo>
                    <a:pt x="616" y="2078"/>
                    <a:pt x="548" y="2580"/>
                    <a:pt x="479" y="3105"/>
                  </a:cubicBezTo>
                  <a:cubicBezTo>
                    <a:pt x="342" y="4109"/>
                    <a:pt x="205" y="5090"/>
                    <a:pt x="68" y="6072"/>
                  </a:cubicBezTo>
                  <a:cubicBezTo>
                    <a:pt x="46" y="6186"/>
                    <a:pt x="46" y="6300"/>
                    <a:pt x="23" y="6414"/>
                  </a:cubicBezTo>
                  <a:cubicBezTo>
                    <a:pt x="23" y="6437"/>
                    <a:pt x="23" y="6460"/>
                    <a:pt x="23" y="6483"/>
                  </a:cubicBezTo>
                  <a:cubicBezTo>
                    <a:pt x="23" y="6506"/>
                    <a:pt x="23" y="6506"/>
                    <a:pt x="23" y="6528"/>
                  </a:cubicBezTo>
                  <a:cubicBezTo>
                    <a:pt x="0" y="6528"/>
                    <a:pt x="23" y="6551"/>
                    <a:pt x="23" y="6574"/>
                  </a:cubicBezTo>
                  <a:cubicBezTo>
                    <a:pt x="23" y="6620"/>
                    <a:pt x="68" y="6665"/>
                    <a:pt x="114" y="6688"/>
                  </a:cubicBezTo>
                  <a:lnTo>
                    <a:pt x="205" y="6688"/>
                  </a:lnTo>
                  <a:cubicBezTo>
                    <a:pt x="228" y="6665"/>
                    <a:pt x="274" y="6643"/>
                    <a:pt x="297" y="6620"/>
                  </a:cubicBezTo>
                  <a:cubicBezTo>
                    <a:pt x="320" y="6574"/>
                    <a:pt x="320" y="6574"/>
                    <a:pt x="320" y="6551"/>
                  </a:cubicBezTo>
                  <a:cubicBezTo>
                    <a:pt x="320" y="6540"/>
                    <a:pt x="320" y="6534"/>
                    <a:pt x="320" y="6528"/>
                  </a:cubicBezTo>
                  <a:cubicBezTo>
                    <a:pt x="342" y="6392"/>
                    <a:pt x="365" y="6277"/>
                    <a:pt x="388" y="6140"/>
                  </a:cubicBezTo>
                  <a:cubicBezTo>
                    <a:pt x="388" y="6118"/>
                    <a:pt x="388" y="6118"/>
                    <a:pt x="388" y="6118"/>
                  </a:cubicBezTo>
                  <a:cubicBezTo>
                    <a:pt x="388" y="6095"/>
                    <a:pt x="388" y="6072"/>
                    <a:pt x="388" y="6072"/>
                  </a:cubicBezTo>
                  <a:cubicBezTo>
                    <a:pt x="525" y="5068"/>
                    <a:pt x="662" y="4086"/>
                    <a:pt x="799" y="3082"/>
                  </a:cubicBezTo>
                  <a:cubicBezTo>
                    <a:pt x="867" y="2557"/>
                    <a:pt x="936" y="2055"/>
                    <a:pt x="981" y="1530"/>
                  </a:cubicBezTo>
                  <a:cubicBezTo>
                    <a:pt x="1004" y="1301"/>
                    <a:pt x="1027" y="1050"/>
                    <a:pt x="1050" y="822"/>
                  </a:cubicBezTo>
                  <a:cubicBezTo>
                    <a:pt x="1073" y="594"/>
                    <a:pt x="1096" y="343"/>
                    <a:pt x="1118" y="115"/>
                  </a:cubicBezTo>
                  <a:lnTo>
                    <a:pt x="1141" y="92"/>
                  </a:lnTo>
                  <a:cubicBezTo>
                    <a:pt x="1141" y="46"/>
                    <a:pt x="1096" y="0"/>
                    <a:pt x="1050"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18"/>
            <p:cNvSpPr/>
            <p:nvPr/>
          </p:nvSpPr>
          <p:spPr>
            <a:xfrm>
              <a:off x="6556725" y="1976725"/>
              <a:ext cx="34825" cy="159650"/>
            </a:xfrm>
            <a:custGeom>
              <a:avLst/>
              <a:gdLst/>
              <a:ahLst/>
              <a:cxnLst/>
              <a:rect l="l" t="t" r="r" b="b"/>
              <a:pathLst>
                <a:path w="1393" h="6386" extrusionOk="0">
                  <a:moveTo>
                    <a:pt x="1279" y="0"/>
                  </a:moveTo>
                  <a:cubicBezTo>
                    <a:pt x="1188" y="0"/>
                    <a:pt x="1096" y="0"/>
                    <a:pt x="1028" y="23"/>
                  </a:cubicBezTo>
                  <a:cubicBezTo>
                    <a:pt x="959" y="46"/>
                    <a:pt x="914" y="69"/>
                    <a:pt x="868" y="114"/>
                  </a:cubicBezTo>
                  <a:cubicBezTo>
                    <a:pt x="845" y="137"/>
                    <a:pt x="822" y="160"/>
                    <a:pt x="822" y="183"/>
                  </a:cubicBezTo>
                  <a:cubicBezTo>
                    <a:pt x="800" y="206"/>
                    <a:pt x="777" y="251"/>
                    <a:pt x="777" y="274"/>
                  </a:cubicBezTo>
                  <a:cubicBezTo>
                    <a:pt x="731" y="343"/>
                    <a:pt x="708" y="411"/>
                    <a:pt x="708" y="480"/>
                  </a:cubicBezTo>
                  <a:cubicBezTo>
                    <a:pt x="685" y="571"/>
                    <a:pt x="663" y="685"/>
                    <a:pt x="640" y="799"/>
                  </a:cubicBezTo>
                  <a:cubicBezTo>
                    <a:pt x="640" y="845"/>
                    <a:pt x="640" y="913"/>
                    <a:pt x="617" y="959"/>
                  </a:cubicBezTo>
                  <a:cubicBezTo>
                    <a:pt x="617" y="1005"/>
                    <a:pt x="617" y="1027"/>
                    <a:pt x="617" y="1050"/>
                  </a:cubicBezTo>
                  <a:cubicBezTo>
                    <a:pt x="617" y="1073"/>
                    <a:pt x="617" y="1119"/>
                    <a:pt x="617" y="1141"/>
                  </a:cubicBezTo>
                  <a:cubicBezTo>
                    <a:pt x="617" y="1164"/>
                    <a:pt x="617" y="1187"/>
                    <a:pt x="640" y="1210"/>
                  </a:cubicBezTo>
                  <a:cubicBezTo>
                    <a:pt x="640" y="1210"/>
                    <a:pt x="640" y="1210"/>
                    <a:pt x="640" y="1233"/>
                  </a:cubicBezTo>
                  <a:cubicBezTo>
                    <a:pt x="640" y="1324"/>
                    <a:pt x="617" y="1393"/>
                    <a:pt x="617" y="1484"/>
                  </a:cubicBezTo>
                  <a:cubicBezTo>
                    <a:pt x="571" y="1666"/>
                    <a:pt x="548" y="1849"/>
                    <a:pt x="526" y="2032"/>
                  </a:cubicBezTo>
                  <a:cubicBezTo>
                    <a:pt x="480" y="2260"/>
                    <a:pt x="457" y="2488"/>
                    <a:pt x="434" y="2716"/>
                  </a:cubicBezTo>
                  <a:cubicBezTo>
                    <a:pt x="411" y="2762"/>
                    <a:pt x="411" y="2808"/>
                    <a:pt x="411" y="2831"/>
                  </a:cubicBezTo>
                  <a:cubicBezTo>
                    <a:pt x="389" y="2922"/>
                    <a:pt x="389" y="2990"/>
                    <a:pt x="366" y="3082"/>
                  </a:cubicBezTo>
                  <a:cubicBezTo>
                    <a:pt x="343" y="3196"/>
                    <a:pt x="343" y="3287"/>
                    <a:pt x="320" y="3401"/>
                  </a:cubicBezTo>
                  <a:cubicBezTo>
                    <a:pt x="297" y="3492"/>
                    <a:pt x="297" y="3607"/>
                    <a:pt x="275" y="3721"/>
                  </a:cubicBezTo>
                  <a:cubicBezTo>
                    <a:pt x="252" y="3812"/>
                    <a:pt x="252" y="3926"/>
                    <a:pt x="229" y="4040"/>
                  </a:cubicBezTo>
                  <a:cubicBezTo>
                    <a:pt x="229" y="4132"/>
                    <a:pt x="206" y="4246"/>
                    <a:pt x="206" y="4360"/>
                  </a:cubicBezTo>
                  <a:cubicBezTo>
                    <a:pt x="206" y="4428"/>
                    <a:pt x="206" y="4474"/>
                    <a:pt x="183" y="4542"/>
                  </a:cubicBezTo>
                  <a:cubicBezTo>
                    <a:pt x="183" y="4588"/>
                    <a:pt x="160" y="4657"/>
                    <a:pt x="160" y="4725"/>
                  </a:cubicBezTo>
                  <a:cubicBezTo>
                    <a:pt x="138" y="4771"/>
                    <a:pt x="138" y="4839"/>
                    <a:pt x="115" y="4908"/>
                  </a:cubicBezTo>
                  <a:cubicBezTo>
                    <a:pt x="92" y="5045"/>
                    <a:pt x="69" y="5182"/>
                    <a:pt x="69" y="5319"/>
                  </a:cubicBezTo>
                  <a:cubicBezTo>
                    <a:pt x="46" y="5433"/>
                    <a:pt x="46" y="5547"/>
                    <a:pt x="23" y="5661"/>
                  </a:cubicBezTo>
                  <a:cubicBezTo>
                    <a:pt x="23" y="5775"/>
                    <a:pt x="1" y="5889"/>
                    <a:pt x="1" y="6003"/>
                  </a:cubicBezTo>
                  <a:cubicBezTo>
                    <a:pt x="1" y="6049"/>
                    <a:pt x="23" y="6117"/>
                    <a:pt x="69" y="6140"/>
                  </a:cubicBezTo>
                  <a:cubicBezTo>
                    <a:pt x="92" y="6163"/>
                    <a:pt x="115" y="6163"/>
                    <a:pt x="138" y="6186"/>
                  </a:cubicBezTo>
                  <a:cubicBezTo>
                    <a:pt x="138" y="6232"/>
                    <a:pt x="138" y="6277"/>
                    <a:pt x="160" y="6300"/>
                  </a:cubicBezTo>
                  <a:cubicBezTo>
                    <a:pt x="206" y="6346"/>
                    <a:pt x="229" y="6368"/>
                    <a:pt x="275" y="6368"/>
                  </a:cubicBezTo>
                  <a:cubicBezTo>
                    <a:pt x="286" y="6380"/>
                    <a:pt x="297" y="6386"/>
                    <a:pt x="312" y="6386"/>
                  </a:cubicBezTo>
                  <a:cubicBezTo>
                    <a:pt x="326" y="6386"/>
                    <a:pt x="343" y="6380"/>
                    <a:pt x="366" y="6368"/>
                  </a:cubicBezTo>
                  <a:cubicBezTo>
                    <a:pt x="389" y="6368"/>
                    <a:pt x="411" y="6346"/>
                    <a:pt x="434" y="6346"/>
                  </a:cubicBezTo>
                  <a:cubicBezTo>
                    <a:pt x="457" y="6323"/>
                    <a:pt x="503" y="6300"/>
                    <a:pt x="503" y="6277"/>
                  </a:cubicBezTo>
                  <a:cubicBezTo>
                    <a:pt x="548" y="6232"/>
                    <a:pt x="526" y="6186"/>
                    <a:pt x="526" y="6140"/>
                  </a:cubicBezTo>
                  <a:lnTo>
                    <a:pt x="526" y="6140"/>
                  </a:lnTo>
                  <a:cubicBezTo>
                    <a:pt x="526" y="6110"/>
                    <a:pt x="526" y="6079"/>
                    <a:pt x="526" y="6049"/>
                  </a:cubicBezTo>
                  <a:cubicBezTo>
                    <a:pt x="526" y="6003"/>
                    <a:pt x="548" y="5935"/>
                    <a:pt x="526" y="5889"/>
                  </a:cubicBezTo>
                  <a:cubicBezTo>
                    <a:pt x="503" y="5866"/>
                    <a:pt x="503" y="5843"/>
                    <a:pt x="480" y="5821"/>
                  </a:cubicBezTo>
                  <a:cubicBezTo>
                    <a:pt x="480" y="5798"/>
                    <a:pt x="480" y="5775"/>
                    <a:pt x="503" y="5752"/>
                  </a:cubicBezTo>
                  <a:cubicBezTo>
                    <a:pt x="503" y="5707"/>
                    <a:pt x="503" y="5661"/>
                    <a:pt x="503" y="5615"/>
                  </a:cubicBezTo>
                  <a:cubicBezTo>
                    <a:pt x="503" y="5592"/>
                    <a:pt x="503" y="5592"/>
                    <a:pt x="503" y="5570"/>
                  </a:cubicBezTo>
                  <a:cubicBezTo>
                    <a:pt x="526" y="5501"/>
                    <a:pt x="526" y="5433"/>
                    <a:pt x="526" y="5364"/>
                  </a:cubicBezTo>
                  <a:cubicBezTo>
                    <a:pt x="548" y="5250"/>
                    <a:pt x="571" y="5136"/>
                    <a:pt x="594" y="5022"/>
                  </a:cubicBezTo>
                  <a:cubicBezTo>
                    <a:pt x="617" y="4999"/>
                    <a:pt x="617" y="4953"/>
                    <a:pt x="640" y="4930"/>
                  </a:cubicBezTo>
                  <a:cubicBezTo>
                    <a:pt x="663" y="4771"/>
                    <a:pt x="685" y="4611"/>
                    <a:pt x="708" y="4428"/>
                  </a:cubicBezTo>
                  <a:cubicBezTo>
                    <a:pt x="731" y="4291"/>
                    <a:pt x="731" y="4132"/>
                    <a:pt x="754" y="3995"/>
                  </a:cubicBezTo>
                  <a:cubicBezTo>
                    <a:pt x="754" y="3972"/>
                    <a:pt x="754" y="3972"/>
                    <a:pt x="754" y="3972"/>
                  </a:cubicBezTo>
                  <a:cubicBezTo>
                    <a:pt x="800" y="3789"/>
                    <a:pt x="822" y="3607"/>
                    <a:pt x="845" y="3424"/>
                  </a:cubicBezTo>
                  <a:cubicBezTo>
                    <a:pt x="868" y="3333"/>
                    <a:pt x="868" y="3241"/>
                    <a:pt x="891" y="3150"/>
                  </a:cubicBezTo>
                  <a:cubicBezTo>
                    <a:pt x="914" y="3104"/>
                    <a:pt x="914" y="3059"/>
                    <a:pt x="936" y="3013"/>
                  </a:cubicBezTo>
                  <a:cubicBezTo>
                    <a:pt x="936" y="2990"/>
                    <a:pt x="936" y="2967"/>
                    <a:pt x="936" y="2945"/>
                  </a:cubicBezTo>
                  <a:cubicBezTo>
                    <a:pt x="936" y="2899"/>
                    <a:pt x="959" y="2876"/>
                    <a:pt x="959" y="2853"/>
                  </a:cubicBezTo>
                  <a:cubicBezTo>
                    <a:pt x="959" y="2808"/>
                    <a:pt x="936" y="2762"/>
                    <a:pt x="891" y="2716"/>
                  </a:cubicBezTo>
                  <a:cubicBezTo>
                    <a:pt x="914" y="2625"/>
                    <a:pt x="914" y="2534"/>
                    <a:pt x="936" y="2443"/>
                  </a:cubicBezTo>
                  <a:cubicBezTo>
                    <a:pt x="936" y="2397"/>
                    <a:pt x="936" y="2351"/>
                    <a:pt x="959" y="2306"/>
                  </a:cubicBezTo>
                  <a:cubicBezTo>
                    <a:pt x="959" y="2306"/>
                    <a:pt x="982" y="2306"/>
                    <a:pt x="982" y="2283"/>
                  </a:cubicBezTo>
                  <a:cubicBezTo>
                    <a:pt x="1028" y="2260"/>
                    <a:pt x="1051" y="2237"/>
                    <a:pt x="1073" y="2191"/>
                  </a:cubicBezTo>
                  <a:cubicBezTo>
                    <a:pt x="1073" y="2146"/>
                    <a:pt x="1073" y="2100"/>
                    <a:pt x="1073" y="2077"/>
                  </a:cubicBezTo>
                  <a:cubicBezTo>
                    <a:pt x="1096" y="2032"/>
                    <a:pt x="1096" y="2009"/>
                    <a:pt x="1096" y="1986"/>
                  </a:cubicBezTo>
                  <a:cubicBezTo>
                    <a:pt x="1096" y="1918"/>
                    <a:pt x="1096" y="1849"/>
                    <a:pt x="1119" y="1781"/>
                  </a:cubicBezTo>
                  <a:cubicBezTo>
                    <a:pt x="1119" y="1758"/>
                    <a:pt x="1119" y="1735"/>
                    <a:pt x="1119" y="1712"/>
                  </a:cubicBezTo>
                  <a:cubicBezTo>
                    <a:pt x="1142" y="1552"/>
                    <a:pt x="1142" y="1415"/>
                    <a:pt x="1165" y="1278"/>
                  </a:cubicBezTo>
                  <a:cubicBezTo>
                    <a:pt x="1165" y="1278"/>
                    <a:pt x="1165" y="1278"/>
                    <a:pt x="1165" y="1256"/>
                  </a:cubicBezTo>
                  <a:lnTo>
                    <a:pt x="1165" y="1210"/>
                  </a:lnTo>
                  <a:cubicBezTo>
                    <a:pt x="1165" y="1210"/>
                    <a:pt x="1188" y="1187"/>
                    <a:pt x="1188" y="1187"/>
                  </a:cubicBezTo>
                  <a:cubicBezTo>
                    <a:pt x="1188" y="1187"/>
                    <a:pt x="1188" y="1187"/>
                    <a:pt x="1188" y="1164"/>
                  </a:cubicBezTo>
                  <a:lnTo>
                    <a:pt x="1188" y="1141"/>
                  </a:lnTo>
                  <a:cubicBezTo>
                    <a:pt x="1210" y="1005"/>
                    <a:pt x="1210" y="890"/>
                    <a:pt x="1233" y="776"/>
                  </a:cubicBezTo>
                  <a:cubicBezTo>
                    <a:pt x="1256" y="639"/>
                    <a:pt x="1279" y="525"/>
                    <a:pt x="1279" y="388"/>
                  </a:cubicBezTo>
                  <a:cubicBezTo>
                    <a:pt x="1302" y="365"/>
                    <a:pt x="1302" y="320"/>
                    <a:pt x="1302" y="274"/>
                  </a:cubicBezTo>
                  <a:cubicBezTo>
                    <a:pt x="1279" y="251"/>
                    <a:pt x="1279" y="251"/>
                    <a:pt x="1256" y="228"/>
                  </a:cubicBezTo>
                  <a:lnTo>
                    <a:pt x="1279" y="228"/>
                  </a:lnTo>
                  <a:cubicBezTo>
                    <a:pt x="1347" y="228"/>
                    <a:pt x="1393" y="183"/>
                    <a:pt x="1393" y="114"/>
                  </a:cubicBezTo>
                  <a:cubicBezTo>
                    <a:pt x="1393" y="46"/>
                    <a:pt x="1347" y="0"/>
                    <a:pt x="127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18"/>
            <p:cNvSpPr/>
            <p:nvPr/>
          </p:nvSpPr>
          <p:spPr>
            <a:xfrm>
              <a:off x="6579550" y="2013250"/>
              <a:ext cx="21700" cy="119425"/>
            </a:xfrm>
            <a:custGeom>
              <a:avLst/>
              <a:gdLst/>
              <a:ahLst/>
              <a:cxnLst/>
              <a:rect l="l" t="t" r="r" b="b"/>
              <a:pathLst>
                <a:path w="868" h="4777" extrusionOk="0">
                  <a:moveTo>
                    <a:pt x="777" y="0"/>
                  </a:moveTo>
                  <a:cubicBezTo>
                    <a:pt x="754" y="0"/>
                    <a:pt x="731" y="23"/>
                    <a:pt x="708" y="69"/>
                  </a:cubicBezTo>
                  <a:cubicBezTo>
                    <a:pt x="708" y="88"/>
                    <a:pt x="708" y="122"/>
                    <a:pt x="708" y="160"/>
                  </a:cubicBezTo>
                  <a:cubicBezTo>
                    <a:pt x="685" y="365"/>
                    <a:pt x="640" y="548"/>
                    <a:pt x="617" y="753"/>
                  </a:cubicBezTo>
                  <a:cubicBezTo>
                    <a:pt x="571" y="936"/>
                    <a:pt x="548" y="1141"/>
                    <a:pt x="503" y="1324"/>
                  </a:cubicBezTo>
                  <a:cubicBezTo>
                    <a:pt x="457" y="1643"/>
                    <a:pt x="411" y="1986"/>
                    <a:pt x="343" y="2305"/>
                  </a:cubicBezTo>
                  <a:cubicBezTo>
                    <a:pt x="275" y="2762"/>
                    <a:pt x="206" y="3196"/>
                    <a:pt x="138" y="3652"/>
                  </a:cubicBezTo>
                  <a:cubicBezTo>
                    <a:pt x="115" y="3835"/>
                    <a:pt x="92" y="4017"/>
                    <a:pt x="46" y="4177"/>
                  </a:cubicBezTo>
                  <a:cubicBezTo>
                    <a:pt x="46" y="4268"/>
                    <a:pt x="23" y="4360"/>
                    <a:pt x="23" y="4451"/>
                  </a:cubicBezTo>
                  <a:cubicBezTo>
                    <a:pt x="23" y="4474"/>
                    <a:pt x="1" y="4497"/>
                    <a:pt x="1" y="4519"/>
                  </a:cubicBezTo>
                  <a:cubicBezTo>
                    <a:pt x="1" y="4542"/>
                    <a:pt x="1" y="4588"/>
                    <a:pt x="1" y="4611"/>
                  </a:cubicBezTo>
                  <a:cubicBezTo>
                    <a:pt x="1" y="4679"/>
                    <a:pt x="46" y="4748"/>
                    <a:pt x="115" y="4771"/>
                  </a:cubicBezTo>
                  <a:cubicBezTo>
                    <a:pt x="130" y="4774"/>
                    <a:pt x="146" y="4776"/>
                    <a:pt x="161" y="4776"/>
                  </a:cubicBezTo>
                  <a:cubicBezTo>
                    <a:pt x="235" y="4776"/>
                    <a:pt x="301" y="4732"/>
                    <a:pt x="320" y="4656"/>
                  </a:cubicBezTo>
                  <a:cubicBezTo>
                    <a:pt x="343" y="4611"/>
                    <a:pt x="343" y="4565"/>
                    <a:pt x="343" y="4519"/>
                  </a:cubicBezTo>
                  <a:cubicBezTo>
                    <a:pt x="366" y="4428"/>
                    <a:pt x="366" y="4337"/>
                    <a:pt x="389" y="4268"/>
                  </a:cubicBezTo>
                  <a:cubicBezTo>
                    <a:pt x="411" y="4063"/>
                    <a:pt x="411" y="3880"/>
                    <a:pt x="434" y="3698"/>
                  </a:cubicBezTo>
                  <a:cubicBezTo>
                    <a:pt x="503" y="3241"/>
                    <a:pt x="548" y="2785"/>
                    <a:pt x="617" y="2328"/>
                  </a:cubicBezTo>
                  <a:cubicBezTo>
                    <a:pt x="640" y="1986"/>
                    <a:pt x="685" y="1643"/>
                    <a:pt x="708" y="1324"/>
                  </a:cubicBezTo>
                  <a:cubicBezTo>
                    <a:pt x="731" y="1118"/>
                    <a:pt x="754" y="913"/>
                    <a:pt x="777" y="708"/>
                  </a:cubicBezTo>
                  <a:cubicBezTo>
                    <a:pt x="800" y="502"/>
                    <a:pt x="822" y="274"/>
                    <a:pt x="845" y="69"/>
                  </a:cubicBezTo>
                  <a:cubicBezTo>
                    <a:pt x="868" y="23"/>
                    <a:pt x="822" y="0"/>
                    <a:pt x="77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18"/>
            <p:cNvSpPr/>
            <p:nvPr/>
          </p:nvSpPr>
          <p:spPr>
            <a:xfrm>
              <a:off x="6578975" y="2137075"/>
              <a:ext cx="6300" cy="5725"/>
            </a:xfrm>
            <a:custGeom>
              <a:avLst/>
              <a:gdLst/>
              <a:ahLst/>
              <a:cxnLst/>
              <a:rect l="l" t="t" r="r" b="b"/>
              <a:pathLst>
                <a:path w="252" h="229" extrusionOk="0">
                  <a:moveTo>
                    <a:pt x="115" y="0"/>
                  </a:moveTo>
                  <a:cubicBezTo>
                    <a:pt x="46" y="0"/>
                    <a:pt x="1" y="46"/>
                    <a:pt x="1" y="114"/>
                  </a:cubicBezTo>
                  <a:cubicBezTo>
                    <a:pt x="1" y="183"/>
                    <a:pt x="46" y="228"/>
                    <a:pt x="115" y="228"/>
                  </a:cubicBezTo>
                  <a:cubicBezTo>
                    <a:pt x="183" y="228"/>
                    <a:pt x="252" y="183"/>
                    <a:pt x="252" y="114"/>
                  </a:cubicBezTo>
                  <a:cubicBezTo>
                    <a:pt x="252" y="46"/>
                    <a:pt x="183" y="0"/>
                    <a:pt x="11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18"/>
            <p:cNvSpPr/>
            <p:nvPr/>
          </p:nvSpPr>
          <p:spPr>
            <a:xfrm>
              <a:off x="7062300" y="1838625"/>
              <a:ext cx="49100" cy="144400"/>
            </a:xfrm>
            <a:custGeom>
              <a:avLst/>
              <a:gdLst/>
              <a:ahLst/>
              <a:cxnLst/>
              <a:rect l="l" t="t" r="r" b="b"/>
              <a:pathLst>
                <a:path w="1964" h="5776" extrusionOk="0">
                  <a:moveTo>
                    <a:pt x="823" y="3470"/>
                  </a:moveTo>
                  <a:lnTo>
                    <a:pt x="823" y="3470"/>
                  </a:lnTo>
                  <a:cubicBezTo>
                    <a:pt x="820" y="3476"/>
                    <a:pt x="818" y="3482"/>
                    <a:pt x="816" y="3488"/>
                  </a:cubicBezTo>
                  <a:lnTo>
                    <a:pt x="816" y="3488"/>
                  </a:lnTo>
                  <a:cubicBezTo>
                    <a:pt x="820" y="3483"/>
                    <a:pt x="823" y="3478"/>
                    <a:pt x="823" y="3470"/>
                  </a:cubicBezTo>
                  <a:close/>
                  <a:moveTo>
                    <a:pt x="1462" y="1"/>
                  </a:moveTo>
                  <a:cubicBezTo>
                    <a:pt x="1393" y="1"/>
                    <a:pt x="1370" y="69"/>
                    <a:pt x="1393" y="115"/>
                  </a:cubicBezTo>
                  <a:cubicBezTo>
                    <a:pt x="1393" y="206"/>
                    <a:pt x="1416" y="274"/>
                    <a:pt x="1439" y="366"/>
                  </a:cubicBezTo>
                  <a:cubicBezTo>
                    <a:pt x="1439" y="525"/>
                    <a:pt x="1439" y="685"/>
                    <a:pt x="1439" y="845"/>
                  </a:cubicBezTo>
                  <a:cubicBezTo>
                    <a:pt x="1439" y="936"/>
                    <a:pt x="1439" y="1005"/>
                    <a:pt x="1439" y="1096"/>
                  </a:cubicBezTo>
                  <a:cubicBezTo>
                    <a:pt x="1439" y="1165"/>
                    <a:pt x="1416" y="1256"/>
                    <a:pt x="1416" y="1347"/>
                  </a:cubicBezTo>
                  <a:cubicBezTo>
                    <a:pt x="1393" y="1507"/>
                    <a:pt x="1348" y="1667"/>
                    <a:pt x="1325" y="1827"/>
                  </a:cubicBezTo>
                  <a:cubicBezTo>
                    <a:pt x="1302" y="1918"/>
                    <a:pt x="1279" y="2009"/>
                    <a:pt x="1256" y="2100"/>
                  </a:cubicBezTo>
                  <a:lnTo>
                    <a:pt x="1188" y="2352"/>
                  </a:lnTo>
                  <a:cubicBezTo>
                    <a:pt x="1142" y="2534"/>
                    <a:pt x="1096" y="2694"/>
                    <a:pt x="1051" y="2876"/>
                  </a:cubicBezTo>
                  <a:cubicBezTo>
                    <a:pt x="1005" y="3036"/>
                    <a:pt x="937" y="3219"/>
                    <a:pt x="868" y="3379"/>
                  </a:cubicBezTo>
                  <a:cubicBezTo>
                    <a:pt x="845" y="3401"/>
                    <a:pt x="845" y="3424"/>
                    <a:pt x="823" y="3447"/>
                  </a:cubicBezTo>
                  <a:cubicBezTo>
                    <a:pt x="828" y="3447"/>
                    <a:pt x="832" y="3447"/>
                    <a:pt x="835" y="3447"/>
                  </a:cubicBezTo>
                  <a:lnTo>
                    <a:pt x="835" y="3447"/>
                  </a:lnTo>
                  <a:cubicBezTo>
                    <a:pt x="825" y="3472"/>
                    <a:pt x="820" y="3489"/>
                    <a:pt x="810" y="3504"/>
                  </a:cubicBezTo>
                  <a:lnTo>
                    <a:pt x="810" y="3504"/>
                  </a:lnTo>
                  <a:cubicBezTo>
                    <a:pt x="812" y="3499"/>
                    <a:pt x="814" y="3493"/>
                    <a:pt x="816" y="3488"/>
                  </a:cubicBezTo>
                  <a:lnTo>
                    <a:pt x="816" y="3488"/>
                  </a:lnTo>
                  <a:cubicBezTo>
                    <a:pt x="809" y="3496"/>
                    <a:pt x="800" y="3501"/>
                    <a:pt x="800" y="3516"/>
                  </a:cubicBezTo>
                  <a:cubicBezTo>
                    <a:pt x="804" y="3512"/>
                    <a:pt x="807" y="3508"/>
                    <a:pt x="810" y="3504"/>
                  </a:cubicBezTo>
                  <a:lnTo>
                    <a:pt x="810" y="3504"/>
                  </a:lnTo>
                  <a:cubicBezTo>
                    <a:pt x="743" y="3675"/>
                    <a:pt x="659" y="3846"/>
                    <a:pt x="594" y="4018"/>
                  </a:cubicBezTo>
                  <a:cubicBezTo>
                    <a:pt x="549" y="4086"/>
                    <a:pt x="503" y="4178"/>
                    <a:pt x="457" y="4269"/>
                  </a:cubicBezTo>
                  <a:cubicBezTo>
                    <a:pt x="412" y="4360"/>
                    <a:pt x="366" y="4429"/>
                    <a:pt x="320" y="4497"/>
                  </a:cubicBezTo>
                  <a:cubicBezTo>
                    <a:pt x="298" y="4543"/>
                    <a:pt x="275" y="4588"/>
                    <a:pt x="252" y="4634"/>
                  </a:cubicBezTo>
                  <a:cubicBezTo>
                    <a:pt x="229" y="4680"/>
                    <a:pt x="206" y="4703"/>
                    <a:pt x="183" y="4748"/>
                  </a:cubicBezTo>
                  <a:cubicBezTo>
                    <a:pt x="138" y="4794"/>
                    <a:pt x="92" y="4839"/>
                    <a:pt x="69" y="4908"/>
                  </a:cubicBezTo>
                  <a:cubicBezTo>
                    <a:pt x="46" y="4908"/>
                    <a:pt x="46" y="4908"/>
                    <a:pt x="46" y="4931"/>
                  </a:cubicBezTo>
                  <a:cubicBezTo>
                    <a:pt x="1" y="4976"/>
                    <a:pt x="1" y="5045"/>
                    <a:pt x="24" y="5091"/>
                  </a:cubicBezTo>
                  <a:cubicBezTo>
                    <a:pt x="24" y="5136"/>
                    <a:pt x="69" y="5182"/>
                    <a:pt x="92" y="5227"/>
                  </a:cubicBezTo>
                  <a:cubicBezTo>
                    <a:pt x="138" y="5296"/>
                    <a:pt x="183" y="5364"/>
                    <a:pt x="229" y="5456"/>
                  </a:cubicBezTo>
                  <a:cubicBezTo>
                    <a:pt x="252" y="5479"/>
                    <a:pt x="252" y="5501"/>
                    <a:pt x="275" y="5547"/>
                  </a:cubicBezTo>
                  <a:cubicBezTo>
                    <a:pt x="275" y="5547"/>
                    <a:pt x="275" y="5547"/>
                    <a:pt x="275" y="5570"/>
                  </a:cubicBezTo>
                  <a:cubicBezTo>
                    <a:pt x="275" y="5638"/>
                    <a:pt x="320" y="5707"/>
                    <a:pt x="366" y="5752"/>
                  </a:cubicBezTo>
                  <a:cubicBezTo>
                    <a:pt x="396" y="5768"/>
                    <a:pt x="432" y="5775"/>
                    <a:pt x="467" y="5775"/>
                  </a:cubicBezTo>
                  <a:cubicBezTo>
                    <a:pt x="539" y="5775"/>
                    <a:pt x="610" y="5745"/>
                    <a:pt x="640" y="5684"/>
                  </a:cubicBezTo>
                  <a:cubicBezTo>
                    <a:pt x="640" y="5661"/>
                    <a:pt x="663" y="5638"/>
                    <a:pt x="663" y="5616"/>
                  </a:cubicBezTo>
                  <a:cubicBezTo>
                    <a:pt x="708" y="5616"/>
                    <a:pt x="754" y="5593"/>
                    <a:pt x="777" y="5570"/>
                  </a:cubicBezTo>
                  <a:cubicBezTo>
                    <a:pt x="845" y="5479"/>
                    <a:pt x="891" y="5387"/>
                    <a:pt x="960" y="5296"/>
                  </a:cubicBezTo>
                  <a:cubicBezTo>
                    <a:pt x="1005" y="5205"/>
                    <a:pt x="1051" y="5113"/>
                    <a:pt x="1096" y="5045"/>
                  </a:cubicBezTo>
                  <a:cubicBezTo>
                    <a:pt x="1142" y="4954"/>
                    <a:pt x="1188" y="4862"/>
                    <a:pt x="1233" y="4794"/>
                  </a:cubicBezTo>
                  <a:cubicBezTo>
                    <a:pt x="1279" y="4680"/>
                    <a:pt x="1325" y="4588"/>
                    <a:pt x="1370" y="4474"/>
                  </a:cubicBezTo>
                  <a:cubicBezTo>
                    <a:pt x="1439" y="4314"/>
                    <a:pt x="1484" y="4132"/>
                    <a:pt x="1553" y="3972"/>
                  </a:cubicBezTo>
                  <a:cubicBezTo>
                    <a:pt x="1599" y="3789"/>
                    <a:pt x="1667" y="3630"/>
                    <a:pt x="1713" y="3447"/>
                  </a:cubicBezTo>
                  <a:cubicBezTo>
                    <a:pt x="1758" y="3265"/>
                    <a:pt x="1804" y="3059"/>
                    <a:pt x="1850" y="2876"/>
                  </a:cubicBezTo>
                  <a:cubicBezTo>
                    <a:pt x="1873" y="2785"/>
                    <a:pt x="1895" y="2671"/>
                    <a:pt x="1895" y="2557"/>
                  </a:cubicBezTo>
                  <a:cubicBezTo>
                    <a:pt x="1918" y="2466"/>
                    <a:pt x="1918" y="2374"/>
                    <a:pt x="1918" y="2260"/>
                  </a:cubicBezTo>
                  <a:cubicBezTo>
                    <a:pt x="1941" y="2100"/>
                    <a:pt x="1941" y="1941"/>
                    <a:pt x="1941" y="1781"/>
                  </a:cubicBezTo>
                  <a:cubicBezTo>
                    <a:pt x="1941" y="1598"/>
                    <a:pt x="1964" y="1416"/>
                    <a:pt x="1941" y="1233"/>
                  </a:cubicBezTo>
                  <a:cubicBezTo>
                    <a:pt x="1941" y="1165"/>
                    <a:pt x="1941" y="1119"/>
                    <a:pt x="1918" y="1073"/>
                  </a:cubicBezTo>
                  <a:cubicBezTo>
                    <a:pt x="1918" y="982"/>
                    <a:pt x="1918" y="914"/>
                    <a:pt x="1895" y="822"/>
                  </a:cubicBezTo>
                  <a:cubicBezTo>
                    <a:pt x="1895" y="754"/>
                    <a:pt x="1873" y="662"/>
                    <a:pt x="1804" y="640"/>
                  </a:cubicBezTo>
                  <a:cubicBezTo>
                    <a:pt x="1781" y="617"/>
                    <a:pt x="1736" y="617"/>
                    <a:pt x="1713" y="617"/>
                  </a:cubicBezTo>
                  <a:cubicBezTo>
                    <a:pt x="1713" y="617"/>
                    <a:pt x="1690" y="640"/>
                    <a:pt x="1690" y="640"/>
                  </a:cubicBezTo>
                  <a:cubicBezTo>
                    <a:pt x="1667" y="594"/>
                    <a:pt x="1667" y="525"/>
                    <a:pt x="1667" y="480"/>
                  </a:cubicBezTo>
                  <a:cubicBezTo>
                    <a:pt x="1644" y="343"/>
                    <a:pt x="1599" y="206"/>
                    <a:pt x="1576" y="69"/>
                  </a:cubicBezTo>
                  <a:cubicBezTo>
                    <a:pt x="1553" y="23"/>
                    <a:pt x="1507" y="1"/>
                    <a:pt x="1484"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18"/>
            <p:cNvSpPr/>
            <p:nvPr/>
          </p:nvSpPr>
          <p:spPr>
            <a:xfrm>
              <a:off x="7033200" y="1994975"/>
              <a:ext cx="107300" cy="521575"/>
            </a:xfrm>
            <a:custGeom>
              <a:avLst/>
              <a:gdLst/>
              <a:ahLst/>
              <a:cxnLst/>
              <a:rect l="l" t="t" r="r" b="b"/>
              <a:pathLst>
                <a:path w="4292" h="20863" extrusionOk="0">
                  <a:moveTo>
                    <a:pt x="2877" y="1941"/>
                  </a:moveTo>
                  <a:cubicBezTo>
                    <a:pt x="2877" y="1941"/>
                    <a:pt x="2877" y="1951"/>
                    <a:pt x="2883" y="1958"/>
                  </a:cubicBezTo>
                  <a:lnTo>
                    <a:pt x="2883" y="1958"/>
                  </a:lnTo>
                  <a:cubicBezTo>
                    <a:pt x="2881" y="1952"/>
                    <a:pt x="2879" y="1946"/>
                    <a:pt x="2877" y="1941"/>
                  </a:cubicBezTo>
                  <a:close/>
                  <a:moveTo>
                    <a:pt x="1918" y="1"/>
                  </a:moveTo>
                  <a:cubicBezTo>
                    <a:pt x="1895" y="1"/>
                    <a:pt x="1872" y="1"/>
                    <a:pt x="1850" y="23"/>
                  </a:cubicBezTo>
                  <a:cubicBezTo>
                    <a:pt x="1804" y="69"/>
                    <a:pt x="1804" y="160"/>
                    <a:pt x="1850" y="183"/>
                  </a:cubicBezTo>
                  <a:cubicBezTo>
                    <a:pt x="1918" y="252"/>
                    <a:pt x="1987" y="320"/>
                    <a:pt x="2055" y="411"/>
                  </a:cubicBezTo>
                  <a:cubicBezTo>
                    <a:pt x="2146" y="526"/>
                    <a:pt x="2215" y="640"/>
                    <a:pt x="2283" y="754"/>
                  </a:cubicBezTo>
                  <a:cubicBezTo>
                    <a:pt x="2375" y="891"/>
                    <a:pt x="2443" y="1028"/>
                    <a:pt x="2512" y="1165"/>
                  </a:cubicBezTo>
                  <a:cubicBezTo>
                    <a:pt x="2580" y="1279"/>
                    <a:pt x="2648" y="1416"/>
                    <a:pt x="2717" y="1553"/>
                  </a:cubicBezTo>
                  <a:cubicBezTo>
                    <a:pt x="2763" y="1690"/>
                    <a:pt x="2831" y="1827"/>
                    <a:pt x="2900" y="1964"/>
                  </a:cubicBezTo>
                  <a:cubicBezTo>
                    <a:pt x="2892" y="1964"/>
                    <a:pt x="2887" y="1961"/>
                    <a:pt x="2883" y="1958"/>
                  </a:cubicBezTo>
                  <a:lnTo>
                    <a:pt x="2883" y="1958"/>
                  </a:lnTo>
                  <a:cubicBezTo>
                    <a:pt x="3017" y="2295"/>
                    <a:pt x="3130" y="2655"/>
                    <a:pt x="3242" y="3036"/>
                  </a:cubicBezTo>
                  <a:cubicBezTo>
                    <a:pt x="3288" y="3128"/>
                    <a:pt x="3310" y="3219"/>
                    <a:pt x="3333" y="3310"/>
                  </a:cubicBezTo>
                  <a:cubicBezTo>
                    <a:pt x="3356" y="3402"/>
                    <a:pt x="3379" y="3493"/>
                    <a:pt x="3402" y="3584"/>
                  </a:cubicBezTo>
                  <a:cubicBezTo>
                    <a:pt x="3447" y="3790"/>
                    <a:pt x="3516" y="3972"/>
                    <a:pt x="3562" y="4178"/>
                  </a:cubicBezTo>
                  <a:cubicBezTo>
                    <a:pt x="3584" y="4315"/>
                    <a:pt x="3630" y="4474"/>
                    <a:pt x="3653" y="4611"/>
                  </a:cubicBezTo>
                  <a:cubicBezTo>
                    <a:pt x="3676" y="4748"/>
                    <a:pt x="3698" y="4885"/>
                    <a:pt x="3721" y="5022"/>
                  </a:cubicBezTo>
                  <a:cubicBezTo>
                    <a:pt x="3744" y="5228"/>
                    <a:pt x="3767" y="5410"/>
                    <a:pt x="3790" y="5593"/>
                  </a:cubicBezTo>
                  <a:cubicBezTo>
                    <a:pt x="3790" y="5684"/>
                    <a:pt x="3790" y="5775"/>
                    <a:pt x="3813" y="5867"/>
                  </a:cubicBezTo>
                  <a:cubicBezTo>
                    <a:pt x="3813" y="5958"/>
                    <a:pt x="3813" y="6072"/>
                    <a:pt x="3835" y="6163"/>
                  </a:cubicBezTo>
                  <a:cubicBezTo>
                    <a:pt x="3835" y="6278"/>
                    <a:pt x="3835" y="6369"/>
                    <a:pt x="3835" y="6483"/>
                  </a:cubicBezTo>
                  <a:cubicBezTo>
                    <a:pt x="3858" y="6574"/>
                    <a:pt x="3858" y="6688"/>
                    <a:pt x="3858" y="6780"/>
                  </a:cubicBezTo>
                  <a:cubicBezTo>
                    <a:pt x="3858" y="6985"/>
                    <a:pt x="3881" y="7191"/>
                    <a:pt x="3881" y="7373"/>
                  </a:cubicBezTo>
                  <a:cubicBezTo>
                    <a:pt x="3881" y="7487"/>
                    <a:pt x="3881" y="7579"/>
                    <a:pt x="3881" y="7693"/>
                  </a:cubicBezTo>
                  <a:cubicBezTo>
                    <a:pt x="3881" y="7784"/>
                    <a:pt x="3904" y="7898"/>
                    <a:pt x="3904" y="7989"/>
                  </a:cubicBezTo>
                  <a:cubicBezTo>
                    <a:pt x="3904" y="8195"/>
                    <a:pt x="3904" y="8400"/>
                    <a:pt x="3904" y="8606"/>
                  </a:cubicBezTo>
                  <a:cubicBezTo>
                    <a:pt x="3904" y="8697"/>
                    <a:pt x="3904" y="8811"/>
                    <a:pt x="3904" y="8902"/>
                  </a:cubicBezTo>
                  <a:cubicBezTo>
                    <a:pt x="3881" y="9017"/>
                    <a:pt x="3881" y="9108"/>
                    <a:pt x="3881" y="9222"/>
                  </a:cubicBezTo>
                  <a:cubicBezTo>
                    <a:pt x="3881" y="9427"/>
                    <a:pt x="3858" y="9633"/>
                    <a:pt x="3858" y="9838"/>
                  </a:cubicBezTo>
                  <a:cubicBezTo>
                    <a:pt x="3835" y="10067"/>
                    <a:pt x="3813" y="10295"/>
                    <a:pt x="3790" y="10523"/>
                  </a:cubicBezTo>
                  <a:cubicBezTo>
                    <a:pt x="3790" y="10546"/>
                    <a:pt x="3790" y="10569"/>
                    <a:pt x="3790" y="10592"/>
                  </a:cubicBezTo>
                  <a:cubicBezTo>
                    <a:pt x="3767" y="10683"/>
                    <a:pt x="3744" y="10797"/>
                    <a:pt x="3744" y="10888"/>
                  </a:cubicBezTo>
                  <a:cubicBezTo>
                    <a:pt x="3721" y="10957"/>
                    <a:pt x="3721" y="11025"/>
                    <a:pt x="3721" y="11094"/>
                  </a:cubicBezTo>
                  <a:cubicBezTo>
                    <a:pt x="3653" y="11482"/>
                    <a:pt x="3607" y="11870"/>
                    <a:pt x="3516" y="12258"/>
                  </a:cubicBezTo>
                  <a:cubicBezTo>
                    <a:pt x="3493" y="12463"/>
                    <a:pt x="3447" y="12646"/>
                    <a:pt x="3402" y="12851"/>
                  </a:cubicBezTo>
                  <a:cubicBezTo>
                    <a:pt x="3379" y="13034"/>
                    <a:pt x="3333" y="13216"/>
                    <a:pt x="3288" y="13399"/>
                  </a:cubicBezTo>
                  <a:cubicBezTo>
                    <a:pt x="3242" y="13582"/>
                    <a:pt x="3196" y="13741"/>
                    <a:pt x="3151" y="13924"/>
                  </a:cubicBezTo>
                  <a:cubicBezTo>
                    <a:pt x="3105" y="14107"/>
                    <a:pt x="3059" y="14289"/>
                    <a:pt x="3014" y="14449"/>
                  </a:cubicBezTo>
                  <a:cubicBezTo>
                    <a:pt x="2945" y="14632"/>
                    <a:pt x="2900" y="14814"/>
                    <a:pt x="2831" y="14974"/>
                  </a:cubicBezTo>
                  <a:cubicBezTo>
                    <a:pt x="2785" y="15157"/>
                    <a:pt x="2717" y="15316"/>
                    <a:pt x="2648" y="15476"/>
                  </a:cubicBezTo>
                  <a:cubicBezTo>
                    <a:pt x="2603" y="15590"/>
                    <a:pt x="2580" y="15704"/>
                    <a:pt x="2534" y="15796"/>
                  </a:cubicBezTo>
                  <a:cubicBezTo>
                    <a:pt x="2489" y="15910"/>
                    <a:pt x="2466" y="16024"/>
                    <a:pt x="2420" y="16138"/>
                  </a:cubicBezTo>
                  <a:cubicBezTo>
                    <a:pt x="2375" y="16275"/>
                    <a:pt x="2329" y="16389"/>
                    <a:pt x="2283" y="16503"/>
                  </a:cubicBezTo>
                  <a:cubicBezTo>
                    <a:pt x="2238" y="16617"/>
                    <a:pt x="2192" y="16709"/>
                    <a:pt x="2169" y="16823"/>
                  </a:cubicBezTo>
                  <a:cubicBezTo>
                    <a:pt x="2146" y="16823"/>
                    <a:pt x="2146" y="16823"/>
                    <a:pt x="2146" y="16846"/>
                  </a:cubicBezTo>
                  <a:cubicBezTo>
                    <a:pt x="2124" y="16891"/>
                    <a:pt x="2101" y="16937"/>
                    <a:pt x="2101" y="16960"/>
                  </a:cubicBezTo>
                  <a:lnTo>
                    <a:pt x="2101" y="16960"/>
                  </a:lnTo>
                  <a:cubicBezTo>
                    <a:pt x="2101" y="16960"/>
                    <a:pt x="2101" y="16937"/>
                    <a:pt x="2124" y="16914"/>
                  </a:cubicBezTo>
                  <a:lnTo>
                    <a:pt x="2124" y="16914"/>
                  </a:lnTo>
                  <a:cubicBezTo>
                    <a:pt x="2055" y="17074"/>
                    <a:pt x="1987" y="17211"/>
                    <a:pt x="1918" y="17371"/>
                  </a:cubicBezTo>
                  <a:cubicBezTo>
                    <a:pt x="1850" y="17530"/>
                    <a:pt x="1758" y="17690"/>
                    <a:pt x="1690" y="17850"/>
                  </a:cubicBezTo>
                  <a:cubicBezTo>
                    <a:pt x="1621" y="18010"/>
                    <a:pt x="1553" y="18170"/>
                    <a:pt x="1484" y="18329"/>
                  </a:cubicBezTo>
                  <a:cubicBezTo>
                    <a:pt x="1393" y="18489"/>
                    <a:pt x="1302" y="18649"/>
                    <a:pt x="1210" y="18809"/>
                  </a:cubicBezTo>
                  <a:cubicBezTo>
                    <a:pt x="1142" y="18900"/>
                    <a:pt x="1096" y="18991"/>
                    <a:pt x="1051" y="19060"/>
                  </a:cubicBezTo>
                  <a:cubicBezTo>
                    <a:pt x="1005" y="19151"/>
                    <a:pt x="959" y="19242"/>
                    <a:pt x="914" y="19311"/>
                  </a:cubicBezTo>
                  <a:cubicBezTo>
                    <a:pt x="822" y="19471"/>
                    <a:pt x="731" y="19630"/>
                    <a:pt x="640" y="19790"/>
                  </a:cubicBezTo>
                  <a:cubicBezTo>
                    <a:pt x="594" y="19859"/>
                    <a:pt x="549" y="19927"/>
                    <a:pt x="480" y="19996"/>
                  </a:cubicBezTo>
                  <a:cubicBezTo>
                    <a:pt x="434" y="20064"/>
                    <a:pt x="389" y="20155"/>
                    <a:pt x="343" y="20224"/>
                  </a:cubicBezTo>
                  <a:cubicBezTo>
                    <a:pt x="252" y="20361"/>
                    <a:pt x="138" y="20521"/>
                    <a:pt x="46" y="20657"/>
                  </a:cubicBezTo>
                  <a:cubicBezTo>
                    <a:pt x="1" y="20726"/>
                    <a:pt x="24" y="20794"/>
                    <a:pt x="69" y="20840"/>
                  </a:cubicBezTo>
                  <a:cubicBezTo>
                    <a:pt x="69" y="20863"/>
                    <a:pt x="92" y="20863"/>
                    <a:pt x="92" y="20863"/>
                  </a:cubicBezTo>
                  <a:cubicBezTo>
                    <a:pt x="115" y="20840"/>
                    <a:pt x="138" y="20817"/>
                    <a:pt x="161" y="20794"/>
                  </a:cubicBezTo>
                  <a:lnTo>
                    <a:pt x="297" y="20635"/>
                  </a:lnTo>
                  <a:lnTo>
                    <a:pt x="343" y="20566"/>
                  </a:lnTo>
                  <a:cubicBezTo>
                    <a:pt x="366" y="20543"/>
                    <a:pt x="389" y="20521"/>
                    <a:pt x="412" y="20498"/>
                  </a:cubicBezTo>
                  <a:cubicBezTo>
                    <a:pt x="457" y="20452"/>
                    <a:pt x="503" y="20406"/>
                    <a:pt x="549" y="20384"/>
                  </a:cubicBezTo>
                  <a:cubicBezTo>
                    <a:pt x="549" y="20361"/>
                    <a:pt x="549" y="20361"/>
                    <a:pt x="571" y="20361"/>
                  </a:cubicBezTo>
                  <a:cubicBezTo>
                    <a:pt x="640" y="20269"/>
                    <a:pt x="708" y="20178"/>
                    <a:pt x="777" y="20087"/>
                  </a:cubicBezTo>
                  <a:cubicBezTo>
                    <a:pt x="822" y="20041"/>
                    <a:pt x="845" y="19996"/>
                    <a:pt x="891" y="19950"/>
                  </a:cubicBezTo>
                  <a:cubicBezTo>
                    <a:pt x="937" y="19881"/>
                    <a:pt x="982" y="19836"/>
                    <a:pt x="1028" y="19767"/>
                  </a:cubicBezTo>
                  <a:cubicBezTo>
                    <a:pt x="1051" y="19744"/>
                    <a:pt x="1074" y="19699"/>
                    <a:pt x="1096" y="19676"/>
                  </a:cubicBezTo>
                  <a:cubicBezTo>
                    <a:pt x="1165" y="19585"/>
                    <a:pt x="1210" y="19516"/>
                    <a:pt x="1256" y="19425"/>
                  </a:cubicBezTo>
                  <a:cubicBezTo>
                    <a:pt x="1302" y="19334"/>
                    <a:pt x="1347" y="19265"/>
                    <a:pt x="1393" y="19174"/>
                  </a:cubicBezTo>
                  <a:cubicBezTo>
                    <a:pt x="1439" y="19083"/>
                    <a:pt x="1507" y="18991"/>
                    <a:pt x="1553" y="18923"/>
                  </a:cubicBezTo>
                  <a:cubicBezTo>
                    <a:pt x="1599" y="18831"/>
                    <a:pt x="1644" y="18763"/>
                    <a:pt x="1690" y="18672"/>
                  </a:cubicBezTo>
                  <a:cubicBezTo>
                    <a:pt x="1735" y="18603"/>
                    <a:pt x="1781" y="18512"/>
                    <a:pt x="1827" y="18443"/>
                  </a:cubicBezTo>
                  <a:cubicBezTo>
                    <a:pt x="1895" y="18261"/>
                    <a:pt x="1987" y="18101"/>
                    <a:pt x="2055" y="17941"/>
                  </a:cubicBezTo>
                  <a:cubicBezTo>
                    <a:pt x="2101" y="17850"/>
                    <a:pt x="2146" y="17759"/>
                    <a:pt x="2192" y="17667"/>
                  </a:cubicBezTo>
                  <a:cubicBezTo>
                    <a:pt x="2215" y="17599"/>
                    <a:pt x="2260" y="17508"/>
                    <a:pt x="2306" y="17416"/>
                  </a:cubicBezTo>
                  <a:cubicBezTo>
                    <a:pt x="2397" y="17234"/>
                    <a:pt x="2489" y="17051"/>
                    <a:pt x="2557" y="16868"/>
                  </a:cubicBezTo>
                  <a:cubicBezTo>
                    <a:pt x="2557" y="16823"/>
                    <a:pt x="2580" y="16800"/>
                    <a:pt x="2580" y="16777"/>
                  </a:cubicBezTo>
                  <a:cubicBezTo>
                    <a:pt x="2580" y="16777"/>
                    <a:pt x="2580" y="16800"/>
                    <a:pt x="2580" y="16823"/>
                  </a:cubicBezTo>
                  <a:cubicBezTo>
                    <a:pt x="2648" y="16617"/>
                    <a:pt x="2740" y="16412"/>
                    <a:pt x="2808" y="16207"/>
                  </a:cubicBezTo>
                  <a:cubicBezTo>
                    <a:pt x="2877" y="16024"/>
                    <a:pt x="2922" y="15864"/>
                    <a:pt x="2991" y="15682"/>
                  </a:cubicBezTo>
                  <a:cubicBezTo>
                    <a:pt x="3128" y="15339"/>
                    <a:pt x="3242" y="14997"/>
                    <a:pt x="3356" y="14654"/>
                  </a:cubicBezTo>
                  <a:cubicBezTo>
                    <a:pt x="3470" y="14312"/>
                    <a:pt x="3562" y="13947"/>
                    <a:pt x="3653" y="13582"/>
                  </a:cubicBezTo>
                  <a:cubicBezTo>
                    <a:pt x="3721" y="13216"/>
                    <a:pt x="3813" y="12828"/>
                    <a:pt x="3881" y="12463"/>
                  </a:cubicBezTo>
                  <a:cubicBezTo>
                    <a:pt x="3972" y="11984"/>
                    <a:pt x="4041" y="11527"/>
                    <a:pt x="4109" y="11048"/>
                  </a:cubicBezTo>
                  <a:cubicBezTo>
                    <a:pt x="4132" y="10934"/>
                    <a:pt x="4132" y="10843"/>
                    <a:pt x="4155" y="10728"/>
                  </a:cubicBezTo>
                  <a:cubicBezTo>
                    <a:pt x="4155" y="10706"/>
                    <a:pt x="4155" y="10660"/>
                    <a:pt x="4155" y="10637"/>
                  </a:cubicBezTo>
                  <a:cubicBezTo>
                    <a:pt x="4155" y="10637"/>
                    <a:pt x="4155" y="10614"/>
                    <a:pt x="4178" y="10614"/>
                  </a:cubicBezTo>
                  <a:cubicBezTo>
                    <a:pt x="4223" y="10204"/>
                    <a:pt x="4246" y="9815"/>
                    <a:pt x="4269" y="9405"/>
                  </a:cubicBezTo>
                  <a:cubicBezTo>
                    <a:pt x="4269" y="9313"/>
                    <a:pt x="4269" y="9199"/>
                    <a:pt x="4269" y="9085"/>
                  </a:cubicBezTo>
                  <a:cubicBezTo>
                    <a:pt x="4292" y="8994"/>
                    <a:pt x="4292" y="8902"/>
                    <a:pt x="4292" y="8788"/>
                  </a:cubicBezTo>
                  <a:cubicBezTo>
                    <a:pt x="4292" y="8583"/>
                    <a:pt x="4292" y="8377"/>
                    <a:pt x="4292" y="8172"/>
                  </a:cubicBezTo>
                  <a:cubicBezTo>
                    <a:pt x="4292" y="8081"/>
                    <a:pt x="4292" y="7967"/>
                    <a:pt x="4292" y="7875"/>
                  </a:cubicBezTo>
                  <a:cubicBezTo>
                    <a:pt x="4269" y="7761"/>
                    <a:pt x="4269" y="7670"/>
                    <a:pt x="4269" y="7556"/>
                  </a:cubicBezTo>
                  <a:cubicBezTo>
                    <a:pt x="4269" y="7373"/>
                    <a:pt x="4269" y="7168"/>
                    <a:pt x="4246" y="6962"/>
                  </a:cubicBezTo>
                  <a:cubicBezTo>
                    <a:pt x="4246" y="6871"/>
                    <a:pt x="4246" y="6757"/>
                    <a:pt x="4246" y="6666"/>
                  </a:cubicBezTo>
                  <a:cubicBezTo>
                    <a:pt x="4246" y="6551"/>
                    <a:pt x="4223" y="6460"/>
                    <a:pt x="4223" y="6369"/>
                  </a:cubicBezTo>
                  <a:cubicBezTo>
                    <a:pt x="4223" y="6163"/>
                    <a:pt x="4201" y="5958"/>
                    <a:pt x="4178" y="5753"/>
                  </a:cubicBezTo>
                  <a:cubicBezTo>
                    <a:pt x="4155" y="5342"/>
                    <a:pt x="4109" y="4954"/>
                    <a:pt x="4041" y="4566"/>
                  </a:cubicBezTo>
                  <a:cubicBezTo>
                    <a:pt x="3995" y="4360"/>
                    <a:pt x="3950" y="4178"/>
                    <a:pt x="3904" y="3995"/>
                  </a:cubicBezTo>
                  <a:cubicBezTo>
                    <a:pt x="3858" y="3790"/>
                    <a:pt x="3813" y="3607"/>
                    <a:pt x="3767" y="3402"/>
                  </a:cubicBezTo>
                  <a:cubicBezTo>
                    <a:pt x="3653" y="3036"/>
                    <a:pt x="3539" y="2671"/>
                    <a:pt x="3425" y="2306"/>
                  </a:cubicBezTo>
                  <a:cubicBezTo>
                    <a:pt x="3379" y="2215"/>
                    <a:pt x="3356" y="2123"/>
                    <a:pt x="3310" y="2032"/>
                  </a:cubicBezTo>
                  <a:cubicBezTo>
                    <a:pt x="3288" y="1918"/>
                    <a:pt x="3219" y="1827"/>
                    <a:pt x="3173" y="1735"/>
                  </a:cubicBezTo>
                  <a:cubicBezTo>
                    <a:pt x="3105" y="1553"/>
                    <a:pt x="3014" y="1370"/>
                    <a:pt x="2922" y="1210"/>
                  </a:cubicBezTo>
                  <a:cubicBezTo>
                    <a:pt x="2877" y="1119"/>
                    <a:pt x="2831" y="1028"/>
                    <a:pt x="2763" y="936"/>
                  </a:cubicBezTo>
                  <a:cubicBezTo>
                    <a:pt x="2694" y="822"/>
                    <a:pt x="2603" y="708"/>
                    <a:pt x="2534" y="594"/>
                  </a:cubicBezTo>
                  <a:cubicBezTo>
                    <a:pt x="2443" y="480"/>
                    <a:pt x="2375" y="389"/>
                    <a:pt x="2283" y="297"/>
                  </a:cubicBezTo>
                  <a:cubicBezTo>
                    <a:pt x="2192" y="206"/>
                    <a:pt x="2101" y="115"/>
                    <a:pt x="2009" y="23"/>
                  </a:cubicBezTo>
                  <a:cubicBezTo>
                    <a:pt x="1987" y="1"/>
                    <a:pt x="1941" y="1"/>
                    <a:pt x="1918"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18"/>
            <p:cNvSpPr/>
            <p:nvPr/>
          </p:nvSpPr>
          <p:spPr>
            <a:xfrm>
              <a:off x="7137625" y="2260325"/>
              <a:ext cx="25" cy="25"/>
            </a:xfrm>
            <a:custGeom>
              <a:avLst/>
              <a:gdLst/>
              <a:ahLst/>
              <a:cxnLst/>
              <a:rect l="l" t="t" r="r" b="b"/>
              <a:pathLst>
                <a:path w="1" h="1" extrusionOk="0">
                  <a:moveTo>
                    <a:pt x="1" y="0"/>
                  </a:moveTo>
                  <a:lnTo>
                    <a:pt x="1" y="0"/>
                  </a:lnTo>
                  <a:cubicBezTo>
                    <a:pt x="1" y="0"/>
                    <a:pt x="1" y="0"/>
                    <a:pt x="1" y="0"/>
                  </a:cubicBezTo>
                  <a:lnTo>
                    <a:pt x="1" y="0"/>
                  </a:ln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18"/>
            <p:cNvSpPr/>
            <p:nvPr/>
          </p:nvSpPr>
          <p:spPr>
            <a:xfrm>
              <a:off x="7137050" y="2260325"/>
              <a:ext cx="600" cy="25"/>
            </a:xfrm>
            <a:custGeom>
              <a:avLst/>
              <a:gdLst/>
              <a:ahLst/>
              <a:cxnLst/>
              <a:rect l="l" t="t" r="r" b="b"/>
              <a:pathLst>
                <a:path w="24" h="1" extrusionOk="0">
                  <a:moveTo>
                    <a:pt x="1" y="0"/>
                  </a:moveTo>
                  <a:cubicBezTo>
                    <a:pt x="24" y="0"/>
                    <a:pt x="24" y="0"/>
                    <a:pt x="24"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18"/>
            <p:cNvSpPr/>
            <p:nvPr/>
          </p:nvSpPr>
          <p:spPr>
            <a:xfrm>
              <a:off x="7137050" y="2260325"/>
              <a:ext cx="25" cy="600"/>
            </a:xfrm>
            <a:custGeom>
              <a:avLst/>
              <a:gdLst/>
              <a:ahLst/>
              <a:cxnLst/>
              <a:rect l="l" t="t" r="r" b="b"/>
              <a:pathLst>
                <a:path w="1" h="24" extrusionOk="0">
                  <a:moveTo>
                    <a:pt x="1" y="23"/>
                  </a:moveTo>
                  <a:cubicBezTo>
                    <a:pt x="1" y="23"/>
                    <a:pt x="1" y="23"/>
                    <a:pt x="1" y="0"/>
                  </a:cubicBezTo>
                  <a:cubicBezTo>
                    <a:pt x="1" y="23"/>
                    <a:pt x="1" y="23"/>
                    <a:pt x="1" y="23"/>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18"/>
            <p:cNvSpPr/>
            <p:nvPr/>
          </p:nvSpPr>
          <p:spPr>
            <a:xfrm>
              <a:off x="7137050" y="2260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18"/>
            <p:cNvSpPr/>
            <p:nvPr/>
          </p:nvSpPr>
          <p:spPr>
            <a:xfrm>
              <a:off x="7087425" y="24155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18"/>
            <p:cNvSpPr/>
            <p:nvPr/>
          </p:nvSpPr>
          <p:spPr>
            <a:xfrm>
              <a:off x="7075425" y="2441200"/>
              <a:ext cx="25" cy="25"/>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18"/>
            <p:cNvSpPr/>
            <p:nvPr/>
          </p:nvSpPr>
          <p:spPr>
            <a:xfrm>
              <a:off x="7077725" y="1990975"/>
              <a:ext cx="72475" cy="440825"/>
            </a:xfrm>
            <a:custGeom>
              <a:avLst/>
              <a:gdLst/>
              <a:ahLst/>
              <a:cxnLst/>
              <a:rect l="l" t="t" r="r" b="b"/>
              <a:pathLst>
                <a:path w="2899" h="17633" extrusionOk="0">
                  <a:moveTo>
                    <a:pt x="114" y="1"/>
                  </a:moveTo>
                  <a:cubicBezTo>
                    <a:pt x="91" y="1"/>
                    <a:pt x="46" y="24"/>
                    <a:pt x="46" y="69"/>
                  </a:cubicBezTo>
                  <a:cubicBezTo>
                    <a:pt x="0" y="115"/>
                    <a:pt x="23" y="183"/>
                    <a:pt x="69" y="229"/>
                  </a:cubicBezTo>
                  <a:cubicBezTo>
                    <a:pt x="137" y="298"/>
                    <a:pt x="228" y="366"/>
                    <a:pt x="297" y="435"/>
                  </a:cubicBezTo>
                  <a:cubicBezTo>
                    <a:pt x="343" y="480"/>
                    <a:pt x="388" y="503"/>
                    <a:pt x="434" y="549"/>
                  </a:cubicBezTo>
                  <a:cubicBezTo>
                    <a:pt x="457" y="571"/>
                    <a:pt x="479" y="594"/>
                    <a:pt x="502" y="594"/>
                  </a:cubicBezTo>
                  <a:cubicBezTo>
                    <a:pt x="525" y="617"/>
                    <a:pt x="548" y="640"/>
                    <a:pt x="571" y="640"/>
                  </a:cubicBezTo>
                  <a:cubicBezTo>
                    <a:pt x="594" y="686"/>
                    <a:pt x="639" y="754"/>
                    <a:pt x="685" y="800"/>
                  </a:cubicBezTo>
                  <a:cubicBezTo>
                    <a:pt x="753" y="868"/>
                    <a:pt x="822" y="960"/>
                    <a:pt x="867" y="1028"/>
                  </a:cubicBezTo>
                  <a:cubicBezTo>
                    <a:pt x="890" y="1051"/>
                    <a:pt x="890" y="1096"/>
                    <a:pt x="913" y="1119"/>
                  </a:cubicBezTo>
                  <a:lnTo>
                    <a:pt x="959" y="1233"/>
                  </a:lnTo>
                  <a:cubicBezTo>
                    <a:pt x="982" y="1302"/>
                    <a:pt x="1027" y="1370"/>
                    <a:pt x="1050" y="1439"/>
                  </a:cubicBezTo>
                  <a:cubicBezTo>
                    <a:pt x="1119" y="1553"/>
                    <a:pt x="1187" y="1690"/>
                    <a:pt x="1233" y="1804"/>
                  </a:cubicBezTo>
                  <a:cubicBezTo>
                    <a:pt x="1301" y="1941"/>
                    <a:pt x="1370" y="2078"/>
                    <a:pt x="1438" y="2215"/>
                  </a:cubicBezTo>
                  <a:cubicBezTo>
                    <a:pt x="1438" y="2261"/>
                    <a:pt x="1461" y="2283"/>
                    <a:pt x="1484" y="2329"/>
                  </a:cubicBezTo>
                  <a:cubicBezTo>
                    <a:pt x="1461" y="2352"/>
                    <a:pt x="1461" y="2397"/>
                    <a:pt x="1461" y="2420"/>
                  </a:cubicBezTo>
                  <a:cubicBezTo>
                    <a:pt x="1484" y="2443"/>
                    <a:pt x="1484" y="2466"/>
                    <a:pt x="1484" y="2489"/>
                  </a:cubicBezTo>
                  <a:lnTo>
                    <a:pt x="1507" y="2534"/>
                  </a:lnTo>
                  <a:cubicBezTo>
                    <a:pt x="1507" y="2580"/>
                    <a:pt x="1529" y="2626"/>
                    <a:pt x="1529" y="2671"/>
                  </a:cubicBezTo>
                  <a:cubicBezTo>
                    <a:pt x="1552" y="2763"/>
                    <a:pt x="1598" y="2854"/>
                    <a:pt x="1621" y="2922"/>
                  </a:cubicBezTo>
                  <a:cubicBezTo>
                    <a:pt x="1666" y="3105"/>
                    <a:pt x="1712" y="3265"/>
                    <a:pt x="1758" y="3425"/>
                  </a:cubicBezTo>
                  <a:cubicBezTo>
                    <a:pt x="1803" y="3607"/>
                    <a:pt x="1849" y="3790"/>
                    <a:pt x="1895" y="3972"/>
                  </a:cubicBezTo>
                  <a:cubicBezTo>
                    <a:pt x="1917" y="4041"/>
                    <a:pt x="1940" y="4109"/>
                    <a:pt x="1963" y="4178"/>
                  </a:cubicBezTo>
                  <a:cubicBezTo>
                    <a:pt x="1963" y="4224"/>
                    <a:pt x="1986" y="4269"/>
                    <a:pt x="1986" y="4315"/>
                  </a:cubicBezTo>
                  <a:cubicBezTo>
                    <a:pt x="2009" y="4429"/>
                    <a:pt x="2032" y="4520"/>
                    <a:pt x="2054" y="4634"/>
                  </a:cubicBezTo>
                  <a:cubicBezTo>
                    <a:pt x="2054" y="4657"/>
                    <a:pt x="2054" y="4680"/>
                    <a:pt x="2054" y="4703"/>
                  </a:cubicBezTo>
                  <a:cubicBezTo>
                    <a:pt x="2077" y="4726"/>
                    <a:pt x="2077" y="4771"/>
                    <a:pt x="2077" y="4817"/>
                  </a:cubicBezTo>
                  <a:cubicBezTo>
                    <a:pt x="2077" y="4908"/>
                    <a:pt x="2100" y="5022"/>
                    <a:pt x="2100" y="5137"/>
                  </a:cubicBezTo>
                  <a:lnTo>
                    <a:pt x="2169" y="5776"/>
                  </a:lnTo>
                  <a:cubicBezTo>
                    <a:pt x="2214" y="6186"/>
                    <a:pt x="2237" y="6597"/>
                    <a:pt x="2260" y="7008"/>
                  </a:cubicBezTo>
                  <a:cubicBezTo>
                    <a:pt x="2283" y="7054"/>
                    <a:pt x="2283" y="7100"/>
                    <a:pt x="2283" y="7168"/>
                  </a:cubicBezTo>
                  <a:lnTo>
                    <a:pt x="2283" y="7236"/>
                  </a:lnTo>
                  <a:cubicBezTo>
                    <a:pt x="2283" y="7259"/>
                    <a:pt x="2283" y="7305"/>
                    <a:pt x="2305" y="7351"/>
                  </a:cubicBezTo>
                  <a:cubicBezTo>
                    <a:pt x="2305" y="7373"/>
                    <a:pt x="2328" y="7396"/>
                    <a:pt x="2351" y="7419"/>
                  </a:cubicBezTo>
                  <a:cubicBezTo>
                    <a:pt x="2351" y="7465"/>
                    <a:pt x="2351" y="7488"/>
                    <a:pt x="2351" y="7510"/>
                  </a:cubicBezTo>
                  <a:cubicBezTo>
                    <a:pt x="2351" y="7716"/>
                    <a:pt x="2328" y="7921"/>
                    <a:pt x="2328" y="8127"/>
                  </a:cubicBezTo>
                  <a:cubicBezTo>
                    <a:pt x="2328" y="8355"/>
                    <a:pt x="2328" y="8560"/>
                    <a:pt x="2328" y="8789"/>
                  </a:cubicBezTo>
                  <a:cubicBezTo>
                    <a:pt x="2328" y="8880"/>
                    <a:pt x="2328" y="8971"/>
                    <a:pt x="2328" y="9085"/>
                  </a:cubicBezTo>
                  <a:cubicBezTo>
                    <a:pt x="2328" y="9177"/>
                    <a:pt x="2328" y="9291"/>
                    <a:pt x="2328" y="9382"/>
                  </a:cubicBezTo>
                  <a:cubicBezTo>
                    <a:pt x="2328" y="9428"/>
                    <a:pt x="2351" y="9473"/>
                    <a:pt x="2374" y="9496"/>
                  </a:cubicBezTo>
                  <a:cubicBezTo>
                    <a:pt x="2374" y="9519"/>
                    <a:pt x="2374" y="9542"/>
                    <a:pt x="2374" y="9565"/>
                  </a:cubicBezTo>
                  <a:cubicBezTo>
                    <a:pt x="2351" y="9587"/>
                    <a:pt x="2351" y="9633"/>
                    <a:pt x="2351" y="9679"/>
                  </a:cubicBezTo>
                  <a:cubicBezTo>
                    <a:pt x="2351" y="9747"/>
                    <a:pt x="2328" y="9793"/>
                    <a:pt x="2328" y="9861"/>
                  </a:cubicBezTo>
                  <a:cubicBezTo>
                    <a:pt x="2305" y="9975"/>
                    <a:pt x="2305" y="10112"/>
                    <a:pt x="2283" y="10227"/>
                  </a:cubicBezTo>
                  <a:cubicBezTo>
                    <a:pt x="2260" y="10341"/>
                    <a:pt x="2260" y="10478"/>
                    <a:pt x="2237" y="10592"/>
                  </a:cubicBezTo>
                  <a:cubicBezTo>
                    <a:pt x="2237" y="10660"/>
                    <a:pt x="2237" y="10729"/>
                    <a:pt x="2237" y="10797"/>
                  </a:cubicBezTo>
                  <a:cubicBezTo>
                    <a:pt x="2237" y="10820"/>
                    <a:pt x="2237" y="10820"/>
                    <a:pt x="2237" y="10843"/>
                  </a:cubicBezTo>
                  <a:cubicBezTo>
                    <a:pt x="2214" y="10934"/>
                    <a:pt x="2191" y="11003"/>
                    <a:pt x="2191" y="11094"/>
                  </a:cubicBezTo>
                  <a:cubicBezTo>
                    <a:pt x="2169" y="11208"/>
                    <a:pt x="2146" y="11322"/>
                    <a:pt x="2123" y="11436"/>
                  </a:cubicBezTo>
                  <a:cubicBezTo>
                    <a:pt x="2123" y="11482"/>
                    <a:pt x="2100" y="11528"/>
                    <a:pt x="2100" y="11596"/>
                  </a:cubicBezTo>
                  <a:cubicBezTo>
                    <a:pt x="2077" y="11687"/>
                    <a:pt x="2054" y="11779"/>
                    <a:pt x="2054" y="11870"/>
                  </a:cubicBezTo>
                  <a:cubicBezTo>
                    <a:pt x="2054" y="11916"/>
                    <a:pt x="2077" y="11938"/>
                    <a:pt x="2077" y="11961"/>
                  </a:cubicBezTo>
                  <a:cubicBezTo>
                    <a:pt x="2077" y="12030"/>
                    <a:pt x="2054" y="12075"/>
                    <a:pt x="2054" y="12121"/>
                  </a:cubicBezTo>
                  <a:cubicBezTo>
                    <a:pt x="2032" y="12212"/>
                    <a:pt x="2009" y="12304"/>
                    <a:pt x="1986" y="12395"/>
                  </a:cubicBezTo>
                  <a:cubicBezTo>
                    <a:pt x="1986" y="12463"/>
                    <a:pt x="1963" y="12509"/>
                    <a:pt x="1940" y="12555"/>
                  </a:cubicBezTo>
                  <a:cubicBezTo>
                    <a:pt x="1940" y="12600"/>
                    <a:pt x="1940" y="12646"/>
                    <a:pt x="1917" y="12669"/>
                  </a:cubicBezTo>
                  <a:cubicBezTo>
                    <a:pt x="1917" y="12692"/>
                    <a:pt x="1917" y="12715"/>
                    <a:pt x="1917" y="12737"/>
                  </a:cubicBezTo>
                  <a:cubicBezTo>
                    <a:pt x="1917" y="12760"/>
                    <a:pt x="1917" y="12783"/>
                    <a:pt x="1917" y="12806"/>
                  </a:cubicBezTo>
                  <a:cubicBezTo>
                    <a:pt x="1872" y="12966"/>
                    <a:pt x="1826" y="13125"/>
                    <a:pt x="1781" y="13285"/>
                  </a:cubicBezTo>
                  <a:cubicBezTo>
                    <a:pt x="1758" y="13376"/>
                    <a:pt x="1735" y="13445"/>
                    <a:pt x="1712" y="13536"/>
                  </a:cubicBezTo>
                  <a:cubicBezTo>
                    <a:pt x="1689" y="13582"/>
                    <a:pt x="1689" y="13628"/>
                    <a:pt x="1666" y="13673"/>
                  </a:cubicBezTo>
                  <a:cubicBezTo>
                    <a:pt x="1666" y="13696"/>
                    <a:pt x="1666" y="13696"/>
                    <a:pt x="1666" y="13719"/>
                  </a:cubicBezTo>
                  <a:cubicBezTo>
                    <a:pt x="1666" y="13742"/>
                    <a:pt x="1666" y="13742"/>
                    <a:pt x="1666" y="13764"/>
                  </a:cubicBezTo>
                  <a:cubicBezTo>
                    <a:pt x="1644" y="13764"/>
                    <a:pt x="1644" y="13787"/>
                    <a:pt x="1644" y="13810"/>
                  </a:cubicBezTo>
                  <a:cubicBezTo>
                    <a:pt x="1644" y="13810"/>
                    <a:pt x="1644" y="13833"/>
                    <a:pt x="1666" y="13856"/>
                  </a:cubicBezTo>
                  <a:cubicBezTo>
                    <a:pt x="1666" y="13879"/>
                    <a:pt x="1666" y="13901"/>
                    <a:pt x="1689" y="13901"/>
                  </a:cubicBezTo>
                  <a:cubicBezTo>
                    <a:pt x="1666" y="13924"/>
                    <a:pt x="1666" y="13947"/>
                    <a:pt x="1666" y="13970"/>
                  </a:cubicBezTo>
                  <a:cubicBezTo>
                    <a:pt x="1666" y="13993"/>
                    <a:pt x="1644" y="13993"/>
                    <a:pt x="1644" y="13993"/>
                  </a:cubicBezTo>
                  <a:cubicBezTo>
                    <a:pt x="1621" y="14016"/>
                    <a:pt x="1621" y="14061"/>
                    <a:pt x="1598" y="14084"/>
                  </a:cubicBezTo>
                  <a:cubicBezTo>
                    <a:pt x="1598" y="14107"/>
                    <a:pt x="1598" y="14130"/>
                    <a:pt x="1575" y="14153"/>
                  </a:cubicBezTo>
                  <a:cubicBezTo>
                    <a:pt x="1575" y="14175"/>
                    <a:pt x="1552" y="14221"/>
                    <a:pt x="1552" y="14267"/>
                  </a:cubicBezTo>
                  <a:cubicBezTo>
                    <a:pt x="1507" y="14358"/>
                    <a:pt x="1484" y="14426"/>
                    <a:pt x="1461" y="14518"/>
                  </a:cubicBezTo>
                  <a:cubicBezTo>
                    <a:pt x="1415" y="14609"/>
                    <a:pt x="1392" y="14700"/>
                    <a:pt x="1370" y="14769"/>
                  </a:cubicBezTo>
                  <a:cubicBezTo>
                    <a:pt x="1370" y="14814"/>
                    <a:pt x="1347" y="14860"/>
                    <a:pt x="1347" y="14906"/>
                  </a:cubicBezTo>
                  <a:cubicBezTo>
                    <a:pt x="1324" y="14951"/>
                    <a:pt x="1301" y="15020"/>
                    <a:pt x="1301" y="15066"/>
                  </a:cubicBezTo>
                  <a:cubicBezTo>
                    <a:pt x="1301" y="15111"/>
                    <a:pt x="1301" y="15134"/>
                    <a:pt x="1301" y="15157"/>
                  </a:cubicBezTo>
                  <a:cubicBezTo>
                    <a:pt x="1301" y="15157"/>
                    <a:pt x="1301" y="15180"/>
                    <a:pt x="1301" y="15180"/>
                  </a:cubicBezTo>
                  <a:cubicBezTo>
                    <a:pt x="1278" y="15248"/>
                    <a:pt x="1256" y="15294"/>
                    <a:pt x="1233" y="15362"/>
                  </a:cubicBezTo>
                  <a:cubicBezTo>
                    <a:pt x="1164" y="15522"/>
                    <a:pt x="1096" y="15682"/>
                    <a:pt x="1004" y="15842"/>
                  </a:cubicBezTo>
                  <a:cubicBezTo>
                    <a:pt x="1004" y="15864"/>
                    <a:pt x="1004" y="15864"/>
                    <a:pt x="982" y="15864"/>
                  </a:cubicBezTo>
                  <a:cubicBezTo>
                    <a:pt x="959" y="15910"/>
                    <a:pt x="936" y="15956"/>
                    <a:pt x="936" y="16001"/>
                  </a:cubicBezTo>
                  <a:cubicBezTo>
                    <a:pt x="890" y="16070"/>
                    <a:pt x="867" y="16138"/>
                    <a:pt x="822" y="16230"/>
                  </a:cubicBezTo>
                  <a:cubicBezTo>
                    <a:pt x="822" y="16252"/>
                    <a:pt x="799" y="16298"/>
                    <a:pt x="776" y="16344"/>
                  </a:cubicBezTo>
                  <a:cubicBezTo>
                    <a:pt x="776" y="16367"/>
                    <a:pt x="776" y="16389"/>
                    <a:pt x="776" y="16435"/>
                  </a:cubicBezTo>
                  <a:cubicBezTo>
                    <a:pt x="799" y="16458"/>
                    <a:pt x="822" y="16504"/>
                    <a:pt x="845" y="16504"/>
                  </a:cubicBezTo>
                  <a:cubicBezTo>
                    <a:pt x="822" y="16572"/>
                    <a:pt x="799" y="16618"/>
                    <a:pt x="799" y="16663"/>
                  </a:cubicBezTo>
                  <a:cubicBezTo>
                    <a:pt x="731" y="16777"/>
                    <a:pt x="685" y="16914"/>
                    <a:pt x="616" y="17028"/>
                  </a:cubicBezTo>
                  <a:cubicBezTo>
                    <a:pt x="594" y="17097"/>
                    <a:pt x="571" y="17165"/>
                    <a:pt x="525" y="17234"/>
                  </a:cubicBezTo>
                  <a:cubicBezTo>
                    <a:pt x="525" y="17280"/>
                    <a:pt x="502" y="17325"/>
                    <a:pt x="479" y="17348"/>
                  </a:cubicBezTo>
                  <a:cubicBezTo>
                    <a:pt x="457" y="17394"/>
                    <a:pt x="457" y="17417"/>
                    <a:pt x="457" y="17462"/>
                  </a:cubicBezTo>
                  <a:cubicBezTo>
                    <a:pt x="457" y="17485"/>
                    <a:pt x="434" y="17531"/>
                    <a:pt x="434" y="17553"/>
                  </a:cubicBezTo>
                  <a:cubicBezTo>
                    <a:pt x="419" y="17598"/>
                    <a:pt x="462" y="17633"/>
                    <a:pt x="500" y="17633"/>
                  </a:cubicBezTo>
                  <a:cubicBezTo>
                    <a:pt x="521" y="17633"/>
                    <a:pt x="540" y="17623"/>
                    <a:pt x="548" y="17599"/>
                  </a:cubicBezTo>
                  <a:cubicBezTo>
                    <a:pt x="548" y="17576"/>
                    <a:pt x="571" y="17553"/>
                    <a:pt x="571" y="17553"/>
                  </a:cubicBezTo>
                  <a:cubicBezTo>
                    <a:pt x="594" y="17553"/>
                    <a:pt x="616" y="17531"/>
                    <a:pt x="616" y="17531"/>
                  </a:cubicBezTo>
                  <a:cubicBezTo>
                    <a:pt x="662" y="17508"/>
                    <a:pt x="685" y="17439"/>
                    <a:pt x="708" y="17394"/>
                  </a:cubicBezTo>
                  <a:cubicBezTo>
                    <a:pt x="731" y="17348"/>
                    <a:pt x="731" y="17302"/>
                    <a:pt x="753" y="17257"/>
                  </a:cubicBezTo>
                  <a:cubicBezTo>
                    <a:pt x="799" y="17165"/>
                    <a:pt x="822" y="17074"/>
                    <a:pt x="867" y="16983"/>
                  </a:cubicBezTo>
                  <a:cubicBezTo>
                    <a:pt x="936" y="16800"/>
                    <a:pt x="1004" y="16595"/>
                    <a:pt x="1073" y="16412"/>
                  </a:cubicBezTo>
                  <a:cubicBezTo>
                    <a:pt x="1096" y="16344"/>
                    <a:pt x="1119" y="16275"/>
                    <a:pt x="1141" y="16184"/>
                  </a:cubicBezTo>
                  <a:lnTo>
                    <a:pt x="1164" y="16184"/>
                  </a:lnTo>
                  <a:cubicBezTo>
                    <a:pt x="1187" y="16093"/>
                    <a:pt x="1233" y="16001"/>
                    <a:pt x="1278" y="15933"/>
                  </a:cubicBezTo>
                  <a:cubicBezTo>
                    <a:pt x="1370" y="15727"/>
                    <a:pt x="1461" y="15522"/>
                    <a:pt x="1552" y="15317"/>
                  </a:cubicBezTo>
                  <a:cubicBezTo>
                    <a:pt x="1552" y="15271"/>
                    <a:pt x="1575" y="15248"/>
                    <a:pt x="1575" y="15202"/>
                  </a:cubicBezTo>
                  <a:cubicBezTo>
                    <a:pt x="1598" y="15180"/>
                    <a:pt x="1598" y="15180"/>
                    <a:pt x="1621" y="15157"/>
                  </a:cubicBezTo>
                  <a:cubicBezTo>
                    <a:pt x="1621" y="15134"/>
                    <a:pt x="1644" y="15111"/>
                    <a:pt x="1644" y="15066"/>
                  </a:cubicBezTo>
                  <a:cubicBezTo>
                    <a:pt x="1666" y="15043"/>
                    <a:pt x="1666" y="14997"/>
                    <a:pt x="1689" y="14951"/>
                  </a:cubicBezTo>
                  <a:cubicBezTo>
                    <a:pt x="1712" y="14883"/>
                    <a:pt x="1735" y="14792"/>
                    <a:pt x="1781" y="14723"/>
                  </a:cubicBezTo>
                  <a:cubicBezTo>
                    <a:pt x="1826" y="14541"/>
                    <a:pt x="1872" y="14358"/>
                    <a:pt x="1917" y="14175"/>
                  </a:cubicBezTo>
                  <a:cubicBezTo>
                    <a:pt x="1940" y="14084"/>
                    <a:pt x="1963" y="13993"/>
                    <a:pt x="1986" y="13901"/>
                  </a:cubicBezTo>
                  <a:cubicBezTo>
                    <a:pt x="2009" y="13810"/>
                    <a:pt x="2032" y="13719"/>
                    <a:pt x="2054" y="13605"/>
                  </a:cubicBezTo>
                  <a:cubicBezTo>
                    <a:pt x="2054" y="13536"/>
                    <a:pt x="2077" y="13445"/>
                    <a:pt x="2100" y="13376"/>
                  </a:cubicBezTo>
                  <a:cubicBezTo>
                    <a:pt x="2100" y="13331"/>
                    <a:pt x="2100" y="13285"/>
                    <a:pt x="2123" y="13239"/>
                  </a:cubicBezTo>
                  <a:cubicBezTo>
                    <a:pt x="2146" y="13103"/>
                    <a:pt x="2191" y="12988"/>
                    <a:pt x="2214" y="12874"/>
                  </a:cubicBezTo>
                  <a:cubicBezTo>
                    <a:pt x="2237" y="12851"/>
                    <a:pt x="2237" y="12851"/>
                    <a:pt x="2237" y="12829"/>
                  </a:cubicBezTo>
                  <a:cubicBezTo>
                    <a:pt x="2260" y="12783"/>
                    <a:pt x="2283" y="12737"/>
                    <a:pt x="2305" y="12669"/>
                  </a:cubicBezTo>
                  <a:cubicBezTo>
                    <a:pt x="2305" y="12646"/>
                    <a:pt x="2328" y="12600"/>
                    <a:pt x="2328" y="12555"/>
                  </a:cubicBezTo>
                  <a:cubicBezTo>
                    <a:pt x="2351" y="12463"/>
                    <a:pt x="2374" y="12395"/>
                    <a:pt x="2397" y="12304"/>
                  </a:cubicBezTo>
                  <a:cubicBezTo>
                    <a:pt x="2420" y="12212"/>
                    <a:pt x="2442" y="12098"/>
                    <a:pt x="2442" y="12007"/>
                  </a:cubicBezTo>
                  <a:cubicBezTo>
                    <a:pt x="2465" y="11916"/>
                    <a:pt x="2488" y="11824"/>
                    <a:pt x="2488" y="11756"/>
                  </a:cubicBezTo>
                  <a:cubicBezTo>
                    <a:pt x="2534" y="11573"/>
                    <a:pt x="2557" y="11391"/>
                    <a:pt x="2579" y="11185"/>
                  </a:cubicBezTo>
                  <a:cubicBezTo>
                    <a:pt x="2579" y="11162"/>
                    <a:pt x="2579" y="11117"/>
                    <a:pt x="2579" y="11071"/>
                  </a:cubicBezTo>
                  <a:cubicBezTo>
                    <a:pt x="2625" y="11025"/>
                    <a:pt x="2625" y="10957"/>
                    <a:pt x="2625" y="10888"/>
                  </a:cubicBezTo>
                  <a:cubicBezTo>
                    <a:pt x="2648" y="10866"/>
                    <a:pt x="2648" y="10820"/>
                    <a:pt x="2648" y="10774"/>
                  </a:cubicBezTo>
                  <a:cubicBezTo>
                    <a:pt x="2671" y="10660"/>
                    <a:pt x="2671" y="10569"/>
                    <a:pt x="2694" y="10455"/>
                  </a:cubicBezTo>
                  <a:cubicBezTo>
                    <a:pt x="2716" y="10318"/>
                    <a:pt x="2739" y="10181"/>
                    <a:pt x="2739" y="10021"/>
                  </a:cubicBezTo>
                  <a:cubicBezTo>
                    <a:pt x="2762" y="9975"/>
                    <a:pt x="2762" y="9930"/>
                    <a:pt x="2762" y="9884"/>
                  </a:cubicBezTo>
                  <a:cubicBezTo>
                    <a:pt x="2762" y="9861"/>
                    <a:pt x="2762" y="9839"/>
                    <a:pt x="2785" y="9816"/>
                  </a:cubicBezTo>
                  <a:cubicBezTo>
                    <a:pt x="2785" y="9770"/>
                    <a:pt x="2785" y="9724"/>
                    <a:pt x="2785" y="9679"/>
                  </a:cubicBezTo>
                  <a:cubicBezTo>
                    <a:pt x="2808" y="9565"/>
                    <a:pt x="2808" y="9451"/>
                    <a:pt x="2830" y="9359"/>
                  </a:cubicBezTo>
                  <a:cubicBezTo>
                    <a:pt x="2830" y="9154"/>
                    <a:pt x="2853" y="8971"/>
                    <a:pt x="2853" y="8766"/>
                  </a:cubicBezTo>
                  <a:cubicBezTo>
                    <a:pt x="2876" y="8560"/>
                    <a:pt x="2876" y="8332"/>
                    <a:pt x="2899" y="8127"/>
                  </a:cubicBezTo>
                  <a:cubicBezTo>
                    <a:pt x="2899" y="8035"/>
                    <a:pt x="2899" y="7944"/>
                    <a:pt x="2899" y="7853"/>
                  </a:cubicBezTo>
                  <a:cubicBezTo>
                    <a:pt x="2899" y="7739"/>
                    <a:pt x="2899" y="7624"/>
                    <a:pt x="2899" y="7533"/>
                  </a:cubicBezTo>
                  <a:cubicBezTo>
                    <a:pt x="2899" y="7510"/>
                    <a:pt x="2876" y="7488"/>
                    <a:pt x="2876" y="7465"/>
                  </a:cubicBezTo>
                  <a:cubicBezTo>
                    <a:pt x="2876" y="7259"/>
                    <a:pt x="2876" y="7077"/>
                    <a:pt x="2876" y="6871"/>
                  </a:cubicBezTo>
                  <a:cubicBezTo>
                    <a:pt x="2876" y="6666"/>
                    <a:pt x="2876" y="6460"/>
                    <a:pt x="2876" y="6232"/>
                  </a:cubicBezTo>
                  <a:cubicBezTo>
                    <a:pt x="2876" y="6050"/>
                    <a:pt x="2853" y="5890"/>
                    <a:pt x="2853" y="5707"/>
                  </a:cubicBezTo>
                  <a:cubicBezTo>
                    <a:pt x="2853" y="5547"/>
                    <a:pt x="2830" y="5388"/>
                    <a:pt x="2830" y="5205"/>
                  </a:cubicBezTo>
                  <a:cubicBezTo>
                    <a:pt x="2830" y="5205"/>
                    <a:pt x="2808" y="5182"/>
                    <a:pt x="2808" y="5159"/>
                  </a:cubicBezTo>
                  <a:cubicBezTo>
                    <a:pt x="2808" y="5137"/>
                    <a:pt x="2808" y="5114"/>
                    <a:pt x="2785" y="5091"/>
                  </a:cubicBezTo>
                  <a:cubicBezTo>
                    <a:pt x="2785" y="5068"/>
                    <a:pt x="2762" y="5022"/>
                    <a:pt x="2762" y="4977"/>
                  </a:cubicBezTo>
                  <a:cubicBezTo>
                    <a:pt x="2762" y="4908"/>
                    <a:pt x="2739" y="4863"/>
                    <a:pt x="2739" y="4794"/>
                  </a:cubicBezTo>
                  <a:cubicBezTo>
                    <a:pt x="2716" y="4749"/>
                    <a:pt x="2716" y="4726"/>
                    <a:pt x="2716" y="4680"/>
                  </a:cubicBezTo>
                  <a:lnTo>
                    <a:pt x="2694" y="4657"/>
                  </a:lnTo>
                  <a:cubicBezTo>
                    <a:pt x="2671" y="4452"/>
                    <a:pt x="2648" y="4246"/>
                    <a:pt x="2648" y="4041"/>
                  </a:cubicBezTo>
                  <a:cubicBezTo>
                    <a:pt x="2648" y="4041"/>
                    <a:pt x="2648" y="4018"/>
                    <a:pt x="2625" y="3995"/>
                  </a:cubicBezTo>
                  <a:cubicBezTo>
                    <a:pt x="2625" y="3972"/>
                    <a:pt x="2625" y="3950"/>
                    <a:pt x="2625" y="3927"/>
                  </a:cubicBezTo>
                  <a:cubicBezTo>
                    <a:pt x="2602" y="3744"/>
                    <a:pt x="2602" y="3562"/>
                    <a:pt x="2579" y="3379"/>
                  </a:cubicBezTo>
                  <a:cubicBezTo>
                    <a:pt x="2557" y="3288"/>
                    <a:pt x="2534" y="3174"/>
                    <a:pt x="2534" y="3082"/>
                  </a:cubicBezTo>
                  <a:cubicBezTo>
                    <a:pt x="2511" y="3014"/>
                    <a:pt x="2511" y="2922"/>
                    <a:pt x="2488" y="2831"/>
                  </a:cubicBezTo>
                  <a:cubicBezTo>
                    <a:pt x="2465" y="2786"/>
                    <a:pt x="2442" y="2740"/>
                    <a:pt x="2374" y="2717"/>
                  </a:cubicBezTo>
                  <a:cubicBezTo>
                    <a:pt x="2374" y="2694"/>
                    <a:pt x="2374" y="2649"/>
                    <a:pt x="2351" y="2626"/>
                  </a:cubicBezTo>
                  <a:cubicBezTo>
                    <a:pt x="2351" y="2603"/>
                    <a:pt x="2328" y="2557"/>
                    <a:pt x="2305" y="2534"/>
                  </a:cubicBezTo>
                  <a:cubicBezTo>
                    <a:pt x="2305" y="2512"/>
                    <a:pt x="2283" y="2489"/>
                    <a:pt x="2260" y="2466"/>
                  </a:cubicBezTo>
                  <a:cubicBezTo>
                    <a:pt x="2260" y="2443"/>
                    <a:pt x="2237" y="2443"/>
                    <a:pt x="2214" y="2443"/>
                  </a:cubicBezTo>
                  <a:cubicBezTo>
                    <a:pt x="2214" y="2352"/>
                    <a:pt x="2191" y="2283"/>
                    <a:pt x="2169" y="2215"/>
                  </a:cubicBezTo>
                  <a:cubicBezTo>
                    <a:pt x="2146" y="2124"/>
                    <a:pt x="2100" y="2009"/>
                    <a:pt x="2054" y="1918"/>
                  </a:cubicBezTo>
                  <a:cubicBezTo>
                    <a:pt x="2009" y="1827"/>
                    <a:pt x="1986" y="1736"/>
                    <a:pt x="1940" y="1667"/>
                  </a:cubicBezTo>
                  <a:cubicBezTo>
                    <a:pt x="1895" y="1621"/>
                    <a:pt x="1872" y="1576"/>
                    <a:pt x="1849" y="1530"/>
                  </a:cubicBezTo>
                  <a:cubicBezTo>
                    <a:pt x="1826" y="1507"/>
                    <a:pt x="1803" y="1462"/>
                    <a:pt x="1781" y="1416"/>
                  </a:cubicBezTo>
                  <a:cubicBezTo>
                    <a:pt x="1735" y="1370"/>
                    <a:pt x="1689" y="1325"/>
                    <a:pt x="1644" y="1256"/>
                  </a:cubicBezTo>
                  <a:cubicBezTo>
                    <a:pt x="1575" y="1142"/>
                    <a:pt x="1507" y="1028"/>
                    <a:pt x="1438" y="914"/>
                  </a:cubicBezTo>
                  <a:cubicBezTo>
                    <a:pt x="1392" y="845"/>
                    <a:pt x="1324" y="823"/>
                    <a:pt x="1256" y="823"/>
                  </a:cubicBezTo>
                  <a:cubicBezTo>
                    <a:pt x="1233" y="823"/>
                    <a:pt x="1210" y="800"/>
                    <a:pt x="1164" y="777"/>
                  </a:cubicBezTo>
                  <a:cubicBezTo>
                    <a:pt x="1141" y="754"/>
                    <a:pt x="1096" y="731"/>
                    <a:pt x="1073" y="731"/>
                  </a:cubicBezTo>
                  <a:lnTo>
                    <a:pt x="1050" y="731"/>
                  </a:lnTo>
                  <a:cubicBezTo>
                    <a:pt x="1027" y="708"/>
                    <a:pt x="1004" y="686"/>
                    <a:pt x="982" y="663"/>
                  </a:cubicBezTo>
                  <a:lnTo>
                    <a:pt x="982" y="663"/>
                  </a:lnTo>
                  <a:lnTo>
                    <a:pt x="1027" y="686"/>
                  </a:lnTo>
                  <a:cubicBezTo>
                    <a:pt x="959" y="594"/>
                    <a:pt x="890" y="526"/>
                    <a:pt x="822" y="435"/>
                  </a:cubicBezTo>
                  <a:cubicBezTo>
                    <a:pt x="776" y="366"/>
                    <a:pt x="708" y="320"/>
                    <a:pt x="662" y="252"/>
                  </a:cubicBezTo>
                  <a:cubicBezTo>
                    <a:pt x="616" y="229"/>
                    <a:pt x="594" y="183"/>
                    <a:pt x="548" y="161"/>
                  </a:cubicBezTo>
                  <a:cubicBezTo>
                    <a:pt x="525" y="138"/>
                    <a:pt x="502" y="115"/>
                    <a:pt x="457" y="92"/>
                  </a:cubicBezTo>
                  <a:cubicBezTo>
                    <a:pt x="434" y="69"/>
                    <a:pt x="411" y="46"/>
                    <a:pt x="388" y="46"/>
                  </a:cubicBezTo>
                  <a:lnTo>
                    <a:pt x="320" y="46"/>
                  </a:lnTo>
                  <a:cubicBezTo>
                    <a:pt x="274" y="24"/>
                    <a:pt x="228" y="1"/>
                    <a:pt x="206"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18"/>
            <p:cNvSpPr/>
            <p:nvPr/>
          </p:nvSpPr>
          <p:spPr>
            <a:xfrm>
              <a:off x="7077150" y="2396125"/>
              <a:ext cx="26850" cy="54800"/>
            </a:xfrm>
            <a:custGeom>
              <a:avLst/>
              <a:gdLst/>
              <a:ahLst/>
              <a:cxnLst/>
              <a:rect l="l" t="t" r="r" b="b"/>
              <a:pathLst>
                <a:path w="1074" h="2192" extrusionOk="0">
                  <a:moveTo>
                    <a:pt x="1005" y="1"/>
                  </a:moveTo>
                  <a:cubicBezTo>
                    <a:pt x="982" y="1"/>
                    <a:pt x="959" y="24"/>
                    <a:pt x="959" y="46"/>
                  </a:cubicBezTo>
                  <a:cubicBezTo>
                    <a:pt x="936" y="138"/>
                    <a:pt x="913" y="229"/>
                    <a:pt x="890" y="320"/>
                  </a:cubicBezTo>
                  <a:cubicBezTo>
                    <a:pt x="868" y="343"/>
                    <a:pt x="868" y="389"/>
                    <a:pt x="845" y="434"/>
                  </a:cubicBezTo>
                  <a:cubicBezTo>
                    <a:pt x="822" y="480"/>
                    <a:pt x="822" y="526"/>
                    <a:pt x="799" y="571"/>
                  </a:cubicBezTo>
                  <a:cubicBezTo>
                    <a:pt x="776" y="640"/>
                    <a:pt x="731" y="708"/>
                    <a:pt x="708" y="777"/>
                  </a:cubicBezTo>
                  <a:cubicBezTo>
                    <a:pt x="708" y="800"/>
                    <a:pt x="685" y="822"/>
                    <a:pt x="685" y="845"/>
                  </a:cubicBezTo>
                  <a:lnTo>
                    <a:pt x="617" y="959"/>
                  </a:lnTo>
                  <a:cubicBezTo>
                    <a:pt x="594" y="1005"/>
                    <a:pt x="594" y="1028"/>
                    <a:pt x="571" y="1051"/>
                  </a:cubicBezTo>
                  <a:cubicBezTo>
                    <a:pt x="548" y="1074"/>
                    <a:pt x="548" y="1119"/>
                    <a:pt x="525" y="1142"/>
                  </a:cubicBezTo>
                  <a:cubicBezTo>
                    <a:pt x="502" y="1211"/>
                    <a:pt x="457" y="1256"/>
                    <a:pt x="434" y="1325"/>
                  </a:cubicBezTo>
                  <a:cubicBezTo>
                    <a:pt x="388" y="1393"/>
                    <a:pt x="366" y="1462"/>
                    <a:pt x="320" y="1507"/>
                  </a:cubicBezTo>
                  <a:cubicBezTo>
                    <a:pt x="274" y="1576"/>
                    <a:pt x="251" y="1644"/>
                    <a:pt x="206" y="1713"/>
                  </a:cubicBezTo>
                  <a:cubicBezTo>
                    <a:pt x="137" y="1850"/>
                    <a:pt x="69" y="1987"/>
                    <a:pt x="0" y="2124"/>
                  </a:cubicBezTo>
                  <a:cubicBezTo>
                    <a:pt x="0" y="2146"/>
                    <a:pt x="0" y="2169"/>
                    <a:pt x="23" y="2192"/>
                  </a:cubicBezTo>
                  <a:cubicBezTo>
                    <a:pt x="46" y="2192"/>
                    <a:pt x="69" y="2192"/>
                    <a:pt x="92" y="2169"/>
                  </a:cubicBezTo>
                  <a:cubicBezTo>
                    <a:pt x="183" y="1987"/>
                    <a:pt x="274" y="1804"/>
                    <a:pt x="366" y="1644"/>
                  </a:cubicBezTo>
                  <a:cubicBezTo>
                    <a:pt x="411" y="1553"/>
                    <a:pt x="457" y="1462"/>
                    <a:pt x="502" y="1393"/>
                  </a:cubicBezTo>
                  <a:cubicBezTo>
                    <a:pt x="548" y="1325"/>
                    <a:pt x="594" y="1233"/>
                    <a:pt x="617" y="1165"/>
                  </a:cubicBezTo>
                  <a:cubicBezTo>
                    <a:pt x="639" y="1119"/>
                    <a:pt x="685" y="1074"/>
                    <a:pt x="708" y="1028"/>
                  </a:cubicBezTo>
                  <a:cubicBezTo>
                    <a:pt x="708" y="1005"/>
                    <a:pt x="708" y="982"/>
                    <a:pt x="708" y="982"/>
                  </a:cubicBezTo>
                  <a:cubicBezTo>
                    <a:pt x="731" y="937"/>
                    <a:pt x="754" y="914"/>
                    <a:pt x="776" y="868"/>
                  </a:cubicBezTo>
                  <a:cubicBezTo>
                    <a:pt x="776" y="845"/>
                    <a:pt x="799" y="822"/>
                    <a:pt x="822" y="777"/>
                  </a:cubicBezTo>
                  <a:cubicBezTo>
                    <a:pt x="845" y="731"/>
                    <a:pt x="868" y="686"/>
                    <a:pt x="890" y="617"/>
                  </a:cubicBezTo>
                  <a:cubicBezTo>
                    <a:pt x="890" y="571"/>
                    <a:pt x="913" y="526"/>
                    <a:pt x="936" y="480"/>
                  </a:cubicBezTo>
                  <a:cubicBezTo>
                    <a:pt x="959" y="434"/>
                    <a:pt x="959" y="389"/>
                    <a:pt x="982" y="366"/>
                  </a:cubicBezTo>
                  <a:cubicBezTo>
                    <a:pt x="1005" y="252"/>
                    <a:pt x="1027" y="161"/>
                    <a:pt x="1050" y="69"/>
                  </a:cubicBezTo>
                  <a:cubicBezTo>
                    <a:pt x="1073" y="46"/>
                    <a:pt x="1050" y="24"/>
                    <a:pt x="1027"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18"/>
            <p:cNvSpPr/>
            <p:nvPr/>
          </p:nvSpPr>
          <p:spPr>
            <a:xfrm>
              <a:off x="6894550" y="2446925"/>
              <a:ext cx="126125" cy="131275"/>
            </a:xfrm>
            <a:custGeom>
              <a:avLst/>
              <a:gdLst/>
              <a:ahLst/>
              <a:cxnLst/>
              <a:rect l="l" t="t" r="r" b="b"/>
              <a:pathLst>
                <a:path w="5045" h="5251" extrusionOk="0">
                  <a:moveTo>
                    <a:pt x="2488" y="2808"/>
                  </a:moveTo>
                  <a:cubicBezTo>
                    <a:pt x="2488" y="2808"/>
                    <a:pt x="2488" y="2831"/>
                    <a:pt x="2488" y="2831"/>
                  </a:cubicBezTo>
                  <a:cubicBezTo>
                    <a:pt x="2465" y="2831"/>
                    <a:pt x="2465" y="2853"/>
                    <a:pt x="2443" y="2853"/>
                  </a:cubicBezTo>
                  <a:lnTo>
                    <a:pt x="2465" y="2853"/>
                  </a:lnTo>
                  <a:cubicBezTo>
                    <a:pt x="2397" y="2899"/>
                    <a:pt x="2351" y="2945"/>
                    <a:pt x="2306" y="3013"/>
                  </a:cubicBezTo>
                  <a:cubicBezTo>
                    <a:pt x="2306" y="3013"/>
                    <a:pt x="2306" y="3013"/>
                    <a:pt x="2306" y="2990"/>
                  </a:cubicBezTo>
                  <a:cubicBezTo>
                    <a:pt x="2328" y="2968"/>
                    <a:pt x="2351" y="2945"/>
                    <a:pt x="2351" y="2922"/>
                  </a:cubicBezTo>
                  <a:cubicBezTo>
                    <a:pt x="2374" y="2922"/>
                    <a:pt x="2374" y="2899"/>
                    <a:pt x="2397" y="2899"/>
                  </a:cubicBezTo>
                  <a:cubicBezTo>
                    <a:pt x="2397" y="2876"/>
                    <a:pt x="2397" y="2876"/>
                    <a:pt x="2397" y="2876"/>
                  </a:cubicBezTo>
                  <a:cubicBezTo>
                    <a:pt x="2443" y="2853"/>
                    <a:pt x="2465" y="2831"/>
                    <a:pt x="2488" y="2808"/>
                  </a:cubicBezTo>
                  <a:close/>
                  <a:moveTo>
                    <a:pt x="4953" y="0"/>
                  </a:moveTo>
                  <a:cubicBezTo>
                    <a:pt x="4930" y="0"/>
                    <a:pt x="4908" y="23"/>
                    <a:pt x="4908" y="46"/>
                  </a:cubicBezTo>
                  <a:cubicBezTo>
                    <a:pt x="4794" y="206"/>
                    <a:pt x="4679" y="343"/>
                    <a:pt x="4565" y="502"/>
                  </a:cubicBezTo>
                  <a:cubicBezTo>
                    <a:pt x="4520" y="571"/>
                    <a:pt x="4474" y="639"/>
                    <a:pt x="4405" y="708"/>
                  </a:cubicBezTo>
                  <a:cubicBezTo>
                    <a:pt x="4360" y="776"/>
                    <a:pt x="4291" y="845"/>
                    <a:pt x="4246" y="913"/>
                  </a:cubicBezTo>
                  <a:cubicBezTo>
                    <a:pt x="4177" y="982"/>
                    <a:pt x="4109" y="1050"/>
                    <a:pt x="4063" y="1119"/>
                  </a:cubicBezTo>
                  <a:cubicBezTo>
                    <a:pt x="3995" y="1187"/>
                    <a:pt x="3949" y="1278"/>
                    <a:pt x="3881" y="1347"/>
                  </a:cubicBezTo>
                  <a:cubicBezTo>
                    <a:pt x="3858" y="1393"/>
                    <a:pt x="3812" y="1415"/>
                    <a:pt x="3789" y="1461"/>
                  </a:cubicBezTo>
                  <a:cubicBezTo>
                    <a:pt x="3766" y="1438"/>
                    <a:pt x="3721" y="1438"/>
                    <a:pt x="3698" y="1438"/>
                  </a:cubicBezTo>
                  <a:cubicBezTo>
                    <a:pt x="3675" y="1461"/>
                    <a:pt x="3652" y="1461"/>
                    <a:pt x="3629" y="1484"/>
                  </a:cubicBezTo>
                  <a:cubicBezTo>
                    <a:pt x="3607" y="1484"/>
                    <a:pt x="3607" y="1507"/>
                    <a:pt x="3584" y="1507"/>
                  </a:cubicBezTo>
                  <a:cubicBezTo>
                    <a:pt x="3561" y="1530"/>
                    <a:pt x="3538" y="1552"/>
                    <a:pt x="3515" y="1575"/>
                  </a:cubicBezTo>
                  <a:lnTo>
                    <a:pt x="3356" y="1758"/>
                  </a:lnTo>
                  <a:cubicBezTo>
                    <a:pt x="3356" y="1758"/>
                    <a:pt x="3333" y="1781"/>
                    <a:pt x="3333" y="1781"/>
                  </a:cubicBezTo>
                  <a:lnTo>
                    <a:pt x="3310" y="1781"/>
                  </a:lnTo>
                  <a:cubicBezTo>
                    <a:pt x="3287" y="1781"/>
                    <a:pt x="3241" y="1803"/>
                    <a:pt x="3219" y="1803"/>
                  </a:cubicBezTo>
                  <a:cubicBezTo>
                    <a:pt x="3196" y="1826"/>
                    <a:pt x="3173" y="1849"/>
                    <a:pt x="3150" y="1872"/>
                  </a:cubicBezTo>
                  <a:cubicBezTo>
                    <a:pt x="3127" y="1895"/>
                    <a:pt x="3104" y="1918"/>
                    <a:pt x="3082" y="1940"/>
                  </a:cubicBezTo>
                  <a:cubicBezTo>
                    <a:pt x="3036" y="1986"/>
                    <a:pt x="2990" y="2032"/>
                    <a:pt x="2922" y="2077"/>
                  </a:cubicBezTo>
                  <a:cubicBezTo>
                    <a:pt x="2831" y="2169"/>
                    <a:pt x="2739" y="2237"/>
                    <a:pt x="2625" y="2328"/>
                  </a:cubicBezTo>
                  <a:cubicBezTo>
                    <a:pt x="2625" y="2328"/>
                    <a:pt x="2602" y="2351"/>
                    <a:pt x="2602" y="2351"/>
                  </a:cubicBezTo>
                  <a:cubicBezTo>
                    <a:pt x="2590" y="2348"/>
                    <a:pt x="2577" y="2347"/>
                    <a:pt x="2565" y="2347"/>
                  </a:cubicBezTo>
                  <a:cubicBezTo>
                    <a:pt x="2486" y="2347"/>
                    <a:pt x="2410" y="2403"/>
                    <a:pt x="2351" y="2443"/>
                  </a:cubicBezTo>
                  <a:cubicBezTo>
                    <a:pt x="2306" y="2465"/>
                    <a:pt x="2260" y="2488"/>
                    <a:pt x="2214" y="2534"/>
                  </a:cubicBezTo>
                  <a:cubicBezTo>
                    <a:pt x="2169" y="2557"/>
                    <a:pt x="2146" y="2579"/>
                    <a:pt x="2100" y="2602"/>
                  </a:cubicBezTo>
                  <a:cubicBezTo>
                    <a:pt x="2100" y="2602"/>
                    <a:pt x="2077" y="2625"/>
                    <a:pt x="2054" y="2625"/>
                  </a:cubicBezTo>
                  <a:cubicBezTo>
                    <a:pt x="2032" y="2648"/>
                    <a:pt x="2009" y="2671"/>
                    <a:pt x="1963" y="2694"/>
                  </a:cubicBezTo>
                  <a:cubicBezTo>
                    <a:pt x="1918" y="2716"/>
                    <a:pt x="1872" y="2739"/>
                    <a:pt x="1826" y="2785"/>
                  </a:cubicBezTo>
                  <a:cubicBezTo>
                    <a:pt x="1803" y="2785"/>
                    <a:pt x="1781" y="2785"/>
                    <a:pt x="1781" y="2808"/>
                  </a:cubicBezTo>
                  <a:cubicBezTo>
                    <a:pt x="1758" y="2762"/>
                    <a:pt x="1712" y="2739"/>
                    <a:pt x="1689" y="2739"/>
                  </a:cubicBezTo>
                  <a:cubicBezTo>
                    <a:pt x="1674" y="2739"/>
                    <a:pt x="1659" y="2729"/>
                    <a:pt x="1637" y="2729"/>
                  </a:cubicBezTo>
                  <a:cubicBezTo>
                    <a:pt x="1626" y="2729"/>
                    <a:pt x="1613" y="2732"/>
                    <a:pt x="1598" y="2739"/>
                  </a:cubicBezTo>
                  <a:cubicBezTo>
                    <a:pt x="1575" y="2739"/>
                    <a:pt x="1552" y="2739"/>
                    <a:pt x="1530" y="2762"/>
                  </a:cubicBezTo>
                  <a:cubicBezTo>
                    <a:pt x="1461" y="2808"/>
                    <a:pt x="1438" y="2853"/>
                    <a:pt x="1393" y="2899"/>
                  </a:cubicBezTo>
                  <a:cubicBezTo>
                    <a:pt x="1370" y="2945"/>
                    <a:pt x="1347" y="2990"/>
                    <a:pt x="1301" y="3036"/>
                  </a:cubicBezTo>
                  <a:cubicBezTo>
                    <a:pt x="1256" y="3127"/>
                    <a:pt x="1210" y="3196"/>
                    <a:pt x="1164" y="3264"/>
                  </a:cubicBezTo>
                  <a:cubicBezTo>
                    <a:pt x="1096" y="3356"/>
                    <a:pt x="1050" y="3424"/>
                    <a:pt x="1005" y="3515"/>
                  </a:cubicBezTo>
                  <a:cubicBezTo>
                    <a:pt x="959" y="3607"/>
                    <a:pt x="913" y="3675"/>
                    <a:pt x="868" y="3766"/>
                  </a:cubicBezTo>
                  <a:cubicBezTo>
                    <a:pt x="799" y="3835"/>
                    <a:pt x="753" y="3926"/>
                    <a:pt x="685" y="4017"/>
                  </a:cubicBezTo>
                  <a:cubicBezTo>
                    <a:pt x="639" y="4109"/>
                    <a:pt x="594" y="4177"/>
                    <a:pt x="525" y="4269"/>
                  </a:cubicBezTo>
                  <a:cubicBezTo>
                    <a:pt x="411" y="4428"/>
                    <a:pt x="297" y="4588"/>
                    <a:pt x="183" y="4748"/>
                  </a:cubicBezTo>
                  <a:cubicBezTo>
                    <a:pt x="137" y="4794"/>
                    <a:pt x="114" y="4816"/>
                    <a:pt x="92" y="4862"/>
                  </a:cubicBezTo>
                  <a:cubicBezTo>
                    <a:pt x="46" y="4908"/>
                    <a:pt x="23" y="4953"/>
                    <a:pt x="0" y="5022"/>
                  </a:cubicBezTo>
                  <a:cubicBezTo>
                    <a:pt x="0" y="5090"/>
                    <a:pt x="46" y="5182"/>
                    <a:pt x="137" y="5204"/>
                  </a:cubicBezTo>
                  <a:cubicBezTo>
                    <a:pt x="160" y="5227"/>
                    <a:pt x="206" y="5227"/>
                    <a:pt x="251" y="5227"/>
                  </a:cubicBezTo>
                  <a:cubicBezTo>
                    <a:pt x="297" y="5227"/>
                    <a:pt x="320" y="5250"/>
                    <a:pt x="365" y="5250"/>
                  </a:cubicBezTo>
                  <a:cubicBezTo>
                    <a:pt x="457" y="5250"/>
                    <a:pt x="571" y="5227"/>
                    <a:pt x="662" y="5227"/>
                  </a:cubicBezTo>
                  <a:cubicBezTo>
                    <a:pt x="753" y="5204"/>
                    <a:pt x="845" y="5182"/>
                    <a:pt x="936" y="5182"/>
                  </a:cubicBezTo>
                  <a:cubicBezTo>
                    <a:pt x="1005" y="5182"/>
                    <a:pt x="1050" y="5159"/>
                    <a:pt x="1119" y="5136"/>
                  </a:cubicBezTo>
                  <a:cubicBezTo>
                    <a:pt x="1187" y="5113"/>
                    <a:pt x="1256" y="5067"/>
                    <a:pt x="1301" y="5022"/>
                  </a:cubicBezTo>
                  <a:cubicBezTo>
                    <a:pt x="1370" y="4976"/>
                    <a:pt x="1415" y="4930"/>
                    <a:pt x="1438" y="4862"/>
                  </a:cubicBezTo>
                  <a:cubicBezTo>
                    <a:pt x="1484" y="4771"/>
                    <a:pt x="1530" y="4702"/>
                    <a:pt x="1552" y="4634"/>
                  </a:cubicBezTo>
                  <a:cubicBezTo>
                    <a:pt x="1644" y="4497"/>
                    <a:pt x="1712" y="4360"/>
                    <a:pt x="1803" y="4246"/>
                  </a:cubicBezTo>
                  <a:cubicBezTo>
                    <a:pt x="1918" y="4086"/>
                    <a:pt x="2032" y="3949"/>
                    <a:pt x="2146" y="3812"/>
                  </a:cubicBezTo>
                  <a:cubicBezTo>
                    <a:pt x="2237" y="3652"/>
                    <a:pt x="2351" y="3515"/>
                    <a:pt x="2465" y="3401"/>
                  </a:cubicBezTo>
                  <a:cubicBezTo>
                    <a:pt x="2579" y="3264"/>
                    <a:pt x="2694" y="3150"/>
                    <a:pt x="2808" y="3013"/>
                  </a:cubicBezTo>
                  <a:cubicBezTo>
                    <a:pt x="2831" y="3013"/>
                    <a:pt x="2831" y="2990"/>
                    <a:pt x="2853" y="2968"/>
                  </a:cubicBezTo>
                  <a:cubicBezTo>
                    <a:pt x="2990" y="2831"/>
                    <a:pt x="3127" y="2694"/>
                    <a:pt x="3264" y="2534"/>
                  </a:cubicBezTo>
                  <a:cubicBezTo>
                    <a:pt x="3378" y="2420"/>
                    <a:pt x="3515" y="2283"/>
                    <a:pt x="3629" y="2146"/>
                  </a:cubicBezTo>
                  <a:cubicBezTo>
                    <a:pt x="3744" y="2009"/>
                    <a:pt x="3858" y="1849"/>
                    <a:pt x="3972" y="1712"/>
                  </a:cubicBezTo>
                  <a:cubicBezTo>
                    <a:pt x="4086" y="1575"/>
                    <a:pt x="4177" y="1415"/>
                    <a:pt x="4269" y="1278"/>
                  </a:cubicBezTo>
                  <a:cubicBezTo>
                    <a:pt x="4337" y="1164"/>
                    <a:pt x="4405" y="1096"/>
                    <a:pt x="4451" y="982"/>
                  </a:cubicBezTo>
                  <a:cubicBezTo>
                    <a:pt x="4520" y="890"/>
                    <a:pt x="4588" y="799"/>
                    <a:pt x="4634" y="708"/>
                  </a:cubicBezTo>
                  <a:cubicBezTo>
                    <a:pt x="4771" y="502"/>
                    <a:pt x="4908" y="320"/>
                    <a:pt x="5022" y="114"/>
                  </a:cubicBezTo>
                  <a:cubicBezTo>
                    <a:pt x="5045" y="92"/>
                    <a:pt x="5045" y="46"/>
                    <a:pt x="4999" y="23"/>
                  </a:cubicBezTo>
                  <a:cubicBezTo>
                    <a:pt x="4999" y="23"/>
                    <a:pt x="4976" y="0"/>
                    <a:pt x="4953"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18"/>
            <p:cNvSpPr/>
            <p:nvPr/>
          </p:nvSpPr>
          <p:spPr>
            <a:xfrm>
              <a:off x="6677700" y="2313950"/>
              <a:ext cx="152375" cy="234150"/>
            </a:xfrm>
            <a:custGeom>
              <a:avLst/>
              <a:gdLst/>
              <a:ahLst/>
              <a:cxnLst/>
              <a:rect l="l" t="t" r="r" b="b"/>
              <a:pathLst>
                <a:path w="6095" h="9366" extrusionOk="0">
                  <a:moveTo>
                    <a:pt x="199" y="8744"/>
                  </a:moveTo>
                  <a:cubicBezTo>
                    <a:pt x="193" y="8746"/>
                    <a:pt x="184" y="8751"/>
                    <a:pt x="183" y="8764"/>
                  </a:cubicBezTo>
                  <a:lnTo>
                    <a:pt x="183" y="8764"/>
                  </a:lnTo>
                  <a:cubicBezTo>
                    <a:pt x="189" y="8757"/>
                    <a:pt x="194" y="8751"/>
                    <a:pt x="199" y="8744"/>
                  </a:cubicBezTo>
                  <a:close/>
                  <a:moveTo>
                    <a:pt x="5981" y="1"/>
                  </a:moveTo>
                  <a:cubicBezTo>
                    <a:pt x="5935" y="1"/>
                    <a:pt x="5890" y="24"/>
                    <a:pt x="5890" y="69"/>
                  </a:cubicBezTo>
                  <a:cubicBezTo>
                    <a:pt x="5844" y="184"/>
                    <a:pt x="5798" y="320"/>
                    <a:pt x="5753" y="435"/>
                  </a:cubicBezTo>
                  <a:cubicBezTo>
                    <a:pt x="5684" y="572"/>
                    <a:pt x="5638" y="709"/>
                    <a:pt x="5570" y="845"/>
                  </a:cubicBezTo>
                  <a:cubicBezTo>
                    <a:pt x="5433" y="1119"/>
                    <a:pt x="5296" y="1370"/>
                    <a:pt x="5136" y="1644"/>
                  </a:cubicBezTo>
                  <a:cubicBezTo>
                    <a:pt x="5098" y="1720"/>
                    <a:pt x="5060" y="1797"/>
                    <a:pt x="5022" y="1873"/>
                  </a:cubicBezTo>
                  <a:cubicBezTo>
                    <a:pt x="4931" y="2032"/>
                    <a:pt x="4840" y="2169"/>
                    <a:pt x="4748" y="2329"/>
                  </a:cubicBezTo>
                  <a:cubicBezTo>
                    <a:pt x="4634" y="2489"/>
                    <a:pt x="4543" y="2649"/>
                    <a:pt x="4452" y="2808"/>
                  </a:cubicBezTo>
                  <a:cubicBezTo>
                    <a:pt x="4246" y="3151"/>
                    <a:pt x="4041" y="3470"/>
                    <a:pt x="3812" y="3790"/>
                  </a:cubicBezTo>
                  <a:cubicBezTo>
                    <a:pt x="3767" y="3881"/>
                    <a:pt x="3698" y="3950"/>
                    <a:pt x="3653" y="4041"/>
                  </a:cubicBezTo>
                  <a:cubicBezTo>
                    <a:pt x="3607" y="4132"/>
                    <a:pt x="3539" y="4201"/>
                    <a:pt x="3470" y="4292"/>
                  </a:cubicBezTo>
                  <a:cubicBezTo>
                    <a:pt x="3424" y="4361"/>
                    <a:pt x="3379" y="4452"/>
                    <a:pt x="3310" y="4543"/>
                  </a:cubicBezTo>
                  <a:cubicBezTo>
                    <a:pt x="3265" y="4612"/>
                    <a:pt x="3196" y="4680"/>
                    <a:pt x="3150" y="4771"/>
                  </a:cubicBezTo>
                  <a:cubicBezTo>
                    <a:pt x="3082" y="4840"/>
                    <a:pt x="3036" y="4931"/>
                    <a:pt x="2991" y="5000"/>
                  </a:cubicBezTo>
                  <a:cubicBezTo>
                    <a:pt x="2922" y="5091"/>
                    <a:pt x="2877" y="5159"/>
                    <a:pt x="2808" y="5228"/>
                  </a:cubicBezTo>
                  <a:cubicBezTo>
                    <a:pt x="2717" y="5388"/>
                    <a:pt x="2603" y="5547"/>
                    <a:pt x="2489" y="5684"/>
                  </a:cubicBezTo>
                  <a:cubicBezTo>
                    <a:pt x="2374" y="5844"/>
                    <a:pt x="2260" y="6004"/>
                    <a:pt x="2146" y="6164"/>
                  </a:cubicBezTo>
                  <a:cubicBezTo>
                    <a:pt x="2032" y="6324"/>
                    <a:pt x="1918" y="6460"/>
                    <a:pt x="1804" y="6620"/>
                  </a:cubicBezTo>
                  <a:cubicBezTo>
                    <a:pt x="1735" y="6689"/>
                    <a:pt x="1667" y="6780"/>
                    <a:pt x="1621" y="6871"/>
                  </a:cubicBezTo>
                  <a:cubicBezTo>
                    <a:pt x="1553" y="6940"/>
                    <a:pt x="1507" y="7031"/>
                    <a:pt x="1439" y="7100"/>
                  </a:cubicBezTo>
                  <a:cubicBezTo>
                    <a:pt x="1324" y="7259"/>
                    <a:pt x="1210" y="7419"/>
                    <a:pt x="1096" y="7556"/>
                  </a:cubicBezTo>
                  <a:lnTo>
                    <a:pt x="617" y="8195"/>
                  </a:lnTo>
                  <a:lnTo>
                    <a:pt x="389" y="8469"/>
                  </a:lnTo>
                  <a:cubicBezTo>
                    <a:pt x="366" y="8538"/>
                    <a:pt x="320" y="8583"/>
                    <a:pt x="274" y="8652"/>
                  </a:cubicBezTo>
                  <a:cubicBezTo>
                    <a:pt x="244" y="8683"/>
                    <a:pt x="223" y="8713"/>
                    <a:pt x="199" y="8744"/>
                  </a:cubicBezTo>
                  <a:lnTo>
                    <a:pt x="199" y="8744"/>
                  </a:lnTo>
                  <a:cubicBezTo>
                    <a:pt x="203" y="8743"/>
                    <a:pt x="206" y="8743"/>
                    <a:pt x="206" y="8743"/>
                  </a:cubicBezTo>
                  <a:lnTo>
                    <a:pt x="206" y="8743"/>
                  </a:lnTo>
                  <a:lnTo>
                    <a:pt x="183" y="8766"/>
                  </a:lnTo>
                  <a:cubicBezTo>
                    <a:pt x="183" y="8765"/>
                    <a:pt x="183" y="8764"/>
                    <a:pt x="183" y="8764"/>
                  </a:cubicBezTo>
                  <a:lnTo>
                    <a:pt x="183" y="8764"/>
                  </a:lnTo>
                  <a:cubicBezTo>
                    <a:pt x="176" y="8772"/>
                    <a:pt x="169" y="8780"/>
                    <a:pt x="160" y="8789"/>
                  </a:cubicBezTo>
                  <a:cubicBezTo>
                    <a:pt x="138" y="8811"/>
                    <a:pt x="138" y="8811"/>
                    <a:pt x="115" y="8857"/>
                  </a:cubicBezTo>
                  <a:cubicBezTo>
                    <a:pt x="92" y="8880"/>
                    <a:pt x="92" y="8880"/>
                    <a:pt x="69" y="8880"/>
                  </a:cubicBezTo>
                  <a:cubicBezTo>
                    <a:pt x="69" y="8903"/>
                    <a:pt x="46" y="8903"/>
                    <a:pt x="46" y="8926"/>
                  </a:cubicBezTo>
                  <a:cubicBezTo>
                    <a:pt x="23" y="8948"/>
                    <a:pt x="1" y="8994"/>
                    <a:pt x="1" y="9017"/>
                  </a:cubicBezTo>
                  <a:cubicBezTo>
                    <a:pt x="1" y="9085"/>
                    <a:pt x="46" y="9108"/>
                    <a:pt x="92" y="9131"/>
                  </a:cubicBezTo>
                  <a:cubicBezTo>
                    <a:pt x="115" y="9154"/>
                    <a:pt x="138" y="9154"/>
                    <a:pt x="160" y="9154"/>
                  </a:cubicBezTo>
                  <a:cubicBezTo>
                    <a:pt x="183" y="9154"/>
                    <a:pt x="229" y="9177"/>
                    <a:pt x="252" y="9177"/>
                  </a:cubicBezTo>
                  <a:cubicBezTo>
                    <a:pt x="343" y="9222"/>
                    <a:pt x="411" y="9245"/>
                    <a:pt x="480" y="9291"/>
                  </a:cubicBezTo>
                  <a:cubicBezTo>
                    <a:pt x="526" y="9314"/>
                    <a:pt x="548" y="9314"/>
                    <a:pt x="594" y="9314"/>
                  </a:cubicBezTo>
                  <a:cubicBezTo>
                    <a:pt x="617" y="9336"/>
                    <a:pt x="663" y="9359"/>
                    <a:pt x="708" y="9359"/>
                  </a:cubicBezTo>
                  <a:cubicBezTo>
                    <a:pt x="724" y="9363"/>
                    <a:pt x="740" y="9365"/>
                    <a:pt x="755" y="9365"/>
                  </a:cubicBezTo>
                  <a:cubicBezTo>
                    <a:pt x="829" y="9365"/>
                    <a:pt x="899" y="9321"/>
                    <a:pt x="936" y="9245"/>
                  </a:cubicBezTo>
                  <a:cubicBezTo>
                    <a:pt x="982" y="9200"/>
                    <a:pt x="1005" y="9131"/>
                    <a:pt x="1051" y="9085"/>
                  </a:cubicBezTo>
                  <a:cubicBezTo>
                    <a:pt x="1096" y="9017"/>
                    <a:pt x="1142" y="8971"/>
                    <a:pt x="1188" y="8903"/>
                  </a:cubicBezTo>
                  <a:cubicBezTo>
                    <a:pt x="1233" y="8811"/>
                    <a:pt x="1302" y="8720"/>
                    <a:pt x="1370" y="8629"/>
                  </a:cubicBezTo>
                  <a:cubicBezTo>
                    <a:pt x="1393" y="8652"/>
                    <a:pt x="1416" y="8652"/>
                    <a:pt x="1439" y="8652"/>
                  </a:cubicBezTo>
                  <a:cubicBezTo>
                    <a:pt x="1461" y="8652"/>
                    <a:pt x="1484" y="8629"/>
                    <a:pt x="1484" y="8629"/>
                  </a:cubicBezTo>
                  <a:cubicBezTo>
                    <a:pt x="1530" y="8629"/>
                    <a:pt x="1553" y="8606"/>
                    <a:pt x="1576" y="8583"/>
                  </a:cubicBezTo>
                  <a:cubicBezTo>
                    <a:pt x="1621" y="8515"/>
                    <a:pt x="1667" y="8469"/>
                    <a:pt x="1712" y="8401"/>
                  </a:cubicBezTo>
                  <a:cubicBezTo>
                    <a:pt x="1735" y="8355"/>
                    <a:pt x="1758" y="8332"/>
                    <a:pt x="1804" y="8287"/>
                  </a:cubicBezTo>
                  <a:cubicBezTo>
                    <a:pt x="1849" y="8218"/>
                    <a:pt x="1918" y="8127"/>
                    <a:pt x="1964" y="8058"/>
                  </a:cubicBezTo>
                  <a:cubicBezTo>
                    <a:pt x="2032" y="7967"/>
                    <a:pt x="2101" y="7853"/>
                    <a:pt x="2169" y="7762"/>
                  </a:cubicBezTo>
                  <a:cubicBezTo>
                    <a:pt x="2237" y="7670"/>
                    <a:pt x="2283" y="7579"/>
                    <a:pt x="2352" y="7488"/>
                  </a:cubicBezTo>
                  <a:cubicBezTo>
                    <a:pt x="2397" y="7396"/>
                    <a:pt x="2466" y="7305"/>
                    <a:pt x="2511" y="7214"/>
                  </a:cubicBezTo>
                  <a:cubicBezTo>
                    <a:pt x="2557" y="7145"/>
                    <a:pt x="2625" y="7054"/>
                    <a:pt x="2671" y="6985"/>
                  </a:cubicBezTo>
                  <a:cubicBezTo>
                    <a:pt x="2785" y="6780"/>
                    <a:pt x="2899" y="6597"/>
                    <a:pt x="2991" y="6392"/>
                  </a:cubicBezTo>
                  <a:cubicBezTo>
                    <a:pt x="3036" y="6324"/>
                    <a:pt x="3082" y="6232"/>
                    <a:pt x="3128" y="6164"/>
                  </a:cubicBezTo>
                  <a:cubicBezTo>
                    <a:pt x="3173" y="6095"/>
                    <a:pt x="3219" y="6027"/>
                    <a:pt x="3265" y="5958"/>
                  </a:cubicBezTo>
                  <a:cubicBezTo>
                    <a:pt x="3333" y="5844"/>
                    <a:pt x="3402" y="5753"/>
                    <a:pt x="3470" y="5662"/>
                  </a:cubicBezTo>
                  <a:cubicBezTo>
                    <a:pt x="3539" y="5570"/>
                    <a:pt x="3516" y="5456"/>
                    <a:pt x="3447" y="5411"/>
                  </a:cubicBezTo>
                  <a:cubicBezTo>
                    <a:pt x="3409" y="5382"/>
                    <a:pt x="3367" y="5369"/>
                    <a:pt x="3327" y="5369"/>
                  </a:cubicBezTo>
                  <a:cubicBezTo>
                    <a:pt x="3272" y="5369"/>
                    <a:pt x="3223" y="5394"/>
                    <a:pt x="3196" y="5433"/>
                  </a:cubicBezTo>
                  <a:cubicBezTo>
                    <a:pt x="3105" y="5525"/>
                    <a:pt x="3036" y="5616"/>
                    <a:pt x="2968" y="5730"/>
                  </a:cubicBezTo>
                  <a:cubicBezTo>
                    <a:pt x="2945" y="5753"/>
                    <a:pt x="2922" y="5776"/>
                    <a:pt x="2899" y="5821"/>
                  </a:cubicBezTo>
                  <a:lnTo>
                    <a:pt x="2877" y="5821"/>
                  </a:lnTo>
                  <a:cubicBezTo>
                    <a:pt x="2968" y="5684"/>
                    <a:pt x="3059" y="5547"/>
                    <a:pt x="3150" y="5411"/>
                  </a:cubicBezTo>
                  <a:cubicBezTo>
                    <a:pt x="3219" y="5342"/>
                    <a:pt x="3265" y="5274"/>
                    <a:pt x="3310" y="5205"/>
                  </a:cubicBezTo>
                  <a:cubicBezTo>
                    <a:pt x="3379" y="5114"/>
                    <a:pt x="3424" y="5045"/>
                    <a:pt x="3493" y="4954"/>
                  </a:cubicBezTo>
                  <a:cubicBezTo>
                    <a:pt x="3539" y="4886"/>
                    <a:pt x="3607" y="4794"/>
                    <a:pt x="3653" y="4726"/>
                  </a:cubicBezTo>
                  <a:cubicBezTo>
                    <a:pt x="3721" y="4634"/>
                    <a:pt x="3767" y="4566"/>
                    <a:pt x="3835" y="4475"/>
                  </a:cubicBezTo>
                  <a:cubicBezTo>
                    <a:pt x="3949" y="4315"/>
                    <a:pt x="4041" y="4132"/>
                    <a:pt x="4155" y="3973"/>
                  </a:cubicBezTo>
                  <a:cubicBezTo>
                    <a:pt x="4269" y="3813"/>
                    <a:pt x="4383" y="3653"/>
                    <a:pt x="4474" y="3493"/>
                  </a:cubicBezTo>
                  <a:cubicBezTo>
                    <a:pt x="4604" y="3299"/>
                    <a:pt x="4713" y="3105"/>
                    <a:pt x="4840" y="2892"/>
                  </a:cubicBezTo>
                  <a:lnTo>
                    <a:pt x="4840" y="2892"/>
                  </a:lnTo>
                  <a:cubicBezTo>
                    <a:pt x="4840" y="2894"/>
                    <a:pt x="4840" y="2897"/>
                    <a:pt x="4840" y="2900"/>
                  </a:cubicBezTo>
                  <a:cubicBezTo>
                    <a:pt x="4931" y="2717"/>
                    <a:pt x="5045" y="2557"/>
                    <a:pt x="5136" y="2375"/>
                  </a:cubicBezTo>
                  <a:cubicBezTo>
                    <a:pt x="5228" y="2215"/>
                    <a:pt x="5319" y="2032"/>
                    <a:pt x="5410" y="1873"/>
                  </a:cubicBezTo>
                  <a:cubicBezTo>
                    <a:pt x="5501" y="1713"/>
                    <a:pt x="5570" y="1553"/>
                    <a:pt x="5661" y="1370"/>
                  </a:cubicBezTo>
                  <a:cubicBezTo>
                    <a:pt x="5730" y="1211"/>
                    <a:pt x="5798" y="1028"/>
                    <a:pt x="5867" y="845"/>
                  </a:cubicBezTo>
                  <a:cubicBezTo>
                    <a:pt x="5890" y="777"/>
                    <a:pt x="5912" y="709"/>
                    <a:pt x="5935" y="640"/>
                  </a:cubicBezTo>
                  <a:cubicBezTo>
                    <a:pt x="5958" y="572"/>
                    <a:pt x="5958" y="503"/>
                    <a:pt x="5981" y="435"/>
                  </a:cubicBezTo>
                  <a:cubicBezTo>
                    <a:pt x="5981" y="435"/>
                    <a:pt x="5981" y="435"/>
                    <a:pt x="5981" y="457"/>
                  </a:cubicBezTo>
                  <a:cubicBezTo>
                    <a:pt x="6004" y="412"/>
                    <a:pt x="6004" y="366"/>
                    <a:pt x="6004" y="320"/>
                  </a:cubicBezTo>
                  <a:lnTo>
                    <a:pt x="6004" y="366"/>
                  </a:lnTo>
                  <a:cubicBezTo>
                    <a:pt x="6026" y="275"/>
                    <a:pt x="6049" y="206"/>
                    <a:pt x="6072" y="138"/>
                  </a:cubicBezTo>
                  <a:cubicBezTo>
                    <a:pt x="6095" y="92"/>
                    <a:pt x="6072" y="24"/>
                    <a:pt x="6026"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18"/>
            <p:cNvSpPr/>
            <p:nvPr/>
          </p:nvSpPr>
          <p:spPr>
            <a:xfrm>
              <a:off x="6751875" y="2319100"/>
              <a:ext cx="84475" cy="144625"/>
            </a:xfrm>
            <a:custGeom>
              <a:avLst/>
              <a:gdLst/>
              <a:ahLst/>
              <a:cxnLst/>
              <a:rect l="l" t="t" r="r" b="b"/>
              <a:pathLst>
                <a:path w="3379" h="5785" extrusionOk="0">
                  <a:moveTo>
                    <a:pt x="3128" y="0"/>
                  </a:moveTo>
                  <a:lnTo>
                    <a:pt x="3082" y="23"/>
                  </a:lnTo>
                  <a:cubicBezTo>
                    <a:pt x="3059" y="23"/>
                    <a:pt x="3059" y="46"/>
                    <a:pt x="3037" y="69"/>
                  </a:cubicBezTo>
                  <a:cubicBezTo>
                    <a:pt x="3037" y="69"/>
                    <a:pt x="3037" y="69"/>
                    <a:pt x="3037" y="92"/>
                  </a:cubicBezTo>
                  <a:lnTo>
                    <a:pt x="3014" y="92"/>
                  </a:lnTo>
                  <a:cubicBezTo>
                    <a:pt x="3014" y="114"/>
                    <a:pt x="2991" y="137"/>
                    <a:pt x="2991" y="137"/>
                  </a:cubicBezTo>
                  <a:cubicBezTo>
                    <a:pt x="2991" y="160"/>
                    <a:pt x="2968" y="183"/>
                    <a:pt x="2968" y="229"/>
                  </a:cubicBezTo>
                  <a:cubicBezTo>
                    <a:pt x="2945" y="274"/>
                    <a:pt x="2923" y="320"/>
                    <a:pt x="2900" y="366"/>
                  </a:cubicBezTo>
                  <a:cubicBezTo>
                    <a:pt x="2900" y="388"/>
                    <a:pt x="2900" y="411"/>
                    <a:pt x="2877" y="434"/>
                  </a:cubicBezTo>
                  <a:cubicBezTo>
                    <a:pt x="2877" y="480"/>
                    <a:pt x="2854" y="503"/>
                    <a:pt x="2854" y="548"/>
                  </a:cubicBezTo>
                  <a:cubicBezTo>
                    <a:pt x="2854" y="571"/>
                    <a:pt x="2854" y="594"/>
                    <a:pt x="2877" y="594"/>
                  </a:cubicBezTo>
                  <a:cubicBezTo>
                    <a:pt x="2877" y="617"/>
                    <a:pt x="2877" y="617"/>
                    <a:pt x="2900" y="617"/>
                  </a:cubicBezTo>
                  <a:cubicBezTo>
                    <a:pt x="2877" y="639"/>
                    <a:pt x="2877" y="685"/>
                    <a:pt x="2854" y="708"/>
                  </a:cubicBezTo>
                  <a:cubicBezTo>
                    <a:pt x="2854" y="708"/>
                    <a:pt x="2854" y="731"/>
                    <a:pt x="2854" y="731"/>
                  </a:cubicBezTo>
                  <a:cubicBezTo>
                    <a:pt x="2786" y="822"/>
                    <a:pt x="2740" y="936"/>
                    <a:pt x="2694" y="1028"/>
                  </a:cubicBezTo>
                  <a:cubicBezTo>
                    <a:pt x="2649" y="1096"/>
                    <a:pt x="2603" y="1187"/>
                    <a:pt x="2557" y="1256"/>
                  </a:cubicBezTo>
                  <a:cubicBezTo>
                    <a:pt x="2466" y="1438"/>
                    <a:pt x="2375" y="1598"/>
                    <a:pt x="2283" y="1781"/>
                  </a:cubicBezTo>
                  <a:cubicBezTo>
                    <a:pt x="2283" y="1781"/>
                    <a:pt x="2283" y="1758"/>
                    <a:pt x="2283" y="1758"/>
                  </a:cubicBezTo>
                  <a:cubicBezTo>
                    <a:pt x="2261" y="1804"/>
                    <a:pt x="2238" y="1849"/>
                    <a:pt x="2215" y="1895"/>
                  </a:cubicBezTo>
                  <a:cubicBezTo>
                    <a:pt x="2192" y="1941"/>
                    <a:pt x="2146" y="1986"/>
                    <a:pt x="2124" y="2055"/>
                  </a:cubicBezTo>
                  <a:cubicBezTo>
                    <a:pt x="2124" y="2055"/>
                    <a:pt x="2101" y="2055"/>
                    <a:pt x="2101" y="2077"/>
                  </a:cubicBezTo>
                  <a:cubicBezTo>
                    <a:pt x="2078" y="2123"/>
                    <a:pt x="2032" y="2192"/>
                    <a:pt x="1987" y="2260"/>
                  </a:cubicBezTo>
                  <a:cubicBezTo>
                    <a:pt x="1987" y="2260"/>
                    <a:pt x="1987" y="2283"/>
                    <a:pt x="1964" y="2306"/>
                  </a:cubicBezTo>
                  <a:cubicBezTo>
                    <a:pt x="1964" y="2329"/>
                    <a:pt x="1941" y="2329"/>
                    <a:pt x="1941" y="2351"/>
                  </a:cubicBezTo>
                  <a:cubicBezTo>
                    <a:pt x="1827" y="2557"/>
                    <a:pt x="1690" y="2739"/>
                    <a:pt x="1576" y="2945"/>
                  </a:cubicBezTo>
                  <a:cubicBezTo>
                    <a:pt x="1462" y="3105"/>
                    <a:pt x="1348" y="3287"/>
                    <a:pt x="1233" y="3447"/>
                  </a:cubicBezTo>
                  <a:cubicBezTo>
                    <a:pt x="1119" y="3607"/>
                    <a:pt x="1005" y="3789"/>
                    <a:pt x="891" y="3949"/>
                  </a:cubicBezTo>
                  <a:cubicBezTo>
                    <a:pt x="754" y="4177"/>
                    <a:pt x="594" y="4383"/>
                    <a:pt x="435" y="4588"/>
                  </a:cubicBezTo>
                  <a:cubicBezTo>
                    <a:pt x="298" y="4794"/>
                    <a:pt x="161" y="4999"/>
                    <a:pt x="24" y="5205"/>
                  </a:cubicBezTo>
                  <a:cubicBezTo>
                    <a:pt x="24" y="5227"/>
                    <a:pt x="1" y="5273"/>
                    <a:pt x="1" y="5296"/>
                  </a:cubicBezTo>
                  <a:cubicBezTo>
                    <a:pt x="1" y="5319"/>
                    <a:pt x="1" y="5364"/>
                    <a:pt x="1" y="5387"/>
                  </a:cubicBezTo>
                  <a:cubicBezTo>
                    <a:pt x="24" y="5410"/>
                    <a:pt x="47" y="5433"/>
                    <a:pt x="69" y="5456"/>
                  </a:cubicBezTo>
                  <a:cubicBezTo>
                    <a:pt x="92" y="5478"/>
                    <a:pt x="115" y="5478"/>
                    <a:pt x="138" y="5478"/>
                  </a:cubicBezTo>
                  <a:cubicBezTo>
                    <a:pt x="115" y="5524"/>
                    <a:pt x="115" y="5547"/>
                    <a:pt x="92" y="5570"/>
                  </a:cubicBezTo>
                  <a:cubicBezTo>
                    <a:pt x="69" y="5593"/>
                    <a:pt x="69" y="5615"/>
                    <a:pt x="69" y="5638"/>
                  </a:cubicBezTo>
                  <a:cubicBezTo>
                    <a:pt x="92" y="5684"/>
                    <a:pt x="115" y="5730"/>
                    <a:pt x="138" y="5752"/>
                  </a:cubicBezTo>
                  <a:cubicBezTo>
                    <a:pt x="170" y="5768"/>
                    <a:pt x="191" y="5785"/>
                    <a:pt x="217" y="5785"/>
                  </a:cubicBezTo>
                  <a:cubicBezTo>
                    <a:pt x="227" y="5785"/>
                    <a:pt x="239" y="5782"/>
                    <a:pt x="252" y="5775"/>
                  </a:cubicBezTo>
                  <a:cubicBezTo>
                    <a:pt x="298" y="5775"/>
                    <a:pt x="343" y="5752"/>
                    <a:pt x="366" y="5730"/>
                  </a:cubicBezTo>
                  <a:cubicBezTo>
                    <a:pt x="412" y="5638"/>
                    <a:pt x="457" y="5570"/>
                    <a:pt x="503" y="5501"/>
                  </a:cubicBezTo>
                  <a:cubicBezTo>
                    <a:pt x="503" y="5478"/>
                    <a:pt x="526" y="5478"/>
                    <a:pt x="549" y="5456"/>
                  </a:cubicBezTo>
                  <a:cubicBezTo>
                    <a:pt x="617" y="5364"/>
                    <a:pt x="686" y="5273"/>
                    <a:pt x="754" y="5182"/>
                  </a:cubicBezTo>
                  <a:cubicBezTo>
                    <a:pt x="823" y="5090"/>
                    <a:pt x="868" y="4999"/>
                    <a:pt x="937" y="4931"/>
                  </a:cubicBezTo>
                  <a:cubicBezTo>
                    <a:pt x="1005" y="4839"/>
                    <a:pt x="1051" y="4748"/>
                    <a:pt x="1119" y="4657"/>
                  </a:cubicBezTo>
                  <a:cubicBezTo>
                    <a:pt x="1188" y="4565"/>
                    <a:pt x="1233" y="4474"/>
                    <a:pt x="1302" y="4406"/>
                  </a:cubicBezTo>
                  <a:cubicBezTo>
                    <a:pt x="1416" y="4223"/>
                    <a:pt x="1530" y="4040"/>
                    <a:pt x="1644" y="3858"/>
                  </a:cubicBezTo>
                  <a:lnTo>
                    <a:pt x="1690" y="3767"/>
                  </a:lnTo>
                  <a:cubicBezTo>
                    <a:pt x="1713" y="3744"/>
                    <a:pt x="1713" y="3721"/>
                    <a:pt x="1713" y="3721"/>
                  </a:cubicBezTo>
                  <a:cubicBezTo>
                    <a:pt x="1736" y="3675"/>
                    <a:pt x="1758" y="3652"/>
                    <a:pt x="1758" y="3630"/>
                  </a:cubicBezTo>
                  <a:cubicBezTo>
                    <a:pt x="1827" y="3515"/>
                    <a:pt x="1895" y="3401"/>
                    <a:pt x="1964" y="3287"/>
                  </a:cubicBezTo>
                  <a:cubicBezTo>
                    <a:pt x="1987" y="3219"/>
                    <a:pt x="2010" y="3173"/>
                    <a:pt x="2055" y="3127"/>
                  </a:cubicBezTo>
                  <a:cubicBezTo>
                    <a:pt x="2101" y="3013"/>
                    <a:pt x="2169" y="2922"/>
                    <a:pt x="2215" y="2831"/>
                  </a:cubicBezTo>
                  <a:cubicBezTo>
                    <a:pt x="2238" y="2808"/>
                    <a:pt x="2238" y="2785"/>
                    <a:pt x="2238" y="2762"/>
                  </a:cubicBezTo>
                  <a:cubicBezTo>
                    <a:pt x="2306" y="2671"/>
                    <a:pt x="2352" y="2557"/>
                    <a:pt x="2420" y="2465"/>
                  </a:cubicBezTo>
                  <a:cubicBezTo>
                    <a:pt x="2466" y="2374"/>
                    <a:pt x="2534" y="2260"/>
                    <a:pt x="2580" y="2169"/>
                  </a:cubicBezTo>
                  <a:cubicBezTo>
                    <a:pt x="2671" y="1986"/>
                    <a:pt x="2786" y="1804"/>
                    <a:pt x="2877" y="1621"/>
                  </a:cubicBezTo>
                  <a:cubicBezTo>
                    <a:pt x="2923" y="1575"/>
                    <a:pt x="2945" y="1507"/>
                    <a:pt x="2968" y="1461"/>
                  </a:cubicBezTo>
                  <a:cubicBezTo>
                    <a:pt x="2991" y="1416"/>
                    <a:pt x="3014" y="1370"/>
                    <a:pt x="3037" y="1301"/>
                  </a:cubicBezTo>
                  <a:cubicBezTo>
                    <a:pt x="3082" y="1210"/>
                    <a:pt x="3128" y="1119"/>
                    <a:pt x="3174" y="1028"/>
                  </a:cubicBezTo>
                  <a:cubicBezTo>
                    <a:pt x="3219" y="936"/>
                    <a:pt x="3242" y="845"/>
                    <a:pt x="3288" y="754"/>
                  </a:cubicBezTo>
                  <a:cubicBezTo>
                    <a:pt x="3311" y="662"/>
                    <a:pt x="3333" y="594"/>
                    <a:pt x="3356" y="503"/>
                  </a:cubicBezTo>
                  <a:cubicBezTo>
                    <a:pt x="3379" y="434"/>
                    <a:pt x="3379" y="388"/>
                    <a:pt x="3379" y="320"/>
                  </a:cubicBezTo>
                  <a:cubicBezTo>
                    <a:pt x="3379" y="274"/>
                    <a:pt x="3356" y="206"/>
                    <a:pt x="3311" y="160"/>
                  </a:cubicBezTo>
                  <a:cubicBezTo>
                    <a:pt x="3311" y="137"/>
                    <a:pt x="3311" y="114"/>
                    <a:pt x="3288" y="69"/>
                  </a:cubicBezTo>
                  <a:cubicBezTo>
                    <a:pt x="3288" y="23"/>
                    <a:pt x="3242" y="0"/>
                    <a:pt x="3196"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18"/>
            <p:cNvSpPr/>
            <p:nvPr/>
          </p:nvSpPr>
          <p:spPr>
            <a:xfrm>
              <a:off x="6739900" y="2313400"/>
              <a:ext cx="87900" cy="151300"/>
            </a:xfrm>
            <a:custGeom>
              <a:avLst/>
              <a:gdLst/>
              <a:ahLst/>
              <a:cxnLst/>
              <a:rect l="l" t="t" r="r" b="b"/>
              <a:pathLst>
                <a:path w="3516" h="6052" extrusionOk="0">
                  <a:moveTo>
                    <a:pt x="3379" y="0"/>
                  </a:moveTo>
                  <a:cubicBezTo>
                    <a:pt x="3310" y="0"/>
                    <a:pt x="3265" y="23"/>
                    <a:pt x="3242" y="69"/>
                  </a:cubicBezTo>
                  <a:cubicBezTo>
                    <a:pt x="3150" y="251"/>
                    <a:pt x="3082" y="434"/>
                    <a:pt x="2991" y="616"/>
                  </a:cubicBezTo>
                  <a:cubicBezTo>
                    <a:pt x="2922" y="776"/>
                    <a:pt x="2854" y="913"/>
                    <a:pt x="2785" y="1073"/>
                  </a:cubicBezTo>
                  <a:cubicBezTo>
                    <a:pt x="2717" y="1256"/>
                    <a:pt x="2625" y="1415"/>
                    <a:pt x="2534" y="1575"/>
                  </a:cubicBezTo>
                  <a:cubicBezTo>
                    <a:pt x="2443" y="1758"/>
                    <a:pt x="2352" y="1917"/>
                    <a:pt x="2260" y="2100"/>
                  </a:cubicBezTo>
                  <a:cubicBezTo>
                    <a:pt x="2078" y="2420"/>
                    <a:pt x="1872" y="2739"/>
                    <a:pt x="1690" y="3082"/>
                  </a:cubicBezTo>
                  <a:cubicBezTo>
                    <a:pt x="1598" y="3241"/>
                    <a:pt x="1484" y="3401"/>
                    <a:pt x="1393" y="3561"/>
                  </a:cubicBezTo>
                  <a:cubicBezTo>
                    <a:pt x="1302" y="3721"/>
                    <a:pt x="1187" y="3880"/>
                    <a:pt x="1096" y="4040"/>
                  </a:cubicBezTo>
                  <a:cubicBezTo>
                    <a:pt x="1005" y="4177"/>
                    <a:pt x="914" y="4314"/>
                    <a:pt x="845" y="4451"/>
                  </a:cubicBezTo>
                  <a:cubicBezTo>
                    <a:pt x="754" y="4611"/>
                    <a:pt x="662" y="4748"/>
                    <a:pt x="571" y="4885"/>
                  </a:cubicBezTo>
                  <a:cubicBezTo>
                    <a:pt x="411" y="5159"/>
                    <a:pt x="274" y="5433"/>
                    <a:pt x="92" y="5684"/>
                  </a:cubicBezTo>
                  <a:cubicBezTo>
                    <a:pt x="69" y="5706"/>
                    <a:pt x="46" y="5729"/>
                    <a:pt x="46" y="5752"/>
                  </a:cubicBezTo>
                  <a:cubicBezTo>
                    <a:pt x="1" y="5775"/>
                    <a:pt x="1" y="5821"/>
                    <a:pt x="1" y="5866"/>
                  </a:cubicBezTo>
                  <a:cubicBezTo>
                    <a:pt x="1" y="5912"/>
                    <a:pt x="23" y="5958"/>
                    <a:pt x="46" y="6003"/>
                  </a:cubicBezTo>
                  <a:cubicBezTo>
                    <a:pt x="78" y="6035"/>
                    <a:pt x="120" y="6052"/>
                    <a:pt x="162" y="6052"/>
                  </a:cubicBezTo>
                  <a:cubicBezTo>
                    <a:pt x="211" y="6052"/>
                    <a:pt x="261" y="6029"/>
                    <a:pt x="297" y="5980"/>
                  </a:cubicBezTo>
                  <a:cubicBezTo>
                    <a:pt x="389" y="5889"/>
                    <a:pt x="480" y="5775"/>
                    <a:pt x="548" y="5661"/>
                  </a:cubicBezTo>
                  <a:cubicBezTo>
                    <a:pt x="617" y="5592"/>
                    <a:pt x="662" y="5501"/>
                    <a:pt x="708" y="5433"/>
                  </a:cubicBezTo>
                  <a:cubicBezTo>
                    <a:pt x="799" y="5250"/>
                    <a:pt x="914" y="5090"/>
                    <a:pt x="1005" y="4930"/>
                  </a:cubicBezTo>
                  <a:cubicBezTo>
                    <a:pt x="1096" y="4771"/>
                    <a:pt x="1210" y="4588"/>
                    <a:pt x="1324" y="4428"/>
                  </a:cubicBezTo>
                  <a:cubicBezTo>
                    <a:pt x="1416" y="4268"/>
                    <a:pt x="1530" y="4086"/>
                    <a:pt x="1621" y="3926"/>
                  </a:cubicBezTo>
                  <a:cubicBezTo>
                    <a:pt x="1735" y="3766"/>
                    <a:pt x="1827" y="3607"/>
                    <a:pt x="1918" y="3447"/>
                  </a:cubicBezTo>
                  <a:cubicBezTo>
                    <a:pt x="2009" y="3287"/>
                    <a:pt x="2100" y="3104"/>
                    <a:pt x="2192" y="2945"/>
                  </a:cubicBezTo>
                  <a:cubicBezTo>
                    <a:pt x="2283" y="2785"/>
                    <a:pt x="2374" y="2625"/>
                    <a:pt x="2466" y="2465"/>
                  </a:cubicBezTo>
                  <a:cubicBezTo>
                    <a:pt x="2580" y="2283"/>
                    <a:pt x="2648" y="2123"/>
                    <a:pt x="2740" y="1963"/>
                  </a:cubicBezTo>
                  <a:cubicBezTo>
                    <a:pt x="2808" y="1826"/>
                    <a:pt x="2877" y="1712"/>
                    <a:pt x="2922" y="1598"/>
                  </a:cubicBezTo>
                  <a:cubicBezTo>
                    <a:pt x="2991" y="1461"/>
                    <a:pt x="3036" y="1324"/>
                    <a:pt x="3082" y="1187"/>
                  </a:cubicBezTo>
                  <a:cubicBezTo>
                    <a:pt x="3173" y="982"/>
                    <a:pt x="3265" y="753"/>
                    <a:pt x="3333" y="525"/>
                  </a:cubicBezTo>
                  <a:cubicBezTo>
                    <a:pt x="3379" y="411"/>
                    <a:pt x="3424" y="297"/>
                    <a:pt x="3493" y="206"/>
                  </a:cubicBezTo>
                  <a:cubicBezTo>
                    <a:pt x="3516" y="137"/>
                    <a:pt x="3493" y="46"/>
                    <a:pt x="3424" y="23"/>
                  </a:cubicBezTo>
                  <a:cubicBezTo>
                    <a:pt x="3424" y="0"/>
                    <a:pt x="3402" y="0"/>
                    <a:pt x="3379"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18"/>
            <p:cNvSpPr/>
            <p:nvPr/>
          </p:nvSpPr>
          <p:spPr>
            <a:xfrm>
              <a:off x="6744475" y="2312825"/>
              <a:ext cx="81625" cy="151825"/>
            </a:xfrm>
            <a:custGeom>
              <a:avLst/>
              <a:gdLst/>
              <a:ahLst/>
              <a:cxnLst/>
              <a:rect l="l" t="t" r="r" b="b"/>
              <a:pathLst>
                <a:path w="3265" h="6073" extrusionOk="0">
                  <a:moveTo>
                    <a:pt x="3150" y="0"/>
                  </a:moveTo>
                  <a:cubicBezTo>
                    <a:pt x="3127" y="0"/>
                    <a:pt x="3082" y="23"/>
                    <a:pt x="3059" y="69"/>
                  </a:cubicBezTo>
                  <a:cubicBezTo>
                    <a:pt x="2990" y="251"/>
                    <a:pt x="2922" y="411"/>
                    <a:pt x="2830" y="594"/>
                  </a:cubicBezTo>
                  <a:cubicBezTo>
                    <a:pt x="2739" y="754"/>
                    <a:pt x="2648" y="913"/>
                    <a:pt x="2579" y="1073"/>
                  </a:cubicBezTo>
                  <a:cubicBezTo>
                    <a:pt x="2511" y="1233"/>
                    <a:pt x="2420" y="1393"/>
                    <a:pt x="2351" y="1552"/>
                  </a:cubicBezTo>
                  <a:cubicBezTo>
                    <a:pt x="2260" y="1712"/>
                    <a:pt x="2191" y="1849"/>
                    <a:pt x="2100" y="2009"/>
                  </a:cubicBezTo>
                  <a:cubicBezTo>
                    <a:pt x="2032" y="2169"/>
                    <a:pt x="1940" y="2351"/>
                    <a:pt x="1849" y="2511"/>
                  </a:cubicBezTo>
                  <a:cubicBezTo>
                    <a:pt x="1758" y="2671"/>
                    <a:pt x="1666" y="2853"/>
                    <a:pt x="1575" y="3013"/>
                  </a:cubicBezTo>
                  <a:cubicBezTo>
                    <a:pt x="1484" y="3196"/>
                    <a:pt x="1392" y="3356"/>
                    <a:pt x="1301" y="3538"/>
                  </a:cubicBezTo>
                  <a:cubicBezTo>
                    <a:pt x="1210" y="3698"/>
                    <a:pt x="1119" y="3858"/>
                    <a:pt x="1050" y="4018"/>
                  </a:cubicBezTo>
                  <a:cubicBezTo>
                    <a:pt x="890" y="4314"/>
                    <a:pt x="753" y="4611"/>
                    <a:pt x="571" y="4885"/>
                  </a:cubicBezTo>
                  <a:cubicBezTo>
                    <a:pt x="479" y="5045"/>
                    <a:pt x="388" y="5182"/>
                    <a:pt x="297" y="5341"/>
                  </a:cubicBezTo>
                  <a:cubicBezTo>
                    <a:pt x="206" y="5501"/>
                    <a:pt x="114" y="5684"/>
                    <a:pt x="46" y="5844"/>
                  </a:cubicBezTo>
                  <a:cubicBezTo>
                    <a:pt x="0" y="5935"/>
                    <a:pt x="23" y="6026"/>
                    <a:pt x="91" y="6049"/>
                  </a:cubicBezTo>
                  <a:cubicBezTo>
                    <a:pt x="124" y="6065"/>
                    <a:pt x="156" y="6073"/>
                    <a:pt x="186" y="6073"/>
                  </a:cubicBezTo>
                  <a:cubicBezTo>
                    <a:pt x="242" y="6073"/>
                    <a:pt x="290" y="6048"/>
                    <a:pt x="320" y="6003"/>
                  </a:cubicBezTo>
                  <a:cubicBezTo>
                    <a:pt x="365" y="5889"/>
                    <a:pt x="434" y="5775"/>
                    <a:pt x="502" y="5661"/>
                  </a:cubicBezTo>
                  <a:cubicBezTo>
                    <a:pt x="525" y="5615"/>
                    <a:pt x="548" y="5570"/>
                    <a:pt x="571" y="5547"/>
                  </a:cubicBezTo>
                  <a:cubicBezTo>
                    <a:pt x="594" y="5501"/>
                    <a:pt x="639" y="5456"/>
                    <a:pt x="662" y="5410"/>
                  </a:cubicBezTo>
                  <a:cubicBezTo>
                    <a:pt x="776" y="5227"/>
                    <a:pt x="890" y="5068"/>
                    <a:pt x="982" y="4885"/>
                  </a:cubicBezTo>
                  <a:cubicBezTo>
                    <a:pt x="1187" y="4543"/>
                    <a:pt x="1347" y="4200"/>
                    <a:pt x="1529" y="3858"/>
                  </a:cubicBezTo>
                  <a:cubicBezTo>
                    <a:pt x="1621" y="3675"/>
                    <a:pt x="1712" y="3515"/>
                    <a:pt x="1781" y="3356"/>
                  </a:cubicBezTo>
                  <a:cubicBezTo>
                    <a:pt x="1895" y="3173"/>
                    <a:pt x="1963" y="2990"/>
                    <a:pt x="2054" y="2831"/>
                  </a:cubicBezTo>
                  <a:cubicBezTo>
                    <a:pt x="2146" y="2648"/>
                    <a:pt x="2237" y="2488"/>
                    <a:pt x="2306" y="2306"/>
                  </a:cubicBezTo>
                  <a:cubicBezTo>
                    <a:pt x="2397" y="2169"/>
                    <a:pt x="2465" y="1986"/>
                    <a:pt x="2534" y="1826"/>
                  </a:cubicBezTo>
                  <a:cubicBezTo>
                    <a:pt x="2648" y="1575"/>
                    <a:pt x="2762" y="1301"/>
                    <a:pt x="2876" y="1027"/>
                  </a:cubicBezTo>
                  <a:cubicBezTo>
                    <a:pt x="2945" y="890"/>
                    <a:pt x="3013" y="754"/>
                    <a:pt x="3059" y="617"/>
                  </a:cubicBezTo>
                  <a:cubicBezTo>
                    <a:pt x="3127" y="457"/>
                    <a:pt x="3196" y="320"/>
                    <a:pt x="3241" y="160"/>
                  </a:cubicBezTo>
                  <a:cubicBezTo>
                    <a:pt x="3264" y="137"/>
                    <a:pt x="3264" y="114"/>
                    <a:pt x="3264" y="69"/>
                  </a:cubicBezTo>
                  <a:cubicBezTo>
                    <a:pt x="3241" y="46"/>
                    <a:pt x="3241" y="23"/>
                    <a:pt x="3196" y="23"/>
                  </a:cubicBezTo>
                  <a:cubicBezTo>
                    <a:pt x="3196" y="0"/>
                    <a:pt x="3173" y="0"/>
                    <a:pt x="3150"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18"/>
            <p:cNvSpPr/>
            <p:nvPr/>
          </p:nvSpPr>
          <p:spPr>
            <a:xfrm>
              <a:off x="6697100" y="2341925"/>
              <a:ext cx="95900" cy="144950"/>
            </a:xfrm>
            <a:custGeom>
              <a:avLst/>
              <a:gdLst/>
              <a:ahLst/>
              <a:cxnLst/>
              <a:rect l="l" t="t" r="r" b="b"/>
              <a:pathLst>
                <a:path w="3836" h="5798" extrusionOk="0">
                  <a:moveTo>
                    <a:pt x="1393" y="3630"/>
                  </a:moveTo>
                  <a:cubicBezTo>
                    <a:pt x="1389" y="3637"/>
                    <a:pt x="1385" y="3646"/>
                    <a:pt x="1380" y="3654"/>
                  </a:cubicBezTo>
                  <a:lnTo>
                    <a:pt x="1380" y="3654"/>
                  </a:lnTo>
                  <a:cubicBezTo>
                    <a:pt x="1386" y="3648"/>
                    <a:pt x="1393" y="3642"/>
                    <a:pt x="1393" y="3630"/>
                  </a:cubicBezTo>
                  <a:close/>
                  <a:moveTo>
                    <a:pt x="1380" y="3654"/>
                  </a:moveTo>
                  <a:cubicBezTo>
                    <a:pt x="1376" y="3658"/>
                    <a:pt x="1372" y="3663"/>
                    <a:pt x="1371" y="3669"/>
                  </a:cubicBezTo>
                  <a:lnTo>
                    <a:pt x="1371" y="3669"/>
                  </a:lnTo>
                  <a:cubicBezTo>
                    <a:pt x="1374" y="3664"/>
                    <a:pt x="1377" y="3659"/>
                    <a:pt x="1380" y="3654"/>
                  </a:cubicBezTo>
                  <a:close/>
                  <a:moveTo>
                    <a:pt x="1552" y="4055"/>
                  </a:moveTo>
                  <a:cubicBezTo>
                    <a:pt x="1545" y="4065"/>
                    <a:pt x="1537" y="4076"/>
                    <a:pt x="1530" y="4086"/>
                  </a:cubicBezTo>
                  <a:cubicBezTo>
                    <a:pt x="1547" y="4069"/>
                    <a:pt x="1551" y="4065"/>
                    <a:pt x="1552" y="4055"/>
                  </a:cubicBezTo>
                  <a:close/>
                  <a:moveTo>
                    <a:pt x="1022" y="4153"/>
                  </a:moveTo>
                  <a:cubicBezTo>
                    <a:pt x="1018" y="4160"/>
                    <a:pt x="1014" y="4166"/>
                    <a:pt x="1008" y="4173"/>
                  </a:cubicBezTo>
                  <a:lnTo>
                    <a:pt x="1008" y="4173"/>
                  </a:lnTo>
                  <a:cubicBezTo>
                    <a:pt x="1013" y="4166"/>
                    <a:pt x="1017" y="4159"/>
                    <a:pt x="1022" y="4153"/>
                  </a:cubicBezTo>
                  <a:close/>
                  <a:moveTo>
                    <a:pt x="868" y="4337"/>
                  </a:moveTo>
                  <a:cubicBezTo>
                    <a:pt x="863" y="4351"/>
                    <a:pt x="858" y="4364"/>
                    <a:pt x="852" y="4376"/>
                  </a:cubicBezTo>
                  <a:lnTo>
                    <a:pt x="852" y="4376"/>
                  </a:lnTo>
                  <a:cubicBezTo>
                    <a:pt x="868" y="4360"/>
                    <a:pt x="868" y="4358"/>
                    <a:pt x="868" y="4337"/>
                  </a:cubicBezTo>
                  <a:close/>
                  <a:moveTo>
                    <a:pt x="3767" y="0"/>
                  </a:moveTo>
                  <a:cubicBezTo>
                    <a:pt x="3744" y="0"/>
                    <a:pt x="3744" y="0"/>
                    <a:pt x="3721" y="23"/>
                  </a:cubicBezTo>
                  <a:cubicBezTo>
                    <a:pt x="3676" y="115"/>
                    <a:pt x="3630" y="206"/>
                    <a:pt x="3584" y="297"/>
                  </a:cubicBezTo>
                  <a:cubicBezTo>
                    <a:pt x="3561" y="366"/>
                    <a:pt x="3516" y="457"/>
                    <a:pt x="3470" y="525"/>
                  </a:cubicBezTo>
                  <a:cubicBezTo>
                    <a:pt x="3424" y="617"/>
                    <a:pt x="3379" y="685"/>
                    <a:pt x="3333" y="776"/>
                  </a:cubicBezTo>
                  <a:cubicBezTo>
                    <a:pt x="3287" y="845"/>
                    <a:pt x="3242" y="936"/>
                    <a:pt x="3196" y="1005"/>
                  </a:cubicBezTo>
                  <a:cubicBezTo>
                    <a:pt x="3105" y="1164"/>
                    <a:pt x="2991" y="1324"/>
                    <a:pt x="2877" y="1461"/>
                  </a:cubicBezTo>
                  <a:cubicBezTo>
                    <a:pt x="2785" y="1621"/>
                    <a:pt x="2694" y="1781"/>
                    <a:pt x="2580" y="1918"/>
                  </a:cubicBezTo>
                  <a:cubicBezTo>
                    <a:pt x="2489" y="2055"/>
                    <a:pt x="2397" y="2214"/>
                    <a:pt x="2283" y="2351"/>
                  </a:cubicBezTo>
                  <a:cubicBezTo>
                    <a:pt x="2192" y="2488"/>
                    <a:pt x="2101" y="2625"/>
                    <a:pt x="2009" y="2762"/>
                  </a:cubicBezTo>
                  <a:cubicBezTo>
                    <a:pt x="1918" y="2899"/>
                    <a:pt x="1827" y="3036"/>
                    <a:pt x="1735" y="3173"/>
                  </a:cubicBezTo>
                  <a:cubicBezTo>
                    <a:pt x="1621" y="3310"/>
                    <a:pt x="1530" y="3447"/>
                    <a:pt x="1439" y="3584"/>
                  </a:cubicBezTo>
                  <a:cubicBezTo>
                    <a:pt x="1416" y="3607"/>
                    <a:pt x="1393" y="3652"/>
                    <a:pt x="1370" y="3675"/>
                  </a:cubicBezTo>
                  <a:cubicBezTo>
                    <a:pt x="1370" y="3673"/>
                    <a:pt x="1370" y="3671"/>
                    <a:pt x="1371" y="3669"/>
                  </a:cubicBezTo>
                  <a:lnTo>
                    <a:pt x="1371" y="3669"/>
                  </a:lnTo>
                  <a:cubicBezTo>
                    <a:pt x="1346" y="3710"/>
                    <a:pt x="1313" y="3756"/>
                    <a:pt x="1279" y="3789"/>
                  </a:cubicBezTo>
                  <a:cubicBezTo>
                    <a:pt x="1233" y="3881"/>
                    <a:pt x="1165" y="3949"/>
                    <a:pt x="1096" y="4040"/>
                  </a:cubicBezTo>
                  <a:cubicBezTo>
                    <a:pt x="1119" y="4018"/>
                    <a:pt x="1119" y="4018"/>
                    <a:pt x="1142" y="3995"/>
                  </a:cubicBezTo>
                  <a:lnTo>
                    <a:pt x="1142" y="3995"/>
                  </a:lnTo>
                  <a:cubicBezTo>
                    <a:pt x="1102" y="4055"/>
                    <a:pt x="1062" y="4097"/>
                    <a:pt x="1022" y="4153"/>
                  </a:cubicBezTo>
                  <a:lnTo>
                    <a:pt x="1022" y="4153"/>
                  </a:lnTo>
                  <a:cubicBezTo>
                    <a:pt x="1026" y="4146"/>
                    <a:pt x="1028" y="4139"/>
                    <a:pt x="1028" y="4132"/>
                  </a:cubicBezTo>
                  <a:lnTo>
                    <a:pt x="1028" y="4132"/>
                  </a:lnTo>
                  <a:lnTo>
                    <a:pt x="1006" y="4175"/>
                  </a:lnTo>
                  <a:lnTo>
                    <a:pt x="1006" y="4175"/>
                  </a:lnTo>
                  <a:cubicBezTo>
                    <a:pt x="1007" y="4174"/>
                    <a:pt x="1007" y="4174"/>
                    <a:pt x="1008" y="4173"/>
                  </a:cubicBezTo>
                  <a:lnTo>
                    <a:pt x="1008" y="4173"/>
                  </a:lnTo>
                  <a:cubicBezTo>
                    <a:pt x="1007" y="4175"/>
                    <a:pt x="1006" y="4176"/>
                    <a:pt x="1005" y="4177"/>
                  </a:cubicBezTo>
                  <a:lnTo>
                    <a:pt x="1006" y="4175"/>
                  </a:lnTo>
                  <a:lnTo>
                    <a:pt x="1006" y="4175"/>
                  </a:lnTo>
                  <a:cubicBezTo>
                    <a:pt x="999" y="4184"/>
                    <a:pt x="990" y="4192"/>
                    <a:pt x="982" y="4200"/>
                  </a:cubicBezTo>
                  <a:cubicBezTo>
                    <a:pt x="959" y="4223"/>
                    <a:pt x="936" y="4269"/>
                    <a:pt x="914" y="4292"/>
                  </a:cubicBezTo>
                  <a:cubicBezTo>
                    <a:pt x="908" y="4297"/>
                    <a:pt x="902" y="4303"/>
                    <a:pt x="891" y="4314"/>
                  </a:cubicBezTo>
                  <a:cubicBezTo>
                    <a:pt x="891" y="4335"/>
                    <a:pt x="872" y="4356"/>
                    <a:pt x="852" y="4376"/>
                  </a:cubicBezTo>
                  <a:lnTo>
                    <a:pt x="852" y="4376"/>
                  </a:lnTo>
                  <a:cubicBezTo>
                    <a:pt x="852" y="4376"/>
                    <a:pt x="852" y="4376"/>
                    <a:pt x="852" y="4376"/>
                  </a:cubicBezTo>
                  <a:lnTo>
                    <a:pt x="852" y="4376"/>
                  </a:lnTo>
                  <a:cubicBezTo>
                    <a:pt x="850" y="4378"/>
                    <a:pt x="848" y="4380"/>
                    <a:pt x="846" y="4382"/>
                  </a:cubicBezTo>
                  <a:lnTo>
                    <a:pt x="846" y="4382"/>
                  </a:lnTo>
                  <a:cubicBezTo>
                    <a:pt x="848" y="4380"/>
                    <a:pt x="850" y="4378"/>
                    <a:pt x="852" y="4376"/>
                  </a:cubicBezTo>
                  <a:lnTo>
                    <a:pt x="852" y="4376"/>
                  </a:lnTo>
                  <a:cubicBezTo>
                    <a:pt x="828" y="4424"/>
                    <a:pt x="795" y="4461"/>
                    <a:pt x="777" y="4497"/>
                  </a:cubicBezTo>
                  <a:cubicBezTo>
                    <a:pt x="754" y="4543"/>
                    <a:pt x="708" y="4565"/>
                    <a:pt x="685" y="4611"/>
                  </a:cubicBezTo>
                  <a:cubicBezTo>
                    <a:pt x="663" y="4657"/>
                    <a:pt x="640" y="4680"/>
                    <a:pt x="617" y="4702"/>
                  </a:cubicBezTo>
                  <a:cubicBezTo>
                    <a:pt x="594" y="4725"/>
                    <a:pt x="594" y="4725"/>
                    <a:pt x="594" y="4748"/>
                  </a:cubicBezTo>
                  <a:cubicBezTo>
                    <a:pt x="575" y="4767"/>
                    <a:pt x="557" y="4785"/>
                    <a:pt x="538" y="4817"/>
                  </a:cubicBezTo>
                  <a:lnTo>
                    <a:pt x="538" y="4817"/>
                  </a:lnTo>
                  <a:cubicBezTo>
                    <a:pt x="526" y="4817"/>
                    <a:pt x="526" y="4821"/>
                    <a:pt x="526" y="4839"/>
                  </a:cubicBezTo>
                  <a:cubicBezTo>
                    <a:pt x="526" y="4829"/>
                    <a:pt x="531" y="4823"/>
                    <a:pt x="536" y="4820"/>
                  </a:cubicBezTo>
                  <a:lnTo>
                    <a:pt x="536" y="4820"/>
                  </a:lnTo>
                  <a:cubicBezTo>
                    <a:pt x="533" y="4826"/>
                    <a:pt x="529" y="4832"/>
                    <a:pt x="526" y="4839"/>
                  </a:cubicBezTo>
                  <a:cubicBezTo>
                    <a:pt x="480" y="4885"/>
                    <a:pt x="457" y="4931"/>
                    <a:pt x="412" y="4976"/>
                  </a:cubicBezTo>
                  <a:cubicBezTo>
                    <a:pt x="389" y="4999"/>
                    <a:pt x="366" y="5045"/>
                    <a:pt x="343" y="5090"/>
                  </a:cubicBezTo>
                  <a:cubicBezTo>
                    <a:pt x="320" y="5113"/>
                    <a:pt x="297" y="5159"/>
                    <a:pt x="275" y="5182"/>
                  </a:cubicBezTo>
                  <a:cubicBezTo>
                    <a:pt x="183" y="5296"/>
                    <a:pt x="115" y="5410"/>
                    <a:pt x="46" y="5524"/>
                  </a:cubicBezTo>
                  <a:cubicBezTo>
                    <a:pt x="1" y="5593"/>
                    <a:pt x="23" y="5684"/>
                    <a:pt x="69" y="5730"/>
                  </a:cubicBezTo>
                  <a:cubicBezTo>
                    <a:pt x="115" y="5775"/>
                    <a:pt x="160" y="5798"/>
                    <a:pt x="206" y="5798"/>
                  </a:cubicBezTo>
                  <a:cubicBezTo>
                    <a:pt x="252" y="5798"/>
                    <a:pt x="297" y="5775"/>
                    <a:pt x="320" y="5730"/>
                  </a:cubicBezTo>
                  <a:cubicBezTo>
                    <a:pt x="366" y="5707"/>
                    <a:pt x="389" y="5661"/>
                    <a:pt x="412" y="5638"/>
                  </a:cubicBezTo>
                  <a:cubicBezTo>
                    <a:pt x="434" y="5615"/>
                    <a:pt x="457" y="5570"/>
                    <a:pt x="480" y="5547"/>
                  </a:cubicBezTo>
                  <a:cubicBezTo>
                    <a:pt x="548" y="5478"/>
                    <a:pt x="594" y="5387"/>
                    <a:pt x="640" y="5319"/>
                  </a:cubicBezTo>
                  <a:cubicBezTo>
                    <a:pt x="640" y="5319"/>
                    <a:pt x="640" y="5341"/>
                    <a:pt x="640" y="5341"/>
                  </a:cubicBezTo>
                  <a:cubicBezTo>
                    <a:pt x="644" y="5332"/>
                    <a:pt x="649" y="5323"/>
                    <a:pt x="654" y="5314"/>
                  </a:cubicBezTo>
                  <a:lnTo>
                    <a:pt x="654" y="5314"/>
                  </a:lnTo>
                  <a:cubicBezTo>
                    <a:pt x="659" y="5310"/>
                    <a:pt x="661" y="5304"/>
                    <a:pt x="662" y="5300"/>
                  </a:cubicBezTo>
                  <a:lnTo>
                    <a:pt x="662" y="5300"/>
                  </a:lnTo>
                  <a:cubicBezTo>
                    <a:pt x="706" y="5222"/>
                    <a:pt x="764" y="5145"/>
                    <a:pt x="822" y="5068"/>
                  </a:cubicBezTo>
                  <a:cubicBezTo>
                    <a:pt x="914" y="4953"/>
                    <a:pt x="982" y="4839"/>
                    <a:pt x="1073" y="4748"/>
                  </a:cubicBezTo>
                  <a:cubicBezTo>
                    <a:pt x="1051" y="4748"/>
                    <a:pt x="1051" y="4771"/>
                    <a:pt x="1028" y="4771"/>
                  </a:cubicBezTo>
                  <a:cubicBezTo>
                    <a:pt x="1210" y="4543"/>
                    <a:pt x="1393" y="4292"/>
                    <a:pt x="1553" y="4040"/>
                  </a:cubicBezTo>
                  <a:lnTo>
                    <a:pt x="1553" y="4040"/>
                  </a:lnTo>
                  <a:cubicBezTo>
                    <a:pt x="1553" y="4047"/>
                    <a:pt x="1553" y="4051"/>
                    <a:pt x="1552" y="4055"/>
                  </a:cubicBezTo>
                  <a:lnTo>
                    <a:pt x="1552" y="4055"/>
                  </a:lnTo>
                  <a:cubicBezTo>
                    <a:pt x="1662" y="3903"/>
                    <a:pt x="1788" y="3733"/>
                    <a:pt x="1895" y="3584"/>
                  </a:cubicBezTo>
                  <a:cubicBezTo>
                    <a:pt x="1986" y="3424"/>
                    <a:pt x="2078" y="3264"/>
                    <a:pt x="2192" y="3105"/>
                  </a:cubicBezTo>
                  <a:cubicBezTo>
                    <a:pt x="2283" y="2945"/>
                    <a:pt x="2374" y="2808"/>
                    <a:pt x="2466" y="2648"/>
                  </a:cubicBezTo>
                  <a:cubicBezTo>
                    <a:pt x="2511" y="2557"/>
                    <a:pt x="2557" y="2488"/>
                    <a:pt x="2603" y="2397"/>
                  </a:cubicBezTo>
                  <a:cubicBezTo>
                    <a:pt x="2648" y="2329"/>
                    <a:pt x="2694" y="2237"/>
                    <a:pt x="2763" y="2146"/>
                  </a:cubicBezTo>
                  <a:cubicBezTo>
                    <a:pt x="2808" y="2077"/>
                    <a:pt x="2854" y="1986"/>
                    <a:pt x="2899" y="1895"/>
                  </a:cubicBezTo>
                  <a:cubicBezTo>
                    <a:pt x="2922" y="1826"/>
                    <a:pt x="2968" y="1735"/>
                    <a:pt x="3014" y="1667"/>
                  </a:cubicBezTo>
                  <a:cubicBezTo>
                    <a:pt x="3059" y="1575"/>
                    <a:pt x="3105" y="1507"/>
                    <a:pt x="3151" y="1416"/>
                  </a:cubicBezTo>
                  <a:cubicBezTo>
                    <a:pt x="3196" y="1347"/>
                    <a:pt x="3219" y="1256"/>
                    <a:pt x="3265" y="1164"/>
                  </a:cubicBezTo>
                  <a:cubicBezTo>
                    <a:pt x="3356" y="1005"/>
                    <a:pt x="3424" y="845"/>
                    <a:pt x="3516" y="662"/>
                  </a:cubicBezTo>
                  <a:cubicBezTo>
                    <a:pt x="3561" y="594"/>
                    <a:pt x="3607" y="525"/>
                    <a:pt x="3630" y="434"/>
                  </a:cubicBezTo>
                  <a:cubicBezTo>
                    <a:pt x="3676" y="366"/>
                    <a:pt x="3721" y="274"/>
                    <a:pt x="3744" y="183"/>
                  </a:cubicBezTo>
                  <a:cubicBezTo>
                    <a:pt x="3767" y="160"/>
                    <a:pt x="3790" y="115"/>
                    <a:pt x="3812" y="69"/>
                  </a:cubicBezTo>
                  <a:cubicBezTo>
                    <a:pt x="3835" y="46"/>
                    <a:pt x="3812" y="23"/>
                    <a:pt x="3790"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18"/>
            <p:cNvSpPr/>
            <p:nvPr/>
          </p:nvSpPr>
          <p:spPr>
            <a:xfrm>
              <a:off x="6689675" y="2492575"/>
              <a:ext cx="6300" cy="6300"/>
            </a:xfrm>
            <a:custGeom>
              <a:avLst/>
              <a:gdLst/>
              <a:ahLst/>
              <a:cxnLst/>
              <a:rect l="l" t="t" r="r" b="b"/>
              <a:pathLst>
                <a:path w="252" h="252" extrusionOk="0">
                  <a:moveTo>
                    <a:pt x="115" y="0"/>
                  </a:moveTo>
                  <a:cubicBezTo>
                    <a:pt x="47" y="0"/>
                    <a:pt x="1" y="46"/>
                    <a:pt x="1" y="114"/>
                  </a:cubicBezTo>
                  <a:cubicBezTo>
                    <a:pt x="1" y="183"/>
                    <a:pt x="47" y="251"/>
                    <a:pt x="115" y="251"/>
                  </a:cubicBezTo>
                  <a:cubicBezTo>
                    <a:pt x="184" y="251"/>
                    <a:pt x="252" y="183"/>
                    <a:pt x="252" y="114"/>
                  </a:cubicBezTo>
                  <a:cubicBezTo>
                    <a:pt x="252" y="46"/>
                    <a:pt x="184" y="0"/>
                    <a:pt x="115"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18"/>
            <p:cNvSpPr/>
            <p:nvPr/>
          </p:nvSpPr>
          <p:spPr>
            <a:xfrm>
              <a:off x="6713075" y="2141050"/>
              <a:ext cx="34850" cy="25000"/>
            </a:xfrm>
            <a:custGeom>
              <a:avLst/>
              <a:gdLst/>
              <a:ahLst/>
              <a:cxnLst/>
              <a:rect l="l" t="t" r="r" b="b"/>
              <a:pathLst>
                <a:path w="1394" h="1000" extrusionOk="0">
                  <a:moveTo>
                    <a:pt x="1279" y="1"/>
                  </a:moveTo>
                  <a:cubicBezTo>
                    <a:pt x="1210" y="24"/>
                    <a:pt x="1165" y="69"/>
                    <a:pt x="1096" y="92"/>
                  </a:cubicBezTo>
                  <a:cubicBezTo>
                    <a:pt x="1085" y="81"/>
                    <a:pt x="1068" y="75"/>
                    <a:pt x="1051" y="75"/>
                  </a:cubicBezTo>
                  <a:cubicBezTo>
                    <a:pt x="1034" y="75"/>
                    <a:pt x="1016" y="81"/>
                    <a:pt x="1005" y="92"/>
                  </a:cubicBezTo>
                  <a:cubicBezTo>
                    <a:pt x="914" y="115"/>
                    <a:pt x="845" y="161"/>
                    <a:pt x="754" y="206"/>
                  </a:cubicBezTo>
                  <a:cubicBezTo>
                    <a:pt x="686" y="252"/>
                    <a:pt x="617" y="298"/>
                    <a:pt x="526" y="343"/>
                  </a:cubicBezTo>
                  <a:cubicBezTo>
                    <a:pt x="457" y="412"/>
                    <a:pt x="366" y="457"/>
                    <a:pt x="275" y="526"/>
                  </a:cubicBezTo>
                  <a:cubicBezTo>
                    <a:pt x="252" y="572"/>
                    <a:pt x="206" y="594"/>
                    <a:pt x="183" y="617"/>
                  </a:cubicBezTo>
                  <a:cubicBezTo>
                    <a:pt x="161" y="640"/>
                    <a:pt x="138" y="640"/>
                    <a:pt x="115" y="663"/>
                  </a:cubicBezTo>
                  <a:cubicBezTo>
                    <a:pt x="92" y="686"/>
                    <a:pt x="69" y="708"/>
                    <a:pt x="46" y="731"/>
                  </a:cubicBezTo>
                  <a:cubicBezTo>
                    <a:pt x="46" y="754"/>
                    <a:pt x="24" y="754"/>
                    <a:pt x="24" y="777"/>
                  </a:cubicBezTo>
                  <a:cubicBezTo>
                    <a:pt x="1" y="823"/>
                    <a:pt x="24" y="868"/>
                    <a:pt x="46" y="914"/>
                  </a:cubicBezTo>
                  <a:cubicBezTo>
                    <a:pt x="92" y="937"/>
                    <a:pt x="115" y="960"/>
                    <a:pt x="161" y="960"/>
                  </a:cubicBezTo>
                  <a:lnTo>
                    <a:pt x="138" y="960"/>
                  </a:lnTo>
                  <a:cubicBezTo>
                    <a:pt x="183" y="960"/>
                    <a:pt x="206" y="982"/>
                    <a:pt x="252" y="982"/>
                  </a:cubicBezTo>
                  <a:lnTo>
                    <a:pt x="343" y="982"/>
                  </a:lnTo>
                  <a:cubicBezTo>
                    <a:pt x="355" y="994"/>
                    <a:pt x="372" y="999"/>
                    <a:pt x="389" y="999"/>
                  </a:cubicBezTo>
                  <a:cubicBezTo>
                    <a:pt x="406" y="999"/>
                    <a:pt x="423" y="994"/>
                    <a:pt x="434" y="982"/>
                  </a:cubicBezTo>
                  <a:cubicBezTo>
                    <a:pt x="457" y="960"/>
                    <a:pt x="457" y="960"/>
                    <a:pt x="480" y="960"/>
                  </a:cubicBezTo>
                  <a:cubicBezTo>
                    <a:pt x="503" y="937"/>
                    <a:pt x="503" y="914"/>
                    <a:pt x="503" y="914"/>
                  </a:cubicBezTo>
                  <a:cubicBezTo>
                    <a:pt x="503" y="891"/>
                    <a:pt x="526" y="891"/>
                    <a:pt x="526" y="868"/>
                  </a:cubicBezTo>
                  <a:cubicBezTo>
                    <a:pt x="549" y="868"/>
                    <a:pt x="549" y="845"/>
                    <a:pt x="549" y="845"/>
                  </a:cubicBezTo>
                  <a:cubicBezTo>
                    <a:pt x="556" y="838"/>
                    <a:pt x="564" y="831"/>
                    <a:pt x="571" y="823"/>
                  </a:cubicBezTo>
                  <a:lnTo>
                    <a:pt x="571" y="823"/>
                  </a:lnTo>
                  <a:cubicBezTo>
                    <a:pt x="571" y="826"/>
                    <a:pt x="570" y="845"/>
                    <a:pt x="549" y="845"/>
                  </a:cubicBezTo>
                  <a:cubicBezTo>
                    <a:pt x="571" y="845"/>
                    <a:pt x="571" y="845"/>
                    <a:pt x="571" y="823"/>
                  </a:cubicBezTo>
                  <a:lnTo>
                    <a:pt x="571" y="823"/>
                  </a:lnTo>
                  <a:cubicBezTo>
                    <a:pt x="571" y="823"/>
                    <a:pt x="571" y="823"/>
                    <a:pt x="571" y="823"/>
                  </a:cubicBezTo>
                  <a:lnTo>
                    <a:pt x="571" y="823"/>
                  </a:lnTo>
                  <a:cubicBezTo>
                    <a:pt x="571" y="823"/>
                    <a:pt x="571" y="823"/>
                    <a:pt x="571" y="823"/>
                  </a:cubicBezTo>
                  <a:lnTo>
                    <a:pt x="571" y="823"/>
                  </a:lnTo>
                  <a:cubicBezTo>
                    <a:pt x="571" y="823"/>
                    <a:pt x="571" y="823"/>
                    <a:pt x="571" y="823"/>
                  </a:cubicBezTo>
                  <a:lnTo>
                    <a:pt x="571" y="823"/>
                  </a:lnTo>
                  <a:cubicBezTo>
                    <a:pt x="658" y="739"/>
                    <a:pt x="761" y="653"/>
                    <a:pt x="845" y="549"/>
                  </a:cubicBezTo>
                  <a:cubicBezTo>
                    <a:pt x="891" y="503"/>
                    <a:pt x="959" y="435"/>
                    <a:pt x="1005" y="389"/>
                  </a:cubicBezTo>
                  <a:cubicBezTo>
                    <a:pt x="1074" y="320"/>
                    <a:pt x="1142" y="252"/>
                    <a:pt x="1233" y="206"/>
                  </a:cubicBezTo>
                  <a:cubicBezTo>
                    <a:pt x="1256" y="183"/>
                    <a:pt x="1302" y="161"/>
                    <a:pt x="1347" y="138"/>
                  </a:cubicBezTo>
                  <a:cubicBezTo>
                    <a:pt x="1370" y="115"/>
                    <a:pt x="1393" y="69"/>
                    <a:pt x="1370" y="24"/>
                  </a:cubicBezTo>
                  <a:cubicBezTo>
                    <a:pt x="1370" y="1"/>
                    <a:pt x="1325" y="1"/>
                    <a:pt x="1302" y="1"/>
                  </a:cubicBezTo>
                  <a:close/>
                </a:path>
              </a:pathLst>
            </a:custGeom>
            <a:solidFill>
              <a:srgbClr val="D438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18"/>
            <p:cNvSpPr/>
            <p:nvPr/>
          </p:nvSpPr>
          <p:spPr>
            <a:xfrm>
              <a:off x="6681125" y="2178725"/>
              <a:ext cx="26275" cy="36550"/>
            </a:xfrm>
            <a:custGeom>
              <a:avLst/>
              <a:gdLst/>
              <a:ahLst/>
              <a:cxnLst/>
              <a:rect l="l" t="t" r="r" b="b"/>
              <a:pathLst>
                <a:path w="1051" h="1462" extrusionOk="0">
                  <a:moveTo>
                    <a:pt x="982" y="0"/>
                  </a:moveTo>
                  <a:cubicBezTo>
                    <a:pt x="982" y="0"/>
                    <a:pt x="959" y="23"/>
                    <a:pt x="959" y="23"/>
                  </a:cubicBezTo>
                  <a:cubicBezTo>
                    <a:pt x="936" y="46"/>
                    <a:pt x="914" y="69"/>
                    <a:pt x="891" y="114"/>
                  </a:cubicBezTo>
                  <a:cubicBezTo>
                    <a:pt x="868" y="114"/>
                    <a:pt x="845" y="137"/>
                    <a:pt x="845" y="160"/>
                  </a:cubicBezTo>
                  <a:cubicBezTo>
                    <a:pt x="822" y="206"/>
                    <a:pt x="799" y="229"/>
                    <a:pt x="777" y="251"/>
                  </a:cubicBezTo>
                  <a:cubicBezTo>
                    <a:pt x="754" y="274"/>
                    <a:pt x="731" y="297"/>
                    <a:pt x="708" y="343"/>
                  </a:cubicBezTo>
                  <a:cubicBezTo>
                    <a:pt x="617" y="457"/>
                    <a:pt x="526" y="571"/>
                    <a:pt x="434" y="708"/>
                  </a:cubicBezTo>
                  <a:cubicBezTo>
                    <a:pt x="389" y="754"/>
                    <a:pt x="343" y="822"/>
                    <a:pt x="297" y="891"/>
                  </a:cubicBezTo>
                  <a:cubicBezTo>
                    <a:pt x="274" y="936"/>
                    <a:pt x="229" y="982"/>
                    <a:pt x="206" y="1027"/>
                  </a:cubicBezTo>
                  <a:cubicBezTo>
                    <a:pt x="183" y="1073"/>
                    <a:pt x="137" y="1119"/>
                    <a:pt x="115" y="1164"/>
                  </a:cubicBezTo>
                  <a:cubicBezTo>
                    <a:pt x="115" y="1187"/>
                    <a:pt x="92" y="1210"/>
                    <a:pt x="69" y="1233"/>
                  </a:cubicBezTo>
                  <a:cubicBezTo>
                    <a:pt x="46" y="1256"/>
                    <a:pt x="23" y="1279"/>
                    <a:pt x="23" y="1301"/>
                  </a:cubicBezTo>
                  <a:cubicBezTo>
                    <a:pt x="1" y="1347"/>
                    <a:pt x="1" y="1393"/>
                    <a:pt x="23" y="1438"/>
                  </a:cubicBezTo>
                  <a:cubicBezTo>
                    <a:pt x="46" y="1461"/>
                    <a:pt x="69" y="1461"/>
                    <a:pt x="92" y="1461"/>
                  </a:cubicBezTo>
                  <a:cubicBezTo>
                    <a:pt x="115" y="1461"/>
                    <a:pt x="137" y="1461"/>
                    <a:pt x="160" y="1438"/>
                  </a:cubicBezTo>
                  <a:cubicBezTo>
                    <a:pt x="206" y="1393"/>
                    <a:pt x="252" y="1347"/>
                    <a:pt x="274" y="1301"/>
                  </a:cubicBezTo>
                  <a:cubicBezTo>
                    <a:pt x="320" y="1256"/>
                    <a:pt x="343" y="1210"/>
                    <a:pt x="366" y="1164"/>
                  </a:cubicBezTo>
                  <a:cubicBezTo>
                    <a:pt x="389" y="1119"/>
                    <a:pt x="411" y="1050"/>
                    <a:pt x="434" y="1005"/>
                  </a:cubicBezTo>
                  <a:cubicBezTo>
                    <a:pt x="480" y="959"/>
                    <a:pt x="503" y="891"/>
                    <a:pt x="548" y="822"/>
                  </a:cubicBezTo>
                  <a:cubicBezTo>
                    <a:pt x="594" y="754"/>
                    <a:pt x="617" y="708"/>
                    <a:pt x="662" y="639"/>
                  </a:cubicBezTo>
                  <a:cubicBezTo>
                    <a:pt x="708" y="571"/>
                    <a:pt x="731" y="503"/>
                    <a:pt x="777" y="434"/>
                  </a:cubicBezTo>
                  <a:cubicBezTo>
                    <a:pt x="845" y="343"/>
                    <a:pt x="914" y="229"/>
                    <a:pt x="982" y="137"/>
                  </a:cubicBezTo>
                  <a:cubicBezTo>
                    <a:pt x="1005" y="114"/>
                    <a:pt x="1005" y="114"/>
                    <a:pt x="1028" y="92"/>
                  </a:cubicBezTo>
                  <a:cubicBezTo>
                    <a:pt x="1028" y="69"/>
                    <a:pt x="1051" y="46"/>
                    <a:pt x="1028" y="23"/>
                  </a:cubicBezTo>
                  <a:cubicBezTo>
                    <a:pt x="1005" y="23"/>
                    <a:pt x="1005" y="0"/>
                    <a:pt x="982" y="0"/>
                  </a:cubicBezTo>
                  <a:close/>
                </a:path>
              </a:pathLst>
            </a:custGeom>
            <a:solidFill>
              <a:srgbClr val="D438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18"/>
            <p:cNvSpPr/>
            <p:nvPr/>
          </p:nvSpPr>
          <p:spPr>
            <a:xfrm>
              <a:off x="6777000" y="2206100"/>
              <a:ext cx="38825" cy="12600"/>
            </a:xfrm>
            <a:custGeom>
              <a:avLst/>
              <a:gdLst/>
              <a:ahLst/>
              <a:cxnLst/>
              <a:rect l="l" t="t" r="r" b="b"/>
              <a:pathLst>
                <a:path w="1553" h="504" extrusionOk="0">
                  <a:moveTo>
                    <a:pt x="890" y="1"/>
                  </a:moveTo>
                  <a:cubicBezTo>
                    <a:pt x="776" y="24"/>
                    <a:pt x="662" y="24"/>
                    <a:pt x="571" y="47"/>
                  </a:cubicBezTo>
                  <a:cubicBezTo>
                    <a:pt x="457" y="69"/>
                    <a:pt x="343" y="69"/>
                    <a:pt x="251" y="92"/>
                  </a:cubicBezTo>
                  <a:cubicBezTo>
                    <a:pt x="228" y="92"/>
                    <a:pt x="183" y="115"/>
                    <a:pt x="160" y="115"/>
                  </a:cubicBezTo>
                  <a:cubicBezTo>
                    <a:pt x="91" y="138"/>
                    <a:pt x="23" y="138"/>
                    <a:pt x="0" y="206"/>
                  </a:cubicBezTo>
                  <a:cubicBezTo>
                    <a:pt x="0" y="229"/>
                    <a:pt x="0" y="252"/>
                    <a:pt x="0" y="275"/>
                  </a:cubicBezTo>
                  <a:cubicBezTo>
                    <a:pt x="0" y="298"/>
                    <a:pt x="23" y="298"/>
                    <a:pt x="23" y="321"/>
                  </a:cubicBezTo>
                  <a:cubicBezTo>
                    <a:pt x="23" y="343"/>
                    <a:pt x="46" y="343"/>
                    <a:pt x="69" y="366"/>
                  </a:cubicBezTo>
                  <a:cubicBezTo>
                    <a:pt x="91" y="389"/>
                    <a:pt x="114" y="412"/>
                    <a:pt x="137" y="435"/>
                  </a:cubicBezTo>
                  <a:cubicBezTo>
                    <a:pt x="160" y="457"/>
                    <a:pt x="183" y="480"/>
                    <a:pt x="228" y="503"/>
                  </a:cubicBezTo>
                  <a:lnTo>
                    <a:pt x="320" y="503"/>
                  </a:lnTo>
                  <a:cubicBezTo>
                    <a:pt x="343" y="503"/>
                    <a:pt x="343" y="480"/>
                    <a:pt x="365" y="480"/>
                  </a:cubicBezTo>
                  <a:cubicBezTo>
                    <a:pt x="434" y="435"/>
                    <a:pt x="525" y="412"/>
                    <a:pt x="594" y="389"/>
                  </a:cubicBezTo>
                  <a:cubicBezTo>
                    <a:pt x="616" y="366"/>
                    <a:pt x="662" y="366"/>
                    <a:pt x="708" y="343"/>
                  </a:cubicBezTo>
                  <a:cubicBezTo>
                    <a:pt x="753" y="343"/>
                    <a:pt x="822" y="321"/>
                    <a:pt x="868" y="321"/>
                  </a:cubicBezTo>
                  <a:cubicBezTo>
                    <a:pt x="936" y="298"/>
                    <a:pt x="982" y="275"/>
                    <a:pt x="1050" y="275"/>
                  </a:cubicBezTo>
                  <a:cubicBezTo>
                    <a:pt x="1119" y="252"/>
                    <a:pt x="1187" y="252"/>
                    <a:pt x="1256" y="252"/>
                  </a:cubicBezTo>
                  <a:lnTo>
                    <a:pt x="1461" y="252"/>
                  </a:lnTo>
                  <a:cubicBezTo>
                    <a:pt x="1467" y="255"/>
                    <a:pt x="1474" y="257"/>
                    <a:pt x="1480" y="257"/>
                  </a:cubicBezTo>
                  <a:cubicBezTo>
                    <a:pt x="1519" y="257"/>
                    <a:pt x="1552" y="203"/>
                    <a:pt x="1552" y="184"/>
                  </a:cubicBezTo>
                  <a:cubicBezTo>
                    <a:pt x="1552" y="161"/>
                    <a:pt x="1529" y="138"/>
                    <a:pt x="1529" y="115"/>
                  </a:cubicBezTo>
                  <a:cubicBezTo>
                    <a:pt x="1507" y="92"/>
                    <a:pt x="1484" y="92"/>
                    <a:pt x="1461" y="92"/>
                  </a:cubicBezTo>
                  <a:cubicBezTo>
                    <a:pt x="1438" y="69"/>
                    <a:pt x="1415" y="69"/>
                    <a:pt x="1393" y="69"/>
                  </a:cubicBezTo>
                  <a:lnTo>
                    <a:pt x="1301" y="69"/>
                  </a:lnTo>
                  <a:cubicBezTo>
                    <a:pt x="1278" y="69"/>
                    <a:pt x="1278" y="47"/>
                    <a:pt x="1278" y="47"/>
                  </a:cubicBezTo>
                  <a:cubicBezTo>
                    <a:pt x="1256" y="24"/>
                    <a:pt x="1233" y="24"/>
                    <a:pt x="1210"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18"/>
            <p:cNvSpPr/>
            <p:nvPr/>
          </p:nvSpPr>
          <p:spPr>
            <a:xfrm>
              <a:off x="6721075" y="2223800"/>
              <a:ext cx="41675" cy="21700"/>
            </a:xfrm>
            <a:custGeom>
              <a:avLst/>
              <a:gdLst/>
              <a:ahLst/>
              <a:cxnLst/>
              <a:rect l="l" t="t" r="r" b="b"/>
              <a:pathLst>
                <a:path w="1667" h="868" extrusionOk="0">
                  <a:moveTo>
                    <a:pt x="1598" y="1"/>
                  </a:moveTo>
                  <a:cubicBezTo>
                    <a:pt x="1507" y="46"/>
                    <a:pt x="1415" y="92"/>
                    <a:pt x="1324" y="115"/>
                  </a:cubicBezTo>
                  <a:cubicBezTo>
                    <a:pt x="1233" y="160"/>
                    <a:pt x="1142" y="206"/>
                    <a:pt x="1027" y="252"/>
                  </a:cubicBezTo>
                  <a:cubicBezTo>
                    <a:pt x="959" y="297"/>
                    <a:pt x="868" y="320"/>
                    <a:pt x="776" y="366"/>
                  </a:cubicBezTo>
                  <a:cubicBezTo>
                    <a:pt x="685" y="389"/>
                    <a:pt x="594" y="434"/>
                    <a:pt x="480" y="457"/>
                  </a:cubicBezTo>
                  <a:cubicBezTo>
                    <a:pt x="457" y="480"/>
                    <a:pt x="411" y="503"/>
                    <a:pt x="366" y="503"/>
                  </a:cubicBezTo>
                  <a:cubicBezTo>
                    <a:pt x="297" y="526"/>
                    <a:pt x="251" y="548"/>
                    <a:pt x="206" y="571"/>
                  </a:cubicBezTo>
                  <a:cubicBezTo>
                    <a:pt x="137" y="594"/>
                    <a:pt x="92" y="617"/>
                    <a:pt x="46" y="662"/>
                  </a:cubicBezTo>
                  <a:cubicBezTo>
                    <a:pt x="0" y="708"/>
                    <a:pt x="0" y="754"/>
                    <a:pt x="23" y="799"/>
                  </a:cubicBezTo>
                  <a:cubicBezTo>
                    <a:pt x="23" y="845"/>
                    <a:pt x="46" y="868"/>
                    <a:pt x="92" y="868"/>
                  </a:cubicBezTo>
                  <a:lnTo>
                    <a:pt x="183" y="868"/>
                  </a:lnTo>
                  <a:cubicBezTo>
                    <a:pt x="183" y="845"/>
                    <a:pt x="206" y="845"/>
                    <a:pt x="229" y="845"/>
                  </a:cubicBezTo>
                  <a:cubicBezTo>
                    <a:pt x="251" y="822"/>
                    <a:pt x="297" y="799"/>
                    <a:pt x="320" y="799"/>
                  </a:cubicBezTo>
                  <a:cubicBezTo>
                    <a:pt x="366" y="777"/>
                    <a:pt x="434" y="754"/>
                    <a:pt x="480" y="708"/>
                  </a:cubicBezTo>
                  <a:cubicBezTo>
                    <a:pt x="525" y="685"/>
                    <a:pt x="594" y="662"/>
                    <a:pt x="639" y="640"/>
                  </a:cubicBezTo>
                  <a:cubicBezTo>
                    <a:pt x="731" y="617"/>
                    <a:pt x="799" y="571"/>
                    <a:pt x="868" y="526"/>
                  </a:cubicBezTo>
                  <a:cubicBezTo>
                    <a:pt x="936" y="503"/>
                    <a:pt x="982" y="480"/>
                    <a:pt x="1050" y="434"/>
                  </a:cubicBezTo>
                  <a:cubicBezTo>
                    <a:pt x="1119" y="389"/>
                    <a:pt x="1187" y="343"/>
                    <a:pt x="1256" y="320"/>
                  </a:cubicBezTo>
                  <a:cubicBezTo>
                    <a:pt x="1324" y="274"/>
                    <a:pt x="1370" y="229"/>
                    <a:pt x="1438" y="206"/>
                  </a:cubicBezTo>
                  <a:cubicBezTo>
                    <a:pt x="1507" y="160"/>
                    <a:pt x="1575" y="138"/>
                    <a:pt x="1644" y="92"/>
                  </a:cubicBezTo>
                  <a:cubicBezTo>
                    <a:pt x="1667" y="69"/>
                    <a:pt x="1667" y="46"/>
                    <a:pt x="1667" y="23"/>
                  </a:cubicBezTo>
                  <a:cubicBezTo>
                    <a:pt x="1644" y="1"/>
                    <a:pt x="1644" y="1"/>
                    <a:pt x="1621"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18"/>
            <p:cNvSpPr/>
            <p:nvPr/>
          </p:nvSpPr>
          <p:spPr>
            <a:xfrm>
              <a:off x="6717075" y="2243200"/>
              <a:ext cx="2300" cy="2875"/>
            </a:xfrm>
            <a:custGeom>
              <a:avLst/>
              <a:gdLst/>
              <a:ahLst/>
              <a:cxnLst/>
              <a:rect l="l" t="t" r="r" b="b"/>
              <a:pathLst>
                <a:path w="92" h="115" extrusionOk="0">
                  <a:moveTo>
                    <a:pt x="46" y="1"/>
                  </a:moveTo>
                  <a:cubicBezTo>
                    <a:pt x="23" y="1"/>
                    <a:pt x="1" y="23"/>
                    <a:pt x="1" y="46"/>
                  </a:cubicBezTo>
                  <a:cubicBezTo>
                    <a:pt x="1" y="92"/>
                    <a:pt x="23" y="115"/>
                    <a:pt x="46" y="115"/>
                  </a:cubicBezTo>
                  <a:cubicBezTo>
                    <a:pt x="69" y="115"/>
                    <a:pt x="92" y="92"/>
                    <a:pt x="92" y="69"/>
                  </a:cubicBezTo>
                  <a:cubicBezTo>
                    <a:pt x="92" y="46"/>
                    <a:pt x="92" y="1"/>
                    <a:pt x="46"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18"/>
            <p:cNvSpPr/>
            <p:nvPr/>
          </p:nvSpPr>
          <p:spPr>
            <a:xfrm>
              <a:off x="6702800" y="2203250"/>
              <a:ext cx="116450" cy="67375"/>
            </a:xfrm>
            <a:custGeom>
              <a:avLst/>
              <a:gdLst/>
              <a:ahLst/>
              <a:cxnLst/>
              <a:rect l="l" t="t" r="r" b="b"/>
              <a:pathLst>
                <a:path w="4658" h="2695" extrusionOk="0">
                  <a:moveTo>
                    <a:pt x="4041" y="206"/>
                  </a:moveTo>
                  <a:cubicBezTo>
                    <a:pt x="4132" y="206"/>
                    <a:pt x="4201" y="229"/>
                    <a:pt x="4269" y="252"/>
                  </a:cubicBezTo>
                  <a:cubicBezTo>
                    <a:pt x="4292" y="252"/>
                    <a:pt x="4338" y="275"/>
                    <a:pt x="4361" y="275"/>
                  </a:cubicBezTo>
                  <a:cubicBezTo>
                    <a:pt x="4383" y="298"/>
                    <a:pt x="4383" y="298"/>
                    <a:pt x="4406" y="320"/>
                  </a:cubicBezTo>
                  <a:lnTo>
                    <a:pt x="4429" y="343"/>
                  </a:lnTo>
                  <a:cubicBezTo>
                    <a:pt x="4429" y="366"/>
                    <a:pt x="4429" y="389"/>
                    <a:pt x="4452" y="389"/>
                  </a:cubicBezTo>
                  <a:cubicBezTo>
                    <a:pt x="4452" y="412"/>
                    <a:pt x="4452" y="435"/>
                    <a:pt x="4452" y="457"/>
                  </a:cubicBezTo>
                  <a:cubicBezTo>
                    <a:pt x="4452" y="480"/>
                    <a:pt x="4429" y="503"/>
                    <a:pt x="4429" y="526"/>
                  </a:cubicBezTo>
                  <a:cubicBezTo>
                    <a:pt x="4406" y="571"/>
                    <a:pt x="4383" y="617"/>
                    <a:pt x="4361" y="663"/>
                  </a:cubicBezTo>
                  <a:cubicBezTo>
                    <a:pt x="4292" y="777"/>
                    <a:pt x="4201" y="891"/>
                    <a:pt x="4087" y="1005"/>
                  </a:cubicBezTo>
                  <a:cubicBezTo>
                    <a:pt x="3995" y="1074"/>
                    <a:pt x="3904" y="1142"/>
                    <a:pt x="3813" y="1233"/>
                  </a:cubicBezTo>
                  <a:cubicBezTo>
                    <a:pt x="3721" y="1302"/>
                    <a:pt x="3653" y="1370"/>
                    <a:pt x="3562" y="1439"/>
                  </a:cubicBezTo>
                  <a:cubicBezTo>
                    <a:pt x="3516" y="1233"/>
                    <a:pt x="3448" y="1028"/>
                    <a:pt x="3356" y="845"/>
                  </a:cubicBezTo>
                  <a:cubicBezTo>
                    <a:pt x="3265" y="640"/>
                    <a:pt x="3151" y="480"/>
                    <a:pt x="3037" y="320"/>
                  </a:cubicBezTo>
                  <a:lnTo>
                    <a:pt x="3082" y="320"/>
                  </a:lnTo>
                  <a:cubicBezTo>
                    <a:pt x="3174" y="298"/>
                    <a:pt x="3265" y="275"/>
                    <a:pt x="3356" y="252"/>
                  </a:cubicBezTo>
                  <a:cubicBezTo>
                    <a:pt x="3516" y="229"/>
                    <a:pt x="3744" y="206"/>
                    <a:pt x="3950" y="206"/>
                  </a:cubicBezTo>
                  <a:close/>
                  <a:moveTo>
                    <a:pt x="3950" y="1"/>
                  </a:moveTo>
                  <a:cubicBezTo>
                    <a:pt x="3858" y="1"/>
                    <a:pt x="3790" y="1"/>
                    <a:pt x="3699" y="24"/>
                  </a:cubicBezTo>
                  <a:cubicBezTo>
                    <a:pt x="3539" y="24"/>
                    <a:pt x="3356" y="46"/>
                    <a:pt x="3219" y="69"/>
                  </a:cubicBezTo>
                  <a:lnTo>
                    <a:pt x="3037" y="115"/>
                  </a:lnTo>
                  <a:cubicBezTo>
                    <a:pt x="2991" y="115"/>
                    <a:pt x="2923" y="138"/>
                    <a:pt x="2877" y="138"/>
                  </a:cubicBezTo>
                  <a:lnTo>
                    <a:pt x="2854" y="115"/>
                  </a:lnTo>
                  <a:lnTo>
                    <a:pt x="2831" y="115"/>
                  </a:lnTo>
                  <a:cubicBezTo>
                    <a:pt x="2831" y="115"/>
                    <a:pt x="2808" y="92"/>
                    <a:pt x="2786" y="92"/>
                  </a:cubicBezTo>
                  <a:lnTo>
                    <a:pt x="2740" y="92"/>
                  </a:lnTo>
                  <a:cubicBezTo>
                    <a:pt x="2740" y="92"/>
                    <a:pt x="2717" y="115"/>
                    <a:pt x="2694" y="115"/>
                  </a:cubicBezTo>
                  <a:cubicBezTo>
                    <a:pt x="1827" y="549"/>
                    <a:pt x="960" y="982"/>
                    <a:pt x="92" y="1416"/>
                  </a:cubicBezTo>
                  <a:cubicBezTo>
                    <a:pt x="47" y="1462"/>
                    <a:pt x="24" y="1507"/>
                    <a:pt x="1" y="1553"/>
                  </a:cubicBezTo>
                  <a:cubicBezTo>
                    <a:pt x="24" y="1576"/>
                    <a:pt x="69" y="1599"/>
                    <a:pt x="115" y="1621"/>
                  </a:cubicBezTo>
                  <a:cubicBezTo>
                    <a:pt x="823" y="1279"/>
                    <a:pt x="1530" y="937"/>
                    <a:pt x="2238" y="571"/>
                  </a:cubicBezTo>
                  <a:lnTo>
                    <a:pt x="2763" y="320"/>
                  </a:lnTo>
                  <a:lnTo>
                    <a:pt x="2786" y="343"/>
                  </a:lnTo>
                  <a:cubicBezTo>
                    <a:pt x="2923" y="480"/>
                    <a:pt x="3014" y="640"/>
                    <a:pt x="3128" y="800"/>
                  </a:cubicBezTo>
                  <a:cubicBezTo>
                    <a:pt x="3219" y="1005"/>
                    <a:pt x="3311" y="1211"/>
                    <a:pt x="3356" y="1439"/>
                  </a:cubicBezTo>
                  <a:cubicBezTo>
                    <a:pt x="3379" y="1507"/>
                    <a:pt x="3402" y="1576"/>
                    <a:pt x="3402" y="1644"/>
                  </a:cubicBezTo>
                  <a:lnTo>
                    <a:pt x="2968" y="1873"/>
                  </a:lnTo>
                  <a:lnTo>
                    <a:pt x="1553" y="2557"/>
                  </a:lnTo>
                  <a:cubicBezTo>
                    <a:pt x="1621" y="2603"/>
                    <a:pt x="1690" y="2649"/>
                    <a:pt x="1758" y="2694"/>
                  </a:cubicBezTo>
                  <a:lnTo>
                    <a:pt x="2649" y="2261"/>
                  </a:lnTo>
                  <a:lnTo>
                    <a:pt x="3516" y="1804"/>
                  </a:lnTo>
                  <a:cubicBezTo>
                    <a:pt x="3539" y="1804"/>
                    <a:pt x="3562" y="1781"/>
                    <a:pt x="3562" y="1758"/>
                  </a:cubicBezTo>
                  <a:cubicBezTo>
                    <a:pt x="3607" y="1736"/>
                    <a:pt x="3607" y="1713"/>
                    <a:pt x="3607" y="1667"/>
                  </a:cubicBezTo>
                  <a:cubicBezTo>
                    <a:pt x="3744" y="1553"/>
                    <a:pt x="3881" y="1439"/>
                    <a:pt x="4018" y="1325"/>
                  </a:cubicBezTo>
                  <a:cubicBezTo>
                    <a:pt x="4155" y="1211"/>
                    <a:pt x="4269" y="1096"/>
                    <a:pt x="4383" y="982"/>
                  </a:cubicBezTo>
                  <a:cubicBezTo>
                    <a:pt x="4429" y="914"/>
                    <a:pt x="4497" y="845"/>
                    <a:pt x="4520" y="777"/>
                  </a:cubicBezTo>
                  <a:cubicBezTo>
                    <a:pt x="4589" y="708"/>
                    <a:pt x="4612" y="640"/>
                    <a:pt x="4634" y="571"/>
                  </a:cubicBezTo>
                  <a:cubicBezTo>
                    <a:pt x="4657" y="503"/>
                    <a:pt x="4657" y="435"/>
                    <a:pt x="4634" y="366"/>
                  </a:cubicBezTo>
                  <a:cubicBezTo>
                    <a:pt x="4634" y="298"/>
                    <a:pt x="4589" y="229"/>
                    <a:pt x="4543" y="161"/>
                  </a:cubicBezTo>
                  <a:cubicBezTo>
                    <a:pt x="4520" y="138"/>
                    <a:pt x="4497" y="115"/>
                    <a:pt x="4452" y="115"/>
                  </a:cubicBezTo>
                  <a:cubicBezTo>
                    <a:pt x="4383" y="69"/>
                    <a:pt x="4292" y="46"/>
                    <a:pt x="4201" y="24"/>
                  </a:cubicBezTo>
                  <a:cubicBezTo>
                    <a:pt x="4132" y="1"/>
                    <a:pt x="4041" y="1"/>
                    <a:pt x="3973"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18"/>
            <p:cNvSpPr/>
            <p:nvPr/>
          </p:nvSpPr>
          <p:spPr>
            <a:xfrm>
              <a:off x="6552725" y="1979000"/>
              <a:ext cx="24575" cy="151825"/>
            </a:xfrm>
            <a:custGeom>
              <a:avLst/>
              <a:gdLst/>
              <a:ahLst/>
              <a:cxnLst/>
              <a:rect l="l" t="t" r="r" b="b"/>
              <a:pathLst>
                <a:path w="983" h="6073" extrusionOk="0">
                  <a:moveTo>
                    <a:pt x="868" y="1"/>
                  </a:moveTo>
                  <a:cubicBezTo>
                    <a:pt x="845" y="1"/>
                    <a:pt x="823" y="23"/>
                    <a:pt x="800" y="46"/>
                  </a:cubicBezTo>
                  <a:cubicBezTo>
                    <a:pt x="800" y="46"/>
                    <a:pt x="777" y="69"/>
                    <a:pt x="777" y="115"/>
                  </a:cubicBezTo>
                  <a:cubicBezTo>
                    <a:pt x="526" y="2032"/>
                    <a:pt x="252" y="3972"/>
                    <a:pt x="1" y="5912"/>
                  </a:cubicBezTo>
                  <a:cubicBezTo>
                    <a:pt x="46" y="5958"/>
                    <a:pt x="115" y="6026"/>
                    <a:pt x="161" y="6072"/>
                  </a:cubicBezTo>
                  <a:cubicBezTo>
                    <a:pt x="412" y="4360"/>
                    <a:pt x="640" y="2625"/>
                    <a:pt x="868" y="914"/>
                  </a:cubicBezTo>
                  <a:cubicBezTo>
                    <a:pt x="891" y="640"/>
                    <a:pt x="937" y="366"/>
                    <a:pt x="982" y="115"/>
                  </a:cubicBezTo>
                  <a:cubicBezTo>
                    <a:pt x="982" y="92"/>
                    <a:pt x="960" y="69"/>
                    <a:pt x="937" y="46"/>
                  </a:cubicBezTo>
                  <a:cubicBezTo>
                    <a:pt x="937" y="23"/>
                    <a:pt x="914" y="23"/>
                    <a:pt x="868"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18"/>
            <p:cNvSpPr/>
            <p:nvPr/>
          </p:nvSpPr>
          <p:spPr>
            <a:xfrm>
              <a:off x="6630900" y="1985275"/>
              <a:ext cx="30275" cy="208875"/>
            </a:xfrm>
            <a:custGeom>
              <a:avLst/>
              <a:gdLst/>
              <a:ahLst/>
              <a:cxnLst/>
              <a:rect l="l" t="t" r="r" b="b"/>
              <a:pathLst>
                <a:path w="1211" h="8355" extrusionOk="0">
                  <a:moveTo>
                    <a:pt x="1097" y="1"/>
                  </a:moveTo>
                  <a:cubicBezTo>
                    <a:pt x="1051" y="1"/>
                    <a:pt x="1005" y="46"/>
                    <a:pt x="1005" y="92"/>
                  </a:cubicBezTo>
                  <a:cubicBezTo>
                    <a:pt x="754" y="2078"/>
                    <a:pt x="503" y="4086"/>
                    <a:pt x="252" y="6095"/>
                  </a:cubicBezTo>
                  <a:cubicBezTo>
                    <a:pt x="161" y="6803"/>
                    <a:pt x="92" y="7510"/>
                    <a:pt x="1" y="8218"/>
                  </a:cubicBezTo>
                  <a:cubicBezTo>
                    <a:pt x="1" y="8218"/>
                    <a:pt x="24" y="8218"/>
                    <a:pt x="24" y="8241"/>
                  </a:cubicBezTo>
                  <a:cubicBezTo>
                    <a:pt x="69" y="8263"/>
                    <a:pt x="115" y="8309"/>
                    <a:pt x="184" y="8355"/>
                  </a:cubicBezTo>
                  <a:cubicBezTo>
                    <a:pt x="412" y="6414"/>
                    <a:pt x="663" y="4497"/>
                    <a:pt x="891" y="2557"/>
                  </a:cubicBezTo>
                  <a:cubicBezTo>
                    <a:pt x="1005" y="1735"/>
                    <a:pt x="1097" y="936"/>
                    <a:pt x="1188" y="115"/>
                  </a:cubicBezTo>
                  <a:cubicBezTo>
                    <a:pt x="1211" y="69"/>
                    <a:pt x="1165" y="23"/>
                    <a:pt x="1119"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18"/>
            <p:cNvSpPr/>
            <p:nvPr/>
          </p:nvSpPr>
          <p:spPr>
            <a:xfrm>
              <a:off x="6572125" y="1970450"/>
              <a:ext cx="87900" cy="19225"/>
            </a:xfrm>
            <a:custGeom>
              <a:avLst/>
              <a:gdLst/>
              <a:ahLst/>
              <a:cxnLst/>
              <a:rect l="l" t="t" r="r" b="b"/>
              <a:pathLst>
                <a:path w="3516" h="769" extrusionOk="0">
                  <a:moveTo>
                    <a:pt x="1211" y="0"/>
                  </a:moveTo>
                  <a:cubicBezTo>
                    <a:pt x="1051" y="0"/>
                    <a:pt x="914" y="0"/>
                    <a:pt x="777" y="23"/>
                  </a:cubicBezTo>
                  <a:cubicBezTo>
                    <a:pt x="503" y="69"/>
                    <a:pt x="252" y="160"/>
                    <a:pt x="47" y="365"/>
                  </a:cubicBezTo>
                  <a:cubicBezTo>
                    <a:pt x="24" y="388"/>
                    <a:pt x="1" y="457"/>
                    <a:pt x="47" y="502"/>
                  </a:cubicBezTo>
                  <a:cubicBezTo>
                    <a:pt x="60" y="515"/>
                    <a:pt x="88" y="529"/>
                    <a:pt x="119" y="529"/>
                  </a:cubicBezTo>
                  <a:cubicBezTo>
                    <a:pt x="141" y="529"/>
                    <a:pt x="164" y="522"/>
                    <a:pt x="184" y="502"/>
                  </a:cubicBezTo>
                  <a:cubicBezTo>
                    <a:pt x="229" y="457"/>
                    <a:pt x="252" y="434"/>
                    <a:pt x="298" y="388"/>
                  </a:cubicBezTo>
                  <a:cubicBezTo>
                    <a:pt x="389" y="343"/>
                    <a:pt x="457" y="320"/>
                    <a:pt x="549" y="274"/>
                  </a:cubicBezTo>
                  <a:cubicBezTo>
                    <a:pt x="686" y="228"/>
                    <a:pt x="845" y="206"/>
                    <a:pt x="982" y="206"/>
                  </a:cubicBezTo>
                  <a:cubicBezTo>
                    <a:pt x="1068" y="200"/>
                    <a:pt x="1152" y="197"/>
                    <a:pt x="1236" y="197"/>
                  </a:cubicBezTo>
                  <a:cubicBezTo>
                    <a:pt x="1486" y="197"/>
                    <a:pt x="1730" y="223"/>
                    <a:pt x="1987" y="274"/>
                  </a:cubicBezTo>
                  <a:cubicBezTo>
                    <a:pt x="2352" y="343"/>
                    <a:pt x="2717" y="434"/>
                    <a:pt x="3059" y="594"/>
                  </a:cubicBezTo>
                  <a:cubicBezTo>
                    <a:pt x="3174" y="639"/>
                    <a:pt x="3265" y="708"/>
                    <a:pt x="3356" y="753"/>
                  </a:cubicBezTo>
                  <a:cubicBezTo>
                    <a:pt x="3375" y="763"/>
                    <a:pt x="3398" y="768"/>
                    <a:pt x="3420" y="768"/>
                  </a:cubicBezTo>
                  <a:cubicBezTo>
                    <a:pt x="3451" y="768"/>
                    <a:pt x="3480" y="757"/>
                    <a:pt x="3493" y="731"/>
                  </a:cubicBezTo>
                  <a:cubicBezTo>
                    <a:pt x="3516" y="685"/>
                    <a:pt x="3516" y="616"/>
                    <a:pt x="3470" y="594"/>
                  </a:cubicBezTo>
                  <a:cubicBezTo>
                    <a:pt x="3311" y="502"/>
                    <a:pt x="3128" y="411"/>
                    <a:pt x="2945" y="343"/>
                  </a:cubicBezTo>
                  <a:cubicBezTo>
                    <a:pt x="2808" y="274"/>
                    <a:pt x="2671" y="228"/>
                    <a:pt x="2535" y="206"/>
                  </a:cubicBezTo>
                  <a:cubicBezTo>
                    <a:pt x="2238" y="114"/>
                    <a:pt x="1941" y="69"/>
                    <a:pt x="1667" y="23"/>
                  </a:cubicBezTo>
                  <a:cubicBezTo>
                    <a:pt x="1507" y="0"/>
                    <a:pt x="1370" y="0"/>
                    <a:pt x="121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18"/>
            <p:cNvSpPr/>
            <p:nvPr/>
          </p:nvSpPr>
          <p:spPr>
            <a:xfrm>
              <a:off x="6618925" y="1992700"/>
              <a:ext cx="37700" cy="9725"/>
            </a:xfrm>
            <a:custGeom>
              <a:avLst/>
              <a:gdLst/>
              <a:ahLst/>
              <a:cxnLst/>
              <a:rect l="l" t="t" r="r" b="b"/>
              <a:pathLst>
                <a:path w="1508" h="389" extrusionOk="0">
                  <a:moveTo>
                    <a:pt x="92" y="0"/>
                  </a:moveTo>
                  <a:cubicBezTo>
                    <a:pt x="46" y="0"/>
                    <a:pt x="23" y="46"/>
                    <a:pt x="1" y="92"/>
                  </a:cubicBezTo>
                  <a:cubicBezTo>
                    <a:pt x="1" y="137"/>
                    <a:pt x="23" y="183"/>
                    <a:pt x="69" y="206"/>
                  </a:cubicBezTo>
                  <a:cubicBezTo>
                    <a:pt x="503" y="251"/>
                    <a:pt x="936" y="320"/>
                    <a:pt x="1393" y="388"/>
                  </a:cubicBezTo>
                  <a:cubicBezTo>
                    <a:pt x="1439" y="388"/>
                    <a:pt x="1484" y="366"/>
                    <a:pt x="1507" y="320"/>
                  </a:cubicBezTo>
                  <a:cubicBezTo>
                    <a:pt x="1507" y="251"/>
                    <a:pt x="1484" y="206"/>
                    <a:pt x="1416" y="183"/>
                  </a:cubicBezTo>
                  <a:cubicBezTo>
                    <a:pt x="982" y="137"/>
                    <a:pt x="548" y="69"/>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18"/>
            <p:cNvSpPr/>
            <p:nvPr/>
          </p:nvSpPr>
          <p:spPr>
            <a:xfrm>
              <a:off x="6630350" y="2005825"/>
              <a:ext cx="26275" cy="7450"/>
            </a:xfrm>
            <a:custGeom>
              <a:avLst/>
              <a:gdLst/>
              <a:ahLst/>
              <a:cxnLst/>
              <a:rect l="l" t="t" r="r" b="b"/>
              <a:pathLst>
                <a:path w="1051" h="298" extrusionOk="0">
                  <a:moveTo>
                    <a:pt x="114" y="0"/>
                  </a:moveTo>
                  <a:cubicBezTo>
                    <a:pt x="69" y="0"/>
                    <a:pt x="23" y="23"/>
                    <a:pt x="23" y="69"/>
                  </a:cubicBezTo>
                  <a:cubicBezTo>
                    <a:pt x="0" y="114"/>
                    <a:pt x="46" y="183"/>
                    <a:pt x="91" y="183"/>
                  </a:cubicBezTo>
                  <a:cubicBezTo>
                    <a:pt x="365" y="229"/>
                    <a:pt x="639" y="251"/>
                    <a:pt x="913" y="297"/>
                  </a:cubicBezTo>
                  <a:cubicBezTo>
                    <a:pt x="982" y="297"/>
                    <a:pt x="1027" y="274"/>
                    <a:pt x="1027" y="229"/>
                  </a:cubicBezTo>
                  <a:cubicBezTo>
                    <a:pt x="1050" y="183"/>
                    <a:pt x="1004" y="114"/>
                    <a:pt x="959" y="114"/>
                  </a:cubicBezTo>
                  <a:lnTo>
                    <a:pt x="936" y="114"/>
                  </a:lnTo>
                  <a:cubicBezTo>
                    <a:pt x="936" y="92"/>
                    <a:pt x="936" y="92"/>
                    <a:pt x="936" y="92"/>
                  </a:cubicBezTo>
                  <a:cubicBezTo>
                    <a:pt x="662" y="69"/>
                    <a:pt x="388" y="23"/>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18"/>
            <p:cNvSpPr/>
            <p:nvPr/>
          </p:nvSpPr>
          <p:spPr>
            <a:xfrm>
              <a:off x="6630900" y="2016100"/>
              <a:ext cx="22850" cy="7025"/>
            </a:xfrm>
            <a:custGeom>
              <a:avLst/>
              <a:gdLst/>
              <a:ahLst/>
              <a:cxnLst/>
              <a:rect l="l" t="t" r="r" b="b"/>
              <a:pathLst>
                <a:path w="914" h="281" extrusionOk="0">
                  <a:moveTo>
                    <a:pt x="115" y="0"/>
                  </a:moveTo>
                  <a:cubicBezTo>
                    <a:pt x="69" y="0"/>
                    <a:pt x="24" y="23"/>
                    <a:pt x="1" y="69"/>
                  </a:cubicBezTo>
                  <a:cubicBezTo>
                    <a:pt x="1" y="114"/>
                    <a:pt x="24" y="183"/>
                    <a:pt x="69" y="183"/>
                  </a:cubicBezTo>
                  <a:cubicBezTo>
                    <a:pt x="320" y="206"/>
                    <a:pt x="549" y="251"/>
                    <a:pt x="800" y="274"/>
                  </a:cubicBezTo>
                  <a:cubicBezTo>
                    <a:pt x="808" y="278"/>
                    <a:pt x="817" y="280"/>
                    <a:pt x="825" y="280"/>
                  </a:cubicBezTo>
                  <a:cubicBezTo>
                    <a:pt x="861" y="280"/>
                    <a:pt x="895" y="243"/>
                    <a:pt x="914" y="206"/>
                  </a:cubicBezTo>
                  <a:cubicBezTo>
                    <a:pt x="914" y="160"/>
                    <a:pt x="891" y="91"/>
                    <a:pt x="823" y="91"/>
                  </a:cubicBezTo>
                  <a:cubicBezTo>
                    <a:pt x="594" y="69"/>
                    <a:pt x="366"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18"/>
            <p:cNvSpPr/>
            <p:nvPr/>
          </p:nvSpPr>
          <p:spPr>
            <a:xfrm>
              <a:off x="6629200" y="2026375"/>
              <a:ext cx="24000" cy="7425"/>
            </a:xfrm>
            <a:custGeom>
              <a:avLst/>
              <a:gdLst/>
              <a:ahLst/>
              <a:cxnLst/>
              <a:rect l="l" t="t" r="r" b="b"/>
              <a:pathLst>
                <a:path w="960" h="297" extrusionOk="0">
                  <a:moveTo>
                    <a:pt x="115" y="0"/>
                  </a:moveTo>
                  <a:cubicBezTo>
                    <a:pt x="69" y="0"/>
                    <a:pt x="23" y="23"/>
                    <a:pt x="23" y="68"/>
                  </a:cubicBezTo>
                  <a:cubicBezTo>
                    <a:pt x="0" y="114"/>
                    <a:pt x="23" y="183"/>
                    <a:pt x="92" y="183"/>
                  </a:cubicBezTo>
                  <a:lnTo>
                    <a:pt x="822" y="297"/>
                  </a:lnTo>
                  <a:cubicBezTo>
                    <a:pt x="891" y="297"/>
                    <a:pt x="936" y="274"/>
                    <a:pt x="936" y="228"/>
                  </a:cubicBezTo>
                  <a:cubicBezTo>
                    <a:pt x="959" y="160"/>
                    <a:pt x="913" y="114"/>
                    <a:pt x="868" y="114"/>
                  </a:cubicBezTo>
                  <a:cubicBezTo>
                    <a:pt x="868" y="114"/>
                    <a:pt x="868" y="91"/>
                    <a:pt x="868" y="91"/>
                  </a:cubicBezTo>
                  <a:cubicBezTo>
                    <a:pt x="617" y="68"/>
                    <a:pt x="366" y="23"/>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18"/>
            <p:cNvSpPr/>
            <p:nvPr/>
          </p:nvSpPr>
          <p:spPr>
            <a:xfrm>
              <a:off x="6626925" y="2036075"/>
              <a:ext cx="23975" cy="7650"/>
            </a:xfrm>
            <a:custGeom>
              <a:avLst/>
              <a:gdLst/>
              <a:ahLst/>
              <a:cxnLst/>
              <a:rect l="l" t="t" r="r" b="b"/>
              <a:pathLst>
                <a:path w="959" h="306" extrusionOk="0">
                  <a:moveTo>
                    <a:pt x="114" y="0"/>
                  </a:moveTo>
                  <a:cubicBezTo>
                    <a:pt x="69" y="0"/>
                    <a:pt x="23" y="46"/>
                    <a:pt x="23" y="91"/>
                  </a:cubicBezTo>
                  <a:cubicBezTo>
                    <a:pt x="0" y="137"/>
                    <a:pt x="46" y="205"/>
                    <a:pt x="91" y="205"/>
                  </a:cubicBezTo>
                  <a:cubicBezTo>
                    <a:pt x="343" y="228"/>
                    <a:pt x="571" y="274"/>
                    <a:pt x="822" y="297"/>
                  </a:cubicBezTo>
                  <a:cubicBezTo>
                    <a:pt x="833" y="302"/>
                    <a:pt x="846" y="305"/>
                    <a:pt x="859" y="305"/>
                  </a:cubicBezTo>
                  <a:cubicBezTo>
                    <a:pt x="897" y="305"/>
                    <a:pt x="936" y="280"/>
                    <a:pt x="936" y="228"/>
                  </a:cubicBezTo>
                  <a:cubicBezTo>
                    <a:pt x="959" y="183"/>
                    <a:pt x="913" y="114"/>
                    <a:pt x="867" y="114"/>
                  </a:cubicBezTo>
                  <a:lnTo>
                    <a:pt x="845" y="114"/>
                  </a:lnTo>
                  <a:cubicBezTo>
                    <a:pt x="616" y="69"/>
                    <a:pt x="365" y="46"/>
                    <a:pt x="137" y="23"/>
                  </a:cubicBezTo>
                  <a:cubicBezTo>
                    <a:pt x="114" y="0"/>
                    <a:pt x="114"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18"/>
            <p:cNvSpPr/>
            <p:nvPr/>
          </p:nvSpPr>
          <p:spPr>
            <a:xfrm>
              <a:off x="6613800" y="2048625"/>
              <a:ext cx="36525" cy="9350"/>
            </a:xfrm>
            <a:custGeom>
              <a:avLst/>
              <a:gdLst/>
              <a:ahLst/>
              <a:cxnLst/>
              <a:rect l="l" t="t" r="r" b="b"/>
              <a:pathLst>
                <a:path w="1461" h="374" extrusionOk="0">
                  <a:moveTo>
                    <a:pt x="114" y="0"/>
                  </a:moveTo>
                  <a:cubicBezTo>
                    <a:pt x="69" y="0"/>
                    <a:pt x="23" y="46"/>
                    <a:pt x="23" y="91"/>
                  </a:cubicBezTo>
                  <a:cubicBezTo>
                    <a:pt x="0" y="137"/>
                    <a:pt x="46" y="183"/>
                    <a:pt x="91" y="206"/>
                  </a:cubicBezTo>
                  <a:cubicBezTo>
                    <a:pt x="502" y="251"/>
                    <a:pt x="913" y="320"/>
                    <a:pt x="1324" y="365"/>
                  </a:cubicBezTo>
                  <a:cubicBezTo>
                    <a:pt x="1341" y="371"/>
                    <a:pt x="1357" y="374"/>
                    <a:pt x="1371" y="374"/>
                  </a:cubicBezTo>
                  <a:cubicBezTo>
                    <a:pt x="1412" y="374"/>
                    <a:pt x="1438" y="348"/>
                    <a:pt x="1438" y="297"/>
                  </a:cubicBezTo>
                  <a:cubicBezTo>
                    <a:pt x="1461" y="251"/>
                    <a:pt x="1415" y="183"/>
                    <a:pt x="1370" y="183"/>
                  </a:cubicBezTo>
                  <a:lnTo>
                    <a:pt x="1347" y="183"/>
                  </a:lnTo>
                  <a:cubicBezTo>
                    <a:pt x="936" y="137"/>
                    <a:pt x="525" y="69"/>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18"/>
            <p:cNvSpPr/>
            <p:nvPr/>
          </p:nvSpPr>
          <p:spPr>
            <a:xfrm>
              <a:off x="6624075" y="2060025"/>
              <a:ext cx="24550" cy="7600"/>
            </a:xfrm>
            <a:custGeom>
              <a:avLst/>
              <a:gdLst/>
              <a:ahLst/>
              <a:cxnLst/>
              <a:rect l="l" t="t" r="r" b="b"/>
              <a:pathLst>
                <a:path w="982" h="304" extrusionOk="0">
                  <a:moveTo>
                    <a:pt x="114" y="1"/>
                  </a:moveTo>
                  <a:cubicBezTo>
                    <a:pt x="68" y="1"/>
                    <a:pt x="23" y="24"/>
                    <a:pt x="23" y="69"/>
                  </a:cubicBezTo>
                  <a:cubicBezTo>
                    <a:pt x="0" y="138"/>
                    <a:pt x="46" y="183"/>
                    <a:pt x="91" y="206"/>
                  </a:cubicBezTo>
                  <a:cubicBezTo>
                    <a:pt x="342" y="229"/>
                    <a:pt x="616" y="275"/>
                    <a:pt x="867" y="297"/>
                  </a:cubicBezTo>
                  <a:cubicBezTo>
                    <a:pt x="876" y="302"/>
                    <a:pt x="884" y="304"/>
                    <a:pt x="892" y="304"/>
                  </a:cubicBezTo>
                  <a:cubicBezTo>
                    <a:pt x="929" y="304"/>
                    <a:pt x="963" y="266"/>
                    <a:pt x="981" y="229"/>
                  </a:cubicBezTo>
                  <a:cubicBezTo>
                    <a:pt x="981" y="183"/>
                    <a:pt x="959" y="115"/>
                    <a:pt x="913" y="115"/>
                  </a:cubicBezTo>
                  <a:cubicBezTo>
                    <a:pt x="639" y="69"/>
                    <a:pt x="388" y="46"/>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18"/>
            <p:cNvSpPr/>
            <p:nvPr/>
          </p:nvSpPr>
          <p:spPr>
            <a:xfrm>
              <a:off x="6624625" y="2072025"/>
              <a:ext cx="22275" cy="7425"/>
            </a:xfrm>
            <a:custGeom>
              <a:avLst/>
              <a:gdLst/>
              <a:ahLst/>
              <a:cxnLst/>
              <a:rect l="l" t="t" r="r" b="b"/>
              <a:pathLst>
                <a:path w="891" h="297" extrusionOk="0">
                  <a:moveTo>
                    <a:pt x="92" y="0"/>
                  </a:moveTo>
                  <a:cubicBezTo>
                    <a:pt x="46" y="0"/>
                    <a:pt x="24" y="23"/>
                    <a:pt x="1" y="69"/>
                  </a:cubicBezTo>
                  <a:cubicBezTo>
                    <a:pt x="1" y="114"/>
                    <a:pt x="24" y="183"/>
                    <a:pt x="69" y="183"/>
                  </a:cubicBezTo>
                  <a:cubicBezTo>
                    <a:pt x="298" y="228"/>
                    <a:pt x="526" y="251"/>
                    <a:pt x="754" y="297"/>
                  </a:cubicBezTo>
                  <a:cubicBezTo>
                    <a:pt x="823" y="297"/>
                    <a:pt x="868" y="274"/>
                    <a:pt x="868" y="205"/>
                  </a:cubicBezTo>
                  <a:cubicBezTo>
                    <a:pt x="891" y="160"/>
                    <a:pt x="845" y="114"/>
                    <a:pt x="800" y="91"/>
                  </a:cubicBezTo>
                  <a:cubicBezTo>
                    <a:pt x="571" y="69"/>
                    <a:pt x="343"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18"/>
            <p:cNvSpPr/>
            <p:nvPr/>
          </p:nvSpPr>
          <p:spPr>
            <a:xfrm>
              <a:off x="6624075" y="2083425"/>
              <a:ext cx="21125" cy="7075"/>
            </a:xfrm>
            <a:custGeom>
              <a:avLst/>
              <a:gdLst/>
              <a:ahLst/>
              <a:cxnLst/>
              <a:rect l="l" t="t" r="r" b="b"/>
              <a:pathLst>
                <a:path w="845" h="283" extrusionOk="0">
                  <a:moveTo>
                    <a:pt x="114" y="1"/>
                  </a:moveTo>
                  <a:cubicBezTo>
                    <a:pt x="68" y="1"/>
                    <a:pt x="23" y="23"/>
                    <a:pt x="23" y="92"/>
                  </a:cubicBezTo>
                  <a:cubicBezTo>
                    <a:pt x="0" y="137"/>
                    <a:pt x="46" y="183"/>
                    <a:pt x="91" y="206"/>
                  </a:cubicBezTo>
                  <a:cubicBezTo>
                    <a:pt x="297" y="229"/>
                    <a:pt x="502" y="252"/>
                    <a:pt x="708" y="274"/>
                  </a:cubicBezTo>
                  <a:cubicBezTo>
                    <a:pt x="719" y="280"/>
                    <a:pt x="732" y="283"/>
                    <a:pt x="745" y="283"/>
                  </a:cubicBezTo>
                  <a:cubicBezTo>
                    <a:pt x="783" y="283"/>
                    <a:pt x="822" y="257"/>
                    <a:pt x="822" y="206"/>
                  </a:cubicBezTo>
                  <a:cubicBezTo>
                    <a:pt x="845" y="160"/>
                    <a:pt x="799" y="92"/>
                    <a:pt x="753" y="92"/>
                  </a:cubicBezTo>
                  <a:cubicBezTo>
                    <a:pt x="548" y="69"/>
                    <a:pt x="342" y="46"/>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18"/>
            <p:cNvSpPr/>
            <p:nvPr/>
          </p:nvSpPr>
          <p:spPr>
            <a:xfrm>
              <a:off x="6621775" y="2093700"/>
              <a:ext cx="21725" cy="7450"/>
            </a:xfrm>
            <a:custGeom>
              <a:avLst/>
              <a:gdLst/>
              <a:ahLst/>
              <a:cxnLst/>
              <a:rect l="l" t="t" r="r" b="b"/>
              <a:pathLst>
                <a:path w="869" h="298" extrusionOk="0">
                  <a:moveTo>
                    <a:pt x="115" y="0"/>
                  </a:moveTo>
                  <a:cubicBezTo>
                    <a:pt x="69" y="0"/>
                    <a:pt x="24" y="46"/>
                    <a:pt x="1" y="92"/>
                  </a:cubicBezTo>
                  <a:cubicBezTo>
                    <a:pt x="1" y="137"/>
                    <a:pt x="24" y="183"/>
                    <a:pt x="92" y="206"/>
                  </a:cubicBezTo>
                  <a:cubicBezTo>
                    <a:pt x="297" y="229"/>
                    <a:pt x="526" y="251"/>
                    <a:pt x="731" y="297"/>
                  </a:cubicBezTo>
                  <a:cubicBezTo>
                    <a:pt x="800" y="297"/>
                    <a:pt x="845" y="274"/>
                    <a:pt x="868" y="229"/>
                  </a:cubicBezTo>
                  <a:cubicBezTo>
                    <a:pt x="868" y="160"/>
                    <a:pt x="845" y="115"/>
                    <a:pt x="777" y="115"/>
                  </a:cubicBezTo>
                  <a:cubicBezTo>
                    <a:pt x="571" y="69"/>
                    <a:pt x="343" y="46"/>
                    <a:pt x="13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18"/>
            <p:cNvSpPr/>
            <p:nvPr/>
          </p:nvSpPr>
          <p:spPr>
            <a:xfrm>
              <a:off x="6606950" y="2106250"/>
              <a:ext cx="36550" cy="9150"/>
            </a:xfrm>
            <a:custGeom>
              <a:avLst/>
              <a:gdLst/>
              <a:ahLst/>
              <a:cxnLst/>
              <a:rect l="l" t="t" r="r" b="b"/>
              <a:pathLst>
                <a:path w="1462" h="366" extrusionOk="0">
                  <a:moveTo>
                    <a:pt x="114" y="1"/>
                  </a:moveTo>
                  <a:cubicBezTo>
                    <a:pt x="69" y="1"/>
                    <a:pt x="23" y="23"/>
                    <a:pt x="0" y="69"/>
                  </a:cubicBezTo>
                  <a:cubicBezTo>
                    <a:pt x="0" y="115"/>
                    <a:pt x="23" y="183"/>
                    <a:pt x="92" y="183"/>
                  </a:cubicBezTo>
                  <a:cubicBezTo>
                    <a:pt x="502" y="252"/>
                    <a:pt x="913" y="320"/>
                    <a:pt x="1347" y="366"/>
                  </a:cubicBezTo>
                  <a:cubicBezTo>
                    <a:pt x="1393" y="366"/>
                    <a:pt x="1438" y="343"/>
                    <a:pt x="1461" y="297"/>
                  </a:cubicBezTo>
                  <a:cubicBezTo>
                    <a:pt x="1461" y="252"/>
                    <a:pt x="1438" y="183"/>
                    <a:pt x="1393" y="183"/>
                  </a:cubicBezTo>
                  <a:cubicBezTo>
                    <a:pt x="959" y="115"/>
                    <a:pt x="548" y="69"/>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18"/>
            <p:cNvSpPr/>
            <p:nvPr/>
          </p:nvSpPr>
          <p:spPr>
            <a:xfrm>
              <a:off x="6617775" y="2118800"/>
              <a:ext cx="23425" cy="7450"/>
            </a:xfrm>
            <a:custGeom>
              <a:avLst/>
              <a:gdLst/>
              <a:ahLst/>
              <a:cxnLst/>
              <a:rect l="l" t="t" r="r" b="b"/>
              <a:pathLst>
                <a:path w="937" h="298" extrusionOk="0">
                  <a:moveTo>
                    <a:pt x="115" y="1"/>
                  </a:moveTo>
                  <a:cubicBezTo>
                    <a:pt x="69" y="1"/>
                    <a:pt x="24" y="24"/>
                    <a:pt x="1" y="69"/>
                  </a:cubicBezTo>
                  <a:cubicBezTo>
                    <a:pt x="1" y="138"/>
                    <a:pt x="24" y="183"/>
                    <a:pt x="92" y="183"/>
                  </a:cubicBezTo>
                  <a:cubicBezTo>
                    <a:pt x="320" y="229"/>
                    <a:pt x="549" y="252"/>
                    <a:pt x="777" y="297"/>
                  </a:cubicBezTo>
                  <a:lnTo>
                    <a:pt x="800" y="297"/>
                  </a:lnTo>
                  <a:cubicBezTo>
                    <a:pt x="845" y="297"/>
                    <a:pt x="914" y="275"/>
                    <a:pt x="914" y="229"/>
                  </a:cubicBezTo>
                  <a:cubicBezTo>
                    <a:pt x="937" y="160"/>
                    <a:pt x="891" y="115"/>
                    <a:pt x="845" y="115"/>
                  </a:cubicBezTo>
                  <a:cubicBezTo>
                    <a:pt x="594" y="69"/>
                    <a:pt x="366" y="46"/>
                    <a:pt x="115"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18"/>
            <p:cNvSpPr/>
            <p:nvPr/>
          </p:nvSpPr>
          <p:spPr>
            <a:xfrm>
              <a:off x="6616650" y="2129650"/>
              <a:ext cx="23425" cy="7450"/>
            </a:xfrm>
            <a:custGeom>
              <a:avLst/>
              <a:gdLst/>
              <a:ahLst/>
              <a:cxnLst/>
              <a:rect l="l" t="t" r="r" b="b"/>
              <a:pathLst>
                <a:path w="937" h="298" extrusionOk="0">
                  <a:moveTo>
                    <a:pt x="114" y="0"/>
                  </a:moveTo>
                  <a:cubicBezTo>
                    <a:pt x="69" y="0"/>
                    <a:pt x="23" y="23"/>
                    <a:pt x="0" y="92"/>
                  </a:cubicBezTo>
                  <a:cubicBezTo>
                    <a:pt x="0" y="137"/>
                    <a:pt x="23" y="183"/>
                    <a:pt x="92" y="206"/>
                  </a:cubicBezTo>
                  <a:cubicBezTo>
                    <a:pt x="320" y="229"/>
                    <a:pt x="571" y="274"/>
                    <a:pt x="799" y="297"/>
                  </a:cubicBezTo>
                  <a:cubicBezTo>
                    <a:pt x="868" y="297"/>
                    <a:pt x="913" y="274"/>
                    <a:pt x="913" y="229"/>
                  </a:cubicBezTo>
                  <a:cubicBezTo>
                    <a:pt x="936" y="183"/>
                    <a:pt x="913" y="115"/>
                    <a:pt x="845" y="115"/>
                  </a:cubicBezTo>
                  <a:cubicBezTo>
                    <a:pt x="617" y="69"/>
                    <a:pt x="365" y="46"/>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18"/>
            <p:cNvSpPr/>
            <p:nvPr/>
          </p:nvSpPr>
          <p:spPr>
            <a:xfrm>
              <a:off x="6614925" y="2141625"/>
              <a:ext cx="24000" cy="7450"/>
            </a:xfrm>
            <a:custGeom>
              <a:avLst/>
              <a:gdLst/>
              <a:ahLst/>
              <a:cxnLst/>
              <a:rect l="l" t="t" r="r" b="b"/>
              <a:pathLst>
                <a:path w="960" h="298" extrusionOk="0">
                  <a:moveTo>
                    <a:pt x="115" y="1"/>
                  </a:moveTo>
                  <a:cubicBezTo>
                    <a:pt x="69" y="1"/>
                    <a:pt x="24" y="24"/>
                    <a:pt x="24" y="69"/>
                  </a:cubicBezTo>
                  <a:cubicBezTo>
                    <a:pt x="1" y="115"/>
                    <a:pt x="46" y="183"/>
                    <a:pt x="92" y="183"/>
                  </a:cubicBezTo>
                  <a:cubicBezTo>
                    <a:pt x="343" y="229"/>
                    <a:pt x="594" y="252"/>
                    <a:pt x="845" y="297"/>
                  </a:cubicBezTo>
                  <a:cubicBezTo>
                    <a:pt x="891" y="297"/>
                    <a:pt x="937" y="275"/>
                    <a:pt x="959" y="229"/>
                  </a:cubicBezTo>
                  <a:cubicBezTo>
                    <a:pt x="959" y="160"/>
                    <a:pt x="937" y="115"/>
                    <a:pt x="868" y="92"/>
                  </a:cubicBezTo>
                  <a:cubicBezTo>
                    <a:pt x="640" y="69"/>
                    <a:pt x="389" y="24"/>
                    <a:pt x="138"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18"/>
            <p:cNvSpPr/>
            <p:nvPr/>
          </p:nvSpPr>
          <p:spPr>
            <a:xfrm>
              <a:off x="6614350" y="2152475"/>
              <a:ext cx="22850" cy="7450"/>
            </a:xfrm>
            <a:custGeom>
              <a:avLst/>
              <a:gdLst/>
              <a:ahLst/>
              <a:cxnLst/>
              <a:rect l="l" t="t" r="r" b="b"/>
              <a:pathLst>
                <a:path w="914" h="298" extrusionOk="0">
                  <a:moveTo>
                    <a:pt x="115" y="0"/>
                  </a:moveTo>
                  <a:cubicBezTo>
                    <a:pt x="69" y="0"/>
                    <a:pt x="24" y="23"/>
                    <a:pt x="1" y="69"/>
                  </a:cubicBezTo>
                  <a:cubicBezTo>
                    <a:pt x="1" y="115"/>
                    <a:pt x="24" y="183"/>
                    <a:pt x="92" y="183"/>
                  </a:cubicBezTo>
                  <a:cubicBezTo>
                    <a:pt x="321" y="229"/>
                    <a:pt x="549" y="251"/>
                    <a:pt x="800" y="297"/>
                  </a:cubicBezTo>
                  <a:cubicBezTo>
                    <a:pt x="846" y="297"/>
                    <a:pt x="891" y="274"/>
                    <a:pt x="914" y="206"/>
                  </a:cubicBezTo>
                  <a:cubicBezTo>
                    <a:pt x="914" y="160"/>
                    <a:pt x="891" y="115"/>
                    <a:pt x="846" y="92"/>
                  </a:cubicBezTo>
                  <a:cubicBezTo>
                    <a:pt x="594" y="69"/>
                    <a:pt x="366"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18"/>
            <p:cNvSpPr/>
            <p:nvPr/>
          </p:nvSpPr>
          <p:spPr>
            <a:xfrm>
              <a:off x="6597825" y="2162175"/>
              <a:ext cx="37100" cy="9150"/>
            </a:xfrm>
            <a:custGeom>
              <a:avLst/>
              <a:gdLst/>
              <a:ahLst/>
              <a:cxnLst/>
              <a:rect l="l" t="t" r="r" b="b"/>
              <a:pathLst>
                <a:path w="1484" h="366" extrusionOk="0">
                  <a:moveTo>
                    <a:pt x="114" y="0"/>
                  </a:moveTo>
                  <a:cubicBezTo>
                    <a:pt x="69" y="0"/>
                    <a:pt x="23" y="23"/>
                    <a:pt x="23" y="69"/>
                  </a:cubicBezTo>
                  <a:cubicBezTo>
                    <a:pt x="0" y="115"/>
                    <a:pt x="46" y="183"/>
                    <a:pt x="91" y="183"/>
                  </a:cubicBezTo>
                  <a:cubicBezTo>
                    <a:pt x="525" y="252"/>
                    <a:pt x="936" y="297"/>
                    <a:pt x="1370" y="366"/>
                  </a:cubicBezTo>
                  <a:cubicBezTo>
                    <a:pt x="1415" y="366"/>
                    <a:pt x="1461" y="343"/>
                    <a:pt x="1484" y="297"/>
                  </a:cubicBezTo>
                  <a:cubicBezTo>
                    <a:pt x="1484" y="252"/>
                    <a:pt x="1461" y="183"/>
                    <a:pt x="1415" y="183"/>
                  </a:cubicBezTo>
                  <a:cubicBezTo>
                    <a:pt x="982" y="115"/>
                    <a:pt x="548" y="46"/>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18"/>
            <p:cNvSpPr/>
            <p:nvPr/>
          </p:nvSpPr>
          <p:spPr>
            <a:xfrm>
              <a:off x="6668575" y="2159900"/>
              <a:ext cx="42250" cy="59925"/>
            </a:xfrm>
            <a:custGeom>
              <a:avLst/>
              <a:gdLst/>
              <a:ahLst/>
              <a:cxnLst/>
              <a:rect l="l" t="t" r="r" b="b"/>
              <a:pathLst>
                <a:path w="1690" h="2397" extrusionOk="0">
                  <a:moveTo>
                    <a:pt x="1575" y="0"/>
                  </a:moveTo>
                  <a:cubicBezTo>
                    <a:pt x="1530" y="0"/>
                    <a:pt x="1507" y="23"/>
                    <a:pt x="1484" y="46"/>
                  </a:cubicBezTo>
                  <a:cubicBezTo>
                    <a:pt x="982" y="799"/>
                    <a:pt x="503" y="1552"/>
                    <a:pt x="0" y="2283"/>
                  </a:cubicBezTo>
                  <a:cubicBezTo>
                    <a:pt x="0" y="2283"/>
                    <a:pt x="0" y="2305"/>
                    <a:pt x="0" y="2305"/>
                  </a:cubicBezTo>
                  <a:cubicBezTo>
                    <a:pt x="69" y="2328"/>
                    <a:pt x="115" y="2374"/>
                    <a:pt x="160" y="2397"/>
                  </a:cubicBezTo>
                  <a:cubicBezTo>
                    <a:pt x="662" y="1644"/>
                    <a:pt x="1164" y="913"/>
                    <a:pt x="1644" y="160"/>
                  </a:cubicBezTo>
                  <a:cubicBezTo>
                    <a:pt x="1689" y="114"/>
                    <a:pt x="1667" y="46"/>
                    <a:pt x="1621" y="23"/>
                  </a:cubicBezTo>
                  <a:cubicBezTo>
                    <a:pt x="1598" y="0"/>
                    <a:pt x="1598" y="0"/>
                    <a:pt x="157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18"/>
            <p:cNvSpPr/>
            <p:nvPr/>
          </p:nvSpPr>
          <p:spPr>
            <a:xfrm>
              <a:off x="6702800" y="2183850"/>
              <a:ext cx="42250" cy="60525"/>
            </a:xfrm>
            <a:custGeom>
              <a:avLst/>
              <a:gdLst/>
              <a:ahLst/>
              <a:cxnLst/>
              <a:rect l="l" t="t" r="r" b="b"/>
              <a:pathLst>
                <a:path w="1690" h="2421" extrusionOk="0">
                  <a:moveTo>
                    <a:pt x="1599" y="1"/>
                  </a:moveTo>
                  <a:cubicBezTo>
                    <a:pt x="1553" y="1"/>
                    <a:pt x="1530" y="24"/>
                    <a:pt x="1507" y="46"/>
                  </a:cubicBezTo>
                  <a:cubicBezTo>
                    <a:pt x="1005" y="800"/>
                    <a:pt x="503" y="1553"/>
                    <a:pt x="1" y="2306"/>
                  </a:cubicBezTo>
                  <a:cubicBezTo>
                    <a:pt x="47" y="2329"/>
                    <a:pt x="92" y="2352"/>
                    <a:pt x="115" y="2375"/>
                  </a:cubicBezTo>
                  <a:lnTo>
                    <a:pt x="161" y="2420"/>
                  </a:lnTo>
                  <a:cubicBezTo>
                    <a:pt x="663" y="1667"/>
                    <a:pt x="1165" y="914"/>
                    <a:pt x="1667" y="161"/>
                  </a:cubicBezTo>
                  <a:cubicBezTo>
                    <a:pt x="1690" y="115"/>
                    <a:pt x="1690" y="46"/>
                    <a:pt x="1644" y="24"/>
                  </a:cubicBezTo>
                  <a:cubicBezTo>
                    <a:pt x="1621" y="1"/>
                    <a:pt x="1599" y="1"/>
                    <a:pt x="1599"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18"/>
            <p:cNvSpPr/>
            <p:nvPr/>
          </p:nvSpPr>
          <p:spPr>
            <a:xfrm>
              <a:off x="6706225" y="2159325"/>
              <a:ext cx="39400" cy="28025"/>
            </a:xfrm>
            <a:custGeom>
              <a:avLst/>
              <a:gdLst/>
              <a:ahLst/>
              <a:cxnLst/>
              <a:rect l="l" t="t" r="r" b="b"/>
              <a:pathLst>
                <a:path w="1576" h="1121" extrusionOk="0">
                  <a:moveTo>
                    <a:pt x="92" y="0"/>
                  </a:moveTo>
                  <a:cubicBezTo>
                    <a:pt x="47" y="0"/>
                    <a:pt x="1" y="46"/>
                    <a:pt x="1" y="92"/>
                  </a:cubicBezTo>
                  <a:cubicBezTo>
                    <a:pt x="1" y="114"/>
                    <a:pt x="1" y="137"/>
                    <a:pt x="24" y="160"/>
                  </a:cubicBezTo>
                  <a:cubicBezTo>
                    <a:pt x="47" y="183"/>
                    <a:pt x="47" y="183"/>
                    <a:pt x="92" y="206"/>
                  </a:cubicBezTo>
                  <a:cubicBezTo>
                    <a:pt x="115" y="206"/>
                    <a:pt x="161" y="229"/>
                    <a:pt x="206" y="229"/>
                  </a:cubicBezTo>
                  <a:lnTo>
                    <a:pt x="183" y="229"/>
                  </a:lnTo>
                  <a:cubicBezTo>
                    <a:pt x="366" y="274"/>
                    <a:pt x="526" y="366"/>
                    <a:pt x="686" y="457"/>
                  </a:cubicBezTo>
                  <a:cubicBezTo>
                    <a:pt x="868" y="571"/>
                    <a:pt x="1051" y="731"/>
                    <a:pt x="1211" y="890"/>
                  </a:cubicBezTo>
                  <a:cubicBezTo>
                    <a:pt x="1279" y="959"/>
                    <a:pt x="1325" y="1005"/>
                    <a:pt x="1370" y="1073"/>
                  </a:cubicBezTo>
                  <a:cubicBezTo>
                    <a:pt x="1399" y="1101"/>
                    <a:pt x="1427" y="1121"/>
                    <a:pt x="1455" y="1121"/>
                  </a:cubicBezTo>
                  <a:cubicBezTo>
                    <a:pt x="1472" y="1121"/>
                    <a:pt x="1490" y="1113"/>
                    <a:pt x="1507" y="1096"/>
                  </a:cubicBezTo>
                  <a:cubicBezTo>
                    <a:pt x="1553" y="1073"/>
                    <a:pt x="1576" y="1005"/>
                    <a:pt x="1530" y="959"/>
                  </a:cubicBezTo>
                  <a:cubicBezTo>
                    <a:pt x="1370" y="731"/>
                    <a:pt x="1142" y="548"/>
                    <a:pt x="914" y="366"/>
                  </a:cubicBezTo>
                  <a:cubicBezTo>
                    <a:pt x="663" y="206"/>
                    <a:pt x="412" y="69"/>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18"/>
            <p:cNvSpPr/>
            <p:nvPr/>
          </p:nvSpPr>
          <p:spPr>
            <a:xfrm>
              <a:off x="6707950" y="2138775"/>
              <a:ext cx="45675" cy="46825"/>
            </a:xfrm>
            <a:custGeom>
              <a:avLst/>
              <a:gdLst/>
              <a:ahLst/>
              <a:cxnLst/>
              <a:rect l="l" t="t" r="r" b="b"/>
              <a:pathLst>
                <a:path w="1827" h="1873" extrusionOk="0">
                  <a:moveTo>
                    <a:pt x="1415" y="1"/>
                  </a:moveTo>
                  <a:cubicBezTo>
                    <a:pt x="1347" y="1"/>
                    <a:pt x="1256" y="46"/>
                    <a:pt x="1164" y="69"/>
                  </a:cubicBezTo>
                  <a:cubicBezTo>
                    <a:pt x="1096" y="92"/>
                    <a:pt x="1027" y="138"/>
                    <a:pt x="959" y="160"/>
                  </a:cubicBezTo>
                  <a:cubicBezTo>
                    <a:pt x="891" y="206"/>
                    <a:pt x="799" y="252"/>
                    <a:pt x="731" y="320"/>
                  </a:cubicBezTo>
                  <a:cubicBezTo>
                    <a:pt x="594" y="411"/>
                    <a:pt x="457" y="503"/>
                    <a:pt x="343" y="617"/>
                  </a:cubicBezTo>
                  <a:cubicBezTo>
                    <a:pt x="229" y="685"/>
                    <a:pt x="137" y="777"/>
                    <a:pt x="46" y="845"/>
                  </a:cubicBezTo>
                  <a:cubicBezTo>
                    <a:pt x="0" y="891"/>
                    <a:pt x="0" y="936"/>
                    <a:pt x="23" y="982"/>
                  </a:cubicBezTo>
                  <a:cubicBezTo>
                    <a:pt x="37" y="1010"/>
                    <a:pt x="69" y="1030"/>
                    <a:pt x="102" y="1030"/>
                  </a:cubicBezTo>
                  <a:cubicBezTo>
                    <a:pt x="122" y="1030"/>
                    <a:pt x="143" y="1022"/>
                    <a:pt x="160" y="1005"/>
                  </a:cubicBezTo>
                  <a:cubicBezTo>
                    <a:pt x="297" y="914"/>
                    <a:pt x="411" y="799"/>
                    <a:pt x="548" y="685"/>
                  </a:cubicBezTo>
                  <a:cubicBezTo>
                    <a:pt x="731" y="548"/>
                    <a:pt x="891" y="411"/>
                    <a:pt x="1096" y="320"/>
                  </a:cubicBezTo>
                  <a:cubicBezTo>
                    <a:pt x="1187" y="274"/>
                    <a:pt x="1256" y="229"/>
                    <a:pt x="1324" y="229"/>
                  </a:cubicBezTo>
                  <a:cubicBezTo>
                    <a:pt x="1370" y="206"/>
                    <a:pt x="1393" y="206"/>
                    <a:pt x="1438" y="206"/>
                  </a:cubicBezTo>
                  <a:lnTo>
                    <a:pt x="1484" y="206"/>
                  </a:lnTo>
                  <a:cubicBezTo>
                    <a:pt x="1507" y="229"/>
                    <a:pt x="1507" y="229"/>
                    <a:pt x="1530" y="229"/>
                  </a:cubicBezTo>
                  <a:cubicBezTo>
                    <a:pt x="1530" y="229"/>
                    <a:pt x="1552" y="252"/>
                    <a:pt x="1552" y="274"/>
                  </a:cubicBezTo>
                  <a:cubicBezTo>
                    <a:pt x="1575" y="274"/>
                    <a:pt x="1575" y="297"/>
                    <a:pt x="1598" y="320"/>
                  </a:cubicBezTo>
                  <a:cubicBezTo>
                    <a:pt x="1598" y="343"/>
                    <a:pt x="1621" y="366"/>
                    <a:pt x="1621" y="389"/>
                  </a:cubicBezTo>
                  <a:cubicBezTo>
                    <a:pt x="1621" y="434"/>
                    <a:pt x="1644" y="503"/>
                    <a:pt x="1644" y="548"/>
                  </a:cubicBezTo>
                  <a:cubicBezTo>
                    <a:pt x="1621" y="685"/>
                    <a:pt x="1598" y="845"/>
                    <a:pt x="1552" y="982"/>
                  </a:cubicBezTo>
                  <a:cubicBezTo>
                    <a:pt x="1552" y="982"/>
                    <a:pt x="1552" y="959"/>
                    <a:pt x="1552" y="959"/>
                  </a:cubicBezTo>
                  <a:cubicBezTo>
                    <a:pt x="1507" y="1073"/>
                    <a:pt x="1484" y="1188"/>
                    <a:pt x="1438" y="1302"/>
                  </a:cubicBezTo>
                  <a:cubicBezTo>
                    <a:pt x="1393" y="1439"/>
                    <a:pt x="1324" y="1598"/>
                    <a:pt x="1279" y="1735"/>
                  </a:cubicBezTo>
                  <a:cubicBezTo>
                    <a:pt x="1279" y="1758"/>
                    <a:pt x="1279" y="1781"/>
                    <a:pt x="1279" y="1804"/>
                  </a:cubicBezTo>
                  <a:cubicBezTo>
                    <a:pt x="1301" y="1827"/>
                    <a:pt x="1301" y="1849"/>
                    <a:pt x="1347" y="1872"/>
                  </a:cubicBezTo>
                  <a:lnTo>
                    <a:pt x="1415" y="1872"/>
                  </a:lnTo>
                  <a:cubicBezTo>
                    <a:pt x="1438" y="1872"/>
                    <a:pt x="1461" y="1849"/>
                    <a:pt x="1461" y="1827"/>
                  </a:cubicBezTo>
                  <a:cubicBezTo>
                    <a:pt x="1530" y="1644"/>
                    <a:pt x="1575" y="1461"/>
                    <a:pt x="1644" y="1302"/>
                  </a:cubicBezTo>
                  <a:cubicBezTo>
                    <a:pt x="1712" y="1142"/>
                    <a:pt x="1758" y="982"/>
                    <a:pt x="1804" y="799"/>
                  </a:cubicBezTo>
                  <a:cubicBezTo>
                    <a:pt x="1804" y="731"/>
                    <a:pt x="1826" y="640"/>
                    <a:pt x="1826" y="571"/>
                  </a:cubicBezTo>
                  <a:cubicBezTo>
                    <a:pt x="1826" y="480"/>
                    <a:pt x="1826" y="411"/>
                    <a:pt x="1804" y="320"/>
                  </a:cubicBezTo>
                  <a:cubicBezTo>
                    <a:pt x="1781" y="252"/>
                    <a:pt x="1758" y="206"/>
                    <a:pt x="1712" y="138"/>
                  </a:cubicBezTo>
                  <a:cubicBezTo>
                    <a:pt x="1667" y="92"/>
                    <a:pt x="1598" y="46"/>
                    <a:pt x="1530" y="23"/>
                  </a:cubicBezTo>
                  <a:cubicBezTo>
                    <a:pt x="1507" y="23"/>
                    <a:pt x="1461" y="1"/>
                    <a:pt x="1415"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18"/>
            <p:cNvSpPr/>
            <p:nvPr/>
          </p:nvSpPr>
          <p:spPr>
            <a:xfrm>
              <a:off x="6665725" y="1895425"/>
              <a:ext cx="78775" cy="69600"/>
            </a:xfrm>
            <a:custGeom>
              <a:avLst/>
              <a:gdLst/>
              <a:ahLst/>
              <a:cxnLst/>
              <a:rect l="l" t="t" r="r" b="b"/>
              <a:pathLst>
                <a:path w="3151" h="2784" extrusionOk="0">
                  <a:moveTo>
                    <a:pt x="1593" y="1"/>
                  </a:moveTo>
                  <a:cubicBezTo>
                    <a:pt x="1061" y="1"/>
                    <a:pt x="555" y="307"/>
                    <a:pt x="320" y="810"/>
                  </a:cubicBezTo>
                  <a:cubicBezTo>
                    <a:pt x="0" y="1495"/>
                    <a:pt x="297" y="2339"/>
                    <a:pt x="1005" y="2659"/>
                  </a:cubicBezTo>
                  <a:cubicBezTo>
                    <a:pt x="1186" y="2743"/>
                    <a:pt x="1377" y="2783"/>
                    <a:pt x="1566" y="2783"/>
                  </a:cubicBezTo>
                  <a:cubicBezTo>
                    <a:pt x="2090" y="2783"/>
                    <a:pt x="2596" y="2477"/>
                    <a:pt x="2831" y="1974"/>
                  </a:cubicBezTo>
                  <a:cubicBezTo>
                    <a:pt x="3150" y="1289"/>
                    <a:pt x="2853" y="468"/>
                    <a:pt x="2169" y="125"/>
                  </a:cubicBezTo>
                  <a:cubicBezTo>
                    <a:pt x="1981" y="40"/>
                    <a:pt x="1786" y="1"/>
                    <a:pt x="1593"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18"/>
            <p:cNvSpPr/>
            <p:nvPr/>
          </p:nvSpPr>
          <p:spPr>
            <a:xfrm>
              <a:off x="6883700" y="2034000"/>
              <a:ext cx="78775" cy="69200"/>
            </a:xfrm>
            <a:custGeom>
              <a:avLst/>
              <a:gdLst/>
              <a:ahLst/>
              <a:cxnLst/>
              <a:rect l="l" t="t" r="r" b="b"/>
              <a:pathLst>
                <a:path w="3151" h="2768" extrusionOk="0">
                  <a:moveTo>
                    <a:pt x="1568" y="0"/>
                  </a:moveTo>
                  <a:cubicBezTo>
                    <a:pt x="1050" y="0"/>
                    <a:pt x="552" y="293"/>
                    <a:pt x="320" y="791"/>
                  </a:cubicBezTo>
                  <a:cubicBezTo>
                    <a:pt x="1" y="1498"/>
                    <a:pt x="297" y="2320"/>
                    <a:pt x="982" y="2639"/>
                  </a:cubicBezTo>
                  <a:cubicBezTo>
                    <a:pt x="1174" y="2726"/>
                    <a:pt x="1375" y="2768"/>
                    <a:pt x="1571" y="2768"/>
                  </a:cubicBezTo>
                  <a:cubicBezTo>
                    <a:pt x="2099" y="2768"/>
                    <a:pt x="2598" y="2470"/>
                    <a:pt x="2831" y="1955"/>
                  </a:cubicBezTo>
                  <a:cubicBezTo>
                    <a:pt x="3150" y="1270"/>
                    <a:pt x="2854" y="448"/>
                    <a:pt x="2146" y="129"/>
                  </a:cubicBezTo>
                  <a:cubicBezTo>
                    <a:pt x="1959" y="41"/>
                    <a:pt x="1762" y="0"/>
                    <a:pt x="156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18"/>
            <p:cNvSpPr/>
            <p:nvPr/>
          </p:nvSpPr>
          <p:spPr>
            <a:xfrm>
              <a:off x="6388400" y="2337925"/>
              <a:ext cx="311000" cy="214800"/>
            </a:xfrm>
            <a:custGeom>
              <a:avLst/>
              <a:gdLst/>
              <a:ahLst/>
              <a:cxnLst/>
              <a:rect l="l" t="t" r="r" b="b"/>
              <a:pathLst>
                <a:path w="12440" h="8592" extrusionOk="0">
                  <a:moveTo>
                    <a:pt x="114" y="1"/>
                  </a:moveTo>
                  <a:cubicBezTo>
                    <a:pt x="69" y="1"/>
                    <a:pt x="46" y="1"/>
                    <a:pt x="23" y="23"/>
                  </a:cubicBezTo>
                  <a:cubicBezTo>
                    <a:pt x="0" y="69"/>
                    <a:pt x="0" y="138"/>
                    <a:pt x="46" y="160"/>
                  </a:cubicBezTo>
                  <a:cubicBezTo>
                    <a:pt x="228" y="343"/>
                    <a:pt x="434" y="503"/>
                    <a:pt x="616" y="685"/>
                  </a:cubicBezTo>
                  <a:lnTo>
                    <a:pt x="639" y="685"/>
                  </a:lnTo>
                  <a:cubicBezTo>
                    <a:pt x="708" y="731"/>
                    <a:pt x="776" y="799"/>
                    <a:pt x="822" y="845"/>
                  </a:cubicBezTo>
                  <a:cubicBezTo>
                    <a:pt x="845" y="845"/>
                    <a:pt x="845" y="868"/>
                    <a:pt x="845" y="868"/>
                  </a:cubicBezTo>
                  <a:cubicBezTo>
                    <a:pt x="1119" y="1096"/>
                    <a:pt x="1415" y="1347"/>
                    <a:pt x="1712" y="1576"/>
                  </a:cubicBezTo>
                  <a:cubicBezTo>
                    <a:pt x="1712" y="1576"/>
                    <a:pt x="1712" y="1576"/>
                    <a:pt x="1712" y="1598"/>
                  </a:cubicBezTo>
                  <a:cubicBezTo>
                    <a:pt x="2100" y="1918"/>
                    <a:pt x="2511" y="2237"/>
                    <a:pt x="2899" y="2534"/>
                  </a:cubicBezTo>
                  <a:cubicBezTo>
                    <a:pt x="2922" y="2557"/>
                    <a:pt x="2922" y="2557"/>
                    <a:pt x="2945" y="2557"/>
                  </a:cubicBezTo>
                  <a:cubicBezTo>
                    <a:pt x="3036" y="2648"/>
                    <a:pt x="3127" y="2717"/>
                    <a:pt x="3241" y="2785"/>
                  </a:cubicBezTo>
                  <a:cubicBezTo>
                    <a:pt x="3241" y="2785"/>
                    <a:pt x="3241" y="2808"/>
                    <a:pt x="3241" y="2808"/>
                  </a:cubicBezTo>
                  <a:cubicBezTo>
                    <a:pt x="3241" y="2808"/>
                    <a:pt x="3264" y="2831"/>
                    <a:pt x="3287" y="2831"/>
                  </a:cubicBezTo>
                  <a:cubicBezTo>
                    <a:pt x="3561" y="3059"/>
                    <a:pt x="3858" y="3265"/>
                    <a:pt x="4154" y="3493"/>
                  </a:cubicBezTo>
                  <a:cubicBezTo>
                    <a:pt x="4588" y="3812"/>
                    <a:pt x="5022" y="4132"/>
                    <a:pt x="5455" y="4429"/>
                  </a:cubicBezTo>
                  <a:cubicBezTo>
                    <a:pt x="5478" y="4452"/>
                    <a:pt x="5501" y="4452"/>
                    <a:pt x="5501" y="4474"/>
                  </a:cubicBezTo>
                  <a:cubicBezTo>
                    <a:pt x="5866" y="4725"/>
                    <a:pt x="6231" y="4977"/>
                    <a:pt x="6597" y="5228"/>
                  </a:cubicBezTo>
                  <a:lnTo>
                    <a:pt x="6619" y="5228"/>
                  </a:lnTo>
                  <a:cubicBezTo>
                    <a:pt x="7008" y="5501"/>
                    <a:pt x="7418" y="5753"/>
                    <a:pt x="7829" y="6026"/>
                  </a:cubicBezTo>
                  <a:cubicBezTo>
                    <a:pt x="8217" y="6278"/>
                    <a:pt x="8628" y="6529"/>
                    <a:pt x="9016" y="6757"/>
                  </a:cubicBezTo>
                  <a:cubicBezTo>
                    <a:pt x="9039" y="6780"/>
                    <a:pt x="9039" y="6780"/>
                    <a:pt x="9062" y="6780"/>
                  </a:cubicBezTo>
                  <a:cubicBezTo>
                    <a:pt x="9130" y="6825"/>
                    <a:pt x="9199" y="6871"/>
                    <a:pt x="9267" y="6917"/>
                  </a:cubicBezTo>
                  <a:lnTo>
                    <a:pt x="9290" y="6917"/>
                  </a:lnTo>
                  <a:cubicBezTo>
                    <a:pt x="9290" y="6917"/>
                    <a:pt x="9290" y="6939"/>
                    <a:pt x="9313" y="6939"/>
                  </a:cubicBezTo>
                  <a:cubicBezTo>
                    <a:pt x="9336" y="6939"/>
                    <a:pt x="9359" y="6962"/>
                    <a:pt x="9381" y="6985"/>
                  </a:cubicBezTo>
                  <a:cubicBezTo>
                    <a:pt x="9404" y="6985"/>
                    <a:pt x="9404" y="7008"/>
                    <a:pt x="9427" y="7008"/>
                  </a:cubicBezTo>
                  <a:cubicBezTo>
                    <a:pt x="9792" y="7236"/>
                    <a:pt x="10180" y="7442"/>
                    <a:pt x="10545" y="7647"/>
                  </a:cubicBezTo>
                  <a:cubicBezTo>
                    <a:pt x="10545" y="7647"/>
                    <a:pt x="10568" y="7670"/>
                    <a:pt x="10568" y="7670"/>
                  </a:cubicBezTo>
                  <a:cubicBezTo>
                    <a:pt x="10842" y="7830"/>
                    <a:pt x="11139" y="7967"/>
                    <a:pt x="11413" y="8126"/>
                  </a:cubicBezTo>
                  <a:cubicBezTo>
                    <a:pt x="11436" y="8126"/>
                    <a:pt x="11436" y="8149"/>
                    <a:pt x="11458" y="8149"/>
                  </a:cubicBezTo>
                  <a:cubicBezTo>
                    <a:pt x="11481" y="8149"/>
                    <a:pt x="11481" y="8149"/>
                    <a:pt x="11481" y="8172"/>
                  </a:cubicBezTo>
                  <a:cubicBezTo>
                    <a:pt x="11527" y="8195"/>
                    <a:pt x="11573" y="8195"/>
                    <a:pt x="11595" y="8218"/>
                  </a:cubicBezTo>
                  <a:cubicBezTo>
                    <a:pt x="11641" y="8241"/>
                    <a:pt x="11687" y="8263"/>
                    <a:pt x="11710" y="8286"/>
                  </a:cubicBezTo>
                  <a:cubicBezTo>
                    <a:pt x="11732" y="8286"/>
                    <a:pt x="11755" y="8309"/>
                    <a:pt x="11755" y="8309"/>
                  </a:cubicBezTo>
                  <a:cubicBezTo>
                    <a:pt x="11778" y="8309"/>
                    <a:pt x="11778" y="8332"/>
                    <a:pt x="11801" y="8332"/>
                  </a:cubicBezTo>
                  <a:cubicBezTo>
                    <a:pt x="11961" y="8423"/>
                    <a:pt x="12120" y="8492"/>
                    <a:pt x="12280" y="8583"/>
                  </a:cubicBezTo>
                  <a:cubicBezTo>
                    <a:pt x="12292" y="8589"/>
                    <a:pt x="12304" y="8591"/>
                    <a:pt x="12318" y="8591"/>
                  </a:cubicBezTo>
                  <a:cubicBezTo>
                    <a:pt x="12357" y="8591"/>
                    <a:pt x="12400" y="8566"/>
                    <a:pt x="12417" y="8514"/>
                  </a:cubicBezTo>
                  <a:cubicBezTo>
                    <a:pt x="12440" y="8469"/>
                    <a:pt x="12417" y="8423"/>
                    <a:pt x="12371" y="8400"/>
                  </a:cubicBezTo>
                  <a:cubicBezTo>
                    <a:pt x="12212" y="8309"/>
                    <a:pt x="12052" y="8241"/>
                    <a:pt x="11892" y="8149"/>
                  </a:cubicBezTo>
                  <a:cubicBezTo>
                    <a:pt x="11846" y="8126"/>
                    <a:pt x="11801" y="8104"/>
                    <a:pt x="11778" y="8104"/>
                  </a:cubicBezTo>
                  <a:cubicBezTo>
                    <a:pt x="11778" y="8104"/>
                    <a:pt x="11778" y="8104"/>
                    <a:pt x="11778" y="8081"/>
                  </a:cubicBezTo>
                  <a:cubicBezTo>
                    <a:pt x="11732" y="8081"/>
                    <a:pt x="11710" y="8058"/>
                    <a:pt x="11664" y="8035"/>
                  </a:cubicBezTo>
                  <a:lnTo>
                    <a:pt x="11641" y="8035"/>
                  </a:lnTo>
                  <a:cubicBezTo>
                    <a:pt x="11595" y="7989"/>
                    <a:pt x="11527" y="7967"/>
                    <a:pt x="11481" y="7944"/>
                  </a:cubicBezTo>
                  <a:cubicBezTo>
                    <a:pt x="11207" y="7807"/>
                    <a:pt x="10956" y="7647"/>
                    <a:pt x="10682" y="7510"/>
                  </a:cubicBezTo>
                  <a:cubicBezTo>
                    <a:pt x="10660" y="7487"/>
                    <a:pt x="10660" y="7487"/>
                    <a:pt x="10637" y="7487"/>
                  </a:cubicBezTo>
                  <a:cubicBezTo>
                    <a:pt x="10249" y="7259"/>
                    <a:pt x="9861" y="7031"/>
                    <a:pt x="9473" y="6803"/>
                  </a:cubicBezTo>
                  <a:lnTo>
                    <a:pt x="9450" y="6803"/>
                  </a:lnTo>
                  <a:lnTo>
                    <a:pt x="9404" y="6757"/>
                  </a:lnTo>
                  <a:lnTo>
                    <a:pt x="9381" y="6757"/>
                  </a:lnTo>
                  <a:cubicBezTo>
                    <a:pt x="9336" y="6711"/>
                    <a:pt x="9267" y="6688"/>
                    <a:pt x="9199" y="6643"/>
                  </a:cubicBezTo>
                  <a:cubicBezTo>
                    <a:pt x="8971" y="6506"/>
                    <a:pt x="8742" y="6369"/>
                    <a:pt x="8537" y="6232"/>
                  </a:cubicBezTo>
                  <a:cubicBezTo>
                    <a:pt x="8537" y="6232"/>
                    <a:pt x="8537" y="6255"/>
                    <a:pt x="8537" y="6255"/>
                  </a:cubicBezTo>
                  <a:cubicBezTo>
                    <a:pt x="8354" y="6118"/>
                    <a:pt x="8149" y="6004"/>
                    <a:pt x="7943" y="5867"/>
                  </a:cubicBezTo>
                  <a:cubicBezTo>
                    <a:pt x="7533" y="5593"/>
                    <a:pt x="7099" y="5319"/>
                    <a:pt x="6688" y="5045"/>
                  </a:cubicBezTo>
                  <a:cubicBezTo>
                    <a:pt x="6323" y="4794"/>
                    <a:pt x="5958" y="4566"/>
                    <a:pt x="5615" y="4315"/>
                  </a:cubicBezTo>
                  <a:cubicBezTo>
                    <a:pt x="5592" y="4292"/>
                    <a:pt x="5592" y="4292"/>
                    <a:pt x="5592" y="4292"/>
                  </a:cubicBezTo>
                  <a:cubicBezTo>
                    <a:pt x="5136" y="3972"/>
                    <a:pt x="4702" y="3653"/>
                    <a:pt x="4268" y="3333"/>
                  </a:cubicBezTo>
                  <a:cubicBezTo>
                    <a:pt x="3972" y="3105"/>
                    <a:pt x="3675" y="2877"/>
                    <a:pt x="3355" y="2648"/>
                  </a:cubicBezTo>
                  <a:cubicBezTo>
                    <a:pt x="3241" y="2557"/>
                    <a:pt x="3127" y="2466"/>
                    <a:pt x="2990" y="2374"/>
                  </a:cubicBezTo>
                  <a:cubicBezTo>
                    <a:pt x="2602" y="2055"/>
                    <a:pt x="2214" y="1758"/>
                    <a:pt x="1826" y="1439"/>
                  </a:cubicBezTo>
                  <a:cubicBezTo>
                    <a:pt x="1826" y="1439"/>
                    <a:pt x="1826" y="1439"/>
                    <a:pt x="1826" y="1416"/>
                  </a:cubicBezTo>
                  <a:cubicBezTo>
                    <a:pt x="1529" y="1188"/>
                    <a:pt x="1233" y="936"/>
                    <a:pt x="936" y="685"/>
                  </a:cubicBezTo>
                  <a:cubicBezTo>
                    <a:pt x="868" y="617"/>
                    <a:pt x="799" y="571"/>
                    <a:pt x="753" y="526"/>
                  </a:cubicBezTo>
                  <a:cubicBezTo>
                    <a:pt x="731" y="526"/>
                    <a:pt x="731" y="503"/>
                    <a:pt x="708" y="503"/>
                  </a:cubicBezTo>
                  <a:cubicBezTo>
                    <a:pt x="525" y="343"/>
                    <a:pt x="343" y="183"/>
                    <a:pt x="160" y="23"/>
                  </a:cubicBezTo>
                  <a:cubicBezTo>
                    <a:pt x="160" y="1"/>
                    <a:pt x="137" y="1"/>
                    <a:pt x="114"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18"/>
            <p:cNvSpPr/>
            <p:nvPr/>
          </p:nvSpPr>
          <p:spPr>
            <a:xfrm>
              <a:off x="6514500" y="2091975"/>
              <a:ext cx="325850" cy="230800"/>
            </a:xfrm>
            <a:custGeom>
              <a:avLst/>
              <a:gdLst/>
              <a:ahLst/>
              <a:cxnLst/>
              <a:rect l="l" t="t" r="r" b="b"/>
              <a:pathLst>
                <a:path w="13034" h="9232" extrusionOk="0">
                  <a:moveTo>
                    <a:pt x="92" y="1"/>
                  </a:moveTo>
                  <a:cubicBezTo>
                    <a:pt x="69" y="1"/>
                    <a:pt x="46" y="24"/>
                    <a:pt x="23" y="47"/>
                  </a:cubicBezTo>
                  <a:cubicBezTo>
                    <a:pt x="1" y="92"/>
                    <a:pt x="1" y="138"/>
                    <a:pt x="46" y="184"/>
                  </a:cubicBezTo>
                  <a:cubicBezTo>
                    <a:pt x="1598" y="1599"/>
                    <a:pt x="3219" y="2945"/>
                    <a:pt x="4931" y="4201"/>
                  </a:cubicBezTo>
                  <a:cubicBezTo>
                    <a:pt x="4931" y="4201"/>
                    <a:pt x="4931" y="4224"/>
                    <a:pt x="4931" y="4224"/>
                  </a:cubicBezTo>
                  <a:cubicBezTo>
                    <a:pt x="6506" y="5388"/>
                    <a:pt x="8149" y="6506"/>
                    <a:pt x="9838" y="7510"/>
                  </a:cubicBezTo>
                  <a:cubicBezTo>
                    <a:pt x="9838" y="7533"/>
                    <a:pt x="9838" y="7533"/>
                    <a:pt x="9861" y="7533"/>
                  </a:cubicBezTo>
                  <a:cubicBezTo>
                    <a:pt x="9861" y="7533"/>
                    <a:pt x="9884" y="7533"/>
                    <a:pt x="9884" y="7556"/>
                  </a:cubicBezTo>
                  <a:cubicBezTo>
                    <a:pt x="10295" y="7784"/>
                    <a:pt x="10683" y="8013"/>
                    <a:pt x="11094" y="8264"/>
                  </a:cubicBezTo>
                  <a:lnTo>
                    <a:pt x="11116" y="8264"/>
                  </a:lnTo>
                  <a:cubicBezTo>
                    <a:pt x="11139" y="8264"/>
                    <a:pt x="11139" y="8286"/>
                    <a:pt x="11139" y="8286"/>
                  </a:cubicBezTo>
                  <a:lnTo>
                    <a:pt x="11162" y="8286"/>
                  </a:lnTo>
                  <a:cubicBezTo>
                    <a:pt x="11231" y="8332"/>
                    <a:pt x="11276" y="8355"/>
                    <a:pt x="11345" y="8401"/>
                  </a:cubicBezTo>
                  <a:cubicBezTo>
                    <a:pt x="11368" y="8401"/>
                    <a:pt x="11390" y="8423"/>
                    <a:pt x="11436" y="8446"/>
                  </a:cubicBezTo>
                  <a:cubicBezTo>
                    <a:pt x="11459" y="8446"/>
                    <a:pt x="11459" y="8469"/>
                    <a:pt x="11482" y="8469"/>
                  </a:cubicBezTo>
                  <a:cubicBezTo>
                    <a:pt x="11733" y="8606"/>
                    <a:pt x="11961" y="8743"/>
                    <a:pt x="12212" y="8857"/>
                  </a:cubicBezTo>
                  <a:cubicBezTo>
                    <a:pt x="12212" y="8857"/>
                    <a:pt x="12212" y="8857"/>
                    <a:pt x="12212" y="8880"/>
                  </a:cubicBezTo>
                  <a:cubicBezTo>
                    <a:pt x="12235" y="8880"/>
                    <a:pt x="12258" y="8880"/>
                    <a:pt x="12258" y="8903"/>
                  </a:cubicBezTo>
                  <a:cubicBezTo>
                    <a:pt x="12303" y="8926"/>
                    <a:pt x="12326" y="8926"/>
                    <a:pt x="12372" y="8948"/>
                  </a:cubicBezTo>
                  <a:lnTo>
                    <a:pt x="12418" y="8971"/>
                  </a:lnTo>
                  <a:cubicBezTo>
                    <a:pt x="12418" y="8994"/>
                    <a:pt x="12440" y="8994"/>
                    <a:pt x="12440" y="8994"/>
                  </a:cubicBezTo>
                  <a:lnTo>
                    <a:pt x="12486" y="9017"/>
                  </a:lnTo>
                  <a:cubicBezTo>
                    <a:pt x="12509" y="9017"/>
                    <a:pt x="12509" y="9040"/>
                    <a:pt x="12532" y="9040"/>
                  </a:cubicBezTo>
                  <a:cubicBezTo>
                    <a:pt x="12554" y="9040"/>
                    <a:pt x="12577" y="9063"/>
                    <a:pt x="12600" y="9085"/>
                  </a:cubicBezTo>
                  <a:lnTo>
                    <a:pt x="12623" y="9085"/>
                  </a:lnTo>
                  <a:cubicBezTo>
                    <a:pt x="12646" y="9085"/>
                    <a:pt x="12646" y="9085"/>
                    <a:pt x="12646" y="9108"/>
                  </a:cubicBezTo>
                  <a:cubicBezTo>
                    <a:pt x="12669" y="9108"/>
                    <a:pt x="12691" y="9131"/>
                    <a:pt x="12714" y="9131"/>
                  </a:cubicBezTo>
                  <a:cubicBezTo>
                    <a:pt x="12783" y="9154"/>
                    <a:pt x="12828" y="9199"/>
                    <a:pt x="12897" y="9222"/>
                  </a:cubicBezTo>
                  <a:cubicBezTo>
                    <a:pt x="12909" y="9228"/>
                    <a:pt x="12921" y="9231"/>
                    <a:pt x="12933" y="9231"/>
                  </a:cubicBezTo>
                  <a:cubicBezTo>
                    <a:pt x="12965" y="9231"/>
                    <a:pt x="12994" y="9210"/>
                    <a:pt x="13011" y="9177"/>
                  </a:cubicBezTo>
                  <a:cubicBezTo>
                    <a:pt x="13034" y="9131"/>
                    <a:pt x="13011" y="9063"/>
                    <a:pt x="12965" y="9040"/>
                  </a:cubicBezTo>
                  <a:cubicBezTo>
                    <a:pt x="12920" y="9017"/>
                    <a:pt x="12851" y="8994"/>
                    <a:pt x="12806" y="8971"/>
                  </a:cubicBezTo>
                  <a:cubicBezTo>
                    <a:pt x="12783" y="8948"/>
                    <a:pt x="12737" y="8926"/>
                    <a:pt x="12714" y="8926"/>
                  </a:cubicBezTo>
                  <a:cubicBezTo>
                    <a:pt x="12714" y="8903"/>
                    <a:pt x="12714" y="8903"/>
                    <a:pt x="12691" y="8903"/>
                  </a:cubicBezTo>
                  <a:cubicBezTo>
                    <a:pt x="12646" y="8880"/>
                    <a:pt x="12577" y="8857"/>
                    <a:pt x="12532" y="8811"/>
                  </a:cubicBezTo>
                  <a:lnTo>
                    <a:pt x="12509" y="8811"/>
                  </a:lnTo>
                  <a:cubicBezTo>
                    <a:pt x="12440" y="8766"/>
                    <a:pt x="12349" y="8720"/>
                    <a:pt x="12281" y="8675"/>
                  </a:cubicBezTo>
                  <a:cubicBezTo>
                    <a:pt x="12029" y="8560"/>
                    <a:pt x="11801" y="8423"/>
                    <a:pt x="11573" y="8309"/>
                  </a:cubicBezTo>
                  <a:cubicBezTo>
                    <a:pt x="11573" y="8309"/>
                    <a:pt x="11573" y="8309"/>
                    <a:pt x="11573" y="8286"/>
                  </a:cubicBezTo>
                  <a:cubicBezTo>
                    <a:pt x="11527" y="8264"/>
                    <a:pt x="11482" y="8241"/>
                    <a:pt x="11436" y="8218"/>
                  </a:cubicBezTo>
                  <a:cubicBezTo>
                    <a:pt x="11413" y="8218"/>
                    <a:pt x="11390" y="8195"/>
                    <a:pt x="11390" y="8195"/>
                  </a:cubicBezTo>
                  <a:cubicBezTo>
                    <a:pt x="11368" y="8172"/>
                    <a:pt x="11345" y="8172"/>
                    <a:pt x="11322" y="8150"/>
                  </a:cubicBezTo>
                  <a:lnTo>
                    <a:pt x="11276" y="8127"/>
                  </a:lnTo>
                  <a:cubicBezTo>
                    <a:pt x="11253" y="8127"/>
                    <a:pt x="11231" y="8104"/>
                    <a:pt x="11208" y="8081"/>
                  </a:cubicBezTo>
                  <a:lnTo>
                    <a:pt x="11185" y="8081"/>
                  </a:lnTo>
                  <a:cubicBezTo>
                    <a:pt x="10774" y="7853"/>
                    <a:pt x="10340" y="7602"/>
                    <a:pt x="9930" y="7351"/>
                  </a:cubicBezTo>
                  <a:cubicBezTo>
                    <a:pt x="9747" y="7237"/>
                    <a:pt x="9564" y="7122"/>
                    <a:pt x="9382" y="7008"/>
                  </a:cubicBezTo>
                  <a:cubicBezTo>
                    <a:pt x="7875" y="6095"/>
                    <a:pt x="6437" y="5091"/>
                    <a:pt x="5045" y="4064"/>
                  </a:cubicBezTo>
                  <a:cubicBezTo>
                    <a:pt x="5045" y="4041"/>
                    <a:pt x="5045" y="4041"/>
                    <a:pt x="5045" y="4041"/>
                  </a:cubicBezTo>
                  <a:cubicBezTo>
                    <a:pt x="3356" y="2786"/>
                    <a:pt x="1712" y="1462"/>
                    <a:pt x="160" y="24"/>
                  </a:cubicBezTo>
                  <a:cubicBezTo>
                    <a:pt x="137" y="1"/>
                    <a:pt x="115" y="1"/>
                    <a:pt x="92"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18"/>
            <p:cNvSpPr/>
            <p:nvPr/>
          </p:nvSpPr>
          <p:spPr>
            <a:xfrm>
              <a:off x="6387825" y="2090850"/>
              <a:ext cx="130125" cy="250525"/>
            </a:xfrm>
            <a:custGeom>
              <a:avLst/>
              <a:gdLst/>
              <a:ahLst/>
              <a:cxnLst/>
              <a:rect l="l" t="t" r="r" b="b"/>
              <a:pathLst>
                <a:path w="5205" h="10021" extrusionOk="0">
                  <a:moveTo>
                    <a:pt x="5090" y="0"/>
                  </a:moveTo>
                  <a:cubicBezTo>
                    <a:pt x="5090" y="0"/>
                    <a:pt x="5045" y="23"/>
                    <a:pt x="5045" y="23"/>
                  </a:cubicBezTo>
                  <a:cubicBezTo>
                    <a:pt x="4246" y="822"/>
                    <a:pt x="3561" y="1712"/>
                    <a:pt x="2945" y="2648"/>
                  </a:cubicBezTo>
                  <a:cubicBezTo>
                    <a:pt x="2329" y="3584"/>
                    <a:pt x="1781" y="4588"/>
                    <a:pt x="1324" y="5615"/>
                  </a:cubicBezTo>
                  <a:cubicBezTo>
                    <a:pt x="1187" y="5958"/>
                    <a:pt x="1050" y="6300"/>
                    <a:pt x="913" y="6642"/>
                  </a:cubicBezTo>
                  <a:cubicBezTo>
                    <a:pt x="776" y="7008"/>
                    <a:pt x="639" y="7350"/>
                    <a:pt x="502" y="7692"/>
                  </a:cubicBezTo>
                  <a:cubicBezTo>
                    <a:pt x="366" y="8058"/>
                    <a:pt x="251" y="8446"/>
                    <a:pt x="160" y="8811"/>
                  </a:cubicBezTo>
                  <a:cubicBezTo>
                    <a:pt x="69" y="9176"/>
                    <a:pt x="0" y="9541"/>
                    <a:pt x="0" y="9906"/>
                  </a:cubicBezTo>
                  <a:cubicBezTo>
                    <a:pt x="0" y="9929"/>
                    <a:pt x="0" y="9952"/>
                    <a:pt x="23" y="9975"/>
                  </a:cubicBezTo>
                  <a:cubicBezTo>
                    <a:pt x="46" y="9998"/>
                    <a:pt x="69" y="10021"/>
                    <a:pt x="92" y="10021"/>
                  </a:cubicBezTo>
                  <a:cubicBezTo>
                    <a:pt x="114" y="10021"/>
                    <a:pt x="137" y="10021"/>
                    <a:pt x="160" y="9998"/>
                  </a:cubicBezTo>
                  <a:cubicBezTo>
                    <a:pt x="183" y="9975"/>
                    <a:pt x="206" y="9952"/>
                    <a:pt x="206" y="9929"/>
                  </a:cubicBezTo>
                  <a:cubicBezTo>
                    <a:pt x="206" y="9564"/>
                    <a:pt x="251" y="9199"/>
                    <a:pt x="343" y="8856"/>
                  </a:cubicBezTo>
                  <a:cubicBezTo>
                    <a:pt x="343" y="8856"/>
                    <a:pt x="343" y="8856"/>
                    <a:pt x="343" y="8834"/>
                  </a:cubicBezTo>
                  <a:cubicBezTo>
                    <a:pt x="457" y="8423"/>
                    <a:pt x="594" y="7989"/>
                    <a:pt x="754" y="7578"/>
                  </a:cubicBezTo>
                  <a:cubicBezTo>
                    <a:pt x="845" y="7373"/>
                    <a:pt x="913" y="7190"/>
                    <a:pt x="1005" y="6985"/>
                  </a:cubicBezTo>
                  <a:cubicBezTo>
                    <a:pt x="1073" y="6779"/>
                    <a:pt x="1142" y="6574"/>
                    <a:pt x="1233" y="6369"/>
                  </a:cubicBezTo>
                  <a:cubicBezTo>
                    <a:pt x="1575" y="5524"/>
                    <a:pt x="1963" y="4702"/>
                    <a:pt x="2397" y="3903"/>
                  </a:cubicBezTo>
                  <a:cubicBezTo>
                    <a:pt x="2397" y="3903"/>
                    <a:pt x="2397" y="3926"/>
                    <a:pt x="2397" y="3926"/>
                  </a:cubicBezTo>
                  <a:cubicBezTo>
                    <a:pt x="3127" y="2602"/>
                    <a:pt x="3995" y="1370"/>
                    <a:pt x="5045" y="297"/>
                  </a:cubicBezTo>
                  <a:cubicBezTo>
                    <a:pt x="5090" y="251"/>
                    <a:pt x="5113" y="229"/>
                    <a:pt x="5159" y="183"/>
                  </a:cubicBezTo>
                  <a:cubicBezTo>
                    <a:pt x="5182" y="160"/>
                    <a:pt x="5204" y="137"/>
                    <a:pt x="5204" y="114"/>
                  </a:cubicBezTo>
                  <a:cubicBezTo>
                    <a:pt x="5204" y="92"/>
                    <a:pt x="5182" y="69"/>
                    <a:pt x="5182" y="46"/>
                  </a:cubicBezTo>
                  <a:cubicBezTo>
                    <a:pt x="5159" y="23"/>
                    <a:pt x="5136" y="23"/>
                    <a:pt x="5113"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18"/>
            <p:cNvSpPr/>
            <p:nvPr/>
          </p:nvSpPr>
          <p:spPr>
            <a:xfrm>
              <a:off x="6695400" y="2320250"/>
              <a:ext cx="144375" cy="232825"/>
            </a:xfrm>
            <a:custGeom>
              <a:avLst/>
              <a:gdLst/>
              <a:ahLst/>
              <a:cxnLst/>
              <a:rect l="l" t="t" r="r" b="b"/>
              <a:pathLst>
                <a:path w="5775" h="9313" extrusionOk="0">
                  <a:moveTo>
                    <a:pt x="4417" y="2833"/>
                  </a:moveTo>
                  <a:cubicBezTo>
                    <a:pt x="4405" y="2839"/>
                    <a:pt x="4405" y="2853"/>
                    <a:pt x="4405" y="2853"/>
                  </a:cubicBezTo>
                  <a:cubicBezTo>
                    <a:pt x="4409" y="2846"/>
                    <a:pt x="4413" y="2840"/>
                    <a:pt x="4417" y="2833"/>
                  </a:cubicBezTo>
                  <a:close/>
                  <a:moveTo>
                    <a:pt x="5684" y="0"/>
                  </a:moveTo>
                  <a:cubicBezTo>
                    <a:pt x="5661" y="0"/>
                    <a:pt x="5661" y="0"/>
                    <a:pt x="5638" y="23"/>
                  </a:cubicBezTo>
                  <a:cubicBezTo>
                    <a:pt x="5615" y="23"/>
                    <a:pt x="5592" y="46"/>
                    <a:pt x="5592" y="68"/>
                  </a:cubicBezTo>
                  <a:cubicBezTo>
                    <a:pt x="5321" y="1043"/>
                    <a:pt x="4914" y="1949"/>
                    <a:pt x="4417" y="2833"/>
                  </a:cubicBezTo>
                  <a:lnTo>
                    <a:pt x="4417" y="2833"/>
                  </a:lnTo>
                  <a:cubicBezTo>
                    <a:pt x="4420" y="2831"/>
                    <a:pt x="4424" y="2830"/>
                    <a:pt x="4428" y="2830"/>
                  </a:cubicBezTo>
                  <a:cubicBezTo>
                    <a:pt x="3858" y="3835"/>
                    <a:pt x="3196" y="4793"/>
                    <a:pt x="2557" y="5729"/>
                  </a:cubicBezTo>
                  <a:cubicBezTo>
                    <a:pt x="2237" y="6186"/>
                    <a:pt x="1895" y="6642"/>
                    <a:pt x="1598" y="7099"/>
                  </a:cubicBezTo>
                  <a:cubicBezTo>
                    <a:pt x="1256" y="7578"/>
                    <a:pt x="913" y="8057"/>
                    <a:pt x="548" y="8514"/>
                  </a:cubicBezTo>
                  <a:cubicBezTo>
                    <a:pt x="388" y="8742"/>
                    <a:pt x="206" y="8948"/>
                    <a:pt x="23" y="9153"/>
                  </a:cubicBezTo>
                  <a:cubicBezTo>
                    <a:pt x="0" y="9176"/>
                    <a:pt x="0" y="9199"/>
                    <a:pt x="0" y="9221"/>
                  </a:cubicBezTo>
                  <a:cubicBezTo>
                    <a:pt x="0" y="9244"/>
                    <a:pt x="23" y="9267"/>
                    <a:pt x="23" y="9290"/>
                  </a:cubicBezTo>
                  <a:cubicBezTo>
                    <a:pt x="46" y="9313"/>
                    <a:pt x="69" y="9313"/>
                    <a:pt x="114" y="9313"/>
                  </a:cubicBezTo>
                  <a:cubicBezTo>
                    <a:pt x="137" y="9313"/>
                    <a:pt x="160" y="9290"/>
                    <a:pt x="160" y="9267"/>
                  </a:cubicBezTo>
                  <a:cubicBezTo>
                    <a:pt x="571" y="8833"/>
                    <a:pt x="913" y="8377"/>
                    <a:pt x="1256" y="7898"/>
                  </a:cubicBezTo>
                  <a:cubicBezTo>
                    <a:pt x="1438" y="7669"/>
                    <a:pt x="1598" y="7418"/>
                    <a:pt x="1758" y="7190"/>
                  </a:cubicBezTo>
                  <a:cubicBezTo>
                    <a:pt x="1917" y="6962"/>
                    <a:pt x="2077" y="6733"/>
                    <a:pt x="2237" y="6505"/>
                  </a:cubicBezTo>
                  <a:cubicBezTo>
                    <a:pt x="2899" y="5569"/>
                    <a:pt x="3561" y="4634"/>
                    <a:pt x="4154" y="3675"/>
                  </a:cubicBezTo>
                  <a:cubicBezTo>
                    <a:pt x="4497" y="3104"/>
                    <a:pt x="4816" y="2534"/>
                    <a:pt x="5090" y="1940"/>
                  </a:cubicBezTo>
                  <a:cubicBezTo>
                    <a:pt x="5364" y="1370"/>
                    <a:pt x="5592" y="753"/>
                    <a:pt x="5775" y="137"/>
                  </a:cubicBezTo>
                  <a:cubicBezTo>
                    <a:pt x="5775" y="114"/>
                    <a:pt x="5775" y="91"/>
                    <a:pt x="5775" y="68"/>
                  </a:cubicBezTo>
                  <a:cubicBezTo>
                    <a:pt x="5752" y="46"/>
                    <a:pt x="5729" y="23"/>
                    <a:pt x="5706"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18"/>
            <p:cNvSpPr/>
            <p:nvPr/>
          </p:nvSpPr>
          <p:spPr>
            <a:xfrm>
              <a:off x="6843175" y="1766150"/>
              <a:ext cx="271650" cy="227150"/>
            </a:xfrm>
            <a:custGeom>
              <a:avLst/>
              <a:gdLst/>
              <a:ahLst/>
              <a:cxnLst/>
              <a:rect l="l" t="t" r="r" b="b"/>
              <a:pathLst>
                <a:path w="10866" h="9086" extrusionOk="0">
                  <a:moveTo>
                    <a:pt x="4657" y="1"/>
                  </a:moveTo>
                  <a:cubicBezTo>
                    <a:pt x="4224" y="1"/>
                    <a:pt x="3790" y="46"/>
                    <a:pt x="3356" y="160"/>
                  </a:cubicBezTo>
                  <a:cubicBezTo>
                    <a:pt x="2968" y="252"/>
                    <a:pt x="2557" y="389"/>
                    <a:pt x="2192" y="594"/>
                  </a:cubicBezTo>
                  <a:cubicBezTo>
                    <a:pt x="1804" y="800"/>
                    <a:pt x="1462" y="1051"/>
                    <a:pt x="1142" y="1325"/>
                  </a:cubicBezTo>
                  <a:cubicBezTo>
                    <a:pt x="914" y="1553"/>
                    <a:pt x="686" y="1781"/>
                    <a:pt x="480" y="2032"/>
                  </a:cubicBezTo>
                  <a:cubicBezTo>
                    <a:pt x="298" y="2260"/>
                    <a:pt x="138" y="2511"/>
                    <a:pt x="1" y="2763"/>
                  </a:cubicBezTo>
                  <a:lnTo>
                    <a:pt x="115" y="2763"/>
                  </a:lnTo>
                  <a:cubicBezTo>
                    <a:pt x="115" y="2740"/>
                    <a:pt x="138" y="2740"/>
                    <a:pt x="138" y="2740"/>
                  </a:cubicBezTo>
                  <a:lnTo>
                    <a:pt x="229" y="2740"/>
                  </a:lnTo>
                  <a:cubicBezTo>
                    <a:pt x="480" y="2329"/>
                    <a:pt x="777" y="1941"/>
                    <a:pt x="1119" y="1598"/>
                  </a:cubicBezTo>
                  <a:lnTo>
                    <a:pt x="1142" y="1598"/>
                  </a:lnTo>
                  <a:cubicBezTo>
                    <a:pt x="1462" y="1302"/>
                    <a:pt x="1804" y="1028"/>
                    <a:pt x="2192" y="822"/>
                  </a:cubicBezTo>
                  <a:cubicBezTo>
                    <a:pt x="2557" y="617"/>
                    <a:pt x="2968" y="457"/>
                    <a:pt x="3379" y="343"/>
                  </a:cubicBezTo>
                  <a:cubicBezTo>
                    <a:pt x="3809" y="253"/>
                    <a:pt x="4261" y="207"/>
                    <a:pt x="4713" y="206"/>
                  </a:cubicBezTo>
                  <a:lnTo>
                    <a:pt x="4713" y="206"/>
                  </a:lnTo>
                  <a:cubicBezTo>
                    <a:pt x="5258" y="207"/>
                    <a:pt x="5802" y="298"/>
                    <a:pt x="6324" y="434"/>
                  </a:cubicBezTo>
                  <a:cubicBezTo>
                    <a:pt x="6689" y="526"/>
                    <a:pt x="7031" y="663"/>
                    <a:pt x="7374" y="800"/>
                  </a:cubicBezTo>
                  <a:cubicBezTo>
                    <a:pt x="7739" y="959"/>
                    <a:pt x="8081" y="1165"/>
                    <a:pt x="8423" y="1347"/>
                  </a:cubicBezTo>
                  <a:lnTo>
                    <a:pt x="8401" y="1347"/>
                  </a:lnTo>
                  <a:cubicBezTo>
                    <a:pt x="8880" y="1621"/>
                    <a:pt x="9314" y="1941"/>
                    <a:pt x="9702" y="2329"/>
                  </a:cubicBezTo>
                  <a:cubicBezTo>
                    <a:pt x="9930" y="2557"/>
                    <a:pt x="10113" y="2808"/>
                    <a:pt x="10272" y="3082"/>
                  </a:cubicBezTo>
                  <a:cubicBezTo>
                    <a:pt x="10272" y="3105"/>
                    <a:pt x="10272" y="3105"/>
                    <a:pt x="10272" y="3105"/>
                  </a:cubicBezTo>
                  <a:cubicBezTo>
                    <a:pt x="10386" y="3333"/>
                    <a:pt x="10501" y="3561"/>
                    <a:pt x="10546" y="3813"/>
                  </a:cubicBezTo>
                  <a:cubicBezTo>
                    <a:pt x="10636" y="4128"/>
                    <a:pt x="10660" y="4488"/>
                    <a:pt x="10660" y="4826"/>
                  </a:cubicBezTo>
                  <a:lnTo>
                    <a:pt x="10660" y="4826"/>
                  </a:lnTo>
                  <a:cubicBezTo>
                    <a:pt x="10659" y="5302"/>
                    <a:pt x="10568" y="5779"/>
                    <a:pt x="10455" y="6255"/>
                  </a:cubicBezTo>
                  <a:cubicBezTo>
                    <a:pt x="10364" y="6574"/>
                    <a:pt x="10227" y="6917"/>
                    <a:pt x="10090" y="7236"/>
                  </a:cubicBezTo>
                  <a:cubicBezTo>
                    <a:pt x="9953" y="7556"/>
                    <a:pt x="9770" y="7898"/>
                    <a:pt x="9588" y="8218"/>
                  </a:cubicBezTo>
                  <a:lnTo>
                    <a:pt x="9610" y="8195"/>
                  </a:lnTo>
                  <a:lnTo>
                    <a:pt x="9610" y="8195"/>
                  </a:lnTo>
                  <a:cubicBezTo>
                    <a:pt x="9451" y="8423"/>
                    <a:pt x="9314" y="8651"/>
                    <a:pt x="9154" y="8857"/>
                  </a:cubicBezTo>
                  <a:cubicBezTo>
                    <a:pt x="9200" y="8948"/>
                    <a:pt x="9222" y="9017"/>
                    <a:pt x="9245" y="9085"/>
                  </a:cubicBezTo>
                  <a:cubicBezTo>
                    <a:pt x="9519" y="8697"/>
                    <a:pt x="9770" y="8286"/>
                    <a:pt x="9998" y="7875"/>
                  </a:cubicBezTo>
                  <a:cubicBezTo>
                    <a:pt x="10272" y="7373"/>
                    <a:pt x="10478" y="6848"/>
                    <a:pt x="10638" y="6300"/>
                  </a:cubicBezTo>
                  <a:cubicBezTo>
                    <a:pt x="10706" y="6027"/>
                    <a:pt x="10774" y="5753"/>
                    <a:pt x="10797" y="5479"/>
                  </a:cubicBezTo>
                  <a:cubicBezTo>
                    <a:pt x="10843" y="5205"/>
                    <a:pt x="10866" y="4908"/>
                    <a:pt x="10843" y="4634"/>
                  </a:cubicBezTo>
                  <a:cubicBezTo>
                    <a:pt x="10843" y="4360"/>
                    <a:pt x="10820" y="4086"/>
                    <a:pt x="10752" y="3835"/>
                  </a:cubicBezTo>
                  <a:cubicBezTo>
                    <a:pt x="10706" y="3607"/>
                    <a:pt x="10615" y="3379"/>
                    <a:pt x="10523" y="3151"/>
                  </a:cubicBezTo>
                  <a:cubicBezTo>
                    <a:pt x="10113" y="2306"/>
                    <a:pt x="9359" y="1690"/>
                    <a:pt x="8560" y="1210"/>
                  </a:cubicBezTo>
                  <a:cubicBezTo>
                    <a:pt x="8127" y="959"/>
                    <a:pt x="7716" y="731"/>
                    <a:pt x="7259" y="549"/>
                  </a:cubicBezTo>
                  <a:cubicBezTo>
                    <a:pt x="6826" y="366"/>
                    <a:pt x="6392" y="229"/>
                    <a:pt x="5936" y="138"/>
                  </a:cubicBezTo>
                  <a:cubicBezTo>
                    <a:pt x="5525" y="46"/>
                    <a:pt x="5091" y="1"/>
                    <a:pt x="4657"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18"/>
            <p:cNvSpPr/>
            <p:nvPr/>
          </p:nvSpPr>
          <p:spPr>
            <a:xfrm>
              <a:off x="6871150" y="1806100"/>
              <a:ext cx="25" cy="600"/>
            </a:xfrm>
            <a:custGeom>
              <a:avLst/>
              <a:gdLst/>
              <a:ahLst/>
              <a:cxnLst/>
              <a:rect l="l" t="t" r="r" b="b"/>
              <a:pathLst>
                <a:path w="1" h="24" extrusionOk="0">
                  <a:moveTo>
                    <a:pt x="0" y="0"/>
                  </a:moveTo>
                  <a:lnTo>
                    <a:pt x="0" y="23"/>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18"/>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18"/>
            <p:cNvSpPr/>
            <p:nvPr/>
          </p:nvSpPr>
          <p:spPr>
            <a:xfrm>
              <a:off x="6871150" y="1806100"/>
              <a:ext cx="600" cy="25"/>
            </a:xfrm>
            <a:custGeom>
              <a:avLst/>
              <a:gdLst/>
              <a:ahLst/>
              <a:cxnLst/>
              <a:rect l="l" t="t" r="r" b="b"/>
              <a:pathLst>
                <a:path w="24" h="1" extrusionOk="0">
                  <a:moveTo>
                    <a:pt x="23"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18"/>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18"/>
            <p:cNvSpPr/>
            <p:nvPr/>
          </p:nvSpPr>
          <p:spPr>
            <a:xfrm>
              <a:off x="6882550" y="1796975"/>
              <a:ext cx="196900" cy="162650"/>
            </a:xfrm>
            <a:custGeom>
              <a:avLst/>
              <a:gdLst/>
              <a:ahLst/>
              <a:cxnLst/>
              <a:rect l="l" t="t" r="r" b="b"/>
              <a:pathLst>
                <a:path w="7876" h="6506" extrusionOk="0">
                  <a:moveTo>
                    <a:pt x="7493" y="4863"/>
                  </a:moveTo>
                  <a:cubicBezTo>
                    <a:pt x="7488" y="4865"/>
                    <a:pt x="7488" y="4870"/>
                    <a:pt x="7488" y="4885"/>
                  </a:cubicBezTo>
                  <a:cubicBezTo>
                    <a:pt x="7489" y="4878"/>
                    <a:pt x="7491" y="4870"/>
                    <a:pt x="7493" y="4863"/>
                  </a:cubicBezTo>
                  <a:close/>
                  <a:moveTo>
                    <a:pt x="3653" y="0"/>
                  </a:moveTo>
                  <a:cubicBezTo>
                    <a:pt x="3333" y="0"/>
                    <a:pt x="3037" y="23"/>
                    <a:pt x="2740" y="92"/>
                  </a:cubicBezTo>
                  <a:cubicBezTo>
                    <a:pt x="2192" y="206"/>
                    <a:pt x="1644" y="434"/>
                    <a:pt x="1165" y="731"/>
                  </a:cubicBezTo>
                  <a:cubicBezTo>
                    <a:pt x="731" y="1027"/>
                    <a:pt x="343" y="1370"/>
                    <a:pt x="1" y="1781"/>
                  </a:cubicBezTo>
                  <a:cubicBezTo>
                    <a:pt x="47" y="1803"/>
                    <a:pt x="92" y="1803"/>
                    <a:pt x="138" y="1826"/>
                  </a:cubicBezTo>
                  <a:cubicBezTo>
                    <a:pt x="161" y="1826"/>
                    <a:pt x="183" y="1849"/>
                    <a:pt x="206" y="1849"/>
                  </a:cubicBezTo>
                  <a:cubicBezTo>
                    <a:pt x="320" y="1712"/>
                    <a:pt x="435" y="1598"/>
                    <a:pt x="572" y="1461"/>
                  </a:cubicBezTo>
                  <a:cubicBezTo>
                    <a:pt x="868" y="1164"/>
                    <a:pt x="1188" y="936"/>
                    <a:pt x="1553" y="731"/>
                  </a:cubicBezTo>
                  <a:lnTo>
                    <a:pt x="1576" y="731"/>
                  </a:lnTo>
                  <a:cubicBezTo>
                    <a:pt x="1895" y="548"/>
                    <a:pt x="2238" y="411"/>
                    <a:pt x="2603" y="320"/>
                  </a:cubicBezTo>
                  <a:cubicBezTo>
                    <a:pt x="2964" y="230"/>
                    <a:pt x="3325" y="184"/>
                    <a:pt x="3686" y="183"/>
                  </a:cubicBezTo>
                  <a:lnTo>
                    <a:pt x="3686" y="183"/>
                  </a:lnTo>
                  <a:cubicBezTo>
                    <a:pt x="4047" y="184"/>
                    <a:pt x="4387" y="252"/>
                    <a:pt x="4726" y="343"/>
                  </a:cubicBezTo>
                  <a:cubicBezTo>
                    <a:pt x="5091" y="434"/>
                    <a:pt x="5410" y="571"/>
                    <a:pt x="5730" y="753"/>
                  </a:cubicBezTo>
                  <a:cubicBezTo>
                    <a:pt x="6050" y="959"/>
                    <a:pt x="6369" y="1187"/>
                    <a:pt x="6620" y="1484"/>
                  </a:cubicBezTo>
                  <a:lnTo>
                    <a:pt x="6620" y="1461"/>
                  </a:lnTo>
                  <a:cubicBezTo>
                    <a:pt x="6871" y="1712"/>
                    <a:pt x="7077" y="1986"/>
                    <a:pt x="7259" y="2306"/>
                  </a:cubicBezTo>
                  <a:cubicBezTo>
                    <a:pt x="7396" y="2534"/>
                    <a:pt x="7488" y="2785"/>
                    <a:pt x="7556" y="3036"/>
                  </a:cubicBezTo>
                  <a:cubicBezTo>
                    <a:pt x="7556" y="3036"/>
                    <a:pt x="7556" y="3059"/>
                    <a:pt x="7556" y="3059"/>
                  </a:cubicBezTo>
                  <a:cubicBezTo>
                    <a:pt x="7623" y="3306"/>
                    <a:pt x="7647" y="3575"/>
                    <a:pt x="7647" y="3844"/>
                  </a:cubicBezTo>
                  <a:lnTo>
                    <a:pt x="7647" y="3844"/>
                  </a:lnTo>
                  <a:cubicBezTo>
                    <a:pt x="7646" y="4177"/>
                    <a:pt x="7581" y="4530"/>
                    <a:pt x="7493" y="4863"/>
                  </a:cubicBezTo>
                  <a:lnTo>
                    <a:pt x="7493" y="4863"/>
                  </a:lnTo>
                  <a:cubicBezTo>
                    <a:pt x="7497" y="4862"/>
                    <a:pt x="7502" y="4862"/>
                    <a:pt x="7510" y="4862"/>
                  </a:cubicBezTo>
                  <a:cubicBezTo>
                    <a:pt x="7351" y="5364"/>
                    <a:pt x="7122" y="5866"/>
                    <a:pt x="6848" y="6323"/>
                  </a:cubicBezTo>
                  <a:cubicBezTo>
                    <a:pt x="6848" y="6323"/>
                    <a:pt x="6852" y="6323"/>
                    <a:pt x="6855" y="6322"/>
                  </a:cubicBezTo>
                  <a:lnTo>
                    <a:pt x="6855" y="6322"/>
                  </a:lnTo>
                  <a:cubicBezTo>
                    <a:pt x="6848" y="6335"/>
                    <a:pt x="6848" y="6346"/>
                    <a:pt x="6848" y="6346"/>
                  </a:cubicBezTo>
                  <a:cubicBezTo>
                    <a:pt x="6871" y="6391"/>
                    <a:pt x="6894" y="6414"/>
                    <a:pt x="6917" y="6460"/>
                  </a:cubicBezTo>
                  <a:cubicBezTo>
                    <a:pt x="6940" y="6483"/>
                    <a:pt x="6963" y="6483"/>
                    <a:pt x="6963" y="6505"/>
                  </a:cubicBezTo>
                  <a:cubicBezTo>
                    <a:pt x="7031" y="6391"/>
                    <a:pt x="7122" y="6254"/>
                    <a:pt x="7191" y="6140"/>
                  </a:cubicBezTo>
                  <a:cubicBezTo>
                    <a:pt x="7419" y="5684"/>
                    <a:pt x="7625" y="5227"/>
                    <a:pt x="7739" y="4725"/>
                  </a:cubicBezTo>
                  <a:cubicBezTo>
                    <a:pt x="7853" y="4246"/>
                    <a:pt x="7876" y="3766"/>
                    <a:pt x="7807" y="3287"/>
                  </a:cubicBezTo>
                  <a:cubicBezTo>
                    <a:pt x="7761" y="3036"/>
                    <a:pt x="7693" y="2785"/>
                    <a:pt x="7602" y="2557"/>
                  </a:cubicBezTo>
                  <a:cubicBezTo>
                    <a:pt x="7510" y="2328"/>
                    <a:pt x="7373" y="2100"/>
                    <a:pt x="7214" y="1872"/>
                  </a:cubicBezTo>
                  <a:cubicBezTo>
                    <a:pt x="7077" y="1667"/>
                    <a:pt x="6917" y="1484"/>
                    <a:pt x="6757" y="1324"/>
                  </a:cubicBezTo>
                  <a:cubicBezTo>
                    <a:pt x="6597" y="1164"/>
                    <a:pt x="6438" y="1005"/>
                    <a:pt x="6255" y="868"/>
                  </a:cubicBezTo>
                  <a:cubicBezTo>
                    <a:pt x="5913" y="617"/>
                    <a:pt x="5547" y="411"/>
                    <a:pt x="5137" y="274"/>
                  </a:cubicBezTo>
                  <a:cubicBezTo>
                    <a:pt x="4657" y="92"/>
                    <a:pt x="4155" y="0"/>
                    <a:pt x="3653"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18"/>
            <p:cNvSpPr/>
            <p:nvPr/>
          </p:nvSpPr>
          <p:spPr>
            <a:xfrm>
              <a:off x="6921350" y="1815225"/>
              <a:ext cx="25" cy="25"/>
            </a:xfrm>
            <a:custGeom>
              <a:avLst/>
              <a:gdLst/>
              <a:ahLst/>
              <a:cxnLst/>
              <a:rect l="l" t="t" r="r" b="b"/>
              <a:pathLst>
                <a:path w="1" h="1" extrusionOk="0">
                  <a:moveTo>
                    <a:pt x="1" y="1"/>
                  </a:moveTo>
                  <a:cubicBezTo>
                    <a:pt x="1" y="1"/>
                    <a:pt x="1" y="1"/>
                    <a:pt x="1" y="1"/>
                  </a:cubicBezTo>
                  <a:lnTo>
                    <a:pt x="1" y="1"/>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18"/>
            <p:cNvSpPr/>
            <p:nvPr/>
          </p:nvSpPr>
          <p:spPr>
            <a:xfrm>
              <a:off x="6896825" y="1833500"/>
              <a:ext cx="25" cy="25"/>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18"/>
            <p:cNvSpPr/>
            <p:nvPr/>
          </p:nvSpPr>
          <p:spPr>
            <a:xfrm>
              <a:off x="6896250" y="1833500"/>
              <a:ext cx="600" cy="25"/>
            </a:xfrm>
            <a:custGeom>
              <a:avLst/>
              <a:gdLst/>
              <a:ahLst/>
              <a:cxnLst/>
              <a:rect l="l" t="t" r="r" b="b"/>
              <a:pathLst>
                <a:path w="24" h="1" extrusionOk="0">
                  <a:moveTo>
                    <a:pt x="24" y="0"/>
                  </a:moveTo>
                  <a:lnTo>
                    <a:pt x="1"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18"/>
            <p:cNvSpPr/>
            <p:nvPr/>
          </p:nvSpPr>
          <p:spPr>
            <a:xfrm>
              <a:off x="6888275" y="1987000"/>
              <a:ext cx="265350" cy="591750"/>
            </a:xfrm>
            <a:custGeom>
              <a:avLst/>
              <a:gdLst/>
              <a:ahLst/>
              <a:cxnLst/>
              <a:rect l="l" t="t" r="r" b="b"/>
              <a:pathLst>
                <a:path w="10614" h="23670" extrusionOk="0">
                  <a:moveTo>
                    <a:pt x="7601" y="0"/>
                  </a:moveTo>
                  <a:cubicBezTo>
                    <a:pt x="7555" y="0"/>
                    <a:pt x="7510" y="23"/>
                    <a:pt x="7510" y="69"/>
                  </a:cubicBezTo>
                  <a:cubicBezTo>
                    <a:pt x="7487" y="114"/>
                    <a:pt x="7510" y="160"/>
                    <a:pt x="7555" y="183"/>
                  </a:cubicBezTo>
                  <a:cubicBezTo>
                    <a:pt x="7669" y="228"/>
                    <a:pt x="7784" y="297"/>
                    <a:pt x="7898" y="342"/>
                  </a:cubicBezTo>
                  <a:cubicBezTo>
                    <a:pt x="8194" y="502"/>
                    <a:pt x="8445" y="685"/>
                    <a:pt x="8697" y="890"/>
                  </a:cubicBezTo>
                  <a:cubicBezTo>
                    <a:pt x="8925" y="1119"/>
                    <a:pt x="9153" y="1370"/>
                    <a:pt x="9336" y="1643"/>
                  </a:cubicBezTo>
                  <a:lnTo>
                    <a:pt x="9313" y="1643"/>
                  </a:lnTo>
                  <a:cubicBezTo>
                    <a:pt x="9336" y="1643"/>
                    <a:pt x="9336" y="1666"/>
                    <a:pt x="9336" y="1666"/>
                  </a:cubicBezTo>
                  <a:cubicBezTo>
                    <a:pt x="9564" y="2054"/>
                    <a:pt x="9747" y="2465"/>
                    <a:pt x="9883" y="2876"/>
                  </a:cubicBezTo>
                  <a:cubicBezTo>
                    <a:pt x="10043" y="3378"/>
                    <a:pt x="10135" y="3880"/>
                    <a:pt x="10226" y="4383"/>
                  </a:cubicBezTo>
                  <a:cubicBezTo>
                    <a:pt x="10272" y="4679"/>
                    <a:pt x="10294" y="4976"/>
                    <a:pt x="10317" y="5296"/>
                  </a:cubicBezTo>
                  <a:cubicBezTo>
                    <a:pt x="10340" y="5638"/>
                    <a:pt x="10386" y="6003"/>
                    <a:pt x="10386" y="6345"/>
                  </a:cubicBezTo>
                  <a:cubicBezTo>
                    <a:pt x="10386" y="6345"/>
                    <a:pt x="10386" y="6345"/>
                    <a:pt x="10386" y="6323"/>
                  </a:cubicBezTo>
                  <a:lnTo>
                    <a:pt x="10386" y="6323"/>
                  </a:lnTo>
                  <a:cubicBezTo>
                    <a:pt x="10500" y="8514"/>
                    <a:pt x="10317" y="10682"/>
                    <a:pt x="9838" y="12805"/>
                  </a:cubicBezTo>
                  <a:cubicBezTo>
                    <a:pt x="9838" y="12805"/>
                    <a:pt x="9838" y="12805"/>
                    <a:pt x="9838" y="12782"/>
                  </a:cubicBezTo>
                  <a:cubicBezTo>
                    <a:pt x="9610" y="13832"/>
                    <a:pt x="9290" y="14859"/>
                    <a:pt x="8925" y="15864"/>
                  </a:cubicBezTo>
                  <a:cubicBezTo>
                    <a:pt x="8628" y="16617"/>
                    <a:pt x="8286" y="17370"/>
                    <a:pt x="7921" y="18101"/>
                  </a:cubicBezTo>
                  <a:cubicBezTo>
                    <a:pt x="7373" y="19128"/>
                    <a:pt x="6711" y="20109"/>
                    <a:pt x="5935" y="20976"/>
                  </a:cubicBezTo>
                  <a:cubicBezTo>
                    <a:pt x="5935" y="20954"/>
                    <a:pt x="5935" y="20954"/>
                    <a:pt x="5935" y="20954"/>
                  </a:cubicBezTo>
                  <a:cubicBezTo>
                    <a:pt x="5433" y="21501"/>
                    <a:pt x="4862" y="22004"/>
                    <a:pt x="4223" y="22414"/>
                  </a:cubicBezTo>
                  <a:cubicBezTo>
                    <a:pt x="3721" y="22734"/>
                    <a:pt x="3196" y="22985"/>
                    <a:pt x="2625" y="23168"/>
                  </a:cubicBezTo>
                  <a:lnTo>
                    <a:pt x="2648" y="23168"/>
                  </a:lnTo>
                  <a:cubicBezTo>
                    <a:pt x="2123" y="23327"/>
                    <a:pt x="1552" y="23442"/>
                    <a:pt x="1004" y="23464"/>
                  </a:cubicBezTo>
                  <a:lnTo>
                    <a:pt x="1027" y="23464"/>
                  </a:lnTo>
                  <a:cubicBezTo>
                    <a:pt x="936" y="23464"/>
                    <a:pt x="835" y="23475"/>
                    <a:pt x="736" y="23475"/>
                  </a:cubicBezTo>
                  <a:cubicBezTo>
                    <a:pt x="687" y="23475"/>
                    <a:pt x="639" y="23472"/>
                    <a:pt x="594" y="23464"/>
                  </a:cubicBezTo>
                  <a:cubicBezTo>
                    <a:pt x="434" y="23464"/>
                    <a:pt x="274" y="23442"/>
                    <a:pt x="114" y="23396"/>
                  </a:cubicBezTo>
                  <a:cubicBezTo>
                    <a:pt x="69" y="23464"/>
                    <a:pt x="46" y="23510"/>
                    <a:pt x="0" y="23556"/>
                  </a:cubicBezTo>
                  <a:cubicBezTo>
                    <a:pt x="0" y="23556"/>
                    <a:pt x="0" y="23579"/>
                    <a:pt x="0" y="23579"/>
                  </a:cubicBezTo>
                  <a:cubicBezTo>
                    <a:pt x="114" y="23601"/>
                    <a:pt x="206" y="23624"/>
                    <a:pt x="320" y="23647"/>
                  </a:cubicBezTo>
                  <a:cubicBezTo>
                    <a:pt x="502" y="23670"/>
                    <a:pt x="685" y="23670"/>
                    <a:pt x="867" y="23670"/>
                  </a:cubicBezTo>
                  <a:cubicBezTo>
                    <a:pt x="1187" y="23670"/>
                    <a:pt x="1484" y="23624"/>
                    <a:pt x="1781" y="23579"/>
                  </a:cubicBezTo>
                  <a:cubicBezTo>
                    <a:pt x="2305" y="23487"/>
                    <a:pt x="2830" y="23327"/>
                    <a:pt x="3310" y="23122"/>
                  </a:cubicBezTo>
                  <a:cubicBezTo>
                    <a:pt x="4291" y="22688"/>
                    <a:pt x="5159" y="22049"/>
                    <a:pt x="5889" y="21296"/>
                  </a:cubicBezTo>
                  <a:cubicBezTo>
                    <a:pt x="6642" y="20520"/>
                    <a:pt x="7281" y="19607"/>
                    <a:pt x="7806" y="18671"/>
                  </a:cubicBezTo>
                  <a:cubicBezTo>
                    <a:pt x="8354" y="17735"/>
                    <a:pt x="8811" y="16731"/>
                    <a:pt x="9199" y="15681"/>
                  </a:cubicBezTo>
                  <a:cubicBezTo>
                    <a:pt x="9678" y="14357"/>
                    <a:pt x="10043" y="12965"/>
                    <a:pt x="10272" y="11572"/>
                  </a:cubicBezTo>
                  <a:cubicBezTo>
                    <a:pt x="10523" y="10157"/>
                    <a:pt x="10614" y="8719"/>
                    <a:pt x="10614" y="7281"/>
                  </a:cubicBezTo>
                  <a:cubicBezTo>
                    <a:pt x="10614" y="6574"/>
                    <a:pt x="10568" y="5866"/>
                    <a:pt x="10500" y="5159"/>
                  </a:cubicBezTo>
                  <a:cubicBezTo>
                    <a:pt x="10454" y="4588"/>
                    <a:pt x="10386" y="4017"/>
                    <a:pt x="10249" y="3447"/>
                  </a:cubicBezTo>
                  <a:cubicBezTo>
                    <a:pt x="10135" y="2922"/>
                    <a:pt x="9952" y="2420"/>
                    <a:pt x="9724" y="1963"/>
                  </a:cubicBezTo>
                  <a:cubicBezTo>
                    <a:pt x="9495" y="1507"/>
                    <a:pt x="9199" y="1096"/>
                    <a:pt x="8811" y="753"/>
                  </a:cubicBezTo>
                  <a:cubicBezTo>
                    <a:pt x="8651" y="594"/>
                    <a:pt x="8468" y="457"/>
                    <a:pt x="8286" y="342"/>
                  </a:cubicBezTo>
                  <a:cubicBezTo>
                    <a:pt x="8080" y="205"/>
                    <a:pt x="7852" y="91"/>
                    <a:pt x="7624"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18"/>
            <p:cNvSpPr/>
            <p:nvPr/>
          </p:nvSpPr>
          <p:spPr>
            <a:xfrm>
              <a:off x="7121650" y="2028075"/>
              <a:ext cx="25" cy="600"/>
            </a:xfrm>
            <a:custGeom>
              <a:avLst/>
              <a:gdLst/>
              <a:ahLst/>
              <a:cxnLst/>
              <a:rect l="l" t="t" r="r" b="b"/>
              <a:pathLst>
                <a:path w="1" h="24" extrusionOk="0">
                  <a:moveTo>
                    <a:pt x="1" y="23"/>
                  </a:moveTo>
                  <a:cubicBezTo>
                    <a:pt x="1" y="23"/>
                    <a:pt x="1" y="0"/>
                    <a:pt x="1" y="0"/>
                  </a:cubicBezTo>
                  <a:cubicBezTo>
                    <a:pt x="1" y="0"/>
                    <a:pt x="1" y="23"/>
                    <a:pt x="1" y="23"/>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18"/>
            <p:cNvSpPr/>
            <p:nvPr/>
          </p:nvSpPr>
          <p:spPr>
            <a:xfrm>
              <a:off x="7086275" y="243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18"/>
            <p:cNvSpPr/>
            <p:nvPr/>
          </p:nvSpPr>
          <p:spPr>
            <a:xfrm>
              <a:off x="7086275" y="243892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18"/>
            <p:cNvSpPr/>
            <p:nvPr/>
          </p:nvSpPr>
          <p:spPr>
            <a:xfrm>
              <a:off x="6927075" y="2036075"/>
              <a:ext cx="187175" cy="486750"/>
            </a:xfrm>
            <a:custGeom>
              <a:avLst/>
              <a:gdLst/>
              <a:ahLst/>
              <a:cxnLst/>
              <a:rect l="l" t="t" r="r" b="b"/>
              <a:pathLst>
                <a:path w="7487" h="19470" extrusionOk="0">
                  <a:moveTo>
                    <a:pt x="6551" y="0"/>
                  </a:moveTo>
                  <a:cubicBezTo>
                    <a:pt x="6574" y="46"/>
                    <a:pt x="6574" y="91"/>
                    <a:pt x="6597" y="114"/>
                  </a:cubicBezTo>
                  <a:cubicBezTo>
                    <a:pt x="6597" y="183"/>
                    <a:pt x="6620" y="274"/>
                    <a:pt x="6620" y="342"/>
                  </a:cubicBezTo>
                  <a:cubicBezTo>
                    <a:pt x="6642" y="365"/>
                    <a:pt x="6642" y="388"/>
                    <a:pt x="6642" y="411"/>
                  </a:cubicBezTo>
                  <a:cubicBezTo>
                    <a:pt x="6779" y="616"/>
                    <a:pt x="6848" y="822"/>
                    <a:pt x="6916" y="1027"/>
                  </a:cubicBezTo>
                  <a:cubicBezTo>
                    <a:pt x="6939" y="1027"/>
                    <a:pt x="6939" y="1027"/>
                    <a:pt x="6939" y="1050"/>
                  </a:cubicBezTo>
                  <a:cubicBezTo>
                    <a:pt x="7076" y="1507"/>
                    <a:pt x="7145" y="1963"/>
                    <a:pt x="7167" y="2442"/>
                  </a:cubicBezTo>
                  <a:cubicBezTo>
                    <a:pt x="7190" y="2671"/>
                    <a:pt x="7213" y="2899"/>
                    <a:pt x="7213" y="3127"/>
                  </a:cubicBezTo>
                  <a:cubicBezTo>
                    <a:pt x="7236" y="3401"/>
                    <a:pt x="7259" y="3675"/>
                    <a:pt x="7282" y="3949"/>
                  </a:cubicBezTo>
                  <a:cubicBezTo>
                    <a:pt x="7350" y="5547"/>
                    <a:pt x="7145" y="7167"/>
                    <a:pt x="6802" y="8742"/>
                  </a:cubicBezTo>
                  <a:cubicBezTo>
                    <a:pt x="6802" y="8719"/>
                    <a:pt x="6802" y="8719"/>
                    <a:pt x="6802" y="8696"/>
                  </a:cubicBezTo>
                  <a:cubicBezTo>
                    <a:pt x="6688" y="9221"/>
                    <a:pt x="6574" y="9724"/>
                    <a:pt x="6414" y="10226"/>
                  </a:cubicBezTo>
                  <a:cubicBezTo>
                    <a:pt x="6300" y="10705"/>
                    <a:pt x="6140" y="11184"/>
                    <a:pt x="5980" y="11664"/>
                  </a:cubicBezTo>
                  <a:cubicBezTo>
                    <a:pt x="5661" y="12622"/>
                    <a:pt x="5273" y="13558"/>
                    <a:pt x="4794" y="14448"/>
                  </a:cubicBezTo>
                  <a:cubicBezTo>
                    <a:pt x="4269" y="15430"/>
                    <a:pt x="3652" y="16366"/>
                    <a:pt x="2899" y="17187"/>
                  </a:cubicBezTo>
                  <a:cubicBezTo>
                    <a:pt x="2625" y="17461"/>
                    <a:pt x="2374" y="17712"/>
                    <a:pt x="2077" y="17964"/>
                  </a:cubicBezTo>
                  <a:cubicBezTo>
                    <a:pt x="1803" y="18215"/>
                    <a:pt x="1507" y="18420"/>
                    <a:pt x="1187" y="18625"/>
                  </a:cubicBezTo>
                  <a:cubicBezTo>
                    <a:pt x="890" y="18831"/>
                    <a:pt x="571" y="18991"/>
                    <a:pt x="251" y="19150"/>
                  </a:cubicBezTo>
                  <a:cubicBezTo>
                    <a:pt x="229" y="19150"/>
                    <a:pt x="206" y="19173"/>
                    <a:pt x="183" y="19173"/>
                  </a:cubicBezTo>
                  <a:cubicBezTo>
                    <a:pt x="160" y="19219"/>
                    <a:pt x="137" y="19265"/>
                    <a:pt x="114" y="19310"/>
                  </a:cubicBezTo>
                  <a:cubicBezTo>
                    <a:pt x="69" y="19356"/>
                    <a:pt x="23" y="19424"/>
                    <a:pt x="0" y="19470"/>
                  </a:cubicBezTo>
                  <a:cubicBezTo>
                    <a:pt x="251" y="19379"/>
                    <a:pt x="480" y="19265"/>
                    <a:pt x="731" y="19128"/>
                  </a:cubicBezTo>
                  <a:cubicBezTo>
                    <a:pt x="1164" y="18877"/>
                    <a:pt x="1598" y="18603"/>
                    <a:pt x="1986" y="18283"/>
                  </a:cubicBezTo>
                  <a:cubicBezTo>
                    <a:pt x="2397" y="17964"/>
                    <a:pt x="2785" y="17598"/>
                    <a:pt x="3127" y="17210"/>
                  </a:cubicBezTo>
                  <a:cubicBezTo>
                    <a:pt x="3493" y="16799"/>
                    <a:pt x="3835" y="16366"/>
                    <a:pt x="4132" y="15909"/>
                  </a:cubicBezTo>
                  <a:cubicBezTo>
                    <a:pt x="4748" y="15019"/>
                    <a:pt x="5250" y="14038"/>
                    <a:pt x="5684" y="13033"/>
                  </a:cubicBezTo>
                  <a:cubicBezTo>
                    <a:pt x="6095" y="12006"/>
                    <a:pt x="6437" y="10979"/>
                    <a:pt x="6711" y="9906"/>
                  </a:cubicBezTo>
                  <a:cubicBezTo>
                    <a:pt x="6871" y="9336"/>
                    <a:pt x="7008" y="8788"/>
                    <a:pt x="7122" y="8194"/>
                  </a:cubicBezTo>
                  <a:cubicBezTo>
                    <a:pt x="7236" y="7601"/>
                    <a:pt x="7327" y="6985"/>
                    <a:pt x="7396" y="6368"/>
                  </a:cubicBezTo>
                  <a:cubicBezTo>
                    <a:pt x="7464" y="5729"/>
                    <a:pt x="7487" y="5113"/>
                    <a:pt x="7487" y="4497"/>
                  </a:cubicBezTo>
                  <a:cubicBezTo>
                    <a:pt x="7487" y="4200"/>
                    <a:pt x="7464" y="3880"/>
                    <a:pt x="7441" y="3584"/>
                  </a:cubicBezTo>
                  <a:cubicBezTo>
                    <a:pt x="7441" y="3469"/>
                    <a:pt x="7441" y="3355"/>
                    <a:pt x="7418" y="3241"/>
                  </a:cubicBezTo>
                  <a:cubicBezTo>
                    <a:pt x="7418" y="3127"/>
                    <a:pt x="7418" y="3013"/>
                    <a:pt x="7396" y="2922"/>
                  </a:cubicBezTo>
                  <a:cubicBezTo>
                    <a:pt x="7373" y="2397"/>
                    <a:pt x="7327" y="1872"/>
                    <a:pt x="7213" y="1347"/>
                  </a:cubicBezTo>
                  <a:cubicBezTo>
                    <a:pt x="7099" y="867"/>
                    <a:pt x="6916" y="365"/>
                    <a:pt x="655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18"/>
            <p:cNvSpPr/>
            <p:nvPr/>
          </p:nvSpPr>
          <p:spPr>
            <a:xfrm>
              <a:off x="7100550" y="2062325"/>
              <a:ext cx="25" cy="0"/>
            </a:xfrm>
            <a:custGeom>
              <a:avLst/>
              <a:gdLst/>
              <a:ahLst/>
              <a:cxnLst/>
              <a:rect l="l" t="t" r="r" b="b"/>
              <a:pathLst>
                <a:path w="1" extrusionOk="0">
                  <a:moveTo>
                    <a:pt x="0"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18"/>
            <p:cNvSpPr/>
            <p:nvPr/>
          </p:nvSpPr>
          <p:spPr>
            <a:xfrm>
              <a:off x="7109100" y="213420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18"/>
            <p:cNvSpPr/>
            <p:nvPr/>
          </p:nvSpPr>
          <p:spPr>
            <a:xfrm>
              <a:off x="7109100" y="213477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18"/>
            <p:cNvSpPr/>
            <p:nvPr/>
          </p:nvSpPr>
          <p:spPr>
            <a:xfrm>
              <a:off x="6998975" y="2465750"/>
              <a:ext cx="600" cy="25"/>
            </a:xfrm>
            <a:custGeom>
              <a:avLst/>
              <a:gdLst/>
              <a:ahLst/>
              <a:cxnLst/>
              <a:rect l="l" t="t" r="r" b="b"/>
              <a:pathLst>
                <a:path w="24" h="1" extrusionOk="0">
                  <a:moveTo>
                    <a:pt x="0" y="0"/>
                  </a:moveTo>
                  <a:cubicBezTo>
                    <a:pt x="0" y="0"/>
                    <a:pt x="0" y="0"/>
                    <a:pt x="23"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18"/>
            <p:cNvSpPr/>
            <p:nvPr/>
          </p:nvSpPr>
          <p:spPr>
            <a:xfrm>
              <a:off x="6976150" y="1871150"/>
              <a:ext cx="2300" cy="1750"/>
            </a:xfrm>
            <a:custGeom>
              <a:avLst/>
              <a:gdLst/>
              <a:ahLst/>
              <a:cxnLst/>
              <a:rect l="l" t="t" r="r" b="b"/>
              <a:pathLst>
                <a:path w="92" h="70" extrusionOk="0">
                  <a:moveTo>
                    <a:pt x="0" y="1"/>
                  </a:moveTo>
                  <a:cubicBezTo>
                    <a:pt x="23" y="23"/>
                    <a:pt x="69" y="46"/>
                    <a:pt x="92" y="69"/>
                  </a:cubicBezTo>
                  <a:cubicBezTo>
                    <a:pt x="92" y="46"/>
                    <a:pt x="69" y="23"/>
                    <a:pt x="46" y="23"/>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18"/>
            <p:cNvSpPr/>
            <p:nvPr/>
          </p:nvSpPr>
          <p:spPr>
            <a:xfrm>
              <a:off x="6992125" y="1890550"/>
              <a:ext cx="2875" cy="2875"/>
            </a:xfrm>
            <a:custGeom>
              <a:avLst/>
              <a:gdLst/>
              <a:ahLst/>
              <a:cxnLst/>
              <a:rect l="l" t="t" r="r" b="b"/>
              <a:pathLst>
                <a:path w="115" h="115" extrusionOk="0">
                  <a:moveTo>
                    <a:pt x="0" y="1"/>
                  </a:moveTo>
                  <a:cubicBezTo>
                    <a:pt x="23" y="46"/>
                    <a:pt x="69" y="69"/>
                    <a:pt x="114" y="115"/>
                  </a:cubicBezTo>
                  <a:cubicBezTo>
                    <a:pt x="92" y="69"/>
                    <a:pt x="69" y="46"/>
                    <a:pt x="23" y="23"/>
                  </a:cubicBezTo>
                  <a:cubicBezTo>
                    <a:pt x="23"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18"/>
            <p:cNvSpPr/>
            <p:nvPr/>
          </p:nvSpPr>
          <p:spPr>
            <a:xfrm>
              <a:off x="7009250" y="1904250"/>
              <a:ext cx="6850" cy="7450"/>
            </a:xfrm>
            <a:custGeom>
              <a:avLst/>
              <a:gdLst/>
              <a:ahLst/>
              <a:cxnLst/>
              <a:rect l="l" t="t" r="r" b="b"/>
              <a:pathLst>
                <a:path w="274" h="298" extrusionOk="0">
                  <a:moveTo>
                    <a:pt x="0" y="0"/>
                  </a:moveTo>
                  <a:cubicBezTo>
                    <a:pt x="46" y="46"/>
                    <a:pt x="91" y="69"/>
                    <a:pt x="137" y="115"/>
                  </a:cubicBezTo>
                  <a:cubicBezTo>
                    <a:pt x="183" y="183"/>
                    <a:pt x="228" y="229"/>
                    <a:pt x="274" y="297"/>
                  </a:cubicBezTo>
                  <a:cubicBezTo>
                    <a:pt x="228" y="206"/>
                    <a:pt x="160" y="137"/>
                    <a:pt x="91" y="46"/>
                  </a:cubicBezTo>
                  <a:cubicBezTo>
                    <a:pt x="69" y="46"/>
                    <a:pt x="23" y="23"/>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18"/>
            <p:cNvSpPr/>
            <p:nvPr/>
          </p:nvSpPr>
          <p:spPr>
            <a:xfrm>
              <a:off x="6911650" y="1920800"/>
              <a:ext cx="159250" cy="552675"/>
            </a:xfrm>
            <a:custGeom>
              <a:avLst/>
              <a:gdLst/>
              <a:ahLst/>
              <a:cxnLst/>
              <a:rect l="l" t="t" r="r" b="b"/>
              <a:pathLst>
                <a:path w="6370" h="22107" extrusionOk="0">
                  <a:moveTo>
                    <a:pt x="4201" y="0"/>
                  </a:moveTo>
                  <a:cubicBezTo>
                    <a:pt x="4612" y="594"/>
                    <a:pt x="4931" y="1233"/>
                    <a:pt x="5228" y="1895"/>
                  </a:cubicBezTo>
                  <a:cubicBezTo>
                    <a:pt x="5639" y="2876"/>
                    <a:pt x="5890" y="3881"/>
                    <a:pt x="6027" y="4931"/>
                  </a:cubicBezTo>
                  <a:cubicBezTo>
                    <a:pt x="6027" y="4908"/>
                    <a:pt x="6027" y="4908"/>
                    <a:pt x="6027" y="4908"/>
                  </a:cubicBezTo>
                  <a:lnTo>
                    <a:pt x="6027" y="4908"/>
                  </a:lnTo>
                  <a:cubicBezTo>
                    <a:pt x="6232" y="6369"/>
                    <a:pt x="6187" y="7852"/>
                    <a:pt x="5981" y="9313"/>
                  </a:cubicBezTo>
                  <a:cubicBezTo>
                    <a:pt x="5992" y="9302"/>
                    <a:pt x="5998" y="9297"/>
                    <a:pt x="6001" y="9291"/>
                  </a:cubicBezTo>
                  <a:lnTo>
                    <a:pt x="6001" y="9291"/>
                  </a:lnTo>
                  <a:cubicBezTo>
                    <a:pt x="5748" y="11063"/>
                    <a:pt x="5225" y="12790"/>
                    <a:pt x="4520" y="14426"/>
                  </a:cubicBezTo>
                  <a:cubicBezTo>
                    <a:pt x="4269" y="15042"/>
                    <a:pt x="3973" y="15658"/>
                    <a:pt x="3676" y="16252"/>
                  </a:cubicBezTo>
                  <a:cubicBezTo>
                    <a:pt x="3516" y="16549"/>
                    <a:pt x="3379" y="16823"/>
                    <a:pt x="3197" y="17119"/>
                  </a:cubicBezTo>
                  <a:cubicBezTo>
                    <a:pt x="3037" y="17416"/>
                    <a:pt x="2877" y="17690"/>
                    <a:pt x="2717" y="17987"/>
                  </a:cubicBezTo>
                  <a:cubicBezTo>
                    <a:pt x="2010" y="19128"/>
                    <a:pt x="1302" y="20292"/>
                    <a:pt x="480" y="21365"/>
                  </a:cubicBezTo>
                  <a:cubicBezTo>
                    <a:pt x="480" y="21365"/>
                    <a:pt x="480" y="21388"/>
                    <a:pt x="480" y="21388"/>
                  </a:cubicBezTo>
                  <a:cubicBezTo>
                    <a:pt x="321" y="21570"/>
                    <a:pt x="184" y="21753"/>
                    <a:pt x="24" y="21935"/>
                  </a:cubicBezTo>
                  <a:cubicBezTo>
                    <a:pt x="1" y="21958"/>
                    <a:pt x="1" y="21981"/>
                    <a:pt x="1" y="22004"/>
                  </a:cubicBezTo>
                  <a:cubicBezTo>
                    <a:pt x="1" y="22027"/>
                    <a:pt x="1" y="22050"/>
                    <a:pt x="24" y="22072"/>
                  </a:cubicBezTo>
                  <a:cubicBezTo>
                    <a:pt x="47" y="22095"/>
                    <a:pt x="75" y="22107"/>
                    <a:pt x="101" y="22107"/>
                  </a:cubicBezTo>
                  <a:cubicBezTo>
                    <a:pt x="127" y="22107"/>
                    <a:pt x="149" y="22095"/>
                    <a:pt x="161" y="22072"/>
                  </a:cubicBezTo>
                  <a:cubicBezTo>
                    <a:pt x="1097" y="20954"/>
                    <a:pt x="1895" y="19721"/>
                    <a:pt x="2649" y="18443"/>
                  </a:cubicBezTo>
                  <a:cubicBezTo>
                    <a:pt x="2831" y="18146"/>
                    <a:pt x="3014" y="17827"/>
                    <a:pt x="3197" y="17507"/>
                  </a:cubicBezTo>
                  <a:cubicBezTo>
                    <a:pt x="3379" y="17211"/>
                    <a:pt x="3562" y="16891"/>
                    <a:pt x="3721" y="16571"/>
                  </a:cubicBezTo>
                  <a:cubicBezTo>
                    <a:pt x="4064" y="15932"/>
                    <a:pt x="4383" y="15270"/>
                    <a:pt x="4680" y="14586"/>
                  </a:cubicBezTo>
                  <a:cubicBezTo>
                    <a:pt x="5251" y="13262"/>
                    <a:pt x="5707" y="11869"/>
                    <a:pt x="6004" y="10431"/>
                  </a:cubicBezTo>
                  <a:cubicBezTo>
                    <a:pt x="6141" y="9724"/>
                    <a:pt x="6232" y="9016"/>
                    <a:pt x="6301" y="8309"/>
                  </a:cubicBezTo>
                  <a:cubicBezTo>
                    <a:pt x="6346" y="7578"/>
                    <a:pt x="6369" y="6848"/>
                    <a:pt x="6324" y="6118"/>
                  </a:cubicBezTo>
                  <a:cubicBezTo>
                    <a:pt x="6255" y="4680"/>
                    <a:pt x="5981" y="3242"/>
                    <a:pt x="5433" y="1918"/>
                  </a:cubicBezTo>
                  <a:cubicBezTo>
                    <a:pt x="5411" y="1872"/>
                    <a:pt x="5388" y="1826"/>
                    <a:pt x="5365" y="1758"/>
                  </a:cubicBezTo>
                  <a:cubicBezTo>
                    <a:pt x="5342" y="1689"/>
                    <a:pt x="5296" y="1621"/>
                    <a:pt x="5251" y="1552"/>
                  </a:cubicBezTo>
                  <a:cubicBezTo>
                    <a:pt x="5159" y="1393"/>
                    <a:pt x="5068" y="1233"/>
                    <a:pt x="4954" y="1073"/>
                  </a:cubicBezTo>
                  <a:cubicBezTo>
                    <a:pt x="4863" y="891"/>
                    <a:pt x="4749" y="708"/>
                    <a:pt x="4612" y="548"/>
                  </a:cubicBezTo>
                  <a:cubicBezTo>
                    <a:pt x="4589" y="502"/>
                    <a:pt x="4566" y="457"/>
                    <a:pt x="4520" y="411"/>
                  </a:cubicBezTo>
                  <a:cubicBezTo>
                    <a:pt x="4429" y="274"/>
                    <a:pt x="4315" y="137"/>
                    <a:pt x="420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18"/>
            <p:cNvSpPr/>
            <p:nvPr/>
          </p:nvSpPr>
          <p:spPr>
            <a:xfrm>
              <a:off x="7016650" y="1912800"/>
              <a:ext cx="2325" cy="2875"/>
            </a:xfrm>
            <a:custGeom>
              <a:avLst/>
              <a:gdLst/>
              <a:ahLst/>
              <a:cxnLst/>
              <a:rect l="l" t="t" r="r" b="b"/>
              <a:pathLst>
                <a:path w="93" h="115" extrusionOk="0">
                  <a:moveTo>
                    <a:pt x="1" y="1"/>
                  </a:moveTo>
                  <a:cubicBezTo>
                    <a:pt x="6" y="6"/>
                    <a:pt x="12" y="12"/>
                    <a:pt x="17" y="17"/>
                  </a:cubicBezTo>
                  <a:lnTo>
                    <a:pt x="17" y="17"/>
                  </a:lnTo>
                  <a:cubicBezTo>
                    <a:pt x="21" y="10"/>
                    <a:pt x="15" y="1"/>
                    <a:pt x="1" y="1"/>
                  </a:cubicBezTo>
                  <a:close/>
                  <a:moveTo>
                    <a:pt x="17" y="17"/>
                  </a:moveTo>
                  <a:cubicBezTo>
                    <a:pt x="14" y="21"/>
                    <a:pt x="9" y="24"/>
                    <a:pt x="1" y="24"/>
                  </a:cubicBezTo>
                  <a:cubicBezTo>
                    <a:pt x="46" y="46"/>
                    <a:pt x="69" y="92"/>
                    <a:pt x="92" y="115"/>
                  </a:cubicBezTo>
                  <a:cubicBezTo>
                    <a:pt x="72" y="75"/>
                    <a:pt x="52" y="52"/>
                    <a:pt x="17" y="17"/>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18"/>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18"/>
            <p:cNvSpPr/>
            <p:nvPr/>
          </p:nvSpPr>
          <p:spPr>
            <a:xfrm>
              <a:off x="6923650" y="2454900"/>
              <a:ext cx="25" cy="25"/>
            </a:xfrm>
            <a:custGeom>
              <a:avLst/>
              <a:gdLst/>
              <a:ahLst/>
              <a:cxnLst/>
              <a:rect l="l" t="t" r="r" b="b"/>
              <a:pathLst>
                <a:path w="1" h="1" extrusionOk="0">
                  <a:moveTo>
                    <a:pt x="0" y="1"/>
                  </a:move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18"/>
            <p:cNvSpPr/>
            <p:nvPr/>
          </p:nvSpPr>
          <p:spPr>
            <a:xfrm>
              <a:off x="7024650" y="2281425"/>
              <a:ext cx="25" cy="600"/>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18"/>
            <p:cNvSpPr/>
            <p:nvPr/>
          </p:nvSpPr>
          <p:spPr>
            <a:xfrm>
              <a:off x="6923650" y="2454900"/>
              <a:ext cx="25" cy="25"/>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18"/>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18"/>
            <p:cNvSpPr/>
            <p:nvPr/>
          </p:nvSpPr>
          <p:spPr>
            <a:xfrm>
              <a:off x="6923650" y="2454900"/>
              <a:ext cx="25" cy="600"/>
            </a:xfrm>
            <a:custGeom>
              <a:avLst/>
              <a:gdLst/>
              <a:ahLst/>
              <a:cxnLst/>
              <a:rect l="l" t="t" r="r" b="b"/>
              <a:pathLst>
                <a:path w="1" h="24" extrusionOk="0">
                  <a:moveTo>
                    <a:pt x="0" y="24"/>
                  </a:moveTo>
                  <a:cubicBezTo>
                    <a:pt x="0" y="1"/>
                    <a:pt x="0" y="1"/>
                    <a:pt x="0" y="1"/>
                  </a:cubicBezTo>
                  <a:cubicBezTo>
                    <a:pt x="0" y="1"/>
                    <a:pt x="0" y="1"/>
                    <a:pt x="0" y="1"/>
                  </a:cubicBezTo>
                  <a:cubicBezTo>
                    <a:pt x="0" y="1"/>
                    <a:pt x="0" y="1"/>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18"/>
            <p:cNvSpPr/>
            <p:nvPr/>
          </p:nvSpPr>
          <p:spPr>
            <a:xfrm>
              <a:off x="6884275" y="1907675"/>
              <a:ext cx="167775" cy="547875"/>
            </a:xfrm>
            <a:custGeom>
              <a:avLst/>
              <a:gdLst/>
              <a:ahLst/>
              <a:cxnLst/>
              <a:rect l="l" t="t" r="r" b="b"/>
              <a:pathLst>
                <a:path w="6711" h="21915" extrusionOk="0">
                  <a:moveTo>
                    <a:pt x="4839" y="0"/>
                  </a:moveTo>
                  <a:lnTo>
                    <a:pt x="4839" y="0"/>
                  </a:lnTo>
                  <a:cubicBezTo>
                    <a:pt x="5205" y="571"/>
                    <a:pt x="5501" y="1187"/>
                    <a:pt x="5730" y="1849"/>
                  </a:cubicBezTo>
                  <a:cubicBezTo>
                    <a:pt x="6095" y="2876"/>
                    <a:pt x="6346" y="3949"/>
                    <a:pt x="6437" y="5045"/>
                  </a:cubicBezTo>
                  <a:cubicBezTo>
                    <a:pt x="6483" y="5593"/>
                    <a:pt x="6506" y="6163"/>
                    <a:pt x="6483" y="6711"/>
                  </a:cubicBezTo>
                  <a:cubicBezTo>
                    <a:pt x="6460" y="7327"/>
                    <a:pt x="6369" y="7944"/>
                    <a:pt x="6277" y="8537"/>
                  </a:cubicBezTo>
                  <a:cubicBezTo>
                    <a:pt x="6072" y="9678"/>
                    <a:pt x="5752" y="10820"/>
                    <a:pt x="5341" y="11915"/>
                  </a:cubicBezTo>
                  <a:cubicBezTo>
                    <a:pt x="5159" y="12463"/>
                    <a:pt x="4931" y="12988"/>
                    <a:pt x="4725" y="13536"/>
                  </a:cubicBezTo>
                  <a:cubicBezTo>
                    <a:pt x="4497" y="14061"/>
                    <a:pt x="4246" y="14609"/>
                    <a:pt x="3995" y="15134"/>
                  </a:cubicBezTo>
                  <a:lnTo>
                    <a:pt x="4018" y="15134"/>
                  </a:lnTo>
                  <a:cubicBezTo>
                    <a:pt x="3470" y="16298"/>
                    <a:pt x="2854" y="17416"/>
                    <a:pt x="2192" y="18512"/>
                  </a:cubicBezTo>
                  <a:cubicBezTo>
                    <a:pt x="1849" y="19059"/>
                    <a:pt x="1507" y="19607"/>
                    <a:pt x="1164" y="20155"/>
                  </a:cubicBezTo>
                  <a:cubicBezTo>
                    <a:pt x="982" y="20429"/>
                    <a:pt x="799" y="20680"/>
                    <a:pt x="617" y="20954"/>
                  </a:cubicBezTo>
                  <a:cubicBezTo>
                    <a:pt x="525" y="21091"/>
                    <a:pt x="411" y="21228"/>
                    <a:pt x="320" y="21365"/>
                  </a:cubicBezTo>
                  <a:cubicBezTo>
                    <a:pt x="229" y="21502"/>
                    <a:pt x="137" y="21639"/>
                    <a:pt x="23" y="21776"/>
                  </a:cubicBezTo>
                  <a:cubicBezTo>
                    <a:pt x="0" y="21798"/>
                    <a:pt x="23" y="21867"/>
                    <a:pt x="69" y="21890"/>
                  </a:cubicBezTo>
                  <a:cubicBezTo>
                    <a:pt x="86" y="21907"/>
                    <a:pt x="104" y="21915"/>
                    <a:pt x="121" y="21915"/>
                  </a:cubicBezTo>
                  <a:cubicBezTo>
                    <a:pt x="149" y="21915"/>
                    <a:pt x="178" y="21895"/>
                    <a:pt x="206" y="21867"/>
                  </a:cubicBezTo>
                  <a:cubicBezTo>
                    <a:pt x="297" y="21730"/>
                    <a:pt x="388" y="21593"/>
                    <a:pt x="480" y="21479"/>
                  </a:cubicBezTo>
                  <a:cubicBezTo>
                    <a:pt x="594" y="21319"/>
                    <a:pt x="685" y="21182"/>
                    <a:pt x="799" y="21022"/>
                  </a:cubicBezTo>
                  <a:cubicBezTo>
                    <a:pt x="1005" y="20726"/>
                    <a:pt x="1187" y="20452"/>
                    <a:pt x="1393" y="20155"/>
                  </a:cubicBezTo>
                  <a:cubicBezTo>
                    <a:pt x="1781" y="19562"/>
                    <a:pt x="2146" y="18968"/>
                    <a:pt x="2511" y="18375"/>
                  </a:cubicBezTo>
                  <a:cubicBezTo>
                    <a:pt x="3219" y="17165"/>
                    <a:pt x="3858" y="15932"/>
                    <a:pt x="4428" y="14654"/>
                  </a:cubicBezTo>
                  <a:cubicBezTo>
                    <a:pt x="5022" y="13376"/>
                    <a:pt x="5547" y="12075"/>
                    <a:pt x="5958" y="10728"/>
                  </a:cubicBezTo>
                  <a:cubicBezTo>
                    <a:pt x="6346" y="9382"/>
                    <a:pt x="6620" y="7989"/>
                    <a:pt x="6665" y="6597"/>
                  </a:cubicBezTo>
                  <a:cubicBezTo>
                    <a:pt x="6711" y="5387"/>
                    <a:pt x="6574" y="4155"/>
                    <a:pt x="6277" y="2990"/>
                  </a:cubicBezTo>
                  <a:cubicBezTo>
                    <a:pt x="6140" y="2397"/>
                    <a:pt x="5958" y="1826"/>
                    <a:pt x="5730" y="1279"/>
                  </a:cubicBezTo>
                  <a:cubicBezTo>
                    <a:pt x="5661" y="1119"/>
                    <a:pt x="5570" y="959"/>
                    <a:pt x="5501" y="799"/>
                  </a:cubicBezTo>
                  <a:cubicBezTo>
                    <a:pt x="5341" y="571"/>
                    <a:pt x="5159" y="366"/>
                    <a:pt x="4999" y="160"/>
                  </a:cubicBezTo>
                  <a:cubicBezTo>
                    <a:pt x="4953" y="114"/>
                    <a:pt x="4885" y="46"/>
                    <a:pt x="4839"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18"/>
            <p:cNvSpPr/>
            <p:nvPr/>
          </p:nvSpPr>
          <p:spPr>
            <a:xfrm>
              <a:off x="7027500" y="1953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18"/>
            <p:cNvSpPr/>
            <p:nvPr/>
          </p:nvSpPr>
          <p:spPr>
            <a:xfrm>
              <a:off x="6893400" y="1930500"/>
              <a:ext cx="165500" cy="533550"/>
            </a:xfrm>
            <a:custGeom>
              <a:avLst/>
              <a:gdLst/>
              <a:ahLst/>
              <a:cxnLst/>
              <a:rect l="l" t="t" r="r" b="b"/>
              <a:pathLst>
                <a:path w="6620" h="21342" extrusionOk="0">
                  <a:moveTo>
                    <a:pt x="5182" y="0"/>
                  </a:moveTo>
                  <a:cubicBezTo>
                    <a:pt x="5136" y="46"/>
                    <a:pt x="5113" y="92"/>
                    <a:pt x="5159" y="137"/>
                  </a:cubicBezTo>
                  <a:cubicBezTo>
                    <a:pt x="5273" y="297"/>
                    <a:pt x="5365" y="480"/>
                    <a:pt x="5456" y="662"/>
                  </a:cubicBezTo>
                  <a:cubicBezTo>
                    <a:pt x="5775" y="1256"/>
                    <a:pt x="5981" y="1895"/>
                    <a:pt x="6141" y="2557"/>
                  </a:cubicBezTo>
                  <a:cubicBezTo>
                    <a:pt x="6255" y="3150"/>
                    <a:pt x="6346" y="3744"/>
                    <a:pt x="6392" y="4360"/>
                  </a:cubicBezTo>
                  <a:cubicBezTo>
                    <a:pt x="6414" y="4680"/>
                    <a:pt x="6414" y="4976"/>
                    <a:pt x="6437" y="5273"/>
                  </a:cubicBezTo>
                  <a:cubicBezTo>
                    <a:pt x="6437" y="5615"/>
                    <a:pt x="6437" y="5935"/>
                    <a:pt x="6414" y="6277"/>
                  </a:cubicBezTo>
                  <a:cubicBezTo>
                    <a:pt x="6414" y="6254"/>
                    <a:pt x="6414" y="6254"/>
                    <a:pt x="6414" y="6254"/>
                  </a:cubicBezTo>
                  <a:cubicBezTo>
                    <a:pt x="6346" y="7852"/>
                    <a:pt x="6004" y="9427"/>
                    <a:pt x="5524" y="10934"/>
                  </a:cubicBezTo>
                  <a:cubicBezTo>
                    <a:pt x="5524" y="10934"/>
                    <a:pt x="5524" y="10934"/>
                    <a:pt x="5524" y="10911"/>
                  </a:cubicBezTo>
                  <a:cubicBezTo>
                    <a:pt x="5319" y="11550"/>
                    <a:pt x="5091" y="12166"/>
                    <a:pt x="4862" y="12805"/>
                  </a:cubicBezTo>
                  <a:cubicBezTo>
                    <a:pt x="4611" y="13399"/>
                    <a:pt x="4360" y="13992"/>
                    <a:pt x="4086" y="14586"/>
                  </a:cubicBezTo>
                  <a:cubicBezTo>
                    <a:pt x="3538" y="15750"/>
                    <a:pt x="2922" y="16891"/>
                    <a:pt x="2260" y="17987"/>
                  </a:cubicBezTo>
                  <a:cubicBezTo>
                    <a:pt x="2100" y="18261"/>
                    <a:pt x="1918" y="18534"/>
                    <a:pt x="1758" y="18786"/>
                  </a:cubicBezTo>
                  <a:lnTo>
                    <a:pt x="1781" y="18763"/>
                  </a:lnTo>
                  <a:lnTo>
                    <a:pt x="1781" y="18763"/>
                  </a:lnTo>
                  <a:cubicBezTo>
                    <a:pt x="1210" y="19607"/>
                    <a:pt x="640" y="20429"/>
                    <a:pt x="1" y="21228"/>
                  </a:cubicBezTo>
                  <a:cubicBezTo>
                    <a:pt x="46" y="21251"/>
                    <a:pt x="92" y="21274"/>
                    <a:pt x="138" y="21296"/>
                  </a:cubicBezTo>
                  <a:cubicBezTo>
                    <a:pt x="138" y="21319"/>
                    <a:pt x="160" y="21319"/>
                    <a:pt x="183" y="21342"/>
                  </a:cubicBezTo>
                  <a:cubicBezTo>
                    <a:pt x="1690" y="19379"/>
                    <a:pt x="3013" y="17279"/>
                    <a:pt x="4086" y="15042"/>
                  </a:cubicBezTo>
                  <a:cubicBezTo>
                    <a:pt x="4360" y="14472"/>
                    <a:pt x="4611" y="13878"/>
                    <a:pt x="4862" y="13285"/>
                  </a:cubicBezTo>
                  <a:cubicBezTo>
                    <a:pt x="5113" y="12668"/>
                    <a:pt x="5365" y="12052"/>
                    <a:pt x="5570" y="11413"/>
                  </a:cubicBezTo>
                  <a:cubicBezTo>
                    <a:pt x="6004" y="10158"/>
                    <a:pt x="6323" y="8879"/>
                    <a:pt x="6506" y="7556"/>
                  </a:cubicBezTo>
                  <a:cubicBezTo>
                    <a:pt x="6597" y="6894"/>
                    <a:pt x="6620" y="6254"/>
                    <a:pt x="6620" y="5593"/>
                  </a:cubicBezTo>
                  <a:cubicBezTo>
                    <a:pt x="6620" y="5022"/>
                    <a:pt x="6597" y="4451"/>
                    <a:pt x="6551" y="3903"/>
                  </a:cubicBezTo>
                  <a:cubicBezTo>
                    <a:pt x="6483" y="3310"/>
                    <a:pt x="6392" y="2739"/>
                    <a:pt x="6232" y="2192"/>
                  </a:cubicBezTo>
                  <a:cubicBezTo>
                    <a:pt x="6095" y="1644"/>
                    <a:pt x="5912" y="1119"/>
                    <a:pt x="5661" y="617"/>
                  </a:cubicBezTo>
                  <a:cubicBezTo>
                    <a:pt x="5547" y="457"/>
                    <a:pt x="5456" y="320"/>
                    <a:pt x="5365" y="160"/>
                  </a:cubicBezTo>
                  <a:cubicBezTo>
                    <a:pt x="5319" y="114"/>
                    <a:pt x="5296" y="69"/>
                    <a:pt x="5250" y="23"/>
                  </a:cubicBezTo>
                  <a:cubicBezTo>
                    <a:pt x="5250" y="23"/>
                    <a:pt x="5228" y="0"/>
                    <a:pt x="522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18"/>
            <p:cNvSpPr/>
            <p:nvPr/>
          </p:nvSpPr>
          <p:spPr>
            <a:xfrm>
              <a:off x="7029775" y="1947050"/>
              <a:ext cx="25" cy="25"/>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18"/>
            <p:cNvSpPr/>
            <p:nvPr/>
          </p:nvSpPr>
          <p:spPr>
            <a:xfrm>
              <a:off x="6970425" y="1878000"/>
              <a:ext cx="63950" cy="73850"/>
            </a:xfrm>
            <a:custGeom>
              <a:avLst/>
              <a:gdLst/>
              <a:ahLst/>
              <a:cxnLst/>
              <a:rect l="l" t="t" r="r" b="b"/>
              <a:pathLst>
                <a:path w="2558" h="2954" extrusionOk="0">
                  <a:moveTo>
                    <a:pt x="1" y="0"/>
                  </a:moveTo>
                  <a:cubicBezTo>
                    <a:pt x="1" y="23"/>
                    <a:pt x="24" y="46"/>
                    <a:pt x="47" y="69"/>
                  </a:cubicBezTo>
                  <a:cubicBezTo>
                    <a:pt x="298" y="274"/>
                    <a:pt x="549" y="480"/>
                    <a:pt x="777" y="708"/>
                  </a:cubicBezTo>
                  <a:cubicBezTo>
                    <a:pt x="1256" y="1165"/>
                    <a:pt x="1690" y="1690"/>
                    <a:pt x="2055" y="2283"/>
                  </a:cubicBezTo>
                  <a:cubicBezTo>
                    <a:pt x="2055" y="2283"/>
                    <a:pt x="2032" y="2260"/>
                    <a:pt x="2032" y="2260"/>
                  </a:cubicBezTo>
                  <a:lnTo>
                    <a:pt x="2032" y="2260"/>
                  </a:lnTo>
                  <a:cubicBezTo>
                    <a:pt x="2169" y="2466"/>
                    <a:pt x="2261" y="2671"/>
                    <a:pt x="2375" y="2899"/>
                  </a:cubicBezTo>
                  <a:cubicBezTo>
                    <a:pt x="2392" y="2933"/>
                    <a:pt x="2420" y="2954"/>
                    <a:pt x="2453" y="2954"/>
                  </a:cubicBezTo>
                  <a:cubicBezTo>
                    <a:pt x="2464" y="2954"/>
                    <a:pt x="2477" y="2951"/>
                    <a:pt x="2489" y="2945"/>
                  </a:cubicBezTo>
                  <a:cubicBezTo>
                    <a:pt x="2535" y="2922"/>
                    <a:pt x="2557" y="2876"/>
                    <a:pt x="2535" y="2831"/>
                  </a:cubicBezTo>
                  <a:cubicBezTo>
                    <a:pt x="2284" y="2237"/>
                    <a:pt x="1941" y="1712"/>
                    <a:pt x="1553" y="1233"/>
                  </a:cubicBezTo>
                  <a:cubicBezTo>
                    <a:pt x="1348" y="982"/>
                    <a:pt x="1119" y="754"/>
                    <a:pt x="891" y="525"/>
                  </a:cubicBezTo>
                  <a:cubicBezTo>
                    <a:pt x="846" y="480"/>
                    <a:pt x="777" y="434"/>
                    <a:pt x="731" y="388"/>
                  </a:cubicBezTo>
                  <a:cubicBezTo>
                    <a:pt x="457" y="297"/>
                    <a:pt x="229" y="16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18"/>
            <p:cNvSpPr/>
            <p:nvPr/>
          </p:nvSpPr>
          <p:spPr>
            <a:xfrm>
              <a:off x="6982425" y="1882000"/>
              <a:ext cx="600" cy="600"/>
            </a:xfrm>
            <a:custGeom>
              <a:avLst/>
              <a:gdLst/>
              <a:ahLst/>
              <a:cxnLst/>
              <a:rect l="l" t="t" r="r" b="b"/>
              <a:pathLst>
                <a:path w="24" h="24" extrusionOk="0">
                  <a:moveTo>
                    <a:pt x="0" y="0"/>
                  </a:moveTo>
                  <a:cubicBezTo>
                    <a:pt x="0" y="0"/>
                    <a:pt x="0" y="0"/>
                    <a:pt x="0" y="23"/>
                  </a:cubicBezTo>
                  <a:lnTo>
                    <a:pt x="23" y="23"/>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18"/>
            <p:cNvSpPr/>
            <p:nvPr/>
          </p:nvSpPr>
          <p:spPr>
            <a:xfrm>
              <a:off x="6989850" y="1895700"/>
              <a:ext cx="575" cy="25"/>
            </a:xfrm>
            <a:custGeom>
              <a:avLst/>
              <a:gdLst/>
              <a:ahLst/>
              <a:cxnLst/>
              <a:rect l="l" t="t" r="r" b="b"/>
              <a:pathLst>
                <a:path w="23" h="1" extrusionOk="0">
                  <a:moveTo>
                    <a:pt x="23" y="0"/>
                  </a:moveTo>
                  <a:cubicBezTo>
                    <a:pt x="0" y="0"/>
                    <a:pt x="0" y="0"/>
                    <a:pt x="0" y="0"/>
                  </a:cubicBezTo>
                  <a:cubicBezTo>
                    <a:pt x="0" y="0"/>
                    <a:pt x="0" y="0"/>
                    <a:pt x="2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18"/>
            <p:cNvSpPr/>
            <p:nvPr/>
          </p:nvSpPr>
          <p:spPr>
            <a:xfrm>
              <a:off x="6972725" y="1879150"/>
              <a:ext cx="60500" cy="66200"/>
            </a:xfrm>
            <a:custGeom>
              <a:avLst/>
              <a:gdLst/>
              <a:ahLst/>
              <a:cxnLst/>
              <a:rect l="l" t="t" r="r" b="b"/>
              <a:pathLst>
                <a:path w="2420" h="2648" extrusionOk="0">
                  <a:moveTo>
                    <a:pt x="0" y="0"/>
                  </a:moveTo>
                  <a:cubicBezTo>
                    <a:pt x="0" y="46"/>
                    <a:pt x="23" y="69"/>
                    <a:pt x="46" y="91"/>
                  </a:cubicBezTo>
                  <a:cubicBezTo>
                    <a:pt x="274" y="297"/>
                    <a:pt x="502" y="502"/>
                    <a:pt x="731" y="708"/>
                  </a:cubicBezTo>
                  <a:lnTo>
                    <a:pt x="708" y="708"/>
                  </a:lnTo>
                  <a:cubicBezTo>
                    <a:pt x="982" y="982"/>
                    <a:pt x="1256" y="1255"/>
                    <a:pt x="1484" y="1552"/>
                  </a:cubicBezTo>
                  <a:cubicBezTo>
                    <a:pt x="1735" y="1849"/>
                    <a:pt x="1986" y="2191"/>
                    <a:pt x="2169" y="2534"/>
                  </a:cubicBezTo>
                  <a:cubicBezTo>
                    <a:pt x="2192" y="2557"/>
                    <a:pt x="2214" y="2579"/>
                    <a:pt x="2214" y="2602"/>
                  </a:cubicBezTo>
                  <a:cubicBezTo>
                    <a:pt x="2237" y="2625"/>
                    <a:pt x="2237" y="2625"/>
                    <a:pt x="2260" y="2648"/>
                  </a:cubicBezTo>
                  <a:lnTo>
                    <a:pt x="2351" y="2648"/>
                  </a:lnTo>
                  <a:cubicBezTo>
                    <a:pt x="2374" y="2625"/>
                    <a:pt x="2397" y="2602"/>
                    <a:pt x="2397" y="2579"/>
                  </a:cubicBezTo>
                  <a:cubicBezTo>
                    <a:pt x="2397" y="2579"/>
                    <a:pt x="2420" y="2534"/>
                    <a:pt x="2397" y="2511"/>
                  </a:cubicBezTo>
                  <a:cubicBezTo>
                    <a:pt x="2260" y="2260"/>
                    <a:pt x="2100" y="2032"/>
                    <a:pt x="1940" y="1803"/>
                  </a:cubicBezTo>
                  <a:cubicBezTo>
                    <a:pt x="1758" y="1575"/>
                    <a:pt x="1575" y="1347"/>
                    <a:pt x="1393" y="1119"/>
                  </a:cubicBezTo>
                  <a:cubicBezTo>
                    <a:pt x="1142" y="845"/>
                    <a:pt x="868" y="571"/>
                    <a:pt x="594" y="320"/>
                  </a:cubicBezTo>
                  <a:cubicBezTo>
                    <a:pt x="388" y="228"/>
                    <a:pt x="183" y="137"/>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18"/>
            <p:cNvSpPr/>
            <p:nvPr/>
          </p:nvSpPr>
          <p:spPr>
            <a:xfrm>
              <a:off x="6997250" y="1901400"/>
              <a:ext cx="30850" cy="36625"/>
            </a:xfrm>
            <a:custGeom>
              <a:avLst/>
              <a:gdLst/>
              <a:ahLst/>
              <a:cxnLst/>
              <a:rect l="l" t="t" r="r" b="b"/>
              <a:pathLst>
                <a:path w="1234" h="1465" extrusionOk="0">
                  <a:moveTo>
                    <a:pt x="115" y="0"/>
                  </a:moveTo>
                  <a:cubicBezTo>
                    <a:pt x="92" y="0"/>
                    <a:pt x="69" y="0"/>
                    <a:pt x="46" y="23"/>
                  </a:cubicBezTo>
                  <a:cubicBezTo>
                    <a:pt x="1" y="46"/>
                    <a:pt x="1" y="114"/>
                    <a:pt x="24" y="160"/>
                  </a:cubicBezTo>
                  <a:cubicBezTo>
                    <a:pt x="389" y="548"/>
                    <a:pt x="708" y="982"/>
                    <a:pt x="1051" y="1438"/>
                  </a:cubicBezTo>
                  <a:cubicBezTo>
                    <a:pt x="1064" y="1451"/>
                    <a:pt x="1092" y="1465"/>
                    <a:pt x="1123" y="1465"/>
                  </a:cubicBezTo>
                  <a:cubicBezTo>
                    <a:pt x="1145" y="1465"/>
                    <a:pt x="1168" y="1458"/>
                    <a:pt x="1188" y="1438"/>
                  </a:cubicBezTo>
                  <a:cubicBezTo>
                    <a:pt x="1211" y="1415"/>
                    <a:pt x="1233" y="1347"/>
                    <a:pt x="1188" y="1301"/>
                  </a:cubicBezTo>
                  <a:cubicBezTo>
                    <a:pt x="868" y="868"/>
                    <a:pt x="549" y="434"/>
                    <a:pt x="183" y="23"/>
                  </a:cubicBezTo>
                  <a:cubicBezTo>
                    <a:pt x="161" y="0"/>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18"/>
            <p:cNvSpPr/>
            <p:nvPr/>
          </p:nvSpPr>
          <p:spPr>
            <a:xfrm>
              <a:off x="6999550" y="1902525"/>
              <a:ext cx="30250" cy="41125"/>
            </a:xfrm>
            <a:custGeom>
              <a:avLst/>
              <a:gdLst/>
              <a:ahLst/>
              <a:cxnLst/>
              <a:rect l="l" t="t" r="r" b="b"/>
              <a:pathLst>
                <a:path w="1210" h="1645" extrusionOk="0">
                  <a:moveTo>
                    <a:pt x="91" y="1"/>
                  </a:moveTo>
                  <a:cubicBezTo>
                    <a:pt x="69" y="1"/>
                    <a:pt x="46" y="24"/>
                    <a:pt x="46" y="24"/>
                  </a:cubicBezTo>
                  <a:cubicBezTo>
                    <a:pt x="0" y="69"/>
                    <a:pt x="0" y="115"/>
                    <a:pt x="23" y="161"/>
                  </a:cubicBezTo>
                  <a:cubicBezTo>
                    <a:pt x="388" y="617"/>
                    <a:pt x="730" y="1097"/>
                    <a:pt x="1027" y="1599"/>
                  </a:cubicBezTo>
                  <a:cubicBezTo>
                    <a:pt x="1050" y="1622"/>
                    <a:pt x="1073" y="1622"/>
                    <a:pt x="1096" y="1644"/>
                  </a:cubicBezTo>
                  <a:cubicBezTo>
                    <a:pt x="1119" y="1644"/>
                    <a:pt x="1141" y="1622"/>
                    <a:pt x="1164" y="1622"/>
                  </a:cubicBezTo>
                  <a:cubicBezTo>
                    <a:pt x="1187" y="1599"/>
                    <a:pt x="1210" y="1576"/>
                    <a:pt x="1210" y="1553"/>
                  </a:cubicBezTo>
                  <a:cubicBezTo>
                    <a:pt x="1210" y="1530"/>
                    <a:pt x="1210" y="1507"/>
                    <a:pt x="1187" y="1485"/>
                  </a:cubicBezTo>
                  <a:cubicBezTo>
                    <a:pt x="867" y="982"/>
                    <a:pt x="548" y="503"/>
                    <a:pt x="183" y="47"/>
                  </a:cubicBezTo>
                  <a:cubicBezTo>
                    <a:pt x="160" y="24"/>
                    <a:pt x="137" y="1"/>
                    <a:pt x="9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18"/>
            <p:cNvSpPr/>
            <p:nvPr/>
          </p:nvSpPr>
          <p:spPr>
            <a:xfrm>
              <a:off x="7003525" y="1907675"/>
              <a:ext cx="28575" cy="41675"/>
            </a:xfrm>
            <a:custGeom>
              <a:avLst/>
              <a:gdLst/>
              <a:ahLst/>
              <a:cxnLst/>
              <a:rect l="l" t="t" r="r" b="b"/>
              <a:pathLst>
                <a:path w="1143" h="1667" extrusionOk="0">
                  <a:moveTo>
                    <a:pt x="92" y="0"/>
                  </a:moveTo>
                  <a:cubicBezTo>
                    <a:pt x="92" y="0"/>
                    <a:pt x="69" y="23"/>
                    <a:pt x="46" y="23"/>
                  </a:cubicBezTo>
                  <a:cubicBezTo>
                    <a:pt x="1" y="69"/>
                    <a:pt x="1" y="114"/>
                    <a:pt x="24" y="160"/>
                  </a:cubicBezTo>
                  <a:cubicBezTo>
                    <a:pt x="252" y="480"/>
                    <a:pt x="480" y="799"/>
                    <a:pt x="663" y="1119"/>
                  </a:cubicBezTo>
                  <a:cubicBezTo>
                    <a:pt x="754" y="1279"/>
                    <a:pt x="845" y="1438"/>
                    <a:pt x="937" y="1598"/>
                  </a:cubicBezTo>
                  <a:cubicBezTo>
                    <a:pt x="960" y="1621"/>
                    <a:pt x="960" y="1644"/>
                    <a:pt x="1005" y="1667"/>
                  </a:cubicBezTo>
                  <a:lnTo>
                    <a:pt x="1074" y="1667"/>
                  </a:lnTo>
                  <a:cubicBezTo>
                    <a:pt x="1119" y="1644"/>
                    <a:pt x="1142" y="1575"/>
                    <a:pt x="1119" y="1530"/>
                  </a:cubicBezTo>
                  <a:cubicBezTo>
                    <a:pt x="845" y="1005"/>
                    <a:pt x="526" y="503"/>
                    <a:pt x="183" y="46"/>
                  </a:cubicBezTo>
                  <a:cubicBezTo>
                    <a:pt x="161" y="23"/>
                    <a:pt x="138"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18"/>
            <p:cNvSpPr/>
            <p:nvPr/>
          </p:nvSpPr>
          <p:spPr>
            <a:xfrm>
              <a:off x="7004100" y="1904825"/>
              <a:ext cx="33125" cy="45675"/>
            </a:xfrm>
            <a:custGeom>
              <a:avLst/>
              <a:gdLst/>
              <a:ahLst/>
              <a:cxnLst/>
              <a:rect l="l" t="t" r="r" b="b"/>
              <a:pathLst>
                <a:path w="1325" h="1827" extrusionOk="0">
                  <a:moveTo>
                    <a:pt x="115" y="0"/>
                  </a:moveTo>
                  <a:cubicBezTo>
                    <a:pt x="92" y="0"/>
                    <a:pt x="69" y="23"/>
                    <a:pt x="46" y="23"/>
                  </a:cubicBezTo>
                  <a:cubicBezTo>
                    <a:pt x="1" y="69"/>
                    <a:pt x="1" y="114"/>
                    <a:pt x="23" y="160"/>
                  </a:cubicBezTo>
                  <a:cubicBezTo>
                    <a:pt x="457" y="685"/>
                    <a:pt x="822" y="1233"/>
                    <a:pt x="1142" y="1803"/>
                  </a:cubicBezTo>
                  <a:cubicBezTo>
                    <a:pt x="1165" y="1826"/>
                    <a:pt x="1188" y="1826"/>
                    <a:pt x="1210" y="1826"/>
                  </a:cubicBezTo>
                  <a:cubicBezTo>
                    <a:pt x="1233" y="1826"/>
                    <a:pt x="1279" y="1826"/>
                    <a:pt x="1279" y="1803"/>
                  </a:cubicBezTo>
                  <a:cubicBezTo>
                    <a:pt x="1302" y="1803"/>
                    <a:pt x="1325" y="1781"/>
                    <a:pt x="1325" y="1735"/>
                  </a:cubicBezTo>
                  <a:cubicBezTo>
                    <a:pt x="1325" y="1712"/>
                    <a:pt x="1325" y="1689"/>
                    <a:pt x="1302" y="1666"/>
                  </a:cubicBezTo>
                  <a:cubicBezTo>
                    <a:pt x="959" y="1119"/>
                    <a:pt x="594" y="548"/>
                    <a:pt x="183" y="46"/>
                  </a:cubicBezTo>
                  <a:cubicBezTo>
                    <a:pt x="160"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18"/>
            <p:cNvSpPr/>
            <p:nvPr/>
          </p:nvSpPr>
          <p:spPr>
            <a:xfrm>
              <a:off x="7010375" y="1914525"/>
              <a:ext cx="32550" cy="46250"/>
            </a:xfrm>
            <a:custGeom>
              <a:avLst/>
              <a:gdLst/>
              <a:ahLst/>
              <a:cxnLst/>
              <a:rect l="l" t="t" r="r" b="b"/>
              <a:pathLst>
                <a:path w="1302" h="1850" extrusionOk="0">
                  <a:moveTo>
                    <a:pt x="46" y="0"/>
                  </a:moveTo>
                  <a:cubicBezTo>
                    <a:pt x="24" y="46"/>
                    <a:pt x="1" y="114"/>
                    <a:pt x="46" y="137"/>
                  </a:cubicBezTo>
                  <a:cubicBezTo>
                    <a:pt x="292" y="450"/>
                    <a:pt x="495" y="764"/>
                    <a:pt x="696" y="1098"/>
                  </a:cubicBezTo>
                  <a:lnTo>
                    <a:pt x="696" y="1098"/>
                  </a:lnTo>
                  <a:cubicBezTo>
                    <a:pt x="691" y="1096"/>
                    <a:pt x="686" y="1096"/>
                    <a:pt x="686" y="1096"/>
                  </a:cubicBezTo>
                  <a:lnTo>
                    <a:pt x="686" y="1096"/>
                  </a:lnTo>
                  <a:cubicBezTo>
                    <a:pt x="822" y="1324"/>
                    <a:pt x="959" y="1552"/>
                    <a:pt x="1096" y="1803"/>
                  </a:cubicBezTo>
                  <a:cubicBezTo>
                    <a:pt x="1096" y="1826"/>
                    <a:pt x="1119" y="1849"/>
                    <a:pt x="1142" y="1849"/>
                  </a:cubicBezTo>
                  <a:lnTo>
                    <a:pt x="1210" y="1849"/>
                  </a:lnTo>
                  <a:cubicBezTo>
                    <a:pt x="1256" y="1826"/>
                    <a:pt x="1302" y="1758"/>
                    <a:pt x="1279" y="1712"/>
                  </a:cubicBezTo>
                  <a:cubicBezTo>
                    <a:pt x="959" y="1142"/>
                    <a:pt x="617" y="548"/>
                    <a:pt x="183" y="23"/>
                  </a:cubicBezTo>
                  <a:cubicBezTo>
                    <a:pt x="183" y="0"/>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18"/>
            <p:cNvSpPr/>
            <p:nvPr/>
          </p:nvSpPr>
          <p:spPr>
            <a:xfrm>
              <a:off x="7021800" y="1931075"/>
              <a:ext cx="24550" cy="37900"/>
            </a:xfrm>
            <a:custGeom>
              <a:avLst/>
              <a:gdLst/>
              <a:ahLst/>
              <a:cxnLst/>
              <a:rect l="l" t="t" r="r" b="b"/>
              <a:pathLst>
                <a:path w="982" h="1516" extrusionOk="0">
                  <a:moveTo>
                    <a:pt x="114" y="0"/>
                  </a:moveTo>
                  <a:cubicBezTo>
                    <a:pt x="92" y="0"/>
                    <a:pt x="69" y="23"/>
                    <a:pt x="46" y="23"/>
                  </a:cubicBezTo>
                  <a:cubicBezTo>
                    <a:pt x="0" y="69"/>
                    <a:pt x="0" y="114"/>
                    <a:pt x="46" y="160"/>
                  </a:cubicBezTo>
                  <a:cubicBezTo>
                    <a:pt x="137" y="320"/>
                    <a:pt x="251" y="457"/>
                    <a:pt x="343" y="616"/>
                  </a:cubicBezTo>
                  <a:cubicBezTo>
                    <a:pt x="502" y="890"/>
                    <a:pt x="639" y="1164"/>
                    <a:pt x="776" y="1461"/>
                  </a:cubicBezTo>
                  <a:cubicBezTo>
                    <a:pt x="793" y="1494"/>
                    <a:pt x="822" y="1516"/>
                    <a:pt x="854" y="1516"/>
                  </a:cubicBezTo>
                  <a:cubicBezTo>
                    <a:pt x="866" y="1516"/>
                    <a:pt x="878" y="1513"/>
                    <a:pt x="890" y="1507"/>
                  </a:cubicBezTo>
                  <a:cubicBezTo>
                    <a:pt x="959" y="1484"/>
                    <a:pt x="982" y="1438"/>
                    <a:pt x="959" y="1370"/>
                  </a:cubicBezTo>
                  <a:cubicBezTo>
                    <a:pt x="731" y="913"/>
                    <a:pt x="502" y="457"/>
                    <a:pt x="183" y="46"/>
                  </a:cubicBezTo>
                  <a:cubicBezTo>
                    <a:pt x="160" y="23"/>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18"/>
            <p:cNvSpPr/>
            <p:nvPr/>
          </p:nvSpPr>
          <p:spPr>
            <a:xfrm>
              <a:off x="7025225" y="1937350"/>
              <a:ext cx="22850" cy="34475"/>
            </a:xfrm>
            <a:custGeom>
              <a:avLst/>
              <a:gdLst/>
              <a:ahLst/>
              <a:cxnLst/>
              <a:rect l="l" t="t" r="r" b="b"/>
              <a:pathLst>
                <a:path w="914" h="1379" extrusionOk="0">
                  <a:moveTo>
                    <a:pt x="114" y="0"/>
                  </a:moveTo>
                  <a:cubicBezTo>
                    <a:pt x="92" y="0"/>
                    <a:pt x="69" y="0"/>
                    <a:pt x="69" y="23"/>
                  </a:cubicBezTo>
                  <a:cubicBezTo>
                    <a:pt x="23" y="46"/>
                    <a:pt x="0" y="114"/>
                    <a:pt x="46" y="160"/>
                  </a:cubicBezTo>
                  <a:cubicBezTo>
                    <a:pt x="132" y="268"/>
                    <a:pt x="219" y="397"/>
                    <a:pt x="305" y="527"/>
                  </a:cubicBezTo>
                  <a:lnTo>
                    <a:pt x="305" y="527"/>
                  </a:lnTo>
                  <a:cubicBezTo>
                    <a:pt x="303" y="526"/>
                    <a:pt x="300" y="525"/>
                    <a:pt x="297" y="525"/>
                  </a:cubicBezTo>
                  <a:cubicBezTo>
                    <a:pt x="457" y="776"/>
                    <a:pt x="594" y="1050"/>
                    <a:pt x="708" y="1324"/>
                  </a:cubicBezTo>
                  <a:cubicBezTo>
                    <a:pt x="724" y="1358"/>
                    <a:pt x="766" y="1379"/>
                    <a:pt x="804" y="1379"/>
                  </a:cubicBezTo>
                  <a:cubicBezTo>
                    <a:pt x="819" y="1379"/>
                    <a:pt x="833" y="1376"/>
                    <a:pt x="845" y="1370"/>
                  </a:cubicBezTo>
                  <a:cubicBezTo>
                    <a:pt x="890" y="1370"/>
                    <a:pt x="913" y="1301"/>
                    <a:pt x="890" y="1256"/>
                  </a:cubicBezTo>
                  <a:cubicBezTo>
                    <a:pt x="685" y="822"/>
                    <a:pt x="480" y="411"/>
                    <a:pt x="206" y="23"/>
                  </a:cubicBezTo>
                  <a:cubicBezTo>
                    <a:pt x="183" y="0"/>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18"/>
            <p:cNvSpPr/>
            <p:nvPr/>
          </p:nvSpPr>
          <p:spPr>
            <a:xfrm>
              <a:off x="7026925" y="1937925"/>
              <a:ext cx="21150" cy="33325"/>
            </a:xfrm>
            <a:custGeom>
              <a:avLst/>
              <a:gdLst/>
              <a:ahLst/>
              <a:cxnLst/>
              <a:rect l="l" t="t" r="r" b="b"/>
              <a:pathLst>
                <a:path w="846" h="1333" extrusionOk="0">
                  <a:moveTo>
                    <a:pt x="115" y="0"/>
                  </a:moveTo>
                  <a:cubicBezTo>
                    <a:pt x="92" y="0"/>
                    <a:pt x="69" y="23"/>
                    <a:pt x="46" y="23"/>
                  </a:cubicBezTo>
                  <a:cubicBezTo>
                    <a:pt x="1" y="69"/>
                    <a:pt x="1" y="114"/>
                    <a:pt x="46" y="160"/>
                  </a:cubicBezTo>
                  <a:cubicBezTo>
                    <a:pt x="92" y="251"/>
                    <a:pt x="138" y="320"/>
                    <a:pt x="183" y="411"/>
                  </a:cubicBezTo>
                  <a:cubicBezTo>
                    <a:pt x="183" y="411"/>
                    <a:pt x="183" y="388"/>
                    <a:pt x="183" y="388"/>
                  </a:cubicBezTo>
                  <a:cubicBezTo>
                    <a:pt x="343" y="685"/>
                    <a:pt x="503" y="982"/>
                    <a:pt x="640" y="1278"/>
                  </a:cubicBezTo>
                  <a:cubicBezTo>
                    <a:pt x="673" y="1312"/>
                    <a:pt x="707" y="1333"/>
                    <a:pt x="740" y="1333"/>
                  </a:cubicBezTo>
                  <a:cubicBezTo>
                    <a:pt x="752" y="1333"/>
                    <a:pt x="765" y="1330"/>
                    <a:pt x="777" y="1324"/>
                  </a:cubicBezTo>
                  <a:cubicBezTo>
                    <a:pt x="822" y="1324"/>
                    <a:pt x="845" y="1255"/>
                    <a:pt x="822" y="1210"/>
                  </a:cubicBezTo>
                  <a:cubicBezTo>
                    <a:pt x="640" y="822"/>
                    <a:pt x="434" y="411"/>
                    <a:pt x="183" y="46"/>
                  </a:cubicBezTo>
                  <a:cubicBezTo>
                    <a:pt x="183"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18"/>
            <p:cNvSpPr/>
            <p:nvPr/>
          </p:nvSpPr>
          <p:spPr>
            <a:xfrm>
              <a:off x="6974425" y="1880850"/>
              <a:ext cx="26275" cy="19525"/>
            </a:xfrm>
            <a:custGeom>
              <a:avLst/>
              <a:gdLst/>
              <a:ahLst/>
              <a:cxnLst/>
              <a:rect l="l" t="t" r="r" b="b"/>
              <a:pathLst>
                <a:path w="1051" h="781" extrusionOk="0">
                  <a:moveTo>
                    <a:pt x="1" y="1"/>
                  </a:moveTo>
                  <a:cubicBezTo>
                    <a:pt x="297" y="252"/>
                    <a:pt x="594" y="503"/>
                    <a:pt x="891" y="754"/>
                  </a:cubicBezTo>
                  <a:cubicBezTo>
                    <a:pt x="910" y="773"/>
                    <a:pt x="934" y="780"/>
                    <a:pt x="956" y="780"/>
                  </a:cubicBezTo>
                  <a:cubicBezTo>
                    <a:pt x="986" y="780"/>
                    <a:pt x="1015" y="767"/>
                    <a:pt x="1028" y="754"/>
                  </a:cubicBezTo>
                  <a:cubicBezTo>
                    <a:pt x="1028" y="731"/>
                    <a:pt x="1051" y="685"/>
                    <a:pt x="1051" y="663"/>
                  </a:cubicBezTo>
                  <a:cubicBezTo>
                    <a:pt x="1028" y="640"/>
                    <a:pt x="1028" y="617"/>
                    <a:pt x="1005" y="617"/>
                  </a:cubicBezTo>
                  <a:cubicBezTo>
                    <a:pt x="868" y="480"/>
                    <a:pt x="731" y="366"/>
                    <a:pt x="617" y="252"/>
                  </a:cubicBezTo>
                  <a:cubicBezTo>
                    <a:pt x="594" y="274"/>
                    <a:pt x="571" y="274"/>
                    <a:pt x="571" y="274"/>
                  </a:cubicBezTo>
                  <a:cubicBezTo>
                    <a:pt x="366" y="206"/>
                    <a:pt x="183" y="92"/>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18"/>
            <p:cNvSpPr/>
            <p:nvPr/>
          </p:nvSpPr>
          <p:spPr>
            <a:xfrm>
              <a:off x="6982425" y="1882000"/>
              <a:ext cx="3450" cy="1725"/>
            </a:xfrm>
            <a:custGeom>
              <a:avLst/>
              <a:gdLst/>
              <a:ahLst/>
              <a:cxnLst/>
              <a:rect l="l" t="t" r="r" b="b"/>
              <a:pathLst>
                <a:path w="138" h="69" extrusionOk="0">
                  <a:moveTo>
                    <a:pt x="0" y="0"/>
                  </a:moveTo>
                  <a:cubicBezTo>
                    <a:pt x="0" y="0"/>
                    <a:pt x="0" y="0"/>
                    <a:pt x="0" y="23"/>
                  </a:cubicBezTo>
                  <a:cubicBezTo>
                    <a:pt x="21" y="23"/>
                    <a:pt x="59" y="41"/>
                    <a:pt x="84" y="45"/>
                  </a:cubicBezTo>
                  <a:lnTo>
                    <a:pt x="84" y="45"/>
                  </a:lnTo>
                  <a:cubicBezTo>
                    <a:pt x="60" y="30"/>
                    <a:pt x="30" y="15"/>
                    <a:pt x="0" y="0"/>
                  </a:cubicBezTo>
                  <a:close/>
                  <a:moveTo>
                    <a:pt x="84" y="45"/>
                  </a:moveTo>
                  <a:lnTo>
                    <a:pt x="84" y="45"/>
                  </a:lnTo>
                  <a:cubicBezTo>
                    <a:pt x="96" y="53"/>
                    <a:pt x="107" y="61"/>
                    <a:pt x="114" y="69"/>
                  </a:cubicBezTo>
                  <a:lnTo>
                    <a:pt x="137" y="69"/>
                  </a:lnTo>
                  <a:cubicBezTo>
                    <a:pt x="114" y="69"/>
                    <a:pt x="114" y="69"/>
                    <a:pt x="92" y="46"/>
                  </a:cubicBezTo>
                  <a:cubicBezTo>
                    <a:pt x="89" y="46"/>
                    <a:pt x="87" y="46"/>
                    <a:pt x="84" y="45"/>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18"/>
            <p:cNvSpPr/>
            <p:nvPr/>
          </p:nvSpPr>
          <p:spPr>
            <a:xfrm>
              <a:off x="6972150" y="1879150"/>
              <a:ext cx="35400" cy="32625"/>
            </a:xfrm>
            <a:custGeom>
              <a:avLst/>
              <a:gdLst/>
              <a:ahLst/>
              <a:cxnLst/>
              <a:rect l="l" t="t" r="r" b="b"/>
              <a:pathLst>
                <a:path w="1416" h="1305" extrusionOk="0">
                  <a:moveTo>
                    <a:pt x="0" y="0"/>
                  </a:moveTo>
                  <a:cubicBezTo>
                    <a:pt x="411" y="411"/>
                    <a:pt x="845" y="822"/>
                    <a:pt x="1233" y="1278"/>
                  </a:cubicBezTo>
                  <a:cubicBezTo>
                    <a:pt x="1246" y="1291"/>
                    <a:pt x="1275" y="1305"/>
                    <a:pt x="1301" y="1305"/>
                  </a:cubicBezTo>
                  <a:cubicBezTo>
                    <a:pt x="1320" y="1305"/>
                    <a:pt x="1337" y="1298"/>
                    <a:pt x="1347" y="1278"/>
                  </a:cubicBezTo>
                  <a:cubicBezTo>
                    <a:pt x="1393" y="1255"/>
                    <a:pt x="1416" y="1187"/>
                    <a:pt x="1370" y="1141"/>
                  </a:cubicBezTo>
                  <a:cubicBezTo>
                    <a:pt x="1119" y="845"/>
                    <a:pt x="845" y="571"/>
                    <a:pt x="571" y="297"/>
                  </a:cubicBezTo>
                  <a:cubicBezTo>
                    <a:pt x="366" y="228"/>
                    <a:pt x="183" y="114"/>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18"/>
            <p:cNvSpPr/>
            <p:nvPr/>
          </p:nvSpPr>
          <p:spPr>
            <a:xfrm>
              <a:off x="6977275" y="1882575"/>
              <a:ext cx="35425" cy="35200"/>
            </a:xfrm>
            <a:custGeom>
              <a:avLst/>
              <a:gdLst/>
              <a:ahLst/>
              <a:cxnLst/>
              <a:rect l="l" t="t" r="r" b="b"/>
              <a:pathLst>
                <a:path w="1417" h="1408" extrusionOk="0">
                  <a:moveTo>
                    <a:pt x="1" y="0"/>
                  </a:moveTo>
                  <a:cubicBezTo>
                    <a:pt x="1" y="0"/>
                    <a:pt x="1" y="23"/>
                    <a:pt x="1" y="46"/>
                  </a:cubicBezTo>
                  <a:cubicBezTo>
                    <a:pt x="1" y="69"/>
                    <a:pt x="24" y="91"/>
                    <a:pt x="47" y="114"/>
                  </a:cubicBezTo>
                  <a:cubicBezTo>
                    <a:pt x="115" y="183"/>
                    <a:pt x="206" y="251"/>
                    <a:pt x="298" y="342"/>
                  </a:cubicBezTo>
                  <a:cubicBezTo>
                    <a:pt x="617" y="662"/>
                    <a:pt x="937" y="1004"/>
                    <a:pt x="1233" y="1370"/>
                  </a:cubicBezTo>
                  <a:cubicBezTo>
                    <a:pt x="1247" y="1396"/>
                    <a:pt x="1276" y="1407"/>
                    <a:pt x="1307" y="1407"/>
                  </a:cubicBezTo>
                  <a:cubicBezTo>
                    <a:pt x="1329" y="1407"/>
                    <a:pt x="1351" y="1402"/>
                    <a:pt x="1370" y="1392"/>
                  </a:cubicBezTo>
                  <a:cubicBezTo>
                    <a:pt x="1393" y="1370"/>
                    <a:pt x="1416" y="1301"/>
                    <a:pt x="1370" y="1255"/>
                  </a:cubicBezTo>
                  <a:cubicBezTo>
                    <a:pt x="1188" y="1027"/>
                    <a:pt x="1005" y="799"/>
                    <a:pt x="800" y="594"/>
                  </a:cubicBezTo>
                  <a:cubicBezTo>
                    <a:pt x="686" y="457"/>
                    <a:pt x="549" y="320"/>
                    <a:pt x="412" y="183"/>
                  </a:cubicBezTo>
                  <a:cubicBezTo>
                    <a:pt x="275" y="137"/>
                    <a:pt x="138" y="69"/>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18"/>
            <p:cNvSpPr/>
            <p:nvPr/>
          </p:nvSpPr>
          <p:spPr>
            <a:xfrm>
              <a:off x="7004675" y="1909375"/>
              <a:ext cx="22275" cy="29700"/>
            </a:xfrm>
            <a:custGeom>
              <a:avLst/>
              <a:gdLst/>
              <a:ahLst/>
              <a:cxnLst/>
              <a:rect l="l" t="t" r="r" b="b"/>
              <a:pathLst>
                <a:path w="891" h="1188" extrusionOk="0">
                  <a:moveTo>
                    <a:pt x="92" y="1"/>
                  </a:moveTo>
                  <a:cubicBezTo>
                    <a:pt x="69" y="1"/>
                    <a:pt x="46" y="1"/>
                    <a:pt x="46" y="24"/>
                  </a:cubicBezTo>
                  <a:cubicBezTo>
                    <a:pt x="0" y="46"/>
                    <a:pt x="0" y="115"/>
                    <a:pt x="23" y="161"/>
                  </a:cubicBezTo>
                  <a:cubicBezTo>
                    <a:pt x="252" y="480"/>
                    <a:pt x="503" y="800"/>
                    <a:pt x="708" y="1142"/>
                  </a:cubicBezTo>
                  <a:cubicBezTo>
                    <a:pt x="731" y="1165"/>
                    <a:pt x="754" y="1188"/>
                    <a:pt x="777" y="1188"/>
                  </a:cubicBezTo>
                  <a:cubicBezTo>
                    <a:pt x="799" y="1188"/>
                    <a:pt x="822" y="1188"/>
                    <a:pt x="845" y="1165"/>
                  </a:cubicBezTo>
                  <a:cubicBezTo>
                    <a:pt x="868" y="1142"/>
                    <a:pt x="891" y="1119"/>
                    <a:pt x="891" y="1096"/>
                  </a:cubicBezTo>
                  <a:cubicBezTo>
                    <a:pt x="891" y="1074"/>
                    <a:pt x="868" y="1051"/>
                    <a:pt x="868" y="1028"/>
                  </a:cubicBezTo>
                  <a:cubicBezTo>
                    <a:pt x="640" y="686"/>
                    <a:pt x="411" y="366"/>
                    <a:pt x="183" y="24"/>
                  </a:cubicBezTo>
                  <a:cubicBezTo>
                    <a:pt x="160" y="1"/>
                    <a:pt x="137" y="1"/>
                    <a:pt x="92"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18"/>
            <p:cNvSpPr/>
            <p:nvPr/>
          </p:nvSpPr>
          <p:spPr>
            <a:xfrm>
              <a:off x="7008100" y="1912225"/>
              <a:ext cx="22275" cy="33700"/>
            </a:xfrm>
            <a:custGeom>
              <a:avLst/>
              <a:gdLst/>
              <a:ahLst/>
              <a:cxnLst/>
              <a:rect l="l" t="t" r="r" b="b"/>
              <a:pathLst>
                <a:path w="891" h="1348" extrusionOk="0">
                  <a:moveTo>
                    <a:pt x="46" y="1"/>
                  </a:moveTo>
                  <a:cubicBezTo>
                    <a:pt x="23" y="24"/>
                    <a:pt x="23" y="47"/>
                    <a:pt x="0" y="69"/>
                  </a:cubicBezTo>
                  <a:cubicBezTo>
                    <a:pt x="0" y="92"/>
                    <a:pt x="0" y="115"/>
                    <a:pt x="0" y="138"/>
                  </a:cubicBezTo>
                  <a:cubicBezTo>
                    <a:pt x="206" y="503"/>
                    <a:pt x="457" y="868"/>
                    <a:pt x="662" y="1234"/>
                  </a:cubicBezTo>
                  <a:cubicBezTo>
                    <a:pt x="685" y="1256"/>
                    <a:pt x="685" y="1279"/>
                    <a:pt x="708" y="1302"/>
                  </a:cubicBezTo>
                  <a:cubicBezTo>
                    <a:pt x="708" y="1325"/>
                    <a:pt x="731" y="1348"/>
                    <a:pt x="754" y="1348"/>
                  </a:cubicBezTo>
                  <a:lnTo>
                    <a:pt x="822" y="1348"/>
                  </a:lnTo>
                  <a:cubicBezTo>
                    <a:pt x="868" y="1325"/>
                    <a:pt x="868" y="1325"/>
                    <a:pt x="891" y="1302"/>
                  </a:cubicBezTo>
                  <a:cubicBezTo>
                    <a:pt x="891" y="1279"/>
                    <a:pt x="891" y="1234"/>
                    <a:pt x="891" y="1211"/>
                  </a:cubicBezTo>
                  <a:cubicBezTo>
                    <a:pt x="708" y="914"/>
                    <a:pt x="525" y="617"/>
                    <a:pt x="343" y="321"/>
                  </a:cubicBezTo>
                  <a:cubicBezTo>
                    <a:pt x="343" y="321"/>
                    <a:pt x="343" y="343"/>
                    <a:pt x="343" y="343"/>
                  </a:cubicBezTo>
                  <a:cubicBezTo>
                    <a:pt x="297" y="252"/>
                    <a:pt x="229" y="161"/>
                    <a:pt x="183" y="69"/>
                  </a:cubicBezTo>
                  <a:cubicBezTo>
                    <a:pt x="160" y="47"/>
                    <a:pt x="160" y="24"/>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18"/>
            <p:cNvSpPr/>
            <p:nvPr/>
          </p:nvSpPr>
          <p:spPr>
            <a:xfrm>
              <a:off x="7008675" y="1915100"/>
              <a:ext cx="22275" cy="33100"/>
            </a:xfrm>
            <a:custGeom>
              <a:avLst/>
              <a:gdLst/>
              <a:ahLst/>
              <a:cxnLst/>
              <a:rect l="l" t="t" r="r" b="b"/>
              <a:pathLst>
                <a:path w="891" h="1324" extrusionOk="0">
                  <a:moveTo>
                    <a:pt x="92" y="0"/>
                  </a:moveTo>
                  <a:cubicBezTo>
                    <a:pt x="46" y="23"/>
                    <a:pt x="0" y="91"/>
                    <a:pt x="23" y="137"/>
                  </a:cubicBezTo>
                  <a:cubicBezTo>
                    <a:pt x="229" y="502"/>
                    <a:pt x="480" y="890"/>
                    <a:pt x="685" y="1255"/>
                  </a:cubicBezTo>
                  <a:cubicBezTo>
                    <a:pt x="708" y="1278"/>
                    <a:pt x="708" y="1301"/>
                    <a:pt x="731" y="1324"/>
                  </a:cubicBezTo>
                  <a:lnTo>
                    <a:pt x="822" y="1324"/>
                  </a:lnTo>
                  <a:cubicBezTo>
                    <a:pt x="868" y="1301"/>
                    <a:pt x="890" y="1233"/>
                    <a:pt x="868" y="1187"/>
                  </a:cubicBezTo>
                  <a:cubicBezTo>
                    <a:pt x="662" y="799"/>
                    <a:pt x="411" y="434"/>
                    <a:pt x="206" y="46"/>
                  </a:cubicBezTo>
                  <a:cubicBezTo>
                    <a:pt x="206" y="23"/>
                    <a:pt x="183" y="0"/>
                    <a:pt x="16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18"/>
            <p:cNvSpPr/>
            <p:nvPr/>
          </p:nvSpPr>
          <p:spPr>
            <a:xfrm>
              <a:off x="7000675" y="1904250"/>
              <a:ext cx="26275" cy="36050"/>
            </a:xfrm>
            <a:custGeom>
              <a:avLst/>
              <a:gdLst/>
              <a:ahLst/>
              <a:cxnLst/>
              <a:rect l="l" t="t" r="r" b="b"/>
              <a:pathLst>
                <a:path w="1051" h="1442" extrusionOk="0">
                  <a:moveTo>
                    <a:pt x="115" y="0"/>
                  </a:moveTo>
                  <a:cubicBezTo>
                    <a:pt x="92" y="0"/>
                    <a:pt x="69" y="0"/>
                    <a:pt x="46" y="23"/>
                  </a:cubicBezTo>
                  <a:cubicBezTo>
                    <a:pt x="1" y="46"/>
                    <a:pt x="1" y="115"/>
                    <a:pt x="24" y="160"/>
                  </a:cubicBezTo>
                  <a:cubicBezTo>
                    <a:pt x="320" y="571"/>
                    <a:pt x="594" y="982"/>
                    <a:pt x="868" y="1416"/>
                  </a:cubicBezTo>
                  <a:cubicBezTo>
                    <a:pt x="894" y="1429"/>
                    <a:pt x="928" y="1442"/>
                    <a:pt x="957" y="1442"/>
                  </a:cubicBezTo>
                  <a:cubicBezTo>
                    <a:pt x="978" y="1442"/>
                    <a:pt x="995" y="1435"/>
                    <a:pt x="1005" y="1416"/>
                  </a:cubicBezTo>
                  <a:cubicBezTo>
                    <a:pt x="1028" y="1393"/>
                    <a:pt x="1051" y="1370"/>
                    <a:pt x="1051" y="1347"/>
                  </a:cubicBezTo>
                  <a:cubicBezTo>
                    <a:pt x="1051" y="1324"/>
                    <a:pt x="1051" y="1301"/>
                    <a:pt x="1028" y="1279"/>
                  </a:cubicBezTo>
                  <a:cubicBezTo>
                    <a:pt x="754" y="868"/>
                    <a:pt x="457" y="457"/>
                    <a:pt x="183" y="46"/>
                  </a:cubicBezTo>
                  <a:cubicBezTo>
                    <a:pt x="160"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18"/>
            <p:cNvSpPr/>
            <p:nvPr/>
          </p:nvSpPr>
          <p:spPr>
            <a:xfrm>
              <a:off x="7008675" y="1915100"/>
              <a:ext cx="23425" cy="37325"/>
            </a:xfrm>
            <a:custGeom>
              <a:avLst/>
              <a:gdLst/>
              <a:ahLst/>
              <a:cxnLst/>
              <a:rect l="l" t="t" r="r" b="b"/>
              <a:pathLst>
                <a:path w="937" h="1493" extrusionOk="0">
                  <a:moveTo>
                    <a:pt x="69" y="0"/>
                  </a:moveTo>
                  <a:cubicBezTo>
                    <a:pt x="23" y="23"/>
                    <a:pt x="0" y="69"/>
                    <a:pt x="23" y="137"/>
                  </a:cubicBezTo>
                  <a:cubicBezTo>
                    <a:pt x="229" y="571"/>
                    <a:pt x="502" y="1004"/>
                    <a:pt x="731" y="1438"/>
                  </a:cubicBezTo>
                  <a:cubicBezTo>
                    <a:pt x="747" y="1471"/>
                    <a:pt x="776" y="1493"/>
                    <a:pt x="809" y="1493"/>
                  </a:cubicBezTo>
                  <a:cubicBezTo>
                    <a:pt x="820" y="1493"/>
                    <a:pt x="833" y="1490"/>
                    <a:pt x="845" y="1484"/>
                  </a:cubicBezTo>
                  <a:cubicBezTo>
                    <a:pt x="890" y="1461"/>
                    <a:pt x="936" y="1415"/>
                    <a:pt x="913" y="1370"/>
                  </a:cubicBezTo>
                  <a:cubicBezTo>
                    <a:pt x="685" y="913"/>
                    <a:pt x="411" y="502"/>
                    <a:pt x="206" y="46"/>
                  </a:cubicBezTo>
                  <a:cubicBezTo>
                    <a:pt x="183" y="23"/>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18"/>
            <p:cNvSpPr/>
            <p:nvPr/>
          </p:nvSpPr>
          <p:spPr>
            <a:xfrm>
              <a:off x="7016075" y="1927075"/>
              <a:ext cx="18875" cy="31625"/>
            </a:xfrm>
            <a:custGeom>
              <a:avLst/>
              <a:gdLst/>
              <a:ahLst/>
              <a:cxnLst/>
              <a:rect l="l" t="t" r="r" b="b"/>
              <a:pathLst>
                <a:path w="755" h="1265" extrusionOk="0">
                  <a:moveTo>
                    <a:pt x="69" y="0"/>
                  </a:moveTo>
                  <a:cubicBezTo>
                    <a:pt x="24" y="23"/>
                    <a:pt x="1" y="92"/>
                    <a:pt x="1" y="137"/>
                  </a:cubicBezTo>
                  <a:cubicBezTo>
                    <a:pt x="184" y="503"/>
                    <a:pt x="366" y="845"/>
                    <a:pt x="549" y="1210"/>
                  </a:cubicBezTo>
                  <a:cubicBezTo>
                    <a:pt x="566" y="1244"/>
                    <a:pt x="594" y="1265"/>
                    <a:pt x="627" y="1265"/>
                  </a:cubicBezTo>
                  <a:cubicBezTo>
                    <a:pt x="638" y="1265"/>
                    <a:pt x="651" y="1262"/>
                    <a:pt x="663" y="1256"/>
                  </a:cubicBezTo>
                  <a:cubicBezTo>
                    <a:pt x="709" y="1233"/>
                    <a:pt x="754" y="1187"/>
                    <a:pt x="731" y="1142"/>
                  </a:cubicBezTo>
                  <a:cubicBezTo>
                    <a:pt x="549" y="776"/>
                    <a:pt x="366" y="411"/>
                    <a:pt x="184" y="46"/>
                  </a:cubicBezTo>
                  <a:cubicBezTo>
                    <a:pt x="184" y="23"/>
                    <a:pt x="138"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18"/>
            <p:cNvSpPr/>
            <p:nvPr/>
          </p:nvSpPr>
          <p:spPr>
            <a:xfrm>
              <a:off x="7004100" y="1908825"/>
              <a:ext cx="21700" cy="30250"/>
            </a:xfrm>
            <a:custGeom>
              <a:avLst/>
              <a:gdLst/>
              <a:ahLst/>
              <a:cxnLst/>
              <a:rect l="l" t="t" r="r" b="b"/>
              <a:pathLst>
                <a:path w="868" h="1210" extrusionOk="0">
                  <a:moveTo>
                    <a:pt x="92" y="0"/>
                  </a:moveTo>
                  <a:cubicBezTo>
                    <a:pt x="69" y="0"/>
                    <a:pt x="46" y="23"/>
                    <a:pt x="23" y="23"/>
                  </a:cubicBezTo>
                  <a:cubicBezTo>
                    <a:pt x="1" y="46"/>
                    <a:pt x="1" y="68"/>
                    <a:pt x="1" y="91"/>
                  </a:cubicBezTo>
                  <a:cubicBezTo>
                    <a:pt x="1" y="114"/>
                    <a:pt x="1" y="137"/>
                    <a:pt x="23" y="160"/>
                  </a:cubicBezTo>
                  <a:cubicBezTo>
                    <a:pt x="206" y="457"/>
                    <a:pt x="412" y="730"/>
                    <a:pt x="571" y="1027"/>
                  </a:cubicBezTo>
                  <a:cubicBezTo>
                    <a:pt x="571" y="1004"/>
                    <a:pt x="571" y="1004"/>
                    <a:pt x="571" y="1004"/>
                  </a:cubicBezTo>
                  <a:cubicBezTo>
                    <a:pt x="594" y="1050"/>
                    <a:pt x="617" y="1096"/>
                    <a:pt x="663" y="1164"/>
                  </a:cubicBezTo>
                  <a:cubicBezTo>
                    <a:pt x="663" y="1187"/>
                    <a:pt x="685" y="1187"/>
                    <a:pt x="708" y="1210"/>
                  </a:cubicBezTo>
                  <a:lnTo>
                    <a:pt x="777" y="1210"/>
                  </a:lnTo>
                  <a:cubicBezTo>
                    <a:pt x="822" y="1187"/>
                    <a:pt x="868" y="1118"/>
                    <a:pt x="822" y="1073"/>
                  </a:cubicBezTo>
                  <a:cubicBezTo>
                    <a:pt x="640" y="730"/>
                    <a:pt x="389" y="388"/>
                    <a:pt x="160" y="46"/>
                  </a:cubicBezTo>
                  <a:cubicBezTo>
                    <a:pt x="160" y="23"/>
                    <a:pt x="115"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18"/>
            <p:cNvSpPr/>
            <p:nvPr/>
          </p:nvSpPr>
          <p:spPr>
            <a:xfrm>
              <a:off x="6998400" y="1902525"/>
              <a:ext cx="25125" cy="33700"/>
            </a:xfrm>
            <a:custGeom>
              <a:avLst/>
              <a:gdLst/>
              <a:ahLst/>
              <a:cxnLst/>
              <a:rect l="l" t="t" r="r" b="b"/>
              <a:pathLst>
                <a:path w="1005" h="1348" extrusionOk="0">
                  <a:moveTo>
                    <a:pt x="115" y="1"/>
                  </a:moveTo>
                  <a:cubicBezTo>
                    <a:pt x="92" y="1"/>
                    <a:pt x="69" y="1"/>
                    <a:pt x="46" y="24"/>
                  </a:cubicBezTo>
                  <a:cubicBezTo>
                    <a:pt x="23" y="47"/>
                    <a:pt x="0" y="115"/>
                    <a:pt x="46" y="161"/>
                  </a:cubicBezTo>
                  <a:cubicBezTo>
                    <a:pt x="297" y="526"/>
                    <a:pt x="571" y="914"/>
                    <a:pt x="822" y="1302"/>
                  </a:cubicBezTo>
                  <a:cubicBezTo>
                    <a:pt x="822" y="1325"/>
                    <a:pt x="868" y="1348"/>
                    <a:pt x="891" y="1348"/>
                  </a:cubicBezTo>
                  <a:cubicBezTo>
                    <a:pt x="913" y="1348"/>
                    <a:pt x="936" y="1348"/>
                    <a:pt x="959" y="1325"/>
                  </a:cubicBezTo>
                  <a:cubicBezTo>
                    <a:pt x="982" y="1302"/>
                    <a:pt x="982" y="1279"/>
                    <a:pt x="982" y="1256"/>
                  </a:cubicBezTo>
                  <a:cubicBezTo>
                    <a:pt x="1005" y="1233"/>
                    <a:pt x="982" y="1211"/>
                    <a:pt x="982" y="1188"/>
                  </a:cubicBezTo>
                  <a:cubicBezTo>
                    <a:pt x="731" y="800"/>
                    <a:pt x="457" y="412"/>
                    <a:pt x="183" y="47"/>
                  </a:cubicBezTo>
                  <a:cubicBezTo>
                    <a:pt x="183" y="1"/>
                    <a:pt x="137" y="1"/>
                    <a:pt x="115"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18"/>
            <p:cNvSpPr/>
            <p:nvPr/>
          </p:nvSpPr>
          <p:spPr>
            <a:xfrm>
              <a:off x="6997825" y="1900250"/>
              <a:ext cx="18275" cy="25125"/>
            </a:xfrm>
            <a:custGeom>
              <a:avLst/>
              <a:gdLst/>
              <a:ahLst/>
              <a:cxnLst/>
              <a:rect l="l" t="t" r="r" b="b"/>
              <a:pathLst>
                <a:path w="731" h="1005" extrusionOk="0">
                  <a:moveTo>
                    <a:pt x="92" y="1"/>
                  </a:moveTo>
                  <a:cubicBezTo>
                    <a:pt x="69" y="1"/>
                    <a:pt x="46" y="1"/>
                    <a:pt x="23" y="23"/>
                  </a:cubicBezTo>
                  <a:cubicBezTo>
                    <a:pt x="1" y="23"/>
                    <a:pt x="1" y="46"/>
                    <a:pt x="1" y="92"/>
                  </a:cubicBezTo>
                  <a:cubicBezTo>
                    <a:pt x="1" y="115"/>
                    <a:pt x="1" y="138"/>
                    <a:pt x="23" y="160"/>
                  </a:cubicBezTo>
                  <a:cubicBezTo>
                    <a:pt x="183" y="434"/>
                    <a:pt x="389" y="685"/>
                    <a:pt x="548" y="982"/>
                  </a:cubicBezTo>
                  <a:cubicBezTo>
                    <a:pt x="571" y="982"/>
                    <a:pt x="594" y="1005"/>
                    <a:pt x="617" y="1005"/>
                  </a:cubicBezTo>
                  <a:cubicBezTo>
                    <a:pt x="640" y="1005"/>
                    <a:pt x="685" y="1005"/>
                    <a:pt x="685" y="982"/>
                  </a:cubicBezTo>
                  <a:cubicBezTo>
                    <a:pt x="708" y="959"/>
                    <a:pt x="731" y="936"/>
                    <a:pt x="731" y="914"/>
                  </a:cubicBezTo>
                  <a:cubicBezTo>
                    <a:pt x="731" y="891"/>
                    <a:pt x="731" y="868"/>
                    <a:pt x="708" y="845"/>
                  </a:cubicBezTo>
                  <a:cubicBezTo>
                    <a:pt x="526" y="571"/>
                    <a:pt x="343" y="297"/>
                    <a:pt x="160" y="23"/>
                  </a:cubicBezTo>
                  <a:cubicBezTo>
                    <a:pt x="160" y="23"/>
                    <a:pt x="115" y="1"/>
                    <a:pt x="92"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18"/>
            <p:cNvSpPr/>
            <p:nvPr/>
          </p:nvSpPr>
          <p:spPr>
            <a:xfrm>
              <a:off x="6880275" y="2449200"/>
              <a:ext cx="41100" cy="25850"/>
            </a:xfrm>
            <a:custGeom>
              <a:avLst/>
              <a:gdLst/>
              <a:ahLst/>
              <a:cxnLst/>
              <a:rect l="l" t="t" r="r" b="b"/>
              <a:pathLst>
                <a:path w="1644" h="1034" extrusionOk="0">
                  <a:moveTo>
                    <a:pt x="115" y="1"/>
                  </a:moveTo>
                  <a:cubicBezTo>
                    <a:pt x="92" y="1"/>
                    <a:pt x="69" y="23"/>
                    <a:pt x="46" y="23"/>
                  </a:cubicBezTo>
                  <a:cubicBezTo>
                    <a:pt x="1" y="69"/>
                    <a:pt x="1" y="137"/>
                    <a:pt x="46" y="160"/>
                  </a:cubicBezTo>
                  <a:cubicBezTo>
                    <a:pt x="457" y="571"/>
                    <a:pt x="959" y="868"/>
                    <a:pt x="1507" y="1028"/>
                  </a:cubicBezTo>
                  <a:cubicBezTo>
                    <a:pt x="1515" y="1032"/>
                    <a:pt x="1525" y="1034"/>
                    <a:pt x="1534" y="1034"/>
                  </a:cubicBezTo>
                  <a:cubicBezTo>
                    <a:pt x="1576" y="1034"/>
                    <a:pt x="1621" y="996"/>
                    <a:pt x="1621" y="959"/>
                  </a:cubicBezTo>
                  <a:cubicBezTo>
                    <a:pt x="1644" y="914"/>
                    <a:pt x="1598" y="845"/>
                    <a:pt x="1553" y="845"/>
                  </a:cubicBezTo>
                  <a:cubicBezTo>
                    <a:pt x="1461" y="822"/>
                    <a:pt x="1393" y="777"/>
                    <a:pt x="1302" y="754"/>
                  </a:cubicBezTo>
                  <a:cubicBezTo>
                    <a:pt x="1005" y="617"/>
                    <a:pt x="708" y="457"/>
                    <a:pt x="457" y="274"/>
                  </a:cubicBezTo>
                  <a:cubicBezTo>
                    <a:pt x="366" y="206"/>
                    <a:pt x="274" y="115"/>
                    <a:pt x="183" y="23"/>
                  </a:cubicBezTo>
                  <a:cubicBezTo>
                    <a:pt x="160" y="23"/>
                    <a:pt x="138" y="1"/>
                    <a:pt x="115"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18"/>
            <p:cNvSpPr/>
            <p:nvPr/>
          </p:nvSpPr>
          <p:spPr>
            <a:xfrm>
              <a:off x="6869425" y="2449200"/>
              <a:ext cx="53100" cy="48325"/>
            </a:xfrm>
            <a:custGeom>
              <a:avLst/>
              <a:gdLst/>
              <a:ahLst/>
              <a:cxnLst/>
              <a:rect l="l" t="t" r="r" b="b"/>
              <a:pathLst>
                <a:path w="2124" h="1933" extrusionOk="0">
                  <a:moveTo>
                    <a:pt x="457" y="1"/>
                  </a:moveTo>
                  <a:cubicBezTo>
                    <a:pt x="435" y="1"/>
                    <a:pt x="412" y="23"/>
                    <a:pt x="389" y="46"/>
                  </a:cubicBezTo>
                  <a:cubicBezTo>
                    <a:pt x="252" y="183"/>
                    <a:pt x="161" y="343"/>
                    <a:pt x="69" y="526"/>
                  </a:cubicBezTo>
                  <a:cubicBezTo>
                    <a:pt x="47" y="617"/>
                    <a:pt x="24" y="685"/>
                    <a:pt x="24" y="754"/>
                  </a:cubicBezTo>
                  <a:cubicBezTo>
                    <a:pt x="1" y="845"/>
                    <a:pt x="1" y="914"/>
                    <a:pt x="1" y="1005"/>
                  </a:cubicBezTo>
                  <a:cubicBezTo>
                    <a:pt x="1" y="1142"/>
                    <a:pt x="47" y="1279"/>
                    <a:pt x="92" y="1393"/>
                  </a:cubicBezTo>
                  <a:cubicBezTo>
                    <a:pt x="161" y="1530"/>
                    <a:pt x="252" y="1621"/>
                    <a:pt x="366" y="1712"/>
                  </a:cubicBezTo>
                  <a:cubicBezTo>
                    <a:pt x="457" y="1804"/>
                    <a:pt x="572" y="1849"/>
                    <a:pt x="708" y="1895"/>
                  </a:cubicBezTo>
                  <a:cubicBezTo>
                    <a:pt x="775" y="1922"/>
                    <a:pt x="858" y="1933"/>
                    <a:pt x="942" y="1933"/>
                  </a:cubicBezTo>
                  <a:cubicBezTo>
                    <a:pt x="1002" y="1933"/>
                    <a:pt x="1063" y="1927"/>
                    <a:pt x="1119" y="1918"/>
                  </a:cubicBezTo>
                  <a:cubicBezTo>
                    <a:pt x="1256" y="1895"/>
                    <a:pt x="1393" y="1849"/>
                    <a:pt x="1530" y="1781"/>
                  </a:cubicBezTo>
                  <a:cubicBezTo>
                    <a:pt x="1667" y="1690"/>
                    <a:pt x="1781" y="1553"/>
                    <a:pt x="1895" y="1416"/>
                  </a:cubicBezTo>
                  <a:cubicBezTo>
                    <a:pt x="1987" y="1302"/>
                    <a:pt x="2055" y="1165"/>
                    <a:pt x="2101" y="1028"/>
                  </a:cubicBezTo>
                  <a:cubicBezTo>
                    <a:pt x="2124" y="982"/>
                    <a:pt x="2101" y="914"/>
                    <a:pt x="2055" y="891"/>
                  </a:cubicBezTo>
                  <a:cubicBezTo>
                    <a:pt x="2010" y="891"/>
                    <a:pt x="1941" y="914"/>
                    <a:pt x="1918" y="959"/>
                  </a:cubicBezTo>
                  <a:cubicBezTo>
                    <a:pt x="1895" y="1028"/>
                    <a:pt x="1873" y="1096"/>
                    <a:pt x="1827" y="1165"/>
                  </a:cubicBezTo>
                  <a:cubicBezTo>
                    <a:pt x="1827" y="1165"/>
                    <a:pt x="1827" y="1142"/>
                    <a:pt x="1827" y="1142"/>
                  </a:cubicBezTo>
                  <a:cubicBezTo>
                    <a:pt x="1781" y="1256"/>
                    <a:pt x="1690" y="1347"/>
                    <a:pt x="1621" y="1461"/>
                  </a:cubicBezTo>
                  <a:cubicBezTo>
                    <a:pt x="1553" y="1507"/>
                    <a:pt x="1485" y="1575"/>
                    <a:pt x="1393" y="1621"/>
                  </a:cubicBezTo>
                  <a:cubicBezTo>
                    <a:pt x="1325" y="1667"/>
                    <a:pt x="1256" y="1690"/>
                    <a:pt x="1188" y="1712"/>
                  </a:cubicBezTo>
                  <a:cubicBezTo>
                    <a:pt x="1119" y="1735"/>
                    <a:pt x="1051" y="1735"/>
                    <a:pt x="982" y="1735"/>
                  </a:cubicBezTo>
                  <a:cubicBezTo>
                    <a:pt x="914" y="1735"/>
                    <a:pt x="845" y="1735"/>
                    <a:pt x="777" y="1712"/>
                  </a:cubicBezTo>
                  <a:cubicBezTo>
                    <a:pt x="708" y="1690"/>
                    <a:pt x="663" y="1667"/>
                    <a:pt x="594" y="1644"/>
                  </a:cubicBezTo>
                  <a:cubicBezTo>
                    <a:pt x="526" y="1598"/>
                    <a:pt x="480" y="1553"/>
                    <a:pt x="435" y="1507"/>
                  </a:cubicBezTo>
                  <a:cubicBezTo>
                    <a:pt x="389" y="1461"/>
                    <a:pt x="343" y="1416"/>
                    <a:pt x="298" y="1347"/>
                  </a:cubicBezTo>
                  <a:cubicBezTo>
                    <a:pt x="275" y="1302"/>
                    <a:pt x="252" y="1233"/>
                    <a:pt x="229" y="1165"/>
                  </a:cubicBezTo>
                  <a:cubicBezTo>
                    <a:pt x="206" y="1096"/>
                    <a:pt x="183" y="1028"/>
                    <a:pt x="183" y="959"/>
                  </a:cubicBezTo>
                  <a:cubicBezTo>
                    <a:pt x="183" y="891"/>
                    <a:pt x="206" y="799"/>
                    <a:pt x="229" y="731"/>
                  </a:cubicBezTo>
                  <a:cubicBezTo>
                    <a:pt x="252" y="617"/>
                    <a:pt x="298" y="526"/>
                    <a:pt x="343" y="434"/>
                  </a:cubicBezTo>
                  <a:cubicBezTo>
                    <a:pt x="389" y="343"/>
                    <a:pt x="457" y="252"/>
                    <a:pt x="549" y="160"/>
                  </a:cubicBezTo>
                  <a:cubicBezTo>
                    <a:pt x="572" y="115"/>
                    <a:pt x="572" y="46"/>
                    <a:pt x="526" y="23"/>
                  </a:cubicBezTo>
                  <a:cubicBezTo>
                    <a:pt x="503" y="1"/>
                    <a:pt x="480" y="1"/>
                    <a:pt x="457"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18"/>
            <p:cNvSpPr/>
            <p:nvPr/>
          </p:nvSpPr>
          <p:spPr>
            <a:xfrm>
              <a:off x="6779275" y="1827200"/>
              <a:ext cx="324725" cy="759350"/>
            </a:xfrm>
            <a:custGeom>
              <a:avLst/>
              <a:gdLst/>
              <a:ahLst/>
              <a:cxnLst/>
              <a:rect l="l" t="t" r="r" b="b"/>
              <a:pathLst>
                <a:path w="12989" h="30374" extrusionOk="0">
                  <a:moveTo>
                    <a:pt x="32" y="175"/>
                  </a:moveTo>
                  <a:cubicBezTo>
                    <a:pt x="21" y="177"/>
                    <a:pt x="11" y="180"/>
                    <a:pt x="0" y="184"/>
                  </a:cubicBezTo>
                  <a:cubicBezTo>
                    <a:pt x="11" y="181"/>
                    <a:pt x="22" y="178"/>
                    <a:pt x="32" y="175"/>
                  </a:cubicBezTo>
                  <a:close/>
                  <a:moveTo>
                    <a:pt x="1804" y="1"/>
                  </a:moveTo>
                  <a:cubicBezTo>
                    <a:pt x="1598" y="1"/>
                    <a:pt x="1370" y="1"/>
                    <a:pt x="1165" y="24"/>
                  </a:cubicBezTo>
                  <a:cubicBezTo>
                    <a:pt x="959" y="47"/>
                    <a:pt x="731" y="69"/>
                    <a:pt x="525" y="92"/>
                  </a:cubicBezTo>
                  <a:cubicBezTo>
                    <a:pt x="355" y="114"/>
                    <a:pt x="184" y="135"/>
                    <a:pt x="32" y="175"/>
                  </a:cubicBezTo>
                  <a:lnTo>
                    <a:pt x="32" y="175"/>
                  </a:lnTo>
                  <a:cubicBezTo>
                    <a:pt x="96" y="161"/>
                    <a:pt x="170" y="161"/>
                    <a:pt x="229" y="161"/>
                  </a:cubicBezTo>
                  <a:cubicBezTo>
                    <a:pt x="457" y="138"/>
                    <a:pt x="685" y="138"/>
                    <a:pt x="914" y="138"/>
                  </a:cubicBezTo>
                  <a:cubicBezTo>
                    <a:pt x="1142" y="138"/>
                    <a:pt x="1393" y="161"/>
                    <a:pt x="1644" y="184"/>
                  </a:cubicBezTo>
                  <a:cubicBezTo>
                    <a:pt x="1758" y="184"/>
                    <a:pt x="1872" y="206"/>
                    <a:pt x="1986" y="206"/>
                  </a:cubicBezTo>
                  <a:cubicBezTo>
                    <a:pt x="2100" y="229"/>
                    <a:pt x="2215" y="229"/>
                    <a:pt x="2329" y="229"/>
                  </a:cubicBezTo>
                  <a:cubicBezTo>
                    <a:pt x="3036" y="275"/>
                    <a:pt x="3767" y="389"/>
                    <a:pt x="4451" y="617"/>
                  </a:cubicBezTo>
                  <a:cubicBezTo>
                    <a:pt x="4451" y="594"/>
                    <a:pt x="4451" y="594"/>
                    <a:pt x="4451" y="594"/>
                  </a:cubicBezTo>
                  <a:cubicBezTo>
                    <a:pt x="4748" y="686"/>
                    <a:pt x="5022" y="800"/>
                    <a:pt x="5319" y="914"/>
                  </a:cubicBezTo>
                  <a:cubicBezTo>
                    <a:pt x="5593" y="1028"/>
                    <a:pt x="5889" y="1165"/>
                    <a:pt x="6163" y="1302"/>
                  </a:cubicBezTo>
                  <a:cubicBezTo>
                    <a:pt x="6711" y="1576"/>
                    <a:pt x="7236" y="1850"/>
                    <a:pt x="7761" y="2169"/>
                  </a:cubicBezTo>
                  <a:cubicBezTo>
                    <a:pt x="8172" y="2443"/>
                    <a:pt x="8583" y="2717"/>
                    <a:pt x="8948" y="3037"/>
                  </a:cubicBezTo>
                  <a:cubicBezTo>
                    <a:pt x="9359" y="3333"/>
                    <a:pt x="9724" y="3699"/>
                    <a:pt x="10066" y="4064"/>
                  </a:cubicBezTo>
                  <a:cubicBezTo>
                    <a:pt x="10066" y="4064"/>
                    <a:pt x="10066" y="4064"/>
                    <a:pt x="10044" y="4041"/>
                  </a:cubicBezTo>
                  <a:lnTo>
                    <a:pt x="10044" y="4041"/>
                  </a:lnTo>
                  <a:cubicBezTo>
                    <a:pt x="10660" y="4703"/>
                    <a:pt x="11185" y="5433"/>
                    <a:pt x="11596" y="6232"/>
                  </a:cubicBezTo>
                  <a:cubicBezTo>
                    <a:pt x="11596" y="6209"/>
                    <a:pt x="11596" y="6209"/>
                    <a:pt x="11596" y="6209"/>
                  </a:cubicBezTo>
                  <a:cubicBezTo>
                    <a:pt x="11778" y="6597"/>
                    <a:pt x="11961" y="6986"/>
                    <a:pt x="12121" y="7396"/>
                  </a:cubicBezTo>
                  <a:cubicBezTo>
                    <a:pt x="12258" y="7784"/>
                    <a:pt x="12395" y="8195"/>
                    <a:pt x="12486" y="8629"/>
                  </a:cubicBezTo>
                  <a:cubicBezTo>
                    <a:pt x="12486" y="8606"/>
                    <a:pt x="12486" y="8606"/>
                    <a:pt x="12486" y="8606"/>
                  </a:cubicBezTo>
                  <a:cubicBezTo>
                    <a:pt x="12600" y="9085"/>
                    <a:pt x="12669" y="9588"/>
                    <a:pt x="12737" y="10090"/>
                  </a:cubicBezTo>
                  <a:cubicBezTo>
                    <a:pt x="12783" y="10592"/>
                    <a:pt x="12783" y="11117"/>
                    <a:pt x="12783" y="11619"/>
                  </a:cubicBezTo>
                  <a:cubicBezTo>
                    <a:pt x="12737" y="13103"/>
                    <a:pt x="12463" y="14586"/>
                    <a:pt x="12029" y="16024"/>
                  </a:cubicBezTo>
                  <a:cubicBezTo>
                    <a:pt x="12029" y="16024"/>
                    <a:pt x="12029" y="16047"/>
                    <a:pt x="12029" y="16047"/>
                  </a:cubicBezTo>
                  <a:cubicBezTo>
                    <a:pt x="11756" y="16915"/>
                    <a:pt x="11436" y="17782"/>
                    <a:pt x="11071" y="18626"/>
                  </a:cubicBezTo>
                  <a:cubicBezTo>
                    <a:pt x="10683" y="19471"/>
                    <a:pt x="10272" y="20293"/>
                    <a:pt x="9838" y="21114"/>
                  </a:cubicBezTo>
                  <a:cubicBezTo>
                    <a:pt x="9405" y="21913"/>
                    <a:pt x="8925" y="22712"/>
                    <a:pt x="8469" y="23511"/>
                  </a:cubicBezTo>
                  <a:cubicBezTo>
                    <a:pt x="8218" y="23899"/>
                    <a:pt x="7989" y="24310"/>
                    <a:pt x="7738" y="24698"/>
                  </a:cubicBezTo>
                  <a:cubicBezTo>
                    <a:pt x="7510" y="25063"/>
                    <a:pt x="7282" y="25451"/>
                    <a:pt x="7054" y="25839"/>
                  </a:cubicBezTo>
                  <a:cubicBezTo>
                    <a:pt x="6757" y="26364"/>
                    <a:pt x="6437" y="26889"/>
                    <a:pt x="6095" y="27414"/>
                  </a:cubicBezTo>
                  <a:cubicBezTo>
                    <a:pt x="6095" y="27437"/>
                    <a:pt x="6095" y="27437"/>
                    <a:pt x="6095" y="27437"/>
                  </a:cubicBezTo>
                  <a:cubicBezTo>
                    <a:pt x="5479" y="28418"/>
                    <a:pt x="4839" y="29354"/>
                    <a:pt x="4041" y="30222"/>
                  </a:cubicBezTo>
                  <a:cubicBezTo>
                    <a:pt x="4018" y="30244"/>
                    <a:pt x="4018" y="30313"/>
                    <a:pt x="4063" y="30359"/>
                  </a:cubicBezTo>
                  <a:cubicBezTo>
                    <a:pt x="4082" y="30368"/>
                    <a:pt x="4101" y="30374"/>
                    <a:pt x="4120" y="30374"/>
                  </a:cubicBezTo>
                  <a:cubicBezTo>
                    <a:pt x="4147" y="30374"/>
                    <a:pt x="4174" y="30363"/>
                    <a:pt x="4200" y="30336"/>
                  </a:cubicBezTo>
                  <a:cubicBezTo>
                    <a:pt x="5410" y="29035"/>
                    <a:pt x="6323" y="27483"/>
                    <a:pt x="7213" y="25953"/>
                  </a:cubicBezTo>
                  <a:cubicBezTo>
                    <a:pt x="7442" y="25588"/>
                    <a:pt x="7670" y="25200"/>
                    <a:pt x="7898" y="24812"/>
                  </a:cubicBezTo>
                  <a:cubicBezTo>
                    <a:pt x="8126" y="24424"/>
                    <a:pt x="8377" y="24036"/>
                    <a:pt x="8606" y="23648"/>
                  </a:cubicBezTo>
                  <a:cubicBezTo>
                    <a:pt x="9085" y="22849"/>
                    <a:pt x="9541" y="22050"/>
                    <a:pt x="9998" y="21228"/>
                  </a:cubicBezTo>
                  <a:cubicBezTo>
                    <a:pt x="10865" y="19608"/>
                    <a:pt x="11641" y="17919"/>
                    <a:pt x="12189" y="16161"/>
                  </a:cubicBezTo>
                  <a:cubicBezTo>
                    <a:pt x="12440" y="15362"/>
                    <a:pt x="12623" y="14541"/>
                    <a:pt x="12760" y="13719"/>
                  </a:cubicBezTo>
                  <a:cubicBezTo>
                    <a:pt x="12897" y="12920"/>
                    <a:pt x="12965" y="12121"/>
                    <a:pt x="12988" y="11300"/>
                  </a:cubicBezTo>
                  <a:cubicBezTo>
                    <a:pt x="12988" y="10523"/>
                    <a:pt x="12920" y="9725"/>
                    <a:pt x="12760" y="8948"/>
                  </a:cubicBezTo>
                  <a:cubicBezTo>
                    <a:pt x="12600" y="8172"/>
                    <a:pt x="12372" y="7419"/>
                    <a:pt x="12052" y="6712"/>
                  </a:cubicBezTo>
                  <a:cubicBezTo>
                    <a:pt x="11710" y="5958"/>
                    <a:pt x="11276" y="5251"/>
                    <a:pt x="10774" y="4612"/>
                  </a:cubicBezTo>
                  <a:cubicBezTo>
                    <a:pt x="10523" y="4269"/>
                    <a:pt x="10249" y="3950"/>
                    <a:pt x="9952" y="3653"/>
                  </a:cubicBezTo>
                  <a:cubicBezTo>
                    <a:pt x="9656" y="3356"/>
                    <a:pt x="9336" y="3082"/>
                    <a:pt x="8994" y="2809"/>
                  </a:cubicBezTo>
                  <a:cubicBezTo>
                    <a:pt x="8332" y="2284"/>
                    <a:pt x="7624" y="1850"/>
                    <a:pt x="6871" y="1439"/>
                  </a:cubicBezTo>
                  <a:cubicBezTo>
                    <a:pt x="6506" y="1256"/>
                    <a:pt x="6118" y="1074"/>
                    <a:pt x="5730" y="891"/>
                  </a:cubicBezTo>
                  <a:cubicBezTo>
                    <a:pt x="5547" y="800"/>
                    <a:pt x="5342" y="709"/>
                    <a:pt x="5136" y="640"/>
                  </a:cubicBezTo>
                  <a:cubicBezTo>
                    <a:pt x="4931" y="549"/>
                    <a:pt x="4703" y="480"/>
                    <a:pt x="4497" y="412"/>
                  </a:cubicBezTo>
                  <a:cubicBezTo>
                    <a:pt x="4063" y="275"/>
                    <a:pt x="3630" y="184"/>
                    <a:pt x="3173" y="115"/>
                  </a:cubicBezTo>
                  <a:cubicBezTo>
                    <a:pt x="2968" y="92"/>
                    <a:pt x="2740" y="69"/>
                    <a:pt x="2511" y="47"/>
                  </a:cubicBezTo>
                  <a:cubicBezTo>
                    <a:pt x="2351" y="47"/>
                    <a:pt x="2192" y="24"/>
                    <a:pt x="2009" y="24"/>
                  </a:cubicBezTo>
                  <a:cubicBezTo>
                    <a:pt x="1963" y="24"/>
                    <a:pt x="1895" y="1"/>
                    <a:pt x="1849"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18"/>
            <p:cNvSpPr/>
            <p:nvPr/>
          </p:nvSpPr>
          <p:spPr>
            <a:xfrm>
              <a:off x="7080000" y="2227800"/>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18"/>
            <p:cNvSpPr/>
            <p:nvPr/>
          </p:nvSpPr>
          <p:spPr>
            <a:xfrm>
              <a:off x="7080000" y="222837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18"/>
            <p:cNvSpPr/>
            <p:nvPr/>
          </p:nvSpPr>
          <p:spPr>
            <a:xfrm>
              <a:off x="6766725" y="1830075"/>
              <a:ext cx="8000" cy="1725"/>
            </a:xfrm>
            <a:custGeom>
              <a:avLst/>
              <a:gdLst/>
              <a:ahLst/>
              <a:cxnLst/>
              <a:rect l="l" t="t" r="r" b="b"/>
              <a:pathLst>
                <a:path w="320" h="69" extrusionOk="0">
                  <a:moveTo>
                    <a:pt x="206" y="0"/>
                  </a:moveTo>
                  <a:cubicBezTo>
                    <a:pt x="160" y="23"/>
                    <a:pt x="114" y="23"/>
                    <a:pt x="69" y="46"/>
                  </a:cubicBezTo>
                  <a:cubicBezTo>
                    <a:pt x="53" y="46"/>
                    <a:pt x="37" y="57"/>
                    <a:pt x="22" y="63"/>
                  </a:cubicBezTo>
                  <a:lnTo>
                    <a:pt x="22" y="63"/>
                  </a:lnTo>
                  <a:cubicBezTo>
                    <a:pt x="109" y="42"/>
                    <a:pt x="214" y="21"/>
                    <a:pt x="320" y="0"/>
                  </a:cubicBezTo>
                  <a:close/>
                  <a:moveTo>
                    <a:pt x="22" y="63"/>
                  </a:moveTo>
                  <a:cubicBezTo>
                    <a:pt x="14" y="65"/>
                    <a:pt x="7" y="67"/>
                    <a:pt x="0" y="69"/>
                  </a:cubicBezTo>
                  <a:cubicBezTo>
                    <a:pt x="7" y="69"/>
                    <a:pt x="14" y="66"/>
                    <a:pt x="22" y="6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18"/>
            <p:cNvSpPr/>
            <p:nvPr/>
          </p:nvSpPr>
          <p:spPr>
            <a:xfrm>
              <a:off x="6764450" y="1835200"/>
              <a:ext cx="6300" cy="1175"/>
            </a:xfrm>
            <a:custGeom>
              <a:avLst/>
              <a:gdLst/>
              <a:ahLst/>
              <a:cxnLst/>
              <a:rect l="l" t="t" r="r" b="b"/>
              <a:pathLst>
                <a:path w="252" h="47" extrusionOk="0">
                  <a:moveTo>
                    <a:pt x="251" y="1"/>
                  </a:moveTo>
                  <a:cubicBezTo>
                    <a:pt x="192" y="1"/>
                    <a:pt x="142" y="10"/>
                    <a:pt x="89" y="23"/>
                  </a:cubicBezTo>
                  <a:lnTo>
                    <a:pt x="89" y="23"/>
                  </a:lnTo>
                  <a:cubicBezTo>
                    <a:pt x="90" y="23"/>
                    <a:pt x="90" y="23"/>
                    <a:pt x="91" y="23"/>
                  </a:cubicBezTo>
                  <a:cubicBezTo>
                    <a:pt x="137" y="23"/>
                    <a:pt x="183" y="1"/>
                    <a:pt x="251" y="1"/>
                  </a:cubicBezTo>
                  <a:close/>
                  <a:moveTo>
                    <a:pt x="89" y="23"/>
                  </a:moveTo>
                  <a:lnTo>
                    <a:pt x="89" y="23"/>
                  </a:lnTo>
                  <a:cubicBezTo>
                    <a:pt x="67" y="23"/>
                    <a:pt x="44" y="24"/>
                    <a:pt x="0" y="46"/>
                  </a:cubicBezTo>
                  <a:cubicBezTo>
                    <a:pt x="32" y="38"/>
                    <a:pt x="61" y="30"/>
                    <a:pt x="89"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18"/>
            <p:cNvSpPr/>
            <p:nvPr/>
          </p:nvSpPr>
          <p:spPr>
            <a:xfrm>
              <a:off x="6890550" y="1842625"/>
              <a:ext cx="600" cy="25"/>
            </a:xfrm>
            <a:custGeom>
              <a:avLst/>
              <a:gdLst/>
              <a:ahLst/>
              <a:cxnLst/>
              <a:rect l="l" t="t" r="r" b="b"/>
              <a:pathLst>
                <a:path w="24" h="1" extrusionOk="0">
                  <a:moveTo>
                    <a:pt x="23" y="0"/>
                  </a:moveTo>
                  <a:cubicBezTo>
                    <a:pt x="0" y="0"/>
                    <a:pt x="0" y="0"/>
                    <a:pt x="0" y="0"/>
                  </a:cubicBezTo>
                  <a:cubicBezTo>
                    <a:pt x="0" y="0"/>
                    <a:pt x="0" y="0"/>
                    <a:pt x="23"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18"/>
            <p:cNvSpPr/>
            <p:nvPr/>
          </p:nvSpPr>
          <p:spPr>
            <a:xfrm>
              <a:off x="7069150" y="19830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18"/>
            <p:cNvSpPr/>
            <p:nvPr/>
          </p:nvSpPr>
          <p:spPr>
            <a:xfrm>
              <a:off x="7080000" y="2227800"/>
              <a:ext cx="25" cy="25"/>
            </a:xfrm>
            <a:custGeom>
              <a:avLst/>
              <a:gdLst/>
              <a:ahLst/>
              <a:cxnLst/>
              <a:rect l="l" t="t" r="r" b="b"/>
              <a:pathLst>
                <a:path w="1" h="1" extrusionOk="0">
                  <a:moveTo>
                    <a:pt x="0" y="0"/>
                  </a:move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18"/>
            <p:cNvSpPr/>
            <p:nvPr/>
          </p:nvSpPr>
          <p:spPr>
            <a:xfrm>
              <a:off x="7080000" y="2227800"/>
              <a:ext cx="25" cy="600"/>
            </a:xfrm>
            <a:custGeom>
              <a:avLst/>
              <a:gdLst/>
              <a:ahLst/>
              <a:cxnLst/>
              <a:rect l="l" t="t" r="r" b="b"/>
              <a:pathLst>
                <a:path w="1" h="24" extrusionOk="0">
                  <a:moveTo>
                    <a:pt x="0" y="23"/>
                  </a:moveTo>
                  <a:cubicBezTo>
                    <a:pt x="0" y="23"/>
                    <a:pt x="0" y="23"/>
                    <a:pt x="0" y="23"/>
                  </a:cubicBezTo>
                  <a:cubicBezTo>
                    <a:pt x="0" y="23"/>
                    <a:pt x="0" y="23"/>
                    <a:pt x="0" y="23"/>
                  </a:cubicBezTo>
                  <a:cubicBezTo>
                    <a:pt x="0" y="23"/>
                    <a:pt x="0" y="23"/>
                    <a:pt x="0" y="23"/>
                  </a:cubicBezTo>
                  <a:cubicBezTo>
                    <a:pt x="0" y="23"/>
                    <a:pt x="0" y="0"/>
                    <a:pt x="0" y="0"/>
                  </a:cubicBezTo>
                  <a:cubicBezTo>
                    <a:pt x="0" y="0"/>
                    <a:pt x="0" y="23"/>
                    <a:pt x="0"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18"/>
            <p:cNvSpPr/>
            <p:nvPr/>
          </p:nvSpPr>
          <p:spPr>
            <a:xfrm>
              <a:off x="7080000" y="2228375"/>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18"/>
            <p:cNvSpPr/>
            <p:nvPr/>
          </p:nvSpPr>
          <p:spPr>
            <a:xfrm>
              <a:off x="6932200" y="25125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18"/>
            <p:cNvSpPr/>
            <p:nvPr/>
          </p:nvSpPr>
          <p:spPr>
            <a:xfrm>
              <a:off x="6338175" y="1827775"/>
              <a:ext cx="685925" cy="792075"/>
            </a:xfrm>
            <a:custGeom>
              <a:avLst/>
              <a:gdLst/>
              <a:ahLst/>
              <a:cxnLst/>
              <a:rect l="l" t="t" r="r" b="b"/>
              <a:pathLst>
                <a:path w="27437" h="31683" extrusionOk="0">
                  <a:moveTo>
                    <a:pt x="4634" y="9861"/>
                  </a:moveTo>
                  <a:lnTo>
                    <a:pt x="4611" y="9884"/>
                  </a:lnTo>
                  <a:lnTo>
                    <a:pt x="4611" y="9884"/>
                  </a:lnTo>
                  <a:cubicBezTo>
                    <a:pt x="4611" y="9884"/>
                    <a:pt x="4634" y="9884"/>
                    <a:pt x="4634" y="9861"/>
                  </a:cubicBezTo>
                  <a:close/>
                  <a:moveTo>
                    <a:pt x="18809" y="1"/>
                  </a:moveTo>
                  <a:cubicBezTo>
                    <a:pt x="18306" y="1"/>
                    <a:pt x="17827" y="46"/>
                    <a:pt x="17325" y="115"/>
                  </a:cubicBezTo>
                  <a:cubicBezTo>
                    <a:pt x="16640" y="206"/>
                    <a:pt x="15978" y="343"/>
                    <a:pt x="15316" y="549"/>
                  </a:cubicBezTo>
                  <a:cubicBezTo>
                    <a:pt x="14632" y="754"/>
                    <a:pt x="13970" y="1005"/>
                    <a:pt x="13331" y="1302"/>
                  </a:cubicBezTo>
                  <a:cubicBezTo>
                    <a:pt x="12691" y="1621"/>
                    <a:pt x="12075" y="1964"/>
                    <a:pt x="11482" y="2352"/>
                  </a:cubicBezTo>
                  <a:cubicBezTo>
                    <a:pt x="10843" y="2763"/>
                    <a:pt x="10203" y="3242"/>
                    <a:pt x="9610" y="3767"/>
                  </a:cubicBezTo>
                  <a:cubicBezTo>
                    <a:pt x="8332" y="4840"/>
                    <a:pt x="7168" y="6072"/>
                    <a:pt x="6141" y="7396"/>
                  </a:cubicBezTo>
                  <a:cubicBezTo>
                    <a:pt x="5068" y="8743"/>
                    <a:pt x="4132" y="10204"/>
                    <a:pt x="3310" y="11733"/>
                  </a:cubicBezTo>
                  <a:cubicBezTo>
                    <a:pt x="2511" y="13217"/>
                    <a:pt x="1804" y="14769"/>
                    <a:pt x="1256" y="16389"/>
                  </a:cubicBezTo>
                  <a:cubicBezTo>
                    <a:pt x="708" y="17896"/>
                    <a:pt x="297" y="19471"/>
                    <a:pt x="23" y="21069"/>
                  </a:cubicBezTo>
                  <a:cubicBezTo>
                    <a:pt x="1" y="21114"/>
                    <a:pt x="46" y="21183"/>
                    <a:pt x="92" y="21183"/>
                  </a:cubicBezTo>
                  <a:cubicBezTo>
                    <a:pt x="160" y="21183"/>
                    <a:pt x="206" y="21160"/>
                    <a:pt x="206" y="21091"/>
                  </a:cubicBezTo>
                  <a:cubicBezTo>
                    <a:pt x="411" y="19882"/>
                    <a:pt x="708" y="18695"/>
                    <a:pt x="1073" y="17508"/>
                  </a:cubicBezTo>
                  <a:cubicBezTo>
                    <a:pt x="1918" y="14837"/>
                    <a:pt x="3105" y="12258"/>
                    <a:pt x="4611" y="9884"/>
                  </a:cubicBezTo>
                  <a:cubicBezTo>
                    <a:pt x="5889" y="7876"/>
                    <a:pt x="7419" y="6004"/>
                    <a:pt x="9176" y="4383"/>
                  </a:cubicBezTo>
                  <a:cubicBezTo>
                    <a:pt x="9793" y="3835"/>
                    <a:pt x="10432" y="3310"/>
                    <a:pt x="11094" y="2831"/>
                  </a:cubicBezTo>
                  <a:cubicBezTo>
                    <a:pt x="11710" y="2420"/>
                    <a:pt x="12349" y="2032"/>
                    <a:pt x="13011" y="1690"/>
                  </a:cubicBezTo>
                  <a:lnTo>
                    <a:pt x="13011" y="1690"/>
                  </a:lnTo>
                  <a:lnTo>
                    <a:pt x="12988" y="1713"/>
                  </a:lnTo>
                  <a:cubicBezTo>
                    <a:pt x="14061" y="1142"/>
                    <a:pt x="15225" y="731"/>
                    <a:pt x="16412" y="457"/>
                  </a:cubicBezTo>
                  <a:cubicBezTo>
                    <a:pt x="17208" y="302"/>
                    <a:pt x="18004" y="196"/>
                    <a:pt x="18815" y="196"/>
                  </a:cubicBezTo>
                  <a:cubicBezTo>
                    <a:pt x="18957" y="196"/>
                    <a:pt x="19099" y="199"/>
                    <a:pt x="19242" y="206"/>
                  </a:cubicBezTo>
                  <a:lnTo>
                    <a:pt x="19219" y="206"/>
                  </a:lnTo>
                  <a:cubicBezTo>
                    <a:pt x="19607" y="229"/>
                    <a:pt x="19995" y="252"/>
                    <a:pt x="20361" y="320"/>
                  </a:cubicBezTo>
                  <a:cubicBezTo>
                    <a:pt x="20749" y="389"/>
                    <a:pt x="21137" y="480"/>
                    <a:pt x="21502" y="594"/>
                  </a:cubicBezTo>
                  <a:lnTo>
                    <a:pt x="21525" y="594"/>
                  </a:lnTo>
                  <a:cubicBezTo>
                    <a:pt x="21844" y="708"/>
                    <a:pt x="22141" y="823"/>
                    <a:pt x="22461" y="959"/>
                  </a:cubicBezTo>
                  <a:cubicBezTo>
                    <a:pt x="22780" y="1096"/>
                    <a:pt x="23077" y="1279"/>
                    <a:pt x="23396" y="1462"/>
                  </a:cubicBezTo>
                  <a:lnTo>
                    <a:pt x="23374" y="1462"/>
                  </a:lnTo>
                  <a:cubicBezTo>
                    <a:pt x="23670" y="1644"/>
                    <a:pt x="23944" y="1850"/>
                    <a:pt x="24195" y="2078"/>
                  </a:cubicBezTo>
                  <a:cubicBezTo>
                    <a:pt x="24492" y="2306"/>
                    <a:pt x="24743" y="2557"/>
                    <a:pt x="24994" y="2831"/>
                  </a:cubicBezTo>
                  <a:cubicBezTo>
                    <a:pt x="25245" y="3105"/>
                    <a:pt x="25496" y="3402"/>
                    <a:pt x="25725" y="3721"/>
                  </a:cubicBezTo>
                  <a:cubicBezTo>
                    <a:pt x="25953" y="4087"/>
                    <a:pt x="26181" y="4452"/>
                    <a:pt x="26364" y="4817"/>
                  </a:cubicBezTo>
                  <a:cubicBezTo>
                    <a:pt x="26524" y="5114"/>
                    <a:pt x="26660" y="5433"/>
                    <a:pt x="26775" y="5753"/>
                  </a:cubicBezTo>
                  <a:cubicBezTo>
                    <a:pt x="26866" y="6050"/>
                    <a:pt x="26957" y="6369"/>
                    <a:pt x="27026" y="6689"/>
                  </a:cubicBezTo>
                  <a:cubicBezTo>
                    <a:pt x="27117" y="7122"/>
                    <a:pt x="27163" y="7556"/>
                    <a:pt x="27208" y="7990"/>
                  </a:cubicBezTo>
                  <a:cubicBezTo>
                    <a:pt x="27231" y="8416"/>
                    <a:pt x="27231" y="8864"/>
                    <a:pt x="27231" y="9291"/>
                  </a:cubicBezTo>
                  <a:lnTo>
                    <a:pt x="27231" y="9291"/>
                  </a:lnTo>
                  <a:cubicBezTo>
                    <a:pt x="27185" y="10090"/>
                    <a:pt x="27071" y="10888"/>
                    <a:pt x="26934" y="11687"/>
                  </a:cubicBezTo>
                  <a:cubicBezTo>
                    <a:pt x="26866" y="12075"/>
                    <a:pt x="26797" y="12441"/>
                    <a:pt x="26706" y="12829"/>
                  </a:cubicBezTo>
                  <a:cubicBezTo>
                    <a:pt x="26615" y="13239"/>
                    <a:pt x="26501" y="13650"/>
                    <a:pt x="26364" y="14038"/>
                  </a:cubicBezTo>
                  <a:cubicBezTo>
                    <a:pt x="26364" y="14038"/>
                    <a:pt x="26364" y="14061"/>
                    <a:pt x="26364" y="14061"/>
                  </a:cubicBezTo>
                  <a:cubicBezTo>
                    <a:pt x="25588" y="16503"/>
                    <a:pt x="24378" y="18786"/>
                    <a:pt x="23008" y="20954"/>
                  </a:cubicBezTo>
                  <a:cubicBezTo>
                    <a:pt x="23008" y="20932"/>
                    <a:pt x="23008" y="20932"/>
                    <a:pt x="23008" y="20932"/>
                  </a:cubicBezTo>
                  <a:cubicBezTo>
                    <a:pt x="22483" y="21753"/>
                    <a:pt x="21936" y="22575"/>
                    <a:pt x="21365" y="23374"/>
                  </a:cubicBezTo>
                  <a:cubicBezTo>
                    <a:pt x="20794" y="24173"/>
                    <a:pt x="20201" y="24994"/>
                    <a:pt x="19585" y="25771"/>
                  </a:cubicBezTo>
                  <a:cubicBezTo>
                    <a:pt x="18352" y="27345"/>
                    <a:pt x="17051" y="28852"/>
                    <a:pt x="15659" y="30267"/>
                  </a:cubicBezTo>
                  <a:cubicBezTo>
                    <a:pt x="15225" y="30701"/>
                    <a:pt x="14791" y="31112"/>
                    <a:pt x="14358" y="31523"/>
                  </a:cubicBezTo>
                  <a:cubicBezTo>
                    <a:pt x="14358" y="31545"/>
                    <a:pt x="14335" y="31568"/>
                    <a:pt x="14335" y="31591"/>
                  </a:cubicBezTo>
                  <a:cubicBezTo>
                    <a:pt x="14335" y="31637"/>
                    <a:pt x="14358" y="31659"/>
                    <a:pt x="14380" y="31659"/>
                  </a:cubicBezTo>
                  <a:cubicBezTo>
                    <a:pt x="14403" y="31682"/>
                    <a:pt x="14426" y="31682"/>
                    <a:pt x="14449" y="31682"/>
                  </a:cubicBezTo>
                  <a:cubicBezTo>
                    <a:pt x="14472" y="31682"/>
                    <a:pt x="14495" y="31682"/>
                    <a:pt x="14517" y="31659"/>
                  </a:cubicBezTo>
                  <a:cubicBezTo>
                    <a:pt x="15955" y="30290"/>
                    <a:pt x="17325" y="28829"/>
                    <a:pt x="18603" y="27300"/>
                  </a:cubicBezTo>
                  <a:cubicBezTo>
                    <a:pt x="19881" y="25771"/>
                    <a:pt x="21068" y="24173"/>
                    <a:pt x="22187" y="22552"/>
                  </a:cubicBezTo>
                  <a:cubicBezTo>
                    <a:pt x="23305" y="20909"/>
                    <a:pt x="24332" y="19220"/>
                    <a:pt x="25222" y="17439"/>
                  </a:cubicBezTo>
                  <a:cubicBezTo>
                    <a:pt x="25656" y="16526"/>
                    <a:pt x="26044" y="15613"/>
                    <a:pt x="26364" y="14677"/>
                  </a:cubicBezTo>
                  <a:cubicBezTo>
                    <a:pt x="26524" y="14221"/>
                    <a:pt x="26660" y="13764"/>
                    <a:pt x="26775" y="13308"/>
                  </a:cubicBezTo>
                  <a:cubicBezTo>
                    <a:pt x="26889" y="12851"/>
                    <a:pt x="27003" y="12395"/>
                    <a:pt x="27094" y="11938"/>
                  </a:cubicBezTo>
                  <a:cubicBezTo>
                    <a:pt x="27277" y="11025"/>
                    <a:pt x="27391" y="10112"/>
                    <a:pt x="27414" y="9199"/>
                  </a:cubicBezTo>
                  <a:cubicBezTo>
                    <a:pt x="27437" y="8743"/>
                    <a:pt x="27437" y="8264"/>
                    <a:pt x="27391" y="7807"/>
                  </a:cubicBezTo>
                  <a:cubicBezTo>
                    <a:pt x="27345" y="7351"/>
                    <a:pt x="27277" y="6917"/>
                    <a:pt x="27185" y="6483"/>
                  </a:cubicBezTo>
                  <a:cubicBezTo>
                    <a:pt x="27071" y="6027"/>
                    <a:pt x="26934" y="5593"/>
                    <a:pt x="26752" y="5159"/>
                  </a:cubicBezTo>
                  <a:cubicBezTo>
                    <a:pt x="26569" y="4748"/>
                    <a:pt x="26364" y="4383"/>
                    <a:pt x="26136" y="4018"/>
                  </a:cubicBezTo>
                  <a:cubicBezTo>
                    <a:pt x="25747" y="3379"/>
                    <a:pt x="25268" y="2808"/>
                    <a:pt x="24743" y="2283"/>
                  </a:cubicBezTo>
                  <a:cubicBezTo>
                    <a:pt x="24241" y="1804"/>
                    <a:pt x="23693" y="1416"/>
                    <a:pt x="23100" y="1074"/>
                  </a:cubicBezTo>
                  <a:cubicBezTo>
                    <a:pt x="22529" y="754"/>
                    <a:pt x="21913" y="503"/>
                    <a:pt x="21297" y="320"/>
                  </a:cubicBezTo>
                  <a:cubicBezTo>
                    <a:pt x="20475" y="115"/>
                    <a:pt x="19653" y="1"/>
                    <a:pt x="18809"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18"/>
            <p:cNvSpPr/>
            <p:nvPr/>
          </p:nvSpPr>
          <p:spPr>
            <a:xfrm>
              <a:off x="6338750" y="2353325"/>
              <a:ext cx="545550" cy="270725"/>
            </a:xfrm>
            <a:custGeom>
              <a:avLst/>
              <a:gdLst/>
              <a:ahLst/>
              <a:cxnLst/>
              <a:rect l="l" t="t" r="r" b="b"/>
              <a:pathLst>
                <a:path w="21822" h="10829" extrusionOk="0">
                  <a:moveTo>
                    <a:pt x="114" y="1"/>
                  </a:moveTo>
                  <a:cubicBezTo>
                    <a:pt x="92" y="1"/>
                    <a:pt x="92" y="1"/>
                    <a:pt x="69" y="24"/>
                  </a:cubicBezTo>
                  <a:cubicBezTo>
                    <a:pt x="23" y="47"/>
                    <a:pt x="0" y="92"/>
                    <a:pt x="23" y="138"/>
                  </a:cubicBezTo>
                  <a:cubicBezTo>
                    <a:pt x="548" y="1165"/>
                    <a:pt x="1279" y="2078"/>
                    <a:pt x="2055" y="2900"/>
                  </a:cubicBezTo>
                  <a:cubicBezTo>
                    <a:pt x="2465" y="3333"/>
                    <a:pt x="2922" y="3744"/>
                    <a:pt x="3356" y="4155"/>
                  </a:cubicBezTo>
                  <a:cubicBezTo>
                    <a:pt x="3812" y="4543"/>
                    <a:pt x="4269" y="4931"/>
                    <a:pt x="4725" y="5296"/>
                  </a:cubicBezTo>
                  <a:cubicBezTo>
                    <a:pt x="5684" y="6050"/>
                    <a:pt x="6688" y="6780"/>
                    <a:pt x="7715" y="7442"/>
                  </a:cubicBezTo>
                  <a:cubicBezTo>
                    <a:pt x="8857" y="8150"/>
                    <a:pt x="9998" y="8811"/>
                    <a:pt x="11185" y="9405"/>
                  </a:cubicBezTo>
                  <a:cubicBezTo>
                    <a:pt x="11481" y="9565"/>
                    <a:pt x="11801" y="9702"/>
                    <a:pt x="12098" y="9839"/>
                  </a:cubicBezTo>
                  <a:cubicBezTo>
                    <a:pt x="12394" y="9998"/>
                    <a:pt x="12691" y="10135"/>
                    <a:pt x="12988" y="10249"/>
                  </a:cubicBezTo>
                  <a:cubicBezTo>
                    <a:pt x="13559" y="10478"/>
                    <a:pt x="14175" y="10637"/>
                    <a:pt x="14768" y="10729"/>
                  </a:cubicBezTo>
                  <a:cubicBezTo>
                    <a:pt x="15239" y="10799"/>
                    <a:pt x="15710" y="10828"/>
                    <a:pt x="16191" y="10828"/>
                  </a:cubicBezTo>
                  <a:cubicBezTo>
                    <a:pt x="16340" y="10828"/>
                    <a:pt x="16489" y="10825"/>
                    <a:pt x="16640" y="10820"/>
                  </a:cubicBezTo>
                  <a:cubicBezTo>
                    <a:pt x="17256" y="10797"/>
                    <a:pt x="17895" y="10706"/>
                    <a:pt x="18535" y="10592"/>
                  </a:cubicBezTo>
                  <a:cubicBezTo>
                    <a:pt x="19653" y="10341"/>
                    <a:pt x="20771" y="9930"/>
                    <a:pt x="21753" y="9314"/>
                  </a:cubicBezTo>
                  <a:cubicBezTo>
                    <a:pt x="21776" y="9314"/>
                    <a:pt x="21799" y="9291"/>
                    <a:pt x="21799" y="9268"/>
                  </a:cubicBezTo>
                  <a:cubicBezTo>
                    <a:pt x="21821" y="9245"/>
                    <a:pt x="21821" y="9222"/>
                    <a:pt x="21799" y="9199"/>
                  </a:cubicBezTo>
                  <a:cubicBezTo>
                    <a:pt x="21799" y="9177"/>
                    <a:pt x="21776" y="9154"/>
                    <a:pt x="21753" y="9131"/>
                  </a:cubicBezTo>
                  <a:cubicBezTo>
                    <a:pt x="21730" y="9131"/>
                    <a:pt x="21684" y="9131"/>
                    <a:pt x="21662" y="9154"/>
                  </a:cubicBezTo>
                  <a:cubicBezTo>
                    <a:pt x="20977" y="9565"/>
                    <a:pt x="20246" y="9884"/>
                    <a:pt x="19470" y="10135"/>
                  </a:cubicBezTo>
                  <a:cubicBezTo>
                    <a:pt x="19014" y="10272"/>
                    <a:pt x="18557" y="10386"/>
                    <a:pt x="18078" y="10478"/>
                  </a:cubicBezTo>
                  <a:cubicBezTo>
                    <a:pt x="17576" y="10569"/>
                    <a:pt x="17074" y="10615"/>
                    <a:pt x="16572" y="10637"/>
                  </a:cubicBezTo>
                  <a:lnTo>
                    <a:pt x="16572" y="10637"/>
                  </a:lnTo>
                  <a:cubicBezTo>
                    <a:pt x="16200" y="10637"/>
                    <a:pt x="15849" y="10637"/>
                    <a:pt x="15476" y="10615"/>
                  </a:cubicBezTo>
                  <a:cubicBezTo>
                    <a:pt x="15111" y="10592"/>
                    <a:pt x="14746" y="10546"/>
                    <a:pt x="14380" y="10455"/>
                  </a:cubicBezTo>
                  <a:cubicBezTo>
                    <a:pt x="13832" y="10341"/>
                    <a:pt x="13308" y="10181"/>
                    <a:pt x="12805" y="9953"/>
                  </a:cubicBezTo>
                  <a:cubicBezTo>
                    <a:pt x="12531" y="9839"/>
                    <a:pt x="12280" y="9724"/>
                    <a:pt x="12006" y="9587"/>
                  </a:cubicBezTo>
                  <a:cubicBezTo>
                    <a:pt x="11733" y="9473"/>
                    <a:pt x="11459" y="9336"/>
                    <a:pt x="11185" y="9199"/>
                  </a:cubicBezTo>
                  <a:lnTo>
                    <a:pt x="11208" y="9199"/>
                  </a:lnTo>
                  <a:cubicBezTo>
                    <a:pt x="10021" y="8606"/>
                    <a:pt x="8857" y="7921"/>
                    <a:pt x="7738" y="7214"/>
                  </a:cubicBezTo>
                  <a:cubicBezTo>
                    <a:pt x="7190" y="6848"/>
                    <a:pt x="6643" y="6483"/>
                    <a:pt x="6118" y="6095"/>
                  </a:cubicBezTo>
                  <a:cubicBezTo>
                    <a:pt x="5661" y="5776"/>
                    <a:pt x="5205" y="5433"/>
                    <a:pt x="4748" y="5068"/>
                  </a:cubicBezTo>
                  <a:cubicBezTo>
                    <a:pt x="4269" y="4680"/>
                    <a:pt x="3789" y="4292"/>
                    <a:pt x="3333" y="3881"/>
                  </a:cubicBezTo>
                  <a:cubicBezTo>
                    <a:pt x="2808" y="3402"/>
                    <a:pt x="2306" y="2900"/>
                    <a:pt x="1849" y="2375"/>
                  </a:cubicBezTo>
                  <a:cubicBezTo>
                    <a:pt x="1393" y="1873"/>
                    <a:pt x="959" y="1325"/>
                    <a:pt x="594" y="754"/>
                  </a:cubicBezTo>
                  <a:lnTo>
                    <a:pt x="594" y="754"/>
                  </a:lnTo>
                  <a:cubicBezTo>
                    <a:pt x="617" y="777"/>
                    <a:pt x="617" y="777"/>
                    <a:pt x="617" y="777"/>
                  </a:cubicBezTo>
                  <a:cubicBezTo>
                    <a:pt x="457" y="549"/>
                    <a:pt x="320" y="320"/>
                    <a:pt x="206" y="69"/>
                  </a:cubicBezTo>
                  <a:cubicBezTo>
                    <a:pt x="183" y="24"/>
                    <a:pt x="137" y="1"/>
                    <a:pt x="114"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18"/>
            <p:cNvSpPr/>
            <p:nvPr/>
          </p:nvSpPr>
          <p:spPr>
            <a:xfrm>
              <a:off x="6760450" y="1965275"/>
              <a:ext cx="101025" cy="92925"/>
            </a:xfrm>
            <a:custGeom>
              <a:avLst/>
              <a:gdLst/>
              <a:ahLst/>
              <a:cxnLst/>
              <a:rect l="l" t="t" r="r" b="b"/>
              <a:pathLst>
                <a:path w="4041" h="3717" extrusionOk="0">
                  <a:moveTo>
                    <a:pt x="890" y="1965"/>
                  </a:moveTo>
                  <a:cubicBezTo>
                    <a:pt x="1027" y="1988"/>
                    <a:pt x="1164" y="2033"/>
                    <a:pt x="1301" y="2079"/>
                  </a:cubicBezTo>
                  <a:cubicBezTo>
                    <a:pt x="1461" y="2147"/>
                    <a:pt x="1621" y="2239"/>
                    <a:pt x="1758" y="2353"/>
                  </a:cubicBezTo>
                  <a:cubicBezTo>
                    <a:pt x="1895" y="2444"/>
                    <a:pt x="2009" y="2558"/>
                    <a:pt x="2100" y="2672"/>
                  </a:cubicBezTo>
                  <a:cubicBezTo>
                    <a:pt x="2169" y="2786"/>
                    <a:pt x="2237" y="2878"/>
                    <a:pt x="2283" y="2992"/>
                  </a:cubicBezTo>
                  <a:cubicBezTo>
                    <a:pt x="2306" y="3060"/>
                    <a:pt x="2328" y="3129"/>
                    <a:pt x="2351" y="3220"/>
                  </a:cubicBezTo>
                  <a:cubicBezTo>
                    <a:pt x="2351" y="3289"/>
                    <a:pt x="2351" y="3357"/>
                    <a:pt x="2351" y="3448"/>
                  </a:cubicBezTo>
                  <a:cubicBezTo>
                    <a:pt x="2351" y="3471"/>
                    <a:pt x="2351" y="3471"/>
                    <a:pt x="2351" y="3494"/>
                  </a:cubicBezTo>
                  <a:cubicBezTo>
                    <a:pt x="2351" y="3517"/>
                    <a:pt x="2351" y="3517"/>
                    <a:pt x="2351" y="3517"/>
                  </a:cubicBezTo>
                  <a:cubicBezTo>
                    <a:pt x="2294" y="3528"/>
                    <a:pt x="2231" y="3534"/>
                    <a:pt x="2166" y="3534"/>
                  </a:cubicBezTo>
                  <a:cubicBezTo>
                    <a:pt x="2100" y="3534"/>
                    <a:pt x="2032" y="3528"/>
                    <a:pt x="1963" y="3517"/>
                  </a:cubicBezTo>
                  <a:lnTo>
                    <a:pt x="1940" y="3517"/>
                  </a:lnTo>
                  <a:cubicBezTo>
                    <a:pt x="1781" y="3494"/>
                    <a:pt x="1621" y="3448"/>
                    <a:pt x="1484" y="3403"/>
                  </a:cubicBezTo>
                  <a:cubicBezTo>
                    <a:pt x="1324" y="3334"/>
                    <a:pt x="1164" y="3243"/>
                    <a:pt x="1027" y="3129"/>
                  </a:cubicBezTo>
                  <a:cubicBezTo>
                    <a:pt x="890" y="3015"/>
                    <a:pt x="753" y="2901"/>
                    <a:pt x="639" y="2764"/>
                  </a:cubicBezTo>
                  <a:cubicBezTo>
                    <a:pt x="525" y="2627"/>
                    <a:pt x="434" y="2467"/>
                    <a:pt x="365" y="2307"/>
                  </a:cubicBezTo>
                  <a:cubicBezTo>
                    <a:pt x="343" y="2216"/>
                    <a:pt x="297" y="2147"/>
                    <a:pt x="274" y="2056"/>
                  </a:cubicBezTo>
                  <a:cubicBezTo>
                    <a:pt x="297" y="2056"/>
                    <a:pt x="320" y="2056"/>
                    <a:pt x="343" y="2033"/>
                  </a:cubicBezTo>
                  <a:cubicBezTo>
                    <a:pt x="411" y="2010"/>
                    <a:pt x="480" y="1988"/>
                    <a:pt x="548" y="1988"/>
                  </a:cubicBezTo>
                  <a:cubicBezTo>
                    <a:pt x="662" y="1965"/>
                    <a:pt x="753" y="1965"/>
                    <a:pt x="868" y="1965"/>
                  </a:cubicBezTo>
                  <a:close/>
                  <a:moveTo>
                    <a:pt x="1195" y="1"/>
                  </a:moveTo>
                  <a:cubicBezTo>
                    <a:pt x="689" y="1"/>
                    <a:pt x="315" y="445"/>
                    <a:pt x="137" y="846"/>
                  </a:cubicBezTo>
                  <a:cubicBezTo>
                    <a:pt x="69" y="1029"/>
                    <a:pt x="23" y="1189"/>
                    <a:pt x="0" y="1348"/>
                  </a:cubicBezTo>
                  <a:cubicBezTo>
                    <a:pt x="0" y="1440"/>
                    <a:pt x="0" y="1554"/>
                    <a:pt x="23" y="1645"/>
                  </a:cubicBezTo>
                  <a:cubicBezTo>
                    <a:pt x="23" y="1759"/>
                    <a:pt x="46" y="1873"/>
                    <a:pt x="69" y="1942"/>
                  </a:cubicBezTo>
                  <a:cubicBezTo>
                    <a:pt x="160" y="2376"/>
                    <a:pt x="365" y="2741"/>
                    <a:pt x="639" y="3037"/>
                  </a:cubicBezTo>
                  <a:cubicBezTo>
                    <a:pt x="799" y="3197"/>
                    <a:pt x="959" y="3334"/>
                    <a:pt x="1142" y="3425"/>
                  </a:cubicBezTo>
                  <a:cubicBezTo>
                    <a:pt x="1324" y="3540"/>
                    <a:pt x="1507" y="3608"/>
                    <a:pt x="1712" y="3654"/>
                  </a:cubicBezTo>
                  <a:cubicBezTo>
                    <a:pt x="1758" y="3677"/>
                    <a:pt x="1826" y="3677"/>
                    <a:pt x="1895" y="3699"/>
                  </a:cubicBezTo>
                  <a:cubicBezTo>
                    <a:pt x="1975" y="3711"/>
                    <a:pt x="2049" y="3717"/>
                    <a:pt x="2123" y="3717"/>
                  </a:cubicBezTo>
                  <a:cubicBezTo>
                    <a:pt x="2197" y="3717"/>
                    <a:pt x="2271" y="3711"/>
                    <a:pt x="2351" y="3699"/>
                  </a:cubicBezTo>
                  <a:cubicBezTo>
                    <a:pt x="2511" y="3699"/>
                    <a:pt x="2671" y="3654"/>
                    <a:pt x="2831" y="3585"/>
                  </a:cubicBezTo>
                  <a:cubicBezTo>
                    <a:pt x="2990" y="3517"/>
                    <a:pt x="3150" y="3425"/>
                    <a:pt x="3287" y="3289"/>
                  </a:cubicBezTo>
                  <a:cubicBezTo>
                    <a:pt x="3447" y="3174"/>
                    <a:pt x="3584" y="3060"/>
                    <a:pt x="3675" y="2901"/>
                  </a:cubicBezTo>
                  <a:cubicBezTo>
                    <a:pt x="3926" y="2604"/>
                    <a:pt x="4040" y="2261"/>
                    <a:pt x="3995" y="1965"/>
                  </a:cubicBezTo>
                  <a:cubicBezTo>
                    <a:pt x="3972" y="1782"/>
                    <a:pt x="3903" y="1622"/>
                    <a:pt x="3789" y="1485"/>
                  </a:cubicBezTo>
                  <a:cubicBezTo>
                    <a:pt x="3652" y="1303"/>
                    <a:pt x="3493" y="1189"/>
                    <a:pt x="3333" y="1143"/>
                  </a:cubicBezTo>
                  <a:lnTo>
                    <a:pt x="3241" y="1143"/>
                  </a:lnTo>
                  <a:cubicBezTo>
                    <a:pt x="3173" y="1132"/>
                    <a:pt x="3099" y="1126"/>
                    <a:pt x="3025" y="1126"/>
                  </a:cubicBezTo>
                  <a:cubicBezTo>
                    <a:pt x="2950" y="1126"/>
                    <a:pt x="2876" y="1132"/>
                    <a:pt x="2808" y="1143"/>
                  </a:cubicBezTo>
                  <a:lnTo>
                    <a:pt x="2716" y="1166"/>
                  </a:lnTo>
                  <a:cubicBezTo>
                    <a:pt x="2620" y="1182"/>
                    <a:pt x="2534" y="1198"/>
                    <a:pt x="2444" y="1198"/>
                  </a:cubicBezTo>
                  <a:cubicBezTo>
                    <a:pt x="2407" y="1198"/>
                    <a:pt x="2369" y="1195"/>
                    <a:pt x="2328" y="1189"/>
                  </a:cubicBezTo>
                  <a:cubicBezTo>
                    <a:pt x="2283" y="1189"/>
                    <a:pt x="2260" y="1166"/>
                    <a:pt x="2214" y="1166"/>
                  </a:cubicBezTo>
                  <a:lnTo>
                    <a:pt x="2191" y="1143"/>
                  </a:lnTo>
                  <a:cubicBezTo>
                    <a:pt x="2146" y="1074"/>
                    <a:pt x="2123" y="1029"/>
                    <a:pt x="2100" y="960"/>
                  </a:cubicBezTo>
                  <a:cubicBezTo>
                    <a:pt x="2055" y="892"/>
                    <a:pt x="2032" y="823"/>
                    <a:pt x="2009" y="755"/>
                  </a:cubicBezTo>
                  <a:lnTo>
                    <a:pt x="1986" y="641"/>
                  </a:lnTo>
                  <a:cubicBezTo>
                    <a:pt x="1963" y="550"/>
                    <a:pt x="1918" y="435"/>
                    <a:pt x="1849" y="344"/>
                  </a:cubicBezTo>
                  <a:cubicBezTo>
                    <a:pt x="1781" y="230"/>
                    <a:pt x="1689" y="161"/>
                    <a:pt x="1598" y="93"/>
                  </a:cubicBezTo>
                  <a:cubicBezTo>
                    <a:pt x="1507" y="47"/>
                    <a:pt x="1415" y="25"/>
                    <a:pt x="1324" y="2"/>
                  </a:cubicBezTo>
                  <a:lnTo>
                    <a:pt x="1233" y="2"/>
                  </a:lnTo>
                  <a:cubicBezTo>
                    <a:pt x="1220" y="1"/>
                    <a:pt x="1208" y="1"/>
                    <a:pt x="119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18"/>
            <p:cNvSpPr/>
            <p:nvPr/>
          </p:nvSpPr>
          <p:spPr>
            <a:xfrm>
              <a:off x="6703950" y="1910525"/>
              <a:ext cx="29125" cy="29125"/>
            </a:xfrm>
            <a:custGeom>
              <a:avLst/>
              <a:gdLst/>
              <a:ahLst/>
              <a:cxnLst/>
              <a:rect l="l" t="t" r="r" b="b"/>
              <a:pathLst>
                <a:path w="1165" h="1165" extrusionOk="0">
                  <a:moveTo>
                    <a:pt x="594" y="0"/>
                  </a:moveTo>
                  <a:cubicBezTo>
                    <a:pt x="274" y="0"/>
                    <a:pt x="1" y="252"/>
                    <a:pt x="1" y="571"/>
                  </a:cubicBezTo>
                  <a:cubicBezTo>
                    <a:pt x="1" y="891"/>
                    <a:pt x="274" y="1165"/>
                    <a:pt x="594" y="1165"/>
                  </a:cubicBezTo>
                  <a:cubicBezTo>
                    <a:pt x="914" y="1165"/>
                    <a:pt x="1165" y="891"/>
                    <a:pt x="1165" y="571"/>
                  </a:cubicBezTo>
                  <a:cubicBezTo>
                    <a:pt x="1165" y="252"/>
                    <a:pt x="914"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18"/>
            <p:cNvSpPr/>
            <p:nvPr/>
          </p:nvSpPr>
          <p:spPr>
            <a:xfrm>
              <a:off x="6923075" y="2048050"/>
              <a:ext cx="29125" cy="29700"/>
            </a:xfrm>
            <a:custGeom>
              <a:avLst/>
              <a:gdLst/>
              <a:ahLst/>
              <a:cxnLst/>
              <a:rect l="l" t="t" r="r" b="b"/>
              <a:pathLst>
                <a:path w="1165" h="1188" extrusionOk="0">
                  <a:moveTo>
                    <a:pt x="594" y="0"/>
                  </a:moveTo>
                  <a:cubicBezTo>
                    <a:pt x="274" y="0"/>
                    <a:pt x="0" y="274"/>
                    <a:pt x="0" y="594"/>
                  </a:cubicBezTo>
                  <a:cubicBezTo>
                    <a:pt x="0" y="913"/>
                    <a:pt x="274" y="1187"/>
                    <a:pt x="594" y="1187"/>
                  </a:cubicBezTo>
                  <a:cubicBezTo>
                    <a:pt x="913" y="1187"/>
                    <a:pt x="1165" y="913"/>
                    <a:pt x="1165" y="594"/>
                  </a:cubicBezTo>
                  <a:cubicBezTo>
                    <a:pt x="1165" y="274"/>
                    <a:pt x="913"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18"/>
            <p:cNvSpPr/>
            <p:nvPr/>
          </p:nvSpPr>
          <p:spPr>
            <a:xfrm>
              <a:off x="6935625" y="2081725"/>
              <a:ext cx="5175" cy="5150"/>
            </a:xfrm>
            <a:custGeom>
              <a:avLst/>
              <a:gdLst/>
              <a:ahLst/>
              <a:cxnLst/>
              <a:rect l="l" t="t" r="r" b="b"/>
              <a:pathLst>
                <a:path w="207" h="206" extrusionOk="0">
                  <a:moveTo>
                    <a:pt x="115" y="0"/>
                  </a:moveTo>
                  <a:cubicBezTo>
                    <a:pt x="46" y="0"/>
                    <a:pt x="1" y="46"/>
                    <a:pt x="1" y="91"/>
                  </a:cubicBezTo>
                  <a:cubicBezTo>
                    <a:pt x="1" y="160"/>
                    <a:pt x="46" y="205"/>
                    <a:pt x="115" y="205"/>
                  </a:cubicBezTo>
                  <a:cubicBezTo>
                    <a:pt x="160" y="205"/>
                    <a:pt x="206" y="160"/>
                    <a:pt x="206" y="91"/>
                  </a:cubicBezTo>
                  <a:cubicBezTo>
                    <a:pt x="206" y="46"/>
                    <a:pt x="160"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18"/>
            <p:cNvSpPr/>
            <p:nvPr/>
          </p:nvSpPr>
          <p:spPr>
            <a:xfrm>
              <a:off x="6719350" y="1944775"/>
              <a:ext cx="5175" cy="5725"/>
            </a:xfrm>
            <a:custGeom>
              <a:avLst/>
              <a:gdLst/>
              <a:ahLst/>
              <a:cxnLst/>
              <a:rect l="l" t="t" r="r" b="b"/>
              <a:pathLst>
                <a:path w="207" h="229" extrusionOk="0">
                  <a:moveTo>
                    <a:pt x="115" y="0"/>
                  </a:moveTo>
                  <a:cubicBezTo>
                    <a:pt x="46" y="0"/>
                    <a:pt x="1" y="46"/>
                    <a:pt x="1" y="114"/>
                  </a:cubicBezTo>
                  <a:cubicBezTo>
                    <a:pt x="1" y="160"/>
                    <a:pt x="46" y="228"/>
                    <a:pt x="115" y="228"/>
                  </a:cubicBezTo>
                  <a:cubicBezTo>
                    <a:pt x="161" y="228"/>
                    <a:pt x="206" y="160"/>
                    <a:pt x="206" y="114"/>
                  </a:cubicBezTo>
                  <a:cubicBezTo>
                    <a:pt x="206" y="46"/>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18"/>
            <p:cNvSpPr/>
            <p:nvPr/>
          </p:nvSpPr>
          <p:spPr>
            <a:xfrm>
              <a:off x="6630350" y="1936550"/>
              <a:ext cx="33100" cy="25300"/>
            </a:xfrm>
            <a:custGeom>
              <a:avLst/>
              <a:gdLst/>
              <a:ahLst/>
              <a:cxnLst/>
              <a:rect l="l" t="t" r="r" b="b"/>
              <a:pathLst>
                <a:path w="1324" h="1012" extrusionOk="0">
                  <a:moveTo>
                    <a:pt x="430" y="1"/>
                  </a:moveTo>
                  <a:cubicBezTo>
                    <a:pt x="296" y="1"/>
                    <a:pt x="181" y="47"/>
                    <a:pt x="114" y="146"/>
                  </a:cubicBezTo>
                  <a:cubicBezTo>
                    <a:pt x="0" y="329"/>
                    <a:pt x="114" y="649"/>
                    <a:pt x="411" y="854"/>
                  </a:cubicBezTo>
                  <a:cubicBezTo>
                    <a:pt x="564" y="960"/>
                    <a:pt x="729" y="1011"/>
                    <a:pt x="871" y="1011"/>
                  </a:cubicBezTo>
                  <a:cubicBezTo>
                    <a:pt x="1006" y="1011"/>
                    <a:pt x="1121" y="965"/>
                    <a:pt x="1187" y="877"/>
                  </a:cubicBezTo>
                  <a:cubicBezTo>
                    <a:pt x="1324" y="671"/>
                    <a:pt x="1187" y="352"/>
                    <a:pt x="890" y="146"/>
                  </a:cubicBezTo>
                  <a:cubicBezTo>
                    <a:pt x="738" y="52"/>
                    <a:pt x="573" y="1"/>
                    <a:pt x="430"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18"/>
            <p:cNvSpPr/>
            <p:nvPr/>
          </p:nvSpPr>
          <p:spPr>
            <a:xfrm>
              <a:off x="6910525" y="2113750"/>
              <a:ext cx="33125" cy="24975"/>
            </a:xfrm>
            <a:custGeom>
              <a:avLst/>
              <a:gdLst/>
              <a:ahLst/>
              <a:cxnLst/>
              <a:rect l="l" t="t" r="r" b="b"/>
              <a:pathLst>
                <a:path w="1325" h="999" extrusionOk="0">
                  <a:moveTo>
                    <a:pt x="433" y="0"/>
                  </a:moveTo>
                  <a:cubicBezTo>
                    <a:pt x="302" y="0"/>
                    <a:pt x="193" y="46"/>
                    <a:pt x="137" y="134"/>
                  </a:cubicBezTo>
                  <a:cubicBezTo>
                    <a:pt x="0" y="340"/>
                    <a:pt x="114" y="659"/>
                    <a:pt x="411" y="842"/>
                  </a:cubicBezTo>
                  <a:cubicBezTo>
                    <a:pt x="564" y="948"/>
                    <a:pt x="729" y="999"/>
                    <a:pt x="871" y="999"/>
                  </a:cubicBezTo>
                  <a:cubicBezTo>
                    <a:pt x="1006" y="999"/>
                    <a:pt x="1121" y="953"/>
                    <a:pt x="1187" y="865"/>
                  </a:cubicBezTo>
                  <a:cubicBezTo>
                    <a:pt x="1324" y="659"/>
                    <a:pt x="1187" y="340"/>
                    <a:pt x="891" y="157"/>
                  </a:cubicBezTo>
                  <a:cubicBezTo>
                    <a:pt x="738" y="51"/>
                    <a:pt x="573" y="0"/>
                    <a:pt x="43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18"/>
            <p:cNvSpPr/>
            <p:nvPr/>
          </p:nvSpPr>
          <p:spPr>
            <a:xfrm>
              <a:off x="6765575" y="2011525"/>
              <a:ext cx="57100" cy="44525"/>
            </a:xfrm>
            <a:custGeom>
              <a:avLst/>
              <a:gdLst/>
              <a:ahLst/>
              <a:cxnLst/>
              <a:rect l="l" t="t" r="r" b="b"/>
              <a:pathLst>
                <a:path w="2284" h="1781" extrusionOk="0">
                  <a:moveTo>
                    <a:pt x="526" y="1"/>
                  </a:moveTo>
                  <a:cubicBezTo>
                    <a:pt x="526" y="1"/>
                    <a:pt x="503" y="23"/>
                    <a:pt x="480" y="23"/>
                  </a:cubicBezTo>
                  <a:lnTo>
                    <a:pt x="343" y="23"/>
                  </a:lnTo>
                  <a:cubicBezTo>
                    <a:pt x="320" y="23"/>
                    <a:pt x="275" y="23"/>
                    <a:pt x="229" y="46"/>
                  </a:cubicBezTo>
                  <a:cubicBezTo>
                    <a:pt x="206" y="46"/>
                    <a:pt x="183" y="46"/>
                    <a:pt x="160" y="69"/>
                  </a:cubicBezTo>
                  <a:lnTo>
                    <a:pt x="115" y="69"/>
                  </a:lnTo>
                  <a:cubicBezTo>
                    <a:pt x="46" y="92"/>
                    <a:pt x="1" y="138"/>
                    <a:pt x="1" y="206"/>
                  </a:cubicBezTo>
                  <a:cubicBezTo>
                    <a:pt x="1" y="297"/>
                    <a:pt x="46" y="389"/>
                    <a:pt x="69" y="457"/>
                  </a:cubicBezTo>
                  <a:lnTo>
                    <a:pt x="92" y="503"/>
                  </a:lnTo>
                  <a:cubicBezTo>
                    <a:pt x="138" y="594"/>
                    <a:pt x="160" y="662"/>
                    <a:pt x="206" y="731"/>
                  </a:cubicBezTo>
                  <a:cubicBezTo>
                    <a:pt x="252" y="799"/>
                    <a:pt x="320" y="891"/>
                    <a:pt x="389" y="959"/>
                  </a:cubicBezTo>
                  <a:cubicBezTo>
                    <a:pt x="412" y="982"/>
                    <a:pt x="434" y="1005"/>
                    <a:pt x="457" y="1028"/>
                  </a:cubicBezTo>
                  <a:lnTo>
                    <a:pt x="480" y="1051"/>
                  </a:lnTo>
                  <a:lnTo>
                    <a:pt x="503" y="1073"/>
                  </a:lnTo>
                  <a:lnTo>
                    <a:pt x="548" y="1142"/>
                  </a:lnTo>
                  <a:cubicBezTo>
                    <a:pt x="617" y="1187"/>
                    <a:pt x="663" y="1256"/>
                    <a:pt x="754" y="1302"/>
                  </a:cubicBezTo>
                  <a:cubicBezTo>
                    <a:pt x="845" y="1370"/>
                    <a:pt x="937" y="1416"/>
                    <a:pt x="1005" y="1461"/>
                  </a:cubicBezTo>
                  <a:cubicBezTo>
                    <a:pt x="1188" y="1553"/>
                    <a:pt x="1347" y="1644"/>
                    <a:pt x="1507" y="1690"/>
                  </a:cubicBezTo>
                  <a:cubicBezTo>
                    <a:pt x="1621" y="1735"/>
                    <a:pt x="1735" y="1758"/>
                    <a:pt x="1872" y="1758"/>
                  </a:cubicBezTo>
                  <a:lnTo>
                    <a:pt x="1918" y="1781"/>
                  </a:lnTo>
                  <a:lnTo>
                    <a:pt x="2101" y="1781"/>
                  </a:lnTo>
                  <a:cubicBezTo>
                    <a:pt x="2146" y="1758"/>
                    <a:pt x="2169" y="1735"/>
                    <a:pt x="2215" y="1690"/>
                  </a:cubicBezTo>
                  <a:cubicBezTo>
                    <a:pt x="2283" y="1621"/>
                    <a:pt x="2283" y="1530"/>
                    <a:pt x="2283" y="1439"/>
                  </a:cubicBezTo>
                  <a:cubicBezTo>
                    <a:pt x="2283" y="1370"/>
                    <a:pt x="2260" y="1279"/>
                    <a:pt x="2238" y="1210"/>
                  </a:cubicBezTo>
                  <a:cubicBezTo>
                    <a:pt x="2146" y="1005"/>
                    <a:pt x="1986" y="822"/>
                    <a:pt x="1850" y="685"/>
                  </a:cubicBezTo>
                  <a:cubicBezTo>
                    <a:pt x="1735" y="548"/>
                    <a:pt x="1576" y="411"/>
                    <a:pt x="1370" y="274"/>
                  </a:cubicBezTo>
                  <a:cubicBezTo>
                    <a:pt x="1188" y="183"/>
                    <a:pt x="1005" y="92"/>
                    <a:pt x="800" y="46"/>
                  </a:cubicBezTo>
                  <a:cubicBezTo>
                    <a:pt x="731" y="23"/>
                    <a:pt x="685" y="23"/>
                    <a:pt x="617" y="23"/>
                  </a:cubicBezTo>
                  <a:cubicBezTo>
                    <a:pt x="594" y="23"/>
                    <a:pt x="571" y="1"/>
                    <a:pt x="5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18"/>
            <p:cNvSpPr/>
            <p:nvPr/>
          </p:nvSpPr>
          <p:spPr>
            <a:xfrm>
              <a:off x="6339325" y="1831200"/>
              <a:ext cx="681925" cy="786925"/>
            </a:xfrm>
            <a:custGeom>
              <a:avLst/>
              <a:gdLst/>
              <a:ahLst/>
              <a:cxnLst/>
              <a:rect l="l" t="t" r="r" b="b"/>
              <a:pathLst>
                <a:path w="27277" h="31477" extrusionOk="0">
                  <a:moveTo>
                    <a:pt x="17576" y="7214"/>
                  </a:moveTo>
                  <a:cubicBezTo>
                    <a:pt x="17621" y="7214"/>
                    <a:pt x="17644" y="7236"/>
                    <a:pt x="17667" y="7236"/>
                  </a:cubicBezTo>
                  <a:cubicBezTo>
                    <a:pt x="17735" y="7236"/>
                    <a:pt x="17781" y="7236"/>
                    <a:pt x="17850" y="7259"/>
                  </a:cubicBezTo>
                  <a:cubicBezTo>
                    <a:pt x="18055" y="7305"/>
                    <a:pt x="18238" y="7396"/>
                    <a:pt x="18420" y="7487"/>
                  </a:cubicBezTo>
                  <a:cubicBezTo>
                    <a:pt x="18626" y="7624"/>
                    <a:pt x="18785" y="7761"/>
                    <a:pt x="18900" y="7898"/>
                  </a:cubicBezTo>
                  <a:cubicBezTo>
                    <a:pt x="19036" y="8035"/>
                    <a:pt x="19196" y="8218"/>
                    <a:pt x="19288" y="8423"/>
                  </a:cubicBezTo>
                  <a:cubicBezTo>
                    <a:pt x="19310" y="8492"/>
                    <a:pt x="19333" y="8583"/>
                    <a:pt x="19333" y="8652"/>
                  </a:cubicBezTo>
                  <a:cubicBezTo>
                    <a:pt x="19333" y="8743"/>
                    <a:pt x="19333" y="8834"/>
                    <a:pt x="19265" y="8903"/>
                  </a:cubicBezTo>
                  <a:cubicBezTo>
                    <a:pt x="19219" y="8948"/>
                    <a:pt x="19196" y="8971"/>
                    <a:pt x="19151" y="8994"/>
                  </a:cubicBezTo>
                  <a:lnTo>
                    <a:pt x="18968" y="8994"/>
                  </a:lnTo>
                  <a:lnTo>
                    <a:pt x="18922" y="8971"/>
                  </a:lnTo>
                  <a:cubicBezTo>
                    <a:pt x="18785" y="8971"/>
                    <a:pt x="18671" y="8948"/>
                    <a:pt x="18557" y="8903"/>
                  </a:cubicBezTo>
                  <a:cubicBezTo>
                    <a:pt x="18397" y="8857"/>
                    <a:pt x="18238" y="8766"/>
                    <a:pt x="18055" y="8674"/>
                  </a:cubicBezTo>
                  <a:cubicBezTo>
                    <a:pt x="17987" y="8629"/>
                    <a:pt x="17895" y="8583"/>
                    <a:pt x="17804" y="8515"/>
                  </a:cubicBezTo>
                  <a:cubicBezTo>
                    <a:pt x="17713" y="8469"/>
                    <a:pt x="17667" y="8400"/>
                    <a:pt x="17598" y="8355"/>
                  </a:cubicBezTo>
                  <a:lnTo>
                    <a:pt x="17553" y="8286"/>
                  </a:lnTo>
                  <a:lnTo>
                    <a:pt x="17530" y="8264"/>
                  </a:lnTo>
                  <a:lnTo>
                    <a:pt x="17507" y="8241"/>
                  </a:lnTo>
                  <a:cubicBezTo>
                    <a:pt x="17484" y="8218"/>
                    <a:pt x="17462" y="8195"/>
                    <a:pt x="17439" y="8172"/>
                  </a:cubicBezTo>
                  <a:cubicBezTo>
                    <a:pt x="17370" y="8104"/>
                    <a:pt x="17302" y="8012"/>
                    <a:pt x="17256" y="7944"/>
                  </a:cubicBezTo>
                  <a:cubicBezTo>
                    <a:pt x="17210" y="7875"/>
                    <a:pt x="17188" y="7807"/>
                    <a:pt x="17142" y="7716"/>
                  </a:cubicBezTo>
                  <a:lnTo>
                    <a:pt x="17119" y="7670"/>
                  </a:lnTo>
                  <a:cubicBezTo>
                    <a:pt x="17096" y="7602"/>
                    <a:pt x="17051" y="7510"/>
                    <a:pt x="17051" y="7419"/>
                  </a:cubicBezTo>
                  <a:cubicBezTo>
                    <a:pt x="17051" y="7351"/>
                    <a:pt x="17096" y="7305"/>
                    <a:pt x="17165" y="7282"/>
                  </a:cubicBezTo>
                  <a:lnTo>
                    <a:pt x="17210" y="7282"/>
                  </a:lnTo>
                  <a:cubicBezTo>
                    <a:pt x="17233" y="7259"/>
                    <a:pt x="17256" y="7259"/>
                    <a:pt x="17279" y="7259"/>
                  </a:cubicBezTo>
                  <a:cubicBezTo>
                    <a:pt x="17325" y="7236"/>
                    <a:pt x="17370" y="7236"/>
                    <a:pt x="17393" y="7236"/>
                  </a:cubicBezTo>
                  <a:lnTo>
                    <a:pt x="17530" y="7236"/>
                  </a:lnTo>
                  <a:cubicBezTo>
                    <a:pt x="17553" y="7236"/>
                    <a:pt x="17576" y="7214"/>
                    <a:pt x="17576" y="7214"/>
                  </a:cubicBezTo>
                  <a:close/>
                  <a:moveTo>
                    <a:pt x="10614" y="5616"/>
                  </a:moveTo>
                  <a:cubicBezTo>
                    <a:pt x="10660" y="5616"/>
                    <a:pt x="10705" y="5639"/>
                    <a:pt x="10751" y="5639"/>
                  </a:cubicBezTo>
                  <a:cubicBezTo>
                    <a:pt x="10774" y="5639"/>
                    <a:pt x="10819" y="5639"/>
                    <a:pt x="10865" y="5661"/>
                  </a:cubicBezTo>
                  <a:cubicBezTo>
                    <a:pt x="10934" y="5684"/>
                    <a:pt x="11002" y="5684"/>
                    <a:pt x="11070" y="5707"/>
                  </a:cubicBezTo>
                  <a:lnTo>
                    <a:pt x="11139" y="5707"/>
                  </a:lnTo>
                  <a:cubicBezTo>
                    <a:pt x="11207" y="5707"/>
                    <a:pt x="11253" y="5707"/>
                    <a:pt x="11299" y="5730"/>
                  </a:cubicBezTo>
                  <a:cubicBezTo>
                    <a:pt x="11390" y="5753"/>
                    <a:pt x="11458" y="5776"/>
                    <a:pt x="11550" y="5798"/>
                  </a:cubicBezTo>
                  <a:lnTo>
                    <a:pt x="11573" y="5821"/>
                  </a:lnTo>
                  <a:cubicBezTo>
                    <a:pt x="11664" y="5844"/>
                    <a:pt x="11732" y="5890"/>
                    <a:pt x="11824" y="5913"/>
                  </a:cubicBezTo>
                  <a:lnTo>
                    <a:pt x="11961" y="5981"/>
                  </a:lnTo>
                  <a:lnTo>
                    <a:pt x="12029" y="6004"/>
                  </a:lnTo>
                  <a:cubicBezTo>
                    <a:pt x="12052" y="5981"/>
                    <a:pt x="12098" y="5958"/>
                    <a:pt x="12143" y="5958"/>
                  </a:cubicBezTo>
                  <a:lnTo>
                    <a:pt x="12166" y="5958"/>
                  </a:lnTo>
                  <a:cubicBezTo>
                    <a:pt x="12212" y="5958"/>
                    <a:pt x="12280" y="6004"/>
                    <a:pt x="12303" y="6027"/>
                  </a:cubicBezTo>
                  <a:cubicBezTo>
                    <a:pt x="12349" y="6049"/>
                    <a:pt x="12394" y="6049"/>
                    <a:pt x="12417" y="6072"/>
                  </a:cubicBezTo>
                  <a:cubicBezTo>
                    <a:pt x="12440" y="6095"/>
                    <a:pt x="12463" y="6095"/>
                    <a:pt x="12463" y="6118"/>
                  </a:cubicBezTo>
                  <a:cubicBezTo>
                    <a:pt x="12508" y="6118"/>
                    <a:pt x="12554" y="6141"/>
                    <a:pt x="12577" y="6186"/>
                  </a:cubicBezTo>
                  <a:cubicBezTo>
                    <a:pt x="12623" y="6232"/>
                    <a:pt x="12645" y="6255"/>
                    <a:pt x="12668" y="6301"/>
                  </a:cubicBezTo>
                  <a:cubicBezTo>
                    <a:pt x="12714" y="6392"/>
                    <a:pt x="12714" y="6483"/>
                    <a:pt x="12714" y="6552"/>
                  </a:cubicBezTo>
                  <a:cubicBezTo>
                    <a:pt x="12714" y="6666"/>
                    <a:pt x="12714" y="6757"/>
                    <a:pt x="12691" y="6848"/>
                  </a:cubicBezTo>
                  <a:cubicBezTo>
                    <a:pt x="12691" y="6962"/>
                    <a:pt x="12691" y="7077"/>
                    <a:pt x="12668" y="7168"/>
                  </a:cubicBezTo>
                  <a:cubicBezTo>
                    <a:pt x="12668" y="7328"/>
                    <a:pt x="12645" y="7487"/>
                    <a:pt x="12623" y="7670"/>
                  </a:cubicBezTo>
                  <a:cubicBezTo>
                    <a:pt x="12600" y="7830"/>
                    <a:pt x="12577" y="7990"/>
                    <a:pt x="12554" y="8172"/>
                  </a:cubicBezTo>
                  <a:cubicBezTo>
                    <a:pt x="12508" y="8309"/>
                    <a:pt x="12486" y="8446"/>
                    <a:pt x="12486" y="8583"/>
                  </a:cubicBezTo>
                  <a:lnTo>
                    <a:pt x="12463" y="8720"/>
                  </a:lnTo>
                  <a:lnTo>
                    <a:pt x="12417" y="8903"/>
                  </a:lnTo>
                  <a:cubicBezTo>
                    <a:pt x="12394" y="9017"/>
                    <a:pt x="12394" y="9131"/>
                    <a:pt x="12371" y="9245"/>
                  </a:cubicBezTo>
                  <a:cubicBezTo>
                    <a:pt x="12349" y="9336"/>
                    <a:pt x="12349" y="9405"/>
                    <a:pt x="12349" y="9473"/>
                  </a:cubicBezTo>
                  <a:cubicBezTo>
                    <a:pt x="12326" y="9565"/>
                    <a:pt x="12303" y="9679"/>
                    <a:pt x="12303" y="9770"/>
                  </a:cubicBezTo>
                  <a:cubicBezTo>
                    <a:pt x="12280" y="9838"/>
                    <a:pt x="12280" y="9884"/>
                    <a:pt x="12280" y="9953"/>
                  </a:cubicBezTo>
                  <a:lnTo>
                    <a:pt x="12257" y="10044"/>
                  </a:lnTo>
                  <a:cubicBezTo>
                    <a:pt x="12257" y="10112"/>
                    <a:pt x="12235" y="10181"/>
                    <a:pt x="12235" y="10249"/>
                  </a:cubicBezTo>
                  <a:lnTo>
                    <a:pt x="12235" y="10295"/>
                  </a:lnTo>
                  <a:lnTo>
                    <a:pt x="12212" y="10409"/>
                  </a:lnTo>
                  <a:cubicBezTo>
                    <a:pt x="12212" y="10455"/>
                    <a:pt x="12212" y="10500"/>
                    <a:pt x="12189" y="10569"/>
                  </a:cubicBezTo>
                  <a:lnTo>
                    <a:pt x="12189" y="10637"/>
                  </a:lnTo>
                  <a:cubicBezTo>
                    <a:pt x="12189" y="10706"/>
                    <a:pt x="12189" y="10774"/>
                    <a:pt x="12166" y="10843"/>
                  </a:cubicBezTo>
                  <a:lnTo>
                    <a:pt x="12166" y="10911"/>
                  </a:lnTo>
                  <a:cubicBezTo>
                    <a:pt x="12166" y="10980"/>
                    <a:pt x="12143" y="11048"/>
                    <a:pt x="12143" y="11117"/>
                  </a:cubicBezTo>
                  <a:cubicBezTo>
                    <a:pt x="12143" y="11185"/>
                    <a:pt x="12120" y="11231"/>
                    <a:pt x="12120" y="11276"/>
                  </a:cubicBezTo>
                  <a:lnTo>
                    <a:pt x="12098" y="11368"/>
                  </a:lnTo>
                  <a:lnTo>
                    <a:pt x="12075" y="11482"/>
                  </a:lnTo>
                  <a:cubicBezTo>
                    <a:pt x="12075" y="11528"/>
                    <a:pt x="12075" y="11596"/>
                    <a:pt x="12052" y="11642"/>
                  </a:cubicBezTo>
                  <a:cubicBezTo>
                    <a:pt x="12052" y="11733"/>
                    <a:pt x="12029" y="11824"/>
                    <a:pt x="12029" y="11938"/>
                  </a:cubicBezTo>
                  <a:lnTo>
                    <a:pt x="12006" y="11961"/>
                  </a:lnTo>
                  <a:cubicBezTo>
                    <a:pt x="12006" y="12007"/>
                    <a:pt x="12006" y="12075"/>
                    <a:pt x="11983" y="12121"/>
                  </a:cubicBezTo>
                  <a:cubicBezTo>
                    <a:pt x="12029" y="12167"/>
                    <a:pt x="12052" y="12235"/>
                    <a:pt x="12052" y="12304"/>
                  </a:cubicBezTo>
                  <a:lnTo>
                    <a:pt x="12029" y="12441"/>
                  </a:lnTo>
                  <a:cubicBezTo>
                    <a:pt x="12029" y="12532"/>
                    <a:pt x="12006" y="12623"/>
                    <a:pt x="11983" y="12714"/>
                  </a:cubicBezTo>
                  <a:cubicBezTo>
                    <a:pt x="11961" y="12806"/>
                    <a:pt x="11938" y="12920"/>
                    <a:pt x="11938" y="13011"/>
                  </a:cubicBezTo>
                  <a:cubicBezTo>
                    <a:pt x="11915" y="13102"/>
                    <a:pt x="11892" y="13217"/>
                    <a:pt x="11892" y="13308"/>
                  </a:cubicBezTo>
                  <a:cubicBezTo>
                    <a:pt x="11892" y="13399"/>
                    <a:pt x="11869" y="13468"/>
                    <a:pt x="11869" y="13536"/>
                  </a:cubicBezTo>
                  <a:lnTo>
                    <a:pt x="11869" y="13605"/>
                  </a:lnTo>
                  <a:cubicBezTo>
                    <a:pt x="11869" y="13673"/>
                    <a:pt x="11869" y="13719"/>
                    <a:pt x="11869" y="13787"/>
                  </a:cubicBezTo>
                  <a:cubicBezTo>
                    <a:pt x="11847" y="13833"/>
                    <a:pt x="11847" y="13879"/>
                    <a:pt x="11847" y="13924"/>
                  </a:cubicBezTo>
                  <a:cubicBezTo>
                    <a:pt x="11847" y="13993"/>
                    <a:pt x="11847" y="14061"/>
                    <a:pt x="11824" y="14130"/>
                  </a:cubicBezTo>
                  <a:cubicBezTo>
                    <a:pt x="11801" y="14198"/>
                    <a:pt x="11755" y="14244"/>
                    <a:pt x="11687" y="14267"/>
                  </a:cubicBezTo>
                  <a:lnTo>
                    <a:pt x="11892" y="14426"/>
                  </a:lnTo>
                  <a:cubicBezTo>
                    <a:pt x="12212" y="14677"/>
                    <a:pt x="12486" y="14883"/>
                    <a:pt x="12737" y="15065"/>
                  </a:cubicBezTo>
                  <a:cubicBezTo>
                    <a:pt x="12919" y="15202"/>
                    <a:pt x="13079" y="15317"/>
                    <a:pt x="13239" y="15431"/>
                  </a:cubicBezTo>
                  <a:cubicBezTo>
                    <a:pt x="13239" y="15385"/>
                    <a:pt x="13262" y="15339"/>
                    <a:pt x="13307" y="15294"/>
                  </a:cubicBezTo>
                  <a:cubicBezTo>
                    <a:pt x="13307" y="15271"/>
                    <a:pt x="13330" y="15271"/>
                    <a:pt x="13353" y="15271"/>
                  </a:cubicBezTo>
                  <a:cubicBezTo>
                    <a:pt x="13376" y="15225"/>
                    <a:pt x="13399" y="15180"/>
                    <a:pt x="13421" y="15134"/>
                  </a:cubicBezTo>
                  <a:lnTo>
                    <a:pt x="13444" y="15111"/>
                  </a:lnTo>
                  <a:cubicBezTo>
                    <a:pt x="13490" y="15020"/>
                    <a:pt x="13558" y="14951"/>
                    <a:pt x="13604" y="14860"/>
                  </a:cubicBezTo>
                  <a:lnTo>
                    <a:pt x="13627" y="14837"/>
                  </a:lnTo>
                  <a:cubicBezTo>
                    <a:pt x="13673" y="14792"/>
                    <a:pt x="13695" y="14723"/>
                    <a:pt x="13741" y="14677"/>
                  </a:cubicBezTo>
                  <a:lnTo>
                    <a:pt x="13809" y="14586"/>
                  </a:lnTo>
                  <a:cubicBezTo>
                    <a:pt x="13832" y="14540"/>
                    <a:pt x="13855" y="14495"/>
                    <a:pt x="13878" y="14472"/>
                  </a:cubicBezTo>
                  <a:cubicBezTo>
                    <a:pt x="13901" y="14404"/>
                    <a:pt x="13946" y="14358"/>
                    <a:pt x="13969" y="14312"/>
                  </a:cubicBezTo>
                  <a:lnTo>
                    <a:pt x="14038" y="14221"/>
                  </a:lnTo>
                  <a:cubicBezTo>
                    <a:pt x="14061" y="14175"/>
                    <a:pt x="14083" y="14130"/>
                    <a:pt x="14129" y="14084"/>
                  </a:cubicBezTo>
                  <a:cubicBezTo>
                    <a:pt x="14175" y="14015"/>
                    <a:pt x="14220" y="13947"/>
                    <a:pt x="14266" y="13856"/>
                  </a:cubicBezTo>
                  <a:lnTo>
                    <a:pt x="14289" y="13833"/>
                  </a:lnTo>
                  <a:cubicBezTo>
                    <a:pt x="14334" y="13764"/>
                    <a:pt x="14380" y="13673"/>
                    <a:pt x="14426" y="13605"/>
                  </a:cubicBezTo>
                  <a:cubicBezTo>
                    <a:pt x="14471" y="13559"/>
                    <a:pt x="14494" y="13513"/>
                    <a:pt x="14540" y="13491"/>
                  </a:cubicBezTo>
                  <a:lnTo>
                    <a:pt x="14586" y="13399"/>
                  </a:lnTo>
                  <a:lnTo>
                    <a:pt x="14631" y="13376"/>
                  </a:lnTo>
                  <a:cubicBezTo>
                    <a:pt x="14654" y="13308"/>
                    <a:pt x="14700" y="13262"/>
                    <a:pt x="14768" y="13217"/>
                  </a:cubicBezTo>
                  <a:cubicBezTo>
                    <a:pt x="14814" y="13171"/>
                    <a:pt x="14859" y="13148"/>
                    <a:pt x="14905" y="13125"/>
                  </a:cubicBezTo>
                  <a:cubicBezTo>
                    <a:pt x="14951" y="13102"/>
                    <a:pt x="14974" y="13080"/>
                    <a:pt x="15019" y="13057"/>
                  </a:cubicBezTo>
                  <a:cubicBezTo>
                    <a:pt x="15042" y="13034"/>
                    <a:pt x="15088" y="13011"/>
                    <a:pt x="15156" y="12966"/>
                  </a:cubicBezTo>
                  <a:cubicBezTo>
                    <a:pt x="15202" y="12943"/>
                    <a:pt x="15225" y="12897"/>
                    <a:pt x="15270" y="12874"/>
                  </a:cubicBezTo>
                  <a:cubicBezTo>
                    <a:pt x="15293" y="12851"/>
                    <a:pt x="15316" y="12829"/>
                    <a:pt x="15362" y="12806"/>
                  </a:cubicBezTo>
                  <a:cubicBezTo>
                    <a:pt x="15453" y="12737"/>
                    <a:pt x="15521" y="12692"/>
                    <a:pt x="15613" y="12646"/>
                  </a:cubicBezTo>
                  <a:cubicBezTo>
                    <a:pt x="15704" y="12577"/>
                    <a:pt x="15795" y="12555"/>
                    <a:pt x="15887" y="12509"/>
                  </a:cubicBezTo>
                  <a:cubicBezTo>
                    <a:pt x="15955" y="12486"/>
                    <a:pt x="16001" y="12463"/>
                    <a:pt x="16069" y="12441"/>
                  </a:cubicBezTo>
                  <a:cubicBezTo>
                    <a:pt x="16115" y="12441"/>
                    <a:pt x="16160" y="12441"/>
                    <a:pt x="16229" y="12418"/>
                  </a:cubicBezTo>
                  <a:cubicBezTo>
                    <a:pt x="16275" y="12418"/>
                    <a:pt x="16297" y="12463"/>
                    <a:pt x="16320" y="12486"/>
                  </a:cubicBezTo>
                  <a:cubicBezTo>
                    <a:pt x="16366" y="12509"/>
                    <a:pt x="16412" y="12532"/>
                    <a:pt x="16434" y="12555"/>
                  </a:cubicBezTo>
                  <a:cubicBezTo>
                    <a:pt x="16457" y="12577"/>
                    <a:pt x="16457" y="12600"/>
                    <a:pt x="16480" y="12646"/>
                  </a:cubicBezTo>
                  <a:cubicBezTo>
                    <a:pt x="16480" y="12669"/>
                    <a:pt x="16480" y="12669"/>
                    <a:pt x="16480" y="12692"/>
                  </a:cubicBezTo>
                  <a:cubicBezTo>
                    <a:pt x="16480" y="12714"/>
                    <a:pt x="16480" y="12737"/>
                    <a:pt x="16480" y="12760"/>
                  </a:cubicBezTo>
                  <a:cubicBezTo>
                    <a:pt x="16480" y="12806"/>
                    <a:pt x="16480" y="12851"/>
                    <a:pt x="16480" y="12897"/>
                  </a:cubicBezTo>
                  <a:cubicBezTo>
                    <a:pt x="16457" y="12988"/>
                    <a:pt x="16434" y="13057"/>
                    <a:pt x="16412" y="13125"/>
                  </a:cubicBezTo>
                  <a:cubicBezTo>
                    <a:pt x="16389" y="13217"/>
                    <a:pt x="16366" y="13285"/>
                    <a:pt x="16343" y="13376"/>
                  </a:cubicBezTo>
                  <a:lnTo>
                    <a:pt x="16297" y="13468"/>
                  </a:lnTo>
                  <a:cubicBezTo>
                    <a:pt x="16275" y="13536"/>
                    <a:pt x="16252" y="13582"/>
                    <a:pt x="16229" y="13627"/>
                  </a:cubicBezTo>
                  <a:cubicBezTo>
                    <a:pt x="16206" y="13696"/>
                    <a:pt x="16183" y="13787"/>
                    <a:pt x="16183" y="13856"/>
                  </a:cubicBezTo>
                  <a:cubicBezTo>
                    <a:pt x="16160" y="13924"/>
                    <a:pt x="16138" y="13970"/>
                    <a:pt x="16115" y="14038"/>
                  </a:cubicBezTo>
                  <a:cubicBezTo>
                    <a:pt x="16092" y="14084"/>
                    <a:pt x="16092" y="14152"/>
                    <a:pt x="16069" y="14198"/>
                  </a:cubicBezTo>
                  <a:cubicBezTo>
                    <a:pt x="16046" y="14289"/>
                    <a:pt x="16001" y="14381"/>
                    <a:pt x="15978" y="14449"/>
                  </a:cubicBezTo>
                  <a:cubicBezTo>
                    <a:pt x="15932" y="14518"/>
                    <a:pt x="15887" y="14609"/>
                    <a:pt x="15818" y="14677"/>
                  </a:cubicBezTo>
                  <a:lnTo>
                    <a:pt x="15795" y="14723"/>
                  </a:lnTo>
                  <a:cubicBezTo>
                    <a:pt x="15750" y="14792"/>
                    <a:pt x="15727" y="14860"/>
                    <a:pt x="15681" y="14906"/>
                  </a:cubicBezTo>
                  <a:lnTo>
                    <a:pt x="15613" y="15043"/>
                  </a:lnTo>
                  <a:cubicBezTo>
                    <a:pt x="15521" y="15157"/>
                    <a:pt x="15453" y="15271"/>
                    <a:pt x="15362" y="15385"/>
                  </a:cubicBezTo>
                  <a:cubicBezTo>
                    <a:pt x="15316" y="15453"/>
                    <a:pt x="15270" y="15545"/>
                    <a:pt x="15202" y="15613"/>
                  </a:cubicBezTo>
                  <a:lnTo>
                    <a:pt x="15156" y="15705"/>
                  </a:lnTo>
                  <a:cubicBezTo>
                    <a:pt x="15133" y="15750"/>
                    <a:pt x="15111" y="15796"/>
                    <a:pt x="15065" y="15842"/>
                  </a:cubicBezTo>
                  <a:cubicBezTo>
                    <a:pt x="15042" y="15887"/>
                    <a:pt x="15019" y="15933"/>
                    <a:pt x="14996" y="15978"/>
                  </a:cubicBezTo>
                  <a:lnTo>
                    <a:pt x="14928" y="16070"/>
                  </a:lnTo>
                  <a:lnTo>
                    <a:pt x="14905" y="16115"/>
                  </a:lnTo>
                  <a:cubicBezTo>
                    <a:pt x="14882" y="16138"/>
                    <a:pt x="14859" y="16161"/>
                    <a:pt x="14837" y="16184"/>
                  </a:cubicBezTo>
                  <a:lnTo>
                    <a:pt x="14837" y="16207"/>
                  </a:lnTo>
                  <a:cubicBezTo>
                    <a:pt x="14814" y="16230"/>
                    <a:pt x="14791" y="16252"/>
                    <a:pt x="14745" y="16275"/>
                  </a:cubicBezTo>
                  <a:cubicBezTo>
                    <a:pt x="14745" y="16298"/>
                    <a:pt x="14745" y="16298"/>
                    <a:pt x="14745" y="16321"/>
                  </a:cubicBezTo>
                  <a:cubicBezTo>
                    <a:pt x="14768" y="16298"/>
                    <a:pt x="14791" y="16275"/>
                    <a:pt x="14837" y="16275"/>
                  </a:cubicBezTo>
                  <a:cubicBezTo>
                    <a:pt x="14859" y="16275"/>
                    <a:pt x="14882" y="16298"/>
                    <a:pt x="14905" y="16298"/>
                  </a:cubicBezTo>
                  <a:cubicBezTo>
                    <a:pt x="14928" y="16275"/>
                    <a:pt x="14951" y="16230"/>
                    <a:pt x="14996" y="16207"/>
                  </a:cubicBezTo>
                  <a:cubicBezTo>
                    <a:pt x="15042" y="16184"/>
                    <a:pt x="15088" y="16161"/>
                    <a:pt x="15133" y="16138"/>
                  </a:cubicBezTo>
                  <a:cubicBezTo>
                    <a:pt x="15202" y="16115"/>
                    <a:pt x="15293" y="16093"/>
                    <a:pt x="15362" y="16047"/>
                  </a:cubicBezTo>
                  <a:cubicBezTo>
                    <a:pt x="15407" y="16024"/>
                    <a:pt x="15453" y="16001"/>
                    <a:pt x="15521" y="15978"/>
                  </a:cubicBezTo>
                  <a:lnTo>
                    <a:pt x="15613" y="15933"/>
                  </a:lnTo>
                  <a:cubicBezTo>
                    <a:pt x="15704" y="15887"/>
                    <a:pt x="15795" y="15842"/>
                    <a:pt x="15864" y="15796"/>
                  </a:cubicBezTo>
                  <a:cubicBezTo>
                    <a:pt x="15909" y="15773"/>
                    <a:pt x="15955" y="15750"/>
                    <a:pt x="16024" y="15727"/>
                  </a:cubicBezTo>
                  <a:cubicBezTo>
                    <a:pt x="16115" y="15659"/>
                    <a:pt x="16206" y="15613"/>
                    <a:pt x="16320" y="15545"/>
                  </a:cubicBezTo>
                  <a:lnTo>
                    <a:pt x="16412" y="15499"/>
                  </a:lnTo>
                  <a:cubicBezTo>
                    <a:pt x="16526" y="15453"/>
                    <a:pt x="16640" y="15385"/>
                    <a:pt x="16754" y="15339"/>
                  </a:cubicBezTo>
                  <a:cubicBezTo>
                    <a:pt x="16868" y="15271"/>
                    <a:pt x="17005" y="15202"/>
                    <a:pt x="17119" y="15157"/>
                  </a:cubicBezTo>
                  <a:cubicBezTo>
                    <a:pt x="17165" y="15134"/>
                    <a:pt x="17210" y="15111"/>
                    <a:pt x="17279" y="15088"/>
                  </a:cubicBezTo>
                  <a:lnTo>
                    <a:pt x="17416" y="15088"/>
                  </a:lnTo>
                  <a:cubicBezTo>
                    <a:pt x="17439" y="15111"/>
                    <a:pt x="17439" y="15111"/>
                    <a:pt x="17462" y="15111"/>
                  </a:cubicBezTo>
                  <a:cubicBezTo>
                    <a:pt x="17507" y="15088"/>
                    <a:pt x="17576" y="15088"/>
                    <a:pt x="17621" y="15088"/>
                  </a:cubicBezTo>
                  <a:cubicBezTo>
                    <a:pt x="17713" y="15065"/>
                    <a:pt x="17781" y="15043"/>
                    <a:pt x="17850" y="15043"/>
                  </a:cubicBezTo>
                  <a:cubicBezTo>
                    <a:pt x="17941" y="15020"/>
                    <a:pt x="18032" y="14997"/>
                    <a:pt x="18101" y="14997"/>
                  </a:cubicBezTo>
                  <a:cubicBezTo>
                    <a:pt x="18192" y="14974"/>
                    <a:pt x="18306" y="14974"/>
                    <a:pt x="18420" y="14974"/>
                  </a:cubicBezTo>
                  <a:lnTo>
                    <a:pt x="18671" y="14974"/>
                  </a:lnTo>
                  <a:cubicBezTo>
                    <a:pt x="18717" y="14997"/>
                    <a:pt x="18785" y="14997"/>
                    <a:pt x="18854" y="15020"/>
                  </a:cubicBezTo>
                  <a:cubicBezTo>
                    <a:pt x="18968" y="15065"/>
                    <a:pt x="19059" y="15134"/>
                    <a:pt x="19105" y="15248"/>
                  </a:cubicBezTo>
                  <a:cubicBezTo>
                    <a:pt x="19151" y="15317"/>
                    <a:pt x="19128" y="15431"/>
                    <a:pt x="19082" y="15522"/>
                  </a:cubicBezTo>
                  <a:lnTo>
                    <a:pt x="19082" y="15545"/>
                  </a:lnTo>
                  <a:cubicBezTo>
                    <a:pt x="19082" y="15568"/>
                    <a:pt x="19059" y="15590"/>
                    <a:pt x="19036" y="15613"/>
                  </a:cubicBezTo>
                  <a:cubicBezTo>
                    <a:pt x="19036" y="15636"/>
                    <a:pt x="19014" y="15659"/>
                    <a:pt x="18991" y="15682"/>
                  </a:cubicBezTo>
                  <a:cubicBezTo>
                    <a:pt x="18945" y="15705"/>
                    <a:pt x="18922" y="15727"/>
                    <a:pt x="18877" y="15773"/>
                  </a:cubicBezTo>
                  <a:cubicBezTo>
                    <a:pt x="18831" y="15796"/>
                    <a:pt x="18808" y="15819"/>
                    <a:pt x="18763" y="15842"/>
                  </a:cubicBezTo>
                  <a:lnTo>
                    <a:pt x="18740" y="15887"/>
                  </a:lnTo>
                  <a:cubicBezTo>
                    <a:pt x="18717" y="15910"/>
                    <a:pt x="18671" y="15956"/>
                    <a:pt x="18648" y="16001"/>
                  </a:cubicBezTo>
                  <a:cubicBezTo>
                    <a:pt x="18603" y="16024"/>
                    <a:pt x="18534" y="16070"/>
                    <a:pt x="18489" y="16115"/>
                  </a:cubicBezTo>
                  <a:cubicBezTo>
                    <a:pt x="18443" y="16138"/>
                    <a:pt x="18420" y="16161"/>
                    <a:pt x="18375" y="16161"/>
                  </a:cubicBezTo>
                  <a:cubicBezTo>
                    <a:pt x="18352" y="16207"/>
                    <a:pt x="18329" y="16230"/>
                    <a:pt x="18306" y="16275"/>
                  </a:cubicBezTo>
                  <a:lnTo>
                    <a:pt x="18283" y="16298"/>
                  </a:lnTo>
                  <a:cubicBezTo>
                    <a:pt x="18260" y="16344"/>
                    <a:pt x="18238" y="16389"/>
                    <a:pt x="18192" y="16435"/>
                  </a:cubicBezTo>
                  <a:cubicBezTo>
                    <a:pt x="18146" y="16503"/>
                    <a:pt x="18123" y="16549"/>
                    <a:pt x="18055" y="16595"/>
                  </a:cubicBezTo>
                  <a:cubicBezTo>
                    <a:pt x="18009" y="16640"/>
                    <a:pt x="17918" y="16686"/>
                    <a:pt x="17827" y="16732"/>
                  </a:cubicBezTo>
                  <a:cubicBezTo>
                    <a:pt x="17804" y="16732"/>
                    <a:pt x="17781" y="16755"/>
                    <a:pt x="17758" y="16755"/>
                  </a:cubicBezTo>
                  <a:cubicBezTo>
                    <a:pt x="17713" y="16777"/>
                    <a:pt x="17690" y="16800"/>
                    <a:pt x="17644" y="16800"/>
                  </a:cubicBezTo>
                  <a:cubicBezTo>
                    <a:pt x="17598" y="16823"/>
                    <a:pt x="17553" y="16846"/>
                    <a:pt x="17507" y="16869"/>
                  </a:cubicBezTo>
                  <a:cubicBezTo>
                    <a:pt x="17462" y="16891"/>
                    <a:pt x="17416" y="16914"/>
                    <a:pt x="17370" y="16937"/>
                  </a:cubicBezTo>
                  <a:cubicBezTo>
                    <a:pt x="17325" y="16960"/>
                    <a:pt x="17279" y="16983"/>
                    <a:pt x="17233" y="17006"/>
                  </a:cubicBezTo>
                  <a:lnTo>
                    <a:pt x="17142" y="17051"/>
                  </a:lnTo>
                  <a:cubicBezTo>
                    <a:pt x="17096" y="17074"/>
                    <a:pt x="17028" y="17120"/>
                    <a:pt x="16982" y="17143"/>
                  </a:cubicBezTo>
                  <a:lnTo>
                    <a:pt x="16959" y="17165"/>
                  </a:lnTo>
                  <a:lnTo>
                    <a:pt x="16914" y="17188"/>
                  </a:lnTo>
                  <a:cubicBezTo>
                    <a:pt x="16868" y="17211"/>
                    <a:pt x="16822" y="17257"/>
                    <a:pt x="16777" y="17279"/>
                  </a:cubicBezTo>
                  <a:lnTo>
                    <a:pt x="16708" y="17302"/>
                  </a:lnTo>
                  <a:cubicBezTo>
                    <a:pt x="16663" y="17325"/>
                    <a:pt x="16617" y="17348"/>
                    <a:pt x="16571" y="17371"/>
                  </a:cubicBezTo>
                  <a:lnTo>
                    <a:pt x="16526" y="17394"/>
                  </a:lnTo>
                  <a:lnTo>
                    <a:pt x="16457" y="17439"/>
                  </a:lnTo>
                  <a:cubicBezTo>
                    <a:pt x="16434" y="17462"/>
                    <a:pt x="16412" y="17462"/>
                    <a:pt x="16366" y="17485"/>
                  </a:cubicBezTo>
                  <a:lnTo>
                    <a:pt x="16389" y="17485"/>
                  </a:lnTo>
                  <a:cubicBezTo>
                    <a:pt x="16457" y="17531"/>
                    <a:pt x="16526" y="17553"/>
                    <a:pt x="16594" y="17599"/>
                  </a:cubicBezTo>
                  <a:cubicBezTo>
                    <a:pt x="16663" y="17668"/>
                    <a:pt x="16731" y="17713"/>
                    <a:pt x="16800" y="17759"/>
                  </a:cubicBezTo>
                  <a:cubicBezTo>
                    <a:pt x="16891" y="17804"/>
                    <a:pt x="16982" y="17873"/>
                    <a:pt x="17074" y="17919"/>
                  </a:cubicBezTo>
                  <a:cubicBezTo>
                    <a:pt x="17142" y="17964"/>
                    <a:pt x="17210" y="18010"/>
                    <a:pt x="17279" y="18056"/>
                  </a:cubicBezTo>
                  <a:cubicBezTo>
                    <a:pt x="17347" y="18101"/>
                    <a:pt x="17439" y="18147"/>
                    <a:pt x="17507" y="18193"/>
                  </a:cubicBezTo>
                  <a:cubicBezTo>
                    <a:pt x="17598" y="18238"/>
                    <a:pt x="17667" y="18284"/>
                    <a:pt x="17735" y="18329"/>
                  </a:cubicBezTo>
                  <a:cubicBezTo>
                    <a:pt x="17850" y="18375"/>
                    <a:pt x="17941" y="18444"/>
                    <a:pt x="18032" y="18512"/>
                  </a:cubicBezTo>
                  <a:lnTo>
                    <a:pt x="18192" y="18626"/>
                  </a:lnTo>
                  <a:cubicBezTo>
                    <a:pt x="18283" y="18672"/>
                    <a:pt x="18397" y="18740"/>
                    <a:pt x="18489" y="18809"/>
                  </a:cubicBezTo>
                  <a:lnTo>
                    <a:pt x="18603" y="18854"/>
                  </a:lnTo>
                  <a:cubicBezTo>
                    <a:pt x="18671" y="18900"/>
                    <a:pt x="18740" y="18946"/>
                    <a:pt x="18808" y="18991"/>
                  </a:cubicBezTo>
                  <a:cubicBezTo>
                    <a:pt x="18854" y="18991"/>
                    <a:pt x="18900" y="19014"/>
                    <a:pt x="18922" y="19037"/>
                  </a:cubicBezTo>
                  <a:cubicBezTo>
                    <a:pt x="18968" y="19060"/>
                    <a:pt x="18991" y="19060"/>
                    <a:pt x="19014" y="19083"/>
                  </a:cubicBezTo>
                  <a:cubicBezTo>
                    <a:pt x="19082" y="19128"/>
                    <a:pt x="19173" y="19151"/>
                    <a:pt x="19219" y="19174"/>
                  </a:cubicBezTo>
                  <a:lnTo>
                    <a:pt x="19196" y="19174"/>
                  </a:lnTo>
                  <a:cubicBezTo>
                    <a:pt x="19288" y="19220"/>
                    <a:pt x="19379" y="19265"/>
                    <a:pt x="19470" y="19334"/>
                  </a:cubicBezTo>
                  <a:cubicBezTo>
                    <a:pt x="19584" y="19379"/>
                    <a:pt x="19653" y="19425"/>
                    <a:pt x="19721" y="19494"/>
                  </a:cubicBezTo>
                  <a:cubicBezTo>
                    <a:pt x="19744" y="19471"/>
                    <a:pt x="19767" y="19471"/>
                    <a:pt x="19790" y="19471"/>
                  </a:cubicBezTo>
                  <a:cubicBezTo>
                    <a:pt x="19835" y="19471"/>
                    <a:pt x="19858" y="19494"/>
                    <a:pt x="19881" y="19494"/>
                  </a:cubicBezTo>
                  <a:cubicBezTo>
                    <a:pt x="19972" y="19562"/>
                    <a:pt x="19995" y="19676"/>
                    <a:pt x="19949" y="19767"/>
                  </a:cubicBezTo>
                  <a:cubicBezTo>
                    <a:pt x="19927" y="19790"/>
                    <a:pt x="19904" y="19836"/>
                    <a:pt x="19881" y="19882"/>
                  </a:cubicBezTo>
                  <a:cubicBezTo>
                    <a:pt x="19858" y="19950"/>
                    <a:pt x="19835" y="20041"/>
                    <a:pt x="19790" y="20110"/>
                  </a:cubicBezTo>
                  <a:lnTo>
                    <a:pt x="19790" y="20155"/>
                  </a:lnTo>
                  <a:lnTo>
                    <a:pt x="19767" y="20247"/>
                  </a:lnTo>
                  <a:cubicBezTo>
                    <a:pt x="19744" y="20315"/>
                    <a:pt x="19721" y="20384"/>
                    <a:pt x="19698" y="20475"/>
                  </a:cubicBezTo>
                  <a:cubicBezTo>
                    <a:pt x="19653" y="20680"/>
                    <a:pt x="19561" y="20909"/>
                    <a:pt x="19470" y="21068"/>
                  </a:cubicBezTo>
                  <a:cubicBezTo>
                    <a:pt x="19402" y="21205"/>
                    <a:pt x="19333" y="21342"/>
                    <a:pt x="19265" y="21479"/>
                  </a:cubicBezTo>
                  <a:lnTo>
                    <a:pt x="19196" y="21593"/>
                  </a:lnTo>
                  <a:cubicBezTo>
                    <a:pt x="19151" y="21685"/>
                    <a:pt x="19082" y="21776"/>
                    <a:pt x="19036" y="21890"/>
                  </a:cubicBezTo>
                  <a:cubicBezTo>
                    <a:pt x="19014" y="21913"/>
                    <a:pt x="18991" y="21959"/>
                    <a:pt x="18991" y="21981"/>
                  </a:cubicBezTo>
                  <a:cubicBezTo>
                    <a:pt x="18968" y="22027"/>
                    <a:pt x="18945" y="22050"/>
                    <a:pt x="18922" y="22096"/>
                  </a:cubicBezTo>
                  <a:lnTo>
                    <a:pt x="18900" y="22141"/>
                  </a:lnTo>
                  <a:lnTo>
                    <a:pt x="18831" y="22278"/>
                  </a:lnTo>
                  <a:cubicBezTo>
                    <a:pt x="18763" y="22392"/>
                    <a:pt x="18694" y="22506"/>
                    <a:pt x="18603" y="22666"/>
                  </a:cubicBezTo>
                  <a:cubicBezTo>
                    <a:pt x="18534" y="22803"/>
                    <a:pt x="18443" y="22940"/>
                    <a:pt x="18352" y="23077"/>
                  </a:cubicBezTo>
                  <a:lnTo>
                    <a:pt x="18283" y="23168"/>
                  </a:lnTo>
                  <a:lnTo>
                    <a:pt x="18215" y="23283"/>
                  </a:lnTo>
                  <a:cubicBezTo>
                    <a:pt x="18146" y="23397"/>
                    <a:pt x="18055" y="23511"/>
                    <a:pt x="17987" y="23625"/>
                  </a:cubicBezTo>
                  <a:cubicBezTo>
                    <a:pt x="17964" y="23693"/>
                    <a:pt x="17918" y="23762"/>
                    <a:pt x="17895" y="23808"/>
                  </a:cubicBezTo>
                  <a:cubicBezTo>
                    <a:pt x="17827" y="23899"/>
                    <a:pt x="17781" y="23990"/>
                    <a:pt x="17735" y="24081"/>
                  </a:cubicBezTo>
                  <a:cubicBezTo>
                    <a:pt x="17713" y="24127"/>
                    <a:pt x="17667" y="24173"/>
                    <a:pt x="17644" y="24218"/>
                  </a:cubicBezTo>
                  <a:cubicBezTo>
                    <a:pt x="17621" y="24264"/>
                    <a:pt x="17598" y="24287"/>
                    <a:pt x="17576" y="24333"/>
                  </a:cubicBezTo>
                  <a:cubicBezTo>
                    <a:pt x="17530" y="24424"/>
                    <a:pt x="17484" y="24492"/>
                    <a:pt x="17439" y="24584"/>
                  </a:cubicBezTo>
                  <a:lnTo>
                    <a:pt x="16982" y="25246"/>
                  </a:lnTo>
                  <a:lnTo>
                    <a:pt x="16822" y="25497"/>
                  </a:lnTo>
                  <a:cubicBezTo>
                    <a:pt x="16777" y="25542"/>
                    <a:pt x="16754" y="25611"/>
                    <a:pt x="16708" y="25656"/>
                  </a:cubicBezTo>
                  <a:lnTo>
                    <a:pt x="16663" y="25725"/>
                  </a:lnTo>
                  <a:cubicBezTo>
                    <a:pt x="16640" y="25770"/>
                    <a:pt x="16594" y="25816"/>
                    <a:pt x="16571" y="25862"/>
                  </a:cubicBezTo>
                  <a:lnTo>
                    <a:pt x="16503" y="25953"/>
                  </a:lnTo>
                  <a:cubicBezTo>
                    <a:pt x="16480" y="25999"/>
                    <a:pt x="16434" y="26067"/>
                    <a:pt x="16412" y="26113"/>
                  </a:cubicBezTo>
                  <a:lnTo>
                    <a:pt x="16343" y="26204"/>
                  </a:lnTo>
                  <a:lnTo>
                    <a:pt x="16297" y="26273"/>
                  </a:lnTo>
                  <a:cubicBezTo>
                    <a:pt x="16252" y="26318"/>
                    <a:pt x="16229" y="26364"/>
                    <a:pt x="16183" y="26410"/>
                  </a:cubicBezTo>
                  <a:lnTo>
                    <a:pt x="16069" y="26569"/>
                  </a:lnTo>
                  <a:cubicBezTo>
                    <a:pt x="16001" y="26661"/>
                    <a:pt x="15932" y="26775"/>
                    <a:pt x="15864" y="26866"/>
                  </a:cubicBezTo>
                  <a:cubicBezTo>
                    <a:pt x="15795" y="26935"/>
                    <a:pt x="15750" y="27003"/>
                    <a:pt x="15704" y="27072"/>
                  </a:cubicBezTo>
                  <a:cubicBezTo>
                    <a:pt x="15636" y="27163"/>
                    <a:pt x="15567" y="27231"/>
                    <a:pt x="15521" y="27300"/>
                  </a:cubicBezTo>
                  <a:cubicBezTo>
                    <a:pt x="15453" y="27391"/>
                    <a:pt x="15384" y="27460"/>
                    <a:pt x="15339" y="27551"/>
                  </a:cubicBezTo>
                  <a:cubicBezTo>
                    <a:pt x="15179" y="27756"/>
                    <a:pt x="15019" y="27962"/>
                    <a:pt x="14837" y="28167"/>
                  </a:cubicBezTo>
                  <a:lnTo>
                    <a:pt x="14814" y="28190"/>
                  </a:lnTo>
                  <a:cubicBezTo>
                    <a:pt x="14768" y="28236"/>
                    <a:pt x="14723" y="28281"/>
                    <a:pt x="14700" y="28350"/>
                  </a:cubicBezTo>
                  <a:cubicBezTo>
                    <a:pt x="14677" y="28373"/>
                    <a:pt x="14654" y="28395"/>
                    <a:pt x="14608" y="28441"/>
                  </a:cubicBezTo>
                  <a:cubicBezTo>
                    <a:pt x="14586" y="28464"/>
                    <a:pt x="14563" y="28487"/>
                    <a:pt x="14563" y="28510"/>
                  </a:cubicBezTo>
                  <a:cubicBezTo>
                    <a:pt x="14563" y="28532"/>
                    <a:pt x="14540" y="28532"/>
                    <a:pt x="14540" y="28555"/>
                  </a:cubicBezTo>
                  <a:cubicBezTo>
                    <a:pt x="14540" y="28601"/>
                    <a:pt x="14517" y="28624"/>
                    <a:pt x="14494" y="28646"/>
                  </a:cubicBezTo>
                  <a:cubicBezTo>
                    <a:pt x="14471" y="28692"/>
                    <a:pt x="14403" y="28715"/>
                    <a:pt x="14357" y="28715"/>
                  </a:cubicBezTo>
                  <a:lnTo>
                    <a:pt x="14312" y="28715"/>
                  </a:lnTo>
                  <a:cubicBezTo>
                    <a:pt x="14289" y="28692"/>
                    <a:pt x="14243" y="28692"/>
                    <a:pt x="14220" y="28669"/>
                  </a:cubicBezTo>
                  <a:lnTo>
                    <a:pt x="14175" y="28646"/>
                  </a:lnTo>
                  <a:cubicBezTo>
                    <a:pt x="14129" y="28624"/>
                    <a:pt x="14106" y="28601"/>
                    <a:pt x="14061" y="28601"/>
                  </a:cubicBezTo>
                  <a:cubicBezTo>
                    <a:pt x="14015" y="28578"/>
                    <a:pt x="13969" y="28555"/>
                    <a:pt x="13924" y="28532"/>
                  </a:cubicBezTo>
                  <a:lnTo>
                    <a:pt x="13832" y="28487"/>
                  </a:lnTo>
                  <a:lnTo>
                    <a:pt x="13809" y="28464"/>
                  </a:lnTo>
                  <a:cubicBezTo>
                    <a:pt x="13764" y="28441"/>
                    <a:pt x="13695" y="28418"/>
                    <a:pt x="13650" y="28395"/>
                  </a:cubicBezTo>
                  <a:cubicBezTo>
                    <a:pt x="13627" y="28373"/>
                    <a:pt x="13581" y="28373"/>
                    <a:pt x="13558" y="28350"/>
                  </a:cubicBezTo>
                  <a:cubicBezTo>
                    <a:pt x="13513" y="28327"/>
                    <a:pt x="13467" y="28304"/>
                    <a:pt x="13444" y="28281"/>
                  </a:cubicBezTo>
                  <a:lnTo>
                    <a:pt x="13262" y="28190"/>
                  </a:lnTo>
                  <a:cubicBezTo>
                    <a:pt x="13148" y="28144"/>
                    <a:pt x="13056" y="28099"/>
                    <a:pt x="12942" y="28030"/>
                  </a:cubicBezTo>
                  <a:cubicBezTo>
                    <a:pt x="12874" y="27985"/>
                    <a:pt x="12805" y="27962"/>
                    <a:pt x="12714" y="27916"/>
                  </a:cubicBezTo>
                  <a:cubicBezTo>
                    <a:pt x="12645" y="27870"/>
                    <a:pt x="12577" y="27825"/>
                    <a:pt x="12486" y="27779"/>
                  </a:cubicBezTo>
                  <a:cubicBezTo>
                    <a:pt x="12417" y="27756"/>
                    <a:pt x="12349" y="27711"/>
                    <a:pt x="12257" y="27665"/>
                  </a:cubicBezTo>
                  <a:cubicBezTo>
                    <a:pt x="12212" y="27642"/>
                    <a:pt x="12166" y="27619"/>
                    <a:pt x="12120" y="27574"/>
                  </a:cubicBezTo>
                  <a:cubicBezTo>
                    <a:pt x="12098" y="27574"/>
                    <a:pt x="12052" y="27551"/>
                    <a:pt x="12029" y="27528"/>
                  </a:cubicBezTo>
                  <a:cubicBezTo>
                    <a:pt x="11869" y="27437"/>
                    <a:pt x="11710" y="27345"/>
                    <a:pt x="11550" y="27254"/>
                  </a:cubicBezTo>
                  <a:cubicBezTo>
                    <a:pt x="11390" y="27163"/>
                    <a:pt x="11207" y="27072"/>
                    <a:pt x="11048" y="26980"/>
                  </a:cubicBezTo>
                  <a:cubicBezTo>
                    <a:pt x="10956" y="26912"/>
                    <a:pt x="10842" y="26843"/>
                    <a:pt x="10728" y="26775"/>
                  </a:cubicBezTo>
                  <a:lnTo>
                    <a:pt x="10614" y="26706"/>
                  </a:lnTo>
                  <a:cubicBezTo>
                    <a:pt x="10545" y="26661"/>
                    <a:pt x="10477" y="26615"/>
                    <a:pt x="10386" y="26569"/>
                  </a:cubicBezTo>
                  <a:cubicBezTo>
                    <a:pt x="10317" y="26524"/>
                    <a:pt x="10226" y="26455"/>
                    <a:pt x="10135" y="26410"/>
                  </a:cubicBezTo>
                  <a:lnTo>
                    <a:pt x="9952" y="26295"/>
                  </a:lnTo>
                  <a:lnTo>
                    <a:pt x="9678" y="26136"/>
                  </a:lnTo>
                  <a:cubicBezTo>
                    <a:pt x="9610" y="26090"/>
                    <a:pt x="9518" y="26022"/>
                    <a:pt x="9450" y="25976"/>
                  </a:cubicBezTo>
                  <a:cubicBezTo>
                    <a:pt x="9381" y="25930"/>
                    <a:pt x="9290" y="25885"/>
                    <a:pt x="9222" y="25839"/>
                  </a:cubicBezTo>
                  <a:cubicBezTo>
                    <a:pt x="8925" y="25656"/>
                    <a:pt x="8605" y="25451"/>
                    <a:pt x="8309" y="25246"/>
                  </a:cubicBezTo>
                  <a:cubicBezTo>
                    <a:pt x="8217" y="25177"/>
                    <a:pt x="8126" y="25109"/>
                    <a:pt x="8035" y="25063"/>
                  </a:cubicBezTo>
                  <a:cubicBezTo>
                    <a:pt x="7898" y="24949"/>
                    <a:pt x="7761" y="24857"/>
                    <a:pt x="7601" y="24743"/>
                  </a:cubicBezTo>
                  <a:cubicBezTo>
                    <a:pt x="7441" y="24629"/>
                    <a:pt x="7281" y="24515"/>
                    <a:pt x="7099" y="24378"/>
                  </a:cubicBezTo>
                  <a:cubicBezTo>
                    <a:pt x="6962" y="24287"/>
                    <a:pt x="6825" y="24173"/>
                    <a:pt x="6665" y="24059"/>
                  </a:cubicBezTo>
                  <a:cubicBezTo>
                    <a:pt x="6597" y="24013"/>
                    <a:pt x="6505" y="23967"/>
                    <a:pt x="6437" y="23899"/>
                  </a:cubicBezTo>
                  <a:cubicBezTo>
                    <a:pt x="6368" y="23853"/>
                    <a:pt x="6300" y="23808"/>
                    <a:pt x="6231" y="23762"/>
                  </a:cubicBezTo>
                  <a:cubicBezTo>
                    <a:pt x="6095" y="23671"/>
                    <a:pt x="5958" y="23556"/>
                    <a:pt x="5798" y="23419"/>
                  </a:cubicBezTo>
                  <a:cubicBezTo>
                    <a:pt x="5707" y="23374"/>
                    <a:pt x="5638" y="23305"/>
                    <a:pt x="5547" y="23260"/>
                  </a:cubicBezTo>
                  <a:cubicBezTo>
                    <a:pt x="5501" y="23214"/>
                    <a:pt x="5455" y="23191"/>
                    <a:pt x="5410" y="23146"/>
                  </a:cubicBezTo>
                  <a:lnTo>
                    <a:pt x="5318" y="23077"/>
                  </a:lnTo>
                  <a:cubicBezTo>
                    <a:pt x="5113" y="22940"/>
                    <a:pt x="4908" y="22780"/>
                    <a:pt x="4702" y="22621"/>
                  </a:cubicBezTo>
                  <a:cubicBezTo>
                    <a:pt x="4611" y="22552"/>
                    <a:pt x="4542" y="22484"/>
                    <a:pt x="4451" y="22415"/>
                  </a:cubicBezTo>
                  <a:cubicBezTo>
                    <a:pt x="4428" y="22392"/>
                    <a:pt x="4405" y="22370"/>
                    <a:pt x="4360" y="22347"/>
                  </a:cubicBezTo>
                  <a:cubicBezTo>
                    <a:pt x="4314" y="22324"/>
                    <a:pt x="4291" y="22278"/>
                    <a:pt x="4246" y="22255"/>
                  </a:cubicBezTo>
                  <a:cubicBezTo>
                    <a:pt x="4177" y="22210"/>
                    <a:pt x="4109" y="22164"/>
                    <a:pt x="4063" y="22096"/>
                  </a:cubicBezTo>
                  <a:cubicBezTo>
                    <a:pt x="4017" y="22073"/>
                    <a:pt x="3949" y="22027"/>
                    <a:pt x="3903" y="21981"/>
                  </a:cubicBezTo>
                  <a:lnTo>
                    <a:pt x="3835" y="21936"/>
                  </a:lnTo>
                  <a:lnTo>
                    <a:pt x="3766" y="21890"/>
                  </a:lnTo>
                  <a:lnTo>
                    <a:pt x="3629" y="21753"/>
                  </a:lnTo>
                  <a:cubicBezTo>
                    <a:pt x="3538" y="21685"/>
                    <a:pt x="3447" y="21616"/>
                    <a:pt x="3355" y="21548"/>
                  </a:cubicBezTo>
                  <a:cubicBezTo>
                    <a:pt x="3310" y="21502"/>
                    <a:pt x="3241" y="21457"/>
                    <a:pt x="3196" y="21411"/>
                  </a:cubicBezTo>
                  <a:lnTo>
                    <a:pt x="3173" y="21388"/>
                  </a:lnTo>
                  <a:lnTo>
                    <a:pt x="2990" y="21251"/>
                  </a:lnTo>
                  <a:cubicBezTo>
                    <a:pt x="2945" y="21205"/>
                    <a:pt x="2876" y="21137"/>
                    <a:pt x="2831" y="21091"/>
                  </a:cubicBezTo>
                  <a:lnTo>
                    <a:pt x="2808" y="21068"/>
                  </a:lnTo>
                  <a:lnTo>
                    <a:pt x="2716" y="21000"/>
                  </a:lnTo>
                  <a:lnTo>
                    <a:pt x="2602" y="20886"/>
                  </a:lnTo>
                  <a:lnTo>
                    <a:pt x="2579" y="20863"/>
                  </a:lnTo>
                  <a:cubicBezTo>
                    <a:pt x="2511" y="20817"/>
                    <a:pt x="2442" y="20749"/>
                    <a:pt x="2397" y="20680"/>
                  </a:cubicBezTo>
                  <a:cubicBezTo>
                    <a:pt x="2328" y="20635"/>
                    <a:pt x="2283" y="20566"/>
                    <a:pt x="2214" y="20498"/>
                  </a:cubicBezTo>
                  <a:cubicBezTo>
                    <a:pt x="2169" y="20429"/>
                    <a:pt x="2100" y="20361"/>
                    <a:pt x="2054" y="20247"/>
                  </a:cubicBezTo>
                  <a:cubicBezTo>
                    <a:pt x="2032" y="20178"/>
                    <a:pt x="2054" y="20087"/>
                    <a:pt x="2054" y="20019"/>
                  </a:cubicBezTo>
                  <a:cubicBezTo>
                    <a:pt x="2077" y="19996"/>
                    <a:pt x="2077" y="19950"/>
                    <a:pt x="2100" y="19927"/>
                  </a:cubicBezTo>
                  <a:cubicBezTo>
                    <a:pt x="2077" y="19904"/>
                    <a:pt x="2054" y="19882"/>
                    <a:pt x="2054" y="19836"/>
                  </a:cubicBezTo>
                  <a:cubicBezTo>
                    <a:pt x="2054" y="19813"/>
                    <a:pt x="2054" y="19790"/>
                    <a:pt x="2054" y="19767"/>
                  </a:cubicBezTo>
                  <a:cubicBezTo>
                    <a:pt x="2054" y="19722"/>
                    <a:pt x="2054" y="19676"/>
                    <a:pt x="2077" y="19608"/>
                  </a:cubicBezTo>
                  <a:cubicBezTo>
                    <a:pt x="2100" y="19585"/>
                    <a:pt x="2100" y="19539"/>
                    <a:pt x="2123" y="19494"/>
                  </a:cubicBezTo>
                  <a:lnTo>
                    <a:pt x="2146" y="19357"/>
                  </a:lnTo>
                  <a:lnTo>
                    <a:pt x="2191" y="19220"/>
                  </a:lnTo>
                  <a:cubicBezTo>
                    <a:pt x="2237" y="19060"/>
                    <a:pt x="2283" y="18900"/>
                    <a:pt x="2328" y="18740"/>
                  </a:cubicBezTo>
                  <a:lnTo>
                    <a:pt x="2328" y="18695"/>
                  </a:lnTo>
                  <a:cubicBezTo>
                    <a:pt x="2374" y="18535"/>
                    <a:pt x="2420" y="18375"/>
                    <a:pt x="2511" y="18170"/>
                  </a:cubicBezTo>
                  <a:cubicBezTo>
                    <a:pt x="2534" y="18101"/>
                    <a:pt x="2557" y="18010"/>
                    <a:pt x="2602" y="17919"/>
                  </a:cubicBezTo>
                  <a:cubicBezTo>
                    <a:pt x="2625" y="17827"/>
                    <a:pt x="2671" y="17713"/>
                    <a:pt x="2694" y="17622"/>
                  </a:cubicBezTo>
                  <a:cubicBezTo>
                    <a:pt x="2808" y="17302"/>
                    <a:pt x="2945" y="16983"/>
                    <a:pt x="3104" y="16595"/>
                  </a:cubicBezTo>
                  <a:cubicBezTo>
                    <a:pt x="3287" y="16184"/>
                    <a:pt x="3424" y="15887"/>
                    <a:pt x="3561" y="15613"/>
                  </a:cubicBezTo>
                  <a:cubicBezTo>
                    <a:pt x="3561" y="15590"/>
                    <a:pt x="3584" y="15568"/>
                    <a:pt x="3607" y="15545"/>
                  </a:cubicBezTo>
                  <a:lnTo>
                    <a:pt x="3584" y="15545"/>
                  </a:lnTo>
                  <a:lnTo>
                    <a:pt x="3607" y="15499"/>
                  </a:lnTo>
                  <a:lnTo>
                    <a:pt x="3629" y="15476"/>
                  </a:lnTo>
                  <a:lnTo>
                    <a:pt x="3629" y="15453"/>
                  </a:lnTo>
                  <a:cubicBezTo>
                    <a:pt x="3744" y="15248"/>
                    <a:pt x="3812" y="15065"/>
                    <a:pt x="3903" y="14928"/>
                  </a:cubicBezTo>
                  <a:lnTo>
                    <a:pt x="3949" y="14814"/>
                  </a:lnTo>
                  <a:cubicBezTo>
                    <a:pt x="4040" y="14700"/>
                    <a:pt x="4109" y="14563"/>
                    <a:pt x="4177" y="14426"/>
                  </a:cubicBezTo>
                  <a:lnTo>
                    <a:pt x="4200" y="14404"/>
                  </a:lnTo>
                  <a:cubicBezTo>
                    <a:pt x="4246" y="14335"/>
                    <a:pt x="4291" y="14267"/>
                    <a:pt x="4337" y="14198"/>
                  </a:cubicBezTo>
                  <a:cubicBezTo>
                    <a:pt x="4360" y="14152"/>
                    <a:pt x="4383" y="14107"/>
                    <a:pt x="4405" y="14061"/>
                  </a:cubicBezTo>
                  <a:cubicBezTo>
                    <a:pt x="4428" y="14038"/>
                    <a:pt x="4451" y="13993"/>
                    <a:pt x="4474" y="13947"/>
                  </a:cubicBezTo>
                  <a:cubicBezTo>
                    <a:pt x="4497" y="13901"/>
                    <a:pt x="4520" y="13879"/>
                    <a:pt x="4542" y="13833"/>
                  </a:cubicBezTo>
                  <a:cubicBezTo>
                    <a:pt x="4565" y="13787"/>
                    <a:pt x="4588" y="13742"/>
                    <a:pt x="4611" y="13696"/>
                  </a:cubicBezTo>
                  <a:lnTo>
                    <a:pt x="4634" y="13650"/>
                  </a:lnTo>
                  <a:cubicBezTo>
                    <a:pt x="4679" y="13605"/>
                    <a:pt x="4725" y="13536"/>
                    <a:pt x="4748" y="13468"/>
                  </a:cubicBezTo>
                  <a:cubicBezTo>
                    <a:pt x="4793" y="13422"/>
                    <a:pt x="4816" y="13376"/>
                    <a:pt x="4839" y="13331"/>
                  </a:cubicBezTo>
                  <a:lnTo>
                    <a:pt x="4885" y="13239"/>
                  </a:lnTo>
                  <a:lnTo>
                    <a:pt x="4953" y="13148"/>
                  </a:lnTo>
                  <a:cubicBezTo>
                    <a:pt x="4976" y="13102"/>
                    <a:pt x="4999" y="13034"/>
                    <a:pt x="5045" y="12988"/>
                  </a:cubicBezTo>
                  <a:cubicBezTo>
                    <a:pt x="5136" y="12829"/>
                    <a:pt x="5227" y="12669"/>
                    <a:pt x="5341" y="12509"/>
                  </a:cubicBezTo>
                  <a:lnTo>
                    <a:pt x="5387" y="12441"/>
                  </a:lnTo>
                  <a:cubicBezTo>
                    <a:pt x="5455" y="12326"/>
                    <a:pt x="5547" y="12189"/>
                    <a:pt x="5638" y="12075"/>
                  </a:cubicBezTo>
                  <a:cubicBezTo>
                    <a:pt x="5729" y="11916"/>
                    <a:pt x="5843" y="11779"/>
                    <a:pt x="5980" y="11619"/>
                  </a:cubicBezTo>
                  <a:lnTo>
                    <a:pt x="6072" y="11528"/>
                  </a:lnTo>
                  <a:cubicBezTo>
                    <a:pt x="6095" y="11482"/>
                    <a:pt x="6117" y="11459"/>
                    <a:pt x="6163" y="11413"/>
                  </a:cubicBezTo>
                  <a:lnTo>
                    <a:pt x="6140" y="11413"/>
                  </a:lnTo>
                  <a:cubicBezTo>
                    <a:pt x="6277" y="11254"/>
                    <a:pt x="6437" y="11117"/>
                    <a:pt x="6574" y="10980"/>
                  </a:cubicBezTo>
                  <a:cubicBezTo>
                    <a:pt x="6642" y="10911"/>
                    <a:pt x="6734" y="10820"/>
                    <a:pt x="6825" y="10729"/>
                  </a:cubicBezTo>
                  <a:lnTo>
                    <a:pt x="6871" y="10683"/>
                  </a:lnTo>
                  <a:cubicBezTo>
                    <a:pt x="6871" y="10660"/>
                    <a:pt x="6871" y="10637"/>
                    <a:pt x="6893" y="10615"/>
                  </a:cubicBezTo>
                  <a:cubicBezTo>
                    <a:pt x="6916" y="10592"/>
                    <a:pt x="6939" y="10569"/>
                    <a:pt x="6962" y="10546"/>
                  </a:cubicBezTo>
                  <a:cubicBezTo>
                    <a:pt x="6985" y="10523"/>
                    <a:pt x="7008" y="10523"/>
                    <a:pt x="7053" y="10523"/>
                  </a:cubicBezTo>
                  <a:cubicBezTo>
                    <a:pt x="7099" y="10523"/>
                    <a:pt x="7144" y="10546"/>
                    <a:pt x="7190" y="10569"/>
                  </a:cubicBezTo>
                  <a:cubicBezTo>
                    <a:pt x="7213" y="10592"/>
                    <a:pt x="7259" y="10615"/>
                    <a:pt x="7281" y="10660"/>
                  </a:cubicBezTo>
                  <a:lnTo>
                    <a:pt x="7304" y="10683"/>
                  </a:lnTo>
                  <a:cubicBezTo>
                    <a:pt x="7373" y="10729"/>
                    <a:pt x="7418" y="10797"/>
                    <a:pt x="7487" y="10843"/>
                  </a:cubicBezTo>
                  <a:lnTo>
                    <a:pt x="7624" y="10980"/>
                  </a:lnTo>
                  <a:lnTo>
                    <a:pt x="7692" y="11025"/>
                  </a:lnTo>
                  <a:lnTo>
                    <a:pt x="7806" y="11140"/>
                  </a:lnTo>
                  <a:cubicBezTo>
                    <a:pt x="7875" y="11185"/>
                    <a:pt x="7943" y="11231"/>
                    <a:pt x="7989" y="11299"/>
                  </a:cubicBezTo>
                  <a:cubicBezTo>
                    <a:pt x="8172" y="11436"/>
                    <a:pt x="8354" y="11596"/>
                    <a:pt x="8514" y="11733"/>
                  </a:cubicBezTo>
                  <a:lnTo>
                    <a:pt x="8605" y="11801"/>
                  </a:lnTo>
                  <a:cubicBezTo>
                    <a:pt x="8628" y="11824"/>
                    <a:pt x="8628" y="11847"/>
                    <a:pt x="8651" y="11847"/>
                  </a:cubicBezTo>
                  <a:cubicBezTo>
                    <a:pt x="8651" y="11801"/>
                    <a:pt x="8651" y="11756"/>
                    <a:pt x="8651" y="11710"/>
                  </a:cubicBezTo>
                  <a:cubicBezTo>
                    <a:pt x="8674" y="11596"/>
                    <a:pt x="8697" y="11482"/>
                    <a:pt x="8697" y="11391"/>
                  </a:cubicBezTo>
                  <a:lnTo>
                    <a:pt x="8719" y="11276"/>
                  </a:lnTo>
                  <a:cubicBezTo>
                    <a:pt x="8719" y="11162"/>
                    <a:pt x="8742" y="11071"/>
                    <a:pt x="8742" y="10980"/>
                  </a:cubicBezTo>
                  <a:lnTo>
                    <a:pt x="8765" y="10934"/>
                  </a:lnTo>
                  <a:lnTo>
                    <a:pt x="8765" y="10888"/>
                  </a:lnTo>
                  <a:cubicBezTo>
                    <a:pt x="8765" y="10683"/>
                    <a:pt x="8788" y="10478"/>
                    <a:pt x="8811" y="10249"/>
                  </a:cubicBezTo>
                  <a:cubicBezTo>
                    <a:pt x="8834" y="10044"/>
                    <a:pt x="8879" y="9816"/>
                    <a:pt x="8902" y="9656"/>
                  </a:cubicBezTo>
                  <a:cubicBezTo>
                    <a:pt x="8925" y="9565"/>
                    <a:pt x="8925" y="9496"/>
                    <a:pt x="8948" y="9405"/>
                  </a:cubicBezTo>
                  <a:lnTo>
                    <a:pt x="8948" y="9336"/>
                  </a:lnTo>
                  <a:cubicBezTo>
                    <a:pt x="8971" y="9268"/>
                    <a:pt x="8971" y="9199"/>
                    <a:pt x="8993" y="9131"/>
                  </a:cubicBezTo>
                  <a:cubicBezTo>
                    <a:pt x="8993" y="8971"/>
                    <a:pt x="8993" y="8834"/>
                    <a:pt x="9016" y="8697"/>
                  </a:cubicBezTo>
                  <a:lnTo>
                    <a:pt x="9016" y="8652"/>
                  </a:lnTo>
                  <a:cubicBezTo>
                    <a:pt x="9039" y="8469"/>
                    <a:pt x="9039" y="8309"/>
                    <a:pt x="9062" y="8127"/>
                  </a:cubicBezTo>
                  <a:cubicBezTo>
                    <a:pt x="9062" y="8058"/>
                    <a:pt x="9085" y="7990"/>
                    <a:pt x="9085" y="7898"/>
                  </a:cubicBezTo>
                  <a:cubicBezTo>
                    <a:pt x="9107" y="7807"/>
                    <a:pt x="9107" y="7716"/>
                    <a:pt x="9130" y="7624"/>
                  </a:cubicBezTo>
                  <a:lnTo>
                    <a:pt x="9130" y="7556"/>
                  </a:lnTo>
                  <a:cubicBezTo>
                    <a:pt x="9153" y="7419"/>
                    <a:pt x="9153" y="7282"/>
                    <a:pt x="9176" y="7145"/>
                  </a:cubicBezTo>
                  <a:cubicBezTo>
                    <a:pt x="9199" y="7077"/>
                    <a:pt x="9199" y="7031"/>
                    <a:pt x="9199" y="6962"/>
                  </a:cubicBezTo>
                  <a:cubicBezTo>
                    <a:pt x="9222" y="6848"/>
                    <a:pt x="9244" y="6734"/>
                    <a:pt x="9267" y="6597"/>
                  </a:cubicBezTo>
                  <a:lnTo>
                    <a:pt x="9290" y="6552"/>
                  </a:lnTo>
                  <a:cubicBezTo>
                    <a:pt x="9313" y="6392"/>
                    <a:pt x="9359" y="6232"/>
                    <a:pt x="9404" y="6072"/>
                  </a:cubicBezTo>
                  <a:cubicBezTo>
                    <a:pt x="9450" y="5958"/>
                    <a:pt x="9496" y="5821"/>
                    <a:pt x="9610" y="5753"/>
                  </a:cubicBezTo>
                  <a:cubicBezTo>
                    <a:pt x="9655" y="5730"/>
                    <a:pt x="9747" y="5707"/>
                    <a:pt x="9838" y="5684"/>
                  </a:cubicBezTo>
                  <a:cubicBezTo>
                    <a:pt x="9952" y="5684"/>
                    <a:pt x="10112" y="5661"/>
                    <a:pt x="10272" y="5661"/>
                  </a:cubicBezTo>
                  <a:lnTo>
                    <a:pt x="10317" y="5661"/>
                  </a:lnTo>
                  <a:cubicBezTo>
                    <a:pt x="10340" y="5661"/>
                    <a:pt x="10386" y="5661"/>
                    <a:pt x="10386" y="5684"/>
                  </a:cubicBezTo>
                  <a:cubicBezTo>
                    <a:pt x="10409" y="5661"/>
                    <a:pt x="10454" y="5661"/>
                    <a:pt x="10477" y="5639"/>
                  </a:cubicBezTo>
                  <a:cubicBezTo>
                    <a:pt x="10500" y="5639"/>
                    <a:pt x="10545" y="5616"/>
                    <a:pt x="10614" y="5616"/>
                  </a:cubicBezTo>
                  <a:close/>
                  <a:moveTo>
                    <a:pt x="18352" y="1"/>
                  </a:moveTo>
                  <a:cubicBezTo>
                    <a:pt x="18146" y="24"/>
                    <a:pt x="17964" y="24"/>
                    <a:pt x="17781" y="46"/>
                  </a:cubicBezTo>
                  <a:cubicBezTo>
                    <a:pt x="17690" y="46"/>
                    <a:pt x="17598" y="46"/>
                    <a:pt x="17530" y="69"/>
                  </a:cubicBezTo>
                  <a:lnTo>
                    <a:pt x="17416" y="69"/>
                  </a:lnTo>
                  <a:cubicBezTo>
                    <a:pt x="17393" y="46"/>
                    <a:pt x="17347" y="24"/>
                    <a:pt x="17279" y="24"/>
                  </a:cubicBezTo>
                  <a:lnTo>
                    <a:pt x="17233" y="24"/>
                  </a:lnTo>
                  <a:cubicBezTo>
                    <a:pt x="17165" y="46"/>
                    <a:pt x="17074" y="46"/>
                    <a:pt x="16982" y="69"/>
                  </a:cubicBezTo>
                  <a:cubicBezTo>
                    <a:pt x="16937" y="92"/>
                    <a:pt x="16868" y="92"/>
                    <a:pt x="16822" y="115"/>
                  </a:cubicBezTo>
                  <a:lnTo>
                    <a:pt x="16777" y="115"/>
                  </a:lnTo>
                  <a:cubicBezTo>
                    <a:pt x="16685" y="138"/>
                    <a:pt x="16617" y="161"/>
                    <a:pt x="16526" y="183"/>
                  </a:cubicBezTo>
                  <a:lnTo>
                    <a:pt x="16457" y="206"/>
                  </a:lnTo>
                  <a:lnTo>
                    <a:pt x="16366" y="229"/>
                  </a:lnTo>
                  <a:lnTo>
                    <a:pt x="16252" y="275"/>
                  </a:lnTo>
                  <a:lnTo>
                    <a:pt x="16115" y="275"/>
                  </a:lnTo>
                  <a:cubicBezTo>
                    <a:pt x="16024" y="298"/>
                    <a:pt x="15932" y="320"/>
                    <a:pt x="15841" y="343"/>
                  </a:cubicBezTo>
                  <a:cubicBezTo>
                    <a:pt x="15772" y="343"/>
                    <a:pt x="15681" y="366"/>
                    <a:pt x="15567" y="412"/>
                  </a:cubicBezTo>
                  <a:cubicBezTo>
                    <a:pt x="15544" y="434"/>
                    <a:pt x="15499" y="434"/>
                    <a:pt x="15476" y="457"/>
                  </a:cubicBezTo>
                  <a:lnTo>
                    <a:pt x="15430" y="457"/>
                  </a:lnTo>
                  <a:lnTo>
                    <a:pt x="15407" y="480"/>
                  </a:lnTo>
                  <a:lnTo>
                    <a:pt x="15339" y="503"/>
                  </a:lnTo>
                  <a:lnTo>
                    <a:pt x="15202" y="549"/>
                  </a:lnTo>
                  <a:cubicBezTo>
                    <a:pt x="15156" y="549"/>
                    <a:pt x="15111" y="571"/>
                    <a:pt x="15065" y="594"/>
                  </a:cubicBezTo>
                  <a:cubicBezTo>
                    <a:pt x="14996" y="617"/>
                    <a:pt x="14905" y="640"/>
                    <a:pt x="14814" y="686"/>
                  </a:cubicBezTo>
                  <a:lnTo>
                    <a:pt x="14745" y="708"/>
                  </a:lnTo>
                  <a:cubicBezTo>
                    <a:pt x="14677" y="731"/>
                    <a:pt x="14608" y="754"/>
                    <a:pt x="14540" y="777"/>
                  </a:cubicBezTo>
                  <a:lnTo>
                    <a:pt x="14471" y="800"/>
                  </a:lnTo>
                  <a:lnTo>
                    <a:pt x="14403" y="822"/>
                  </a:lnTo>
                  <a:cubicBezTo>
                    <a:pt x="14357" y="845"/>
                    <a:pt x="14312" y="868"/>
                    <a:pt x="14266" y="891"/>
                  </a:cubicBezTo>
                  <a:cubicBezTo>
                    <a:pt x="14061" y="959"/>
                    <a:pt x="13878" y="1051"/>
                    <a:pt x="13718" y="1119"/>
                  </a:cubicBezTo>
                  <a:cubicBezTo>
                    <a:pt x="13558" y="1211"/>
                    <a:pt x="13376" y="1302"/>
                    <a:pt x="13216" y="1370"/>
                  </a:cubicBezTo>
                  <a:cubicBezTo>
                    <a:pt x="13102" y="1416"/>
                    <a:pt x="13011" y="1462"/>
                    <a:pt x="12896" y="1530"/>
                  </a:cubicBezTo>
                  <a:lnTo>
                    <a:pt x="12737" y="1599"/>
                  </a:lnTo>
                  <a:cubicBezTo>
                    <a:pt x="12645" y="1644"/>
                    <a:pt x="12577" y="1690"/>
                    <a:pt x="12486" y="1735"/>
                  </a:cubicBezTo>
                  <a:lnTo>
                    <a:pt x="12417" y="1781"/>
                  </a:lnTo>
                  <a:lnTo>
                    <a:pt x="12371" y="1827"/>
                  </a:lnTo>
                  <a:lnTo>
                    <a:pt x="12349" y="1827"/>
                  </a:lnTo>
                  <a:cubicBezTo>
                    <a:pt x="12326" y="1827"/>
                    <a:pt x="12303" y="1850"/>
                    <a:pt x="12257" y="1850"/>
                  </a:cubicBezTo>
                  <a:cubicBezTo>
                    <a:pt x="12189" y="1895"/>
                    <a:pt x="12120" y="1918"/>
                    <a:pt x="12075" y="1941"/>
                  </a:cubicBezTo>
                  <a:cubicBezTo>
                    <a:pt x="11983" y="1987"/>
                    <a:pt x="11915" y="2032"/>
                    <a:pt x="11847" y="2078"/>
                  </a:cubicBezTo>
                  <a:lnTo>
                    <a:pt x="11801" y="2101"/>
                  </a:lnTo>
                  <a:cubicBezTo>
                    <a:pt x="11664" y="2192"/>
                    <a:pt x="11504" y="2306"/>
                    <a:pt x="11367" y="2397"/>
                  </a:cubicBezTo>
                  <a:lnTo>
                    <a:pt x="11276" y="2443"/>
                  </a:lnTo>
                  <a:cubicBezTo>
                    <a:pt x="11139" y="2534"/>
                    <a:pt x="11002" y="2649"/>
                    <a:pt x="10819" y="2785"/>
                  </a:cubicBezTo>
                  <a:lnTo>
                    <a:pt x="10751" y="2831"/>
                  </a:lnTo>
                  <a:cubicBezTo>
                    <a:pt x="10682" y="2877"/>
                    <a:pt x="10614" y="2922"/>
                    <a:pt x="10545" y="2968"/>
                  </a:cubicBezTo>
                  <a:cubicBezTo>
                    <a:pt x="10454" y="3059"/>
                    <a:pt x="10363" y="3128"/>
                    <a:pt x="10249" y="3219"/>
                  </a:cubicBezTo>
                  <a:cubicBezTo>
                    <a:pt x="10226" y="3242"/>
                    <a:pt x="10203" y="3265"/>
                    <a:pt x="10180" y="3288"/>
                  </a:cubicBezTo>
                  <a:lnTo>
                    <a:pt x="10157" y="3310"/>
                  </a:lnTo>
                  <a:lnTo>
                    <a:pt x="10135" y="3333"/>
                  </a:lnTo>
                  <a:lnTo>
                    <a:pt x="10089" y="3379"/>
                  </a:lnTo>
                  <a:cubicBezTo>
                    <a:pt x="10020" y="3425"/>
                    <a:pt x="9975" y="3470"/>
                    <a:pt x="9906" y="3516"/>
                  </a:cubicBezTo>
                  <a:cubicBezTo>
                    <a:pt x="9815" y="3584"/>
                    <a:pt x="9747" y="3630"/>
                    <a:pt x="9678" y="3698"/>
                  </a:cubicBezTo>
                  <a:lnTo>
                    <a:pt x="9632" y="3721"/>
                  </a:lnTo>
                  <a:lnTo>
                    <a:pt x="9587" y="3767"/>
                  </a:lnTo>
                  <a:cubicBezTo>
                    <a:pt x="9541" y="3813"/>
                    <a:pt x="9496" y="3835"/>
                    <a:pt x="9450" y="3858"/>
                  </a:cubicBezTo>
                  <a:cubicBezTo>
                    <a:pt x="9313" y="3972"/>
                    <a:pt x="9176" y="4086"/>
                    <a:pt x="9062" y="4201"/>
                  </a:cubicBezTo>
                  <a:lnTo>
                    <a:pt x="8993" y="4269"/>
                  </a:lnTo>
                  <a:cubicBezTo>
                    <a:pt x="8856" y="4383"/>
                    <a:pt x="8742" y="4475"/>
                    <a:pt x="8628" y="4589"/>
                  </a:cubicBezTo>
                  <a:lnTo>
                    <a:pt x="8605" y="4611"/>
                  </a:lnTo>
                  <a:lnTo>
                    <a:pt x="8537" y="4680"/>
                  </a:lnTo>
                  <a:cubicBezTo>
                    <a:pt x="8377" y="4817"/>
                    <a:pt x="8240" y="4977"/>
                    <a:pt x="8149" y="5091"/>
                  </a:cubicBezTo>
                  <a:cubicBezTo>
                    <a:pt x="8080" y="5136"/>
                    <a:pt x="8035" y="5205"/>
                    <a:pt x="7989" y="5251"/>
                  </a:cubicBezTo>
                  <a:lnTo>
                    <a:pt x="7966" y="5273"/>
                  </a:lnTo>
                  <a:cubicBezTo>
                    <a:pt x="7898" y="5319"/>
                    <a:pt x="7852" y="5388"/>
                    <a:pt x="7806" y="5433"/>
                  </a:cubicBezTo>
                  <a:lnTo>
                    <a:pt x="7647" y="5616"/>
                  </a:lnTo>
                  <a:lnTo>
                    <a:pt x="7555" y="5684"/>
                  </a:lnTo>
                  <a:lnTo>
                    <a:pt x="7510" y="5753"/>
                  </a:lnTo>
                  <a:lnTo>
                    <a:pt x="7441" y="5821"/>
                  </a:lnTo>
                  <a:lnTo>
                    <a:pt x="7418" y="5844"/>
                  </a:lnTo>
                  <a:cubicBezTo>
                    <a:pt x="7396" y="5867"/>
                    <a:pt x="7373" y="5890"/>
                    <a:pt x="7350" y="5913"/>
                  </a:cubicBezTo>
                  <a:cubicBezTo>
                    <a:pt x="7327" y="5935"/>
                    <a:pt x="7327" y="5958"/>
                    <a:pt x="7304" y="5981"/>
                  </a:cubicBezTo>
                  <a:lnTo>
                    <a:pt x="7259" y="6027"/>
                  </a:lnTo>
                  <a:cubicBezTo>
                    <a:pt x="7190" y="6118"/>
                    <a:pt x="7122" y="6186"/>
                    <a:pt x="7076" y="6255"/>
                  </a:cubicBezTo>
                  <a:cubicBezTo>
                    <a:pt x="6985" y="6369"/>
                    <a:pt x="6893" y="6460"/>
                    <a:pt x="6802" y="6574"/>
                  </a:cubicBezTo>
                  <a:lnTo>
                    <a:pt x="6756" y="6620"/>
                  </a:lnTo>
                  <a:lnTo>
                    <a:pt x="6756" y="6643"/>
                  </a:lnTo>
                  <a:lnTo>
                    <a:pt x="6688" y="6711"/>
                  </a:lnTo>
                  <a:cubicBezTo>
                    <a:pt x="6665" y="6734"/>
                    <a:pt x="6642" y="6757"/>
                    <a:pt x="6620" y="6780"/>
                  </a:cubicBezTo>
                  <a:lnTo>
                    <a:pt x="6620" y="6803"/>
                  </a:lnTo>
                  <a:cubicBezTo>
                    <a:pt x="6574" y="6848"/>
                    <a:pt x="6551" y="6871"/>
                    <a:pt x="6528" y="6917"/>
                  </a:cubicBezTo>
                  <a:lnTo>
                    <a:pt x="6460" y="6985"/>
                  </a:lnTo>
                  <a:lnTo>
                    <a:pt x="6437" y="7008"/>
                  </a:lnTo>
                  <a:cubicBezTo>
                    <a:pt x="6391" y="7054"/>
                    <a:pt x="6368" y="7099"/>
                    <a:pt x="6346" y="7145"/>
                  </a:cubicBezTo>
                  <a:cubicBezTo>
                    <a:pt x="6277" y="7191"/>
                    <a:pt x="6231" y="7259"/>
                    <a:pt x="6186" y="7328"/>
                  </a:cubicBezTo>
                  <a:lnTo>
                    <a:pt x="6140" y="7373"/>
                  </a:lnTo>
                  <a:lnTo>
                    <a:pt x="6095" y="7419"/>
                  </a:lnTo>
                  <a:cubicBezTo>
                    <a:pt x="5935" y="7624"/>
                    <a:pt x="5798" y="7807"/>
                    <a:pt x="5638" y="8012"/>
                  </a:cubicBezTo>
                  <a:cubicBezTo>
                    <a:pt x="5615" y="8058"/>
                    <a:pt x="5570" y="8104"/>
                    <a:pt x="5524" y="8172"/>
                  </a:cubicBezTo>
                  <a:lnTo>
                    <a:pt x="5524" y="8195"/>
                  </a:lnTo>
                  <a:lnTo>
                    <a:pt x="5455" y="8286"/>
                  </a:lnTo>
                  <a:lnTo>
                    <a:pt x="5410" y="8332"/>
                  </a:lnTo>
                  <a:lnTo>
                    <a:pt x="5387" y="8378"/>
                  </a:lnTo>
                  <a:lnTo>
                    <a:pt x="5364" y="8423"/>
                  </a:lnTo>
                  <a:cubicBezTo>
                    <a:pt x="5273" y="8537"/>
                    <a:pt x="5204" y="8652"/>
                    <a:pt x="5113" y="8766"/>
                  </a:cubicBezTo>
                  <a:cubicBezTo>
                    <a:pt x="5022" y="8925"/>
                    <a:pt x="4908" y="9085"/>
                    <a:pt x="4816" y="9245"/>
                  </a:cubicBezTo>
                  <a:lnTo>
                    <a:pt x="4611" y="9542"/>
                  </a:lnTo>
                  <a:lnTo>
                    <a:pt x="4497" y="9724"/>
                  </a:lnTo>
                  <a:cubicBezTo>
                    <a:pt x="4405" y="9884"/>
                    <a:pt x="4291" y="10067"/>
                    <a:pt x="4200" y="10226"/>
                  </a:cubicBezTo>
                  <a:cubicBezTo>
                    <a:pt x="4154" y="10272"/>
                    <a:pt x="4132" y="10341"/>
                    <a:pt x="4086" y="10386"/>
                  </a:cubicBezTo>
                  <a:lnTo>
                    <a:pt x="4063" y="10409"/>
                  </a:lnTo>
                  <a:lnTo>
                    <a:pt x="4063" y="10432"/>
                  </a:lnTo>
                  <a:cubicBezTo>
                    <a:pt x="3995" y="10523"/>
                    <a:pt x="3949" y="10615"/>
                    <a:pt x="3880" y="10706"/>
                  </a:cubicBezTo>
                  <a:cubicBezTo>
                    <a:pt x="3812" y="10843"/>
                    <a:pt x="3721" y="11003"/>
                    <a:pt x="3629" y="11162"/>
                  </a:cubicBezTo>
                  <a:cubicBezTo>
                    <a:pt x="3447" y="11482"/>
                    <a:pt x="3264" y="11779"/>
                    <a:pt x="3104" y="12098"/>
                  </a:cubicBezTo>
                  <a:cubicBezTo>
                    <a:pt x="3013" y="12304"/>
                    <a:pt x="2922" y="12463"/>
                    <a:pt x="2853" y="12623"/>
                  </a:cubicBezTo>
                  <a:cubicBezTo>
                    <a:pt x="2808" y="12692"/>
                    <a:pt x="2785" y="12760"/>
                    <a:pt x="2762" y="12806"/>
                  </a:cubicBezTo>
                  <a:lnTo>
                    <a:pt x="2694" y="12920"/>
                  </a:lnTo>
                  <a:lnTo>
                    <a:pt x="2648" y="13011"/>
                  </a:lnTo>
                  <a:lnTo>
                    <a:pt x="2602" y="13102"/>
                  </a:lnTo>
                  <a:lnTo>
                    <a:pt x="2579" y="13171"/>
                  </a:lnTo>
                  <a:lnTo>
                    <a:pt x="2488" y="13331"/>
                  </a:lnTo>
                  <a:lnTo>
                    <a:pt x="2488" y="13354"/>
                  </a:lnTo>
                  <a:cubicBezTo>
                    <a:pt x="2420" y="13491"/>
                    <a:pt x="2374" y="13605"/>
                    <a:pt x="2306" y="13719"/>
                  </a:cubicBezTo>
                  <a:lnTo>
                    <a:pt x="2191" y="13993"/>
                  </a:lnTo>
                  <a:lnTo>
                    <a:pt x="2100" y="14175"/>
                  </a:lnTo>
                  <a:lnTo>
                    <a:pt x="2100" y="14221"/>
                  </a:lnTo>
                  <a:cubicBezTo>
                    <a:pt x="2054" y="14289"/>
                    <a:pt x="2032" y="14358"/>
                    <a:pt x="1986" y="14449"/>
                  </a:cubicBezTo>
                  <a:lnTo>
                    <a:pt x="1940" y="14563"/>
                  </a:lnTo>
                  <a:lnTo>
                    <a:pt x="1940" y="14586"/>
                  </a:lnTo>
                  <a:cubicBezTo>
                    <a:pt x="1918" y="14632"/>
                    <a:pt x="1895" y="14677"/>
                    <a:pt x="1872" y="14723"/>
                  </a:cubicBezTo>
                  <a:cubicBezTo>
                    <a:pt x="1803" y="14906"/>
                    <a:pt x="1735" y="15088"/>
                    <a:pt x="1666" y="15317"/>
                  </a:cubicBezTo>
                  <a:cubicBezTo>
                    <a:pt x="1644" y="15339"/>
                    <a:pt x="1644" y="15385"/>
                    <a:pt x="1621" y="15408"/>
                  </a:cubicBezTo>
                  <a:lnTo>
                    <a:pt x="1598" y="15453"/>
                  </a:lnTo>
                  <a:lnTo>
                    <a:pt x="1598" y="15476"/>
                  </a:lnTo>
                  <a:cubicBezTo>
                    <a:pt x="1552" y="15613"/>
                    <a:pt x="1507" y="15750"/>
                    <a:pt x="1461" y="15887"/>
                  </a:cubicBezTo>
                  <a:cubicBezTo>
                    <a:pt x="1415" y="16024"/>
                    <a:pt x="1370" y="16161"/>
                    <a:pt x="1324" y="16275"/>
                  </a:cubicBezTo>
                  <a:lnTo>
                    <a:pt x="1301" y="16344"/>
                  </a:lnTo>
                  <a:lnTo>
                    <a:pt x="1278" y="16389"/>
                  </a:lnTo>
                  <a:lnTo>
                    <a:pt x="1278" y="16412"/>
                  </a:lnTo>
                  <a:lnTo>
                    <a:pt x="1233" y="16549"/>
                  </a:lnTo>
                  <a:cubicBezTo>
                    <a:pt x="1187" y="16640"/>
                    <a:pt x="1164" y="16709"/>
                    <a:pt x="1141" y="16777"/>
                  </a:cubicBezTo>
                  <a:lnTo>
                    <a:pt x="1164" y="16755"/>
                  </a:lnTo>
                  <a:lnTo>
                    <a:pt x="1119" y="16823"/>
                  </a:lnTo>
                  <a:lnTo>
                    <a:pt x="1096" y="16914"/>
                  </a:lnTo>
                  <a:lnTo>
                    <a:pt x="1073" y="16960"/>
                  </a:lnTo>
                  <a:cubicBezTo>
                    <a:pt x="1073" y="16983"/>
                    <a:pt x="1073" y="16983"/>
                    <a:pt x="1073" y="16983"/>
                  </a:cubicBezTo>
                  <a:cubicBezTo>
                    <a:pt x="1004" y="17143"/>
                    <a:pt x="959" y="17279"/>
                    <a:pt x="913" y="17416"/>
                  </a:cubicBezTo>
                  <a:lnTo>
                    <a:pt x="890" y="17508"/>
                  </a:lnTo>
                  <a:cubicBezTo>
                    <a:pt x="845" y="17645"/>
                    <a:pt x="822" y="17759"/>
                    <a:pt x="776" y="17873"/>
                  </a:cubicBezTo>
                  <a:lnTo>
                    <a:pt x="731" y="18033"/>
                  </a:lnTo>
                  <a:cubicBezTo>
                    <a:pt x="685" y="18215"/>
                    <a:pt x="639" y="18398"/>
                    <a:pt x="594" y="18581"/>
                  </a:cubicBezTo>
                  <a:lnTo>
                    <a:pt x="571" y="18649"/>
                  </a:lnTo>
                  <a:lnTo>
                    <a:pt x="548" y="18672"/>
                  </a:lnTo>
                  <a:cubicBezTo>
                    <a:pt x="502" y="18809"/>
                    <a:pt x="457" y="18969"/>
                    <a:pt x="411" y="19128"/>
                  </a:cubicBezTo>
                  <a:cubicBezTo>
                    <a:pt x="388" y="19242"/>
                    <a:pt x="365" y="19379"/>
                    <a:pt x="320" y="19516"/>
                  </a:cubicBezTo>
                  <a:lnTo>
                    <a:pt x="297" y="19653"/>
                  </a:lnTo>
                  <a:lnTo>
                    <a:pt x="274" y="19745"/>
                  </a:lnTo>
                  <a:lnTo>
                    <a:pt x="274" y="19790"/>
                  </a:lnTo>
                  <a:cubicBezTo>
                    <a:pt x="274" y="19836"/>
                    <a:pt x="251" y="19859"/>
                    <a:pt x="251" y="19904"/>
                  </a:cubicBezTo>
                  <a:lnTo>
                    <a:pt x="228" y="19950"/>
                  </a:lnTo>
                  <a:lnTo>
                    <a:pt x="228" y="19996"/>
                  </a:lnTo>
                  <a:lnTo>
                    <a:pt x="228" y="20019"/>
                  </a:lnTo>
                  <a:cubicBezTo>
                    <a:pt x="183" y="20110"/>
                    <a:pt x="160" y="20178"/>
                    <a:pt x="137" y="20270"/>
                  </a:cubicBezTo>
                  <a:lnTo>
                    <a:pt x="114" y="20338"/>
                  </a:lnTo>
                  <a:cubicBezTo>
                    <a:pt x="114" y="20384"/>
                    <a:pt x="91" y="20407"/>
                    <a:pt x="91" y="20452"/>
                  </a:cubicBezTo>
                  <a:cubicBezTo>
                    <a:pt x="69" y="20475"/>
                    <a:pt x="69" y="20498"/>
                    <a:pt x="69" y="20521"/>
                  </a:cubicBezTo>
                  <a:lnTo>
                    <a:pt x="69" y="20544"/>
                  </a:lnTo>
                  <a:cubicBezTo>
                    <a:pt x="46" y="20566"/>
                    <a:pt x="46" y="20589"/>
                    <a:pt x="23" y="20612"/>
                  </a:cubicBezTo>
                  <a:cubicBezTo>
                    <a:pt x="0" y="20726"/>
                    <a:pt x="0" y="20840"/>
                    <a:pt x="46" y="20977"/>
                  </a:cubicBezTo>
                  <a:cubicBezTo>
                    <a:pt x="69" y="21068"/>
                    <a:pt x="114" y="21160"/>
                    <a:pt x="137" y="21205"/>
                  </a:cubicBezTo>
                  <a:cubicBezTo>
                    <a:pt x="160" y="21274"/>
                    <a:pt x="206" y="21342"/>
                    <a:pt x="228" y="21388"/>
                  </a:cubicBezTo>
                  <a:lnTo>
                    <a:pt x="251" y="21411"/>
                  </a:lnTo>
                  <a:cubicBezTo>
                    <a:pt x="320" y="21502"/>
                    <a:pt x="365" y="21593"/>
                    <a:pt x="434" y="21662"/>
                  </a:cubicBezTo>
                  <a:lnTo>
                    <a:pt x="457" y="21708"/>
                  </a:lnTo>
                  <a:cubicBezTo>
                    <a:pt x="457" y="21708"/>
                    <a:pt x="480" y="21730"/>
                    <a:pt x="480" y="21730"/>
                  </a:cubicBezTo>
                  <a:lnTo>
                    <a:pt x="502" y="21753"/>
                  </a:lnTo>
                  <a:lnTo>
                    <a:pt x="548" y="21822"/>
                  </a:lnTo>
                  <a:cubicBezTo>
                    <a:pt x="571" y="21867"/>
                    <a:pt x="616" y="21936"/>
                    <a:pt x="639" y="21981"/>
                  </a:cubicBezTo>
                  <a:lnTo>
                    <a:pt x="639" y="21959"/>
                  </a:lnTo>
                  <a:lnTo>
                    <a:pt x="731" y="22096"/>
                  </a:lnTo>
                  <a:lnTo>
                    <a:pt x="708" y="22050"/>
                  </a:lnTo>
                  <a:lnTo>
                    <a:pt x="708" y="22050"/>
                  </a:lnTo>
                  <a:cubicBezTo>
                    <a:pt x="753" y="22141"/>
                    <a:pt x="799" y="22210"/>
                    <a:pt x="868" y="22255"/>
                  </a:cubicBezTo>
                  <a:cubicBezTo>
                    <a:pt x="890" y="22301"/>
                    <a:pt x="913" y="22347"/>
                    <a:pt x="959" y="22370"/>
                  </a:cubicBezTo>
                  <a:cubicBezTo>
                    <a:pt x="982" y="22415"/>
                    <a:pt x="1004" y="22438"/>
                    <a:pt x="1027" y="22461"/>
                  </a:cubicBezTo>
                  <a:lnTo>
                    <a:pt x="1119" y="22598"/>
                  </a:lnTo>
                  <a:lnTo>
                    <a:pt x="1141" y="22621"/>
                  </a:lnTo>
                  <a:lnTo>
                    <a:pt x="1164" y="22666"/>
                  </a:lnTo>
                  <a:cubicBezTo>
                    <a:pt x="1233" y="22735"/>
                    <a:pt x="1301" y="22826"/>
                    <a:pt x="1370" y="22895"/>
                  </a:cubicBezTo>
                  <a:cubicBezTo>
                    <a:pt x="1415" y="22963"/>
                    <a:pt x="1484" y="23031"/>
                    <a:pt x="1552" y="23100"/>
                  </a:cubicBezTo>
                  <a:cubicBezTo>
                    <a:pt x="1598" y="23146"/>
                    <a:pt x="1644" y="23191"/>
                    <a:pt x="1689" y="23260"/>
                  </a:cubicBezTo>
                  <a:lnTo>
                    <a:pt x="1712" y="23305"/>
                  </a:lnTo>
                  <a:cubicBezTo>
                    <a:pt x="1826" y="23419"/>
                    <a:pt x="1918" y="23534"/>
                    <a:pt x="2032" y="23648"/>
                  </a:cubicBezTo>
                  <a:lnTo>
                    <a:pt x="2100" y="23716"/>
                  </a:lnTo>
                  <a:lnTo>
                    <a:pt x="2214" y="23853"/>
                  </a:lnTo>
                  <a:cubicBezTo>
                    <a:pt x="2306" y="23944"/>
                    <a:pt x="2397" y="24059"/>
                    <a:pt x="2511" y="24150"/>
                  </a:cubicBezTo>
                  <a:cubicBezTo>
                    <a:pt x="2625" y="24264"/>
                    <a:pt x="2762" y="24401"/>
                    <a:pt x="2899" y="24515"/>
                  </a:cubicBezTo>
                  <a:cubicBezTo>
                    <a:pt x="2990" y="24584"/>
                    <a:pt x="3082" y="24675"/>
                    <a:pt x="3173" y="24766"/>
                  </a:cubicBezTo>
                  <a:lnTo>
                    <a:pt x="3310" y="24880"/>
                  </a:lnTo>
                  <a:lnTo>
                    <a:pt x="3355" y="24926"/>
                  </a:lnTo>
                  <a:cubicBezTo>
                    <a:pt x="3470" y="25040"/>
                    <a:pt x="3584" y="25131"/>
                    <a:pt x="3721" y="25246"/>
                  </a:cubicBezTo>
                  <a:cubicBezTo>
                    <a:pt x="3858" y="25360"/>
                    <a:pt x="4017" y="25497"/>
                    <a:pt x="4154" y="25611"/>
                  </a:cubicBezTo>
                  <a:lnTo>
                    <a:pt x="4269" y="25679"/>
                  </a:lnTo>
                  <a:lnTo>
                    <a:pt x="4360" y="25770"/>
                  </a:lnTo>
                  <a:cubicBezTo>
                    <a:pt x="4428" y="25816"/>
                    <a:pt x="4497" y="25862"/>
                    <a:pt x="4565" y="25930"/>
                  </a:cubicBezTo>
                  <a:cubicBezTo>
                    <a:pt x="4634" y="25976"/>
                    <a:pt x="4702" y="26044"/>
                    <a:pt x="4771" y="26090"/>
                  </a:cubicBezTo>
                  <a:lnTo>
                    <a:pt x="4999" y="26250"/>
                  </a:lnTo>
                  <a:cubicBezTo>
                    <a:pt x="5113" y="26364"/>
                    <a:pt x="5250" y="26478"/>
                    <a:pt x="5410" y="26569"/>
                  </a:cubicBezTo>
                  <a:lnTo>
                    <a:pt x="5455" y="26615"/>
                  </a:lnTo>
                  <a:cubicBezTo>
                    <a:pt x="5707" y="26798"/>
                    <a:pt x="5980" y="26980"/>
                    <a:pt x="6231" y="27163"/>
                  </a:cubicBezTo>
                  <a:lnTo>
                    <a:pt x="6437" y="27323"/>
                  </a:lnTo>
                  <a:cubicBezTo>
                    <a:pt x="6688" y="27482"/>
                    <a:pt x="6916" y="27642"/>
                    <a:pt x="7144" y="27779"/>
                  </a:cubicBezTo>
                  <a:cubicBezTo>
                    <a:pt x="7213" y="27825"/>
                    <a:pt x="7281" y="27870"/>
                    <a:pt x="7350" y="27916"/>
                  </a:cubicBezTo>
                  <a:lnTo>
                    <a:pt x="7418" y="27962"/>
                  </a:lnTo>
                  <a:lnTo>
                    <a:pt x="7464" y="27985"/>
                  </a:lnTo>
                  <a:lnTo>
                    <a:pt x="7601" y="28076"/>
                  </a:lnTo>
                  <a:cubicBezTo>
                    <a:pt x="7669" y="28121"/>
                    <a:pt x="7738" y="28167"/>
                    <a:pt x="7806" y="28190"/>
                  </a:cubicBezTo>
                  <a:lnTo>
                    <a:pt x="7829" y="28213"/>
                  </a:lnTo>
                  <a:lnTo>
                    <a:pt x="7875" y="28236"/>
                  </a:lnTo>
                  <a:cubicBezTo>
                    <a:pt x="7943" y="28281"/>
                    <a:pt x="8012" y="28327"/>
                    <a:pt x="8103" y="28373"/>
                  </a:cubicBezTo>
                  <a:cubicBezTo>
                    <a:pt x="8400" y="28578"/>
                    <a:pt x="8719" y="28761"/>
                    <a:pt x="9039" y="28966"/>
                  </a:cubicBezTo>
                  <a:cubicBezTo>
                    <a:pt x="9359" y="29171"/>
                    <a:pt x="9655" y="29331"/>
                    <a:pt x="9952" y="29491"/>
                  </a:cubicBezTo>
                  <a:cubicBezTo>
                    <a:pt x="10089" y="29559"/>
                    <a:pt x="10249" y="29651"/>
                    <a:pt x="10386" y="29719"/>
                  </a:cubicBezTo>
                  <a:cubicBezTo>
                    <a:pt x="10545" y="29788"/>
                    <a:pt x="10705" y="29879"/>
                    <a:pt x="10865" y="29970"/>
                  </a:cubicBezTo>
                  <a:lnTo>
                    <a:pt x="11116" y="30084"/>
                  </a:lnTo>
                  <a:lnTo>
                    <a:pt x="11139" y="30107"/>
                  </a:lnTo>
                  <a:cubicBezTo>
                    <a:pt x="11322" y="30199"/>
                    <a:pt x="11527" y="30290"/>
                    <a:pt x="11710" y="30404"/>
                  </a:cubicBezTo>
                  <a:cubicBezTo>
                    <a:pt x="11847" y="30450"/>
                    <a:pt x="12006" y="30518"/>
                    <a:pt x="12143" y="30564"/>
                  </a:cubicBezTo>
                  <a:lnTo>
                    <a:pt x="12166" y="30587"/>
                  </a:lnTo>
                  <a:lnTo>
                    <a:pt x="12212" y="30609"/>
                  </a:lnTo>
                  <a:cubicBezTo>
                    <a:pt x="12326" y="30655"/>
                    <a:pt x="12440" y="30701"/>
                    <a:pt x="12577" y="30746"/>
                  </a:cubicBezTo>
                  <a:lnTo>
                    <a:pt x="12668" y="30792"/>
                  </a:lnTo>
                  <a:lnTo>
                    <a:pt x="12760" y="30838"/>
                  </a:lnTo>
                  <a:cubicBezTo>
                    <a:pt x="12805" y="30861"/>
                    <a:pt x="12874" y="30906"/>
                    <a:pt x="12919" y="30929"/>
                  </a:cubicBezTo>
                  <a:lnTo>
                    <a:pt x="12965" y="30929"/>
                  </a:lnTo>
                  <a:cubicBezTo>
                    <a:pt x="13033" y="30975"/>
                    <a:pt x="13102" y="30997"/>
                    <a:pt x="13170" y="31043"/>
                  </a:cubicBezTo>
                  <a:lnTo>
                    <a:pt x="13353" y="31112"/>
                  </a:lnTo>
                  <a:cubicBezTo>
                    <a:pt x="13490" y="31180"/>
                    <a:pt x="13627" y="31226"/>
                    <a:pt x="13764" y="31271"/>
                  </a:cubicBezTo>
                  <a:lnTo>
                    <a:pt x="13855" y="31317"/>
                  </a:lnTo>
                  <a:lnTo>
                    <a:pt x="13878" y="31317"/>
                  </a:lnTo>
                  <a:cubicBezTo>
                    <a:pt x="13969" y="31363"/>
                    <a:pt x="14038" y="31386"/>
                    <a:pt x="14129" y="31408"/>
                  </a:cubicBezTo>
                  <a:cubicBezTo>
                    <a:pt x="14175" y="31431"/>
                    <a:pt x="14220" y="31431"/>
                    <a:pt x="14243" y="31454"/>
                  </a:cubicBezTo>
                  <a:lnTo>
                    <a:pt x="14289" y="31454"/>
                  </a:lnTo>
                  <a:cubicBezTo>
                    <a:pt x="14312" y="31454"/>
                    <a:pt x="14357" y="31477"/>
                    <a:pt x="14380" y="31477"/>
                  </a:cubicBezTo>
                  <a:cubicBezTo>
                    <a:pt x="14426" y="31477"/>
                    <a:pt x="14449" y="31454"/>
                    <a:pt x="14494" y="31431"/>
                  </a:cubicBezTo>
                  <a:cubicBezTo>
                    <a:pt x="14494" y="31431"/>
                    <a:pt x="14517" y="31408"/>
                    <a:pt x="14540" y="31408"/>
                  </a:cubicBezTo>
                  <a:cubicBezTo>
                    <a:pt x="14540" y="31363"/>
                    <a:pt x="14540" y="31317"/>
                    <a:pt x="14586" y="31294"/>
                  </a:cubicBezTo>
                  <a:cubicBezTo>
                    <a:pt x="14586" y="31294"/>
                    <a:pt x="14586" y="31294"/>
                    <a:pt x="14586" y="31271"/>
                  </a:cubicBezTo>
                  <a:cubicBezTo>
                    <a:pt x="14586" y="31249"/>
                    <a:pt x="14586" y="31226"/>
                    <a:pt x="14586" y="31226"/>
                  </a:cubicBezTo>
                  <a:cubicBezTo>
                    <a:pt x="14654" y="31180"/>
                    <a:pt x="14723" y="31134"/>
                    <a:pt x="14791" y="31089"/>
                  </a:cubicBezTo>
                  <a:cubicBezTo>
                    <a:pt x="14814" y="31089"/>
                    <a:pt x="14837" y="31066"/>
                    <a:pt x="14837" y="31066"/>
                  </a:cubicBezTo>
                  <a:cubicBezTo>
                    <a:pt x="14859" y="31043"/>
                    <a:pt x="14882" y="31020"/>
                    <a:pt x="14905" y="30997"/>
                  </a:cubicBezTo>
                  <a:cubicBezTo>
                    <a:pt x="14974" y="30929"/>
                    <a:pt x="15019" y="30883"/>
                    <a:pt x="15088" y="30838"/>
                  </a:cubicBezTo>
                  <a:cubicBezTo>
                    <a:pt x="15202" y="30746"/>
                    <a:pt x="15316" y="30655"/>
                    <a:pt x="15384" y="30564"/>
                  </a:cubicBezTo>
                  <a:cubicBezTo>
                    <a:pt x="15430" y="30541"/>
                    <a:pt x="15476" y="30495"/>
                    <a:pt x="15499" y="30472"/>
                  </a:cubicBezTo>
                  <a:lnTo>
                    <a:pt x="15521" y="30450"/>
                  </a:lnTo>
                  <a:cubicBezTo>
                    <a:pt x="15567" y="30404"/>
                    <a:pt x="15590" y="30358"/>
                    <a:pt x="15636" y="30336"/>
                  </a:cubicBezTo>
                  <a:lnTo>
                    <a:pt x="15750" y="30199"/>
                  </a:lnTo>
                  <a:lnTo>
                    <a:pt x="15864" y="30107"/>
                  </a:lnTo>
                  <a:cubicBezTo>
                    <a:pt x="15887" y="30062"/>
                    <a:pt x="15932" y="30039"/>
                    <a:pt x="15978" y="29993"/>
                  </a:cubicBezTo>
                  <a:lnTo>
                    <a:pt x="16001" y="29970"/>
                  </a:lnTo>
                  <a:cubicBezTo>
                    <a:pt x="16024" y="29948"/>
                    <a:pt x="16046" y="29902"/>
                    <a:pt x="16092" y="29879"/>
                  </a:cubicBezTo>
                  <a:cubicBezTo>
                    <a:pt x="16160" y="29788"/>
                    <a:pt x="16252" y="29719"/>
                    <a:pt x="16320" y="29628"/>
                  </a:cubicBezTo>
                  <a:cubicBezTo>
                    <a:pt x="16366" y="29582"/>
                    <a:pt x="16412" y="29537"/>
                    <a:pt x="16457" y="29491"/>
                  </a:cubicBezTo>
                  <a:lnTo>
                    <a:pt x="16549" y="29377"/>
                  </a:lnTo>
                  <a:cubicBezTo>
                    <a:pt x="16571" y="29354"/>
                    <a:pt x="16594" y="29331"/>
                    <a:pt x="16617" y="29286"/>
                  </a:cubicBezTo>
                  <a:lnTo>
                    <a:pt x="16663" y="29240"/>
                  </a:lnTo>
                  <a:lnTo>
                    <a:pt x="16731" y="29194"/>
                  </a:lnTo>
                  <a:lnTo>
                    <a:pt x="16754" y="29149"/>
                  </a:lnTo>
                  <a:lnTo>
                    <a:pt x="16800" y="29126"/>
                  </a:lnTo>
                  <a:cubicBezTo>
                    <a:pt x="16822" y="29080"/>
                    <a:pt x="16845" y="29057"/>
                    <a:pt x="16868" y="29035"/>
                  </a:cubicBezTo>
                  <a:lnTo>
                    <a:pt x="16914" y="28989"/>
                  </a:lnTo>
                  <a:lnTo>
                    <a:pt x="16937" y="28966"/>
                  </a:lnTo>
                  <a:lnTo>
                    <a:pt x="16959" y="28943"/>
                  </a:lnTo>
                  <a:lnTo>
                    <a:pt x="17051" y="28829"/>
                  </a:lnTo>
                  <a:cubicBezTo>
                    <a:pt x="17165" y="28669"/>
                    <a:pt x="17302" y="28510"/>
                    <a:pt x="17439" y="28373"/>
                  </a:cubicBezTo>
                  <a:cubicBezTo>
                    <a:pt x="17690" y="28099"/>
                    <a:pt x="17941" y="27825"/>
                    <a:pt x="18169" y="27551"/>
                  </a:cubicBezTo>
                  <a:cubicBezTo>
                    <a:pt x="18306" y="27391"/>
                    <a:pt x="18420" y="27254"/>
                    <a:pt x="18534" y="27094"/>
                  </a:cubicBezTo>
                  <a:cubicBezTo>
                    <a:pt x="18671" y="26935"/>
                    <a:pt x="18785" y="26798"/>
                    <a:pt x="18922" y="26638"/>
                  </a:cubicBezTo>
                  <a:lnTo>
                    <a:pt x="18991" y="26547"/>
                  </a:lnTo>
                  <a:cubicBezTo>
                    <a:pt x="19014" y="26501"/>
                    <a:pt x="19059" y="26455"/>
                    <a:pt x="19105" y="26410"/>
                  </a:cubicBezTo>
                  <a:lnTo>
                    <a:pt x="19173" y="26318"/>
                  </a:lnTo>
                  <a:cubicBezTo>
                    <a:pt x="19196" y="26273"/>
                    <a:pt x="19219" y="26250"/>
                    <a:pt x="19265" y="26204"/>
                  </a:cubicBezTo>
                  <a:cubicBezTo>
                    <a:pt x="19310" y="26136"/>
                    <a:pt x="19356" y="26090"/>
                    <a:pt x="19402" y="26044"/>
                  </a:cubicBezTo>
                  <a:cubicBezTo>
                    <a:pt x="19470" y="25953"/>
                    <a:pt x="19539" y="25862"/>
                    <a:pt x="19607" y="25770"/>
                  </a:cubicBezTo>
                  <a:cubicBezTo>
                    <a:pt x="19653" y="25702"/>
                    <a:pt x="19698" y="25634"/>
                    <a:pt x="19744" y="25565"/>
                  </a:cubicBezTo>
                  <a:cubicBezTo>
                    <a:pt x="19881" y="25382"/>
                    <a:pt x="19995" y="25200"/>
                    <a:pt x="20132" y="25040"/>
                  </a:cubicBezTo>
                  <a:cubicBezTo>
                    <a:pt x="20246" y="24880"/>
                    <a:pt x="20360" y="24698"/>
                    <a:pt x="20497" y="24538"/>
                  </a:cubicBezTo>
                  <a:lnTo>
                    <a:pt x="20657" y="24310"/>
                  </a:lnTo>
                  <a:cubicBezTo>
                    <a:pt x="20840" y="24036"/>
                    <a:pt x="21045" y="23785"/>
                    <a:pt x="21228" y="23511"/>
                  </a:cubicBezTo>
                  <a:cubicBezTo>
                    <a:pt x="21456" y="23168"/>
                    <a:pt x="21707" y="22803"/>
                    <a:pt x="21958" y="22415"/>
                  </a:cubicBezTo>
                  <a:lnTo>
                    <a:pt x="21958" y="22415"/>
                  </a:lnTo>
                  <a:lnTo>
                    <a:pt x="21935" y="22438"/>
                  </a:lnTo>
                  <a:lnTo>
                    <a:pt x="22004" y="22324"/>
                  </a:lnTo>
                  <a:lnTo>
                    <a:pt x="22118" y="22187"/>
                  </a:lnTo>
                  <a:lnTo>
                    <a:pt x="22095" y="22187"/>
                  </a:lnTo>
                  <a:cubicBezTo>
                    <a:pt x="22186" y="22050"/>
                    <a:pt x="22278" y="21913"/>
                    <a:pt x="22392" y="21753"/>
                  </a:cubicBezTo>
                  <a:lnTo>
                    <a:pt x="22415" y="21730"/>
                  </a:lnTo>
                  <a:lnTo>
                    <a:pt x="22437" y="21708"/>
                  </a:lnTo>
                  <a:cubicBezTo>
                    <a:pt x="22552" y="21525"/>
                    <a:pt x="22643" y="21365"/>
                    <a:pt x="22757" y="21205"/>
                  </a:cubicBezTo>
                  <a:cubicBezTo>
                    <a:pt x="22871" y="21023"/>
                    <a:pt x="22985" y="20840"/>
                    <a:pt x="23099" y="20658"/>
                  </a:cubicBezTo>
                  <a:lnTo>
                    <a:pt x="23145" y="20589"/>
                  </a:lnTo>
                  <a:lnTo>
                    <a:pt x="23168" y="20544"/>
                  </a:lnTo>
                  <a:cubicBezTo>
                    <a:pt x="23259" y="20407"/>
                    <a:pt x="23328" y="20247"/>
                    <a:pt x="23419" y="20110"/>
                  </a:cubicBezTo>
                  <a:lnTo>
                    <a:pt x="23465" y="20064"/>
                  </a:lnTo>
                  <a:lnTo>
                    <a:pt x="23487" y="20019"/>
                  </a:lnTo>
                  <a:lnTo>
                    <a:pt x="23465" y="20019"/>
                  </a:lnTo>
                  <a:lnTo>
                    <a:pt x="23487" y="19996"/>
                  </a:lnTo>
                  <a:cubicBezTo>
                    <a:pt x="23716" y="19676"/>
                    <a:pt x="23921" y="19334"/>
                    <a:pt x="24172" y="18923"/>
                  </a:cubicBezTo>
                  <a:lnTo>
                    <a:pt x="24263" y="18763"/>
                  </a:lnTo>
                  <a:lnTo>
                    <a:pt x="24286" y="18740"/>
                  </a:lnTo>
                  <a:lnTo>
                    <a:pt x="24309" y="18695"/>
                  </a:lnTo>
                  <a:cubicBezTo>
                    <a:pt x="24378" y="18558"/>
                    <a:pt x="24446" y="18444"/>
                    <a:pt x="24515" y="18307"/>
                  </a:cubicBezTo>
                  <a:lnTo>
                    <a:pt x="24583" y="18215"/>
                  </a:lnTo>
                  <a:lnTo>
                    <a:pt x="24629" y="18101"/>
                  </a:lnTo>
                  <a:cubicBezTo>
                    <a:pt x="24697" y="17964"/>
                    <a:pt x="24788" y="17850"/>
                    <a:pt x="24857" y="17713"/>
                  </a:cubicBezTo>
                  <a:lnTo>
                    <a:pt x="24857" y="17690"/>
                  </a:lnTo>
                  <a:cubicBezTo>
                    <a:pt x="24857" y="17690"/>
                    <a:pt x="24857" y="17690"/>
                    <a:pt x="24857" y="17668"/>
                  </a:cubicBezTo>
                  <a:lnTo>
                    <a:pt x="24903" y="17599"/>
                  </a:lnTo>
                  <a:cubicBezTo>
                    <a:pt x="24925" y="17531"/>
                    <a:pt x="24948" y="17462"/>
                    <a:pt x="24994" y="17416"/>
                  </a:cubicBezTo>
                  <a:lnTo>
                    <a:pt x="25040" y="17302"/>
                  </a:lnTo>
                  <a:cubicBezTo>
                    <a:pt x="25040" y="17257"/>
                    <a:pt x="25062" y="17211"/>
                    <a:pt x="25085" y="17165"/>
                  </a:cubicBezTo>
                  <a:cubicBezTo>
                    <a:pt x="25154" y="17006"/>
                    <a:pt x="25222" y="16846"/>
                    <a:pt x="25291" y="16686"/>
                  </a:cubicBezTo>
                  <a:lnTo>
                    <a:pt x="25291" y="16640"/>
                  </a:lnTo>
                  <a:cubicBezTo>
                    <a:pt x="25382" y="16458"/>
                    <a:pt x="25450" y="16298"/>
                    <a:pt x="25519" y="16115"/>
                  </a:cubicBezTo>
                  <a:cubicBezTo>
                    <a:pt x="25587" y="15978"/>
                    <a:pt x="25633" y="15842"/>
                    <a:pt x="25701" y="15705"/>
                  </a:cubicBezTo>
                  <a:lnTo>
                    <a:pt x="25770" y="15568"/>
                  </a:lnTo>
                  <a:cubicBezTo>
                    <a:pt x="25770" y="15522"/>
                    <a:pt x="25793" y="15499"/>
                    <a:pt x="25816" y="15453"/>
                  </a:cubicBezTo>
                  <a:cubicBezTo>
                    <a:pt x="25838" y="15408"/>
                    <a:pt x="25861" y="15362"/>
                    <a:pt x="25884" y="15317"/>
                  </a:cubicBezTo>
                  <a:lnTo>
                    <a:pt x="25907" y="15248"/>
                  </a:lnTo>
                  <a:lnTo>
                    <a:pt x="25953" y="15180"/>
                  </a:lnTo>
                  <a:cubicBezTo>
                    <a:pt x="25953" y="15157"/>
                    <a:pt x="25975" y="15134"/>
                    <a:pt x="25975" y="15111"/>
                  </a:cubicBezTo>
                  <a:lnTo>
                    <a:pt x="25998" y="15065"/>
                  </a:lnTo>
                  <a:cubicBezTo>
                    <a:pt x="26090" y="14906"/>
                    <a:pt x="26135" y="14746"/>
                    <a:pt x="26204" y="14586"/>
                  </a:cubicBezTo>
                  <a:cubicBezTo>
                    <a:pt x="26249" y="14495"/>
                    <a:pt x="26272" y="14404"/>
                    <a:pt x="26295" y="14312"/>
                  </a:cubicBezTo>
                  <a:lnTo>
                    <a:pt x="26341" y="14175"/>
                  </a:lnTo>
                  <a:cubicBezTo>
                    <a:pt x="26455" y="13833"/>
                    <a:pt x="26546" y="13513"/>
                    <a:pt x="26637" y="13217"/>
                  </a:cubicBezTo>
                  <a:lnTo>
                    <a:pt x="26637" y="13171"/>
                  </a:lnTo>
                  <a:cubicBezTo>
                    <a:pt x="26660" y="13102"/>
                    <a:pt x="26683" y="13057"/>
                    <a:pt x="26683" y="12988"/>
                  </a:cubicBezTo>
                  <a:lnTo>
                    <a:pt x="26706" y="12897"/>
                  </a:lnTo>
                  <a:cubicBezTo>
                    <a:pt x="26729" y="12851"/>
                    <a:pt x="26729" y="12806"/>
                    <a:pt x="26751" y="12737"/>
                  </a:cubicBezTo>
                  <a:lnTo>
                    <a:pt x="26751" y="12692"/>
                  </a:lnTo>
                  <a:cubicBezTo>
                    <a:pt x="26774" y="12623"/>
                    <a:pt x="26797" y="12555"/>
                    <a:pt x="26797" y="12509"/>
                  </a:cubicBezTo>
                  <a:cubicBezTo>
                    <a:pt x="26820" y="12418"/>
                    <a:pt x="26843" y="12349"/>
                    <a:pt x="26843" y="12258"/>
                  </a:cubicBezTo>
                  <a:cubicBezTo>
                    <a:pt x="26866" y="12167"/>
                    <a:pt x="26888" y="12098"/>
                    <a:pt x="26888" y="12007"/>
                  </a:cubicBezTo>
                  <a:cubicBezTo>
                    <a:pt x="26911" y="11916"/>
                    <a:pt x="26934" y="11824"/>
                    <a:pt x="26957" y="11733"/>
                  </a:cubicBezTo>
                  <a:cubicBezTo>
                    <a:pt x="26980" y="11573"/>
                    <a:pt x="27003" y="11391"/>
                    <a:pt x="27025" y="11231"/>
                  </a:cubicBezTo>
                  <a:cubicBezTo>
                    <a:pt x="27025" y="11140"/>
                    <a:pt x="27048" y="11048"/>
                    <a:pt x="27071" y="10957"/>
                  </a:cubicBezTo>
                  <a:cubicBezTo>
                    <a:pt x="27071" y="10866"/>
                    <a:pt x="27094" y="10774"/>
                    <a:pt x="27117" y="10683"/>
                  </a:cubicBezTo>
                  <a:cubicBezTo>
                    <a:pt x="27117" y="10637"/>
                    <a:pt x="27117" y="10592"/>
                    <a:pt x="27117" y="10546"/>
                  </a:cubicBezTo>
                  <a:lnTo>
                    <a:pt x="27139" y="10455"/>
                  </a:lnTo>
                  <a:cubicBezTo>
                    <a:pt x="27139" y="10386"/>
                    <a:pt x="27162" y="10318"/>
                    <a:pt x="27162" y="10272"/>
                  </a:cubicBezTo>
                  <a:lnTo>
                    <a:pt x="27162" y="10204"/>
                  </a:lnTo>
                  <a:cubicBezTo>
                    <a:pt x="27185" y="10112"/>
                    <a:pt x="27185" y="10021"/>
                    <a:pt x="27185" y="9907"/>
                  </a:cubicBezTo>
                  <a:cubicBezTo>
                    <a:pt x="27185" y="9838"/>
                    <a:pt x="27185" y="9747"/>
                    <a:pt x="27208" y="9679"/>
                  </a:cubicBezTo>
                  <a:lnTo>
                    <a:pt x="27208" y="9587"/>
                  </a:lnTo>
                  <a:cubicBezTo>
                    <a:pt x="27208" y="9496"/>
                    <a:pt x="27231" y="9405"/>
                    <a:pt x="27231" y="9313"/>
                  </a:cubicBezTo>
                  <a:lnTo>
                    <a:pt x="27231" y="9268"/>
                  </a:lnTo>
                  <a:cubicBezTo>
                    <a:pt x="27254" y="9177"/>
                    <a:pt x="27254" y="9085"/>
                    <a:pt x="27276" y="8994"/>
                  </a:cubicBezTo>
                  <a:cubicBezTo>
                    <a:pt x="27276" y="8971"/>
                    <a:pt x="27276" y="8925"/>
                    <a:pt x="27276" y="8903"/>
                  </a:cubicBezTo>
                  <a:lnTo>
                    <a:pt x="27276" y="8834"/>
                  </a:lnTo>
                  <a:cubicBezTo>
                    <a:pt x="27276" y="8743"/>
                    <a:pt x="27276" y="8629"/>
                    <a:pt x="27276" y="8515"/>
                  </a:cubicBezTo>
                  <a:cubicBezTo>
                    <a:pt x="27254" y="8400"/>
                    <a:pt x="27254" y="8286"/>
                    <a:pt x="27254" y="8172"/>
                  </a:cubicBezTo>
                  <a:cubicBezTo>
                    <a:pt x="27254" y="8104"/>
                    <a:pt x="27254" y="8035"/>
                    <a:pt x="27254" y="7967"/>
                  </a:cubicBezTo>
                  <a:cubicBezTo>
                    <a:pt x="27231" y="7875"/>
                    <a:pt x="27231" y="7807"/>
                    <a:pt x="27231" y="7716"/>
                  </a:cubicBezTo>
                  <a:cubicBezTo>
                    <a:pt x="27208" y="7647"/>
                    <a:pt x="27208" y="7579"/>
                    <a:pt x="27185" y="7487"/>
                  </a:cubicBezTo>
                  <a:lnTo>
                    <a:pt x="27185" y="7465"/>
                  </a:lnTo>
                  <a:cubicBezTo>
                    <a:pt x="27162" y="7396"/>
                    <a:pt x="27162" y="7351"/>
                    <a:pt x="27162" y="7282"/>
                  </a:cubicBezTo>
                  <a:cubicBezTo>
                    <a:pt x="27162" y="7259"/>
                    <a:pt x="27162" y="7236"/>
                    <a:pt x="27162" y="7191"/>
                  </a:cubicBezTo>
                  <a:lnTo>
                    <a:pt x="27162" y="7122"/>
                  </a:lnTo>
                  <a:cubicBezTo>
                    <a:pt x="27139" y="7008"/>
                    <a:pt x="27139" y="6894"/>
                    <a:pt x="27117" y="6803"/>
                  </a:cubicBezTo>
                  <a:cubicBezTo>
                    <a:pt x="27117" y="6711"/>
                    <a:pt x="27094" y="6643"/>
                    <a:pt x="27071" y="6552"/>
                  </a:cubicBezTo>
                  <a:cubicBezTo>
                    <a:pt x="27071" y="6552"/>
                    <a:pt x="27071" y="6529"/>
                    <a:pt x="27048" y="6506"/>
                  </a:cubicBezTo>
                  <a:cubicBezTo>
                    <a:pt x="27048" y="6460"/>
                    <a:pt x="27025" y="6437"/>
                    <a:pt x="27025" y="6415"/>
                  </a:cubicBezTo>
                  <a:lnTo>
                    <a:pt x="27003" y="6346"/>
                  </a:lnTo>
                  <a:cubicBezTo>
                    <a:pt x="27003" y="6323"/>
                    <a:pt x="27003" y="6301"/>
                    <a:pt x="27003" y="6278"/>
                  </a:cubicBezTo>
                  <a:cubicBezTo>
                    <a:pt x="26980" y="6255"/>
                    <a:pt x="26957" y="6232"/>
                    <a:pt x="26934" y="6209"/>
                  </a:cubicBezTo>
                  <a:cubicBezTo>
                    <a:pt x="26911" y="6164"/>
                    <a:pt x="26888" y="6072"/>
                    <a:pt x="26866" y="6004"/>
                  </a:cubicBezTo>
                  <a:lnTo>
                    <a:pt x="26843" y="5958"/>
                  </a:lnTo>
                  <a:cubicBezTo>
                    <a:pt x="26820" y="5890"/>
                    <a:pt x="26797" y="5821"/>
                    <a:pt x="26774" y="5753"/>
                  </a:cubicBezTo>
                  <a:cubicBezTo>
                    <a:pt x="26729" y="5593"/>
                    <a:pt x="26683" y="5433"/>
                    <a:pt x="26637" y="5273"/>
                  </a:cubicBezTo>
                  <a:cubicBezTo>
                    <a:pt x="26614" y="5228"/>
                    <a:pt x="26592" y="5159"/>
                    <a:pt x="26569" y="5091"/>
                  </a:cubicBezTo>
                  <a:cubicBezTo>
                    <a:pt x="26546" y="5000"/>
                    <a:pt x="26500" y="4931"/>
                    <a:pt x="26478" y="4840"/>
                  </a:cubicBezTo>
                  <a:cubicBezTo>
                    <a:pt x="26432" y="4703"/>
                    <a:pt x="26386" y="4566"/>
                    <a:pt x="26341" y="4452"/>
                  </a:cubicBezTo>
                  <a:cubicBezTo>
                    <a:pt x="26341" y="4429"/>
                    <a:pt x="26318" y="4406"/>
                    <a:pt x="26318" y="4406"/>
                  </a:cubicBezTo>
                  <a:lnTo>
                    <a:pt x="26318" y="4383"/>
                  </a:lnTo>
                  <a:cubicBezTo>
                    <a:pt x="26318" y="4383"/>
                    <a:pt x="26295" y="4360"/>
                    <a:pt x="26295" y="4360"/>
                  </a:cubicBezTo>
                  <a:cubicBezTo>
                    <a:pt x="26249" y="4246"/>
                    <a:pt x="26181" y="4132"/>
                    <a:pt x="26135" y="4018"/>
                  </a:cubicBezTo>
                  <a:cubicBezTo>
                    <a:pt x="26112" y="3972"/>
                    <a:pt x="26090" y="3927"/>
                    <a:pt x="26044" y="3881"/>
                  </a:cubicBezTo>
                  <a:cubicBezTo>
                    <a:pt x="25998" y="3790"/>
                    <a:pt x="25930" y="3721"/>
                    <a:pt x="25884" y="3630"/>
                  </a:cubicBezTo>
                  <a:lnTo>
                    <a:pt x="25816" y="3562"/>
                  </a:lnTo>
                  <a:lnTo>
                    <a:pt x="25793" y="3516"/>
                  </a:lnTo>
                  <a:cubicBezTo>
                    <a:pt x="25701" y="3425"/>
                    <a:pt x="25633" y="3333"/>
                    <a:pt x="25542" y="3242"/>
                  </a:cubicBezTo>
                  <a:cubicBezTo>
                    <a:pt x="25473" y="3173"/>
                    <a:pt x="25405" y="3082"/>
                    <a:pt x="25336" y="3014"/>
                  </a:cubicBezTo>
                  <a:lnTo>
                    <a:pt x="25268" y="2922"/>
                  </a:lnTo>
                  <a:lnTo>
                    <a:pt x="25222" y="2877"/>
                  </a:lnTo>
                  <a:cubicBezTo>
                    <a:pt x="25176" y="2831"/>
                    <a:pt x="25131" y="2785"/>
                    <a:pt x="25085" y="2740"/>
                  </a:cubicBezTo>
                  <a:cubicBezTo>
                    <a:pt x="25040" y="2671"/>
                    <a:pt x="24971" y="2626"/>
                    <a:pt x="24903" y="2557"/>
                  </a:cubicBezTo>
                  <a:cubicBezTo>
                    <a:pt x="24834" y="2489"/>
                    <a:pt x="24766" y="2420"/>
                    <a:pt x="24697" y="2375"/>
                  </a:cubicBezTo>
                  <a:lnTo>
                    <a:pt x="24629" y="2306"/>
                  </a:lnTo>
                  <a:lnTo>
                    <a:pt x="24537" y="2238"/>
                  </a:lnTo>
                  <a:lnTo>
                    <a:pt x="24446" y="2146"/>
                  </a:lnTo>
                  <a:lnTo>
                    <a:pt x="24400" y="2124"/>
                  </a:lnTo>
                  <a:lnTo>
                    <a:pt x="24355" y="2055"/>
                  </a:lnTo>
                  <a:lnTo>
                    <a:pt x="24309" y="2032"/>
                  </a:lnTo>
                  <a:cubicBezTo>
                    <a:pt x="24286" y="2009"/>
                    <a:pt x="24263" y="1987"/>
                    <a:pt x="24218" y="1941"/>
                  </a:cubicBezTo>
                  <a:cubicBezTo>
                    <a:pt x="24172" y="1895"/>
                    <a:pt x="24104" y="1850"/>
                    <a:pt x="24035" y="1804"/>
                  </a:cubicBezTo>
                  <a:lnTo>
                    <a:pt x="24035" y="1781"/>
                  </a:lnTo>
                  <a:lnTo>
                    <a:pt x="23967" y="1735"/>
                  </a:lnTo>
                  <a:cubicBezTo>
                    <a:pt x="23898" y="1667"/>
                    <a:pt x="23830" y="1621"/>
                    <a:pt x="23761" y="1553"/>
                  </a:cubicBezTo>
                  <a:lnTo>
                    <a:pt x="23716" y="1530"/>
                  </a:lnTo>
                  <a:lnTo>
                    <a:pt x="23670" y="1484"/>
                  </a:lnTo>
                  <a:lnTo>
                    <a:pt x="23647" y="1484"/>
                  </a:lnTo>
                  <a:cubicBezTo>
                    <a:pt x="23602" y="1439"/>
                    <a:pt x="23533" y="1370"/>
                    <a:pt x="23487" y="1325"/>
                  </a:cubicBezTo>
                  <a:cubicBezTo>
                    <a:pt x="23373" y="1256"/>
                    <a:pt x="23259" y="1188"/>
                    <a:pt x="23145" y="1119"/>
                  </a:cubicBezTo>
                  <a:cubicBezTo>
                    <a:pt x="23054" y="1074"/>
                    <a:pt x="22962" y="1028"/>
                    <a:pt x="22871" y="982"/>
                  </a:cubicBezTo>
                  <a:cubicBezTo>
                    <a:pt x="22803" y="937"/>
                    <a:pt x="22757" y="891"/>
                    <a:pt x="22689" y="868"/>
                  </a:cubicBezTo>
                  <a:cubicBezTo>
                    <a:pt x="22666" y="845"/>
                    <a:pt x="22620" y="845"/>
                    <a:pt x="22597" y="822"/>
                  </a:cubicBezTo>
                  <a:lnTo>
                    <a:pt x="22415" y="754"/>
                  </a:lnTo>
                  <a:lnTo>
                    <a:pt x="22369" y="708"/>
                  </a:lnTo>
                  <a:lnTo>
                    <a:pt x="22323" y="708"/>
                  </a:lnTo>
                  <a:cubicBezTo>
                    <a:pt x="22278" y="686"/>
                    <a:pt x="22232" y="663"/>
                    <a:pt x="22186" y="640"/>
                  </a:cubicBezTo>
                  <a:cubicBezTo>
                    <a:pt x="22164" y="640"/>
                    <a:pt x="22141" y="617"/>
                    <a:pt x="22095" y="617"/>
                  </a:cubicBezTo>
                  <a:lnTo>
                    <a:pt x="22049" y="617"/>
                  </a:lnTo>
                  <a:lnTo>
                    <a:pt x="22049" y="594"/>
                  </a:lnTo>
                  <a:cubicBezTo>
                    <a:pt x="22004" y="594"/>
                    <a:pt x="21935" y="571"/>
                    <a:pt x="21912" y="549"/>
                  </a:cubicBezTo>
                  <a:cubicBezTo>
                    <a:pt x="21912" y="526"/>
                    <a:pt x="21912" y="526"/>
                    <a:pt x="21912" y="503"/>
                  </a:cubicBezTo>
                  <a:cubicBezTo>
                    <a:pt x="21798" y="457"/>
                    <a:pt x="21707" y="434"/>
                    <a:pt x="21570" y="389"/>
                  </a:cubicBezTo>
                  <a:cubicBezTo>
                    <a:pt x="21410" y="343"/>
                    <a:pt x="21228" y="275"/>
                    <a:pt x="21045" y="252"/>
                  </a:cubicBezTo>
                  <a:cubicBezTo>
                    <a:pt x="20954" y="206"/>
                    <a:pt x="20840" y="206"/>
                    <a:pt x="20726" y="183"/>
                  </a:cubicBezTo>
                  <a:cubicBezTo>
                    <a:pt x="20680" y="183"/>
                    <a:pt x="20611" y="161"/>
                    <a:pt x="20566" y="161"/>
                  </a:cubicBezTo>
                  <a:lnTo>
                    <a:pt x="20474" y="138"/>
                  </a:lnTo>
                  <a:cubicBezTo>
                    <a:pt x="20292" y="115"/>
                    <a:pt x="20109" y="92"/>
                    <a:pt x="19927" y="69"/>
                  </a:cubicBezTo>
                  <a:cubicBezTo>
                    <a:pt x="19721" y="46"/>
                    <a:pt x="19539" y="46"/>
                    <a:pt x="19356" y="24"/>
                  </a:cubicBezTo>
                  <a:lnTo>
                    <a:pt x="19151" y="24"/>
                  </a:lnTo>
                  <a:cubicBezTo>
                    <a:pt x="19059" y="1"/>
                    <a:pt x="18945" y="1"/>
                    <a:pt x="188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18"/>
            <p:cNvSpPr/>
            <p:nvPr/>
          </p:nvSpPr>
          <p:spPr>
            <a:xfrm>
              <a:off x="6702250" y="1840900"/>
              <a:ext cx="397750" cy="781800"/>
            </a:xfrm>
            <a:custGeom>
              <a:avLst/>
              <a:gdLst/>
              <a:ahLst/>
              <a:cxnLst/>
              <a:rect l="l" t="t" r="r" b="b"/>
              <a:pathLst>
                <a:path w="15910" h="31272" extrusionOk="0">
                  <a:moveTo>
                    <a:pt x="13421" y="4497"/>
                  </a:moveTo>
                  <a:cubicBezTo>
                    <a:pt x="13444" y="4520"/>
                    <a:pt x="13444" y="4543"/>
                    <a:pt x="13467" y="4566"/>
                  </a:cubicBezTo>
                  <a:cubicBezTo>
                    <a:pt x="13513" y="4634"/>
                    <a:pt x="13535" y="4680"/>
                    <a:pt x="13558" y="4726"/>
                  </a:cubicBezTo>
                  <a:lnTo>
                    <a:pt x="13421" y="4497"/>
                  </a:lnTo>
                  <a:close/>
                  <a:moveTo>
                    <a:pt x="7487" y="1"/>
                  </a:moveTo>
                  <a:cubicBezTo>
                    <a:pt x="7441" y="1"/>
                    <a:pt x="7418" y="24"/>
                    <a:pt x="7395" y="46"/>
                  </a:cubicBezTo>
                  <a:cubicBezTo>
                    <a:pt x="7373" y="69"/>
                    <a:pt x="7373" y="115"/>
                    <a:pt x="7395" y="161"/>
                  </a:cubicBezTo>
                  <a:cubicBezTo>
                    <a:pt x="7418" y="183"/>
                    <a:pt x="7487" y="206"/>
                    <a:pt x="7532" y="206"/>
                  </a:cubicBezTo>
                  <a:lnTo>
                    <a:pt x="7532" y="229"/>
                  </a:lnTo>
                  <a:lnTo>
                    <a:pt x="7578" y="229"/>
                  </a:lnTo>
                  <a:cubicBezTo>
                    <a:pt x="7624" y="229"/>
                    <a:pt x="7647" y="252"/>
                    <a:pt x="7669" y="252"/>
                  </a:cubicBezTo>
                  <a:cubicBezTo>
                    <a:pt x="7715" y="275"/>
                    <a:pt x="7761" y="298"/>
                    <a:pt x="7806" y="320"/>
                  </a:cubicBezTo>
                  <a:lnTo>
                    <a:pt x="7852" y="320"/>
                  </a:lnTo>
                  <a:lnTo>
                    <a:pt x="7898" y="366"/>
                  </a:lnTo>
                  <a:lnTo>
                    <a:pt x="8080" y="434"/>
                  </a:lnTo>
                  <a:cubicBezTo>
                    <a:pt x="8149" y="480"/>
                    <a:pt x="8194" y="503"/>
                    <a:pt x="8263" y="526"/>
                  </a:cubicBezTo>
                  <a:lnTo>
                    <a:pt x="8331" y="549"/>
                  </a:lnTo>
                  <a:cubicBezTo>
                    <a:pt x="8423" y="594"/>
                    <a:pt x="8491" y="640"/>
                    <a:pt x="8560" y="686"/>
                  </a:cubicBezTo>
                  <a:cubicBezTo>
                    <a:pt x="8628" y="708"/>
                    <a:pt x="8674" y="754"/>
                    <a:pt x="8719" y="777"/>
                  </a:cubicBezTo>
                  <a:cubicBezTo>
                    <a:pt x="8788" y="823"/>
                    <a:pt x="8856" y="868"/>
                    <a:pt x="8925" y="914"/>
                  </a:cubicBezTo>
                  <a:lnTo>
                    <a:pt x="9016" y="959"/>
                  </a:lnTo>
                  <a:cubicBezTo>
                    <a:pt x="9062" y="982"/>
                    <a:pt x="9085" y="1005"/>
                    <a:pt x="9130" y="1028"/>
                  </a:cubicBezTo>
                  <a:cubicBezTo>
                    <a:pt x="9176" y="1051"/>
                    <a:pt x="9244" y="1096"/>
                    <a:pt x="9290" y="1142"/>
                  </a:cubicBezTo>
                  <a:cubicBezTo>
                    <a:pt x="9358" y="1165"/>
                    <a:pt x="9404" y="1211"/>
                    <a:pt x="9450" y="1256"/>
                  </a:cubicBezTo>
                  <a:lnTo>
                    <a:pt x="9495" y="1279"/>
                  </a:lnTo>
                  <a:cubicBezTo>
                    <a:pt x="9610" y="1393"/>
                    <a:pt x="9746" y="1484"/>
                    <a:pt x="9861" y="1599"/>
                  </a:cubicBezTo>
                  <a:cubicBezTo>
                    <a:pt x="9952" y="1644"/>
                    <a:pt x="10020" y="1713"/>
                    <a:pt x="10089" y="1781"/>
                  </a:cubicBezTo>
                  <a:cubicBezTo>
                    <a:pt x="10203" y="1850"/>
                    <a:pt x="10294" y="1941"/>
                    <a:pt x="10386" y="2032"/>
                  </a:cubicBezTo>
                  <a:lnTo>
                    <a:pt x="10477" y="2101"/>
                  </a:lnTo>
                  <a:lnTo>
                    <a:pt x="10523" y="2146"/>
                  </a:lnTo>
                  <a:lnTo>
                    <a:pt x="10568" y="2192"/>
                  </a:lnTo>
                  <a:cubicBezTo>
                    <a:pt x="10568" y="2192"/>
                    <a:pt x="10568" y="2215"/>
                    <a:pt x="10545" y="2215"/>
                  </a:cubicBezTo>
                  <a:cubicBezTo>
                    <a:pt x="10545" y="2261"/>
                    <a:pt x="10545" y="2306"/>
                    <a:pt x="10568" y="2352"/>
                  </a:cubicBezTo>
                  <a:cubicBezTo>
                    <a:pt x="10614" y="2397"/>
                    <a:pt x="10659" y="2443"/>
                    <a:pt x="10705" y="2489"/>
                  </a:cubicBezTo>
                  <a:lnTo>
                    <a:pt x="10751" y="2534"/>
                  </a:lnTo>
                  <a:lnTo>
                    <a:pt x="10819" y="2626"/>
                  </a:lnTo>
                  <a:cubicBezTo>
                    <a:pt x="10888" y="2694"/>
                    <a:pt x="10956" y="2785"/>
                    <a:pt x="11025" y="2854"/>
                  </a:cubicBezTo>
                  <a:cubicBezTo>
                    <a:pt x="11139" y="2991"/>
                    <a:pt x="11253" y="3105"/>
                    <a:pt x="11367" y="3242"/>
                  </a:cubicBezTo>
                  <a:cubicBezTo>
                    <a:pt x="11458" y="3379"/>
                    <a:pt x="11550" y="3493"/>
                    <a:pt x="11618" y="3630"/>
                  </a:cubicBezTo>
                  <a:cubicBezTo>
                    <a:pt x="11664" y="3744"/>
                    <a:pt x="11732" y="3858"/>
                    <a:pt x="11778" y="3972"/>
                  </a:cubicBezTo>
                  <a:cubicBezTo>
                    <a:pt x="11778" y="3972"/>
                    <a:pt x="11801" y="3995"/>
                    <a:pt x="11801" y="3995"/>
                  </a:cubicBezTo>
                  <a:lnTo>
                    <a:pt x="11801" y="4018"/>
                  </a:lnTo>
                  <a:cubicBezTo>
                    <a:pt x="11801" y="4018"/>
                    <a:pt x="11824" y="4041"/>
                    <a:pt x="11824" y="4064"/>
                  </a:cubicBezTo>
                  <a:cubicBezTo>
                    <a:pt x="11869" y="4178"/>
                    <a:pt x="11915" y="4315"/>
                    <a:pt x="11961" y="4452"/>
                  </a:cubicBezTo>
                  <a:cubicBezTo>
                    <a:pt x="11983" y="4543"/>
                    <a:pt x="12029" y="4612"/>
                    <a:pt x="12052" y="4703"/>
                  </a:cubicBezTo>
                  <a:cubicBezTo>
                    <a:pt x="12075" y="4771"/>
                    <a:pt x="12097" y="4817"/>
                    <a:pt x="12120" y="4885"/>
                  </a:cubicBezTo>
                  <a:cubicBezTo>
                    <a:pt x="12166" y="5045"/>
                    <a:pt x="12212" y="5205"/>
                    <a:pt x="12257" y="5365"/>
                  </a:cubicBezTo>
                  <a:cubicBezTo>
                    <a:pt x="12280" y="5433"/>
                    <a:pt x="12303" y="5502"/>
                    <a:pt x="12326" y="5570"/>
                  </a:cubicBezTo>
                  <a:lnTo>
                    <a:pt x="12349" y="5616"/>
                  </a:lnTo>
                  <a:cubicBezTo>
                    <a:pt x="12371" y="5684"/>
                    <a:pt x="12394" y="5776"/>
                    <a:pt x="12417" y="5821"/>
                  </a:cubicBezTo>
                  <a:cubicBezTo>
                    <a:pt x="12440" y="5867"/>
                    <a:pt x="12486" y="5890"/>
                    <a:pt x="12531" y="5913"/>
                  </a:cubicBezTo>
                  <a:cubicBezTo>
                    <a:pt x="12531" y="5935"/>
                    <a:pt x="12531" y="5981"/>
                    <a:pt x="12531" y="6004"/>
                  </a:cubicBezTo>
                  <a:cubicBezTo>
                    <a:pt x="12554" y="6141"/>
                    <a:pt x="12577" y="6278"/>
                    <a:pt x="12600" y="6415"/>
                  </a:cubicBezTo>
                  <a:cubicBezTo>
                    <a:pt x="12622" y="6506"/>
                    <a:pt x="12622" y="6620"/>
                    <a:pt x="12645" y="6734"/>
                  </a:cubicBezTo>
                  <a:lnTo>
                    <a:pt x="12645" y="6803"/>
                  </a:lnTo>
                  <a:cubicBezTo>
                    <a:pt x="12645" y="6848"/>
                    <a:pt x="12645" y="6871"/>
                    <a:pt x="12645" y="6894"/>
                  </a:cubicBezTo>
                  <a:cubicBezTo>
                    <a:pt x="12645" y="6963"/>
                    <a:pt x="12668" y="7008"/>
                    <a:pt x="12668" y="7077"/>
                  </a:cubicBezTo>
                  <a:lnTo>
                    <a:pt x="12668" y="7099"/>
                  </a:lnTo>
                  <a:cubicBezTo>
                    <a:pt x="12691" y="7191"/>
                    <a:pt x="12691" y="7259"/>
                    <a:pt x="12714" y="7328"/>
                  </a:cubicBezTo>
                  <a:cubicBezTo>
                    <a:pt x="12714" y="7442"/>
                    <a:pt x="12737" y="7556"/>
                    <a:pt x="12737" y="7670"/>
                  </a:cubicBezTo>
                  <a:cubicBezTo>
                    <a:pt x="12759" y="7807"/>
                    <a:pt x="12759" y="7921"/>
                    <a:pt x="12759" y="8035"/>
                  </a:cubicBezTo>
                  <a:cubicBezTo>
                    <a:pt x="12782" y="8172"/>
                    <a:pt x="12782" y="8286"/>
                    <a:pt x="12759" y="8378"/>
                  </a:cubicBezTo>
                  <a:cubicBezTo>
                    <a:pt x="12759" y="8400"/>
                    <a:pt x="12759" y="8446"/>
                    <a:pt x="12759" y="8469"/>
                  </a:cubicBezTo>
                  <a:cubicBezTo>
                    <a:pt x="12759" y="8515"/>
                    <a:pt x="12759" y="8560"/>
                    <a:pt x="12759" y="8606"/>
                  </a:cubicBezTo>
                  <a:cubicBezTo>
                    <a:pt x="12737" y="8697"/>
                    <a:pt x="12737" y="8789"/>
                    <a:pt x="12714" y="8880"/>
                  </a:cubicBezTo>
                  <a:lnTo>
                    <a:pt x="12714" y="8925"/>
                  </a:lnTo>
                  <a:cubicBezTo>
                    <a:pt x="12714" y="9017"/>
                    <a:pt x="12691" y="9108"/>
                    <a:pt x="12691" y="9199"/>
                  </a:cubicBezTo>
                  <a:lnTo>
                    <a:pt x="12691" y="9291"/>
                  </a:lnTo>
                  <a:cubicBezTo>
                    <a:pt x="12668" y="9359"/>
                    <a:pt x="12668" y="9450"/>
                    <a:pt x="12668" y="9519"/>
                  </a:cubicBezTo>
                  <a:cubicBezTo>
                    <a:pt x="12668" y="9633"/>
                    <a:pt x="12668" y="9724"/>
                    <a:pt x="12645" y="9816"/>
                  </a:cubicBezTo>
                  <a:lnTo>
                    <a:pt x="12645" y="9884"/>
                  </a:lnTo>
                  <a:cubicBezTo>
                    <a:pt x="12645" y="9930"/>
                    <a:pt x="12622" y="9998"/>
                    <a:pt x="12622" y="10067"/>
                  </a:cubicBezTo>
                  <a:lnTo>
                    <a:pt x="12600" y="10158"/>
                  </a:lnTo>
                  <a:cubicBezTo>
                    <a:pt x="12600" y="10204"/>
                    <a:pt x="12600" y="10249"/>
                    <a:pt x="12600" y="10295"/>
                  </a:cubicBezTo>
                  <a:cubicBezTo>
                    <a:pt x="12577" y="10386"/>
                    <a:pt x="12554" y="10478"/>
                    <a:pt x="12554" y="10569"/>
                  </a:cubicBezTo>
                  <a:cubicBezTo>
                    <a:pt x="12531" y="10660"/>
                    <a:pt x="12508" y="10752"/>
                    <a:pt x="12508" y="10843"/>
                  </a:cubicBezTo>
                  <a:cubicBezTo>
                    <a:pt x="12486" y="11003"/>
                    <a:pt x="12463" y="11185"/>
                    <a:pt x="12440" y="11345"/>
                  </a:cubicBezTo>
                  <a:cubicBezTo>
                    <a:pt x="12417" y="11436"/>
                    <a:pt x="12394" y="11528"/>
                    <a:pt x="12371" y="11619"/>
                  </a:cubicBezTo>
                  <a:cubicBezTo>
                    <a:pt x="12349" y="11710"/>
                    <a:pt x="12349" y="11779"/>
                    <a:pt x="12326" y="11870"/>
                  </a:cubicBezTo>
                  <a:cubicBezTo>
                    <a:pt x="12326" y="11961"/>
                    <a:pt x="12303" y="12030"/>
                    <a:pt x="12280" y="12098"/>
                  </a:cubicBezTo>
                  <a:cubicBezTo>
                    <a:pt x="12280" y="12167"/>
                    <a:pt x="12257" y="12235"/>
                    <a:pt x="12234" y="12304"/>
                  </a:cubicBezTo>
                  <a:lnTo>
                    <a:pt x="12234" y="12349"/>
                  </a:lnTo>
                  <a:cubicBezTo>
                    <a:pt x="12212" y="12418"/>
                    <a:pt x="12212" y="12463"/>
                    <a:pt x="12189" y="12509"/>
                  </a:cubicBezTo>
                  <a:lnTo>
                    <a:pt x="12166" y="12600"/>
                  </a:lnTo>
                  <a:cubicBezTo>
                    <a:pt x="12166" y="12669"/>
                    <a:pt x="12143" y="12714"/>
                    <a:pt x="12120" y="12783"/>
                  </a:cubicBezTo>
                  <a:lnTo>
                    <a:pt x="12120" y="12829"/>
                  </a:lnTo>
                  <a:cubicBezTo>
                    <a:pt x="12029" y="13125"/>
                    <a:pt x="11938" y="13445"/>
                    <a:pt x="11824" y="13787"/>
                  </a:cubicBezTo>
                  <a:lnTo>
                    <a:pt x="11778" y="13924"/>
                  </a:lnTo>
                  <a:cubicBezTo>
                    <a:pt x="11755" y="14016"/>
                    <a:pt x="11732" y="14107"/>
                    <a:pt x="11687" y="14198"/>
                  </a:cubicBezTo>
                  <a:cubicBezTo>
                    <a:pt x="11641" y="14358"/>
                    <a:pt x="11573" y="14518"/>
                    <a:pt x="11481" y="14677"/>
                  </a:cubicBezTo>
                  <a:lnTo>
                    <a:pt x="11458" y="14723"/>
                  </a:lnTo>
                  <a:cubicBezTo>
                    <a:pt x="11458" y="14746"/>
                    <a:pt x="11436" y="14769"/>
                    <a:pt x="11436" y="14792"/>
                  </a:cubicBezTo>
                  <a:lnTo>
                    <a:pt x="11390" y="14860"/>
                  </a:lnTo>
                  <a:lnTo>
                    <a:pt x="11367" y="14929"/>
                  </a:lnTo>
                  <a:cubicBezTo>
                    <a:pt x="11344" y="14974"/>
                    <a:pt x="11321" y="15020"/>
                    <a:pt x="11299" y="15065"/>
                  </a:cubicBezTo>
                  <a:cubicBezTo>
                    <a:pt x="11276" y="15111"/>
                    <a:pt x="11253" y="15134"/>
                    <a:pt x="11253" y="15180"/>
                  </a:cubicBezTo>
                  <a:lnTo>
                    <a:pt x="11184" y="15317"/>
                  </a:lnTo>
                  <a:cubicBezTo>
                    <a:pt x="11116" y="15454"/>
                    <a:pt x="11070" y="15590"/>
                    <a:pt x="11002" y="15727"/>
                  </a:cubicBezTo>
                  <a:cubicBezTo>
                    <a:pt x="10933" y="15910"/>
                    <a:pt x="10865" y="16070"/>
                    <a:pt x="10774" y="16252"/>
                  </a:cubicBezTo>
                  <a:lnTo>
                    <a:pt x="10774" y="16298"/>
                  </a:lnTo>
                  <a:cubicBezTo>
                    <a:pt x="10705" y="16458"/>
                    <a:pt x="10637" y="16618"/>
                    <a:pt x="10568" y="16777"/>
                  </a:cubicBezTo>
                  <a:cubicBezTo>
                    <a:pt x="10545" y="16823"/>
                    <a:pt x="10523" y="16869"/>
                    <a:pt x="10523" y="16891"/>
                  </a:cubicBezTo>
                  <a:lnTo>
                    <a:pt x="10477" y="17028"/>
                  </a:lnTo>
                  <a:cubicBezTo>
                    <a:pt x="10431" y="17074"/>
                    <a:pt x="10408" y="17143"/>
                    <a:pt x="10386" y="17211"/>
                  </a:cubicBezTo>
                  <a:lnTo>
                    <a:pt x="10340" y="17280"/>
                  </a:lnTo>
                  <a:cubicBezTo>
                    <a:pt x="10271" y="17462"/>
                    <a:pt x="10180" y="17645"/>
                    <a:pt x="10112" y="17805"/>
                  </a:cubicBezTo>
                  <a:cubicBezTo>
                    <a:pt x="10066" y="17850"/>
                    <a:pt x="10043" y="17919"/>
                    <a:pt x="10020" y="17987"/>
                  </a:cubicBezTo>
                  <a:lnTo>
                    <a:pt x="9975" y="18056"/>
                  </a:lnTo>
                  <a:cubicBezTo>
                    <a:pt x="9952" y="18124"/>
                    <a:pt x="9906" y="18193"/>
                    <a:pt x="9861" y="18284"/>
                  </a:cubicBezTo>
                  <a:lnTo>
                    <a:pt x="9861" y="18307"/>
                  </a:lnTo>
                  <a:lnTo>
                    <a:pt x="9792" y="18398"/>
                  </a:lnTo>
                  <a:lnTo>
                    <a:pt x="9792" y="18421"/>
                  </a:lnTo>
                  <a:lnTo>
                    <a:pt x="9769" y="18466"/>
                  </a:lnTo>
                  <a:cubicBezTo>
                    <a:pt x="9769" y="18489"/>
                    <a:pt x="9746" y="18512"/>
                    <a:pt x="9724" y="18535"/>
                  </a:cubicBezTo>
                  <a:lnTo>
                    <a:pt x="9701" y="18603"/>
                  </a:lnTo>
                  <a:lnTo>
                    <a:pt x="9655" y="18672"/>
                  </a:lnTo>
                  <a:cubicBezTo>
                    <a:pt x="9587" y="18763"/>
                    <a:pt x="9541" y="18854"/>
                    <a:pt x="9473" y="18969"/>
                  </a:cubicBezTo>
                  <a:cubicBezTo>
                    <a:pt x="9450" y="19037"/>
                    <a:pt x="9404" y="19106"/>
                    <a:pt x="9381" y="19151"/>
                  </a:cubicBezTo>
                  <a:lnTo>
                    <a:pt x="9336" y="19242"/>
                  </a:lnTo>
                  <a:lnTo>
                    <a:pt x="9222" y="19402"/>
                  </a:lnTo>
                  <a:cubicBezTo>
                    <a:pt x="9107" y="19562"/>
                    <a:pt x="9016" y="19722"/>
                    <a:pt x="8902" y="19882"/>
                  </a:cubicBezTo>
                  <a:cubicBezTo>
                    <a:pt x="8833" y="19973"/>
                    <a:pt x="8765" y="20064"/>
                    <a:pt x="8719" y="20133"/>
                  </a:cubicBezTo>
                  <a:cubicBezTo>
                    <a:pt x="8651" y="20224"/>
                    <a:pt x="8605" y="20292"/>
                    <a:pt x="8560" y="20384"/>
                  </a:cubicBezTo>
                  <a:cubicBezTo>
                    <a:pt x="8491" y="20452"/>
                    <a:pt x="8445" y="20544"/>
                    <a:pt x="8400" y="20612"/>
                  </a:cubicBezTo>
                  <a:cubicBezTo>
                    <a:pt x="8331" y="20703"/>
                    <a:pt x="8286" y="20795"/>
                    <a:pt x="8217" y="20886"/>
                  </a:cubicBezTo>
                  <a:cubicBezTo>
                    <a:pt x="8126" y="21046"/>
                    <a:pt x="8035" y="21205"/>
                    <a:pt x="7920" y="21365"/>
                  </a:cubicBezTo>
                  <a:cubicBezTo>
                    <a:pt x="7875" y="21457"/>
                    <a:pt x="7806" y="21548"/>
                    <a:pt x="7761" y="21639"/>
                  </a:cubicBezTo>
                  <a:cubicBezTo>
                    <a:pt x="7715" y="21708"/>
                    <a:pt x="7669" y="21776"/>
                    <a:pt x="7624" y="21845"/>
                  </a:cubicBezTo>
                  <a:cubicBezTo>
                    <a:pt x="7510" y="22050"/>
                    <a:pt x="7350" y="22255"/>
                    <a:pt x="7236" y="22438"/>
                  </a:cubicBezTo>
                  <a:cubicBezTo>
                    <a:pt x="7167" y="22529"/>
                    <a:pt x="7099" y="22621"/>
                    <a:pt x="7053" y="22689"/>
                  </a:cubicBezTo>
                  <a:cubicBezTo>
                    <a:pt x="7030" y="22735"/>
                    <a:pt x="6985" y="22780"/>
                    <a:pt x="6962" y="22803"/>
                  </a:cubicBezTo>
                  <a:lnTo>
                    <a:pt x="6939" y="22849"/>
                  </a:lnTo>
                  <a:lnTo>
                    <a:pt x="6916" y="22895"/>
                  </a:lnTo>
                  <a:lnTo>
                    <a:pt x="6893" y="22917"/>
                  </a:lnTo>
                  <a:cubicBezTo>
                    <a:pt x="6802" y="23054"/>
                    <a:pt x="6711" y="23168"/>
                    <a:pt x="6619" y="23305"/>
                  </a:cubicBezTo>
                  <a:cubicBezTo>
                    <a:pt x="6528" y="23420"/>
                    <a:pt x="6460" y="23556"/>
                    <a:pt x="6368" y="23671"/>
                  </a:cubicBezTo>
                  <a:lnTo>
                    <a:pt x="6300" y="23762"/>
                  </a:lnTo>
                  <a:lnTo>
                    <a:pt x="6323" y="23762"/>
                  </a:lnTo>
                  <a:cubicBezTo>
                    <a:pt x="6277" y="23808"/>
                    <a:pt x="6254" y="23830"/>
                    <a:pt x="6231" y="23876"/>
                  </a:cubicBezTo>
                  <a:cubicBezTo>
                    <a:pt x="6163" y="23945"/>
                    <a:pt x="6140" y="24013"/>
                    <a:pt x="6094" y="24081"/>
                  </a:cubicBezTo>
                  <a:lnTo>
                    <a:pt x="6003" y="24196"/>
                  </a:lnTo>
                  <a:lnTo>
                    <a:pt x="5957" y="24264"/>
                  </a:lnTo>
                  <a:lnTo>
                    <a:pt x="5843" y="24401"/>
                  </a:lnTo>
                  <a:lnTo>
                    <a:pt x="5798" y="24469"/>
                  </a:lnTo>
                  <a:cubicBezTo>
                    <a:pt x="5798" y="24469"/>
                    <a:pt x="5798" y="24492"/>
                    <a:pt x="5798" y="24492"/>
                  </a:cubicBezTo>
                  <a:lnTo>
                    <a:pt x="5775" y="24492"/>
                  </a:lnTo>
                  <a:cubicBezTo>
                    <a:pt x="5775" y="24492"/>
                    <a:pt x="5775" y="24515"/>
                    <a:pt x="5775" y="24515"/>
                  </a:cubicBezTo>
                  <a:cubicBezTo>
                    <a:pt x="5638" y="24675"/>
                    <a:pt x="5501" y="24858"/>
                    <a:pt x="5387" y="25017"/>
                  </a:cubicBezTo>
                  <a:cubicBezTo>
                    <a:pt x="5273" y="25131"/>
                    <a:pt x="5181" y="25268"/>
                    <a:pt x="5090" y="25382"/>
                  </a:cubicBezTo>
                  <a:cubicBezTo>
                    <a:pt x="5022" y="25474"/>
                    <a:pt x="4953" y="25565"/>
                    <a:pt x="4885" y="25656"/>
                  </a:cubicBezTo>
                  <a:cubicBezTo>
                    <a:pt x="4839" y="25702"/>
                    <a:pt x="4793" y="25748"/>
                    <a:pt x="4748" y="25816"/>
                  </a:cubicBezTo>
                  <a:cubicBezTo>
                    <a:pt x="4702" y="25862"/>
                    <a:pt x="4679" y="25885"/>
                    <a:pt x="4656" y="25930"/>
                  </a:cubicBezTo>
                  <a:lnTo>
                    <a:pt x="4588" y="26022"/>
                  </a:lnTo>
                  <a:cubicBezTo>
                    <a:pt x="4542" y="26067"/>
                    <a:pt x="4497" y="26113"/>
                    <a:pt x="4474" y="26159"/>
                  </a:cubicBezTo>
                  <a:lnTo>
                    <a:pt x="4405" y="26250"/>
                  </a:lnTo>
                  <a:cubicBezTo>
                    <a:pt x="4268" y="26410"/>
                    <a:pt x="4154" y="26547"/>
                    <a:pt x="4017" y="26706"/>
                  </a:cubicBezTo>
                  <a:cubicBezTo>
                    <a:pt x="3903" y="26866"/>
                    <a:pt x="3789" y="27003"/>
                    <a:pt x="3652" y="27163"/>
                  </a:cubicBezTo>
                  <a:cubicBezTo>
                    <a:pt x="3424" y="27437"/>
                    <a:pt x="3173" y="27711"/>
                    <a:pt x="2922" y="27985"/>
                  </a:cubicBezTo>
                  <a:cubicBezTo>
                    <a:pt x="2785" y="28122"/>
                    <a:pt x="2648" y="28281"/>
                    <a:pt x="2534" y="28441"/>
                  </a:cubicBezTo>
                  <a:cubicBezTo>
                    <a:pt x="2420" y="28578"/>
                    <a:pt x="2305" y="28715"/>
                    <a:pt x="2191" y="28829"/>
                  </a:cubicBezTo>
                  <a:cubicBezTo>
                    <a:pt x="2123" y="28920"/>
                    <a:pt x="2054" y="28989"/>
                    <a:pt x="1963" y="29080"/>
                  </a:cubicBezTo>
                  <a:cubicBezTo>
                    <a:pt x="1917" y="29126"/>
                    <a:pt x="1872" y="29171"/>
                    <a:pt x="1826" y="29217"/>
                  </a:cubicBezTo>
                  <a:cubicBezTo>
                    <a:pt x="1735" y="29331"/>
                    <a:pt x="1621" y="29445"/>
                    <a:pt x="1507" y="29560"/>
                  </a:cubicBezTo>
                  <a:lnTo>
                    <a:pt x="1370" y="29719"/>
                  </a:lnTo>
                  <a:lnTo>
                    <a:pt x="1233" y="29856"/>
                  </a:lnTo>
                  <a:cubicBezTo>
                    <a:pt x="1141" y="29925"/>
                    <a:pt x="1073" y="29993"/>
                    <a:pt x="1004" y="30062"/>
                  </a:cubicBezTo>
                  <a:lnTo>
                    <a:pt x="913" y="30153"/>
                  </a:lnTo>
                  <a:cubicBezTo>
                    <a:pt x="822" y="30244"/>
                    <a:pt x="708" y="30336"/>
                    <a:pt x="571" y="30450"/>
                  </a:cubicBezTo>
                  <a:cubicBezTo>
                    <a:pt x="525" y="30495"/>
                    <a:pt x="457" y="30541"/>
                    <a:pt x="388" y="30609"/>
                  </a:cubicBezTo>
                  <a:cubicBezTo>
                    <a:pt x="365" y="30632"/>
                    <a:pt x="342" y="30655"/>
                    <a:pt x="320" y="30678"/>
                  </a:cubicBezTo>
                  <a:cubicBezTo>
                    <a:pt x="297" y="30701"/>
                    <a:pt x="251" y="30746"/>
                    <a:pt x="228" y="30769"/>
                  </a:cubicBezTo>
                  <a:cubicBezTo>
                    <a:pt x="206" y="30769"/>
                    <a:pt x="206" y="30792"/>
                    <a:pt x="183" y="30792"/>
                  </a:cubicBezTo>
                  <a:cubicBezTo>
                    <a:pt x="160" y="30815"/>
                    <a:pt x="114" y="30861"/>
                    <a:pt x="114" y="30906"/>
                  </a:cubicBezTo>
                  <a:lnTo>
                    <a:pt x="69" y="30906"/>
                  </a:lnTo>
                  <a:cubicBezTo>
                    <a:pt x="23" y="30929"/>
                    <a:pt x="0" y="30998"/>
                    <a:pt x="23" y="31043"/>
                  </a:cubicBezTo>
                  <a:cubicBezTo>
                    <a:pt x="46" y="31089"/>
                    <a:pt x="91" y="31112"/>
                    <a:pt x="160" y="31134"/>
                  </a:cubicBezTo>
                  <a:lnTo>
                    <a:pt x="228" y="31134"/>
                  </a:lnTo>
                  <a:cubicBezTo>
                    <a:pt x="251" y="31157"/>
                    <a:pt x="274" y="31157"/>
                    <a:pt x="297" y="31157"/>
                  </a:cubicBezTo>
                  <a:cubicBezTo>
                    <a:pt x="320" y="31157"/>
                    <a:pt x="365" y="31157"/>
                    <a:pt x="388" y="31180"/>
                  </a:cubicBezTo>
                  <a:lnTo>
                    <a:pt x="525" y="31180"/>
                  </a:lnTo>
                  <a:cubicBezTo>
                    <a:pt x="685" y="31226"/>
                    <a:pt x="867" y="31249"/>
                    <a:pt x="1073" y="31249"/>
                  </a:cubicBezTo>
                  <a:cubicBezTo>
                    <a:pt x="1233" y="31271"/>
                    <a:pt x="1370" y="31271"/>
                    <a:pt x="1529" y="31271"/>
                  </a:cubicBezTo>
                  <a:lnTo>
                    <a:pt x="1621" y="31271"/>
                  </a:lnTo>
                  <a:cubicBezTo>
                    <a:pt x="1803" y="31271"/>
                    <a:pt x="1986" y="31271"/>
                    <a:pt x="2191" y="31249"/>
                  </a:cubicBezTo>
                  <a:cubicBezTo>
                    <a:pt x="2283" y="31249"/>
                    <a:pt x="2374" y="31226"/>
                    <a:pt x="2465" y="31226"/>
                  </a:cubicBezTo>
                  <a:cubicBezTo>
                    <a:pt x="2534" y="31203"/>
                    <a:pt x="2602" y="31203"/>
                    <a:pt x="2671" y="31203"/>
                  </a:cubicBezTo>
                  <a:cubicBezTo>
                    <a:pt x="2853" y="31180"/>
                    <a:pt x="3013" y="31157"/>
                    <a:pt x="3173" y="31134"/>
                  </a:cubicBezTo>
                  <a:cubicBezTo>
                    <a:pt x="3333" y="31089"/>
                    <a:pt x="3492" y="31066"/>
                    <a:pt x="3652" y="31020"/>
                  </a:cubicBezTo>
                  <a:cubicBezTo>
                    <a:pt x="3835" y="30998"/>
                    <a:pt x="3995" y="30952"/>
                    <a:pt x="4154" y="30929"/>
                  </a:cubicBezTo>
                  <a:lnTo>
                    <a:pt x="4223" y="30906"/>
                  </a:lnTo>
                  <a:lnTo>
                    <a:pt x="4246" y="30906"/>
                  </a:lnTo>
                  <a:cubicBezTo>
                    <a:pt x="4611" y="30815"/>
                    <a:pt x="4953" y="30701"/>
                    <a:pt x="5273" y="30609"/>
                  </a:cubicBezTo>
                  <a:lnTo>
                    <a:pt x="5364" y="30564"/>
                  </a:lnTo>
                  <a:cubicBezTo>
                    <a:pt x="5410" y="30564"/>
                    <a:pt x="5455" y="30541"/>
                    <a:pt x="5501" y="30541"/>
                  </a:cubicBezTo>
                  <a:cubicBezTo>
                    <a:pt x="5547" y="30518"/>
                    <a:pt x="5592" y="30518"/>
                    <a:pt x="5638" y="30495"/>
                  </a:cubicBezTo>
                  <a:cubicBezTo>
                    <a:pt x="5729" y="30473"/>
                    <a:pt x="5798" y="30427"/>
                    <a:pt x="5889" y="30404"/>
                  </a:cubicBezTo>
                  <a:cubicBezTo>
                    <a:pt x="5935" y="30358"/>
                    <a:pt x="6003" y="30336"/>
                    <a:pt x="6049" y="30313"/>
                  </a:cubicBezTo>
                  <a:lnTo>
                    <a:pt x="6117" y="30290"/>
                  </a:lnTo>
                  <a:cubicBezTo>
                    <a:pt x="6163" y="30267"/>
                    <a:pt x="6209" y="30244"/>
                    <a:pt x="6254" y="30221"/>
                  </a:cubicBezTo>
                  <a:lnTo>
                    <a:pt x="6346" y="30176"/>
                  </a:lnTo>
                  <a:cubicBezTo>
                    <a:pt x="6414" y="30153"/>
                    <a:pt x="6460" y="30107"/>
                    <a:pt x="6528" y="30084"/>
                  </a:cubicBezTo>
                  <a:lnTo>
                    <a:pt x="6551" y="30062"/>
                  </a:lnTo>
                  <a:cubicBezTo>
                    <a:pt x="6642" y="30016"/>
                    <a:pt x="6711" y="29970"/>
                    <a:pt x="6779" y="29925"/>
                  </a:cubicBezTo>
                  <a:lnTo>
                    <a:pt x="6825" y="29902"/>
                  </a:lnTo>
                  <a:cubicBezTo>
                    <a:pt x="6939" y="29833"/>
                    <a:pt x="7053" y="29788"/>
                    <a:pt x="7144" y="29719"/>
                  </a:cubicBezTo>
                  <a:lnTo>
                    <a:pt x="7167" y="29719"/>
                  </a:lnTo>
                  <a:cubicBezTo>
                    <a:pt x="7167" y="29719"/>
                    <a:pt x="7190" y="29696"/>
                    <a:pt x="7190" y="29696"/>
                  </a:cubicBezTo>
                  <a:cubicBezTo>
                    <a:pt x="7236" y="29674"/>
                    <a:pt x="7259" y="29651"/>
                    <a:pt x="7281" y="29628"/>
                  </a:cubicBezTo>
                  <a:cubicBezTo>
                    <a:pt x="7304" y="29605"/>
                    <a:pt x="7304" y="29582"/>
                    <a:pt x="7327" y="29582"/>
                  </a:cubicBezTo>
                  <a:cubicBezTo>
                    <a:pt x="7350" y="29560"/>
                    <a:pt x="7350" y="29537"/>
                    <a:pt x="7373" y="29514"/>
                  </a:cubicBezTo>
                  <a:lnTo>
                    <a:pt x="7395" y="29491"/>
                  </a:lnTo>
                  <a:cubicBezTo>
                    <a:pt x="7418" y="29468"/>
                    <a:pt x="7441" y="29445"/>
                    <a:pt x="7487" y="29423"/>
                  </a:cubicBezTo>
                  <a:cubicBezTo>
                    <a:pt x="7487" y="29400"/>
                    <a:pt x="7487" y="29400"/>
                    <a:pt x="7487" y="29400"/>
                  </a:cubicBezTo>
                  <a:cubicBezTo>
                    <a:pt x="7532" y="29354"/>
                    <a:pt x="7578" y="29286"/>
                    <a:pt x="7624" y="29240"/>
                  </a:cubicBezTo>
                  <a:cubicBezTo>
                    <a:pt x="7624" y="29171"/>
                    <a:pt x="7647" y="29126"/>
                    <a:pt x="7669" y="29080"/>
                  </a:cubicBezTo>
                  <a:cubicBezTo>
                    <a:pt x="7692" y="29057"/>
                    <a:pt x="7715" y="29035"/>
                    <a:pt x="7715" y="29035"/>
                  </a:cubicBezTo>
                  <a:cubicBezTo>
                    <a:pt x="7738" y="29012"/>
                    <a:pt x="7761" y="28989"/>
                    <a:pt x="7784" y="28966"/>
                  </a:cubicBezTo>
                  <a:lnTo>
                    <a:pt x="7875" y="28875"/>
                  </a:lnTo>
                  <a:lnTo>
                    <a:pt x="7920" y="28806"/>
                  </a:lnTo>
                  <a:cubicBezTo>
                    <a:pt x="7989" y="28738"/>
                    <a:pt x="8035" y="28669"/>
                    <a:pt x="8103" y="28601"/>
                  </a:cubicBezTo>
                  <a:lnTo>
                    <a:pt x="8194" y="28464"/>
                  </a:lnTo>
                  <a:cubicBezTo>
                    <a:pt x="8331" y="28281"/>
                    <a:pt x="8445" y="28122"/>
                    <a:pt x="8537" y="27962"/>
                  </a:cubicBezTo>
                  <a:cubicBezTo>
                    <a:pt x="8605" y="27893"/>
                    <a:pt x="8651" y="27802"/>
                    <a:pt x="8719" y="27711"/>
                  </a:cubicBezTo>
                  <a:cubicBezTo>
                    <a:pt x="8742" y="27642"/>
                    <a:pt x="8788" y="27597"/>
                    <a:pt x="8833" y="27551"/>
                  </a:cubicBezTo>
                  <a:lnTo>
                    <a:pt x="8902" y="27437"/>
                  </a:lnTo>
                  <a:cubicBezTo>
                    <a:pt x="8970" y="27345"/>
                    <a:pt x="9016" y="27254"/>
                    <a:pt x="9085" y="27163"/>
                  </a:cubicBezTo>
                  <a:cubicBezTo>
                    <a:pt x="9153" y="27049"/>
                    <a:pt x="9222" y="26957"/>
                    <a:pt x="9290" y="26843"/>
                  </a:cubicBezTo>
                  <a:cubicBezTo>
                    <a:pt x="9427" y="26661"/>
                    <a:pt x="9564" y="26455"/>
                    <a:pt x="9678" y="26250"/>
                  </a:cubicBezTo>
                  <a:cubicBezTo>
                    <a:pt x="9746" y="26159"/>
                    <a:pt x="9792" y="26067"/>
                    <a:pt x="9861" y="25953"/>
                  </a:cubicBezTo>
                  <a:cubicBezTo>
                    <a:pt x="9883" y="25907"/>
                    <a:pt x="9929" y="25862"/>
                    <a:pt x="9952" y="25793"/>
                  </a:cubicBezTo>
                  <a:cubicBezTo>
                    <a:pt x="9975" y="25748"/>
                    <a:pt x="9998" y="25725"/>
                    <a:pt x="10020" y="25679"/>
                  </a:cubicBezTo>
                  <a:cubicBezTo>
                    <a:pt x="10066" y="25634"/>
                    <a:pt x="10089" y="25588"/>
                    <a:pt x="10112" y="25519"/>
                  </a:cubicBezTo>
                  <a:cubicBezTo>
                    <a:pt x="10135" y="25474"/>
                    <a:pt x="10157" y="25451"/>
                    <a:pt x="10180" y="25405"/>
                  </a:cubicBezTo>
                  <a:cubicBezTo>
                    <a:pt x="10249" y="25314"/>
                    <a:pt x="10294" y="25200"/>
                    <a:pt x="10363" y="25109"/>
                  </a:cubicBezTo>
                  <a:cubicBezTo>
                    <a:pt x="10477" y="24926"/>
                    <a:pt x="10614" y="24698"/>
                    <a:pt x="10705" y="24515"/>
                  </a:cubicBezTo>
                  <a:cubicBezTo>
                    <a:pt x="10774" y="24424"/>
                    <a:pt x="10819" y="24333"/>
                    <a:pt x="10888" y="24241"/>
                  </a:cubicBezTo>
                  <a:cubicBezTo>
                    <a:pt x="10933" y="24150"/>
                    <a:pt x="11002" y="24036"/>
                    <a:pt x="11048" y="23945"/>
                  </a:cubicBezTo>
                  <a:cubicBezTo>
                    <a:pt x="11070" y="23876"/>
                    <a:pt x="11116" y="23830"/>
                    <a:pt x="11139" y="23785"/>
                  </a:cubicBezTo>
                  <a:cubicBezTo>
                    <a:pt x="11162" y="23739"/>
                    <a:pt x="11184" y="23716"/>
                    <a:pt x="11207" y="23671"/>
                  </a:cubicBezTo>
                  <a:cubicBezTo>
                    <a:pt x="11230" y="23602"/>
                    <a:pt x="11276" y="23534"/>
                    <a:pt x="11299" y="23488"/>
                  </a:cubicBezTo>
                  <a:lnTo>
                    <a:pt x="11367" y="23397"/>
                  </a:lnTo>
                  <a:cubicBezTo>
                    <a:pt x="11390" y="23328"/>
                    <a:pt x="11413" y="23283"/>
                    <a:pt x="11458" y="23214"/>
                  </a:cubicBezTo>
                  <a:cubicBezTo>
                    <a:pt x="11481" y="23191"/>
                    <a:pt x="11504" y="23146"/>
                    <a:pt x="11527" y="23100"/>
                  </a:cubicBezTo>
                  <a:lnTo>
                    <a:pt x="11550" y="23054"/>
                  </a:lnTo>
                  <a:cubicBezTo>
                    <a:pt x="11595" y="22986"/>
                    <a:pt x="11641" y="22895"/>
                    <a:pt x="11687" y="22803"/>
                  </a:cubicBezTo>
                  <a:cubicBezTo>
                    <a:pt x="11755" y="22712"/>
                    <a:pt x="11824" y="22621"/>
                    <a:pt x="11869" y="22507"/>
                  </a:cubicBezTo>
                  <a:cubicBezTo>
                    <a:pt x="11892" y="22461"/>
                    <a:pt x="11915" y="22415"/>
                    <a:pt x="11938" y="22392"/>
                  </a:cubicBezTo>
                  <a:cubicBezTo>
                    <a:pt x="11983" y="22324"/>
                    <a:pt x="12006" y="22278"/>
                    <a:pt x="12029" y="22233"/>
                  </a:cubicBezTo>
                  <a:lnTo>
                    <a:pt x="12097" y="22118"/>
                  </a:lnTo>
                  <a:cubicBezTo>
                    <a:pt x="12143" y="22073"/>
                    <a:pt x="12166" y="22004"/>
                    <a:pt x="12212" y="21936"/>
                  </a:cubicBezTo>
                  <a:cubicBezTo>
                    <a:pt x="12234" y="21890"/>
                    <a:pt x="12257" y="21845"/>
                    <a:pt x="12280" y="21799"/>
                  </a:cubicBezTo>
                  <a:cubicBezTo>
                    <a:pt x="12303" y="21753"/>
                    <a:pt x="12349" y="21708"/>
                    <a:pt x="12371" y="21639"/>
                  </a:cubicBezTo>
                  <a:cubicBezTo>
                    <a:pt x="12417" y="21548"/>
                    <a:pt x="12463" y="21457"/>
                    <a:pt x="12531" y="21388"/>
                  </a:cubicBezTo>
                  <a:cubicBezTo>
                    <a:pt x="12577" y="21274"/>
                    <a:pt x="12645" y="21183"/>
                    <a:pt x="12691" y="21069"/>
                  </a:cubicBezTo>
                  <a:cubicBezTo>
                    <a:pt x="12737" y="20977"/>
                    <a:pt x="12805" y="20886"/>
                    <a:pt x="12851" y="20795"/>
                  </a:cubicBezTo>
                  <a:lnTo>
                    <a:pt x="12896" y="20726"/>
                  </a:lnTo>
                  <a:lnTo>
                    <a:pt x="12919" y="20658"/>
                  </a:lnTo>
                  <a:cubicBezTo>
                    <a:pt x="12942" y="20612"/>
                    <a:pt x="12965" y="20589"/>
                    <a:pt x="12965" y="20566"/>
                  </a:cubicBezTo>
                  <a:lnTo>
                    <a:pt x="13011" y="20498"/>
                  </a:lnTo>
                  <a:cubicBezTo>
                    <a:pt x="13079" y="20361"/>
                    <a:pt x="13170" y="20201"/>
                    <a:pt x="13239" y="20064"/>
                  </a:cubicBezTo>
                  <a:lnTo>
                    <a:pt x="13307" y="19950"/>
                  </a:lnTo>
                  <a:cubicBezTo>
                    <a:pt x="13353" y="19836"/>
                    <a:pt x="13421" y="19722"/>
                    <a:pt x="13467" y="19608"/>
                  </a:cubicBezTo>
                  <a:cubicBezTo>
                    <a:pt x="13535" y="19516"/>
                    <a:pt x="13581" y="19402"/>
                    <a:pt x="13627" y="19311"/>
                  </a:cubicBezTo>
                  <a:cubicBezTo>
                    <a:pt x="13718" y="19128"/>
                    <a:pt x="13809" y="18946"/>
                    <a:pt x="13901" y="18763"/>
                  </a:cubicBezTo>
                  <a:lnTo>
                    <a:pt x="13901" y="18740"/>
                  </a:lnTo>
                  <a:lnTo>
                    <a:pt x="13901" y="18718"/>
                  </a:lnTo>
                  <a:lnTo>
                    <a:pt x="13924" y="18718"/>
                  </a:lnTo>
                  <a:cubicBezTo>
                    <a:pt x="13969" y="18603"/>
                    <a:pt x="14015" y="18466"/>
                    <a:pt x="14083" y="18352"/>
                  </a:cubicBezTo>
                  <a:lnTo>
                    <a:pt x="14175" y="18124"/>
                  </a:lnTo>
                  <a:cubicBezTo>
                    <a:pt x="14266" y="17941"/>
                    <a:pt x="14357" y="17736"/>
                    <a:pt x="14448" y="17531"/>
                  </a:cubicBezTo>
                  <a:cubicBezTo>
                    <a:pt x="14608" y="17120"/>
                    <a:pt x="14768" y="16777"/>
                    <a:pt x="14905" y="16435"/>
                  </a:cubicBezTo>
                  <a:cubicBezTo>
                    <a:pt x="14973" y="16252"/>
                    <a:pt x="15042" y="16047"/>
                    <a:pt x="15110" y="15842"/>
                  </a:cubicBezTo>
                  <a:cubicBezTo>
                    <a:pt x="15156" y="15705"/>
                    <a:pt x="15179" y="15568"/>
                    <a:pt x="15225" y="15408"/>
                  </a:cubicBezTo>
                  <a:lnTo>
                    <a:pt x="15270" y="15225"/>
                  </a:lnTo>
                  <a:cubicBezTo>
                    <a:pt x="15316" y="15111"/>
                    <a:pt x="15339" y="14997"/>
                    <a:pt x="15384" y="14883"/>
                  </a:cubicBezTo>
                  <a:cubicBezTo>
                    <a:pt x="15407" y="14792"/>
                    <a:pt x="15430" y="14700"/>
                    <a:pt x="15453" y="14609"/>
                  </a:cubicBezTo>
                  <a:cubicBezTo>
                    <a:pt x="15453" y="14540"/>
                    <a:pt x="15476" y="14472"/>
                    <a:pt x="15498" y="14404"/>
                  </a:cubicBezTo>
                  <a:lnTo>
                    <a:pt x="15521" y="14289"/>
                  </a:lnTo>
                  <a:lnTo>
                    <a:pt x="15521" y="14267"/>
                  </a:lnTo>
                  <a:cubicBezTo>
                    <a:pt x="15544" y="14175"/>
                    <a:pt x="15567" y="14061"/>
                    <a:pt x="15590" y="13970"/>
                  </a:cubicBezTo>
                  <a:lnTo>
                    <a:pt x="15613" y="13879"/>
                  </a:lnTo>
                  <a:cubicBezTo>
                    <a:pt x="15635" y="13787"/>
                    <a:pt x="15658" y="13696"/>
                    <a:pt x="15681" y="13605"/>
                  </a:cubicBezTo>
                  <a:cubicBezTo>
                    <a:pt x="15704" y="13422"/>
                    <a:pt x="15727" y="13217"/>
                    <a:pt x="15772" y="13034"/>
                  </a:cubicBezTo>
                  <a:cubicBezTo>
                    <a:pt x="15772" y="12920"/>
                    <a:pt x="15795" y="12806"/>
                    <a:pt x="15795" y="12669"/>
                  </a:cubicBezTo>
                  <a:lnTo>
                    <a:pt x="15818" y="12532"/>
                  </a:lnTo>
                  <a:cubicBezTo>
                    <a:pt x="15818" y="12418"/>
                    <a:pt x="15841" y="12281"/>
                    <a:pt x="15864" y="12167"/>
                  </a:cubicBezTo>
                  <a:lnTo>
                    <a:pt x="15886" y="11961"/>
                  </a:lnTo>
                  <a:cubicBezTo>
                    <a:pt x="15886" y="11847"/>
                    <a:pt x="15886" y="11733"/>
                    <a:pt x="15909" y="11619"/>
                  </a:cubicBezTo>
                  <a:cubicBezTo>
                    <a:pt x="15909" y="11505"/>
                    <a:pt x="15909" y="11413"/>
                    <a:pt x="15909" y="11299"/>
                  </a:cubicBezTo>
                  <a:cubicBezTo>
                    <a:pt x="15909" y="11231"/>
                    <a:pt x="15909" y="11162"/>
                    <a:pt x="15909" y="11094"/>
                  </a:cubicBezTo>
                  <a:cubicBezTo>
                    <a:pt x="15909" y="11025"/>
                    <a:pt x="15909" y="10957"/>
                    <a:pt x="15909" y="10911"/>
                  </a:cubicBezTo>
                  <a:cubicBezTo>
                    <a:pt x="15909" y="10820"/>
                    <a:pt x="15909" y="10752"/>
                    <a:pt x="15909" y="10660"/>
                  </a:cubicBezTo>
                  <a:lnTo>
                    <a:pt x="15909" y="10546"/>
                  </a:lnTo>
                  <a:cubicBezTo>
                    <a:pt x="15909" y="10432"/>
                    <a:pt x="15886" y="10295"/>
                    <a:pt x="15886" y="10181"/>
                  </a:cubicBezTo>
                  <a:lnTo>
                    <a:pt x="15886" y="10067"/>
                  </a:lnTo>
                  <a:cubicBezTo>
                    <a:pt x="15886" y="9975"/>
                    <a:pt x="15864" y="9907"/>
                    <a:pt x="15864" y="9838"/>
                  </a:cubicBezTo>
                  <a:lnTo>
                    <a:pt x="15864" y="9816"/>
                  </a:lnTo>
                  <a:cubicBezTo>
                    <a:pt x="15864" y="9747"/>
                    <a:pt x="15864" y="9702"/>
                    <a:pt x="15841" y="9656"/>
                  </a:cubicBezTo>
                  <a:cubicBezTo>
                    <a:pt x="15841" y="9610"/>
                    <a:pt x="15841" y="9565"/>
                    <a:pt x="15841" y="9519"/>
                  </a:cubicBezTo>
                  <a:cubicBezTo>
                    <a:pt x="15818" y="9382"/>
                    <a:pt x="15818" y="9268"/>
                    <a:pt x="15795" y="9154"/>
                  </a:cubicBezTo>
                  <a:cubicBezTo>
                    <a:pt x="15795" y="9040"/>
                    <a:pt x="15772" y="8925"/>
                    <a:pt x="15750" y="8811"/>
                  </a:cubicBezTo>
                  <a:cubicBezTo>
                    <a:pt x="15727" y="8697"/>
                    <a:pt x="15704" y="8606"/>
                    <a:pt x="15681" y="8492"/>
                  </a:cubicBezTo>
                  <a:cubicBezTo>
                    <a:pt x="15681" y="8423"/>
                    <a:pt x="15658" y="8378"/>
                    <a:pt x="15658" y="8332"/>
                  </a:cubicBezTo>
                  <a:cubicBezTo>
                    <a:pt x="15635" y="8264"/>
                    <a:pt x="15635" y="8218"/>
                    <a:pt x="15613" y="8149"/>
                  </a:cubicBezTo>
                  <a:cubicBezTo>
                    <a:pt x="15590" y="8035"/>
                    <a:pt x="15567" y="7921"/>
                    <a:pt x="15544" y="7830"/>
                  </a:cubicBezTo>
                  <a:cubicBezTo>
                    <a:pt x="15521" y="7739"/>
                    <a:pt x="15498" y="7670"/>
                    <a:pt x="15476" y="7602"/>
                  </a:cubicBezTo>
                  <a:lnTo>
                    <a:pt x="15453" y="7510"/>
                  </a:lnTo>
                  <a:cubicBezTo>
                    <a:pt x="15407" y="7419"/>
                    <a:pt x="15384" y="7328"/>
                    <a:pt x="15362" y="7236"/>
                  </a:cubicBezTo>
                  <a:cubicBezTo>
                    <a:pt x="15339" y="7214"/>
                    <a:pt x="15339" y="7168"/>
                    <a:pt x="15316" y="7145"/>
                  </a:cubicBezTo>
                  <a:lnTo>
                    <a:pt x="15339" y="7145"/>
                  </a:lnTo>
                  <a:cubicBezTo>
                    <a:pt x="15339" y="7122"/>
                    <a:pt x="15362" y="7122"/>
                    <a:pt x="15362" y="7122"/>
                  </a:cubicBezTo>
                  <a:cubicBezTo>
                    <a:pt x="15339" y="7054"/>
                    <a:pt x="15316" y="6985"/>
                    <a:pt x="15293" y="6917"/>
                  </a:cubicBezTo>
                  <a:lnTo>
                    <a:pt x="15247" y="6826"/>
                  </a:lnTo>
                  <a:cubicBezTo>
                    <a:pt x="15202" y="6711"/>
                    <a:pt x="15179" y="6597"/>
                    <a:pt x="15133" y="6483"/>
                  </a:cubicBezTo>
                  <a:cubicBezTo>
                    <a:pt x="15110" y="6415"/>
                    <a:pt x="15088" y="6369"/>
                    <a:pt x="15065" y="6323"/>
                  </a:cubicBezTo>
                  <a:lnTo>
                    <a:pt x="15065" y="6278"/>
                  </a:lnTo>
                  <a:cubicBezTo>
                    <a:pt x="15065" y="6278"/>
                    <a:pt x="15065" y="6255"/>
                    <a:pt x="15065" y="6232"/>
                  </a:cubicBezTo>
                  <a:lnTo>
                    <a:pt x="15042" y="6209"/>
                  </a:lnTo>
                  <a:lnTo>
                    <a:pt x="15019" y="6164"/>
                  </a:lnTo>
                  <a:lnTo>
                    <a:pt x="14996" y="6141"/>
                  </a:lnTo>
                  <a:cubicBezTo>
                    <a:pt x="14973" y="6118"/>
                    <a:pt x="14973" y="6095"/>
                    <a:pt x="14973" y="6072"/>
                  </a:cubicBezTo>
                  <a:lnTo>
                    <a:pt x="14928" y="6072"/>
                  </a:lnTo>
                  <a:cubicBezTo>
                    <a:pt x="14905" y="6049"/>
                    <a:pt x="14905" y="6049"/>
                    <a:pt x="14905" y="6027"/>
                  </a:cubicBezTo>
                  <a:lnTo>
                    <a:pt x="14882" y="6004"/>
                  </a:lnTo>
                  <a:cubicBezTo>
                    <a:pt x="14882" y="5935"/>
                    <a:pt x="14859" y="5890"/>
                    <a:pt x="14837" y="5821"/>
                  </a:cubicBezTo>
                  <a:cubicBezTo>
                    <a:pt x="14768" y="5707"/>
                    <a:pt x="14700" y="5570"/>
                    <a:pt x="14608" y="5410"/>
                  </a:cubicBezTo>
                  <a:cubicBezTo>
                    <a:pt x="14540" y="5296"/>
                    <a:pt x="14471" y="5159"/>
                    <a:pt x="14403" y="5022"/>
                  </a:cubicBezTo>
                  <a:lnTo>
                    <a:pt x="14357" y="4954"/>
                  </a:lnTo>
                  <a:cubicBezTo>
                    <a:pt x="14334" y="4931"/>
                    <a:pt x="14312" y="4908"/>
                    <a:pt x="14289" y="4863"/>
                  </a:cubicBezTo>
                  <a:lnTo>
                    <a:pt x="14266" y="4840"/>
                  </a:lnTo>
                  <a:cubicBezTo>
                    <a:pt x="14243" y="4817"/>
                    <a:pt x="14220" y="4794"/>
                    <a:pt x="14197" y="4771"/>
                  </a:cubicBezTo>
                  <a:cubicBezTo>
                    <a:pt x="14197" y="4748"/>
                    <a:pt x="14175" y="4748"/>
                    <a:pt x="14175" y="4726"/>
                  </a:cubicBezTo>
                  <a:cubicBezTo>
                    <a:pt x="14152" y="4703"/>
                    <a:pt x="14129" y="4703"/>
                    <a:pt x="14106" y="4703"/>
                  </a:cubicBezTo>
                  <a:cubicBezTo>
                    <a:pt x="14083" y="4634"/>
                    <a:pt x="14038" y="4612"/>
                    <a:pt x="14015" y="4566"/>
                  </a:cubicBezTo>
                  <a:cubicBezTo>
                    <a:pt x="13969" y="4497"/>
                    <a:pt x="13901" y="4406"/>
                    <a:pt x="13855" y="4338"/>
                  </a:cubicBezTo>
                  <a:cubicBezTo>
                    <a:pt x="13787" y="4246"/>
                    <a:pt x="13718" y="4132"/>
                    <a:pt x="13650" y="4041"/>
                  </a:cubicBezTo>
                  <a:cubicBezTo>
                    <a:pt x="13558" y="3904"/>
                    <a:pt x="13444" y="3790"/>
                    <a:pt x="13376" y="3698"/>
                  </a:cubicBezTo>
                  <a:cubicBezTo>
                    <a:pt x="13307" y="3630"/>
                    <a:pt x="13262" y="3562"/>
                    <a:pt x="13193" y="3493"/>
                  </a:cubicBezTo>
                  <a:cubicBezTo>
                    <a:pt x="13125" y="3425"/>
                    <a:pt x="13079" y="3379"/>
                    <a:pt x="13011" y="3310"/>
                  </a:cubicBezTo>
                  <a:lnTo>
                    <a:pt x="12919" y="3219"/>
                  </a:lnTo>
                  <a:cubicBezTo>
                    <a:pt x="12828" y="3128"/>
                    <a:pt x="12737" y="3037"/>
                    <a:pt x="12622" y="2945"/>
                  </a:cubicBezTo>
                  <a:cubicBezTo>
                    <a:pt x="12531" y="2854"/>
                    <a:pt x="12417" y="2763"/>
                    <a:pt x="12303" y="2671"/>
                  </a:cubicBezTo>
                  <a:lnTo>
                    <a:pt x="12280" y="2649"/>
                  </a:lnTo>
                  <a:cubicBezTo>
                    <a:pt x="12234" y="2603"/>
                    <a:pt x="12189" y="2580"/>
                    <a:pt x="12166" y="2534"/>
                  </a:cubicBezTo>
                  <a:lnTo>
                    <a:pt x="12143" y="2512"/>
                  </a:lnTo>
                  <a:cubicBezTo>
                    <a:pt x="12097" y="2489"/>
                    <a:pt x="12052" y="2443"/>
                    <a:pt x="12006" y="2397"/>
                  </a:cubicBezTo>
                  <a:cubicBezTo>
                    <a:pt x="11961" y="2375"/>
                    <a:pt x="11915" y="2329"/>
                    <a:pt x="11869" y="2283"/>
                  </a:cubicBezTo>
                  <a:cubicBezTo>
                    <a:pt x="11824" y="2238"/>
                    <a:pt x="11778" y="2215"/>
                    <a:pt x="11732" y="2169"/>
                  </a:cubicBezTo>
                  <a:lnTo>
                    <a:pt x="11664" y="2124"/>
                  </a:lnTo>
                  <a:lnTo>
                    <a:pt x="11573" y="2055"/>
                  </a:lnTo>
                  <a:cubicBezTo>
                    <a:pt x="11527" y="2009"/>
                    <a:pt x="11481" y="1987"/>
                    <a:pt x="11436" y="1941"/>
                  </a:cubicBezTo>
                  <a:cubicBezTo>
                    <a:pt x="11436" y="1918"/>
                    <a:pt x="11413" y="1895"/>
                    <a:pt x="11390" y="1872"/>
                  </a:cubicBezTo>
                  <a:cubicBezTo>
                    <a:pt x="11344" y="1827"/>
                    <a:pt x="11276" y="1781"/>
                    <a:pt x="11207" y="1758"/>
                  </a:cubicBezTo>
                  <a:lnTo>
                    <a:pt x="11207" y="1736"/>
                  </a:lnTo>
                  <a:cubicBezTo>
                    <a:pt x="11116" y="1690"/>
                    <a:pt x="11025" y="1621"/>
                    <a:pt x="10933" y="1553"/>
                  </a:cubicBezTo>
                  <a:cubicBezTo>
                    <a:pt x="10865" y="1507"/>
                    <a:pt x="10774" y="1462"/>
                    <a:pt x="10682" y="1393"/>
                  </a:cubicBezTo>
                  <a:lnTo>
                    <a:pt x="10500" y="1302"/>
                  </a:lnTo>
                  <a:cubicBezTo>
                    <a:pt x="10386" y="1211"/>
                    <a:pt x="10271" y="1142"/>
                    <a:pt x="10157" y="1074"/>
                  </a:cubicBezTo>
                  <a:cubicBezTo>
                    <a:pt x="10112" y="1051"/>
                    <a:pt x="10066" y="1028"/>
                    <a:pt x="10043" y="1005"/>
                  </a:cubicBezTo>
                  <a:lnTo>
                    <a:pt x="10020" y="1005"/>
                  </a:lnTo>
                  <a:lnTo>
                    <a:pt x="9975" y="982"/>
                  </a:lnTo>
                  <a:lnTo>
                    <a:pt x="9952" y="959"/>
                  </a:lnTo>
                  <a:cubicBezTo>
                    <a:pt x="9906" y="937"/>
                    <a:pt x="9861" y="914"/>
                    <a:pt x="9815" y="914"/>
                  </a:cubicBezTo>
                  <a:lnTo>
                    <a:pt x="9587" y="914"/>
                  </a:lnTo>
                  <a:cubicBezTo>
                    <a:pt x="9564" y="891"/>
                    <a:pt x="9518" y="845"/>
                    <a:pt x="9473" y="823"/>
                  </a:cubicBezTo>
                  <a:cubicBezTo>
                    <a:pt x="9450" y="800"/>
                    <a:pt x="9404" y="777"/>
                    <a:pt x="9381" y="754"/>
                  </a:cubicBezTo>
                  <a:cubicBezTo>
                    <a:pt x="9336" y="731"/>
                    <a:pt x="9290" y="708"/>
                    <a:pt x="9244" y="686"/>
                  </a:cubicBezTo>
                  <a:cubicBezTo>
                    <a:pt x="9176" y="663"/>
                    <a:pt x="9107" y="617"/>
                    <a:pt x="9039" y="571"/>
                  </a:cubicBezTo>
                  <a:lnTo>
                    <a:pt x="8993" y="549"/>
                  </a:lnTo>
                  <a:cubicBezTo>
                    <a:pt x="8925" y="526"/>
                    <a:pt x="8856" y="480"/>
                    <a:pt x="8788" y="457"/>
                  </a:cubicBezTo>
                  <a:cubicBezTo>
                    <a:pt x="8719" y="412"/>
                    <a:pt x="8628" y="389"/>
                    <a:pt x="8560" y="343"/>
                  </a:cubicBezTo>
                  <a:lnTo>
                    <a:pt x="8514" y="343"/>
                  </a:lnTo>
                  <a:lnTo>
                    <a:pt x="8400" y="298"/>
                  </a:lnTo>
                  <a:lnTo>
                    <a:pt x="8263" y="229"/>
                  </a:lnTo>
                  <a:cubicBezTo>
                    <a:pt x="8149" y="183"/>
                    <a:pt x="8035" y="138"/>
                    <a:pt x="7966" y="115"/>
                  </a:cubicBezTo>
                  <a:cubicBezTo>
                    <a:pt x="7875" y="92"/>
                    <a:pt x="7806" y="69"/>
                    <a:pt x="7738" y="46"/>
                  </a:cubicBezTo>
                  <a:cubicBezTo>
                    <a:pt x="7692" y="46"/>
                    <a:pt x="7669" y="24"/>
                    <a:pt x="7624" y="24"/>
                  </a:cubicBezTo>
                  <a:cubicBezTo>
                    <a:pt x="7578" y="1"/>
                    <a:pt x="7532" y="1"/>
                    <a:pt x="74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18"/>
            <p:cNvSpPr/>
            <p:nvPr/>
          </p:nvSpPr>
          <p:spPr>
            <a:xfrm>
              <a:off x="6390675" y="2094275"/>
              <a:ext cx="448550" cy="454800"/>
            </a:xfrm>
            <a:custGeom>
              <a:avLst/>
              <a:gdLst/>
              <a:ahLst/>
              <a:cxnLst/>
              <a:rect l="l" t="t" r="r" b="b"/>
              <a:pathLst>
                <a:path w="17942" h="18192" extrusionOk="0">
                  <a:moveTo>
                    <a:pt x="4999" y="0"/>
                  </a:moveTo>
                  <a:cubicBezTo>
                    <a:pt x="4976" y="0"/>
                    <a:pt x="4931" y="0"/>
                    <a:pt x="4908" y="23"/>
                  </a:cubicBezTo>
                  <a:cubicBezTo>
                    <a:pt x="4885" y="46"/>
                    <a:pt x="4862" y="69"/>
                    <a:pt x="4839" y="92"/>
                  </a:cubicBezTo>
                  <a:cubicBezTo>
                    <a:pt x="4817" y="114"/>
                    <a:pt x="4817" y="137"/>
                    <a:pt x="4817" y="160"/>
                  </a:cubicBezTo>
                  <a:lnTo>
                    <a:pt x="4771" y="206"/>
                  </a:lnTo>
                  <a:cubicBezTo>
                    <a:pt x="4680" y="297"/>
                    <a:pt x="4588" y="388"/>
                    <a:pt x="4520" y="457"/>
                  </a:cubicBezTo>
                  <a:cubicBezTo>
                    <a:pt x="4383" y="594"/>
                    <a:pt x="4223" y="731"/>
                    <a:pt x="4109" y="890"/>
                  </a:cubicBezTo>
                  <a:cubicBezTo>
                    <a:pt x="4063" y="936"/>
                    <a:pt x="4041" y="959"/>
                    <a:pt x="4018" y="1005"/>
                  </a:cubicBezTo>
                  <a:lnTo>
                    <a:pt x="3926" y="1096"/>
                  </a:lnTo>
                  <a:cubicBezTo>
                    <a:pt x="3789" y="1256"/>
                    <a:pt x="3675" y="1393"/>
                    <a:pt x="3584" y="1552"/>
                  </a:cubicBezTo>
                  <a:cubicBezTo>
                    <a:pt x="3493" y="1666"/>
                    <a:pt x="3424" y="1803"/>
                    <a:pt x="3333" y="1918"/>
                  </a:cubicBezTo>
                  <a:lnTo>
                    <a:pt x="3287" y="1986"/>
                  </a:lnTo>
                  <a:cubicBezTo>
                    <a:pt x="3173" y="2146"/>
                    <a:pt x="3082" y="2306"/>
                    <a:pt x="2991" y="2465"/>
                  </a:cubicBezTo>
                  <a:cubicBezTo>
                    <a:pt x="2945" y="2511"/>
                    <a:pt x="2922" y="2579"/>
                    <a:pt x="2899" y="2625"/>
                  </a:cubicBezTo>
                  <a:lnTo>
                    <a:pt x="2831" y="2716"/>
                  </a:lnTo>
                  <a:lnTo>
                    <a:pt x="2785" y="2808"/>
                  </a:lnTo>
                  <a:cubicBezTo>
                    <a:pt x="2762" y="2853"/>
                    <a:pt x="2739" y="2899"/>
                    <a:pt x="2694" y="2945"/>
                  </a:cubicBezTo>
                  <a:cubicBezTo>
                    <a:pt x="2671" y="3013"/>
                    <a:pt x="2625" y="3082"/>
                    <a:pt x="2580" y="3127"/>
                  </a:cubicBezTo>
                  <a:lnTo>
                    <a:pt x="2557" y="3173"/>
                  </a:lnTo>
                  <a:cubicBezTo>
                    <a:pt x="2534" y="3219"/>
                    <a:pt x="2511" y="3264"/>
                    <a:pt x="2488" y="3310"/>
                  </a:cubicBezTo>
                  <a:cubicBezTo>
                    <a:pt x="2466" y="3356"/>
                    <a:pt x="2443" y="3378"/>
                    <a:pt x="2420" y="3424"/>
                  </a:cubicBezTo>
                  <a:cubicBezTo>
                    <a:pt x="2397" y="3470"/>
                    <a:pt x="2374" y="3515"/>
                    <a:pt x="2351" y="3538"/>
                  </a:cubicBezTo>
                  <a:cubicBezTo>
                    <a:pt x="2329" y="3584"/>
                    <a:pt x="2306" y="3629"/>
                    <a:pt x="2283" y="3675"/>
                  </a:cubicBezTo>
                  <a:cubicBezTo>
                    <a:pt x="2237" y="3744"/>
                    <a:pt x="2192" y="3812"/>
                    <a:pt x="2146" y="3881"/>
                  </a:cubicBezTo>
                  <a:lnTo>
                    <a:pt x="2123" y="3903"/>
                  </a:lnTo>
                  <a:cubicBezTo>
                    <a:pt x="2055" y="4040"/>
                    <a:pt x="1986" y="4177"/>
                    <a:pt x="1895" y="4291"/>
                  </a:cubicBezTo>
                  <a:lnTo>
                    <a:pt x="1849" y="4405"/>
                  </a:lnTo>
                  <a:cubicBezTo>
                    <a:pt x="1758" y="4542"/>
                    <a:pt x="1690" y="4725"/>
                    <a:pt x="1575" y="4930"/>
                  </a:cubicBezTo>
                  <a:lnTo>
                    <a:pt x="1575" y="4953"/>
                  </a:lnTo>
                  <a:lnTo>
                    <a:pt x="1553" y="4976"/>
                  </a:lnTo>
                  <a:lnTo>
                    <a:pt x="1530" y="5022"/>
                  </a:lnTo>
                  <a:lnTo>
                    <a:pt x="1553" y="4999"/>
                  </a:lnTo>
                  <a:lnTo>
                    <a:pt x="1553" y="4999"/>
                  </a:lnTo>
                  <a:cubicBezTo>
                    <a:pt x="1530" y="5045"/>
                    <a:pt x="1507" y="5067"/>
                    <a:pt x="1507" y="5090"/>
                  </a:cubicBezTo>
                  <a:cubicBezTo>
                    <a:pt x="1370" y="5364"/>
                    <a:pt x="1233" y="5661"/>
                    <a:pt x="1050" y="6072"/>
                  </a:cubicBezTo>
                  <a:cubicBezTo>
                    <a:pt x="891" y="6460"/>
                    <a:pt x="754" y="6779"/>
                    <a:pt x="640" y="7099"/>
                  </a:cubicBezTo>
                  <a:cubicBezTo>
                    <a:pt x="617" y="7190"/>
                    <a:pt x="571" y="7304"/>
                    <a:pt x="548" y="7396"/>
                  </a:cubicBezTo>
                  <a:cubicBezTo>
                    <a:pt x="503" y="7487"/>
                    <a:pt x="480" y="7578"/>
                    <a:pt x="457" y="7647"/>
                  </a:cubicBezTo>
                  <a:cubicBezTo>
                    <a:pt x="366" y="7852"/>
                    <a:pt x="320" y="8012"/>
                    <a:pt x="274" y="8172"/>
                  </a:cubicBezTo>
                  <a:lnTo>
                    <a:pt x="274" y="8217"/>
                  </a:lnTo>
                  <a:cubicBezTo>
                    <a:pt x="229" y="8377"/>
                    <a:pt x="183" y="8537"/>
                    <a:pt x="137" y="8697"/>
                  </a:cubicBezTo>
                  <a:lnTo>
                    <a:pt x="92" y="8834"/>
                  </a:lnTo>
                  <a:lnTo>
                    <a:pt x="69" y="8971"/>
                  </a:lnTo>
                  <a:cubicBezTo>
                    <a:pt x="46" y="9016"/>
                    <a:pt x="46" y="9062"/>
                    <a:pt x="23" y="9085"/>
                  </a:cubicBezTo>
                  <a:cubicBezTo>
                    <a:pt x="0" y="9153"/>
                    <a:pt x="0" y="9199"/>
                    <a:pt x="0" y="9244"/>
                  </a:cubicBezTo>
                  <a:cubicBezTo>
                    <a:pt x="0" y="9267"/>
                    <a:pt x="0" y="9290"/>
                    <a:pt x="0" y="9313"/>
                  </a:cubicBezTo>
                  <a:cubicBezTo>
                    <a:pt x="0" y="9359"/>
                    <a:pt x="23" y="9381"/>
                    <a:pt x="46" y="9404"/>
                  </a:cubicBezTo>
                  <a:cubicBezTo>
                    <a:pt x="23" y="9427"/>
                    <a:pt x="23" y="9473"/>
                    <a:pt x="0" y="9496"/>
                  </a:cubicBezTo>
                  <a:cubicBezTo>
                    <a:pt x="0" y="9564"/>
                    <a:pt x="0" y="9655"/>
                    <a:pt x="0" y="9724"/>
                  </a:cubicBezTo>
                  <a:cubicBezTo>
                    <a:pt x="46" y="9838"/>
                    <a:pt x="115" y="9906"/>
                    <a:pt x="160" y="9975"/>
                  </a:cubicBezTo>
                  <a:cubicBezTo>
                    <a:pt x="229" y="10043"/>
                    <a:pt x="274" y="10112"/>
                    <a:pt x="343" y="10157"/>
                  </a:cubicBezTo>
                  <a:cubicBezTo>
                    <a:pt x="411" y="10226"/>
                    <a:pt x="457" y="10294"/>
                    <a:pt x="525" y="10340"/>
                  </a:cubicBezTo>
                  <a:lnTo>
                    <a:pt x="548" y="10363"/>
                  </a:lnTo>
                  <a:lnTo>
                    <a:pt x="662" y="10477"/>
                  </a:lnTo>
                  <a:lnTo>
                    <a:pt x="754" y="10545"/>
                  </a:lnTo>
                  <a:lnTo>
                    <a:pt x="777" y="10568"/>
                  </a:lnTo>
                  <a:cubicBezTo>
                    <a:pt x="822" y="10614"/>
                    <a:pt x="891" y="10682"/>
                    <a:pt x="936" y="10728"/>
                  </a:cubicBezTo>
                  <a:lnTo>
                    <a:pt x="1119" y="10865"/>
                  </a:lnTo>
                  <a:lnTo>
                    <a:pt x="1142" y="10888"/>
                  </a:lnTo>
                  <a:cubicBezTo>
                    <a:pt x="1210" y="10934"/>
                    <a:pt x="1256" y="10979"/>
                    <a:pt x="1301" y="11025"/>
                  </a:cubicBezTo>
                  <a:cubicBezTo>
                    <a:pt x="1393" y="11093"/>
                    <a:pt x="1484" y="11162"/>
                    <a:pt x="1575" y="11230"/>
                  </a:cubicBezTo>
                  <a:lnTo>
                    <a:pt x="1712" y="11367"/>
                  </a:lnTo>
                  <a:lnTo>
                    <a:pt x="1781" y="11413"/>
                  </a:lnTo>
                  <a:lnTo>
                    <a:pt x="1849" y="11458"/>
                  </a:lnTo>
                  <a:cubicBezTo>
                    <a:pt x="1895" y="11504"/>
                    <a:pt x="1963" y="11550"/>
                    <a:pt x="2009" y="11573"/>
                  </a:cubicBezTo>
                  <a:cubicBezTo>
                    <a:pt x="2055" y="11641"/>
                    <a:pt x="2123" y="11687"/>
                    <a:pt x="2192" y="11732"/>
                  </a:cubicBezTo>
                  <a:cubicBezTo>
                    <a:pt x="2237" y="11755"/>
                    <a:pt x="2260" y="11801"/>
                    <a:pt x="2306" y="11824"/>
                  </a:cubicBezTo>
                  <a:cubicBezTo>
                    <a:pt x="2351" y="11847"/>
                    <a:pt x="2374" y="11869"/>
                    <a:pt x="2397" y="11892"/>
                  </a:cubicBezTo>
                  <a:cubicBezTo>
                    <a:pt x="2488" y="11961"/>
                    <a:pt x="2557" y="12029"/>
                    <a:pt x="2648" y="12098"/>
                  </a:cubicBezTo>
                  <a:cubicBezTo>
                    <a:pt x="2854" y="12257"/>
                    <a:pt x="3059" y="12417"/>
                    <a:pt x="3264" y="12554"/>
                  </a:cubicBezTo>
                  <a:lnTo>
                    <a:pt x="3356" y="12623"/>
                  </a:lnTo>
                  <a:cubicBezTo>
                    <a:pt x="3401" y="12668"/>
                    <a:pt x="3447" y="12691"/>
                    <a:pt x="3516" y="12737"/>
                  </a:cubicBezTo>
                  <a:cubicBezTo>
                    <a:pt x="3584" y="12782"/>
                    <a:pt x="3653" y="12851"/>
                    <a:pt x="3744" y="12896"/>
                  </a:cubicBezTo>
                  <a:cubicBezTo>
                    <a:pt x="3904" y="13033"/>
                    <a:pt x="4041" y="13148"/>
                    <a:pt x="4177" y="13239"/>
                  </a:cubicBezTo>
                  <a:cubicBezTo>
                    <a:pt x="4246" y="13285"/>
                    <a:pt x="4314" y="13330"/>
                    <a:pt x="4383" y="13376"/>
                  </a:cubicBezTo>
                  <a:cubicBezTo>
                    <a:pt x="4451" y="13444"/>
                    <a:pt x="4543" y="13490"/>
                    <a:pt x="4611" y="13536"/>
                  </a:cubicBezTo>
                  <a:cubicBezTo>
                    <a:pt x="4771" y="13650"/>
                    <a:pt x="4908" y="13764"/>
                    <a:pt x="5045" y="13855"/>
                  </a:cubicBezTo>
                  <a:cubicBezTo>
                    <a:pt x="5227" y="13992"/>
                    <a:pt x="5387" y="14106"/>
                    <a:pt x="5547" y="14220"/>
                  </a:cubicBezTo>
                  <a:cubicBezTo>
                    <a:pt x="5707" y="14334"/>
                    <a:pt x="5844" y="14426"/>
                    <a:pt x="5981" y="14540"/>
                  </a:cubicBezTo>
                  <a:cubicBezTo>
                    <a:pt x="6072" y="14586"/>
                    <a:pt x="6163" y="14654"/>
                    <a:pt x="6255" y="14723"/>
                  </a:cubicBezTo>
                  <a:cubicBezTo>
                    <a:pt x="6551" y="14928"/>
                    <a:pt x="6871" y="15133"/>
                    <a:pt x="7168" y="15316"/>
                  </a:cubicBezTo>
                  <a:cubicBezTo>
                    <a:pt x="7236" y="15362"/>
                    <a:pt x="7327" y="15407"/>
                    <a:pt x="7396" y="15453"/>
                  </a:cubicBezTo>
                  <a:cubicBezTo>
                    <a:pt x="7464" y="15499"/>
                    <a:pt x="7556" y="15567"/>
                    <a:pt x="7624" y="15613"/>
                  </a:cubicBezTo>
                  <a:lnTo>
                    <a:pt x="7898" y="15772"/>
                  </a:lnTo>
                  <a:lnTo>
                    <a:pt x="8081" y="15887"/>
                  </a:lnTo>
                  <a:cubicBezTo>
                    <a:pt x="8172" y="15932"/>
                    <a:pt x="8263" y="16001"/>
                    <a:pt x="8332" y="16046"/>
                  </a:cubicBezTo>
                  <a:cubicBezTo>
                    <a:pt x="8423" y="16092"/>
                    <a:pt x="8491" y="16138"/>
                    <a:pt x="8560" y="16183"/>
                  </a:cubicBezTo>
                  <a:lnTo>
                    <a:pt x="8674" y="16252"/>
                  </a:lnTo>
                  <a:cubicBezTo>
                    <a:pt x="8788" y="16320"/>
                    <a:pt x="8902" y="16389"/>
                    <a:pt x="8994" y="16457"/>
                  </a:cubicBezTo>
                  <a:cubicBezTo>
                    <a:pt x="9153" y="16549"/>
                    <a:pt x="9336" y="16640"/>
                    <a:pt x="9496" y="16731"/>
                  </a:cubicBezTo>
                  <a:cubicBezTo>
                    <a:pt x="9656" y="16822"/>
                    <a:pt x="9815" y="16914"/>
                    <a:pt x="9975" y="17005"/>
                  </a:cubicBezTo>
                  <a:cubicBezTo>
                    <a:pt x="9998" y="17028"/>
                    <a:pt x="10044" y="17051"/>
                    <a:pt x="10066" y="17051"/>
                  </a:cubicBezTo>
                  <a:cubicBezTo>
                    <a:pt x="10112" y="17096"/>
                    <a:pt x="10158" y="17119"/>
                    <a:pt x="10203" y="17142"/>
                  </a:cubicBezTo>
                  <a:cubicBezTo>
                    <a:pt x="10295" y="17188"/>
                    <a:pt x="10363" y="17233"/>
                    <a:pt x="10432" y="17256"/>
                  </a:cubicBezTo>
                  <a:cubicBezTo>
                    <a:pt x="10523" y="17302"/>
                    <a:pt x="10591" y="17347"/>
                    <a:pt x="10660" y="17393"/>
                  </a:cubicBezTo>
                  <a:cubicBezTo>
                    <a:pt x="10751" y="17439"/>
                    <a:pt x="10820" y="17462"/>
                    <a:pt x="10888" y="17507"/>
                  </a:cubicBezTo>
                  <a:cubicBezTo>
                    <a:pt x="11002" y="17576"/>
                    <a:pt x="11094" y="17621"/>
                    <a:pt x="11208" y="17667"/>
                  </a:cubicBezTo>
                  <a:lnTo>
                    <a:pt x="11390" y="17758"/>
                  </a:lnTo>
                  <a:cubicBezTo>
                    <a:pt x="11413" y="17781"/>
                    <a:pt x="11459" y="17804"/>
                    <a:pt x="11504" y="17827"/>
                  </a:cubicBezTo>
                  <a:cubicBezTo>
                    <a:pt x="11527" y="17850"/>
                    <a:pt x="11573" y="17850"/>
                    <a:pt x="11596" y="17872"/>
                  </a:cubicBezTo>
                  <a:cubicBezTo>
                    <a:pt x="11641" y="17895"/>
                    <a:pt x="11710" y="17918"/>
                    <a:pt x="11755" y="17941"/>
                  </a:cubicBezTo>
                  <a:lnTo>
                    <a:pt x="11778" y="17964"/>
                  </a:lnTo>
                  <a:lnTo>
                    <a:pt x="11870" y="18009"/>
                  </a:lnTo>
                  <a:cubicBezTo>
                    <a:pt x="11915" y="18032"/>
                    <a:pt x="11961" y="18055"/>
                    <a:pt x="12007" y="18078"/>
                  </a:cubicBezTo>
                  <a:cubicBezTo>
                    <a:pt x="12052" y="18078"/>
                    <a:pt x="12075" y="18101"/>
                    <a:pt x="12121" y="18123"/>
                  </a:cubicBezTo>
                  <a:lnTo>
                    <a:pt x="12166" y="18146"/>
                  </a:lnTo>
                  <a:cubicBezTo>
                    <a:pt x="12189" y="18169"/>
                    <a:pt x="12235" y="18169"/>
                    <a:pt x="12258" y="18192"/>
                  </a:cubicBezTo>
                  <a:lnTo>
                    <a:pt x="12303" y="18192"/>
                  </a:lnTo>
                  <a:cubicBezTo>
                    <a:pt x="12349" y="18192"/>
                    <a:pt x="12417" y="18169"/>
                    <a:pt x="12440" y="18123"/>
                  </a:cubicBezTo>
                  <a:cubicBezTo>
                    <a:pt x="12463" y="18101"/>
                    <a:pt x="12486" y="18078"/>
                    <a:pt x="12486" y="18032"/>
                  </a:cubicBezTo>
                  <a:cubicBezTo>
                    <a:pt x="12486" y="18009"/>
                    <a:pt x="12509" y="18009"/>
                    <a:pt x="12509" y="17987"/>
                  </a:cubicBezTo>
                  <a:cubicBezTo>
                    <a:pt x="12509" y="17964"/>
                    <a:pt x="12532" y="17941"/>
                    <a:pt x="12554" y="17918"/>
                  </a:cubicBezTo>
                  <a:cubicBezTo>
                    <a:pt x="12600" y="17872"/>
                    <a:pt x="12623" y="17850"/>
                    <a:pt x="12646" y="17827"/>
                  </a:cubicBezTo>
                  <a:cubicBezTo>
                    <a:pt x="12669" y="17758"/>
                    <a:pt x="12714" y="17713"/>
                    <a:pt x="12760" y="17667"/>
                  </a:cubicBezTo>
                  <a:lnTo>
                    <a:pt x="12783" y="17644"/>
                  </a:lnTo>
                  <a:cubicBezTo>
                    <a:pt x="12965" y="17439"/>
                    <a:pt x="13125" y="17233"/>
                    <a:pt x="13285" y="17028"/>
                  </a:cubicBezTo>
                  <a:cubicBezTo>
                    <a:pt x="13330" y="16937"/>
                    <a:pt x="13399" y="16868"/>
                    <a:pt x="13467" y="16777"/>
                  </a:cubicBezTo>
                  <a:cubicBezTo>
                    <a:pt x="13513" y="16708"/>
                    <a:pt x="13582" y="16617"/>
                    <a:pt x="13650" y="16549"/>
                  </a:cubicBezTo>
                  <a:cubicBezTo>
                    <a:pt x="13696" y="16480"/>
                    <a:pt x="13741" y="16412"/>
                    <a:pt x="13810" y="16343"/>
                  </a:cubicBezTo>
                  <a:cubicBezTo>
                    <a:pt x="13878" y="16252"/>
                    <a:pt x="13947" y="16138"/>
                    <a:pt x="14015" y="16046"/>
                  </a:cubicBezTo>
                  <a:lnTo>
                    <a:pt x="14129" y="15887"/>
                  </a:lnTo>
                  <a:cubicBezTo>
                    <a:pt x="14175" y="15841"/>
                    <a:pt x="14198" y="15795"/>
                    <a:pt x="14243" y="15750"/>
                  </a:cubicBezTo>
                  <a:lnTo>
                    <a:pt x="14289" y="15681"/>
                  </a:lnTo>
                  <a:lnTo>
                    <a:pt x="14358" y="15590"/>
                  </a:lnTo>
                  <a:cubicBezTo>
                    <a:pt x="14380" y="15521"/>
                    <a:pt x="14426" y="15476"/>
                    <a:pt x="14449" y="15430"/>
                  </a:cubicBezTo>
                  <a:lnTo>
                    <a:pt x="14517" y="15339"/>
                  </a:lnTo>
                  <a:cubicBezTo>
                    <a:pt x="14540" y="15293"/>
                    <a:pt x="14586" y="15247"/>
                    <a:pt x="14609" y="15202"/>
                  </a:cubicBezTo>
                  <a:lnTo>
                    <a:pt x="14654" y="15133"/>
                  </a:lnTo>
                  <a:cubicBezTo>
                    <a:pt x="14700" y="15088"/>
                    <a:pt x="14723" y="15019"/>
                    <a:pt x="14768" y="14974"/>
                  </a:cubicBezTo>
                  <a:lnTo>
                    <a:pt x="14928" y="14723"/>
                  </a:lnTo>
                  <a:lnTo>
                    <a:pt x="15385" y="14061"/>
                  </a:lnTo>
                  <a:cubicBezTo>
                    <a:pt x="15430" y="13969"/>
                    <a:pt x="15476" y="13901"/>
                    <a:pt x="15522" y="13810"/>
                  </a:cubicBezTo>
                  <a:cubicBezTo>
                    <a:pt x="15544" y="13764"/>
                    <a:pt x="15567" y="13741"/>
                    <a:pt x="15590" y="13695"/>
                  </a:cubicBezTo>
                  <a:cubicBezTo>
                    <a:pt x="15613" y="13650"/>
                    <a:pt x="15659" y="13604"/>
                    <a:pt x="15681" y="13558"/>
                  </a:cubicBezTo>
                  <a:cubicBezTo>
                    <a:pt x="15727" y="13467"/>
                    <a:pt x="15773" y="13376"/>
                    <a:pt x="15841" y="13285"/>
                  </a:cubicBezTo>
                  <a:cubicBezTo>
                    <a:pt x="15864" y="13239"/>
                    <a:pt x="15910" y="13170"/>
                    <a:pt x="15933" y="13102"/>
                  </a:cubicBezTo>
                  <a:cubicBezTo>
                    <a:pt x="16001" y="12988"/>
                    <a:pt x="16092" y="12874"/>
                    <a:pt x="16161" y="12760"/>
                  </a:cubicBezTo>
                  <a:lnTo>
                    <a:pt x="16229" y="12645"/>
                  </a:lnTo>
                  <a:lnTo>
                    <a:pt x="16298" y="12554"/>
                  </a:lnTo>
                  <a:cubicBezTo>
                    <a:pt x="16389" y="12417"/>
                    <a:pt x="16480" y="12280"/>
                    <a:pt x="16549" y="12143"/>
                  </a:cubicBezTo>
                  <a:cubicBezTo>
                    <a:pt x="16640" y="11983"/>
                    <a:pt x="16709" y="11869"/>
                    <a:pt x="16777" y="11755"/>
                  </a:cubicBezTo>
                  <a:lnTo>
                    <a:pt x="16846" y="11618"/>
                  </a:lnTo>
                  <a:lnTo>
                    <a:pt x="16891" y="11573"/>
                  </a:lnTo>
                  <a:cubicBezTo>
                    <a:pt x="16891" y="11527"/>
                    <a:pt x="16914" y="11504"/>
                    <a:pt x="16937" y="11458"/>
                  </a:cubicBezTo>
                  <a:cubicBezTo>
                    <a:pt x="16937" y="11436"/>
                    <a:pt x="16960" y="11390"/>
                    <a:pt x="16982" y="11367"/>
                  </a:cubicBezTo>
                  <a:cubicBezTo>
                    <a:pt x="17028" y="11253"/>
                    <a:pt x="17097" y="11162"/>
                    <a:pt x="17142" y="11070"/>
                  </a:cubicBezTo>
                  <a:lnTo>
                    <a:pt x="17211" y="10956"/>
                  </a:lnTo>
                  <a:cubicBezTo>
                    <a:pt x="17279" y="10819"/>
                    <a:pt x="17348" y="10682"/>
                    <a:pt x="17416" y="10545"/>
                  </a:cubicBezTo>
                  <a:cubicBezTo>
                    <a:pt x="17507" y="10386"/>
                    <a:pt x="17599" y="10157"/>
                    <a:pt x="17644" y="9952"/>
                  </a:cubicBezTo>
                  <a:cubicBezTo>
                    <a:pt x="17667" y="9861"/>
                    <a:pt x="17690" y="9792"/>
                    <a:pt x="17713" y="9724"/>
                  </a:cubicBezTo>
                  <a:lnTo>
                    <a:pt x="17736" y="9632"/>
                  </a:lnTo>
                  <a:lnTo>
                    <a:pt x="17736" y="9587"/>
                  </a:lnTo>
                  <a:cubicBezTo>
                    <a:pt x="17781" y="9518"/>
                    <a:pt x="17804" y="9427"/>
                    <a:pt x="17827" y="9359"/>
                  </a:cubicBezTo>
                  <a:cubicBezTo>
                    <a:pt x="17850" y="9313"/>
                    <a:pt x="17873" y="9267"/>
                    <a:pt x="17895" y="9244"/>
                  </a:cubicBezTo>
                  <a:cubicBezTo>
                    <a:pt x="17941" y="9153"/>
                    <a:pt x="17918" y="9039"/>
                    <a:pt x="17827" y="8971"/>
                  </a:cubicBezTo>
                  <a:cubicBezTo>
                    <a:pt x="17804" y="8971"/>
                    <a:pt x="17781" y="8948"/>
                    <a:pt x="17736" y="8948"/>
                  </a:cubicBezTo>
                  <a:cubicBezTo>
                    <a:pt x="17713" y="8948"/>
                    <a:pt x="17690" y="8948"/>
                    <a:pt x="17667" y="8971"/>
                  </a:cubicBezTo>
                  <a:cubicBezTo>
                    <a:pt x="17599" y="8902"/>
                    <a:pt x="17530" y="8856"/>
                    <a:pt x="17439" y="8811"/>
                  </a:cubicBezTo>
                  <a:cubicBezTo>
                    <a:pt x="17325" y="8742"/>
                    <a:pt x="17234" y="8697"/>
                    <a:pt x="17142" y="8651"/>
                  </a:cubicBezTo>
                  <a:lnTo>
                    <a:pt x="17165" y="8651"/>
                  </a:lnTo>
                  <a:cubicBezTo>
                    <a:pt x="17119" y="8628"/>
                    <a:pt x="17051" y="8605"/>
                    <a:pt x="16960" y="8560"/>
                  </a:cubicBezTo>
                  <a:cubicBezTo>
                    <a:pt x="16937" y="8537"/>
                    <a:pt x="16914" y="8537"/>
                    <a:pt x="16868" y="8514"/>
                  </a:cubicBezTo>
                  <a:cubicBezTo>
                    <a:pt x="16846" y="8491"/>
                    <a:pt x="16800" y="8468"/>
                    <a:pt x="16754" y="8468"/>
                  </a:cubicBezTo>
                  <a:cubicBezTo>
                    <a:pt x="16686" y="8423"/>
                    <a:pt x="16617" y="8377"/>
                    <a:pt x="16549" y="8331"/>
                  </a:cubicBezTo>
                  <a:lnTo>
                    <a:pt x="16435" y="8286"/>
                  </a:lnTo>
                  <a:cubicBezTo>
                    <a:pt x="16343" y="8217"/>
                    <a:pt x="16229" y="8149"/>
                    <a:pt x="16138" y="8103"/>
                  </a:cubicBezTo>
                  <a:lnTo>
                    <a:pt x="15978" y="7989"/>
                  </a:lnTo>
                  <a:cubicBezTo>
                    <a:pt x="15887" y="7921"/>
                    <a:pt x="15796" y="7852"/>
                    <a:pt x="15681" y="7806"/>
                  </a:cubicBezTo>
                  <a:cubicBezTo>
                    <a:pt x="15613" y="7761"/>
                    <a:pt x="15544" y="7715"/>
                    <a:pt x="15453" y="7670"/>
                  </a:cubicBezTo>
                  <a:cubicBezTo>
                    <a:pt x="15385" y="7624"/>
                    <a:pt x="15293" y="7578"/>
                    <a:pt x="15225" y="7533"/>
                  </a:cubicBezTo>
                  <a:cubicBezTo>
                    <a:pt x="15156" y="7487"/>
                    <a:pt x="15088" y="7441"/>
                    <a:pt x="15020" y="7396"/>
                  </a:cubicBezTo>
                  <a:cubicBezTo>
                    <a:pt x="14928" y="7350"/>
                    <a:pt x="14837" y="7281"/>
                    <a:pt x="14746" y="7236"/>
                  </a:cubicBezTo>
                  <a:cubicBezTo>
                    <a:pt x="14677" y="7190"/>
                    <a:pt x="14609" y="7145"/>
                    <a:pt x="14540" y="7076"/>
                  </a:cubicBezTo>
                  <a:cubicBezTo>
                    <a:pt x="14472" y="7030"/>
                    <a:pt x="14403" y="7008"/>
                    <a:pt x="14335" y="6962"/>
                  </a:cubicBezTo>
                  <a:lnTo>
                    <a:pt x="14243" y="6962"/>
                  </a:lnTo>
                  <a:cubicBezTo>
                    <a:pt x="14198" y="6962"/>
                    <a:pt x="14152" y="6962"/>
                    <a:pt x="14106" y="6916"/>
                  </a:cubicBezTo>
                  <a:cubicBezTo>
                    <a:pt x="14084" y="6916"/>
                    <a:pt x="14038" y="6893"/>
                    <a:pt x="14015" y="6871"/>
                  </a:cubicBezTo>
                  <a:cubicBezTo>
                    <a:pt x="13992" y="6848"/>
                    <a:pt x="13992" y="6848"/>
                    <a:pt x="13970" y="6825"/>
                  </a:cubicBezTo>
                  <a:cubicBezTo>
                    <a:pt x="13924" y="6802"/>
                    <a:pt x="13878" y="6779"/>
                    <a:pt x="13855" y="6779"/>
                  </a:cubicBezTo>
                  <a:lnTo>
                    <a:pt x="13787" y="6734"/>
                  </a:lnTo>
                  <a:lnTo>
                    <a:pt x="13582" y="6620"/>
                  </a:lnTo>
                  <a:cubicBezTo>
                    <a:pt x="13559" y="6597"/>
                    <a:pt x="13536" y="6597"/>
                    <a:pt x="13513" y="6574"/>
                  </a:cubicBezTo>
                  <a:cubicBezTo>
                    <a:pt x="13490" y="6551"/>
                    <a:pt x="13467" y="6551"/>
                    <a:pt x="13445" y="6528"/>
                  </a:cubicBezTo>
                  <a:cubicBezTo>
                    <a:pt x="13330" y="6460"/>
                    <a:pt x="13239" y="6414"/>
                    <a:pt x="13148" y="6346"/>
                  </a:cubicBezTo>
                  <a:cubicBezTo>
                    <a:pt x="13079" y="6300"/>
                    <a:pt x="13011" y="6254"/>
                    <a:pt x="12942" y="6209"/>
                  </a:cubicBezTo>
                  <a:cubicBezTo>
                    <a:pt x="12874" y="6140"/>
                    <a:pt x="12783" y="6072"/>
                    <a:pt x="12691" y="6026"/>
                  </a:cubicBezTo>
                  <a:cubicBezTo>
                    <a:pt x="12669" y="6003"/>
                    <a:pt x="12646" y="5980"/>
                    <a:pt x="12646" y="5935"/>
                  </a:cubicBezTo>
                  <a:cubicBezTo>
                    <a:pt x="12623" y="5935"/>
                    <a:pt x="12623" y="5912"/>
                    <a:pt x="12623" y="5889"/>
                  </a:cubicBezTo>
                  <a:lnTo>
                    <a:pt x="12623" y="5866"/>
                  </a:lnTo>
                  <a:cubicBezTo>
                    <a:pt x="12577" y="5889"/>
                    <a:pt x="12554" y="5889"/>
                    <a:pt x="12509" y="5889"/>
                  </a:cubicBezTo>
                  <a:lnTo>
                    <a:pt x="12463" y="5889"/>
                  </a:lnTo>
                  <a:cubicBezTo>
                    <a:pt x="12417" y="5889"/>
                    <a:pt x="12372" y="5866"/>
                    <a:pt x="12326" y="5821"/>
                  </a:cubicBezTo>
                  <a:cubicBezTo>
                    <a:pt x="12280" y="5798"/>
                    <a:pt x="12258" y="5775"/>
                    <a:pt x="12212" y="5752"/>
                  </a:cubicBezTo>
                  <a:cubicBezTo>
                    <a:pt x="12121" y="5684"/>
                    <a:pt x="12052" y="5638"/>
                    <a:pt x="11961" y="5592"/>
                  </a:cubicBezTo>
                  <a:lnTo>
                    <a:pt x="11892" y="5547"/>
                  </a:lnTo>
                  <a:cubicBezTo>
                    <a:pt x="11778" y="5478"/>
                    <a:pt x="11687" y="5387"/>
                    <a:pt x="11573" y="5319"/>
                  </a:cubicBezTo>
                  <a:cubicBezTo>
                    <a:pt x="11504" y="5250"/>
                    <a:pt x="11436" y="5204"/>
                    <a:pt x="11390" y="5159"/>
                  </a:cubicBezTo>
                  <a:cubicBezTo>
                    <a:pt x="11345" y="5113"/>
                    <a:pt x="11299" y="5067"/>
                    <a:pt x="11253" y="5045"/>
                  </a:cubicBezTo>
                  <a:lnTo>
                    <a:pt x="11231" y="5022"/>
                  </a:lnTo>
                  <a:cubicBezTo>
                    <a:pt x="11208" y="4976"/>
                    <a:pt x="11208" y="4953"/>
                    <a:pt x="11185" y="4908"/>
                  </a:cubicBezTo>
                  <a:cubicBezTo>
                    <a:pt x="11025" y="4794"/>
                    <a:pt x="10865" y="4679"/>
                    <a:pt x="10683" y="4542"/>
                  </a:cubicBezTo>
                  <a:cubicBezTo>
                    <a:pt x="10432" y="4360"/>
                    <a:pt x="10158" y="4154"/>
                    <a:pt x="9838" y="3903"/>
                  </a:cubicBezTo>
                  <a:lnTo>
                    <a:pt x="9633" y="3744"/>
                  </a:lnTo>
                  <a:cubicBezTo>
                    <a:pt x="9610" y="3766"/>
                    <a:pt x="9587" y="3766"/>
                    <a:pt x="9564" y="3766"/>
                  </a:cubicBezTo>
                  <a:cubicBezTo>
                    <a:pt x="9519" y="3766"/>
                    <a:pt x="9496" y="3744"/>
                    <a:pt x="9473" y="3744"/>
                  </a:cubicBezTo>
                  <a:cubicBezTo>
                    <a:pt x="9404" y="3721"/>
                    <a:pt x="9382" y="3675"/>
                    <a:pt x="9359" y="3629"/>
                  </a:cubicBezTo>
                  <a:cubicBezTo>
                    <a:pt x="9336" y="3607"/>
                    <a:pt x="9336" y="3584"/>
                    <a:pt x="9313" y="3561"/>
                  </a:cubicBezTo>
                  <a:cubicBezTo>
                    <a:pt x="9290" y="3538"/>
                    <a:pt x="9268" y="3492"/>
                    <a:pt x="9222" y="3470"/>
                  </a:cubicBezTo>
                  <a:cubicBezTo>
                    <a:pt x="9222" y="3447"/>
                    <a:pt x="9222" y="3447"/>
                    <a:pt x="9199" y="3447"/>
                  </a:cubicBezTo>
                  <a:cubicBezTo>
                    <a:pt x="9153" y="3401"/>
                    <a:pt x="9108" y="3356"/>
                    <a:pt x="9062" y="3333"/>
                  </a:cubicBezTo>
                  <a:cubicBezTo>
                    <a:pt x="8994" y="3287"/>
                    <a:pt x="8925" y="3241"/>
                    <a:pt x="8857" y="3196"/>
                  </a:cubicBezTo>
                  <a:cubicBezTo>
                    <a:pt x="8720" y="3082"/>
                    <a:pt x="8583" y="2968"/>
                    <a:pt x="8423" y="2876"/>
                  </a:cubicBezTo>
                  <a:cubicBezTo>
                    <a:pt x="8126" y="2671"/>
                    <a:pt x="7852" y="2443"/>
                    <a:pt x="7601" y="2214"/>
                  </a:cubicBezTo>
                  <a:cubicBezTo>
                    <a:pt x="7533" y="2169"/>
                    <a:pt x="7464" y="2100"/>
                    <a:pt x="7396" y="2054"/>
                  </a:cubicBezTo>
                  <a:cubicBezTo>
                    <a:pt x="7373" y="2032"/>
                    <a:pt x="7327" y="2009"/>
                    <a:pt x="7305" y="2009"/>
                  </a:cubicBezTo>
                  <a:cubicBezTo>
                    <a:pt x="7259" y="1963"/>
                    <a:pt x="7213" y="1940"/>
                    <a:pt x="7168" y="1895"/>
                  </a:cubicBezTo>
                  <a:cubicBezTo>
                    <a:pt x="7145" y="1872"/>
                    <a:pt x="7099" y="1849"/>
                    <a:pt x="7076" y="1826"/>
                  </a:cubicBezTo>
                  <a:cubicBezTo>
                    <a:pt x="7031" y="1781"/>
                    <a:pt x="7008" y="1758"/>
                    <a:pt x="6962" y="1735"/>
                  </a:cubicBezTo>
                  <a:cubicBezTo>
                    <a:pt x="6917" y="1689"/>
                    <a:pt x="6894" y="1666"/>
                    <a:pt x="6848" y="1644"/>
                  </a:cubicBezTo>
                  <a:lnTo>
                    <a:pt x="6780" y="1598"/>
                  </a:lnTo>
                  <a:lnTo>
                    <a:pt x="6757" y="1575"/>
                  </a:lnTo>
                  <a:cubicBezTo>
                    <a:pt x="6734" y="1552"/>
                    <a:pt x="6711" y="1552"/>
                    <a:pt x="6711" y="1530"/>
                  </a:cubicBezTo>
                  <a:cubicBezTo>
                    <a:pt x="6643" y="1484"/>
                    <a:pt x="6597" y="1415"/>
                    <a:pt x="6597" y="1347"/>
                  </a:cubicBezTo>
                  <a:cubicBezTo>
                    <a:pt x="6597" y="1347"/>
                    <a:pt x="6597" y="1347"/>
                    <a:pt x="6597" y="1324"/>
                  </a:cubicBezTo>
                  <a:cubicBezTo>
                    <a:pt x="6574" y="1324"/>
                    <a:pt x="6574" y="1301"/>
                    <a:pt x="6551" y="1278"/>
                  </a:cubicBezTo>
                  <a:lnTo>
                    <a:pt x="6460" y="1210"/>
                  </a:lnTo>
                  <a:cubicBezTo>
                    <a:pt x="6300" y="1073"/>
                    <a:pt x="6118" y="913"/>
                    <a:pt x="5935" y="776"/>
                  </a:cubicBezTo>
                  <a:cubicBezTo>
                    <a:pt x="5889" y="708"/>
                    <a:pt x="5821" y="662"/>
                    <a:pt x="5752" y="617"/>
                  </a:cubicBezTo>
                  <a:lnTo>
                    <a:pt x="5638" y="502"/>
                  </a:lnTo>
                  <a:lnTo>
                    <a:pt x="5570" y="457"/>
                  </a:lnTo>
                  <a:lnTo>
                    <a:pt x="5433" y="320"/>
                  </a:lnTo>
                  <a:cubicBezTo>
                    <a:pt x="5364" y="274"/>
                    <a:pt x="5319" y="206"/>
                    <a:pt x="5250" y="160"/>
                  </a:cubicBezTo>
                  <a:lnTo>
                    <a:pt x="5227" y="137"/>
                  </a:lnTo>
                  <a:cubicBezTo>
                    <a:pt x="5205" y="92"/>
                    <a:pt x="5159" y="69"/>
                    <a:pt x="5136" y="46"/>
                  </a:cubicBezTo>
                  <a:cubicBezTo>
                    <a:pt x="5090" y="23"/>
                    <a:pt x="5045" y="0"/>
                    <a:pt x="49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18"/>
            <p:cNvSpPr/>
            <p:nvPr/>
          </p:nvSpPr>
          <p:spPr>
            <a:xfrm>
              <a:off x="6872850" y="2453200"/>
              <a:ext cx="44550" cy="42250"/>
            </a:xfrm>
            <a:custGeom>
              <a:avLst/>
              <a:gdLst/>
              <a:ahLst/>
              <a:cxnLst/>
              <a:rect l="l" t="t" r="r" b="b"/>
              <a:pathLst>
                <a:path w="1782" h="1690" extrusionOk="0">
                  <a:moveTo>
                    <a:pt x="457" y="1531"/>
                  </a:moveTo>
                  <a:cubicBezTo>
                    <a:pt x="459" y="1552"/>
                    <a:pt x="480" y="1552"/>
                    <a:pt x="480" y="1552"/>
                  </a:cubicBezTo>
                  <a:cubicBezTo>
                    <a:pt x="473" y="1545"/>
                    <a:pt x="465" y="1538"/>
                    <a:pt x="457" y="1531"/>
                  </a:cubicBezTo>
                  <a:close/>
                  <a:moveTo>
                    <a:pt x="366" y="0"/>
                  </a:moveTo>
                  <a:cubicBezTo>
                    <a:pt x="320" y="0"/>
                    <a:pt x="298" y="23"/>
                    <a:pt x="275" y="46"/>
                  </a:cubicBezTo>
                  <a:cubicBezTo>
                    <a:pt x="252" y="69"/>
                    <a:pt x="229" y="92"/>
                    <a:pt x="229" y="137"/>
                  </a:cubicBezTo>
                  <a:cubicBezTo>
                    <a:pt x="183" y="160"/>
                    <a:pt x="161" y="206"/>
                    <a:pt x="138" y="251"/>
                  </a:cubicBezTo>
                  <a:cubicBezTo>
                    <a:pt x="92" y="320"/>
                    <a:pt x="69" y="411"/>
                    <a:pt x="46" y="480"/>
                  </a:cubicBezTo>
                  <a:cubicBezTo>
                    <a:pt x="24" y="548"/>
                    <a:pt x="1" y="617"/>
                    <a:pt x="1" y="708"/>
                  </a:cubicBezTo>
                  <a:cubicBezTo>
                    <a:pt x="1" y="776"/>
                    <a:pt x="24" y="845"/>
                    <a:pt x="24" y="913"/>
                  </a:cubicBezTo>
                  <a:cubicBezTo>
                    <a:pt x="46" y="982"/>
                    <a:pt x="92" y="1050"/>
                    <a:pt x="115" y="1096"/>
                  </a:cubicBezTo>
                  <a:cubicBezTo>
                    <a:pt x="138" y="1164"/>
                    <a:pt x="183" y="1210"/>
                    <a:pt x="206" y="1279"/>
                  </a:cubicBezTo>
                  <a:cubicBezTo>
                    <a:pt x="252" y="1324"/>
                    <a:pt x="298" y="1393"/>
                    <a:pt x="343" y="1438"/>
                  </a:cubicBezTo>
                  <a:cubicBezTo>
                    <a:pt x="381" y="1476"/>
                    <a:pt x="419" y="1499"/>
                    <a:pt x="457" y="1531"/>
                  </a:cubicBezTo>
                  <a:lnTo>
                    <a:pt x="457" y="1531"/>
                  </a:lnTo>
                  <a:cubicBezTo>
                    <a:pt x="457" y="1531"/>
                    <a:pt x="457" y="1530"/>
                    <a:pt x="457" y="1530"/>
                  </a:cubicBezTo>
                  <a:lnTo>
                    <a:pt x="457" y="1530"/>
                  </a:lnTo>
                  <a:lnTo>
                    <a:pt x="503" y="1575"/>
                  </a:lnTo>
                  <a:cubicBezTo>
                    <a:pt x="503" y="1573"/>
                    <a:pt x="503" y="1572"/>
                    <a:pt x="503" y="1570"/>
                  </a:cubicBezTo>
                  <a:lnTo>
                    <a:pt x="503" y="1570"/>
                  </a:lnTo>
                  <a:cubicBezTo>
                    <a:pt x="526" y="1586"/>
                    <a:pt x="555" y="1598"/>
                    <a:pt x="571" y="1598"/>
                  </a:cubicBezTo>
                  <a:cubicBezTo>
                    <a:pt x="617" y="1621"/>
                    <a:pt x="663" y="1644"/>
                    <a:pt x="708" y="1667"/>
                  </a:cubicBezTo>
                  <a:cubicBezTo>
                    <a:pt x="777" y="1689"/>
                    <a:pt x="868" y="1689"/>
                    <a:pt x="937" y="1689"/>
                  </a:cubicBezTo>
                  <a:cubicBezTo>
                    <a:pt x="982" y="1689"/>
                    <a:pt x="1051" y="1689"/>
                    <a:pt x="1096" y="1667"/>
                  </a:cubicBezTo>
                  <a:cubicBezTo>
                    <a:pt x="1119" y="1667"/>
                    <a:pt x="1142" y="1667"/>
                    <a:pt x="1188" y="1644"/>
                  </a:cubicBezTo>
                  <a:cubicBezTo>
                    <a:pt x="1256" y="1621"/>
                    <a:pt x="1325" y="1598"/>
                    <a:pt x="1370" y="1552"/>
                  </a:cubicBezTo>
                  <a:cubicBezTo>
                    <a:pt x="1439" y="1507"/>
                    <a:pt x="1484" y="1461"/>
                    <a:pt x="1530" y="1393"/>
                  </a:cubicBezTo>
                  <a:cubicBezTo>
                    <a:pt x="1576" y="1347"/>
                    <a:pt x="1621" y="1279"/>
                    <a:pt x="1644" y="1210"/>
                  </a:cubicBezTo>
                  <a:cubicBezTo>
                    <a:pt x="1667" y="1164"/>
                    <a:pt x="1690" y="1142"/>
                    <a:pt x="1713" y="1096"/>
                  </a:cubicBezTo>
                  <a:cubicBezTo>
                    <a:pt x="1736" y="1050"/>
                    <a:pt x="1736" y="1027"/>
                    <a:pt x="1736" y="982"/>
                  </a:cubicBezTo>
                  <a:cubicBezTo>
                    <a:pt x="1736" y="959"/>
                    <a:pt x="1736" y="959"/>
                    <a:pt x="1736" y="959"/>
                  </a:cubicBezTo>
                  <a:cubicBezTo>
                    <a:pt x="1758" y="936"/>
                    <a:pt x="1758" y="913"/>
                    <a:pt x="1758" y="890"/>
                  </a:cubicBezTo>
                  <a:cubicBezTo>
                    <a:pt x="1781" y="845"/>
                    <a:pt x="1758" y="776"/>
                    <a:pt x="1713" y="754"/>
                  </a:cubicBezTo>
                  <a:cubicBezTo>
                    <a:pt x="1690" y="731"/>
                    <a:pt x="1644" y="708"/>
                    <a:pt x="1621" y="708"/>
                  </a:cubicBezTo>
                  <a:lnTo>
                    <a:pt x="1507" y="708"/>
                  </a:lnTo>
                  <a:cubicBezTo>
                    <a:pt x="1416" y="639"/>
                    <a:pt x="1348" y="594"/>
                    <a:pt x="1256" y="548"/>
                  </a:cubicBezTo>
                  <a:cubicBezTo>
                    <a:pt x="1188" y="525"/>
                    <a:pt x="1142" y="502"/>
                    <a:pt x="1096" y="457"/>
                  </a:cubicBezTo>
                  <a:cubicBezTo>
                    <a:pt x="1028" y="434"/>
                    <a:pt x="982" y="411"/>
                    <a:pt x="937" y="366"/>
                  </a:cubicBezTo>
                  <a:cubicBezTo>
                    <a:pt x="868" y="343"/>
                    <a:pt x="823" y="297"/>
                    <a:pt x="754" y="251"/>
                  </a:cubicBezTo>
                  <a:cubicBezTo>
                    <a:pt x="731" y="206"/>
                    <a:pt x="686" y="183"/>
                    <a:pt x="640" y="160"/>
                  </a:cubicBezTo>
                  <a:cubicBezTo>
                    <a:pt x="617" y="137"/>
                    <a:pt x="617" y="137"/>
                    <a:pt x="594" y="114"/>
                  </a:cubicBezTo>
                  <a:cubicBezTo>
                    <a:pt x="571" y="114"/>
                    <a:pt x="571" y="114"/>
                    <a:pt x="571" y="92"/>
                  </a:cubicBezTo>
                  <a:lnTo>
                    <a:pt x="480" y="92"/>
                  </a:lnTo>
                  <a:cubicBezTo>
                    <a:pt x="457" y="69"/>
                    <a:pt x="457" y="46"/>
                    <a:pt x="435" y="46"/>
                  </a:cubicBezTo>
                  <a:cubicBezTo>
                    <a:pt x="412" y="23"/>
                    <a:pt x="389" y="0"/>
                    <a:pt x="3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18"/>
            <p:cNvSpPr/>
            <p:nvPr/>
          </p:nvSpPr>
          <p:spPr>
            <a:xfrm>
              <a:off x="6892250" y="2468600"/>
              <a:ext cx="17725" cy="11300"/>
            </a:xfrm>
            <a:custGeom>
              <a:avLst/>
              <a:gdLst/>
              <a:ahLst/>
              <a:cxnLst/>
              <a:rect l="l" t="t" r="r" b="b"/>
              <a:pathLst>
                <a:path w="709" h="452" extrusionOk="0">
                  <a:moveTo>
                    <a:pt x="47" y="1"/>
                  </a:moveTo>
                  <a:cubicBezTo>
                    <a:pt x="47" y="1"/>
                    <a:pt x="24" y="1"/>
                    <a:pt x="24" y="23"/>
                  </a:cubicBezTo>
                  <a:cubicBezTo>
                    <a:pt x="1" y="23"/>
                    <a:pt x="1" y="46"/>
                    <a:pt x="1" y="46"/>
                  </a:cubicBezTo>
                  <a:cubicBezTo>
                    <a:pt x="1" y="69"/>
                    <a:pt x="1" y="69"/>
                    <a:pt x="24" y="92"/>
                  </a:cubicBezTo>
                  <a:cubicBezTo>
                    <a:pt x="47" y="115"/>
                    <a:pt x="69" y="138"/>
                    <a:pt x="92" y="160"/>
                  </a:cubicBezTo>
                  <a:cubicBezTo>
                    <a:pt x="115" y="183"/>
                    <a:pt x="115" y="183"/>
                    <a:pt x="138" y="206"/>
                  </a:cubicBezTo>
                  <a:cubicBezTo>
                    <a:pt x="161" y="229"/>
                    <a:pt x="184" y="229"/>
                    <a:pt x="206" y="252"/>
                  </a:cubicBezTo>
                  <a:cubicBezTo>
                    <a:pt x="206" y="252"/>
                    <a:pt x="229" y="274"/>
                    <a:pt x="252" y="274"/>
                  </a:cubicBezTo>
                  <a:cubicBezTo>
                    <a:pt x="275" y="297"/>
                    <a:pt x="275" y="297"/>
                    <a:pt x="298" y="297"/>
                  </a:cubicBezTo>
                  <a:cubicBezTo>
                    <a:pt x="320" y="320"/>
                    <a:pt x="366" y="320"/>
                    <a:pt x="389" y="343"/>
                  </a:cubicBezTo>
                  <a:cubicBezTo>
                    <a:pt x="480" y="366"/>
                    <a:pt x="549" y="411"/>
                    <a:pt x="640" y="434"/>
                  </a:cubicBezTo>
                  <a:cubicBezTo>
                    <a:pt x="651" y="446"/>
                    <a:pt x="657" y="451"/>
                    <a:pt x="663" y="451"/>
                  </a:cubicBezTo>
                  <a:cubicBezTo>
                    <a:pt x="669" y="451"/>
                    <a:pt x="674" y="446"/>
                    <a:pt x="686" y="434"/>
                  </a:cubicBezTo>
                  <a:cubicBezTo>
                    <a:pt x="686" y="434"/>
                    <a:pt x="708" y="434"/>
                    <a:pt x="708" y="411"/>
                  </a:cubicBezTo>
                  <a:cubicBezTo>
                    <a:pt x="708" y="411"/>
                    <a:pt x="708" y="389"/>
                    <a:pt x="708" y="389"/>
                  </a:cubicBezTo>
                  <a:cubicBezTo>
                    <a:pt x="708" y="366"/>
                    <a:pt x="708" y="366"/>
                    <a:pt x="686" y="366"/>
                  </a:cubicBezTo>
                  <a:cubicBezTo>
                    <a:pt x="640" y="343"/>
                    <a:pt x="572" y="320"/>
                    <a:pt x="526" y="297"/>
                  </a:cubicBezTo>
                  <a:lnTo>
                    <a:pt x="412" y="252"/>
                  </a:lnTo>
                  <a:cubicBezTo>
                    <a:pt x="389" y="229"/>
                    <a:pt x="366" y="229"/>
                    <a:pt x="343" y="229"/>
                  </a:cubicBezTo>
                  <a:cubicBezTo>
                    <a:pt x="320" y="206"/>
                    <a:pt x="275" y="183"/>
                    <a:pt x="252" y="160"/>
                  </a:cubicBezTo>
                  <a:cubicBezTo>
                    <a:pt x="206" y="138"/>
                    <a:pt x="184" y="115"/>
                    <a:pt x="161" y="92"/>
                  </a:cubicBezTo>
                  <a:cubicBezTo>
                    <a:pt x="138" y="69"/>
                    <a:pt x="115" y="46"/>
                    <a:pt x="92" y="23"/>
                  </a:cubicBezTo>
                  <a:cubicBezTo>
                    <a:pt x="69" y="1"/>
                    <a:pt x="69" y="1"/>
                    <a:pt x="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18"/>
            <p:cNvSpPr/>
            <p:nvPr/>
          </p:nvSpPr>
          <p:spPr>
            <a:xfrm>
              <a:off x="6908800" y="2476600"/>
              <a:ext cx="7450" cy="9150"/>
            </a:xfrm>
            <a:custGeom>
              <a:avLst/>
              <a:gdLst/>
              <a:ahLst/>
              <a:cxnLst/>
              <a:rect l="l" t="t" r="r" b="b"/>
              <a:pathLst>
                <a:path w="298" h="366" extrusionOk="0">
                  <a:moveTo>
                    <a:pt x="206" y="0"/>
                  </a:moveTo>
                  <a:cubicBezTo>
                    <a:pt x="183" y="46"/>
                    <a:pt x="161" y="69"/>
                    <a:pt x="115" y="114"/>
                  </a:cubicBezTo>
                  <a:cubicBezTo>
                    <a:pt x="115" y="137"/>
                    <a:pt x="92" y="160"/>
                    <a:pt x="69" y="183"/>
                  </a:cubicBezTo>
                  <a:cubicBezTo>
                    <a:pt x="46" y="206"/>
                    <a:pt x="24" y="251"/>
                    <a:pt x="1" y="297"/>
                  </a:cubicBezTo>
                  <a:cubicBezTo>
                    <a:pt x="1" y="320"/>
                    <a:pt x="1" y="343"/>
                    <a:pt x="24" y="365"/>
                  </a:cubicBezTo>
                  <a:cubicBezTo>
                    <a:pt x="46" y="365"/>
                    <a:pt x="69" y="365"/>
                    <a:pt x="92" y="343"/>
                  </a:cubicBezTo>
                  <a:cubicBezTo>
                    <a:pt x="115" y="320"/>
                    <a:pt x="115" y="297"/>
                    <a:pt x="138" y="251"/>
                  </a:cubicBezTo>
                  <a:cubicBezTo>
                    <a:pt x="161" y="228"/>
                    <a:pt x="161" y="206"/>
                    <a:pt x="183" y="183"/>
                  </a:cubicBezTo>
                  <a:cubicBezTo>
                    <a:pt x="183" y="183"/>
                    <a:pt x="183" y="206"/>
                    <a:pt x="183" y="206"/>
                  </a:cubicBezTo>
                  <a:cubicBezTo>
                    <a:pt x="183" y="183"/>
                    <a:pt x="206" y="160"/>
                    <a:pt x="206" y="160"/>
                  </a:cubicBezTo>
                  <a:cubicBezTo>
                    <a:pt x="229" y="114"/>
                    <a:pt x="252" y="91"/>
                    <a:pt x="275" y="69"/>
                  </a:cubicBezTo>
                  <a:cubicBezTo>
                    <a:pt x="298" y="69"/>
                    <a:pt x="298" y="23"/>
                    <a:pt x="275"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18"/>
            <p:cNvSpPr/>
            <p:nvPr/>
          </p:nvSpPr>
          <p:spPr>
            <a:xfrm>
              <a:off x="6892250" y="1988700"/>
              <a:ext cx="258525" cy="587775"/>
            </a:xfrm>
            <a:custGeom>
              <a:avLst/>
              <a:gdLst/>
              <a:ahLst/>
              <a:cxnLst/>
              <a:rect l="l" t="t" r="r" b="b"/>
              <a:pathLst>
                <a:path w="10341" h="23511" extrusionOk="0">
                  <a:moveTo>
                    <a:pt x="7510" y="1"/>
                  </a:moveTo>
                  <a:cubicBezTo>
                    <a:pt x="7488" y="1"/>
                    <a:pt x="7442" y="1"/>
                    <a:pt x="7419" y="23"/>
                  </a:cubicBezTo>
                  <a:cubicBezTo>
                    <a:pt x="7373" y="69"/>
                    <a:pt x="7351" y="160"/>
                    <a:pt x="7396" y="229"/>
                  </a:cubicBezTo>
                  <a:lnTo>
                    <a:pt x="7419" y="252"/>
                  </a:lnTo>
                  <a:lnTo>
                    <a:pt x="7442" y="297"/>
                  </a:lnTo>
                  <a:lnTo>
                    <a:pt x="7465" y="320"/>
                  </a:lnTo>
                  <a:cubicBezTo>
                    <a:pt x="7465" y="343"/>
                    <a:pt x="7465" y="366"/>
                    <a:pt x="7465" y="366"/>
                  </a:cubicBezTo>
                  <a:lnTo>
                    <a:pt x="7465" y="411"/>
                  </a:lnTo>
                  <a:cubicBezTo>
                    <a:pt x="7488" y="457"/>
                    <a:pt x="7510" y="503"/>
                    <a:pt x="7533" y="571"/>
                  </a:cubicBezTo>
                  <a:cubicBezTo>
                    <a:pt x="7579" y="685"/>
                    <a:pt x="7602" y="799"/>
                    <a:pt x="7647" y="914"/>
                  </a:cubicBezTo>
                  <a:lnTo>
                    <a:pt x="7693" y="1005"/>
                  </a:lnTo>
                  <a:cubicBezTo>
                    <a:pt x="7762" y="1187"/>
                    <a:pt x="7807" y="1370"/>
                    <a:pt x="7876" y="1530"/>
                  </a:cubicBezTo>
                  <a:cubicBezTo>
                    <a:pt x="7876" y="1598"/>
                    <a:pt x="7898" y="1690"/>
                    <a:pt x="7921" y="1758"/>
                  </a:cubicBezTo>
                  <a:lnTo>
                    <a:pt x="7944" y="1804"/>
                  </a:lnTo>
                  <a:lnTo>
                    <a:pt x="7944" y="1849"/>
                  </a:lnTo>
                  <a:cubicBezTo>
                    <a:pt x="7967" y="1918"/>
                    <a:pt x="7990" y="1986"/>
                    <a:pt x="8013" y="2055"/>
                  </a:cubicBezTo>
                  <a:cubicBezTo>
                    <a:pt x="8058" y="2123"/>
                    <a:pt x="8081" y="2192"/>
                    <a:pt x="8104" y="2260"/>
                  </a:cubicBezTo>
                  <a:cubicBezTo>
                    <a:pt x="8127" y="2306"/>
                    <a:pt x="8150" y="2352"/>
                    <a:pt x="8150" y="2397"/>
                  </a:cubicBezTo>
                  <a:cubicBezTo>
                    <a:pt x="8172" y="2443"/>
                    <a:pt x="8195" y="2488"/>
                    <a:pt x="8218" y="2534"/>
                  </a:cubicBezTo>
                  <a:lnTo>
                    <a:pt x="8218" y="2557"/>
                  </a:lnTo>
                  <a:lnTo>
                    <a:pt x="8286" y="2694"/>
                  </a:lnTo>
                  <a:lnTo>
                    <a:pt x="8286" y="2717"/>
                  </a:lnTo>
                  <a:cubicBezTo>
                    <a:pt x="8309" y="2762"/>
                    <a:pt x="8355" y="2831"/>
                    <a:pt x="8401" y="2877"/>
                  </a:cubicBezTo>
                  <a:cubicBezTo>
                    <a:pt x="8423" y="2899"/>
                    <a:pt x="8446" y="2899"/>
                    <a:pt x="8469" y="2899"/>
                  </a:cubicBezTo>
                  <a:cubicBezTo>
                    <a:pt x="8492" y="2991"/>
                    <a:pt x="8492" y="3082"/>
                    <a:pt x="8515" y="3150"/>
                  </a:cubicBezTo>
                  <a:lnTo>
                    <a:pt x="8515" y="3265"/>
                  </a:lnTo>
                  <a:cubicBezTo>
                    <a:pt x="8538" y="3402"/>
                    <a:pt x="8560" y="3561"/>
                    <a:pt x="8583" y="3698"/>
                  </a:cubicBezTo>
                  <a:cubicBezTo>
                    <a:pt x="8583" y="3767"/>
                    <a:pt x="8583" y="3812"/>
                    <a:pt x="8606" y="3881"/>
                  </a:cubicBezTo>
                  <a:lnTo>
                    <a:pt x="8606" y="3972"/>
                  </a:lnTo>
                  <a:cubicBezTo>
                    <a:pt x="8629" y="4063"/>
                    <a:pt x="8629" y="4155"/>
                    <a:pt x="8629" y="4246"/>
                  </a:cubicBezTo>
                  <a:lnTo>
                    <a:pt x="8652" y="4429"/>
                  </a:lnTo>
                  <a:cubicBezTo>
                    <a:pt x="8675" y="4566"/>
                    <a:pt x="8697" y="4703"/>
                    <a:pt x="8697" y="4840"/>
                  </a:cubicBezTo>
                  <a:cubicBezTo>
                    <a:pt x="8720" y="5205"/>
                    <a:pt x="8743" y="5547"/>
                    <a:pt x="8743" y="5844"/>
                  </a:cubicBezTo>
                  <a:lnTo>
                    <a:pt x="8743" y="5867"/>
                  </a:lnTo>
                  <a:lnTo>
                    <a:pt x="8743" y="5889"/>
                  </a:lnTo>
                  <a:cubicBezTo>
                    <a:pt x="8743" y="5958"/>
                    <a:pt x="8743" y="6049"/>
                    <a:pt x="8743" y="6141"/>
                  </a:cubicBezTo>
                  <a:lnTo>
                    <a:pt x="8743" y="6255"/>
                  </a:lnTo>
                  <a:cubicBezTo>
                    <a:pt x="8720" y="6346"/>
                    <a:pt x="8720" y="6437"/>
                    <a:pt x="8720" y="6506"/>
                  </a:cubicBezTo>
                  <a:cubicBezTo>
                    <a:pt x="8720" y="6574"/>
                    <a:pt x="8720" y="6666"/>
                    <a:pt x="8720" y="6734"/>
                  </a:cubicBezTo>
                  <a:lnTo>
                    <a:pt x="8720" y="6917"/>
                  </a:lnTo>
                  <a:lnTo>
                    <a:pt x="8720" y="6962"/>
                  </a:lnTo>
                  <a:lnTo>
                    <a:pt x="8720" y="7054"/>
                  </a:lnTo>
                  <a:cubicBezTo>
                    <a:pt x="8720" y="7145"/>
                    <a:pt x="8720" y="7236"/>
                    <a:pt x="8720" y="7327"/>
                  </a:cubicBezTo>
                  <a:cubicBezTo>
                    <a:pt x="8720" y="7442"/>
                    <a:pt x="8720" y="7579"/>
                    <a:pt x="8720" y="7693"/>
                  </a:cubicBezTo>
                  <a:cubicBezTo>
                    <a:pt x="8720" y="7830"/>
                    <a:pt x="8720" y="7967"/>
                    <a:pt x="8697" y="8104"/>
                  </a:cubicBezTo>
                  <a:lnTo>
                    <a:pt x="8697" y="8149"/>
                  </a:lnTo>
                  <a:cubicBezTo>
                    <a:pt x="8697" y="8218"/>
                    <a:pt x="8697" y="8286"/>
                    <a:pt x="8697" y="8355"/>
                  </a:cubicBezTo>
                  <a:cubicBezTo>
                    <a:pt x="8697" y="8423"/>
                    <a:pt x="8675" y="8492"/>
                    <a:pt x="8675" y="8537"/>
                  </a:cubicBezTo>
                  <a:lnTo>
                    <a:pt x="8675" y="8606"/>
                  </a:lnTo>
                  <a:lnTo>
                    <a:pt x="8652" y="8811"/>
                  </a:lnTo>
                  <a:cubicBezTo>
                    <a:pt x="8629" y="8902"/>
                    <a:pt x="8629" y="9017"/>
                    <a:pt x="8629" y="9108"/>
                  </a:cubicBezTo>
                  <a:cubicBezTo>
                    <a:pt x="8606" y="9176"/>
                    <a:pt x="8606" y="9268"/>
                    <a:pt x="8583" y="9336"/>
                  </a:cubicBezTo>
                  <a:cubicBezTo>
                    <a:pt x="8583" y="9405"/>
                    <a:pt x="8560" y="9450"/>
                    <a:pt x="8560" y="9519"/>
                  </a:cubicBezTo>
                  <a:cubicBezTo>
                    <a:pt x="8492" y="9633"/>
                    <a:pt x="8469" y="9747"/>
                    <a:pt x="8446" y="9861"/>
                  </a:cubicBezTo>
                  <a:lnTo>
                    <a:pt x="8446" y="9884"/>
                  </a:lnTo>
                  <a:cubicBezTo>
                    <a:pt x="8446" y="9930"/>
                    <a:pt x="8423" y="9975"/>
                    <a:pt x="8423" y="10021"/>
                  </a:cubicBezTo>
                  <a:cubicBezTo>
                    <a:pt x="8423" y="10066"/>
                    <a:pt x="8401" y="10112"/>
                    <a:pt x="8401" y="10181"/>
                  </a:cubicBezTo>
                  <a:cubicBezTo>
                    <a:pt x="8355" y="10340"/>
                    <a:pt x="8309" y="10523"/>
                    <a:pt x="8286" y="10706"/>
                  </a:cubicBezTo>
                  <a:cubicBezTo>
                    <a:pt x="8264" y="10774"/>
                    <a:pt x="8241" y="10843"/>
                    <a:pt x="8241" y="10888"/>
                  </a:cubicBezTo>
                  <a:cubicBezTo>
                    <a:pt x="8195" y="11025"/>
                    <a:pt x="8172" y="11162"/>
                    <a:pt x="8127" y="11276"/>
                  </a:cubicBezTo>
                  <a:lnTo>
                    <a:pt x="8104" y="11345"/>
                  </a:lnTo>
                  <a:cubicBezTo>
                    <a:pt x="8104" y="11413"/>
                    <a:pt x="8081" y="11482"/>
                    <a:pt x="8058" y="11550"/>
                  </a:cubicBezTo>
                  <a:cubicBezTo>
                    <a:pt x="8035" y="11596"/>
                    <a:pt x="8013" y="11664"/>
                    <a:pt x="8013" y="11710"/>
                  </a:cubicBezTo>
                  <a:cubicBezTo>
                    <a:pt x="7990" y="11733"/>
                    <a:pt x="7990" y="11778"/>
                    <a:pt x="7967" y="11801"/>
                  </a:cubicBezTo>
                  <a:cubicBezTo>
                    <a:pt x="7944" y="11870"/>
                    <a:pt x="7921" y="11938"/>
                    <a:pt x="7898" y="12007"/>
                  </a:cubicBezTo>
                  <a:cubicBezTo>
                    <a:pt x="7876" y="12098"/>
                    <a:pt x="7853" y="12189"/>
                    <a:pt x="7830" y="12281"/>
                  </a:cubicBezTo>
                  <a:cubicBezTo>
                    <a:pt x="7784" y="12372"/>
                    <a:pt x="7762" y="12463"/>
                    <a:pt x="7739" y="12554"/>
                  </a:cubicBezTo>
                  <a:cubicBezTo>
                    <a:pt x="7716" y="12623"/>
                    <a:pt x="7693" y="12714"/>
                    <a:pt x="7670" y="12783"/>
                  </a:cubicBezTo>
                  <a:lnTo>
                    <a:pt x="7647" y="12828"/>
                  </a:lnTo>
                  <a:cubicBezTo>
                    <a:pt x="7579" y="13148"/>
                    <a:pt x="7465" y="13513"/>
                    <a:pt x="7351" y="13878"/>
                  </a:cubicBezTo>
                  <a:cubicBezTo>
                    <a:pt x="7328" y="13970"/>
                    <a:pt x="7305" y="14038"/>
                    <a:pt x="7282" y="14107"/>
                  </a:cubicBezTo>
                  <a:lnTo>
                    <a:pt x="7259" y="14129"/>
                  </a:lnTo>
                  <a:lnTo>
                    <a:pt x="7237" y="14198"/>
                  </a:lnTo>
                  <a:lnTo>
                    <a:pt x="7191" y="14312"/>
                  </a:lnTo>
                  <a:lnTo>
                    <a:pt x="7168" y="14358"/>
                  </a:lnTo>
                  <a:lnTo>
                    <a:pt x="7191" y="14335"/>
                  </a:lnTo>
                  <a:lnTo>
                    <a:pt x="7191" y="14335"/>
                  </a:lnTo>
                  <a:cubicBezTo>
                    <a:pt x="7122" y="14495"/>
                    <a:pt x="7054" y="14654"/>
                    <a:pt x="7008" y="14814"/>
                  </a:cubicBezTo>
                  <a:lnTo>
                    <a:pt x="6917" y="14997"/>
                  </a:lnTo>
                  <a:cubicBezTo>
                    <a:pt x="6871" y="15111"/>
                    <a:pt x="6826" y="15248"/>
                    <a:pt x="6780" y="15362"/>
                  </a:cubicBezTo>
                  <a:cubicBezTo>
                    <a:pt x="6620" y="15704"/>
                    <a:pt x="6438" y="16070"/>
                    <a:pt x="6255" y="16412"/>
                  </a:cubicBezTo>
                  <a:lnTo>
                    <a:pt x="6187" y="16549"/>
                  </a:lnTo>
                  <a:cubicBezTo>
                    <a:pt x="6118" y="16686"/>
                    <a:pt x="6050" y="16846"/>
                    <a:pt x="5958" y="16983"/>
                  </a:cubicBezTo>
                  <a:lnTo>
                    <a:pt x="5935" y="17005"/>
                  </a:lnTo>
                  <a:cubicBezTo>
                    <a:pt x="5890" y="17097"/>
                    <a:pt x="5844" y="17165"/>
                    <a:pt x="5799" y="17234"/>
                  </a:cubicBezTo>
                  <a:cubicBezTo>
                    <a:pt x="5753" y="17325"/>
                    <a:pt x="5684" y="17416"/>
                    <a:pt x="5639" y="17485"/>
                  </a:cubicBezTo>
                  <a:lnTo>
                    <a:pt x="5570" y="17553"/>
                  </a:lnTo>
                  <a:cubicBezTo>
                    <a:pt x="5502" y="17644"/>
                    <a:pt x="5456" y="17736"/>
                    <a:pt x="5388" y="17827"/>
                  </a:cubicBezTo>
                  <a:cubicBezTo>
                    <a:pt x="5365" y="17873"/>
                    <a:pt x="5365" y="17918"/>
                    <a:pt x="5365" y="17964"/>
                  </a:cubicBezTo>
                  <a:cubicBezTo>
                    <a:pt x="5296" y="18055"/>
                    <a:pt x="5205" y="18147"/>
                    <a:pt x="5137" y="18238"/>
                  </a:cubicBezTo>
                  <a:cubicBezTo>
                    <a:pt x="5091" y="18284"/>
                    <a:pt x="5068" y="18306"/>
                    <a:pt x="5022" y="18352"/>
                  </a:cubicBezTo>
                  <a:cubicBezTo>
                    <a:pt x="4954" y="18443"/>
                    <a:pt x="4863" y="18535"/>
                    <a:pt x="4794" y="18626"/>
                  </a:cubicBezTo>
                  <a:cubicBezTo>
                    <a:pt x="4749" y="18694"/>
                    <a:pt x="4680" y="18763"/>
                    <a:pt x="4634" y="18831"/>
                  </a:cubicBezTo>
                  <a:cubicBezTo>
                    <a:pt x="4497" y="18968"/>
                    <a:pt x="4361" y="19105"/>
                    <a:pt x="4224" y="19242"/>
                  </a:cubicBezTo>
                  <a:cubicBezTo>
                    <a:pt x="4155" y="19311"/>
                    <a:pt x="4087" y="19379"/>
                    <a:pt x="4018" y="19448"/>
                  </a:cubicBezTo>
                  <a:cubicBezTo>
                    <a:pt x="3950" y="19516"/>
                    <a:pt x="3881" y="19585"/>
                    <a:pt x="3813" y="19653"/>
                  </a:cubicBezTo>
                  <a:cubicBezTo>
                    <a:pt x="3721" y="19744"/>
                    <a:pt x="3630" y="19836"/>
                    <a:pt x="3516" y="19927"/>
                  </a:cubicBezTo>
                  <a:lnTo>
                    <a:pt x="3470" y="19973"/>
                  </a:lnTo>
                  <a:lnTo>
                    <a:pt x="3379" y="20041"/>
                  </a:lnTo>
                  <a:lnTo>
                    <a:pt x="3311" y="20110"/>
                  </a:lnTo>
                  <a:lnTo>
                    <a:pt x="3242" y="20178"/>
                  </a:lnTo>
                  <a:cubicBezTo>
                    <a:pt x="3219" y="20201"/>
                    <a:pt x="3174" y="20224"/>
                    <a:pt x="3151" y="20247"/>
                  </a:cubicBezTo>
                  <a:cubicBezTo>
                    <a:pt x="3105" y="20269"/>
                    <a:pt x="3082" y="20315"/>
                    <a:pt x="3037" y="20338"/>
                  </a:cubicBezTo>
                  <a:cubicBezTo>
                    <a:pt x="3014" y="20361"/>
                    <a:pt x="2968" y="20384"/>
                    <a:pt x="2923" y="20406"/>
                  </a:cubicBezTo>
                  <a:cubicBezTo>
                    <a:pt x="2854" y="20452"/>
                    <a:pt x="2763" y="20520"/>
                    <a:pt x="2671" y="20589"/>
                  </a:cubicBezTo>
                  <a:cubicBezTo>
                    <a:pt x="2580" y="20657"/>
                    <a:pt x="2489" y="20726"/>
                    <a:pt x="2398" y="20772"/>
                  </a:cubicBezTo>
                  <a:cubicBezTo>
                    <a:pt x="2352" y="20794"/>
                    <a:pt x="2306" y="20817"/>
                    <a:pt x="2261" y="20840"/>
                  </a:cubicBezTo>
                  <a:lnTo>
                    <a:pt x="2238" y="20863"/>
                  </a:lnTo>
                  <a:lnTo>
                    <a:pt x="2192" y="20886"/>
                  </a:lnTo>
                  <a:lnTo>
                    <a:pt x="2101" y="20931"/>
                  </a:lnTo>
                  <a:lnTo>
                    <a:pt x="2055" y="20954"/>
                  </a:lnTo>
                  <a:cubicBezTo>
                    <a:pt x="1987" y="20977"/>
                    <a:pt x="1941" y="21000"/>
                    <a:pt x="1895" y="21023"/>
                  </a:cubicBezTo>
                  <a:lnTo>
                    <a:pt x="1827" y="21068"/>
                  </a:lnTo>
                  <a:lnTo>
                    <a:pt x="1781" y="21091"/>
                  </a:lnTo>
                  <a:cubicBezTo>
                    <a:pt x="1781" y="21091"/>
                    <a:pt x="1758" y="21068"/>
                    <a:pt x="1758" y="21068"/>
                  </a:cubicBezTo>
                  <a:lnTo>
                    <a:pt x="1690" y="21068"/>
                  </a:lnTo>
                  <a:cubicBezTo>
                    <a:pt x="1644" y="21068"/>
                    <a:pt x="1599" y="21091"/>
                    <a:pt x="1576" y="21114"/>
                  </a:cubicBezTo>
                  <a:cubicBezTo>
                    <a:pt x="1462" y="21342"/>
                    <a:pt x="1325" y="21570"/>
                    <a:pt x="1119" y="21867"/>
                  </a:cubicBezTo>
                  <a:cubicBezTo>
                    <a:pt x="1074" y="21913"/>
                    <a:pt x="1028" y="21981"/>
                    <a:pt x="1005" y="22027"/>
                  </a:cubicBezTo>
                  <a:cubicBezTo>
                    <a:pt x="960" y="22095"/>
                    <a:pt x="914" y="22141"/>
                    <a:pt x="868" y="22187"/>
                  </a:cubicBezTo>
                  <a:lnTo>
                    <a:pt x="845" y="22232"/>
                  </a:lnTo>
                  <a:cubicBezTo>
                    <a:pt x="777" y="22324"/>
                    <a:pt x="708" y="22438"/>
                    <a:pt x="617" y="22529"/>
                  </a:cubicBezTo>
                  <a:lnTo>
                    <a:pt x="503" y="22689"/>
                  </a:lnTo>
                  <a:cubicBezTo>
                    <a:pt x="435" y="22757"/>
                    <a:pt x="389" y="22826"/>
                    <a:pt x="320" y="22894"/>
                  </a:cubicBezTo>
                  <a:lnTo>
                    <a:pt x="275" y="22963"/>
                  </a:lnTo>
                  <a:lnTo>
                    <a:pt x="184" y="23054"/>
                  </a:lnTo>
                  <a:cubicBezTo>
                    <a:pt x="161" y="23077"/>
                    <a:pt x="138" y="23100"/>
                    <a:pt x="115" y="23123"/>
                  </a:cubicBezTo>
                  <a:cubicBezTo>
                    <a:pt x="115" y="23123"/>
                    <a:pt x="92" y="23145"/>
                    <a:pt x="69" y="23168"/>
                  </a:cubicBezTo>
                  <a:cubicBezTo>
                    <a:pt x="24" y="23237"/>
                    <a:pt x="1" y="23328"/>
                    <a:pt x="47" y="23396"/>
                  </a:cubicBezTo>
                  <a:cubicBezTo>
                    <a:pt x="92" y="23442"/>
                    <a:pt x="161" y="23488"/>
                    <a:pt x="229" y="23488"/>
                  </a:cubicBezTo>
                  <a:cubicBezTo>
                    <a:pt x="252" y="23488"/>
                    <a:pt x="275" y="23465"/>
                    <a:pt x="298" y="23465"/>
                  </a:cubicBezTo>
                  <a:cubicBezTo>
                    <a:pt x="343" y="23488"/>
                    <a:pt x="366" y="23511"/>
                    <a:pt x="389" y="23511"/>
                  </a:cubicBezTo>
                  <a:lnTo>
                    <a:pt x="549" y="23511"/>
                  </a:lnTo>
                  <a:lnTo>
                    <a:pt x="617" y="23488"/>
                  </a:lnTo>
                  <a:lnTo>
                    <a:pt x="800" y="23488"/>
                  </a:lnTo>
                  <a:lnTo>
                    <a:pt x="845" y="23465"/>
                  </a:lnTo>
                  <a:lnTo>
                    <a:pt x="1005" y="23465"/>
                  </a:lnTo>
                  <a:cubicBezTo>
                    <a:pt x="1119" y="23442"/>
                    <a:pt x="1233" y="23419"/>
                    <a:pt x="1348" y="23419"/>
                  </a:cubicBezTo>
                  <a:cubicBezTo>
                    <a:pt x="1462" y="23419"/>
                    <a:pt x="1576" y="23396"/>
                    <a:pt x="1690" y="23374"/>
                  </a:cubicBezTo>
                  <a:lnTo>
                    <a:pt x="1736" y="23351"/>
                  </a:lnTo>
                  <a:lnTo>
                    <a:pt x="1850" y="23351"/>
                  </a:lnTo>
                  <a:cubicBezTo>
                    <a:pt x="1918" y="23328"/>
                    <a:pt x="1987" y="23328"/>
                    <a:pt x="2032" y="23305"/>
                  </a:cubicBezTo>
                  <a:cubicBezTo>
                    <a:pt x="2101" y="23305"/>
                    <a:pt x="2169" y="23282"/>
                    <a:pt x="2238" y="23259"/>
                  </a:cubicBezTo>
                  <a:lnTo>
                    <a:pt x="2283" y="23237"/>
                  </a:lnTo>
                  <a:cubicBezTo>
                    <a:pt x="2306" y="23237"/>
                    <a:pt x="2352" y="23214"/>
                    <a:pt x="2375" y="23214"/>
                  </a:cubicBezTo>
                  <a:lnTo>
                    <a:pt x="2420" y="23191"/>
                  </a:lnTo>
                  <a:lnTo>
                    <a:pt x="2466" y="23168"/>
                  </a:lnTo>
                  <a:cubicBezTo>
                    <a:pt x="2512" y="23168"/>
                    <a:pt x="2535" y="23145"/>
                    <a:pt x="2557" y="23145"/>
                  </a:cubicBezTo>
                  <a:cubicBezTo>
                    <a:pt x="2671" y="23100"/>
                    <a:pt x="2808" y="23054"/>
                    <a:pt x="2900" y="22986"/>
                  </a:cubicBezTo>
                  <a:cubicBezTo>
                    <a:pt x="2991" y="22963"/>
                    <a:pt x="3059" y="22917"/>
                    <a:pt x="3128" y="22894"/>
                  </a:cubicBezTo>
                  <a:cubicBezTo>
                    <a:pt x="3196" y="22871"/>
                    <a:pt x="3288" y="22849"/>
                    <a:pt x="3356" y="22803"/>
                  </a:cubicBezTo>
                  <a:cubicBezTo>
                    <a:pt x="3448" y="22780"/>
                    <a:pt x="3539" y="22735"/>
                    <a:pt x="3630" y="22689"/>
                  </a:cubicBezTo>
                  <a:lnTo>
                    <a:pt x="3699" y="22643"/>
                  </a:lnTo>
                  <a:cubicBezTo>
                    <a:pt x="3767" y="22598"/>
                    <a:pt x="3813" y="22575"/>
                    <a:pt x="3858" y="22552"/>
                  </a:cubicBezTo>
                  <a:lnTo>
                    <a:pt x="3927" y="22529"/>
                  </a:lnTo>
                  <a:cubicBezTo>
                    <a:pt x="3995" y="22483"/>
                    <a:pt x="4041" y="22461"/>
                    <a:pt x="4109" y="22438"/>
                  </a:cubicBezTo>
                  <a:cubicBezTo>
                    <a:pt x="4201" y="22392"/>
                    <a:pt x="4269" y="22346"/>
                    <a:pt x="4361" y="22278"/>
                  </a:cubicBezTo>
                  <a:cubicBezTo>
                    <a:pt x="4497" y="22210"/>
                    <a:pt x="4634" y="22118"/>
                    <a:pt x="4749" y="22027"/>
                  </a:cubicBezTo>
                  <a:cubicBezTo>
                    <a:pt x="4886" y="21936"/>
                    <a:pt x="5000" y="21821"/>
                    <a:pt x="5114" y="21730"/>
                  </a:cubicBezTo>
                  <a:lnTo>
                    <a:pt x="5159" y="21662"/>
                  </a:lnTo>
                  <a:cubicBezTo>
                    <a:pt x="5205" y="21616"/>
                    <a:pt x="5251" y="21570"/>
                    <a:pt x="5274" y="21525"/>
                  </a:cubicBezTo>
                  <a:cubicBezTo>
                    <a:pt x="5342" y="21479"/>
                    <a:pt x="5388" y="21433"/>
                    <a:pt x="5433" y="21388"/>
                  </a:cubicBezTo>
                  <a:lnTo>
                    <a:pt x="5479" y="21342"/>
                  </a:lnTo>
                  <a:lnTo>
                    <a:pt x="5525" y="21297"/>
                  </a:lnTo>
                  <a:cubicBezTo>
                    <a:pt x="5570" y="21251"/>
                    <a:pt x="5616" y="21205"/>
                    <a:pt x="5662" y="21160"/>
                  </a:cubicBezTo>
                  <a:cubicBezTo>
                    <a:pt x="5730" y="21091"/>
                    <a:pt x="5799" y="21023"/>
                    <a:pt x="5867" y="20954"/>
                  </a:cubicBezTo>
                  <a:cubicBezTo>
                    <a:pt x="5890" y="20908"/>
                    <a:pt x="5935" y="20863"/>
                    <a:pt x="5981" y="20794"/>
                  </a:cubicBezTo>
                  <a:lnTo>
                    <a:pt x="6050" y="20726"/>
                  </a:lnTo>
                  <a:lnTo>
                    <a:pt x="6118" y="20635"/>
                  </a:lnTo>
                  <a:cubicBezTo>
                    <a:pt x="6141" y="20589"/>
                    <a:pt x="6187" y="20543"/>
                    <a:pt x="6209" y="20520"/>
                  </a:cubicBezTo>
                  <a:lnTo>
                    <a:pt x="6324" y="20384"/>
                  </a:lnTo>
                  <a:cubicBezTo>
                    <a:pt x="6392" y="20292"/>
                    <a:pt x="6460" y="20201"/>
                    <a:pt x="6529" y="20110"/>
                  </a:cubicBezTo>
                  <a:cubicBezTo>
                    <a:pt x="6643" y="19973"/>
                    <a:pt x="6734" y="19836"/>
                    <a:pt x="6826" y="19699"/>
                  </a:cubicBezTo>
                  <a:cubicBezTo>
                    <a:pt x="6871" y="19653"/>
                    <a:pt x="6894" y="19607"/>
                    <a:pt x="6940" y="19539"/>
                  </a:cubicBezTo>
                  <a:lnTo>
                    <a:pt x="6963" y="19516"/>
                  </a:lnTo>
                  <a:cubicBezTo>
                    <a:pt x="7054" y="19402"/>
                    <a:pt x="7145" y="19265"/>
                    <a:pt x="7237" y="19105"/>
                  </a:cubicBezTo>
                  <a:cubicBezTo>
                    <a:pt x="7328" y="18991"/>
                    <a:pt x="7396" y="18854"/>
                    <a:pt x="7465" y="18740"/>
                  </a:cubicBezTo>
                  <a:lnTo>
                    <a:pt x="7510" y="18649"/>
                  </a:lnTo>
                  <a:cubicBezTo>
                    <a:pt x="7579" y="18489"/>
                    <a:pt x="7670" y="18329"/>
                    <a:pt x="7739" y="18169"/>
                  </a:cubicBezTo>
                  <a:cubicBezTo>
                    <a:pt x="7784" y="18101"/>
                    <a:pt x="7830" y="18010"/>
                    <a:pt x="7876" y="17918"/>
                  </a:cubicBezTo>
                  <a:cubicBezTo>
                    <a:pt x="7898" y="17850"/>
                    <a:pt x="7944" y="17781"/>
                    <a:pt x="7967" y="17713"/>
                  </a:cubicBezTo>
                  <a:cubicBezTo>
                    <a:pt x="8013" y="17599"/>
                    <a:pt x="8081" y="17508"/>
                    <a:pt x="8127" y="17393"/>
                  </a:cubicBezTo>
                  <a:lnTo>
                    <a:pt x="8195" y="17234"/>
                  </a:lnTo>
                  <a:lnTo>
                    <a:pt x="8241" y="17119"/>
                  </a:lnTo>
                  <a:cubicBezTo>
                    <a:pt x="8309" y="17005"/>
                    <a:pt x="8378" y="16868"/>
                    <a:pt x="8423" y="16754"/>
                  </a:cubicBezTo>
                  <a:cubicBezTo>
                    <a:pt x="8492" y="16595"/>
                    <a:pt x="8560" y="16412"/>
                    <a:pt x="8629" y="16252"/>
                  </a:cubicBezTo>
                  <a:lnTo>
                    <a:pt x="8697" y="16115"/>
                  </a:lnTo>
                  <a:cubicBezTo>
                    <a:pt x="8743" y="16001"/>
                    <a:pt x="8789" y="15864"/>
                    <a:pt x="8834" y="15750"/>
                  </a:cubicBezTo>
                  <a:lnTo>
                    <a:pt x="8880" y="15636"/>
                  </a:lnTo>
                  <a:cubicBezTo>
                    <a:pt x="8903" y="15567"/>
                    <a:pt x="8926" y="15476"/>
                    <a:pt x="8971" y="15408"/>
                  </a:cubicBezTo>
                  <a:lnTo>
                    <a:pt x="9017" y="15271"/>
                  </a:lnTo>
                  <a:lnTo>
                    <a:pt x="9017" y="15225"/>
                  </a:lnTo>
                  <a:cubicBezTo>
                    <a:pt x="9040" y="15225"/>
                    <a:pt x="9040" y="15202"/>
                    <a:pt x="9040" y="15179"/>
                  </a:cubicBezTo>
                  <a:lnTo>
                    <a:pt x="9063" y="15157"/>
                  </a:lnTo>
                  <a:lnTo>
                    <a:pt x="9063" y="15111"/>
                  </a:lnTo>
                  <a:lnTo>
                    <a:pt x="9085" y="15111"/>
                  </a:lnTo>
                  <a:lnTo>
                    <a:pt x="9085" y="15088"/>
                  </a:lnTo>
                  <a:cubicBezTo>
                    <a:pt x="9154" y="14883"/>
                    <a:pt x="9222" y="14677"/>
                    <a:pt x="9291" y="14495"/>
                  </a:cubicBezTo>
                  <a:cubicBezTo>
                    <a:pt x="9336" y="14335"/>
                    <a:pt x="9405" y="14152"/>
                    <a:pt x="9473" y="13970"/>
                  </a:cubicBezTo>
                  <a:cubicBezTo>
                    <a:pt x="9496" y="13878"/>
                    <a:pt x="9519" y="13810"/>
                    <a:pt x="9542" y="13719"/>
                  </a:cubicBezTo>
                  <a:cubicBezTo>
                    <a:pt x="9565" y="13627"/>
                    <a:pt x="9588" y="13536"/>
                    <a:pt x="9610" y="13422"/>
                  </a:cubicBezTo>
                  <a:lnTo>
                    <a:pt x="9656" y="13285"/>
                  </a:lnTo>
                  <a:cubicBezTo>
                    <a:pt x="9702" y="13148"/>
                    <a:pt x="9747" y="12988"/>
                    <a:pt x="9770" y="12851"/>
                  </a:cubicBezTo>
                  <a:cubicBezTo>
                    <a:pt x="9793" y="12760"/>
                    <a:pt x="9816" y="12669"/>
                    <a:pt x="9816" y="12577"/>
                  </a:cubicBezTo>
                  <a:cubicBezTo>
                    <a:pt x="9861" y="12372"/>
                    <a:pt x="9907" y="12189"/>
                    <a:pt x="9930" y="12029"/>
                  </a:cubicBezTo>
                  <a:cubicBezTo>
                    <a:pt x="9953" y="11938"/>
                    <a:pt x="9953" y="11847"/>
                    <a:pt x="9976" y="11756"/>
                  </a:cubicBezTo>
                  <a:cubicBezTo>
                    <a:pt x="9976" y="11687"/>
                    <a:pt x="9976" y="11641"/>
                    <a:pt x="9976" y="11573"/>
                  </a:cubicBezTo>
                  <a:cubicBezTo>
                    <a:pt x="9976" y="11527"/>
                    <a:pt x="9976" y="11459"/>
                    <a:pt x="9976" y="11413"/>
                  </a:cubicBezTo>
                  <a:cubicBezTo>
                    <a:pt x="9976" y="11413"/>
                    <a:pt x="9976" y="11390"/>
                    <a:pt x="9953" y="11390"/>
                  </a:cubicBezTo>
                  <a:cubicBezTo>
                    <a:pt x="10021" y="11162"/>
                    <a:pt x="10067" y="10888"/>
                    <a:pt x="10090" y="10614"/>
                  </a:cubicBezTo>
                  <a:lnTo>
                    <a:pt x="10113" y="10523"/>
                  </a:lnTo>
                  <a:cubicBezTo>
                    <a:pt x="10113" y="10386"/>
                    <a:pt x="10135" y="10249"/>
                    <a:pt x="10158" y="10135"/>
                  </a:cubicBezTo>
                  <a:lnTo>
                    <a:pt x="10158" y="10089"/>
                  </a:lnTo>
                  <a:cubicBezTo>
                    <a:pt x="10158" y="10021"/>
                    <a:pt x="10181" y="9930"/>
                    <a:pt x="10181" y="9838"/>
                  </a:cubicBezTo>
                  <a:cubicBezTo>
                    <a:pt x="10181" y="9815"/>
                    <a:pt x="10181" y="9770"/>
                    <a:pt x="10181" y="9747"/>
                  </a:cubicBezTo>
                  <a:cubicBezTo>
                    <a:pt x="10181" y="9724"/>
                    <a:pt x="10204" y="9701"/>
                    <a:pt x="10204" y="9678"/>
                  </a:cubicBezTo>
                  <a:cubicBezTo>
                    <a:pt x="10227" y="9564"/>
                    <a:pt x="10227" y="9473"/>
                    <a:pt x="10249" y="9359"/>
                  </a:cubicBezTo>
                  <a:cubicBezTo>
                    <a:pt x="10249" y="9313"/>
                    <a:pt x="10249" y="9268"/>
                    <a:pt x="10249" y="9199"/>
                  </a:cubicBezTo>
                  <a:cubicBezTo>
                    <a:pt x="10272" y="9062"/>
                    <a:pt x="10295" y="8902"/>
                    <a:pt x="10295" y="8765"/>
                  </a:cubicBezTo>
                  <a:cubicBezTo>
                    <a:pt x="10295" y="8697"/>
                    <a:pt x="10295" y="8628"/>
                    <a:pt x="10318" y="8583"/>
                  </a:cubicBezTo>
                  <a:cubicBezTo>
                    <a:pt x="10318" y="8492"/>
                    <a:pt x="10318" y="8400"/>
                    <a:pt x="10318" y="8309"/>
                  </a:cubicBezTo>
                  <a:cubicBezTo>
                    <a:pt x="10341" y="8149"/>
                    <a:pt x="10341" y="7989"/>
                    <a:pt x="10341" y="7830"/>
                  </a:cubicBezTo>
                  <a:cubicBezTo>
                    <a:pt x="10341" y="7647"/>
                    <a:pt x="10341" y="7442"/>
                    <a:pt x="10341" y="7259"/>
                  </a:cubicBezTo>
                  <a:cubicBezTo>
                    <a:pt x="10341" y="7054"/>
                    <a:pt x="10341" y="6871"/>
                    <a:pt x="10341" y="6666"/>
                  </a:cubicBezTo>
                  <a:cubicBezTo>
                    <a:pt x="10318" y="6277"/>
                    <a:pt x="10318" y="5912"/>
                    <a:pt x="10295" y="5570"/>
                  </a:cubicBezTo>
                  <a:cubicBezTo>
                    <a:pt x="10295" y="5479"/>
                    <a:pt x="10272" y="5387"/>
                    <a:pt x="10272" y="5296"/>
                  </a:cubicBezTo>
                  <a:cubicBezTo>
                    <a:pt x="10272" y="5250"/>
                    <a:pt x="10272" y="5205"/>
                    <a:pt x="10272" y="5182"/>
                  </a:cubicBezTo>
                  <a:cubicBezTo>
                    <a:pt x="10249" y="5113"/>
                    <a:pt x="10249" y="5068"/>
                    <a:pt x="10249" y="4999"/>
                  </a:cubicBezTo>
                  <a:cubicBezTo>
                    <a:pt x="10227" y="4817"/>
                    <a:pt x="10204" y="4611"/>
                    <a:pt x="10158" y="4406"/>
                  </a:cubicBezTo>
                  <a:cubicBezTo>
                    <a:pt x="10158" y="4315"/>
                    <a:pt x="10135" y="4200"/>
                    <a:pt x="10113" y="4086"/>
                  </a:cubicBezTo>
                  <a:lnTo>
                    <a:pt x="10090" y="3904"/>
                  </a:lnTo>
                  <a:cubicBezTo>
                    <a:pt x="10090" y="3858"/>
                    <a:pt x="10067" y="3812"/>
                    <a:pt x="10067" y="3744"/>
                  </a:cubicBezTo>
                  <a:cubicBezTo>
                    <a:pt x="10067" y="3721"/>
                    <a:pt x="10044" y="3675"/>
                    <a:pt x="10044" y="3630"/>
                  </a:cubicBezTo>
                  <a:cubicBezTo>
                    <a:pt x="10044" y="3538"/>
                    <a:pt x="10021" y="3470"/>
                    <a:pt x="9998" y="3379"/>
                  </a:cubicBezTo>
                  <a:cubicBezTo>
                    <a:pt x="9976" y="3219"/>
                    <a:pt x="9930" y="3059"/>
                    <a:pt x="9884" y="2899"/>
                  </a:cubicBezTo>
                  <a:lnTo>
                    <a:pt x="9884" y="2922"/>
                  </a:lnTo>
                  <a:cubicBezTo>
                    <a:pt x="9861" y="2854"/>
                    <a:pt x="9839" y="2762"/>
                    <a:pt x="9816" y="2671"/>
                  </a:cubicBezTo>
                  <a:cubicBezTo>
                    <a:pt x="9793" y="2580"/>
                    <a:pt x="9770" y="2511"/>
                    <a:pt x="9724" y="2443"/>
                  </a:cubicBezTo>
                  <a:cubicBezTo>
                    <a:pt x="9702" y="2352"/>
                    <a:pt x="9656" y="2283"/>
                    <a:pt x="9633" y="2215"/>
                  </a:cubicBezTo>
                  <a:cubicBezTo>
                    <a:pt x="9588" y="2123"/>
                    <a:pt x="9542" y="2055"/>
                    <a:pt x="9496" y="1964"/>
                  </a:cubicBezTo>
                  <a:lnTo>
                    <a:pt x="9359" y="1781"/>
                  </a:lnTo>
                  <a:cubicBezTo>
                    <a:pt x="9336" y="1735"/>
                    <a:pt x="9314" y="1712"/>
                    <a:pt x="9291" y="1667"/>
                  </a:cubicBezTo>
                  <a:cubicBezTo>
                    <a:pt x="9268" y="1621"/>
                    <a:pt x="9245" y="1598"/>
                    <a:pt x="9222" y="1575"/>
                  </a:cubicBezTo>
                  <a:cubicBezTo>
                    <a:pt x="9177" y="1484"/>
                    <a:pt x="9131" y="1416"/>
                    <a:pt x="9085" y="1347"/>
                  </a:cubicBezTo>
                  <a:cubicBezTo>
                    <a:pt x="9017" y="1256"/>
                    <a:pt x="8948" y="1187"/>
                    <a:pt x="8880" y="1096"/>
                  </a:cubicBezTo>
                  <a:cubicBezTo>
                    <a:pt x="8857" y="1051"/>
                    <a:pt x="8811" y="1005"/>
                    <a:pt x="8789" y="982"/>
                  </a:cubicBezTo>
                  <a:lnTo>
                    <a:pt x="8766" y="936"/>
                  </a:lnTo>
                  <a:cubicBezTo>
                    <a:pt x="8720" y="891"/>
                    <a:pt x="8652" y="822"/>
                    <a:pt x="8606" y="777"/>
                  </a:cubicBezTo>
                  <a:lnTo>
                    <a:pt x="8583" y="754"/>
                  </a:lnTo>
                  <a:cubicBezTo>
                    <a:pt x="8492" y="640"/>
                    <a:pt x="8423" y="571"/>
                    <a:pt x="8332" y="503"/>
                  </a:cubicBezTo>
                  <a:cubicBezTo>
                    <a:pt x="8286" y="457"/>
                    <a:pt x="8241" y="434"/>
                    <a:pt x="8195" y="389"/>
                  </a:cubicBezTo>
                  <a:cubicBezTo>
                    <a:pt x="8172" y="366"/>
                    <a:pt x="8104" y="343"/>
                    <a:pt x="8058" y="320"/>
                  </a:cubicBezTo>
                  <a:lnTo>
                    <a:pt x="8035" y="297"/>
                  </a:lnTo>
                  <a:lnTo>
                    <a:pt x="7990" y="297"/>
                  </a:lnTo>
                  <a:cubicBezTo>
                    <a:pt x="7967" y="274"/>
                    <a:pt x="7944" y="274"/>
                    <a:pt x="7944" y="274"/>
                  </a:cubicBezTo>
                  <a:cubicBezTo>
                    <a:pt x="7898" y="297"/>
                    <a:pt x="7898" y="297"/>
                    <a:pt x="7876" y="297"/>
                  </a:cubicBezTo>
                  <a:lnTo>
                    <a:pt x="7762" y="297"/>
                  </a:lnTo>
                  <a:cubicBezTo>
                    <a:pt x="7716" y="206"/>
                    <a:pt x="7670" y="115"/>
                    <a:pt x="7625" y="46"/>
                  </a:cubicBezTo>
                  <a:cubicBezTo>
                    <a:pt x="7602" y="23"/>
                    <a:pt x="7556" y="1"/>
                    <a:pt x="75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18"/>
            <p:cNvSpPr/>
            <p:nvPr/>
          </p:nvSpPr>
          <p:spPr>
            <a:xfrm>
              <a:off x="6848900" y="1768425"/>
              <a:ext cx="265350" cy="220300"/>
            </a:xfrm>
            <a:custGeom>
              <a:avLst/>
              <a:gdLst/>
              <a:ahLst/>
              <a:cxnLst/>
              <a:rect l="l" t="t" r="r" b="b"/>
              <a:pathLst>
                <a:path w="10614" h="8812" extrusionOk="0">
                  <a:moveTo>
                    <a:pt x="4474" y="1"/>
                  </a:moveTo>
                  <a:cubicBezTo>
                    <a:pt x="4291" y="1"/>
                    <a:pt x="4086" y="24"/>
                    <a:pt x="3903" y="69"/>
                  </a:cubicBezTo>
                  <a:cubicBezTo>
                    <a:pt x="3858" y="69"/>
                    <a:pt x="3835" y="92"/>
                    <a:pt x="3812" y="138"/>
                  </a:cubicBezTo>
                  <a:cubicBezTo>
                    <a:pt x="3721" y="138"/>
                    <a:pt x="3652" y="138"/>
                    <a:pt x="3561" y="161"/>
                  </a:cubicBezTo>
                  <a:lnTo>
                    <a:pt x="3515" y="161"/>
                  </a:lnTo>
                  <a:cubicBezTo>
                    <a:pt x="3470" y="161"/>
                    <a:pt x="3424" y="184"/>
                    <a:pt x="3378" y="184"/>
                  </a:cubicBezTo>
                  <a:lnTo>
                    <a:pt x="3333" y="184"/>
                  </a:lnTo>
                  <a:cubicBezTo>
                    <a:pt x="3264" y="206"/>
                    <a:pt x="3196" y="206"/>
                    <a:pt x="3127" y="229"/>
                  </a:cubicBezTo>
                  <a:cubicBezTo>
                    <a:pt x="3059" y="252"/>
                    <a:pt x="2967" y="252"/>
                    <a:pt x="2876" y="298"/>
                  </a:cubicBezTo>
                  <a:cubicBezTo>
                    <a:pt x="2831" y="298"/>
                    <a:pt x="2785" y="321"/>
                    <a:pt x="2739" y="343"/>
                  </a:cubicBezTo>
                  <a:lnTo>
                    <a:pt x="2625" y="389"/>
                  </a:lnTo>
                  <a:cubicBezTo>
                    <a:pt x="2557" y="412"/>
                    <a:pt x="2465" y="435"/>
                    <a:pt x="2397" y="458"/>
                  </a:cubicBezTo>
                  <a:cubicBezTo>
                    <a:pt x="2260" y="503"/>
                    <a:pt x="2123" y="572"/>
                    <a:pt x="1986" y="640"/>
                  </a:cubicBezTo>
                  <a:lnTo>
                    <a:pt x="1895" y="686"/>
                  </a:lnTo>
                  <a:cubicBezTo>
                    <a:pt x="1803" y="709"/>
                    <a:pt x="1735" y="754"/>
                    <a:pt x="1666" y="777"/>
                  </a:cubicBezTo>
                  <a:lnTo>
                    <a:pt x="1644" y="800"/>
                  </a:lnTo>
                  <a:cubicBezTo>
                    <a:pt x="1552" y="846"/>
                    <a:pt x="1484" y="891"/>
                    <a:pt x="1393" y="937"/>
                  </a:cubicBezTo>
                  <a:cubicBezTo>
                    <a:pt x="1347" y="982"/>
                    <a:pt x="1301" y="1005"/>
                    <a:pt x="1278" y="1051"/>
                  </a:cubicBezTo>
                  <a:lnTo>
                    <a:pt x="1210" y="1097"/>
                  </a:lnTo>
                  <a:cubicBezTo>
                    <a:pt x="1187" y="1119"/>
                    <a:pt x="1164" y="1142"/>
                    <a:pt x="1141" y="1165"/>
                  </a:cubicBezTo>
                  <a:cubicBezTo>
                    <a:pt x="1119" y="1165"/>
                    <a:pt x="1096" y="1188"/>
                    <a:pt x="1073" y="1211"/>
                  </a:cubicBezTo>
                  <a:cubicBezTo>
                    <a:pt x="1027" y="1256"/>
                    <a:pt x="982" y="1279"/>
                    <a:pt x="959" y="1325"/>
                  </a:cubicBezTo>
                  <a:lnTo>
                    <a:pt x="913" y="1371"/>
                  </a:lnTo>
                  <a:cubicBezTo>
                    <a:pt x="890" y="1393"/>
                    <a:pt x="868" y="1416"/>
                    <a:pt x="845" y="1439"/>
                  </a:cubicBezTo>
                  <a:lnTo>
                    <a:pt x="822" y="1462"/>
                  </a:lnTo>
                  <a:cubicBezTo>
                    <a:pt x="776" y="1485"/>
                    <a:pt x="753" y="1530"/>
                    <a:pt x="708" y="1553"/>
                  </a:cubicBezTo>
                  <a:cubicBezTo>
                    <a:pt x="685" y="1576"/>
                    <a:pt x="662" y="1599"/>
                    <a:pt x="639" y="1622"/>
                  </a:cubicBezTo>
                  <a:cubicBezTo>
                    <a:pt x="594" y="1667"/>
                    <a:pt x="548" y="1690"/>
                    <a:pt x="502" y="1736"/>
                  </a:cubicBezTo>
                  <a:cubicBezTo>
                    <a:pt x="480" y="1781"/>
                    <a:pt x="434" y="1804"/>
                    <a:pt x="411" y="1850"/>
                  </a:cubicBezTo>
                  <a:cubicBezTo>
                    <a:pt x="388" y="1873"/>
                    <a:pt x="365" y="1895"/>
                    <a:pt x="343" y="1918"/>
                  </a:cubicBezTo>
                  <a:cubicBezTo>
                    <a:pt x="274" y="2010"/>
                    <a:pt x="206" y="2078"/>
                    <a:pt x="114" y="2124"/>
                  </a:cubicBezTo>
                  <a:cubicBezTo>
                    <a:pt x="91" y="2169"/>
                    <a:pt x="69" y="2215"/>
                    <a:pt x="91" y="2261"/>
                  </a:cubicBezTo>
                  <a:cubicBezTo>
                    <a:pt x="46" y="2284"/>
                    <a:pt x="23" y="2329"/>
                    <a:pt x="23" y="2352"/>
                  </a:cubicBezTo>
                  <a:cubicBezTo>
                    <a:pt x="0" y="2398"/>
                    <a:pt x="23" y="2443"/>
                    <a:pt x="46" y="2466"/>
                  </a:cubicBezTo>
                  <a:cubicBezTo>
                    <a:pt x="46" y="2512"/>
                    <a:pt x="91" y="2535"/>
                    <a:pt x="137" y="2557"/>
                  </a:cubicBezTo>
                  <a:cubicBezTo>
                    <a:pt x="206" y="2557"/>
                    <a:pt x="274" y="2557"/>
                    <a:pt x="365" y="2580"/>
                  </a:cubicBezTo>
                  <a:cubicBezTo>
                    <a:pt x="753" y="2626"/>
                    <a:pt x="1073" y="2694"/>
                    <a:pt x="1370" y="2809"/>
                  </a:cubicBezTo>
                  <a:lnTo>
                    <a:pt x="1415" y="2809"/>
                  </a:lnTo>
                  <a:cubicBezTo>
                    <a:pt x="1438" y="2831"/>
                    <a:pt x="1461" y="2831"/>
                    <a:pt x="1484" y="2831"/>
                  </a:cubicBezTo>
                  <a:lnTo>
                    <a:pt x="1552" y="2831"/>
                  </a:lnTo>
                  <a:cubicBezTo>
                    <a:pt x="1621" y="2809"/>
                    <a:pt x="1666" y="2763"/>
                    <a:pt x="1689" y="2740"/>
                  </a:cubicBezTo>
                  <a:cubicBezTo>
                    <a:pt x="1712" y="2694"/>
                    <a:pt x="1758" y="2672"/>
                    <a:pt x="1781" y="2626"/>
                  </a:cubicBezTo>
                  <a:lnTo>
                    <a:pt x="1826" y="2580"/>
                  </a:lnTo>
                  <a:cubicBezTo>
                    <a:pt x="1872" y="2512"/>
                    <a:pt x="1940" y="2466"/>
                    <a:pt x="2009" y="2398"/>
                  </a:cubicBezTo>
                  <a:lnTo>
                    <a:pt x="2054" y="2352"/>
                  </a:lnTo>
                  <a:cubicBezTo>
                    <a:pt x="2077" y="2329"/>
                    <a:pt x="2100" y="2306"/>
                    <a:pt x="2123" y="2284"/>
                  </a:cubicBezTo>
                  <a:lnTo>
                    <a:pt x="2214" y="2238"/>
                  </a:lnTo>
                  <a:cubicBezTo>
                    <a:pt x="2260" y="2192"/>
                    <a:pt x="2306" y="2169"/>
                    <a:pt x="2328" y="2147"/>
                  </a:cubicBezTo>
                  <a:lnTo>
                    <a:pt x="2306" y="2147"/>
                  </a:lnTo>
                  <a:cubicBezTo>
                    <a:pt x="2442" y="2055"/>
                    <a:pt x="2602" y="1964"/>
                    <a:pt x="2739" y="1895"/>
                  </a:cubicBezTo>
                  <a:lnTo>
                    <a:pt x="2785" y="1873"/>
                  </a:lnTo>
                  <a:cubicBezTo>
                    <a:pt x="2853" y="1804"/>
                    <a:pt x="2945" y="1781"/>
                    <a:pt x="3013" y="1736"/>
                  </a:cubicBezTo>
                  <a:cubicBezTo>
                    <a:pt x="3104" y="1690"/>
                    <a:pt x="3196" y="1644"/>
                    <a:pt x="3264" y="1599"/>
                  </a:cubicBezTo>
                  <a:cubicBezTo>
                    <a:pt x="3310" y="1599"/>
                    <a:pt x="3356" y="1576"/>
                    <a:pt x="3378" y="1553"/>
                  </a:cubicBezTo>
                  <a:cubicBezTo>
                    <a:pt x="3424" y="1553"/>
                    <a:pt x="3470" y="1530"/>
                    <a:pt x="3515" y="1507"/>
                  </a:cubicBezTo>
                  <a:lnTo>
                    <a:pt x="3561" y="1485"/>
                  </a:lnTo>
                  <a:cubicBezTo>
                    <a:pt x="3629" y="1462"/>
                    <a:pt x="3721" y="1439"/>
                    <a:pt x="3789" y="1416"/>
                  </a:cubicBezTo>
                  <a:cubicBezTo>
                    <a:pt x="3903" y="1371"/>
                    <a:pt x="4017" y="1348"/>
                    <a:pt x="4132" y="1325"/>
                  </a:cubicBezTo>
                  <a:cubicBezTo>
                    <a:pt x="4223" y="1279"/>
                    <a:pt x="4337" y="1256"/>
                    <a:pt x="4451" y="1256"/>
                  </a:cubicBezTo>
                  <a:cubicBezTo>
                    <a:pt x="4542" y="1234"/>
                    <a:pt x="4657" y="1234"/>
                    <a:pt x="4748" y="1234"/>
                  </a:cubicBezTo>
                  <a:lnTo>
                    <a:pt x="4885" y="1234"/>
                  </a:lnTo>
                  <a:cubicBezTo>
                    <a:pt x="5022" y="1234"/>
                    <a:pt x="5182" y="1256"/>
                    <a:pt x="5318" y="1279"/>
                  </a:cubicBezTo>
                  <a:cubicBezTo>
                    <a:pt x="5433" y="1279"/>
                    <a:pt x="5524" y="1302"/>
                    <a:pt x="5615" y="1325"/>
                  </a:cubicBezTo>
                  <a:lnTo>
                    <a:pt x="5775" y="1325"/>
                  </a:lnTo>
                  <a:cubicBezTo>
                    <a:pt x="5821" y="1348"/>
                    <a:pt x="5866" y="1348"/>
                    <a:pt x="5912" y="1348"/>
                  </a:cubicBezTo>
                  <a:cubicBezTo>
                    <a:pt x="6003" y="1371"/>
                    <a:pt x="6117" y="1393"/>
                    <a:pt x="6209" y="1416"/>
                  </a:cubicBezTo>
                  <a:cubicBezTo>
                    <a:pt x="6300" y="1439"/>
                    <a:pt x="6391" y="1462"/>
                    <a:pt x="6483" y="1485"/>
                  </a:cubicBezTo>
                  <a:cubicBezTo>
                    <a:pt x="6620" y="1553"/>
                    <a:pt x="6756" y="1622"/>
                    <a:pt x="6871" y="1690"/>
                  </a:cubicBezTo>
                  <a:cubicBezTo>
                    <a:pt x="6985" y="1759"/>
                    <a:pt x="7099" y="1850"/>
                    <a:pt x="7236" y="1941"/>
                  </a:cubicBezTo>
                  <a:lnTo>
                    <a:pt x="7259" y="1941"/>
                  </a:lnTo>
                  <a:lnTo>
                    <a:pt x="7396" y="2055"/>
                  </a:lnTo>
                  <a:lnTo>
                    <a:pt x="7533" y="2169"/>
                  </a:lnTo>
                  <a:cubicBezTo>
                    <a:pt x="7601" y="2215"/>
                    <a:pt x="7692" y="2284"/>
                    <a:pt x="7784" y="2352"/>
                  </a:cubicBezTo>
                  <a:cubicBezTo>
                    <a:pt x="7875" y="2420"/>
                    <a:pt x="7943" y="2512"/>
                    <a:pt x="8035" y="2580"/>
                  </a:cubicBezTo>
                  <a:cubicBezTo>
                    <a:pt x="8058" y="2603"/>
                    <a:pt x="8103" y="2649"/>
                    <a:pt x="8126" y="2672"/>
                  </a:cubicBezTo>
                  <a:cubicBezTo>
                    <a:pt x="8172" y="2717"/>
                    <a:pt x="8217" y="2763"/>
                    <a:pt x="8263" y="2809"/>
                  </a:cubicBezTo>
                  <a:cubicBezTo>
                    <a:pt x="8331" y="2900"/>
                    <a:pt x="8400" y="2968"/>
                    <a:pt x="8446" y="3014"/>
                  </a:cubicBezTo>
                  <a:cubicBezTo>
                    <a:pt x="8605" y="3219"/>
                    <a:pt x="8742" y="3402"/>
                    <a:pt x="8834" y="3607"/>
                  </a:cubicBezTo>
                  <a:lnTo>
                    <a:pt x="8879" y="3699"/>
                  </a:lnTo>
                  <a:cubicBezTo>
                    <a:pt x="8902" y="3767"/>
                    <a:pt x="8925" y="3836"/>
                    <a:pt x="8971" y="3904"/>
                  </a:cubicBezTo>
                  <a:lnTo>
                    <a:pt x="8971" y="3927"/>
                  </a:lnTo>
                  <a:cubicBezTo>
                    <a:pt x="8993" y="3973"/>
                    <a:pt x="8993" y="3995"/>
                    <a:pt x="9016" y="4041"/>
                  </a:cubicBezTo>
                  <a:cubicBezTo>
                    <a:pt x="9016" y="4087"/>
                    <a:pt x="9039" y="4132"/>
                    <a:pt x="9039" y="4178"/>
                  </a:cubicBezTo>
                  <a:cubicBezTo>
                    <a:pt x="9062" y="4246"/>
                    <a:pt x="9062" y="4292"/>
                    <a:pt x="9085" y="4361"/>
                  </a:cubicBezTo>
                  <a:cubicBezTo>
                    <a:pt x="9085" y="4429"/>
                    <a:pt x="9107" y="4498"/>
                    <a:pt x="9107" y="4566"/>
                  </a:cubicBezTo>
                  <a:cubicBezTo>
                    <a:pt x="9107" y="4612"/>
                    <a:pt x="9107" y="4680"/>
                    <a:pt x="9130" y="4749"/>
                  </a:cubicBezTo>
                  <a:lnTo>
                    <a:pt x="9130" y="4817"/>
                  </a:lnTo>
                  <a:lnTo>
                    <a:pt x="9130" y="4908"/>
                  </a:lnTo>
                  <a:cubicBezTo>
                    <a:pt x="9153" y="5023"/>
                    <a:pt x="9153" y="5160"/>
                    <a:pt x="9153" y="5274"/>
                  </a:cubicBezTo>
                  <a:cubicBezTo>
                    <a:pt x="9130" y="5365"/>
                    <a:pt x="9107" y="5433"/>
                    <a:pt x="9085" y="5525"/>
                  </a:cubicBezTo>
                  <a:cubicBezTo>
                    <a:pt x="9039" y="5616"/>
                    <a:pt x="9016" y="5707"/>
                    <a:pt x="8993" y="5799"/>
                  </a:cubicBezTo>
                  <a:cubicBezTo>
                    <a:pt x="8971" y="5913"/>
                    <a:pt x="8948" y="6004"/>
                    <a:pt x="8925" y="6095"/>
                  </a:cubicBezTo>
                  <a:cubicBezTo>
                    <a:pt x="8902" y="6164"/>
                    <a:pt x="8879" y="6255"/>
                    <a:pt x="8834" y="6346"/>
                  </a:cubicBezTo>
                  <a:cubicBezTo>
                    <a:pt x="8788" y="6461"/>
                    <a:pt x="8719" y="6597"/>
                    <a:pt x="8628" y="6780"/>
                  </a:cubicBezTo>
                  <a:cubicBezTo>
                    <a:pt x="8605" y="6803"/>
                    <a:pt x="8605" y="6849"/>
                    <a:pt x="8582" y="6894"/>
                  </a:cubicBezTo>
                  <a:cubicBezTo>
                    <a:pt x="8560" y="6917"/>
                    <a:pt x="8537" y="6963"/>
                    <a:pt x="8514" y="6986"/>
                  </a:cubicBezTo>
                  <a:cubicBezTo>
                    <a:pt x="8491" y="7054"/>
                    <a:pt x="8468" y="7100"/>
                    <a:pt x="8423" y="7145"/>
                  </a:cubicBezTo>
                  <a:cubicBezTo>
                    <a:pt x="8400" y="7191"/>
                    <a:pt x="8377" y="7214"/>
                    <a:pt x="8354" y="7259"/>
                  </a:cubicBezTo>
                  <a:cubicBezTo>
                    <a:pt x="8309" y="7328"/>
                    <a:pt x="8263" y="7396"/>
                    <a:pt x="8263" y="7488"/>
                  </a:cubicBezTo>
                  <a:cubicBezTo>
                    <a:pt x="8286" y="7533"/>
                    <a:pt x="8286" y="7602"/>
                    <a:pt x="8331" y="7670"/>
                  </a:cubicBezTo>
                  <a:cubicBezTo>
                    <a:pt x="8354" y="7693"/>
                    <a:pt x="8377" y="7716"/>
                    <a:pt x="8400" y="7739"/>
                  </a:cubicBezTo>
                  <a:lnTo>
                    <a:pt x="8423" y="7762"/>
                  </a:lnTo>
                  <a:lnTo>
                    <a:pt x="8446" y="7807"/>
                  </a:lnTo>
                  <a:lnTo>
                    <a:pt x="8468" y="7830"/>
                  </a:lnTo>
                  <a:cubicBezTo>
                    <a:pt x="8491" y="7853"/>
                    <a:pt x="8514" y="7899"/>
                    <a:pt x="8560" y="7944"/>
                  </a:cubicBezTo>
                  <a:cubicBezTo>
                    <a:pt x="8582" y="7967"/>
                    <a:pt x="8582" y="7990"/>
                    <a:pt x="8605" y="8013"/>
                  </a:cubicBezTo>
                  <a:cubicBezTo>
                    <a:pt x="8605" y="8035"/>
                    <a:pt x="8628" y="8035"/>
                    <a:pt x="8628" y="8058"/>
                  </a:cubicBezTo>
                  <a:lnTo>
                    <a:pt x="8651" y="8081"/>
                  </a:lnTo>
                  <a:cubicBezTo>
                    <a:pt x="8674" y="8127"/>
                    <a:pt x="8697" y="8172"/>
                    <a:pt x="8742" y="8218"/>
                  </a:cubicBezTo>
                  <a:lnTo>
                    <a:pt x="8765" y="8241"/>
                  </a:lnTo>
                  <a:cubicBezTo>
                    <a:pt x="8765" y="8264"/>
                    <a:pt x="8788" y="8287"/>
                    <a:pt x="8788" y="8309"/>
                  </a:cubicBezTo>
                  <a:cubicBezTo>
                    <a:pt x="8811" y="8332"/>
                    <a:pt x="8834" y="8378"/>
                    <a:pt x="8856" y="8424"/>
                  </a:cubicBezTo>
                  <a:lnTo>
                    <a:pt x="8879" y="8469"/>
                  </a:lnTo>
                  <a:cubicBezTo>
                    <a:pt x="8902" y="8515"/>
                    <a:pt x="8925" y="8583"/>
                    <a:pt x="8971" y="8652"/>
                  </a:cubicBezTo>
                  <a:cubicBezTo>
                    <a:pt x="8971" y="8675"/>
                    <a:pt x="8993" y="8697"/>
                    <a:pt x="8993" y="8697"/>
                  </a:cubicBezTo>
                  <a:cubicBezTo>
                    <a:pt x="8993" y="8720"/>
                    <a:pt x="9016" y="8720"/>
                    <a:pt x="9016" y="8743"/>
                  </a:cubicBezTo>
                  <a:cubicBezTo>
                    <a:pt x="9062" y="8789"/>
                    <a:pt x="9130" y="8812"/>
                    <a:pt x="9176" y="8812"/>
                  </a:cubicBezTo>
                  <a:cubicBezTo>
                    <a:pt x="9199" y="8812"/>
                    <a:pt x="9222" y="8812"/>
                    <a:pt x="9244" y="8789"/>
                  </a:cubicBezTo>
                  <a:lnTo>
                    <a:pt x="9153" y="8789"/>
                  </a:lnTo>
                  <a:cubicBezTo>
                    <a:pt x="9153" y="8789"/>
                    <a:pt x="9130" y="8766"/>
                    <a:pt x="9130" y="8766"/>
                  </a:cubicBezTo>
                  <a:cubicBezTo>
                    <a:pt x="9130" y="8743"/>
                    <a:pt x="9130" y="8743"/>
                    <a:pt x="9130" y="8720"/>
                  </a:cubicBezTo>
                  <a:cubicBezTo>
                    <a:pt x="9153" y="8697"/>
                    <a:pt x="9176" y="8675"/>
                    <a:pt x="9176" y="8652"/>
                  </a:cubicBezTo>
                  <a:lnTo>
                    <a:pt x="9199" y="8629"/>
                  </a:lnTo>
                  <a:cubicBezTo>
                    <a:pt x="9222" y="8583"/>
                    <a:pt x="9244" y="8560"/>
                    <a:pt x="9267" y="8538"/>
                  </a:cubicBezTo>
                  <a:cubicBezTo>
                    <a:pt x="9290" y="8492"/>
                    <a:pt x="9336" y="8446"/>
                    <a:pt x="9359" y="8424"/>
                  </a:cubicBezTo>
                  <a:cubicBezTo>
                    <a:pt x="9359" y="8378"/>
                    <a:pt x="9336" y="8332"/>
                    <a:pt x="9336" y="8287"/>
                  </a:cubicBezTo>
                  <a:cubicBezTo>
                    <a:pt x="9336" y="8264"/>
                    <a:pt x="9313" y="8264"/>
                    <a:pt x="9313" y="8241"/>
                  </a:cubicBezTo>
                  <a:lnTo>
                    <a:pt x="9336" y="8195"/>
                  </a:lnTo>
                  <a:cubicBezTo>
                    <a:pt x="9359" y="8150"/>
                    <a:pt x="9404" y="8104"/>
                    <a:pt x="9427" y="8058"/>
                  </a:cubicBezTo>
                  <a:cubicBezTo>
                    <a:pt x="9450" y="8035"/>
                    <a:pt x="9473" y="7990"/>
                    <a:pt x="9496" y="7967"/>
                  </a:cubicBezTo>
                  <a:cubicBezTo>
                    <a:pt x="9564" y="7853"/>
                    <a:pt x="9632" y="7739"/>
                    <a:pt x="9701" y="7647"/>
                  </a:cubicBezTo>
                  <a:cubicBezTo>
                    <a:pt x="9769" y="7511"/>
                    <a:pt x="9838" y="7374"/>
                    <a:pt x="9906" y="7282"/>
                  </a:cubicBezTo>
                  <a:cubicBezTo>
                    <a:pt x="9952" y="7168"/>
                    <a:pt x="9998" y="7031"/>
                    <a:pt x="10066" y="6894"/>
                  </a:cubicBezTo>
                  <a:cubicBezTo>
                    <a:pt x="10089" y="6849"/>
                    <a:pt x="10112" y="6803"/>
                    <a:pt x="10135" y="6757"/>
                  </a:cubicBezTo>
                  <a:cubicBezTo>
                    <a:pt x="10135" y="6734"/>
                    <a:pt x="10135" y="6712"/>
                    <a:pt x="10135" y="6689"/>
                  </a:cubicBezTo>
                  <a:cubicBezTo>
                    <a:pt x="10157" y="6666"/>
                    <a:pt x="10157" y="6643"/>
                    <a:pt x="10157" y="6620"/>
                  </a:cubicBezTo>
                  <a:lnTo>
                    <a:pt x="10203" y="6552"/>
                  </a:lnTo>
                  <a:cubicBezTo>
                    <a:pt x="10226" y="6461"/>
                    <a:pt x="10272" y="6369"/>
                    <a:pt x="10294" y="6255"/>
                  </a:cubicBezTo>
                  <a:cubicBezTo>
                    <a:pt x="10340" y="6141"/>
                    <a:pt x="10363" y="6027"/>
                    <a:pt x="10363" y="5867"/>
                  </a:cubicBezTo>
                  <a:lnTo>
                    <a:pt x="10363" y="5890"/>
                  </a:lnTo>
                  <a:cubicBezTo>
                    <a:pt x="10386" y="5799"/>
                    <a:pt x="10409" y="5684"/>
                    <a:pt x="10431" y="5593"/>
                  </a:cubicBezTo>
                  <a:cubicBezTo>
                    <a:pt x="10454" y="5525"/>
                    <a:pt x="10454" y="5456"/>
                    <a:pt x="10477" y="5388"/>
                  </a:cubicBezTo>
                  <a:lnTo>
                    <a:pt x="10523" y="5251"/>
                  </a:lnTo>
                  <a:lnTo>
                    <a:pt x="10523" y="5205"/>
                  </a:lnTo>
                  <a:cubicBezTo>
                    <a:pt x="10568" y="5091"/>
                    <a:pt x="10591" y="4977"/>
                    <a:pt x="10591" y="4863"/>
                  </a:cubicBezTo>
                  <a:cubicBezTo>
                    <a:pt x="10614" y="4771"/>
                    <a:pt x="10591" y="4657"/>
                    <a:pt x="10591" y="4566"/>
                  </a:cubicBezTo>
                  <a:cubicBezTo>
                    <a:pt x="10614" y="4543"/>
                    <a:pt x="10614" y="4498"/>
                    <a:pt x="10591" y="4452"/>
                  </a:cubicBezTo>
                  <a:cubicBezTo>
                    <a:pt x="10591" y="4429"/>
                    <a:pt x="10591" y="4429"/>
                    <a:pt x="10591" y="4406"/>
                  </a:cubicBezTo>
                  <a:cubicBezTo>
                    <a:pt x="10568" y="4315"/>
                    <a:pt x="10568" y="4246"/>
                    <a:pt x="10568" y="4178"/>
                  </a:cubicBezTo>
                  <a:lnTo>
                    <a:pt x="10568" y="4087"/>
                  </a:lnTo>
                  <a:cubicBezTo>
                    <a:pt x="10568" y="3950"/>
                    <a:pt x="10523" y="3836"/>
                    <a:pt x="10477" y="3722"/>
                  </a:cubicBezTo>
                  <a:cubicBezTo>
                    <a:pt x="10477" y="3676"/>
                    <a:pt x="10454" y="3630"/>
                    <a:pt x="10454" y="3607"/>
                  </a:cubicBezTo>
                  <a:lnTo>
                    <a:pt x="10431" y="3539"/>
                  </a:lnTo>
                  <a:cubicBezTo>
                    <a:pt x="10409" y="3448"/>
                    <a:pt x="10363" y="3379"/>
                    <a:pt x="10340" y="3288"/>
                  </a:cubicBezTo>
                  <a:lnTo>
                    <a:pt x="10317" y="3265"/>
                  </a:lnTo>
                  <a:cubicBezTo>
                    <a:pt x="10272" y="3174"/>
                    <a:pt x="10226" y="3082"/>
                    <a:pt x="10180" y="2991"/>
                  </a:cubicBezTo>
                  <a:cubicBezTo>
                    <a:pt x="10180" y="2991"/>
                    <a:pt x="10157" y="2968"/>
                    <a:pt x="10157" y="2968"/>
                  </a:cubicBezTo>
                  <a:cubicBezTo>
                    <a:pt x="10135" y="2877"/>
                    <a:pt x="10089" y="2809"/>
                    <a:pt x="10043" y="2717"/>
                  </a:cubicBezTo>
                  <a:cubicBezTo>
                    <a:pt x="9998" y="2649"/>
                    <a:pt x="9952" y="2580"/>
                    <a:pt x="9884" y="2512"/>
                  </a:cubicBezTo>
                  <a:cubicBezTo>
                    <a:pt x="9838" y="2420"/>
                    <a:pt x="9769" y="2329"/>
                    <a:pt x="9701" y="2261"/>
                  </a:cubicBezTo>
                  <a:cubicBezTo>
                    <a:pt x="9632" y="2192"/>
                    <a:pt x="9564" y="2147"/>
                    <a:pt x="9518" y="2078"/>
                  </a:cubicBezTo>
                  <a:cubicBezTo>
                    <a:pt x="9427" y="2010"/>
                    <a:pt x="9359" y="1941"/>
                    <a:pt x="9290" y="1873"/>
                  </a:cubicBezTo>
                  <a:cubicBezTo>
                    <a:pt x="9199" y="1804"/>
                    <a:pt x="9107" y="1759"/>
                    <a:pt x="9016" y="1713"/>
                  </a:cubicBezTo>
                  <a:cubicBezTo>
                    <a:pt x="8971" y="1667"/>
                    <a:pt x="8902" y="1622"/>
                    <a:pt x="8834" y="1599"/>
                  </a:cubicBezTo>
                  <a:cubicBezTo>
                    <a:pt x="8742" y="1530"/>
                    <a:pt x="8651" y="1485"/>
                    <a:pt x="8560" y="1439"/>
                  </a:cubicBezTo>
                  <a:cubicBezTo>
                    <a:pt x="8468" y="1393"/>
                    <a:pt x="8400" y="1348"/>
                    <a:pt x="8331" y="1279"/>
                  </a:cubicBezTo>
                  <a:cubicBezTo>
                    <a:pt x="8240" y="1234"/>
                    <a:pt x="8172" y="1188"/>
                    <a:pt x="8080" y="1119"/>
                  </a:cubicBezTo>
                  <a:cubicBezTo>
                    <a:pt x="7943" y="1051"/>
                    <a:pt x="7806" y="982"/>
                    <a:pt x="7601" y="891"/>
                  </a:cubicBezTo>
                  <a:cubicBezTo>
                    <a:pt x="7510" y="846"/>
                    <a:pt x="7418" y="800"/>
                    <a:pt x="7304" y="777"/>
                  </a:cubicBezTo>
                  <a:cubicBezTo>
                    <a:pt x="7281" y="709"/>
                    <a:pt x="7236" y="663"/>
                    <a:pt x="7145" y="640"/>
                  </a:cubicBezTo>
                  <a:cubicBezTo>
                    <a:pt x="7099" y="594"/>
                    <a:pt x="7053" y="572"/>
                    <a:pt x="7008" y="572"/>
                  </a:cubicBezTo>
                  <a:cubicBezTo>
                    <a:pt x="6893" y="526"/>
                    <a:pt x="6779" y="480"/>
                    <a:pt x="6665" y="435"/>
                  </a:cubicBezTo>
                  <a:cubicBezTo>
                    <a:pt x="6505" y="366"/>
                    <a:pt x="6323" y="321"/>
                    <a:pt x="6163" y="275"/>
                  </a:cubicBezTo>
                  <a:lnTo>
                    <a:pt x="6095" y="252"/>
                  </a:lnTo>
                  <a:cubicBezTo>
                    <a:pt x="5866" y="206"/>
                    <a:pt x="5684" y="161"/>
                    <a:pt x="5501" y="138"/>
                  </a:cubicBezTo>
                  <a:cubicBezTo>
                    <a:pt x="5318" y="92"/>
                    <a:pt x="5136" y="69"/>
                    <a:pt x="4953" y="47"/>
                  </a:cubicBezTo>
                  <a:lnTo>
                    <a:pt x="4885" y="24"/>
                  </a:lnTo>
                  <a:cubicBezTo>
                    <a:pt x="4748" y="24"/>
                    <a:pt x="4611" y="1"/>
                    <a:pt x="44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18"/>
            <p:cNvSpPr/>
            <p:nvPr/>
          </p:nvSpPr>
          <p:spPr>
            <a:xfrm>
              <a:off x="6947600" y="1952750"/>
              <a:ext cx="121000" cy="432225"/>
            </a:xfrm>
            <a:custGeom>
              <a:avLst/>
              <a:gdLst/>
              <a:ahLst/>
              <a:cxnLst/>
              <a:rect l="l" t="t" r="r" b="b"/>
              <a:pathLst>
                <a:path w="4840" h="17289" extrusionOk="0">
                  <a:moveTo>
                    <a:pt x="3448" y="1"/>
                  </a:moveTo>
                  <a:cubicBezTo>
                    <a:pt x="3448" y="1"/>
                    <a:pt x="3425" y="23"/>
                    <a:pt x="3425" y="23"/>
                  </a:cubicBezTo>
                  <a:cubicBezTo>
                    <a:pt x="3402" y="23"/>
                    <a:pt x="3379" y="46"/>
                    <a:pt x="3379" y="92"/>
                  </a:cubicBezTo>
                  <a:cubicBezTo>
                    <a:pt x="3379" y="160"/>
                    <a:pt x="3402" y="229"/>
                    <a:pt x="3425" y="297"/>
                  </a:cubicBezTo>
                  <a:cubicBezTo>
                    <a:pt x="3448" y="366"/>
                    <a:pt x="3470" y="411"/>
                    <a:pt x="3470" y="480"/>
                  </a:cubicBezTo>
                  <a:cubicBezTo>
                    <a:pt x="3493" y="548"/>
                    <a:pt x="3516" y="594"/>
                    <a:pt x="3539" y="662"/>
                  </a:cubicBezTo>
                  <a:cubicBezTo>
                    <a:pt x="3585" y="799"/>
                    <a:pt x="3630" y="936"/>
                    <a:pt x="3676" y="1073"/>
                  </a:cubicBezTo>
                  <a:cubicBezTo>
                    <a:pt x="3656" y="1053"/>
                    <a:pt x="3653" y="1051"/>
                    <a:pt x="3653" y="1051"/>
                  </a:cubicBezTo>
                  <a:lnTo>
                    <a:pt x="3653" y="1051"/>
                  </a:lnTo>
                  <a:cubicBezTo>
                    <a:pt x="3676" y="1073"/>
                    <a:pt x="3676" y="1096"/>
                    <a:pt x="3676" y="1119"/>
                  </a:cubicBezTo>
                  <a:cubicBezTo>
                    <a:pt x="3699" y="1142"/>
                    <a:pt x="3699" y="1165"/>
                    <a:pt x="3699" y="1165"/>
                  </a:cubicBezTo>
                  <a:cubicBezTo>
                    <a:pt x="3699" y="1210"/>
                    <a:pt x="3699" y="1233"/>
                    <a:pt x="3699" y="1279"/>
                  </a:cubicBezTo>
                  <a:cubicBezTo>
                    <a:pt x="3721" y="1324"/>
                    <a:pt x="3721" y="1347"/>
                    <a:pt x="3721" y="1393"/>
                  </a:cubicBezTo>
                  <a:cubicBezTo>
                    <a:pt x="3744" y="1461"/>
                    <a:pt x="3744" y="1530"/>
                    <a:pt x="3767" y="1598"/>
                  </a:cubicBezTo>
                  <a:cubicBezTo>
                    <a:pt x="3790" y="1758"/>
                    <a:pt x="3813" y="1895"/>
                    <a:pt x="3836" y="2055"/>
                  </a:cubicBezTo>
                  <a:cubicBezTo>
                    <a:pt x="3858" y="2192"/>
                    <a:pt x="3904" y="2352"/>
                    <a:pt x="3927" y="2489"/>
                  </a:cubicBezTo>
                  <a:cubicBezTo>
                    <a:pt x="3950" y="2580"/>
                    <a:pt x="3973" y="2648"/>
                    <a:pt x="3995" y="2740"/>
                  </a:cubicBezTo>
                  <a:cubicBezTo>
                    <a:pt x="3995" y="2762"/>
                    <a:pt x="3995" y="2785"/>
                    <a:pt x="3995" y="2831"/>
                  </a:cubicBezTo>
                  <a:cubicBezTo>
                    <a:pt x="3950" y="2854"/>
                    <a:pt x="3927" y="2899"/>
                    <a:pt x="3927" y="2968"/>
                  </a:cubicBezTo>
                  <a:cubicBezTo>
                    <a:pt x="3904" y="3036"/>
                    <a:pt x="3927" y="3105"/>
                    <a:pt x="3927" y="3173"/>
                  </a:cubicBezTo>
                  <a:lnTo>
                    <a:pt x="3927" y="3356"/>
                  </a:lnTo>
                  <a:cubicBezTo>
                    <a:pt x="3950" y="3447"/>
                    <a:pt x="3950" y="3516"/>
                    <a:pt x="3973" y="3607"/>
                  </a:cubicBezTo>
                  <a:cubicBezTo>
                    <a:pt x="3973" y="3698"/>
                    <a:pt x="3973" y="3790"/>
                    <a:pt x="3973" y="3881"/>
                  </a:cubicBezTo>
                  <a:cubicBezTo>
                    <a:pt x="3973" y="3949"/>
                    <a:pt x="3973" y="3995"/>
                    <a:pt x="3973" y="4063"/>
                  </a:cubicBezTo>
                  <a:cubicBezTo>
                    <a:pt x="3973" y="4132"/>
                    <a:pt x="3973" y="4178"/>
                    <a:pt x="3973" y="4246"/>
                  </a:cubicBezTo>
                  <a:cubicBezTo>
                    <a:pt x="3973" y="4360"/>
                    <a:pt x="3973" y="4474"/>
                    <a:pt x="3973" y="4588"/>
                  </a:cubicBezTo>
                  <a:cubicBezTo>
                    <a:pt x="3950" y="4794"/>
                    <a:pt x="3950" y="4999"/>
                    <a:pt x="3950" y="5205"/>
                  </a:cubicBezTo>
                  <a:cubicBezTo>
                    <a:pt x="3927" y="5410"/>
                    <a:pt x="3927" y="5616"/>
                    <a:pt x="3904" y="5798"/>
                  </a:cubicBezTo>
                  <a:cubicBezTo>
                    <a:pt x="3904" y="5889"/>
                    <a:pt x="3904" y="5981"/>
                    <a:pt x="3904" y="6072"/>
                  </a:cubicBezTo>
                  <a:cubicBezTo>
                    <a:pt x="3904" y="6118"/>
                    <a:pt x="3904" y="6141"/>
                    <a:pt x="3881" y="6186"/>
                  </a:cubicBezTo>
                  <a:cubicBezTo>
                    <a:pt x="3881" y="6232"/>
                    <a:pt x="3881" y="6300"/>
                    <a:pt x="3881" y="6369"/>
                  </a:cubicBezTo>
                  <a:cubicBezTo>
                    <a:pt x="3881" y="6392"/>
                    <a:pt x="3881" y="6392"/>
                    <a:pt x="3881" y="6414"/>
                  </a:cubicBezTo>
                  <a:cubicBezTo>
                    <a:pt x="3836" y="6620"/>
                    <a:pt x="3813" y="6825"/>
                    <a:pt x="3767" y="7031"/>
                  </a:cubicBezTo>
                  <a:cubicBezTo>
                    <a:pt x="3744" y="7213"/>
                    <a:pt x="3699" y="7396"/>
                    <a:pt x="3676" y="7579"/>
                  </a:cubicBezTo>
                  <a:cubicBezTo>
                    <a:pt x="3653" y="7693"/>
                    <a:pt x="3607" y="7807"/>
                    <a:pt x="3585" y="7898"/>
                  </a:cubicBezTo>
                  <a:cubicBezTo>
                    <a:pt x="3585" y="7944"/>
                    <a:pt x="3585" y="7989"/>
                    <a:pt x="3562" y="8035"/>
                  </a:cubicBezTo>
                  <a:cubicBezTo>
                    <a:pt x="3539" y="8126"/>
                    <a:pt x="3516" y="8218"/>
                    <a:pt x="3493" y="8309"/>
                  </a:cubicBezTo>
                  <a:cubicBezTo>
                    <a:pt x="3493" y="8355"/>
                    <a:pt x="3493" y="8377"/>
                    <a:pt x="3470" y="8423"/>
                  </a:cubicBezTo>
                  <a:cubicBezTo>
                    <a:pt x="3470" y="8492"/>
                    <a:pt x="3448" y="8583"/>
                    <a:pt x="3425" y="8651"/>
                  </a:cubicBezTo>
                  <a:cubicBezTo>
                    <a:pt x="3402" y="8674"/>
                    <a:pt x="3402" y="8697"/>
                    <a:pt x="3379" y="8720"/>
                  </a:cubicBezTo>
                  <a:cubicBezTo>
                    <a:pt x="3356" y="8788"/>
                    <a:pt x="3333" y="8834"/>
                    <a:pt x="3311" y="8902"/>
                  </a:cubicBezTo>
                  <a:cubicBezTo>
                    <a:pt x="3265" y="8971"/>
                    <a:pt x="3242" y="9039"/>
                    <a:pt x="3219" y="9108"/>
                  </a:cubicBezTo>
                  <a:cubicBezTo>
                    <a:pt x="3219" y="9153"/>
                    <a:pt x="3197" y="9199"/>
                    <a:pt x="3174" y="9268"/>
                  </a:cubicBezTo>
                  <a:cubicBezTo>
                    <a:pt x="3151" y="9359"/>
                    <a:pt x="3105" y="9450"/>
                    <a:pt x="3082" y="9542"/>
                  </a:cubicBezTo>
                  <a:cubicBezTo>
                    <a:pt x="3014" y="9770"/>
                    <a:pt x="2945" y="9998"/>
                    <a:pt x="2877" y="10226"/>
                  </a:cubicBezTo>
                  <a:cubicBezTo>
                    <a:pt x="2854" y="10318"/>
                    <a:pt x="2831" y="10409"/>
                    <a:pt x="2786" y="10500"/>
                  </a:cubicBezTo>
                  <a:cubicBezTo>
                    <a:pt x="2740" y="10591"/>
                    <a:pt x="2694" y="10683"/>
                    <a:pt x="2649" y="10751"/>
                  </a:cubicBezTo>
                  <a:cubicBezTo>
                    <a:pt x="2603" y="10843"/>
                    <a:pt x="2557" y="10934"/>
                    <a:pt x="2512" y="11048"/>
                  </a:cubicBezTo>
                  <a:cubicBezTo>
                    <a:pt x="2398" y="11253"/>
                    <a:pt x="2306" y="11459"/>
                    <a:pt x="2215" y="11687"/>
                  </a:cubicBezTo>
                  <a:cubicBezTo>
                    <a:pt x="2032" y="12052"/>
                    <a:pt x="1873" y="12417"/>
                    <a:pt x="1736" y="12806"/>
                  </a:cubicBezTo>
                  <a:cubicBezTo>
                    <a:pt x="1690" y="12920"/>
                    <a:pt x="1644" y="13034"/>
                    <a:pt x="1599" y="13148"/>
                  </a:cubicBezTo>
                  <a:cubicBezTo>
                    <a:pt x="1576" y="13216"/>
                    <a:pt x="1553" y="13262"/>
                    <a:pt x="1553" y="13308"/>
                  </a:cubicBezTo>
                  <a:cubicBezTo>
                    <a:pt x="1530" y="13353"/>
                    <a:pt x="1530" y="13376"/>
                    <a:pt x="1530" y="13399"/>
                  </a:cubicBezTo>
                  <a:lnTo>
                    <a:pt x="1507" y="13467"/>
                  </a:lnTo>
                  <a:cubicBezTo>
                    <a:pt x="1485" y="13490"/>
                    <a:pt x="1485" y="13536"/>
                    <a:pt x="1462" y="13582"/>
                  </a:cubicBezTo>
                  <a:cubicBezTo>
                    <a:pt x="1462" y="13604"/>
                    <a:pt x="1462" y="13627"/>
                    <a:pt x="1485" y="13650"/>
                  </a:cubicBezTo>
                  <a:cubicBezTo>
                    <a:pt x="1462" y="13719"/>
                    <a:pt x="1439" y="13764"/>
                    <a:pt x="1393" y="13810"/>
                  </a:cubicBezTo>
                  <a:cubicBezTo>
                    <a:pt x="1348" y="13901"/>
                    <a:pt x="1302" y="13970"/>
                    <a:pt x="1279" y="14038"/>
                  </a:cubicBezTo>
                  <a:cubicBezTo>
                    <a:pt x="1234" y="14084"/>
                    <a:pt x="1211" y="14129"/>
                    <a:pt x="1188" y="14198"/>
                  </a:cubicBezTo>
                  <a:cubicBezTo>
                    <a:pt x="1165" y="14266"/>
                    <a:pt x="1119" y="14312"/>
                    <a:pt x="1097" y="14380"/>
                  </a:cubicBezTo>
                  <a:cubicBezTo>
                    <a:pt x="1051" y="14472"/>
                    <a:pt x="1005" y="14563"/>
                    <a:pt x="960" y="14654"/>
                  </a:cubicBezTo>
                  <a:cubicBezTo>
                    <a:pt x="914" y="14746"/>
                    <a:pt x="891" y="14837"/>
                    <a:pt x="845" y="14928"/>
                  </a:cubicBezTo>
                  <a:cubicBezTo>
                    <a:pt x="845" y="14928"/>
                    <a:pt x="845" y="14951"/>
                    <a:pt x="845" y="14951"/>
                  </a:cubicBezTo>
                  <a:cubicBezTo>
                    <a:pt x="754" y="15088"/>
                    <a:pt x="709" y="15248"/>
                    <a:pt x="640" y="15385"/>
                  </a:cubicBezTo>
                  <a:cubicBezTo>
                    <a:pt x="572" y="15499"/>
                    <a:pt x="503" y="15613"/>
                    <a:pt x="435" y="15727"/>
                  </a:cubicBezTo>
                  <a:cubicBezTo>
                    <a:pt x="389" y="15841"/>
                    <a:pt x="321" y="15978"/>
                    <a:pt x="252" y="16092"/>
                  </a:cubicBezTo>
                  <a:cubicBezTo>
                    <a:pt x="206" y="16138"/>
                    <a:pt x="184" y="16206"/>
                    <a:pt x="138" y="16275"/>
                  </a:cubicBezTo>
                  <a:cubicBezTo>
                    <a:pt x="138" y="16298"/>
                    <a:pt x="115" y="16321"/>
                    <a:pt x="92" y="16343"/>
                  </a:cubicBezTo>
                  <a:cubicBezTo>
                    <a:pt x="92" y="16366"/>
                    <a:pt x="92" y="16366"/>
                    <a:pt x="69" y="16389"/>
                  </a:cubicBezTo>
                  <a:cubicBezTo>
                    <a:pt x="69" y="16412"/>
                    <a:pt x="47" y="16435"/>
                    <a:pt x="47" y="16458"/>
                  </a:cubicBezTo>
                  <a:cubicBezTo>
                    <a:pt x="24" y="16458"/>
                    <a:pt x="24" y="16480"/>
                    <a:pt x="24" y="16480"/>
                  </a:cubicBezTo>
                  <a:cubicBezTo>
                    <a:pt x="24" y="16503"/>
                    <a:pt x="1" y="16526"/>
                    <a:pt x="1" y="16549"/>
                  </a:cubicBezTo>
                  <a:cubicBezTo>
                    <a:pt x="1" y="16572"/>
                    <a:pt x="1" y="16617"/>
                    <a:pt x="24" y="16640"/>
                  </a:cubicBezTo>
                  <a:cubicBezTo>
                    <a:pt x="47" y="16686"/>
                    <a:pt x="92" y="16709"/>
                    <a:pt x="138" y="16731"/>
                  </a:cubicBezTo>
                  <a:cubicBezTo>
                    <a:pt x="138" y="16754"/>
                    <a:pt x="115" y="16777"/>
                    <a:pt x="115" y="16800"/>
                  </a:cubicBezTo>
                  <a:cubicBezTo>
                    <a:pt x="115" y="16846"/>
                    <a:pt x="92" y="16891"/>
                    <a:pt x="115" y="16914"/>
                  </a:cubicBezTo>
                  <a:cubicBezTo>
                    <a:pt x="115" y="16960"/>
                    <a:pt x="138" y="16983"/>
                    <a:pt x="161" y="17005"/>
                  </a:cubicBezTo>
                  <a:cubicBezTo>
                    <a:pt x="161" y="17028"/>
                    <a:pt x="184" y="17051"/>
                    <a:pt x="206" y="17051"/>
                  </a:cubicBezTo>
                  <a:cubicBezTo>
                    <a:pt x="229" y="17074"/>
                    <a:pt x="275" y="17097"/>
                    <a:pt x="298" y="17097"/>
                  </a:cubicBezTo>
                  <a:cubicBezTo>
                    <a:pt x="343" y="17097"/>
                    <a:pt x="389" y="17074"/>
                    <a:pt x="435" y="17074"/>
                  </a:cubicBezTo>
                  <a:cubicBezTo>
                    <a:pt x="457" y="17051"/>
                    <a:pt x="480" y="17028"/>
                    <a:pt x="503" y="17005"/>
                  </a:cubicBezTo>
                  <a:cubicBezTo>
                    <a:pt x="526" y="17028"/>
                    <a:pt x="572" y="17051"/>
                    <a:pt x="594" y="17051"/>
                  </a:cubicBezTo>
                  <a:cubicBezTo>
                    <a:pt x="594" y="17074"/>
                    <a:pt x="594" y="17097"/>
                    <a:pt x="617" y="17119"/>
                  </a:cubicBezTo>
                  <a:cubicBezTo>
                    <a:pt x="617" y="17165"/>
                    <a:pt x="617" y="17188"/>
                    <a:pt x="640" y="17211"/>
                  </a:cubicBezTo>
                  <a:cubicBezTo>
                    <a:pt x="663" y="17234"/>
                    <a:pt x="709" y="17256"/>
                    <a:pt x="731" y="17279"/>
                  </a:cubicBezTo>
                  <a:cubicBezTo>
                    <a:pt x="750" y="17285"/>
                    <a:pt x="768" y="17288"/>
                    <a:pt x="786" y="17288"/>
                  </a:cubicBezTo>
                  <a:cubicBezTo>
                    <a:pt x="835" y="17288"/>
                    <a:pt x="881" y="17267"/>
                    <a:pt x="914" y="17234"/>
                  </a:cubicBezTo>
                  <a:cubicBezTo>
                    <a:pt x="982" y="17188"/>
                    <a:pt x="1028" y="17119"/>
                    <a:pt x="1074" y="17051"/>
                  </a:cubicBezTo>
                  <a:cubicBezTo>
                    <a:pt x="1097" y="17005"/>
                    <a:pt x="1119" y="16983"/>
                    <a:pt x="1142" y="16937"/>
                  </a:cubicBezTo>
                  <a:cubicBezTo>
                    <a:pt x="1165" y="16914"/>
                    <a:pt x="1188" y="16891"/>
                    <a:pt x="1188" y="16868"/>
                  </a:cubicBezTo>
                  <a:cubicBezTo>
                    <a:pt x="1211" y="16846"/>
                    <a:pt x="1234" y="16846"/>
                    <a:pt x="1256" y="16823"/>
                  </a:cubicBezTo>
                  <a:cubicBezTo>
                    <a:pt x="1279" y="16800"/>
                    <a:pt x="1302" y="16754"/>
                    <a:pt x="1325" y="16731"/>
                  </a:cubicBezTo>
                  <a:cubicBezTo>
                    <a:pt x="1348" y="16686"/>
                    <a:pt x="1370" y="16640"/>
                    <a:pt x="1416" y="16617"/>
                  </a:cubicBezTo>
                  <a:cubicBezTo>
                    <a:pt x="1439" y="16549"/>
                    <a:pt x="1462" y="16503"/>
                    <a:pt x="1507" y="16458"/>
                  </a:cubicBezTo>
                  <a:cubicBezTo>
                    <a:pt x="1553" y="16366"/>
                    <a:pt x="1622" y="16275"/>
                    <a:pt x="1667" y="16184"/>
                  </a:cubicBezTo>
                  <a:cubicBezTo>
                    <a:pt x="1781" y="16001"/>
                    <a:pt x="1873" y="15841"/>
                    <a:pt x="1964" y="15659"/>
                  </a:cubicBezTo>
                  <a:cubicBezTo>
                    <a:pt x="2078" y="15476"/>
                    <a:pt x="2192" y="15293"/>
                    <a:pt x="2283" y="15111"/>
                  </a:cubicBezTo>
                  <a:cubicBezTo>
                    <a:pt x="2398" y="14905"/>
                    <a:pt x="2512" y="14723"/>
                    <a:pt x="2603" y="14517"/>
                  </a:cubicBezTo>
                  <a:cubicBezTo>
                    <a:pt x="2649" y="14426"/>
                    <a:pt x="2694" y="14312"/>
                    <a:pt x="2740" y="14221"/>
                  </a:cubicBezTo>
                  <a:cubicBezTo>
                    <a:pt x="2786" y="14107"/>
                    <a:pt x="2831" y="14015"/>
                    <a:pt x="2877" y="13924"/>
                  </a:cubicBezTo>
                  <a:cubicBezTo>
                    <a:pt x="2923" y="13833"/>
                    <a:pt x="2968" y="13741"/>
                    <a:pt x="3014" y="13650"/>
                  </a:cubicBezTo>
                  <a:cubicBezTo>
                    <a:pt x="3037" y="13627"/>
                    <a:pt x="3082" y="13604"/>
                    <a:pt x="3105" y="13536"/>
                  </a:cubicBezTo>
                  <a:cubicBezTo>
                    <a:pt x="3174" y="13353"/>
                    <a:pt x="3265" y="13125"/>
                    <a:pt x="3333" y="12920"/>
                  </a:cubicBezTo>
                  <a:cubicBezTo>
                    <a:pt x="3402" y="12737"/>
                    <a:pt x="3470" y="12532"/>
                    <a:pt x="3516" y="12349"/>
                  </a:cubicBezTo>
                  <a:cubicBezTo>
                    <a:pt x="3585" y="12166"/>
                    <a:pt x="3653" y="11984"/>
                    <a:pt x="3699" y="11824"/>
                  </a:cubicBezTo>
                  <a:cubicBezTo>
                    <a:pt x="3721" y="11756"/>
                    <a:pt x="3767" y="11687"/>
                    <a:pt x="3790" y="11596"/>
                  </a:cubicBezTo>
                  <a:cubicBezTo>
                    <a:pt x="3790" y="11550"/>
                    <a:pt x="3813" y="11527"/>
                    <a:pt x="3836" y="11482"/>
                  </a:cubicBezTo>
                  <a:cubicBezTo>
                    <a:pt x="3858" y="11413"/>
                    <a:pt x="3881" y="11345"/>
                    <a:pt x="3881" y="11276"/>
                  </a:cubicBezTo>
                  <a:cubicBezTo>
                    <a:pt x="3904" y="11253"/>
                    <a:pt x="3904" y="11208"/>
                    <a:pt x="3904" y="11185"/>
                  </a:cubicBezTo>
                  <a:cubicBezTo>
                    <a:pt x="3927" y="11116"/>
                    <a:pt x="3950" y="11048"/>
                    <a:pt x="3973" y="10980"/>
                  </a:cubicBezTo>
                  <a:cubicBezTo>
                    <a:pt x="3995" y="10957"/>
                    <a:pt x="4018" y="10934"/>
                    <a:pt x="4018" y="10911"/>
                  </a:cubicBezTo>
                  <a:cubicBezTo>
                    <a:pt x="4041" y="10865"/>
                    <a:pt x="4064" y="10820"/>
                    <a:pt x="4064" y="10774"/>
                  </a:cubicBezTo>
                  <a:cubicBezTo>
                    <a:pt x="4087" y="10706"/>
                    <a:pt x="4087" y="10660"/>
                    <a:pt x="4110" y="10614"/>
                  </a:cubicBezTo>
                  <a:cubicBezTo>
                    <a:pt x="4132" y="10500"/>
                    <a:pt x="4155" y="10409"/>
                    <a:pt x="4178" y="10318"/>
                  </a:cubicBezTo>
                  <a:cubicBezTo>
                    <a:pt x="4246" y="10112"/>
                    <a:pt x="4292" y="9884"/>
                    <a:pt x="4338" y="9656"/>
                  </a:cubicBezTo>
                  <a:cubicBezTo>
                    <a:pt x="4383" y="9450"/>
                    <a:pt x="4429" y="9222"/>
                    <a:pt x="4475" y="9017"/>
                  </a:cubicBezTo>
                  <a:cubicBezTo>
                    <a:pt x="4520" y="8788"/>
                    <a:pt x="4543" y="8583"/>
                    <a:pt x="4589" y="8377"/>
                  </a:cubicBezTo>
                  <a:cubicBezTo>
                    <a:pt x="4589" y="8309"/>
                    <a:pt x="4612" y="8240"/>
                    <a:pt x="4612" y="8172"/>
                  </a:cubicBezTo>
                  <a:cubicBezTo>
                    <a:pt x="4612" y="8126"/>
                    <a:pt x="4634" y="8081"/>
                    <a:pt x="4634" y="8035"/>
                  </a:cubicBezTo>
                  <a:cubicBezTo>
                    <a:pt x="4634" y="7967"/>
                    <a:pt x="4657" y="7898"/>
                    <a:pt x="4657" y="7830"/>
                  </a:cubicBezTo>
                  <a:cubicBezTo>
                    <a:pt x="4657" y="7784"/>
                    <a:pt x="4657" y="7761"/>
                    <a:pt x="4634" y="7738"/>
                  </a:cubicBezTo>
                  <a:cubicBezTo>
                    <a:pt x="4657" y="7693"/>
                    <a:pt x="4657" y="7670"/>
                    <a:pt x="4657" y="7624"/>
                  </a:cubicBezTo>
                  <a:cubicBezTo>
                    <a:pt x="4657" y="7579"/>
                    <a:pt x="4657" y="7533"/>
                    <a:pt x="4680" y="7464"/>
                  </a:cubicBezTo>
                  <a:cubicBezTo>
                    <a:pt x="4680" y="7373"/>
                    <a:pt x="4703" y="7282"/>
                    <a:pt x="4703" y="7168"/>
                  </a:cubicBezTo>
                  <a:cubicBezTo>
                    <a:pt x="4726" y="7076"/>
                    <a:pt x="4726" y="6985"/>
                    <a:pt x="4726" y="6894"/>
                  </a:cubicBezTo>
                  <a:cubicBezTo>
                    <a:pt x="4794" y="6871"/>
                    <a:pt x="4817" y="6802"/>
                    <a:pt x="4817" y="6734"/>
                  </a:cubicBezTo>
                  <a:cubicBezTo>
                    <a:pt x="4840" y="6597"/>
                    <a:pt x="4840" y="6460"/>
                    <a:pt x="4840" y="6323"/>
                  </a:cubicBezTo>
                  <a:cubicBezTo>
                    <a:pt x="4840" y="6186"/>
                    <a:pt x="4840" y="6049"/>
                    <a:pt x="4840" y="5912"/>
                  </a:cubicBezTo>
                  <a:cubicBezTo>
                    <a:pt x="4840" y="5798"/>
                    <a:pt x="4840" y="5661"/>
                    <a:pt x="4817" y="5547"/>
                  </a:cubicBezTo>
                  <a:cubicBezTo>
                    <a:pt x="4817" y="5456"/>
                    <a:pt x="4817" y="5364"/>
                    <a:pt x="4817" y="5273"/>
                  </a:cubicBezTo>
                  <a:cubicBezTo>
                    <a:pt x="4817" y="5273"/>
                    <a:pt x="4817" y="5250"/>
                    <a:pt x="4817" y="5250"/>
                  </a:cubicBezTo>
                  <a:cubicBezTo>
                    <a:pt x="4817" y="5136"/>
                    <a:pt x="4817" y="4999"/>
                    <a:pt x="4840" y="4885"/>
                  </a:cubicBezTo>
                  <a:cubicBezTo>
                    <a:pt x="4840" y="4817"/>
                    <a:pt x="4840" y="4725"/>
                    <a:pt x="4840" y="4657"/>
                  </a:cubicBezTo>
                  <a:cubicBezTo>
                    <a:pt x="4840" y="4634"/>
                    <a:pt x="4840" y="4611"/>
                    <a:pt x="4840" y="4566"/>
                  </a:cubicBezTo>
                  <a:cubicBezTo>
                    <a:pt x="4840" y="4543"/>
                    <a:pt x="4840" y="4520"/>
                    <a:pt x="4840" y="4497"/>
                  </a:cubicBezTo>
                  <a:cubicBezTo>
                    <a:pt x="4840" y="4474"/>
                    <a:pt x="4840" y="4429"/>
                    <a:pt x="4840" y="4406"/>
                  </a:cubicBezTo>
                  <a:cubicBezTo>
                    <a:pt x="4840" y="4360"/>
                    <a:pt x="4817" y="4337"/>
                    <a:pt x="4794" y="4315"/>
                  </a:cubicBezTo>
                  <a:cubicBezTo>
                    <a:pt x="4794" y="4292"/>
                    <a:pt x="4771" y="4292"/>
                    <a:pt x="4749" y="4269"/>
                  </a:cubicBezTo>
                  <a:cubicBezTo>
                    <a:pt x="4749" y="4246"/>
                    <a:pt x="4749" y="4200"/>
                    <a:pt x="4726" y="4178"/>
                  </a:cubicBezTo>
                  <a:cubicBezTo>
                    <a:pt x="4726" y="4155"/>
                    <a:pt x="4726" y="4132"/>
                    <a:pt x="4726" y="4109"/>
                  </a:cubicBezTo>
                  <a:cubicBezTo>
                    <a:pt x="4726" y="4041"/>
                    <a:pt x="4726" y="3949"/>
                    <a:pt x="4703" y="3881"/>
                  </a:cubicBezTo>
                  <a:cubicBezTo>
                    <a:pt x="4703" y="3835"/>
                    <a:pt x="4703" y="3790"/>
                    <a:pt x="4703" y="3744"/>
                  </a:cubicBezTo>
                  <a:cubicBezTo>
                    <a:pt x="4703" y="3653"/>
                    <a:pt x="4680" y="3538"/>
                    <a:pt x="4680" y="3447"/>
                  </a:cubicBezTo>
                  <a:cubicBezTo>
                    <a:pt x="4657" y="3242"/>
                    <a:pt x="4612" y="3059"/>
                    <a:pt x="4566" y="2854"/>
                  </a:cubicBezTo>
                  <a:cubicBezTo>
                    <a:pt x="4543" y="2762"/>
                    <a:pt x="4520" y="2694"/>
                    <a:pt x="4498" y="2603"/>
                  </a:cubicBezTo>
                  <a:cubicBezTo>
                    <a:pt x="4475" y="2511"/>
                    <a:pt x="4452" y="2397"/>
                    <a:pt x="4429" y="2283"/>
                  </a:cubicBezTo>
                  <a:cubicBezTo>
                    <a:pt x="4406" y="2192"/>
                    <a:pt x="4383" y="2100"/>
                    <a:pt x="4361" y="1986"/>
                  </a:cubicBezTo>
                  <a:cubicBezTo>
                    <a:pt x="4315" y="1849"/>
                    <a:pt x="4292" y="1712"/>
                    <a:pt x="4224" y="1575"/>
                  </a:cubicBezTo>
                  <a:cubicBezTo>
                    <a:pt x="4201" y="1530"/>
                    <a:pt x="4178" y="1484"/>
                    <a:pt x="4132" y="1484"/>
                  </a:cubicBezTo>
                  <a:cubicBezTo>
                    <a:pt x="4132" y="1484"/>
                    <a:pt x="4132" y="1461"/>
                    <a:pt x="4110" y="1461"/>
                  </a:cubicBezTo>
                  <a:cubicBezTo>
                    <a:pt x="4087" y="1416"/>
                    <a:pt x="4041" y="1370"/>
                    <a:pt x="3995" y="1370"/>
                  </a:cubicBezTo>
                  <a:cubicBezTo>
                    <a:pt x="3995" y="1370"/>
                    <a:pt x="3995" y="1347"/>
                    <a:pt x="3995" y="1347"/>
                  </a:cubicBezTo>
                  <a:cubicBezTo>
                    <a:pt x="3973" y="1256"/>
                    <a:pt x="3950" y="1187"/>
                    <a:pt x="3927" y="1096"/>
                  </a:cubicBezTo>
                  <a:cubicBezTo>
                    <a:pt x="3927" y="1096"/>
                    <a:pt x="3927" y="1073"/>
                    <a:pt x="3904" y="1051"/>
                  </a:cubicBezTo>
                  <a:cubicBezTo>
                    <a:pt x="3904" y="1051"/>
                    <a:pt x="3904" y="1028"/>
                    <a:pt x="3881" y="1028"/>
                  </a:cubicBezTo>
                  <a:cubicBezTo>
                    <a:pt x="3858" y="936"/>
                    <a:pt x="3836" y="845"/>
                    <a:pt x="3813" y="754"/>
                  </a:cubicBezTo>
                  <a:cubicBezTo>
                    <a:pt x="3767" y="662"/>
                    <a:pt x="3721" y="548"/>
                    <a:pt x="3699" y="434"/>
                  </a:cubicBezTo>
                  <a:cubicBezTo>
                    <a:pt x="3676" y="366"/>
                    <a:pt x="3653" y="297"/>
                    <a:pt x="3630" y="229"/>
                  </a:cubicBezTo>
                  <a:cubicBezTo>
                    <a:pt x="3607" y="206"/>
                    <a:pt x="3585" y="183"/>
                    <a:pt x="3539" y="183"/>
                  </a:cubicBezTo>
                  <a:cubicBezTo>
                    <a:pt x="3539" y="138"/>
                    <a:pt x="3516" y="92"/>
                    <a:pt x="3493" y="46"/>
                  </a:cubicBezTo>
                  <a:cubicBezTo>
                    <a:pt x="3493" y="23"/>
                    <a:pt x="3470" y="1"/>
                    <a:pt x="34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18"/>
            <p:cNvSpPr/>
            <p:nvPr/>
          </p:nvSpPr>
          <p:spPr>
            <a:xfrm>
              <a:off x="6888825" y="2347625"/>
              <a:ext cx="86775" cy="121000"/>
            </a:xfrm>
            <a:custGeom>
              <a:avLst/>
              <a:gdLst/>
              <a:ahLst/>
              <a:cxnLst/>
              <a:rect l="l" t="t" r="r" b="b"/>
              <a:pathLst>
                <a:path w="3471" h="4840" extrusionOk="0">
                  <a:moveTo>
                    <a:pt x="2900" y="1"/>
                  </a:moveTo>
                  <a:cubicBezTo>
                    <a:pt x="2877" y="1"/>
                    <a:pt x="2831" y="23"/>
                    <a:pt x="2808" y="23"/>
                  </a:cubicBezTo>
                  <a:cubicBezTo>
                    <a:pt x="2808" y="46"/>
                    <a:pt x="2808" y="46"/>
                    <a:pt x="2808" y="46"/>
                  </a:cubicBezTo>
                  <a:lnTo>
                    <a:pt x="2763" y="46"/>
                  </a:lnTo>
                  <a:cubicBezTo>
                    <a:pt x="2740" y="69"/>
                    <a:pt x="2740" y="92"/>
                    <a:pt x="2717" y="115"/>
                  </a:cubicBezTo>
                  <a:cubicBezTo>
                    <a:pt x="2694" y="138"/>
                    <a:pt x="2672" y="160"/>
                    <a:pt x="2672" y="183"/>
                  </a:cubicBezTo>
                  <a:cubicBezTo>
                    <a:pt x="2626" y="252"/>
                    <a:pt x="2580" y="297"/>
                    <a:pt x="2535" y="366"/>
                  </a:cubicBezTo>
                  <a:cubicBezTo>
                    <a:pt x="2466" y="457"/>
                    <a:pt x="2420" y="548"/>
                    <a:pt x="2352" y="640"/>
                  </a:cubicBezTo>
                  <a:cubicBezTo>
                    <a:pt x="2283" y="754"/>
                    <a:pt x="2192" y="891"/>
                    <a:pt x="2124" y="1005"/>
                  </a:cubicBezTo>
                  <a:cubicBezTo>
                    <a:pt x="2101" y="1051"/>
                    <a:pt x="2055" y="1096"/>
                    <a:pt x="2032" y="1142"/>
                  </a:cubicBezTo>
                  <a:cubicBezTo>
                    <a:pt x="1964" y="1256"/>
                    <a:pt x="1895" y="1370"/>
                    <a:pt x="1827" y="1484"/>
                  </a:cubicBezTo>
                  <a:cubicBezTo>
                    <a:pt x="1759" y="1576"/>
                    <a:pt x="1713" y="1667"/>
                    <a:pt x="1667" y="1735"/>
                  </a:cubicBezTo>
                  <a:cubicBezTo>
                    <a:pt x="1576" y="1918"/>
                    <a:pt x="1462" y="2078"/>
                    <a:pt x="1370" y="2238"/>
                  </a:cubicBezTo>
                  <a:cubicBezTo>
                    <a:pt x="1348" y="2283"/>
                    <a:pt x="1325" y="2329"/>
                    <a:pt x="1302" y="2374"/>
                  </a:cubicBezTo>
                  <a:lnTo>
                    <a:pt x="1279" y="2374"/>
                  </a:lnTo>
                  <a:cubicBezTo>
                    <a:pt x="1256" y="2397"/>
                    <a:pt x="1234" y="2420"/>
                    <a:pt x="1234" y="2443"/>
                  </a:cubicBezTo>
                  <a:cubicBezTo>
                    <a:pt x="1211" y="2443"/>
                    <a:pt x="1211" y="2466"/>
                    <a:pt x="1188" y="2489"/>
                  </a:cubicBezTo>
                  <a:cubicBezTo>
                    <a:pt x="1165" y="2511"/>
                    <a:pt x="1142" y="2557"/>
                    <a:pt x="1119" y="2580"/>
                  </a:cubicBezTo>
                  <a:cubicBezTo>
                    <a:pt x="1074" y="2626"/>
                    <a:pt x="1051" y="2671"/>
                    <a:pt x="1005" y="2717"/>
                  </a:cubicBezTo>
                  <a:cubicBezTo>
                    <a:pt x="982" y="2762"/>
                    <a:pt x="937" y="2785"/>
                    <a:pt x="914" y="2831"/>
                  </a:cubicBezTo>
                  <a:cubicBezTo>
                    <a:pt x="868" y="2899"/>
                    <a:pt x="845" y="2945"/>
                    <a:pt x="800" y="2991"/>
                  </a:cubicBezTo>
                  <a:cubicBezTo>
                    <a:pt x="686" y="3151"/>
                    <a:pt x="572" y="3310"/>
                    <a:pt x="480" y="3470"/>
                  </a:cubicBezTo>
                  <a:cubicBezTo>
                    <a:pt x="435" y="3516"/>
                    <a:pt x="412" y="3584"/>
                    <a:pt x="389" y="3630"/>
                  </a:cubicBezTo>
                  <a:cubicBezTo>
                    <a:pt x="343" y="3676"/>
                    <a:pt x="321" y="3721"/>
                    <a:pt x="298" y="3744"/>
                  </a:cubicBezTo>
                  <a:cubicBezTo>
                    <a:pt x="229" y="3835"/>
                    <a:pt x="184" y="3904"/>
                    <a:pt x="115" y="3972"/>
                  </a:cubicBezTo>
                  <a:cubicBezTo>
                    <a:pt x="115" y="3995"/>
                    <a:pt x="115" y="3995"/>
                    <a:pt x="115" y="3995"/>
                  </a:cubicBezTo>
                  <a:cubicBezTo>
                    <a:pt x="92" y="4018"/>
                    <a:pt x="47" y="4041"/>
                    <a:pt x="47" y="4064"/>
                  </a:cubicBezTo>
                  <a:cubicBezTo>
                    <a:pt x="24" y="4086"/>
                    <a:pt x="1" y="4132"/>
                    <a:pt x="1" y="4155"/>
                  </a:cubicBezTo>
                  <a:cubicBezTo>
                    <a:pt x="1" y="4200"/>
                    <a:pt x="24" y="4223"/>
                    <a:pt x="24" y="4246"/>
                  </a:cubicBezTo>
                  <a:cubicBezTo>
                    <a:pt x="24" y="4269"/>
                    <a:pt x="47" y="4292"/>
                    <a:pt x="47" y="4315"/>
                  </a:cubicBezTo>
                  <a:cubicBezTo>
                    <a:pt x="69" y="4315"/>
                    <a:pt x="69" y="4337"/>
                    <a:pt x="92" y="4337"/>
                  </a:cubicBezTo>
                  <a:cubicBezTo>
                    <a:pt x="115" y="4360"/>
                    <a:pt x="138" y="4406"/>
                    <a:pt x="184" y="4406"/>
                  </a:cubicBezTo>
                  <a:cubicBezTo>
                    <a:pt x="206" y="4429"/>
                    <a:pt x="206" y="4429"/>
                    <a:pt x="229" y="4452"/>
                  </a:cubicBezTo>
                  <a:cubicBezTo>
                    <a:pt x="275" y="4474"/>
                    <a:pt x="298" y="4474"/>
                    <a:pt x="343" y="4497"/>
                  </a:cubicBezTo>
                  <a:cubicBezTo>
                    <a:pt x="366" y="4566"/>
                    <a:pt x="412" y="4611"/>
                    <a:pt x="457" y="4657"/>
                  </a:cubicBezTo>
                  <a:cubicBezTo>
                    <a:pt x="480" y="4680"/>
                    <a:pt x="503" y="4703"/>
                    <a:pt x="526" y="4703"/>
                  </a:cubicBezTo>
                  <a:cubicBezTo>
                    <a:pt x="549" y="4725"/>
                    <a:pt x="572" y="4748"/>
                    <a:pt x="594" y="4771"/>
                  </a:cubicBezTo>
                  <a:cubicBezTo>
                    <a:pt x="640" y="4771"/>
                    <a:pt x="663" y="4794"/>
                    <a:pt x="709" y="4794"/>
                  </a:cubicBezTo>
                  <a:cubicBezTo>
                    <a:pt x="731" y="4817"/>
                    <a:pt x="777" y="4817"/>
                    <a:pt x="823" y="4840"/>
                  </a:cubicBezTo>
                  <a:cubicBezTo>
                    <a:pt x="868" y="4840"/>
                    <a:pt x="891" y="4840"/>
                    <a:pt x="937" y="4817"/>
                  </a:cubicBezTo>
                  <a:cubicBezTo>
                    <a:pt x="982" y="4817"/>
                    <a:pt x="1028" y="4794"/>
                    <a:pt x="1074" y="4771"/>
                  </a:cubicBezTo>
                  <a:cubicBezTo>
                    <a:pt x="1074" y="4748"/>
                    <a:pt x="1097" y="4748"/>
                    <a:pt x="1097" y="4725"/>
                  </a:cubicBezTo>
                  <a:cubicBezTo>
                    <a:pt x="1119" y="4725"/>
                    <a:pt x="1142" y="4703"/>
                    <a:pt x="1165" y="4680"/>
                  </a:cubicBezTo>
                  <a:cubicBezTo>
                    <a:pt x="1188" y="4634"/>
                    <a:pt x="1211" y="4611"/>
                    <a:pt x="1234" y="4589"/>
                  </a:cubicBezTo>
                  <a:cubicBezTo>
                    <a:pt x="1256" y="4566"/>
                    <a:pt x="1279" y="4543"/>
                    <a:pt x="1302" y="4497"/>
                  </a:cubicBezTo>
                  <a:cubicBezTo>
                    <a:pt x="1325" y="4474"/>
                    <a:pt x="1348" y="4429"/>
                    <a:pt x="1370" y="4406"/>
                  </a:cubicBezTo>
                  <a:cubicBezTo>
                    <a:pt x="1393" y="4360"/>
                    <a:pt x="1416" y="4315"/>
                    <a:pt x="1462" y="4269"/>
                  </a:cubicBezTo>
                  <a:cubicBezTo>
                    <a:pt x="1507" y="4200"/>
                    <a:pt x="1553" y="4155"/>
                    <a:pt x="1599" y="4086"/>
                  </a:cubicBezTo>
                  <a:cubicBezTo>
                    <a:pt x="1644" y="3995"/>
                    <a:pt x="1713" y="3927"/>
                    <a:pt x="1781" y="3835"/>
                  </a:cubicBezTo>
                  <a:cubicBezTo>
                    <a:pt x="1781" y="3835"/>
                    <a:pt x="1781" y="3812"/>
                    <a:pt x="1804" y="3812"/>
                  </a:cubicBezTo>
                  <a:cubicBezTo>
                    <a:pt x="1827" y="3812"/>
                    <a:pt x="1873" y="3812"/>
                    <a:pt x="1895" y="3790"/>
                  </a:cubicBezTo>
                  <a:cubicBezTo>
                    <a:pt x="1918" y="3790"/>
                    <a:pt x="1964" y="3767"/>
                    <a:pt x="1987" y="3721"/>
                  </a:cubicBezTo>
                  <a:lnTo>
                    <a:pt x="2010" y="3698"/>
                  </a:lnTo>
                  <a:cubicBezTo>
                    <a:pt x="2010" y="3676"/>
                    <a:pt x="2032" y="3653"/>
                    <a:pt x="2032" y="3630"/>
                  </a:cubicBezTo>
                  <a:cubicBezTo>
                    <a:pt x="2055" y="3584"/>
                    <a:pt x="2078" y="3539"/>
                    <a:pt x="2124" y="3493"/>
                  </a:cubicBezTo>
                  <a:cubicBezTo>
                    <a:pt x="2169" y="3402"/>
                    <a:pt x="2215" y="3310"/>
                    <a:pt x="2283" y="3219"/>
                  </a:cubicBezTo>
                  <a:cubicBezTo>
                    <a:pt x="2375" y="3036"/>
                    <a:pt x="2489" y="2854"/>
                    <a:pt x="2603" y="2671"/>
                  </a:cubicBezTo>
                  <a:cubicBezTo>
                    <a:pt x="2649" y="2603"/>
                    <a:pt x="2694" y="2534"/>
                    <a:pt x="2740" y="2443"/>
                  </a:cubicBezTo>
                  <a:cubicBezTo>
                    <a:pt x="2740" y="2443"/>
                    <a:pt x="2763" y="2420"/>
                    <a:pt x="2763" y="2397"/>
                  </a:cubicBezTo>
                  <a:cubicBezTo>
                    <a:pt x="2900" y="2215"/>
                    <a:pt x="3014" y="2032"/>
                    <a:pt x="3128" y="1827"/>
                  </a:cubicBezTo>
                  <a:cubicBezTo>
                    <a:pt x="3196" y="1758"/>
                    <a:pt x="3242" y="1667"/>
                    <a:pt x="3311" y="1576"/>
                  </a:cubicBezTo>
                  <a:cubicBezTo>
                    <a:pt x="3333" y="1553"/>
                    <a:pt x="3356" y="1507"/>
                    <a:pt x="3379" y="1461"/>
                  </a:cubicBezTo>
                  <a:cubicBezTo>
                    <a:pt x="3379" y="1439"/>
                    <a:pt x="3402" y="1416"/>
                    <a:pt x="3425" y="1393"/>
                  </a:cubicBezTo>
                  <a:cubicBezTo>
                    <a:pt x="3425" y="1370"/>
                    <a:pt x="3448" y="1370"/>
                    <a:pt x="3448" y="1324"/>
                  </a:cubicBezTo>
                  <a:cubicBezTo>
                    <a:pt x="3470" y="1302"/>
                    <a:pt x="3470" y="1256"/>
                    <a:pt x="3470" y="1210"/>
                  </a:cubicBezTo>
                  <a:cubicBezTo>
                    <a:pt x="3448" y="1142"/>
                    <a:pt x="3425" y="1096"/>
                    <a:pt x="3356" y="1073"/>
                  </a:cubicBezTo>
                  <a:cubicBezTo>
                    <a:pt x="3333" y="1028"/>
                    <a:pt x="3288" y="1005"/>
                    <a:pt x="3242" y="1005"/>
                  </a:cubicBezTo>
                  <a:lnTo>
                    <a:pt x="3219" y="1005"/>
                  </a:lnTo>
                  <a:cubicBezTo>
                    <a:pt x="3219" y="959"/>
                    <a:pt x="3196" y="936"/>
                    <a:pt x="3174" y="914"/>
                  </a:cubicBezTo>
                  <a:cubicBezTo>
                    <a:pt x="3151" y="891"/>
                    <a:pt x="3151" y="868"/>
                    <a:pt x="3128" y="868"/>
                  </a:cubicBezTo>
                  <a:cubicBezTo>
                    <a:pt x="3128" y="868"/>
                    <a:pt x="3128" y="845"/>
                    <a:pt x="3128" y="845"/>
                  </a:cubicBezTo>
                  <a:cubicBezTo>
                    <a:pt x="3128" y="800"/>
                    <a:pt x="3105" y="777"/>
                    <a:pt x="3082" y="754"/>
                  </a:cubicBezTo>
                  <a:cubicBezTo>
                    <a:pt x="3060" y="731"/>
                    <a:pt x="3037" y="708"/>
                    <a:pt x="3014" y="708"/>
                  </a:cubicBezTo>
                  <a:cubicBezTo>
                    <a:pt x="2991" y="708"/>
                    <a:pt x="2991" y="708"/>
                    <a:pt x="2968" y="685"/>
                  </a:cubicBezTo>
                  <a:cubicBezTo>
                    <a:pt x="2991" y="685"/>
                    <a:pt x="2991" y="663"/>
                    <a:pt x="2991" y="663"/>
                  </a:cubicBezTo>
                  <a:cubicBezTo>
                    <a:pt x="3014" y="640"/>
                    <a:pt x="3014" y="617"/>
                    <a:pt x="3014" y="571"/>
                  </a:cubicBezTo>
                  <a:cubicBezTo>
                    <a:pt x="2991" y="548"/>
                    <a:pt x="2968" y="503"/>
                    <a:pt x="2945" y="480"/>
                  </a:cubicBezTo>
                  <a:cubicBezTo>
                    <a:pt x="2927" y="471"/>
                    <a:pt x="2900" y="465"/>
                    <a:pt x="2872" y="465"/>
                  </a:cubicBezTo>
                  <a:cubicBezTo>
                    <a:pt x="2832" y="465"/>
                    <a:pt x="2790" y="476"/>
                    <a:pt x="2763" y="503"/>
                  </a:cubicBezTo>
                  <a:cubicBezTo>
                    <a:pt x="2831" y="411"/>
                    <a:pt x="2900" y="320"/>
                    <a:pt x="2968" y="229"/>
                  </a:cubicBezTo>
                  <a:cubicBezTo>
                    <a:pt x="2968" y="206"/>
                    <a:pt x="2991" y="206"/>
                    <a:pt x="2991" y="183"/>
                  </a:cubicBezTo>
                  <a:cubicBezTo>
                    <a:pt x="3037" y="138"/>
                    <a:pt x="3014" y="69"/>
                    <a:pt x="2968" y="23"/>
                  </a:cubicBezTo>
                  <a:cubicBezTo>
                    <a:pt x="2945" y="1"/>
                    <a:pt x="2923" y="1"/>
                    <a:pt x="2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18"/>
            <p:cNvSpPr/>
            <p:nvPr/>
          </p:nvSpPr>
          <p:spPr>
            <a:xfrm>
              <a:off x="6555575" y="1972150"/>
              <a:ext cx="101600" cy="216300"/>
            </a:xfrm>
            <a:custGeom>
              <a:avLst/>
              <a:gdLst/>
              <a:ahLst/>
              <a:cxnLst/>
              <a:rect l="l" t="t" r="r" b="b"/>
              <a:pathLst>
                <a:path w="4064" h="8652" extrusionOk="0">
                  <a:moveTo>
                    <a:pt x="1827" y="1"/>
                  </a:moveTo>
                  <a:cubicBezTo>
                    <a:pt x="1804" y="23"/>
                    <a:pt x="1759" y="23"/>
                    <a:pt x="1736" y="46"/>
                  </a:cubicBezTo>
                  <a:cubicBezTo>
                    <a:pt x="1736" y="23"/>
                    <a:pt x="1690" y="23"/>
                    <a:pt x="1667" y="23"/>
                  </a:cubicBezTo>
                  <a:lnTo>
                    <a:pt x="1622" y="23"/>
                  </a:lnTo>
                  <a:cubicBezTo>
                    <a:pt x="1462" y="23"/>
                    <a:pt x="1302" y="46"/>
                    <a:pt x="1188" y="46"/>
                  </a:cubicBezTo>
                  <a:cubicBezTo>
                    <a:pt x="1097" y="69"/>
                    <a:pt x="1005" y="69"/>
                    <a:pt x="960" y="115"/>
                  </a:cubicBezTo>
                  <a:cubicBezTo>
                    <a:pt x="846" y="183"/>
                    <a:pt x="800" y="320"/>
                    <a:pt x="754" y="411"/>
                  </a:cubicBezTo>
                  <a:cubicBezTo>
                    <a:pt x="709" y="594"/>
                    <a:pt x="663" y="754"/>
                    <a:pt x="640" y="914"/>
                  </a:cubicBezTo>
                  <a:lnTo>
                    <a:pt x="617" y="982"/>
                  </a:lnTo>
                  <a:cubicBezTo>
                    <a:pt x="594" y="1096"/>
                    <a:pt x="572" y="1210"/>
                    <a:pt x="549" y="1324"/>
                  </a:cubicBezTo>
                  <a:cubicBezTo>
                    <a:pt x="549" y="1393"/>
                    <a:pt x="549" y="1439"/>
                    <a:pt x="526" y="1507"/>
                  </a:cubicBezTo>
                  <a:cubicBezTo>
                    <a:pt x="503" y="1644"/>
                    <a:pt x="503" y="1781"/>
                    <a:pt x="480" y="1918"/>
                  </a:cubicBezTo>
                  <a:lnTo>
                    <a:pt x="480" y="1964"/>
                  </a:lnTo>
                  <a:cubicBezTo>
                    <a:pt x="457" y="2078"/>
                    <a:pt x="457" y="2169"/>
                    <a:pt x="435" y="2260"/>
                  </a:cubicBezTo>
                  <a:cubicBezTo>
                    <a:pt x="435" y="2352"/>
                    <a:pt x="412" y="2420"/>
                    <a:pt x="412" y="2489"/>
                  </a:cubicBezTo>
                  <a:cubicBezTo>
                    <a:pt x="389" y="2671"/>
                    <a:pt x="389" y="2831"/>
                    <a:pt x="366" y="3014"/>
                  </a:cubicBezTo>
                  <a:lnTo>
                    <a:pt x="366" y="3059"/>
                  </a:lnTo>
                  <a:cubicBezTo>
                    <a:pt x="343" y="3196"/>
                    <a:pt x="343" y="3333"/>
                    <a:pt x="343" y="3493"/>
                  </a:cubicBezTo>
                  <a:cubicBezTo>
                    <a:pt x="321" y="3561"/>
                    <a:pt x="321" y="3630"/>
                    <a:pt x="298" y="3698"/>
                  </a:cubicBezTo>
                  <a:lnTo>
                    <a:pt x="298" y="3767"/>
                  </a:lnTo>
                  <a:cubicBezTo>
                    <a:pt x="275" y="3858"/>
                    <a:pt x="275" y="3927"/>
                    <a:pt x="252" y="4018"/>
                  </a:cubicBezTo>
                  <a:cubicBezTo>
                    <a:pt x="229" y="4178"/>
                    <a:pt x="184" y="4406"/>
                    <a:pt x="161" y="4611"/>
                  </a:cubicBezTo>
                  <a:cubicBezTo>
                    <a:pt x="138" y="4840"/>
                    <a:pt x="138" y="5045"/>
                    <a:pt x="115" y="5250"/>
                  </a:cubicBezTo>
                  <a:lnTo>
                    <a:pt x="115" y="5296"/>
                  </a:lnTo>
                  <a:lnTo>
                    <a:pt x="92" y="5342"/>
                  </a:lnTo>
                  <a:cubicBezTo>
                    <a:pt x="92" y="5433"/>
                    <a:pt x="69" y="5524"/>
                    <a:pt x="69" y="5638"/>
                  </a:cubicBezTo>
                  <a:lnTo>
                    <a:pt x="47" y="5753"/>
                  </a:lnTo>
                  <a:cubicBezTo>
                    <a:pt x="47" y="5844"/>
                    <a:pt x="24" y="5958"/>
                    <a:pt x="24" y="6072"/>
                  </a:cubicBezTo>
                  <a:cubicBezTo>
                    <a:pt x="1" y="6141"/>
                    <a:pt x="1" y="6186"/>
                    <a:pt x="1" y="6232"/>
                  </a:cubicBezTo>
                  <a:cubicBezTo>
                    <a:pt x="1" y="6300"/>
                    <a:pt x="47" y="6369"/>
                    <a:pt x="115" y="6415"/>
                  </a:cubicBezTo>
                  <a:cubicBezTo>
                    <a:pt x="115" y="6437"/>
                    <a:pt x="138" y="6437"/>
                    <a:pt x="161" y="6460"/>
                  </a:cubicBezTo>
                  <a:lnTo>
                    <a:pt x="184" y="6483"/>
                  </a:lnTo>
                  <a:lnTo>
                    <a:pt x="252" y="6529"/>
                  </a:lnTo>
                  <a:cubicBezTo>
                    <a:pt x="298" y="6551"/>
                    <a:pt x="321" y="6574"/>
                    <a:pt x="366" y="6620"/>
                  </a:cubicBezTo>
                  <a:cubicBezTo>
                    <a:pt x="412" y="6643"/>
                    <a:pt x="435" y="6666"/>
                    <a:pt x="480" y="6711"/>
                  </a:cubicBezTo>
                  <a:cubicBezTo>
                    <a:pt x="503" y="6734"/>
                    <a:pt x="549" y="6757"/>
                    <a:pt x="572" y="6780"/>
                  </a:cubicBezTo>
                  <a:cubicBezTo>
                    <a:pt x="617" y="6825"/>
                    <a:pt x="663" y="6848"/>
                    <a:pt x="709" y="6894"/>
                  </a:cubicBezTo>
                  <a:cubicBezTo>
                    <a:pt x="731" y="6894"/>
                    <a:pt x="777" y="6917"/>
                    <a:pt x="800" y="6939"/>
                  </a:cubicBezTo>
                  <a:cubicBezTo>
                    <a:pt x="868" y="6985"/>
                    <a:pt x="937" y="7054"/>
                    <a:pt x="1005" y="7099"/>
                  </a:cubicBezTo>
                  <a:cubicBezTo>
                    <a:pt x="1256" y="7328"/>
                    <a:pt x="1530" y="7556"/>
                    <a:pt x="1827" y="7761"/>
                  </a:cubicBezTo>
                  <a:cubicBezTo>
                    <a:pt x="1964" y="7853"/>
                    <a:pt x="2124" y="7967"/>
                    <a:pt x="2261" y="8081"/>
                  </a:cubicBezTo>
                  <a:cubicBezTo>
                    <a:pt x="2329" y="8126"/>
                    <a:pt x="2398" y="8172"/>
                    <a:pt x="2466" y="8218"/>
                  </a:cubicBezTo>
                  <a:cubicBezTo>
                    <a:pt x="2512" y="8241"/>
                    <a:pt x="2557" y="8286"/>
                    <a:pt x="2603" y="8332"/>
                  </a:cubicBezTo>
                  <a:cubicBezTo>
                    <a:pt x="2626" y="8332"/>
                    <a:pt x="2626" y="8332"/>
                    <a:pt x="2626" y="8355"/>
                  </a:cubicBezTo>
                  <a:cubicBezTo>
                    <a:pt x="2672" y="8377"/>
                    <a:pt x="2694" y="8400"/>
                    <a:pt x="2717" y="8446"/>
                  </a:cubicBezTo>
                  <a:cubicBezTo>
                    <a:pt x="2740" y="8469"/>
                    <a:pt x="2740" y="8492"/>
                    <a:pt x="2763" y="8514"/>
                  </a:cubicBezTo>
                  <a:cubicBezTo>
                    <a:pt x="2786" y="8560"/>
                    <a:pt x="2808" y="8606"/>
                    <a:pt x="2877" y="8629"/>
                  </a:cubicBezTo>
                  <a:cubicBezTo>
                    <a:pt x="2900" y="8629"/>
                    <a:pt x="2923" y="8651"/>
                    <a:pt x="2968" y="8651"/>
                  </a:cubicBezTo>
                  <a:cubicBezTo>
                    <a:pt x="2991" y="8651"/>
                    <a:pt x="3014" y="8651"/>
                    <a:pt x="3037" y="8629"/>
                  </a:cubicBezTo>
                  <a:cubicBezTo>
                    <a:pt x="3105" y="8606"/>
                    <a:pt x="3151" y="8560"/>
                    <a:pt x="3174" y="8492"/>
                  </a:cubicBezTo>
                  <a:cubicBezTo>
                    <a:pt x="3197" y="8423"/>
                    <a:pt x="3197" y="8355"/>
                    <a:pt x="3197" y="8263"/>
                  </a:cubicBezTo>
                  <a:cubicBezTo>
                    <a:pt x="3197" y="8241"/>
                    <a:pt x="3219" y="8195"/>
                    <a:pt x="3219" y="8149"/>
                  </a:cubicBezTo>
                  <a:cubicBezTo>
                    <a:pt x="3219" y="8081"/>
                    <a:pt x="3219" y="8035"/>
                    <a:pt x="3219" y="7967"/>
                  </a:cubicBezTo>
                  <a:lnTo>
                    <a:pt x="3219" y="7898"/>
                  </a:lnTo>
                  <a:cubicBezTo>
                    <a:pt x="3219" y="7830"/>
                    <a:pt x="3242" y="7761"/>
                    <a:pt x="3242" y="7670"/>
                  </a:cubicBezTo>
                  <a:cubicBezTo>
                    <a:pt x="3242" y="7579"/>
                    <a:pt x="3265" y="7464"/>
                    <a:pt x="3288" y="7373"/>
                  </a:cubicBezTo>
                  <a:cubicBezTo>
                    <a:pt x="3288" y="7282"/>
                    <a:pt x="3311" y="7168"/>
                    <a:pt x="3333" y="7076"/>
                  </a:cubicBezTo>
                  <a:cubicBezTo>
                    <a:pt x="3356" y="6985"/>
                    <a:pt x="3379" y="6894"/>
                    <a:pt x="3379" y="6803"/>
                  </a:cubicBezTo>
                  <a:lnTo>
                    <a:pt x="3402" y="6666"/>
                  </a:lnTo>
                  <a:cubicBezTo>
                    <a:pt x="3402" y="6597"/>
                    <a:pt x="3379" y="6529"/>
                    <a:pt x="3333" y="6483"/>
                  </a:cubicBezTo>
                  <a:cubicBezTo>
                    <a:pt x="3356" y="6437"/>
                    <a:pt x="3356" y="6369"/>
                    <a:pt x="3356" y="6323"/>
                  </a:cubicBezTo>
                  <a:lnTo>
                    <a:pt x="3379" y="6300"/>
                  </a:lnTo>
                  <a:cubicBezTo>
                    <a:pt x="3379" y="6186"/>
                    <a:pt x="3402" y="6095"/>
                    <a:pt x="3402" y="6004"/>
                  </a:cubicBezTo>
                  <a:cubicBezTo>
                    <a:pt x="3425" y="5958"/>
                    <a:pt x="3425" y="5890"/>
                    <a:pt x="3425" y="5844"/>
                  </a:cubicBezTo>
                  <a:lnTo>
                    <a:pt x="3448" y="5730"/>
                  </a:lnTo>
                  <a:lnTo>
                    <a:pt x="3470" y="5638"/>
                  </a:lnTo>
                  <a:cubicBezTo>
                    <a:pt x="3470" y="5593"/>
                    <a:pt x="3493" y="5524"/>
                    <a:pt x="3493" y="5479"/>
                  </a:cubicBezTo>
                  <a:cubicBezTo>
                    <a:pt x="3493" y="5410"/>
                    <a:pt x="3516" y="5342"/>
                    <a:pt x="3516" y="5273"/>
                  </a:cubicBezTo>
                  <a:lnTo>
                    <a:pt x="3516" y="5205"/>
                  </a:lnTo>
                  <a:cubicBezTo>
                    <a:pt x="3539" y="5136"/>
                    <a:pt x="3539" y="5068"/>
                    <a:pt x="3539" y="4999"/>
                  </a:cubicBezTo>
                  <a:lnTo>
                    <a:pt x="3539" y="4931"/>
                  </a:lnTo>
                  <a:cubicBezTo>
                    <a:pt x="3562" y="4862"/>
                    <a:pt x="3562" y="4817"/>
                    <a:pt x="3562" y="4771"/>
                  </a:cubicBezTo>
                  <a:lnTo>
                    <a:pt x="3585" y="4657"/>
                  </a:lnTo>
                  <a:lnTo>
                    <a:pt x="3585" y="4611"/>
                  </a:lnTo>
                  <a:cubicBezTo>
                    <a:pt x="3585" y="4543"/>
                    <a:pt x="3607" y="4474"/>
                    <a:pt x="3607" y="4406"/>
                  </a:cubicBezTo>
                  <a:lnTo>
                    <a:pt x="3630" y="4315"/>
                  </a:lnTo>
                  <a:cubicBezTo>
                    <a:pt x="3630" y="4246"/>
                    <a:pt x="3630" y="4200"/>
                    <a:pt x="3653" y="4132"/>
                  </a:cubicBezTo>
                  <a:cubicBezTo>
                    <a:pt x="3653" y="4041"/>
                    <a:pt x="3676" y="3927"/>
                    <a:pt x="3699" y="3835"/>
                  </a:cubicBezTo>
                  <a:cubicBezTo>
                    <a:pt x="3699" y="3767"/>
                    <a:pt x="3699" y="3698"/>
                    <a:pt x="3721" y="3607"/>
                  </a:cubicBezTo>
                  <a:cubicBezTo>
                    <a:pt x="3744" y="3493"/>
                    <a:pt x="3744" y="3379"/>
                    <a:pt x="3767" y="3265"/>
                  </a:cubicBezTo>
                  <a:lnTo>
                    <a:pt x="3813" y="3082"/>
                  </a:lnTo>
                  <a:lnTo>
                    <a:pt x="3836" y="2945"/>
                  </a:lnTo>
                  <a:cubicBezTo>
                    <a:pt x="3858" y="2808"/>
                    <a:pt x="3858" y="2671"/>
                    <a:pt x="3904" y="2534"/>
                  </a:cubicBezTo>
                  <a:cubicBezTo>
                    <a:pt x="3927" y="2352"/>
                    <a:pt x="3950" y="2192"/>
                    <a:pt x="3973" y="2032"/>
                  </a:cubicBezTo>
                  <a:cubicBezTo>
                    <a:pt x="3995" y="1849"/>
                    <a:pt x="4018" y="1690"/>
                    <a:pt x="4018" y="1530"/>
                  </a:cubicBezTo>
                  <a:cubicBezTo>
                    <a:pt x="4041" y="1439"/>
                    <a:pt x="4041" y="1324"/>
                    <a:pt x="4041" y="1210"/>
                  </a:cubicBezTo>
                  <a:cubicBezTo>
                    <a:pt x="4064" y="1119"/>
                    <a:pt x="4064" y="1028"/>
                    <a:pt x="4064" y="914"/>
                  </a:cubicBezTo>
                  <a:cubicBezTo>
                    <a:pt x="4064" y="845"/>
                    <a:pt x="4064" y="754"/>
                    <a:pt x="4018" y="663"/>
                  </a:cubicBezTo>
                  <a:cubicBezTo>
                    <a:pt x="3995" y="617"/>
                    <a:pt x="3973" y="594"/>
                    <a:pt x="3927" y="548"/>
                  </a:cubicBezTo>
                  <a:cubicBezTo>
                    <a:pt x="3904" y="503"/>
                    <a:pt x="3858" y="480"/>
                    <a:pt x="3813" y="480"/>
                  </a:cubicBezTo>
                  <a:cubicBezTo>
                    <a:pt x="3813" y="457"/>
                    <a:pt x="3790" y="457"/>
                    <a:pt x="3767" y="434"/>
                  </a:cubicBezTo>
                  <a:cubicBezTo>
                    <a:pt x="3744" y="411"/>
                    <a:pt x="3699" y="389"/>
                    <a:pt x="3676" y="389"/>
                  </a:cubicBezTo>
                  <a:cubicBezTo>
                    <a:pt x="3630" y="366"/>
                    <a:pt x="3562" y="320"/>
                    <a:pt x="3516" y="320"/>
                  </a:cubicBezTo>
                  <a:lnTo>
                    <a:pt x="3493" y="320"/>
                  </a:lnTo>
                  <a:cubicBezTo>
                    <a:pt x="3448" y="320"/>
                    <a:pt x="3402" y="343"/>
                    <a:pt x="3379" y="366"/>
                  </a:cubicBezTo>
                  <a:lnTo>
                    <a:pt x="3311" y="343"/>
                  </a:lnTo>
                  <a:lnTo>
                    <a:pt x="3174" y="275"/>
                  </a:lnTo>
                  <a:cubicBezTo>
                    <a:pt x="3082" y="252"/>
                    <a:pt x="3014" y="206"/>
                    <a:pt x="2923" y="183"/>
                  </a:cubicBezTo>
                  <a:lnTo>
                    <a:pt x="2900" y="160"/>
                  </a:lnTo>
                  <a:cubicBezTo>
                    <a:pt x="2808" y="138"/>
                    <a:pt x="2740" y="92"/>
                    <a:pt x="2649" y="92"/>
                  </a:cubicBezTo>
                  <a:cubicBezTo>
                    <a:pt x="2603" y="69"/>
                    <a:pt x="2535" y="69"/>
                    <a:pt x="2489" y="69"/>
                  </a:cubicBezTo>
                  <a:lnTo>
                    <a:pt x="2420" y="69"/>
                  </a:lnTo>
                  <a:cubicBezTo>
                    <a:pt x="2352" y="46"/>
                    <a:pt x="2284" y="46"/>
                    <a:pt x="2215" y="23"/>
                  </a:cubicBezTo>
                  <a:cubicBezTo>
                    <a:pt x="2169" y="1"/>
                    <a:pt x="2124" y="1"/>
                    <a:pt x="2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18"/>
            <p:cNvSpPr/>
            <p:nvPr/>
          </p:nvSpPr>
          <p:spPr>
            <a:xfrm>
              <a:off x="6670275" y="2141625"/>
              <a:ext cx="81075" cy="99900"/>
            </a:xfrm>
            <a:custGeom>
              <a:avLst/>
              <a:gdLst/>
              <a:ahLst/>
              <a:cxnLst/>
              <a:rect l="l" t="t" r="r" b="b"/>
              <a:pathLst>
                <a:path w="3243" h="3996" extrusionOk="0">
                  <a:moveTo>
                    <a:pt x="2991" y="1"/>
                  </a:moveTo>
                  <a:cubicBezTo>
                    <a:pt x="2922" y="24"/>
                    <a:pt x="2877" y="24"/>
                    <a:pt x="2831" y="24"/>
                  </a:cubicBezTo>
                  <a:cubicBezTo>
                    <a:pt x="2763" y="46"/>
                    <a:pt x="2717" y="69"/>
                    <a:pt x="2649" y="92"/>
                  </a:cubicBezTo>
                  <a:cubicBezTo>
                    <a:pt x="2557" y="138"/>
                    <a:pt x="2466" y="160"/>
                    <a:pt x="2375" y="229"/>
                  </a:cubicBezTo>
                  <a:cubicBezTo>
                    <a:pt x="2283" y="275"/>
                    <a:pt x="2215" y="320"/>
                    <a:pt x="2124" y="389"/>
                  </a:cubicBezTo>
                  <a:cubicBezTo>
                    <a:pt x="2078" y="412"/>
                    <a:pt x="2055" y="434"/>
                    <a:pt x="2032" y="457"/>
                  </a:cubicBezTo>
                  <a:cubicBezTo>
                    <a:pt x="1987" y="480"/>
                    <a:pt x="1964" y="526"/>
                    <a:pt x="1918" y="549"/>
                  </a:cubicBezTo>
                  <a:cubicBezTo>
                    <a:pt x="1850" y="594"/>
                    <a:pt x="1804" y="617"/>
                    <a:pt x="1781" y="640"/>
                  </a:cubicBezTo>
                  <a:cubicBezTo>
                    <a:pt x="1736" y="663"/>
                    <a:pt x="1713" y="685"/>
                    <a:pt x="1667" y="708"/>
                  </a:cubicBezTo>
                  <a:cubicBezTo>
                    <a:pt x="1621" y="731"/>
                    <a:pt x="1576" y="754"/>
                    <a:pt x="1530" y="800"/>
                  </a:cubicBezTo>
                  <a:cubicBezTo>
                    <a:pt x="1462" y="845"/>
                    <a:pt x="1416" y="891"/>
                    <a:pt x="1393" y="959"/>
                  </a:cubicBezTo>
                  <a:lnTo>
                    <a:pt x="1348" y="982"/>
                  </a:lnTo>
                  <a:lnTo>
                    <a:pt x="1302" y="1074"/>
                  </a:lnTo>
                  <a:cubicBezTo>
                    <a:pt x="1256" y="1096"/>
                    <a:pt x="1233" y="1142"/>
                    <a:pt x="1188" y="1188"/>
                  </a:cubicBezTo>
                  <a:cubicBezTo>
                    <a:pt x="1142" y="1256"/>
                    <a:pt x="1096" y="1347"/>
                    <a:pt x="1051" y="1416"/>
                  </a:cubicBezTo>
                  <a:lnTo>
                    <a:pt x="1028" y="1439"/>
                  </a:lnTo>
                  <a:cubicBezTo>
                    <a:pt x="982" y="1530"/>
                    <a:pt x="937" y="1598"/>
                    <a:pt x="891" y="1667"/>
                  </a:cubicBezTo>
                  <a:cubicBezTo>
                    <a:pt x="845" y="1713"/>
                    <a:pt x="823" y="1758"/>
                    <a:pt x="800" y="1804"/>
                  </a:cubicBezTo>
                  <a:lnTo>
                    <a:pt x="731" y="1895"/>
                  </a:lnTo>
                  <a:cubicBezTo>
                    <a:pt x="708" y="1941"/>
                    <a:pt x="663" y="1987"/>
                    <a:pt x="640" y="2055"/>
                  </a:cubicBezTo>
                  <a:cubicBezTo>
                    <a:pt x="617" y="2078"/>
                    <a:pt x="594" y="2123"/>
                    <a:pt x="571" y="2169"/>
                  </a:cubicBezTo>
                  <a:lnTo>
                    <a:pt x="503" y="2260"/>
                  </a:lnTo>
                  <a:cubicBezTo>
                    <a:pt x="457" y="2306"/>
                    <a:pt x="435" y="2375"/>
                    <a:pt x="389" y="2420"/>
                  </a:cubicBezTo>
                  <a:lnTo>
                    <a:pt x="366" y="2443"/>
                  </a:lnTo>
                  <a:cubicBezTo>
                    <a:pt x="320" y="2534"/>
                    <a:pt x="252" y="2603"/>
                    <a:pt x="206" y="2694"/>
                  </a:cubicBezTo>
                  <a:lnTo>
                    <a:pt x="183" y="2717"/>
                  </a:lnTo>
                  <a:cubicBezTo>
                    <a:pt x="161" y="2763"/>
                    <a:pt x="138" y="2808"/>
                    <a:pt x="115" y="2854"/>
                  </a:cubicBezTo>
                  <a:cubicBezTo>
                    <a:pt x="92" y="2854"/>
                    <a:pt x="69" y="2854"/>
                    <a:pt x="69" y="2877"/>
                  </a:cubicBezTo>
                  <a:cubicBezTo>
                    <a:pt x="1" y="2945"/>
                    <a:pt x="1" y="3059"/>
                    <a:pt x="47" y="3128"/>
                  </a:cubicBezTo>
                  <a:lnTo>
                    <a:pt x="69" y="3151"/>
                  </a:lnTo>
                  <a:cubicBezTo>
                    <a:pt x="115" y="3173"/>
                    <a:pt x="161" y="3219"/>
                    <a:pt x="206" y="3265"/>
                  </a:cubicBezTo>
                  <a:cubicBezTo>
                    <a:pt x="252" y="3310"/>
                    <a:pt x="320" y="3356"/>
                    <a:pt x="389" y="3425"/>
                  </a:cubicBezTo>
                  <a:cubicBezTo>
                    <a:pt x="503" y="3493"/>
                    <a:pt x="594" y="3584"/>
                    <a:pt x="708" y="3653"/>
                  </a:cubicBezTo>
                  <a:lnTo>
                    <a:pt x="777" y="3698"/>
                  </a:lnTo>
                  <a:cubicBezTo>
                    <a:pt x="868" y="3744"/>
                    <a:pt x="937" y="3790"/>
                    <a:pt x="1028" y="3858"/>
                  </a:cubicBezTo>
                  <a:cubicBezTo>
                    <a:pt x="1074" y="3881"/>
                    <a:pt x="1096" y="3904"/>
                    <a:pt x="1142" y="3927"/>
                  </a:cubicBezTo>
                  <a:cubicBezTo>
                    <a:pt x="1188" y="3972"/>
                    <a:pt x="1233" y="3995"/>
                    <a:pt x="1279" y="3995"/>
                  </a:cubicBezTo>
                  <a:lnTo>
                    <a:pt x="1325" y="3995"/>
                  </a:lnTo>
                  <a:cubicBezTo>
                    <a:pt x="1370" y="3995"/>
                    <a:pt x="1416" y="3995"/>
                    <a:pt x="1462" y="3949"/>
                  </a:cubicBezTo>
                  <a:cubicBezTo>
                    <a:pt x="1462" y="3949"/>
                    <a:pt x="1462" y="3927"/>
                    <a:pt x="1462" y="3927"/>
                  </a:cubicBezTo>
                  <a:cubicBezTo>
                    <a:pt x="1485" y="3904"/>
                    <a:pt x="1485" y="3904"/>
                    <a:pt x="1507" y="3904"/>
                  </a:cubicBezTo>
                  <a:cubicBezTo>
                    <a:pt x="1507" y="3881"/>
                    <a:pt x="1507" y="3881"/>
                    <a:pt x="1507" y="3858"/>
                  </a:cubicBezTo>
                  <a:cubicBezTo>
                    <a:pt x="1553" y="3835"/>
                    <a:pt x="1576" y="3813"/>
                    <a:pt x="1599" y="3790"/>
                  </a:cubicBezTo>
                  <a:lnTo>
                    <a:pt x="1599" y="3767"/>
                  </a:lnTo>
                  <a:cubicBezTo>
                    <a:pt x="1621" y="3744"/>
                    <a:pt x="1644" y="3721"/>
                    <a:pt x="1667" y="3698"/>
                  </a:cubicBezTo>
                  <a:lnTo>
                    <a:pt x="1690" y="3653"/>
                  </a:lnTo>
                  <a:lnTo>
                    <a:pt x="1758" y="3561"/>
                  </a:lnTo>
                  <a:cubicBezTo>
                    <a:pt x="1781" y="3516"/>
                    <a:pt x="1804" y="3470"/>
                    <a:pt x="1827" y="3425"/>
                  </a:cubicBezTo>
                  <a:cubicBezTo>
                    <a:pt x="1873" y="3379"/>
                    <a:pt x="1895" y="3333"/>
                    <a:pt x="1918" y="3288"/>
                  </a:cubicBezTo>
                  <a:lnTo>
                    <a:pt x="1964" y="3196"/>
                  </a:lnTo>
                  <a:cubicBezTo>
                    <a:pt x="2032" y="3128"/>
                    <a:pt x="2078" y="3036"/>
                    <a:pt x="2124" y="2968"/>
                  </a:cubicBezTo>
                  <a:cubicBezTo>
                    <a:pt x="2215" y="2854"/>
                    <a:pt x="2283" y="2740"/>
                    <a:pt x="2375" y="2626"/>
                  </a:cubicBezTo>
                  <a:lnTo>
                    <a:pt x="2443" y="2489"/>
                  </a:lnTo>
                  <a:cubicBezTo>
                    <a:pt x="2489" y="2443"/>
                    <a:pt x="2512" y="2375"/>
                    <a:pt x="2557" y="2306"/>
                  </a:cubicBezTo>
                  <a:lnTo>
                    <a:pt x="2580" y="2260"/>
                  </a:lnTo>
                  <a:cubicBezTo>
                    <a:pt x="2649" y="2192"/>
                    <a:pt x="2694" y="2101"/>
                    <a:pt x="2740" y="2032"/>
                  </a:cubicBezTo>
                  <a:cubicBezTo>
                    <a:pt x="2763" y="1964"/>
                    <a:pt x="2808" y="1872"/>
                    <a:pt x="2831" y="1781"/>
                  </a:cubicBezTo>
                  <a:cubicBezTo>
                    <a:pt x="2854" y="1735"/>
                    <a:pt x="2854" y="1667"/>
                    <a:pt x="2877" y="1621"/>
                  </a:cubicBezTo>
                  <a:cubicBezTo>
                    <a:pt x="2900" y="1553"/>
                    <a:pt x="2922" y="1507"/>
                    <a:pt x="2945" y="1439"/>
                  </a:cubicBezTo>
                  <a:cubicBezTo>
                    <a:pt x="2945" y="1370"/>
                    <a:pt x="2968" y="1279"/>
                    <a:pt x="2991" y="1210"/>
                  </a:cubicBezTo>
                  <a:cubicBezTo>
                    <a:pt x="3014" y="1165"/>
                    <a:pt x="3037" y="1119"/>
                    <a:pt x="3059" y="1051"/>
                  </a:cubicBezTo>
                  <a:lnTo>
                    <a:pt x="3105" y="959"/>
                  </a:lnTo>
                  <a:cubicBezTo>
                    <a:pt x="3128" y="868"/>
                    <a:pt x="3151" y="800"/>
                    <a:pt x="3174" y="708"/>
                  </a:cubicBezTo>
                  <a:cubicBezTo>
                    <a:pt x="3196" y="640"/>
                    <a:pt x="3219" y="571"/>
                    <a:pt x="3242" y="480"/>
                  </a:cubicBezTo>
                  <a:cubicBezTo>
                    <a:pt x="3242" y="434"/>
                    <a:pt x="3242" y="389"/>
                    <a:pt x="3242" y="343"/>
                  </a:cubicBezTo>
                  <a:cubicBezTo>
                    <a:pt x="3242" y="320"/>
                    <a:pt x="3242" y="297"/>
                    <a:pt x="3242" y="275"/>
                  </a:cubicBezTo>
                  <a:cubicBezTo>
                    <a:pt x="3242" y="252"/>
                    <a:pt x="3242" y="252"/>
                    <a:pt x="3242" y="229"/>
                  </a:cubicBezTo>
                  <a:cubicBezTo>
                    <a:pt x="3219" y="183"/>
                    <a:pt x="3219" y="160"/>
                    <a:pt x="3196" y="138"/>
                  </a:cubicBezTo>
                  <a:cubicBezTo>
                    <a:pt x="3174" y="115"/>
                    <a:pt x="3128" y="92"/>
                    <a:pt x="3082" y="69"/>
                  </a:cubicBezTo>
                  <a:cubicBezTo>
                    <a:pt x="3059" y="46"/>
                    <a:pt x="3037" y="1"/>
                    <a:pt x="29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18"/>
            <p:cNvSpPr/>
            <p:nvPr/>
          </p:nvSpPr>
          <p:spPr>
            <a:xfrm>
              <a:off x="6701100" y="2168450"/>
              <a:ext cx="37675" cy="26275"/>
            </a:xfrm>
            <a:custGeom>
              <a:avLst/>
              <a:gdLst/>
              <a:ahLst/>
              <a:cxnLst/>
              <a:rect l="l" t="t" r="r" b="b"/>
              <a:pathLst>
                <a:path w="1507" h="1051" extrusionOk="0">
                  <a:moveTo>
                    <a:pt x="69" y="1"/>
                  </a:moveTo>
                  <a:cubicBezTo>
                    <a:pt x="46" y="1"/>
                    <a:pt x="23" y="23"/>
                    <a:pt x="0" y="46"/>
                  </a:cubicBezTo>
                  <a:cubicBezTo>
                    <a:pt x="0" y="69"/>
                    <a:pt x="0" y="92"/>
                    <a:pt x="0" y="115"/>
                  </a:cubicBezTo>
                  <a:cubicBezTo>
                    <a:pt x="0" y="137"/>
                    <a:pt x="23" y="160"/>
                    <a:pt x="46" y="183"/>
                  </a:cubicBezTo>
                  <a:cubicBezTo>
                    <a:pt x="92" y="206"/>
                    <a:pt x="115" y="206"/>
                    <a:pt x="160" y="229"/>
                  </a:cubicBezTo>
                  <a:cubicBezTo>
                    <a:pt x="274" y="274"/>
                    <a:pt x="411" y="320"/>
                    <a:pt x="525" y="389"/>
                  </a:cubicBezTo>
                  <a:cubicBezTo>
                    <a:pt x="571" y="434"/>
                    <a:pt x="640" y="480"/>
                    <a:pt x="685" y="503"/>
                  </a:cubicBezTo>
                  <a:cubicBezTo>
                    <a:pt x="754" y="548"/>
                    <a:pt x="799" y="594"/>
                    <a:pt x="868" y="640"/>
                  </a:cubicBezTo>
                  <a:cubicBezTo>
                    <a:pt x="891" y="662"/>
                    <a:pt x="913" y="685"/>
                    <a:pt x="936" y="685"/>
                  </a:cubicBezTo>
                  <a:cubicBezTo>
                    <a:pt x="1028" y="754"/>
                    <a:pt x="1096" y="799"/>
                    <a:pt x="1165" y="868"/>
                  </a:cubicBezTo>
                  <a:cubicBezTo>
                    <a:pt x="1233" y="914"/>
                    <a:pt x="1301" y="982"/>
                    <a:pt x="1370" y="1050"/>
                  </a:cubicBezTo>
                  <a:lnTo>
                    <a:pt x="1438" y="1050"/>
                  </a:lnTo>
                  <a:cubicBezTo>
                    <a:pt x="1461" y="1050"/>
                    <a:pt x="1484" y="1028"/>
                    <a:pt x="1507" y="1005"/>
                  </a:cubicBezTo>
                  <a:cubicBezTo>
                    <a:pt x="1507" y="982"/>
                    <a:pt x="1507" y="959"/>
                    <a:pt x="1507" y="936"/>
                  </a:cubicBezTo>
                  <a:cubicBezTo>
                    <a:pt x="1507" y="920"/>
                    <a:pt x="1496" y="905"/>
                    <a:pt x="1481" y="889"/>
                  </a:cubicBezTo>
                  <a:lnTo>
                    <a:pt x="1481" y="889"/>
                  </a:lnTo>
                  <a:cubicBezTo>
                    <a:pt x="1482" y="889"/>
                    <a:pt x="1483" y="890"/>
                    <a:pt x="1484" y="891"/>
                  </a:cubicBezTo>
                  <a:cubicBezTo>
                    <a:pt x="1468" y="875"/>
                    <a:pt x="1464" y="870"/>
                    <a:pt x="1462" y="869"/>
                  </a:cubicBezTo>
                  <a:lnTo>
                    <a:pt x="1462" y="869"/>
                  </a:lnTo>
                  <a:cubicBezTo>
                    <a:pt x="1469" y="875"/>
                    <a:pt x="1475" y="882"/>
                    <a:pt x="1481" y="889"/>
                  </a:cubicBezTo>
                  <a:lnTo>
                    <a:pt x="1481" y="889"/>
                  </a:lnTo>
                  <a:cubicBezTo>
                    <a:pt x="1391" y="821"/>
                    <a:pt x="1324" y="753"/>
                    <a:pt x="1256" y="685"/>
                  </a:cubicBezTo>
                  <a:cubicBezTo>
                    <a:pt x="1165" y="617"/>
                    <a:pt x="1096" y="571"/>
                    <a:pt x="1005" y="503"/>
                  </a:cubicBezTo>
                  <a:cubicBezTo>
                    <a:pt x="982" y="480"/>
                    <a:pt x="982" y="480"/>
                    <a:pt x="959" y="480"/>
                  </a:cubicBezTo>
                  <a:lnTo>
                    <a:pt x="982" y="480"/>
                  </a:lnTo>
                  <a:cubicBezTo>
                    <a:pt x="913" y="434"/>
                    <a:pt x="845" y="389"/>
                    <a:pt x="776" y="343"/>
                  </a:cubicBezTo>
                  <a:cubicBezTo>
                    <a:pt x="731" y="297"/>
                    <a:pt x="662" y="252"/>
                    <a:pt x="594" y="206"/>
                  </a:cubicBezTo>
                  <a:cubicBezTo>
                    <a:pt x="457" y="137"/>
                    <a:pt x="320" y="92"/>
                    <a:pt x="183" y="23"/>
                  </a:cubicBezTo>
                  <a:cubicBezTo>
                    <a:pt x="183" y="23"/>
                    <a:pt x="160" y="23"/>
                    <a:pt x="1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18"/>
            <p:cNvSpPr/>
            <p:nvPr/>
          </p:nvSpPr>
          <p:spPr>
            <a:xfrm>
              <a:off x="6706225" y="2205550"/>
              <a:ext cx="111875" cy="62775"/>
            </a:xfrm>
            <a:custGeom>
              <a:avLst/>
              <a:gdLst/>
              <a:ahLst/>
              <a:cxnLst/>
              <a:rect l="l" t="t" r="r" b="b"/>
              <a:pathLst>
                <a:path w="4475" h="2511" extrusionOk="0">
                  <a:moveTo>
                    <a:pt x="3744" y="0"/>
                  </a:moveTo>
                  <a:cubicBezTo>
                    <a:pt x="3630" y="0"/>
                    <a:pt x="3516" y="0"/>
                    <a:pt x="3425" y="23"/>
                  </a:cubicBezTo>
                  <a:cubicBezTo>
                    <a:pt x="3356" y="23"/>
                    <a:pt x="3265" y="46"/>
                    <a:pt x="3174" y="69"/>
                  </a:cubicBezTo>
                  <a:cubicBezTo>
                    <a:pt x="3105" y="69"/>
                    <a:pt x="3037" y="91"/>
                    <a:pt x="2945" y="91"/>
                  </a:cubicBezTo>
                  <a:cubicBezTo>
                    <a:pt x="2900" y="114"/>
                    <a:pt x="2831" y="114"/>
                    <a:pt x="2786" y="137"/>
                  </a:cubicBezTo>
                  <a:cubicBezTo>
                    <a:pt x="2763" y="137"/>
                    <a:pt x="2763" y="137"/>
                    <a:pt x="2740" y="114"/>
                  </a:cubicBezTo>
                  <a:lnTo>
                    <a:pt x="2603" y="114"/>
                  </a:lnTo>
                  <a:cubicBezTo>
                    <a:pt x="2534" y="137"/>
                    <a:pt x="2489" y="160"/>
                    <a:pt x="2443" y="183"/>
                  </a:cubicBezTo>
                  <a:cubicBezTo>
                    <a:pt x="2329" y="228"/>
                    <a:pt x="2192" y="297"/>
                    <a:pt x="2078" y="365"/>
                  </a:cubicBezTo>
                  <a:cubicBezTo>
                    <a:pt x="1964" y="411"/>
                    <a:pt x="1850" y="479"/>
                    <a:pt x="1736" y="525"/>
                  </a:cubicBezTo>
                  <a:lnTo>
                    <a:pt x="1644" y="571"/>
                  </a:lnTo>
                  <a:cubicBezTo>
                    <a:pt x="1530" y="639"/>
                    <a:pt x="1439" y="685"/>
                    <a:pt x="1348" y="753"/>
                  </a:cubicBezTo>
                  <a:cubicBezTo>
                    <a:pt x="1279" y="776"/>
                    <a:pt x="1233" y="799"/>
                    <a:pt x="1188" y="822"/>
                  </a:cubicBezTo>
                  <a:cubicBezTo>
                    <a:pt x="1119" y="868"/>
                    <a:pt x="1028" y="913"/>
                    <a:pt x="937" y="959"/>
                  </a:cubicBezTo>
                  <a:lnTo>
                    <a:pt x="845" y="1004"/>
                  </a:lnTo>
                  <a:cubicBezTo>
                    <a:pt x="777" y="1027"/>
                    <a:pt x="731" y="1050"/>
                    <a:pt x="686" y="1073"/>
                  </a:cubicBezTo>
                  <a:cubicBezTo>
                    <a:pt x="617" y="1119"/>
                    <a:pt x="526" y="1141"/>
                    <a:pt x="457" y="1164"/>
                  </a:cubicBezTo>
                  <a:cubicBezTo>
                    <a:pt x="412" y="1187"/>
                    <a:pt x="366" y="1210"/>
                    <a:pt x="320" y="1233"/>
                  </a:cubicBezTo>
                  <a:cubicBezTo>
                    <a:pt x="275" y="1256"/>
                    <a:pt x="252" y="1301"/>
                    <a:pt x="229" y="1324"/>
                  </a:cubicBezTo>
                  <a:cubicBezTo>
                    <a:pt x="206" y="1301"/>
                    <a:pt x="183" y="1301"/>
                    <a:pt x="161" y="1301"/>
                  </a:cubicBezTo>
                  <a:cubicBezTo>
                    <a:pt x="115" y="1301"/>
                    <a:pt x="69" y="1324"/>
                    <a:pt x="24" y="1370"/>
                  </a:cubicBezTo>
                  <a:cubicBezTo>
                    <a:pt x="24" y="1415"/>
                    <a:pt x="1" y="1461"/>
                    <a:pt x="24" y="1484"/>
                  </a:cubicBezTo>
                  <a:cubicBezTo>
                    <a:pt x="24" y="1529"/>
                    <a:pt x="47" y="1552"/>
                    <a:pt x="69" y="1575"/>
                  </a:cubicBezTo>
                  <a:cubicBezTo>
                    <a:pt x="161" y="1621"/>
                    <a:pt x="252" y="1689"/>
                    <a:pt x="320" y="1758"/>
                  </a:cubicBezTo>
                  <a:cubicBezTo>
                    <a:pt x="389" y="1803"/>
                    <a:pt x="457" y="1849"/>
                    <a:pt x="526" y="1895"/>
                  </a:cubicBezTo>
                  <a:cubicBezTo>
                    <a:pt x="617" y="1963"/>
                    <a:pt x="708" y="2009"/>
                    <a:pt x="823" y="2077"/>
                  </a:cubicBezTo>
                  <a:cubicBezTo>
                    <a:pt x="845" y="2100"/>
                    <a:pt x="868" y="2100"/>
                    <a:pt x="891" y="2123"/>
                  </a:cubicBezTo>
                  <a:cubicBezTo>
                    <a:pt x="914" y="2146"/>
                    <a:pt x="937" y="2146"/>
                    <a:pt x="960" y="2169"/>
                  </a:cubicBezTo>
                  <a:lnTo>
                    <a:pt x="1142" y="2283"/>
                  </a:lnTo>
                  <a:lnTo>
                    <a:pt x="1233" y="2328"/>
                  </a:lnTo>
                  <a:cubicBezTo>
                    <a:pt x="1256" y="2351"/>
                    <a:pt x="1302" y="2351"/>
                    <a:pt x="1348" y="2374"/>
                  </a:cubicBezTo>
                  <a:cubicBezTo>
                    <a:pt x="1370" y="2397"/>
                    <a:pt x="1370" y="2397"/>
                    <a:pt x="1393" y="2420"/>
                  </a:cubicBezTo>
                  <a:cubicBezTo>
                    <a:pt x="1416" y="2442"/>
                    <a:pt x="1462" y="2465"/>
                    <a:pt x="1484" y="2465"/>
                  </a:cubicBezTo>
                  <a:cubicBezTo>
                    <a:pt x="1530" y="2511"/>
                    <a:pt x="1576" y="2511"/>
                    <a:pt x="1621" y="2511"/>
                  </a:cubicBezTo>
                  <a:lnTo>
                    <a:pt x="1667" y="2511"/>
                  </a:lnTo>
                  <a:cubicBezTo>
                    <a:pt x="1713" y="2511"/>
                    <a:pt x="1736" y="2488"/>
                    <a:pt x="1781" y="2465"/>
                  </a:cubicBezTo>
                  <a:lnTo>
                    <a:pt x="1850" y="2420"/>
                  </a:lnTo>
                  <a:lnTo>
                    <a:pt x="1895" y="2397"/>
                  </a:lnTo>
                  <a:cubicBezTo>
                    <a:pt x="1941" y="2374"/>
                    <a:pt x="1987" y="2351"/>
                    <a:pt x="2032" y="2328"/>
                  </a:cubicBezTo>
                  <a:lnTo>
                    <a:pt x="2078" y="2305"/>
                  </a:lnTo>
                  <a:cubicBezTo>
                    <a:pt x="2146" y="2283"/>
                    <a:pt x="2192" y="2237"/>
                    <a:pt x="2238" y="2214"/>
                  </a:cubicBezTo>
                  <a:lnTo>
                    <a:pt x="2283" y="2191"/>
                  </a:lnTo>
                  <a:lnTo>
                    <a:pt x="2306" y="2169"/>
                  </a:lnTo>
                  <a:cubicBezTo>
                    <a:pt x="2352" y="2146"/>
                    <a:pt x="2420" y="2100"/>
                    <a:pt x="2466" y="2077"/>
                  </a:cubicBezTo>
                  <a:lnTo>
                    <a:pt x="2557" y="2032"/>
                  </a:lnTo>
                  <a:cubicBezTo>
                    <a:pt x="2603" y="2009"/>
                    <a:pt x="2649" y="1986"/>
                    <a:pt x="2694" y="1963"/>
                  </a:cubicBezTo>
                  <a:cubicBezTo>
                    <a:pt x="2740" y="1940"/>
                    <a:pt x="2786" y="1917"/>
                    <a:pt x="2831" y="1895"/>
                  </a:cubicBezTo>
                  <a:cubicBezTo>
                    <a:pt x="2877" y="1872"/>
                    <a:pt x="2922" y="1849"/>
                    <a:pt x="2968" y="1826"/>
                  </a:cubicBezTo>
                  <a:cubicBezTo>
                    <a:pt x="3014" y="1826"/>
                    <a:pt x="3037" y="1803"/>
                    <a:pt x="3082" y="1781"/>
                  </a:cubicBezTo>
                  <a:cubicBezTo>
                    <a:pt x="3105" y="1781"/>
                    <a:pt x="3128" y="1758"/>
                    <a:pt x="3151" y="1758"/>
                  </a:cubicBezTo>
                  <a:cubicBezTo>
                    <a:pt x="3242" y="1712"/>
                    <a:pt x="3333" y="1666"/>
                    <a:pt x="3379" y="1621"/>
                  </a:cubicBezTo>
                  <a:cubicBezTo>
                    <a:pt x="3447" y="1575"/>
                    <a:pt x="3470" y="1529"/>
                    <a:pt x="3516" y="1461"/>
                  </a:cubicBezTo>
                  <a:cubicBezTo>
                    <a:pt x="3562" y="1415"/>
                    <a:pt x="3584" y="1370"/>
                    <a:pt x="3607" y="1324"/>
                  </a:cubicBezTo>
                  <a:lnTo>
                    <a:pt x="3630" y="1301"/>
                  </a:lnTo>
                  <a:cubicBezTo>
                    <a:pt x="3653" y="1256"/>
                    <a:pt x="3676" y="1233"/>
                    <a:pt x="3699" y="1187"/>
                  </a:cubicBezTo>
                  <a:cubicBezTo>
                    <a:pt x="3744" y="1187"/>
                    <a:pt x="3767" y="1164"/>
                    <a:pt x="3813" y="1141"/>
                  </a:cubicBezTo>
                  <a:cubicBezTo>
                    <a:pt x="3858" y="1096"/>
                    <a:pt x="3927" y="1050"/>
                    <a:pt x="3972" y="1027"/>
                  </a:cubicBezTo>
                  <a:cubicBezTo>
                    <a:pt x="3995" y="982"/>
                    <a:pt x="4041" y="936"/>
                    <a:pt x="4064" y="913"/>
                  </a:cubicBezTo>
                  <a:lnTo>
                    <a:pt x="4087" y="868"/>
                  </a:lnTo>
                  <a:cubicBezTo>
                    <a:pt x="4132" y="845"/>
                    <a:pt x="4155" y="822"/>
                    <a:pt x="4201" y="799"/>
                  </a:cubicBezTo>
                  <a:cubicBezTo>
                    <a:pt x="4246" y="753"/>
                    <a:pt x="4269" y="731"/>
                    <a:pt x="4315" y="708"/>
                  </a:cubicBezTo>
                  <a:cubicBezTo>
                    <a:pt x="4338" y="685"/>
                    <a:pt x="4360" y="662"/>
                    <a:pt x="4360" y="639"/>
                  </a:cubicBezTo>
                  <a:cubicBezTo>
                    <a:pt x="4383" y="616"/>
                    <a:pt x="4406" y="594"/>
                    <a:pt x="4406" y="571"/>
                  </a:cubicBezTo>
                  <a:lnTo>
                    <a:pt x="4406" y="548"/>
                  </a:lnTo>
                  <a:cubicBezTo>
                    <a:pt x="4452" y="457"/>
                    <a:pt x="4475" y="343"/>
                    <a:pt x="4429" y="274"/>
                  </a:cubicBezTo>
                  <a:cubicBezTo>
                    <a:pt x="4383" y="160"/>
                    <a:pt x="4292" y="91"/>
                    <a:pt x="4178" y="46"/>
                  </a:cubicBezTo>
                  <a:cubicBezTo>
                    <a:pt x="4109" y="23"/>
                    <a:pt x="4041" y="23"/>
                    <a:pt x="3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18"/>
            <p:cNvSpPr/>
            <p:nvPr/>
          </p:nvSpPr>
          <p:spPr>
            <a:xfrm>
              <a:off x="6760450" y="2211825"/>
              <a:ext cx="22275" cy="40125"/>
            </a:xfrm>
            <a:custGeom>
              <a:avLst/>
              <a:gdLst/>
              <a:ahLst/>
              <a:cxnLst/>
              <a:rect l="l" t="t" r="r" b="b"/>
              <a:pathLst>
                <a:path w="891" h="1605" extrusionOk="0">
                  <a:moveTo>
                    <a:pt x="92" y="0"/>
                  </a:moveTo>
                  <a:cubicBezTo>
                    <a:pt x="69" y="0"/>
                    <a:pt x="46" y="0"/>
                    <a:pt x="23" y="23"/>
                  </a:cubicBezTo>
                  <a:cubicBezTo>
                    <a:pt x="0" y="46"/>
                    <a:pt x="0" y="69"/>
                    <a:pt x="0" y="92"/>
                  </a:cubicBezTo>
                  <a:cubicBezTo>
                    <a:pt x="0" y="114"/>
                    <a:pt x="0" y="137"/>
                    <a:pt x="23" y="160"/>
                  </a:cubicBezTo>
                  <a:cubicBezTo>
                    <a:pt x="23" y="160"/>
                    <a:pt x="46" y="183"/>
                    <a:pt x="46" y="183"/>
                  </a:cubicBezTo>
                  <a:cubicBezTo>
                    <a:pt x="137" y="297"/>
                    <a:pt x="206" y="434"/>
                    <a:pt x="274" y="571"/>
                  </a:cubicBezTo>
                  <a:cubicBezTo>
                    <a:pt x="297" y="617"/>
                    <a:pt x="320" y="662"/>
                    <a:pt x="343" y="708"/>
                  </a:cubicBezTo>
                  <a:cubicBezTo>
                    <a:pt x="365" y="753"/>
                    <a:pt x="388" y="776"/>
                    <a:pt x="411" y="822"/>
                  </a:cubicBezTo>
                  <a:cubicBezTo>
                    <a:pt x="434" y="868"/>
                    <a:pt x="457" y="913"/>
                    <a:pt x="480" y="936"/>
                  </a:cubicBezTo>
                  <a:cubicBezTo>
                    <a:pt x="502" y="1005"/>
                    <a:pt x="525" y="1050"/>
                    <a:pt x="548" y="1119"/>
                  </a:cubicBezTo>
                  <a:cubicBezTo>
                    <a:pt x="594" y="1187"/>
                    <a:pt x="617" y="1278"/>
                    <a:pt x="639" y="1370"/>
                  </a:cubicBezTo>
                  <a:cubicBezTo>
                    <a:pt x="662" y="1393"/>
                    <a:pt x="662" y="1415"/>
                    <a:pt x="662" y="1438"/>
                  </a:cubicBezTo>
                  <a:cubicBezTo>
                    <a:pt x="685" y="1461"/>
                    <a:pt x="685" y="1507"/>
                    <a:pt x="685" y="1530"/>
                  </a:cubicBezTo>
                  <a:cubicBezTo>
                    <a:pt x="704" y="1567"/>
                    <a:pt x="738" y="1604"/>
                    <a:pt x="774" y="1604"/>
                  </a:cubicBezTo>
                  <a:cubicBezTo>
                    <a:pt x="782" y="1604"/>
                    <a:pt x="791" y="1602"/>
                    <a:pt x="799" y="1598"/>
                  </a:cubicBezTo>
                  <a:cubicBezTo>
                    <a:pt x="868" y="1598"/>
                    <a:pt x="890" y="1530"/>
                    <a:pt x="890" y="1484"/>
                  </a:cubicBezTo>
                  <a:cubicBezTo>
                    <a:pt x="890" y="1461"/>
                    <a:pt x="868" y="1461"/>
                    <a:pt x="868" y="1438"/>
                  </a:cubicBezTo>
                  <a:cubicBezTo>
                    <a:pt x="868" y="1415"/>
                    <a:pt x="868" y="1393"/>
                    <a:pt x="845" y="1370"/>
                  </a:cubicBezTo>
                  <a:cubicBezTo>
                    <a:pt x="845" y="1324"/>
                    <a:pt x="822" y="1278"/>
                    <a:pt x="799" y="1233"/>
                  </a:cubicBezTo>
                  <a:cubicBezTo>
                    <a:pt x="753" y="1119"/>
                    <a:pt x="731" y="1027"/>
                    <a:pt x="685" y="913"/>
                  </a:cubicBezTo>
                  <a:cubicBezTo>
                    <a:pt x="639" y="822"/>
                    <a:pt x="594" y="731"/>
                    <a:pt x="548" y="639"/>
                  </a:cubicBezTo>
                  <a:cubicBezTo>
                    <a:pt x="525" y="617"/>
                    <a:pt x="502" y="571"/>
                    <a:pt x="480" y="525"/>
                  </a:cubicBezTo>
                  <a:cubicBezTo>
                    <a:pt x="457" y="480"/>
                    <a:pt x="434" y="457"/>
                    <a:pt x="411" y="411"/>
                  </a:cubicBezTo>
                  <a:cubicBezTo>
                    <a:pt x="365" y="343"/>
                    <a:pt x="343" y="274"/>
                    <a:pt x="297" y="206"/>
                  </a:cubicBezTo>
                  <a:cubicBezTo>
                    <a:pt x="274" y="183"/>
                    <a:pt x="251" y="160"/>
                    <a:pt x="229" y="114"/>
                  </a:cubicBezTo>
                  <a:cubicBezTo>
                    <a:pt x="206" y="92"/>
                    <a:pt x="206" y="46"/>
                    <a:pt x="160" y="23"/>
                  </a:cubicBezTo>
                  <a:cubicBezTo>
                    <a:pt x="137" y="0"/>
                    <a:pt x="114"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18"/>
            <p:cNvSpPr/>
            <p:nvPr/>
          </p:nvSpPr>
          <p:spPr>
            <a:xfrm>
              <a:off x="6340450" y="1829500"/>
              <a:ext cx="583800" cy="629425"/>
            </a:xfrm>
            <a:custGeom>
              <a:avLst/>
              <a:gdLst/>
              <a:ahLst/>
              <a:cxnLst/>
              <a:rect l="l" t="t" r="r" b="b"/>
              <a:pathLst>
                <a:path w="23352" h="25177" extrusionOk="0">
                  <a:moveTo>
                    <a:pt x="21000" y="343"/>
                  </a:moveTo>
                  <a:lnTo>
                    <a:pt x="21023" y="350"/>
                  </a:lnTo>
                  <a:lnTo>
                    <a:pt x="21023" y="350"/>
                  </a:lnTo>
                  <a:cubicBezTo>
                    <a:pt x="21023" y="346"/>
                    <a:pt x="21023" y="343"/>
                    <a:pt x="21023" y="343"/>
                  </a:cubicBezTo>
                  <a:close/>
                  <a:moveTo>
                    <a:pt x="17827" y="0"/>
                  </a:moveTo>
                  <a:cubicBezTo>
                    <a:pt x="17759" y="23"/>
                    <a:pt x="17668" y="23"/>
                    <a:pt x="17599" y="23"/>
                  </a:cubicBezTo>
                  <a:lnTo>
                    <a:pt x="17508" y="46"/>
                  </a:lnTo>
                  <a:cubicBezTo>
                    <a:pt x="17394" y="46"/>
                    <a:pt x="17302" y="46"/>
                    <a:pt x="17188" y="69"/>
                  </a:cubicBezTo>
                  <a:cubicBezTo>
                    <a:pt x="16823" y="114"/>
                    <a:pt x="16481" y="206"/>
                    <a:pt x="16138" y="297"/>
                  </a:cubicBezTo>
                  <a:lnTo>
                    <a:pt x="16024" y="343"/>
                  </a:lnTo>
                  <a:cubicBezTo>
                    <a:pt x="15910" y="366"/>
                    <a:pt x="15819" y="411"/>
                    <a:pt x="15705" y="434"/>
                  </a:cubicBezTo>
                  <a:cubicBezTo>
                    <a:pt x="15636" y="457"/>
                    <a:pt x="15591" y="480"/>
                    <a:pt x="15522" y="502"/>
                  </a:cubicBezTo>
                  <a:lnTo>
                    <a:pt x="15408" y="525"/>
                  </a:lnTo>
                  <a:cubicBezTo>
                    <a:pt x="15317" y="548"/>
                    <a:pt x="15225" y="571"/>
                    <a:pt x="15134" y="594"/>
                  </a:cubicBezTo>
                  <a:cubicBezTo>
                    <a:pt x="15043" y="639"/>
                    <a:pt x="14951" y="662"/>
                    <a:pt x="14860" y="685"/>
                  </a:cubicBezTo>
                  <a:cubicBezTo>
                    <a:pt x="14814" y="708"/>
                    <a:pt x="14746" y="731"/>
                    <a:pt x="14700" y="754"/>
                  </a:cubicBezTo>
                  <a:lnTo>
                    <a:pt x="14586" y="776"/>
                  </a:lnTo>
                  <a:lnTo>
                    <a:pt x="14518" y="799"/>
                  </a:lnTo>
                  <a:cubicBezTo>
                    <a:pt x="14449" y="822"/>
                    <a:pt x="14381" y="868"/>
                    <a:pt x="14312" y="890"/>
                  </a:cubicBezTo>
                  <a:cubicBezTo>
                    <a:pt x="14198" y="936"/>
                    <a:pt x="14061" y="982"/>
                    <a:pt x="13947" y="1005"/>
                  </a:cubicBezTo>
                  <a:cubicBezTo>
                    <a:pt x="13879" y="1027"/>
                    <a:pt x="13833" y="1050"/>
                    <a:pt x="13764" y="1073"/>
                  </a:cubicBezTo>
                  <a:lnTo>
                    <a:pt x="13673" y="1096"/>
                  </a:lnTo>
                  <a:cubicBezTo>
                    <a:pt x="13605" y="1119"/>
                    <a:pt x="13536" y="1142"/>
                    <a:pt x="13468" y="1187"/>
                  </a:cubicBezTo>
                  <a:cubicBezTo>
                    <a:pt x="13376" y="1210"/>
                    <a:pt x="13262" y="1256"/>
                    <a:pt x="13171" y="1301"/>
                  </a:cubicBezTo>
                  <a:cubicBezTo>
                    <a:pt x="13080" y="1347"/>
                    <a:pt x="12966" y="1415"/>
                    <a:pt x="12829" y="1484"/>
                  </a:cubicBezTo>
                  <a:cubicBezTo>
                    <a:pt x="12806" y="1507"/>
                    <a:pt x="12760" y="1530"/>
                    <a:pt x="12715" y="1552"/>
                  </a:cubicBezTo>
                  <a:cubicBezTo>
                    <a:pt x="12669" y="1575"/>
                    <a:pt x="12600" y="1598"/>
                    <a:pt x="12555" y="1621"/>
                  </a:cubicBezTo>
                  <a:cubicBezTo>
                    <a:pt x="12372" y="1735"/>
                    <a:pt x="12190" y="1849"/>
                    <a:pt x="12007" y="1963"/>
                  </a:cubicBezTo>
                  <a:cubicBezTo>
                    <a:pt x="11893" y="2009"/>
                    <a:pt x="11802" y="2077"/>
                    <a:pt x="11687" y="2146"/>
                  </a:cubicBezTo>
                  <a:cubicBezTo>
                    <a:pt x="11596" y="2192"/>
                    <a:pt x="11505" y="2237"/>
                    <a:pt x="11436" y="2283"/>
                  </a:cubicBezTo>
                  <a:cubicBezTo>
                    <a:pt x="11117" y="2488"/>
                    <a:pt x="10797" y="2694"/>
                    <a:pt x="10478" y="2945"/>
                  </a:cubicBezTo>
                  <a:cubicBezTo>
                    <a:pt x="10409" y="2990"/>
                    <a:pt x="10318" y="3059"/>
                    <a:pt x="10249" y="3105"/>
                  </a:cubicBezTo>
                  <a:cubicBezTo>
                    <a:pt x="10204" y="3150"/>
                    <a:pt x="10158" y="3196"/>
                    <a:pt x="10112" y="3219"/>
                  </a:cubicBezTo>
                  <a:lnTo>
                    <a:pt x="10044" y="3287"/>
                  </a:lnTo>
                  <a:lnTo>
                    <a:pt x="9953" y="3356"/>
                  </a:lnTo>
                  <a:cubicBezTo>
                    <a:pt x="9816" y="3470"/>
                    <a:pt x="9679" y="3584"/>
                    <a:pt x="9565" y="3698"/>
                  </a:cubicBezTo>
                  <a:lnTo>
                    <a:pt x="9542" y="3721"/>
                  </a:lnTo>
                  <a:lnTo>
                    <a:pt x="9496" y="3744"/>
                  </a:lnTo>
                  <a:lnTo>
                    <a:pt x="9451" y="3789"/>
                  </a:lnTo>
                  <a:cubicBezTo>
                    <a:pt x="9405" y="3835"/>
                    <a:pt x="9359" y="3881"/>
                    <a:pt x="9314" y="3903"/>
                  </a:cubicBezTo>
                  <a:lnTo>
                    <a:pt x="9131" y="4063"/>
                  </a:lnTo>
                  <a:cubicBezTo>
                    <a:pt x="9040" y="4154"/>
                    <a:pt x="8926" y="4246"/>
                    <a:pt x="8834" y="4337"/>
                  </a:cubicBezTo>
                  <a:lnTo>
                    <a:pt x="8811" y="4360"/>
                  </a:lnTo>
                  <a:cubicBezTo>
                    <a:pt x="8789" y="4383"/>
                    <a:pt x="8766" y="4383"/>
                    <a:pt x="8743" y="4406"/>
                  </a:cubicBezTo>
                  <a:lnTo>
                    <a:pt x="8720" y="4428"/>
                  </a:lnTo>
                  <a:lnTo>
                    <a:pt x="8720" y="4451"/>
                  </a:lnTo>
                  <a:cubicBezTo>
                    <a:pt x="8674" y="4474"/>
                    <a:pt x="8652" y="4497"/>
                    <a:pt x="8606" y="4543"/>
                  </a:cubicBezTo>
                  <a:cubicBezTo>
                    <a:pt x="8446" y="4679"/>
                    <a:pt x="8286" y="4816"/>
                    <a:pt x="8149" y="4976"/>
                  </a:cubicBezTo>
                  <a:lnTo>
                    <a:pt x="8081" y="5045"/>
                  </a:lnTo>
                  <a:cubicBezTo>
                    <a:pt x="8013" y="5090"/>
                    <a:pt x="7967" y="5136"/>
                    <a:pt x="7921" y="5204"/>
                  </a:cubicBezTo>
                  <a:lnTo>
                    <a:pt x="7830" y="5296"/>
                  </a:lnTo>
                  <a:cubicBezTo>
                    <a:pt x="7784" y="5319"/>
                    <a:pt x="7739" y="5364"/>
                    <a:pt x="7693" y="5410"/>
                  </a:cubicBezTo>
                  <a:cubicBezTo>
                    <a:pt x="7556" y="5547"/>
                    <a:pt x="7442" y="5707"/>
                    <a:pt x="7305" y="5866"/>
                  </a:cubicBezTo>
                  <a:lnTo>
                    <a:pt x="7282" y="5889"/>
                  </a:lnTo>
                  <a:lnTo>
                    <a:pt x="7008" y="6209"/>
                  </a:lnTo>
                  <a:lnTo>
                    <a:pt x="6848" y="6391"/>
                  </a:lnTo>
                  <a:lnTo>
                    <a:pt x="6460" y="6848"/>
                  </a:lnTo>
                  <a:lnTo>
                    <a:pt x="6072" y="7327"/>
                  </a:lnTo>
                  <a:lnTo>
                    <a:pt x="6050" y="7350"/>
                  </a:lnTo>
                  <a:cubicBezTo>
                    <a:pt x="5981" y="7419"/>
                    <a:pt x="5935" y="7487"/>
                    <a:pt x="5867" y="7555"/>
                  </a:cubicBezTo>
                  <a:cubicBezTo>
                    <a:pt x="5844" y="7601"/>
                    <a:pt x="5798" y="7647"/>
                    <a:pt x="5776" y="7692"/>
                  </a:cubicBezTo>
                  <a:cubicBezTo>
                    <a:pt x="5730" y="7738"/>
                    <a:pt x="5684" y="7784"/>
                    <a:pt x="5662" y="7852"/>
                  </a:cubicBezTo>
                  <a:lnTo>
                    <a:pt x="5593" y="7943"/>
                  </a:lnTo>
                  <a:cubicBezTo>
                    <a:pt x="5479" y="8080"/>
                    <a:pt x="5388" y="8217"/>
                    <a:pt x="5296" y="8354"/>
                  </a:cubicBezTo>
                  <a:cubicBezTo>
                    <a:pt x="5205" y="8491"/>
                    <a:pt x="5114" y="8651"/>
                    <a:pt x="5000" y="8788"/>
                  </a:cubicBezTo>
                  <a:lnTo>
                    <a:pt x="4840" y="9039"/>
                  </a:lnTo>
                  <a:cubicBezTo>
                    <a:pt x="4657" y="9290"/>
                    <a:pt x="4497" y="9541"/>
                    <a:pt x="4360" y="9792"/>
                  </a:cubicBezTo>
                  <a:lnTo>
                    <a:pt x="4338" y="9815"/>
                  </a:lnTo>
                  <a:lnTo>
                    <a:pt x="4246" y="9929"/>
                  </a:lnTo>
                  <a:lnTo>
                    <a:pt x="4178" y="10066"/>
                  </a:lnTo>
                  <a:lnTo>
                    <a:pt x="4132" y="10112"/>
                  </a:lnTo>
                  <a:lnTo>
                    <a:pt x="4087" y="10203"/>
                  </a:lnTo>
                  <a:lnTo>
                    <a:pt x="4018" y="10317"/>
                  </a:lnTo>
                  <a:lnTo>
                    <a:pt x="3995" y="10340"/>
                  </a:lnTo>
                  <a:lnTo>
                    <a:pt x="3858" y="10568"/>
                  </a:lnTo>
                  <a:lnTo>
                    <a:pt x="3767" y="10705"/>
                  </a:lnTo>
                  <a:cubicBezTo>
                    <a:pt x="3653" y="10888"/>
                    <a:pt x="3539" y="11071"/>
                    <a:pt x="3447" y="11253"/>
                  </a:cubicBezTo>
                  <a:cubicBezTo>
                    <a:pt x="3333" y="11459"/>
                    <a:pt x="3242" y="11641"/>
                    <a:pt x="3151" y="11824"/>
                  </a:cubicBezTo>
                  <a:lnTo>
                    <a:pt x="3082" y="11938"/>
                  </a:lnTo>
                  <a:cubicBezTo>
                    <a:pt x="3014" y="12075"/>
                    <a:pt x="2968" y="12189"/>
                    <a:pt x="2900" y="12326"/>
                  </a:cubicBezTo>
                  <a:cubicBezTo>
                    <a:pt x="2854" y="12394"/>
                    <a:pt x="2831" y="12486"/>
                    <a:pt x="2786" y="12577"/>
                  </a:cubicBezTo>
                  <a:cubicBezTo>
                    <a:pt x="2740" y="12668"/>
                    <a:pt x="2717" y="12760"/>
                    <a:pt x="2671" y="12851"/>
                  </a:cubicBezTo>
                  <a:cubicBezTo>
                    <a:pt x="2603" y="12965"/>
                    <a:pt x="2557" y="13079"/>
                    <a:pt x="2512" y="13216"/>
                  </a:cubicBezTo>
                  <a:lnTo>
                    <a:pt x="2443" y="13376"/>
                  </a:lnTo>
                  <a:cubicBezTo>
                    <a:pt x="2420" y="13422"/>
                    <a:pt x="2397" y="13467"/>
                    <a:pt x="2375" y="13513"/>
                  </a:cubicBezTo>
                  <a:cubicBezTo>
                    <a:pt x="2352" y="13559"/>
                    <a:pt x="2329" y="13604"/>
                    <a:pt x="2306" y="13673"/>
                  </a:cubicBezTo>
                  <a:lnTo>
                    <a:pt x="2261" y="13741"/>
                  </a:lnTo>
                  <a:cubicBezTo>
                    <a:pt x="2238" y="13810"/>
                    <a:pt x="2215" y="13878"/>
                    <a:pt x="2169" y="13947"/>
                  </a:cubicBezTo>
                  <a:cubicBezTo>
                    <a:pt x="1987" y="14357"/>
                    <a:pt x="1827" y="14723"/>
                    <a:pt x="1690" y="15088"/>
                  </a:cubicBezTo>
                  <a:cubicBezTo>
                    <a:pt x="1644" y="15225"/>
                    <a:pt x="1599" y="15339"/>
                    <a:pt x="1553" y="15476"/>
                  </a:cubicBezTo>
                  <a:lnTo>
                    <a:pt x="1507" y="15567"/>
                  </a:lnTo>
                  <a:cubicBezTo>
                    <a:pt x="1462" y="15681"/>
                    <a:pt x="1439" y="15773"/>
                    <a:pt x="1393" y="15864"/>
                  </a:cubicBezTo>
                  <a:cubicBezTo>
                    <a:pt x="1370" y="15955"/>
                    <a:pt x="1348" y="16024"/>
                    <a:pt x="1325" y="16092"/>
                  </a:cubicBezTo>
                  <a:lnTo>
                    <a:pt x="1279" y="16183"/>
                  </a:lnTo>
                  <a:cubicBezTo>
                    <a:pt x="1233" y="16320"/>
                    <a:pt x="1188" y="16457"/>
                    <a:pt x="1142" y="16594"/>
                  </a:cubicBezTo>
                  <a:cubicBezTo>
                    <a:pt x="1119" y="16640"/>
                    <a:pt x="1096" y="16708"/>
                    <a:pt x="1074" y="16754"/>
                  </a:cubicBezTo>
                  <a:lnTo>
                    <a:pt x="1051" y="16845"/>
                  </a:lnTo>
                  <a:cubicBezTo>
                    <a:pt x="1005" y="16937"/>
                    <a:pt x="982" y="17051"/>
                    <a:pt x="959" y="17142"/>
                  </a:cubicBezTo>
                  <a:lnTo>
                    <a:pt x="959" y="17119"/>
                  </a:lnTo>
                  <a:cubicBezTo>
                    <a:pt x="914" y="17279"/>
                    <a:pt x="868" y="17439"/>
                    <a:pt x="823" y="17599"/>
                  </a:cubicBezTo>
                  <a:lnTo>
                    <a:pt x="754" y="17804"/>
                  </a:lnTo>
                  <a:lnTo>
                    <a:pt x="708" y="18032"/>
                  </a:lnTo>
                  <a:cubicBezTo>
                    <a:pt x="663" y="18192"/>
                    <a:pt x="617" y="18375"/>
                    <a:pt x="549" y="18534"/>
                  </a:cubicBezTo>
                  <a:lnTo>
                    <a:pt x="571" y="18512"/>
                  </a:lnTo>
                  <a:lnTo>
                    <a:pt x="571" y="18512"/>
                  </a:lnTo>
                  <a:cubicBezTo>
                    <a:pt x="526" y="18603"/>
                    <a:pt x="503" y="18694"/>
                    <a:pt x="480" y="18808"/>
                  </a:cubicBezTo>
                  <a:cubicBezTo>
                    <a:pt x="457" y="18854"/>
                    <a:pt x="435" y="18922"/>
                    <a:pt x="435" y="18968"/>
                  </a:cubicBezTo>
                  <a:lnTo>
                    <a:pt x="389" y="19105"/>
                  </a:lnTo>
                  <a:lnTo>
                    <a:pt x="366" y="19151"/>
                  </a:lnTo>
                  <a:cubicBezTo>
                    <a:pt x="343" y="19242"/>
                    <a:pt x="320" y="19310"/>
                    <a:pt x="298" y="19402"/>
                  </a:cubicBezTo>
                  <a:cubicBezTo>
                    <a:pt x="275" y="19493"/>
                    <a:pt x="252" y="19607"/>
                    <a:pt x="229" y="19698"/>
                  </a:cubicBezTo>
                  <a:cubicBezTo>
                    <a:pt x="183" y="19904"/>
                    <a:pt x="161" y="20087"/>
                    <a:pt x="115" y="20269"/>
                  </a:cubicBezTo>
                  <a:lnTo>
                    <a:pt x="115" y="20315"/>
                  </a:lnTo>
                  <a:cubicBezTo>
                    <a:pt x="92" y="20406"/>
                    <a:pt x="69" y="20475"/>
                    <a:pt x="46" y="20566"/>
                  </a:cubicBezTo>
                  <a:cubicBezTo>
                    <a:pt x="46" y="20612"/>
                    <a:pt x="24" y="20680"/>
                    <a:pt x="24" y="20726"/>
                  </a:cubicBezTo>
                  <a:cubicBezTo>
                    <a:pt x="24" y="20748"/>
                    <a:pt x="24" y="20794"/>
                    <a:pt x="24" y="20817"/>
                  </a:cubicBezTo>
                  <a:cubicBezTo>
                    <a:pt x="1" y="20863"/>
                    <a:pt x="1" y="20885"/>
                    <a:pt x="1" y="20908"/>
                  </a:cubicBezTo>
                  <a:cubicBezTo>
                    <a:pt x="1" y="20954"/>
                    <a:pt x="1" y="21000"/>
                    <a:pt x="46" y="21045"/>
                  </a:cubicBezTo>
                  <a:lnTo>
                    <a:pt x="69" y="21136"/>
                  </a:lnTo>
                  <a:lnTo>
                    <a:pt x="115" y="21228"/>
                  </a:lnTo>
                  <a:cubicBezTo>
                    <a:pt x="138" y="21319"/>
                    <a:pt x="183" y="21388"/>
                    <a:pt x="229" y="21479"/>
                  </a:cubicBezTo>
                  <a:lnTo>
                    <a:pt x="275" y="21525"/>
                  </a:lnTo>
                  <a:lnTo>
                    <a:pt x="298" y="21593"/>
                  </a:lnTo>
                  <a:cubicBezTo>
                    <a:pt x="320" y="21616"/>
                    <a:pt x="320" y="21639"/>
                    <a:pt x="343" y="21661"/>
                  </a:cubicBezTo>
                  <a:lnTo>
                    <a:pt x="366" y="21707"/>
                  </a:lnTo>
                  <a:cubicBezTo>
                    <a:pt x="412" y="21798"/>
                    <a:pt x="457" y="21867"/>
                    <a:pt x="503" y="21935"/>
                  </a:cubicBezTo>
                  <a:lnTo>
                    <a:pt x="571" y="22049"/>
                  </a:lnTo>
                  <a:lnTo>
                    <a:pt x="640" y="22141"/>
                  </a:lnTo>
                  <a:lnTo>
                    <a:pt x="686" y="22209"/>
                  </a:lnTo>
                  <a:cubicBezTo>
                    <a:pt x="731" y="22255"/>
                    <a:pt x="754" y="22323"/>
                    <a:pt x="800" y="22369"/>
                  </a:cubicBezTo>
                  <a:cubicBezTo>
                    <a:pt x="914" y="22529"/>
                    <a:pt x="1051" y="22666"/>
                    <a:pt x="1188" y="22803"/>
                  </a:cubicBezTo>
                  <a:lnTo>
                    <a:pt x="1165" y="22780"/>
                  </a:lnTo>
                  <a:lnTo>
                    <a:pt x="1165" y="22780"/>
                  </a:lnTo>
                  <a:cubicBezTo>
                    <a:pt x="1211" y="22826"/>
                    <a:pt x="1256" y="22894"/>
                    <a:pt x="1302" y="22940"/>
                  </a:cubicBezTo>
                  <a:lnTo>
                    <a:pt x="1370" y="23031"/>
                  </a:lnTo>
                  <a:cubicBezTo>
                    <a:pt x="1439" y="23099"/>
                    <a:pt x="1530" y="23191"/>
                    <a:pt x="1599" y="23259"/>
                  </a:cubicBezTo>
                  <a:lnTo>
                    <a:pt x="1667" y="23328"/>
                  </a:lnTo>
                  <a:cubicBezTo>
                    <a:pt x="1736" y="23396"/>
                    <a:pt x="1781" y="23465"/>
                    <a:pt x="1850" y="23510"/>
                  </a:cubicBezTo>
                  <a:cubicBezTo>
                    <a:pt x="1918" y="23579"/>
                    <a:pt x="1964" y="23647"/>
                    <a:pt x="2032" y="23716"/>
                  </a:cubicBezTo>
                  <a:cubicBezTo>
                    <a:pt x="2101" y="23761"/>
                    <a:pt x="2146" y="23830"/>
                    <a:pt x="2192" y="23876"/>
                  </a:cubicBezTo>
                  <a:cubicBezTo>
                    <a:pt x="2238" y="23921"/>
                    <a:pt x="2283" y="23967"/>
                    <a:pt x="2329" y="24012"/>
                  </a:cubicBezTo>
                  <a:lnTo>
                    <a:pt x="2397" y="24081"/>
                  </a:lnTo>
                  <a:cubicBezTo>
                    <a:pt x="2489" y="24172"/>
                    <a:pt x="2603" y="24286"/>
                    <a:pt x="2717" y="24378"/>
                  </a:cubicBezTo>
                  <a:lnTo>
                    <a:pt x="2763" y="24401"/>
                  </a:lnTo>
                  <a:cubicBezTo>
                    <a:pt x="2831" y="24469"/>
                    <a:pt x="2900" y="24537"/>
                    <a:pt x="2968" y="24606"/>
                  </a:cubicBezTo>
                  <a:cubicBezTo>
                    <a:pt x="3037" y="24652"/>
                    <a:pt x="3082" y="24697"/>
                    <a:pt x="3128" y="24743"/>
                  </a:cubicBezTo>
                  <a:cubicBezTo>
                    <a:pt x="3196" y="24789"/>
                    <a:pt x="3242" y="24834"/>
                    <a:pt x="3288" y="24880"/>
                  </a:cubicBezTo>
                  <a:lnTo>
                    <a:pt x="3310" y="24903"/>
                  </a:lnTo>
                  <a:cubicBezTo>
                    <a:pt x="3333" y="24925"/>
                    <a:pt x="3356" y="24948"/>
                    <a:pt x="3402" y="24971"/>
                  </a:cubicBezTo>
                  <a:lnTo>
                    <a:pt x="3425" y="25017"/>
                  </a:lnTo>
                  <a:cubicBezTo>
                    <a:pt x="3425" y="25040"/>
                    <a:pt x="3447" y="25062"/>
                    <a:pt x="3447" y="25085"/>
                  </a:cubicBezTo>
                  <a:cubicBezTo>
                    <a:pt x="3470" y="25131"/>
                    <a:pt x="3539" y="25177"/>
                    <a:pt x="3584" y="25177"/>
                  </a:cubicBezTo>
                  <a:lnTo>
                    <a:pt x="3630" y="25177"/>
                  </a:lnTo>
                  <a:cubicBezTo>
                    <a:pt x="3699" y="25154"/>
                    <a:pt x="3744" y="25085"/>
                    <a:pt x="3744" y="25017"/>
                  </a:cubicBezTo>
                  <a:cubicBezTo>
                    <a:pt x="3744" y="24971"/>
                    <a:pt x="3767" y="24925"/>
                    <a:pt x="3767" y="24880"/>
                  </a:cubicBezTo>
                  <a:cubicBezTo>
                    <a:pt x="3790" y="24834"/>
                    <a:pt x="3790" y="24766"/>
                    <a:pt x="3813" y="24720"/>
                  </a:cubicBezTo>
                  <a:cubicBezTo>
                    <a:pt x="3858" y="24560"/>
                    <a:pt x="3904" y="24401"/>
                    <a:pt x="3950" y="24241"/>
                  </a:cubicBezTo>
                  <a:cubicBezTo>
                    <a:pt x="3995" y="24081"/>
                    <a:pt x="4041" y="23898"/>
                    <a:pt x="4109" y="23739"/>
                  </a:cubicBezTo>
                  <a:cubicBezTo>
                    <a:pt x="4132" y="23602"/>
                    <a:pt x="4201" y="23465"/>
                    <a:pt x="4246" y="23328"/>
                  </a:cubicBezTo>
                  <a:lnTo>
                    <a:pt x="4269" y="23259"/>
                  </a:lnTo>
                  <a:lnTo>
                    <a:pt x="4292" y="23168"/>
                  </a:lnTo>
                  <a:cubicBezTo>
                    <a:pt x="4360" y="23031"/>
                    <a:pt x="4406" y="22871"/>
                    <a:pt x="4475" y="22734"/>
                  </a:cubicBezTo>
                  <a:cubicBezTo>
                    <a:pt x="4497" y="22689"/>
                    <a:pt x="4520" y="22643"/>
                    <a:pt x="4543" y="22597"/>
                  </a:cubicBezTo>
                  <a:cubicBezTo>
                    <a:pt x="4566" y="22552"/>
                    <a:pt x="4566" y="22506"/>
                    <a:pt x="4520" y="22483"/>
                  </a:cubicBezTo>
                  <a:cubicBezTo>
                    <a:pt x="4497" y="22460"/>
                    <a:pt x="4497" y="22460"/>
                    <a:pt x="4475" y="22460"/>
                  </a:cubicBezTo>
                  <a:cubicBezTo>
                    <a:pt x="4429" y="22460"/>
                    <a:pt x="4406" y="22483"/>
                    <a:pt x="4406" y="22506"/>
                  </a:cubicBezTo>
                  <a:cubicBezTo>
                    <a:pt x="4360" y="22460"/>
                    <a:pt x="4315" y="22438"/>
                    <a:pt x="4269" y="22392"/>
                  </a:cubicBezTo>
                  <a:cubicBezTo>
                    <a:pt x="4246" y="22369"/>
                    <a:pt x="4224" y="22346"/>
                    <a:pt x="4201" y="22346"/>
                  </a:cubicBezTo>
                  <a:lnTo>
                    <a:pt x="4132" y="22301"/>
                  </a:lnTo>
                  <a:cubicBezTo>
                    <a:pt x="4087" y="22255"/>
                    <a:pt x="4041" y="22209"/>
                    <a:pt x="3995" y="22186"/>
                  </a:cubicBezTo>
                  <a:lnTo>
                    <a:pt x="3950" y="22141"/>
                  </a:lnTo>
                  <a:cubicBezTo>
                    <a:pt x="3904" y="22118"/>
                    <a:pt x="3881" y="22095"/>
                    <a:pt x="3858" y="22072"/>
                  </a:cubicBezTo>
                  <a:cubicBezTo>
                    <a:pt x="3813" y="22027"/>
                    <a:pt x="3767" y="22004"/>
                    <a:pt x="3744" y="21981"/>
                  </a:cubicBezTo>
                  <a:cubicBezTo>
                    <a:pt x="3699" y="21935"/>
                    <a:pt x="3653" y="21890"/>
                    <a:pt x="3607" y="21844"/>
                  </a:cubicBezTo>
                  <a:lnTo>
                    <a:pt x="3562" y="21798"/>
                  </a:lnTo>
                  <a:cubicBezTo>
                    <a:pt x="3516" y="21753"/>
                    <a:pt x="3447" y="21707"/>
                    <a:pt x="3402" y="21661"/>
                  </a:cubicBezTo>
                  <a:lnTo>
                    <a:pt x="3333" y="21616"/>
                  </a:lnTo>
                  <a:cubicBezTo>
                    <a:pt x="3196" y="21502"/>
                    <a:pt x="3059" y="21365"/>
                    <a:pt x="2900" y="21251"/>
                  </a:cubicBezTo>
                  <a:lnTo>
                    <a:pt x="2854" y="21228"/>
                  </a:lnTo>
                  <a:cubicBezTo>
                    <a:pt x="2808" y="21182"/>
                    <a:pt x="2740" y="21136"/>
                    <a:pt x="2671" y="21068"/>
                  </a:cubicBezTo>
                  <a:cubicBezTo>
                    <a:pt x="2603" y="21022"/>
                    <a:pt x="2512" y="20954"/>
                    <a:pt x="2443" y="20908"/>
                  </a:cubicBezTo>
                  <a:cubicBezTo>
                    <a:pt x="2397" y="20863"/>
                    <a:pt x="2352" y="20840"/>
                    <a:pt x="2306" y="20794"/>
                  </a:cubicBezTo>
                  <a:cubicBezTo>
                    <a:pt x="2283" y="20771"/>
                    <a:pt x="2238" y="20726"/>
                    <a:pt x="2215" y="20703"/>
                  </a:cubicBezTo>
                  <a:lnTo>
                    <a:pt x="2146" y="20657"/>
                  </a:lnTo>
                  <a:cubicBezTo>
                    <a:pt x="2101" y="20612"/>
                    <a:pt x="2055" y="20566"/>
                    <a:pt x="2009" y="20543"/>
                  </a:cubicBezTo>
                  <a:cubicBezTo>
                    <a:pt x="2009" y="20520"/>
                    <a:pt x="2009" y="20497"/>
                    <a:pt x="2009" y="20475"/>
                  </a:cubicBezTo>
                  <a:cubicBezTo>
                    <a:pt x="2009" y="20452"/>
                    <a:pt x="2009" y="20452"/>
                    <a:pt x="2009" y="20429"/>
                  </a:cubicBezTo>
                  <a:cubicBezTo>
                    <a:pt x="2009" y="20406"/>
                    <a:pt x="2009" y="20406"/>
                    <a:pt x="2009" y="20383"/>
                  </a:cubicBezTo>
                  <a:cubicBezTo>
                    <a:pt x="1987" y="20338"/>
                    <a:pt x="1964" y="20269"/>
                    <a:pt x="1987" y="20201"/>
                  </a:cubicBezTo>
                  <a:cubicBezTo>
                    <a:pt x="1987" y="20155"/>
                    <a:pt x="2009" y="20087"/>
                    <a:pt x="2009" y="20018"/>
                  </a:cubicBezTo>
                  <a:cubicBezTo>
                    <a:pt x="2032" y="19972"/>
                    <a:pt x="2032" y="19950"/>
                    <a:pt x="2032" y="19904"/>
                  </a:cubicBezTo>
                  <a:cubicBezTo>
                    <a:pt x="2032" y="19790"/>
                    <a:pt x="2055" y="19653"/>
                    <a:pt x="2078" y="19539"/>
                  </a:cubicBezTo>
                  <a:cubicBezTo>
                    <a:pt x="2101" y="19379"/>
                    <a:pt x="2146" y="19242"/>
                    <a:pt x="2192" y="19082"/>
                  </a:cubicBezTo>
                  <a:cubicBezTo>
                    <a:pt x="2238" y="18922"/>
                    <a:pt x="2283" y="18740"/>
                    <a:pt x="2352" y="18580"/>
                  </a:cubicBezTo>
                  <a:lnTo>
                    <a:pt x="2352" y="18534"/>
                  </a:lnTo>
                  <a:cubicBezTo>
                    <a:pt x="2466" y="18215"/>
                    <a:pt x="2580" y="17872"/>
                    <a:pt x="2694" y="17553"/>
                  </a:cubicBezTo>
                  <a:cubicBezTo>
                    <a:pt x="2763" y="17393"/>
                    <a:pt x="2831" y="17211"/>
                    <a:pt x="2922" y="17028"/>
                  </a:cubicBezTo>
                  <a:lnTo>
                    <a:pt x="2991" y="16868"/>
                  </a:lnTo>
                  <a:cubicBezTo>
                    <a:pt x="3054" y="16763"/>
                    <a:pt x="3098" y="16658"/>
                    <a:pt x="3140" y="16553"/>
                  </a:cubicBezTo>
                  <a:lnTo>
                    <a:pt x="3140" y="16553"/>
                  </a:lnTo>
                  <a:cubicBezTo>
                    <a:pt x="3181" y="16487"/>
                    <a:pt x="3221" y="16404"/>
                    <a:pt x="3242" y="16320"/>
                  </a:cubicBezTo>
                  <a:lnTo>
                    <a:pt x="3310" y="16206"/>
                  </a:lnTo>
                  <a:cubicBezTo>
                    <a:pt x="3310" y="16183"/>
                    <a:pt x="3333" y="16161"/>
                    <a:pt x="3333" y="16115"/>
                  </a:cubicBezTo>
                  <a:lnTo>
                    <a:pt x="3356" y="16092"/>
                  </a:lnTo>
                  <a:lnTo>
                    <a:pt x="3425" y="15955"/>
                  </a:lnTo>
                  <a:cubicBezTo>
                    <a:pt x="3493" y="15795"/>
                    <a:pt x="3562" y="15658"/>
                    <a:pt x="3653" y="15521"/>
                  </a:cubicBezTo>
                  <a:cubicBezTo>
                    <a:pt x="3676" y="15430"/>
                    <a:pt x="3721" y="15339"/>
                    <a:pt x="3767" y="15248"/>
                  </a:cubicBezTo>
                  <a:cubicBezTo>
                    <a:pt x="3835" y="15133"/>
                    <a:pt x="3904" y="14996"/>
                    <a:pt x="3972" y="14882"/>
                  </a:cubicBezTo>
                  <a:lnTo>
                    <a:pt x="4018" y="14768"/>
                  </a:lnTo>
                  <a:lnTo>
                    <a:pt x="4041" y="14700"/>
                  </a:lnTo>
                  <a:cubicBezTo>
                    <a:pt x="4246" y="14289"/>
                    <a:pt x="4429" y="13992"/>
                    <a:pt x="4612" y="13695"/>
                  </a:cubicBezTo>
                  <a:cubicBezTo>
                    <a:pt x="4612" y="13673"/>
                    <a:pt x="4634" y="13650"/>
                    <a:pt x="4657" y="13604"/>
                  </a:cubicBezTo>
                  <a:cubicBezTo>
                    <a:pt x="4703" y="13536"/>
                    <a:pt x="4748" y="13467"/>
                    <a:pt x="4794" y="13399"/>
                  </a:cubicBezTo>
                  <a:cubicBezTo>
                    <a:pt x="4863" y="13262"/>
                    <a:pt x="4954" y="13125"/>
                    <a:pt x="5091" y="12942"/>
                  </a:cubicBezTo>
                  <a:cubicBezTo>
                    <a:pt x="5205" y="12782"/>
                    <a:pt x="5319" y="12623"/>
                    <a:pt x="5433" y="12486"/>
                  </a:cubicBezTo>
                  <a:lnTo>
                    <a:pt x="5456" y="12440"/>
                  </a:lnTo>
                  <a:cubicBezTo>
                    <a:pt x="5479" y="12394"/>
                    <a:pt x="5502" y="12372"/>
                    <a:pt x="5525" y="12326"/>
                  </a:cubicBezTo>
                  <a:cubicBezTo>
                    <a:pt x="5639" y="12189"/>
                    <a:pt x="5753" y="12029"/>
                    <a:pt x="5867" y="11869"/>
                  </a:cubicBezTo>
                  <a:lnTo>
                    <a:pt x="5935" y="11801"/>
                  </a:lnTo>
                  <a:cubicBezTo>
                    <a:pt x="5958" y="11778"/>
                    <a:pt x="5981" y="11755"/>
                    <a:pt x="6004" y="11732"/>
                  </a:cubicBezTo>
                  <a:cubicBezTo>
                    <a:pt x="6072" y="11641"/>
                    <a:pt x="6141" y="11527"/>
                    <a:pt x="6209" y="11436"/>
                  </a:cubicBezTo>
                  <a:lnTo>
                    <a:pt x="6255" y="11390"/>
                  </a:lnTo>
                  <a:lnTo>
                    <a:pt x="6278" y="11367"/>
                  </a:lnTo>
                  <a:cubicBezTo>
                    <a:pt x="6369" y="11230"/>
                    <a:pt x="6460" y="11116"/>
                    <a:pt x="6575" y="10979"/>
                  </a:cubicBezTo>
                  <a:cubicBezTo>
                    <a:pt x="6666" y="10888"/>
                    <a:pt x="6757" y="10797"/>
                    <a:pt x="6848" y="10705"/>
                  </a:cubicBezTo>
                  <a:cubicBezTo>
                    <a:pt x="6871" y="10683"/>
                    <a:pt x="6871" y="10683"/>
                    <a:pt x="6894" y="10683"/>
                  </a:cubicBezTo>
                  <a:cubicBezTo>
                    <a:pt x="6917" y="10637"/>
                    <a:pt x="6940" y="10614"/>
                    <a:pt x="6963" y="10591"/>
                  </a:cubicBezTo>
                  <a:cubicBezTo>
                    <a:pt x="6963" y="10614"/>
                    <a:pt x="6985" y="10614"/>
                    <a:pt x="6985" y="10637"/>
                  </a:cubicBezTo>
                  <a:lnTo>
                    <a:pt x="7031" y="10660"/>
                  </a:lnTo>
                  <a:cubicBezTo>
                    <a:pt x="7054" y="10660"/>
                    <a:pt x="7077" y="10683"/>
                    <a:pt x="7122" y="10705"/>
                  </a:cubicBezTo>
                  <a:cubicBezTo>
                    <a:pt x="7145" y="10705"/>
                    <a:pt x="7191" y="10705"/>
                    <a:pt x="7214" y="10728"/>
                  </a:cubicBezTo>
                  <a:cubicBezTo>
                    <a:pt x="7259" y="10774"/>
                    <a:pt x="7328" y="10819"/>
                    <a:pt x="7373" y="10865"/>
                  </a:cubicBezTo>
                  <a:cubicBezTo>
                    <a:pt x="7465" y="10934"/>
                    <a:pt x="7556" y="11025"/>
                    <a:pt x="7647" y="11093"/>
                  </a:cubicBezTo>
                  <a:cubicBezTo>
                    <a:pt x="7716" y="11139"/>
                    <a:pt x="7784" y="11208"/>
                    <a:pt x="7853" y="11253"/>
                  </a:cubicBezTo>
                  <a:cubicBezTo>
                    <a:pt x="7876" y="11276"/>
                    <a:pt x="7898" y="11299"/>
                    <a:pt x="7921" y="11322"/>
                  </a:cubicBezTo>
                  <a:cubicBezTo>
                    <a:pt x="7967" y="11367"/>
                    <a:pt x="8013" y="11390"/>
                    <a:pt x="8058" y="11436"/>
                  </a:cubicBezTo>
                  <a:cubicBezTo>
                    <a:pt x="8104" y="11481"/>
                    <a:pt x="8172" y="11527"/>
                    <a:pt x="8241" y="11596"/>
                  </a:cubicBezTo>
                  <a:cubicBezTo>
                    <a:pt x="8309" y="11664"/>
                    <a:pt x="8401" y="11732"/>
                    <a:pt x="8492" y="11801"/>
                  </a:cubicBezTo>
                  <a:lnTo>
                    <a:pt x="8515" y="11824"/>
                  </a:lnTo>
                  <a:cubicBezTo>
                    <a:pt x="8537" y="11801"/>
                    <a:pt x="8560" y="11801"/>
                    <a:pt x="8583" y="11778"/>
                  </a:cubicBezTo>
                  <a:cubicBezTo>
                    <a:pt x="8606" y="11732"/>
                    <a:pt x="8606" y="11664"/>
                    <a:pt x="8629" y="11618"/>
                  </a:cubicBezTo>
                  <a:cubicBezTo>
                    <a:pt x="8629" y="11573"/>
                    <a:pt x="8629" y="11550"/>
                    <a:pt x="8629" y="11527"/>
                  </a:cubicBezTo>
                  <a:cubicBezTo>
                    <a:pt x="8674" y="11390"/>
                    <a:pt x="8697" y="11276"/>
                    <a:pt x="8720" y="11139"/>
                  </a:cubicBezTo>
                  <a:lnTo>
                    <a:pt x="8720" y="11071"/>
                  </a:lnTo>
                  <a:cubicBezTo>
                    <a:pt x="8743" y="11002"/>
                    <a:pt x="8743" y="10934"/>
                    <a:pt x="8743" y="10865"/>
                  </a:cubicBezTo>
                  <a:cubicBezTo>
                    <a:pt x="8743" y="10797"/>
                    <a:pt x="8743" y="10728"/>
                    <a:pt x="8766" y="10660"/>
                  </a:cubicBezTo>
                  <a:cubicBezTo>
                    <a:pt x="8766" y="10591"/>
                    <a:pt x="8766" y="10546"/>
                    <a:pt x="8766" y="10477"/>
                  </a:cubicBezTo>
                  <a:cubicBezTo>
                    <a:pt x="8789" y="10363"/>
                    <a:pt x="8789" y="10226"/>
                    <a:pt x="8811" y="10112"/>
                  </a:cubicBezTo>
                  <a:lnTo>
                    <a:pt x="8834" y="9952"/>
                  </a:lnTo>
                  <a:cubicBezTo>
                    <a:pt x="8857" y="9838"/>
                    <a:pt x="8857" y="9724"/>
                    <a:pt x="8880" y="9610"/>
                  </a:cubicBezTo>
                  <a:cubicBezTo>
                    <a:pt x="8880" y="9564"/>
                    <a:pt x="8880" y="9541"/>
                    <a:pt x="8903" y="9496"/>
                  </a:cubicBezTo>
                  <a:cubicBezTo>
                    <a:pt x="8903" y="9450"/>
                    <a:pt x="8903" y="9404"/>
                    <a:pt x="8903" y="9336"/>
                  </a:cubicBezTo>
                  <a:lnTo>
                    <a:pt x="8926" y="9290"/>
                  </a:lnTo>
                  <a:cubicBezTo>
                    <a:pt x="8926" y="9222"/>
                    <a:pt x="8926" y="9153"/>
                    <a:pt x="8948" y="9108"/>
                  </a:cubicBezTo>
                  <a:cubicBezTo>
                    <a:pt x="8948" y="8948"/>
                    <a:pt x="8971" y="8765"/>
                    <a:pt x="8994" y="8605"/>
                  </a:cubicBezTo>
                  <a:cubicBezTo>
                    <a:pt x="8994" y="8560"/>
                    <a:pt x="8994" y="8514"/>
                    <a:pt x="8994" y="8468"/>
                  </a:cubicBezTo>
                  <a:cubicBezTo>
                    <a:pt x="8994" y="8423"/>
                    <a:pt x="8994" y="8377"/>
                    <a:pt x="8994" y="8332"/>
                  </a:cubicBezTo>
                  <a:cubicBezTo>
                    <a:pt x="8994" y="8263"/>
                    <a:pt x="8994" y="8217"/>
                    <a:pt x="9017" y="8172"/>
                  </a:cubicBezTo>
                  <a:lnTo>
                    <a:pt x="9017" y="8103"/>
                  </a:lnTo>
                  <a:cubicBezTo>
                    <a:pt x="9017" y="8058"/>
                    <a:pt x="9017" y="7989"/>
                    <a:pt x="9040" y="7943"/>
                  </a:cubicBezTo>
                  <a:cubicBezTo>
                    <a:pt x="9040" y="7875"/>
                    <a:pt x="9040" y="7807"/>
                    <a:pt x="9062" y="7738"/>
                  </a:cubicBezTo>
                  <a:cubicBezTo>
                    <a:pt x="9062" y="7670"/>
                    <a:pt x="9085" y="7601"/>
                    <a:pt x="9085" y="7555"/>
                  </a:cubicBezTo>
                  <a:cubicBezTo>
                    <a:pt x="9108" y="7487"/>
                    <a:pt x="9108" y="7419"/>
                    <a:pt x="9131" y="7350"/>
                  </a:cubicBezTo>
                  <a:cubicBezTo>
                    <a:pt x="9131" y="7282"/>
                    <a:pt x="9154" y="7213"/>
                    <a:pt x="9154" y="7145"/>
                  </a:cubicBezTo>
                  <a:cubicBezTo>
                    <a:pt x="9154" y="7076"/>
                    <a:pt x="9154" y="7030"/>
                    <a:pt x="9177" y="6962"/>
                  </a:cubicBezTo>
                  <a:lnTo>
                    <a:pt x="9177" y="6939"/>
                  </a:lnTo>
                  <a:cubicBezTo>
                    <a:pt x="9199" y="6802"/>
                    <a:pt x="9222" y="6665"/>
                    <a:pt x="9245" y="6528"/>
                  </a:cubicBezTo>
                  <a:cubicBezTo>
                    <a:pt x="9245" y="6528"/>
                    <a:pt x="9245" y="6505"/>
                    <a:pt x="9245" y="6505"/>
                  </a:cubicBezTo>
                  <a:lnTo>
                    <a:pt x="9245" y="6483"/>
                  </a:lnTo>
                  <a:lnTo>
                    <a:pt x="9268" y="6483"/>
                  </a:lnTo>
                  <a:cubicBezTo>
                    <a:pt x="9291" y="6369"/>
                    <a:pt x="9314" y="6254"/>
                    <a:pt x="9359" y="6163"/>
                  </a:cubicBezTo>
                  <a:cubicBezTo>
                    <a:pt x="9382" y="6117"/>
                    <a:pt x="9405" y="6095"/>
                    <a:pt x="9405" y="6072"/>
                  </a:cubicBezTo>
                  <a:cubicBezTo>
                    <a:pt x="9451" y="6049"/>
                    <a:pt x="9496" y="6003"/>
                    <a:pt x="9542" y="5981"/>
                  </a:cubicBezTo>
                  <a:cubicBezTo>
                    <a:pt x="9656" y="5912"/>
                    <a:pt x="9770" y="5866"/>
                    <a:pt x="9861" y="5844"/>
                  </a:cubicBezTo>
                  <a:cubicBezTo>
                    <a:pt x="9975" y="5821"/>
                    <a:pt x="10090" y="5798"/>
                    <a:pt x="10227" y="5775"/>
                  </a:cubicBezTo>
                  <a:lnTo>
                    <a:pt x="10341" y="5775"/>
                  </a:lnTo>
                  <a:cubicBezTo>
                    <a:pt x="10409" y="5752"/>
                    <a:pt x="10500" y="5752"/>
                    <a:pt x="10569" y="5752"/>
                  </a:cubicBezTo>
                  <a:lnTo>
                    <a:pt x="10569" y="5729"/>
                  </a:lnTo>
                  <a:lnTo>
                    <a:pt x="10592" y="5752"/>
                  </a:lnTo>
                  <a:lnTo>
                    <a:pt x="10866" y="5752"/>
                  </a:lnTo>
                  <a:cubicBezTo>
                    <a:pt x="10957" y="5775"/>
                    <a:pt x="11048" y="5775"/>
                    <a:pt x="11117" y="5798"/>
                  </a:cubicBezTo>
                  <a:lnTo>
                    <a:pt x="11140" y="5798"/>
                  </a:lnTo>
                  <a:cubicBezTo>
                    <a:pt x="11208" y="5821"/>
                    <a:pt x="11277" y="5844"/>
                    <a:pt x="11345" y="5866"/>
                  </a:cubicBezTo>
                  <a:lnTo>
                    <a:pt x="11436" y="5866"/>
                  </a:lnTo>
                  <a:cubicBezTo>
                    <a:pt x="11459" y="5889"/>
                    <a:pt x="11505" y="5889"/>
                    <a:pt x="11550" y="5889"/>
                  </a:cubicBezTo>
                  <a:cubicBezTo>
                    <a:pt x="11619" y="5912"/>
                    <a:pt x="11665" y="5912"/>
                    <a:pt x="11710" y="5912"/>
                  </a:cubicBezTo>
                  <a:cubicBezTo>
                    <a:pt x="11802" y="5935"/>
                    <a:pt x="11870" y="5935"/>
                    <a:pt x="11938" y="5958"/>
                  </a:cubicBezTo>
                  <a:cubicBezTo>
                    <a:pt x="11961" y="5958"/>
                    <a:pt x="11961" y="5981"/>
                    <a:pt x="11984" y="5981"/>
                  </a:cubicBezTo>
                  <a:cubicBezTo>
                    <a:pt x="12007" y="6003"/>
                    <a:pt x="12053" y="6026"/>
                    <a:pt x="12098" y="6026"/>
                  </a:cubicBezTo>
                  <a:lnTo>
                    <a:pt x="12121" y="6026"/>
                  </a:lnTo>
                  <a:cubicBezTo>
                    <a:pt x="12167" y="6026"/>
                    <a:pt x="12235" y="5981"/>
                    <a:pt x="12258" y="5935"/>
                  </a:cubicBezTo>
                  <a:cubicBezTo>
                    <a:pt x="12281" y="5912"/>
                    <a:pt x="12304" y="5866"/>
                    <a:pt x="12326" y="5821"/>
                  </a:cubicBezTo>
                  <a:cubicBezTo>
                    <a:pt x="12349" y="5775"/>
                    <a:pt x="12372" y="5752"/>
                    <a:pt x="12418" y="5707"/>
                  </a:cubicBezTo>
                  <a:lnTo>
                    <a:pt x="12418" y="5684"/>
                  </a:lnTo>
                  <a:cubicBezTo>
                    <a:pt x="12486" y="5592"/>
                    <a:pt x="12578" y="5501"/>
                    <a:pt x="12623" y="5410"/>
                  </a:cubicBezTo>
                  <a:lnTo>
                    <a:pt x="12669" y="5364"/>
                  </a:lnTo>
                  <a:cubicBezTo>
                    <a:pt x="12806" y="5204"/>
                    <a:pt x="12943" y="5022"/>
                    <a:pt x="13103" y="4862"/>
                  </a:cubicBezTo>
                  <a:cubicBezTo>
                    <a:pt x="13217" y="4748"/>
                    <a:pt x="13354" y="4611"/>
                    <a:pt x="13468" y="4497"/>
                  </a:cubicBezTo>
                  <a:lnTo>
                    <a:pt x="13491" y="4474"/>
                  </a:lnTo>
                  <a:cubicBezTo>
                    <a:pt x="13628" y="4337"/>
                    <a:pt x="13764" y="4223"/>
                    <a:pt x="13901" y="4086"/>
                  </a:cubicBezTo>
                  <a:lnTo>
                    <a:pt x="13970" y="4018"/>
                  </a:lnTo>
                  <a:cubicBezTo>
                    <a:pt x="14038" y="3972"/>
                    <a:pt x="14084" y="3926"/>
                    <a:pt x="14130" y="3903"/>
                  </a:cubicBezTo>
                  <a:cubicBezTo>
                    <a:pt x="14198" y="3835"/>
                    <a:pt x="14244" y="3789"/>
                    <a:pt x="14312" y="3744"/>
                  </a:cubicBezTo>
                  <a:lnTo>
                    <a:pt x="14358" y="3721"/>
                  </a:lnTo>
                  <a:cubicBezTo>
                    <a:pt x="14495" y="3607"/>
                    <a:pt x="14609" y="3538"/>
                    <a:pt x="14746" y="3447"/>
                  </a:cubicBezTo>
                  <a:lnTo>
                    <a:pt x="14837" y="3378"/>
                  </a:lnTo>
                  <a:cubicBezTo>
                    <a:pt x="14974" y="3264"/>
                    <a:pt x="15134" y="3173"/>
                    <a:pt x="15294" y="3059"/>
                  </a:cubicBezTo>
                  <a:lnTo>
                    <a:pt x="15408" y="2990"/>
                  </a:lnTo>
                  <a:lnTo>
                    <a:pt x="15591" y="2876"/>
                  </a:lnTo>
                  <a:cubicBezTo>
                    <a:pt x="15705" y="2785"/>
                    <a:pt x="15842" y="2694"/>
                    <a:pt x="15979" y="2602"/>
                  </a:cubicBezTo>
                  <a:cubicBezTo>
                    <a:pt x="16321" y="2420"/>
                    <a:pt x="16663" y="2237"/>
                    <a:pt x="17006" y="2077"/>
                  </a:cubicBezTo>
                  <a:cubicBezTo>
                    <a:pt x="17165" y="2009"/>
                    <a:pt x="17325" y="1940"/>
                    <a:pt x="17485" y="1872"/>
                  </a:cubicBezTo>
                  <a:lnTo>
                    <a:pt x="17576" y="1849"/>
                  </a:lnTo>
                  <a:lnTo>
                    <a:pt x="17622" y="1826"/>
                  </a:lnTo>
                  <a:cubicBezTo>
                    <a:pt x="17690" y="1803"/>
                    <a:pt x="17759" y="1781"/>
                    <a:pt x="17827" y="1758"/>
                  </a:cubicBezTo>
                  <a:cubicBezTo>
                    <a:pt x="17919" y="1712"/>
                    <a:pt x="18033" y="1689"/>
                    <a:pt x="18124" y="1667"/>
                  </a:cubicBezTo>
                  <a:lnTo>
                    <a:pt x="18307" y="1598"/>
                  </a:lnTo>
                  <a:cubicBezTo>
                    <a:pt x="18489" y="1530"/>
                    <a:pt x="18672" y="1484"/>
                    <a:pt x="18855" y="1415"/>
                  </a:cubicBezTo>
                  <a:cubicBezTo>
                    <a:pt x="19220" y="1324"/>
                    <a:pt x="19585" y="1279"/>
                    <a:pt x="19904" y="1210"/>
                  </a:cubicBezTo>
                  <a:cubicBezTo>
                    <a:pt x="20064" y="1187"/>
                    <a:pt x="20247" y="1164"/>
                    <a:pt x="20407" y="1142"/>
                  </a:cubicBezTo>
                  <a:cubicBezTo>
                    <a:pt x="20589" y="1119"/>
                    <a:pt x="20749" y="1096"/>
                    <a:pt x="20954" y="1096"/>
                  </a:cubicBezTo>
                  <a:lnTo>
                    <a:pt x="21434" y="1096"/>
                  </a:lnTo>
                  <a:cubicBezTo>
                    <a:pt x="21594" y="1096"/>
                    <a:pt x="21753" y="1096"/>
                    <a:pt x="21890" y="1119"/>
                  </a:cubicBezTo>
                  <a:cubicBezTo>
                    <a:pt x="22004" y="1142"/>
                    <a:pt x="22141" y="1164"/>
                    <a:pt x="22256" y="1187"/>
                  </a:cubicBezTo>
                  <a:lnTo>
                    <a:pt x="22347" y="1187"/>
                  </a:lnTo>
                  <a:cubicBezTo>
                    <a:pt x="22415" y="1210"/>
                    <a:pt x="22461" y="1210"/>
                    <a:pt x="22529" y="1233"/>
                  </a:cubicBezTo>
                  <a:cubicBezTo>
                    <a:pt x="22621" y="1233"/>
                    <a:pt x="22712" y="1256"/>
                    <a:pt x="22803" y="1279"/>
                  </a:cubicBezTo>
                  <a:cubicBezTo>
                    <a:pt x="22872" y="1279"/>
                    <a:pt x="22917" y="1301"/>
                    <a:pt x="22986" y="1324"/>
                  </a:cubicBezTo>
                  <a:lnTo>
                    <a:pt x="23032" y="1347"/>
                  </a:lnTo>
                  <a:cubicBezTo>
                    <a:pt x="23100" y="1370"/>
                    <a:pt x="23146" y="1393"/>
                    <a:pt x="23191" y="1393"/>
                  </a:cubicBezTo>
                  <a:cubicBezTo>
                    <a:pt x="23214" y="1415"/>
                    <a:pt x="23214" y="1415"/>
                    <a:pt x="23237" y="1415"/>
                  </a:cubicBezTo>
                  <a:cubicBezTo>
                    <a:pt x="23283" y="1415"/>
                    <a:pt x="23328" y="1370"/>
                    <a:pt x="23351" y="1347"/>
                  </a:cubicBezTo>
                  <a:cubicBezTo>
                    <a:pt x="23351" y="1301"/>
                    <a:pt x="23351" y="1279"/>
                    <a:pt x="23351" y="1256"/>
                  </a:cubicBezTo>
                  <a:cubicBezTo>
                    <a:pt x="23328" y="1210"/>
                    <a:pt x="23305" y="1210"/>
                    <a:pt x="23283" y="1187"/>
                  </a:cubicBezTo>
                  <a:cubicBezTo>
                    <a:pt x="23191" y="1164"/>
                    <a:pt x="23123" y="1142"/>
                    <a:pt x="23054" y="1096"/>
                  </a:cubicBezTo>
                  <a:lnTo>
                    <a:pt x="23009" y="1096"/>
                  </a:lnTo>
                  <a:cubicBezTo>
                    <a:pt x="22940" y="1050"/>
                    <a:pt x="22849" y="1027"/>
                    <a:pt x="22735" y="1005"/>
                  </a:cubicBezTo>
                  <a:cubicBezTo>
                    <a:pt x="22621" y="982"/>
                    <a:pt x="22507" y="936"/>
                    <a:pt x="22392" y="913"/>
                  </a:cubicBezTo>
                  <a:lnTo>
                    <a:pt x="22370" y="913"/>
                  </a:lnTo>
                  <a:cubicBezTo>
                    <a:pt x="22392" y="890"/>
                    <a:pt x="22392" y="868"/>
                    <a:pt x="22370" y="845"/>
                  </a:cubicBezTo>
                  <a:cubicBezTo>
                    <a:pt x="22370" y="822"/>
                    <a:pt x="22347" y="799"/>
                    <a:pt x="22324" y="799"/>
                  </a:cubicBezTo>
                  <a:cubicBezTo>
                    <a:pt x="22256" y="754"/>
                    <a:pt x="22164" y="731"/>
                    <a:pt x="22096" y="685"/>
                  </a:cubicBezTo>
                  <a:cubicBezTo>
                    <a:pt x="22027" y="662"/>
                    <a:pt x="21982" y="662"/>
                    <a:pt x="21913" y="639"/>
                  </a:cubicBezTo>
                  <a:lnTo>
                    <a:pt x="21845" y="617"/>
                  </a:lnTo>
                  <a:cubicBezTo>
                    <a:pt x="21776" y="594"/>
                    <a:pt x="21731" y="571"/>
                    <a:pt x="21662" y="548"/>
                  </a:cubicBezTo>
                  <a:cubicBezTo>
                    <a:pt x="21594" y="525"/>
                    <a:pt x="21525" y="502"/>
                    <a:pt x="21457" y="480"/>
                  </a:cubicBezTo>
                  <a:cubicBezTo>
                    <a:pt x="21342" y="457"/>
                    <a:pt x="21251" y="411"/>
                    <a:pt x="21137" y="388"/>
                  </a:cubicBezTo>
                  <a:lnTo>
                    <a:pt x="21023" y="350"/>
                  </a:lnTo>
                  <a:lnTo>
                    <a:pt x="21023" y="350"/>
                  </a:lnTo>
                  <a:cubicBezTo>
                    <a:pt x="21023" y="357"/>
                    <a:pt x="21023" y="366"/>
                    <a:pt x="21023" y="366"/>
                  </a:cubicBezTo>
                  <a:cubicBezTo>
                    <a:pt x="20818" y="297"/>
                    <a:pt x="20658" y="251"/>
                    <a:pt x="20498" y="206"/>
                  </a:cubicBezTo>
                  <a:cubicBezTo>
                    <a:pt x="20407" y="183"/>
                    <a:pt x="20315" y="183"/>
                    <a:pt x="20224" y="160"/>
                  </a:cubicBezTo>
                  <a:cubicBezTo>
                    <a:pt x="20156" y="137"/>
                    <a:pt x="20064" y="114"/>
                    <a:pt x="19996" y="92"/>
                  </a:cubicBezTo>
                  <a:lnTo>
                    <a:pt x="19950" y="92"/>
                  </a:lnTo>
                  <a:cubicBezTo>
                    <a:pt x="19882" y="69"/>
                    <a:pt x="19813" y="46"/>
                    <a:pt x="19745" y="46"/>
                  </a:cubicBezTo>
                  <a:cubicBezTo>
                    <a:pt x="19631" y="46"/>
                    <a:pt x="19539" y="23"/>
                    <a:pt x="19425" y="23"/>
                  </a:cubicBezTo>
                  <a:lnTo>
                    <a:pt x="18718" y="23"/>
                  </a:lnTo>
                  <a:lnTo>
                    <a:pt x="18603" y="0"/>
                  </a:lnTo>
                  <a:lnTo>
                    <a:pt x="18649" y="23"/>
                  </a:lnTo>
                  <a:lnTo>
                    <a:pt x="18535" y="0"/>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18"/>
            <p:cNvSpPr/>
            <p:nvPr/>
          </p:nvSpPr>
          <p:spPr>
            <a:xfrm>
              <a:off x="6751325" y="1871725"/>
              <a:ext cx="170625" cy="36225"/>
            </a:xfrm>
            <a:custGeom>
              <a:avLst/>
              <a:gdLst/>
              <a:ahLst/>
              <a:cxnLst/>
              <a:rect l="l" t="t" r="r" b="b"/>
              <a:pathLst>
                <a:path w="6825" h="1449" extrusionOk="0">
                  <a:moveTo>
                    <a:pt x="1803" y="828"/>
                  </a:moveTo>
                  <a:cubicBezTo>
                    <a:pt x="1788" y="832"/>
                    <a:pt x="1773" y="837"/>
                    <a:pt x="1758" y="845"/>
                  </a:cubicBezTo>
                  <a:cubicBezTo>
                    <a:pt x="1778" y="845"/>
                    <a:pt x="1799" y="845"/>
                    <a:pt x="1803" y="828"/>
                  </a:cubicBezTo>
                  <a:close/>
                  <a:moveTo>
                    <a:pt x="4246" y="0"/>
                  </a:moveTo>
                  <a:cubicBezTo>
                    <a:pt x="4154" y="0"/>
                    <a:pt x="4040" y="23"/>
                    <a:pt x="3926" y="23"/>
                  </a:cubicBezTo>
                  <a:cubicBezTo>
                    <a:pt x="3835" y="23"/>
                    <a:pt x="3743" y="46"/>
                    <a:pt x="3629" y="46"/>
                  </a:cubicBezTo>
                  <a:cubicBezTo>
                    <a:pt x="3447" y="69"/>
                    <a:pt x="3241" y="114"/>
                    <a:pt x="3059" y="137"/>
                  </a:cubicBezTo>
                  <a:cubicBezTo>
                    <a:pt x="2876" y="183"/>
                    <a:pt x="2671" y="229"/>
                    <a:pt x="2488" y="274"/>
                  </a:cubicBezTo>
                  <a:cubicBezTo>
                    <a:pt x="2283" y="297"/>
                    <a:pt x="2100" y="343"/>
                    <a:pt x="1917" y="388"/>
                  </a:cubicBezTo>
                  <a:cubicBezTo>
                    <a:pt x="1854" y="410"/>
                    <a:pt x="1810" y="431"/>
                    <a:pt x="1750" y="452"/>
                  </a:cubicBezTo>
                  <a:lnTo>
                    <a:pt x="1750" y="452"/>
                  </a:lnTo>
                  <a:cubicBezTo>
                    <a:pt x="1754" y="448"/>
                    <a:pt x="1758" y="443"/>
                    <a:pt x="1758" y="434"/>
                  </a:cubicBezTo>
                  <a:lnTo>
                    <a:pt x="1758" y="434"/>
                  </a:lnTo>
                  <a:cubicBezTo>
                    <a:pt x="1689" y="457"/>
                    <a:pt x="1621" y="480"/>
                    <a:pt x="1552" y="503"/>
                  </a:cubicBezTo>
                  <a:lnTo>
                    <a:pt x="1598" y="503"/>
                  </a:lnTo>
                  <a:cubicBezTo>
                    <a:pt x="1461" y="548"/>
                    <a:pt x="1324" y="594"/>
                    <a:pt x="1164" y="639"/>
                  </a:cubicBezTo>
                  <a:cubicBezTo>
                    <a:pt x="1050" y="685"/>
                    <a:pt x="913" y="731"/>
                    <a:pt x="799" y="776"/>
                  </a:cubicBezTo>
                  <a:cubicBezTo>
                    <a:pt x="662" y="822"/>
                    <a:pt x="548" y="891"/>
                    <a:pt x="411" y="936"/>
                  </a:cubicBezTo>
                  <a:cubicBezTo>
                    <a:pt x="365" y="959"/>
                    <a:pt x="297" y="982"/>
                    <a:pt x="228" y="1028"/>
                  </a:cubicBezTo>
                  <a:cubicBezTo>
                    <a:pt x="205" y="1050"/>
                    <a:pt x="160" y="1050"/>
                    <a:pt x="114" y="1073"/>
                  </a:cubicBezTo>
                  <a:cubicBezTo>
                    <a:pt x="69" y="1096"/>
                    <a:pt x="46" y="1142"/>
                    <a:pt x="23" y="1187"/>
                  </a:cubicBezTo>
                  <a:cubicBezTo>
                    <a:pt x="0" y="1233"/>
                    <a:pt x="0" y="1279"/>
                    <a:pt x="23" y="1347"/>
                  </a:cubicBezTo>
                  <a:cubicBezTo>
                    <a:pt x="53" y="1408"/>
                    <a:pt x="114" y="1449"/>
                    <a:pt x="178" y="1449"/>
                  </a:cubicBezTo>
                  <a:cubicBezTo>
                    <a:pt x="211" y="1449"/>
                    <a:pt x="244" y="1438"/>
                    <a:pt x="274" y="1416"/>
                  </a:cubicBezTo>
                  <a:cubicBezTo>
                    <a:pt x="320" y="1416"/>
                    <a:pt x="342" y="1393"/>
                    <a:pt x="365" y="1393"/>
                  </a:cubicBezTo>
                  <a:cubicBezTo>
                    <a:pt x="434" y="1370"/>
                    <a:pt x="479" y="1347"/>
                    <a:pt x="525" y="1324"/>
                  </a:cubicBezTo>
                  <a:cubicBezTo>
                    <a:pt x="639" y="1256"/>
                    <a:pt x="753" y="1210"/>
                    <a:pt x="867" y="1164"/>
                  </a:cubicBezTo>
                  <a:cubicBezTo>
                    <a:pt x="959" y="1119"/>
                    <a:pt x="1073" y="1096"/>
                    <a:pt x="1164" y="1050"/>
                  </a:cubicBezTo>
                  <a:cubicBezTo>
                    <a:pt x="1278" y="1005"/>
                    <a:pt x="1392" y="959"/>
                    <a:pt x="1507" y="936"/>
                  </a:cubicBezTo>
                  <a:lnTo>
                    <a:pt x="1484" y="936"/>
                  </a:lnTo>
                  <a:cubicBezTo>
                    <a:pt x="1598" y="891"/>
                    <a:pt x="1712" y="868"/>
                    <a:pt x="1803" y="822"/>
                  </a:cubicBezTo>
                  <a:lnTo>
                    <a:pt x="1803" y="822"/>
                  </a:lnTo>
                  <a:cubicBezTo>
                    <a:pt x="1803" y="824"/>
                    <a:pt x="1803" y="826"/>
                    <a:pt x="1803" y="828"/>
                  </a:cubicBezTo>
                  <a:lnTo>
                    <a:pt x="1803" y="828"/>
                  </a:lnTo>
                  <a:cubicBezTo>
                    <a:pt x="1833" y="820"/>
                    <a:pt x="1864" y="815"/>
                    <a:pt x="1895" y="799"/>
                  </a:cubicBezTo>
                  <a:cubicBezTo>
                    <a:pt x="1986" y="776"/>
                    <a:pt x="2054" y="754"/>
                    <a:pt x="2146" y="731"/>
                  </a:cubicBezTo>
                  <a:cubicBezTo>
                    <a:pt x="2237" y="708"/>
                    <a:pt x="2328" y="685"/>
                    <a:pt x="2442" y="662"/>
                  </a:cubicBezTo>
                  <a:cubicBezTo>
                    <a:pt x="2534" y="639"/>
                    <a:pt x="2625" y="617"/>
                    <a:pt x="2716" y="594"/>
                  </a:cubicBezTo>
                  <a:cubicBezTo>
                    <a:pt x="2808" y="571"/>
                    <a:pt x="2922" y="548"/>
                    <a:pt x="3013" y="548"/>
                  </a:cubicBezTo>
                  <a:cubicBezTo>
                    <a:pt x="3104" y="525"/>
                    <a:pt x="3196" y="503"/>
                    <a:pt x="3287" y="480"/>
                  </a:cubicBezTo>
                  <a:cubicBezTo>
                    <a:pt x="3378" y="457"/>
                    <a:pt x="3469" y="457"/>
                    <a:pt x="3561" y="434"/>
                  </a:cubicBezTo>
                  <a:cubicBezTo>
                    <a:pt x="3766" y="411"/>
                    <a:pt x="3949" y="366"/>
                    <a:pt x="4154" y="366"/>
                  </a:cubicBezTo>
                  <a:cubicBezTo>
                    <a:pt x="4268" y="343"/>
                    <a:pt x="4383" y="343"/>
                    <a:pt x="4497" y="320"/>
                  </a:cubicBezTo>
                  <a:cubicBezTo>
                    <a:pt x="4611" y="320"/>
                    <a:pt x="4725" y="297"/>
                    <a:pt x="4862" y="297"/>
                  </a:cubicBezTo>
                  <a:lnTo>
                    <a:pt x="4999" y="297"/>
                  </a:lnTo>
                  <a:cubicBezTo>
                    <a:pt x="5090" y="274"/>
                    <a:pt x="5204" y="274"/>
                    <a:pt x="5296" y="274"/>
                  </a:cubicBezTo>
                  <a:lnTo>
                    <a:pt x="6003" y="274"/>
                  </a:lnTo>
                  <a:cubicBezTo>
                    <a:pt x="6072" y="274"/>
                    <a:pt x="6140" y="274"/>
                    <a:pt x="6209" y="297"/>
                  </a:cubicBezTo>
                  <a:lnTo>
                    <a:pt x="6391" y="297"/>
                  </a:lnTo>
                  <a:cubicBezTo>
                    <a:pt x="6505" y="320"/>
                    <a:pt x="6642" y="320"/>
                    <a:pt x="6756" y="343"/>
                  </a:cubicBezTo>
                  <a:cubicBezTo>
                    <a:pt x="6779" y="343"/>
                    <a:pt x="6802" y="320"/>
                    <a:pt x="6802" y="297"/>
                  </a:cubicBezTo>
                  <a:cubicBezTo>
                    <a:pt x="6825" y="274"/>
                    <a:pt x="6802" y="251"/>
                    <a:pt x="6756" y="229"/>
                  </a:cubicBezTo>
                  <a:cubicBezTo>
                    <a:pt x="6665" y="229"/>
                    <a:pt x="6574" y="229"/>
                    <a:pt x="6482" y="206"/>
                  </a:cubicBezTo>
                  <a:cubicBezTo>
                    <a:pt x="6391" y="183"/>
                    <a:pt x="6300" y="160"/>
                    <a:pt x="6231" y="160"/>
                  </a:cubicBezTo>
                  <a:cubicBezTo>
                    <a:pt x="6026" y="114"/>
                    <a:pt x="5843" y="92"/>
                    <a:pt x="5638" y="69"/>
                  </a:cubicBezTo>
                  <a:cubicBezTo>
                    <a:pt x="5547" y="46"/>
                    <a:pt x="5455" y="46"/>
                    <a:pt x="5364" y="23"/>
                  </a:cubicBezTo>
                  <a:cubicBezTo>
                    <a:pt x="5273" y="23"/>
                    <a:pt x="5159" y="0"/>
                    <a:pt x="50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18"/>
            <p:cNvSpPr/>
            <p:nvPr/>
          </p:nvSpPr>
          <p:spPr>
            <a:xfrm>
              <a:off x="6750175" y="1900825"/>
              <a:ext cx="99300" cy="36700"/>
            </a:xfrm>
            <a:custGeom>
              <a:avLst/>
              <a:gdLst/>
              <a:ahLst/>
              <a:cxnLst/>
              <a:rect l="l" t="t" r="r" b="b"/>
              <a:pathLst>
                <a:path w="3972" h="1468" extrusionOk="0">
                  <a:moveTo>
                    <a:pt x="3904" y="0"/>
                  </a:moveTo>
                  <a:cubicBezTo>
                    <a:pt x="3812" y="23"/>
                    <a:pt x="3721" y="23"/>
                    <a:pt x="3630" y="46"/>
                  </a:cubicBezTo>
                  <a:cubicBezTo>
                    <a:pt x="3561" y="69"/>
                    <a:pt x="3470" y="69"/>
                    <a:pt x="3379" y="92"/>
                  </a:cubicBezTo>
                  <a:cubicBezTo>
                    <a:pt x="3196" y="115"/>
                    <a:pt x="3013" y="160"/>
                    <a:pt x="2831" y="183"/>
                  </a:cubicBezTo>
                  <a:cubicBezTo>
                    <a:pt x="2739" y="206"/>
                    <a:pt x="2648" y="229"/>
                    <a:pt x="2534" y="252"/>
                  </a:cubicBezTo>
                  <a:cubicBezTo>
                    <a:pt x="2443" y="274"/>
                    <a:pt x="2351" y="274"/>
                    <a:pt x="2260" y="297"/>
                  </a:cubicBezTo>
                  <a:cubicBezTo>
                    <a:pt x="2146" y="320"/>
                    <a:pt x="2055" y="343"/>
                    <a:pt x="1963" y="366"/>
                  </a:cubicBezTo>
                  <a:cubicBezTo>
                    <a:pt x="1872" y="388"/>
                    <a:pt x="1781" y="434"/>
                    <a:pt x="1667" y="457"/>
                  </a:cubicBezTo>
                  <a:cubicBezTo>
                    <a:pt x="1598" y="480"/>
                    <a:pt x="1507" y="525"/>
                    <a:pt x="1438" y="548"/>
                  </a:cubicBezTo>
                  <a:lnTo>
                    <a:pt x="1416" y="548"/>
                  </a:lnTo>
                  <a:cubicBezTo>
                    <a:pt x="1279" y="594"/>
                    <a:pt x="1164" y="640"/>
                    <a:pt x="1050" y="685"/>
                  </a:cubicBezTo>
                  <a:cubicBezTo>
                    <a:pt x="936" y="708"/>
                    <a:pt x="822" y="754"/>
                    <a:pt x="708" y="822"/>
                  </a:cubicBezTo>
                  <a:cubicBezTo>
                    <a:pt x="594" y="868"/>
                    <a:pt x="503" y="936"/>
                    <a:pt x="388" y="982"/>
                  </a:cubicBezTo>
                  <a:cubicBezTo>
                    <a:pt x="320" y="1028"/>
                    <a:pt x="274" y="1050"/>
                    <a:pt x="229" y="1073"/>
                  </a:cubicBezTo>
                  <a:cubicBezTo>
                    <a:pt x="183" y="1096"/>
                    <a:pt x="115" y="1119"/>
                    <a:pt x="69" y="1165"/>
                  </a:cubicBezTo>
                  <a:cubicBezTo>
                    <a:pt x="23" y="1233"/>
                    <a:pt x="0" y="1301"/>
                    <a:pt x="23" y="1370"/>
                  </a:cubicBezTo>
                  <a:cubicBezTo>
                    <a:pt x="61" y="1426"/>
                    <a:pt x="114" y="1467"/>
                    <a:pt x="170" y="1467"/>
                  </a:cubicBezTo>
                  <a:cubicBezTo>
                    <a:pt x="182" y="1467"/>
                    <a:pt x="194" y="1465"/>
                    <a:pt x="206" y="1461"/>
                  </a:cubicBezTo>
                  <a:cubicBezTo>
                    <a:pt x="251" y="1461"/>
                    <a:pt x="297" y="1438"/>
                    <a:pt x="343" y="1416"/>
                  </a:cubicBezTo>
                  <a:cubicBezTo>
                    <a:pt x="388" y="1416"/>
                    <a:pt x="434" y="1393"/>
                    <a:pt x="457" y="1370"/>
                  </a:cubicBezTo>
                  <a:cubicBezTo>
                    <a:pt x="548" y="1324"/>
                    <a:pt x="640" y="1279"/>
                    <a:pt x="708" y="1233"/>
                  </a:cubicBezTo>
                  <a:cubicBezTo>
                    <a:pt x="799" y="1187"/>
                    <a:pt x="891" y="1119"/>
                    <a:pt x="982" y="1096"/>
                  </a:cubicBezTo>
                  <a:cubicBezTo>
                    <a:pt x="1050" y="1050"/>
                    <a:pt x="1142" y="1005"/>
                    <a:pt x="1233" y="982"/>
                  </a:cubicBezTo>
                  <a:cubicBezTo>
                    <a:pt x="1324" y="936"/>
                    <a:pt x="1393" y="891"/>
                    <a:pt x="1484" y="868"/>
                  </a:cubicBezTo>
                  <a:cubicBezTo>
                    <a:pt x="1575" y="822"/>
                    <a:pt x="1667" y="799"/>
                    <a:pt x="1758" y="754"/>
                  </a:cubicBezTo>
                  <a:cubicBezTo>
                    <a:pt x="1849" y="708"/>
                    <a:pt x="1941" y="662"/>
                    <a:pt x="2032" y="640"/>
                  </a:cubicBezTo>
                  <a:cubicBezTo>
                    <a:pt x="2123" y="594"/>
                    <a:pt x="2214" y="571"/>
                    <a:pt x="2306" y="548"/>
                  </a:cubicBezTo>
                  <a:cubicBezTo>
                    <a:pt x="2329" y="548"/>
                    <a:pt x="2329" y="548"/>
                    <a:pt x="2329" y="525"/>
                  </a:cubicBezTo>
                  <a:cubicBezTo>
                    <a:pt x="2466" y="503"/>
                    <a:pt x="2602" y="457"/>
                    <a:pt x="2739" y="411"/>
                  </a:cubicBezTo>
                  <a:cubicBezTo>
                    <a:pt x="2876" y="366"/>
                    <a:pt x="3013" y="343"/>
                    <a:pt x="3150" y="297"/>
                  </a:cubicBezTo>
                  <a:cubicBezTo>
                    <a:pt x="3287" y="274"/>
                    <a:pt x="3401" y="229"/>
                    <a:pt x="3538" y="206"/>
                  </a:cubicBezTo>
                  <a:cubicBezTo>
                    <a:pt x="3607" y="183"/>
                    <a:pt x="3652" y="183"/>
                    <a:pt x="3721" y="160"/>
                  </a:cubicBezTo>
                  <a:cubicBezTo>
                    <a:pt x="3789" y="137"/>
                    <a:pt x="3858" y="137"/>
                    <a:pt x="3926" y="137"/>
                  </a:cubicBezTo>
                  <a:cubicBezTo>
                    <a:pt x="3949" y="115"/>
                    <a:pt x="3972" y="92"/>
                    <a:pt x="3972" y="46"/>
                  </a:cubicBezTo>
                  <a:cubicBezTo>
                    <a:pt x="3972" y="23"/>
                    <a:pt x="3949" y="0"/>
                    <a:pt x="390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18"/>
            <p:cNvSpPr/>
            <p:nvPr/>
          </p:nvSpPr>
          <p:spPr>
            <a:xfrm>
              <a:off x="6857450" y="1899675"/>
              <a:ext cx="2875" cy="2875"/>
            </a:xfrm>
            <a:custGeom>
              <a:avLst/>
              <a:gdLst/>
              <a:ahLst/>
              <a:cxnLst/>
              <a:rect l="l" t="t" r="r" b="b"/>
              <a:pathLst>
                <a:path w="115" h="115" extrusionOk="0">
                  <a:moveTo>
                    <a:pt x="69" y="1"/>
                  </a:moveTo>
                  <a:cubicBezTo>
                    <a:pt x="46" y="1"/>
                    <a:pt x="23" y="24"/>
                    <a:pt x="1" y="46"/>
                  </a:cubicBezTo>
                  <a:cubicBezTo>
                    <a:pt x="1" y="69"/>
                    <a:pt x="23" y="115"/>
                    <a:pt x="46" y="115"/>
                  </a:cubicBezTo>
                  <a:cubicBezTo>
                    <a:pt x="92" y="115"/>
                    <a:pt x="115" y="92"/>
                    <a:pt x="115" y="69"/>
                  </a:cubicBezTo>
                  <a:cubicBezTo>
                    <a:pt x="115" y="46"/>
                    <a:pt x="92" y="1"/>
                    <a:pt x="69" y="1"/>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18"/>
            <p:cNvSpPr/>
            <p:nvPr/>
          </p:nvSpPr>
          <p:spPr>
            <a:xfrm>
              <a:off x="6446025" y="2407550"/>
              <a:ext cx="30850" cy="71925"/>
            </a:xfrm>
            <a:custGeom>
              <a:avLst/>
              <a:gdLst/>
              <a:ahLst/>
              <a:cxnLst/>
              <a:rect l="l" t="t" r="r" b="b"/>
              <a:pathLst>
                <a:path w="1234" h="2877" extrusionOk="0">
                  <a:moveTo>
                    <a:pt x="1073" y="0"/>
                  </a:moveTo>
                  <a:cubicBezTo>
                    <a:pt x="1028" y="0"/>
                    <a:pt x="982" y="23"/>
                    <a:pt x="959" y="46"/>
                  </a:cubicBezTo>
                  <a:cubicBezTo>
                    <a:pt x="868" y="206"/>
                    <a:pt x="799" y="365"/>
                    <a:pt x="708" y="548"/>
                  </a:cubicBezTo>
                  <a:cubicBezTo>
                    <a:pt x="662" y="685"/>
                    <a:pt x="594" y="845"/>
                    <a:pt x="525" y="1005"/>
                  </a:cubicBezTo>
                  <a:cubicBezTo>
                    <a:pt x="411" y="1324"/>
                    <a:pt x="274" y="1644"/>
                    <a:pt x="183" y="1963"/>
                  </a:cubicBezTo>
                  <a:cubicBezTo>
                    <a:pt x="137" y="2077"/>
                    <a:pt x="115" y="2192"/>
                    <a:pt x="92" y="2306"/>
                  </a:cubicBezTo>
                  <a:cubicBezTo>
                    <a:pt x="69" y="2374"/>
                    <a:pt x="46" y="2443"/>
                    <a:pt x="46" y="2534"/>
                  </a:cubicBezTo>
                  <a:cubicBezTo>
                    <a:pt x="23" y="2602"/>
                    <a:pt x="1" y="2671"/>
                    <a:pt x="23" y="2739"/>
                  </a:cubicBezTo>
                  <a:cubicBezTo>
                    <a:pt x="46" y="2808"/>
                    <a:pt x="115" y="2876"/>
                    <a:pt x="183" y="2876"/>
                  </a:cubicBezTo>
                  <a:cubicBezTo>
                    <a:pt x="252" y="2876"/>
                    <a:pt x="297" y="2876"/>
                    <a:pt x="320" y="2853"/>
                  </a:cubicBezTo>
                  <a:cubicBezTo>
                    <a:pt x="366" y="2808"/>
                    <a:pt x="366" y="2785"/>
                    <a:pt x="389" y="2739"/>
                  </a:cubicBezTo>
                  <a:cubicBezTo>
                    <a:pt x="411" y="2694"/>
                    <a:pt x="411" y="2625"/>
                    <a:pt x="434" y="2580"/>
                  </a:cubicBezTo>
                  <a:cubicBezTo>
                    <a:pt x="434" y="2511"/>
                    <a:pt x="434" y="2465"/>
                    <a:pt x="457" y="2420"/>
                  </a:cubicBezTo>
                  <a:cubicBezTo>
                    <a:pt x="525" y="2077"/>
                    <a:pt x="640" y="1758"/>
                    <a:pt x="754" y="1438"/>
                  </a:cubicBezTo>
                  <a:cubicBezTo>
                    <a:pt x="822" y="1279"/>
                    <a:pt x="868" y="1119"/>
                    <a:pt x="936" y="959"/>
                  </a:cubicBezTo>
                  <a:cubicBezTo>
                    <a:pt x="959" y="868"/>
                    <a:pt x="982" y="799"/>
                    <a:pt x="1005" y="708"/>
                  </a:cubicBezTo>
                  <a:cubicBezTo>
                    <a:pt x="1028" y="639"/>
                    <a:pt x="1050" y="571"/>
                    <a:pt x="1073" y="480"/>
                  </a:cubicBezTo>
                  <a:cubicBezTo>
                    <a:pt x="1096" y="411"/>
                    <a:pt x="1119" y="365"/>
                    <a:pt x="1165" y="297"/>
                  </a:cubicBezTo>
                  <a:cubicBezTo>
                    <a:pt x="1165" y="274"/>
                    <a:pt x="1187" y="251"/>
                    <a:pt x="1187" y="229"/>
                  </a:cubicBezTo>
                  <a:cubicBezTo>
                    <a:pt x="1210" y="206"/>
                    <a:pt x="1233" y="160"/>
                    <a:pt x="1233" y="114"/>
                  </a:cubicBezTo>
                  <a:cubicBezTo>
                    <a:pt x="1210" y="114"/>
                    <a:pt x="1210" y="114"/>
                    <a:pt x="1210" y="92"/>
                  </a:cubicBezTo>
                  <a:cubicBezTo>
                    <a:pt x="1210" y="92"/>
                    <a:pt x="1187" y="69"/>
                    <a:pt x="1187" y="69"/>
                  </a:cubicBezTo>
                  <a:cubicBezTo>
                    <a:pt x="1142" y="46"/>
                    <a:pt x="1119" y="23"/>
                    <a:pt x="109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18"/>
            <p:cNvSpPr/>
            <p:nvPr/>
          </p:nvSpPr>
          <p:spPr>
            <a:xfrm>
              <a:off x="6389525" y="2095400"/>
              <a:ext cx="196325" cy="316725"/>
            </a:xfrm>
            <a:custGeom>
              <a:avLst/>
              <a:gdLst/>
              <a:ahLst/>
              <a:cxnLst/>
              <a:rect l="l" t="t" r="r" b="b"/>
              <a:pathLst>
                <a:path w="7853" h="12669" extrusionOk="0">
                  <a:moveTo>
                    <a:pt x="5022" y="1"/>
                  </a:moveTo>
                  <a:cubicBezTo>
                    <a:pt x="4977" y="1"/>
                    <a:pt x="4931" y="24"/>
                    <a:pt x="4885" y="69"/>
                  </a:cubicBezTo>
                  <a:cubicBezTo>
                    <a:pt x="4794" y="161"/>
                    <a:pt x="4703" y="252"/>
                    <a:pt x="4612" y="343"/>
                  </a:cubicBezTo>
                  <a:cubicBezTo>
                    <a:pt x="4497" y="480"/>
                    <a:pt x="4406" y="594"/>
                    <a:pt x="4315" y="731"/>
                  </a:cubicBezTo>
                  <a:lnTo>
                    <a:pt x="4292" y="754"/>
                  </a:lnTo>
                  <a:lnTo>
                    <a:pt x="4246" y="800"/>
                  </a:lnTo>
                  <a:cubicBezTo>
                    <a:pt x="4178" y="891"/>
                    <a:pt x="4109" y="1005"/>
                    <a:pt x="4018" y="1096"/>
                  </a:cubicBezTo>
                  <a:cubicBezTo>
                    <a:pt x="3972" y="1188"/>
                    <a:pt x="3904" y="1256"/>
                    <a:pt x="3858" y="1348"/>
                  </a:cubicBezTo>
                  <a:lnTo>
                    <a:pt x="3721" y="1507"/>
                  </a:lnTo>
                  <a:lnTo>
                    <a:pt x="3721" y="1530"/>
                  </a:lnTo>
                  <a:cubicBezTo>
                    <a:pt x="3653" y="1599"/>
                    <a:pt x="3584" y="1667"/>
                    <a:pt x="3539" y="1758"/>
                  </a:cubicBezTo>
                  <a:lnTo>
                    <a:pt x="3493" y="1804"/>
                  </a:lnTo>
                  <a:lnTo>
                    <a:pt x="3470" y="1850"/>
                  </a:lnTo>
                  <a:cubicBezTo>
                    <a:pt x="3356" y="1987"/>
                    <a:pt x="3242" y="2146"/>
                    <a:pt x="3128" y="2306"/>
                  </a:cubicBezTo>
                  <a:cubicBezTo>
                    <a:pt x="2991" y="2489"/>
                    <a:pt x="2900" y="2626"/>
                    <a:pt x="2831" y="2763"/>
                  </a:cubicBezTo>
                  <a:cubicBezTo>
                    <a:pt x="2785" y="2831"/>
                    <a:pt x="2740" y="2923"/>
                    <a:pt x="2671" y="3014"/>
                  </a:cubicBezTo>
                  <a:cubicBezTo>
                    <a:pt x="2626" y="3082"/>
                    <a:pt x="2580" y="3174"/>
                    <a:pt x="2534" y="3242"/>
                  </a:cubicBezTo>
                  <a:cubicBezTo>
                    <a:pt x="2512" y="3311"/>
                    <a:pt x="2466" y="3356"/>
                    <a:pt x="2443" y="3425"/>
                  </a:cubicBezTo>
                  <a:lnTo>
                    <a:pt x="2420" y="3447"/>
                  </a:lnTo>
                  <a:cubicBezTo>
                    <a:pt x="2397" y="3516"/>
                    <a:pt x="2352" y="3607"/>
                    <a:pt x="2306" y="3699"/>
                  </a:cubicBezTo>
                  <a:cubicBezTo>
                    <a:pt x="2283" y="3744"/>
                    <a:pt x="2283" y="3790"/>
                    <a:pt x="2261" y="3813"/>
                  </a:cubicBezTo>
                  <a:lnTo>
                    <a:pt x="2238" y="3858"/>
                  </a:lnTo>
                  <a:cubicBezTo>
                    <a:pt x="2146" y="4064"/>
                    <a:pt x="2055" y="4246"/>
                    <a:pt x="1941" y="4406"/>
                  </a:cubicBezTo>
                  <a:cubicBezTo>
                    <a:pt x="1850" y="4589"/>
                    <a:pt x="1758" y="4771"/>
                    <a:pt x="1667" y="4931"/>
                  </a:cubicBezTo>
                  <a:cubicBezTo>
                    <a:pt x="1576" y="5114"/>
                    <a:pt x="1507" y="5274"/>
                    <a:pt x="1416" y="5456"/>
                  </a:cubicBezTo>
                  <a:cubicBezTo>
                    <a:pt x="1325" y="5639"/>
                    <a:pt x="1256" y="5821"/>
                    <a:pt x="1142" y="6095"/>
                  </a:cubicBezTo>
                  <a:lnTo>
                    <a:pt x="1051" y="6323"/>
                  </a:lnTo>
                  <a:cubicBezTo>
                    <a:pt x="982" y="6438"/>
                    <a:pt x="937" y="6575"/>
                    <a:pt x="891" y="6711"/>
                  </a:cubicBezTo>
                  <a:lnTo>
                    <a:pt x="823" y="6826"/>
                  </a:lnTo>
                  <a:cubicBezTo>
                    <a:pt x="777" y="6963"/>
                    <a:pt x="708" y="7100"/>
                    <a:pt x="663" y="7259"/>
                  </a:cubicBezTo>
                  <a:lnTo>
                    <a:pt x="617" y="7373"/>
                  </a:lnTo>
                  <a:cubicBezTo>
                    <a:pt x="571" y="7510"/>
                    <a:pt x="526" y="7647"/>
                    <a:pt x="480" y="7807"/>
                  </a:cubicBezTo>
                  <a:cubicBezTo>
                    <a:pt x="412" y="7967"/>
                    <a:pt x="366" y="8149"/>
                    <a:pt x="298" y="8309"/>
                  </a:cubicBezTo>
                  <a:cubicBezTo>
                    <a:pt x="275" y="8423"/>
                    <a:pt x="229" y="8560"/>
                    <a:pt x="206" y="8652"/>
                  </a:cubicBezTo>
                  <a:cubicBezTo>
                    <a:pt x="206" y="8720"/>
                    <a:pt x="183" y="8789"/>
                    <a:pt x="161" y="8857"/>
                  </a:cubicBezTo>
                  <a:cubicBezTo>
                    <a:pt x="138" y="8971"/>
                    <a:pt x="115" y="9108"/>
                    <a:pt x="92" y="9222"/>
                  </a:cubicBezTo>
                  <a:cubicBezTo>
                    <a:pt x="69" y="9268"/>
                    <a:pt x="69" y="9336"/>
                    <a:pt x="46" y="9382"/>
                  </a:cubicBezTo>
                  <a:cubicBezTo>
                    <a:pt x="46" y="9451"/>
                    <a:pt x="24" y="9519"/>
                    <a:pt x="24" y="9565"/>
                  </a:cubicBezTo>
                  <a:cubicBezTo>
                    <a:pt x="1" y="9679"/>
                    <a:pt x="46" y="9793"/>
                    <a:pt x="161" y="9816"/>
                  </a:cubicBezTo>
                  <a:lnTo>
                    <a:pt x="206" y="9816"/>
                  </a:lnTo>
                  <a:cubicBezTo>
                    <a:pt x="206" y="9839"/>
                    <a:pt x="229" y="9861"/>
                    <a:pt x="275" y="9884"/>
                  </a:cubicBezTo>
                  <a:cubicBezTo>
                    <a:pt x="343" y="9930"/>
                    <a:pt x="412" y="9976"/>
                    <a:pt x="480" y="10021"/>
                  </a:cubicBezTo>
                  <a:cubicBezTo>
                    <a:pt x="526" y="10067"/>
                    <a:pt x="594" y="10090"/>
                    <a:pt x="640" y="10135"/>
                  </a:cubicBezTo>
                  <a:cubicBezTo>
                    <a:pt x="686" y="10181"/>
                    <a:pt x="754" y="10227"/>
                    <a:pt x="800" y="10272"/>
                  </a:cubicBezTo>
                  <a:lnTo>
                    <a:pt x="845" y="10295"/>
                  </a:lnTo>
                  <a:lnTo>
                    <a:pt x="959" y="10386"/>
                  </a:lnTo>
                  <a:lnTo>
                    <a:pt x="1051" y="10500"/>
                  </a:lnTo>
                  <a:lnTo>
                    <a:pt x="1165" y="10569"/>
                  </a:lnTo>
                  <a:cubicBezTo>
                    <a:pt x="1279" y="10660"/>
                    <a:pt x="1370" y="10752"/>
                    <a:pt x="1484" y="10866"/>
                  </a:cubicBezTo>
                  <a:lnTo>
                    <a:pt x="1530" y="10911"/>
                  </a:lnTo>
                  <a:cubicBezTo>
                    <a:pt x="1576" y="10957"/>
                    <a:pt x="1644" y="11003"/>
                    <a:pt x="1690" y="11048"/>
                  </a:cubicBezTo>
                  <a:cubicBezTo>
                    <a:pt x="1758" y="11117"/>
                    <a:pt x="1827" y="11185"/>
                    <a:pt x="1895" y="11231"/>
                  </a:cubicBezTo>
                  <a:cubicBezTo>
                    <a:pt x="2009" y="11322"/>
                    <a:pt x="2101" y="11413"/>
                    <a:pt x="2215" y="11482"/>
                  </a:cubicBezTo>
                  <a:lnTo>
                    <a:pt x="2306" y="11573"/>
                  </a:lnTo>
                  <a:cubicBezTo>
                    <a:pt x="2466" y="11687"/>
                    <a:pt x="2603" y="11802"/>
                    <a:pt x="2740" y="11916"/>
                  </a:cubicBezTo>
                  <a:cubicBezTo>
                    <a:pt x="2763" y="11938"/>
                    <a:pt x="2808" y="11961"/>
                    <a:pt x="2831" y="11984"/>
                  </a:cubicBezTo>
                  <a:cubicBezTo>
                    <a:pt x="2854" y="12007"/>
                    <a:pt x="2900" y="12053"/>
                    <a:pt x="2922" y="12075"/>
                  </a:cubicBezTo>
                  <a:cubicBezTo>
                    <a:pt x="2968" y="12121"/>
                    <a:pt x="3037" y="12167"/>
                    <a:pt x="3082" y="12212"/>
                  </a:cubicBezTo>
                  <a:lnTo>
                    <a:pt x="3151" y="12281"/>
                  </a:lnTo>
                  <a:cubicBezTo>
                    <a:pt x="3242" y="12372"/>
                    <a:pt x="3333" y="12463"/>
                    <a:pt x="3447" y="12555"/>
                  </a:cubicBezTo>
                  <a:cubicBezTo>
                    <a:pt x="3539" y="12646"/>
                    <a:pt x="3630" y="12669"/>
                    <a:pt x="3699" y="12669"/>
                  </a:cubicBezTo>
                  <a:cubicBezTo>
                    <a:pt x="3744" y="12669"/>
                    <a:pt x="3790" y="12669"/>
                    <a:pt x="3813" y="12646"/>
                  </a:cubicBezTo>
                  <a:cubicBezTo>
                    <a:pt x="3881" y="12600"/>
                    <a:pt x="3904" y="12532"/>
                    <a:pt x="3950" y="12486"/>
                  </a:cubicBezTo>
                  <a:lnTo>
                    <a:pt x="3972" y="12418"/>
                  </a:lnTo>
                  <a:cubicBezTo>
                    <a:pt x="4018" y="12372"/>
                    <a:pt x="4064" y="12304"/>
                    <a:pt x="4087" y="12235"/>
                  </a:cubicBezTo>
                  <a:lnTo>
                    <a:pt x="4109" y="12212"/>
                  </a:lnTo>
                  <a:cubicBezTo>
                    <a:pt x="4155" y="12121"/>
                    <a:pt x="4201" y="12053"/>
                    <a:pt x="4246" y="11961"/>
                  </a:cubicBezTo>
                  <a:cubicBezTo>
                    <a:pt x="4292" y="11893"/>
                    <a:pt x="4315" y="11802"/>
                    <a:pt x="4360" y="11733"/>
                  </a:cubicBezTo>
                  <a:lnTo>
                    <a:pt x="4406" y="11665"/>
                  </a:lnTo>
                  <a:cubicBezTo>
                    <a:pt x="4429" y="11596"/>
                    <a:pt x="4475" y="11550"/>
                    <a:pt x="4497" y="11505"/>
                  </a:cubicBezTo>
                  <a:lnTo>
                    <a:pt x="4589" y="11322"/>
                  </a:lnTo>
                  <a:cubicBezTo>
                    <a:pt x="4634" y="11231"/>
                    <a:pt x="4680" y="11117"/>
                    <a:pt x="4726" y="11025"/>
                  </a:cubicBezTo>
                  <a:lnTo>
                    <a:pt x="4863" y="10774"/>
                  </a:lnTo>
                  <a:lnTo>
                    <a:pt x="4977" y="10523"/>
                  </a:lnTo>
                  <a:cubicBezTo>
                    <a:pt x="5045" y="10409"/>
                    <a:pt x="5091" y="10295"/>
                    <a:pt x="5136" y="10181"/>
                  </a:cubicBezTo>
                  <a:cubicBezTo>
                    <a:pt x="5182" y="10067"/>
                    <a:pt x="5228" y="9976"/>
                    <a:pt x="5273" y="9861"/>
                  </a:cubicBezTo>
                  <a:lnTo>
                    <a:pt x="5296" y="9839"/>
                  </a:lnTo>
                  <a:lnTo>
                    <a:pt x="5296" y="9816"/>
                  </a:lnTo>
                  <a:cubicBezTo>
                    <a:pt x="5319" y="9747"/>
                    <a:pt x="5365" y="9679"/>
                    <a:pt x="5388" y="9587"/>
                  </a:cubicBezTo>
                  <a:lnTo>
                    <a:pt x="5433" y="9473"/>
                  </a:lnTo>
                  <a:cubicBezTo>
                    <a:pt x="5502" y="9314"/>
                    <a:pt x="5570" y="9131"/>
                    <a:pt x="5639" y="8948"/>
                  </a:cubicBezTo>
                  <a:cubicBezTo>
                    <a:pt x="5707" y="8743"/>
                    <a:pt x="5776" y="8560"/>
                    <a:pt x="5821" y="8355"/>
                  </a:cubicBezTo>
                  <a:cubicBezTo>
                    <a:pt x="5867" y="8195"/>
                    <a:pt x="5913" y="7990"/>
                    <a:pt x="5958" y="7784"/>
                  </a:cubicBezTo>
                  <a:cubicBezTo>
                    <a:pt x="5958" y="7739"/>
                    <a:pt x="5958" y="7693"/>
                    <a:pt x="5958" y="7625"/>
                  </a:cubicBezTo>
                  <a:cubicBezTo>
                    <a:pt x="5958" y="7579"/>
                    <a:pt x="5958" y="7533"/>
                    <a:pt x="5958" y="7510"/>
                  </a:cubicBezTo>
                  <a:cubicBezTo>
                    <a:pt x="5958" y="7396"/>
                    <a:pt x="5935" y="7305"/>
                    <a:pt x="5913" y="7214"/>
                  </a:cubicBezTo>
                  <a:cubicBezTo>
                    <a:pt x="5890" y="7168"/>
                    <a:pt x="5890" y="7122"/>
                    <a:pt x="5867" y="7077"/>
                  </a:cubicBezTo>
                  <a:lnTo>
                    <a:pt x="5844" y="7054"/>
                  </a:lnTo>
                  <a:cubicBezTo>
                    <a:pt x="5821" y="7008"/>
                    <a:pt x="5798" y="6985"/>
                    <a:pt x="5776" y="6940"/>
                  </a:cubicBezTo>
                  <a:cubicBezTo>
                    <a:pt x="5753" y="6894"/>
                    <a:pt x="5730" y="6871"/>
                    <a:pt x="5707" y="6848"/>
                  </a:cubicBezTo>
                  <a:cubicBezTo>
                    <a:pt x="5684" y="6826"/>
                    <a:pt x="5661" y="6826"/>
                    <a:pt x="5639" y="6803"/>
                  </a:cubicBezTo>
                  <a:lnTo>
                    <a:pt x="5639" y="6780"/>
                  </a:lnTo>
                  <a:cubicBezTo>
                    <a:pt x="5593" y="6757"/>
                    <a:pt x="5525" y="6734"/>
                    <a:pt x="5479" y="6711"/>
                  </a:cubicBezTo>
                  <a:cubicBezTo>
                    <a:pt x="5410" y="6689"/>
                    <a:pt x="5365" y="6666"/>
                    <a:pt x="5296" y="6666"/>
                  </a:cubicBezTo>
                  <a:cubicBezTo>
                    <a:pt x="5228" y="6666"/>
                    <a:pt x="5182" y="6689"/>
                    <a:pt x="5136" y="6689"/>
                  </a:cubicBezTo>
                  <a:cubicBezTo>
                    <a:pt x="5022" y="6711"/>
                    <a:pt x="4931" y="6757"/>
                    <a:pt x="4840" y="6803"/>
                  </a:cubicBezTo>
                  <a:cubicBezTo>
                    <a:pt x="4771" y="6826"/>
                    <a:pt x="4703" y="6871"/>
                    <a:pt x="4634" y="6917"/>
                  </a:cubicBezTo>
                  <a:cubicBezTo>
                    <a:pt x="4657" y="6894"/>
                    <a:pt x="4680" y="6848"/>
                    <a:pt x="4703" y="6803"/>
                  </a:cubicBezTo>
                  <a:lnTo>
                    <a:pt x="4794" y="6620"/>
                  </a:lnTo>
                  <a:cubicBezTo>
                    <a:pt x="4863" y="6506"/>
                    <a:pt x="4931" y="6392"/>
                    <a:pt x="4977" y="6301"/>
                  </a:cubicBezTo>
                  <a:cubicBezTo>
                    <a:pt x="5091" y="6118"/>
                    <a:pt x="5182" y="5935"/>
                    <a:pt x="5296" y="5776"/>
                  </a:cubicBezTo>
                  <a:cubicBezTo>
                    <a:pt x="5753" y="5091"/>
                    <a:pt x="6232" y="4429"/>
                    <a:pt x="6689" y="3813"/>
                  </a:cubicBezTo>
                  <a:lnTo>
                    <a:pt x="6757" y="3721"/>
                  </a:lnTo>
                  <a:lnTo>
                    <a:pt x="6826" y="3653"/>
                  </a:lnTo>
                  <a:cubicBezTo>
                    <a:pt x="6871" y="3562"/>
                    <a:pt x="6940" y="3493"/>
                    <a:pt x="6985" y="3402"/>
                  </a:cubicBezTo>
                  <a:lnTo>
                    <a:pt x="7099" y="3265"/>
                  </a:lnTo>
                  <a:cubicBezTo>
                    <a:pt x="7214" y="3128"/>
                    <a:pt x="7305" y="2991"/>
                    <a:pt x="7442" y="2854"/>
                  </a:cubicBezTo>
                  <a:cubicBezTo>
                    <a:pt x="7488" y="2786"/>
                    <a:pt x="7556" y="2717"/>
                    <a:pt x="7602" y="2649"/>
                  </a:cubicBezTo>
                  <a:cubicBezTo>
                    <a:pt x="7670" y="2580"/>
                    <a:pt x="7739" y="2512"/>
                    <a:pt x="7807" y="2420"/>
                  </a:cubicBezTo>
                  <a:cubicBezTo>
                    <a:pt x="7853" y="2375"/>
                    <a:pt x="7853" y="2306"/>
                    <a:pt x="7807" y="2261"/>
                  </a:cubicBezTo>
                  <a:cubicBezTo>
                    <a:pt x="7784" y="2238"/>
                    <a:pt x="7761" y="2238"/>
                    <a:pt x="7716" y="2238"/>
                  </a:cubicBezTo>
                  <a:cubicBezTo>
                    <a:pt x="7693" y="2192"/>
                    <a:pt x="7670" y="2169"/>
                    <a:pt x="7624" y="2146"/>
                  </a:cubicBezTo>
                  <a:lnTo>
                    <a:pt x="7533" y="2078"/>
                  </a:lnTo>
                  <a:cubicBezTo>
                    <a:pt x="7465" y="2009"/>
                    <a:pt x="7396" y="1941"/>
                    <a:pt x="7328" y="1873"/>
                  </a:cubicBezTo>
                  <a:cubicBezTo>
                    <a:pt x="7236" y="1781"/>
                    <a:pt x="7122" y="1690"/>
                    <a:pt x="7031" y="1599"/>
                  </a:cubicBezTo>
                  <a:lnTo>
                    <a:pt x="6940" y="1530"/>
                  </a:lnTo>
                  <a:cubicBezTo>
                    <a:pt x="6848" y="1462"/>
                    <a:pt x="6780" y="1393"/>
                    <a:pt x="6734" y="1348"/>
                  </a:cubicBezTo>
                  <a:cubicBezTo>
                    <a:pt x="6689" y="1302"/>
                    <a:pt x="6643" y="1256"/>
                    <a:pt x="6597" y="1211"/>
                  </a:cubicBezTo>
                  <a:lnTo>
                    <a:pt x="6529" y="1165"/>
                  </a:lnTo>
                  <a:cubicBezTo>
                    <a:pt x="6438" y="1096"/>
                    <a:pt x="6346" y="1028"/>
                    <a:pt x="6278" y="960"/>
                  </a:cubicBezTo>
                  <a:cubicBezTo>
                    <a:pt x="6209" y="891"/>
                    <a:pt x="6141" y="845"/>
                    <a:pt x="6095" y="800"/>
                  </a:cubicBezTo>
                  <a:cubicBezTo>
                    <a:pt x="6050" y="754"/>
                    <a:pt x="6004" y="731"/>
                    <a:pt x="5958" y="686"/>
                  </a:cubicBezTo>
                  <a:cubicBezTo>
                    <a:pt x="5935" y="663"/>
                    <a:pt x="5913" y="640"/>
                    <a:pt x="5890" y="617"/>
                  </a:cubicBezTo>
                  <a:cubicBezTo>
                    <a:pt x="5821" y="572"/>
                    <a:pt x="5753" y="503"/>
                    <a:pt x="5684" y="457"/>
                  </a:cubicBezTo>
                  <a:cubicBezTo>
                    <a:pt x="5593" y="389"/>
                    <a:pt x="5502" y="298"/>
                    <a:pt x="5410" y="229"/>
                  </a:cubicBezTo>
                  <a:cubicBezTo>
                    <a:pt x="5365" y="183"/>
                    <a:pt x="5296" y="138"/>
                    <a:pt x="5251" y="92"/>
                  </a:cubicBezTo>
                  <a:cubicBezTo>
                    <a:pt x="5228" y="69"/>
                    <a:pt x="5182" y="69"/>
                    <a:pt x="5159" y="69"/>
                  </a:cubicBezTo>
                  <a:cubicBezTo>
                    <a:pt x="5114" y="24"/>
                    <a:pt x="5068" y="1"/>
                    <a:pt x="502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18"/>
            <p:cNvSpPr/>
            <p:nvPr/>
          </p:nvSpPr>
          <p:spPr>
            <a:xfrm>
              <a:off x="6536175" y="2175300"/>
              <a:ext cx="53675" cy="69300"/>
            </a:xfrm>
            <a:custGeom>
              <a:avLst/>
              <a:gdLst/>
              <a:ahLst/>
              <a:cxnLst/>
              <a:rect l="l" t="t" r="r" b="b"/>
              <a:pathLst>
                <a:path w="2147" h="2772" extrusionOk="0">
                  <a:moveTo>
                    <a:pt x="2055" y="0"/>
                  </a:moveTo>
                  <a:cubicBezTo>
                    <a:pt x="2032" y="0"/>
                    <a:pt x="2010" y="0"/>
                    <a:pt x="1987" y="23"/>
                  </a:cubicBezTo>
                  <a:cubicBezTo>
                    <a:pt x="1918" y="115"/>
                    <a:pt x="1850" y="183"/>
                    <a:pt x="1781" y="251"/>
                  </a:cubicBezTo>
                  <a:cubicBezTo>
                    <a:pt x="1713" y="343"/>
                    <a:pt x="1644" y="411"/>
                    <a:pt x="1576" y="480"/>
                  </a:cubicBezTo>
                  <a:cubicBezTo>
                    <a:pt x="1439" y="640"/>
                    <a:pt x="1325" y="776"/>
                    <a:pt x="1188" y="936"/>
                  </a:cubicBezTo>
                  <a:cubicBezTo>
                    <a:pt x="1051" y="1096"/>
                    <a:pt x="937" y="1256"/>
                    <a:pt x="823" y="1393"/>
                  </a:cubicBezTo>
                  <a:cubicBezTo>
                    <a:pt x="686" y="1553"/>
                    <a:pt x="572" y="1712"/>
                    <a:pt x="457" y="1872"/>
                  </a:cubicBezTo>
                  <a:cubicBezTo>
                    <a:pt x="389" y="1963"/>
                    <a:pt x="320" y="2078"/>
                    <a:pt x="229" y="2169"/>
                  </a:cubicBezTo>
                  <a:cubicBezTo>
                    <a:pt x="206" y="2214"/>
                    <a:pt x="184" y="2260"/>
                    <a:pt x="161" y="2306"/>
                  </a:cubicBezTo>
                  <a:cubicBezTo>
                    <a:pt x="138" y="2329"/>
                    <a:pt x="115" y="2374"/>
                    <a:pt x="92" y="2397"/>
                  </a:cubicBezTo>
                  <a:cubicBezTo>
                    <a:pt x="69" y="2443"/>
                    <a:pt x="47" y="2511"/>
                    <a:pt x="24" y="2580"/>
                  </a:cubicBezTo>
                  <a:cubicBezTo>
                    <a:pt x="1" y="2648"/>
                    <a:pt x="69" y="2762"/>
                    <a:pt x="161" y="2762"/>
                  </a:cubicBezTo>
                  <a:cubicBezTo>
                    <a:pt x="174" y="2769"/>
                    <a:pt x="187" y="2772"/>
                    <a:pt x="200" y="2772"/>
                  </a:cubicBezTo>
                  <a:cubicBezTo>
                    <a:pt x="231" y="2772"/>
                    <a:pt x="259" y="2756"/>
                    <a:pt x="275" y="2739"/>
                  </a:cubicBezTo>
                  <a:cubicBezTo>
                    <a:pt x="320" y="2717"/>
                    <a:pt x="343" y="2694"/>
                    <a:pt x="366" y="2648"/>
                  </a:cubicBezTo>
                  <a:cubicBezTo>
                    <a:pt x="389" y="2557"/>
                    <a:pt x="435" y="2488"/>
                    <a:pt x="480" y="2420"/>
                  </a:cubicBezTo>
                  <a:cubicBezTo>
                    <a:pt x="526" y="2351"/>
                    <a:pt x="572" y="2283"/>
                    <a:pt x="617" y="2214"/>
                  </a:cubicBezTo>
                  <a:cubicBezTo>
                    <a:pt x="708" y="2078"/>
                    <a:pt x="800" y="1941"/>
                    <a:pt x="891" y="1804"/>
                  </a:cubicBezTo>
                  <a:cubicBezTo>
                    <a:pt x="982" y="1667"/>
                    <a:pt x="1074" y="1530"/>
                    <a:pt x="1165" y="1393"/>
                  </a:cubicBezTo>
                  <a:cubicBezTo>
                    <a:pt x="1256" y="1256"/>
                    <a:pt x="1348" y="1119"/>
                    <a:pt x="1439" y="1005"/>
                  </a:cubicBezTo>
                  <a:cubicBezTo>
                    <a:pt x="1530" y="845"/>
                    <a:pt x="1644" y="708"/>
                    <a:pt x="1758" y="571"/>
                  </a:cubicBezTo>
                  <a:cubicBezTo>
                    <a:pt x="1804" y="503"/>
                    <a:pt x="1850" y="434"/>
                    <a:pt x="1918" y="366"/>
                  </a:cubicBezTo>
                  <a:cubicBezTo>
                    <a:pt x="1964" y="274"/>
                    <a:pt x="2032" y="206"/>
                    <a:pt x="2101" y="137"/>
                  </a:cubicBezTo>
                  <a:cubicBezTo>
                    <a:pt x="2146" y="115"/>
                    <a:pt x="2124" y="46"/>
                    <a:pt x="2101" y="23"/>
                  </a:cubicBezTo>
                  <a:cubicBezTo>
                    <a:pt x="2078" y="0"/>
                    <a:pt x="2078" y="0"/>
                    <a:pt x="205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18"/>
            <p:cNvSpPr/>
            <p:nvPr/>
          </p:nvSpPr>
          <p:spPr>
            <a:xfrm>
              <a:off x="6541900" y="2210100"/>
              <a:ext cx="43950" cy="56200"/>
            </a:xfrm>
            <a:custGeom>
              <a:avLst/>
              <a:gdLst/>
              <a:ahLst/>
              <a:cxnLst/>
              <a:rect l="l" t="t" r="r" b="b"/>
              <a:pathLst>
                <a:path w="1758" h="2248" extrusionOk="0">
                  <a:moveTo>
                    <a:pt x="1164" y="845"/>
                  </a:moveTo>
                  <a:cubicBezTo>
                    <a:pt x="1158" y="853"/>
                    <a:pt x="1153" y="860"/>
                    <a:pt x="1147" y="868"/>
                  </a:cubicBezTo>
                  <a:lnTo>
                    <a:pt x="1147" y="868"/>
                  </a:lnTo>
                  <a:cubicBezTo>
                    <a:pt x="1164" y="864"/>
                    <a:pt x="1164" y="845"/>
                    <a:pt x="1164" y="845"/>
                  </a:cubicBezTo>
                  <a:close/>
                  <a:moveTo>
                    <a:pt x="1644" y="1"/>
                  </a:moveTo>
                  <a:cubicBezTo>
                    <a:pt x="1621" y="1"/>
                    <a:pt x="1598" y="1"/>
                    <a:pt x="1575" y="24"/>
                  </a:cubicBezTo>
                  <a:cubicBezTo>
                    <a:pt x="1461" y="138"/>
                    <a:pt x="1347" y="275"/>
                    <a:pt x="1233" y="412"/>
                  </a:cubicBezTo>
                  <a:cubicBezTo>
                    <a:pt x="1141" y="526"/>
                    <a:pt x="1027" y="663"/>
                    <a:pt x="936" y="777"/>
                  </a:cubicBezTo>
                  <a:cubicBezTo>
                    <a:pt x="731" y="1028"/>
                    <a:pt x="525" y="1279"/>
                    <a:pt x="343" y="1530"/>
                  </a:cubicBezTo>
                  <a:cubicBezTo>
                    <a:pt x="343" y="1530"/>
                    <a:pt x="343" y="1530"/>
                    <a:pt x="343" y="1553"/>
                  </a:cubicBezTo>
                  <a:lnTo>
                    <a:pt x="320" y="1553"/>
                  </a:lnTo>
                  <a:cubicBezTo>
                    <a:pt x="297" y="1621"/>
                    <a:pt x="251" y="1667"/>
                    <a:pt x="206" y="1735"/>
                  </a:cubicBezTo>
                  <a:cubicBezTo>
                    <a:pt x="206" y="1735"/>
                    <a:pt x="227" y="1714"/>
                    <a:pt x="228" y="1713"/>
                  </a:cubicBezTo>
                  <a:lnTo>
                    <a:pt x="228" y="1713"/>
                  </a:lnTo>
                  <a:cubicBezTo>
                    <a:pt x="183" y="1758"/>
                    <a:pt x="160" y="1804"/>
                    <a:pt x="114" y="1850"/>
                  </a:cubicBezTo>
                  <a:cubicBezTo>
                    <a:pt x="91" y="1895"/>
                    <a:pt x="46" y="1941"/>
                    <a:pt x="23" y="2009"/>
                  </a:cubicBezTo>
                  <a:cubicBezTo>
                    <a:pt x="0" y="2055"/>
                    <a:pt x="0" y="2078"/>
                    <a:pt x="23" y="2123"/>
                  </a:cubicBezTo>
                  <a:cubicBezTo>
                    <a:pt x="23" y="2169"/>
                    <a:pt x="69" y="2215"/>
                    <a:pt x="91" y="2238"/>
                  </a:cubicBezTo>
                  <a:cubicBezTo>
                    <a:pt x="122" y="2238"/>
                    <a:pt x="152" y="2248"/>
                    <a:pt x="183" y="2248"/>
                  </a:cubicBezTo>
                  <a:cubicBezTo>
                    <a:pt x="198" y="2248"/>
                    <a:pt x="213" y="2245"/>
                    <a:pt x="228" y="2238"/>
                  </a:cubicBezTo>
                  <a:cubicBezTo>
                    <a:pt x="274" y="2215"/>
                    <a:pt x="297" y="2192"/>
                    <a:pt x="320" y="2146"/>
                  </a:cubicBezTo>
                  <a:cubicBezTo>
                    <a:pt x="343" y="2123"/>
                    <a:pt x="365" y="2101"/>
                    <a:pt x="388" y="2055"/>
                  </a:cubicBezTo>
                  <a:cubicBezTo>
                    <a:pt x="388" y="2032"/>
                    <a:pt x="411" y="2009"/>
                    <a:pt x="434" y="1987"/>
                  </a:cubicBezTo>
                  <a:cubicBezTo>
                    <a:pt x="457" y="1918"/>
                    <a:pt x="502" y="1872"/>
                    <a:pt x="525" y="1827"/>
                  </a:cubicBezTo>
                  <a:cubicBezTo>
                    <a:pt x="594" y="1713"/>
                    <a:pt x="662" y="1599"/>
                    <a:pt x="731" y="1507"/>
                  </a:cubicBezTo>
                  <a:cubicBezTo>
                    <a:pt x="863" y="1287"/>
                    <a:pt x="995" y="1067"/>
                    <a:pt x="1147" y="868"/>
                  </a:cubicBezTo>
                  <a:lnTo>
                    <a:pt x="1147" y="868"/>
                  </a:lnTo>
                  <a:cubicBezTo>
                    <a:pt x="1145" y="868"/>
                    <a:pt x="1143" y="868"/>
                    <a:pt x="1141" y="868"/>
                  </a:cubicBezTo>
                  <a:cubicBezTo>
                    <a:pt x="1233" y="754"/>
                    <a:pt x="1324" y="617"/>
                    <a:pt x="1415" y="503"/>
                  </a:cubicBezTo>
                  <a:cubicBezTo>
                    <a:pt x="1461" y="457"/>
                    <a:pt x="1507" y="389"/>
                    <a:pt x="1552" y="343"/>
                  </a:cubicBezTo>
                  <a:cubicBezTo>
                    <a:pt x="1598" y="275"/>
                    <a:pt x="1666" y="206"/>
                    <a:pt x="1712" y="161"/>
                  </a:cubicBezTo>
                  <a:cubicBezTo>
                    <a:pt x="1758" y="115"/>
                    <a:pt x="1758" y="46"/>
                    <a:pt x="1712" y="24"/>
                  </a:cubicBezTo>
                  <a:cubicBezTo>
                    <a:pt x="1689" y="1"/>
                    <a:pt x="1666" y="1"/>
                    <a:pt x="164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18"/>
            <p:cNvSpPr/>
            <p:nvPr/>
          </p:nvSpPr>
          <p:spPr>
            <a:xfrm>
              <a:off x="6850025" y="1767875"/>
              <a:ext cx="178075" cy="66775"/>
            </a:xfrm>
            <a:custGeom>
              <a:avLst/>
              <a:gdLst/>
              <a:ahLst/>
              <a:cxnLst/>
              <a:rect l="l" t="t" r="r" b="b"/>
              <a:pathLst>
                <a:path w="7123" h="2671" extrusionOk="0">
                  <a:moveTo>
                    <a:pt x="2740" y="776"/>
                  </a:moveTo>
                  <a:cubicBezTo>
                    <a:pt x="2649" y="822"/>
                    <a:pt x="2557" y="845"/>
                    <a:pt x="2466" y="890"/>
                  </a:cubicBezTo>
                  <a:cubicBezTo>
                    <a:pt x="2466" y="890"/>
                    <a:pt x="2466" y="890"/>
                    <a:pt x="2466" y="868"/>
                  </a:cubicBezTo>
                  <a:cubicBezTo>
                    <a:pt x="2534" y="845"/>
                    <a:pt x="2626" y="799"/>
                    <a:pt x="2717" y="776"/>
                  </a:cubicBezTo>
                  <a:close/>
                  <a:moveTo>
                    <a:pt x="4497" y="0"/>
                  </a:moveTo>
                  <a:cubicBezTo>
                    <a:pt x="4406" y="0"/>
                    <a:pt x="4315" y="23"/>
                    <a:pt x="4224" y="23"/>
                  </a:cubicBezTo>
                  <a:cubicBezTo>
                    <a:pt x="4109" y="46"/>
                    <a:pt x="4018" y="69"/>
                    <a:pt x="3927" y="91"/>
                  </a:cubicBezTo>
                  <a:cubicBezTo>
                    <a:pt x="3881" y="91"/>
                    <a:pt x="3835" y="114"/>
                    <a:pt x="3790" y="114"/>
                  </a:cubicBezTo>
                  <a:cubicBezTo>
                    <a:pt x="3767" y="103"/>
                    <a:pt x="3738" y="97"/>
                    <a:pt x="3710" y="97"/>
                  </a:cubicBezTo>
                  <a:cubicBezTo>
                    <a:pt x="3681" y="97"/>
                    <a:pt x="3653" y="103"/>
                    <a:pt x="3630" y="114"/>
                  </a:cubicBezTo>
                  <a:lnTo>
                    <a:pt x="3539" y="114"/>
                  </a:lnTo>
                  <a:cubicBezTo>
                    <a:pt x="3470" y="137"/>
                    <a:pt x="3402" y="137"/>
                    <a:pt x="3333" y="160"/>
                  </a:cubicBezTo>
                  <a:cubicBezTo>
                    <a:pt x="3174" y="183"/>
                    <a:pt x="3014" y="206"/>
                    <a:pt x="2877" y="251"/>
                  </a:cubicBezTo>
                  <a:cubicBezTo>
                    <a:pt x="2786" y="274"/>
                    <a:pt x="2717" y="320"/>
                    <a:pt x="2649" y="343"/>
                  </a:cubicBezTo>
                  <a:cubicBezTo>
                    <a:pt x="2603" y="365"/>
                    <a:pt x="2580" y="365"/>
                    <a:pt x="2557" y="388"/>
                  </a:cubicBezTo>
                  <a:cubicBezTo>
                    <a:pt x="2489" y="411"/>
                    <a:pt x="2420" y="434"/>
                    <a:pt x="2375" y="457"/>
                  </a:cubicBezTo>
                  <a:cubicBezTo>
                    <a:pt x="2215" y="502"/>
                    <a:pt x="2078" y="571"/>
                    <a:pt x="1918" y="662"/>
                  </a:cubicBezTo>
                  <a:cubicBezTo>
                    <a:pt x="1850" y="685"/>
                    <a:pt x="1781" y="731"/>
                    <a:pt x="1713" y="776"/>
                  </a:cubicBezTo>
                  <a:cubicBezTo>
                    <a:pt x="1667" y="799"/>
                    <a:pt x="1644" y="822"/>
                    <a:pt x="1599" y="845"/>
                  </a:cubicBezTo>
                  <a:cubicBezTo>
                    <a:pt x="1599" y="845"/>
                    <a:pt x="1576" y="868"/>
                    <a:pt x="1553" y="868"/>
                  </a:cubicBezTo>
                  <a:cubicBezTo>
                    <a:pt x="1530" y="890"/>
                    <a:pt x="1507" y="913"/>
                    <a:pt x="1484" y="959"/>
                  </a:cubicBezTo>
                  <a:cubicBezTo>
                    <a:pt x="1462" y="1004"/>
                    <a:pt x="1462" y="1027"/>
                    <a:pt x="1484" y="1073"/>
                  </a:cubicBezTo>
                  <a:cubicBezTo>
                    <a:pt x="1416" y="1096"/>
                    <a:pt x="1370" y="1141"/>
                    <a:pt x="1302" y="1164"/>
                  </a:cubicBezTo>
                  <a:cubicBezTo>
                    <a:pt x="1119" y="1278"/>
                    <a:pt x="937" y="1393"/>
                    <a:pt x="777" y="1529"/>
                  </a:cubicBezTo>
                  <a:cubicBezTo>
                    <a:pt x="686" y="1598"/>
                    <a:pt x="617" y="1666"/>
                    <a:pt x="526" y="1735"/>
                  </a:cubicBezTo>
                  <a:cubicBezTo>
                    <a:pt x="457" y="1803"/>
                    <a:pt x="389" y="1872"/>
                    <a:pt x="320" y="1963"/>
                  </a:cubicBezTo>
                  <a:cubicBezTo>
                    <a:pt x="252" y="2032"/>
                    <a:pt x="183" y="2123"/>
                    <a:pt x="115" y="2191"/>
                  </a:cubicBezTo>
                  <a:cubicBezTo>
                    <a:pt x="92" y="2237"/>
                    <a:pt x="46" y="2283"/>
                    <a:pt x="24" y="2328"/>
                  </a:cubicBezTo>
                  <a:cubicBezTo>
                    <a:pt x="1" y="2374"/>
                    <a:pt x="1" y="2420"/>
                    <a:pt x="1" y="2442"/>
                  </a:cubicBezTo>
                  <a:cubicBezTo>
                    <a:pt x="1" y="2488"/>
                    <a:pt x="24" y="2534"/>
                    <a:pt x="46" y="2557"/>
                  </a:cubicBezTo>
                  <a:cubicBezTo>
                    <a:pt x="69" y="2579"/>
                    <a:pt x="92" y="2602"/>
                    <a:pt x="115" y="2625"/>
                  </a:cubicBezTo>
                  <a:cubicBezTo>
                    <a:pt x="161" y="2625"/>
                    <a:pt x="183" y="2648"/>
                    <a:pt x="206" y="2648"/>
                  </a:cubicBezTo>
                  <a:lnTo>
                    <a:pt x="275" y="2648"/>
                  </a:lnTo>
                  <a:cubicBezTo>
                    <a:pt x="320" y="2671"/>
                    <a:pt x="366" y="2671"/>
                    <a:pt x="412" y="2671"/>
                  </a:cubicBezTo>
                  <a:lnTo>
                    <a:pt x="571" y="2671"/>
                  </a:lnTo>
                  <a:cubicBezTo>
                    <a:pt x="617" y="2671"/>
                    <a:pt x="663" y="2671"/>
                    <a:pt x="708" y="2648"/>
                  </a:cubicBezTo>
                  <a:cubicBezTo>
                    <a:pt x="754" y="2648"/>
                    <a:pt x="800" y="2602"/>
                    <a:pt x="845" y="2557"/>
                  </a:cubicBezTo>
                  <a:cubicBezTo>
                    <a:pt x="908" y="2494"/>
                    <a:pt x="971" y="2412"/>
                    <a:pt x="1034" y="2328"/>
                  </a:cubicBezTo>
                  <a:lnTo>
                    <a:pt x="1034" y="2328"/>
                  </a:lnTo>
                  <a:cubicBezTo>
                    <a:pt x="1032" y="2328"/>
                    <a:pt x="1030" y="2328"/>
                    <a:pt x="1028" y="2328"/>
                  </a:cubicBezTo>
                  <a:cubicBezTo>
                    <a:pt x="1031" y="2327"/>
                    <a:pt x="1034" y="2325"/>
                    <a:pt x="1037" y="2324"/>
                  </a:cubicBezTo>
                  <a:lnTo>
                    <a:pt x="1037" y="2324"/>
                  </a:lnTo>
                  <a:cubicBezTo>
                    <a:pt x="1036" y="2325"/>
                    <a:pt x="1035" y="2327"/>
                    <a:pt x="1034" y="2328"/>
                  </a:cubicBezTo>
                  <a:lnTo>
                    <a:pt x="1034" y="2328"/>
                  </a:lnTo>
                  <a:cubicBezTo>
                    <a:pt x="1047" y="2328"/>
                    <a:pt x="1050" y="2327"/>
                    <a:pt x="1051" y="2316"/>
                  </a:cubicBezTo>
                  <a:lnTo>
                    <a:pt x="1051" y="2316"/>
                  </a:lnTo>
                  <a:cubicBezTo>
                    <a:pt x="1046" y="2318"/>
                    <a:pt x="1042" y="2321"/>
                    <a:pt x="1037" y="2324"/>
                  </a:cubicBezTo>
                  <a:lnTo>
                    <a:pt x="1037" y="2324"/>
                  </a:lnTo>
                  <a:cubicBezTo>
                    <a:pt x="1042" y="2318"/>
                    <a:pt x="1046" y="2312"/>
                    <a:pt x="1051" y="2306"/>
                  </a:cubicBezTo>
                  <a:lnTo>
                    <a:pt x="1051" y="2306"/>
                  </a:lnTo>
                  <a:cubicBezTo>
                    <a:pt x="1051" y="2310"/>
                    <a:pt x="1051" y="2313"/>
                    <a:pt x="1051" y="2316"/>
                  </a:cubicBezTo>
                  <a:lnTo>
                    <a:pt x="1051" y="2316"/>
                  </a:lnTo>
                  <a:cubicBezTo>
                    <a:pt x="1082" y="2297"/>
                    <a:pt x="1101" y="2279"/>
                    <a:pt x="1119" y="2260"/>
                  </a:cubicBezTo>
                  <a:cubicBezTo>
                    <a:pt x="1142" y="2237"/>
                    <a:pt x="1188" y="2191"/>
                    <a:pt x="1233" y="2169"/>
                  </a:cubicBezTo>
                  <a:cubicBezTo>
                    <a:pt x="1279" y="2123"/>
                    <a:pt x="1325" y="2077"/>
                    <a:pt x="1370" y="2032"/>
                  </a:cubicBezTo>
                  <a:cubicBezTo>
                    <a:pt x="1462" y="1963"/>
                    <a:pt x="1553" y="1895"/>
                    <a:pt x="1644" y="1849"/>
                  </a:cubicBezTo>
                  <a:cubicBezTo>
                    <a:pt x="1736" y="1758"/>
                    <a:pt x="1850" y="1689"/>
                    <a:pt x="1941" y="1621"/>
                  </a:cubicBezTo>
                  <a:cubicBezTo>
                    <a:pt x="2009" y="1598"/>
                    <a:pt x="2055" y="1552"/>
                    <a:pt x="2101" y="1529"/>
                  </a:cubicBezTo>
                  <a:cubicBezTo>
                    <a:pt x="2146" y="1484"/>
                    <a:pt x="2192" y="1461"/>
                    <a:pt x="2238" y="1438"/>
                  </a:cubicBezTo>
                  <a:cubicBezTo>
                    <a:pt x="2375" y="1347"/>
                    <a:pt x="2534" y="1278"/>
                    <a:pt x="2694" y="1210"/>
                  </a:cubicBezTo>
                  <a:cubicBezTo>
                    <a:pt x="2877" y="1119"/>
                    <a:pt x="3037" y="1050"/>
                    <a:pt x="3219" y="982"/>
                  </a:cubicBezTo>
                  <a:cubicBezTo>
                    <a:pt x="3402" y="913"/>
                    <a:pt x="3562" y="845"/>
                    <a:pt x="3744" y="799"/>
                  </a:cubicBezTo>
                  <a:cubicBezTo>
                    <a:pt x="3904" y="731"/>
                    <a:pt x="4087" y="685"/>
                    <a:pt x="4246" y="639"/>
                  </a:cubicBezTo>
                  <a:cubicBezTo>
                    <a:pt x="4452" y="594"/>
                    <a:pt x="4634" y="548"/>
                    <a:pt x="4817" y="525"/>
                  </a:cubicBezTo>
                  <a:cubicBezTo>
                    <a:pt x="4931" y="525"/>
                    <a:pt x="5022" y="502"/>
                    <a:pt x="5114" y="502"/>
                  </a:cubicBezTo>
                  <a:cubicBezTo>
                    <a:pt x="5205" y="480"/>
                    <a:pt x="5319" y="480"/>
                    <a:pt x="5410" y="480"/>
                  </a:cubicBezTo>
                  <a:cubicBezTo>
                    <a:pt x="5479" y="480"/>
                    <a:pt x="5547" y="480"/>
                    <a:pt x="5616" y="502"/>
                  </a:cubicBezTo>
                  <a:cubicBezTo>
                    <a:pt x="5684" y="502"/>
                    <a:pt x="5753" y="502"/>
                    <a:pt x="5821" y="525"/>
                  </a:cubicBezTo>
                  <a:cubicBezTo>
                    <a:pt x="5958" y="548"/>
                    <a:pt x="6095" y="548"/>
                    <a:pt x="6255" y="571"/>
                  </a:cubicBezTo>
                  <a:cubicBezTo>
                    <a:pt x="6369" y="594"/>
                    <a:pt x="6506" y="594"/>
                    <a:pt x="6643" y="616"/>
                  </a:cubicBezTo>
                  <a:cubicBezTo>
                    <a:pt x="6780" y="639"/>
                    <a:pt x="6894" y="685"/>
                    <a:pt x="7031" y="708"/>
                  </a:cubicBezTo>
                  <a:cubicBezTo>
                    <a:pt x="7077" y="708"/>
                    <a:pt x="7100" y="685"/>
                    <a:pt x="7122" y="639"/>
                  </a:cubicBezTo>
                  <a:cubicBezTo>
                    <a:pt x="7122" y="616"/>
                    <a:pt x="7100" y="571"/>
                    <a:pt x="7054" y="571"/>
                  </a:cubicBezTo>
                  <a:cubicBezTo>
                    <a:pt x="6963" y="548"/>
                    <a:pt x="6871" y="525"/>
                    <a:pt x="6803" y="502"/>
                  </a:cubicBezTo>
                  <a:cubicBezTo>
                    <a:pt x="6711" y="480"/>
                    <a:pt x="6620" y="457"/>
                    <a:pt x="6529" y="434"/>
                  </a:cubicBezTo>
                  <a:cubicBezTo>
                    <a:pt x="6438" y="411"/>
                    <a:pt x="6369" y="411"/>
                    <a:pt x="6278" y="388"/>
                  </a:cubicBezTo>
                  <a:cubicBezTo>
                    <a:pt x="6186" y="365"/>
                    <a:pt x="6072" y="365"/>
                    <a:pt x="5981" y="343"/>
                  </a:cubicBezTo>
                  <a:cubicBezTo>
                    <a:pt x="5890" y="320"/>
                    <a:pt x="5821" y="297"/>
                    <a:pt x="5730" y="274"/>
                  </a:cubicBezTo>
                  <a:cubicBezTo>
                    <a:pt x="5639" y="251"/>
                    <a:pt x="5525" y="251"/>
                    <a:pt x="5433" y="228"/>
                  </a:cubicBezTo>
                  <a:lnTo>
                    <a:pt x="5319" y="228"/>
                  </a:lnTo>
                  <a:cubicBezTo>
                    <a:pt x="5365" y="183"/>
                    <a:pt x="5365" y="137"/>
                    <a:pt x="5342" y="114"/>
                  </a:cubicBezTo>
                  <a:cubicBezTo>
                    <a:pt x="5319" y="69"/>
                    <a:pt x="5296" y="46"/>
                    <a:pt x="5251" y="23"/>
                  </a:cubicBezTo>
                  <a:lnTo>
                    <a:pt x="4840" y="23"/>
                  </a:lnTo>
                  <a:cubicBezTo>
                    <a:pt x="4840" y="23"/>
                    <a:pt x="4817" y="0"/>
                    <a:pt x="479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18"/>
            <p:cNvSpPr/>
            <p:nvPr/>
          </p:nvSpPr>
          <p:spPr>
            <a:xfrm>
              <a:off x="6873425" y="2455475"/>
              <a:ext cx="20575" cy="37700"/>
            </a:xfrm>
            <a:custGeom>
              <a:avLst/>
              <a:gdLst/>
              <a:ahLst/>
              <a:cxnLst/>
              <a:rect l="l" t="t" r="r" b="b"/>
              <a:pathLst>
                <a:path w="823" h="1508" extrusionOk="0">
                  <a:moveTo>
                    <a:pt x="389" y="1"/>
                  </a:moveTo>
                  <a:cubicBezTo>
                    <a:pt x="343" y="1"/>
                    <a:pt x="320" y="23"/>
                    <a:pt x="275" y="69"/>
                  </a:cubicBezTo>
                  <a:cubicBezTo>
                    <a:pt x="275" y="69"/>
                    <a:pt x="252" y="92"/>
                    <a:pt x="229" y="115"/>
                  </a:cubicBezTo>
                  <a:cubicBezTo>
                    <a:pt x="183" y="183"/>
                    <a:pt x="138" y="252"/>
                    <a:pt x="92" y="320"/>
                  </a:cubicBezTo>
                  <a:cubicBezTo>
                    <a:pt x="46" y="457"/>
                    <a:pt x="1" y="617"/>
                    <a:pt x="1" y="754"/>
                  </a:cubicBezTo>
                  <a:cubicBezTo>
                    <a:pt x="1" y="799"/>
                    <a:pt x="1" y="845"/>
                    <a:pt x="1" y="891"/>
                  </a:cubicBezTo>
                  <a:cubicBezTo>
                    <a:pt x="1" y="982"/>
                    <a:pt x="23" y="1051"/>
                    <a:pt x="46" y="1119"/>
                  </a:cubicBezTo>
                  <a:cubicBezTo>
                    <a:pt x="69" y="1188"/>
                    <a:pt x="115" y="1279"/>
                    <a:pt x="160" y="1347"/>
                  </a:cubicBezTo>
                  <a:cubicBezTo>
                    <a:pt x="160" y="1370"/>
                    <a:pt x="183" y="1393"/>
                    <a:pt x="206" y="1416"/>
                  </a:cubicBezTo>
                  <a:cubicBezTo>
                    <a:pt x="229" y="1439"/>
                    <a:pt x="229" y="1461"/>
                    <a:pt x="252" y="1484"/>
                  </a:cubicBezTo>
                  <a:cubicBezTo>
                    <a:pt x="275" y="1484"/>
                    <a:pt x="297" y="1507"/>
                    <a:pt x="320" y="1507"/>
                  </a:cubicBezTo>
                  <a:lnTo>
                    <a:pt x="389" y="1507"/>
                  </a:lnTo>
                  <a:cubicBezTo>
                    <a:pt x="457" y="1484"/>
                    <a:pt x="503" y="1416"/>
                    <a:pt x="480" y="1347"/>
                  </a:cubicBezTo>
                  <a:cubicBezTo>
                    <a:pt x="480" y="1324"/>
                    <a:pt x="480" y="1302"/>
                    <a:pt x="480" y="1302"/>
                  </a:cubicBezTo>
                  <a:cubicBezTo>
                    <a:pt x="457" y="1256"/>
                    <a:pt x="457" y="1210"/>
                    <a:pt x="457" y="1142"/>
                  </a:cubicBezTo>
                  <a:cubicBezTo>
                    <a:pt x="457" y="1057"/>
                    <a:pt x="477" y="951"/>
                    <a:pt x="517" y="845"/>
                  </a:cubicBezTo>
                  <a:lnTo>
                    <a:pt x="517" y="845"/>
                  </a:lnTo>
                  <a:cubicBezTo>
                    <a:pt x="514" y="845"/>
                    <a:pt x="509" y="845"/>
                    <a:pt x="503" y="845"/>
                  </a:cubicBezTo>
                  <a:cubicBezTo>
                    <a:pt x="511" y="845"/>
                    <a:pt x="516" y="842"/>
                    <a:pt x="519" y="839"/>
                  </a:cubicBezTo>
                  <a:lnTo>
                    <a:pt x="519" y="839"/>
                  </a:lnTo>
                  <a:cubicBezTo>
                    <a:pt x="518" y="841"/>
                    <a:pt x="518" y="843"/>
                    <a:pt x="517" y="845"/>
                  </a:cubicBezTo>
                  <a:lnTo>
                    <a:pt x="517" y="845"/>
                  </a:lnTo>
                  <a:cubicBezTo>
                    <a:pt x="526" y="843"/>
                    <a:pt x="526" y="839"/>
                    <a:pt x="526" y="822"/>
                  </a:cubicBezTo>
                  <a:lnTo>
                    <a:pt x="526" y="822"/>
                  </a:lnTo>
                  <a:cubicBezTo>
                    <a:pt x="526" y="823"/>
                    <a:pt x="526" y="832"/>
                    <a:pt x="519" y="839"/>
                  </a:cubicBezTo>
                  <a:lnTo>
                    <a:pt x="519" y="839"/>
                  </a:lnTo>
                  <a:cubicBezTo>
                    <a:pt x="521" y="833"/>
                    <a:pt x="523" y="828"/>
                    <a:pt x="526" y="822"/>
                  </a:cubicBezTo>
                  <a:cubicBezTo>
                    <a:pt x="548" y="754"/>
                    <a:pt x="571" y="685"/>
                    <a:pt x="594" y="640"/>
                  </a:cubicBezTo>
                  <a:cubicBezTo>
                    <a:pt x="617" y="571"/>
                    <a:pt x="640" y="526"/>
                    <a:pt x="685" y="457"/>
                  </a:cubicBezTo>
                  <a:cubicBezTo>
                    <a:pt x="685" y="457"/>
                    <a:pt x="708" y="434"/>
                    <a:pt x="708" y="411"/>
                  </a:cubicBezTo>
                  <a:cubicBezTo>
                    <a:pt x="731" y="411"/>
                    <a:pt x="731" y="389"/>
                    <a:pt x="754" y="389"/>
                  </a:cubicBezTo>
                  <a:cubicBezTo>
                    <a:pt x="800" y="343"/>
                    <a:pt x="822" y="275"/>
                    <a:pt x="777" y="206"/>
                  </a:cubicBezTo>
                  <a:cubicBezTo>
                    <a:pt x="763" y="179"/>
                    <a:pt x="734" y="168"/>
                    <a:pt x="703" y="168"/>
                  </a:cubicBezTo>
                  <a:cubicBezTo>
                    <a:pt x="682" y="168"/>
                    <a:pt x="659" y="174"/>
                    <a:pt x="640" y="183"/>
                  </a:cubicBezTo>
                  <a:cubicBezTo>
                    <a:pt x="640" y="160"/>
                    <a:pt x="617" y="160"/>
                    <a:pt x="617" y="138"/>
                  </a:cubicBezTo>
                  <a:cubicBezTo>
                    <a:pt x="594" y="115"/>
                    <a:pt x="548" y="92"/>
                    <a:pt x="526" y="69"/>
                  </a:cubicBezTo>
                  <a:cubicBezTo>
                    <a:pt x="526" y="69"/>
                    <a:pt x="526" y="46"/>
                    <a:pt x="526" y="46"/>
                  </a:cubicBezTo>
                  <a:cubicBezTo>
                    <a:pt x="503" y="46"/>
                    <a:pt x="503" y="23"/>
                    <a:pt x="480" y="23"/>
                  </a:cubicBezTo>
                  <a:cubicBezTo>
                    <a:pt x="457" y="1"/>
                    <a:pt x="434" y="1"/>
                    <a:pt x="41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18"/>
            <p:cNvSpPr/>
            <p:nvPr/>
          </p:nvSpPr>
          <p:spPr>
            <a:xfrm>
              <a:off x="6556725" y="1976725"/>
              <a:ext cx="34825" cy="159650"/>
            </a:xfrm>
            <a:custGeom>
              <a:avLst/>
              <a:gdLst/>
              <a:ahLst/>
              <a:cxnLst/>
              <a:rect l="l" t="t" r="r" b="b"/>
              <a:pathLst>
                <a:path w="1393" h="6386" extrusionOk="0">
                  <a:moveTo>
                    <a:pt x="1279" y="0"/>
                  </a:moveTo>
                  <a:cubicBezTo>
                    <a:pt x="1188" y="0"/>
                    <a:pt x="1096" y="0"/>
                    <a:pt x="1028" y="23"/>
                  </a:cubicBezTo>
                  <a:cubicBezTo>
                    <a:pt x="959" y="46"/>
                    <a:pt x="914" y="69"/>
                    <a:pt x="868" y="114"/>
                  </a:cubicBezTo>
                  <a:cubicBezTo>
                    <a:pt x="845" y="137"/>
                    <a:pt x="822" y="160"/>
                    <a:pt x="822" y="183"/>
                  </a:cubicBezTo>
                  <a:cubicBezTo>
                    <a:pt x="800" y="206"/>
                    <a:pt x="777" y="251"/>
                    <a:pt x="777" y="274"/>
                  </a:cubicBezTo>
                  <a:cubicBezTo>
                    <a:pt x="731" y="343"/>
                    <a:pt x="708" y="411"/>
                    <a:pt x="708" y="480"/>
                  </a:cubicBezTo>
                  <a:cubicBezTo>
                    <a:pt x="685" y="571"/>
                    <a:pt x="663" y="685"/>
                    <a:pt x="640" y="799"/>
                  </a:cubicBezTo>
                  <a:cubicBezTo>
                    <a:pt x="640" y="845"/>
                    <a:pt x="640" y="913"/>
                    <a:pt x="617" y="959"/>
                  </a:cubicBezTo>
                  <a:cubicBezTo>
                    <a:pt x="617" y="1005"/>
                    <a:pt x="617" y="1027"/>
                    <a:pt x="617" y="1050"/>
                  </a:cubicBezTo>
                  <a:cubicBezTo>
                    <a:pt x="617" y="1073"/>
                    <a:pt x="617" y="1119"/>
                    <a:pt x="617" y="1141"/>
                  </a:cubicBezTo>
                  <a:cubicBezTo>
                    <a:pt x="617" y="1164"/>
                    <a:pt x="617" y="1187"/>
                    <a:pt x="640" y="1210"/>
                  </a:cubicBezTo>
                  <a:cubicBezTo>
                    <a:pt x="640" y="1210"/>
                    <a:pt x="640" y="1210"/>
                    <a:pt x="640" y="1233"/>
                  </a:cubicBezTo>
                  <a:cubicBezTo>
                    <a:pt x="640" y="1324"/>
                    <a:pt x="617" y="1393"/>
                    <a:pt x="617" y="1484"/>
                  </a:cubicBezTo>
                  <a:cubicBezTo>
                    <a:pt x="571" y="1666"/>
                    <a:pt x="548" y="1849"/>
                    <a:pt x="526" y="2032"/>
                  </a:cubicBezTo>
                  <a:cubicBezTo>
                    <a:pt x="480" y="2260"/>
                    <a:pt x="457" y="2488"/>
                    <a:pt x="434" y="2716"/>
                  </a:cubicBezTo>
                  <a:cubicBezTo>
                    <a:pt x="411" y="2762"/>
                    <a:pt x="411" y="2808"/>
                    <a:pt x="411" y="2831"/>
                  </a:cubicBezTo>
                  <a:cubicBezTo>
                    <a:pt x="389" y="2922"/>
                    <a:pt x="389" y="2990"/>
                    <a:pt x="366" y="3082"/>
                  </a:cubicBezTo>
                  <a:cubicBezTo>
                    <a:pt x="343" y="3196"/>
                    <a:pt x="343" y="3287"/>
                    <a:pt x="320" y="3401"/>
                  </a:cubicBezTo>
                  <a:cubicBezTo>
                    <a:pt x="297" y="3492"/>
                    <a:pt x="297" y="3607"/>
                    <a:pt x="275" y="3721"/>
                  </a:cubicBezTo>
                  <a:cubicBezTo>
                    <a:pt x="252" y="3812"/>
                    <a:pt x="252" y="3926"/>
                    <a:pt x="229" y="4040"/>
                  </a:cubicBezTo>
                  <a:cubicBezTo>
                    <a:pt x="229" y="4132"/>
                    <a:pt x="206" y="4246"/>
                    <a:pt x="206" y="4360"/>
                  </a:cubicBezTo>
                  <a:cubicBezTo>
                    <a:pt x="206" y="4428"/>
                    <a:pt x="206" y="4474"/>
                    <a:pt x="183" y="4542"/>
                  </a:cubicBezTo>
                  <a:cubicBezTo>
                    <a:pt x="183" y="4588"/>
                    <a:pt x="160" y="4657"/>
                    <a:pt x="160" y="4725"/>
                  </a:cubicBezTo>
                  <a:cubicBezTo>
                    <a:pt x="138" y="4771"/>
                    <a:pt x="138" y="4839"/>
                    <a:pt x="115" y="4908"/>
                  </a:cubicBezTo>
                  <a:cubicBezTo>
                    <a:pt x="92" y="5045"/>
                    <a:pt x="69" y="5182"/>
                    <a:pt x="69" y="5319"/>
                  </a:cubicBezTo>
                  <a:cubicBezTo>
                    <a:pt x="46" y="5433"/>
                    <a:pt x="46" y="5547"/>
                    <a:pt x="23" y="5661"/>
                  </a:cubicBezTo>
                  <a:cubicBezTo>
                    <a:pt x="23" y="5775"/>
                    <a:pt x="1" y="5889"/>
                    <a:pt x="1" y="6003"/>
                  </a:cubicBezTo>
                  <a:cubicBezTo>
                    <a:pt x="1" y="6049"/>
                    <a:pt x="23" y="6117"/>
                    <a:pt x="69" y="6140"/>
                  </a:cubicBezTo>
                  <a:cubicBezTo>
                    <a:pt x="92" y="6163"/>
                    <a:pt x="115" y="6163"/>
                    <a:pt x="138" y="6186"/>
                  </a:cubicBezTo>
                  <a:cubicBezTo>
                    <a:pt x="138" y="6232"/>
                    <a:pt x="138" y="6277"/>
                    <a:pt x="160" y="6300"/>
                  </a:cubicBezTo>
                  <a:cubicBezTo>
                    <a:pt x="206" y="6346"/>
                    <a:pt x="229" y="6368"/>
                    <a:pt x="275" y="6368"/>
                  </a:cubicBezTo>
                  <a:cubicBezTo>
                    <a:pt x="286" y="6380"/>
                    <a:pt x="297" y="6386"/>
                    <a:pt x="312" y="6386"/>
                  </a:cubicBezTo>
                  <a:cubicBezTo>
                    <a:pt x="326" y="6386"/>
                    <a:pt x="343" y="6380"/>
                    <a:pt x="366" y="6368"/>
                  </a:cubicBezTo>
                  <a:cubicBezTo>
                    <a:pt x="389" y="6368"/>
                    <a:pt x="411" y="6346"/>
                    <a:pt x="434" y="6346"/>
                  </a:cubicBezTo>
                  <a:cubicBezTo>
                    <a:pt x="457" y="6323"/>
                    <a:pt x="503" y="6300"/>
                    <a:pt x="503" y="6277"/>
                  </a:cubicBezTo>
                  <a:cubicBezTo>
                    <a:pt x="548" y="6232"/>
                    <a:pt x="526" y="6186"/>
                    <a:pt x="526" y="6140"/>
                  </a:cubicBezTo>
                  <a:lnTo>
                    <a:pt x="526" y="6140"/>
                  </a:lnTo>
                  <a:cubicBezTo>
                    <a:pt x="526" y="6110"/>
                    <a:pt x="526" y="6079"/>
                    <a:pt x="526" y="6049"/>
                  </a:cubicBezTo>
                  <a:cubicBezTo>
                    <a:pt x="526" y="6003"/>
                    <a:pt x="548" y="5935"/>
                    <a:pt x="526" y="5889"/>
                  </a:cubicBezTo>
                  <a:cubicBezTo>
                    <a:pt x="503" y="5866"/>
                    <a:pt x="503" y="5843"/>
                    <a:pt x="480" y="5821"/>
                  </a:cubicBezTo>
                  <a:cubicBezTo>
                    <a:pt x="480" y="5798"/>
                    <a:pt x="480" y="5775"/>
                    <a:pt x="503" y="5752"/>
                  </a:cubicBezTo>
                  <a:cubicBezTo>
                    <a:pt x="503" y="5707"/>
                    <a:pt x="503" y="5661"/>
                    <a:pt x="503" y="5615"/>
                  </a:cubicBezTo>
                  <a:cubicBezTo>
                    <a:pt x="503" y="5592"/>
                    <a:pt x="503" y="5592"/>
                    <a:pt x="503" y="5570"/>
                  </a:cubicBezTo>
                  <a:cubicBezTo>
                    <a:pt x="526" y="5501"/>
                    <a:pt x="526" y="5433"/>
                    <a:pt x="526" y="5364"/>
                  </a:cubicBezTo>
                  <a:cubicBezTo>
                    <a:pt x="548" y="5250"/>
                    <a:pt x="571" y="5136"/>
                    <a:pt x="594" y="5022"/>
                  </a:cubicBezTo>
                  <a:cubicBezTo>
                    <a:pt x="617" y="4999"/>
                    <a:pt x="617" y="4953"/>
                    <a:pt x="640" y="4930"/>
                  </a:cubicBezTo>
                  <a:cubicBezTo>
                    <a:pt x="663" y="4771"/>
                    <a:pt x="685" y="4611"/>
                    <a:pt x="708" y="4428"/>
                  </a:cubicBezTo>
                  <a:cubicBezTo>
                    <a:pt x="731" y="4291"/>
                    <a:pt x="731" y="4132"/>
                    <a:pt x="754" y="3995"/>
                  </a:cubicBezTo>
                  <a:cubicBezTo>
                    <a:pt x="754" y="3972"/>
                    <a:pt x="754" y="3972"/>
                    <a:pt x="754" y="3972"/>
                  </a:cubicBezTo>
                  <a:cubicBezTo>
                    <a:pt x="800" y="3789"/>
                    <a:pt x="822" y="3607"/>
                    <a:pt x="845" y="3424"/>
                  </a:cubicBezTo>
                  <a:cubicBezTo>
                    <a:pt x="868" y="3333"/>
                    <a:pt x="868" y="3241"/>
                    <a:pt x="891" y="3150"/>
                  </a:cubicBezTo>
                  <a:cubicBezTo>
                    <a:pt x="914" y="3104"/>
                    <a:pt x="914" y="3059"/>
                    <a:pt x="936" y="3013"/>
                  </a:cubicBezTo>
                  <a:cubicBezTo>
                    <a:pt x="936" y="2990"/>
                    <a:pt x="936" y="2967"/>
                    <a:pt x="936" y="2945"/>
                  </a:cubicBezTo>
                  <a:cubicBezTo>
                    <a:pt x="936" y="2899"/>
                    <a:pt x="959" y="2876"/>
                    <a:pt x="959" y="2853"/>
                  </a:cubicBezTo>
                  <a:cubicBezTo>
                    <a:pt x="959" y="2808"/>
                    <a:pt x="936" y="2762"/>
                    <a:pt x="891" y="2716"/>
                  </a:cubicBezTo>
                  <a:cubicBezTo>
                    <a:pt x="914" y="2625"/>
                    <a:pt x="914" y="2534"/>
                    <a:pt x="936" y="2443"/>
                  </a:cubicBezTo>
                  <a:cubicBezTo>
                    <a:pt x="936" y="2397"/>
                    <a:pt x="936" y="2351"/>
                    <a:pt x="959" y="2306"/>
                  </a:cubicBezTo>
                  <a:cubicBezTo>
                    <a:pt x="959" y="2306"/>
                    <a:pt x="982" y="2306"/>
                    <a:pt x="982" y="2283"/>
                  </a:cubicBezTo>
                  <a:cubicBezTo>
                    <a:pt x="1028" y="2260"/>
                    <a:pt x="1051" y="2237"/>
                    <a:pt x="1073" y="2191"/>
                  </a:cubicBezTo>
                  <a:cubicBezTo>
                    <a:pt x="1073" y="2146"/>
                    <a:pt x="1073" y="2100"/>
                    <a:pt x="1073" y="2077"/>
                  </a:cubicBezTo>
                  <a:cubicBezTo>
                    <a:pt x="1096" y="2032"/>
                    <a:pt x="1096" y="2009"/>
                    <a:pt x="1096" y="1986"/>
                  </a:cubicBezTo>
                  <a:cubicBezTo>
                    <a:pt x="1096" y="1918"/>
                    <a:pt x="1096" y="1849"/>
                    <a:pt x="1119" y="1781"/>
                  </a:cubicBezTo>
                  <a:cubicBezTo>
                    <a:pt x="1119" y="1758"/>
                    <a:pt x="1119" y="1735"/>
                    <a:pt x="1119" y="1712"/>
                  </a:cubicBezTo>
                  <a:cubicBezTo>
                    <a:pt x="1142" y="1552"/>
                    <a:pt x="1142" y="1415"/>
                    <a:pt x="1165" y="1278"/>
                  </a:cubicBezTo>
                  <a:cubicBezTo>
                    <a:pt x="1165" y="1278"/>
                    <a:pt x="1165" y="1278"/>
                    <a:pt x="1165" y="1256"/>
                  </a:cubicBezTo>
                  <a:lnTo>
                    <a:pt x="1165" y="1210"/>
                  </a:lnTo>
                  <a:cubicBezTo>
                    <a:pt x="1165" y="1210"/>
                    <a:pt x="1188" y="1187"/>
                    <a:pt x="1188" y="1187"/>
                  </a:cubicBezTo>
                  <a:cubicBezTo>
                    <a:pt x="1188" y="1187"/>
                    <a:pt x="1188" y="1187"/>
                    <a:pt x="1188" y="1164"/>
                  </a:cubicBezTo>
                  <a:lnTo>
                    <a:pt x="1188" y="1141"/>
                  </a:lnTo>
                  <a:cubicBezTo>
                    <a:pt x="1210" y="1005"/>
                    <a:pt x="1210" y="890"/>
                    <a:pt x="1233" y="776"/>
                  </a:cubicBezTo>
                  <a:cubicBezTo>
                    <a:pt x="1256" y="639"/>
                    <a:pt x="1279" y="525"/>
                    <a:pt x="1279" y="388"/>
                  </a:cubicBezTo>
                  <a:cubicBezTo>
                    <a:pt x="1302" y="365"/>
                    <a:pt x="1302" y="320"/>
                    <a:pt x="1302" y="274"/>
                  </a:cubicBezTo>
                  <a:cubicBezTo>
                    <a:pt x="1279" y="251"/>
                    <a:pt x="1279" y="251"/>
                    <a:pt x="1256" y="228"/>
                  </a:cubicBezTo>
                  <a:lnTo>
                    <a:pt x="1279" y="228"/>
                  </a:lnTo>
                  <a:cubicBezTo>
                    <a:pt x="1347" y="228"/>
                    <a:pt x="1393" y="183"/>
                    <a:pt x="1393" y="114"/>
                  </a:cubicBezTo>
                  <a:cubicBezTo>
                    <a:pt x="1393" y="46"/>
                    <a:pt x="1347" y="0"/>
                    <a:pt x="127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18"/>
            <p:cNvSpPr/>
            <p:nvPr/>
          </p:nvSpPr>
          <p:spPr>
            <a:xfrm>
              <a:off x="6579550" y="2013250"/>
              <a:ext cx="21700" cy="119425"/>
            </a:xfrm>
            <a:custGeom>
              <a:avLst/>
              <a:gdLst/>
              <a:ahLst/>
              <a:cxnLst/>
              <a:rect l="l" t="t" r="r" b="b"/>
              <a:pathLst>
                <a:path w="868" h="4777" extrusionOk="0">
                  <a:moveTo>
                    <a:pt x="777" y="0"/>
                  </a:moveTo>
                  <a:cubicBezTo>
                    <a:pt x="754" y="0"/>
                    <a:pt x="731" y="23"/>
                    <a:pt x="708" y="69"/>
                  </a:cubicBezTo>
                  <a:cubicBezTo>
                    <a:pt x="708" y="88"/>
                    <a:pt x="708" y="122"/>
                    <a:pt x="708" y="160"/>
                  </a:cubicBezTo>
                  <a:cubicBezTo>
                    <a:pt x="685" y="365"/>
                    <a:pt x="640" y="548"/>
                    <a:pt x="617" y="753"/>
                  </a:cubicBezTo>
                  <a:cubicBezTo>
                    <a:pt x="571" y="936"/>
                    <a:pt x="548" y="1141"/>
                    <a:pt x="503" y="1324"/>
                  </a:cubicBezTo>
                  <a:cubicBezTo>
                    <a:pt x="457" y="1643"/>
                    <a:pt x="411" y="1986"/>
                    <a:pt x="343" y="2305"/>
                  </a:cubicBezTo>
                  <a:cubicBezTo>
                    <a:pt x="275" y="2762"/>
                    <a:pt x="206" y="3196"/>
                    <a:pt x="138" y="3652"/>
                  </a:cubicBezTo>
                  <a:cubicBezTo>
                    <a:pt x="115" y="3835"/>
                    <a:pt x="92" y="4017"/>
                    <a:pt x="46" y="4177"/>
                  </a:cubicBezTo>
                  <a:cubicBezTo>
                    <a:pt x="46" y="4268"/>
                    <a:pt x="23" y="4360"/>
                    <a:pt x="23" y="4451"/>
                  </a:cubicBezTo>
                  <a:cubicBezTo>
                    <a:pt x="23" y="4474"/>
                    <a:pt x="1" y="4497"/>
                    <a:pt x="1" y="4519"/>
                  </a:cubicBezTo>
                  <a:cubicBezTo>
                    <a:pt x="1" y="4542"/>
                    <a:pt x="1" y="4588"/>
                    <a:pt x="1" y="4611"/>
                  </a:cubicBezTo>
                  <a:cubicBezTo>
                    <a:pt x="1" y="4679"/>
                    <a:pt x="46" y="4748"/>
                    <a:pt x="115" y="4771"/>
                  </a:cubicBezTo>
                  <a:cubicBezTo>
                    <a:pt x="130" y="4774"/>
                    <a:pt x="146" y="4776"/>
                    <a:pt x="161" y="4776"/>
                  </a:cubicBezTo>
                  <a:cubicBezTo>
                    <a:pt x="235" y="4776"/>
                    <a:pt x="301" y="4732"/>
                    <a:pt x="320" y="4656"/>
                  </a:cubicBezTo>
                  <a:cubicBezTo>
                    <a:pt x="343" y="4611"/>
                    <a:pt x="343" y="4565"/>
                    <a:pt x="343" y="4519"/>
                  </a:cubicBezTo>
                  <a:cubicBezTo>
                    <a:pt x="366" y="4428"/>
                    <a:pt x="366" y="4337"/>
                    <a:pt x="389" y="4268"/>
                  </a:cubicBezTo>
                  <a:cubicBezTo>
                    <a:pt x="411" y="4063"/>
                    <a:pt x="411" y="3880"/>
                    <a:pt x="434" y="3698"/>
                  </a:cubicBezTo>
                  <a:cubicBezTo>
                    <a:pt x="503" y="3241"/>
                    <a:pt x="548" y="2785"/>
                    <a:pt x="617" y="2328"/>
                  </a:cubicBezTo>
                  <a:cubicBezTo>
                    <a:pt x="640" y="1986"/>
                    <a:pt x="685" y="1643"/>
                    <a:pt x="708" y="1324"/>
                  </a:cubicBezTo>
                  <a:cubicBezTo>
                    <a:pt x="731" y="1118"/>
                    <a:pt x="754" y="913"/>
                    <a:pt x="777" y="708"/>
                  </a:cubicBezTo>
                  <a:cubicBezTo>
                    <a:pt x="800" y="502"/>
                    <a:pt x="822" y="274"/>
                    <a:pt x="845" y="69"/>
                  </a:cubicBezTo>
                  <a:cubicBezTo>
                    <a:pt x="868" y="23"/>
                    <a:pt x="822" y="0"/>
                    <a:pt x="77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18"/>
            <p:cNvSpPr/>
            <p:nvPr/>
          </p:nvSpPr>
          <p:spPr>
            <a:xfrm>
              <a:off x="6578975" y="2137075"/>
              <a:ext cx="6300" cy="5725"/>
            </a:xfrm>
            <a:custGeom>
              <a:avLst/>
              <a:gdLst/>
              <a:ahLst/>
              <a:cxnLst/>
              <a:rect l="l" t="t" r="r" b="b"/>
              <a:pathLst>
                <a:path w="252" h="229" extrusionOk="0">
                  <a:moveTo>
                    <a:pt x="115" y="0"/>
                  </a:moveTo>
                  <a:cubicBezTo>
                    <a:pt x="46" y="0"/>
                    <a:pt x="1" y="46"/>
                    <a:pt x="1" y="114"/>
                  </a:cubicBezTo>
                  <a:cubicBezTo>
                    <a:pt x="1" y="183"/>
                    <a:pt x="46" y="228"/>
                    <a:pt x="115" y="228"/>
                  </a:cubicBezTo>
                  <a:cubicBezTo>
                    <a:pt x="183" y="228"/>
                    <a:pt x="252" y="183"/>
                    <a:pt x="252" y="114"/>
                  </a:cubicBezTo>
                  <a:cubicBezTo>
                    <a:pt x="252" y="46"/>
                    <a:pt x="183" y="0"/>
                    <a:pt x="11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18"/>
            <p:cNvSpPr/>
            <p:nvPr/>
          </p:nvSpPr>
          <p:spPr>
            <a:xfrm>
              <a:off x="7062300" y="1838625"/>
              <a:ext cx="49100" cy="144400"/>
            </a:xfrm>
            <a:custGeom>
              <a:avLst/>
              <a:gdLst/>
              <a:ahLst/>
              <a:cxnLst/>
              <a:rect l="l" t="t" r="r" b="b"/>
              <a:pathLst>
                <a:path w="1964" h="5776" extrusionOk="0">
                  <a:moveTo>
                    <a:pt x="823" y="3470"/>
                  </a:moveTo>
                  <a:lnTo>
                    <a:pt x="823" y="3470"/>
                  </a:lnTo>
                  <a:cubicBezTo>
                    <a:pt x="820" y="3476"/>
                    <a:pt x="818" y="3482"/>
                    <a:pt x="816" y="3488"/>
                  </a:cubicBezTo>
                  <a:lnTo>
                    <a:pt x="816" y="3488"/>
                  </a:lnTo>
                  <a:cubicBezTo>
                    <a:pt x="820" y="3483"/>
                    <a:pt x="823" y="3478"/>
                    <a:pt x="823" y="3470"/>
                  </a:cubicBezTo>
                  <a:close/>
                  <a:moveTo>
                    <a:pt x="1462" y="1"/>
                  </a:moveTo>
                  <a:cubicBezTo>
                    <a:pt x="1393" y="1"/>
                    <a:pt x="1370" y="69"/>
                    <a:pt x="1393" y="115"/>
                  </a:cubicBezTo>
                  <a:cubicBezTo>
                    <a:pt x="1393" y="206"/>
                    <a:pt x="1416" y="274"/>
                    <a:pt x="1439" y="366"/>
                  </a:cubicBezTo>
                  <a:cubicBezTo>
                    <a:pt x="1439" y="525"/>
                    <a:pt x="1439" y="685"/>
                    <a:pt x="1439" y="845"/>
                  </a:cubicBezTo>
                  <a:cubicBezTo>
                    <a:pt x="1439" y="936"/>
                    <a:pt x="1439" y="1005"/>
                    <a:pt x="1439" y="1096"/>
                  </a:cubicBezTo>
                  <a:cubicBezTo>
                    <a:pt x="1439" y="1165"/>
                    <a:pt x="1416" y="1256"/>
                    <a:pt x="1416" y="1347"/>
                  </a:cubicBezTo>
                  <a:cubicBezTo>
                    <a:pt x="1393" y="1507"/>
                    <a:pt x="1348" y="1667"/>
                    <a:pt x="1325" y="1827"/>
                  </a:cubicBezTo>
                  <a:cubicBezTo>
                    <a:pt x="1302" y="1918"/>
                    <a:pt x="1279" y="2009"/>
                    <a:pt x="1256" y="2100"/>
                  </a:cubicBezTo>
                  <a:lnTo>
                    <a:pt x="1188" y="2352"/>
                  </a:lnTo>
                  <a:cubicBezTo>
                    <a:pt x="1142" y="2534"/>
                    <a:pt x="1096" y="2694"/>
                    <a:pt x="1051" y="2876"/>
                  </a:cubicBezTo>
                  <a:cubicBezTo>
                    <a:pt x="1005" y="3036"/>
                    <a:pt x="937" y="3219"/>
                    <a:pt x="868" y="3379"/>
                  </a:cubicBezTo>
                  <a:cubicBezTo>
                    <a:pt x="845" y="3401"/>
                    <a:pt x="845" y="3424"/>
                    <a:pt x="823" y="3447"/>
                  </a:cubicBezTo>
                  <a:cubicBezTo>
                    <a:pt x="828" y="3447"/>
                    <a:pt x="832" y="3447"/>
                    <a:pt x="835" y="3447"/>
                  </a:cubicBezTo>
                  <a:lnTo>
                    <a:pt x="835" y="3447"/>
                  </a:lnTo>
                  <a:cubicBezTo>
                    <a:pt x="825" y="3472"/>
                    <a:pt x="820" y="3489"/>
                    <a:pt x="810" y="3504"/>
                  </a:cubicBezTo>
                  <a:lnTo>
                    <a:pt x="810" y="3504"/>
                  </a:lnTo>
                  <a:cubicBezTo>
                    <a:pt x="812" y="3499"/>
                    <a:pt x="814" y="3493"/>
                    <a:pt x="816" y="3488"/>
                  </a:cubicBezTo>
                  <a:lnTo>
                    <a:pt x="816" y="3488"/>
                  </a:lnTo>
                  <a:cubicBezTo>
                    <a:pt x="809" y="3496"/>
                    <a:pt x="800" y="3501"/>
                    <a:pt x="800" y="3516"/>
                  </a:cubicBezTo>
                  <a:cubicBezTo>
                    <a:pt x="804" y="3512"/>
                    <a:pt x="807" y="3508"/>
                    <a:pt x="810" y="3504"/>
                  </a:cubicBezTo>
                  <a:lnTo>
                    <a:pt x="810" y="3504"/>
                  </a:lnTo>
                  <a:cubicBezTo>
                    <a:pt x="743" y="3675"/>
                    <a:pt x="659" y="3846"/>
                    <a:pt x="594" y="4018"/>
                  </a:cubicBezTo>
                  <a:cubicBezTo>
                    <a:pt x="549" y="4086"/>
                    <a:pt x="503" y="4178"/>
                    <a:pt x="457" y="4269"/>
                  </a:cubicBezTo>
                  <a:cubicBezTo>
                    <a:pt x="412" y="4360"/>
                    <a:pt x="366" y="4429"/>
                    <a:pt x="320" y="4497"/>
                  </a:cubicBezTo>
                  <a:cubicBezTo>
                    <a:pt x="298" y="4543"/>
                    <a:pt x="275" y="4588"/>
                    <a:pt x="252" y="4634"/>
                  </a:cubicBezTo>
                  <a:cubicBezTo>
                    <a:pt x="229" y="4680"/>
                    <a:pt x="206" y="4703"/>
                    <a:pt x="183" y="4748"/>
                  </a:cubicBezTo>
                  <a:cubicBezTo>
                    <a:pt x="138" y="4794"/>
                    <a:pt x="92" y="4839"/>
                    <a:pt x="69" y="4908"/>
                  </a:cubicBezTo>
                  <a:cubicBezTo>
                    <a:pt x="46" y="4908"/>
                    <a:pt x="46" y="4908"/>
                    <a:pt x="46" y="4931"/>
                  </a:cubicBezTo>
                  <a:cubicBezTo>
                    <a:pt x="1" y="4976"/>
                    <a:pt x="1" y="5045"/>
                    <a:pt x="24" y="5091"/>
                  </a:cubicBezTo>
                  <a:cubicBezTo>
                    <a:pt x="24" y="5136"/>
                    <a:pt x="69" y="5182"/>
                    <a:pt x="92" y="5227"/>
                  </a:cubicBezTo>
                  <a:cubicBezTo>
                    <a:pt x="138" y="5296"/>
                    <a:pt x="183" y="5364"/>
                    <a:pt x="229" y="5456"/>
                  </a:cubicBezTo>
                  <a:cubicBezTo>
                    <a:pt x="252" y="5479"/>
                    <a:pt x="252" y="5501"/>
                    <a:pt x="275" y="5547"/>
                  </a:cubicBezTo>
                  <a:cubicBezTo>
                    <a:pt x="275" y="5547"/>
                    <a:pt x="275" y="5547"/>
                    <a:pt x="275" y="5570"/>
                  </a:cubicBezTo>
                  <a:cubicBezTo>
                    <a:pt x="275" y="5638"/>
                    <a:pt x="320" y="5707"/>
                    <a:pt x="366" y="5752"/>
                  </a:cubicBezTo>
                  <a:cubicBezTo>
                    <a:pt x="396" y="5768"/>
                    <a:pt x="432" y="5775"/>
                    <a:pt x="467" y="5775"/>
                  </a:cubicBezTo>
                  <a:cubicBezTo>
                    <a:pt x="539" y="5775"/>
                    <a:pt x="610" y="5745"/>
                    <a:pt x="640" y="5684"/>
                  </a:cubicBezTo>
                  <a:cubicBezTo>
                    <a:pt x="640" y="5661"/>
                    <a:pt x="663" y="5638"/>
                    <a:pt x="663" y="5616"/>
                  </a:cubicBezTo>
                  <a:cubicBezTo>
                    <a:pt x="708" y="5616"/>
                    <a:pt x="754" y="5593"/>
                    <a:pt x="777" y="5570"/>
                  </a:cubicBezTo>
                  <a:cubicBezTo>
                    <a:pt x="845" y="5479"/>
                    <a:pt x="891" y="5387"/>
                    <a:pt x="960" y="5296"/>
                  </a:cubicBezTo>
                  <a:cubicBezTo>
                    <a:pt x="1005" y="5205"/>
                    <a:pt x="1051" y="5113"/>
                    <a:pt x="1096" y="5045"/>
                  </a:cubicBezTo>
                  <a:cubicBezTo>
                    <a:pt x="1142" y="4954"/>
                    <a:pt x="1188" y="4862"/>
                    <a:pt x="1233" y="4794"/>
                  </a:cubicBezTo>
                  <a:cubicBezTo>
                    <a:pt x="1279" y="4680"/>
                    <a:pt x="1325" y="4588"/>
                    <a:pt x="1370" y="4474"/>
                  </a:cubicBezTo>
                  <a:cubicBezTo>
                    <a:pt x="1439" y="4314"/>
                    <a:pt x="1484" y="4132"/>
                    <a:pt x="1553" y="3972"/>
                  </a:cubicBezTo>
                  <a:cubicBezTo>
                    <a:pt x="1599" y="3789"/>
                    <a:pt x="1667" y="3630"/>
                    <a:pt x="1713" y="3447"/>
                  </a:cubicBezTo>
                  <a:cubicBezTo>
                    <a:pt x="1758" y="3265"/>
                    <a:pt x="1804" y="3059"/>
                    <a:pt x="1850" y="2876"/>
                  </a:cubicBezTo>
                  <a:cubicBezTo>
                    <a:pt x="1873" y="2785"/>
                    <a:pt x="1895" y="2671"/>
                    <a:pt x="1895" y="2557"/>
                  </a:cubicBezTo>
                  <a:cubicBezTo>
                    <a:pt x="1918" y="2466"/>
                    <a:pt x="1918" y="2374"/>
                    <a:pt x="1918" y="2260"/>
                  </a:cubicBezTo>
                  <a:cubicBezTo>
                    <a:pt x="1941" y="2100"/>
                    <a:pt x="1941" y="1941"/>
                    <a:pt x="1941" y="1781"/>
                  </a:cubicBezTo>
                  <a:cubicBezTo>
                    <a:pt x="1941" y="1598"/>
                    <a:pt x="1964" y="1416"/>
                    <a:pt x="1941" y="1233"/>
                  </a:cubicBezTo>
                  <a:cubicBezTo>
                    <a:pt x="1941" y="1165"/>
                    <a:pt x="1941" y="1119"/>
                    <a:pt x="1918" y="1073"/>
                  </a:cubicBezTo>
                  <a:cubicBezTo>
                    <a:pt x="1918" y="982"/>
                    <a:pt x="1918" y="914"/>
                    <a:pt x="1895" y="822"/>
                  </a:cubicBezTo>
                  <a:cubicBezTo>
                    <a:pt x="1895" y="754"/>
                    <a:pt x="1873" y="662"/>
                    <a:pt x="1804" y="640"/>
                  </a:cubicBezTo>
                  <a:cubicBezTo>
                    <a:pt x="1781" y="617"/>
                    <a:pt x="1736" y="617"/>
                    <a:pt x="1713" y="617"/>
                  </a:cubicBezTo>
                  <a:cubicBezTo>
                    <a:pt x="1713" y="617"/>
                    <a:pt x="1690" y="640"/>
                    <a:pt x="1690" y="640"/>
                  </a:cubicBezTo>
                  <a:cubicBezTo>
                    <a:pt x="1667" y="594"/>
                    <a:pt x="1667" y="525"/>
                    <a:pt x="1667" y="480"/>
                  </a:cubicBezTo>
                  <a:cubicBezTo>
                    <a:pt x="1644" y="343"/>
                    <a:pt x="1599" y="206"/>
                    <a:pt x="1576" y="69"/>
                  </a:cubicBezTo>
                  <a:cubicBezTo>
                    <a:pt x="1553" y="23"/>
                    <a:pt x="1507" y="1"/>
                    <a:pt x="148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18"/>
            <p:cNvSpPr/>
            <p:nvPr/>
          </p:nvSpPr>
          <p:spPr>
            <a:xfrm>
              <a:off x="7033200" y="1994975"/>
              <a:ext cx="107300" cy="521575"/>
            </a:xfrm>
            <a:custGeom>
              <a:avLst/>
              <a:gdLst/>
              <a:ahLst/>
              <a:cxnLst/>
              <a:rect l="l" t="t" r="r" b="b"/>
              <a:pathLst>
                <a:path w="4292" h="20863" extrusionOk="0">
                  <a:moveTo>
                    <a:pt x="2877" y="1941"/>
                  </a:moveTo>
                  <a:cubicBezTo>
                    <a:pt x="2877" y="1941"/>
                    <a:pt x="2877" y="1951"/>
                    <a:pt x="2883" y="1958"/>
                  </a:cubicBezTo>
                  <a:lnTo>
                    <a:pt x="2883" y="1958"/>
                  </a:lnTo>
                  <a:cubicBezTo>
                    <a:pt x="2881" y="1952"/>
                    <a:pt x="2879" y="1946"/>
                    <a:pt x="2877" y="1941"/>
                  </a:cubicBezTo>
                  <a:close/>
                  <a:moveTo>
                    <a:pt x="1918" y="1"/>
                  </a:moveTo>
                  <a:cubicBezTo>
                    <a:pt x="1895" y="1"/>
                    <a:pt x="1872" y="1"/>
                    <a:pt x="1850" y="23"/>
                  </a:cubicBezTo>
                  <a:cubicBezTo>
                    <a:pt x="1804" y="69"/>
                    <a:pt x="1804" y="160"/>
                    <a:pt x="1850" y="183"/>
                  </a:cubicBezTo>
                  <a:cubicBezTo>
                    <a:pt x="1918" y="252"/>
                    <a:pt x="1987" y="320"/>
                    <a:pt x="2055" y="411"/>
                  </a:cubicBezTo>
                  <a:cubicBezTo>
                    <a:pt x="2146" y="526"/>
                    <a:pt x="2215" y="640"/>
                    <a:pt x="2283" y="754"/>
                  </a:cubicBezTo>
                  <a:cubicBezTo>
                    <a:pt x="2375" y="891"/>
                    <a:pt x="2443" y="1028"/>
                    <a:pt x="2512" y="1165"/>
                  </a:cubicBezTo>
                  <a:cubicBezTo>
                    <a:pt x="2580" y="1279"/>
                    <a:pt x="2648" y="1416"/>
                    <a:pt x="2717" y="1553"/>
                  </a:cubicBezTo>
                  <a:cubicBezTo>
                    <a:pt x="2763" y="1690"/>
                    <a:pt x="2831" y="1827"/>
                    <a:pt x="2900" y="1964"/>
                  </a:cubicBezTo>
                  <a:cubicBezTo>
                    <a:pt x="2892" y="1964"/>
                    <a:pt x="2887" y="1961"/>
                    <a:pt x="2883" y="1958"/>
                  </a:cubicBezTo>
                  <a:lnTo>
                    <a:pt x="2883" y="1958"/>
                  </a:lnTo>
                  <a:cubicBezTo>
                    <a:pt x="3017" y="2295"/>
                    <a:pt x="3130" y="2655"/>
                    <a:pt x="3242" y="3036"/>
                  </a:cubicBezTo>
                  <a:cubicBezTo>
                    <a:pt x="3288" y="3128"/>
                    <a:pt x="3310" y="3219"/>
                    <a:pt x="3333" y="3310"/>
                  </a:cubicBezTo>
                  <a:cubicBezTo>
                    <a:pt x="3356" y="3402"/>
                    <a:pt x="3379" y="3493"/>
                    <a:pt x="3402" y="3584"/>
                  </a:cubicBezTo>
                  <a:cubicBezTo>
                    <a:pt x="3447" y="3790"/>
                    <a:pt x="3516" y="3972"/>
                    <a:pt x="3562" y="4178"/>
                  </a:cubicBezTo>
                  <a:cubicBezTo>
                    <a:pt x="3584" y="4315"/>
                    <a:pt x="3630" y="4474"/>
                    <a:pt x="3653" y="4611"/>
                  </a:cubicBezTo>
                  <a:cubicBezTo>
                    <a:pt x="3676" y="4748"/>
                    <a:pt x="3698" y="4885"/>
                    <a:pt x="3721" y="5022"/>
                  </a:cubicBezTo>
                  <a:cubicBezTo>
                    <a:pt x="3744" y="5228"/>
                    <a:pt x="3767" y="5410"/>
                    <a:pt x="3790" y="5593"/>
                  </a:cubicBezTo>
                  <a:cubicBezTo>
                    <a:pt x="3790" y="5684"/>
                    <a:pt x="3790" y="5775"/>
                    <a:pt x="3813" y="5867"/>
                  </a:cubicBezTo>
                  <a:cubicBezTo>
                    <a:pt x="3813" y="5958"/>
                    <a:pt x="3813" y="6072"/>
                    <a:pt x="3835" y="6163"/>
                  </a:cubicBezTo>
                  <a:cubicBezTo>
                    <a:pt x="3835" y="6278"/>
                    <a:pt x="3835" y="6369"/>
                    <a:pt x="3835" y="6483"/>
                  </a:cubicBezTo>
                  <a:cubicBezTo>
                    <a:pt x="3858" y="6574"/>
                    <a:pt x="3858" y="6688"/>
                    <a:pt x="3858" y="6780"/>
                  </a:cubicBezTo>
                  <a:cubicBezTo>
                    <a:pt x="3858" y="6985"/>
                    <a:pt x="3881" y="7191"/>
                    <a:pt x="3881" y="7373"/>
                  </a:cubicBezTo>
                  <a:cubicBezTo>
                    <a:pt x="3881" y="7487"/>
                    <a:pt x="3881" y="7579"/>
                    <a:pt x="3881" y="7693"/>
                  </a:cubicBezTo>
                  <a:cubicBezTo>
                    <a:pt x="3881" y="7784"/>
                    <a:pt x="3904" y="7898"/>
                    <a:pt x="3904" y="7989"/>
                  </a:cubicBezTo>
                  <a:cubicBezTo>
                    <a:pt x="3904" y="8195"/>
                    <a:pt x="3904" y="8400"/>
                    <a:pt x="3904" y="8606"/>
                  </a:cubicBezTo>
                  <a:cubicBezTo>
                    <a:pt x="3904" y="8697"/>
                    <a:pt x="3904" y="8811"/>
                    <a:pt x="3904" y="8902"/>
                  </a:cubicBezTo>
                  <a:cubicBezTo>
                    <a:pt x="3881" y="9017"/>
                    <a:pt x="3881" y="9108"/>
                    <a:pt x="3881" y="9222"/>
                  </a:cubicBezTo>
                  <a:cubicBezTo>
                    <a:pt x="3881" y="9427"/>
                    <a:pt x="3858" y="9633"/>
                    <a:pt x="3858" y="9838"/>
                  </a:cubicBezTo>
                  <a:cubicBezTo>
                    <a:pt x="3835" y="10067"/>
                    <a:pt x="3813" y="10295"/>
                    <a:pt x="3790" y="10523"/>
                  </a:cubicBezTo>
                  <a:cubicBezTo>
                    <a:pt x="3790" y="10546"/>
                    <a:pt x="3790" y="10569"/>
                    <a:pt x="3790" y="10592"/>
                  </a:cubicBezTo>
                  <a:cubicBezTo>
                    <a:pt x="3767" y="10683"/>
                    <a:pt x="3744" y="10797"/>
                    <a:pt x="3744" y="10888"/>
                  </a:cubicBezTo>
                  <a:cubicBezTo>
                    <a:pt x="3721" y="10957"/>
                    <a:pt x="3721" y="11025"/>
                    <a:pt x="3721" y="11094"/>
                  </a:cubicBezTo>
                  <a:cubicBezTo>
                    <a:pt x="3653" y="11482"/>
                    <a:pt x="3607" y="11870"/>
                    <a:pt x="3516" y="12258"/>
                  </a:cubicBezTo>
                  <a:cubicBezTo>
                    <a:pt x="3493" y="12463"/>
                    <a:pt x="3447" y="12646"/>
                    <a:pt x="3402" y="12851"/>
                  </a:cubicBezTo>
                  <a:cubicBezTo>
                    <a:pt x="3379" y="13034"/>
                    <a:pt x="3333" y="13216"/>
                    <a:pt x="3288" y="13399"/>
                  </a:cubicBezTo>
                  <a:cubicBezTo>
                    <a:pt x="3242" y="13582"/>
                    <a:pt x="3196" y="13741"/>
                    <a:pt x="3151" y="13924"/>
                  </a:cubicBezTo>
                  <a:cubicBezTo>
                    <a:pt x="3105" y="14107"/>
                    <a:pt x="3059" y="14289"/>
                    <a:pt x="3014" y="14449"/>
                  </a:cubicBezTo>
                  <a:cubicBezTo>
                    <a:pt x="2945" y="14632"/>
                    <a:pt x="2900" y="14814"/>
                    <a:pt x="2831" y="14974"/>
                  </a:cubicBezTo>
                  <a:cubicBezTo>
                    <a:pt x="2785" y="15157"/>
                    <a:pt x="2717" y="15316"/>
                    <a:pt x="2648" y="15476"/>
                  </a:cubicBezTo>
                  <a:cubicBezTo>
                    <a:pt x="2603" y="15590"/>
                    <a:pt x="2580" y="15704"/>
                    <a:pt x="2534" y="15796"/>
                  </a:cubicBezTo>
                  <a:cubicBezTo>
                    <a:pt x="2489" y="15910"/>
                    <a:pt x="2466" y="16024"/>
                    <a:pt x="2420" y="16138"/>
                  </a:cubicBezTo>
                  <a:cubicBezTo>
                    <a:pt x="2375" y="16275"/>
                    <a:pt x="2329" y="16389"/>
                    <a:pt x="2283" y="16503"/>
                  </a:cubicBezTo>
                  <a:cubicBezTo>
                    <a:pt x="2238" y="16617"/>
                    <a:pt x="2192" y="16709"/>
                    <a:pt x="2169" y="16823"/>
                  </a:cubicBezTo>
                  <a:cubicBezTo>
                    <a:pt x="2146" y="16823"/>
                    <a:pt x="2146" y="16823"/>
                    <a:pt x="2146" y="16846"/>
                  </a:cubicBezTo>
                  <a:cubicBezTo>
                    <a:pt x="2124" y="16891"/>
                    <a:pt x="2101" y="16937"/>
                    <a:pt x="2101" y="16960"/>
                  </a:cubicBezTo>
                  <a:lnTo>
                    <a:pt x="2101" y="16960"/>
                  </a:lnTo>
                  <a:cubicBezTo>
                    <a:pt x="2101" y="16960"/>
                    <a:pt x="2101" y="16937"/>
                    <a:pt x="2124" y="16914"/>
                  </a:cubicBezTo>
                  <a:lnTo>
                    <a:pt x="2124" y="16914"/>
                  </a:lnTo>
                  <a:cubicBezTo>
                    <a:pt x="2055" y="17074"/>
                    <a:pt x="1987" y="17211"/>
                    <a:pt x="1918" y="17371"/>
                  </a:cubicBezTo>
                  <a:cubicBezTo>
                    <a:pt x="1850" y="17530"/>
                    <a:pt x="1758" y="17690"/>
                    <a:pt x="1690" y="17850"/>
                  </a:cubicBezTo>
                  <a:cubicBezTo>
                    <a:pt x="1621" y="18010"/>
                    <a:pt x="1553" y="18170"/>
                    <a:pt x="1484" y="18329"/>
                  </a:cubicBezTo>
                  <a:cubicBezTo>
                    <a:pt x="1393" y="18489"/>
                    <a:pt x="1302" y="18649"/>
                    <a:pt x="1210" y="18809"/>
                  </a:cubicBezTo>
                  <a:cubicBezTo>
                    <a:pt x="1142" y="18900"/>
                    <a:pt x="1096" y="18991"/>
                    <a:pt x="1051" y="19060"/>
                  </a:cubicBezTo>
                  <a:cubicBezTo>
                    <a:pt x="1005" y="19151"/>
                    <a:pt x="959" y="19242"/>
                    <a:pt x="914" y="19311"/>
                  </a:cubicBezTo>
                  <a:cubicBezTo>
                    <a:pt x="822" y="19471"/>
                    <a:pt x="731" y="19630"/>
                    <a:pt x="640" y="19790"/>
                  </a:cubicBezTo>
                  <a:cubicBezTo>
                    <a:pt x="594" y="19859"/>
                    <a:pt x="549" y="19927"/>
                    <a:pt x="480" y="19996"/>
                  </a:cubicBezTo>
                  <a:cubicBezTo>
                    <a:pt x="434" y="20064"/>
                    <a:pt x="389" y="20155"/>
                    <a:pt x="343" y="20224"/>
                  </a:cubicBezTo>
                  <a:cubicBezTo>
                    <a:pt x="252" y="20361"/>
                    <a:pt x="138" y="20521"/>
                    <a:pt x="46" y="20657"/>
                  </a:cubicBezTo>
                  <a:cubicBezTo>
                    <a:pt x="1" y="20726"/>
                    <a:pt x="24" y="20794"/>
                    <a:pt x="69" y="20840"/>
                  </a:cubicBezTo>
                  <a:cubicBezTo>
                    <a:pt x="69" y="20863"/>
                    <a:pt x="92" y="20863"/>
                    <a:pt x="92" y="20863"/>
                  </a:cubicBezTo>
                  <a:cubicBezTo>
                    <a:pt x="115" y="20840"/>
                    <a:pt x="138" y="20817"/>
                    <a:pt x="161" y="20794"/>
                  </a:cubicBezTo>
                  <a:lnTo>
                    <a:pt x="297" y="20635"/>
                  </a:lnTo>
                  <a:lnTo>
                    <a:pt x="343" y="20566"/>
                  </a:lnTo>
                  <a:cubicBezTo>
                    <a:pt x="366" y="20543"/>
                    <a:pt x="389" y="20521"/>
                    <a:pt x="412" y="20498"/>
                  </a:cubicBezTo>
                  <a:cubicBezTo>
                    <a:pt x="457" y="20452"/>
                    <a:pt x="503" y="20406"/>
                    <a:pt x="549" y="20384"/>
                  </a:cubicBezTo>
                  <a:cubicBezTo>
                    <a:pt x="549" y="20361"/>
                    <a:pt x="549" y="20361"/>
                    <a:pt x="571" y="20361"/>
                  </a:cubicBezTo>
                  <a:cubicBezTo>
                    <a:pt x="640" y="20269"/>
                    <a:pt x="708" y="20178"/>
                    <a:pt x="777" y="20087"/>
                  </a:cubicBezTo>
                  <a:cubicBezTo>
                    <a:pt x="822" y="20041"/>
                    <a:pt x="845" y="19996"/>
                    <a:pt x="891" y="19950"/>
                  </a:cubicBezTo>
                  <a:cubicBezTo>
                    <a:pt x="937" y="19881"/>
                    <a:pt x="982" y="19836"/>
                    <a:pt x="1028" y="19767"/>
                  </a:cubicBezTo>
                  <a:cubicBezTo>
                    <a:pt x="1051" y="19744"/>
                    <a:pt x="1074" y="19699"/>
                    <a:pt x="1096" y="19676"/>
                  </a:cubicBezTo>
                  <a:cubicBezTo>
                    <a:pt x="1165" y="19585"/>
                    <a:pt x="1210" y="19516"/>
                    <a:pt x="1256" y="19425"/>
                  </a:cubicBezTo>
                  <a:cubicBezTo>
                    <a:pt x="1302" y="19334"/>
                    <a:pt x="1347" y="19265"/>
                    <a:pt x="1393" y="19174"/>
                  </a:cubicBezTo>
                  <a:cubicBezTo>
                    <a:pt x="1439" y="19083"/>
                    <a:pt x="1507" y="18991"/>
                    <a:pt x="1553" y="18923"/>
                  </a:cubicBezTo>
                  <a:cubicBezTo>
                    <a:pt x="1599" y="18831"/>
                    <a:pt x="1644" y="18763"/>
                    <a:pt x="1690" y="18672"/>
                  </a:cubicBezTo>
                  <a:cubicBezTo>
                    <a:pt x="1735" y="18603"/>
                    <a:pt x="1781" y="18512"/>
                    <a:pt x="1827" y="18443"/>
                  </a:cubicBezTo>
                  <a:cubicBezTo>
                    <a:pt x="1895" y="18261"/>
                    <a:pt x="1987" y="18101"/>
                    <a:pt x="2055" y="17941"/>
                  </a:cubicBezTo>
                  <a:cubicBezTo>
                    <a:pt x="2101" y="17850"/>
                    <a:pt x="2146" y="17759"/>
                    <a:pt x="2192" y="17667"/>
                  </a:cubicBezTo>
                  <a:cubicBezTo>
                    <a:pt x="2215" y="17599"/>
                    <a:pt x="2260" y="17508"/>
                    <a:pt x="2306" y="17416"/>
                  </a:cubicBezTo>
                  <a:cubicBezTo>
                    <a:pt x="2397" y="17234"/>
                    <a:pt x="2489" y="17051"/>
                    <a:pt x="2557" y="16868"/>
                  </a:cubicBezTo>
                  <a:cubicBezTo>
                    <a:pt x="2557" y="16823"/>
                    <a:pt x="2580" y="16800"/>
                    <a:pt x="2580" y="16777"/>
                  </a:cubicBezTo>
                  <a:cubicBezTo>
                    <a:pt x="2580" y="16777"/>
                    <a:pt x="2580" y="16800"/>
                    <a:pt x="2580" y="16823"/>
                  </a:cubicBezTo>
                  <a:cubicBezTo>
                    <a:pt x="2648" y="16617"/>
                    <a:pt x="2740" y="16412"/>
                    <a:pt x="2808" y="16207"/>
                  </a:cubicBezTo>
                  <a:cubicBezTo>
                    <a:pt x="2877" y="16024"/>
                    <a:pt x="2922" y="15864"/>
                    <a:pt x="2991" y="15682"/>
                  </a:cubicBezTo>
                  <a:cubicBezTo>
                    <a:pt x="3128" y="15339"/>
                    <a:pt x="3242" y="14997"/>
                    <a:pt x="3356" y="14654"/>
                  </a:cubicBezTo>
                  <a:cubicBezTo>
                    <a:pt x="3470" y="14312"/>
                    <a:pt x="3562" y="13947"/>
                    <a:pt x="3653" y="13582"/>
                  </a:cubicBezTo>
                  <a:cubicBezTo>
                    <a:pt x="3721" y="13216"/>
                    <a:pt x="3813" y="12828"/>
                    <a:pt x="3881" y="12463"/>
                  </a:cubicBezTo>
                  <a:cubicBezTo>
                    <a:pt x="3972" y="11984"/>
                    <a:pt x="4041" y="11527"/>
                    <a:pt x="4109" y="11048"/>
                  </a:cubicBezTo>
                  <a:cubicBezTo>
                    <a:pt x="4132" y="10934"/>
                    <a:pt x="4132" y="10843"/>
                    <a:pt x="4155" y="10728"/>
                  </a:cubicBezTo>
                  <a:cubicBezTo>
                    <a:pt x="4155" y="10706"/>
                    <a:pt x="4155" y="10660"/>
                    <a:pt x="4155" y="10637"/>
                  </a:cubicBezTo>
                  <a:cubicBezTo>
                    <a:pt x="4155" y="10637"/>
                    <a:pt x="4155" y="10614"/>
                    <a:pt x="4178" y="10614"/>
                  </a:cubicBezTo>
                  <a:cubicBezTo>
                    <a:pt x="4223" y="10204"/>
                    <a:pt x="4246" y="9815"/>
                    <a:pt x="4269" y="9405"/>
                  </a:cubicBezTo>
                  <a:cubicBezTo>
                    <a:pt x="4269" y="9313"/>
                    <a:pt x="4269" y="9199"/>
                    <a:pt x="4269" y="9085"/>
                  </a:cubicBezTo>
                  <a:cubicBezTo>
                    <a:pt x="4292" y="8994"/>
                    <a:pt x="4292" y="8902"/>
                    <a:pt x="4292" y="8788"/>
                  </a:cubicBezTo>
                  <a:cubicBezTo>
                    <a:pt x="4292" y="8583"/>
                    <a:pt x="4292" y="8377"/>
                    <a:pt x="4292" y="8172"/>
                  </a:cubicBezTo>
                  <a:cubicBezTo>
                    <a:pt x="4292" y="8081"/>
                    <a:pt x="4292" y="7967"/>
                    <a:pt x="4292" y="7875"/>
                  </a:cubicBezTo>
                  <a:cubicBezTo>
                    <a:pt x="4269" y="7761"/>
                    <a:pt x="4269" y="7670"/>
                    <a:pt x="4269" y="7556"/>
                  </a:cubicBezTo>
                  <a:cubicBezTo>
                    <a:pt x="4269" y="7373"/>
                    <a:pt x="4269" y="7168"/>
                    <a:pt x="4246" y="6962"/>
                  </a:cubicBezTo>
                  <a:cubicBezTo>
                    <a:pt x="4246" y="6871"/>
                    <a:pt x="4246" y="6757"/>
                    <a:pt x="4246" y="6666"/>
                  </a:cubicBezTo>
                  <a:cubicBezTo>
                    <a:pt x="4246" y="6551"/>
                    <a:pt x="4223" y="6460"/>
                    <a:pt x="4223" y="6369"/>
                  </a:cubicBezTo>
                  <a:cubicBezTo>
                    <a:pt x="4223" y="6163"/>
                    <a:pt x="4201" y="5958"/>
                    <a:pt x="4178" y="5753"/>
                  </a:cubicBezTo>
                  <a:cubicBezTo>
                    <a:pt x="4155" y="5342"/>
                    <a:pt x="4109" y="4954"/>
                    <a:pt x="4041" y="4566"/>
                  </a:cubicBezTo>
                  <a:cubicBezTo>
                    <a:pt x="3995" y="4360"/>
                    <a:pt x="3950" y="4178"/>
                    <a:pt x="3904" y="3995"/>
                  </a:cubicBezTo>
                  <a:cubicBezTo>
                    <a:pt x="3858" y="3790"/>
                    <a:pt x="3813" y="3607"/>
                    <a:pt x="3767" y="3402"/>
                  </a:cubicBezTo>
                  <a:cubicBezTo>
                    <a:pt x="3653" y="3036"/>
                    <a:pt x="3539" y="2671"/>
                    <a:pt x="3425" y="2306"/>
                  </a:cubicBezTo>
                  <a:cubicBezTo>
                    <a:pt x="3379" y="2215"/>
                    <a:pt x="3356" y="2123"/>
                    <a:pt x="3310" y="2032"/>
                  </a:cubicBezTo>
                  <a:cubicBezTo>
                    <a:pt x="3288" y="1918"/>
                    <a:pt x="3219" y="1827"/>
                    <a:pt x="3173" y="1735"/>
                  </a:cubicBezTo>
                  <a:cubicBezTo>
                    <a:pt x="3105" y="1553"/>
                    <a:pt x="3014" y="1370"/>
                    <a:pt x="2922" y="1210"/>
                  </a:cubicBezTo>
                  <a:cubicBezTo>
                    <a:pt x="2877" y="1119"/>
                    <a:pt x="2831" y="1028"/>
                    <a:pt x="2763" y="936"/>
                  </a:cubicBezTo>
                  <a:cubicBezTo>
                    <a:pt x="2694" y="822"/>
                    <a:pt x="2603" y="708"/>
                    <a:pt x="2534" y="594"/>
                  </a:cubicBezTo>
                  <a:cubicBezTo>
                    <a:pt x="2443" y="480"/>
                    <a:pt x="2375" y="389"/>
                    <a:pt x="2283" y="297"/>
                  </a:cubicBezTo>
                  <a:cubicBezTo>
                    <a:pt x="2192" y="206"/>
                    <a:pt x="2101" y="115"/>
                    <a:pt x="2009" y="23"/>
                  </a:cubicBezTo>
                  <a:cubicBezTo>
                    <a:pt x="1987" y="1"/>
                    <a:pt x="1941" y="1"/>
                    <a:pt x="19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18"/>
            <p:cNvSpPr/>
            <p:nvPr/>
          </p:nvSpPr>
          <p:spPr>
            <a:xfrm>
              <a:off x="7137625" y="2260325"/>
              <a:ext cx="25" cy="25"/>
            </a:xfrm>
            <a:custGeom>
              <a:avLst/>
              <a:gdLst/>
              <a:ahLst/>
              <a:cxnLst/>
              <a:rect l="l" t="t" r="r" b="b"/>
              <a:pathLst>
                <a:path w="1" h="1" extrusionOk="0">
                  <a:moveTo>
                    <a:pt x="1" y="0"/>
                  </a:moveTo>
                  <a:lnTo>
                    <a:pt x="1" y="0"/>
                  </a:lnTo>
                  <a:cubicBezTo>
                    <a:pt x="1" y="0"/>
                    <a:pt x="1" y="0"/>
                    <a:pt x="1" y="0"/>
                  </a:cubicBezTo>
                  <a:lnTo>
                    <a:pt x="1" y="0"/>
                  </a:ln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18"/>
            <p:cNvSpPr/>
            <p:nvPr/>
          </p:nvSpPr>
          <p:spPr>
            <a:xfrm>
              <a:off x="7137050" y="2260325"/>
              <a:ext cx="600" cy="25"/>
            </a:xfrm>
            <a:custGeom>
              <a:avLst/>
              <a:gdLst/>
              <a:ahLst/>
              <a:cxnLst/>
              <a:rect l="l" t="t" r="r" b="b"/>
              <a:pathLst>
                <a:path w="24" h="1" extrusionOk="0">
                  <a:moveTo>
                    <a:pt x="1" y="0"/>
                  </a:moveTo>
                  <a:cubicBezTo>
                    <a:pt x="24" y="0"/>
                    <a:pt x="24" y="0"/>
                    <a:pt x="24"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18"/>
            <p:cNvSpPr/>
            <p:nvPr/>
          </p:nvSpPr>
          <p:spPr>
            <a:xfrm>
              <a:off x="7137050" y="2260325"/>
              <a:ext cx="25" cy="600"/>
            </a:xfrm>
            <a:custGeom>
              <a:avLst/>
              <a:gdLst/>
              <a:ahLst/>
              <a:cxnLst/>
              <a:rect l="l" t="t" r="r" b="b"/>
              <a:pathLst>
                <a:path w="1" h="24" extrusionOk="0">
                  <a:moveTo>
                    <a:pt x="1" y="23"/>
                  </a:moveTo>
                  <a:cubicBezTo>
                    <a:pt x="1" y="23"/>
                    <a:pt x="1" y="23"/>
                    <a:pt x="1" y="0"/>
                  </a:cubicBezTo>
                  <a:cubicBezTo>
                    <a:pt x="1" y="23"/>
                    <a:pt x="1" y="23"/>
                    <a:pt x="1" y="23"/>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18"/>
            <p:cNvSpPr/>
            <p:nvPr/>
          </p:nvSpPr>
          <p:spPr>
            <a:xfrm>
              <a:off x="7137050" y="2260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18"/>
            <p:cNvSpPr/>
            <p:nvPr/>
          </p:nvSpPr>
          <p:spPr>
            <a:xfrm>
              <a:off x="7087425" y="24155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18"/>
            <p:cNvSpPr/>
            <p:nvPr/>
          </p:nvSpPr>
          <p:spPr>
            <a:xfrm>
              <a:off x="7075425" y="2441200"/>
              <a:ext cx="25" cy="25"/>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18"/>
            <p:cNvSpPr/>
            <p:nvPr/>
          </p:nvSpPr>
          <p:spPr>
            <a:xfrm>
              <a:off x="7077725" y="1990975"/>
              <a:ext cx="72475" cy="440825"/>
            </a:xfrm>
            <a:custGeom>
              <a:avLst/>
              <a:gdLst/>
              <a:ahLst/>
              <a:cxnLst/>
              <a:rect l="l" t="t" r="r" b="b"/>
              <a:pathLst>
                <a:path w="2899" h="17633" extrusionOk="0">
                  <a:moveTo>
                    <a:pt x="114" y="1"/>
                  </a:moveTo>
                  <a:cubicBezTo>
                    <a:pt x="91" y="1"/>
                    <a:pt x="46" y="24"/>
                    <a:pt x="46" y="69"/>
                  </a:cubicBezTo>
                  <a:cubicBezTo>
                    <a:pt x="0" y="115"/>
                    <a:pt x="23" y="183"/>
                    <a:pt x="69" y="229"/>
                  </a:cubicBezTo>
                  <a:cubicBezTo>
                    <a:pt x="137" y="298"/>
                    <a:pt x="228" y="366"/>
                    <a:pt x="297" y="435"/>
                  </a:cubicBezTo>
                  <a:cubicBezTo>
                    <a:pt x="343" y="480"/>
                    <a:pt x="388" y="503"/>
                    <a:pt x="434" y="549"/>
                  </a:cubicBezTo>
                  <a:cubicBezTo>
                    <a:pt x="457" y="571"/>
                    <a:pt x="479" y="594"/>
                    <a:pt x="502" y="594"/>
                  </a:cubicBezTo>
                  <a:cubicBezTo>
                    <a:pt x="525" y="617"/>
                    <a:pt x="548" y="640"/>
                    <a:pt x="571" y="640"/>
                  </a:cubicBezTo>
                  <a:cubicBezTo>
                    <a:pt x="594" y="686"/>
                    <a:pt x="639" y="754"/>
                    <a:pt x="685" y="800"/>
                  </a:cubicBezTo>
                  <a:cubicBezTo>
                    <a:pt x="753" y="868"/>
                    <a:pt x="822" y="960"/>
                    <a:pt x="867" y="1028"/>
                  </a:cubicBezTo>
                  <a:cubicBezTo>
                    <a:pt x="890" y="1051"/>
                    <a:pt x="890" y="1096"/>
                    <a:pt x="913" y="1119"/>
                  </a:cubicBezTo>
                  <a:lnTo>
                    <a:pt x="959" y="1233"/>
                  </a:lnTo>
                  <a:cubicBezTo>
                    <a:pt x="982" y="1302"/>
                    <a:pt x="1027" y="1370"/>
                    <a:pt x="1050" y="1439"/>
                  </a:cubicBezTo>
                  <a:cubicBezTo>
                    <a:pt x="1119" y="1553"/>
                    <a:pt x="1187" y="1690"/>
                    <a:pt x="1233" y="1804"/>
                  </a:cubicBezTo>
                  <a:cubicBezTo>
                    <a:pt x="1301" y="1941"/>
                    <a:pt x="1370" y="2078"/>
                    <a:pt x="1438" y="2215"/>
                  </a:cubicBezTo>
                  <a:cubicBezTo>
                    <a:pt x="1438" y="2261"/>
                    <a:pt x="1461" y="2283"/>
                    <a:pt x="1484" y="2329"/>
                  </a:cubicBezTo>
                  <a:cubicBezTo>
                    <a:pt x="1461" y="2352"/>
                    <a:pt x="1461" y="2397"/>
                    <a:pt x="1461" y="2420"/>
                  </a:cubicBezTo>
                  <a:cubicBezTo>
                    <a:pt x="1484" y="2443"/>
                    <a:pt x="1484" y="2466"/>
                    <a:pt x="1484" y="2489"/>
                  </a:cubicBezTo>
                  <a:lnTo>
                    <a:pt x="1507" y="2534"/>
                  </a:lnTo>
                  <a:cubicBezTo>
                    <a:pt x="1507" y="2580"/>
                    <a:pt x="1529" y="2626"/>
                    <a:pt x="1529" y="2671"/>
                  </a:cubicBezTo>
                  <a:cubicBezTo>
                    <a:pt x="1552" y="2763"/>
                    <a:pt x="1598" y="2854"/>
                    <a:pt x="1621" y="2922"/>
                  </a:cubicBezTo>
                  <a:cubicBezTo>
                    <a:pt x="1666" y="3105"/>
                    <a:pt x="1712" y="3265"/>
                    <a:pt x="1758" y="3425"/>
                  </a:cubicBezTo>
                  <a:cubicBezTo>
                    <a:pt x="1803" y="3607"/>
                    <a:pt x="1849" y="3790"/>
                    <a:pt x="1895" y="3972"/>
                  </a:cubicBezTo>
                  <a:cubicBezTo>
                    <a:pt x="1917" y="4041"/>
                    <a:pt x="1940" y="4109"/>
                    <a:pt x="1963" y="4178"/>
                  </a:cubicBezTo>
                  <a:cubicBezTo>
                    <a:pt x="1963" y="4224"/>
                    <a:pt x="1986" y="4269"/>
                    <a:pt x="1986" y="4315"/>
                  </a:cubicBezTo>
                  <a:cubicBezTo>
                    <a:pt x="2009" y="4429"/>
                    <a:pt x="2032" y="4520"/>
                    <a:pt x="2054" y="4634"/>
                  </a:cubicBezTo>
                  <a:cubicBezTo>
                    <a:pt x="2054" y="4657"/>
                    <a:pt x="2054" y="4680"/>
                    <a:pt x="2054" y="4703"/>
                  </a:cubicBezTo>
                  <a:cubicBezTo>
                    <a:pt x="2077" y="4726"/>
                    <a:pt x="2077" y="4771"/>
                    <a:pt x="2077" y="4817"/>
                  </a:cubicBezTo>
                  <a:cubicBezTo>
                    <a:pt x="2077" y="4908"/>
                    <a:pt x="2100" y="5022"/>
                    <a:pt x="2100" y="5137"/>
                  </a:cubicBezTo>
                  <a:lnTo>
                    <a:pt x="2169" y="5776"/>
                  </a:lnTo>
                  <a:cubicBezTo>
                    <a:pt x="2214" y="6186"/>
                    <a:pt x="2237" y="6597"/>
                    <a:pt x="2260" y="7008"/>
                  </a:cubicBezTo>
                  <a:cubicBezTo>
                    <a:pt x="2283" y="7054"/>
                    <a:pt x="2283" y="7100"/>
                    <a:pt x="2283" y="7168"/>
                  </a:cubicBezTo>
                  <a:lnTo>
                    <a:pt x="2283" y="7236"/>
                  </a:lnTo>
                  <a:cubicBezTo>
                    <a:pt x="2283" y="7259"/>
                    <a:pt x="2283" y="7305"/>
                    <a:pt x="2305" y="7351"/>
                  </a:cubicBezTo>
                  <a:cubicBezTo>
                    <a:pt x="2305" y="7373"/>
                    <a:pt x="2328" y="7396"/>
                    <a:pt x="2351" y="7419"/>
                  </a:cubicBezTo>
                  <a:cubicBezTo>
                    <a:pt x="2351" y="7465"/>
                    <a:pt x="2351" y="7488"/>
                    <a:pt x="2351" y="7510"/>
                  </a:cubicBezTo>
                  <a:cubicBezTo>
                    <a:pt x="2351" y="7716"/>
                    <a:pt x="2328" y="7921"/>
                    <a:pt x="2328" y="8127"/>
                  </a:cubicBezTo>
                  <a:cubicBezTo>
                    <a:pt x="2328" y="8355"/>
                    <a:pt x="2328" y="8560"/>
                    <a:pt x="2328" y="8789"/>
                  </a:cubicBezTo>
                  <a:cubicBezTo>
                    <a:pt x="2328" y="8880"/>
                    <a:pt x="2328" y="8971"/>
                    <a:pt x="2328" y="9085"/>
                  </a:cubicBezTo>
                  <a:cubicBezTo>
                    <a:pt x="2328" y="9177"/>
                    <a:pt x="2328" y="9291"/>
                    <a:pt x="2328" y="9382"/>
                  </a:cubicBezTo>
                  <a:cubicBezTo>
                    <a:pt x="2328" y="9428"/>
                    <a:pt x="2351" y="9473"/>
                    <a:pt x="2374" y="9496"/>
                  </a:cubicBezTo>
                  <a:cubicBezTo>
                    <a:pt x="2374" y="9519"/>
                    <a:pt x="2374" y="9542"/>
                    <a:pt x="2374" y="9565"/>
                  </a:cubicBezTo>
                  <a:cubicBezTo>
                    <a:pt x="2351" y="9587"/>
                    <a:pt x="2351" y="9633"/>
                    <a:pt x="2351" y="9679"/>
                  </a:cubicBezTo>
                  <a:cubicBezTo>
                    <a:pt x="2351" y="9747"/>
                    <a:pt x="2328" y="9793"/>
                    <a:pt x="2328" y="9861"/>
                  </a:cubicBezTo>
                  <a:cubicBezTo>
                    <a:pt x="2305" y="9975"/>
                    <a:pt x="2305" y="10112"/>
                    <a:pt x="2283" y="10227"/>
                  </a:cubicBezTo>
                  <a:cubicBezTo>
                    <a:pt x="2260" y="10341"/>
                    <a:pt x="2260" y="10478"/>
                    <a:pt x="2237" y="10592"/>
                  </a:cubicBezTo>
                  <a:cubicBezTo>
                    <a:pt x="2237" y="10660"/>
                    <a:pt x="2237" y="10729"/>
                    <a:pt x="2237" y="10797"/>
                  </a:cubicBezTo>
                  <a:cubicBezTo>
                    <a:pt x="2237" y="10820"/>
                    <a:pt x="2237" y="10820"/>
                    <a:pt x="2237" y="10843"/>
                  </a:cubicBezTo>
                  <a:cubicBezTo>
                    <a:pt x="2214" y="10934"/>
                    <a:pt x="2191" y="11003"/>
                    <a:pt x="2191" y="11094"/>
                  </a:cubicBezTo>
                  <a:cubicBezTo>
                    <a:pt x="2169" y="11208"/>
                    <a:pt x="2146" y="11322"/>
                    <a:pt x="2123" y="11436"/>
                  </a:cubicBezTo>
                  <a:cubicBezTo>
                    <a:pt x="2123" y="11482"/>
                    <a:pt x="2100" y="11528"/>
                    <a:pt x="2100" y="11596"/>
                  </a:cubicBezTo>
                  <a:cubicBezTo>
                    <a:pt x="2077" y="11687"/>
                    <a:pt x="2054" y="11779"/>
                    <a:pt x="2054" y="11870"/>
                  </a:cubicBezTo>
                  <a:cubicBezTo>
                    <a:pt x="2054" y="11916"/>
                    <a:pt x="2077" y="11938"/>
                    <a:pt x="2077" y="11961"/>
                  </a:cubicBezTo>
                  <a:cubicBezTo>
                    <a:pt x="2077" y="12030"/>
                    <a:pt x="2054" y="12075"/>
                    <a:pt x="2054" y="12121"/>
                  </a:cubicBezTo>
                  <a:cubicBezTo>
                    <a:pt x="2032" y="12212"/>
                    <a:pt x="2009" y="12304"/>
                    <a:pt x="1986" y="12395"/>
                  </a:cubicBezTo>
                  <a:cubicBezTo>
                    <a:pt x="1986" y="12463"/>
                    <a:pt x="1963" y="12509"/>
                    <a:pt x="1940" y="12555"/>
                  </a:cubicBezTo>
                  <a:cubicBezTo>
                    <a:pt x="1940" y="12600"/>
                    <a:pt x="1940" y="12646"/>
                    <a:pt x="1917" y="12669"/>
                  </a:cubicBezTo>
                  <a:cubicBezTo>
                    <a:pt x="1917" y="12692"/>
                    <a:pt x="1917" y="12715"/>
                    <a:pt x="1917" y="12737"/>
                  </a:cubicBezTo>
                  <a:cubicBezTo>
                    <a:pt x="1917" y="12760"/>
                    <a:pt x="1917" y="12783"/>
                    <a:pt x="1917" y="12806"/>
                  </a:cubicBezTo>
                  <a:cubicBezTo>
                    <a:pt x="1872" y="12966"/>
                    <a:pt x="1826" y="13125"/>
                    <a:pt x="1781" y="13285"/>
                  </a:cubicBezTo>
                  <a:cubicBezTo>
                    <a:pt x="1758" y="13376"/>
                    <a:pt x="1735" y="13445"/>
                    <a:pt x="1712" y="13536"/>
                  </a:cubicBezTo>
                  <a:cubicBezTo>
                    <a:pt x="1689" y="13582"/>
                    <a:pt x="1689" y="13628"/>
                    <a:pt x="1666" y="13673"/>
                  </a:cubicBezTo>
                  <a:cubicBezTo>
                    <a:pt x="1666" y="13696"/>
                    <a:pt x="1666" y="13696"/>
                    <a:pt x="1666" y="13719"/>
                  </a:cubicBezTo>
                  <a:cubicBezTo>
                    <a:pt x="1666" y="13742"/>
                    <a:pt x="1666" y="13742"/>
                    <a:pt x="1666" y="13764"/>
                  </a:cubicBezTo>
                  <a:cubicBezTo>
                    <a:pt x="1644" y="13764"/>
                    <a:pt x="1644" y="13787"/>
                    <a:pt x="1644" y="13810"/>
                  </a:cubicBezTo>
                  <a:cubicBezTo>
                    <a:pt x="1644" y="13810"/>
                    <a:pt x="1644" y="13833"/>
                    <a:pt x="1666" y="13856"/>
                  </a:cubicBezTo>
                  <a:cubicBezTo>
                    <a:pt x="1666" y="13879"/>
                    <a:pt x="1666" y="13901"/>
                    <a:pt x="1689" y="13901"/>
                  </a:cubicBezTo>
                  <a:cubicBezTo>
                    <a:pt x="1666" y="13924"/>
                    <a:pt x="1666" y="13947"/>
                    <a:pt x="1666" y="13970"/>
                  </a:cubicBezTo>
                  <a:cubicBezTo>
                    <a:pt x="1666" y="13993"/>
                    <a:pt x="1644" y="13993"/>
                    <a:pt x="1644" y="13993"/>
                  </a:cubicBezTo>
                  <a:cubicBezTo>
                    <a:pt x="1621" y="14016"/>
                    <a:pt x="1621" y="14061"/>
                    <a:pt x="1598" y="14084"/>
                  </a:cubicBezTo>
                  <a:cubicBezTo>
                    <a:pt x="1598" y="14107"/>
                    <a:pt x="1598" y="14130"/>
                    <a:pt x="1575" y="14153"/>
                  </a:cubicBezTo>
                  <a:cubicBezTo>
                    <a:pt x="1575" y="14175"/>
                    <a:pt x="1552" y="14221"/>
                    <a:pt x="1552" y="14267"/>
                  </a:cubicBezTo>
                  <a:cubicBezTo>
                    <a:pt x="1507" y="14358"/>
                    <a:pt x="1484" y="14426"/>
                    <a:pt x="1461" y="14518"/>
                  </a:cubicBezTo>
                  <a:cubicBezTo>
                    <a:pt x="1415" y="14609"/>
                    <a:pt x="1392" y="14700"/>
                    <a:pt x="1370" y="14769"/>
                  </a:cubicBezTo>
                  <a:cubicBezTo>
                    <a:pt x="1370" y="14814"/>
                    <a:pt x="1347" y="14860"/>
                    <a:pt x="1347" y="14906"/>
                  </a:cubicBezTo>
                  <a:cubicBezTo>
                    <a:pt x="1324" y="14951"/>
                    <a:pt x="1301" y="15020"/>
                    <a:pt x="1301" y="15066"/>
                  </a:cubicBezTo>
                  <a:cubicBezTo>
                    <a:pt x="1301" y="15111"/>
                    <a:pt x="1301" y="15134"/>
                    <a:pt x="1301" y="15157"/>
                  </a:cubicBezTo>
                  <a:cubicBezTo>
                    <a:pt x="1301" y="15157"/>
                    <a:pt x="1301" y="15180"/>
                    <a:pt x="1301" y="15180"/>
                  </a:cubicBezTo>
                  <a:cubicBezTo>
                    <a:pt x="1278" y="15248"/>
                    <a:pt x="1256" y="15294"/>
                    <a:pt x="1233" y="15362"/>
                  </a:cubicBezTo>
                  <a:cubicBezTo>
                    <a:pt x="1164" y="15522"/>
                    <a:pt x="1096" y="15682"/>
                    <a:pt x="1004" y="15842"/>
                  </a:cubicBezTo>
                  <a:cubicBezTo>
                    <a:pt x="1004" y="15864"/>
                    <a:pt x="1004" y="15864"/>
                    <a:pt x="982" y="15864"/>
                  </a:cubicBezTo>
                  <a:cubicBezTo>
                    <a:pt x="959" y="15910"/>
                    <a:pt x="936" y="15956"/>
                    <a:pt x="936" y="16001"/>
                  </a:cubicBezTo>
                  <a:cubicBezTo>
                    <a:pt x="890" y="16070"/>
                    <a:pt x="867" y="16138"/>
                    <a:pt x="822" y="16230"/>
                  </a:cubicBezTo>
                  <a:cubicBezTo>
                    <a:pt x="822" y="16252"/>
                    <a:pt x="799" y="16298"/>
                    <a:pt x="776" y="16344"/>
                  </a:cubicBezTo>
                  <a:cubicBezTo>
                    <a:pt x="776" y="16367"/>
                    <a:pt x="776" y="16389"/>
                    <a:pt x="776" y="16435"/>
                  </a:cubicBezTo>
                  <a:cubicBezTo>
                    <a:pt x="799" y="16458"/>
                    <a:pt x="822" y="16504"/>
                    <a:pt x="845" y="16504"/>
                  </a:cubicBezTo>
                  <a:cubicBezTo>
                    <a:pt x="822" y="16572"/>
                    <a:pt x="799" y="16618"/>
                    <a:pt x="799" y="16663"/>
                  </a:cubicBezTo>
                  <a:cubicBezTo>
                    <a:pt x="731" y="16777"/>
                    <a:pt x="685" y="16914"/>
                    <a:pt x="616" y="17028"/>
                  </a:cubicBezTo>
                  <a:cubicBezTo>
                    <a:pt x="594" y="17097"/>
                    <a:pt x="571" y="17165"/>
                    <a:pt x="525" y="17234"/>
                  </a:cubicBezTo>
                  <a:cubicBezTo>
                    <a:pt x="525" y="17280"/>
                    <a:pt x="502" y="17325"/>
                    <a:pt x="479" y="17348"/>
                  </a:cubicBezTo>
                  <a:cubicBezTo>
                    <a:pt x="457" y="17394"/>
                    <a:pt x="457" y="17417"/>
                    <a:pt x="457" y="17462"/>
                  </a:cubicBezTo>
                  <a:cubicBezTo>
                    <a:pt x="457" y="17485"/>
                    <a:pt x="434" y="17531"/>
                    <a:pt x="434" y="17553"/>
                  </a:cubicBezTo>
                  <a:cubicBezTo>
                    <a:pt x="419" y="17598"/>
                    <a:pt x="462" y="17633"/>
                    <a:pt x="500" y="17633"/>
                  </a:cubicBezTo>
                  <a:cubicBezTo>
                    <a:pt x="521" y="17633"/>
                    <a:pt x="540" y="17623"/>
                    <a:pt x="548" y="17599"/>
                  </a:cubicBezTo>
                  <a:cubicBezTo>
                    <a:pt x="548" y="17576"/>
                    <a:pt x="571" y="17553"/>
                    <a:pt x="571" y="17553"/>
                  </a:cubicBezTo>
                  <a:cubicBezTo>
                    <a:pt x="594" y="17553"/>
                    <a:pt x="616" y="17531"/>
                    <a:pt x="616" y="17531"/>
                  </a:cubicBezTo>
                  <a:cubicBezTo>
                    <a:pt x="662" y="17508"/>
                    <a:pt x="685" y="17439"/>
                    <a:pt x="708" y="17394"/>
                  </a:cubicBezTo>
                  <a:cubicBezTo>
                    <a:pt x="731" y="17348"/>
                    <a:pt x="731" y="17302"/>
                    <a:pt x="753" y="17257"/>
                  </a:cubicBezTo>
                  <a:cubicBezTo>
                    <a:pt x="799" y="17165"/>
                    <a:pt x="822" y="17074"/>
                    <a:pt x="867" y="16983"/>
                  </a:cubicBezTo>
                  <a:cubicBezTo>
                    <a:pt x="936" y="16800"/>
                    <a:pt x="1004" y="16595"/>
                    <a:pt x="1073" y="16412"/>
                  </a:cubicBezTo>
                  <a:cubicBezTo>
                    <a:pt x="1096" y="16344"/>
                    <a:pt x="1119" y="16275"/>
                    <a:pt x="1141" y="16184"/>
                  </a:cubicBezTo>
                  <a:lnTo>
                    <a:pt x="1164" y="16184"/>
                  </a:lnTo>
                  <a:cubicBezTo>
                    <a:pt x="1187" y="16093"/>
                    <a:pt x="1233" y="16001"/>
                    <a:pt x="1278" y="15933"/>
                  </a:cubicBezTo>
                  <a:cubicBezTo>
                    <a:pt x="1370" y="15727"/>
                    <a:pt x="1461" y="15522"/>
                    <a:pt x="1552" y="15317"/>
                  </a:cubicBezTo>
                  <a:cubicBezTo>
                    <a:pt x="1552" y="15271"/>
                    <a:pt x="1575" y="15248"/>
                    <a:pt x="1575" y="15202"/>
                  </a:cubicBezTo>
                  <a:cubicBezTo>
                    <a:pt x="1598" y="15180"/>
                    <a:pt x="1598" y="15180"/>
                    <a:pt x="1621" y="15157"/>
                  </a:cubicBezTo>
                  <a:cubicBezTo>
                    <a:pt x="1621" y="15134"/>
                    <a:pt x="1644" y="15111"/>
                    <a:pt x="1644" y="15066"/>
                  </a:cubicBezTo>
                  <a:cubicBezTo>
                    <a:pt x="1666" y="15043"/>
                    <a:pt x="1666" y="14997"/>
                    <a:pt x="1689" y="14951"/>
                  </a:cubicBezTo>
                  <a:cubicBezTo>
                    <a:pt x="1712" y="14883"/>
                    <a:pt x="1735" y="14792"/>
                    <a:pt x="1781" y="14723"/>
                  </a:cubicBezTo>
                  <a:cubicBezTo>
                    <a:pt x="1826" y="14541"/>
                    <a:pt x="1872" y="14358"/>
                    <a:pt x="1917" y="14175"/>
                  </a:cubicBezTo>
                  <a:cubicBezTo>
                    <a:pt x="1940" y="14084"/>
                    <a:pt x="1963" y="13993"/>
                    <a:pt x="1986" y="13901"/>
                  </a:cubicBezTo>
                  <a:cubicBezTo>
                    <a:pt x="2009" y="13810"/>
                    <a:pt x="2032" y="13719"/>
                    <a:pt x="2054" y="13605"/>
                  </a:cubicBezTo>
                  <a:cubicBezTo>
                    <a:pt x="2054" y="13536"/>
                    <a:pt x="2077" y="13445"/>
                    <a:pt x="2100" y="13376"/>
                  </a:cubicBezTo>
                  <a:cubicBezTo>
                    <a:pt x="2100" y="13331"/>
                    <a:pt x="2100" y="13285"/>
                    <a:pt x="2123" y="13239"/>
                  </a:cubicBezTo>
                  <a:cubicBezTo>
                    <a:pt x="2146" y="13103"/>
                    <a:pt x="2191" y="12988"/>
                    <a:pt x="2214" y="12874"/>
                  </a:cubicBezTo>
                  <a:cubicBezTo>
                    <a:pt x="2237" y="12851"/>
                    <a:pt x="2237" y="12851"/>
                    <a:pt x="2237" y="12829"/>
                  </a:cubicBezTo>
                  <a:cubicBezTo>
                    <a:pt x="2260" y="12783"/>
                    <a:pt x="2283" y="12737"/>
                    <a:pt x="2305" y="12669"/>
                  </a:cubicBezTo>
                  <a:cubicBezTo>
                    <a:pt x="2305" y="12646"/>
                    <a:pt x="2328" y="12600"/>
                    <a:pt x="2328" y="12555"/>
                  </a:cubicBezTo>
                  <a:cubicBezTo>
                    <a:pt x="2351" y="12463"/>
                    <a:pt x="2374" y="12395"/>
                    <a:pt x="2397" y="12304"/>
                  </a:cubicBezTo>
                  <a:cubicBezTo>
                    <a:pt x="2420" y="12212"/>
                    <a:pt x="2442" y="12098"/>
                    <a:pt x="2442" y="12007"/>
                  </a:cubicBezTo>
                  <a:cubicBezTo>
                    <a:pt x="2465" y="11916"/>
                    <a:pt x="2488" y="11824"/>
                    <a:pt x="2488" y="11756"/>
                  </a:cubicBezTo>
                  <a:cubicBezTo>
                    <a:pt x="2534" y="11573"/>
                    <a:pt x="2557" y="11391"/>
                    <a:pt x="2579" y="11185"/>
                  </a:cubicBezTo>
                  <a:cubicBezTo>
                    <a:pt x="2579" y="11162"/>
                    <a:pt x="2579" y="11117"/>
                    <a:pt x="2579" y="11071"/>
                  </a:cubicBezTo>
                  <a:cubicBezTo>
                    <a:pt x="2625" y="11025"/>
                    <a:pt x="2625" y="10957"/>
                    <a:pt x="2625" y="10888"/>
                  </a:cubicBezTo>
                  <a:cubicBezTo>
                    <a:pt x="2648" y="10866"/>
                    <a:pt x="2648" y="10820"/>
                    <a:pt x="2648" y="10774"/>
                  </a:cubicBezTo>
                  <a:cubicBezTo>
                    <a:pt x="2671" y="10660"/>
                    <a:pt x="2671" y="10569"/>
                    <a:pt x="2694" y="10455"/>
                  </a:cubicBezTo>
                  <a:cubicBezTo>
                    <a:pt x="2716" y="10318"/>
                    <a:pt x="2739" y="10181"/>
                    <a:pt x="2739" y="10021"/>
                  </a:cubicBezTo>
                  <a:cubicBezTo>
                    <a:pt x="2762" y="9975"/>
                    <a:pt x="2762" y="9930"/>
                    <a:pt x="2762" y="9884"/>
                  </a:cubicBezTo>
                  <a:cubicBezTo>
                    <a:pt x="2762" y="9861"/>
                    <a:pt x="2762" y="9839"/>
                    <a:pt x="2785" y="9816"/>
                  </a:cubicBezTo>
                  <a:cubicBezTo>
                    <a:pt x="2785" y="9770"/>
                    <a:pt x="2785" y="9724"/>
                    <a:pt x="2785" y="9679"/>
                  </a:cubicBezTo>
                  <a:cubicBezTo>
                    <a:pt x="2808" y="9565"/>
                    <a:pt x="2808" y="9451"/>
                    <a:pt x="2830" y="9359"/>
                  </a:cubicBezTo>
                  <a:cubicBezTo>
                    <a:pt x="2830" y="9154"/>
                    <a:pt x="2853" y="8971"/>
                    <a:pt x="2853" y="8766"/>
                  </a:cubicBezTo>
                  <a:cubicBezTo>
                    <a:pt x="2876" y="8560"/>
                    <a:pt x="2876" y="8332"/>
                    <a:pt x="2899" y="8127"/>
                  </a:cubicBezTo>
                  <a:cubicBezTo>
                    <a:pt x="2899" y="8035"/>
                    <a:pt x="2899" y="7944"/>
                    <a:pt x="2899" y="7853"/>
                  </a:cubicBezTo>
                  <a:cubicBezTo>
                    <a:pt x="2899" y="7739"/>
                    <a:pt x="2899" y="7624"/>
                    <a:pt x="2899" y="7533"/>
                  </a:cubicBezTo>
                  <a:cubicBezTo>
                    <a:pt x="2899" y="7510"/>
                    <a:pt x="2876" y="7488"/>
                    <a:pt x="2876" y="7465"/>
                  </a:cubicBezTo>
                  <a:cubicBezTo>
                    <a:pt x="2876" y="7259"/>
                    <a:pt x="2876" y="7077"/>
                    <a:pt x="2876" y="6871"/>
                  </a:cubicBezTo>
                  <a:cubicBezTo>
                    <a:pt x="2876" y="6666"/>
                    <a:pt x="2876" y="6460"/>
                    <a:pt x="2876" y="6232"/>
                  </a:cubicBezTo>
                  <a:cubicBezTo>
                    <a:pt x="2876" y="6050"/>
                    <a:pt x="2853" y="5890"/>
                    <a:pt x="2853" y="5707"/>
                  </a:cubicBezTo>
                  <a:cubicBezTo>
                    <a:pt x="2853" y="5547"/>
                    <a:pt x="2830" y="5388"/>
                    <a:pt x="2830" y="5205"/>
                  </a:cubicBezTo>
                  <a:cubicBezTo>
                    <a:pt x="2830" y="5205"/>
                    <a:pt x="2808" y="5182"/>
                    <a:pt x="2808" y="5159"/>
                  </a:cubicBezTo>
                  <a:cubicBezTo>
                    <a:pt x="2808" y="5137"/>
                    <a:pt x="2808" y="5114"/>
                    <a:pt x="2785" y="5091"/>
                  </a:cubicBezTo>
                  <a:cubicBezTo>
                    <a:pt x="2785" y="5068"/>
                    <a:pt x="2762" y="5022"/>
                    <a:pt x="2762" y="4977"/>
                  </a:cubicBezTo>
                  <a:cubicBezTo>
                    <a:pt x="2762" y="4908"/>
                    <a:pt x="2739" y="4863"/>
                    <a:pt x="2739" y="4794"/>
                  </a:cubicBezTo>
                  <a:cubicBezTo>
                    <a:pt x="2716" y="4749"/>
                    <a:pt x="2716" y="4726"/>
                    <a:pt x="2716" y="4680"/>
                  </a:cubicBezTo>
                  <a:lnTo>
                    <a:pt x="2694" y="4657"/>
                  </a:lnTo>
                  <a:cubicBezTo>
                    <a:pt x="2671" y="4452"/>
                    <a:pt x="2648" y="4246"/>
                    <a:pt x="2648" y="4041"/>
                  </a:cubicBezTo>
                  <a:cubicBezTo>
                    <a:pt x="2648" y="4041"/>
                    <a:pt x="2648" y="4018"/>
                    <a:pt x="2625" y="3995"/>
                  </a:cubicBezTo>
                  <a:cubicBezTo>
                    <a:pt x="2625" y="3972"/>
                    <a:pt x="2625" y="3950"/>
                    <a:pt x="2625" y="3927"/>
                  </a:cubicBezTo>
                  <a:cubicBezTo>
                    <a:pt x="2602" y="3744"/>
                    <a:pt x="2602" y="3562"/>
                    <a:pt x="2579" y="3379"/>
                  </a:cubicBezTo>
                  <a:cubicBezTo>
                    <a:pt x="2557" y="3288"/>
                    <a:pt x="2534" y="3174"/>
                    <a:pt x="2534" y="3082"/>
                  </a:cubicBezTo>
                  <a:cubicBezTo>
                    <a:pt x="2511" y="3014"/>
                    <a:pt x="2511" y="2922"/>
                    <a:pt x="2488" y="2831"/>
                  </a:cubicBezTo>
                  <a:cubicBezTo>
                    <a:pt x="2465" y="2786"/>
                    <a:pt x="2442" y="2740"/>
                    <a:pt x="2374" y="2717"/>
                  </a:cubicBezTo>
                  <a:cubicBezTo>
                    <a:pt x="2374" y="2694"/>
                    <a:pt x="2374" y="2649"/>
                    <a:pt x="2351" y="2626"/>
                  </a:cubicBezTo>
                  <a:cubicBezTo>
                    <a:pt x="2351" y="2603"/>
                    <a:pt x="2328" y="2557"/>
                    <a:pt x="2305" y="2534"/>
                  </a:cubicBezTo>
                  <a:cubicBezTo>
                    <a:pt x="2305" y="2512"/>
                    <a:pt x="2283" y="2489"/>
                    <a:pt x="2260" y="2466"/>
                  </a:cubicBezTo>
                  <a:cubicBezTo>
                    <a:pt x="2260" y="2443"/>
                    <a:pt x="2237" y="2443"/>
                    <a:pt x="2214" y="2443"/>
                  </a:cubicBezTo>
                  <a:cubicBezTo>
                    <a:pt x="2214" y="2352"/>
                    <a:pt x="2191" y="2283"/>
                    <a:pt x="2169" y="2215"/>
                  </a:cubicBezTo>
                  <a:cubicBezTo>
                    <a:pt x="2146" y="2124"/>
                    <a:pt x="2100" y="2009"/>
                    <a:pt x="2054" y="1918"/>
                  </a:cubicBezTo>
                  <a:cubicBezTo>
                    <a:pt x="2009" y="1827"/>
                    <a:pt x="1986" y="1736"/>
                    <a:pt x="1940" y="1667"/>
                  </a:cubicBezTo>
                  <a:cubicBezTo>
                    <a:pt x="1895" y="1621"/>
                    <a:pt x="1872" y="1576"/>
                    <a:pt x="1849" y="1530"/>
                  </a:cubicBezTo>
                  <a:cubicBezTo>
                    <a:pt x="1826" y="1507"/>
                    <a:pt x="1803" y="1462"/>
                    <a:pt x="1781" y="1416"/>
                  </a:cubicBezTo>
                  <a:cubicBezTo>
                    <a:pt x="1735" y="1370"/>
                    <a:pt x="1689" y="1325"/>
                    <a:pt x="1644" y="1256"/>
                  </a:cubicBezTo>
                  <a:cubicBezTo>
                    <a:pt x="1575" y="1142"/>
                    <a:pt x="1507" y="1028"/>
                    <a:pt x="1438" y="914"/>
                  </a:cubicBezTo>
                  <a:cubicBezTo>
                    <a:pt x="1392" y="845"/>
                    <a:pt x="1324" y="823"/>
                    <a:pt x="1256" y="823"/>
                  </a:cubicBezTo>
                  <a:cubicBezTo>
                    <a:pt x="1233" y="823"/>
                    <a:pt x="1210" y="800"/>
                    <a:pt x="1164" y="777"/>
                  </a:cubicBezTo>
                  <a:cubicBezTo>
                    <a:pt x="1141" y="754"/>
                    <a:pt x="1096" y="731"/>
                    <a:pt x="1073" y="731"/>
                  </a:cubicBezTo>
                  <a:lnTo>
                    <a:pt x="1050" y="731"/>
                  </a:lnTo>
                  <a:cubicBezTo>
                    <a:pt x="1027" y="708"/>
                    <a:pt x="1004" y="686"/>
                    <a:pt x="982" y="663"/>
                  </a:cubicBezTo>
                  <a:lnTo>
                    <a:pt x="982" y="663"/>
                  </a:lnTo>
                  <a:lnTo>
                    <a:pt x="1027" y="686"/>
                  </a:lnTo>
                  <a:cubicBezTo>
                    <a:pt x="959" y="594"/>
                    <a:pt x="890" y="526"/>
                    <a:pt x="822" y="435"/>
                  </a:cubicBezTo>
                  <a:cubicBezTo>
                    <a:pt x="776" y="366"/>
                    <a:pt x="708" y="320"/>
                    <a:pt x="662" y="252"/>
                  </a:cubicBezTo>
                  <a:cubicBezTo>
                    <a:pt x="616" y="229"/>
                    <a:pt x="594" y="183"/>
                    <a:pt x="548" y="161"/>
                  </a:cubicBezTo>
                  <a:cubicBezTo>
                    <a:pt x="525" y="138"/>
                    <a:pt x="502" y="115"/>
                    <a:pt x="457" y="92"/>
                  </a:cubicBezTo>
                  <a:cubicBezTo>
                    <a:pt x="434" y="69"/>
                    <a:pt x="411" y="46"/>
                    <a:pt x="388" y="46"/>
                  </a:cubicBezTo>
                  <a:lnTo>
                    <a:pt x="320" y="46"/>
                  </a:lnTo>
                  <a:cubicBezTo>
                    <a:pt x="274" y="24"/>
                    <a:pt x="228" y="1"/>
                    <a:pt x="20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18"/>
            <p:cNvSpPr/>
            <p:nvPr/>
          </p:nvSpPr>
          <p:spPr>
            <a:xfrm>
              <a:off x="7077150" y="2396125"/>
              <a:ext cx="26850" cy="54800"/>
            </a:xfrm>
            <a:custGeom>
              <a:avLst/>
              <a:gdLst/>
              <a:ahLst/>
              <a:cxnLst/>
              <a:rect l="l" t="t" r="r" b="b"/>
              <a:pathLst>
                <a:path w="1074" h="2192" extrusionOk="0">
                  <a:moveTo>
                    <a:pt x="1005" y="1"/>
                  </a:moveTo>
                  <a:cubicBezTo>
                    <a:pt x="982" y="1"/>
                    <a:pt x="959" y="24"/>
                    <a:pt x="959" y="46"/>
                  </a:cubicBezTo>
                  <a:cubicBezTo>
                    <a:pt x="936" y="138"/>
                    <a:pt x="913" y="229"/>
                    <a:pt x="890" y="320"/>
                  </a:cubicBezTo>
                  <a:cubicBezTo>
                    <a:pt x="868" y="343"/>
                    <a:pt x="868" y="389"/>
                    <a:pt x="845" y="434"/>
                  </a:cubicBezTo>
                  <a:cubicBezTo>
                    <a:pt x="822" y="480"/>
                    <a:pt x="822" y="526"/>
                    <a:pt x="799" y="571"/>
                  </a:cubicBezTo>
                  <a:cubicBezTo>
                    <a:pt x="776" y="640"/>
                    <a:pt x="731" y="708"/>
                    <a:pt x="708" y="777"/>
                  </a:cubicBezTo>
                  <a:cubicBezTo>
                    <a:pt x="708" y="800"/>
                    <a:pt x="685" y="822"/>
                    <a:pt x="685" y="845"/>
                  </a:cubicBezTo>
                  <a:lnTo>
                    <a:pt x="617" y="959"/>
                  </a:lnTo>
                  <a:cubicBezTo>
                    <a:pt x="594" y="1005"/>
                    <a:pt x="594" y="1028"/>
                    <a:pt x="571" y="1051"/>
                  </a:cubicBezTo>
                  <a:cubicBezTo>
                    <a:pt x="548" y="1074"/>
                    <a:pt x="548" y="1119"/>
                    <a:pt x="525" y="1142"/>
                  </a:cubicBezTo>
                  <a:cubicBezTo>
                    <a:pt x="502" y="1211"/>
                    <a:pt x="457" y="1256"/>
                    <a:pt x="434" y="1325"/>
                  </a:cubicBezTo>
                  <a:cubicBezTo>
                    <a:pt x="388" y="1393"/>
                    <a:pt x="366" y="1462"/>
                    <a:pt x="320" y="1507"/>
                  </a:cubicBezTo>
                  <a:cubicBezTo>
                    <a:pt x="274" y="1576"/>
                    <a:pt x="251" y="1644"/>
                    <a:pt x="206" y="1713"/>
                  </a:cubicBezTo>
                  <a:cubicBezTo>
                    <a:pt x="137" y="1850"/>
                    <a:pt x="69" y="1987"/>
                    <a:pt x="0" y="2124"/>
                  </a:cubicBezTo>
                  <a:cubicBezTo>
                    <a:pt x="0" y="2146"/>
                    <a:pt x="0" y="2169"/>
                    <a:pt x="23" y="2192"/>
                  </a:cubicBezTo>
                  <a:cubicBezTo>
                    <a:pt x="46" y="2192"/>
                    <a:pt x="69" y="2192"/>
                    <a:pt x="92" y="2169"/>
                  </a:cubicBezTo>
                  <a:cubicBezTo>
                    <a:pt x="183" y="1987"/>
                    <a:pt x="274" y="1804"/>
                    <a:pt x="366" y="1644"/>
                  </a:cubicBezTo>
                  <a:cubicBezTo>
                    <a:pt x="411" y="1553"/>
                    <a:pt x="457" y="1462"/>
                    <a:pt x="502" y="1393"/>
                  </a:cubicBezTo>
                  <a:cubicBezTo>
                    <a:pt x="548" y="1325"/>
                    <a:pt x="594" y="1233"/>
                    <a:pt x="617" y="1165"/>
                  </a:cubicBezTo>
                  <a:cubicBezTo>
                    <a:pt x="639" y="1119"/>
                    <a:pt x="685" y="1074"/>
                    <a:pt x="708" y="1028"/>
                  </a:cubicBezTo>
                  <a:cubicBezTo>
                    <a:pt x="708" y="1005"/>
                    <a:pt x="708" y="982"/>
                    <a:pt x="708" y="982"/>
                  </a:cubicBezTo>
                  <a:cubicBezTo>
                    <a:pt x="731" y="937"/>
                    <a:pt x="754" y="914"/>
                    <a:pt x="776" y="868"/>
                  </a:cubicBezTo>
                  <a:cubicBezTo>
                    <a:pt x="776" y="845"/>
                    <a:pt x="799" y="822"/>
                    <a:pt x="822" y="777"/>
                  </a:cubicBezTo>
                  <a:cubicBezTo>
                    <a:pt x="845" y="731"/>
                    <a:pt x="868" y="686"/>
                    <a:pt x="890" y="617"/>
                  </a:cubicBezTo>
                  <a:cubicBezTo>
                    <a:pt x="890" y="571"/>
                    <a:pt x="913" y="526"/>
                    <a:pt x="936" y="480"/>
                  </a:cubicBezTo>
                  <a:cubicBezTo>
                    <a:pt x="959" y="434"/>
                    <a:pt x="959" y="389"/>
                    <a:pt x="982" y="366"/>
                  </a:cubicBezTo>
                  <a:cubicBezTo>
                    <a:pt x="1005" y="252"/>
                    <a:pt x="1027" y="161"/>
                    <a:pt x="1050" y="69"/>
                  </a:cubicBezTo>
                  <a:cubicBezTo>
                    <a:pt x="1073" y="46"/>
                    <a:pt x="1050" y="24"/>
                    <a:pt x="1027"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18"/>
            <p:cNvSpPr/>
            <p:nvPr/>
          </p:nvSpPr>
          <p:spPr>
            <a:xfrm>
              <a:off x="6894550" y="2446925"/>
              <a:ext cx="126125" cy="131275"/>
            </a:xfrm>
            <a:custGeom>
              <a:avLst/>
              <a:gdLst/>
              <a:ahLst/>
              <a:cxnLst/>
              <a:rect l="l" t="t" r="r" b="b"/>
              <a:pathLst>
                <a:path w="5045" h="5251" extrusionOk="0">
                  <a:moveTo>
                    <a:pt x="2488" y="2808"/>
                  </a:moveTo>
                  <a:cubicBezTo>
                    <a:pt x="2488" y="2808"/>
                    <a:pt x="2488" y="2831"/>
                    <a:pt x="2488" y="2831"/>
                  </a:cubicBezTo>
                  <a:cubicBezTo>
                    <a:pt x="2465" y="2831"/>
                    <a:pt x="2465" y="2853"/>
                    <a:pt x="2443" y="2853"/>
                  </a:cubicBezTo>
                  <a:lnTo>
                    <a:pt x="2465" y="2853"/>
                  </a:lnTo>
                  <a:cubicBezTo>
                    <a:pt x="2397" y="2899"/>
                    <a:pt x="2351" y="2945"/>
                    <a:pt x="2306" y="3013"/>
                  </a:cubicBezTo>
                  <a:cubicBezTo>
                    <a:pt x="2306" y="3013"/>
                    <a:pt x="2306" y="3013"/>
                    <a:pt x="2306" y="2990"/>
                  </a:cubicBezTo>
                  <a:cubicBezTo>
                    <a:pt x="2328" y="2968"/>
                    <a:pt x="2351" y="2945"/>
                    <a:pt x="2351" y="2922"/>
                  </a:cubicBezTo>
                  <a:cubicBezTo>
                    <a:pt x="2374" y="2922"/>
                    <a:pt x="2374" y="2899"/>
                    <a:pt x="2397" y="2899"/>
                  </a:cubicBezTo>
                  <a:cubicBezTo>
                    <a:pt x="2397" y="2876"/>
                    <a:pt x="2397" y="2876"/>
                    <a:pt x="2397" y="2876"/>
                  </a:cubicBezTo>
                  <a:cubicBezTo>
                    <a:pt x="2443" y="2853"/>
                    <a:pt x="2465" y="2831"/>
                    <a:pt x="2488" y="2808"/>
                  </a:cubicBezTo>
                  <a:close/>
                  <a:moveTo>
                    <a:pt x="4953" y="0"/>
                  </a:moveTo>
                  <a:cubicBezTo>
                    <a:pt x="4930" y="0"/>
                    <a:pt x="4908" y="23"/>
                    <a:pt x="4908" y="46"/>
                  </a:cubicBezTo>
                  <a:cubicBezTo>
                    <a:pt x="4794" y="206"/>
                    <a:pt x="4679" y="343"/>
                    <a:pt x="4565" y="502"/>
                  </a:cubicBezTo>
                  <a:cubicBezTo>
                    <a:pt x="4520" y="571"/>
                    <a:pt x="4474" y="639"/>
                    <a:pt x="4405" y="708"/>
                  </a:cubicBezTo>
                  <a:cubicBezTo>
                    <a:pt x="4360" y="776"/>
                    <a:pt x="4291" y="845"/>
                    <a:pt x="4246" y="913"/>
                  </a:cubicBezTo>
                  <a:cubicBezTo>
                    <a:pt x="4177" y="982"/>
                    <a:pt x="4109" y="1050"/>
                    <a:pt x="4063" y="1119"/>
                  </a:cubicBezTo>
                  <a:cubicBezTo>
                    <a:pt x="3995" y="1187"/>
                    <a:pt x="3949" y="1278"/>
                    <a:pt x="3881" y="1347"/>
                  </a:cubicBezTo>
                  <a:cubicBezTo>
                    <a:pt x="3858" y="1393"/>
                    <a:pt x="3812" y="1415"/>
                    <a:pt x="3789" y="1461"/>
                  </a:cubicBezTo>
                  <a:cubicBezTo>
                    <a:pt x="3766" y="1438"/>
                    <a:pt x="3721" y="1438"/>
                    <a:pt x="3698" y="1438"/>
                  </a:cubicBezTo>
                  <a:cubicBezTo>
                    <a:pt x="3675" y="1461"/>
                    <a:pt x="3652" y="1461"/>
                    <a:pt x="3629" y="1484"/>
                  </a:cubicBezTo>
                  <a:cubicBezTo>
                    <a:pt x="3607" y="1484"/>
                    <a:pt x="3607" y="1507"/>
                    <a:pt x="3584" y="1507"/>
                  </a:cubicBezTo>
                  <a:cubicBezTo>
                    <a:pt x="3561" y="1530"/>
                    <a:pt x="3538" y="1552"/>
                    <a:pt x="3515" y="1575"/>
                  </a:cubicBezTo>
                  <a:lnTo>
                    <a:pt x="3356" y="1758"/>
                  </a:lnTo>
                  <a:cubicBezTo>
                    <a:pt x="3356" y="1758"/>
                    <a:pt x="3333" y="1781"/>
                    <a:pt x="3333" y="1781"/>
                  </a:cubicBezTo>
                  <a:lnTo>
                    <a:pt x="3310" y="1781"/>
                  </a:lnTo>
                  <a:cubicBezTo>
                    <a:pt x="3287" y="1781"/>
                    <a:pt x="3241" y="1803"/>
                    <a:pt x="3219" y="1803"/>
                  </a:cubicBezTo>
                  <a:cubicBezTo>
                    <a:pt x="3196" y="1826"/>
                    <a:pt x="3173" y="1849"/>
                    <a:pt x="3150" y="1872"/>
                  </a:cubicBezTo>
                  <a:cubicBezTo>
                    <a:pt x="3127" y="1895"/>
                    <a:pt x="3104" y="1918"/>
                    <a:pt x="3082" y="1940"/>
                  </a:cubicBezTo>
                  <a:cubicBezTo>
                    <a:pt x="3036" y="1986"/>
                    <a:pt x="2990" y="2032"/>
                    <a:pt x="2922" y="2077"/>
                  </a:cubicBezTo>
                  <a:cubicBezTo>
                    <a:pt x="2831" y="2169"/>
                    <a:pt x="2739" y="2237"/>
                    <a:pt x="2625" y="2328"/>
                  </a:cubicBezTo>
                  <a:cubicBezTo>
                    <a:pt x="2625" y="2328"/>
                    <a:pt x="2602" y="2351"/>
                    <a:pt x="2602" y="2351"/>
                  </a:cubicBezTo>
                  <a:cubicBezTo>
                    <a:pt x="2590" y="2348"/>
                    <a:pt x="2577" y="2347"/>
                    <a:pt x="2565" y="2347"/>
                  </a:cubicBezTo>
                  <a:cubicBezTo>
                    <a:pt x="2486" y="2347"/>
                    <a:pt x="2410" y="2403"/>
                    <a:pt x="2351" y="2443"/>
                  </a:cubicBezTo>
                  <a:cubicBezTo>
                    <a:pt x="2306" y="2465"/>
                    <a:pt x="2260" y="2488"/>
                    <a:pt x="2214" y="2534"/>
                  </a:cubicBezTo>
                  <a:cubicBezTo>
                    <a:pt x="2169" y="2557"/>
                    <a:pt x="2146" y="2579"/>
                    <a:pt x="2100" y="2602"/>
                  </a:cubicBezTo>
                  <a:cubicBezTo>
                    <a:pt x="2100" y="2602"/>
                    <a:pt x="2077" y="2625"/>
                    <a:pt x="2054" y="2625"/>
                  </a:cubicBezTo>
                  <a:cubicBezTo>
                    <a:pt x="2032" y="2648"/>
                    <a:pt x="2009" y="2671"/>
                    <a:pt x="1963" y="2694"/>
                  </a:cubicBezTo>
                  <a:cubicBezTo>
                    <a:pt x="1918" y="2716"/>
                    <a:pt x="1872" y="2739"/>
                    <a:pt x="1826" y="2785"/>
                  </a:cubicBezTo>
                  <a:cubicBezTo>
                    <a:pt x="1803" y="2785"/>
                    <a:pt x="1781" y="2785"/>
                    <a:pt x="1781" y="2808"/>
                  </a:cubicBezTo>
                  <a:cubicBezTo>
                    <a:pt x="1758" y="2762"/>
                    <a:pt x="1712" y="2739"/>
                    <a:pt x="1689" y="2739"/>
                  </a:cubicBezTo>
                  <a:cubicBezTo>
                    <a:pt x="1674" y="2739"/>
                    <a:pt x="1659" y="2729"/>
                    <a:pt x="1637" y="2729"/>
                  </a:cubicBezTo>
                  <a:cubicBezTo>
                    <a:pt x="1626" y="2729"/>
                    <a:pt x="1613" y="2732"/>
                    <a:pt x="1598" y="2739"/>
                  </a:cubicBezTo>
                  <a:cubicBezTo>
                    <a:pt x="1575" y="2739"/>
                    <a:pt x="1552" y="2739"/>
                    <a:pt x="1530" y="2762"/>
                  </a:cubicBezTo>
                  <a:cubicBezTo>
                    <a:pt x="1461" y="2808"/>
                    <a:pt x="1438" y="2853"/>
                    <a:pt x="1393" y="2899"/>
                  </a:cubicBezTo>
                  <a:cubicBezTo>
                    <a:pt x="1370" y="2945"/>
                    <a:pt x="1347" y="2990"/>
                    <a:pt x="1301" y="3036"/>
                  </a:cubicBezTo>
                  <a:cubicBezTo>
                    <a:pt x="1256" y="3127"/>
                    <a:pt x="1210" y="3196"/>
                    <a:pt x="1164" y="3264"/>
                  </a:cubicBezTo>
                  <a:cubicBezTo>
                    <a:pt x="1096" y="3356"/>
                    <a:pt x="1050" y="3424"/>
                    <a:pt x="1005" y="3515"/>
                  </a:cubicBezTo>
                  <a:cubicBezTo>
                    <a:pt x="959" y="3607"/>
                    <a:pt x="913" y="3675"/>
                    <a:pt x="868" y="3766"/>
                  </a:cubicBezTo>
                  <a:cubicBezTo>
                    <a:pt x="799" y="3835"/>
                    <a:pt x="753" y="3926"/>
                    <a:pt x="685" y="4017"/>
                  </a:cubicBezTo>
                  <a:cubicBezTo>
                    <a:pt x="639" y="4109"/>
                    <a:pt x="594" y="4177"/>
                    <a:pt x="525" y="4269"/>
                  </a:cubicBezTo>
                  <a:cubicBezTo>
                    <a:pt x="411" y="4428"/>
                    <a:pt x="297" y="4588"/>
                    <a:pt x="183" y="4748"/>
                  </a:cubicBezTo>
                  <a:cubicBezTo>
                    <a:pt x="137" y="4794"/>
                    <a:pt x="114" y="4816"/>
                    <a:pt x="92" y="4862"/>
                  </a:cubicBezTo>
                  <a:cubicBezTo>
                    <a:pt x="46" y="4908"/>
                    <a:pt x="23" y="4953"/>
                    <a:pt x="0" y="5022"/>
                  </a:cubicBezTo>
                  <a:cubicBezTo>
                    <a:pt x="0" y="5090"/>
                    <a:pt x="46" y="5182"/>
                    <a:pt x="137" y="5204"/>
                  </a:cubicBezTo>
                  <a:cubicBezTo>
                    <a:pt x="160" y="5227"/>
                    <a:pt x="206" y="5227"/>
                    <a:pt x="251" y="5227"/>
                  </a:cubicBezTo>
                  <a:cubicBezTo>
                    <a:pt x="297" y="5227"/>
                    <a:pt x="320" y="5250"/>
                    <a:pt x="365" y="5250"/>
                  </a:cubicBezTo>
                  <a:cubicBezTo>
                    <a:pt x="457" y="5250"/>
                    <a:pt x="571" y="5227"/>
                    <a:pt x="662" y="5227"/>
                  </a:cubicBezTo>
                  <a:cubicBezTo>
                    <a:pt x="753" y="5204"/>
                    <a:pt x="845" y="5182"/>
                    <a:pt x="936" y="5182"/>
                  </a:cubicBezTo>
                  <a:cubicBezTo>
                    <a:pt x="1005" y="5182"/>
                    <a:pt x="1050" y="5159"/>
                    <a:pt x="1119" y="5136"/>
                  </a:cubicBezTo>
                  <a:cubicBezTo>
                    <a:pt x="1187" y="5113"/>
                    <a:pt x="1256" y="5067"/>
                    <a:pt x="1301" y="5022"/>
                  </a:cubicBezTo>
                  <a:cubicBezTo>
                    <a:pt x="1370" y="4976"/>
                    <a:pt x="1415" y="4930"/>
                    <a:pt x="1438" y="4862"/>
                  </a:cubicBezTo>
                  <a:cubicBezTo>
                    <a:pt x="1484" y="4771"/>
                    <a:pt x="1530" y="4702"/>
                    <a:pt x="1552" y="4634"/>
                  </a:cubicBezTo>
                  <a:cubicBezTo>
                    <a:pt x="1644" y="4497"/>
                    <a:pt x="1712" y="4360"/>
                    <a:pt x="1803" y="4246"/>
                  </a:cubicBezTo>
                  <a:cubicBezTo>
                    <a:pt x="1918" y="4086"/>
                    <a:pt x="2032" y="3949"/>
                    <a:pt x="2146" y="3812"/>
                  </a:cubicBezTo>
                  <a:cubicBezTo>
                    <a:pt x="2237" y="3652"/>
                    <a:pt x="2351" y="3515"/>
                    <a:pt x="2465" y="3401"/>
                  </a:cubicBezTo>
                  <a:cubicBezTo>
                    <a:pt x="2579" y="3264"/>
                    <a:pt x="2694" y="3150"/>
                    <a:pt x="2808" y="3013"/>
                  </a:cubicBezTo>
                  <a:cubicBezTo>
                    <a:pt x="2831" y="3013"/>
                    <a:pt x="2831" y="2990"/>
                    <a:pt x="2853" y="2968"/>
                  </a:cubicBezTo>
                  <a:cubicBezTo>
                    <a:pt x="2990" y="2831"/>
                    <a:pt x="3127" y="2694"/>
                    <a:pt x="3264" y="2534"/>
                  </a:cubicBezTo>
                  <a:cubicBezTo>
                    <a:pt x="3378" y="2420"/>
                    <a:pt x="3515" y="2283"/>
                    <a:pt x="3629" y="2146"/>
                  </a:cubicBezTo>
                  <a:cubicBezTo>
                    <a:pt x="3744" y="2009"/>
                    <a:pt x="3858" y="1849"/>
                    <a:pt x="3972" y="1712"/>
                  </a:cubicBezTo>
                  <a:cubicBezTo>
                    <a:pt x="4086" y="1575"/>
                    <a:pt x="4177" y="1415"/>
                    <a:pt x="4269" y="1278"/>
                  </a:cubicBezTo>
                  <a:cubicBezTo>
                    <a:pt x="4337" y="1164"/>
                    <a:pt x="4405" y="1096"/>
                    <a:pt x="4451" y="982"/>
                  </a:cubicBezTo>
                  <a:cubicBezTo>
                    <a:pt x="4520" y="890"/>
                    <a:pt x="4588" y="799"/>
                    <a:pt x="4634" y="708"/>
                  </a:cubicBezTo>
                  <a:cubicBezTo>
                    <a:pt x="4771" y="502"/>
                    <a:pt x="4908" y="320"/>
                    <a:pt x="5022" y="114"/>
                  </a:cubicBezTo>
                  <a:cubicBezTo>
                    <a:pt x="5045" y="92"/>
                    <a:pt x="5045" y="46"/>
                    <a:pt x="4999" y="23"/>
                  </a:cubicBezTo>
                  <a:cubicBezTo>
                    <a:pt x="4999" y="23"/>
                    <a:pt x="4976" y="0"/>
                    <a:pt x="49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18"/>
            <p:cNvSpPr/>
            <p:nvPr/>
          </p:nvSpPr>
          <p:spPr>
            <a:xfrm>
              <a:off x="6677700" y="2313950"/>
              <a:ext cx="152375" cy="234150"/>
            </a:xfrm>
            <a:custGeom>
              <a:avLst/>
              <a:gdLst/>
              <a:ahLst/>
              <a:cxnLst/>
              <a:rect l="l" t="t" r="r" b="b"/>
              <a:pathLst>
                <a:path w="6095" h="9366" extrusionOk="0">
                  <a:moveTo>
                    <a:pt x="199" y="8744"/>
                  </a:moveTo>
                  <a:cubicBezTo>
                    <a:pt x="193" y="8746"/>
                    <a:pt x="184" y="8751"/>
                    <a:pt x="183" y="8764"/>
                  </a:cubicBezTo>
                  <a:lnTo>
                    <a:pt x="183" y="8764"/>
                  </a:lnTo>
                  <a:cubicBezTo>
                    <a:pt x="189" y="8757"/>
                    <a:pt x="194" y="8751"/>
                    <a:pt x="199" y="8744"/>
                  </a:cubicBezTo>
                  <a:close/>
                  <a:moveTo>
                    <a:pt x="5981" y="1"/>
                  </a:moveTo>
                  <a:cubicBezTo>
                    <a:pt x="5935" y="1"/>
                    <a:pt x="5890" y="24"/>
                    <a:pt x="5890" y="69"/>
                  </a:cubicBezTo>
                  <a:cubicBezTo>
                    <a:pt x="5844" y="184"/>
                    <a:pt x="5798" y="320"/>
                    <a:pt x="5753" y="435"/>
                  </a:cubicBezTo>
                  <a:cubicBezTo>
                    <a:pt x="5684" y="572"/>
                    <a:pt x="5638" y="709"/>
                    <a:pt x="5570" y="845"/>
                  </a:cubicBezTo>
                  <a:cubicBezTo>
                    <a:pt x="5433" y="1119"/>
                    <a:pt x="5296" y="1370"/>
                    <a:pt x="5136" y="1644"/>
                  </a:cubicBezTo>
                  <a:cubicBezTo>
                    <a:pt x="5098" y="1720"/>
                    <a:pt x="5060" y="1797"/>
                    <a:pt x="5022" y="1873"/>
                  </a:cubicBezTo>
                  <a:cubicBezTo>
                    <a:pt x="4931" y="2032"/>
                    <a:pt x="4840" y="2169"/>
                    <a:pt x="4748" y="2329"/>
                  </a:cubicBezTo>
                  <a:cubicBezTo>
                    <a:pt x="4634" y="2489"/>
                    <a:pt x="4543" y="2649"/>
                    <a:pt x="4452" y="2808"/>
                  </a:cubicBezTo>
                  <a:cubicBezTo>
                    <a:pt x="4246" y="3151"/>
                    <a:pt x="4041" y="3470"/>
                    <a:pt x="3812" y="3790"/>
                  </a:cubicBezTo>
                  <a:cubicBezTo>
                    <a:pt x="3767" y="3881"/>
                    <a:pt x="3698" y="3950"/>
                    <a:pt x="3653" y="4041"/>
                  </a:cubicBezTo>
                  <a:cubicBezTo>
                    <a:pt x="3607" y="4132"/>
                    <a:pt x="3539" y="4201"/>
                    <a:pt x="3470" y="4292"/>
                  </a:cubicBezTo>
                  <a:cubicBezTo>
                    <a:pt x="3424" y="4361"/>
                    <a:pt x="3379" y="4452"/>
                    <a:pt x="3310" y="4543"/>
                  </a:cubicBezTo>
                  <a:cubicBezTo>
                    <a:pt x="3265" y="4612"/>
                    <a:pt x="3196" y="4680"/>
                    <a:pt x="3150" y="4771"/>
                  </a:cubicBezTo>
                  <a:cubicBezTo>
                    <a:pt x="3082" y="4840"/>
                    <a:pt x="3036" y="4931"/>
                    <a:pt x="2991" y="5000"/>
                  </a:cubicBezTo>
                  <a:cubicBezTo>
                    <a:pt x="2922" y="5091"/>
                    <a:pt x="2877" y="5159"/>
                    <a:pt x="2808" y="5228"/>
                  </a:cubicBezTo>
                  <a:cubicBezTo>
                    <a:pt x="2717" y="5388"/>
                    <a:pt x="2603" y="5547"/>
                    <a:pt x="2489" y="5684"/>
                  </a:cubicBezTo>
                  <a:cubicBezTo>
                    <a:pt x="2374" y="5844"/>
                    <a:pt x="2260" y="6004"/>
                    <a:pt x="2146" y="6164"/>
                  </a:cubicBezTo>
                  <a:cubicBezTo>
                    <a:pt x="2032" y="6324"/>
                    <a:pt x="1918" y="6460"/>
                    <a:pt x="1804" y="6620"/>
                  </a:cubicBezTo>
                  <a:cubicBezTo>
                    <a:pt x="1735" y="6689"/>
                    <a:pt x="1667" y="6780"/>
                    <a:pt x="1621" y="6871"/>
                  </a:cubicBezTo>
                  <a:cubicBezTo>
                    <a:pt x="1553" y="6940"/>
                    <a:pt x="1507" y="7031"/>
                    <a:pt x="1439" y="7100"/>
                  </a:cubicBezTo>
                  <a:cubicBezTo>
                    <a:pt x="1324" y="7259"/>
                    <a:pt x="1210" y="7419"/>
                    <a:pt x="1096" y="7556"/>
                  </a:cubicBezTo>
                  <a:lnTo>
                    <a:pt x="617" y="8195"/>
                  </a:lnTo>
                  <a:lnTo>
                    <a:pt x="389" y="8469"/>
                  </a:lnTo>
                  <a:cubicBezTo>
                    <a:pt x="366" y="8538"/>
                    <a:pt x="320" y="8583"/>
                    <a:pt x="274" y="8652"/>
                  </a:cubicBezTo>
                  <a:cubicBezTo>
                    <a:pt x="244" y="8683"/>
                    <a:pt x="223" y="8713"/>
                    <a:pt x="199" y="8744"/>
                  </a:cubicBezTo>
                  <a:lnTo>
                    <a:pt x="199" y="8744"/>
                  </a:lnTo>
                  <a:cubicBezTo>
                    <a:pt x="203" y="8743"/>
                    <a:pt x="206" y="8743"/>
                    <a:pt x="206" y="8743"/>
                  </a:cubicBezTo>
                  <a:lnTo>
                    <a:pt x="206" y="8743"/>
                  </a:lnTo>
                  <a:lnTo>
                    <a:pt x="183" y="8766"/>
                  </a:lnTo>
                  <a:cubicBezTo>
                    <a:pt x="183" y="8765"/>
                    <a:pt x="183" y="8764"/>
                    <a:pt x="183" y="8764"/>
                  </a:cubicBezTo>
                  <a:lnTo>
                    <a:pt x="183" y="8764"/>
                  </a:lnTo>
                  <a:cubicBezTo>
                    <a:pt x="176" y="8772"/>
                    <a:pt x="169" y="8780"/>
                    <a:pt x="160" y="8789"/>
                  </a:cubicBezTo>
                  <a:cubicBezTo>
                    <a:pt x="138" y="8811"/>
                    <a:pt x="138" y="8811"/>
                    <a:pt x="115" y="8857"/>
                  </a:cubicBezTo>
                  <a:cubicBezTo>
                    <a:pt x="92" y="8880"/>
                    <a:pt x="92" y="8880"/>
                    <a:pt x="69" y="8880"/>
                  </a:cubicBezTo>
                  <a:cubicBezTo>
                    <a:pt x="69" y="8903"/>
                    <a:pt x="46" y="8903"/>
                    <a:pt x="46" y="8926"/>
                  </a:cubicBezTo>
                  <a:cubicBezTo>
                    <a:pt x="23" y="8948"/>
                    <a:pt x="1" y="8994"/>
                    <a:pt x="1" y="9017"/>
                  </a:cubicBezTo>
                  <a:cubicBezTo>
                    <a:pt x="1" y="9085"/>
                    <a:pt x="46" y="9108"/>
                    <a:pt x="92" y="9131"/>
                  </a:cubicBezTo>
                  <a:cubicBezTo>
                    <a:pt x="115" y="9154"/>
                    <a:pt x="138" y="9154"/>
                    <a:pt x="160" y="9154"/>
                  </a:cubicBezTo>
                  <a:cubicBezTo>
                    <a:pt x="183" y="9154"/>
                    <a:pt x="229" y="9177"/>
                    <a:pt x="252" y="9177"/>
                  </a:cubicBezTo>
                  <a:cubicBezTo>
                    <a:pt x="343" y="9222"/>
                    <a:pt x="411" y="9245"/>
                    <a:pt x="480" y="9291"/>
                  </a:cubicBezTo>
                  <a:cubicBezTo>
                    <a:pt x="526" y="9314"/>
                    <a:pt x="548" y="9314"/>
                    <a:pt x="594" y="9314"/>
                  </a:cubicBezTo>
                  <a:cubicBezTo>
                    <a:pt x="617" y="9336"/>
                    <a:pt x="663" y="9359"/>
                    <a:pt x="708" y="9359"/>
                  </a:cubicBezTo>
                  <a:cubicBezTo>
                    <a:pt x="724" y="9363"/>
                    <a:pt x="740" y="9365"/>
                    <a:pt x="755" y="9365"/>
                  </a:cubicBezTo>
                  <a:cubicBezTo>
                    <a:pt x="829" y="9365"/>
                    <a:pt x="899" y="9321"/>
                    <a:pt x="936" y="9245"/>
                  </a:cubicBezTo>
                  <a:cubicBezTo>
                    <a:pt x="982" y="9200"/>
                    <a:pt x="1005" y="9131"/>
                    <a:pt x="1051" y="9085"/>
                  </a:cubicBezTo>
                  <a:cubicBezTo>
                    <a:pt x="1096" y="9017"/>
                    <a:pt x="1142" y="8971"/>
                    <a:pt x="1188" y="8903"/>
                  </a:cubicBezTo>
                  <a:cubicBezTo>
                    <a:pt x="1233" y="8811"/>
                    <a:pt x="1302" y="8720"/>
                    <a:pt x="1370" y="8629"/>
                  </a:cubicBezTo>
                  <a:cubicBezTo>
                    <a:pt x="1393" y="8652"/>
                    <a:pt x="1416" y="8652"/>
                    <a:pt x="1439" y="8652"/>
                  </a:cubicBezTo>
                  <a:cubicBezTo>
                    <a:pt x="1461" y="8652"/>
                    <a:pt x="1484" y="8629"/>
                    <a:pt x="1484" y="8629"/>
                  </a:cubicBezTo>
                  <a:cubicBezTo>
                    <a:pt x="1530" y="8629"/>
                    <a:pt x="1553" y="8606"/>
                    <a:pt x="1576" y="8583"/>
                  </a:cubicBezTo>
                  <a:cubicBezTo>
                    <a:pt x="1621" y="8515"/>
                    <a:pt x="1667" y="8469"/>
                    <a:pt x="1712" y="8401"/>
                  </a:cubicBezTo>
                  <a:cubicBezTo>
                    <a:pt x="1735" y="8355"/>
                    <a:pt x="1758" y="8332"/>
                    <a:pt x="1804" y="8287"/>
                  </a:cubicBezTo>
                  <a:cubicBezTo>
                    <a:pt x="1849" y="8218"/>
                    <a:pt x="1918" y="8127"/>
                    <a:pt x="1964" y="8058"/>
                  </a:cubicBezTo>
                  <a:cubicBezTo>
                    <a:pt x="2032" y="7967"/>
                    <a:pt x="2101" y="7853"/>
                    <a:pt x="2169" y="7762"/>
                  </a:cubicBezTo>
                  <a:cubicBezTo>
                    <a:pt x="2237" y="7670"/>
                    <a:pt x="2283" y="7579"/>
                    <a:pt x="2352" y="7488"/>
                  </a:cubicBezTo>
                  <a:cubicBezTo>
                    <a:pt x="2397" y="7396"/>
                    <a:pt x="2466" y="7305"/>
                    <a:pt x="2511" y="7214"/>
                  </a:cubicBezTo>
                  <a:cubicBezTo>
                    <a:pt x="2557" y="7145"/>
                    <a:pt x="2625" y="7054"/>
                    <a:pt x="2671" y="6985"/>
                  </a:cubicBezTo>
                  <a:cubicBezTo>
                    <a:pt x="2785" y="6780"/>
                    <a:pt x="2899" y="6597"/>
                    <a:pt x="2991" y="6392"/>
                  </a:cubicBezTo>
                  <a:cubicBezTo>
                    <a:pt x="3036" y="6324"/>
                    <a:pt x="3082" y="6232"/>
                    <a:pt x="3128" y="6164"/>
                  </a:cubicBezTo>
                  <a:cubicBezTo>
                    <a:pt x="3173" y="6095"/>
                    <a:pt x="3219" y="6027"/>
                    <a:pt x="3265" y="5958"/>
                  </a:cubicBezTo>
                  <a:cubicBezTo>
                    <a:pt x="3333" y="5844"/>
                    <a:pt x="3402" y="5753"/>
                    <a:pt x="3470" y="5662"/>
                  </a:cubicBezTo>
                  <a:cubicBezTo>
                    <a:pt x="3539" y="5570"/>
                    <a:pt x="3516" y="5456"/>
                    <a:pt x="3447" y="5411"/>
                  </a:cubicBezTo>
                  <a:cubicBezTo>
                    <a:pt x="3409" y="5382"/>
                    <a:pt x="3367" y="5369"/>
                    <a:pt x="3327" y="5369"/>
                  </a:cubicBezTo>
                  <a:cubicBezTo>
                    <a:pt x="3272" y="5369"/>
                    <a:pt x="3223" y="5394"/>
                    <a:pt x="3196" y="5433"/>
                  </a:cubicBezTo>
                  <a:cubicBezTo>
                    <a:pt x="3105" y="5525"/>
                    <a:pt x="3036" y="5616"/>
                    <a:pt x="2968" y="5730"/>
                  </a:cubicBezTo>
                  <a:cubicBezTo>
                    <a:pt x="2945" y="5753"/>
                    <a:pt x="2922" y="5776"/>
                    <a:pt x="2899" y="5821"/>
                  </a:cubicBezTo>
                  <a:lnTo>
                    <a:pt x="2877" y="5821"/>
                  </a:lnTo>
                  <a:cubicBezTo>
                    <a:pt x="2968" y="5684"/>
                    <a:pt x="3059" y="5547"/>
                    <a:pt x="3150" y="5411"/>
                  </a:cubicBezTo>
                  <a:cubicBezTo>
                    <a:pt x="3219" y="5342"/>
                    <a:pt x="3265" y="5274"/>
                    <a:pt x="3310" y="5205"/>
                  </a:cubicBezTo>
                  <a:cubicBezTo>
                    <a:pt x="3379" y="5114"/>
                    <a:pt x="3424" y="5045"/>
                    <a:pt x="3493" y="4954"/>
                  </a:cubicBezTo>
                  <a:cubicBezTo>
                    <a:pt x="3539" y="4886"/>
                    <a:pt x="3607" y="4794"/>
                    <a:pt x="3653" y="4726"/>
                  </a:cubicBezTo>
                  <a:cubicBezTo>
                    <a:pt x="3721" y="4634"/>
                    <a:pt x="3767" y="4566"/>
                    <a:pt x="3835" y="4475"/>
                  </a:cubicBezTo>
                  <a:cubicBezTo>
                    <a:pt x="3949" y="4315"/>
                    <a:pt x="4041" y="4132"/>
                    <a:pt x="4155" y="3973"/>
                  </a:cubicBezTo>
                  <a:cubicBezTo>
                    <a:pt x="4269" y="3813"/>
                    <a:pt x="4383" y="3653"/>
                    <a:pt x="4474" y="3493"/>
                  </a:cubicBezTo>
                  <a:cubicBezTo>
                    <a:pt x="4604" y="3299"/>
                    <a:pt x="4713" y="3105"/>
                    <a:pt x="4840" y="2892"/>
                  </a:cubicBezTo>
                  <a:lnTo>
                    <a:pt x="4840" y="2892"/>
                  </a:lnTo>
                  <a:cubicBezTo>
                    <a:pt x="4840" y="2894"/>
                    <a:pt x="4840" y="2897"/>
                    <a:pt x="4840" y="2900"/>
                  </a:cubicBezTo>
                  <a:cubicBezTo>
                    <a:pt x="4931" y="2717"/>
                    <a:pt x="5045" y="2557"/>
                    <a:pt x="5136" y="2375"/>
                  </a:cubicBezTo>
                  <a:cubicBezTo>
                    <a:pt x="5228" y="2215"/>
                    <a:pt x="5319" y="2032"/>
                    <a:pt x="5410" y="1873"/>
                  </a:cubicBezTo>
                  <a:cubicBezTo>
                    <a:pt x="5501" y="1713"/>
                    <a:pt x="5570" y="1553"/>
                    <a:pt x="5661" y="1370"/>
                  </a:cubicBezTo>
                  <a:cubicBezTo>
                    <a:pt x="5730" y="1211"/>
                    <a:pt x="5798" y="1028"/>
                    <a:pt x="5867" y="845"/>
                  </a:cubicBezTo>
                  <a:cubicBezTo>
                    <a:pt x="5890" y="777"/>
                    <a:pt x="5912" y="709"/>
                    <a:pt x="5935" y="640"/>
                  </a:cubicBezTo>
                  <a:cubicBezTo>
                    <a:pt x="5958" y="572"/>
                    <a:pt x="5958" y="503"/>
                    <a:pt x="5981" y="435"/>
                  </a:cubicBezTo>
                  <a:cubicBezTo>
                    <a:pt x="5981" y="435"/>
                    <a:pt x="5981" y="435"/>
                    <a:pt x="5981" y="457"/>
                  </a:cubicBezTo>
                  <a:cubicBezTo>
                    <a:pt x="6004" y="412"/>
                    <a:pt x="6004" y="366"/>
                    <a:pt x="6004" y="320"/>
                  </a:cubicBezTo>
                  <a:lnTo>
                    <a:pt x="6004" y="366"/>
                  </a:lnTo>
                  <a:cubicBezTo>
                    <a:pt x="6026" y="275"/>
                    <a:pt x="6049" y="206"/>
                    <a:pt x="6072" y="138"/>
                  </a:cubicBezTo>
                  <a:cubicBezTo>
                    <a:pt x="6095" y="92"/>
                    <a:pt x="6072" y="24"/>
                    <a:pt x="602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18"/>
            <p:cNvSpPr/>
            <p:nvPr/>
          </p:nvSpPr>
          <p:spPr>
            <a:xfrm>
              <a:off x="6739900" y="2313400"/>
              <a:ext cx="87900" cy="151300"/>
            </a:xfrm>
            <a:custGeom>
              <a:avLst/>
              <a:gdLst/>
              <a:ahLst/>
              <a:cxnLst/>
              <a:rect l="l" t="t" r="r" b="b"/>
              <a:pathLst>
                <a:path w="3516" h="6052" extrusionOk="0">
                  <a:moveTo>
                    <a:pt x="3379" y="0"/>
                  </a:moveTo>
                  <a:cubicBezTo>
                    <a:pt x="3310" y="0"/>
                    <a:pt x="3265" y="23"/>
                    <a:pt x="3242" y="69"/>
                  </a:cubicBezTo>
                  <a:cubicBezTo>
                    <a:pt x="3150" y="251"/>
                    <a:pt x="3082" y="434"/>
                    <a:pt x="2991" y="616"/>
                  </a:cubicBezTo>
                  <a:cubicBezTo>
                    <a:pt x="2922" y="776"/>
                    <a:pt x="2854" y="913"/>
                    <a:pt x="2785" y="1073"/>
                  </a:cubicBezTo>
                  <a:cubicBezTo>
                    <a:pt x="2717" y="1256"/>
                    <a:pt x="2625" y="1415"/>
                    <a:pt x="2534" y="1575"/>
                  </a:cubicBezTo>
                  <a:cubicBezTo>
                    <a:pt x="2443" y="1758"/>
                    <a:pt x="2352" y="1917"/>
                    <a:pt x="2260" y="2100"/>
                  </a:cubicBezTo>
                  <a:cubicBezTo>
                    <a:pt x="2078" y="2420"/>
                    <a:pt x="1872" y="2739"/>
                    <a:pt x="1690" y="3082"/>
                  </a:cubicBezTo>
                  <a:cubicBezTo>
                    <a:pt x="1598" y="3241"/>
                    <a:pt x="1484" y="3401"/>
                    <a:pt x="1393" y="3561"/>
                  </a:cubicBezTo>
                  <a:cubicBezTo>
                    <a:pt x="1302" y="3721"/>
                    <a:pt x="1187" y="3880"/>
                    <a:pt x="1096" y="4040"/>
                  </a:cubicBezTo>
                  <a:cubicBezTo>
                    <a:pt x="1005" y="4177"/>
                    <a:pt x="914" y="4314"/>
                    <a:pt x="845" y="4451"/>
                  </a:cubicBezTo>
                  <a:cubicBezTo>
                    <a:pt x="754" y="4611"/>
                    <a:pt x="662" y="4748"/>
                    <a:pt x="571" y="4885"/>
                  </a:cubicBezTo>
                  <a:cubicBezTo>
                    <a:pt x="411" y="5159"/>
                    <a:pt x="274" y="5433"/>
                    <a:pt x="92" y="5684"/>
                  </a:cubicBezTo>
                  <a:cubicBezTo>
                    <a:pt x="69" y="5706"/>
                    <a:pt x="46" y="5729"/>
                    <a:pt x="46" y="5752"/>
                  </a:cubicBezTo>
                  <a:cubicBezTo>
                    <a:pt x="1" y="5775"/>
                    <a:pt x="1" y="5821"/>
                    <a:pt x="1" y="5866"/>
                  </a:cubicBezTo>
                  <a:cubicBezTo>
                    <a:pt x="1" y="5912"/>
                    <a:pt x="23" y="5958"/>
                    <a:pt x="46" y="6003"/>
                  </a:cubicBezTo>
                  <a:cubicBezTo>
                    <a:pt x="78" y="6035"/>
                    <a:pt x="120" y="6052"/>
                    <a:pt x="162" y="6052"/>
                  </a:cubicBezTo>
                  <a:cubicBezTo>
                    <a:pt x="211" y="6052"/>
                    <a:pt x="261" y="6029"/>
                    <a:pt x="297" y="5980"/>
                  </a:cubicBezTo>
                  <a:cubicBezTo>
                    <a:pt x="389" y="5889"/>
                    <a:pt x="480" y="5775"/>
                    <a:pt x="548" y="5661"/>
                  </a:cubicBezTo>
                  <a:cubicBezTo>
                    <a:pt x="617" y="5592"/>
                    <a:pt x="662" y="5501"/>
                    <a:pt x="708" y="5433"/>
                  </a:cubicBezTo>
                  <a:cubicBezTo>
                    <a:pt x="799" y="5250"/>
                    <a:pt x="914" y="5090"/>
                    <a:pt x="1005" y="4930"/>
                  </a:cubicBezTo>
                  <a:cubicBezTo>
                    <a:pt x="1096" y="4771"/>
                    <a:pt x="1210" y="4588"/>
                    <a:pt x="1324" y="4428"/>
                  </a:cubicBezTo>
                  <a:cubicBezTo>
                    <a:pt x="1416" y="4268"/>
                    <a:pt x="1530" y="4086"/>
                    <a:pt x="1621" y="3926"/>
                  </a:cubicBezTo>
                  <a:cubicBezTo>
                    <a:pt x="1735" y="3766"/>
                    <a:pt x="1827" y="3607"/>
                    <a:pt x="1918" y="3447"/>
                  </a:cubicBezTo>
                  <a:cubicBezTo>
                    <a:pt x="2009" y="3287"/>
                    <a:pt x="2100" y="3104"/>
                    <a:pt x="2192" y="2945"/>
                  </a:cubicBezTo>
                  <a:cubicBezTo>
                    <a:pt x="2283" y="2785"/>
                    <a:pt x="2374" y="2625"/>
                    <a:pt x="2466" y="2465"/>
                  </a:cubicBezTo>
                  <a:cubicBezTo>
                    <a:pt x="2580" y="2283"/>
                    <a:pt x="2648" y="2123"/>
                    <a:pt x="2740" y="1963"/>
                  </a:cubicBezTo>
                  <a:cubicBezTo>
                    <a:pt x="2808" y="1826"/>
                    <a:pt x="2877" y="1712"/>
                    <a:pt x="2922" y="1598"/>
                  </a:cubicBezTo>
                  <a:cubicBezTo>
                    <a:pt x="2991" y="1461"/>
                    <a:pt x="3036" y="1324"/>
                    <a:pt x="3082" y="1187"/>
                  </a:cubicBezTo>
                  <a:cubicBezTo>
                    <a:pt x="3173" y="982"/>
                    <a:pt x="3265" y="753"/>
                    <a:pt x="3333" y="525"/>
                  </a:cubicBezTo>
                  <a:cubicBezTo>
                    <a:pt x="3379" y="411"/>
                    <a:pt x="3424" y="297"/>
                    <a:pt x="3493" y="206"/>
                  </a:cubicBezTo>
                  <a:cubicBezTo>
                    <a:pt x="3516" y="137"/>
                    <a:pt x="3493" y="46"/>
                    <a:pt x="3424" y="23"/>
                  </a:cubicBezTo>
                  <a:cubicBezTo>
                    <a:pt x="3424" y="0"/>
                    <a:pt x="3402" y="0"/>
                    <a:pt x="337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18"/>
            <p:cNvSpPr/>
            <p:nvPr/>
          </p:nvSpPr>
          <p:spPr>
            <a:xfrm>
              <a:off x="6697100" y="2341925"/>
              <a:ext cx="95900" cy="144950"/>
            </a:xfrm>
            <a:custGeom>
              <a:avLst/>
              <a:gdLst/>
              <a:ahLst/>
              <a:cxnLst/>
              <a:rect l="l" t="t" r="r" b="b"/>
              <a:pathLst>
                <a:path w="3836" h="5798" extrusionOk="0">
                  <a:moveTo>
                    <a:pt x="1393" y="3630"/>
                  </a:moveTo>
                  <a:cubicBezTo>
                    <a:pt x="1389" y="3637"/>
                    <a:pt x="1385" y="3646"/>
                    <a:pt x="1380" y="3654"/>
                  </a:cubicBezTo>
                  <a:lnTo>
                    <a:pt x="1380" y="3654"/>
                  </a:lnTo>
                  <a:cubicBezTo>
                    <a:pt x="1386" y="3648"/>
                    <a:pt x="1393" y="3642"/>
                    <a:pt x="1393" y="3630"/>
                  </a:cubicBezTo>
                  <a:close/>
                  <a:moveTo>
                    <a:pt x="1380" y="3654"/>
                  </a:moveTo>
                  <a:cubicBezTo>
                    <a:pt x="1376" y="3658"/>
                    <a:pt x="1372" y="3663"/>
                    <a:pt x="1371" y="3669"/>
                  </a:cubicBezTo>
                  <a:lnTo>
                    <a:pt x="1371" y="3669"/>
                  </a:lnTo>
                  <a:cubicBezTo>
                    <a:pt x="1374" y="3664"/>
                    <a:pt x="1377" y="3659"/>
                    <a:pt x="1380" y="3654"/>
                  </a:cubicBezTo>
                  <a:close/>
                  <a:moveTo>
                    <a:pt x="1552" y="4055"/>
                  </a:moveTo>
                  <a:cubicBezTo>
                    <a:pt x="1545" y="4065"/>
                    <a:pt x="1537" y="4076"/>
                    <a:pt x="1530" y="4086"/>
                  </a:cubicBezTo>
                  <a:cubicBezTo>
                    <a:pt x="1547" y="4069"/>
                    <a:pt x="1551" y="4065"/>
                    <a:pt x="1552" y="4055"/>
                  </a:cubicBezTo>
                  <a:close/>
                  <a:moveTo>
                    <a:pt x="1022" y="4153"/>
                  </a:moveTo>
                  <a:cubicBezTo>
                    <a:pt x="1018" y="4160"/>
                    <a:pt x="1014" y="4166"/>
                    <a:pt x="1008" y="4173"/>
                  </a:cubicBezTo>
                  <a:lnTo>
                    <a:pt x="1008" y="4173"/>
                  </a:lnTo>
                  <a:cubicBezTo>
                    <a:pt x="1013" y="4166"/>
                    <a:pt x="1017" y="4159"/>
                    <a:pt x="1022" y="4153"/>
                  </a:cubicBezTo>
                  <a:close/>
                  <a:moveTo>
                    <a:pt x="868" y="4337"/>
                  </a:moveTo>
                  <a:cubicBezTo>
                    <a:pt x="863" y="4351"/>
                    <a:pt x="858" y="4364"/>
                    <a:pt x="852" y="4376"/>
                  </a:cubicBezTo>
                  <a:lnTo>
                    <a:pt x="852" y="4376"/>
                  </a:lnTo>
                  <a:cubicBezTo>
                    <a:pt x="868" y="4360"/>
                    <a:pt x="868" y="4358"/>
                    <a:pt x="868" y="4337"/>
                  </a:cubicBezTo>
                  <a:close/>
                  <a:moveTo>
                    <a:pt x="3767" y="0"/>
                  </a:moveTo>
                  <a:cubicBezTo>
                    <a:pt x="3744" y="0"/>
                    <a:pt x="3744" y="0"/>
                    <a:pt x="3721" y="23"/>
                  </a:cubicBezTo>
                  <a:cubicBezTo>
                    <a:pt x="3676" y="115"/>
                    <a:pt x="3630" y="206"/>
                    <a:pt x="3584" y="297"/>
                  </a:cubicBezTo>
                  <a:cubicBezTo>
                    <a:pt x="3561" y="366"/>
                    <a:pt x="3516" y="457"/>
                    <a:pt x="3470" y="525"/>
                  </a:cubicBezTo>
                  <a:cubicBezTo>
                    <a:pt x="3424" y="617"/>
                    <a:pt x="3379" y="685"/>
                    <a:pt x="3333" y="776"/>
                  </a:cubicBezTo>
                  <a:cubicBezTo>
                    <a:pt x="3287" y="845"/>
                    <a:pt x="3242" y="936"/>
                    <a:pt x="3196" y="1005"/>
                  </a:cubicBezTo>
                  <a:cubicBezTo>
                    <a:pt x="3105" y="1164"/>
                    <a:pt x="2991" y="1324"/>
                    <a:pt x="2877" y="1461"/>
                  </a:cubicBezTo>
                  <a:cubicBezTo>
                    <a:pt x="2785" y="1621"/>
                    <a:pt x="2694" y="1781"/>
                    <a:pt x="2580" y="1918"/>
                  </a:cubicBezTo>
                  <a:cubicBezTo>
                    <a:pt x="2489" y="2055"/>
                    <a:pt x="2397" y="2214"/>
                    <a:pt x="2283" y="2351"/>
                  </a:cubicBezTo>
                  <a:cubicBezTo>
                    <a:pt x="2192" y="2488"/>
                    <a:pt x="2101" y="2625"/>
                    <a:pt x="2009" y="2762"/>
                  </a:cubicBezTo>
                  <a:cubicBezTo>
                    <a:pt x="1918" y="2899"/>
                    <a:pt x="1827" y="3036"/>
                    <a:pt x="1735" y="3173"/>
                  </a:cubicBezTo>
                  <a:cubicBezTo>
                    <a:pt x="1621" y="3310"/>
                    <a:pt x="1530" y="3447"/>
                    <a:pt x="1439" y="3584"/>
                  </a:cubicBezTo>
                  <a:cubicBezTo>
                    <a:pt x="1416" y="3607"/>
                    <a:pt x="1393" y="3652"/>
                    <a:pt x="1370" y="3675"/>
                  </a:cubicBezTo>
                  <a:cubicBezTo>
                    <a:pt x="1370" y="3673"/>
                    <a:pt x="1370" y="3671"/>
                    <a:pt x="1371" y="3669"/>
                  </a:cubicBezTo>
                  <a:lnTo>
                    <a:pt x="1371" y="3669"/>
                  </a:lnTo>
                  <a:cubicBezTo>
                    <a:pt x="1346" y="3710"/>
                    <a:pt x="1313" y="3756"/>
                    <a:pt x="1279" y="3789"/>
                  </a:cubicBezTo>
                  <a:cubicBezTo>
                    <a:pt x="1233" y="3881"/>
                    <a:pt x="1165" y="3949"/>
                    <a:pt x="1096" y="4040"/>
                  </a:cubicBezTo>
                  <a:cubicBezTo>
                    <a:pt x="1119" y="4018"/>
                    <a:pt x="1119" y="4018"/>
                    <a:pt x="1142" y="3995"/>
                  </a:cubicBezTo>
                  <a:lnTo>
                    <a:pt x="1142" y="3995"/>
                  </a:lnTo>
                  <a:cubicBezTo>
                    <a:pt x="1102" y="4055"/>
                    <a:pt x="1062" y="4097"/>
                    <a:pt x="1022" y="4153"/>
                  </a:cubicBezTo>
                  <a:lnTo>
                    <a:pt x="1022" y="4153"/>
                  </a:lnTo>
                  <a:cubicBezTo>
                    <a:pt x="1026" y="4146"/>
                    <a:pt x="1028" y="4139"/>
                    <a:pt x="1028" y="4132"/>
                  </a:cubicBezTo>
                  <a:lnTo>
                    <a:pt x="1028" y="4132"/>
                  </a:lnTo>
                  <a:lnTo>
                    <a:pt x="1006" y="4175"/>
                  </a:lnTo>
                  <a:lnTo>
                    <a:pt x="1006" y="4175"/>
                  </a:lnTo>
                  <a:cubicBezTo>
                    <a:pt x="1007" y="4174"/>
                    <a:pt x="1007" y="4174"/>
                    <a:pt x="1008" y="4173"/>
                  </a:cubicBezTo>
                  <a:lnTo>
                    <a:pt x="1008" y="4173"/>
                  </a:lnTo>
                  <a:cubicBezTo>
                    <a:pt x="1007" y="4175"/>
                    <a:pt x="1006" y="4176"/>
                    <a:pt x="1005" y="4177"/>
                  </a:cubicBezTo>
                  <a:lnTo>
                    <a:pt x="1006" y="4175"/>
                  </a:lnTo>
                  <a:lnTo>
                    <a:pt x="1006" y="4175"/>
                  </a:lnTo>
                  <a:cubicBezTo>
                    <a:pt x="999" y="4184"/>
                    <a:pt x="990" y="4192"/>
                    <a:pt x="982" y="4200"/>
                  </a:cubicBezTo>
                  <a:cubicBezTo>
                    <a:pt x="959" y="4223"/>
                    <a:pt x="936" y="4269"/>
                    <a:pt x="914" y="4292"/>
                  </a:cubicBezTo>
                  <a:cubicBezTo>
                    <a:pt x="908" y="4297"/>
                    <a:pt x="902" y="4303"/>
                    <a:pt x="891" y="4314"/>
                  </a:cubicBezTo>
                  <a:cubicBezTo>
                    <a:pt x="891" y="4335"/>
                    <a:pt x="872" y="4356"/>
                    <a:pt x="852" y="4376"/>
                  </a:cubicBezTo>
                  <a:lnTo>
                    <a:pt x="852" y="4376"/>
                  </a:lnTo>
                  <a:cubicBezTo>
                    <a:pt x="852" y="4376"/>
                    <a:pt x="852" y="4376"/>
                    <a:pt x="852" y="4376"/>
                  </a:cubicBezTo>
                  <a:lnTo>
                    <a:pt x="852" y="4376"/>
                  </a:lnTo>
                  <a:cubicBezTo>
                    <a:pt x="850" y="4378"/>
                    <a:pt x="848" y="4380"/>
                    <a:pt x="846" y="4382"/>
                  </a:cubicBezTo>
                  <a:lnTo>
                    <a:pt x="846" y="4382"/>
                  </a:lnTo>
                  <a:cubicBezTo>
                    <a:pt x="848" y="4380"/>
                    <a:pt x="850" y="4378"/>
                    <a:pt x="852" y="4376"/>
                  </a:cubicBezTo>
                  <a:lnTo>
                    <a:pt x="852" y="4376"/>
                  </a:lnTo>
                  <a:cubicBezTo>
                    <a:pt x="828" y="4424"/>
                    <a:pt x="795" y="4461"/>
                    <a:pt x="777" y="4497"/>
                  </a:cubicBezTo>
                  <a:cubicBezTo>
                    <a:pt x="754" y="4543"/>
                    <a:pt x="708" y="4565"/>
                    <a:pt x="685" y="4611"/>
                  </a:cubicBezTo>
                  <a:cubicBezTo>
                    <a:pt x="663" y="4657"/>
                    <a:pt x="640" y="4680"/>
                    <a:pt x="617" y="4702"/>
                  </a:cubicBezTo>
                  <a:cubicBezTo>
                    <a:pt x="594" y="4725"/>
                    <a:pt x="594" y="4725"/>
                    <a:pt x="594" y="4748"/>
                  </a:cubicBezTo>
                  <a:cubicBezTo>
                    <a:pt x="575" y="4767"/>
                    <a:pt x="557" y="4785"/>
                    <a:pt x="538" y="4817"/>
                  </a:cubicBezTo>
                  <a:lnTo>
                    <a:pt x="538" y="4817"/>
                  </a:lnTo>
                  <a:cubicBezTo>
                    <a:pt x="526" y="4817"/>
                    <a:pt x="526" y="4821"/>
                    <a:pt x="526" y="4839"/>
                  </a:cubicBezTo>
                  <a:cubicBezTo>
                    <a:pt x="526" y="4829"/>
                    <a:pt x="531" y="4823"/>
                    <a:pt x="536" y="4820"/>
                  </a:cubicBezTo>
                  <a:lnTo>
                    <a:pt x="536" y="4820"/>
                  </a:lnTo>
                  <a:cubicBezTo>
                    <a:pt x="533" y="4826"/>
                    <a:pt x="529" y="4832"/>
                    <a:pt x="526" y="4839"/>
                  </a:cubicBezTo>
                  <a:cubicBezTo>
                    <a:pt x="480" y="4885"/>
                    <a:pt x="457" y="4931"/>
                    <a:pt x="412" y="4976"/>
                  </a:cubicBezTo>
                  <a:cubicBezTo>
                    <a:pt x="389" y="4999"/>
                    <a:pt x="366" y="5045"/>
                    <a:pt x="343" y="5090"/>
                  </a:cubicBezTo>
                  <a:cubicBezTo>
                    <a:pt x="320" y="5113"/>
                    <a:pt x="297" y="5159"/>
                    <a:pt x="275" y="5182"/>
                  </a:cubicBezTo>
                  <a:cubicBezTo>
                    <a:pt x="183" y="5296"/>
                    <a:pt x="115" y="5410"/>
                    <a:pt x="46" y="5524"/>
                  </a:cubicBezTo>
                  <a:cubicBezTo>
                    <a:pt x="1" y="5593"/>
                    <a:pt x="23" y="5684"/>
                    <a:pt x="69" y="5730"/>
                  </a:cubicBezTo>
                  <a:cubicBezTo>
                    <a:pt x="115" y="5775"/>
                    <a:pt x="160" y="5798"/>
                    <a:pt x="206" y="5798"/>
                  </a:cubicBezTo>
                  <a:cubicBezTo>
                    <a:pt x="252" y="5798"/>
                    <a:pt x="297" y="5775"/>
                    <a:pt x="320" y="5730"/>
                  </a:cubicBezTo>
                  <a:cubicBezTo>
                    <a:pt x="366" y="5707"/>
                    <a:pt x="389" y="5661"/>
                    <a:pt x="412" y="5638"/>
                  </a:cubicBezTo>
                  <a:cubicBezTo>
                    <a:pt x="434" y="5615"/>
                    <a:pt x="457" y="5570"/>
                    <a:pt x="480" y="5547"/>
                  </a:cubicBezTo>
                  <a:cubicBezTo>
                    <a:pt x="548" y="5478"/>
                    <a:pt x="594" y="5387"/>
                    <a:pt x="640" y="5319"/>
                  </a:cubicBezTo>
                  <a:cubicBezTo>
                    <a:pt x="640" y="5319"/>
                    <a:pt x="640" y="5341"/>
                    <a:pt x="640" y="5341"/>
                  </a:cubicBezTo>
                  <a:cubicBezTo>
                    <a:pt x="644" y="5332"/>
                    <a:pt x="649" y="5323"/>
                    <a:pt x="654" y="5314"/>
                  </a:cubicBezTo>
                  <a:lnTo>
                    <a:pt x="654" y="5314"/>
                  </a:lnTo>
                  <a:cubicBezTo>
                    <a:pt x="659" y="5310"/>
                    <a:pt x="661" y="5304"/>
                    <a:pt x="662" y="5300"/>
                  </a:cubicBezTo>
                  <a:lnTo>
                    <a:pt x="662" y="5300"/>
                  </a:lnTo>
                  <a:cubicBezTo>
                    <a:pt x="706" y="5222"/>
                    <a:pt x="764" y="5145"/>
                    <a:pt x="822" y="5068"/>
                  </a:cubicBezTo>
                  <a:cubicBezTo>
                    <a:pt x="914" y="4953"/>
                    <a:pt x="982" y="4839"/>
                    <a:pt x="1073" y="4748"/>
                  </a:cubicBezTo>
                  <a:cubicBezTo>
                    <a:pt x="1051" y="4748"/>
                    <a:pt x="1051" y="4771"/>
                    <a:pt x="1028" y="4771"/>
                  </a:cubicBezTo>
                  <a:cubicBezTo>
                    <a:pt x="1210" y="4543"/>
                    <a:pt x="1393" y="4292"/>
                    <a:pt x="1553" y="4040"/>
                  </a:cubicBezTo>
                  <a:lnTo>
                    <a:pt x="1553" y="4040"/>
                  </a:lnTo>
                  <a:cubicBezTo>
                    <a:pt x="1553" y="4047"/>
                    <a:pt x="1553" y="4051"/>
                    <a:pt x="1552" y="4055"/>
                  </a:cubicBezTo>
                  <a:lnTo>
                    <a:pt x="1552" y="4055"/>
                  </a:lnTo>
                  <a:cubicBezTo>
                    <a:pt x="1662" y="3903"/>
                    <a:pt x="1788" y="3733"/>
                    <a:pt x="1895" y="3584"/>
                  </a:cubicBezTo>
                  <a:cubicBezTo>
                    <a:pt x="1986" y="3424"/>
                    <a:pt x="2078" y="3264"/>
                    <a:pt x="2192" y="3105"/>
                  </a:cubicBezTo>
                  <a:cubicBezTo>
                    <a:pt x="2283" y="2945"/>
                    <a:pt x="2374" y="2808"/>
                    <a:pt x="2466" y="2648"/>
                  </a:cubicBezTo>
                  <a:cubicBezTo>
                    <a:pt x="2511" y="2557"/>
                    <a:pt x="2557" y="2488"/>
                    <a:pt x="2603" y="2397"/>
                  </a:cubicBezTo>
                  <a:cubicBezTo>
                    <a:pt x="2648" y="2329"/>
                    <a:pt x="2694" y="2237"/>
                    <a:pt x="2763" y="2146"/>
                  </a:cubicBezTo>
                  <a:cubicBezTo>
                    <a:pt x="2808" y="2077"/>
                    <a:pt x="2854" y="1986"/>
                    <a:pt x="2899" y="1895"/>
                  </a:cubicBezTo>
                  <a:cubicBezTo>
                    <a:pt x="2922" y="1826"/>
                    <a:pt x="2968" y="1735"/>
                    <a:pt x="3014" y="1667"/>
                  </a:cubicBezTo>
                  <a:cubicBezTo>
                    <a:pt x="3059" y="1575"/>
                    <a:pt x="3105" y="1507"/>
                    <a:pt x="3151" y="1416"/>
                  </a:cubicBezTo>
                  <a:cubicBezTo>
                    <a:pt x="3196" y="1347"/>
                    <a:pt x="3219" y="1256"/>
                    <a:pt x="3265" y="1164"/>
                  </a:cubicBezTo>
                  <a:cubicBezTo>
                    <a:pt x="3356" y="1005"/>
                    <a:pt x="3424" y="845"/>
                    <a:pt x="3516" y="662"/>
                  </a:cubicBezTo>
                  <a:cubicBezTo>
                    <a:pt x="3561" y="594"/>
                    <a:pt x="3607" y="525"/>
                    <a:pt x="3630" y="434"/>
                  </a:cubicBezTo>
                  <a:cubicBezTo>
                    <a:pt x="3676" y="366"/>
                    <a:pt x="3721" y="274"/>
                    <a:pt x="3744" y="183"/>
                  </a:cubicBezTo>
                  <a:cubicBezTo>
                    <a:pt x="3767" y="160"/>
                    <a:pt x="3790" y="115"/>
                    <a:pt x="3812" y="69"/>
                  </a:cubicBezTo>
                  <a:cubicBezTo>
                    <a:pt x="3835" y="46"/>
                    <a:pt x="3812" y="23"/>
                    <a:pt x="379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18"/>
            <p:cNvSpPr/>
            <p:nvPr/>
          </p:nvSpPr>
          <p:spPr>
            <a:xfrm>
              <a:off x="6689675" y="2492575"/>
              <a:ext cx="6300" cy="6300"/>
            </a:xfrm>
            <a:custGeom>
              <a:avLst/>
              <a:gdLst/>
              <a:ahLst/>
              <a:cxnLst/>
              <a:rect l="l" t="t" r="r" b="b"/>
              <a:pathLst>
                <a:path w="252" h="252" extrusionOk="0">
                  <a:moveTo>
                    <a:pt x="115" y="0"/>
                  </a:moveTo>
                  <a:cubicBezTo>
                    <a:pt x="47" y="0"/>
                    <a:pt x="1" y="46"/>
                    <a:pt x="1" y="114"/>
                  </a:cubicBezTo>
                  <a:cubicBezTo>
                    <a:pt x="1" y="183"/>
                    <a:pt x="47" y="251"/>
                    <a:pt x="115" y="251"/>
                  </a:cubicBezTo>
                  <a:cubicBezTo>
                    <a:pt x="184" y="251"/>
                    <a:pt x="252" y="183"/>
                    <a:pt x="252" y="114"/>
                  </a:cubicBezTo>
                  <a:cubicBezTo>
                    <a:pt x="252" y="46"/>
                    <a:pt x="184" y="0"/>
                    <a:pt x="115"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18"/>
            <p:cNvSpPr/>
            <p:nvPr/>
          </p:nvSpPr>
          <p:spPr>
            <a:xfrm>
              <a:off x="6713075" y="2141050"/>
              <a:ext cx="34850" cy="25000"/>
            </a:xfrm>
            <a:custGeom>
              <a:avLst/>
              <a:gdLst/>
              <a:ahLst/>
              <a:cxnLst/>
              <a:rect l="l" t="t" r="r" b="b"/>
              <a:pathLst>
                <a:path w="1394" h="1000" extrusionOk="0">
                  <a:moveTo>
                    <a:pt x="1279" y="1"/>
                  </a:moveTo>
                  <a:cubicBezTo>
                    <a:pt x="1210" y="24"/>
                    <a:pt x="1165" y="69"/>
                    <a:pt x="1096" y="92"/>
                  </a:cubicBezTo>
                  <a:cubicBezTo>
                    <a:pt x="1085" y="81"/>
                    <a:pt x="1068" y="75"/>
                    <a:pt x="1051" y="75"/>
                  </a:cubicBezTo>
                  <a:cubicBezTo>
                    <a:pt x="1034" y="75"/>
                    <a:pt x="1016" y="81"/>
                    <a:pt x="1005" y="92"/>
                  </a:cubicBezTo>
                  <a:cubicBezTo>
                    <a:pt x="914" y="115"/>
                    <a:pt x="845" y="161"/>
                    <a:pt x="754" y="206"/>
                  </a:cubicBezTo>
                  <a:cubicBezTo>
                    <a:pt x="686" y="252"/>
                    <a:pt x="617" y="298"/>
                    <a:pt x="526" y="343"/>
                  </a:cubicBezTo>
                  <a:cubicBezTo>
                    <a:pt x="457" y="412"/>
                    <a:pt x="366" y="457"/>
                    <a:pt x="275" y="526"/>
                  </a:cubicBezTo>
                  <a:cubicBezTo>
                    <a:pt x="252" y="572"/>
                    <a:pt x="206" y="594"/>
                    <a:pt x="183" y="617"/>
                  </a:cubicBezTo>
                  <a:cubicBezTo>
                    <a:pt x="161" y="640"/>
                    <a:pt x="138" y="640"/>
                    <a:pt x="115" y="663"/>
                  </a:cubicBezTo>
                  <a:cubicBezTo>
                    <a:pt x="92" y="686"/>
                    <a:pt x="69" y="708"/>
                    <a:pt x="46" y="731"/>
                  </a:cubicBezTo>
                  <a:cubicBezTo>
                    <a:pt x="46" y="754"/>
                    <a:pt x="24" y="754"/>
                    <a:pt x="24" y="777"/>
                  </a:cubicBezTo>
                  <a:cubicBezTo>
                    <a:pt x="1" y="823"/>
                    <a:pt x="24" y="868"/>
                    <a:pt x="46" y="914"/>
                  </a:cubicBezTo>
                  <a:cubicBezTo>
                    <a:pt x="92" y="937"/>
                    <a:pt x="115" y="960"/>
                    <a:pt x="161" y="960"/>
                  </a:cubicBezTo>
                  <a:lnTo>
                    <a:pt x="138" y="960"/>
                  </a:lnTo>
                  <a:cubicBezTo>
                    <a:pt x="183" y="960"/>
                    <a:pt x="206" y="982"/>
                    <a:pt x="252" y="982"/>
                  </a:cubicBezTo>
                  <a:lnTo>
                    <a:pt x="343" y="982"/>
                  </a:lnTo>
                  <a:cubicBezTo>
                    <a:pt x="355" y="994"/>
                    <a:pt x="372" y="999"/>
                    <a:pt x="389" y="999"/>
                  </a:cubicBezTo>
                  <a:cubicBezTo>
                    <a:pt x="406" y="999"/>
                    <a:pt x="423" y="994"/>
                    <a:pt x="434" y="982"/>
                  </a:cubicBezTo>
                  <a:cubicBezTo>
                    <a:pt x="457" y="960"/>
                    <a:pt x="457" y="960"/>
                    <a:pt x="480" y="960"/>
                  </a:cubicBezTo>
                  <a:cubicBezTo>
                    <a:pt x="503" y="937"/>
                    <a:pt x="503" y="914"/>
                    <a:pt x="503" y="914"/>
                  </a:cubicBezTo>
                  <a:cubicBezTo>
                    <a:pt x="503" y="891"/>
                    <a:pt x="526" y="891"/>
                    <a:pt x="526" y="868"/>
                  </a:cubicBezTo>
                  <a:cubicBezTo>
                    <a:pt x="549" y="868"/>
                    <a:pt x="549" y="845"/>
                    <a:pt x="549" y="845"/>
                  </a:cubicBezTo>
                  <a:cubicBezTo>
                    <a:pt x="556" y="838"/>
                    <a:pt x="564" y="831"/>
                    <a:pt x="571" y="823"/>
                  </a:cubicBezTo>
                  <a:lnTo>
                    <a:pt x="571" y="823"/>
                  </a:lnTo>
                  <a:cubicBezTo>
                    <a:pt x="571" y="826"/>
                    <a:pt x="570" y="845"/>
                    <a:pt x="549" y="845"/>
                  </a:cubicBezTo>
                  <a:cubicBezTo>
                    <a:pt x="571" y="845"/>
                    <a:pt x="571" y="845"/>
                    <a:pt x="571" y="823"/>
                  </a:cubicBezTo>
                  <a:lnTo>
                    <a:pt x="571" y="823"/>
                  </a:lnTo>
                  <a:cubicBezTo>
                    <a:pt x="571" y="823"/>
                    <a:pt x="571" y="823"/>
                    <a:pt x="571" y="823"/>
                  </a:cubicBezTo>
                  <a:lnTo>
                    <a:pt x="571" y="823"/>
                  </a:lnTo>
                  <a:cubicBezTo>
                    <a:pt x="571" y="823"/>
                    <a:pt x="571" y="823"/>
                    <a:pt x="571" y="823"/>
                  </a:cubicBezTo>
                  <a:lnTo>
                    <a:pt x="571" y="823"/>
                  </a:lnTo>
                  <a:cubicBezTo>
                    <a:pt x="571" y="823"/>
                    <a:pt x="571" y="823"/>
                    <a:pt x="571" y="823"/>
                  </a:cubicBezTo>
                  <a:lnTo>
                    <a:pt x="571" y="823"/>
                  </a:lnTo>
                  <a:cubicBezTo>
                    <a:pt x="658" y="739"/>
                    <a:pt x="761" y="653"/>
                    <a:pt x="845" y="549"/>
                  </a:cubicBezTo>
                  <a:cubicBezTo>
                    <a:pt x="891" y="503"/>
                    <a:pt x="959" y="435"/>
                    <a:pt x="1005" y="389"/>
                  </a:cubicBezTo>
                  <a:cubicBezTo>
                    <a:pt x="1074" y="320"/>
                    <a:pt x="1142" y="252"/>
                    <a:pt x="1233" y="206"/>
                  </a:cubicBezTo>
                  <a:cubicBezTo>
                    <a:pt x="1256" y="183"/>
                    <a:pt x="1302" y="161"/>
                    <a:pt x="1347" y="138"/>
                  </a:cubicBezTo>
                  <a:cubicBezTo>
                    <a:pt x="1370" y="115"/>
                    <a:pt x="1393" y="69"/>
                    <a:pt x="1370" y="24"/>
                  </a:cubicBezTo>
                  <a:cubicBezTo>
                    <a:pt x="1370" y="1"/>
                    <a:pt x="1325" y="1"/>
                    <a:pt x="130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18"/>
            <p:cNvSpPr/>
            <p:nvPr/>
          </p:nvSpPr>
          <p:spPr>
            <a:xfrm>
              <a:off x="6681125" y="2178725"/>
              <a:ext cx="26275" cy="36550"/>
            </a:xfrm>
            <a:custGeom>
              <a:avLst/>
              <a:gdLst/>
              <a:ahLst/>
              <a:cxnLst/>
              <a:rect l="l" t="t" r="r" b="b"/>
              <a:pathLst>
                <a:path w="1051" h="1462" extrusionOk="0">
                  <a:moveTo>
                    <a:pt x="982" y="0"/>
                  </a:moveTo>
                  <a:cubicBezTo>
                    <a:pt x="982" y="0"/>
                    <a:pt x="959" y="23"/>
                    <a:pt x="959" y="23"/>
                  </a:cubicBezTo>
                  <a:cubicBezTo>
                    <a:pt x="936" y="46"/>
                    <a:pt x="914" y="69"/>
                    <a:pt x="891" y="114"/>
                  </a:cubicBezTo>
                  <a:cubicBezTo>
                    <a:pt x="868" y="114"/>
                    <a:pt x="845" y="137"/>
                    <a:pt x="845" y="160"/>
                  </a:cubicBezTo>
                  <a:cubicBezTo>
                    <a:pt x="822" y="206"/>
                    <a:pt x="799" y="229"/>
                    <a:pt x="777" y="251"/>
                  </a:cubicBezTo>
                  <a:cubicBezTo>
                    <a:pt x="754" y="274"/>
                    <a:pt x="731" y="297"/>
                    <a:pt x="708" y="343"/>
                  </a:cubicBezTo>
                  <a:cubicBezTo>
                    <a:pt x="617" y="457"/>
                    <a:pt x="526" y="571"/>
                    <a:pt x="434" y="708"/>
                  </a:cubicBezTo>
                  <a:cubicBezTo>
                    <a:pt x="389" y="754"/>
                    <a:pt x="343" y="822"/>
                    <a:pt x="297" y="891"/>
                  </a:cubicBezTo>
                  <a:cubicBezTo>
                    <a:pt x="274" y="936"/>
                    <a:pt x="229" y="982"/>
                    <a:pt x="206" y="1027"/>
                  </a:cubicBezTo>
                  <a:cubicBezTo>
                    <a:pt x="183" y="1073"/>
                    <a:pt x="137" y="1119"/>
                    <a:pt x="115" y="1164"/>
                  </a:cubicBezTo>
                  <a:cubicBezTo>
                    <a:pt x="115" y="1187"/>
                    <a:pt x="92" y="1210"/>
                    <a:pt x="69" y="1233"/>
                  </a:cubicBezTo>
                  <a:cubicBezTo>
                    <a:pt x="46" y="1256"/>
                    <a:pt x="23" y="1279"/>
                    <a:pt x="23" y="1301"/>
                  </a:cubicBezTo>
                  <a:cubicBezTo>
                    <a:pt x="1" y="1347"/>
                    <a:pt x="1" y="1393"/>
                    <a:pt x="23" y="1438"/>
                  </a:cubicBezTo>
                  <a:cubicBezTo>
                    <a:pt x="46" y="1461"/>
                    <a:pt x="69" y="1461"/>
                    <a:pt x="92" y="1461"/>
                  </a:cubicBezTo>
                  <a:cubicBezTo>
                    <a:pt x="115" y="1461"/>
                    <a:pt x="137" y="1461"/>
                    <a:pt x="160" y="1438"/>
                  </a:cubicBezTo>
                  <a:cubicBezTo>
                    <a:pt x="206" y="1393"/>
                    <a:pt x="252" y="1347"/>
                    <a:pt x="274" y="1301"/>
                  </a:cubicBezTo>
                  <a:cubicBezTo>
                    <a:pt x="320" y="1256"/>
                    <a:pt x="343" y="1210"/>
                    <a:pt x="366" y="1164"/>
                  </a:cubicBezTo>
                  <a:cubicBezTo>
                    <a:pt x="389" y="1119"/>
                    <a:pt x="411" y="1050"/>
                    <a:pt x="434" y="1005"/>
                  </a:cubicBezTo>
                  <a:cubicBezTo>
                    <a:pt x="480" y="959"/>
                    <a:pt x="503" y="891"/>
                    <a:pt x="548" y="822"/>
                  </a:cubicBezTo>
                  <a:cubicBezTo>
                    <a:pt x="594" y="754"/>
                    <a:pt x="617" y="708"/>
                    <a:pt x="662" y="639"/>
                  </a:cubicBezTo>
                  <a:cubicBezTo>
                    <a:pt x="708" y="571"/>
                    <a:pt x="731" y="503"/>
                    <a:pt x="777" y="434"/>
                  </a:cubicBezTo>
                  <a:cubicBezTo>
                    <a:pt x="845" y="343"/>
                    <a:pt x="914" y="229"/>
                    <a:pt x="982" y="137"/>
                  </a:cubicBezTo>
                  <a:cubicBezTo>
                    <a:pt x="1005" y="114"/>
                    <a:pt x="1005" y="114"/>
                    <a:pt x="1028" y="92"/>
                  </a:cubicBezTo>
                  <a:cubicBezTo>
                    <a:pt x="1028" y="69"/>
                    <a:pt x="1051" y="46"/>
                    <a:pt x="1028" y="23"/>
                  </a:cubicBezTo>
                  <a:cubicBezTo>
                    <a:pt x="1005" y="23"/>
                    <a:pt x="1005" y="0"/>
                    <a:pt x="98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18"/>
            <p:cNvSpPr/>
            <p:nvPr/>
          </p:nvSpPr>
          <p:spPr>
            <a:xfrm>
              <a:off x="6777000" y="2206100"/>
              <a:ext cx="38825" cy="12600"/>
            </a:xfrm>
            <a:custGeom>
              <a:avLst/>
              <a:gdLst/>
              <a:ahLst/>
              <a:cxnLst/>
              <a:rect l="l" t="t" r="r" b="b"/>
              <a:pathLst>
                <a:path w="1553" h="504" extrusionOk="0">
                  <a:moveTo>
                    <a:pt x="890" y="1"/>
                  </a:moveTo>
                  <a:cubicBezTo>
                    <a:pt x="776" y="24"/>
                    <a:pt x="662" y="24"/>
                    <a:pt x="571" y="47"/>
                  </a:cubicBezTo>
                  <a:cubicBezTo>
                    <a:pt x="457" y="69"/>
                    <a:pt x="343" y="69"/>
                    <a:pt x="251" y="92"/>
                  </a:cubicBezTo>
                  <a:cubicBezTo>
                    <a:pt x="228" y="92"/>
                    <a:pt x="183" y="115"/>
                    <a:pt x="160" y="115"/>
                  </a:cubicBezTo>
                  <a:cubicBezTo>
                    <a:pt x="91" y="138"/>
                    <a:pt x="23" y="138"/>
                    <a:pt x="0" y="206"/>
                  </a:cubicBezTo>
                  <a:cubicBezTo>
                    <a:pt x="0" y="229"/>
                    <a:pt x="0" y="252"/>
                    <a:pt x="0" y="275"/>
                  </a:cubicBezTo>
                  <a:cubicBezTo>
                    <a:pt x="0" y="298"/>
                    <a:pt x="23" y="298"/>
                    <a:pt x="23" y="321"/>
                  </a:cubicBezTo>
                  <a:cubicBezTo>
                    <a:pt x="23" y="343"/>
                    <a:pt x="46" y="343"/>
                    <a:pt x="69" y="366"/>
                  </a:cubicBezTo>
                  <a:cubicBezTo>
                    <a:pt x="91" y="389"/>
                    <a:pt x="114" y="412"/>
                    <a:pt x="137" y="435"/>
                  </a:cubicBezTo>
                  <a:cubicBezTo>
                    <a:pt x="160" y="457"/>
                    <a:pt x="183" y="480"/>
                    <a:pt x="228" y="503"/>
                  </a:cubicBezTo>
                  <a:lnTo>
                    <a:pt x="320" y="503"/>
                  </a:lnTo>
                  <a:cubicBezTo>
                    <a:pt x="343" y="503"/>
                    <a:pt x="343" y="480"/>
                    <a:pt x="365" y="480"/>
                  </a:cubicBezTo>
                  <a:cubicBezTo>
                    <a:pt x="434" y="435"/>
                    <a:pt x="525" y="412"/>
                    <a:pt x="594" y="389"/>
                  </a:cubicBezTo>
                  <a:cubicBezTo>
                    <a:pt x="616" y="366"/>
                    <a:pt x="662" y="366"/>
                    <a:pt x="708" y="343"/>
                  </a:cubicBezTo>
                  <a:cubicBezTo>
                    <a:pt x="753" y="343"/>
                    <a:pt x="822" y="321"/>
                    <a:pt x="868" y="321"/>
                  </a:cubicBezTo>
                  <a:cubicBezTo>
                    <a:pt x="936" y="298"/>
                    <a:pt x="982" y="275"/>
                    <a:pt x="1050" y="275"/>
                  </a:cubicBezTo>
                  <a:cubicBezTo>
                    <a:pt x="1119" y="252"/>
                    <a:pt x="1187" y="252"/>
                    <a:pt x="1256" y="252"/>
                  </a:cubicBezTo>
                  <a:lnTo>
                    <a:pt x="1461" y="252"/>
                  </a:lnTo>
                  <a:cubicBezTo>
                    <a:pt x="1467" y="255"/>
                    <a:pt x="1474" y="257"/>
                    <a:pt x="1480" y="257"/>
                  </a:cubicBezTo>
                  <a:cubicBezTo>
                    <a:pt x="1519" y="257"/>
                    <a:pt x="1552" y="203"/>
                    <a:pt x="1552" y="184"/>
                  </a:cubicBezTo>
                  <a:cubicBezTo>
                    <a:pt x="1552" y="161"/>
                    <a:pt x="1529" y="138"/>
                    <a:pt x="1529" y="115"/>
                  </a:cubicBezTo>
                  <a:cubicBezTo>
                    <a:pt x="1507" y="92"/>
                    <a:pt x="1484" y="92"/>
                    <a:pt x="1461" y="92"/>
                  </a:cubicBezTo>
                  <a:cubicBezTo>
                    <a:pt x="1438" y="69"/>
                    <a:pt x="1415" y="69"/>
                    <a:pt x="1393" y="69"/>
                  </a:cubicBezTo>
                  <a:lnTo>
                    <a:pt x="1301" y="69"/>
                  </a:lnTo>
                  <a:cubicBezTo>
                    <a:pt x="1278" y="69"/>
                    <a:pt x="1278" y="47"/>
                    <a:pt x="1278" y="47"/>
                  </a:cubicBezTo>
                  <a:cubicBezTo>
                    <a:pt x="1256" y="24"/>
                    <a:pt x="1233" y="24"/>
                    <a:pt x="121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18"/>
            <p:cNvSpPr/>
            <p:nvPr/>
          </p:nvSpPr>
          <p:spPr>
            <a:xfrm>
              <a:off x="6721075" y="2223800"/>
              <a:ext cx="41675" cy="21700"/>
            </a:xfrm>
            <a:custGeom>
              <a:avLst/>
              <a:gdLst/>
              <a:ahLst/>
              <a:cxnLst/>
              <a:rect l="l" t="t" r="r" b="b"/>
              <a:pathLst>
                <a:path w="1667" h="868" extrusionOk="0">
                  <a:moveTo>
                    <a:pt x="1598" y="1"/>
                  </a:moveTo>
                  <a:cubicBezTo>
                    <a:pt x="1507" y="46"/>
                    <a:pt x="1415" y="92"/>
                    <a:pt x="1324" y="115"/>
                  </a:cubicBezTo>
                  <a:cubicBezTo>
                    <a:pt x="1233" y="160"/>
                    <a:pt x="1142" y="206"/>
                    <a:pt x="1027" y="252"/>
                  </a:cubicBezTo>
                  <a:cubicBezTo>
                    <a:pt x="959" y="297"/>
                    <a:pt x="868" y="320"/>
                    <a:pt x="776" y="366"/>
                  </a:cubicBezTo>
                  <a:cubicBezTo>
                    <a:pt x="685" y="389"/>
                    <a:pt x="594" y="434"/>
                    <a:pt x="480" y="457"/>
                  </a:cubicBezTo>
                  <a:cubicBezTo>
                    <a:pt x="457" y="480"/>
                    <a:pt x="411" y="503"/>
                    <a:pt x="366" y="503"/>
                  </a:cubicBezTo>
                  <a:cubicBezTo>
                    <a:pt x="297" y="526"/>
                    <a:pt x="251" y="548"/>
                    <a:pt x="206" y="571"/>
                  </a:cubicBezTo>
                  <a:cubicBezTo>
                    <a:pt x="137" y="594"/>
                    <a:pt x="92" y="617"/>
                    <a:pt x="46" y="662"/>
                  </a:cubicBezTo>
                  <a:cubicBezTo>
                    <a:pt x="0" y="708"/>
                    <a:pt x="0" y="754"/>
                    <a:pt x="23" y="799"/>
                  </a:cubicBezTo>
                  <a:cubicBezTo>
                    <a:pt x="23" y="845"/>
                    <a:pt x="46" y="868"/>
                    <a:pt x="92" y="868"/>
                  </a:cubicBezTo>
                  <a:lnTo>
                    <a:pt x="183" y="868"/>
                  </a:lnTo>
                  <a:cubicBezTo>
                    <a:pt x="183" y="845"/>
                    <a:pt x="206" y="845"/>
                    <a:pt x="229" y="845"/>
                  </a:cubicBezTo>
                  <a:cubicBezTo>
                    <a:pt x="251" y="822"/>
                    <a:pt x="297" y="799"/>
                    <a:pt x="320" y="799"/>
                  </a:cubicBezTo>
                  <a:cubicBezTo>
                    <a:pt x="366" y="777"/>
                    <a:pt x="434" y="754"/>
                    <a:pt x="480" y="708"/>
                  </a:cubicBezTo>
                  <a:cubicBezTo>
                    <a:pt x="525" y="685"/>
                    <a:pt x="594" y="662"/>
                    <a:pt x="639" y="640"/>
                  </a:cubicBezTo>
                  <a:cubicBezTo>
                    <a:pt x="731" y="617"/>
                    <a:pt x="799" y="571"/>
                    <a:pt x="868" y="526"/>
                  </a:cubicBezTo>
                  <a:cubicBezTo>
                    <a:pt x="936" y="503"/>
                    <a:pt x="982" y="480"/>
                    <a:pt x="1050" y="434"/>
                  </a:cubicBezTo>
                  <a:cubicBezTo>
                    <a:pt x="1119" y="389"/>
                    <a:pt x="1187" y="343"/>
                    <a:pt x="1256" y="320"/>
                  </a:cubicBezTo>
                  <a:cubicBezTo>
                    <a:pt x="1324" y="274"/>
                    <a:pt x="1370" y="229"/>
                    <a:pt x="1438" y="206"/>
                  </a:cubicBezTo>
                  <a:cubicBezTo>
                    <a:pt x="1507" y="160"/>
                    <a:pt x="1575" y="138"/>
                    <a:pt x="1644" y="92"/>
                  </a:cubicBezTo>
                  <a:cubicBezTo>
                    <a:pt x="1667" y="69"/>
                    <a:pt x="1667" y="46"/>
                    <a:pt x="1667" y="23"/>
                  </a:cubicBezTo>
                  <a:cubicBezTo>
                    <a:pt x="1644" y="1"/>
                    <a:pt x="1644" y="1"/>
                    <a:pt x="162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18"/>
            <p:cNvSpPr/>
            <p:nvPr/>
          </p:nvSpPr>
          <p:spPr>
            <a:xfrm>
              <a:off x="6717075" y="2243200"/>
              <a:ext cx="2300" cy="2875"/>
            </a:xfrm>
            <a:custGeom>
              <a:avLst/>
              <a:gdLst/>
              <a:ahLst/>
              <a:cxnLst/>
              <a:rect l="l" t="t" r="r" b="b"/>
              <a:pathLst>
                <a:path w="92" h="115" extrusionOk="0">
                  <a:moveTo>
                    <a:pt x="46" y="1"/>
                  </a:moveTo>
                  <a:cubicBezTo>
                    <a:pt x="23" y="1"/>
                    <a:pt x="1" y="23"/>
                    <a:pt x="1" y="46"/>
                  </a:cubicBezTo>
                  <a:cubicBezTo>
                    <a:pt x="1" y="92"/>
                    <a:pt x="23" y="115"/>
                    <a:pt x="46" y="115"/>
                  </a:cubicBezTo>
                  <a:cubicBezTo>
                    <a:pt x="69" y="115"/>
                    <a:pt x="92" y="92"/>
                    <a:pt x="92" y="69"/>
                  </a:cubicBezTo>
                  <a:cubicBezTo>
                    <a:pt x="92" y="46"/>
                    <a:pt x="92" y="1"/>
                    <a:pt x="46"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18"/>
            <p:cNvSpPr/>
            <p:nvPr/>
          </p:nvSpPr>
          <p:spPr>
            <a:xfrm>
              <a:off x="6702800" y="2203250"/>
              <a:ext cx="116450" cy="67375"/>
            </a:xfrm>
            <a:custGeom>
              <a:avLst/>
              <a:gdLst/>
              <a:ahLst/>
              <a:cxnLst/>
              <a:rect l="l" t="t" r="r" b="b"/>
              <a:pathLst>
                <a:path w="4658" h="2695" extrusionOk="0">
                  <a:moveTo>
                    <a:pt x="4041" y="206"/>
                  </a:moveTo>
                  <a:cubicBezTo>
                    <a:pt x="4132" y="206"/>
                    <a:pt x="4201" y="229"/>
                    <a:pt x="4269" y="252"/>
                  </a:cubicBezTo>
                  <a:cubicBezTo>
                    <a:pt x="4292" y="252"/>
                    <a:pt x="4338" y="275"/>
                    <a:pt x="4361" y="275"/>
                  </a:cubicBezTo>
                  <a:cubicBezTo>
                    <a:pt x="4383" y="298"/>
                    <a:pt x="4383" y="298"/>
                    <a:pt x="4406" y="320"/>
                  </a:cubicBezTo>
                  <a:lnTo>
                    <a:pt x="4429" y="343"/>
                  </a:lnTo>
                  <a:cubicBezTo>
                    <a:pt x="4429" y="366"/>
                    <a:pt x="4429" y="389"/>
                    <a:pt x="4452" y="389"/>
                  </a:cubicBezTo>
                  <a:cubicBezTo>
                    <a:pt x="4452" y="412"/>
                    <a:pt x="4452" y="435"/>
                    <a:pt x="4452" y="457"/>
                  </a:cubicBezTo>
                  <a:cubicBezTo>
                    <a:pt x="4452" y="480"/>
                    <a:pt x="4429" y="503"/>
                    <a:pt x="4429" y="526"/>
                  </a:cubicBezTo>
                  <a:cubicBezTo>
                    <a:pt x="4406" y="571"/>
                    <a:pt x="4383" y="617"/>
                    <a:pt x="4361" y="663"/>
                  </a:cubicBezTo>
                  <a:cubicBezTo>
                    <a:pt x="4292" y="777"/>
                    <a:pt x="4201" y="891"/>
                    <a:pt x="4087" y="1005"/>
                  </a:cubicBezTo>
                  <a:cubicBezTo>
                    <a:pt x="3995" y="1074"/>
                    <a:pt x="3904" y="1142"/>
                    <a:pt x="3813" y="1233"/>
                  </a:cubicBezTo>
                  <a:cubicBezTo>
                    <a:pt x="3721" y="1302"/>
                    <a:pt x="3653" y="1370"/>
                    <a:pt x="3562" y="1439"/>
                  </a:cubicBezTo>
                  <a:cubicBezTo>
                    <a:pt x="3516" y="1233"/>
                    <a:pt x="3448" y="1028"/>
                    <a:pt x="3356" y="845"/>
                  </a:cubicBezTo>
                  <a:cubicBezTo>
                    <a:pt x="3265" y="640"/>
                    <a:pt x="3151" y="480"/>
                    <a:pt x="3037" y="320"/>
                  </a:cubicBezTo>
                  <a:lnTo>
                    <a:pt x="3082" y="320"/>
                  </a:lnTo>
                  <a:cubicBezTo>
                    <a:pt x="3174" y="298"/>
                    <a:pt x="3265" y="275"/>
                    <a:pt x="3356" y="252"/>
                  </a:cubicBezTo>
                  <a:cubicBezTo>
                    <a:pt x="3516" y="229"/>
                    <a:pt x="3744" y="206"/>
                    <a:pt x="3950" y="206"/>
                  </a:cubicBezTo>
                  <a:close/>
                  <a:moveTo>
                    <a:pt x="3950" y="1"/>
                  </a:moveTo>
                  <a:cubicBezTo>
                    <a:pt x="3858" y="1"/>
                    <a:pt x="3790" y="1"/>
                    <a:pt x="3699" y="24"/>
                  </a:cubicBezTo>
                  <a:cubicBezTo>
                    <a:pt x="3539" y="24"/>
                    <a:pt x="3356" y="46"/>
                    <a:pt x="3219" y="69"/>
                  </a:cubicBezTo>
                  <a:lnTo>
                    <a:pt x="3037" y="115"/>
                  </a:lnTo>
                  <a:cubicBezTo>
                    <a:pt x="2991" y="115"/>
                    <a:pt x="2923" y="138"/>
                    <a:pt x="2877" y="138"/>
                  </a:cubicBezTo>
                  <a:lnTo>
                    <a:pt x="2854" y="115"/>
                  </a:lnTo>
                  <a:lnTo>
                    <a:pt x="2831" y="115"/>
                  </a:lnTo>
                  <a:cubicBezTo>
                    <a:pt x="2831" y="115"/>
                    <a:pt x="2808" y="92"/>
                    <a:pt x="2786" y="92"/>
                  </a:cubicBezTo>
                  <a:lnTo>
                    <a:pt x="2740" y="92"/>
                  </a:lnTo>
                  <a:cubicBezTo>
                    <a:pt x="2740" y="92"/>
                    <a:pt x="2717" y="115"/>
                    <a:pt x="2694" y="115"/>
                  </a:cubicBezTo>
                  <a:cubicBezTo>
                    <a:pt x="1827" y="549"/>
                    <a:pt x="960" y="982"/>
                    <a:pt x="92" y="1416"/>
                  </a:cubicBezTo>
                  <a:cubicBezTo>
                    <a:pt x="47" y="1462"/>
                    <a:pt x="24" y="1507"/>
                    <a:pt x="1" y="1553"/>
                  </a:cubicBezTo>
                  <a:cubicBezTo>
                    <a:pt x="24" y="1576"/>
                    <a:pt x="69" y="1599"/>
                    <a:pt x="115" y="1621"/>
                  </a:cubicBezTo>
                  <a:cubicBezTo>
                    <a:pt x="823" y="1279"/>
                    <a:pt x="1530" y="937"/>
                    <a:pt x="2238" y="571"/>
                  </a:cubicBezTo>
                  <a:lnTo>
                    <a:pt x="2763" y="320"/>
                  </a:lnTo>
                  <a:lnTo>
                    <a:pt x="2786" y="343"/>
                  </a:lnTo>
                  <a:cubicBezTo>
                    <a:pt x="2923" y="480"/>
                    <a:pt x="3014" y="640"/>
                    <a:pt x="3128" y="800"/>
                  </a:cubicBezTo>
                  <a:cubicBezTo>
                    <a:pt x="3219" y="1005"/>
                    <a:pt x="3311" y="1211"/>
                    <a:pt x="3356" y="1439"/>
                  </a:cubicBezTo>
                  <a:cubicBezTo>
                    <a:pt x="3379" y="1507"/>
                    <a:pt x="3402" y="1576"/>
                    <a:pt x="3402" y="1644"/>
                  </a:cubicBezTo>
                  <a:lnTo>
                    <a:pt x="2968" y="1873"/>
                  </a:lnTo>
                  <a:lnTo>
                    <a:pt x="1553" y="2557"/>
                  </a:lnTo>
                  <a:cubicBezTo>
                    <a:pt x="1621" y="2603"/>
                    <a:pt x="1690" y="2649"/>
                    <a:pt x="1758" y="2694"/>
                  </a:cubicBezTo>
                  <a:lnTo>
                    <a:pt x="2649" y="2261"/>
                  </a:lnTo>
                  <a:lnTo>
                    <a:pt x="3516" y="1804"/>
                  </a:lnTo>
                  <a:cubicBezTo>
                    <a:pt x="3539" y="1804"/>
                    <a:pt x="3562" y="1781"/>
                    <a:pt x="3562" y="1758"/>
                  </a:cubicBezTo>
                  <a:cubicBezTo>
                    <a:pt x="3607" y="1736"/>
                    <a:pt x="3607" y="1713"/>
                    <a:pt x="3607" y="1667"/>
                  </a:cubicBezTo>
                  <a:cubicBezTo>
                    <a:pt x="3744" y="1553"/>
                    <a:pt x="3881" y="1439"/>
                    <a:pt x="4018" y="1325"/>
                  </a:cubicBezTo>
                  <a:cubicBezTo>
                    <a:pt x="4155" y="1211"/>
                    <a:pt x="4269" y="1096"/>
                    <a:pt x="4383" y="982"/>
                  </a:cubicBezTo>
                  <a:cubicBezTo>
                    <a:pt x="4429" y="914"/>
                    <a:pt x="4497" y="845"/>
                    <a:pt x="4520" y="777"/>
                  </a:cubicBezTo>
                  <a:cubicBezTo>
                    <a:pt x="4589" y="708"/>
                    <a:pt x="4612" y="640"/>
                    <a:pt x="4634" y="571"/>
                  </a:cubicBezTo>
                  <a:cubicBezTo>
                    <a:pt x="4657" y="503"/>
                    <a:pt x="4657" y="435"/>
                    <a:pt x="4634" y="366"/>
                  </a:cubicBezTo>
                  <a:cubicBezTo>
                    <a:pt x="4634" y="298"/>
                    <a:pt x="4589" y="229"/>
                    <a:pt x="4543" y="161"/>
                  </a:cubicBezTo>
                  <a:cubicBezTo>
                    <a:pt x="4520" y="138"/>
                    <a:pt x="4497" y="115"/>
                    <a:pt x="4452" y="115"/>
                  </a:cubicBezTo>
                  <a:cubicBezTo>
                    <a:pt x="4383" y="69"/>
                    <a:pt x="4292" y="46"/>
                    <a:pt x="4201" y="24"/>
                  </a:cubicBezTo>
                  <a:cubicBezTo>
                    <a:pt x="4132" y="1"/>
                    <a:pt x="4041" y="1"/>
                    <a:pt x="39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18"/>
            <p:cNvSpPr/>
            <p:nvPr/>
          </p:nvSpPr>
          <p:spPr>
            <a:xfrm>
              <a:off x="6552725" y="1979000"/>
              <a:ext cx="24575" cy="151825"/>
            </a:xfrm>
            <a:custGeom>
              <a:avLst/>
              <a:gdLst/>
              <a:ahLst/>
              <a:cxnLst/>
              <a:rect l="l" t="t" r="r" b="b"/>
              <a:pathLst>
                <a:path w="983" h="6073" extrusionOk="0">
                  <a:moveTo>
                    <a:pt x="868" y="1"/>
                  </a:moveTo>
                  <a:cubicBezTo>
                    <a:pt x="845" y="1"/>
                    <a:pt x="823" y="23"/>
                    <a:pt x="800" y="46"/>
                  </a:cubicBezTo>
                  <a:cubicBezTo>
                    <a:pt x="800" y="46"/>
                    <a:pt x="777" y="69"/>
                    <a:pt x="777" y="115"/>
                  </a:cubicBezTo>
                  <a:cubicBezTo>
                    <a:pt x="526" y="2032"/>
                    <a:pt x="252" y="3972"/>
                    <a:pt x="1" y="5912"/>
                  </a:cubicBezTo>
                  <a:cubicBezTo>
                    <a:pt x="46" y="5958"/>
                    <a:pt x="115" y="6026"/>
                    <a:pt x="161" y="6072"/>
                  </a:cubicBezTo>
                  <a:cubicBezTo>
                    <a:pt x="412" y="4360"/>
                    <a:pt x="640" y="2625"/>
                    <a:pt x="868" y="914"/>
                  </a:cubicBezTo>
                  <a:cubicBezTo>
                    <a:pt x="891" y="640"/>
                    <a:pt x="937" y="366"/>
                    <a:pt x="982" y="115"/>
                  </a:cubicBezTo>
                  <a:cubicBezTo>
                    <a:pt x="982" y="92"/>
                    <a:pt x="960" y="69"/>
                    <a:pt x="937" y="46"/>
                  </a:cubicBezTo>
                  <a:cubicBezTo>
                    <a:pt x="937" y="23"/>
                    <a:pt x="914" y="23"/>
                    <a:pt x="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18"/>
            <p:cNvSpPr/>
            <p:nvPr/>
          </p:nvSpPr>
          <p:spPr>
            <a:xfrm>
              <a:off x="6630900" y="1985275"/>
              <a:ext cx="30275" cy="208875"/>
            </a:xfrm>
            <a:custGeom>
              <a:avLst/>
              <a:gdLst/>
              <a:ahLst/>
              <a:cxnLst/>
              <a:rect l="l" t="t" r="r" b="b"/>
              <a:pathLst>
                <a:path w="1211" h="8355" extrusionOk="0">
                  <a:moveTo>
                    <a:pt x="1097" y="1"/>
                  </a:moveTo>
                  <a:cubicBezTo>
                    <a:pt x="1051" y="1"/>
                    <a:pt x="1005" y="46"/>
                    <a:pt x="1005" y="92"/>
                  </a:cubicBezTo>
                  <a:cubicBezTo>
                    <a:pt x="754" y="2078"/>
                    <a:pt x="503" y="4086"/>
                    <a:pt x="252" y="6095"/>
                  </a:cubicBezTo>
                  <a:cubicBezTo>
                    <a:pt x="161" y="6803"/>
                    <a:pt x="92" y="7510"/>
                    <a:pt x="1" y="8218"/>
                  </a:cubicBezTo>
                  <a:cubicBezTo>
                    <a:pt x="1" y="8218"/>
                    <a:pt x="24" y="8218"/>
                    <a:pt x="24" y="8241"/>
                  </a:cubicBezTo>
                  <a:cubicBezTo>
                    <a:pt x="69" y="8263"/>
                    <a:pt x="115" y="8309"/>
                    <a:pt x="184" y="8355"/>
                  </a:cubicBezTo>
                  <a:cubicBezTo>
                    <a:pt x="412" y="6414"/>
                    <a:pt x="663" y="4497"/>
                    <a:pt x="891" y="2557"/>
                  </a:cubicBezTo>
                  <a:cubicBezTo>
                    <a:pt x="1005" y="1735"/>
                    <a:pt x="1097" y="936"/>
                    <a:pt x="1188" y="115"/>
                  </a:cubicBezTo>
                  <a:cubicBezTo>
                    <a:pt x="1211" y="69"/>
                    <a:pt x="1165" y="23"/>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18"/>
            <p:cNvSpPr/>
            <p:nvPr/>
          </p:nvSpPr>
          <p:spPr>
            <a:xfrm>
              <a:off x="6572125" y="1970450"/>
              <a:ext cx="87900" cy="19225"/>
            </a:xfrm>
            <a:custGeom>
              <a:avLst/>
              <a:gdLst/>
              <a:ahLst/>
              <a:cxnLst/>
              <a:rect l="l" t="t" r="r" b="b"/>
              <a:pathLst>
                <a:path w="3516" h="769" extrusionOk="0">
                  <a:moveTo>
                    <a:pt x="1211" y="0"/>
                  </a:moveTo>
                  <a:cubicBezTo>
                    <a:pt x="1051" y="0"/>
                    <a:pt x="914" y="0"/>
                    <a:pt x="777" y="23"/>
                  </a:cubicBezTo>
                  <a:cubicBezTo>
                    <a:pt x="503" y="69"/>
                    <a:pt x="252" y="160"/>
                    <a:pt x="47" y="365"/>
                  </a:cubicBezTo>
                  <a:cubicBezTo>
                    <a:pt x="24" y="388"/>
                    <a:pt x="1" y="457"/>
                    <a:pt x="47" y="502"/>
                  </a:cubicBezTo>
                  <a:cubicBezTo>
                    <a:pt x="60" y="515"/>
                    <a:pt x="88" y="529"/>
                    <a:pt x="119" y="529"/>
                  </a:cubicBezTo>
                  <a:cubicBezTo>
                    <a:pt x="141" y="529"/>
                    <a:pt x="164" y="522"/>
                    <a:pt x="184" y="502"/>
                  </a:cubicBezTo>
                  <a:cubicBezTo>
                    <a:pt x="229" y="457"/>
                    <a:pt x="252" y="434"/>
                    <a:pt x="298" y="388"/>
                  </a:cubicBezTo>
                  <a:cubicBezTo>
                    <a:pt x="389" y="343"/>
                    <a:pt x="457" y="320"/>
                    <a:pt x="549" y="274"/>
                  </a:cubicBezTo>
                  <a:cubicBezTo>
                    <a:pt x="686" y="228"/>
                    <a:pt x="845" y="206"/>
                    <a:pt x="982" y="206"/>
                  </a:cubicBezTo>
                  <a:cubicBezTo>
                    <a:pt x="1068" y="200"/>
                    <a:pt x="1152" y="197"/>
                    <a:pt x="1236" y="197"/>
                  </a:cubicBezTo>
                  <a:cubicBezTo>
                    <a:pt x="1486" y="197"/>
                    <a:pt x="1730" y="223"/>
                    <a:pt x="1987" y="274"/>
                  </a:cubicBezTo>
                  <a:cubicBezTo>
                    <a:pt x="2352" y="343"/>
                    <a:pt x="2717" y="434"/>
                    <a:pt x="3059" y="594"/>
                  </a:cubicBezTo>
                  <a:cubicBezTo>
                    <a:pt x="3174" y="639"/>
                    <a:pt x="3265" y="708"/>
                    <a:pt x="3356" y="753"/>
                  </a:cubicBezTo>
                  <a:cubicBezTo>
                    <a:pt x="3375" y="763"/>
                    <a:pt x="3398" y="768"/>
                    <a:pt x="3420" y="768"/>
                  </a:cubicBezTo>
                  <a:cubicBezTo>
                    <a:pt x="3451" y="768"/>
                    <a:pt x="3480" y="757"/>
                    <a:pt x="3493" y="731"/>
                  </a:cubicBezTo>
                  <a:cubicBezTo>
                    <a:pt x="3516" y="685"/>
                    <a:pt x="3516" y="616"/>
                    <a:pt x="3470" y="594"/>
                  </a:cubicBezTo>
                  <a:cubicBezTo>
                    <a:pt x="3311" y="502"/>
                    <a:pt x="3128" y="411"/>
                    <a:pt x="2945" y="343"/>
                  </a:cubicBezTo>
                  <a:cubicBezTo>
                    <a:pt x="2808" y="274"/>
                    <a:pt x="2671" y="228"/>
                    <a:pt x="2535" y="206"/>
                  </a:cubicBezTo>
                  <a:cubicBezTo>
                    <a:pt x="2238" y="114"/>
                    <a:pt x="1941" y="69"/>
                    <a:pt x="1667" y="23"/>
                  </a:cubicBezTo>
                  <a:cubicBezTo>
                    <a:pt x="1507" y="0"/>
                    <a:pt x="1370" y="0"/>
                    <a:pt x="1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18"/>
            <p:cNvSpPr/>
            <p:nvPr/>
          </p:nvSpPr>
          <p:spPr>
            <a:xfrm>
              <a:off x="6618925" y="1992700"/>
              <a:ext cx="37700" cy="9725"/>
            </a:xfrm>
            <a:custGeom>
              <a:avLst/>
              <a:gdLst/>
              <a:ahLst/>
              <a:cxnLst/>
              <a:rect l="l" t="t" r="r" b="b"/>
              <a:pathLst>
                <a:path w="1508" h="389" extrusionOk="0">
                  <a:moveTo>
                    <a:pt x="92" y="0"/>
                  </a:moveTo>
                  <a:cubicBezTo>
                    <a:pt x="46" y="0"/>
                    <a:pt x="23" y="46"/>
                    <a:pt x="1" y="92"/>
                  </a:cubicBezTo>
                  <a:cubicBezTo>
                    <a:pt x="1" y="137"/>
                    <a:pt x="23" y="183"/>
                    <a:pt x="69" y="206"/>
                  </a:cubicBezTo>
                  <a:cubicBezTo>
                    <a:pt x="503" y="251"/>
                    <a:pt x="936" y="320"/>
                    <a:pt x="1393" y="388"/>
                  </a:cubicBezTo>
                  <a:cubicBezTo>
                    <a:pt x="1439" y="388"/>
                    <a:pt x="1484" y="366"/>
                    <a:pt x="1507" y="320"/>
                  </a:cubicBezTo>
                  <a:cubicBezTo>
                    <a:pt x="1507" y="251"/>
                    <a:pt x="1484" y="206"/>
                    <a:pt x="1416" y="183"/>
                  </a:cubicBezTo>
                  <a:cubicBezTo>
                    <a:pt x="982" y="137"/>
                    <a:pt x="548" y="69"/>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18"/>
            <p:cNvSpPr/>
            <p:nvPr/>
          </p:nvSpPr>
          <p:spPr>
            <a:xfrm>
              <a:off x="6630350" y="2005825"/>
              <a:ext cx="26275" cy="7450"/>
            </a:xfrm>
            <a:custGeom>
              <a:avLst/>
              <a:gdLst/>
              <a:ahLst/>
              <a:cxnLst/>
              <a:rect l="l" t="t" r="r" b="b"/>
              <a:pathLst>
                <a:path w="1051" h="298" extrusionOk="0">
                  <a:moveTo>
                    <a:pt x="114" y="0"/>
                  </a:moveTo>
                  <a:cubicBezTo>
                    <a:pt x="69" y="0"/>
                    <a:pt x="23" y="23"/>
                    <a:pt x="23" y="69"/>
                  </a:cubicBezTo>
                  <a:cubicBezTo>
                    <a:pt x="0" y="114"/>
                    <a:pt x="46" y="183"/>
                    <a:pt x="91" y="183"/>
                  </a:cubicBezTo>
                  <a:cubicBezTo>
                    <a:pt x="365" y="229"/>
                    <a:pt x="639" y="251"/>
                    <a:pt x="913" y="297"/>
                  </a:cubicBezTo>
                  <a:cubicBezTo>
                    <a:pt x="982" y="297"/>
                    <a:pt x="1027" y="274"/>
                    <a:pt x="1027" y="229"/>
                  </a:cubicBezTo>
                  <a:cubicBezTo>
                    <a:pt x="1050" y="183"/>
                    <a:pt x="1004" y="114"/>
                    <a:pt x="959" y="114"/>
                  </a:cubicBezTo>
                  <a:lnTo>
                    <a:pt x="936" y="114"/>
                  </a:lnTo>
                  <a:cubicBezTo>
                    <a:pt x="936" y="92"/>
                    <a:pt x="936" y="92"/>
                    <a:pt x="936" y="92"/>
                  </a:cubicBezTo>
                  <a:cubicBezTo>
                    <a:pt x="662" y="69"/>
                    <a:pt x="388" y="23"/>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18"/>
            <p:cNvSpPr/>
            <p:nvPr/>
          </p:nvSpPr>
          <p:spPr>
            <a:xfrm>
              <a:off x="6630900" y="2016100"/>
              <a:ext cx="22850" cy="7025"/>
            </a:xfrm>
            <a:custGeom>
              <a:avLst/>
              <a:gdLst/>
              <a:ahLst/>
              <a:cxnLst/>
              <a:rect l="l" t="t" r="r" b="b"/>
              <a:pathLst>
                <a:path w="914" h="281" extrusionOk="0">
                  <a:moveTo>
                    <a:pt x="115" y="0"/>
                  </a:moveTo>
                  <a:cubicBezTo>
                    <a:pt x="69" y="0"/>
                    <a:pt x="24" y="23"/>
                    <a:pt x="1" y="69"/>
                  </a:cubicBezTo>
                  <a:cubicBezTo>
                    <a:pt x="1" y="114"/>
                    <a:pt x="24" y="183"/>
                    <a:pt x="69" y="183"/>
                  </a:cubicBezTo>
                  <a:cubicBezTo>
                    <a:pt x="320" y="206"/>
                    <a:pt x="549" y="251"/>
                    <a:pt x="800" y="274"/>
                  </a:cubicBezTo>
                  <a:cubicBezTo>
                    <a:pt x="808" y="278"/>
                    <a:pt x="817" y="280"/>
                    <a:pt x="825" y="280"/>
                  </a:cubicBezTo>
                  <a:cubicBezTo>
                    <a:pt x="861" y="280"/>
                    <a:pt x="895" y="243"/>
                    <a:pt x="914" y="206"/>
                  </a:cubicBezTo>
                  <a:cubicBezTo>
                    <a:pt x="914" y="160"/>
                    <a:pt x="891" y="91"/>
                    <a:pt x="823" y="91"/>
                  </a:cubicBezTo>
                  <a:cubicBezTo>
                    <a:pt x="594" y="69"/>
                    <a:pt x="366"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18"/>
            <p:cNvSpPr/>
            <p:nvPr/>
          </p:nvSpPr>
          <p:spPr>
            <a:xfrm>
              <a:off x="6629200" y="2026375"/>
              <a:ext cx="24000" cy="7425"/>
            </a:xfrm>
            <a:custGeom>
              <a:avLst/>
              <a:gdLst/>
              <a:ahLst/>
              <a:cxnLst/>
              <a:rect l="l" t="t" r="r" b="b"/>
              <a:pathLst>
                <a:path w="960" h="297" extrusionOk="0">
                  <a:moveTo>
                    <a:pt x="115" y="0"/>
                  </a:moveTo>
                  <a:cubicBezTo>
                    <a:pt x="69" y="0"/>
                    <a:pt x="23" y="23"/>
                    <a:pt x="23" y="68"/>
                  </a:cubicBezTo>
                  <a:cubicBezTo>
                    <a:pt x="0" y="114"/>
                    <a:pt x="23" y="183"/>
                    <a:pt x="92" y="183"/>
                  </a:cubicBezTo>
                  <a:lnTo>
                    <a:pt x="822" y="297"/>
                  </a:lnTo>
                  <a:cubicBezTo>
                    <a:pt x="891" y="297"/>
                    <a:pt x="936" y="274"/>
                    <a:pt x="936" y="228"/>
                  </a:cubicBezTo>
                  <a:cubicBezTo>
                    <a:pt x="959" y="160"/>
                    <a:pt x="913" y="114"/>
                    <a:pt x="868" y="114"/>
                  </a:cubicBezTo>
                  <a:cubicBezTo>
                    <a:pt x="868" y="114"/>
                    <a:pt x="868" y="91"/>
                    <a:pt x="868" y="91"/>
                  </a:cubicBezTo>
                  <a:cubicBezTo>
                    <a:pt x="617" y="68"/>
                    <a:pt x="366" y="23"/>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18"/>
            <p:cNvSpPr/>
            <p:nvPr/>
          </p:nvSpPr>
          <p:spPr>
            <a:xfrm>
              <a:off x="6626925" y="2036075"/>
              <a:ext cx="23975" cy="7650"/>
            </a:xfrm>
            <a:custGeom>
              <a:avLst/>
              <a:gdLst/>
              <a:ahLst/>
              <a:cxnLst/>
              <a:rect l="l" t="t" r="r" b="b"/>
              <a:pathLst>
                <a:path w="959" h="306" extrusionOk="0">
                  <a:moveTo>
                    <a:pt x="114" y="0"/>
                  </a:moveTo>
                  <a:cubicBezTo>
                    <a:pt x="69" y="0"/>
                    <a:pt x="23" y="46"/>
                    <a:pt x="23" y="91"/>
                  </a:cubicBezTo>
                  <a:cubicBezTo>
                    <a:pt x="0" y="137"/>
                    <a:pt x="46" y="205"/>
                    <a:pt x="91" y="205"/>
                  </a:cubicBezTo>
                  <a:cubicBezTo>
                    <a:pt x="343" y="228"/>
                    <a:pt x="571" y="274"/>
                    <a:pt x="822" y="297"/>
                  </a:cubicBezTo>
                  <a:cubicBezTo>
                    <a:pt x="833" y="302"/>
                    <a:pt x="846" y="305"/>
                    <a:pt x="859" y="305"/>
                  </a:cubicBezTo>
                  <a:cubicBezTo>
                    <a:pt x="897" y="305"/>
                    <a:pt x="936" y="280"/>
                    <a:pt x="936" y="228"/>
                  </a:cubicBezTo>
                  <a:cubicBezTo>
                    <a:pt x="959" y="183"/>
                    <a:pt x="913" y="114"/>
                    <a:pt x="867" y="114"/>
                  </a:cubicBezTo>
                  <a:lnTo>
                    <a:pt x="845" y="114"/>
                  </a:lnTo>
                  <a:cubicBezTo>
                    <a:pt x="616" y="69"/>
                    <a:pt x="365" y="46"/>
                    <a:pt x="137" y="23"/>
                  </a:cubicBezTo>
                  <a:cubicBezTo>
                    <a:pt x="114" y="0"/>
                    <a:pt x="114"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18"/>
            <p:cNvSpPr/>
            <p:nvPr/>
          </p:nvSpPr>
          <p:spPr>
            <a:xfrm>
              <a:off x="6613800" y="2048625"/>
              <a:ext cx="36525" cy="9350"/>
            </a:xfrm>
            <a:custGeom>
              <a:avLst/>
              <a:gdLst/>
              <a:ahLst/>
              <a:cxnLst/>
              <a:rect l="l" t="t" r="r" b="b"/>
              <a:pathLst>
                <a:path w="1461" h="374" extrusionOk="0">
                  <a:moveTo>
                    <a:pt x="114" y="0"/>
                  </a:moveTo>
                  <a:cubicBezTo>
                    <a:pt x="69" y="0"/>
                    <a:pt x="23" y="46"/>
                    <a:pt x="23" y="91"/>
                  </a:cubicBezTo>
                  <a:cubicBezTo>
                    <a:pt x="0" y="137"/>
                    <a:pt x="46" y="183"/>
                    <a:pt x="91" y="206"/>
                  </a:cubicBezTo>
                  <a:cubicBezTo>
                    <a:pt x="502" y="251"/>
                    <a:pt x="913" y="320"/>
                    <a:pt x="1324" y="365"/>
                  </a:cubicBezTo>
                  <a:cubicBezTo>
                    <a:pt x="1341" y="371"/>
                    <a:pt x="1357" y="374"/>
                    <a:pt x="1371" y="374"/>
                  </a:cubicBezTo>
                  <a:cubicBezTo>
                    <a:pt x="1412" y="374"/>
                    <a:pt x="1438" y="348"/>
                    <a:pt x="1438" y="297"/>
                  </a:cubicBezTo>
                  <a:cubicBezTo>
                    <a:pt x="1461" y="251"/>
                    <a:pt x="1415" y="183"/>
                    <a:pt x="1370" y="183"/>
                  </a:cubicBezTo>
                  <a:lnTo>
                    <a:pt x="1347" y="183"/>
                  </a:lnTo>
                  <a:cubicBezTo>
                    <a:pt x="936" y="137"/>
                    <a:pt x="525" y="69"/>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18"/>
            <p:cNvSpPr/>
            <p:nvPr/>
          </p:nvSpPr>
          <p:spPr>
            <a:xfrm>
              <a:off x="6624075" y="2060025"/>
              <a:ext cx="24550" cy="7600"/>
            </a:xfrm>
            <a:custGeom>
              <a:avLst/>
              <a:gdLst/>
              <a:ahLst/>
              <a:cxnLst/>
              <a:rect l="l" t="t" r="r" b="b"/>
              <a:pathLst>
                <a:path w="982" h="304" extrusionOk="0">
                  <a:moveTo>
                    <a:pt x="114" y="1"/>
                  </a:moveTo>
                  <a:cubicBezTo>
                    <a:pt x="68" y="1"/>
                    <a:pt x="23" y="24"/>
                    <a:pt x="23" y="69"/>
                  </a:cubicBezTo>
                  <a:cubicBezTo>
                    <a:pt x="0" y="138"/>
                    <a:pt x="46" y="183"/>
                    <a:pt x="91" y="206"/>
                  </a:cubicBezTo>
                  <a:cubicBezTo>
                    <a:pt x="342" y="229"/>
                    <a:pt x="616" y="275"/>
                    <a:pt x="867" y="297"/>
                  </a:cubicBezTo>
                  <a:cubicBezTo>
                    <a:pt x="876" y="302"/>
                    <a:pt x="884" y="304"/>
                    <a:pt x="892" y="304"/>
                  </a:cubicBezTo>
                  <a:cubicBezTo>
                    <a:pt x="929" y="304"/>
                    <a:pt x="963" y="266"/>
                    <a:pt x="981" y="229"/>
                  </a:cubicBezTo>
                  <a:cubicBezTo>
                    <a:pt x="981" y="183"/>
                    <a:pt x="959" y="115"/>
                    <a:pt x="913" y="115"/>
                  </a:cubicBezTo>
                  <a:cubicBezTo>
                    <a:pt x="639" y="69"/>
                    <a:pt x="388" y="46"/>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18"/>
            <p:cNvSpPr/>
            <p:nvPr/>
          </p:nvSpPr>
          <p:spPr>
            <a:xfrm>
              <a:off x="6624625" y="2072025"/>
              <a:ext cx="22275" cy="7425"/>
            </a:xfrm>
            <a:custGeom>
              <a:avLst/>
              <a:gdLst/>
              <a:ahLst/>
              <a:cxnLst/>
              <a:rect l="l" t="t" r="r" b="b"/>
              <a:pathLst>
                <a:path w="891" h="297" extrusionOk="0">
                  <a:moveTo>
                    <a:pt x="92" y="0"/>
                  </a:moveTo>
                  <a:cubicBezTo>
                    <a:pt x="46" y="0"/>
                    <a:pt x="24" y="23"/>
                    <a:pt x="1" y="69"/>
                  </a:cubicBezTo>
                  <a:cubicBezTo>
                    <a:pt x="1" y="114"/>
                    <a:pt x="24" y="183"/>
                    <a:pt x="69" y="183"/>
                  </a:cubicBezTo>
                  <a:cubicBezTo>
                    <a:pt x="298" y="228"/>
                    <a:pt x="526" y="251"/>
                    <a:pt x="754" y="297"/>
                  </a:cubicBezTo>
                  <a:cubicBezTo>
                    <a:pt x="823" y="297"/>
                    <a:pt x="868" y="274"/>
                    <a:pt x="868" y="205"/>
                  </a:cubicBezTo>
                  <a:cubicBezTo>
                    <a:pt x="891" y="160"/>
                    <a:pt x="845" y="114"/>
                    <a:pt x="800" y="91"/>
                  </a:cubicBezTo>
                  <a:cubicBezTo>
                    <a:pt x="571" y="69"/>
                    <a:pt x="343"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18"/>
            <p:cNvSpPr/>
            <p:nvPr/>
          </p:nvSpPr>
          <p:spPr>
            <a:xfrm>
              <a:off x="6624075" y="2083425"/>
              <a:ext cx="21125" cy="7075"/>
            </a:xfrm>
            <a:custGeom>
              <a:avLst/>
              <a:gdLst/>
              <a:ahLst/>
              <a:cxnLst/>
              <a:rect l="l" t="t" r="r" b="b"/>
              <a:pathLst>
                <a:path w="845" h="283" extrusionOk="0">
                  <a:moveTo>
                    <a:pt x="114" y="1"/>
                  </a:moveTo>
                  <a:cubicBezTo>
                    <a:pt x="68" y="1"/>
                    <a:pt x="23" y="23"/>
                    <a:pt x="23" y="92"/>
                  </a:cubicBezTo>
                  <a:cubicBezTo>
                    <a:pt x="0" y="137"/>
                    <a:pt x="46" y="183"/>
                    <a:pt x="91" y="206"/>
                  </a:cubicBezTo>
                  <a:cubicBezTo>
                    <a:pt x="297" y="229"/>
                    <a:pt x="502" y="252"/>
                    <a:pt x="708" y="274"/>
                  </a:cubicBezTo>
                  <a:cubicBezTo>
                    <a:pt x="719" y="280"/>
                    <a:pt x="732" y="283"/>
                    <a:pt x="745" y="283"/>
                  </a:cubicBezTo>
                  <a:cubicBezTo>
                    <a:pt x="783" y="283"/>
                    <a:pt x="822" y="257"/>
                    <a:pt x="822" y="206"/>
                  </a:cubicBezTo>
                  <a:cubicBezTo>
                    <a:pt x="845" y="160"/>
                    <a:pt x="799" y="92"/>
                    <a:pt x="753" y="92"/>
                  </a:cubicBezTo>
                  <a:cubicBezTo>
                    <a:pt x="548" y="69"/>
                    <a:pt x="342" y="46"/>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18"/>
            <p:cNvSpPr/>
            <p:nvPr/>
          </p:nvSpPr>
          <p:spPr>
            <a:xfrm>
              <a:off x="6621775" y="2093700"/>
              <a:ext cx="21725" cy="7450"/>
            </a:xfrm>
            <a:custGeom>
              <a:avLst/>
              <a:gdLst/>
              <a:ahLst/>
              <a:cxnLst/>
              <a:rect l="l" t="t" r="r" b="b"/>
              <a:pathLst>
                <a:path w="869" h="298" extrusionOk="0">
                  <a:moveTo>
                    <a:pt x="115" y="0"/>
                  </a:moveTo>
                  <a:cubicBezTo>
                    <a:pt x="69" y="0"/>
                    <a:pt x="24" y="46"/>
                    <a:pt x="1" y="92"/>
                  </a:cubicBezTo>
                  <a:cubicBezTo>
                    <a:pt x="1" y="137"/>
                    <a:pt x="24" y="183"/>
                    <a:pt x="92" y="206"/>
                  </a:cubicBezTo>
                  <a:cubicBezTo>
                    <a:pt x="297" y="229"/>
                    <a:pt x="526" y="251"/>
                    <a:pt x="731" y="297"/>
                  </a:cubicBezTo>
                  <a:cubicBezTo>
                    <a:pt x="800" y="297"/>
                    <a:pt x="845" y="274"/>
                    <a:pt x="868" y="229"/>
                  </a:cubicBezTo>
                  <a:cubicBezTo>
                    <a:pt x="868" y="160"/>
                    <a:pt x="845" y="115"/>
                    <a:pt x="777" y="115"/>
                  </a:cubicBezTo>
                  <a:cubicBezTo>
                    <a:pt x="571" y="69"/>
                    <a:pt x="343" y="46"/>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18"/>
            <p:cNvSpPr/>
            <p:nvPr/>
          </p:nvSpPr>
          <p:spPr>
            <a:xfrm>
              <a:off x="6606950" y="2106250"/>
              <a:ext cx="36550" cy="9150"/>
            </a:xfrm>
            <a:custGeom>
              <a:avLst/>
              <a:gdLst/>
              <a:ahLst/>
              <a:cxnLst/>
              <a:rect l="l" t="t" r="r" b="b"/>
              <a:pathLst>
                <a:path w="1462" h="366" extrusionOk="0">
                  <a:moveTo>
                    <a:pt x="114" y="1"/>
                  </a:moveTo>
                  <a:cubicBezTo>
                    <a:pt x="69" y="1"/>
                    <a:pt x="23" y="23"/>
                    <a:pt x="0" y="69"/>
                  </a:cubicBezTo>
                  <a:cubicBezTo>
                    <a:pt x="0" y="115"/>
                    <a:pt x="23" y="183"/>
                    <a:pt x="92" y="183"/>
                  </a:cubicBezTo>
                  <a:cubicBezTo>
                    <a:pt x="502" y="252"/>
                    <a:pt x="913" y="320"/>
                    <a:pt x="1347" y="366"/>
                  </a:cubicBezTo>
                  <a:cubicBezTo>
                    <a:pt x="1393" y="366"/>
                    <a:pt x="1438" y="343"/>
                    <a:pt x="1461" y="297"/>
                  </a:cubicBezTo>
                  <a:cubicBezTo>
                    <a:pt x="1461" y="252"/>
                    <a:pt x="1438" y="183"/>
                    <a:pt x="1393" y="183"/>
                  </a:cubicBezTo>
                  <a:cubicBezTo>
                    <a:pt x="959" y="115"/>
                    <a:pt x="548" y="69"/>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18"/>
            <p:cNvSpPr/>
            <p:nvPr/>
          </p:nvSpPr>
          <p:spPr>
            <a:xfrm>
              <a:off x="6617775" y="2118800"/>
              <a:ext cx="23425" cy="7450"/>
            </a:xfrm>
            <a:custGeom>
              <a:avLst/>
              <a:gdLst/>
              <a:ahLst/>
              <a:cxnLst/>
              <a:rect l="l" t="t" r="r" b="b"/>
              <a:pathLst>
                <a:path w="937" h="298" extrusionOk="0">
                  <a:moveTo>
                    <a:pt x="115" y="1"/>
                  </a:moveTo>
                  <a:cubicBezTo>
                    <a:pt x="69" y="1"/>
                    <a:pt x="24" y="24"/>
                    <a:pt x="1" y="69"/>
                  </a:cubicBezTo>
                  <a:cubicBezTo>
                    <a:pt x="1" y="138"/>
                    <a:pt x="24" y="183"/>
                    <a:pt x="92" y="183"/>
                  </a:cubicBezTo>
                  <a:cubicBezTo>
                    <a:pt x="320" y="229"/>
                    <a:pt x="549" y="252"/>
                    <a:pt x="777" y="297"/>
                  </a:cubicBezTo>
                  <a:lnTo>
                    <a:pt x="800" y="297"/>
                  </a:lnTo>
                  <a:cubicBezTo>
                    <a:pt x="845" y="297"/>
                    <a:pt x="914" y="275"/>
                    <a:pt x="914" y="229"/>
                  </a:cubicBezTo>
                  <a:cubicBezTo>
                    <a:pt x="937" y="160"/>
                    <a:pt x="891" y="115"/>
                    <a:pt x="845" y="115"/>
                  </a:cubicBezTo>
                  <a:cubicBezTo>
                    <a:pt x="594" y="69"/>
                    <a:pt x="366" y="46"/>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18"/>
            <p:cNvSpPr/>
            <p:nvPr/>
          </p:nvSpPr>
          <p:spPr>
            <a:xfrm>
              <a:off x="6616650" y="2129650"/>
              <a:ext cx="23425" cy="7450"/>
            </a:xfrm>
            <a:custGeom>
              <a:avLst/>
              <a:gdLst/>
              <a:ahLst/>
              <a:cxnLst/>
              <a:rect l="l" t="t" r="r" b="b"/>
              <a:pathLst>
                <a:path w="937" h="298" extrusionOk="0">
                  <a:moveTo>
                    <a:pt x="114" y="0"/>
                  </a:moveTo>
                  <a:cubicBezTo>
                    <a:pt x="69" y="0"/>
                    <a:pt x="23" y="23"/>
                    <a:pt x="0" y="92"/>
                  </a:cubicBezTo>
                  <a:cubicBezTo>
                    <a:pt x="0" y="137"/>
                    <a:pt x="23" y="183"/>
                    <a:pt x="92" y="206"/>
                  </a:cubicBezTo>
                  <a:cubicBezTo>
                    <a:pt x="320" y="229"/>
                    <a:pt x="571" y="274"/>
                    <a:pt x="799" y="297"/>
                  </a:cubicBezTo>
                  <a:cubicBezTo>
                    <a:pt x="868" y="297"/>
                    <a:pt x="913" y="274"/>
                    <a:pt x="913" y="229"/>
                  </a:cubicBezTo>
                  <a:cubicBezTo>
                    <a:pt x="936" y="183"/>
                    <a:pt x="913" y="115"/>
                    <a:pt x="845" y="115"/>
                  </a:cubicBezTo>
                  <a:cubicBezTo>
                    <a:pt x="617" y="69"/>
                    <a:pt x="365" y="46"/>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18"/>
            <p:cNvSpPr/>
            <p:nvPr/>
          </p:nvSpPr>
          <p:spPr>
            <a:xfrm>
              <a:off x="6614925" y="2141625"/>
              <a:ext cx="24000" cy="7450"/>
            </a:xfrm>
            <a:custGeom>
              <a:avLst/>
              <a:gdLst/>
              <a:ahLst/>
              <a:cxnLst/>
              <a:rect l="l" t="t" r="r" b="b"/>
              <a:pathLst>
                <a:path w="960" h="298" extrusionOk="0">
                  <a:moveTo>
                    <a:pt x="115" y="1"/>
                  </a:moveTo>
                  <a:cubicBezTo>
                    <a:pt x="69" y="1"/>
                    <a:pt x="24" y="24"/>
                    <a:pt x="24" y="69"/>
                  </a:cubicBezTo>
                  <a:cubicBezTo>
                    <a:pt x="1" y="115"/>
                    <a:pt x="46" y="183"/>
                    <a:pt x="92" y="183"/>
                  </a:cubicBezTo>
                  <a:cubicBezTo>
                    <a:pt x="343" y="229"/>
                    <a:pt x="594" y="252"/>
                    <a:pt x="845" y="297"/>
                  </a:cubicBezTo>
                  <a:cubicBezTo>
                    <a:pt x="891" y="297"/>
                    <a:pt x="937" y="275"/>
                    <a:pt x="959" y="229"/>
                  </a:cubicBezTo>
                  <a:cubicBezTo>
                    <a:pt x="959" y="160"/>
                    <a:pt x="937" y="115"/>
                    <a:pt x="868" y="92"/>
                  </a:cubicBezTo>
                  <a:cubicBezTo>
                    <a:pt x="640" y="69"/>
                    <a:pt x="389" y="24"/>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18"/>
            <p:cNvSpPr/>
            <p:nvPr/>
          </p:nvSpPr>
          <p:spPr>
            <a:xfrm>
              <a:off x="6614350" y="2152475"/>
              <a:ext cx="22850" cy="7450"/>
            </a:xfrm>
            <a:custGeom>
              <a:avLst/>
              <a:gdLst/>
              <a:ahLst/>
              <a:cxnLst/>
              <a:rect l="l" t="t" r="r" b="b"/>
              <a:pathLst>
                <a:path w="914" h="298" extrusionOk="0">
                  <a:moveTo>
                    <a:pt x="115" y="0"/>
                  </a:moveTo>
                  <a:cubicBezTo>
                    <a:pt x="69" y="0"/>
                    <a:pt x="24" y="23"/>
                    <a:pt x="1" y="69"/>
                  </a:cubicBezTo>
                  <a:cubicBezTo>
                    <a:pt x="1" y="115"/>
                    <a:pt x="24" y="183"/>
                    <a:pt x="92" y="183"/>
                  </a:cubicBezTo>
                  <a:cubicBezTo>
                    <a:pt x="321" y="229"/>
                    <a:pt x="549" y="251"/>
                    <a:pt x="800" y="297"/>
                  </a:cubicBezTo>
                  <a:cubicBezTo>
                    <a:pt x="846" y="297"/>
                    <a:pt x="891" y="274"/>
                    <a:pt x="914" y="206"/>
                  </a:cubicBezTo>
                  <a:cubicBezTo>
                    <a:pt x="914" y="160"/>
                    <a:pt x="891" y="115"/>
                    <a:pt x="846" y="92"/>
                  </a:cubicBezTo>
                  <a:cubicBezTo>
                    <a:pt x="594" y="69"/>
                    <a:pt x="366"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18"/>
            <p:cNvSpPr/>
            <p:nvPr/>
          </p:nvSpPr>
          <p:spPr>
            <a:xfrm>
              <a:off x="6597825" y="2162175"/>
              <a:ext cx="37100" cy="9150"/>
            </a:xfrm>
            <a:custGeom>
              <a:avLst/>
              <a:gdLst/>
              <a:ahLst/>
              <a:cxnLst/>
              <a:rect l="l" t="t" r="r" b="b"/>
              <a:pathLst>
                <a:path w="1484" h="366" extrusionOk="0">
                  <a:moveTo>
                    <a:pt x="114" y="0"/>
                  </a:moveTo>
                  <a:cubicBezTo>
                    <a:pt x="69" y="0"/>
                    <a:pt x="23" y="23"/>
                    <a:pt x="23" y="69"/>
                  </a:cubicBezTo>
                  <a:cubicBezTo>
                    <a:pt x="0" y="115"/>
                    <a:pt x="46" y="183"/>
                    <a:pt x="91" y="183"/>
                  </a:cubicBezTo>
                  <a:cubicBezTo>
                    <a:pt x="525" y="252"/>
                    <a:pt x="936" y="297"/>
                    <a:pt x="1370" y="366"/>
                  </a:cubicBezTo>
                  <a:cubicBezTo>
                    <a:pt x="1415" y="366"/>
                    <a:pt x="1461" y="343"/>
                    <a:pt x="1484" y="297"/>
                  </a:cubicBezTo>
                  <a:cubicBezTo>
                    <a:pt x="1484" y="252"/>
                    <a:pt x="1461" y="183"/>
                    <a:pt x="1415" y="183"/>
                  </a:cubicBezTo>
                  <a:cubicBezTo>
                    <a:pt x="982" y="115"/>
                    <a:pt x="548" y="46"/>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18"/>
            <p:cNvSpPr/>
            <p:nvPr/>
          </p:nvSpPr>
          <p:spPr>
            <a:xfrm>
              <a:off x="6668575" y="2159900"/>
              <a:ext cx="42250" cy="59925"/>
            </a:xfrm>
            <a:custGeom>
              <a:avLst/>
              <a:gdLst/>
              <a:ahLst/>
              <a:cxnLst/>
              <a:rect l="l" t="t" r="r" b="b"/>
              <a:pathLst>
                <a:path w="1690" h="2397" extrusionOk="0">
                  <a:moveTo>
                    <a:pt x="1575" y="0"/>
                  </a:moveTo>
                  <a:cubicBezTo>
                    <a:pt x="1530" y="0"/>
                    <a:pt x="1507" y="23"/>
                    <a:pt x="1484" y="46"/>
                  </a:cubicBezTo>
                  <a:cubicBezTo>
                    <a:pt x="982" y="799"/>
                    <a:pt x="503" y="1552"/>
                    <a:pt x="0" y="2283"/>
                  </a:cubicBezTo>
                  <a:cubicBezTo>
                    <a:pt x="0" y="2283"/>
                    <a:pt x="0" y="2305"/>
                    <a:pt x="0" y="2305"/>
                  </a:cubicBezTo>
                  <a:cubicBezTo>
                    <a:pt x="69" y="2328"/>
                    <a:pt x="115" y="2374"/>
                    <a:pt x="160" y="2397"/>
                  </a:cubicBezTo>
                  <a:cubicBezTo>
                    <a:pt x="662" y="1644"/>
                    <a:pt x="1164" y="913"/>
                    <a:pt x="1644" y="160"/>
                  </a:cubicBezTo>
                  <a:cubicBezTo>
                    <a:pt x="1689" y="114"/>
                    <a:pt x="1667" y="46"/>
                    <a:pt x="1621" y="23"/>
                  </a:cubicBezTo>
                  <a:cubicBezTo>
                    <a:pt x="1598" y="0"/>
                    <a:pt x="1598" y="0"/>
                    <a:pt x="15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18"/>
            <p:cNvSpPr/>
            <p:nvPr/>
          </p:nvSpPr>
          <p:spPr>
            <a:xfrm>
              <a:off x="6702800" y="2183850"/>
              <a:ext cx="42250" cy="60525"/>
            </a:xfrm>
            <a:custGeom>
              <a:avLst/>
              <a:gdLst/>
              <a:ahLst/>
              <a:cxnLst/>
              <a:rect l="l" t="t" r="r" b="b"/>
              <a:pathLst>
                <a:path w="1690" h="2421" extrusionOk="0">
                  <a:moveTo>
                    <a:pt x="1599" y="1"/>
                  </a:moveTo>
                  <a:cubicBezTo>
                    <a:pt x="1553" y="1"/>
                    <a:pt x="1530" y="24"/>
                    <a:pt x="1507" y="46"/>
                  </a:cubicBezTo>
                  <a:cubicBezTo>
                    <a:pt x="1005" y="800"/>
                    <a:pt x="503" y="1553"/>
                    <a:pt x="1" y="2306"/>
                  </a:cubicBezTo>
                  <a:cubicBezTo>
                    <a:pt x="47" y="2329"/>
                    <a:pt x="92" y="2352"/>
                    <a:pt x="115" y="2375"/>
                  </a:cubicBezTo>
                  <a:lnTo>
                    <a:pt x="161" y="2420"/>
                  </a:lnTo>
                  <a:cubicBezTo>
                    <a:pt x="663" y="1667"/>
                    <a:pt x="1165" y="914"/>
                    <a:pt x="1667" y="161"/>
                  </a:cubicBezTo>
                  <a:cubicBezTo>
                    <a:pt x="1690" y="115"/>
                    <a:pt x="1690" y="46"/>
                    <a:pt x="1644" y="24"/>
                  </a:cubicBezTo>
                  <a:cubicBezTo>
                    <a:pt x="1621" y="1"/>
                    <a:pt x="1599" y="1"/>
                    <a:pt x="15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18"/>
            <p:cNvSpPr/>
            <p:nvPr/>
          </p:nvSpPr>
          <p:spPr>
            <a:xfrm>
              <a:off x="6706225" y="2159325"/>
              <a:ext cx="39400" cy="28025"/>
            </a:xfrm>
            <a:custGeom>
              <a:avLst/>
              <a:gdLst/>
              <a:ahLst/>
              <a:cxnLst/>
              <a:rect l="l" t="t" r="r" b="b"/>
              <a:pathLst>
                <a:path w="1576" h="1121" extrusionOk="0">
                  <a:moveTo>
                    <a:pt x="92" y="0"/>
                  </a:moveTo>
                  <a:cubicBezTo>
                    <a:pt x="47" y="0"/>
                    <a:pt x="1" y="46"/>
                    <a:pt x="1" y="92"/>
                  </a:cubicBezTo>
                  <a:cubicBezTo>
                    <a:pt x="1" y="114"/>
                    <a:pt x="1" y="137"/>
                    <a:pt x="24" y="160"/>
                  </a:cubicBezTo>
                  <a:cubicBezTo>
                    <a:pt x="47" y="183"/>
                    <a:pt x="47" y="183"/>
                    <a:pt x="92" y="206"/>
                  </a:cubicBezTo>
                  <a:cubicBezTo>
                    <a:pt x="115" y="206"/>
                    <a:pt x="161" y="229"/>
                    <a:pt x="206" y="229"/>
                  </a:cubicBezTo>
                  <a:lnTo>
                    <a:pt x="183" y="229"/>
                  </a:lnTo>
                  <a:cubicBezTo>
                    <a:pt x="366" y="274"/>
                    <a:pt x="526" y="366"/>
                    <a:pt x="686" y="457"/>
                  </a:cubicBezTo>
                  <a:cubicBezTo>
                    <a:pt x="868" y="571"/>
                    <a:pt x="1051" y="731"/>
                    <a:pt x="1211" y="890"/>
                  </a:cubicBezTo>
                  <a:cubicBezTo>
                    <a:pt x="1279" y="959"/>
                    <a:pt x="1325" y="1005"/>
                    <a:pt x="1370" y="1073"/>
                  </a:cubicBezTo>
                  <a:cubicBezTo>
                    <a:pt x="1399" y="1101"/>
                    <a:pt x="1427" y="1121"/>
                    <a:pt x="1455" y="1121"/>
                  </a:cubicBezTo>
                  <a:cubicBezTo>
                    <a:pt x="1472" y="1121"/>
                    <a:pt x="1490" y="1113"/>
                    <a:pt x="1507" y="1096"/>
                  </a:cubicBezTo>
                  <a:cubicBezTo>
                    <a:pt x="1553" y="1073"/>
                    <a:pt x="1576" y="1005"/>
                    <a:pt x="1530" y="959"/>
                  </a:cubicBezTo>
                  <a:cubicBezTo>
                    <a:pt x="1370" y="731"/>
                    <a:pt x="1142" y="548"/>
                    <a:pt x="914" y="366"/>
                  </a:cubicBezTo>
                  <a:cubicBezTo>
                    <a:pt x="663" y="206"/>
                    <a:pt x="412" y="69"/>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18"/>
            <p:cNvSpPr/>
            <p:nvPr/>
          </p:nvSpPr>
          <p:spPr>
            <a:xfrm>
              <a:off x="6707950" y="2138775"/>
              <a:ext cx="45675" cy="46825"/>
            </a:xfrm>
            <a:custGeom>
              <a:avLst/>
              <a:gdLst/>
              <a:ahLst/>
              <a:cxnLst/>
              <a:rect l="l" t="t" r="r" b="b"/>
              <a:pathLst>
                <a:path w="1827" h="1873" extrusionOk="0">
                  <a:moveTo>
                    <a:pt x="1415" y="1"/>
                  </a:moveTo>
                  <a:cubicBezTo>
                    <a:pt x="1347" y="1"/>
                    <a:pt x="1256" y="46"/>
                    <a:pt x="1164" y="69"/>
                  </a:cubicBezTo>
                  <a:cubicBezTo>
                    <a:pt x="1096" y="92"/>
                    <a:pt x="1027" y="138"/>
                    <a:pt x="959" y="160"/>
                  </a:cubicBezTo>
                  <a:cubicBezTo>
                    <a:pt x="891" y="206"/>
                    <a:pt x="799" y="252"/>
                    <a:pt x="731" y="320"/>
                  </a:cubicBezTo>
                  <a:cubicBezTo>
                    <a:pt x="594" y="411"/>
                    <a:pt x="457" y="503"/>
                    <a:pt x="343" y="617"/>
                  </a:cubicBezTo>
                  <a:cubicBezTo>
                    <a:pt x="229" y="685"/>
                    <a:pt x="137" y="777"/>
                    <a:pt x="46" y="845"/>
                  </a:cubicBezTo>
                  <a:cubicBezTo>
                    <a:pt x="0" y="891"/>
                    <a:pt x="0" y="936"/>
                    <a:pt x="23" y="982"/>
                  </a:cubicBezTo>
                  <a:cubicBezTo>
                    <a:pt x="37" y="1010"/>
                    <a:pt x="69" y="1030"/>
                    <a:pt x="102" y="1030"/>
                  </a:cubicBezTo>
                  <a:cubicBezTo>
                    <a:pt x="122" y="1030"/>
                    <a:pt x="143" y="1022"/>
                    <a:pt x="160" y="1005"/>
                  </a:cubicBezTo>
                  <a:cubicBezTo>
                    <a:pt x="297" y="914"/>
                    <a:pt x="411" y="799"/>
                    <a:pt x="548" y="685"/>
                  </a:cubicBezTo>
                  <a:cubicBezTo>
                    <a:pt x="731" y="548"/>
                    <a:pt x="891" y="411"/>
                    <a:pt x="1096" y="320"/>
                  </a:cubicBezTo>
                  <a:cubicBezTo>
                    <a:pt x="1187" y="274"/>
                    <a:pt x="1256" y="229"/>
                    <a:pt x="1324" y="229"/>
                  </a:cubicBezTo>
                  <a:cubicBezTo>
                    <a:pt x="1370" y="206"/>
                    <a:pt x="1393" y="206"/>
                    <a:pt x="1438" y="206"/>
                  </a:cubicBezTo>
                  <a:lnTo>
                    <a:pt x="1484" y="206"/>
                  </a:lnTo>
                  <a:cubicBezTo>
                    <a:pt x="1507" y="229"/>
                    <a:pt x="1507" y="229"/>
                    <a:pt x="1530" y="229"/>
                  </a:cubicBezTo>
                  <a:cubicBezTo>
                    <a:pt x="1530" y="229"/>
                    <a:pt x="1552" y="252"/>
                    <a:pt x="1552" y="274"/>
                  </a:cubicBezTo>
                  <a:cubicBezTo>
                    <a:pt x="1575" y="274"/>
                    <a:pt x="1575" y="297"/>
                    <a:pt x="1598" y="320"/>
                  </a:cubicBezTo>
                  <a:cubicBezTo>
                    <a:pt x="1598" y="343"/>
                    <a:pt x="1621" y="366"/>
                    <a:pt x="1621" y="389"/>
                  </a:cubicBezTo>
                  <a:cubicBezTo>
                    <a:pt x="1621" y="434"/>
                    <a:pt x="1644" y="503"/>
                    <a:pt x="1644" y="548"/>
                  </a:cubicBezTo>
                  <a:cubicBezTo>
                    <a:pt x="1621" y="685"/>
                    <a:pt x="1598" y="845"/>
                    <a:pt x="1552" y="982"/>
                  </a:cubicBezTo>
                  <a:cubicBezTo>
                    <a:pt x="1552" y="982"/>
                    <a:pt x="1552" y="959"/>
                    <a:pt x="1552" y="959"/>
                  </a:cubicBezTo>
                  <a:cubicBezTo>
                    <a:pt x="1507" y="1073"/>
                    <a:pt x="1484" y="1188"/>
                    <a:pt x="1438" y="1302"/>
                  </a:cubicBezTo>
                  <a:cubicBezTo>
                    <a:pt x="1393" y="1439"/>
                    <a:pt x="1324" y="1598"/>
                    <a:pt x="1279" y="1735"/>
                  </a:cubicBezTo>
                  <a:cubicBezTo>
                    <a:pt x="1279" y="1758"/>
                    <a:pt x="1279" y="1781"/>
                    <a:pt x="1279" y="1804"/>
                  </a:cubicBezTo>
                  <a:cubicBezTo>
                    <a:pt x="1301" y="1827"/>
                    <a:pt x="1301" y="1849"/>
                    <a:pt x="1347" y="1872"/>
                  </a:cubicBezTo>
                  <a:lnTo>
                    <a:pt x="1415" y="1872"/>
                  </a:lnTo>
                  <a:cubicBezTo>
                    <a:pt x="1438" y="1872"/>
                    <a:pt x="1461" y="1849"/>
                    <a:pt x="1461" y="1827"/>
                  </a:cubicBezTo>
                  <a:cubicBezTo>
                    <a:pt x="1530" y="1644"/>
                    <a:pt x="1575" y="1461"/>
                    <a:pt x="1644" y="1302"/>
                  </a:cubicBezTo>
                  <a:cubicBezTo>
                    <a:pt x="1712" y="1142"/>
                    <a:pt x="1758" y="982"/>
                    <a:pt x="1804" y="799"/>
                  </a:cubicBezTo>
                  <a:cubicBezTo>
                    <a:pt x="1804" y="731"/>
                    <a:pt x="1826" y="640"/>
                    <a:pt x="1826" y="571"/>
                  </a:cubicBezTo>
                  <a:cubicBezTo>
                    <a:pt x="1826" y="480"/>
                    <a:pt x="1826" y="411"/>
                    <a:pt x="1804" y="320"/>
                  </a:cubicBezTo>
                  <a:cubicBezTo>
                    <a:pt x="1781" y="252"/>
                    <a:pt x="1758" y="206"/>
                    <a:pt x="1712" y="138"/>
                  </a:cubicBezTo>
                  <a:cubicBezTo>
                    <a:pt x="1667" y="92"/>
                    <a:pt x="1598" y="46"/>
                    <a:pt x="1530" y="23"/>
                  </a:cubicBezTo>
                  <a:cubicBezTo>
                    <a:pt x="1507" y="23"/>
                    <a:pt x="1461" y="1"/>
                    <a:pt x="1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18"/>
            <p:cNvSpPr/>
            <p:nvPr/>
          </p:nvSpPr>
          <p:spPr>
            <a:xfrm>
              <a:off x="6665725" y="1895425"/>
              <a:ext cx="78775" cy="69600"/>
            </a:xfrm>
            <a:custGeom>
              <a:avLst/>
              <a:gdLst/>
              <a:ahLst/>
              <a:cxnLst/>
              <a:rect l="l" t="t" r="r" b="b"/>
              <a:pathLst>
                <a:path w="3151" h="2784" extrusionOk="0">
                  <a:moveTo>
                    <a:pt x="1593" y="1"/>
                  </a:moveTo>
                  <a:cubicBezTo>
                    <a:pt x="1061" y="1"/>
                    <a:pt x="555" y="307"/>
                    <a:pt x="320" y="810"/>
                  </a:cubicBezTo>
                  <a:cubicBezTo>
                    <a:pt x="0" y="1495"/>
                    <a:pt x="297" y="2339"/>
                    <a:pt x="1005" y="2659"/>
                  </a:cubicBezTo>
                  <a:cubicBezTo>
                    <a:pt x="1186" y="2743"/>
                    <a:pt x="1377" y="2783"/>
                    <a:pt x="1566" y="2783"/>
                  </a:cubicBezTo>
                  <a:cubicBezTo>
                    <a:pt x="2090" y="2783"/>
                    <a:pt x="2596" y="2477"/>
                    <a:pt x="2831" y="1974"/>
                  </a:cubicBezTo>
                  <a:cubicBezTo>
                    <a:pt x="3150" y="1289"/>
                    <a:pt x="2853" y="468"/>
                    <a:pt x="2169" y="125"/>
                  </a:cubicBezTo>
                  <a:cubicBezTo>
                    <a:pt x="1981" y="40"/>
                    <a:pt x="1786" y="1"/>
                    <a:pt x="1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18"/>
            <p:cNvSpPr/>
            <p:nvPr/>
          </p:nvSpPr>
          <p:spPr>
            <a:xfrm>
              <a:off x="6883700" y="2034000"/>
              <a:ext cx="78775" cy="69200"/>
            </a:xfrm>
            <a:custGeom>
              <a:avLst/>
              <a:gdLst/>
              <a:ahLst/>
              <a:cxnLst/>
              <a:rect l="l" t="t" r="r" b="b"/>
              <a:pathLst>
                <a:path w="3151" h="2768" extrusionOk="0">
                  <a:moveTo>
                    <a:pt x="1568" y="0"/>
                  </a:moveTo>
                  <a:cubicBezTo>
                    <a:pt x="1050" y="0"/>
                    <a:pt x="552" y="293"/>
                    <a:pt x="320" y="791"/>
                  </a:cubicBezTo>
                  <a:cubicBezTo>
                    <a:pt x="1" y="1498"/>
                    <a:pt x="297" y="2320"/>
                    <a:pt x="982" y="2639"/>
                  </a:cubicBezTo>
                  <a:cubicBezTo>
                    <a:pt x="1174" y="2726"/>
                    <a:pt x="1375" y="2768"/>
                    <a:pt x="1571" y="2768"/>
                  </a:cubicBezTo>
                  <a:cubicBezTo>
                    <a:pt x="2099" y="2768"/>
                    <a:pt x="2598" y="2470"/>
                    <a:pt x="2831" y="1955"/>
                  </a:cubicBezTo>
                  <a:cubicBezTo>
                    <a:pt x="3150" y="1270"/>
                    <a:pt x="2854" y="448"/>
                    <a:pt x="2146" y="129"/>
                  </a:cubicBezTo>
                  <a:cubicBezTo>
                    <a:pt x="1959" y="41"/>
                    <a:pt x="1762" y="0"/>
                    <a:pt x="1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18"/>
            <p:cNvSpPr/>
            <p:nvPr/>
          </p:nvSpPr>
          <p:spPr>
            <a:xfrm>
              <a:off x="6388400" y="2337925"/>
              <a:ext cx="311000" cy="214800"/>
            </a:xfrm>
            <a:custGeom>
              <a:avLst/>
              <a:gdLst/>
              <a:ahLst/>
              <a:cxnLst/>
              <a:rect l="l" t="t" r="r" b="b"/>
              <a:pathLst>
                <a:path w="12440" h="8592" extrusionOk="0">
                  <a:moveTo>
                    <a:pt x="114" y="1"/>
                  </a:moveTo>
                  <a:cubicBezTo>
                    <a:pt x="69" y="1"/>
                    <a:pt x="46" y="1"/>
                    <a:pt x="23" y="23"/>
                  </a:cubicBezTo>
                  <a:cubicBezTo>
                    <a:pt x="0" y="69"/>
                    <a:pt x="0" y="138"/>
                    <a:pt x="46" y="160"/>
                  </a:cubicBezTo>
                  <a:cubicBezTo>
                    <a:pt x="228" y="343"/>
                    <a:pt x="434" y="503"/>
                    <a:pt x="616" y="685"/>
                  </a:cubicBezTo>
                  <a:lnTo>
                    <a:pt x="639" y="685"/>
                  </a:lnTo>
                  <a:cubicBezTo>
                    <a:pt x="708" y="731"/>
                    <a:pt x="776" y="799"/>
                    <a:pt x="822" y="845"/>
                  </a:cubicBezTo>
                  <a:cubicBezTo>
                    <a:pt x="845" y="845"/>
                    <a:pt x="845" y="868"/>
                    <a:pt x="845" y="868"/>
                  </a:cubicBezTo>
                  <a:cubicBezTo>
                    <a:pt x="1119" y="1096"/>
                    <a:pt x="1415" y="1347"/>
                    <a:pt x="1712" y="1576"/>
                  </a:cubicBezTo>
                  <a:cubicBezTo>
                    <a:pt x="1712" y="1576"/>
                    <a:pt x="1712" y="1576"/>
                    <a:pt x="1712" y="1598"/>
                  </a:cubicBezTo>
                  <a:cubicBezTo>
                    <a:pt x="2100" y="1918"/>
                    <a:pt x="2511" y="2237"/>
                    <a:pt x="2899" y="2534"/>
                  </a:cubicBezTo>
                  <a:cubicBezTo>
                    <a:pt x="2922" y="2557"/>
                    <a:pt x="2922" y="2557"/>
                    <a:pt x="2945" y="2557"/>
                  </a:cubicBezTo>
                  <a:cubicBezTo>
                    <a:pt x="3036" y="2648"/>
                    <a:pt x="3127" y="2717"/>
                    <a:pt x="3241" y="2785"/>
                  </a:cubicBezTo>
                  <a:cubicBezTo>
                    <a:pt x="3241" y="2785"/>
                    <a:pt x="3241" y="2808"/>
                    <a:pt x="3241" y="2808"/>
                  </a:cubicBezTo>
                  <a:cubicBezTo>
                    <a:pt x="3241" y="2808"/>
                    <a:pt x="3264" y="2831"/>
                    <a:pt x="3287" y="2831"/>
                  </a:cubicBezTo>
                  <a:cubicBezTo>
                    <a:pt x="3561" y="3059"/>
                    <a:pt x="3858" y="3265"/>
                    <a:pt x="4154" y="3493"/>
                  </a:cubicBezTo>
                  <a:cubicBezTo>
                    <a:pt x="4588" y="3812"/>
                    <a:pt x="5022" y="4132"/>
                    <a:pt x="5455" y="4429"/>
                  </a:cubicBezTo>
                  <a:cubicBezTo>
                    <a:pt x="5478" y="4452"/>
                    <a:pt x="5501" y="4452"/>
                    <a:pt x="5501" y="4474"/>
                  </a:cubicBezTo>
                  <a:cubicBezTo>
                    <a:pt x="5866" y="4725"/>
                    <a:pt x="6231" y="4977"/>
                    <a:pt x="6597" y="5228"/>
                  </a:cubicBezTo>
                  <a:lnTo>
                    <a:pt x="6619" y="5228"/>
                  </a:lnTo>
                  <a:cubicBezTo>
                    <a:pt x="7008" y="5501"/>
                    <a:pt x="7418" y="5753"/>
                    <a:pt x="7829" y="6026"/>
                  </a:cubicBezTo>
                  <a:cubicBezTo>
                    <a:pt x="8217" y="6278"/>
                    <a:pt x="8628" y="6529"/>
                    <a:pt x="9016" y="6757"/>
                  </a:cubicBezTo>
                  <a:cubicBezTo>
                    <a:pt x="9039" y="6780"/>
                    <a:pt x="9039" y="6780"/>
                    <a:pt x="9062" y="6780"/>
                  </a:cubicBezTo>
                  <a:cubicBezTo>
                    <a:pt x="9130" y="6825"/>
                    <a:pt x="9199" y="6871"/>
                    <a:pt x="9267" y="6917"/>
                  </a:cubicBezTo>
                  <a:lnTo>
                    <a:pt x="9290" y="6917"/>
                  </a:lnTo>
                  <a:cubicBezTo>
                    <a:pt x="9290" y="6917"/>
                    <a:pt x="9290" y="6939"/>
                    <a:pt x="9313" y="6939"/>
                  </a:cubicBezTo>
                  <a:cubicBezTo>
                    <a:pt x="9336" y="6939"/>
                    <a:pt x="9359" y="6962"/>
                    <a:pt x="9381" y="6985"/>
                  </a:cubicBezTo>
                  <a:cubicBezTo>
                    <a:pt x="9404" y="6985"/>
                    <a:pt x="9404" y="7008"/>
                    <a:pt x="9427" y="7008"/>
                  </a:cubicBezTo>
                  <a:cubicBezTo>
                    <a:pt x="9792" y="7236"/>
                    <a:pt x="10180" y="7442"/>
                    <a:pt x="10545" y="7647"/>
                  </a:cubicBezTo>
                  <a:cubicBezTo>
                    <a:pt x="10545" y="7647"/>
                    <a:pt x="10568" y="7670"/>
                    <a:pt x="10568" y="7670"/>
                  </a:cubicBezTo>
                  <a:cubicBezTo>
                    <a:pt x="10842" y="7830"/>
                    <a:pt x="11139" y="7967"/>
                    <a:pt x="11413" y="8126"/>
                  </a:cubicBezTo>
                  <a:cubicBezTo>
                    <a:pt x="11436" y="8126"/>
                    <a:pt x="11436" y="8149"/>
                    <a:pt x="11458" y="8149"/>
                  </a:cubicBezTo>
                  <a:cubicBezTo>
                    <a:pt x="11481" y="8149"/>
                    <a:pt x="11481" y="8149"/>
                    <a:pt x="11481" y="8172"/>
                  </a:cubicBezTo>
                  <a:cubicBezTo>
                    <a:pt x="11527" y="8195"/>
                    <a:pt x="11573" y="8195"/>
                    <a:pt x="11595" y="8218"/>
                  </a:cubicBezTo>
                  <a:cubicBezTo>
                    <a:pt x="11641" y="8241"/>
                    <a:pt x="11687" y="8263"/>
                    <a:pt x="11710" y="8286"/>
                  </a:cubicBezTo>
                  <a:cubicBezTo>
                    <a:pt x="11732" y="8286"/>
                    <a:pt x="11755" y="8309"/>
                    <a:pt x="11755" y="8309"/>
                  </a:cubicBezTo>
                  <a:cubicBezTo>
                    <a:pt x="11778" y="8309"/>
                    <a:pt x="11778" y="8332"/>
                    <a:pt x="11801" y="8332"/>
                  </a:cubicBezTo>
                  <a:cubicBezTo>
                    <a:pt x="11961" y="8423"/>
                    <a:pt x="12120" y="8492"/>
                    <a:pt x="12280" y="8583"/>
                  </a:cubicBezTo>
                  <a:cubicBezTo>
                    <a:pt x="12292" y="8589"/>
                    <a:pt x="12304" y="8591"/>
                    <a:pt x="12318" y="8591"/>
                  </a:cubicBezTo>
                  <a:cubicBezTo>
                    <a:pt x="12357" y="8591"/>
                    <a:pt x="12400" y="8566"/>
                    <a:pt x="12417" y="8514"/>
                  </a:cubicBezTo>
                  <a:cubicBezTo>
                    <a:pt x="12440" y="8469"/>
                    <a:pt x="12417" y="8423"/>
                    <a:pt x="12371" y="8400"/>
                  </a:cubicBezTo>
                  <a:cubicBezTo>
                    <a:pt x="12212" y="8309"/>
                    <a:pt x="12052" y="8241"/>
                    <a:pt x="11892" y="8149"/>
                  </a:cubicBezTo>
                  <a:cubicBezTo>
                    <a:pt x="11846" y="8126"/>
                    <a:pt x="11801" y="8104"/>
                    <a:pt x="11778" y="8104"/>
                  </a:cubicBezTo>
                  <a:cubicBezTo>
                    <a:pt x="11778" y="8104"/>
                    <a:pt x="11778" y="8104"/>
                    <a:pt x="11778" y="8081"/>
                  </a:cubicBezTo>
                  <a:cubicBezTo>
                    <a:pt x="11732" y="8081"/>
                    <a:pt x="11710" y="8058"/>
                    <a:pt x="11664" y="8035"/>
                  </a:cubicBezTo>
                  <a:lnTo>
                    <a:pt x="11641" y="8035"/>
                  </a:lnTo>
                  <a:cubicBezTo>
                    <a:pt x="11595" y="7989"/>
                    <a:pt x="11527" y="7967"/>
                    <a:pt x="11481" y="7944"/>
                  </a:cubicBezTo>
                  <a:cubicBezTo>
                    <a:pt x="11207" y="7807"/>
                    <a:pt x="10956" y="7647"/>
                    <a:pt x="10682" y="7510"/>
                  </a:cubicBezTo>
                  <a:cubicBezTo>
                    <a:pt x="10660" y="7487"/>
                    <a:pt x="10660" y="7487"/>
                    <a:pt x="10637" y="7487"/>
                  </a:cubicBezTo>
                  <a:cubicBezTo>
                    <a:pt x="10249" y="7259"/>
                    <a:pt x="9861" y="7031"/>
                    <a:pt x="9473" y="6803"/>
                  </a:cubicBezTo>
                  <a:lnTo>
                    <a:pt x="9450" y="6803"/>
                  </a:lnTo>
                  <a:lnTo>
                    <a:pt x="9404" y="6757"/>
                  </a:lnTo>
                  <a:lnTo>
                    <a:pt x="9381" y="6757"/>
                  </a:lnTo>
                  <a:cubicBezTo>
                    <a:pt x="9336" y="6711"/>
                    <a:pt x="9267" y="6688"/>
                    <a:pt x="9199" y="6643"/>
                  </a:cubicBezTo>
                  <a:cubicBezTo>
                    <a:pt x="8971" y="6506"/>
                    <a:pt x="8742" y="6369"/>
                    <a:pt x="8537" y="6232"/>
                  </a:cubicBezTo>
                  <a:cubicBezTo>
                    <a:pt x="8537" y="6232"/>
                    <a:pt x="8537" y="6255"/>
                    <a:pt x="8537" y="6255"/>
                  </a:cubicBezTo>
                  <a:cubicBezTo>
                    <a:pt x="8354" y="6118"/>
                    <a:pt x="8149" y="6004"/>
                    <a:pt x="7943" y="5867"/>
                  </a:cubicBezTo>
                  <a:cubicBezTo>
                    <a:pt x="7533" y="5593"/>
                    <a:pt x="7099" y="5319"/>
                    <a:pt x="6688" y="5045"/>
                  </a:cubicBezTo>
                  <a:cubicBezTo>
                    <a:pt x="6323" y="4794"/>
                    <a:pt x="5958" y="4566"/>
                    <a:pt x="5615" y="4315"/>
                  </a:cubicBezTo>
                  <a:cubicBezTo>
                    <a:pt x="5592" y="4292"/>
                    <a:pt x="5592" y="4292"/>
                    <a:pt x="5592" y="4292"/>
                  </a:cubicBezTo>
                  <a:cubicBezTo>
                    <a:pt x="5136" y="3972"/>
                    <a:pt x="4702" y="3653"/>
                    <a:pt x="4268" y="3333"/>
                  </a:cubicBezTo>
                  <a:cubicBezTo>
                    <a:pt x="3972" y="3105"/>
                    <a:pt x="3675" y="2877"/>
                    <a:pt x="3355" y="2648"/>
                  </a:cubicBezTo>
                  <a:cubicBezTo>
                    <a:pt x="3241" y="2557"/>
                    <a:pt x="3127" y="2466"/>
                    <a:pt x="2990" y="2374"/>
                  </a:cubicBezTo>
                  <a:cubicBezTo>
                    <a:pt x="2602" y="2055"/>
                    <a:pt x="2214" y="1758"/>
                    <a:pt x="1826" y="1439"/>
                  </a:cubicBezTo>
                  <a:cubicBezTo>
                    <a:pt x="1826" y="1439"/>
                    <a:pt x="1826" y="1439"/>
                    <a:pt x="1826" y="1416"/>
                  </a:cubicBezTo>
                  <a:cubicBezTo>
                    <a:pt x="1529" y="1188"/>
                    <a:pt x="1233" y="936"/>
                    <a:pt x="936" y="685"/>
                  </a:cubicBezTo>
                  <a:cubicBezTo>
                    <a:pt x="868" y="617"/>
                    <a:pt x="799" y="571"/>
                    <a:pt x="753" y="526"/>
                  </a:cubicBezTo>
                  <a:cubicBezTo>
                    <a:pt x="731" y="526"/>
                    <a:pt x="731" y="503"/>
                    <a:pt x="708" y="503"/>
                  </a:cubicBezTo>
                  <a:cubicBezTo>
                    <a:pt x="525" y="343"/>
                    <a:pt x="343" y="183"/>
                    <a:pt x="160" y="23"/>
                  </a:cubicBezTo>
                  <a:cubicBezTo>
                    <a:pt x="160" y="1"/>
                    <a:pt x="137"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18"/>
            <p:cNvSpPr/>
            <p:nvPr/>
          </p:nvSpPr>
          <p:spPr>
            <a:xfrm>
              <a:off x="6514500" y="2091975"/>
              <a:ext cx="325850" cy="230800"/>
            </a:xfrm>
            <a:custGeom>
              <a:avLst/>
              <a:gdLst/>
              <a:ahLst/>
              <a:cxnLst/>
              <a:rect l="l" t="t" r="r" b="b"/>
              <a:pathLst>
                <a:path w="13034" h="9232" extrusionOk="0">
                  <a:moveTo>
                    <a:pt x="92" y="1"/>
                  </a:moveTo>
                  <a:cubicBezTo>
                    <a:pt x="69" y="1"/>
                    <a:pt x="46" y="24"/>
                    <a:pt x="23" y="47"/>
                  </a:cubicBezTo>
                  <a:cubicBezTo>
                    <a:pt x="1" y="92"/>
                    <a:pt x="1" y="138"/>
                    <a:pt x="46" y="184"/>
                  </a:cubicBezTo>
                  <a:cubicBezTo>
                    <a:pt x="1598" y="1599"/>
                    <a:pt x="3219" y="2945"/>
                    <a:pt x="4931" y="4201"/>
                  </a:cubicBezTo>
                  <a:cubicBezTo>
                    <a:pt x="4931" y="4201"/>
                    <a:pt x="4931" y="4224"/>
                    <a:pt x="4931" y="4224"/>
                  </a:cubicBezTo>
                  <a:cubicBezTo>
                    <a:pt x="6506" y="5388"/>
                    <a:pt x="8149" y="6506"/>
                    <a:pt x="9838" y="7510"/>
                  </a:cubicBezTo>
                  <a:cubicBezTo>
                    <a:pt x="9838" y="7533"/>
                    <a:pt x="9838" y="7533"/>
                    <a:pt x="9861" y="7533"/>
                  </a:cubicBezTo>
                  <a:cubicBezTo>
                    <a:pt x="9861" y="7533"/>
                    <a:pt x="9884" y="7533"/>
                    <a:pt x="9884" y="7556"/>
                  </a:cubicBezTo>
                  <a:cubicBezTo>
                    <a:pt x="10295" y="7784"/>
                    <a:pt x="10683" y="8013"/>
                    <a:pt x="11094" y="8264"/>
                  </a:cubicBezTo>
                  <a:lnTo>
                    <a:pt x="11116" y="8264"/>
                  </a:lnTo>
                  <a:cubicBezTo>
                    <a:pt x="11139" y="8264"/>
                    <a:pt x="11139" y="8286"/>
                    <a:pt x="11139" y="8286"/>
                  </a:cubicBezTo>
                  <a:lnTo>
                    <a:pt x="11162" y="8286"/>
                  </a:lnTo>
                  <a:cubicBezTo>
                    <a:pt x="11231" y="8332"/>
                    <a:pt x="11276" y="8355"/>
                    <a:pt x="11345" y="8401"/>
                  </a:cubicBezTo>
                  <a:cubicBezTo>
                    <a:pt x="11368" y="8401"/>
                    <a:pt x="11390" y="8423"/>
                    <a:pt x="11436" y="8446"/>
                  </a:cubicBezTo>
                  <a:cubicBezTo>
                    <a:pt x="11459" y="8446"/>
                    <a:pt x="11459" y="8469"/>
                    <a:pt x="11482" y="8469"/>
                  </a:cubicBezTo>
                  <a:cubicBezTo>
                    <a:pt x="11733" y="8606"/>
                    <a:pt x="11961" y="8743"/>
                    <a:pt x="12212" y="8857"/>
                  </a:cubicBezTo>
                  <a:cubicBezTo>
                    <a:pt x="12212" y="8857"/>
                    <a:pt x="12212" y="8857"/>
                    <a:pt x="12212" y="8880"/>
                  </a:cubicBezTo>
                  <a:cubicBezTo>
                    <a:pt x="12235" y="8880"/>
                    <a:pt x="12258" y="8880"/>
                    <a:pt x="12258" y="8903"/>
                  </a:cubicBezTo>
                  <a:cubicBezTo>
                    <a:pt x="12303" y="8926"/>
                    <a:pt x="12326" y="8926"/>
                    <a:pt x="12372" y="8948"/>
                  </a:cubicBezTo>
                  <a:lnTo>
                    <a:pt x="12418" y="8971"/>
                  </a:lnTo>
                  <a:cubicBezTo>
                    <a:pt x="12418" y="8994"/>
                    <a:pt x="12440" y="8994"/>
                    <a:pt x="12440" y="8994"/>
                  </a:cubicBezTo>
                  <a:lnTo>
                    <a:pt x="12486" y="9017"/>
                  </a:lnTo>
                  <a:cubicBezTo>
                    <a:pt x="12509" y="9017"/>
                    <a:pt x="12509" y="9040"/>
                    <a:pt x="12532" y="9040"/>
                  </a:cubicBezTo>
                  <a:cubicBezTo>
                    <a:pt x="12554" y="9040"/>
                    <a:pt x="12577" y="9063"/>
                    <a:pt x="12600" y="9085"/>
                  </a:cubicBezTo>
                  <a:lnTo>
                    <a:pt x="12623" y="9085"/>
                  </a:lnTo>
                  <a:cubicBezTo>
                    <a:pt x="12646" y="9085"/>
                    <a:pt x="12646" y="9085"/>
                    <a:pt x="12646" y="9108"/>
                  </a:cubicBezTo>
                  <a:cubicBezTo>
                    <a:pt x="12669" y="9108"/>
                    <a:pt x="12691" y="9131"/>
                    <a:pt x="12714" y="9131"/>
                  </a:cubicBezTo>
                  <a:cubicBezTo>
                    <a:pt x="12783" y="9154"/>
                    <a:pt x="12828" y="9199"/>
                    <a:pt x="12897" y="9222"/>
                  </a:cubicBezTo>
                  <a:cubicBezTo>
                    <a:pt x="12909" y="9228"/>
                    <a:pt x="12921" y="9231"/>
                    <a:pt x="12933" y="9231"/>
                  </a:cubicBezTo>
                  <a:cubicBezTo>
                    <a:pt x="12965" y="9231"/>
                    <a:pt x="12994" y="9210"/>
                    <a:pt x="13011" y="9177"/>
                  </a:cubicBezTo>
                  <a:cubicBezTo>
                    <a:pt x="13034" y="9131"/>
                    <a:pt x="13011" y="9063"/>
                    <a:pt x="12965" y="9040"/>
                  </a:cubicBezTo>
                  <a:cubicBezTo>
                    <a:pt x="12920" y="9017"/>
                    <a:pt x="12851" y="8994"/>
                    <a:pt x="12806" y="8971"/>
                  </a:cubicBezTo>
                  <a:cubicBezTo>
                    <a:pt x="12783" y="8948"/>
                    <a:pt x="12737" y="8926"/>
                    <a:pt x="12714" y="8926"/>
                  </a:cubicBezTo>
                  <a:cubicBezTo>
                    <a:pt x="12714" y="8903"/>
                    <a:pt x="12714" y="8903"/>
                    <a:pt x="12691" y="8903"/>
                  </a:cubicBezTo>
                  <a:cubicBezTo>
                    <a:pt x="12646" y="8880"/>
                    <a:pt x="12577" y="8857"/>
                    <a:pt x="12532" y="8811"/>
                  </a:cubicBezTo>
                  <a:lnTo>
                    <a:pt x="12509" y="8811"/>
                  </a:lnTo>
                  <a:cubicBezTo>
                    <a:pt x="12440" y="8766"/>
                    <a:pt x="12349" y="8720"/>
                    <a:pt x="12281" y="8675"/>
                  </a:cubicBezTo>
                  <a:cubicBezTo>
                    <a:pt x="12029" y="8560"/>
                    <a:pt x="11801" y="8423"/>
                    <a:pt x="11573" y="8309"/>
                  </a:cubicBezTo>
                  <a:cubicBezTo>
                    <a:pt x="11573" y="8309"/>
                    <a:pt x="11573" y="8309"/>
                    <a:pt x="11573" y="8286"/>
                  </a:cubicBezTo>
                  <a:cubicBezTo>
                    <a:pt x="11527" y="8264"/>
                    <a:pt x="11482" y="8241"/>
                    <a:pt x="11436" y="8218"/>
                  </a:cubicBezTo>
                  <a:cubicBezTo>
                    <a:pt x="11413" y="8218"/>
                    <a:pt x="11390" y="8195"/>
                    <a:pt x="11390" y="8195"/>
                  </a:cubicBezTo>
                  <a:cubicBezTo>
                    <a:pt x="11368" y="8172"/>
                    <a:pt x="11345" y="8172"/>
                    <a:pt x="11322" y="8150"/>
                  </a:cubicBezTo>
                  <a:lnTo>
                    <a:pt x="11276" y="8127"/>
                  </a:lnTo>
                  <a:cubicBezTo>
                    <a:pt x="11253" y="8127"/>
                    <a:pt x="11231" y="8104"/>
                    <a:pt x="11208" y="8081"/>
                  </a:cubicBezTo>
                  <a:lnTo>
                    <a:pt x="11185" y="8081"/>
                  </a:lnTo>
                  <a:cubicBezTo>
                    <a:pt x="10774" y="7853"/>
                    <a:pt x="10340" y="7602"/>
                    <a:pt x="9930" y="7351"/>
                  </a:cubicBezTo>
                  <a:cubicBezTo>
                    <a:pt x="9747" y="7237"/>
                    <a:pt x="9564" y="7122"/>
                    <a:pt x="9382" y="7008"/>
                  </a:cubicBezTo>
                  <a:cubicBezTo>
                    <a:pt x="7875" y="6095"/>
                    <a:pt x="6437" y="5091"/>
                    <a:pt x="5045" y="4064"/>
                  </a:cubicBezTo>
                  <a:cubicBezTo>
                    <a:pt x="5045" y="4041"/>
                    <a:pt x="5045" y="4041"/>
                    <a:pt x="5045" y="4041"/>
                  </a:cubicBezTo>
                  <a:cubicBezTo>
                    <a:pt x="3356" y="2786"/>
                    <a:pt x="1712" y="1462"/>
                    <a:pt x="160"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18"/>
            <p:cNvSpPr/>
            <p:nvPr/>
          </p:nvSpPr>
          <p:spPr>
            <a:xfrm>
              <a:off x="6387825" y="2090850"/>
              <a:ext cx="130125" cy="250525"/>
            </a:xfrm>
            <a:custGeom>
              <a:avLst/>
              <a:gdLst/>
              <a:ahLst/>
              <a:cxnLst/>
              <a:rect l="l" t="t" r="r" b="b"/>
              <a:pathLst>
                <a:path w="5205" h="10021" extrusionOk="0">
                  <a:moveTo>
                    <a:pt x="5090" y="0"/>
                  </a:moveTo>
                  <a:cubicBezTo>
                    <a:pt x="5090" y="0"/>
                    <a:pt x="5045" y="23"/>
                    <a:pt x="5045" y="23"/>
                  </a:cubicBezTo>
                  <a:cubicBezTo>
                    <a:pt x="4246" y="822"/>
                    <a:pt x="3561" y="1712"/>
                    <a:pt x="2945" y="2648"/>
                  </a:cubicBezTo>
                  <a:cubicBezTo>
                    <a:pt x="2329" y="3584"/>
                    <a:pt x="1781" y="4588"/>
                    <a:pt x="1324" y="5615"/>
                  </a:cubicBezTo>
                  <a:cubicBezTo>
                    <a:pt x="1187" y="5958"/>
                    <a:pt x="1050" y="6300"/>
                    <a:pt x="913" y="6642"/>
                  </a:cubicBezTo>
                  <a:cubicBezTo>
                    <a:pt x="776" y="7008"/>
                    <a:pt x="639" y="7350"/>
                    <a:pt x="502" y="7692"/>
                  </a:cubicBezTo>
                  <a:cubicBezTo>
                    <a:pt x="366" y="8058"/>
                    <a:pt x="251" y="8446"/>
                    <a:pt x="160" y="8811"/>
                  </a:cubicBezTo>
                  <a:cubicBezTo>
                    <a:pt x="69" y="9176"/>
                    <a:pt x="0" y="9541"/>
                    <a:pt x="0" y="9906"/>
                  </a:cubicBezTo>
                  <a:cubicBezTo>
                    <a:pt x="0" y="9929"/>
                    <a:pt x="0" y="9952"/>
                    <a:pt x="23" y="9975"/>
                  </a:cubicBezTo>
                  <a:cubicBezTo>
                    <a:pt x="46" y="9998"/>
                    <a:pt x="69" y="10021"/>
                    <a:pt x="92" y="10021"/>
                  </a:cubicBezTo>
                  <a:cubicBezTo>
                    <a:pt x="114" y="10021"/>
                    <a:pt x="137" y="10021"/>
                    <a:pt x="160" y="9998"/>
                  </a:cubicBezTo>
                  <a:cubicBezTo>
                    <a:pt x="183" y="9975"/>
                    <a:pt x="206" y="9952"/>
                    <a:pt x="206" y="9929"/>
                  </a:cubicBezTo>
                  <a:cubicBezTo>
                    <a:pt x="206" y="9564"/>
                    <a:pt x="251" y="9199"/>
                    <a:pt x="343" y="8856"/>
                  </a:cubicBezTo>
                  <a:cubicBezTo>
                    <a:pt x="343" y="8856"/>
                    <a:pt x="343" y="8856"/>
                    <a:pt x="343" y="8834"/>
                  </a:cubicBezTo>
                  <a:cubicBezTo>
                    <a:pt x="457" y="8423"/>
                    <a:pt x="594" y="7989"/>
                    <a:pt x="754" y="7578"/>
                  </a:cubicBezTo>
                  <a:cubicBezTo>
                    <a:pt x="845" y="7373"/>
                    <a:pt x="913" y="7190"/>
                    <a:pt x="1005" y="6985"/>
                  </a:cubicBezTo>
                  <a:cubicBezTo>
                    <a:pt x="1073" y="6779"/>
                    <a:pt x="1142" y="6574"/>
                    <a:pt x="1233" y="6369"/>
                  </a:cubicBezTo>
                  <a:cubicBezTo>
                    <a:pt x="1575" y="5524"/>
                    <a:pt x="1963" y="4702"/>
                    <a:pt x="2397" y="3903"/>
                  </a:cubicBezTo>
                  <a:cubicBezTo>
                    <a:pt x="2397" y="3903"/>
                    <a:pt x="2397" y="3926"/>
                    <a:pt x="2397" y="3926"/>
                  </a:cubicBezTo>
                  <a:cubicBezTo>
                    <a:pt x="3127" y="2602"/>
                    <a:pt x="3995" y="1370"/>
                    <a:pt x="5045" y="297"/>
                  </a:cubicBezTo>
                  <a:cubicBezTo>
                    <a:pt x="5090" y="251"/>
                    <a:pt x="5113" y="229"/>
                    <a:pt x="5159" y="183"/>
                  </a:cubicBezTo>
                  <a:cubicBezTo>
                    <a:pt x="5182" y="160"/>
                    <a:pt x="5204" y="137"/>
                    <a:pt x="5204" y="114"/>
                  </a:cubicBezTo>
                  <a:cubicBezTo>
                    <a:pt x="5204" y="92"/>
                    <a:pt x="5182" y="69"/>
                    <a:pt x="5182" y="46"/>
                  </a:cubicBezTo>
                  <a:cubicBezTo>
                    <a:pt x="5159" y="23"/>
                    <a:pt x="5136" y="23"/>
                    <a:pt x="5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18"/>
            <p:cNvSpPr/>
            <p:nvPr/>
          </p:nvSpPr>
          <p:spPr>
            <a:xfrm>
              <a:off x="6695400" y="2320250"/>
              <a:ext cx="144375" cy="232825"/>
            </a:xfrm>
            <a:custGeom>
              <a:avLst/>
              <a:gdLst/>
              <a:ahLst/>
              <a:cxnLst/>
              <a:rect l="l" t="t" r="r" b="b"/>
              <a:pathLst>
                <a:path w="5775" h="9313" extrusionOk="0">
                  <a:moveTo>
                    <a:pt x="4417" y="2833"/>
                  </a:moveTo>
                  <a:cubicBezTo>
                    <a:pt x="4405" y="2839"/>
                    <a:pt x="4405" y="2853"/>
                    <a:pt x="4405" y="2853"/>
                  </a:cubicBezTo>
                  <a:cubicBezTo>
                    <a:pt x="4409" y="2846"/>
                    <a:pt x="4413" y="2840"/>
                    <a:pt x="4417" y="2833"/>
                  </a:cubicBezTo>
                  <a:close/>
                  <a:moveTo>
                    <a:pt x="5684" y="0"/>
                  </a:moveTo>
                  <a:cubicBezTo>
                    <a:pt x="5661" y="0"/>
                    <a:pt x="5661" y="0"/>
                    <a:pt x="5638" y="23"/>
                  </a:cubicBezTo>
                  <a:cubicBezTo>
                    <a:pt x="5615" y="23"/>
                    <a:pt x="5592" y="46"/>
                    <a:pt x="5592" y="68"/>
                  </a:cubicBezTo>
                  <a:cubicBezTo>
                    <a:pt x="5321" y="1043"/>
                    <a:pt x="4914" y="1949"/>
                    <a:pt x="4417" y="2833"/>
                  </a:cubicBezTo>
                  <a:lnTo>
                    <a:pt x="4417" y="2833"/>
                  </a:lnTo>
                  <a:cubicBezTo>
                    <a:pt x="4420" y="2831"/>
                    <a:pt x="4424" y="2830"/>
                    <a:pt x="4428" y="2830"/>
                  </a:cubicBezTo>
                  <a:cubicBezTo>
                    <a:pt x="3858" y="3835"/>
                    <a:pt x="3196" y="4793"/>
                    <a:pt x="2557" y="5729"/>
                  </a:cubicBezTo>
                  <a:cubicBezTo>
                    <a:pt x="2237" y="6186"/>
                    <a:pt x="1895" y="6642"/>
                    <a:pt x="1598" y="7099"/>
                  </a:cubicBezTo>
                  <a:cubicBezTo>
                    <a:pt x="1256" y="7578"/>
                    <a:pt x="913" y="8057"/>
                    <a:pt x="548" y="8514"/>
                  </a:cubicBezTo>
                  <a:cubicBezTo>
                    <a:pt x="388" y="8742"/>
                    <a:pt x="206" y="8948"/>
                    <a:pt x="23" y="9153"/>
                  </a:cubicBezTo>
                  <a:cubicBezTo>
                    <a:pt x="0" y="9176"/>
                    <a:pt x="0" y="9199"/>
                    <a:pt x="0" y="9221"/>
                  </a:cubicBezTo>
                  <a:cubicBezTo>
                    <a:pt x="0" y="9244"/>
                    <a:pt x="23" y="9267"/>
                    <a:pt x="23" y="9290"/>
                  </a:cubicBezTo>
                  <a:cubicBezTo>
                    <a:pt x="46" y="9313"/>
                    <a:pt x="69" y="9313"/>
                    <a:pt x="114" y="9313"/>
                  </a:cubicBezTo>
                  <a:cubicBezTo>
                    <a:pt x="137" y="9313"/>
                    <a:pt x="160" y="9290"/>
                    <a:pt x="160" y="9267"/>
                  </a:cubicBezTo>
                  <a:cubicBezTo>
                    <a:pt x="571" y="8833"/>
                    <a:pt x="913" y="8377"/>
                    <a:pt x="1256" y="7898"/>
                  </a:cubicBezTo>
                  <a:cubicBezTo>
                    <a:pt x="1438" y="7669"/>
                    <a:pt x="1598" y="7418"/>
                    <a:pt x="1758" y="7190"/>
                  </a:cubicBezTo>
                  <a:cubicBezTo>
                    <a:pt x="1917" y="6962"/>
                    <a:pt x="2077" y="6733"/>
                    <a:pt x="2237" y="6505"/>
                  </a:cubicBezTo>
                  <a:cubicBezTo>
                    <a:pt x="2899" y="5569"/>
                    <a:pt x="3561" y="4634"/>
                    <a:pt x="4154" y="3675"/>
                  </a:cubicBezTo>
                  <a:cubicBezTo>
                    <a:pt x="4497" y="3104"/>
                    <a:pt x="4816" y="2534"/>
                    <a:pt x="5090" y="1940"/>
                  </a:cubicBezTo>
                  <a:cubicBezTo>
                    <a:pt x="5364" y="1370"/>
                    <a:pt x="5592" y="753"/>
                    <a:pt x="5775" y="137"/>
                  </a:cubicBezTo>
                  <a:cubicBezTo>
                    <a:pt x="5775" y="114"/>
                    <a:pt x="5775" y="91"/>
                    <a:pt x="5775" y="68"/>
                  </a:cubicBezTo>
                  <a:cubicBezTo>
                    <a:pt x="5752" y="46"/>
                    <a:pt x="5729" y="23"/>
                    <a:pt x="57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18"/>
            <p:cNvSpPr/>
            <p:nvPr/>
          </p:nvSpPr>
          <p:spPr>
            <a:xfrm>
              <a:off x="6843175" y="1766150"/>
              <a:ext cx="271650" cy="227150"/>
            </a:xfrm>
            <a:custGeom>
              <a:avLst/>
              <a:gdLst/>
              <a:ahLst/>
              <a:cxnLst/>
              <a:rect l="l" t="t" r="r" b="b"/>
              <a:pathLst>
                <a:path w="10866" h="9086" extrusionOk="0">
                  <a:moveTo>
                    <a:pt x="4657" y="1"/>
                  </a:moveTo>
                  <a:cubicBezTo>
                    <a:pt x="4224" y="1"/>
                    <a:pt x="3790" y="46"/>
                    <a:pt x="3356" y="160"/>
                  </a:cubicBezTo>
                  <a:cubicBezTo>
                    <a:pt x="2968" y="252"/>
                    <a:pt x="2557" y="389"/>
                    <a:pt x="2192" y="594"/>
                  </a:cubicBezTo>
                  <a:cubicBezTo>
                    <a:pt x="1804" y="800"/>
                    <a:pt x="1462" y="1051"/>
                    <a:pt x="1142" y="1325"/>
                  </a:cubicBezTo>
                  <a:cubicBezTo>
                    <a:pt x="914" y="1553"/>
                    <a:pt x="686" y="1781"/>
                    <a:pt x="480" y="2032"/>
                  </a:cubicBezTo>
                  <a:cubicBezTo>
                    <a:pt x="298" y="2260"/>
                    <a:pt x="138" y="2511"/>
                    <a:pt x="1" y="2763"/>
                  </a:cubicBezTo>
                  <a:lnTo>
                    <a:pt x="115" y="2763"/>
                  </a:lnTo>
                  <a:cubicBezTo>
                    <a:pt x="115" y="2740"/>
                    <a:pt x="138" y="2740"/>
                    <a:pt x="138" y="2740"/>
                  </a:cubicBezTo>
                  <a:lnTo>
                    <a:pt x="229" y="2740"/>
                  </a:lnTo>
                  <a:cubicBezTo>
                    <a:pt x="480" y="2329"/>
                    <a:pt x="777" y="1941"/>
                    <a:pt x="1119" y="1598"/>
                  </a:cubicBezTo>
                  <a:lnTo>
                    <a:pt x="1142" y="1598"/>
                  </a:lnTo>
                  <a:cubicBezTo>
                    <a:pt x="1462" y="1302"/>
                    <a:pt x="1804" y="1028"/>
                    <a:pt x="2192" y="822"/>
                  </a:cubicBezTo>
                  <a:cubicBezTo>
                    <a:pt x="2557" y="617"/>
                    <a:pt x="2968" y="457"/>
                    <a:pt x="3379" y="343"/>
                  </a:cubicBezTo>
                  <a:cubicBezTo>
                    <a:pt x="3809" y="253"/>
                    <a:pt x="4261" y="207"/>
                    <a:pt x="4713" y="206"/>
                  </a:cubicBezTo>
                  <a:lnTo>
                    <a:pt x="4713" y="206"/>
                  </a:lnTo>
                  <a:cubicBezTo>
                    <a:pt x="5258" y="207"/>
                    <a:pt x="5802" y="298"/>
                    <a:pt x="6324" y="434"/>
                  </a:cubicBezTo>
                  <a:cubicBezTo>
                    <a:pt x="6689" y="526"/>
                    <a:pt x="7031" y="663"/>
                    <a:pt x="7374" y="800"/>
                  </a:cubicBezTo>
                  <a:cubicBezTo>
                    <a:pt x="7739" y="959"/>
                    <a:pt x="8081" y="1165"/>
                    <a:pt x="8423" y="1347"/>
                  </a:cubicBezTo>
                  <a:lnTo>
                    <a:pt x="8401" y="1347"/>
                  </a:lnTo>
                  <a:cubicBezTo>
                    <a:pt x="8880" y="1621"/>
                    <a:pt x="9314" y="1941"/>
                    <a:pt x="9702" y="2329"/>
                  </a:cubicBezTo>
                  <a:cubicBezTo>
                    <a:pt x="9930" y="2557"/>
                    <a:pt x="10113" y="2808"/>
                    <a:pt x="10272" y="3082"/>
                  </a:cubicBezTo>
                  <a:cubicBezTo>
                    <a:pt x="10272" y="3105"/>
                    <a:pt x="10272" y="3105"/>
                    <a:pt x="10272" y="3105"/>
                  </a:cubicBezTo>
                  <a:cubicBezTo>
                    <a:pt x="10386" y="3333"/>
                    <a:pt x="10501" y="3561"/>
                    <a:pt x="10546" y="3813"/>
                  </a:cubicBezTo>
                  <a:cubicBezTo>
                    <a:pt x="10636" y="4128"/>
                    <a:pt x="10660" y="4488"/>
                    <a:pt x="10660" y="4826"/>
                  </a:cubicBezTo>
                  <a:lnTo>
                    <a:pt x="10660" y="4826"/>
                  </a:lnTo>
                  <a:cubicBezTo>
                    <a:pt x="10659" y="5302"/>
                    <a:pt x="10568" y="5779"/>
                    <a:pt x="10455" y="6255"/>
                  </a:cubicBezTo>
                  <a:cubicBezTo>
                    <a:pt x="10364" y="6574"/>
                    <a:pt x="10227" y="6917"/>
                    <a:pt x="10090" y="7236"/>
                  </a:cubicBezTo>
                  <a:cubicBezTo>
                    <a:pt x="9953" y="7556"/>
                    <a:pt x="9770" y="7898"/>
                    <a:pt x="9588" y="8218"/>
                  </a:cubicBezTo>
                  <a:lnTo>
                    <a:pt x="9610" y="8195"/>
                  </a:lnTo>
                  <a:lnTo>
                    <a:pt x="9610" y="8195"/>
                  </a:lnTo>
                  <a:cubicBezTo>
                    <a:pt x="9451" y="8423"/>
                    <a:pt x="9314" y="8651"/>
                    <a:pt x="9154" y="8857"/>
                  </a:cubicBezTo>
                  <a:cubicBezTo>
                    <a:pt x="9200" y="8948"/>
                    <a:pt x="9222" y="9017"/>
                    <a:pt x="9245" y="9085"/>
                  </a:cubicBezTo>
                  <a:cubicBezTo>
                    <a:pt x="9519" y="8697"/>
                    <a:pt x="9770" y="8286"/>
                    <a:pt x="9998" y="7875"/>
                  </a:cubicBezTo>
                  <a:cubicBezTo>
                    <a:pt x="10272" y="7373"/>
                    <a:pt x="10478" y="6848"/>
                    <a:pt x="10638" y="6300"/>
                  </a:cubicBezTo>
                  <a:cubicBezTo>
                    <a:pt x="10706" y="6027"/>
                    <a:pt x="10774" y="5753"/>
                    <a:pt x="10797" y="5479"/>
                  </a:cubicBezTo>
                  <a:cubicBezTo>
                    <a:pt x="10843" y="5205"/>
                    <a:pt x="10866" y="4908"/>
                    <a:pt x="10843" y="4634"/>
                  </a:cubicBezTo>
                  <a:cubicBezTo>
                    <a:pt x="10843" y="4360"/>
                    <a:pt x="10820" y="4086"/>
                    <a:pt x="10752" y="3835"/>
                  </a:cubicBezTo>
                  <a:cubicBezTo>
                    <a:pt x="10706" y="3607"/>
                    <a:pt x="10615" y="3379"/>
                    <a:pt x="10523" y="3151"/>
                  </a:cubicBezTo>
                  <a:cubicBezTo>
                    <a:pt x="10113" y="2306"/>
                    <a:pt x="9359" y="1690"/>
                    <a:pt x="8560" y="1210"/>
                  </a:cubicBezTo>
                  <a:cubicBezTo>
                    <a:pt x="8127" y="959"/>
                    <a:pt x="7716" y="731"/>
                    <a:pt x="7259" y="549"/>
                  </a:cubicBezTo>
                  <a:cubicBezTo>
                    <a:pt x="6826" y="366"/>
                    <a:pt x="6392" y="229"/>
                    <a:pt x="5936" y="138"/>
                  </a:cubicBezTo>
                  <a:cubicBezTo>
                    <a:pt x="5525" y="46"/>
                    <a:pt x="5091" y="1"/>
                    <a:pt x="46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18"/>
            <p:cNvSpPr/>
            <p:nvPr/>
          </p:nvSpPr>
          <p:spPr>
            <a:xfrm>
              <a:off x="6871150" y="1806100"/>
              <a:ext cx="25" cy="600"/>
            </a:xfrm>
            <a:custGeom>
              <a:avLst/>
              <a:gdLst/>
              <a:ahLst/>
              <a:cxnLst/>
              <a:rect l="l" t="t" r="r" b="b"/>
              <a:pathLst>
                <a:path w="1" h="24" extrusionOk="0">
                  <a:moveTo>
                    <a:pt x="0" y="0"/>
                  </a:moveTo>
                  <a:lnTo>
                    <a:pt x="0" y="23"/>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18"/>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18"/>
            <p:cNvSpPr/>
            <p:nvPr/>
          </p:nvSpPr>
          <p:spPr>
            <a:xfrm>
              <a:off x="6871150" y="1806100"/>
              <a:ext cx="600" cy="25"/>
            </a:xfrm>
            <a:custGeom>
              <a:avLst/>
              <a:gdLst/>
              <a:ahLst/>
              <a:cxnLst/>
              <a:rect l="l" t="t" r="r" b="b"/>
              <a:pathLst>
                <a:path w="24" h="1" extrusionOk="0">
                  <a:moveTo>
                    <a:pt x="23"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18"/>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18"/>
            <p:cNvSpPr/>
            <p:nvPr/>
          </p:nvSpPr>
          <p:spPr>
            <a:xfrm>
              <a:off x="6882550" y="1796975"/>
              <a:ext cx="196900" cy="162650"/>
            </a:xfrm>
            <a:custGeom>
              <a:avLst/>
              <a:gdLst/>
              <a:ahLst/>
              <a:cxnLst/>
              <a:rect l="l" t="t" r="r" b="b"/>
              <a:pathLst>
                <a:path w="7876" h="6506" extrusionOk="0">
                  <a:moveTo>
                    <a:pt x="7493" y="4863"/>
                  </a:moveTo>
                  <a:cubicBezTo>
                    <a:pt x="7488" y="4865"/>
                    <a:pt x="7488" y="4870"/>
                    <a:pt x="7488" y="4885"/>
                  </a:cubicBezTo>
                  <a:cubicBezTo>
                    <a:pt x="7489" y="4878"/>
                    <a:pt x="7491" y="4870"/>
                    <a:pt x="7493" y="4863"/>
                  </a:cubicBezTo>
                  <a:close/>
                  <a:moveTo>
                    <a:pt x="3653" y="0"/>
                  </a:moveTo>
                  <a:cubicBezTo>
                    <a:pt x="3333" y="0"/>
                    <a:pt x="3037" y="23"/>
                    <a:pt x="2740" y="92"/>
                  </a:cubicBezTo>
                  <a:cubicBezTo>
                    <a:pt x="2192" y="206"/>
                    <a:pt x="1644" y="434"/>
                    <a:pt x="1165" y="731"/>
                  </a:cubicBezTo>
                  <a:cubicBezTo>
                    <a:pt x="731" y="1027"/>
                    <a:pt x="343" y="1370"/>
                    <a:pt x="1" y="1781"/>
                  </a:cubicBezTo>
                  <a:cubicBezTo>
                    <a:pt x="47" y="1803"/>
                    <a:pt x="92" y="1803"/>
                    <a:pt x="138" y="1826"/>
                  </a:cubicBezTo>
                  <a:cubicBezTo>
                    <a:pt x="161" y="1826"/>
                    <a:pt x="183" y="1849"/>
                    <a:pt x="206" y="1849"/>
                  </a:cubicBezTo>
                  <a:cubicBezTo>
                    <a:pt x="320" y="1712"/>
                    <a:pt x="435" y="1598"/>
                    <a:pt x="572" y="1461"/>
                  </a:cubicBezTo>
                  <a:cubicBezTo>
                    <a:pt x="868" y="1164"/>
                    <a:pt x="1188" y="936"/>
                    <a:pt x="1553" y="731"/>
                  </a:cubicBezTo>
                  <a:lnTo>
                    <a:pt x="1576" y="731"/>
                  </a:lnTo>
                  <a:cubicBezTo>
                    <a:pt x="1895" y="548"/>
                    <a:pt x="2238" y="411"/>
                    <a:pt x="2603" y="320"/>
                  </a:cubicBezTo>
                  <a:cubicBezTo>
                    <a:pt x="2964" y="230"/>
                    <a:pt x="3325" y="184"/>
                    <a:pt x="3686" y="183"/>
                  </a:cubicBezTo>
                  <a:lnTo>
                    <a:pt x="3686" y="183"/>
                  </a:lnTo>
                  <a:cubicBezTo>
                    <a:pt x="4047" y="184"/>
                    <a:pt x="4387" y="252"/>
                    <a:pt x="4726" y="343"/>
                  </a:cubicBezTo>
                  <a:cubicBezTo>
                    <a:pt x="5091" y="434"/>
                    <a:pt x="5410" y="571"/>
                    <a:pt x="5730" y="753"/>
                  </a:cubicBezTo>
                  <a:cubicBezTo>
                    <a:pt x="6050" y="959"/>
                    <a:pt x="6369" y="1187"/>
                    <a:pt x="6620" y="1484"/>
                  </a:cubicBezTo>
                  <a:lnTo>
                    <a:pt x="6620" y="1461"/>
                  </a:lnTo>
                  <a:cubicBezTo>
                    <a:pt x="6871" y="1712"/>
                    <a:pt x="7077" y="1986"/>
                    <a:pt x="7259" y="2306"/>
                  </a:cubicBezTo>
                  <a:cubicBezTo>
                    <a:pt x="7396" y="2534"/>
                    <a:pt x="7488" y="2785"/>
                    <a:pt x="7556" y="3036"/>
                  </a:cubicBezTo>
                  <a:cubicBezTo>
                    <a:pt x="7556" y="3036"/>
                    <a:pt x="7556" y="3059"/>
                    <a:pt x="7556" y="3059"/>
                  </a:cubicBezTo>
                  <a:cubicBezTo>
                    <a:pt x="7623" y="3306"/>
                    <a:pt x="7647" y="3575"/>
                    <a:pt x="7647" y="3844"/>
                  </a:cubicBezTo>
                  <a:lnTo>
                    <a:pt x="7647" y="3844"/>
                  </a:lnTo>
                  <a:cubicBezTo>
                    <a:pt x="7646" y="4177"/>
                    <a:pt x="7581" y="4530"/>
                    <a:pt x="7493" y="4863"/>
                  </a:cubicBezTo>
                  <a:lnTo>
                    <a:pt x="7493" y="4863"/>
                  </a:lnTo>
                  <a:cubicBezTo>
                    <a:pt x="7497" y="4862"/>
                    <a:pt x="7502" y="4862"/>
                    <a:pt x="7510" y="4862"/>
                  </a:cubicBezTo>
                  <a:cubicBezTo>
                    <a:pt x="7351" y="5364"/>
                    <a:pt x="7122" y="5866"/>
                    <a:pt x="6848" y="6323"/>
                  </a:cubicBezTo>
                  <a:cubicBezTo>
                    <a:pt x="6848" y="6323"/>
                    <a:pt x="6852" y="6323"/>
                    <a:pt x="6855" y="6322"/>
                  </a:cubicBezTo>
                  <a:lnTo>
                    <a:pt x="6855" y="6322"/>
                  </a:lnTo>
                  <a:cubicBezTo>
                    <a:pt x="6848" y="6335"/>
                    <a:pt x="6848" y="6346"/>
                    <a:pt x="6848" y="6346"/>
                  </a:cubicBezTo>
                  <a:cubicBezTo>
                    <a:pt x="6871" y="6391"/>
                    <a:pt x="6894" y="6414"/>
                    <a:pt x="6917" y="6460"/>
                  </a:cubicBezTo>
                  <a:cubicBezTo>
                    <a:pt x="6940" y="6483"/>
                    <a:pt x="6963" y="6483"/>
                    <a:pt x="6963" y="6505"/>
                  </a:cubicBezTo>
                  <a:cubicBezTo>
                    <a:pt x="7031" y="6391"/>
                    <a:pt x="7122" y="6254"/>
                    <a:pt x="7191" y="6140"/>
                  </a:cubicBezTo>
                  <a:cubicBezTo>
                    <a:pt x="7419" y="5684"/>
                    <a:pt x="7625" y="5227"/>
                    <a:pt x="7739" y="4725"/>
                  </a:cubicBezTo>
                  <a:cubicBezTo>
                    <a:pt x="7853" y="4246"/>
                    <a:pt x="7876" y="3766"/>
                    <a:pt x="7807" y="3287"/>
                  </a:cubicBezTo>
                  <a:cubicBezTo>
                    <a:pt x="7761" y="3036"/>
                    <a:pt x="7693" y="2785"/>
                    <a:pt x="7602" y="2557"/>
                  </a:cubicBezTo>
                  <a:cubicBezTo>
                    <a:pt x="7510" y="2328"/>
                    <a:pt x="7373" y="2100"/>
                    <a:pt x="7214" y="1872"/>
                  </a:cubicBezTo>
                  <a:cubicBezTo>
                    <a:pt x="7077" y="1667"/>
                    <a:pt x="6917" y="1484"/>
                    <a:pt x="6757" y="1324"/>
                  </a:cubicBezTo>
                  <a:cubicBezTo>
                    <a:pt x="6597" y="1164"/>
                    <a:pt x="6438" y="1005"/>
                    <a:pt x="6255" y="868"/>
                  </a:cubicBezTo>
                  <a:cubicBezTo>
                    <a:pt x="5913" y="617"/>
                    <a:pt x="5547" y="411"/>
                    <a:pt x="5137" y="274"/>
                  </a:cubicBezTo>
                  <a:cubicBezTo>
                    <a:pt x="4657" y="92"/>
                    <a:pt x="4155" y="0"/>
                    <a:pt x="36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18"/>
            <p:cNvSpPr/>
            <p:nvPr/>
          </p:nvSpPr>
          <p:spPr>
            <a:xfrm>
              <a:off x="6921350" y="1815225"/>
              <a:ext cx="25" cy="25"/>
            </a:xfrm>
            <a:custGeom>
              <a:avLst/>
              <a:gdLst/>
              <a:ahLst/>
              <a:cxnLst/>
              <a:rect l="l" t="t" r="r" b="b"/>
              <a:pathLst>
                <a:path w="1" h="1" extrusionOk="0">
                  <a:moveTo>
                    <a:pt x="1" y="1"/>
                  </a:moveTo>
                  <a:cubicBezTo>
                    <a:pt x="1" y="1"/>
                    <a:pt x="1" y="1"/>
                    <a:pt x="1" y="1"/>
                  </a:cubicBezTo>
                  <a:lnTo>
                    <a:pt x="1" y="1"/>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18"/>
            <p:cNvSpPr/>
            <p:nvPr/>
          </p:nvSpPr>
          <p:spPr>
            <a:xfrm>
              <a:off x="6896825" y="1833500"/>
              <a:ext cx="25" cy="25"/>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18"/>
            <p:cNvSpPr/>
            <p:nvPr/>
          </p:nvSpPr>
          <p:spPr>
            <a:xfrm>
              <a:off x="6896250" y="1833500"/>
              <a:ext cx="600" cy="25"/>
            </a:xfrm>
            <a:custGeom>
              <a:avLst/>
              <a:gdLst/>
              <a:ahLst/>
              <a:cxnLst/>
              <a:rect l="l" t="t" r="r" b="b"/>
              <a:pathLst>
                <a:path w="24" h="1" extrusionOk="0">
                  <a:moveTo>
                    <a:pt x="24" y="0"/>
                  </a:moveTo>
                  <a:lnTo>
                    <a:pt x="1"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18"/>
            <p:cNvSpPr/>
            <p:nvPr/>
          </p:nvSpPr>
          <p:spPr>
            <a:xfrm>
              <a:off x="6888275" y="1987000"/>
              <a:ext cx="265350" cy="591750"/>
            </a:xfrm>
            <a:custGeom>
              <a:avLst/>
              <a:gdLst/>
              <a:ahLst/>
              <a:cxnLst/>
              <a:rect l="l" t="t" r="r" b="b"/>
              <a:pathLst>
                <a:path w="10614" h="23670" extrusionOk="0">
                  <a:moveTo>
                    <a:pt x="7601" y="0"/>
                  </a:moveTo>
                  <a:cubicBezTo>
                    <a:pt x="7555" y="0"/>
                    <a:pt x="7510" y="23"/>
                    <a:pt x="7510" y="69"/>
                  </a:cubicBezTo>
                  <a:cubicBezTo>
                    <a:pt x="7487" y="114"/>
                    <a:pt x="7510" y="160"/>
                    <a:pt x="7555" y="183"/>
                  </a:cubicBezTo>
                  <a:cubicBezTo>
                    <a:pt x="7669" y="228"/>
                    <a:pt x="7784" y="297"/>
                    <a:pt x="7898" y="342"/>
                  </a:cubicBezTo>
                  <a:cubicBezTo>
                    <a:pt x="8194" y="502"/>
                    <a:pt x="8445" y="685"/>
                    <a:pt x="8697" y="890"/>
                  </a:cubicBezTo>
                  <a:cubicBezTo>
                    <a:pt x="8925" y="1119"/>
                    <a:pt x="9153" y="1370"/>
                    <a:pt x="9336" y="1643"/>
                  </a:cubicBezTo>
                  <a:lnTo>
                    <a:pt x="9313" y="1643"/>
                  </a:lnTo>
                  <a:cubicBezTo>
                    <a:pt x="9336" y="1643"/>
                    <a:pt x="9336" y="1666"/>
                    <a:pt x="9336" y="1666"/>
                  </a:cubicBezTo>
                  <a:cubicBezTo>
                    <a:pt x="9564" y="2054"/>
                    <a:pt x="9747" y="2465"/>
                    <a:pt x="9883" y="2876"/>
                  </a:cubicBezTo>
                  <a:cubicBezTo>
                    <a:pt x="10043" y="3378"/>
                    <a:pt x="10135" y="3880"/>
                    <a:pt x="10226" y="4383"/>
                  </a:cubicBezTo>
                  <a:cubicBezTo>
                    <a:pt x="10272" y="4679"/>
                    <a:pt x="10294" y="4976"/>
                    <a:pt x="10317" y="5296"/>
                  </a:cubicBezTo>
                  <a:cubicBezTo>
                    <a:pt x="10340" y="5638"/>
                    <a:pt x="10386" y="6003"/>
                    <a:pt x="10386" y="6345"/>
                  </a:cubicBezTo>
                  <a:cubicBezTo>
                    <a:pt x="10386" y="6345"/>
                    <a:pt x="10386" y="6345"/>
                    <a:pt x="10386" y="6323"/>
                  </a:cubicBezTo>
                  <a:lnTo>
                    <a:pt x="10386" y="6323"/>
                  </a:lnTo>
                  <a:cubicBezTo>
                    <a:pt x="10500" y="8514"/>
                    <a:pt x="10317" y="10682"/>
                    <a:pt x="9838" y="12805"/>
                  </a:cubicBezTo>
                  <a:cubicBezTo>
                    <a:pt x="9838" y="12805"/>
                    <a:pt x="9838" y="12805"/>
                    <a:pt x="9838" y="12782"/>
                  </a:cubicBezTo>
                  <a:cubicBezTo>
                    <a:pt x="9610" y="13832"/>
                    <a:pt x="9290" y="14859"/>
                    <a:pt x="8925" y="15864"/>
                  </a:cubicBezTo>
                  <a:cubicBezTo>
                    <a:pt x="8628" y="16617"/>
                    <a:pt x="8286" y="17370"/>
                    <a:pt x="7921" y="18101"/>
                  </a:cubicBezTo>
                  <a:cubicBezTo>
                    <a:pt x="7373" y="19128"/>
                    <a:pt x="6711" y="20109"/>
                    <a:pt x="5935" y="20976"/>
                  </a:cubicBezTo>
                  <a:cubicBezTo>
                    <a:pt x="5935" y="20954"/>
                    <a:pt x="5935" y="20954"/>
                    <a:pt x="5935" y="20954"/>
                  </a:cubicBezTo>
                  <a:cubicBezTo>
                    <a:pt x="5433" y="21501"/>
                    <a:pt x="4862" y="22004"/>
                    <a:pt x="4223" y="22414"/>
                  </a:cubicBezTo>
                  <a:cubicBezTo>
                    <a:pt x="3721" y="22734"/>
                    <a:pt x="3196" y="22985"/>
                    <a:pt x="2625" y="23168"/>
                  </a:cubicBezTo>
                  <a:lnTo>
                    <a:pt x="2648" y="23168"/>
                  </a:lnTo>
                  <a:cubicBezTo>
                    <a:pt x="2123" y="23327"/>
                    <a:pt x="1552" y="23442"/>
                    <a:pt x="1004" y="23464"/>
                  </a:cubicBezTo>
                  <a:lnTo>
                    <a:pt x="1027" y="23464"/>
                  </a:lnTo>
                  <a:cubicBezTo>
                    <a:pt x="936" y="23464"/>
                    <a:pt x="835" y="23475"/>
                    <a:pt x="736" y="23475"/>
                  </a:cubicBezTo>
                  <a:cubicBezTo>
                    <a:pt x="687" y="23475"/>
                    <a:pt x="639" y="23472"/>
                    <a:pt x="594" y="23464"/>
                  </a:cubicBezTo>
                  <a:cubicBezTo>
                    <a:pt x="434" y="23464"/>
                    <a:pt x="274" y="23442"/>
                    <a:pt x="114" y="23396"/>
                  </a:cubicBezTo>
                  <a:cubicBezTo>
                    <a:pt x="69" y="23464"/>
                    <a:pt x="46" y="23510"/>
                    <a:pt x="0" y="23556"/>
                  </a:cubicBezTo>
                  <a:cubicBezTo>
                    <a:pt x="0" y="23556"/>
                    <a:pt x="0" y="23579"/>
                    <a:pt x="0" y="23579"/>
                  </a:cubicBezTo>
                  <a:cubicBezTo>
                    <a:pt x="114" y="23601"/>
                    <a:pt x="206" y="23624"/>
                    <a:pt x="320" y="23647"/>
                  </a:cubicBezTo>
                  <a:cubicBezTo>
                    <a:pt x="502" y="23670"/>
                    <a:pt x="685" y="23670"/>
                    <a:pt x="867" y="23670"/>
                  </a:cubicBezTo>
                  <a:cubicBezTo>
                    <a:pt x="1187" y="23670"/>
                    <a:pt x="1484" y="23624"/>
                    <a:pt x="1781" y="23579"/>
                  </a:cubicBezTo>
                  <a:cubicBezTo>
                    <a:pt x="2305" y="23487"/>
                    <a:pt x="2830" y="23327"/>
                    <a:pt x="3310" y="23122"/>
                  </a:cubicBezTo>
                  <a:cubicBezTo>
                    <a:pt x="4291" y="22688"/>
                    <a:pt x="5159" y="22049"/>
                    <a:pt x="5889" y="21296"/>
                  </a:cubicBezTo>
                  <a:cubicBezTo>
                    <a:pt x="6642" y="20520"/>
                    <a:pt x="7281" y="19607"/>
                    <a:pt x="7806" y="18671"/>
                  </a:cubicBezTo>
                  <a:cubicBezTo>
                    <a:pt x="8354" y="17735"/>
                    <a:pt x="8811" y="16731"/>
                    <a:pt x="9199" y="15681"/>
                  </a:cubicBezTo>
                  <a:cubicBezTo>
                    <a:pt x="9678" y="14357"/>
                    <a:pt x="10043" y="12965"/>
                    <a:pt x="10272" y="11572"/>
                  </a:cubicBezTo>
                  <a:cubicBezTo>
                    <a:pt x="10523" y="10157"/>
                    <a:pt x="10614" y="8719"/>
                    <a:pt x="10614" y="7281"/>
                  </a:cubicBezTo>
                  <a:cubicBezTo>
                    <a:pt x="10614" y="6574"/>
                    <a:pt x="10568" y="5866"/>
                    <a:pt x="10500" y="5159"/>
                  </a:cubicBezTo>
                  <a:cubicBezTo>
                    <a:pt x="10454" y="4588"/>
                    <a:pt x="10386" y="4017"/>
                    <a:pt x="10249" y="3447"/>
                  </a:cubicBezTo>
                  <a:cubicBezTo>
                    <a:pt x="10135" y="2922"/>
                    <a:pt x="9952" y="2420"/>
                    <a:pt x="9724" y="1963"/>
                  </a:cubicBezTo>
                  <a:cubicBezTo>
                    <a:pt x="9495" y="1507"/>
                    <a:pt x="9199" y="1096"/>
                    <a:pt x="8811" y="753"/>
                  </a:cubicBezTo>
                  <a:cubicBezTo>
                    <a:pt x="8651" y="594"/>
                    <a:pt x="8468" y="457"/>
                    <a:pt x="8286" y="342"/>
                  </a:cubicBezTo>
                  <a:cubicBezTo>
                    <a:pt x="8080" y="205"/>
                    <a:pt x="7852" y="91"/>
                    <a:pt x="7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18"/>
            <p:cNvSpPr/>
            <p:nvPr/>
          </p:nvSpPr>
          <p:spPr>
            <a:xfrm>
              <a:off x="7121650" y="2028075"/>
              <a:ext cx="25" cy="600"/>
            </a:xfrm>
            <a:custGeom>
              <a:avLst/>
              <a:gdLst/>
              <a:ahLst/>
              <a:cxnLst/>
              <a:rect l="l" t="t" r="r" b="b"/>
              <a:pathLst>
                <a:path w="1" h="24" extrusionOk="0">
                  <a:moveTo>
                    <a:pt x="1" y="23"/>
                  </a:moveTo>
                  <a:cubicBezTo>
                    <a:pt x="1" y="23"/>
                    <a:pt x="1" y="0"/>
                    <a:pt x="1" y="0"/>
                  </a:cubicBezTo>
                  <a:cubicBezTo>
                    <a:pt x="1" y="0"/>
                    <a:pt x="1" y="23"/>
                    <a:pt x="1" y="23"/>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18"/>
            <p:cNvSpPr/>
            <p:nvPr/>
          </p:nvSpPr>
          <p:spPr>
            <a:xfrm>
              <a:off x="7086275" y="243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18"/>
            <p:cNvSpPr/>
            <p:nvPr/>
          </p:nvSpPr>
          <p:spPr>
            <a:xfrm>
              <a:off x="7086275" y="243892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18"/>
            <p:cNvSpPr/>
            <p:nvPr/>
          </p:nvSpPr>
          <p:spPr>
            <a:xfrm>
              <a:off x="6927075" y="2036075"/>
              <a:ext cx="187175" cy="486750"/>
            </a:xfrm>
            <a:custGeom>
              <a:avLst/>
              <a:gdLst/>
              <a:ahLst/>
              <a:cxnLst/>
              <a:rect l="l" t="t" r="r" b="b"/>
              <a:pathLst>
                <a:path w="7487" h="19470" extrusionOk="0">
                  <a:moveTo>
                    <a:pt x="6551" y="0"/>
                  </a:moveTo>
                  <a:cubicBezTo>
                    <a:pt x="6574" y="46"/>
                    <a:pt x="6574" y="91"/>
                    <a:pt x="6597" y="114"/>
                  </a:cubicBezTo>
                  <a:cubicBezTo>
                    <a:pt x="6597" y="183"/>
                    <a:pt x="6620" y="274"/>
                    <a:pt x="6620" y="342"/>
                  </a:cubicBezTo>
                  <a:cubicBezTo>
                    <a:pt x="6642" y="365"/>
                    <a:pt x="6642" y="388"/>
                    <a:pt x="6642" y="411"/>
                  </a:cubicBezTo>
                  <a:cubicBezTo>
                    <a:pt x="6779" y="616"/>
                    <a:pt x="6848" y="822"/>
                    <a:pt x="6916" y="1027"/>
                  </a:cubicBezTo>
                  <a:cubicBezTo>
                    <a:pt x="6939" y="1027"/>
                    <a:pt x="6939" y="1027"/>
                    <a:pt x="6939" y="1050"/>
                  </a:cubicBezTo>
                  <a:cubicBezTo>
                    <a:pt x="7076" y="1507"/>
                    <a:pt x="7145" y="1963"/>
                    <a:pt x="7167" y="2442"/>
                  </a:cubicBezTo>
                  <a:cubicBezTo>
                    <a:pt x="7190" y="2671"/>
                    <a:pt x="7213" y="2899"/>
                    <a:pt x="7213" y="3127"/>
                  </a:cubicBezTo>
                  <a:cubicBezTo>
                    <a:pt x="7236" y="3401"/>
                    <a:pt x="7259" y="3675"/>
                    <a:pt x="7282" y="3949"/>
                  </a:cubicBezTo>
                  <a:cubicBezTo>
                    <a:pt x="7350" y="5547"/>
                    <a:pt x="7145" y="7167"/>
                    <a:pt x="6802" y="8742"/>
                  </a:cubicBezTo>
                  <a:cubicBezTo>
                    <a:pt x="6802" y="8719"/>
                    <a:pt x="6802" y="8719"/>
                    <a:pt x="6802" y="8696"/>
                  </a:cubicBezTo>
                  <a:cubicBezTo>
                    <a:pt x="6688" y="9221"/>
                    <a:pt x="6574" y="9724"/>
                    <a:pt x="6414" y="10226"/>
                  </a:cubicBezTo>
                  <a:cubicBezTo>
                    <a:pt x="6300" y="10705"/>
                    <a:pt x="6140" y="11184"/>
                    <a:pt x="5980" y="11664"/>
                  </a:cubicBezTo>
                  <a:cubicBezTo>
                    <a:pt x="5661" y="12622"/>
                    <a:pt x="5273" y="13558"/>
                    <a:pt x="4794" y="14448"/>
                  </a:cubicBezTo>
                  <a:cubicBezTo>
                    <a:pt x="4269" y="15430"/>
                    <a:pt x="3652" y="16366"/>
                    <a:pt x="2899" y="17187"/>
                  </a:cubicBezTo>
                  <a:cubicBezTo>
                    <a:pt x="2625" y="17461"/>
                    <a:pt x="2374" y="17712"/>
                    <a:pt x="2077" y="17964"/>
                  </a:cubicBezTo>
                  <a:cubicBezTo>
                    <a:pt x="1803" y="18215"/>
                    <a:pt x="1507" y="18420"/>
                    <a:pt x="1187" y="18625"/>
                  </a:cubicBezTo>
                  <a:cubicBezTo>
                    <a:pt x="890" y="18831"/>
                    <a:pt x="571" y="18991"/>
                    <a:pt x="251" y="19150"/>
                  </a:cubicBezTo>
                  <a:cubicBezTo>
                    <a:pt x="229" y="19150"/>
                    <a:pt x="206" y="19173"/>
                    <a:pt x="183" y="19173"/>
                  </a:cubicBezTo>
                  <a:cubicBezTo>
                    <a:pt x="160" y="19219"/>
                    <a:pt x="137" y="19265"/>
                    <a:pt x="114" y="19310"/>
                  </a:cubicBezTo>
                  <a:cubicBezTo>
                    <a:pt x="69" y="19356"/>
                    <a:pt x="23" y="19424"/>
                    <a:pt x="0" y="19470"/>
                  </a:cubicBezTo>
                  <a:cubicBezTo>
                    <a:pt x="251" y="19379"/>
                    <a:pt x="480" y="19265"/>
                    <a:pt x="731" y="19128"/>
                  </a:cubicBezTo>
                  <a:cubicBezTo>
                    <a:pt x="1164" y="18877"/>
                    <a:pt x="1598" y="18603"/>
                    <a:pt x="1986" y="18283"/>
                  </a:cubicBezTo>
                  <a:cubicBezTo>
                    <a:pt x="2397" y="17964"/>
                    <a:pt x="2785" y="17598"/>
                    <a:pt x="3127" y="17210"/>
                  </a:cubicBezTo>
                  <a:cubicBezTo>
                    <a:pt x="3493" y="16799"/>
                    <a:pt x="3835" y="16366"/>
                    <a:pt x="4132" y="15909"/>
                  </a:cubicBezTo>
                  <a:cubicBezTo>
                    <a:pt x="4748" y="15019"/>
                    <a:pt x="5250" y="14038"/>
                    <a:pt x="5684" y="13033"/>
                  </a:cubicBezTo>
                  <a:cubicBezTo>
                    <a:pt x="6095" y="12006"/>
                    <a:pt x="6437" y="10979"/>
                    <a:pt x="6711" y="9906"/>
                  </a:cubicBezTo>
                  <a:cubicBezTo>
                    <a:pt x="6871" y="9336"/>
                    <a:pt x="7008" y="8788"/>
                    <a:pt x="7122" y="8194"/>
                  </a:cubicBezTo>
                  <a:cubicBezTo>
                    <a:pt x="7236" y="7601"/>
                    <a:pt x="7327" y="6985"/>
                    <a:pt x="7396" y="6368"/>
                  </a:cubicBezTo>
                  <a:cubicBezTo>
                    <a:pt x="7464" y="5729"/>
                    <a:pt x="7487" y="5113"/>
                    <a:pt x="7487" y="4497"/>
                  </a:cubicBezTo>
                  <a:cubicBezTo>
                    <a:pt x="7487" y="4200"/>
                    <a:pt x="7464" y="3880"/>
                    <a:pt x="7441" y="3584"/>
                  </a:cubicBezTo>
                  <a:cubicBezTo>
                    <a:pt x="7441" y="3469"/>
                    <a:pt x="7441" y="3355"/>
                    <a:pt x="7418" y="3241"/>
                  </a:cubicBezTo>
                  <a:cubicBezTo>
                    <a:pt x="7418" y="3127"/>
                    <a:pt x="7418" y="3013"/>
                    <a:pt x="7396" y="2922"/>
                  </a:cubicBezTo>
                  <a:cubicBezTo>
                    <a:pt x="7373" y="2397"/>
                    <a:pt x="7327" y="1872"/>
                    <a:pt x="7213" y="1347"/>
                  </a:cubicBezTo>
                  <a:cubicBezTo>
                    <a:pt x="7099" y="867"/>
                    <a:pt x="6916" y="365"/>
                    <a:pt x="65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18"/>
            <p:cNvSpPr/>
            <p:nvPr/>
          </p:nvSpPr>
          <p:spPr>
            <a:xfrm>
              <a:off x="7100550" y="2062325"/>
              <a:ext cx="25" cy="0"/>
            </a:xfrm>
            <a:custGeom>
              <a:avLst/>
              <a:gdLst/>
              <a:ahLst/>
              <a:cxnLst/>
              <a:rect l="l" t="t" r="r" b="b"/>
              <a:pathLst>
                <a:path w="1" extrusionOk="0">
                  <a:moveTo>
                    <a:pt x="0"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18"/>
            <p:cNvSpPr/>
            <p:nvPr/>
          </p:nvSpPr>
          <p:spPr>
            <a:xfrm>
              <a:off x="7109100" y="213420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18"/>
            <p:cNvSpPr/>
            <p:nvPr/>
          </p:nvSpPr>
          <p:spPr>
            <a:xfrm>
              <a:off x="7109100" y="213477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18"/>
            <p:cNvSpPr/>
            <p:nvPr/>
          </p:nvSpPr>
          <p:spPr>
            <a:xfrm>
              <a:off x="6998975" y="2465750"/>
              <a:ext cx="600" cy="25"/>
            </a:xfrm>
            <a:custGeom>
              <a:avLst/>
              <a:gdLst/>
              <a:ahLst/>
              <a:cxnLst/>
              <a:rect l="l" t="t" r="r" b="b"/>
              <a:pathLst>
                <a:path w="24" h="1" extrusionOk="0">
                  <a:moveTo>
                    <a:pt x="0" y="0"/>
                  </a:moveTo>
                  <a:cubicBezTo>
                    <a:pt x="0" y="0"/>
                    <a:pt x="0" y="0"/>
                    <a:pt x="23"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18"/>
            <p:cNvSpPr/>
            <p:nvPr/>
          </p:nvSpPr>
          <p:spPr>
            <a:xfrm>
              <a:off x="6976150" y="1871150"/>
              <a:ext cx="2300" cy="1750"/>
            </a:xfrm>
            <a:custGeom>
              <a:avLst/>
              <a:gdLst/>
              <a:ahLst/>
              <a:cxnLst/>
              <a:rect l="l" t="t" r="r" b="b"/>
              <a:pathLst>
                <a:path w="92" h="70" extrusionOk="0">
                  <a:moveTo>
                    <a:pt x="0" y="1"/>
                  </a:moveTo>
                  <a:cubicBezTo>
                    <a:pt x="23" y="23"/>
                    <a:pt x="69" y="46"/>
                    <a:pt x="92" y="69"/>
                  </a:cubicBezTo>
                  <a:cubicBezTo>
                    <a:pt x="92" y="46"/>
                    <a:pt x="69" y="23"/>
                    <a:pt x="46" y="23"/>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18"/>
            <p:cNvSpPr/>
            <p:nvPr/>
          </p:nvSpPr>
          <p:spPr>
            <a:xfrm>
              <a:off x="6992125" y="1890550"/>
              <a:ext cx="2875" cy="2875"/>
            </a:xfrm>
            <a:custGeom>
              <a:avLst/>
              <a:gdLst/>
              <a:ahLst/>
              <a:cxnLst/>
              <a:rect l="l" t="t" r="r" b="b"/>
              <a:pathLst>
                <a:path w="115" h="115" extrusionOk="0">
                  <a:moveTo>
                    <a:pt x="0" y="1"/>
                  </a:moveTo>
                  <a:cubicBezTo>
                    <a:pt x="23" y="46"/>
                    <a:pt x="69" y="69"/>
                    <a:pt x="114" y="115"/>
                  </a:cubicBezTo>
                  <a:cubicBezTo>
                    <a:pt x="92" y="69"/>
                    <a:pt x="69" y="46"/>
                    <a:pt x="23" y="23"/>
                  </a:cubicBezTo>
                  <a:cubicBezTo>
                    <a:pt x="23"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18"/>
            <p:cNvSpPr/>
            <p:nvPr/>
          </p:nvSpPr>
          <p:spPr>
            <a:xfrm>
              <a:off x="7009250" y="1904250"/>
              <a:ext cx="6850" cy="7450"/>
            </a:xfrm>
            <a:custGeom>
              <a:avLst/>
              <a:gdLst/>
              <a:ahLst/>
              <a:cxnLst/>
              <a:rect l="l" t="t" r="r" b="b"/>
              <a:pathLst>
                <a:path w="274" h="298" extrusionOk="0">
                  <a:moveTo>
                    <a:pt x="0" y="0"/>
                  </a:moveTo>
                  <a:cubicBezTo>
                    <a:pt x="46" y="46"/>
                    <a:pt x="91" y="69"/>
                    <a:pt x="137" y="115"/>
                  </a:cubicBezTo>
                  <a:cubicBezTo>
                    <a:pt x="183" y="183"/>
                    <a:pt x="228" y="229"/>
                    <a:pt x="274" y="297"/>
                  </a:cubicBezTo>
                  <a:cubicBezTo>
                    <a:pt x="228" y="206"/>
                    <a:pt x="160" y="137"/>
                    <a:pt x="91" y="46"/>
                  </a:cubicBezTo>
                  <a:cubicBezTo>
                    <a:pt x="69" y="46"/>
                    <a:pt x="23" y="23"/>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18"/>
            <p:cNvSpPr/>
            <p:nvPr/>
          </p:nvSpPr>
          <p:spPr>
            <a:xfrm>
              <a:off x="6911650" y="1920800"/>
              <a:ext cx="159250" cy="552675"/>
            </a:xfrm>
            <a:custGeom>
              <a:avLst/>
              <a:gdLst/>
              <a:ahLst/>
              <a:cxnLst/>
              <a:rect l="l" t="t" r="r" b="b"/>
              <a:pathLst>
                <a:path w="6370" h="22107" extrusionOk="0">
                  <a:moveTo>
                    <a:pt x="4201" y="0"/>
                  </a:moveTo>
                  <a:cubicBezTo>
                    <a:pt x="4612" y="594"/>
                    <a:pt x="4931" y="1233"/>
                    <a:pt x="5228" y="1895"/>
                  </a:cubicBezTo>
                  <a:cubicBezTo>
                    <a:pt x="5639" y="2876"/>
                    <a:pt x="5890" y="3881"/>
                    <a:pt x="6027" y="4931"/>
                  </a:cubicBezTo>
                  <a:cubicBezTo>
                    <a:pt x="6027" y="4908"/>
                    <a:pt x="6027" y="4908"/>
                    <a:pt x="6027" y="4908"/>
                  </a:cubicBezTo>
                  <a:lnTo>
                    <a:pt x="6027" y="4908"/>
                  </a:lnTo>
                  <a:cubicBezTo>
                    <a:pt x="6232" y="6369"/>
                    <a:pt x="6187" y="7852"/>
                    <a:pt x="5981" y="9313"/>
                  </a:cubicBezTo>
                  <a:cubicBezTo>
                    <a:pt x="5992" y="9302"/>
                    <a:pt x="5998" y="9297"/>
                    <a:pt x="6001" y="9291"/>
                  </a:cubicBezTo>
                  <a:lnTo>
                    <a:pt x="6001" y="9291"/>
                  </a:lnTo>
                  <a:cubicBezTo>
                    <a:pt x="5748" y="11063"/>
                    <a:pt x="5225" y="12790"/>
                    <a:pt x="4520" y="14426"/>
                  </a:cubicBezTo>
                  <a:cubicBezTo>
                    <a:pt x="4269" y="15042"/>
                    <a:pt x="3973" y="15658"/>
                    <a:pt x="3676" y="16252"/>
                  </a:cubicBezTo>
                  <a:cubicBezTo>
                    <a:pt x="3516" y="16549"/>
                    <a:pt x="3379" y="16823"/>
                    <a:pt x="3197" y="17119"/>
                  </a:cubicBezTo>
                  <a:cubicBezTo>
                    <a:pt x="3037" y="17416"/>
                    <a:pt x="2877" y="17690"/>
                    <a:pt x="2717" y="17987"/>
                  </a:cubicBezTo>
                  <a:cubicBezTo>
                    <a:pt x="2010" y="19128"/>
                    <a:pt x="1302" y="20292"/>
                    <a:pt x="480" y="21365"/>
                  </a:cubicBezTo>
                  <a:cubicBezTo>
                    <a:pt x="480" y="21365"/>
                    <a:pt x="480" y="21388"/>
                    <a:pt x="480" y="21388"/>
                  </a:cubicBezTo>
                  <a:cubicBezTo>
                    <a:pt x="321" y="21570"/>
                    <a:pt x="184" y="21753"/>
                    <a:pt x="24" y="21935"/>
                  </a:cubicBezTo>
                  <a:cubicBezTo>
                    <a:pt x="1" y="21958"/>
                    <a:pt x="1" y="21981"/>
                    <a:pt x="1" y="22004"/>
                  </a:cubicBezTo>
                  <a:cubicBezTo>
                    <a:pt x="1" y="22027"/>
                    <a:pt x="1" y="22050"/>
                    <a:pt x="24" y="22072"/>
                  </a:cubicBezTo>
                  <a:cubicBezTo>
                    <a:pt x="47" y="22095"/>
                    <a:pt x="75" y="22107"/>
                    <a:pt x="101" y="22107"/>
                  </a:cubicBezTo>
                  <a:cubicBezTo>
                    <a:pt x="127" y="22107"/>
                    <a:pt x="149" y="22095"/>
                    <a:pt x="161" y="22072"/>
                  </a:cubicBezTo>
                  <a:cubicBezTo>
                    <a:pt x="1097" y="20954"/>
                    <a:pt x="1895" y="19721"/>
                    <a:pt x="2649" y="18443"/>
                  </a:cubicBezTo>
                  <a:cubicBezTo>
                    <a:pt x="2831" y="18146"/>
                    <a:pt x="3014" y="17827"/>
                    <a:pt x="3197" y="17507"/>
                  </a:cubicBezTo>
                  <a:cubicBezTo>
                    <a:pt x="3379" y="17211"/>
                    <a:pt x="3562" y="16891"/>
                    <a:pt x="3721" y="16571"/>
                  </a:cubicBezTo>
                  <a:cubicBezTo>
                    <a:pt x="4064" y="15932"/>
                    <a:pt x="4383" y="15270"/>
                    <a:pt x="4680" y="14586"/>
                  </a:cubicBezTo>
                  <a:cubicBezTo>
                    <a:pt x="5251" y="13262"/>
                    <a:pt x="5707" y="11869"/>
                    <a:pt x="6004" y="10431"/>
                  </a:cubicBezTo>
                  <a:cubicBezTo>
                    <a:pt x="6141" y="9724"/>
                    <a:pt x="6232" y="9016"/>
                    <a:pt x="6301" y="8309"/>
                  </a:cubicBezTo>
                  <a:cubicBezTo>
                    <a:pt x="6346" y="7578"/>
                    <a:pt x="6369" y="6848"/>
                    <a:pt x="6324" y="6118"/>
                  </a:cubicBezTo>
                  <a:cubicBezTo>
                    <a:pt x="6255" y="4680"/>
                    <a:pt x="5981" y="3242"/>
                    <a:pt x="5433" y="1918"/>
                  </a:cubicBezTo>
                  <a:cubicBezTo>
                    <a:pt x="5411" y="1872"/>
                    <a:pt x="5388" y="1826"/>
                    <a:pt x="5365" y="1758"/>
                  </a:cubicBezTo>
                  <a:cubicBezTo>
                    <a:pt x="5342" y="1689"/>
                    <a:pt x="5296" y="1621"/>
                    <a:pt x="5251" y="1552"/>
                  </a:cubicBezTo>
                  <a:cubicBezTo>
                    <a:pt x="5159" y="1393"/>
                    <a:pt x="5068" y="1233"/>
                    <a:pt x="4954" y="1073"/>
                  </a:cubicBezTo>
                  <a:cubicBezTo>
                    <a:pt x="4863" y="891"/>
                    <a:pt x="4749" y="708"/>
                    <a:pt x="4612" y="548"/>
                  </a:cubicBezTo>
                  <a:cubicBezTo>
                    <a:pt x="4589" y="502"/>
                    <a:pt x="4566" y="457"/>
                    <a:pt x="4520" y="411"/>
                  </a:cubicBezTo>
                  <a:cubicBezTo>
                    <a:pt x="4429" y="274"/>
                    <a:pt x="4315" y="137"/>
                    <a:pt x="4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18"/>
            <p:cNvSpPr/>
            <p:nvPr/>
          </p:nvSpPr>
          <p:spPr>
            <a:xfrm>
              <a:off x="7016650" y="1912800"/>
              <a:ext cx="2325" cy="2875"/>
            </a:xfrm>
            <a:custGeom>
              <a:avLst/>
              <a:gdLst/>
              <a:ahLst/>
              <a:cxnLst/>
              <a:rect l="l" t="t" r="r" b="b"/>
              <a:pathLst>
                <a:path w="93" h="115" extrusionOk="0">
                  <a:moveTo>
                    <a:pt x="1" y="1"/>
                  </a:moveTo>
                  <a:cubicBezTo>
                    <a:pt x="6" y="6"/>
                    <a:pt x="12" y="12"/>
                    <a:pt x="17" y="17"/>
                  </a:cubicBezTo>
                  <a:lnTo>
                    <a:pt x="17" y="17"/>
                  </a:lnTo>
                  <a:cubicBezTo>
                    <a:pt x="21" y="10"/>
                    <a:pt x="15" y="1"/>
                    <a:pt x="1" y="1"/>
                  </a:cubicBezTo>
                  <a:close/>
                  <a:moveTo>
                    <a:pt x="17" y="17"/>
                  </a:moveTo>
                  <a:cubicBezTo>
                    <a:pt x="14" y="21"/>
                    <a:pt x="9" y="24"/>
                    <a:pt x="1" y="24"/>
                  </a:cubicBezTo>
                  <a:cubicBezTo>
                    <a:pt x="46" y="46"/>
                    <a:pt x="69" y="92"/>
                    <a:pt x="92" y="115"/>
                  </a:cubicBezTo>
                  <a:cubicBezTo>
                    <a:pt x="72" y="75"/>
                    <a:pt x="52" y="52"/>
                    <a:pt x="17" y="17"/>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18"/>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18"/>
            <p:cNvSpPr/>
            <p:nvPr/>
          </p:nvSpPr>
          <p:spPr>
            <a:xfrm>
              <a:off x="6923650" y="2454900"/>
              <a:ext cx="25" cy="25"/>
            </a:xfrm>
            <a:custGeom>
              <a:avLst/>
              <a:gdLst/>
              <a:ahLst/>
              <a:cxnLst/>
              <a:rect l="l" t="t" r="r" b="b"/>
              <a:pathLst>
                <a:path w="1" h="1" extrusionOk="0">
                  <a:moveTo>
                    <a:pt x="0" y="1"/>
                  </a:move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18"/>
            <p:cNvSpPr/>
            <p:nvPr/>
          </p:nvSpPr>
          <p:spPr>
            <a:xfrm>
              <a:off x="7024650" y="2281425"/>
              <a:ext cx="25" cy="600"/>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18"/>
            <p:cNvSpPr/>
            <p:nvPr/>
          </p:nvSpPr>
          <p:spPr>
            <a:xfrm>
              <a:off x="6923650" y="2454900"/>
              <a:ext cx="25" cy="25"/>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18"/>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18"/>
            <p:cNvSpPr/>
            <p:nvPr/>
          </p:nvSpPr>
          <p:spPr>
            <a:xfrm>
              <a:off x="6923650" y="2454900"/>
              <a:ext cx="25" cy="600"/>
            </a:xfrm>
            <a:custGeom>
              <a:avLst/>
              <a:gdLst/>
              <a:ahLst/>
              <a:cxnLst/>
              <a:rect l="l" t="t" r="r" b="b"/>
              <a:pathLst>
                <a:path w="1" h="24" extrusionOk="0">
                  <a:moveTo>
                    <a:pt x="0" y="24"/>
                  </a:moveTo>
                  <a:cubicBezTo>
                    <a:pt x="0" y="1"/>
                    <a:pt x="0" y="1"/>
                    <a:pt x="0" y="1"/>
                  </a:cubicBezTo>
                  <a:cubicBezTo>
                    <a:pt x="0" y="1"/>
                    <a:pt x="0" y="1"/>
                    <a:pt x="0" y="1"/>
                  </a:cubicBezTo>
                  <a:cubicBezTo>
                    <a:pt x="0" y="1"/>
                    <a:pt x="0" y="1"/>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18"/>
            <p:cNvSpPr/>
            <p:nvPr/>
          </p:nvSpPr>
          <p:spPr>
            <a:xfrm>
              <a:off x="6884275" y="1907675"/>
              <a:ext cx="167775" cy="547875"/>
            </a:xfrm>
            <a:custGeom>
              <a:avLst/>
              <a:gdLst/>
              <a:ahLst/>
              <a:cxnLst/>
              <a:rect l="l" t="t" r="r" b="b"/>
              <a:pathLst>
                <a:path w="6711" h="21915" extrusionOk="0">
                  <a:moveTo>
                    <a:pt x="4839" y="0"/>
                  </a:moveTo>
                  <a:lnTo>
                    <a:pt x="4839" y="0"/>
                  </a:lnTo>
                  <a:cubicBezTo>
                    <a:pt x="5205" y="571"/>
                    <a:pt x="5501" y="1187"/>
                    <a:pt x="5730" y="1849"/>
                  </a:cubicBezTo>
                  <a:cubicBezTo>
                    <a:pt x="6095" y="2876"/>
                    <a:pt x="6346" y="3949"/>
                    <a:pt x="6437" y="5045"/>
                  </a:cubicBezTo>
                  <a:cubicBezTo>
                    <a:pt x="6483" y="5593"/>
                    <a:pt x="6506" y="6163"/>
                    <a:pt x="6483" y="6711"/>
                  </a:cubicBezTo>
                  <a:cubicBezTo>
                    <a:pt x="6460" y="7327"/>
                    <a:pt x="6369" y="7944"/>
                    <a:pt x="6277" y="8537"/>
                  </a:cubicBezTo>
                  <a:cubicBezTo>
                    <a:pt x="6072" y="9678"/>
                    <a:pt x="5752" y="10820"/>
                    <a:pt x="5341" y="11915"/>
                  </a:cubicBezTo>
                  <a:cubicBezTo>
                    <a:pt x="5159" y="12463"/>
                    <a:pt x="4931" y="12988"/>
                    <a:pt x="4725" y="13536"/>
                  </a:cubicBezTo>
                  <a:cubicBezTo>
                    <a:pt x="4497" y="14061"/>
                    <a:pt x="4246" y="14609"/>
                    <a:pt x="3995" y="15134"/>
                  </a:cubicBezTo>
                  <a:lnTo>
                    <a:pt x="4018" y="15134"/>
                  </a:lnTo>
                  <a:cubicBezTo>
                    <a:pt x="3470" y="16298"/>
                    <a:pt x="2854" y="17416"/>
                    <a:pt x="2192" y="18512"/>
                  </a:cubicBezTo>
                  <a:cubicBezTo>
                    <a:pt x="1849" y="19059"/>
                    <a:pt x="1507" y="19607"/>
                    <a:pt x="1164" y="20155"/>
                  </a:cubicBezTo>
                  <a:cubicBezTo>
                    <a:pt x="982" y="20429"/>
                    <a:pt x="799" y="20680"/>
                    <a:pt x="617" y="20954"/>
                  </a:cubicBezTo>
                  <a:cubicBezTo>
                    <a:pt x="525" y="21091"/>
                    <a:pt x="411" y="21228"/>
                    <a:pt x="320" y="21365"/>
                  </a:cubicBezTo>
                  <a:cubicBezTo>
                    <a:pt x="229" y="21502"/>
                    <a:pt x="137" y="21639"/>
                    <a:pt x="23" y="21776"/>
                  </a:cubicBezTo>
                  <a:cubicBezTo>
                    <a:pt x="0" y="21798"/>
                    <a:pt x="23" y="21867"/>
                    <a:pt x="69" y="21890"/>
                  </a:cubicBezTo>
                  <a:cubicBezTo>
                    <a:pt x="86" y="21907"/>
                    <a:pt x="104" y="21915"/>
                    <a:pt x="121" y="21915"/>
                  </a:cubicBezTo>
                  <a:cubicBezTo>
                    <a:pt x="149" y="21915"/>
                    <a:pt x="178" y="21895"/>
                    <a:pt x="206" y="21867"/>
                  </a:cubicBezTo>
                  <a:cubicBezTo>
                    <a:pt x="297" y="21730"/>
                    <a:pt x="388" y="21593"/>
                    <a:pt x="480" y="21479"/>
                  </a:cubicBezTo>
                  <a:cubicBezTo>
                    <a:pt x="594" y="21319"/>
                    <a:pt x="685" y="21182"/>
                    <a:pt x="799" y="21022"/>
                  </a:cubicBezTo>
                  <a:cubicBezTo>
                    <a:pt x="1005" y="20726"/>
                    <a:pt x="1187" y="20452"/>
                    <a:pt x="1393" y="20155"/>
                  </a:cubicBezTo>
                  <a:cubicBezTo>
                    <a:pt x="1781" y="19562"/>
                    <a:pt x="2146" y="18968"/>
                    <a:pt x="2511" y="18375"/>
                  </a:cubicBezTo>
                  <a:cubicBezTo>
                    <a:pt x="3219" y="17165"/>
                    <a:pt x="3858" y="15932"/>
                    <a:pt x="4428" y="14654"/>
                  </a:cubicBezTo>
                  <a:cubicBezTo>
                    <a:pt x="5022" y="13376"/>
                    <a:pt x="5547" y="12075"/>
                    <a:pt x="5958" y="10728"/>
                  </a:cubicBezTo>
                  <a:cubicBezTo>
                    <a:pt x="6346" y="9382"/>
                    <a:pt x="6620" y="7989"/>
                    <a:pt x="6665" y="6597"/>
                  </a:cubicBezTo>
                  <a:cubicBezTo>
                    <a:pt x="6711" y="5387"/>
                    <a:pt x="6574" y="4155"/>
                    <a:pt x="6277" y="2990"/>
                  </a:cubicBezTo>
                  <a:cubicBezTo>
                    <a:pt x="6140" y="2397"/>
                    <a:pt x="5958" y="1826"/>
                    <a:pt x="5730" y="1279"/>
                  </a:cubicBezTo>
                  <a:cubicBezTo>
                    <a:pt x="5661" y="1119"/>
                    <a:pt x="5570" y="959"/>
                    <a:pt x="5501" y="799"/>
                  </a:cubicBezTo>
                  <a:cubicBezTo>
                    <a:pt x="5341" y="571"/>
                    <a:pt x="5159" y="366"/>
                    <a:pt x="4999" y="160"/>
                  </a:cubicBezTo>
                  <a:cubicBezTo>
                    <a:pt x="4953" y="114"/>
                    <a:pt x="4885" y="46"/>
                    <a:pt x="48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18"/>
            <p:cNvSpPr/>
            <p:nvPr/>
          </p:nvSpPr>
          <p:spPr>
            <a:xfrm>
              <a:off x="7027500" y="1953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18"/>
            <p:cNvSpPr/>
            <p:nvPr/>
          </p:nvSpPr>
          <p:spPr>
            <a:xfrm>
              <a:off x="6893400" y="1930500"/>
              <a:ext cx="165500" cy="533550"/>
            </a:xfrm>
            <a:custGeom>
              <a:avLst/>
              <a:gdLst/>
              <a:ahLst/>
              <a:cxnLst/>
              <a:rect l="l" t="t" r="r" b="b"/>
              <a:pathLst>
                <a:path w="6620" h="21342" extrusionOk="0">
                  <a:moveTo>
                    <a:pt x="5182" y="0"/>
                  </a:moveTo>
                  <a:cubicBezTo>
                    <a:pt x="5136" y="46"/>
                    <a:pt x="5113" y="92"/>
                    <a:pt x="5159" y="137"/>
                  </a:cubicBezTo>
                  <a:cubicBezTo>
                    <a:pt x="5273" y="297"/>
                    <a:pt x="5365" y="480"/>
                    <a:pt x="5456" y="662"/>
                  </a:cubicBezTo>
                  <a:cubicBezTo>
                    <a:pt x="5775" y="1256"/>
                    <a:pt x="5981" y="1895"/>
                    <a:pt x="6141" y="2557"/>
                  </a:cubicBezTo>
                  <a:cubicBezTo>
                    <a:pt x="6255" y="3150"/>
                    <a:pt x="6346" y="3744"/>
                    <a:pt x="6392" y="4360"/>
                  </a:cubicBezTo>
                  <a:cubicBezTo>
                    <a:pt x="6414" y="4680"/>
                    <a:pt x="6414" y="4976"/>
                    <a:pt x="6437" y="5273"/>
                  </a:cubicBezTo>
                  <a:cubicBezTo>
                    <a:pt x="6437" y="5615"/>
                    <a:pt x="6437" y="5935"/>
                    <a:pt x="6414" y="6277"/>
                  </a:cubicBezTo>
                  <a:cubicBezTo>
                    <a:pt x="6414" y="6254"/>
                    <a:pt x="6414" y="6254"/>
                    <a:pt x="6414" y="6254"/>
                  </a:cubicBezTo>
                  <a:cubicBezTo>
                    <a:pt x="6346" y="7852"/>
                    <a:pt x="6004" y="9427"/>
                    <a:pt x="5524" y="10934"/>
                  </a:cubicBezTo>
                  <a:cubicBezTo>
                    <a:pt x="5524" y="10934"/>
                    <a:pt x="5524" y="10934"/>
                    <a:pt x="5524" y="10911"/>
                  </a:cubicBezTo>
                  <a:cubicBezTo>
                    <a:pt x="5319" y="11550"/>
                    <a:pt x="5091" y="12166"/>
                    <a:pt x="4862" y="12805"/>
                  </a:cubicBezTo>
                  <a:cubicBezTo>
                    <a:pt x="4611" y="13399"/>
                    <a:pt x="4360" y="13992"/>
                    <a:pt x="4086" y="14586"/>
                  </a:cubicBezTo>
                  <a:cubicBezTo>
                    <a:pt x="3538" y="15750"/>
                    <a:pt x="2922" y="16891"/>
                    <a:pt x="2260" y="17987"/>
                  </a:cubicBezTo>
                  <a:cubicBezTo>
                    <a:pt x="2100" y="18261"/>
                    <a:pt x="1918" y="18534"/>
                    <a:pt x="1758" y="18786"/>
                  </a:cubicBezTo>
                  <a:lnTo>
                    <a:pt x="1781" y="18763"/>
                  </a:lnTo>
                  <a:lnTo>
                    <a:pt x="1781" y="18763"/>
                  </a:lnTo>
                  <a:cubicBezTo>
                    <a:pt x="1210" y="19607"/>
                    <a:pt x="640" y="20429"/>
                    <a:pt x="1" y="21228"/>
                  </a:cubicBezTo>
                  <a:cubicBezTo>
                    <a:pt x="46" y="21251"/>
                    <a:pt x="92" y="21274"/>
                    <a:pt x="138" y="21296"/>
                  </a:cubicBezTo>
                  <a:cubicBezTo>
                    <a:pt x="138" y="21319"/>
                    <a:pt x="160" y="21319"/>
                    <a:pt x="183" y="21342"/>
                  </a:cubicBezTo>
                  <a:cubicBezTo>
                    <a:pt x="1690" y="19379"/>
                    <a:pt x="3013" y="17279"/>
                    <a:pt x="4086" y="15042"/>
                  </a:cubicBezTo>
                  <a:cubicBezTo>
                    <a:pt x="4360" y="14472"/>
                    <a:pt x="4611" y="13878"/>
                    <a:pt x="4862" y="13285"/>
                  </a:cubicBezTo>
                  <a:cubicBezTo>
                    <a:pt x="5113" y="12668"/>
                    <a:pt x="5365" y="12052"/>
                    <a:pt x="5570" y="11413"/>
                  </a:cubicBezTo>
                  <a:cubicBezTo>
                    <a:pt x="6004" y="10158"/>
                    <a:pt x="6323" y="8879"/>
                    <a:pt x="6506" y="7556"/>
                  </a:cubicBezTo>
                  <a:cubicBezTo>
                    <a:pt x="6597" y="6894"/>
                    <a:pt x="6620" y="6254"/>
                    <a:pt x="6620" y="5593"/>
                  </a:cubicBezTo>
                  <a:cubicBezTo>
                    <a:pt x="6620" y="5022"/>
                    <a:pt x="6597" y="4451"/>
                    <a:pt x="6551" y="3903"/>
                  </a:cubicBezTo>
                  <a:cubicBezTo>
                    <a:pt x="6483" y="3310"/>
                    <a:pt x="6392" y="2739"/>
                    <a:pt x="6232" y="2192"/>
                  </a:cubicBezTo>
                  <a:cubicBezTo>
                    <a:pt x="6095" y="1644"/>
                    <a:pt x="5912" y="1119"/>
                    <a:pt x="5661" y="617"/>
                  </a:cubicBezTo>
                  <a:cubicBezTo>
                    <a:pt x="5547" y="457"/>
                    <a:pt x="5456" y="320"/>
                    <a:pt x="5365" y="160"/>
                  </a:cubicBezTo>
                  <a:cubicBezTo>
                    <a:pt x="5319" y="114"/>
                    <a:pt x="5296" y="69"/>
                    <a:pt x="5250" y="23"/>
                  </a:cubicBezTo>
                  <a:cubicBezTo>
                    <a:pt x="5250" y="23"/>
                    <a:pt x="5228" y="0"/>
                    <a:pt x="5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18"/>
            <p:cNvSpPr/>
            <p:nvPr/>
          </p:nvSpPr>
          <p:spPr>
            <a:xfrm>
              <a:off x="7029775" y="1947050"/>
              <a:ext cx="25" cy="25"/>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18"/>
            <p:cNvSpPr/>
            <p:nvPr/>
          </p:nvSpPr>
          <p:spPr>
            <a:xfrm>
              <a:off x="6982425" y="1882000"/>
              <a:ext cx="600" cy="600"/>
            </a:xfrm>
            <a:custGeom>
              <a:avLst/>
              <a:gdLst/>
              <a:ahLst/>
              <a:cxnLst/>
              <a:rect l="l" t="t" r="r" b="b"/>
              <a:pathLst>
                <a:path w="24" h="24" extrusionOk="0">
                  <a:moveTo>
                    <a:pt x="0" y="0"/>
                  </a:moveTo>
                  <a:cubicBezTo>
                    <a:pt x="0" y="0"/>
                    <a:pt x="0" y="0"/>
                    <a:pt x="0" y="23"/>
                  </a:cubicBezTo>
                  <a:lnTo>
                    <a:pt x="23" y="23"/>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18"/>
            <p:cNvSpPr/>
            <p:nvPr/>
          </p:nvSpPr>
          <p:spPr>
            <a:xfrm>
              <a:off x="6989850" y="1895700"/>
              <a:ext cx="575" cy="25"/>
            </a:xfrm>
            <a:custGeom>
              <a:avLst/>
              <a:gdLst/>
              <a:ahLst/>
              <a:cxnLst/>
              <a:rect l="l" t="t" r="r" b="b"/>
              <a:pathLst>
                <a:path w="23" h="1" extrusionOk="0">
                  <a:moveTo>
                    <a:pt x="23" y="0"/>
                  </a:moveTo>
                  <a:cubicBezTo>
                    <a:pt x="0" y="0"/>
                    <a:pt x="0" y="0"/>
                    <a:pt x="0" y="0"/>
                  </a:cubicBezTo>
                  <a:cubicBezTo>
                    <a:pt x="0" y="0"/>
                    <a:pt x="0" y="0"/>
                    <a:pt x="2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18"/>
            <p:cNvSpPr/>
            <p:nvPr/>
          </p:nvSpPr>
          <p:spPr>
            <a:xfrm>
              <a:off x="6974425" y="1880850"/>
              <a:ext cx="26275" cy="19525"/>
            </a:xfrm>
            <a:custGeom>
              <a:avLst/>
              <a:gdLst/>
              <a:ahLst/>
              <a:cxnLst/>
              <a:rect l="l" t="t" r="r" b="b"/>
              <a:pathLst>
                <a:path w="1051" h="781" extrusionOk="0">
                  <a:moveTo>
                    <a:pt x="1" y="1"/>
                  </a:moveTo>
                  <a:cubicBezTo>
                    <a:pt x="297" y="252"/>
                    <a:pt x="594" y="503"/>
                    <a:pt x="891" y="754"/>
                  </a:cubicBezTo>
                  <a:cubicBezTo>
                    <a:pt x="910" y="773"/>
                    <a:pt x="934" y="780"/>
                    <a:pt x="956" y="780"/>
                  </a:cubicBezTo>
                  <a:cubicBezTo>
                    <a:pt x="986" y="780"/>
                    <a:pt x="1015" y="767"/>
                    <a:pt x="1028" y="754"/>
                  </a:cubicBezTo>
                  <a:cubicBezTo>
                    <a:pt x="1028" y="731"/>
                    <a:pt x="1051" y="685"/>
                    <a:pt x="1051" y="663"/>
                  </a:cubicBezTo>
                  <a:cubicBezTo>
                    <a:pt x="1028" y="640"/>
                    <a:pt x="1028" y="617"/>
                    <a:pt x="1005" y="617"/>
                  </a:cubicBezTo>
                  <a:cubicBezTo>
                    <a:pt x="868" y="480"/>
                    <a:pt x="731" y="366"/>
                    <a:pt x="617" y="252"/>
                  </a:cubicBezTo>
                  <a:cubicBezTo>
                    <a:pt x="594" y="274"/>
                    <a:pt x="571" y="274"/>
                    <a:pt x="571" y="274"/>
                  </a:cubicBezTo>
                  <a:cubicBezTo>
                    <a:pt x="366" y="206"/>
                    <a:pt x="183" y="92"/>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18"/>
            <p:cNvSpPr/>
            <p:nvPr/>
          </p:nvSpPr>
          <p:spPr>
            <a:xfrm>
              <a:off x="6982425" y="1882000"/>
              <a:ext cx="3450" cy="1725"/>
            </a:xfrm>
            <a:custGeom>
              <a:avLst/>
              <a:gdLst/>
              <a:ahLst/>
              <a:cxnLst/>
              <a:rect l="l" t="t" r="r" b="b"/>
              <a:pathLst>
                <a:path w="138" h="69" extrusionOk="0">
                  <a:moveTo>
                    <a:pt x="0" y="0"/>
                  </a:moveTo>
                  <a:cubicBezTo>
                    <a:pt x="0" y="0"/>
                    <a:pt x="0" y="0"/>
                    <a:pt x="0" y="23"/>
                  </a:cubicBezTo>
                  <a:cubicBezTo>
                    <a:pt x="21" y="23"/>
                    <a:pt x="59" y="41"/>
                    <a:pt x="84" y="45"/>
                  </a:cubicBezTo>
                  <a:lnTo>
                    <a:pt x="84" y="45"/>
                  </a:lnTo>
                  <a:cubicBezTo>
                    <a:pt x="60" y="30"/>
                    <a:pt x="30" y="15"/>
                    <a:pt x="0" y="0"/>
                  </a:cubicBezTo>
                  <a:close/>
                  <a:moveTo>
                    <a:pt x="84" y="45"/>
                  </a:moveTo>
                  <a:lnTo>
                    <a:pt x="84" y="45"/>
                  </a:lnTo>
                  <a:cubicBezTo>
                    <a:pt x="96" y="53"/>
                    <a:pt x="107" y="61"/>
                    <a:pt x="114" y="69"/>
                  </a:cubicBezTo>
                  <a:lnTo>
                    <a:pt x="137" y="69"/>
                  </a:lnTo>
                  <a:cubicBezTo>
                    <a:pt x="114" y="69"/>
                    <a:pt x="114" y="69"/>
                    <a:pt x="92" y="46"/>
                  </a:cubicBezTo>
                  <a:cubicBezTo>
                    <a:pt x="89" y="46"/>
                    <a:pt x="87" y="46"/>
                    <a:pt x="84" y="45"/>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18"/>
            <p:cNvSpPr/>
            <p:nvPr/>
          </p:nvSpPr>
          <p:spPr>
            <a:xfrm>
              <a:off x="6880275" y="2449200"/>
              <a:ext cx="41100" cy="25850"/>
            </a:xfrm>
            <a:custGeom>
              <a:avLst/>
              <a:gdLst/>
              <a:ahLst/>
              <a:cxnLst/>
              <a:rect l="l" t="t" r="r" b="b"/>
              <a:pathLst>
                <a:path w="1644" h="1034" extrusionOk="0">
                  <a:moveTo>
                    <a:pt x="115" y="1"/>
                  </a:moveTo>
                  <a:cubicBezTo>
                    <a:pt x="92" y="1"/>
                    <a:pt x="69" y="23"/>
                    <a:pt x="46" y="23"/>
                  </a:cubicBezTo>
                  <a:cubicBezTo>
                    <a:pt x="1" y="69"/>
                    <a:pt x="1" y="137"/>
                    <a:pt x="46" y="160"/>
                  </a:cubicBezTo>
                  <a:cubicBezTo>
                    <a:pt x="457" y="571"/>
                    <a:pt x="959" y="868"/>
                    <a:pt x="1507" y="1028"/>
                  </a:cubicBezTo>
                  <a:cubicBezTo>
                    <a:pt x="1515" y="1032"/>
                    <a:pt x="1525" y="1034"/>
                    <a:pt x="1534" y="1034"/>
                  </a:cubicBezTo>
                  <a:cubicBezTo>
                    <a:pt x="1576" y="1034"/>
                    <a:pt x="1621" y="996"/>
                    <a:pt x="1621" y="959"/>
                  </a:cubicBezTo>
                  <a:cubicBezTo>
                    <a:pt x="1644" y="914"/>
                    <a:pt x="1598" y="845"/>
                    <a:pt x="1553" y="845"/>
                  </a:cubicBezTo>
                  <a:cubicBezTo>
                    <a:pt x="1461" y="822"/>
                    <a:pt x="1393" y="777"/>
                    <a:pt x="1302" y="754"/>
                  </a:cubicBezTo>
                  <a:cubicBezTo>
                    <a:pt x="1005" y="617"/>
                    <a:pt x="708" y="457"/>
                    <a:pt x="457" y="274"/>
                  </a:cubicBezTo>
                  <a:cubicBezTo>
                    <a:pt x="366" y="206"/>
                    <a:pt x="274" y="115"/>
                    <a:pt x="183" y="23"/>
                  </a:cubicBezTo>
                  <a:cubicBezTo>
                    <a:pt x="160" y="23"/>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18"/>
            <p:cNvSpPr/>
            <p:nvPr/>
          </p:nvSpPr>
          <p:spPr>
            <a:xfrm>
              <a:off x="6869425" y="2449200"/>
              <a:ext cx="53100" cy="48325"/>
            </a:xfrm>
            <a:custGeom>
              <a:avLst/>
              <a:gdLst/>
              <a:ahLst/>
              <a:cxnLst/>
              <a:rect l="l" t="t" r="r" b="b"/>
              <a:pathLst>
                <a:path w="2124" h="1933" extrusionOk="0">
                  <a:moveTo>
                    <a:pt x="457" y="1"/>
                  </a:moveTo>
                  <a:cubicBezTo>
                    <a:pt x="435" y="1"/>
                    <a:pt x="412" y="23"/>
                    <a:pt x="389" y="46"/>
                  </a:cubicBezTo>
                  <a:cubicBezTo>
                    <a:pt x="252" y="183"/>
                    <a:pt x="161" y="343"/>
                    <a:pt x="69" y="526"/>
                  </a:cubicBezTo>
                  <a:cubicBezTo>
                    <a:pt x="47" y="617"/>
                    <a:pt x="24" y="685"/>
                    <a:pt x="24" y="754"/>
                  </a:cubicBezTo>
                  <a:cubicBezTo>
                    <a:pt x="1" y="845"/>
                    <a:pt x="1" y="914"/>
                    <a:pt x="1" y="1005"/>
                  </a:cubicBezTo>
                  <a:cubicBezTo>
                    <a:pt x="1" y="1142"/>
                    <a:pt x="47" y="1279"/>
                    <a:pt x="92" y="1393"/>
                  </a:cubicBezTo>
                  <a:cubicBezTo>
                    <a:pt x="161" y="1530"/>
                    <a:pt x="252" y="1621"/>
                    <a:pt x="366" y="1712"/>
                  </a:cubicBezTo>
                  <a:cubicBezTo>
                    <a:pt x="457" y="1804"/>
                    <a:pt x="572" y="1849"/>
                    <a:pt x="708" y="1895"/>
                  </a:cubicBezTo>
                  <a:cubicBezTo>
                    <a:pt x="775" y="1922"/>
                    <a:pt x="858" y="1933"/>
                    <a:pt x="942" y="1933"/>
                  </a:cubicBezTo>
                  <a:cubicBezTo>
                    <a:pt x="1002" y="1933"/>
                    <a:pt x="1063" y="1927"/>
                    <a:pt x="1119" y="1918"/>
                  </a:cubicBezTo>
                  <a:cubicBezTo>
                    <a:pt x="1256" y="1895"/>
                    <a:pt x="1393" y="1849"/>
                    <a:pt x="1530" y="1781"/>
                  </a:cubicBezTo>
                  <a:cubicBezTo>
                    <a:pt x="1667" y="1690"/>
                    <a:pt x="1781" y="1553"/>
                    <a:pt x="1895" y="1416"/>
                  </a:cubicBezTo>
                  <a:cubicBezTo>
                    <a:pt x="1987" y="1302"/>
                    <a:pt x="2055" y="1165"/>
                    <a:pt x="2101" y="1028"/>
                  </a:cubicBezTo>
                  <a:cubicBezTo>
                    <a:pt x="2124" y="982"/>
                    <a:pt x="2101" y="914"/>
                    <a:pt x="2055" y="891"/>
                  </a:cubicBezTo>
                  <a:cubicBezTo>
                    <a:pt x="2010" y="891"/>
                    <a:pt x="1941" y="914"/>
                    <a:pt x="1918" y="959"/>
                  </a:cubicBezTo>
                  <a:cubicBezTo>
                    <a:pt x="1895" y="1028"/>
                    <a:pt x="1873" y="1096"/>
                    <a:pt x="1827" y="1165"/>
                  </a:cubicBezTo>
                  <a:cubicBezTo>
                    <a:pt x="1827" y="1165"/>
                    <a:pt x="1827" y="1142"/>
                    <a:pt x="1827" y="1142"/>
                  </a:cubicBezTo>
                  <a:cubicBezTo>
                    <a:pt x="1781" y="1256"/>
                    <a:pt x="1690" y="1347"/>
                    <a:pt x="1621" y="1461"/>
                  </a:cubicBezTo>
                  <a:cubicBezTo>
                    <a:pt x="1553" y="1507"/>
                    <a:pt x="1485" y="1575"/>
                    <a:pt x="1393" y="1621"/>
                  </a:cubicBezTo>
                  <a:cubicBezTo>
                    <a:pt x="1325" y="1667"/>
                    <a:pt x="1256" y="1690"/>
                    <a:pt x="1188" y="1712"/>
                  </a:cubicBezTo>
                  <a:cubicBezTo>
                    <a:pt x="1119" y="1735"/>
                    <a:pt x="1051" y="1735"/>
                    <a:pt x="982" y="1735"/>
                  </a:cubicBezTo>
                  <a:cubicBezTo>
                    <a:pt x="914" y="1735"/>
                    <a:pt x="845" y="1735"/>
                    <a:pt x="777" y="1712"/>
                  </a:cubicBezTo>
                  <a:cubicBezTo>
                    <a:pt x="708" y="1690"/>
                    <a:pt x="663" y="1667"/>
                    <a:pt x="594" y="1644"/>
                  </a:cubicBezTo>
                  <a:cubicBezTo>
                    <a:pt x="526" y="1598"/>
                    <a:pt x="480" y="1553"/>
                    <a:pt x="435" y="1507"/>
                  </a:cubicBezTo>
                  <a:cubicBezTo>
                    <a:pt x="389" y="1461"/>
                    <a:pt x="343" y="1416"/>
                    <a:pt x="298" y="1347"/>
                  </a:cubicBezTo>
                  <a:cubicBezTo>
                    <a:pt x="275" y="1302"/>
                    <a:pt x="252" y="1233"/>
                    <a:pt x="229" y="1165"/>
                  </a:cubicBezTo>
                  <a:cubicBezTo>
                    <a:pt x="206" y="1096"/>
                    <a:pt x="183" y="1028"/>
                    <a:pt x="183" y="959"/>
                  </a:cubicBezTo>
                  <a:cubicBezTo>
                    <a:pt x="183" y="891"/>
                    <a:pt x="206" y="799"/>
                    <a:pt x="229" y="731"/>
                  </a:cubicBezTo>
                  <a:cubicBezTo>
                    <a:pt x="252" y="617"/>
                    <a:pt x="298" y="526"/>
                    <a:pt x="343" y="434"/>
                  </a:cubicBezTo>
                  <a:cubicBezTo>
                    <a:pt x="389" y="343"/>
                    <a:pt x="457" y="252"/>
                    <a:pt x="549" y="160"/>
                  </a:cubicBezTo>
                  <a:cubicBezTo>
                    <a:pt x="572" y="115"/>
                    <a:pt x="572" y="46"/>
                    <a:pt x="526" y="23"/>
                  </a:cubicBezTo>
                  <a:cubicBezTo>
                    <a:pt x="503" y="1"/>
                    <a:pt x="480"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18"/>
            <p:cNvSpPr/>
            <p:nvPr/>
          </p:nvSpPr>
          <p:spPr>
            <a:xfrm>
              <a:off x="6779275" y="1827200"/>
              <a:ext cx="324725" cy="759350"/>
            </a:xfrm>
            <a:custGeom>
              <a:avLst/>
              <a:gdLst/>
              <a:ahLst/>
              <a:cxnLst/>
              <a:rect l="l" t="t" r="r" b="b"/>
              <a:pathLst>
                <a:path w="12989" h="30374" extrusionOk="0">
                  <a:moveTo>
                    <a:pt x="32" y="175"/>
                  </a:moveTo>
                  <a:cubicBezTo>
                    <a:pt x="21" y="177"/>
                    <a:pt x="11" y="180"/>
                    <a:pt x="0" y="184"/>
                  </a:cubicBezTo>
                  <a:cubicBezTo>
                    <a:pt x="11" y="181"/>
                    <a:pt x="22" y="178"/>
                    <a:pt x="32" y="175"/>
                  </a:cubicBezTo>
                  <a:close/>
                  <a:moveTo>
                    <a:pt x="1804" y="1"/>
                  </a:moveTo>
                  <a:cubicBezTo>
                    <a:pt x="1598" y="1"/>
                    <a:pt x="1370" y="1"/>
                    <a:pt x="1165" y="24"/>
                  </a:cubicBezTo>
                  <a:cubicBezTo>
                    <a:pt x="959" y="47"/>
                    <a:pt x="731" y="69"/>
                    <a:pt x="525" y="92"/>
                  </a:cubicBezTo>
                  <a:cubicBezTo>
                    <a:pt x="355" y="114"/>
                    <a:pt x="184" y="135"/>
                    <a:pt x="32" y="175"/>
                  </a:cubicBezTo>
                  <a:lnTo>
                    <a:pt x="32" y="175"/>
                  </a:lnTo>
                  <a:cubicBezTo>
                    <a:pt x="96" y="161"/>
                    <a:pt x="170" y="161"/>
                    <a:pt x="229" y="161"/>
                  </a:cubicBezTo>
                  <a:cubicBezTo>
                    <a:pt x="457" y="138"/>
                    <a:pt x="685" y="138"/>
                    <a:pt x="914" y="138"/>
                  </a:cubicBezTo>
                  <a:cubicBezTo>
                    <a:pt x="1142" y="138"/>
                    <a:pt x="1393" y="161"/>
                    <a:pt x="1644" y="184"/>
                  </a:cubicBezTo>
                  <a:cubicBezTo>
                    <a:pt x="1758" y="184"/>
                    <a:pt x="1872" y="206"/>
                    <a:pt x="1986" y="206"/>
                  </a:cubicBezTo>
                  <a:cubicBezTo>
                    <a:pt x="2100" y="229"/>
                    <a:pt x="2215" y="229"/>
                    <a:pt x="2329" y="229"/>
                  </a:cubicBezTo>
                  <a:cubicBezTo>
                    <a:pt x="3036" y="275"/>
                    <a:pt x="3767" y="389"/>
                    <a:pt x="4451" y="617"/>
                  </a:cubicBezTo>
                  <a:cubicBezTo>
                    <a:pt x="4451" y="594"/>
                    <a:pt x="4451" y="594"/>
                    <a:pt x="4451" y="594"/>
                  </a:cubicBezTo>
                  <a:cubicBezTo>
                    <a:pt x="4748" y="686"/>
                    <a:pt x="5022" y="800"/>
                    <a:pt x="5319" y="914"/>
                  </a:cubicBezTo>
                  <a:cubicBezTo>
                    <a:pt x="5593" y="1028"/>
                    <a:pt x="5889" y="1165"/>
                    <a:pt x="6163" y="1302"/>
                  </a:cubicBezTo>
                  <a:cubicBezTo>
                    <a:pt x="6711" y="1576"/>
                    <a:pt x="7236" y="1850"/>
                    <a:pt x="7761" y="2169"/>
                  </a:cubicBezTo>
                  <a:cubicBezTo>
                    <a:pt x="8172" y="2443"/>
                    <a:pt x="8583" y="2717"/>
                    <a:pt x="8948" y="3037"/>
                  </a:cubicBezTo>
                  <a:cubicBezTo>
                    <a:pt x="9359" y="3333"/>
                    <a:pt x="9724" y="3699"/>
                    <a:pt x="10066" y="4064"/>
                  </a:cubicBezTo>
                  <a:cubicBezTo>
                    <a:pt x="10066" y="4064"/>
                    <a:pt x="10066" y="4064"/>
                    <a:pt x="10044" y="4041"/>
                  </a:cubicBezTo>
                  <a:lnTo>
                    <a:pt x="10044" y="4041"/>
                  </a:lnTo>
                  <a:cubicBezTo>
                    <a:pt x="10660" y="4703"/>
                    <a:pt x="11185" y="5433"/>
                    <a:pt x="11596" y="6232"/>
                  </a:cubicBezTo>
                  <a:cubicBezTo>
                    <a:pt x="11596" y="6209"/>
                    <a:pt x="11596" y="6209"/>
                    <a:pt x="11596" y="6209"/>
                  </a:cubicBezTo>
                  <a:cubicBezTo>
                    <a:pt x="11778" y="6597"/>
                    <a:pt x="11961" y="6986"/>
                    <a:pt x="12121" y="7396"/>
                  </a:cubicBezTo>
                  <a:cubicBezTo>
                    <a:pt x="12258" y="7784"/>
                    <a:pt x="12395" y="8195"/>
                    <a:pt x="12486" y="8629"/>
                  </a:cubicBezTo>
                  <a:cubicBezTo>
                    <a:pt x="12486" y="8606"/>
                    <a:pt x="12486" y="8606"/>
                    <a:pt x="12486" y="8606"/>
                  </a:cubicBezTo>
                  <a:cubicBezTo>
                    <a:pt x="12600" y="9085"/>
                    <a:pt x="12669" y="9588"/>
                    <a:pt x="12737" y="10090"/>
                  </a:cubicBezTo>
                  <a:cubicBezTo>
                    <a:pt x="12783" y="10592"/>
                    <a:pt x="12783" y="11117"/>
                    <a:pt x="12783" y="11619"/>
                  </a:cubicBezTo>
                  <a:cubicBezTo>
                    <a:pt x="12737" y="13103"/>
                    <a:pt x="12463" y="14586"/>
                    <a:pt x="12029" y="16024"/>
                  </a:cubicBezTo>
                  <a:cubicBezTo>
                    <a:pt x="12029" y="16024"/>
                    <a:pt x="12029" y="16047"/>
                    <a:pt x="12029" y="16047"/>
                  </a:cubicBezTo>
                  <a:cubicBezTo>
                    <a:pt x="11756" y="16915"/>
                    <a:pt x="11436" y="17782"/>
                    <a:pt x="11071" y="18626"/>
                  </a:cubicBezTo>
                  <a:cubicBezTo>
                    <a:pt x="10683" y="19471"/>
                    <a:pt x="10272" y="20293"/>
                    <a:pt x="9838" y="21114"/>
                  </a:cubicBezTo>
                  <a:cubicBezTo>
                    <a:pt x="9405" y="21913"/>
                    <a:pt x="8925" y="22712"/>
                    <a:pt x="8469" y="23511"/>
                  </a:cubicBezTo>
                  <a:cubicBezTo>
                    <a:pt x="8218" y="23899"/>
                    <a:pt x="7989" y="24310"/>
                    <a:pt x="7738" y="24698"/>
                  </a:cubicBezTo>
                  <a:cubicBezTo>
                    <a:pt x="7510" y="25063"/>
                    <a:pt x="7282" y="25451"/>
                    <a:pt x="7054" y="25839"/>
                  </a:cubicBezTo>
                  <a:cubicBezTo>
                    <a:pt x="6757" y="26364"/>
                    <a:pt x="6437" y="26889"/>
                    <a:pt x="6095" y="27414"/>
                  </a:cubicBezTo>
                  <a:cubicBezTo>
                    <a:pt x="6095" y="27437"/>
                    <a:pt x="6095" y="27437"/>
                    <a:pt x="6095" y="27437"/>
                  </a:cubicBezTo>
                  <a:cubicBezTo>
                    <a:pt x="5479" y="28418"/>
                    <a:pt x="4839" y="29354"/>
                    <a:pt x="4041" y="30222"/>
                  </a:cubicBezTo>
                  <a:cubicBezTo>
                    <a:pt x="4018" y="30244"/>
                    <a:pt x="4018" y="30313"/>
                    <a:pt x="4063" y="30359"/>
                  </a:cubicBezTo>
                  <a:cubicBezTo>
                    <a:pt x="4082" y="30368"/>
                    <a:pt x="4101" y="30374"/>
                    <a:pt x="4120" y="30374"/>
                  </a:cubicBezTo>
                  <a:cubicBezTo>
                    <a:pt x="4147" y="30374"/>
                    <a:pt x="4174" y="30363"/>
                    <a:pt x="4200" y="30336"/>
                  </a:cubicBezTo>
                  <a:cubicBezTo>
                    <a:pt x="5410" y="29035"/>
                    <a:pt x="6323" y="27483"/>
                    <a:pt x="7213" y="25953"/>
                  </a:cubicBezTo>
                  <a:cubicBezTo>
                    <a:pt x="7442" y="25588"/>
                    <a:pt x="7670" y="25200"/>
                    <a:pt x="7898" y="24812"/>
                  </a:cubicBezTo>
                  <a:cubicBezTo>
                    <a:pt x="8126" y="24424"/>
                    <a:pt x="8377" y="24036"/>
                    <a:pt x="8606" y="23648"/>
                  </a:cubicBezTo>
                  <a:cubicBezTo>
                    <a:pt x="9085" y="22849"/>
                    <a:pt x="9541" y="22050"/>
                    <a:pt x="9998" y="21228"/>
                  </a:cubicBezTo>
                  <a:cubicBezTo>
                    <a:pt x="10865" y="19608"/>
                    <a:pt x="11641" y="17919"/>
                    <a:pt x="12189" y="16161"/>
                  </a:cubicBezTo>
                  <a:cubicBezTo>
                    <a:pt x="12440" y="15362"/>
                    <a:pt x="12623" y="14541"/>
                    <a:pt x="12760" y="13719"/>
                  </a:cubicBezTo>
                  <a:cubicBezTo>
                    <a:pt x="12897" y="12920"/>
                    <a:pt x="12965" y="12121"/>
                    <a:pt x="12988" y="11300"/>
                  </a:cubicBezTo>
                  <a:cubicBezTo>
                    <a:pt x="12988" y="10523"/>
                    <a:pt x="12920" y="9725"/>
                    <a:pt x="12760" y="8948"/>
                  </a:cubicBezTo>
                  <a:cubicBezTo>
                    <a:pt x="12600" y="8172"/>
                    <a:pt x="12372" y="7419"/>
                    <a:pt x="12052" y="6712"/>
                  </a:cubicBezTo>
                  <a:cubicBezTo>
                    <a:pt x="11710" y="5958"/>
                    <a:pt x="11276" y="5251"/>
                    <a:pt x="10774" y="4612"/>
                  </a:cubicBezTo>
                  <a:cubicBezTo>
                    <a:pt x="10523" y="4269"/>
                    <a:pt x="10249" y="3950"/>
                    <a:pt x="9952" y="3653"/>
                  </a:cubicBezTo>
                  <a:cubicBezTo>
                    <a:pt x="9656" y="3356"/>
                    <a:pt x="9336" y="3082"/>
                    <a:pt x="8994" y="2809"/>
                  </a:cubicBezTo>
                  <a:cubicBezTo>
                    <a:pt x="8332" y="2284"/>
                    <a:pt x="7624" y="1850"/>
                    <a:pt x="6871" y="1439"/>
                  </a:cubicBezTo>
                  <a:cubicBezTo>
                    <a:pt x="6506" y="1256"/>
                    <a:pt x="6118" y="1074"/>
                    <a:pt x="5730" y="891"/>
                  </a:cubicBezTo>
                  <a:cubicBezTo>
                    <a:pt x="5547" y="800"/>
                    <a:pt x="5342" y="709"/>
                    <a:pt x="5136" y="640"/>
                  </a:cubicBezTo>
                  <a:cubicBezTo>
                    <a:pt x="4931" y="549"/>
                    <a:pt x="4703" y="480"/>
                    <a:pt x="4497" y="412"/>
                  </a:cubicBezTo>
                  <a:cubicBezTo>
                    <a:pt x="4063" y="275"/>
                    <a:pt x="3630" y="184"/>
                    <a:pt x="3173" y="115"/>
                  </a:cubicBezTo>
                  <a:cubicBezTo>
                    <a:pt x="2968" y="92"/>
                    <a:pt x="2740" y="69"/>
                    <a:pt x="2511" y="47"/>
                  </a:cubicBezTo>
                  <a:cubicBezTo>
                    <a:pt x="2351" y="47"/>
                    <a:pt x="2192" y="24"/>
                    <a:pt x="2009" y="24"/>
                  </a:cubicBezTo>
                  <a:cubicBezTo>
                    <a:pt x="1963" y="24"/>
                    <a:pt x="1895" y="1"/>
                    <a:pt x="18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18"/>
            <p:cNvSpPr/>
            <p:nvPr/>
          </p:nvSpPr>
          <p:spPr>
            <a:xfrm>
              <a:off x="7080000" y="2227800"/>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18"/>
            <p:cNvSpPr/>
            <p:nvPr/>
          </p:nvSpPr>
          <p:spPr>
            <a:xfrm>
              <a:off x="7080000" y="222837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18"/>
            <p:cNvSpPr/>
            <p:nvPr/>
          </p:nvSpPr>
          <p:spPr>
            <a:xfrm>
              <a:off x="6766725" y="1830075"/>
              <a:ext cx="8000" cy="1725"/>
            </a:xfrm>
            <a:custGeom>
              <a:avLst/>
              <a:gdLst/>
              <a:ahLst/>
              <a:cxnLst/>
              <a:rect l="l" t="t" r="r" b="b"/>
              <a:pathLst>
                <a:path w="320" h="69" extrusionOk="0">
                  <a:moveTo>
                    <a:pt x="206" y="0"/>
                  </a:moveTo>
                  <a:cubicBezTo>
                    <a:pt x="160" y="23"/>
                    <a:pt x="114" y="23"/>
                    <a:pt x="69" y="46"/>
                  </a:cubicBezTo>
                  <a:cubicBezTo>
                    <a:pt x="53" y="46"/>
                    <a:pt x="37" y="57"/>
                    <a:pt x="22" y="63"/>
                  </a:cubicBezTo>
                  <a:lnTo>
                    <a:pt x="22" y="63"/>
                  </a:lnTo>
                  <a:cubicBezTo>
                    <a:pt x="109" y="42"/>
                    <a:pt x="214" y="21"/>
                    <a:pt x="320" y="0"/>
                  </a:cubicBezTo>
                  <a:close/>
                  <a:moveTo>
                    <a:pt x="22" y="63"/>
                  </a:moveTo>
                  <a:cubicBezTo>
                    <a:pt x="14" y="65"/>
                    <a:pt x="7" y="67"/>
                    <a:pt x="0" y="69"/>
                  </a:cubicBezTo>
                  <a:cubicBezTo>
                    <a:pt x="7" y="69"/>
                    <a:pt x="14" y="66"/>
                    <a:pt x="22" y="6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18"/>
            <p:cNvSpPr/>
            <p:nvPr/>
          </p:nvSpPr>
          <p:spPr>
            <a:xfrm>
              <a:off x="6764450" y="1835200"/>
              <a:ext cx="6300" cy="1175"/>
            </a:xfrm>
            <a:custGeom>
              <a:avLst/>
              <a:gdLst/>
              <a:ahLst/>
              <a:cxnLst/>
              <a:rect l="l" t="t" r="r" b="b"/>
              <a:pathLst>
                <a:path w="252" h="47" extrusionOk="0">
                  <a:moveTo>
                    <a:pt x="251" y="1"/>
                  </a:moveTo>
                  <a:cubicBezTo>
                    <a:pt x="192" y="1"/>
                    <a:pt x="142" y="10"/>
                    <a:pt x="89" y="23"/>
                  </a:cubicBezTo>
                  <a:lnTo>
                    <a:pt x="89" y="23"/>
                  </a:lnTo>
                  <a:cubicBezTo>
                    <a:pt x="90" y="23"/>
                    <a:pt x="90" y="23"/>
                    <a:pt x="91" y="23"/>
                  </a:cubicBezTo>
                  <a:cubicBezTo>
                    <a:pt x="137" y="23"/>
                    <a:pt x="183" y="1"/>
                    <a:pt x="251" y="1"/>
                  </a:cubicBezTo>
                  <a:close/>
                  <a:moveTo>
                    <a:pt x="89" y="23"/>
                  </a:moveTo>
                  <a:lnTo>
                    <a:pt x="89" y="23"/>
                  </a:lnTo>
                  <a:cubicBezTo>
                    <a:pt x="67" y="23"/>
                    <a:pt x="44" y="24"/>
                    <a:pt x="0" y="46"/>
                  </a:cubicBezTo>
                  <a:cubicBezTo>
                    <a:pt x="32" y="38"/>
                    <a:pt x="61" y="30"/>
                    <a:pt x="89"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18"/>
            <p:cNvSpPr/>
            <p:nvPr/>
          </p:nvSpPr>
          <p:spPr>
            <a:xfrm>
              <a:off x="6890550" y="1842625"/>
              <a:ext cx="600" cy="25"/>
            </a:xfrm>
            <a:custGeom>
              <a:avLst/>
              <a:gdLst/>
              <a:ahLst/>
              <a:cxnLst/>
              <a:rect l="l" t="t" r="r" b="b"/>
              <a:pathLst>
                <a:path w="24" h="1" extrusionOk="0">
                  <a:moveTo>
                    <a:pt x="23" y="0"/>
                  </a:moveTo>
                  <a:cubicBezTo>
                    <a:pt x="0" y="0"/>
                    <a:pt x="0" y="0"/>
                    <a:pt x="0" y="0"/>
                  </a:cubicBezTo>
                  <a:cubicBezTo>
                    <a:pt x="0" y="0"/>
                    <a:pt x="0" y="0"/>
                    <a:pt x="23"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18"/>
            <p:cNvSpPr/>
            <p:nvPr/>
          </p:nvSpPr>
          <p:spPr>
            <a:xfrm>
              <a:off x="7069150" y="19830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18"/>
            <p:cNvSpPr/>
            <p:nvPr/>
          </p:nvSpPr>
          <p:spPr>
            <a:xfrm>
              <a:off x="7080000" y="2227800"/>
              <a:ext cx="25" cy="25"/>
            </a:xfrm>
            <a:custGeom>
              <a:avLst/>
              <a:gdLst/>
              <a:ahLst/>
              <a:cxnLst/>
              <a:rect l="l" t="t" r="r" b="b"/>
              <a:pathLst>
                <a:path w="1" h="1" extrusionOk="0">
                  <a:moveTo>
                    <a:pt x="0" y="0"/>
                  </a:move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18"/>
            <p:cNvSpPr/>
            <p:nvPr/>
          </p:nvSpPr>
          <p:spPr>
            <a:xfrm>
              <a:off x="7080000" y="2227800"/>
              <a:ext cx="25" cy="600"/>
            </a:xfrm>
            <a:custGeom>
              <a:avLst/>
              <a:gdLst/>
              <a:ahLst/>
              <a:cxnLst/>
              <a:rect l="l" t="t" r="r" b="b"/>
              <a:pathLst>
                <a:path w="1" h="24" extrusionOk="0">
                  <a:moveTo>
                    <a:pt x="0" y="23"/>
                  </a:moveTo>
                  <a:cubicBezTo>
                    <a:pt x="0" y="23"/>
                    <a:pt x="0" y="23"/>
                    <a:pt x="0" y="23"/>
                  </a:cubicBezTo>
                  <a:cubicBezTo>
                    <a:pt x="0" y="23"/>
                    <a:pt x="0" y="23"/>
                    <a:pt x="0" y="23"/>
                  </a:cubicBezTo>
                  <a:cubicBezTo>
                    <a:pt x="0" y="23"/>
                    <a:pt x="0" y="23"/>
                    <a:pt x="0" y="23"/>
                  </a:cubicBezTo>
                  <a:cubicBezTo>
                    <a:pt x="0" y="23"/>
                    <a:pt x="0" y="0"/>
                    <a:pt x="0" y="0"/>
                  </a:cubicBezTo>
                  <a:cubicBezTo>
                    <a:pt x="0" y="0"/>
                    <a:pt x="0" y="23"/>
                    <a:pt x="0"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18"/>
            <p:cNvSpPr/>
            <p:nvPr/>
          </p:nvSpPr>
          <p:spPr>
            <a:xfrm>
              <a:off x="7080000" y="2228375"/>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18"/>
            <p:cNvSpPr/>
            <p:nvPr/>
          </p:nvSpPr>
          <p:spPr>
            <a:xfrm>
              <a:off x="6932200" y="25125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18"/>
            <p:cNvSpPr/>
            <p:nvPr/>
          </p:nvSpPr>
          <p:spPr>
            <a:xfrm>
              <a:off x="6338175" y="1827775"/>
              <a:ext cx="685925" cy="792075"/>
            </a:xfrm>
            <a:custGeom>
              <a:avLst/>
              <a:gdLst/>
              <a:ahLst/>
              <a:cxnLst/>
              <a:rect l="l" t="t" r="r" b="b"/>
              <a:pathLst>
                <a:path w="27437" h="31683" extrusionOk="0">
                  <a:moveTo>
                    <a:pt x="4634" y="9861"/>
                  </a:moveTo>
                  <a:lnTo>
                    <a:pt x="4611" y="9884"/>
                  </a:lnTo>
                  <a:lnTo>
                    <a:pt x="4611" y="9884"/>
                  </a:lnTo>
                  <a:cubicBezTo>
                    <a:pt x="4611" y="9884"/>
                    <a:pt x="4634" y="9884"/>
                    <a:pt x="4634" y="9861"/>
                  </a:cubicBezTo>
                  <a:close/>
                  <a:moveTo>
                    <a:pt x="18809" y="1"/>
                  </a:moveTo>
                  <a:cubicBezTo>
                    <a:pt x="18306" y="1"/>
                    <a:pt x="17827" y="46"/>
                    <a:pt x="17325" y="115"/>
                  </a:cubicBezTo>
                  <a:cubicBezTo>
                    <a:pt x="16640" y="206"/>
                    <a:pt x="15978" y="343"/>
                    <a:pt x="15316" y="549"/>
                  </a:cubicBezTo>
                  <a:cubicBezTo>
                    <a:pt x="14632" y="754"/>
                    <a:pt x="13970" y="1005"/>
                    <a:pt x="13331" y="1302"/>
                  </a:cubicBezTo>
                  <a:cubicBezTo>
                    <a:pt x="12691" y="1621"/>
                    <a:pt x="12075" y="1964"/>
                    <a:pt x="11482" y="2352"/>
                  </a:cubicBezTo>
                  <a:cubicBezTo>
                    <a:pt x="10843" y="2763"/>
                    <a:pt x="10203" y="3242"/>
                    <a:pt x="9610" y="3767"/>
                  </a:cubicBezTo>
                  <a:cubicBezTo>
                    <a:pt x="8332" y="4840"/>
                    <a:pt x="7168" y="6072"/>
                    <a:pt x="6141" y="7396"/>
                  </a:cubicBezTo>
                  <a:cubicBezTo>
                    <a:pt x="5068" y="8743"/>
                    <a:pt x="4132" y="10204"/>
                    <a:pt x="3310" y="11733"/>
                  </a:cubicBezTo>
                  <a:cubicBezTo>
                    <a:pt x="2511" y="13217"/>
                    <a:pt x="1804" y="14769"/>
                    <a:pt x="1256" y="16389"/>
                  </a:cubicBezTo>
                  <a:cubicBezTo>
                    <a:pt x="708" y="17896"/>
                    <a:pt x="297" y="19471"/>
                    <a:pt x="23" y="21069"/>
                  </a:cubicBezTo>
                  <a:cubicBezTo>
                    <a:pt x="1" y="21114"/>
                    <a:pt x="46" y="21183"/>
                    <a:pt x="92" y="21183"/>
                  </a:cubicBezTo>
                  <a:cubicBezTo>
                    <a:pt x="160" y="21183"/>
                    <a:pt x="206" y="21160"/>
                    <a:pt x="206" y="21091"/>
                  </a:cubicBezTo>
                  <a:cubicBezTo>
                    <a:pt x="411" y="19882"/>
                    <a:pt x="708" y="18695"/>
                    <a:pt x="1073" y="17508"/>
                  </a:cubicBezTo>
                  <a:cubicBezTo>
                    <a:pt x="1918" y="14837"/>
                    <a:pt x="3105" y="12258"/>
                    <a:pt x="4611" y="9884"/>
                  </a:cubicBezTo>
                  <a:cubicBezTo>
                    <a:pt x="5889" y="7876"/>
                    <a:pt x="7419" y="6004"/>
                    <a:pt x="9176" y="4383"/>
                  </a:cubicBezTo>
                  <a:cubicBezTo>
                    <a:pt x="9793" y="3835"/>
                    <a:pt x="10432" y="3310"/>
                    <a:pt x="11094" y="2831"/>
                  </a:cubicBezTo>
                  <a:cubicBezTo>
                    <a:pt x="11710" y="2420"/>
                    <a:pt x="12349" y="2032"/>
                    <a:pt x="13011" y="1690"/>
                  </a:cubicBezTo>
                  <a:lnTo>
                    <a:pt x="13011" y="1690"/>
                  </a:lnTo>
                  <a:lnTo>
                    <a:pt x="12988" y="1713"/>
                  </a:lnTo>
                  <a:cubicBezTo>
                    <a:pt x="14061" y="1142"/>
                    <a:pt x="15225" y="731"/>
                    <a:pt x="16412" y="457"/>
                  </a:cubicBezTo>
                  <a:cubicBezTo>
                    <a:pt x="17208" y="302"/>
                    <a:pt x="18004" y="196"/>
                    <a:pt x="18815" y="196"/>
                  </a:cubicBezTo>
                  <a:cubicBezTo>
                    <a:pt x="18957" y="196"/>
                    <a:pt x="19099" y="199"/>
                    <a:pt x="19242" y="206"/>
                  </a:cubicBezTo>
                  <a:lnTo>
                    <a:pt x="19219" y="206"/>
                  </a:lnTo>
                  <a:cubicBezTo>
                    <a:pt x="19607" y="229"/>
                    <a:pt x="19995" y="252"/>
                    <a:pt x="20361" y="320"/>
                  </a:cubicBezTo>
                  <a:cubicBezTo>
                    <a:pt x="20749" y="389"/>
                    <a:pt x="21137" y="480"/>
                    <a:pt x="21502" y="594"/>
                  </a:cubicBezTo>
                  <a:lnTo>
                    <a:pt x="21525" y="594"/>
                  </a:lnTo>
                  <a:cubicBezTo>
                    <a:pt x="21844" y="708"/>
                    <a:pt x="22141" y="823"/>
                    <a:pt x="22461" y="959"/>
                  </a:cubicBezTo>
                  <a:cubicBezTo>
                    <a:pt x="22780" y="1096"/>
                    <a:pt x="23077" y="1279"/>
                    <a:pt x="23396" y="1462"/>
                  </a:cubicBezTo>
                  <a:lnTo>
                    <a:pt x="23374" y="1462"/>
                  </a:lnTo>
                  <a:cubicBezTo>
                    <a:pt x="23670" y="1644"/>
                    <a:pt x="23944" y="1850"/>
                    <a:pt x="24195" y="2078"/>
                  </a:cubicBezTo>
                  <a:cubicBezTo>
                    <a:pt x="24492" y="2306"/>
                    <a:pt x="24743" y="2557"/>
                    <a:pt x="24994" y="2831"/>
                  </a:cubicBezTo>
                  <a:cubicBezTo>
                    <a:pt x="25245" y="3105"/>
                    <a:pt x="25496" y="3402"/>
                    <a:pt x="25725" y="3721"/>
                  </a:cubicBezTo>
                  <a:cubicBezTo>
                    <a:pt x="25953" y="4087"/>
                    <a:pt x="26181" y="4452"/>
                    <a:pt x="26364" y="4817"/>
                  </a:cubicBezTo>
                  <a:cubicBezTo>
                    <a:pt x="26524" y="5114"/>
                    <a:pt x="26660" y="5433"/>
                    <a:pt x="26775" y="5753"/>
                  </a:cubicBezTo>
                  <a:cubicBezTo>
                    <a:pt x="26866" y="6050"/>
                    <a:pt x="26957" y="6369"/>
                    <a:pt x="27026" y="6689"/>
                  </a:cubicBezTo>
                  <a:cubicBezTo>
                    <a:pt x="27117" y="7122"/>
                    <a:pt x="27163" y="7556"/>
                    <a:pt x="27208" y="7990"/>
                  </a:cubicBezTo>
                  <a:cubicBezTo>
                    <a:pt x="27231" y="8416"/>
                    <a:pt x="27231" y="8864"/>
                    <a:pt x="27231" y="9291"/>
                  </a:cubicBezTo>
                  <a:lnTo>
                    <a:pt x="27231" y="9291"/>
                  </a:lnTo>
                  <a:cubicBezTo>
                    <a:pt x="27185" y="10090"/>
                    <a:pt x="27071" y="10888"/>
                    <a:pt x="26934" y="11687"/>
                  </a:cubicBezTo>
                  <a:cubicBezTo>
                    <a:pt x="26866" y="12075"/>
                    <a:pt x="26797" y="12441"/>
                    <a:pt x="26706" y="12829"/>
                  </a:cubicBezTo>
                  <a:cubicBezTo>
                    <a:pt x="26615" y="13239"/>
                    <a:pt x="26501" y="13650"/>
                    <a:pt x="26364" y="14038"/>
                  </a:cubicBezTo>
                  <a:cubicBezTo>
                    <a:pt x="26364" y="14038"/>
                    <a:pt x="26364" y="14061"/>
                    <a:pt x="26364" y="14061"/>
                  </a:cubicBezTo>
                  <a:cubicBezTo>
                    <a:pt x="25588" y="16503"/>
                    <a:pt x="24378" y="18786"/>
                    <a:pt x="23008" y="20954"/>
                  </a:cubicBezTo>
                  <a:cubicBezTo>
                    <a:pt x="23008" y="20932"/>
                    <a:pt x="23008" y="20932"/>
                    <a:pt x="23008" y="20932"/>
                  </a:cubicBezTo>
                  <a:cubicBezTo>
                    <a:pt x="22483" y="21753"/>
                    <a:pt x="21936" y="22575"/>
                    <a:pt x="21365" y="23374"/>
                  </a:cubicBezTo>
                  <a:cubicBezTo>
                    <a:pt x="20794" y="24173"/>
                    <a:pt x="20201" y="24994"/>
                    <a:pt x="19585" y="25771"/>
                  </a:cubicBezTo>
                  <a:cubicBezTo>
                    <a:pt x="18352" y="27345"/>
                    <a:pt x="17051" y="28852"/>
                    <a:pt x="15659" y="30267"/>
                  </a:cubicBezTo>
                  <a:cubicBezTo>
                    <a:pt x="15225" y="30701"/>
                    <a:pt x="14791" y="31112"/>
                    <a:pt x="14358" y="31523"/>
                  </a:cubicBezTo>
                  <a:cubicBezTo>
                    <a:pt x="14358" y="31545"/>
                    <a:pt x="14335" y="31568"/>
                    <a:pt x="14335" y="31591"/>
                  </a:cubicBezTo>
                  <a:cubicBezTo>
                    <a:pt x="14335" y="31637"/>
                    <a:pt x="14358" y="31659"/>
                    <a:pt x="14380" y="31659"/>
                  </a:cubicBezTo>
                  <a:cubicBezTo>
                    <a:pt x="14403" y="31682"/>
                    <a:pt x="14426" y="31682"/>
                    <a:pt x="14449" y="31682"/>
                  </a:cubicBezTo>
                  <a:cubicBezTo>
                    <a:pt x="14472" y="31682"/>
                    <a:pt x="14495" y="31682"/>
                    <a:pt x="14517" y="31659"/>
                  </a:cubicBezTo>
                  <a:cubicBezTo>
                    <a:pt x="15955" y="30290"/>
                    <a:pt x="17325" y="28829"/>
                    <a:pt x="18603" y="27300"/>
                  </a:cubicBezTo>
                  <a:cubicBezTo>
                    <a:pt x="19881" y="25771"/>
                    <a:pt x="21068" y="24173"/>
                    <a:pt x="22187" y="22552"/>
                  </a:cubicBezTo>
                  <a:cubicBezTo>
                    <a:pt x="23305" y="20909"/>
                    <a:pt x="24332" y="19220"/>
                    <a:pt x="25222" y="17439"/>
                  </a:cubicBezTo>
                  <a:cubicBezTo>
                    <a:pt x="25656" y="16526"/>
                    <a:pt x="26044" y="15613"/>
                    <a:pt x="26364" y="14677"/>
                  </a:cubicBezTo>
                  <a:cubicBezTo>
                    <a:pt x="26524" y="14221"/>
                    <a:pt x="26660" y="13764"/>
                    <a:pt x="26775" y="13308"/>
                  </a:cubicBezTo>
                  <a:cubicBezTo>
                    <a:pt x="26889" y="12851"/>
                    <a:pt x="27003" y="12395"/>
                    <a:pt x="27094" y="11938"/>
                  </a:cubicBezTo>
                  <a:cubicBezTo>
                    <a:pt x="27277" y="11025"/>
                    <a:pt x="27391" y="10112"/>
                    <a:pt x="27414" y="9199"/>
                  </a:cubicBezTo>
                  <a:cubicBezTo>
                    <a:pt x="27437" y="8743"/>
                    <a:pt x="27437" y="8264"/>
                    <a:pt x="27391" y="7807"/>
                  </a:cubicBezTo>
                  <a:cubicBezTo>
                    <a:pt x="27345" y="7351"/>
                    <a:pt x="27277" y="6917"/>
                    <a:pt x="27185" y="6483"/>
                  </a:cubicBezTo>
                  <a:cubicBezTo>
                    <a:pt x="27071" y="6027"/>
                    <a:pt x="26934" y="5593"/>
                    <a:pt x="26752" y="5159"/>
                  </a:cubicBezTo>
                  <a:cubicBezTo>
                    <a:pt x="26569" y="4748"/>
                    <a:pt x="26364" y="4383"/>
                    <a:pt x="26136" y="4018"/>
                  </a:cubicBezTo>
                  <a:cubicBezTo>
                    <a:pt x="25747" y="3379"/>
                    <a:pt x="25268" y="2808"/>
                    <a:pt x="24743" y="2283"/>
                  </a:cubicBezTo>
                  <a:cubicBezTo>
                    <a:pt x="24241" y="1804"/>
                    <a:pt x="23693" y="1416"/>
                    <a:pt x="23100" y="1074"/>
                  </a:cubicBezTo>
                  <a:cubicBezTo>
                    <a:pt x="22529" y="754"/>
                    <a:pt x="21913" y="503"/>
                    <a:pt x="21297" y="320"/>
                  </a:cubicBezTo>
                  <a:cubicBezTo>
                    <a:pt x="20475" y="115"/>
                    <a:pt x="19653" y="1"/>
                    <a:pt x="18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18"/>
            <p:cNvSpPr/>
            <p:nvPr/>
          </p:nvSpPr>
          <p:spPr>
            <a:xfrm>
              <a:off x="6338750" y="2353325"/>
              <a:ext cx="545550" cy="270725"/>
            </a:xfrm>
            <a:custGeom>
              <a:avLst/>
              <a:gdLst/>
              <a:ahLst/>
              <a:cxnLst/>
              <a:rect l="l" t="t" r="r" b="b"/>
              <a:pathLst>
                <a:path w="21822" h="10829" extrusionOk="0">
                  <a:moveTo>
                    <a:pt x="114" y="1"/>
                  </a:moveTo>
                  <a:cubicBezTo>
                    <a:pt x="92" y="1"/>
                    <a:pt x="92" y="1"/>
                    <a:pt x="69" y="24"/>
                  </a:cubicBezTo>
                  <a:cubicBezTo>
                    <a:pt x="23" y="47"/>
                    <a:pt x="0" y="92"/>
                    <a:pt x="23" y="138"/>
                  </a:cubicBezTo>
                  <a:cubicBezTo>
                    <a:pt x="548" y="1165"/>
                    <a:pt x="1279" y="2078"/>
                    <a:pt x="2055" y="2900"/>
                  </a:cubicBezTo>
                  <a:cubicBezTo>
                    <a:pt x="2465" y="3333"/>
                    <a:pt x="2922" y="3744"/>
                    <a:pt x="3356" y="4155"/>
                  </a:cubicBezTo>
                  <a:cubicBezTo>
                    <a:pt x="3812" y="4543"/>
                    <a:pt x="4269" y="4931"/>
                    <a:pt x="4725" y="5296"/>
                  </a:cubicBezTo>
                  <a:cubicBezTo>
                    <a:pt x="5684" y="6050"/>
                    <a:pt x="6688" y="6780"/>
                    <a:pt x="7715" y="7442"/>
                  </a:cubicBezTo>
                  <a:cubicBezTo>
                    <a:pt x="8857" y="8150"/>
                    <a:pt x="9998" y="8811"/>
                    <a:pt x="11185" y="9405"/>
                  </a:cubicBezTo>
                  <a:cubicBezTo>
                    <a:pt x="11481" y="9565"/>
                    <a:pt x="11801" y="9702"/>
                    <a:pt x="12098" y="9839"/>
                  </a:cubicBezTo>
                  <a:cubicBezTo>
                    <a:pt x="12394" y="9998"/>
                    <a:pt x="12691" y="10135"/>
                    <a:pt x="12988" y="10249"/>
                  </a:cubicBezTo>
                  <a:cubicBezTo>
                    <a:pt x="13559" y="10478"/>
                    <a:pt x="14175" y="10637"/>
                    <a:pt x="14768" y="10729"/>
                  </a:cubicBezTo>
                  <a:cubicBezTo>
                    <a:pt x="15239" y="10799"/>
                    <a:pt x="15710" y="10828"/>
                    <a:pt x="16191" y="10828"/>
                  </a:cubicBezTo>
                  <a:cubicBezTo>
                    <a:pt x="16340" y="10828"/>
                    <a:pt x="16489" y="10825"/>
                    <a:pt x="16640" y="10820"/>
                  </a:cubicBezTo>
                  <a:cubicBezTo>
                    <a:pt x="17256" y="10797"/>
                    <a:pt x="17895" y="10706"/>
                    <a:pt x="18535" y="10592"/>
                  </a:cubicBezTo>
                  <a:cubicBezTo>
                    <a:pt x="19653" y="10341"/>
                    <a:pt x="20771" y="9930"/>
                    <a:pt x="21753" y="9314"/>
                  </a:cubicBezTo>
                  <a:cubicBezTo>
                    <a:pt x="21776" y="9314"/>
                    <a:pt x="21799" y="9291"/>
                    <a:pt x="21799" y="9268"/>
                  </a:cubicBezTo>
                  <a:cubicBezTo>
                    <a:pt x="21821" y="9245"/>
                    <a:pt x="21821" y="9222"/>
                    <a:pt x="21799" y="9199"/>
                  </a:cubicBezTo>
                  <a:cubicBezTo>
                    <a:pt x="21799" y="9177"/>
                    <a:pt x="21776" y="9154"/>
                    <a:pt x="21753" y="9131"/>
                  </a:cubicBezTo>
                  <a:cubicBezTo>
                    <a:pt x="21730" y="9131"/>
                    <a:pt x="21684" y="9131"/>
                    <a:pt x="21662" y="9154"/>
                  </a:cubicBezTo>
                  <a:cubicBezTo>
                    <a:pt x="20977" y="9565"/>
                    <a:pt x="20246" y="9884"/>
                    <a:pt x="19470" y="10135"/>
                  </a:cubicBezTo>
                  <a:cubicBezTo>
                    <a:pt x="19014" y="10272"/>
                    <a:pt x="18557" y="10386"/>
                    <a:pt x="18078" y="10478"/>
                  </a:cubicBezTo>
                  <a:cubicBezTo>
                    <a:pt x="17576" y="10569"/>
                    <a:pt x="17074" y="10615"/>
                    <a:pt x="16572" y="10637"/>
                  </a:cubicBezTo>
                  <a:lnTo>
                    <a:pt x="16572" y="10637"/>
                  </a:lnTo>
                  <a:cubicBezTo>
                    <a:pt x="16200" y="10637"/>
                    <a:pt x="15849" y="10637"/>
                    <a:pt x="15476" y="10615"/>
                  </a:cubicBezTo>
                  <a:cubicBezTo>
                    <a:pt x="15111" y="10592"/>
                    <a:pt x="14746" y="10546"/>
                    <a:pt x="14380" y="10455"/>
                  </a:cubicBezTo>
                  <a:cubicBezTo>
                    <a:pt x="13832" y="10341"/>
                    <a:pt x="13308" y="10181"/>
                    <a:pt x="12805" y="9953"/>
                  </a:cubicBezTo>
                  <a:cubicBezTo>
                    <a:pt x="12531" y="9839"/>
                    <a:pt x="12280" y="9724"/>
                    <a:pt x="12006" y="9587"/>
                  </a:cubicBezTo>
                  <a:cubicBezTo>
                    <a:pt x="11733" y="9473"/>
                    <a:pt x="11459" y="9336"/>
                    <a:pt x="11185" y="9199"/>
                  </a:cubicBezTo>
                  <a:lnTo>
                    <a:pt x="11208" y="9199"/>
                  </a:lnTo>
                  <a:cubicBezTo>
                    <a:pt x="10021" y="8606"/>
                    <a:pt x="8857" y="7921"/>
                    <a:pt x="7738" y="7214"/>
                  </a:cubicBezTo>
                  <a:cubicBezTo>
                    <a:pt x="7190" y="6848"/>
                    <a:pt x="6643" y="6483"/>
                    <a:pt x="6118" y="6095"/>
                  </a:cubicBezTo>
                  <a:cubicBezTo>
                    <a:pt x="5661" y="5776"/>
                    <a:pt x="5205" y="5433"/>
                    <a:pt x="4748" y="5068"/>
                  </a:cubicBezTo>
                  <a:cubicBezTo>
                    <a:pt x="4269" y="4680"/>
                    <a:pt x="3789" y="4292"/>
                    <a:pt x="3333" y="3881"/>
                  </a:cubicBezTo>
                  <a:cubicBezTo>
                    <a:pt x="2808" y="3402"/>
                    <a:pt x="2306" y="2900"/>
                    <a:pt x="1849" y="2375"/>
                  </a:cubicBezTo>
                  <a:cubicBezTo>
                    <a:pt x="1393" y="1873"/>
                    <a:pt x="959" y="1325"/>
                    <a:pt x="594" y="754"/>
                  </a:cubicBezTo>
                  <a:lnTo>
                    <a:pt x="594" y="754"/>
                  </a:lnTo>
                  <a:cubicBezTo>
                    <a:pt x="617" y="777"/>
                    <a:pt x="617" y="777"/>
                    <a:pt x="617" y="777"/>
                  </a:cubicBezTo>
                  <a:cubicBezTo>
                    <a:pt x="457" y="549"/>
                    <a:pt x="320" y="320"/>
                    <a:pt x="206" y="69"/>
                  </a:cubicBezTo>
                  <a:cubicBezTo>
                    <a:pt x="183" y="24"/>
                    <a:pt x="137"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18"/>
            <p:cNvSpPr/>
            <p:nvPr/>
          </p:nvSpPr>
          <p:spPr>
            <a:xfrm>
              <a:off x="6760450" y="1965275"/>
              <a:ext cx="101025" cy="92925"/>
            </a:xfrm>
            <a:custGeom>
              <a:avLst/>
              <a:gdLst/>
              <a:ahLst/>
              <a:cxnLst/>
              <a:rect l="l" t="t" r="r" b="b"/>
              <a:pathLst>
                <a:path w="4041" h="3717" extrusionOk="0">
                  <a:moveTo>
                    <a:pt x="890" y="1965"/>
                  </a:moveTo>
                  <a:cubicBezTo>
                    <a:pt x="1027" y="1988"/>
                    <a:pt x="1164" y="2033"/>
                    <a:pt x="1301" y="2079"/>
                  </a:cubicBezTo>
                  <a:cubicBezTo>
                    <a:pt x="1461" y="2147"/>
                    <a:pt x="1621" y="2239"/>
                    <a:pt x="1758" y="2353"/>
                  </a:cubicBezTo>
                  <a:cubicBezTo>
                    <a:pt x="1895" y="2444"/>
                    <a:pt x="2009" y="2558"/>
                    <a:pt x="2100" y="2672"/>
                  </a:cubicBezTo>
                  <a:cubicBezTo>
                    <a:pt x="2169" y="2786"/>
                    <a:pt x="2237" y="2878"/>
                    <a:pt x="2283" y="2992"/>
                  </a:cubicBezTo>
                  <a:cubicBezTo>
                    <a:pt x="2306" y="3060"/>
                    <a:pt x="2328" y="3129"/>
                    <a:pt x="2351" y="3220"/>
                  </a:cubicBezTo>
                  <a:cubicBezTo>
                    <a:pt x="2351" y="3289"/>
                    <a:pt x="2351" y="3357"/>
                    <a:pt x="2351" y="3448"/>
                  </a:cubicBezTo>
                  <a:cubicBezTo>
                    <a:pt x="2351" y="3471"/>
                    <a:pt x="2351" y="3471"/>
                    <a:pt x="2351" y="3494"/>
                  </a:cubicBezTo>
                  <a:cubicBezTo>
                    <a:pt x="2351" y="3517"/>
                    <a:pt x="2351" y="3517"/>
                    <a:pt x="2351" y="3517"/>
                  </a:cubicBezTo>
                  <a:cubicBezTo>
                    <a:pt x="2294" y="3528"/>
                    <a:pt x="2231" y="3534"/>
                    <a:pt x="2166" y="3534"/>
                  </a:cubicBezTo>
                  <a:cubicBezTo>
                    <a:pt x="2100" y="3534"/>
                    <a:pt x="2032" y="3528"/>
                    <a:pt x="1963" y="3517"/>
                  </a:cubicBezTo>
                  <a:lnTo>
                    <a:pt x="1940" y="3517"/>
                  </a:lnTo>
                  <a:cubicBezTo>
                    <a:pt x="1781" y="3494"/>
                    <a:pt x="1621" y="3448"/>
                    <a:pt x="1484" y="3403"/>
                  </a:cubicBezTo>
                  <a:cubicBezTo>
                    <a:pt x="1324" y="3334"/>
                    <a:pt x="1164" y="3243"/>
                    <a:pt x="1027" y="3129"/>
                  </a:cubicBezTo>
                  <a:cubicBezTo>
                    <a:pt x="890" y="3015"/>
                    <a:pt x="753" y="2901"/>
                    <a:pt x="639" y="2764"/>
                  </a:cubicBezTo>
                  <a:cubicBezTo>
                    <a:pt x="525" y="2627"/>
                    <a:pt x="434" y="2467"/>
                    <a:pt x="365" y="2307"/>
                  </a:cubicBezTo>
                  <a:cubicBezTo>
                    <a:pt x="343" y="2216"/>
                    <a:pt x="297" y="2147"/>
                    <a:pt x="274" y="2056"/>
                  </a:cubicBezTo>
                  <a:cubicBezTo>
                    <a:pt x="297" y="2056"/>
                    <a:pt x="320" y="2056"/>
                    <a:pt x="343" y="2033"/>
                  </a:cubicBezTo>
                  <a:cubicBezTo>
                    <a:pt x="411" y="2010"/>
                    <a:pt x="480" y="1988"/>
                    <a:pt x="548" y="1988"/>
                  </a:cubicBezTo>
                  <a:cubicBezTo>
                    <a:pt x="662" y="1965"/>
                    <a:pt x="753" y="1965"/>
                    <a:pt x="868" y="1965"/>
                  </a:cubicBezTo>
                  <a:close/>
                  <a:moveTo>
                    <a:pt x="1195" y="1"/>
                  </a:moveTo>
                  <a:cubicBezTo>
                    <a:pt x="689" y="1"/>
                    <a:pt x="315" y="445"/>
                    <a:pt x="137" y="846"/>
                  </a:cubicBezTo>
                  <a:cubicBezTo>
                    <a:pt x="69" y="1029"/>
                    <a:pt x="23" y="1189"/>
                    <a:pt x="0" y="1348"/>
                  </a:cubicBezTo>
                  <a:cubicBezTo>
                    <a:pt x="0" y="1440"/>
                    <a:pt x="0" y="1554"/>
                    <a:pt x="23" y="1645"/>
                  </a:cubicBezTo>
                  <a:cubicBezTo>
                    <a:pt x="23" y="1759"/>
                    <a:pt x="46" y="1873"/>
                    <a:pt x="69" y="1942"/>
                  </a:cubicBezTo>
                  <a:cubicBezTo>
                    <a:pt x="160" y="2376"/>
                    <a:pt x="365" y="2741"/>
                    <a:pt x="639" y="3037"/>
                  </a:cubicBezTo>
                  <a:cubicBezTo>
                    <a:pt x="799" y="3197"/>
                    <a:pt x="959" y="3334"/>
                    <a:pt x="1142" y="3425"/>
                  </a:cubicBezTo>
                  <a:cubicBezTo>
                    <a:pt x="1324" y="3540"/>
                    <a:pt x="1507" y="3608"/>
                    <a:pt x="1712" y="3654"/>
                  </a:cubicBezTo>
                  <a:cubicBezTo>
                    <a:pt x="1758" y="3677"/>
                    <a:pt x="1826" y="3677"/>
                    <a:pt x="1895" y="3699"/>
                  </a:cubicBezTo>
                  <a:cubicBezTo>
                    <a:pt x="1975" y="3711"/>
                    <a:pt x="2049" y="3717"/>
                    <a:pt x="2123" y="3717"/>
                  </a:cubicBezTo>
                  <a:cubicBezTo>
                    <a:pt x="2197" y="3717"/>
                    <a:pt x="2271" y="3711"/>
                    <a:pt x="2351" y="3699"/>
                  </a:cubicBezTo>
                  <a:cubicBezTo>
                    <a:pt x="2511" y="3699"/>
                    <a:pt x="2671" y="3654"/>
                    <a:pt x="2831" y="3585"/>
                  </a:cubicBezTo>
                  <a:cubicBezTo>
                    <a:pt x="2990" y="3517"/>
                    <a:pt x="3150" y="3425"/>
                    <a:pt x="3287" y="3289"/>
                  </a:cubicBezTo>
                  <a:cubicBezTo>
                    <a:pt x="3447" y="3174"/>
                    <a:pt x="3584" y="3060"/>
                    <a:pt x="3675" y="2901"/>
                  </a:cubicBezTo>
                  <a:cubicBezTo>
                    <a:pt x="3926" y="2604"/>
                    <a:pt x="4040" y="2261"/>
                    <a:pt x="3995" y="1965"/>
                  </a:cubicBezTo>
                  <a:cubicBezTo>
                    <a:pt x="3972" y="1782"/>
                    <a:pt x="3903" y="1622"/>
                    <a:pt x="3789" y="1485"/>
                  </a:cubicBezTo>
                  <a:cubicBezTo>
                    <a:pt x="3652" y="1303"/>
                    <a:pt x="3493" y="1189"/>
                    <a:pt x="3333" y="1143"/>
                  </a:cubicBezTo>
                  <a:lnTo>
                    <a:pt x="3241" y="1143"/>
                  </a:lnTo>
                  <a:cubicBezTo>
                    <a:pt x="3173" y="1132"/>
                    <a:pt x="3099" y="1126"/>
                    <a:pt x="3025" y="1126"/>
                  </a:cubicBezTo>
                  <a:cubicBezTo>
                    <a:pt x="2950" y="1126"/>
                    <a:pt x="2876" y="1132"/>
                    <a:pt x="2808" y="1143"/>
                  </a:cubicBezTo>
                  <a:lnTo>
                    <a:pt x="2716" y="1166"/>
                  </a:lnTo>
                  <a:cubicBezTo>
                    <a:pt x="2620" y="1182"/>
                    <a:pt x="2534" y="1198"/>
                    <a:pt x="2444" y="1198"/>
                  </a:cubicBezTo>
                  <a:cubicBezTo>
                    <a:pt x="2407" y="1198"/>
                    <a:pt x="2369" y="1195"/>
                    <a:pt x="2328" y="1189"/>
                  </a:cubicBezTo>
                  <a:cubicBezTo>
                    <a:pt x="2283" y="1189"/>
                    <a:pt x="2260" y="1166"/>
                    <a:pt x="2214" y="1166"/>
                  </a:cubicBezTo>
                  <a:lnTo>
                    <a:pt x="2191" y="1143"/>
                  </a:lnTo>
                  <a:cubicBezTo>
                    <a:pt x="2146" y="1074"/>
                    <a:pt x="2123" y="1029"/>
                    <a:pt x="2100" y="960"/>
                  </a:cubicBezTo>
                  <a:cubicBezTo>
                    <a:pt x="2055" y="892"/>
                    <a:pt x="2032" y="823"/>
                    <a:pt x="2009" y="755"/>
                  </a:cubicBezTo>
                  <a:lnTo>
                    <a:pt x="1986" y="641"/>
                  </a:lnTo>
                  <a:cubicBezTo>
                    <a:pt x="1963" y="550"/>
                    <a:pt x="1918" y="435"/>
                    <a:pt x="1849" y="344"/>
                  </a:cubicBezTo>
                  <a:cubicBezTo>
                    <a:pt x="1781" y="230"/>
                    <a:pt x="1689" y="161"/>
                    <a:pt x="1598" y="93"/>
                  </a:cubicBezTo>
                  <a:cubicBezTo>
                    <a:pt x="1507" y="47"/>
                    <a:pt x="1415" y="25"/>
                    <a:pt x="1324" y="2"/>
                  </a:cubicBezTo>
                  <a:lnTo>
                    <a:pt x="1233" y="2"/>
                  </a:lnTo>
                  <a:cubicBezTo>
                    <a:pt x="1220" y="1"/>
                    <a:pt x="1208" y="1"/>
                    <a:pt x="1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18"/>
            <p:cNvSpPr/>
            <p:nvPr/>
          </p:nvSpPr>
          <p:spPr>
            <a:xfrm>
              <a:off x="6703950" y="1910525"/>
              <a:ext cx="29125" cy="29125"/>
            </a:xfrm>
            <a:custGeom>
              <a:avLst/>
              <a:gdLst/>
              <a:ahLst/>
              <a:cxnLst/>
              <a:rect l="l" t="t" r="r" b="b"/>
              <a:pathLst>
                <a:path w="1165" h="1165" extrusionOk="0">
                  <a:moveTo>
                    <a:pt x="594" y="0"/>
                  </a:moveTo>
                  <a:cubicBezTo>
                    <a:pt x="274" y="0"/>
                    <a:pt x="1" y="252"/>
                    <a:pt x="1" y="571"/>
                  </a:cubicBezTo>
                  <a:cubicBezTo>
                    <a:pt x="1" y="891"/>
                    <a:pt x="274" y="1165"/>
                    <a:pt x="594" y="1165"/>
                  </a:cubicBezTo>
                  <a:cubicBezTo>
                    <a:pt x="914" y="1165"/>
                    <a:pt x="1165" y="891"/>
                    <a:pt x="1165" y="571"/>
                  </a:cubicBezTo>
                  <a:cubicBezTo>
                    <a:pt x="1165" y="252"/>
                    <a:pt x="914"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18"/>
            <p:cNvSpPr/>
            <p:nvPr/>
          </p:nvSpPr>
          <p:spPr>
            <a:xfrm>
              <a:off x="6923075" y="2048050"/>
              <a:ext cx="29125" cy="29700"/>
            </a:xfrm>
            <a:custGeom>
              <a:avLst/>
              <a:gdLst/>
              <a:ahLst/>
              <a:cxnLst/>
              <a:rect l="l" t="t" r="r" b="b"/>
              <a:pathLst>
                <a:path w="1165" h="1188" extrusionOk="0">
                  <a:moveTo>
                    <a:pt x="594" y="0"/>
                  </a:moveTo>
                  <a:cubicBezTo>
                    <a:pt x="274" y="0"/>
                    <a:pt x="0" y="274"/>
                    <a:pt x="0" y="594"/>
                  </a:cubicBezTo>
                  <a:cubicBezTo>
                    <a:pt x="0" y="913"/>
                    <a:pt x="274" y="1187"/>
                    <a:pt x="594" y="1187"/>
                  </a:cubicBezTo>
                  <a:cubicBezTo>
                    <a:pt x="913" y="1187"/>
                    <a:pt x="1165" y="913"/>
                    <a:pt x="1165" y="594"/>
                  </a:cubicBezTo>
                  <a:cubicBezTo>
                    <a:pt x="1165" y="274"/>
                    <a:pt x="913"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18"/>
            <p:cNvSpPr/>
            <p:nvPr/>
          </p:nvSpPr>
          <p:spPr>
            <a:xfrm>
              <a:off x="6935625" y="2081725"/>
              <a:ext cx="5175" cy="5150"/>
            </a:xfrm>
            <a:custGeom>
              <a:avLst/>
              <a:gdLst/>
              <a:ahLst/>
              <a:cxnLst/>
              <a:rect l="l" t="t" r="r" b="b"/>
              <a:pathLst>
                <a:path w="207" h="206" extrusionOk="0">
                  <a:moveTo>
                    <a:pt x="115" y="0"/>
                  </a:moveTo>
                  <a:cubicBezTo>
                    <a:pt x="46" y="0"/>
                    <a:pt x="1" y="46"/>
                    <a:pt x="1" y="91"/>
                  </a:cubicBezTo>
                  <a:cubicBezTo>
                    <a:pt x="1" y="160"/>
                    <a:pt x="46" y="205"/>
                    <a:pt x="115" y="205"/>
                  </a:cubicBezTo>
                  <a:cubicBezTo>
                    <a:pt x="160" y="205"/>
                    <a:pt x="206" y="160"/>
                    <a:pt x="206" y="91"/>
                  </a:cubicBezTo>
                  <a:cubicBezTo>
                    <a:pt x="206" y="46"/>
                    <a:pt x="160"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18"/>
            <p:cNvSpPr/>
            <p:nvPr/>
          </p:nvSpPr>
          <p:spPr>
            <a:xfrm>
              <a:off x="6719350" y="1944775"/>
              <a:ext cx="5175" cy="5725"/>
            </a:xfrm>
            <a:custGeom>
              <a:avLst/>
              <a:gdLst/>
              <a:ahLst/>
              <a:cxnLst/>
              <a:rect l="l" t="t" r="r" b="b"/>
              <a:pathLst>
                <a:path w="207" h="229" extrusionOk="0">
                  <a:moveTo>
                    <a:pt x="115" y="0"/>
                  </a:moveTo>
                  <a:cubicBezTo>
                    <a:pt x="46" y="0"/>
                    <a:pt x="1" y="46"/>
                    <a:pt x="1" y="114"/>
                  </a:cubicBezTo>
                  <a:cubicBezTo>
                    <a:pt x="1" y="160"/>
                    <a:pt x="46" y="228"/>
                    <a:pt x="115" y="228"/>
                  </a:cubicBezTo>
                  <a:cubicBezTo>
                    <a:pt x="161" y="228"/>
                    <a:pt x="206" y="160"/>
                    <a:pt x="206" y="114"/>
                  </a:cubicBezTo>
                  <a:cubicBezTo>
                    <a:pt x="206" y="46"/>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18"/>
            <p:cNvSpPr/>
            <p:nvPr/>
          </p:nvSpPr>
          <p:spPr>
            <a:xfrm>
              <a:off x="6630350" y="1936550"/>
              <a:ext cx="33100" cy="25300"/>
            </a:xfrm>
            <a:custGeom>
              <a:avLst/>
              <a:gdLst/>
              <a:ahLst/>
              <a:cxnLst/>
              <a:rect l="l" t="t" r="r" b="b"/>
              <a:pathLst>
                <a:path w="1324" h="1012" extrusionOk="0">
                  <a:moveTo>
                    <a:pt x="430" y="1"/>
                  </a:moveTo>
                  <a:cubicBezTo>
                    <a:pt x="296" y="1"/>
                    <a:pt x="181" y="47"/>
                    <a:pt x="114" y="146"/>
                  </a:cubicBezTo>
                  <a:cubicBezTo>
                    <a:pt x="0" y="329"/>
                    <a:pt x="114" y="649"/>
                    <a:pt x="411" y="854"/>
                  </a:cubicBezTo>
                  <a:cubicBezTo>
                    <a:pt x="564" y="960"/>
                    <a:pt x="729" y="1011"/>
                    <a:pt x="871" y="1011"/>
                  </a:cubicBezTo>
                  <a:cubicBezTo>
                    <a:pt x="1006" y="1011"/>
                    <a:pt x="1121" y="965"/>
                    <a:pt x="1187" y="877"/>
                  </a:cubicBezTo>
                  <a:cubicBezTo>
                    <a:pt x="1324" y="671"/>
                    <a:pt x="1187" y="352"/>
                    <a:pt x="890" y="146"/>
                  </a:cubicBezTo>
                  <a:cubicBezTo>
                    <a:pt x="738" y="52"/>
                    <a:pt x="573" y="1"/>
                    <a:pt x="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18"/>
            <p:cNvSpPr/>
            <p:nvPr/>
          </p:nvSpPr>
          <p:spPr>
            <a:xfrm>
              <a:off x="6910525" y="2113750"/>
              <a:ext cx="33125" cy="24975"/>
            </a:xfrm>
            <a:custGeom>
              <a:avLst/>
              <a:gdLst/>
              <a:ahLst/>
              <a:cxnLst/>
              <a:rect l="l" t="t" r="r" b="b"/>
              <a:pathLst>
                <a:path w="1325" h="999" extrusionOk="0">
                  <a:moveTo>
                    <a:pt x="433" y="0"/>
                  </a:moveTo>
                  <a:cubicBezTo>
                    <a:pt x="302" y="0"/>
                    <a:pt x="193" y="46"/>
                    <a:pt x="137" y="134"/>
                  </a:cubicBezTo>
                  <a:cubicBezTo>
                    <a:pt x="0" y="340"/>
                    <a:pt x="114" y="659"/>
                    <a:pt x="411" y="842"/>
                  </a:cubicBezTo>
                  <a:cubicBezTo>
                    <a:pt x="564" y="948"/>
                    <a:pt x="729" y="999"/>
                    <a:pt x="871" y="999"/>
                  </a:cubicBezTo>
                  <a:cubicBezTo>
                    <a:pt x="1006" y="999"/>
                    <a:pt x="1121" y="953"/>
                    <a:pt x="1187" y="865"/>
                  </a:cubicBezTo>
                  <a:cubicBezTo>
                    <a:pt x="1324" y="659"/>
                    <a:pt x="1187" y="340"/>
                    <a:pt x="891" y="157"/>
                  </a:cubicBezTo>
                  <a:cubicBezTo>
                    <a:pt x="738" y="51"/>
                    <a:pt x="573" y="0"/>
                    <a:pt x="4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9" name="Google Shape;4399;p18"/>
          <p:cNvGrpSpPr/>
          <p:nvPr/>
        </p:nvGrpSpPr>
        <p:grpSpPr>
          <a:xfrm>
            <a:off x="8013159" y="3970384"/>
            <a:ext cx="1093932" cy="998288"/>
            <a:chOff x="4097300" y="529025"/>
            <a:chExt cx="796050" cy="726450"/>
          </a:xfrm>
        </p:grpSpPr>
        <p:sp>
          <p:nvSpPr>
            <p:cNvPr id="4400" name="Google Shape;4400;p18"/>
            <p:cNvSpPr/>
            <p:nvPr/>
          </p:nvSpPr>
          <p:spPr>
            <a:xfrm>
              <a:off x="4097300" y="529025"/>
              <a:ext cx="796050" cy="726450"/>
            </a:xfrm>
            <a:custGeom>
              <a:avLst/>
              <a:gdLst/>
              <a:ahLst/>
              <a:cxnLst/>
              <a:rect l="l" t="t" r="r" b="b"/>
              <a:pathLst>
                <a:path w="31842" h="29058" extrusionOk="0">
                  <a:moveTo>
                    <a:pt x="15088" y="1"/>
                  </a:moveTo>
                  <a:cubicBezTo>
                    <a:pt x="14837" y="1"/>
                    <a:pt x="14563" y="69"/>
                    <a:pt x="14335" y="160"/>
                  </a:cubicBezTo>
                  <a:cubicBezTo>
                    <a:pt x="13741" y="389"/>
                    <a:pt x="13308" y="891"/>
                    <a:pt x="13171" y="1461"/>
                  </a:cubicBezTo>
                  <a:cubicBezTo>
                    <a:pt x="12920" y="2374"/>
                    <a:pt x="12486" y="3356"/>
                    <a:pt x="11847" y="4451"/>
                  </a:cubicBezTo>
                  <a:cubicBezTo>
                    <a:pt x="10957" y="5981"/>
                    <a:pt x="9838" y="7487"/>
                    <a:pt x="8743" y="8948"/>
                  </a:cubicBezTo>
                  <a:lnTo>
                    <a:pt x="8149" y="9770"/>
                  </a:lnTo>
                  <a:cubicBezTo>
                    <a:pt x="8149" y="9770"/>
                    <a:pt x="7761" y="10272"/>
                    <a:pt x="7624" y="10454"/>
                  </a:cubicBezTo>
                  <a:cubicBezTo>
                    <a:pt x="7442" y="10706"/>
                    <a:pt x="7259" y="10934"/>
                    <a:pt x="7076" y="11162"/>
                  </a:cubicBezTo>
                  <a:cubicBezTo>
                    <a:pt x="6711" y="11641"/>
                    <a:pt x="6346" y="12121"/>
                    <a:pt x="5958" y="12577"/>
                  </a:cubicBezTo>
                  <a:cubicBezTo>
                    <a:pt x="5228" y="13445"/>
                    <a:pt x="4451" y="14358"/>
                    <a:pt x="3584" y="15362"/>
                  </a:cubicBezTo>
                  <a:cubicBezTo>
                    <a:pt x="3196" y="15773"/>
                    <a:pt x="2785" y="16206"/>
                    <a:pt x="2352" y="16640"/>
                  </a:cubicBezTo>
                  <a:cubicBezTo>
                    <a:pt x="2306" y="16686"/>
                    <a:pt x="2283" y="16709"/>
                    <a:pt x="2260" y="16754"/>
                  </a:cubicBezTo>
                  <a:cubicBezTo>
                    <a:pt x="1735" y="17256"/>
                    <a:pt x="1210" y="17713"/>
                    <a:pt x="708" y="18169"/>
                  </a:cubicBezTo>
                  <a:cubicBezTo>
                    <a:pt x="343" y="18489"/>
                    <a:pt x="115" y="18900"/>
                    <a:pt x="46" y="19356"/>
                  </a:cubicBezTo>
                  <a:cubicBezTo>
                    <a:pt x="1" y="19607"/>
                    <a:pt x="1" y="19859"/>
                    <a:pt x="46" y="20110"/>
                  </a:cubicBezTo>
                  <a:cubicBezTo>
                    <a:pt x="46" y="20132"/>
                    <a:pt x="46" y="20155"/>
                    <a:pt x="69" y="20178"/>
                  </a:cubicBezTo>
                  <a:cubicBezTo>
                    <a:pt x="138" y="20475"/>
                    <a:pt x="297" y="20908"/>
                    <a:pt x="754" y="21296"/>
                  </a:cubicBezTo>
                  <a:cubicBezTo>
                    <a:pt x="2511" y="22712"/>
                    <a:pt x="4497" y="24013"/>
                    <a:pt x="6894" y="25268"/>
                  </a:cubicBezTo>
                  <a:cubicBezTo>
                    <a:pt x="7875" y="25793"/>
                    <a:pt x="8948" y="26318"/>
                    <a:pt x="10112" y="26843"/>
                  </a:cubicBezTo>
                  <a:cubicBezTo>
                    <a:pt x="10637" y="27071"/>
                    <a:pt x="11162" y="27322"/>
                    <a:pt x="11733" y="27551"/>
                  </a:cubicBezTo>
                  <a:cubicBezTo>
                    <a:pt x="12440" y="27847"/>
                    <a:pt x="13011" y="28076"/>
                    <a:pt x="13536" y="28281"/>
                  </a:cubicBezTo>
                  <a:cubicBezTo>
                    <a:pt x="14609" y="28646"/>
                    <a:pt x="15567" y="28920"/>
                    <a:pt x="16480" y="29057"/>
                  </a:cubicBezTo>
                  <a:lnTo>
                    <a:pt x="16777" y="29057"/>
                  </a:lnTo>
                  <a:cubicBezTo>
                    <a:pt x="17256" y="29057"/>
                    <a:pt x="17713" y="28897"/>
                    <a:pt x="18078" y="28578"/>
                  </a:cubicBezTo>
                  <a:cubicBezTo>
                    <a:pt x="18101" y="28578"/>
                    <a:pt x="18124" y="28555"/>
                    <a:pt x="18124" y="28532"/>
                  </a:cubicBezTo>
                  <a:cubicBezTo>
                    <a:pt x="18192" y="28486"/>
                    <a:pt x="18261" y="28418"/>
                    <a:pt x="18306" y="28350"/>
                  </a:cubicBezTo>
                  <a:cubicBezTo>
                    <a:pt x="19197" y="27551"/>
                    <a:pt x="20041" y="26729"/>
                    <a:pt x="20817" y="25907"/>
                  </a:cubicBezTo>
                  <a:cubicBezTo>
                    <a:pt x="21274" y="25428"/>
                    <a:pt x="21707" y="24949"/>
                    <a:pt x="22073" y="24492"/>
                  </a:cubicBezTo>
                  <a:cubicBezTo>
                    <a:pt x="22461" y="24081"/>
                    <a:pt x="22803" y="23670"/>
                    <a:pt x="23100" y="23305"/>
                  </a:cubicBezTo>
                  <a:lnTo>
                    <a:pt x="23237" y="23145"/>
                  </a:lnTo>
                  <a:cubicBezTo>
                    <a:pt x="23465" y="22894"/>
                    <a:pt x="23693" y="22598"/>
                    <a:pt x="23967" y="22278"/>
                  </a:cubicBezTo>
                  <a:cubicBezTo>
                    <a:pt x="23967" y="22278"/>
                    <a:pt x="24081" y="22118"/>
                    <a:pt x="24127" y="22073"/>
                  </a:cubicBezTo>
                  <a:cubicBezTo>
                    <a:pt x="24355" y="21799"/>
                    <a:pt x="24561" y="21525"/>
                    <a:pt x="24766" y="21274"/>
                  </a:cubicBezTo>
                  <a:cubicBezTo>
                    <a:pt x="24994" y="21000"/>
                    <a:pt x="25154" y="20794"/>
                    <a:pt x="25314" y="20543"/>
                  </a:cubicBezTo>
                  <a:lnTo>
                    <a:pt x="25496" y="20338"/>
                  </a:lnTo>
                  <a:lnTo>
                    <a:pt x="25702" y="20041"/>
                  </a:lnTo>
                  <a:lnTo>
                    <a:pt x="26044" y="19585"/>
                  </a:lnTo>
                  <a:lnTo>
                    <a:pt x="26181" y="19425"/>
                  </a:lnTo>
                  <a:lnTo>
                    <a:pt x="26455" y="19082"/>
                  </a:lnTo>
                  <a:cubicBezTo>
                    <a:pt x="26661" y="18809"/>
                    <a:pt x="26843" y="18535"/>
                    <a:pt x="27003" y="18306"/>
                  </a:cubicBezTo>
                  <a:lnTo>
                    <a:pt x="27117" y="18147"/>
                  </a:lnTo>
                  <a:lnTo>
                    <a:pt x="27208" y="18032"/>
                  </a:lnTo>
                  <a:cubicBezTo>
                    <a:pt x="27368" y="17827"/>
                    <a:pt x="27528" y="17599"/>
                    <a:pt x="27688" y="17371"/>
                  </a:cubicBezTo>
                  <a:cubicBezTo>
                    <a:pt x="28532" y="16206"/>
                    <a:pt x="29171" y="15293"/>
                    <a:pt x="29719" y="14403"/>
                  </a:cubicBezTo>
                  <a:cubicBezTo>
                    <a:pt x="30427" y="13239"/>
                    <a:pt x="30974" y="12166"/>
                    <a:pt x="31363" y="11116"/>
                  </a:cubicBezTo>
                  <a:cubicBezTo>
                    <a:pt x="31499" y="10751"/>
                    <a:pt x="31614" y="10386"/>
                    <a:pt x="31728" y="10021"/>
                  </a:cubicBezTo>
                  <a:cubicBezTo>
                    <a:pt x="31728" y="9998"/>
                    <a:pt x="31751" y="9952"/>
                    <a:pt x="31751" y="9930"/>
                  </a:cubicBezTo>
                  <a:cubicBezTo>
                    <a:pt x="31819" y="9701"/>
                    <a:pt x="31842" y="9496"/>
                    <a:pt x="31819" y="9313"/>
                  </a:cubicBezTo>
                  <a:cubicBezTo>
                    <a:pt x="31819" y="8628"/>
                    <a:pt x="31477" y="8012"/>
                    <a:pt x="30883" y="7670"/>
                  </a:cubicBezTo>
                  <a:cubicBezTo>
                    <a:pt x="30723" y="7556"/>
                    <a:pt x="30518" y="7487"/>
                    <a:pt x="30335" y="7442"/>
                  </a:cubicBezTo>
                  <a:cubicBezTo>
                    <a:pt x="30221" y="7419"/>
                    <a:pt x="30130" y="7396"/>
                    <a:pt x="30016" y="7373"/>
                  </a:cubicBezTo>
                  <a:lnTo>
                    <a:pt x="29993" y="7373"/>
                  </a:lnTo>
                  <a:cubicBezTo>
                    <a:pt x="29263" y="7259"/>
                    <a:pt x="28487" y="7008"/>
                    <a:pt x="27459" y="6620"/>
                  </a:cubicBezTo>
                  <a:cubicBezTo>
                    <a:pt x="26980" y="6437"/>
                    <a:pt x="26524" y="6232"/>
                    <a:pt x="26136" y="6072"/>
                  </a:cubicBezTo>
                  <a:cubicBezTo>
                    <a:pt x="25725" y="5889"/>
                    <a:pt x="25314" y="5707"/>
                    <a:pt x="24834" y="5501"/>
                  </a:cubicBezTo>
                  <a:cubicBezTo>
                    <a:pt x="22575" y="4474"/>
                    <a:pt x="20657" y="3447"/>
                    <a:pt x="18968" y="2352"/>
                  </a:cubicBezTo>
                  <a:cubicBezTo>
                    <a:pt x="18078" y="1781"/>
                    <a:pt x="17234" y="1165"/>
                    <a:pt x="16458" y="548"/>
                  </a:cubicBezTo>
                  <a:cubicBezTo>
                    <a:pt x="16298" y="389"/>
                    <a:pt x="16115" y="274"/>
                    <a:pt x="15887" y="183"/>
                  </a:cubicBezTo>
                  <a:cubicBezTo>
                    <a:pt x="15636" y="69"/>
                    <a:pt x="15362" y="1"/>
                    <a:pt x="15088"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18"/>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rgbClr val="FBFF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18"/>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18"/>
            <p:cNvSpPr/>
            <p:nvPr/>
          </p:nvSpPr>
          <p:spPr>
            <a:xfrm>
              <a:off x="4511000" y="1193250"/>
              <a:ext cx="6300" cy="11425"/>
            </a:xfrm>
            <a:custGeom>
              <a:avLst/>
              <a:gdLst/>
              <a:ahLst/>
              <a:cxnLst/>
              <a:rect l="l" t="t" r="r" b="b"/>
              <a:pathLst>
                <a:path w="252" h="457" extrusionOk="0">
                  <a:moveTo>
                    <a:pt x="161" y="0"/>
                  </a:moveTo>
                  <a:cubicBezTo>
                    <a:pt x="115" y="0"/>
                    <a:pt x="92" y="23"/>
                    <a:pt x="69" y="69"/>
                  </a:cubicBezTo>
                  <a:cubicBezTo>
                    <a:pt x="69" y="114"/>
                    <a:pt x="69" y="183"/>
                    <a:pt x="47" y="228"/>
                  </a:cubicBezTo>
                  <a:cubicBezTo>
                    <a:pt x="47" y="228"/>
                    <a:pt x="47" y="251"/>
                    <a:pt x="47" y="251"/>
                  </a:cubicBezTo>
                  <a:cubicBezTo>
                    <a:pt x="24" y="274"/>
                    <a:pt x="1" y="297"/>
                    <a:pt x="1" y="320"/>
                  </a:cubicBezTo>
                  <a:cubicBezTo>
                    <a:pt x="1" y="343"/>
                    <a:pt x="1" y="365"/>
                    <a:pt x="1" y="388"/>
                  </a:cubicBezTo>
                  <a:cubicBezTo>
                    <a:pt x="1" y="411"/>
                    <a:pt x="47" y="457"/>
                    <a:pt x="69" y="457"/>
                  </a:cubicBezTo>
                  <a:cubicBezTo>
                    <a:pt x="115" y="457"/>
                    <a:pt x="138" y="434"/>
                    <a:pt x="161" y="411"/>
                  </a:cubicBezTo>
                  <a:cubicBezTo>
                    <a:pt x="183" y="411"/>
                    <a:pt x="183" y="388"/>
                    <a:pt x="183" y="365"/>
                  </a:cubicBezTo>
                  <a:cubicBezTo>
                    <a:pt x="183" y="365"/>
                    <a:pt x="183" y="343"/>
                    <a:pt x="183" y="320"/>
                  </a:cubicBezTo>
                  <a:cubicBezTo>
                    <a:pt x="206" y="297"/>
                    <a:pt x="206" y="251"/>
                    <a:pt x="229" y="228"/>
                  </a:cubicBezTo>
                  <a:cubicBezTo>
                    <a:pt x="229" y="183"/>
                    <a:pt x="229" y="137"/>
                    <a:pt x="229" y="91"/>
                  </a:cubicBezTo>
                  <a:cubicBezTo>
                    <a:pt x="252" y="46"/>
                    <a:pt x="206" y="0"/>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18"/>
            <p:cNvSpPr/>
            <p:nvPr/>
          </p:nvSpPr>
          <p:spPr>
            <a:xfrm>
              <a:off x="4786625" y="758425"/>
              <a:ext cx="28550" cy="51375"/>
            </a:xfrm>
            <a:custGeom>
              <a:avLst/>
              <a:gdLst/>
              <a:ahLst/>
              <a:cxnLst/>
              <a:rect l="l" t="t" r="r" b="b"/>
              <a:pathLst>
                <a:path w="1142" h="2055" extrusionOk="0">
                  <a:moveTo>
                    <a:pt x="1050" y="0"/>
                  </a:moveTo>
                  <a:cubicBezTo>
                    <a:pt x="1028" y="0"/>
                    <a:pt x="1028" y="0"/>
                    <a:pt x="1028" y="23"/>
                  </a:cubicBezTo>
                  <a:cubicBezTo>
                    <a:pt x="1005" y="23"/>
                    <a:pt x="982" y="46"/>
                    <a:pt x="959" y="69"/>
                  </a:cubicBezTo>
                  <a:cubicBezTo>
                    <a:pt x="936" y="137"/>
                    <a:pt x="914" y="206"/>
                    <a:pt x="891" y="274"/>
                  </a:cubicBezTo>
                  <a:cubicBezTo>
                    <a:pt x="891" y="320"/>
                    <a:pt x="868" y="365"/>
                    <a:pt x="845" y="411"/>
                  </a:cubicBezTo>
                  <a:cubicBezTo>
                    <a:pt x="822" y="457"/>
                    <a:pt x="799" y="502"/>
                    <a:pt x="777" y="548"/>
                  </a:cubicBezTo>
                  <a:cubicBezTo>
                    <a:pt x="754" y="594"/>
                    <a:pt x="731" y="639"/>
                    <a:pt x="708" y="708"/>
                  </a:cubicBezTo>
                  <a:cubicBezTo>
                    <a:pt x="662" y="799"/>
                    <a:pt x="617" y="913"/>
                    <a:pt x="548" y="1005"/>
                  </a:cubicBezTo>
                  <a:cubicBezTo>
                    <a:pt x="503" y="1096"/>
                    <a:pt x="457" y="1187"/>
                    <a:pt x="411" y="1278"/>
                  </a:cubicBezTo>
                  <a:cubicBezTo>
                    <a:pt x="274" y="1507"/>
                    <a:pt x="137" y="1712"/>
                    <a:pt x="23" y="1940"/>
                  </a:cubicBezTo>
                  <a:cubicBezTo>
                    <a:pt x="1" y="1986"/>
                    <a:pt x="23" y="2032"/>
                    <a:pt x="46" y="2055"/>
                  </a:cubicBezTo>
                  <a:lnTo>
                    <a:pt x="115" y="2055"/>
                  </a:lnTo>
                  <a:cubicBezTo>
                    <a:pt x="137" y="2055"/>
                    <a:pt x="160" y="2032"/>
                    <a:pt x="183" y="2009"/>
                  </a:cubicBezTo>
                  <a:cubicBezTo>
                    <a:pt x="183" y="1986"/>
                    <a:pt x="206" y="1963"/>
                    <a:pt x="206" y="1940"/>
                  </a:cubicBezTo>
                  <a:lnTo>
                    <a:pt x="229" y="1940"/>
                  </a:lnTo>
                  <a:cubicBezTo>
                    <a:pt x="297" y="1803"/>
                    <a:pt x="389" y="1667"/>
                    <a:pt x="480" y="1530"/>
                  </a:cubicBezTo>
                  <a:cubicBezTo>
                    <a:pt x="548" y="1393"/>
                    <a:pt x="640" y="1256"/>
                    <a:pt x="708" y="1119"/>
                  </a:cubicBezTo>
                  <a:cubicBezTo>
                    <a:pt x="777" y="959"/>
                    <a:pt x="868" y="799"/>
                    <a:pt x="936" y="617"/>
                  </a:cubicBezTo>
                  <a:cubicBezTo>
                    <a:pt x="982" y="548"/>
                    <a:pt x="1005" y="480"/>
                    <a:pt x="1028" y="388"/>
                  </a:cubicBezTo>
                  <a:cubicBezTo>
                    <a:pt x="1050" y="365"/>
                    <a:pt x="1050" y="320"/>
                    <a:pt x="1073" y="297"/>
                  </a:cubicBezTo>
                  <a:cubicBezTo>
                    <a:pt x="1096" y="229"/>
                    <a:pt x="1096" y="183"/>
                    <a:pt x="1119" y="137"/>
                  </a:cubicBezTo>
                  <a:cubicBezTo>
                    <a:pt x="1142" y="114"/>
                    <a:pt x="1142" y="92"/>
                    <a:pt x="1119" y="69"/>
                  </a:cubicBezTo>
                  <a:cubicBezTo>
                    <a:pt x="1119" y="46"/>
                    <a:pt x="1096" y="23"/>
                    <a:pt x="1073" y="23"/>
                  </a:cubicBezTo>
                  <a:cubicBezTo>
                    <a:pt x="1073" y="23"/>
                    <a:pt x="1050" y="0"/>
                    <a:pt x="10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18"/>
            <p:cNvSpPr/>
            <p:nvPr/>
          </p:nvSpPr>
          <p:spPr>
            <a:xfrm>
              <a:off x="4782625" y="759000"/>
              <a:ext cx="31425" cy="56200"/>
            </a:xfrm>
            <a:custGeom>
              <a:avLst/>
              <a:gdLst/>
              <a:ahLst/>
              <a:cxnLst/>
              <a:rect l="l" t="t" r="r" b="b"/>
              <a:pathLst>
                <a:path w="1257" h="2248" extrusionOk="0">
                  <a:moveTo>
                    <a:pt x="1142" y="0"/>
                  </a:moveTo>
                  <a:cubicBezTo>
                    <a:pt x="1096" y="0"/>
                    <a:pt x="1051" y="23"/>
                    <a:pt x="1051" y="69"/>
                  </a:cubicBezTo>
                  <a:cubicBezTo>
                    <a:pt x="959" y="251"/>
                    <a:pt x="891" y="434"/>
                    <a:pt x="800" y="616"/>
                  </a:cubicBezTo>
                  <a:cubicBezTo>
                    <a:pt x="708" y="776"/>
                    <a:pt x="640" y="959"/>
                    <a:pt x="549" y="1119"/>
                  </a:cubicBezTo>
                  <a:cubicBezTo>
                    <a:pt x="480" y="1278"/>
                    <a:pt x="389" y="1438"/>
                    <a:pt x="297" y="1575"/>
                  </a:cubicBezTo>
                  <a:cubicBezTo>
                    <a:pt x="252" y="1666"/>
                    <a:pt x="206" y="1735"/>
                    <a:pt x="183" y="1803"/>
                  </a:cubicBezTo>
                  <a:cubicBezTo>
                    <a:pt x="115" y="1895"/>
                    <a:pt x="69" y="2009"/>
                    <a:pt x="24" y="2100"/>
                  </a:cubicBezTo>
                  <a:cubicBezTo>
                    <a:pt x="1" y="2146"/>
                    <a:pt x="24" y="2214"/>
                    <a:pt x="69" y="2237"/>
                  </a:cubicBezTo>
                  <a:cubicBezTo>
                    <a:pt x="84" y="2237"/>
                    <a:pt x="100" y="2247"/>
                    <a:pt x="115" y="2247"/>
                  </a:cubicBezTo>
                  <a:cubicBezTo>
                    <a:pt x="122" y="2247"/>
                    <a:pt x="130" y="2245"/>
                    <a:pt x="138" y="2237"/>
                  </a:cubicBezTo>
                  <a:cubicBezTo>
                    <a:pt x="183" y="2237"/>
                    <a:pt x="183" y="2214"/>
                    <a:pt x="206" y="2191"/>
                  </a:cubicBezTo>
                  <a:cubicBezTo>
                    <a:pt x="252" y="2100"/>
                    <a:pt x="320" y="1986"/>
                    <a:pt x="366" y="1895"/>
                  </a:cubicBezTo>
                  <a:cubicBezTo>
                    <a:pt x="412" y="1826"/>
                    <a:pt x="457" y="1758"/>
                    <a:pt x="503" y="1689"/>
                  </a:cubicBezTo>
                  <a:cubicBezTo>
                    <a:pt x="594" y="1529"/>
                    <a:pt x="663" y="1370"/>
                    <a:pt x="754" y="1210"/>
                  </a:cubicBezTo>
                  <a:cubicBezTo>
                    <a:pt x="845" y="1050"/>
                    <a:pt x="914" y="867"/>
                    <a:pt x="982" y="708"/>
                  </a:cubicBezTo>
                  <a:cubicBezTo>
                    <a:pt x="1074" y="525"/>
                    <a:pt x="1165" y="342"/>
                    <a:pt x="1233" y="160"/>
                  </a:cubicBezTo>
                  <a:cubicBezTo>
                    <a:pt x="1256" y="114"/>
                    <a:pt x="1233" y="46"/>
                    <a:pt x="1188" y="23"/>
                  </a:cubicBezTo>
                  <a:cubicBezTo>
                    <a:pt x="1165" y="0"/>
                    <a:pt x="1165" y="0"/>
                    <a:pt x="1142"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18"/>
            <p:cNvSpPr/>
            <p:nvPr/>
          </p:nvSpPr>
          <p:spPr>
            <a:xfrm>
              <a:off x="4770650" y="759000"/>
              <a:ext cx="41675" cy="76475"/>
            </a:xfrm>
            <a:custGeom>
              <a:avLst/>
              <a:gdLst/>
              <a:ahLst/>
              <a:cxnLst/>
              <a:rect l="l" t="t" r="r" b="b"/>
              <a:pathLst>
                <a:path w="1667" h="3059" extrusionOk="0">
                  <a:moveTo>
                    <a:pt x="1621" y="0"/>
                  </a:moveTo>
                  <a:cubicBezTo>
                    <a:pt x="1598" y="0"/>
                    <a:pt x="1575" y="0"/>
                    <a:pt x="1575" y="23"/>
                  </a:cubicBezTo>
                  <a:cubicBezTo>
                    <a:pt x="1553" y="46"/>
                    <a:pt x="1530" y="69"/>
                    <a:pt x="1530" y="69"/>
                  </a:cubicBezTo>
                  <a:cubicBezTo>
                    <a:pt x="1507" y="91"/>
                    <a:pt x="1507" y="114"/>
                    <a:pt x="1530" y="137"/>
                  </a:cubicBezTo>
                  <a:cubicBezTo>
                    <a:pt x="1507" y="206"/>
                    <a:pt x="1461" y="274"/>
                    <a:pt x="1438" y="342"/>
                  </a:cubicBezTo>
                  <a:cubicBezTo>
                    <a:pt x="1393" y="457"/>
                    <a:pt x="1347" y="548"/>
                    <a:pt x="1301" y="639"/>
                  </a:cubicBezTo>
                  <a:cubicBezTo>
                    <a:pt x="1279" y="685"/>
                    <a:pt x="1256" y="708"/>
                    <a:pt x="1256" y="753"/>
                  </a:cubicBezTo>
                  <a:cubicBezTo>
                    <a:pt x="1233" y="799"/>
                    <a:pt x="1210" y="845"/>
                    <a:pt x="1165" y="913"/>
                  </a:cubicBezTo>
                  <a:cubicBezTo>
                    <a:pt x="1119" y="1004"/>
                    <a:pt x="1073" y="1096"/>
                    <a:pt x="1028" y="1187"/>
                  </a:cubicBezTo>
                  <a:cubicBezTo>
                    <a:pt x="913" y="1370"/>
                    <a:pt x="799" y="1575"/>
                    <a:pt x="685" y="1758"/>
                  </a:cubicBezTo>
                  <a:cubicBezTo>
                    <a:pt x="594" y="1940"/>
                    <a:pt x="480" y="2123"/>
                    <a:pt x="366" y="2305"/>
                  </a:cubicBezTo>
                  <a:cubicBezTo>
                    <a:pt x="320" y="2420"/>
                    <a:pt x="251" y="2511"/>
                    <a:pt x="206" y="2625"/>
                  </a:cubicBezTo>
                  <a:cubicBezTo>
                    <a:pt x="137" y="2739"/>
                    <a:pt x="69" y="2830"/>
                    <a:pt x="0" y="2945"/>
                  </a:cubicBezTo>
                  <a:cubicBezTo>
                    <a:pt x="0" y="2967"/>
                    <a:pt x="0" y="2990"/>
                    <a:pt x="0" y="3013"/>
                  </a:cubicBezTo>
                  <a:cubicBezTo>
                    <a:pt x="0" y="3036"/>
                    <a:pt x="23" y="3059"/>
                    <a:pt x="46" y="3059"/>
                  </a:cubicBezTo>
                  <a:lnTo>
                    <a:pt x="115" y="3059"/>
                  </a:lnTo>
                  <a:cubicBezTo>
                    <a:pt x="137" y="3059"/>
                    <a:pt x="137" y="3036"/>
                    <a:pt x="160" y="3013"/>
                  </a:cubicBezTo>
                  <a:cubicBezTo>
                    <a:pt x="206" y="2922"/>
                    <a:pt x="274" y="2808"/>
                    <a:pt x="343" y="2693"/>
                  </a:cubicBezTo>
                  <a:cubicBezTo>
                    <a:pt x="388" y="2602"/>
                    <a:pt x="434" y="2534"/>
                    <a:pt x="480" y="2442"/>
                  </a:cubicBezTo>
                  <a:cubicBezTo>
                    <a:pt x="594" y="2260"/>
                    <a:pt x="685" y="2077"/>
                    <a:pt x="799" y="1895"/>
                  </a:cubicBezTo>
                  <a:cubicBezTo>
                    <a:pt x="891" y="1712"/>
                    <a:pt x="982" y="1529"/>
                    <a:pt x="1073" y="1347"/>
                  </a:cubicBezTo>
                  <a:cubicBezTo>
                    <a:pt x="1096" y="1301"/>
                    <a:pt x="1119" y="1255"/>
                    <a:pt x="1165" y="1210"/>
                  </a:cubicBezTo>
                  <a:cubicBezTo>
                    <a:pt x="1187" y="1141"/>
                    <a:pt x="1210" y="1096"/>
                    <a:pt x="1233" y="1050"/>
                  </a:cubicBezTo>
                  <a:cubicBezTo>
                    <a:pt x="1279" y="936"/>
                    <a:pt x="1324" y="845"/>
                    <a:pt x="1370" y="731"/>
                  </a:cubicBezTo>
                  <a:cubicBezTo>
                    <a:pt x="1393" y="685"/>
                    <a:pt x="1416" y="662"/>
                    <a:pt x="1438" y="616"/>
                  </a:cubicBezTo>
                  <a:cubicBezTo>
                    <a:pt x="1461" y="548"/>
                    <a:pt x="1484" y="502"/>
                    <a:pt x="1507" y="434"/>
                  </a:cubicBezTo>
                  <a:cubicBezTo>
                    <a:pt x="1530" y="365"/>
                    <a:pt x="1553" y="320"/>
                    <a:pt x="1598" y="251"/>
                  </a:cubicBezTo>
                  <a:cubicBezTo>
                    <a:pt x="1621" y="183"/>
                    <a:pt x="1644" y="114"/>
                    <a:pt x="1667" y="69"/>
                  </a:cubicBezTo>
                  <a:cubicBezTo>
                    <a:pt x="1667" y="23"/>
                    <a:pt x="1644" y="0"/>
                    <a:pt x="162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18"/>
            <p:cNvSpPr/>
            <p:nvPr/>
          </p:nvSpPr>
          <p:spPr>
            <a:xfrm>
              <a:off x="4763225" y="764700"/>
              <a:ext cx="47400" cy="82200"/>
            </a:xfrm>
            <a:custGeom>
              <a:avLst/>
              <a:gdLst/>
              <a:ahLst/>
              <a:cxnLst/>
              <a:rect l="l" t="t" r="r" b="b"/>
              <a:pathLst>
                <a:path w="1896" h="3288" extrusionOk="0">
                  <a:moveTo>
                    <a:pt x="1827" y="0"/>
                  </a:moveTo>
                  <a:cubicBezTo>
                    <a:pt x="1804" y="0"/>
                    <a:pt x="1758" y="23"/>
                    <a:pt x="1758" y="46"/>
                  </a:cubicBezTo>
                  <a:cubicBezTo>
                    <a:pt x="1713" y="137"/>
                    <a:pt x="1667" y="251"/>
                    <a:pt x="1621" y="343"/>
                  </a:cubicBezTo>
                  <a:cubicBezTo>
                    <a:pt x="1553" y="457"/>
                    <a:pt x="1507" y="548"/>
                    <a:pt x="1462" y="662"/>
                  </a:cubicBezTo>
                  <a:cubicBezTo>
                    <a:pt x="1347" y="868"/>
                    <a:pt x="1256" y="1050"/>
                    <a:pt x="1142" y="1256"/>
                  </a:cubicBezTo>
                  <a:cubicBezTo>
                    <a:pt x="1051" y="1416"/>
                    <a:pt x="937" y="1598"/>
                    <a:pt x="845" y="1781"/>
                  </a:cubicBezTo>
                  <a:cubicBezTo>
                    <a:pt x="731" y="1963"/>
                    <a:pt x="617" y="2146"/>
                    <a:pt x="503" y="2329"/>
                  </a:cubicBezTo>
                  <a:cubicBezTo>
                    <a:pt x="343" y="2602"/>
                    <a:pt x="183" y="2899"/>
                    <a:pt x="1" y="3173"/>
                  </a:cubicBezTo>
                  <a:cubicBezTo>
                    <a:pt x="1" y="3196"/>
                    <a:pt x="1" y="3219"/>
                    <a:pt x="1" y="3242"/>
                  </a:cubicBezTo>
                  <a:cubicBezTo>
                    <a:pt x="24" y="3264"/>
                    <a:pt x="24" y="3287"/>
                    <a:pt x="46" y="3287"/>
                  </a:cubicBezTo>
                  <a:lnTo>
                    <a:pt x="115" y="3287"/>
                  </a:lnTo>
                  <a:cubicBezTo>
                    <a:pt x="138" y="3287"/>
                    <a:pt x="160" y="3264"/>
                    <a:pt x="160" y="3242"/>
                  </a:cubicBezTo>
                  <a:cubicBezTo>
                    <a:pt x="297" y="3036"/>
                    <a:pt x="412" y="2831"/>
                    <a:pt x="526" y="2625"/>
                  </a:cubicBezTo>
                  <a:cubicBezTo>
                    <a:pt x="640" y="2465"/>
                    <a:pt x="754" y="2260"/>
                    <a:pt x="845" y="2077"/>
                  </a:cubicBezTo>
                  <a:cubicBezTo>
                    <a:pt x="891" y="2009"/>
                    <a:pt x="937" y="1918"/>
                    <a:pt x="982" y="1849"/>
                  </a:cubicBezTo>
                  <a:cubicBezTo>
                    <a:pt x="1028" y="1758"/>
                    <a:pt x="1073" y="1667"/>
                    <a:pt x="1142" y="1575"/>
                  </a:cubicBezTo>
                  <a:cubicBezTo>
                    <a:pt x="1233" y="1393"/>
                    <a:pt x="1347" y="1187"/>
                    <a:pt x="1439" y="1005"/>
                  </a:cubicBezTo>
                  <a:cubicBezTo>
                    <a:pt x="1484" y="936"/>
                    <a:pt x="1507" y="868"/>
                    <a:pt x="1553" y="799"/>
                  </a:cubicBezTo>
                  <a:cubicBezTo>
                    <a:pt x="1576" y="731"/>
                    <a:pt x="1621" y="662"/>
                    <a:pt x="1667" y="571"/>
                  </a:cubicBezTo>
                  <a:cubicBezTo>
                    <a:pt x="1735" y="411"/>
                    <a:pt x="1804" y="251"/>
                    <a:pt x="1895" y="92"/>
                  </a:cubicBezTo>
                  <a:cubicBezTo>
                    <a:pt x="1895" y="69"/>
                    <a:pt x="1895" y="23"/>
                    <a:pt x="18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18"/>
            <p:cNvSpPr/>
            <p:nvPr/>
          </p:nvSpPr>
          <p:spPr>
            <a:xfrm>
              <a:off x="4149800" y="1019200"/>
              <a:ext cx="327575" cy="167225"/>
            </a:xfrm>
            <a:custGeom>
              <a:avLst/>
              <a:gdLst/>
              <a:ahLst/>
              <a:cxnLst/>
              <a:rect l="l" t="t" r="r" b="b"/>
              <a:pathLst>
                <a:path w="13103" h="6689" extrusionOk="0">
                  <a:moveTo>
                    <a:pt x="137" y="0"/>
                  </a:moveTo>
                  <a:cubicBezTo>
                    <a:pt x="92" y="0"/>
                    <a:pt x="46" y="23"/>
                    <a:pt x="23" y="46"/>
                  </a:cubicBezTo>
                  <a:cubicBezTo>
                    <a:pt x="0" y="115"/>
                    <a:pt x="23" y="160"/>
                    <a:pt x="69" y="206"/>
                  </a:cubicBezTo>
                  <a:cubicBezTo>
                    <a:pt x="206" y="343"/>
                    <a:pt x="343" y="457"/>
                    <a:pt x="503" y="571"/>
                  </a:cubicBezTo>
                  <a:cubicBezTo>
                    <a:pt x="571" y="640"/>
                    <a:pt x="640" y="708"/>
                    <a:pt x="731" y="776"/>
                  </a:cubicBezTo>
                  <a:cubicBezTo>
                    <a:pt x="799" y="822"/>
                    <a:pt x="891" y="891"/>
                    <a:pt x="959" y="959"/>
                  </a:cubicBezTo>
                  <a:cubicBezTo>
                    <a:pt x="1096" y="1073"/>
                    <a:pt x="1256" y="1187"/>
                    <a:pt x="1393" y="1301"/>
                  </a:cubicBezTo>
                  <a:cubicBezTo>
                    <a:pt x="1575" y="1393"/>
                    <a:pt x="1735" y="1507"/>
                    <a:pt x="1895" y="1621"/>
                  </a:cubicBezTo>
                  <a:cubicBezTo>
                    <a:pt x="2032" y="1712"/>
                    <a:pt x="2169" y="1804"/>
                    <a:pt x="2329" y="1872"/>
                  </a:cubicBezTo>
                  <a:cubicBezTo>
                    <a:pt x="2443" y="1963"/>
                    <a:pt x="2580" y="2032"/>
                    <a:pt x="2717" y="2123"/>
                  </a:cubicBezTo>
                  <a:cubicBezTo>
                    <a:pt x="2854" y="2192"/>
                    <a:pt x="2991" y="2283"/>
                    <a:pt x="3128" y="2374"/>
                  </a:cubicBezTo>
                  <a:cubicBezTo>
                    <a:pt x="3264" y="2443"/>
                    <a:pt x="3401" y="2511"/>
                    <a:pt x="3538" y="2603"/>
                  </a:cubicBezTo>
                  <a:cubicBezTo>
                    <a:pt x="3630" y="2648"/>
                    <a:pt x="3721" y="2694"/>
                    <a:pt x="3812" y="2739"/>
                  </a:cubicBezTo>
                  <a:lnTo>
                    <a:pt x="3789" y="2739"/>
                  </a:lnTo>
                  <a:cubicBezTo>
                    <a:pt x="3926" y="2808"/>
                    <a:pt x="4063" y="2876"/>
                    <a:pt x="4178" y="2945"/>
                  </a:cubicBezTo>
                  <a:cubicBezTo>
                    <a:pt x="4314" y="2991"/>
                    <a:pt x="4429" y="3059"/>
                    <a:pt x="4543" y="3127"/>
                  </a:cubicBezTo>
                  <a:cubicBezTo>
                    <a:pt x="4611" y="3150"/>
                    <a:pt x="4657" y="3173"/>
                    <a:pt x="4702" y="3219"/>
                  </a:cubicBezTo>
                  <a:cubicBezTo>
                    <a:pt x="4702" y="3214"/>
                    <a:pt x="4702" y="3210"/>
                    <a:pt x="4702" y="3207"/>
                  </a:cubicBezTo>
                  <a:lnTo>
                    <a:pt x="4702" y="3207"/>
                  </a:lnTo>
                  <a:cubicBezTo>
                    <a:pt x="4877" y="3295"/>
                    <a:pt x="5051" y="3382"/>
                    <a:pt x="5205" y="3470"/>
                  </a:cubicBezTo>
                  <a:cubicBezTo>
                    <a:pt x="5387" y="3538"/>
                    <a:pt x="5547" y="3630"/>
                    <a:pt x="5730" y="3721"/>
                  </a:cubicBezTo>
                  <a:cubicBezTo>
                    <a:pt x="5912" y="3789"/>
                    <a:pt x="6095" y="3881"/>
                    <a:pt x="6277" y="3972"/>
                  </a:cubicBezTo>
                  <a:cubicBezTo>
                    <a:pt x="6460" y="4063"/>
                    <a:pt x="6643" y="4132"/>
                    <a:pt x="6825" y="4223"/>
                  </a:cubicBezTo>
                  <a:cubicBezTo>
                    <a:pt x="7008" y="4314"/>
                    <a:pt x="7213" y="4406"/>
                    <a:pt x="7396" y="4497"/>
                  </a:cubicBezTo>
                  <a:cubicBezTo>
                    <a:pt x="7487" y="4543"/>
                    <a:pt x="7578" y="4565"/>
                    <a:pt x="7670" y="4611"/>
                  </a:cubicBezTo>
                  <a:cubicBezTo>
                    <a:pt x="7693" y="4634"/>
                    <a:pt x="7715" y="4657"/>
                    <a:pt x="7761" y="4680"/>
                  </a:cubicBezTo>
                  <a:cubicBezTo>
                    <a:pt x="7761" y="4702"/>
                    <a:pt x="7784" y="4725"/>
                    <a:pt x="7784" y="4748"/>
                  </a:cubicBezTo>
                  <a:cubicBezTo>
                    <a:pt x="7830" y="4817"/>
                    <a:pt x="7875" y="4885"/>
                    <a:pt x="7944" y="4954"/>
                  </a:cubicBezTo>
                  <a:cubicBezTo>
                    <a:pt x="7989" y="4999"/>
                    <a:pt x="8058" y="5045"/>
                    <a:pt x="8126" y="5090"/>
                  </a:cubicBezTo>
                  <a:cubicBezTo>
                    <a:pt x="8218" y="5136"/>
                    <a:pt x="8332" y="5182"/>
                    <a:pt x="8423" y="5227"/>
                  </a:cubicBezTo>
                  <a:cubicBezTo>
                    <a:pt x="8606" y="5296"/>
                    <a:pt x="8788" y="5387"/>
                    <a:pt x="8971" y="5456"/>
                  </a:cubicBezTo>
                  <a:cubicBezTo>
                    <a:pt x="9108" y="5501"/>
                    <a:pt x="9245" y="5547"/>
                    <a:pt x="9382" y="5593"/>
                  </a:cubicBezTo>
                  <a:cubicBezTo>
                    <a:pt x="9473" y="5638"/>
                    <a:pt x="9541" y="5684"/>
                    <a:pt x="9633" y="5730"/>
                  </a:cubicBezTo>
                  <a:cubicBezTo>
                    <a:pt x="9815" y="5821"/>
                    <a:pt x="9998" y="5912"/>
                    <a:pt x="10181" y="5981"/>
                  </a:cubicBezTo>
                  <a:cubicBezTo>
                    <a:pt x="10363" y="6072"/>
                    <a:pt x="10569" y="6163"/>
                    <a:pt x="10751" y="6232"/>
                  </a:cubicBezTo>
                  <a:cubicBezTo>
                    <a:pt x="10957" y="6323"/>
                    <a:pt x="11162" y="6391"/>
                    <a:pt x="11367" y="6460"/>
                  </a:cubicBezTo>
                  <a:cubicBezTo>
                    <a:pt x="11459" y="6483"/>
                    <a:pt x="11573" y="6528"/>
                    <a:pt x="11664" y="6551"/>
                  </a:cubicBezTo>
                  <a:cubicBezTo>
                    <a:pt x="11756" y="6574"/>
                    <a:pt x="11847" y="6620"/>
                    <a:pt x="11938" y="6643"/>
                  </a:cubicBezTo>
                  <a:lnTo>
                    <a:pt x="11961" y="6643"/>
                  </a:lnTo>
                  <a:cubicBezTo>
                    <a:pt x="11984" y="6665"/>
                    <a:pt x="12029" y="6688"/>
                    <a:pt x="12052" y="6688"/>
                  </a:cubicBezTo>
                  <a:cubicBezTo>
                    <a:pt x="12075" y="6688"/>
                    <a:pt x="12098" y="6688"/>
                    <a:pt x="12121" y="6665"/>
                  </a:cubicBezTo>
                  <a:cubicBezTo>
                    <a:pt x="12166" y="6643"/>
                    <a:pt x="12189" y="6620"/>
                    <a:pt x="12212" y="6574"/>
                  </a:cubicBezTo>
                  <a:cubicBezTo>
                    <a:pt x="12212" y="6551"/>
                    <a:pt x="12235" y="6551"/>
                    <a:pt x="12235" y="6528"/>
                  </a:cubicBezTo>
                  <a:cubicBezTo>
                    <a:pt x="12326" y="6551"/>
                    <a:pt x="12417" y="6574"/>
                    <a:pt x="12509" y="6597"/>
                  </a:cubicBezTo>
                  <a:lnTo>
                    <a:pt x="12463" y="6597"/>
                  </a:lnTo>
                  <a:cubicBezTo>
                    <a:pt x="12577" y="6620"/>
                    <a:pt x="12714" y="6643"/>
                    <a:pt x="12828" y="6688"/>
                  </a:cubicBezTo>
                  <a:cubicBezTo>
                    <a:pt x="12897" y="6688"/>
                    <a:pt x="12942" y="6688"/>
                    <a:pt x="12988" y="6665"/>
                  </a:cubicBezTo>
                  <a:cubicBezTo>
                    <a:pt x="13034" y="6643"/>
                    <a:pt x="13057" y="6620"/>
                    <a:pt x="13079" y="6574"/>
                  </a:cubicBezTo>
                  <a:cubicBezTo>
                    <a:pt x="13102" y="6528"/>
                    <a:pt x="13102" y="6460"/>
                    <a:pt x="13079" y="6414"/>
                  </a:cubicBezTo>
                  <a:cubicBezTo>
                    <a:pt x="13057" y="6369"/>
                    <a:pt x="13011" y="6346"/>
                    <a:pt x="12965" y="6323"/>
                  </a:cubicBezTo>
                  <a:cubicBezTo>
                    <a:pt x="12942" y="6300"/>
                    <a:pt x="12897" y="6300"/>
                    <a:pt x="12851" y="6277"/>
                  </a:cubicBezTo>
                  <a:cubicBezTo>
                    <a:pt x="12805" y="6255"/>
                    <a:pt x="12760" y="6255"/>
                    <a:pt x="12714" y="6232"/>
                  </a:cubicBezTo>
                  <a:cubicBezTo>
                    <a:pt x="12623" y="6209"/>
                    <a:pt x="12509" y="6186"/>
                    <a:pt x="12417" y="6140"/>
                  </a:cubicBezTo>
                  <a:cubicBezTo>
                    <a:pt x="12235" y="6072"/>
                    <a:pt x="12029" y="6026"/>
                    <a:pt x="11847" y="5958"/>
                  </a:cubicBezTo>
                  <a:cubicBezTo>
                    <a:pt x="11664" y="5889"/>
                    <a:pt x="11459" y="5821"/>
                    <a:pt x="11276" y="5752"/>
                  </a:cubicBezTo>
                  <a:cubicBezTo>
                    <a:pt x="11094" y="5684"/>
                    <a:pt x="10911" y="5615"/>
                    <a:pt x="10728" y="5547"/>
                  </a:cubicBezTo>
                  <a:cubicBezTo>
                    <a:pt x="10637" y="5501"/>
                    <a:pt x="10546" y="5456"/>
                    <a:pt x="10432" y="5433"/>
                  </a:cubicBezTo>
                  <a:cubicBezTo>
                    <a:pt x="10340" y="5387"/>
                    <a:pt x="10249" y="5364"/>
                    <a:pt x="10181" y="5319"/>
                  </a:cubicBezTo>
                  <a:cubicBezTo>
                    <a:pt x="9975" y="5227"/>
                    <a:pt x="9793" y="5159"/>
                    <a:pt x="9587" y="5068"/>
                  </a:cubicBezTo>
                  <a:cubicBezTo>
                    <a:pt x="9405" y="4999"/>
                    <a:pt x="9222" y="4908"/>
                    <a:pt x="9016" y="4839"/>
                  </a:cubicBezTo>
                  <a:cubicBezTo>
                    <a:pt x="8925" y="4794"/>
                    <a:pt x="8834" y="4748"/>
                    <a:pt x="8743" y="4702"/>
                  </a:cubicBezTo>
                  <a:cubicBezTo>
                    <a:pt x="8651" y="4657"/>
                    <a:pt x="8560" y="4611"/>
                    <a:pt x="8446" y="4565"/>
                  </a:cubicBezTo>
                  <a:cubicBezTo>
                    <a:pt x="8286" y="4497"/>
                    <a:pt x="8103" y="4406"/>
                    <a:pt x="7921" y="4314"/>
                  </a:cubicBezTo>
                  <a:cubicBezTo>
                    <a:pt x="7830" y="4269"/>
                    <a:pt x="7738" y="4223"/>
                    <a:pt x="7647" y="4177"/>
                  </a:cubicBezTo>
                  <a:cubicBezTo>
                    <a:pt x="7556" y="4132"/>
                    <a:pt x="7464" y="4086"/>
                    <a:pt x="7373" y="4063"/>
                  </a:cubicBezTo>
                  <a:cubicBezTo>
                    <a:pt x="7282" y="4018"/>
                    <a:pt x="7190" y="3949"/>
                    <a:pt x="7099" y="3904"/>
                  </a:cubicBezTo>
                  <a:cubicBezTo>
                    <a:pt x="7008" y="3881"/>
                    <a:pt x="6917" y="3835"/>
                    <a:pt x="6825" y="3789"/>
                  </a:cubicBezTo>
                  <a:cubicBezTo>
                    <a:pt x="6711" y="3744"/>
                    <a:pt x="6620" y="3698"/>
                    <a:pt x="6529" y="3652"/>
                  </a:cubicBezTo>
                  <a:cubicBezTo>
                    <a:pt x="6437" y="3630"/>
                    <a:pt x="6346" y="3584"/>
                    <a:pt x="6255" y="3538"/>
                  </a:cubicBezTo>
                  <a:cubicBezTo>
                    <a:pt x="6049" y="3424"/>
                    <a:pt x="5798" y="3333"/>
                    <a:pt x="5570" y="3219"/>
                  </a:cubicBezTo>
                  <a:cubicBezTo>
                    <a:pt x="5364" y="3105"/>
                    <a:pt x="5136" y="2991"/>
                    <a:pt x="4908" y="2876"/>
                  </a:cubicBezTo>
                  <a:cubicBezTo>
                    <a:pt x="4862" y="2854"/>
                    <a:pt x="4817" y="2831"/>
                    <a:pt x="4748" y="2808"/>
                  </a:cubicBezTo>
                  <a:lnTo>
                    <a:pt x="4771" y="2808"/>
                  </a:lnTo>
                  <a:cubicBezTo>
                    <a:pt x="4543" y="2671"/>
                    <a:pt x="4314" y="2580"/>
                    <a:pt x="4086" y="2443"/>
                  </a:cubicBezTo>
                  <a:cubicBezTo>
                    <a:pt x="4018" y="2420"/>
                    <a:pt x="3949" y="2374"/>
                    <a:pt x="3881" y="2351"/>
                  </a:cubicBezTo>
                  <a:cubicBezTo>
                    <a:pt x="3795" y="2287"/>
                    <a:pt x="3688" y="2243"/>
                    <a:pt x="3600" y="2200"/>
                  </a:cubicBezTo>
                  <a:lnTo>
                    <a:pt x="3600" y="2200"/>
                  </a:lnTo>
                  <a:cubicBezTo>
                    <a:pt x="3430" y="2113"/>
                    <a:pt x="3279" y="2026"/>
                    <a:pt x="3128" y="1918"/>
                  </a:cubicBezTo>
                  <a:cubicBezTo>
                    <a:pt x="2968" y="1826"/>
                    <a:pt x="2808" y="1735"/>
                    <a:pt x="2648" y="1621"/>
                  </a:cubicBezTo>
                  <a:cubicBezTo>
                    <a:pt x="2306" y="1438"/>
                    <a:pt x="1963" y="1233"/>
                    <a:pt x="1644" y="1028"/>
                  </a:cubicBezTo>
                  <a:cubicBezTo>
                    <a:pt x="1507" y="959"/>
                    <a:pt x="1393" y="868"/>
                    <a:pt x="1279" y="799"/>
                  </a:cubicBezTo>
                  <a:cubicBezTo>
                    <a:pt x="1165" y="708"/>
                    <a:pt x="1028" y="640"/>
                    <a:pt x="913" y="548"/>
                  </a:cubicBezTo>
                  <a:cubicBezTo>
                    <a:pt x="777" y="457"/>
                    <a:pt x="662" y="388"/>
                    <a:pt x="548" y="297"/>
                  </a:cubicBezTo>
                  <a:cubicBezTo>
                    <a:pt x="411" y="206"/>
                    <a:pt x="297" y="137"/>
                    <a:pt x="183" y="23"/>
                  </a:cubicBezTo>
                  <a:cubicBezTo>
                    <a:pt x="160" y="23"/>
                    <a:pt x="160" y="0"/>
                    <a:pt x="137"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18"/>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18"/>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18"/>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18"/>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18"/>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18"/>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18"/>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18"/>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18"/>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18"/>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18"/>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18"/>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18"/>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18"/>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18"/>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18"/>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18"/>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18"/>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18"/>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18"/>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18"/>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18"/>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18"/>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18"/>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18"/>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18"/>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18"/>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18"/>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18"/>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18"/>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18"/>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18"/>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18"/>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18"/>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18"/>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18"/>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18"/>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18"/>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18"/>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18"/>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18"/>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18"/>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18"/>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18"/>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18"/>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18"/>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18"/>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18"/>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18"/>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18"/>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18"/>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18"/>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18"/>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18"/>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18"/>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18"/>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18"/>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18"/>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18"/>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18"/>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18"/>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18"/>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18"/>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18"/>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18"/>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18"/>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18"/>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18"/>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18"/>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18"/>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9" name="Google Shape;4479;p18"/>
          <p:cNvGrpSpPr/>
          <p:nvPr/>
        </p:nvGrpSpPr>
        <p:grpSpPr>
          <a:xfrm rot="-1377965">
            <a:off x="539596" y="4345398"/>
            <a:ext cx="347198" cy="510649"/>
            <a:chOff x="3716700" y="1378700"/>
            <a:chExt cx="135825" cy="199750"/>
          </a:xfrm>
        </p:grpSpPr>
        <p:sp>
          <p:nvSpPr>
            <p:cNvPr id="4480" name="Google Shape;4480;p18"/>
            <p:cNvSpPr/>
            <p:nvPr/>
          </p:nvSpPr>
          <p:spPr>
            <a:xfrm>
              <a:off x="3718975" y="1380975"/>
              <a:ext cx="129550" cy="195175"/>
            </a:xfrm>
            <a:custGeom>
              <a:avLst/>
              <a:gdLst/>
              <a:ahLst/>
              <a:cxnLst/>
              <a:rect l="l" t="t" r="r" b="b"/>
              <a:pathLst>
                <a:path w="5182" h="7807" extrusionOk="0">
                  <a:moveTo>
                    <a:pt x="3401" y="3812"/>
                  </a:moveTo>
                  <a:cubicBezTo>
                    <a:pt x="3470" y="3812"/>
                    <a:pt x="3538" y="3812"/>
                    <a:pt x="3607" y="3835"/>
                  </a:cubicBezTo>
                  <a:cubicBezTo>
                    <a:pt x="3675" y="3835"/>
                    <a:pt x="3721" y="3858"/>
                    <a:pt x="3789" y="3881"/>
                  </a:cubicBezTo>
                  <a:cubicBezTo>
                    <a:pt x="3835" y="3904"/>
                    <a:pt x="3903" y="3927"/>
                    <a:pt x="3949" y="3949"/>
                  </a:cubicBezTo>
                  <a:cubicBezTo>
                    <a:pt x="3995" y="3995"/>
                    <a:pt x="4063" y="4018"/>
                    <a:pt x="4109" y="4041"/>
                  </a:cubicBezTo>
                  <a:lnTo>
                    <a:pt x="4155" y="4086"/>
                  </a:lnTo>
                  <a:cubicBezTo>
                    <a:pt x="4200" y="4109"/>
                    <a:pt x="4246" y="4132"/>
                    <a:pt x="4292" y="4155"/>
                  </a:cubicBezTo>
                  <a:cubicBezTo>
                    <a:pt x="4337" y="4223"/>
                    <a:pt x="4406" y="4269"/>
                    <a:pt x="4451" y="4337"/>
                  </a:cubicBezTo>
                  <a:lnTo>
                    <a:pt x="4451" y="4360"/>
                  </a:lnTo>
                  <a:cubicBezTo>
                    <a:pt x="4520" y="4429"/>
                    <a:pt x="4565" y="4520"/>
                    <a:pt x="4611" y="4589"/>
                  </a:cubicBezTo>
                  <a:cubicBezTo>
                    <a:pt x="4634" y="4634"/>
                    <a:pt x="4657" y="4657"/>
                    <a:pt x="4657" y="4703"/>
                  </a:cubicBezTo>
                  <a:lnTo>
                    <a:pt x="4680" y="4725"/>
                  </a:lnTo>
                  <a:cubicBezTo>
                    <a:pt x="4702" y="4771"/>
                    <a:pt x="4702" y="4817"/>
                    <a:pt x="4725" y="4840"/>
                  </a:cubicBezTo>
                  <a:cubicBezTo>
                    <a:pt x="4748" y="4931"/>
                    <a:pt x="4771" y="4999"/>
                    <a:pt x="4794" y="5068"/>
                  </a:cubicBezTo>
                  <a:lnTo>
                    <a:pt x="4794" y="5091"/>
                  </a:lnTo>
                  <a:cubicBezTo>
                    <a:pt x="4794" y="5159"/>
                    <a:pt x="4817" y="5205"/>
                    <a:pt x="4817" y="5273"/>
                  </a:cubicBezTo>
                  <a:cubicBezTo>
                    <a:pt x="4817" y="5365"/>
                    <a:pt x="4817" y="5456"/>
                    <a:pt x="4817" y="5524"/>
                  </a:cubicBezTo>
                  <a:lnTo>
                    <a:pt x="4794" y="5593"/>
                  </a:lnTo>
                  <a:cubicBezTo>
                    <a:pt x="4794" y="5730"/>
                    <a:pt x="4771" y="5867"/>
                    <a:pt x="4748" y="5958"/>
                  </a:cubicBezTo>
                  <a:cubicBezTo>
                    <a:pt x="4748" y="6027"/>
                    <a:pt x="4702" y="6118"/>
                    <a:pt x="4657" y="6209"/>
                  </a:cubicBezTo>
                  <a:cubicBezTo>
                    <a:pt x="4657" y="6255"/>
                    <a:pt x="4634" y="6278"/>
                    <a:pt x="4611" y="6300"/>
                  </a:cubicBezTo>
                  <a:lnTo>
                    <a:pt x="4611" y="6323"/>
                  </a:lnTo>
                  <a:lnTo>
                    <a:pt x="4588" y="6369"/>
                  </a:lnTo>
                  <a:cubicBezTo>
                    <a:pt x="4565" y="6392"/>
                    <a:pt x="4565" y="6415"/>
                    <a:pt x="4543" y="6437"/>
                  </a:cubicBezTo>
                  <a:cubicBezTo>
                    <a:pt x="4565" y="6415"/>
                    <a:pt x="4565" y="6369"/>
                    <a:pt x="4565" y="6346"/>
                  </a:cubicBezTo>
                  <a:cubicBezTo>
                    <a:pt x="4588" y="6300"/>
                    <a:pt x="4588" y="6255"/>
                    <a:pt x="4588" y="6209"/>
                  </a:cubicBezTo>
                  <a:lnTo>
                    <a:pt x="4611" y="6095"/>
                  </a:lnTo>
                  <a:cubicBezTo>
                    <a:pt x="4611" y="6072"/>
                    <a:pt x="4611" y="6027"/>
                    <a:pt x="4634" y="6004"/>
                  </a:cubicBezTo>
                  <a:cubicBezTo>
                    <a:pt x="4634" y="5958"/>
                    <a:pt x="4634" y="5912"/>
                    <a:pt x="4611" y="5867"/>
                  </a:cubicBezTo>
                  <a:cubicBezTo>
                    <a:pt x="4588" y="5821"/>
                    <a:pt x="4565" y="5798"/>
                    <a:pt x="4520" y="5775"/>
                  </a:cubicBezTo>
                  <a:lnTo>
                    <a:pt x="4474" y="5775"/>
                  </a:lnTo>
                  <a:cubicBezTo>
                    <a:pt x="4383" y="5775"/>
                    <a:pt x="4314" y="5821"/>
                    <a:pt x="4292" y="5890"/>
                  </a:cubicBezTo>
                  <a:cubicBezTo>
                    <a:pt x="4292" y="5912"/>
                    <a:pt x="4292" y="5958"/>
                    <a:pt x="4269" y="5981"/>
                  </a:cubicBezTo>
                  <a:cubicBezTo>
                    <a:pt x="4246" y="6004"/>
                    <a:pt x="4246" y="6027"/>
                    <a:pt x="4223" y="6072"/>
                  </a:cubicBezTo>
                  <a:cubicBezTo>
                    <a:pt x="4200" y="6095"/>
                    <a:pt x="4177" y="6118"/>
                    <a:pt x="4155" y="6163"/>
                  </a:cubicBezTo>
                  <a:lnTo>
                    <a:pt x="4132" y="6186"/>
                  </a:lnTo>
                  <a:cubicBezTo>
                    <a:pt x="4109" y="6232"/>
                    <a:pt x="4063" y="6278"/>
                    <a:pt x="4040" y="6300"/>
                  </a:cubicBezTo>
                  <a:lnTo>
                    <a:pt x="4040" y="6278"/>
                  </a:lnTo>
                  <a:cubicBezTo>
                    <a:pt x="4040" y="6255"/>
                    <a:pt x="4040" y="6255"/>
                    <a:pt x="4040" y="6232"/>
                  </a:cubicBezTo>
                  <a:lnTo>
                    <a:pt x="4040" y="6186"/>
                  </a:lnTo>
                  <a:cubicBezTo>
                    <a:pt x="4063" y="6163"/>
                    <a:pt x="4063" y="6118"/>
                    <a:pt x="4063" y="6095"/>
                  </a:cubicBezTo>
                  <a:cubicBezTo>
                    <a:pt x="4086" y="6072"/>
                    <a:pt x="4086" y="6049"/>
                    <a:pt x="4109" y="6027"/>
                  </a:cubicBezTo>
                  <a:cubicBezTo>
                    <a:pt x="4109" y="6004"/>
                    <a:pt x="4109" y="5981"/>
                    <a:pt x="4132" y="5958"/>
                  </a:cubicBezTo>
                  <a:cubicBezTo>
                    <a:pt x="4155" y="5844"/>
                    <a:pt x="4155" y="5753"/>
                    <a:pt x="4177" y="5661"/>
                  </a:cubicBezTo>
                  <a:cubicBezTo>
                    <a:pt x="4177" y="5593"/>
                    <a:pt x="4155" y="5524"/>
                    <a:pt x="4155" y="5456"/>
                  </a:cubicBezTo>
                  <a:cubicBezTo>
                    <a:pt x="4155" y="5387"/>
                    <a:pt x="4155" y="5296"/>
                    <a:pt x="4132" y="5228"/>
                  </a:cubicBezTo>
                  <a:cubicBezTo>
                    <a:pt x="4132" y="5159"/>
                    <a:pt x="4109" y="5113"/>
                    <a:pt x="4109" y="5045"/>
                  </a:cubicBezTo>
                  <a:cubicBezTo>
                    <a:pt x="4109" y="4999"/>
                    <a:pt x="4086" y="4977"/>
                    <a:pt x="4086" y="4931"/>
                  </a:cubicBezTo>
                  <a:cubicBezTo>
                    <a:pt x="4086" y="4885"/>
                    <a:pt x="4063" y="4862"/>
                    <a:pt x="4063" y="4817"/>
                  </a:cubicBezTo>
                  <a:cubicBezTo>
                    <a:pt x="4018" y="4725"/>
                    <a:pt x="3995" y="4634"/>
                    <a:pt x="3949" y="4543"/>
                  </a:cubicBezTo>
                  <a:cubicBezTo>
                    <a:pt x="3926" y="4497"/>
                    <a:pt x="3903" y="4452"/>
                    <a:pt x="3858" y="4383"/>
                  </a:cubicBezTo>
                  <a:lnTo>
                    <a:pt x="3835" y="4337"/>
                  </a:lnTo>
                  <a:lnTo>
                    <a:pt x="3812" y="4292"/>
                  </a:lnTo>
                  <a:cubicBezTo>
                    <a:pt x="3767" y="4223"/>
                    <a:pt x="3744" y="4178"/>
                    <a:pt x="3698" y="4132"/>
                  </a:cubicBezTo>
                  <a:cubicBezTo>
                    <a:pt x="3652" y="4064"/>
                    <a:pt x="3607" y="4018"/>
                    <a:pt x="3561" y="3949"/>
                  </a:cubicBezTo>
                  <a:cubicBezTo>
                    <a:pt x="3515" y="3904"/>
                    <a:pt x="3470" y="3858"/>
                    <a:pt x="3401" y="3812"/>
                  </a:cubicBezTo>
                  <a:close/>
                  <a:moveTo>
                    <a:pt x="2351" y="754"/>
                  </a:moveTo>
                  <a:cubicBezTo>
                    <a:pt x="2443" y="777"/>
                    <a:pt x="2534" y="822"/>
                    <a:pt x="2602" y="868"/>
                  </a:cubicBezTo>
                  <a:cubicBezTo>
                    <a:pt x="2671" y="891"/>
                    <a:pt x="2739" y="936"/>
                    <a:pt x="2808" y="1005"/>
                  </a:cubicBezTo>
                  <a:cubicBezTo>
                    <a:pt x="2831" y="1028"/>
                    <a:pt x="2854" y="1028"/>
                    <a:pt x="2876" y="1051"/>
                  </a:cubicBezTo>
                  <a:cubicBezTo>
                    <a:pt x="2876" y="1073"/>
                    <a:pt x="2899" y="1096"/>
                    <a:pt x="2922" y="1119"/>
                  </a:cubicBezTo>
                  <a:cubicBezTo>
                    <a:pt x="2945" y="1165"/>
                    <a:pt x="2990" y="1233"/>
                    <a:pt x="3013" y="1302"/>
                  </a:cubicBezTo>
                  <a:cubicBezTo>
                    <a:pt x="3013" y="1347"/>
                    <a:pt x="3036" y="1370"/>
                    <a:pt x="3036" y="1416"/>
                  </a:cubicBezTo>
                  <a:cubicBezTo>
                    <a:pt x="3036" y="1507"/>
                    <a:pt x="3036" y="1598"/>
                    <a:pt x="3036" y="1713"/>
                  </a:cubicBezTo>
                  <a:lnTo>
                    <a:pt x="3036" y="1735"/>
                  </a:lnTo>
                  <a:cubicBezTo>
                    <a:pt x="3036" y="1827"/>
                    <a:pt x="3036" y="1918"/>
                    <a:pt x="3013" y="2009"/>
                  </a:cubicBezTo>
                  <a:cubicBezTo>
                    <a:pt x="2990" y="2078"/>
                    <a:pt x="2990" y="2146"/>
                    <a:pt x="2968" y="2215"/>
                  </a:cubicBezTo>
                  <a:lnTo>
                    <a:pt x="2945" y="2283"/>
                  </a:lnTo>
                  <a:cubicBezTo>
                    <a:pt x="2922" y="2352"/>
                    <a:pt x="2922" y="2397"/>
                    <a:pt x="2899" y="2443"/>
                  </a:cubicBezTo>
                  <a:cubicBezTo>
                    <a:pt x="2854" y="2580"/>
                    <a:pt x="2808" y="2740"/>
                    <a:pt x="2717" y="2877"/>
                  </a:cubicBezTo>
                  <a:cubicBezTo>
                    <a:pt x="2671" y="2968"/>
                    <a:pt x="2625" y="3059"/>
                    <a:pt x="2557" y="3151"/>
                  </a:cubicBezTo>
                  <a:lnTo>
                    <a:pt x="2511" y="3196"/>
                  </a:lnTo>
                  <a:cubicBezTo>
                    <a:pt x="2466" y="3287"/>
                    <a:pt x="2420" y="3379"/>
                    <a:pt x="2351" y="3447"/>
                  </a:cubicBezTo>
                  <a:lnTo>
                    <a:pt x="2329" y="3447"/>
                  </a:lnTo>
                  <a:cubicBezTo>
                    <a:pt x="2306" y="3470"/>
                    <a:pt x="2260" y="3470"/>
                    <a:pt x="2237" y="3470"/>
                  </a:cubicBezTo>
                  <a:cubicBezTo>
                    <a:pt x="2192" y="3493"/>
                    <a:pt x="2146" y="3516"/>
                    <a:pt x="2100" y="3539"/>
                  </a:cubicBezTo>
                  <a:cubicBezTo>
                    <a:pt x="2077" y="3539"/>
                    <a:pt x="2077" y="3561"/>
                    <a:pt x="2055" y="3584"/>
                  </a:cubicBezTo>
                  <a:lnTo>
                    <a:pt x="2032" y="3607"/>
                  </a:lnTo>
                  <a:lnTo>
                    <a:pt x="2009" y="3607"/>
                  </a:lnTo>
                  <a:cubicBezTo>
                    <a:pt x="1986" y="3607"/>
                    <a:pt x="1963" y="3630"/>
                    <a:pt x="1963" y="3653"/>
                  </a:cubicBezTo>
                  <a:cubicBezTo>
                    <a:pt x="1918" y="3676"/>
                    <a:pt x="1918" y="3721"/>
                    <a:pt x="1895" y="3744"/>
                  </a:cubicBezTo>
                  <a:cubicBezTo>
                    <a:pt x="1895" y="3835"/>
                    <a:pt x="1963" y="3904"/>
                    <a:pt x="2055" y="3927"/>
                  </a:cubicBezTo>
                  <a:cubicBezTo>
                    <a:pt x="2100" y="3927"/>
                    <a:pt x="2146" y="3904"/>
                    <a:pt x="2214" y="3881"/>
                  </a:cubicBezTo>
                  <a:cubicBezTo>
                    <a:pt x="2237" y="3858"/>
                    <a:pt x="2237" y="3858"/>
                    <a:pt x="2237" y="3858"/>
                  </a:cubicBezTo>
                  <a:lnTo>
                    <a:pt x="2329" y="3858"/>
                  </a:lnTo>
                  <a:cubicBezTo>
                    <a:pt x="2420" y="3858"/>
                    <a:pt x="2488" y="3858"/>
                    <a:pt x="2580" y="3881"/>
                  </a:cubicBezTo>
                  <a:cubicBezTo>
                    <a:pt x="2625" y="3881"/>
                    <a:pt x="2648" y="3904"/>
                    <a:pt x="2694" y="3904"/>
                  </a:cubicBezTo>
                  <a:cubicBezTo>
                    <a:pt x="2717" y="3927"/>
                    <a:pt x="2762" y="3927"/>
                    <a:pt x="2785" y="3949"/>
                  </a:cubicBezTo>
                  <a:lnTo>
                    <a:pt x="2808" y="3949"/>
                  </a:lnTo>
                  <a:cubicBezTo>
                    <a:pt x="2831" y="3972"/>
                    <a:pt x="2854" y="3995"/>
                    <a:pt x="2876" y="4018"/>
                  </a:cubicBezTo>
                  <a:cubicBezTo>
                    <a:pt x="2945" y="4064"/>
                    <a:pt x="2968" y="4109"/>
                    <a:pt x="3013" y="4155"/>
                  </a:cubicBezTo>
                  <a:lnTo>
                    <a:pt x="3036" y="4155"/>
                  </a:lnTo>
                  <a:cubicBezTo>
                    <a:pt x="3059" y="4200"/>
                    <a:pt x="3105" y="4246"/>
                    <a:pt x="3150" y="4269"/>
                  </a:cubicBezTo>
                  <a:cubicBezTo>
                    <a:pt x="3173" y="4292"/>
                    <a:pt x="3196" y="4292"/>
                    <a:pt x="3242" y="4292"/>
                  </a:cubicBezTo>
                  <a:cubicBezTo>
                    <a:pt x="3287" y="4292"/>
                    <a:pt x="3310" y="4292"/>
                    <a:pt x="3356" y="4246"/>
                  </a:cubicBezTo>
                  <a:lnTo>
                    <a:pt x="3379" y="4246"/>
                  </a:lnTo>
                  <a:cubicBezTo>
                    <a:pt x="3401" y="4292"/>
                    <a:pt x="3424" y="4315"/>
                    <a:pt x="3447" y="4337"/>
                  </a:cubicBezTo>
                  <a:cubicBezTo>
                    <a:pt x="3470" y="4383"/>
                    <a:pt x="3493" y="4429"/>
                    <a:pt x="3515" y="4452"/>
                  </a:cubicBezTo>
                  <a:cubicBezTo>
                    <a:pt x="3515" y="4497"/>
                    <a:pt x="3538" y="4520"/>
                    <a:pt x="3561" y="4566"/>
                  </a:cubicBezTo>
                  <a:cubicBezTo>
                    <a:pt x="3607" y="4634"/>
                    <a:pt x="3652" y="4703"/>
                    <a:pt x="3675" y="4817"/>
                  </a:cubicBezTo>
                  <a:cubicBezTo>
                    <a:pt x="3698" y="4862"/>
                    <a:pt x="3721" y="4931"/>
                    <a:pt x="3744" y="4977"/>
                  </a:cubicBezTo>
                  <a:cubicBezTo>
                    <a:pt x="3744" y="5022"/>
                    <a:pt x="3767" y="5068"/>
                    <a:pt x="3767" y="5113"/>
                  </a:cubicBezTo>
                  <a:lnTo>
                    <a:pt x="3767" y="5159"/>
                  </a:lnTo>
                  <a:cubicBezTo>
                    <a:pt x="3789" y="5205"/>
                    <a:pt x="3789" y="5250"/>
                    <a:pt x="3789" y="5296"/>
                  </a:cubicBezTo>
                  <a:cubicBezTo>
                    <a:pt x="3812" y="5342"/>
                    <a:pt x="3812" y="5410"/>
                    <a:pt x="3812" y="5456"/>
                  </a:cubicBezTo>
                  <a:cubicBezTo>
                    <a:pt x="3835" y="5547"/>
                    <a:pt x="3835" y="5661"/>
                    <a:pt x="3812" y="5775"/>
                  </a:cubicBezTo>
                  <a:cubicBezTo>
                    <a:pt x="3812" y="5821"/>
                    <a:pt x="3789" y="5844"/>
                    <a:pt x="3789" y="5890"/>
                  </a:cubicBezTo>
                  <a:cubicBezTo>
                    <a:pt x="3767" y="5935"/>
                    <a:pt x="3767" y="5958"/>
                    <a:pt x="3767" y="5981"/>
                  </a:cubicBezTo>
                  <a:cubicBezTo>
                    <a:pt x="3744" y="6027"/>
                    <a:pt x="3744" y="6072"/>
                    <a:pt x="3744" y="6118"/>
                  </a:cubicBezTo>
                  <a:cubicBezTo>
                    <a:pt x="3721" y="6141"/>
                    <a:pt x="3721" y="6141"/>
                    <a:pt x="3698" y="6163"/>
                  </a:cubicBezTo>
                  <a:cubicBezTo>
                    <a:pt x="3698" y="6163"/>
                    <a:pt x="3675" y="6186"/>
                    <a:pt x="3675" y="6186"/>
                  </a:cubicBezTo>
                  <a:cubicBezTo>
                    <a:pt x="3630" y="6255"/>
                    <a:pt x="3584" y="6300"/>
                    <a:pt x="3538" y="6346"/>
                  </a:cubicBezTo>
                  <a:lnTo>
                    <a:pt x="3493" y="6415"/>
                  </a:lnTo>
                  <a:cubicBezTo>
                    <a:pt x="3447" y="6460"/>
                    <a:pt x="3379" y="6529"/>
                    <a:pt x="3310" y="6574"/>
                  </a:cubicBezTo>
                  <a:cubicBezTo>
                    <a:pt x="3287" y="6597"/>
                    <a:pt x="3264" y="6620"/>
                    <a:pt x="3242" y="6643"/>
                  </a:cubicBezTo>
                  <a:cubicBezTo>
                    <a:pt x="3219" y="6666"/>
                    <a:pt x="3219" y="6666"/>
                    <a:pt x="3196" y="6688"/>
                  </a:cubicBezTo>
                  <a:lnTo>
                    <a:pt x="3173" y="6711"/>
                  </a:lnTo>
                  <a:cubicBezTo>
                    <a:pt x="3150" y="6734"/>
                    <a:pt x="3105" y="6757"/>
                    <a:pt x="3082" y="6780"/>
                  </a:cubicBezTo>
                  <a:cubicBezTo>
                    <a:pt x="3036" y="6803"/>
                    <a:pt x="2968" y="6848"/>
                    <a:pt x="2899" y="6871"/>
                  </a:cubicBezTo>
                  <a:lnTo>
                    <a:pt x="2876" y="6894"/>
                  </a:lnTo>
                  <a:lnTo>
                    <a:pt x="2831" y="6917"/>
                  </a:lnTo>
                  <a:cubicBezTo>
                    <a:pt x="2785" y="6940"/>
                    <a:pt x="2717" y="6962"/>
                    <a:pt x="2671" y="6985"/>
                  </a:cubicBezTo>
                  <a:cubicBezTo>
                    <a:pt x="2602" y="7008"/>
                    <a:pt x="2534" y="7031"/>
                    <a:pt x="2443" y="7054"/>
                  </a:cubicBezTo>
                  <a:cubicBezTo>
                    <a:pt x="2351" y="7076"/>
                    <a:pt x="2283" y="7099"/>
                    <a:pt x="2192" y="7099"/>
                  </a:cubicBezTo>
                  <a:cubicBezTo>
                    <a:pt x="2100" y="7122"/>
                    <a:pt x="2032" y="7145"/>
                    <a:pt x="1963" y="7145"/>
                  </a:cubicBezTo>
                  <a:lnTo>
                    <a:pt x="1895" y="7168"/>
                  </a:lnTo>
                  <a:cubicBezTo>
                    <a:pt x="1849" y="7168"/>
                    <a:pt x="1804" y="7168"/>
                    <a:pt x="1758" y="7191"/>
                  </a:cubicBezTo>
                  <a:lnTo>
                    <a:pt x="1689" y="7191"/>
                  </a:lnTo>
                  <a:cubicBezTo>
                    <a:pt x="1621" y="7191"/>
                    <a:pt x="1575" y="7191"/>
                    <a:pt x="1507" y="7168"/>
                  </a:cubicBezTo>
                  <a:cubicBezTo>
                    <a:pt x="1438" y="7168"/>
                    <a:pt x="1347" y="7168"/>
                    <a:pt x="1279" y="7145"/>
                  </a:cubicBezTo>
                  <a:lnTo>
                    <a:pt x="1256" y="7145"/>
                  </a:lnTo>
                  <a:cubicBezTo>
                    <a:pt x="1187" y="7122"/>
                    <a:pt x="1119" y="7122"/>
                    <a:pt x="1073" y="7099"/>
                  </a:cubicBezTo>
                  <a:cubicBezTo>
                    <a:pt x="1050" y="7076"/>
                    <a:pt x="1028" y="7076"/>
                    <a:pt x="1005" y="7054"/>
                  </a:cubicBezTo>
                  <a:cubicBezTo>
                    <a:pt x="982" y="7031"/>
                    <a:pt x="936" y="7031"/>
                    <a:pt x="913" y="7008"/>
                  </a:cubicBezTo>
                  <a:cubicBezTo>
                    <a:pt x="891" y="7008"/>
                    <a:pt x="891" y="7008"/>
                    <a:pt x="868" y="6985"/>
                  </a:cubicBezTo>
                  <a:lnTo>
                    <a:pt x="799" y="6985"/>
                  </a:lnTo>
                  <a:cubicBezTo>
                    <a:pt x="776" y="6985"/>
                    <a:pt x="754" y="6985"/>
                    <a:pt x="731" y="7008"/>
                  </a:cubicBezTo>
                  <a:cubicBezTo>
                    <a:pt x="708" y="7008"/>
                    <a:pt x="708" y="7008"/>
                    <a:pt x="708" y="7031"/>
                  </a:cubicBezTo>
                  <a:lnTo>
                    <a:pt x="639" y="6985"/>
                  </a:lnTo>
                  <a:cubicBezTo>
                    <a:pt x="639" y="6985"/>
                    <a:pt x="617" y="6962"/>
                    <a:pt x="617" y="6940"/>
                  </a:cubicBezTo>
                  <a:cubicBezTo>
                    <a:pt x="594" y="6894"/>
                    <a:pt x="594" y="6848"/>
                    <a:pt x="594" y="6803"/>
                  </a:cubicBezTo>
                  <a:lnTo>
                    <a:pt x="594" y="6780"/>
                  </a:lnTo>
                  <a:lnTo>
                    <a:pt x="594" y="6757"/>
                  </a:lnTo>
                  <a:lnTo>
                    <a:pt x="571" y="6734"/>
                  </a:lnTo>
                  <a:cubicBezTo>
                    <a:pt x="571" y="6574"/>
                    <a:pt x="571" y="6437"/>
                    <a:pt x="571" y="6278"/>
                  </a:cubicBezTo>
                  <a:cubicBezTo>
                    <a:pt x="571" y="6163"/>
                    <a:pt x="571" y="6027"/>
                    <a:pt x="571" y="5912"/>
                  </a:cubicBezTo>
                  <a:lnTo>
                    <a:pt x="594" y="5798"/>
                  </a:lnTo>
                  <a:lnTo>
                    <a:pt x="594" y="5616"/>
                  </a:lnTo>
                  <a:cubicBezTo>
                    <a:pt x="594" y="5502"/>
                    <a:pt x="594" y="5387"/>
                    <a:pt x="617" y="5273"/>
                  </a:cubicBezTo>
                  <a:cubicBezTo>
                    <a:pt x="617" y="5205"/>
                    <a:pt x="617" y="5113"/>
                    <a:pt x="617" y="5022"/>
                  </a:cubicBezTo>
                  <a:cubicBezTo>
                    <a:pt x="617" y="4954"/>
                    <a:pt x="617" y="4885"/>
                    <a:pt x="617" y="4840"/>
                  </a:cubicBezTo>
                  <a:lnTo>
                    <a:pt x="617" y="4748"/>
                  </a:lnTo>
                  <a:lnTo>
                    <a:pt x="617" y="4725"/>
                  </a:lnTo>
                  <a:cubicBezTo>
                    <a:pt x="594" y="4406"/>
                    <a:pt x="594" y="4086"/>
                    <a:pt x="594" y="3767"/>
                  </a:cubicBezTo>
                  <a:cubicBezTo>
                    <a:pt x="594" y="3698"/>
                    <a:pt x="594" y="3653"/>
                    <a:pt x="594" y="3584"/>
                  </a:cubicBezTo>
                  <a:lnTo>
                    <a:pt x="594" y="3493"/>
                  </a:lnTo>
                  <a:cubicBezTo>
                    <a:pt x="594" y="3447"/>
                    <a:pt x="594" y="3379"/>
                    <a:pt x="594" y="3333"/>
                  </a:cubicBezTo>
                  <a:lnTo>
                    <a:pt x="594" y="3242"/>
                  </a:lnTo>
                  <a:cubicBezTo>
                    <a:pt x="594" y="3196"/>
                    <a:pt x="594" y="3151"/>
                    <a:pt x="594" y="3082"/>
                  </a:cubicBezTo>
                  <a:lnTo>
                    <a:pt x="594" y="3014"/>
                  </a:lnTo>
                  <a:cubicBezTo>
                    <a:pt x="594" y="2922"/>
                    <a:pt x="594" y="2831"/>
                    <a:pt x="594" y="2762"/>
                  </a:cubicBezTo>
                  <a:lnTo>
                    <a:pt x="594" y="2626"/>
                  </a:lnTo>
                  <a:cubicBezTo>
                    <a:pt x="594" y="2580"/>
                    <a:pt x="571" y="2511"/>
                    <a:pt x="571" y="2443"/>
                  </a:cubicBezTo>
                  <a:cubicBezTo>
                    <a:pt x="571" y="2352"/>
                    <a:pt x="571" y="2238"/>
                    <a:pt x="571" y="2123"/>
                  </a:cubicBezTo>
                  <a:lnTo>
                    <a:pt x="571" y="1941"/>
                  </a:lnTo>
                  <a:cubicBezTo>
                    <a:pt x="594" y="1849"/>
                    <a:pt x="594" y="1781"/>
                    <a:pt x="594" y="1713"/>
                  </a:cubicBezTo>
                  <a:cubicBezTo>
                    <a:pt x="594" y="1667"/>
                    <a:pt x="594" y="1644"/>
                    <a:pt x="594" y="1598"/>
                  </a:cubicBezTo>
                  <a:cubicBezTo>
                    <a:pt x="594" y="1576"/>
                    <a:pt x="594" y="1553"/>
                    <a:pt x="594" y="1530"/>
                  </a:cubicBezTo>
                  <a:cubicBezTo>
                    <a:pt x="594" y="1461"/>
                    <a:pt x="594" y="1393"/>
                    <a:pt x="594" y="1325"/>
                  </a:cubicBezTo>
                  <a:cubicBezTo>
                    <a:pt x="639" y="1279"/>
                    <a:pt x="708" y="1233"/>
                    <a:pt x="754" y="1188"/>
                  </a:cubicBezTo>
                  <a:cubicBezTo>
                    <a:pt x="799" y="1142"/>
                    <a:pt x="845" y="1119"/>
                    <a:pt x="891" y="1073"/>
                  </a:cubicBezTo>
                  <a:cubicBezTo>
                    <a:pt x="959" y="1051"/>
                    <a:pt x="1005" y="1005"/>
                    <a:pt x="1073" y="959"/>
                  </a:cubicBezTo>
                  <a:cubicBezTo>
                    <a:pt x="1142" y="936"/>
                    <a:pt x="1210" y="914"/>
                    <a:pt x="1256" y="891"/>
                  </a:cubicBezTo>
                  <a:cubicBezTo>
                    <a:pt x="1370" y="845"/>
                    <a:pt x="1507" y="822"/>
                    <a:pt x="1667" y="800"/>
                  </a:cubicBezTo>
                  <a:cubicBezTo>
                    <a:pt x="1712" y="777"/>
                    <a:pt x="1735" y="777"/>
                    <a:pt x="1781" y="777"/>
                  </a:cubicBezTo>
                  <a:lnTo>
                    <a:pt x="1872" y="777"/>
                  </a:lnTo>
                  <a:lnTo>
                    <a:pt x="1918" y="754"/>
                  </a:lnTo>
                  <a:close/>
                  <a:moveTo>
                    <a:pt x="2511" y="1"/>
                  </a:moveTo>
                  <a:cubicBezTo>
                    <a:pt x="2351" y="1"/>
                    <a:pt x="2192" y="23"/>
                    <a:pt x="2032" y="46"/>
                  </a:cubicBezTo>
                  <a:cubicBezTo>
                    <a:pt x="1941" y="69"/>
                    <a:pt x="1849" y="92"/>
                    <a:pt x="1758" y="92"/>
                  </a:cubicBezTo>
                  <a:cubicBezTo>
                    <a:pt x="1689" y="115"/>
                    <a:pt x="1621" y="138"/>
                    <a:pt x="1552" y="138"/>
                  </a:cubicBezTo>
                  <a:cubicBezTo>
                    <a:pt x="1370" y="183"/>
                    <a:pt x="1187" y="229"/>
                    <a:pt x="1028" y="320"/>
                  </a:cubicBezTo>
                  <a:cubicBezTo>
                    <a:pt x="959" y="343"/>
                    <a:pt x="913" y="389"/>
                    <a:pt x="845" y="434"/>
                  </a:cubicBezTo>
                  <a:lnTo>
                    <a:pt x="822" y="457"/>
                  </a:lnTo>
                  <a:lnTo>
                    <a:pt x="754" y="480"/>
                  </a:lnTo>
                  <a:cubicBezTo>
                    <a:pt x="708" y="503"/>
                    <a:pt x="662" y="548"/>
                    <a:pt x="594" y="594"/>
                  </a:cubicBezTo>
                  <a:cubicBezTo>
                    <a:pt x="525" y="640"/>
                    <a:pt x="457" y="685"/>
                    <a:pt x="388" y="754"/>
                  </a:cubicBezTo>
                  <a:lnTo>
                    <a:pt x="388" y="777"/>
                  </a:lnTo>
                  <a:lnTo>
                    <a:pt x="274" y="777"/>
                  </a:lnTo>
                  <a:cubicBezTo>
                    <a:pt x="251" y="800"/>
                    <a:pt x="206" y="822"/>
                    <a:pt x="183" y="845"/>
                  </a:cubicBezTo>
                  <a:cubicBezTo>
                    <a:pt x="160" y="868"/>
                    <a:pt x="137" y="891"/>
                    <a:pt x="114" y="914"/>
                  </a:cubicBezTo>
                  <a:cubicBezTo>
                    <a:pt x="92" y="936"/>
                    <a:pt x="92" y="959"/>
                    <a:pt x="69" y="982"/>
                  </a:cubicBezTo>
                  <a:cubicBezTo>
                    <a:pt x="23" y="1073"/>
                    <a:pt x="23" y="1165"/>
                    <a:pt x="0" y="1256"/>
                  </a:cubicBezTo>
                  <a:cubicBezTo>
                    <a:pt x="0" y="1347"/>
                    <a:pt x="0" y="1416"/>
                    <a:pt x="0" y="1484"/>
                  </a:cubicBezTo>
                  <a:lnTo>
                    <a:pt x="0" y="1530"/>
                  </a:lnTo>
                  <a:cubicBezTo>
                    <a:pt x="0" y="1598"/>
                    <a:pt x="0" y="1667"/>
                    <a:pt x="0" y="1735"/>
                  </a:cubicBezTo>
                  <a:cubicBezTo>
                    <a:pt x="0" y="1804"/>
                    <a:pt x="0" y="1895"/>
                    <a:pt x="0" y="1986"/>
                  </a:cubicBezTo>
                  <a:cubicBezTo>
                    <a:pt x="0" y="2055"/>
                    <a:pt x="0" y="2123"/>
                    <a:pt x="0" y="2192"/>
                  </a:cubicBezTo>
                  <a:lnTo>
                    <a:pt x="0" y="2215"/>
                  </a:lnTo>
                  <a:cubicBezTo>
                    <a:pt x="0" y="2397"/>
                    <a:pt x="0" y="2557"/>
                    <a:pt x="0" y="2717"/>
                  </a:cubicBezTo>
                  <a:cubicBezTo>
                    <a:pt x="0" y="2762"/>
                    <a:pt x="0" y="2831"/>
                    <a:pt x="0" y="2877"/>
                  </a:cubicBezTo>
                  <a:lnTo>
                    <a:pt x="0" y="2991"/>
                  </a:lnTo>
                  <a:cubicBezTo>
                    <a:pt x="0" y="3082"/>
                    <a:pt x="0" y="3151"/>
                    <a:pt x="0" y="3242"/>
                  </a:cubicBezTo>
                  <a:cubicBezTo>
                    <a:pt x="23" y="3402"/>
                    <a:pt x="23" y="3539"/>
                    <a:pt x="23" y="3676"/>
                  </a:cubicBezTo>
                  <a:lnTo>
                    <a:pt x="23" y="3767"/>
                  </a:lnTo>
                  <a:cubicBezTo>
                    <a:pt x="23" y="3949"/>
                    <a:pt x="23" y="4132"/>
                    <a:pt x="23" y="4292"/>
                  </a:cubicBezTo>
                  <a:lnTo>
                    <a:pt x="23" y="4566"/>
                  </a:lnTo>
                  <a:lnTo>
                    <a:pt x="23" y="4840"/>
                  </a:lnTo>
                  <a:lnTo>
                    <a:pt x="23" y="4908"/>
                  </a:lnTo>
                  <a:cubicBezTo>
                    <a:pt x="23" y="5045"/>
                    <a:pt x="23" y="5182"/>
                    <a:pt x="23" y="5319"/>
                  </a:cubicBezTo>
                  <a:cubicBezTo>
                    <a:pt x="23" y="5387"/>
                    <a:pt x="23" y="5456"/>
                    <a:pt x="23" y="5547"/>
                  </a:cubicBezTo>
                  <a:lnTo>
                    <a:pt x="23" y="5616"/>
                  </a:lnTo>
                  <a:cubicBezTo>
                    <a:pt x="23" y="5661"/>
                    <a:pt x="23" y="5707"/>
                    <a:pt x="23" y="5775"/>
                  </a:cubicBezTo>
                  <a:lnTo>
                    <a:pt x="23" y="5844"/>
                  </a:lnTo>
                  <a:cubicBezTo>
                    <a:pt x="23" y="6027"/>
                    <a:pt x="23" y="6186"/>
                    <a:pt x="46" y="6346"/>
                  </a:cubicBezTo>
                  <a:cubicBezTo>
                    <a:pt x="46" y="6529"/>
                    <a:pt x="46" y="6688"/>
                    <a:pt x="46" y="6848"/>
                  </a:cubicBezTo>
                  <a:lnTo>
                    <a:pt x="46" y="6917"/>
                  </a:lnTo>
                  <a:cubicBezTo>
                    <a:pt x="46" y="6985"/>
                    <a:pt x="46" y="7031"/>
                    <a:pt x="46" y="7099"/>
                  </a:cubicBezTo>
                  <a:cubicBezTo>
                    <a:pt x="46" y="7191"/>
                    <a:pt x="46" y="7282"/>
                    <a:pt x="69" y="7350"/>
                  </a:cubicBezTo>
                  <a:cubicBezTo>
                    <a:pt x="69" y="7442"/>
                    <a:pt x="114" y="7510"/>
                    <a:pt x="206" y="7556"/>
                  </a:cubicBezTo>
                  <a:cubicBezTo>
                    <a:pt x="229" y="7579"/>
                    <a:pt x="297" y="7601"/>
                    <a:pt x="343" y="7624"/>
                  </a:cubicBezTo>
                  <a:cubicBezTo>
                    <a:pt x="388" y="7647"/>
                    <a:pt x="434" y="7647"/>
                    <a:pt x="503" y="7670"/>
                  </a:cubicBezTo>
                  <a:cubicBezTo>
                    <a:pt x="525" y="7670"/>
                    <a:pt x="548" y="7670"/>
                    <a:pt x="571" y="7693"/>
                  </a:cubicBezTo>
                  <a:cubicBezTo>
                    <a:pt x="662" y="7693"/>
                    <a:pt x="754" y="7716"/>
                    <a:pt x="845" y="7738"/>
                  </a:cubicBezTo>
                  <a:cubicBezTo>
                    <a:pt x="1005" y="7761"/>
                    <a:pt x="1164" y="7761"/>
                    <a:pt x="1324" y="7784"/>
                  </a:cubicBezTo>
                  <a:lnTo>
                    <a:pt x="1438" y="7784"/>
                  </a:lnTo>
                  <a:cubicBezTo>
                    <a:pt x="1484" y="7784"/>
                    <a:pt x="1530" y="7784"/>
                    <a:pt x="1598" y="7807"/>
                  </a:cubicBezTo>
                  <a:lnTo>
                    <a:pt x="1621" y="7807"/>
                  </a:lnTo>
                  <a:cubicBezTo>
                    <a:pt x="1689" y="7807"/>
                    <a:pt x="1781" y="7784"/>
                    <a:pt x="1849" y="7784"/>
                  </a:cubicBezTo>
                  <a:lnTo>
                    <a:pt x="1872" y="7784"/>
                  </a:lnTo>
                  <a:cubicBezTo>
                    <a:pt x="1918" y="7784"/>
                    <a:pt x="1941" y="7761"/>
                    <a:pt x="1986" y="7761"/>
                  </a:cubicBezTo>
                  <a:lnTo>
                    <a:pt x="2146" y="7761"/>
                  </a:lnTo>
                  <a:cubicBezTo>
                    <a:pt x="2192" y="7761"/>
                    <a:pt x="2260" y="7761"/>
                    <a:pt x="2306" y="7738"/>
                  </a:cubicBezTo>
                  <a:cubicBezTo>
                    <a:pt x="2374" y="7738"/>
                    <a:pt x="2420" y="7738"/>
                    <a:pt x="2466" y="7716"/>
                  </a:cubicBezTo>
                  <a:lnTo>
                    <a:pt x="2534" y="7716"/>
                  </a:lnTo>
                  <a:cubicBezTo>
                    <a:pt x="2602" y="7693"/>
                    <a:pt x="2648" y="7693"/>
                    <a:pt x="2717" y="7693"/>
                  </a:cubicBezTo>
                  <a:lnTo>
                    <a:pt x="2762" y="7670"/>
                  </a:lnTo>
                  <a:cubicBezTo>
                    <a:pt x="2831" y="7670"/>
                    <a:pt x="2899" y="7670"/>
                    <a:pt x="2990" y="7647"/>
                  </a:cubicBezTo>
                  <a:cubicBezTo>
                    <a:pt x="3013" y="7647"/>
                    <a:pt x="3059" y="7647"/>
                    <a:pt x="3105" y="7624"/>
                  </a:cubicBezTo>
                  <a:lnTo>
                    <a:pt x="3173" y="7624"/>
                  </a:lnTo>
                  <a:cubicBezTo>
                    <a:pt x="3196" y="7624"/>
                    <a:pt x="3242" y="7601"/>
                    <a:pt x="3264" y="7601"/>
                  </a:cubicBezTo>
                  <a:lnTo>
                    <a:pt x="3333" y="7601"/>
                  </a:lnTo>
                  <a:lnTo>
                    <a:pt x="3356" y="7579"/>
                  </a:lnTo>
                  <a:cubicBezTo>
                    <a:pt x="3401" y="7579"/>
                    <a:pt x="3447" y="7579"/>
                    <a:pt x="3515" y="7556"/>
                  </a:cubicBezTo>
                  <a:cubicBezTo>
                    <a:pt x="3584" y="7533"/>
                    <a:pt x="3652" y="7510"/>
                    <a:pt x="3721" y="7487"/>
                  </a:cubicBezTo>
                  <a:cubicBezTo>
                    <a:pt x="3812" y="7465"/>
                    <a:pt x="3881" y="7419"/>
                    <a:pt x="3972" y="7373"/>
                  </a:cubicBezTo>
                  <a:cubicBezTo>
                    <a:pt x="3995" y="7350"/>
                    <a:pt x="4040" y="7328"/>
                    <a:pt x="4063" y="7328"/>
                  </a:cubicBezTo>
                  <a:cubicBezTo>
                    <a:pt x="4086" y="7305"/>
                    <a:pt x="4132" y="7282"/>
                    <a:pt x="4155" y="7259"/>
                  </a:cubicBezTo>
                  <a:cubicBezTo>
                    <a:pt x="4269" y="7191"/>
                    <a:pt x="4383" y="7099"/>
                    <a:pt x="4520" y="6985"/>
                  </a:cubicBezTo>
                  <a:cubicBezTo>
                    <a:pt x="4543" y="6962"/>
                    <a:pt x="4588" y="6917"/>
                    <a:pt x="4634" y="6871"/>
                  </a:cubicBezTo>
                  <a:lnTo>
                    <a:pt x="4657" y="6848"/>
                  </a:lnTo>
                  <a:lnTo>
                    <a:pt x="4680" y="6825"/>
                  </a:lnTo>
                  <a:cubicBezTo>
                    <a:pt x="4725" y="6780"/>
                    <a:pt x="4771" y="6734"/>
                    <a:pt x="4817" y="6688"/>
                  </a:cubicBezTo>
                  <a:cubicBezTo>
                    <a:pt x="4817" y="6666"/>
                    <a:pt x="4839" y="6620"/>
                    <a:pt x="4862" y="6597"/>
                  </a:cubicBezTo>
                  <a:lnTo>
                    <a:pt x="4862" y="6574"/>
                  </a:lnTo>
                  <a:cubicBezTo>
                    <a:pt x="4885" y="6551"/>
                    <a:pt x="4908" y="6529"/>
                    <a:pt x="4908" y="6483"/>
                  </a:cubicBezTo>
                  <a:cubicBezTo>
                    <a:pt x="4953" y="6437"/>
                    <a:pt x="4976" y="6392"/>
                    <a:pt x="4999" y="6346"/>
                  </a:cubicBezTo>
                  <a:cubicBezTo>
                    <a:pt x="5022" y="6255"/>
                    <a:pt x="5045" y="6186"/>
                    <a:pt x="5068" y="6118"/>
                  </a:cubicBezTo>
                  <a:cubicBezTo>
                    <a:pt x="5090" y="6072"/>
                    <a:pt x="5090" y="6004"/>
                    <a:pt x="5113" y="5935"/>
                  </a:cubicBezTo>
                  <a:lnTo>
                    <a:pt x="5113" y="5844"/>
                  </a:lnTo>
                  <a:cubicBezTo>
                    <a:pt x="5136" y="5775"/>
                    <a:pt x="5136" y="5707"/>
                    <a:pt x="5159" y="5638"/>
                  </a:cubicBezTo>
                  <a:lnTo>
                    <a:pt x="5159" y="5547"/>
                  </a:lnTo>
                  <a:cubicBezTo>
                    <a:pt x="5159" y="5502"/>
                    <a:pt x="5159" y="5456"/>
                    <a:pt x="5159" y="5410"/>
                  </a:cubicBezTo>
                  <a:cubicBezTo>
                    <a:pt x="5182" y="5250"/>
                    <a:pt x="5159" y="5113"/>
                    <a:pt x="5136" y="5022"/>
                  </a:cubicBezTo>
                  <a:lnTo>
                    <a:pt x="5113" y="4977"/>
                  </a:lnTo>
                  <a:cubicBezTo>
                    <a:pt x="5113" y="4931"/>
                    <a:pt x="5090" y="4885"/>
                    <a:pt x="5090" y="4840"/>
                  </a:cubicBezTo>
                  <a:cubicBezTo>
                    <a:pt x="5068" y="4771"/>
                    <a:pt x="5045" y="4680"/>
                    <a:pt x="4999" y="4589"/>
                  </a:cubicBezTo>
                  <a:cubicBezTo>
                    <a:pt x="4976" y="4520"/>
                    <a:pt x="4931" y="4452"/>
                    <a:pt x="4885" y="4383"/>
                  </a:cubicBezTo>
                  <a:cubicBezTo>
                    <a:pt x="4862" y="4337"/>
                    <a:pt x="4839" y="4292"/>
                    <a:pt x="4794" y="4246"/>
                  </a:cubicBezTo>
                  <a:lnTo>
                    <a:pt x="4748" y="4178"/>
                  </a:lnTo>
                  <a:cubicBezTo>
                    <a:pt x="4702" y="4109"/>
                    <a:pt x="4657" y="4041"/>
                    <a:pt x="4588" y="3972"/>
                  </a:cubicBezTo>
                  <a:cubicBezTo>
                    <a:pt x="4520" y="3904"/>
                    <a:pt x="4451" y="3858"/>
                    <a:pt x="4383" y="3812"/>
                  </a:cubicBezTo>
                  <a:lnTo>
                    <a:pt x="4314" y="3767"/>
                  </a:lnTo>
                  <a:cubicBezTo>
                    <a:pt x="4269" y="3744"/>
                    <a:pt x="4223" y="3721"/>
                    <a:pt x="4177" y="3698"/>
                  </a:cubicBezTo>
                  <a:cubicBezTo>
                    <a:pt x="4109" y="3653"/>
                    <a:pt x="4018" y="3607"/>
                    <a:pt x="3949" y="3584"/>
                  </a:cubicBezTo>
                  <a:lnTo>
                    <a:pt x="3903" y="3561"/>
                  </a:lnTo>
                  <a:cubicBezTo>
                    <a:pt x="3858" y="3539"/>
                    <a:pt x="3789" y="3516"/>
                    <a:pt x="3721" y="3493"/>
                  </a:cubicBezTo>
                  <a:cubicBezTo>
                    <a:pt x="3630" y="3470"/>
                    <a:pt x="3538" y="3470"/>
                    <a:pt x="3447" y="3470"/>
                  </a:cubicBezTo>
                  <a:cubicBezTo>
                    <a:pt x="3356" y="3470"/>
                    <a:pt x="3287" y="3447"/>
                    <a:pt x="3196" y="3447"/>
                  </a:cubicBezTo>
                  <a:lnTo>
                    <a:pt x="3219" y="3447"/>
                  </a:lnTo>
                  <a:cubicBezTo>
                    <a:pt x="3287" y="3379"/>
                    <a:pt x="3356" y="3333"/>
                    <a:pt x="3401" y="3287"/>
                  </a:cubicBezTo>
                  <a:cubicBezTo>
                    <a:pt x="3447" y="3242"/>
                    <a:pt x="3493" y="3219"/>
                    <a:pt x="3538" y="3173"/>
                  </a:cubicBezTo>
                  <a:lnTo>
                    <a:pt x="3584" y="3128"/>
                  </a:lnTo>
                  <a:cubicBezTo>
                    <a:pt x="3698" y="3014"/>
                    <a:pt x="3789" y="2899"/>
                    <a:pt x="3881" y="2762"/>
                  </a:cubicBezTo>
                  <a:cubicBezTo>
                    <a:pt x="3903" y="2717"/>
                    <a:pt x="3926" y="2648"/>
                    <a:pt x="3972" y="2603"/>
                  </a:cubicBezTo>
                  <a:cubicBezTo>
                    <a:pt x="4018" y="2511"/>
                    <a:pt x="4040" y="2443"/>
                    <a:pt x="4086" y="2374"/>
                  </a:cubicBezTo>
                  <a:cubicBezTo>
                    <a:pt x="4086" y="2329"/>
                    <a:pt x="4109" y="2283"/>
                    <a:pt x="4132" y="2238"/>
                  </a:cubicBezTo>
                  <a:lnTo>
                    <a:pt x="4132" y="2215"/>
                  </a:lnTo>
                  <a:cubicBezTo>
                    <a:pt x="4155" y="2169"/>
                    <a:pt x="4177" y="2101"/>
                    <a:pt x="4177" y="2055"/>
                  </a:cubicBezTo>
                  <a:cubicBezTo>
                    <a:pt x="4200" y="1918"/>
                    <a:pt x="4223" y="1781"/>
                    <a:pt x="4223" y="1667"/>
                  </a:cubicBezTo>
                  <a:lnTo>
                    <a:pt x="4223" y="1576"/>
                  </a:lnTo>
                  <a:cubicBezTo>
                    <a:pt x="4223" y="1530"/>
                    <a:pt x="4223" y="1484"/>
                    <a:pt x="4223" y="1416"/>
                  </a:cubicBezTo>
                  <a:cubicBezTo>
                    <a:pt x="4223" y="1393"/>
                    <a:pt x="4223" y="1370"/>
                    <a:pt x="4223" y="1347"/>
                  </a:cubicBezTo>
                  <a:lnTo>
                    <a:pt x="4223" y="1279"/>
                  </a:lnTo>
                  <a:cubicBezTo>
                    <a:pt x="4223" y="1233"/>
                    <a:pt x="4223" y="1188"/>
                    <a:pt x="4223" y="1142"/>
                  </a:cubicBezTo>
                  <a:cubicBezTo>
                    <a:pt x="4200" y="959"/>
                    <a:pt x="4177" y="822"/>
                    <a:pt x="4132" y="685"/>
                  </a:cubicBezTo>
                  <a:cubicBezTo>
                    <a:pt x="4086" y="640"/>
                    <a:pt x="4063" y="571"/>
                    <a:pt x="4018" y="503"/>
                  </a:cubicBezTo>
                  <a:cubicBezTo>
                    <a:pt x="3995" y="480"/>
                    <a:pt x="3972" y="434"/>
                    <a:pt x="3926" y="389"/>
                  </a:cubicBezTo>
                  <a:cubicBezTo>
                    <a:pt x="3903" y="366"/>
                    <a:pt x="3881" y="343"/>
                    <a:pt x="3858" y="320"/>
                  </a:cubicBezTo>
                  <a:lnTo>
                    <a:pt x="3835" y="320"/>
                  </a:lnTo>
                  <a:cubicBezTo>
                    <a:pt x="3812" y="275"/>
                    <a:pt x="3767" y="252"/>
                    <a:pt x="3698" y="229"/>
                  </a:cubicBezTo>
                  <a:cubicBezTo>
                    <a:pt x="3630" y="183"/>
                    <a:pt x="3584" y="160"/>
                    <a:pt x="3515" y="138"/>
                  </a:cubicBezTo>
                  <a:cubicBezTo>
                    <a:pt x="3447" y="138"/>
                    <a:pt x="3401" y="115"/>
                    <a:pt x="3356" y="115"/>
                  </a:cubicBezTo>
                  <a:lnTo>
                    <a:pt x="3287" y="92"/>
                  </a:lnTo>
                  <a:cubicBezTo>
                    <a:pt x="3219" y="69"/>
                    <a:pt x="3127" y="69"/>
                    <a:pt x="3059" y="46"/>
                  </a:cubicBezTo>
                  <a:cubicBezTo>
                    <a:pt x="3013" y="46"/>
                    <a:pt x="2968" y="46"/>
                    <a:pt x="2922" y="23"/>
                  </a:cubicBezTo>
                  <a:lnTo>
                    <a:pt x="2785" y="23"/>
                  </a:lnTo>
                  <a:cubicBezTo>
                    <a:pt x="2717" y="1"/>
                    <a:pt x="2648" y="1"/>
                    <a:pt x="25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18"/>
            <p:cNvSpPr/>
            <p:nvPr/>
          </p:nvSpPr>
          <p:spPr>
            <a:xfrm>
              <a:off x="3802275" y="1473425"/>
              <a:ext cx="39400" cy="72725"/>
            </a:xfrm>
            <a:custGeom>
              <a:avLst/>
              <a:gdLst/>
              <a:ahLst/>
              <a:cxnLst/>
              <a:rect l="l" t="t" r="r" b="b"/>
              <a:pathLst>
                <a:path w="1576" h="2909" extrusionOk="0">
                  <a:moveTo>
                    <a:pt x="252" y="0"/>
                  </a:moveTo>
                  <a:cubicBezTo>
                    <a:pt x="206" y="0"/>
                    <a:pt x="183" y="0"/>
                    <a:pt x="138" y="23"/>
                  </a:cubicBezTo>
                  <a:cubicBezTo>
                    <a:pt x="138" y="23"/>
                    <a:pt x="115" y="46"/>
                    <a:pt x="92" y="46"/>
                  </a:cubicBezTo>
                  <a:cubicBezTo>
                    <a:pt x="77" y="46"/>
                    <a:pt x="62" y="36"/>
                    <a:pt x="47" y="36"/>
                  </a:cubicBezTo>
                  <a:cubicBezTo>
                    <a:pt x="39" y="36"/>
                    <a:pt x="31" y="38"/>
                    <a:pt x="24" y="46"/>
                  </a:cubicBezTo>
                  <a:cubicBezTo>
                    <a:pt x="1" y="69"/>
                    <a:pt x="1" y="114"/>
                    <a:pt x="24" y="137"/>
                  </a:cubicBezTo>
                  <a:cubicBezTo>
                    <a:pt x="47" y="137"/>
                    <a:pt x="47" y="160"/>
                    <a:pt x="69" y="160"/>
                  </a:cubicBezTo>
                  <a:cubicBezTo>
                    <a:pt x="69" y="183"/>
                    <a:pt x="69" y="183"/>
                    <a:pt x="69" y="183"/>
                  </a:cubicBezTo>
                  <a:cubicBezTo>
                    <a:pt x="69" y="206"/>
                    <a:pt x="92" y="229"/>
                    <a:pt x="115" y="251"/>
                  </a:cubicBezTo>
                  <a:cubicBezTo>
                    <a:pt x="115" y="274"/>
                    <a:pt x="115" y="274"/>
                    <a:pt x="138" y="297"/>
                  </a:cubicBezTo>
                  <a:cubicBezTo>
                    <a:pt x="161" y="320"/>
                    <a:pt x="183" y="343"/>
                    <a:pt x="229" y="388"/>
                  </a:cubicBezTo>
                  <a:cubicBezTo>
                    <a:pt x="275" y="434"/>
                    <a:pt x="320" y="502"/>
                    <a:pt x="343" y="548"/>
                  </a:cubicBezTo>
                  <a:cubicBezTo>
                    <a:pt x="366" y="594"/>
                    <a:pt x="412" y="639"/>
                    <a:pt x="435" y="685"/>
                  </a:cubicBezTo>
                  <a:cubicBezTo>
                    <a:pt x="435" y="708"/>
                    <a:pt x="457" y="731"/>
                    <a:pt x="457" y="754"/>
                  </a:cubicBezTo>
                  <a:cubicBezTo>
                    <a:pt x="503" y="868"/>
                    <a:pt x="526" y="982"/>
                    <a:pt x="549" y="1119"/>
                  </a:cubicBezTo>
                  <a:cubicBezTo>
                    <a:pt x="571" y="1187"/>
                    <a:pt x="594" y="1256"/>
                    <a:pt x="594" y="1347"/>
                  </a:cubicBezTo>
                  <a:cubicBezTo>
                    <a:pt x="617" y="1393"/>
                    <a:pt x="617" y="1461"/>
                    <a:pt x="617" y="1530"/>
                  </a:cubicBezTo>
                  <a:cubicBezTo>
                    <a:pt x="617" y="1575"/>
                    <a:pt x="617" y="1621"/>
                    <a:pt x="640" y="1644"/>
                  </a:cubicBezTo>
                  <a:cubicBezTo>
                    <a:pt x="640" y="1712"/>
                    <a:pt x="640" y="1758"/>
                    <a:pt x="640" y="1826"/>
                  </a:cubicBezTo>
                  <a:cubicBezTo>
                    <a:pt x="640" y="1940"/>
                    <a:pt x="640" y="2055"/>
                    <a:pt x="640" y="2146"/>
                  </a:cubicBezTo>
                  <a:cubicBezTo>
                    <a:pt x="640" y="2260"/>
                    <a:pt x="640" y="2374"/>
                    <a:pt x="663" y="2465"/>
                  </a:cubicBezTo>
                  <a:cubicBezTo>
                    <a:pt x="663" y="2534"/>
                    <a:pt x="663" y="2580"/>
                    <a:pt x="663" y="2625"/>
                  </a:cubicBezTo>
                  <a:cubicBezTo>
                    <a:pt x="663" y="2648"/>
                    <a:pt x="663" y="2671"/>
                    <a:pt x="663" y="2717"/>
                  </a:cubicBezTo>
                  <a:cubicBezTo>
                    <a:pt x="663" y="2739"/>
                    <a:pt x="663" y="2762"/>
                    <a:pt x="663" y="2785"/>
                  </a:cubicBezTo>
                  <a:cubicBezTo>
                    <a:pt x="663" y="2808"/>
                    <a:pt x="686" y="2831"/>
                    <a:pt x="708" y="2876"/>
                  </a:cubicBezTo>
                  <a:cubicBezTo>
                    <a:pt x="725" y="2892"/>
                    <a:pt x="752" y="2909"/>
                    <a:pt x="791" y="2909"/>
                  </a:cubicBezTo>
                  <a:cubicBezTo>
                    <a:pt x="807" y="2909"/>
                    <a:pt x="825" y="2906"/>
                    <a:pt x="845" y="2899"/>
                  </a:cubicBezTo>
                  <a:cubicBezTo>
                    <a:pt x="868" y="2899"/>
                    <a:pt x="868" y="2899"/>
                    <a:pt x="891" y="2876"/>
                  </a:cubicBezTo>
                  <a:cubicBezTo>
                    <a:pt x="914" y="2853"/>
                    <a:pt x="937" y="2808"/>
                    <a:pt x="937" y="2785"/>
                  </a:cubicBezTo>
                  <a:cubicBezTo>
                    <a:pt x="960" y="2694"/>
                    <a:pt x="960" y="2602"/>
                    <a:pt x="960" y="2534"/>
                  </a:cubicBezTo>
                  <a:cubicBezTo>
                    <a:pt x="960" y="2511"/>
                    <a:pt x="960" y="2488"/>
                    <a:pt x="960" y="2465"/>
                  </a:cubicBezTo>
                  <a:cubicBezTo>
                    <a:pt x="960" y="2488"/>
                    <a:pt x="982" y="2488"/>
                    <a:pt x="982" y="2488"/>
                  </a:cubicBezTo>
                  <a:cubicBezTo>
                    <a:pt x="982" y="2534"/>
                    <a:pt x="982" y="2580"/>
                    <a:pt x="982" y="2602"/>
                  </a:cubicBezTo>
                  <a:cubicBezTo>
                    <a:pt x="1005" y="2671"/>
                    <a:pt x="1074" y="2739"/>
                    <a:pt x="1142" y="2739"/>
                  </a:cubicBezTo>
                  <a:cubicBezTo>
                    <a:pt x="1165" y="2739"/>
                    <a:pt x="1188" y="2739"/>
                    <a:pt x="1211" y="2717"/>
                  </a:cubicBezTo>
                  <a:cubicBezTo>
                    <a:pt x="1237" y="2743"/>
                    <a:pt x="1264" y="2754"/>
                    <a:pt x="1291" y="2754"/>
                  </a:cubicBezTo>
                  <a:cubicBezTo>
                    <a:pt x="1310" y="2754"/>
                    <a:pt x="1329" y="2749"/>
                    <a:pt x="1348" y="2739"/>
                  </a:cubicBezTo>
                  <a:cubicBezTo>
                    <a:pt x="1370" y="2739"/>
                    <a:pt x="1393" y="2739"/>
                    <a:pt x="1416" y="2717"/>
                  </a:cubicBezTo>
                  <a:cubicBezTo>
                    <a:pt x="1439" y="2694"/>
                    <a:pt x="1462" y="2671"/>
                    <a:pt x="1462" y="2648"/>
                  </a:cubicBezTo>
                  <a:cubicBezTo>
                    <a:pt x="1485" y="2602"/>
                    <a:pt x="1485" y="2580"/>
                    <a:pt x="1485" y="2534"/>
                  </a:cubicBezTo>
                  <a:cubicBezTo>
                    <a:pt x="1507" y="2511"/>
                    <a:pt x="1507" y="2465"/>
                    <a:pt x="1530" y="2420"/>
                  </a:cubicBezTo>
                  <a:cubicBezTo>
                    <a:pt x="1530" y="2351"/>
                    <a:pt x="1553" y="2260"/>
                    <a:pt x="1553" y="2169"/>
                  </a:cubicBezTo>
                  <a:cubicBezTo>
                    <a:pt x="1553" y="2055"/>
                    <a:pt x="1553" y="1940"/>
                    <a:pt x="1553" y="1826"/>
                  </a:cubicBezTo>
                  <a:cubicBezTo>
                    <a:pt x="1553" y="1758"/>
                    <a:pt x="1576" y="1712"/>
                    <a:pt x="1576" y="1644"/>
                  </a:cubicBezTo>
                  <a:cubicBezTo>
                    <a:pt x="1576" y="1507"/>
                    <a:pt x="1553" y="1370"/>
                    <a:pt x="1530" y="1256"/>
                  </a:cubicBezTo>
                  <a:cubicBezTo>
                    <a:pt x="1530" y="1187"/>
                    <a:pt x="1507" y="1119"/>
                    <a:pt x="1485" y="1073"/>
                  </a:cubicBezTo>
                  <a:cubicBezTo>
                    <a:pt x="1462" y="1005"/>
                    <a:pt x="1439" y="936"/>
                    <a:pt x="1393" y="868"/>
                  </a:cubicBezTo>
                  <a:cubicBezTo>
                    <a:pt x="1370" y="822"/>
                    <a:pt x="1348" y="799"/>
                    <a:pt x="1325" y="754"/>
                  </a:cubicBezTo>
                  <a:cubicBezTo>
                    <a:pt x="1325" y="731"/>
                    <a:pt x="1302" y="731"/>
                    <a:pt x="1302" y="708"/>
                  </a:cubicBezTo>
                  <a:cubicBezTo>
                    <a:pt x="1256" y="617"/>
                    <a:pt x="1188" y="525"/>
                    <a:pt x="1119" y="457"/>
                  </a:cubicBezTo>
                  <a:cubicBezTo>
                    <a:pt x="1096" y="411"/>
                    <a:pt x="1051" y="388"/>
                    <a:pt x="1005" y="343"/>
                  </a:cubicBezTo>
                  <a:cubicBezTo>
                    <a:pt x="982" y="320"/>
                    <a:pt x="960" y="320"/>
                    <a:pt x="914" y="297"/>
                  </a:cubicBezTo>
                  <a:lnTo>
                    <a:pt x="823" y="297"/>
                  </a:lnTo>
                  <a:cubicBezTo>
                    <a:pt x="823" y="297"/>
                    <a:pt x="800" y="320"/>
                    <a:pt x="800" y="320"/>
                  </a:cubicBezTo>
                  <a:cubicBezTo>
                    <a:pt x="777" y="297"/>
                    <a:pt x="754" y="274"/>
                    <a:pt x="754" y="274"/>
                  </a:cubicBezTo>
                  <a:cubicBezTo>
                    <a:pt x="663" y="183"/>
                    <a:pt x="571" y="114"/>
                    <a:pt x="480" y="69"/>
                  </a:cubicBezTo>
                  <a:cubicBezTo>
                    <a:pt x="412" y="23"/>
                    <a:pt x="320" y="0"/>
                    <a:pt x="2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18"/>
            <p:cNvSpPr/>
            <p:nvPr/>
          </p:nvSpPr>
          <p:spPr>
            <a:xfrm>
              <a:off x="3716700" y="1378700"/>
              <a:ext cx="135825" cy="199750"/>
            </a:xfrm>
            <a:custGeom>
              <a:avLst/>
              <a:gdLst/>
              <a:ahLst/>
              <a:cxnLst/>
              <a:rect l="l" t="t" r="r" b="b"/>
              <a:pathLst>
                <a:path w="5433" h="7990" extrusionOk="0">
                  <a:moveTo>
                    <a:pt x="2671" y="183"/>
                  </a:moveTo>
                  <a:cubicBezTo>
                    <a:pt x="2785" y="183"/>
                    <a:pt x="2922" y="183"/>
                    <a:pt x="3013" y="206"/>
                  </a:cubicBezTo>
                  <a:cubicBezTo>
                    <a:pt x="3264" y="229"/>
                    <a:pt x="3447" y="274"/>
                    <a:pt x="3629" y="343"/>
                  </a:cubicBezTo>
                  <a:lnTo>
                    <a:pt x="3606" y="320"/>
                  </a:lnTo>
                  <a:lnTo>
                    <a:pt x="3606" y="320"/>
                  </a:lnTo>
                  <a:cubicBezTo>
                    <a:pt x="3721" y="388"/>
                    <a:pt x="3812" y="434"/>
                    <a:pt x="3880" y="480"/>
                  </a:cubicBezTo>
                  <a:cubicBezTo>
                    <a:pt x="3949" y="548"/>
                    <a:pt x="4017" y="594"/>
                    <a:pt x="4063" y="662"/>
                  </a:cubicBezTo>
                  <a:cubicBezTo>
                    <a:pt x="4131" y="731"/>
                    <a:pt x="4177" y="822"/>
                    <a:pt x="4200" y="891"/>
                  </a:cubicBezTo>
                  <a:cubicBezTo>
                    <a:pt x="4246" y="1005"/>
                    <a:pt x="4268" y="1096"/>
                    <a:pt x="4291" y="1210"/>
                  </a:cubicBezTo>
                  <a:cubicBezTo>
                    <a:pt x="4314" y="1347"/>
                    <a:pt x="4314" y="1507"/>
                    <a:pt x="4314" y="1667"/>
                  </a:cubicBezTo>
                  <a:lnTo>
                    <a:pt x="4291" y="1689"/>
                  </a:lnTo>
                  <a:cubicBezTo>
                    <a:pt x="4268" y="1918"/>
                    <a:pt x="4223" y="2169"/>
                    <a:pt x="4131" y="2397"/>
                  </a:cubicBezTo>
                  <a:lnTo>
                    <a:pt x="4109" y="2420"/>
                  </a:lnTo>
                  <a:cubicBezTo>
                    <a:pt x="4040" y="2602"/>
                    <a:pt x="3949" y="2762"/>
                    <a:pt x="3835" y="2899"/>
                  </a:cubicBezTo>
                  <a:cubicBezTo>
                    <a:pt x="3743" y="3036"/>
                    <a:pt x="3606" y="3173"/>
                    <a:pt x="3492" y="3264"/>
                  </a:cubicBezTo>
                  <a:cubicBezTo>
                    <a:pt x="3355" y="3356"/>
                    <a:pt x="3241" y="3447"/>
                    <a:pt x="3104" y="3493"/>
                  </a:cubicBezTo>
                  <a:cubicBezTo>
                    <a:pt x="3081" y="3515"/>
                    <a:pt x="3059" y="3515"/>
                    <a:pt x="3036" y="3538"/>
                  </a:cubicBezTo>
                  <a:cubicBezTo>
                    <a:pt x="3036" y="3561"/>
                    <a:pt x="3036" y="3561"/>
                    <a:pt x="3036" y="3584"/>
                  </a:cubicBezTo>
                  <a:cubicBezTo>
                    <a:pt x="3036" y="3607"/>
                    <a:pt x="3036" y="3630"/>
                    <a:pt x="3036" y="3630"/>
                  </a:cubicBezTo>
                  <a:cubicBezTo>
                    <a:pt x="3036" y="3652"/>
                    <a:pt x="3059" y="3675"/>
                    <a:pt x="3081" y="3698"/>
                  </a:cubicBezTo>
                  <a:lnTo>
                    <a:pt x="3196" y="3698"/>
                  </a:lnTo>
                  <a:cubicBezTo>
                    <a:pt x="3287" y="3675"/>
                    <a:pt x="3378" y="3675"/>
                    <a:pt x="3447" y="3675"/>
                  </a:cubicBezTo>
                  <a:lnTo>
                    <a:pt x="3629" y="3675"/>
                  </a:lnTo>
                  <a:cubicBezTo>
                    <a:pt x="3766" y="3698"/>
                    <a:pt x="3903" y="3721"/>
                    <a:pt x="4040" y="3767"/>
                  </a:cubicBezTo>
                  <a:cubicBezTo>
                    <a:pt x="4177" y="3835"/>
                    <a:pt x="4337" y="3926"/>
                    <a:pt x="4474" y="4018"/>
                  </a:cubicBezTo>
                  <a:cubicBezTo>
                    <a:pt x="4588" y="4109"/>
                    <a:pt x="4725" y="4223"/>
                    <a:pt x="4816" y="4360"/>
                  </a:cubicBezTo>
                  <a:cubicBezTo>
                    <a:pt x="4930" y="4497"/>
                    <a:pt x="5022" y="4634"/>
                    <a:pt x="5090" y="4794"/>
                  </a:cubicBezTo>
                  <a:cubicBezTo>
                    <a:pt x="5136" y="4953"/>
                    <a:pt x="5181" y="5090"/>
                    <a:pt x="5227" y="5250"/>
                  </a:cubicBezTo>
                  <a:cubicBezTo>
                    <a:pt x="5227" y="5319"/>
                    <a:pt x="5227" y="5387"/>
                    <a:pt x="5227" y="5478"/>
                  </a:cubicBezTo>
                  <a:cubicBezTo>
                    <a:pt x="5250" y="5570"/>
                    <a:pt x="5227" y="5661"/>
                    <a:pt x="5227" y="5729"/>
                  </a:cubicBezTo>
                  <a:cubicBezTo>
                    <a:pt x="5204" y="5958"/>
                    <a:pt x="5136" y="6163"/>
                    <a:pt x="5067" y="6369"/>
                  </a:cubicBezTo>
                  <a:cubicBezTo>
                    <a:pt x="4999" y="6528"/>
                    <a:pt x="4930" y="6688"/>
                    <a:pt x="4816" y="6825"/>
                  </a:cubicBezTo>
                  <a:cubicBezTo>
                    <a:pt x="4702" y="6962"/>
                    <a:pt x="4588" y="7076"/>
                    <a:pt x="4474" y="7167"/>
                  </a:cubicBezTo>
                  <a:cubicBezTo>
                    <a:pt x="4314" y="7304"/>
                    <a:pt x="4131" y="7396"/>
                    <a:pt x="3949" y="7487"/>
                  </a:cubicBezTo>
                  <a:cubicBezTo>
                    <a:pt x="3675" y="7601"/>
                    <a:pt x="3378" y="7670"/>
                    <a:pt x="3059" y="7738"/>
                  </a:cubicBezTo>
                  <a:cubicBezTo>
                    <a:pt x="2785" y="7784"/>
                    <a:pt x="2511" y="7807"/>
                    <a:pt x="2191" y="7807"/>
                  </a:cubicBezTo>
                  <a:lnTo>
                    <a:pt x="1895" y="7807"/>
                  </a:lnTo>
                  <a:cubicBezTo>
                    <a:pt x="1621" y="7807"/>
                    <a:pt x="1392" y="7807"/>
                    <a:pt x="1164" y="7784"/>
                  </a:cubicBezTo>
                  <a:cubicBezTo>
                    <a:pt x="867" y="7738"/>
                    <a:pt x="639" y="7692"/>
                    <a:pt x="411" y="7601"/>
                  </a:cubicBezTo>
                  <a:cubicBezTo>
                    <a:pt x="365" y="7578"/>
                    <a:pt x="297" y="7556"/>
                    <a:pt x="251" y="7533"/>
                  </a:cubicBezTo>
                  <a:lnTo>
                    <a:pt x="228" y="4999"/>
                  </a:lnTo>
                  <a:lnTo>
                    <a:pt x="205" y="2351"/>
                  </a:lnTo>
                  <a:cubicBezTo>
                    <a:pt x="183" y="1963"/>
                    <a:pt x="183" y="1575"/>
                    <a:pt x="183" y="1187"/>
                  </a:cubicBezTo>
                  <a:cubicBezTo>
                    <a:pt x="274" y="1073"/>
                    <a:pt x="388" y="959"/>
                    <a:pt x="502" y="868"/>
                  </a:cubicBezTo>
                  <a:cubicBezTo>
                    <a:pt x="685" y="731"/>
                    <a:pt x="867" y="617"/>
                    <a:pt x="1096" y="525"/>
                  </a:cubicBezTo>
                  <a:lnTo>
                    <a:pt x="1119" y="502"/>
                  </a:lnTo>
                  <a:cubicBezTo>
                    <a:pt x="1415" y="388"/>
                    <a:pt x="1735" y="274"/>
                    <a:pt x="2077" y="229"/>
                  </a:cubicBezTo>
                  <a:cubicBezTo>
                    <a:pt x="2283" y="206"/>
                    <a:pt x="2488" y="183"/>
                    <a:pt x="2671" y="183"/>
                  </a:cubicBezTo>
                  <a:close/>
                  <a:moveTo>
                    <a:pt x="2648" y="0"/>
                  </a:moveTo>
                  <a:cubicBezTo>
                    <a:pt x="2328" y="0"/>
                    <a:pt x="2009" y="46"/>
                    <a:pt x="1643" y="137"/>
                  </a:cubicBezTo>
                  <a:cubicBezTo>
                    <a:pt x="1324" y="229"/>
                    <a:pt x="1027" y="343"/>
                    <a:pt x="730" y="502"/>
                  </a:cubicBezTo>
                  <a:cubicBezTo>
                    <a:pt x="434" y="662"/>
                    <a:pt x="205" y="868"/>
                    <a:pt x="23" y="1073"/>
                  </a:cubicBezTo>
                  <a:cubicBezTo>
                    <a:pt x="23" y="1096"/>
                    <a:pt x="23" y="1096"/>
                    <a:pt x="23" y="1119"/>
                  </a:cubicBezTo>
                  <a:cubicBezTo>
                    <a:pt x="0" y="1119"/>
                    <a:pt x="0" y="1142"/>
                    <a:pt x="0" y="1142"/>
                  </a:cubicBezTo>
                  <a:lnTo>
                    <a:pt x="46" y="3995"/>
                  </a:lnTo>
                  <a:lnTo>
                    <a:pt x="69" y="6871"/>
                  </a:lnTo>
                  <a:lnTo>
                    <a:pt x="69" y="7213"/>
                  </a:lnTo>
                  <a:lnTo>
                    <a:pt x="69" y="7578"/>
                  </a:lnTo>
                  <a:cubicBezTo>
                    <a:pt x="69" y="7601"/>
                    <a:pt x="69" y="7624"/>
                    <a:pt x="91" y="7647"/>
                  </a:cubicBezTo>
                  <a:cubicBezTo>
                    <a:pt x="114" y="7670"/>
                    <a:pt x="137" y="7670"/>
                    <a:pt x="160" y="7670"/>
                  </a:cubicBezTo>
                  <a:cubicBezTo>
                    <a:pt x="297" y="7761"/>
                    <a:pt x="434" y="7807"/>
                    <a:pt x="616" y="7852"/>
                  </a:cubicBezTo>
                  <a:cubicBezTo>
                    <a:pt x="822" y="7921"/>
                    <a:pt x="1004" y="7944"/>
                    <a:pt x="1187" y="7966"/>
                  </a:cubicBezTo>
                  <a:cubicBezTo>
                    <a:pt x="1415" y="7989"/>
                    <a:pt x="1643" y="7989"/>
                    <a:pt x="1895" y="7989"/>
                  </a:cubicBezTo>
                  <a:cubicBezTo>
                    <a:pt x="2032" y="7989"/>
                    <a:pt x="2191" y="7989"/>
                    <a:pt x="2397" y="7966"/>
                  </a:cubicBezTo>
                  <a:cubicBezTo>
                    <a:pt x="3013" y="7944"/>
                    <a:pt x="3789" y="7852"/>
                    <a:pt x="4428" y="7419"/>
                  </a:cubicBezTo>
                  <a:cubicBezTo>
                    <a:pt x="4702" y="7236"/>
                    <a:pt x="4953" y="6985"/>
                    <a:pt x="5113" y="6688"/>
                  </a:cubicBezTo>
                  <a:cubicBezTo>
                    <a:pt x="5204" y="6551"/>
                    <a:pt x="5273" y="6391"/>
                    <a:pt x="5318" y="6209"/>
                  </a:cubicBezTo>
                  <a:cubicBezTo>
                    <a:pt x="5364" y="6026"/>
                    <a:pt x="5410" y="5821"/>
                    <a:pt x="5410" y="5615"/>
                  </a:cubicBezTo>
                  <a:cubicBezTo>
                    <a:pt x="5432" y="5433"/>
                    <a:pt x="5410" y="5227"/>
                    <a:pt x="5364" y="5022"/>
                  </a:cubicBezTo>
                  <a:cubicBezTo>
                    <a:pt x="5318" y="4862"/>
                    <a:pt x="5227" y="4680"/>
                    <a:pt x="5136" y="4497"/>
                  </a:cubicBezTo>
                  <a:cubicBezTo>
                    <a:pt x="5044" y="4337"/>
                    <a:pt x="4908" y="4177"/>
                    <a:pt x="4771" y="4040"/>
                  </a:cubicBezTo>
                  <a:cubicBezTo>
                    <a:pt x="4634" y="3903"/>
                    <a:pt x="4474" y="3789"/>
                    <a:pt x="4291" y="3698"/>
                  </a:cubicBezTo>
                  <a:cubicBezTo>
                    <a:pt x="4109" y="3607"/>
                    <a:pt x="3926" y="3538"/>
                    <a:pt x="3721" y="3515"/>
                  </a:cubicBezTo>
                  <a:cubicBezTo>
                    <a:pt x="3629" y="3493"/>
                    <a:pt x="3561" y="3493"/>
                    <a:pt x="3470" y="3493"/>
                  </a:cubicBezTo>
                  <a:cubicBezTo>
                    <a:pt x="3538" y="3447"/>
                    <a:pt x="3606" y="3401"/>
                    <a:pt x="3698" y="3333"/>
                  </a:cubicBezTo>
                  <a:cubicBezTo>
                    <a:pt x="3858" y="3196"/>
                    <a:pt x="3994" y="3036"/>
                    <a:pt x="4109" y="2831"/>
                  </a:cubicBezTo>
                  <a:cubicBezTo>
                    <a:pt x="4200" y="2671"/>
                    <a:pt x="4268" y="2511"/>
                    <a:pt x="4360" y="2283"/>
                  </a:cubicBezTo>
                  <a:cubicBezTo>
                    <a:pt x="4405" y="2123"/>
                    <a:pt x="4451" y="1940"/>
                    <a:pt x="4474" y="1758"/>
                  </a:cubicBezTo>
                  <a:cubicBezTo>
                    <a:pt x="4497" y="1575"/>
                    <a:pt x="4497" y="1393"/>
                    <a:pt x="4474" y="1233"/>
                  </a:cubicBezTo>
                  <a:cubicBezTo>
                    <a:pt x="4474" y="1164"/>
                    <a:pt x="4451" y="1073"/>
                    <a:pt x="4428" y="1005"/>
                  </a:cubicBezTo>
                  <a:cubicBezTo>
                    <a:pt x="4405" y="936"/>
                    <a:pt x="4383" y="845"/>
                    <a:pt x="4337" y="776"/>
                  </a:cubicBezTo>
                  <a:cubicBezTo>
                    <a:pt x="4268" y="617"/>
                    <a:pt x="4177" y="480"/>
                    <a:pt x="4040" y="388"/>
                  </a:cubicBezTo>
                  <a:cubicBezTo>
                    <a:pt x="3903" y="274"/>
                    <a:pt x="3743" y="183"/>
                    <a:pt x="3561" y="137"/>
                  </a:cubicBezTo>
                  <a:cubicBezTo>
                    <a:pt x="3424" y="92"/>
                    <a:pt x="3287" y="69"/>
                    <a:pt x="3127" y="46"/>
                  </a:cubicBezTo>
                  <a:cubicBezTo>
                    <a:pt x="2990" y="23"/>
                    <a:pt x="2830" y="0"/>
                    <a:pt x="26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18"/>
            <p:cNvSpPr/>
            <p:nvPr/>
          </p:nvSpPr>
          <p:spPr>
            <a:xfrm>
              <a:off x="3732100" y="1398100"/>
              <a:ext cx="84475" cy="163225"/>
            </a:xfrm>
            <a:custGeom>
              <a:avLst/>
              <a:gdLst/>
              <a:ahLst/>
              <a:cxnLst/>
              <a:rect l="l" t="t" r="r" b="b"/>
              <a:pathLst>
                <a:path w="3379" h="6529" extrusionOk="0">
                  <a:moveTo>
                    <a:pt x="1575" y="183"/>
                  </a:moveTo>
                  <a:cubicBezTo>
                    <a:pt x="1667" y="183"/>
                    <a:pt x="1735" y="183"/>
                    <a:pt x="1826" y="206"/>
                  </a:cubicBezTo>
                  <a:cubicBezTo>
                    <a:pt x="1895" y="206"/>
                    <a:pt x="1986" y="229"/>
                    <a:pt x="2055" y="274"/>
                  </a:cubicBezTo>
                  <a:cubicBezTo>
                    <a:pt x="2123" y="297"/>
                    <a:pt x="2169" y="343"/>
                    <a:pt x="2237" y="388"/>
                  </a:cubicBezTo>
                  <a:cubicBezTo>
                    <a:pt x="2283" y="434"/>
                    <a:pt x="2306" y="480"/>
                    <a:pt x="2351" y="525"/>
                  </a:cubicBezTo>
                  <a:cubicBezTo>
                    <a:pt x="2397" y="571"/>
                    <a:pt x="2420" y="640"/>
                    <a:pt x="2443" y="708"/>
                  </a:cubicBezTo>
                  <a:cubicBezTo>
                    <a:pt x="2465" y="776"/>
                    <a:pt x="2488" y="868"/>
                    <a:pt x="2488" y="936"/>
                  </a:cubicBezTo>
                  <a:cubicBezTo>
                    <a:pt x="2511" y="1073"/>
                    <a:pt x="2488" y="1187"/>
                    <a:pt x="2465" y="1324"/>
                  </a:cubicBezTo>
                  <a:cubicBezTo>
                    <a:pt x="2420" y="1530"/>
                    <a:pt x="2351" y="1735"/>
                    <a:pt x="2260" y="1918"/>
                  </a:cubicBezTo>
                  <a:cubicBezTo>
                    <a:pt x="2169" y="2100"/>
                    <a:pt x="2077" y="2260"/>
                    <a:pt x="1941" y="2420"/>
                  </a:cubicBezTo>
                  <a:cubicBezTo>
                    <a:pt x="1941" y="2443"/>
                    <a:pt x="1941" y="2443"/>
                    <a:pt x="1941" y="2443"/>
                  </a:cubicBezTo>
                  <a:cubicBezTo>
                    <a:pt x="1781" y="2602"/>
                    <a:pt x="1621" y="2739"/>
                    <a:pt x="1438" y="2854"/>
                  </a:cubicBezTo>
                  <a:cubicBezTo>
                    <a:pt x="1370" y="2922"/>
                    <a:pt x="1279" y="2968"/>
                    <a:pt x="1187" y="3013"/>
                  </a:cubicBezTo>
                  <a:cubicBezTo>
                    <a:pt x="1142" y="3036"/>
                    <a:pt x="1119" y="3082"/>
                    <a:pt x="1142" y="3127"/>
                  </a:cubicBezTo>
                  <a:cubicBezTo>
                    <a:pt x="1119" y="3196"/>
                    <a:pt x="1164" y="3219"/>
                    <a:pt x="1210" y="3242"/>
                  </a:cubicBezTo>
                  <a:lnTo>
                    <a:pt x="1324" y="3242"/>
                  </a:lnTo>
                  <a:cubicBezTo>
                    <a:pt x="1530" y="3264"/>
                    <a:pt x="1735" y="3287"/>
                    <a:pt x="1963" y="3310"/>
                  </a:cubicBezTo>
                  <a:cubicBezTo>
                    <a:pt x="2123" y="3356"/>
                    <a:pt x="2283" y="3401"/>
                    <a:pt x="2420" y="3470"/>
                  </a:cubicBezTo>
                  <a:cubicBezTo>
                    <a:pt x="2511" y="3515"/>
                    <a:pt x="2602" y="3561"/>
                    <a:pt x="2671" y="3630"/>
                  </a:cubicBezTo>
                  <a:cubicBezTo>
                    <a:pt x="2762" y="3698"/>
                    <a:pt x="2831" y="3789"/>
                    <a:pt x="2899" y="3881"/>
                  </a:cubicBezTo>
                  <a:cubicBezTo>
                    <a:pt x="2990" y="4018"/>
                    <a:pt x="3036" y="4132"/>
                    <a:pt x="3105" y="4246"/>
                  </a:cubicBezTo>
                  <a:cubicBezTo>
                    <a:pt x="3150" y="4383"/>
                    <a:pt x="3173" y="4520"/>
                    <a:pt x="3173" y="4657"/>
                  </a:cubicBezTo>
                  <a:cubicBezTo>
                    <a:pt x="3196" y="4794"/>
                    <a:pt x="3173" y="4931"/>
                    <a:pt x="3150" y="5068"/>
                  </a:cubicBezTo>
                  <a:cubicBezTo>
                    <a:pt x="3127" y="5182"/>
                    <a:pt x="3082" y="5319"/>
                    <a:pt x="3036" y="5433"/>
                  </a:cubicBezTo>
                  <a:cubicBezTo>
                    <a:pt x="2990" y="5524"/>
                    <a:pt x="2922" y="5638"/>
                    <a:pt x="2854" y="5730"/>
                  </a:cubicBezTo>
                  <a:cubicBezTo>
                    <a:pt x="2762" y="5821"/>
                    <a:pt x="2671" y="5912"/>
                    <a:pt x="2557" y="5981"/>
                  </a:cubicBezTo>
                  <a:cubicBezTo>
                    <a:pt x="2420" y="6072"/>
                    <a:pt x="2260" y="6163"/>
                    <a:pt x="2100" y="6209"/>
                  </a:cubicBezTo>
                  <a:cubicBezTo>
                    <a:pt x="1895" y="6277"/>
                    <a:pt x="1689" y="6323"/>
                    <a:pt x="1484" y="6346"/>
                  </a:cubicBezTo>
                  <a:lnTo>
                    <a:pt x="1279" y="6346"/>
                  </a:lnTo>
                  <a:cubicBezTo>
                    <a:pt x="1050" y="6346"/>
                    <a:pt x="822" y="6323"/>
                    <a:pt x="594" y="6277"/>
                  </a:cubicBezTo>
                  <a:cubicBezTo>
                    <a:pt x="457" y="6255"/>
                    <a:pt x="320" y="6232"/>
                    <a:pt x="206" y="6186"/>
                  </a:cubicBezTo>
                  <a:cubicBezTo>
                    <a:pt x="206" y="6049"/>
                    <a:pt x="206" y="5889"/>
                    <a:pt x="206" y="5752"/>
                  </a:cubicBezTo>
                  <a:lnTo>
                    <a:pt x="206" y="5570"/>
                  </a:lnTo>
                  <a:lnTo>
                    <a:pt x="206" y="4246"/>
                  </a:lnTo>
                  <a:cubicBezTo>
                    <a:pt x="183" y="3379"/>
                    <a:pt x="183" y="2488"/>
                    <a:pt x="183" y="1621"/>
                  </a:cubicBezTo>
                  <a:lnTo>
                    <a:pt x="183" y="708"/>
                  </a:lnTo>
                  <a:cubicBezTo>
                    <a:pt x="229" y="685"/>
                    <a:pt x="297" y="640"/>
                    <a:pt x="343" y="571"/>
                  </a:cubicBezTo>
                  <a:cubicBezTo>
                    <a:pt x="525" y="480"/>
                    <a:pt x="708" y="388"/>
                    <a:pt x="913" y="297"/>
                  </a:cubicBezTo>
                  <a:cubicBezTo>
                    <a:pt x="1096" y="251"/>
                    <a:pt x="1279" y="206"/>
                    <a:pt x="1461" y="183"/>
                  </a:cubicBezTo>
                  <a:close/>
                  <a:moveTo>
                    <a:pt x="1598" y="0"/>
                  </a:moveTo>
                  <a:cubicBezTo>
                    <a:pt x="1530" y="0"/>
                    <a:pt x="1461" y="0"/>
                    <a:pt x="1370" y="23"/>
                  </a:cubicBezTo>
                  <a:cubicBezTo>
                    <a:pt x="1119" y="46"/>
                    <a:pt x="891" y="115"/>
                    <a:pt x="639" y="229"/>
                  </a:cubicBezTo>
                  <a:cubicBezTo>
                    <a:pt x="411" y="320"/>
                    <a:pt x="229" y="434"/>
                    <a:pt x="69" y="571"/>
                  </a:cubicBezTo>
                  <a:cubicBezTo>
                    <a:pt x="46" y="571"/>
                    <a:pt x="0" y="617"/>
                    <a:pt x="0" y="662"/>
                  </a:cubicBezTo>
                  <a:lnTo>
                    <a:pt x="0" y="3287"/>
                  </a:lnTo>
                  <a:lnTo>
                    <a:pt x="23" y="5889"/>
                  </a:lnTo>
                  <a:lnTo>
                    <a:pt x="23" y="6072"/>
                  </a:lnTo>
                  <a:lnTo>
                    <a:pt x="23" y="6232"/>
                  </a:lnTo>
                  <a:cubicBezTo>
                    <a:pt x="23" y="6255"/>
                    <a:pt x="46" y="6277"/>
                    <a:pt x="46" y="6300"/>
                  </a:cubicBezTo>
                  <a:cubicBezTo>
                    <a:pt x="69" y="6323"/>
                    <a:pt x="92" y="6346"/>
                    <a:pt x="114" y="6346"/>
                  </a:cubicBezTo>
                  <a:cubicBezTo>
                    <a:pt x="525" y="6460"/>
                    <a:pt x="913" y="6528"/>
                    <a:pt x="1256" y="6528"/>
                  </a:cubicBezTo>
                  <a:cubicBezTo>
                    <a:pt x="1347" y="6528"/>
                    <a:pt x="1416" y="6528"/>
                    <a:pt x="1484" y="6506"/>
                  </a:cubicBezTo>
                  <a:cubicBezTo>
                    <a:pt x="1986" y="6483"/>
                    <a:pt x="2420" y="6323"/>
                    <a:pt x="2762" y="6049"/>
                  </a:cubicBezTo>
                  <a:cubicBezTo>
                    <a:pt x="2922" y="5935"/>
                    <a:pt x="3036" y="5775"/>
                    <a:pt x="3150" y="5593"/>
                  </a:cubicBezTo>
                  <a:cubicBezTo>
                    <a:pt x="3196" y="5524"/>
                    <a:pt x="3219" y="5433"/>
                    <a:pt x="3264" y="5364"/>
                  </a:cubicBezTo>
                  <a:cubicBezTo>
                    <a:pt x="3310" y="5250"/>
                    <a:pt x="3333" y="5159"/>
                    <a:pt x="3333" y="5068"/>
                  </a:cubicBezTo>
                  <a:cubicBezTo>
                    <a:pt x="3378" y="4885"/>
                    <a:pt x="3378" y="4702"/>
                    <a:pt x="3333" y="4497"/>
                  </a:cubicBezTo>
                  <a:cubicBezTo>
                    <a:pt x="3310" y="4314"/>
                    <a:pt x="3242" y="4109"/>
                    <a:pt x="3150" y="3926"/>
                  </a:cubicBezTo>
                  <a:cubicBezTo>
                    <a:pt x="3059" y="3767"/>
                    <a:pt x="2922" y="3607"/>
                    <a:pt x="2785" y="3493"/>
                  </a:cubicBezTo>
                  <a:cubicBezTo>
                    <a:pt x="2648" y="3379"/>
                    <a:pt x="2511" y="3287"/>
                    <a:pt x="2329" y="3242"/>
                  </a:cubicBezTo>
                  <a:cubicBezTo>
                    <a:pt x="2169" y="3173"/>
                    <a:pt x="1986" y="3127"/>
                    <a:pt x="1804" y="3105"/>
                  </a:cubicBezTo>
                  <a:cubicBezTo>
                    <a:pt x="1689" y="3105"/>
                    <a:pt x="1575" y="3082"/>
                    <a:pt x="1438" y="3059"/>
                  </a:cubicBezTo>
                  <a:cubicBezTo>
                    <a:pt x="1575" y="2991"/>
                    <a:pt x="1689" y="2899"/>
                    <a:pt x="1804" y="2808"/>
                  </a:cubicBezTo>
                  <a:cubicBezTo>
                    <a:pt x="1963" y="2671"/>
                    <a:pt x="2100" y="2511"/>
                    <a:pt x="2237" y="2329"/>
                  </a:cubicBezTo>
                  <a:cubicBezTo>
                    <a:pt x="2351" y="2169"/>
                    <a:pt x="2420" y="2009"/>
                    <a:pt x="2511" y="1804"/>
                  </a:cubicBezTo>
                  <a:cubicBezTo>
                    <a:pt x="2580" y="1644"/>
                    <a:pt x="2625" y="1461"/>
                    <a:pt x="2648" y="1279"/>
                  </a:cubicBezTo>
                  <a:cubicBezTo>
                    <a:pt x="2694" y="1096"/>
                    <a:pt x="2671" y="936"/>
                    <a:pt x="2648" y="754"/>
                  </a:cubicBezTo>
                  <a:cubicBezTo>
                    <a:pt x="2602" y="594"/>
                    <a:pt x="2534" y="434"/>
                    <a:pt x="2420" y="320"/>
                  </a:cubicBezTo>
                  <a:cubicBezTo>
                    <a:pt x="2283" y="183"/>
                    <a:pt x="2123" y="92"/>
                    <a:pt x="1941" y="46"/>
                  </a:cubicBezTo>
                  <a:cubicBezTo>
                    <a:pt x="1826" y="23"/>
                    <a:pt x="1712" y="0"/>
                    <a:pt x="1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4" name="Google Shape;4484;p18"/>
          <p:cNvGrpSpPr/>
          <p:nvPr/>
        </p:nvGrpSpPr>
        <p:grpSpPr>
          <a:xfrm rot="-1687898">
            <a:off x="8580627" y="522181"/>
            <a:ext cx="342054" cy="418382"/>
            <a:chOff x="2019050" y="1133325"/>
            <a:chExt cx="153525" cy="187750"/>
          </a:xfrm>
        </p:grpSpPr>
        <p:sp>
          <p:nvSpPr>
            <p:cNvPr id="4485" name="Google Shape;4485;p18"/>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18"/>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18"/>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18"/>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89" name="Google Shape;4489;p18"/>
          <p:cNvGrpSpPr/>
          <p:nvPr/>
        </p:nvGrpSpPr>
        <p:grpSpPr>
          <a:xfrm rot="-5400000">
            <a:off x="222371" y="1427597"/>
            <a:ext cx="465090" cy="510645"/>
            <a:chOff x="818450" y="719950"/>
            <a:chExt cx="162075" cy="177950"/>
          </a:xfrm>
        </p:grpSpPr>
        <p:sp>
          <p:nvSpPr>
            <p:cNvPr id="4490" name="Google Shape;4490;p18"/>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18"/>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18"/>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3" name="Google Shape;4493;p18"/>
          <p:cNvGrpSpPr/>
          <p:nvPr/>
        </p:nvGrpSpPr>
        <p:grpSpPr>
          <a:xfrm rot="672145">
            <a:off x="8739420" y="3359516"/>
            <a:ext cx="329643" cy="423839"/>
            <a:chOff x="3526675" y="707075"/>
            <a:chExt cx="187750" cy="241400"/>
          </a:xfrm>
        </p:grpSpPr>
        <p:sp>
          <p:nvSpPr>
            <p:cNvPr id="4494" name="Google Shape;4494;p18"/>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18"/>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18"/>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97" name="Google Shape;4497;p18"/>
          <p:cNvGrpSpPr/>
          <p:nvPr/>
        </p:nvGrpSpPr>
        <p:grpSpPr>
          <a:xfrm>
            <a:off x="4214726" y="4351341"/>
            <a:ext cx="775180" cy="689959"/>
            <a:chOff x="4748225" y="4600750"/>
            <a:chExt cx="332125" cy="295625"/>
          </a:xfrm>
        </p:grpSpPr>
        <p:sp>
          <p:nvSpPr>
            <p:cNvPr id="4498" name="Google Shape;4498;p18"/>
            <p:cNvSpPr/>
            <p:nvPr/>
          </p:nvSpPr>
          <p:spPr>
            <a:xfrm>
              <a:off x="4748225" y="4600750"/>
              <a:ext cx="332125" cy="295625"/>
            </a:xfrm>
            <a:custGeom>
              <a:avLst/>
              <a:gdLst/>
              <a:ahLst/>
              <a:cxnLst/>
              <a:rect l="l" t="t" r="r" b="b"/>
              <a:pathLst>
                <a:path w="13285" h="11825" extrusionOk="0">
                  <a:moveTo>
                    <a:pt x="8104" y="1"/>
                  </a:moveTo>
                  <a:cubicBezTo>
                    <a:pt x="7830" y="1"/>
                    <a:pt x="7533" y="24"/>
                    <a:pt x="7259" y="115"/>
                  </a:cubicBezTo>
                  <a:cubicBezTo>
                    <a:pt x="6848" y="229"/>
                    <a:pt x="6460" y="435"/>
                    <a:pt x="6118" y="709"/>
                  </a:cubicBezTo>
                  <a:cubicBezTo>
                    <a:pt x="5844" y="937"/>
                    <a:pt x="5593" y="1188"/>
                    <a:pt x="5364" y="1485"/>
                  </a:cubicBezTo>
                  <a:cubicBezTo>
                    <a:pt x="4976" y="1964"/>
                    <a:pt x="4680" y="2489"/>
                    <a:pt x="4497" y="3060"/>
                  </a:cubicBezTo>
                  <a:cubicBezTo>
                    <a:pt x="4360" y="3402"/>
                    <a:pt x="4269" y="3767"/>
                    <a:pt x="4200" y="4155"/>
                  </a:cubicBezTo>
                  <a:cubicBezTo>
                    <a:pt x="4155" y="4201"/>
                    <a:pt x="4109" y="4224"/>
                    <a:pt x="4063" y="4246"/>
                  </a:cubicBezTo>
                  <a:cubicBezTo>
                    <a:pt x="3356" y="4726"/>
                    <a:pt x="2785" y="5137"/>
                    <a:pt x="2283" y="5547"/>
                  </a:cubicBezTo>
                  <a:cubicBezTo>
                    <a:pt x="1963" y="5821"/>
                    <a:pt x="1667" y="6072"/>
                    <a:pt x="1416" y="6324"/>
                  </a:cubicBezTo>
                  <a:cubicBezTo>
                    <a:pt x="1142" y="6620"/>
                    <a:pt x="914" y="6871"/>
                    <a:pt x="708" y="7145"/>
                  </a:cubicBezTo>
                  <a:cubicBezTo>
                    <a:pt x="685" y="7191"/>
                    <a:pt x="662" y="7214"/>
                    <a:pt x="640" y="7259"/>
                  </a:cubicBezTo>
                  <a:cubicBezTo>
                    <a:pt x="594" y="7328"/>
                    <a:pt x="571" y="7374"/>
                    <a:pt x="548" y="7419"/>
                  </a:cubicBezTo>
                  <a:cubicBezTo>
                    <a:pt x="297" y="7807"/>
                    <a:pt x="137" y="8218"/>
                    <a:pt x="69" y="8606"/>
                  </a:cubicBezTo>
                  <a:cubicBezTo>
                    <a:pt x="1" y="8926"/>
                    <a:pt x="1" y="9245"/>
                    <a:pt x="46" y="9565"/>
                  </a:cubicBezTo>
                  <a:cubicBezTo>
                    <a:pt x="115" y="9907"/>
                    <a:pt x="229" y="10227"/>
                    <a:pt x="411" y="10523"/>
                  </a:cubicBezTo>
                  <a:cubicBezTo>
                    <a:pt x="503" y="10683"/>
                    <a:pt x="617" y="10820"/>
                    <a:pt x="754" y="10957"/>
                  </a:cubicBezTo>
                  <a:cubicBezTo>
                    <a:pt x="822" y="11026"/>
                    <a:pt x="936" y="11163"/>
                    <a:pt x="1119" y="11299"/>
                  </a:cubicBezTo>
                  <a:cubicBezTo>
                    <a:pt x="1393" y="11482"/>
                    <a:pt x="1712" y="11642"/>
                    <a:pt x="2032" y="11733"/>
                  </a:cubicBezTo>
                  <a:cubicBezTo>
                    <a:pt x="2283" y="11779"/>
                    <a:pt x="2534" y="11824"/>
                    <a:pt x="2808" y="11824"/>
                  </a:cubicBezTo>
                  <a:lnTo>
                    <a:pt x="2922" y="11824"/>
                  </a:lnTo>
                  <a:cubicBezTo>
                    <a:pt x="3173" y="11802"/>
                    <a:pt x="3424" y="11779"/>
                    <a:pt x="3675" y="11710"/>
                  </a:cubicBezTo>
                  <a:cubicBezTo>
                    <a:pt x="4063" y="11619"/>
                    <a:pt x="4474" y="11459"/>
                    <a:pt x="4908" y="11254"/>
                  </a:cubicBezTo>
                  <a:cubicBezTo>
                    <a:pt x="5250" y="11071"/>
                    <a:pt x="5593" y="10866"/>
                    <a:pt x="5981" y="10615"/>
                  </a:cubicBezTo>
                  <a:cubicBezTo>
                    <a:pt x="6574" y="10249"/>
                    <a:pt x="7168" y="9793"/>
                    <a:pt x="7875" y="9222"/>
                  </a:cubicBezTo>
                  <a:cubicBezTo>
                    <a:pt x="8104" y="9245"/>
                    <a:pt x="8332" y="9268"/>
                    <a:pt x="8514" y="9291"/>
                  </a:cubicBezTo>
                  <a:lnTo>
                    <a:pt x="8925" y="9291"/>
                  </a:lnTo>
                  <a:cubicBezTo>
                    <a:pt x="9176" y="9291"/>
                    <a:pt x="9427" y="9268"/>
                    <a:pt x="9656" y="9245"/>
                  </a:cubicBezTo>
                  <a:cubicBezTo>
                    <a:pt x="9998" y="9200"/>
                    <a:pt x="10340" y="9131"/>
                    <a:pt x="10683" y="8994"/>
                  </a:cubicBezTo>
                  <a:cubicBezTo>
                    <a:pt x="10979" y="8903"/>
                    <a:pt x="11253" y="8766"/>
                    <a:pt x="11504" y="8629"/>
                  </a:cubicBezTo>
                  <a:cubicBezTo>
                    <a:pt x="12052" y="8287"/>
                    <a:pt x="12486" y="7853"/>
                    <a:pt x="12783" y="7351"/>
                  </a:cubicBezTo>
                  <a:cubicBezTo>
                    <a:pt x="13079" y="6849"/>
                    <a:pt x="13239" y="6301"/>
                    <a:pt x="13262" y="5753"/>
                  </a:cubicBezTo>
                  <a:cubicBezTo>
                    <a:pt x="13285" y="5228"/>
                    <a:pt x="13194" y="4703"/>
                    <a:pt x="12988" y="4224"/>
                  </a:cubicBezTo>
                  <a:cubicBezTo>
                    <a:pt x="12783" y="3744"/>
                    <a:pt x="12463" y="3311"/>
                    <a:pt x="12075" y="2968"/>
                  </a:cubicBezTo>
                  <a:cubicBezTo>
                    <a:pt x="11824" y="2740"/>
                    <a:pt x="11504" y="2535"/>
                    <a:pt x="11185" y="2398"/>
                  </a:cubicBezTo>
                  <a:cubicBezTo>
                    <a:pt x="11094" y="2055"/>
                    <a:pt x="10957" y="1713"/>
                    <a:pt x="10751" y="1416"/>
                  </a:cubicBezTo>
                  <a:cubicBezTo>
                    <a:pt x="10523" y="1074"/>
                    <a:pt x="10226" y="777"/>
                    <a:pt x="9861" y="549"/>
                  </a:cubicBezTo>
                  <a:cubicBezTo>
                    <a:pt x="9656" y="412"/>
                    <a:pt x="9473" y="298"/>
                    <a:pt x="9268" y="229"/>
                  </a:cubicBezTo>
                  <a:cubicBezTo>
                    <a:pt x="9108" y="161"/>
                    <a:pt x="8880" y="69"/>
                    <a:pt x="8583" y="24"/>
                  </a:cubicBezTo>
                  <a:cubicBezTo>
                    <a:pt x="8423" y="1"/>
                    <a:pt x="8263" y="1"/>
                    <a:pt x="810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18"/>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18"/>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18"/>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18"/>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18"/>
            <p:cNvSpPr/>
            <p:nvPr/>
          </p:nvSpPr>
          <p:spPr>
            <a:xfrm>
              <a:off x="4945675" y="4660675"/>
              <a:ext cx="35975" cy="20800"/>
            </a:xfrm>
            <a:custGeom>
              <a:avLst/>
              <a:gdLst/>
              <a:ahLst/>
              <a:cxnLst/>
              <a:rect l="l" t="t" r="r" b="b"/>
              <a:pathLst>
                <a:path w="1439" h="832" extrusionOk="0">
                  <a:moveTo>
                    <a:pt x="502" y="1"/>
                  </a:moveTo>
                  <a:cubicBezTo>
                    <a:pt x="411" y="23"/>
                    <a:pt x="297" y="46"/>
                    <a:pt x="206" y="69"/>
                  </a:cubicBezTo>
                  <a:cubicBezTo>
                    <a:pt x="160" y="92"/>
                    <a:pt x="114" y="115"/>
                    <a:pt x="91" y="138"/>
                  </a:cubicBezTo>
                  <a:cubicBezTo>
                    <a:pt x="69" y="160"/>
                    <a:pt x="23" y="183"/>
                    <a:pt x="23" y="206"/>
                  </a:cubicBezTo>
                  <a:cubicBezTo>
                    <a:pt x="0" y="252"/>
                    <a:pt x="0" y="297"/>
                    <a:pt x="23" y="320"/>
                  </a:cubicBezTo>
                  <a:cubicBezTo>
                    <a:pt x="38" y="320"/>
                    <a:pt x="63" y="330"/>
                    <a:pt x="85" y="330"/>
                  </a:cubicBezTo>
                  <a:cubicBezTo>
                    <a:pt x="96" y="330"/>
                    <a:pt x="107" y="328"/>
                    <a:pt x="114" y="320"/>
                  </a:cubicBezTo>
                  <a:lnTo>
                    <a:pt x="160" y="320"/>
                  </a:lnTo>
                  <a:cubicBezTo>
                    <a:pt x="183" y="320"/>
                    <a:pt x="183" y="297"/>
                    <a:pt x="206" y="297"/>
                  </a:cubicBezTo>
                  <a:cubicBezTo>
                    <a:pt x="274" y="275"/>
                    <a:pt x="320" y="252"/>
                    <a:pt x="365" y="252"/>
                  </a:cubicBezTo>
                  <a:lnTo>
                    <a:pt x="594" y="252"/>
                  </a:lnTo>
                  <a:cubicBezTo>
                    <a:pt x="662" y="252"/>
                    <a:pt x="753" y="275"/>
                    <a:pt x="822" y="297"/>
                  </a:cubicBezTo>
                  <a:cubicBezTo>
                    <a:pt x="822" y="297"/>
                    <a:pt x="822" y="297"/>
                    <a:pt x="822" y="297"/>
                  </a:cubicBezTo>
                  <a:lnTo>
                    <a:pt x="822" y="297"/>
                  </a:lnTo>
                  <a:cubicBezTo>
                    <a:pt x="822" y="297"/>
                    <a:pt x="835" y="297"/>
                    <a:pt x="841" y="307"/>
                  </a:cubicBezTo>
                  <a:lnTo>
                    <a:pt x="841" y="307"/>
                  </a:lnTo>
                  <a:cubicBezTo>
                    <a:pt x="835" y="304"/>
                    <a:pt x="828" y="301"/>
                    <a:pt x="822" y="297"/>
                  </a:cubicBezTo>
                  <a:lnTo>
                    <a:pt x="822" y="297"/>
                  </a:lnTo>
                  <a:cubicBezTo>
                    <a:pt x="822" y="297"/>
                    <a:pt x="845" y="320"/>
                    <a:pt x="845" y="320"/>
                  </a:cubicBezTo>
                  <a:cubicBezTo>
                    <a:pt x="845" y="314"/>
                    <a:pt x="843" y="310"/>
                    <a:pt x="841" y="307"/>
                  </a:cubicBezTo>
                  <a:lnTo>
                    <a:pt x="841" y="307"/>
                  </a:lnTo>
                  <a:cubicBezTo>
                    <a:pt x="880" y="327"/>
                    <a:pt x="920" y="346"/>
                    <a:pt x="959" y="366"/>
                  </a:cubicBezTo>
                  <a:cubicBezTo>
                    <a:pt x="982" y="389"/>
                    <a:pt x="982" y="389"/>
                    <a:pt x="1004" y="411"/>
                  </a:cubicBezTo>
                  <a:cubicBezTo>
                    <a:pt x="1027" y="434"/>
                    <a:pt x="1050" y="434"/>
                    <a:pt x="1073" y="457"/>
                  </a:cubicBezTo>
                  <a:lnTo>
                    <a:pt x="1050" y="457"/>
                  </a:lnTo>
                  <a:lnTo>
                    <a:pt x="1085" y="469"/>
                  </a:lnTo>
                  <a:lnTo>
                    <a:pt x="1085" y="469"/>
                  </a:lnTo>
                  <a:cubicBezTo>
                    <a:pt x="1081" y="466"/>
                    <a:pt x="1078" y="462"/>
                    <a:pt x="1073" y="457"/>
                  </a:cubicBezTo>
                  <a:lnTo>
                    <a:pt x="1073" y="457"/>
                  </a:lnTo>
                  <a:cubicBezTo>
                    <a:pt x="1077" y="461"/>
                    <a:pt x="1081" y="465"/>
                    <a:pt x="1085" y="469"/>
                  </a:cubicBezTo>
                  <a:lnTo>
                    <a:pt x="1085" y="469"/>
                  </a:lnTo>
                  <a:lnTo>
                    <a:pt x="1085" y="469"/>
                  </a:lnTo>
                  <a:lnTo>
                    <a:pt x="1085" y="469"/>
                  </a:lnTo>
                  <a:cubicBezTo>
                    <a:pt x="1087" y="471"/>
                    <a:pt x="1089" y="473"/>
                    <a:pt x="1091" y="474"/>
                  </a:cubicBezTo>
                  <a:lnTo>
                    <a:pt x="1091" y="474"/>
                  </a:lnTo>
                  <a:cubicBezTo>
                    <a:pt x="1089" y="472"/>
                    <a:pt x="1087" y="471"/>
                    <a:pt x="1085" y="469"/>
                  </a:cubicBezTo>
                  <a:lnTo>
                    <a:pt x="1085" y="469"/>
                  </a:lnTo>
                  <a:lnTo>
                    <a:pt x="1119" y="480"/>
                  </a:lnTo>
                  <a:cubicBezTo>
                    <a:pt x="1104" y="480"/>
                    <a:pt x="1099" y="480"/>
                    <a:pt x="1091" y="474"/>
                  </a:cubicBezTo>
                  <a:lnTo>
                    <a:pt x="1091" y="474"/>
                  </a:lnTo>
                  <a:cubicBezTo>
                    <a:pt x="1130" y="509"/>
                    <a:pt x="1170" y="532"/>
                    <a:pt x="1210" y="571"/>
                  </a:cubicBezTo>
                  <a:cubicBezTo>
                    <a:pt x="1233" y="594"/>
                    <a:pt x="1255" y="640"/>
                    <a:pt x="1278" y="663"/>
                  </a:cubicBezTo>
                  <a:cubicBezTo>
                    <a:pt x="1278" y="685"/>
                    <a:pt x="1278" y="685"/>
                    <a:pt x="1278" y="708"/>
                  </a:cubicBezTo>
                  <a:cubicBezTo>
                    <a:pt x="1278" y="731"/>
                    <a:pt x="1278" y="731"/>
                    <a:pt x="1278" y="754"/>
                  </a:cubicBezTo>
                  <a:cubicBezTo>
                    <a:pt x="1278" y="777"/>
                    <a:pt x="1278" y="777"/>
                    <a:pt x="1301" y="799"/>
                  </a:cubicBezTo>
                  <a:cubicBezTo>
                    <a:pt x="1301" y="822"/>
                    <a:pt x="1324" y="822"/>
                    <a:pt x="1347" y="822"/>
                  </a:cubicBezTo>
                  <a:cubicBezTo>
                    <a:pt x="1353" y="828"/>
                    <a:pt x="1362" y="831"/>
                    <a:pt x="1373" y="831"/>
                  </a:cubicBezTo>
                  <a:cubicBezTo>
                    <a:pt x="1401" y="831"/>
                    <a:pt x="1438" y="810"/>
                    <a:pt x="1438" y="777"/>
                  </a:cubicBezTo>
                  <a:cubicBezTo>
                    <a:pt x="1438" y="754"/>
                    <a:pt x="1438" y="731"/>
                    <a:pt x="1438" y="708"/>
                  </a:cubicBezTo>
                  <a:cubicBezTo>
                    <a:pt x="1438" y="685"/>
                    <a:pt x="1438" y="663"/>
                    <a:pt x="1415" y="640"/>
                  </a:cubicBezTo>
                  <a:lnTo>
                    <a:pt x="1438" y="640"/>
                  </a:lnTo>
                  <a:cubicBezTo>
                    <a:pt x="1415" y="594"/>
                    <a:pt x="1392" y="526"/>
                    <a:pt x="1370" y="480"/>
                  </a:cubicBezTo>
                  <a:cubicBezTo>
                    <a:pt x="1347" y="434"/>
                    <a:pt x="1324" y="411"/>
                    <a:pt x="1324" y="389"/>
                  </a:cubicBezTo>
                  <a:cubicBezTo>
                    <a:pt x="1278" y="343"/>
                    <a:pt x="1255" y="297"/>
                    <a:pt x="1210" y="252"/>
                  </a:cubicBezTo>
                  <a:cubicBezTo>
                    <a:pt x="1187" y="229"/>
                    <a:pt x="1164" y="206"/>
                    <a:pt x="1141" y="206"/>
                  </a:cubicBezTo>
                  <a:cubicBezTo>
                    <a:pt x="1119" y="183"/>
                    <a:pt x="1096" y="160"/>
                    <a:pt x="1073" y="138"/>
                  </a:cubicBezTo>
                  <a:cubicBezTo>
                    <a:pt x="1027" y="115"/>
                    <a:pt x="959" y="92"/>
                    <a:pt x="913" y="69"/>
                  </a:cubicBezTo>
                  <a:lnTo>
                    <a:pt x="936" y="69"/>
                  </a:lnTo>
                  <a:cubicBezTo>
                    <a:pt x="890" y="46"/>
                    <a:pt x="867" y="46"/>
                    <a:pt x="845" y="46"/>
                  </a:cubicBezTo>
                  <a:cubicBezTo>
                    <a:pt x="799" y="23"/>
                    <a:pt x="776" y="23"/>
                    <a:pt x="730" y="23"/>
                  </a:cubicBezTo>
                  <a:cubicBezTo>
                    <a:pt x="685" y="1"/>
                    <a:pt x="639"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18"/>
            <p:cNvSpPr/>
            <p:nvPr/>
          </p:nvSpPr>
          <p:spPr>
            <a:xfrm>
              <a:off x="4945100" y="4662950"/>
              <a:ext cx="16000" cy="6875"/>
            </a:xfrm>
            <a:custGeom>
              <a:avLst/>
              <a:gdLst/>
              <a:ahLst/>
              <a:cxnLst/>
              <a:rect l="l" t="t" r="r" b="b"/>
              <a:pathLst>
                <a:path w="640" h="275" extrusionOk="0">
                  <a:moveTo>
                    <a:pt x="594" y="1"/>
                  </a:moveTo>
                  <a:cubicBezTo>
                    <a:pt x="594" y="1"/>
                    <a:pt x="594" y="24"/>
                    <a:pt x="571" y="24"/>
                  </a:cubicBezTo>
                  <a:lnTo>
                    <a:pt x="548" y="24"/>
                  </a:lnTo>
                  <a:cubicBezTo>
                    <a:pt x="502" y="24"/>
                    <a:pt x="457" y="24"/>
                    <a:pt x="411" y="47"/>
                  </a:cubicBezTo>
                  <a:lnTo>
                    <a:pt x="343" y="47"/>
                  </a:lnTo>
                  <a:cubicBezTo>
                    <a:pt x="320" y="69"/>
                    <a:pt x="297" y="69"/>
                    <a:pt x="274" y="69"/>
                  </a:cubicBezTo>
                  <a:cubicBezTo>
                    <a:pt x="251" y="92"/>
                    <a:pt x="206" y="92"/>
                    <a:pt x="183" y="115"/>
                  </a:cubicBezTo>
                  <a:cubicBezTo>
                    <a:pt x="137" y="115"/>
                    <a:pt x="114" y="138"/>
                    <a:pt x="92" y="138"/>
                  </a:cubicBezTo>
                  <a:cubicBezTo>
                    <a:pt x="69" y="161"/>
                    <a:pt x="69" y="161"/>
                    <a:pt x="46" y="184"/>
                  </a:cubicBezTo>
                  <a:cubicBezTo>
                    <a:pt x="23" y="184"/>
                    <a:pt x="0" y="229"/>
                    <a:pt x="23" y="252"/>
                  </a:cubicBezTo>
                  <a:cubicBezTo>
                    <a:pt x="23" y="252"/>
                    <a:pt x="46" y="252"/>
                    <a:pt x="46" y="275"/>
                  </a:cubicBezTo>
                  <a:cubicBezTo>
                    <a:pt x="69" y="275"/>
                    <a:pt x="69" y="275"/>
                    <a:pt x="92" y="252"/>
                  </a:cubicBezTo>
                  <a:cubicBezTo>
                    <a:pt x="114" y="252"/>
                    <a:pt x="137" y="229"/>
                    <a:pt x="160" y="229"/>
                  </a:cubicBezTo>
                  <a:cubicBezTo>
                    <a:pt x="206" y="206"/>
                    <a:pt x="251" y="184"/>
                    <a:pt x="297" y="184"/>
                  </a:cubicBezTo>
                  <a:cubicBezTo>
                    <a:pt x="343" y="161"/>
                    <a:pt x="388" y="138"/>
                    <a:pt x="434" y="138"/>
                  </a:cubicBezTo>
                  <a:cubicBezTo>
                    <a:pt x="480" y="138"/>
                    <a:pt x="525" y="115"/>
                    <a:pt x="571" y="115"/>
                  </a:cubicBezTo>
                  <a:lnTo>
                    <a:pt x="617" y="115"/>
                  </a:lnTo>
                  <a:cubicBezTo>
                    <a:pt x="617" y="115"/>
                    <a:pt x="639" y="92"/>
                    <a:pt x="639" y="92"/>
                  </a:cubicBezTo>
                  <a:cubicBezTo>
                    <a:pt x="639" y="69"/>
                    <a:pt x="639" y="47"/>
                    <a:pt x="639" y="47"/>
                  </a:cubicBezTo>
                  <a:cubicBezTo>
                    <a:pt x="639" y="24"/>
                    <a:pt x="617" y="24"/>
                    <a:pt x="617" y="24"/>
                  </a:cubicBezTo>
                  <a:cubicBezTo>
                    <a:pt x="617" y="24"/>
                    <a:pt x="594"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18"/>
            <p:cNvSpPr/>
            <p:nvPr/>
          </p:nvSpPr>
          <p:spPr>
            <a:xfrm>
              <a:off x="4945675" y="4663525"/>
              <a:ext cx="35400" cy="15250"/>
            </a:xfrm>
            <a:custGeom>
              <a:avLst/>
              <a:gdLst/>
              <a:ahLst/>
              <a:cxnLst/>
              <a:rect l="l" t="t" r="r" b="b"/>
              <a:pathLst>
                <a:path w="1416" h="610" extrusionOk="0">
                  <a:moveTo>
                    <a:pt x="594" y="1"/>
                  </a:moveTo>
                  <a:cubicBezTo>
                    <a:pt x="548" y="1"/>
                    <a:pt x="502" y="1"/>
                    <a:pt x="457" y="24"/>
                  </a:cubicBezTo>
                  <a:cubicBezTo>
                    <a:pt x="388" y="46"/>
                    <a:pt x="342" y="69"/>
                    <a:pt x="274" y="92"/>
                  </a:cubicBezTo>
                  <a:cubicBezTo>
                    <a:pt x="274" y="115"/>
                    <a:pt x="251" y="115"/>
                    <a:pt x="228" y="138"/>
                  </a:cubicBezTo>
                  <a:cubicBezTo>
                    <a:pt x="206" y="138"/>
                    <a:pt x="183" y="161"/>
                    <a:pt x="160" y="161"/>
                  </a:cubicBezTo>
                  <a:cubicBezTo>
                    <a:pt x="114" y="206"/>
                    <a:pt x="69" y="229"/>
                    <a:pt x="23" y="275"/>
                  </a:cubicBezTo>
                  <a:cubicBezTo>
                    <a:pt x="0" y="275"/>
                    <a:pt x="0" y="320"/>
                    <a:pt x="0" y="343"/>
                  </a:cubicBezTo>
                  <a:cubicBezTo>
                    <a:pt x="15" y="343"/>
                    <a:pt x="31" y="353"/>
                    <a:pt x="46" y="353"/>
                  </a:cubicBezTo>
                  <a:cubicBezTo>
                    <a:pt x="53" y="353"/>
                    <a:pt x="61" y="351"/>
                    <a:pt x="69" y="343"/>
                  </a:cubicBezTo>
                  <a:cubicBezTo>
                    <a:pt x="114" y="320"/>
                    <a:pt x="137" y="297"/>
                    <a:pt x="160" y="275"/>
                  </a:cubicBezTo>
                  <a:cubicBezTo>
                    <a:pt x="206" y="252"/>
                    <a:pt x="228" y="229"/>
                    <a:pt x="274" y="206"/>
                  </a:cubicBezTo>
                  <a:cubicBezTo>
                    <a:pt x="342" y="183"/>
                    <a:pt x="411" y="161"/>
                    <a:pt x="457" y="161"/>
                  </a:cubicBezTo>
                  <a:cubicBezTo>
                    <a:pt x="525" y="161"/>
                    <a:pt x="571" y="138"/>
                    <a:pt x="616" y="138"/>
                  </a:cubicBezTo>
                  <a:cubicBezTo>
                    <a:pt x="662" y="161"/>
                    <a:pt x="708" y="161"/>
                    <a:pt x="753" y="183"/>
                  </a:cubicBezTo>
                  <a:cubicBezTo>
                    <a:pt x="845" y="206"/>
                    <a:pt x="913" y="252"/>
                    <a:pt x="982" y="297"/>
                  </a:cubicBezTo>
                  <a:cubicBezTo>
                    <a:pt x="1027" y="343"/>
                    <a:pt x="1073" y="389"/>
                    <a:pt x="1119" y="434"/>
                  </a:cubicBezTo>
                  <a:cubicBezTo>
                    <a:pt x="1141" y="457"/>
                    <a:pt x="1164" y="480"/>
                    <a:pt x="1164" y="480"/>
                  </a:cubicBezTo>
                  <a:cubicBezTo>
                    <a:pt x="1187" y="526"/>
                    <a:pt x="1187" y="526"/>
                    <a:pt x="1210" y="571"/>
                  </a:cubicBezTo>
                  <a:cubicBezTo>
                    <a:pt x="1223" y="598"/>
                    <a:pt x="1260" y="609"/>
                    <a:pt x="1297" y="609"/>
                  </a:cubicBezTo>
                  <a:cubicBezTo>
                    <a:pt x="1324" y="609"/>
                    <a:pt x="1351" y="604"/>
                    <a:pt x="1370" y="594"/>
                  </a:cubicBezTo>
                  <a:cubicBezTo>
                    <a:pt x="1415" y="571"/>
                    <a:pt x="1415" y="503"/>
                    <a:pt x="1415" y="457"/>
                  </a:cubicBezTo>
                  <a:cubicBezTo>
                    <a:pt x="1392" y="434"/>
                    <a:pt x="1392" y="412"/>
                    <a:pt x="1392" y="389"/>
                  </a:cubicBezTo>
                  <a:cubicBezTo>
                    <a:pt x="1370" y="343"/>
                    <a:pt x="1347" y="320"/>
                    <a:pt x="1324" y="297"/>
                  </a:cubicBezTo>
                  <a:cubicBezTo>
                    <a:pt x="1278" y="229"/>
                    <a:pt x="1210" y="183"/>
                    <a:pt x="1141" y="161"/>
                  </a:cubicBezTo>
                  <a:cubicBezTo>
                    <a:pt x="1096" y="115"/>
                    <a:pt x="1027" y="92"/>
                    <a:pt x="959" y="46"/>
                  </a:cubicBezTo>
                  <a:cubicBezTo>
                    <a:pt x="913" y="46"/>
                    <a:pt x="867" y="24"/>
                    <a:pt x="822" y="24"/>
                  </a:cubicBezTo>
                  <a:cubicBezTo>
                    <a:pt x="799" y="1"/>
                    <a:pt x="753" y="1"/>
                    <a:pt x="70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18"/>
            <p:cNvSpPr/>
            <p:nvPr/>
          </p:nvSpPr>
          <p:spPr>
            <a:xfrm>
              <a:off x="4902300" y="4664100"/>
              <a:ext cx="79900" cy="108450"/>
            </a:xfrm>
            <a:custGeom>
              <a:avLst/>
              <a:gdLst/>
              <a:ahLst/>
              <a:cxnLst/>
              <a:rect l="l" t="t" r="r" b="b"/>
              <a:pathLst>
                <a:path w="3196" h="4338" extrusionOk="0">
                  <a:moveTo>
                    <a:pt x="2420" y="1"/>
                  </a:moveTo>
                  <a:cubicBezTo>
                    <a:pt x="2374" y="1"/>
                    <a:pt x="2329" y="23"/>
                    <a:pt x="2283" y="23"/>
                  </a:cubicBezTo>
                  <a:lnTo>
                    <a:pt x="2214" y="23"/>
                  </a:lnTo>
                  <a:cubicBezTo>
                    <a:pt x="2146" y="46"/>
                    <a:pt x="2100" y="69"/>
                    <a:pt x="2032" y="92"/>
                  </a:cubicBezTo>
                  <a:cubicBezTo>
                    <a:pt x="2009" y="92"/>
                    <a:pt x="1963" y="115"/>
                    <a:pt x="1941" y="138"/>
                  </a:cubicBezTo>
                  <a:cubicBezTo>
                    <a:pt x="1872" y="160"/>
                    <a:pt x="1826" y="206"/>
                    <a:pt x="1781" y="252"/>
                  </a:cubicBezTo>
                  <a:cubicBezTo>
                    <a:pt x="1758" y="274"/>
                    <a:pt x="1735" y="297"/>
                    <a:pt x="1689" y="320"/>
                  </a:cubicBezTo>
                  <a:cubicBezTo>
                    <a:pt x="1575" y="457"/>
                    <a:pt x="1461" y="594"/>
                    <a:pt x="1370" y="754"/>
                  </a:cubicBezTo>
                  <a:cubicBezTo>
                    <a:pt x="1279" y="868"/>
                    <a:pt x="1210" y="1005"/>
                    <a:pt x="1142" y="1142"/>
                  </a:cubicBezTo>
                  <a:cubicBezTo>
                    <a:pt x="1050" y="1302"/>
                    <a:pt x="982" y="1461"/>
                    <a:pt x="913" y="1621"/>
                  </a:cubicBezTo>
                  <a:cubicBezTo>
                    <a:pt x="845" y="1781"/>
                    <a:pt x="776" y="1941"/>
                    <a:pt x="731" y="2123"/>
                  </a:cubicBezTo>
                  <a:cubicBezTo>
                    <a:pt x="662" y="2283"/>
                    <a:pt x="594" y="2443"/>
                    <a:pt x="525" y="2625"/>
                  </a:cubicBezTo>
                  <a:cubicBezTo>
                    <a:pt x="503" y="2694"/>
                    <a:pt x="480" y="2785"/>
                    <a:pt x="457" y="2877"/>
                  </a:cubicBezTo>
                  <a:cubicBezTo>
                    <a:pt x="411" y="2945"/>
                    <a:pt x="388" y="3036"/>
                    <a:pt x="366" y="3128"/>
                  </a:cubicBezTo>
                  <a:cubicBezTo>
                    <a:pt x="297" y="3287"/>
                    <a:pt x="251" y="3470"/>
                    <a:pt x="206" y="3630"/>
                  </a:cubicBezTo>
                  <a:cubicBezTo>
                    <a:pt x="160" y="3744"/>
                    <a:pt x="114" y="3858"/>
                    <a:pt x="69" y="3972"/>
                  </a:cubicBezTo>
                  <a:cubicBezTo>
                    <a:pt x="23" y="4041"/>
                    <a:pt x="0" y="4109"/>
                    <a:pt x="23" y="4200"/>
                  </a:cubicBezTo>
                  <a:cubicBezTo>
                    <a:pt x="23" y="4223"/>
                    <a:pt x="46" y="4246"/>
                    <a:pt x="69" y="4269"/>
                  </a:cubicBezTo>
                  <a:cubicBezTo>
                    <a:pt x="92" y="4292"/>
                    <a:pt x="114" y="4315"/>
                    <a:pt x="137" y="4337"/>
                  </a:cubicBezTo>
                  <a:cubicBezTo>
                    <a:pt x="183" y="4337"/>
                    <a:pt x="251" y="4337"/>
                    <a:pt x="297" y="4315"/>
                  </a:cubicBezTo>
                  <a:cubicBezTo>
                    <a:pt x="320" y="4292"/>
                    <a:pt x="343" y="4269"/>
                    <a:pt x="366" y="4246"/>
                  </a:cubicBezTo>
                  <a:cubicBezTo>
                    <a:pt x="366" y="4223"/>
                    <a:pt x="388" y="4200"/>
                    <a:pt x="388" y="4200"/>
                  </a:cubicBezTo>
                  <a:cubicBezTo>
                    <a:pt x="388" y="4200"/>
                    <a:pt x="388" y="4178"/>
                    <a:pt x="388" y="4178"/>
                  </a:cubicBezTo>
                  <a:cubicBezTo>
                    <a:pt x="411" y="4132"/>
                    <a:pt x="434" y="4086"/>
                    <a:pt x="457" y="4041"/>
                  </a:cubicBezTo>
                  <a:cubicBezTo>
                    <a:pt x="480" y="3995"/>
                    <a:pt x="503" y="3949"/>
                    <a:pt x="503" y="3904"/>
                  </a:cubicBezTo>
                  <a:cubicBezTo>
                    <a:pt x="525" y="3858"/>
                    <a:pt x="548" y="3790"/>
                    <a:pt x="571" y="3744"/>
                  </a:cubicBezTo>
                  <a:cubicBezTo>
                    <a:pt x="594" y="3675"/>
                    <a:pt x="617" y="3607"/>
                    <a:pt x="639" y="3538"/>
                  </a:cubicBezTo>
                  <a:cubicBezTo>
                    <a:pt x="685" y="3356"/>
                    <a:pt x="754" y="3196"/>
                    <a:pt x="799" y="3036"/>
                  </a:cubicBezTo>
                  <a:cubicBezTo>
                    <a:pt x="845" y="2945"/>
                    <a:pt x="868" y="2854"/>
                    <a:pt x="891" y="2785"/>
                  </a:cubicBezTo>
                  <a:cubicBezTo>
                    <a:pt x="936" y="2694"/>
                    <a:pt x="959" y="2603"/>
                    <a:pt x="982" y="2511"/>
                  </a:cubicBezTo>
                  <a:cubicBezTo>
                    <a:pt x="1050" y="2352"/>
                    <a:pt x="1119" y="2192"/>
                    <a:pt x="1164" y="2009"/>
                  </a:cubicBezTo>
                  <a:cubicBezTo>
                    <a:pt x="1233" y="1849"/>
                    <a:pt x="1301" y="1690"/>
                    <a:pt x="1370" y="1553"/>
                  </a:cubicBezTo>
                  <a:cubicBezTo>
                    <a:pt x="1438" y="1393"/>
                    <a:pt x="1507" y="1256"/>
                    <a:pt x="1598" y="1119"/>
                  </a:cubicBezTo>
                  <a:cubicBezTo>
                    <a:pt x="1667" y="982"/>
                    <a:pt x="1781" y="822"/>
                    <a:pt x="1872" y="685"/>
                  </a:cubicBezTo>
                  <a:cubicBezTo>
                    <a:pt x="1941" y="617"/>
                    <a:pt x="2009" y="548"/>
                    <a:pt x="2077" y="503"/>
                  </a:cubicBezTo>
                  <a:cubicBezTo>
                    <a:pt x="2100" y="480"/>
                    <a:pt x="2123" y="480"/>
                    <a:pt x="2169" y="457"/>
                  </a:cubicBezTo>
                  <a:cubicBezTo>
                    <a:pt x="2169" y="457"/>
                    <a:pt x="2192" y="434"/>
                    <a:pt x="2214" y="434"/>
                  </a:cubicBezTo>
                  <a:cubicBezTo>
                    <a:pt x="2283" y="411"/>
                    <a:pt x="2329" y="389"/>
                    <a:pt x="2397" y="389"/>
                  </a:cubicBezTo>
                  <a:lnTo>
                    <a:pt x="2534" y="389"/>
                  </a:lnTo>
                  <a:cubicBezTo>
                    <a:pt x="2580" y="411"/>
                    <a:pt x="2625" y="411"/>
                    <a:pt x="2648" y="434"/>
                  </a:cubicBezTo>
                  <a:cubicBezTo>
                    <a:pt x="2671" y="457"/>
                    <a:pt x="2694" y="457"/>
                    <a:pt x="2717" y="480"/>
                  </a:cubicBezTo>
                  <a:cubicBezTo>
                    <a:pt x="2762" y="503"/>
                    <a:pt x="2785" y="548"/>
                    <a:pt x="2808" y="594"/>
                  </a:cubicBezTo>
                  <a:cubicBezTo>
                    <a:pt x="2854" y="640"/>
                    <a:pt x="2876" y="708"/>
                    <a:pt x="2899" y="754"/>
                  </a:cubicBezTo>
                  <a:cubicBezTo>
                    <a:pt x="2922" y="822"/>
                    <a:pt x="2945" y="891"/>
                    <a:pt x="2945" y="936"/>
                  </a:cubicBezTo>
                  <a:cubicBezTo>
                    <a:pt x="2945" y="974"/>
                    <a:pt x="2945" y="1012"/>
                    <a:pt x="2945" y="1051"/>
                  </a:cubicBezTo>
                  <a:cubicBezTo>
                    <a:pt x="2945" y="1119"/>
                    <a:pt x="2945" y="1165"/>
                    <a:pt x="2922" y="1233"/>
                  </a:cubicBezTo>
                  <a:cubicBezTo>
                    <a:pt x="2922" y="1279"/>
                    <a:pt x="2899" y="1347"/>
                    <a:pt x="2876" y="1416"/>
                  </a:cubicBezTo>
                  <a:cubicBezTo>
                    <a:pt x="2876" y="1416"/>
                    <a:pt x="2876" y="1439"/>
                    <a:pt x="2854" y="1461"/>
                  </a:cubicBezTo>
                  <a:cubicBezTo>
                    <a:pt x="2854" y="1461"/>
                    <a:pt x="2854" y="1484"/>
                    <a:pt x="2854" y="1507"/>
                  </a:cubicBezTo>
                  <a:cubicBezTo>
                    <a:pt x="2831" y="1530"/>
                    <a:pt x="2831" y="1576"/>
                    <a:pt x="2808" y="1598"/>
                  </a:cubicBezTo>
                  <a:cubicBezTo>
                    <a:pt x="2785" y="1644"/>
                    <a:pt x="2762" y="1712"/>
                    <a:pt x="2717" y="1781"/>
                  </a:cubicBezTo>
                  <a:cubicBezTo>
                    <a:pt x="2717" y="1781"/>
                    <a:pt x="2717" y="1781"/>
                    <a:pt x="2717" y="1804"/>
                  </a:cubicBezTo>
                  <a:cubicBezTo>
                    <a:pt x="2694" y="1827"/>
                    <a:pt x="2694" y="1849"/>
                    <a:pt x="2717" y="1872"/>
                  </a:cubicBezTo>
                  <a:cubicBezTo>
                    <a:pt x="2739" y="1872"/>
                    <a:pt x="2785" y="1872"/>
                    <a:pt x="2785" y="1849"/>
                  </a:cubicBezTo>
                  <a:cubicBezTo>
                    <a:pt x="2808" y="1804"/>
                    <a:pt x="2831" y="1758"/>
                    <a:pt x="2854" y="1735"/>
                  </a:cubicBezTo>
                  <a:cubicBezTo>
                    <a:pt x="2876" y="1667"/>
                    <a:pt x="2922" y="1598"/>
                    <a:pt x="2945" y="1530"/>
                  </a:cubicBezTo>
                  <a:cubicBezTo>
                    <a:pt x="2990" y="1461"/>
                    <a:pt x="3036" y="1370"/>
                    <a:pt x="3059" y="1302"/>
                  </a:cubicBezTo>
                  <a:cubicBezTo>
                    <a:pt x="3105" y="1233"/>
                    <a:pt x="3127" y="1165"/>
                    <a:pt x="3150" y="1073"/>
                  </a:cubicBezTo>
                  <a:cubicBezTo>
                    <a:pt x="3173" y="1028"/>
                    <a:pt x="3173" y="959"/>
                    <a:pt x="3173" y="891"/>
                  </a:cubicBezTo>
                  <a:cubicBezTo>
                    <a:pt x="3196" y="845"/>
                    <a:pt x="3196" y="799"/>
                    <a:pt x="3173" y="754"/>
                  </a:cubicBezTo>
                  <a:cubicBezTo>
                    <a:pt x="3173" y="708"/>
                    <a:pt x="3173" y="662"/>
                    <a:pt x="3173" y="617"/>
                  </a:cubicBezTo>
                  <a:cubicBezTo>
                    <a:pt x="3150" y="594"/>
                    <a:pt x="3150" y="548"/>
                    <a:pt x="3150" y="526"/>
                  </a:cubicBezTo>
                  <a:cubicBezTo>
                    <a:pt x="3127" y="480"/>
                    <a:pt x="3105" y="434"/>
                    <a:pt x="3082" y="389"/>
                  </a:cubicBezTo>
                  <a:cubicBezTo>
                    <a:pt x="3059" y="343"/>
                    <a:pt x="3036" y="274"/>
                    <a:pt x="2990" y="229"/>
                  </a:cubicBezTo>
                  <a:cubicBezTo>
                    <a:pt x="2968" y="206"/>
                    <a:pt x="2968" y="206"/>
                    <a:pt x="2945" y="183"/>
                  </a:cubicBezTo>
                  <a:cubicBezTo>
                    <a:pt x="2922" y="160"/>
                    <a:pt x="2876" y="138"/>
                    <a:pt x="2854" y="115"/>
                  </a:cubicBezTo>
                  <a:cubicBezTo>
                    <a:pt x="2785" y="92"/>
                    <a:pt x="2717" y="46"/>
                    <a:pt x="2625" y="23"/>
                  </a:cubicBezTo>
                  <a:cubicBezTo>
                    <a:pt x="2557" y="23"/>
                    <a:pt x="2488" y="1"/>
                    <a:pt x="2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18"/>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18"/>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18"/>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18"/>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18"/>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18"/>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18"/>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18"/>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18"/>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18"/>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18"/>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18"/>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18"/>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18"/>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18"/>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18"/>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18"/>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18"/>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18"/>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18"/>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18"/>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18"/>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18"/>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18"/>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18"/>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18"/>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18"/>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18"/>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18"/>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18"/>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18"/>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18"/>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18"/>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18"/>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18"/>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18"/>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18"/>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18"/>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18"/>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18"/>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18"/>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18"/>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18"/>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18"/>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18"/>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18"/>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18"/>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18"/>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18"/>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18"/>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18"/>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18"/>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18"/>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18"/>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18"/>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18"/>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63" name="Google Shape;4563;p18"/>
          <p:cNvSpPr/>
          <p:nvPr/>
        </p:nvSpPr>
        <p:spPr>
          <a:xfrm>
            <a:off x="1776636" y="17651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18"/>
          <p:cNvSpPr/>
          <p:nvPr/>
        </p:nvSpPr>
        <p:spPr>
          <a:xfrm rot="1258828">
            <a:off x="2294629" y="4800920"/>
            <a:ext cx="339518"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18"/>
          <p:cNvSpPr/>
          <p:nvPr/>
        </p:nvSpPr>
        <p:spPr>
          <a:xfrm>
            <a:off x="6633411" y="4703551"/>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18"/>
          <p:cNvSpPr/>
          <p:nvPr/>
        </p:nvSpPr>
        <p:spPr>
          <a:xfrm>
            <a:off x="6788872" y="17653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1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568" name="Google Shape;4568;p18"/>
          <p:cNvSpPr txBox="1">
            <a:spLocks noGrp="1"/>
          </p:cNvSpPr>
          <p:nvPr>
            <p:ph type="title" idx="2"/>
          </p:nvPr>
        </p:nvSpPr>
        <p:spPr>
          <a:xfrm>
            <a:off x="713100" y="3062525"/>
            <a:ext cx="1929600" cy="453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569" name="Google Shape;4569;p18"/>
          <p:cNvSpPr txBox="1">
            <a:spLocks noGrp="1"/>
          </p:cNvSpPr>
          <p:nvPr>
            <p:ph type="subTitle" idx="1"/>
          </p:nvPr>
        </p:nvSpPr>
        <p:spPr>
          <a:xfrm>
            <a:off x="713100" y="3516450"/>
            <a:ext cx="1929600" cy="453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4570" name="Google Shape;4570;p18"/>
          <p:cNvSpPr txBox="1">
            <a:spLocks noGrp="1"/>
          </p:cNvSpPr>
          <p:nvPr>
            <p:ph type="title" idx="3"/>
          </p:nvPr>
        </p:nvSpPr>
        <p:spPr>
          <a:xfrm>
            <a:off x="2642548" y="3062525"/>
            <a:ext cx="1929600" cy="453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571" name="Google Shape;4571;p18"/>
          <p:cNvSpPr txBox="1">
            <a:spLocks noGrp="1"/>
          </p:cNvSpPr>
          <p:nvPr>
            <p:ph type="subTitle" idx="4"/>
          </p:nvPr>
        </p:nvSpPr>
        <p:spPr>
          <a:xfrm>
            <a:off x="2642547" y="3516450"/>
            <a:ext cx="1929600" cy="453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4572" name="Google Shape;4572;p18"/>
          <p:cNvSpPr txBox="1">
            <a:spLocks noGrp="1"/>
          </p:cNvSpPr>
          <p:nvPr>
            <p:ph type="title" idx="5"/>
          </p:nvPr>
        </p:nvSpPr>
        <p:spPr>
          <a:xfrm>
            <a:off x="4572001" y="3062525"/>
            <a:ext cx="1929600" cy="453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573" name="Google Shape;4573;p18"/>
          <p:cNvSpPr txBox="1">
            <a:spLocks noGrp="1"/>
          </p:cNvSpPr>
          <p:nvPr>
            <p:ph type="subTitle" idx="6"/>
          </p:nvPr>
        </p:nvSpPr>
        <p:spPr>
          <a:xfrm>
            <a:off x="4572001" y="3516450"/>
            <a:ext cx="1929600" cy="453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4574" name="Google Shape;4574;p18"/>
          <p:cNvSpPr txBox="1">
            <a:spLocks noGrp="1"/>
          </p:cNvSpPr>
          <p:nvPr>
            <p:ph type="title" idx="7"/>
          </p:nvPr>
        </p:nvSpPr>
        <p:spPr>
          <a:xfrm>
            <a:off x="6501449" y="3062525"/>
            <a:ext cx="1929600" cy="453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4575" name="Google Shape;4575;p18"/>
          <p:cNvSpPr txBox="1">
            <a:spLocks noGrp="1"/>
          </p:cNvSpPr>
          <p:nvPr>
            <p:ph type="subTitle" idx="8"/>
          </p:nvPr>
        </p:nvSpPr>
        <p:spPr>
          <a:xfrm>
            <a:off x="6501449" y="3516450"/>
            <a:ext cx="1929600" cy="4539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4576" name="Google Shape;4576;p18"/>
          <p:cNvSpPr/>
          <p:nvPr/>
        </p:nvSpPr>
        <p:spPr>
          <a:xfrm>
            <a:off x="8698297" y="219313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18"/>
          <p:cNvSpPr/>
          <p:nvPr/>
        </p:nvSpPr>
        <p:spPr>
          <a:xfrm>
            <a:off x="298261" y="3201926"/>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4578"/>
        <p:cNvGrpSpPr/>
        <p:nvPr/>
      </p:nvGrpSpPr>
      <p:grpSpPr>
        <a:xfrm>
          <a:off x="0" y="0"/>
          <a:ext cx="0" cy="0"/>
          <a:chOff x="0" y="0"/>
          <a:chExt cx="0" cy="0"/>
        </a:xfrm>
      </p:grpSpPr>
      <p:sp>
        <p:nvSpPr>
          <p:cNvPr id="4579" name="Google Shape;4579;p19"/>
          <p:cNvSpPr/>
          <p:nvPr/>
        </p:nvSpPr>
        <p:spPr>
          <a:xfrm>
            <a:off x="7308099" y="3098287"/>
            <a:ext cx="2245600" cy="2648475"/>
          </a:xfrm>
          <a:custGeom>
            <a:avLst/>
            <a:gdLst/>
            <a:ahLst/>
            <a:cxnLst/>
            <a:rect l="l" t="t" r="r" b="b"/>
            <a:pathLst>
              <a:path w="89824" h="105939" extrusionOk="0">
                <a:moveTo>
                  <a:pt x="3695" y="96234"/>
                </a:moveTo>
                <a:cubicBezTo>
                  <a:pt x="-7534" y="92223"/>
                  <a:pt x="10380" y="79657"/>
                  <a:pt x="16529" y="74577"/>
                </a:cubicBezTo>
                <a:cubicBezTo>
                  <a:pt x="22679" y="69497"/>
                  <a:pt x="36047" y="71369"/>
                  <a:pt x="40592" y="65754"/>
                </a:cubicBezTo>
                <a:cubicBezTo>
                  <a:pt x="45137" y="60139"/>
                  <a:pt x="39790" y="46637"/>
                  <a:pt x="43800" y="40889"/>
                </a:cubicBezTo>
                <a:cubicBezTo>
                  <a:pt x="47811" y="35141"/>
                  <a:pt x="58372" y="37681"/>
                  <a:pt x="64655" y="31264"/>
                </a:cubicBezTo>
                <a:cubicBezTo>
                  <a:pt x="70938" y="24847"/>
                  <a:pt x="78291" y="-8841"/>
                  <a:pt x="81499" y="2388"/>
                </a:cubicBezTo>
                <a:cubicBezTo>
                  <a:pt x="84707" y="13618"/>
                  <a:pt x="96872" y="83000"/>
                  <a:pt x="83905" y="98641"/>
                </a:cubicBezTo>
                <a:cubicBezTo>
                  <a:pt x="70938" y="114282"/>
                  <a:pt x="14924" y="100245"/>
                  <a:pt x="3695" y="96234"/>
                </a:cubicBezTo>
                <a:close/>
              </a:path>
            </a:pathLst>
          </a:custGeom>
          <a:solidFill>
            <a:schemeClr val="accent4"/>
          </a:solidFill>
          <a:ln>
            <a:noFill/>
          </a:ln>
        </p:spPr>
      </p:sp>
      <p:sp>
        <p:nvSpPr>
          <p:cNvPr id="4580" name="Google Shape;4580;p19"/>
          <p:cNvSpPr/>
          <p:nvPr/>
        </p:nvSpPr>
        <p:spPr>
          <a:xfrm>
            <a:off x="-635813" y="-586109"/>
            <a:ext cx="2787825" cy="2634975"/>
          </a:xfrm>
          <a:custGeom>
            <a:avLst/>
            <a:gdLst/>
            <a:ahLst/>
            <a:cxnLst/>
            <a:rect l="l" t="t" r="r" b="b"/>
            <a:pathLst>
              <a:path w="111513" h="105399" extrusionOk="0">
                <a:moveTo>
                  <a:pt x="4178" y="101700"/>
                </a:moveTo>
                <a:cubicBezTo>
                  <a:pt x="6451" y="114400"/>
                  <a:pt x="16878" y="89535"/>
                  <a:pt x="24231" y="85658"/>
                </a:cubicBezTo>
                <a:cubicBezTo>
                  <a:pt x="31584" y="81781"/>
                  <a:pt x="43080" y="83385"/>
                  <a:pt x="48294" y="78439"/>
                </a:cubicBezTo>
                <a:cubicBezTo>
                  <a:pt x="53508" y="73493"/>
                  <a:pt x="49364" y="61595"/>
                  <a:pt x="55513" y="55980"/>
                </a:cubicBezTo>
                <a:cubicBezTo>
                  <a:pt x="61663" y="50365"/>
                  <a:pt x="79309" y="50232"/>
                  <a:pt x="85191" y="44751"/>
                </a:cubicBezTo>
                <a:cubicBezTo>
                  <a:pt x="91073" y="39270"/>
                  <a:pt x="87062" y="29778"/>
                  <a:pt x="90805" y="23094"/>
                </a:cubicBezTo>
                <a:cubicBezTo>
                  <a:pt x="94548" y="16410"/>
                  <a:pt x="121017" y="6919"/>
                  <a:pt x="107649" y="4646"/>
                </a:cubicBezTo>
                <a:cubicBezTo>
                  <a:pt x="94281" y="2373"/>
                  <a:pt x="27840" y="-6718"/>
                  <a:pt x="10595" y="9458"/>
                </a:cubicBezTo>
                <a:cubicBezTo>
                  <a:pt x="-6650" y="25634"/>
                  <a:pt x="1905" y="89000"/>
                  <a:pt x="4178" y="101700"/>
                </a:cubicBezTo>
                <a:close/>
              </a:path>
            </a:pathLst>
          </a:custGeom>
          <a:solidFill>
            <a:schemeClr val="lt2"/>
          </a:solidFill>
          <a:ln>
            <a:noFill/>
          </a:ln>
        </p:spPr>
      </p:sp>
      <p:pic>
        <p:nvPicPr>
          <p:cNvPr id="4581" name="Google Shape;4581;p1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4582" name="Google Shape;4582;p19"/>
          <p:cNvGrpSpPr/>
          <p:nvPr/>
        </p:nvGrpSpPr>
        <p:grpSpPr>
          <a:xfrm rot="1137128" flipH="1">
            <a:off x="8259357" y="373926"/>
            <a:ext cx="643433" cy="572721"/>
            <a:chOff x="4748225" y="4600750"/>
            <a:chExt cx="332125" cy="295625"/>
          </a:xfrm>
        </p:grpSpPr>
        <p:sp>
          <p:nvSpPr>
            <p:cNvPr id="4583" name="Google Shape;4583;p19"/>
            <p:cNvSpPr/>
            <p:nvPr/>
          </p:nvSpPr>
          <p:spPr>
            <a:xfrm>
              <a:off x="4748225" y="4600750"/>
              <a:ext cx="332125" cy="295625"/>
            </a:xfrm>
            <a:custGeom>
              <a:avLst/>
              <a:gdLst/>
              <a:ahLst/>
              <a:cxnLst/>
              <a:rect l="l" t="t" r="r" b="b"/>
              <a:pathLst>
                <a:path w="13285" h="11825" extrusionOk="0">
                  <a:moveTo>
                    <a:pt x="8104" y="1"/>
                  </a:moveTo>
                  <a:cubicBezTo>
                    <a:pt x="7830" y="1"/>
                    <a:pt x="7533" y="24"/>
                    <a:pt x="7259" y="115"/>
                  </a:cubicBezTo>
                  <a:cubicBezTo>
                    <a:pt x="6848" y="229"/>
                    <a:pt x="6460" y="435"/>
                    <a:pt x="6118" y="709"/>
                  </a:cubicBezTo>
                  <a:cubicBezTo>
                    <a:pt x="5844" y="937"/>
                    <a:pt x="5593" y="1188"/>
                    <a:pt x="5364" y="1485"/>
                  </a:cubicBezTo>
                  <a:cubicBezTo>
                    <a:pt x="4976" y="1964"/>
                    <a:pt x="4680" y="2489"/>
                    <a:pt x="4497" y="3060"/>
                  </a:cubicBezTo>
                  <a:cubicBezTo>
                    <a:pt x="4360" y="3402"/>
                    <a:pt x="4269" y="3767"/>
                    <a:pt x="4200" y="4155"/>
                  </a:cubicBezTo>
                  <a:cubicBezTo>
                    <a:pt x="4155" y="4201"/>
                    <a:pt x="4109" y="4224"/>
                    <a:pt x="4063" y="4246"/>
                  </a:cubicBezTo>
                  <a:cubicBezTo>
                    <a:pt x="3356" y="4726"/>
                    <a:pt x="2785" y="5137"/>
                    <a:pt x="2283" y="5547"/>
                  </a:cubicBezTo>
                  <a:cubicBezTo>
                    <a:pt x="1963" y="5821"/>
                    <a:pt x="1667" y="6072"/>
                    <a:pt x="1416" y="6324"/>
                  </a:cubicBezTo>
                  <a:cubicBezTo>
                    <a:pt x="1142" y="6620"/>
                    <a:pt x="914" y="6871"/>
                    <a:pt x="708" y="7145"/>
                  </a:cubicBezTo>
                  <a:cubicBezTo>
                    <a:pt x="685" y="7191"/>
                    <a:pt x="662" y="7214"/>
                    <a:pt x="640" y="7259"/>
                  </a:cubicBezTo>
                  <a:cubicBezTo>
                    <a:pt x="594" y="7328"/>
                    <a:pt x="571" y="7374"/>
                    <a:pt x="548" y="7419"/>
                  </a:cubicBezTo>
                  <a:cubicBezTo>
                    <a:pt x="297" y="7807"/>
                    <a:pt x="137" y="8218"/>
                    <a:pt x="69" y="8606"/>
                  </a:cubicBezTo>
                  <a:cubicBezTo>
                    <a:pt x="1" y="8926"/>
                    <a:pt x="1" y="9245"/>
                    <a:pt x="46" y="9565"/>
                  </a:cubicBezTo>
                  <a:cubicBezTo>
                    <a:pt x="115" y="9907"/>
                    <a:pt x="229" y="10227"/>
                    <a:pt x="411" y="10523"/>
                  </a:cubicBezTo>
                  <a:cubicBezTo>
                    <a:pt x="503" y="10683"/>
                    <a:pt x="617" y="10820"/>
                    <a:pt x="754" y="10957"/>
                  </a:cubicBezTo>
                  <a:cubicBezTo>
                    <a:pt x="822" y="11026"/>
                    <a:pt x="936" y="11163"/>
                    <a:pt x="1119" y="11299"/>
                  </a:cubicBezTo>
                  <a:cubicBezTo>
                    <a:pt x="1393" y="11482"/>
                    <a:pt x="1712" y="11642"/>
                    <a:pt x="2032" y="11733"/>
                  </a:cubicBezTo>
                  <a:cubicBezTo>
                    <a:pt x="2283" y="11779"/>
                    <a:pt x="2534" y="11824"/>
                    <a:pt x="2808" y="11824"/>
                  </a:cubicBezTo>
                  <a:lnTo>
                    <a:pt x="2922" y="11824"/>
                  </a:lnTo>
                  <a:cubicBezTo>
                    <a:pt x="3173" y="11802"/>
                    <a:pt x="3424" y="11779"/>
                    <a:pt x="3675" y="11710"/>
                  </a:cubicBezTo>
                  <a:cubicBezTo>
                    <a:pt x="4063" y="11619"/>
                    <a:pt x="4474" y="11459"/>
                    <a:pt x="4908" y="11254"/>
                  </a:cubicBezTo>
                  <a:cubicBezTo>
                    <a:pt x="5250" y="11071"/>
                    <a:pt x="5593" y="10866"/>
                    <a:pt x="5981" y="10615"/>
                  </a:cubicBezTo>
                  <a:cubicBezTo>
                    <a:pt x="6574" y="10249"/>
                    <a:pt x="7168" y="9793"/>
                    <a:pt x="7875" y="9222"/>
                  </a:cubicBezTo>
                  <a:cubicBezTo>
                    <a:pt x="8104" y="9245"/>
                    <a:pt x="8332" y="9268"/>
                    <a:pt x="8514" y="9291"/>
                  </a:cubicBezTo>
                  <a:lnTo>
                    <a:pt x="8925" y="9291"/>
                  </a:lnTo>
                  <a:cubicBezTo>
                    <a:pt x="9176" y="9291"/>
                    <a:pt x="9427" y="9268"/>
                    <a:pt x="9656" y="9245"/>
                  </a:cubicBezTo>
                  <a:cubicBezTo>
                    <a:pt x="9998" y="9200"/>
                    <a:pt x="10340" y="9131"/>
                    <a:pt x="10683" y="8994"/>
                  </a:cubicBezTo>
                  <a:cubicBezTo>
                    <a:pt x="10979" y="8903"/>
                    <a:pt x="11253" y="8766"/>
                    <a:pt x="11504" y="8629"/>
                  </a:cubicBezTo>
                  <a:cubicBezTo>
                    <a:pt x="12052" y="8287"/>
                    <a:pt x="12486" y="7853"/>
                    <a:pt x="12783" y="7351"/>
                  </a:cubicBezTo>
                  <a:cubicBezTo>
                    <a:pt x="13079" y="6849"/>
                    <a:pt x="13239" y="6301"/>
                    <a:pt x="13262" y="5753"/>
                  </a:cubicBezTo>
                  <a:cubicBezTo>
                    <a:pt x="13285" y="5228"/>
                    <a:pt x="13194" y="4703"/>
                    <a:pt x="12988" y="4224"/>
                  </a:cubicBezTo>
                  <a:cubicBezTo>
                    <a:pt x="12783" y="3744"/>
                    <a:pt x="12463" y="3311"/>
                    <a:pt x="12075" y="2968"/>
                  </a:cubicBezTo>
                  <a:cubicBezTo>
                    <a:pt x="11824" y="2740"/>
                    <a:pt x="11504" y="2535"/>
                    <a:pt x="11185" y="2398"/>
                  </a:cubicBezTo>
                  <a:cubicBezTo>
                    <a:pt x="11094" y="2055"/>
                    <a:pt x="10957" y="1713"/>
                    <a:pt x="10751" y="1416"/>
                  </a:cubicBezTo>
                  <a:cubicBezTo>
                    <a:pt x="10523" y="1074"/>
                    <a:pt x="10226" y="777"/>
                    <a:pt x="9861" y="549"/>
                  </a:cubicBezTo>
                  <a:cubicBezTo>
                    <a:pt x="9656" y="412"/>
                    <a:pt x="9473" y="298"/>
                    <a:pt x="9268" y="229"/>
                  </a:cubicBezTo>
                  <a:cubicBezTo>
                    <a:pt x="9108" y="161"/>
                    <a:pt x="8880" y="69"/>
                    <a:pt x="8583" y="24"/>
                  </a:cubicBezTo>
                  <a:cubicBezTo>
                    <a:pt x="8423" y="1"/>
                    <a:pt x="8263" y="1"/>
                    <a:pt x="810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19"/>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19"/>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19"/>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19"/>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19"/>
            <p:cNvSpPr/>
            <p:nvPr/>
          </p:nvSpPr>
          <p:spPr>
            <a:xfrm>
              <a:off x="4945675" y="4660675"/>
              <a:ext cx="35975" cy="20800"/>
            </a:xfrm>
            <a:custGeom>
              <a:avLst/>
              <a:gdLst/>
              <a:ahLst/>
              <a:cxnLst/>
              <a:rect l="l" t="t" r="r" b="b"/>
              <a:pathLst>
                <a:path w="1439" h="832" extrusionOk="0">
                  <a:moveTo>
                    <a:pt x="502" y="1"/>
                  </a:moveTo>
                  <a:cubicBezTo>
                    <a:pt x="411" y="23"/>
                    <a:pt x="297" y="46"/>
                    <a:pt x="206" y="69"/>
                  </a:cubicBezTo>
                  <a:cubicBezTo>
                    <a:pt x="160" y="92"/>
                    <a:pt x="114" y="115"/>
                    <a:pt x="91" y="138"/>
                  </a:cubicBezTo>
                  <a:cubicBezTo>
                    <a:pt x="69" y="160"/>
                    <a:pt x="23" y="183"/>
                    <a:pt x="23" y="206"/>
                  </a:cubicBezTo>
                  <a:cubicBezTo>
                    <a:pt x="0" y="252"/>
                    <a:pt x="0" y="297"/>
                    <a:pt x="23" y="320"/>
                  </a:cubicBezTo>
                  <a:cubicBezTo>
                    <a:pt x="38" y="320"/>
                    <a:pt x="63" y="330"/>
                    <a:pt x="85" y="330"/>
                  </a:cubicBezTo>
                  <a:cubicBezTo>
                    <a:pt x="96" y="330"/>
                    <a:pt x="107" y="328"/>
                    <a:pt x="114" y="320"/>
                  </a:cubicBezTo>
                  <a:lnTo>
                    <a:pt x="160" y="320"/>
                  </a:lnTo>
                  <a:cubicBezTo>
                    <a:pt x="183" y="320"/>
                    <a:pt x="183" y="297"/>
                    <a:pt x="206" y="297"/>
                  </a:cubicBezTo>
                  <a:cubicBezTo>
                    <a:pt x="274" y="275"/>
                    <a:pt x="320" y="252"/>
                    <a:pt x="365" y="252"/>
                  </a:cubicBezTo>
                  <a:lnTo>
                    <a:pt x="594" y="252"/>
                  </a:lnTo>
                  <a:cubicBezTo>
                    <a:pt x="662" y="252"/>
                    <a:pt x="753" y="275"/>
                    <a:pt x="822" y="297"/>
                  </a:cubicBezTo>
                  <a:cubicBezTo>
                    <a:pt x="822" y="297"/>
                    <a:pt x="822" y="297"/>
                    <a:pt x="822" y="297"/>
                  </a:cubicBezTo>
                  <a:lnTo>
                    <a:pt x="822" y="297"/>
                  </a:lnTo>
                  <a:cubicBezTo>
                    <a:pt x="822" y="297"/>
                    <a:pt x="835" y="297"/>
                    <a:pt x="841" y="307"/>
                  </a:cubicBezTo>
                  <a:lnTo>
                    <a:pt x="841" y="307"/>
                  </a:lnTo>
                  <a:cubicBezTo>
                    <a:pt x="835" y="304"/>
                    <a:pt x="828" y="301"/>
                    <a:pt x="822" y="297"/>
                  </a:cubicBezTo>
                  <a:lnTo>
                    <a:pt x="822" y="297"/>
                  </a:lnTo>
                  <a:cubicBezTo>
                    <a:pt x="822" y="297"/>
                    <a:pt x="845" y="320"/>
                    <a:pt x="845" y="320"/>
                  </a:cubicBezTo>
                  <a:cubicBezTo>
                    <a:pt x="845" y="314"/>
                    <a:pt x="843" y="310"/>
                    <a:pt x="841" y="307"/>
                  </a:cubicBezTo>
                  <a:lnTo>
                    <a:pt x="841" y="307"/>
                  </a:lnTo>
                  <a:cubicBezTo>
                    <a:pt x="880" y="327"/>
                    <a:pt x="920" y="346"/>
                    <a:pt x="959" y="366"/>
                  </a:cubicBezTo>
                  <a:cubicBezTo>
                    <a:pt x="982" y="389"/>
                    <a:pt x="982" y="389"/>
                    <a:pt x="1004" y="411"/>
                  </a:cubicBezTo>
                  <a:cubicBezTo>
                    <a:pt x="1027" y="434"/>
                    <a:pt x="1050" y="434"/>
                    <a:pt x="1073" y="457"/>
                  </a:cubicBezTo>
                  <a:lnTo>
                    <a:pt x="1050" y="457"/>
                  </a:lnTo>
                  <a:lnTo>
                    <a:pt x="1085" y="469"/>
                  </a:lnTo>
                  <a:lnTo>
                    <a:pt x="1085" y="469"/>
                  </a:lnTo>
                  <a:cubicBezTo>
                    <a:pt x="1081" y="466"/>
                    <a:pt x="1078" y="462"/>
                    <a:pt x="1073" y="457"/>
                  </a:cubicBezTo>
                  <a:lnTo>
                    <a:pt x="1073" y="457"/>
                  </a:lnTo>
                  <a:cubicBezTo>
                    <a:pt x="1077" y="461"/>
                    <a:pt x="1081" y="465"/>
                    <a:pt x="1085" y="469"/>
                  </a:cubicBezTo>
                  <a:lnTo>
                    <a:pt x="1085" y="469"/>
                  </a:lnTo>
                  <a:lnTo>
                    <a:pt x="1085" y="469"/>
                  </a:lnTo>
                  <a:lnTo>
                    <a:pt x="1085" y="469"/>
                  </a:lnTo>
                  <a:cubicBezTo>
                    <a:pt x="1087" y="471"/>
                    <a:pt x="1089" y="473"/>
                    <a:pt x="1091" y="474"/>
                  </a:cubicBezTo>
                  <a:lnTo>
                    <a:pt x="1091" y="474"/>
                  </a:lnTo>
                  <a:cubicBezTo>
                    <a:pt x="1089" y="472"/>
                    <a:pt x="1087" y="471"/>
                    <a:pt x="1085" y="469"/>
                  </a:cubicBezTo>
                  <a:lnTo>
                    <a:pt x="1085" y="469"/>
                  </a:lnTo>
                  <a:lnTo>
                    <a:pt x="1119" y="480"/>
                  </a:lnTo>
                  <a:cubicBezTo>
                    <a:pt x="1104" y="480"/>
                    <a:pt x="1099" y="480"/>
                    <a:pt x="1091" y="474"/>
                  </a:cubicBezTo>
                  <a:lnTo>
                    <a:pt x="1091" y="474"/>
                  </a:lnTo>
                  <a:cubicBezTo>
                    <a:pt x="1130" y="509"/>
                    <a:pt x="1170" y="532"/>
                    <a:pt x="1210" y="571"/>
                  </a:cubicBezTo>
                  <a:cubicBezTo>
                    <a:pt x="1233" y="594"/>
                    <a:pt x="1255" y="640"/>
                    <a:pt x="1278" y="663"/>
                  </a:cubicBezTo>
                  <a:cubicBezTo>
                    <a:pt x="1278" y="685"/>
                    <a:pt x="1278" y="685"/>
                    <a:pt x="1278" y="708"/>
                  </a:cubicBezTo>
                  <a:cubicBezTo>
                    <a:pt x="1278" y="731"/>
                    <a:pt x="1278" y="731"/>
                    <a:pt x="1278" y="754"/>
                  </a:cubicBezTo>
                  <a:cubicBezTo>
                    <a:pt x="1278" y="777"/>
                    <a:pt x="1278" y="777"/>
                    <a:pt x="1301" y="799"/>
                  </a:cubicBezTo>
                  <a:cubicBezTo>
                    <a:pt x="1301" y="822"/>
                    <a:pt x="1324" y="822"/>
                    <a:pt x="1347" y="822"/>
                  </a:cubicBezTo>
                  <a:cubicBezTo>
                    <a:pt x="1353" y="828"/>
                    <a:pt x="1362" y="831"/>
                    <a:pt x="1373" y="831"/>
                  </a:cubicBezTo>
                  <a:cubicBezTo>
                    <a:pt x="1401" y="831"/>
                    <a:pt x="1438" y="810"/>
                    <a:pt x="1438" y="777"/>
                  </a:cubicBezTo>
                  <a:cubicBezTo>
                    <a:pt x="1438" y="754"/>
                    <a:pt x="1438" y="731"/>
                    <a:pt x="1438" y="708"/>
                  </a:cubicBezTo>
                  <a:cubicBezTo>
                    <a:pt x="1438" y="685"/>
                    <a:pt x="1438" y="663"/>
                    <a:pt x="1415" y="640"/>
                  </a:cubicBezTo>
                  <a:lnTo>
                    <a:pt x="1438" y="640"/>
                  </a:lnTo>
                  <a:cubicBezTo>
                    <a:pt x="1415" y="594"/>
                    <a:pt x="1392" y="526"/>
                    <a:pt x="1370" y="480"/>
                  </a:cubicBezTo>
                  <a:cubicBezTo>
                    <a:pt x="1347" y="434"/>
                    <a:pt x="1324" y="411"/>
                    <a:pt x="1324" y="389"/>
                  </a:cubicBezTo>
                  <a:cubicBezTo>
                    <a:pt x="1278" y="343"/>
                    <a:pt x="1255" y="297"/>
                    <a:pt x="1210" y="252"/>
                  </a:cubicBezTo>
                  <a:cubicBezTo>
                    <a:pt x="1187" y="229"/>
                    <a:pt x="1164" y="206"/>
                    <a:pt x="1141" y="206"/>
                  </a:cubicBezTo>
                  <a:cubicBezTo>
                    <a:pt x="1119" y="183"/>
                    <a:pt x="1096" y="160"/>
                    <a:pt x="1073" y="138"/>
                  </a:cubicBezTo>
                  <a:cubicBezTo>
                    <a:pt x="1027" y="115"/>
                    <a:pt x="959" y="92"/>
                    <a:pt x="913" y="69"/>
                  </a:cubicBezTo>
                  <a:lnTo>
                    <a:pt x="936" y="69"/>
                  </a:lnTo>
                  <a:cubicBezTo>
                    <a:pt x="890" y="46"/>
                    <a:pt x="867" y="46"/>
                    <a:pt x="845" y="46"/>
                  </a:cubicBezTo>
                  <a:cubicBezTo>
                    <a:pt x="799" y="23"/>
                    <a:pt x="776" y="23"/>
                    <a:pt x="730" y="23"/>
                  </a:cubicBezTo>
                  <a:cubicBezTo>
                    <a:pt x="685" y="1"/>
                    <a:pt x="639"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19"/>
            <p:cNvSpPr/>
            <p:nvPr/>
          </p:nvSpPr>
          <p:spPr>
            <a:xfrm>
              <a:off x="4945100" y="4662950"/>
              <a:ext cx="16000" cy="6875"/>
            </a:xfrm>
            <a:custGeom>
              <a:avLst/>
              <a:gdLst/>
              <a:ahLst/>
              <a:cxnLst/>
              <a:rect l="l" t="t" r="r" b="b"/>
              <a:pathLst>
                <a:path w="640" h="275" extrusionOk="0">
                  <a:moveTo>
                    <a:pt x="594" y="1"/>
                  </a:moveTo>
                  <a:cubicBezTo>
                    <a:pt x="594" y="1"/>
                    <a:pt x="594" y="24"/>
                    <a:pt x="571" y="24"/>
                  </a:cubicBezTo>
                  <a:lnTo>
                    <a:pt x="548" y="24"/>
                  </a:lnTo>
                  <a:cubicBezTo>
                    <a:pt x="502" y="24"/>
                    <a:pt x="457" y="24"/>
                    <a:pt x="411" y="47"/>
                  </a:cubicBezTo>
                  <a:lnTo>
                    <a:pt x="343" y="47"/>
                  </a:lnTo>
                  <a:cubicBezTo>
                    <a:pt x="320" y="69"/>
                    <a:pt x="297" y="69"/>
                    <a:pt x="274" y="69"/>
                  </a:cubicBezTo>
                  <a:cubicBezTo>
                    <a:pt x="251" y="92"/>
                    <a:pt x="206" y="92"/>
                    <a:pt x="183" y="115"/>
                  </a:cubicBezTo>
                  <a:cubicBezTo>
                    <a:pt x="137" y="115"/>
                    <a:pt x="114" y="138"/>
                    <a:pt x="92" y="138"/>
                  </a:cubicBezTo>
                  <a:cubicBezTo>
                    <a:pt x="69" y="161"/>
                    <a:pt x="69" y="161"/>
                    <a:pt x="46" y="184"/>
                  </a:cubicBezTo>
                  <a:cubicBezTo>
                    <a:pt x="23" y="184"/>
                    <a:pt x="0" y="229"/>
                    <a:pt x="23" y="252"/>
                  </a:cubicBezTo>
                  <a:cubicBezTo>
                    <a:pt x="23" y="252"/>
                    <a:pt x="46" y="252"/>
                    <a:pt x="46" y="275"/>
                  </a:cubicBezTo>
                  <a:cubicBezTo>
                    <a:pt x="69" y="275"/>
                    <a:pt x="69" y="275"/>
                    <a:pt x="92" y="252"/>
                  </a:cubicBezTo>
                  <a:cubicBezTo>
                    <a:pt x="114" y="252"/>
                    <a:pt x="137" y="229"/>
                    <a:pt x="160" y="229"/>
                  </a:cubicBezTo>
                  <a:cubicBezTo>
                    <a:pt x="206" y="206"/>
                    <a:pt x="251" y="184"/>
                    <a:pt x="297" y="184"/>
                  </a:cubicBezTo>
                  <a:cubicBezTo>
                    <a:pt x="343" y="161"/>
                    <a:pt x="388" y="138"/>
                    <a:pt x="434" y="138"/>
                  </a:cubicBezTo>
                  <a:cubicBezTo>
                    <a:pt x="480" y="138"/>
                    <a:pt x="525" y="115"/>
                    <a:pt x="571" y="115"/>
                  </a:cubicBezTo>
                  <a:lnTo>
                    <a:pt x="617" y="115"/>
                  </a:lnTo>
                  <a:cubicBezTo>
                    <a:pt x="617" y="115"/>
                    <a:pt x="639" y="92"/>
                    <a:pt x="639" y="92"/>
                  </a:cubicBezTo>
                  <a:cubicBezTo>
                    <a:pt x="639" y="69"/>
                    <a:pt x="639" y="47"/>
                    <a:pt x="639" y="47"/>
                  </a:cubicBezTo>
                  <a:cubicBezTo>
                    <a:pt x="639" y="24"/>
                    <a:pt x="617" y="24"/>
                    <a:pt x="617" y="24"/>
                  </a:cubicBezTo>
                  <a:cubicBezTo>
                    <a:pt x="617" y="24"/>
                    <a:pt x="594"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19"/>
            <p:cNvSpPr/>
            <p:nvPr/>
          </p:nvSpPr>
          <p:spPr>
            <a:xfrm>
              <a:off x="4945675" y="4663525"/>
              <a:ext cx="35400" cy="15250"/>
            </a:xfrm>
            <a:custGeom>
              <a:avLst/>
              <a:gdLst/>
              <a:ahLst/>
              <a:cxnLst/>
              <a:rect l="l" t="t" r="r" b="b"/>
              <a:pathLst>
                <a:path w="1416" h="610" extrusionOk="0">
                  <a:moveTo>
                    <a:pt x="594" y="1"/>
                  </a:moveTo>
                  <a:cubicBezTo>
                    <a:pt x="548" y="1"/>
                    <a:pt x="502" y="1"/>
                    <a:pt x="457" y="24"/>
                  </a:cubicBezTo>
                  <a:cubicBezTo>
                    <a:pt x="388" y="46"/>
                    <a:pt x="342" y="69"/>
                    <a:pt x="274" y="92"/>
                  </a:cubicBezTo>
                  <a:cubicBezTo>
                    <a:pt x="274" y="115"/>
                    <a:pt x="251" y="115"/>
                    <a:pt x="228" y="138"/>
                  </a:cubicBezTo>
                  <a:cubicBezTo>
                    <a:pt x="206" y="138"/>
                    <a:pt x="183" y="161"/>
                    <a:pt x="160" y="161"/>
                  </a:cubicBezTo>
                  <a:cubicBezTo>
                    <a:pt x="114" y="206"/>
                    <a:pt x="69" y="229"/>
                    <a:pt x="23" y="275"/>
                  </a:cubicBezTo>
                  <a:cubicBezTo>
                    <a:pt x="0" y="275"/>
                    <a:pt x="0" y="320"/>
                    <a:pt x="0" y="343"/>
                  </a:cubicBezTo>
                  <a:cubicBezTo>
                    <a:pt x="15" y="343"/>
                    <a:pt x="31" y="353"/>
                    <a:pt x="46" y="353"/>
                  </a:cubicBezTo>
                  <a:cubicBezTo>
                    <a:pt x="53" y="353"/>
                    <a:pt x="61" y="351"/>
                    <a:pt x="69" y="343"/>
                  </a:cubicBezTo>
                  <a:cubicBezTo>
                    <a:pt x="114" y="320"/>
                    <a:pt x="137" y="297"/>
                    <a:pt x="160" y="275"/>
                  </a:cubicBezTo>
                  <a:cubicBezTo>
                    <a:pt x="206" y="252"/>
                    <a:pt x="228" y="229"/>
                    <a:pt x="274" y="206"/>
                  </a:cubicBezTo>
                  <a:cubicBezTo>
                    <a:pt x="342" y="183"/>
                    <a:pt x="411" y="161"/>
                    <a:pt x="457" y="161"/>
                  </a:cubicBezTo>
                  <a:cubicBezTo>
                    <a:pt x="525" y="161"/>
                    <a:pt x="571" y="138"/>
                    <a:pt x="616" y="138"/>
                  </a:cubicBezTo>
                  <a:cubicBezTo>
                    <a:pt x="662" y="161"/>
                    <a:pt x="708" y="161"/>
                    <a:pt x="753" y="183"/>
                  </a:cubicBezTo>
                  <a:cubicBezTo>
                    <a:pt x="845" y="206"/>
                    <a:pt x="913" y="252"/>
                    <a:pt x="982" y="297"/>
                  </a:cubicBezTo>
                  <a:cubicBezTo>
                    <a:pt x="1027" y="343"/>
                    <a:pt x="1073" y="389"/>
                    <a:pt x="1119" y="434"/>
                  </a:cubicBezTo>
                  <a:cubicBezTo>
                    <a:pt x="1141" y="457"/>
                    <a:pt x="1164" y="480"/>
                    <a:pt x="1164" y="480"/>
                  </a:cubicBezTo>
                  <a:cubicBezTo>
                    <a:pt x="1187" y="526"/>
                    <a:pt x="1187" y="526"/>
                    <a:pt x="1210" y="571"/>
                  </a:cubicBezTo>
                  <a:cubicBezTo>
                    <a:pt x="1223" y="598"/>
                    <a:pt x="1260" y="609"/>
                    <a:pt x="1297" y="609"/>
                  </a:cubicBezTo>
                  <a:cubicBezTo>
                    <a:pt x="1324" y="609"/>
                    <a:pt x="1351" y="604"/>
                    <a:pt x="1370" y="594"/>
                  </a:cubicBezTo>
                  <a:cubicBezTo>
                    <a:pt x="1415" y="571"/>
                    <a:pt x="1415" y="503"/>
                    <a:pt x="1415" y="457"/>
                  </a:cubicBezTo>
                  <a:cubicBezTo>
                    <a:pt x="1392" y="434"/>
                    <a:pt x="1392" y="412"/>
                    <a:pt x="1392" y="389"/>
                  </a:cubicBezTo>
                  <a:cubicBezTo>
                    <a:pt x="1370" y="343"/>
                    <a:pt x="1347" y="320"/>
                    <a:pt x="1324" y="297"/>
                  </a:cubicBezTo>
                  <a:cubicBezTo>
                    <a:pt x="1278" y="229"/>
                    <a:pt x="1210" y="183"/>
                    <a:pt x="1141" y="161"/>
                  </a:cubicBezTo>
                  <a:cubicBezTo>
                    <a:pt x="1096" y="115"/>
                    <a:pt x="1027" y="92"/>
                    <a:pt x="959" y="46"/>
                  </a:cubicBezTo>
                  <a:cubicBezTo>
                    <a:pt x="913" y="46"/>
                    <a:pt x="867" y="24"/>
                    <a:pt x="822" y="24"/>
                  </a:cubicBezTo>
                  <a:cubicBezTo>
                    <a:pt x="799" y="1"/>
                    <a:pt x="753" y="1"/>
                    <a:pt x="70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19"/>
            <p:cNvSpPr/>
            <p:nvPr/>
          </p:nvSpPr>
          <p:spPr>
            <a:xfrm>
              <a:off x="4902300" y="4664100"/>
              <a:ext cx="79900" cy="108450"/>
            </a:xfrm>
            <a:custGeom>
              <a:avLst/>
              <a:gdLst/>
              <a:ahLst/>
              <a:cxnLst/>
              <a:rect l="l" t="t" r="r" b="b"/>
              <a:pathLst>
                <a:path w="3196" h="4338" extrusionOk="0">
                  <a:moveTo>
                    <a:pt x="2420" y="1"/>
                  </a:moveTo>
                  <a:cubicBezTo>
                    <a:pt x="2374" y="1"/>
                    <a:pt x="2329" y="23"/>
                    <a:pt x="2283" y="23"/>
                  </a:cubicBezTo>
                  <a:lnTo>
                    <a:pt x="2214" y="23"/>
                  </a:lnTo>
                  <a:cubicBezTo>
                    <a:pt x="2146" y="46"/>
                    <a:pt x="2100" y="69"/>
                    <a:pt x="2032" y="92"/>
                  </a:cubicBezTo>
                  <a:cubicBezTo>
                    <a:pt x="2009" y="92"/>
                    <a:pt x="1963" y="115"/>
                    <a:pt x="1941" y="138"/>
                  </a:cubicBezTo>
                  <a:cubicBezTo>
                    <a:pt x="1872" y="160"/>
                    <a:pt x="1826" y="206"/>
                    <a:pt x="1781" y="252"/>
                  </a:cubicBezTo>
                  <a:cubicBezTo>
                    <a:pt x="1758" y="274"/>
                    <a:pt x="1735" y="297"/>
                    <a:pt x="1689" y="320"/>
                  </a:cubicBezTo>
                  <a:cubicBezTo>
                    <a:pt x="1575" y="457"/>
                    <a:pt x="1461" y="594"/>
                    <a:pt x="1370" y="754"/>
                  </a:cubicBezTo>
                  <a:cubicBezTo>
                    <a:pt x="1279" y="868"/>
                    <a:pt x="1210" y="1005"/>
                    <a:pt x="1142" y="1142"/>
                  </a:cubicBezTo>
                  <a:cubicBezTo>
                    <a:pt x="1050" y="1302"/>
                    <a:pt x="982" y="1461"/>
                    <a:pt x="913" y="1621"/>
                  </a:cubicBezTo>
                  <a:cubicBezTo>
                    <a:pt x="845" y="1781"/>
                    <a:pt x="776" y="1941"/>
                    <a:pt x="731" y="2123"/>
                  </a:cubicBezTo>
                  <a:cubicBezTo>
                    <a:pt x="662" y="2283"/>
                    <a:pt x="594" y="2443"/>
                    <a:pt x="525" y="2625"/>
                  </a:cubicBezTo>
                  <a:cubicBezTo>
                    <a:pt x="503" y="2694"/>
                    <a:pt x="480" y="2785"/>
                    <a:pt x="457" y="2877"/>
                  </a:cubicBezTo>
                  <a:cubicBezTo>
                    <a:pt x="411" y="2945"/>
                    <a:pt x="388" y="3036"/>
                    <a:pt x="366" y="3128"/>
                  </a:cubicBezTo>
                  <a:cubicBezTo>
                    <a:pt x="297" y="3287"/>
                    <a:pt x="251" y="3470"/>
                    <a:pt x="206" y="3630"/>
                  </a:cubicBezTo>
                  <a:cubicBezTo>
                    <a:pt x="160" y="3744"/>
                    <a:pt x="114" y="3858"/>
                    <a:pt x="69" y="3972"/>
                  </a:cubicBezTo>
                  <a:cubicBezTo>
                    <a:pt x="23" y="4041"/>
                    <a:pt x="0" y="4109"/>
                    <a:pt x="23" y="4200"/>
                  </a:cubicBezTo>
                  <a:cubicBezTo>
                    <a:pt x="23" y="4223"/>
                    <a:pt x="46" y="4246"/>
                    <a:pt x="69" y="4269"/>
                  </a:cubicBezTo>
                  <a:cubicBezTo>
                    <a:pt x="92" y="4292"/>
                    <a:pt x="114" y="4315"/>
                    <a:pt x="137" y="4337"/>
                  </a:cubicBezTo>
                  <a:cubicBezTo>
                    <a:pt x="183" y="4337"/>
                    <a:pt x="251" y="4337"/>
                    <a:pt x="297" y="4315"/>
                  </a:cubicBezTo>
                  <a:cubicBezTo>
                    <a:pt x="320" y="4292"/>
                    <a:pt x="343" y="4269"/>
                    <a:pt x="366" y="4246"/>
                  </a:cubicBezTo>
                  <a:cubicBezTo>
                    <a:pt x="366" y="4223"/>
                    <a:pt x="388" y="4200"/>
                    <a:pt x="388" y="4200"/>
                  </a:cubicBezTo>
                  <a:cubicBezTo>
                    <a:pt x="388" y="4200"/>
                    <a:pt x="388" y="4178"/>
                    <a:pt x="388" y="4178"/>
                  </a:cubicBezTo>
                  <a:cubicBezTo>
                    <a:pt x="411" y="4132"/>
                    <a:pt x="434" y="4086"/>
                    <a:pt x="457" y="4041"/>
                  </a:cubicBezTo>
                  <a:cubicBezTo>
                    <a:pt x="480" y="3995"/>
                    <a:pt x="503" y="3949"/>
                    <a:pt x="503" y="3904"/>
                  </a:cubicBezTo>
                  <a:cubicBezTo>
                    <a:pt x="525" y="3858"/>
                    <a:pt x="548" y="3790"/>
                    <a:pt x="571" y="3744"/>
                  </a:cubicBezTo>
                  <a:cubicBezTo>
                    <a:pt x="594" y="3675"/>
                    <a:pt x="617" y="3607"/>
                    <a:pt x="639" y="3538"/>
                  </a:cubicBezTo>
                  <a:cubicBezTo>
                    <a:pt x="685" y="3356"/>
                    <a:pt x="754" y="3196"/>
                    <a:pt x="799" y="3036"/>
                  </a:cubicBezTo>
                  <a:cubicBezTo>
                    <a:pt x="845" y="2945"/>
                    <a:pt x="868" y="2854"/>
                    <a:pt x="891" y="2785"/>
                  </a:cubicBezTo>
                  <a:cubicBezTo>
                    <a:pt x="936" y="2694"/>
                    <a:pt x="959" y="2603"/>
                    <a:pt x="982" y="2511"/>
                  </a:cubicBezTo>
                  <a:cubicBezTo>
                    <a:pt x="1050" y="2352"/>
                    <a:pt x="1119" y="2192"/>
                    <a:pt x="1164" y="2009"/>
                  </a:cubicBezTo>
                  <a:cubicBezTo>
                    <a:pt x="1233" y="1849"/>
                    <a:pt x="1301" y="1690"/>
                    <a:pt x="1370" y="1553"/>
                  </a:cubicBezTo>
                  <a:cubicBezTo>
                    <a:pt x="1438" y="1393"/>
                    <a:pt x="1507" y="1256"/>
                    <a:pt x="1598" y="1119"/>
                  </a:cubicBezTo>
                  <a:cubicBezTo>
                    <a:pt x="1667" y="982"/>
                    <a:pt x="1781" y="822"/>
                    <a:pt x="1872" y="685"/>
                  </a:cubicBezTo>
                  <a:cubicBezTo>
                    <a:pt x="1941" y="617"/>
                    <a:pt x="2009" y="548"/>
                    <a:pt x="2077" y="503"/>
                  </a:cubicBezTo>
                  <a:cubicBezTo>
                    <a:pt x="2100" y="480"/>
                    <a:pt x="2123" y="480"/>
                    <a:pt x="2169" y="457"/>
                  </a:cubicBezTo>
                  <a:cubicBezTo>
                    <a:pt x="2169" y="457"/>
                    <a:pt x="2192" y="434"/>
                    <a:pt x="2214" y="434"/>
                  </a:cubicBezTo>
                  <a:cubicBezTo>
                    <a:pt x="2283" y="411"/>
                    <a:pt x="2329" y="389"/>
                    <a:pt x="2397" y="389"/>
                  </a:cubicBezTo>
                  <a:lnTo>
                    <a:pt x="2534" y="389"/>
                  </a:lnTo>
                  <a:cubicBezTo>
                    <a:pt x="2580" y="411"/>
                    <a:pt x="2625" y="411"/>
                    <a:pt x="2648" y="434"/>
                  </a:cubicBezTo>
                  <a:cubicBezTo>
                    <a:pt x="2671" y="457"/>
                    <a:pt x="2694" y="457"/>
                    <a:pt x="2717" y="480"/>
                  </a:cubicBezTo>
                  <a:cubicBezTo>
                    <a:pt x="2762" y="503"/>
                    <a:pt x="2785" y="548"/>
                    <a:pt x="2808" y="594"/>
                  </a:cubicBezTo>
                  <a:cubicBezTo>
                    <a:pt x="2854" y="640"/>
                    <a:pt x="2876" y="708"/>
                    <a:pt x="2899" y="754"/>
                  </a:cubicBezTo>
                  <a:cubicBezTo>
                    <a:pt x="2922" y="822"/>
                    <a:pt x="2945" y="891"/>
                    <a:pt x="2945" y="936"/>
                  </a:cubicBezTo>
                  <a:cubicBezTo>
                    <a:pt x="2945" y="974"/>
                    <a:pt x="2945" y="1012"/>
                    <a:pt x="2945" y="1051"/>
                  </a:cubicBezTo>
                  <a:cubicBezTo>
                    <a:pt x="2945" y="1119"/>
                    <a:pt x="2945" y="1165"/>
                    <a:pt x="2922" y="1233"/>
                  </a:cubicBezTo>
                  <a:cubicBezTo>
                    <a:pt x="2922" y="1279"/>
                    <a:pt x="2899" y="1347"/>
                    <a:pt x="2876" y="1416"/>
                  </a:cubicBezTo>
                  <a:cubicBezTo>
                    <a:pt x="2876" y="1416"/>
                    <a:pt x="2876" y="1439"/>
                    <a:pt x="2854" y="1461"/>
                  </a:cubicBezTo>
                  <a:cubicBezTo>
                    <a:pt x="2854" y="1461"/>
                    <a:pt x="2854" y="1484"/>
                    <a:pt x="2854" y="1507"/>
                  </a:cubicBezTo>
                  <a:cubicBezTo>
                    <a:pt x="2831" y="1530"/>
                    <a:pt x="2831" y="1576"/>
                    <a:pt x="2808" y="1598"/>
                  </a:cubicBezTo>
                  <a:cubicBezTo>
                    <a:pt x="2785" y="1644"/>
                    <a:pt x="2762" y="1712"/>
                    <a:pt x="2717" y="1781"/>
                  </a:cubicBezTo>
                  <a:cubicBezTo>
                    <a:pt x="2717" y="1781"/>
                    <a:pt x="2717" y="1781"/>
                    <a:pt x="2717" y="1804"/>
                  </a:cubicBezTo>
                  <a:cubicBezTo>
                    <a:pt x="2694" y="1827"/>
                    <a:pt x="2694" y="1849"/>
                    <a:pt x="2717" y="1872"/>
                  </a:cubicBezTo>
                  <a:cubicBezTo>
                    <a:pt x="2739" y="1872"/>
                    <a:pt x="2785" y="1872"/>
                    <a:pt x="2785" y="1849"/>
                  </a:cubicBezTo>
                  <a:cubicBezTo>
                    <a:pt x="2808" y="1804"/>
                    <a:pt x="2831" y="1758"/>
                    <a:pt x="2854" y="1735"/>
                  </a:cubicBezTo>
                  <a:cubicBezTo>
                    <a:pt x="2876" y="1667"/>
                    <a:pt x="2922" y="1598"/>
                    <a:pt x="2945" y="1530"/>
                  </a:cubicBezTo>
                  <a:cubicBezTo>
                    <a:pt x="2990" y="1461"/>
                    <a:pt x="3036" y="1370"/>
                    <a:pt x="3059" y="1302"/>
                  </a:cubicBezTo>
                  <a:cubicBezTo>
                    <a:pt x="3105" y="1233"/>
                    <a:pt x="3127" y="1165"/>
                    <a:pt x="3150" y="1073"/>
                  </a:cubicBezTo>
                  <a:cubicBezTo>
                    <a:pt x="3173" y="1028"/>
                    <a:pt x="3173" y="959"/>
                    <a:pt x="3173" y="891"/>
                  </a:cubicBezTo>
                  <a:cubicBezTo>
                    <a:pt x="3196" y="845"/>
                    <a:pt x="3196" y="799"/>
                    <a:pt x="3173" y="754"/>
                  </a:cubicBezTo>
                  <a:cubicBezTo>
                    <a:pt x="3173" y="708"/>
                    <a:pt x="3173" y="662"/>
                    <a:pt x="3173" y="617"/>
                  </a:cubicBezTo>
                  <a:cubicBezTo>
                    <a:pt x="3150" y="594"/>
                    <a:pt x="3150" y="548"/>
                    <a:pt x="3150" y="526"/>
                  </a:cubicBezTo>
                  <a:cubicBezTo>
                    <a:pt x="3127" y="480"/>
                    <a:pt x="3105" y="434"/>
                    <a:pt x="3082" y="389"/>
                  </a:cubicBezTo>
                  <a:cubicBezTo>
                    <a:pt x="3059" y="343"/>
                    <a:pt x="3036" y="274"/>
                    <a:pt x="2990" y="229"/>
                  </a:cubicBezTo>
                  <a:cubicBezTo>
                    <a:pt x="2968" y="206"/>
                    <a:pt x="2968" y="206"/>
                    <a:pt x="2945" y="183"/>
                  </a:cubicBezTo>
                  <a:cubicBezTo>
                    <a:pt x="2922" y="160"/>
                    <a:pt x="2876" y="138"/>
                    <a:pt x="2854" y="115"/>
                  </a:cubicBezTo>
                  <a:cubicBezTo>
                    <a:pt x="2785" y="92"/>
                    <a:pt x="2717" y="46"/>
                    <a:pt x="2625" y="23"/>
                  </a:cubicBezTo>
                  <a:cubicBezTo>
                    <a:pt x="2557" y="23"/>
                    <a:pt x="2488" y="1"/>
                    <a:pt x="2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19"/>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19"/>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19"/>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19"/>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19"/>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19"/>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19"/>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19"/>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19"/>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19"/>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19"/>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19"/>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19"/>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19"/>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19"/>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19"/>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19"/>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19"/>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19"/>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19"/>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19"/>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19"/>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19"/>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19"/>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19"/>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19"/>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19"/>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19"/>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19"/>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19"/>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19"/>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19"/>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19"/>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19"/>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19"/>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19"/>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19"/>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19"/>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19"/>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19"/>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19"/>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19"/>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19"/>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19"/>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19"/>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19"/>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19"/>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19"/>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19"/>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19"/>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19"/>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19"/>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19"/>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19"/>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19"/>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19"/>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8" name="Google Shape;4648;p19"/>
          <p:cNvGrpSpPr/>
          <p:nvPr/>
        </p:nvGrpSpPr>
        <p:grpSpPr>
          <a:xfrm rot="-1687887">
            <a:off x="277904" y="4238003"/>
            <a:ext cx="452862" cy="553935"/>
            <a:chOff x="2019050" y="1133325"/>
            <a:chExt cx="153525" cy="187750"/>
          </a:xfrm>
        </p:grpSpPr>
        <p:sp>
          <p:nvSpPr>
            <p:cNvPr id="4649" name="Google Shape;4649;p19"/>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19"/>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19"/>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19"/>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3" name="Google Shape;4653;p19"/>
          <p:cNvGrpSpPr/>
          <p:nvPr/>
        </p:nvGrpSpPr>
        <p:grpSpPr>
          <a:xfrm rot="4727724">
            <a:off x="8514323" y="3236081"/>
            <a:ext cx="465090" cy="510645"/>
            <a:chOff x="818450" y="719950"/>
            <a:chExt cx="162075" cy="177950"/>
          </a:xfrm>
        </p:grpSpPr>
        <p:sp>
          <p:nvSpPr>
            <p:cNvPr id="4654" name="Google Shape;4654;p19"/>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19"/>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19"/>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7" name="Google Shape;4657;p19"/>
          <p:cNvGrpSpPr/>
          <p:nvPr/>
        </p:nvGrpSpPr>
        <p:grpSpPr>
          <a:xfrm rot="10127855" flipH="1">
            <a:off x="212095" y="1540766"/>
            <a:ext cx="329643" cy="423839"/>
            <a:chOff x="3526675" y="707075"/>
            <a:chExt cx="187750" cy="241400"/>
          </a:xfrm>
        </p:grpSpPr>
        <p:sp>
          <p:nvSpPr>
            <p:cNvPr id="4658" name="Google Shape;4658;p19"/>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19"/>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19"/>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61" name="Google Shape;4661;p19"/>
          <p:cNvSpPr/>
          <p:nvPr/>
        </p:nvSpPr>
        <p:spPr>
          <a:xfrm>
            <a:off x="238761" y="308098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19"/>
          <p:cNvSpPr/>
          <p:nvPr/>
        </p:nvSpPr>
        <p:spPr>
          <a:xfrm>
            <a:off x="8693522" y="1645410"/>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19"/>
          <p:cNvSpPr/>
          <p:nvPr/>
        </p:nvSpPr>
        <p:spPr>
          <a:xfrm>
            <a:off x="3089954" y="203947"/>
            <a:ext cx="339523"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19"/>
          <p:cNvSpPr/>
          <p:nvPr/>
        </p:nvSpPr>
        <p:spPr>
          <a:xfrm>
            <a:off x="1786272" y="471133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65" name="Google Shape;4665;p19"/>
          <p:cNvGrpSpPr/>
          <p:nvPr/>
        </p:nvGrpSpPr>
        <p:grpSpPr>
          <a:xfrm rot="-1070470">
            <a:off x="139661" y="467603"/>
            <a:ext cx="909395" cy="770308"/>
            <a:chOff x="6536750" y="766975"/>
            <a:chExt cx="776100" cy="657400"/>
          </a:xfrm>
        </p:grpSpPr>
        <p:sp>
          <p:nvSpPr>
            <p:cNvPr id="4666" name="Google Shape;4666;p19"/>
            <p:cNvSpPr/>
            <p:nvPr/>
          </p:nvSpPr>
          <p:spPr>
            <a:xfrm>
              <a:off x="6536750" y="766975"/>
              <a:ext cx="776100" cy="657400"/>
            </a:xfrm>
            <a:custGeom>
              <a:avLst/>
              <a:gdLst/>
              <a:ahLst/>
              <a:cxnLst/>
              <a:rect l="l" t="t" r="r" b="b"/>
              <a:pathLst>
                <a:path w="31044" h="26296" extrusionOk="0">
                  <a:moveTo>
                    <a:pt x="27391" y="1"/>
                  </a:moveTo>
                  <a:cubicBezTo>
                    <a:pt x="27072" y="1"/>
                    <a:pt x="26706" y="46"/>
                    <a:pt x="26364" y="160"/>
                  </a:cubicBezTo>
                  <a:cubicBezTo>
                    <a:pt x="25907" y="275"/>
                    <a:pt x="25474" y="480"/>
                    <a:pt x="25017" y="800"/>
                  </a:cubicBezTo>
                  <a:lnTo>
                    <a:pt x="24994" y="800"/>
                  </a:lnTo>
                  <a:cubicBezTo>
                    <a:pt x="24789" y="754"/>
                    <a:pt x="24584" y="731"/>
                    <a:pt x="24378" y="708"/>
                  </a:cubicBezTo>
                  <a:cubicBezTo>
                    <a:pt x="24196" y="685"/>
                    <a:pt x="24013" y="685"/>
                    <a:pt x="23830" y="685"/>
                  </a:cubicBezTo>
                  <a:cubicBezTo>
                    <a:pt x="22666" y="685"/>
                    <a:pt x="21457" y="1028"/>
                    <a:pt x="20110" y="1713"/>
                  </a:cubicBezTo>
                  <a:cubicBezTo>
                    <a:pt x="19539" y="2032"/>
                    <a:pt x="18946" y="2374"/>
                    <a:pt x="18284" y="2854"/>
                  </a:cubicBezTo>
                  <a:cubicBezTo>
                    <a:pt x="17987" y="3059"/>
                    <a:pt x="17690" y="3265"/>
                    <a:pt x="17416" y="3493"/>
                  </a:cubicBezTo>
                  <a:cubicBezTo>
                    <a:pt x="17097" y="3721"/>
                    <a:pt x="16800" y="3949"/>
                    <a:pt x="16503" y="4178"/>
                  </a:cubicBezTo>
                  <a:cubicBezTo>
                    <a:pt x="15636" y="4862"/>
                    <a:pt x="14746" y="5593"/>
                    <a:pt x="13764" y="6415"/>
                  </a:cubicBezTo>
                  <a:cubicBezTo>
                    <a:pt x="13719" y="6460"/>
                    <a:pt x="13673" y="6483"/>
                    <a:pt x="13627" y="6529"/>
                  </a:cubicBezTo>
                  <a:cubicBezTo>
                    <a:pt x="13605" y="6529"/>
                    <a:pt x="13605" y="6552"/>
                    <a:pt x="13605" y="6552"/>
                  </a:cubicBezTo>
                  <a:cubicBezTo>
                    <a:pt x="13513" y="6620"/>
                    <a:pt x="13445" y="6688"/>
                    <a:pt x="13376" y="6757"/>
                  </a:cubicBezTo>
                  <a:lnTo>
                    <a:pt x="13308" y="6825"/>
                  </a:lnTo>
                  <a:cubicBezTo>
                    <a:pt x="13194" y="6917"/>
                    <a:pt x="13057" y="7031"/>
                    <a:pt x="12943" y="7122"/>
                  </a:cubicBezTo>
                  <a:cubicBezTo>
                    <a:pt x="11756" y="8172"/>
                    <a:pt x="10637" y="9245"/>
                    <a:pt x="9587" y="10341"/>
                  </a:cubicBezTo>
                  <a:cubicBezTo>
                    <a:pt x="8537" y="11413"/>
                    <a:pt x="7510" y="12577"/>
                    <a:pt x="6506" y="13787"/>
                  </a:cubicBezTo>
                  <a:cubicBezTo>
                    <a:pt x="6301" y="14015"/>
                    <a:pt x="6118" y="14244"/>
                    <a:pt x="5935" y="14472"/>
                  </a:cubicBezTo>
                  <a:cubicBezTo>
                    <a:pt x="5821" y="14563"/>
                    <a:pt x="5707" y="14654"/>
                    <a:pt x="5616" y="14769"/>
                  </a:cubicBezTo>
                  <a:lnTo>
                    <a:pt x="5456" y="14928"/>
                  </a:lnTo>
                  <a:cubicBezTo>
                    <a:pt x="5296" y="15111"/>
                    <a:pt x="5182" y="15316"/>
                    <a:pt x="5114" y="15545"/>
                  </a:cubicBezTo>
                  <a:cubicBezTo>
                    <a:pt x="4634" y="16161"/>
                    <a:pt x="4155" y="16823"/>
                    <a:pt x="3698" y="17462"/>
                  </a:cubicBezTo>
                  <a:cubicBezTo>
                    <a:pt x="3288" y="18055"/>
                    <a:pt x="2854" y="18695"/>
                    <a:pt x="2420" y="19379"/>
                  </a:cubicBezTo>
                  <a:cubicBezTo>
                    <a:pt x="2215" y="19699"/>
                    <a:pt x="2009" y="20018"/>
                    <a:pt x="1804" y="20361"/>
                  </a:cubicBezTo>
                  <a:cubicBezTo>
                    <a:pt x="1599" y="20703"/>
                    <a:pt x="1370" y="21046"/>
                    <a:pt x="1165" y="21388"/>
                  </a:cubicBezTo>
                  <a:cubicBezTo>
                    <a:pt x="1119" y="21502"/>
                    <a:pt x="1051" y="21616"/>
                    <a:pt x="982" y="21707"/>
                  </a:cubicBezTo>
                  <a:cubicBezTo>
                    <a:pt x="982" y="21707"/>
                    <a:pt x="959" y="21799"/>
                    <a:pt x="937" y="21799"/>
                  </a:cubicBezTo>
                  <a:cubicBezTo>
                    <a:pt x="754" y="22027"/>
                    <a:pt x="594" y="22278"/>
                    <a:pt x="457" y="22529"/>
                  </a:cubicBezTo>
                  <a:cubicBezTo>
                    <a:pt x="252" y="22894"/>
                    <a:pt x="138" y="23260"/>
                    <a:pt x="92" y="23625"/>
                  </a:cubicBezTo>
                  <a:cubicBezTo>
                    <a:pt x="1" y="24287"/>
                    <a:pt x="183" y="24971"/>
                    <a:pt x="640" y="25474"/>
                  </a:cubicBezTo>
                  <a:cubicBezTo>
                    <a:pt x="1096" y="25999"/>
                    <a:pt x="1735" y="26295"/>
                    <a:pt x="2443" y="26295"/>
                  </a:cubicBezTo>
                  <a:cubicBezTo>
                    <a:pt x="2808" y="26295"/>
                    <a:pt x="3151" y="26227"/>
                    <a:pt x="3539" y="26090"/>
                  </a:cubicBezTo>
                  <a:cubicBezTo>
                    <a:pt x="3790" y="25999"/>
                    <a:pt x="4018" y="25885"/>
                    <a:pt x="4201" y="25770"/>
                  </a:cubicBezTo>
                  <a:cubicBezTo>
                    <a:pt x="4246" y="25770"/>
                    <a:pt x="4292" y="25748"/>
                    <a:pt x="4338" y="25748"/>
                  </a:cubicBezTo>
                  <a:cubicBezTo>
                    <a:pt x="4452" y="25702"/>
                    <a:pt x="4566" y="25656"/>
                    <a:pt x="4680" y="25633"/>
                  </a:cubicBezTo>
                  <a:cubicBezTo>
                    <a:pt x="5068" y="25496"/>
                    <a:pt x="5456" y="25360"/>
                    <a:pt x="5821" y="25223"/>
                  </a:cubicBezTo>
                  <a:cubicBezTo>
                    <a:pt x="6186" y="25086"/>
                    <a:pt x="6552" y="24949"/>
                    <a:pt x="6917" y="24812"/>
                  </a:cubicBezTo>
                  <a:cubicBezTo>
                    <a:pt x="7647" y="24515"/>
                    <a:pt x="8355" y="24241"/>
                    <a:pt x="9040" y="23944"/>
                  </a:cubicBezTo>
                  <a:cubicBezTo>
                    <a:pt x="10432" y="23328"/>
                    <a:pt x="11847" y="22643"/>
                    <a:pt x="13194" y="21913"/>
                  </a:cubicBezTo>
                  <a:cubicBezTo>
                    <a:pt x="14381" y="21274"/>
                    <a:pt x="15545" y="20612"/>
                    <a:pt x="16640" y="19927"/>
                  </a:cubicBezTo>
                  <a:cubicBezTo>
                    <a:pt x="16846" y="20087"/>
                    <a:pt x="17097" y="20224"/>
                    <a:pt x="17371" y="20292"/>
                  </a:cubicBezTo>
                  <a:cubicBezTo>
                    <a:pt x="17599" y="20384"/>
                    <a:pt x="17850" y="20429"/>
                    <a:pt x="18124" y="20429"/>
                  </a:cubicBezTo>
                  <a:cubicBezTo>
                    <a:pt x="18170" y="20429"/>
                    <a:pt x="18215" y="20452"/>
                    <a:pt x="18284" y="20452"/>
                  </a:cubicBezTo>
                  <a:cubicBezTo>
                    <a:pt x="18466" y="20452"/>
                    <a:pt x="18672" y="20429"/>
                    <a:pt x="18877" y="20384"/>
                  </a:cubicBezTo>
                  <a:cubicBezTo>
                    <a:pt x="19060" y="20361"/>
                    <a:pt x="19242" y="20315"/>
                    <a:pt x="19402" y="20269"/>
                  </a:cubicBezTo>
                  <a:cubicBezTo>
                    <a:pt x="19585" y="20224"/>
                    <a:pt x="19745" y="20155"/>
                    <a:pt x="19904" y="20110"/>
                  </a:cubicBezTo>
                  <a:cubicBezTo>
                    <a:pt x="20475" y="19904"/>
                    <a:pt x="21046" y="19608"/>
                    <a:pt x="21662" y="19242"/>
                  </a:cubicBezTo>
                  <a:cubicBezTo>
                    <a:pt x="22141" y="18946"/>
                    <a:pt x="22621" y="18603"/>
                    <a:pt x="23191" y="18170"/>
                  </a:cubicBezTo>
                  <a:cubicBezTo>
                    <a:pt x="23671" y="17782"/>
                    <a:pt x="24104" y="17394"/>
                    <a:pt x="24492" y="17074"/>
                  </a:cubicBezTo>
                  <a:lnTo>
                    <a:pt x="25063" y="16572"/>
                  </a:lnTo>
                  <a:cubicBezTo>
                    <a:pt x="25268" y="16366"/>
                    <a:pt x="25497" y="16161"/>
                    <a:pt x="25702" y="15956"/>
                  </a:cubicBezTo>
                  <a:cubicBezTo>
                    <a:pt x="26181" y="15499"/>
                    <a:pt x="26615" y="15043"/>
                    <a:pt x="27026" y="14563"/>
                  </a:cubicBezTo>
                  <a:cubicBezTo>
                    <a:pt x="27460" y="14038"/>
                    <a:pt x="27848" y="13513"/>
                    <a:pt x="28190" y="12988"/>
                  </a:cubicBezTo>
                  <a:cubicBezTo>
                    <a:pt x="28464" y="12577"/>
                    <a:pt x="28715" y="12167"/>
                    <a:pt x="28898" y="11756"/>
                  </a:cubicBezTo>
                  <a:cubicBezTo>
                    <a:pt x="29149" y="11208"/>
                    <a:pt x="29331" y="10729"/>
                    <a:pt x="29445" y="10249"/>
                  </a:cubicBezTo>
                  <a:cubicBezTo>
                    <a:pt x="29605" y="9473"/>
                    <a:pt x="29560" y="8766"/>
                    <a:pt x="29331" y="8126"/>
                  </a:cubicBezTo>
                  <a:cubicBezTo>
                    <a:pt x="29377" y="7921"/>
                    <a:pt x="29423" y="7716"/>
                    <a:pt x="29468" y="7510"/>
                  </a:cubicBezTo>
                  <a:cubicBezTo>
                    <a:pt x="29514" y="7350"/>
                    <a:pt x="29537" y="7168"/>
                    <a:pt x="29560" y="6985"/>
                  </a:cubicBezTo>
                  <a:cubicBezTo>
                    <a:pt x="29582" y="6780"/>
                    <a:pt x="29582" y="6552"/>
                    <a:pt x="29582" y="6346"/>
                  </a:cubicBezTo>
                  <a:cubicBezTo>
                    <a:pt x="29788" y="6141"/>
                    <a:pt x="29993" y="5935"/>
                    <a:pt x="30176" y="5707"/>
                  </a:cubicBezTo>
                  <a:cubicBezTo>
                    <a:pt x="30495" y="5296"/>
                    <a:pt x="30724" y="4885"/>
                    <a:pt x="30861" y="4429"/>
                  </a:cubicBezTo>
                  <a:cubicBezTo>
                    <a:pt x="31020" y="3927"/>
                    <a:pt x="31043" y="3379"/>
                    <a:pt x="30929" y="2854"/>
                  </a:cubicBezTo>
                  <a:cubicBezTo>
                    <a:pt x="30815" y="2260"/>
                    <a:pt x="30541" y="1735"/>
                    <a:pt x="30130" y="1256"/>
                  </a:cubicBezTo>
                  <a:cubicBezTo>
                    <a:pt x="30107" y="1256"/>
                    <a:pt x="30084" y="1233"/>
                    <a:pt x="30084" y="1210"/>
                  </a:cubicBezTo>
                  <a:cubicBezTo>
                    <a:pt x="29833" y="959"/>
                    <a:pt x="29582" y="731"/>
                    <a:pt x="29308" y="571"/>
                  </a:cubicBezTo>
                  <a:cubicBezTo>
                    <a:pt x="28875" y="297"/>
                    <a:pt x="28418" y="115"/>
                    <a:pt x="27916" y="46"/>
                  </a:cubicBezTo>
                  <a:cubicBezTo>
                    <a:pt x="27756" y="23"/>
                    <a:pt x="27574" y="1"/>
                    <a:pt x="27391"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19"/>
            <p:cNvSpPr/>
            <p:nvPr/>
          </p:nvSpPr>
          <p:spPr>
            <a:xfrm>
              <a:off x="6909375" y="832600"/>
              <a:ext cx="317300" cy="304750"/>
            </a:xfrm>
            <a:custGeom>
              <a:avLst/>
              <a:gdLst/>
              <a:ahLst/>
              <a:cxnLst/>
              <a:rect l="l" t="t" r="r" b="b"/>
              <a:pathLst>
                <a:path w="12692" h="12190" extrusionOk="0">
                  <a:moveTo>
                    <a:pt x="8720" y="1"/>
                  </a:moveTo>
                  <a:cubicBezTo>
                    <a:pt x="8537" y="23"/>
                    <a:pt x="8378" y="23"/>
                    <a:pt x="8218" y="69"/>
                  </a:cubicBezTo>
                  <a:cubicBezTo>
                    <a:pt x="8058" y="92"/>
                    <a:pt x="7875" y="138"/>
                    <a:pt x="7693" y="206"/>
                  </a:cubicBezTo>
                  <a:cubicBezTo>
                    <a:pt x="7487" y="274"/>
                    <a:pt x="7328" y="320"/>
                    <a:pt x="7168" y="389"/>
                  </a:cubicBezTo>
                  <a:cubicBezTo>
                    <a:pt x="7077" y="411"/>
                    <a:pt x="7008" y="457"/>
                    <a:pt x="6917" y="480"/>
                  </a:cubicBezTo>
                  <a:cubicBezTo>
                    <a:pt x="6848" y="503"/>
                    <a:pt x="6780" y="548"/>
                    <a:pt x="6688" y="571"/>
                  </a:cubicBezTo>
                  <a:lnTo>
                    <a:pt x="6643" y="594"/>
                  </a:lnTo>
                  <a:lnTo>
                    <a:pt x="6163" y="822"/>
                  </a:lnTo>
                  <a:cubicBezTo>
                    <a:pt x="6072" y="845"/>
                    <a:pt x="6004" y="891"/>
                    <a:pt x="5935" y="936"/>
                  </a:cubicBezTo>
                  <a:cubicBezTo>
                    <a:pt x="5867" y="959"/>
                    <a:pt x="5798" y="1005"/>
                    <a:pt x="5730" y="1051"/>
                  </a:cubicBezTo>
                  <a:lnTo>
                    <a:pt x="5684" y="1051"/>
                  </a:lnTo>
                  <a:lnTo>
                    <a:pt x="5616" y="1119"/>
                  </a:lnTo>
                  <a:cubicBezTo>
                    <a:pt x="5479" y="1187"/>
                    <a:pt x="5342" y="1279"/>
                    <a:pt x="5205" y="1347"/>
                  </a:cubicBezTo>
                  <a:lnTo>
                    <a:pt x="5228" y="1347"/>
                  </a:lnTo>
                  <a:lnTo>
                    <a:pt x="5159" y="1370"/>
                  </a:lnTo>
                  <a:lnTo>
                    <a:pt x="5114" y="1393"/>
                  </a:lnTo>
                  <a:lnTo>
                    <a:pt x="5114" y="1416"/>
                  </a:lnTo>
                  <a:lnTo>
                    <a:pt x="5091" y="1416"/>
                  </a:lnTo>
                  <a:lnTo>
                    <a:pt x="5068" y="1439"/>
                  </a:lnTo>
                  <a:cubicBezTo>
                    <a:pt x="4931" y="1530"/>
                    <a:pt x="4771" y="1621"/>
                    <a:pt x="4634" y="1712"/>
                  </a:cubicBezTo>
                  <a:cubicBezTo>
                    <a:pt x="4497" y="1804"/>
                    <a:pt x="4337" y="1918"/>
                    <a:pt x="4201" y="2009"/>
                  </a:cubicBezTo>
                  <a:cubicBezTo>
                    <a:pt x="4109" y="2100"/>
                    <a:pt x="3995" y="2169"/>
                    <a:pt x="3904" y="2260"/>
                  </a:cubicBezTo>
                  <a:lnTo>
                    <a:pt x="3790" y="2329"/>
                  </a:lnTo>
                  <a:cubicBezTo>
                    <a:pt x="3653" y="2443"/>
                    <a:pt x="3516" y="2557"/>
                    <a:pt x="3356" y="2671"/>
                  </a:cubicBezTo>
                  <a:cubicBezTo>
                    <a:pt x="3219" y="2762"/>
                    <a:pt x="3105" y="2854"/>
                    <a:pt x="2968" y="2968"/>
                  </a:cubicBezTo>
                  <a:lnTo>
                    <a:pt x="2922" y="2991"/>
                  </a:lnTo>
                  <a:cubicBezTo>
                    <a:pt x="2854" y="3059"/>
                    <a:pt x="2785" y="3105"/>
                    <a:pt x="2717" y="3150"/>
                  </a:cubicBezTo>
                  <a:cubicBezTo>
                    <a:pt x="2648" y="3196"/>
                    <a:pt x="2603" y="3242"/>
                    <a:pt x="2557" y="3287"/>
                  </a:cubicBezTo>
                  <a:lnTo>
                    <a:pt x="2489" y="3333"/>
                  </a:lnTo>
                  <a:cubicBezTo>
                    <a:pt x="2443" y="3379"/>
                    <a:pt x="2374" y="3424"/>
                    <a:pt x="2329" y="3470"/>
                  </a:cubicBezTo>
                  <a:lnTo>
                    <a:pt x="2283" y="3538"/>
                  </a:lnTo>
                  <a:lnTo>
                    <a:pt x="2169" y="3607"/>
                  </a:lnTo>
                  <a:lnTo>
                    <a:pt x="2078" y="3698"/>
                  </a:lnTo>
                  <a:cubicBezTo>
                    <a:pt x="2032" y="3744"/>
                    <a:pt x="1986" y="3767"/>
                    <a:pt x="1941" y="3812"/>
                  </a:cubicBezTo>
                  <a:lnTo>
                    <a:pt x="1872" y="3881"/>
                  </a:lnTo>
                  <a:cubicBezTo>
                    <a:pt x="1804" y="3927"/>
                    <a:pt x="1735" y="3995"/>
                    <a:pt x="1667" y="4041"/>
                  </a:cubicBezTo>
                  <a:cubicBezTo>
                    <a:pt x="1598" y="4086"/>
                    <a:pt x="1530" y="4155"/>
                    <a:pt x="1461" y="4200"/>
                  </a:cubicBezTo>
                  <a:cubicBezTo>
                    <a:pt x="1393" y="4246"/>
                    <a:pt x="1325" y="4315"/>
                    <a:pt x="1256" y="4360"/>
                  </a:cubicBezTo>
                  <a:cubicBezTo>
                    <a:pt x="1142" y="4451"/>
                    <a:pt x="1051" y="4543"/>
                    <a:pt x="959" y="4634"/>
                  </a:cubicBezTo>
                  <a:lnTo>
                    <a:pt x="868" y="4703"/>
                  </a:lnTo>
                  <a:cubicBezTo>
                    <a:pt x="800" y="4771"/>
                    <a:pt x="731" y="4817"/>
                    <a:pt x="663" y="4885"/>
                  </a:cubicBezTo>
                  <a:cubicBezTo>
                    <a:pt x="594" y="4931"/>
                    <a:pt x="526" y="4999"/>
                    <a:pt x="457" y="5045"/>
                  </a:cubicBezTo>
                  <a:cubicBezTo>
                    <a:pt x="366" y="5136"/>
                    <a:pt x="275" y="5205"/>
                    <a:pt x="183" y="5296"/>
                  </a:cubicBezTo>
                  <a:lnTo>
                    <a:pt x="138" y="5319"/>
                  </a:lnTo>
                  <a:lnTo>
                    <a:pt x="115" y="5319"/>
                  </a:lnTo>
                  <a:cubicBezTo>
                    <a:pt x="69" y="5342"/>
                    <a:pt x="46" y="5387"/>
                    <a:pt x="23" y="5433"/>
                  </a:cubicBezTo>
                  <a:cubicBezTo>
                    <a:pt x="1" y="5479"/>
                    <a:pt x="1" y="5524"/>
                    <a:pt x="1" y="5570"/>
                  </a:cubicBezTo>
                  <a:cubicBezTo>
                    <a:pt x="23" y="5593"/>
                    <a:pt x="23" y="5593"/>
                    <a:pt x="23" y="5616"/>
                  </a:cubicBezTo>
                  <a:cubicBezTo>
                    <a:pt x="23" y="5616"/>
                    <a:pt x="46" y="5616"/>
                    <a:pt x="69" y="5638"/>
                  </a:cubicBezTo>
                  <a:cubicBezTo>
                    <a:pt x="115" y="5707"/>
                    <a:pt x="160" y="5753"/>
                    <a:pt x="229" y="5844"/>
                  </a:cubicBezTo>
                  <a:cubicBezTo>
                    <a:pt x="252" y="5889"/>
                    <a:pt x="252" y="5912"/>
                    <a:pt x="275" y="5958"/>
                  </a:cubicBezTo>
                  <a:lnTo>
                    <a:pt x="297" y="5981"/>
                  </a:lnTo>
                  <a:lnTo>
                    <a:pt x="297" y="6004"/>
                  </a:lnTo>
                  <a:lnTo>
                    <a:pt x="343" y="6049"/>
                  </a:lnTo>
                  <a:cubicBezTo>
                    <a:pt x="366" y="6095"/>
                    <a:pt x="389" y="6141"/>
                    <a:pt x="412" y="6186"/>
                  </a:cubicBezTo>
                  <a:lnTo>
                    <a:pt x="434" y="6209"/>
                  </a:lnTo>
                  <a:lnTo>
                    <a:pt x="457" y="6255"/>
                  </a:lnTo>
                  <a:cubicBezTo>
                    <a:pt x="480" y="6323"/>
                    <a:pt x="526" y="6392"/>
                    <a:pt x="571" y="6460"/>
                  </a:cubicBezTo>
                  <a:cubicBezTo>
                    <a:pt x="617" y="6551"/>
                    <a:pt x="685" y="6620"/>
                    <a:pt x="731" y="6711"/>
                  </a:cubicBezTo>
                  <a:lnTo>
                    <a:pt x="754" y="6734"/>
                  </a:lnTo>
                  <a:cubicBezTo>
                    <a:pt x="822" y="6802"/>
                    <a:pt x="868" y="6871"/>
                    <a:pt x="914" y="6939"/>
                  </a:cubicBezTo>
                  <a:cubicBezTo>
                    <a:pt x="959" y="6985"/>
                    <a:pt x="982" y="7031"/>
                    <a:pt x="1028" y="7076"/>
                  </a:cubicBezTo>
                  <a:lnTo>
                    <a:pt x="1073" y="7168"/>
                  </a:lnTo>
                  <a:cubicBezTo>
                    <a:pt x="1096" y="7213"/>
                    <a:pt x="1142" y="7259"/>
                    <a:pt x="1165" y="7282"/>
                  </a:cubicBezTo>
                  <a:lnTo>
                    <a:pt x="1233" y="7373"/>
                  </a:lnTo>
                  <a:cubicBezTo>
                    <a:pt x="1256" y="7419"/>
                    <a:pt x="1302" y="7464"/>
                    <a:pt x="1325" y="7510"/>
                  </a:cubicBezTo>
                  <a:cubicBezTo>
                    <a:pt x="1347" y="7533"/>
                    <a:pt x="1370" y="7579"/>
                    <a:pt x="1393" y="7624"/>
                  </a:cubicBezTo>
                  <a:cubicBezTo>
                    <a:pt x="1439" y="7647"/>
                    <a:pt x="1461" y="7693"/>
                    <a:pt x="1484" y="7738"/>
                  </a:cubicBezTo>
                  <a:cubicBezTo>
                    <a:pt x="1507" y="7761"/>
                    <a:pt x="1553" y="7807"/>
                    <a:pt x="1576" y="7852"/>
                  </a:cubicBezTo>
                  <a:cubicBezTo>
                    <a:pt x="1598" y="7875"/>
                    <a:pt x="1621" y="7921"/>
                    <a:pt x="1644" y="7944"/>
                  </a:cubicBezTo>
                  <a:cubicBezTo>
                    <a:pt x="1690" y="7967"/>
                    <a:pt x="1713" y="7989"/>
                    <a:pt x="1735" y="8012"/>
                  </a:cubicBezTo>
                  <a:lnTo>
                    <a:pt x="1850" y="8172"/>
                  </a:lnTo>
                  <a:lnTo>
                    <a:pt x="1872" y="8218"/>
                  </a:lnTo>
                  <a:lnTo>
                    <a:pt x="1895" y="8263"/>
                  </a:lnTo>
                  <a:cubicBezTo>
                    <a:pt x="1986" y="8377"/>
                    <a:pt x="2055" y="8514"/>
                    <a:pt x="2146" y="8629"/>
                  </a:cubicBezTo>
                  <a:lnTo>
                    <a:pt x="2169" y="8674"/>
                  </a:lnTo>
                  <a:cubicBezTo>
                    <a:pt x="2192" y="8697"/>
                    <a:pt x="2192" y="8697"/>
                    <a:pt x="2215" y="8720"/>
                  </a:cubicBezTo>
                  <a:lnTo>
                    <a:pt x="2215" y="8697"/>
                  </a:lnTo>
                  <a:cubicBezTo>
                    <a:pt x="2238" y="8743"/>
                    <a:pt x="2260" y="8765"/>
                    <a:pt x="2283" y="8788"/>
                  </a:cubicBezTo>
                  <a:cubicBezTo>
                    <a:pt x="2306" y="8834"/>
                    <a:pt x="2329" y="8857"/>
                    <a:pt x="2352" y="8880"/>
                  </a:cubicBezTo>
                  <a:cubicBezTo>
                    <a:pt x="2420" y="8948"/>
                    <a:pt x="2466" y="9017"/>
                    <a:pt x="2534" y="9108"/>
                  </a:cubicBezTo>
                  <a:cubicBezTo>
                    <a:pt x="2580" y="9176"/>
                    <a:pt x="2648" y="9245"/>
                    <a:pt x="2717" y="9313"/>
                  </a:cubicBezTo>
                  <a:lnTo>
                    <a:pt x="2763" y="9359"/>
                  </a:lnTo>
                  <a:cubicBezTo>
                    <a:pt x="2808" y="9405"/>
                    <a:pt x="2854" y="9473"/>
                    <a:pt x="2877" y="9519"/>
                  </a:cubicBezTo>
                  <a:cubicBezTo>
                    <a:pt x="2945" y="9587"/>
                    <a:pt x="2991" y="9656"/>
                    <a:pt x="3059" y="9724"/>
                  </a:cubicBezTo>
                  <a:cubicBezTo>
                    <a:pt x="3128" y="9793"/>
                    <a:pt x="3196" y="9861"/>
                    <a:pt x="3265" y="9930"/>
                  </a:cubicBezTo>
                  <a:cubicBezTo>
                    <a:pt x="3310" y="9998"/>
                    <a:pt x="3356" y="10067"/>
                    <a:pt x="3424" y="10135"/>
                  </a:cubicBezTo>
                  <a:cubicBezTo>
                    <a:pt x="3424" y="10158"/>
                    <a:pt x="3447" y="10158"/>
                    <a:pt x="3447" y="10181"/>
                  </a:cubicBezTo>
                  <a:cubicBezTo>
                    <a:pt x="3493" y="10226"/>
                    <a:pt x="3516" y="10249"/>
                    <a:pt x="3561" y="10295"/>
                  </a:cubicBezTo>
                  <a:lnTo>
                    <a:pt x="3721" y="10477"/>
                  </a:lnTo>
                  <a:lnTo>
                    <a:pt x="3767" y="10523"/>
                  </a:lnTo>
                  <a:cubicBezTo>
                    <a:pt x="3835" y="10591"/>
                    <a:pt x="3904" y="10660"/>
                    <a:pt x="3972" y="10751"/>
                  </a:cubicBezTo>
                  <a:lnTo>
                    <a:pt x="4041" y="10797"/>
                  </a:lnTo>
                  <a:lnTo>
                    <a:pt x="4109" y="10865"/>
                  </a:lnTo>
                  <a:cubicBezTo>
                    <a:pt x="4132" y="10865"/>
                    <a:pt x="4155" y="10888"/>
                    <a:pt x="4178" y="10911"/>
                  </a:cubicBezTo>
                  <a:cubicBezTo>
                    <a:pt x="4246" y="11002"/>
                    <a:pt x="4337" y="11071"/>
                    <a:pt x="4383" y="11139"/>
                  </a:cubicBezTo>
                  <a:cubicBezTo>
                    <a:pt x="4452" y="11185"/>
                    <a:pt x="4520" y="11253"/>
                    <a:pt x="4589" y="11322"/>
                  </a:cubicBezTo>
                  <a:cubicBezTo>
                    <a:pt x="4703" y="11436"/>
                    <a:pt x="4840" y="11550"/>
                    <a:pt x="4954" y="11641"/>
                  </a:cubicBezTo>
                  <a:lnTo>
                    <a:pt x="5022" y="11710"/>
                  </a:lnTo>
                  <a:cubicBezTo>
                    <a:pt x="5114" y="11778"/>
                    <a:pt x="5228" y="11870"/>
                    <a:pt x="5319" y="11961"/>
                  </a:cubicBezTo>
                  <a:cubicBezTo>
                    <a:pt x="5365" y="12007"/>
                    <a:pt x="5410" y="12052"/>
                    <a:pt x="5433" y="12098"/>
                  </a:cubicBezTo>
                  <a:cubicBezTo>
                    <a:pt x="5456" y="12121"/>
                    <a:pt x="5479" y="12144"/>
                    <a:pt x="5479" y="12189"/>
                  </a:cubicBezTo>
                  <a:cubicBezTo>
                    <a:pt x="5547" y="12189"/>
                    <a:pt x="5593" y="12144"/>
                    <a:pt x="5616" y="12098"/>
                  </a:cubicBezTo>
                  <a:cubicBezTo>
                    <a:pt x="5639" y="12098"/>
                    <a:pt x="5639" y="12098"/>
                    <a:pt x="5661" y="12075"/>
                  </a:cubicBezTo>
                  <a:cubicBezTo>
                    <a:pt x="5684" y="12052"/>
                    <a:pt x="5730" y="12029"/>
                    <a:pt x="5753" y="12007"/>
                  </a:cubicBezTo>
                  <a:lnTo>
                    <a:pt x="5798" y="11961"/>
                  </a:lnTo>
                  <a:lnTo>
                    <a:pt x="5844" y="11915"/>
                  </a:lnTo>
                  <a:lnTo>
                    <a:pt x="5958" y="11824"/>
                  </a:lnTo>
                  <a:lnTo>
                    <a:pt x="6027" y="11778"/>
                  </a:lnTo>
                  <a:cubicBezTo>
                    <a:pt x="6141" y="11710"/>
                    <a:pt x="6232" y="11619"/>
                    <a:pt x="6323" y="11550"/>
                  </a:cubicBezTo>
                  <a:lnTo>
                    <a:pt x="6460" y="11459"/>
                  </a:lnTo>
                  <a:cubicBezTo>
                    <a:pt x="6529" y="11390"/>
                    <a:pt x="6597" y="11322"/>
                    <a:pt x="6688" y="11253"/>
                  </a:cubicBezTo>
                  <a:cubicBezTo>
                    <a:pt x="6825" y="11139"/>
                    <a:pt x="6962" y="11048"/>
                    <a:pt x="7077" y="10934"/>
                  </a:cubicBezTo>
                  <a:cubicBezTo>
                    <a:pt x="7122" y="10888"/>
                    <a:pt x="7168" y="10865"/>
                    <a:pt x="7213" y="10843"/>
                  </a:cubicBezTo>
                  <a:lnTo>
                    <a:pt x="7305" y="10751"/>
                  </a:lnTo>
                  <a:cubicBezTo>
                    <a:pt x="7373" y="10706"/>
                    <a:pt x="7442" y="10637"/>
                    <a:pt x="7510" y="10591"/>
                  </a:cubicBezTo>
                  <a:cubicBezTo>
                    <a:pt x="7556" y="10569"/>
                    <a:pt x="7601" y="10523"/>
                    <a:pt x="7624" y="10500"/>
                  </a:cubicBezTo>
                  <a:lnTo>
                    <a:pt x="7716" y="10432"/>
                  </a:lnTo>
                  <a:cubicBezTo>
                    <a:pt x="7784" y="10386"/>
                    <a:pt x="7853" y="10318"/>
                    <a:pt x="7921" y="10272"/>
                  </a:cubicBezTo>
                  <a:cubicBezTo>
                    <a:pt x="7967" y="10226"/>
                    <a:pt x="8035" y="10181"/>
                    <a:pt x="8081" y="10135"/>
                  </a:cubicBezTo>
                  <a:cubicBezTo>
                    <a:pt x="8172" y="10089"/>
                    <a:pt x="8241" y="10021"/>
                    <a:pt x="8309" y="9952"/>
                  </a:cubicBezTo>
                  <a:cubicBezTo>
                    <a:pt x="8446" y="9838"/>
                    <a:pt x="8583" y="9724"/>
                    <a:pt x="8720" y="9610"/>
                  </a:cubicBezTo>
                  <a:lnTo>
                    <a:pt x="8834" y="9496"/>
                  </a:lnTo>
                  <a:cubicBezTo>
                    <a:pt x="8925" y="9427"/>
                    <a:pt x="9017" y="9336"/>
                    <a:pt x="9108" y="9245"/>
                  </a:cubicBezTo>
                  <a:cubicBezTo>
                    <a:pt x="9176" y="9199"/>
                    <a:pt x="9245" y="9153"/>
                    <a:pt x="9291" y="9085"/>
                  </a:cubicBezTo>
                  <a:cubicBezTo>
                    <a:pt x="9336" y="9062"/>
                    <a:pt x="9359" y="9039"/>
                    <a:pt x="9405" y="9017"/>
                  </a:cubicBezTo>
                  <a:cubicBezTo>
                    <a:pt x="9405" y="8994"/>
                    <a:pt x="9405" y="8994"/>
                    <a:pt x="9428" y="8971"/>
                  </a:cubicBezTo>
                  <a:cubicBezTo>
                    <a:pt x="9450" y="8948"/>
                    <a:pt x="9450" y="8925"/>
                    <a:pt x="9473" y="8880"/>
                  </a:cubicBezTo>
                  <a:cubicBezTo>
                    <a:pt x="9519" y="8857"/>
                    <a:pt x="9564" y="8811"/>
                    <a:pt x="9610" y="8765"/>
                  </a:cubicBezTo>
                  <a:cubicBezTo>
                    <a:pt x="9633" y="8743"/>
                    <a:pt x="9656" y="8720"/>
                    <a:pt x="9679" y="8697"/>
                  </a:cubicBezTo>
                  <a:lnTo>
                    <a:pt x="9724" y="8651"/>
                  </a:lnTo>
                  <a:lnTo>
                    <a:pt x="9793" y="8583"/>
                  </a:lnTo>
                  <a:cubicBezTo>
                    <a:pt x="9838" y="8560"/>
                    <a:pt x="9861" y="8537"/>
                    <a:pt x="9907" y="8492"/>
                  </a:cubicBezTo>
                  <a:cubicBezTo>
                    <a:pt x="10021" y="8377"/>
                    <a:pt x="10158" y="8263"/>
                    <a:pt x="10272" y="8126"/>
                  </a:cubicBezTo>
                  <a:lnTo>
                    <a:pt x="10318" y="8104"/>
                  </a:lnTo>
                  <a:lnTo>
                    <a:pt x="10318" y="8081"/>
                  </a:lnTo>
                  <a:lnTo>
                    <a:pt x="10386" y="8012"/>
                  </a:lnTo>
                  <a:lnTo>
                    <a:pt x="10363" y="8058"/>
                  </a:lnTo>
                  <a:cubicBezTo>
                    <a:pt x="10386" y="8012"/>
                    <a:pt x="10432" y="7967"/>
                    <a:pt x="10477" y="7921"/>
                  </a:cubicBezTo>
                  <a:lnTo>
                    <a:pt x="10569" y="7830"/>
                  </a:lnTo>
                  <a:lnTo>
                    <a:pt x="10706" y="7693"/>
                  </a:lnTo>
                  <a:cubicBezTo>
                    <a:pt x="10729" y="7670"/>
                    <a:pt x="10774" y="7624"/>
                    <a:pt x="10797" y="7579"/>
                  </a:cubicBezTo>
                  <a:cubicBezTo>
                    <a:pt x="10820" y="7556"/>
                    <a:pt x="10843" y="7533"/>
                    <a:pt x="10866" y="7510"/>
                  </a:cubicBezTo>
                  <a:lnTo>
                    <a:pt x="10934" y="7442"/>
                  </a:lnTo>
                  <a:cubicBezTo>
                    <a:pt x="10980" y="7396"/>
                    <a:pt x="11025" y="7350"/>
                    <a:pt x="11048" y="7305"/>
                  </a:cubicBezTo>
                  <a:lnTo>
                    <a:pt x="11094" y="7259"/>
                  </a:lnTo>
                  <a:cubicBezTo>
                    <a:pt x="11185" y="7145"/>
                    <a:pt x="11299" y="7008"/>
                    <a:pt x="11413" y="6871"/>
                  </a:cubicBezTo>
                  <a:cubicBezTo>
                    <a:pt x="11459" y="6802"/>
                    <a:pt x="11505" y="6734"/>
                    <a:pt x="11550" y="6666"/>
                  </a:cubicBezTo>
                  <a:lnTo>
                    <a:pt x="11573" y="6643"/>
                  </a:lnTo>
                  <a:cubicBezTo>
                    <a:pt x="11596" y="6597"/>
                    <a:pt x="11619" y="6574"/>
                    <a:pt x="11664" y="6529"/>
                  </a:cubicBezTo>
                  <a:lnTo>
                    <a:pt x="11733" y="6437"/>
                  </a:lnTo>
                  <a:lnTo>
                    <a:pt x="11801" y="6323"/>
                  </a:lnTo>
                  <a:cubicBezTo>
                    <a:pt x="11870" y="6232"/>
                    <a:pt x="11961" y="6118"/>
                    <a:pt x="12030" y="6004"/>
                  </a:cubicBezTo>
                  <a:cubicBezTo>
                    <a:pt x="12052" y="5981"/>
                    <a:pt x="12052" y="5935"/>
                    <a:pt x="12075" y="5912"/>
                  </a:cubicBezTo>
                  <a:cubicBezTo>
                    <a:pt x="12098" y="5867"/>
                    <a:pt x="12121" y="5844"/>
                    <a:pt x="12167" y="5821"/>
                  </a:cubicBezTo>
                  <a:cubicBezTo>
                    <a:pt x="12167" y="5821"/>
                    <a:pt x="12167" y="5798"/>
                    <a:pt x="12167" y="5798"/>
                  </a:cubicBezTo>
                  <a:lnTo>
                    <a:pt x="12235" y="5707"/>
                  </a:lnTo>
                  <a:lnTo>
                    <a:pt x="12281" y="5593"/>
                  </a:lnTo>
                  <a:cubicBezTo>
                    <a:pt x="12304" y="5593"/>
                    <a:pt x="12304" y="5570"/>
                    <a:pt x="12304" y="5570"/>
                  </a:cubicBezTo>
                  <a:cubicBezTo>
                    <a:pt x="12349" y="5501"/>
                    <a:pt x="12372" y="5456"/>
                    <a:pt x="12395" y="5387"/>
                  </a:cubicBezTo>
                  <a:cubicBezTo>
                    <a:pt x="12418" y="5342"/>
                    <a:pt x="12440" y="5296"/>
                    <a:pt x="12440" y="5250"/>
                  </a:cubicBezTo>
                  <a:lnTo>
                    <a:pt x="12463" y="5205"/>
                  </a:lnTo>
                  <a:cubicBezTo>
                    <a:pt x="12463" y="5159"/>
                    <a:pt x="12486" y="5113"/>
                    <a:pt x="12509" y="5068"/>
                  </a:cubicBezTo>
                  <a:cubicBezTo>
                    <a:pt x="12509" y="5045"/>
                    <a:pt x="12532" y="4999"/>
                    <a:pt x="12532" y="4954"/>
                  </a:cubicBezTo>
                  <a:cubicBezTo>
                    <a:pt x="12555" y="4885"/>
                    <a:pt x="12577" y="4817"/>
                    <a:pt x="12600" y="4748"/>
                  </a:cubicBezTo>
                  <a:lnTo>
                    <a:pt x="12600" y="4725"/>
                  </a:lnTo>
                  <a:cubicBezTo>
                    <a:pt x="12623" y="4611"/>
                    <a:pt x="12646" y="4497"/>
                    <a:pt x="12646" y="4383"/>
                  </a:cubicBezTo>
                  <a:lnTo>
                    <a:pt x="12646" y="4337"/>
                  </a:lnTo>
                  <a:lnTo>
                    <a:pt x="12669" y="4292"/>
                  </a:lnTo>
                  <a:cubicBezTo>
                    <a:pt x="12669" y="4200"/>
                    <a:pt x="12692" y="4086"/>
                    <a:pt x="12692" y="3972"/>
                  </a:cubicBezTo>
                  <a:lnTo>
                    <a:pt x="12692" y="3949"/>
                  </a:lnTo>
                  <a:lnTo>
                    <a:pt x="12669" y="3927"/>
                  </a:lnTo>
                  <a:lnTo>
                    <a:pt x="12669" y="3904"/>
                  </a:lnTo>
                  <a:lnTo>
                    <a:pt x="12669" y="3835"/>
                  </a:lnTo>
                  <a:cubicBezTo>
                    <a:pt x="12669" y="3790"/>
                    <a:pt x="12669" y="3767"/>
                    <a:pt x="12669" y="3721"/>
                  </a:cubicBezTo>
                  <a:cubicBezTo>
                    <a:pt x="12669" y="3698"/>
                    <a:pt x="12669" y="3653"/>
                    <a:pt x="12669" y="3630"/>
                  </a:cubicBezTo>
                  <a:cubicBezTo>
                    <a:pt x="12669" y="3599"/>
                    <a:pt x="12669" y="3578"/>
                    <a:pt x="12669" y="3561"/>
                  </a:cubicBezTo>
                  <a:cubicBezTo>
                    <a:pt x="12669" y="3447"/>
                    <a:pt x="12646" y="3356"/>
                    <a:pt x="12646" y="3219"/>
                  </a:cubicBezTo>
                  <a:cubicBezTo>
                    <a:pt x="12646" y="3173"/>
                    <a:pt x="12623" y="3105"/>
                    <a:pt x="12623" y="3059"/>
                  </a:cubicBezTo>
                  <a:cubicBezTo>
                    <a:pt x="12623" y="2991"/>
                    <a:pt x="12600" y="2945"/>
                    <a:pt x="12600" y="2899"/>
                  </a:cubicBezTo>
                  <a:lnTo>
                    <a:pt x="12577" y="2854"/>
                  </a:lnTo>
                  <a:cubicBezTo>
                    <a:pt x="12577" y="2808"/>
                    <a:pt x="12577" y="2785"/>
                    <a:pt x="12577" y="2762"/>
                  </a:cubicBezTo>
                  <a:cubicBezTo>
                    <a:pt x="12555" y="2740"/>
                    <a:pt x="12555" y="2740"/>
                    <a:pt x="12555" y="2740"/>
                  </a:cubicBezTo>
                  <a:cubicBezTo>
                    <a:pt x="12532" y="2717"/>
                    <a:pt x="12532" y="2694"/>
                    <a:pt x="12509" y="2671"/>
                  </a:cubicBezTo>
                  <a:cubicBezTo>
                    <a:pt x="12509" y="2648"/>
                    <a:pt x="12509" y="2648"/>
                    <a:pt x="12509" y="2625"/>
                  </a:cubicBezTo>
                  <a:lnTo>
                    <a:pt x="12509" y="2603"/>
                  </a:lnTo>
                  <a:cubicBezTo>
                    <a:pt x="12486" y="2534"/>
                    <a:pt x="12486" y="2489"/>
                    <a:pt x="12463" y="2443"/>
                  </a:cubicBezTo>
                  <a:cubicBezTo>
                    <a:pt x="12440" y="2397"/>
                    <a:pt x="12418" y="2329"/>
                    <a:pt x="12395" y="2283"/>
                  </a:cubicBezTo>
                  <a:cubicBezTo>
                    <a:pt x="12326" y="2123"/>
                    <a:pt x="12212" y="1964"/>
                    <a:pt x="12121" y="1827"/>
                  </a:cubicBezTo>
                  <a:cubicBezTo>
                    <a:pt x="12075" y="1735"/>
                    <a:pt x="12007" y="1644"/>
                    <a:pt x="11961" y="1576"/>
                  </a:cubicBezTo>
                  <a:cubicBezTo>
                    <a:pt x="11915" y="1507"/>
                    <a:pt x="11870" y="1439"/>
                    <a:pt x="11847" y="1393"/>
                  </a:cubicBezTo>
                  <a:cubicBezTo>
                    <a:pt x="11801" y="1370"/>
                    <a:pt x="11756" y="1324"/>
                    <a:pt x="11710" y="1279"/>
                  </a:cubicBezTo>
                  <a:cubicBezTo>
                    <a:pt x="11687" y="1256"/>
                    <a:pt x="11664" y="1256"/>
                    <a:pt x="11642" y="1233"/>
                  </a:cubicBezTo>
                  <a:cubicBezTo>
                    <a:pt x="11619" y="1210"/>
                    <a:pt x="11573" y="1187"/>
                    <a:pt x="11550" y="1165"/>
                  </a:cubicBezTo>
                  <a:cubicBezTo>
                    <a:pt x="11505" y="1119"/>
                    <a:pt x="11459" y="1073"/>
                    <a:pt x="11436" y="1028"/>
                  </a:cubicBezTo>
                  <a:cubicBezTo>
                    <a:pt x="11390" y="1005"/>
                    <a:pt x="11322" y="959"/>
                    <a:pt x="11276" y="936"/>
                  </a:cubicBezTo>
                  <a:lnTo>
                    <a:pt x="11231" y="891"/>
                  </a:lnTo>
                  <a:lnTo>
                    <a:pt x="11162" y="868"/>
                  </a:lnTo>
                  <a:cubicBezTo>
                    <a:pt x="11162" y="822"/>
                    <a:pt x="11162" y="799"/>
                    <a:pt x="11117" y="777"/>
                  </a:cubicBezTo>
                  <a:cubicBezTo>
                    <a:pt x="10980" y="685"/>
                    <a:pt x="10843" y="617"/>
                    <a:pt x="10706" y="526"/>
                  </a:cubicBezTo>
                  <a:cubicBezTo>
                    <a:pt x="10637" y="480"/>
                    <a:pt x="10546" y="434"/>
                    <a:pt x="10455" y="389"/>
                  </a:cubicBezTo>
                  <a:cubicBezTo>
                    <a:pt x="10386" y="366"/>
                    <a:pt x="10318" y="343"/>
                    <a:pt x="10249" y="297"/>
                  </a:cubicBezTo>
                  <a:lnTo>
                    <a:pt x="10204" y="297"/>
                  </a:lnTo>
                  <a:cubicBezTo>
                    <a:pt x="10044" y="229"/>
                    <a:pt x="9907" y="183"/>
                    <a:pt x="9770" y="160"/>
                  </a:cubicBezTo>
                  <a:cubicBezTo>
                    <a:pt x="9679" y="138"/>
                    <a:pt x="9587" y="115"/>
                    <a:pt x="9496" y="92"/>
                  </a:cubicBezTo>
                  <a:cubicBezTo>
                    <a:pt x="9405" y="69"/>
                    <a:pt x="9313" y="69"/>
                    <a:pt x="9222" y="46"/>
                  </a:cubicBezTo>
                  <a:cubicBezTo>
                    <a:pt x="9154" y="23"/>
                    <a:pt x="9062" y="23"/>
                    <a:pt x="8994" y="23"/>
                  </a:cubicBezTo>
                  <a:cubicBezTo>
                    <a:pt x="8925" y="1"/>
                    <a:pt x="8880" y="1"/>
                    <a:pt x="8811" y="1"/>
                  </a:cubicBezTo>
                  <a:close/>
                </a:path>
              </a:pathLst>
            </a:custGeom>
            <a:solidFill>
              <a:srgbClr val="F15B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19"/>
            <p:cNvSpPr/>
            <p:nvPr/>
          </p:nvSpPr>
          <p:spPr>
            <a:xfrm>
              <a:off x="6645750" y="1001500"/>
              <a:ext cx="361800" cy="335000"/>
            </a:xfrm>
            <a:custGeom>
              <a:avLst/>
              <a:gdLst/>
              <a:ahLst/>
              <a:cxnLst/>
              <a:rect l="l" t="t" r="r" b="b"/>
              <a:pathLst>
                <a:path w="14472" h="13400" extrusionOk="0">
                  <a:moveTo>
                    <a:pt x="9130" y="1"/>
                  </a:moveTo>
                  <a:cubicBezTo>
                    <a:pt x="9108" y="1"/>
                    <a:pt x="9062" y="24"/>
                    <a:pt x="9039" y="46"/>
                  </a:cubicBezTo>
                  <a:cubicBezTo>
                    <a:pt x="8994" y="92"/>
                    <a:pt x="8925" y="161"/>
                    <a:pt x="8879" y="206"/>
                  </a:cubicBezTo>
                  <a:cubicBezTo>
                    <a:pt x="8788" y="275"/>
                    <a:pt x="8720" y="343"/>
                    <a:pt x="8628" y="412"/>
                  </a:cubicBezTo>
                  <a:lnTo>
                    <a:pt x="8469" y="571"/>
                  </a:lnTo>
                  <a:lnTo>
                    <a:pt x="8423" y="594"/>
                  </a:lnTo>
                  <a:cubicBezTo>
                    <a:pt x="8377" y="617"/>
                    <a:pt x="8332" y="663"/>
                    <a:pt x="8286" y="708"/>
                  </a:cubicBezTo>
                  <a:lnTo>
                    <a:pt x="8217" y="777"/>
                  </a:lnTo>
                  <a:cubicBezTo>
                    <a:pt x="8149" y="823"/>
                    <a:pt x="8081" y="891"/>
                    <a:pt x="8012" y="960"/>
                  </a:cubicBezTo>
                  <a:cubicBezTo>
                    <a:pt x="7966" y="1005"/>
                    <a:pt x="7898" y="1074"/>
                    <a:pt x="7829" y="1142"/>
                  </a:cubicBezTo>
                  <a:cubicBezTo>
                    <a:pt x="7807" y="1165"/>
                    <a:pt x="7761" y="1211"/>
                    <a:pt x="7738" y="1233"/>
                  </a:cubicBezTo>
                  <a:lnTo>
                    <a:pt x="7670" y="1325"/>
                  </a:lnTo>
                  <a:cubicBezTo>
                    <a:pt x="7624" y="1370"/>
                    <a:pt x="7578" y="1393"/>
                    <a:pt x="7533" y="1439"/>
                  </a:cubicBezTo>
                  <a:lnTo>
                    <a:pt x="7441" y="1530"/>
                  </a:lnTo>
                  <a:cubicBezTo>
                    <a:pt x="7419" y="1553"/>
                    <a:pt x="7373" y="1599"/>
                    <a:pt x="7350" y="1621"/>
                  </a:cubicBezTo>
                  <a:cubicBezTo>
                    <a:pt x="7304" y="1667"/>
                    <a:pt x="7259" y="1713"/>
                    <a:pt x="7213" y="1758"/>
                  </a:cubicBezTo>
                  <a:cubicBezTo>
                    <a:pt x="7145" y="1827"/>
                    <a:pt x="7099" y="1873"/>
                    <a:pt x="7031" y="1941"/>
                  </a:cubicBezTo>
                  <a:lnTo>
                    <a:pt x="6962" y="2032"/>
                  </a:lnTo>
                  <a:cubicBezTo>
                    <a:pt x="6871" y="2124"/>
                    <a:pt x="6779" y="2215"/>
                    <a:pt x="6688" y="2306"/>
                  </a:cubicBezTo>
                  <a:cubicBezTo>
                    <a:pt x="6643" y="2375"/>
                    <a:pt x="6574" y="2443"/>
                    <a:pt x="6528" y="2512"/>
                  </a:cubicBezTo>
                  <a:cubicBezTo>
                    <a:pt x="6437" y="2603"/>
                    <a:pt x="6323" y="2717"/>
                    <a:pt x="6232" y="2808"/>
                  </a:cubicBezTo>
                  <a:cubicBezTo>
                    <a:pt x="6163" y="2900"/>
                    <a:pt x="6072" y="2991"/>
                    <a:pt x="5981" y="3082"/>
                  </a:cubicBezTo>
                  <a:lnTo>
                    <a:pt x="5981" y="3105"/>
                  </a:lnTo>
                  <a:lnTo>
                    <a:pt x="5958" y="3105"/>
                  </a:lnTo>
                  <a:cubicBezTo>
                    <a:pt x="5866" y="3196"/>
                    <a:pt x="5775" y="3311"/>
                    <a:pt x="5684" y="3402"/>
                  </a:cubicBezTo>
                  <a:cubicBezTo>
                    <a:pt x="5593" y="3493"/>
                    <a:pt x="5501" y="3584"/>
                    <a:pt x="5410" y="3676"/>
                  </a:cubicBezTo>
                  <a:lnTo>
                    <a:pt x="5341" y="3767"/>
                  </a:lnTo>
                  <a:lnTo>
                    <a:pt x="5296" y="3813"/>
                  </a:lnTo>
                  <a:cubicBezTo>
                    <a:pt x="5273" y="3835"/>
                    <a:pt x="5227" y="3858"/>
                    <a:pt x="5205" y="3904"/>
                  </a:cubicBezTo>
                  <a:cubicBezTo>
                    <a:pt x="5159" y="3950"/>
                    <a:pt x="5136" y="3995"/>
                    <a:pt x="5090" y="4041"/>
                  </a:cubicBezTo>
                  <a:lnTo>
                    <a:pt x="5022" y="4109"/>
                  </a:lnTo>
                  <a:cubicBezTo>
                    <a:pt x="4976" y="4178"/>
                    <a:pt x="4908" y="4224"/>
                    <a:pt x="4862" y="4292"/>
                  </a:cubicBezTo>
                  <a:cubicBezTo>
                    <a:pt x="4794" y="4360"/>
                    <a:pt x="4725" y="4429"/>
                    <a:pt x="4657" y="4520"/>
                  </a:cubicBezTo>
                  <a:cubicBezTo>
                    <a:pt x="4611" y="4566"/>
                    <a:pt x="4565" y="4612"/>
                    <a:pt x="4520" y="4680"/>
                  </a:cubicBezTo>
                  <a:lnTo>
                    <a:pt x="4474" y="4748"/>
                  </a:lnTo>
                  <a:lnTo>
                    <a:pt x="4406" y="4817"/>
                  </a:lnTo>
                  <a:cubicBezTo>
                    <a:pt x="4314" y="4931"/>
                    <a:pt x="4200" y="5068"/>
                    <a:pt x="4086" y="5182"/>
                  </a:cubicBezTo>
                  <a:cubicBezTo>
                    <a:pt x="4040" y="5251"/>
                    <a:pt x="3972" y="5319"/>
                    <a:pt x="3926" y="5388"/>
                  </a:cubicBezTo>
                  <a:lnTo>
                    <a:pt x="3903" y="5410"/>
                  </a:lnTo>
                  <a:cubicBezTo>
                    <a:pt x="3835" y="5479"/>
                    <a:pt x="3767" y="5570"/>
                    <a:pt x="3698" y="5639"/>
                  </a:cubicBezTo>
                  <a:cubicBezTo>
                    <a:pt x="3652" y="5684"/>
                    <a:pt x="3630" y="5730"/>
                    <a:pt x="3584" y="5776"/>
                  </a:cubicBezTo>
                  <a:lnTo>
                    <a:pt x="3515" y="5844"/>
                  </a:lnTo>
                  <a:cubicBezTo>
                    <a:pt x="3470" y="5913"/>
                    <a:pt x="3424" y="5958"/>
                    <a:pt x="3379" y="6004"/>
                  </a:cubicBezTo>
                  <a:lnTo>
                    <a:pt x="3333" y="6050"/>
                  </a:lnTo>
                  <a:cubicBezTo>
                    <a:pt x="3242" y="6186"/>
                    <a:pt x="3127" y="6323"/>
                    <a:pt x="2990" y="6506"/>
                  </a:cubicBezTo>
                  <a:cubicBezTo>
                    <a:pt x="2945" y="6575"/>
                    <a:pt x="2876" y="6643"/>
                    <a:pt x="2831" y="6711"/>
                  </a:cubicBezTo>
                  <a:cubicBezTo>
                    <a:pt x="2762" y="6780"/>
                    <a:pt x="2717" y="6848"/>
                    <a:pt x="2648" y="6917"/>
                  </a:cubicBezTo>
                  <a:cubicBezTo>
                    <a:pt x="2580" y="7008"/>
                    <a:pt x="2511" y="7099"/>
                    <a:pt x="2443" y="7191"/>
                  </a:cubicBezTo>
                  <a:lnTo>
                    <a:pt x="2329" y="7373"/>
                  </a:lnTo>
                  <a:cubicBezTo>
                    <a:pt x="2283" y="7419"/>
                    <a:pt x="2260" y="7465"/>
                    <a:pt x="2214" y="7510"/>
                  </a:cubicBezTo>
                  <a:lnTo>
                    <a:pt x="2146" y="7579"/>
                  </a:lnTo>
                  <a:cubicBezTo>
                    <a:pt x="2123" y="7624"/>
                    <a:pt x="2077" y="7693"/>
                    <a:pt x="2055" y="7739"/>
                  </a:cubicBezTo>
                  <a:lnTo>
                    <a:pt x="1986" y="7807"/>
                  </a:lnTo>
                  <a:lnTo>
                    <a:pt x="1986" y="7830"/>
                  </a:lnTo>
                  <a:cubicBezTo>
                    <a:pt x="1918" y="7898"/>
                    <a:pt x="1872" y="7967"/>
                    <a:pt x="1826" y="8035"/>
                  </a:cubicBezTo>
                  <a:cubicBezTo>
                    <a:pt x="1826" y="8058"/>
                    <a:pt x="1804" y="8081"/>
                    <a:pt x="1781" y="8104"/>
                  </a:cubicBezTo>
                  <a:lnTo>
                    <a:pt x="1758" y="8149"/>
                  </a:lnTo>
                  <a:lnTo>
                    <a:pt x="1712" y="8195"/>
                  </a:lnTo>
                  <a:lnTo>
                    <a:pt x="1667" y="8264"/>
                  </a:lnTo>
                  <a:cubicBezTo>
                    <a:pt x="1644" y="8309"/>
                    <a:pt x="1621" y="8332"/>
                    <a:pt x="1598" y="8378"/>
                  </a:cubicBezTo>
                  <a:cubicBezTo>
                    <a:pt x="1552" y="8423"/>
                    <a:pt x="1530" y="8469"/>
                    <a:pt x="1507" y="8515"/>
                  </a:cubicBezTo>
                  <a:cubicBezTo>
                    <a:pt x="1461" y="8560"/>
                    <a:pt x="1416" y="8629"/>
                    <a:pt x="1393" y="8674"/>
                  </a:cubicBezTo>
                  <a:lnTo>
                    <a:pt x="1347" y="8720"/>
                  </a:lnTo>
                  <a:cubicBezTo>
                    <a:pt x="1279" y="8834"/>
                    <a:pt x="1187" y="8971"/>
                    <a:pt x="1096" y="9085"/>
                  </a:cubicBezTo>
                  <a:lnTo>
                    <a:pt x="1050" y="9154"/>
                  </a:lnTo>
                  <a:cubicBezTo>
                    <a:pt x="982" y="9245"/>
                    <a:pt x="913" y="9359"/>
                    <a:pt x="845" y="9451"/>
                  </a:cubicBezTo>
                  <a:lnTo>
                    <a:pt x="754" y="9587"/>
                  </a:lnTo>
                  <a:cubicBezTo>
                    <a:pt x="708" y="9633"/>
                    <a:pt x="662" y="9679"/>
                    <a:pt x="639" y="9747"/>
                  </a:cubicBezTo>
                  <a:lnTo>
                    <a:pt x="594" y="9816"/>
                  </a:lnTo>
                  <a:cubicBezTo>
                    <a:pt x="525" y="9884"/>
                    <a:pt x="480" y="9953"/>
                    <a:pt x="434" y="10021"/>
                  </a:cubicBezTo>
                  <a:cubicBezTo>
                    <a:pt x="411" y="10067"/>
                    <a:pt x="388" y="10112"/>
                    <a:pt x="343" y="10158"/>
                  </a:cubicBezTo>
                  <a:cubicBezTo>
                    <a:pt x="320" y="10204"/>
                    <a:pt x="274" y="10272"/>
                    <a:pt x="251" y="10318"/>
                  </a:cubicBezTo>
                  <a:cubicBezTo>
                    <a:pt x="206" y="10364"/>
                    <a:pt x="183" y="10409"/>
                    <a:pt x="137" y="10455"/>
                  </a:cubicBezTo>
                  <a:lnTo>
                    <a:pt x="69" y="10546"/>
                  </a:lnTo>
                  <a:cubicBezTo>
                    <a:pt x="69" y="10569"/>
                    <a:pt x="46" y="10592"/>
                    <a:pt x="23" y="10615"/>
                  </a:cubicBezTo>
                  <a:cubicBezTo>
                    <a:pt x="0" y="10683"/>
                    <a:pt x="23" y="10752"/>
                    <a:pt x="46" y="10820"/>
                  </a:cubicBezTo>
                  <a:cubicBezTo>
                    <a:pt x="46" y="10843"/>
                    <a:pt x="46" y="10843"/>
                    <a:pt x="69" y="10843"/>
                  </a:cubicBezTo>
                  <a:cubicBezTo>
                    <a:pt x="92" y="10866"/>
                    <a:pt x="92" y="10866"/>
                    <a:pt x="114" y="10888"/>
                  </a:cubicBezTo>
                  <a:cubicBezTo>
                    <a:pt x="137" y="10911"/>
                    <a:pt x="160" y="10934"/>
                    <a:pt x="183" y="10934"/>
                  </a:cubicBezTo>
                  <a:cubicBezTo>
                    <a:pt x="206" y="10957"/>
                    <a:pt x="229" y="11003"/>
                    <a:pt x="251" y="11025"/>
                  </a:cubicBezTo>
                  <a:cubicBezTo>
                    <a:pt x="274" y="11048"/>
                    <a:pt x="274" y="11071"/>
                    <a:pt x="297" y="11094"/>
                  </a:cubicBezTo>
                  <a:lnTo>
                    <a:pt x="297" y="11117"/>
                  </a:lnTo>
                  <a:lnTo>
                    <a:pt x="343" y="11162"/>
                  </a:lnTo>
                  <a:cubicBezTo>
                    <a:pt x="366" y="11208"/>
                    <a:pt x="366" y="11231"/>
                    <a:pt x="388" y="11277"/>
                  </a:cubicBezTo>
                  <a:cubicBezTo>
                    <a:pt x="457" y="11322"/>
                    <a:pt x="503" y="11391"/>
                    <a:pt x="548" y="11459"/>
                  </a:cubicBezTo>
                  <a:cubicBezTo>
                    <a:pt x="617" y="11528"/>
                    <a:pt x="662" y="11596"/>
                    <a:pt x="708" y="11642"/>
                  </a:cubicBezTo>
                  <a:cubicBezTo>
                    <a:pt x="754" y="11710"/>
                    <a:pt x="799" y="11779"/>
                    <a:pt x="868" y="11847"/>
                  </a:cubicBezTo>
                  <a:cubicBezTo>
                    <a:pt x="913" y="11938"/>
                    <a:pt x="982" y="12007"/>
                    <a:pt x="1050" y="12098"/>
                  </a:cubicBezTo>
                  <a:lnTo>
                    <a:pt x="1029" y="12077"/>
                  </a:lnTo>
                  <a:lnTo>
                    <a:pt x="1029" y="12077"/>
                  </a:lnTo>
                  <a:cubicBezTo>
                    <a:pt x="1074" y="12122"/>
                    <a:pt x="1096" y="12144"/>
                    <a:pt x="1119" y="12190"/>
                  </a:cubicBezTo>
                  <a:lnTo>
                    <a:pt x="1164" y="12235"/>
                  </a:lnTo>
                  <a:cubicBezTo>
                    <a:pt x="1210" y="12304"/>
                    <a:pt x="1256" y="12349"/>
                    <a:pt x="1279" y="12418"/>
                  </a:cubicBezTo>
                  <a:cubicBezTo>
                    <a:pt x="1370" y="12509"/>
                    <a:pt x="1461" y="12600"/>
                    <a:pt x="1552" y="12692"/>
                  </a:cubicBezTo>
                  <a:cubicBezTo>
                    <a:pt x="1644" y="12760"/>
                    <a:pt x="1712" y="12851"/>
                    <a:pt x="1781" y="12920"/>
                  </a:cubicBezTo>
                  <a:lnTo>
                    <a:pt x="1849" y="12966"/>
                  </a:lnTo>
                  <a:lnTo>
                    <a:pt x="1895" y="13034"/>
                  </a:lnTo>
                  <a:lnTo>
                    <a:pt x="1963" y="13103"/>
                  </a:lnTo>
                  <a:cubicBezTo>
                    <a:pt x="2009" y="13171"/>
                    <a:pt x="2077" y="13217"/>
                    <a:pt x="2077" y="13285"/>
                  </a:cubicBezTo>
                  <a:cubicBezTo>
                    <a:pt x="2100" y="13308"/>
                    <a:pt x="2100" y="13354"/>
                    <a:pt x="2077" y="13399"/>
                  </a:cubicBezTo>
                  <a:lnTo>
                    <a:pt x="2214" y="13399"/>
                  </a:lnTo>
                  <a:cubicBezTo>
                    <a:pt x="2351" y="13376"/>
                    <a:pt x="2466" y="13331"/>
                    <a:pt x="2580" y="13262"/>
                  </a:cubicBezTo>
                  <a:cubicBezTo>
                    <a:pt x="2625" y="13239"/>
                    <a:pt x="2694" y="13217"/>
                    <a:pt x="2739" y="13194"/>
                  </a:cubicBezTo>
                  <a:cubicBezTo>
                    <a:pt x="2785" y="13194"/>
                    <a:pt x="2831" y="13171"/>
                    <a:pt x="2876" y="13148"/>
                  </a:cubicBezTo>
                  <a:cubicBezTo>
                    <a:pt x="2899" y="13125"/>
                    <a:pt x="2945" y="13125"/>
                    <a:pt x="2990" y="13103"/>
                  </a:cubicBezTo>
                  <a:lnTo>
                    <a:pt x="3036" y="13080"/>
                  </a:lnTo>
                  <a:cubicBezTo>
                    <a:pt x="3127" y="13057"/>
                    <a:pt x="3196" y="13011"/>
                    <a:pt x="3264" y="12988"/>
                  </a:cubicBezTo>
                  <a:cubicBezTo>
                    <a:pt x="3401" y="12943"/>
                    <a:pt x="3538" y="12874"/>
                    <a:pt x="3675" y="12806"/>
                  </a:cubicBezTo>
                  <a:lnTo>
                    <a:pt x="3835" y="12737"/>
                  </a:lnTo>
                  <a:lnTo>
                    <a:pt x="3903" y="12692"/>
                  </a:lnTo>
                  <a:lnTo>
                    <a:pt x="4132" y="12600"/>
                  </a:lnTo>
                  <a:cubicBezTo>
                    <a:pt x="4223" y="12555"/>
                    <a:pt x="4337" y="12509"/>
                    <a:pt x="4428" y="12463"/>
                  </a:cubicBezTo>
                  <a:lnTo>
                    <a:pt x="4451" y="12441"/>
                  </a:lnTo>
                  <a:lnTo>
                    <a:pt x="4474" y="12441"/>
                  </a:lnTo>
                  <a:cubicBezTo>
                    <a:pt x="4565" y="12395"/>
                    <a:pt x="4657" y="12349"/>
                    <a:pt x="4748" y="12304"/>
                  </a:cubicBezTo>
                  <a:cubicBezTo>
                    <a:pt x="4817" y="12258"/>
                    <a:pt x="4908" y="12235"/>
                    <a:pt x="4976" y="12190"/>
                  </a:cubicBezTo>
                  <a:cubicBezTo>
                    <a:pt x="5090" y="12144"/>
                    <a:pt x="5182" y="12098"/>
                    <a:pt x="5296" y="12053"/>
                  </a:cubicBezTo>
                  <a:cubicBezTo>
                    <a:pt x="5501" y="11938"/>
                    <a:pt x="5730" y="11824"/>
                    <a:pt x="5958" y="11733"/>
                  </a:cubicBezTo>
                  <a:cubicBezTo>
                    <a:pt x="6095" y="11665"/>
                    <a:pt x="6255" y="11596"/>
                    <a:pt x="6391" y="11550"/>
                  </a:cubicBezTo>
                  <a:cubicBezTo>
                    <a:pt x="6437" y="11528"/>
                    <a:pt x="6483" y="11505"/>
                    <a:pt x="6528" y="11482"/>
                  </a:cubicBezTo>
                  <a:cubicBezTo>
                    <a:pt x="6574" y="11459"/>
                    <a:pt x="6620" y="11436"/>
                    <a:pt x="6665" y="11413"/>
                  </a:cubicBezTo>
                  <a:lnTo>
                    <a:pt x="6757" y="11368"/>
                  </a:lnTo>
                  <a:cubicBezTo>
                    <a:pt x="6802" y="11345"/>
                    <a:pt x="6871" y="11322"/>
                    <a:pt x="6916" y="11299"/>
                  </a:cubicBezTo>
                  <a:cubicBezTo>
                    <a:pt x="7053" y="11208"/>
                    <a:pt x="7190" y="11140"/>
                    <a:pt x="7350" y="11071"/>
                  </a:cubicBezTo>
                  <a:lnTo>
                    <a:pt x="7464" y="11025"/>
                  </a:lnTo>
                  <a:cubicBezTo>
                    <a:pt x="7578" y="10957"/>
                    <a:pt x="7715" y="10888"/>
                    <a:pt x="7852" y="10820"/>
                  </a:cubicBezTo>
                  <a:cubicBezTo>
                    <a:pt x="8058" y="10729"/>
                    <a:pt x="8263" y="10615"/>
                    <a:pt x="8469" y="10500"/>
                  </a:cubicBezTo>
                  <a:cubicBezTo>
                    <a:pt x="8788" y="10341"/>
                    <a:pt x="9108" y="10158"/>
                    <a:pt x="9450" y="9953"/>
                  </a:cubicBezTo>
                  <a:cubicBezTo>
                    <a:pt x="9587" y="9861"/>
                    <a:pt x="9724" y="9793"/>
                    <a:pt x="9838" y="9724"/>
                  </a:cubicBezTo>
                  <a:lnTo>
                    <a:pt x="9975" y="9656"/>
                  </a:lnTo>
                  <a:cubicBezTo>
                    <a:pt x="10135" y="9565"/>
                    <a:pt x="10317" y="9451"/>
                    <a:pt x="10477" y="9359"/>
                  </a:cubicBezTo>
                  <a:lnTo>
                    <a:pt x="10614" y="9268"/>
                  </a:lnTo>
                  <a:cubicBezTo>
                    <a:pt x="10683" y="9222"/>
                    <a:pt x="10728" y="9199"/>
                    <a:pt x="10774" y="9177"/>
                  </a:cubicBezTo>
                  <a:lnTo>
                    <a:pt x="10911" y="9085"/>
                  </a:lnTo>
                  <a:lnTo>
                    <a:pt x="11002" y="9017"/>
                  </a:lnTo>
                  <a:lnTo>
                    <a:pt x="10979" y="9040"/>
                  </a:lnTo>
                  <a:cubicBezTo>
                    <a:pt x="11162" y="8926"/>
                    <a:pt x="11322" y="8834"/>
                    <a:pt x="11482" y="8720"/>
                  </a:cubicBezTo>
                  <a:cubicBezTo>
                    <a:pt x="11527" y="8697"/>
                    <a:pt x="11550" y="8674"/>
                    <a:pt x="11596" y="8652"/>
                  </a:cubicBezTo>
                  <a:cubicBezTo>
                    <a:pt x="11618" y="8629"/>
                    <a:pt x="11664" y="8606"/>
                    <a:pt x="11687" y="8583"/>
                  </a:cubicBezTo>
                  <a:cubicBezTo>
                    <a:pt x="11778" y="8537"/>
                    <a:pt x="11847" y="8469"/>
                    <a:pt x="11915" y="8423"/>
                  </a:cubicBezTo>
                  <a:cubicBezTo>
                    <a:pt x="12098" y="8286"/>
                    <a:pt x="12235" y="8172"/>
                    <a:pt x="12372" y="8081"/>
                  </a:cubicBezTo>
                  <a:cubicBezTo>
                    <a:pt x="12463" y="8013"/>
                    <a:pt x="12577" y="7944"/>
                    <a:pt x="12668" y="7898"/>
                  </a:cubicBezTo>
                  <a:cubicBezTo>
                    <a:pt x="12737" y="7853"/>
                    <a:pt x="12783" y="7807"/>
                    <a:pt x="12851" y="7784"/>
                  </a:cubicBezTo>
                  <a:cubicBezTo>
                    <a:pt x="12965" y="7693"/>
                    <a:pt x="13102" y="7602"/>
                    <a:pt x="13239" y="7510"/>
                  </a:cubicBezTo>
                  <a:cubicBezTo>
                    <a:pt x="13285" y="7488"/>
                    <a:pt x="13330" y="7442"/>
                    <a:pt x="13376" y="7419"/>
                  </a:cubicBezTo>
                  <a:cubicBezTo>
                    <a:pt x="13399" y="7373"/>
                    <a:pt x="13444" y="7328"/>
                    <a:pt x="13490" y="7305"/>
                  </a:cubicBezTo>
                  <a:cubicBezTo>
                    <a:pt x="13536" y="7259"/>
                    <a:pt x="13581" y="7214"/>
                    <a:pt x="13627" y="7191"/>
                  </a:cubicBezTo>
                  <a:lnTo>
                    <a:pt x="13673" y="7145"/>
                  </a:lnTo>
                  <a:lnTo>
                    <a:pt x="13741" y="7099"/>
                  </a:lnTo>
                  <a:cubicBezTo>
                    <a:pt x="13787" y="7077"/>
                    <a:pt x="13833" y="7031"/>
                    <a:pt x="13878" y="7008"/>
                  </a:cubicBezTo>
                  <a:cubicBezTo>
                    <a:pt x="13969" y="6940"/>
                    <a:pt x="14061" y="6894"/>
                    <a:pt x="14129" y="6848"/>
                  </a:cubicBezTo>
                  <a:lnTo>
                    <a:pt x="14243" y="6757"/>
                  </a:lnTo>
                  <a:cubicBezTo>
                    <a:pt x="14312" y="6711"/>
                    <a:pt x="14357" y="6666"/>
                    <a:pt x="14426" y="6620"/>
                  </a:cubicBezTo>
                  <a:cubicBezTo>
                    <a:pt x="14449" y="6597"/>
                    <a:pt x="14472" y="6575"/>
                    <a:pt x="14472" y="6529"/>
                  </a:cubicBezTo>
                  <a:cubicBezTo>
                    <a:pt x="14472" y="6529"/>
                    <a:pt x="14472" y="6506"/>
                    <a:pt x="14472" y="6483"/>
                  </a:cubicBezTo>
                  <a:cubicBezTo>
                    <a:pt x="14449" y="6460"/>
                    <a:pt x="14426" y="6460"/>
                    <a:pt x="14403" y="6438"/>
                  </a:cubicBezTo>
                  <a:cubicBezTo>
                    <a:pt x="14380" y="6415"/>
                    <a:pt x="14357" y="6392"/>
                    <a:pt x="14357" y="6392"/>
                  </a:cubicBezTo>
                  <a:lnTo>
                    <a:pt x="14335" y="6392"/>
                  </a:lnTo>
                  <a:cubicBezTo>
                    <a:pt x="14312" y="6369"/>
                    <a:pt x="14289" y="6346"/>
                    <a:pt x="14266" y="6323"/>
                  </a:cubicBezTo>
                  <a:cubicBezTo>
                    <a:pt x="14243" y="6301"/>
                    <a:pt x="14198" y="6255"/>
                    <a:pt x="14152" y="6209"/>
                  </a:cubicBezTo>
                  <a:cubicBezTo>
                    <a:pt x="14061" y="6118"/>
                    <a:pt x="13969" y="6027"/>
                    <a:pt x="13878" y="5935"/>
                  </a:cubicBezTo>
                  <a:cubicBezTo>
                    <a:pt x="13718" y="5753"/>
                    <a:pt x="13559" y="5593"/>
                    <a:pt x="13399" y="5433"/>
                  </a:cubicBezTo>
                  <a:lnTo>
                    <a:pt x="13125" y="5159"/>
                  </a:lnTo>
                  <a:cubicBezTo>
                    <a:pt x="12988" y="5022"/>
                    <a:pt x="12874" y="4885"/>
                    <a:pt x="12760" y="4771"/>
                  </a:cubicBezTo>
                  <a:lnTo>
                    <a:pt x="12737" y="4726"/>
                  </a:lnTo>
                  <a:lnTo>
                    <a:pt x="12691" y="4657"/>
                  </a:lnTo>
                  <a:lnTo>
                    <a:pt x="12600" y="4566"/>
                  </a:lnTo>
                  <a:cubicBezTo>
                    <a:pt x="12531" y="4497"/>
                    <a:pt x="12486" y="4429"/>
                    <a:pt x="12417" y="4360"/>
                  </a:cubicBezTo>
                  <a:cubicBezTo>
                    <a:pt x="12258" y="4132"/>
                    <a:pt x="12075" y="3927"/>
                    <a:pt x="11915" y="3744"/>
                  </a:cubicBezTo>
                  <a:lnTo>
                    <a:pt x="11824" y="3653"/>
                  </a:lnTo>
                  <a:lnTo>
                    <a:pt x="11733" y="3539"/>
                  </a:lnTo>
                  <a:cubicBezTo>
                    <a:pt x="11550" y="3333"/>
                    <a:pt x="11367" y="3105"/>
                    <a:pt x="11185" y="2877"/>
                  </a:cubicBezTo>
                  <a:lnTo>
                    <a:pt x="11139" y="2831"/>
                  </a:lnTo>
                  <a:lnTo>
                    <a:pt x="11048" y="2694"/>
                  </a:lnTo>
                  <a:lnTo>
                    <a:pt x="10934" y="2557"/>
                  </a:lnTo>
                  <a:lnTo>
                    <a:pt x="10865" y="2489"/>
                  </a:lnTo>
                  <a:lnTo>
                    <a:pt x="10728" y="2306"/>
                  </a:lnTo>
                  <a:lnTo>
                    <a:pt x="10705" y="2261"/>
                  </a:lnTo>
                  <a:lnTo>
                    <a:pt x="10683" y="2238"/>
                  </a:lnTo>
                  <a:cubicBezTo>
                    <a:pt x="10568" y="2101"/>
                    <a:pt x="10477" y="1987"/>
                    <a:pt x="10363" y="1827"/>
                  </a:cubicBezTo>
                  <a:lnTo>
                    <a:pt x="10272" y="1690"/>
                  </a:lnTo>
                  <a:cubicBezTo>
                    <a:pt x="10180" y="1599"/>
                    <a:pt x="10112" y="1507"/>
                    <a:pt x="10044" y="1393"/>
                  </a:cubicBezTo>
                  <a:lnTo>
                    <a:pt x="9998" y="1325"/>
                  </a:lnTo>
                  <a:cubicBezTo>
                    <a:pt x="9907" y="1188"/>
                    <a:pt x="9838" y="1096"/>
                    <a:pt x="9770" y="982"/>
                  </a:cubicBezTo>
                  <a:cubicBezTo>
                    <a:pt x="9747" y="914"/>
                    <a:pt x="9724" y="845"/>
                    <a:pt x="9678" y="800"/>
                  </a:cubicBezTo>
                  <a:cubicBezTo>
                    <a:pt x="9633" y="731"/>
                    <a:pt x="9587" y="663"/>
                    <a:pt x="9564" y="594"/>
                  </a:cubicBezTo>
                  <a:lnTo>
                    <a:pt x="9496" y="503"/>
                  </a:lnTo>
                  <a:cubicBezTo>
                    <a:pt x="9473" y="457"/>
                    <a:pt x="9427" y="412"/>
                    <a:pt x="9404" y="366"/>
                  </a:cubicBezTo>
                  <a:cubicBezTo>
                    <a:pt x="9404" y="343"/>
                    <a:pt x="9382" y="298"/>
                    <a:pt x="9359" y="275"/>
                  </a:cubicBezTo>
                  <a:lnTo>
                    <a:pt x="9359" y="229"/>
                  </a:lnTo>
                  <a:cubicBezTo>
                    <a:pt x="9336" y="206"/>
                    <a:pt x="9313" y="183"/>
                    <a:pt x="9290" y="161"/>
                  </a:cubicBezTo>
                  <a:cubicBezTo>
                    <a:pt x="9290" y="138"/>
                    <a:pt x="9267" y="138"/>
                    <a:pt x="9267" y="115"/>
                  </a:cubicBezTo>
                  <a:cubicBezTo>
                    <a:pt x="9267" y="92"/>
                    <a:pt x="9245" y="69"/>
                    <a:pt x="9222" y="46"/>
                  </a:cubicBezTo>
                  <a:cubicBezTo>
                    <a:pt x="9199" y="24"/>
                    <a:pt x="9176" y="1"/>
                    <a:pt x="9130" y="1"/>
                  </a:cubicBezTo>
                  <a:close/>
                </a:path>
              </a:pathLst>
            </a:custGeom>
            <a:solidFill>
              <a:srgbClr val="F15B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19"/>
            <p:cNvSpPr/>
            <p:nvPr/>
          </p:nvSpPr>
          <p:spPr>
            <a:xfrm>
              <a:off x="6588675" y="1340475"/>
              <a:ext cx="35400" cy="33675"/>
            </a:xfrm>
            <a:custGeom>
              <a:avLst/>
              <a:gdLst/>
              <a:ahLst/>
              <a:cxnLst/>
              <a:rect l="l" t="t" r="r" b="b"/>
              <a:pathLst>
                <a:path w="1416" h="1347" extrusionOk="0">
                  <a:moveTo>
                    <a:pt x="708" y="0"/>
                  </a:moveTo>
                  <a:cubicBezTo>
                    <a:pt x="663" y="23"/>
                    <a:pt x="617" y="46"/>
                    <a:pt x="549" y="69"/>
                  </a:cubicBezTo>
                  <a:cubicBezTo>
                    <a:pt x="526" y="114"/>
                    <a:pt x="480" y="137"/>
                    <a:pt x="435" y="183"/>
                  </a:cubicBezTo>
                  <a:cubicBezTo>
                    <a:pt x="366" y="274"/>
                    <a:pt x="298" y="365"/>
                    <a:pt x="252" y="411"/>
                  </a:cubicBezTo>
                  <a:cubicBezTo>
                    <a:pt x="206" y="479"/>
                    <a:pt x="138" y="571"/>
                    <a:pt x="92" y="685"/>
                  </a:cubicBezTo>
                  <a:cubicBezTo>
                    <a:pt x="69" y="730"/>
                    <a:pt x="46" y="799"/>
                    <a:pt x="46" y="845"/>
                  </a:cubicBezTo>
                  <a:cubicBezTo>
                    <a:pt x="24" y="890"/>
                    <a:pt x="24" y="913"/>
                    <a:pt x="46" y="959"/>
                  </a:cubicBezTo>
                  <a:cubicBezTo>
                    <a:pt x="46" y="982"/>
                    <a:pt x="46" y="1004"/>
                    <a:pt x="46" y="1027"/>
                  </a:cubicBezTo>
                  <a:cubicBezTo>
                    <a:pt x="24" y="1027"/>
                    <a:pt x="1" y="1073"/>
                    <a:pt x="1" y="1096"/>
                  </a:cubicBezTo>
                  <a:cubicBezTo>
                    <a:pt x="1" y="1141"/>
                    <a:pt x="1" y="1164"/>
                    <a:pt x="24" y="1187"/>
                  </a:cubicBezTo>
                  <a:cubicBezTo>
                    <a:pt x="69" y="1233"/>
                    <a:pt x="115" y="1278"/>
                    <a:pt x="183" y="1301"/>
                  </a:cubicBezTo>
                  <a:cubicBezTo>
                    <a:pt x="252" y="1347"/>
                    <a:pt x="320" y="1347"/>
                    <a:pt x="412" y="1347"/>
                  </a:cubicBezTo>
                  <a:lnTo>
                    <a:pt x="480" y="1347"/>
                  </a:lnTo>
                  <a:cubicBezTo>
                    <a:pt x="594" y="1324"/>
                    <a:pt x="686" y="1324"/>
                    <a:pt x="777" y="1278"/>
                  </a:cubicBezTo>
                  <a:cubicBezTo>
                    <a:pt x="823" y="1278"/>
                    <a:pt x="891" y="1255"/>
                    <a:pt x="937" y="1233"/>
                  </a:cubicBezTo>
                  <a:lnTo>
                    <a:pt x="960" y="1233"/>
                  </a:lnTo>
                  <a:lnTo>
                    <a:pt x="1005" y="1210"/>
                  </a:lnTo>
                  <a:lnTo>
                    <a:pt x="1028" y="1187"/>
                  </a:lnTo>
                  <a:cubicBezTo>
                    <a:pt x="1119" y="1141"/>
                    <a:pt x="1233" y="1118"/>
                    <a:pt x="1302" y="1050"/>
                  </a:cubicBezTo>
                  <a:cubicBezTo>
                    <a:pt x="1348" y="1027"/>
                    <a:pt x="1393" y="982"/>
                    <a:pt x="1393" y="959"/>
                  </a:cubicBezTo>
                  <a:cubicBezTo>
                    <a:pt x="1416" y="913"/>
                    <a:pt x="1416" y="867"/>
                    <a:pt x="1416" y="845"/>
                  </a:cubicBezTo>
                  <a:cubicBezTo>
                    <a:pt x="1416" y="845"/>
                    <a:pt x="1416" y="822"/>
                    <a:pt x="1416" y="822"/>
                  </a:cubicBezTo>
                  <a:cubicBezTo>
                    <a:pt x="1416" y="822"/>
                    <a:pt x="1393" y="822"/>
                    <a:pt x="1393" y="799"/>
                  </a:cubicBezTo>
                  <a:cubicBezTo>
                    <a:pt x="1325" y="753"/>
                    <a:pt x="1279" y="708"/>
                    <a:pt x="1233" y="662"/>
                  </a:cubicBezTo>
                  <a:cubicBezTo>
                    <a:pt x="1165" y="594"/>
                    <a:pt x="1119" y="525"/>
                    <a:pt x="1051" y="457"/>
                  </a:cubicBezTo>
                  <a:lnTo>
                    <a:pt x="982" y="388"/>
                  </a:lnTo>
                  <a:cubicBezTo>
                    <a:pt x="960" y="365"/>
                    <a:pt x="937" y="320"/>
                    <a:pt x="891" y="274"/>
                  </a:cubicBezTo>
                  <a:cubicBezTo>
                    <a:pt x="823" y="205"/>
                    <a:pt x="777" y="114"/>
                    <a:pt x="731" y="46"/>
                  </a:cubicBezTo>
                  <a:lnTo>
                    <a:pt x="708" y="23"/>
                  </a:lnTo>
                  <a:cubicBezTo>
                    <a:pt x="708" y="23"/>
                    <a:pt x="708" y="23"/>
                    <a:pt x="70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19"/>
            <p:cNvSpPr/>
            <p:nvPr/>
          </p:nvSpPr>
          <p:spPr>
            <a:xfrm>
              <a:off x="6973850" y="978125"/>
              <a:ext cx="251675" cy="251100"/>
            </a:xfrm>
            <a:custGeom>
              <a:avLst/>
              <a:gdLst/>
              <a:ahLst/>
              <a:cxnLst/>
              <a:rect l="l" t="t" r="r" b="b"/>
              <a:pathLst>
                <a:path w="10067" h="10044" extrusionOk="0">
                  <a:moveTo>
                    <a:pt x="9656" y="0"/>
                  </a:moveTo>
                  <a:cubicBezTo>
                    <a:pt x="9588" y="0"/>
                    <a:pt x="9519" y="23"/>
                    <a:pt x="9496" y="91"/>
                  </a:cubicBezTo>
                  <a:cubicBezTo>
                    <a:pt x="9473" y="114"/>
                    <a:pt x="9473" y="160"/>
                    <a:pt x="9451" y="183"/>
                  </a:cubicBezTo>
                  <a:cubicBezTo>
                    <a:pt x="9382" y="297"/>
                    <a:pt x="9291" y="411"/>
                    <a:pt x="9222" y="502"/>
                  </a:cubicBezTo>
                  <a:lnTo>
                    <a:pt x="9154" y="616"/>
                  </a:lnTo>
                  <a:lnTo>
                    <a:pt x="9085" y="708"/>
                  </a:lnTo>
                  <a:cubicBezTo>
                    <a:pt x="9040" y="753"/>
                    <a:pt x="9017" y="776"/>
                    <a:pt x="8994" y="822"/>
                  </a:cubicBezTo>
                  <a:lnTo>
                    <a:pt x="8971" y="867"/>
                  </a:lnTo>
                  <a:cubicBezTo>
                    <a:pt x="8926" y="913"/>
                    <a:pt x="8880" y="981"/>
                    <a:pt x="8834" y="1050"/>
                  </a:cubicBezTo>
                  <a:cubicBezTo>
                    <a:pt x="8720" y="1187"/>
                    <a:pt x="8606" y="1324"/>
                    <a:pt x="8515" y="1438"/>
                  </a:cubicBezTo>
                  <a:lnTo>
                    <a:pt x="8469" y="1484"/>
                  </a:lnTo>
                  <a:cubicBezTo>
                    <a:pt x="8446" y="1529"/>
                    <a:pt x="8401" y="1575"/>
                    <a:pt x="8355" y="1621"/>
                  </a:cubicBezTo>
                  <a:lnTo>
                    <a:pt x="8287" y="1689"/>
                  </a:lnTo>
                  <a:cubicBezTo>
                    <a:pt x="8264" y="1712"/>
                    <a:pt x="8241" y="1735"/>
                    <a:pt x="8218" y="1758"/>
                  </a:cubicBezTo>
                  <a:cubicBezTo>
                    <a:pt x="8195" y="1803"/>
                    <a:pt x="8150" y="1849"/>
                    <a:pt x="8127" y="1872"/>
                  </a:cubicBezTo>
                  <a:lnTo>
                    <a:pt x="7990" y="2009"/>
                  </a:lnTo>
                  <a:lnTo>
                    <a:pt x="7898" y="2100"/>
                  </a:lnTo>
                  <a:cubicBezTo>
                    <a:pt x="7853" y="2146"/>
                    <a:pt x="7807" y="2191"/>
                    <a:pt x="7784" y="2237"/>
                  </a:cubicBezTo>
                  <a:lnTo>
                    <a:pt x="7807" y="2191"/>
                  </a:lnTo>
                  <a:lnTo>
                    <a:pt x="7739" y="2260"/>
                  </a:lnTo>
                  <a:lnTo>
                    <a:pt x="7739" y="2283"/>
                  </a:lnTo>
                  <a:lnTo>
                    <a:pt x="7693" y="2305"/>
                  </a:lnTo>
                  <a:cubicBezTo>
                    <a:pt x="7579" y="2442"/>
                    <a:pt x="7442" y="2556"/>
                    <a:pt x="7328" y="2671"/>
                  </a:cubicBezTo>
                  <a:cubicBezTo>
                    <a:pt x="7282" y="2716"/>
                    <a:pt x="7259" y="2739"/>
                    <a:pt x="7214" y="2762"/>
                  </a:cubicBezTo>
                  <a:lnTo>
                    <a:pt x="7145" y="2830"/>
                  </a:lnTo>
                  <a:lnTo>
                    <a:pt x="7100" y="2876"/>
                  </a:lnTo>
                  <a:cubicBezTo>
                    <a:pt x="7077" y="2899"/>
                    <a:pt x="7054" y="2922"/>
                    <a:pt x="7031" y="2944"/>
                  </a:cubicBezTo>
                  <a:cubicBezTo>
                    <a:pt x="6985" y="2990"/>
                    <a:pt x="6940" y="3036"/>
                    <a:pt x="6894" y="3059"/>
                  </a:cubicBezTo>
                  <a:cubicBezTo>
                    <a:pt x="6871" y="3104"/>
                    <a:pt x="6871" y="3127"/>
                    <a:pt x="6849" y="3150"/>
                  </a:cubicBezTo>
                  <a:cubicBezTo>
                    <a:pt x="6826" y="3173"/>
                    <a:pt x="6826" y="3196"/>
                    <a:pt x="6826" y="3196"/>
                  </a:cubicBezTo>
                  <a:cubicBezTo>
                    <a:pt x="6757" y="3264"/>
                    <a:pt x="6734" y="3355"/>
                    <a:pt x="6689" y="3424"/>
                  </a:cubicBezTo>
                  <a:cubicBezTo>
                    <a:pt x="6643" y="3515"/>
                    <a:pt x="6620" y="3606"/>
                    <a:pt x="6575" y="3675"/>
                  </a:cubicBezTo>
                  <a:cubicBezTo>
                    <a:pt x="6575" y="3675"/>
                    <a:pt x="6575" y="3698"/>
                    <a:pt x="6552" y="3698"/>
                  </a:cubicBezTo>
                  <a:lnTo>
                    <a:pt x="6552" y="3721"/>
                  </a:lnTo>
                  <a:cubicBezTo>
                    <a:pt x="6529" y="3743"/>
                    <a:pt x="6506" y="3789"/>
                    <a:pt x="6483" y="3812"/>
                  </a:cubicBezTo>
                  <a:cubicBezTo>
                    <a:pt x="6438" y="3903"/>
                    <a:pt x="6392" y="3972"/>
                    <a:pt x="6346" y="4063"/>
                  </a:cubicBezTo>
                  <a:cubicBezTo>
                    <a:pt x="6301" y="4086"/>
                    <a:pt x="6278" y="4131"/>
                    <a:pt x="6255" y="4177"/>
                  </a:cubicBezTo>
                  <a:cubicBezTo>
                    <a:pt x="6209" y="4246"/>
                    <a:pt x="6187" y="4291"/>
                    <a:pt x="6141" y="4337"/>
                  </a:cubicBezTo>
                  <a:cubicBezTo>
                    <a:pt x="6095" y="4428"/>
                    <a:pt x="6027" y="4542"/>
                    <a:pt x="5958" y="4634"/>
                  </a:cubicBezTo>
                  <a:cubicBezTo>
                    <a:pt x="5913" y="4702"/>
                    <a:pt x="5867" y="4770"/>
                    <a:pt x="5799" y="4839"/>
                  </a:cubicBezTo>
                  <a:lnTo>
                    <a:pt x="5753" y="4907"/>
                  </a:lnTo>
                  <a:cubicBezTo>
                    <a:pt x="5730" y="4953"/>
                    <a:pt x="5684" y="4999"/>
                    <a:pt x="5639" y="5067"/>
                  </a:cubicBezTo>
                  <a:cubicBezTo>
                    <a:pt x="5525" y="5204"/>
                    <a:pt x="5411" y="5341"/>
                    <a:pt x="5296" y="5478"/>
                  </a:cubicBezTo>
                  <a:cubicBezTo>
                    <a:pt x="5182" y="5615"/>
                    <a:pt x="5068" y="5752"/>
                    <a:pt x="4931" y="5912"/>
                  </a:cubicBezTo>
                  <a:lnTo>
                    <a:pt x="4863" y="5980"/>
                  </a:lnTo>
                  <a:lnTo>
                    <a:pt x="4817" y="6003"/>
                  </a:lnTo>
                  <a:lnTo>
                    <a:pt x="4749" y="6094"/>
                  </a:lnTo>
                  <a:cubicBezTo>
                    <a:pt x="4634" y="6208"/>
                    <a:pt x="4520" y="6323"/>
                    <a:pt x="4383" y="6437"/>
                  </a:cubicBezTo>
                  <a:lnTo>
                    <a:pt x="4292" y="6528"/>
                  </a:lnTo>
                  <a:cubicBezTo>
                    <a:pt x="4201" y="6619"/>
                    <a:pt x="4109" y="6688"/>
                    <a:pt x="4018" y="6779"/>
                  </a:cubicBezTo>
                  <a:cubicBezTo>
                    <a:pt x="3973" y="6825"/>
                    <a:pt x="3904" y="6870"/>
                    <a:pt x="3858" y="6916"/>
                  </a:cubicBezTo>
                  <a:cubicBezTo>
                    <a:pt x="3790" y="6985"/>
                    <a:pt x="3721" y="7053"/>
                    <a:pt x="3630" y="7099"/>
                  </a:cubicBezTo>
                  <a:cubicBezTo>
                    <a:pt x="3470" y="7236"/>
                    <a:pt x="3333" y="7350"/>
                    <a:pt x="3219" y="7441"/>
                  </a:cubicBezTo>
                  <a:cubicBezTo>
                    <a:pt x="3151" y="7464"/>
                    <a:pt x="3082" y="7510"/>
                    <a:pt x="3014" y="7555"/>
                  </a:cubicBezTo>
                  <a:cubicBezTo>
                    <a:pt x="2923" y="7624"/>
                    <a:pt x="2831" y="7669"/>
                    <a:pt x="2740" y="7692"/>
                  </a:cubicBezTo>
                  <a:lnTo>
                    <a:pt x="2717" y="7692"/>
                  </a:lnTo>
                  <a:cubicBezTo>
                    <a:pt x="2671" y="7692"/>
                    <a:pt x="2603" y="7692"/>
                    <a:pt x="2557" y="7669"/>
                  </a:cubicBezTo>
                  <a:cubicBezTo>
                    <a:pt x="2535" y="7669"/>
                    <a:pt x="2489" y="7646"/>
                    <a:pt x="2466" y="7646"/>
                  </a:cubicBezTo>
                  <a:lnTo>
                    <a:pt x="2420" y="7624"/>
                  </a:lnTo>
                  <a:cubicBezTo>
                    <a:pt x="2398" y="7601"/>
                    <a:pt x="2352" y="7578"/>
                    <a:pt x="2306" y="7555"/>
                  </a:cubicBezTo>
                  <a:lnTo>
                    <a:pt x="2283" y="7532"/>
                  </a:lnTo>
                  <a:lnTo>
                    <a:pt x="2261" y="7532"/>
                  </a:lnTo>
                  <a:cubicBezTo>
                    <a:pt x="2238" y="7510"/>
                    <a:pt x="2215" y="7487"/>
                    <a:pt x="2192" y="7464"/>
                  </a:cubicBezTo>
                  <a:cubicBezTo>
                    <a:pt x="2147" y="7418"/>
                    <a:pt x="2101" y="7350"/>
                    <a:pt x="2055" y="7304"/>
                  </a:cubicBezTo>
                  <a:cubicBezTo>
                    <a:pt x="2032" y="7304"/>
                    <a:pt x="2010" y="7281"/>
                    <a:pt x="1964" y="7258"/>
                  </a:cubicBezTo>
                  <a:cubicBezTo>
                    <a:pt x="1941" y="7258"/>
                    <a:pt x="1918" y="7236"/>
                    <a:pt x="1895" y="7236"/>
                  </a:cubicBezTo>
                  <a:lnTo>
                    <a:pt x="1873" y="7258"/>
                  </a:lnTo>
                  <a:cubicBezTo>
                    <a:pt x="1827" y="7258"/>
                    <a:pt x="1781" y="7258"/>
                    <a:pt x="1736" y="7281"/>
                  </a:cubicBezTo>
                  <a:cubicBezTo>
                    <a:pt x="1713" y="7304"/>
                    <a:pt x="1667" y="7327"/>
                    <a:pt x="1644" y="7350"/>
                  </a:cubicBezTo>
                  <a:lnTo>
                    <a:pt x="1622" y="7373"/>
                  </a:lnTo>
                  <a:cubicBezTo>
                    <a:pt x="1599" y="7395"/>
                    <a:pt x="1576" y="7418"/>
                    <a:pt x="1576" y="7418"/>
                  </a:cubicBezTo>
                  <a:lnTo>
                    <a:pt x="1553" y="7441"/>
                  </a:lnTo>
                  <a:lnTo>
                    <a:pt x="1530" y="7441"/>
                  </a:lnTo>
                  <a:cubicBezTo>
                    <a:pt x="1439" y="7510"/>
                    <a:pt x="1348" y="7578"/>
                    <a:pt x="1256" y="7646"/>
                  </a:cubicBezTo>
                  <a:lnTo>
                    <a:pt x="1188" y="7669"/>
                  </a:lnTo>
                  <a:lnTo>
                    <a:pt x="1097" y="7715"/>
                  </a:lnTo>
                  <a:cubicBezTo>
                    <a:pt x="982" y="7783"/>
                    <a:pt x="868" y="7875"/>
                    <a:pt x="754" y="7943"/>
                  </a:cubicBezTo>
                  <a:cubicBezTo>
                    <a:pt x="709" y="7966"/>
                    <a:pt x="663" y="8012"/>
                    <a:pt x="617" y="8034"/>
                  </a:cubicBezTo>
                  <a:lnTo>
                    <a:pt x="549" y="8080"/>
                  </a:lnTo>
                  <a:lnTo>
                    <a:pt x="503" y="8126"/>
                  </a:lnTo>
                  <a:cubicBezTo>
                    <a:pt x="457" y="8149"/>
                    <a:pt x="412" y="8194"/>
                    <a:pt x="366" y="8240"/>
                  </a:cubicBezTo>
                  <a:cubicBezTo>
                    <a:pt x="275" y="8308"/>
                    <a:pt x="229" y="8354"/>
                    <a:pt x="206" y="8445"/>
                  </a:cubicBezTo>
                  <a:cubicBezTo>
                    <a:pt x="184" y="8468"/>
                    <a:pt x="184" y="8491"/>
                    <a:pt x="161" y="8537"/>
                  </a:cubicBezTo>
                  <a:lnTo>
                    <a:pt x="161" y="8559"/>
                  </a:lnTo>
                  <a:cubicBezTo>
                    <a:pt x="138" y="8582"/>
                    <a:pt x="138" y="8628"/>
                    <a:pt x="115" y="8674"/>
                  </a:cubicBezTo>
                  <a:cubicBezTo>
                    <a:pt x="115" y="8674"/>
                    <a:pt x="115" y="8719"/>
                    <a:pt x="115" y="8719"/>
                  </a:cubicBezTo>
                  <a:lnTo>
                    <a:pt x="115" y="8742"/>
                  </a:lnTo>
                  <a:cubicBezTo>
                    <a:pt x="92" y="8788"/>
                    <a:pt x="69" y="8856"/>
                    <a:pt x="47" y="8925"/>
                  </a:cubicBezTo>
                  <a:cubicBezTo>
                    <a:pt x="24" y="9016"/>
                    <a:pt x="24" y="9084"/>
                    <a:pt x="1" y="9153"/>
                  </a:cubicBezTo>
                  <a:cubicBezTo>
                    <a:pt x="1" y="9244"/>
                    <a:pt x="1" y="9336"/>
                    <a:pt x="24" y="9404"/>
                  </a:cubicBezTo>
                  <a:cubicBezTo>
                    <a:pt x="47" y="9541"/>
                    <a:pt x="92" y="9632"/>
                    <a:pt x="161" y="9701"/>
                  </a:cubicBezTo>
                  <a:cubicBezTo>
                    <a:pt x="206" y="9769"/>
                    <a:pt x="252" y="9838"/>
                    <a:pt x="320" y="9883"/>
                  </a:cubicBezTo>
                  <a:cubicBezTo>
                    <a:pt x="389" y="9929"/>
                    <a:pt x="457" y="9952"/>
                    <a:pt x="526" y="9975"/>
                  </a:cubicBezTo>
                  <a:cubicBezTo>
                    <a:pt x="594" y="9997"/>
                    <a:pt x="686" y="10020"/>
                    <a:pt x="754" y="10020"/>
                  </a:cubicBezTo>
                  <a:cubicBezTo>
                    <a:pt x="800" y="10020"/>
                    <a:pt x="823" y="10043"/>
                    <a:pt x="845" y="10043"/>
                  </a:cubicBezTo>
                  <a:cubicBezTo>
                    <a:pt x="982" y="10043"/>
                    <a:pt x="1119" y="9997"/>
                    <a:pt x="1233" y="9975"/>
                  </a:cubicBezTo>
                  <a:lnTo>
                    <a:pt x="1279" y="9975"/>
                  </a:lnTo>
                  <a:cubicBezTo>
                    <a:pt x="1325" y="9952"/>
                    <a:pt x="1393" y="9929"/>
                    <a:pt x="1462" y="9929"/>
                  </a:cubicBezTo>
                  <a:cubicBezTo>
                    <a:pt x="1507" y="9906"/>
                    <a:pt x="1553" y="9883"/>
                    <a:pt x="1599" y="9838"/>
                  </a:cubicBezTo>
                  <a:cubicBezTo>
                    <a:pt x="1599" y="9838"/>
                    <a:pt x="1622" y="9815"/>
                    <a:pt x="1622" y="9792"/>
                  </a:cubicBezTo>
                  <a:lnTo>
                    <a:pt x="1690" y="9769"/>
                  </a:lnTo>
                  <a:cubicBezTo>
                    <a:pt x="1827" y="9724"/>
                    <a:pt x="1964" y="9678"/>
                    <a:pt x="2101" y="9632"/>
                  </a:cubicBezTo>
                  <a:cubicBezTo>
                    <a:pt x="2352" y="9518"/>
                    <a:pt x="2580" y="9404"/>
                    <a:pt x="2786" y="9267"/>
                  </a:cubicBezTo>
                  <a:lnTo>
                    <a:pt x="2786" y="9290"/>
                  </a:lnTo>
                  <a:cubicBezTo>
                    <a:pt x="2968" y="9176"/>
                    <a:pt x="3128" y="9084"/>
                    <a:pt x="3242" y="8993"/>
                  </a:cubicBezTo>
                  <a:cubicBezTo>
                    <a:pt x="3379" y="8902"/>
                    <a:pt x="3516" y="8811"/>
                    <a:pt x="3653" y="8719"/>
                  </a:cubicBezTo>
                  <a:cubicBezTo>
                    <a:pt x="3790" y="8628"/>
                    <a:pt x="3927" y="8537"/>
                    <a:pt x="4064" y="8423"/>
                  </a:cubicBezTo>
                  <a:lnTo>
                    <a:pt x="4087" y="8400"/>
                  </a:lnTo>
                  <a:lnTo>
                    <a:pt x="4201" y="8331"/>
                  </a:lnTo>
                  <a:cubicBezTo>
                    <a:pt x="4292" y="8263"/>
                    <a:pt x="4406" y="8171"/>
                    <a:pt x="4520" y="8103"/>
                  </a:cubicBezTo>
                  <a:cubicBezTo>
                    <a:pt x="4589" y="8034"/>
                    <a:pt x="4657" y="7989"/>
                    <a:pt x="4726" y="7943"/>
                  </a:cubicBezTo>
                  <a:cubicBezTo>
                    <a:pt x="4794" y="7875"/>
                    <a:pt x="4863" y="7829"/>
                    <a:pt x="4954" y="7761"/>
                  </a:cubicBezTo>
                  <a:cubicBezTo>
                    <a:pt x="5068" y="7669"/>
                    <a:pt x="5182" y="7555"/>
                    <a:pt x="5296" y="7441"/>
                  </a:cubicBezTo>
                  <a:lnTo>
                    <a:pt x="5319" y="7418"/>
                  </a:lnTo>
                  <a:cubicBezTo>
                    <a:pt x="5365" y="7395"/>
                    <a:pt x="5388" y="7373"/>
                    <a:pt x="5433" y="7327"/>
                  </a:cubicBezTo>
                  <a:cubicBezTo>
                    <a:pt x="5456" y="7304"/>
                    <a:pt x="5502" y="7281"/>
                    <a:pt x="5525" y="7236"/>
                  </a:cubicBezTo>
                  <a:lnTo>
                    <a:pt x="5639" y="7144"/>
                  </a:lnTo>
                  <a:lnTo>
                    <a:pt x="5730" y="7053"/>
                  </a:lnTo>
                  <a:lnTo>
                    <a:pt x="5821" y="6962"/>
                  </a:lnTo>
                  <a:cubicBezTo>
                    <a:pt x="5936" y="6893"/>
                    <a:pt x="6027" y="6802"/>
                    <a:pt x="6118" y="6711"/>
                  </a:cubicBezTo>
                  <a:cubicBezTo>
                    <a:pt x="6278" y="6574"/>
                    <a:pt x="6438" y="6437"/>
                    <a:pt x="6575" y="6277"/>
                  </a:cubicBezTo>
                  <a:cubicBezTo>
                    <a:pt x="6643" y="6208"/>
                    <a:pt x="6712" y="6163"/>
                    <a:pt x="6780" y="6094"/>
                  </a:cubicBezTo>
                  <a:cubicBezTo>
                    <a:pt x="6871" y="6003"/>
                    <a:pt x="6963" y="5935"/>
                    <a:pt x="7054" y="5843"/>
                  </a:cubicBezTo>
                  <a:lnTo>
                    <a:pt x="7077" y="5820"/>
                  </a:lnTo>
                  <a:lnTo>
                    <a:pt x="7122" y="5775"/>
                  </a:lnTo>
                  <a:lnTo>
                    <a:pt x="7168" y="5729"/>
                  </a:lnTo>
                  <a:cubicBezTo>
                    <a:pt x="7191" y="5706"/>
                    <a:pt x="7214" y="5683"/>
                    <a:pt x="7237" y="5661"/>
                  </a:cubicBezTo>
                  <a:lnTo>
                    <a:pt x="7259" y="5638"/>
                  </a:lnTo>
                  <a:lnTo>
                    <a:pt x="7282" y="5592"/>
                  </a:lnTo>
                  <a:lnTo>
                    <a:pt x="7328" y="5547"/>
                  </a:lnTo>
                  <a:cubicBezTo>
                    <a:pt x="7396" y="5478"/>
                    <a:pt x="7465" y="5410"/>
                    <a:pt x="7533" y="5318"/>
                  </a:cubicBezTo>
                  <a:lnTo>
                    <a:pt x="7670" y="5181"/>
                  </a:lnTo>
                  <a:lnTo>
                    <a:pt x="7830" y="5022"/>
                  </a:lnTo>
                  <a:cubicBezTo>
                    <a:pt x="7898" y="4930"/>
                    <a:pt x="7967" y="4862"/>
                    <a:pt x="8058" y="4770"/>
                  </a:cubicBezTo>
                  <a:cubicBezTo>
                    <a:pt x="8150" y="4656"/>
                    <a:pt x="8264" y="4519"/>
                    <a:pt x="8378" y="4360"/>
                  </a:cubicBezTo>
                  <a:lnTo>
                    <a:pt x="8423" y="4291"/>
                  </a:lnTo>
                  <a:cubicBezTo>
                    <a:pt x="8515" y="4177"/>
                    <a:pt x="8606" y="4040"/>
                    <a:pt x="8697" y="3903"/>
                  </a:cubicBezTo>
                  <a:cubicBezTo>
                    <a:pt x="8789" y="3766"/>
                    <a:pt x="8880" y="3606"/>
                    <a:pt x="8971" y="3469"/>
                  </a:cubicBezTo>
                  <a:cubicBezTo>
                    <a:pt x="9017" y="3424"/>
                    <a:pt x="9040" y="3378"/>
                    <a:pt x="9085" y="3332"/>
                  </a:cubicBezTo>
                  <a:lnTo>
                    <a:pt x="9131" y="3241"/>
                  </a:lnTo>
                  <a:cubicBezTo>
                    <a:pt x="9177" y="3173"/>
                    <a:pt x="9245" y="3081"/>
                    <a:pt x="9291" y="3013"/>
                  </a:cubicBezTo>
                  <a:cubicBezTo>
                    <a:pt x="9382" y="2853"/>
                    <a:pt x="9473" y="2693"/>
                    <a:pt x="9565" y="2511"/>
                  </a:cubicBezTo>
                  <a:cubicBezTo>
                    <a:pt x="9588" y="2442"/>
                    <a:pt x="9633" y="2374"/>
                    <a:pt x="9656" y="2328"/>
                  </a:cubicBezTo>
                  <a:cubicBezTo>
                    <a:pt x="9702" y="2237"/>
                    <a:pt x="9747" y="2146"/>
                    <a:pt x="9770" y="2077"/>
                  </a:cubicBezTo>
                  <a:cubicBezTo>
                    <a:pt x="9793" y="1986"/>
                    <a:pt x="9816" y="1895"/>
                    <a:pt x="9861" y="1803"/>
                  </a:cubicBezTo>
                  <a:cubicBezTo>
                    <a:pt x="9861" y="1758"/>
                    <a:pt x="9884" y="1712"/>
                    <a:pt x="9907" y="1666"/>
                  </a:cubicBezTo>
                  <a:lnTo>
                    <a:pt x="9953" y="1552"/>
                  </a:lnTo>
                  <a:cubicBezTo>
                    <a:pt x="9976" y="1461"/>
                    <a:pt x="10021" y="1347"/>
                    <a:pt x="10044" y="1255"/>
                  </a:cubicBezTo>
                  <a:cubicBezTo>
                    <a:pt x="10044" y="1210"/>
                    <a:pt x="10044" y="1164"/>
                    <a:pt x="10044" y="1118"/>
                  </a:cubicBezTo>
                  <a:lnTo>
                    <a:pt x="10044" y="1050"/>
                  </a:lnTo>
                  <a:lnTo>
                    <a:pt x="10067" y="1004"/>
                  </a:lnTo>
                  <a:cubicBezTo>
                    <a:pt x="10067" y="936"/>
                    <a:pt x="10067" y="867"/>
                    <a:pt x="10067" y="822"/>
                  </a:cubicBezTo>
                  <a:cubicBezTo>
                    <a:pt x="10067" y="753"/>
                    <a:pt x="10044" y="685"/>
                    <a:pt x="10044" y="639"/>
                  </a:cubicBezTo>
                  <a:lnTo>
                    <a:pt x="10044" y="593"/>
                  </a:lnTo>
                  <a:cubicBezTo>
                    <a:pt x="10021" y="548"/>
                    <a:pt x="9998" y="479"/>
                    <a:pt x="9976" y="411"/>
                  </a:cubicBezTo>
                  <a:cubicBezTo>
                    <a:pt x="9976" y="365"/>
                    <a:pt x="9953" y="320"/>
                    <a:pt x="9930" y="274"/>
                  </a:cubicBezTo>
                  <a:lnTo>
                    <a:pt x="9907" y="251"/>
                  </a:lnTo>
                  <a:cubicBezTo>
                    <a:pt x="9884" y="205"/>
                    <a:pt x="9861" y="183"/>
                    <a:pt x="9816" y="160"/>
                  </a:cubicBezTo>
                  <a:cubicBezTo>
                    <a:pt x="9816" y="91"/>
                    <a:pt x="9770" y="23"/>
                    <a:pt x="9702"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19"/>
            <p:cNvSpPr/>
            <p:nvPr/>
          </p:nvSpPr>
          <p:spPr>
            <a:xfrm>
              <a:off x="7131350" y="834325"/>
              <a:ext cx="96475" cy="112225"/>
            </a:xfrm>
            <a:custGeom>
              <a:avLst/>
              <a:gdLst/>
              <a:ahLst/>
              <a:cxnLst/>
              <a:rect l="l" t="t" r="r" b="b"/>
              <a:pathLst>
                <a:path w="3859" h="4489" extrusionOk="0">
                  <a:moveTo>
                    <a:pt x="343" y="0"/>
                  </a:moveTo>
                  <a:cubicBezTo>
                    <a:pt x="297" y="23"/>
                    <a:pt x="275" y="23"/>
                    <a:pt x="252" y="46"/>
                  </a:cubicBezTo>
                  <a:cubicBezTo>
                    <a:pt x="214" y="21"/>
                    <a:pt x="177" y="2"/>
                    <a:pt x="139" y="2"/>
                  </a:cubicBezTo>
                  <a:cubicBezTo>
                    <a:pt x="108" y="2"/>
                    <a:pt x="77" y="15"/>
                    <a:pt x="46" y="46"/>
                  </a:cubicBezTo>
                  <a:cubicBezTo>
                    <a:pt x="1" y="91"/>
                    <a:pt x="1" y="183"/>
                    <a:pt x="46" y="228"/>
                  </a:cubicBezTo>
                  <a:cubicBezTo>
                    <a:pt x="92" y="274"/>
                    <a:pt x="115" y="297"/>
                    <a:pt x="160" y="342"/>
                  </a:cubicBezTo>
                  <a:cubicBezTo>
                    <a:pt x="229" y="434"/>
                    <a:pt x="275" y="571"/>
                    <a:pt x="366" y="685"/>
                  </a:cubicBezTo>
                  <a:cubicBezTo>
                    <a:pt x="434" y="799"/>
                    <a:pt x="526" y="890"/>
                    <a:pt x="594" y="1004"/>
                  </a:cubicBezTo>
                  <a:cubicBezTo>
                    <a:pt x="663" y="1118"/>
                    <a:pt x="754" y="1233"/>
                    <a:pt x="845" y="1347"/>
                  </a:cubicBezTo>
                  <a:cubicBezTo>
                    <a:pt x="937" y="1461"/>
                    <a:pt x="1028" y="1598"/>
                    <a:pt x="1119" y="1712"/>
                  </a:cubicBezTo>
                  <a:lnTo>
                    <a:pt x="1096" y="1666"/>
                  </a:lnTo>
                  <a:lnTo>
                    <a:pt x="1096" y="1666"/>
                  </a:lnTo>
                  <a:cubicBezTo>
                    <a:pt x="1325" y="1963"/>
                    <a:pt x="1553" y="2237"/>
                    <a:pt x="1804" y="2511"/>
                  </a:cubicBezTo>
                  <a:cubicBezTo>
                    <a:pt x="1918" y="2648"/>
                    <a:pt x="2032" y="2785"/>
                    <a:pt x="2146" y="2899"/>
                  </a:cubicBezTo>
                  <a:cubicBezTo>
                    <a:pt x="2260" y="3036"/>
                    <a:pt x="2375" y="3173"/>
                    <a:pt x="2511" y="3310"/>
                  </a:cubicBezTo>
                  <a:cubicBezTo>
                    <a:pt x="2557" y="3378"/>
                    <a:pt x="2626" y="3424"/>
                    <a:pt x="2671" y="3492"/>
                  </a:cubicBezTo>
                  <a:cubicBezTo>
                    <a:pt x="2740" y="3561"/>
                    <a:pt x="2785" y="3652"/>
                    <a:pt x="2854" y="3721"/>
                  </a:cubicBezTo>
                  <a:cubicBezTo>
                    <a:pt x="2945" y="3835"/>
                    <a:pt x="3059" y="3949"/>
                    <a:pt x="3151" y="4063"/>
                  </a:cubicBezTo>
                  <a:cubicBezTo>
                    <a:pt x="3173" y="4086"/>
                    <a:pt x="3196" y="4131"/>
                    <a:pt x="3219" y="4154"/>
                  </a:cubicBezTo>
                  <a:cubicBezTo>
                    <a:pt x="3265" y="4200"/>
                    <a:pt x="3288" y="4246"/>
                    <a:pt x="3310" y="4268"/>
                  </a:cubicBezTo>
                  <a:cubicBezTo>
                    <a:pt x="3333" y="4291"/>
                    <a:pt x="3333" y="4291"/>
                    <a:pt x="3356" y="4314"/>
                  </a:cubicBezTo>
                  <a:cubicBezTo>
                    <a:pt x="3356" y="4337"/>
                    <a:pt x="3379" y="4337"/>
                    <a:pt x="3379" y="4360"/>
                  </a:cubicBezTo>
                  <a:cubicBezTo>
                    <a:pt x="3402" y="4382"/>
                    <a:pt x="3425" y="4405"/>
                    <a:pt x="3425" y="4428"/>
                  </a:cubicBezTo>
                  <a:cubicBezTo>
                    <a:pt x="3473" y="4465"/>
                    <a:pt x="3535" y="4488"/>
                    <a:pt x="3593" y="4488"/>
                  </a:cubicBezTo>
                  <a:cubicBezTo>
                    <a:pt x="3643" y="4488"/>
                    <a:pt x="3689" y="4471"/>
                    <a:pt x="3721" y="4428"/>
                  </a:cubicBezTo>
                  <a:cubicBezTo>
                    <a:pt x="3813" y="4337"/>
                    <a:pt x="3813" y="4223"/>
                    <a:pt x="3813" y="4109"/>
                  </a:cubicBezTo>
                  <a:cubicBezTo>
                    <a:pt x="3813" y="4131"/>
                    <a:pt x="3813" y="4154"/>
                    <a:pt x="3813" y="4154"/>
                  </a:cubicBezTo>
                  <a:cubicBezTo>
                    <a:pt x="3835" y="4063"/>
                    <a:pt x="3835" y="3972"/>
                    <a:pt x="3835" y="3858"/>
                  </a:cubicBezTo>
                  <a:cubicBezTo>
                    <a:pt x="3835" y="3789"/>
                    <a:pt x="3858" y="3698"/>
                    <a:pt x="3835" y="3629"/>
                  </a:cubicBezTo>
                  <a:cubicBezTo>
                    <a:pt x="3835" y="3538"/>
                    <a:pt x="3835" y="3447"/>
                    <a:pt x="3813" y="3355"/>
                  </a:cubicBezTo>
                  <a:cubicBezTo>
                    <a:pt x="3813" y="3264"/>
                    <a:pt x="3790" y="3173"/>
                    <a:pt x="3790" y="3081"/>
                  </a:cubicBezTo>
                  <a:cubicBezTo>
                    <a:pt x="3767" y="2990"/>
                    <a:pt x="3744" y="2899"/>
                    <a:pt x="3744" y="2830"/>
                  </a:cubicBezTo>
                  <a:cubicBezTo>
                    <a:pt x="3721" y="2785"/>
                    <a:pt x="3721" y="2739"/>
                    <a:pt x="3698" y="2693"/>
                  </a:cubicBezTo>
                  <a:cubicBezTo>
                    <a:pt x="3698" y="2693"/>
                    <a:pt x="3698" y="2671"/>
                    <a:pt x="3676" y="2671"/>
                  </a:cubicBezTo>
                  <a:cubicBezTo>
                    <a:pt x="3653" y="2648"/>
                    <a:pt x="3653" y="2625"/>
                    <a:pt x="3630" y="2602"/>
                  </a:cubicBezTo>
                  <a:cubicBezTo>
                    <a:pt x="3630" y="2579"/>
                    <a:pt x="3630" y="2579"/>
                    <a:pt x="3630" y="2556"/>
                  </a:cubicBezTo>
                  <a:lnTo>
                    <a:pt x="3630" y="2534"/>
                  </a:lnTo>
                  <a:cubicBezTo>
                    <a:pt x="3607" y="2465"/>
                    <a:pt x="3607" y="2420"/>
                    <a:pt x="3584" y="2374"/>
                  </a:cubicBezTo>
                  <a:cubicBezTo>
                    <a:pt x="3561" y="2328"/>
                    <a:pt x="3539" y="2283"/>
                    <a:pt x="3516" y="2214"/>
                  </a:cubicBezTo>
                  <a:cubicBezTo>
                    <a:pt x="3447" y="2054"/>
                    <a:pt x="3333" y="1895"/>
                    <a:pt x="3242" y="1758"/>
                  </a:cubicBezTo>
                  <a:cubicBezTo>
                    <a:pt x="3196" y="1666"/>
                    <a:pt x="3128" y="1575"/>
                    <a:pt x="3082" y="1507"/>
                  </a:cubicBezTo>
                  <a:cubicBezTo>
                    <a:pt x="3014" y="1392"/>
                    <a:pt x="2945" y="1301"/>
                    <a:pt x="2877" y="1233"/>
                  </a:cubicBezTo>
                  <a:cubicBezTo>
                    <a:pt x="2808" y="1141"/>
                    <a:pt x="2717" y="1050"/>
                    <a:pt x="2626" y="982"/>
                  </a:cubicBezTo>
                  <a:lnTo>
                    <a:pt x="2580" y="959"/>
                  </a:lnTo>
                  <a:lnTo>
                    <a:pt x="2489" y="867"/>
                  </a:lnTo>
                  <a:lnTo>
                    <a:pt x="2443" y="822"/>
                  </a:lnTo>
                  <a:cubicBezTo>
                    <a:pt x="2375" y="776"/>
                    <a:pt x="2329" y="730"/>
                    <a:pt x="2260" y="685"/>
                  </a:cubicBezTo>
                  <a:lnTo>
                    <a:pt x="2238" y="685"/>
                  </a:lnTo>
                  <a:lnTo>
                    <a:pt x="2192" y="639"/>
                  </a:lnTo>
                  <a:lnTo>
                    <a:pt x="2146" y="593"/>
                  </a:lnTo>
                  <a:cubicBezTo>
                    <a:pt x="2101" y="571"/>
                    <a:pt x="2055" y="571"/>
                    <a:pt x="2032" y="548"/>
                  </a:cubicBezTo>
                  <a:cubicBezTo>
                    <a:pt x="2009" y="525"/>
                    <a:pt x="1987" y="502"/>
                    <a:pt x="1941" y="479"/>
                  </a:cubicBezTo>
                  <a:cubicBezTo>
                    <a:pt x="1918" y="479"/>
                    <a:pt x="1872" y="457"/>
                    <a:pt x="1850" y="434"/>
                  </a:cubicBezTo>
                  <a:cubicBezTo>
                    <a:pt x="1827" y="411"/>
                    <a:pt x="1827" y="411"/>
                    <a:pt x="1804" y="388"/>
                  </a:cubicBezTo>
                  <a:cubicBezTo>
                    <a:pt x="1781" y="365"/>
                    <a:pt x="1735" y="365"/>
                    <a:pt x="1713" y="342"/>
                  </a:cubicBezTo>
                  <a:cubicBezTo>
                    <a:pt x="1553" y="274"/>
                    <a:pt x="1416" y="228"/>
                    <a:pt x="1256" y="183"/>
                  </a:cubicBezTo>
                  <a:cubicBezTo>
                    <a:pt x="1188" y="160"/>
                    <a:pt x="1119" y="137"/>
                    <a:pt x="1051" y="114"/>
                  </a:cubicBezTo>
                  <a:cubicBezTo>
                    <a:pt x="959" y="114"/>
                    <a:pt x="891" y="91"/>
                    <a:pt x="800" y="91"/>
                  </a:cubicBezTo>
                  <a:cubicBezTo>
                    <a:pt x="731" y="69"/>
                    <a:pt x="663" y="46"/>
                    <a:pt x="571" y="46"/>
                  </a:cubicBezTo>
                  <a:cubicBezTo>
                    <a:pt x="549" y="23"/>
                    <a:pt x="526" y="23"/>
                    <a:pt x="480" y="23"/>
                  </a:cubicBezTo>
                  <a:cubicBezTo>
                    <a:pt x="480" y="23"/>
                    <a:pt x="480" y="0"/>
                    <a:pt x="457"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19"/>
            <p:cNvSpPr/>
            <p:nvPr/>
          </p:nvSpPr>
          <p:spPr>
            <a:xfrm>
              <a:off x="6604650" y="1271425"/>
              <a:ext cx="93625" cy="91325"/>
            </a:xfrm>
            <a:custGeom>
              <a:avLst/>
              <a:gdLst/>
              <a:ahLst/>
              <a:cxnLst/>
              <a:rect l="l" t="t" r="r" b="b"/>
              <a:pathLst>
                <a:path w="3745" h="3653" extrusionOk="0">
                  <a:moveTo>
                    <a:pt x="1622" y="0"/>
                  </a:moveTo>
                  <a:cubicBezTo>
                    <a:pt x="1576" y="0"/>
                    <a:pt x="1530" y="23"/>
                    <a:pt x="1507" y="69"/>
                  </a:cubicBezTo>
                  <a:cubicBezTo>
                    <a:pt x="1439" y="160"/>
                    <a:pt x="1370" y="251"/>
                    <a:pt x="1302" y="343"/>
                  </a:cubicBezTo>
                  <a:lnTo>
                    <a:pt x="1325" y="320"/>
                  </a:lnTo>
                  <a:lnTo>
                    <a:pt x="1325" y="320"/>
                  </a:lnTo>
                  <a:cubicBezTo>
                    <a:pt x="1279" y="388"/>
                    <a:pt x="1211" y="457"/>
                    <a:pt x="1165" y="548"/>
                  </a:cubicBezTo>
                  <a:cubicBezTo>
                    <a:pt x="1119" y="639"/>
                    <a:pt x="1051" y="708"/>
                    <a:pt x="1005" y="776"/>
                  </a:cubicBezTo>
                  <a:lnTo>
                    <a:pt x="960" y="845"/>
                  </a:lnTo>
                  <a:cubicBezTo>
                    <a:pt x="914" y="890"/>
                    <a:pt x="891" y="959"/>
                    <a:pt x="845" y="1005"/>
                  </a:cubicBezTo>
                  <a:cubicBezTo>
                    <a:pt x="800" y="1073"/>
                    <a:pt x="754" y="1141"/>
                    <a:pt x="731" y="1210"/>
                  </a:cubicBezTo>
                  <a:lnTo>
                    <a:pt x="640" y="1347"/>
                  </a:lnTo>
                  <a:cubicBezTo>
                    <a:pt x="572" y="1461"/>
                    <a:pt x="503" y="1552"/>
                    <a:pt x="435" y="1666"/>
                  </a:cubicBezTo>
                  <a:cubicBezTo>
                    <a:pt x="389" y="1758"/>
                    <a:pt x="343" y="1826"/>
                    <a:pt x="298" y="1918"/>
                  </a:cubicBezTo>
                  <a:cubicBezTo>
                    <a:pt x="275" y="1986"/>
                    <a:pt x="229" y="2054"/>
                    <a:pt x="184" y="2123"/>
                  </a:cubicBezTo>
                  <a:cubicBezTo>
                    <a:pt x="115" y="2237"/>
                    <a:pt x="69" y="2328"/>
                    <a:pt x="24" y="2420"/>
                  </a:cubicBezTo>
                  <a:cubicBezTo>
                    <a:pt x="1" y="2488"/>
                    <a:pt x="1" y="2557"/>
                    <a:pt x="24" y="2625"/>
                  </a:cubicBezTo>
                  <a:cubicBezTo>
                    <a:pt x="24" y="2671"/>
                    <a:pt x="47" y="2739"/>
                    <a:pt x="69" y="2785"/>
                  </a:cubicBezTo>
                  <a:lnTo>
                    <a:pt x="92" y="2808"/>
                  </a:lnTo>
                  <a:cubicBezTo>
                    <a:pt x="138" y="2876"/>
                    <a:pt x="184" y="2967"/>
                    <a:pt x="252" y="3036"/>
                  </a:cubicBezTo>
                  <a:cubicBezTo>
                    <a:pt x="298" y="3082"/>
                    <a:pt x="321" y="3127"/>
                    <a:pt x="343" y="3150"/>
                  </a:cubicBezTo>
                  <a:lnTo>
                    <a:pt x="412" y="3219"/>
                  </a:lnTo>
                  <a:cubicBezTo>
                    <a:pt x="480" y="3287"/>
                    <a:pt x="526" y="3356"/>
                    <a:pt x="594" y="3424"/>
                  </a:cubicBezTo>
                  <a:cubicBezTo>
                    <a:pt x="640" y="3470"/>
                    <a:pt x="686" y="3515"/>
                    <a:pt x="754" y="3561"/>
                  </a:cubicBezTo>
                  <a:cubicBezTo>
                    <a:pt x="777" y="3584"/>
                    <a:pt x="800" y="3607"/>
                    <a:pt x="823" y="3607"/>
                  </a:cubicBezTo>
                  <a:cubicBezTo>
                    <a:pt x="891" y="3629"/>
                    <a:pt x="914" y="3629"/>
                    <a:pt x="960" y="3629"/>
                  </a:cubicBezTo>
                  <a:cubicBezTo>
                    <a:pt x="960" y="3629"/>
                    <a:pt x="982" y="3652"/>
                    <a:pt x="982" y="3652"/>
                  </a:cubicBezTo>
                  <a:cubicBezTo>
                    <a:pt x="1005" y="3652"/>
                    <a:pt x="1005" y="3652"/>
                    <a:pt x="1005" y="3629"/>
                  </a:cubicBezTo>
                  <a:lnTo>
                    <a:pt x="1142" y="3629"/>
                  </a:lnTo>
                  <a:cubicBezTo>
                    <a:pt x="1165" y="3629"/>
                    <a:pt x="1211" y="3607"/>
                    <a:pt x="1256" y="3607"/>
                  </a:cubicBezTo>
                  <a:cubicBezTo>
                    <a:pt x="1302" y="3584"/>
                    <a:pt x="1348" y="3584"/>
                    <a:pt x="1393" y="3561"/>
                  </a:cubicBezTo>
                  <a:lnTo>
                    <a:pt x="1416" y="3538"/>
                  </a:lnTo>
                  <a:cubicBezTo>
                    <a:pt x="1462" y="3515"/>
                    <a:pt x="1507" y="3492"/>
                    <a:pt x="1530" y="3492"/>
                  </a:cubicBezTo>
                  <a:cubicBezTo>
                    <a:pt x="1576" y="3470"/>
                    <a:pt x="1622" y="3447"/>
                    <a:pt x="1644" y="3424"/>
                  </a:cubicBezTo>
                  <a:cubicBezTo>
                    <a:pt x="1713" y="3401"/>
                    <a:pt x="1758" y="3378"/>
                    <a:pt x="1827" y="3356"/>
                  </a:cubicBezTo>
                  <a:cubicBezTo>
                    <a:pt x="1873" y="3333"/>
                    <a:pt x="1918" y="3310"/>
                    <a:pt x="1964" y="3310"/>
                  </a:cubicBezTo>
                  <a:cubicBezTo>
                    <a:pt x="1964" y="3287"/>
                    <a:pt x="1987" y="3287"/>
                    <a:pt x="2010" y="3287"/>
                  </a:cubicBezTo>
                  <a:cubicBezTo>
                    <a:pt x="2055" y="3264"/>
                    <a:pt x="2101" y="3241"/>
                    <a:pt x="2147" y="3241"/>
                  </a:cubicBezTo>
                  <a:lnTo>
                    <a:pt x="2169" y="3219"/>
                  </a:lnTo>
                  <a:cubicBezTo>
                    <a:pt x="2261" y="3196"/>
                    <a:pt x="2329" y="3173"/>
                    <a:pt x="2398" y="3150"/>
                  </a:cubicBezTo>
                  <a:cubicBezTo>
                    <a:pt x="2466" y="3127"/>
                    <a:pt x="2535" y="3104"/>
                    <a:pt x="2580" y="3082"/>
                  </a:cubicBezTo>
                  <a:cubicBezTo>
                    <a:pt x="2649" y="3082"/>
                    <a:pt x="2694" y="3059"/>
                    <a:pt x="2763" y="3036"/>
                  </a:cubicBezTo>
                  <a:lnTo>
                    <a:pt x="2786" y="3013"/>
                  </a:lnTo>
                  <a:cubicBezTo>
                    <a:pt x="2808" y="3013"/>
                    <a:pt x="2854" y="2990"/>
                    <a:pt x="2877" y="2990"/>
                  </a:cubicBezTo>
                  <a:cubicBezTo>
                    <a:pt x="2923" y="2967"/>
                    <a:pt x="2968" y="2945"/>
                    <a:pt x="3037" y="2945"/>
                  </a:cubicBezTo>
                  <a:lnTo>
                    <a:pt x="3105" y="2899"/>
                  </a:lnTo>
                  <a:lnTo>
                    <a:pt x="3174" y="2876"/>
                  </a:lnTo>
                  <a:lnTo>
                    <a:pt x="3242" y="2853"/>
                  </a:lnTo>
                  <a:cubicBezTo>
                    <a:pt x="3265" y="2853"/>
                    <a:pt x="3311" y="2831"/>
                    <a:pt x="3356" y="2808"/>
                  </a:cubicBezTo>
                  <a:cubicBezTo>
                    <a:pt x="3402" y="2808"/>
                    <a:pt x="3425" y="2785"/>
                    <a:pt x="3470" y="2762"/>
                  </a:cubicBezTo>
                  <a:cubicBezTo>
                    <a:pt x="3493" y="2762"/>
                    <a:pt x="3516" y="2762"/>
                    <a:pt x="3539" y="2739"/>
                  </a:cubicBezTo>
                  <a:lnTo>
                    <a:pt x="3585" y="2739"/>
                  </a:lnTo>
                  <a:cubicBezTo>
                    <a:pt x="3630" y="2716"/>
                    <a:pt x="3676" y="2694"/>
                    <a:pt x="3699" y="2648"/>
                  </a:cubicBezTo>
                  <a:cubicBezTo>
                    <a:pt x="3744" y="2602"/>
                    <a:pt x="3744" y="2534"/>
                    <a:pt x="3721" y="2488"/>
                  </a:cubicBezTo>
                  <a:cubicBezTo>
                    <a:pt x="3721" y="2420"/>
                    <a:pt x="3653" y="2374"/>
                    <a:pt x="3607" y="2306"/>
                  </a:cubicBezTo>
                  <a:lnTo>
                    <a:pt x="3539" y="2237"/>
                  </a:lnTo>
                  <a:lnTo>
                    <a:pt x="3493" y="2169"/>
                  </a:lnTo>
                  <a:lnTo>
                    <a:pt x="3425" y="2123"/>
                  </a:lnTo>
                  <a:cubicBezTo>
                    <a:pt x="3356" y="2054"/>
                    <a:pt x="3288" y="1963"/>
                    <a:pt x="3196" y="1895"/>
                  </a:cubicBezTo>
                  <a:cubicBezTo>
                    <a:pt x="3105" y="1803"/>
                    <a:pt x="3014" y="1712"/>
                    <a:pt x="2923" y="1621"/>
                  </a:cubicBezTo>
                  <a:cubicBezTo>
                    <a:pt x="2900" y="1552"/>
                    <a:pt x="2854" y="1507"/>
                    <a:pt x="2808" y="1438"/>
                  </a:cubicBezTo>
                  <a:lnTo>
                    <a:pt x="2763" y="1393"/>
                  </a:lnTo>
                  <a:cubicBezTo>
                    <a:pt x="2740" y="1347"/>
                    <a:pt x="2718" y="1325"/>
                    <a:pt x="2673" y="1280"/>
                  </a:cubicBezTo>
                  <a:lnTo>
                    <a:pt x="2673" y="1280"/>
                  </a:lnTo>
                  <a:lnTo>
                    <a:pt x="2694" y="1301"/>
                  </a:lnTo>
                  <a:cubicBezTo>
                    <a:pt x="2626" y="1210"/>
                    <a:pt x="2557" y="1141"/>
                    <a:pt x="2512" y="1050"/>
                  </a:cubicBezTo>
                  <a:cubicBezTo>
                    <a:pt x="2443" y="982"/>
                    <a:pt x="2398" y="913"/>
                    <a:pt x="2352" y="845"/>
                  </a:cubicBezTo>
                  <a:cubicBezTo>
                    <a:pt x="2306" y="799"/>
                    <a:pt x="2261" y="731"/>
                    <a:pt x="2192" y="662"/>
                  </a:cubicBezTo>
                  <a:cubicBezTo>
                    <a:pt x="2147" y="594"/>
                    <a:pt x="2101" y="525"/>
                    <a:pt x="2032" y="480"/>
                  </a:cubicBezTo>
                  <a:cubicBezTo>
                    <a:pt x="2010" y="434"/>
                    <a:pt x="2010" y="411"/>
                    <a:pt x="1987" y="365"/>
                  </a:cubicBezTo>
                  <a:lnTo>
                    <a:pt x="1941" y="320"/>
                  </a:lnTo>
                  <a:lnTo>
                    <a:pt x="1941" y="297"/>
                  </a:lnTo>
                  <a:cubicBezTo>
                    <a:pt x="1918" y="274"/>
                    <a:pt x="1918" y="251"/>
                    <a:pt x="1895" y="228"/>
                  </a:cubicBezTo>
                  <a:cubicBezTo>
                    <a:pt x="1873" y="206"/>
                    <a:pt x="1850" y="160"/>
                    <a:pt x="1827" y="137"/>
                  </a:cubicBezTo>
                  <a:cubicBezTo>
                    <a:pt x="1804" y="137"/>
                    <a:pt x="1781" y="114"/>
                    <a:pt x="1758" y="91"/>
                  </a:cubicBezTo>
                  <a:cubicBezTo>
                    <a:pt x="1736" y="69"/>
                    <a:pt x="1736" y="69"/>
                    <a:pt x="1713" y="46"/>
                  </a:cubicBezTo>
                  <a:cubicBezTo>
                    <a:pt x="1690" y="46"/>
                    <a:pt x="1690" y="23"/>
                    <a:pt x="1667" y="23"/>
                  </a:cubicBezTo>
                  <a:cubicBezTo>
                    <a:pt x="1644" y="0"/>
                    <a:pt x="1644" y="0"/>
                    <a:pt x="1622"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19"/>
            <p:cNvSpPr/>
            <p:nvPr/>
          </p:nvSpPr>
          <p:spPr>
            <a:xfrm>
              <a:off x="7174725" y="817200"/>
              <a:ext cx="87900" cy="85050"/>
            </a:xfrm>
            <a:custGeom>
              <a:avLst/>
              <a:gdLst/>
              <a:ahLst/>
              <a:cxnLst/>
              <a:rect l="l" t="t" r="r" b="b"/>
              <a:pathLst>
                <a:path w="3516" h="3402" extrusionOk="0">
                  <a:moveTo>
                    <a:pt x="1918" y="0"/>
                  </a:moveTo>
                  <a:cubicBezTo>
                    <a:pt x="1826" y="0"/>
                    <a:pt x="1758" y="0"/>
                    <a:pt x="1690" y="23"/>
                  </a:cubicBezTo>
                  <a:lnTo>
                    <a:pt x="1644" y="23"/>
                  </a:lnTo>
                  <a:cubicBezTo>
                    <a:pt x="1553" y="46"/>
                    <a:pt x="1484" y="46"/>
                    <a:pt x="1393" y="69"/>
                  </a:cubicBezTo>
                  <a:cubicBezTo>
                    <a:pt x="1301" y="92"/>
                    <a:pt x="1210" y="114"/>
                    <a:pt x="1142" y="137"/>
                  </a:cubicBezTo>
                  <a:cubicBezTo>
                    <a:pt x="1073" y="183"/>
                    <a:pt x="982" y="229"/>
                    <a:pt x="913" y="251"/>
                  </a:cubicBezTo>
                  <a:lnTo>
                    <a:pt x="868" y="297"/>
                  </a:lnTo>
                  <a:cubicBezTo>
                    <a:pt x="776" y="343"/>
                    <a:pt x="685" y="388"/>
                    <a:pt x="617" y="434"/>
                  </a:cubicBezTo>
                  <a:cubicBezTo>
                    <a:pt x="571" y="457"/>
                    <a:pt x="503" y="502"/>
                    <a:pt x="457" y="525"/>
                  </a:cubicBezTo>
                  <a:lnTo>
                    <a:pt x="388" y="571"/>
                  </a:lnTo>
                  <a:cubicBezTo>
                    <a:pt x="343" y="617"/>
                    <a:pt x="297" y="639"/>
                    <a:pt x="252" y="685"/>
                  </a:cubicBezTo>
                  <a:lnTo>
                    <a:pt x="229" y="685"/>
                  </a:lnTo>
                  <a:cubicBezTo>
                    <a:pt x="160" y="754"/>
                    <a:pt x="92" y="799"/>
                    <a:pt x="69" y="868"/>
                  </a:cubicBezTo>
                  <a:cubicBezTo>
                    <a:pt x="46" y="890"/>
                    <a:pt x="0" y="936"/>
                    <a:pt x="23" y="1005"/>
                  </a:cubicBezTo>
                  <a:cubicBezTo>
                    <a:pt x="46" y="1027"/>
                    <a:pt x="46" y="1050"/>
                    <a:pt x="69" y="1073"/>
                  </a:cubicBezTo>
                  <a:cubicBezTo>
                    <a:pt x="92" y="1096"/>
                    <a:pt x="92" y="1096"/>
                    <a:pt x="115" y="1119"/>
                  </a:cubicBezTo>
                  <a:cubicBezTo>
                    <a:pt x="137" y="1142"/>
                    <a:pt x="183" y="1164"/>
                    <a:pt x="206" y="1164"/>
                  </a:cubicBezTo>
                  <a:cubicBezTo>
                    <a:pt x="252" y="1187"/>
                    <a:pt x="274" y="1210"/>
                    <a:pt x="297" y="1233"/>
                  </a:cubicBezTo>
                  <a:cubicBezTo>
                    <a:pt x="320" y="1256"/>
                    <a:pt x="366" y="1256"/>
                    <a:pt x="411" y="1278"/>
                  </a:cubicBezTo>
                  <a:lnTo>
                    <a:pt x="457" y="1324"/>
                  </a:lnTo>
                  <a:lnTo>
                    <a:pt x="503" y="1370"/>
                  </a:lnTo>
                  <a:lnTo>
                    <a:pt x="525" y="1370"/>
                  </a:lnTo>
                  <a:cubicBezTo>
                    <a:pt x="594" y="1415"/>
                    <a:pt x="640" y="1461"/>
                    <a:pt x="708" y="1507"/>
                  </a:cubicBezTo>
                  <a:lnTo>
                    <a:pt x="754" y="1552"/>
                  </a:lnTo>
                  <a:lnTo>
                    <a:pt x="845" y="1644"/>
                  </a:lnTo>
                  <a:lnTo>
                    <a:pt x="891" y="1667"/>
                  </a:lnTo>
                  <a:cubicBezTo>
                    <a:pt x="982" y="1735"/>
                    <a:pt x="1073" y="1826"/>
                    <a:pt x="1142" y="1918"/>
                  </a:cubicBezTo>
                  <a:cubicBezTo>
                    <a:pt x="1210" y="1986"/>
                    <a:pt x="1279" y="2077"/>
                    <a:pt x="1347" y="2192"/>
                  </a:cubicBezTo>
                  <a:cubicBezTo>
                    <a:pt x="1393" y="2260"/>
                    <a:pt x="1461" y="2351"/>
                    <a:pt x="1507" y="2443"/>
                  </a:cubicBezTo>
                  <a:cubicBezTo>
                    <a:pt x="1598" y="2580"/>
                    <a:pt x="1712" y="2739"/>
                    <a:pt x="1781" y="2899"/>
                  </a:cubicBezTo>
                  <a:cubicBezTo>
                    <a:pt x="1804" y="2968"/>
                    <a:pt x="1826" y="3013"/>
                    <a:pt x="1849" y="3059"/>
                  </a:cubicBezTo>
                  <a:cubicBezTo>
                    <a:pt x="1872" y="3105"/>
                    <a:pt x="1872" y="3150"/>
                    <a:pt x="1895" y="3219"/>
                  </a:cubicBezTo>
                  <a:lnTo>
                    <a:pt x="1895" y="3241"/>
                  </a:lnTo>
                  <a:cubicBezTo>
                    <a:pt x="1895" y="3264"/>
                    <a:pt x="1895" y="3264"/>
                    <a:pt x="1895" y="3287"/>
                  </a:cubicBezTo>
                  <a:cubicBezTo>
                    <a:pt x="1918" y="3310"/>
                    <a:pt x="1918" y="3333"/>
                    <a:pt x="1941" y="3356"/>
                  </a:cubicBezTo>
                  <a:cubicBezTo>
                    <a:pt x="1963" y="3378"/>
                    <a:pt x="2009" y="3401"/>
                    <a:pt x="2055" y="3401"/>
                  </a:cubicBezTo>
                  <a:cubicBezTo>
                    <a:pt x="2169" y="3378"/>
                    <a:pt x="2237" y="3333"/>
                    <a:pt x="2306" y="3264"/>
                  </a:cubicBezTo>
                  <a:lnTo>
                    <a:pt x="2329" y="3241"/>
                  </a:lnTo>
                  <a:lnTo>
                    <a:pt x="2374" y="3196"/>
                  </a:lnTo>
                  <a:cubicBezTo>
                    <a:pt x="2443" y="3150"/>
                    <a:pt x="2488" y="3127"/>
                    <a:pt x="2534" y="3082"/>
                  </a:cubicBezTo>
                  <a:cubicBezTo>
                    <a:pt x="2625" y="3013"/>
                    <a:pt x="2694" y="2945"/>
                    <a:pt x="2762" y="2876"/>
                  </a:cubicBezTo>
                  <a:lnTo>
                    <a:pt x="2785" y="2853"/>
                  </a:lnTo>
                  <a:cubicBezTo>
                    <a:pt x="2854" y="2785"/>
                    <a:pt x="2899" y="2739"/>
                    <a:pt x="2945" y="2694"/>
                  </a:cubicBezTo>
                  <a:cubicBezTo>
                    <a:pt x="2968" y="2648"/>
                    <a:pt x="2991" y="2625"/>
                    <a:pt x="3036" y="2602"/>
                  </a:cubicBezTo>
                  <a:cubicBezTo>
                    <a:pt x="3036" y="2580"/>
                    <a:pt x="3059" y="2534"/>
                    <a:pt x="3082" y="2511"/>
                  </a:cubicBezTo>
                  <a:cubicBezTo>
                    <a:pt x="3150" y="2443"/>
                    <a:pt x="3196" y="2351"/>
                    <a:pt x="3242" y="2260"/>
                  </a:cubicBezTo>
                  <a:cubicBezTo>
                    <a:pt x="3287" y="2214"/>
                    <a:pt x="3310" y="2192"/>
                    <a:pt x="3333" y="2146"/>
                  </a:cubicBezTo>
                  <a:cubicBezTo>
                    <a:pt x="3333" y="2123"/>
                    <a:pt x="3356" y="2100"/>
                    <a:pt x="3356" y="2077"/>
                  </a:cubicBezTo>
                  <a:cubicBezTo>
                    <a:pt x="3379" y="2055"/>
                    <a:pt x="3379" y="2009"/>
                    <a:pt x="3401" y="1986"/>
                  </a:cubicBezTo>
                  <a:lnTo>
                    <a:pt x="3401" y="1963"/>
                  </a:lnTo>
                  <a:cubicBezTo>
                    <a:pt x="3424" y="1940"/>
                    <a:pt x="3424" y="1895"/>
                    <a:pt x="3424" y="1872"/>
                  </a:cubicBezTo>
                  <a:lnTo>
                    <a:pt x="3447" y="1826"/>
                  </a:lnTo>
                  <a:lnTo>
                    <a:pt x="3470" y="1712"/>
                  </a:lnTo>
                  <a:lnTo>
                    <a:pt x="3493" y="1667"/>
                  </a:lnTo>
                  <a:cubicBezTo>
                    <a:pt x="3493" y="1598"/>
                    <a:pt x="3516" y="1530"/>
                    <a:pt x="3516" y="1461"/>
                  </a:cubicBezTo>
                  <a:cubicBezTo>
                    <a:pt x="3516" y="1415"/>
                    <a:pt x="3516" y="1393"/>
                    <a:pt x="3516" y="1347"/>
                  </a:cubicBezTo>
                  <a:cubicBezTo>
                    <a:pt x="3493" y="1256"/>
                    <a:pt x="3470" y="1164"/>
                    <a:pt x="3447" y="1073"/>
                  </a:cubicBezTo>
                  <a:cubicBezTo>
                    <a:pt x="3447" y="1005"/>
                    <a:pt x="3401" y="913"/>
                    <a:pt x="3356" y="822"/>
                  </a:cubicBezTo>
                  <a:cubicBezTo>
                    <a:pt x="3310" y="754"/>
                    <a:pt x="3264" y="685"/>
                    <a:pt x="3196" y="617"/>
                  </a:cubicBezTo>
                  <a:cubicBezTo>
                    <a:pt x="3150" y="594"/>
                    <a:pt x="3127" y="548"/>
                    <a:pt x="3082" y="525"/>
                  </a:cubicBezTo>
                  <a:lnTo>
                    <a:pt x="3036" y="502"/>
                  </a:lnTo>
                  <a:cubicBezTo>
                    <a:pt x="3013" y="480"/>
                    <a:pt x="2968" y="434"/>
                    <a:pt x="2945" y="411"/>
                  </a:cubicBezTo>
                  <a:lnTo>
                    <a:pt x="2876" y="343"/>
                  </a:lnTo>
                  <a:cubicBezTo>
                    <a:pt x="2808" y="297"/>
                    <a:pt x="2739" y="251"/>
                    <a:pt x="2648" y="206"/>
                  </a:cubicBezTo>
                  <a:cubicBezTo>
                    <a:pt x="2580" y="160"/>
                    <a:pt x="2488" y="137"/>
                    <a:pt x="2443" y="114"/>
                  </a:cubicBezTo>
                  <a:cubicBezTo>
                    <a:pt x="2351" y="92"/>
                    <a:pt x="2283" y="46"/>
                    <a:pt x="2192" y="23"/>
                  </a:cubicBezTo>
                  <a:cubicBezTo>
                    <a:pt x="2123" y="0"/>
                    <a:pt x="2009" y="0"/>
                    <a:pt x="1941" y="0"/>
                  </a:cubicBezTo>
                  <a:close/>
                </a:path>
              </a:pathLst>
            </a:custGeom>
            <a:solidFill>
              <a:srgbClr val="49A7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19"/>
            <p:cNvSpPr/>
            <p:nvPr/>
          </p:nvSpPr>
          <p:spPr>
            <a:xfrm>
              <a:off x="6876850" y="972400"/>
              <a:ext cx="170075" cy="192325"/>
            </a:xfrm>
            <a:custGeom>
              <a:avLst/>
              <a:gdLst/>
              <a:ahLst/>
              <a:cxnLst/>
              <a:rect l="l" t="t" r="r" b="b"/>
              <a:pathLst>
                <a:path w="6803" h="7693" extrusionOk="0">
                  <a:moveTo>
                    <a:pt x="1256" y="1"/>
                  </a:moveTo>
                  <a:cubicBezTo>
                    <a:pt x="1233" y="1"/>
                    <a:pt x="1188" y="24"/>
                    <a:pt x="1165" y="46"/>
                  </a:cubicBezTo>
                  <a:cubicBezTo>
                    <a:pt x="1142" y="69"/>
                    <a:pt x="1119" y="92"/>
                    <a:pt x="1119" y="92"/>
                  </a:cubicBezTo>
                  <a:cubicBezTo>
                    <a:pt x="1073" y="115"/>
                    <a:pt x="1051" y="138"/>
                    <a:pt x="1028" y="161"/>
                  </a:cubicBezTo>
                  <a:cubicBezTo>
                    <a:pt x="982" y="183"/>
                    <a:pt x="936" y="206"/>
                    <a:pt x="891" y="229"/>
                  </a:cubicBezTo>
                  <a:cubicBezTo>
                    <a:pt x="868" y="275"/>
                    <a:pt x="845" y="297"/>
                    <a:pt x="800" y="320"/>
                  </a:cubicBezTo>
                  <a:cubicBezTo>
                    <a:pt x="777" y="320"/>
                    <a:pt x="754" y="343"/>
                    <a:pt x="708" y="366"/>
                  </a:cubicBezTo>
                  <a:lnTo>
                    <a:pt x="663" y="412"/>
                  </a:lnTo>
                  <a:lnTo>
                    <a:pt x="617" y="457"/>
                  </a:lnTo>
                  <a:cubicBezTo>
                    <a:pt x="548" y="480"/>
                    <a:pt x="503" y="526"/>
                    <a:pt x="457" y="549"/>
                  </a:cubicBezTo>
                  <a:cubicBezTo>
                    <a:pt x="389" y="594"/>
                    <a:pt x="343" y="640"/>
                    <a:pt x="297" y="686"/>
                  </a:cubicBezTo>
                  <a:lnTo>
                    <a:pt x="252" y="731"/>
                  </a:lnTo>
                  <a:cubicBezTo>
                    <a:pt x="229" y="754"/>
                    <a:pt x="206" y="777"/>
                    <a:pt x="183" y="777"/>
                  </a:cubicBezTo>
                  <a:lnTo>
                    <a:pt x="183" y="800"/>
                  </a:lnTo>
                  <a:lnTo>
                    <a:pt x="160" y="800"/>
                  </a:lnTo>
                  <a:lnTo>
                    <a:pt x="115" y="845"/>
                  </a:lnTo>
                  <a:cubicBezTo>
                    <a:pt x="46" y="914"/>
                    <a:pt x="1" y="982"/>
                    <a:pt x="23" y="1051"/>
                  </a:cubicBezTo>
                  <a:cubicBezTo>
                    <a:pt x="1" y="1096"/>
                    <a:pt x="1" y="1142"/>
                    <a:pt x="23" y="1165"/>
                  </a:cubicBezTo>
                  <a:lnTo>
                    <a:pt x="46" y="1233"/>
                  </a:lnTo>
                  <a:lnTo>
                    <a:pt x="92" y="1302"/>
                  </a:lnTo>
                  <a:cubicBezTo>
                    <a:pt x="92" y="1302"/>
                    <a:pt x="115" y="1325"/>
                    <a:pt x="115" y="1347"/>
                  </a:cubicBezTo>
                  <a:lnTo>
                    <a:pt x="138" y="1393"/>
                  </a:lnTo>
                  <a:lnTo>
                    <a:pt x="206" y="1530"/>
                  </a:lnTo>
                  <a:lnTo>
                    <a:pt x="297" y="1667"/>
                  </a:lnTo>
                  <a:cubicBezTo>
                    <a:pt x="343" y="1758"/>
                    <a:pt x="389" y="1850"/>
                    <a:pt x="434" y="1964"/>
                  </a:cubicBezTo>
                  <a:cubicBezTo>
                    <a:pt x="480" y="2009"/>
                    <a:pt x="503" y="2078"/>
                    <a:pt x="526" y="2146"/>
                  </a:cubicBezTo>
                  <a:cubicBezTo>
                    <a:pt x="594" y="2260"/>
                    <a:pt x="663" y="2352"/>
                    <a:pt x="754" y="2489"/>
                  </a:cubicBezTo>
                  <a:lnTo>
                    <a:pt x="800" y="2557"/>
                  </a:lnTo>
                  <a:cubicBezTo>
                    <a:pt x="868" y="2671"/>
                    <a:pt x="936" y="2763"/>
                    <a:pt x="1028" y="2854"/>
                  </a:cubicBezTo>
                  <a:lnTo>
                    <a:pt x="1119" y="2991"/>
                  </a:lnTo>
                  <a:cubicBezTo>
                    <a:pt x="1233" y="3151"/>
                    <a:pt x="1324" y="3265"/>
                    <a:pt x="1439" y="3402"/>
                  </a:cubicBezTo>
                  <a:lnTo>
                    <a:pt x="1461" y="3425"/>
                  </a:lnTo>
                  <a:lnTo>
                    <a:pt x="1484" y="3470"/>
                  </a:lnTo>
                  <a:lnTo>
                    <a:pt x="1621" y="3653"/>
                  </a:lnTo>
                  <a:lnTo>
                    <a:pt x="1690" y="3721"/>
                  </a:lnTo>
                  <a:lnTo>
                    <a:pt x="1804" y="3858"/>
                  </a:lnTo>
                  <a:lnTo>
                    <a:pt x="1895" y="3995"/>
                  </a:lnTo>
                  <a:lnTo>
                    <a:pt x="1941" y="4041"/>
                  </a:lnTo>
                  <a:cubicBezTo>
                    <a:pt x="2123" y="4269"/>
                    <a:pt x="2306" y="4497"/>
                    <a:pt x="2489" y="4703"/>
                  </a:cubicBezTo>
                  <a:lnTo>
                    <a:pt x="2580" y="4817"/>
                  </a:lnTo>
                  <a:lnTo>
                    <a:pt x="2671" y="4908"/>
                  </a:lnTo>
                  <a:cubicBezTo>
                    <a:pt x="2831" y="5091"/>
                    <a:pt x="3014" y="5296"/>
                    <a:pt x="3173" y="5524"/>
                  </a:cubicBezTo>
                  <a:cubicBezTo>
                    <a:pt x="3242" y="5593"/>
                    <a:pt x="3287" y="5661"/>
                    <a:pt x="3356" y="5730"/>
                  </a:cubicBezTo>
                  <a:lnTo>
                    <a:pt x="3447" y="5821"/>
                  </a:lnTo>
                  <a:lnTo>
                    <a:pt x="3493" y="5890"/>
                  </a:lnTo>
                  <a:lnTo>
                    <a:pt x="3516" y="5935"/>
                  </a:lnTo>
                  <a:cubicBezTo>
                    <a:pt x="3630" y="6049"/>
                    <a:pt x="3744" y="6186"/>
                    <a:pt x="3881" y="6323"/>
                  </a:cubicBezTo>
                  <a:lnTo>
                    <a:pt x="4155" y="6597"/>
                  </a:lnTo>
                  <a:cubicBezTo>
                    <a:pt x="4315" y="6757"/>
                    <a:pt x="4474" y="6917"/>
                    <a:pt x="4634" y="7099"/>
                  </a:cubicBezTo>
                  <a:cubicBezTo>
                    <a:pt x="4748" y="7214"/>
                    <a:pt x="4862" y="7305"/>
                    <a:pt x="4977" y="7419"/>
                  </a:cubicBezTo>
                  <a:cubicBezTo>
                    <a:pt x="4999" y="7465"/>
                    <a:pt x="5045" y="7510"/>
                    <a:pt x="5091" y="7533"/>
                  </a:cubicBezTo>
                  <a:cubicBezTo>
                    <a:pt x="5113" y="7556"/>
                    <a:pt x="5136" y="7579"/>
                    <a:pt x="5159" y="7602"/>
                  </a:cubicBezTo>
                  <a:cubicBezTo>
                    <a:pt x="5205" y="7624"/>
                    <a:pt x="5228" y="7647"/>
                    <a:pt x="5273" y="7670"/>
                  </a:cubicBezTo>
                  <a:cubicBezTo>
                    <a:pt x="5296" y="7670"/>
                    <a:pt x="5319" y="7693"/>
                    <a:pt x="5342" y="7693"/>
                  </a:cubicBezTo>
                  <a:cubicBezTo>
                    <a:pt x="5365" y="7693"/>
                    <a:pt x="5387" y="7670"/>
                    <a:pt x="5433" y="7670"/>
                  </a:cubicBezTo>
                  <a:lnTo>
                    <a:pt x="5456" y="7647"/>
                  </a:lnTo>
                  <a:cubicBezTo>
                    <a:pt x="5456" y="7647"/>
                    <a:pt x="5479" y="7624"/>
                    <a:pt x="5502" y="7602"/>
                  </a:cubicBezTo>
                  <a:lnTo>
                    <a:pt x="5524" y="7579"/>
                  </a:lnTo>
                  <a:cubicBezTo>
                    <a:pt x="5547" y="7556"/>
                    <a:pt x="5593" y="7533"/>
                    <a:pt x="5616" y="7510"/>
                  </a:cubicBezTo>
                  <a:cubicBezTo>
                    <a:pt x="5661" y="7487"/>
                    <a:pt x="5707" y="7487"/>
                    <a:pt x="5753" y="7487"/>
                  </a:cubicBezTo>
                  <a:lnTo>
                    <a:pt x="5775" y="7465"/>
                  </a:lnTo>
                  <a:cubicBezTo>
                    <a:pt x="5798" y="7465"/>
                    <a:pt x="5821" y="7442"/>
                    <a:pt x="5821" y="7442"/>
                  </a:cubicBezTo>
                  <a:cubicBezTo>
                    <a:pt x="5867" y="7396"/>
                    <a:pt x="5867" y="7373"/>
                    <a:pt x="5890" y="7373"/>
                  </a:cubicBezTo>
                  <a:lnTo>
                    <a:pt x="5935" y="7328"/>
                  </a:lnTo>
                  <a:cubicBezTo>
                    <a:pt x="6004" y="7282"/>
                    <a:pt x="6049" y="7236"/>
                    <a:pt x="6095" y="7191"/>
                  </a:cubicBezTo>
                  <a:cubicBezTo>
                    <a:pt x="6118" y="7191"/>
                    <a:pt x="6141" y="7168"/>
                    <a:pt x="6141" y="7168"/>
                  </a:cubicBezTo>
                  <a:lnTo>
                    <a:pt x="6163" y="7145"/>
                  </a:lnTo>
                  <a:lnTo>
                    <a:pt x="6209" y="7099"/>
                  </a:lnTo>
                  <a:lnTo>
                    <a:pt x="6255" y="7077"/>
                  </a:lnTo>
                  <a:lnTo>
                    <a:pt x="6278" y="7054"/>
                  </a:lnTo>
                  <a:lnTo>
                    <a:pt x="6300" y="7031"/>
                  </a:lnTo>
                  <a:lnTo>
                    <a:pt x="6346" y="7008"/>
                  </a:lnTo>
                  <a:cubicBezTo>
                    <a:pt x="6415" y="6940"/>
                    <a:pt x="6483" y="6894"/>
                    <a:pt x="6551" y="6871"/>
                  </a:cubicBezTo>
                  <a:cubicBezTo>
                    <a:pt x="6620" y="6848"/>
                    <a:pt x="6666" y="6826"/>
                    <a:pt x="6711" y="6780"/>
                  </a:cubicBezTo>
                  <a:cubicBezTo>
                    <a:pt x="6803" y="6711"/>
                    <a:pt x="6803" y="6574"/>
                    <a:pt x="6734" y="6506"/>
                  </a:cubicBezTo>
                  <a:cubicBezTo>
                    <a:pt x="6711" y="6460"/>
                    <a:pt x="6666" y="6415"/>
                    <a:pt x="6620" y="6369"/>
                  </a:cubicBezTo>
                  <a:cubicBezTo>
                    <a:pt x="6529" y="6278"/>
                    <a:pt x="6415" y="6186"/>
                    <a:pt x="6323" y="6118"/>
                  </a:cubicBezTo>
                  <a:lnTo>
                    <a:pt x="6255" y="6049"/>
                  </a:lnTo>
                  <a:cubicBezTo>
                    <a:pt x="6141" y="5958"/>
                    <a:pt x="6004" y="5844"/>
                    <a:pt x="5890" y="5730"/>
                  </a:cubicBezTo>
                  <a:cubicBezTo>
                    <a:pt x="5821" y="5661"/>
                    <a:pt x="5753" y="5593"/>
                    <a:pt x="5684" y="5547"/>
                  </a:cubicBezTo>
                  <a:cubicBezTo>
                    <a:pt x="5638" y="5479"/>
                    <a:pt x="5547" y="5410"/>
                    <a:pt x="5479" y="5319"/>
                  </a:cubicBezTo>
                  <a:cubicBezTo>
                    <a:pt x="5456" y="5296"/>
                    <a:pt x="5433" y="5273"/>
                    <a:pt x="5410" y="5273"/>
                  </a:cubicBezTo>
                  <a:lnTo>
                    <a:pt x="5342" y="5205"/>
                  </a:lnTo>
                  <a:lnTo>
                    <a:pt x="5273" y="5159"/>
                  </a:lnTo>
                  <a:cubicBezTo>
                    <a:pt x="5205" y="5068"/>
                    <a:pt x="5136" y="4999"/>
                    <a:pt x="5068" y="4931"/>
                  </a:cubicBezTo>
                  <a:lnTo>
                    <a:pt x="5022" y="4885"/>
                  </a:lnTo>
                  <a:lnTo>
                    <a:pt x="4862" y="4703"/>
                  </a:lnTo>
                  <a:cubicBezTo>
                    <a:pt x="4566" y="4406"/>
                    <a:pt x="4292" y="4086"/>
                    <a:pt x="4041" y="3767"/>
                  </a:cubicBezTo>
                  <a:cubicBezTo>
                    <a:pt x="3835" y="3516"/>
                    <a:pt x="3653" y="3310"/>
                    <a:pt x="3516" y="3105"/>
                  </a:cubicBezTo>
                  <a:lnTo>
                    <a:pt x="3516" y="3151"/>
                  </a:lnTo>
                  <a:lnTo>
                    <a:pt x="3447" y="3037"/>
                  </a:lnTo>
                  <a:cubicBezTo>
                    <a:pt x="3356" y="2922"/>
                    <a:pt x="3287" y="2785"/>
                    <a:pt x="3196" y="2671"/>
                  </a:cubicBezTo>
                  <a:lnTo>
                    <a:pt x="3173" y="2626"/>
                  </a:lnTo>
                  <a:lnTo>
                    <a:pt x="3151" y="2580"/>
                  </a:lnTo>
                  <a:lnTo>
                    <a:pt x="3036" y="2420"/>
                  </a:lnTo>
                  <a:cubicBezTo>
                    <a:pt x="3014" y="2375"/>
                    <a:pt x="2968" y="2352"/>
                    <a:pt x="2922" y="2352"/>
                  </a:cubicBezTo>
                  <a:cubicBezTo>
                    <a:pt x="2762" y="2146"/>
                    <a:pt x="2603" y="1941"/>
                    <a:pt x="2466" y="1735"/>
                  </a:cubicBezTo>
                  <a:lnTo>
                    <a:pt x="2374" y="1621"/>
                  </a:lnTo>
                  <a:cubicBezTo>
                    <a:pt x="2306" y="1507"/>
                    <a:pt x="2215" y="1416"/>
                    <a:pt x="2146" y="1302"/>
                  </a:cubicBezTo>
                  <a:cubicBezTo>
                    <a:pt x="2055" y="1165"/>
                    <a:pt x="1964" y="1028"/>
                    <a:pt x="1872" y="868"/>
                  </a:cubicBezTo>
                  <a:cubicBezTo>
                    <a:pt x="1827" y="800"/>
                    <a:pt x="1781" y="731"/>
                    <a:pt x="1758" y="663"/>
                  </a:cubicBezTo>
                  <a:lnTo>
                    <a:pt x="1735" y="617"/>
                  </a:lnTo>
                  <a:lnTo>
                    <a:pt x="1713" y="594"/>
                  </a:lnTo>
                  <a:cubicBezTo>
                    <a:pt x="1690" y="549"/>
                    <a:pt x="1667" y="503"/>
                    <a:pt x="1644" y="457"/>
                  </a:cubicBezTo>
                  <a:lnTo>
                    <a:pt x="1598" y="412"/>
                  </a:lnTo>
                  <a:lnTo>
                    <a:pt x="1598" y="389"/>
                  </a:lnTo>
                  <a:lnTo>
                    <a:pt x="1576" y="366"/>
                  </a:lnTo>
                  <a:cubicBezTo>
                    <a:pt x="1553" y="320"/>
                    <a:pt x="1553" y="297"/>
                    <a:pt x="1530" y="252"/>
                  </a:cubicBezTo>
                  <a:cubicBezTo>
                    <a:pt x="1461" y="161"/>
                    <a:pt x="1416" y="115"/>
                    <a:pt x="1370" y="46"/>
                  </a:cubicBezTo>
                  <a:cubicBezTo>
                    <a:pt x="1324" y="24"/>
                    <a:pt x="1302" y="1"/>
                    <a:pt x="1256" y="1"/>
                  </a:cubicBezTo>
                  <a:close/>
                </a:path>
              </a:pathLst>
            </a:custGeom>
            <a:solidFill>
              <a:srgbClr val="49A7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19"/>
            <p:cNvSpPr/>
            <p:nvPr/>
          </p:nvSpPr>
          <p:spPr>
            <a:xfrm>
              <a:off x="6909375" y="834325"/>
              <a:ext cx="228850" cy="152650"/>
            </a:xfrm>
            <a:custGeom>
              <a:avLst/>
              <a:gdLst/>
              <a:ahLst/>
              <a:cxnLst/>
              <a:rect l="l" t="t" r="r" b="b"/>
              <a:pathLst>
                <a:path w="9154" h="6106" extrusionOk="0">
                  <a:moveTo>
                    <a:pt x="7510" y="936"/>
                  </a:moveTo>
                  <a:cubicBezTo>
                    <a:pt x="7442" y="982"/>
                    <a:pt x="7373" y="1004"/>
                    <a:pt x="7328" y="1027"/>
                  </a:cubicBezTo>
                  <a:cubicBezTo>
                    <a:pt x="7191" y="1096"/>
                    <a:pt x="7054" y="1164"/>
                    <a:pt x="6917" y="1233"/>
                  </a:cubicBezTo>
                  <a:cubicBezTo>
                    <a:pt x="6917" y="1210"/>
                    <a:pt x="6917" y="1210"/>
                    <a:pt x="6917" y="1210"/>
                  </a:cubicBezTo>
                  <a:cubicBezTo>
                    <a:pt x="7031" y="1164"/>
                    <a:pt x="7122" y="1118"/>
                    <a:pt x="7236" y="1050"/>
                  </a:cubicBezTo>
                  <a:cubicBezTo>
                    <a:pt x="7328" y="1027"/>
                    <a:pt x="7419" y="982"/>
                    <a:pt x="7487" y="936"/>
                  </a:cubicBezTo>
                  <a:close/>
                  <a:moveTo>
                    <a:pt x="8400" y="0"/>
                  </a:moveTo>
                  <a:cubicBezTo>
                    <a:pt x="8378" y="0"/>
                    <a:pt x="8332" y="23"/>
                    <a:pt x="8286" y="23"/>
                  </a:cubicBezTo>
                  <a:cubicBezTo>
                    <a:pt x="8195" y="23"/>
                    <a:pt x="8081" y="46"/>
                    <a:pt x="7990" y="69"/>
                  </a:cubicBezTo>
                  <a:lnTo>
                    <a:pt x="7944" y="69"/>
                  </a:lnTo>
                  <a:cubicBezTo>
                    <a:pt x="7738" y="114"/>
                    <a:pt x="7533" y="183"/>
                    <a:pt x="7350" y="274"/>
                  </a:cubicBezTo>
                  <a:cubicBezTo>
                    <a:pt x="7259" y="297"/>
                    <a:pt x="7168" y="342"/>
                    <a:pt x="7099" y="365"/>
                  </a:cubicBezTo>
                  <a:cubicBezTo>
                    <a:pt x="7031" y="388"/>
                    <a:pt x="6985" y="411"/>
                    <a:pt x="6940" y="434"/>
                  </a:cubicBezTo>
                  <a:cubicBezTo>
                    <a:pt x="6848" y="457"/>
                    <a:pt x="6757" y="502"/>
                    <a:pt x="6666" y="525"/>
                  </a:cubicBezTo>
                  <a:cubicBezTo>
                    <a:pt x="6620" y="548"/>
                    <a:pt x="6574" y="571"/>
                    <a:pt x="6529" y="593"/>
                  </a:cubicBezTo>
                  <a:cubicBezTo>
                    <a:pt x="6483" y="616"/>
                    <a:pt x="6437" y="616"/>
                    <a:pt x="6392" y="639"/>
                  </a:cubicBezTo>
                  <a:cubicBezTo>
                    <a:pt x="6300" y="685"/>
                    <a:pt x="6186" y="730"/>
                    <a:pt x="6095" y="776"/>
                  </a:cubicBezTo>
                  <a:cubicBezTo>
                    <a:pt x="5981" y="845"/>
                    <a:pt x="5890" y="913"/>
                    <a:pt x="5775" y="959"/>
                  </a:cubicBezTo>
                  <a:cubicBezTo>
                    <a:pt x="5684" y="1004"/>
                    <a:pt x="5593" y="1073"/>
                    <a:pt x="5524" y="1118"/>
                  </a:cubicBezTo>
                  <a:cubicBezTo>
                    <a:pt x="5433" y="1164"/>
                    <a:pt x="5365" y="1210"/>
                    <a:pt x="5296" y="1278"/>
                  </a:cubicBezTo>
                  <a:cubicBezTo>
                    <a:pt x="5250" y="1301"/>
                    <a:pt x="5228" y="1347"/>
                    <a:pt x="5205" y="1392"/>
                  </a:cubicBezTo>
                  <a:cubicBezTo>
                    <a:pt x="5114" y="1438"/>
                    <a:pt x="5022" y="1507"/>
                    <a:pt x="4931" y="1552"/>
                  </a:cubicBezTo>
                  <a:cubicBezTo>
                    <a:pt x="4748" y="1643"/>
                    <a:pt x="4589" y="1758"/>
                    <a:pt x="4429" y="1872"/>
                  </a:cubicBezTo>
                  <a:cubicBezTo>
                    <a:pt x="4269" y="1963"/>
                    <a:pt x="4109" y="2054"/>
                    <a:pt x="3949" y="2168"/>
                  </a:cubicBezTo>
                  <a:cubicBezTo>
                    <a:pt x="3881" y="2214"/>
                    <a:pt x="3812" y="2260"/>
                    <a:pt x="3744" y="2305"/>
                  </a:cubicBezTo>
                  <a:cubicBezTo>
                    <a:pt x="3653" y="2374"/>
                    <a:pt x="3561" y="2442"/>
                    <a:pt x="3493" y="2511"/>
                  </a:cubicBezTo>
                  <a:cubicBezTo>
                    <a:pt x="3470" y="2534"/>
                    <a:pt x="3470" y="2556"/>
                    <a:pt x="3470" y="2579"/>
                  </a:cubicBezTo>
                  <a:cubicBezTo>
                    <a:pt x="3333" y="2671"/>
                    <a:pt x="3196" y="2762"/>
                    <a:pt x="3059" y="2853"/>
                  </a:cubicBezTo>
                  <a:cubicBezTo>
                    <a:pt x="2877" y="2990"/>
                    <a:pt x="2717" y="3104"/>
                    <a:pt x="2557" y="3241"/>
                  </a:cubicBezTo>
                  <a:cubicBezTo>
                    <a:pt x="2374" y="3378"/>
                    <a:pt x="2215" y="3515"/>
                    <a:pt x="2055" y="3652"/>
                  </a:cubicBezTo>
                  <a:cubicBezTo>
                    <a:pt x="1895" y="3789"/>
                    <a:pt x="1735" y="3926"/>
                    <a:pt x="1576" y="4063"/>
                  </a:cubicBezTo>
                  <a:cubicBezTo>
                    <a:pt x="1530" y="4086"/>
                    <a:pt x="1507" y="4131"/>
                    <a:pt x="1507" y="4154"/>
                  </a:cubicBezTo>
                  <a:cubicBezTo>
                    <a:pt x="1370" y="4268"/>
                    <a:pt x="1233" y="4360"/>
                    <a:pt x="1096" y="4474"/>
                  </a:cubicBezTo>
                  <a:cubicBezTo>
                    <a:pt x="937" y="4611"/>
                    <a:pt x="777" y="4748"/>
                    <a:pt x="617" y="4885"/>
                  </a:cubicBezTo>
                  <a:cubicBezTo>
                    <a:pt x="526" y="4953"/>
                    <a:pt x="457" y="5022"/>
                    <a:pt x="389" y="5090"/>
                  </a:cubicBezTo>
                  <a:cubicBezTo>
                    <a:pt x="343" y="5113"/>
                    <a:pt x="297" y="5159"/>
                    <a:pt x="275" y="5181"/>
                  </a:cubicBezTo>
                  <a:cubicBezTo>
                    <a:pt x="183" y="5250"/>
                    <a:pt x="115" y="5318"/>
                    <a:pt x="46" y="5410"/>
                  </a:cubicBezTo>
                  <a:cubicBezTo>
                    <a:pt x="23" y="5432"/>
                    <a:pt x="1" y="5478"/>
                    <a:pt x="1" y="5524"/>
                  </a:cubicBezTo>
                  <a:cubicBezTo>
                    <a:pt x="1" y="5547"/>
                    <a:pt x="1" y="5615"/>
                    <a:pt x="23" y="5638"/>
                  </a:cubicBezTo>
                  <a:cubicBezTo>
                    <a:pt x="23" y="5684"/>
                    <a:pt x="46" y="5706"/>
                    <a:pt x="69" y="5752"/>
                  </a:cubicBezTo>
                  <a:cubicBezTo>
                    <a:pt x="92" y="5775"/>
                    <a:pt x="115" y="5820"/>
                    <a:pt x="138" y="5843"/>
                  </a:cubicBezTo>
                  <a:cubicBezTo>
                    <a:pt x="160" y="5889"/>
                    <a:pt x="183" y="5935"/>
                    <a:pt x="206" y="5980"/>
                  </a:cubicBezTo>
                  <a:cubicBezTo>
                    <a:pt x="229" y="6026"/>
                    <a:pt x="252" y="6049"/>
                    <a:pt x="275" y="6072"/>
                  </a:cubicBezTo>
                  <a:cubicBezTo>
                    <a:pt x="320" y="6094"/>
                    <a:pt x="366" y="6106"/>
                    <a:pt x="409" y="6106"/>
                  </a:cubicBezTo>
                  <a:cubicBezTo>
                    <a:pt x="451" y="6106"/>
                    <a:pt x="491" y="6094"/>
                    <a:pt x="526" y="6072"/>
                  </a:cubicBezTo>
                  <a:cubicBezTo>
                    <a:pt x="594" y="6026"/>
                    <a:pt x="640" y="5980"/>
                    <a:pt x="708" y="5912"/>
                  </a:cubicBezTo>
                  <a:cubicBezTo>
                    <a:pt x="822" y="5798"/>
                    <a:pt x="959" y="5684"/>
                    <a:pt x="1096" y="5569"/>
                  </a:cubicBezTo>
                  <a:cubicBezTo>
                    <a:pt x="1233" y="5455"/>
                    <a:pt x="1370" y="5318"/>
                    <a:pt x="1530" y="5204"/>
                  </a:cubicBezTo>
                  <a:cubicBezTo>
                    <a:pt x="1598" y="5136"/>
                    <a:pt x="1690" y="5090"/>
                    <a:pt x="1758" y="5022"/>
                  </a:cubicBezTo>
                  <a:cubicBezTo>
                    <a:pt x="1827" y="4953"/>
                    <a:pt x="1895" y="4907"/>
                    <a:pt x="1964" y="4839"/>
                  </a:cubicBezTo>
                  <a:cubicBezTo>
                    <a:pt x="2055" y="4793"/>
                    <a:pt x="2123" y="4725"/>
                    <a:pt x="2192" y="4679"/>
                  </a:cubicBezTo>
                  <a:cubicBezTo>
                    <a:pt x="2260" y="4611"/>
                    <a:pt x="2352" y="4565"/>
                    <a:pt x="2420" y="4497"/>
                  </a:cubicBezTo>
                  <a:cubicBezTo>
                    <a:pt x="2740" y="4246"/>
                    <a:pt x="3059" y="4017"/>
                    <a:pt x="3402" y="3766"/>
                  </a:cubicBezTo>
                  <a:cubicBezTo>
                    <a:pt x="3470" y="3721"/>
                    <a:pt x="3561" y="3652"/>
                    <a:pt x="3653" y="3584"/>
                  </a:cubicBezTo>
                  <a:cubicBezTo>
                    <a:pt x="3721" y="3538"/>
                    <a:pt x="3812" y="3469"/>
                    <a:pt x="3904" y="3424"/>
                  </a:cubicBezTo>
                  <a:cubicBezTo>
                    <a:pt x="4041" y="3310"/>
                    <a:pt x="4223" y="3196"/>
                    <a:pt x="4383" y="3104"/>
                  </a:cubicBezTo>
                  <a:cubicBezTo>
                    <a:pt x="4474" y="3036"/>
                    <a:pt x="4589" y="2967"/>
                    <a:pt x="4680" y="2899"/>
                  </a:cubicBezTo>
                  <a:cubicBezTo>
                    <a:pt x="4794" y="2830"/>
                    <a:pt x="4885" y="2762"/>
                    <a:pt x="4999" y="2693"/>
                  </a:cubicBezTo>
                  <a:cubicBezTo>
                    <a:pt x="5205" y="2579"/>
                    <a:pt x="5410" y="2465"/>
                    <a:pt x="5616" y="2328"/>
                  </a:cubicBezTo>
                  <a:cubicBezTo>
                    <a:pt x="5935" y="2168"/>
                    <a:pt x="6278" y="1986"/>
                    <a:pt x="6597" y="1803"/>
                  </a:cubicBezTo>
                  <a:cubicBezTo>
                    <a:pt x="6757" y="1735"/>
                    <a:pt x="6917" y="1643"/>
                    <a:pt x="7099" y="1552"/>
                  </a:cubicBezTo>
                  <a:cubicBezTo>
                    <a:pt x="7259" y="1461"/>
                    <a:pt x="7442" y="1370"/>
                    <a:pt x="7601" y="1301"/>
                  </a:cubicBezTo>
                  <a:cubicBezTo>
                    <a:pt x="7830" y="1187"/>
                    <a:pt x="8058" y="1050"/>
                    <a:pt x="8286" y="959"/>
                  </a:cubicBezTo>
                  <a:cubicBezTo>
                    <a:pt x="8400" y="890"/>
                    <a:pt x="8537" y="845"/>
                    <a:pt x="8674" y="799"/>
                  </a:cubicBezTo>
                  <a:cubicBezTo>
                    <a:pt x="8743" y="753"/>
                    <a:pt x="8811" y="730"/>
                    <a:pt x="8880" y="708"/>
                  </a:cubicBezTo>
                  <a:cubicBezTo>
                    <a:pt x="8948" y="685"/>
                    <a:pt x="9017" y="662"/>
                    <a:pt x="9085" y="662"/>
                  </a:cubicBezTo>
                  <a:cubicBezTo>
                    <a:pt x="9108" y="639"/>
                    <a:pt x="9131" y="616"/>
                    <a:pt x="9154" y="571"/>
                  </a:cubicBezTo>
                  <a:cubicBezTo>
                    <a:pt x="9154" y="548"/>
                    <a:pt x="9154" y="502"/>
                    <a:pt x="9154" y="479"/>
                  </a:cubicBezTo>
                  <a:cubicBezTo>
                    <a:pt x="9131" y="434"/>
                    <a:pt x="9108" y="411"/>
                    <a:pt x="9085" y="388"/>
                  </a:cubicBezTo>
                  <a:lnTo>
                    <a:pt x="8971" y="388"/>
                  </a:lnTo>
                  <a:cubicBezTo>
                    <a:pt x="8971" y="388"/>
                    <a:pt x="8948" y="411"/>
                    <a:pt x="8948" y="411"/>
                  </a:cubicBezTo>
                  <a:cubicBezTo>
                    <a:pt x="8948" y="365"/>
                    <a:pt x="8925" y="320"/>
                    <a:pt x="8903" y="297"/>
                  </a:cubicBezTo>
                  <a:cubicBezTo>
                    <a:pt x="8903" y="183"/>
                    <a:pt x="8811" y="114"/>
                    <a:pt x="8720" y="69"/>
                  </a:cubicBezTo>
                  <a:cubicBezTo>
                    <a:pt x="8674" y="46"/>
                    <a:pt x="8629" y="46"/>
                    <a:pt x="8583" y="23"/>
                  </a:cubicBezTo>
                  <a:lnTo>
                    <a:pt x="8515" y="23"/>
                  </a:lnTo>
                  <a:cubicBezTo>
                    <a:pt x="8492" y="23"/>
                    <a:pt x="8446" y="0"/>
                    <a:pt x="8400"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19"/>
            <p:cNvSpPr/>
            <p:nvPr/>
          </p:nvSpPr>
          <p:spPr>
            <a:xfrm>
              <a:off x="7062300" y="846300"/>
              <a:ext cx="52525" cy="33700"/>
            </a:xfrm>
            <a:custGeom>
              <a:avLst/>
              <a:gdLst/>
              <a:ahLst/>
              <a:cxnLst/>
              <a:rect l="l" t="t" r="r" b="b"/>
              <a:pathLst>
                <a:path w="2101" h="1348" extrusionOk="0">
                  <a:moveTo>
                    <a:pt x="2009" y="0"/>
                  </a:moveTo>
                  <a:cubicBezTo>
                    <a:pt x="1987" y="0"/>
                    <a:pt x="1964" y="0"/>
                    <a:pt x="1941" y="23"/>
                  </a:cubicBezTo>
                  <a:cubicBezTo>
                    <a:pt x="1804" y="114"/>
                    <a:pt x="1644" y="206"/>
                    <a:pt x="1484" y="297"/>
                  </a:cubicBezTo>
                  <a:cubicBezTo>
                    <a:pt x="1325" y="388"/>
                    <a:pt x="1165" y="480"/>
                    <a:pt x="1005" y="594"/>
                  </a:cubicBezTo>
                  <a:cubicBezTo>
                    <a:pt x="845" y="662"/>
                    <a:pt x="708" y="754"/>
                    <a:pt x="549" y="845"/>
                  </a:cubicBezTo>
                  <a:cubicBezTo>
                    <a:pt x="480" y="891"/>
                    <a:pt x="412" y="936"/>
                    <a:pt x="320" y="982"/>
                  </a:cubicBezTo>
                  <a:cubicBezTo>
                    <a:pt x="275" y="1005"/>
                    <a:pt x="206" y="1050"/>
                    <a:pt x="161" y="1096"/>
                  </a:cubicBezTo>
                  <a:cubicBezTo>
                    <a:pt x="138" y="1096"/>
                    <a:pt x="115" y="1119"/>
                    <a:pt x="92" y="1119"/>
                  </a:cubicBezTo>
                  <a:cubicBezTo>
                    <a:pt x="92" y="1119"/>
                    <a:pt x="92" y="1142"/>
                    <a:pt x="69" y="1142"/>
                  </a:cubicBezTo>
                  <a:cubicBezTo>
                    <a:pt x="69" y="1142"/>
                    <a:pt x="46" y="1164"/>
                    <a:pt x="46" y="1164"/>
                  </a:cubicBezTo>
                  <a:cubicBezTo>
                    <a:pt x="24" y="1187"/>
                    <a:pt x="24" y="1210"/>
                    <a:pt x="24" y="1233"/>
                  </a:cubicBezTo>
                  <a:cubicBezTo>
                    <a:pt x="1" y="1256"/>
                    <a:pt x="1" y="1256"/>
                    <a:pt x="24" y="1279"/>
                  </a:cubicBezTo>
                  <a:cubicBezTo>
                    <a:pt x="24" y="1324"/>
                    <a:pt x="46" y="1347"/>
                    <a:pt x="92" y="1347"/>
                  </a:cubicBezTo>
                  <a:cubicBezTo>
                    <a:pt x="115" y="1347"/>
                    <a:pt x="138" y="1347"/>
                    <a:pt x="138" y="1324"/>
                  </a:cubicBezTo>
                  <a:lnTo>
                    <a:pt x="183" y="1324"/>
                  </a:lnTo>
                  <a:cubicBezTo>
                    <a:pt x="206" y="1301"/>
                    <a:pt x="206" y="1301"/>
                    <a:pt x="229" y="1301"/>
                  </a:cubicBezTo>
                  <a:cubicBezTo>
                    <a:pt x="252" y="1279"/>
                    <a:pt x="298" y="1256"/>
                    <a:pt x="320" y="1256"/>
                  </a:cubicBezTo>
                  <a:cubicBezTo>
                    <a:pt x="389" y="1210"/>
                    <a:pt x="457" y="1187"/>
                    <a:pt x="526" y="1142"/>
                  </a:cubicBezTo>
                  <a:cubicBezTo>
                    <a:pt x="571" y="1119"/>
                    <a:pt x="640" y="1073"/>
                    <a:pt x="686" y="1050"/>
                  </a:cubicBezTo>
                  <a:cubicBezTo>
                    <a:pt x="731" y="1028"/>
                    <a:pt x="754" y="1005"/>
                    <a:pt x="800" y="982"/>
                  </a:cubicBezTo>
                  <a:cubicBezTo>
                    <a:pt x="823" y="959"/>
                    <a:pt x="845" y="936"/>
                    <a:pt x="868" y="936"/>
                  </a:cubicBezTo>
                  <a:cubicBezTo>
                    <a:pt x="1005" y="845"/>
                    <a:pt x="1119" y="754"/>
                    <a:pt x="1256" y="662"/>
                  </a:cubicBezTo>
                  <a:cubicBezTo>
                    <a:pt x="1279" y="639"/>
                    <a:pt x="1325" y="617"/>
                    <a:pt x="1370" y="594"/>
                  </a:cubicBezTo>
                  <a:cubicBezTo>
                    <a:pt x="1416" y="548"/>
                    <a:pt x="1462" y="525"/>
                    <a:pt x="1530" y="480"/>
                  </a:cubicBezTo>
                  <a:cubicBezTo>
                    <a:pt x="1713" y="388"/>
                    <a:pt x="1873" y="274"/>
                    <a:pt x="2055" y="160"/>
                  </a:cubicBezTo>
                  <a:cubicBezTo>
                    <a:pt x="2078" y="160"/>
                    <a:pt x="2101" y="114"/>
                    <a:pt x="2101" y="114"/>
                  </a:cubicBezTo>
                  <a:cubicBezTo>
                    <a:pt x="2101" y="69"/>
                    <a:pt x="2101" y="46"/>
                    <a:pt x="2078" y="46"/>
                  </a:cubicBezTo>
                  <a:cubicBezTo>
                    <a:pt x="2055" y="23"/>
                    <a:pt x="2032" y="0"/>
                    <a:pt x="2009"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19"/>
            <p:cNvSpPr/>
            <p:nvPr/>
          </p:nvSpPr>
          <p:spPr>
            <a:xfrm>
              <a:off x="6918500" y="847450"/>
              <a:ext cx="219725" cy="139700"/>
            </a:xfrm>
            <a:custGeom>
              <a:avLst/>
              <a:gdLst/>
              <a:ahLst/>
              <a:cxnLst/>
              <a:rect l="l" t="t" r="r" b="b"/>
              <a:pathLst>
                <a:path w="8789" h="5588" extrusionOk="0">
                  <a:moveTo>
                    <a:pt x="8674" y="0"/>
                  </a:moveTo>
                  <a:cubicBezTo>
                    <a:pt x="8652" y="0"/>
                    <a:pt x="8629" y="0"/>
                    <a:pt x="8629" y="23"/>
                  </a:cubicBezTo>
                  <a:cubicBezTo>
                    <a:pt x="8538" y="46"/>
                    <a:pt x="8446" y="91"/>
                    <a:pt x="8355" y="137"/>
                  </a:cubicBezTo>
                  <a:cubicBezTo>
                    <a:pt x="8264" y="160"/>
                    <a:pt x="8172" y="183"/>
                    <a:pt x="8081" y="228"/>
                  </a:cubicBezTo>
                  <a:cubicBezTo>
                    <a:pt x="7898" y="297"/>
                    <a:pt x="7716" y="365"/>
                    <a:pt x="7533" y="434"/>
                  </a:cubicBezTo>
                  <a:cubicBezTo>
                    <a:pt x="7351" y="525"/>
                    <a:pt x="7145" y="593"/>
                    <a:pt x="6963" y="662"/>
                  </a:cubicBezTo>
                  <a:cubicBezTo>
                    <a:pt x="6871" y="708"/>
                    <a:pt x="6780" y="753"/>
                    <a:pt x="6689" y="799"/>
                  </a:cubicBezTo>
                  <a:cubicBezTo>
                    <a:pt x="6597" y="822"/>
                    <a:pt x="6506" y="867"/>
                    <a:pt x="6415" y="913"/>
                  </a:cubicBezTo>
                  <a:cubicBezTo>
                    <a:pt x="6323" y="959"/>
                    <a:pt x="6232" y="1004"/>
                    <a:pt x="6141" y="1050"/>
                  </a:cubicBezTo>
                  <a:cubicBezTo>
                    <a:pt x="6072" y="1096"/>
                    <a:pt x="5981" y="1141"/>
                    <a:pt x="5890" y="1187"/>
                  </a:cubicBezTo>
                  <a:cubicBezTo>
                    <a:pt x="5707" y="1278"/>
                    <a:pt x="5547" y="1370"/>
                    <a:pt x="5388" y="1461"/>
                  </a:cubicBezTo>
                  <a:cubicBezTo>
                    <a:pt x="5022" y="1643"/>
                    <a:pt x="4680" y="1849"/>
                    <a:pt x="4338" y="2054"/>
                  </a:cubicBezTo>
                  <a:cubicBezTo>
                    <a:pt x="4140" y="2164"/>
                    <a:pt x="3943" y="2295"/>
                    <a:pt x="3765" y="2406"/>
                  </a:cubicBezTo>
                  <a:lnTo>
                    <a:pt x="3765" y="2406"/>
                  </a:lnTo>
                  <a:cubicBezTo>
                    <a:pt x="3766" y="2404"/>
                    <a:pt x="3767" y="2400"/>
                    <a:pt x="3767" y="2397"/>
                  </a:cubicBezTo>
                  <a:lnTo>
                    <a:pt x="3767" y="2397"/>
                  </a:lnTo>
                  <a:cubicBezTo>
                    <a:pt x="3721" y="2420"/>
                    <a:pt x="3699" y="2465"/>
                    <a:pt x="3653" y="2488"/>
                  </a:cubicBezTo>
                  <a:cubicBezTo>
                    <a:pt x="3470" y="2602"/>
                    <a:pt x="3311" y="2693"/>
                    <a:pt x="3128" y="2808"/>
                  </a:cubicBezTo>
                  <a:cubicBezTo>
                    <a:pt x="2968" y="2922"/>
                    <a:pt x="2831" y="3013"/>
                    <a:pt x="2671" y="3127"/>
                  </a:cubicBezTo>
                  <a:cubicBezTo>
                    <a:pt x="2352" y="3333"/>
                    <a:pt x="2055" y="3561"/>
                    <a:pt x="1758" y="3812"/>
                  </a:cubicBezTo>
                  <a:cubicBezTo>
                    <a:pt x="1621" y="3926"/>
                    <a:pt x="1485" y="4040"/>
                    <a:pt x="1348" y="4154"/>
                  </a:cubicBezTo>
                  <a:cubicBezTo>
                    <a:pt x="1188" y="4268"/>
                    <a:pt x="1051" y="4405"/>
                    <a:pt x="914" y="4519"/>
                  </a:cubicBezTo>
                  <a:cubicBezTo>
                    <a:pt x="800" y="4611"/>
                    <a:pt x="686" y="4725"/>
                    <a:pt x="572" y="4839"/>
                  </a:cubicBezTo>
                  <a:cubicBezTo>
                    <a:pt x="503" y="4885"/>
                    <a:pt x="435" y="4930"/>
                    <a:pt x="366" y="4999"/>
                  </a:cubicBezTo>
                  <a:cubicBezTo>
                    <a:pt x="320" y="5044"/>
                    <a:pt x="275" y="5090"/>
                    <a:pt x="206" y="5159"/>
                  </a:cubicBezTo>
                  <a:cubicBezTo>
                    <a:pt x="161" y="5204"/>
                    <a:pt x="92" y="5250"/>
                    <a:pt x="47" y="5318"/>
                  </a:cubicBezTo>
                  <a:cubicBezTo>
                    <a:pt x="1" y="5387"/>
                    <a:pt x="1" y="5478"/>
                    <a:pt x="47" y="5524"/>
                  </a:cubicBezTo>
                  <a:cubicBezTo>
                    <a:pt x="86" y="5564"/>
                    <a:pt x="142" y="5588"/>
                    <a:pt x="194" y="5588"/>
                  </a:cubicBezTo>
                  <a:cubicBezTo>
                    <a:pt x="232" y="5588"/>
                    <a:pt x="269" y="5575"/>
                    <a:pt x="298" y="5547"/>
                  </a:cubicBezTo>
                  <a:cubicBezTo>
                    <a:pt x="343" y="5524"/>
                    <a:pt x="366" y="5501"/>
                    <a:pt x="412" y="5455"/>
                  </a:cubicBezTo>
                  <a:cubicBezTo>
                    <a:pt x="457" y="5432"/>
                    <a:pt x="480" y="5410"/>
                    <a:pt x="503" y="5387"/>
                  </a:cubicBezTo>
                  <a:cubicBezTo>
                    <a:pt x="572" y="5341"/>
                    <a:pt x="640" y="5273"/>
                    <a:pt x="686" y="5227"/>
                  </a:cubicBezTo>
                  <a:cubicBezTo>
                    <a:pt x="823" y="5136"/>
                    <a:pt x="937" y="5022"/>
                    <a:pt x="1051" y="4907"/>
                  </a:cubicBezTo>
                  <a:cubicBezTo>
                    <a:pt x="1165" y="4793"/>
                    <a:pt x="1302" y="4679"/>
                    <a:pt x="1439" y="4565"/>
                  </a:cubicBezTo>
                  <a:cubicBezTo>
                    <a:pt x="1599" y="4451"/>
                    <a:pt x="1736" y="4337"/>
                    <a:pt x="1873" y="4223"/>
                  </a:cubicBezTo>
                  <a:cubicBezTo>
                    <a:pt x="2169" y="3972"/>
                    <a:pt x="2466" y="3743"/>
                    <a:pt x="2763" y="3538"/>
                  </a:cubicBezTo>
                  <a:cubicBezTo>
                    <a:pt x="2923" y="3424"/>
                    <a:pt x="3059" y="3333"/>
                    <a:pt x="3219" y="3218"/>
                  </a:cubicBezTo>
                  <a:cubicBezTo>
                    <a:pt x="3379" y="3104"/>
                    <a:pt x="3539" y="3013"/>
                    <a:pt x="3721" y="2899"/>
                  </a:cubicBezTo>
                  <a:cubicBezTo>
                    <a:pt x="3744" y="2876"/>
                    <a:pt x="3767" y="2876"/>
                    <a:pt x="3790" y="2853"/>
                  </a:cubicBezTo>
                  <a:cubicBezTo>
                    <a:pt x="3927" y="2762"/>
                    <a:pt x="4087" y="2648"/>
                    <a:pt x="4224" y="2556"/>
                  </a:cubicBezTo>
                  <a:cubicBezTo>
                    <a:pt x="4292" y="2534"/>
                    <a:pt x="4361" y="2488"/>
                    <a:pt x="4429" y="2442"/>
                  </a:cubicBezTo>
                  <a:lnTo>
                    <a:pt x="4429" y="2442"/>
                  </a:lnTo>
                  <a:lnTo>
                    <a:pt x="4383" y="2465"/>
                  </a:lnTo>
                  <a:cubicBezTo>
                    <a:pt x="4726" y="2260"/>
                    <a:pt x="5045" y="2077"/>
                    <a:pt x="5388" y="1872"/>
                  </a:cubicBezTo>
                  <a:cubicBezTo>
                    <a:pt x="5570" y="1780"/>
                    <a:pt x="5730" y="1666"/>
                    <a:pt x="5913" y="1575"/>
                  </a:cubicBezTo>
                  <a:cubicBezTo>
                    <a:pt x="6072" y="1484"/>
                    <a:pt x="6255" y="1392"/>
                    <a:pt x="6415" y="1301"/>
                  </a:cubicBezTo>
                  <a:cubicBezTo>
                    <a:pt x="6506" y="1255"/>
                    <a:pt x="6597" y="1210"/>
                    <a:pt x="6689" y="1164"/>
                  </a:cubicBezTo>
                  <a:cubicBezTo>
                    <a:pt x="6780" y="1118"/>
                    <a:pt x="6848" y="1073"/>
                    <a:pt x="6940" y="1027"/>
                  </a:cubicBezTo>
                  <a:cubicBezTo>
                    <a:pt x="7122" y="936"/>
                    <a:pt x="7305" y="845"/>
                    <a:pt x="7488" y="753"/>
                  </a:cubicBezTo>
                  <a:cubicBezTo>
                    <a:pt x="7670" y="662"/>
                    <a:pt x="7853" y="571"/>
                    <a:pt x="8035" y="479"/>
                  </a:cubicBezTo>
                  <a:cubicBezTo>
                    <a:pt x="8127" y="457"/>
                    <a:pt x="8218" y="411"/>
                    <a:pt x="8309" y="365"/>
                  </a:cubicBezTo>
                  <a:cubicBezTo>
                    <a:pt x="8378" y="342"/>
                    <a:pt x="8469" y="297"/>
                    <a:pt x="8560" y="274"/>
                  </a:cubicBezTo>
                  <a:cubicBezTo>
                    <a:pt x="8606" y="251"/>
                    <a:pt x="8652" y="228"/>
                    <a:pt x="8720" y="205"/>
                  </a:cubicBezTo>
                  <a:cubicBezTo>
                    <a:pt x="8766" y="183"/>
                    <a:pt x="8789" y="114"/>
                    <a:pt x="8766" y="68"/>
                  </a:cubicBezTo>
                  <a:cubicBezTo>
                    <a:pt x="8743" y="23"/>
                    <a:pt x="8697" y="0"/>
                    <a:pt x="8674"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19"/>
            <p:cNvSpPr/>
            <p:nvPr/>
          </p:nvSpPr>
          <p:spPr>
            <a:xfrm>
              <a:off x="6919650" y="849150"/>
              <a:ext cx="222000" cy="146675"/>
            </a:xfrm>
            <a:custGeom>
              <a:avLst/>
              <a:gdLst/>
              <a:ahLst/>
              <a:cxnLst/>
              <a:rect l="l" t="t" r="r" b="b"/>
              <a:pathLst>
                <a:path w="8880" h="5867" extrusionOk="0">
                  <a:moveTo>
                    <a:pt x="4493" y="2639"/>
                  </a:moveTo>
                  <a:lnTo>
                    <a:pt x="4474" y="2648"/>
                  </a:lnTo>
                  <a:cubicBezTo>
                    <a:pt x="4484" y="2648"/>
                    <a:pt x="4490" y="2644"/>
                    <a:pt x="4493" y="2639"/>
                  </a:cubicBezTo>
                  <a:close/>
                  <a:moveTo>
                    <a:pt x="2560" y="3403"/>
                  </a:moveTo>
                  <a:cubicBezTo>
                    <a:pt x="2553" y="3405"/>
                    <a:pt x="2547" y="3411"/>
                    <a:pt x="2534" y="3424"/>
                  </a:cubicBezTo>
                  <a:cubicBezTo>
                    <a:pt x="2543" y="3417"/>
                    <a:pt x="2551" y="3410"/>
                    <a:pt x="2560" y="3403"/>
                  </a:cubicBezTo>
                  <a:close/>
                  <a:moveTo>
                    <a:pt x="8765" y="0"/>
                  </a:moveTo>
                  <a:cubicBezTo>
                    <a:pt x="8674" y="23"/>
                    <a:pt x="8606" y="46"/>
                    <a:pt x="8514" y="92"/>
                  </a:cubicBezTo>
                  <a:cubicBezTo>
                    <a:pt x="8423" y="115"/>
                    <a:pt x="8332" y="160"/>
                    <a:pt x="8240" y="183"/>
                  </a:cubicBezTo>
                  <a:cubicBezTo>
                    <a:pt x="8035" y="252"/>
                    <a:pt x="7852" y="320"/>
                    <a:pt x="7670" y="411"/>
                  </a:cubicBezTo>
                  <a:lnTo>
                    <a:pt x="7693" y="389"/>
                  </a:lnTo>
                  <a:lnTo>
                    <a:pt x="7693" y="389"/>
                  </a:lnTo>
                  <a:cubicBezTo>
                    <a:pt x="7601" y="434"/>
                    <a:pt x="7510" y="480"/>
                    <a:pt x="7419" y="503"/>
                  </a:cubicBezTo>
                  <a:cubicBezTo>
                    <a:pt x="7327" y="548"/>
                    <a:pt x="7236" y="594"/>
                    <a:pt x="7168" y="617"/>
                  </a:cubicBezTo>
                  <a:cubicBezTo>
                    <a:pt x="6985" y="685"/>
                    <a:pt x="6825" y="754"/>
                    <a:pt x="6666" y="845"/>
                  </a:cubicBezTo>
                  <a:cubicBezTo>
                    <a:pt x="6483" y="936"/>
                    <a:pt x="6323" y="1028"/>
                    <a:pt x="6141" y="1119"/>
                  </a:cubicBezTo>
                  <a:cubicBezTo>
                    <a:pt x="6072" y="1165"/>
                    <a:pt x="5981" y="1210"/>
                    <a:pt x="5912" y="1256"/>
                  </a:cubicBezTo>
                  <a:cubicBezTo>
                    <a:pt x="5821" y="1302"/>
                    <a:pt x="5752" y="1347"/>
                    <a:pt x="5661" y="1393"/>
                  </a:cubicBezTo>
                  <a:cubicBezTo>
                    <a:pt x="5501" y="1507"/>
                    <a:pt x="5342" y="1598"/>
                    <a:pt x="5205" y="1690"/>
                  </a:cubicBezTo>
                  <a:cubicBezTo>
                    <a:pt x="5045" y="1804"/>
                    <a:pt x="4908" y="1895"/>
                    <a:pt x="4748" y="1986"/>
                  </a:cubicBezTo>
                  <a:cubicBezTo>
                    <a:pt x="4611" y="2100"/>
                    <a:pt x="4451" y="2192"/>
                    <a:pt x="4315" y="2283"/>
                  </a:cubicBezTo>
                  <a:cubicBezTo>
                    <a:pt x="4246" y="2352"/>
                    <a:pt x="4155" y="2397"/>
                    <a:pt x="4086" y="2466"/>
                  </a:cubicBezTo>
                  <a:cubicBezTo>
                    <a:pt x="3995" y="2511"/>
                    <a:pt x="3926" y="2557"/>
                    <a:pt x="3858" y="2625"/>
                  </a:cubicBezTo>
                  <a:cubicBezTo>
                    <a:pt x="3630" y="2785"/>
                    <a:pt x="3401" y="2945"/>
                    <a:pt x="3196" y="3105"/>
                  </a:cubicBezTo>
                  <a:lnTo>
                    <a:pt x="3242" y="3059"/>
                  </a:lnTo>
                  <a:lnTo>
                    <a:pt x="3242" y="3059"/>
                  </a:lnTo>
                  <a:cubicBezTo>
                    <a:pt x="3196" y="3105"/>
                    <a:pt x="3150" y="3128"/>
                    <a:pt x="3105" y="3150"/>
                  </a:cubicBezTo>
                  <a:cubicBezTo>
                    <a:pt x="3091" y="3122"/>
                    <a:pt x="3050" y="3103"/>
                    <a:pt x="3011" y="3103"/>
                  </a:cubicBezTo>
                  <a:cubicBezTo>
                    <a:pt x="2987" y="3103"/>
                    <a:pt x="2962" y="3110"/>
                    <a:pt x="2945" y="3128"/>
                  </a:cubicBezTo>
                  <a:cubicBezTo>
                    <a:pt x="2817" y="3213"/>
                    <a:pt x="2688" y="3299"/>
                    <a:pt x="2560" y="3403"/>
                  </a:cubicBezTo>
                  <a:lnTo>
                    <a:pt x="2560" y="3403"/>
                  </a:lnTo>
                  <a:cubicBezTo>
                    <a:pt x="2565" y="3401"/>
                    <a:pt x="2570" y="3401"/>
                    <a:pt x="2580" y="3401"/>
                  </a:cubicBezTo>
                  <a:cubicBezTo>
                    <a:pt x="2237" y="3653"/>
                    <a:pt x="1918" y="3904"/>
                    <a:pt x="1598" y="4178"/>
                  </a:cubicBezTo>
                  <a:cubicBezTo>
                    <a:pt x="1439" y="4314"/>
                    <a:pt x="1302" y="4451"/>
                    <a:pt x="1142" y="4588"/>
                  </a:cubicBezTo>
                  <a:cubicBezTo>
                    <a:pt x="982" y="4725"/>
                    <a:pt x="822" y="4862"/>
                    <a:pt x="662" y="4999"/>
                  </a:cubicBezTo>
                  <a:cubicBezTo>
                    <a:pt x="526" y="5113"/>
                    <a:pt x="389" y="5250"/>
                    <a:pt x="229" y="5364"/>
                  </a:cubicBezTo>
                  <a:cubicBezTo>
                    <a:pt x="183" y="5410"/>
                    <a:pt x="160" y="5433"/>
                    <a:pt x="115" y="5456"/>
                  </a:cubicBezTo>
                  <a:cubicBezTo>
                    <a:pt x="69" y="5524"/>
                    <a:pt x="1" y="5593"/>
                    <a:pt x="23" y="5684"/>
                  </a:cubicBezTo>
                  <a:cubicBezTo>
                    <a:pt x="46" y="5775"/>
                    <a:pt x="137" y="5821"/>
                    <a:pt x="206" y="5844"/>
                  </a:cubicBezTo>
                  <a:cubicBezTo>
                    <a:pt x="252" y="5867"/>
                    <a:pt x="297" y="5867"/>
                    <a:pt x="343" y="5867"/>
                  </a:cubicBezTo>
                  <a:cubicBezTo>
                    <a:pt x="366" y="5844"/>
                    <a:pt x="389" y="5821"/>
                    <a:pt x="411" y="5821"/>
                  </a:cubicBezTo>
                  <a:cubicBezTo>
                    <a:pt x="480" y="5775"/>
                    <a:pt x="548" y="5707"/>
                    <a:pt x="594" y="5661"/>
                  </a:cubicBezTo>
                  <a:cubicBezTo>
                    <a:pt x="731" y="5547"/>
                    <a:pt x="891" y="5433"/>
                    <a:pt x="1028" y="5319"/>
                  </a:cubicBezTo>
                  <a:cubicBezTo>
                    <a:pt x="1165" y="5227"/>
                    <a:pt x="1302" y="5113"/>
                    <a:pt x="1439" y="4999"/>
                  </a:cubicBezTo>
                  <a:cubicBezTo>
                    <a:pt x="1575" y="4885"/>
                    <a:pt x="1735" y="4771"/>
                    <a:pt x="1872" y="4657"/>
                  </a:cubicBezTo>
                  <a:cubicBezTo>
                    <a:pt x="2146" y="4429"/>
                    <a:pt x="2420" y="4200"/>
                    <a:pt x="2694" y="3972"/>
                  </a:cubicBezTo>
                  <a:cubicBezTo>
                    <a:pt x="2854" y="3858"/>
                    <a:pt x="2991" y="3744"/>
                    <a:pt x="3128" y="3630"/>
                  </a:cubicBezTo>
                  <a:lnTo>
                    <a:pt x="3128" y="3630"/>
                  </a:lnTo>
                  <a:cubicBezTo>
                    <a:pt x="3105" y="3652"/>
                    <a:pt x="3105" y="3653"/>
                    <a:pt x="3105" y="3653"/>
                  </a:cubicBezTo>
                  <a:lnTo>
                    <a:pt x="3105" y="3653"/>
                  </a:lnTo>
                  <a:cubicBezTo>
                    <a:pt x="3128" y="3630"/>
                    <a:pt x="3150" y="3607"/>
                    <a:pt x="3196" y="3584"/>
                  </a:cubicBezTo>
                  <a:cubicBezTo>
                    <a:pt x="3242" y="3561"/>
                    <a:pt x="3287" y="3516"/>
                    <a:pt x="3310" y="3493"/>
                  </a:cubicBezTo>
                  <a:cubicBezTo>
                    <a:pt x="3379" y="3447"/>
                    <a:pt x="3424" y="3401"/>
                    <a:pt x="3493" y="3356"/>
                  </a:cubicBezTo>
                  <a:lnTo>
                    <a:pt x="3493" y="3356"/>
                  </a:lnTo>
                  <a:lnTo>
                    <a:pt x="3447" y="3401"/>
                  </a:lnTo>
                  <a:cubicBezTo>
                    <a:pt x="3607" y="3265"/>
                    <a:pt x="3767" y="3150"/>
                    <a:pt x="3949" y="3036"/>
                  </a:cubicBezTo>
                  <a:cubicBezTo>
                    <a:pt x="4132" y="2899"/>
                    <a:pt x="4315" y="2785"/>
                    <a:pt x="4474" y="2648"/>
                  </a:cubicBezTo>
                  <a:cubicBezTo>
                    <a:pt x="4474" y="2648"/>
                    <a:pt x="4474" y="2648"/>
                    <a:pt x="4497" y="2625"/>
                  </a:cubicBezTo>
                  <a:lnTo>
                    <a:pt x="4497" y="2625"/>
                  </a:lnTo>
                  <a:cubicBezTo>
                    <a:pt x="4497" y="2625"/>
                    <a:pt x="4497" y="2633"/>
                    <a:pt x="4493" y="2639"/>
                  </a:cubicBezTo>
                  <a:lnTo>
                    <a:pt x="4493" y="2639"/>
                  </a:lnTo>
                  <a:lnTo>
                    <a:pt x="4520" y="2625"/>
                  </a:lnTo>
                  <a:lnTo>
                    <a:pt x="4497" y="2625"/>
                  </a:lnTo>
                  <a:cubicBezTo>
                    <a:pt x="4634" y="2534"/>
                    <a:pt x="4771" y="2443"/>
                    <a:pt x="4908" y="2352"/>
                  </a:cubicBezTo>
                  <a:cubicBezTo>
                    <a:pt x="4976" y="2306"/>
                    <a:pt x="5045" y="2260"/>
                    <a:pt x="5113" y="2215"/>
                  </a:cubicBezTo>
                  <a:cubicBezTo>
                    <a:pt x="5182" y="2146"/>
                    <a:pt x="5273" y="2100"/>
                    <a:pt x="5342" y="2055"/>
                  </a:cubicBezTo>
                  <a:cubicBezTo>
                    <a:pt x="5638" y="1849"/>
                    <a:pt x="5958" y="1644"/>
                    <a:pt x="6277" y="1438"/>
                  </a:cubicBezTo>
                  <a:cubicBezTo>
                    <a:pt x="6437" y="1347"/>
                    <a:pt x="6597" y="1233"/>
                    <a:pt x="6780" y="1142"/>
                  </a:cubicBezTo>
                  <a:cubicBezTo>
                    <a:pt x="6939" y="1050"/>
                    <a:pt x="7099" y="982"/>
                    <a:pt x="7236" y="891"/>
                  </a:cubicBezTo>
                  <a:cubicBezTo>
                    <a:pt x="7327" y="845"/>
                    <a:pt x="7396" y="799"/>
                    <a:pt x="7487" y="754"/>
                  </a:cubicBezTo>
                  <a:cubicBezTo>
                    <a:pt x="7556" y="708"/>
                    <a:pt x="7647" y="662"/>
                    <a:pt x="7738" y="617"/>
                  </a:cubicBezTo>
                  <a:cubicBezTo>
                    <a:pt x="7898" y="548"/>
                    <a:pt x="8058" y="457"/>
                    <a:pt x="8240" y="389"/>
                  </a:cubicBezTo>
                  <a:cubicBezTo>
                    <a:pt x="8371" y="323"/>
                    <a:pt x="8501" y="279"/>
                    <a:pt x="8652" y="215"/>
                  </a:cubicBezTo>
                  <a:lnTo>
                    <a:pt x="8652" y="215"/>
                  </a:lnTo>
                  <a:cubicBezTo>
                    <a:pt x="8651" y="219"/>
                    <a:pt x="8651" y="223"/>
                    <a:pt x="8651" y="229"/>
                  </a:cubicBezTo>
                  <a:cubicBezTo>
                    <a:pt x="8651" y="221"/>
                    <a:pt x="8654" y="216"/>
                    <a:pt x="8658" y="213"/>
                  </a:cubicBezTo>
                  <a:lnTo>
                    <a:pt x="8658" y="213"/>
                  </a:lnTo>
                  <a:cubicBezTo>
                    <a:pt x="8662" y="211"/>
                    <a:pt x="8666" y="209"/>
                    <a:pt x="8670" y="207"/>
                  </a:cubicBezTo>
                  <a:lnTo>
                    <a:pt x="8670" y="207"/>
                  </a:lnTo>
                  <a:cubicBezTo>
                    <a:pt x="8678" y="206"/>
                    <a:pt x="8688" y="206"/>
                    <a:pt x="8697" y="206"/>
                  </a:cubicBezTo>
                  <a:cubicBezTo>
                    <a:pt x="8697" y="206"/>
                    <a:pt x="8720" y="183"/>
                    <a:pt x="8720" y="183"/>
                  </a:cubicBezTo>
                  <a:lnTo>
                    <a:pt x="8697" y="183"/>
                  </a:lnTo>
                  <a:cubicBezTo>
                    <a:pt x="8743" y="183"/>
                    <a:pt x="8765" y="160"/>
                    <a:pt x="8811" y="160"/>
                  </a:cubicBezTo>
                  <a:cubicBezTo>
                    <a:pt x="8857" y="137"/>
                    <a:pt x="8880" y="92"/>
                    <a:pt x="8857" y="46"/>
                  </a:cubicBezTo>
                  <a:cubicBezTo>
                    <a:pt x="8857" y="23"/>
                    <a:pt x="8811" y="0"/>
                    <a:pt x="8788"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19"/>
            <p:cNvSpPr/>
            <p:nvPr/>
          </p:nvSpPr>
          <p:spPr>
            <a:xfrm>
              <a:off x="6973300" y="878825"/>
              <a:ext cx="136400" cy="95250"/>
            </a:xfrm>
            <a:custGeom>
              <a:avLst/>
              <a:gdLst/>
              <a:ahLst/>
              <a:cxnLst/>
              <a:rect l="l" t="t" r="r" b="b"/>
              <a:pathLst>
                <a:path w="5456" h="3810" extrusionOk="0">
                  <a:moveTo>
                    <a:pt x="1438" y="2443"/>
                  </a:moveTo>
                  <a:cubicBezTo>
                    <a:pt x="1438" y="2443"/>
                    <a:pt x="1424" y="2443"/>
                    <a:pt x="1418" y="2454"/>
                  </a:cubicBezTo>
                  <a:lnTo>
                    <a:pt x="1418" y="2454"/>
                  </a:lnTo>
                  <a:cubicBezTo>
                    <a:pt x="1424" y="2450"/>
                    <a:pt x="1431" y="2446"/>
                    <a:pt x="1438" y="2443"/>
                  </a:cubicBezTo>
                  <a:close/>
                  <a:moveTo>
                    <a:pt x="1938" y="2453"/>
                  </a:moveTo>
                  <a:cubicBezTo>
                    <a:pt x="1931" y="2457"/>
                    <a:pt x="1924" y="2461"/>
                    <a:pt x="1917" y="2466"/>
                  </a:cubicBezTo>
                  <a:cubicBezTo>
                    <a:pt x="1917" y="2466"/>
                    <a:pt x="1933" y="2466"/>
                    <a:pt x="1938" y="2453"/>
                  </a:cubicBezTo>
                  <a:close/>
                  <a:moveTo>
                    <a:pt x="5364" y="0"/>
                  </a:moveTo>
                  <a:cubicBezTo>
                    <a:pt x="5204" y="69"/>
                    <a:pt x="5044" y="160"/>
                    <a:pt x="4885" y="251"/>
                  </a:cubicBezTo>
                  <a:cubicBezTo>
                    <a:pt x="4793" y="320"/>
                    <a:pt x="4702" y="366"/>
                    <a:pt x="4611" y="411"/>
                  </a:cubicBezTo>
                  <a:cubicBezTo>
                    <a:pt x="4520" y="457"/>
                    <a:pt x="4428" y="503"/>
                    <a:pt x="4337" y="571"/>
                  </a:cubicBezTo>
                  <a:cubicBezTo>
                    <a:pt x="4177" y="662"/>
                    <a:pt x="3995" y="754"/>
                    <a:pt x="3835" y="845"/>
                  </a:cubicBezTo>
                  <a:cubicBezTo>
                    <a:pt x="3675" y="936"/>
                    <a:pt x="3492" y="1050"/>
                    <a:pt x="3333" y="1142"/>
                  </a:cubicBezTo>
                  <a:cubicBezTo>
                    <a:pt x="3173" y="1256"/>
                    <a:pt x="3013" y="1347"/>
                    <a:pt x="2853" y="1461"/>
                  </a:cubicBezTo>
                  <a:cubicBezTo>
                    <a:pt x="2693" y="1553"/>
                    <a:pt x="2534" y="1667"/>
                    <a:pt x="2374" y="1781"/>
                  </a:cubicBezTo>
                  <a:cubicBezTo>
                    <a:pt x="2283" y="1826"/>
                    <a:pt x="2214" y="1872"/>
                    <a:pt x="2123" y="1941"/>
                  </a:cubicBezTo>
                  <a:cubicBezTo>
                    <a:pt x="2054" y="1986"/>
                    <a:pt x="1986" y="2055"/>
                    <a:pt x="1895" y="2100"/>
                  </a:cubicBezTo>
                  <a:cubicBezTo>
                    <a:pt x="1735" y="2214"/>
                    <a:pt x="1575" y="2329"/>
                    <a:pt x="1415" y="2466"/>
                  </a:cubicBezTo>
                  <a:cubicBezTo>
                    <a:pt x="1415" y="2461"/>
                    <a:pt x="1416" y="2457"/>
                    <a:pt x="1418" y="2454"/>
                  </a:cubicBezTo>
                  <a:lnTo>
                    <a:pt x="1418" y="2454"/>
                  </a:lnTo>
                  <a:cubicBezTo>
                    <a:pt x="1379" y="2479"/>
                    <a:pt x="1340" y="2515"/>
                    <a:pt x="1301" y="2534"/>
                  </a:cubicBezTo>
                  <a:cubicBezTo>
                    <a:pt x="1164" y="2648"/>
                    <a:pt x="1027" y="2739"/>
                    <a:pt x="890" y="2854"/>
                  </a:cubicBezTo>
                  <a:cubicBezTo>
                    <a:pt x="890" y="2854"/>
                    <a:pt x="867" y="2876"/>
                    <a:pt x="867" y="2876"/>
                  </a:cubicBezTo>
                  <a:cubicBezTo>
                    <a:pt x="867" y="2876"/>
                    <a:pt x="867" y="2876"/>
                    <a:pt x="867" y="2854"/>
                  </a:cubicBezTo>
                  <a:cubicBezTo>
                    <a:pt x="708" y="2991"/>
                    <a:pt x="548" y="3105"/>
                    <a:pt x="388" y="3242"/>
                  </a:cubicBezTo>
                  <a:cubicBezTo>
                    <a:pt x="411" y="3219"/>
                    <a:pt x="411" y="3219"/>
                    <a:pt x="434" y="3196"/>
                  </a:cubicBezTo>
                  <a:lnTo>
                    <a:pt x="434" y="3196"/>
                  </a:lnTo>
                  <a:cubicBezTo>
                    <a:pt x="388" y="3242"/>
                    <a:pt x="342" y="3264"/>
                    <a:pt x="297" y="3310"/>
                  </a:cubicBezTo>
                  <a:cubicBezTo>
                    <a:pt x="251" y="3356"/>
                    <a:pt x="206" y="3379"/>
                    <a:pt x="137" y="3424"/>
                  </a:cubicBezTo>
                  <a:cubicBezTo>
                    <a:pt x="91" y="3470"/>
                    <a:pt x="69" y="3516"/>
                    <a:pt x="46" y="3561"/>
                  </a:cubicBezTo>
                  <a:cubicBezTo>
                    <a:pt x="0" y="3630"/>
                    <a:pt x="23" y="3721"/>
                    <a:pt x="69" y="3767"/>
                  </a:cubicBezTo>
                  <a:cubicBezTo>
                    <a:pt x="99" y="3797"/>
                    <a:pt x="135" y="3810"/>
                    <a:pt x="171" y="3810"/>
                  </a:cubicBezTo>
                  <a:cubicBezTo>
                    <a:pt x="215" y="3810"/>
                    <a:pt x="259" y="3792"/>
                    <a:pt x="297" y="3767"/>
                  </a:cubicBezTo>
                  <a:cubicBezTo>
                    <a:pt x="297" y="3767"/>
                    <a:pt x="297" y="3744"/>
                    <a:pt x="297" y="3744"/>
                  </a:cubicBezTo>
                  <a:cubicBezTo>
                    <a:pt x="320" y="3744"/>
                    <a:pt x="342" y="3721"/>
                    <a:pt x="365" y="3721"/>
                  </a:cubicBezTo>
                  <a:cubicBezTo>
                    <a:pt x="411" y="3675"/>
                    <a:pt x="457" y="3652"/>
                    <a:pt x="502" y="3607"/>
                  </a:cubicBezTo>
                  <a:cubicBezTo>
                    <a:pt x="571" y="3561"/>
                    <a:pt x="639" y="3493"/>
                    <a:pt x="685" y="3447"/>
                  </a:cubicBezTo>
                  <a:cubicBezTo>
                    <a:pt x="822" y="3333"/>
                    <a:pt x="959" y="3219"/>
                    <a:pt x="1096" y="3127"/>
                  </a:cubicBezTo>
                  <a:cubicBezTo>
                    <a:pt x="1392" y="2899"/>
                    <a:pt x="1666" y="2671"/>
                    <a:pt x="1940" y="2443"/>
                  </a:cubicBezTo>
                  <a:lnTo>
                    <a:pt x="1940" y="2443"/>
                  </a:lnTo>
                  <a:cubicBezTo>
                    <a:pt x="1940" y="2447"/>
                    <a:pt x="1940" y="2450"/>
                    <a:pt x="1938" y="2453"/>
                  </a:cubicBezTo>
                  <a:lnTo>
                    <a:pt x="1938" y="2453"/>
                  </a:lnTo>
                  <a:cubicBezTo>
                    <a:pt x="2046" y="2386"/>
                    <a:pt x="2153" y="2300"/>
                    <a:pt x="2260" y="2214"/>
                  </a:cubicBezTo>
                  <a:cubicBezTo>
                    <a:pt x="2368" y="2128"/>
                    <a:pt x="2475" y="2042"/>
                    <a:pt x="2602" y="1956"/>
                  </a:cubicBezTo>
                  <a:lnTo>
                    <a:pt x="2602" y="1956"/>
                  </a:lnTo>
                  <a:cubicBezTo>
                    <a:pt x="2602" y="1958"/>
                    <a:pt x="2602" y="1961"/>
                    <a:pt x="2602" y="1963"/>
                  </a:cubicBezTo>
                  <a:cubicBezTo>
                    <a:pt x="2602" y="1960"/>
                    <a:pt x="2603" y="1957"/>
                    <a:pt x="2603" y="1955"/>
                  </a:cubicBezTo>
                  <a:lnTo>
                    <a:pt x="2603" y="1955"/>
                  </a:lnTo>
                  <a:cubicBezTo>
                    <a:pt x="2611" y="1950"/>
                    <a:pt x="2618" y="1945"/>
                    <a:pt x="2625" y="1941"/>
                  </a:cubicBezTo>
                  <a:cubicBezTo>
                    <a:pt x="2762" y="1826"/>
                    <a:pt x="2922" y="1712"/>
                    <a:pt x="3082" y="1598"/>
                  </a:cubicBezTo>
                  <a:cubicBezTo>
                    <a:pt x="3241" y="1484"/>
                    <a:pt x="3378" y="1370"/>
                    <a:pt x="3538" y="1256"/>
                  </a:cubicBezTo>
                  <a:cubicBezTo>
                    <a:pt x="3721" y="1142"/>
                    <a:pt x="3880" y="1028"/>
                    <a:pt x="4040" y="913"/>
                  </a:cubicBezTo>
                  <a:cubicBezTo>
                    <a:pt x="4131" y="845"/>
                    <a:pt x="4200" y="799"/>
                    <a:pt x="4291" y="754"/>
                  </a:cubicBezTo>
                  <a:cubicBezTo>
                    <a:pt x="4383" y="685"/>
                    <a:pt x="4451" y="640"/>
                    <a:pt x="4542" y="571"/>
                  </a:cubicBezTo>
                  <a:cubicBezTo>
                    <a:pt x="4679" y="480"/>
                    <a:pt x="4839" y="388"/>
                    <a:pt x="4999" y="320"/>
                  </a:cubicBezTo>
                  <a:cubicBezTo>
                    <a:pt x="5136" y="229"/>
                    <a:pt x="5273" y="160"/>
                    <a:pt x="5410" y="92"/>
                  </a:cubicBezTo>
                  <a:cubicBezTo>
                    <a:pt x="5433" y="69"/>
                    <a:pt x="5455" y="46"/>
                    <a:pt x="5433" y="23"/>
                  </a:cubicBezTo>
                  <a:cubicBezTo>
                    <a:pt x="5433" y="0"/>
                    <a:pt x="5410" y="0"/>
                    <a:pt x="5387"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19"/>
            <p:cNvSpPr/>
            <p:nvPr/>
          </p:nvSpPr>
          <p:spPr>
            <a:xfrm>
              <a:off x="6964725" y="973550"/>
              <a:ext cx="6875" cy="6875"/>
            </a:xfrm>
            <a:custGeom>
              <a:avLst/>
              <a:gdLst/>
              <a:ahLst/>
              <a:cxnLst/>
              <a:rect l="l" t="t" r="r" b="b"/>
              <a:pathLst>
                <a:path w="275" h="275" extrusionOk="0">
                  <a:moveTo>
                    <a:pt x="138" y="0"/>
                  </a:moveTo>
                  <a:cubicBezTo>
                    <a:pt x="69" y="0"/>
                    <a:pt x="1" y="69"/>
                    <a:pt x="1" y="137"/>
                  </a:cubicBezTo>
                  <a:cubicBezTo>
                    <a:pt x="1" y="206"/>
                    <a:pt x="69" y="274"/>
                    <a:pt x="138" y="274"/>
                  </a:cubicBezTo>
                  <a:cubicBezTo>
                    <a:pt x="206" y="274"/>
                    <a:pt x="275" y="229"/>
                    <a:pt x="275" y="137"/>
                  </a:cubicBezTo>
                  <a:cubicBezTo>
                    <a:pt x="275" y="69"/>
                    <a:pt x="229" y="0"/>
                    <a:pt x="138"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19"/>
            <p:cNvSpPr/>
            <p:nvPr/>
          </p:nvSpPr>
          <p:spPr>
            <a:xfrm>
              <a:off x="6958450" y="982675"/>
              <a:ext cx="3450" cy="2875"/>
            </a:xfrm>
            <a:custGeom>
              <a:avLst/>
              <a:gdLst/>
              <a:ahLst/>
              <a:cxnLst/>
              <a:rect l="l" t="t" r="r" b="b"/>
              <a:pathLst>
                <a:path w="138" h="115" extrusionOk="0">
                  <a:moveTo>
                    <a:pt x="69" y="1"/>
                  </a:moveTo>
                  <a:cubicBezTo>
                    <a:pt x="46" y="1"/>
                    <a:pt x="1" y="23"/>
                    <a:pt x="1" y="46"/>
                  </a:cubicBezTo>
                  <a:cubicBezTo>
                    <a:pt x="1" y="92"/>
                    <a:pt x="46" y="115"/>
                    <a:pt x="69" y="115"/>
                  </a:cubicBezTo>
                  <a:cubicBezTo>
                    <a:pt x="115" y="115"/>
                    <a:pt x="138" y="92"/>
                    <a:pt x="138" y="46"/>
                  </a:cubicBezTo>
                  <a:cubicBezTo>
                    <a:pt x="138" y="23"/>
                    <a:pt x="115"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19"/>
            <p:cNvSpPr/>
            <p:nvPr/>
          </p:nvSpPr>
          <p:spPr>
            <a:xfrm>
              <a:off x="6646325" y="1013500"/>
              <a:ext cx="239100" cy="261025"/>
            </a:xfrm>
            <a:custGeom>
              <a:avLst/>
              <a:gdLst/>
              <a:ahLst/>
              <a:cxnLst/>
              <a:rect l="l" t="t" r="r" b="b"/>
              <a:pathLst>
                <a:path w="9564" h="10441" extrusionOk="0">
                  <a:moveTo>
                    <a:pt x="1681" y="8480"/>
                  </a:moveTo>
                  <a:lnTo>
                    <a:pt x="1681" y="8480"/>
                  </a:lnTo>
                  <a:cubicBezTo>
                    <a:pt x="1681" y="8480"/>
                    <a:pt x="1681" y="8480"/>
                    <a:pt x="1681" y="8480"/>
                  </a:cubicBezTo>
                  <a:lnTo>
                    <a:pt x="1681" y="8480"/>
                  </a:lnTo>
                  <a:cubicBezTo>
                    <a:pt x="1681" y="8480"/>
                    <a:pt x="1681" y="8480"/>
                    <a:pt x="1681" y="8480"/>
                  </a:cubicBezTo>
                  <a:close/>
                  <a:moveTo>
                    <a:pt x="9473" y="0"/>
                  </a:moveTo>
                  <a:cubicBezTo>
                    <a:pt x="9450" y="0"/>
                    <a:pt x="9427" y="0"/>
                    <a:pt x="9427" y="23"/>
                  </a:cubicBezTo>
                  <a:cubicBezTo>
                    <a:pt x="9267" y="137"/>
                    <a:pt x="9130" y="274"/>
                    <a:pt x="8971" y="388"/>
                  </a:cubicBezTo>
                  <a:cubicBezTo>
                    <a:pt x="8719" y="571"/>
                    <a:pt x="8491" y="731"/>
                    <a:pt x="8240" y="913"/>
                  </a:cubicBezTo>
                  <a:cubicBezTo>
                    <a:pt x="8172" y="959"/>
                    <a:pt x="8103" y="1027"/>
                    <a:pt x="8035" y="1073"/>
                  </a:cubicBezTo>
                  <a:cubicBezTo>
                    <a:pt x="7943" y="1141"/>
                    <a:pt x="7875" y="1210"/>
                    <a:pt x="7806" y="1256"/>
                  </a:cubicBezTo>
                  <a:cubicBezTo>
                    <a:pt x="7647" y="1370"/>
                    <a:pt x="7510" y="1507"/>
                    <a:pt x="7373" y="1621"/>
                  </a:cubicBezTo>
                  <a:cubicBezTo>
                    <a:pt x="7304" y="1689"/>
                    <a:pt x="7236" y="1758"/>
                    <a:pt x="7167" y="1826"/>
                  </a:cubicBezTo>
                  <a:cubicBezTo>
                    <a:pt x="7099" y="1872"/>
                    <a:pt x="7008" y="1940"/>
                    <a:pt x="6939" y="2009"/>
                  </a:cubicBezTo>
                  <a:cubicBezTo>
                    <a:pt x="6871" y="2077"/>
                    <a:pt x="6802" y="2123"/>
                    <a:pt x="6734" y="2191"/>
                  </a:cubicBezTo>
                  <a:cubicBezTo>
                    <a:pt x="6688" y="2260"/>
                    <a:pt x="6620" y="2306"/>
                    <a:pt x="6551" y="2374"/>
                  </a:cubicBezTo>
                  <a:cubicBezTo>
                    <a:pt x="6277" y="2625"/>
                    <a:pt x="5980" y="2876"/>
                    <a:pt x="5729" y="3150"/>
                  </a:cubicBezTo>
                  <a:cubicBezTo>
                    <a:pt x="5592" y="3287"/>
                    <a:pt x="5478" y="3424"/>
                    <a:pt x="5341" y="3561"/>
                  </a:cubicBezTo>
                  <a:cubicBezTo>
                    <a:pt x="5204" y="3721"/>
                    <a:pt x="5067" y="3858"/>
                    <a:pt x="4953" y="3995"/>
                  </a:cubicBezTo>
                  <a:cubicBezTo>
                    <a:pt x="4816" y="4132"/>
                    <a:pt x="4702" y="4268"/>
                    <a:pt x="4565" y="4405"/>
                  </a:cubicBezTo>
                  <a:cubicBezTo>
                    <a:pt x="4451" y="4542"/>
                    <a:pt x="4314" y="4679"/>
                    <a:pt x="4200" y="4816"/>
                  </a:cubicBezTo>
                  <a:cubicBezTo>
                    <a:pt x="3949" y="5113"/>
                    <a:pt x="3675" y="5410"/>
                    <a:pt x="3424" y="5706"/>
                  </a:cubicBezTo>
                  <a:cubicBezTo>
                    <a:pt x="3310" y="5843"/>
                    <a:pt x="3173" y="5980"/>
                    <a:pt x="3059" y="6117"/>
                  </a:cubicBezTo>
                  <a:cubicBezTo>
                    <a:pt x="3013" y="6209"/>
                    <a:pt x="2945" y="6277"/>
                    <a:pt x="2876" y="6346"/>
                  </a:cubicBezTo>
                  <a:lnTo>
                    <a:pt x="2694" y="6574"/>
                  </a:lnTo>
                  <a:cubicBezTo>
                    <a:pt x="2465" y="6871"/>
                    <a:pt x="2214" y="7167"/>
                    <a:pt x="1963" y="7464"/>
                  </a:cubicBezTo>
                  <a:cubicBezTo>
                    <a:pt x="1849" y="7624"/>
                    <a:pt x="1735" y="7784"/>
                    <a:pt x="1621" y="7943"/>
                  </a:cubicBezTo>
                  <a:cubicBezTo>
                    <a:pt x="1507" y="8080"/>
                    <a:pt x="1393" y="8240"/>
                    <a:pt x="1278" y="8377"/>
                  </a:cubicBezTo>
                  <a:cubicBezTo>
                    <a:pt x="1073" y="8674"/>
                    <a:pt x="845" y="8948"/>
                    <a:pt x="662" y="9267"/>
                  </a:cubicBezTo>
                  <a:cubicBezTo>
                    <a:pt x="639" y="9313"/>
                    <a:pt x="616" y="9359"/>
                    <a:pt x="571" y="9404"/>
                  </a:cubicBezTo>
                  <a:cubicBezTo>
                    <a:pt x="548" y="9450"/>
                    <a:pt x="525" y="9473"/>
                    <a:pt x="525" y="9518"/>
                  </a:cubicBezTo>
                  <a:cubicBezTo>
                    <a:pt x="480" y="9610"/>
                    <a:pt x="411" y="9678"/>
                    <a:pt x="365" y="9769"/>
                  </a:cubicBezTo>
                  <a:cubicBezTo>
                    <a:pt x="320" y="9838"/>
                    <a:pt x="274" y="9906"/>
                    <a:pt x="228" y="9975"/>
                  </a:cubicBezTo>
                  <a:cubicBezTo>
                    <a:pt x="206" y="10020"/>
                    <a:pt x="183" y="10043"/>
                    <a:pt x="183" y="10089"/>
                  </a:cubicBezTo>
                  <a:cubicBezTo>
                    <a:pt x="160" y="10112"/>
                    <a:pt x="160" y="10135"/>
                    <a:pt x="137" y="10157"/>
                  </a:cubicBezTo>
                  <a:cubicBezTo>
                    <a:pt x="114" y="10157"/>
                    <a:pt x="91" y="10157"/>
                    <a:pt x="69" y="10180"/>
                  </a:cubicBezTo>
                  <a:cubicBezTo>
                    <a:pt x="69" y="10203"/>
                    <a:pt x="69" y="10203"/>
                    <a:pt x="46" y="10203"/>
                  </a:cubicBezTo>
                  <a:cubicBezTo>
                    <a:pt x="23" y="10249"/>
                    <a:pt x="0" y="10272"/>
                    <a:pt x="23" y="10340"/>
                  </a:cubicBezTo>
                  <a:cubicBezTo>
                    <a:pt x="23" y="10386"/>
                    <a:pt x="69" y="10431"/>
                    <a:pt x="137" y="10431"/>
                  </a:cubicBezTo>
                  <a:cubicBezTo>
                    <a:pt x="151" y="10438"/>
                    <a:pt x="166" y="10441"/>
                    <a:pt x="182" y="10441"/>
                  </a:cubicBezTo>
                  <a:cubicBezTo>
                    <a:pt x="221" y="10441"/>
                    <a:pt x="265" y="10425"/>
                    <a:pt x="297" y="10408"/>
                  </a:cubicBezTo>
                  <a:cubicBezTo>
                    <a:pt x="343" y="10386"/>
                    <a:pt x="365" y="10363"/>
                    <a:pt x="388" y="10340"/>
                  </a:cubicBezTo>
                  <a:cubicBezTo>
                    <a:pt x="388" y="10317"/>
                    <a:pt x="411" y="10317"/>
                    <a:pt x="411" y="10294"/>
                  </a:cubicBezTo>
                  <a:cubicBezTo>
                    <a:pt x="434" y="10272"/>
                    <a:pt x="434" y="10249"/>
                    <a:pt x="457" y="10226"/>
                  </a:cubicBezTo>
                  <a:cubicBezTo>
                    <a:pt x="480" y="10180"/>
                    <a:pt x="525" y="10135"/>
                    <a:pt x="548" y="10066"/>
                  </a:cubicBezTo>
                  <a:cubicBezTo>
                    <a:pt x="594" y="10020"/>
                    <a:pt x="639" y="9975"/>
                    <a:pt x="685" y="9906"/>
                  </a:cubicBezTo>
                  <a:cubicBezTo>
                    <a:pt x="708" y="9861"/>
                    <a:pt x="753" y="9792"/>
                    <a:pt x="799" y="9724"/>
                  </a:cubicBezTo>
                  <a:cubicBezTo>
                    <a:pt x="845" y="9678"/>
                    <a:pt x="868" y="9610"/>
                    <a:pt x="913" y="9564"/>
                  </a:cubicBezTo>
                  <a:cubicBezTo>
                    <a:pt x="959" y="9495"/>
                    <a:pt x="1005" y="9404"/>
                    <a:pt x="1050" y="9336"/>
                  </a:cubicBezTo>
                  <a:cubicBezTo>
                    <a:pt x="1096" y="9267"/>
                    <a:pt x="1141" y="9199"/>
                    <a:pt x="1187" y="9130"/>
                  </a:cubicBezTo>
                  <a:cubicBezTo>
                    <a:pt x="1233" y="9062"/>
                    <a:pt x="1278" y="9016"/>
                    <a:pt x="1324" y="8948"/>
                  </a:cubicBezTo>
                  <a:lnTo>
                    <a:pt x="1324" y="8948"/>
                  </a:lnTo>
                  <a:lnTo>
                    <a:pt x="1301" y="8971"/>
                  </a:lnTo>
                  <a:cubicBezTo>
                    <a:pt x="1347" y="8925"/>
                    <a:pt x="1393" y="8879"/>
                    <a:pt x="1438" y="8811"/>
                  </a:cubicBezTo>
                  <a:cubicBezTo>
                    <a:pt x="1461" y="8788"/>
                    <a:pt x="1484" y="8765"/>
                    <a:pt x="1507" y="8719"/>
                  </a:cubicBezTo>
                  <a:cubicBezTo>
                    <a:pt x="1550" y="8654"/>
                    <a:pt x="1615" y="8567"/>
                    <a:pt x="1681" y="8480"/>
                  </a:cubicBezTo>
                  <a:lnTo>
                    <a:pt x="1681" y="8480"/>
                  </a:lnTo>
                  <a:cubicBezTo>
                    <a:pt x="1672" y="8491"/>
                    <a:pt x="1666" y="8503"/>
                    <a:pt x="1666" y="8514"/>
                  </a:cubicBezTo>
                  <a:cubicBezTo>
                    <a:pt x="1666" y="8514"/>
                    <a:pt x="1689" y="8492"/>
                    <a:pt x="1689" y="8469"/>
                  </a:cubicBezTo>
                  <a:lnTo>
                    <a:pt x="1689" y="8469"/>
                  </a:lnTo>
                  <a:cubicBezTo>
                    <a:pt x="1686" y="8473"/>
                    <a:pt x="1683" y="8476"/>
                    <a:pt x="1681" y="8480"/>
                  </a:cubicBezTo>
                  <a:lnTo>
                    <a:pt x="1681" y="8480"/>
                  </a:lnTo>
                  <a:cubicBezTo>
                    <a:pt x="1684" y="8476"/>
                    <a:pt x="1686" y="8472"/>
                    <a:pt x="1689" y="8468"/>
                  </a:cubicBezTo>
                  <a:lnTo>
                    <a:pt x="1689" y="8468"/>
                  </a:lnTo>
                  <a:cubicBezTo>
                    <a:pt x="1689" y="8469"/>
                    <a:pt x="1689" y="8469"/>
                    <a:pt x="1689" y="8469"/>
                  </a:cubicBezTo>
                  <a:lnTo>
                    <a:pt x="1689" y="8469"/>
                  </a:lnTo>
                  <a:cubicBezTo>
                    <a:pt x="1696" y="8462"/>
                    <a:pt x="1703" y="8455"/>
                    <a:pt x="1710" y="8447"/>
                  </a:cubicBezTo>
                  <a:lnTo>
                    <a:pt x="1710" y="8447"/>
                  </a:lnTo>
                  <a:cubicBezTo>
                    <a:pt x="1689" y="8468"/>
                    <a:pt x="1689" y="8469"/>
                    <a:pt x="1689" y="8491"/>
                  </a:cubicBezTo>
                  <a:cubicBezTo>
                    <a:pt x="1826" y="8309"/>
                    <a:pt x="1963" y="8103"/>
                    <a:pt x="2100" y="7921"/>
                  </a:cubicBezTo>
                  <a:cubicBezTo>
                    <a:pt x="2214" y="7784"/>
                    <a:pt x="2328" y="7647"/>
                    <a:pt x="2420" y="7510"/>
                  </a:cubicBezTo>
                  <a:cubicBezTo>
                    <a:pt x="2557" y="7373"/>
                    <a:pt x="2671" y="7213"/>
                    <a:pt x="2808" y="7076"/>
                  </a:cubicBezTo>
                  <a:cubicBezTo>
                    <a:pt x="2922" y="6916"/>
                    <a:pt x="3036" y="6779"/>
                    <a:pt x="3173" y="6619"/>
                  </a:cubicBezTo>
                  <a:cubicBezTo>
                    <a:pt x="3219" y="6551"/>
                    <a:pt x="3287" y="6460"/>
                    <a:pt x="3356" y="6391"/>
                  </a:cubicBezTo>
                  <a:cubicBezTo>
                    <a:pt x="3401" y="6323"/>
                    <a:pt x="3470" y="6254"/>
                    <a:pt x="3515" y="6186"/>
                  </a:cubicBezTo>
                  <a:cubicBezTo>
                    <a:pt x="3789" y="5889"/>
                    <a:pt x="4040" y="5592"/>
                    <a:pt x="4291" y="5296"/>
                  </a:cubicBezTo>
                  <a:cubicBezTo>
                    <a:pt x="4405" y="5159"/>
                    <a:pt x="4542" y="4999"/>
                    <a:pt x="4657" y="4862"/>
                  </a:cubicBezTo>
                  <a:cubicBezTo>
                    <a:pt x="4771" y="4725"/>
                    <a:pt x="4908" y="4588"/>
                    <a:pt x="5022" y="4451"/>
                  </a:cubicBezTo>
                  <a:cubicBezTo>
                    <a:pt x="5273" y="4154"/>
                    <a:pt x="5547" y="3880"/>
                    <a:pt x="5798" y="3607"/>
                  </a:cubicBezTo>
                  <a:cubicBezTo>
                    <a:pt x="5912" y="3470"/>
                    <a:pt x="6049" y="3333"/>
                    <a:pt x="6163" y="3196"/>
                  </a:cubicBezTo>
                  <a:cubicBezTo>
                    <a:pt x="6300" y="3059"/>
                    <a:pt x="6437" y="2922"/>
                    <a:pt x="6574" y="2785"/>
                  </a:cubicBezTo>
                  <a:cubicBezTo>
                    <a:pt x="6711" y="2648"/>
                    <a:pt x="6848" y="2534"/>
                    <a:pt x="6985" y="2397"/>
                  </a:cubicBezTo>
                  <a:cubicBezTo>
                    <a:pt x="7099" y="2283"/>
                    <a:pt x="7259" y="2146"/>
                    <a:pt x="7373" y="2009"/>
                  </a:cubicBezTo>
                  <a:cubicBezTo>
                    <a:pt x="7510" y="1895"/>
                    <a:pt x="7647" y="1758"/>
                    <a:pt x="7784" y="1621"/>
                  </a:cubicBezTo>
                  <a:cubicBezTo>
                    <a:pt x="7921" y="1484"/>
                    <a:pt x="8058" y="1370"/>
                    <a:pt x="8194" y="1233"/>
                  </a:cubicBezTo>
                  <a:cubicBezTo>
                    <a:pt x="8309" y="1141"/>
                    <a:pt x="8423" y="1050"/>
                    <a:pt x="8537" y="959"/>
                  </a:cubicBezTo>
                  <a:cubicBezTo>
                    <a:pt x="8651" y="868"/>
                    <a:pt x="8742" y="776"/>
                    <a:pt x="8856" y="685"/>
                  </a:cubicBezTo>
                  <a:cubicBezTo>
                    <a:pt x="8971" y="594"/>
                    <a:pt x="9085" y="502"/>
                    <a:pt x="9199" y="411"/>
                  </a:cubicBezTo>
                  <a:cubicBezTo>
                    <a:pt x="9313" y="320"/>
                    <a:pt x="9427" y="228"/>
                    <a:pt x="9541" y="137"/>
                  </a:cubicBezTo>
                  <a:cubicBezTo>
                    <a:pt x="9564" y="91"/>
                    <a:pt x="9564" y="46"/>
                    <a:pt x="9541" y="23"/>
                  </a:cubicBezTo>
                  <a:cubicBezTo>
                    <a:pt x="9518" y="0"/>
                    <a:pt x="9496" y="0"/>
                    <a:pt x="9473"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19"/>
            <p:cNvSpPr/>
            <p:nvPr/>
          </p:nvSpPr>
          <p:spPr>
            <a:xfrm>
              <a:off x="6680550" y="1003800"/>
              <a:ext cx="200325" cy="218825"/>
            </a:xfrm>
            <a:custGeom>
              <a:avLst/>
              <a:gdLst/>
              <a:ahLst/>
              <a:cxnLst/>
              <a:rect l="l" t="t" r="r" b="b"/>
              <a:pathLst>
                <a:path w="8013" h="8753" extrusionOk="0">
                  <a:moveTo>
                    <a:pt x="868" y="7350"/>
                  </a:moveTo>
                  <a:lnTo>
                    <a:pt x="845" y="7373"/>
                  </a:lnTo>
                  <a:lnTo>
                    <a:pt x="868" y="7373"/>
                  </a:lnTo>
                  <a:cubicBezTo>
                    <a:pt x="868" y="7373"/>
                    <a:pt x="868" y="7373"/>
                    <a:pt x="868" y="7350"/>
                  </a:cubicBezTo>
                  <a:close/>
                  <a:moveTo>
                    <a:pt x="7716" y="0"/>
                  </a:moveTo>
                  <a:cubicBezTo>
                    <a:pt x="7647" y="0"/>
                    <a:pt x="7579" y="23"/>
                    <a:pt x="7533" y="69"/>
                  </a:cubicBezTo>
                  <a:cubicBezTo>
                    <a:pt x="7442" y="137"/>
                    <a:pt x="7350" y="228"/>
                    <a:pt x="7259" y="320"/>
                  </a:cubicBezTo>
                  <a:lnTo>
                    <a:pt x="7099" y="457"/>
                  </a:lnTo>
                  <a:cubicBezTo>
                    <a:pt x="7077" y="479"/>
                    <a:pt x="7031" y="502"/>
                    <a:pt x="7008" y="525"/>
                  </a:cubicBezTo>
                  <a:cubicBezTo>
                    <a:pt x="6985" y="525"/>
                    <a:pt x="6940" y="525"/>
                    <a:pt x="6894" y="548"/>
                  </a:cubicBezTo>
                  <a:cubicBezTo>
                    <a:pt x="6825" y="594"/>
                    <a:pt x="6780" y="662"/>
                    <a:pt x="6711" y="731"/>
                  </a:cubicBezTo>
                  <a:cubicBezTo>
                    <a:pt x="6666" y="776"/>
                    <a:pt x="6620" y="845"/>
                    <a:pt x="6552" y="890"/>
                  </a:cubicBezTo>
                  <a:cubicBezTo>
                    <a:pt x="6483" y="982"/>
                    <a:pt x="6415" y="1050"/>
                    <a:pt x="6346" y="1141"/>
                  </a:cubicBezTo>
                  <a:cubicBezTo>
                    <a:pt x="6209" y="1278"/>
                    <a:pt x="6072" y="1415"/>
                    <a:pt x="5958" y="1552"/>
                  </a:cubicBezTo>
                  <a:cubicBezTo>
                    <a:pt x="5798" y="1712"/>
                    <a:pt x="5661" y="1872"/>
                    <a:pt x="5524" y="2032"/>
                  </a:cubicBezTo>
                  <a:cubicBezTo>
                    <a:pt x="5456" y="2100"/>
                    <a:pt x="5387" y="2169"/>
                    <a:pt x="5319" y="2237"/>
                  </a:cubicBezTo>
                  <a:cubicBezTo>
                    <a:pt x="5159" y="2397"/>
                    <a:pt x="5022" y="2534"/>
                    <a:pt x="4885" y="2671"/>
                  </a:cubicBezTo>
                  <a:cubicBezTo>
                    <a:pt x="4726" y="2830"/>
                    <a:pt x="4566" y="2967"/>
                    <a:pt x="4429" y="3127"/>
                  </a:cubicBezTo>
                  <a:cubicBezTo>
                    <a:pt x="4360" y="3196"/>
                    <a:pt x="4292" y="3264"/>
                    <a:pt x="4223" y="3333"/>
                  </a:cubicBezTo>
                  <a:cubicBezTo>
                    <a:pt x="4132" y="3424"/>
                    <a:pt x="4064" y="3492"/>
                    <a:pt x="3972" y="3584"/>
                  </a:cubicBezTo>
                  <a:cubicBezTo>
                    <a:pt x="3904" y="3675"/>
                    <a:pt x="3813" y="3766"/>
                    <a:pt x="3721" y="3858"/>
                  </a:cubicBezTo>
                  <a:cubicBezTo>
                    <a:pt x="3630" y="3972"/>
                    <a:pt x="3539" y="4063"/>
                    <a:pt x="3447" y="4177"/>
                  </a:cubicBezTo>
                  <a:cubicBezTo>
                    <a:pt x="3379" y="4268"/>
                    <a:pt x="3288" y="4360"/>
                    <a:pt x="3219" y="4474"/>
                  </a:cubicBezTo>
                  <a:cubicBezTo>
                    <a:pt x="3173" y="4520"/>
                    <a:pt x="3128" y="4565"/>
                    <a:pt x="3082" y="4611"/>
                  </a:cubicBezTo>
                  <a:cubicBezTo>
                    <a:pt x="3082" y="4634"/>
                    <a:pt x="3059" y="4634"/>
                    <a:pt x="3059" y="4656"/>
                  </a:cubicBezTo>
                  <a:cubicBezTo>
                    <a:pt x="2991" y="4748"/>
                    <a:pt x="2900" y="4816"/>
                    <a:pt x="2831" y="4908"/>
                  </a:cubicBezTo>
                  <a:cubicBezTo>
                    <a:pt x="2740" y="4999"/>
                    <a:pt x="2648" y="5090"/>
                    <a:pt x="2580" y="5204"/>
                  </a:cubicBezTo>
                  <a:cubicBezTo>
                    <a:pt x="2489" y="5296"/>
                    <a:pt x="2420" y="5387"/>
                    <a:pt x="2329" y="5501"/>
                  </a:cubicBezTo>
                  <a:cubicBezTo>
                    <a:pt x="2283" y="5547"/>
                    <a:pt x="2260" y="5592"/>
                    <a:pt x="2215" y="5638"/>
                  </a:cubicBezTo>
                  <a:cubicBezTo>
                    <a:pt x="2192" y="5661"/>
                    <a:pt x="2169" y="5684"/>
                    <a:pt x="2169" y="5706"/>
                  </a:cubicBezTo>
                  <a:cubicBezTo>
                    <a:pt x="2146" y="5729"/>
                    <a:pt x="2146" y="5752"/>
                    <a:pt x="2123" y="5752"/>
                  </a:cubicBezTo>
                  <a:cubicBezTo>
                    <a:pt x="2101" y="5775"/>
                    <a:pt x="2101" y="5775"/>
                    <a:pt x="2101" y="5798"/>
                  </a:cubicBezTo>
                  <a:cubicBezTo>
                    <a:pt x="2078" y="5821"/>
                    <a:pt x="2078" y="5821"/>
                    <a:pt x="2078" y="5843"/>
                  </a:cubicBezTo>
                  <a:cubicBezTo>
                    <a:pt x="2055" y="5866"/>
                    <a:pt x="2055" y="5866"/>
                    <a:pt x="2032" y="5889"/>
                  </a:cubicBezTo>
                  <a:cubicBezTo>
                    <a:pt x="2009" y="5912"/>
                    <a:pt x="1987" y="5935"/>
                    <a:pt x="1964" y="5980"/>
                  </a:cubicBezTo>
                  <a:cubicBezTo>
                    <a:pt x="1918" y="6026"/>
                    <a:pt x="1872" y="6072"/>
                    <a:pt x="1827" y="6140"/>
                  </a:cubicBezTo>
                  <a:cubicBezTo>
                    <a:pt x="1713" y="6277"/>
                    <a:pt x="1598" y="6414"/>
                    <a:pt x="1462" y="6574"/>
                  </a:cubicBezTo>
                  <a:cubicBezTo>
                    <a:pt x="1370" y="6688"/>
                    <a:pt x="1256" y="6825"/>
                    <a:pt x="1165" y="6962"/>
                  </a:cubicBezTo>
                  <a:cubicBezTo>
                    <a:pt x="1074" y="7099"/>
                    <a:pt x="959" y="7236"/>
                    <a:pt x="868" y="7373"/>
                  </a:cubicBezTo>
                  <a:cubicBezTo>
                    <a:pt x="845" y="7373"/>
                    <a:pt x="845" y="7373"/>
                    <a:pt x="845" y="7396"/>
                  </a:cubicBezTo>
                  <a:cubicBezTo>
                    <a:pt x="708" y="7578"/>
                    <a:pt x="549" y="7784"/>
                    <a:pt x="412" y="7966"/>
                  </a:cubicBezTo>
                  <a:cubicBezTo>
                    <a:pt x="320" y="8080"/>
                    <a:pt x="275" y="8172"/>
                    <a:pt x="206" y="8263"/>
                  </a:cubicBezTo>
                  <a:cubicBezTo>
                    <a:pt x="138" y="8354"/>
                    <a:pt x="46" y="8445"/>
                    <a:pt x="24" y="8582"/>
                  </a:cubicBezTo>
                  <a:cubicBezTo>
                    <a:pt x="1" y="8628"/>
                    <a:pt x="24" y="8697"/>
                    <a:pt x="92" y="8742"/>
                  </a:cubicBezTo>
                  <a:cubicBezTo>
                    <a:pt x="107" y="8742"/>
                    <a:pt x="133" y="8752"/>
                    <a:pt x="155" y="8752"/>
                  </a:cubicBezTo>
                  <a:cubicBezTo>
                    <a:pt x="166" y="8752"/>
                    <a:pt x="176" y="8750"/>
                    <a:pt x="183" y="8742"/>
                  </a:cubicBezTo>
                  <a:cubicBezTo>
                    <a:pt x="229" y="8742"/>
                    <a:pt x="252" y="8719"/>
                    <a:pt x="275" y="8674"/>
                  </a:cubicBezTo>
                  <a:lnTo>
                    <a:pt x="297" y="8674"/>
                  </a:lnTo>
                  <a:cubicBezTo>
                    <a:pt x="320" y="8628"/>
                    <a:pt x="366" y="8560"/>
                    <a:pt x="389" y="8514"/>
                  </a:cubicBezTo>
                  <a:cubicBezTo>
                    <a:pt x="457" y="8423"/>
                    <a:pt x="503" y="8354"/>
                    <a:pt x="549" y="8286"/>
                  </a:cubicBezTo>
                  <a:cubicBezTo>
                    <a:pt x="640" y="8149"/>
                    <a:pt x="731" y="8012"/>
                    <a:pt x="845" y="7875"/>
                  </a:cubicBezTo>
                  <a:cubicBezTo>
                    <a:pt x="937" y="7738"/>
                    <a:pt x="1051" y="7601"/>
                    <a:pt x="1142" y="7464"/>
                  </a:cubicBezTo>
                  <a:cubicBezTo>
                    <a:pt x="1188" y="7396"/>
                    <a:pt x="1233" y="7350"/>
                    <a:pt x="1279" y="7281"/>
                  </a:cubicBezTo>
                  <a:cubicBezTo>
                    <a:pt x="1325" y="7281"/>
                    <a:pt x="1393" y="7259"/>
                    <a:pt x="1416" y="7213"/>
                  </a:cubicBezTo>
                  <a:cubicBezTo>
                    <a:pt x="1462" y="7144"/>
                    <a:pt x="1507" y="7099"/>
                    <a:pt x="1530" y="7030"/>
                  </a:cubicBezTo>
                  <a:cubicBezTo>
                    <a:pt x="1553" y="7007"/>
                    <a:pt x="1576" y="6985"/>
                    <a:pt x="1598" y="6962"/>
                  </a:cubicBezTo>
                  <a:cubicBezTo>
                    <a:pt x="1758" y="6756"/>
                    <a:pt x="1918" y="6574"/>
                    <a:pt x="2055" y="6391"/>
                  </a:cubicBezTo>
                  <a:cubicBezTo>
                    <a:pt x="2146" y="6300"/>
                    <a:pt x="2215" y="6209"/>
                    <a:pt x="2283" y="6094"/>
                  </a:cubicBezTo>
                  <a:cubicBezTo>
                    <a:pt x="2329" y="6049"/>
                    <a:pt x="2375" y="6003"/>
                    <a:pt x="2420" y="5935"/>
                  </a:cubicBezTo>
                  <a:cubicBezTo>
                    <a:pt x="2420" y="5912"/>
                    <a:pt x="2443" y="5912"/>
                    <a:pt x="2443" y="5889"/>
                  </a:cubicBezTo>
                  <a:cubicBezTo>
                    <a:pt x="2489" y="5843"/>
                    <a:pt x="2511" y="5821"/>
                    <a:pt x="2534" y="5775"/>
                  </a:cubicBezTo>
                  <a:cubicBezTo>
                    <a:pt x="2603" y="5706"/>
                    <a:pt x="2671" y="5615"/>
                    <a:pt x="2740" y="5547"/>
                  </a:cubicBezTo>
                  <a:cubicBezTo>
                    <a:pt x="2877" y="5387"/>
                    <a:pt x="3014" y="5250"/>
                    <a:pt x="3151" y="5090"/>
                  </a:cubicBezTo>
                  <a:cubicBezTo>
                    <a:pt x="3196" y="5045"/>
                    <a:pt x="3219" y="5022"/>
                    <a:pt x="3265" y="4976"/>
                  </a:cubicBezTo>
                  <a:cubicBezTo>
                    <a:pt x="3288" y="4953"/>
                    <a:pt x="3288" y="4930"/>
                    <a:pt x="3310" y="4930"/>
                  </a:cubicBezTo>
                  <a:cubicBezTo>
                    <a:pt x="3356" y="4885"/>
                    <a:pt x="3402" y="4839"/>
                    <a:pt x="3447" y="4793"/>
                  </a:cubicBezTo>
                  <a:cubicBezTo>
                    <a:pt x="3447" y="4771"/>
                    <a:pt x="3447" y="4771"/>
                    <a:pt x="3470" y="4748"/>
                  </a:cubicBezTo>
                  <a:cubicBezTo>
                    <a:pt x="3493" y="4725"/>
                    <a:pt x="3516" y="4702"/>
                    <a:pt x="3539" y="4679"/>
                  </a:cubicBezTo>
                  <a:cubicBezTo>
                    <a:pt x="3607" y="4611"/>
                    <a:pt x="3653" y="4542"/>
                    <a:pt x="3721" y="4474"/>
                  </a:cubicBezTo>
                  <a:cubicBezTo>
                    <a:pt x="3744" y="4428"/>
                    <a:pt x="3790" y="4383"/>
                    <a:pt x="3813" y="4360"/>
                  </a:cubicBezTo>
                  <a:cubicBezTo>
                    <a:pt x="3835" y="4337"/>
                    <a:pt x="3858" y="4314"/>
                    <a:pt x="3881" y="4291"/>
                  </a:cubicBezTo>
                  <a:cubicBezTo>
                    <a:pt x="3881" y="4268"/>
                    <a:pt x="3904" y="4246"/>
                    <a:pt x="3904" y="4246"/>
                  </a:cubicBezTo>
                  <a:cubicBezTo>
                    <a:pt x="3949" y="4200"/>
                    <a:pt x="3995" y="4154"/>
                    <a:pt x="4041" y="4109"/>
                  </a:cubicBezTo>
                  <a:cubicBezTo>
                    <a:pt x="4086" y="4109"/>
                    <a:pt x="4155" y="4109"/>
                    <a:pt x="4201" y="4063"/>
                  </a:cubicBezTo>
                  <a:cubicBezTo>
                    <a:pt x="4269" y="3972"/>
                    <a:pt x="4338" y="3880"/>
                    <a:pt x="4429" y="3789"/>
                  </a:cubicBezTo>
                  <a:cubicBezTo>
                    <a:pt x="4497" y="3698"/>
                    <a:pt x="4566" y="3629"/>
                    <a:pt x="4657" y="3538"/>
                  </a:cubicBezTo>
                  <a:cubicBezTo>
                    <a:pt x="4657" y="3515"/>
                    <a:pt x="4680" y="3492"/>
                    <a:pt x="4703" y="3492"/>
                  </a:cubicBezTo>
                  <a:cubicBezTo>
                    <a:pt x="4794" y="3378"/>
                    <a:pt x="4908" y="3264"/>
                    <a:pt x="4999" y="3173"/>
                  </a:cubicBezTo>
                  <a:cubicBezTo>
                    <a:pt x="5068" y="3082"/>
                    <a:pt x="5159" y="3013"/>
                    <a:pt x="5228" y="2922"/>
                  </a:cubicBezTo>
                  <a:cubicBezTo>
                    <a:pt x="5319" y="2853"/>
                    <a:pt x="5387" y="2785"/>
                    <a:pt x="5456" y="2694"/>
                  </a:cubicBezTo>
                  <a:lnTo>
                    <a:pt x="5479" y="2694"/>
                  </a:lnTo>
                  <a:cubicBezTo>
                    <a:pt x="5570" y="2648"/>
                    <a:pt x="5639" y="2579"/>
                    <a:pt x="5707" y="2511"/>
                  </a:cubicBezTo>
                  <a:cubicBezTo>
                    <a:pt x="5730" y="2488"/>
                    <a:pt x="5776" y="2442"/>
                    <a:pt x="5798" y="2420"/>
                  </a:cubicBezTo>
                  <a:lnTo>
                    <a:pt x="5890" y="2328"/>
                  </a:lnTo>
                  <a:lnTo>
                    <a:pt x="5935" y="2328"/>
                  </a:lnTo>
                  <a:cubicBezTo>
                    <a:pt x="5958" y="2328"/>
                    <a:pt x="5981" y="2305"/>
                    <a:pt x="6004" y="2305"/>
                  </a:cubicBezTo>
                  <a:cubicBezTo>
                    <a:pt x="6027" y="2283"/>
                    <a:pt x="6049" y="2283"/>
                    <a:pt x="6072" y="2260"/>
                  </a:cubicBezTo>
                  <a:cubicBezTo>
                    <a:pt x="6118" y="2237"/>
                    <a:pt x="6141" y="2214"/>
                    <a:pt x="6186" y="2169"/>
                  </a:cubicBezTo>
                  <a:cubicBezTo>
                    <a:pt x="6209" y="2146"/>
                    <a:pt x="6255" y="2100"/>
                    <a:pt x="6300" y="2077"/>
                  </a:cubicBezTo>
                  <a:cubicBezTo>
                    <a:pt x="6369" y="2032"/>
                    <a:pt x="6415" y="1986"/>
                    <a:pt x="6460" y="1917"/>
                  </a:cubicBezTo>
                  <a:cubicBezTo>
                    <a:pt x="6620" y="1803"/>
                    <a:pt x="6757" y="1666"/>
                    <a:pt x="6894" y="1529"/>
                  </a:cubicBezTo>
                  <a:cubicBezTo>
                    <a:pt x="7031" y="1415"/>
                    <a:pt x="7145" y="1301"/>
                    <a:pt x="7282" y="1187"/>
                  </a:cubicBezTo>
                  <a:cubicBezTo>
                    <a:pt x="7350" y="1119"/>
                    <a:pt x="7396" y="1073"/>
                    <a:pt x="7465" y="1004"/>
                  </a:cubicBezTo>
                  <a:cubicBezTo>
                    <a:pt x="7533" y="936"/>
                    <a:pt x="7602" y="890"/>
                    <a:pt x="7670" y="822"/>
                  </a:cubicBezTo>
                  <a:cubicBezTo>
                    <a:pt x="7716" y="799"/>
                    <a:pt x="7761" y="753"/>
                    <a:pt x="7784" y="731"/>
                  </a:cubicBezTo>
                  <a:cubicBezTo>
                    <a:pt x="7853" y="685"/>
                    <a:pt x="7898" y="616"/>
                    <a:pt x="7921" y="548"/>
                  </a:cubicBezTo>
                  <a:lnTo>
                    <a:pt x="7944" y="548"/>
                  </a:lnTo>
                  <a:cubicBezTo>
                    <a:pt x="7990" y="525"/>
                    <a:pt x="7990" y="457"/>
                    <a:pt x="7990" y="434"/>
                  </a:cubicBezTo>
                  <a:cubicBezTo>
                    <a:pt x="7990" y="411"/>
                    <a:pt x="7990" y="411"/>
                    <a:pt x="7967" y="411"/>
                  </a:cubicBezTo>
                  <a:cubicBezTo>
                    <a:pt x="7990" y="411"/>
                    <a:pt x="7990" y="411"/>
                    <a:pt x="7990" y="388"/>
                  </a:cubicBezTo>
                  <a:cubicBezTo>
                    <a:pt x="8012" y="365"/>
                    <a:pt x="8012" y="320"/>
                    <a:pt x="7990" y="274"/>
                  </a:cubicBezTo>
                  <a:cubicBezTo>
                    <a:pt x="7967" y="228"/>
                    <a:pt x="7921" y="206"/>
                    <a:pt x="7875" y="206"/>
                  </a:cubicBezTo>
                  <a:cubicBezTo>
                    <a:pt x="7875" y="160"/>
                    <a:pt x="7853" y="137"/>
                    <a:pt x="7853" y="91"/>
                  </a:cubicBezTo>
                  <a:cubicBezTo>
                    <a:pt x="7830" y="46"/>
                    <a:pt x="7784" y="0"/>
                    <a:pt x="7716"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19"/>
            <p:cNvSpPr/>
            <p:nvPr/>
          </p:nvSpPr>
          <p:spPr>
            <a:xfrm>
              <a:off x="6878000" y="1012350"/>
              <a:ext cx="2875" cy="2875"/>
            </a:xfrm>
            <a:custGeom>
              <a:avLst/>
              <a:gdLst/>
              <a:ahLst/>
              <a:cxnLst/>
              <a:rect l="l" t="t" r="r" b="b"/>
              <a:pathLst>
                <a:path w="115" h="115" extrusionOk="0">
                  <a:moveTo>
                    <a:pt x="69" y="1"/>
                  </a:moveTo>
                  <a:cubicBezTo>
                    <a:pt x="23" y="1"/>
                    <a:pt x="0" y="23"/>
                    <a:pt x="0" y="46"/>
                  </a:cubicBezTo>
                  <a:cubicBezTo>
                    <a:pt x="0" y="69"/>
                    <a:pt x="23" y="115"/>
                    <a:pt x="69" y="115"/>
                  </a:cubicBezTo>
                  <a:cubicBezTo>
                    <a:pt x="92" y="115"/>
                    <a:pt x="114" y="69"/>
                    <a:pt x="114" y="46"/>
                  </a:cubicBezTo>
                  <a:cubicBezTo>
                    <a:pt x="114" y="23"/>
                    <a:pt x="92"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19"/>
            <p:cNvSpPr/>
            <p:nvPr/>
          </p:nvSpPr>
          <p:spPr>
            <a:xfrm>
              <a:off x="6646900" y="1016350"/>
              <a:ext cx="240250" cy="260225"/>
            </a:xfrm>
            <a:custGeom>
              <a:avLst/>
              <a:gdLst/>
              <a:ahLst/>
              <a:cxnLst/>
              <a:rect l="l" t="t" r="r" b="b"/>
              <a:pathLst>
                <a:path w="9610" h="10409" extrusionOk="0">
                  <a:moveTo>
                    <a:pt x="251" y="10317"/>
                  </a:moveTo>
                  <a:lnTo>
                    <a:pt x="251" y="10317"/>
                  </a:lnTo>
                  <a:cubicBezTo>
                    <a:pt x="251" y="10317"/>
                    <a:pt x="228" y="10340"/>
                    <a:pt x="228" y="10340"/>
                  </a:cubicBezTo>
                  <a:cubicBezTo>
                    <a:pt x="251" y="10340"/>
                    <a:pt x="251" y="10317"/>
                    <a:pt x="251" y="10317"/>
                  </a:cubicBezTo>
                  <a:close/>
                  <a:moveTo>
                    <a:pt x="9495" y="0"/>
                  </a:moveTo>
                  <a:cubicBezTo>
                    <a:pt x="9495" y="0"/>
                    <a:pt x="9473" y="23"/>
                    <a:pt x="9450" y="23"/>
                  </a:cubicBezTo>
                  <a:cubicBezTo>
                    <a:pt x="9404" y="46"/>
                    <a:pt x="9381" y="69"/>
                    <a:pt x="9336" y="92"/>
                  </a:cubicBezTo>
                  <a:cubicBezTo>
                    <a:pt x="9290" y="137"/>
                    <a:pt x="9244" y="160"/>
                    <a:pt x="9199" y="206"/>
                  </a:cubicBezTo>
                  <a:lnTo>
                    <a:pt x="9221" y="183"/>
                  </a:lnTo>
                  <a:lnTo>
                    <a:pt x="9221" y="183"/>
                  </a:lnTo>
                  <a:cubicBezTo>
                    <a:pt x="9153" y="229"/>
                    <a:pt x="9107" y="251"/>
                    <a:pt x="9062" y="297"/>
                  </a:cubicBezTo>
                  <a:cubicBezTo>
                    <a:pt x="8902" y="411"/>
                    <a:pt x="8765" y="525"/>
                    <a:pt x="8605" y="639"/>
                  </a:cubicBezTo>
                  <a:cubicBezTo>
                    <a:pt x="8468" y="754"/>
                    <a:pt x="8331" y="845"/>
                    <a:pt x="8217" y="959"/>
                  </a:cubicBezTo>
                  <a:cubicBezTo>
                    <a:pt x="8080" y="1073"/>
                    <a:pt x="7943" y="1187"/>
                    <a:pt x="7806" y="1301"/>
                  </a:cubicBezTo>
                  <a:cubicBezTo>
                    <a:pt x="7669" y="1438"/>
                    <a:pt x="7510" y="1552"/>
                    <a:pt x="7373" y="1667"/>
                  </a:cubicBezTo>
                  <a:cubicBezTo>
                    <a:pt x="7304" y="1735"/>
                    <a:pt x="7236" y="1803"/>
                    <a:pt x="7167" y="1849"/>
                  </a:cubicBezTo>
                  <a:cubicBezTo>
                    <a:pt x="7099" y="1918"/>
                    <a:pt x="7030" y="1986"/>
                    <a:pt x="6939" y="2055"/>
                  </a:cubicBezTo>
                  <a:cubicBezTo>
                    <a:pt x="6870" y="2100"/>
                    <a:pt x="6802" y="2169"/>
                    <a:pt x="6733" y="2237"/>
                  </a:cubicBezTo>
                  <a:cubicBezTo>
                    <a:pt x="6665" y="2306"/>
                    <a:pt x="6597" y="2351"/>
                    <a:pt x="6528" y="2420"/>
                  </a:cubicBezTo>
                  <a:cubicBezTo>
                    <a:pt x="6391" y="2557"/>
                    <a:pt x="6254" y="2694"/>
                    <a:pt x="6117" y="2853"/>
                  </a:cubicBezTo>
                  <a:cubicBezTo>
                    <a:pt x="5980" y="2990"/>
                    <a:pt x="5843" y="3127"/>
                    <a:pt x="5729" y="3264"/>
                  </a:cubicBezTo>
                  <a:cubicBezTo>
                    <a:pt x="5592" y="3401"/>
                    <a:pt x="5455" y="3538"/>
                    <a:pt x="5318" y="3675"/>
                  </a:cubicBezTo>
                  <a:cubicBezTo>
                    <a:pt x="5181" y="3812"/>
                    <a:pt x="5067" y="3926"/>
                    <a:pt x="4930" y="4063"/>
                  </a:cubicBezTo>
                  <a:cubicBezTo>
                    <a:pt x="4816" y="4200"/>
                    <a:pt x="4679" y="4337"/>
                    <a:pt x="4565" y="4497"/>
                  </a:cubicBezTo>
                  <a:cubicBezTo>
                    <a:pt x="4428" y="4634"/>
                    <a:pt x="4314" y="4794"/>
                    <a:pt x="4200" y="4931"/>
                  </a:cubicBezTo>
                  <a:cubicBezTo>
                    <a:pt x="4063" y="5090"/>
                    <a:pt x="3949" y="5227"/>
                    <a:pt x="3812" y="5364"/>
                  </a:cubicBezTo>
                  <a:cubicBezTo>
                    <a:pt x="3698" y="5501"/>
                    <a:pt x="3561" y="5638"/>
                    <a:pt x="3447" y="5775"/>
                  </a:cubicBezTo>
                  <a:cubicBezTo>
                    <a:pt x="3218" y="6049"/>
                    <a:pt x="2990" y="6346"/>
                    <a:pt x="2739" y="6620"/>
                  </a:cubicBezTo>
                  <a:cubicBezTo>
                    <a:pt x="2625" y="6757"/>
                    <a:pt x="2511" y="6894"/>
                    <a:pt x="2374" y="7030"/>
                  </a:cubicBezTo>
                  <a:cubicBezTo>
                    <a:pt x="2260" y="7190"/>
                    <a:pt x="2123" y="7350"/>
                    <a:pt x="1986" y="7510"/>
                  </a:cubicBezTo>
                  <a:cubicBezTo>
                    <a:pt x="1940" y="7578"/>
                    <a:pt x="1895" y="7647"/>
                    <a:pt x="1849" y="7715"/>
                  </a:cubicBezTo>
                  <a:cubicBezTo>
                    <a:pt x="1849" y="7692"/>
                    <a:pt x="1872" y="7692"/>
                    <a:pt x="1872" y="7670"/>
                  </a:cubicBezTo>
                  <a:lnTo>
                    <a:pt x="1872" y="7670"/>
                  </a:lnTo>
                  <a:cubicBezTo>
                    <a:pt x="1712" y="7898"/>
                    <a:pt x="1529" y="8103"/>
                    <a:pt x="1370" y="8332"/>
                  </a:cubicBezTo>
                  <a:cubicBezTo>
                    <a:pt x="1278" y="8446"/>
                    <a:pt x="1164" y="8560"/>
                    <a:pt x="1073" y="8674"/>
                  </a:cubicBezTo>
                  <a:cubicBezTo>
                    <a:pt x="982" y="8765"/>
                    <a:pt x="913" y="8879"/>
                    <a:pt x="822" y="8993"/>
                  </a:cubicBezTo>
                  <a:cubicBezTo>
                    <a:pt x="662" y="9199"/>
                    <a:pt x="525" y="9427"/>
                    <a:pt x="365" y="9633"/>
                  </a:cubicBezTo>
                  <a:cubicBezTo>
                    <a:pt x="297" y="9724"/>
                    <a:pt x="251" y="9838"/>
                    <a:pt x="183" y="9929"/>
                  </a:cubicBezTo>
                  <a:cubicBezTo>
                    <a:pt x="137" y="9975"/>
                    <a:pt x="114" y="10021"/>
                    <a:pt x="91" y="10089"/>
                  </a:cubicBezTo>
                  <a:cubicBezTo>
                    <a:pt x="46" y="10135"/>
                    <a:pt x="0" y="10203"/>
                    <a:pt x="0" y="10272"/>
                  </a:cubicBezTo>
                  <a:cubicBezTo>
                    <a:pt x="0" y="10340"/>
                    <a:pt x="46" y="10386"/>
                    <a:pt x="91" y="10409"/>
                  </a:cubicBezTo>
                  <a:cubicBezTo>
                    <a:pt x="137" y="10409"/>
                    <a:pt x="205" y="10386"/>
                    <a:pt x="228" y="10340"/>
                  </a:cubicBezTo>
                  <a:cubicBezTo>
                    <a:pt x="274" y="10294"/>
                    <a:pt x="297" y="10249"/>
                    <a:pt x="320" y="10203"/>
                  </a:cubicBezTo>
                  <a:cubicBezTo>
                    <a:pt x="365" y="10135"/>
                    <a:pt x="388" y="10089"/>
                    <a:pt x="434" y="10043"/>
                  </a:cubicBezTo>
                  <a:cubicBezTo>
                    <a:pt x="502" y="9929"/>
                    <a:pt x="571" y="9838"/>
                    <a:pt x="639" y="9747"/>
                  </a:cubicBezTo>
                  <a:lnTo>
                    <a:pt x="639" y="9747"/>
                  </a:lnTo>
                  <a:lnTo>
                    <a:pt x="616" y="9770"/>
                  </a:lnTo>
                  <a:cubicBezTo>
                    <a:pt x="639" y="9747"/>
                    <a:pt x="662" y="9724"/>
                    <a:pt x="685" y="9678"/>
                  </a:cubicBezTo>
                  <a:cubicBezTo>
                    <a:pt x="730" y="9610"/>
                    <a:pt x="799" y="9541"/>
                    <a:pt x="845" y="9473"/>
                  </a:cubicBezTo>
                  <a:cubicBezTo>
                    <a:pt x="890" y="9427"/>
                    <a:pt x="913" y="9381"/>
                    <a:pt x="959" y="9336"/>
                  </a:cubicBezTo>
                  <a:lnTo>
                    <a:pt x="959" y="9336"/>
                  </a:lnTo>
                  <a:cubicBezTo>
                    <a:pt x="956" y="9336"/>
                    <a:pt x="954" y="9336"/>
                    <a:pt x="952" y="9336"/>
                  </a:cubicBezTo>
                  <a:lnTo>
                    <a:pt x="952" y="9336"/>
                  </a:lnTo>
                  <a:cubicBezTo>
                    <a:pt x="1015" y="9253"/>
                    <a:pt x="1078" y="9169"/>
                    <a:pt x="1141" y="9085"/>
                  </a:cubicBezTo>
                  <a:cubicBezTo>
                    <a:pt x="1141" y="9085"/>
                    <a:pt x="1164" y="9085"/>
                    <a:pt x="1164" y="9062"/>
                  </a:cubicBezTo>
                  <a:cubicBezTo>
                    <a:pt x="1255" y="8925"/>
                    <a:pt x="1370" y="8811"/>
                    <a:pt x="1484" y="8674"/>
                  </a:cubicBezTo>
                  <a:cubicBezTo>
                    <a:pt x="1598" y="8537"/>
                    <a:pt x="1712" y="8400"/>
                    <a:pt x="1826" y="8263"/>
                  </a:cubicBezTo>
                  <a:cubicBezTo>
                    <a:pt x="1940" y="8103"/>
                    <a:pt x="2077" y="7966"/>
                    <a:pt x="2191" y="7807"/>
                  </a:cubicBezTo>
                  <a:cubicBezTo>
                    <a:pt x="2305" y="7670"/>
                    <a:pt x="2420" y="7533"/>
                    <a:pt x="2534" y="7396"/>
                  </a:cubicBezTo>
                  <a:cubicBezTo>
                    <a:pt x="2762" y="7122"/>
                    <a:pt x="2990" y="6871"/>
                    <a:pt x="3218" y="6597"/>
                  </a:cubicBezTo>
                  <a:cubicBezTo>
                    <a:pt x="3469" y="6300"/>
                    <a:pt x="3698" y="6026"/>
                    <a:pt x="3949" y="5752"/>
                  </a:cubicBezTo>
                  <a:cubicBezTo>
                    <a:pt x="4086" y="5615"/>
                    <a:pt x="4200" y="5478"/>
                    <a:pt x="4337" y="5341"/>
                  </a:cubicBezTo>
                  <a:cubicBezTo>
                    <a:pt x="4474" y="5182"/>
                    <a:pt x="4588" y="5045"/>
                    <a:pt x="4725" y="4885"/>
                  </a:cubicBezTo>
                  <a:cubicBezTo>
                    <a:pt x="4953" y="4611"/>
                    <a:pt x="5204" y="4337"/>
                    <a:pt x="5478" y="4063"/>
                  </a:cubicBezTo>
                  <a:cubicBezTo>
                    <a:pt x="5592" y="3926"/>
                    <a:pt x="5729" y="3789"/>
                    <a:pt x="5866" y="3652"/>
                  </a:cubicBezTo>
                  <a:cubicBezTo>
                    <a:pt x="5980" y="3515"/>
                    <a:pt x="6117" y="3378"/>
                    <a:pt x="6254" y="3241"/>
                  </a:cubicBezTo>
                  <a:cubicBezTo>
                    <a:pt x="6368" y="3082"/>
                    <a:pt x="6505" y="2945"/>
                    <a:pt x="6642" y="2808"/>
                  </a:cubicBezTo>
                  <a:cubicBezTo>
                    <a:pt x="6779" y="2671"/>
                    <a:pt x="6916" y="2534"/>
                    <a:pt x="7053" y="2420"/>
                  </a:cubicBezTo>
                  <a:cubicBezTo>
                    <a:pt x="7327" y="2146"/>
                    <a:pt x="7601" y="1895"/>
                    <a:pt x="7898" y="1644"/>
                  </a:cubicBezTo>
                  <a:cubicBezTo>
                    <a:pt x="8012" y="1530"/>
                    <a:pt x="8149" y="1415"/>
                    <a:pt x="8286" y="1279"/>
                  </a:cubicBezTo>
                  <a:cubicBezTo>
                    <a:pt x="8400" y="1164"/>
                    <a:pt x="8537" y="1050"/>
                    <a:pt x="8651" y="936"/>
                  </a:cubicBezTo>
                  <a:cubicBezTo>
                    <a:pt x="8765" y="822"/>
                    <a:pt x="8879" y="708"/>
                    <a:pt x="9016" y="594"/>
                  </a:cubicBezTo>
                  <a:cubicBezTo>
                    <a:pt x="9084" y="548"/>
                    <a:pt x="9153" y="480"/>
                    <a:pt x="9221" y="434"/>
                  </a:cubicBezTo>
                  <a:cubicBezTo>
                    <a:pt x="9267" y="388"/>
                    <a:pt x="9336" y="343"/>
                    <a:pt x="9381" y="274"/>
                  </a:cubicBezTo>
                  <a:cubicBezTo>
                    <a:pt x="9450" y="251"/>
                    <a:pt x="9495" y="206"/>
                    <a:pt x="9541" y="183"/>
                  </a:cubicBezTo>
                  <a:cubicBezTo>
                    <a:pt x="9587" y="160"/>
                    <a:pt x="9609" y="92"/>
                    <a:pt x="9587" y="46"/>
                  </a:cubicBezTo>
                  <a:cubicBezTo>
                    <a:pt x="9564" y="23"/>
                    <a:pt x="9541" y="0"/>
                    <a:pt x="9495"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19"/>
            <p:cNvSpPr/>
            <p:nvPr/>
          </p:nvSpPr>
          <p:spPr>
            <a:xfrm>
              <a:off x="7131350" y="834325"/>
              <a:ext cx="75925" cy="37150"/>
            </a:xfrm>
            <a:custGeom>
              <a:avLst/>
              <a:gdLst/>
              <a:ahLst/>
              <a:cxnLst/>
              <a:rect l="l" t="t" r="r" b="b"/>
              <a:pathLst>
                <a:path w="3037" h="1486" extrusionOk="0">
                  <a:moveTo>
                    <a:pt x="206" y="0"/>
                  </a:moveTo>
                  <a:cubicBezTo>
                    <a:pt x="138" y="0"/>
                    <a:pt x="92" y="23"/>
                    <a:pt x="69" y="46"/>
                  </a:cubicBezTo>
                  <a:cubicBezTo>
                    <a:pt x="46" y="69"/>
                    <a:pt x="24" y="91"/>
                    <a:pt x="1" y="114"/>
                  </a:cubicBezTo>
                  <a:cubicBezTo>
                    <a:pt x="1" y="160"/>
                    <a:pt x="1" y="205"/>
                    <a:pt x="24" y="251"/>
                  </a:cubicBezTo>
                  <a:cubicBezTo>
                    <a:pt x="24" y="297"/>
                    <a:pt x="69" y="320"/>
                    <a:pt x="92" y="365"/>
                  </a:cubicBezTo>
                  <a:cubicBezTo>
                    <a:pt x="115" y="388"/>
                    <a:pt x="138" y="411"/>
                    <a:pt x="160" y="434"/>
                  </a:cubicBezTo>
                  <a:cubicBezTo>
                    <a:pt x="206" y="502"/>
                    <a:pt x="275" y="571"/>
                    <a:pt x="320" y="639"/>
                  </a:cubicBezTo>
                  <a:cubicBezTo>
                    <a:pt x="343" y="662"/>
                    <a:pt x="343" y="685"/>
                    <a:pt x="366" y="708"/>
                  </a:cubicBezTo>
                  <a:cubicBezTo>
                    <a:pt x="389" y="753"/>
                    <a:pt x="434" y="799"/>
                    <a:pt x="480" y="822"/>
                  </a:cubicBezTo>
                  <a:cubicBezTo>
                    <a:pt x="526" y="845"/>
                    <a:pt x="571" y="845"/>
                    <a:pt x="617" y="845"/>
                  </a:cubicBezTo>
                  <a:lnTo>
                    <a:pt x="1028" y="845"/>
                  </a:lnTo>
                  <a:cubicBezTo>
                    <a:pt x="1119" y="845"/>
                    <a:pt x="1210" y="867"/>
                    <a:pt x="1302" y="867"/>
                  </a:cubicBezTo>
                  <a:cubicBezTo>
                    <a:pt x="1370" y="867"/>
                    <a:pt x="1462" y="890"/>
                    <a:pt x="1553" y="913"/>
                  </a:cubicBezTo>
                  <a:cubicBezTo>
                    <a:pt x="1644" y="936"/>
                    <a:pt x="1758" y="959"/>
                    <a:pt x="1850" y="982"/>
                  </a:cubicBezTo>
                  <a:lnTo>
                    <a:pt x="1827" y="982"/>
                  </a:lnTo>
                  <a:cubicBezTo>
                    <a:pt x="1964" y="1004"/>
                    <a:pt x="2078" y="1050"/>
                    <a:pt x="2192" y="1118"/>
                  </a:cubicBezTo>
                  <a:cubicBezTo>
                    <a:pt x="2306" y="1141"/>
                    <a:pt x="2420" y="1187"/>
                    <a:pt x="2534" y="1233"/>
                  </a:cubicBezTo>
                  <a:cubicBezTo>
                    <a:pt x="2603" y="1278"/>
                    <a:pt x="2648" y="1301"/>
                    <a:pt x="2717" y="1347"/>
                  </a:cubicBezTo>
                  <a:cubicBezTo>
                    <a:pt x="2763" y="1392"/>
                    <a:pt x="2831" y="1415"/>
                    <a:pt x="2877" y="1461"/>
                  </a:cubicBezTo>
                  <a:cubicBezTo>
                    <a:pt x="2894" y="1478"/>
                    <a:pt x="2915" y="1486"/>
                    <a:pt x="2935" y="1486"/>
                  </a:cubicBezTo>
                  <a:cubicBezTo>
                    <a:pt x="2968" y="1486"/>
                    <a:pt x="3000" y="1466"/>
                    <a:pt x="3014" y="1438"/>
                  </a:cubicBezTo>
                  <a:cubicBezTo>
                    <a:pt x="3036" y="1392"/>
                    <a:pt x="3036" y="1347"/>
                    <a:pt x="2991" y="1324"/>
                  </a:cubicBezTo>
                  <a:cubicBezTo>
                    <a:pt x="2922" y="1255"/>
                    <a:pt x="2854" y="1210"/>
                    <a:pt x="2785" y="1164"/>
                  </a:cubicBezTo>
                  <a:cubicBezTo>
                    <a:pt x="2694" y="1096"/>
                    <a:pt x="2626" y="1050"/>
                    <a:pt x="2557" y="1004"/>
                  </a:cubicBezTo>
                  <a:cubicBezTo>
                    <a:pt x="2557" y="959"/>
                    <a:pt x="2557" y="890"/>
                    <a:pt x="2511" y="845"/>
                  </a:cubicBezTo>
                  <a:cubicBezTo>
                    <a:pt x="2489" y="799"/>
                    <a:pt x="2443" y="776"/>
                    <a:pt x="2397" y="753"/>
                  </a:cubicBezTo>
                  <a:cubicBezTo>
                    <a:pt x="2352" y="730"/>
                    <a:pt x="2306" y="708"/>
                    <a:pt x="2283" y="685"/>
                  </a:cubicBezTo>
                  <a:cubicBezTo>
                    <a:pt x="2192" y="639"/>
                    <a:pt x="2123" y="616"/>
                    <a:pt x="2055" y="571"/>
                  </a:cubicBezTo>
                  <a:cubicBezTo>
                    <a:pt x="1964" y="548"/>
                    <a:pt x="1895" y="525"/>
                    <a:pt x="1804" y="502"/>
                  </a:cubicBezTo>
                  <a:cubicBezTo>
                    <a:pt x="1804" y="479"/>
                    <a:pt x="1781" y="434"/>
                    <a:pt x="1758" y="434"/>
                  </a:cubicBezTo>
                  <a:cubicBezTo>
                    <a:pt x="1735" y="434"/>
                    <a:pt x="1735" y="411"/>
                    <a:pt x="1713" y="411"/>
                  </a:cubicBezTo>
                  <a:cubicBezTo>
                    <a:pt x="1644" y="388"/>
                    <a:pt x="1576" y="365"/>
                    <a:pt x="1484" y="320"/>
                  </a:cubicBezTo>
                  <a:cubicBezTo>
                    <a:pt x="1393" y="297"/>
                    <a:pt x="1302" y="251"/>
                    <a:pt x="1210" y="228"/>
                  </a:cubicBezTo>
                  <a:cubicBezTo>
                    <a:pt x="1119" y="205"/>
                    <a:pt x="1005" y="183"/>
                    <a:pt x="914" y="160"/>
                  </a:cubicBezTo>
                  <a:cubicBezTo>
                    <a:pt x="800" y="114"/>
                    <a:pt x="708" y="91"/>
                    <a:pt x="594" y="69"/>
                  </a:cubicBezTo>
                  <a:lnTo>
                    <a:pt x="594" y="69"/>
                  </a:lnTo>
                  <a:cubicBezTo>
                    <a:pt x="594" y="69"/>
                    <a:pt x="617" y="91"/>
                    <a:pt x="617" y="91"/>
                  </a:cubicBezTo>
                  <a:cubicBezTo>
                    <a:pt x="549" y="69"/>
                    <a:pt x="457" y="46"/>
                    <a:pt x="389" y="23"/>
                  </a:cubicBezTo>
                  <a:lnTo>
                    <a:pt x="297" y="23"/>
                  </a:lnTo>
                  <a:cubicBezTo>
                    <a:pt x="275" y="23"/>
                    <a:pt x="252" y="0"/>
                    <a:pt x="229" y="0"/>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19"/>
            <p:cNvSpPr/>
            <p:nvPr/>
          </p:nvSpPr>
          <p:spPr>
            <a:xfrm>
              <a:off x="7169025" y="868550"/>
              <a:ext cx="35975" cy="9725"/>
            </a:xfrm>
            <a:custGeom>
              <a:avLst/>
              <a:gdLst/>
              <a:ahLst/>
              <a:cxnLst/>
              <a:rect l="l" t="t" r="r" b="b"/>
              <a:pathLst>
                <a:path w="1439" h="389" extrusionOk="0">
                  <a:moveTo>
                    <a:pt x="91" y="1"/>
                  </a:moveTo>
                  <a:cubicBezTo>
                    <a:pt x="46" y="1"/>
                    <a:pt x="0" y="46"/>
                    <a:pt x="0" y="92"/>
                  </a:cubicBezTo>
                  <a:cubicBezTo>
                    <a:pt x="0" y="115"/>
                    <a:pt x="0" y="138"/>
                    <a:pt x="23" y="160"/>
                  </a:cubicBezTo>
                  <a:cubicBezTo>
                    <a:pt x="46" y="183"/>
                    <a:pt x="69" y="206"/>
                    <a:pt x="91" y="206"/>
                  </a:cubicBezTo>
                  <a:cubicBezTo>
                    <a:pt x="137" y="206"/>
                    <a:pt x="183" y="206"/>
                    <a:pt x="251" y="183"/>
                  </a:cubicBezTo>
                  <a:lnTo>
                    <a:pt x="297" y="183"/>
                  </a:lnTo>
                  <a:cubicBezTo>
                    <a:pt x="411" y="183"/>
                    <a:pt x="525" y="206"/>
                    <a:pt x="639" y="206"/>
                  </a:cubicBezTo>
                  <a:cubicBezTo>
                    <a:pt x="708" y="229"/>
                    <a:pt x="776" y="229"/>
                    <a:pt x="845" y="229"/>
                  </a:cubicBezTo>
                  <a:cubicBezTo>
                    <a:pt x="913" y="252"/>
                    <a:pt x="982" y="252"/>
                    <a:pt x="1027" y="274"/>
                  </a:cubicBezTo>
                  <a:cubicBezTo>
                    <a:pt x="1027" y="274"/>
                    <a:pt x="1027" y="274"/>
                    <a:pt x="1027" y="252"/>
                  </a:cubicBezTo>
                  <a:cubicBezTo>
                    <a:pt x="1073" y="274"/>
                    <a:pt x="1141" y="297"/>
                    <a:pt x="1210" y="320"/>
                  </a:cubicBezTo>
                  <a:cubicBezTo>
                    <a:pt x="1256" y="343"/>
                    <a:pt x="1301" y="366"/>
                    <a:pt x="1347" y="389"/>
                  </a:cubicBezTo>
                  <a:cubicBezTo>
                    <a:pt x="1370" y="389"/>
                    <a:pt x="1415" y="366"/>
                    <a:pt x="1415" y="343"/>
                  </a:cubicBezTo>
                  <a:cubicBezTo>
                    <a:pt x="1438" y="320"/>
                    <a:pt x="1415" y="297"/>
                    <a:pt x="1393" y="297"/>
                  </a:cubicBezTo>
                  <a:cubicBezTo>
                    <a:pt x="1347" y="274"/>
                    <a:pt x="1301" y="252"/>
                    <a:pt x="1256" y="229"/>
                  </a:cubicBezTo>
                  <a:cubicBezTo>
                    <a:pt x="1210" y="206"/>
                    <a:pt x="1164" y="183"/>
                    <a:pt x="1119" y="160"/>
                  </a:cubicBezTo>
                  <a:cubicBezTo>
                    <a:pt x="982" y="115"/>
                    <a:pt x="868" y="92"/>
                    <a:pt x="753" y="69"/>
                  </a:cubicBezTo>
                  <a:cubicBezTo>
                    <a:pt x="685" y="69"/>
                    <a:pt x="616" y="46"/>
                    <a:pt x="548" y="46"/>
                  </a:cubicBezTo>
                  <a:cubicBezTo>
                    <a:pt x="502" y="23"/>
                    <a:pt x="434" y="23"/>
                    <a:pt x="388" y="23"/>
                  </a:cubicBezTo>
                  <a:cubicBezTo>
                    <a:pt x="343" y="1"/>
                    <a:pt x="297" y="1"/>
                    <a:pt x="228"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19"/>
            <p:cNvSpPr/>
            <p:nvPr/>
          </p:nvSpPr>
          <p:spPr>
            <a:xfrm>
              <a:off x="6604100" y="1272550"/>
              <a:ext cx="46800" cy="68500"/>
            </a:xfrm>
            <a:custGeom>
              <a:avLst/>
              <a:gdLst/>
              <a:ahLst/>
              <a:cxnLst/>
              <a:rect l="l" t="t" r="r" b="b"/>
              <a:pathLst>
                <a:path w="1872" h="2740" extrusionOk="0">
                  <a:moveTo>
                    <a:pt x="1689" y="1"/>
                  </a:moveTo>
                  <a:cubicBezTo>
                    <a:pt x="1666" y="1"/>
                    <a:pt x="1644" y="24"/>
                    <a:pt x="1621" y="24"/>
                  </a:cubicBezTo>
                  <a:cubicBezTo>
                    <a:pt x="1598" y="46"/>
                    <a:pt x="1575" y="46"/>
                    <a:pt x="1552" y="92"/>
                  </a:cubicBezTo>
                  <a:cubicBezTo>
                    <a:pt x="1552" y="92"/>
                    <a:pt x="1529" y="115"/>
                    <a:pt x="1529" y="138"/>
                  </a:cubicBezTo>
                  <a:cubicBezTo>
                    <a:pt x="1507" y="161"/>
                    <a:pt x="1507" y="183"/>
                    <a:pt x="1484" y="206"/>
                  </a:cubicBezTo>
                  <a:cubicBezTo>
                    <a:pt x="1438" y="320"/>
                    <a:pt x="1347" y="435"/>
                    <a:pt x="1278" y="526"/>
                  </a:cubicBezTo>
                  <a:cubicBezTo>
                    <a:pt x="1233" y="617"/>
                    <a:pt x="1187" y="686"/>
                    <a:pt x="1164" y="754"/>
                  </a:cubicBezTo>
                  <a:cubicBezTo>
                    <a:pt x="1096" y="845"/>
                    <a:pt x="1050" y="914"/>
                    <a:pt x="1004" y="1005"/>
                  </a:cubicBezTo>
                  <a:cubicBezTo>
                    <a:pt x="936" y="1074"/>
                    <a:pt x="890" y="1142"/>
                    <a:pt x="845" y="1211"/>
                  </a:cubicBezTo>
                  <a:cubicBezTo>
                    <a:pt x="799" y="1302"/>
                    <a:pt x="753" y="1393"/>
                    <a:pt x="685" y="1484"/>
                  </a:cubicBezTo>
                  <a:cubicBezTo>
                    <a:pt x="662" y="1530"/>
                    <a:pt x="639" y="1576"/>
                    <a:pt x="594" y="1621"/>
                  </a:cubicBezTo>
                  <a:cubicBezTo>
                    <a:pt x="548" y="1690"/>
                    <a:pt x="502" y="1758"/>
                    <a:pt x="457" y="1827"/>
                  </a:cubicBezTo>
                  <a:cubicBezTo>
                    <a:pt x="365" y="1941"/>
                    <a:pt x="297" y="2078"/>
                    <a:pt x="228" y="2192"/>
                  </a:cubicBezTo>
                  <a:cubicBezTo>
                    <a:pt x="160" y="2283"/>
                    <a:pt x="114" y="2375"/>
                    <a:pt x="69" y="2466"/>
                  </a:cubicBezTo>
                  <a:cubicBezTo>
                    <a:pt x="69" y="2466"/>
                    <a:pt x="46" y="2489"/>
                    <a:pt x="46" y="2489"/>
                  </a:cubicBezTo>
                  <a:cubicBezTo>
                    <a:pt x="23" y="2534"/>
                    <a:pt x="0" y="2580"/>
                    <a:pt x="23" y="2626"/>
                  </a:cubicBezTo>
                  <a:cubicBezTo>
                    <a:pt x="23" y="2649"/>
                    <a:pt x="46" y="2694"/>
                    <a:pt x="91" y="2717"/>
                  </a:cubicBezTo>
                  <a:cubicBezTo>
                    <a:pt x="114" y="2740"/>
                    <a:pt x="160" y="2740"/>
                    <a:pt x="183" y="2740"/>
                  </a:cubicBezTo>
                  <a:cubicBezTo>
                    <a:pt x="251" y="2717"/>
                    <a:pt x="320" y="2649"/>
                    <a:pt x="343" y="2603"/>
                  </a:cubicBezTo>
                  <a:cubicBezTo>
                    <a:pt x="388" y="2557"/>
                    <a:pt x="434" y="2512"/>
                    <a:pt x="457" y="2443"/>
                  </a:cubicBezTo>
                  <a:cubicBezTo>
                    <a:pt x="548" y="2329"/>
                    <a:pt x="616" y="2192"/>
                    <a:pt x="708" y="2055"/>
                  </a:cubicBezTo>
                  <a:cubicBezTo>
                    <a:pt x="799" y="1918"/>
                    <a:pt x="890" y="1758"/>
                    <a:pt x="982" y="1621"/>
                  </a:cubicBezTo>
                  <a:cubicBezTo>
                    <a:pt x="1027" y="1553"/>
                    <a:pt x="1073" y="1484"/>
                    <a:pt x="1119" y="1416"/>
                  </a:cubicBezTo>
                  <a:cubicBezTo>
                    <a:pt x="1187" y="1325"/>
                    <a:pt x="1233" y="1256"/>
                    <a:pt x="1278" y="1188"/>
                  </a:cubicBezTo>
                  <a:cubicBezTo>
                    <a:pt x="1324" y="1096"/>
                    <a:pt x="1392" y="1005"/>
                    <a:pt x="1438" y="937"/>
                  </a:cubicBezTo>
                  <a:cubicBezTo>
                    <a:pt x="1484" y="845"/>
                    <a:pt x="1529" y="777"/>
                    <a:pt x="1598" y="686"/>
                  </a:cubicBezTo>
                  <a:cubicBezTo>
                    <a:pt x="1644" y="617"/>
                    <a:pt x="1666" y="549"/>
                    <a:pt x="1712" y="457"/>
                  </a:cubicBezTo>
                  <a:cubicBezTo>
                    <a:pt x="1758" y="389"/>
                    <a:pt x="1803" y="320"/>
                    <a:pt x="1849" y="229"/>
                  </a:cubicBezTo>
                  <a:cubicBezTo>
                    <a:pt x="1872" y="206"/>
                    <a:pt x="1872" y="161"/>
                    <a:pt x="1826" y="138"/>
                  </a:cubicBezTo>
                  <a:lnTo>
                    <a:pt x="1803" y="138"/>
                  </a:lnTo>
                  <a:cubicBezTo>
                    <a:pt x="1803" y="92"/>
                    <a:pt x="1803" y="46"/>
                    <a:pt x="1758" y="24"/>
                  </a:cubicBezTo>
                  <a:cubicBezTo>
                    <a:pt x="1735" y="24"/>
                    <a:pt x="1712" y="1"/>
                    <a:pt x="1689"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19"/>
            <p:cNvSpPr/>
            <p:nvPr/>
          </p:nvSpPr>
          <p:spPr>
            <a:xfrm>
              <a:off x="6617775" y="1291950"/>
              <a:ext cx="31425" cy="44575"/>
            </a:xfrm>
            <a:custGeom>
              <a:avLst/>
              <a:gdLst/>
              <a:ahLst/>
              <a:cxnLst/>
              <a:rect l="l" t="t" r="r" b="b"/>
              <a:pathLst>
                <a:path w="1257" h="1783" extrusionOk="0">
                  <a:moveTo>
                    <a:pt x="1211" y="1"/>
                  </a:moveTo>
                  <a:cubicBezTo>
                    <a:pt x="1188" y="1"/>
                    <a:pt x="1165" y="1"/>
                    <a:pt x="1165" y="24"/>
                  </a:cubicBezTo>
                  <a:cubicBezTo>
                    <a:pt x="1074" y="161"/>
                    <a:pt x="982" y="298"/>
                    <a:pt x="891" y="435"/>
                  </a:cubicBezTo>
                  <a:cubicBezTo>
                    <a:pt x="845" y="503"/>
                    <a:pt x="800" y="549"/>
                    <a:pt x="754" y="617"/>
                  </a:cubicBezTo>
                  <a:cubicBezTo>
                    <a:pt x="686" y="686"/>
                    <a:pt x="640" y="754"/>
                    <a:pt x="594" y="823"/>
                  </a:cubicBezTo>
                  <a:cubicBezTo>
                    <a:pt x="480" y="937"/>
                    <a:pt x="389" y="1074"/>
                    <a:pt x="298" y="1188"/>
                  </a:cubicBezTo>
                  <a:cubicBezTo>
                    <a:pt x="252" y="1256"/>
                    <a:pt x="206" y="1325"/>
                    <a:pt x="161" y="1370"/>
                  </a:cubicBezTo>
                  <a:cubicBezTo>
                    <a:pt x="115" y="1439"/>
                    <a:pt x="47" y="1507"/>
                    <a:pt x="24" y="1599"/>
                  </a:cubicBezTo>
                  <a:cubicBezTo>
                    <a:pt x="1" y="1644"/>
                    <a:pt x="24" y="1713"/>
                    <a:pt x="69" y="1758"/>
                  </a:cubicBezTo>
                  <a:cubicBezTo>
                    <a:pt x="94" y="1775"/>
                    <a:pt x="121" y="1782"/>
                    <a:pt x="147" y="1782"/>
                  </a:cubicBezTo>
                  <a:cubicBezTo>
                    <a:pt x="194" y="1782"/>
                    <a:pt x="237" y="1757"/>
                    <a:pt x="252" y="1713"/>
                  </a:cubicBezTo>
                  <a:cubicBezTo>
                    <a:pt x="298" y="1667"/>
                    <a:pt x="343" y="1599"/>
                    <a:pt x="366" y="1530"/>
                  </a:cubicBezTo>
                  <a:cubicBezTo>
                    <a:pt x="412" y="1462"/>
                    <a:pt x="457" y="1393"/>
                    <a:pt x="503" y="1325"/>
                  </a:cubicBezTo>
                  <a:cubicBezTo>
                    <a:pt x="526" y="1279"/>
                    <a:pt x="572" y="1211"/>
                    <a:pt x="617" y="1142"/>
                  </a:cubicBezTo>
                  <a:cubicBezTo>
                    <a:pt x="617" y="1119"/>
                    <a:pt x="640" y="1074"/>
                    <a:pt x="663" y="1051"/>
                  </a:cubicBezTo>
                  <a:cubicBezTo>
                    <a:pt x="686" y="1005"/>
                    <a:pt x="709" y="960"/>
                    <a:pt x="731" y="937"/>
                  </a:cubicBezTo>
                  <a:cubicBezTo>
                    <a:pt x="777" y="845"/>
                    <a:pt x="823" y="777"/>
                    <a:pt x="868" y="708"/>
                  </a:cubicBezTo>
                  <a:cubicBezTo>
                    <a:pt x="914" y="640"/>
                    <a:pt x="937" y="572"/>
                    <a:pt x="982" y="503"/>
                  </a:cubicBezTo>
                  <a:cubicBezTo>
                    <a:pt x="1074" y="366"/>
                    <a:pt x="1142" y="229"/>
                    <a:pt x="1256" y="69"/>
                  </a:cubicBezTo>
                  <a:cubicBezTo>
                    <a:pt x="1256" y="47"/>
                    <a:pt x="1256" y="24"/>
                    <a:pt x="1233"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19"/>
            <p:cNvSpPr/>
            <p:nvPr/>
          </p:nvSpPr>
          <p:spPr>
            <a:xfrm>
              <a:off x="6974425" y="1026625"/>
              <a:ext cx="203175" cy="192325"/>
            </a:xfrm>
            <a:custGeom>
              <a:avLst/>
              <a:gdLst/>
              <a:ahLst/>
              <a:cxnLst/>
              <a:rect l="l" t="t" r="r" b="b"/>
              <a:pathLst>
                <a:path w="8127" h="7693" extrusionOk="0">
                  <a:moveTo>
                    <a:pt x="8035" y="0"/>
                  </a:moveTo>
                  <a:cubicBezTo>
                    <a:pt x="7990" y="0"/>
                    <a:pt x="7967" y="23"/>
                    <a:pt x="7967" y="69"/>
                  </a:cubicBezTo>
                  <a:cubicBezTo>
                    <a:pt x="7921" y="137"/>
                    <a:pt x="7921" y="206"/>
                    <a:pt x="7875" y="274"/>
                  </a:cubicBezTo>
                  <a:cubicBezTo>
                    <a:pt x="7853" y="365"/>
                    <a:pt x="7807" y="457"/>
                    <a:pt x="7739" y="548"/>
                  </a:cubicBezTo>
                  <a:cubicBezTo>
                    <a:pt x="7716" y="594"/>
                    <a:pt x="7693" y="639"/>
                    <a:pt x="7647" y="685"/>
                  </a:cubicBezTo>
                  <a:cubicBezTo>
                    <a:pt x="7624" y="708"/>
                    <a:pt x="7602" y="753"/>
                    <a:pt x="7579" y="799"/>
                  </a:cubicBezTo>
                  <a:cubicBezTo>
                    <a:pt x="7510" y="890"/>
                    <a:pt x="7442" y="959"/>
                    <a:pt x="7396" y="1027"/>
                  </a:cubicBezTo>
                  <a:cubicBezTo>
                    <a:pt x="7350" y="1073"/>
                    <a:pt x="7328" y="1119"/>
                    <a:pt x="7282" y="1164"/>
                  </a:cubicBezTo>
                  <a:cubicBezTo>
                    <a:pt x="7259" y="1210"/>
                    <a:pt x="7236" y="1233"/>
                    <a:pt x="7214" y="1278"/>
                  </a:cubicBezTo>
                  <a:cubicBezTo>
                    <a:pt x="7099" y="1438"/>
                    <a:pt x="6985" y="1598"/>
                    <a:pt x="6871" y="1758"/>
                  </a:cubicBezTo>
                  <a:cubicBezTo>
                    <a:pt x="6666" y="2032"/>
                    <a:pt x="6460" y="2283"/>
                    <a:pt x="6255" y="2579"/>
                  </a:cubicBezTo>
                  <a:lnTo>
                    <a:pt x="6278" y="2534"/>
                  </a:lnTo>
                  <a:lnTo>
                    <a:pt x="6278" y="2534"/>
                  </a:lnTo>
                  <a:cubicBezTo>
                    <a:pt x="6186" y="2671"/>
                    <a:pt x="6072" y="2808"/>
                    <a:pt x="5958" y="2945"/>
                  </a:cubicBezTo>
                  <a:cubicBezTo>
                    <a:pt x="5844" y="3082"/>
                    <a:pt x="5730" y="3219"/>
                    <a:pt x="5616" y="3355"/>
                  </a:cubicBezTo>
                  <a:cubicBezTo>
                    <a:pt x="5365" y="3629"/>
                    <a:pt x="5136" y="3880"/>
                    <a:pt x="4885" y="4132"/>
                  </a:cubicBezTo>
                  <a:cubicBezTo>
                    <a:pt x="4840" y="4200"/>
                    <a:pt x="4771" y="4246"/>
                    <a:pt x="4726" y="4314"/>
                  </a:cubicBezTo>
                  <a:cubicBezTo>
                    <a:pt x="4680" y="4360"/>
                    <a:pt x="4634" y="4405"/>
                    <a:pt x="4589" y="4451"/>
                  </a:cubicBezTo>
                  <a:cubicBezTo>
                    <a:pt x="4543" y="4497"/>
                    <a:pt x="4475" y="4542"/>
                    <a:pt x="4429" y="4588"/>
                  </a:cubicBezTo>
                  <a:cubicBezTo>
                    <a:pt x="4383" y="4634"/>
                    <a:pt x="4338" y="4679"/>
                    <a:pt x="4292" y="4748"/>
                  </a:cubicBezTo>
                  <a:cubicBezTo>
                    <a:pt x="4201" y="4816"/>
                    <a:pt x="4109" y="4908"/>
                    <a:pt x="4018" y="4976"/>
                  </a:cubicBezTo>
                  <a:cubicBezTo>
                    <a:pt x="4018" y="4953"/>
                    <a:pt x="3995" y="4930"/>
                    <a:pt x="3972" y="4908"/>
                  </a:cubicBezTo>
                  <a:cubicBezTo>
                    <a:pt x="3950" y="4885"/>
                    <a:pt x="3910" y="4873"/>
                    <a:pt x="3870" y="4873"/>
                  </a:cubicBezTo>
                  <a:cubicBezTo>
                    <a:pt x="3830" y="4873"/>
                    <a:pt x="3790" y="4885"/>
                    <a:pt x="3767" y="4908"/>
                  </a:cubicBezTo>
                  <a:cubicBezTo>
                    <a:pt x="3698" y="4976"/>
                    <a:pt x="3653" y="5045"/>
                    <a:pt x="3607" y="5090"/>
                  </a:cubicBezTo>
                  <a:cubicBezTo>
                    <a:pt x="3561" y="5159"/>
                    <a:pt x="3493" y="5204"/>
                    <a:pt x="3425" y="5250"/>
                  </a:cubicBezTo>
                  <a:cubicBezTo>
                    <a:pt x="3379" y="5296"/>
                    <a:pt x="3333" y="5318"/>
                    <a:pt x="3288" y="5341"/>
                  </a:cubicBezTo>
                  <a:cubicBezTo>
                    <a:pt x="3242" y="5387"/>
                    <a:pt x="3196" y="5410"/>
                    <a:pt x="3128" y="5433"/>
                  </a:cubicBezTo>
                  <a:cubicBezTo>
                    <a:pt x="3037" y="5501"/>
                    <a:pt x="2945" y="5547"/>
                    <a:pt x="2854" y="5592"/>
                  </a:cubicBezTo>
                  <a:cubicBezTo>
                    <a:pt x="2740" y="5638"/>
                    <a:pt x="2626" y="5661"/>
                    <a:pt x="2489" y="5684"/>
                  </a:cubicBezTo>
                  <a:lnTo>
                    <a:pt x="2466" y="5684"/>
                  </a:lnTo>
                  <a:cubicBezTo>
                    <a:pt x="2420" y="5661"/>
                    <a:pt x="2397" y="5661"/>
                    <a:pt x="2352" y="5661"/>
                  </a:cubicBezTo>
                  <a:cubicBezTo>
                    <a:pt x="2329" y="5661"/>
                    <a:pt x="2306" y="5661"/>
                    <a:pt x="2283" y="5638"/>
                  </a:cubicBezTo>
                  <a:cubicBezTo>
                    <a:pt x="2283" y="5638"/>
                    <a:pt x="2260" y="5638"/>
                    <a:pt x="2260" y="5615"/>
                  </a:cubicBezTo>
                  <a:cubicBezTo>
                    <a:pt x="2215" y="5592"/>
                    <a:pt x="2169" y="5570"/>
                    <a:pt x="2124" y="5547"/>
                  </a:cubicBezTo>
                  <a:cubicBezTo>
                    <a:pt x="2101" y="5524"/>
                    <a:pt x="2078" y="5501"/>
                    <a:pt x="2055" y="5478"/>
                  </a:cubicBezTo>
                  <a:cubicBezTo>
                    <a:pt x="2032" y="5433"/>
                    <a:pt x="1987" y="5387"/>
                    <a:pt x="1964" y="5364"/>
                  </a:cubicBezTo>
                  <a:cubicBezTo>
                    <a:pt x="1920" y="5320"/>
                    <a:pt x="1866" y="5295"/>
                    <a:pt x="1809" y="5295"/>
                  </a:cubicBezTo>
                  <a:cubicBezTo>
                    <a:pt x="1777" y="5295"/>
                    <a:pt x="1745" y="5302"/>
                    <a:pt x="1713" y="5318"/>
                  </a:cubicBezTo>
                  <a:cubicBezTo>
                    <a:pt x="1690" y="5341"/>
                    <a:pt x="1667" y="5364"/>
                    <a:pt x="1644" y="5387"/>
                  </a:cubicBezTo>
                  <a:lnTo>
                    <a:pt x="1667" y="5387"/>
                  </a:lnTo>
                  <a:cubicBezTo>
                    <a:pt x="1599" y="5455"/>
                    <a:pt x="1530" y="5547"/>
                    <a:pt x="1439" y="5615"/>
                  </a:cubicBezTo>
                  <a:cubicBezTo>
                    <a:pt x="1347" y="5684"/>
                    <a:pt x="1279" y="5729"/>
                    <a:pt x="1188" y="5798"/>
                  </a:cubicBezTo>
                  <a:cubicBezTo>
                    <a:pt x="1096" y="5866"/>
                    <a:pt x="1005" y="5935"/>
                    <a:pt x="937" y="6003"/>
                  </a:cubicBezTo>
                  <a:lnTo>
                    <a:pt x="891" y="6003"/>
                  </a:lnTo>
                  <a:cubicBezTo>
                    <a:pt x="868" y="6003"/>
                    <a:pt x="845" y="6003"/>
                    <a:pt x="822" y="6026"/>
                  </a:cubicBezTo>
                  <a:cubicBezTo>
                    <a:pt x="731" y="6072"/>
                    <a:pt x="663" y="6140"/>
                    <a:pt x="594" y="6209"/>
                  </a:cubicBezTo>
                  <a:cubicBezTo>
                    <a:pt x="526" y="6254"/>
                    <a:pt x="457" y="6323"/>
                    <a:pt x="412" y="6368"/>
                  </a:cubicBezTo>
                  <a:cubicBezTo>
                    <a:pt x="343" y="6460"/>
                    <a:pt x="297" y="6528"/>
                    <a:pt x="229" y="6597"/>
                  </a:cubicBezTo>
                  <a:cubicBezTo>
                    <a:pt x="206" y="6688"/>
                    <a:pt x="161" y="6756"/>
                    <a:pt x="138" y="6825"/>
                  </a:cubicBezTo>
                  <a:cubicBezTo>
                    <a:pt x="92" y="6916"/>
                    <a:pt x="69" y="6985"/>
                    <a:pt x="46" y="7076"/>
                  </a:cubicBezTo>
                  <a:cubicBezTo>
                    <a:pt x="24" y="7167"/>
                    <a:pt x="24" y="7259"/>
                    <a:pt x="24" y="7350"/>
                  </a:cubicBezTo>
                  <a:cubicBezTo>
                    <a:pt x="1" y="7373"/>
                    <a:pt x="1" y="7418"/>
                    <a:pt x="1" y="7464"/>
                  </a:cubicBezTo>
                  <a:cubicBezTo>
                    <a:pt x="1" y="7510"/>
                    <a:pt x="1" y="7578"/>
                    <a:pt x="24" y="7624"/>
                  </a:cubicBezTo>
                  <a:cubicBezTo>
                    <a:pt x="46" y="7669"/>
                    <a:pt x="92" y="7692"/>
                    <a:pt x="161" y="7692"/>
                  </a:cubicBezTo>
                  <a:cubicBezTo>
                    <a:pt x="206" y="7692"/>
                    <a:pt x="252" y="7647"/>
                    <a:pt x="297" y="7601"/>
                  </a:cubicBezTo>
                  <a:cubicBezTo>
                    <a:pt x="297" y="7578"/>
                    <a:pt x="320" y="7532"/>
                    <a:pt x="343" y="7510"/>
                  </a:cubicBezTo>
                  <a:cubicBezTo>
                    <a:pt x="366" y="7441"/>
                    <a:pt x="389" y="7396"/>
                    <a:pt x="412" y="7327"/>
                  </a:cubicBezTo>
                  <a:cubicBezTo>
                    <a:pt x="457" y="7259"/>
                    <a:pt x="503" y="7190"/>
                    <a:pt x="549" y="7122"/>
                  </a:cubicBezTo>
                  <a:cubicBezTo>
                    <a:pt x="617" y="7030"/>
                    <a:pt x="686" y="6939"/>
                    <a:pt x="754" y="6848"/>
                  </a:cubicBezTo>
                  <a:cubicBezTo>
                    <a:pt x="845" y="6756"/>
                    <a:pt x="937" y="6665"/>
                    <a:pt x="1051" y="6574"/>
                  </a:cubicBezTo>
                  <a:cubicBezTo>
                    <a:pt x="1142" y="6505"/>
                    <a:pt x="1233" y="6437"/>
                    <a:pt x="1325" y="6391"/>
                  </a:cubicBezTo>
                  <a:cubicBezTo>
                    <a:pt x="1416" y="6323"/>
                    <a:pt x="1507" y="6254"/>
                    <a:pt x="1621" y="6209"/>
                  </a:cubicBezTo>
                  <a:cubicBezTo>
                    <a:pt x="1690" y="6186"/>
                    <a:pt x="1758" y="6163"/>
                    <a:pt x="1827" y="6140"/>
                  </a:cubicBezTo>
                  <a:lnTo>
                    <a:pt x="1872" y="6140"/>
                  </a:lnTo>
                  <a:cubicBezTo>
                    <a:pt x="1895" y="6140"/>
                    <a:pt x="1895" y="6163"/>
                    <a:pt x="1918" y="6163"/>
                  </a:cubicBezTo>
                  <a:cubicBezTo>
                    <a:pt x="1964" y="6186"/>
                    <a:pt x="2009" y="6209"/>
                    <a:pt x="2032" y="6231"/>
                  </a:cubicBezTo>
                  <a:cubicBezTo>
                    <a:pt x="2101" y="6277"/>
                    <a:pt x="2169" y="6300"/>
                    <a:pt x="2238" y="6323"/>
                  </a:cubicBezTo>
                  <a:cubicBezTo>
                    <a:pt x="2272" y="6334"/>
                    <a:pt x="2312" y="6340"/>
                    <a:pt x="2352" y="6340"/>
                  </a:cubicBezTo>
                  <a:cubicBezTo>
                    <a:pt x="2392" y="6340"/>
                    <a:pt x="2432" y="6334"/>
                    <a:pt x="2466" y="6323"/>
                  </a:cubicBezTo>
                  <a:cubicBezTo>
                    <a:pt x="2557" y="6323"/>
                    <a:pt x="2648" y="6300"/>
                    <a:pt x="2740" y="6277"/>
                  </a:cubicBezTo>
                  <a:cubicBezTo>
                    <a:pt x="2785" y="6277"/>
                    <a:pt x="2831" y="6254"/>
                    <a:pt x="2877" y="6231"/>
                  </a:cubicBezTo>
                  <a:lnTo>
                    <a:pt x="2900" y="6231"/>
                  </a:lnTo>
                  <a:cubicBezTo>
                    <a:pt x="3037" y="6163"/>
                    <a:pt x="3128" y="6117"/>
                    <a:pt x="3242" y="6049"/>
                  </a:cubicBezTo>
                  <a:cubicBezTo>
                    <a:pt x="3333" y="6003"/>
                    <a:pt x="3402" y="5935"/>
                    <a:pt x="3470" y="5889"/>
                  </a:cubicBezTo>
                  <a:cubicBezTo>
                    <a:pt x="3561" y="5843"/>
                    <a:pt x="3630" y="5775"/>
                    <a:pt x="3721" y="5729"/>
                  </a:cubicBezTo>
                  <a:cubicBezTo>
                    <a:pt x="3744" y="5706"/>
                    <a:pt x="3767" y="5684"/>
                    <a:pt x="3813" y="5661"/>
                  </a:cubicBezTo>
                  <a:cubicBezTo>
                    <a:pt x="3881" y="5592"/>
                    <a:pt x="3950" y="5547"/>
                    <a:pt x="4018" y="5501"/>
                  </a:cubicBezTo>
                  <a:cubicBezTo>
                    <a:pt x="4086" y="5433"/>
                    <a:pt x="4155" y="5364"/>
                    <a:pt x="4201" y="5318"/>
                  </a:cubicBezTo>
                  <a:cubicBezTo>
                    <a:pt x="4338" y="5204"/>
                    <a:pt x="4452" y="5090"/>
                    <a:pt x="4566" y="4976"/>
                  </a:cubicBezTo>
                  <a:cubicBezTo>
                    <a:pt x="4794" y="4748"/>
                    <a:pt x="5022" y="4520"/>
                    <a:pt x="5251" y="4291"/>
                  </a:cubicBezTo>
                  <a:cubicBezTo>
                    <a:pt x="5502" y="4017"/>
                    <a:pt x="5753" y="3766"/>
                    <a:pt x="5981" y="3515"/>
                  </a:cubicBezTo>
                  <a:cubicBezTo>
                    <a:pt x="6049" y="3447"/>
                    <a:pt x="6095" y="3378"/>
                    <a:pt x="6164" y="3310"/>
                  </a:cubicBezTo>
                  <a:cubicBezTo>
                    <a:pt x="6209" y="3241"/>
                    <a:pt x="6255" y="3173"/>
                    <a:pt x="6323" y="3104"/>
                  </a:cubicBezTo>
                  <a:cubicBezTo>
                    <a:pt x="6437" y="2945"/>
                    <a:pt x="6552" y="2785"/>
                    <a:pt x="6643" y="2625"/>
                  </a:cubicBezTo>
                  <a:cubicBezTo>
                    <a:pt x="6757" y="2488"/>
                    <a:pt x="6848" y="2351"/>
                    <a:pt x="6940" y="2214"/>
                  </a:cubicBezTo>
                  <a:cubicBezTo>
                    <a:pt x="6985" y="2146"/>
                    <a:pt x="7031" y="2077"/>
                    <a:pt x="7077" y="2009"/>
                  </a:cubicBezTo>
                  <a:cubicBezTo>
                    <a:pt x="7122" y="1917"/>
                    <a:pt x="7191" y="1849"/>
                    <a:pt x="7236" y="1781"/>
                  </a:cubicBezTo>
                  <a:cubicBezTo>
                    <a:pt x="7328" y="1621"/>
                    <a:pt x="7396" y="1484"/>
                    <a:pt x="7487" y="1347"/>
                  </a:cubicBezTo>
                  <a:cubicBezTo>
                    <a:pt x="7579" y="1187"/>
                    <a:pt x="7693" y="1050"/>
                    <a:pt x="7784" y="890"/>
                  </a:cubicBezTo>
                  <a:cubicBezTo>
                    <a:pt x="7853" y="753"/>
                    <a:pt x="7921" y="639"/>
                    <a:pt x="7990" y="502"/>
                  </a:cubicBezTo>
                  <a:cubicBezTo>
                    <a:pt x="8012" y="434"/>
                    <a:pt x="8035" y="388"/>
                    <a:pt x="8058" y="320"/>
                  </a:cubicBezTo>
                  <a:cubicBezTo>
                    <a:pt x="8058" y="274"/>
                    <a:pt x="8081" y="251"/>
                    <a:pt x="8081" y="206"/>
                  </a:cubicBezTo>
                  <a:cubicBezTo>
                    <a:pt x="8081" y="183"/>
                    <a:pt x="8104" y="137"/>
                    <a:pt x="8127" y="91"/>
                  </a:cubicBezTo>
                  <a:cubicBezTo>
                    <a:pt x="8127" y="69"/>
                    <a:pt x="8104" y="23"/>
                    <a:pt x="8058" y="0"/>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19"/>
            <p:cNvSpPr/>
            <p:nvPr/>
          </p:nvSpPr>
          <p:spPr>
            <a:xfrm>
              <a:off x="7061750" y="1035175"/>
              <a:ext cx="109000" cy="125225"/>
            </a:xfrm>
            <a:custGeom>
              <a:avLst/>
              <a:gdLst/>
              <a:ahLst/>
              <a:cxnLst/>
              <a:rect l="l" t="t" r="r" b="b"/>
              <a:pathLst>
                <a:path w="4360" h="5009" extrusionOk="0">
                  <a:moveTo>
                    <a:pt x="4131" y="1"/>
                  </a:moveTo>
                  <a:cubicBezTo>
                    <a:pt x="4086" y="23"/>
                    <a:pt x="4063" y="46"/>
                    <a:pt x="4017" y="69"/>
                  </a:cubicBezTo>
                  <a:cubicBezTo>
                    <a:pt x="4017" y="92"/>
                    <a:pt x="3994" y="92"/>
                    <a:pt x="3994" y="115"/>
                  </a:cubicBezTo>
                  <a:lnTo>
                    <a:pt x="3903" y="206"/>
                  </a:lnTo>
                  <a:cubicBezTo>
                    <a:pt x="3835" y="274"/>
                    <a:pt x="3766" y="343"/>
                    <a:pt x="3698" y="411"/>
                  </a:cubicBezTo>
                  <a:cubicBezTo>
                    <a:pt x="3629" y="457"/>
                    <a:pt x="3584" y="526"/>
                    <a:pt x="3515" y="571"/>
                  </a:cubicBezTo>
                  <a:cubicBezTo>
                    <a:pt x="3447" y="640"/>
                    <a:pt x="3401" y="685"/>
                    <a:pt x="3333" y="754"/>
                  </a:cubicBezTo>
                  <a:cubicBezTo>
                    <a:pt x="3264" y="822"/>
                    <a:pt x="3218" y="891"/>
                    <a:pt x="3173" y="982"/>
                  </a:cubicBezTo>
                  <a:cubicBezTo>
                    <a:pt x="3150" y="1028"/>
                    <a:pt x="3104" y="1073"/>
                    <a:pt x="3081" y="1142"/>
                  </a:cubicBezTo>
                  <a:cubicBezTo>
                    <a:pt x="3059" y="1187"/>
                    <a:pt x="3013" y="1233"/>
                    <a:pt x="2990" y="1302"/>
                  </a:cubicBezTo>
                  <a:cubicBezTo>
                    <a:pt x="2967" y="1347"/>
                    <a:pt x="2922" y="1393"/>
                    <a:pt x="2899" y="1461"/>
                  </a:cubicBezTo>
                  <a:cubicBezTo>
                    <a:pt x="2853" y="1553"/>
                    <a:pt x="2808" y="1621"/>
                    <a:pt x="2762" y="1712"/>
                  </a:cubicBezTo>
                  <a:cubicBezTo>
                    <a:pt x="2716" y="1804"/>
                    <a:pt x="2671" y="1872"/>
                    <a:pt x="2625" y="1964"/>
                  </a:cubicBezTo>
                  <a:cubicBezTo>
                    <a:pt x="2556" y="2078"/>
                    <a:pt x="2488" y="2169"/>
                    <a:pt x="2420" y="2283"/>
                  </a:cubicBezTo>
                  <a:cubicBezTo>
                    <a:pt x="2351" y="2397"/>
                    <a:pt x="2283" y="2488"/>
                    <a:pt x="2214" y="2603"/>
                  </a:cubicBezTo>
                  <a:cubicBezTo>
                    <a:pt x="2123" y="2717"/>
                    <a:pt x="2009" y="2854"/>
                    <a:pt x="1917" y="2968"/>
                  </a:cubicBezTo>
                  <a:cubicBezTo>
                    <a:pt x="1872" y="3036"/>
                    <a:pt x="1803" y="3105"/>
                    <a:pt x="1735" y="3173"/>
                  </a:cubicBezTo>
                  <a:cubicBezTo>
                    <a:pt x="1712" y="3219"/>
                    <a:pt x="1666" y="3265"/>
                    <a:pt x="1621" y="3310"/>
                  </a:cubicBezTo>
                  <a:lnTo>
                    <a:pt x="1621" y="3333"/>
                  </a:lnTo>
                  <a:cubicBezTo>
                    <a:pt x="1598" y="3356"/>
                    <a:pt x="1575" y="3379"/>
                    <a:pt x="1552" y="3401"/>
                  </a:cubicBezTo>
                  <a:cubicBezTo>
                    <a:pt x="1506" y="3424"/>
                    <a:pt x="1484" y="3470"/>
                    <a:pt x="1438" y="3493"/>
                  </a:cubicBezTo>
                  <a:cubicBezTo>
                    <a:pt x="1370" y="3584"/>
                    <a:pt x="1301" y="3675"/>
                    <a:pt x="1210" y="3744"/>
                  </a:cubicBezTo>
                  <a:cubicBezTo>
                    <a:pt x="1141" y="3835"/>
                    <a:pt x="1073" y="3926"/>
                    <a:pt x="982" y="4018"/>
                  </a:cubicBezTo>
                  <a:cubicBezTo>
                    <a:pt x="959" y="4063"/>
                    <a:pt x="913" y="4109"/>
                    <a:pt x="890" y="4155"/>
                  </a:cubicBezTo>
                  <a:cubicBezTo>
                    <a:pt x="867" y="4155"/>
                    <a:pt x="845" y="4178"/>
                    <a:pt x="845" y="4200"/>
                  </a:cubicBezTo>
                  <a:cubicBezTo>
                    <a:pt x="822" y="4223"/>
                    <a:pt x="799" y="4246"/>
                    <a:pt x="776" y="4269"/>
                  </a:cubicBezTo>
                  <a:cubicBezTo>
                    <a:pt x="708" y="4337"/>
                    <a:pt x="639" y="4383"/>
                    <a:pt x="593" y="4451"/>
                  </a:cubicBezTo>
                  <a:cubicBezTo>
                    <a:pt x="457" y="4588"/>
                    <a:pt x="320" y="4703"/>
                    <a:pt x="183" y="4817"/>
                  </a:cubicBezTo>
                  <a:cubicBezTo>
                    <a:pt x="183" y="4817"/>
                    <a:pt x="160" y="4817"/>
                    <a:pt x="160" y="4839"/>
                  </a:cubicBezTo>
                  <a:lnTo>
                    <a:pt x="137" y="4839"/>
                  </a:lnTo>
                  <a:cubicBezTo>
                    <a:pt x="114" y="4862"/>
                    <a:pt x="68" y="4885"/>
                    <a:pt x="46" y="4908"/>
                  </a:cubicBezTo>
                  <a:cubicBezTo>
                    <a:pt x="23" y="4931"/>
                    <a:pt x="0" y="4954"/>
                    <a:pt x="23" y="4976"/>
                  </a:cubicBezTo>
                  <a:cubicBezTo>
                    <a:pt x="39" y="4993"/>
                    <a:pt x="55" y="5009"/>
                    <a:pt x="71" y="5009"/>
                  </a:cubicBezTo>
                  <a:cubicBezTo>
                    <a:pt x="78" y="5009"/>
                    <a:pt x="85" y="5006"/>
                    <a:pt x="91" y="4999"/>
                  </a:cubicBezTo>
                  <a:cubicBezTo>
                    <a:pt x="137" y="4976"/>
                    <a:pt x="183" y="4954"/>
                    <a:pt x="205" y="4908"/>
                  </a:cubicBezTo>
                  <a:cubicBezTo>
                    <a:pt x="251" y="4885"/>
                    <a:pt x="297" y="4862"/>
                    <a:pt x="320" y="4817"/>
                  </a:cubicBezTo>
                  <a:cubicBezTo>
                    <a:pt x="411" y="4748"/>
                    <a:pt x="502" y="4680"/>
                    <a:pt x="571" y="4611"/>
                  </a:cubicBezTo>
                  <a:cubicBezTo>
                    <a:pt x="662" y="4543"/>
                    <a:pt x="730" y="4474"/>
                    <a:pt x="822" y="4406"/>
                  </a:cubicBezTo>
                  <a:cubicBezTo>
                    <a:pt x="833" y="4417"/>
                    <a:pt x="850" y="4423"/>
                    <a:pt x="870" y="4423"/>
                  </a:cubicBezTo>
                  <a:cubicBezTo>
                    <a:pt x="890" y="4423"/>
                    <a:pt x="913" y="4417"/>
                    <a:pt x="936" y="4406"/>
                  </a:cubicBezTo>
                  <a:cubicBezTo>
                    <a:pt x="982" y="4383"/>
                    <a:pt x="1027" y="4337"/>
                    <a:pt x="1073" y="4315"/>
                  </a:cubicBezTo>
                  <a:cubicBezTo>
                    <a:pt x="1096" y="4269"/>
                    <a:pt x="1141" y="4223"/>
                    <a:pt x="1187" y="4200"/>
                  </a:cubicBezTo>
                  <a:cubicBezTo>
                    <a:pt x="1255" y="4132"/>
                    <a:pt x="1301" y="4063"/>
                    <a:pt x="1370" y="3995"/>
                  </a:cubicBezTo>
                  <a:cubicBezTo>
                    <a:pt x="1506" y="3835"/>
                    <a:pt x="1666" y="3698"/>
                    <a:pt x="1803" y="3538"/>
                  </a:cubicBezTo>
                  <a:cubicBezTo>
                    <a:pt x="1872" y="3470"/>
                    <a:pt x="1917" y="3401"/>
                    <a:pt x="1986" y="3333"/>
                  </a:cubicBezTo>
                  <a:cubicBezTo>
                    <a:pt x="2054" y="3265"/>
                    <a:pt x="2123" y="3196"/>
                    <a:pt x="2191" y="3105"/>
                  </a:cubicBezTo>
                  <a:cubicBezTo>
                    <a:pt x="2305" y="2991"/>
                    <a:pt x="2420" y="2854"/>
                    <a:pt x="2534" y="2717"/>
                  </a:cubicBezTo>
                  <a:cubicBezTo>
                    <a:pt x="2556" y="2694"/>
                    <a:pt x="2579" y="2648"/>
                    <a:pt x="2579" y="2625"/>
                  </a:cubicBezTo>
                  <a:cubicBezTo>
                    <a:pt x="2579" y="2648"/>
                    <a:pt x="2579" y="2648"/>
                    <a:pt x="2579" y="2648"/>
                  </a:cubicBezTo>
                  <a:cubicBezTo>
                    <a:pt x="2579" y="2648"/>
                    <a:pt x="2602" y="2625"/>
                    <a:pt x="2602" y="2625"/>
                  </a:cubicBezTo>
                  <a:lnTo>
                    <a:pt x="2602" y="2625"/>
                  </a:lnTo>
                  <a:cubicBezTo>
                    <a:pt x="2579" y="2625"/>
                    <a:pt x="2579" y="2648"/>
                    <a:pt x="2579" y="2648"/>
                  </a:cubicBezTo>
                  <a:lnTo>
                    <a:pt x="2579" y="2648"/>
                  </a:lnTo>
                  <a:cubicBezTo>
                    <a:pt x="2579" y="2625"/>
                    <a:pt x="2602" y="2625"/>
                    <a:pt x="2602" y="2603"/>
                  </a:cubicBezTo>
                  <a:cubicBezTo>
                    <a:pt x="2602" y="2603"/>
                    <a:pt x="2625" y="2603"/>
                    <a:pt x="2625" y="2580"/>
                  </a:cubicBezTo>
                  <a:cubicBezTo>
                    <a:pt x="2625" y="2580"/>
                    <a:pt x="2625" y="2603"/>
                    <a:pt x="2625" y="2603"/>
                  </a:cubicBezTo>
                  <a:cubicBezTo>
                    <a:pt x="2648" y="2557"/>
                    <a:pt x="2671" y="2511"/>
                    <a:pt x="2693" y="2466"/>
                  </a:cubicBezTo>
                  <a:cubicBezTo>
                    <a:pt x="2693" y="2466"/>
                    <a:pt x="2693" y="2488"/>
                    <a:pt x="2693" y="2488"/>
                  </a:cubicBezTo>
                  <a:cubicBezTo>
                    <a:pt x="2716" y="2466"/>
                    <a:pt x="2716" y="2443"/>
                    <a:pt x="2739" y="2443"/>
                  </a:cubicBezTo>
                  <a:lnTo>
                    <a:pt x="2716" y="2443"/>
                  </a:lnTo>
                  <a:cubicBezTo>
                    <a:pt x="2785" y="2374"/>
                    <a:pt x="2830" y="2283"/>
                    <a:pt x="2899" y="2215"/>
                  </a:cubicBezTo>
                  <a:cubicBezTo>
                    <a:pt x="2944" y="2146"/>
                    <a:pt x="2990" y="2078"/>
                    <a:pt x="3013" y="2032"/>
                  </a:cubicBezTo>
                  <a:cubicBezTo>
                    <a:pt x="3081" y="1941"/>
                    <a:pt x="3127" y="1872"/>
                    <a:pt x="3173" y="1781"/>
                  </a:cubicBezTo>
                  <a:cubicBezTo>
                    <a:pt x="3196" y="1781"/>
                    <a:pt x="3241" y="1758"/>
                    <a:pt x="3287" y="1735"/>
                  </a:cubicBezTo>
                  <a:cubicBezTo>
                    <a:pt x="3310" y="1690"/>
                    <a:pt x="3355" y="1644"/>
                    <a:pt x="3378" y="1621"/>
                  </a:cubicBezTo>
                  <a:cubicBezTo>
                    <a:pt x="3401" y="1575"/>
                    <a:pt x="3424" y="1530"/>
                    <a:pt x="3469" y="1507"/>
                  </a:cubicBezTo>
                  <a:cubicBezTo>
                    <a:pt x="3515" y="1416"/>
                    <a:pt x="3561" y="1347"/>
                    <a:pt x="3629" y="1256"/>
                  </a:cubicBezTo>
                  <a:cubicBezTo>
                    <a:pt x="3721" y="1119"/>
                    <a:pt x="3835" y="982"/>
                    <a:pt x="3926" y="845"/>
                  </a:cubicBezTo>
                  <a:cubicBezTo>
                    <a:pt x="3926" y="845"/>
                    <a:pt x="3949" y="822"/>
                    <a:pt x="3949" y="822"/>
                  </a:cubicBezTo>
                  <a:lnTo>
                    <a:pt x="3949" y="799"/>
                  </a:lnTo>
                  <a:cubicBezTo>
                    <a:pt x="4017" y="731"/>
                    <a:pt x="4063" y="640"/>
                    <a:pt x="4131" y="571"/>
                  </a:cubicBezTo>
                  <a:cubicBezTo>
                    <a:pt x="4154" y="526"/>
                    <a:pt x="4200" y="480"/>
                    <a:pt x="4223" y="434"/>
                  </a:cubicBezTo>
                  <a:cubicBezTo>
                    <a:pt x="4246" y="411"/>
                    <a:pt x="4246" y="389"/>
                    <a:pt x="4268" y="366"/>
                  </a:cubicBezTo>
                  <a:cubicBezTo>
                    <a:pt x="4268" y="343"/>
                    <a:pt x="4291" y="343"/>
                    <a:pt x="4291" y="320"/>
                  </a:cubicBezTo>
                  <a:cubicBezTo>
                    <a:pt x="4314" y="297"/>
                    <a:pt x="4337" y="274"/>
                    <a:pt x="4337" y="229"/>
                  </a:cubicBezTo>
                  <a:cubicBezTo>
                    <a:pt x="4360" y="206"/>
                    <a:pt x="4360" y="206"/>
                    <a:pt x="4360" y="183"/>
                  </a:cubicBezTo>
                  <a:cubicBezTo>
                    <a:pt x="4360" y="137"/>
                    <a:pt x="4337" y="115"/>
                    <a:pt x="4337" y="92"/>
                  </a:cubicBezTo>
                  <a:cubicBezTo>
                    <a:pt x="4291" y="46"/>
                    <a:pt x="4246" y="1"/>
                    <a:pt x="4177"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19"/>
            <p:cNvSpPr/>
            <p:nvPr/>
          </p:nvSpPr>
          <p:spPr>
            <a:xfrm>
              <a:off x="7133650" y="1034025"/>
              <a:ext cx="51950" cy="80500"/>
            </a:xfrm>
            <a:custGeom>
              <a:avLst/>
              <a:gdLst/>
              <a:ahLst/>
              <a:cxnLst/>
              <a:rect l="l" t="t" r="r" b="b"/>
              <a:pathLst>
                <a:path w="2078" h="3220" extrusionOk="0">
                  <a:moveTo>
                    <a:pt x="2031" y="1"/>
                  </a:moveTo>
                  <a:cubicBezTo>
                    <a:pt x="2009" y="1"/>
                    <a:pt x="1986" y="24"/>
                    <a:pt x="1986" y="24"/>
                  </a:cubicBezTo>
                  <a:cubicBezTo>
                    <a:pt x="1963" y="92"/>
                    <a:pt x="1940" y="161"/>
                    <a:pt x="1917" y="229"/>
                  </a:cubicBezTo>
                  <a:cubicBezTo>
                    <a:pt x="1872" y="298"/>
                    <a:pt x="1849" y="366"/>
                    <a:pt x="1803" y="435"/>
                  </a:cubicBezTo>
                  <a:cubicBezTo>
                    <a:pt x="1780" y="503"/>
                    <a:pt x="1735" y="594"/>
                    <a:pt x="1689" y="663"/>
                  </a:cubicBezTo>
                  <a:cubicBezTo>
                    <a:pt x="1666" y="731"/>
                    <a:pt x="1621" y="800"/>
                    <a:pt x="1575" y="868"/>
                  </a:cubicBezTo>
                  <a:cubicBezTo>
                    <a:pt x="1552" y="937"/>
                    <a:pt x="1506" y="1005"/>
                    <a:pt x="1461" y="1074"/>
                  </a:cubicBezTo>
                  <a:cubicBezTo>
                    <a:pt x="1415" y="1142"/>
                    <a:pt x="1370" y="1211"/>
                    <a:pt x="1324" y="1256"/>
                  </a:cubicBezTo>
                  <a:cubicBezTo>
                    <a:pt x="1233" y="1393"/>
                    <a:pt x="1164" y="1530"/>
                    <a:pt x="1073" y="1644"/>
                  </a:cubicBezTo>
                  <a:cubicBezTo>
                    <a:pt x="1050" y="1690"/>
                    <a:pt x="1027" y="1736"/>
                    <a:pt x="981" y="1781"/>
                  </a:cubicBezTo>
                  <a:cubicBezTo>
                    <a:pt x="936" y="1827"/>
                    <a:pt x="913" y="1873"/>
                    <a:pt x="867" y="1918"/>
                  </a:cubicBezTo>
                  <a:lnTo>
                    <a:pt x="890" y="1918"/>
                  </a:lnTo>
                  <a:cubicBezTo>
                    <a:pt x="845" y="1964"/>
                    <a:pt x="822" y="2010"/>
                    <a:pt x="776" y="2078"/>
                  </a:cubicBezTo>
                  <a:cubicBezTo>
                    <a:pt x="776" y="2055"/>
                    <a:pt x="776" y="2055"/>
                    <a:pt x="776" y="2055"/>
                  </a:cubicBezTo>
                  <a:cubicBezTo>
                    <a:pt x="776" y="2078"/>
                    <a:pt x="753" y="2101"/>
                    <a:pt x="730" y="2124"/>
                  </a:cubicBezTo>
                  <a:cubicBezTo>
                    <a:pt x="753" y="2101"/>
                    <a:pt x="753" y="2101"/>
                    <a:pt x="753" y="2101"/>
                  </a:cubicBezTo>
                  <a:lnTo>
                    <a:pt x="753" y="2101"/>
                  </a:lnTo>
                  <a:cubicBezTo>
                    <a:pt x="639" y="2238"/>
                    <a:pt x="548" y="2375"/>
                    <a:pt x="434" y="2489"/>
                  </a:cubicBezTo>
                  <a:cubicBezTo>
                    <a:pt x="365" y="2580"/>
                    <a:pt x="320" y="2649"/>
                    <a:pt x="251" y="2717"/>
                  </a:cubicBezTo>
                  <a:cubicBezTo>
                    <a:pt x="183" y="2786"/>
                    <a:pt x="114" y="2877"/>
                    <a:pt x="68" y="2945"/>
                  </a:cubicBezTo>
                  <a:lnTo>
                    <a:pt x="91" y="2923"/>
                  </a:lnTo>
                  <a:lnTo>
                    <a:pt x="91" y="2923"/>
                  </a:lnTo>
                  <a:cubicBezTo>
                    <a:pt x="68" y="2946"/>
                    <a:pt x="45" y="2969"/>
                    <a:pt x="23" y="3014"/>
                  </a:cubicBezTo>
                  <a:cubicBezTo>
                    <a:pt x="23" y="3037"/>
                    <a:pt x="0" y="3059"/>
                    <a:pt x="0" y="3082"/>
                  </a:cubicBezTo>
                  <a:cubicBezTo>
                    <a:pt x="0" y="3128"/>
                    <a:pt x="23" y="3151"/>
                    <a:pt x="46" y="3196"/>
                  </a:cubicBezTo>
                  <a:cubicBezTo>
                    <a:pt x="91" y="3219"/>
                    <a:pt x="114" y="3219"/>
                    <a:pt x="160" y="3219"/>
                  </a:cubicBezTo>
                  <a:cubicBezTo>
                    <a:pt x="205" y="3219"/>
                    <a:pt x="251" y="3219"/>
                    <a:pt x="274" y="3174"/>
                  </a:cubicBezTo>
                  <a:cubicBezTo>
                    <a:pt x="297" y="3128"/>
                    <a:pt x="342" y="3105"/>
                    <a:pt x="388" y="3059"/>
                  </a:cubicBezTo>
                  <a:cubicBezTo>
                    <a:pt x="411" y="3014"/>
                    <a:pt x="457" y="2991"/>
                    <a:pt x="479" y="2945"/>
                  </a:cubicBezTo>
                  <a:cubicBezTo>
                    <a:pt x="571" y="2854"/>
                    <a:pt x="616" y="2763"/>
                    <a:pt x="685" y="2694"/>
                  </a:cubicBezTo>
                  <a:cubicBezTo>
                    <a:pt x="685" y="2671"/>
                    <a:pt x="685" y="2671"/>
                    <a:pt x="708" y="2671"/>
                  </a:cubicBezTo>
                  <a:lnTo>
                    <a:pt x="685" y="2671"/>
                  </a:lnTo>
                  <a:cubicBezTo>
                    <a:pt x="685" y="2671"/>
                    <a:pt x="708" y="2671"/>
                    <a:pt x="708" y="2649"/>
                  </a:cubicBezTo>
                  <a:cubicBezTo>
                    <a:pt x="708" y="2671"/>
                    <a:pt x="708" y="2671"/>
                    <a:pt x="708" y="2671"/>
                  </a:cubicBezTo>
                  <a:cubicBezTo>
                    <a:pt x="799" y="2534"/>
                    <a:pt x="913" y="2375"/>
                    <a:pt x="1004" y="2238"/>
                  </a:cubicBezTo>
                  <a:cubicBezTo>
                    <a:pt x="1050" y="2169"/>
                    <a:pt x="1096" y="2078"/>
                    <a:pt x="1141" y="2010"/>
                  </a:cubicBezTo>
                  <a:lnTo>
                    <a:pt x="1278" y="1758"/>
                  </a:lnTo>
                  <a:cubicBezTo>
                    <a:pt x="1324" y="1667"/>
                    <a:pt x="1370" y="1576"/>
                    <a:pt x="1415" y="1507"/>
                  </a:cubicBezTo>
                  <a:cubicBezTo>
                    <a:pt x="1438" y="1462"/>
                    <a:pt x="1461" y="1416"/>
                    <a:pt x="1484" y="1370"/>
                  </a:cubicBezTo>
                  <a:cubicBezTo>
                    <a:pt x="1506" y="1325"/>
                    <a:pt x="1529" y="1279"/>
                    <a:pt x="1552" y="1256"/>
                  </a:cubicBezTo>
                  <a:cubicBezTo>
                    <a:pt x="1575" y="1211"/>
                    <a:pt x="1598" y="1165"/>
                    <a:pt x="1621" y="1119"/>
                  </a:cubicBezTo>
                  <a:cubicBezTo>
                    <a:pt x="1643" y="1096"/>
                    <a:pt x="1666" y="1051"/>
                    <a:pt x="1666" y="1005"/>
                  </a:cubicBezTo>
                  <a:cubicBezTo>
                    <a:pt x="1712" y="891"/>
                    <a:pt x="1758" y="800"/>
                    <a:pt x="1780" y="708"/>
                  </a:cubicBezTo>
                  <a:cubicBezTo>
                    <a:pt x="1826" y="663"/>
                    <a:pt x="1849" y="594"/>
                    <a:pt x="1872" y="549"/>
                  </a:cubicBezTo>
                  <a:cubicBezTo>
                    <a:pt x="1895" y="503"/>
                    <a:pt x="1917" y="435"/>
                    <a:pt x="1940" y="389"/>
                  </a:cubicBezTo>
                  <a:cubicBezTo>
                    <a:pt x="1986" y="275"/>
                    <a:pt x="2031" y="183"/>
                    <a:pt x="2077" y="69"/>
                  </a:cubicBezTo>
                  <a:cubicBezTo>
                    <a:pt x="2077" y="47"/>
                    <a:pt x="2077" y="24"/>
                    <a:pt x="2054" y="24"/>
                  </a:cubicBezTo>
                  <a:cubicBezTo>
                    <a:pt x="2054" y="1"/>
                    <a:pt x="2031" y="1"/>
                    <a:pt x="2031"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19"/>
            <p:cNvSpPr/>
            <p:nvPr/>
          </p:nvSpPr>
          <p:spPr>
            <a:xfrm>
              <a:off x="6876850" y="972400"/>
              <a:ext cx="45100" cy="46100"/>
            </a:xfrm>
            <a:custGeom>
              <a:avLst/>
              <a:gdLst/>
              <a:ahLst/>
              <a:cxnLst/>
              <a:rect l="l" t="t" r="r" b="b"/>
              <a:pathLst>
                <a:path w="1804" h="1844" extrusionOk="0">
                  <a:moveTo>
                    <a:pt x="1233" y="1"/>
                  </a:moveTo>
                  <a:cubicBezTo>
                    <a:pt x="1210" y="1"/>
                    <a:pt x="1165" y="1"/>
                    <a:pt x="1142" y="24"/>
                  </a:cubicBezTo>
                  <a:cubicBezTo>
                    <a:pt x="1119" y="24"/>
                    <a:pt x="1096" y="46"/>
                    <a:pt x="1051" y="46"/>
                  </a:cubicBezTo>
                  <a:cubicBezTo>
                    <a:pt x="1005" y="92"/>
                    <a:pt x="959" y="138"/>
                    <a:pt x="891" y="161"/>
                  </a:cubicBezTo>
                  <a:cubicBezTo>
                    <a:pt x="868" y="206"/>
                    <a:pt x="822" y="252"/>
                    <a:pt x="777" y="275"/>
                  </a:cubicBezTo>
                  <a:cubicBezTo>
                    <a:pt x="708" y="343"/>
                    <a:pt x="640" y="412"/>
                    <a:pt x="571" y="480"/>
                  </a:cubicBezTo>
                  <a:cubicBezTo>
                    <a:pt x="480" y="571"/>
                    <a:pt x="389" y="640"/>
                    <a:pt x="297" y="731"/>
                  </a:cubicBezTo>
                  <a:cubicBezTo>
                    <a:pt x="252" y="777"/>
                    <a:pt x="229" y="822"/>
                    <a:pt x="183" y="845"/>
                  </a:cubicBezTo>
                  <a:cubicBezTo>
                    <a:pt x="160" y="868"/>
                    <a:pt x="138" y="891"/>
                    <a:pt x="115" y="914"/>
                  </a:cubicBezTo>
                  <a:cubicBezTo>
                    <a:pt x="92" y="914"/>
                    <a:pt x="92" y="937"/>
                    <a:pt x="92" y="937"/>
                  </a:cubicBezTo>
                  <a:cubicBezTo>
                    <a:pt x="69" y="959"/>
                    <a:pt x="46" y="982"/>
                    <a:pt x="23" y="1005"/>
                  </a:cubicBezTo>
                  <a:cubicBezTo>
                    <a:pt x="1" y="1028"/>
                    <a:pt x="1" y="1074"/>
                    <a:pt x="23" y="1119"/>
                  </a:cubicBezTo>
                  <a:cubicBezTo>
                    <a:pt x="23" y="1142"/>
                    <a:pt x="46" y="1165"/>
                    <a:pt x="69" y="1188"/>
                  </a:cubicBezTo>
                  <a:cubicBezTo>
                    <a:pt x="69" y="1210"/>
                    <a:pt x="92" y="1210"/>
                    <a:pt x="92" y="1210"/>
                  </a:cubicBezTo>
                  <a:cubicBezTo>
                    <a:pt x="92" y="1233"/>
                    <a:pt x="92" y="1233"/>
                    <a:pt x="92" y="1256"/>
                  </a:cubicBezTo>
                  <a:cubicBezTo>
                    <a:pt x="115" y="1302"/>
                    <a:pt x="138" y="1325"/>
                    <a:pt x="183" y="1347"/>
                  </a:cubicBezTo>
                  <a:lnTo>
                    <a:pt x="183" y="1370"/>
                  </a:lnTo>
                  <a:cubicBezTo>
                    <a:pt x="160" y="1416"/>
                    <a:pt x="183" y="1484"/>
                    <a:pt x="229" y="1530"/>
                  </a:cubicBezTo>
                  <a:cubicBezTo>
                    <a:pt x="229" y="1553"/>
                    <a:pt x="229" y="1599"/>
                    <a:pt x="229" y="1621"/>
                  </a:cubicBezTo>
                  <a:cubicBezTo>
                    <a:pt x="229" y="1644"/>
                    <a:pt x="252" y="1644"/>
                    <a:pt x="252" y="1667"/>
                  </a:cubicBezTo>
                  <a:cubicBezTo>
                    <a:pt x="275" y="1690"/>
                    <a:pt x="297" y="1713"/>
                    <a:pt x="320" y="1735"/>
                  </a:cubicBezTo>
                  <a:cubicBezTo>
                    <a:pt x="320" y="1735"/>
                    <a:pt x="343" y="1735"/>
                    <a:pt x="343" y="1758"/>
                  </a:cubicBezTo>
                  <a:cubicBezTo>
                    <a:pt x="366" y="1781"/>
                    <a:pt x="389" y="1804"/>
                    <a:pt x="411" y="1827"/>
                  </a:cubicBezTo>
                  <a:cubicBezTo>
                    <a:pt x="423" y="1838"/>
                    <a:pt x="440" y="1844"/>
                    <a:pt x="457" y="1844"/>
                  </a:cubicBezTo>
                  <a:cubicBezTo>
                    <a:pt x="474" y="1844"/>
                    <a:pt x="491" y="1838"/>
                    <a:pt x="503" y="1827"/>
                  </a:cubicBezTo>
                  <a:cubicBezTo>
                    <a:pt x="548" y="1804"/>
                    <a:pt x="571" y="1781"/>
                    <a:pt x="594" y="1758"/>
                  </a:cubicBezTo>
                  <a:lnTo>
                    <a:pt x="685" y="1690"/>
                  </a:lnTo>
                  <a:cubicBezTo>
                    <a:pt x="754" y="1644"/>
                    <a:pt x="822" y="1576"/>
                    <a:pt x="868" y="1530"/>
                  </a:cubicBezTo>
                  <a:cubicBezTo>
                    <a:pt x="1005" y="1416"/>
                    <a:pt x="1119" y="1325"/>
                    <a:pt x="1233" y="1210"/>
                  </a:cubicBezTo>
                  <a:cubicBezTo>
                    <a:pt x="1302" y="1165"/>
                    <a:pt x="1370" y="1119"/>
                    <a:pt x="1439" y="1074"/>
                  </a:cubicBezTo>
                  <a:cubicBezTo>
                    <a:pt x="1507" y="1028"/>
                    <a:pt x="1576" y="982"/>
                    <a:pt x="1644" y="937"/>
                  </a:cubicBezTo>
                  <a:cubicBezTo>
                    <a:pt x="1667" y="914"/>
                    <a:pt x="1690" y="891"/>
                    <a:pt x="1713" y="868"/>
                  </a:cubicBezTo>
                  <a:cubicBezTo>
                    <a:pt x="1735" y="845"/>
                    <a:pt x="1758" y="822"/>
                    <a:pt x="1781" y="822"/>
                  </a:cubicBezTo>
                  <a:cubicBezTo>
                    <a:pt x="1804" y="800"/>
                    <a:pt x="1804" y="754"/>
                    <a:pt x="1804" y="731"/>
                  </a:cubicBezTo>
                  <a:cubicBezTo>
                    <a:pt x="1781" y="708"/>
                    <a:pt x="1735" y="708"/>
                    <a:pt x="1713" y="708"/>
                  </a:cubicBezTo>
                  <a:cubicBezTo>
                    <a:pt x="1713" y="686"/>
                    <a:pt x="1690" y="663"/>
                    <a:pt x="1690" y="640"/>
                  </a:cubicBezTo>
                  <a:cubicBezTo>
                    <a:pt x="1644" y="571"/>
                    <a:pt x="1598" y="503"/>
                    <a:pt x="1576" y="412"/>
                  </a:cubicBezTo>
                  <a:cubicBezTo>
                    <a:pt x="1530" y="343"/>
                    <a:pt x="1507" y="252"/>
                    <a:pt x="1461" y="183"/>
                  </a:cubicBezTo>
                  <a:cubicBezTo>
                    <a:pt x="1439" y="161"/>
                    <a:pt x="1416" y="138"/>
                    <a:pt x="1416" y="115"/>
                  </a:cubicBezTo>
                  <a:cubicBezTo>
                    <a:pt x="1393" y="115"/>
                    <a:pt x="1393" y="92"/>
                    <a:pt x="1393" y="92"/>
                  </a:cubicBezTo>
                  <a:cubicBezTo>
                    <a:pt x="1370" y="69"/>
                    <a:pt x="1370" y="69"/>
                    <a:pt x="1347" y="46"/>
                  </a:cubicBezTo>
                  <a:cubicBezTo>
                    <a:pt x="1324" y="24"/>
                    <a:pt x="1302" y="1"/>
                    <a:pt x="1279" y="1"/>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19"/>
            <p:cNvSpPr/>
            <p:nvPr/>
          </p:nvSpPr>
          <p:spPr>
            <a:xfrm>
              <a:off x="6893975" y="1003800"/>
              <a:ext cx="37675" cy="29175"/>
            </a:xfrm>
            <a:custGeom>
              <a:avLst/>
              <a:gdLst/>
              <a:ahLst/>
              <a:cxnLst/>
              <a:rect l="l" t="t" r="r" b="b"/>
              <a:pathLst>
                <a:path w="1507" h="1167" extrusionOk="0">
                  <a:moveTo>
                    <a:pt x="1393" y="0"/>
                  </a:moveTo>
                  <a:cubicBezTo>
                    <a:pt x="1393" y="0"/>
                    <a:pt x="1370" y="0"/>
                    <a:pt x="1347" y="23"/>
                  </a:cubicBezTo>
                  <a:cubicBezTo>
                    <a:pt x="1324" y="23"/>
                    <a:pt x="1301" y="23"/>
                    <a:pt x="1279" y="46"/>
                  </a:cubicBezTo>
                  <a:cubicBezTo>
                    <a:pt x="1256" y="46"/>
                    <a:pt x="1233" y="69"/>
                    <a:pt x="1210" y="69"/>
                  </a:cubicBezTo>
                  <a:cubicBezTo>
                    <a:pt x="1164" y="114"/>
                    <a:pt x="1119" y="137"/>
                    <a:pt x="1050" y="183"/>
                  </a:cubicBezTo>
                  <a:cubicBezTo>
                    <a:pt x="982" y="228"/>
                    <a:pt x="913" y="274"/>
                    <a:pt x="845" y="343"/>
                  </a:cubicBezTo>
                  <a:cubicBezTo>
                    <a:pt x="799" y="365"/>
                    <a:pt x="754" y="388"/>
                    <a:pt x="731" y="411"/>
                  </a:cubicBezTo>
                  <a:cubicBezTo>
                    <a:pt x="685" y="434"/>
                    <a:pt x="639" y="479"/>
                    <a:pt x="594" y="502"/>
                  </a:cubicBezTo>
                  <a:cubicBezTo>
                    <a:pt x="548" y="525"/>
                    <a:pt x="503" y="571"/>
                    <a:pt x="457" y="594"/>
                  </a:cubicBezTo>
                  <a:cubicBezTo>
                    <a:pt x="366" y="662"/>
                    <a:pt x="274" y="731"/>
                    <a:pt x="206" y="799"/>
                  </a:cubicBezTo>
                  <a:cubicBezTo>
                    <a:pt x="160" y="822"/>
                    <a:pt x="137" y="845"/>
                    <a:pt x="115" y="868"/>
                  </a:cubicBezTo>
                  <a:cubicBezTo>
                    <a:pt x="92" y="890"/>
                    <a:pt x="69" y="913"/>
                    <a:pt x="46" y="936"/>
                  </a:cubicBezTo>
                  <a:cubicBezTo>
                    <a:pt x="0" y="982"/>
                    <a:pt x="0" y="1050"/>
                    <a:pt x="23" y="1096"/>
                  </a:cubicBezTo>
                  <a:cubicBezTo>
                    <a:pt x="46" y="1096"/>
                    <a:pt x="46" y="1119"/>
                    <a:pt x="69" y="1119"/>
                  </a:cubicBezTo>
                  <a:cubicBezTo>
                    <a:pt x="97" y="1147"/>
                    <a:pt x="134" y="1166"/>
                    <a:pt x="169" y="1166"/>
                  </a:cubicBezTo>
                  <a:cubicBezTo>
                    <a:pt x="190" y="1166"/>
                    <a:pt x="211" y="1159"/>
                    <a:pt x="229" y="1141"/>
                  </a:cubicBezTo>
                  <a:cubicBezTo>
                    <a:pt x="297" y="1119"/>
                    <a:pt x="343" y="1073"/>
                    <a:pt x="388" y="1027"/>
                  </a:cubicBezTo>
                  <a:cubicBezTo>
                    <a:pt x="434" y="982"/>
                    <a:pt x="480" y="959"/>
                    <a:pt x="503" y="913"/>
                  </a:cubicBezTo>
                  <a:cubicBezTo>
                    <a:pt x="594" y="845"/>
                    <a:pt x="685" y="776"/>
                    <a:pt x="776" y="708"/>
                  </a:cubicBezTo>
                  <a:cubicBezTo>
                    <a:pt x="868" y="616"/>
                    <a:pt x="982" y="548"/>
                    <a:pt x="1096" y="457"/>
                  </a:cubicBezTo>
                  <a:cubicBezTo>
                    <a:pt x="1164" y="411"/>
                    <a:pt x="1210" y="365"/>
                    <a:pt x="1279" y="343"/>
                  </a:cubicBezTo>
                  <a:cubicBezTo>
                    <a:pt x="1324" y="320"/>
                    <a:pt x="1347" y="297"/>
                    <a:pt x="1370" y="274"/>
                  </a:cubicBezTo>
                  <a:cubicBezTo>
                    <a:pt x="1393" y="274"/>
                    <a:pt x="1393" y="274"/>
                    <a:pt x="1416" y="251"/>
                  </a:cubicBezTo>
                  <a:cubicBezTo>
                    <a:pt x="1416" y="251"/>
                    <a:pt x="1438" y="251"/>
                    <a:pt x="1438" y="228"/>
                  </a:cubicBezTo>
                  <a:cubicBezTo>
                    <a:pt x="1484" y="206"/>
                    <a:pt x="1507" y="137"/>
                    <a:pt x="1507" y="91"/>
                  </a:cubicBezTo>
                  <a:cubicBezTo>
                    <a:pt x="1507" y="69"/>
                    <a:pt x="1507" y="46"/>
                    <a:pt x="1484" y="23"/>
                  </a:cubicBezTo>
                  <a:cubicBezTo>
                    <a:pt x="1484" y="23"/>
                    <a:pt x="1461" y="0"/>
                    <a:pt x="143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19"/>
            <p:cNvSpPr/>
            <p:nvPr/>
          </p:nvSpPr>
          <p:spPr>
            <a:xfrm>
              <a:off x="7174150" y="818325"/>
              <a:ext cx="81050" cy="38350"/>
            </a:xfrm>
            <a:custGeom>
              <a:avLst/>
              <a:gdLst/>
              <a:ahLst/>
              <a:cxnLst/>
              <a:rect l="l" t="t" r="r" b="b"/>
              <a:pathLst>
                <a:path w="3242" h="1534" extrusionOk="0">
                  <a:moveTo>
                    <a:pt x="2032" y="1"/>
                  </a:moveTo>
                  <a:cubicBezTo>
                    <a:pt x="1941" y="1"/>
                    <a:pt x="1849" y="24"/>
                    <a:pt x="1781" y="24"/>
                  </a:cubicBezTo>
                  <a:cubicBezTo>
                    <a:pt x="1667" y="47"/>
                    <a:pt x="1553" y="47"/>
                    <a:pt x="1439" y="92"/>
                  </a:cubicBezTo>
                  <a:cubicBezTo>
                    <a:pt x="1347" y="115"/>
                    <a:pt x="1256" y="138"/>
                    <a:pt x="1142" y="161"/>
                  </a:cubicBezTo>
                  <a:cubicBezTo>
                    <a:pt x="1051" y="206"/>
                    <a:pt x="936" y="252"/>
                    <a:pt x="845" y="298"/>
                  </a:cubicBezTo>
                  <a:cubicBezTo>
                    <a:pt x="754" y="343"/>
                    <a:pt x="640" y="389"/>
                    <a:pt x="548" y="457"/>
                  </a:cubicBezTo>
                  <a:cubicBezTo>
                    <a:pt x="457" y="503"/>
                    <a:pt x="389" y="549"/>
                    <a:pt x="297" y="594"/>
                  </a:cubicBezTo>
                  <a:cubicBezTo>
                    <a:pt x="252" y="640"/>
                    <a:pt x="206" y="663"/>
                    <a:pt x="160" y="686"/>
                  </a:cubicBezTo>
                  <a:cubicBezTo>
                    <a:pt x="138" y="709"/>
                    <a:pt x="115" y="731"/>
                    <a:pt x="92" y="754"/>
                  </a:cubicBezTo>
                  <a:cubicBezTo>
                    <a:pt x="69" y="754"/>
                    <a:pt x="46" y="800"/>
                    <a:pt x="46" y="823"/>
                  </a:cubicBezTo>
                  <a:cubicBezTo>
                    <a:pt x="23" y="845"/>
                    <a:pt x="1" y="868"/>
                    <a:pt x="1" y="914"/>
                  </a:cubicBezTo>
                  <a:cubicBezTo>
                    <a:pt x="1" y="960"/>
                    <a:pt x="23" y="1005"/>
                    <a:pt x="69" y="1051"/>
                  </a:cubicBezTo>
                  <a:cubicBezTo>
                    <a:pt x="92" y="1074"/>
                    <a:pt x="138" y="1097"/>
                    <a:pt x="183" y="1097"/>
                  </a:cubicBezTo>
                  <a:cubicBezTo>
                    <a:pt x="229" y="1119"/>
                    <a:pt x="275" y="1165"/>
                    <a:pt x="320" y="1188"/>
                  </a:cubicBezTo>
                  <a:cubicBezTo>
                    <a:pt x="343" y="1188"/>
                    <a:pt x="366" y="1211"/>
                    <a:pt x="389" y="1233"/>
                  </a:cubicBezTo>
                  <a:cubicBezTo>
                    <a:pt x="366" y="1233"/>
                    <a:pt x="366" y="1211"/>
                    <a:pt x="343" y="1211"/>
                  </a:cubicBezTo>
                  <a:lnTo>
                    <a:pt x="343" y="1211"/>
                  </a:lnTo>
                  <a:cubicBezTo>
                    <a:pt x="411" y="1256"/>
                    <a:pt x="480" y="1302"/>
                    <a:pt x="548" y="1370"/>
                  </a:cubicBezTo>
                  <a:cubicBezTo>
                    <a:pt x="571" y="1416"/>
                    <a:pt x="617" y="1462"/>
                    <a:pt x="663" y="1507"/>
                  </a:cubicBezTo>
                  <a:cubicBezTo>
                    <a:pt x="691" y="1527"/>
                    <a:pt x="724" y="1534"/>
                    <a:pt x="756" y="1534"/>
                  </a:cubicBezTo>
                  <a:cubicBezTo>
                    <a:pt x="800" y="1534"/>
                    <a:pt x="842" y="1521"/>
                    <a:pt x="868" y="1507"/>
                  </a:cubicBezTo>
                  <a:cubicBezTo>
                    <a:pt x="914" y="1485"/>
                    <a:pt x="936" y="1462"/>
                    <a:pt x="959" y="1439"/>
                  </a:cubicBezTo>
                  <a:cubicBezTo>
                    <a:pt x="982" y="1416"/>
                    <a:pt x="1028" y="1393"/>
                    <a:pt x="1051" y="1370"/>
                  </a:cubicBezTo>
                  <a:lnTo>
                    <a:pt x="1142" y="1279"/>
                  </a:lnTo>
                  <a:cubicBezTo>
                    <a:pt x="1210" y="1233"/>
                    <a:pt x="1279" y="1188"/>
                    <a:pt x="1347" y="1142"/>
                  </a:cubicBezTo>
                  <a:cubicBezTo>
                    <a:pt x="1416" y="1074"/>
                    <a:pt x="1507" y="1028"/>
                    <a:pt x="1598" y="960"/>
                  </a:cubicBezTo>
                  <a:cubicBezTo>
                    <a:pt x="1758" y="868"/>
                    <a:pt x="1941" y="777"/>
                    <a:pt x="2123" y="686"/>
                  </a:cubicBezTo>
                  <a:cubicBezTo>
                    <a:pt x="2260" y="640"/>
                    <a:pt x="2397" y="594"/>
                    <a:pt x="2534" y="549"/>
                  </a:cubicBezTo>
                  <a:lnTo>
                    <a:pt x="2785" y="549"/>
                  </a:lnTo>
                  <a:cubicBezTo>
                    <a:pt x="2854" y="572"/>
                    <a:pt x="2899" y="572"/>
                    <a:pt x="2968" y="594"/>
                  </a:cubicBezTo>
                  <a:cubicBezTo>
                    <a:pt x="2991" y="617"/>
                    <a:pt x="3014" y="617"/>
                    <a:pt x="3059" y="640"/>
                  </a:cubicBezTo>
                  <a:cubicBezTo>
                    <a:pt x="3074" y="640"/>
                    <a:pt x="3090" y="650"/>
                    <a:pt x="3105" y="650"/>
                  </a:cubicBezTo>
                  <a:cubicBezTo>
                    <a:pt x="3112" y="650"/>
                    <a:pt x="3120" y="648"/>
                    <a:pt x="3128" y="640"/>
                  </a:cubicBezTo>
                  <a:cubicBezTo>
                    <a:pt x="3173" y="640"/>
                    <a:pt x="3196" y="617"/>
                    <a:pt x="3196" y="594"/>
                  </a:cubicBezTo>
                  <a:cubicBezTo>
                    <a:pt x="3242" y="526"/>
                    <a:pt x="3219" y="457"/>
                    <a:pt x="3150" y="435"/>
                  </a:cubicBezTo>
                  <a:cubicBezTo>
                    <a:pt x="3105" y="412"/>
                    <a:pt x="3059" y="389"/>
                    <a:pt x="2991" y="366"/>
                  </a:cubicBezTo>
                  <a:cubicBezTo>
                    <a:pt x="2968" y="343"/>
                    <a:pt x="2922" y="343"/>
                    <a:pt x="2877" y="343"/>
                  </a:cubicBezTo>
                  <a:cubicBezTo>
                    <a:pt x="2877" y="275"/>
                    <a:pt x="2831" y="229"/>
                    <a:pt x="2785" y="229"/>
                  </a:cubicBezTo>
                  <a:cubicBezTo>
                    <a:pt x="2717" y="206"/>
                    <a:pt x="2648" y="206"/>
                    <a:pt x="2580" y="184"/>
                  </a:cubicBezTo>
                  <a:lnTo>
                    <a:pt x="2443" y="184"/>
                  </a:lnTo>
                  <a:cubicBezTo>
                    <a:pt x="2443" y="115"/>
                    <a:pt x="2374" y="47"/>
                    <a:pt x="2306" y="24"/>
                  </a:cubicBezTo>
                  <a:cubicBezTo>
                    <a:pt x="2260" y="24"/>
                    <a:pt x="2215" y="1"/>
                    <a:pt x="2169" y="1"/>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19"/>
            <p:cNvSpPr/>
            <p:nvPr/>
          </p:nvSpPr>
          <p:spPr>
            <a:xfrm>
              <a:off x="7208950" y="824050"/>
              <a:ext cx="29700" cy="8375"/>
            </a:xfrm>
            <a:custGeom>
              <a:avLst/>
              <a:gdLst/>
              <a:ahLst/>
              <a:cxnLst/>
              <a:rect l="l" t="t" r="r" b="b"/>
              <a:pathLst>
                <a:path w="1188" h="335" extrusionOk="0">
                  <a:moveTo>
                    <a:pt x="686" y="0"/>
                  </a:moveTo>
                  <a:cubicBezTo>
                    <a:pt x="617" y="0"/>
                    <a:pt x="549" y="23"/>
                    <a:pt x="503" y="46"/>
                  </a:cubicBezTo>
                  <a:cubicBezTo>
                    <a:pt x="389" y="69"/>
                    <a:pt x="298" y="91"/>
                    <a:pt x="206" y="137"/>
                  </a:cubicBezTo>
                  <a:cubicBezTo>
                    <a:pt x="161" y="160"/>
                    <a:pt x="92" y="206"/>
                    <a:pt x="47" y="228"/>
                  </a:cubicBezTo>
                  <a:cubicBezTo>
                    <a:pt x="1" y="251"/>
                    <a:pt x="1" y="274"/>
                    <a:pt x="24" y="297"/>
                  </a:cubicBezTo>
                  <a:cubicBezTo>
                    <a:pt x="24" y="324"/>
                    <a:pt x="39" y="335"/>
                    <a:pt x="57" y="335"/>
                  </a:cubicBezTo>
                  <a:cubicBezTo>
                    <a:pt x="69" y="335"/>
                    <a:pt x="83" y="329"/>
                    <a:pt x="92" y="320"/>
                  </a:cubicBezTo>
                  <a:cubicBezTo>
                    <a:pt x="161" y="297"/>
                    <a:pt x="206" y="274"/>
                    <a:pt x="275" y="251"/>
                  </a:cubicBezTo>
                  <a:lnTo>
                    <a:pt x="252" y="251"/>
                  </a:lnTo>
                  <a:cubicBezTo>
                    <a:pt x="321" y="228"/>
                    <a:pt x="389" y="206"/>
                    <a:pt x="457" y="183"/>
                  </a:cubicBezTo>
                  <a:cubicBezTo>
                    <a:pt x="549" y="160"/>
                    <a:pt x="617" y="137"/>
                    <a:pt x="686" y="114"/>
                  </a:cubicBezTo>
                  <a:lnTo>
                    <a:pt x="914" y="114"/>
                  </a:lnTo>
                  <a:cubicBezTo>
                    <a:pt x="937" y="114"/>
                    <a:pt x="960" y="114"/>
                    <a:pt x="982" y="137"/>
                  </a:cubicBezTo>
                  <a:cubicBezTo>
                    <a:pt x="1028" y="137"/>
                    <a:pt x="1051" y="137"/>
                    <a:pt x="1074" y="160"/>
                  </a:cubicBezTo>
                  <a:lnTo>
                    <a:pt x="1142" y="160"/>
                  </a:lnTo>
                  <a:cubicBezTo>
                    <a:pt x="1142" y="160"/>
                    <a:pt x="1165" y="160"/>
                    <a:pt x="1165" y="137"/>
                  </a:cubicBezTo>
                  <a:cubicBezTo>
                    <a:pt x="1188" y="114"/>
                    <a:pt x="1188" y="114"/>
                    <a:pt x="1165" y="91"/>
                  </a:cubicBezTo>
                  <a:cubicBezTo>
                    <a:pt x="1165" y="69"/>
                    <a:pt x="1165" y="69"/>
                    <a:pt x="1142" y="46"/>
                  </a:cubicBezTo>
                  <a:cubicBezTo>
                    <a:pt x="1097" y="46"/>
                    <a:pt x="1074" y="23"/>
                    <a:pt x="102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19"/>
            <p:cNvSpPr/>
            <p:nvPr/>
          </p:nvSpPr>
          <p:spPr>
            <a:xfrm>
              <a:off x="7206675" y="840025"/>
              <a:ext cx="40550" cy="22650"/>
            </a:xfrm>
            <a:custGeom>
              <a:avLst/>
              <a:gdLst/>
              <a:ahLst/>
              <a:cxnLst/>
              <a:rect l="l" t="t" r="r" b="b"/>
              <a:pathLst>
                <a:path w="1622" h="906" extrusionOk="0">
                  <a:moveTo>
                    <a:pt x="1553" y="0"/>
                  </a:moveTo>
                  <a:cubicBezTo>
                    <a:pt x="1439" y="23"/>
                    <a:pt x="1302" y="69"/>
                    <a:pt x="1165" y="114"/>
                  </a:cubicBezTo>
                  <a:cubicBezTo>
                    <a:pt x="1028" y="160"/>
                    <a:pt x="891" y="206"/>
                    <a:pt x="754" y="274"/>
                  </a:cubicBezTo>
                  <a:cubicBezTo>
                    <a:pt x="617" y="343"/>
                    <a:pt x="503" y="411"/>
                    <a:pt x="366" y="480"/>
                  </a:cubicBezTo>
                  <a:cubicBezTo>
                    <a:pt x="320" y="502"/>
                    <a:pt x="252" y="548"/>
                    <a:pt x="206" y="571"/>
                  </a:cubicBezTo>
                  <a:cubicBezTo>
                    <a:pt x="160" y="594"/>
                    <a:pt x="138" y="617"/>
                    <a:pt x="115" y="639"/>
                  </a:cubicBezTo>
                  <a:cubicBezTo>
                    <a:pt x="92" y="639"/>
                    <a:pt x="69" y="662"/>
                    <a:pt x="69" y="685"/>
                  </a:cubicBezTo>
                  <a:cubicBezTo>
                    <a:pt x="46" y="685"/>
                    <a:pt x="23" y="731"/>
                    <a:pt x="1" y="754"/>
                  </a:cubicBezTo>
                  <a:cubicBezTo>
                    <a:pt x="1" y="754"/>
                    <a:pt x="1" y="776"/>
                    <a:pt x="1" y="799"/>
                  </a:cubicBezTo>
                  <a:cubicBezTo>
                    <a:pt x="1" y="822"/>
                    <a:pt x="1" y="868"/>
                    <a:pt x="23" y="890"/>
                  </a:cubicBezTo>
                  <a:cubicBezTo>
                    <a:pt x="42" y="900"/>
                    <a:pt x="65" y="905"/>
                    <a:pt x="89" y="905"/>
                  </a:cubicBezTo>
                  <a:cubicBezTo>
                    <a:pt x="122" y="905"/>
                    <a:pt x="157" y="894"/>
                    <a:pt x="183" y="868"/>
                  </a:cubicBezTo>
                  <a:cubicBezTo>
                    <a:pt x="206" y="845"/>
                    <a:pt x="252" y="822"/>
                    <a:pt x="275" y="799"/>
                  </a:cubicBezTo>
                  <a:cubicBezTo>
                    <a:pt x="297" y="776"/>
                    <a:pt x="320" y="754"/>
                    <a:pt x="343" y="731"/>
                  </a:cubicBezTo>
                  <a:cubicBezTo>
                    <a:pt x="457" y="639"/>
                    <a:pt x="594" y="571"/>
                    <a:pt x="731" y="480"/>
                  </a:cubicBezTo>
                  <a:cubicBezTo>
                    <a:pt x="800" y="434"/>
                    <a:pt x="868" y="388"/>
                    <a:pt x="936" y="343"/>
                  </a:cubicBezTo>
                  <a:cubicBezTo>
                    <a:pt x="1005" y="320"/>
                    <a:pt x="1073" y="274"/>
                    <a:pt x="1142" y="251"/>
                  </a:cubicBezTo>
                  <a:cubicBezTo>
                    <a:pt x="1188" y="229"/>
                    <a:pt x="1210" y="229"/>
                    <a:pt x="1233" y="206"/>
                  </a:cubicBezTo>
                  <a:cubicBezTo>
                    <a:pt x="1302" y="183"/>
                    <a:pt x="1347" y="160"/>
                    <a:pt x="1416" y="137"/>
                  </a:cubicBezTo>
                  <a:cubicBezTo>
                    <a:pt x="1461" y="114"/>
                    <a:pt x="1530" y="114"/>
                    <a:pt x="1576" y="92"/>
                  </a:cubicBezTo>
                  <a:cubicBezTo>
                    <a:pt x="1621" y="92"/>
                    <a:pt x="1621" y="46"/>
                    <a:pt x="1621" y="23"/>
                  </a:cubicBezTo>
                  <a:cubicBezTo>
                    <a:pt x="1621" y="0"/>
                    <a:pt x="1598" y="0"/>
                    <a:pt x="1576"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19"/>
            <p:cNvSpPr/>
            <p:nvPr/>
          </p:nvSpPr>
          <p:spPr>
            <a:xfrm>
              <a:off x="6840900" y="1036300"/>
              <a:ext cx="42250" cy="41725"/>
            </a:xfrm>
            <a:custGeom>
              <a:avLst/>
              <a:gdLst/>
              <a:ahLst/>
              <a:cxnLst/>
              <a:rect l="l" t="t" r="r" b="b"/>
              <a:pathLst>
                <a:path w="1690" h="1669" extrusionOk="0">
                  <a:moveTo>
                    <a:pt x="840" y="0"/>
                  </a:moveTo>
                  <a:cubicBezTo>
                    <a:pt x="827" y="0"/>
                    <a:pt x="813" y="1"/>
                    <a:pt x="800" y="1"/>
                  </a:cubicBezTo>
                  <a:cubicBezTo>
                    <a:pt x="343" y="24"/>
                    <a:pt x="1" y="412"/>
                    <a:pt x="23" y="869"/>
                  </a:cubicBezTo>
                  <a:cubicBezTo>
                    <a:pt x="46" y="1311"/>
                    <a:pt x="412" y="1668"/>
                    <a:pt x="850" y="1668"/>
                  </a:cubicBezTo>
                  <a:cubicBezTo>
                    <a:pt x="864" y="1668"/>
                    <a:pt x="877" y="1668"/>
                    <a:pt x="891" y="1667"/>
                  </a:cubicBezTo>
                  <a:cubicBezTo>
                    <a:pt x="1347" y="1645"/>
                    <a:pt x="1690" y="1257"/>
                    <a:pt x="1667" y="800"/>
                  </a:cubicBezTo>
                  <a:cubicBezTo>
                    <a:pt x="1645" y="357"/>
                    <a:pt x="1279" y="0"/>
                    <a:pt x="840"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19"/>
            <p:cNvSpPr/>
            <p:nvPr/>
          </p:nvSpPr>
          <p:spPr>
            <a:xfrm>
              <a:off x="6834625" y="1100200"/>
              <a:ext cx="42825" cy="41725"/>
            </a:xfrm>
            <a:custGeom>
              <a:avLst/>
              <a:gdLst/>
              <a:ahLst/>
              <a:cxnLst/>
              <a:rect l="l" t="t" r="r" b="b"/>
              <a:pathLst>
                <a:path w="1713" h="1669" extrusionOk="0">
                  <a:moveTo>
                    <a:pt x="863" y="1"/>
                  </a:moveTo>
                  <a:cubicBezTo>
                    <a:pt x="849" y="1"/>
                    <a:pt x="836" y="1"/>
                    <a:pt x="822" y="2"/>
                  </a:cubicBezTo>
                  <a:cubicBezTo>
                    <a:pt x="366" y="24"/>
                    <a:pt x="1" y="412"/>
                    <a:pt x="23" y="869"/>
                  </a:cubicBezTo>
                  <a:cubicBezTo>
                    <a:pt x="46" y="1312"/>
                    <a:pt x="411" y="1669"/>
                    <a:pt x="850" y="1669"/>
                  </a:cubicBezTo>
                  <a:cubicBezTo>
                    <a:pt x="864" y="1669"/>
                    <a:pt x="877" y="1669"/>
                    <a:pt x="891" y="1668"/>
                  </a:cubicBezTo>
                  <a:cubicBezTo>
                    <a:pt x="1347" y="1645"/>
                    <a:pt x="1712" y="1257"/>
                    <a:pt x="1690" y="800"/>
                  </a:cubicBezTo>
                  <a:cubicBezTo>
                    <a:pt x="1667" y="358"/>
                    <a:pt x="1302" y="1"/>
                    <a:pt x="86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19"/>
            <p:cNvSpPr/>
            <p:nvPr/>
          </p:nvSpPr>
          <p:spPr>
            <a:xfrm>
              <a:off x="6903675" y="1109325"/>
              <a:ext cx="42250" cy="41750"/>
            </a:xfrm>
            <a:custGeom>
              <a:avLst/>
              <a:gdLst/>
              <a:ahLst/>
              <a:cxnLst/>
              <a:rect l="l" t="t" r="r" b="b"/>
              <a:pathLst>
                <a:path w="1690" h="1670" extrusionOk="0">
                  <a:moveTo>
                    <a:pt x="840" y="1"/>
                  </a:moveTo>
                  <a:cubicBezTo>
                    <a:pt x="826" y="1"/>
                    <a:pt x="813" y="1"/>
                    <a:pt x="799" y="2"/>
                  </a:cubicBezTo>
                  <a:cubicBezTo>
                    <a:pt x="343" y="25"/>
                    <a:pt x="0" y="413"/>
                    <a:pt x="23" y="869"/>
                  </a:cubicBezTo>
                  <a:cubicBezTo>
                    <a:pt x="45" y="1312"/>
                    <a:pt x="411" y="1669"/>
                    <a:pt x="850" y="1669"/>
                  </a:cubicBezTo>
                  <a:cubicBezTo>
                    <a:pt x="863" y="1669"/>
                    <a:pt x="877" y="1669"/>
                    <a:pt x="891" y="1668"/>
                  </a:cubicBezTo>
                  <a:cubicBezTo>
                    <a:pt x="1347" y="1645"/>
                    <a:pt x="1689" y="1257"/>
                    <a:pt x="1667" y="801"/>
                  </a:cubicBezTo>
                  <a:cubicBezTo>
                    <a:pt x="1645" y="358"/>
                    <a:pt x="1279" y="1"/>
                    <a:pt x="840"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19"/>
            <p:cNvSpPr/>
            <p:nvPr/>
          </p:nvSpPr>
          <p:spPr>
            <a:xfrm>
              <a:off x="6923075" y="1173850"/>
              <a:ext cx="41675" cy="41100"/>
            </a:xfrm>
            <a:custGeom>
              <a:avLst/>
              <a:gdLst/>
              <a:ahLst/>
              <a:cxnLst/>
              <a:rect l="l" t="t" r="r" b="b"/>
              <a:pathLst>
                <a:path w="1667" h="1644" extrusionOk="0">
                  <a:moveTo>
                    <a:pt x="799" y="0"/>
                  </a:moveTo>
                  <a:cubicBezTo>
                    <a:pt x="343" y="23"/>
                    <a:pt x="0" y="411"/>
                    <a:pt x="23" y="867"/>
                  </a:cubicBezTo>
                  <a:cubicBezTo>
                    <a:pt x="23" y="1255"/>
                    <a:pt x="320" y="1575"/>
                    <a:pt x="708" y="1643"/>
                  </a:cubicBezTo>
                  <a:cubicBezTo>
                    <a:pt x="982" y="1415"/>
                    <a:pt x="1302" y="1210"/>
                    <a:pt x="1621" y="1027"/>
                  </a:cubicBezTo>
                  <a:lnTo>
                    <a:pt x="1644" y="1027"/>
                  </a:lnTo>
                  <a:cubicBezTo>
                    <a:pt x="1667" y="959"/>
                    <a:pt x="1667" y="867"/>
                    <a:pt x="1667" y="776"/>
                  </a:cubicBezTo>
                  <a:cubicBezTo>
                    <a:pt x="1644" y="342"/>
                    <a:pt x="1279" y="0"/>
                    <a:pt x="845"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19"/>
            <p:cNvSpPr/>
            <p:nvPr/>
          </p:nvSpPr>
          <p:spPr>
            <a:xfrm>
              <a:off x="6852875" y="1174950"/>
              <a:ext cx="42250" cy="41175"/>
            </a:xfrm>
            <a:custGeom>
              <a:avLst/>
              <a:gdLst/>
              <a:ahLst/>
              <a:cxnLst/>
              <a:rect l="l" t="t" r="r" b="b"/>
              <a:pathLst>
                <a:path w="1690" h="1647" extrusionOk="0">
                  <a:moveTo>
                    <a:pt x="845" y="1"/>
                  </a:moveTo>
                  <a:cubicBezTo>
                    <a:pt x="830" y="1"/>
                    <a:pt x="815" y="1"/>
                    <a:pt x="800" y="2"/>
                  </a:cubicBezTo>
                  <a:cubicBezTo>
                    <a:pt x="343" y="25"/>
                    <a:pt x="1" y="413"/>
                    <a:pt x="24" y="869"/>
                  </a:cubicBezTo>
                  <a:cubicBezTo>
                    <a:pt x="46" y="1311"/>
                    <a:pt x="410" y="1646"/>
                    <a:pt x="848" y="1646"/>
                  </a:cubicBezTo>
                  <a:cubicBezTo>
                    <a:pt x="862" y="1646"/>
                    <a:pt x="877" y="1646"/>
                    <a:pt x="891" y="1645"/>
                  </a:cubicBezTo>
                  <a:cubicBezTo>
                    <a:pt x="1348" y="1645"/>
                    <a:pt x="1690" y="1234"/>
                    <a:pt x="1667" y="778"/>
                  </a:cubicBezTo>
                  <a:cubicBezTo>
                    <a:pt x="1667" y="336"/>
                    <a:pt x="1303" y="1"/>
                    <a:pt x="84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19"/>
            <p:cNvSpPr/>
            <p:nvPr/>
          </p:nvSpPr>
          <p:spPr>
            <a:xfrm>
              <a:off x="6755875" y="1106475"/>
              <a:ext cx="42825" cy="41175"/>
            </a:xfrm>
            <a:custGeom>
              <a:avLst/>
              <a:gdLst/>
              <a:ahLst/>
              <a:cxnLst/>
              <a:rect l="l" t="t" r="r" b="b"/>
              <a:pathLst>
                <a:path w="1713" h="1647" extrusionOk="0">
                  <a:moveTo>
                    <a:pt x="865" y="1"/>
                  </a:moveTo>
                  <a:cubicBezTo>
                    <a:pt x="851" y="1"/>
                    <a:pt x="837" y="1"/>
                    <a:pt x="822" y="2"/>
                  </a:cubicBezTo>
                  <a:cubicBezTo>
                    <a:pt x="366" y="25"/>
                    <a:pt x="1" y="413"/>
                    <a:pt x="23" y="869"/>
                  </a:cubicBezTo>
                  <a:cubicBezTo>
                    <a:pt x="46" y="1311"/>
                    <a:pt x="410" y="1646"/>
                    <a:pt x="848" y="1646"/>
                  </a:cubicBezTo>
                  <a:cubicBezTo>
                    <a:pt x="862" y="1646"/>
                    <a:pt x="876" y="1646"/>
                    <a:pt x="891" y="1645"/>
                  </a:cubicBezTo>
                  <a:cubicBezTo>
                    <a:pt x="1347" y="1622"/>
                    <a:pt x="1713" y="1234"/>
                    <a:pt x="1690" y="778"/>
                  </a:cubicBezTo>
                  <a:cubicBezTo>
                    <a:pt x="1668" y="336"/>
                    <a:pt x="1303" y="1"/>
                    <a:pt x="86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19"/>
            <p:cNvSpPr/>
            <p:nvPr/>
          </p:nvSpPr>
          <p:spPr>
            <a:xfrm>
              <a:off x="6767850" y="1170950"/>
              <a:ext cx="42825" cy="41750"/>
            </a:xfrm>
            <a:custGeom>
              <a:avLst/>
              <a:gdLst/>
              <a:ahLst/>
              <a:cxnLst/>
              <a:rect l="l" t="t" r="r" b="b"/>
              <a:pathLst>
                <a:path w="1713" h="1670" extrusionOk="0">
                  <a:moveTo>
                    <a:pt x="863" y="1"/>
                  </a:moveTo>
                  <a:cubicBezTo>
                    <a:pt x="850" y="1"/>
                    <a:pt x="836" y="1"/>
                    <a:pt x="823" y="2"/>
                  </a:cubicBezTo>
                  <a:cubicBezTo>
                    <a:pt x="366" y="25"/>
                    <a:pt x="1" y="413"/>
                    <a:pt x="24" y="869"/>
                  </a:cubicBezTo>
                  <a:cubicBezTo>
                    <a:pt x="46" y="1312"/>
                    <a:pt x="412" y="1669"/>
                    <a:pt x="851" y="1669"/>
                  </a:cubicBezTo>
                  <a:cubicBezTo>
                    <a:pt x="864" y="1669"/>
                    <a:pt x="878" y="1669"/>
                    <a:pt x="891" y="1668"/>
                  </a:cubicBezTo>
                  <a:cubicBezTo>
                    <a:pt x="1348" y="1645"/>
                    <a:pt x="1713" y="1257"/>
                    <a:pt x="1690" y="801"/>
                  </a:cubicBezTo>
                  <a:cubicBezTo>
                    <a:pt x="1668" y="358"/>
                    <a:pt x="1302" y="1"/>
                    <a:pt x="86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19"/>
            <p:cNvSpPr/>
            <p:nvPr/>
          </p:nvSpPr>
          <p:spPr>
            <a:xfrm>
              <a:off x="6806675" y="1246875"/>
              <a:ext cx="42250" cy="38825"/>
            </a:xfrm>
            <a:custGeom>
              <a:avLst/>
              <a:gdLst/>
              <a:ahLst/>
              <a:cxnLst/>
              <a:rect l="l" t="t" r="r" b="b"/>
              <a:pathLst>
                <a:path w="1690" h="1553" extrusionOk="0">
                  <a:moveTo>
                    <a:pt x="845" y="1"/>
                  </a:moveTo>
                  <a:cubicBezTo>
                    <a:pt x="845" y="1"/>
                    <a:pt x="822" y="24"/>
                    <a:pt x="822" y="24"/>
                  </a:cubicBezTo>
                  <a:cubicBezTo>
                    <a:pt x="365" y="24"/>
                    <a:pt x="0" y="412"/>
                    <a:pt x="23" y="868"/>
                  </a:cubicBezTo>
                  <a:cubicBezTo>
                    <a:pt x="46" y="1165"/>
                    <a:pt x="206" y="1439"/>
                    <a:pt x="434" y="1553"/>
                  </a:cubicBezTo>
                  <a:cubicBezTo>
                    <a:pt x="594" y="1484"/>
                    <a:pt x="731" y="1393"/>
                    <a:pt x="890" y="1325"/>
                  </a:cubicBezTo>
                  <a:cubicBezTo>
                    <a:pt x="1141" y="1188"/>
                    <a:pt x="1415" y="1051"/>
                    <a:pt x="1666" y="914"/>
                  </a:cubicBezTo>
                  <a:cubicBezTo>
                    <a:pt x="1689" y="868"/>
                    <a:pt x="1689" y="845"/>
                    <a:pt x="1689" y="800"/>
                  </a:cubicBezTo>
                  <a:cubicBezTo>
                    <a:pt x="1666" y="366"/>
                    <a:pt x="1301" y="1"/>
                    <a:pt x="84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19"/>
            <p:cNvSpPr/>
            <p:nvPr/>
          </p:nvSpPr>
          <p:spPr>
            <a:xfrm>
              <a:off x="6730775" y="1249125"/>
              <a:ext cx="42250" cy="41175"/>
            </a:xfrm>
            <a:custGeom>
              <a:avLst/>
              <a:gdLst/>
              <a:ahLst/>
              <a:cxnLst/>
              <a:rect l="l" t="t" r="r" b="b"/>
              <a:pathLst>
                <a:path w="1690" h="1647" extrusionOk="0">
                  <a:moveTo>
                    <a:pt x="842" y="1"/>
                  </a:moveTo>
                  <a:cubicBezTo>
                    <a:pt x="828" y="1"/>
                    <a:pt x="814" y="1"/>
                    <a:pt x="799" y="2"/>
                  </a:cubicBezTo>
                  <a:cubicBezTo>
                    <a:pt x="343" y="25"/>
                    <a:pt x="0" y="413"/>
                    <a:pt x="23" y="869"/>
                  </a:cubicBezTo>
                  <a:cubicBezTo>
                    <a:pt x="45" y="1311"/>
                    <a:pt x="410" y="1647"/>
                    <a:pt x="847" y="1647"/>
                  </a:cubicBezTo>
                  <a:cubicBezTo>
                    <a:pt x="862" y="1647"/>
                    <a:pt x="876" y="1646"/>
                    <a:pt x="891" y="1645"/>
                  </a:cubicBezTo>
                  <a:cubicBezTo>
                    <a:pt x="1347" y="1623"/>
                    <a:pt x="1689" y="1235"/>
                    <a:pt x="1667" y="778"/>
                  </a:cubicBezTo>
                  <a:cubicBezTo>
                    <a:pt x="1644" y="336"/>
                    <a:pt x="1280" y="1"/>
                    <a:pt x="842"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19"/>
            <p:cNvSpPr/>
            <p:nvPr/>
          </p:nvSpPr>
          <p:spPr>
            <a:xfrm>
              <a:off x="6650300" y="1236600"/>
              <a:ext cx="41700" cy="41700"/>
            </a:xfrm>
            <a:custGeom>
              <a:avLst/>
              <a:gdLst/>
              <a:ahLst/>
              <a:cxnLst/>
              <a:rect l="l" t="t" r="r" b="b"/>
              <a:pathLst>
                <a:path w="1668" h="1668" extrusionOk="0">
                  <a:moveTo>
                    <a:pt x="777" y="1"/>
                  </a:moveTo>
                  <a:cubicBezTo>
                    <a:pt x="709" y="1"/>
                    <a:pt x="640" y="24"/>
                    <a:pt x="572" y="47"/>
                  </a:cubicBezTo>
                  <a:cubicBezTo>
                    <a:pt x="572" y="47"/>
                    <a:pt x="572" y="69"/>
                    <a:pt x="572" y="69"/>
                  </a:cubicBezTo>
                  <a:cubicBezTo>
                    <a:pt x="480" y="229"/>
                    <a:pt x="389" y="366"/>
                    <a:pt x="275" y="526"/>
                  </a:cubicBezTo>
                  <a:cubicBezTo>
                    <a:pt x="229" y="594"/>
                    <a:pt x="161" y="663"/>
                    <a:pt x="115" y="731"/>
                  </a:cubicBezTo>
                  <a:lnTo>
                    <a:pt x="69" y="777"/>
                  </a:lnTo>
                  <a:cubicBezTo>
                    <a:pt x="47" y="823"/>
                    <a:pt x="24" y="845"/>
                    <a:pt x="1" y="891"/>
                  </a:cubicBezTo>
                  <a:cubicBezTo>
                    <a:pt x="24" y="1348"/>
                    <a:pt x="412" y="1667"/>
                    <a:pt x="868" y="1667"/>
                  </a:cubicBezTo>
                  <a:cubicBezTo>
                    <a:pt x="1325" y="1644"/>
                    <a:pt x="1667" y="1256"/>
                    <a:pt x="1644" y="800"/>
                  </a:cubicBezTo>
                  <a:cubicBezTo>
                    <a:pt x="1622" y="343"/>
                    <a:pt x="1256" y="1"/>
                    <a:pt x="82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19"/>
            <p:cNvSpPr/>
            <p:nvPr/>
          </p:nvSpPr>
          <p:spPr>
            <a:xfrm>
              <a:off x="6709075" y="1167550"/>
              <a:ext cx="3450" cy="4025"/>
            </a:xfrm>
            <a:custGeom>
              <a:avLst/>
              <a:gdLst/>
              <a:ahLst/>
              <a:cxnLst/>
              <a:rect l="l" t="t" r="r" b="b"/>
              <a:pathLst>
                <a:path w="138" h="161" extrusionOk="0">
                  <a:moveTo>
                    <a:pt x="1" y="161"/>
                  </a:moveTo>
                  <a:cubicBezTo>
                    <a:pt x="47" y="115"/>
                    <a:pt x="92" y="69"/>
                    <a:pt x="138" y="1"/>
                  </a:cubicBezTo>
                  <a:cubicBezTo>
                    <a:pt x="138" y="1"/>
                    <a:pt x="138" y="1"/>
                    <a:pt x="138" y="1"/>
                  </a:cubicBezTo>
                  <a:cubicBezTo>
                    <a:pt x="92" y="69"/>
                    <a:pt x="47" y="115"/>
                    <a:pt x="1" y="16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19"/>
            <p:cNvSpPr/>
            <p:nvPr/>
          </p:nvSpPr>
          <p:spPr>
            <a:xfrm>
              <a:off x="6693100" y="1168700"/>
              <a:ext cx="38275" cy="40550"/>
            </a:xfrm>
            <a:custGeom>
              <a:avLst/>
              <a:gdLst/>
              <a:ahLst/>
              <a:cxnLst/>
              <a:rect l="l" t="t" r="r" b="b"/>
              <a:pathLst>
                <a:path w="1531" h="1622" extrusionOk="0">
                  <a:moveTo>
                    <a:pt x="960" y="1"/>
                  </a:moveTo>
                  <a:cubicBezTo>
                    <a:pt x="891" y="92"/>
                    <a:pt x="823" y="160"/>
                    <a:pt x="754" y="252"/>
                  </a:cubicBezTo>
                  <a:cubicBezTo>
                    <a:pt x="526" y="594"/>
                    <a:pt x="275" y="936"/>
                    <a:pt x="1" y="1256"/>
                  </a:cubicBezTo>
                  <a:cubicBezTo>
                    <a:pt x="161" y="1484"/>
                    <a:pt x="435" y="1621"/>
                    <a:pt x="731" y="1621"/>
                  </a:cubicBezTo>
                  <a:cubicBezTo>
                    <a:pt x="1188" y="1598"/>
                    <a:pt x="1530" y="1210"/>
                    <a:pt x="1507" y="754"/>
                  </a:cubicBezTo>
                  <a:cubicBezTo>
                    <a:pt x="1507" y="411"/>
                    <a:pt x="1256" y="115"/>
                    <a:pt x="960"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19"/>
            <p:cNvSpPr/>
            <p:nvPr/>
          </p:nvSpPr>
          <p:spPr>
            <a:xfrm>
              <a:off x="6677125" y="1306800"/>
              <a:ext cx="36550" cy="31975"/>
            </a:xfrm>
            <a:custGeom>
              <a:avLst/>
              <a:gdLst/>
              <a:ahLst/>
              <a:cxnLst/>
              <a:rect l="l" t="t" r="r" b="b"/>
              <a:pathLst>
                <a:path w="1462" h="1279" extrusionOk="0">
                  <a:moveTo>
                    <a:pt x="594" y="0"/>
                  </a:moveTo>
                  <a:cubicBezTo>
                    <a:pt x="366" y="23"/>
                    <a:pt x="161" y="114"/>
                    <a:pt x="1" y="274"/>
                  </a:cubicBezTo>
                  <a:cubicBezTo>
                    <a:pt x="24" y="297"/>
                    <a:pt x="46" y="320"/>
                    <a:pt x="46" y="343"/>
                  </a:cubicBezTo>
                  <a:cubicBezTo>
                    <a:pt x="115" y="388"/>
                    <a:pt x="161" y="457"/>
                    <a:pt x="229" y="525"/>
                  </a:cubicBezTo>
                  <a:cubicBezTo>
                    <a:pt x="320" y="617"/>
                    <a:pt x="412" y="731"/>
                    <a:pt x="503" y="845"/>
                  </a:cubicBezTo>
                  <a:cubicBezTo>
                    <a:pt x="594" y="936"/>
                    <a:pt x="686" y="1050"/>
                    <a:pt x="777" y="1164"/>
                  </a:cubicBezTo>
                  <a:cubicBezTo>
                    <a:pt x="822" y="1187"/>
                    <a:pt x="845" y="1233"/>
                    <a:pt x="891" y="1279"/>
                  </a:cubicBezTo>
                  <a:lnTo>
                    <a:pt x="914" y="1279"/>
                  </a:lnTo>
                  <a:cubicBezTo>
                    <a:pt x="937" y="1256"/>
                    <a:pt x="959" y="1256"/>
                    <a:pt x="982" y="1256"/>
                  </a:cubicBezTo>
                  <a:cubicBezTo>
                    <a:pt x="982" y="1233"/>
                    <a:pt x="1005" y="1233"/>
                    <a:pt x="1005" y="1233"/>
                  </a:cubicBezTo>
                  <a:cubicBezTo>
                    <a:pt x="1005" y="1210"/>
                    <a:pt x="1028" y="1210"/>
                    <a:pt x="1028" y="1210"/>
                  </a:cubicBezTo>
                  <a:cubicBezTo>
                    <a:pt x="1051" y="1210"/>
                    <a:pt x="1074" y="1187"/>
                    <a:pt x="1096" y="1187"/>
                  </a:cubicBezTo>
                  <a:cubicBezTo>
                    <a:pt x="1119" y="1187"/>
                    <a:pt x="1142" y="1187"/>
                    <a:pt x="1142" y="1164"/>
                  </a:cubicBezTo>
                  <a:cubicBezTo>
                    <a:pt x="1188" y="1142"/>
                    <a:pt x="1233" y="1142"/>
                    <a:pt x="1279" y="1119"/>
                  </a:cubicBezTo>
                  <a:lnTo>
                    <a:pt x="1302" y="1119"/>
                  </a:lnTo>
                  <a:cubicBezTo>
                    <a:pt x="1347" y="1096"/>
                    <a:pt x="1393" y="1073"/>
                    <a:pt x="1439" y="1050"/>
                  </a:cubicBezTo>
                  <a:cubicBezTo>
                    <a:pt x="1462" y="982"/>
                    <a:pt x="1462" y="891"/>
                    <a:pt x="1462" y="799"/>
                  </a:cubicBezTo>
                  <a:cubicBezTo>
                    <a:pt x="1439" y="343"/>
                    <a:pt x="1074" y="0"/>
                    <a:pt x="640"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19"/>
            <p:cNvSpPr/>
            <p:nvPr/>
          </p:nvSpPr>
          <p:spPr>
            <a:xfrm>
              <a:off x="6642325" y="1268000"/>
              <a:ext cx="58225" cy="69625"/>
            </a:xfrm>
            <a:custGeom>
              <a:avLst/>
              <a:gdLst/>
              <a:ahLst/>
              <a:cxnLst/>
              <a:rect l="l" t="t" r="r" b="b"/>
              <a:pathLst>
                <a:path w="2329" h="2785" extrusionOk="0">
                  <a:moveTo>
                    <a:pt x="46" y="0"/>
                  </a:moveTo>
                  <a:cubicBezTo>
                    <a:pt x="0" y="46"/>
                    <a:pt x="0" y="92"/>
                    <a:pt x="23" y="137"/>
                  </a:cubicBezTo>
                  <a:cubicBezTo>
                    <a:pt x="115" y="274"/>
                    <a:pt x="206" y="388"/>
                    <a:pt x="297" y="525"/>
                  </a:cubicBezTo>
                  <a:cubicBezTo>
                    <a:pt x="320" y="525"/>
                    <a:pt x="320" y="548"/>
                    <a:pt x="343" y="548"/>
                  </a:cubicBezTo>
                  <a:cubicBezTo>
                    <a:pt x="343" y="571"/>
                    <a:pt x="343" y="571"/>
                    <a:pt x="343" y="571"/>
                  </a:cubicBezTo>
                  <a:lnTo>
                    <a:pt x="366" y="594"/>
                  </a:lnTo>
                  <a:lnTo>
                    <a:pt x="388" y="617"/>
                  </a:lnTo>
                  <a:cubicBezTo>
                    <a:pt x="411" y="662"/>
                    <a:pt x="434" y="685"/>
                    <a:pt x="457" y="731"/>
                  </a:cubicBezTo>
                  <a:cubicBezTo>
                    <a:pt x="480" y="753"/>
                    <a:pt x="503" y="776"/>
                    <a:pt x="503" y="776"/>
                  </a:cubicBezTo>
                  <a:cubicBezTo>
                    <a:pt x="503" y="799"/>
                    <a:pt x="525" y="799"/>
                    <a:pt x="525" y="799"/>
                  </a:cubicBezTo>
                  <a:cubicBezTo>
                    <a:pt x="525" y="822"/>
                    <a:pt x="548" y="822"/>
                    <a:pt x="548" y="822"/>
                  </a:cubicBezTo>
                  <a:cubicBezTo>
                    <a:pt x="594" y="890"/>
                    <a:pt x="640" y="959"/>
                    <a:pt x="685" y="1027"/>
                  </a:cubicBezTo>
                  <a:lnTo>
                    <a:pt x="708" y="1027"/>
                  </a:lnTo>
                  <a:cubicBezTo>
                    <a:pt x="731" y="1050"/>
                    <a:pt x="754" y="1096"/>
                    <a:pt x="776" y="1119"/>
                  </a:cubicBezTo>
                  <a:cubicBezTo>
                    <a:pt x="799" y="1142"/>
                    <a:pt x="822" y="1187"/>
                    <a:pt x="845" y="1210"/>
                  </a:cubicBezTo>
                  <a:cubicBezTo>
                    <a:pt x="845" y="1233"/>
                    <a:pt x="845" y="1233"/>
                    <a:pt x="845" y="1233"/>
                  </a:cubicBezTo>
                  <a:cubicBezTo>
                    <a:pt x="868" y="1256"/>
                    <a:pt x="891" y="1278"/>
                    <a:pt x="913" y="1301"/>
                  </a:cubicBezTo>
                  <a:cubicBezTo>
                    <a:pt x="913" y="1301"/>
                    <a:pt x="913" y="1301"/>
                    <a:pt x="936" y="1324"/>
                  </a:cubicBezTo>
                  <a:cubicBezTo>
                    <a:pt x="1050" y="1461"/>
                    <a:pt x="1142" y="1598"/>
                    <a:pt x="1256" y="1712"/>
                  </a:cubicBezTo>
                  <a:cubicBezTo>
                    <a:pt x="1256" y="1735"/>
                    <a:pt x="1279" y="1735"/>
                    <a:pt x="1279" y="1735"/>
                  </a:cubicBezTo>
                  <a:lnTo>
                    <a:pt x="1279" y="1758"/>
                  </a:lnTo>
                  <a:cubicBezTo>
                    <a:pt x="1301" y="1758"/>
                    <a:pt x="1301" y="1781"/>
                    <a:pt x="1324" y="1781"/>
                  </a:cubicBezTo>
                  <a:cubicBezTo>
                    <a:pt x="1324" y="1781"/>
                    <a:pt x="1324" y="1781"/>
                    <a:pt x="1324" y="1803"/>
                  </a:cubicBezTo>
                  <a:cubicBezTo>
                    <a:pt x="1347" y="1826"/>
                    <a:pt x="1370" y="1849"/>
                    <a:pt x="1370" y="1849"/>
                  </a:cubicBezTo>
                  <a:cubicBezTo>
                    <a:pt x="1370" y="1872"/>
                    <a:pt x="1370" y="1872"/>
                    <a:pt x="1370" y="1872"/>
                  </a:cubicBezTo>
                  <a:cubicBezTo>
                    <a:pt x="1393" y="1872"/>
                    <a:pt x="1393" y="1895"/>
                    <a:pt x="1416" y="1895"/>
                  </a:cubicBezTo>
                  <a:cubicBezTo>
                    <a:pt x="1416" y="1895"/>
                    <a:pt x="1416" y="1918"/>
                    <a:pt x="1416" y="1918"/>
                  </a:cubicBezTo>
                  <a:lnTo>
                    <a:pt x="1438" y="1918"/>
                  </a:lnTo>
                  <a:cubicBezTo>
                    <a:pt x="1530" y="2032"/>
                    <a:pt x="1621" y="2146"/>
                    <a:pt x="1712" y="2237"/>
                  </a:cubicBezTo>
                  <a:cubicBezTo>
                    <a:pt x="1712" y="2260"/>
                    <a:pt x="1712" y="2260"/>
                    <a:pt x="1712" y="2260"/>
                  </a:cubicBezTo>
                  <a:cubicBezTo>
                    <a:pt x="1735" y="2260"/>
                    <a:pt x="1758" y="2283"/>
                    <a:pt x="1758" y="2306"/>
                  </a:cubicBezTo>
                  <a:cubicBezTo>
                    <a:pt x="1758" y="2306"/>
                    <a:pt x="1781" y="2306"/>
                    <a:pt x="1781" y="2328"/>
                  </a:cubicBezTo>
                  <a:cubicBezTo>
                    <a:pt x="1781" y="2328"/>
                    <a:pt x="1781" y="2328"/>
                    <a:pt x="1804" y="2351"/>
                  </a:cubicBezTo>
                  <a:cubicBezTo>
                    <a:pt x="1826" y="2374"/>
                    <a:pt x="1849" y="2397"/>
                    <a:pt x="1849" y="2420"/>
                  </a:cubicBezTo>
                  <a:cubicBezTo>
                    <a:pt x="1963" y="2534"/>
                    <a:pt x="2055" y="2648"/>
                    <a:pt x="2169" y="2762"/>
                  </a:cubicBezTo>
                  <a:cubicBezTo>
                    <a:pt x="2192" y="2785"/>
                    <a:pt x="2214" y="2785"/>
                    <a:pt x="2237" y="2785"/>
                  </a:cubicBezTo>
                  <a:cubicBezTo>
                    <a:pt x="2260" y="2785"/>
                    <a:pt x="2283" y="2762"/>
                    <a:pt x="2306" y="2739"/>
                  </a:cubicBezTo>
                  <a:cubicBezTo>
                    <a:pt x="2329" y="2716"/>
                    <a:pt x="2329" y="2694"/>
                    <a:pt x="2329" y="2671"/>
                  </a:cubicBezTo>
                  <a:cubicBezTo>
                    <a:pt x="2329" y="2648"/>
                    <a:pt x="2306" y="2625"/>
                    <a:pt x="2283" y="2602"/>
                  </a:cubicBezTo>
                  <a:cubicBezTo>
                    <a:pt x="2214" y="2511"/>
                    <a:pt x="2123" y="2420"/>
                    <a:pt x="2055" y="2351"/>
                  </a:cubicBezTo>
                  <a:cubicBezTo>
                    <a:pt x="2055" y="2328"/>
                    <a:pt x="2032" y="2328"/>
                    <a:pt x="2032" y="2306"/>
                  </a:cubicBezTo>
                  <a:lnTo>
                    <a:pt x="2009" y="2306"/>
                  </a:lnTo>
                  <a:lnTo>
                    <a:pt x="2009" y="2283"/>
                  </a:lnTo>
                  <a:cubicBezTo>
                    <a:pt x="1986" y="2283"/>
                    <a:pt x="1986" y="2260"/>
                    <a:pt x="1963" y="2260"/>
                  </a:cubicBezTo>
                  <a:cubicBezTo>
                    <a:pt x="1963" y="2260"/>
                    <a:pt x="1963" y="2237"/>
                    <a:pt x="1963" y="2237"/>
                  </a:cubicBezTo>
                  <a:cubicBezTo>
                    <a:pt x="1941" y="2237"/>
                    <a:pt x="1941" y="2214"/>
                    <a:pt x="1918" y="2191"/>
                  </a:cubicBezTo>
                  <a:lnTo>
                    <a:pt x="1872" y="2146"/>
                  </a:lnTo>
                  <a:cubicBezTo>
                    <a:pt x="1758" y="2009"/>
                    <a:pt x="1644" y="1872"/>
                    <a:pt x="1553" y="1758"/>
                  </a:cubicBezTo>
                  <a:cubicBezTo>
                    <a:pt x="1530" y="1758"/>
                    <a:pt x="1530" y="1758"/>
                    <a:pt x="1530" y="1735"/>
                  </a:cubicBezTo>
                  <a:cubicBezTo>
                    <a:pt x="1530" y="1735"/>
                    <a:pt x="1530" y="1735"/>
                    <a:pt x="1507" y="1712"/>
                  </a:cubicBezTo>
                  <a:cubicBezTo>
                    <a:pt x="1484" y="1689"/>
                    <a:pt x="1484" y="1666"/>
                    <a:pt x="1461" y="1644"/>
                  </a:cubicBezTo>
                  <a:lnTo>
                    <a:pt x="1438" y="1644"/>
                  </a:lnTo>
                  <a:cubicBezTo>
                    <a:pt x="1438" y="1644"/>
                    <a:pt x="1438" y="1621"/>
                    <a:pt x="1438" y="1621"/>
                  </a:cubicBezTo>
                  <a:cubicBezTo>
                    <a:pt x="1416" y="1598"/>
                    <a:pt x="1416" y="1598"/>
                    <a:pt x="1393" y="1575"/>
                  </a:cubicBezTo>
                  <a:cubicBezTo>
                    <a:pt x="1279" y="1438"/>
                    <a:pt x="1165" y="1301"/>
                    <a:pt x="1073" y="1187"/>
                  </a:cubicBezTo>
                  <a:cubicBezTo>
                    <a:pt x="1050" y="1164"/>
                    <a:pt x="1050" y="1142"/>
                    <a:pt x="1028" y="1142"/>
                  </a:cubicBezTo>
                  <a:cubicBezTo>
                    <a:pt x="1028" y="1119"/>
                    <a:pt x="1028" y="1119"/>
                    <a:pt x="1028" y="1119"/>
                  </a:cubicBezTo>
                  <a:lnTo>
                    <a:pt x="1005" y="1119"/>
                  </a:lnTo>
                  <a:cubicBezTo>
                    <a:pt x="982" y="1073"/>
                    <a:pt x="982" y="1050"/>
                    <a:pt x="959" y="1027"/>
                  </a:cubicBezTo>
                  <a:lnTo>
                    <a:pt x="913" y="1005"/>
                  </a:lnTo>
                  <a:cubicBezTo>
                    <a:pt x="891" y="959"/>
                    <a:pt x="891" y="936"/>
                    <a:pt x="868" y="913"/>
                  </a:cubicBezTo>
                  <a:lnTo>
                    <a:pt x="845" y="913"/>
                  </a:lnTo>
                  <a:cubicBezTo>
                    <a:pt x="822" y="868"/>
                    <a:pt x="776" y="799"/>
                    <a:pt x="731" y="753"/>
                  </a:cubicBezTo>
                  <a:cubicBezTo>
                    <a:pt x="708" y="731"/>
                    <a:pt x="708" y="731"/>
                    <a:pt x="708" y="708"/>
                  </a:cubicBezTo>
                  <a:cubicBezTo>
                    <a:pt x="685" y="708"/>
                    <a:pt x="685" y="685"/>
                    <a:pt x="685" y="685"/>
                  </a:cubicBezTo>
                  <a:lnTo>
                    <a:pt x="662" y="685"/>
                  </a:lnTo>
                  <a:lnTo>
                    <a:pt x="662" y="662"/>
                  </a:lnTo>
                  <a:cubicBezTo>
                    <a:pt x="662" y="662"/>
                    <a:pt x="640" y="639"/>
                    <a:pt x="640" y="639"/>
                  </a:cubicBezTo>
                  <a:cubicBezTo>
                    <a:pt x="640" y="617"/>
                    <a:pt x="617" y="617"/>
                    <a:pt x="617" y="617"/>
                  </a:cubicBezTo>
                  <a:cubicBezTo>
                    <a:pt x="617" y="594"/>
                    <a:pt x="617" y="594"/>
                    <a:pt x="617" y="594"/>
                  </a:cubicBezTo>
                  <a:cubicBezTo>
                    <a:pt x="594" y="594"/>
                    <a:pt x="594" y="594"/>
                    <a:pt x="594" y="571"/>
                  </a:cubicBezTo>
                  <a:cubicBezTo>
                    <a:pt x="571" y="548"/>
                    <a:pt x="571" y="525"/>
                    <a:pt x="548" y="502"/>
                  </a:cubicBezTo>
                  <a:cubicBezTo>
                    <a:pt x="525" y="502"/>
                    <a:pt x="525" y="502"/>
                    <a:pt x="525" y="480"/>
                  </a:cubicBezTo>
                  <a:cubicBezTo>
                    <a:pt x="525" y="480"/>
                    <a:pt x="503" y="480"/>
                    <a:pt x="503" y="457"/>
                  </a:cubicBezTo>
                  <a:cubicBezTo>
                    <a:pt x="480" y="434"/>
                    <a:pt x="480" y="411"/>
                    <a:pt x="457" y="411"/>
                  </a:cubicBezTo>
                  <a:cubicBezTo>
                    <a:pt x="457" y="388"/>
                    <a:pt x="457" y="388"/>
                    <a:pt x="457" y="388"/>
                  </a:cubicBezTo>
                  <a:cubicBezTo>
                    <a:pt x="366" y="274"/>
                    <a:pt x="274" y="160"/>
                    <a:pt x="183" y="46"/>
                  </a:cubicBezTo>
                  <a:cubicBezTo>
                    <a:pt x="160" y="0"/>
                    <a:pt x="137" y="0"/>
                    <a:pt x="115"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19"/>
            <p:cNvSpPr/>
            <p:nvPr/>
          </p:nvSpPr>
          <p:spPr>
            <a:xfrm>
              <a:off x="7127925" y="834325"/>
              <a:ext cx="95900" cy="114150"/>
            </a:xfrm>
            <a:custGeom>
              <a:avLst/>
              <a:gdLst/>
              <a:ahLst/>
              <a:cxnLst/>
              <a:rect l="l" t="t" r="r" b="b"/>
              <a:pathLst>
                <a:path w="3836" h="4566" extrusionOk="0">
                  <a:moveTo>
                    <a:pt x="115" y="0"/>
                  </a:moveTo>
                  <a:cubicBezTo>
                    <a:pt x="92" y="0"/>
                    <a:pt x="69" y="23"/>
                    <a:pt x="46" y="23"/>
                  </a:cubicBezTo>
                  <a:cubicBezTo>
                    <a:pt x="1" y="69"/>
                    <a:pt x="1" y="114"/>
                    <a:pt x="24" y="160"/>
                  </a:cubicBezTo>
                  <a:cubicBezTo>
                    <a:pt x="229" y="434"/>
                    <a:pt x="412" y="708"/>
                    <a:pt x="617" y="982"/>
                  </a:cubicBezTo>
                  <a:cubicBezTo>
                    <a:pt x="617" y="982"/>
                    <a:pt x="617" y="1004"/>
                    <a:pt x="617" y="1004"/>
                  </a:cubicBezTo>
                  <a:lnTo>
                    <a:pt x="640" y="1004"/>
                  </a:lnTo>
                  <a:cubicBezTo>
                    <a:pt x="663" y="1050"/>
                    <a:pt x="686" y="1073"/>
                    <a:pt x="708" y="1118"/>
                  </a:cubicBezTo>
                  <a:lnTo>
                    <a:pt x="731" y="1118"/>
                  </a:lnTo>
                  <a:cubicBezTo>
                    <a:pt x="868" y="1324"/>
                    <a:pt x="1005" y="1507"/>
                    <a:pt x="1165" y="1712"/>
                  </a:cubicBezTo>
                  <a:cubicBezTo>
                    <a:pt x="1210" y="1758"/>
                    <a:pt x="1233" y="1803"/>
                    <a:pt x="1279" y="1849"/>
                  </a:cubicBezTo>
                  <a:cubicBezTo>
                    <a:pt x="1279" y="1872"/>
                    <a:pt x="1302" y="1872"/>
                    <a:pt x="1302" y="1895"/>
                  </a:cubicBezTo>
                  <a:lnTo>
                    <a:pt x="1325" y="1895"/>
                  </a:lnTo>
                  <a:cubicBezTo>
                    <a:pt x="1370" y="1963"/>
                    <a:pt x="1416" y="2009"/>
                    <a:pt x="1462" y="2077"/>
                  </a:cubicBezTo>
                  <a:cubicBezTo>
                    <a:pt x="1462" y="2077"/>
                    <a:pt x="1462" y="2100"/>
                    <a:pt x="1484" y="2100"/>
                  </a:cubicBezTo>
                  <a:cubicBezTo>
                    <a:pt x="1644" y="2283"/>
                    <a:pt x="1804" y="2488"/>
                    <a:pt x="1964" y="2671"/>
                  </a:cubicBezTo>
                  <a:cubicBezTo>
                    <a:pt x="1987" y="2693"/>
                    <a:pt x="2009" y="2739"/>
                    <a:pt x="2032" y="2762"/>
                  </a:cubicBezTo>
                  <a:cubicBezTo>
                    <a:pt x="2032" y="2762"/>
                    <a:pt x="2055" y="2785"/>
                    <a:pt x="2055" y="2785"/>
                  </a:cubicBezTo>
                  <a:cubicBezTo>
                    <a:pt x="2169" y="2922"/>
                    <a:pt x="2306" y="3059"/>
                    <a:pt x="2420" y="3196"/>
                  </a:cubicBezTo>
                  <a:cubicBezTo>
                    <a:pt x="2443" y="3218"/>
                    <a:pt x="2443" y="3241"/>
                    <a:pt x="2466" y="3264"/>
                  </a:cubicBezTo>
                  <a:cubicBezTo>
                    <a:pt x="2489" y="3287"/>
                    <a:pt x="2534" y="3333"/>
                    <a:pt x="2557" y="3355"/>
                  </a:cubicBezTo>
                  <a:cubicBezTo>
                    <a:pt x="2557" y="3378"/>
                    <a:pt x="2580" y="3378"/>
                    <a:pt x="2580" y="3378"/>
                  </a:cubicBezTo>
                  <a:cubicBezTo>
                    <a:pt x="2580" y="3378"/>
                    <a:pt x="2580" y="3401"/>
                    <a:pt x="2580" y="3401"/>
                  </a:cubicBezTo>
                  <a:cubicBezTo>
                    <a:pt x="2694" y="3515"/>
                    <a:pt x="2808" y="3629"/>
                    <a:pt x="2922" y="3743"/>
                  </a:cubicBezTo>
                  <a:cubicBezTo>
                    <a:pt x="2922" y="3766"/>
                    <a:pt x="2945" y="3789"/>
                    <a:pt x="2968" y="3812"/>
                  </a:cubicBezTo>
                  <a:cubicBezTo>
                    <a:pt x="2991" y="3835"/>
                    <a:pt x="3014" y="3858"/>
                    <a:pt x="3037" y="3858"/>
                  </a:cubicBezTo>
                  <a:cubicBezTo>
                    <a:pt x="3037" y="3880"/>
                    <a:pt x="3037" y="3880"/>
                    <a:pt x="3037" y="3880"/>
                  </a:cubicBezTo>
                  <a:cubicBezTo>
                    <a:pt x="3059" y="3880"/>
                    <a:pt x="3059" y="3903"/>
                    <a:pt x="3059" y="3903"/>
                  </a:cubicBezTo>
                  <a:lnTo>
                    <a:pt x="3082" y="3903"/>
                  </a:lnTo>
                  <a:lnTo>
                    <a:pt x="3082" y="3926"/>
                  </a:lnTo>
                  <a:cubicBezTo>
                    <a:pt x="3173" y="4017"/>
                    <a:pt x="3288" y="4131"/>
                    <a:pt x="3379" y="4246"/>
                  </a:cubicBezTo>
                  <a:lnTo>
                    <a:pt x="3402" y="4246"/>
                  </a:lnTo>
                  <a:cubicBezTo>
                    <a:pt x="3402" y="4268"/>
                    <a:pt x="3425" y="4268"/>
                    <a:pt x="3447" y="4291"/>
                  </a:cubicBezTo>
                  <a:lnTo>
                    <a:pt x="3493" y="4360"/>
                  </a:lnTo>
                  <a:cubicBezTo>
                    <a:pt x="3516" y="4360"/>
                    <a:pt x="3516" y="4360"/>
                    <a:pt x="3516" y="4382"/>
                  </a:cubicBezTo>
                  <a:lnTo>
                    <a:pt x="3539" y="4382"/>
                  </a:lnTo>
                  <a:lnTo>
                    <a:pt x="3584" y="4428"/>
                  </a:lnTo>
                  <a:cubicBezTo>
                    <a:pt x="3584" y="4428"/>
                    <a:pt x="3584" y="4428"/>
                    <a:pt x="3584" y="4451"/>
                  </a:cubicBezTo>
                  <a:cubicBezTo>
                    <a:pt x="3584" y="4451"/>
                    <a:pt x="3607" y="4451"/>
                    <a:pt x="3607" y="4474"/>
                  </a:cubicBezTo>
                  <a:lnTo>
                    <a:pt x="3630" y="4474"/>
                  </a:lnTo>
                  <a:cubicBezTo>
                    <a:pt x="3653" y="4497"/>
                    <a:pt x="3653" y="4519"/>
                    <a:pt x="3676" y="4542"/>
                  </a:cubicBezTo>
                  <a:cubicBezTo>
                    <a:pt x="3698" y="4542"/>
                    <a:pt x="3721" y="4565"/>
                    <a:pt x="3744" y="4565"/>
                  </a:cubicBezTo>
                  <a:cubicBezTo>
                    <a:pt x="3767" y="4542"/>
                    <a:pt x="3790" y="4542"/>
                    <a:pt x="3813" y="4519"/>
                  </a:cubicBezTo>
                  <a:cubicBezTo>
                    <a:pt x="3835" y="4497"/>
                    <a:pt x="3835" y="4474"/>
                    <a:pt x="3835" y="4451"/>
                  </a:cubicBezTo>
                  <a:cubicBezTo>
                    <a:pt x="3835" y="4428"/>
                    <a:pt x="3813" y="4405"/>
                    <a:pt x="3790" y="4382"/>
                  </a:cubicBezTo>
                  <a:lnTo>
                    <a:pt x="3744" y="4337"/>
                  </a:lnTo>
                  <a:lnTo>
                    <a:pt x="3721" y="4314"/>
                  </a:lnTo>
                  <a:cubicBezTo>
                    <a:pt x="3721" y="4291"/>
                    <a:pt x="3698" y="4291"/>
                    <a:pt x="3698" y="4291"/>
                  </a:cubicBezTo>
                  <a:cubicBezTo>
                    <a:pt x="3698" y="4291"/>
                    <a:pt x="3698" y="4291"/>
                    <a:pt x="3698" y="4268"/>
                  </a:cubicBezTo>
                  <a:lnTo>
                    <a:pt x="3653" y="4246"/>
                  </a:lnTo>
                  <a:cubicBezTo>
                    <a:pt x="3630" y="4200"/>
                    <a:pt x="3584" y="4177"/>
                    <a:pt x="3562" y="4154"/>
                  </a:cubicBezTo>
                  <a:cubicBezTo>
                    <a:pt x="3562" y="4154"/>
                    <a:pt x="3562" y="4131"/>
                    <a:pt x="3562" y="4131"/>
                  </a:cubicBezTo>
                  <a:lnTo>
                    <a:pt x="3539" y="4131"/>
                  </a:lnTo>
                  <a:cubicBezTo>
                    <a:pt x="3539" y="4109"/>
                    <a:pt x="3516" y="4109"/>
                    <a:pt x="3516" y="4086"/>
                  </a:cubicBezTo>
                  <a:cubicBezTo>
                    <a:pt x="3470" y="4040"/>
                    <a:pt x="3425" y="3994"/>
                    <a:pt x="3379" y="3949"/>
                  </a:cubicBezTo>
                  <a:cubicBezTo>
                    <a:pt x="3379" y="3972"/>
                    <a:pt x="3379" y="3972"/>
                    <a:pt x="3379" y="3972"/>
                  </a:cubicBezTo>
                  <a:cubicBezTo>
                    <a:pt x="3333" y="3903"/>
                    <a:pt x="3288" y="3858"/>
                    <a:pt x="3219" y="3789"/>
                  </a:cubicBezTo>
                  <a:cubicBezTo>
                    <a:pt x="3219" y="3789"/>
                    <a:pt x="3196" y="3766"/>
                    <a:pt x="3196" y="3766"/>
                  </a:cubicBezTo>
                  <a:cubicBezTo>
                    <a:pt x="3173" y="3743"/>
                    <a:pt x="3173" y="3743"/>
                    <a:pt x="3173" y="3721"/>
                  </a:cubicBezTo>
                  <a:lnTo>
                    <a:pt x="3151" y="3721"/>
                  </a:lnTo>
                  <a:cubicBezTo>
                    <a:pt x="3151" y="3698"/>
                    <a:pt x="3128" y="3698"/>
                    <a:pt x="3128" y="3698"/>
                  </a:cubicBezTo>
                  <a:cubicBezTo>
                    <a:pt x="3128" y="3675"/>
                    <a:pt x="3105" y="3675"/>
                    <a:pt x="3105" y="3652"/>
                  </a:cubicBezTo>
                  <a:cubicBezTo>
                    <a:pt x="3082" y="3652"/>
                    <a:pt x="3082" y="3629"/>
                    <a:pt x="3059" y="3629"/>
                  </a:cubicBezTo>
                  <a:cubicBezTo>
                    <a:pt x="3059" y="3629"/>
                    <a:pt x="3059" y="3629"/>
                    <a:pt x="3059" y="3606"/>
                  </a:cubicBezTo>
                  <a:cubicBezTo>
                    <a:pt x="2945" y="3492"/>
                    <a:pt x="2831" y="3378"/>
                    <a:pt x="2717" y="3241"/>
                  </a:cubicBezTo>
                  <a:cubicBezTo>
                    <a:pt x="2694" y="3218"/>
                    <a:pt x="2648" y="3173"/>
                    <a:pt x="2626" y="3150"/>
                  </a:cubicBezTo>
                  <a:lnTo>
                    <a:pt x="2580" y="3081"/>
                  </a:lnTo>
                  <a:cubicBezTo>
                    <a:pt x="2443" y="2945"/>
                    <a:pt x="2329" y="2808"/>
                    <a:pt x="2215" y="2671"/>
                  </a:cubicBezTo>
                  <a:cubicBezTo>
                    <a:pt x="2169" y="2625"/>
                    <a:pt x="2146" y="2602"/>
                    <a:pt x="2124" y="2556"/>
                  </a:cubicBezTo>
                  <a:cubicBezTo>
                    <a:pt x="1964" y="2374"/>
                    <a:pt x="1804" y="2191"/>
                    <a:pt x="1644" y="1986"/>
                  </a:cubicBezTo>
                  <a:cubicBezTo>
                    <a:pt x="1576" y="1917"/>
                    <a:pt x="1507" y="1826"/>
                    <a:pt x="1439" y="1735"/>
                  </a:cubicBezTo>
                  <a:cubicBezTo>
                    <a:pt x="1393" y="1689"/>
                    <a:pt x="1370" y="1643"/>
                    <a:pt x="1325" y="1598"/>
                  </a:cubicBezTo>
                  <a:cubicBezTo>
                    <a:pt x="1325" y="1575"/>
                    <a:pt x="1302" y="1575"/>
                    <a:pt x="1302" y="1575"/>
                  </a:cubicBezTo>
                  <a:cubicBezTo>
                    <a:pt x="1165" y="1392"/>
                    <a:pt x="1028" y="1210"/>
                    <a:pt x="868" y="1004"/>
                  </a:cubicBezTo>
                  <a:cubicBezTo>
                    <a:pt x="868" y="1004"/>
                    <a:pt x="868" y="1004"/>
                    <a:pt x="868" y="982"/>
                  </a:cubicBezTo>
                  <a:cubicBezTo>
                    <a:pt x="845" y="959"/>
                    <a:pt x="800" y="913"/>
                    <a:pt x="777" y="890"/>
                  </a:cubicBezTo>
                  <a:cubicBezTo>
                    <a:pt x="777" y="867"/>
                    <a:pt x="777" y="867"/>
                    <a:pt x="754" y="867"/>
                  </a:cubicBezTo>
                  <a:cubicBezTo>
                    <a:pt x="571" y="593"/>
                    <a:pt x="366" y="320"/>
                    <a:pt x="183" y="46"/>
                  </a:cubicBezTo>
                  <a:cubicBezTo>
                    <a:pt x="161" y="23"/>
                    <a:pt x="138" y="0"/>
                    <a:pt x="115"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19"/>
            <p:cNvSpPr/>
            <p:nvPr/>
          </p:nvSpPr>
          <p:spPr>
            <a:xfrm>
              <a:off x="6971575" y="972975"/>
              <a:ext cx="256800" cy="257375"/>
            </a:xfrm>
            <a:custGeom>
              <a:avLst/>
              <a:gdLst/>
              <a:ahLst/>
              <a:cxnLst/>
              <a:rect l="l" t="t" r="r" b="b"/>
              <a:pathLst>
                <a:path w="10272" h="10295" extrusionOk="0">
                  <a:moveTo>
                    <a:pt x="9679" y="1"/>
                  </a:moveTo>
                  <a:cubicBezTo>
                    <a:pt x="9679" y="46"/>
                    <a:pt x="9656" y="69"/>
                    <a:pt x="9633" y="115"/>
                  </a:cubicBezTo>
                  <a:cubicBezTo>
                    <a:pt x="9633" y="138"/>
                    <a:pt x="9610" y="160"/>
                    <a:pt x="9587" y="183"/>
                  </a:cubicBezTo>
                  <a:cubicBezTo>
                    <a:pt x="9633" y="206"/>
                    <a:pt x="9656" y="206"/>
                    <a:pt x="9679" y="229"/>
                  </a:cubicBezTo>
                  <a:cubicBezTo>
                    <a:pt x="9679" y="252"/>
                    <a:pt x="9679" y="252"/>
                    <a:pt x="9701" y="252"/>
                  </a:cubicBezTo>
                  <a:lnTo>
                    <a:pt x="9679" y="252"/>
                  </a:lnTo>
                  <a:cubicBezTo>
                    <a:pt x="9747" y="297"/>
                    <a:pt x="9816" y="366"/>
                    <a:pt x="9861" y="411"/>
                  </a:cubicBezTo>
                  <a:cubicBezTo>
                    <a:pt x="9907" y="480"/>
                    <a:pt x="9930" y="548"/>
                    <a:pt x="9975" y="617"/>
                  </a:cubicBezTo>
                  <a:cubicBezTo>
                    <a:pt x="9998" y="731"/>
                    <a:pt x="10021" y="822"/>
                    <a:pt x="10044" y="936"/>
                  </a:cubicBezTo>
                  <a:cubicBezTo>
                    <a:pt x="10044" y="1096"/>
                    <a:pt x="10044" y="1256"/>
                    <a:pt x="10021" y="1416"/>
                  </a:cubicBezTo>
                  <a:lnTo>
                    <a:pt x="10021" y="1439"/>
                  </a:lnTo>
                  <a:cubicBezTo>
                    <a:pt x="9952" y="1781"/>
                    <a:pt x="9838" y="2101"/>
                    <a:pt x="9701" y="2397"/>
                  </a:cubicBezTo>
                  <a:cubicBezTo>
                    <a:pt x="9587" y="2717"/>
                    <a:pt x="9427" y="3014"/>
                    <a:pt x="9245" y="3287"/>
                  </a:cubicBezTo>
                  <a:cubicBezTo>
                    <a:pt x="8971" y="3767"/>
                    <a:pt x="8651" y="4223"/>
                    <a:pt x="8309" y="4634"/>
                  </a:cubicBezTo>
                  <a:cubicBezTo>
                    <a:pt x="7989" y="5045"/>
                    <a:pt x="7647" y="5410"/>
                    <a:pt x="7282" y="5798"/>
                  </a:cubicBezTo>
                  <a:cubicBezTo>
                    <a:pt x="7099" y="5981"/>
                    <a:pt x="6917" y="6163"/>
                    <a:pt x="6711" y="6346"/>
                  </a:cubicBezTo>
                  <a:cubicBezTo>
                    <a:pt x="6529" y="6506"/>
                    <a:pt x="6346" y="6666"/>
                    <a:pt x="6163" y="6848"/>
                  </a:cubicBezTo>
                  <a:cubicBezTo>
                    <a:pt x="5456" y="7487"/>
                    <a:pt x="4748" y="8126"/>
                    <a:pt x="3972" y="8674"/>
                  </a:cubicBezTo>
                  <a:cubicBezTo>
                    <a:pt x="3949" y="8697"/>
                    <a:pt x="3949" y="8697"/>
                    <a:pt x="3949" y="8697"/>
                  </a:cubicBezTo>
                  <a:cubicBezTo>
                    <a:pt x="3310" y="9154"/>
                    <a:pt x="2626" y="9587"/>
                    <a:pt x="1895" y="9861"/>
                  </a:cubicBezTo>
                  <a:lnTo>
                    <a:pt x="1918" y="9861"/>
                  </a:lnTo>
                  <a:cubicBezTo>
                    <a:pt x="1758" y="9907"/>
                    <a:pt x="1621" y="9952"/>
                    <a:pt x="1461" y="9998"/>
                  </a:cubicBezTo>
                  <a:cubicBezTo>
                    <a:pt x="1302" y="10044"/>
                    <a:pt x="1165" y="10089"/>
                    <a:pt x="1005" y="10089"/>
                  </a:cubicBezTo>
                  <a:cubicBezTo>
                    <a:pt x="959" y="10101"/>
                    <a:pt x="914" y="10106"/>
                    <a:pt x="868" y="10106"/>
                  </a:cubicBezTo>
                  <a:cubicBezTo>
                    <a:pt x="822" y="10106"/>
                    <a:pt x="777" y="10101"/>
                    <a:pt x="731" y="10089"/>
                  </a:cubicBezTo>
                  <a:cubicBezTo>
                    <a:pt x="663" y="10089"/>
                    <a:pt x="617" y="10067"/>
                    <a:pt x="548" y="10044"/>
                  </a:cubicBezTo>
                  <a:cubicBezTo>
                    <a:pt x="503" y="10021"/>
                    <a:pt x="480" y="9998"/>
                    <a:pt x="434" y="9975"/>
                  </a:cubicBezTo>
                  <a:cubicBezTo>
                    <a:pt x="389" y="9930"/>
                    <a:pt x="366" y="9907"/>
                    <a:pt x="320" y="9861"/>
                  </a:cubicBezTo>
                  <a:cubicBezTo>
                    <a:pt x="297" y="9815"/>
                    <a:pt x="275" y="9770"/>
                    <a:pt x="252" y="9724"/>
                  </a:cubicBezTo>
                  <a:cubicBezTo>
                    <a:pt x="229" y="9656"/>
                    <a:pt x="229" y="9587"/>
                    <a:pt x="206" y="9519"/>
                  </a:cubicBezTo>
                  <a:cubicBezTo>
                    <a:pt x="206" y="9427"/>
                    <a:pt x="206" y="9336"/>
                    <a:pt x="229" y="9222"/>
                  </a:cubicBezTo>
                  <a:cubicBezTo>
                    <a:pt x="252" y="9108"/>
                    <a:pt x="275" y="8971"/>
                    <a:pt x="320" y="8857"/>
                  </a:cubicBezTo>
                  <a:cubicBezTo>
                    <a:pt x="366" y="8765"/>
                    <a:pt x="411" y="8697"/>
                    <a:pt x="457" y="8606"/>
                  </a:cubicBezTo>
                  <a:cubicBezTo>
                    <a:pt x="480" y="8583"/>
                    <a:pt x="480" y="8514"/>
                    <a:pt x="434" y="8492"/>
                  </a:cubicBezTo>
                  <a:cubicBezTo>
                    <a:pt x="434" y="8492"/>
                    <a:pt x="434" y="8492"/>
                    <a:pt x="411" y="8514"/>
                  </a:cubicBezTo>
                  <a:lnTo>
                    <a:pt x="389" y="8514"/>
                  </a:lnTo>
                  <a:cubicBezTo>
                    <a:pt x="343" y="8560"/>
                    <a:pt x="275" y="8606"/>
                    <a:pt x="229" y="8629"/>
                  </a:cubicBezTo>
                  <a:cubicBezTo>
                    <a:pt x="160" y="8765"/>
                    <a:pt x="92" y="8902"/>
                    <a:pt x="69" y="9039"/>
                  </a:cubicBezTo>
                  <a:cubicBezTo>
                    <a:pt x="46" y="9131"/>
                    <a:pt x="23" y="9222"/>
                    <a:pt x="23" y="9313"/>
                  </a:cubicBezTo>
                  <a:cubicBezTo>
                    <a:pt x="1" y="9382"/>
                    <a:pt x="1" y="9473"/>
                    <a:pt x="23" y="9564"/>
                  </a:cubicBezTo>
                  <a:cubicBezTo>
                    <a:pt x="23" y="9633"/>
                    <a:pt x="46" y="9724"/>
                    <a:pt x="69" y="9793"/>
                  </a:cubicBezTo>
                  <a:cubicBezTo>
                    <a:pt x="92" y="9815"/>
                    <a:pt x="92" y="9861"/>
                    <a:pt x="115" y="9884"/>
                  </a:cubicBezTo>
                  <a:cubicBezTo>
                    <a:pt x="138" y="9930"/>
                    <a:pt x="160" y="9952"/>
                    <a:pt x="183" y="9998"/>
                  </a:cubicBezTo>
                  <a:cubicBezTo>
                    <a:pt x="275" y="10112"/>
                    <a:pt x="434" y="10203"/>
                    <a:pt x="571" y="10249"/>
                  </a:cubicBezTo>
                  <a:cubicBezTo>
                    <a:pt x="663" y="10272"/>
                    <a:pt x="754" y="10295"/>
                    <a:pt x="822" y="10295"/>
                  </a:cubicBezTo>
                  <a:cubicBezTo>
                    <a:pt x="936" y="10295"/>
                    <a:pt x="1051" y="10295"/>
                    <a:pt x="1165" y="10272"/>
                  </a:cubicBezTo>
                  <a:cubicBezTo>
                    <a:pt x="1279" y="10249"/>
                    <a:pt x="1393" y="10226"/>
                    <a:pt x="1507" y="10181"/>
                  </a:cubicBezTo>
                  <a:cubicBezTo>
                    <a:pt x="1621" y="10158"/>
                    <a:pt x="1758" y="10112"/>
                    <a:pt x="1872" y="10067"/>
                  </a:cubicBezTo>
                  <a:cubicBezTo>
                    <a:pt x="2374" y="9884"/>
                    <a:pt x="2831" y="9656"/>
                    <a:pt x="3287" y="9382"/>
                  </a:cubicBezTo>
                  <a:cubicBezTo>
                    <a:pt x="3744" y="9085"/>
                    <a:pt x="4178" y="8765"/>
                    <a:pt x="4611" y="8423"/>
                  </a:cubicBezTo>
                  <a:cubicBezTo>
                    <a:pt x="5022" y="8104"/>
                    <a:pt x="5433" y="7761"/>
                    <a:pt x="5844" y="7396"/>
                  </a:cubicBezTo>
                  <a:cubicBezTo>
                    <a:pt x="6027" y="7236"/>
                    <a:pt x="6209" y="7076"/>
                    <a:pt x="6392" y="6894"/>
                  </a:cubicBezTo>
                  <a:cubicBezTo>
                    <a:pt x="6597" y="6711"/>
                    <a:pt x="6803" y="6529"/>
                    <a:pt x="7008" y="6346"/>
                  </a:cubicBezTo>
                  <a:cubicBezTo>
                    <a:pt x="7419" y="5935"/>
                    <a:pt x="7807" y="5524"/>
                    <a:pt x="8195" y="5091"/>
                  </a:cubicBezTo>
                  <a:cubicBezTo>
                    <a:pt x="8560" y="4657"/>
                    <a:pt x="8902" y="4200"/>
                    <a:pt x="9222" y="3721"/>
                  </a:cubicBezTo>
                  <a:cubicBezTo>
                    <a:pt x="9427" y="3379"/>
                    <a:pt x="9633" y="3036"/>
                    <a:pt x="9793" y="2694"/>
                  </a:cubicBezTo>
                  <a:cubicBezTo>
                    <a:pt x="9952" y="2352"/>
                    <a:pt x="10089" y="1986"/>
                    <a:pt x="10181" y="1598"/>
                  </a:cubicBezTo>
                  <a:cubicBezTo>
                    <a:pt x="10249" y="1279"/>
                    <a:pt x="10272" y="891"/>
                    <a:pt x="10158" y="571"/>
                  </a:cubicBezTo>
                  <a:cubicBezTo>
                    <a:pt x="10112" y="434"/>
                    <a:pt x="10021" y="320"/>
                    <a:pt x="9930" y="206"/>
                  </a:cubicBezTo>
                  <a:cubicBezTo>
                    <a:pt x="9861" y="138"/>
                    <a:pt x="9770" y="69"/>
                    <a:pt x="9679"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19"/>
            <p:cNvSpPr/>
            <p:nvPr/>
          </p:nvSpPr>
          <p:spPr>
            <a:xfrm>
              <a:off x="7222075" y="1008350"/>
              <a:ext cx="25" cy="25"/>
            </a:xfrm>
            <a:custGeom>
              <a:avLst/>
              <a:gdLst/>
              <a:ahLst/>
              <a:cxnLst/>
              <a:rect l="l" t="t" r="r" b="b"/>
              <a:pathLst>
                <a:path w="1" h="1" extrusionOk="0">
                  <a:moveTo>
                    <a:pt x="1" y="1"/>
                  </a:move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19"/>
            <p:cNvSpPr/>
            <p:nvPr/>
          </p:nvSpPr>
          <p:spPr>
            <a:xfrm>
              <a:off x="6979575" y="12195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19"/>
            <p:cNvSpPr/>
            <p:nvPr/>
          </p:nvSpPr>
          <p:spPr>
            <a:xfrm>
              <a:off x="7213525" y="978675"/>
              <a:ext cx="25" cy="25"/>
            </a:xfrm>
            <a:custGeom>
              <a:avLst/>
              <a:gdLst/>
              <a:ahLst/>
              <a:cxnLst/>
              <a:rect l="l" t="t" r="r" b="b"/>
              <a:pathLst>
                <a:path w="1" h="1" extrusionOk="0">
                  <a:moveTo>
                    <a:pt x="1" y="1"/>
                  </a:moveTo>
                  <a:lnTo>
                    <a:pt x="1" y="1"/>
                  </a:ln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19"/>
            <p:cNvSpPr/>
            <p:nvPr/>
          </p:nvSpPr>
          <p:spPr>
            <a:xfrm>
              <a:off x="7213525" y="97867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19"/>
            <p:cNvSpPr/>
            <p:nvPr/>
          </p:nvSpPr>
          <p:spPr>
            <a:xfrm>
              <a:off x="7222075" y="1008350"/>
              <a:ext cx="25" cy="600"/>
            </a:xfrm>
            <a:custGeom>
              <a:avLst/>
              <a:gdLst/>
              <a:ahLst/>
              <a:cxnLst/>
              <a:rect l="l" t="t" r="r" b="b"/>
              <a:pathLst>
                <a:path w="1" h="24" extrusionOk="0">
                  <a:moveTo>
                    <a:pt x="1" y="24"/>
                  </a:moveTo>
                  <a:cubicBezTo>
                    <a:pt x="1" y="24"/>
                    <a:pt x="1" y="24"/>
                    <a:pt x="1" y="24"/>
                  </a:cubicBezTo>
                  <a:lnTo>
                    <a:pt x="1" y="1"/>
                  </a:lnTo>
                  <a:cubicBezTo>
                    <a:pt x="1" y="24"/>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19"/>
            <p:cNvSpPr/>
            <p:nvPr/>
          </p:nvSpPr>
          <p:spPr>
            <a:xfrm>
              <a:off x="7222075" y="100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19"/>
            <p:cNvSpPr/>
            <p:nvPr/>
          </p:nvSpPr>
          <p:spPr>
            <a:xfrm>
              <a:off x="7019500" y="12195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19"/>
            <p:cNvSpPr/>
            <p:nvPr/>
          </p:nvSpPr>
          <p:spPr>
            <a:xfrm>
              <a:off x="7018375" y="1049450"/>
              <a:ext cx="132400" cy="121550"/>
            </a:xfrm>
            <a:custGeom>
              <a:avLst/>
              <a:gdLst/>
              <a:ahLst/>
              <a:cxnLst/>
              <a:rect l="l" t="t" r="r" b="b"/>
              <a:pathLst>
                <a:path w="5296" h="4862" extrusionOk="0">
                  <a:moveTo>
                    <a:pt x="5296" y="0"/>
                  </a:moveTo>
                  <a:lnTo>
                    <a:pt x="5296" y="0"/>
                  </a:lnTo>
                  <a:cubicBezTo>
                    <a:pt x="5182" y="114"/>
                    <a:pt x="5068" y="206"/>
                    <a:pt x="4953" y="297"/>
                  </a:cubicBezTo>
                  <a:cubicBezTo>
                    <a:pt x="4839" y="571"/>
                    <a:pt x="4679" y="822"/>
                    <a:pt x="4520" y="1073"/>
                  </a:cubicBezTo>
                  <a:cubicBezTo>
                    <a:pt x="3926" y="2054"/>
                    <a:pt x="3150" y="2899"/>
                    <a:pt x="2306" y="3675"/>
                  </a:cubicBezTo>
                  <a:cubicBezTo>
                    <a:pt x="2123" y="3835"/>
                    <a:pt x="1963" y="3995"/>
                    <a:pt x="1781" y="4154"/>
                  </a:cubicBezTo>
                  <a:cubicBezTo>
                    <a:pt x="1598" y="4314"/>
                    <a:pt x="1438" y="4451"/>
                    <a:pt x="1233" y="4542"/>
                  </a:cubicBezTo>
                  <a:cubicBezTo>
                    <a:pt x="1164" y="4588"/>
                    <a:pt x="1073" y="4634"/>
                    <a:pt x="982" y="4657"/>
                  </a:cubicBezTo>
                  <a:lnTo>
                    <a:pt x="822" y="4657"/>
                  </a:lnTo>
                  <a:cubicBezTo>
                    <a:pt x="754" y="4657"/>
                    <a:pt x="708" y="4657"/>
                    <a:pt x="662" y="4634"/>
                  </a:cubicBezTo>
                  <a:cubicBezTo>
                    <a:pt x="594" y="4611"/>
                    <a:pt x="548" y="4588"/>
                    <a:pt x="502" y="4565"/>
                  </a:cubicBezTo>
                  <a:cubicBezTo>
                    <a:pt x="411" y="4520"/>
                    <a:pt x="343" y="4451"/>
                    <a:pt x="297" y="4383"/>
                  </a:cubicBezTo>
                  <a:cubicBezTo>
                    <a:pt x="251" y="4337"/>
                    <a:pt x="206" y="4291"/>
                    <a:pt x="160" y="4223"/>
                  </a:cubicBezTo>
                  <a:cubicBezTo>
                    <a:pt x="114" y="4268"/>
                    <a:pt x="69" y="4314"/>
                    <a:pt x="0" y="4337"/>
                  </a:cubicBezTo>
                  <a:cubicBezTo>
                    <a:pt x="137" y="4520"/>
                    <a:pt x="297" y="4702"/>
                    <a:pt x="502" y="4793"/>
                  </a:cubicBezTo>
                  <a:cubicBezTo>
                    <a:pt x="594" y="4839"/>
                    <a:pt x="685" y="4839"/>
                    <a:pt x="776" y="4862"/>
                  </a:cubicBezTo>
                  <a:cubicBezTo>
                    <a:pt x="868" y="4862"/>
                    <a:pt x="959" y="4839"/>
                    <a:pt x="1073" y="4816"/>
                  </a:cubicBezTo>
                  <a:cubicBezTo>
                    <a:pt x="1164" y="4793"/>
                    <a:pt x="1256" y="4771"/>
                    <a:pt x="1324" y="4725"/>
                  </a:cubicBezTo>
                  <a:cubicBezTo>
                    <a:pt x="1438" y="4657"/>
                    <a:pt x="1530" y="4611"/>
                    <a:pt x="1621" y="4542"/>
                  </a:cubicBezTo>
                  <a:cubicBezTo>
                    <a:pt x="1826" y="4383"/>
                    <a:pt x="1986" y="4223"/>
                    <a:pt x="2169" y="4063"/>
                  </a:cubicBezTo>
                  <a:cubicBezTo>
                    <a:pt x="2374" y="3880"/>
                    <a:pt x="2580" y="3698"/>
                    <a:pt x="2762" y="3515"/>
                  </a:cubicBezTo>
                  <a:cubicBezTo>
                    <a:pt x="2968" y="3310"/>
                    <a:pt x="3150" y="3127"/>
                    <a:pt x="3333" y="2922"/>
                  </a:cubicBezTo>
                  <a:cubicBezTo>
                    <a:pt x="3721" y="2534"/>
                    <a:pt x="4063" y="2100"/>
                    <a:pt x="4383" y="1666"/>
                  </a:cubicBezTo>
                  <a:cubicBezTo>
                    <a:pt x="4748" y="1141"/>
                    <a:pt x="5068" y="594"/>
                    <a:pt x="5296"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19"/>
            <p:cNvSpPr/>
            <p:nvPr/>
          </p:nvSpPr>
          <p:spPr>
            <a:xfrm>
              <a:off x="7131350" y="10762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19"/>
            <p:cNvSpPr/>
            <p:nvPr/>
          </p:nvSpPr>
          <p:spPr>
            <a:xfrm>
              <a:off x="7076000" y="1140750"/>
              <a:ext cx="600" cy="600"/>
            </a:xfrm>
            <a:custGeom>
              <a:avLst/>
              <a:gdLst/>
              <a:ahLst/>
              <a:cxnLst/>
              <a:rect l="l" t="t" r="r" b="b"/>
              <a:pathLst>
                <a:path w="24" h="24" extrusionOk="0">
                  <a:moveTo>
                    <a:pt x="1" y="23"/>
                  </a:moveTo>
                  <a:cubicBezTo>
                    <a:pt x="1" y="23"/>
                    <a:pt x="23" y="23"/>
                    <a:pt x="23" y="0"/>
                  </a:cubicBezTo>
                  <a:cubicBezTo>
                    <a:pt x="23" y="23"/>
                    <a:pt x="1" y="23"/>
                    <a:pt x="1" y="23"/>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19"/>
            <p:cNvSpPr/>
            <p:nvPr/>
          </p:nvSpPr>
          <p:spPr>
            <a:xfrm>
              <a:off x="7076000" y="11413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19"/>
            <p:cNvSpPr/>
            <p:nvPr/>
          </p:nvSpPr>
          <p:spPr>
            <a:xfrm>
              <a:off x="7171300" y="814350"/>
              <a:ext cx="93025" cy="91550"/>
            </a:xfrm>
            <a:custGeom>
              <a:avLst/>
              <a:gdLst/>
              <a:ahLst/>
              <a:cxnLst/>
              <a:rect l="l" t="t" r="r" b="b"/>
              <a:pathLst>
                <a:path w="3721" h="3662" extrusionOk="0">
                  <a:moveTo>
                    <a:pt x="3356" y="1004"/>
                  </a:moveTo>
                  <a:cubicBezTo>
                    <a:pt x="3356" y="1023"/>
                    <a:pt x="3356" y="1027"/>
                    <a:pt x="3369" y="1027"/>
                  </a:cubicBezTo>
                  <a:lnTo>
                    <a:pt x="3369" y="1027"/>
                  </a:lnTo>
                  <a:cubicBezTo>
                    <a:pt x="3365" y="1020"/>
                    <a:pt x="3360" y="1012"/>
                    <a:pt x="3356" y="1004"/>
                  </a:cubicBezTo>
                  <a:close/>
                  <a:moveTo>
                    <a:pt x="2009" y="0"/>
                  </a:moveTo>
                  <a:cubicBezTo>
                    <a:pt x="1849" y="0"/>
                    <a:pt x="1667" y="46"/>
                    <a:pt x="1484" y="91"/>
                  </a:cubicBezTo>
                  <a:cubicBezTo>
                    <a:pt x="1210" y="160"/>
                    <a:pt x="936" y="320"/>
                    <a:pt x="708" y="479"/>
                  </a:cubicBezTo>
                  <a:cubicBezTo>
                    <a:pt x="457" y="639"/>
                    <a:pt x="229" y="845"/>
                    <a:pt x="23" y="1050"/>
                  </a:cubicBezTo>
                  <a:cubicBezTo>
                    <a:pt x="23" y="1073"/>
                    <a:pt x="0" y="1096"/>
                    <a:pt x="23" y="1119"/>
                  </a:cubicBezTo>
                  <a:cubicBezTo>
                    <a:pt x="23" y="1141"/>
                    <a:pt x="23" y="1164"/>
                    <a:pt x="46" y="1187"/>
                  </a:cubicBezTo>
                  <a:cubicBezTo>
                    <a:pt x="69" y="1210"/>
                    <a:pt x="92" y="1210"/>
                    <a:pt x="115" y="1210"/>
                  </a:cubicBezTo>
                  <a:cubicBezTo>
                    <a:pt x="137" y="1210"/>
                    <a:pt x="160" y="1187"/>
                    <a:pt x="183" y="1164"/>
                  </a:cubicBezTo>
                  <a:cubicBezTo>
                    <a:pt x="229" y="1141"/>
                    <a:pt x="252" y="1096"/>
                    <a:pt x="297" y="1073"/>
                  </a:cubicBezTo>
                  <a:cubicBezTo>
                    <a:pt x="525" y="845"/>
                    <a:pt x="799" y="639"/>
                    <a:pt x="1096" y="457"/>
                  </a:cubicBezTo>
                  <a:cubicBezTo>
                    <a:pt x="1256" y="365"/>
                    <a:pt x="1438" y="297"/>
                    <a:pt x="1621" y="251"/>
                  </a:cubicBezTo>
                  <a:cubicBezTo>
                    <a:pt x="1781" y="228"/>
                    <a:pt x="1918" y="206"/>
                    <a:pt x="2055" y="206"/>
                  </a:cubicBezTo>
                  <a:cubicBezTo>
                    <a:pt x="2169" y="206"/>
                    <a:pt x="2283" y="228"/>
                    <a:pt x="2397" y="251"/>
                  </a:cubicBezTo>
                  <a:cubicBezTo>
                    <a:pt x="2534" y="297"/>
                    <a:pt x="2671" y="365"/>
                    <a:pt x="2785" y="434"/>
                  </a:cubicBezTo>
                  <a:cubicBezTo>
                    <a:pt x="2922" y="502"/>
                    <a:pt x="3036" y="594"/>
                    <a:pt x="3128" y="708"/>
                  </a:cubicBezTo>
                  <a:lnTo>
                    <a:pt x="3128" y="685"/>
                  </a:lnTo>
                  <a:cubicBezTo>
                    <a:pt x="3219" y="799"/>
                    <a:pt x="3310" y="913"/>
                    <a:pt x="3379" y="1027"/>
                  </a:cubicBezTo>
                  <a:cubicBezTo>
                    <a:pt x="3375" y="1027"/>
                    <a:pt x="3372" y="1027"/>
                    <a:pt x="3369" y="1027"/>
                  </a:cubicBezTo>
                  <a:lnTo>
                    <a:pt x="3369" y="1027"/>
                  </a:lnTo>
                  <a:cubicBezTo>
                    <a:pt x="3427" y="1134"/>
                    <a:pt x="3450" y="1240"/>
                    <a:pt x="3493" y="1347"/>
                  </a:cubicBezTo>
                  <a:cubicBezTo>
                    <a:pt x="3516" y="1438"/>
                    <a:pt x="3516" y="1529"/>
                    <a:pt x="3516" y="1644"/>
                  </a:cubicBezTo>
                  <a:cubicBezTo>
                    <a:pt x="3516" y="1735"/>
                    <a:pt x="3493" y="1826"/>
                    <a:pt x="3470" y="1940"/>
                  </a:cubicBezTo>
                  <a:cubicBezTo>
                    <a:pt x="3424" y="2054"/>
                    <a:pt x="3379" y="2169"/>
                    <a:pt x="3310" y="2283"/>
                  </a:cubicBezTo>
                  <a:cubicBezTo>
                    <a:pt x="3196" y="2488"/>
                    <a:pt x="3013" y="2671"/>
                    <a:pt x="2854" y="2853"/>
                  </a:cubicBezTo>
                  <a:lnTo>
                    <a:pt x="2831" y="2853"/>
                  </a:lnTo>
                  <a:cubicBezTo>
                    <a:pt x="2603" y="3082"/>
                    <a:pt x="2351" y="3287"/>
                    <a:pt x="2100" y="3492"/>
                  </a:cubicBezTo>
                  <a:cubicBezTo>
                    <a:pt x="2055" y="3515"/>
                    <a:pt x="2055" y="3584"/>
                    <a:pt x="2078" y="3629"/>
                  </a:cubicBezTo>
                  <a:cubicBezTo>
                    <a:pt x="2094" y="3646"/>
                    <a:pt x="2133" y="3662"/>
                    <a:pt x="2170" y="3662"/>
                  </a:cubicBezTo>
                  <a:cubicBezTo>
                    <a:pt x="2186" y="3662"/>
                    <a:pt x="2201" y="3659"/>
                    <a:pt x="2215" y="3652"/>
                  </a:cubicBezTo>
                  <a:cubicBezTo>
                    <a:pt x="2603" y="3333"/>
                    <a:pt x="2991" y="3013"/>
                    <a:pt x="3310" y="2625"/>
                  </a:cubicBezTo>
                  <a:cubicBezTo>
                    <a:pt x="3470" y="2442"/>
                    <a:pt x="3584" y="2214"/>
                    <a:pt x="3653" y="1986"/>
                  </a:cubicBezTo>
                  <a:cubicBezTo>
                    <a:pt x="3721" y="1781"/>
                    <a:pt x="3721" y="1552"/>
                    <a:pt x="3675" y="1324"/>
                  </a:cubicBezTo>
                  <a:cubicBezTo>
                    <a:pt x="3584" y="890"/>
                    <a:pt x="3287" y="525"/>
                    <a:pt x="2922" y="274"/>
                  </a:cubicBezTo>
                  <a:cubicBezTo>
                    <a:pt x="2717" y="160"/>
                    <a:pt x="2488" y="69"/>
                    <a:pt x="2237" y="23"/>
                  </a:cubicBezTo>
                  <a:cubicBezTo>
                    <a:pt x="2169" y="23"/>
                    <a:pt x="2100" y="0"/>
                    <a:pt x="2009"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19"/>
            <p:cNvSpPr/>
            <p:nvPr/>
          </p:nvSpPr>
          <p:spPr>
            <a:xfrm>
              <a:off x="6585825" y="1334750"/>
              <a:ext cx="43400" cy="42125"/>
            </a:xfrm>
            <a:custGeom>
              <a:avLst/>
              <a:gdLst/>
              <a:ahLst/>
              <a:cxnLst/>
              <a:rect l="l" t="t" r="r" b="b"/>
              <a:pathLst>
                <a:path w="1736" h="1685" extrusionOk="0">
                  <a:moveTo>
                    <a:pt x="731" y="1"/>
                  </a:moveTo>
                  <a:cubicBezTo>
                    <a:pt x="708" y="1"/>
                    <a:pt x="685" y="24"/>
                    <a:pt x="685" y="46"/>
                  </a:cubicBezTo>
                  <a:cubicBezTo>
                    <a:pt x="480" y="252"/>
                    <a:pt x="297" y="480"/>
                    <a:pt x="160" y="731"/>
                  </a:cubicBezTo>
                  <a:cubicBezTo>
                    <a:pt x="92" y="868"/>
                    <a:pt x="24" y="1005"/>
                    <a:pt x="1" y="1165"/>
                  </a:cubicBezTo>
                  <a:cubicBezTo>
                    <a:pt x="1" y="1302"/>
                    <a:pt x="24" y="1416"/>
                    <a:pt x="115" y="1530"/>
                  </a:cubicBezTo>
                  <a:cubicBezTo>
                    <a:pt x="218" y="1644"/>
                    <a:pt x="355" y="1684"/>
                    <a:pt x="497" y="1684"/>
                  </a:cubicBezTo>
                  <a:cubicBezTo>
                    <a:pt x="640" y="1684"/>
                    <a:pt x="788" y="1644"/>
                    <a:pt x="914" y="1599"/>
                  </a:cubicBezTo>
                  <a:cubicBezTo>
                    <a:pt x="1074" y="1530"/>
                    <a:pt x="1210" y="1462"/>
                    <a:pt x="1347" y="1370"/>
                  </a:cubicBezTo>
                  <a:cubicBezTo>
                    <a:pt x="1462" y="1325"/>
                    <a:pt x="1553" y="1256"/>
                    <a:pt x="1667" y="1188"/>
                  </a:cubicBezTo>
                  <a:cubicBezTo>
                    <a:pt x="1713" y="1165"/>
                    <a:pt x="1735" y="1142"/>
                    <a:pt x="1735" y="1096"/>
                  </a:cubicBezTo>
                  <a:cubicBezTo>
                    <a:pt x="1713" y="1028"/>
                    <a:pt x="1667" y="1005"/>
                    <a:pt x="1621" y="1005"/>
                  </a:cubicBezTo>
                  <a:cubicBezTo>
                    <a:pt x="1576" y="1005"/>
                    <a:pt x="1553" y="1028"/>
                    <a:pt x="1530" y="1051"/>
                  </a:cubicBezTo>
                  <a:cubicBezTo>
                    <a:pt x="1484" y="1074"/>
                    <a:pt x="1462" y="1096"/>
                    <a:pt x="1416" y="1119"/>
                  </a:cubicBezTo>
                  <a:cubicBezTo>
                    <a:pt x="1325" y="1165"/>
                    <a:pt x="1256" y="1211"/>
                    <a:pt x="1165" y="1256"/>
                  </a:cubicBezTo>
                  <a:cubicBezTo>
                    <a:pt x="1005" y="1347"/>
                    <a:pt x="845" y="1416"/>
                    <a:pt x="663" y="1462"/>
                  </a:cubicBezTo>
                  <a:cubicBezTo>
                    <a:pt x="617" y="1484"/>
                    <a:pt x="549" y="1484"/>
                    <a:pt x="480" y="1484"/>
                  </a:cubicBezTo>
                  <a:cubicBezTo>
                    <a:pt x="457" y="1484"/>
                    <a:pt x="412" y="1484"/>
                    <a:pt x="366" y="1462"/>
                  </a:cubicBezTo>
                  <a:cubicBezTo>
                    <a:pt x="343" y="1462"/>
                    <a:pt x="343" y="1462"/>
                    <a:pt x="320" y="1439"/>
                  </a:cubicBezTo>
                  <a:cubicBezTo>
                    <a:pt x="297" y="1439"/>
                    <a:pt x="275" y="1416"/>
                    <a:pt x="252" y="1416"/>
                  </a:cubicBezTo>
                  <a:cubicBezTo>
                    <a:pt x="252" y="1393"/>
                    <a:pt x="229" y="1370"/>
                    <a:pt x="229" y="1347"/>
                  </a:cubicBezTo>
                  <a:cubicBezTo>
                    <a:pt x="229" y="1347"/>
                    <a:pt x="206" y="1325"/>
                    <a:pt x="206" y="1302"/>
                  </a:cubicBezTo>
                  <a:cubicBezTo>
                    <a:pt x="206" y="1279"/>
                    <a:pt x="206" y="1256"/>
                    <a:pt x="206" y="1233"/>
                  </a:cubicBezTo>
                  <a:cubicBezTo>
                    <a:pt x="206" y="1188"/>
                    <a:pt x="206" y="1142"/>
                    <a:pt x="229" y="1096"/>
                  </a:cubicBezTo>
                  <a:cubicBezTo>
                    <a:pt x="252" y="982"/>
                    <a:pt x="320" y="868"/>
                    <a:pt x="366" y="754"/>
                  </a:cubicBezTo>
                  <a:cubicBezTo>
                    <a:pt x="503" y="549"/>
                    <a:pt x="663" y="343"/>
                    <a:pt x="822" y="161"/>
                  </a:cubicBezTo>
                  <a:cubicBezTo>
                    <a:pt x="868" y="115"/>
                    <a:pt x="845" y="69"/>
                    <a:pt x="822" y="24"/>
                  </a:cubicBezTo>
                  <a:cubicBezTo>
                    <a:pt x="800" y="24"/>
                    <a:pt x="777" y="1"/>
                    <a:pt x="754"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19"/>
            <p:cNvSpPr/>
            <p:nvPr/>
          </p:nvSpPr>
          <p:spPr>
            <a:xfrm>
              <a:off x="7031500" y="881675"/>
              <a:ext cx="50800" cy="49150"/>
            </a:xfrm>
            <a:custGeom>
              <a:avLst/>
              <a:gdLst/>
              <a:ahLst/>
              <a:cxnLst/>
              <a:rect l="l" t="t" r="r" b="b"/>
              <a:pathLst>
                <a:path w="2032" h="1966" extrusionOk="0">
                  <a:moveTo>
                    <a:pt x="1142" y="1"/>
                  </a:moveTo>
                  <a:cubicBezTo>
                    <a:pt x="1073" y="1"/>
                    <a:pt x="1027" y="1"/>
                    <a:pt x="959" y="23"/>
                  </a:cubicBezTo>
                  <a:cubicBezTo>
                    <a:pt x="845" y="23"/>
                    <a:pt x="754" y="46"/>
                    <a:pt x="662" y="92"/>
                  </a:cubicBezTo>
                  <a:cubicBezTo>
                    <a:pt x="434" y="160"/>
                    <a:pt x="229" y="297"/>
                    <a:pt x="46" y="457"/>
                  </a:cubicBezTo>
                  <a:cubicBezTo>
                    <a:pt x="23" y="480"/>
                    <a:pt x="23" y="480"/>
                    <a:pt x="23" y="526"/>
                  </a:cubicBezTo>
                  <a:cubicBezTo>
                    <a:pt x="0" y="548"/>
                    <a:pt x="23" y="571"/>
                    <a:pt x="23" y="594"/>
                  </a:cubicBezTo>
                  <a:cubicBezTo>
                    <a:pt x="50" y="621"/>
                    <a:pt x="77" y="632"/>
                    <a:pt x="103" y="632"/>
                  </a:cubicBezTo>
                  <a:cubicBezTo>
                    <a:pt x="122" y="632"/>
                    <a:pt x="141" y="626"/>
                    <a:pt x="160" y="617"/>
                  </a:cubicBezTo>
                  <a:cubicBezTo>
                    <a:pt x="274" y="526"/>
                    <a:pt x="388" y="434"/>
                    <a:pt x="502" y="366"/>
                  </a:cubicBezTo>
                  <a:cubicBezTo>
                    <a:pt x="594" y="320"/>
                    <a:pt x="662" y="297"/>
                    <a:pt x="731" y="274"/>
                  </a:cubicBezTo>
                  <a:cubicBezTo>
                    <a:pt x="776" y="252"/>
                    <a:pt x="822" y="229"/>
                    <a:pt x="868" y="229"/>
                  </a:cubicBezTo>
                  <a:cubicBezTo>
                    <a:pt x="913" y="229"/>
                    <a:pt x="936" y="206"/>
                    <a:pt x="982" y="206"/>
                  </a:cubicBezTo>
                  <a:cubicBezTo>
                    <a:pt x="1027" y="206"/>
                    <a:pt x="1096" y="183"/>
                    <a:pt x="1164" y="183"/>
                  </a:cubicBezTo>
                  <a:cubicBezTo>
                    <a:pt x="1233" y="206"/>
                    <a:pt x="1301" y="206"/>
                    <a:pt x="1370" y="229"/>
                  </a:cubicBezTo>
                  <a:cubicBezTo>
                    <a:pt x="1415" y="252"/>
                    <a:pt x="1484" y="274"/>
                    <a:pt x="1530" y="297"/>
                  </a:cubicBezTo>
                  <a:cubicBezTo>
                    <a:pt x="1552" y="320"/>
                    <a:pt x="1598" y="343"/>
                    <a:pt x="1644" y="366"/>
                  </a:cubicBezTo>
                  <a:cubicBezTo>
                    <a:pt x="1667" y="411"/>
                    <a:pt x="1689" y="457"/>
                    <a:pt x="1735" y="503"/>
                  </a:cubicBezTo>
                  <a:cubicBezTo>
                    <a:pt x="1735" y="548"/>
                    <a:pt x="1758" y="594"/>
                    <a:pt x="1781" y="640"/>
                  </a:cubicBezTo>
                  <a:cubicBezTo>
                    <a:pt x="1781" y="685"/>
                    <a:pt x="1803" y="754"/>
                    <a:pt x="1803" y="822"/>
                  </a:cubicBezTo>
                  <a:cubicBezTo>
                    <a:pt x="1803" y="891"/>
                    <a:pt x="1781" y="982"/>
                    <a:pt x="1758" y="1051"/>
                  </a:cubicBezTo>
                  <a:cubicBezTo>
                    <a:pt x="1735" y="1165"/>
                    <a:pt x="1689" y="1256"/>
                    <a:pt x="1621" y="1347"/>
                  </a:cubicBezTo>
                  <a:cubicBezTo>
                    <a:pt x="1552" y="1461"/>
                    <a:pt x="1461" y="1575"/>
                    <a:pt x="1370" y="1690"/>
                  </a:cubicBezTo>
                  <a:cubicBezTo>
                    <a:pt x="1347" y="1712"/>
                    <a:pt x="1301" y="1735"/>
                    <a:pt x="1278" y="1758"/>
                  </a:cubicBezTo>
                  <a:cubicBezTo>
                    <a:pt x="1256" y="1758"/>
                    <a:pt x="1256" y="1781"/>
                    <a:pt x="1256" y="1781"/>
                  </a:cubicBezTo>
                  <a:lnTo>
                    <a:pt x="1233" y="1781"/>
                  </a:lnTo>
                  <a:cubicBezTo>
                    <a:pt x="1187" y="1827"/>
                    <a:pt x="1187" y="1872"/>
                    <a:pt x="1210" y="1918"/>
                  </a:cubicBezTo>
                  <a:cubicBezTo>
                    <a:pt x="1238" y="1946"/>
                    <a:pt x="1275" y="1966"/>
                    <a:pt x="1305" y="1966"/>
                  </a:cubicBezTo>
                  <a:cubicBezTo>
                    <a:pt x="1323" y="1966"/>
                    <a:pt x="1338" y="1958"/>
                    <a:pt x="1347" y="1941"/>
                  </a:cubicBezTo>
                  <a:lnTo>
                    <a:pt x="1370" y="1941"/>
                  </a:lnTo>
                  <a:cubicBezTo>
                    <a:pt x="1370" y="1941"/>
                    <a:pt x="1393" y="1918"/>
                    <a:pt x="1393" y="1918"/>
                  </a:cubicBezTo>
                  <a:cubicBezTo>
                    <a:pt x="1530" y="1804"/>
                    <a:pt x="1644" y="1667"/>
                    <a:pt x="1735" y="1530"/>
                  </a:cubicBezTo>
                  <a:cubicBezTo>
                    <a:pt x="1918" y="1279"/>
                    <a:pt x="2032" y="959"/>
                    <a:pt x="1986" y="640"/>
                  </a:cubicBezTo>
                  <a:cubicBezTo>
                    <a:pt x="1963" y="526"/>
                    <a:pt x="1918" y="411"/>
                    <a:pt x="1826" y="320"/>
                  </a:cubicBezTo>
                  <a:cubicBezTo>
                    <a:pt x="1803" y="274"/>
                    <a:pt x="1758" y="229"/>
                    <a:pt x="1735" y="206"/>
                  </a:cubicBezTo>
                  <a:cubicBezTo>
                    <a:pt x="1689" y="160"/>
                    <a:pt x="1644" y="137"/>
                    <a:pt x="1598" y="115"/>
                  </a:cubicBezTo>
                  <a:cubicBezTo>
                    <a:pt x="1461" y="23"/>
                    <a:pt x="1301" y="1"/>
                    <a:pt x="1142"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19"/>
            <p:cNvSpPr/>
            <p:nvPr/>
          </p:nvSpPr>
          <p:spPr>
            <a:xfrm>
              <a:off x="7111950" y="978675"/>
              <a:ext cx="48525" cy="49150"/>
            </a:xfrm>
            <a:custGeom>
              <a:avLst/>
              <a:gdLst/>
              <a:ahLst/>
              <a:cxnLst/>
              <a:rect l="l" t="t" r="r" b="b"/>
              <a:pathLst>
                <a:path w="1941" h="1966" extrusionOk="0">
                  <a:moveTo>
                    <a:pt x="1028" y="1"/>
                  </a:moveTo>
                  <a:cubicBezTo>
                    <a:pt x="936" y="1"/>
                    <a:pt x="845" y="24"/>
                    <a:pt x="777" y="46"/>
                  </a:cubicBezTo>
                  <a:cubicBezTo>
                    <a:pt x="685" y="69"/>
                    <a:pt x="594" y="92"/>
                    <a:pt x="503" y="138"/>
                  </a:cubicBezTo>
                  <a:cubicBezTo>
                    <a:pt x="343" y="206"/>
                    <a:pt x="183" y="298"/>
                    <a:pt x="46" y="412"/>
                  </a:cubicBezTo>
                  <a:cubicBezTo>
                    <a:pt x="1" y="435"/>
                    <a:pt x="1" y="503"/>
                    <a:pt x="23" y="549"/>
                  </a:cubicBezTo>
                  <a:cubicBezTo>
                    <a:pt x="37" y="575"/>
                    <a:pt x="66" y="586"/>
                    <a:pt x="97" y="586"/>
                  </a:cubicBezTo>
                  <a:cubicBezTo>
                    <a:pt x="119" y="586"/>
                    <a:pt x="142" y="581"/>
                    <a:pt x="160" y="571"/>
                  </a:cubicBezTo>
                  <a:cubicBezTo>
                    <a:pt x="252" y="503"/>
                    <a:pt x="343" y="435"/>
                    <a:pt x="434" y="389"/>
                  </a:cubicBezTo>
                  <a:cubicBezTo>
                    <a:pt x="548" y="320"/>
                    <a:pt x="685" y="275"/>
                    <a:pt x="822" y="229"/>
                  </a:cubicBezTo>
                  <a:lnTo>
                    <a:pt x="800" y="229"/>
                  </a:lnTo>
                  <a:cubicBezTo>
                    <a:pt x="891" y="206"/>
                    <a:pt x="1005" y="206"/>
                    <a:pt x="1096" y="206"/>
                  </a:cubicBezTo>
                  <a:cubicBezTo>
                    <a:pt x="1165" y="206"/>
                    <a:pt x="1233" y="206"/>
                    <a:pt x="1302" y="229"/>
                  </a:cubicBezTo>
                  <a:cubicBezTo>
                    <a:pt x="1370" y="252"/>
                    <a:pt x="1416" y="275"/>
                    <a:pt x="1461" y="298"/>
                  </a:cubicBezTo>
                  <a:cubicBezTo>
                    <a:pt x="1507" y="320"/>
                    <a:pt x="1553" y="366"/>
                    <a:pt x="1576" y="389"/>
                  </a:cubicBezTo>
                  <a:cubicBezTo>
                    <a:pt x="1621" y="435"/>
                    <a:pt x="1644" y="457"/>
                    <a:pt x="1667" y="503"/>
                  </a:cubicBezTo>
                  <a:cubicBezTo>
                    <a:pt x="1690" y="549"/>
                    <a:pt x="1713" y="594"/>
                    <a:pt x="1713" y="640"/>
                  </a:cubicBezTo>
                  <a:cubicBezTo>
                    <a:pt x="1735" y="708"/>
                    <a:pt x="1735" y="754"/>
                    <a:pt x="1735" y="823"/>
                  </a:cubicBezTo>
                  <a:cubicBezTo>
                    <a:pt x="1735" y="914"/>
                    <a:pt x="1713" y="982"/>
                    <a:pt x="1690" y="1074"/>
                  </a:cubicBezTo>
                  <a:cubicBezTo>
                    <a:pt x="1667" y="1165"/>
                    <a:pt x="1621" y="1279"/>
                    <a:pt x="1576" y="1370"/>
                  </a:cubicBezTo>
                  <a:cubicBezTo>
                    <a:pt x="1484" y="1484"/>
                    <a:pt x="1393" y="1599"/>
                    <a:pt x="1302" y="1690"/>
                  </a:cubicBezTo>
                  <a:lnTo>
                    <a:pt x="1325" y="1690"/>
                  </a:lnTo>
                  <a:cubicBezTo>
                    <a:pt x="1302" y="1690"/>
                    <a:pt x="1302" y="1713"/>
                    <a:pt x="1279" y="1713"/>
                  </a:cubicBezTo>
                  <a:cubicBezTo>
                    <a:pt x="1256" y="1736"/>
                    <a:pt x="1233" y="1736"/>
                    <a:pt x="1233" y="1758"/>
                  </a:cubicBezTo>
                  <a:lnTo>
                    <a:pt x="1210" y="1758"/>
                  </a:lnTo>
                  <a:cubicBezTo>
                    <a:pt x="1210" y="1758"/>
                    <a:pt x="1210" y="1758"/>
                    <a:pt x="1210" y="1781"/>
                  </a:cubicBezTo>
                  <a:lnTo>
                    <a:pt x="1188" y="1781"/>
                  </a:lnTo>
                  <a:cubicBezTo>
                    <a:pt x="1142" y="1827"/>
                    <a:pt x="1142" y="1873"/>
                    <a:pt x="1165" y="1918"/>
                  </a:cubicBezTo>
                  <a:cubicBezTo>
                    <a:pt x="1193" y="1946"/>
                    <a:pt x="1221" y="1966"/>
                    <a:pt x="1249" y="1966"/>
                  </a:cubicBezTo>
                  <a:cubicBezTo>
                    <a:pt x="1267" y="1966"/>
                    <a:pt x="1284" y="1958"/>
                    <a:pt x="1302" y="1941"/>
                  </a:cubicBezTo>
                  <a:lnTo>
                    <a:pt x="1325" y="1941"/>
                  </a:lnTo>
                  <a:cubicBezTo>
                    <a:pt x="1325" y="1918"/>
                    <a:pt x="1325" y="1918"/>
                    <a:pt x="1325" y="1918"/>
                  </a:cubicBezTo>
                  <a:lnTo>
                    <a:pt x="1347" y="1918"/>
                  </a:lnTo>
                  <a:cubicBezTo>
                    <a:pt x="1347" y="1895"/>
                    <a:pt x="1370" y="1895"/>
                    <a:pt x="1393" y="1873"/>
                  </a:cubicBezTo>
                  <a:cubicBezTo>
                    <a:pt x="1393" y="1873"/>
                    <a:pt x="1393" y="1873"/>
                    <a:pt x="1416" y="1850"/>
                  </a:cubicBezTo>
                  <a:cubicBezTo>
                    <a:pt x="1530" y="1736"/>
                    <a:pt x="1644" y="1599"/>
                    <a:pt x="1735" y="1439"/>
                  </a:cubicBezTo>
                  <a:cubicBezTo>
                    <a:pt x="1781" y="1393"/>
                    <a:pt x="1804" y="1325"/>
                    <a:pt x="1827" y="1256"/>
                  </a:cubicBezTo>
                  <a:cubicBezTo>
                    <a:pt x="1872" y="1188"/>
                    <a:pt x="1895" y="1119"/>
                    <a:pt x="1918" y="1028"/>
                  </a:cubicBezTo>
                  <a:cubicBezTo>
                    <a:pt x="1941" y="845"/>
                    <a:pt x="1941" y="640"/>
                    <a:pt x="1872" y="480"/>
                  </a:cubicBezTo>
                  <a:cubicBezTo>
                    <a:pt x="1849" y="412"/>
                    <a:pt x="1804" y="343"/>
                    <a:pt x="1758" y="298"/>
                  </a:cubicBezTo>
                  <a:cubicBezTo>
                    <a:pt x="1713" y="229"/>
                    <a:pt x="1644" y="183"/>
                    <a:pt x="1553" y="138"/>
                  </a:cubicBezTo>
                  <a:cubicBezTo>
                    <a:pt x="1530" y="115"/>
                    <a:pt x="1484" y="92"/>
                    <a:pt x="1439" y="69"/>
                  </a:cubicBezTo>
                  <a:cubicBezTo>
                    <a:pt x="1416" y="46"/>
                    <a:pt x="1370" y="46"/>
                    <a:pt x="1325" y="46"/>
                  </a:cubicBezTo>
                  <a:cubicBezTo>
                    <a:pt x="1256" y="1"/>
                    <a:pt x="1165" y="1"/>
                    <a:pt x="1073"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19"/>
            <p:cNvSpPr/>
            <p:nvPr/>
          </p:nvSpPr>
          <p:spPr>
            <a:xfrm>
              <a:off x="7081700" y="938175"/>
              <a:ext cx="33125" cy="31650"/>
            </a:xfrm>
            <a:custGeom>
              <a:avLst/>
              <a:gdLst/>
              <a:ahLst/>
              <a:cxnLst/>
              <a:rect l="l" t="t" r="r" b="b"/>
              <a:pathLst>
                <a:path w="1325" h="1266" extrusionOk="0">
                  <a:moveTo>
                    <a:pt x="435" y="0"/>
                  </a:moveTo>
                  <a:cubicBezTo>
                    <a:pt x="412" y="0"/>
                    <a:pt x="389" y="0"/>
                    <a:pt x="389" y="23"/>
                  </a:cubicBezTo>
                  <a:cubicBezTo>
                    <a:pt x="275" y="69"/>
                    <a:pt x="184" y="160"/>
                    <a:pt x="115" y="251"/>
                  </a:cubicBezTo>
                  <a:cubicBezTo>
                    <a:pt x="69" y="320"/>
                    <a:pt x="24" y="411"/>
                    <a:pt x="24" y="502"/>
                  </a:cubicBezTo>
                  <a:cubicBezTo>
                    <a:pt x="1" y="594"/>
                    <a:pt x="1" y="685"/>
                    <a:pt x="24" y="753"/>
                  </a:cubicBezTo>
                  <a:cubicBezTo>
                    <a:pt x="47" y="845"/>
                    <a:pt x="92" y="936"/>
                    <a:pt x="161" y="1005"/>
                  </a:cubicBezTo>
                  <a:cubicBezTo>
                    <a:pt x="275" y="1142"/>
                    <a:pt x="457" y="1233"/>
                    <a:pt x="640" y="1256"/>
                  </a:cubicBezTo>
                  <a:cubicBezTo>
                    <a:pt x="667" y="1262"/>
                    <a:pt x="695" y="1265"/>
                    <a:pt x="725" y="1265"/>
                  </a:cubicBezTo>
                  <a:cubicBezTo>
                    <a:pt x="796" y="1265"/>
                    <a:pt x="872" y="1249"/>
                    <a:pt x="937" y="1233"/>
                  </a:cubicBezTo>
                  <a:cubicBezTo>
                    <a:pt x="1051" y="1187"/>
                    <a:pt x="1165" y="1119"/>
                    <a:pt x="1279" y="1050"/>
                  </a:cubicBezTo>
                  <a:cubicBezTo>
                    <a:pt x="1302" y="1005"/>
                    <a:pt x="1325" y="959"/>
                    <a:pt x="1279" y="913"/>
                  </a:cubicBezTo>
                  <a:cubicBezTo>
                    <a:pt x="1265" y="885"/>
                    <a:pt x="1233" y="866"/>
                    <a:pt x="1206" y="866"/>
                  </a:cubicBezTo>
                  <a:cubicBezTo>
                    <a:pt x="1189" y="866"/>
                    <a:pt x="1174" y="873"/>
                    <a:pt x="1165" y="890"/>
                  </a:cubicBezTo>
                  <a:cubicBezTo>
                    <a:pt x="1119" y="936"/>
                    <a:pt x="1051" y="959"/>
                    <a:pt x="1005" y="982"/>
                  </a:cubicBezTo>
                  <a:cubicBezTo>
                    <a:pt x="960" y="1005"/>
                    <a:pt x="914" y="1027"/>
                    <a:pt x="845" y="1050"/>
                  </a:cubicBezTo>
                  <a:cubicBezTo>
                    <a:pt x="800" y="1050"/>
                    <a:pt x="754" y="1073"/>
                    <a:pt x="708" y="1073"/>
                  </a:cubicBezTo>
                  <a:cubicBezTo>
                    <a:pt x="663" y="1073"/>
                    <a:pt x="617" y="1050"/>
                    <a:pt x="572" y="1050"/>
                  </a:cubicBezTo>
                  <a:cubicBezTo>
                    <a:pt x="526" y="1027"/>
                    <a:pt x="480" y="1005"/>
                    <a:pt x="435" y="982"/>
                  </a:cubicBezTo>
                  <a:cubicBezTo>
                    <a:pt x="412" y="959"/>
                    <a:pt x="366" y="936"/>
                    <a:pt x="343" y="913"/>
                  </a:cubicBezTo>
                  <a:cubicBezTo>
                    <a:pt x="298" y="868"/>
                    <a:pt x="275" y="845"/>
                    <a:pt x="252" y="799"/>
                  </a:cubicBezTo>
                  <a:cubicBezTo>
                    <a:pt x="229" y="776"/>
                    <a:pt x="229" y="731"/>
                    <a:pt x="206" y="685"/>
                  </a:cubicBezTo>
                  <a:cubicBezTo>
                    <a:pt x="206" y="662"/>
                    <a:pt x="206" y="617"/>
                    <a:pt x="206" y="594"/>
                  </a:cubicBezTo>
                  <a:cubicBezTo>
                    <a:pt x="206" y="548"/>
                    <a:pt x="206" y="525"/>
                    <a:pt x="206" y="502"/>
                  </a:cubicBezTo>
                  <a:cubicBezTo>
                    <a:pt x="229" y="457"/>
                    <a:pt x="252" y="434"/>
                    <a:pt x="252" y="388"/>
                  </a:cubicBezTo>
                  <a:cubicBezTo>
                    <a:pt x="275" y="365"/>
                    <a:pt x="298" y="320"/>
                    <a:pt x="343" y="297"/>
                  </a:cubicBezTo>
                  <a:cubicBezTo>
                    <a:pt x="389" y="251"/>
                    <a:pt x="435" y="206"/>
                    <a:pt x="503" y="183"/>
                  </a:cubicBezTo>
                  <a:cubicBezTo>
                    <a:pt x="549" y="137"/>
                    <a:pt x="549" y="69"/>
                    <a:pt x="526" y="46"/>
                  </a:cubicBezTo>
                  <a:cubicBezTo>
                    <a:pt x="503" y="23"/>
                    <a:pt x="480" y="0"/>
                    <a:pt x="457"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19"/>
            <p:cNvSpPr/>
            <p:nvPr/>
          </p:nvSpPr>
          <p:spPr>
            <a:xfrm>
              <a:off x="6602375" y="831450"/>
              <a:ext cx="614600" cy="504700"/>
            </a:xfrm>
            <a:custGeom>
              <a:avLst/>
              <a:gdLst/>
              <a:ahLst/>
              <a:cxnLst/>
              <a:rect l="l" t="t" r="r" b="b"/>
              <a:pathLst>
                <a:path w="24584" h="20188" extrusionOk="0">
                  <a:moveTo>
                    <a:pt x="21205" y="1"/>
                  </a:moveTo>
                  <a:cubicBezTo>
                    <a:pt x="20224" y="1"/>
                    <a:pt x="19242" y="366"/>
                    <a:pt x="18375" y="823"/>
                  </a:cubicBezTo>
                  <a:cubicBezTo>
                    <a:pt x="17804" y="1119"/>
                    <a:pt x="17257" y="1462"/>
                    <a:pt x="16754" y="1827"/>
                  </a:cubicBezTo>
                  <a:cubicBezTo>
                    <a:pt x="16458" y="2032"/>
                    <a:pt x="16184" y="2215"/>
                    <a:pt x="15933" y="2420"/>
                  </a:cubicBezTo>
                  <a:cubicBezTo>
                    <a:pt x="15636" y="2649"/>
                    <a:pt x="15339" y="2877"/>
                    <a:pt x="15043" y="3105"/>
                  </a:cubicBezTo>
                  <a:cubicBezTo>
                    <a:pt x="13856" y="4018"/>
                    <a:pt x="12692" y="4977"/>
                    <a:pt x="11573" y="5981"/>
                  </a:cubicBezTo>
                  <a:cubicBezTo>
                    <a:pt x="10455" y="6963"/>
                    <a:pt x="9359" y="8013"/>
                    <a:pt x="8332" y="9085"/>
                  </a:cubicBezTo>
                  <a:cubicBezTo>
                    <a:pt x="7282" y="10158"/>
                    <a:pt x="6300" y="11277"/>
                    <a:pt x="5342" y="12418"/>
                  </a:cubicBezTo>
                  <a:cubicBezTo>
                    <a:pt x="4383" y="13582"/>
                    <a:pt x="3493" y="14769"/>
                    <a:pt x="2626" y="15979"/>
                  </a:cubicBezTo>
                  <a:cubicBezTo>
                    <a:pt x="2192" y="16595"/>
                    <a:pt x="1781" y="17188"/>
                    <a:pt x="1393" y="17827"/>
                  </a:cubicBezTo>
                  <a:cubicBezTo>
                    <a:pt x="1188" y="18124"/>
                    <a:pt x="982" y="18444"/>
                    <a:pt x="800" y="18763"/>
                  </a:cubicBezTo>
                  <a:cubicBezTo>
                    <a:pt x="594" y="19106"/>
                    <a:pt x="389" y="19425"/>
                    <a:pt x="206" y="19768"/>
                  </a:cubicBezTo>
                  <a:cubicBezTo>
                    <a:pt x="138" y="19859"/>
                    <a:pt x="92" y="19950"/>
                    <a:pt x="46" y="20041"/>
                  </a:cubicBezTo>
                  <a:cubicBezTo>
                    <a:pt x="1" y="20087"/>
                    <a:pt x="23" y="20156"/>
                    <a:pt x="69" y="20178"/>
                  </a:cubicBezTo>
                  <a:cubicBezTo>
                    <a:pt x="87" y="20185"/>
                    <a:pt x="104" y="20187"/>
                    <a:pt x="119" y="20187"/>
                  </a:cubicBezTo>
                  <a:cubicBezTo>
                    <a:pt x="160" y="20187"/>
                    <a:pt x="189" y="20166"/>
                    <a:pt x="206" y="20133"/>
                  </a:cubicBezTo>
                  <a:cubicBezTo>
                    <a:pt x="366" y="19836"/>
                    <a:pt x="548" y="19539"/>
                    <a:pt x="731" y="19243"/>
                  </a:cubicBezTo>
                  <a:cubicBezTo>
                    <a:pt x="914" y="18946"/>
                    <a:pt x="1096" y="18649"/>
                    <a:pt x="1279" y="18352"/>
                  </a:cubicBezTo>
                  <a:cubicBezTo>
                    <a:pt x="1644" y="17782"/>
                    <a:pt x="2009" y="17211"/>
                    <a:pt x="2397" y="16641"/>
                  </a:cubicBezTo>
                  <a:lnTo>
                    <a:pt x="2397" y="16663"/>
                  </a:lnTo>
                  <a:cubicBezTo>
                    <a:pt x="4064" y="14198"/>
                    <a:pt x="5958" y="11870"/>
                    <a:pt x="8012" y="9702"/>
                  </a:cubicBezTo>
                  <a:cubicBezTo>
                    <a:pt x="9359" y="8264"/>
                    <a:pt x="10797" y="6917"/>
                    <a:pt x="12281" y="5616"/>
                  </a:cubicBezTo>
                  <a:cubicBezTo>
                    <a:pt x="13353" y="4680"/>
                    <a:pt x="14472" y="3790"/>
                    <a:pt x="15613" y="2923"/>
                  </a:cubicBezTo>
                  <a:cubicBezTo>
                    <a:pt x="16595" y="2146"/>
                    <a:pt x="17622" y="1416"/>
                    <a:pt x="18740" y="845"/>
                  </a:cubicBezTo>
                  <a:lnTo>
                    <a:pt x="18763" y="845"/>
                  </a:lnTo>
                  <a:cubicBezTo>
                    <a:pt x="19288" y="594"/>
                    <a:pt x="19859" y="389"/>
                    <a:pt x="20429" y="275"/>
                  </a:cubicBezTo>
                  <a:cubicBezTo>
                    <a:pt x="20680" y="231"/>
                    <a:pt x="20921" y="205"/>
                    <a:pt x="21165" y="205"/>
                  </a:cubicBezTo>
                  <a:cubicBezTo>
                    <a:pt x="21299" y="205"/>
                    <a:pt x="21433" y="213"/>
                    <a:pt x="21571" y="229"/>
                  </a:cubicBezTo>
                  <a:lnTo>
                    <a:pt x="21548" y="229"/>
                  </a:lnTo>
                  <a:cubicBezTo>
                    <a:pt x="21844" y="252"/>
                    <a:pt x="22164" y="320"/>
                    <a:pt x="22461" y="412"/>
                  </a:cubicBezTo>
                  <a:cubicBezTo>
                    <a:pt x="22780" y="526"/>
                    <a:pt x="23077" y="686"/>
                    <a:pt x="23351" y="891"/>
                  </a:cubicBezTo>
                  <a:cubicBezTo>
                    <a:pt x="23351" y="888"/>
                    <a:pt x="23351" y="886"/>
                    <a:pt x="23350" y="884"/>
                  </a:cubicBezTo>
                  <a:lnTo>
                    <a:pt x="23350" y="884"/>
                  </a:lnTo>
                  <a:cubicBezTo>
                    <a:pt x="23729" y="1154"/>
                    <a:pt x="24065" y="1468"/>
                    <a:pt x="24378" y="1804"/>
                  </a:cubicBezTo>
                  <a:cubicBezTo>
                    <a:pt x="24401" y="1850"/>
                    <a:pt x="24424" y="1873"/>
                    <a:pt x="24447" y="1895"/>
                  </a:cubicBezTo>
                  <a:cubicBezTo>
                    <a:pt x="24469" y="1918"/>
                    <a:pt x="24469" y="1941"/>
                    <a:pt x="24515" y="1941"/>
                  </a:cubicBezTo>
                  <a:cubicBezTo>
                    <a:pt x="24538" y="1941"/>
                    <a:pt x="24561" y="1941"/>
                    <a:pt x="24584" y="1918"/>
                  </a:cubicBezTo>
                  <a:cubicBezTo>
                    <a:pt x="24515" y="1827"/>
                    <a:pt x="24447" y="1713"/>
                    <a:pt x="24378" y="1599"/>
                  </a:cubicBezTo>
                  <a:cubicBezTo>
                    <a:pt x="24287" y="1485"/>
                    <a:pt x="24195" y="1370"/>
                    <a:pt x="24104" y="1256"/>
                  </a:cubicBezTo>
                  <a:cubicBezTo>
                    <a:pt x="24036" y="1188"/>
                    <a:pt x="23967" y="1119"/>
                    <a:pt x="23876" y="1051"/>
                  </a:cubicBezTo>
                  <a:cubicBezTo>
                    <a:pt x="23648" y="845"/>
                    <a:pt x="23397" y="663"/>
                    <a:pt x="23146" y="526"/>
                  </a:cubicBezTo>
                  <a:cubicBezTo>
                    <a:pt x="22666" y="252"/>
                    <a:pt x="22141" y="69"/>
                    <a:pt x="21593" y="24"/>
                  </a:cubicBezTo>
                  <a:cubicBezTo>
                    <a:pt x="21456" y="24"/>
                    <a:pt x="21342" y="1"/>
                    <a:pt x="2120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19"/>
            <p:cNvSpPr/>
            <p:nvPr/>
          </p:nvSpPr>
          <p:spPr>
            <a:xfrm>
              <a:off x="7211825" y="8765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19"/>
            <p:cNvSpPr/>
            <p:nvPr/>
          </p:nvSpPr>
          <p:spPr>
            <a:xfrm>
              <a:off x="7070875" y="852575"/>
              <a:ext cx="600" cy="25"/>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19"/>
            <p:cNvSpPr/>
            <p:nvPr/>
          </p:nvSpPr>
          <p:spPr>
            <a:xfrm>
              <a:off x="7070875" y="852575"/>
              <a:ext cx="25" cy="25"/>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19"/>
            <p:cNvSpPr/>
            <p:nvPr/>
          </p:nvSpPr>
          <p:spPr>
            <a:xfrm>
              <a:off x="7186125" y="8537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19"/>
            <p:cNvSpPr/>
            <p:nvPr/>
          </p:nvSpPr>
          <p:spPr>
            <a:xfrm>
              <a:off x="6627475" y="855425"/>
              <a:ext cx="602625" cy="509750"/>
            </a:xfrm>
            <a:custGeom>
              <a:avLst/>
              <a:gdLst/>
              <a:ahLst/>
              <a:cxnLst/>
              <a:rect l="l" t="t" r="r" b="b"/>
              <a:pathLst>
                <a:path w="24105" h="20390" extrusionOk="0">
                  <a:moveTo>
                    <a:pt x="22735" y="1"/>
                  </a:moveTo>
                  <a:cubicBezTo>
                    <a:pt x="22735" y="23"/>
                    <a:pt x="22758" y="46"/>
                    <a:pt x="22781" y="69"/>
                  </a:cubicBezTo>
                  <a:cubicBezTo>
                    <a:pt x="22803" y="92"/>
                    <a:pt x="22803" y="115"/>
                    <a:pt x="22826" y="160"/>
                  </a:cubicBezTo>
                  <a:cubicBezTo>
                    <a:pt x="23123" y="526"/>
                    <a:pt x="23374" y="914"/>
                    <a:pt x="23557" y="1347"/>
                  </a:cubicBezTo>
                  <a:cubicBezTo>
                    <a:pt x="23694" y="1667"/>
                    <a:pt x="23785" y="1986"/>
                    <a:pt x="23831" y="2306"/>
                  </a:cubicBezTo>
                  <a:cubicBezTo>
                    <a:pt x="23876" y="2625"/>
                    <a:pt x="23876" y="2922"/>
                    <a:pt x="23853" y="3242"/>
                  </a:cubicBezTo>
                  <a:cubicBezTo>
                    <a:pt x="23853" y="3219"/>
                    <a:pt x="23853" y="3219"/>
                    <a:pt x="23853" y="3219"/>
                  </a:cubicBezTo>
                  <a:cubicBezTo>
                    <a:pt x="23808" y="3607"/>
                    <a:pt x="23694" y="3972"/>
                    <a:pt x="23557" y="4315"/>
                  </a:cubicBezTo>
                  <a:cubicBezTo>
                    <a:pt x="23557" y="4315"/>
                    <a:pt x="23557" y="4315"/>
                    <a:pt x="23557" y="4337"/>
                  </a:cubicBezTo>
                  <a:cubicBezTo>
                    <a:pt x="23328" y="4885"/>
                    <a:pt x="23032" y="5387"/>
                    <a:pt x="22666" y="5844"/>
                  </a:cubicBezTo>
                  <a:cubicBezTo>
                    <a:pt x="22666" y="5844"/>
                    <a:pt x="22666" y="5844"/>
                    <a:pt x="22666" y="5867"/>
                  </a:cubicBezTo>
                  <a:cubicBezTo>
                    <a:pt x="21913" y="6848"/>
                    <a:pt x="20955" y="7693"/>
                    <a:pt x="20019" y="8537"/>
                  </a:cubicBezTo>
                  <a:cubicBezTo>
                    <a:pt x="18946" y="9473"/>
                    <a:pt x="17850" y="10386"/>
                    <a:pt x="16709" y="11253"/>
                  </a:cubicBezTo>
                  <a:cubicBezTo>
                    <a:pt x="15157" y="12463"/>
                    <a:pt x="13536" y="13582"/>
                    <a:pt x="11870" y="14632"/>
                  </a:cubicBezTo>
                  <a:cubicBezTo>
                    <a:pt x="9337" y="16207"/>
                    <a:pt x="6666" y="17599"/>
                    <a:pt x="3927" y="18740"/>
                  </a:cubicBezTo>
                  <a:lnTo>
                    <a:pt x="3950" y="18740"/>
                  </a:lnTo>
                  <a:cubicBezTo>
                    <a:pt x="3311" y="19014"/>
                    <a:pt x="2672" y="19265"/>
                    <a:pt x="2032" y="19493"/>
                  </a:cubicBezTo>
                  <a:cubicBezTo>
                    <a:pt x="1713" y="19630"/>
                    <a:pt x="1393" y="19744"/>
                    <a:pt x="1051" y="19859"/>
                  </a:cubicBezTo>
                  <a:cubicBezTo>
                    <a:pt x="731" y="19973"/>
                    <a:pt x="412" y="20087"/>
                    <a:pt x="92" y="20201"/>
                  </a:cubicBezTo>
                  <a:cubicBezTo>
                    <a:pt x="47" y="20224"/>
                    <a:pt x="1" y="20269"/>
                    <a:pt x="24" y="20315"/>
                  </a:cubicBezTo>
                  <a:cubicBezTo>
                    <a:pt x="24" y="20352"/>
                    <a:pt x="69" y="20390"/>
                    <a:pt x="111" y="20390"/>
                  </a:cubicBezTo>
                  <a:cubicBezTo>
                    <a:pt x="120" y="20390"/>
                    <a:pt x="130" y="20388"/>
                    <a:pt x="138" y="20384"/>
                  </a:cubicBezTo>
                  <a:cubicBezTo>
                    <a:pt x="252" y="20361"/>
                    <a:pt x="343" y="20315"/>
                    <a:pt x="457" y="20292"/>
                  </a:cubicBezTo>
                  <a:cubicBezTo>
                    <a:pt x="823" y="20155"/>
                    <a:pt x="1188" y="20018"/>
                    <a:pt x="1553" y="19904"/>
                  </a:cubicBezTo>
                  <a:cubicBezTo>
                    <a:pt x="1895" y="19767"/>
                    <a:pt x="2238" y="19630"/>
                    <a:pt x="2603" y="19493"/>
                  </a:cubicBezTo>
                  <a:cubicBezTo>
                    <a:pt x="3288" y="19219"/>
                    <a:pt x="3973" y="18946"/>
                    <a:pt x="4634" y="18649"/>
                  </a:cubicBezTo>
                  <a:cubicBezTo>
                    <a:pt x="6004" y="18055"/>
                    <a:pt x="7351" y="17393"/>
                    <a:pt x="8675" y="16709"/>
                  </a:cubicBezTo>
                  <a:cubicBezTo>
                    <a:pt x="9976" y="16001"/>
                    <a:pt x="11277" y="15248"/>
                    <a:pt x="12532" y="14449"/>
                  </a:cubicBezTo>
                  <a:cubicBezTo>
                    <a:pt x="13787" y="13627"/>
                    <a:pt x="15020" y="12760"/>
                    <a:pt x="16230" y="11870"/>
                  </a:cubicBezTo>
                  <a:cubicBezTo>
                    <a:pt x="17417" y="10957"/>
                    <a:pt x="18581" y="10021"/>
                    <a:pt x="19722" y="9039"/>
                  </a:cubicBezTo>
                  <a:cubicBezTo>
                    <a:pt x="19996" y="8811"/>
                    <a:pt x="20293" y="8560"/>
                    <a:pt x="20567" y="8309"/>
                  </a:cubicBezTo>
                  <a:cubicBezTo>
                    <a:pt x="20818" y="8081"/>
                    <a:pt x="21069" y="7852"/>
                    <a:pt x="21320" y="7624"/>
                  </a:cubicBezTo>
                  <a:cubicBezTo>
                    <a:pt x="21776" y="7191"/>
                    <a:pt x="22210" y="6734"/>
                    <a:pt x="22621" y="6232"/>
                  </a:cubicBezTo>
                  <a:cubicBezTo>
                    <a:pt x="23237" y="5456"/>
                    <a:pt x="23785" y="4588"/>
                    <a:pt x="23990" y="3607"/>
                  </a:cubicBezTo>
                  <a:cubicBezTo>
                    <a:pt x="24013" y="3493"/>
                    <a:pt x="24013" y="3356"/>
                    <a:pt x="24036" y="3242"/>
                  </a:cubicBezTo>
                  <a:cubicBezTo>
                    <a:pt x="24104" y="2694"/>
                    <a:pt x="24036" y="2146"/>
                    <a:pt x="23853" y="1621"/>
                  </a:cubicBezTo>
                  <a:cubicBezTo>
                    <a:pt x="23762" y="1324"/>
                    <a:pt x="23648" y="1051"/>
                    <a:pt x="23488" y="777"/>
                  </a:cubicBezTo>
                  <a:cubicBezTo>
                    <a:pt x="23374" y="640"/>
                    <a:pt x="23283" y="526"/>
                    <a:pt x="23191" y="389"/>
                  </a:cubicBezTo>
                  <a:cubicBezTo>
                    <a:pt x="23123" y="320"/>
                    <a:pt x="23032" y="274"/>
                    <a:pt x="22963" y="183"/>
                  </a:cubicBezTo>
                  <a:cubicBezTo>
                    <a:pt x="22895" y="138"/>
                    <a:pt x="22826" y="69"/>
                    <a:pt x="2273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19"/>
            <p:cNvSpPr/>
            <p:nvPr/>
          </p:nvSpPr>
          <p:spPr>
            <a:xfrm>
              <a:off x="7198125" y="859425"/>
              <a:ext cx="600" cy="25"/>
            </a:xfrm>
            <a:custGeom>
              <a:avLst/>
              <a:gdLst/>
              <a:ahLst/>
              <a:cxnLst/>
              <a:rect l="l" t="t" r="r" b="b"/>
              <a:pathLst>
                <a:path w="24" h="1" extrusionOk="0">
                  <a:moveTo>
                    <a:pt x="23" y="0"/>
                  </a:moveTo>
                  <a:cubicBezTo>
                    <a:pt x="23" y="0"/>
                    <a:pt x="0" y="0"/>
                    <a:pt x="0" y="0"/>
                  </a:cubicBezTo>
                  <a:cubicBezTo>
                    <a:pt x="0"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19"/>
            <p:cNvSpPr/>
            <p:nvPr/>
          </p:nvSpPr>
          <p:spPr>
            <a:xfrm>
              <a:off x="7198700" y="8594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19"/>
            <p:cNvSpPr/>
            <p:nvPr/>
          </p:nvSpPr>
          <p:spPr>
            <a:xfrm>
              <a:off x="7216375" y="9638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19"/>
            <p:cNvSpPr/>
            <p:nvPr/>
          </p:nvSpPr>
          <p:spPr>
            <a:xfrm>
              <a:off x="7194125" y="1001500"/>
              <a:ext cx="600" cy="25"/>
            </a:xfrm>
            <a:custGeom>
              <a:avLst/>
              <a:gdLst/>
              <a:ahLst/>
              <a:cxnLst/>
              <a:rect l="l" t="t" r="r" b="b"/>
              <a:pathLst>
                <a:path w="24" h="1" extrusionOk="0">
                  <a:moveTo>
                    <a:pt x="0" y="1"/>
                  </a:moveTo>
                  <a:cubicBezTo>
                    <a:pt x="0" y="1"/>
                    <a:pt x="0" y="1"/>
                    <a:pt x="23" y="1"/>
                  </a:cubicBezTo>
                  <a:cubicBezTo>
                    <a:pt x="0" y="1"/>
                    <a:pt x="0" y="1"/>
                    <a:pt x="0"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19"/>
            <p:cNvSpPr/>
            <p:nvPr/>
          </p:nvSpPr>
          <p:spPr>
            <a:xfrm>
              <a:off x="7045200" y="11367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19"/>
            <p:cNvSpPr/>
            <p:nvPr/>
          </p:nvSpPr>
          <p:spPr>
            <a:xfrm>
              <a:off x="7216375" y="8891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19"/>
            <p:cNvSpPr/>
            <p:nvPr/>
          </p:nvSpPr>
          <p:spPr>
            <a:xfrm>
              <a:off x="7223800" y="936450"/>
              <a:ext cx="25" cy="25"/>
            </a:xfrm>
            <a:custGeom>
              <a:avLst/>
              <a:gdLst/>
              <a:ahLst/>
              <a:cxnLst/>
              <a:rect l="l" t="t" r="r" b="b"/>
              <a:pathLst>
                <a:path w="1" h="1" extrusionOk="0">
                  <a:moveTo>
                    <a:pt x="0" y="1"/>
                  </a:moveTo>
                  <a:lnTo>
                    <a:pt x="0" y="1"/>
                  </a:lnTo>
                  <a:lnTo>
                    <a:pt x="0" y="1"/>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19"/>
            <p:cNvSpPr/>
            <p:nvPr/>
          </p:nvSpPr>
          <p:spPr>
            <a:xfrm>
              <a:off x="7216375" y="963275"/>
              <a:ext cx="25" cy="600"/>
            </a:xfrm>
            <a:custGeom>
              <a:avLst/>
              <a:gdLst/>
              <a:ahLst/>
              <a:cxnLst/>
              <a:rect l="l" t="t" r="r" b="b"/>
              <a:pathLst>
                <a:path w="1" h="24" extrusionOk="0">
                  <a:moveTo>
                    <a:pt x="1" y="23"/>
                  </a:moveTo>
                  <a:cubicBezTo>
                    <a:pt x="1" y="23"/>
                    <a:pt x="1" y="23"/>
                    <a:pt x="1" y="23"/>
                  </a:cubicBezTo>
                  <a:cubicBezTo>
                    <a:pt x="1" y="1"/>
                    <a:pt x="1" y="1"/>
                    <a:pt x="1" y="1"/>
                  </a:cubicBezTo>
                  <a:cubicBezTo>
                    <a:pt x="1" y="1"/>
                    <a:pt x="1" y="23"/>
                    <a:pt x="1" y="23"/>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19"/>
            <p:cNvSpPr/>
            <p:nvPr/>
          </p:nvSpPr>
          <p:spPr>
            <a:xfrm>
              <a:off x="7045200" y="1136750"/>
              <a:ext cx="25" cy="25"/>
            </a:xfrm>
            <a:custGeom>
              <a:avLst/>
              <a:gdLst/>
              <a:ahLst/>
              <a:cxnLst/>
              <a:rect l="l" t="t" r="r" b="b"/>
              <a:pathLst>
                <a:path w="1" h="1" extrusionOk="0">
                  <a:moveTo>
                    <a:pt x="0" y="0"/>
                  </a:move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19"/>
            <p:cNvSpPr/>
            <p:nvPr/>
          </p:nvSpPr>
          <p:spPr>
            <a:xfrm>
              <a:off x="7197550" y="859425"/>
              <a:ext cx="13725" cy="14725"/>
            </a:xfrm>
            <a:custGeom>
              <a:avLst/>
              <a:gdLst/>
              <a:ahLst/>
              <a:cxnLst/>
              <a:rect l="l" t="t" r="r" b="b"/>
              <a:pathLst>
                <a:path w="549" h="589" extrusionOk="0">
                  <a:moveTo>
                    <a:pt x="69" y="0"/>
                  </a:moveTo>
                  <a:cubicBezTo>
                    <a:pt x="46" y="0"/>
                    <a:pt x="46" y="0"/>
                    <a:pt x="23" y="23"/>
                  </a:cubicBezTo>
                  <a:cubicBezTo>
                    <a:pt x="0" y="23"/>
                    <a:pt x="0" y="69"/>
                    <a:pt x="23" y="92"/>
                  </a:cubicBezTo>
                  <a:cubicBezTo>
                    <a:pt x="183" y="251"/>
                    <a:pt x="320" y="388"/>
                    <a:pt x="457" y="571"/>
                  </a:cubicBezTo>
                  <a:cubicBezTo>
                    <a:pt x="468" y="582"/>
                    <a:pt x="480" y="588"/>
                    <a:pt x="491" y="588"/>
                  </a:cubicBezTo>
                  <a:cubicBezTo>
                    <a:pt x="503" y="588"/>
                    <a:pt x="514" y="582"/>
                    <a:pt x="525" y="571"/>
                  </a:cubicBezTo>
                  <a:cubicBezTo>
                    <a:pt x="548" y="548"/>
                    <a:pt x="548" y="525"/>
                    <a:pt x="525" y="503"/>
                  </a:cubicBezTo>
                  <a:cubicBezTo>
                    <a:pt x="388" y="343"/>
                    <a:pt x="252" y="183"/>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19"/>
            <p:cNvSpPr/>
            <p:nvPr/>
          </p:nvSpPr>
          <p:spPr>
            <a:xfrm>
              <a:off x="7198125" y="860000"/>
              <a:ext cx="16575" cy="18850"/>
            </a:xfrm>
            <a:custGeom>
              <a:avLst/>
              <a:gdLst/>
              <a:ahLst/>
              <a:cxnLst/>
              <a:rect l="l" t="t" r="r" b="b"/>
              <a:pathLst>
                <a:path w="663" h="754" extrusionOk="0">
                  <a:moveTo>
                    <a:pt x="69" y="0"/>
                  </a:moveTo>
                  <a:cubicBezTo>
                    <a:pt x="46" y="0"/>
                    <a:pt x="46" y="23"/>
                    <a:pt x="23" y="23"/>
                  </a:cubicBezTo>
                  <a:cubicBezTo>
                    <a:pt x="0" y="46"/>
                    <a:pt x="0" y="69"/>
                    <a:pt x="23" y="91"/>
                  </a:cubicBezTo>
                  <a:cubicBezTo>
                    <a:pt x="206" y="297"/>
                    <a:pt x="411" y="502"/>
                    <a:pt x="571" y="731"/>
                  </a:cubicBezTo>
                  <a:cubicBezTo>
                    <a:pt x="594" y="753"/>
                    <a:pt x="617" y="753"/>
                    <a:pt x="639" y="753"/>
                  </a:cubicBezTo>
                  <a:cubicBezTo>
                    <a:pt x="662" y="731"/>
                    <a:pt x="662" y="685"/>
                    <a:pt x="639" y="685"/>
                  </a:cubicBezTo>
                  <a:cubicBezTo>
                    <a:pt x="480" y="457"/>
                    <a:pt x="274" y="251"/>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19"/>
            <p:cNvSpPr/>
            <p:nvPr/>
          </p:nvSpPr>
          <p:spPr>
            <a:xfrm>
              <a:off x="7198700" y="861125"/>
              <a:ext cx="16000" cy="18150"/>
            </a:xfrm>
            <a:custGeom>
              <a:avLst/>
              <a:gdLst/>
              <a:ahLst/>
              <a:cxnLst/>
              <a:rect l="l" t="t" r="r" b="b"/>
              <a:pathLst>
                <a:path w="640" h="726" extrusionOk="0">
                  <a:moveTo>
                    <a:pt x="23" y="1"/>
                  </a:moveTo>
                  <a:cubicBezTo>
                    <a:pt x="0" y="24"/>
                    <a:pt x="0" y="46"/>
                    <a:pt x="23" y="69"/>
                  </a:cubicBezTo>
                  <a:cubicBezTo>
                    <a:pt x="183" y="298"/>
                    <a:pt x="388" y="480"/>
                    <a:pt x="548" y="708"/>
                  </a:cubicBezTo>
                  <a:cubicBezTo>
                    <a:pt x="548" y="720"/>
                    <a:pt x="559" y="726"/>
                    <a:pt x="574" y="726"/>
                  </a:cubicBezTo>
                  <a:cubicBezTo>
                    <a:pt x="588" y="726"/>
                    <a:pt x="605" y="720"/>
                    <a:pt x="616" y="708"/>
                  </a:cubicBezTo>
                  <a:cubicBezTo>
                    <a:pt x="639" y="686"/>
                    <a:pt x="639" y="663"/>
                    <a:pt x="616" y="640"/>
                  </a:cubicBezTo>
                  <a:cubicBezTo>
                    <a:pt x="457" y="412"/>
                    <a:pt x="251" y="229"/>
                    <a:pt x="91" y="24"/>
                  </a:cubicBezTo>
                  <a:cubicBezTo>
                    <a:pt x="69" y="1"/>
                    <a:pt x="69" y="1"/>
                    <a:pt x="46"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19"/>
            <p:cNvSpPr/>
            <p:nvPr/>
          </p:nvSpPr>
          <p:spPr>
            <a:xfrm>
              <a:off x="7199250" y="861125"/>
              <a:ext cx="12600" cy="14875"/>
            </a:xfrm>
            <a:custGeom>
              <a:avLst/>
              <a:gdLst/>
              <a:ahLst/>
              <a:cxnLst/>
              <a:rect l="l" t="t" r="r" b="b"/>
              <a:pathLst>
                <a:path w="504" h="595" extrusionOk="0">
                  <a:moveTo>
                    <a:pt x="24" y="1"/>
                  </a:moveTo>
                  <a:cubicBezTo>
                    <a:pt x="1" y="24"/>
                    <a:pt x="1" y="46"/>
                    <a:pt x="24" y="69"/>
                  </a:cubicBezTo>
                  <a:cubicBezTo>
                    <a:pt x="161" y="252"/>
                    <a:pt x="275" y="412"/>
                    <a:pt x="412" y="571"/>
                  </a:cubicBezTo>
                  <a:cubicBezTo>
                    <a:pt x="435" y="594"/>
                    <a:pt x="457" y="594"/>
                    <a:pt x="480" y="594"/>
                  </a:cubicBezTo>
                  <a:cubicBezTo>
                    <a:pt x="503" y="571"/>
                    <a:pt x="503" y="526"/>
                    <a:pt x="503" y="526"/>
                  </a:cubicBezTo>
                  <a:cubicBezTo>
                    <a:pt x="366" y="343"/>
                    <a:pt x="229" y="183"/>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19"/>
            <p:cNvSpPr/>
            <p:nvPr/>
          </p:nvSpPr>
          <p:spPr>
            <a:xfrm>
              <a:off x="7199825" y="862275"/>
              <a:ext cx="14875" cy="17575"/>
            </a:xfrm>
            <a:custGeom>
              <a:avLst/>
              <a:gdLst/>
              <a:ahLst/>
              <a:cxnLst/>
              <a:rect l="l" t="t" r="r" b="b"/>
              <a:pathLst>
                <a:path w="595" h="703" extrusionOk="0">
                  <a:moveTo>
                    <a:pt x="24" y="0"/>
                  </a:moveTo>
                  <a:cubicBezTo>
                    <a:pt x="1" y="23"/>
                    <a:pt x="1" y="46"/>
                    <a:pt x="24" y="69"/>
                  </a:cubicBezTo>
                  <a:cubicBezTo>
                    <a:pt x="183" y="274"/>
                    <a:pt x="366" y="457"/>
                    <a:pt x="503" y="685"/>
                  </a:cubicBezTo>
                  <a:cubicBezTo>
                    <a:pt x="514" y="697"/>
                    <a:pt x="531" y="702"/>
                    <a:pt x="546" y="702"/>
                  </a:cubicBezTo>
                  <a:cubicBezTo>
                    <a:pt x="560" y="702"/>
                    <a:pt x="571" y="697"/>
                    <a:pt x="571" y="685"/>
                  </a:cubicBezTo>
                  <a:cubicBezTo>
                    <a:pt x="594" y="662"/>
                    <a:pt x="594" y="640"/>
                    <a:pt x="594" y="617"/>
                  </a:cubicBezTo>
                  <a:cubicBezTo>
                    <a:pt x="434" y="411"/>
                    <a:pt x="275" y="206"/>
                    <a:pt x="92"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19"/>
            <p:cNvSpPr/>
            <p:nvPr/>
          </p:nvSpPr>
          <p:spPr>
            <a:xfrm>
              <a:off x="7202675" y="865125"/>
              <a:ext cx="12575" cy="16000"/>
            </a:xfrm>
            <a:custGeom>
              <a:avLst/>
              <a:gdLst/>
              <a:ahLst/>
              <a:cxnLst/>
              <a:rect l="l" t="t" r="r" b="b"/>
              <a:pathLst>
                <a:path w="503" h="640" extrusionOk="0">
                  <a:moveTo>
                    <a:pt x="24" y="1"/>
                  </a:moveTo>
                  <a:cubicBezTo>
                    <a:pt x="1" y="23"/>
                    <a:pt x="1" y="69"/>
                    <a:pt x="1" y="69"/>
                  </a:cubicBezTo>
                  <a:cubicBezTo>
                    <a:pt x="138" y="252"/>
                    <a:pt x="275" y="434"/>
                    <a:pt x="412" y="617"/>
                  </a:cubicBezTo>
                  <a:cubicBezTo>
                    <a:pt x="435" y="640"/>
                    <a:pt x="457" y="640"/>
                    <a:pt x="480" y="640"/>
                  </a:cubicBezTo>
                  <a:cubicBezTo>
                    <a:pt x="503" y="617"/>
                    <a:pt x="503" y="594"/>
                    <a:pt x="480" y="571"/>
                  </a:cubicBezTo>
                  <a:cubicBezTo>
                    <a:pt x="343" y="389"/>
                    <a:pt x="206" y="206"/>
                    <a:pt x="92" y="23"/>
                  </a:cubicBezTo>
                  <a:cubicBezTo>
                    <a:pt x="69" y="1"/>
                    <a:pt x="69" y="1"/>
                    <a:pt x="47"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19"/>
            <p:cNvSpPr/>
            <p:nvPr/>
          </p:nvSpPr>
          <p:spPr>
            <a:xfrm>
              <a:off x="7202675" y="865125"/>
              <a:ext cx="14300" cy="19675"/>
            </a:xfrm>
            <a:custGeom>
              <a:avLst/>
              <a:gdLst/>
              <a:ahLst/>
              <a:cxnLst/>
              <a:rect l="l" t="t" r="r" b="b"/>
              <a:pathLst>
                <a:path w="572" h="787" extrusionOk="0">
                  <a:moveTo>
                    <a:pt x="47" y="1"/>
                  </a:moveTo>
                  <a:cubicBezTo>
                    <a:pt x="47" y="1"/>
                    <a:pt x="24" y="23"/>
                    <a:pt x="24" y="23"/>
                  </a:cubicBezTo>
                  <a:cubicBezTo>
                    <a:pt x="1" y="46"/>
                    <a:pt x="1" y="69"/>
                    <a:pt x="24" y="92"/>
                  </a:cubicBezTo>
                  <a:cubicBezTo>
                    <a:pt x="115" y="229"/>
                    <a:pt x="229" y="366"/>
                    <a:pt x="320" y="503"/>
                  </a:cubicBezTo>
                  <a:cubicBezTo>
                    <a:pt x="366" y="594"/>
                    <a:pt x="412" y="685"/>
                    <a:pt x="457" y="754"/>
                  </a:cubicBezTo>
                  <a:cubicBezTo>
                    <a:pt x="474" y="770"/>
                    <a:pt x="490" y="786"/>
                    <a:pt x="506" y="786"/>
                  </a:cubicBezTo>
                  <a:cubicBezTo>
                    <a:pt x="512" y="786"/>
                    <a:pt x="519" y="783"/>
                    <a:pt x="526" y="777"/>
                  </a:cubicBezTo>
                  <a:cubicBezTo>
                    <a:pt x="549" y="777"/>
                    <a:pt x="572" y="754"/>
                    <a:pt x="549" y="731"/>
                  </a:cubicBezTo>
                  <a:cubicBezTo>
                    <a:pt x="480" y="617"/>
                    <a:pt x="412" y="503"/>
                    <a:pt x="343" y="389"/>
                  </a:cubicBezTo>
                  <a:cubicBezTo>
                    <a:pt x="275" y="275"/>
                    <a:pt x="183" y="138"/>
                    <a:pt x="92" y="23"/>
                  </a:cubicBezTo>
                  <a:cubicBezTo>
                    <a:pt x="69" y="23"/>
                    <a:pt x="69" y="1"/>
                    <a:pt x="47"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19"/>
            <p:cNvSpPr/>
            <p:nvPr/>
          </p:nvSpPr>
          <p:spPr>
            <a:xfrm>
              <a:off x="7205525" y="866850"/>
              <a:ext cx="9725" cy="13150"/>
            </a:xfrm>
            <a:custGeom>
              <a:avLst/>
              <a:gdLst/>
              <a:ahLst/>
              <a:cxnLst/>
              <a:rect l="l" t="t" r="r" b="b"/>
              <a:pathLst>
                <a:path w="389" h="526" extrusionOk="0">
                  <a:moveTo>
                    <a:pt x="24" y="0"/>
                  </a:moveTo>
                  <a:cubicBezTo>
                    <a:pt x="1" y="23"/>
                    <a:pt x="1" y="46"/>
                    <a:pt x="1" y="69"/>
                  </a:cubicBezTo>
                  <a:cubicBezTo>
                    <a:pt x="115" y="206"/>
                    <a:pt x="206" y="365"/>
                    <a:pt x="298" y="502"/>
                  </a:cubicBezTo>
                  <a:cubicBezTo>
                    <a:pt x="321" y="525"/>
                    <a:pt x="321" y="525"/>
                    <a:pt x="343" y="525"/>
                  </a:cubicBezTo>
                  <a:lnTo>
                    <a:pt x="366" y="525"/>
                  </a:lnTo>
                  <a:cubicBezTo>
                    <a:pt x="389" y="502"/>
                    <a:pt x="389" y="502"/>
                    <a:pt x="389" y="479"/>
                  </a:cubicBezTo>
                  <a:cubicBezTo>
                    <a:pt x="389" y="479"/>
                    <a:pt x="389" y="457"/>
                    <a:pt x="389" y="457"/>
                  </a:cubicBezTo>
                  <a:cubicBezTo>
                    <a:pt x="298" y="297"/>
                    <a:pt x="184" y="160"/>
                    <a:pt x="92" y="23"/>
                  </a:cubicBezTo>
                  <a:cubicBezTo>
                    <a:pt x="69" y="0"/>
                    <a:pt x="69" y="0"/>
                    <a:pt x="47"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19"/>
            <p:cNvSpPr/>
            <p:nvPr/>
          </p:nvSpPr>
          <p:spPr>
            <a:xfrm>
              <a:off x="7202125" y="862275"/>
              <a:ext cx="13700" cy="17575"/>
            </a:xfrm>
            <a:custGeom>
              <a:avLst/>
              <a:gdLst/>
              <a:ahLst/>
              <a:cxnLst/>
              <a:rect l="l" t="t" r="r" b="b"/>
              <a:pathLst>
                <a:path w="548" h="703" extrusionOk="0">
                  <a:moveTo>
                    <a:pt x="46" y="0"/>
                  </a:moveTo>
                  <a:cubicBezTo>
                    <a:pt x="23" y="0"/>
                    <a:pt x="23" y="0"/>
                    <a:pt x="23" y="23"/>
                  </a:cubicBezTo>
                  <a:cubicBezTo>
                    <a:pt x="0" y="23"/>
                    <a:pt x="0" y="23"/>
                    <a:pt x="0" y="46"/>
                  </a:cubicBezTo>
                  <a:cubicBezTo>
                    <a:pt x="0" y="46"/>
                    <a:pt x="0" y="69"/>
                    <a:pt x="0" y="92"/>
                  </a:cubicBezTo>
                  <a:cubicBezTo>
                    <a:pt x="91" y="183"/>
                    <a:pt x="183" y="274"/>
                    <a:pt x="251" y="366"/>
                  </a:cubicBezTo>
                  <a:cubicBezTo>
                    <a:pt x="342" y="457"/>
                    <a:pt x="411" y="571"/>
                    <a:pt x="479" y="685"/>
                  </a:cubicBezTo>
                  <a:cubicBezTo>
                    <a:pt x="479" y="697"/>
                    <a:pt x="491" y="702"/>
                    <a:pt x="505" y="702"/>
                  </a:cubicBezTo>
                  <a:cubicBezTo>
                    <a:pt x="519" y="702"/>
                    <a:pt x="536" y="697"/>
                    <a:pt x="548" y="685"/>
                  </a:cubicBezTo>
                  <a:cubicBezTo>
                    <a:pt x="548" y="685"/>
                    <a:pt x="548" y="662"/>
                    <a:pt x="548" y="662"/>
                  </a:cubicBezTo>
                  <a:cubicBezTo>
                    <a:pt x="548" y="640"/>
                    <a:pt x="548" y="640"/>
                    <a:pt x="548" y="617"/>
                  </a:cubicBezTo>
                  <a:cubicBezTo>
                    <a:pt x="479" y="525"/>
                    <a:pt x="411" y="411"/>
                    <a:pt x="342" y="320"/>
                  </a:cubicBezTo>
                  <a:cubicBezTo>
                    <a:pt x="251" y="206"/>
                    <a:pt x="160" y="115"/>
                    <a:pt x="91" y="23"/>
                  </a:cubicBezTo>
                  <a:cubicBezTo>
                    <a:pt x="69" y="23"/>
                    <a:pt x="69" y="0"/>
                    <a:pt x="46"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19"/>
            <p:cNvSpPr/>
            <p:nvPr/>
          </p:nvSpPr>
          <p:spPr>
            <a:xfrm>
              <a:off x="7196975" y="857700"/>
              <a:ext cx="17150" cy="20000"/>
            </a:xfrm>
            <a:custGeom>
              <a:avLst/>
              <a:gdLst/>
              <a:ahLst/>
              <a:cxnLst/>
              <a:rect l="l" t="t" r="r" b="b"/>
              <a:pathLst>
                <a:path w="686" h="800" extrusionOk="0">
                  <a:moveTo>
                    <a:pt x="46" y="1"/>
                  </a:moveTo>
                  <a:cubicBezTo>
                    <a:pt x="46" y="1"/>
                    <a:pt x="23" y="1"/>
                    <a:pt x="23" y="24"/>
                  </a:cubicBezTo>
                  <a:cubicBezTo>
                    <a:pt x="1" y="47"/>
                    <a:pt x="1" y="69"/>
                    <a:pt x="23" y="92"/>
                  </a:cubicBezTo>
                  <a:cubicBezTo>
                    <a:pt x="69" y="115"/>
                    <a:pt x="92" y="138"/>
                    <a:pt x="115" y="161"/>
                  </a:cubicBezTo>
                  <a:cubicBezTo>
                    <a:pt x="160" y="206"/>
                    <a:pt x="206" y="229"/>
                    <a:pt x="229" y="275"/>
                  </a:cubicBezTo>
                  <a:cubicBezTo>
                    <a:pt x="297" y="343"/>
                    <a:pt x="343" y="412"/>
                    <a:pt x="411" y="480"/>
                  </a:cubicBezTo>
                  <a:cubicBezTo>
                    <a:pt x="457" y="549"/>
                    <a:pt x="503" y="617"/>
                    <a:pt x="548" y="686"/>
                  </a:cubicBezTo>
                  <a:cubicBezTo>
                    <a:pt x="548" y="708"/>
                    <a:pt x="571" y="731"/>
                    <a:pt x="594" y="754"/>
                  </a:cubicBezTo>
                  <a:cubicBezTo>
                    <a:pt x="594" y="777"/>
                    <a:pt x="594" y="777"/>
                    <a:pt x="617" y="800"/>
                  </a:cubicBezTo>
                  <a:lnTo>
                    <a:pt x="663" y="800"/>
                  </a:lnTo>
                  <a:cubicBezTo>
                    <a:pt x="685" y="777"/>
                    <a:pt x="685" y="754"/>
                    <a:pt x="685" y="731"/>
                  </a:cubicBezTo>
                  <a:cubicBezTo>
                    <a:pt x="640" y="663"/>
                    <a:pt x="617" y="617"/>
                    <a:pt x="571" y="549"/>
                  </a:cubicBezTo>
                  <a:cubicBezTo>
                    <a:pt x="526" y="480"/>
                    <a:pt x="480" y="412"/>
                    <a:pt x="434" y="343"/>
                  </a:cubicBezTo>
                  <a:cubicBezTo>
                    <a:pt x="320" y="206"/>
                    <a:pt x="206" y="115"/>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19"/>
            <p:cNvSpPr/>
            <p:nvPr/>
          </p:nvSpPr>
          <p:spPr>
            <a:xfrm>
              <a:off x="7191275" y="853150"/>
              <a:ext cx="22275" cy="23425"/>
            </a:xfrm>
            <a:custGeom>
              <a:avLst/>
              <a:gdLst/>
              <a:ahLst/>
              <a:cxnLst/>
              <a:rect l="l" t="t" r="r" b="b"/>
              <a:pathLst>
                <a:path w="891" h="937" extrusionOk="0">
                  <a:moveTo>
                    <a:pt x="69" y="0"/>
                  </a:moveTo>
                  <a:cubicBezTo>
                    <a:pt x="46" y="0"/>
                    <a:pt x="46" y="0"/>
                    <a:pt x="23" y="23"/>
                  </a:cubicBezTo>
                  <a:cubicBezTo>
                    <a:pt x="0" y="46"/>
                    <a:pt x="23" y="69"/>
                    <a:pt x="46" y="92"/>
                  </a:cubicBezTo>
                  <a:cubicBezTo>
                    <a:pt x="183" y="206"/>
                    <a:pt x="343" y="320"/>
                    <a:pt x="457" y="434"/>
                  </a:cubicBezTo>
                  <a:cubicBezTo>
                    <a:pt x="525" y="502"/>
                    <a:pt x="571" y="548"/>
                    <a:pt x="617" y="617"/>
                  </a:cubicBezTo>
                  <a:cubicBezTo>
                    <a:pt x="685" y="685"/>
                    <a:pt x="731" y="776"/>
                    <a:pt x="776" y="845"/>
                  </a:cubicBezTo>
                  <a:cubicBezTo>
                    <a:pt x="776" y="868"/>
                    <a:pt x="799" y="890"/>
                    <a:pt x="799" y="890"/>
                  </a:cubicBezTo>
                  <a:cubicBezTo>
                    <a:pt x="799" y="913"/>
                    <a:pt x="822" y="913"/>
                    <a:pt x="822" y="936"/>
                  </a:cubicBezTo>
                  <a:lnTo>
                    <a:pt x="868" y="936"/>
                  </a:lnTo>
                  <a:cubicBezTo>
                    <a:pt x="868" y="913"/>
                    <a:pt x="891" y="913"/>
                    <a:pt x="891" y="890"/>
                  </a:cubicBezTo>
                  <a:cubicBezTo>
                    <a:pt x="891" y="890"/>
                    <a:pt x="891" y="868"/>
                    <a:pt x="891" y="868"/>
                  </a:cubicBezTo>
                  <a:cubicBezTo>
                    <a:pt x="845" y="776"/>
                    <a:pt x="799" y="708"/>
                    <a:pt x="754" y="639"/>
                  </a:cubicBezTo>
                  <a:cubicBezTo>
                    <a:pt x="708" y="548"/>
                    <a:pt x="639" y="480"/>
                    <a:pt x="548" y="388"/>
                  </a:cubicBezTo>
                  <a:cubicBezTo>
                    <a:pt x="411" y="251"/>
                    <a:pt x="251" y="137"/>
                    <a:pt x="92"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19"/>
            <p:cNvSpPr/>
            <p:nvPr/>
          </p:nvSpPr>
          <p:spPr>
            <a:xfrm>
              <a:off x="6602375" y="1331900"/>
              <a:ext cx="29700" cy="33375"/>
            </a:xfrm>
            <a:custGeom>
              <a:avLst/>
              <a:gdLst/>
              <a:ahLst/>
              <a:cxnLst/>
              <a:rect l="l" t="t" r="r" b="b"/>
              <a:pathLst>
                <a:path w="1188" h="1335" extrusionOk="0">
                  <a:moveTo>
                    <a:pt x="92" y="1"/>
                  </a:moveTo>
                  <a:cubicBezTo>
                    <a:pt x="23" y="23"/>
                    <a:pt x="1" y="69"/>
                    <a:pt x="23" y="115"/>
                  </a:cubicBezTo>
                  <a:cubicBezTo>
                    <a:pt x="160" y="640"/>
                    <a:pt x="526" y="1119"/>
                    <a:pt x="1028" y="1325"/>
                  </a:cubicBezTo>
                  <a:cubicBezTo>
                    <a:pt x="1043" y="1325"/>
                    <a:pt x="1058" y="1335"/>
                    <a:pt x="1073" y="1335"/>
                  </a:cubicBezTo>
                  <a:cubicBezTo>
                    <a:pt x="1081" y="1335"/>
                    <a:pt x="1089" y="1332"/>
                    <a:pt x="1096" y="1325"/>
                  </a:cubicBezTo>
                  <a:cubicBezTo>
                    <a:pt x="1119" y="1325"/>
                    <a:pt x="1142" y="1302"/>
                    <a:pt x="1165" y="1279"/>
                  </a:cubicBezTo>
                  <a:cubicBezTo>
                    <a:pt x="1188" y="1256"/>
                    <a:pt x="1188" y="1233"/>
                    <a:pt x="1165" y="1210"/>
                  </a:cubicBezTo>
                  <a:cubicBezTo>
                    <a:pt x="1165" y="1188"/>
                    <a:pt x="1142" y="1165"/>
                    <a:pt x="1119" y="1142"/>
                  </a:cubicBezTo>
                  <a:cubicBezTo>
                    <a:pt x="1005" y="1096"/>
                    <a:pt x="914" y="1051"/>
                    <a:pt x="822" y="982"/>
                  </a:cubicBezTo>
                  <a:cubicBezTo>
                    <a:pt x="708" y="891"/>
                    <a:pt x="594" y="800"/>
                    <a:pt x="526" y="685"/>
                  </a:cubicBezTo>
                  <a:cubicBezTo>
                    <a:pt x="434" y="571"/>
                    <a:pt x="343" y="434"/>
                    <a:pt x="275" y="320"/>
                  </a:cubicBezTo>
                  <a:cubicBezTo>
                    <a:pt x="252" y="229"/>
                    <a:pt x="229" y="160"/>
                    <a:pt x="206" y="69"/>
                  </a:cubicBezTo>
                  <a:cubicBezTo>
                    <a:pt x="183" y="23"/>
                    <a:pt x="160"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19"/>
            <p:cNvSpPr/>
            <p:nvPr/>
          </p:nvSpPr>
          <p:spPr>
            <a:xfrm>
              <a:off x="6905950" y="966700"/>
              <a:ext cx="143250" cy="172725"/>
            </a:xfrm>
            <a:custGeom>
              <a:avLst/>
              <a:gdLst/>
              <a:ahLst/>
              <a:cxnLst/>
              <a:rect l="l" t="t" r="r" b="b"/>
              <a:pathLst>
                <a:path w="5730" h="6909" extrusionOk="0">
                  <a:moveTo>
                    <a:pt x="69" y="1"/>
                  </a:moveTo>
                  <a:cubicBezTo>
                    <a:pt x="69" y="23"/>
                    <a:pt x="46" y="23"/>
                    <a:pt x="24" y="46"/>
                  </a:cubicBezTo>
                  <a:cubicBezTo>
                    <a:pt x="1" y="69"/>
                    <a:pt x="1" y="115"/>
                    <a:pt x="24" y="137"/>
                  </a:cubicBezTo>
                  <a:cubicBezTo>
                    <a:pt x="92" y="274"/>
                    <a:pt x="183" y="389"/>
                    <a:pt x="252" y="525"/>
                  </a:cubicBezTo>
                  <a:cubicBezTo>
                    <a:pt x="252" y="525"/>
                    <a:pt x="252" y="525"/>
                    <a:pt x="252" y="548"/>
                  </a:cubicBezTo>
                  <a:lnTo>
                    <a:pt x="275" y="548"/>
                  </a:lnTo>
                  <a:cubicBezTo>
                    <a:pt x="275" y="548"/>
                    <a:pt x="275" y="571"/>
                    <a:pt x="275" y="571"/>
                  </a:cubicBezTo>
                  <a:cubicBezTo>
                    <a:pt x="297" y="571"/>
                    <a:pt x="297" y="594"/>
                    <a:pt x="297" y="594"/>
                  </a:cubicBezTo>
                  <a:cubicBezTo>
                    <a:pt x="297" y="617"/>
                    <a:pt x="320" y="617"/>
                    <a:pt x="320" y="640"/>
                  </a:cubicBezTo>
                  <a:cubicBezTo>
                    <a:pt x="412" y="754"/>
                    <a:pt x="480" y="891"/>
                    <a:pt x="549" y="1005"/>
                  </a:cubicBezTo>
                  <a:cubicBezTo>
                    <a:pt x="571" y="1028"/>
                    <a:pt x="571" y="1050"/>
                    <a:pt x="594" y="1050"/>
                  </a:cubicBezTo>
                  <a:cubicBezTo>
                    <a:pt x="594" y="1073"/>
                    <a:pt x="617" y="1096"/>
                    <a:pt x="640" y="1119"/>
                  </a:cubicBezTo>
                  <a:lnTo>
                    <a:pt x="663" y="1165"/>
                  </a:lnTo>
                  <a:cubicBezTo>
                    <a:pt x="663" y="1165"/>
                    <a:pt x="663" y="1165"/>
                    <a:pt x="663" y="1187"/>
                  </a:cubicBezTo>
                  <a:cubicBezTo>
                    <a:pt x="754" y="1302"/>
                    <a:pt x="845" y="1438"/>
                    <a:pt x="937" y="1575"/>
                  </a:cubicBezTo>
                  <a:cubicBezTo>
                    <a:pt x="959" y="1598"/>
                    <a:pt x="982" y="1644"/>
                    <a:pt x="1005" y="1667"/>
                  </a:cubicBezTo>
                  <a:cubicBezTo>
                    <a:pt x="1005" y="1667"/>
                    <a:pt x="1028" y="1690"/>
                    <a:pt x="1028" y="1712"/>
                  </a:cubicBezTo>
                  <a:cubicBezTo>
                    <a:pt x="1051" y="1735"/>
                    <a:pt x="1074" y="1758"/>
                    <a:pt x="1074" y="1781"/>
                  </a:cubicBezTo>
                  <a:cubicBezTo>
                    <a:pt x="1074" y="1781"/>
                    <a:pt x="1096" y="1804"/>
                    <a:pt x="1096" y="1804"/>
                  </a:cubicBezTo>
                  <a:cubicBezTo>
                    <a:pt x="1598" y="2534"/>
                    <a:pt x="2146" y="3265"/>
                    <a:pt x="2740" y="3949"/>
                  </a:cubicBezTo>
                  <a:lnTo>
                    <a:pt x="2740" y="3972"/>
                  </a:lnTo>
                  <a:cubicBezTo>
                    <a:pt x="3105" y="4383"/>
                    <a:pt x="3470" y="4794"/>
                    <a:pt x="3835" y="5205"/>
                  </a:cubicBezTo>
                  <a:cubicBezTo>
                    <a:pt x="3835" y="5205"/>
                    <a:pt x="3858" y="5227"/>
                    <a:pt x="3858" y="5227"/>
                  </a:cubicBezTo>
                  <a:cubicBezTo>
                    <a:pt x="3972" y="5364"/>
                    <a:pt x="4109" y="5479"/>
                    <a:pt x="4223" y="5616"/>
                  </a:cubicBezTo>
                  <a:cubicBezTo>
                    <a:pt x="4383" y="5775"/>
                    <a:pt x="4543" y="5935"/>
                    <a:pt x="4703" y="6095"/>
                  </a:cubicBezTo>
                  <a:cubicBezTo>
                    <a:pt x="4726" y="6118"/>
                    <a:pt x="4726" y="6118"/>
                    <a:pt x="4726" y="6118"/>
                  </a:cubicBezTo>
                  <a:cubicBezTo>
                    <a:pt x="4748" y="6140"/>
                    <a:pt x="4748" y="6140"/>
                    <a:pt x="4771" y="6163"/>
                  </a:cubicBezTo>
                  <a:cubicBezTo>
                    <a:pt x="4771" y="6163"/>
                    <a:pt x="4771" y="6163"/>
                    <a:pt x="4794" y="6186"/>
                  </a:cubicBezTo>
                  <a:cubicBezTo>
                    <a:pt x="4794" y="6186"/>
                    <a:pt x="4794" y="6186"/>
                    <a:pt x="4817" y="6209"/>
                  </a:cubicBezTo>
                  <a:lnTo>
                    <a:pt x="4840" y="6232"/>
                  </a:lnTo>
                  <a:cubicBezTo>
                    <a:pt x="4931" y="6323"/>
                    <a:pt x="5045" y="6414"/>
                    <a:pt x="5136" y="6506"/>
                  </a:cubicBezTo>
                  <a:cubicBezTo>
                    <a:pt x="5136" y="6506"/>
                    <a:pt x="5136" y="6506"/>
                    <a:pt x="5136" y="6529"/>
                  </a:cubicBezTo>
                  <a:lnTo>
                    <a:pt x="5159" y="6529"/>
                  </a:lnTo>
                  <a:cubicBezTo>
                    <a:pt x="5182" y="6551"/>
                    <a:pt x="5182" y="6551"/>
                    <a:pt x="5205" y="6574"/>
                  </a:cubicBezTo>
                  <a:cubicBezTo>
                    <a:pt x="5205" y="6574"/>
                    <a:pt x="5228" y="6597"/>
                    <a:pt x="5228" y="6597"/>
                  </a:cubicBezTo>
                  <a:cubicBezTo>
                    <a:pt x="5251" y="6620"/>
                    <a:pt x="5251" y="6620"/>
                    <a:pt x="5273" y="6643"/>
                  </a:cubicBezTo>
                  <a:cubicBezTo>
                    <a:pt x="5365" y="6734"/>
                    <a:pt x="5456" y="6802"/>
                    <a:pt x="5547" y="6894"/>
                  </a:cubicBezTo>
                  <a:cubicBezTo>
                    <a:pt x="5566" y="6903"/>
                    <a:pt x="5589" y="6909"/>
                    <a:pt x="5611" y="6909"/>
                  </a:cubicBezTo>
                  <a:cubicBezTo>
                    <a:pt x="5642" y="6909"/>
                    <a:pt x="5671" y="6898"/>
                    <a:pt x="5684" y="6871"/>
                  </a:cubicBezTo>
                  <a:cubicBezTo>
                    <a:pt x="5730" y="6848"/>
                    <a:pt x="5707" y="6780"/>
                    <a:pt x="5684" y="6734"/>
                  </a:cubicBezTo>
                  <a:cubicBezTo>
                    <a:pt x="5593" y="6665"/>
                    <a:pt x="5502" y="6574"/>
                    <a:pt x="5410" y="6483"/>
                  </a:cubicBezTo>
                  <a:cubicBezTo>
                    <a:pt x="5387" y="6483"/>
                    <a:pt x="5387" y="6483"/>
                    <a:pt x="5365" y="6460"/>
                  </a:cubicBezTo>
                  <a:lnTo>
                    <a:pt x="5296" y="6414"/>
                  </a:lnTo>
                  <a:lnTo>
                    <a:pt x="5273" y="6392"/>
                  </a:lnTo>
                  <a:cubicBezTo>
                    <a:pt x="5273" y="6369"/>
                    <a:pt x="5273" y="6369"/>
                    <a:pt x="5251" y="6369"/>
                  </a:cubicBezTo>
                  <a:cubicBezTo>
                    <a:pt x="5159" y="6255"/>
                    <a:pt x="5045" y="6163"/>
                    <a:pt x="4931" y="6049"/>
                  </a:cubicBezTo>
                  <a:cubicBezTo>
                    <a:pt x="4931" y="6049"/>
                    <a:pt x="4908" y="6026"/>
                    <a:pt x="4908" y="6026"/>
                  </a:cubicBezTo>
                  <a:cubicBezTo>
                    <a:pt x="4885" y="6004"/>
                    <a:pt x="4863" y="5981"/>
                    <a:pt x="4840" y="5958"/>
                  </a:cubicBezTo>
                  <a:cubicBezTo>
                    <a:pt x="4680" y="5798"/>
                    <a:pt x="4520" y="5638"/>
                    <a:pt x="4360" y="5479"/>
                  </a:cubicBezTo>
                  <a:cubicBezTo>
                    <a:pt x="4223" y="5342"/>
                    <a:pt x="4109" y="5205"/>
                    <a:pt x="3995" y="5091"/>
                  </a:cubicBezTo>
                  <a:lnTo>
                    <a:pt x="3972" y="5068"/>
                  </a:lnTo>
                  <a:cubicBezTo>
                    <a:pt x="3835" y="4908"/>
                    <a:pt x="3676" y="4748"/>
                    <a:pt x="3539" y="4588"/>
                  </a:cubicBezTo>
                  <a:lnTo>
                    <a:pt x="3539" y="4588"/>
                  </a:lnTo>
                  <a:cubicBezTo>
                    <a:pt x="3539" y="4588"/>
                    <a:pt x="3561" y="4611"/>
                    <a:pt x="3561" y="4611"/>
                  </a:cubicBezTo>
                  <a:cubicBezTo>
                    <a:pt x="3333" y="4360"/>
                    <a:pt x="3105" y="4109"/>
                    <a:pt x="2900" y="3835"/>
                  </a:cubicBezTo>
                  <a:lnTo>
                    <a:pt x="2877" y="3835"/>
                  </a:lnTo>
                  <a:cubicBezTo>
                    <a:pt x="2306" y="3128"/>
                    <a:pt x="1758" y="2397"/>
                    <a:pt x="1233" y="1644"/>
                  </a:cubicBezTo>
                  <a:lnTo>
                    <a:pt x="1210" y="1621"/>
                  </a:lnTo>
                  <a:cubicBezTo>
                    <a:pt x="1188" y="1598"/>
                    <a:pt x="1165" y="1575"/>
                    <a:pt x="1165" y="1553"/>
                  </a:cubicBezTo>
                  <a:cubicBezTo>
                    <a:pt x="1142" y="1530"/>
                    <a:pt x="1119" y="1507"/>
                    <a:pt x="1119" y="1484"/>
                  </a:cubicBezTo>
                  <a:cubicBezTo>
                    <a:pt x="1028" y="1347"/>
                    <a:pt x="914" y="1210"/>
                    <a:pt x="822" y="1073"/>
                  </a:cubicBezTo>
                  <a:cubicBezTo>
                    <a:pt x="822" y="1073"/>
                    <a:pt x="822" y="1073"/>
                    <a:pt x="822" y="1050"/>
                  </a:cubicBezTo>
                  <a:cubicBezTo>
                    <a:pt x="822" y="1050"/>
                    <a:pt x="800" y="1028"/>
                    <a:pt x="800" y="1028"/>
                  </a:cubicBezTo>
                  <a:cubicBezTo>
                    <a:pt x="777" y="1005"/>
                    <a:pt x="777" y="982"/>
                    <a:pt x="754" y="959"/>
                  </a:cubicBezTo>
                  <a:cubicBezTo>
                    <a:pt x="754" y="959"/>
                    <a:pt x="754" y="959"/>
                    <a:pt x="754" y="936"/>
                  </a:cubicBezTo>
                  <a:cubicBezTo>
                    <a:pt x="663" y="799"/>
                    <a:pt x="549" y="640"/>
                    <a:pt x="457" y="503"/>
                  </a:cubicBezTo>
                  <a:cubicBezTo>
                    <a:pt x="457" y="480"/>
                    <a:pt x="457" y="480"/>
                    <a:pt x="457" y="480"/>
                  </a:cubicBezTo>
                  <a:cubicBezTo>
                    <a:pt x="434" y="457"/>
                    <a:pt x="412" y="411"/>
                    <a:pt x="389" y="389"/>
                  </a:cubicBezTo>
                  <a:cubicBezTo>
                    <a:pt x="389" y="366"/>
                    <a:pt x="389" y="366"/>
                    <a:pt x="389" y="366"/>
                  </a:cubicBezTo>
                  <a:cubicBezTo>
                    <a:pt x="320" y="274"/>
                    <a:pt x="252" y="160"/>
                    <a:pt x="183" y="46"/>
                  </a:cubicBezTo>
                  <a:cubicBezTo>
                    <a:pt x="160" y="1"/>
                    <a:pt x="138"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19"/>
            <p:cNvSpPr/>
            <p:nvPr/>
          </p:nvSpPr>
          <p:spPr>
            <a:xfrm>
              <a:off x="6872850" y="998075"/>
              <a:ext cx="138700" cy="168650"/>
            </a:xfrm>
            <a:custGeom>
              <a:avLst/>
              <a:gdLst/>
              <a:ahLst/>
              <a:cxnLst/>
              <a:rect l="l" t="t" r="r" b="b"/>
              <a:pathLst>
                <a:path w="5548" h="6746" extrusionOk="0">
                  <a:moveTo>
                    <a:pt x="115" y="1"/>
                  </a:moveTo>
                  <a:cubicBezTo>
                    <a:pt x="92" y="1"/>
                    <a:pt x="69" y="1"/>
                    <a:pt x="46" y="24"/>
                  </a:cubicBezTo>
                  <a:cubicBezTo>
                    <a:pt x="1" y="47"/>
                    <a:pt x="1" y="115"/>
                    <a:pt x="24" y="161"/>
                  </a:cubicBezTo>
                  <a:cubicBezTo>
                    <a:pt x="92" y="275"/>
                    <a:pt x="161" y="366"/>
                    <a:pt x="229" y="480"/>
                  </a:cubicBezTo>
                  <a:cubicBezTo>
                    <a:pt x="252" y="526"/>
                    <a:pt x="275" y="549"/>
                    <a:pt x="298" y="594"/>
                  </a:cubicBezTo>
                  <a:cubicBezTo>
                    <a:pt x="366" y="708"/>
                    <a:pt x="435" y="823"/>
                    <a:pt x="526" y="960"/>
                  </a:cubicBezTo>
                  <a:cubicBezTo>
                    <a:pt x="526" y="960"/>
                    <a:pt x="549" y="982"/>
                    <a:pt x="549" y="1005"/>
                  </a:cubicBezTo>
                  <a:cubicBezTo>
                    <a:pt x="571" y="1051"/>
                    <a:pt x="617" y="1074"/>
                    <a:pt x="640" y="1119"/>
                  </a:cubicBezTo>
                  <a:lnTo>
                    <a:pt x="640" y="1142"/>
                  </a:lnTo>
                  <a:cubicBezTo>
                    <a:pt x="663" y="1142"/>
                    <a:pt x="663" y="1165"/>
                    <a:pt x="663" y="1165"/>
                  </a:cubicBezTo>
                  <a:cubicBezTo>
                    <a:pt x="731" y="1279"/>
                    <a:pt x="823" y="1416"/>
                    <a:pt x="914" y="1530"/>
                  </a:cubicBezTo>
                  <a:cubicBezTo>
                    <a:pt x="914" y="1553"/>
                    <a:pt x="914" y="1553"/>
                    <a:pt x="937" y="1553"/>
                  </a:cubicBezTo>
                  <a:lnTo>
                    <a:pt x="960" y="1599"/>
                  </a:lnTo>
                  <a:cubicBezTo>
                    <a:pt x="960" y="1599"/>
                    <a:pt x="960" y="1599"/>
                    <a:pt x="960" y="1621"/>
                  </a:cubicBezTo>
                  <a:cubicBezTo>
                    <a:pt x="982" y="1644"/>
                    <a:pt x="1005" y="1690"/>
                    <a:pt x="1028" y="1713"/>
                  </a:cubicBezTo>
                  <a:cubicBezTo>
                    <a:pt x="1028" y="1713"/>
                    <a:pt x="1051" y="1713"/>
                    <a:pt x="1051" y="1736"/>
                  </a:cubicBezTo>
                  <a:cubicBezTo>
                    <a:pt x="1051" y="1736"/>
                    <a:pt x="1051" y="1736"/>
                    <a:pt x="1051" y="1758"/>
                  </a:cubicBezTo>
                  <a:lnTo>
                    <a:pt x="1074" y="1758"/>
                  </a:lnTo>
                  <a:cubicBezTo>
                    <a:pt x="1165" y="1895"/>
                    <a:pt x="1256" y="2032"/>
                    <a:pt x="1370" y="2192"/>
                  </a:cubicBezTo>
                  <a:cubicBezTo>
                    <a:pt x="1370" y="2192"/>
                    <a:pt x="1370" y="2215"/>
                    <a:pt x="1393" y="2215"/>
                  </a:cubicBezTo>
                  <a:cubicBezTo>
                    <a:pt x="1393" y="2238"/>
                    <a:pt x="1416" y="2261"/>
                    <a:pt x="1439" y="2283"/>
                  </a:cubicBezTo>
                  <a:cubicBezTo>
                    <a:pt x="1439" y="2283"/>
                    <a:pt x="1439" y="2306"/>
                    <a:pt x="1439" y="2306"/>
                  </a:cubicBezTo>
                  <a:cubicBezTo>
                    <a:pt x="1553" y="2443"/>
                    <a:pt x="1667" y="2603"/>
                    <a:pt x="1804" y="2763"/>
                  </a:cubicBezTo>
                  <a:cubicBezTo>
                    <a:pt x="1873" y="2854"/>
                    <a:pt x="1918" y="2923"/>
                    <a:pt x="1987" y="3014"/>
                  </a:cubicBezTo>
                  <a:cubicBezTo>
                    <a:pt x="2032" y="3059"/>
                    <a:pt x="2055" y="3105"/>
                    <a:pt x="2078" y="3151"/>
                  </a:cubicBezTo>
                  <a:cubicBezTo>
                    <a:pt x="2101" y="3151"/>
                    <a:pt x="2101" y="3151"/>
                    <a:pt x="2101" y="3174"/>
                  </a:cubicBezTo>
                  <a:cubicBezTo>
                    <a:pt x="2146" y="3219"/>
                    <a:pt x="2192" y="3265"/>
                    <a:pt x="2215" y="3311"/>
                  </a:cubicBezTo>
                  <a:cubicBezTo>
                    <a:pt x="2238" y="3311"/>
                    <a:pt x="2238" y="3333"/>
                    <a:pt x="2238" y="3333"/>
                  </a:cubicBezTo>
                  <a:cubicBezTo>
                    <a:pt x="2238" y="3333"/>
                    <a:pt x="2261" y="3356"/>
                    <a:pt x="2261" y="3379"/>
                  </a:cubicBezTo>
                  <a:cubicBezTo>
                    <a:pt x="2283" y="3379"/>
                    <a:pt x="2283" y="3402"/>
                    <a:pt x="2306" y="3425"/>
                  </a:cubicBezTo>
                  <a:cubicBezTo>
                    <a:pt x="2329" y="3448"/>
                    <a:pt x="2352" y="3470"/>
                    <a:pt x="2375" y="3493"/>
                  </a:cubicBezTo>
                  <a:cubicBezTo>
                    <a:pt x="2489" y="3653"/>
                    <a:pt x="2626" y="3813"/>
                    <a:pt x="2740" y="3950"/>
                  </a:cubicBezTo>
                  <a:cubicBezTo>
                    <a:pt x="2900" y="4132"/>
                    <a:pt x="3037" y="4315"/>
                    <a:pt x="3196" y="4497"/>
                  </a:cubicBezTo>
                  <a:lnTo>
                    <a:pt x="3219" y="4497"/>
                  </a:lnTo>
                  <a:cubicBezTo>
                    <a:pt x="3516" y="4840"/>
                    <a:pt x="3835" y="5182"/>
                    <a:pt x="4155" y="5525"/>
                  </a:cubicBezTo>
                  <a:cubicBezTo>
                    <a:pt x="4315" y="5684"/>
                    <a:pt x="4475" y="5844"/>
                    <a:pt x="4612" y="6004"/>
                  </a:cubicBezTo>
                  <a:lnTo>
                    <a:pt x="4634" y="6004"/>
                  </a:lnTo>
                  <a:cubicBezTo>
                    <a:pt x="4657" y="6050"/>
                    <a:pt x="4680" y="6072"/>
                    <a:pt x="4726" y="6095"/>
                  </a:cubicBezTo>
                  <a:cubicBezTo>
                    <a:pt x="4749" y="6118"/>
                    <a:pt x="4749" y="6141"/>
                    <a:pt x="4771" y="6141"/>
                  </a:cubicBezTo>
                  <a:cubicBezTo>
                    <a:pt x="4885" y="6255"/>
                    <a:pt x="4977" y="6346"/>
                    <a:pt x="5091" y="6460"/>
                  </a:cubicBezTo>
                  <a:cubicBezTo>
                    <a:pt x="5114" y="6460"/>
                    <a:pt x="5114" y="6483"/>
                    <a:pt x="5137" y="6483"/>
                  </a:cubicBezTo>
                  <a:cubicBezTo>
                    <a:pt x="5159" y="6506"/>
                    <a:pt x="5182" y="6529"/>
                    <a:pt x="5182" y="6552"/>
                  </a:cubicBezTo>
                  <a:lnTo>
                    <a:pt x="5205" y="6552"/>
                  </a:lnTo>
                  <a:cubicBezTo>
                    <a:pt x="5228" y="6575"/>
                    <a:pt x="5228" y="6575"/>
                    <a:pt x="5251" y="6597"/>
                  </a:cubicBezTo>
                  <a:cubicBezTo>
                    <a:pt x="5251" y="6597"/>
                    <a:pt x="5251" y="6597"/>
                    <a:pt x="5251" y="6620"/>
                  </a:cubicBezTo>
                  <a:lnTo>
                    <a:pt x="5273" y="6620"/>
                  </a:lnTo>
                  <a:cubicBezTo>
                    <a:pt x="5296" y="6643"/>
                    <a:pt x="5296" y="6643"/>
                    <a:pt x="5296" y="6643"/>
                  </a:cubicBezTo>
                  <a:cubicBezTo>
                    <a:pt x="5296" y="6643"/>
                    <a:pt x="5296" y="6643"/>
                    <a:pt x="5319" y="6666"/>
                  </a:cubicBezTo>
                  <a:cubicBezTo>
                    <a:pt x="5342" y="6689"/>
                    <a:pt x="5365" y="6712"/>
                    <a:pt x="5388" y="6712"/>
                  </a:cubicBezTo>
                  <a:cubicBezTo>
                    <a:pt x="5399" y="6734"/>
                    <a:pt x="5422" y="6746"/>
                    <a:pt x="5448" y="6746"/>
                  </a:cubicBezTo>
                  <a:cubicBezTo>
                    <a:pt x="5473" y="6746"/>
                    <a:pt x="5502" y="6734"/>
                    <a:pt x="5525" y="6712"/>
                  </a:cubicBezTo>
                  <a:cubicBezTo>
                    <a:pt x="5547" y="6666"/>
                    <a:pt x="5547" y="6597"/>
                    <a:pt x="5502" y="6575"/>
                  </a:cubicBezTo>
                  <a:cubicBezTo>
                    <a:pt x="5479" y="6552"/>
                    <a:pt x="5479" y="6552"/>
                    <a:pt x="5456" y="6529"/>
                  </a:cubicBezTo>
                  <a:cubicBezTo>
                    <a:pt x="5456" y="6506"/>
                    <a:pt x="5433" y="6506"/>
                    <a:pt x="5433" y="6506"/>
                  </a:cubicBezTo>
                  <a:cubicBezTo>
                    <a:pt x="5433" y="6506"/>
                    <a:pt x="5410" y="6483"/>
                    <a:pt x="5410" y="6483"/>
                  </a:cubicBezTo>
                  <a:lnTo>
                    <a:pt x="5319" y="6392"/>
                  </a:lnTo>
                  <a:cubicBezTo>
                    <a:pt x="5319" y="6392"/>
                    <a:pt x="5296" y="6392"/>
                    <a:pt x="5296" y="6369"/>
                  </a:cubicBezTo>
                  <a:cubicBezTo>
                    <a:pt x="5296" y="6369"/>
                    <a:pt x="5273" y="6369"/>
                    <a:pt x="5273" y="6346"/>
                  </a:cubicBezTo>
                  <a:cubicBezTo>
                    <a:pt x="5159" y="6255"/>
                    <a:pt x="5045" y="6141"/>
                    <a:pt x="4908" y="6027"/>
                  </a:cubicBezTo>
                  <a:cubicBezTo>
                    <a:pt x="4908" y="6004"/>
                    <a:pt x="4908" y="6004"/>
                    <a:pt x="4908" y="6004"/>
                  </a:cubicBezTo>
                  <a:lnTo>
                    <a:pt x="4885" y="6004"/>
                  </a:lnTo>
                  <a:cubicBezTo>
                    <a:pt x="4885" y="6004"/>
                    <a:pt x="4885" y="6004"/>
                    <a:pt x="4885" y="5981"/>
                  </a:cubicBezTo>
                  <a:lnTo>
                    <a:pt x="4749" y="5867"/>
                  </a:lnTo>
                  <a:cubicBezTo>
                    <a:pt x="4589" y="5707"/>
                    <a:pt x="4429" y="5547"/>
                    <a:pt x="4269" y="5388"/>
                  </a:cubicBezTo>
                  <a:cubicBezTo>
                    <a:pt x="4269" y="5388"/>
                    <a:pt x="4269" y="5388"/>
                    <a:pt x="4269" y="5365"/>
                  </a:cubicBezTo>
                  <a:cubicBezTo>
                    <a:pt x="4018" y="5114"/>
                    <a:pt x="3767" y="4840"/>
                    <a:pt x="3516" y="4543"/>
                  </a:cubicBezTo>
                  <a:cubicBezTo>
                    <a:pt x="3447" y="4497"/>
                    <a:pt x="3402" y="4429"/>
                    <a:pt x="3333" y="4361"/>
                  </a:cubicBezTo>
                  <a:cubicBezTo>
                    <a:pt x="3333" y="4361"/>
                    <a:pt x="3333" y="4338"/>
                    <a:pt x="3333" y="4338"/>
                  </a:cubicBezTo>
                  <a:cubicBezTo>
                    <a:pt x="3196" y="4201"/>
                    <a:pt x="3059" y="4041"/>
                    <a:pt x="2945" y="3881"/>
                  </a:cubicBezTo>
                  <a:cubicBezTo>
                    <a:pt x="2808" y="3721"/>
                    <a:pt x="2694" y="3584"/>
                    <a:pt x="2557" y="3425"/>
                  </a:cubicBezTo>
                  <a:cubicBezTo>
                    <a:pt x="2512" y="3379"/>
                    <a:pt x="2466" y="3311"/>
                    <a:pt x="2443" y="3265"/>
                  </a:cubicBezTo>
                  <a:lnTo>
                    <a:pt x="2420" y="3265"/>
                  </a:lnTo>
                  <a:cubicBezTo>
                    <a:pt x="2420" y="3242"/>
                    <a:pt x="2398" y="3242"/>
                    <a:pt x="2398" y="3219"/>
                  </a:cubicBezTo>
                  <a:cubicBezTo>
                    <a:pt x="2352" y="3151"/>
                    <a:pt x="2306" y="3105"/>
                    <a:pt x="2261" y="3059"/>
                  </a:cubicBezTo>
                  <a:cubicBezTo>
                    <a:pt x="2261" y="3037"/>
                    <a:pt x="2261" y="3037"/>
                    <a:pt x="2238" y="3037"/>
                  </a:cubicBezTo>
                  <a:cubicBezTo>
                    <a:pt x="2215" y="2991"/>
                    <a:pt x="2192" y="2968"/>
                    <a:pt x="2169" y="2923"/>
                  </a:cubicBezTo>
                  <a:cubicBezTo>
                    <a:pt x="2101" y="2831"/>
                    <a:pt x="2032" y="2740"/>
                    <a:pt x="1964" y="2649"/>
                  </a:cubicBezTo>
                  <a:cubicBezTo>
                    <a:pt x="1850" y="2489"/>
                    <a:pt x="1713" y="2352"/>
                    <a:pt x="1599" y="2192"/>
                  </a:cubicBezTo>
                  <a:cubicBezTo>
                    <a:pt x="1599" y="2169"/>
                    <a:pt x="1599" y="2169"/>
                    <a:pt x="1576" y="2146"/>
                  </a:cubicBezTo>
                  <a:cubicBezTo>
                    <a:pt x="1576" y="2124"/>
                    <a:pt x="1553" y="2124"/>
                    <a:pt x="1553" y="2101"/>
                  </a:cubicBezTo>
                  <a:cubicBezTo>
                    <a:pt x="1530" y="2078"/>
                    <a:pt x="1530" y="2078"/>
                    <a:pt x="1530" y="2078"/>
                  </a:cubicBezTo>
                  <a:cubicBezTo>
                    <a:pt x="1416" y="1918"/>
                    <a:pt x="1325" y="1781"/>
                    <a:pt x="1211" y="1621"/>
                  </a:cubicBezTo>
                  <a:cubicBezTo>
                    <a:pt x="1211" y="1621"/>
                    <a:pt x="1188" y="1621"/>
                    <a:pt x="1188" y="1599"/>
                  </a:cubicBezTo>
                  <a:cubicBezTo>
                    <a:pt x="1165" y="1576"/>
                    <a:pt x="1165" y="1553"/>
                    <a:pt x="1142" y="1530"/>
                  </a:cubicBezTo>
                  <a:lnTo>
                    <a:pt x="1119" y="1507"/>
                  </a:lnTo>
                  <a:cubicBezTo>
                    <a:pt x="1119" y="1485"/>
                    <a:pt x="1096" y="1485"/>
                    <a:pt x="1096" y="1462"/>
                  </a:cubicBezTo>
                  <a:cubicBezTo>
                    <a:pt x="1005" y="1325"/>
                    <a:pt x="914" y="1188"/>
                    <a:pt x="823" y="1051"/>
                  </a:cubicBezTo>
                  <a:cubicBezTo>
                    <a:pt x="777" y="1005"/>
                    <a:pt x="754" y="960"/>
                    <a:pt x="731" y="891"/>
                  </a:cubicBezTo>
                  <a:cubicBezTo>
                    <a:pt x="708" y="891"/>
                    <a:pt x="686" y="868"/>
                    <a:pt x="686" y="845"/>
                  </a:cubicBezTo>
                  <a:cubicBezTo>
                    <a:pt x="594" y="708"/>
                    <a:pt x="503" y="572"/>
                    <a:pt x="435" y="435"/>
                  </a:cubicBezTo>
                  <a:cubicBezTo>
                    <a:pt x="412" y="412"/>
                    <a:pt x="389" y="389"/>
                    <a:pt x="389" y="389"/>
                  </a:cubicBezTo>
                  <a:cubicBezTo>
                    <a:pt x="389" y="389"/>
                    <a:pt x="389" y="366"/>
                    <a:pt x="389" y="366"/>
                  </a:cubicBezTo>
                  <a:cubicBezTo>
                    <a:pt x="320" y="275"/>
                    <a:pt x="252" y="161"/>
                    <a:pt x="183" y="47"/>
                  </a:cubicBezTo>
                  <a:cubicBezTo>
                    <a:pt x="161" y="24"/>
                    <a:pt x="138"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19"/>
            <p:cNvSpPr/>
            <p:nvPr/>
          </p:nvSpPr>
          <p:spPr>
            <a:xfrm>
              <a:off x="7005825" y="890200"/>
              <a:ext cx="31400" cy="26650"/>
            </a:xfrm>
            <a:custGeom>
              <a:avLst/>
              <a:gdLst/>
              <a:ahLst/>
              <a:cxnLst/>
              <a:rect l="l" t="t" r="r" b="b"/>
              <a:pathLst>
                <a:path w="1256" h="1066" extrusionOk="0">
                  <a:moveTo>
                    <a:pt x="413" y="0"/>
                  </a:moveTo>
                  <a:cubicBezTo>
                    <a:pt x="312" y="0"/>
                    <a:pt x="222" y="31"/>
                    <a:pt x="160" y="93"/>
                  </a:cubicBezTo>
                  <a:cubicBezTo>
                    <a:pt x="0" y="276"/>
                    <a:pt x="69" y="595"/>
                    <a:pt x="343" y="846"/>
                  </a:cubicBezTo>
                  <a:cubicBezTo>
                    <a:pt x="495" y="985"/>
                    <a:pt x="682" y="1065"/>
                    <a:pt x="841" y="1065"/>
                  </a:cubicBezTo>
                  <a:cubicBezTo>
                    <a:pt x="943" y="1065"/>
                    <a:pt x="1033" y="1032"/>
                    <a:pt x="1096" y="961"/>
                  </a:cubicBezTo>
                  <a:cubicBezTo>
                    <a:pt x="1256" y="801"/>
                    <a:pt x="1187" y="458"/>
                    <a:pt x="913" y="230"/>
                  </a:cubicBezTo>
                  <a:cubicBezTo>
                    <a:pt x="760" y="77"/>
                    <a:pt x="572" y="0"/>
                    <a:pt x="41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19"/>
            <p:cNvSpPr/>
            <p:nvPr/>
          </p:nvSpPr>
          <p:spPr>
            <a:xfrm>
              <a:off x="7118225" y="1022875"/>
              <a:ext cx="31425" cy="26925"/>
            </a:xfrm>
            <a:custGeom>
              <a:avLst/>
              <a:gdLst/>
              <a:ahLst/>
              <a:cxnLst/>
              <a:rect l="l" t="t" r="r" b="b"/>
              <a:pathLst>
                <a:path w="1257" h="1077" extrusionOk="0">
                  <a:moveTo>
                    <a:pt x="416" y="0"/>
                  </a:moveTo>
                  <a:cubicBezTo>
                    <a:pt x="314" y="0"/>
                    <a:pt x="223" y="33"/>
                    <a:pt x="161" y="105"/>
                  </a:cubicBezTo>
                  <a:cubicBezTo>
                    <a:pt x="1" y="287"/>
                    <a:pt x="69" y="607"/>
                    <a:pt x="343" y="858"/>
                  </a:cubicBezTo>
                  <a:cubicBezTo>
                    <a:pt x="496" y="997"/>
                    <a:pt x="682" y="1076"/>
                    <a:pt x="841" y="1076"/>
                  </a:cubicBezTo>
                  <a:cubicBezTo>
                    <a:pt x="943" y="1076"/>
                    <a:pt x="1034" y="1043"/>
                    <a:pt x="1096" y="972"/>
                  </a:cubicBezTo>
                  <a:cubicBezTo>
                    <a:pt x="1256" y="812"/>
                    <a:pt x="1165" y="470"/>
                    <a:pt x="914" y="219"/>
                  </a:cubicBezTo>
                  <a:cubicBezTo>
                    <a:pt x="761" y="80"/>
                    <a:pt x="574" y="0"/>
                    <a:pt x="416"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19"/>
            <p:cNvSpPr/>
            <p:nvPr/>
          </p:nvSpPr>
          <p:spPr>
            <a:xfrm>
              <a:off x="6909375" y="832600"/>
              <a:ext cx="317300" cy="304750"/>
            </a:xfrm>
            <a:custGeom>
              <a:avLst/>
              <a:gdLst/>
              <a:ahLst/>
              <a:cxnLst/>
              <a:rect l="l" t="t" r="r" b="b"/>
              <a:pathLst>
                <a:path w="12692" h="12190" extrusionOk="0">
                  <a:moveTo>
                    <a:pt x="8720" y="1"/>
                  </a:moveTo>
                  <a:cubicBezTo>
                    <a:pt x="8537" y="23"/>
                    <a:pt x="8378" y="23"/>
                    <a:pt x="8218" y="69"/>
                  </a:cubicBezTo>
                  <a:cubicBezTo>
                    <a:pt x="8058" y="92"/>
                    <a:pt x="7875" y="138"/>
                    <a:pt x="7693" y="206"/>
                  </a:cubicBezTo>
                  <a:cubicBezTo>
                    <a:pt x="7487" y="274"/>
                    <a:pt x="7328" y="320"/>
                    <a:pt x="7168" y="389"/>
                  </a:cubicBezTo>
                  <a:cubicBezTo>
                    <a:pt x="7077" y="411"/>
                    <a:pt x="7008" y="457"/>
                    <a:pt x="6917" y="480"/>
                  </a:cubicBezTo>
                  <a:cubicBezTo>
                    <a:pt x="6848" y="503"/>
                    <a:pt x="6780" y="548"/>
                    <a:pt x="6688" y="571"/>
                  </a:cubicBezTo>
                  <a:lnTo>
                    <a:pt x="6643" y="594"/>
                  </a:lnTo>
                  <a:lnTo>
                    <a:pt x="6163" y="822"/>
                  </a:lnTo>
                  <a:cubicBezTo>
                    <a:pt x="6072" y="845"/>
                    <a:pt x="6004" y="891"/>
                    <a:pt x="5935" y="936"/>
                  </a:cubicBezTo>
                  <a:cubicBezTo>
                    <a:pt x="5867" y="959"/>
                    <a:pt x="5798" y="1005"/>
                    <a:pt x="5730" y="1051"/>
                  </a:cubicBezTo>
                  <a:lnTo>
                    <a:pt x="5684" y="1051"/>
                  </a:lnTo>
                  <a:lnTo>
                    <a:pt x="5616" y="1119"/>
                  </a:lnTo>
                  <a:cubicBezTo>
                    <a:pt x="5479" y="1187"/>
                    <a:pt x="5342" y="1279"/>
                    <a:pt x="5205" y="1347"/>
                  </a:cubicBezTo>
                  <a:lnTo>
                    <a:pt x="5228" y="1347"/>
                  </a:lnTo>
                  <a:lnTo>
                    <a:pt x="5159" y="1370"/>
                  </a:lnTo>
                  <a:lnTo>
                    <a:pt x="5114" y="1393"/>
                  </a:lnTo>
                  <a:lnTo>
                    <a:pt x="5114" y="1416"/>
                  </a:lnTo>
                  <a:lnTo>
                    <a:pt x="5091" y="1416"/>
                  </a:lnTo>
                  <a:lnTo>
                    <a:pt x="5068" y="1439"/>
                  </a:lnTo>
                  <a:cubicBezTo>
                    <a:pt x="4931" y="1530"/>
                    <a:pt x="4771" y="1621"/>
                    <a:pt x="4634" y="1712"/>
                  </a:cubicBezTo>
                  <a:cubicBezTo>
                    <a:pt x="4497" y="1804"/>
                    <a:pt x="4337" y="1918"/>
                    <a:pt x="4201" y="2009"/>
                  </a:cubicBezTo>
                  <a:cubicBezTo>
                    <a:pt x="4109" y="2100"/>
                    <a:pt x="3995" y="2169"/>
                    <a:pt x="3904" y="2260"/>
                  </a:cubicBezTo>
                  <a:lnTo>
                    <a:pt x="3790" y="2329"/>
                  </a:lnTo>
                  <a:cubicBezTo>
                    <a:pt x="3653" y="2443"/>
                    <a:pt x="3516" y="2557"/>
                    <a:pt x="3356" y="2671"/>
                  </a:cubicBezTo>
                  <a:cubicBezTo>
                    <a:pt x="3219" y="2762"/>
                    <a:pt x="3105" y="2854"/>
                    <a:pt x="2968" y="2968"/>
                  </a:cubicBezTo>
                  <a:lnTo>
                    <a:pt x="2922" y="2991"/>
                  </a:lnTo>
                  <a:cubicBezTo>
                    <a:pt x="2854" y="3059"/>
                    <a:pt x="2785" y="3105"/>
                    <a:pt x="2717" y="3150"/>
                  </a:cubicBezTo>
                  <a:cubicBezTo>
                    <a:pt x="2648" y="3196"/>
                    <a:pt x="2603" y="3242"/>
                    <a:pt x="2557" y="3287"/>
                  </a:cubicBezTo>
                  <a:lnTo>
                    <a:pt x="2489" y="3333"/>
                  </a:lnTo>
                  <a:cubicBezTo>
                    <a:pt x="2443" y="3379"/>
                    <a:pt x="2374" y="3424"/>
                    <a:pt x="2329" y="3470"/>
                  </a:cubicBezTo>
                  <a:lnTo>
                    <a:pt x="2283" y="3538"/>
                  </a:lnTo>
                  <a:lnTo>
                    <a:pt x="2169" y="3607"/>
                  </a:lnTo>
                  <a:lnTo>
                    <a:pt x="2078" y="3698"/>
                  </a:lnTo>
                  <a:cubicBezTo>
                    <a:pt x="2032" y="3744"/>
                    <a:pt x="1986" y="3767"/>
                    <a:pt x="1941" y="3812"/>
                  </a:cubicBezTo>
                  <a:lnTo>
                    <a:pt x="1872" y="3881"/>
                  </a:lnTo>
                  <a:cubicBezTo>
                    <a:pt x="1804" y="3927"/>
                    <a:pt x="1735" y="3995"/>
                    <a:pt x="1667" y="4041"/>
                  </a:cubicBezTo>
                  <a:cubicBezTo>
                    <a:pt x="1598" y="4086"/>
                    <a:pt x="1530" y="4155"/>
                    <a:pt x="1461" y="4200"/>
                  </a:cubicBezTo>
                  <a:cubicBezTo>
                    <a:pt x="1393" y="4246"/>
                    <a:pt x="1325" y="4315"/>
                    <a:pt x="1256" y="4360"/>
                  </a:cubicBezTo>
                  <a:cubicBezTo>
                    <a:pt x="1142" y="4451"/>
                    <a:pt x="1051" y="4543"/>
                    <a:pt x="959" y="4634"/>
                  </a:cubicBezTo>
                  <a:lnTo>
                    <a:pt x="868" y="4703"/>
                  </a:lnTo>
                  <a:cubicBezTo>
                    <a:pt x="800" y="4771"/>
                    <a:pt x="731" y="4817"/>
                    <a:pt x="663" y="4885"/>
                  </a:cubicBezTo>
                  <a:cubicBezTo>
                    <a:pt x="594" y="4931"/>
                    <a:pt x="526" y="4999"/>
                    <a:pt x="457" y="5045"/>
                  </a:cubicBezTo>
                  <a:cubicBezTo>
                    <a:pt x="366" y="5136"/>
                    <a:pt x="275" y="5205"/>
                    <a:pt x="183" y="5296"/>
                  </a:cubicBezTo>
                  <a:lnTo>
                    <a:pt x="138" y="5319"/>
                  </a:lnTo>
                  <a:lnTo>
                    <a:pt x="115" y="5319"/>
                  </a:lnTo>
                  <a:cubicBezTo>
                    <a:pt x="69" y="5342"/>
                    <a:pt x="46" y="5387"/>
                    <a:pt x="23" y="5433"/>
                  </a:cubicBezTo>
                  <a:cubicBezTo>
                    <a:pt x="1" y="5479"/>
                    <a:pt x="1" y="5524"/>
                    <a:pt x="1" y="5570"/>
                  </a:cubicBezTo>
                  <a:cubicBezTo>
                    <a:pt x="23" y="5593"/>
                    <a:pt x="23" y="5593"/>
                    <a:pt x="23" y="5616"/>
                  </a:cubicBezTo>
                  <a:cubicBezTo>
                    <a:pt x="23" y="5616"/>
                    <a:pt x="46" y="5616"/>
                    <a:pt x="69" y="5638"/>
                  </a:cubicBezTo>
                  <a:cubicBezTo>
                    <a:pt x="115" y="5707"/>
                    <a:pt x="160" y="5753"/>
                    <a:pt x="229" y="5844"/>
                  </a:cubicBezTo>
                  <a:cubicBezTo>
                    <a:pt x="252" y="5889"/>
                    <a:pt x="252" y="5912"/>
                    <a:pt x="275" y="5958"/>
                  </a:cubicBezTo>
                  <a:lnTo>
                    <a:pt x="297" y="5981"/>
                  </a:lnTo>
                  <a:lnTo>
                    <a:pt x="297" y="6004"/>
                  </a:lnTo>
                  <a:lnTo>
                    <a:pt x="343" y="6049"/>
                  </a:lnTo>
                  <a:cubicBezTo>
                    <a:pt x="366" y="6095"/>
                    <a:pt x="389" y="6141"/>
                    <a:pt x="412" y="6186"/>
                  </a:cubicBezTo>
                  <a:lnTo>
                    <a:pt x="434" y="6209"/>
                  </a:lnTo>
                  <a:lnTo>
                    <a:pt x="457" y="6255"/>
                  </a:lnTo>
                  <a:cubicBezTo>
                    <a:pt x="480" y="6323"/>
                    <a:pt x="526" y="6392"/>
                    <a:pt x="571" y="6460"/>
                  </a:cubicBezTo>
                  <a:cubicBezTo>
                    <a:pt x="617" y="6551"/>
                    <a:pt x="685" y="6620"/>
                    <a:pt x="731" y="6711"/>
                  </a:cubicBezTo>
                  <a:lnTo>
                    <a:pt x="754" y="6734"/>
                  </a:lnTo>
                  <a:cubicBezTo>
                    <a:pt x="822" y="6802"/>
                    <a:pt x="868" y="6871"/>
                    <a:pt x="914" y="6939"/>
                  </a:cubicBezTo>
                  <a:cubicBezTo>
                    <a:pt x="959" y="6985"/>
                    <a:pt x="982" y="7031"/>
                    <a:pt x="1028" y="7076"/>
                  </a:cubicBezTo>
                  <a:lnTo>
                    <a:pt x="1073" y="7168"/>
                  </a:lnTo>
                  <a:cubicBezTo>
                    <a:pt x="1096" y="7213"/>
                    <a:pt x="1142" y="7259"/>
                    <a:pt x="1165" y="7282"/>
                  </a:cubicBezTo>
                  <a:lnTo>
                    <a:pt x="1233" y="7373"/>
                  </a:lnTo>
                  <a:cubicBezTo>
                    <a:pt x="1256" y="7419"/>
                    <a:pt x="1302" y="7464"/>
                    <a:pt x="1325" y="7510"/>
                  </a:cubicBezTo>
                  <a:cubicBezTo>
                    <a:pt x="1347" y="7533"/>
                    <a:pt x="1370" y="7579"/>
                    <a:pt x="1393" y="7624"/>
                  </a:cubicBezTo>
                  <a:cubicBezTo>
                    <a:pt x="1439" y="7647"/>
                    <a:pt x="1461" y="7693"/>
                    <a:pt x="1484" y="7738"/>
                  </a:cubicBezTo>
                  <a:cubicBezTo>
                    <a:pt x="1507" y="7761"/>
                    <a:pt x="1553" y="7807"/>
                    <a:pt x="1576" y="7852"/>
                  </a:cubicBezTo>
                  <a:cubicBezTo>
                    <a:pt x="1598" y="7875"/>
                    <a:pt x="1621" y="7921"/>
                    <a:pt x="1644" y="7944"/>
                  </a:cubicBezTo>
                  <a:cubicBezTo>
                    <a:pt x="1690" y="7967"/>
                    <a:pt x="1713" y="7989"/>
                    <a:pt x="1735" y="8012"/>
                  </a:cubicBezTo>
                  <a:lnTo>
                    <a:pt x="1850" y="8172"/>
                  </a:lnTo>
                  <a:lnTo>
                    <a:pt x="1872" y="8218"/>
                  </a:lnTo>
                  <a:lnTo>
                    <a:pt x="1895" y="8263"/>
                  </a:lnTo>
                  <a:cubicBezTo>
                    <a:pt x="1986" y="8377"/>
                    <a:pt x="2055" y="8514"/>
                    <a:pt x="2146" y="8629"/>
                  </a:cubicBezTo>
                  <a:lnTo>
                    <a:pt x="2169" y="8674"/>
                  </a:lnTo>
                  <a:cubicBezTo>
                    <a:pt x="2192" y="8697"/>
                    <a:pt x="2192" y="8697"/>
                    <a:pt x="2215" y="8720"/>
                  </a:cubicBezTo>
                  <a:lnTo>
                    <a:pt x="2215" y="8697"/>
                  </a:lnTo>
                  <a:cubicBezTo>
                    <a:pt x="2238" y="8743"/>
                    <a:pt x="2260" y="8765"/>
                    <a:pt x="2283" y="8788"/>
                  </a:cubicBezTo>
                  <a:cubicBezTo>
                    <a:pt x="2306" y="8834"/>
                    <a:pt x="2329" y="8857"/>
                    <a:pt x="2352" y="8880"/>
                  </a:cubicBezTo>
                  <a:cubicBezTo>
                    <a:pt x="2420" y="8948"/>
                    <a:pt x="2466" y="9017"/>
                    <a:pt x="2534" y="9108"/>
                  </a:cubicBezTo>
                  <a:cubicBezTo>
                    <a:pt x="2580" y="9176"/>
                    <a:pt x="2648" y="9245"/>
                    <a:pt x="2717" y="9313"/>
                  </a:cubicBezTo>
                  <a:lnTo>
                    <a:pt x="2763" y="9359"/>
                  </a:lnTo>
                  <a:cubicBezTo>
                    <a:pt x="2808" y="9405"/>
                    <a:pt x="2854" y="9473"/>
                    <a:pt x="2877" y="9519"/>
                  </a:cubicBezTo>
                  <a:cubicBezTo>
                    <a:pt x="2945" y="9587"/>
                    <a:pt x="2991" y="9656"/>
                    <a:pt x="3059" y="9724"/>
                  </a:cubicBezTo>
                  <a:cubicBezTo>
                    <a:pt x="3128" y="9793"/>
                    <a:pt x="3196" y="9861"/>
                    <a:pt x="3265" y="9930"/>
                  </a:cubicBezTo>
                  <a:cubicBezTo>
                    <a:pt x="3310" y="9998"/>
                    <a:pt x="3356" y="10067"/>
                    <a:pt x="3424" y="10135"/>
                  </a:cubicBezTo>
                  <a:cubicBezTo>
                    <a:pt x="3424" y="10158"/>
                    <a:pt x="3447" y="10158"/>
                    <a:pt x="3447" y="10181"/>
                  </a:cubicBezTo>
                  <a:cubicBezTo>
                    <a:pt x="3493" y="10226"/>
                    <a:pt x="3516" y="10249"/>
                    <a:pt x="3561" y="10295"/>
                  </a:cubicBezTo>
                  <a:lnTo>
                    <a:pt x="3721" y="10477"/>
                  </a:lnTo>
                  <a:lnTo>
                    <a:pt x="3767" y="10523"/>
                  </a:lnTo>
                  <a:cubicBezTo>
                    <a:pt x="3835" y="10591"/>
                    <a:pt x="3904" y="10660"/>
                    <a:pt x="3972" y="10751"/>
                  </a:cubicBezTo>
                  <a:lnTo>
                    <a:pt x="4041" y="10797"/>
                  </a:lnTo>
                  <a:lnTo>
                    <a:pt x="4109" y="10865"/>
                  </a:lnTo>
                  <a:cubicBezTo>
                    <a:pt x="4132" y="10865"/>
                    <a:pt x="4155" y="10888"/>
                    <a:pt x="4178" y="10911"/>
                  </a:cubicBezTo>
                  <a:cubicBezTo>
                    <a:pt x="4246" y="11002"/>
                    <a:pt x="4337" y="11071"/>
                    <a:pt x="4383" y="11139"/>
                  </a:cubicBezTo>
                  <a:cubicBezTo>
                    <a:pt x="4452" y="11185"/>
                    <a:pt x="4520" y="11253"/>
                    <a:pt x="4589" y="11322"/>
                  </a:cubicBezTo>
                  <a:cubicBezTo>
                    <a:pt x="4703" y="11436"/>
                    <a:pt x="4840" y="11550"/>
                    <a:pt x="4954" y="11641"/>
                  </a:cubicBezTo>
                  <a:lnTo>
                    <a:pt x="5022" y="11710"/>
                  </a:lnTo>
                  <a:cubicBezTo>
                    <a:pt x="5114" y="11778"/>
                    <a:pt x="5228" y="11870"/>
                    <a:pt x="5319" y="11961"/>
                  </a:cubicBezTo>
                  <a:cubicBezTo>
                    <a:pt x="5365" y="12007"/>
                    <a:pt x="5410" y="12052"/>
                    <a:pt x="5433" y="12098"/>
                  </a:cubicBezTo>
                  <a:cubicBezTo>
                    <a:pt x="5456" y="12121"/>
                    <a:pt x="5479" y="12144"/>
                    <a:pt x="5479" y="12189"/>
                  </a:cubicBezTo>
                  <a:cubicBezTo>
                    <a:pt x="5547" y="12189"/>
                    <a:pt x="5593" y="12144"/>
                    <a:pt x="5616" y="12098"/>
                  </a:cubicBezTo>
                  <a:cubicBezTo>
                    <a:pt x="5639" y="12098"/>
                    <a:pt x="5639" y="12098"/>
                    <a:pt x="5661" y="12075"/>
                  </a:cubicBezTo>
                  <a:cubicBezTo>
                    <a:pt x="5684" y="12052"/>
                    <a:pt x="5730" y="12029"/>
                    <a:pt x="5753" y="12007"/>
                  </a:cubicBezTo>
                  <a:lnTo>
                    <a:pt x="5798" y="11961"/>
                  </a:lnTo>
                  <a:lnTo>
                    <a:pt x="5844" y="11915"/>
                  </a:lnTo>
                  <a:lnTo>
                    <a:pt x="5958" y="11824"/>
                  </a:lnTo>
                  <a:lnTo>
                    <a:pt x="6027" y="11778"/>
                  </a:lnTo>
                  <a:cubicBezTo>
                    <a:pt x="6141" y="11710"/>
                    <a:pt x="6232" y="11619"/>
                    <a:pt x="6323" y="11550"/>
                  </a:cubicBezTo>
                  <a:lnTo>
                    <a:pt x="6460" y="11459"/>
                  </a:lnTo>
                  <a:cubicBezTo>
                    <a:pt x="6529" y="11390"/>
                    <a:pt x="6597" y="11322"/>
                    <a:pt x="6688" y="11253"/>
                  </a:cubicBezTo>
                  <a:cubicBezTo>
                    <a:pt x="6825" y="11139"/>
                    <a:pt x="6962" y="11048"/>
                    <a:pt x="7077" y="10934"/>
                  </a:cubicBezTo>
                  <a:cubicBezTo>
                    <a:pt x="7122" y="10888"/>
                    <a:pt x="7168" y="10865"/>
                    <a:pt x="7213" y="10843"/>
                  </a:cubicBezTo>
                  <a:lnTo>
                    <a:pt x="7305" y="10751"/>
                  </a:lnTo>
                  <a:cubicBezTo>
                    <a:pt x="7373" y="10706"/>
                    <a:pt x="7442" y="10637"/>
                    <a:pt x="7510" y="10591"/>
                  </a:cubicBezTo>
                  <a:cubicBezTo>
                    <a:pt x="7556" y="10569"/>
                    <a:pt x="7601" y="10523"/>
                    <a:pt x="7624" y="10500"/>
                  </a:cubicBezTo>
                  <a:lnTo>
                    <a:pt x="7716" y="10432"/>
                  </a:lnTo>
                  <a:cubicBezTo>
                    <a:pt x="7784" y="10386"/>
                    <a:pt x="7853" y="10318"/>
                    <a:pt x="7921" y="10272"/>
                  </a:cubicBezTo>
                  <a:cubicBezTo>
                    <a:pt x="7967" y="10226"/>
                    <a:pt x="8035" y="10181"/>
                    <a:pt x="8081" y="10135"/>
                  </a:cubicBezTo>
                  <a:cubicBezTo>
                    <a:pt x="8172" y="10089"/>
                    <a:pt x="8241" y="10021"/>
                    <a:pt x="8309" y="9952"/>
                  </a:cubicBezTo>
                  <a:cubicBezTo>
                    <a:pt x="8446" y="9838"/>
                    <a:pt x="8583" y="9724"/>
                    <a:pt x="8720" y="9610"/>
                  </a:cubicBezTo>
                  <a:lnTo>
                    <a:pt x="8834" y="9496"/>
                  </a:lnTo>
                  <a:cubicBezTo>
                    <a:pt x="8925" y="9427"/>
                    <a:pt x="9017" y="9336"/>
                    <a:pt x="9108" y="9245"/>
                  </a:cubicBezTo>
                  <a:cubicBezTo>
                    <a:pt x="9176" y="9199"/>
                    <a:pt x="9245" y="9153"/>
                    <a:pt x="9291" y="9085"/>
                  </a:cubicBezTo>
                  <a:cubicBezTo>
                    <a:pt x="9336" y="9062"/>
                    <a:pt x="9359" y="9039"/>
                    <a:pt x="9405" y="9017"/>
                  </a:cubicBezTo>
                  <a:cubicBezTo>
                    <a:pt x="9405" y="8994"/>
                    <a:pt x="9405" y="8994"/>
                    <a:pt x="9428" y="8971"/>
                  </a:cubicBezTo>
                  <a:cubicBezTo>
                    <a:pt x="9450" y="8948"/>
                    <a:pt x="9450" y="8925"/>
                    <a:pt x="9473" y="8880"/>
                  </a:cubicBezTo>
                  <a:cubicBezTo>
                    <a:pt x="9519" y="8857"/>
                    <a:pt x="9564" y="8811"/>
                    <a:pt x="9610" y="8765"/>
                  </a:cubicBezTo>
                  <a:cubicBezTo>
                    <a:pt x="9633" y="8743"/>
                    <a:pt x="9656" y="8720"/>
                    <a:pt x="9679" y="8697"/>
                  </a:cubicBezTo>
                  <a:lnTo>
                    <a:pt x="9724" y="8651"/>
                  </a:lnTo>
                  <a:lnTo>
                    <a:pt x="9793" y="8583"/>
                  </a:lnTo>
                  <a:cubicBezTo>
                    <a:pt x="9838" y="8560"/>
                    <a:pt x="9861" y="8537"/>
                    <a:pt x="9907" y="8492"/>
                  </a:cubicBezTo>
                  <a:cubicBezTo>
                    <a:pt x="10021" y="8377"/>
                    <a:pt x="10158" y="8263"/>
                    <a:pt x="10272" y="8126"/>
                  </a:cubicBezTo>
                  <a:lnTo>
                    <a:pt x="10318" y="8104"/>
                  </a:lnTo>
                  <a:lnTo>
                    <a:pt x="10318" y="8081"/>
                  </a:lnTo>
                  <a:lnTo>
                    <a:pt x="10386" y="8012"/>
                  </a:lnTo>
                  <a:lnTo>
                    <a:pt x="10363" y="8058"/>
                  </a:lnTo>
                  <a:cubicBezTo>
                    <a:pt x="10386" y="8012"/>
                    <a:pt x="10432" y="7967"/>
                    <a:pt x="10477" y="7921"/>
                  </a:cubicBezTo>
                  <a:lnTo>
                    <a:pt x="10569" y="7830"/>
                  </a:lnTo>
                  <a:lnTo>
                    <a:pt x="10706" y="7693"/>
                  </a:lnTo>
                  <a:cubicBezTo>
                    <a:pt x="10729" y="7670"/>
                    <a:pt x="10774" y="7624"/>
                    <a:pt x="10797" y="7579"/>
                  </a:cubicBezTo>
                  <a:cubicBezTo>
                    <a:pt x="10820" y="7556"/>
                    <a:pt x="10843" y="7533"/>
                    <a:pt x="10866" y="7510"/>
                  </a:cubicBezTo>
                  <a:lnTo>
                    <a:pt x="10934" y="7442"/>
                  </a:lnTo>
                  <a:cubicBezTo>
                    <a:pt x="10980" y="7396"/>
                    <a:pt x="11025" y="7350"/>
                    <a:pt x="11048" y="7305"/>
                  </a:cubicBezTo>
                  <a:lnTo>
                    <a:pt x="11094" y="7259"/>
                  </a:lnTo>
                  <a:cubicBezTo>
                    <a:pt x="11185" y="7145"/>
                    <a:pt x="11299" y="7008"/>
                    <a:pt x="11413" y="6871"/>
                  </a:cubicBezTo>
                  <a:cubicBezTo>
                    <a:pt x="11459" y="6802"/>
                    <a:pt x="11505" y="6734"/>
                    <a:pt x="11550" y="6666"/>
                  </a:cubicBezTo>
                  <a:lnTo>
                    <a:pt x="11573" y="6643"/>
                  </a:lnTo>
                  <a:cubicBezTo>
                    <a:pt x="11596" y="6597"/>
                    <a:pt x="11619" y="6574"/>
                    <a:pt x="11664" y="6529"/>
                  </a:cubicBezTo>
                  <a:lnTo>
                    <a:pt x="11733" y="6437"/>
                  </a:lnTo>
                  <a:lnTo>
                    <a:pt x="11801" y="6323"/>
                  </a:lnTo>
                  <a:cubicBezTo>
                    <a:pt x="11870" y="6232"/>
                    <a:pt x="11961" y="6118"/>
                    <a:pt x="12030" y="6004"/>
                  </a:cubicBezTo>
                  <a:cubicBezTo>
                    <a:pt x="12052" y="5981"/>
                    <a:pt x="12052" y="5935"/>
                    <a:pt x="12075" y="5912"/>
                  </a:cubicBezTo>
                  <a:cubicBezTo>
                    <a:pt x="12098" y="5867"/>
                    <a:pt x="12121" y="5844"/>
                    <a:pt x="12167" y="5821"/>
                  </a:cubicBezTo>
                  <a:cubicBezTo>
                    <a:pt x="12167" y="5821"/>
                    <a:pt x="12167" y="5798"/>
                    <a:pt x="12167" y="5798"/>
                  </a:cubicBezTo>
                  <a:lnTo>
                    <a:pt x="12235" y="5707"/>
                  </a:lnTo>
                  <a:lnTo>
                    <a:pt x="12281" y="5593"/>
                  </a:lnTo>
                  <a:cubicBezTo>
                    <a:pt x="12304" y="5593"/>
                    <a:pt x="12304" y="5570"/>
                    <a:pt x="12304" y="5570"/>
                  </a:cubicBezTo>
                  <a:cubicBezTo>
                    <a:pt x="12349" y="5501"/>
                    <a:pt x="12372" y="5456"/>
                    <a:pt x="12395" y="5387"/>
                  </a:cubicBezTo>
                  <a:cubicBezTo>
                    <a:pt x="12418" y="5342"/>
                    <a:pt x="12440" y="5296"/>
                    <a:pt x="12440" y="5250"/>
                  </a:cubicBezTo>
                  <a:lnTo>
                    <a:pt x="12463" y="5205"/>
                  </a:lnTo>
                  <a:cubicBezTo>
                    <a:pt x="12463" y="5159"/>
                    <a:pt x="12486" y="5113"/>
                    <a:pt x="12509" y="5068"/>
                  </a:cubicBezTo>
                  <a:cubicBezTo>
                    <a:pt x="12509" y="5045"/>
                    <a:pt x="12532" y="4999"/>
                    <a:pt x="12532" y="4954"/>
                  </a:cubicBezTo>
                  <a:cubicBezTo>
                    <a:pt x="12555" y="4885"/>
                    <a:pt x="12577" y="4817"/>
                    <a:pt x="12600" y="4748"/>
                  </a:cubicBezTo>
                  <a:lnTo>
                    <a:pt x="12600" y="4725"/>
                  </a:lnTo>
                  <a:cubicBezTo>
                    <a:pt x="12623" y="4611"/>
                    <a:pt x="12646" y="4497"/>
                    <a:pt x="12646" y="4383"/>
                  </a:cubicBezTo>
                  <a:lnTo>
                    <a:pt x="12646" y="4337"/>
                  </a:lnTo>
                  <a:lnTo>
                    <a:pt x="12669" y="4292"/>
                  </a:lnTo>
                  <a:cubicBezTo>
                    <a:pt x="12669" y="4200"/>
                    <a:pt x="12692" y="4086"/>
                    <a:pt x="12692" y="3972"/>
                  </a:cubicBezTo>
                  <a:lnTo>
                    <a:pt x="12692" y="3949"/>
                  </a:lnTo>
                  <a:lnTo>
                    <a:pt x="12669" y="3927"/>
                  </a:lnTo>
                  <a:lnTo>
                    <a:pt x="12669" y="3904"/>
                  </a:lnTo>
                  <a:lnTo>
                    <a:pt x="12669" y="3835"/>
                  </a:lnTo>
                  <a:cubicBezTo>
                    <a:pt x="12669" y="3790"/>
                    <a:pt x="12669" y="3767"/>
                    <a:pt x="12669" y="3721"/>
                  </a:cubicBezTo>
                  <a:cubicBezTo>
                    <a:pt x="12669" y="3698"/>
                    <a:pt x="12669" y="3653"/>
                    <a:pt x="12669" y="3630"/>
                  </a:cubicBezTo>
                  <a:cubicBezTo>
                    <a:pt x="12669" y="3599"/>
                    <a:pt x="12669" y="3578"/>
                    <a:pt x="12669" y="3561"/>
                  </a:cubicBezTo>
                  <a:cubicBezTo>
                    <a:pt x="12669" y="3447"/>
                    <a:pt x="12646" y="3356"/>
                    <a:pt x="12646" y="3219"/>
                  </a:cubicBezTo>
                  <a:cubicBezTo>
                    <a:pt x="12646" y="3173"/>
                    <a:pt x="12623" y="3105"/>
                    <a:pt x="12623" y="3059"/>
                  </a:cubicBezTo>
                  <a:cubicBezTo>
                    <a:pt x="12623" y="2991"/>
                    <a:pt x="12600" y="2945"/>
                    <a:pt x="12600" y="2899"/>
                  </a:cubicBezTo>
                  <a:lnTo>
                    <a:pt x="12577" y="2854"/>
                  </a:lnTo>
                  <a:cubicBezTo>
                    <a:pt x="12577" y="2808"/>
                    <a:pt x="12577" y="2785"/>
                    <a:pt x="12577" y="2762"/>
                  </a:cubicBezTo>
                  <a:cubicBezTo>
                    <a:pt x="12555" y="2740"/>
                    <a:pt x="12555" y="2740"/>
                    <a:pt x="12555" y="2740"/>
                  </a:cubicBezTo>
                  <a:cubicBezTo>
                    <a:pt x="12532" y="2717"/>
                    <a:pt x="12532" y="2694"/>
                    <a:pt x="12509" y="2671"/>
                  </a:cubicBezTo>
                  <a:cubicBezTo>
                    <a:pt x="12509" y="2648"/>
                    <a:pt x="12509" y="2648"/>
                    <a:pt x="12509" y="2625"/>
                  </a:cubicBezTo>
                  <a:lnTo>
                    <a:pt x="12509" y="2603"/>
                  </a:lnTo>
                  <a:cubicBezTo>
                    <a:pt x="12486" y="2534"/>
                    <a:pt x="12486" y="2489"/>
                    <a:pt x="12463" y="2443"/>
                  </a:cubicBezTo>
                  <a:cubicBezTo>
                    <a:pt x="12440" y="2397"/>
                    <a:pt x="12418" y="2329"/>
                    <a:pt x="12395" y="2283"/>
                  </a:cubicBezTo>
                  <a:cubicBezTo>
                    <a:pt x="12326" y="2123"/>
                    <a:pt x="12212" y="1964"/>
                    <a:pt x="12121" y="1827"/>
                  </a:cubicBezTo>
                  <a:cubicBezTo>
                    <a:pt x="12075" y="1735"/>
                    <a:pt x="12007" y="1644"/>
                    <a:pt x="11961" y="1576"/>
                  </a:cubicBezTo>
                  <a:cubicBezTo>
                    <a:pt x="11915" y="1507"/>
                    <a:pt x="11870" y="1439"/>
                    <a:pt x="11847" y="1393"/>
                  </a:cubicBezTo>
                  <a:cubicBezTo>
                    <a:pt x="11801" y="1370"/>
                    <a:pt x="11756" y="1324"/>
                    <a:pt x="11710" y="1279"/>
                  </a:cubicBezTo>
                  <a:cubicBezTo>
                    <a:pt x="11687" y="1256"/>
                    <a:pt x="11664" y="1256"/>
                    <a:pt x="11642" y="1233"/>
                  </a:cubicBezTo>
                  <a:cubicBezTo>
                    <a:pt x="11619" y="1210"/>
                    <a:pt x="11573" y="1187"/>
                    <a:pt x="11550" y="1165"/>
                  </a:cubicBezTo>
                  <a:cubicBezTo>
                    <a:pt x="11505" y="1119"/>
                    <a:pt x="11459" y="1073"/>
                    <a:pt x="11436" y="1028"/>
                  </a:cubicBezTo>
                  <a:cubicBezTo>
                    <a:pt x="11390" y="1005"/>
                    <a:pt x="11322" y="959"/>
                    <a:pt x="11276" y="936"/>
                  </a:cubicBezTo>
                  <a:lnTo>
                    <a:pt x="11231" y="891"/>
                  </a:lnTo>
                  <a:lnTo>
                    <a:pt x="11162" y="868"/>
                  </a:lnTo>
                  <a:cubicBezTo>
                    <a:pt x="11162" y="822"/>
                    <a:pt x="11162" y="799"/>
                    <a:pt x="11117" y="777"/>
                  </a:cubicBezTo>
                  <a:cubicBezTo>
                    <a:pt x="10980" y="685"/>
                    <a:pt x="10843" y="617"/>
                    <a:pt x="10706" y="526"/>
                  </a:cubicBezTo>
                  <a:cubicBezTo>
                    <a:pt x="10637" y="480"/>
                    <a:pt x="10546" y="434"/>
                    <a:pt x="10455" y="389"/>
                  </a:cubicBezTo>
                  <a:cubicBezTo>
                    <a:pt x="10386" y="366"/>
                    <a:pt x="10318" y="343"/>
                    <a:pt x="10249" y="297"/>
                  </a:cubicBezTo>
                  <a:lnTo>
                    <a:pt x="10204" y="297"/>
                  </a:lnTo>
                  <a:cubicBezTo>
                    <a:pt x="10044" y="229"/>
                    <a:pt x="9907" y="183"/>
                    <a:pt x="9770" y="160"/>
                  </a:cubicBezTo>
                  <a:cubicBezTo>
                    <a:pt x="9679" y="138"/>
                    <a:pt x="9587" y="115"/>
                    <a:pt x="9496" y="92"/>
                  </a:cubicBezTo>
                  <a:cubicBezTo>
                    <a:pt x="9405" y="69"/>
                    <a:pt x="9313" y="69"/>
                    <a:pt x="9222" y="46"/>
                  </a:cubicBezTo>
                  <a:cubicBezTo>
                    <a:pt x="9154" y="23"/>
                    <a:pt x="9062" y="23"/>
                    <a:pt x="8994" y="23"/>
                  </a:cubicBezTo>
                  <a:cubicBezTo>
                    <a:pt x="8925" y="1"/>
                    <a:pt x="8880" y="1"/>
                    <a:pt x="88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19"/>
            <p:cNvSpPr/>
            <p:nvPr/>
          </p:nvSpPr>
          <p:spPr>
            <a:xfrm>
              <a:off x="6645750" y="1001500"/>
              <a:ext cx="361800" cy="335000"/>
            </a:xfrm>
            <a:custGeom>
              <a:avLst/>
              <a:gdLst/>
              <a:ahLst/>
              <a:cxnLst/>
              <a:rect l="l" t="t" r="r" b="b"/>
              <a:pathLst>
                <a:path w="14472" h="13400" extrusionOk="0">
                  <a:moveTo>
                    <a:pt x="9130" y="1"/>
                  </a:moveTo>
                  <a:cubicBezTo>
                    <a:pt x="9108" y="1"/>
                    <a:pt x="9062" y="24"/>
                    <a:pt x="9039" y="46"/>
                  </a:cubicBezTo>
                  <a:cubicBezTo>
                    <a:pt x="8994" y="92"/>
                    <a:pt x="8925" y="161"/>
                    <a:pt x="8879" y="206"/>
                  </a:cubicBezTo>
                  <a:cubicBezTo>
                    <a:pt x="8788" y="275"/>
                    <a:pt x="8720" y="343"/>
                    <a:pt x="8628" y="412"/>
                  </a:cubicBezTo>
                  <a:lnTo>
                    <a:pt x="8469" y="571"/>
                  </a:lnTo>
                  <a:lnTo>
                    <a:pt x="8423" y="594"/>
                  </a:lnTo>
                  <a:cubicBezTo>
                    <a:pt x="8377" y="617"/>
                    <a:pt x="8332" y="663"/>
                    <a:pt x="8286" y="708"/>
                  </a:cubicBezTo>
                  <a:lnTo>
                    <a:pt x="8217" y="777"/>
                  </a:lnTo>
                  <a:cubicBezTo>
                    <a:pt x="8149" y="823"/>
                    <a:pt x="8081" y="891"/>
                    <a:pt x="8012" y="960"/>
                  </a:cubicBezTo>
                  <a:cubicBezTo>
                    <a:pt x="7966" y="1005"/>
                    <a:pt x="7898" y="1074"/>
                    <a:pt x="7829" y="1142"/>
                  </a:cubicBezTo>
                  <a:cubicBezTo>
                    <a:pt x="7807" y="1165"/>
                    <a:pt x="7761" y="1211"/>
                    <a:pt x="7738" y="1233"/>
                  </a:cubicBezTo>
                  <a:lnTo>
                    <a:pt x="7670" y="1325"/>
                  </a:lnTo>
                  <a:cubicBezTo>
                    <a:pt x="7624" y="1370"/>
                    <a:pt x="7578" y="1393"/>
                    <a:pt x="7533" y="1439"/>
                  </a:cubicBezTo>
                  <a:lnTo>
                    <a:pt x="7441" y="1530"/>
                  </a:lnTo>
                  <a:cubicBezTo>
                    <a:pt x="7419" y="1553"/>
                    <a:pt x="7373" y="1599"/>
                    <a:pt x="7350" y="1621"/>
                  </a:cubicBezTo>
                  <a:cubicBezTo>
                    <a:pt x="7304" y="1667"/>
                    <a:pt x="7259" y="1713"/>
                    <a:pt x="7213" y="1758"/>
                  </a:cubicBezTo>
                  <a:cubicBezTo>
                    <a:pt x="7145" y="1827"/>
                    <a:pt x="7099" y="1873"/>
                    <a:pt x="7031" y="1941"/>
                  </a:cubicBezTo>
                  <a:lnTo>
                    <a:pt x="6962" y="2032"/>
                  </a:lnTo>
                  <a:cubicBezTo>
                    <a:pt x="6871" y="2124"/>
                    <a:pt x="6779" y="2215"/>
                    <a:pt x="6688" y="2306"/>
                  </a:cubicBezTo>
                  <a:cubicBezTo>
                    <a:pt x="6643" y="2375"/>
                    <a:pt x="6574" y="2443"/>
                    <a:pt x="6528" y="2512"/>
                  </a:cubicBezTo>
                  <a:cubicBezTo>
                    <a:pt x="6437" y="2603"/>
                    <a:pt x="6323" y="2717"/>
                    <a:pt x="6232" y="2808"/>
                  </a:cubicBezTo>
                  <a:cubicBezTo>
                    <a:pt x="6163" y="2900"/>
                    <a:pt x="6072" y="2991"/>
                    <a:pt x="5981" y="3082"/>
                  </a:cubicBezTo>
                  <a:lnTo>
                    <a:pt x="5981" y="3105"/>
                  </a:lnTo>
                  <a:lnTo>
                    <a:pt x="5958" y="3105"/>
                  </a:lnTo>
                  <a:cubicBezTo>
                    <a:pt x="5866" y="3196"/>
                    <a:pt x="5775" y="3311"/>
                    <a:pt x="5684" y="3402"/>
                  </a:cubicBezTo>
                  <a:cubicBezTo>
                    <a:pt x="5593" y="3493"/>
                    <a:pt x="5501" y="3584"/>
                    <a:pt x="5410" y="3676"/>
                  </a:cubicBezTo>
                  <a:lnTo>
                    <a:pt x="5341" y="3767"/>
                  </a:lnTo>
                  <a:lnTo>
                    <a:pt x="5296" y="3813"/>
                  </a:lnTo>
                  <a:cubicBezTo>
                    <a:pt x="5273" y="3835"/>
                    <a:pt x="5227" y="3858"/>
                    <a:pt x="5205" y="3904"/>
                  </a:cubicBezTo>
                  <a:cubicBezTo>
                    <a:pt x="5159" y="3950"/>
                    <a:pt x="5136" y="3995"/>
                    <a:pt x="5090" y="4041"/>
                  </a:cubicBezTo>
                  <a:lnTo>
                    <a:pt x="5022" y="4109"/>
                  </a:lnTo>
                  <a:cubicBezTo>
                    <a:pt x="4976" y="4178"/>
                    <a:pt x="4908" y="4224"/>
                    <a:pt x="4862" y="4292"/>
                  </a:cubicBezTo>
                  <a:cubicBezTo>
                    <a:pt x="4794" y="4360"/>
                    <a:pt x="4725" y="4429"/>
                    <a:pt x="4657" y="4520"/>
                  </a:cubicBezTo>
                  <a:cubicBezTo>
                    <a:pt x="4611" y="4566"/>
                    <a:pt x="4565" y="4612"/>
                    <a:pt x="4520" y="4680"/>
                  </a:cubicBezTo>
                  <a:lnTo>
                    <a:pt x="4474" y="4748"/>
                  </a:lnTo>
                  <a:lnTo>
                    <a:pt x="4406" y="4817"/>
                  </a:lnTo>
                  <a:cubicBezTo>
                    <a:pt x="4314" y="4931"/>
                    <a:pt x="4200" y="5068"/>
                    <a:pt x="4086" y="5182"/>
                  </a:cubicBezTo>
                  <a:cubicBezTo>
                    <a:pt x="4040" y="5251"/>
                    <a:pt x="3972" y="5319"/>
                    <a:pt x="3926" y="5388"/>
                  </a:cubicBezTo>
                  <a:lnTo>
                    <a:pt x="3903" y="5410"/>
                  </a:lnTo>
                  <a:cubicBezTo>
                    <a:pt x="3835" y="5479"/>
                    <a:pt x="3767" y="5570"/>
                    <a:pt x="3698" y="5639"/>
                  </a:cubicBezTo>
                  <a:cubicBezTo>
                    <a:pt x="3652" y="5684"/>
                    <a:pt x="3630" y="5730"/>
                    <a:pt x="3584" y="5776"/>
                  </a:cubicBezTo>
                  <a:lnTo>
                    <a:pt x="3515" y="5844"/>
                  </a:lnTo>
                  <a:cubicBezTo>
                    <a:pt x="3470" y="5913"/>
                    <a:pt x="3424" y="5958"/>
                    <a:pt x="3379" y="6004"/>
                  </a:cubicBezTo>
                  <a:lnTo>
                    <a:pt x="3333" y="6050"/>
                  </a:lnTo>
                  <a:cubicBezTo>
                    <a:pt x="3242" y="6186"/>
                    <a:pt x="3127" y="6323"/>
                    <a:pt x="2990" y="6506"/>
                  </a:cubicBezTo>
                  <a:cubicBezTo>
                    <a:pt x="2945" y="6575"/>
                    <a:pt x="2876" y="6643"/>
                    <a:pt x="2831" y="6711"/>
                  </a:cubicBezTo>
                  <a:cubicBezTo>
                    <a:pt x="2762" y="6780"/>
                    <a:pt x="2717" y="6848"/>
                    <a:pt x="2648" y="6917"/>
                  </a:cubicBezTo>
                  <a:cubicBezTo>
                    <a:pt x="2580" y="7008"/>
                    <a:pt x="2511" y="7099"/>
                    <a:pt x="2443" y="7191"/>
                  </a:cubicBezTo>
                  <a:lnTo>
                    <a:pt x="2329" y="7373"/>
                  </a:lnTo>
                  <a:cubicBezTo>
                    <a:pt x="2283" y="7419"/>
                    <a:pt x="2260" y="7465"/>
                    <a:pt x="2214" y="7510"/>
                  </a:cubicBezTo>
                  <a:lnTo>
                    <a:pt x="2146" y="7579"/>
                  </a:lnTo>
                  <a:cubicBezTo>
                    <a:pt x="2123" y="7624"/>
                    <a:pt x="2077" y="7693"/>
                    <a:pt x="2055" y="7739"/>
                  </a:cubicBezTo>
                  <a:lnTo>
                    <a:pt x="1986" y="7807"/>
                  </a:lnTo>
                  <a:lnTo>
                    <a:pt x="1986" y="7830"/>
                  </a:lnTo>
                  <a:cubicBezTo>
                    <a:pt x="1918" y="7898"/>
                    <a:pt x="1872" y="7967"/>
                    <a:pt x="1826" y="8035"/>
                  </a:cubicBezTo>
                  <a:cubicBezTo>
                    <a:pt x="1826" y="8058"/>
                    <a:pt x="1804" y="8081"/>
                    <a:pt x="1781" y="8104"/>
                  </a:cubicBezTo>
                  <a:lnTo>
                    <a:pt x="1758" y="8149"/>
                  </a:lnTo>
                  <a:lnTo>
                    <a:pt x="1712" y="8195"/>
                  </a:lnTo>
                  <a:lnTo>
                    <a:pt x="1667" y="8264"/>
                  </a:lnTo>
                  <a:cubicBezTo>
                    <a:pt x="1644" y="8309"/>
                    <a:pt x="1621" y="8332"/>
                    <a:pt x="1598" y="8378"/>
                  </a:cubicBezTo>
                  <a:cubicBezTo>
                    <a:pt x="1552" y="8423"/>
                    <a:pt x="1530" y="8469"/>
                    <a:pt x="1507" y="8515"/>
                  </a:cubicBezTo>
                  <a:cubicBezTo>
                    <a:pt x="1461" y="8560"/>
                    <a:pt x="1416" y="8629"/>
                    <a:pt x="1393" y="8674"/>
                  </a:cubicBezTo>
                  <a:lnTo>
                    <a:pt x="1347" y="8720"/>
                  </a:lnTo>
                  <a:cubicBezTo>
                    <a:pt x="1279" y="8834"/>
                    <a:pt x="1187" y="8971"/>
                    <a:pt x="1096" y="9085"/>
                  </a:cubicBezTo>
                  <a:lnTo>
                    <a:pt x="1050" y="9154"/>
                  </a:lnTo>
                  <a:cubicBezTo>
                    <a:pt x="982" y="9245"/>
                    <a:pt x="913" y="9359"/>
                    <a:pt x="845" y="9451"/>
                  </a:cubicBezTo>
                  <a:lnTo>
                    <a:pt x="754" y="9587"/>
                  </a:lnTo>
                  <a:cubicBezTo>
                    <a:pt x="708" y="9633"/>
                    <a:pt x="662" y="9679"/>
                    <a:pt x="639" y="9747"/>
                  </a:cubicBezTo>
                  <a:lnTo>
                    <a:pt x="594" y="9816"/>
                  </a:lnTo>
                  <a:cubicBezTo>
                    <a:pt x="525" y="9884"/>
                    <a:pt x="480" y="9953"/>
                    <a:pt x="434" y="10021"/>
                  </a:cubicBezTo>
                  <a:cubicBezTo>
                    <a:pt x="411" y="10067"/>
                    <a:pt x="388" y="10112"/>
                    <a:pt x="343" y="10158"/>
                  </a:cubicBezTo>
                  <a:cubicBezTo>
                    <a:pt x="320" y="10204"/>
                    <a:pt x="274" y="10272"/>
                    <a:pt x="251" y="10318"/>
                  </a:cubicBezTo>
                  <a:cubicBezTo>
                    <a:pt x="206" y="10364"/>
                    <a:pt x="183" y="10409"/>
                    <a:pt x="137" y="10455"/>
                  </a:cubicBezTo>
                  <a:lnTo>
                    <a:pt x="69" y="10546"/>
                  </a:lnTo>
                  <a:cubicBezTo>
                    <a:pt x="69" y="10569"/>
                    <a:pt x="46" y="10592"/>
                    <a:pt x="23" y="10615"/>
                  </a:cubicBezTo>
                  <a:cubicBezTo>
                    <a:pt x="0" y="10683"/>
                    <a:pt x="23" y="10752"/>
                    <a:pt x="46" y="10820"/>
                  </a:cubicBezTo>
                  <a:cubicBezTo>
                    <a:pt x="46" y="10843"/>
                    <a:pt x="46" y="10843"/>
                    <a:pt x="69" y="10843"/>
                  </a:cubicBezTo>
                  <a:cubicBezTo>
                    <a:pt x="92" y="10866"/>
                    <a:pt x="92" y="10866"/>
                    <a:pt x="114" y="10888"/>
                  </a:cubicBezTo>
                  <a:cubicBezTo>
                    <a:pt x="137" y="10911"/>
                    <a:pt x="160" y="10934"/>
                    <a:pt x="183" y="10934"/>
                  </a:cubicBezTo>
                  <a:cubicBezTo>
                    <a:pt x="206" y="10957"/>
                    <a:pt x="229" y="11003"/>
                    <a:pt x="251" y="11025"/>
                  </a:cubicBezTo>
                  <a:cubicBezTo>
                    <a:pt x="274" y="11048"/>
                    <a:pt x="274" y="11071"/>
                    <a:pt x="297" y="11094"/>
                  </a:cubicBezTo>
                  <a:lnTo>
                    <a:pt x="297" y="11117"/>
                  </a:lnTo>
                  <a:lnTo>
                    <a:pt x="343" y="11162"/>
                  </a:lnTo>
                  <a:cubicBezTo>
                    <a:pt x="366" y="11208"/>
                    <a:pt x="366" y="11231"/>
                    <a:pt x="388" y="11277"/>
                  </a:cubicBezTo>
                  <a:cubicBezTo>
                    <a:pt x="457" y="11322"/>
                    <a:pt x="503" y="11391"/>
                    <a:pt x="548" y="11459"/>
                  </a:cubicBezTo>
                  <a:cubicBezTo>
                    <a:pt x="617" y="11528"/>
                    <a:pt x="662" y="11596"/>
                    <a:pt x="708" y="11642"/>
                  </a:cubicBezTo>
                  <a:cubicBezTo>
                    <a:pt x="754" y="11710"/>
                    <a:pt x="799" y="11779"/>
                    <a:pt x="868" y="11847"/>
                  </a:cubicBezTo>
                  <a:cubicBezTo>
                    <a:pt x="913" y="11938"/>
                    <a:pt x="982" y="12007"/>
                    <a:pt x="1050" y="12098"/>
                  </a:cubicBezTo>
                  <a:lnTo>
                    <a:pt x="1029" y="12077"/>
                  </a:lnTo>
                  <a:lnTo>
                    <a:pt x="1029" y="12077"/>
                  </a:lnTo>
                  <a:cubicBezTo>
                    <a:pt x="1074" y="12122"/>
                    <a:pt x="1096" y="12144"/>
                    <a:pt x="1119" y="12190"/>
                  </a:cubicBezTo>
                  <a:lnTo>
                    <a:pt x="1164" y="12235"/>
                  </a:lnTo>
                  <a:cubicBezTo>
                    <a:pt x="1210" y="12304"/>
                    <a:pt x="1256" y="12349"/>
                    <a:pt x="1279" y="12418"/>
                  </a:cubicBezTo>
                  <a:cubicBezTo>
                    <a:pt x="1370" y="12509"/>
                    <a:pt x="1461" y="12600"/>
                    <a:pt x="1552" y="12692"/>
                  </a:cubicBezTo>
                  <a:cubicBezTo>
                    <a:pt x="1644" y="12760"/>
                    <a:pt x="1712" y="12851"/>
                    <a:pt x="1781" y="12920"/>
                  </a:cubicBezTo>
                  <a:lnTo>
                    <a:pt x="1849" y="12966"/>
                  </a:lnTo>
                  <a:lnTo>
                    <a:pt x="1895" y="13034"/>
                  </a:lnTo>
                  <a:lnTo>
                    <a:pt x="1963" y="13103"/>
                  </a:lnTo>
                  <a:cubicBezTo>
                    <a:pt x="2009" y="13171"/>
                    <a:pt x="2077" y="13217"/>
                    <a:pt x="2077" y="13285"/>
                  </a:cubicBezTo>
                  <a:cubicBezTo>
                    <a:pt x="2100" y="13308"/>
                    <a:pt x="2100" y="13354"/>
                    <a:pt x="2077" y="13399"/>
                  </a:cubicBezTo>
                  <a:lnTo>
                    <a:pt x="2214" y="13399"/>
                  </a:lnTo>
                  <a:cubicBezTo>
                    <a:pt x="2351" y="13376"/>
                    <a:pt x="2466" y="13331"/>
                    <a:pt x="2580" y="13262"/>
                  </a:cubicBezTo>
                  <a:cubicBezTo>
                    <a:pt x="2625" y="13239"/>
                    <a:pt x="2694" y="13217"/>
                    <a:pt x="2739" y="13194"/>
                  </a:cubicBezTo>
                  <a:cubicBezTo>
                    <a:pt x="2785" y="13194"/>
                    <a:pt x="2831" y="13171"/>
                    <a:pt x="2876" y="13148"/>
                  </a:cubicBezTo>
                  <a:cubicBezTo>
                    <a:pt x="2899" y="13125"/>
                    <a:pt x="2945" y="13125"/>
                    <a:pt x="2990" y="13103"/>
                  </a:cubicBezTo>
                  <a:lnTo>
                    <a:pt x="3036" y="13080"/>
                  </a:lnTo>
                  <a:cubicBezTo>
                    <a:pt x="3127" y="13057"/>
                    <a:pt x="3196" y="13011"/>
                    <a:pt x="3264" y="12988"/>
                  </a:cubicBezTo>
                  <a:cubicBezTo>
                    <a:pt x="3401" y="12943"/>
                    <a:pt x="3538" y="12874"/>
                    <a:pt x="3675" y="12806"/>
                  </a:cubicBezTo>
                  <a:lnTo>
                    <a:pt x="3835" y="12737"/>
                  </a:lnTo>
                  <a:lnTo>
                    <a:pt x="3903" y="12692"/>
                  </a:lnTo>
                  <a:lnTo>
                    <a:pt x="4132" y="12600"/>
                  </a:lnTo>
                  <a:cubicBezTo>
                    <a:pt x="4223" y="12555"/>
                    <a:pt x="4337" y="12509"/>
                    <a:pt x="4428" y="12463"/>
                  </a:cubicBezTo>
                  <a:lnTo>
                    <a:pt x="4451" y="12441"/>
                  </a:lnTo>
                  <a:lnTo>
                    <a:pt x="4474" y="12441"/>
                  </a:lnTo>
                  <a:cubicBezTo>
                    <a:pt x="4565" y="12395"/>
                    <a:pt x="4657" y="12349"/>
                    <a:pt x="4748" y="12304"/>
                  </a:cubicBezTo>
                  <a:cubicBezTo>
                    <a:pt x="4817" y="12258"/>
                    <a:pt x="4908" y="12235"/>
                    <a:pt x="4976" y="12190"/>
                  </a:cubicBezTo>
                  <a:cubicBezTo>
                    <a:pt x="5090" y="12144"/>
                    <a:pt x="5182" y="12098"/>
                    <a:pt x="5296" y="12053"/>
                  </a:cubicBezTo>
                  <a:cubicBezTo>
                    <a:pt x="5501" y="11938"/>
                    <a:pt x="5730" y="11824"/>
                    <a:pt x="5958" y="11733"/>
                  </a:cubicBezTo>
                  <a:cubicBezTo>
                    <a:pt x="6095" y="11665"/>
                    <a:pt x="6255" y="11596"/>
                    <a:pt x="6391" y="11550"/>
                  </a:cubicBezTo>
                  <a:cubicBezTo>
                    <a:pt x="6437" y="11528"/>
                    <a:pt x="6483" y="11505"/>
                    <a:pt x="6528" y="11482"/>
                  </a:cubicBezTo>
                  <a:cubicBezTo>
                    <a:pt x="6574" y="11459"/>
                    <a:pt x="6620" y="11436"/>
                    <a:pt x="6665" y="11413"/>
                  </a:cubicBezTo>
                  <a:lnTo>
                    <a:pt x="6757" y="11368"/>
                  </a:lnTo>
                  <a:cubicBezTo>
                    <a:pt x="6802" y="11345"/>
                    <a:pt x="6871" y="11322"/>
                    <a:pt x="6916" y="11299"/>
                  </a:cubicBezTo>
                  <a:cubicBezTo>
                    <a:pt x="7053" y="11208"/>
                    <a:pt x="7190" y="11140"/>
                    <a:pt x="7350" y="11071"/>
                  </a:cubicBezTo>
                  <a:lnTo>
                    <a:pt x="7464" y="11025"/>
                  </a:lnTo>
                  <a:cubicBezTo>
                    <a:pt x="7578" y="10957"/>
                    <a:pt x="7715" y="10888"/>
                    <a:pt x="7852" y="10820"/>
                  </a:cubicBezTo>
                  <a:cubicBezTo>
                    <a:pt x="8058" y="10729"/>
                    <a:pt x="8263" y="10615"/>
                    <a:pt x="8469" y="10500"/>
                  </a:cubicBezTo>
                  <a:cubicBezTo>
                    <a:pt x="8788" y="10341"/>
                    <a:pt x="9108" y="10158"/>
                    <a:pt x="9450" y="9953"/>
                  </a:cubicBezTo>
                  <a:cubicBezTo>
                    <a:pt x="9587" y="9861"/>
                    <a:pt x="9724" y="9793"/>
                    <a:pt x="9838" y="9724"/>
                  </a:cubicBezTo>
                  <a:lnTo>
                    <a:pt x="9975" y="9656"/>
                  </a:lnTo>
                  <a:cubicBezTo>
                    <a:pt x="10135" y="9565"/>
                    <a:pt x="10317" y="9451"/>
                    <a:pt x="10477" y="9359"/>
                  </a:cubicBezTo>
                  <a:lnTo>
                    <a:pt x="10614" y="9268"/>
                  </a:lnTo>
                  <a:cubicBezTo>
                    <a:pt x="10683" y="9222"/>
                    <a:pt x="10728" y="9199"/>
                    <a:pt x="10774" y="9177"/>
                  </a:cubicBezTo>
                  <a:lnTo>
                    <a:pt x="10911" y="9085"/>
                  </a:lnTo>
                  <a:lnTo>
                    <a:pt x="11002" y="9017"/>
                  </a:lnTo>
                  <a:lnTo>
                    <a:pt x="10979" y="9040"/>
                  </a:lnTo>
                  <a:cubicBezTo>
                    <a:pt x="11162" y="8926"/>
                    <a:pt x="11322" y="8834"/>
                    <a:pt x="11482" y="8720"/>
                  </a:cubicBezTo>
                  <a:cubicBezTo>
                    <a:pt x="11527" y="8697"/>
                    <a:pt x="11550" y="8674"/>
                    <a:pt x="11596" y="8652"/>
                  </a:cubicBezTo>
                  <a:cubicBezTo>
                    <a:pt x="11618" y="8629"/>
                    <a:pt x="11664" y="8606"/>
                    <a:pt x="11687" y="8583"/>
                  </a:cubicBezTo>
                  <a:cubicBezTo>
                    <a:pt x="11778" y="8537"/>
                    <a:pt x="11847" y="8469"/>
                    <a:pt x="11915" y="8423"/>
                  </a:cubicBezTo>
                  <a:cubicBezTo>
                    <a:pt x="12098" y="8286"/>
                    <a:pt x="12235" y="8172"/>
                    <a:pt x="12372" y="8081"/>
                  </a:cubicBezTo>
                  <a:cubicBezTo>
                    <a:pt x="12463" y="8013"/>
                    <a:pt x="12577" y="7944"/>
                    <a:pt x="12668" y="7898"/>
                  </a:cubicBezTo>
                  <a:cubicBezTo>
                    <a:pt x="12737" y="7853"/>
                    <a:pt x="12783" y="7807"/>
                    <a:pt x="12851" y="7784"/>
                  </a:cubicBezTo>
                  <a:cubicBezTo>
                    <a:pt x="12965" y="7693"/>
                    <a:pt x="13102" y="7602"/>
                    <a:pt x="13239" y="7510"/>
                  </a:cubicBezTo>
                  <a:cubicBezTo>
                    <a:pt x="13285" y="7488"/>
                    <a:pt x="13330" y="7442"/>
                    <a:pt x="13376" y="7419"/>
                  </a:cubicBezTo>
                  <a:cubicBezTo>
                    <a:pt x="13399" y="7373"/>
                    <a:pt x="13444" y="7328"/>
                    <a:pt x="13490" y="7305"/>
                  </a:cubicBezTo>
                  <a:cubicBezTo>
                    <a:pt x="13536" y="7259"/>
                    <a:pt x="13581" y="7214"/>
                    <a:pt x="13627" y="7191"/>
                  </a:cubicBezTo>
                  <a:lnTo>
                    <a:pt x="13673" y="7145"/>
                  </a:lnTo>
                  <a:lnTo>
                    <a:pt x="13741" y="7099"/>
                  </a:lnTo>
                  <a:cubicBezTo>
                    <a:pt x="13787" y="7077"/>
                    <a:pt x="13833" y="7031"/>
                    <a:pt x="13878" y="7008"/>
                  </a:cubicBezTo>
                  <a:cubicBezTo>
                    <a:pt x="13969" y="6940"/>
                    <a:pt x="14061" y="6894"/>
                    <a:pt x="14129" y="6848"/>
                  </a:cubicBezTo>
                  <a:lnTo>
                    <a:pt x="14243" y="6757"/>
                  </a:lnTo>
                  <a:cubicBezTo>
                    <a:pt x="14312" y="6711"/>
                    <a:pt x="14357" y="6666"/>
                    <a:pt x="14426" y="6620"/>
                  </a:cubicBezTo>
                  <a:cubicBezTo>
                    <a:pt x="14449" y="6597"/>
                    <a:pt x="14472" y="6575"/>
                    <a:pt x="14472" y="6529"/>
                  </a:cubicBezTo>
                  <a:cubicBezTo>
                    <a:pt x="14472" y="6529"/>
                    <a:pt x="14472" y="6506"/>
                    <a:pt x="14472" y="6483"/>
                  </a:cubicBezTo>
                  <a:cubicBezTo>
                    <a:pt x="14449" y="6460"/>
                    <a:pt x="14426" y="6460"/>
                    <a:pt x="14403" y="6438"/>
                  </a:cubicBezTo>
                  <a:cubicBezTo>
                    <a:pt x="14380" y="6415"/>
                    <a:pt x="14357" y="6392"/>
                    <a:pt x="14357" y="6392"/>
                  </a:cubicBezTo>
                  <a:lnTo>
                    <a:pt x="14335" y="6392"/>
                  </a:lnTo>
                  <a:cubicBezTo>
                    <a:pt x="14312" y="6369"/>
                    <a:pt x="14289" y="6346"/>
                    <a:pt x="14266" y="6323"/>
                  </a:cubicBezTo>
                  <a:cubicBezTo>
                    <a:pt x="14243" y="6301"/>
                    <a:pt x="14198" y="6255"/>
                    <a:pt x="14152" y="6209"/>
                  </a:cubicBezTo>
                  <a:cubicBezTo>
                    <a:pt x="14061" y="6118"/>
                    <a:pt x="13969" y="6027"/>
                    <a:pt x="13878" y="5935"/>
                  </a:cubicBezTo>
                  <a:cubicBezTo>
                    <a:pt x="13718" y="5753"/>
                    <a:pt x="13559" y="5593"/>
                    <a:pt x="13399" y="5433"/>
                  </a:cubicBezTo>
                  <a:lnTo>
                    <a:pt x="13125" y="5159"/>
                  </a:lnTo>
                  <a:cubicBezTo>
                    <a:pt x="12988" y="5022"/>
                    <a:pt x="12874" y="4885"/>
                    <a:pt x="12760" y="4771"/>
                  </a:cubicBezTo>
                  <a:lnTo>
                    <a:pt x="12737" y="4726"/>
                  </a:lnTo>
                  <a:lnTo>
                    <a:pt x="12691" y="4657"/>
                  </a:lnTo>
                  <a:lnTo>
                    <a:pt x="12600" y="4566"/>
                  </a:lnTo>
                  <a:cubicBezTo>
                    <a:pt x="12531" y="4497"/>
                    <a:pt x="12486" y="4429"/>
                    <a:pt x="12417" y="4360"/>
                  </a:cubicBezTo>
                  <a:cubicBezTo>
                    <a:pt x="12258" y="4132"/>
                    <a:pt x="12075" y="3927"/>
                    <a:pt x="11915" y="3744"/>
                  </a:cubicBezTo>
                  <a:lnTo>
                    <a:pt x="11824" y="3653"/>
                  </a:lnTo>
                  <a:lnTo>
                    <a:pt x="11733" y="3539"/>
                  </a:lnTo>
                  <a:cubicBezTo>
                    <a:pt x="11550" y="3333"/>
                    <a:pt x="11367" y="3105"/>
                    <a:pt x="11185" y="2877"/>
                  </a:cubicBezTo>
                  <a:lnTo>
                    <a:pt x="11139" y="2831"/>
                  </a:lnTo>
                  <a:lnTo>
                    <a:pt x="11048" y="2694"/>
                  </a:lnTo>
                  <a:lnTo>
                    <a:pt x="10934" y="2557"/>
                  </a:lnTo>
                  <a:lnTo>
                    <a:pt x="10865" y="2489"/>
                  </a:lnTo>
                  <a:lnTo>
                    <a:pt x="10728" y="2306"/>
                  </a:lnTo>
                  <a:lnTo>
                    <a:pt x="10705" y="2261"/>
                  </a:lnTo>
                  <a:lnTo>
                    <a:pt x="10683" y="2238"/>
                  </a:lnTo>
                  <a:cubicBezTo>
                    <a:pt x="10568" y="2101"/>
                    <a:pt x="10477" y="1987"/>
                    <a:pt x="10363" y="1827"/>
                  </a:cubicBezTo>
                  <a:lnTo>
                    <a:pt x="10272" y="1690"/>
                  </a:lnTo>
                  <a:cubicBezTo>
                    <a:pt x="10180" y="1599"/>
                    <a:pt x="10112" y="1507"/>
                    <a:pt x="10044" y="1393"/>
                  </a:cubicBezTo>
                  <a:lnTo>
                    <a:pt x="9998" y="1325"/>
                  </a:lnTo>
                  <a:cubicBezTo>
                    <a:pt x="9907" y="1188"/>
                    <a:pt x="9838" y="1096"/>
                    <a:pt x="9770" y="982"/>
                  </a:cubicBezTo>
                  <a:cubicBezTo>
                    <a:pt x="9747" y="914"/>
                    <a:pt x="9724" y="845"/>
                    <a:pt x="9678" y="800"/>
                  </a:cubicBezTo>
                  <a:cubicBezTo>
                    <a:pt x="9633" y="731"/>
                    <a:pt x="9587" y="663"/>
                    <a:pt x="9564" y="594"/>
                  </a:cubicBezTo>
                  <a:lnTo>
                    <a:pt x="9496" y="503"/>
                  </a:lnTo>
                  <a:cubicBezTo>
                    <a:pt x="9473" y="457"/>
                    <a:pt x="9427" y="412"/>
                    <a:pt x="9404" y="366"/>
                  </a:cubicBezTo>
                  <a:cubicBezTo>
                    <a:pt x="9404" y="343"/>
                    <a:pt x="9382" y="298"/>
                    <a:pt x="9359" y="275"/>
                  </a:cubicBezTo>
                  <a:lnTo>
                    <a:pt x="9359" y="229"/>
                  </a:lnTo>
                  <a:cubicBezTo>
                    <a:pt x="9336" y="206"/>
                    <a:pt x="9313" y="183"/>
                    <a:pt x="9290" y="161"/>
                  </a:cubicBezTo>
                  <a:cubicBezTo>
                    <a:pt x="9290" y="138"/>
                    <a:pt x="9267" y="138"/>
                    <a:pt x="9267" y="115"/>
                  </a:cubicBezTo>
                  <a:cubicBezTo>
                    <a:pt x="9267" y="92"/>
                    <a:pt x="9245" y="69"/>
                    <a:pt x="9222" y="46"/>
                  </a:cubicBezTo>
                  <a:cubicBezTo>
                    <a:pt x="9199" y="24"/>
                    <a:pt x="9176" y="1"/>
                    <a:pt x="91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19"/>
            <p:cNvSpPr/>
            <p:nvPr/>
          </p:nvSpPr>
          <p:spPr>
            <a:xfrm>
              <a:off x="6588675" y="1340475"/>
              <a:ext cx="35400" cy="33675"/>
            </a:xfrm>
            <a:custGeom>
              <a:avLst/>
              <a:gdLst/>
              <a:ahLst/>
              <a:cxnLst/>
              <a:rect l="l" t="t" r="r" b="b"/>
              <a:pathLst>
                <a:path w="1416" h="1347" extrusionOk="0">
                  <a:moveTo>
                    <a:pt x="708" y="0"/>
                  </a:moveTo>
                  <a:cubicBezTo>
                    <a:pt x="663" y="23"/>
                    <a:pt x="617" y="46"/>
                    <a:pt x="549" y="69"/>
                  </a:cubicBezTo>
                  <a:cubicBezTo>
                    <a:pt x="526" y="114"/>
                    <a:pt x="480" y="137"/>
                    <a:pt x="435" y="183"/>
                  </a:cubicBezTo>
                  <a:cubicBezTo>
                    <a:pt x="366" y="274"/>
                    <a:pt x="298" y="365"/>
                    <a:pt x="252" y="411"/>
                  </a:cubicBezTo>
                  <a:cubicBezTo>
                    <a:pt x="206" y="479"/>
                    <a:pt x="138" y="571"/>
                    <a:pt x="92" y="685"/>
                  </a:cubicBezTo>
                  <a:cubicBezTo>
                    <a:pt x="69" y="730"/>
                    <a:pt x="46" y="799"/>
                    <a:pt x="46" y="845"/>
                  </a:cubicBezTo>
                  <a:cubicBezTo>
                    <a:pt x="24" y="890"/>
                    <a:pt x="24" y="913"/>
                    <a:pt x="46" y="959"/>
                  </a:cubicBezTo>
                  <a:cubicBezTo>
                    <a:pt x="46" y="982"/>
                    <a:pt x="46" y="1004"/>
                    <a:pt x="46" y="1027"/>
                  </a:cubicBezTo>
                  <a:cubicBezTo>
                    <a:pt x="24" y="1027"/>
                    <a:pt x="1" y="1073"/>
                    <a:pt x="1" y="1096"/>
                  </a:cubicBezTo>
                  <a:cubicBezTo>
                    <a:pt x="1" y="1141"/>
                    <a:pt x="1" y="1164"/>
                    <a:pt x="24" y="1187"/>
                  </a:cubicBezTo>
                  <a:cubicBezTo>
                    <a:pt x="69" y="1233"/>
                    <a:pt x="115" y="1278"/>
                    <a:pt x="183" y="1301"/>
                  </a:cubicBezTo>
                  <a:cubicBezTo>
                    <a:pt x="252" y="1347"/>
                    <a:pt x="320" y="1347"/>
                    <a:pt x="412" y="1347"/>
                  </a:cubicBezTo>
                  <a:lnTo>
                    <a:pt x="480" y="1347"/>
                  </a:lnTo>
                  <a:cubicBezTo>
                    <a:pt x="594" y="1324"/>
                    <a:pt x="686" y="1324"/>
                    <a:pt x="777" y="1278"/>
                  </a:cubicBezTo>
                  <a:cubicBezTo>
                    <a:pt x="823" y="1278"/>
                    <a:pt x="891" y="1255"/>
                    <a:pt x="937" y="1233"/>
                  </a:cubicBezTo>
                  <a:lnTo>
                    <a:pt x="960" y="1233"/>
                  </a:lnTo>
                  <a:lnTo>
                    <a:pt x="1005" y="1210"/>
                  </a:lnTo>
                  <a:lnTo>
                    <a:pt x="1028" y="1187"/>
                  </a:lnTo>
                  <a:cubicBezTo>
                    <a:pt x="1119" y="1141"/>
                    <a:pt x="1233" y="1118"/>
                    <a:pt x="1302" y="1050"/>
                  </a:cubicBezTo>
                  <a:cubicBezTo>
                    <a:pt x="1348" y="1027"/>
                    <a:pt x="1393" y="982"/>
                    <a:pt x="1393" y="959"/>
                  </a:cubicBezTo>
                  <a:cubicBezTo>
                    <a:pt x="1416" y="913"/>
                    <a:pt x="1416" y="867"/>
                    <a:pt x="1416" y="845"/>
                  </a:cubicBezTo>
                  <a:cubicBezTo>
                    <a:pt x="1416" y="845"/>
                    <a:pt x="1416" y="822"/>
                    <a:pt x="1416" y="822"/>
                  </a:cubicBezTo>
                  <a:cubicBezTo>
                    <a:pt x="1416" y="822"/>
                    <a:pt x="1393" y="822"/>
                    <a:pt x="1393" y="799"/>
                  </a:cubicBezTo>
                  <a:cubicBezTo>
                    <a:pt x="1325" y="753"/>
                    <a:pt x="1279" y="708"/>
                    <a:pt x="1233" y="662"/>
                  </a:cubicBezTo>
                  <a:cubicBezTo>
                    <a:pt x="1165" y="594"/>
                    <a:pt x="1119" y="525"/>
                    <a:pt x="1051" y="457"/>
                  </a:cubicBezTo>
                  <a:lnTo>
                    <a:pt x="982" y="388"/>
                  </a:lnTo>
                  <a:cubicBezTo>
                    <a:pt x="960" y="365"/>
                    <a:pt x="937" y="320"/>
                    <a:pt x="891" y="274"/>
                  </a:cubicBezTo>
                  <a:cubicBezTo>
                    <a:pt x="823" y="205"/>
                    <a:pt x="777" y="114"/>
                    <a:pt x="731" y="46"/>
                  </a:cubicBezTo>
                  <a:lnTo>
                    <a:pt x="708" y="23"/>
                  </a:lnTo>
                  <a:cubicBezTo>
                    <a:pt x="708" y="23"/>
                    <a:pt x="708" y="23"/>
                    <a:pt x="7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19"/>
            <p:cNvSpPr/>
            <p:nvPr/>
          </p:nvSpPr>
          <p:spPr>
            <a:xfrm>
              <a:off x="6973850" y="978125"/>
              <a:ext cx="251675" cy="251100"/>
            </a:xfrm>
            <a:custGeom>
              <a:avLst/>
              <a:gdLst/>
              <a:ahLst/>
              <a:cxnLst/>
              <a:rect l="l" t="t" r="r" b="b"/>
              <a:pathLst>
                <a:path w="10067" h="10044" extrusionOk="0">
                  <a:moveTo>
                    <a:pt x="9656" y="0"/>
                  </a:moveTo>
                  <a:cubicBezTo>
                    <a:pt x="9588" y="0"/>
                    <a:pt x="9519" y="23"/>
                    <a:pt x="9496" y="91"/>
                  </a:cubicBezTo>
                  <a:cubicBezTo>
                    <a:pt x="9473" y="114"/>
                    <a:pt x="9473" y="160"/>
                    <a:pt x="9451" y="183"/>
                  </a:cubicBezTo>
                  <a:cubicBezTo>
                    <a:pt x="9382" y="297"/>
                    <a:pt x="9291" y="411"/>
                    <a:pt x="9222" y="502"/>
                  </a:cubicBezTo>
                  <a:lnTo>
                    <a:pt x="9154" y="616"/>
                  </a:lnTo>
                  <a:lnTo>
                    <a:pt x="9085" y="708"/>
                  </a:lnTo>
                  <a:cubicBezTo>
                    <a:pt x="9040" y="753"/>
                    <a:pt x="9017" y="776"/>
                    <a:pt x="8994" y="822"/>
                  </a:cubicBezTo>
                  <a:lnTo>
                    <a:pt x="8971" y="867"/>
                  </a:lnTo>
                  <a:cubicBezTo>
                    <a:pt x="8926" y="913"/>
                    <a:pt x="8880" y="981"/>
                    <a:pt x="8834" y="1050"/>
                  </a:cubicBezTo>
                  <a:cubicBezTo>
                    <a:pt x="8720" y="1187"/>
                    <a:pt x="8606" y="1324"/>
                    <a:pt x="8515" y="1438"/>
                  </a:cubicBezTo>
                  <a:lnTo>
                    <a:pt x="8469" y="1484"/>
                  </a:lnTo>
                  <a:cubicBezTo>
                    <a:pt x="8446" y="1529"/>
                    <a:pt x="8401" y="1575"/>
                    <a:pt x="8355" y="1621"/>
                  </a:cubicBezTo>
                  <a:lnTo>
                    <a:pt x="8287" y="1689"/>
                  </a:lnTo>
                  <a:cubicBezTo>
                    <a:pt x="8264" y="1712"/>
                    <a:pt x="8241" y="1735"/>
                    <a:pt x="8218" y="1758"/>
                  </a:cubicBezTo>
                  <a:cubicBezTo>
                    <a:pt x="8195" y="1803"/>
                    <a:pt x="8150" y="1849"/>
                    <a:pt x="8127" y="1872"/>
                  </a:cubicBezTo>
                  <a:lnTo>
                    <a:pt x="7990" y="2009"/>
                  </a:lnTo>
                  <a:lnTo>
                    <a:pt x="7898" y="2100"/>
                  </a:lnTo>
                  <a:cubicBezTo>
                    <a:pt x="7853" y="2146"/>
                    <a:pt x="7807" y="2191"/>
                    <a:pt x="7784" y="2237"/>
                  </a:cubicBezTo>
                  <a:lnTo>
                    <a:pt x="7807" y="2191"/>
                  </a:lnTo>
                  <a:lnTo>
                    <a:pt x="7739" y="2260"/>
                  </a:lnTo>
                  <a:lnTo>
                    <a:pt x="7739" y="2283"/>
                  </a:lnTo>
                  <a:lnTo>
                    <a:pt x="7693" y="2305"/>
                  </a:lnTo>
                  <a:cubicBezTo>
                    <a:pt x="7579" y="2442"/>
                    <a:pt x="7442" y="2556"/>
                    <a:pt x="7328" y="2671"/>
                  </a:cubicBezTo>
                  <a:cubicBezTo>
                    <a:pt x="7282" y="2716"/>
                    <a:pt x="7259" y="2739"/>
                    <a:pt x="7214" y="2762"/>
                  </a:cubicBezTo>
                  <a:lnTo>
                    <a:pt x="7145" y="2830"/>
                  </a:lnTo>
                  <a:lnTo>
                    <a:pt x="7100" y="2876"/>
                  </a:lnTo>
                  <a:cubicBezTo>
                    <a:pt x="7077" y="2899"/>
                    <a:pt x="7054" y="2922"/>
                    <a:pt x="7031" y="2944"/>
                  </a:cubicBezTo>
                  <a:cubicBezTo>
                    <a:pt x="6985" y="2990"/>
                    <a:pt x="6940" y="3036"/>
                    <a:pt x="6894" y="3059"/>
                  </a:cubicBezTo>
                  <a:cubicBezTo>
                    <a:pt x="6871" y="3104"/>
                    <a:pt x="6871" y="3127"/>
                    <a:pt x="6849" y="3150"/>
                  </a:cubicBezTo>
                  <a:cubicBezTo>
                    <a:pt x="6826" y="3173"/>
                    <a:pt x="6826" y="3196"/>
                    <a:pt x="6826" y="3196"/>
                  </a:cubicBezTo>
                  <a:cubicBezTo>
                    <a:pt x="6757" y="3264"/>
                    <a:pt x="6734" y="3355"/>
                    <a:pt x="6689" y="3424"/>
                  </a:cubicBezTo>
                  <a:cubicBezTo>
                    <a:pt x="6643" y="3515"/>
                    <a:pt x="6620" y="3606"/>
                    <a:pt x="6575" y="3675"/>
                  </a:cubicBezTo>
                  <a:cubicBezTo>
                    <a:pt x="6575" y="3675"/>
                    <a:pt x="6575" y="3698"/>
                    <a:pt x="6552" y="3698"/>
                  </a:cubicBezTo>
                  <a:lnTo>
                    <a:pt x="6552" y="3721"/>
                  </a:lnTo>
                  <a:cubicBezTo>
                    <a:pt x="6529" y="3743"/>
                    <a:pt x="6506" y="3789"/>
                    <a:pt x="6483" y="3812"/>
                  </a:cubicBezTo>
                  <a:cubicBezTo>
                    <a:pt x="6438" y="3903"/>
                    <a:pt x="6392" y="3972"/>
                    <a:pt x="6346" y="4063"/>
                  </a:cubicBezTo>
                  <a:cubicBezTo>
                    <a:pt x="6301" y="4086"/>
                    <a:pt x="6278" y="4131"/>
                    <a:pt x="6255" y="4177"/>
                  </a:cubicBezTo>
                  <a:cubicBezTo>
                    <a:pt x="6209" y="4246"/>
                    <a:pt x="6187" y="4291"/>
                    <a:pt x="6141" y="4337"/>
                  </a:cubicBezTo>
                  <a:cubicBezTo>
                    <a:pt x="6095" y="4428"/>
                    <a:pt x="6027" y="4542"/>
                    <a:pt x="5958" y="4634"/>
                  </a:cubicBezTo>
                  <a:cubicBezTo>
                    <a:pt x="5913" y="4702"/>
                    <a:pt x="5867" y="4770"/>
                    <a:pt x="5799" y="4839"/>
                  </a:cubicBezTo>
                  <a:lnTo>
                    <a:pt x="5753" y="4907"/>
                  </a:lnTo>
                  <a:cubicBezTo>
                    <a:pt x="5730" y="4953"/>
                    <a:pt x="5684" y="4999"/>
                    <a:pt x="5639" y="5067"/>
                  </a:cubicBezTo>
                  <a:cubicBezTo>
                    <a:pt x="5525" y="5204"/>
                    <a:pt x="5411" y="5341"/>
                    <a:pt x="5296" y="5478"/>
                  </a:cubicBezTo>
                  <a:cubicBezTo>
                    <a:pt x="5182" y="5615"/>
                    <a:pt x="5068" y="5752"/>
                    <a:pt x="4931" y="5912"/>
                  </a:cubicBezTo>
                  <a:lnTo>
                    <a:pt x="4863" y="5980"/>
                  </a:lnTo>
                  <a:lnTo>
                    <a:pt x="4817" y="6003"/>
                  </a:lnTo>
                  <a:lnTo>
                    <a:pt x="4749" y="6094"/>
                  </a:lnTo>
                  <a:cubicBezTo>
                    <a:pt x="4634" y="6208"/>
                    <a:pt x="4520" y="6323"/>
                    <a:pt x="4383" y="6437"/>
                  </a:cubicBezTo>
                  <a:lnTo>
                    <a:pt x="4292" y="6528"/>
                  </a:lnTo>
                  <a:cubicBezTo>
                    <a:pt x="4201" y="6619"/>
                    <a:pt x="4109" y="6688"/>
                    <a:pt x="4018" y="6779"/>
                  </a:cubicBezTo>
                  <a:cubicBezTo>
                    <a:pt x="3973" y="6825"/>
                    <a:pt x="3904" y="6870"/>
                    <a:pt x="3858" y="6916"/>
                  </a:cubicBezTo>
                  <a:cubicBezTo>
                    <a:pt x="3790" y="6985"/>
                    <a:pt x="3721" y="7053"/>
                    <a:pt x="3630" y="7099"/>
                  </a:cubicBezTo>
                  <a:cubicBezTo>
                    <a:pt x="3470" y="7236"/>
                    <a:pt x="3333" y="7350"/>
                    <a:pt x="3219" y="7441"/>
                  </a:cubicBezTo>
                  <a:cubicBezTo>
                    <a:pt x="3151" y="7464"/>
                    <a:pt x="3082" y="7510"/>
                    <a:pt x="3014" y="7555"/>
                  </a:cubicBezTo>
                  <a:cubicBezTo>
                    <a:pt x="2923" y="7624"/>
                    <a:pt x="2831" y="7669"/>
                    <a:pt x="2740" y="7692"/>
                  </a:cubicBezTo>
                  <a:lnTo>
                    <a:pt x="2717" y="7692"/>
                  </a:lnTo>
                  <a:cubicBezTo>
                    <a:pt x="2671" y="7692"/>
                    <a:pt x="2603" y="7692"/>
                    <a:pt x="2557" y="7669"/>
                  </a:cubicBezTo>
                  <a:cubicBezTo>
                    <a:pt x="2535" y="7669"/>
                    <a:pt x="2489" y="7646"/>
                    <a:pt x="2466" y="7646"/>
                  </a:cubicBezTo>
                  <a:lnTo>
                    <a:pt x="2420" y="7624"/>
                  </a:lnTo>
                  <a:cubicBezTo>
                    <a:pt x="2398" y="7601"/>
                    <a:pt x="2352" y="7578"/>
                    <a:pt x="2306" y="7555"/>
                  </a:cubicBezTo>
                  <a:lnTo>
                    <a:pt x="2283" y="7532"/>
                  </a:lnTo>
                  <a:lnTo>
                    <a:pt x="2261" y="7532"/>
                  </a:lnTo>
                  <a:cubicBezTo>
                    <a:pt x="2238" y="7510"/>
                    <a:pt x="2215" y="7487"/>
                    <a:pt x="2192" y="7464"/>
                  </a:cubicBezTo>
                  <a:cubicBezTo>
                    <a:pt x="2147" y="7418"/>
                    <a:pt x="2101" y="7350"/>
                    <a:pt x="2055" y="7304"/>
                  </a:cubicBezTo>
                  <a:cubicBezTo>
                    <a:pt x="2032" y="7304"/>
                    <a:pt x="2010" y="7281"/>
                    <a:pt x="1964" y="7258"/>
                  </a:cubicBezTo>
                  <a:cubicBezTo>
                    <a:pt x="1941" y="7258"/>
                    <a:pt x="1918" y="7236"/>
                    <a:pt x="1895" y="7236"/>
                  </a:cubicBezTo>
                  <a:lnTo>
                    <a:pt x="1873" y="7258"/>
                  </a:lnTo>
                  <a:cubicBezTo>
                    <a:pt x="1827" y="7258"/>
                    <a:pt x="1781" y="7258"/>
                    <a:pt x="1736" y="7281"/>
                  </a:cubicBezTo>
                  <a:cubicBezTo>
                    <a:pt x="1713" y="7304"/>
                    <a:pt x="1667" y="7327"/>
                    <a:pt x="1644" y="7350"/>
                  </a:cubicBezTo>
                  <a:lnTo>
                    <a:pt x="1622" y="7373"/>
                  </a:lnTo>
                  <a:cubicBezTo>
                    <a:pt x="1599" y="7395"/>
                    <a:pt x="1576" y="7418"/>
                    <a:pt x="1576" y="7418"/>
                  </a:cubicBezTo>
                  <a:lnTo>
                    <a:pt x="1553" y="7441"/>
                  </a:lnTo>
                  <a:lnTo>
                    <a:pt x="1530" y="7441"/>
                  </a:lnTo>
                  <a:cubicBezTo>
                    <a:pt x="1439" y="7510"/>
                    <a:pt x="1348" y="7578"/>
                    <a:pt x="1256" y="7646"/>
                  </a:cubicBezTo>
                  <a:lnTo>
                    <a:pt x="1188" y="7669"/>
                  </a:lnTo>
                  <a:lnTo>
                    <a:pt x="1097" y="7715"/>
                  </a:lnTo>
                  <a:cubicBezTo>
                    <a:pt x="982" y="7783"/>
                    <a:pt x="868" y="7875"/>
                    <a:pt x="754" y="7943"/>
                  </a:cubicBezTo>
                  <a:cubicBezTo>
                    <a:pt x="709" y="7966"/>
                    <a:pt x="663" y="8012"/>
                    <a:pt x="617" y="8034"/>
                  </a:cubicBezTo>
                  <a:lnTo>
                    <a:pt x="549" y="8080"/>
                  </a:lnTo>
                  <a:lnTo>
                    <a:pt x="503" y="8126"/>
                  </a:lnTo>
                  <a:cubicBezTo>
                    <a:pt x="457" y="8149"/>
                    <a:pt x="412" y="8194"/>
                    <a:pt x="366" y="8240"/>
                  </a:cubicBezTo>
                  <a:cubicBezTo>
                    <a:pt x="275" y="8308"/>
                    <a:pt x="229" y="8354"/>
                    <a:pt x="206" y="8445"/>
                  </a:cubicBezTo>
                  <a:cubicBezTo>
                    <a:pt x="184" y="8468"/>
                    <a:pt x="184" y="8491"/>
                    <a:pt x="161" y="8537"/>
                  </a:cubicBezTo>
                  <a:lnTo>
                    <a:pt x="161" y="8559"/>
                  </a:lnTo>
                  <a:cubicBezTo>
                    <a:pt x="138" y="8582"/>
                    <a:pt x="138" y="8628"/>
                    <a:pt x="115" y="8674"/>
                  </a:cubicBezTo>
                  <a:cubicBezTo>
                    <a:pt x="115" y="8674"/>
                    <a:pt x="115" y="8719"/>
                    <a:pt x="115" y="8719"/>
                  </a:cubicBezTo>
                  <a:lnTo>
                    <a:pt x="115" y="8742"/>
                  </a:lnTo>
                  <a:cubicBezTo>
                    <a:pt x="92" y="8788"/>
                    <a:pt x="69" y="8856"/>
                    <a:pt x="47" y="8925"/>
                  </a:cubicBezTo>
                  <a:cubicBezTo>
                    <a:pt x="24" y="9016"/>
                    <a:pt x="24" y="9084"/>
                    <a:pt x="1" y="9153"/>
                  </a:cubicBezTo>
                  <a:cubicBezTo>
                    <a:pt x="1" y="9244"/>
                    <a:pt x="1" y="9336"/>
                    <a:pt x="24" y="9404"/>
                  </a:cubicBezTo>
                  <a:cubicBezTo>
                    <a:pt x="47" y="9541"/>
                    <a:pt x="92" y="9632"/>
                    <a:pt x="161" y="9701"/>
                  </a:cubicBezTo>
                  <a:cubicBezTo>
                    <a:pt x="206" y="9769"/>
                    <a:pt x="252" y="9838"/>
                    <a:pt x="320" y="9883"/>
                  </a:cubicBezTo>
                  <a:cubicBezTo>
                    <a:pt x="389" y="9929"/>
                    <a:pt x="457" y="9952"/>
                    <a:pt x="526" y="9975"/>
                  </a:cubicBezTo>
                  <a:cubicBezTo>
                    <a:pt x="594" y="9997"/>
                    <a:pt x="686" y="10020"/>
                    <a:pt x="754" y="10020"/>
                  </a:cubicBezTo>
                  <a:cubicBezTo>
                    <a:pt x="800" y="10020"/>
                    <a:pt x="823" y="10043"/>
                    <a:pt x="845" y="10043"/>
                  </a:cubicBezTo>
                  <a:cubicBezTo>
                    <a:pt x="982" y="10043"/>
                    <a:pt x="1119" y="9997"/>
                    <a:pt x="1233" y="9975"/>
                  </a:cubicBezTo>
                  <a:lnTo>
                    <a:pt x="1279" y="9975"/>
                  </a:lnTo>
                  <a:cubicBezTo>
                    <a:pt x="1325" y="9952"/>
                    <a:pt x="1393" y="9929"/>
                    <a:pt x="1462" y="9929"/>
                  </a:cubicBezTo>
                  <a:cubicBezTo>
                    <a:pt x="1507" y="9906"/>
                    <a:pt x="1553" y="9883"/>
                    <a:pt x="1599" y="9838"/>
                  </a:cubicBezTo>
                  <a:cubicBezTo>
                    <a:pt x="1599" y="9838"/>
                    <a:pt x="1622" y="9815"/>
                    <a:pt x="1622" y="9792"/>
                  </a:cubicBezTo>
                  <a:lnTo>
                    <a:pt x="1690" y="9769"/>
                  </a:lnTo>
                  <a:cubicBezTo>
                    <a:pt x="1827" y="9724"/>
                    <a:pt x="1964" y="9678"/>
                    <a:pt x="2101" y="9632"/>
                  </a:cubicBezTo>
                  <a:cubicBezTo>
                    <a:pt x="2352" y="9518"/>
                    <a:pt x="2580" y="9404"/>
                    <a:pt x="2786" y="9267"/>
                  </a:cubicBezTo>
                  <a:lnTo>
                    <a:pt x="2786" y="9290"/>
                  </a:lnTo>
                  <a:cubicBezTo>
                    <a:pt x="2968" y="9176"/>
                    <a:pt x="3128" y="9084"/>
                    <a:pt x="3242" y="8993"/>
                  </a:cubicBezTo>
                  <a:cubicBezTo>
                    <a:pt x="3379" y="8902"/>
                    <a:pt x="3516" y="8811"/>
                    <a:pt x="3653" y="8719"/>
                  </a:cubicBezTo>
                  <a:cubicBezTo>
                    <a:pt x="3790" y="8628"/>
                    <a:pt x="3927" y="8537"/>
                    <a:pt x="4064" y="8423"/>
                  </a:cubicBezTo>
                  <a:lnTo>
                    <a:pt x="4087" y="8400"/>
                  </a:lnTo>
                  <a:lnTo>
                    <a:pt x="4201" y="8331"/>
                  </a:lnTo>
                  <a:cubicBezTo>
                    <a:pt x="4292" y="8263"/>
                    <a:pt x="4406" y="8171"/>
                    <a:pt x="4520" y="8103"/>
                  </a:cubicBezTo>
                  <a:cubicBezTo>
                    <a:pt x="4589" y="8034"/>
                    <a:pt x="4657" y="7989"/>
                    <a:pt x="4726" y="7943"/>
                  </a:cubicBezTo>
                  <a:cubicBezTo>
                    <a:pt x="4794" y="7875"/>
                    <a:pt x="4863" y="7829"/>
                    <a:pt x="4954" y="7761"/>
                  </a:cubicBezTo>
                  <a:cubicBezTo>
                    <a:pt x="5068" y="7669"/>
                    <a:pt x="5182" y="7555"/>
                    <a:pt x="5296" y="7441"/>
                  </a:cubicBezTo>
                  <a:lnTo>
                    <a:pt x="5319" y="7418"/>
                  </a:lnTo>
                  <a:cubicBezTo>
                    <a:pt x="5365" y="7395"/>
                    <a:pt x="5388" y="7373"/>
                    <a:pt x="5433" y="7327"/>
                  </a:cubicBezTo>
                  <a:cubicBezTo>
                    <a:pt x="5456" y="7304"/>
                    <a:pt x="5502" y="7281"/>
                    <a:pt x="5525" y="7236"/>
                  </a:cubicBezTo>
                  <a:lnTo>
                    <a:pt x="5639" y="7144"/>
                  </a:lnTo>
                  <a:lnTo>
                    <a:pt x="5730" y="7053"/>
                  </a:lnTo>
                  <a:lnTo>
                    <a:pt x="5821" y="6962"/>
                  </a:lnTo>
                  <a:cubicBezTo>
                    <a:pt x="5936" y="6893"/>
                    <a:pt x="6027" y="6802"/>
                    <a:pt x="6118" y="6711"/>
                  </a:cubicBezTo>
                  <a:cubicBezTo>
                    <a:pt x="6278" y="6574"/>
                    <a:pt x="6438" y="6437"/>
                    <a:pt x="6575" y="6277"/>
                  </a:cubicBezTo>
                  <a:cubicBezTo>
                    <a:pt x="6643" y="6208"/>
                    <a:pt x="6712" y="6163"/>
                    <a:pt x="6780" y="6094"/>
                  </a:cubicBezTo>
                  <a:cubicBezTo>
                    <a:pt x="6871" y="6003"/>
                    <a:pt x="6963" y="5935"/>
                    <a:pt x="7054" y="5843"/>
                  </a:cubicBezTo>
                  <a:lnTo>
                    <a:pt x="7077" y="5820"/>
                  </a:lnTo>
                  <a:lnTo>
                    <a:pt x="7122" y="5775"/>
                  </a:lnTo>
                  <a:lnTo>
                    <a:pt x="7168" y="5729"/>
                  </a:lnTo>
                  <a:cubicBezTo>
                    <a:pt x="7191" y="5706"/>
                    <a:pt x="7214" y="5683"/>
                    <a:pt x="7237" y="5661"/>
                  </a:cubicBezTo>
                  <a:lnTo>
                    <a:pt x="7259" y="5638"/>
                  </a:lnTo>
                  <a:lnTo>
                    <a:pt x="7282" y="5592"/>
                  </a:lnTo>
                  <a:lnTo>
                    <a:pt x="7328" y="5547"/>
                  </a:lnTo>
                  <a:cubicBezTo>
                    <a:pt x="7396" y="5478"/>
                    <a:pt x="7465" y="5410"/>
                    <a:pt x="7533" y="5318"/>
                  </a:cubicBezTo>
                  <a:lnTo>
                    <a:pt x="7670" y="5181"/>
                  </a:lnTo>
                  <a:lnTo>
                    <a:pt x="7830" y="5022"/>
                  </a:lnTo>
                  <a:cubicBezTo>
                    <a:pt x="7898" y="4930"/>
                    <a:pt x="7967" y="4862"/>
                    <a:pt x="8058" y="4770"/>
                  </a:cubicBezTo>
                  <a:cubicBezTo>
                    <a:pt x="8150" y="4656"/>
                    <a:pt x="8264" y="4519"/>
                    <a:pt x="8378" y="4360"/>
                  </a:cubicBezTo>
                  <a:lnTo>
                    <a:pt x="8423" y="4291"/>
                  </a:lnTo>
                  <a:cubicBezTo>
                    <a:pt x="8515" y="4177"/>
                    <a:pt x="8606" y="4040"/>
                    <a:pt x="8697" y="3903"/>
                  </a:cubicBezTo>
                  <a:cubicBezTo>
                    <a:pt x="8789" y="3766"/>
                    <a:pt x="8880" y="3606"/>
                    <a:pt x="8971" y="3469"/>
                  </a:cubicBezTo>
                  <a:cubicBezTo>
                    <a:pt x="9017" y="3424"/>
                    <a:pt x="9040" y="3378"/>
                    <a:pt x="9085" y="3332"/>
                  </a:cubicBezTo>
                  <a:lnTo>
                    <a:pt x="9131" y="3241"/>
                  </a:lnTo>
                  <a:cubicBezTo>
                    <a:pt x="9177" y="3173"/>
                    <a:pt x="9245" y="3081"/>
                    <a:pt x="9291" y="3013"/>
                  </a:cubicBezTo>
                  <a:cubicBezTo>
                    <a:pt x="9382" y="2853"/>
                    <a:pt x="9473" y="2693"/>
                    <a:pt x="9565" y="2511"/>
                  </a:cubicBezTo>
                  <a:cubicBezTo>
                    <a:pt x="9588" y="2442"/>
                    <a:pt x="9633" y="2374"/>
                    <a:pt x="9656" y="2328"/>
                  </a:cubicBezTo>
                  <a:cubicBezTo>
                    <a:pt x="9702" y="2237"/>
                    <a:pt x="9747" y="2146"/>
                    <a:pt x="9770" y="2077"/>
                  </a:cubicBezTo>
                  <a:cubicBezTo>
                    <a:pt x="9793" y="1986"/>
                    <a:pt x="9816" y="1895"/>
                    <a:pt x="9861" y="1803"/>
                  </a:cubicBezTo>
                  <a:cubicBezTo>
                    <a:pt x="9861" y="1758"/>
                    <a:pt x="9884" y="1712"/>
                    <a:pt x="9907" y="1666"/>
                  </a:cubicBezTo>
                  <a:lnTo>
                    <a:pt x="9953" y="1552"/>
                  </a:lnTo>
                  <a:cubicBezTo>
                    <a:pt x="9976" y="1461"/>
                    <a:pt x="10021" y="1347"/>
                    <a:pt x="10044" y="1255"/>
                  </a:cubicBezTo>
                  <a:cubicBezTo>
                    <a:pt x="10044" y="1210"/>
                    <a:pt x="10044" y="1164"/>
                    <a:pt x="10044" y="1118"/>
                  </a:cubicBezTo>
                  <a:lnTo>
                    <a:pt x="10044" y="1050"/>
                  </a:lnTo>
                  <a:lnTo>
                    <a:pt x="10067" y="1004"/>
                  </a:lnTo>
                  <a:cubicBezTo>
                    <a:pt x="10067" y="936"/>
                    <a:pt x="10067" y="867"/>
                    <a:pt x="10067" y="822"/>
                  </a:cubicBezTo>
                  <a:cubicBezTo>
                    <a:pt x="10067" y="753"/>
                    <a:pt x="10044" y="685"/>
                    <a:pt x="10044" y="639"/>
                  </a:cubicBezTo>
                  <a:lnTo>
                    <a:pt x="10044" y="593"/>
                  </a:lnTo>
                  <a:cubicBezTo>
                    <a:pt x="10021" y="548"/>
                    <a:pt x="9998" y="479"/>
                    <a:pt x="9976" y="411"/>
                  </a:cubicBezTo>
                  <a:cubicBezTo>
                    <a:pt x="9976" y="365"/>
                    <a:pt x="9953" y="320"/>
                    <a:pt x="9930" y="274"/>
                  </a:cubicBezTo>
                  <a:lnTo>
                    <a:pt x="9907" y="251"/>
                  </a:lnTo>
                  <a:cubicBezTo>
                    <a:pt x="9884" y="205"/>
                    <a:pt x="9861" y="183"/>
                    <a:pt x="9816" y="160"/>
                  </a:cubicBezTo>
                  <a:cubicBezTo>
                    <a:pt x="9816" y="91"/>
                    <a:pt x="9770" y="23"/>
                    <a:pt x="97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19"/>
            <p:cNvSpPr/>
            <p:nvPr/>
          </p:nvSpPr>
          <p:spPr>
            <a:xfrm>
              <a:off x="7131350" y="834325"/>
              <a:ext cx="96475" cy="112225"/>
            </a:xfrm>
            <a:custGeom>
              <a:avLst/>
              <a:gdLst/>
              <a:ahLst/>
              <a:cxnLst/>
              <a:rect l="l" t="t" r="r" b="b"/>
              <a:pathLst>
                <a:path w="3859" h="4489" extrusionOk="0">
                  <a:moveTo>
                    <a:pt x="343" y="0"/>
                  </a:moveTo>
                  <a:cubicBezTo>
                    <a:pt x="297" y="23"/>
                    <a:pt x="275" y="23"/>
                    <a:pt x="252" y="46"/>
                  </a:cubicBezTo>
                  <a:cubicBezTo>
                    <a:pt x="214" y="21"/>
                    <a:pt x="177" y="2"/>
                    <a:pt x="139" y="2"/>
                  </a:cubicBezTo>
                  <a:cubicBezTo>
                    <a:pt x="108" y="2"/>
                    <a:pt x="77" y="15"/>
                    <a:pt x="46" y="46"/>
                  </a:cubicBezTo>
                  <a:cubicBezTo>
                    <a:pt x="1" y="91"/>
                    <a:pt x="1" y="183"/>
                    <a:pt x="46" y="228"/>
                  </a:cubicBezTo>
                  <a:cubicBezTo>
                    <a:pt x="92" y="274"/>
                    <a:pt x="115" y="297"/>
                    <a:pt x="160" y="342"/>
                  </a:cubicBezTo>
                  <a:cubicBezTo>
                    <a:pt x="229" y="434"/>
                    <a:pt x="275" y="571"/>
                    <a:pt x="366" y="685"/>
                  </a:cubicBezTo>
                  <a:cubicBezTo>
                    <a:pt x="434" y="799"/>
                    <a:pt x="526" y="890"/>
                    <a:pt x="594" y="1004"/>
                  </a:cubicBezTo>
                  <a:cubicBezTo>
                    <a:pt x="663" y="1118"/>
                    <a:pt x="754" y="1233"/>
                    <a:pt x="845" y="1347"/>
                  </a:cubicBezTo>
                  <a:cubicBezTo>
                    <a:pt x="937" y="1461"/>
                    <a:pt x="1028" y="1598"/>
                    <a:pt x="1119" y="1712"/>
                  </a:cubicBezTo>
                  <a:lnTo>
                    <a:pt x="1096" y="1666"/>
                  </a:lnTo>
                  <a:lnTo>
                    <a:pt x="1096" y="1666"/>
                  </a:lnTo>
                  <a:cubicBezTo>
                    <a:pt x="1325" y="1963"/>
                    <a:pt x="1553" y="2237"/>
                    <a:pt x="1804" y="2511"/>
                  </a:cubicBezTo>
                  <a:cubicBezTo>
                    <a:pt x="1918" y="2648"/>
                    <a:pt x="2032" y="2785"/>
                    <a:pt x="2146" y="2899"/>
                  </a:cubicBezTo>
                  <a:cubicBezTo>
                    <a:pt x="2260" y="3036"/>
                    <a:pt x="2375" y="3173"/>
                    <a:pt x="2511" y="3310"/>
                  </a:cubicBezTo>
                  <a:cubicBezTo>
                    <a:pt x="2557" y="3378"/>
                    <a:pt x="2626" y="3424"/>
                    <a:pt x="2671" y="3492"/>
                  </a:cubicBezTo>
                  <a:cubicBezTo>
                    <a:pt x="2740" y="3561"/>
                    <a:pt x="2785" y="3652"/>
                    <a:pt x="2854" y="3721"/>
                  </a:cubicBezTo>
                  <a:cubicBezTo>
                    <a:pt x="2945" y="3835"/>
                    <a:pt x="3059" y="3949"/>
                    <a:pt x="3151" y="4063"/>
                  </a:cubicBezTo>
                  <a:cubicBezTo>
                    <a:pt x="3173" y="4086"/>
                    <a:pt x="3196" y="4131"/>
                    <a:pt x="3219" y="4154"/>
                  </a:cubicBezTo>
                  <a:cubicBezTo>
                    <a:pt x="3265" y="4200"/>
                    <a:pt x="3288" y="4246"/>
                    <a:pt x="3310" y="4268"/>
                  </a:cubicBezTo>
                  <a:cubicBezTo>
                    <a:pt x="3333" y="4291"/>
                    <a:pt x="3333" y="4291"/>
                    <a:pt x="3356" y="4314"/>
                  </a:cubicBezTo>
                  <a:cubicBezTo>
                    <a:pt x="3356" y="4337"/>
                    <a:pt x="3379" y="4337"/>
                    <a:pt x="3379" y="4360"/>
                  </a:cubicBezTo>
                  <a:cubicBezTo>
                    <a:pt x="3402" y="4382"/>
                    <a:pt x="3425" y="4405"/>
                    <a:pt x="3425" y="4428"/>
                  </a:cubicBezTo>
                  <a:cubicBezTo>
                    <a:pt x="3473" y="4465"/>
                    <a:pt x="3535" y="4488"/>
                    <a:pt x="3593" y="4488"/>
                  </a:cubicBezTo>
                  <a:cubicBezTo>
                    <a:pt x="3643" y="4488"/>
                    <a:pt x="3689" y="4471"/>
                    <a:pt x="3721" y="4428"/>
                  </a:cubicBezTo>
                  <a:cubicBezTo>
                    <a:pt x="3813" y="4337"/>
                    <a:pt x="3813" y="4223"/>
                    <a:pt x="3813" y="4109"/>
                  </a:cubicBezTo>
                  <a:cubicBezTo>
                    <a:pt x="3813" y="4131"/>
                    <a:pt x="3813" y="4154"/>
                    <a:pt x="3813" y="4154"/>
                  </a:cubicBezTo>
                  <a:cubicBezTo>
                    <a:pt x="3835" y="4063"/>
                    <a:pt x="3835" y="3972"/>
                    <a:pt x="3835" y="3858"/>
                  </a:cubicBezTo>
                  <a:cubicBezTo>
                    <a:pt x="3835" y="3789"/>
                    <a:pt x="3858" y="3698"/>
                    <a:pt x="3835" y="3629"/>
                  </a:cubicBezTo>
                  <a:cubicBezTo>
                    <a:pt x="3835" y="3538"/>
                    <a:pt x="3835" y="3447"/>
                    <a:pt x="3813" y="3355"/>
                  </a:cubicBezTo>
                  <a:cubicBezTo>
                    <a:pt x="3813" y="3264"/>
                    <a:pt x="3790" y="3173"/>
                    <a:pt x="3790" y="3081"/>
                  </a:cubicBezTo>
                  <a:cubicBezTo>
                    <a:pt x="3767" y="2990"/>
                    <a:pt x="3744" y="2899"/>
                    <a:pt x="3744" y="2830"/>
                  </a:cubicBezTo>
                  <a:cubicBezTo>
                    <a:pt x="3721" y="2785"/>
                    <a:pt x="3721" y="2739"/>
                    <a:pt x="3698" y="2693"/>
                  </a:cubicBezTo>
                  <a:cubicBezTo>
                    <a:pt x="3698" y="2693"/>
                    <a:pt x="3698" y="2671"/>
                    <a:pt x="3676" y="2671"/>
                  </a:cubicBezTo>
                  <a:cubicBezTo>
                    <a:pt x="3653" y="2648"/>
                    <a:pt x="3653" y="2625"/>
                    <a:pt x="3630" y="2602"/>
                  </a:cubicBezTo>
                  <a:cubicBezTo>
                    <a:pt x="3630" y="2579"/>
                    <a:pt x="3630" y="2579"/>
                    <a:pt x="3630" y="2556"/>
                  </a:cubicBezTo>
                  <a:lnTo>
                    <a:pt x="3630" y="2534"/>
                  </a:lnTo>
                  <a:cubicBezTo>
                    <a:pt x="3607" y="2465"/>
                    <a:pt x="3607" y="2420"/>
                    <a:pt x="3584" y="2374"/>
                  </a:cubicBezTo>
                  <a:cubicBezTo>
                    <a:pt x="3561" y="2328"/>
                    <a:pt x="3539" y="2283"/>
                    <a:pt x="3516" y="2214"/>
                  </a:cubicBezTo>
                  <a:cubicBezTo>
                    <a:pt x="3447" y="2054"/>
                    <a:pt x="3333" y="1895"/>
                    <a:pt x="3242" y="1758"/>
                  </a:cubicBezTo>
                  <a:cubicBezTo>
                    <a:pt x="3196" y="1666"/>
                    <a:pt x="3128" y="1575"/>
                    <a:pt x="3082" y="1507"/>
                  </a:cubicBezTo>
                  <a:cubicBezTo>
                    <a:pt x="3014" y="1392"/>
                    <a:pt x="2945" y="1301"/>
                    <a:pt x="2877" y="1233"/>
                  </a:cubicBezTo>
                  <a:cubicBezTo>
                    <a:pt x="2808" y="1141"/>
                    <a:pt x="2717" y="1050"/>
                    <a:pt x="2626" y="982"/>
                  </a:cubicBezTo>
                  <a:lnTo>
                    <a:pt x="2580" y="959"/>
                  </a:lnTo>
                  <a:lnTo>
                    <a:pt x="2489" y="867"/>
                  </a:lnTo>
                  <a:lnTo>
                    <a:pt x="2443" y="822"/>
                  </a:lnTo>
                  <a:cubicBezTo>
                    <a:pt x="2375" y="776"/>
                    <a:pt x="2329" y="730"/>
                    <a:pt x="2260" y="685"/>
                  </a:cubicBezTo>
                  <a:lnTo>
                    <a:pt x="2238" y="685"/>
                  </a:lnTo>
                  <a:lnTo>
                    <a:pt x="2192" y="639"/>
                  </a:lnTo>
                  <a:lnTo>
                    <a:pt x="2146" y="593"/>
                  </a:lnTo>
                  <a:cubicBezTo>
                    <a:pt x="2101" y="571"/>
                    <a:pt x="2055" y="571"/>
                    <a:pt x="2032" y="548"/>
                  </a:cubicBezTo>
                  <a:cubicBezTo>
                    <a:pt x="2009" y="525"/>
                    <a:pt x="1987" y="502"/>
                    <a:pt x="1941" y="479"/>
                  </a:cubicBezTo>
                  <a:cubicBezTo>
                    <a:pt x="1918" y="479"/>
                    <a:pt x="1872" y="457"/>
                    <a:pt x="1850" y="434"/>
                  </a:cubicBezTo>
                  <a:cubicBezTo>
                    <a:pt x="1827" y="411"/>
                    <a:pt x="1827" y="411"/>
                    <a:pt x="1804" y="388"/>
                  </a:cubicBezTo>
                  <a:cubicBezTo>
                    <a:pt x="1781" y="365"/>
                    <a:pt x="1735" y="365"/>
                    <a:pt x="1713" y="342"/>
                  </a:cubicBezTo>
                  <a:cubicBezTo>
                    <a:pt x="1553" y="274"/>
                    <a:pt x="1416" y="228"/>
                    <a:pt x="1256" y="183"/>
                  </a:cubicBezTo>
                  <a:cubicBezTo>
                    <a:pt x="1188" y="160"/>
                    <a:pt x="1119" y="137"/>
                    <a:pt x="1051" y="114"/>
                  </a:cubicBezTo>
                  <a:cubicBezTo>
                    <a:pt x="959" y="114"/>
                    <a:pt x="891" y="91"/>
                    <a:pt x="800" y="91"/>
                  </a:cubicBezTo>
                  <a:cubicBezTo>
                    <a:pt x="731" y="69"/>
                    <a:pt x="663" y="46"/>
                    <a:pt x="571" y="46"/>
                  </a:cubicBezTo>
                  <a:cubicBezTo>
                    <a:pt x="549" y="23"/>
                    <a:pt x="526" y="23"/>
                    <a:pt x="480" y="23"/>
                  </a:cubicBezTo>
                  <a:cubicBezTo>
                    <a:pt x="480" y="23"/>
                    <a:pt x="480" y="0"/>
                    <a:pt x="4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19"/>
            <p:cNvSpPr/>
            <p:nvPr/>
          </p:nvSpPr>
          <p:spPr>
            <a:xfrm>
              <a:off x="6604650" y="1271425"/>
              <a:ext cx="93625" cy="91325"/>
            </a:xfrm>
            <a:custGeom>
              <a:avLst/>
              <a:gdLst/>
              <a:ahLst/>
              <a:cxnLst/>
              <a:rect l="l" t="t" r="r" b="b"/>
              <a:pathLst>
                <a:path w="3745" h="3653" extrusionOk="0">
                  <a:moveTo>
                    <a:pt x="1622" y="0"/>
                  </a:moveTo>
                  <a:cubicBezTo>
                    <a:pt x="1576" y="0"/>
                    <a:pt x="1530" y="23"/>
                    <a:pt x="1507" y="69"/>
                  </a:cubicBezTo>
                  <a:cubicBezTo>
                    <a:pt x="1439" y="160"/>
                    <a:pt x="1370" y="251"/>
                    <a:pt x="1302" y="343"/>
                  </a:cubicBezTo>
                  <a:lnTo>
                    <a:pt x="1325" y="320"/>
                  </a:lnTo>
                  <a:lnTo>
                    <a:pt x="1325" y="320"/>
                  </a:lnTo>
                  <a:cubicBezTo>
                    <a:pt x="1279" y="388"/>
                    <a:pt x="1211" y="457"/>
                    <a:pt x="1165" y="548"/>
                  </a:cubicBezTo>
                  <a:cubicBezTo>
                    <a:pt x="1119" y="639"/>
                    <a:pt x="1051" y="708"/>
                    <a:pt x="1005" y="776"/>
                  </a:cubicBezTo>
                  <a:lnTo>
                    <a:pt x="960" y="845"/>
                  </a:lnTo>
                  <a:cubicBezTo>
                    <a:pt x="914" y="890"/>
                    <a:pt x="891" y="959"/>
                    <a:pt x="845" y="1005"/>
                  </a:cubicBezTo>
                  <a:cubicBezTo>
                    <a:pt x="800" y="1073"/>
                    <a:pt x="754" y="1141"/>
                    <a:pt x="731" y="1210"/>
                  </a:cubicBezTo>
                  <a:lnTo>
                    <a:pt x="640" y="1347"/>
                  </a:lnTo>
                  <a:cubicBezTo>
                    <a:pt x="572" y="1461"/>
                    <a:pt x="503" y="1552"/>
                    <a:pt x="435" y="1666"/>
                  </a:cubicBezTo>
                  <a:cubicBezTo>
                    <a:pt x="389" y="1758"/>
                    <a:pt x="343" y="1826"/>
                    <a:pt x="298" y="1918"/>
                  </a:cubicBezTo>
                  <a:cubicBezTo>
                    <a:pt x="275" y="1986"/>
                    <a:pt x="229" y="2054"/>
                    <a:pt x="184" y="2123"/>
                  </a:cubicBezTo>
                  <a:cubicBezTo>
                    <a:pt x="115" y="2237"/>
                    <a:pt x="69" y="2328"/>
                    <a:pt x="24" y="2420"/>
                  </a:cubicBezTo>
                  <a:cubicBezTo>
                    <a:pt x="1" y="2488"/>
                    <a:pt x="1" y="2557"/>
                    <a:pt x="24" y="2625"/>
                  </a:cubicBezTo>
                  <a:cubicBezTo>
                    <a:pt x="24" y="2671"/>
                    <a:pt x="47" y="2739"/>
                    <a:pt x="69" y="2785"/>
                  </a:cubicBezTo>
                  <a:lnTo>
                    <a:pt x="92" y="2808"/>
                  </a:lnTo>
                  <a:cubicBezTo>
                    <a:pt x="138" y="2876"/>
                    <a:pt x="184" y="2967"/>
                    <a:pt x="252" y="3036"/>
                  </a:cubicBezTo>
                  <a:cubicBezTo>
                    <a:pt x="298" y="3082"/>
                    <a:pt x="321" y="3127"/>
                    <a:pt x="343" y="3150"/>
                  </a:cubicBezTo>
                  <a:lnTo>
                    <a:pt x="412" y="3219"/>
                  </a:lnTo>
                  <a:cubicBezTo>
                    <a:pt x="480" y="3287"/>
                    <a:pt x="526" y="3356"/>
                    <a:pt x="594" y="3424"/>
                  </a:cubicBezTo>
                  <a:cubicBezTo>
                    <a:pt x="640" y="3470"/>
                    <a:pt x="686" y="3515"/>
                    <a:pt x="754" y="3561"/>
                  </a:cubicBezTo>
                  <a:cubicBezTo>
                    <a:pt x="777" y="3584"/>
                    <a:pt x="800" y="3607"/>
                    <a:pt x="823" y="3607"/>
                  </a:cubicBezTo>
                  <a:cubicBezTo>
                    <a:pt x="891" y="3629"/>
                    <a:pt x="914" y="3629"/>
                    <a:pt x="960" y="3629"/>
                  </a:cubicBezTo>
                  <a:cubicBezTo>
                    <a:pt x="960" y="3629"/>
                    <a:pt x="982" y="3652"/>
                    <a:pt x="982" y="3652"/>
                  </a:cubicBezTo>
                  <a:cubicBezTo>
                    <a:pt x="1005" y="3652"/>
                    <a:pt x="1005" y="3652"/>
                    <a:pt x="1005" y="3629"/>
                  </a:cubicBezTo>
                  <a:lnTo>
                    <a:pt x="1142" y="3629"/>
                  </a:lnTo>
                  <a:cubicBezTo>
                    <a:pt x="1165" y="3629"/>
                    <a:pt x="1211" y="3607"/>
                    <a:pt x="1256" y="3607"/>
                  </a:cubicBezTo>
                  <a:cubicBezTo>
                    <a:pt x="1302" y="3584"/>
                    <a:pt x="1348" y="3584"/>
                    <a:pt x="1393" y="3561"/>
                  </a:cubicBezTo>
                  <a:lnTo>
                    <a:pt x="1416" y="3538"/>
                  </a:lnTo>
                  <a:cubicBezTo>
                    <a:pt x="1462" y="3515"/>
                    <a:pt x="1507" y="3492"/>
                    <a:pt x="1530" y="3492"/>
                  </a:cubicBezTo>
                  <a:cubicBezTo>
                    <a:pt x="1576" y="3470"/>
                    <a:pt x="1622" y="3447"/>
                    <a:pt x="1644" y="3424"/>
                  </a:cubicBezTo>
                  <a:cubicBezTo>
                    <a:pt x="1713" y="3401"/>
                    <a:pt x="1758" y="3378"/>
                    <a:pt x="1827" y="3356"/>
                  </a:cubicBezTo>
                  <a:cubicBezTo>
                    <a:pt x="1873" y="3333"/>
                    <a:pt x="1918" y="3310"/>
                    <a:pt x="1964" y="3310"/>
                  </a:cubicBezTo>
                  <a:cubicBezTo>
                    <a:pt x="1964" y="3287"/>
                    <a:pt x="1987" y="3287"/>
                    <a:pt x="2010" y="3287"/>
                  </a:cubicBezTo>
                  <a:cubicBezTo>
                    <a:pt x="2055" y="3264"/>
                    <a:pt x="2101" y="3241"/>
                    <a:pt x="2147" y="3241"/>
                  </a:cubicBezTo>
                  <a:lnTo>
                    <a:pt x="2169" y="3219"/>
                  </a:lnTo>
                  <a:cubicBezTo>
                    <a:pt x="2261" y="3196"/>
                    <a:pt x="2329" y="3173"/>
                    <a:pt x="2398" y="3150"/>
                  </a:cubicBezTo>
                  <a:cubicBezTo>
                    <a:pt x="2466" y="3127"/>
                    <a:pt x="2535" y="3104"/>
                    <a:pt x="2580" y="3082"/>
                  </a:cubicBezTo>
                  <a:cubicBezTo>
                    <a:pt x="2649" y="3082"/>
                    <a:pt x="2694" y="3059"/>
                    <a:pt x="2763" y="3036"/>
                  </a:cubicBezTo>
                  <a:lnTo>
                    <a:pt x="2786" y="3013"/>
                  </a:lnTo>
                  <a:cubicBezTo>
                    <a:pt x="2808" y="3013"/>
                    <a:pt x="2854" y="2990"/>
                    <a:pt x="2877" y="2990"/>
                  </a:cubicBezTo>
                  <a:cubicBezTo>
                    <a:pt x="2923" y="2967"/>
                    <a:pt x="2968" y="2945"/>
                    <a:pt x="3037" y="2945"/>
                  </a:cubicBezTo>
                  <a:lnTo>
                    <a:pt x="3105" y="2899"/>
                  </a:lnTo>
                  <a:lnTo>
                    <a:pt x="3174" y="2876"/>
                  </a:lnTo>
                  <a:lnTo>
                    <a:pt x="3242" y="2853"/>
                  </a:lnTo>
                  <a:cubicBezTo>
                    <a:pt x="3265" y="2853"/>
                    <a:pt x="3311" y="2831"/>
                    <a:pt x="3356" y="2808"/>
                  </a:cubicBezTo>
                  <a:cubicBezTo>
                    <a:pt x="3402" y="2808"/>
                    <a:pt x="3425" y="2785"/>
                    <a:pt x="3470" y="2762"/>
                  </a:cubicBezTo>
                  <a:cubicBezTo>
                    <a:pt x="3493" y="2762"/>
                    <a:pt x="3516" y="2762"/>
                    <a:pt x="3539" y="2739"/>
                  </a:cubicBezTo>
                  <a:lnTo>
                    <a:pt x="3585" y="2739"/>
                  </a:lnTo>
                  <a:cubicBezTo>
                    <a:pt x="3630" y="2716"/>
                    <a:pt x="3676" y="2694"/>
                    <a:pt x="3699" y="2648"/>
                  </a:cubicBezTo>
                  <a:cubicBezTo>
                    <a:pt x="3744" y="2602"/>
                    <a:pt x="3744" y="2534"/>
                    <a:pt x="3721" y="2488"/>
                  </a:cubicBezTo>
                  <a:cubicBezTo>
                    <a:pt x="3721" y="2420"/>
                    <a:pt x="3653" y="2374"/>
                    <a:pt x="3607" y="2306"/>
                  </a:cubicBezTo>
                  <a:lnTo>
                    <a:pt x="3539" y="2237"/>
                  </a:lnTo>
                  <a:lnTo>
                    <a:pt x="3493" y="2169"/>
                  </a:lnTo>
                  <a:lnTo>
                    <a:pt x="3425" y="2123"/>
                  </a:lnTo>
                  <a:cubicBezTo>
                    <a:pt x="3356" y="2054"/>
                    <a:pt x="3288" y="1963"/>
                    <a:pt x="3196" y="1895"/>
                  </a:cubicBezTo>
                  <a:cubicBezTo>
                    <a:pt x="3105" y="1803"/>
                    <a:pt x="3014" y="1712"/>
                    <a:pt x="2923" y="1621"/>
                  </a:cubicBezTo>
                  <a:cubicBezTo>
                    <a:pt x="2900" y="1552"/>
                    <a:pt x="2854" y="1507"/>
                    <a:pt x="2808" y="1438"/>
                  </a:cubicBezTo>
                  <a:lnTo>
                    <a:pt x="2763" y="1393"/>
                  </a:lnTo>
                  <a:cubicBezTo>
                    <a:pt x="2740" y="1347"/>
                    <a:pt x="2718" y="1325"/>
                    <a:pt x="2673" y="1280"/>
                  </a:cubicBezTo>
                  <a:lnTo>
                    <a:pt x="2673" y="1280"/>
                  </a:lnTo>
                  <a:lnTo>
                    <a:pt x="2694" y="1301"/>
                  </a:lnTo>
                  <a:cubicBezTo>
                    <a:pt x="2626" y="1210"/>
                    <a:pt x="2557" y="1141"/>
                    <a:pt x="2512" y="1050"/>
                  </a:cubicBezTo>
                  <a:cubicBezTo>
                    <a:pt x="2443" y="982"/>
                    <a:pt x="2398" y="913"/>
                    <a:pt x="2352" y="845"/>
                  </a:cubicBezTo>
                  <a:cubicBezTo>
                    <a:pt x="2306" y="799"/>
                    <a:pt x="2261" y="731"/>
                    <a:pt x="2192" y="662"/>
                  </a:cubicBezTo>
                  <a:cubicBezTo>
                    <a:pt x="2147" y="594"/>
                    <a:pt x="2101" y="525"/>
                    <a:pt x="2032" y="480"/>
                  </a:cubicBezTo>
                  <a:cubicBezTo>
                    <a:pt x="2010" y="434"/>
                    <a:pt x="2010" y="411"/>
                    <a:pt x="1987" y="365"/>
                  </a:cubicBezTo>
                  <a:lnTo>
                    <a:pt x="1941" y="320"/>
                  </a:lnTo>
                  <a:lnTo>
                    <a:pt x="1941" y="297"/>
                  </a:lnTo>
                  <a:cubicBezTo>
                    <a:pt x="1918" y="274"/>
                    <a:pt x="1918" y="251"/>
                    <a:pt x="1895" y="228"/>
                  </a:cubicBezTo>
                  <a:cubicBezTo>
                    <a:pt x="1873" y="206"/>
                    <a:pt x="1850" y="160"/>
                    <a:pt x="1827" y="137"/>
                  </a:cubicBezTo>
                  <a:cubicBezTo>
                    <a:pt x="1804" y="137"/>
                    <a:pt x="1781" y="114"/>
                    <a:pt x="1758" y="91"/>
                  </a:cubicBezTo>
                  <a:cubicBezTo>
                    <a:pt x="1736" y="69"/>
                    <a:pt x="1736" y="69"/>
                    <a:pt x="1713" y="46"/>
                  </a:cubicBezTo>
                  <a:cubicBezTo>
                    <a:pt x="1690" y="46"/>
                    <a:pt x="1690" y="23"/>
                    <a:pt x="1667" y="23"/>
                  </a:cubicBezTo>
                  <a:cubicBezTo>
                    <a:pt x="1644" y="0"/>
                    <a:pt x="1644" y="0"/>
                    <a:pt x="16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19"/>
            <p:cNvSpPr/>
            <p:nvPr/>
          </p:nvSpPr>
          <p:spPr>
            <a:xfrm>
              <a:off x="7174725" y="817200"/>
              <a:ext cx="87900" cy="85050"/>
            </a:xfrm>
            <a:custGeom>
              <a:avLst/>
              <a:gdLst/>
              <a:ahLst/>
              <a:cxnLst/>
              <a:rect l="l" t="t" r="r" b="b"/>
              <a:pathLst>
                <a:path w="3516" h="3402" extrusionOk="0">
                  <a:moveTo>
                    <a:pt x="1918" y="0"/>
                  </a:moveTo>
                  <a:cubicBezTo>
                    <a:pt x="1826" y="0"/>
                    <a:pt x="1758" y="0"/>
                    <a:pt x="1690" y="23"/>
                  </a:cubicBezTo>
                  <a:lnTo>
                    <a:pt x="1644" y="23"/>
                  </a:lnTo>
                  <a:cubicBezTo>
                    <a:pt x="1553" y="46"/>
                    <a:pt x="1484" y="46"/>
                    <a:pt x="1393" y="69"/>
                  </a:cubicBezTo>
                  <a:cubicBezTo>
                    <a:pt x="1301" y="92"/>
                    <a:pt x="1210" y="114"/>
                    <a:pt x="1142" y="137"/>
                  </a:cubicBezTo>
                  <a:cubicBezTo>
                    <a:pt x="1073" y="183"/>
                    <a:pt x="982" y="229"/>
                    <a:pt x="913" y="251"/>
                  </a:cubicBezTo>
                  <a:lnTo>
                    <a:pt x="868" y="297"/>
                  </a:lnTo>
                  <a:cubicBezTo>
                    <a:pt x="776" y="343"/>
                    <a:pt x="685" y="388"/>
                    <a:pt x="617" y="434"/>
                  </a:cubicBezTo>
                  <a:cubicBezTo>
                    <a:pt x="571" y="457"/>
                    <a:pt x="503" y="502"/>
                    <a:pt x="457" y="525"/>
                  </a:cubicBezTo>
                  <a:lnTo>
                    <a:pt x="388" y="571"/>
                  </a:lnTo>
                  <a:cubicBezTo>
                    <a:pt x="343" y="617"/>
                    <a:pt x="297" y="639"/>
                    <a:pt x="252" y="685"/>
                  </a:cubicBezTo>
                  <a:lnTo>
                    <a:pt x="229" y="685"/>
                  </a:lnTo>
                  <a:cubicBezTo>
                    <a:pt x="160" y="754"/>
                    <a:pt x="92" y="799"/>
                    <a:pt x="69" y="868"/>
                  </a:cubicBezTo>
                  <a:cubicBezTo>
                    <a:pt x="46" y="890"/>
                    <a:pt x="0" y="936"/>
                    <a:pt x="23" y="1005"/>
                  </a:cubicBezTo>
                  <a:cubicBezTo>
                    <a:pt x="46" y="1027"/>
                    <a:pt x="46" y="1050"/>
                    <a:pt x="69" y="1073"/>
                  </a:cubicBezTo>
                  <a:cubicBezTo>
                    <a:pt x="92" y="1096"/>
                    <a:pt x="92" y="1096"/>
                    <a:pt x="115" y="1119"/>
                  </a:cubicBezTo>
                  <a:cubicBezTo>
                    <a:pt x="137" y="1142"/>
                    <a:pt x="183" y="1164"/>
                    <a:pt x="206" y="1164"/>
                  </a:cubicBezTo>
                  <a:cubicBezTo>
                    <a:pt x="252" y="1187"/>
                    <a:pt x="274" y="1210"/>
                    <a:pt x="297" y="1233"/>
                  </a:cubicBezTo>
                  <a:cubicBezTo>
                    <a:pt x="320" y="1256"/>
                    <a:pt x="366" y="1256"/>
                    <a:pt x="411" y="1278"/>
                  </a:cubicBezTo>
                  <a:lnTo>
                    <a:pt x="457" y="1324"/>
                  </a:lnTo>
                  <a:lnTo>
                    <a:pt x="503" y="1370"/>
                  </a:lnTo>
                  <a:lnTo>
                    <a:pt x="525" y="1370"/>
                  </a:lnTo>
                  <a:cubicBezTo>
                    <a:pt x="594" y="1415"/>
                    <a:pt x="640" y="1461"/>
                    <a:pt x="708" y="1507"/>
                  </a:cubicBezTo>
                  <a:lnTo>
                    <a:pt x="754" y="1552"/>
                  </a:lnTo>
                  <a:lnTo>
                    <a:pt x="845" y="1644"/>
                  </a:lnTo>
                  <a:lnTo>
                    <a:pt x="891" y="1667"/>
                  </a:lnTo>
                  <a:cubicBezTo>
                    <a:pt x="982" y="1735"/>
                    <a:pt x="1073" y="1826"/>
                    <a:pt x="1142" y="1918"/>
                  </a:cubicBezTo>
                  <a:cubicBezTo>
                    <a:pt x="1210" y="1986"/>
                    <a:pt x="1279" y="2077"/>
                    <a:pt x="1347" y="2192"/>
                  </a:cubicBezTo>
                  <a:cubicBezTo>
                    <a:pt x="1393" y="2260"/>
                    <a:pt x="1461" y="2351"/>
                    <a:pt x="1507" y="2443"/>
                  </a:cubicBezTo>
                  <a:cubicBezTo>
                    <a:pt x="1598" y="2580"/>
                    <a:pt x="1712" y="2739"/>
                    <a:pt x="1781" y="2899"/>
                  </a:cubicBezTo>
                  <a:cubicBezTo>
                    <a:pt x="1804" y="2968"/>
                    <a:pt x="1826" y="3013"/>
                    <a:pt x="1849" y="3059"/>
                  </a:cubicBezTo>
                  <a:cubicBezTo>
                    <a:pt x="1872" y="3105"/>
                    <a:pt x="1872" y="3150"/>
                    <a:pt x="1895" y="3219"/>
                  </a:cubicBezTo>
                  <a:lnTo>
                    <a:pt x="1895" y="3241"/>
                  </a:lnTo>
                  <a:cubicBezTo>
                    <a:pt x="1895" y="3264"/>
                    <a:pt x="1895" y="3264"/>
                    <a:pt x="1895" y="3287"/>
                  </a:cubicBezTo>
                  <a:cubicBezTo>
                    <a:pt x="1918" y="3310"/>
                    <a:pt x="1918" y="3333"/>
                    <a:pt x="1941" y="3356"/>
                  </a:cubicBezTo>
                  <a:cubicBezTo>
                    <a:pt x="1963" y="3378"/>
                    <a:pt x="2009" y="3401"/>
                    <a:pt x="2055" y="3401"/>
                  </a:cubicBezTo>
                  <a:cubicBezTo>
                    <a:pt x="2169" y="3378"/>
                    <a:pt x="2237" y="3333"/>
                    <a:pt x="2306" y="3264"/>
                  </a:cubicBezTo>
                  <a:lnTo>
                    <a:pt x="2329" y="3241"/>
                  </a:lnTo>
                  <a:lnTo>
                    <a:pt x="2374" y="3196"/>
                  </a:lnTo>
                  <a:cubicBezTo>
                    <a:pt x="2443" y="3150"/>
                    <a:pt x="2488" y="3127"/>
                    <a:pt x="2534" y="3082"/>
                  </a:cubicBezTo>
                  <a:cubicBezTo>
                    <a:pt x="2625" y="3013"/>
                    <a:pt x="2694" y="2945"/>
                    <a:pt x="2762" y="2876"/>
                  </a:cubicBezTo>
                  <a:lnTo>
                    <a:pt x="2785" y="2853"/>
                  </a:lnTo>
                  <a:cubicBezTo>
                    <a:pt x="2854" y="2785"/>
                    <a:pt x="2899" y="2739"/>
                    <a:pt x="2945" y="2694"/>
                  </a:cubicBezTo>
                  <a:cubicBezTo>
                    <a:pt x="2968" y="2648"/>
                    <a:pt x="2991" y="2625"/>
                    <a:pt x="3036" y="2602"/>
                  </a:cubicBezTo>
                  <a:cubicBezTo>
                    <a:pt x="3036" y="2580"/>
                    <a:pt x="3059" y="2534"/>
                    <a:pt x="3082" y="2511"/>
                  </a:cubicBezTo>
                  <a:cubicBezTo>
                    <a:pt x="3150" y="2443"/>
                    <a:pt x="3196" y="2351"/>
                    <a:pt x="3242" y="2260"/>
                  </a:cubicBezTo>
                  <a:cubicBezTo>
                    <a:pt x="3287" y="2214"/>
                    <a:pt x="3310" y="2192"/>
                    <a:pt x="3333" y="2146"/>
                  </a:cubicBezTo>
                  <a:cubicBezTo>
                    <a:pt x="3333" y="2123"/>
                    <a:pt x="3356" y="2100"/>
                    <a:pt x="3356" y="2077"/>
                  </a:cubicBezTo>
                  <a:cubicBezTo>
                    <a:pt x="3379" y="2055"/>
                    <a:pt x="3379" y="2009"/>
                    <a:pt x="3401" y="1986"/>
                  </a:cubicBezTo>
                  <a:lnTo>
                    <a:pt x="3401" y="1963"/>
                  </a:lnTo>
                  <a:cubicBezTo>
                    <a:pt x="3424" y="1940"/>
                    <a:pt x="3424" y="1895"/>
                    <a:pt x="3424" y="1872"/>
                  </a:cubicBezTo>
                  <a:lnTo>
                    <a:pt x="3447" y="1826"/>
                  </a:lnTo>
                  <a:lnTo>
                    <a:pt x="3470" y="1712"/>
                  </a:lnTo>
                  <a:lnTo>
                    <a:pt x="3493" y="1667"/>
                  </a:lnTo>
                  <a:cubicBezTo>
                    <a:pt x="3493" y="1598"/>
                    <a:pt x="3516" y="1530"/>
                    <a:pt x="3516" y="1461"/>
                  </a:cubicBezTo>
                  <a:cubicBezTo>
                    <a:pt x="3516" y="1415"/>
                    <a:pt x="3516" y="1393"/>
                    <a:pt x="3516" y="1347"/>
                  </a:cubicBezTo>
                  <a:cubicBezTo>
                    <a:pt x="3493" y="1256"/>
                    <a:pt x="3470" y="1164"/>
                    <a:pt x="3447" y="1073"/>
                  </a:cubicBezTo>
                  <a:cubicBezTo>
                    <a:pt x="3447" y="1005"/>
                    <a:pt x="3401" y="913"/>
                    <a:pt x="3356" y="822"/>
                  </a:cubicBezTo>
                  <a:cubicBezTo>
                    <a:pt x="3310" y="754"/>
                    <a:pt x="3264" y="685"/>
                    <a:pt x="3196" y="617"/>
                  </a:cubicBezTo>
                  <a:cubicBezTo>
                    <a:pt x="3150" y="594"/>
                    <a:pt x="3127" y="548"/>
                    <a:pt x="3082" y="525"/>
                  </a:cubicBezTo>
                  <a:lnTo>
                    <a:pt x="3036" y="502"/>
                  </a:lnTo>
                  <a:cubicBezTo>
                    <a:pt x="3013" y="480"/>
                    <a:pt x="2968" y="434"/>
                    <a:pt x="2945" y="411"/>
                  </a:cubicBezTo>
                  <a:lnTo>
                    <a:pt x="2876" y="343"/>
                  </a:lnTo>
                  <a:cubicBezTo>
                    <a:pt x="2808" y="297"/>
                    <a:pt x="2739" y="251"/>
                    <a:pt x="2648" y="206"/>
                  </a:cubicBezTo>
                  <a:cubicBezTo>
                    <a:pt x="2580" y="160"/>
                    <a:pt x="2488" y="137"/>
                    <a:pt x="2443" y="114"/>
                  </a:cubicBezTo>
                  <a:cubicBezTo>
                    <a:pt x="2351" y="92"/>
                    <a:pt x="2283" y="46"/>
                    <a:pt x="2192" y="23"/>
                  </a:cubicBezTo>
                  <a:cubicBezTo>
                    <a:pt x="2123" y="0"/>
                    <a:pt x="2009" y="0"/>
                    <a:pt x="19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19"/>
            <p:cNvSpPr/>
            <p:nvPr/>
          </p:nvSpPr>
          <p:spPr>
            <a:xfrm>
              <a:off x="6876850" y="972400"/>
              <a:ext cx="170075" cy="192325"/>
            </a:xfrm>
            <a:custGeom>
              <a:avLst/>
              <a:gdLst/>
              <a:ahLst/>
              <a:cxnLst/>
              <a:rect l="l" t="t" r="r" b="b"/>
              <a:pathLst>
                <a:path w="6803" h="7693" extrusionOk="0">
                  <a:moveTo>
                    <a:pt x="1256" y="1"/>
                  </a:moveTo>
                  <a:cubicBezTo>
                    <a:pt x="1233" y="1"/>
                    <a:pt x="1188" y="24"/>
                    <a:pt x="1165" y="46"/>
                  </a:cubicBezTo>
                  <a:cubicBezTo>
                    <a:pt x="1142" y="69"/>
                    <a:pt x="1119" y="92"/>
                    <a:pt x="1119" y="92"/>
                  </a:cubicBezTo>
                  <a:cubicBezTo>
                    <a:pt x="1073" y="115"/>
                    <a:pt x="1051" y="138"/>
                    <a:pt x="1028" y="161"/>
                  </a:cubicBezTo>
                  <a:cubicBezTo>
                    <a:pt x="982" y="183"/>
                    <a:pt x="936" y="206"/>
                    <a:pt x="891" y="229"/>
                  </a:cubicBezTo>
                  <a:cubicBezTo>
                    <a:pt x="868" y="275"/>
                    <a:pt x="845" y="297"/>
                    <a:pt x="800" y="320"/>
                  </a:cubicBezTo>
                  <a:cubicBezTo>
                    <a:pt x="777" y="320"/>
                    <a:pt x="754" y="343"/>
                    <a:pt x="708" y="366"/>
                  </a:cubicBezTo>
                  <a:lnTo>
                    <a:pt x="663" y="412"/>
                  </a:lnTo>
                  <a:lnTo>
                    <a:pt x="617" y="457"/>
                  </a:lnTo>
                  <a:cubicBezTo>
                    <a:pt x="548" y="480"/>
                    <a:pt x="503" y="526"/>
                    <a:pt x="457" y="549"/>
                  </a:cubicBezTo>
                  <a:cubicBezTo>
                    <a:pt x="389" y="594"/>
                    <a:pt x="343" y="640"/>
                    <a:pt x="297" y="686"/>
                  </a:cubicBezTo>
                  <a:lnTo>
                    <a:pt x="252" y="731"/>
                  </a:lnTo>
                  <a:cubicBezTo>
                    <a:pt x="229" y="754"/>
                    <a:pt x="206" y="777"/>
                    <a:pt x="183" y="777"/>
                  </a:cubicBezTo>
                  <a:lnTo>
                    <a:pt x="183" y="800"/>
                  </a:lnTo>
                  <a:lnTo>
                    <a:pt x="160" y="800"/>
                  </a:lnTo>
                  <a:lnTo>
                    <a:pt x="115" y="845"/>
                  </a:lnTo>
                  <a:cubicBezTo>
                    <a:pt x="46" y="914"/>
                    <a:pt x="1" y="982"/>
                    <a:pt x="23" y="1051"/>
                  </a:cubicBezTo>
                  <a:cubicBezTo>
                    <a:pt x="1" y="1096"/>
                    <a:pt x="1" y="1142"/>
                    <a:pt x="23" y="1165"/>
                  </a:cubicBezTo>
                  <a:lnTo>
                    <a:pt x="46" y="1233"/>
                  </a:lnTo>
                  <a:lnTo>
                    <a:pt x="92" y="1302"/>
                  </a:lnTo>
                  <a:cubicBezTo>
                    <a:pt x="92" y="1302"/>
                    <a:pt x="115" y="1325"/>
                    <a:pt x="115" y="1347"/>
                  </a:cubicBezTo>
                  <a:lnTo>
                    <a:pt x="138" y="1393"/>
                  </a:lnTo>
                  <a:lnTo>
                    <a:pt x="206" y="1530"/>
                  </a:lnTo>
                  <a:lnTo>
                    <a:pt x="297" y="1667"/>
                  </a:lnTo>
                  <a:cubicBezTo>
                    <a:pt x="343" y="1758"/>
                    <a:pt x="389" y="1850"/>
                    <a:pt x="434" y="1964"/>
                  </a:cubicBezTo>
                  <a:cubicBezTo>
                    <a:pt x="480" y="2009"/>
                    <a:pt x="503" y="2078"/>
                    <a:pt x="526" y="2146"/>
                  </a:cubicBezTo>
                  <a:cubicBezTo>
                    <a:pt x="594" y="2260"/>
                    <a:pt x="663" y="2352"/>
                    <a:pt x="754" y="2489"/>
                  </a:cubicBezTo>
                  <a:lnTo>
                    <a:pt x="800" y="2557"/>
                  </a:lnTo>
                  <a:cubicBezTo>
                    <a:pt x="868" y="2671"/>
                    <a:pt x="936" y="2763"/>
                    <a:pt x="1028" y="2854"/>
                  </a:cubicBezTo>
                  <a:lnTo>
                    <a:pt x="1119" y="2991"/>
                  </a:lnTo>
                  <a:cubicBezTo>
                    <a:pt x="1233" y="3151"/>
                    <a:pt x="1324" y="3265"/>
                    <a:pt x="1439" y="3402"/>
                  </a:cubicBezTo>
                  <a:lnTo>
                    <a:pt x="1461" y="3425"/>
                  </a:lnTo>
                  <a:lnTo>
                    <a:pt x="1484" y="3470"/>
                  </a:lnTo>
                  <a:lnTo>
                    <a:pt x="1621" y="3653"/>
                  </a:lnTo>
                  <a:lnTo>
                    <a:pt x="1690" y="3721"/>
                  </a:lnTo>
                  <a:lnTo>
                    <a:pt x="1804" y="3858"/>
                  </a:lnTo>
                  <a:lnTo>
                    <a:pt x="1895" y="3995"/>
                  </a:lnTo>
                  <a:lnTo>
                    <a:pt x="1941" y="4041"/>
                  </a:lnTo>
                  <a:cubicBezTo>
                    <a:pt x="2123" y="4269"/>
                    <a:pt x="2306" y="4497"/>
                    <a:pt x="2489" y="4703"/>
                  </a:cubicBezTo>
                  <a:lnTo>
                    <a:pt x="2580" y="4817"/>
                  </a:lnTo>
                  <a:lnTo>
                    <a:pt x="2671" y="4908"/>
                  </a:lnTo>
                  <a:cubicBezTo>
                    <a:pt x="2831" y="5091"/>
                    <a:pt x="3014" y="5296"/>
                    <a:pt x="3173" y="5524"/>
                  </a:cubicBezTo>
                  <a:cubicBezTo>
                    <a:pt x="3242" y="5593"/>
                    <a:pt x="3287" y="5661"/>
                    <a:pt x="3356" y="5730"/>
                  </a:cubicBezTo>
                  <a:lnTo>
                    <a:pt x="3447" y="5821"/>
                  </a:lnTo>
                  <a:lnTo>
                    <a:pt x="3493" y="5890"/>
                  </a:lnTo>
                  <a:lnTo>
                    <a:pt x="3516" y="5935"/>
                  </a:lnTo>
                  <a:cubicBezTo>
                    <a:pt x="3630" y="6049"/>
                    <a:pt x="3744" y="6186"/>
                    <a:pt x="3881" y="6323"/>
                  </a:cubicBezTo>
                  <a:lnTo>
                    <a:pt x="4155" y="6597"/>
                  </a:lnTo>
                  <a:cubicBezTo>
                    <a:pt x="4315" y="6757"/>
                    <a:pt x="4474" y="6917"/>
                    <a:pt x="4634" y="7099"/>
                  </a:cubicBezTo>
                  <a:cubicBezTo>
                    <a:pt x="4748" y="7214"/>
                    <a:pt x="4862" y="7305"/>
                    <a:pt x="4977" y="7419"/>
                  </a:cubicBezTo>
                  <a:cubicBezTo>
                    <a:pt x="4999" y="7465"/>
                    <a:pt x="5045" y="7510"/>
                    <a:pt x="5091" y="7533"/>
                  </a:cubicBezTo>
                  <a:cubicBezTo>
                    <a:pt x="5113" y="7556"/>
                    <a:pt x="5136" y="7579"/>
                    <a:pt x="5159" y="7602"/>
                  </a:cubicBezTo>
                  <a:cubicBezTo>
                    <a:pt x="5205" y="7624"/>
                    <a:pt x="5228" y="7647"/>
                    <a:pt x="5273" y="7670"/>
                  </a:cubicBezTo>
                  <a:cubicBezTo>
                    <a:pt x="5296" y="7670"/>
                    <a:pt x="5319" y="7693"/>
                    <a:pt x="5342" y="7693"/>
                  </a:cubicBezTo>
                  <a:cubicBezTo>
                    <a:pt x="5365" y="7693"/>
                    <a:pt x="5387" y="7670"/>
                    <a:pt x="5433" y="7670"/>
                  </a:cubicBezTo>
                  <a:lnTo>
                    <a:pt x="5456" y="7647"/>
                  </a:lnTo>
                  <a:cubicBezTo>
                    <a:pt x="5456" y="7647"/>
                    <a:pt x="5479" y="7624"/>
                    <a:pt x="5502" y="7602"/>
                  </a:cubicBezTo>
                  <a:lnTo>
                    <a:pt x="5524" y="7579"/>
                  </a:lnTo>
                  <a:cubicBezTo>
                    <a:pt x="5547" y="7556"/>
                    <a:pt x="5593" y="7533"/>
                    <a:pt x="5616" y="7510"/>
                  </a:cubicBezTo>
                  <a:cubicBezTo>
                    <a:pt x="5661" y="7487"/>
                    <a:pt x="5707" y="7487"/>
                    <a:pt x="5753" y="7487"/>
                  </a:cubicBezTo>
                  <a:lnTo>
                    <a:pt x="5775" y="7465"/>
                  </a:lnTo>
                  <a:cubicBezTo>
                    <a:pt x="5798" y="7465"/>
                    <a:pt x="5821" y="7442"/>
                    <a:pt x="5821" y="7442"/>
                  </a:cubicBezTo>
                  <a:cubicBezTo>
                    <a:pt x="5867" y="7396"/>
                    <a:pt x="5867" y="7373"/>
                    <a:pt x="5890" y="7373"/>
                  </a:cubicBezTo>
                  <a:lnTo>
                    <a:pt x="5935" y="7328"/>
                  </a:lnTo>
                  <a:cubicBezTo>
                    <a:pt x="6004" y="7282"/>
                    <a:pt x="6049" y="7236"/>
                    <a:pt x="6095" y="7191"/>
                  </a:cubicBezTo>
                  <a:cubicBezTo>
                    <a:pt x="6118" y="7191"/>
                    <a:pt x="6141" y="7168"/>
                    <a:pt x="6141" y="7168"/>
                  </a:cubicBezTo>
                  <a:lnTo>
                    <a:pt x="6163" y="7145"/>
                  </a:lnTo>
                  <a:lnTo>
                    <a:pt x="6209" y="7099"/>
                  </a:lnTo>
                  <a:lnTo>
                    <a:pt x="6255" y="7077"/>
                  </a:lnTo>
                  <a:lnTo>
                    <a:pt x="6278" y="7054"/>
                  </a:lnTo>
                  <a:lnTo>
                    <a:pt x="6300" y="7031"/>
                  </a:lnTo>
                  <a:lnTo>
                    <a:pt x="6346" y="7008"/>
                  </a:lnTo>
                  <a:cubicBezTo>
                    <a:pt x="6415" y="6940"/>
                    <a:pt x="6483" y="6894"/>
                    <a:pt x="6551" y="6871"/>
                  </a:cubicBezTo>
                  <a:cubicBezTo>
                    <a:pt x="6620" y="6848"/>
                    <a:pt x="6666" y="6826"/>
                    <a:pt x="6711" y="6780"/>
                  </a:cubicBezTo>
                  <a:cubicBezTo>
                    <a:pt x="6803" y="6711"/>
                    <a:pt x="6803" y="6574"/>
                    <a:pt x="6734" y="6506"/>
                  </a:cubicBezTo>
                  <a:cubicBezTo>
                    <a:pt x="6711" y="6460"/>
                    <a:pt x="6666" y="6415"/>
                    <a:pt x="6620" y="6369"/>
                  </a:cubicBezTo>
                  <a:cubicBezTo>
                    <a:pt x="6529" y="6278"/>
                    <a:pt x="6415" y="6186"/>
                    <a:pt x="6323" y="6118"/>
                  </a:cubicBezTo>
                  <a:lnTo>
                    <a:pt x="6255" y="6049"/>
                  </a:lnTo>
                  <a:cubicBezTo>
                    <a:pt x="6141" y="5958"/>
                    <a:pt x="6004" y="5844"/>
                    <a:pt x="5890" y="5730"/>
                  </a:cubicBezTo>
                  <a:cubicBezTo>
                    <a:pt x="5821" y="5661"/>
                    <a:pt x="5753" y="5593"/>
                    <a:pt x="5684" y="5547"/>
                  </a:cubicBezTo>
                  <a:cubicBezTo>
                    <a:pt x="5638" y="5479"/>
                    <a:pt x="5547" y="5410"/>
                    <a:pt x="5479" y="5319"/>
                  </a:cubicBezTo>
                  <a:cubicBezTo>
                    <a:pt x="5456" y="5296"/>
                    <a:pt x="5433" y="5273"/>
                    <a:pt x="5410" y="5273"/>
                  </a:cubicBezTo>
                  <a:lnTo>
                    <a:pt x="5342" y="5205"/>
                  </a:lnTo>
                  <a:lnTo>
                    <a:pt x="5273" y="5159"/>
                  </a:lnTo>
                  <a:cubicBezTo>
                    <a:pt x="5205" y="5068"/>
                    <a:pt x="5136" y="4999"/>
                    <a:pt x="5068" y="4931"/>
                  </a:cubicBezTo>
                  <a:lnTo>
                    <a:pt x="5022" y="4885"/>
                  </a:lnTo>
                  <a:lnTo>
                    <a:pt x="4862" y="4703"/>
                  </a:lnTo>
                  <a:cubicBezTo>
                    <a:pt x="4566" y="4406"/>
                    <a:pt x="4292" y="4086"/>
                    <a:pt x="4041" y="3767"/>
                  </a:cubicBezTo>
                  <a:cubicBezTo>
                    <a:pt x="3835" y="3516"/>
                    <a:pt x="3653" y="3310"/>
                    <a:pt x="3516" y="3105"/>
                  </a:cubicBezTo>
                  <a:lnTo>
                    <a:pt x="3516" y="3151"/>
                  </a:lnTo>
                  <a:lnTo>
                    <a:pt x="3447" y="3037"/>
                  </a:lnTo>
                  <a:cubicBezTo>
                    <a:pt x="3356" y="2922"/>
                    <a:pt x="3287" y="2785"/>
                    <a:pt x="3196" y="2671"/>
                  </a:cubicBezTo>
                  <a:lnTo>
                    <a:pt x="3173" y="2626"/>
                  </a:lnTo>
                  <a:lnTo>
                    <a:pt x="3151" y="2580"/>
                  </a:lnTo>
                  <a:lnTo>
                    <a:pt x="3036" y="2420"/>
                  </a:lnTo>
                  <a:cubicBezTo>
                    <a:pt x="3014" y="2375"/>
                    <a:pt x="2968" y="2352"/>
                    <a:pt x="2922" y="2352"/>
                  </a:cubicBezTo>
                  <a:cubicBezTo>
                    <a:pt x="2762" y="2146"/>
                    <a:pt x="2603" y="1941"/>
                    <a:pt x="2466" y="1735"/>
                  </a:cubicBezTo>
                  <a:lnTo>
                    <a:pt x="2374" y="1621"/>
                  </a:lnTo>
                  <a:cubicBezTo>
                    <a:pt x="2306" y="1507"/>
                    <a:pt x="2215" y="1416"/>
                    <a:pt x="2146" y="1302"/>
                  </a:cubicBezTo>
                  <a:cubicBezTo>
                    <a:pt x="2055" y="1165"/>
                    <a:pt x="1964" y="1028"/>
                    <a:pt x="1872" y="868"/>
                  </a:cubicBezTo>
                  <a:cubicBezTo>
                    <a:pt x="1827" y="800"/>
                    <a:pt x="1781" y="731"/>
                    <a:pt x="1758" y="663"/>
                  </a:cubicBezTo>
                  <a:lnTo>
                    <a:pt x="1735" y="617"/>
                  </a:lnTo>
                  <a:lnTo>
                    <a:pt x="1713" y="594"/>
                  </a:lnTo>
                  <a:cubicBezTo>
                    <a:pt x="1690" y="549"/>
                    <a:pt x="1667" y="503"/>
                    <a:pt x="1644" y="457"/>
                  </a:cubicBezTo>
                  <a:lnTo>
                    <a:pt x="1598" y="412"/>
                  </a:lnTo>
                  <a:lnTo>
                    <a:pt x="1598" y="389"/>
                  </a:lnTo>
                  <a:lnTo>
                    <a:pt x="1576" y="366"/>
                  </a:lnTo>
                  <a:cubicBezTo>
                    <a:pt x="1553" y="320"/>
                    <a:pt x="1553" y="297"/>
                    <a:pt x="1530" y="252"/>
                  </a:cubicBezTo>
                  <a:cubicBezTo>
                    <a:pt x="1461" y="161"/>
                    <a:pt x="1416" y="115"/>
                    <a:pt x="1370" y="46"/>
                  </a:cubicBezTo>
                  <a:cubicBezTo>
                    <a:pt x="1324" y="24"/>
                    <a:pt x="1302" y="1"/>
                    <a:pt x="12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19"/>
            <p:cNvSpPr/>
            <p:nvPr/>
          </p:nvSpPr>
          <p:spPr>
            <a:xfrm>
              <a:off x="6909375" y="834325"/>
              <a:ext cx="228850" cy="152650"/>
            </a:xfrm>
            <a:custGeom>
              <a:avLst/>
              <a:gdLst/>
              <a:ahLst/>
              <a:cxnLst/>
              <a:rect l="l" t="t" r="r" b="b"/>
              <a:pathLst>
                <a:path w="9154" h="6106" extrusionOk="0">
                  <a:moveTo>
                    <a:pt x="7510" y="936"/>
                  </a:moveTo>
                  <a:cubicBezTo>
                    <a:pt x="7442" y="982"/>
                    <a:pt x="7373" y="1004"/>
                    <a:pt x="7328" y="1027"/>
                  </a:cubicBezTo>
                  <a:cubicBezTo>
                    <a:pt x="7191" y="1096"/>
                    <a:pt x="7054" y="1164"/>
                    <a:pt x="6917" y="1233"/>
                  </a:cubicBezTo>
                  <a:cubicBezTo>
                    <a:pt x="6917" y="1210"/>
                    <a:pt x="6917" y="1210"/>
                    <a:pt x="6917" y="1210"/>
                  </a:cubicBezTo>
                  <a:cubicBezTo>
                    <a:pt x="7031" y="1164"/>
                    <a:pt x="7122" y="1118"/>
                    <a:pt x="7236" y="1050"/>
                  </a:cubicBezTo>
                  <a:cubicBezTo>
                    <a:pt x="7328" y="1027"/>
                    <a:pt x="7419" y="982"/>
                    <a:pt x="7487" y="936"/>
                  </a:cubicBezTo>
                  <a:close/>
                  <a:moveTo>
                    <a:pt x="8400" y="0"/>
                  </a:moveTo>
                  <a:cubicBezTo>
                    <a:pt x="8378" y="0"/>
                    <a:pt x="8332" y="23"/>
                    <a:pt x="8286" y="23"/>
                  </a:cubicBezTo>
                  <a:cubicBezTo>
                    <a:pt x="8195" y="23"/>
                    <a:pt x="8081" y="46"/>
                    <a:pt x="7990" y="69"/>
                  </a:cubicBezTo>
                  <a:lnTo>
                    <a:pt x="7944" y="69"/>
                  </a:lnTo>
                  <a:cubicBezTo>
                    <a:pt x="7738" y="114"/>
                    <a:pt x="7533" y="183"/>
                    <a:pt x="7350" y="274"/>
                  </a:cubicBezTo>
                  <a:cubicBezTo>
                    <a:pt x="7259" y="297"/>
                    <a:pt x="7168" y="342"/>
                    <a:pt x="7099" y="365"/>
                  </a:cubicBezTo>
                  <a:cubicBezTo>
                    <a:pt x="7031" y="388"/>
                    <a:pt x="6985" y="411"/>
                    <a:pt x="6940" y="434"/>
                  </a:cubicBezTo>
                  <a:cubicBezTo>
                    <a:pt x="6848" y="457"/>
                    <a:pt x="6757" y="502"/>
                    <a:pt x="6666" y="525"/>
                  </a:cubicBezTo>
                  <a:cubicBezTo>
                    <a:pt x="6620" y="548"/>
                    <a:pt x="6574" y="571"/>
                    <a:pt x="6529" y="593"/>
                  </a:cubicBezTo>
                  <a:cubicBezTo>
                    <a:pt x="6483" y="616"/>
                    <a:pt x="6437" y="616"/>
                    <a:pt x="6392" y="639"/>
                  </a:cubicBezTo>
                  <a:cubicBezTo>
                    <a:pt x="6300" y="685"/>
                    <a:pt x="6186" y="730"/>
                    <a:pt x="6095" y="776"/>
                  </a:cubicBezTo>
                  <a:cubicBezTo>
                    <a:pt x="5981" y="845"/>
                    <a:pt x="5890" y="913"/>
                    <a:pt x="5775" y="959"/>
                  </a:cubicBezTo>
                  <a:cubicBezTo>
                    <a:pt x="5684" y="1004"/>
                    <a:pt x="5593" y="1073"/>
                    <a:pt x="5524" y="1118"/>
                  </a:cubicBezTo>
                  <a:cubicBezTo>
                    <a:pt x="5433" y="1164"/>
                    <a:pt x="5365" y="1210"/>
                    <a:pt x="5296" y="1278"/>
                  </a:cubicBezTo>
                  <a:cubicBezTo>
                    <a:pt x="5250" y="1301"/>
                    <a:pt x="5228" y="1347"/>
                    <a:pt x="5205" y="1392"/>
                  </a:cubicBezTo>
                  <a:cubicBezTo>
                    <a:pt x="5114" y="1438"/>
                    <a:pt x="5022" y="1507"/>
                    <a:pt x="4931" y="1552"/>
                  </a:cubicBezTo>
                  <a:cubicBezTo>
                    <a:pt x="4748" y="1643"/>
                    <a:pt x="4589" y="1758"/>
                    <a:pt x="4429" y="1872"/>
                  </a:cubicBezTo>
                  <a:cubicBezTo>
                    <a:pt x="4269" y="1963"/>
                    <a:pt x="4109" y="2054"/>
                    <a:pt x="3949" y="2168"/>
                  </a:cubicBezTo>
                  <a:cubicBezTo>
                    <a:pt x="3881" y="2214"/>
                    <a:pt x="3812" y="2260"/>
                    <a:pt x="3744" y="2305"/>
                  </a:cubicBezTo>
                  <a:cubicBezTo>
                    <a:pt x="3653" y="2374"/>
                    <a:pt x="3561" y="2442"/>
                    <a:pt x="3493" y="2511"/>
                  </a:cubicBezTo>
                  <a:cubicBezTo>
                    <a:pt x="3470" y="2534"/>
                    <a:pt x="3470" y="2556"/>
                    <a:pt x="3470" y="2579"/>
                  </a:cubicBezTo>
                  <a:cubicBezTo>
                    <a:pt x="3333" y="2671"/>
                    <a:pt x="3196" y="2762"/>
                    <a:pt x="3059" y="2853"/>
                  </a:cubicBezTo>
                  <a:cubicBezTo>
                    <a:pt x="2877" y="2990"/>
                    <a:pt x="2717" y="3104"/>
                    <a:pt x="2557" y="3241"/>
                  </a:cubicBezTo>
                  <a:cubicBezTo>
                    <a:pt x="2374" y="3378"/>
                    <a:pt x="2215" y="3515"/>
                    <a:pt x="2055" y="3652"/>
                  </a:cubicBezTo>
                  <a:cubicBezTo>
                    <a:pt x="1895" y="3789"/>
                    <a:pt x="1735" y="3926"/>
                    <a:pt x="1576" y="4063"/>
                  </a:cubicBezTo>
                  <a:cubicBezTo>
                    <a:pt x="1530" y="4086"/>
                    <a:pt x="1507" y="4131"/>
                    <a:pt x="1507" y="4154"/>
                  </a:cubicBezTo>
                  <a:cubicBezTo>
                    <a:pt x="1370" y="4268"/>
                    <a:pt x="1233" y="4360"/>
                    <a:pt x="1096" y="4474"/>
                  </a:cubicBezTo>
                  <a:cubicBezTo>
                    <a:pt x="937" y="4611"/>
                    <a:pt x="777" y="4748"/>
                    <a:pt x="617" y="4885"/>
                  </a:cubicBezTo>
                  <a:cubicBezTo>
                    <a:pt x="526" y="4953"/>
                    <a:pt x="457" y="5022"/>
                    <a:pt x="389" y="5090"/>
                  </a:cubicBezTo>
                  <a:cubicBezTo>
                    <a:pt x="343" y="5113"/>
                    <a:pt x="297" y="5159"/>
                    <a:pt x="275" y="5181"/>
                  </a:cubicBezTo>
                  <a:cubicBezTo>
                    <a:pt x="183" y="5250"/>
                    <a:pt x="115" y="5318"/>
                    <a:pt x="46" y="5410"/>
                  </a:cubicBezTo>
                  <a:cubicBezTo>
                    <a:pt x="23" y="5432"/>
                    <a:pt x="1" y="5478"/>
                    <a:pt x="1" y="5524"/>
                  </a:cubicBezTo>
                  <a:cubicBezTo>
                    <a:pt x="1" y="5547"/>
                    <a:pt x="1" y="5615"/>
                    <a:pt x="23" y="5638"/>
                  </a:cubicBezTo>
                  <a:cubicBezTo>
                    <a:pt x="23" y="5684"/>
                    <a:pt x="46" y="5706"/>
                    <a:pt x="69" y="5752"/>
                  </a:cubicBezTo>
                  <a:cubicBezTo>
                    <a:pt x="92" y="5775"/>
                    <a:pt x="115" y="5820"/>
                    <a:pt x="138" y="5843"/>
                  </a:cubicBezTo>
                  <a:cubicBezTo>
                    <a:pt x="160" y="5889"/>
                    <a:pt x="183" y="5935"/>
                    <a:pt x="206" y="5980"/>
                  </a:cubicBezTo>
                  <a:cubicBezTo>
                    <a:pt x="229" y="6026"/>
                    <a:pt x="252" y="6049"/>
                    <a:pt x="275" y="6072"/>
                  </a:cubicBezTo>
                  <a:cubicBezTo>
                    <a:pt x="320" y="6094"/>
                    <a:pt x="366" y="6106"/>
                    <a:pt x="409" y="6106"/>
                  </a:cubicBezTo>
                  <a:cubicBezTo>
                    <a:pt x="451" y="6106"/>
                    <a:pt x="491" y="6094"/>
                    <a:pt x="526" y="6072"/>
                  </a:cubicBezTo>
                  <a:cubicBezTo>
                    <a:pt x="594" y="6026"/>
                    <a:pt x="640" y="5980"/>
                    <a:pt x="708" y="5912"/>
                  </a:cubicBezTo>
                  <a:cubicBezTo>
                    <a:pt x="822" y="5798"/>
                    <a:pt x="959" y="5684"/>
                    <a:pt x="1096" y="5569"/>
                  </a:cubicBezTo>
                  <a:cubicBezTo>
                    <a:pt x="1233" y="5455"/>
                    <a:pt x="1370" y="5318"/>
                    <a:pt x="1530" y="5204"/>
                  </a:cubicBezTo>
                  <a:cubicBezTo>
                    <a:pt x="1598" y="5136"/>
                    <a:pt x="1690" y="5090"/>
                    <a:pt x="1758" y="5022"/>
                  </a:cubicBezTo>
                  <a:cubicBezTo>
                    <a:pt x="1827" y="4953"/>
                    <a:pt x="1895" y="4907"/>
                    <a:pt x="1964" y="4839"/>
                  </a:cubicBezTo>
                  <a:cubicBezTo>
                    <a:pt x="2055" y="4793"/>
                    <a:pt x="2123" y="4725"/>
                    <a:pt x="2192" y="4679"/>
                  </a:cubicBezTo>
                  <a:cubicBezTo>
                    <a:pt x="2260" y="4611"/>
                    <a:pt x="2352" y="4565"/>
                    <a:pt x="2420" y="4497"/>
                  </a:cubicBezTo>
                  <a:cubicBezTo>
                    <a:pt x="2740" y="4246"/>
                    <a:pt x="3059" y="4017"/>
                    <a:pt x="3402" y="3766"/>
                  </a:cubicBezTo>
                  <a:cubicBezTo>
                    <a:pt x="3470" y="3721"/>
                    <a:pt x="3561" y="3652"/>
                    <a:pt x="3653" y="3584"/>
                  </a:cubicBezTo>
                  <a:cubicBezTo>
                    <a:pt x="3721" y="3538"/>
                    <a:pt x="3812" y="3469"/>
                    <a:pt x="3904" y="3424"/>
                  </a:cubicBezTo>
                  <a:cubicBezTo>
                    <a:pt x="4041" y="3310"/>
                    <a:pt x="4223" y="3196"/>
                    <a:pt x="4383" y="3104"/>
                  </a:cubicBezTo>
                  <a:cubicBezTo>
                    <a:pt x="4474" y="3036"/>
                    <a:pt x="4589" y="2967"/>
                    <a:pt x="4680" y="2899"/>
                  </a:cubicBezTo>
                  <a:cubicBezTo>
                    <a:pt x="4794" y="2830"/>
                    <a:pt x="4885" y="2762"/>
                    <a:pt x="4999" y="2693"/>
                  </a:cubicBezTo>
                  <a:cubicBezTo>
                    <a:pt x="5205" y="2579"/>
                    <a:pt x="5410" y="2465"/>
                    <a:pt x="5616" y="2328"/>
                  </a:cubicBezTo>
                  <a:cubicBezTo>
                    <a:pt x="5935" y="2168"/>
                    <a:pt x="6278" y="1986"/>
                    <a:pt x="6597" y="1803"/>
                  </a:cubicBezTo>
                  <a:cubicBezTo>
                    <a:pt x="6757" y="1735"/>
                    <a:pt x="6917" y="1643"/>
                    <a:pt x="7099" y="1552"/>
                  </a:cubicBezTo>
                  <a:cubicBezTo>
                    <a:pt x="7259" y="1461"/>
                    <a:pt x="7442" y="1370"/>
                    <a:pt x="7601" y="1301"/>
                  </a:cubicBezTo>
                  <a:cubicBezTo>
                    <a:pt x="7830" y="1187"/>
                    <a:pt x="8058" y="1050"/>
                    <a:pt x="8286" y="959"/>
                  </a:cubicBezTo>
                  <a:cubicBezTo>
                    <a:pt x="8400" y="890"/>
                    <a:pt x="8537" y="845"/>
                    <a:pt x="8674" y="799"/>
                  </a:cubicBezTo>
                  <a:cubicBezTo>
                    <a:pt x="8743" y="753"/>
                    <a:pt x="8811" y="730"/>
                    <a:pt x="8880" y="708"/>
                  </a:cubicBezTo>
                  <a:cubicBezTo>
                    <a:pt x="8948" y="685"/>
                    <a:pt x="9017" y="662"/>
                    <a:pt x="9085" y="662"/>
                  </a:cubicBezTo>
                  <a:cubicBezTo>
                    <a:pt x="9108" y="639"/>
                    <a:pt x="9131" y="616"/>
                    <a:pt x="9154" y="571"/>
                  </a:cubicBezTo>
                  <a:cubicBezTo>
                    <a:pt x="9154" y="548"/>
                    <a:pt x="9154" y="502"/>
                    <a:pt x="9154" y="479"/>
                  </a:cubicBezTo>
                  <a:cubicBezTo>
                    <a:pt x="9131" y="434"/>
                    <a:pt x="9108" y="411"/>
                    <a:pt x="9085" y="388"/>
                  </a:cubicBezTo>
                  <a:lnTo>
                    <a:pt x="8971" y="388"/>
                  </a:lnTo>
                  <a:cubicBezTo>
                    <a:pt x="8971" y="388"/>
                    <a:pt x="8948" y="411"/>
                    <a:pt x="8948" y="411"/>
                  </a:cubicBezTo>
                  <a:cubicBezTo>
                    <a:pt x="8948" y="365"/>
                    <a:pt x="8925" y="320"/>
                    <a:pt x="8903" y="297"/>
                  </a:cubicBezTo>
                  <a:cubicBezTo>
                    <a:pt x="8903" y="183"/>
                    <a:pt x="8811" y="114"/>
                    <a:pt x="8720" y="69"/>
                  </a:cubicBezTo>
                  <a:cubicBezTo>
                    <a:pt x="8674" y="46"/>
                    <a:pt x="8629" y="46"/>
                    <a:pt x="8583" y="23"/>
                  </a:cubicBezTo>
                  <a:lnTo>
                    <a:pt x="8515" y="23"/>
                  </a:lnTo>
                  <a:cubicBezTo>
                    <a:pt x="8492" y="23"/>
                    <a:pt x="8446" y="0"/>
                    <a:pt x="8400"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19"/>
            <p:cNvSpPr/>
            <p:nvPr/>
          </p:nvSpPr>
          <p:spPr>
            <a:xfrm>
              <a:off x="6973300" y="878825"/>
              <a:ext cx="136400" cy="95250"/>
            </a:xfrm>
            <a:custGeom>
              <a:avLst/>
              <a:gdLst/>
              <a:ahLst/>
              <a:cxnLst/>
              <a:rect l="l" t="t" r="r" b="b"/>
              <a:pathLst>
                <a:path w="5456" h="3810" extrusionOk="0">
                  <a:moveTo>
                    <a:pt x="1438" y="2443"/>
                  </a:moveTo>
                  <a:cubicBezTo>
                    <a:pt x="1438" y="2443"/>
                    <a:pt x="1424" y="2443"/>
                    <a:pt x="1418" y="2454"/>
                  </a:cubicBezTo>
                  <a:lnTo>
                    <a:pt x="1418" y="2454"/>
                  </a:lnTo>
                  <a:cubicBezTo>
                    <a:pt x="1424" y="2450"/>
                    <a:pt x="1431" y="2446"/>
                    <a:pt x="1438" y="2443"/>
                  </a:cubicBezTo>
                  <a:close/>
                  <a:moveTo>
                    <a:pt x="1938" y="2453"/>
                  </a:moveTo>
                  <a:cubicBezTo>
                    <a:pt x="1931" y="2457"/>
                    <a:pt x="1924" y="2461"/>
                    <a:pt x="1917" y="2466"/>
                  </a:cubicBezTo>
                  <a:cubicBezTo>
                    <a:pt x="1917" y="2466"/>
                    <a:pt x="1933" y="2466"/>
                    <a:pt x="1938" y="2453"/>
                  </a:cubicBezTo>
                  <a:close/>
                  <a:moveTo>
                    <a:pt x="5364" y="0"/>
                  </a:moveTo>
                  <a:cubicBezTo>
                    <a:pt x="5204" y="69"/>
                    <a:pt x="5044" y="160"/>
                    <a:pt x="4885" y="251"/>
                  </a:cubicBezTo>
                  <a:cubicBezTo>
                    <a:pt x="4793" y="320"/>
                    <a:pt x="4702" y="366"/>
                    <a:pt x="4611" y="411"/>
                  </a:cubicBezTo>
                  <a:cubicBezTo>
                    <a:pt x="4520" y="457"/>
                    <a:pt x="4428" y="503"/>
                    <a:pt x="4337" y="571"/>
                  </a:cubicBezTo>
                  <a:cubicBezTo>
                    <a:pt x="4177" y="662"/>
                    <a:pt x="3995" y="754"/>
                    <a:pt x="3835" y="845"/>
                  </a:cubicBezTo>
                  <a:cubicBezTo>
                    <a:pt x="3675" y="936"/>
                    <a:pt x="3492" y="1050"/>
                    <a:pt x="3333" y="1142"/>
                  </a:cubicBezTo>
                  <a:cubicBezTo>
                    <a:pt x="3173" y="1256"/>
                    <a:pt x="3013" y="1347"/>
                    <a:pt x="2853" y="1461"/>
                  </a:cubicBezTo>
                  <a:cubicBezTo>
                    <a:pt x="2693" y="1553"/>
                    <a:pt x="2534" y="1667"/>
                    <a:pt x="2374" y="1781"/>
                  </a:cubicBezTo>
                  <a:cubicBezTo>
                    <a:pt x="2283" y="1826"/>
                    <a:pt x="2214" y="1872"/>
                    <a:pt x="2123" y="1941"/>
                  </a:cubicBezTo>
                  <a:cubicBezTo>
                    <a:pt x="2054" y="1986"/>
                    <a:pt x="1986" y="2055"/>
                    <a:pt x="1895" y="2100"/>
                  </a:cubicBezTo>
                  <a:cubicBezTo>
                    <a:pt x="1735" y="2214"/>
                    <a:pt x="1575" y="2329"/>
                    <a:pt x="1415" y="2466"/>
                  </a:cubicBezTo>
                  <a:cubicBezTo>
                    <a:pt x="1415" y="2461"/>
                    <a:pt x="1416" y="2457"/>
                    <a:pt x="1418" y="2454"/>
                  </a:cubicBezTo>
                  <a:lnTo>
                    <a:pt x="1418" y="2454"/>
                  </a:lnTo>
                  <a:cubicBezTo>
                    <a:pt x="1379" y="2479"/>
                    <a:pt x="1340" y="2515"/>
                    <a:pt x="1301" y="2534"/>
                  </a:cubicBezTo>
                  <a:cubicBezTo>
                    <a:pt x="1164" y="2648"/>
                    <a:pt x="1027" y="2739"/>
                    <a:pt x="890" y="2854"/>
                  </a:cubicBezTo>
                  <a:cubicBezTo>
                    <a:pt x="890" y="2854"/>
                    <a:pt x="867" y="2876"/>
                    <a:pt x="867" y="2876"/>
                  </a:cubicBezTo>
                  <a:cubicBezTo>
                    <a:pt x="867" y="2876"/>
                    <a:pt x="867" y="2876"/>
                    <a:pt x="867" y="2854"/>
                  </a:cubicBezTo>
                  <a:cubicBezTo>
                    <a:pt x="708" y="2991"/>
                    <a:pt x="548" y="3105"/>
                    <a:pt x="388" y="3242"/>
                  </a:cubicBezTo>
                  <a:cubicBezTo>
                    <a:pt x="411" y="3219"/>
                    <a:pt x="411" y="3219"/>
                    <a:pt x="434" y="3196"/>
                  </a:cubicBezTo>
                  <a:lnTo>
                    <a:pt x="434" y="3196"/>
                  </a:lnTo>
                  <a:cubicBezTo>
                    <a:pt x="388" y="3242"/>
                    <a:pt x="342" y="3264"/>
                    <a:pt x="297" y="3310"/>
                  </a:cubicBezTo>
                  <a:cubicBezTo>
                    <a:pt x="251" y="3356"/>
                    <a:pt x="206" y="3379"/>
                    <a:pt x="137" y="3424"/>
                  </a:cubicBezTo>
                  <a:cubicBezTo>
                    <a:pt x="91" y="3470"/>
                    <a:pt x="69" y="3516"/>
                    <a:pt x="46" y="3561"/>
                  </a:cubicBezTo>
                  <a:cubicBezTo>
                    <a:pt x="0" y="3630"/>
                    <a:pt x="23" y="3721"/>
                    <a:pt x="69" y="3767"/>
                  </a:cubicBezTo>
                  <a:cubicBezTo>
                    <a:pt x="99" y="3797"/>
                    <a:pt x="135" y="3810"/>
                    <a:pt x="171" y="3810"/>
                  </a:cubicBezTo>
                  <a:cubicBezTo>
                    <a:pt x="215" y="3810"/>
                    <a:pt x="259" y="3792"/>
                    <a:pt x="297" y="3767"/>
                  </a:cubicBezTo>
                  <a:cubicBezTo>
                    <a:pt x="297" y="3767"/>
                    <a:pt x="297" y="3744"/>
                    <a:pt x="297" y="3744"/>
                  </a:cubicBezTo>
                  <a:cubicBezTo>
                    <a:pt x="320" y="3744"/>
                    <a:pt x="342" y="3721"/>
                    <a:pt x="365" y="3721"/>
                  </a:cubicBezTo>
                  <a:cubicBezTo>
                    <a:pt x="411" y="3675"/>
                    <a:pt x="457" y="3652"/>
                    <a:pt x="502" y="3607"/>
                  </a:cubicBezTo>
                  <a:cubicBezTo>
                    <a:pt x="571" y="3561"/>
                    <a:pt x="639" y="3493"/>
                    <a:pt x="685" y="3447"/>
                  </a:cubicBezTo>
                  <a:cubicBezTo>
                    <a:pt x="822" y="3333"/>
                    <a:pt x="959" y="3219"/>
                    <a:pt x="1096" y="3127"/>
                  </a:cubicBezTo>
                  <a:cubicBezTo>
                    <a:pt x="1392" y="2899"/>
                    <a:pt x="1666" y="2671"/>
                    <a:pt x="1940" y="2443"/>
                  </a:cubicBezTo>
                  <a:lnTo>
                    <a:pt x="1940" y="2443"/>
                  </a:lnTo>
                  <a:cubicBezTo>
                    <a:pt x="1940" y="2447"/>
                    <a:pt x="1940" y="2450"/>
                    <a:pt x="1938" y="2453"/>
                  </a:cubicBezTo>
                  <a:lnTo>
                    <a:pt x="1938" y="2453"/>
                  </a:lnTo>
                  <a:cubicBezTo>
                    <a:pt x="2046" y="2386"/>
                    <a:pt x="2153" y="2300"/>
                    <a:pt x="2260" y="2214"/>
                  </a:cubicBezTo>
                  <a:cubicBezTo>
                    <a:pt x="2368" y="2128"/>
                    <a:pt x="2475" y="2042"/>
                    <a:pt x="2602" y="1956"/>
                  </a:cubicBezTo>
                  <a:lnTo>
                    <a:pt x="2602" y="1956"/>
                  </a:lnTo>
                  <a:cubicBezTo>
                    <a:pt x="2602" y="1958"/>
                    <a:pt x="2602" y="1961"/>
                    <a:pt x="2602" y="1963"/>
                  </a:cubicBezTo>
                  <a:cubicBezTo>
                    <a:pt x="2602" y="1960"/>
                    <a:pt x="2603" y="1957"/>
                    <a:pt x="2603" y="1955"/>
                  </a:cubicBezTo>
                  <a:lnTo>
                    <a:pt x="2603" y="1955"/>
                  </a:lnTo>
                  <a:cubicBezTo>
                    <a:pt x="2611" y="1950"/>
                    <a:pt x="2618" y="1945"/>
                    <a:pt x="2625" y="1941"/>
                  </a:cubicBezTo>
                  <a:cubicBezTo>
                    <a:pt x="2762" y="1826"/>
                    <a:pt x="2922" y="1712"/>
                    <a:pt x="3082" y="1598"/>
                  </a:cubicBezTo>
                  <a:cubicBezTo>
                    <a:pt x="3241" y="1484"/>
                    <a:pt x="3378" y="1370"/>
                    <a:pt x="3538" y="1256"/>
                  </a:cubicBezTo>
                  <a:cubicBezTo>
                    <a:pt x="3721" y="1142"/>
                    <a:pt x="3880" y="1028"/>
                    <a:pt x="4040" y="913"/>
                  </a:cubicBezTo>
                  <a:cubicBezTo>
                    <a:pt x="4131" y="845"/>
                    <a:pt x="4200" y="799"/>
                    <a:pt x="4291" y="754"/>
                  </a:cubicBezTo>
                  <a:cubicBezTo>
                    <a:pt x="4383" y="685"/>
                    <a:pt x="4451" y="640"/>
                    <a:pt x="4542" y="571"/>
                  </a:cubicBezTo>
                  <a:cubicBezTo>
                    <a:pt x="4679" y="480"/>
                    <a:pt x="4839" y="388"/>
                    <a:pt x="4999" y="320"/>
                  </a:cubicBezTo>
                  <a:cubicBezTo>
                    <a:pt x="5136" y="229"/>
                    <a:pt x="5273" y="160"/>
                    <a:pt x="5410" y="92"/>
                  </a:cubicBezTo>
                  <a:cubicBezTo>
                    <a:pt x="5433" y="69"/>
                    <a:pt x="5455" y="46"/>
                    <a:pt x="5433" y="23"/>
                  </a:cubicBezTo>
                  <a:cubicBezTo>
                    <a:pt x="5433" y="0"/>
                    <a:pt x="5410" y="0"/>
                    <a:pt x="538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19"/>
            <p:cNvSpPr/>
            <p:nvPr/>
          </p:nvSpPr>
          <p:spPr>
            <a:xfrm>
              <a:off x="6964725" y="973550"/>
              <a:ext cx="6875" cy="6875"/>
            </a:xfrm>
            <a:custGeom>
              <a:avLst/>
              <a:gdLst/>
              <a:ahLst/>
              <a:cxnLst/>
              <a:rect l="l" t="t" r="r" b="b"/>
              <a:pathLst>
                <a:path w="275" h="275" extrusionOk="0">
                  <a:moveTo>
                    <a:pt x="138" y="0"/>
                  </a:moveTo>
                  <a:cubicBezTo>
                    <a:pt x="69" y="0"/>
                    <a:pt x="1" y="69"/>
                    <a:pt x="1" y="137"/>
                  </a:cubicBezTo>
                  <a:cubicBezTo>
                    <a:pt x="1" y="206"/>
                    <a:pt x="69" y="274"/>
                    <a:pt x="138" y="274"/>
                  </a:cubicBezTo>
                  <a:cubicBezTo>
                    <a:pt x="206" y="274"/>
                    <a:pt x="275" y="229"/>
                    <a:pt x="275" y="137"/>
                  </a:cubicBezTo>
                  <a:cubicBezTo>
                    <a:pt x="275"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19"/>
            <p:cNvSpPr/>
            <p:nvPr/>
          </p:nvSpPr>
          <p:spPr>
            <a:xfrm>
              <a:off x="6958450" y="982675"/>
              <a:ext cx="3450" cy="2875"/>
            </a:xfrm>
            <a:custGeom>
              <a:avLst/>
              <a:gdLst/>
              <a:ahLst/>
              <a:cxnLst/>
              <a:rect l="l" t="t" r="r" b="b"/>
              <a:pathLst>
                <a:path w="138" h="115" extrusionOk="0">
                  <a:moveTo>
                    <a:pt x="69" y="1"/>
                  </a:moveTo>
                  <a:cubicBezTo>
                    <a:pt x="46" y="1"/>
                    <a:pt x="1" y="23"/>
                    <a:pt x="1" y="46"/>
                  </a:cubicBezTo>
                  <a:cubicBezTo>
                    <a:pt x="1" y="92"/>
                    <a:pt x="46" y="115"/>
                    <a:pt x="69" y="115"/>
                  </a:cubicBezTo>
                  <a:cubicBezTo>
                    <a:pt x="115" y="115"/>
                    <a:pt x="138" y="92"/>
                    <a:pt x="138" y="46"/>
                  </a:cubicBezTo>
                  <a:cubicBezTo>
                    <a:pt x="138" y="23"/>
                    <a:pt x="115"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19"/>
            <p:cNvSpPr/>
            <p:nvPr/>
          </p:nvSpPr>
          <p:spPr>
            <a:xfrm>
              <a:off x="6680550" y="1003800"/>
              <a:ext cx="200325" cy="218825"/>
            </a:xfrm>
            <a:custGeom>
              <a:avLst/>
              <a:gdLst/>
              <a:ahLst/>
              <a:cxnLst/>
              <a:rect l="l" t="t" r="r" b="b"/>
              <a:pathLst>
                <a:path w="8013" h="8753" extrusionOk="0">
                  <a:moveTo>
                    <a:pt x="868" y="7350"/>
                  </a:moveTo>
                  <a:lnTo>
                    <a:pt x="845" y="7373"/>
                  </a:lnTo>
                  <a:lnTo>
                    <a:pt x="868" y="7373"/>
                  </a:lnTo>
                  <a:cubicBezTo>
                    <a:pt x="868" y="7373"/>
                    <a:pt x="868" y="7373"/>
                    <a:pt x="868" y="7350"/>
                  </a:cubicBezTo>
                  <a:close/>
                  <a:moveTo>
                    <a:pt x="7716" y="0"/>
                  </a:moveTo>
                  <a:cubicBezTo>
                    <a:pt x="7647" y="0"/>
                    <a:pt x="7579" y="23"/>
                    <a:pt x="7533" y="69"/>
                  </a:cubicBezTo>
                  <a:cubicBezTo>
                    <a:pt x="7442" y="137"/>
                    <a:pt x="7350" y="228"/>
                    <a:pt x="7259" y="320"/>
                  </a:cubicBezTo>
                  <a:lnTo>
                    <a:pt x="7099" y="457"/>
                  </a:lnTo>
                  <a:cubicBezTo>
                    <a:pt x="7077" y="479"/>
                    <a:pt x="7031" y="502"/>
                    <a:pt x="7008" y="525"/>
                  </a:cubicBezTo>
                  <a:cubicBezTo>
                    <a:pt x="6985" y="525"/>
                    <a:pt x="6940" y="525"/>
                    <a:pt x="6894" y="548"/>
                  </a:cubicBezTo>
                  <a:cubicBezTo>
                    <a:pt x="6825" y="594"/>
                    <a:pt x="6780" y="662"/>
                    <a:pt x="6711" y="731"/>
                  </a:cubicBezTo>
                  <a:cubicBezTo>
                    <a:pt x="6666" y="776"/>
                    <a:pt x="6620" y="845"/>
                    <a:pt x="6552" y="890"/>
                  </a:cubicBezTo>
                  <a:cubicBezTo>
                    <a:pt x="6483" y="982"/>
                    <a:pt x="6415" y="1050"/>
                    <a:pt x="6346" y="1141"/>
                  </a:cubicBezTo>
                  <a:cubicBezTo>
                    <a:pt x="6209" y="1278"/>
                    <a:pt x="6072" y="1415"/>
                    <a:pt x="5958" y="1552"/>
                  </a:cubicBezTo>
                  <a:cubicBezTo>
                    <a:pt x="5798" y="1712"/>
                    <a:pt x="5661" y="1872"/>
                    <a:pt x="5524" y="2032"/>
                  </a:cubicBezTo>
                  <a:cubicBezTo>
                    <a:pt x="5456" y="2100"/>
                    <a:pt x="5387" y="2169"/>
                    <a:pt x="5319" y="2237"/>
                  </a:cubicBezTo>
                  <a:cubicBezTo>
                    <a:pt x="5159" y="2397"/>
                    <a:pt x="5022" y="2534"/>
                    <a:pt x="4885" y="2671"/>
                  </a:cubicBezTo>
                  <a:cubicBezTo>
                    <a:pt x="4726" y="2830"/>
                    <a:pt x="4566" y="2967"/>
                    <a:pt x="4429" y="3127"/>
                  </a:cubicBezTo>
                  <a:cubicBezTo>
                    <a:pt x="4360" y="3196"/>
                    <a:pt x="4292" y="3264"/>
                    <a:pt x="4223" y="3333"/>
                  </a:cubicBezTo>
                  <a:cubicBezTo>
                    <a:pt x="4132" y="3424"/>
                    <a:pt x="4064" y="3492"/>
                    <a:pt x="3972" y="3584"/>
                  </a:cubicBezTo>
                  <a:cubicBezTo>
                    <a:pt x="3904" y="3675"/>
                    <a:pt x="3813" y="3766"/>
                    <a:pt x="3721" y="3858"/>
                  </a:cubicBezTo>
                  <a:cubicBezTo>
                    <a:pt x="3630" y="3972"/>
                    <a:pt x="3539" y="4063"/>
                    <a:pt x="3447" y="4177"/>
                  </a:cubicBezTo>
                  <a:cubicBezTo>
                    <a:pt x="3379" y="4268"/>
                    <a:pt x="3288" y="4360"/>
                    <a:pt x="3219" y="4474"/>
                  </a:cubicBezTo>
                  <a:cubicBezTo>
                    <a:pt x="3173" y="4520"/>
                    <a:pt x="3128" y="4565"/>
                    <a:pt x="3082" y="4611"/>
                  </a:cubicBezTo>
                  <a:cubicBezTo>
                    <a:pt x="3082" y="4634"/>
                    <a:pt x="3059" y="4634"/>
                    <a:pt x="3059" y="4656"/>
                  </a:cubicBezTo>
                  <a:cubicBezTo>
                    <a:pt x="2991" y="4748"/>
                    <a:pt x="2900" y="4816"/>
                    <a:pt x="2831" y="4908"/>
                  </a:cubicBezTo>
                  <a:cubicBezTo>
                    <a:pt x="2740" y="4999"/>
                    <a:pt x="2648" y="5090"/>
                    <a:pt x="2580" y="5204"/>
                  </a:cubicBezTo>
                  <a:cubicBezTo>
                    <a:pt x="2489" y="5296"/>
                    <a:pt x="2420" y="5387"/>
                    <a:pt x="2329" y="5501"/>
                  </a:cubicBezTo>
                  <a:cubicBezTo>
                    <a:pt x="2283" y="5547"/>
                    <a:pt x="2260" y="5592"/>
                    <a:pt x="2215" y="5638"/>
                  </a:cubicBezTo>
                  <a:cubicBezTo>
                    <a:pt x="2192" y="5661"/>
                    <a:pt x="2169" y="5684"/>
                    <a:pt x="2169" y="5706"/>
                  </a:cubicBezTo>
                  <a:cubicBezTo>
                    <a:pt x="2146" y="5729"/>
                    <a:pt x="2146" y="5752"/>
                    <a:pt x="2123" y="5752"/>
                  </a:cubicBezTo>
                  <a:cubicBezTo>
                    <a:pt x="2101" y="5775"/>
                    <a:pt x="2101" y="5775"/>
                    <a:pt x="2101" y="5798"/>
                  </a:cubicBezTo>
                  <a:cubicBezTo>
                    <a:pt x="2078" y="5821"/>
                    <a:pt x="2078" y="5821"/>
                    <a:pt x="2078" y="5843"/>
                  </a:cubicBezTo>
                  <a:cubicBezTo>
                    <a:pt x="2055" y="5866"/>
                    <a:pt x="2055" y="5866"/>
                    <a:pt x="2032" y="5889"/>
                  </a:cubicBezTo>
                  <a:cubicBezTo>
                    <a:pt x="2009" y="5912"/>
                    <a:pt x="1987" y="5935"/>
                    <a:pt x="1964" y="5980"/>
                  </a:cubicBezTo>
                  <a:cubicBezTo>
                    <a:pt x="1918" y="6026"/>
                    <a:pt x="1872" y="6072"/>
                    <a:pt x="1827" y="6140"/>
                  </a:cubicBezTo>
                  <a:cubicBezTo>
                    <a:pt x="1713" y="6277"/>
                    <a:pt x="1598" y="6414"/>
                    <a:pt x="1462" y="6574"/>
                  </a:cubicBezTo>
                  <a:cubicBezTo>
                    <a:pt x="1370" y="6688"/>
                    <a:pt x="1256" y="6825"/>
                    <a:pt x="1165" y="6962"/>
                  </a:cubicBezTo>
                  <a:cubicBezTo>
                    <a:pt x="1074" y="7099"/>
                    <a:pt x="959" y="7236"/>
                    <a:pt x="868" y="7373"/>
                  </a:cubicBezTo>
                  <a:cubicBezTo>
                    <a:pt x="845" y="7373"/>
                    <a:pt x="845" y="7373"/>
                    <a:pt x="845" y="7396"/>
                  </a:cubicBezTo>
                  <a:cubicBezTo>
                    <a:pt x="708" y="7578"/>
                    <a:pt x="549" y="7784"/>
                    <a:pt x="412" y="7966"/>
                  </a:cubicBezTo>
                  <a:cubicBezTo>
                    <a:pt x="320" y="8080"/>
                    <a:pt x="275" y="8172"/>
                    <a:pt x="206" y="8263"/>
                  </a:cubicBezTo>
                  <a:cubicBezTo>
                    <a:pt x="138" y="8354"/>
                    <a:pt x="46" y="8445"/>
                    <a:pt x="24" y="8582"/>
                  </a:cubicBezTo>
                  <a:cubicBezTo>
                    <a:pt x="1" y="8628"/>
                    <a:pt x="24" y="8697"/>
                    <a:pt x="92" y="8742"/>
                  </a:cubicBezTo>
                  <a:cubicBezTo>
                    <a:pt x="107" y="8742"/>
                    <a:pt x="133" y="8752"/>
                    <a:pt x="155" y="8752"/>
                  </a:cubicBezTo>
                  <a:cubicBezTo>
                    <a:pt x="166" y="8752"/>
                    <a:pt x="176" y="8750"/>
                    <a:pt x="183" y="8742"/>
                  </a:cubicBezTo>
                  <a:cubicBezTo>
                    <a:pt x="229" y="8742"/>
                    <a:pt x="252" y="8719"/>
                    <a:pt x="275" y="8674"/>
                  </a:cubicBezTo>
                  <a:lnTo>
                    <a:pt x="297" y="8674"/>
                  </a:lnTo>
                  <a:cubicBezTo>
                    <a:pt x="320" y="8628"/>
                    <a:pt x="366" y="8560"/>
                    <a:pt x="389" y="8514"/>
                  </a:cubicBezTo>
                  <a:cubicBezTo>
                    <a:pt x="457" y="8423"/>
                    <a:pt x="503" y="8354"/>
                    <a:pt x="549" y="8286"/>
                  </a:cubicBezTo>
                  <a:cubicBezTo>
                    <a:pt x="640" y="8149"/>
                    <a:pt x="731" y="8012"/>
                    <a:pt x="845" y="7875"/>
                  </a:cubicBezTo>
                  <a:cubicBezTo>
                    <a:pt x="937" y="7738"/>
                    <a:pt x="1051" y="7601"/>
                    <a:pt x="1142" y="7464"/>
                  </a:cubicBezTo>
                  <a:cubicBezTo>
                    <a:pt x="1188" y="7396"/>
                    <a:pt x="1233" y="7350"/>
                    <a:pt x="1279" y="7281"/>
                  </a:cubicBezTo>
                  <a:cubicBezTo>
                    <a:pt x="1325" y="7281"/>
                    <a:pt x="1393" y="7259"/>
                    <a:pt x="1416" y="7213"/>
                  </a:cubicBezTo>
                  <a:cubicBezTo>
                    <a:pt x="1462" y="7144"/>
                    <a:pt x="1507" y="7099"/>
                    <a:pt x="1530" y="7030"/>
                  </a:cubicBezTo>
                  <a:cubicBezTo>
                    <a:pt x="1553" y="7007"/>
                    <a:pt x="1576" y="6985"/>
                    <a:pt x="1598" y="6962"/>
                  </a:cubicBezTo>
                  <a:cubicBezTo>
                    <a:pt x="1758" y="6756"/>
                    <a:pt x="1918" y="6574"/>
                    <a:pt x="2055" y="6391"/>
                  </a:cubicBezTo>
                  <a:cubicBezTo>
                    <a:pt x="2146" y="6300"/>
                    <a:pt x="2215" y="6209"/>
                    <a:pt x="2283" y="6094"/>
                  </a:cubicBezTo>
                  <a:cubicBezTo>
                    <a:pt x="2329" y="6049"/>
                    <a:pt x="2375" y="6003"/>
                    <a:pt x="2420" y="5935"/>
                  </a:cubicBezTo>
                  <a:cubicBezTo>
                    <a:pt x="2420" y="5912"/>
                    <a:pt x="2443" y="5912"/>
                    <a:pt x="2443" y="5889"/>
                  </a:cubicBezTo>
                  <a:cubicBezTo>
                    <a:pt x="2489" y="5843"/>
                    <a:pt x="2511" y="5821"/>
                    <a:pt x="2534" y="5775"/>
                  </a:cubicBezTo>
                  <a:cubicBezTo>
                    <a:pt x="2603" y="5706"/>
                    <a:pt x="2671" y="5615"/>
                    <a:pt x="2740" y="5547"/>
                  </a:cubicBezTo>
                  <a:cubicBezTo>
                    <a:pt x="2877" y="5387"/>
                    <a:pt x="3014" y="5250"/>
                    <a:pt x="3151" y="5090"/>
                  </a:cubicBezTo>
                  <a:cubicBezTo>
                    <a:pt x="3196" y="5045"/>
                    <a:pt x="3219" y="5022"/>
                    <a:pt x="3265" y="4976"/>
                  </a:cubicBezTo>
                  <a:cubicBezTo>
                    <a:pt x="3288" y="4953"/>
                    <a:pt x="3288" y="4930"/>
                    <a:pt x="3310" y="4930"/>
                  </a:cubicBezTo>
                  <a:cubicBezTo>
                    <a:pt x="3356" y="4885"/>
                    <a:pt x="3402" y="4839"/>
                    <a:pt x="3447" y="4793"/>
                  </a:cubicBezTo>
                  <a:cubicBezTo>
                    <a:pt x="3447" y="4771"/>
                    <a:pt x="3447" y="4771"/>
                    <a:pt x="3470" y="4748"/>
                  </a:cubicBezTo>
                  <a:cubicBezTo>
                    <a:pt x="3493" y="4725"/>
                    <a:pt x="3516" y="4702"/>
                    <a:pt x="3539" y="4679"/>
                  </a:cubicBezTo>
                  <a:cubicBezTo>
                    <a:pt x="3607" y="4611"/>
                    <a:pt x="3653" y="4542"/>
                    <a:pt x="3721" y="4474"/>
                  </a:cubicBezTo>
                  <a:cubicBezTo>
                    <a:pt x="3744" y="4428"/>
                    <a:pt x="3790" y="4383"/>
                    <a:pt x="3813" y="4360"/>
                  </a:cubicBezTo>
                  <a:cubicBezTo>
                    <a:pt x="3835" y="4337"/>
                    <a:pt x="3858" y="4314"/>
                    <a:pt x="3881" y="4291"/>
                  </a:cubicBezTo>
                  <a:cubicBezTo>
                    <a:pt x="3881" y="4268"/>
                    <a:pt x="3904" y="4246"/>
                    <a:pt x="3904" y="4246"/>
                  </a:cubicBezTo>
                  <a:cubicBezTo>
                    <a:pt x="3949" y="4200"/>
                    <a:pt x="3995" y="4154"/>
                    <a:pt x="4041" y="4109"/>
                  </a:cubicBezTo>
                  <a:cubicBezTo>
                    <a:pt x="4086" y="4109"/>
                    <a:pt x="4155" y="4109"/>
                    <a:pt x="4201" y="4063"/>
                  </a:cubicBezTo>
                  <a:cubicBezTo>
                    <a:pt x="4269" y="3972"/>
                    <a:pt x="4338" y="3880"/>
                    <a:pt x="4429" y="3789"/>
                  </a:cubicBezTo>
                  <a:cubicBezTo>
                    <a:pt x="4497" y="3698"/>
                    <a:pt x="4566" y="3629"/>
                    <a:pt x="4657" y="3538"/>
                  </a:cubicBezTo>
                  <a:cubicBezTo>
                    <a:pt x="4657" y="3515"/>
                    <a:pt x="4680" y="3492"/>
                    <a:pt x="4703" y="3492"/>
                  </a:cubicBezTo>
                  <a:cubicBezTo>
                    <a:pt x="4794" y="3378"/>
                    <a:pt x="4908" y="3264"/>
                    <a:pt x="4999" y="3173"/>
                  </a:cubicBezTo>
                  <a:cubicBezTo>
                    <a:pt x="5068" y="3082"/>
                    <a:pt x="5159" y="3013"/>
                    <a:pt x="5228" y="2922"/>
                  </a:cubicBezTo>
                  <a:cubicBezTo>
                    <a:pt x="5319" y="2853"/>
                    <a:pt x="5387" y="2785"/>
                    <a:pt x="5456" y="2694"/>
                  </a:cubicBezTo>
                  <a:lnTo>
                    <a:pt x="5479" y="2694"/>
                  </a:lnTo>
                  <a:cubicBezTo>
                    <a:pt x="5570" y="2648"/>
                    <a:pt x="5639" y="2579"/>
                    <a:pt x="5707" y="2511"/>
                  </a:cubicBezTo>
                  <a:cubicBezTo>
                    <a:pt x="5730" y="2488"/>
                    <a:pt x="5776" y="2442"/>
                    <a:pt x="5798" y="2420"/>
                  </a:cubicBezTo>
                  <a:lnTo>
                    <a:pt x="5890" y="2328"/>
                  </a:lnTo>
                  <a:lnTo>
                    <a:pt x="5935" y="2328"/>
                  </a:lnTo>
                  <a:cubicBezTo>
                    <a:pt x="5958" y="2328"/>
                    <a:pt x="5981" y="2305"/>
                    <a:pt x="6004" y="2305"/>
                  </a:cubicBezTo>
                  <a:cubicBezTo>
                    <a:pt x="6027" y="2283"/>
                    <a:pt x="6049" y="2283"/>
                    <a:pt x="6072" y="2260"/>
                  </a:cubicBezTo>
                  <a:cubicBezTo>
                    <a:pt x="6118" y="2237"/>
                    <a:pt x="6141" y="2214"/>
                    <a:pt x="6186" y="2169"/>
                  </a:cubicBezTo>
                  <a:cubicBezTo>
                    <a:pt x="6209" y="2146"/>
                    <a:pt x="6255" y="2100"/>
                    <a:pt x="6300" y="2077"/>
                  </a:cubicBezTo>
                  <a:cubicBezTo>
                    <a:pt x="6369" y="2032"/>
                    <a:pt x="6415" y="1986"/>
                    <a:pt x="6460" y="1917"/>
                  </a:cubicBezTo>
                  <a:cubicBezTo>
                    <a:pt x="6620" y="1803"/>
                    <a:pt x="6757" y="1666"/>
                    <a:pt x="6894" y="1529"/>
                  </a:cubicBezTo>
                  <a:cubicBezTo>
                    <a:pt x="7031" y="1415"/>
                    <a:pt x="7145" y="1301"/>
                    <a:pt x="7282" y="1187"/>
                  </a:cubicBezTo>
                  <a:cubicBezTo>
                    <a:pt x="7350" y="1119"/>
                    <a:pt x="7396" y="1073"/>
                    <a:pt x="7465" y="1004"/>
                  </a:cubicBezTo>
                  <a:cubicBezTo>
                    <a:pt x="7533" y="936"/>
                    <a:pt x="7602" y="890"/>
                    <a:pt x="7670" y="822"/>
                  </a:cubicBezTo>
                  <a:cubicBezTo>
                    <a:pt x="7716" y="799"/>
                    <a:pt x="7761" y="753"/>
                    <a:pt x="7784" y="731"/>
                  </a:cubicBezTo>
                  <a:cubicBezTo>
                    <a:pt x="7853" y="685"/>
                    <a:pt x="7898" y="616"/>
                    <a:pt x="7921" y="548"/>
                  </a:cubicBezTo>
                  <a:lnTo>
                    <a:pt x="7944" y="548"/>
                  </a:lnTo>
                  <a:cubicBezTo>
                    <a:pt x="7990" y="525"/>
                    <a:pt x="7990" y="457"/>
                    <a:pt x="7990" y="434"/>
                  </a:cubicBezTo>
                  <a:cubicBezTo>
                    <a:pt x="7990" y="411"/>
                    <a:pt x="7990" y="411"/>
                    <a:pt x="7967" y="411"/>
                  </a:cubicBezTo>
                  <a:cubicBezTo>
                    <a:pt x="7990" y="411"/>
                    <a:pt x="7990" y="411"/>
                    <a:pt x="7990" y="388"/>
                  </a:cubicBezTo>
                  <a:cubicBezTo>
                    <a:pt x="8012" y="365"/>
                    <a:pt x="8012" y="320"/>
                    <a:pt x="7990" y="274"/>
                  </a:cubicBezTo>
                  <a:cubicBezTo>
                    <a:pt x="7967" y="228"/>
                    <a:pt x="7921" y="206"/>
                    <a:pt x="7875" y="206"/>
                  </a:cubicBezTo>
                  <a:cubicBezTo>
                    <a:pt x="7875" y="160"/>
                    <a:pt x="7853" y="137"/>
                    <a:pt x="7853" y="91"/>
                  </a:cubicBezTo>
                  <a:cubicBezTo>
                    <a:pt x="7830" y="46"/>
                    <a:pt x="7784" y="0"/>
                    <a:pt x="771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19"/>
            <p:cNvSpPr/>
            <p:nvPr/>
          </p:nvSpPr>
          <p:spPr>
            <a:xfrm>
              <a:off x="6878000" y="1012350"/>
              <a:ext cx="2875" cy="2875"/>
            </a:xfrm>
            <a:custGeom>
              <a:avLst/>
              <a:gdLst/>
              <a:ahLst/>
              <a:cxnLst/>
              <a:rect l="l" t="t" r="r" b="b"/>
              <a:pathLst>
                <a:path w="115" h="115" extrusionOk="0">
                  <a:moveTo>
                    <a:pt x="69" y="1"/>
                  </a:moveTo>
                  <a:cubicBezTo>
                    <a:pt x="23" y="1"/>
                    <a:pt x="0" y="23"/>
                    <a:pt x="0" y="46"/>
                  </a:cubicBezTo>
                  <a:cubicBezTo>
                    <a:pt x="0" y="69"/>
                    <a:pt x="23" y="115"/>
                    <a:pt x="69" y="115"/>
                  </a:cubicBezTo>
                  <a:cubicBezTo>
                    <a:pt x="92" y="115"/>
                    <a:pt x="114" y="69"/>
                    <a:pt x="114" y="46"/>
                  </a:cubicBezTo>
                  <a:cubicBezTo>
                    <a:pt x="114" y="23"/>
                    <a:pt x="92"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19"/>
            <p:cNvSpPr/>
            <p:nvPr/>
          </p:nvSpPr>
          <p:spPr>
            <a:xfrm>
              <a:off x="7131350" y="834325"/>
              <a:ext cx="75925" cy="37150"/>
            </a:xfrm>
            <a:custGeom>
              <a:avLst/>
              <a:gdLst/>
              <a:ahLst/>
              <a:cxnLst/>
              <a:rect l="l" t="t" r="r" b="b"/>
              <a:pathLst>
                <a:path w="3037" h="1486" extrusionOk="0">
                  <a:moveTo>
                    <a:pt x="206" y="0"/>
                  </a:moveTo>
                  <a:cubicBezTo>
                    <a:pt x="138" y="0"/>
                    <a:pt x="92" y="23"/>
                    <a:pt x="69" y="46"/>
                  </a:cubicBezTo>
                  <a:cubicBezTo>
                    <a:pt x="46" y="69"/>
                    <a:pt x="24" y="91"/>
                    <a:pt x="1" y="114"/>
                  </a:cubicBezTo>
                  <a:cubicBezTo>
                    <a:pt x="1" y="160"/>
                    <a:pt x="1" y="205"/>
                    <a:pt x="24" y="251"/>
                  </a:cubicBezTo>
                  <a:cubicBezTo>
                    <a:pt x="24" y="297"/>
                    <a:pt x="69" y="320"/>
                    <a:pt x="92" y="365"/>
                  </a:cubicBezTo>
                  <a:cubicBezTo>
                    <a:pt x="115" y="388"/>
                    <a:pt x="138" y="411"/>
                    <a:pt x="160" y="434"/>
                  </a:cubicBezTo>
                  <a:cubicBezTo>
                    <a:pt x="206" y="502"/>
                    <a:pt x="275" y="571"/>
                    <a:pt x="320" y="639"/>
                  </a:cubicBezTo>
                  <a:cubicBezTo>
                    <a:pt x="343" y="662"/>
                    <a:pt x="343" y="685"/>
                    <a:pt x="366" y="708"/>
                  </a:cubicBezTo>
                  <a:cubicBezTo>
                    <a:pt x="389" y="753"/>
                    <a:pt x="434" y="799"/>
                    <a:pt x="480" y="822"/>
                  </a:cubicBezTo>
                  <a:cubicBezTo>
                    <a:pt x="526" y="845"/>
                    <a:pt x="571" y="845"/>
                    <a:pt x="617" y="845"/>
                  </a:cubicBezTo>
                  <a:lnTo>
                    <a:pt x="1028" y="845"/>
                  </a:lnTo>
                  <a:cubicBezTo>
                    <a:pt x="1119" y="845"/>
                    <a:pt x="1210" y="867"/>
                    <a:pt x="1302" y="867"/>
                  </a:cubicBezTo>
                  <a:cubicBezTo>
                    <a:pt x="1370" y="867"/>
                    <a:pt x="1462" y="890"/>
                    <a:pt x="1553" y="913"/>
                  </a:cubicBezTo>
                  <a:cubicBezTo>
                    <a:pt x="1644" y="936"/>
                    <a:pt x="1758" y="959"/>
                    <a:pt x="1850" y="982"/>
                  </a:cubicBezTo>
                  <a:lnTo>
                    <a:pt x="1827" y="982"/>
                  </a:lnTo>
                  <a:cubicBezTo>
                    <a:pt x="1964" y="1004"/>
                    <a:pt x="2078" y="1050"/>
                    <a:pt x="2192" y="1118"/>
                  </a:cubicBezTo>
                  <a:cubicBezTo>
                    <a:pt x="2306" y="1141"/>
                    <a:pt x="2420" y="1187"/>
                    <a:pt x="2534" y="1233"/>
                  </a:cubicBezTo>
                  <a:cubicBezTo>
                    <a:pt x="2603" y="1278"/>
                    <a:pt x="2648" y="1301"/>
                    <a:pt x="2717" y="1347"/>
                  </a:cubicBezTo>
                  <a:cubicBezTo>
                    <a:pt x="2763" y="1392"/>
                    <a:pt x="2831" y="1415"/>
                    <a:pt x="2877" y="1461"/>
                  </a:cubicBezTo>
                  <a:cubicBezTo>
                    <a:pt x="2894" y="1478"/>
                    <a:pt x="2915" y="1486"/>
                    <a:pt x="2935" y="1486"/>
                  </a:cubicBezTo>
                  <a:cubicBezTo>
                    <a:pt x="2968" y="1486"/>
                    <a:pt x="3000" y="1466"/>
                    <a:pt x="3014" y="1438"/>
                  </a:cubicBezTo>
                  <a:cubicBezTo>
                    <a:pt x="3036" y="1392"/>
                    <a:pt x="3036" y="1347"/>
                    <a:pt x="2991" y="1324"/>
                  </a:cubicBezTo>
                  <a:cubicBezTo>
                    <a:pt x="2922" y="1255"/>
                    <a:pt x="2854" y="1210"/>
                    <a:pt x="2785" y="1164"/>
                  </a:cubicBezTo>
                  <a:cubicBezTo>
                    <a:pt x="2694" y="1096"/>
                    <a:pt x="2626" y="1050"/>
                    <a:pt x="2557" y="1004"/>
                  </a:cubicBezTo>
                  <a:cubicBezTo>
                    <a:pt x="2557" y="959"/>
                    <a:pt x="2557" y="890"/>
                    <a:pt x="2511" y="845"/>
                  </a:cubicBezTo>
                  <a:cubicBezTo>
                    <a:pt x="2489" y="799"/>
                    <a:pt x="2443" y="776"/>
                    <a:pt x="2397" y="753"/>
                  </a:cubicBezTo>
                  <a:cubicBezTo>
                    <a:pt x="2352" y="730"/>
                    <a:pt x="2306" y="708"/>
                    <a:pt x="2283" y="685"/>
                  </a:cubicBezTo>
                  <a:cubicBezTo>
                    <a:pt x="2192" y="639"/>
                    <a:pt x="2123" y="616"/>
                    <a:pt x="2055" y="571"/>
                  </a:cubicBezTo>
                  <a:cubicBezTo>
                    <a:pt x="1964" y="548"/>
                    <a:pt x="1895" y="525"/>
                    <a:pt x="1804" y="502"/>
                  </a:cubicBezTo>
                  <a:cubicBezTo>
                    <a:pt x="1804" y="479"/>
                    <a:pt x="1781" y="434"/>
                    <a:pt x="1758" y="434"/>
                  </a:cubicBezTo>
                  <a:cubicBezTo>
                    <a:pt x="1735" y="434"/>
                    <a:pt x="1735" y="411"/>
                    <a:pt x="1713" y="411"/>
                  </a:cubicBezTo>
                  <a:cubicBezTo>
                    <a:pt x="1644" y="388"/>
                    <a:pt x="1576" y="365"/>
                    <a:pt x="1484" y="320"/>
                  </a:cubicBezTo>
                  <a:cubicBezTo>
                    <a:pt x="1393" y="297"/>
                    <a:pt x="1302" y="251"/>
                    <a:pt x="1210" y="228"/>
                  </a:cubicBezTo>
                  <a:cubicBezTo>
                    <a:pt x="1119" y="205"/>
                    <a:pt x="1005" y="183"/>
                    <a:pt x="914" y="160"/>
                  </a:cubicBezTo>
                  <a:cubicBezTo>
                    <a:pt x="800" y="114"/>
                    <a:pt x="708" y="91"/>
                    <a:pt x="594" y="69"/>
                  </a:cubicBezTo>
                  <a:lnTo>
                    <a:pt x="594" y="69"/>
                  </a:lnTo>
                  <a:cubicBezTo>
                    <a:pt x="594" y="69"/>
                    <a:pt x="617" y="91"/>
                    <a:pt x="617" y="91"/>
                  </a:cubicBezTo>
                  <a:cubicBezTo>
                    <a:pt x="549" y="69"/>
                    <a:pt x="457" y="46"/>
                    <a:pt x="389" y="23"/>
                  </a:cubicBezTo>
                  <a:lnTo>
                    <a:pt x="297" y="23"/>
                  </a:lnTo>
                  <a:cubicBezTo>
                    <a:pt x="275" y="23"/>
                    <a:pt x="252" y="0"/>
                    <a:pt x="22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19"/>
            <p:cNvSpPr/>
            <p:nvPr/>
          </p:nvSpPr>
          <p:spPr>
            <a:xfrm>
              <a:off x="7169025" y="868550"/>
              <a:ext cx="35975" cy="9725"/>
            </a:xfrm>
            <a:custGeom>
              <a:avLst/>
              <a:gdLst/>
              <a:ahLst/>
              <a:cxnLst/>
              <a:rect l="l" t="t" r="r" b="b"/>
              <a:pathLst>
                <a:path w="1439" h="389" extrusionOk="0">
                  <a:moveTo>
                    <a:pt x="91" y="1"/>
                  </a:moveTo>
                  <a:cubicBezTo>
                    <a:pt x="46" y="1"/>
                    <a:pt x="0" y="46"/>
                    <a:pt x="0" y="92"/>
                  </a:cubicBezTo>
                  <a:cubicBezTo>
                    <a:pt x="0" y="115"/>
                    <a:pt x="0" y="138"/>
                    <a:pt x="23" y="160"/>
                  </a:cubicBezTo>
                  <a:cubicBezTo>
                    <a:pt x="46" y="183"/>
                    <a:pt x="69" y="206"/>
                    <a:pt x="91" y="206"/>
                  </a:cubicBezTo>
                  <a:cubicBezTo>
                    <a:pt x="137" y="206"/>
                    <a:pt x="183" y="206"/>
                    <a:pt x="251" y="183"/>
                  </a:cubicBezTo>
                  <a:lnTo>
                    <a:pt x="297" y="183"/>
                  </a:lnTo>
                  <a:cubicBezTo>
                    <a:pt x="411" y="183"/>
                    <a:pt x="525" y="206"/>
                    <a:pt x="639" y="206"/>
                  </a:cubicBezTo>
                  <a:cubicBezTo>
                    <a:pt x="708" y="229"/>
                    <a:pt x="776" y="229"/>
                    <a:pt x="845" y="229"/>
                  </a:cubicBezTo>
                  <a:cubicBezTo>
                    <a:pt x="913" y="252"/>
                    <a:pt x="982" y="252"/>
                    <a:pt x="1027" y="274"/>
                  </a:cubicBezTo>
                  <a:cubicBezTo>
                    <a:pt x="1027" y="274"/>
                    <a:pt x="1027" y="274"/>
                    <a:pt x="1027" y="252"/>
                  </a:cubicBezTo>
                  <a:cubicBezTo>
                    <a:pt x="1073" y="274"/>
                    <a:pt x="1141" y="297"/>
                    <a:pt x="1210" y="320"/>
                  </a:cubicBezTo>
                  <a:cubicBezTo>
                    <a:pt x="1256" y="343"/>
                    <a:pt x="1301" y="366"/>
                    <a:pt x="1347" y="389"/>
                  </a:cubicBezTo>
                  <a:cubicBezTo>
                    <a:pt x="1370" y="389"/>
                    <a:pt x="1415" y="366"/>
                    <a:pt x="1415" y="343"/>
                  </a:cubicBezTo>
                  <a:cubicBezTo>
                    <a:pt x="1438" y="320"/>
                    <a:pt x="1415" y="297"/>
                    <a:pt x="1393" y="297"/>
                  </a:cubicBezTo>
                  <a:cubicBezTo>
                    <a:pt x="1347" y="274"/>
                    <a:pt x="1301" y="252"/>
                    <a:pt x="1256" y="229"/>
                  </a:cubicBezTo>
                  <a:cubicBezTo>
                    <a:pt x="1210" y="206"/>
                    <a:pt x="1164" y="183"/>
                    <a:pt x="1119" y="160"/>
                  </a:cubicBezTo>
                  <a:cubicBezTo>
                    <a:pt x="982" y="115"/>
                    <a:pt x="868" y="92"/>
                    <a:pt x="753" y="69"/>
                  </a:cubicBezTo>
                  <a:cubicBezTo>
                    <a:pt x="685" y="69"/>
                    <a:pt x="616" y="46"/>
                    <a:pt x="548" y="46"/>
                  </a:cubicBezTo>
                  <a:cubicBezTo>
                    <a:pt x="502" y="23"/>
                    <a:pt x="434" y="23"/>
                    <a:pt x="388" y="23"/>
                  </a:cubicBezTo>
                  <a:cubicBezTo>
                    <a:pt x="343" y="1"/>
                    <a:pt x="297" y="1"/>
                    <a:pt x="22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19"/>
            <p:cNvSpPr/>
            <p:nvPr/>
          </p:nvSpPr>
          <p:spPr>
            <a:xfrm>
              <a:off x="6604100" y="1272550"/>
              <a:ext cx="46800" cy="68500"/>
            </a:xfrm>
            <a:custGeom>
              <a:avLst/>
              <a:gdLst/>
              <a:ahLst/>
              <a:cxnLst/>
              <a:rect l="l" t="t" r="r" b="b"/>
              <a:pathLst>
                <a:path w="1872" h="2740" extrusionOk="0">
                  <a:moveTo>
                    <a:pt x="1689" y="1"/>
                  </a:moveTo>
                  <a:cubicBezTo>
                    <a:pt x="1666" y="1"/>
                    <a:pt x="1644" y="24"/>
                    <a:pt x="1621" y="24"/>
                  </a:cubicBezTo>
                  <a:cubicBezTo>
                    <a:pt x="1598" y="46"/>
                    <a:pt x="1575" y="46"/>
                    <a:pt x="1552" y="92"/>
                  </a:cubicBezTo>
                  <a:cubicBezTo>
                    <a:pt x="1552" y="92"/>
                    <a:pt x="1529" y="115"/>
                    <a:pt x="1529" y="138"/>
                  </a:cubicBezTo>
                  <a:cubicBezTo>
                    <a:pt x="1507" y="161"/>
                    <a:pt x="1507" y="183"/>
                    <a:pt x="1484" y="206"/>
                  </a:cubicBezTo>
                  <a:cubicBezTo>
                    <a:pt x="1438" y="320"/>
                    <a:pt x="1347" y="435"/>
                    <a:pt x="1278" y="526"/>
                  </a:cubicBezTo>
                  <a:cubicBezTo>
                    <a:pt x="1233" y="617"/>
                    <a:pt x="1187" y="686"/>
                    <a:pt x="1164" y="754"/>
                  </a:cubicBezTo>
                  <a:cubicBezTo>
                    <a:pt x="1096" y="845"/>
                    <a:pt x="1050" y="914"/>
                    <a:pt x="1004" y="1005"/>
                  </a:cubicBezTo>
                  <a:cubicBezTo>
                    <a:pt x="936" y="1074"/>
                    <a:pt x="890" y="1142"/>
                    <a:pt x="845" y="1211"/>
                  </a:cubicBezTo>
                  <a:cubicBezTo>
                    <a:pt x="799" y="1302"/>
                    <a:pt x="753" y="1393"/>
                    <a:pt x="685" y="1484"/>
                  </a:cubicBezTo>
                  <a:cubicBezTo>
                    <a:pt x="662" y="1530"/>
                    <a:pt x="639" y="1576"/>
                    <a:pt x="594" y="1621"/>
                  </a:cubicBezTo>
                  <a:cubicBezTo>
                    <a:pt x="548" y="1690"/>
                    <a:pt x="502" y="1758"/>
                    <a:pt x="457" y="1827"/>
                  </a:cubicBezTo>
                  <a:cubicBezTo>
                    <a:pt x="365" y="1941"/>
                    <a:pt x="297" y="2078"/>
                    <a:pt x="228" y="2192"/>
                  </a:cubicBezTo>
                  <a:cubicBezTo>
                    <a:pt x="160" y="2283"/>
                    <a:pt x="114" y="2375"/>
                    <a:pt x="69" y="2466"/>
                  </a:cubicBezTo>
                  <a:cubicBezTo>
                    <a:pt x="69" y="2466"/>
                    <a:pt x="46" y="2489"/>
                    <a:pt x="46" y="2489"/>
                  </a:cubicBezTo>
                  <a:cubicBezTo>
                    <a:pt x="23" y="2534"/>
                    <a:pt x="0" y="2580"/>
                    <a:pt x="23" y="2626"/>
                  </a:cubicBezTo>
                  <a:cubicBezTo>
                    <a:pt x="23" y="2649"/>
                    <a:pt x="46" y="2694"/>
                    <a:pt x="91" y="2717"/>
                  </a:cubicBezTo>
                  <a:cubicBezTo>
                    <a:pt x="114" y="2740"/>
                    <a:pt x="160" y="2740"/>
                    <a:pt x="183" y="2740"/>
                  </a:cubicBezTo>
                  <a:cubicBezTo>
                    <a:pt x="251" y="2717"/>
                    <a:pt x="320" y="2649"/>
                    <a:pt x="343" y="2603"/>
                  </a:cubicBezTo>
                  <a:cubicBezTo>
                    <a:pt x="388" y="2557"/>
                    <a:pt x="434" y="2512"/>
                    <a:pt x="457" y="2443"/>
                  </a:cubicBezTo>
                  <a:cubicBezTo>
                    <a:pt x="548" y="2329"/>
                    <a:pt x="616" y="2192"/>
                    <a:pt x="708" y="2055"/>
                  </a:cubicBezTo>
                  <a:cubicBezTo>
                    <a:pt x="799" y="1918"/>
                    <a:pt x="890" y="1758"/>
                    <a:pt x="982" y="1621"/>
                  </a:cubicBezTo>
                  <a:cubicBezTo>
                    <a:pt x="1027" y="1553"/>
                    <a:pt x="1073" y="1484"/>
                    <a:pt x="1119" y="1416"/>
                  </a:cubicBezTo>
                  <a:cubicBezTo>
                    <a:pt x="1187" y="1325"/>
                    <a:pt x="1233" y="1256"/>
                    <a:pt x="1278" y="1188"/>
                  </a:cubicBezTo>
                  <a:cubicBezTo>
                    <a:pt x="1324" y="1096"/>
                    <a:pt x="1392" y="1005"/>
                    <a:pt x="1438" y="937"/>
                  </a:cubicBezTo>
                  <a:cubicBezTo>
                    <a:pt x="1484" y="845"/>
                    <a:pt x="1529" y="777"/>
                    <a:pt x="1598" y="686"/>
                  </a:cubicBezTo>
                  <a:cubicBezTo>
                    <a:pt x="1644" y="617"/>
                    <a:pt x="1666" y="549"/>
                    <a:pt x="1712" y="457"/>
                  </a:cubicBezTo>
                  <a:cubicBezTo>
                    <a:pt x="1758" y="389"/>
                    <a:pt x="1803" y="320"/>
                    <a:pt x="1849" y="229"/>
                  </a:cubicBezTo>
                  <a:cubicBezTo>
                    <a:pt x="1872" y="206"/>
                    <a:pt x="1872" y="161"/>
                    <a:pt x="1826" y="138"/>
                  </a:cubicBezTo>
                  <a:lnTo>
                    <a:pt x="1803" y="138"/>
                  </a:lnTo>
                  <a:cubicBezTo>
                    <a:pt x="1803" y="92"/>
                    <a:pt x="1803" y="46"/>
                    <a:pt x="1758" y="24"/>
                  </a:cubicBezTo>
                  <a:cubicBezTo>
                    <a:pt x="1735" y="24"/>
                    <a:pt x="1712" y="1"/>
                    <a:pt x="168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19"/>
            <p:cNvSpPr/>
            <p:nvPr/>
          </p:nvSpPr>
          <p:spPr>
            <a:xfrm>
              <a:off x="6617775" y="1291950"/>
              <a:ext cx="31425" cy="44575"/>
            </a:xfrm>
            <a:custGeom>
              <a:avLst/>
              <a:gdLst/>
              <a:ahLst/>
              <a:cxnLst/>
              <a:rect l="l" t="t" r="r" b="b"/>
              <a:pathLst>
                <a:path w="1257" h="1783" extrusionOk="0">
                  <a:moveTo>
                    <a:pt x="1211" y="1"/>
                  </a:moveTo>
                  <a:cubicBezTo>
                    <a:pt x="1188" y="1"/>
                    <a:pt x="1165" y="1"/>
                    <a:pt x="1165" y="24"/>
                  </a:cubicBezTo>
                  <a:cubicBezTo>
                    <a:pt x="1074" y="161"/>
                    <a:pt x="982" y="298"/>
                    <a:pt x="891" y="435"/>
                  </a:cubicBezTo>
                  <a:cubicBezTo>
                    <a:pt x="845" y="503"/>
                    <a:pt x="800" y="549"/>
                    <a:pt x="754" y="617"/>
                  </a:cubicBezTo>
                  <a:cubicBezTo>
                    <a:pt x="686" y="686"/>
                    <a:pt x="640" y="754"/>
                    <a:pt x="594" y="823"/>
                  </a:cubicBezTo>
                  <a:cubicBezTo>
                    <a:pt x="480" y="937"/>
                    <a:pt x="389" y="1074"/>
                    <a:pt x="298" y="1188"/>
                  </a:cubicBezTo>
                  <a:cubicBezTo>
                    <a:pt x="252" y="1256"/>
                    <a:pt x="206" y="1325"/>
                    <a:pt x="161" y="1370"/>
                  </a:cubicBezTo>
                  <a:cubicBezTo>
                    <a:pt x="115" y="1439"/>
                    <a:pt x="47" y="1507"/>
                    <a:pt x="24" y="1599"/>
                  </a:cubicBezTo>
                  <a:cubicBezTo>
                    <a:pt x="1" y="1644"/>
                    <a:pt x="24" y="1713"/>
                    <a:pt x="69" y="1758"/>
                  </a:cubicBezTo>
                  <a:cubicBezTo>
                    <a:pt x="94" y="1775"/>
                    <a:pt x="121" y="1782"/>
                    <a:pt x="147" y="1782"/>
                  </a:cubicBezTo>
                  <a:cubicBezTo>
                    <a:pt x="194" y="1782"/>
                    <a:pt x="237" y="1757"/>
                    <a:pt x="252" y="1713"/>
                  </a:cubicBezTo>
                  <a:cubicBezTo>
                    <a:pt x="298" y="1667"/>
                    <a:pt x="343" y="1599"/>
                    <a:pt x="366" y="1530"/>
                  </a:cubicBezTo>
                  <a:cubicBezTo>
                    <a:pt x="412" y="1462"/>
                    <a:pt x="457" y="1393"/>
                    <a:pt x="503" y="1325"/>
                  </a:cubicBezTo>
                  <a:cubicBezTo>
                    <a:pt x="526" y="1279"/>
                    <a:pt x="572" y="1211"/>
                    <a:pt x="617" y="1142"/>
                  </a:cubicBezTo>
                  <a:cubicBezTo>
                    <a:pt x="617" y="1119"/>
                    <a:pt x="640" y="1074"/>
                    <a:pt x="663" y="1051"/>
                  </a:cubicBezTo>
                  <a:cubicBezTo>
                    <a:pt x="686" y="1005"/>
                    <a:pt x="709" y="960"/>
                    <a:pt x="731" y="937"/>
                  </a:cubicBezTo>
                  <a:cubicBezTo>
                    <a:pt x="777" y="845"/>
                    <a:pt x="823" y="777"/>
                    <a:pt x="868" y="708"/>
                  </a:cubicBezTo>
                  <a:cubicBezTo>
                    <a:pt x="914" y="640"/>
                    <a:pt x="937" y="572"/>
                    <a:pt x="982" y="503"/>
                  </a:cubicBezTo>
                  <a:cubicBezTo>
                    <a:pt x="1074" y="366"/>
                    <a:pt x="1142" y="229"/>
                    <a:pt x="1256" y="69"/>
                  </a:cubicBezTo>
                  <a:cubicBezTo>
                    <a:pt x="1256" y="47"/>
                    <a:pt x="1256" y="24"/>
                    <a:pt x="123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19"/>
            <p:cNvSpPr/>
            <p:nvPr/>
          </p:nvSpPr>
          <p:spPr>
            <a:xfrm>
              <a:off x="6974425" y="1026625"/>
              <a:ext cx="203175" cy="192325"/>
            </a:xfrm>
            <a:custGeom>
              <a:avLst/>
              <a:gdLst/>
              <a:ahLst/>
              <a:cxnLst/>
              <a:rect l="l" t="t" r="r" b="b"/>
              <a:pathLst>
                <a:path w="8127" h="7693" extrusionOk="0">
                  <a:moveTo>
                    <a:pt x="8035" y="0"/>
                  </a:moveTo>
                  <a:cubicBezTo>
                    <a:pt x="7990" y="0"/>
                    <a:pt x="7967" y="23"/>
                    <a:pt x="7967" y="69"/>
                  </a:cubicBezTo>
                  <a:cubicBezTo>
                    <a:pt x="7921" y="137"/>
                    <a:pt x="7921" y="206"/>
                    <a:pt x="7875" y="274"/>
                  </a:cubicBezTo>
                  <a:cubicBezTo>
                    <a:pt x="7853" y="365"/>
                    <a:pt x="7807" y="457"/>
                    <a:pt x="7739" y="548"/>
                  </a:cubicBezTo>
                  <a:cubicBezTo>
                    <a:pt x="7716" y="594"/>
                    <a:pt x="7693" y="639"/>
                    <a:pt x="7647" y="685"/>
                  </a:cubicBezTo>
                  <a:cubicBezTo>
                    <a:pt x="7624" y="708"/>
                    <a:pt x="7602" y="753"/>
                    <a:pt x="7579" y="799"/>
                  </a:cubicBezTo>
                  <a:cubicBezTo>
                    <a:pt x="7510" y="890"/>
                    <a:pt x="7442" y="959"/>
                    <a:pt x="7396" y="1027"/>
                  </a:cubicBezTo>
                  <a:cubicBezTo>
                    <a:pt x="7350" y="1073"/>
                    <a:pt x="7328" y="1119"/>
                    <a:pt x="7282" y="1164"/>
                  </a:cubicBezTo>
                  <a:cubicBezTo>
                    <a:pt x="7259" y="1210"/>
                    <a:pt x="7236" y="1233"/>
                    <a:pt x="7214" y="1278"/>
                  </a:cubicBezTo>
                  <a:cubicBezTo>
                    <a:pt x="7099" y="1438"/>
                    <a:pt x="6985" y="1598"/>
                    <a:pt x="6871" y="1758"/>
                  </a:cubicBezTo>
                  <a:cubicBezTo>
                    <a:pt x="6666" y="2032"/>
                    <a:pt x="6460" y="2283"/>
                    <a:pt x="6255" y="2579"/>
                  </a:cubicBezTo>
                  <a:lnTo>
                    <a:pt x="6278" y="2534"/>
                  </a:lnTo>
                  <a:lnTo>
                    <a:pt x="6278" y="2534"/>
                  </a:lnTo>
                  <a:cubicBezTo>
                    <a:pt x="6186" y="2671"/>
                    <a:pt x="6072" y="2808"/>
                    <a:pt x="5958" y="2945"/>
                  </a:cubicBezTo>
                  <a:cubicBezTo>
                    <a:pt x="5844" y="3082"/>
                    <a:pt x="5730" y="3219"/>
                    <a:pt x="5616" y="3355"/>
                  </a:cubicBezTo>
                  <a:cubicBezTo>
                    <a:pt x="5365" y="3629"/>
                    <a:pt x="5136" y="3880"/>
                    <a:pt x="4885" y="4132"/>
                  </a:cubicBezTo>
                  <a:cubicBezTo>
                    <a:pt x="4840" y="4200"/>
                    <a:pt x="4771" y="4246"/>
                    <a:pt x="4726" y="4314"/>
                  </a:cubicBezTo>
                  <a:cubicBezTo>
                    <a:pt x="4680" y="4360"/>
                    <a:pt x="4634" y="4405"/>
                    <a:pt x="4589" y="4451"/>
                  </a:cubicBezTo>
                  <a:cubicBezTo>
                    <a:pt x="4543" y="4497"/>
                    <a:pt x="4475" y="4542"/>
                    <a:pt x="4429" y="4588"/>
                  </a:cubicBezTo>
                  <a:cubicBezTo>
                    <a:pt x="4383" y="4634"/>
                    <a:pt x="4338" y="4679"/>
                    <a:pt x="4292" y="4748"/>
                  </a:cubicBezTo>
                  <a:cubicBezTo>
                    <a:pt x="4201" y="4816"/>
                    <a:pt x="4109" y="4908"/>
                    <a:pt x="4018" y="4976"/>
                  </a:cubicBezTo>
                  <a:cubicBezTo>
                    <a:pt x="4018" y="4953"/>
                    <a:pt x="3995" y="4930"/>
                    <a:pt x="3972" y="4908"/>
                  </a:cubicBezTo>
                  <a:cubicBezTo>
                    <a:pt x="3950" y="4885"/>
                    <a:pt x="3910" y="4873"/>
                    <a:pt x="3870" y="4873"/>
                  </a:cubicBezTo>
                  <a:cubicBezTo>
                    <a:pt x="3830" y="4873"/>
                    <a:pt x="3790" y="4885"/>
                    <a:pt x="3767" y="4908"/>
                  </a:cubicBezTo>
                  <a:cubicBezTo>
                    <a:pt x="3698" y="4976"/>
                    <a:pt x="3653" y="5045"/>
                    <a:pt x="3607" y="5090"/>
                  </a:cubicBezTo>
                  <a:cubicBezTo>
                    <a:pt x="3561" y="5159"/>
                    <a:pt x="3493" y="5204"/>
                    <a:pt x="3425" y="5250"/>
                  </a:cubicBezTo>
                  <a:cubicBezTo>
                    <a:pt x="3379" y="5296"/>
                    <a:pt x="3333" y="5318"/>
                    <a:pt x="3288" y="5341"/>
                  </a:cubicBezTo>
                  <a:cubicBezTo>
                    <a:pt x="3242" y="5387"/>
                    <a:pt x="3196" y="5410"/>
                    <a:pt x="3128" y="5433"/>
                  </a:cubicBezTo>
                  <a:cubicBezTo>
                    <a:pt x="3037" y="5501"/>
                    <a:pt x="2945" y="5547"/>
                    <a:pt x="2854" y="5592"/>
                  </a:cubicBezTo>
                  <a:cubicBezTo>
                    <a:pt x="2740" y="5638"/>
                    <a:pt x="2626" y="5661"/>
                    <a:pt x="2489" y="5684"/>
                  </a:cubicBezTo>
                  <a:lnTo>
                    <a:pt x="2466" y="5684"/>
                  </a:lnTo>
                  <a:cubicBezTo>
                    <a:pt x="2420" y="5661"/>
                    <a:pt x="2397" y="5661"/>
                    <a:pt x="2352" y="5661"/>
                  </a:cubicBezTo>
                  <a:cubicBezTo>
                    <a:pt x="2329" y="5661"/>
                    <a:pt x="2306" y="5661"/>
                    <a:pt x="2283" y="5638"/>
                  </a:cubicBezTo>
                  <a:cubicBezTo>
                    <a:pt x="2283" y="5638"/>
                    <a:pt x="2260" y="5638"/>
                    <a:pt x="2260" y="5615"/>
                  </a:cubicBezTo>
                  <a:cubicBezTo>
                    <a:pt x="2215" y="5592"/>
                    <a:pt x="2169" y="5570"/>
                    <a:pt x="2124" y="5547"/>
                  </a:cubicBezTo>
                  <a:cubicBezTo>
                    <a:pt x="2101" y="5524"/>
                    <a:pt x="2078" y="5501"/>
                    <a:pt x="2055" y="5478"/>
                  </a:cubicBezTo>
                  <a:cubicBezTo>
                    <a:pt x="2032" y="5433"/>
                    <a:pt x="1987" y="5387"/>
                    <a:pt x="1964" y="5364"/>
                  </a:cubicBezTo>
                  <a:cubicBezTo>
                    <a:pt x="1920" y="5320"/>
                    <a:pt x="1866" y="5295"/>
                    <a:pt x="1809" y="5295"/>
                  </a:cubicBezTo>
                  <a:cubicBezTo>
                    <a:pt x="1777" y="5295"/>
                    <a:pt x="1745" y="5302"/>
                    <a:pt x="1713" y="5318"/>
                  </a:cubicBezTo>
                  <a:cubicBezTo>
                    <a:pt x="1690" y="5341"/>
                    <a:pt x="1667" y="5364"/>
                    <a:pt x="1644" y="5387"/>
                  </a:cubicBezTo>
                  <a:lnTo>
                    <a:pt x="1667" y="5387"/>
                  </a:lnTo>
                  <a:cubicBezTo>
                    <a:pt x="1599" y="5455"/>
                    <a:pt x="1530" y="5547"/>
                    <a:pt x="1439" y="5615"/>
                  </a:cubicBezTo>
                  <a:cubicBezTo>
                    <a:pt x="1347" y="5684"/>
                    <a:pt x="1279" y="5729"/>
                    <a:pt x="1188" y="5798"/>
                  </a:cubicBezTo>
                  <a:cubicBezTo>
                    <a:pt x="1096" y="5866"/>
                    <a:pt x="1005" y="5935"/>
                    <a:pt x="937" y="6003"/>
                  </a:cubicBezTo>
                  <a:lnTo>
                    <a:pt x="891" y="6003"/>
                  </a:lnTo>
                  <a:cubicBezTo>
                    <a:pt x="868" y="6003"/>
                    <a:pt x="845" y="6003"/>
                    <a:pt x="822" y="6026"/>
                  </a:cubicBezTo>
                  <a:cubicBezTo>
                    <a:pt x="731" y="6072"/>
                    <a:pt x="663" y="6140"/>
                    <a:pt x="594" y="6209"/>
                  </a:cubicBezTo>
                  <a:cubicBezTo>
                    <a:pt x="526" y="6254"/>
                    <a:pt x="457" y="6323"/>
                    <a:pt x="412" y="6368"/>
                  </a:cubicBezTo>
                  <a:cubicBezTo>
                    <a:pt x="343" y="6460"/>
                    <a:pt x="297" y="6528"/>
                    <a:pt x="229" y="6597"/>
                  </a:cubicBezTo>
                  <a:cubicBezTo>
                    <a:pt x="206" y="6688"/>
                    <a:pt x="161" y="6756"/>
                    <a:pt x="138" y="6825"/>
                  </a:cubicBezTo>
                  <a:cubicBezTo>
                    <a:pt x="92" y="6916"/>
                    <a:pt x="69" y="6985"/>
                    <a:pt x="46" y="7076"/>
                  </a:cubicBezTo>
                  <a:cubicBezTo>
                    <a:pt x="24" y="7167"/>
                    <a:pt x="24" y="7259"/>
                    <a:pt x="24" y="7350"/>
                  </a:cubicBezTo>
                  <a:cubicBezTo>
                    <a:pt x="1" y="7373"/>
                    <a:pt x="1" y="7418"/>
                    <a:pt x="1" y="7464"/>
                  </a:cubicBezTo>
                  <a:cubicBezTo>
                    <a:pt x="1" y="7510"/>
                    <a:pt x="1" y="7578"/>
                    <a:pt x="24" y="7624"/>
                  </a:cubicBezTo>
                  <a:cubicBezTo>
                    <a:pt x="46" y="7669"/>
                    <a:pt x="92" y="7692"/>
                    <a:pt x="161" y="7692"/>
                  </a:cubicBezTo>
                  <a:cubicBezTo>
                    <a:pt x="206" y="7692"/>
                    <a:pt x="252" y="7647"/>
                    <a:pt x="297" y="7601"/>
                  </a:cubicBezTo>
                  <a:cubicBezTo>
                    <a:pt x="297" y="7578"/>
                    <a:pt x="320" y="7532"/>
                    <a:pt x="343" y="7510"/>
                  </a:cubicBezTo>
                  <a:cubicBezTo>
                    <a:pt x="366" y="7441"/>
                    <a:pt x="389" y="7396"/>
                    <a:pt x="412" y="7327"/>
                  </a:cubicBezTo>
                  <a:cubicBezTo>
                    <a:pt x="457" y="7259"/>
                    <a:pt x="503" y="7190"/>
                    <a:pt x="549" y="7122"/>
                  </a:cubicBezTo>
                  <a:cubicBezTo>
                    <a:pt x="617" y="7030"/>
                    <a:pt x="686" y="6939"/>
                    <a:pt x="754" y="6848"/>
                  </a:cubicBezTo>
                  <a:cubicBezTo>
                    <a:pt x="845" y="6756"/>
                    <a:pt x="937" y="6665"/>
                    <a:pt x="1051" y="6574"/>
                  </a:cubicBezTo>
                  <a:cubicBezTo>
                    <a:pt x="1142" y="6505"/>
                    <a:pt x="1233" y="6437"/>
                    <a:pt x="1325" y="6391"/>
                  </a:cubicBezTo>
                  <a:cubicBezTo>
                    <a:pt x="1416" y="6323"/>
                    <a:pt x="1507" y="6254"/>
                    <a:pt x="1621" y="6209"/>
                  </a:cubicBezTo>
                  <a:cubicBezTo>
                    <a:pt x="1690" y="6186"/>
                    <a:pt x="1758" y="6163"/>
                    <a:pt x="1827" y="6140"/>
                  </a:cubicBezTo>
                  <a:lnTo>
                    <a:pt x="1872" y="6140"/>
                  </a:lnTo>
                  <a:cubicBezTo>
                    <a:pt x="1895" y="6140"/>
                    <a:pt x="1895" y="6163"/>
                    <a:pt x="1918" y="6163"/>
                  </a:cubicBezTo>
                  <a:cubicBezTo>
                    <a:pt x="1964" y="6186"/>
                    <a:pt x="2009" y="6209"/>
                    <a:pt x="2032" y="6231"/>
                  </a:cubicBezTo>
                  <a:cubicBezTo>
                    <a:pt x="2101" y="6277"/>
                    <a:pt x="2169" y="6300"/>
                    <a:pt x="2238" y="6323"/>
                  </a:cubicBezTo>
                  <a:cubicBezTo>
                    <a:pt x="2272" y="6334"/>
                    <a:pt x="2312" y="6340"/>
                    <a:pt x="2352" y="6340"/>
                  </a:cubicBezTo>
                  <a:cubicBezTo>
                    <a:pt x="2392" y="6340"/>
                    <a:pt x="2432" y="6334"/>
                    <a:pt x="2466" y="6323"/>
                  </a:cubicBezTo>
                  <a:cubicBezTo>
                    <a:pt x="2557" y="6323"/>
                    <a:pt x="2648" y="6300"/>
                    <a:pt x="2740" y="6277"/>
                  </a:cubicBezTo>
                  <a:cubicBezTo>
                    <a:pt x="2785" y="6277"/>
                    <a:pt x="2831" y="6254"/>
                    <a:pt x="2877" y="6231"/>
                  </a:cubicBezTo>
                  <a:lnTo>
                    <a:pt x="2900" y="6231"/>
                  </a:lnTo>
                  <a:cubicBezTo>
                    <a:pt x="3037" y="6163"/>
                    <a:pt x="3128" y="6117"/>
                    <a:pt x="3242" y="6049"/>
                  </a:cubicBezTo>
                  <a:cubicBezTo>
                    <a:pt x="3333" y="6003"/>
                    <a:pt x="3402" y="5935"/>
                    <a:pt x="3470" y="5889"/>
                  </a:cubicBezTo>
                  <a:cubicBezTo>
                    <a:pt x="3561" y="5843"/>
                    <a:pt x="3630" y="5775"/>
                    <a:pt x="3721" y="5729"/>
                  </a:cubicBezTo>
                  <a:cubicBezTo>
                    <a:pt x="3744" y="5706"/>
                    <a:pt x="3767" y="5684"/>
                    <a:pt x="3813" y="5661"/>
                  </a:cubicBezTo>
                  <a:cubicBezTo>
                    <a:pt x="3881" y="5592"/>
                    <a:pt x="3950" y="5547"/>
                    <a:pt x="4018" y="5501"/>
                  </a:cubicBezTo>
                  <a:cubicBezTo>
                    <a:pt x="4086" y="5433"/>
                    <a:pt x="4155" y="5364"/>
                    <a:pt x="4201" y="5318"/>
                  </a:cubicBezTo>
                  <a:cubicBezTo>
                    <a:pt x="4338" y="5204"/>
                    <a:pt x="4452" y="5090"/>
                    <a:pt x="4566" y="4976"/>
                  </a:cubicBezTo>
                  <a:cubicBezTo>
                    <a:pt x="4794" y="4748"/>
                    <a:pt x="5022" y="4520"/>
                    <a:pt x="5251" y="4291"/>
                  </a:cubicBezTo>
                  <a:cubicBezTo>
                    <a:pt x="5502" y="4017"/>
                    <a:pt x="5753" y="3766"/>
                    <a:pt x="5981" y="3515"/>
                  </a:cubicBezTo>
                  <a:cubicBezTo>
                    <a:pt x="6049" y="3447"/>
                    <a:pt x="6095" y="3378"/>
                    <a:pt x="6164" y="3310"/>
                  </a:cubicBezTo>
                  <a:cubicBezTo>
                    <a:pt x="6209" y="3241"/>
                    <a:pt x="6255" y="3173"/>
                    <a:pt x="6323" y="3104"/>
                  </a:cubicBezTo>
                  <a:cubicBezTo>
                    <a:pt x="6437" y="2945"/>
                    <a:pt x="6552" y="2785"/>
                    <a:pt x="6643" y="2625"/>
                  </a:cubicBezTo>
                  <a:cubicBezTo>
                    <a:pt x="6757" y="2488"/>
                    <a:pt x="6848" y="2351"/>
                    <a:pt x="6940" y="2214"/>
                  </a:cubicBezTo>
                  <a:cubicBezTo>
                    <a:pt x="6985" y="2146"/>
                    <a:pt x="7031" y="2077"/>
                    <a:pt x="7077" y="2009"/>
                  </a:cubicBezTo>
                  <a:cubicBezTo>
                    <a:pt x="7122" y="1917"/>
                    <a:pt x="7191" y="1849"/>
                    <a:pt x="7236" y="1781"/>
                  </a:cubicBezTo>
                  <a:cubicBezTo>
                    <a:pt x="7328" y="1621"/>
                    <a:pt x="7396" y="1484"/>
                    <a:pt x="7487" y="1347"/>
                  </a:cubicBezTo>
                  <a:cubicBezTo>
                    <a:pt x="7579" y="1187"/>
                    <a:pt x="7693" y="1050"/>
                    <a:pt x="7784" y="890"/>
                  </a:cubicBezTo>
                  <a:cubicBezTo>
                    <a:pt x="7853" y="753"/>
                    <a:pt x="7921" y="639"/>
                    <a:pt x="7990" y="502"/>
                  </a:cubicBezTo>
                  <a:cubicBezTo>
                    <a:pt x="8012" y="434"/>
                    <a:pt x="8035" y="388"/>
                    <a:pt x="8058" y="320"/>
                  </a:cubicBezTo>
                  <a:cubicBezTo>
                    <a:pt x="8058" y="274"/>
                    <a:pt x="8081" y="251"/>
                    <a:pt x="8081" y="206"/>
                  </a:cubicBezTo>
                  <a:cubicBezTo>
                    <a:pt x="8081" y="183"/>
                    <a:pt x="8104" y="137"/>
                    <a:pt x="8127" y="91"/>
                  </a:cubicBezTo>
                  <a:cubicBezTo>
                    <a:pt x="8127" y="69"/>
                    <a:pt x="8104" y="23"/>
                    <a:pt x="805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19"/>
            <p:cNvSpPr/>
            <p:nvPr/>
          </p:nvSpPr>
          <p:spPr>
            <a:xfrm>
              <a:off x="7061750" y="1035175"/>
              <a:ext cx="109000" cy="125225"/>
            </a:xfrm>
            <a:custGeom>
              <a:avLst/>
              <a:gdLst/>
              <a:ahLst/>
              <a:cxnLst/>
              <a:rect l="l" t="t" r="r" b="b"/>
              <a:pathLst>
                <a:path w="4360" h="5009" extrusionOk="0">
                  <a:moveTo>
                    <a:pt x="4131" y="1"/>
                  </a:moveTo>
                  <a:cubicBezTo>
                    <a:pt x="4086" y="23"/>
                    <a:pt x="4063" y="46"/>
                    <a:pt x="4017" y="69"/>
                  </a:cubicBezTo>
                  <a:cubicBezTo>
                    <a:pt x="4017" y="92"/>
                    <a:pt x="3994" y="92"/>
                    <a:pt x="3994" y="115"/>
                  </a:cubicBezTo>
                  <a:lnTo>
                    <a:pt x="3903" y="206"/>
                  </a:lnTo>
                  <a:cubicBezTo>
                    <a:pt x="3835" y="274"/>
                    <a:pt x="3766" y="343"/>
                    <a:pt x="3698" y="411"/>
                  </a:cubicBezTo>
                  <a:cubicBezTo>
                    <a:pt x="3629" y="457"/>
                    <a:pt x="3584" y="526"/>
                    <a:pt x="3515" y="571"/>
                  </a:cubicBezTo>
                  <a:cubicBezTo>
                    <a:pt x="3447" y="640"/>
                    <a:pt x="3401" y="685"/>
                    <a:pt x="3333" y="754"/>
                  </a:cubicBezTo>
                  <a:cubicBezTo>
                    <a:pt x="3264" y="822"/>
                    <a:pt x="3218" y="891"/>
                    <a:pt x="3173" y="982"/>
                  </a:cubicBezTo>
                  <a:cubicBezTo>
                    <a:pt x="3150" y="1028"/>
                    <a:pt x="3104" y="1073"/>
                    <a:pt x="3081" y="1142"/>
                  </a:cubicBezTo>
                  <a:cubicBezTo>
                    <a:pt x="3059" y="1187"/>
                    <a:pt x="3013" y="1233"/>
                    <a:pt x="2990" y="1302"/>
                  </a:cubicBezTo>
                  <a:cubicBezTo>
                    <a:pt x="2967" y="1347"/>
                    <a:pt x="2922" y="1393"/>
                    <a:pt x="2899" y="1461"/>
                  </a:cubicBezTo>
                  <a:cubicBezTo>
                    <a:pt x="2853" y="1553"/>
                    <a:pt x="2808" y="1621"/>
                    <a:pt x="2762" y="1712"/>
                  </a:cubicBezTo>
                  <a:cubicBezTo>
                    <a:pt x="2716" y="1804"/>
                    <a:pt x="2671" y="1872"/>
                    <a:pt x="2625" y="1964"/>
                  </a:cubicBezTo>
                  <a:cubicBezTo>
                    <a:pt x="2556" y="2078"/>
                    <a:pt x="2488" y="2169"/>
                    <a:pt x="2420" y="2283"/>
                  </a:cubicBezTo>
                  <a:cubicBezTo>
                    <a:pt x="2351" y="2397"/>
                    <a:pt x="2283" y="2488"/>
                    <a:pt x="2214" y="2603"/>
                  </a:cubicBezTo>
                  <a:cubicBezTo>
                    <a:pt x="2123" y="2717"/>
                    <a:pt x="2009" y="2854"/>
                    <a:pt x="1917" y="2968"/>
                  </a:cubicBezTo>
                  <a:cubicBezTo>
                    <a:pt x="1872" y="3036"/>
                    <a:pt x="1803" y="3105"/>
                    <a:pt x="1735" y="3173"/>
                  </a:cubicBezTo>
                  <a:cubicBezTo>
                    <a:pt x="1712" y="3219"/>
                    <a:pt x="1666" y="3265"/>
                    <a:pt x="1621" y="3310"/>
                  </a:cubicBezTo>
                  <a:lnTo>
                    <a:pt x="1621" y="3333"/>
                  </a:lnTo>
                  <a:cubicBezTo>
                    <a:pt x="1598" y="3356"/>
                    <a:pt x="1575" y="3379"/>
                    <a:pt x="1552" y="3401"/>
                  </a:cubicBezTo>
                  <a:cubicBezTo>
                    <a:pt x="1506" y="3424"/>
                    <a:pt x="1484" y="3470"/>
                    <a:pt x="1438" y="3493"/>
                  </a:cubicBezTo>
                  <a:cubicBezTo>
                    <a:pt x="1370" y="3584"/>
                    <a:pt x="1301" y="3675"/>
                    <a:pt x="1210" y="3744"/>
                  </a:cubicBezTo>
                  <a:cubicBezTo>
                    <a:pt x="1141" y="3835"/>
                    <a:pt x="1073" y="3926"/>
                    <a:pt x="982" y="4018"/>
                  </a:cubicBezTo>
                  <a:cubicBezTo>
                    <a:pt x="959" y="4063"/>
                    <a:pt x="913" y="4109"/>
                    <a:pt x="890" y="4155"/>
                  </a:cubicBezTo>
                  <a:cubicBezTo>
                    <a:pt x="867" y="4155"/>
                    <a:pt x="845" y="4178"/>
                    <a:pt x="845" y="4200"/>
                  </a:cubicBezTo>
                  <a:cubicBezTo>
                    <a:pt x="822" y="4223"/>
                    <a:pt x="799" y="4246"/>
                    <a:pt x="776" y="4269"/>
                  </a:cubicBezTo>
                  <a:cubicBezTo>
                    <a:pt x="708" y="4337"/>
                    <a:pt x="639" y="4383"/>
                    <a:pt x="593" y="4451"/>
                  </a:cubicBezTo>
                  <a:cubicBezTo>
                    <a:pt x="457" y="4588"/>
                    <a:pt x="320" y="4703"/>
                    <a:pt x="183" y="4817"/>
                  </a:cubicBezTo>
                  <a:cubicBezTo>
                    <a:pt x="183" y="4817"/>
                    <a:pt x="160" y="4817"/>
                    <a:pt x="160" y="4839"/>
                  </a:cubicBezTo>
                  <a:lnTo>
                    <a:pt x="137" y="4839"/>
                  </a:lnTo>
                  <a:cubicBezTo>
                    <a:pt x="114" y="4862"/>
                    <a:pt x="68" y="4885"/>
                    <a:pt x="46" y="4908"/>
                  </a:cubicBezTo>
                  <a:cubicBezTo>
                    <a:pt x="23" y="4931"/>
                    <a:pt x="0" y="4954"/>
                    <a:pt x="23" y="4976"/>
                  </a:cubicBezTo>
                  <a:cubicBezTo>
                    <a:pt x="39" y="4993"/>
                    <a:pt x="55" y="5009"/>
                    <a:pt x="71" y="5009"/>
                  </a:cubicBezTo>
                  <a:cubicBezTo>
                    <a:pt x="78" y="5009"/>
                    <a:pt x="85" y="5006"/>
                    <a:pt x="91" y="4999"/>
                  </a:cubicBezTo>
                  <a:cubicBezTo>
                    <a:pt x="137" y="4976"/>
                    <a:pt x="183" y="4954"/>
                    <a:pt x="205" y="4908"/>
                  </a:cubicBezTo>
                  <a:cubicBezTo>
                    <a:pt x="251" y="4885"/>
                    <a:pt x="297" y="4862"/>
                    <a:pt x="320" y="4817"/>
                  </a:cubicBezTo>
                  <a:cubicBezTo>
                    <a:pt x="411" y="4748"/>
                    <a:pt x="502" y="4680"/>
                    <a:pt x="571" y="4611"/>
                  </a:cubicBezTo>
                  <a:cubicBezTo>
                    <a:pt x="662" y="4543"/>
                    <a:pt x="730" y="4474"/>
                    <a:pt x="822" y="4406"/>
                  </a:cubicBezTo>
                  <a:cubicBezTo>
                    <a:pt x="833" y="4417"/>
                    <a:pt x="850" y="4423"/>
                    <a:pt x="870" y="4423"/>
                  </a:cubicBezTo>
                  <a:cubicBezTo>
                    <a:pt x="890" y="4423"/>
                    <a:pt x="913" y="4417"/>
                    <a:pt x="936" y="4406"/>
                  </a:cubicBezTo>
                  <a:cubicBezTo>
                    <a:pt x="982" y="4383"/>
                    <a:pt x="1027" y="4337"/>
                    <a:pt x="1073" y="4315"/>
                  </a:cubicBezTo>
                  <a:cubicBezTo>
                    <a:pt x="1096" y="4269"/>
                    <a:pt x="1141" y="4223"/>
                    <a:pt x="1187" y="4200"/>
                  </a:cubicBezTo>
                  <a:cubicBezTo>
                    <a:pt x="1255" y="4132"/>
                    <a:pt x="1301" y="4063"/>
                    <a:pt x="1370" y="3995"/>
                  </a:cubicBezTo>
                  <a:cubicBezTo>
                    <a:pt x="1506" y="3835"/>
                    <a:pt x="1666" y="3698"/>
                    <a:pt x="1803" y="3538"/>
                  </a:cubicBezTo>
                  <a:cubicBezTo>
                    <a:pt x="1872" y="3470"/>
                    <a:pt x="1917" y="3401"/>
                    <a:pt x="1986" y="3333"/>
                  </a:cubicBezTo>
                  <a:cubicBezTo>
                    <a:pt x="2054" y="3265"/>
                    <a:pt x="2123" y="3196"/>
                    <a:pt x="2191" y="3105"/>
                  </a:cubicBezTo>
                  <a:cubicBezTo>
                    <a:pt x="2305" y="2991"/>
                    <a:pt x="2420" y="2854"/>
                    <a:pt x="2534" y="2717"/>
                  </a:cubicBezTo>
                  <a:cubicBezTo>
                    <a:pt x="2556" y="2694"/>
                    <a:pt x="2579" y="2648"/>
                    <a:pt x="2579" y="2625"/>
                  </a:cubicBezTo>
                  <a:cubicBezTo>
                    <a:pt x="2579" y="2648"/>
                    <a:pt x="2579" y="2648"/>
                    <a:pt x="2579" y="2648"/>
                  </a:cubicBezTo>
                  <a:cubicBezTo>
                    <a:pt x="2579" y="2648"/>
                    <a:pt x="2602" y="2625"/>
                    <a:pt x="2602" y="2625"/>
                  </a:cubicBezTo>
                  <a:lnTo>
                    <a:pt x="2602" y="2625"/>
                  </a:lnTo>
                  <a:cubicBezTo>
                    <a:pt x="2579" y="2625"/>
                    <a:pt x="2579" y="2648"/>
                    <a:pt x="2579" y="2648"/>
                  </a:cubicBezTo>
                  <a:lnTo>
                    <a:pt x="2579" y="2648"/>
                  </a:lnTo>
                  <a:cubicBezTo>
                    <a:pt x="2579" y="2625"/>
                    <a:pt x="2602" y="2625"/>
                    <a:pt x="2602" y="2603"/>
                  </a:cubicBezTo>
                  <a:cubicBezTo>
                    <a:pt x="2602" y="2603"/>
                    <a:pt x="2625" y="2603"/>
                    <a:pt x="2625" y="2580"/>
                  </a:cubicBezTo>
                  <a:cubicBezTo>
                    <a:pt x="2625" y="2580"/>
                    <a:pt x="2625" y="2603"/>
                    <a:pt x="2625" y="2603"/>
                  </a:cubicBezTo>
                  <a:cubicBezTo>
                    <a:pt x="2648" y="2557"/>
                    <a:pt x="2671" y="2511"/>
                    <a:pt x="2693" y="2466"/>
                  </a:cubicBezTo>
                  <a:cubicBezTo>
                    <a:pt x="2693" y="2466"/>
                    <a:pt x="2693" y="2488"/>
                    <a:pt x="2693" y="2488"/>
                  </a:cubicBezTo>
                  <a:cubicBezTo>
                    <a:pt x="2716" y="2466"/>
                    <a:pt x="2716" y="2443"/>
                    <a:pt x="2739" y="2443"/>
                  </a:cubicBezTo>
                  <a:lnTo>
                    <a:pt x="2716" y="2443"/>
                  </a:lnTo>
                  <a:cubicBezTo>
                    <a:pt x="2785" y="2374"/>
                    <a:pt x="2830" y="2283"/>
                    <a:pt x="2899" y="2215"/>
                  </a:cubicBezTo>
                  <a:cubicBezTo>
                    <a:pt x="2944" y="2146"/>
                    <a:pt x="2990" y="2078"/>
                    <a:pt x="3013" y="2032"/>
                  </a:cubicBezTo>
                  <a:cubicBezTo>
                    <a:pt x="3081" y="1941"/>
                    <a:pt x="3127" y="1872"/>
                    <a:pt x="3173" y="1781"/>
                  </a:cubicBezTo>
                  <a:cubicBezTo>
                    <a:pt x="3196" y="1781"/>
                    <a:pt x="3241" y="1758"/>
                    <a:pt x="3287" y="1735"/>
                  </a:cubicBezTo>
                  <a:cubicBezTo>
                    <a:pt x="3310" y="1690"/>
                    <a:pt x="3355" y="1644"/>
                    <a:pt x="3378" y="1621"/>
                  </a:cubicBezTo>
                  <a:cubicBezTo>
                    <a:pt x="3401" y="1575"/>
                    <a:pt x="3424" y="1530"/>
                    <a:pt x="3469" y="1507"/>
                  </a:cubicBezTo>
                  <a:cubicBezTo>
                    <a:pt x="3515" y="1416"/>
                    <a:pt x="3561" y="1347"/>
                    <a:pt x="3629" y="1256"/>
                  </a:cubicBezTo>
                  <a:cubicBezTo>
                    <a:pt x="3721" y="1119"/>
                    <a:pt x="3835" y="982"/>
                    <a:pt x="3926" y="845"/>
                  </a:cubicBezTo>
                  <a:cubicBezTo>
                    <a:pt x="3926" y="845"/>
                    <a:pt x="3949" y="822"/>
                    <a:pt x="3949" y="822"/>
                  </a:cubicBezTo>
                  <a:lnTo>
                    <a:pt x="3949" y="799"/>
                  </a:lnTo>
                  <a:cubicBezTo>
                    <a:pt x="4017" y="731"/>
                    <a:pt x="4063" y="640"/>
                    <a:pt x="4131" y="571"/>
                  </a:cubicBezTo>
                  <a:cubicBezTo>
                    <a:pt x="4154" y="526"/>
                    <a:pt x="4200" y="480"/>
                    <a:pt x="4223" y="434"/>
                  </a:cubicBezTo>
                  <a:cubicBezTo>
                    <a:pt x="4246" y="411"/>
                    <a:pt x="4246" y="389"/>
                    <a:pt x="4268" y="366"/>
                  </a:cubicBezTo>
                  <a:cubicBezTo>
                    <a:pt x="4268" y="343"/>
                    <a:pt x="4291" y="343"/>
                    <a:pt x="4291" y="320"/>
                  </a:cubicBezTo>
                  <a:cubicBezTo>
                    <a:pt x="4314" y="297"/>
                    <a:pt x="4337" y="274"/>
                    <a:pt x="4337" y="229"/>
                  </a:cubicBezTo>
                  <a:cubicBezTo>
                    <a:pt x="4360" y="206"/>
                    <a:pt x="4360" y="206"/>
                    <a:pt x="4360" y="183"/>
                  </a:cubicBezTo>
                  <a:cubicBezTo>
                    <a:pt x="4360" y="137"/>
                    <a:pt x="4337" y="115"/>
                    <a:pt x="4337" y="92"/>
                  </a:cubicBezTo>
                  <a:cubicBezTo>
                    <a:pt x="4291" y="46"/>
                    <a:pt x="4246" y="1"/>
                    <a:pt x="417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19"/>
            <p:cNvSpPr/>
            <p:nvPr/>
          </p:nvSpPr>
          <p:spPr>
            <a:xfrm>
              <a:off x="7133650" y="1034025"/>
              <a:ext cx="51950" cy="80500"/>
            </a:xfrm>
            <a:custGeom>
              <a:avLst/>
              <a:gdLst/>
              <a:ahLst/>
              <a:cxnLst/>
              <a:rect l="l" t="t" r="r" b="b"/>
              <a:pathLst>
                <a:path w="2078" h="3220" extrusionOk="0">
                  <a:moveTo>
                    <a:pt x="2031" y="1"/>
                  </a:moveTo>
                  <a:cubicBezTo>
                    <a:pt x="2009" y="1"/>
                    <a:pt x="1986" y="24"/>
                    <a:pt x="1986" y="24"/>
                  </a:cubicBezTo>
                  <a:cubicBezTo>
                    <a:pt x="1963" y="92"/>
                    <a:pt x="1940" y="161"/>
                    <a:pt x="1917" y="229"/>
                  </a:cubicBezTo>
                  <a:cubicBezTo>
                    <a:pt x="1872" y="298"/>
                    <a:pt x="1849" y="366"/>
                    <a:pt x="1803" y="435"/>
                  </a:cubicBezTo>
                  <a:cubicBezTo>
                    <a:pt x="1780" y="503"/>
                    <a:pt x="1735" y="594"/>
                    <a:pt x="1689" y="663"/>
                  </a:cubicBezTo>
                  <a:cubicBezTo>
                    <a:pt x="1666" y="731"/>
                    <a:pt x="1621" y="800"/>
                    <a:pt x="1575" y="868"/>
                  </a:cubicBezTo>
                  <a:cubicBezTo>
                    <a:pt x="1552" y="937"/>
                    <a:pt x="1506" y="1005"/>
                    <a:pt x="1461" y="1074"/>
                  </a:cubicBezTo>
                  <a:cubicBezTo>
                    <a:pt x="1415" y="1142"/>
                    <a:pt x="1370" y="1211"/>
                    <a:pt x="1324" y="1256"/>
                  </a:cubicBezTo>
                  <a:cubicBezTo>
                    <a:pt x="1233" y="1393"/>
                    <a:pt x="1164" y="1530"/>
                    <a:pt x="1073" y="1644"/>
                  </a:cubicBezTo>
                  <a:cubicBezTo>
                    <a:pt x="1050" y="1690"/>
                    <a:pt x="1027" y="1736"/>
                    <a:pt x="981" y="1781"/>
                  </a:cubicBezTo>
                  <a:cubicBezTo>
                    <a:pt x="936" y="1827"/>
                    <a:pt x="913" y="1873"/>
                    <a:pt x="867" y="1918"/>
                  </a:cubicBezTo>
                  <a:lnTo>
                    <a:pt x="890" y="1918"/>
                  </a:lnTo>
                  <a:cubicBezTo>
                    <a:pt x="845" y="1964"/>
                    <a:pt x="822" y="2010"/>
                    <a:pt x="776" y="2078"/>
                  </a:cubicBezTo>
                  <a:cubicBezTo>
                    <a:pt x="776" y="2055"/>
                    <a:pt x="776" y="2055"/>
                    <a:pt x="776" y="2055"/>
                  </a:cubicBezTo>
                  <a:cubicBezTo>
                    <a:pt x="776" y="2078"/>
                    <a:pt x="753" y="2101"/>
                    <a:pt x="730" y="2124"/>
                  </a:cubicBezTo>
                  <a:cubicBezTo>
                    <a:pt x="753" y="2101"/>
                    <a:pt x="753" y="2101"/>
                    <a:pt x="753" y="2101"/>
                  </a:cubicBezTo>
                  <a:lnTo>
                    <a:pt x="753" y="2101"/>
                  </a:lnTo>
                  <a:cubicBezTo>
                    <a:pt x="639" y="2238"/>
                    <a:pt x="548" y="2375"/>
                    <a:pt x="434" y="2489"/>
                  </a:cubicBezTo>
                  <a:cubicBezTo>
                    <a:pt x="365" y="2580"/>
                    <a:pt x="320" y="2649"/>
                    <a:pt x="251" y="2717"/>
                  </a:cubicBezTo>
                  <a:cubicBezTo>
                    <a:pt x="183" y="2786"/>
                    <a:pt x="114" y="2877"/>
                    <a:pt x="68" y="2945"/>
                  </a:cubicBezTo>
                  <a:lnTo>
                    <a:pt x="91" y="2923"/>
                  </a:lnTo>
                  <a:lnTo>
                    <a:pt x="91" y="2923"/>
                  </a:lnTo>
                  <a:cubicBezTo>
                    <a:pt x="68" y="2946"/>
                    <a:pt x="45" y="2969"/>
                    <a:pt x="23" y="3014"/>
                  </a:cubicBezTo>
                  <a:cubicBezTo>
                    <a:pt x="23" y="3037"/>
                    <a:pt x="0" y="3059"/>
                    <a:pt x="0" y="3082"/>
                  </a:cubicBezTo>
                  <a:cubicBezTo>
                    <a:pt x="0" y="3128"/>
                    <a:pt x="23" y="3151"/>
                    <a:pt x="46" y="3196"/>
                  </a:cubicBezTo>
                  <a:cubicBezTo>
                    <a:pt x="91" y="3219"/>
                    <a:pt x="114" y="3219"/>
                    <a:pt x="160" y="3219"/>
                  </a:cubicBezTo>
                  <a:cubicBezTo>
                    <a:pt x="205" y="3219"/>
                    <a:pt x="251" y="3219"/>
                    <a:pt x="274" y="3174"/>
                  </a:cubicBezTo>
                  <a:cubicBezTo>
                    <a:pt x="297" y="3128"/>
                    <a:pt x="342" y="3105"/>
                    <a:pt x="388" y="3059"/>
                  </a:cubicBezTo>
                  <a:cubicBezTo>
                    <a:pt x="411" y="3014"/>
                    <a:pt x="457" y="2991"/>
                    <a:pt x="479" y="2945"/>
                  </a:cubicBezTo>
                  <a:cubicBezTo>
                    <a:pt x="571" y="2854"/>
                    <a:pt x="616" y="2763"/>
                    <a:pt x="685" y="2694"/>
                  </a:cubicBezTo>
                  <a:cubicBezTo>
                    <a:pt x="685" y="2671"/>
                    <a:pt x="685" y="2671"/>
                    <a:pt x="708" y="2671"/>
                  </a:cubicBezTo>
                  <a:lnTo>
                    <a:pt x="685" y="2671"/>
                  </a:lnTo>
                  <a:cubicBezTo>
                    <a:pt x="685" y="2671"/>
                    <a:pt x="708" y="2671"/>
                    <a:pt x="708" y="2649"/>
                  </a:cubicBezTo>
                  <a:cubicBezTo>
                    <a:pt x="708" y="2671"/>
                    <a:pt x="708" y="2671"/>
                    <a:pt x="708" y="2671"/>
                  </a:cubicBezTo>
                  <a:cubicBezTo>
                    <a:pt x="799" y="2534"/>
                    <a:pt x="913" y="2375"/>
                    <a:pt x="1004" y="2238"/>
                  </a:cubicBezTo>
                  <a:cubicBezTo>
                    <a:pt x="1050" y="2169"/>
                    <a:pt x="1096" y="2078"/>
                    <a:pt x="1141" y="2010"/>
                  </a:cubicBezTo>
                  <a:lnTo>
                    <a:pt x="1278" y="1758"/>
                  </a:lnTo>
                  <a:cubicBezTo>
                    <a:pt x="1324" y="1667"/>
                    <a:pt x="1370" y="1576"/>
                    <a:pt x="1415" y="1507"/>
                  </a:cubicBezTo>
                  <a:cubicBezTo>
                    <a:pt x="1438" y="1462"/>
                    <a:pt x="1461" y="1416"/>
                    <a:pt x="1484" y="1370"/>
                  </a:cubicBezTo>
                  <a:cubicBezTo>
                    <a:pt x="1506" y="1325"/>
                    <a:pt x="1529" y="1279"/>
                    <a:pt x="1552" y="1256"/>
                  </a:cubicBezTo>
                  <a:cubicBezTo>
                    <a:pt x="1575" y="1211"/>
                    <a:pt x="1598" y="1165"/>
                    <a:pt x="1621" y="1119"/>
                  </a:cubicBezTo>
                  <a:cubicBezTo>
                    <a:pt x="1643" y="1096"/>
                    <a:pt x="1666" y="1051"/>
                    <a:pt x="1666" y="1005"/>
                  </a:cubicBezTo>
                  <a:cubicBezTo>
                    <a:pt x="1712" y="891"/>
                    <a:pt x="1758" y="800"/>
                    <a:pt x="1780" y="708"/>
                  </a:cubicBezTo>
                  <a:cubicBezTo>
                    <a:pt x="1826" y="663"/>
                    <a:pt x="1849" y="594"/>
                    <a:pt x="1872" y="549"/>
                  </a:cubicBezTo>
                  <a:cubicBezTo>
                    <a:pt x="1895" y="503"/>
                    <a:pt x="1917" y="435"/>
                    <a:pt x="1940" y="389"/>
                  </a:cubicBezTo>
                  <a:cubicBezTo>
                    <a:pt x="1986" y="275"/>
                    <a:pt x="2031" y="183"/>
                    <a:pt x="2077" y="69"/>
                  </a:cubicBezTo>
                  <a:cubicBezTo>
                    <a:pt x="2077" y="47"/>
                    <a:pt x="2077" y="24"/>
                    <a:pt x="2054" y="24"/>
                  </a:cubicBezTo>
                  <a:cubicBezTo>
                    <a:pt x="2054" y="1"/>
                    <a:pt x="2031" y="1"/>
                    <a:pt x="203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19"/>
            <p:cNvSpPr/>
            <p:nvPr/>
          </p:nvSpPr>
          <p:spPr>
            <a:xfrm>
              <a:off x="6876850" y="972400"/>
              <a:ext cx="45100" cy="46100"/>
            </a:xfrm>
            <a:custGeom>
              <a:avLst/>
              <a:gdLst/>
              <a:ahLst/>
              <a:cxnLst/>
              <a:rect l="l" t="t" r="r" b="b"/>
              <a:pathLst>
                <a:path w="1804" h="1844" extrusionOk="0">
                  <a:moveTo>
                    <a:pt x="1233" y="1"/>
                  </a:moveTo>
                  <a:cubicBezTo>
                    <a:pt x="1210" y="1"/>
                    <a:pt x="1165" y="1"/>
                    <a:pt x="1142" y="24"/>
                  </a:cubicBezTo>
                  <a:cubicBezTo>
                    <a:pt x="1119" y="24"/>
                    <a:pt x="1096" y="46"/>
                    <a:pt x="1051" y="46"/>
                  </a:cubicBezTo>
                  <a:cubicBezTo>
                    <a:pt x="1005" y="92"/>
                    <a:pt x="959" y="138"/>
                    <a:pt x="891" y="161"/>
                  </a:cubicBezTo>
                  <a:cubicBezTo>
                    <a:pt x="868" y="206"/>
                    <a:pt x="822" y="252"/>
                    <a:pt x="777" y="275"/>
                  </a:cubicBezTo>
                  <a:cubicBezTo>
                    <a:pt x="708" y="343"/>
                    <a:pt x="640" y="412"/>
                    <a:pt x="571" y="480"/>
                  </a:cubicBezTo>
                  <a:cubicBezTo>
                    <a:pt x="480" y="571"/>
                    <a:pt x="389" y="640"/>
                    <a:pt x="297" y="731"/>
                  </a:cubicBezTo>
                  <a:cubicBezTo>
                    <a:pt x="252" y="777"/>
                    <a:pt x="229" y="822"/>
                    <a:pt x="183" y="845"/>
                  </a:cubicBezTo>
                  <a:cubicBezTo>
                    <a:pt x="160" y="868"/>
                    <a:pt x="138" y="891"/>
                    <a:pt x="115" y="914"/>
                  </a:cubicBezTo>
                  <a:cubicBezTo>
                    <a:pt x="92" y="914"/>
                    <a:pt x="92" y="937"/>
                    <a:pt x="92" y="937"/>
                  </a:cubicBezTo>
                  <a:cubicBezTo>
                    <a:pt x="69" y="959"/>
                    <a:pt x="46" y="982"/>
                    <a:pt x="23" y="1005"/>
                  </a:cubicBezTo>
                  <a:cubicBezTo>
                    <a:pt x="1" y="1028"/>
                    <a:pt x="1" y="1074"/>
                    <a:pt x="23" y="1119"/>
                  </a:cubicBezTo>
                  <a:cubicBezTo>
                    <a:pt x="23" y="1142"/>
                    <a:pt x="46" y="1165"/>
                    <a:pt x="69" y="1188"/>
                  </a:cubicBezTo>
                  <a:cubicBezTo>
                    <a:pt x="69" y="1210"/>
                    <a:pt x="92" y="1210"/>
                    <a:pt x="92" y="1210"/>
                  </a:cubicBezTo>
                  <a:cubicBezTo>
                    <a:pt x="92" y="1233"/>
                    <a:pt x="92" y="1233"/>
                    <a:pt x="92" y="1256"/>
                  </a:cubicBezTo>
                  <a:cubicBezTo>
                    <a:pt x="115" y="1302"/>
                    <a:pt x="138" y="1325"/>
                    <a:pt x="183" y="1347"/>
                  </a:cubicBezTo>
                  <a:lnTo>
                    <a:pt x="183" y="1370"/>
                  </a:lnTo>
                  <a:cubicBezTo>
                    <a:pt x="160" y="1416"/>
                    <a:pt x="183" y="1484"/>
                    <a:pt x="229" y="1530"/>
                  </a:cubicBezTo>
                  <a:cubicBezTo>
                    <a:pt x="229" y="1553"/>
                    <a:pt x="229" y="1599"/>
                    <a:pt x="229" y="1621"/>
                  </a:cubicBezTo>
                  <a:cubicBezTo>
                    <a:pt x="229" y="1644"/>
                    <a:pt x="252" y="1644"/>
                    <a:pt x="252" y="1667"/>
                  </a:cubicBezTo>
                  <a:cubicBezTo>
                    <a:pt x="275" y="1690"/>
                    <a:pt x="297" y="1713"/>
                    <a:pt x="320" y="1735"/>
                  </a:cubicBezTo>
                  <a:cubicBezTo>
                    <a:pt x="320" y="1735"/>
                    <a:pt x="343" y="1735"/>
                    <a:pt x="343" y="1758"/>
                  </a:cubicBezTo>
                  <a:cubicBezTo>
                    <a:pt x="366" y="1781"/>
                    <a:pt x="389" y="1804"/>
                    <a:pt x="411" y="1827"/>
                  </a:cubicBezTo>
                  <a:cubicBezTo>
                    <a:pt x="423" y="1838"/>
                    <a:pt x="440" y="1844"/>
                    <a:pt x="457" y="1844"/>
                  </a:cubicBezTo>
                  <a:cubicBezTo>
                    <a:pt x="474" y="1844"/>
                    <a:pt x="491" y="1838"/>
                    <a:pt x="503" y="1827"/>
                  </a:cubicBezTo>
                  <a:cubicBezTo>
                    <a:pt x="548" y="1804"/>
                    <a:pt x="571" y="1781"/>
                    <a:pt x="594" y="1758"/>
                  </a:cubicBezTo>
                  <a:lnTo>
                    <a:pt x="685" y="1690"/>
                  </a:lnTo>
                  <a:cubicBezTo>
                    <a:pt x="754" y="1644"/>
                    <a:pt x="822" y="1576"/>
                    <a:pt x="868" y="1530"/>
                  </a:cubicBezTo>
                  <a:cubicBezTo>
                    <a:pt x="1005" y="1416"/>
                    <a:pt x="1119" y="1325"/>
                    <a:pt x="1233" y="1210"/>
                  </a:cubicBezTo>
                  <a:cubicBezTo>
                    <a:pt x="1302" y="1165"/>
                    <a:pt x="1370" y="1119"/>
                    <a:pt x="1439" y="1074"/>
                  </a:cubicBezTo>
                  <a:cubicBezTo>
                    <a:pt x="1507" y="1028"/>
                    <a:pt x="1576" y="982"/>
                    <a:pt x="1644" y="937"/>
                  </a:cubicBezTo>
                  <a:cubicBezTo>
                    <a:pt x="1667" y="914"/>
                    <a:pt x="1690" y="891"/>
                    <a:pt x="1713" y="868"/>
                  </a:cubicBezTo>
                  <a:cubicBezTo>
                    <a:pt x="1735" y="845"/>
                    <a:pt x="1758" y="822"/>
                    <a:pt x="1781" y="822"/>
                  </a:cubicBezTo>
                  <a:cubicBezTo>
                    <a:pt x="1804" y="800"/>
                    <a:pt x="1804" y="754"/>
                    <a:pt x="1804" y="731"/>
                  </a:cubicBezTo>
                  <a:cubicBezTo>
                    <a:pt x="1781" y="708"/>
                    <a:pt x="1735" y="708"/>
                    <a:pt x="1713" y="708"/>
                  </a:cubicBezTo>
                  <a:cubicBezTo>
                    <a:pt x="1713" y="686"/>
                    <a:pt x="1690" y="663"/>
                    <a:pt x="1690" y="640"/>
                  </a:cubicBezTo>
                  <a:cubicBezTo>
                    <a:pt x="1644" y="571"/>
                    <a:pt x="1598" y="503"/>
                    <a:pt x="1576" y="412"/>
                  </a:cubicBezTo>
                  <a:cubicBezTo>
                    <a:pt x="1530" y="343"/>
                    <a:pt x="1507" y="252"/>
                    <a:pt x="1461" y="183"/>
                  </a:cubicBezTo>
                  <a:cubicBezTo>
                    <a:pt x="1439" y="161"/>
                    <a:pt x="1416" y="138"/>
                    <a:pt x="1416" y="115"/>
                  </a:cubicBezTo>
                  <a:cubicBezTo>
                    <a:pt x="1393" y="115"/>
                    <a:pt x="1393" y="92"/>
                    <a:pt x="1393" y="92"/>
                  </a:cubicBezTo>
                  <a:cubicBezTo>
                    <a:pt x="1370" y="69"/>
                    <a:pt x="1370" y="69"/>
                    <a:pt x="1347" y="46"/>
                  </a:cubicBezTo>
                  <a:cubicBezTo>
                    <a:pt x="1324" y="24"/>
                    <a:pt x="1302" y="1"/>
                    <a:pt x="127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19"/>
            <p:cNvSpPr/>
            <p:nvPr/>
          </p:nvSpPr>
          <p:spPr>
            <a:xfrm>
              <a:off x="6893975" y="1003800"/>
              <a:ext cx="37675" cy="29175"/>
            </a:xfrm>
            <a:custGeom>
              <a:avLst/>
              <a:gdLst/>
              <a:ahLst/>
              <a:cxnLst/>
              <a:rect l="l" t="t" r="r" b="b"/>
              <a:pathLst>
                <a:path w="1507" h="1167" extrusionOk="0">
                  <a:moveTo>
                    <a:pt x="1393" y="0"/>
                  </a:moveTo>
                  <a:cubicBezTo>
                    <a:pt x="1393" y="0"/>
                    <a:pt x="1370" y="0"/>
                    <a:pt x="1347" y="23"/>
                  </a:cubicBezTo>
                  <a:cubicBezTo>
                    <a:pt x="1324" y="23"/>
                    <a:pt x="1301" y="23"/>
                    <a:pt x="1279" y="46"/>
                  </a:cubicBezTo>
                  <a:cubicBezTo>
                    <a:pt x="1256" y="46"/>
                    <a:pt x="1233" y="69"/>
                    <a:pt x="1210" y="69"/>
                  </a:cubicBezTo>
                  <a:cubicBezTo>
                    <a:pt x="1164" y="114"/>
                    <a:pt x="1119" y="137"/>
                    <a:pt x="1050" y="183"/>
                  </a:cubicBezTo>
                  <a:cubicBezTo>
                    <a:pt x="982" y="228"/>
                    <a:pt x="913" y="274"/>
                    <a:pt x="845" y="343"/>
                  </a:cubicBezTo>
                  <a:cubicBezTo>
                    <a:pt x="799" y="365"/>
                    <a:pt x="754" y="388"/>
                    <a:pt x="731" y="411"/>
                  </a:cubicBezTo>
                  <a:cubicBezTo>
                    <a:pt x="685" y="434"/>
                    <a:pt x="639" y="479"/>
                    <a:pt x="594" y="502"/>
                  </a:cubicBezTo>
                  <a:cubicBezTo>
                    <a:pt x="548" y="525"/>
                    <a:pt x="503" y="571"/>
                    <a:pt x="457" y="594"/>
                  </a:cubicBezTo>
                  <a:cubicBezTo>
                    <a:pt x="366" y="662"/>
                    <a:pt x="274" y="731"/>
                    <a:pt x="206" y="799"/>
                  </a:cubicBezTo>
                  <a:cubicBezTo>
                    <a:pt x="160" y="822"/>
                    <a:pt x="137" y="845"/>
                    <a:pt x="115" y="868"/>
                  </a:cubicBezTo>
                  <a:cubicBezTo>
                    <a:pt x="92" y="890"/>
                    <a:pt x="69" y="913"/>
                    <a:pt x="46" y="936"/>
                  </a:cubicBezTo>
                  <a:cubicBezTo>
                    <a:pt x="0" y="982"/>
                    <a:pt x="0" y="1050"/>
                    <a:pt x="23" y="1096"/>
                  </a:cubicBezTo>
                  <a:cubicBezTo>
                    <a:pt x="46" y="1096"/>
                    <a:pt x="46" y="1119"/>
                    <a:pt x="69" y="1119"/>
                  </a:cubicBezTo>
                  <a:cubicBezTo>
                    <a:pt x="97" y="1147"/>
                    <a:pt x="134" y="1166"/>
                    <a:pt x="169" y="1166"/>
                  </a:cubicBezTo>
                  <a:cubicBezTo>
                    <a:pt x="190" y="1166"/>
                    <a:pt x="211" y="1159"/>
                    <a:pt x="229" y="1141"/>
                  </a:cubicBezTo>
                  <a:cubicBezTo>
                    <a:pt x="297" y="1119"/>
                    <a:pt x="343" y="1073"/>
                    <a:pt x="388" y="1027"/>
                  </a:cubicBezTo>
                  <a:cubicBezTo>
                    <a:pt x="434" y="982"/>
                    <a:pt x="480" y="959"/>
                    <a:pt x="503" y="913"/>
                  </a:cubicBezTo>
                  <a:cubicBezTo>
                    <a:pt x="594" y="845"/>
                    <a:pt x="685" y="776"/>
                    <a:pt x="776" y="708"/>
                  </a:cubicBezTo>
                  <a:cubicBezTo>
                    <a:pt x="868" y="616"/>
                    <a:pt x="982" y="548"/>
                    <a:pt x="1096" y="457"/>
                  </a:cubicBezTo>
                  <a:cubicBezTo>
                    <a:pt x="1164" y="411"/>
                    <a:pt x="1210" y="365"/>
                    <a:pt x="1279" y="343"/>
                  </a:cubicBezTo>
                  <a:cubicBezTo>
                    <a:pt x="1324" y="320"/>
                    <a:pt x="1347" y="297"/>
                    <a:pt x="1370" y="274"/>
                  </a:cubicBezTo>
                  <a:cubicBezTo>
                    <a:pt x="1393" y="274"/>
                    <a:pt x="1393" y="274"/>
                    <a:pt x="1416" y="251"/>
                  </a:cubicBezTo>
                  <a:cubicBezTo>
                    <a:pt x="1416" y="251"/>
                    <a:pt x="1438" y="251"/>
                    <a:pt x="1438" y="228"/>
                  </a:cubicBezTo>
                  <a:cubicBezTo>
                    <a:pt x="1484" y="206"/>
                    <a:pt x="1507" y="137"/>
                    <a:pt x="1507" y="91"/>
                  </a:cubicBezTo>
                  <a:cubicBezTo>
                    <a:pt x="1507" y="69"/>
                    <a:pt x="1507" y="46"/>
                    <a:pt x="1484" y="23"/>
                  </a:cubicBezTo>
                  <a:cubicBezTo>
                    <a:pt x="1484" y="23"/>
                    <a:pt x="1461" y="0"/>
                    <a:pt x="14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19"/>
            <p:cNvSpPr/>
            <p:nvPr/>
          </p:nvSpPr>
          <p:spPr>
            <a:xfrm>
              <a:off x="7174150" y="818325"/>
              <a:ext cx="81050" cy="38350"/>
            </a:xfrm>
            <a:custGeom>
              <a:avLst/>
              <a:gdLst/>
              <a:ahLst/>
              <a:cxnLst/>
              <a:rect l="l" t="t" r="r" b="b"/>
              <a:pathLst>
                <a:path w="3242" h="1534" extrusionOk="0">
                  <a:moveTo>
                    <a:pt x="2032" y="1"/>
                  </a:moveTo>
                  <a:cubicBezTo>
                    <a:pt x="1941" y="1"/>
                    <a:pt x="1849" y="24"/>
                    <a:pt x="1781" y="24"/>
                  </a:cubicBezTo>
                  <a:cubicBezTo>
                    <a:pt x="1667" y="47"/>
                    <a:pt x="1553" y="47"/>
                    <a:pt x="1439" y="92"/>
                  </a:cubicBezTo>
                  <a:cubicBezTo>
                    <a:pt x="1347" y="115"/>
                    <a:pt x="1256" y="138"/>
                    <a:pt x="1142" y="161"/>
                  </a:cubicBezTo>
                  <a:cubicBezTo>
                    <a:pt x="1051" y="206"/>
                    <a:pt x="936" y="252"/>
                    <a:pt x="845" y="298"/>
                  </a:cubicBezTo>
                  <a:cubicBezTo>
                    <a:pt x="754" y="343"/>
                    <a:pt x="640" y="389"/>
                    <a:pt x="548" y="457"/>
                  </a:cubicBezTo>
                  <a:cubicBezTo>
                    <a:pt x="457" y="503"/>
                    <a:pt x="389" y="549"/>
                    <a:pt x="297" y="594"/>
                  </a:cubicBezTo>
                  <a:cubicBezTo>
                    <a:pt x="252" y="640"/>
                    <a:pt x="206" y="663"/>
                    <a:pt x="160" y="686"/>
                  </a:cubicBezTo>
                  <a:cubicBezTo>
                    <a:pt x="138" y="709"/>
                    <a:pt x="115" y="731"/>
                    <a:pt x="92" y="754"/>
                  </a:cubicBezTo>
                  <a:cubicBezTo>
                    <a:pt x="69" y="754"/>
                    <a:pt x="46" y="800"/>
                    <a:pt x="46" y="823"/>
                  </a:cubicBezTo>
                  <a:cubicBezTo>
                    <a:pt x="23" y="845"/>
                    <a:pt x="1" y="868"/>
                    <a:pt x="1" y="914"/>
                  </a:cubicBezTo>
                  <a:cubicBezTo>
                    <a:pt x="1" y="960"/>
                    <a:pt x="23" y="1005"/>
                    <a:pt x="69" y="1051"/>
                  </a:cubicBezTo>
                  <a:cubicBezTo>
                    <a:pt x="92" y="1074"/>
                    <a:pt x="138" y="1097"/>
                    <a:pt x="183" y="1097"/>
                  </a:cubicBezTo>
                  <a:cubicBezTo>
                    <a:pt x="229" y="1119"/>
                    <a:pt x="275" y="1165"/>
                    <a:pt x="320" y="1188"/>
                  </a:cubicBezTo>
                  <a:cubicBezTo>
                    <a:pt x="343" y="1188"/>
                    <a:pt x="366" y="1211"/>
                    <a:pt x="389" y="1233"/>
                  </a:cubicBezTo>
                  <a:cubicBezTo>
                    <a:pt x="366" y="1233"/>
                    <a:pt x="366" y="1211"/>
                    <a:pt x="343" y="1211"/>
                  </a:cubicBezTo>
                  <a:lnTo>
                    <a:pt x="343" y="1211"/>
                  </a:lnTo>
                  <a:cubicBezTo>
                    <a:pt x="411" y="1256"/>
                    <a:pt x="480" y="1302"/>
                    <a:pt x="548" y="1370"/>
                  </a:cubicBezTo>
                  <a:cubicBezTo>
                    <a:pt x="571" y="1416"/>
                    <a:pt x="617" y="1462"/>
                    <a:pt x="663" y="1507"/>
                  </a:cubicBezTo>
                  <a:cubicBezTo>
                    <a:pt x="691" y="1527"/>
                    <a:pt x="724" y="1534"/>
                    <a:pt x="756" y="1534"/>
                  </a:cubicBezTo>
                  <a:cubicBezTo>
                    <a:pt x="800" y="1534"/>
                    <a:pt x="842" y="1521"/>
                    <a:pt x="868" y="1507"/>
                  </a:cubicBezTo>
                  <a:cubicBezTo>
                    <a:pt x="914" y="1485"/>
                    <a:pt x="936" y="1462"/>
                    <a:pt x="959" y="1439"/>
                  </a:cubicBezTo>
                  <a:cubicBezTo>
                    <a:pt x="982" y="1416"/>
                    <a:pt x="1028" y="1393"/>
                    <a:pt x="1051" y="1370"/>
                  </a:cubicBezTo>
                  <a:lnTo>
                    <a:pt x="1142" y="1279"/>
                  </a:lnTo>
                  <a:cubicBezTo>
                    <a:pt x="1210" y="1233"/>
                    <a:pt x="1279" y="1188"/>
                    <a:pt x="1347" y="1142"/>
                  </a:cubicBezTo>
                  <a:cubicBezTo>
                    <a:pt x="1416" y="1074"/>
                    <a:pt x="1507" y="1028"/>
                    <a:pt x="1598" y="960"/>
                  </a:cubicBezTo>
                  <a:cubicBezTo>
                    <a:pt x="1758" y="868"/>
                    <a:pt x="1941" y="777"/>
                    <a:pt x="2123" y="686"/>
                  </a:cubicBezTo>
                  <a:cubicBezTo>
                    <a:pt x="2260" y="640"/>
                    <a:pt x="2397" y="594"/>
                    <a:pt x="2534" y="549"/>
                  </a:cubicBezTo>
                  <a:lnTo>
                    <a:pt x="2785" y="549"/>
                  </a:lnTo>
                  <a:cubicBezTo>
                    <a:pt x="2854" y="572"/>
                    <a:pt x="2899" y="572"/>
                    <a:pt x="2968" y="594"/>
                  </a:cubicBezTo>
                  <a:cubicBezTo>
                    <a:pt x="2991" y="617"/>
                    <a:pt x="3014" y="617"/>
                    <a:pt x="3059" y="640"/>
                  </a:cubicBezTo>
                  <a:cubicBezTo>
                    <a:pt x="3074" y="640"/>
                    <a:pt x="3090" y="650"/>
                    <a:pt x="3105" y="650"/>
                  </a:cubicBezTo>
                  <a:cubicBezTo>
                    <a:pt x="3112" y="650"/>
                    <a:pt x="3120" y="648"/>
                    <a:pt x="3128" y="640"/>
                  </a:cubicBezTo>
                  <a:cubicBezTo>
                    <a:pt x="3173" y="640"/>
                    <a:pt x="3196" y="617"/>
                    <a:pt x="3196" y="594"/>
                  </a:cubicBezTo>
                  <a:cubicBezTo>
                    <a:pt x="3242" y="526"/>
                    <a:pt x="3219" y="457"/>
                    <a:pt x="3150" y="435"/>
                  </a:cubicBezTo>
                  <a:cubicBezTo>
                    <a:pt x="3105" y="412"/>
                    <a:pt x="3059" y="389"/>
                    <a:pt x="2991" y="366"/>
                  </a:cubicBezTo>
                  <a:cubicBezTo>
                    <a:pt x="2968" y="343"/>
                    <a:pt x="2922" y="343"/>
                    <a:pt x="2877" y="343"/>
                  </a:cubicBezTo>
                  <a:cubicBezTo>
                    <a:pt x="2877" y="275"/>
                    <a:pt x="2831" y="229"/>
                    <a:pt x="2785" y="229"/>
                  </a:cubicBezTo>
                  <a:cubicBezTo>
                    <a:pt x="2717" y="206"/>
                    <a:pt x="2648" y="206"/>
                    <a:pt x="2580" y="184"/>
                  </a:cubicBezTo>
                  <a:lnTo>
                    <a:pt x="2443" y="184"/>
                  </a:lnTo>
                  <a:cubicBezTo>
                    <a:pt x="2443" y="115"/>
                    <a:pt x="2374" y="47"/>
                    <a:pt x="2306" y="24"/>
                  </a:cubicBezTo>
                  <a:cubicBezTo>
                    <a:pt x="2260" y="24"/>
                    <a:pt x="2215" y="1"/>
                    <a:pt x="21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19"/>
            <p:cNvSpPr/>
            <p:nvPr/>
          </p:nvSpPr>
          <p:spPr>
            <a:xfrm>
              <a:off x="7208950" y="824050"/>
              <a:ext cx="29700" cy="8375"/>
            </a:xfrm>
            <a:custGeom>
              <a:avLst/>
              <a:gdLst/>
              <a:ahLst/>
              <a:cxnLst/>
              <a:rect l="l" t="t" r="r" b="b"/>
              <a:pathLst>
                <a:path w="1188" h="335" extrusionOk="0">
                  <a:moveTo>
                    <a:pt x="686" y="0"/>
                  </a:moveTo>
                  <a:cubicBezTo>
                    <a:pt x="617" y="0"/>
                    <a:pt x="549" y="23"/>
                    <a:pt x="503" y="46"/>
                  </a:cubicBezTo>
                  <a:cubicBezTo>
                    <a:pt x="389" y="69"/>
                    <a:pt x="298" y="91"/>
                    <a:pt x="206" y="137"/>
                  </a:cubicBezTo>
                  <a:cubicBezTo>
                    <a:pt x="161" y="160"/>
                    <a:pt x="92" y="206"/>
                    <a:pt x="47" y="228"/>
                  </a:cubicBezTo>
                  <a:cubicBezTo>
                    <a:pt x="1" y="251"/>
                    <a:pt x="1" y="274"/>
                    <a:pt x="24" y="297"/>
                  </a:cubicBezTo>
                  <a:cubicBezTo>
                    <a:pt x="24" y="324"/>
                    <a:pt x="39" y="335"/>
                    <a:pt x="57" y="335"/>
                  </a:cubicBezTo>
                  <a:cubicBezTo>
                    <a:pt x="69" y="335"/>
                    <a:pt x="83" y="329"/>
                    <a:pt x="92" y="320"/>
                  </a:cubicBezTo>
                  <a:cubicBezTo>
                    <a:pt x="161" y="297"/>
                    <a:pt x="206" y="274"/>
                    <a:pt x="275" y="251"/>
                  </a:cubicBezTo>
                  <a:lnTo>
                    <a:pt x="252" y="251"/>
                  </a:lnTo>
                  <a:cubicBezTo>
                    <a:pt x="321" y="228"/>
                    <a:pt x="389" y="206"/>
                    <a:pt x="457" y="183"/>
                  </a:cubicBezTo>
                  <a:cubicBezTo>
                    <a:pt x="549" y="160"/>
                    <a:pt x="617" y="137"/>
                    <a:pt x="686" y="114"/>
                  </a:cubicBezTo>
                  <a:lnTo>
                    <a:pt x="914" y="114"/>
                  </a:lnTo>
                  <a:cubicBezTo>
                    <a:pt x="937" y="114"/>
                    <a:pt x="960" y="114"/>
                    <a:pt x="982" y="137"/>
                  </a:cubicBezTo>
                  <a:cubicBezTo>
                    <a:pt x="1028" y="137"/>
                    <a:pt x="1051" y="137"/>
                    <a:pt x="1074" y="160"/>
                  </a:cubicBezTo>
                  <a:lnTo>
                    <a:pt x="1142" y="160"/>
                  </a:lnTo>
                  <a:cubicBezTo>
                    <a:pt x="1142" y="160"/>
                    <a:pt x="1165" y="160"/>
                    <a:pt x="1165" y="137"/>
                  </a:cubicBezTo>
                  <a:cubicBezTo>
                    <a:pt x="1188" y="114"/>
                    <a:pt x="1188" y="114"/>
                    <a:pt x="1165" y="91"/>
                  </a:cubicBezTo>
                  <a:cubicBezTo>
                    <a:pt x="1165" y="69"/>
                    <a:pt x="1165" y="69"/>
                    <a:pt x="1142" y="46"/>
                  </a:cubicBezTo>
                  <a:cubicBezTo>
                    <a:pt x="1097" y="46"/>
                    <a:pt x="1074" y="23"/>
                    <a:pt x="102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19"/>
            <p:cNvSpPr/>
            <p:nvPr/>
          </p:nvSpPr>
          <p:spPr>
            <a:xfrm>
              <a:off x="7206675" y="840025"/>
              <a:ext cx="40550" cy="22650"/>
            </a:xfrm>
            <a:custGeom>
              <a:avLst/>
              <a:gdLst/>
              <a:ahLst/>
              <a:cxnLst/>
              <a:rect l="l" t="t" r="r" b="b"/>
              <a:pathLst>
                <a:path w="1622" h="906" extrusionOk="0">
                  <a:moveTo>
                    <a:pt x="1553" y="0"/>
                  </a:moveTo>
                  <a:cubicBezTo>
                    <a:pt x="1439" y="23"/>
                    <a:pt x="1302" y="69"/>
                    <a:pt x="1165" y="114"/>
                  </a:cubicBezTo>
                  <a:cubicBezTo>
                    <a:pt x="1028" y="160"/>
                    <a:pt x="891" y="206"/>
                    <a:pt x="754" y="274"/>
                  </a:cubicBezTo>
                  <a:cubicBezTo>
                    <a:pt x="617" y="343"/>
                    <a:pt x="503" y="411"/>
                    <a:pt x="366" y="480"/>
                  </a:cubicBezTo>
                  <a:cubicBezTo>
                    <a:pt x="320" y="502"/>
                    <a:pt x="252" y="548"/>
                    <a:pt x="206" y="571"/>
                  </a:cubicBezTo>
                  <a:cubicBezTo>
                    <a:pt x="160" y="594"/>
                    <a:pt x="138" y="617"/>
                    <a:pt x="115" y="639"/>
                  </a:cubicBezTo>
                  <a:cubicBezTo>
                    <a:pt x="92" y="639"/>
                    <a:pt x="69" y="662"/>
                    <a:pt x="69" y="685"/>
                  </a:cubicBezTo>
                  <a:cubicBezTo>
                    <a:pt x="46" y="685"/>
                    <a:pt x="23" y="731"/>
                    <a:pt x="1" y="754"/>
                  </a:cubicBezTo>
                  <a:cubicBezTo>
                    <a:pt x="1" y="754"/>
                    <a:pt x="1" y="776"/>
                    <a:pt x="1" y="799"/>
                  </a:cubicBezTo>
                  <a:cubicBezTo>
                    <a:pt x="1" y="822"/>
                    <a:pt x="1" y="868"/>
                    <a:pt x="23" y="890"/>
                  </a:cubicBezTo>
                  <a:cubicBezTo>
                    <a:pt x="42" y="900"/>
                    <a:pt x="65" y="905"/>
                    <a:pt x="89" y="905"/>
                  </a:cubicBezTo>
                  <a:cubicBezTo>
                    <a:pt x="122" y="905"/>
                    <a:pt x="157" y="894"/>
                    <a:pt x="183" y="868"/>
                  </a:cubicBezTo>
                  <a:cubicBezTo>
                    <a:pt x="206" y="845"/>
                    <a:pt x="252" y="822"/>
                    <a:pt x="275" y="799"/>
                  </a:cubicBezTo>
                  <a:cubicBezTo>
                    <a:pt x="297" y="776"/>
                    <a:pt x="320" y="754"/>
                    <a:pt x="343" y="731"/>
                  </a:cubicBezTo>
                  <a:cubicBezTo>
                    <a:pt x="457" y="639"/>
                    <a:pt x="594" y="571"/>
                    <a:pt x="731" y="480"/>
                  </a:cubicBezTo>
                  <a:cubicBezTo>
                    <a:pt x="800" y="434"/>
                    <a:pt x="868" y="388"/>
                    <a:pt x="936" y="343"/>
                  </a:cubicBezTo>
                  <a:cubicBezTo>
                    <a:pt x="1005" y="320"/>
                    <a:pt x="1073" y="274"/>
                    <a:pt x="1142" y="251"/>
                  </a:cubicBezTo>
                  <a:cubicBezTo>
                    <a:pt x="1188" y="229"/>
                    <a:pt x="1210" y="229"/>
                    <a:pt x="1233" y="206"/>
                  </a:cubicBezTo>
                  <a:cubicBezTo>
                    <a:pt x="1302" y="183"/>
                    <a:pt x="1347" y="160"/>
                    <a:pt x="1416" y="137"/>
                  </a:cubicBezTo>
                  <a:cubicBezTo>
                    <a:pt x="1461" y="114"/>
                    <a:pt x="1530" y="114"/>
                    <a:pt x="1576" y="92"/>
                  </a:cubicBezTo>
                  <a:cubicBezTo>
                    <a:pt x="1621" y="92"/>
                    <a:pt x="1621" y="46"/>
                    <a:pt x="1621" y="23"/>
                  </a:cubicBezTo>
                  <a:cubicBezTo>
                    <a:pt x="1621" y="0"/>
                    <a:pt x="1598" y="0"/>
                    <a:pt x="157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19"/>
            <p:cNvSpPr/>
            <p:nvPr/>
          </p:nvSpPr>
          <p:spPr>
            <a:xfrm>
              <a:off x="6840900" y="1036300"/>
              <a:ext cx="42250" cy="41725"/>
            </a:xfrm>
            <a:custGeom>
              <a:avLst/>
              <a:gdLst/>
              <a:ahLst/>
              <a:cxnLst/>
              <a:rect l="l" t="t" r="r" b="b"/>
              <a:pathLst>
                <a:path w="1690" h="1669" extrusionOk="0">
                  <a:moveTo>
                    <a:pt x="840" y="0"/>
                  </a:moveTo>
                  <a:cubicBezTo>
                    <a:pt x="827" y="0"/>
                    <a:pt x="813" y="1"/>
                    <a:pt x="800" y="1"/>
                  </a:cubicBezTo>
                  <a:cubicBezTo>
                    <a:pt x="343" y="24"/>
                    <a:pt x="1" y="412"/>
                    <a:pt x="23" y="869"/>
                  </a:cubicBezTo>
                  <a:cubicBezTo>
                    <a:pt x="46" y="1311"/>
                    <a:pt x="412" y="1668"/>
                    <a:pt x="850" y="1668"/>
                  </a:cubicBezTo>
                  <a:cubicBezTo>
                    <a:pt x="864" y="1668"/>
                    <a:pt x="877" y="1668"/>
                    <a:pt x="891" y="1667"/>
                  </a:cubicBezTo>
                  <a:cubicBezTo>
                    <a:pt x="1347" y="1645"/>
                    <a:pt x="1690" y="1257"/>
                    <a:pt x="1667" y="800"/>
                  </a:cubicBezTo>
                  <a:cubicBezTo>
                    <a:pt x="1645" y="357"/>
                    <a:pt x="1279" y="0"/>
                    <a:pt x="8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19"/>
            <p:cNvSpPr/>
            <p:nvPr/>
          </p:nvSpPr>
          <p:spPr>
            <a:xfrm>
              <a:off x="6834625" y="1100200"/>
              <a:ext cx="42825" cy="41725"/>
            </a:xfrm>
            <a:custGeom>
              <a:avLst/>
              <a:gdLst/>
              <a:ahLst/>
              <a:cxnLst/>
              <a:rect l="l" t="t" r="r" b="b"/>
              <a:pathLst>
                <a:path w="1713" h="1669" extrusionOk="0">
                  <a:moveTo>
                    <a:pt x="863" y="1"/>
                  </a:moveTo>
                  <a:cubicBezTo>
                    <a:pt x="849" y="1"/>
                    <a:pt x="836" y="1"/>
                    <a:pt x="822" y="2"/>
                  </a:cubicBezTo>
                  <a:cubicBezTo>
                    <a:pt x="366" y="24"/>
                    <a:pt x="1" y="412"/>
                    <a:pt x="23" y="869"/>
                  </a:cubicBezTo>
                  <a:cubicBezTo>
                    <a:pt x="46" y="1312"/>
                    <a:pt x="411" y="1669"/>
                    <a:pt x="850" y="1669"/>
                  </a:cubicBezTo>
                  <a:cubicBezTo>
                    <a:pt x="864" y="1669"/>
                    <a:pt x="877" y="1669"/>
                    <a:pt x="891" y="1668"/>
                  </a:cubicBezTo>
                  <a:cubicBezTo>
                    <a:pt x="1347" y="1645"/>
                    <a:pt x="1712" y="1257"/>
                    <a:pt x="1690" y="800"/>
                  </a:cubicBezTo>
                  <a:cubicBezTo>
                    <a:pt x="1667" y="358"/>
                    <a:pt x="1302" y="1"/>
                    <a:pt x="8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19"/>
            <p:cNvSpPr/>
            <p:nvPr/>
          </p:nvSpPr>
          <p:spPr>
            <a:xfrm>
              <a:off x="6903675" y="1109325"/>
              <a:ext cx="42250" cy="41750"/>
            </a:xfrm>
            <a:custGeom>
              <a:avLst/>
              <a:gdLst/>
              <a:ahLst/>
              <a:cxnLst/>
              <a:rect l="l" t="t" r="r" b="b"/>
              <a:pathLst>
                <a:path w="1690" h="1670" extrusionOk="0">
                  <a:moveTo>
                    <a:pt x="840" y="1"/>
                  </a:moveTo>
                  <a:cubicBezTo>
                    <a:pt x="826" y="1"/>
                    <a:pt x="813" y="1"/>
                    <a:pt x="799" y="2"/>
                  </a:cubicBezTo>
                  <a:cubicBezTo>
                    <a:pt x="343" y="25"/>
                    <a:pt x="0" y="413"/>
                    <a:pt x="23" y="869"/>
                  </a:cubicBezTo>
                  <a:cubicBezTo>
                    <a:pt x="45" y="1312"/>
                    <a:pt x="411" y="1669"/>
                    <a:pt x="850" y="1669"/>
                  </a:cubicBezTo>
                  <a:cubicBezTo>
                    <a:pt x="863" y="1669"/>
                    <a:pt x="877" y="1669"/>
                    <a:pt x="891" y="1668"/>
                  </a:cubicBezTo>
                  <a:cubicBezTo>
                    <a:pt x="1347" y="1645"/>
                    <a:pt x="1689" y="1257"/>
                    <a:pt x="1667" y="801"/>
                  </a:cubicBezTo>
                  <a:cubicBezTo>
                    <a:pt x="1645" y="358"/>
                    <a:pt x="1279" y="1"/>
                    <a:pt x="8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19"/>
            <p:cNvSpPr/>
            <p:nvPr/>
          </p:nvSpPr>
          <p:spPr>
            <a:xfrm>
              <a:off x="6923075" y="1173850"/>
              <a:ext cx="41675" cy="41100"/>
            </a:xfrm>
            <a:custGeom>
              <a:avLst/>
              <a:gdLst/>
              <a:ahLst/>
              <a:cxnLst/>
              <a:rect l="l" t="t" r="r" b="b"/>
              <a:pathLst>
                <a:path w="1667" h="1644" extrusionOk="0">
                  <a:moveTo>
                    <a:pt x="799" y="0"/>
                  </a:moveTo>
                  <a:cubicBezTo>
                    <a:pt x="343" y="23"/>
                    <a:pt x="0" y="411"/>
                    <a:pt x="23" y="867"/>
                  </a:cubicBezTo>
                  <a:cubicBezTo>
                    <a:pt x="23" y="1255"/>
                    <a:pt x="320" y="1575"/>
                    <a:pt x="708" y="1643"/>
                  </a:cubicBezTo>
                  <a:cubicBezTo>
                    <a:pt x="982" y="1415"/>
                    <a:pt x="1302" y="1210"/>
                    <a:pt x="1621" y="1027"/>
                  </a:cubicBezTo>
                  <a:lnTo>
                    <a:pt x="1644" y="1027"/>
                  </a:lnTo>
                  <a:cubicBezTo>
                    <a:pt x="1667" y="959"/>
                    <a:pt x="1667" y="867"/>
                    <a:pt x="1667" y="776"/>
                  </a:cubicBezTo>
                  <a:cubicBezTo>
                    <a:pt x="1644" y="342"/>
                    <a:pt x="1279" y="0"/>
                    <a:pt x="8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19"/>
            <p:cNvSpPr/>
            <p:nvPr/>
          </p:nvSpPr>
          <p:spPr>
            <a:xfrm>
              <a:off x="6852875" y="1174950"/>
              <a:ext cx="42250" cy="41175"/>
            </a:xfrm>
            <a:custGeom>
              <a:avLst/>
              <a:gdLst/>
              <a:ahLst/>
              <a:cxnLst/>
              <a:rect l="l" t="t" r="r" b="b"/>
              <a:pathLst>
                <a:path w="1690" h="1647" extrusionOk="0">
                  <a:moveTo>
                    <a:pt x="845" y="1"/>
                  </a:moveTo>
                  <a:cubicBezTo>
                    <a:pt x="830" y="1"/>
                    <a:pt x="815" y="1"/>
                    <a:pt x="800" y="2"/>
                  </a:cubicBezTo>
                  <a:cubicBezTo>
                    <a:pt x="343" y="25"/>
                    <a:pt x="1" y="413"/>
                    <a:pt x="24" y="869"/>
                  </a:cubicBezTo>
                  <a:cubicBezTo>
                    <a:pt x="46" y="1311"/>
                    <a:pt x="410" y="1646"/>
                    <a:pt x="848" y="1646"/>
                  </a:cubicBezTo>
                  <a:cubicBezTo>
                    <a:pt x="862" y="1646"/>
                    <a:pt x="877" y="1646"/>
                    <a:pt x="891" y="1645"/>
                  </a:cubicBezTo>
                  <a:cubicBezTo>
                    <a:pt x="1348" y="1645"/>
                    <a:pt x="1690" y="1234"/>
                    <a:pt x="1667" y="778"/>
                  </a:cubicBezTo>
                  <a:cubicBezTo>
                    <a:pt x="1667" y="336"/>
                    <a:pt x="1303" y="1"/>
                    <a:pt x="8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19"/>
            <p:cNvSpPr/>
            <p:nvPr/>
          </p:nvSpPr>
          <p:spPr>
            <a:xfrm>
              <a:off x="6755875" y="1106475"/>
              <a:ext cx="42825" cy="41175"/>
            </a:xfrm>
            <a:custGeom>
              <a:avLst/>
              <a:gdLst/>
              <a:ahLst/>
              <a:cxnLst/>
              <a:rect l="l" t="t" r="r" b="b"/>
              <a:pathLst>
                <a:path w="1713" h="1647" extrusionOk="0">
                  <a:moveTo>
                    <a:pt x="865" y="1"/>
                  </a:moveTo>
                  <a:cubicBezTo>
                    <a:pt x="851" y="1"/>
                    <a:pt x="837" y="1"/>
                    <a:pt x="822" y="2"/>
                  </a:cubicBezTo>
                  <a:cubicBezTo>
                    <a:pt x="366" y="25"/>
                    <a:pt x="1" y="413"/>
                    <a:pt x="23" y="869"/>
                  </a:cubicBezTo>
                  <a:cubicBezTo>
                    <a:pt x="46" y="1311"/>
                    <a:pt x="410" y="1646"/>
                    <a:pt x="848" y="1646"/>
                  </a:cubicBezTo>
                  <a:cubicBezTo>
                    <a:pt x="862" y="1646"/>
                    <a:pt x="876" y="1646"/>
                    <a:pt x="891" y="1645"/>
                  </a:cubicBezTo>
                  <a:cubicBezTo>
                    <a:pt x="1347" y="1622"/>
                    <a:pt x="1713" y="1234"/>
                    <a:pt x="1690" y="778"/>
                  </a:cubicBezTo>
                  <a:cubicBezTo>
                    <a:pt x="1668" y="336"/>
                    <a:pt x="1303"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19"/>
            <p:cNvSpPr/>
            <p:nvPr/>
          </p:nvSpPr>
          <p:spPr>
            <a:xfrm>
              <a:off x="6767850" y="1170950"/>
              <a:ext cx="42825" cy="41750"/>
            </a:xfrm>
            <a:custGeom>
              <a:avLst/>
              <a:gdLst/>
              <a:ahLst/>
              <a:cxnLst/>
              <a:rect l="l" t="t" r="r" b="b"/>
              <a:pathLst>
                <a:path w="1713" h="1670" extrusionOk="0">
                  <a:moveTo>
                    <a:pt x="863" y="1"/>
                  </a:moveTo>
                  <a:cubicBezTo>
                    <a:pt x="850" y="1"/>
                    <a:pt x="836" y="1"/>
                    <a:pt x="823" y="2"/>
                  </a:cubicBezTo>
                  <a:cubicBezTo>
                    <a:pt x="366" y="25"/>
                    <a:pt x="1" y="413"/>
                    <a:pt x="24" y="869"/>
                  </a:cubicBezTo>
                  <a:cubicBezTo>
                    <a:pt x="46" y="1312"/>
                    <a:pt x="412" y="1669"/>
                    <a:pt x="851" y="1669"/>
                  </a:cubicBezTo>
                  <a:cubicBezTo>
                    <a:pt x="864" y="1669"/>
                    <a:pt x="878" y="1669"/>
                    <a:pt x="891" y="1668"/>
                  </a:cubicBezTo>
                  <a:cubicBezTo>
                    <a:pt x="1348" y="1645"/>
                    <a:pt x="1713" y="1257"/>
                    <a:pt x="1690" y="801"/>
                  </a:cubicBezTo>
                  <a:cubicBezTo>
                    <a:pt x="1668" y="358"/>
                    <a:pt x="1302" y="1"/>
                    <a:pt x="8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19"/>
            <p:cNvSpPr/>
            <p:nvPr/>
          </p:nvSpPr>
          <p:spPr>
            <a:xfrm>
              <a:off x="6806675" y="1246875"/>
              <a:ext cx="42250" cy="38825"/>
            </a:xfrm>
            <a:custGeom>
              <a:avLst/>
              <a:gdLst/>
              <a:ahLst/>
              <a:cxnLst/>
              <a:rect l="l" t="t" r="r" b="b"/>
              <a:pathLst>
                <a:path w="1690" h="1553" extrusionOk="0">
                  <a:moveTo>
                    <a:pt x="845" y="1"/>
                  </a:moveTo>
                  <a:cubicBezTo>
                    <a:pt x="845" y="1"/>
                    <a:pt x="822" y="24"/>
                    <a:pt x="822" y="24"/>
                  </a:cubicBezTo>
                  <a:cubicBezTo>
                    <a:pt x="365" y="24"/>
                    <a:pt x="0" y="412"/>
                    <a:pt x="23" y="868"/>
                  </a:cubicBezTo>
                  <a:cubicBezTo>
                    <a:pt x="46" y="1165"/>
                    <a:pt x="206" y="1439"/>
                    <a:pt x="434" y="1553"/>
                  </a:cubicBezTo>
                  <a:cubicBezTo>
                    <a:pt x="594" y="1484"/>
                    <a:pt x="731" y="1393"/>
                    <a:pt x="890" y="1325"/>
                  </a:cubicBezTo>
                  <a:cubicBezTo>
                    <a:pt x="1141" y="1188"/>
                    <a:pt x="1415" y="1051"/>
                    <a:pt x="1666" y="914"/>
                  </a:cubicBezTo>
                  <a:cubicBezTo>
                    <a:pt x="1689" y="868"/>
                    <a:pt x="1689" y="845"/>
                    <a:pt x="1689" y="800"/>
                  </a:cubicBezTo>
                  <a:cubicBezTo>
                    <a:pt x="1666" y="366"/>
                    <a:pt x="1301" y="1"/>
                    <a:pt x="8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19"/>
            <p:cNvSpPr/>
            <p:nvPr/>
          </p:nvSpPr>
          <p:spPr>
            <a:xfrm>
              <a:off x="6730775" y="1249125"/>
              <a:ext cx="42250" cy="41175"/>
            </a:xfrm>
            <a:custGeom>
              <a:avLst/>
              <a:gdLst/>
              <a:ahLst/>
              <a:cxnLst/>
              <a:rect l="l" t="t" r="r" b="b"/>
              <a:pathLst>
                <a:path w="1690" h="1647" extrusionOk="0">
                  <a:moveTo>
                    <a:pt x="842" y="1"/>
                  </a:moveTo>
                  <a:cubicBezTo>
                    <a:pt x="828" y="1"/>
                    <a:pt x="814" y="1"/>
                    <a:pt x="799" y="2"/>
                  </a:cubicBezTo>
                  <a:cubicBezTo>
                    <a:pt x="343" y="25"/>
                    <a:pt x="0" y="413"/>
                    <a:pt x="23" y="869"/>
                  </a:cubicBezTo>
                  <a:cubicBezTo>
                    <a:pt x="45" y="1311"/>
                    <a:pt x="410" y="1647"/>
                    <a:pt x="847" y="1647"/>
                  </a:cubicBezTo>
                  <a:cubicBezTo>
                    <a:pt x="862" y="1647"/>
                    <a:pt x="876" y="1646"/>
                    <a:pt x="891" y="1645"/>
                  </a:cubicBezTo>
                  <a:cubicBezTo>
                    <a:pt x="1347" y="1623"/>
                    <a:pt x="1689" y="1235"/>
                    <a:pt x="1667" y="778"/>
                  </a:cubicBezTo>
                  <a:cubicBezTo>
                    <a:pt x="1644" y="336"/>
                    <a:pt x="1280" y="1"/>
                    <a:pt x="8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19"/>
            <p:cNvSpPr/>
            <p:nvPr/>
          </p:nvSpPr>
          <p:spPr>
            <a:xfrm>
              <a:off x="6650300" y="1236600"/>
              <a:ext cx="41700" cy="41700"/>
            </a:xfrm>
            <a:custGeom>
              <a:avLst/>
              <a:gdLst/>
              <a:ahLst/>
              <a:cxnLst/>
              <a:rect l="l" t="t" r="r" b="b"/>
              <a:pathLst>
                <a:path w="1668" h="1668" extrusionOk="0">
                  <a:moveTo>
                    <a:pt x="777" y="1"/>
                  </a:moveTo>
                  <a:cubicBezTo>
                    <a:pt x="709" y="1"/>
                    <a:pt x="640" y="24"/>
                    <a:pt x="572" y="47"/>
                  </a:cubicBezTo>
                  <a:cubicBezTo>
                    <a:pt x="572" y="47"/>
                    <a:pt x="572" y="69"/>
                    <a:pt x="572" y="69"/>
                  </a:cubicBezTo>
                  <a:cubicBezTo>
                    <a:pt x="480" y="229"/>
                    <a:pt x="389" y="366"/>
                    <a:pt x="275" y="526"/>
                  </a:cubicBezTo>
                  <a:cubicBezTo>
                    <a:pt x="229" y="594"/>
                    <a:pt x="161" y="663"/>
                    <a:pt x="115" y="731"/>
                  </a:cubicBezTo>
                  <a:lnTo>
                    <a:pt x="69" y="777"/>
                  </a:lnTo>
                  <a:cubicBezTo>
                    <a:pt x="47" y="823"/>
                    <a:pt x="24" y="845"/>
                    <a:pt x="1" y="891"/>
                  </a:cubicBezTo>
                  <a:cubicBezTo>
                    <a:pt x="24" y="1348"/>
                    <a:pt x="412" y="1667"/>
                    <a:pt x="868" y="1667"/>
                  </a:cubicBezTo>
                  <a:cubicBezTo>
                    <a:pt x="1325" y="1644"/>
                    <a:pt x="1667" y="1256"/>
                    <a:pt x="1644" y="800"/>
                  </a:cubicBezTo>
                  <a:cubicBezTo>
                    <a:pt x="1622" y="343"/>
                    <a:pt x="1256" y="1"/>
                    <a:pt x="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19"/>
            <p:cNvSpPr/>
            <p:nvPr/>
          </p:nvSpPr>
          <p:spPr>
            <a:xfrm>
              <a:off x="6709075" y="1167550"/>
              <a:ext cx="3450" cy="4025"/>
            </a:xfrm>
            <a:custGeom>
              <a:avLst/>
              <a:gdLst/>
              <a:ahLst/>
              <a:cxnLst/>
              <a:rect l="l" t="t" r="r" b="b"/>
              <a:pathLst>
                <a:path w="138" h="161" extrusionOk="0">
                  <a:moveTo>
                    <a:pt x="1" y="161"/>
                  </a:moveTo>
                  <a:cubicBezTo>
                    <a:pt x="47" y="115"/>
                    <a:pt x="92" y="69"/>
                    <a:pt x="138" y="1"/>
                  </a:cubicBezTo>
                  <a:cubicBezTo>
                    <a:pt x="138" y="1"/>
                    <a:pt x="138" y="1"/>
                    <a:pt x="138" y="1"/>
                  </a:cubicBezTo>
                  <a:cubicBezTo>
                    <a:pt x="92" y="69"/>
                    <a:pt x="47" y="115"/>
                    <a:pt x="1" y="16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19"/>
            <p:cNvSpPr/>
            <p:nvPr/>
          </p:nvSpPr>
          <p:spPr>
            <a:xfrm>
              <a:off x="6693100" y="1168700"/>
              <a:ext cx="38275" cy="40550"/>
            </a:xfrm>
            <a:custGeom>
              <a:avLst/>
              <a:gdLst/>
              <a:ahLst/>
              <a:cxnLst/>
              <a:rect l="l" t="t" r="r" b="b"/>
              <a:pathLst>
                <a:path w="1531" h="1622" extrusionOk="0">
                  <a:moveTo>
                    <a:pt x="960" y="1"/>
                  </a:moveTo>
                  <a:cubicBezTo>
                    <a:pt x="891" y="92"/>
                    <a:pt x="823" y="160"/>
                    <a:pt x="754" y="252"/>
                  </a:cubicBezTo>
                  <a:cubicBezTo>
                    <a:pt x="526" y="594"/>
                    <a:pt x="275" y="936"/>
                    <a:pt x="1" y="1256"/>
                  </a:cubicBezTo>
                  <a:cubicBezTo>
                    <a:pt x="161" y="1484"/>
                    <a:pt x="435" y="1621"/>
                    <a:pt x="731" y="1621"/>
                  </a:cubicBezTo>
                  <a:cubicBezTo>
                    <a:pt x="1188" y="1598"/>
                    <a:pt x="1530" y="1210"/>
                    <a:pt x="1507" y="754"/>
                  </a:cubicBezTo>
                  <a:cubicBezTo>
                    <a:pt x="1507" y="411"/>
                    <a:pt x="1256" y="115"/>
                    <a:pt x="9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19"/>
            <p:cNvSpPr/>
            <p:nvPr/>
          </p:nvSpPr>
          <p:spPr>
            <a:xfrm>
              <a:off x="6677125" y="1306800"/>
              <a:ext cx="36550" cy="31975"/>
            </a:xfrm>
            <a:custGeom>
              <a:avLst/>
              <a:gdLst/>
              <a:ahLst/>
              <a:cxnLst/>
              <a:rect l="l" t="t" r="r" b="b"/>
              <a:pathLst>
                <a:path w="1462" h="1279" extrusionOk="0">
                  <a:moveTo>
                    <a:pt x="594" y="0"/>
                  </a:moveTo>
                  <a:cubicBezTo>
                    <a:pt x="366" y="23"/>
                    <a:pt x="161" y="114"/>
                    <a:pt x="1" y="274"/>
                  </a:cubicBezTo>
                  <a:cubicBezTo>
                    <a:pt x="24" y="297"/>
                    <a:pt x="46" y="320"/>
                    <a:pt x="46" y="343"/>
                  </a:cubicBezTo>
                  <a:cubicBezTo>
                    <a:pt x="115" y="388"/>
                    <a:pt x="161" y="457"/>
                    <a:pt x="229" y="525"/>
                  </a:cubicBezTo>
                  <a:cubicBezTo>
                    <a:pt x="320" y="617"/>
                    <a:pt x="412" y="731"/>
                    <a:pt x="503" y="845"/>
                  </a:cubicBezTo>
                  <a:cubicBezTo>
                    <a:pt x="594" y="936"/>
                    <a:pt x="686" y="1050"/>
                    <a:pt x="777" y="1164"/>
                  </a:cubicBezTo>
                  <a:cubicBezTo>
                    <a:pt x="822" y="1187"/>
                    <a:pt x="845" y="1233"/>
                    <a:pt x="891" y="1279"/>
                  </a:cubicBezTo>
                  <a:lnTo>
                    <a:pt x="914" y="1279"/>
                  </a:lnTo>
                  <a:cubicBezTo>
                    <a:pt x="937" y="1256"/>
                    <a:pt x="959" y="1256"/>
                    <a:pt x="982" y="1256"/>
                  </a:cubicBezTo>
                  <a:cubicBezTo>
                    <a:pt x="982" y="1233"/>
                    <a:pt x="1005" y="1233"/>
                    <a:pt x="1005" y="1233"/>
                  </a:cubicBezTo>
                  <a:cubicBezTo>
                    <a:pt x="1005" y="1210"/>
                    <a:pt x="1028" y="1210"/>
                    <a:pt x="1028" y="1210"/>
                  </a:cubicBezTo>
                  <a:cubicBezTo>
                    <a:pt x="1051" y="1210"/>
                    <a:pt x="1074" y="1187"/>
                    <a:pt x="1096" y="1187"/>
                  </a:cubicBezTo>
                  <a:cubicBezTo>
                    <a:pt x="1119" y="1187"/>
                    <a:pt x="1142" y="1187"/>
                    <a:pt x="1142" y="1164"/>
                  </a:cubicBezTo>
                  <a:cubicBezTo>
                    <a:pt x="1188" y="1142"/>
                    <a:pt x="1233" y="1142"/>
                    <a:pt x="1279" y="1119"/>
                  </a:cubicBezTo>
                  <a:lnTo>
                    <a:pt x="1302" y="1119"/>
                  </a:lnTo>
                  <a:cubicBezTo>
                    <a:pt x="1347" y="1096"/>
                    <a:pt x="1393" y="1073"/>
                    <a:pt x="1439" y="1050"/>
                  </a:cubicBezTo>
                  <a:cubicBezTo>
                    <a:pt x="1462" y="982"/>
                    <a:pt x="1462" y="891"/>
                    <a:pt x="1462" y="799"/>
                  </a:cubicBezTo>
                  <a:cubicBezTo>
                    <a:pt x="1439" y="343"/>
                    <a:pt x="1074" y="0"/>
                    <a:pt x="6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19"/>
            <p:cNvSpPr/>
            <p:nvPr/>
          </p:nvSpPr>
          <p:spPr>
            <a:xfrm>
              <a:off x="6642325" y="1268000"/>
              <a:ext cx="58225" cy="69625"/>
            </a:xfrm>
            <a:custGeom>
              <a:avLst/>
              <a:gdLst/>
              <a:ahLst/>
              <a:cxnLst/>
              <a:rect l="l" t="t" r="r" b="b"/>
              <a:pathLst>
                <a:path w="2329" h="2785" extrusionOk="0">
                  <a:moveTo>
                    <a:pt x="46" y="0"/>
                  </a:moveTo>
                  <a:cubicBezTo>
                    <a:pt x="0" y="46"/>
                    <a:pt x="0" y="92"/>
                    <a:pt x="23" y="137"/>
                  </a:cubicBezTo>
                  <a:cubicBezTo>
                    <a:pt x="115" y="274"/>
                    <a:pt x="206" y="388"/>
                    <a:pt x="297" y="525"/>
                  </a:cubicBezTo>
                  <a:cubicBezTo>
                    <a:pt x="320" y="525"/>
                    <a:pt x="320" y="548"/>
                    <a:pt x="343" y="548"/>
                  </a:cubicBezTo>
                  <a:cubicBezTo>
                    <a:pt x="343" y="571"/>
                    <a:pt x="343" y="571"/>
                    <a:pt x="343" y="571"/>
                  </a:cubicBezTo>
                  <a:lnTo>
                    <a:pt x="366" y="594"/>
                  </a:lnTo>
                  <a:lnTo>
                    <a:pt x="388" y="617"/>
                  </a:lnTo>
                  <a:cubicBezTo>
                    <a:pt x="411" y="662"/>
                    <a:pt x="434" y="685"/>
                    <a:pt x="457" y="731"/>
                  </a:cubicBezTo>
                  <a:cubicBezTo>
                    <a:pt x="480" y="753"/>
                    <a:pt x="503" y="776"/>
                    <a:pt x="503" y="776"/>
                  </a:cubicBezTo>
                  <a:cubicBezTo>
                    <a:pt x="503" y="799"/>
                    <a:pt x="525" y="799"/>
                    <a:pt x="525" y="799"/>
                  </a:cubicBezTo>
                  <a:cubicBezTo>
                    <a:pt x="525" y="822"/>
                    <a:pt x="548" y="822"/>
                    <a:pt x="548" y="822"/>
                  </a:cubicBezTo>
                  <a:cubicBezTo>
                    <a:pt x="594" y="890"/>
                    <a:pt x="640" y="959"/>
                    <a:pt x="685" y="1027"/>
                  </a:cubicBezTo>
                  <a:lnTo>
                    <a:pt x="708" y="1027"/>
                  </a:lnTo>
                  <a:cubicBezTo>
                    <a:pt x="731" y="1050"/>
                    <a:pt x="754" y="1096"/>
                    <a:pt x="776" y="1119"/>
                  </a:cubicBezTo>
                  <a:cubicBezTo>
                    <a:pt x="799" y="1142"/>
                    <a:pt x="822" y="1187"/>
                    <a:pt x="845" y="1210"/>
                  </a:cubicBezTo>
                  <a:cubicBezTo>
                    <a:pt x="845" y="1233"/>
                    <a:pt x="845" y="1233"/>
                    <a:pt x="845" y="1233"/>
                  </a:cubicBezTo>
                  <a:cubicBezTo>
                    <a:pt x="868" y="1256"/>
                    <a:pt x="891" y="1278"/>
                    <a:pt x="913" y="1301"/>
                  </a:cubicBezTo>
                  <a:cubicBezTo>
                    <a:pt x="913" y="1301"/>
                    <a:pt x="913" y="1301"/>
                    <a:pt x="936" y="1324"/>
                  </a:cubicBezTo>
                  <a:cubicBezTo>
                    <a:pt x="1050" y="1461"/>
                    <a:pt x="1142" y="1598"/>
                    <a:pt x="1256" y="1712"/>
                  </a:cubicBezTo>
                  <a:cubicBezTo>
                    <a:pt x="1256" y="1735"/>
                    <a:pt x="1279" y="1735"/>
                    <a:pt x="1279" y="1735"/>
                  </a:cubicBezTo>
                  <a:lnTo>
                    <a:pt x="1279" y="1758"/>
                  </a:lnTo>
                  <a:cubicBezTo>
                    <a:pt x="1301" y="1758"/>
                    <a:pt x="1301" y="1781"/>
                    <a:pt x="1324" y="1781"/>
                  </a:cubicBezTo>
                  <a:cubicBezTo>
                    <a:pt x="1324" y="1781"/>
                    <a:pt x="1324" y="1781"/>
                    <a:pt x="1324" y="1803"/>
                  </a:cubicBezTo>
                  <a:cubicBezTo>
                    <a:pt x="1347" y="1826"/>
                    <a:pt x="1370" y="1849"/>
                    <a:pt x="1370" y="1849"/>
                  </a:cubicBezTo>
                  <a:cubicBezTo>
                    <a:pt x="1370" y="1872"/>
                    <a:pt x="1370" y="1872"/>
                    <a:pt x="1370" y="1872"/>
                  </a:cubicBezTo>
                  <a:cubicBezTo>
                    <a:pt x="1393" y="1872"/>
                    <a:pt x="1393" y="1895"/>
                    <a:pt x="1416" y="1895"/>
                  </a:cubicBezTo>
                  <a:cubicBezTo>
                    <a:pt x="1416" y="1895"/>
                    <a:pt x="1416" y="1918"/>
                    <a:pt x="1416" y="1918"/>
                  </a:cubicBezTo>
                  <a:lnTo>
                    <a:pt x="1438" y="1918"/>
                  </a:lnTo>
                  <a:cubicBezTo>
                    <a:pt x="1530" y="2032"/>
                    <a:pt x="1621" y="2146"/>
                    <a:pt x="1712" y="2237"/>
                  </a:cubicBezTo>
                  <a:cubicBezTo>
                    <a:pt x="1712" y="2260"/>
                    <a:pt x="1712" y="2260"/>
                    <a:pt x="1712" y="2260"/>
                  </a:cubicBezTo>
                  <a:cubicBezTo>
                    <a:pt x="1735" y="2260"/>
                    <a:pt x="1758" y="2283"/>
                    <a:pt x="1758" y="2306"/>
                  </a:cubicBezTo>
                  <a:cubicBezTo>
                    <a:pt x="1758" y="2306"/>
                    <a:pt x="1781" y="2306"/>
                    <a:pt x="1781" y="2328"/>
                  </a:cubicBezTo>
                  <a:cubicBezTo>
                    <a:pt x="1781" y="2328"/>
                    <a:pt x="1781" y="2328"/>
                    <a:pt x="1804" y="2351"/>
                  </a:cubicBezTo>
                  <a:cubicBezTo>
                    <a:pt x="1826" y="2374"/>
                    <a:pt x="1849" y="2397"/>
                    <a:pt x="1849" y="2420"/>
                  </a:cubicBezTo>
                  <a:cubicBezTo>
                    <a:pt x="1963" y="2534"/>
                    <a:pt x="2055" y="2648"/>
                    <a:pt x="2169" y="2762"/>
                  </a:cubicBezTo>
                  <a:cubicBezTo>
                    <a:pt x="2192" y="2785"/>
                    <a:pt x="2214" y="2785"/>
                    <a:pt x="2237" y="2785"/>
                  </a:cubicBezTo>
                  <a:cubicBezTo>
                    <a:pt x="2260" y="2785"/>
                    <a:pt x="2283" y="2762"/>
                    <a:pt x="2306" y="2739"/>
                  </a:cubicBezTo>
                  <a:cubicBezTo>
                    <a:pt x="2329" y="2716"/>
                    <a:pt x="2329" y="2694"/>
                    <a:pt x="2329" y="2671"/>
                  </a:cubicBezTo>
                  <a:cubicBezTo>
                    <a:pt x="2329" y="2648"/>
                    <a:pt x="2306" y="2625"/>
                    <a:pt x="2283" y="2602"/>
                  </a:cubicBezTo>
                  <a:cubicBezTo>
                    <a:pt x="2214" y="2511"/>
                    <a:pt x="2123" y="2420"/>
                    <a:pt x="2055" y="2351"/>
                  </a:cubicBezTo>
                  <a:cubicBezTo>
                    <a:pt x="2055" y="2328"/>
                    <a:pt x="2032" y="2328"/>
                    <a:pt x="2032" y="2306"/>
                  </a:cubicBezTo>
                  <a:lnTo>
                    <a:pt x="2009" y="2306"/>
                  </a:lnTo>
                  <a:lnTo>
                    <a:pt x="2009" y="2283"/>
                  </a:lnTo>
                  <a:cubicBezTo>
                    <a:pt x="1986" y="2283"/>
                    <a:pt x="1986" y="2260"/>
                    <a:pt x="1963" y="2260"/>
                  </a:cubicBezTo>
                  <a:cubicBezTo>
                    <a:pt x="1963" y="2260"/>
                    <a:pt x="1963" y="2237"/>
                    <a:pt x="1963" y="2237"/>
                  </a:cubicBezTo>
                  <a:cubicBezTo>
                    <a:pt x="1941" y="2237"/>
                    <a:pt x="1941" y="2214"/>
                    <a:pt x="1918" y="2191"/>
                  </a:cubicBezTo>
                  <a:lnTo>
                    <a:pt x="1872" y="2146"/>
                  </a:lnTo>
                  <a:cubicBezTo>
                    <a:pt x="1758" y="2009"/>
                    <a:pt x="1644" y="1872"/>
                    <a:pt x="1553" y="1758"/>
                  </a:cubicBezTo>
                  <a:cubicBezTo>
                    <a:pt x="1530" y="1758"/>
                    <a:pt x="1530" y="1758"/>
                    <a:pt x="1530" y="1735"/>
                  </a:cubicBezTo>
                  <a:cubicBezTo>
                    <a:pt x="1530" y="1735"/>
                    <a:pt x="1530" y="1735"/>
                    <a:pt x="1507" y="1712"/>
                  </a:cubicBezTo>
                  <a:cubicBezTo>
                    <a:pt x="1484" y="1689"/>
                    <a:pt x="1484" y="1666"/>
                    <a:pt x="1461" y="1644"/>
                  </a:cubicBezTo>
                  <a:lnTo>
                    <a:pt x="1438" y="1644"/>
                  </a:lnTo>
                  <a:cubicBezTo>
                    <a:pt x="1438" y="1644"/>
                    <a:pt x="1438" y="1621"/>
                    <a:pt x="1438" y="1621"/>
                  </a:cubicBezTo>
                  <a:cubicBezTo>
                    <a:pt x="1416" y="1598"/>
                    <a:pt x="1416" y="1598"/>
                    <a:pt x="1393" y="1575"/>
                  </a:cubicBezTo>
                  <a:cubicBezTo>
                    <a:pt x="1279" y="1438"/>
                    <a:pt x="1165" y="1301"/>
                    <a:pt x="1073" y="1187"/>
                  </a:cubicBezTo>
                  <a:cubicBezTo>
                    <a:pt x="1050" y="1164"/>
                    <a:pt x="1050" y="1142"/>
                    <a:pt x="1028" y="1142"/>
                  </a:cubicBezTo>
                  <a:cubicBezTo>
                    <a:pt x="1028" y="1119"/>
                    <a:pt x="1028" y="1119"/>
                    <a:pt x="1028" y="1119"/>
                  </a:cubicBezTo>
                  <a:lnTo>
                    <a:pt x="1005" y="1119"/>
                  </a:lnTo>
                  <a:cubicBezTo>
                    <a:pt x="982" y="1073"/>
                    <a:pt x="982" y="1050"/>
                    <a:pt x="959" y="1027"/>
                  </a:cubicBezTo>
                  <a:lnTo>
                    <a:pt x="913" y="1005"/>
                  </a:lnTo>
                  <a:cubicBezTo>
                    <a:pt x="891" y="959"/>
                    <a:pt x="891" y="936"/>
                    <a:pt x="868" y="913"/>
                  </a:cubicBezTo>
                  <a:lnTo>
                    <a:pt x="845" y="913"/>
                  </a:lnTo>
                  <a:cubicBezTo>
                    <a:pt x="822" y="868"/>
                    <a:pt x="776" y="799"/>
                    <a:pt x="731" y="753"/>
                  </a:cubicBezTo>
                  <a:cubicBezTo>
                    <a:pt x="708" y="731"/>
                    <a:pt x="708" y="731"/>
                    <a:pt x="708" y="708"/>
                  </a:cubicBezTo>
                  <a:cubicBezTo>
                    <a:pt x="685" y="708"/>
                    <a:pt x="685" y="685"/>
                    <a:pt x="685" y="685"/>
                  </a:cubicBezTo>
                  <a:lnTo>
                    <a:pt x="662" y="685"/>
                  </a:lnTo>
                  <a:lnTo>
                    <a:pt x="662" y="662"/>
                  </a:lnTo>
                  <a:cubicBezTo>
                    <a:pt x="662" y="662"/>
                    <a:pt x="640" y="639"/>
                    <a:pt x="640" y="639"/>
                  </a:cubicBezTo>
                  <a:cubicBezTo>
                    <a:pt x="640" y="617"/>
                    <a:pt x="617" y="617"/>
                    <a:pt x="617" y="617"/>
                  </a:cubicBezTo>
                  <a:cubicBezTo>
                    <a:pt x="617" y="594"/>
                    <a:pt x="617" y="594"/>
                    <a:pt x="617" y="594"/>
                  </a:cubicBezTo>
                  <a:cubicBezTo>
                    <a:pt x="594" y="594"/>
                    <a:pt x="594" y="594"/>
                    <a:pt x="594" y="571"/>
                  </a:cubicBezTo>
                  <a:cubicBezTo>
                    <a:pt x="571" y="548"/>
                    <a:pt x="571" y="525"/>
                    <a:pt x="548" y="502"/>
                  </a:cubicBezTo>
                  <a:cubicBezTo>
                    <a:pt x="525" y="502"/>
                    <a:pt x="525" y="502"/>
                    <a:pt x="525" y="480"/>
                  </a:cubicBezTo>
                  <a:cubicBezTo>
                    <a:pt x="525" y="480"/>
                    <a:pt x="503" y="480"/>
                    <a:pt x="503" y="457"/>
                  </a:cubicBezTo>
                  <a:cubicBezTo>
                    <a:pt x="480" y="434"/>
                    <a:pt x="480" y="411"/>
                    <a:pt x="457" y="411"/>
                  </a:cubicBezTo>
                  <a:cubicBezTo>
                    <a:pt x="457" y="388"/>
                    <a:pt x="457" y="388"/>
                    <a:pt x="457" y="388"/>
                  </a:cubicBezTo>
                  <a:cubicBezTo>
                    <a:pt x="366" y="274"/>
                    <a:pt x="274" y="160"/>
                    <a:pt x="183" y="46"/>
                  </a:cubicBezTo>
                  <a:cubicBezTo>
                    <a:pt x="160" y="0"/>
                    <a:pt x="137"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19"/>
            <p:cNvSpPr/>
            <p:nvPr/>
          </p:nvSpPr>
          <p:spPr>
            <a:xfrm>
              <a:off x="7127925" y="834325"/>
              <a:ext cx="95900" cy="114150"/>
            </a:xfrm>
            <a:custGeom>
              <a:avLst/>
              <a:gdLst/>
              <a:ahLst/>
              <a:cxnLst/>
              <a:rect l="l" t="t" r="r" b="b"/>
              <a:pathLst>
                <a:path w="3836" h="4566" extrusionOk="0">
                  <a:moveTo>
                    <a:pt x="115" y="0"/>
                  </a:moveTo>
                  <a:cubicBezTo>
                    <a:pt x="92" y="0"/>
                    <a:pt x="69" y="23"/>
                    <a:pt x="46" y="23"/>
                  </a:cubicBezTo>
                  <a:cubicBezTo>
                    <a:pt x="1" y="69"/>
                    <a:pt x="1" y="114"/>
                    <a:pt x="24" y="160"/>
                  </a:cubicBezTo>
                  <a:cubicBezTo>
                    <a:pt x="229" y="434"/>
                    <a:pt x="412" y="708"/>
                    <a:pt x="617" y="982"/>
                  </a:cubicBezTo>
                  <a:cubicBezTo>
                    <a:pt x="617" y="982"/>
                    <a:pt x="617" y="1004"/>
                    <a:pt x="617" y="1004"/>
                  </a:cubicBezTo>
                  <a:lnTo>
                    <a:pt x="640" y="1004"/>
                  </a:lnTo>
                  <a:cubicBezTo>
                    <a:pt x="663" y="1050"/>
                    <a:pt x="686" y="1073"/>
                    <a:pt x="708" y="1118"/>
                  </a:cubicBezTo>
                  <a:lnTo>
                    <a:pt x="731" y="1118"/>
                  </a:lnTo>
                  <a:cubicBezTo>
                    <a:pt x="868" y="1324"/>
                    <a:pt x="1005" y="1507"/>
                    <a:pt x="1165" y="1712"/>
                  </a:cubicBezTo>
                  <a:cubicBezTo>
                    <a:pt x="1210" y="1758"/>
                    <a:pt x="1233" y="1803"/>
                    <a:pt x="1279" y="1849"/>
                  </a:cubicBezTo>
                  <a:cubicBezTo>
                    <a:pt x="1279" y="1872"/>
                    <a:pt x="1302" y="1872"/>
                    <a:pt x="1302" y="1895"/>
                  </a:cubicBezTo>
                  <a:lnTo>
                    <a:pt x="1325" y="1895"/>
                  </a:lnTo>
                  <a:cubicBezTo>
                    <a:pt x="1370" y="1963"/>
                    <a:pt x="1416" y="2009"/>
                    <a:pt x="1462" y="2077"/>
                  </a:cubicBezTo>
                  <a:cubicBezTo>
                    <a:pt x="1462" y="2077"/>
                    <a:pt x="1462" y="2100"/>
                    <a:pt x="1484" y="2100"/>
                  </a:cubicBezTo>
                  <a:cubicBezTo>
                    <a:pt x="1644" y="2283"/>
                    <a:pt x="1804" y="2488"/>
                    <a:pt x="1964" y="2671"/>
                  </a:cubicBezTo>
                  <a:cubicBezTo>
                    <a:pt x="1987" y="2693"/>
                    <a:pt x="2009" y="2739"/>
                    <a:pt x="2032" y="2762"/>
                  </a:cubicBezTo>
                  <a:cubicBezTo>
                    <a:pt x="2032" y="2762"/>
                    <a:pt x="2055" y="2785"/>
                    <a:pt x="2055" y="2785"/>
                  </a:cubicBezTo>
                  <a:cubicBezTo>
                    <a:pt x="2169" y="2922"/>
                    <a:pt x="2306" y="3059"/>
                    <a:pt x="2420" y="3196"/>
                  </a:cubicBezTo>
                  <a:cubicBezTo>
                    <a:pt x="2443" y="3218"/>
                    <a:pt x="2443" y="3241"/>
                    <a:pt x="2466" y="3264"/>
                  </a:cubicBezTo>
                  <a:cubicBezTo>
                    <a:pt x="2489" y="3287"/>
                    <a:pt x="2534" y="3333"/>
                    <a:pt x="2557" y="3355"/>
                  </a:cubicBezTo>
                  <a:cubicBezTo>
                    <a:pt x="2557" y="3378"/>
                    <a:pt x="2580" y="3378"/>
                    <a:pt x="2580" y="3378"/>
                  </a:cubicBezTo>
                  <a:cubicBezTo>
                    <a:pt x="2580" y="3378"/>
                    <a:pt x="2580" y="3401"/>
                    <a:pt x="2580" y="3401"/>
                  </a:cubicBezTo>
                  <a:cubicBezTo>
                    <a:pt x="2694" y="3515"/>
                    <a:pt x="2808" y="3629"/>
                    <a:pt x="2922" y="3743"/>
                  </a:cubicBezTo>
                  <a:cubicBezTo>
                    <a:pt x="2922" y="3766"/>
                    <a:pt x="2945" y="3789"/>
                    <a:pt x="2968" y="3812"/>
                  </a:cubicBezTo>
                  <a:cubicBezTo>
                    <a:pt x="2991" y="3835"/>
                    <a:pt x="3014" y="3858"/>
                    <a:pt x="3037" y="3858"/>
                  </a:cubicBezTo>
                  <a:cubicBezTo>
                    <a:pt x="3037" y="3880"/>
                    <a:pt x="3037" y="3880"/>
                    <a:pt x="3037" y="3880"/>
                  </a:cubicBezTo>
                  <a:cubicBezTo>
                    <a:pt x="3059" y="3880"/>
                    <a:pt x="3059" y="3903"/>
                    <a:pt x="3059" y="3903"/>
                  </a:cubicBezTo>
                  <a:lnTo>
                    <a:pt x="3082" y="3903"/>
                  </a:lnTo>
                  <a:lnTo>
                    <a:pt x="3082" y="3926"/>
                  </a:lnTo>
                  <a:cubicBezTo>
                    <a:pt x="3173" y="4017"/>
                    <a:pt x="3288" y="4131"/>
                    <a:pt x="3379" y="4246"/>
                  </a:cubicBezTo>
                  <a:lnTo>
                    <a:pt x="3402" y="4246"/>
                  </a:lnTo>
                  <a:cubicBezTo>
                    <a:pt x="3402" y="4268"/>
                    <a:pt x="3425" y="4268"/>
                    <a:pt x="3447" y="4291"/>
                  </a:cubicBezTo>
                  <a:lnTo>
                    <a:pt x="3493" y="4360"/>
                  </a:lnTo>
                  <a:cubicBezTo>
                    <a:pt x="3516" y="4360"/>
                    <a:pt x="3516" y="4360"/>
                    <a:pt x="3516" y="4382"/>
                  </a:cubicBezTo>
                  <a:lnTo>
                    <a:pt x="3539" y="4382"/>
                  </a:lnTo>
                  <a:lnTo>
                    <a:pt x="3584" y="4428"/>
                  </a:lnTo>
                  <a:cubicBezTo>
                    <a:pt x="3584" y="4428"/>
                    <a:pt x="3584" y="4428"/>
                    <a:pt x="3584" y="4451"/>
                  </a:cubicBezTo>
                  <a:cubicBezTo>
                    <a:pt x="3584" y="4451"/>
                    <a:pt x="3607" y="4451"/>
                    <a:pt x="3607" y="4474"/>
                  </a:cubicBezTo>
                  <a:lnTo>
                    <a:pt x="3630" y="4474"/>
                  </a:lnTo>
                  <a:cubicBezTo>
                    <a:pt x="3653" y="4497"/>
                    <a:pt x="3653" y="4519"/>
                    <a:pt x="3676" y="4542"/>
                  </a:cubicBezTo>
                  <a:cubicBezTo>
                    <a:pt x="3698" y="4542"/>
                    <a:pt x="3721" y="4565"/>
                    <a:pt x="3744" y="4565"/>
                  </a:cubicBezTo>
                  <a:cubicBezTo>
                    <a:pt x="3767" y="4542"/>
                    <a:pt x="3790" y="4542"/>
                    <a:pt x="3813" y="4519"/>
                  </a:cubicBezTo>
                  <a:cubicBezTo>
                    <a:pt x="3835" y="4497"/>
                    <a:pt x="3835" y="4474"/>
                    <a:pt x="3835" y="4451"/>
                  </a:cubicBezTo>
                  <a:cubicBezTo>
                    <a:pt x="3835" y="4428"/>
                    <a:pt x="3813" y="4405"/>
                    <a:pt x="3790" y="4382"/>
                  </a:cubicBezTo>
                  <a:lnTo>
                    <a:pt x="3744" y="4337"/>
                  </a:lnTo>
                  <a:lnTo>
                    <a:pt x="3721" y="4314"/>
                  </a:lnTo>
                  <a:cubicBezTo>
                    <a:pt x="3721" y="4291"/>
                    <a:pt x="3698" y="4291"/>
                    <a:pt x="3698" y="4291"/>
                  </a:cubicBezTo>
                  <a:cubicBezTo>
                    <a:pt x="3698" y="4291"/>
                    <a:pt x="3698" y="4291"/>
                    <a:pt x="3698" y="4268"/>
                  </a:cubicBezTo>
                  <a:lnTo>
                    <a:pt x="3653" y="4246"/>
                  </a:lnTo>
                  <a:cubicBezTo>
                    <a:pt x="3630" y="4200"/>
                    <a:pt x="3584" y="4177"/>
                    <a:pt x="3562" y="4154"/>
                  </a:cubicBezTo>
                  <a:cubicBezTo>
                    <a:pt x="3562" y="4154"/>
                    <a:pt x="3562" y="4131"/>
                    <a:pt x="3562" y="4131"/>
                  </a:cubicBezTo>
                  <a:lnTo>
                    <a:pt x="3539" y="4131"/>
                  </a:lnTo>
                  <a:cubicBezTo>
                    <a:pt x="3539" y="4109"/>
                    <a:pt x="3516" y="4109"/>
                    <a:pt x="3516" y="4086"/>
                  </a:cubicBezTo>
                  <a:cubicBezTo>
                    <a:pt x="3470" y="4040"/>
                    <a:pt x="3425" y="3994"/>
                    <a:pt x="3379" y="3949"/>
                  </a:cubicBezTo>
                  <a:cubicBezTo>
                    <a:pt x="3379" y="3972"/>
                    <a:pt x="3379" y="3972"/>
                    <a:pt x="3379" y="3972"/>
                  </a:cubicBezTo>
                  <a:cubicBezTo>
                    <a:pt x="3333" y="3903"/>
                    <a:pt x="3288" y="3858"/>
                    <a:pt x="3219" y="3789"/>
                  </a:cubicBezTo>
                  <a:cubicBezTo>
                    <a:pt x="3219" y="3789"/>
                    <a:pt x="3196" y="3766"/>
                    <a:pt x="3196" y="3766"/>
                  </a:cubicBezTo>
                  <a:cubicBezTo>
                    <a:pt x="3173" y="3743"/>
                    <a:pt x="3173" y="3743"/>
                    <a:pt x="3173" y="3721"/>
                  </a:cubicBezTo>
                  <a:lnTo>
                    <a:pt x="3151" y="3721"/>
                  </a:lnTo>
                  <a:cubicBezTo>
                    <a:pt x="3151" y="3698"/>
                    <a:pt x="3128" y="3698"/>
                    <a:pt x="3128" y="3698"/>
                  </a:cubicBezTo>
                  <a:cubicBezTo>
                    <a:pt x="3128" y="3675"/>
                    <a:pt x="3105" y="3675"/>
                    <a:pt x="3105" y="3652"/>
                  </a:cubicBezTo>
                  <a:cubicBezTo>
                    <a:pt x="3082" y="3652"/>
                    <a:pt x="3082" y="3629"/>
                    <a:pt x="3059" y="3629"/>
                  </a:cubicBezTo>
                  <a:cubicBezTo>
                    <a:pt x="3059" y="3629"/>
                    <a:pt x="3059" y="3629"/>
                    <a:pt x="3059" y="3606"/>
                  </a:cubicBezTo>
                  <a:cubicBezTo>
                    <a:pt x="2945" y="3492"/>
                    <a:pt x="2831" y="3378"/>
                    <a:pt x="2717" y="3241"/>
                  </a:cubicBezTo>
                  <a:cubicBezTo>
                    <a:pt x="2694" y="3218"/>
                    <a:pt x="2648" y="3173"/>
                    <a:pt x="2626" y="3150"/>
                  </a:cubicBezTo>
                  <a:lnTo>
                    <a:pt x="2580" y="3081"/>
                  </a:lnTo>
                  <a:cubicBezTo>
                    <a:pt x="2443" y="2945"/>
                    <a:pt x="2329" y="2808"/>
                    <a:pt x="2215" y="2671"/>
                  </a:cubicBezTo>
                  <a:cubicBezTo>
                    <a:pt x="2169" y="2625"/>
                    <a:pt x="2146" y="2602"/>
                    <a:pt x="2124" y="2556"/>
                  </a:cubicBezTo>
                  <a:cubicBezTo>
                    <a:pt x="1964" y="2374"/>
                    <a:pt x="1804" y="2191"/>
                    <a:pt x="1644" y="1986"/>
                  </a:cubicBezTo>
                  <a:cubicBezTo>
                    <a:pt x="1576" y="1917"/>
                    <a:pt x="1507" y="1826"/>
                    <a:pt x="1439" y="1735"/>
                  </a:cubicBezTo>
                  <a:cubicBezTo>
                    <a:pt x="1393" y="1689"/>
                    <a:pt x="1370" y="1643"/>
                    <a:pt x="1325" y="1598"/>
                  </a:cubicBezTo>
                  <a:cubicBezTo>
                    <a:pt x="1325" y="1575"/>
                    <a:pt x="1302" y="1575"/>
                    <a:pt x="1302" y="1575"/>
                  </a:cubicBezTo>
                  <a:cubicBezTo>
                    <a:pt x="1165" y="1392"/>
                    <a:pt x="1028" y="1210"/>
                    <a:pt x="868" y="1004"/>
                  </a:cubicBezTo>
                  <a:cubicBezTo>
                    <a:pt x="868" y="1004"/>
                    <a:pt x="868" y="1004"/>
                    <a:pt x="868" y="982"/>
                  </a:cubicBezTo>
                  <a:cubicBezTo>
                    <a:pt x="845" y="959"/>
                    <a:pt x="800" y="913"/>
                    <a:pt x="777" y="890"/>
                  </a:cubicBezTo>
                  <a:cubicBezTo>
                    <a:pt x="777" y="867"/>
                    <a:pt x="777" y="867"/>
                    <a:pt x="754" y="867"/>
                  </a:cubicBezTo>
                  <a:cubicBezTo>
                    <a:pt x="571" y="593"/>
                    <a:pt x="366" y="320"/>
                    <a:pt x="183" y="46"/>
                  </a:cubicBezTo>
                  <a:cubicBezTo>
                    <a:pt x="161" y="23"/>
                    <a:pt x="138"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19"/>
            <p:cNvSpPr/>
            <p:nvPr/>
          </p:nvSpPr>
          <p:spPr>
            <a:xfrm>
              <a:off x="6971575" y="972975"/>
              <a:ext cx="256800" cy="257375"/>
            </a:xfrm>
            <a:custGeom>
              <a:avLst/>
              <a:gdLst/>
              <a:ahLst/>
              <a:cxnLst/>
              <a:rect l="l" t="t" r="r" b="b"/>
              <a:pathLst>
                <a:path w="10272" h="10295" extrusionOk="0">
                  <a:moveTo>
                    <a:pt x="9679" y="1"/>
                  </a:moveTo>
                  <a:cubicBezTo>
                    <a:pt x="9679" y="46"/>
                    <a:pt x="9656" y="69"/>
                    <a:pt x="9633" y="115"/>
                  </a:cubicBezTo>
                  <a:cubicBezTo>
                    <a:pt x="9633" y="138"/>
                    <a:pt x="9610" y="160"/>
                    <a:pt x="9587" y="183"/>
                  </a:cubicBezTo>
                  <a:cubicBezTo>
                    <a:pt x="9633" y="206"/>
                    <a:pt x="9656" y="206"/>
                    <a:pt x="9679" y="229"/>
                  </a:cubicBezTo>
                  <a:cubicBezTo>
                    <a:pt x="9679" y="252"/>
                    <a:pt x="9679" y="252"/>
                    <a:pt x="9701" y="252"/>
                  </a:cubicBezTo>
                  <a:lnTo>
                    <a:pt x="9679" y="252"/>
                  </a:lnTo>
                  <a:cubicBezTo>
                    <a:pt x="9747" y="297"/>
                    <a:pt x="9816" y="366"/>
                    <a:pt x="9861" y="411"/>
                  </a:cubicBezTo>
                  <a:cubicBezTo>
                    <a:pt x="9907" y="480"/>
                    <a:pt x="9930" y="548"/>
                    <a:pt x="9975" y="617"/>
                  </a:cubicBezTo>
                  <a:cubicBezTo>
                    <a:pt x="9998" y="731"/>
                    <a:pt x="10021" y="822"/>
                    <a:pt x="10044" y="936"/>
                  </a:cubicBezTo>
                  <a:cubicBezTo>
                    <a:pt x="10044" y="1096"/>
                    <a:pt x="10044" y="1256"/>
                    <a:pt x="10021" y="1416"/>
                  </a:cubicBezTo>
                  <a:lnTo>
                    <a:pt x="10021" y="1439"/>
                  </a:lnTo>
                  <a:cubicBezTo>
                    <a:pt x="9952" y="1781"/>
                    <a:pt x="9838" y="2101"/>
                    <a:pt x="9701" y="2397"/>
                  </a:cubicBezTo>
                  <a:cubicBezTo>
                    <a:pt x="9587" y="2717"/>
                    <a:pt x="9427" y="3014"/>
                    <a:pt x="9245" y="3287"/>
                  </a:cubicBezTo>
                  <a:cubicBezTo>
                    <a:pt x="8971" y="3767"/>
                    <a:pt x="8651" y="4223"/>
                    <a:pt x="8309" y="4634"/>
                  </a:cubicBezTo>
                  <a:cubicBezTo>
                    <a:pt x="7989" y="5045"/>
                    <a:pt x="7647" y="5410"/>
                    <a:pt x="7282" y="5798"/>
                  </a:cubicBezTo>
                  <a:cubicBezTo>
                    <a:pt x="7099" y="5981"/>
                    <a:pt x="6917" y="6163"/>
                    <a:pt x="6711" y="6346"/>
                  </a:cubicBezTo>
                  <a:cubicBezTo>
                    <a:pt x="6529" y="6506"/>
                    <a:pt x="6346" y="6666"/>
                    <a:pt x="6163" y="6848"/>
                  </a:cubicBezTo>
                  <a:cubicBezTo>
                    <a:pt x="5456" y="7487"/>
                    <a:pt x="4748" y="8126"/>
                    <a:pt x="3972" y="8674"/>
                  </a:cubicBezTo>
                  <a:cubicBezTo>
                    <a:pt x="3949" y="8697"/>
                    <a:pt x="3949" y="8697"/>
                    <a:pt x="3949" y="8697"/>
                  </a:cubicBezTo>
                  <a:cubicBezTo>
                    <a:pt x="3310" y="9154"/>
                    <a:pt x="2626" y="9587"/>
                    <a:pt x="1895" y="9861"/>
                  </a:cubicBezTo>
                  <a:lnTo>
                    <a:pt x="1918" y="9861"/>
                  </a:lnTo>
                  <a:cubicBezTo>
                    <a:pt x="1758" y="9907"/>
                    <a:pt x="1621" y="9952"/>
                    <a:pt x="1461" y="9998"/>
                  </a:cubicBezTo>
                  <a:cubicBezTo>
                    <a:pt x="1302" y="10044"/>
                    <a:pt x="1165" y="10089"/>
                    <a:pt x="1005" y="10089"/>
                  </a:cubicBezTo>
                  <a:cubicBezTo>
                    <a:pt x="959" y="10101"/>
                    <a:pt x="914" y="10106"/>
                    <a:pt x="868" y="10106"/>
                  </a:cubicBezTo>
                  <a:cubicBezTo>
                    <a:pt x="822" y="10106"/>
                    <a:pt x="777" y="10101"/>
                    <a:pt x="731" y="10089"/>
                  </a:cubicBezTo>
                  <a:cubicBezTo>
                    <a:pt x="663" y="10089"/>
                    <a:pt x="617" y="10067"/>
                    <a:pt x="548" y="10044"/>
                  </a:cubicBezTo>
                  <a:cubicBezTo>
                    <a:pt x="503" y="10021"/>
                    <a:pt x="480" y="9998"/>
                    <a:pt x="434" y="9975"/>
                  </a:cubicBezTo>
                  <a:cubicBezTo>
                    <a:pt x="389" y="9930"/>
                    <a:pt x="366" y="9907"/>
                    <a:pt x="320" y="9861"/>
                  </a:cubicBezTo>
                  <a:cubicBezTo>
                    <a:pt x="297" y="9815"/>
                    <a:pt x="275" y="9770"/>
                    <a:pt x="252" y="9724"/>
                  </a:cubicBezTo>
                  <a:cubicBezTo>
                    <a:pt x="229" y="9656"/>
                    <a:pt x="229" y="9587"/>
                    <a:pt x="206" y="9519"/>
                  </a:cubicBezTo>
                  <a:cubicBezTo>
                    <a:pt x="206" y="9427"/>
                    <a:pt x="206" y="9336"/>
                    <a:pt x="229" y="9222"/>
                  </a:cubicBezTo>
                  <a:cubicBezTo>
                    <a:pt x="252" y="9108"/>
                    <a:pt x="275" y="8971"/>
                    <a:pt x="320" y="8857"/>
                  </a:cubicBezTo>
                  <a:cubicBezTo>
                    <a:pt x="366" y="8765"/>
                    <a:pt x="411" y="8697"/>
                    <a:pt x="457" y="8606"/>
                  </a:cubicBezTo>
                  <a:cubicBezTo>
                    <a:pt x="480" y="8583"/>
                    <a:pt x="480" y="8514"/>
                    <a:pt x="434" y="8492"/>
                  </a:cubicBezTo>
                  <a:cubicBezTo>
                    <a:pt x="434" y="8492"/>
                    <a:pt x="434" y="8492"/>
                    <a:pt x="411" y="8514"/>
                  </a:cubicBezTo>
                  <a:lnTo>
                    <a:pt x="389" y="8514"/>
                  </a:lnTo>
                  <a:cubicBezTo>
                    <a:pt x="343" y="8560"/>
                    <a:pt x="275" y="8606"/>
                    <a:pt x="229" y="8629"/>
                  </a:cubicBezTo>
                  <a:cubicBezTo>
                    <a:pt x="160" y="8765"/>
                    <a:pt x="92" y="8902"/>
                    <a:pt x="69" y="9039"/>
                  </a:cubicBezTo>
                  <a:cubicBezTo>
                    <a:pt x="46" y="9131"/>
                    <a:pt x="23" y="9222"/>
                    <a:pt x="23" y="9313"/>
                  </a:cubicBezTo>
                  <a:cubicBezTo>
                    <a:pt x="1" y="9382"/>
                    <a:pt x="1" y="9473"/>
                    <a:pt x="23" y="9564"/>
                  </a:cubicBezTo>
                  <a:cubicBezTo>
                    <a:pt x="23" y="9633"/>
                    <a:pt x="46" y="9724"/>
                    <a:pt x="69" y="9793"/>
                  </a:cubicBezTo>
                  <a:cubicBezTo>
                    <a:pt x="92" y="9815"/>
                    <a:pt x="92" y="9861"/>
                    <a:pt x="115" y="9884"/>
                  </a:cubicBezTo>
                  <a:cubicBezTo>
                    <a:pt x="138" y="9930"/>
                    <a:pt x="160" y="9952"/>
                    <a:pt x="183" y="9998"/>
                  </a:cubicBezTo>
                  <a:cubicBezTo>
                    <a:pt x="275" y="10112"/>
                    <a:pt x="434" y="10203"/>
                    <a:pt x="571" y="10249"/>
                  </a:cubicBezTo>
                  <a:cubicBezTo>
                    <a:pt x="663" y="10272"/>
                    <a:pt x="754" y="10295"/>
                    <a:pt x="822" y="10295"/>
                  </a:cubicBezTo>
                  <a:cubicBezTo>
                    <a:pt x="936" y="10295"/>
                    <a:pt x="1051" y="10295"/>
                    <a:pt x="1165" y="10272"/>
                  </a:cubicBezTo>
                  <a:cubicBezTo>
                    <a:pt x="1279" y="10249"/>
                    <a:pt x="1393" y="10226"/>
                    <a:pt x="1507" y="10181"/>
                  </a:cubicBezTo>
                  <a:cubicBezTo>
                    <a:pt x="1621" y="10158"/>
                    <a:pt x="1758" y="10112"/>
                    <a:pt x="1872" y="10067"/>
                  </a:cubicBezTo>
                  <a:cubicBezTo>
                    <a:pt x="2374" y="9884"/>
                    <a:pt x="2831" y="9656"/>
                    <a:pt x="3287" y="9382"/>
                  </a:cubicBezTo>
                  <a:cubicBezTo>
                    <a:pt x="3744" y="9085"/>
                    <a:pt x="4178" y="8765"/>
                    <a:pt x="4611" y="8423"/>
                  </a:cubicBezTo>
                  <a:cubicBezTo>
                    <a:pt x="5022" y="8104"/>
                    <a:pt x="5433" y="7761"/>
                    <a:pt x="5844" y="7396"/>
                  </a:cubicBezTo>
                  <a:cubicBezTo>
                    <a:pt x="6027" y="7236"/>
                    <a:pt x="6209" y="7076"/>
                    <a:pt x="6392" y="6894"/>
                  </a:cubicBezTo>
                  <a:cubicBezTo>
                    <a:pt x="6597" y="6711"/>
                    <a:pt x="6803" y="6529"/>
                    <a:pt x="7008" y="6346"/>
                  </a:cubicBezTo>
                  <a:cubicBezTo>
                    <a:pt x="7419" y="5935"/>
                    <a:pt x="7807" y="5524"/>
                    <a:pt x="8195" y="5091"/>
                  </a:cubicBezTo>
                  <a:cubicBezTo>
                    <a:pt x="8560" y="4657"/>
                    <a:pt x="8902" y="4200"/>
                    <a:pt x="9222" y="3721"/>
                  </a:cubicBezTo>
                  <a:cubicBezTo>
                    <a:pt x="9427" y="3379"/>
                    <a:pt x="9633" y="3036"/>
                    <a:pt x="9793" y="2694"/>
                  </a:cubicBezTo>
                  <a:cubicBezTo>
                    <a:pt x="9952" y="2352"/>
                    <a:pt x="10089" y="1986"/>
                    <a:pt x="10181" y="1598"/>
                  </a:cubicBezTo>
                  <a:cubicBezTo>
                    <a:pt x="10249" y="1279"/>
                    <a:pt x="10272" y="891"/>
                    <a:pt x="10158" y="571"/>
                  </a:cubicBezTo>
                  <a:cubicBezTo>
                    <a:pt x="10112" y="434"/>
                    <a:pt x="10021" y="320"/>
                    <a:pt x="9930" y="206"/>
                  </a:cubicBezTo>
                  <a:cubicBezTo>
                    <a:pt x="9861" y="138"/>
                    <a:pt x="9770" y="69"/>
                    <a:pt x="96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19"/>
            <p:cNvSpPr/>
            <p:nvPr/>
          </p:nvSpPr>
          <p:spPr>
            <a:xfrm>
              <a:off x="7222075" y="1008350"/>
              <a:ext cx="25" cy="25"/>
            </a:xfrm>
            <a:custGeom>
              <a:avLst/>
              <a:gdLst/>
              <a:ahLst/>
              <a:cxnLst/>
              <a:rect l="l" t="t" r="r" b="b"/>
              <a:pathLst>
                <a:path w="1" h="1" extrusionOk="0">
                  <a:moveTo>
                    <a:pt x="1" y="1"/>
                  </a:move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19"/>
            <p:cNvSpPr/>
            <p:nvPr/>
          </p:nvSpPr>
          <p:spPr>
            <a:xfrm>
              <a:off x="6979575" y="12195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19"/>
            <p:cNvSpPr/>
            <p:nvPr/>
          </p:nvSpPr>
          <p:spPr>
            <a:xfrm>
              <a:off x="7213525" y="978675"/>
              <a:ext cx="25" cy="25"/>
            </a:xfrm>
            <a:custGeom>
              <a:avLst/>
              <a:gdLst/>
              <a:ahLst/>
              <a:cxnLst/>
              <a:rect l="l" t="t" r="r" b="b"/>
              <a:pathLst>
                <a:path w="1" h="1" extrusionOk="0">
                  <a:moveTo>
                    <a:pt x="1" y="1"/>
                  </a:moveTo>
                  <a:lnTo>
                    <a:pt x="1" y="1"/>
                  </a:ln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19"/>
            <p:cNvSpPr/>
            <p:nvPr/>
          </p:nvSpPr>
          <p:spPr>
            <a:xfrm>
              <a:off x="7213525" y="97867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19"/>
            <p:cNvSpPr/>
            <p:nvPr/>
          </p:nvSpPr>
          <p:spPr>
            <a:xfrm>
              <a:off x="7222075" y="1008350"/>
              <a:ext cx="25" cy="600"/>
            </a:xfrm>
            <a:custGeom>
              <a:avLst/>
              <a:gdLst/>
              <a:ahLst/>
              <a:cxnLst/>
              <a:rect l="l" t="t" r="r" b="b"/>
              <a:pathLst>
                <a:path w="1" h="24" extrusionOk="0">
                  <a:moveTo>
                    <a:pt x="1" y="24"/>
                  </a:moveTo>
                  <a:cubicBezTo>
                    <a:pt x="1" y="24"/>
                    <a:pt x="1" y="24"/>
                    <a:pt x="1" y="24"/>
                  </a:cubicBezTo>
                  <a:lnTo>
                    <a:pt x="1" y="1"/>
                  </a:lnTo>
                  <a:cubicBezTo>
                    <a:pt x="1" y="24"/>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19"/>
            <p:cNvSpPr/>
            <p:nvPr/>
          </p:nvSpPr>
          <p:spPr>
            <a:xfrm>
              <a:off x="7222075" y="100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19"/>
            <p:cNvSpPr/>
            <p:nvPr/>
          </p:nvSpPr>
          <p:spPr>
            <a:xfrm>
              <a:off x="7019500" y="12195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19"/>
            <p:cNvSpPr/>
            <p:nvPr/>
          </p:nvSpPr>
          <p:spPr>
            <a:xfrm>
              <a:off x="7018375" y="1049450"/>
              <a:ext cx="132400" cy="121550"/>
            </a:xfrm>
            <a:custGeom>
              <a:avLst/>
              <a:gdLst/>
              <a:ahLst/>
              <a:cxnLst/>
              <a:rect l="l" t="t" r="r" b="b"/>
              <a:pathLst>
                <a:path w="5296" h="4862" extrusionOk="0">
                  <a:moveTo>
                    <a:pt x="5296" y="0"/>
                  </a:moveTo>
                  <a:lnTo>
                    <a:pt x="5296" y="0"/>
                  </a:lnTo>
                  <a:cubicBezTo>
                    <a:pt x="5182" y="114"/>
                    <a:pt x="5068" y="206"/>
                    <a:pt x="4953" y="297"/>
                  </a:cubicBezTo>
                  <a:cubicBezTo>
                    <a:pt x="4839" y="571"/>
                    <a:pt x="4679" y="822"/>
                    <a:pt x="4520" y="1073"/>
                  </a:cubicBezTo>
                  <a:cubicBezTo>
                    <a:pt x="3926" y="2054"/>
                    <a:pt x="3150" y="2899"/>
                    <a:pt x="2306" y="3675"/>
                  </a:cubicBezTo>
                  <a:cubicBezTo>
                    <a:pt x="2123" y="3835"/>
                    <a:pt x="1963" y="3995"/>
                    <a:pt x="1781" y="4154"/>
                  </a:cubicBezTo>
                  <a:cubicBezTo>
                    <a:pt x="1598" y="4314"/>
                    <a:pt x="1438" y="4451"/>
                    <a:pt x="1233" y="4542"/>
                  </a:cubicBezTo>
                  <a:cubicBezTo>
                    <a:pt x="1164" y="4588"/>
                    <a:pt x="1073" y="4634"/>
                    <a:pt x="982" y="4657"/>
                  </a:cubicBezTo>
                  <a:lnTo>
                    <a:pt x="822" y="4657"/>
                  </a:lnTo>
                  <a:cubicBezTo>
                    <a:pt x="754" y="4657"/>
                    <a:pt x="708" y="4657"/>
                    <a:pt x="662" y="4634"/>
                  </a:cubicBezTo>
                  <a:cubicBezTo>
                    <a:pt x="594" y="4611"/>
                    <a:pt x="548" y="4588"/>
                    <a:pt x="502" y="4565"/>
                  </a:cubicBezTo>
                  <a:cubicBezTo>
                    <a:pt x="411" y="4520"/>
                    <a:pt x="343" y="4451"/>
                    <a:pt x="297" y="4383"/>
                  </a:cubicBezTo>
                  <a:cubicBezTo>
                    <a:pt x="251" y="4337"/>
                    <a:pt x="206" y="4291"/>
                    <a:pt x="160" y="4223"/>
                  </a:cubicBezTo>
                  <a:cubicBezTo>
                    <a:pt x="114" y="4268"/>
                    <a:pt x="69" y="4314"/>
                    <a:pt x="0" y="4337"/>
                  </a:cubicBezTo>
                  <a:cubicBezTo>
                    <a:pt x="137" y="4520"/>
                    <a:pt x="297" y="4702"/>
                    <a:pt x="502" y="4793"/>
                  </a:cubicBezTo>
                  <a:cubicBezTo>
                    <a:pt x="594" y="4839"/>
                    <a:pt x="685" y="4839"/>
                    <a:pt x="776" y="4862"/>
                  </a:cubicBezTo>
                  <a:cubicBezTo>
                    <a:pt x="868" y="4862"/>
                    <a:pt x="959" y="4839"/>
                    <a:pt x="1073" y="4816"/>
                  </a:cubicBezTo>
                  <a:cubicBezTo>
                    <a:pt x="1164" y="4793"/>
                    <a:pt x="1256" y="4771"/>
                    <a:pt x="1324" y="4725"/>
                  </a:cubicBezTo>
                  <a:cubicBezTo>
                    <a:pt x="1438" y="4657"/>
                    <a:pt x="1530" y="4611"/>
                    <a:pt x="1621" y="4542"/>
                  </a:cubicBezTo>
                  <a:cubicBezTo>
                    <a:pt x="1826" y="4383"/>
                    <a:pt x="1986" y="4223"/>
                    <a:pt x="2169" y="4063"/>
                  </a:cubicBezTo>
                  <a:cubicBezTo>
                    <a:pt x="2374" y="3880"/>
                    <a:pt x="2580" y="3698"/>
                    <a:pt x="2762" y="3515"/>
                  </a:cubicBezTo>
                  <a:cubicBezTo>
                    <a:pt x="2968" y="3310"/>
                    <a:pt x="3150" y="3127"/>
                    <a:pt x="3333" y="2922"/>
                  </a:cubicBezTo>
                  <a:cubicBezTo>
                    <a:pt x="3721" y="2534"/>
                    <a:pt x="4063" y="2100"/>
                    <a:pt x="4383" y="1666"/>
                  </a:cubicBezTo>
                  <a:cubicBezTo>
                    <a:pt x="4748" y="1141"/>
                    <a:pt x="5068" y="594"/>
                    <a:pt x="5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19"/>
            <p:cNvSpPr/>
            <p:nvPr/>
          </p:nvSpPr>
          <p:spPr>
            <a:xfrm>
              <a:off x="7131350" y="10762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19"/>
            <p:cNvSpPr/>
            <p:nvPr/>
          </p:nvSpPr>
          <p:spPr>
            <a:xfrm>
              <a:off x="7076000" y="1140750"/>
              <a:ext cx="600" cy="600"/>
            </a:xfrm>
            <a:custGeom>
              <a:avLst/>
              <a:gdLst/>
              <a:ahLst/>
              <a:cxnLst/>
              <a:rect l="l" t="t" r="r" b="b"/>
              <a:pathLst>
                <a:path w="24" h="24" extrusionOk="0">
                  <a:moveTo>
                    <a:pt x="1" y="23"/>
                  </a:moveTo>
                  <a:cubicBezTo>
                    <a:pt x="1" y="23"/>
                    <a:pt x="23" y="23"/>
                    <a:pt x="23" y="0"/>
                  </a:cubicBezTo>
                  <a:cubicBezTo>
                    <a:pt x="23" y="23"/>
                    <a:pt x="1" y="23"/>
                    <a:pt x="1" y="23"/>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19"/>
            <p:cNvSpPr/>
            <p:nvPr/>
          </p:nvSpPr>
          <p:spPr>
            <a:xfrm>
              <a:off x="7076000" y="11413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19"/>
            <p:cNvSpPr/>
            <p:nvPr/>
          </p:nvSpPr>
          <p:spPr>
            <a:xfrm>
              <a:off x="7171300" y="814350"/>
              <a:ext cx="93025" cy="91550"/>
            </a:xfrm>
            <a:custGeom>
              <a:avLst/>
              <a:gdLst/>
              <a:ahLst/>
              <a:cxnLst/>
              <a:rect l="l" t="t" r="r" b="b"/>
              <a:pathLst>
                <a:path w="3721" h="3662" extrusionOk="0">
                  <a:moveTo>
                    <a:pt x="3356" y="1004"/>
                  </a:moveTo>
                  <a:cubicBezTo>
                    <a:pt x="3356" y="1023"/>
                    <a:pt x="3356" y="1027"/>
                    <a:pt x="3369" y="1027"/>
                  </a:cubicBezTo>
                  <a:lnTo>
                    <a:pt x="3369" y="1027"/>
                  </a:lnTo>
                  <a:cubicBezTo>
                    <a:pt x="3365" y="1020"/>
                    <a:pt x="3360" y="1012"/>
                    <a:pt x="3356" y="1004"/>
                  </a:cubicBezTo>
                  <a:close/>
                  <a:moveTo>
                    <a:pt x="2009" y="0"/>
                  </a:moveTo>
                  <a:cubicBezTo>
                    <a:pt x="1849" y="0"/>
                    <a:pt x="1667" y="46"/>
                    <a:pt x="1484" y="91"/>
                  </a:cubicBezTo>
                  <a:cubicBezTo>
                    <a:pt x="1210" y="160"/>
                    <a:pt x="936" y="320"/>
                    <a:pt x="708" y="479"/>
                  </a:cubicBezTo>
                  <a:cubicBezTo>
                    <a:pt x="457" y="639"/>
                    <a:pt x="229" y="845"/>
                    <a:pt x="23" y="1050"/>
                  </a:cubicBezTo>
                  <a:cubicBezTo>
                    <a:pt x="23" y="1073"/>
                    <a:pt x="0" y="1096"/>
                    <a:pt x="23" y="1119"/>
                  </a:cubicBezTo>
                  <a:cubicBezTo>
                    <a:pt x="23" y="1141"/>
                    <a:pt x="23" y="1164"/>
                    <a:pt x="46" y="1187"/>
                  </a:cubicBezTo>
                  <a:cubicBezTo>
                    <a:pt x="69" y="1210"/>
                    <a:pt x="92" y="1210"/>
                    <a:pt x="115" y="1210"/>
                  </a:cubicBezTo>
                  <a:cubicBezTo>
                    <a:pt x="137" y="1210"/>
                    <a:pt x="160" y="1187"/>
                    <a:pt x="183" y="1164"/>
                  </a:cubicBezTo>
                  <a:cubicBezTo>
                    <a:pt x="229" y="1141"/>
                    <a:pt x="252" y="1096"/>
                    <a:pt x="297" y="1073"/>
                  </a:cubicBezTo>
                  <a:cubicBezTo>
                    <a:pt x="525" y="845"/>
                    <a:pt x="799" y="639"/>
                    <a:pt x="1096" y="457"/>
                  </a:cubicBezTo>
                  <a:cubicBezTo>
                    <a:pt x="1256" y="365"/>
                    <a:pt x="1438" y="297"/>
                    <a:pt x="1621" y="251"/>
                  </a:cubicBezTo>
                  <a:cubicBezTo>
                    <a:pt x="1781" y="228"/>
                    <a:pt x="1918" y="206"/>
                    <a:pt x="2055" y="206"/>
                  </a:cubicBezTo>
                  <a:cubicBezTo>
                    <a:pt x="2169" y="206"/>
                    <a:pt x="2283" y="228"/>
                    <a:pt x="2397" y="251"/>
                  </a:cubicBezTo>
                  <a:cubicBezTo>
                    <a:pt x="2534" y="297"/>
                    <a:pt x="2671" y="365"/>
                    <a:pt x="2785" y="434"/>
                  </a:cubicBezTo>
                  <a:cubicBezTo>
                    <a:pt x="2922" y="502"/>
                    <a:pt x="3036" y="594"/>
                    <a:pt x="3128" y="708"/>
                  </a:cubicBezTo>
                  <a:lnTo>
                    <a:pt x="3128" y="685"/>
                  </a:lnTo>
                  <a:cubicBezTo>
                    <a:pt x="3219" y="799"/>
                    <a:pt x="3310" y="913"/>
                    <a:pt x="3379" y="1027"/>
                  </a:cubicBezTo>
                  <a:cubicBezTo>
                    <a:pt x="3375" y="1027"/>
                    <a:pt x="3372" y="1027"/>
                    <a:pt x="3369" y="1027"/>
                  </a:cubicBezTo>
                  <a:lnTo>
                    <a:pt x="3369" y="1027"/>
                  </a:lnTo>
                  <a:cubicBezTo>
                    <a:pt x="3427" y="1134"/>
                    <a:pt x="3450" y="1240"/>
                    <a:pt x="3493" y="1347"/>
                  </a:cubicBezTo>
                  <a:cubicBezTo>
                    <a:pt x="3516" y="1438"/>
                    <a:pt x="3516" y="1529"/>
                    <a:pt x="3516" y="1644"/>
                  </a:cubicBezTo>
                  <a:cubicBezTo>
                    <a:pt x="3516" y="1735"/>
                    <a:pt x="3493" y="1826"/>
                    <a:pt x="3470" y="1940"/>
                  </a:cubicBezTo>
                  <a:cubicBezTo>
                    <a:pt x="3424" y="2054"/>
                    <a:pt x="3379" y="2169"/>
                    <a:pt x="3310" y="2283"/>
                  </a:cubicBezTo>
                  <a:cubicBezTo>
                    <a:pt x="3196" y="2488"/>
                    <a:pt x="3013" y="2671"/>
                    <a:pt x="2854" y="2853"/>
                  </a:cubicBezTo>
                  <a:lnTo>
                    <a:pt x="2831" y="2853"/>
                  </a:lnTo>
                  <a:cubicBezTo>
                    <a:pt x="2603" y="3082"/>
                    <a:pt x="2351" y="3287"/>
                    <a:pt x="2100" y="3492"/>
                  </a:cubicBezTo>
                  <a:cubicBezTo>
                    <a:pt x="2055" y="3515"/>
                    <a:pt x="2055" y="3584"/>
                    <a:pt x="2078" y="3629"/>
                  </a:cubicBezTo>
                  <a:cubicBezTo>
                    <a:pt x="2094" y="3646"/>
                    <a:pt x="2133" y="3662"/>
                    <a:pt x="2170" y="3662"/>
                  </a:cubicBezTo>
                  <a:cubicBezTo>
                    <a:pt x="2186" y="3662"/>
                    <a:pt x="2201" y="3659"/>
                    <a:pt x="2215" y="3652"/>
                  </a:cubicBezTo>
                  <a:cubicBezTo>
                    <a:pt x="2603" y="3333"/>
                    <a:pt x="2991" y="3013"/>
                    <a:pt x="3310" y="2625"/>
                  </a:cubicBezTo>
                  <a:cubicBezTo>
                    <a:pt x="3470" y="2442"/>
                    <a:pt x="3584" y="2214"/>
                    <a:pt x="3653" y="1986"/>
                  </a:cubicBezTo>
                  <a:cubicBezTo>
                    <a:pt x="3721" y="1781"/>
                    <a:pt x="3721" y="1552"/>
                    <a:pt x="3675" y="1324"/>
                  </a:cubicBezTo>
                  <a:cubicBezTo>
                    <a:pt x="3584" y="890"/>
                    <a:pt x="3287" y="525"/>
                    <a:pt x="2922" y="274"/>
                  </a:cubicBezTo>
                  <a:cubicBezTo>
                    <a:pt x="2717" y="160"/>
                    <a:pt x="2488" y="69"/>
                    <a:pt x="2237" y="23"/>
                  </a:cubicBezTo>
                  <a:cubicBezTo>
                    <a:pt x="2169" y="23"/>
                    <a:pt x="2100" y="0"/>
                    <a:pt x="2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19"/>
            <p:cNvSpPr/>
            <p:nvPr/>
          </p:nvSpPr>
          <p:spPr>
            <a:xfrm>
              <a:off x="6585825" y="1334750"/>
              <a:ext cx="43400" cy="42125"/>
            </a:xfrm>
            <a:custGeom>
              <a:avLst/>
              <a:gdLst/>
              <a:ahLst/>
              <a:cxnLst/>
              <a:rect l="l" t="t" r="r" b="b"/>
              <a:pathLst>
                <a:path w="1736" h="1685" extrusionOk="0">
                  <a:moveTo>
                    <a:pt x="731" y="1"/>
                  </a:moveTo>
                  <a:cubicBezTo>
                    <a:pt x="708" y="1"/>
                    <a:pt x="685" y="24"/>
                    <a:pt x="685" y="46"/>
                  </a:cubicBezTo>
                  <a:cubicBezTo>
                    <a:pt x="480" y="252"/>
                    <a:pt x="297" y="480"/>
                    <a:pt x="160" y="731"/>
                  </a:cubicBezTo>
                  <a:cubicBezTo>
                    <a:pt x="92" y="868"/>
                    <a:pt x="24" y="1005"/>
                    <a:pt x="1" y="1165"/>
                  </a:cubicBezTo>
                  <a:cubicBezTo>
                    <a:pt x="1" y="1302"/>
                    <a:pt x="24" y="1416"/>
                    <a:pt x="115" y="1530"/>
                  </a:cubicBezTo>
                  <a:cubicBezTo>
                    <a:pt x="218" y="1644"/>
                    <a:pt x="355" y="1684"/>
                    <a:pt x="497" y="1684"/>
                  </a:cubicBezTo>
                  <a:cubicBezTo>
                    <a:pt x="640" y="1684"/>
                    <a:pt x="788" y="1644"/>
                    <a:pt x="914" y="1599"/>
                  </a:cubicBezTo>
                  <a:cubicBezTo>
                    <a:pt x="1074" y="1530"/>
                    <a:pt x="1210" y="1462"/>
                    <a:pt x="1347" y="1370"/>
                  </a:cubicBezTo>
                  <a:cubicBezTo>
                    <a:pt x="1462" y="1325"/>
                    <a:pt x="1553" y="1256"/>
                    <a:pt x="1667" y="1188"/>
                  </a:cubicBezTo>
                  <a:cubicBezTo>
                    <a:pt x="1713" y="1165"/>
                    <a:pt x="1735" y="1142"/>
                    <a:pt x="1735" y="1096"/>
                  </a:cubicBezTo>
                  <a:cubicBezTo>
                    <a:pt x="1713" y="1028"/>
                    <a:pt x="1667" y="1005"/>
                    <a:pt x="1621" y="1005"/>
                  </a:cubicBezTo>
                  <a:cubicBezTo>
                    <a:pt x="1576" y="1005"/>
                    <a:pt x="1553" y="1028"/>
                    <a:pt x="1530" y="1051"/>
                  </a:cubicBezTo>
                  <a:cubicBezTo>
                    <a:pt x="1484" y="1074"/>
                    <a:pt x="1462" y="1096"/>
                    <a:pt x="1416" y="1119"/>
                  </a:cubicBezTo>
                  <a:cubicBezTo>
                    <a:pt x="1325" y="1165"/>
                    <a:pt x="1256" y="1211"/>
                    <a:pt x="1165" y="1256"/>
                  </a:cubicBezTo>
                  <a:cubicBezTo>
                    <a:pt x="1005" y="1347"/>
                    <a:pt x="845" y="1416"/>
                    <a:pt x="663" y="1462"/>
                  </a:cubicBezTo>
                  <a:cubicBezTo>
                    <a:pt x="617" y="1484"/>
                    <a:pt x="549" y="1484"/>
                    <a:pt x="480" y="1484"/>
                  </a:cubicBezTo>
                  <a:cubicBezTo>
                    <a:pt x="457" y="1484"/>
                    <a:pt x="412" y="1484"/>
                    <a:pt x="366" y="1462"/>
                  </a:cubicBezTo>
                  <a:cubicBezTo>
                    <a:pt x="343" y="1462"/>
                    <a:pt x="343" y="1462"/>
                    <a:pt x="320" y="1439"/>
                  </a:cubicBezTo>
                  <a:cubicBezTo>
                    <a:pt x="297" y="1439"/>
                    <a:pt x="275" y="1416"/>
                    <a:pt x="252" y="1416"/>
                  </a:cubicBezTo>
                  <a:cubicBezTo>
                    <a:pt x="252" y="1393"/>
                    <a:pt x="229" y="1370"/>
                    <a:pt x="229" y="1347"/>
                  </a:cubicBezTo>
                  <a:cubicBezTo>
                    <a:pt x="229" y="1347"/>
                    <a:pt x="206" y="1325"/>
                    <a:pt x="206" y="1302"/>
                  </a:cubicBezTo>
                  <a:cubicBezTo>
                    <a:pt x="206" y="1279"/>
                    <a:pt x="206" y="1256"/>
                    <a:pt x="206" y="1233"/>
                  </a:cubicBezTo>
                  <a:cubicBezTo>
                    <a:pt x="206" y="1188"/>
                    <a:pt x="206" y="1142"/>
                    <a:pt x="229" y="1096"/>
                  </a:cubicBezTo>
                  <a:cubicBezTo>
                    <a:pt x="252" y="982"/>
                    <a:pt x="320" y="868"/>
                    <a:pt x="366" y="754"/>
                  </a:cubicBezTo>
                  <a:cubicBezTo>
                    <a:pt x="503" y="549"/>
                    <a:pt x="663" y="343"/>
                    <a:pt x="822" y="161"/>
                  </a:cubicBezTo>
                  <a:cubicBezTo>
                    <a:pt x="868" y="115"/>
                    <a:pt x="845" y="69"/>
                    <a:pt x="822" y="24"/>
                  </a:cubicBezTo>
                  <a:cubicBezTo>
                    <a:pt x="800" y="24"/>
                    <a:pt x="777"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19"/>
            <p:cNvSpPr/>
            <p:nvPr/>
          </p:nvSpPr>
          <p:spPr>
            <a:xfrm>
              <a:off x="7031500" y="881675"/>
              <a:ext cx="50800" cy="49150"/>
            </a:xfrm>
            <a:custGeom>
              <a:avLst/>
              <a:gdLst/>
              <a:ahLst/>
              <a:cxnLst/>
              <a:rect l="l" t="t" r="r" b="b"/>
              <a:pathLst>
                <a:path w="2032" h="1966" extrusionOk="0">
                  <a:moveTo>
                    <a:pt x="1142" y="1"/>
                  </a:moveTo>
                  <a:cubicBezTo>
                    <a:pt x="1073" y="1"/>
                    <a:pt x="1027" y="1"/>
                    <a:pt x="959" y="23"/>
                  </a:cubicBezTo>
                  <a:cubicBezTo>
                    <a:pt x="845" y="23"/>
                    <a:pt x="754" y="46"/>
                    <a:pt x="662" y="92"/>
                  </a:cubicBezTo>
                  <a:cubicBezTo>
                    <a:pt x="434" y="160"/>
                    <a:pt x="229" y="297"/>
                    <a:pt x="46" y="457"/>
                  </a:cubicBezTo>
                  <a:cubicBezTo>
                    <a:pt x="23" y="480"/>
                    <a:pt x="23" y="480"/>
                    <a:pt x="23" y="526"/>
                  </a:cubicBezTo>
                  <a:cubicBezTo>
                    <a:pt x="0" y="548"/>
                    <a:pt x="23" y="571"/>
                    <a:pt x="23" y="594"/>
                  </a:cubicBezTo>
                  <a:cubicBezTo>
                    <a:pt x="50" y="621"/>
                    <a:pt x="77" y="632"/>
                    <a:pt x="103" y="632"/>
                  </a:cubicBezTo>
                  <a:cubicBezTo>
                    <a:pt x="122" y="632"/>
                    <a:pt x="141" y="626"/>
                    <a:pt x="160" y="617"/>
                  </a:cubicBezTo>
                  <a:cubicBezTo>
                    <a:pt x="274" y="526"/>
                    <a:pt x="388" y="434"/>
                    <a:pt x="502" y="366"/>
                  </a:cubicBezTo>
                  <a:cubicBezTo>
                    <a:pt x="594" y="320"/>
                    <a:pt x="662" y="297"/>
                    <a:pt x="731" y="274"/>
                  </a:cubicBezTo>
                  <a:cubicBezTo>
                    <a:pt x="776" y="252"/>
                    <a:pt x="822" y="229"/>
                    <a:pt x="868" y="229"/>
                  </a:cubicBezTo>
                  <a:cubicBezTo>
                    <a:pt x="913" y="229"/>
                    <a:pt x="936" y="206"/>
                    <a:pt x="982" y="206"/>
                  </a:cubicBezTo>
                  <a:cubicBezTo>
                    <a:pt x="1027" y="206"/>
                    <a:pt x="1096" y="183"/>
                    <a:pt x="1164" y="183"/>
                  </a:cubicBezTo>
                  <a:cubicBezTo>
                    <a:pt x="1233" y="206"/>
                    <a:pt x="1301" y="206"/>
                    <a:pt x="1370" y="229"/>
                  </a:cubicBezTo>
                  <a:cubicBezTo>
                    <a:pt x="1415" y="252"/>
                    <a:pt x="1484" y="274"/>
                    <a:pt x="1530" y="297"/>
                  </a:cubicBezTo>
                  <a:cubicBezTo>
                    <a:pt x="1552" y="320"/>
                    <a:pt x="1598" y="343"/>
                    <a:pt x="1644" y="366"/>
                  </a:cubicBezTo>
                  <a:cubicBezTo>
                    <a:pt x="1667" y="411"/>
                    <a:pt x="1689" y="457"/>
                    <a:pt x="1735" y="503"/>
                  </a:cubicBezTo>
                  <a:cubicBezTo>
                    <a:pt x="1735" y="548"/>
                    <a:pt x="1758" y="594"/>
                    <a:pt x="1781" y="640"/>
                  </a:cubicBezTo>
                  <a:cubicBezTo>
                    <a:pt x="1781" y="685"/>
                    <a:pt x="1803" y="754"/>
                    <a:pt x="1803" y="822"/>
                  </a:cubicBezTo>
                  <a:cubicBezTo>
                    <a:pt x="1803" y="891"/>
                    <a:pt x="1781" y="982"/>
                    <a:pt x="1758" y="1051"/>
                  </a:cubicBezTo>
                  <a:cubicBezTo>
                    <a:pt x="1735" y="1165"/>
                    <a:pt x="1689" y="1256"/>
                    <a:pt x="1621" y="1347"/>
                  </a:cubicBezTo>
                  <a:cubicBezTo>
                    <a:pt x="1552" y="1461"/>
                    <a:pt x="1461" y="1575"/>
                    <a:pt x="1370" y="1690"/>
                  </a:cubicBezTo>
                  <a:cubicBezTo>
                    <a:pt x="1347" y="1712"/>
                    <a:pt x="1301" y="1735"/>
                    <a:pt x="1278" y="1758"/>
                  </a:cubicBezTo>
                  <a:cubicBezTo>
                    <a:pt x="1256" y="1758"/>
                    <a:pt x="1256" y="1781"/>
                    <a:pt x="1256" y="1781"/>
                  </a:cubicBezTo>
                  <a:lnTo>
                    <a:pt x="1233" y="1781"/>
                  </a:lnTo>
                  <a:cubicBezTo>
                    <a:pt x="1187" y="1827"/>
                    <a:pt x="1187" y="1872"/>
                    <a:pt x="1210" y="1918"/>
                  </a:cubicBezTo>
                  <a:cubicBezTo>
                    <a:pt x="1238" y="1946"/>
                    <a:pt x="1275" y="1966"/>
                    <a:pt x="1305" y="1966"/>
                  </a:cubicBezTo>
                  <a:cubicBezTo>
                    <a:pt x="1323" y="1966"/>
                    <a:pt x="1338" y="1958"/>
                    <a:pt x="1347" y="1941"/>
                  </a:cubicBezTo>
                  <a:lnTo>
                    <a:pt x="1370" y="1941"/>
                  </a:lnTo>
                  <a:cubicBezTo>
                    <a:pt x="1370" y="1941"/>
                    <a:pt x="1393" y="1918"/>
                    <a:pt x="1393" y="1918"/>
                  </a:cubicBezTo>
                  <a:cubicBezTo>
                    <a:pt x="1530" y="1804"/>
                    <a:pt x="1644" y="1667"/>
                    <a:pt x="1735" y="1530"/>
                  </a:cubicBezTo>
                  <a:cubicBezTo>
                    <a:pt x="1918" y="1279"/>
                    <a:pt x="2032" y="959"/>
                    <a:pt x="1986" y="640"/>
                  </a:cubicBezTo>
                  <a:cubicBezTo>
                    <a:pt x="1963" y="526"/>
                    <a:pt x="1918" y="411"/>
                    <a:pt x="1826" y="320"/>
                  </a:cubicBezTo>
                  <a:cubicBezTo>
                    <a:pt x="1803" y="274"/>
                    <a:pt x="1758" y="229"/>
                    <a:pt x="1735" y="206"/>
                  </a:cubicBezTo>
                  <a:cubicBezTo>
                    <a:pt x="1689" y="160"/>
                    <a:pt x="1644" y="137"/>
                    <a:pt x="1598" y="115"/>
                  </a:cubicBezTo>
                  <a:cubicBezTo>
                    <a:pt x="1461" y="23"/>
                    <a:pt x="130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19"/>
            <p:cNvSpPr/>
            <p:nvPr/>
          </p:nvSpPr>
          <p:spPr>
            <a:xfrm>
              <a:off x="7111950" y="978675"/>
              <a:ext cx="48525" cy="49150"/>
            </a:xfrm>
            <a:custGeom>
              <a:avLst/>
              <a:gdLst/>
              <a:ahLst/>
              <a:cxnLst/>
              <a:rect l="l" t="t" r="r" b="b"/>
              <a:pathLst>
                <a:path w="1941" h="1966" extrusionOk="0">
                  <a:moveTo>
                    <a:pt x="1028" y="1"/>
                  </a:moveTo>
                  <a:cubicBezTo>
                    <a:pt x="936" y="1"/>
                    <a:pt x="845" y="24"/>
                    <a:pt x="777" y="46"/>
                  </a:cubicBezTo>
                  <a:cubicBezTo>
                    <a:pt x="685" y="69"/>
                    <a:pt x="594" y="92"/>
                    <a:pt x="503" y="138"/>
                  </a:cubicBezTo>
                  <a:cubicBezTo>
                    <a:pt x="343" y="206"/>
                    <a:pt x="183" y="298"/>
                    <a:pt x="46" y="412"/>
                  </a:cubicBezTo>
                  <a:cubicBezTo>
                    <a:pt x="1" y="435"/>
                    <a:pt x="1" y="503"/>
                    <a:pt x="23" y="549"/>
                  </a:cubicBezTo>
                  <a:cubicBezTo>
                    <a:pt x="37" y="575"/>
                    <a:pt x="66" y="586"/>
                    <a:pt x="97" y="586"/>
                  </a:cubicBezTo>
                  <a:cubicBezTo>
                    <a:pt x="119" y="586"/>
                    <a:pt x="142" y="581"/>
                    <a:pt x="160" y="571"/>
                  </a:cubicBezTo>
                  <a:cubicBezTo>
                    <a:pt x="252" y="503"/>
                    <a:pt x="343" y="435"/>
                    <a:pt x="434" y="389"/>
                  </a:cubicBezTo>
                  <a:cubicBezTo>
                    <a:pt x="548" y="320"/>
                    <a:pt x="685" y="275"/>
                    <a:pt x="822" y="229"/>
                  </a:cubicBezTo>
                  <a:lnTo>
                    <a:pt x="800" y="229"/>
                  </a:lnTo>
                  <a:cubicBezTo>
                    <a:pt x="891" y="206"/>
                    <a:pt x="1005" y="206"/>
                    <a:pt x="1096" y="206"/>
                  </a:cubicBezTo>
                  <a:cubicBezTo>
                    <a:pt x="1165" y="206"/>
                    <a:pt x="1233" y="206"/>
                    <a:pt x="1302" y="229"/>
                  </a:cubicBezTo>
                  <a:cubicBezTo>
                    <a:pt x="1370" y="252"/>
                    <a:pt x="1416" y="275"/>
                    <a:pt x="1461" y="298"/>
                  </a:cubicBezTo>
                  <a:cubicBezTo>
                    <a:pt x="1507" y="320"/>
                    <a:pt x="1553" y="366"/>
                    <a:pt x="1576" y="389"/>
                  </a:cubicBezTo>
                  <a:cubicBezTo>
                    <a:pt x="1621" y="435"/>
                    <a:pt x="1644" y="457"/>
                    <a:pt x="1667" y="503"/>
                  </a:cubicBezTo>
                  <a:cubicBezTo>
                    <a:pt x="1690" y="549"/>
                    <a:pt x="1713" y="594"/>
                    <a:pt x="1713" y="640"/>
                  </a:cubicBezTo>
                  <a:cubicBezTo>
                    <a:pt x="1735" y="708"/>
                    <a:pt x="1735" y="754"/>
                    <a:pt x="1735" y="823"/>
                  </a:cubicBezTo>
                  <a:cubicBezTo>
                    <a:pt x="1735" y="914"/>
                    <a:pt x="1713" y="982"/>
                    <a:pt x="1690" y="1074"/>
                  </a:cubicBezTo>
                  <a:cubicBezTo>
                    <a:pt x="1667" y="1165"/>
                    <a:pt x="1621" y="1279"/>
                    <a:pt x="1576" y="1370"/>
                  </a:cubicBezTo>
                  <a:cubicBezTo>
                    <a:pt x="1484" y="1484"/>
                    <a:pt x="1393" y="1599"/>
                    <a:pt x="1302" y="1690"/>
                  </a:cubicBezTo>
                  <a:lnTo>
                    <a:pt x="1325" y="1690"/>
                  </a:lnTo>
                  <a:cubicBezTo>
                    <a:pt x="1302" y="1690"/>
                    <a:pt x="1302" y="1713"/>
                    <a:pt x="1279" y="1713"/>
                  </a:cubicBezTo>
                  <a:cubicBezTo>
                    <a:pt x="1256" y="1736"/>
                    <a:pt x="1233" y="1736"/>
                    <a:pt x="1233" y="1758"/>
                  </a:cubicBezTo>
                  <a:lnTo>
                    <a:pt x="1210" y="1758"/>
                  </a:lnTo>
                  <a:cubicBezTo>
                    <a:pt x="1210" y="1758"/>
                    <a:pt x="1210" y="1758"/>
                    <a:pt x="1210" y="1781"/>
                  </a:cubicBezTo>
                  <a:lnTo>
                    <a:pt x="1188" y="1781"/>
                  </a:lnTo>
                  <a:cubicBezTo>
                    <a:pt x="1142" y="1827"/>
                    <a:pt x="1142" y="1873"/>
                    <a:pt x="1165" y="1918"/>
                  </a:cubicBezTo>
                  <a:cubicBezTo>
                    <a:pt x="1193" y="1946"/>
                    <a:pt x="1221" y="1966"/>
                    <a:pt x="1249" y="1966"/>
                  </a:cubicBezTo>
                  <a:cubicBezTo>
                    <a:pt x="1267" y="1966"/>
                    <a:pt x="1284" y="1958"/>
                    <a:pt x="1302" y="1941"/>
                  </a:cubicBezTo>
                  <a:lnTo>
                    <a:pt x="1325" y="1941"/>
                  </a:lnTo>
                  <a:cubicBezTo>
                    <a:pt x="1325" y="1918"/>
                    <a:pt x="1325" y="1918"/>
                    <a:pt x="1325" y="1918"/>
                  </a:cubicBezTo>
                  <a:lnTo>
                    <a:pt x="1347" y="1918"/>
                  </a:lnTo>
                  <a:cubicBezTo>
                    <a:pt x="1347" y="1895"/>
                    <a:pt x="1370" y="1895"/>
                    <a:pt x="1393" y="1873"/>
                  </a:cubicBezTo>
                  <a:cubicBezTo>
                    <a:pt x="1393" y="1873"/>
                    <a:pt x="1393" y="1873"/>
                    <a:pt x="1416" y="1850"/>
                  </a:cubicBezTo>
                  <a:cubicBezTo>
                    <a:pt x="1530" y="1736"/>
                    <a:pt x="1644" y="1599"/>
                    <a:pt x="1735" y="1439"/>
                  </a:cubicBezTo>
                  <a:cubicBezTo>
                    <a:pt x="1781" y="1393"/>
                    <a:pt x="1804" y="1325"/>
                    <a:pt x="1827" y="1256"/>
                  </a:cubicBezTo>
                  <a:cubicBezTo>
                    <a:pt x="1872" y="1188"/>
                    <a:pt x="1895" y="1119"/>
                    <a:pt x="1918" y="1028"/>
                  </a:cubicBezTo>
                  <a:cubicBezTo>
                    <a:pt x="1941" y="845"/>
                    <a:pt x="1941" y="640"/>
                    <a:pt x="1872" y="480"/>
                  </a:cubicBezTo>
                  <a:cubicBezTo>
                    <a:pt x="1849" y="412"/>
                    <a:pt x="1804" y="343"/>
                    <a:pt x="1758" y="298"/>
                  </a:cubicBezTo>
                  <a:cubicBezTo>
                    <a:pt x="1713" y="229"/>
                    <a:pt x="1644" y="183"/>
                    <a:pt x="1553" y="138"/>
                  </a:cubicBezTo>
                  <a:cubicBezTo>
                    <a:pt x="1530" y="115"/>
                    <a:pt x="1484" y="92"/>
                    <a:pt x="1439" y="69"/>
                  </a:cubicBezTo>
                  <a:cubicBezTo>
                    <a:pt x="1416" y="46"/>
                    <a:pt x="1370" y="46"/>
                    <a:pt x="1325" y="46"/>
                  </a:cubicBezTo>
                  <a:cubicBezTo>
                    <a:pt x="1256" y="1"/>
                    <a:pt x="1165"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19"/>
            <p:cNvSpPr/>
            <p:nvPr/>
          </p:nvSpPr>
          <p:spPr>
            <a:xfrm>
              <a:off x="7081700" y="938175"/>
              <a:ext cx="33125" cy="31650"/>
            </a:xfrm>
            <a:custGeom>
              <a:avLst/>
              <a:gdLst/>
              <a:ahLst/>
              <a:cxnLst/>
              <a:rect l="l" t="t" r="r" b="b"/>
              <a:pathLst>
                <a:path w="1325" h="1266" extrusionOk="0">
                  <a:moveTo>
                    <a:pt x="435" y="0"/>
                  </a:moveTo>
                  <a:cubicBezTo>
                    <a:pt x="412" y="0"/>
                    <a:pt x="389" y="0"/>
                    <a:pt x="389" y="23"/>
                  </a:cubicBezTo>
                  <a:cubicBezTo>
                    <a:pt x="275" y="69"/>
                    <a:pt x="184" y="160"/>
                    <a:pt x="115" y="251"/>
                  </a:cubicBezTo>
                  <a:cubicBezTo>
                    <a:pt x="69" y="320"/>
                    <a:pt x="24" y="411"/>
                    <a:pt x="24" y="502"/>
                  </a:cubicBezTo>
                  <a:cubicBezTo>
                    <a:pt x="1" y="594"/>
                    <a:pt x="1" y="685"/>
                    <a:pt x="24" y="753"/>
                  </a:cubicBezTo>
                  <a:cubicBezTo>
                    <a:pt x="47" y="845"/>
                    <a:pt x="92" y="936"/>
                    <a:pt x="161" y="1005"/>
                  </a:cubicBezTo>
                  <a:cubicBezTo>
                    <a:pt x="275" y="1142"/>
                    <a:pt x="457" y="1233"/>
                    <a:pt x="640" y="1256"/>
                  </a:cubicBezTo>
                  <a:cubicBezTo>
                    <a:pt x="667" y="1262"/>
                    <a:pt x="695" y="1265"/>
                    <a:pt x="725" y="1265"/>
                  </a:cubicBezTo>
                  <a:cubicBezTo>
                    <a:pt x="796" y="1265"/>
                    <a:pt x="872" y="1249"/>
                    <a:pt x="937" y="1233"/>
                  </a:cubicBezTo>
                  <a:cubicBezTo>
                    <a:pt x="1051" y="1187"/>
                    <a:pt x="1165" y="1119"/>
                    <a:pt x="1279" y="1050"/>
                  </a:cubicBezTo>
                  <a:cubicBezTo>
                    <a:pt x="1302" y="1005"/>
                    <a:pt x="1325" y="959"/>
                    <a:pt x="1279" y="913"/>
                  </a:cubicBezTo>
                  <a:cubicBezTo>
                    <a:pt x="1265" y="885"/>
                    <a:pt x="1233" y="866"/>
                    <a:pt x="1206" y="866"/>
                  </a:cubicBezTo>
                  <a:cubicBezTo>
                    <a:pt x="1189" y="866"/>
                    <a:pt x="1174" y="873"/>
                    <a:pt x="1165" y="890"/>
                  </a:cubicBezTo>
                  <a:cubicBezTo>
                    <a:pt x="1119" y="936"/>
                    <a:pt x="1051" y="959"/>
                    <a:pt x="1005" y="982"/>
                  </a:cubicBezTo>
                  <a:cubicBezTo>
                    <a:pt x="960" y="1005"/>
                    <a:pt x="914" y="1027"/>
                    <a:pt x="845" y="1050"/>
                  </a:cubicBezTo>
                  <a:cubicBezTo>
                    <a:pt x="800" y="1050"/>
                    <a:pt x="754" y="1073"/>
                    <a:pt x="708" y="1073"/>
                  </a:cubicBezTo>
                  <a:cubicBezTo>
                    <a:pt x="663" y="1073"/>
                    <a:pt x="617" y="1050"/>
                    <a:pt x="572" y="1050"/>
                  </a:cubicBezTo>
                  <a:cubicBezTo>
                    <a:pt x="526" y="1027"/>
                    <a:pt x="480" y="1005"/>
                    <a:pt x="435" y="982"/>
                  </a:cubicBezTo>
                  <a:cubicBezTo>
                    <a:pt x="412" y="959"/>
                    <a:pt x="366" y="936"/>
                    <a:pt x="343" y="913"/>
                  </a:cubicBezTo>
                  <a:cubicBezTo>
                    <a:pt x="298" y="868"/>
                    <a:pt x="275" y="845"/>
                    <a:pt x="252" y="799"/>
                  </a:cubicBezTo>
                  <a:cubicBezTo>
                    <a:pt x="229" y="776"/>
                    <a:pt x="229" y="731"/>
                    <a:pt x="206" y="685"/>
                  </a:cubicBezTo>
                  <a:cubicBezTo>
                    <a:pt x="206" y="662"/>
                    <a:pt x="206" y="617"/>
                    <a:pt x="206" y="594"/>
                  </a:cubicBezTo>
                  <a:cubicBezTo>
                    <a:pt x="206" y="548"/>
                    <a:pt x="206" y="525"/>
                    <a:pt x="206" y="502"/>
                  </a:cubicBezTo>
                  <a:cubicBezTo>
                    <a:pt x="229" y="457"/>
                    <a:pt x="252" y="434"/>
                    <a:pt x="252" y="388"/>
                  </a:cubicBezTo>
                  <a:cubicBezTo>
                    <a:pt x="275" y="365"/>
                    <a:pt x="298" y="320"/>
                    <a:pt x="343" y="297"/>
                  </a:cubicBezTo>
                  <a:cubicBezTo>
                    <a:pt x="389" y="251"/>
                    <a:pt x="435" y="206"/>
                    <a:pt x="503" y="183"/>
                  </a:cubicBezTo>
                  <a:cubicBezTo>
                    <a:pt x="549" y="137"/>
                    <a:pt x="549" y="69"/>
                    <a:pt x="526" y="46"/>
                  </a:cubicBezTo>
                  <a:cubicBezTo>
                    <a:pt x="503" y="23"/>
                    <a:pt x="480"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19"/>
            <p:cNvSpPr/>
            <p:nvPr/>
          </p:nvSpPr>
          <p:spPr>
            <a:xfrm>
              <a:off x="6602375" y="831450"/>
              <a:ext cx="614600" cy="504700"/>
            </a:xfrm>
            <a:custGeom>
              <a:avLst/>
              <a:gdLst/>
              <a:ahLst/>
              <a:cxnLst/>
              <a:rect l="l" t="t" r="r" b="b"/>
              <a:pathLst>
                <a:path w="24584" h="20188" extrusionOk="0">
                  <a:moveTo>
                    <a:pt x="21205" y="1"/>
                  </a:moveTo>
                  <a:cubicBezTo>
                    <a:pt x="20224" y="1"/>
                    <a:pt x="19242" y="366"/>
                    <a:pt x="18375" y="823"/>
                  </a:cubicBezTo>
                  <a:cubicBezTo>
                    <a:pt x="17804" y="1119"/>
                    <a:pt x="17257" y="1462"/>
                    <a:pt x="16754" y="1827"/>
                  </a:cubicBezTo>
                  <a:cubicBezTo>
                    <a:pt x="16458" y="2032"/>
                    <a:pt x="16184" y="2215"/>
                    <a:pt x="15933" y="2420"/>
                  </a:cubicBezTo>
                  <a:cubicBezTo>
                    <a:pt x="15636" y="2649"/>
                    <a:pt x="15339" y="2877"/>
                    <a:pt x="15043" y="3105"/>
                  </a:cubicBezTo>
                  <a:cubicBezTo>
                    <a:pt x="13856" y="4018"/>
                    <a:pt x="12692" y="4977"/>
                    <a:pt x="11573" y="5981"/>
                  </a:cubicBezTo>
                  <a:cubicBezTo>
                    <a:pt x="10455" y="6963"/>
                    <a:pt x="9359" y="8013"/>
                    <a:pt x="8332" y="9085"/>
                  </a:cubicBezTo>
                  <a:cubicBezTo>
                    <a:pt x="7282" y="10158"/>
                    <a:pt x="6300" y="11277"/>
                    <a:pt x="5342" y="12418"/>
                  </a:cubicBezTo>
                  <a:cubicBezTo>
                    <a:pt x="4383" y="13582"/>
                    <a:pt x="3493" y="14769"/>
                    <a:pt x="2626" y="15979"/>
                  </a:cubicBezTo>
                  <a:cubicBezTo>
                    <a:pt x="2192" y="16595"/>
                    <a:pt x="1781" y="17188"/>
                    <a:pt x="1393" y="17827"/>
                  </a:cubicBezTo>
                  <a:cubicBezTo>
                    <a:pt x="1188" y="18124"/>
                    <a:pt x="982" y="18444"/>
                    <a:pt x="800" y="18763"/>
                  </a:cubicBezTo>
                  <a:cubicBezTo>
                    <a:pt x="594" y="19106"/>
                    <a:pt x="389" y="19425"/>
                    <a:pt x="206" y="19768"/>
                  </a:cubicBezTo>
                  <a:cubicBezTo>
                    <a:pt x="138" y="19859"/>
                    <a:pt x="92" y="19950"/>
                    <a:pt x="46" y="20041"/>
                  </a:cubicBezTo>
                  <a:cubicBezTo>
                    <a:pt x="1" y="20087"/>
                    <a:pt x="23" y="20156"/>
                    <a:pt x="69" y="20178"/>
                  </a:cubicBezTo>
                  <a:cubicBezTo>
                    <a:pt x="87" y="20185"/>
                    <a:pt x="104" y="20187"/>
                    <a:pt x="119" y="20187"/>
                  </a:cubicBezTo>
                  <a:cubicBezTo>
                    <a:pt x="160" y="20187"/>
                    <a:pt x="189" y="20166"/>
                    <a:pt x="206" y="20133"/>
                  </a:cubicBezTo>
                  <a:cubicBezTo>
                    <a:pt x="366" y="19836"/>
                    <a:pt x="548" y="19539"/>
                    <a:pt x="731" y="19243"/>
                  </a:cubicBezTo>
                  <a:cubicBezTo>
                    <a:pt x="914" y="18946"/>
                    <a:pt x="1096" y="18649"/>
                    <a:pt x="1279" y="18352"/>
                  </a:cubicBezTo>
                  <a:cubicBezTo>
                    <a:pt x="1644" y="17782"/>
                    <a:pt x="2009" y="17211"/>
                    <a:pt x="2397" y="16641"/>
                  </a:cubicBezTo>
                  <a:lnTo>
                    <a:pt x="2397" y="16663"/>
                  </a:lnTo>
                  <a:cubicBezTo>
                    <a:pt x="4064" y="14198"/>
                    <a:pt x="5958" y="11870"/>
                    <a:pt x="8012" y="9702"/>
                  </a:cubicBezTo>
                  <a:cubicBezTo>
                    <a:pt x="9359" y="8264"/>
                    <a:pt x="10797" y="6917"/>
                    <a:pt x="12281" y="5616"/>
                  </a:cubicBezTo>
                  <a:cubicBezTo>
                    <a:pt x="13353" y="4680"/>
                    <a:pt x="14472" y="3790"/>
                    <a:pt x="15613" y="2923"/>
                  </a:cubicBezTo>
                  <a:cubicBezTo>
                    <a:pt x="16595" y="2146"/>
                    <a:pt x="17622" y="1416"/>
                    <a:pt x="18740" y="845"/>
                  </a:cubicBezTo>
                  <a:lnTo>
                    <a:pt x="18763" y="845"/>
                  </a:lnTo>
                  <a:cubicBezTo>
                    <a:pt x="19288" y="594"/>
                    <a:pt x="19859" y="389"/>
                    <a:pt x="20429" y="275"/>
                  </a:cubicBezTo>
                  <a:cubicBezTo>
                    <a:pt x="20680" y="231"/>
                    <a:pt x="20921" y="205"/>
                    <a:pt x="21165" y="205"/>
                  </a:cubicBezTo>
                  <a:cubicBezTo>
                    <a:pt x="21299" y="205"/>
                    <a:pt x="21433" y="213"/>
                    <a:pt x="21571" y="229"/>
                  </a:cubicBezTo>
                  <a:lnTo>
                    <a:pt x="21548" y="229"/>
                  </a:lnTo>
                  <a:cubicBezTo>
                    <a:pt x="21844" y="252"/>
                    <a:pt x="22164" y="320"/>
                    <a:pt x="22461" y="412"/>
                  </a:cubicBezTo>
                  <a:cubicBezTo>
                    <a:pt x="22780" y="526"/>
                    <a:pt x="23077" y="686"/>
                    <a:pt x="23351" y="891"/>
                  </a:cubicBezTo>
                  <a:cubicBezTo>
                    <a:pt x="23351" y="888"/>
                    <a:pt x="23351" y="886"/>
                    <a:pt x="23350" y="884"/>
                  </a:cubicBezTo>
                  <a:lnTo>
                    <a:pt x="23350" y="884"/>
                  </a:lnTo>
                  <a:cubicBezTo>
                    <a:pt x="23729" y="1154"/>
                    <a:pt x="24065" y="1468"/>
                    <a:pt x="24378" y="1804"/>
                  </a:cubicBezTo>
                  <a:cubicBezTo>
                    <a:pt x="24401" y="1850"/>
                    <a:pt x="24424" y="1873"/>
                    <a:pt x="24447" y="1895"/>
                  </a:cubicBezTo>
                  <a:cubicBezTo>
                    <a:pt x="24469" y="1918"/>
                    <a:pt x="24469" y="1941"/>
                    <a:pt x="24515" y="1941"/>
                  </a:cubicBezTo>
                  <a:cubicBezTo>
                    <a:pt x="24538" y="1941"/>
                    <a:pt x="24561" y="1941"/>
                    <a:pt x="24584" y="1918"/>
                  </a:cubicBezTo>
                  <a:cubicBezTo>
                    <a:pt x="24515" y="1827"/>
                    <a:pt x="24447" y="1713"/>
                    <a:pt x="24378" y="1599"/>
                  </a:cubicBezTo>
                  <a:cubicBezTo>
                    <a:pt x="24287" y="1485"/>
                    <a:pt x="24195" y="1370"/>
                    <a:pt x="24104" y="1256"/>
                  </a:cubicBezTo>
                  <a:cubicBezTo>
                    <a:pt x="24036" y="1188"/>
                    <a:pt x="23967" y="1119"/>
                    <a:pt x="23876" y="1051"/>
                  </a:cubicBezTo>
                  <a:cubicBezTo>
                    <a:pt x="23648" y="845"/>
                    <a:pt x="23397" y="663"/>
                    <a:pt x="23146" y="526"/>
                  </a:cubicBezTo>
                  <a:cubicBezTo>
                    <a:pt x="22666" y="252"/>
                    <a:pt x="22141" y="69"/>
                    <a:pt x="21593" y="24"/>
                  </a:cubicBezTo>
                  <a:cubicBezTo>
                    <a:pt x="21456" y="24"/>
                    <a:pt x="21342" y="1"/>
                    <a:pt x="212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19"/>
            <p:cNvSpPr/>
            <p:nvPr/>
          </p:nvSpPr>
          <p:spPr>
            <a:xfrm>
              <a:off x="7211825" y="8765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19"/>
            <p:cNvSpPr/>
            <p:nvPr/>
          </p:nvSpPr>
          <p:spPr>
            <a:xfrm>
              <a:off x="7070875" y="852575"/>
              <a:ext cx="600" cy="25"/>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19"/>
            <p:cNvSpPr/>
            <p:nvPr/>
          </p:nvSpPr>
          <p:spPr>
            <a:xfrm>
              <a:off x="7070875" y="852575"/>
              <a:ext cx="25" cy="25"/>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19"/>
            <p:cNvSpPr/>
            <p:nvPr/>
          </p:nvSpPr>
          <p:spPr>
            <a:xfrm>
              <a:off x="7186125" y="8537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19"/>
            <p:cNvSpPr/>
            <p:nvPr/>
          </p:nvSpPr>
          <p:spPr>
            <a:xfrm>
              <a:off x="6627475" y="855425"/>
              <a:ext cx="602625" cy="509750"/>
            </a:xfrm>
            <a:custGeom>
              <a:avLst/>
              <a:gdLst/>
              <a:ahLst/>
              <a:cxnLst/>
              <a:rect l="l" t="t" r="r" b="b"/>
              <a:pathLst>
                <a:path w="24105" h="20390" extrusionOk="0">
                  <a:moveTo>
                    <a:pt x="22735" y="1"/>
                  </a:moveTo>
                  <a:cubicBezTo>
                    <a:pt x="22735" y="23"/>
                    <a:pt x="22758" y="46"/>
                    <a:pt x="22781" y="69"/>
                  </a:cubicBezTo>
                  <a:cubicBezTo>
                    <a:pt x="22803" y="92"/>
                    <a:pt x="22803" y="115"/>
                    <a:pt x="22826" y="160"/>
                  </a:cubicBezTo>
                  <a:cubicBezTo>
                    <a:pt x="23123" y="526"/>
                    <a:pt x="23374" y="914"/>
                    <a:pt x="23557" y="1347"/>
                  </a:cubicBezTo>
                  <a:cubicBezTo>
                    <a:pt x="23694" y="1667"/>
                    <a:pt x="23785" y="1986"/>
                    <a:pt x="23831" y="2306"/>
                  </a:cubicBezTo>
                  <a:cubicBezTo>
                    <a:pt x="23876" y="2625"/>
                    <a:pt x="23876" y="2922"/>
                    <a:pt x="23853" y="3242"/>
                  </a:cubicBezTo>
                  <a:cubicBezTo>
                    <a:pt x="23853" y="3219"/>
                    <a:pt x="23853" y="3219"/>
                    <a:pt x="23853" y="3219"/>
                  </a:cubicBezTo>
                  <a:cubicBezTo>
                    <a:pt x="23808" y="3607"/>
                    <a:pt x="23694" y="3972"/>
                    <a:pt x="23557" y="4315"/>
                  </a:cubicBezTo>
                  <a:cubicBezTo>
                    <a:pt x="23557" y="4315"/>
                    <a:pt x="23557" y="4315"/>
                    <a:pt x="23557" y="4337"/>
                  </a:cubicBezTo>
                  <a:cubicBezTo>
                    <a:pt x="23328" y="4885"/>
                    <a:pt x="23032" y="5387"/>
                    <a:pt x="22666" y="5844"/>
                  </a:cubicBezTo>
                  <a:cubicBezTo>
                    <a:pt x="22666" y="5844"/>
                    <a:pt x="22666" y="5844"/>
                    <a:pt x="22666" y="5867"/>
                  </a:cubicBezTo>
                  <a:cubicBezTo>
                    <a:pt x="21913" y="6848"/>
                    <a:pt x="20955" y="7693"/>
                    <a:pt x="20019" y="8537"/>
                  </a:cubicBezTo>
                  <a:cubicBezTo>
                    <a:pt x="18946" y="9473"/>
                    <a:pt x="17850" y="10386"/>
                    <a:pt x="16709" y="11253"/>
                  </a:cubicBezTo>
                  <a:cubicBezTo>
                    <a:pt x="15157" y="12463"/>
                    <a:pt x="13536" y="13582"/>
                    <a:pt x="11870" y="14632"/>
                  </a:cubicBezTo>
                  <a:cubicBezTo>
                    <a:pt x="9337" y="16207"/>
                    <a:pt x="6666" y="17599"/>
                    <a:pt x="3927" y="18740"/>
                  </a:cubicBezTo>
                  <a:lnTo>
                    <a:pt x="3950" y="18740"/>
                  </a:lnTo>
                  <a:cubicBezTo>
                    <a:pt x="3311" y="19014"/>
                    <a:pt x="2672" y="19265"/>
                    <a:pt x="2032" y="19493"/>
                  </a:cubicBezTo>
                  <a:cubicBezTo>
                    <a:pt x="1713" y="19630"/>
                    <a:pt x="1393" y="19744"/>
                    <a:pt x="1051" y="19859"/>
                  </a:cubicBezTo>
                  <a:cubicBezTo>
                    <a:pt x="731" y="19973"/>
                    <a:pt x="412" y="20087"/>
                    <a:pt x="92" y="20201"/>
                  </a:cubicBezTo>
                  <a:cubicBezTo>
                    <a:pt x="47" y="20224"/>
                    <a:pt x="1" y="20269"/>
                    <a:pt x="24" y="20315"/>
                  </a:cubicBezTo>
                  <a:cubicBezTo>
                    <a:pt x="24" y="20352"/>
                    <a:pt x="69" y="20390"/>
                    <a:pt x="111" y="20390"/>
                  </a:cubicBezTo>
                  <a:cubicBezTo>
                    <a:pt x="120" y="20390"/>
                    <a:pt x="130" y="20388"/>
                    <a:pt x="138" y="20384"/>
                  </a:cubicBezTo>
                  <a:cubicBezTo>
                    <a:pt x="252" y="20361"/>
                    <a:pt x="343" y="20315"/>
                    <a:pt x="457" y="20292"/>
                  </a:cubicBezTo>
                  <a:cubicBezTo>
                    <a:pt x="823" y="20155"/>
                    <a:pt x="1188" y="20018"/>
                    <a:pt x="1553" y="19904"/>
                  </a:cubicBezTo>
                  <a:cubicBezTo>
                    <a:pt x="1895" y="19767"/>
                    <a:pt x="2238" y="19630"/>
                    <a:pt x="2603" y="19493"/>
                  </a:cubicBezTo>
                  <a:cubicBezTo>
                    <a:pt x="3288" y="19219"/>
                    <a:pt x="3973" y="18946"/>
                    <a:pt x="4634" y="18649"/>
                  </a:cubicBezTo>
                  <a:cubicBezTo>
                    <a:pt x="6004" y="18055"/>
                    <a:pt x="7351" y="17393"/>
                    <a:pt x="8675" y="16709"/>
                  </a:cubicBezTo>
                  <a:cubicBezTo>
                    <a:pt x="9976" y="16001"/>
                    <a:pt x="11277" y="15248"/>
                    <a:pt x="12532" y="14449"/>
                  </a:cubicBezTo>
                  <a:cubicBezTo>
                    <a:pt x="13787" y="13627"/>
                    <a:pt x="15020" y="12760"/>
                    <a:pt x="16230" y="11870"/>
                  </a:cubicBezTo>
                  <a:cubicBezTo>
                    <a:pt x="17417" y="10957"/>
                    <a:pt x="18581" y="10021"/>
                    <a:pt x="19722" y="9039"/>
                  </a:cubicBezTo>
                  <a:cubicBezTo>
                    <a:pt x="19996" y="8811"/>
                    <a:pt x="20293" y="8560"/>
                    <a:pt x="20567" y="8309"/>
                  </a:cubicBezTo>
                  <a:cubicBezTo>
                    <a:pt x="20818" y="8081"/>
                    <a:pt x="21069" y="7852"/>
                    <a:pt x="21320" y="7624"/>
                  </a:cubicBezTo>
                  <a:cubicBezTo>
                    <a:pt x="21776" y="7191"/>
                    <a:pt x="22210" y="6734"/>
                    <a:pt x="22621" y="6232"/>
                  </a:cubicBezTo>
                  <a:cubicBezTo>
                    <a:pt x="23237" y="5456"/>
                    <a:pt x="23785" y="4588"/>
                    <a:pt x="23990" y="3607"/>
                  </a:cubicBezTo>
                  <a:cubicBezTo>
                    <a:pt x="24013" y="3493"/>
                    <a:pt x="24013" y="3356"/>
                    <a:pt x="24036" y="3242"/>
                  </a:cubicBezTo>
                  <a:cubicBezTo>
                    <a:pt x="24104" y="2694"/>
                    <a:pt x="24036" y="2146"/>
                    <a:pt x="23853" y="1621"/>
                  </a:cubicBezTo>
                  <a:cubicBezTo>
                    <a:pt x="23762" y="1324"/>
                    <a:pt x="23648" y="1051"/>
                    <a:pt x="23488" y="777"/>
                  </a:cubicBezTo>
                  <a:cubicBezTo>
                    <a:pt x="23374" y="640"/>
                    <a:pt x="23283" y="526"/>
                    <a:pt x="23191" y="389"/>
                  </a:cubicBezTo>
                  <a:cubicBezTo>
                    <a:pt x="23123" y="320"/>
                    <a:pt x="23032" y="274"/>
                    <a:pt x="22963" y="183"/>
                  </a:cubicBezTo>
                  <a:cubicBezTo>
                    <a:pt x="22895" y="138"/>
                    <a:pt x="22826" y="69"/>
                    <a:pt x="227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19"/>
            <p:cNvSpPr/>
            <p:nvPr/>
          </p:nvSpPr>
          <p:spPr>
            <a:xfrm>
              <a:off x="7198125" y="859425"/>
              <a:ext cx="600" cy="25"/>
            </a:xfrm>
            <a:custGeom>
              <a:avLst/>
              <a:gdLst/>
              <a:ahLst/>
              <a:cxnLst/>
              <a:rect l="l" t="t" r="r" b="b"/>
              <a:pathLst>
                <a:path w="24" h="1" extrusionOk="0">
                  <a:moveTo>
                    <a:pt x="23" y="0"/>
                  </a:moveTo>
                  <a:cubicBezTo>
                    <a:pt x="23" y="0"/>
                    <a:pt x="0" y="0"/>
                    <a:pt x="0" y="0"/>
                  </a:cubicBezTo>
                  <a:cubicBezTo>
                    <a:pt x="0"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19"/>
            <p:cNvSpPr/>
            <p:nvPr/>
          </p:nvSpPr>
          <p:spPr>
            <a:xfrm>
              <a:off x="7198700" y="8594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19"/>
            <p:cNvSpPr/>
            <p:nvPr/>
          </p:nvSpPr>
          <p:spPr>
            <a:xfrm>
              <a:off x="7216375" y="9638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19"/>
            <p:cNvSpPr/>
            <p:nvPr/>
          </p:nvSpPr>
          <p:spPr>
            <a:xfrm>
              <a:off x="7194125" y="1001500"/>
              <a:ext cx="600" cy="25"/>
            </a:xfrm>
            <a:custGeom>
              <a:avLst/>
              <a:gdLst/>
              <a:ahLst/>
              <a:cxnLst/>
              <a:rect l="l" t="t" r="r" b="b"/>
              <a:pathLst>
                <a:path w="24" h="1" extrusionOk="0">
                  <a:moveTo>
                    <a:pt x="0" y="1"/>
                  </a:moveTo>
                  <a:cubicBezTo>
                    <a:pt x="0" y="1"/>
                    <a:pt x="0" y="1"/>
                    <a:pt x="23" y="1"/>
                  </a:cubicBezTo>
                  <a:cubicBezTo>
                    <a:pt x="0" y="1"/>
                    <a:pt x="0" y="1"/>
                    <a:pt x="0"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19"/>
            <p:cNvSpPr/>
            <p:nvPr/>
          </p:nvSpPr>
          <p:spPr>
            <a:xfrm>
              <a:off x="7045200" y="11367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19"/>
            <p:cNvSpPr/>
            <p:nvPr/>
          </p:nvSpPr>
          <p:spPr>
            <a:xfrm>
              <a:off x="7216375" y="8891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19"/>
            <p:cNvSpPr/>
            <p:nvPr/>
          </p:nvSpPr>
          <p:spPr>
            <a:xfrm>
              <a:off x="7223800" y="936450"/>
              <a:ext cx="25" cy="25"/>
            </a:xfrm>
            <a:custGeom>
              <a:avLst/>
              <a:gdLst/>
              <a:ahLst/>
              <a:cxnLst/>
              <a:rect l="l" t="t" r="r" b="b"/>
              <a:pathLst>
                <a:path w="1" h="1" extrusionOk="0">
                  <a:moveTo>
                    <a:pt x="0" y="1"/>
                  </a:moveTo>
                  <a:lnTo>
                    <a:pt x="0" y="1"/>
                  </a:lnTo>
                  <a:lnTo>
                    <a:pt x="0" y="1"/>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19"/>
            <p:cNvSpPr/>
            <p:nvPr/>
          </p:nvSpPr>
          <p:spPr>
            <a:xfrm>
              <a:off x="7216375" y="963275"/>
              <a:ext cx="25" cy="600"/>
            </a:xfrm>
            <a:custGeom>
              <a:avLst/>
              <a:gdLst/>
              <a:ahLst/>
              <a:cxnLst/>
              <a:rect l="l" t="t" r="r" b="b"/>
              <a:pathLst>
                <a:path w="1" h="24" extrusionOk="0">
                  <a:moveTo>
                    <a:pt x="1" y="23"/>
                  </a:moveTo>
                  <a:cubicBezTo>
                    <a:pt x="1" y="23"/>
                    <a:pt x="1" y="23"/>
                    <a:pt x="1" y="23"/>
                  </a:cubicBezTo>
                  <a:cubicBezTo>
                    <a:pt x="1" y="1"/>
                    <a:pt x="1" y="1"/>
                    <a:pt x="1" y="1"/>
                  </a:cubicBezTo>
                  <a:cubicBezTo>
                    <a:pt x="1" y="1"/>
                    <a:pt x="1" y="23"/>
                    <a:pt x="1" y="23"/>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19"/>
            <p:cNvSpPr/>
            <p:nvPr/>
          </p:nvSpPr>
          <p:spPr>
            <a:xfrm>
              <a:off x="7045200" y="1136750"/>
              <a:ext cx="25" cy="25"/>
            </a:xfrm>
            <a:custGeom>
              <a:avLst/>
              <a:gdLst/>
              <a:ahLst/>
              <a:cxnLst/>
              <a:rect l="l" t="t" r="r" b="b"/>
              <a:pathLst>
                <a:path w="1" h="1" extrusionOk="0">
                  <a:moveTo>
                    <a:pt x="0" y="0"/>
                  </a:move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19"/>
            <p:cNvSpPr/>
            <p:nvPr/>
          </p:nvSpPr>
          <p:spPr>
            <a:xfrm>
              <a:off x="7197550" y="859425"/>
              <a:ext cx="13725" cy="14725"/>
            </a:xfrm>
            <a:custGeom>
              <a:avLst/>
              <a:gdLst/>
              <a:ahLst/>
              <a:cxnLst/>
              <a:rect l="l" t="t" r="r" b="b"/>
              <a:pathLst>
                <a:path w="549" h="589" extrusionOk="0">
                  <a:moveTo>
                    <a:pt x="69" y="0"/>
                  </a:moveTo>
                  <a:cubicBezTo>
                    <a:pt x="46" y="0"/>
                    <a:pt x="46" y="0"/>
                    <a:pt x="23" y="23"/>
                  </a:cubicBezTo>
                  <a:cubicBezTo>
                    <a:pt x="0" y="23"/>
                    <a:pt x="0" y="69"/>
                    <a:pt x="23" y="92"/>
                  </a:cubicBezTo>
                  <a:cubicBezTo>
                    <a:pt x="183" y="251"/>
                    <a:pt x="320" y="388"/>
                    <a:pt x="457" y="571"/>
                  </a:cubicBezTo>
                  <a:cubicBezTo>
                    <a:pt x="468" y="582"/>
                    <a:pt x="480" y="588"/>
                    <a:pt x="491" y="588"/>
                  </a:cubicBezTo>
                  <a:cubicBezTo>
                    <a:pt x="503" y="588"/>
                    <a:pt x="514" y="582"/>
                    <a:pt x="525" y="571"/>
                  </a:cubicBezTo>
                  <a:cubicBezTo>
                    <a:pt x="548" y="548"/>
                    <a:pt x="548" y="525"/>
                    <a:pt x="525" y="503"/>
                  </a:cubicBezTo>
                  <a:cubicBezTo>
                    <a:pt x="388" y="343"/>
                    <a:pt x="252" y="183"/>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19"/>
            <p:cNvSpPr/>
            <p:nvPr/>
          </p:nvSpPr>
          <p:spPr>
            <a:xfrm>
              <a:off x="7198125" y="860000"/>
              <a:ext cx="16575" cy="18850"/>
            </a:xfrm>
            <a:custGeom>
              <a:avLst/>
              <a:gdLst/>
              <a:ahLst/>
              <a:cxnLst/>
              <a:rect l="l" t="t" r="r" b="b"/>
              <a:pathLst>
                <a:path w="663" h="754" extrusionOk="0">
                  <a:moveTo>
                    <a:pt x="69" y="0"/>
                  </a:moveTo>
                  <a:cubicBezTo>
                    <a:pt x="46" y="0"/>
                    <a:pt x="46" y="23"/>
                    <a:pt x="23" y="23"/>
                  </a:cubicBezTo>
                  <a:cubicBezTo>
                    <a:pt x="0" y="46"/>
                    <a:pt x="0" y="69"/>
                    <a:pt x="23" y="91"/>
                  </a:cubicBezTo>
                  <a:cubicBezTo>
                    <a:pt x="206" y="297"/>
                    <a:pt x="411" y="502"/>
                    <a:pt x="571" y="731"/>
                  </a:cubicBezTo>
                  <a:cubicBezTo>
                    <a:pt x="594" y="753"/>
                    <a:pt x="617" y="753"/>
                    <a:pt x="639" y="753"/>
                  </a:cubicBezTo>
                  <a:cubicBezTo>
                    <a:pt x="662" y="731"/>
                    <a:pt x="662" y="685"/>
                    <a:pt x="639" y="685"/>
                  </a:cubicBezTo>
                  <a:cubicBezTo>
                    <a:pt x="480" y="457"/>
                    <a:pt x="274" y="251"/>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19"/>
            <p:cNvSpPr/>
            <p:nvPr/>
          </p:nvSpPr>
          <p:spPr>
            <a:xfrm>
              <a:off x="7198700" y="861125"/>
              <a:ext cx="16000" cy="18150"/>
            </a:xfrm>
            <a:custGeom>
              <a:avLst/>
              <a:gdLst/>
              <a:ahLst/>
              <a:cxnLst/>
              <a:rect l="l" t="t" r="r" b="b"/>
              <a:pathLst>
                <a:path w="640" h="726" extrusionOk="0">
                  <a:moveTo>
                    <a:pt x="23" y="1"/>
                  </a:moveTo>
                  <a:cubicBezTo>
                    <a:pt x="0" y="24"/>
                    <a:pt x="0" y="46"/>
                    <a:pt x="23" y="69"/>
                  </a:cubicBezTo>
                  <a:cubicBezTo>
                    <a:pt x="183" y="298"/>
                    <a:pt x="388" y="480"/>
                    <a:pt x="548" y="708"/>
                  </a:cubicBezTo>
                  <a:cubicBezTo>
                    <a:pt x="548" y="720"/>
                    <a:pt x="559" y="726"/>
                    <a:pt x="574" y="726"/>
                  </a:cubicBezTo>
                  <a:cubicBezTo>
                    <a:pt x="588" y="726"/>
                    <a:pt x="605" y="720"/>
                    <a:pt x="616" y="708"/>
                  </a:cubicBezTo>
                  <a:cubicBezTo>
                    <a:pt x="639" y="686"/>
                    <a:pt x="639" y="663"/>
                    <a:pt x="616" y="640"/>
                  </a:cubicBezTo>
                  <a:cubicBezTo>
                    <a:pt x="457" y="412"/>
                    <a:pt x="251" y="229"/>
                    <a:pt x="91" y="24"/>
                  </a:cubicBezTo>
                  <a:cubicBezTo>
                    <a:pt x="69" y="1"/>
                    <a:pt x="69" y="1"/>
                    <a:pt x="46"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19"/>
            <p:cNvSpPr/>
            <p:nvPr/>
          </p:nvSpPr>
          <p:spPr>
            <a:xfrm>
              <a:off x="7199250" y="861125"/>
              <a:ext cx="12600" cy="14875"/>
            </a:xfrm>
            <a:custGeom>
              <a:avLst/>
              <a:gdLst/>
              <a:ahLst/>
              <a:cxnLst/>
              <a:rect l="l" t="t" r="r" b="b"/>
              <a:pathLst>
                <a:path w="504" h="595" extrusionOk="0">
                  <a:moveTo>
                    <a:pt x="24" y="1"/>
                  </a:moveTo>
                  <a:cubicBezTo>
                    <a:pt x="1" y="24"/>
                    <a:pt x="1" y="46"/>
                    <a:pt x="24" y="69"/>
                  </a:cubicBezTo>
                  <a:cubicBezTo>
                    <a:pt x="161" y="252"/>
                    <a:pt x="275" y="412"/>
                    <a:pt x="412" y="571"/>
                  </a:cubicBezTo>
                  <a:cubicBezTo>
                    <a:pt x="435" y="594"/>
                    <a:pt x="457" y="594"/>
                    <a:pt x="480" y="594"/>
                  </a:cubicBezTo>
                  <a:cubicBezTo>
                    <a:pt x="503" y="571"/>
                    <a:pt x="503" y="526"/>
                    <a:pt x="503" y="526"/>
                  </a:cubicBezTo>
                  <a:cubicBezTo>
                    <a:pt x="366" y="343"/>
                    <a:pt x="229" y="183"/>
                    <a:pt x="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19"/>
            <p:cNvSpPr/>
            <p:nvPr/>
          </p:nvSpPr>
          <p:spPr>
            <a:xfrm>
              <a:off x="7196975" y="857700"/>
              <a:ext cx="17150" cy="20000"/>
            </a:xfrm>
            <a:custGeom>
              <a:avLst/>
              <a:gdLst/>
              <a:ahLst/>
              <a:cxnLst/>
              <a:rect l="l" t="t" r="r" b="b"/>
              <a:pathLst>
                <a:path w="686" h="800" extrusionOk="0">
                  <a:moveTo>
                    <a:pt x="46" y="1"/>
                  </a:moveTo>
                  <a:cubicBezTo>
                    <a:pt x="46" y="1"/>
                    <a:pt x="23" y="1"/>
                    <a:pt x="23" y="24"/>
                  </a:cubicBezTo>
                  <a:cubicBezTo>
                    <a:pt x="1" y="47"/>
                    <a:pt x="1" y="69"/>
                    <a:pt x="23" y="92"/>
                  </a:cubicBezTo>
                  <a:cubicBezTo>
                    <a:pt x="69" y="115"/>
                    <a:pt x="92" y="138"/>
                    <a:pt x="115" y="161"/>
                  </a:cubicBezTo>
                  <a:cubicBezTo>
                    <a:pt x="160" y="206"/>
                    <a:pt x="206" y="229"/>
                    <a:pt x="229" y="275"/>
                  </a:cubicBezTo>
                  <a:cubicBezTo>
                    <a:pt x="297" y="343"/>
                    <a:pt x="343" y="412"/>
                    <a:pt x="411" y="480"/>
                  </a:cubicBezTo>
                  <a:cubicBezTo>
                    <a:pt x="457" y="549"/>
                    <a:pt x="503" y="617"/>
                    <a:pt x="548" y="686"/>
                  </a:cubicBezTo>
                  <a:cubicBezTo>
                    <a:pt x="548" y="708"/>
                    <a:pt x="571" y="731"/>
                    <a:pt x="594" y="754"/>
                  </a:cubicBezTo>
                  <a:cubicBezTo>
                    <a:pt x="594" y="777"/>
                    <a:pt x="594" y="777"/>
                    <a:pt x="617" y="800"/>
                  </a:cubicBezTo>
                  <a:lnTo>
                    <a:pt x="663" y="800"/>
                  </a:lnTo>
                  <a:cubicBezTo>
                    <a:pt x="685" y="777"/>
                    <a:pt x="685" y="754"/>
                    <a:pt x="685" y="731"/>
                  </a:cubicBezTo>
                  <a:cubicBezTo>
                    <a:pt x="640" y="663"/>
                    <a:pt x="617" y="617"/>
                    <a:pt x="571" y="549"/>
                  </a:cubicBezTo>
                  <a:cubicBezTo>
                    <a:pt x="526" y="480"/>
                    <a:pt x="480" y="412"/>
                    <a:pt x="434" y="343"/>
                  </a:cubicBezTo>
                  <a:cubicBezTo>
                    <a:pt x="320" y="206"/>
                    <a:pt x="206" y="115"/>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19"/>
            <p:cNvSpPr/>
            <p:nvPr/>
          </p:nvSpPr>
          <p:spPr>
            <a:xfrm>
              <a:off x="7191275" y="853150"/>
              <a:ext cx="22275" cy="23425"/>
            </a:xfrm>
            <a:custGeom>
              <a:avLst/>
              <a:gdLst/>
              <a:ahLst/>
              <a:cxnLst/>
              <a:rect l="l" t="t" r="r" b="b"/>
              <a:pathLst>
                <a:path w="891" h="937" extrusionOk="0">
                  <a:moveTo>
                    <a:pt x="69" y="0"/>
                  </a:moveTo>
                  <a:cubicBezTo>
                    <a:pt x="46" y="0"/>
                    <a:pt x="46" y="0"/>
                    <a:pt x="23" y="23"/>
                  </a:cubicBezTo>
                  <a:cubicBezTo>
                    <a:pt x="0" y="46"/>
                    <a:pt x="23" y="69"/>
                    <a:pt x="46" y="92"/>
                  </a:cubicBezTo>
                  <a:cubicBezTo>
                    <a:pt x="183" y="206"/>
                    <a:pt x="343" y="320"/>
                    <a:pt x="457" y="434"/>
                  </a:cubicBezTo>
                  <a:cubicBezTo>
                    <a:pt x="525" y="502"/>
                    <a:pt x="571" y="548"/>
                    <a:pt x="617" y="617"/>
                  </a:cubicBezTo>
                  <a:cubicBezTo>
                    <a:pt x="685" y="685"/>
                    <a:pt x="731" y="776"/>
                    <a:pt x="776" y="845"/>
                  </a:cubicBezTo>
                  <a:cubicBezTo>
                    <a:pt x="776" y="868"/>
                    <a:pt x="799" y="890"/>
                    <a:pt x="799" y="890"/>
                  </a:cubicBezTo>
                  <a:cubicBezTo>
                    <a:pt x="799" y="913"/>
                    <a:pt x="822" y="913"/>
                    <a:pt x="822" y="936"/>
                  </a:cubicBezTo>
                  <a:lnTo>
                    <a:pt x="868" y="936"/>
                  </a:lnTo>
                  <a:cubicBezTo>
                    <a:pt x="868" y="913"/>
                    <a:pt x="891" y="913"/>
                    <a:pt x="891" y="890"/>
                  </a:cubicBezTo>
                  <a:cubicBezTo>
                    <a:pt x="891" y="890"/>
                    <a:pt x="891" y="868"/>
                    <a:pt x="891" y="868"/>
                  </a:cubicBezTo>
                  <a:cubicBezTo>
                    <a:pt x="845" y="776"/>
                    <a:pt x="799" y="708"/>
                    <a:pt x="754" y="639"/>
                  </a:cubicBezTo>
                  <a:cubicBezTo>
                    <a:pt x="708" y="548"/>
                    <a:pt x="639" y="480"/>
                    <a:pt x="548" y="388"/>
                  </a:cubicBezTo>
                  <a:cubicBezTo>
                    <a:pt x="411" y="251"/>
                    <a:pt x="251" y="137"/>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19"/>
            <p:cNvSpPr/>
            <p:nvPr/>
          </p:nvSpPr>
          <p:spPr>
            <a:xfrm>
              <a:off x="6602375" y="1331900"/>
              <a:ext cx="29700" cy="33375"/>
            </a:xfrm>
            <a:custGeom>
              <a:avLst/>
              <a:gdLst/>
              <a:ahLst/>
              <a:cxnLst/>
              <a:rect l="l" t="t" r="r" b="b"/>
              <a:pathLst>
                <a:path w="1188" h="1335" extrusionOk="0">
                  <a:moveTo>
                    <a:pt x="92" y="1"/>
                  </a:moveTo>
                  <a:cubicBezTo>
                    <a:pt x="23" y="23"/>
                    <a:pt x="1" y="69"/>
                    <a:pt x="23" y="115"/>
                  </a:cubicBezTo>
                  <a:cubicBezTo>
                    <a:pt x="160" y="640"/>
                    <a:pt x="526" y="1119"/>
                    <a:pt x="1028" y="1325"/>
                  </a:cubicBezTo>
                  <a:cubicBezTo>
                    <a:pt x="1043" y="1325"/>
                    <a:pt x="1058" y="1335"/>
                    <a:pt x="1073" y="1335"/>
                  </a:cubicBezTo>
                  <a:cubicBezTo>
                    <a:pt x="1081" y="1335"/>
                    <a:pt x="1089" y="1332"/>
                    <a:pt x="1096" y="1325"/>
                  </a:cubicBezTo>
                  <a:cubicBezTo>
                    <a:pt x="1119" y="1325"/>
                    <a:pt x="1142" y="1302"/>
                    <a:pt x="1165" y="1279"/>
                  </a:cubicBezTo>
                  <a:cubicBezTo>
                    <a:pt x="1188" y="1256"/>
                    <a:pt x="1188" y="1233"/>
                    <a:pt x="1165" y="1210"/>
                  </a:cubicBezTo>
                  <a:cubicBezTo>
                    <a:pt x="1165" y="1188"/>
                    <a:pt x="1142" y="1165"/>
                    <a:pt x="1119" y="1142"/>
                  </a:cubicBezTo>
                  <a:cubicBezTo>
                    <a:pt x="1005" y="1096"/>
                    <a:pt x="914" y="1051"/>
                    <a:pt x="822" y="982"/>
                  </a:cubicBezTo>
                  <a:cubicBezTo>
                    <a:pt x="708" y="891"/>
                    <a:pt x="594" y="800"/>
                    <a:pt x="526" y="685"/>
                  </a:cubicBezTo>
                  <a:cubicBezTo>
                    <a:pt x="434" y="571"/>
                    <a:pt x="343" y="434"/>
                    <a:pt x="275" y="320"/>
                  </a:cubicBezTo>
                  <a:cubicBezTo>
                    <a:pt x="252" y="229"/>
                    <a:pt x="229" y="160"/>
                    <a:pt x="206" y="69"/>
                  </a:cubicBezTo>
                  <a:cubicBezTo>
                    <a:pt x="183" y="23"/>
                    <a:pt x="160"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19"/>
            <p:cNvSpPr/>
            <p:nvPr/>
          </p:nvSpPr>
          <p:spPr>
            <a:xfrm>
              <a:off x="6905950" y="966700"/>
              <a:ext cx="143250" cy="172725"/>
            </a:xfrm>
            <a:custGeom>
              <a:avLst/>
              <a:gdLst/>
              <a:ahLst/>
              <a:cxnLst/>
              <a:rect l="l" t="t" r="r" b="b"/>
              <a:pathLst>
                <a:path w="5730" h="6909" extrusionOk="0">
                  <a:moveTo>
                    <a:pt x="69" y="1"/>
                  </a:moveTo>
                  <a:cubicBezTo>
                    <a:pt x="69" y="23"/>
                    <a:pt x="46" y="23"/>
                    <a:pt x="24" y="46"/>
                  </a:cubicBezTo>
                  <a:cubicBezTo>
                    <a:pt x="1" y="69"/>
                    <a:pt x="1" y="115"/>
                    <a:pt x="24" y="137"/>
                  </a:cubicBezTo>
                  <a:cubicBezTo>
                    <a:pt x="92" y="274"/>
                    <a:pt x="183" y="389"/>
                    <a:pt x="252" y="525"/>
                  </a:cubicBezTo>
                  <a:cubicBezTo>
                    <a:pt x="252" y="525"/>
                    <a:pt x="252" y="525"/>
                    <a:pt x="252" y="548"/>
                  </a:cubicBezTo>
                  <a:lnTo>
                    <a:pt x="275" y="548"/>
                  </a:lnTo>
                  <a:cubicBezTo>
                    <a:pt x="275" y="548"/>
                    <a:pt x="275" y="571"/>
                    <a:pt x="275" y="571"/>
                  </a:cubicBezTo>
                  <a:cubicBezTo>
                    <a:pt x="297" y="571"/>
                    <a:pt x="297" y="594"/>
                    <a:pt x="297" y="594"/>
                  </a:cubicBezTo>
                  <a:cubicBezTo>
                    <a:pt x="297" y="617"/>
                    <a:pt x="320" y="617"/>
                    <a:pt x="320" y="640"/>
                  </a:cubicBezTo>
                  <a:cubicBezTo>
                    <a:pt x="412" y="754"/>
                    <a:pt x="480" y="891"/>
                    <a:pt x="549" y="1005"/>
                  </a:cubicBezTo>
                  <a:cubicBezTo>
                    <a:pt x="571" y="1028"/>
                    <a:pt x="571" y="1050"/>
                    <a:pt x="594" y="1050"/>
                  </a:cubicBezTo>
                  <a:cubicBezTo>
                    <a:pt x="594" y="1073"/>
                    <a:pt x="617" y="1096"/>
                    <a:pt x="640" y="1119"/>
                  </a:cubicBezTo>
                  <a:lnTo>
                    <a:pt x="663" y="1165"/>
                  </a:lnTo>
                  <a:cubicBezTo>
                    <a:pt x="663" y="1165"/>
                    <a:pt x="663" y="1165"/>
                    <a:pt x="663" y="1187"/>
                  </a:cubicBezTo>
                  <a:cubicBezTo>
                    <a:pt x="754" y="1302"/>
                    <a:pt x="845" y="1438"/>
                    <a:pt x="937" y="1575"/>
                  </a:cubicBezTo>
                  <a:cubicBezTo>
                    <a:pt x="959" y="1598"/>
                    <a:pt x="982" y="1644"/>
                    <a:pt x="1005" y="1667"/>
                  </a:cubicBezTo>
                  <a:cubicBezTo>
                    <a:pt x="1005" y="1667"/>
                    <a:pt x="1028" y="1690"/>
                    <a:pt x="1028" y="1712"/>
                  </a:cubicBezTo>
                  <a:cubicBezTo>
                    <a:pt x="1051" y="1735"/>
                    <a:pt x="1074" y="1758"/>
                    <a:pt x="1074" y="1781"/>
                  </a:cubicBezTo>
                  <a:cubicBezTo>
                    <a:pt x="1074" y="1781"/>
                    <a:pt x="1096" y="1804"/>
                    <a:pt x="1096" y="1804"/>
                  </a:cubicBezTo>
                  <a:cubicBezTo>
                    <a:pt x="1598" y="2534"/>
                    <a:pt x="2146" y="3265"/>
                    <a:pt x="2740" y="3949"/>
                  </a:cubicBezTo>
                  <a:lnTo>
                    <a:pt x="2740" y="3972"/>
                  </a:lnTo>
                  <a:cubicBezTo>
                    <a:pt x="3105" y="4383"/>
                    <a:pt x="3470" y="4794"/>
                    <a:pt x="3835" y="5205"/>
                  </a:cubicBezTo>
                  <a:cubicBezTo>
                    <a:pt x="3835" y="5205"/>
                    <a:pt x="3858" y="5227"/>
                    <a:pt x="3858" y="5227"/>
                  </a:cubicBezTo>
                  <a:cubicBezTo>
                    <a:pt x="3972" y="5364"/>
                    <a:pt x="4109" y="5479"/>
                    <a:pt x="4223" y="5616"/>
                  </a:cubicBezTo>
                  <a:cubicBezTo>
                    <a:pt x="4383" y="5775"/>
                    <a:pt x="4543" y="5935"/>
                    <a:pt x="4703" y="6095"/>
                  </a:cubicBezTo>
                  <a:cubicBezTo>
                    <a:pt x="4726" y="6118"/>
                    <a:pt x="4726" y="6118"/>
                    <a:pt x="4726" y="6118"/>
                  </a:cubicBezTo>
                  <a:cubicBezTo>
                    <a:pt x="4748" y="6140"/>
                    <a:pt x="4748" y="6140"/>
                    <a:pt x="4771" y="6163"/>
                  </a:cubicBezTo>
                  <a:cubicBezTo>
                    <a:pt x="4771" y="6163"/>
                    <a:pt x="4771" y="6163"/>
                    <a:pt x="4794" y="6186"/>
                  </a:cubicBezTo>
                  <a:cubicBezTo>
                    <a:pt x="4794" y="6186"/>
                    <a:pt x="4794" y="6186"/>
                    <a:pt x="4817" y="6209"/>
                  </a:cubicBezTo>
                  <a:lnTo>
                    <a:pt x="4840" y="6232"/>
                  </a:lnTo>
                  <a:cubicBezTo>
                    <a:pt x="4931" y="6323"/>
                    <a:pt x="5045" y="6414"/>
                    <a:pt x="5136" y="6506"/>
                  </a:cubicBezTo>
                  <a:cubicBezTo>
                    <a:pt x="5136" y="6506"/>
                    <a:pt x="5136" y="6506"/>
                    <a:pt x="5136" y="6529"/>
                  </a:cubicBezTo>
                  <a:lnTo>
                    <a:pt x="5159" y="6529"/>
                  </a:lnTo>
                  <a:cubicBezTo>
                    <a:pt x="5182" y="6551"/>
                    <a:pt x="5182" y="6551"/>
                    <a:pt x="5205" y="6574"/>
                  </a:cubicBezTo>
                  <a:cubicBezTo>
                    <a:pt x="5205" y="6574"/>
                    <a:pt x="5228" y="6597"/>
                    <a:pt x="5228" y="6597"/>
                  </a:cubicBezTo>
                  <a:cubicBezTo>
                    <a:pt x="5251" y="6620"/>
                    <a:pt x="5251" y="6620"/>
                    <a:pt x="5273" y="6643"/>
                  </a:cubicBezTo>
                  <a:cubicBezTo>
                    <a:pt x="5365" y="6734"/>
                    <a:pt x="5456" y="6802"/>
                    <a:pt x="5547" y="6894"/>
                  </a:cubicBezTo>
                  <a:cubicBezTo>
                    <a:pt x="5566" y="6903"/>
                    <a:pt x="5589" y="6909"/>
                    <a:pt x="5611" y="6909"/>
                  </a:cubicBezTo>
                  <a:cubicBezTo>
                    <a:pt x="5642" y="6909"/>
                    <a:pt x="5671" y="6898"/>
                    <a:pt x="5684" y="6871"/>
                  </a:cubicBezTo>
                  <a:cubicBezTo>
                    <a:pt x="5730" y="6848"/>
                    <a:pt x="5707" y="6780"/>
                    <a:pt x="5684" y="6734"/>
                  </a:cubicBezTo>
                  <a:cubicBezTo>
                    <a:pt x="5593" y="6665"/>
                    <a:pt x="5502" y="6574"/>
                    <a:pt x="5410" y="6483"/>
                  </a:cubicBezTo>
                  <a:cubicBezTo>
                    <a:pt x="5387" y="6483"/>
                    <a:pt x="5387" y="6483"/>
                    <a:pt x="5365" y="6460"/>
                  </a:cubicBezTo>
                  <a:lnTo>
                    <a:pt x="5296" y="6414"/>
                  </a:lnTo>
                  <a:lnTo>
                    <a:pt x="5273" y="6392"/>
                  </a:lnTo>
                  <a:cubicBezTo>
                    <a:pt x="5273" y="6369"/>
                    <a:pt x="5273" y="6369"/>
                    <a:pt x="5251" y="6369"/>
                  </a:cubicBezTo>
                  <a:cubicBezTo>
                    <a:pt x="5159" y="6255"/>
                    <a:pt x="5045" y="6163"/>
                    <a:pt x="4931" y="6049"/>
                  </a:cubicBezTo>
                  <a:cubicBezTo>
                    <a:pt x="4931" y="6049"/>
                    <a:pt x="4908" y="6026"/>
                    <a:pt x="4908" y="6026"/>
                  </a:cubicBezTo>
                  <a:cubicBezTo>
                    <a:pt x="4885" y="6004"/>
                    <a:pt x="4863" y="5981"/>
                    <a:pt x="4840" y="5958"/>
                  </a:cubicBezTo>
                  <a:cubicBezTo>
                    <a:pt x="4680" y="5798"/>
                    <a:pt x="4520" y="5638"/>
                    <a:pt x="4360" y="5479"/>
                  </a:cubicBezTo>
                  <a:cubicBezTo>
                    <a:pt x="4223" y="5342"/>
                    <a:pt x="4109" y="5205"/>
                    <a:pt x="3995" y="5091"/>
                  </a:cubicBezTo>
                  <a:lnTo>
                    <a:pt x="3972" y="5068"/>
                  </a:lnTo>
                  <a:cubicBezTo>
                    <a:pt x="3835" y="4908"/>
                    <a:pt x="3676" y="4748"/>
                    <a:pt x="3539" y="4588"/>
                  </a:cubicBezTo>
                  <a:lnTo>
                    <a:pt x="3539" y="4588"/>
                  </a:lnTo>
                  <a:cubicBezTo>
                    <a:pt x="3539" y="4588"/>
                    <a:pt x="3561" y="4611"/>
                    <a:pt x="3561" y="4611"/>
                  </a:cubicBezTo>
                  <a:cubicBezTo>
                    <a:pt x="3333" y="4360"/>
                    <a:pt x="3105" y="4109"/>
                    <a:pt x="2900" y="3835"/>
                  </a:cubicBezTo>
                  <a:lnTo>
                    <a:pt x="2877" y="3835"/>
                  </a:lnTo>
                  <a:cubicBezTo>
                    <a:pt x="2306" y="3128"/>
                    <a:pt x="1758" y="2397"/>
                    <a:pt x="1233" y="1644"/>
                  </a:cubicBezTo>
                  <a:lnTo>
                    <a:pt x="1210" y="1621"/>
                  </a:lnTo>
                  <a:cubicBezTo>
                    <a:pt x="1188" y="1598"/>
                    <a:pt x="1165" y="1575"/>
                    <a:pt x="1165" y="1553"/>
                  </a:cubicBezTo>
                  <a:cubicBezTo>
                    <a:pt x="1142" y="1530"/>
                    <a:pt x="1119" y="1507"/>
                    <a:pt x="1119" y="1484"/>
                  </a:cubicBezTo>
                  <a:cubicBezTo>
                    <a:pt x="1028" y="1347"/>
                    <a:pt x="914" y="1210"/>
                    <a:pt x="822" y="1073"/>
                  </a:cubicBezTo>
                  <a:cubicBezTo>
                    <a:pt x="822" y="1073"/>
                    <a:pt x="822" y="1073"/>
                    <a:pt x="822" y="1050"/>
                  </a:cubicBezTo>
                  <a:cubicBezTo>
                    <a:pt x="822" y="1050"/>
                    <a:pt x="800" y="1028"/>
                    <a:pt x="800" y="1028"/>
                  </a:cubicBezTo>
                  <a:cubicBezTo>
                    <a:pt x="777" y="1005"/>
                    <a:pt x="777" y="982"/>
                    <a:pt x="754" y="959"/>
                  </a:cubicBezTo>
                  <a:cubicBezTo>
                    <a:pt x="754" y="959"/>
                    <a:pt x="754" y="959"/>
                    <a:pt x="754" y="936"/>
                  </a:cubicBezTo>
                  <a:cubicBezTo>
                    <a:pt x="663" y="799"/>
                    <a:pt x="549" y="640"/>
                    <a:pt x="457" y="503"/>
                  </a:cubicBezTo>
                  <a:cubicBezTo>
                    <a:pt x="457" y="480"/>
                    <a:pt x="457" y="480"/>
                    <a:pt x="457" y="480"/>
                  </a:cubicBezTo>
                  <a:cubicBezTo>
                    <a:pt x="434" y="457"/>
                    <a:pt x="412" y="411"/>
                    <a:pt x="389" y="389"/>
                  </a:cubicBezTo>
                  <a:cubicBezTo>
                    <a:pt x="389" y="366"/>
                    <a:pt x="389" y="366"/>
                    <a:pt x="389" y="366"/>
                  </a:cubicBezTo>
                  <a:cubicBezTo>
                    <a:pt x="320" y="274"/>
                    <a:pt x="252" y="160"/>
                    <a:pt x="183" y="46"/>
                  </a:cubicBezTo>
                  <a:cubicBezTo>
                    <a:pt x="160" y="1"/>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19"/>
            <p:cNvSpPr/>
            <p:nvPr/>
          </p:nvSpPr>
          <p:spPr>
            <a:xfrm>
              <a:off x="6872850" y="998075"/>
              <a:ext cx="138700" cy="168650"/>
            </a:xfrm>
            <a:custGeom>
              <a:avLst/>
              <a:gdLst/>
              <a:ahLst/>
              <a:cxnLst/>
              <a:rect l="l" t="t" r="r" b="b"/>
              <a:pathLst>
                <a:path w="5548" h="6746" extrusionOk="0">
                  <a:moveTo>
                    <a:pt x="115" y="1"/>
                  </a:moveTo>
                  <a:cubicBezTo>
                    <a:pt x="92" y="1"/>
                    <a:pt x="69" y="1"/>
                    <a:pt x="46" y="24"/>
                  </a:cubicBezTo>
                  <a:cubicBezTo>
                    <a:pt x="1" y="47"/>
                    <a:pt x="1" y="115"/>
                    <a:pt x="24" y="161"/>
                  </a:cubicBezTo>
                  <a:cubicBezTo>
                    <a:pt x="92" y="275"/>
                    <a:pt x="161" y="366"/>
                    <a:pt x="229" y="480"/>
                  </a:cubicBezTo>
                  <a:cubicBezTo>
                    <a:pt x="252" y="526"/>
                    <a:pt x="275" y="549"/>
                    <a:pt x="298" y="594"/>
                  </a:cubicBezTo>
                  <a:cubicBezTo>
                    <a:pt x="366" y="708"/>
                    <a:pt x="435" y="823"/>
                    <a:pt x="526" y="960"/>
                  </a:cubicBezTo>
                  <a:cubicBezTo>
                    <a:pt x="526" y="960"/>
                    <a:pt x="549" y="982"/>
                    <a:pt x="549" y="1005"/>
                  </a:cubicBezTo>
                  <a:cubicBezTo>
                    <a:pt x="571" y="1051"/>
                    <a:pt x="617" y="1074"/>
                    <a:pt x="640" y="1119"/>
                  </a:cubicBezTo>
                  <a:lnTo>
                    <a:pt x="640" y="1142"/>
                  </a:lnTo>
                  <a:cubicBezTo>
                    <a:pt x="663" y="1142"/>
                    <a:pt x="663" y="1165"/>
                    <a:pt x="663" y="1165"/>
                  </a:cubicBezTo>
                  <a:cubicBezTo>
                    <a:pt x="731" y="1279"/>
                    <a:pt x="823" y="1416"/>
                    <a:pt x="914" y="1530"/>
                  </a:cubicBezTo>
                  <a:cubicBezTo>
                    <a:pt x="914" y="1553"/>
                    <a:pt x="914" y="1553"/>
                    <a:pt x="937" y="1553"/>
                  </a:cubicBezTo>
                  <a:lnTo>
                    <a:pt x="960" y="1599"/>
                  </a:lnTo>
                  <a:cubicBezTo>
                    <a:pt x="960" y="1599"/>
                    <a:pt x="960" y="1599"/>
                    <a:pt x="960" y="1621"/>
                  </a:cubicBezTo>
                  <a:cubicBezTo>
                    <a:pt x="982" y="1644"/>
                    <a:pt x="1005" y="1690"/>
                    <a:pt x="1028" y="1713"/>
                  </a:cubicBezTo>
                  <a:cubicBezTo>
                    <a:pt x="1028" y="1713"/>
                    <a:pt x="1051" y="1713"/>
                    <a:pt x="1051" y="1736"/>
                  </a:cubicBezTo>
                  <a:cubicBezTo>
                    <a:pt x="1051" y="1736"/>
                    <a:pt x="1051" y="1736"/>
                    <a:pt x="1051" y="1758"/>
                  </a:cubicBezTo>
                  <a:lnTo>
                    <a:pt x="1074" y="1758"/>
                  </a:lnTo>
                  <a:cubicBezTo>
                    <a:pt x="1165" y="1895"/>
                    <a:pt x="1256" y="2032"/>
                    <a:pt x="1370" y="2192"/>
                  </a:cubicBezTo>
                  <a:cubicBezTo>
                    <a:pt x="1370" y="2192"/>
                    <a:pt x="1370" y="2215"/>
                    <a:pt x="1393" y="2215"/>
                  </a:cubicBezTo>
                  <a:cubicBezTo>
                    <a:pt x="1393" y="2238"/>
                    <a:pt x="1416" y="2261"/>
                    <a:pt x="1439" y="2283"/>
                  </a:cubicBezTo>
                  <a:cubicBezTo>
                    <a:pt x="1439" y="2283"/>
                    <a:pt x="1439" y="2306"/>
                    <a:pt x="1439" y="2306"/>
                  </a:cubicBezTo>
                  <a:cubicBezTo>
                    <a:pt x="1553" y="2443"/>
                    <a:pt x="1667" y="2603"/>
                    <a:pt x="1804" y="2763"/>
                  </a:cubicBezTo>
                  <a:cubicBezTo>
                    <a:pt x="1873" y="2854"/>
                    <a:pt x="1918" y="2923"/>
                    <a:pt x="1987" y="3014"/>
                  </a:cubicBezTo>
                  <a:cubicBezTo>
                    <a:pt x="2032" y="3059"/>
                    <a:pt x="2055" y="3105"/>
                    <a:pt x="2078" y="3151"/>
                  </a:cubicBezTo>
                  <a:cubicBezTo>
                    <a:pt x="2101" y="3151"/>
                    <a:pt x="2101" y="3151"/>
                    <a:pt x="2101" y="3174"/>
                  </a:cubicBezTo>
                  <a:cubicBezTo>
                    <a:pt x="2146" y="3219"/>
                    <a:pt x="2192" y="3265"/>
                    <a:pt x="2215" y="3311"/>
                  </a:cubicBezTo>
                  <a:cubicBezTo>
                    <a:pt x="2238" y="3311"/>
                    <a:pt x="2238" y="3333"/>
                    <a:pt x="2238" y="3333"/>
                  </a:cubicBezTo>
                  <a:cubicBezTo>
                    <a:pt x="2238" y="3333"/>
                    <a:pt x="2261" y="3356"/>
                    <a:pt x="2261" y="3379"/>
                  </a:cubicBezTo>
                  <a:cubicBezTo>
                    <a:pt x="2283" y="3379"/>
                    <a:pt x="2283" y="3402"/>
                    <a:pt x="2306" y="3425"/>
                  </a:cubicBezTo>
                  <a:cubicBezTo>
                    <a:pt x="2329" y="3448"/>
                    <a:pt x="2352" y="3470"/>
                    <a:pt x="2375" y="3493"/>
                  </a:cubicBezTo>
                  <a:cubicBezTo>
                    <a:pt x="2489" y="3653"/>
                    <a:pt x="2626" y="3813"/>
                    <a:pt x="2740" y="3950"/>
                  </a:cubicBezTo>
                  <a:cubicBezTo>
                    <a:pt x="2900" y="4132"/>
                    <a:pt x="3037" y="4315"/>
                    <a:pt x="3196" y="4497"/>
                  </a:cubicBezTo>
                  <a:lnTo>
                    <a:pt x="3219" y="4497"/>
                  </a:lnTo>
                  <a:cubicBezTo>
                    <a:pt x="3516" y="4840"/>
                    <a:pt x="3835" y="5182"/>
                    <a:pt x="4155" y="5525"/>
                  </a:cubicBezTo>
                  <a:cubicBezTo>
                    <a:pt x="4315" y="5684"/>
                    <a:pt x="4475" y="5844"/>
                    <a:pt x="4612" y="6004"/>
                  </a:cubicBezTo>
                  <a:lnTo>
                    <a:pt x="4634" y="6004"/>
                  </a:lnTo>
                  <a:cubicBezTo>
                    <a:pt x="4657" y="6050"/>
                    <a:pt x="4680" y="6072"/>
                    <a:pt x="4726" y="6095"/>
                  </a:cubicBezTo>
                  <a:cubicBezTo>
                    <a:pt x="4749" y="6118"/>
                    <a:pt x="4749" y="6141"/>
                    <a:pt x="4771" y="6141"/>
                  </a:cubicBezTo>
                  <a:cubicBezTo>
                    <a:pt x="4885" y="6255"/>
                    <a:pt x="4977" y="6346"/>
                    <a:pt x="5091" y="6460"/>
                  </a:cubicBezTo>
                  <a:cubicBezTo>
                    <a:pt x="5114" y="6460"/>
                    <a:pt x="5114" y="6483"/>
                    <a:pt x="5137" y="6483"/>
                  </a:cubicBezTo>
                  <a:cubicBezTo>
                    <a:pt x="5159" y="6506"/>
                    <a:pt x="5182" y="6529"/>
                    <a:pt x="5182" y="6552"/>
                  </a:cubicBezTo>
                  <a:lnTo>
                    <a:pt x="5205" y="6552"/>
                  </a:lnTo>
                  <a:cubicBezTo>
                    <a:pt x="5228" y="6575"/>
                    <a:pt x="5228" y="6575"/>
                    <a:pt x="5251" y="6597"/>
                  </a:cubicBezTo>
                  <a:cubicBezTo>
                    <a:pt x="5251" y="6597"/>
                    <a:pt x="5251" y="6597"/>
                    <a:pt x="5251" y="6620"/>
                  </a:cubicBezTo>
                  <a:lnTo>
                    <a:pt x="5273" y="6620"/>
                  </a:lnTo>
                  <a:cubicBezTo>
                    <a:pt x="5296" y="6643"/>
                    <a:pt x="5296" y="6643"/>
                    <a:pt x="5296" y="6643"/>
                  </a:cubicBezTo>
                  <a:cubicBezTo>
                    <a:pt x="5296" y="6643"/>
                    <a:pt x="5296" y="6643"/>
                    <a:pt x="5319" y="6666"/>
                  </a:cubicBezTo>
                  <a:cubicBezTo>
                    <a:pt x="5342" y="6689"/>
                    <a:pt x="5365" y="6712"/>
                    <a:pt x="5388" y="6712"/>
                  </a:cubicBezTo>
                  <a:cubicBezTo>
                    <a:pt x="5399" y="6734"/>
                    <a:pt x="5422" y="6746"/>
                    <a:pt x="5448" y="6746"/>
                  </a:cubicBezTo>
                  <a:cubicBezTo>
                    <a:pt x="5473" y="6746"/>
                    <a:pt x="5502" y="6734"/>
                    <a:pt x="5525" y="6712"/>
                  </a:cubicBezTo>
                  <a:cubicBezTo>
                    <a:pt x="5547" y="6666"/>
                    <a:pt x="5547" y="6597"/>
                    <a:pt x="5502" y="6575"/>
                  </a:cubicBezTo>
                  <a:cubicBezTo>
                    <a:pt x="5479" y="6552"/>
                    <a:pt x="5479" y="6552"/>
                    <a:pt x="5456" y="6529"/>
                  </a:cubicBezTo>
                  <a:cubicBezTo>
                    <a:pt x="5456" y="6506"/>
                    <a:pt x="5433" y="6506"/>
                    <a:pt x="5433" y="6506"/>
                  </a:cubicBezTo>
                  <a:cubicBezTo>
                    <a:pt x="5433" y="6506"/>
                    <a:pt x="5410" y="6483"/>
                    <a:pt x="5410" y="6483"/>
                  </a:cubicBezTo>
                  <a:lnTo>
                    <a:pt x="5319" y="6392"/>
                  </a:lnTo>
                  <a:cubicBezTo>
                    <a:pt x="5319" y="6392"/>
                    <a:pt x="5296" y="6392"/>
                    <a:pt x="5296" y="6369"/>
                  </a:cubicBezTo>
                  <a:cubicBezTo>
                    <a:pt x="5296" y="6369"/>
                    <a:pt x="5273" y="6369"/>
                    <a:pt x="5273" y="6346"/>
                  </a:cubicBezTo>
                  <a:cubicBezTo>
                    <a:pt x="5159" y="6255"/>
                    <a:pt x="5045" y="6141"/>
                    <a:pt x="4908" y="6027"/>
                  </a:cubicBezTo>
                  <a:cubicBezTo>
                    <a:pt x="4908" y="6004"/>
                    <a:pt x="4908" y="6004"/>
                    <a:pt x="4908" y="6004"/>
                  </a:cubicBezTo>
                  <a:lnTo>
                    <a:pt x="4885" y="6004"/>
                  </a:lnTo>
                  <a:cubicBezTo>
                    <a:pt x="4885" y="6004"/>
                    <a:pt x="4885" y="6004"/>
                    <a:pt x="4885" y="5981"/>
                  </a:cubicBezTo>
                  <a:lnTo>
                    <a:pt x="4749" y="5867"/>
                  </a:lnTo>
                  <a:cubicBezTo>
                    <a:pt x="4589" y="5707"/>
                    <a:pt x="4429" y="5547"/>
                    <a:pt x="4269" y="5388"/>
                  </a:cubicBezTo>
                  <a:cubicBezTo>
                    <a:pt x="4269" y="5388"/>
                    <a:pt x="4269" y="5388"/>
                    <a:pt x="4269" y="5365"/>
                  </a:cubicBezTo>
                  <a:cubicBezTo>
                    <a:pt x="4018" y="5114"/>
                    <a:pt x="3767" y="4840"/>
                    <a:pt x="3516" y="4543"/>
                  </a:cubicBezTo>
                  <a:cubicBezTo>
                    <a:pt x="3447" y="4497"/>
                    <a:pt x="3402" y="4429"/>
                    <a:pt x="3333" y="4361"/>
                  </a:cubicBezTo>
                  <a:cubicBezTo>
                    <a:pt x="3333" y="4361"/>
                    <a:pt x="3333" y="4338"/>
                    <a:pt x="3333" y="4338"/>
                  </a:cubicBezTo>
                  <a:cubicBezTo>
                    <a:pt x="3196" y="4201"/>
                    <a:pt x="3059" y="4041"/>
                    <a:pt x="2945" y="3881"/>
                  </a:cubicBezTo>
                  <a:cubicBezTo>
                    <a:pt x="2808" y="3721"/>
                    <a:pt x="2694" y="3584"/>
                    <a:pt x="2557" y="3425"/>
                  </a:cubicBezTo>
                  <a:cubicBezTo>
                    <a:pt x="2512" y="3379"/>
                    <a:pt x="2466" y="3311"/>
                    <a:pt x="2443" y="3265"/>
                  </a:cubicBezTo>
                  <a:lnTo>
                    <a:pt x="2420" y="3265"/>
                  </a:lnTo>
                  <a:cubicBezTo>
                    <a:pt x="2420" y="3242"/>
                    <a:pt x="2398" y="3242"/>
                    <a:pt x="2398" y="3219"/>
                  </a:cubicBezTo>
                  <a:cubicBezTo>
                    <a:pt x="2352" y="3151"/>
                    <a:pt x="2306" y="3105"/>
                    <a:pt x="2261" y="3059"/>
                  </a:cubicBezTo>
                  <a:cubicBezTo>
                    <a:pt x="2261" y="3037"/>
                    <a:pt x="2261" y="3037"/>
                    <a:pt x="2238" y="3037"/>
                  </a:cubicBezTo>
                  <a:cubicBezTo>
                    <a:pt x="2215" y="2991"/>
                    <a:pt x="2192" y="2968"/>
                    <a:pt x="2169" y="2923"/>
                  </a:cubicBezTo>
                  <a:cubicBezTo>
                    <a:pt x="2101" y="2831"/>
                    <a:pt x="2032" y="2740"/>
                    <a:pt x="1964" y="2649"/>
                  </a:cubicBezTo>
                  <a:cubicBezTo>
                    <a:pt x="1850" y="2489"/>
                    <a:pt x="1713" y="2352"/>
                    <a:pt x="1599" y="2192"/>
                  </a:cubicBezTo>
                  <a:cubicBezTo>
                    <a:pt x="1599" y="2169"/>
                    <a:pt x="1599" y="2169"/>
                    <a:pt x="1576" y="2146"/>
                  </a:cubicBezTo>
                  <a:cubicBezTo>
                    <a:pt x="1576" y="2124"/>
                    <a:pt x="1553" y="2124"/>
                    <a:pt x="1553" y="2101"/>
                  </a:cubicBezTo>
                  <a:cubicBezTo>
                    <a:pt x="1530" y="2078"/>
                    <a:pt x="1530" y="2078"/>
                    <a:pt x="1530" y="2078"/>
                  </a:cubicBezTo>
                  <a:cubicBezTo>
                    <a:pt x="1416" y="1918"/>
                    <a:pt x="1325" y="1781"/>
                    <a:pt x="1211" y="1621"/>
                  </a:cubicBezTo>
                  <a:cubicBezTo>
                    <a:pt x="1211" y="1621"/>
                    <a:pt x="1188" y="1621"/>
                    <a:pt x="1188" y="1599"/>
                  </a:cubicBezTo>
                  <a:cubicBezTo>
                    <a:pt x="1165" y="1576"/>
                    <a:pt x="1165" y="1553"/>
                    <a:pt x="1142" y="1530"/>
                  </a:cubicBezTo>
                  <a:lnTo>
                    <a:pt x="1119" y="1507"/>
                  </a:lnTo>
                  <a:cubicBezTo>
                    <a:pt x="1119" y="1485"/>
                    <a:pt x="1096" y="1485"/>
                    <a:pt x="1096" y="1462"/>
                  </a:cubicBezTo>
                  <a:cubicBezTo>
                    <a:pt x="1005" y="1325"/>
                    <a:pt x="914" y="1188"/>
                    <a:pt x="823" y="1051"/>
                  </a:cubicBezTo>
                  <a:cubicBezTo>
                    <a:pt x="777" y="1005"/>
                    <a:pt x="754" y="960"/>
                    <a:pt x="731" y="891"/>
                  </a:cubicBezTo>
                  <a:cubicBezTo>
                    <a:pt x="708" y="891"/>
                    <a:pt x="686" y="868"/>
                    <a:pt x="686" y="845"/>
                  </a:cubicBezTo>
                  <a:cubicBezTo>
                    <a:pt x="594" y="708"/>
                    <a:pt x="503" y="572"/>
                    <a:pt x="435" y="435"/>
                  </a:cubicBezTo>
                  <a:cubicBezTo>
                    <a:pt x="412" y="412"/>
                    <a:pt x="389" y="389"/>
                    <a:pt x="389" y="389"/>
                  </a:cubicBezTo>
                  <a:cubicBezTo>
                    <a:pt x="389" y="389"/>
                    <a:pt x="389" y="366"/>
                    <a:pt x="389" y="366"/>
                  </a:cubicBezTo>
                  <a:cubicBezTo>
                    <a:pt x="320" y="275"/>
                    <a:pt x="252" y="161"/>
                    <a:pt x="183" y="47"/>
                  </a:cubicBezTo>
                  <a:cubicBezTo>
                    <a:pt x="161" y="24"/>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19"/>
            <p:cNvSpPr/>
            <p:nvPr/>
          </p:nvSpPr>
          <p:spPr>
            <a:xfrm>
              <a:off x="7005825" y="890200"/>
              <a:ext cx="31400" cy="26650"/>
            </a:xfrm>
            <a:custGeom>
              <a:avLst/>
              <a:gdLst/>
              <a:ahLst/>
              <a:cxnLst/>
              <a:rect l="l" t="t" r="r" b="b"/>
              <a:pathLst>
                <a:path w="1256" h="1066" extrusionOk="0">
                  <a:moveTo>
                    <a:pt x="413" y="0"/>
                  </a:moveTo>
                  <a:cubicBezTo>
                    <a:pt x="312" y="0"/>
                    <a:pt x="222" y="31"/>
                    <a:pt x="160" y="93"/>
                  </a:cubicBezTo>
                  <a:cubicBezTo>
                    <a:pt x="0" y="276"/>
                    <a:pt x="69" y="595"/>
                    <a:pt x="343" y="846"/>
                  </a:cubicBezTo>
                  <a:cubicBezTo>
                    <a:pt x="495" y="985"/>
                    <a:pt x="682" y="1065"/>
                    <a:pt x="841" y="1065"/>
                  </a:cubicBezTo>
                  <a:cubicBezTo>
                    <a:pt x="943" y="1065"/>
                    <a:pt x="1033" y="1032"/>
                    <a:pt x="1096" y="961"/>
                  </a:cubicBezTo>
                  <a:cubicBezTo>
                    <a:pt x="1256" y="801"/>
                    <a:pt x="1187" y="458"/>
                    <a:pt x="913" y="230"/>
                  </a:cubicBezTo>
                  <a:cubicBezTo>
                    <a:pt x="760" y="77"/>
                    <a:pt x="57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19"/>
            <p:cNvSpPr/>
            <p:nvPr/>
          </p:nvSpPr>
          <p:spPr>
            <a:xfrm>
              <a:off x="7118225" y="1022875"/>
              <a:ext cx="31425" cy="26925"/>
            </a:xfrm>
            <a:custGeom>
              <a:avLst/>
              <a:gdLst/>
              <a:ahLst/>
              <a:cxnLst/>
              <a:rect l="l" t="t" r="r" b="b"/>
              <a:pathLst>
                <a:path w="1257" h="1077" extrusionOk="0">
                  <a:moveTo>
                    <a:pt x="416" y="0"/>
                  </a:moveTo>
                  <a:cubicBezTo>
                    <a:pt x="314" y="0"/>
                    <a:pt x="223" y="33"/>
                    <a:pt x="161" y="105"/>
                  </a:cubicBezTo>
                  <a:cubicBezTo>
                    <a:pt x="1" y="287"/>
                    <a:pt x="69" y="607"/>
                    <a:pt x="343" y="858"/>
                  </a:cubicBezTo>
                  <a:cubicBezTo>
                    <a:pt x="496" y="997"/>
                    <a:pt x="682" y="1076"/>
                    <a:pt x="841" y="1076"/>
                  </a:cubicBezTo>
                  <a:cubicBezTo>
                    <a:pt x="943" y="1076"/>
                    <a:pt x="1034" y="1043"/>
                    <a:pt x="1096" y="972"/>
                  </a:cubicBezTo>
                  <a:cubicBezTo>
                    <a:pt x="1256" y="812"/>
                    <a:pt x="1165" y="470"/>
                    <a:pt x="914" y="219"/>
                  </a:cubicBezTo>
                  <a:cubicBezTo>
                    <a:pt x="761" y="80"/>
                    <a:pt x="574" y="0"/>
                    <a:pt x="4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45" name="Google Shape;4845;p19"/>
          <p:cNvSpPr/>
          <p:nvPr/>
        </p:nvSpPr>
        <p:spPr>
          <a:xfrm rot="1152610">
            <a:off x="4662529" y="4779923"/>
            <a:ext cx="339522"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19"/>
          <p:cNvSpPr/>
          <p:nvPr/>
        </p:nvSpPr>
        <p:spPr>
          <a:xfrm>
            <a:off x="7285011" y="203951"/>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19"/>
          <p:cNvSpPr/>
          <p:nvPr/>
        </p:nvSpPr>
        <p:spPr>
          <a:xfrm>
            <a:off x="6860272" y="4795710"/>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48" name="Google Shape;4848;p19"/>
          <p:cNvGrpSpPr/>
          <p:nvPr/>
        </p:nvGrpSpPr>
        <p:grpSpPr>
          <a:xfrm rot="2700000">
            <a:off x="8147188" y="3997058"/>
            <a:ext cx="685805" cy="1068478"/>
            <a:chOff x="231900" y="729199"/>
            <a:chExt cx="1185086" cy="1846354"/>
          </a:xfrm>
        </p:grpSpPr>
        <p:sp>
          <p:nvSpPr>
            <p:cNvPr id="4849" name="Google Shape;4849;p19"/>
            <p:cNvSpPr/>
            <p:nvPr/>
          </p:nvSpPr>
          <p:spPr>
            <a:xfrm>
              <a:off x="231900" y="729199"/>
              <a:ext cx="1185086" cy="1846354"/>
            </a:xfrm>
            <a:custGeom>
              <a:avLst/>
              <a:gdLst/>
              <a:ahLst/>
              <a:cxnLst/>
              <a:rect l="l" t="t" r="r" b="b"/>
              <a:pathLst>
                <a:path w="21434" h="33394" extrusionOk="0">
                  <a:moveTo>
                    <a:pt x="3310" y="0"/>
                  </a:moveTo>
                  <a:cubicBezTo>
                    <a:pt x="3013" y="0"/>
                    <a:pt x="2694" y="46"/>
                    <a:pt x="2443" y="137"/>
                  </a:cubicBezTo>
                  <a:cubicBezTo>
                    <a:pt x="1963" y="274"/>
                    <a:pt x="1552" y="571"/>
                    <a:pt x="1233" y="982"/>
                  </a:cubicBezTo>
                  <a:cubicBezTo>
                    <a:pt x="1073" y="1164"/>
                    <a:pt x="982" y="1347"/>
                    <a:pt x="913" y="1461"/>
                  </a:cubicBezTo>
                  <a:cubicBezTo>
                    <a:pt x="845" y="1598"/>
                    <a:pt x="776" y="1758"/>
                    <a:pt x="708" y="1940"/>
                  </a:cubicBezTo>
                  <a:cubicBezTo>
                    <a:pt x="616" y="2214"/>
                    <a:pt x="571" y="2488"/>
                    <a:pt x="525" y="2785"/>
                  </a:cubicBezTo>
                  <a:cubicBezTo>
                    <a:pt x="457" y="3333"/>
                    <a:pt x="480" y="3858"/>
                    <a:pt x="502" y="4246"/>
                  </a:cubicBezTo>
                  <a:cubicBezTo>
                    <a:pt x="502" y="4405"/>
                    <a:pt x="502" y="4542"/>
                    <a:pt x="525" y="4679"/>
                  </a:cubicBezTo>
                  <a:cubicBezTo>
                    <a:pt x="343" y="5889"/>
                    <a:pt x="228" y="7167"/>
                    <a:pt x="183" y="8788"/>
                  </a:cubicBezTo>
                  <a:cubicBezTo>
                    <a:pt x="183" y="8811"/>
                    <a:pt x="160" y="8833"/>
                    <a:pt x="160" y="8856"/>
                  </a:cubicBezTo>
                  <a:cubicBezTo>
                    <a:pt x="160" y="8879"/>
                    <a:pt x="137" y="8902"/>
                    <a:pt x="137" y="8925"/>
                  </a:cubicBezTo>
                  <a:cubicBezTo>
                    <a:pt x="0" y="9381"/>
                    <a:pt x="46" y="9838"/>
                    <a:pt x="228" y="10271"/>
                  </a:cubicBezTo>
                  <a:lnTo>
                    <a:pt x="6072" y="23898"/>
                  </a:lnTo>
                  <a:cubicBezTo>
                    <a:pt x="6049" y="23967"/>
                    <a:pt x="6026" y="24012"/>
                    <a:pt x="6026" y="24081"/>
                  </a:cubicBezTo>
                  <a:cubicBezTo>
                    <a:pt x="5980" y="24218"/>
                    <a:pt x="5935" y="24355"/>
                    <a:pt x="5912" y="24492"/>
                  </a:cubicBezTo>
                  <a:cubicBezTo>
                    <a:pt x="5866" y="24720"/>
                    <a:pt x="5866" y="24925"/>
                    <a:pt x="5866" y="25039"/>
                  </a:cubicBezTo>
                  <a:cubicBezTo>
                    <a:pt x="5866" y="25268"/>
                    <a:pt x="5912" y="25473"/>
                    <a:pt x="5935" y="25610"/>
                  </a:cubicBezTo>
                  <a:cubicBezTo>
                    <a:pt x="6003" y="25907"/>
                    <a:pt x="6117" y="26135"/>
                    <a:pt x="6186" y="26272"/>
                  </a:cubicBezTo>
                  <a:cubicBezTo>
                    <a:pt x="6277" y="26409"/>
                    <a:pt x="6346" y="26546"/>
                    <a:pt x="6460" y="26660"/>
                  </a:cubicBezTo>
                  <a:cubicBezTo>
                    <a:pt x="6460" y="26751"/>
                    <a:pt x="6483" y="26843"/>
                    <a:pt x="6505" y="26888"/>
                  </a:cubicBezTo>
                  <a:cubicBezTo>
                    <a:pt x="6574" y="27185"/>
                    <a:pt x="6711" y="27482"/>
                    <a:pt x="6916" y="27756"/>
                  </a:cubicBezTo>
                  <a:cubicBezTo>
                    <a:pt x="7099" y="28007"/>
                    <a:pt x="7327" y="28212"/>
                    <a:pt x="7578" y="28395"/>
                  </a:cubicBezTo>
                  <a:cubicBezTo>
                    <a:pt x="7692" y="28851"/>
                    <a:pt x="7806" y="29353"/>
                    <a:pt x="7989" y="29833"/>
                  </a:cubicBezTo>
                  <a:cubicBezTo>
                    <a:pt x="8172" y="30403"/>
                    <a:pt x="8377" y="30883"/>
                    <a:pt x="8651" y="31339"/>
                  </a:cubicBezTo>
                  <a:cubicBezTo>
                    <a:pt x="8788" y="31567"/>
                    <a:pt x="8948" y="31818"/>
                    <a:pt x="9108" y="32047"/>
                  </a:cubicBezTo>
                  <a:cubicBezTo>
                    <a:pt x="9244" y="32229"/>
                    <a:pt x="9404" y="32389"/>
                    <a:pt x="9564" y="32549"/>
                  </a:cubicBezTo>
                  <a:cubicBezTo>
                    <a:pt x="9724" y="32686"/>
                    <a:pt x="9929" y="32823"/>
                    <a:pt x="10135" y="32937"/>
                  </a:cubicBezTo>
                  <a:cubicBezTo>
                    <a:pt x="10409" y="33074"/>
                    <a:pt x="10705" y="33188"/>
                    <a:pt x="11002" y="33256"/>
                  </a:cubicBezTo>
                  <a:cubicBezTo>
                    <a:pt x="11367" y="33348"/>
                    <a:pt x="11732" y="33393"/>
                    <a:pt x="12143" y="33393"/>
                  </a:cubicBezTo>
                  <a:lnTo>
                    <a:pt x="12212" y="33393"/>
                  </a:lnTo>
                  <a:cubicBezTo>
                    <a:pt x="12531" y="33393"/>
                    <a:pt x="12874" y="33348"/>
                    <a:pt x="13262" y="33302"/>
                  </a:cubicBezTo>
                  <a:cubicBezTo>
                    <a:pt x="13855" y="33211"/>
                    <a:pt x="14494" y="33051"/>
                    <a:pt x="15202" y="32823"/>
                  </a:cubicBezTo>
                  <a:cubicBezTo>
                    <a:pt x="15818" y="32640"/>
                    <a:pt x="16412" y="32389"/>
                    <a:pt x="17028" y="32092"/>
                  </a:cubicBezTo>
                  <a:cubicBezTo>
                    <a:pt x="17530" y="31841"/>
                    <a:pt x="18032" y="31545"/>
                    <a:pt x="18512" y="31248"/>
                  </a:cubicBezTo>
                  <a:cubicBezTo>
                    <a:pt x="19082" y="30883"/>
                    <a:pt x="19539" y="30495"/>
                    <a:pt x="19972" y="30107"/>
                  </a:cubicBezTo>
                  <a:cubicBezTo>
                    <a:pt x="20201" y="29878"/>
                    <a:pt x="20429" y="29627"/>
                    <a:pt x="20611" y="29376"/>
                  </a:cubicBezTo>
                  <a:cubicBezTo>
                    <a:pt x="20863" y="29057"/>
                    <a:pt x="21068" y="28691"/>
                    <a:pt x="21205" y="28372"/>
                  </a:cubicBezTo>
                  <a:cubicBezTo>
                    <a:pt x="21205" y="28349"/>
                    <a:pt x="21228" y="28303"/>
                    <a:pt x="21251" y="28281"/>
                  </a:cubicBezTo>
                  <a:cubicBezTo>
                    <a:pt x="21388" y="27938"/>
                    <a:pt x="21433" y="27596"/>
                    <a:pt x="21433" y="27231"/>
                  </a:cubicBezTo>
                  <a:cubicBezTo>
                    <a:pt x="21433" y="27002"/>
                    <a:pt x="21410" y="26774"/>
                    <a:pt x="21365" y="26569"/>
                  </a:cubicBezTo>
                  <a:cubicBezTo>
                    <a:pt x="21296" y="26272"/>
                    <a:pt x="21205" y="25998"/>
                    <a:pt x="21114" y="25747"/>
                  </a:cubicBezTo>
                  <a:cubicBezTo>
                    <a:pt x="20954" y="25245"/>
                    <a:pt x="20726" y="24765"/>
                    <a:pt x="20429" y="24263"/>
                  </a:cubicBezTo>
                  <a:cubicBezTo>
                    <a:pt x="20155" y="23784"/>
                    <a:pt x="19835" y="23327"/>
                    <a:pt x="19516" y="22894"/>
                  </a:cubicBezTo>
                  <a:cubicBezTo>
                    <a:pt x="19539" y="22711"/>
                    <a:pt x="19539" y="22506"/>
                    <a:pt x="19516" y="22323"/>
                  </a:cubicBezTo>
                  <a:cubicBezTo>
                    <a:pt x="19447" y="21958"/>
                    <a:pt x="19333" y="21616"/>
                    <a:pt x="19151" y="21319"/>
                  </a:cubicBezTo>
                  <a:cubicBezTo>
                    <a:pt x="19082" y="21228"/>
                    <a:pt x="19037" y="21136"/>
                    <a:pt x="18945" y="21045"/>
                  </a:cubicBezTo>
                  <a:cubicBezTo>
                    <a:pt x="18945" y="20954"/>
                    <a:pt x="18922" y="20885"/>
                    <a:pt x="18900" y="20794"/>
                  </a:cubicBezTo>
                  <a:cubicBezTo>
                    <a:pt x="18808" y="20429"/>
                    <a:pt x="18626" y="20086"/>
                    <a:pt x="18352" y="19790"/>
                  </a:cubicBezTo>
                  <a:cubicBezTo>
                    <a:pt x="18169" y="19561"/>
                    <a:pt x="17941" y="19356"/>
                    <a:pt x="17644" y="19196"/>
                  </a:cubicBezTo>
                  <a:cubicBezTo>
                    <a:pt x="17553" y="19128"/>
                    <a:pt x="17439" y="19082"/>
                    <a:pt x="17347" y="19036"/>
                  </a:cubicBezTo>
                  <a:lnTo>
                    <a:pt x="11504" y="5387"/>
                  </a:lnTo>
                  <a:cubicBezTo>
                    <a:pt x="11436" y="5250"/>
                    <a:pt x="11367" y="5136"/>
                    <a:pt x="11299" y="5022"/>
                  </a:cubicBezTo>
                  <a:cubicBezTo>
                    <a:pt x="11185" y="4839"/>
                    <a:pt x="11048" y="4679"/>
                    <a:pt x="10888" y="4565"/>
                  </a:cubicBezTo>
                  <a:cubicBezTo>
                    <a:pt x="10523" y="4246"/>
                    <a:pt x="10180" y="3972"/>
                    <a:pt x="9838" y="3721"/>
                  </a:cubicBezTo>
                  <a:cubicBezTo>
                    <a:pt x="9496" y="3492"/>
                    <a:pt x="9153" y="3241"/>
                    <a:pt x="8742" y="2967"/>
                  </a:cubicBezTo>
                  <a:cubicBezTo>
                    <a:pt x="8058" y="2556"/>
                    <a:pt x="7373" y="2146"/>
                    <a:pt x="6688" y="1758"/>
                  </a:cubicBezTo>
                  <a:lnTo>
                    <a:pt x="6528" y="1621"/>
                  </a:lnTo>
                  <a:cubicBezTo>
                    <a:pt x="6300" y="1392"/>
                    <a:pt x="6117" y="1233"/>
                    <a:pt x="5935" y="1096"/>
                  </a:cubicBezTo>
                  <a:cubicBezTo>
                    <a:pt x="5661" y="867"/>
                    <a:pt x="5387" y="662"/>
                    <a:pt x="5113" y="525"/>
                  </a:cubicBezTo>
                  <a:cubicBezTo>
                    <a:pt x="4953" y="434"/>
                    <a:pt x="4771" y="342"/>
                    <a:pt x="4611" y="274"/>
                  </a:cubicBezTo>
                  <a:cubicBezTo>
                    <a:pt x="4405" y="183"/>
                    <a:pt x="4200" y="114"/>
                    <a:pt x="3995" y="69"/>
                  </a:cubicBezTo>
                  <a:cubicBezTo>
                    <a:pt x="3766" y="23"/>
                    <a:pt x="3538" y="0"/>
                    <a:pt x="3310"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19"/>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19"/>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19"/>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19"/>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rgbClr val="FE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19"/>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19"/>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19"/>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19"/>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19"/>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19"/>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19"/>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19"/>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EDC3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19"/>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19"/>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19"/>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19"/>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19"/>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19"/>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19"/>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19"/>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19"/>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19"/>
            <p:cNvSpPr/>
            <p:nvPr/>
          </p:nvSpPr>
          <p:spPr>
            <a:xfrm>
              <a:off x="739192" y="2064413"/>
              <a:ext cx="16476" cy="45448"/>
            </a:xfrm>
            <a:custGeom>
              <a:avLst/>
              <a:gdLst/>
              <a:ahLst/>
              <a:cxnLst/>
              <a:rect l="l" t="t" r="r" b="b"/>
              <a:pathLst>
                <a:path w="298" h="822" extrusionOk="0">
                  <a:moveTo>
                    <a:pt x="161" y="0"/>
                  </a:moveTo>
                  <a:cubicBezTo>
                    <a:pt x="138" y="0"/>
                    <a:pt x="115" y="0"/>
                    <a:pt x="92" y="23"/>
                  </a:cubicBezTo>
                  <a:cubicBezTo>
                    <a:pt x="69" y="46"/>
                    <a:pt x="47" y="91"/>
                    <a:pt x="24" y="137"/>
                  </a:cubicBezTo>
                  <a:cubicBezTo>
                    <a:pt x="24" y="183"/>
                    <a:pt x="1" y="228"/>
                    <a:pt x="1" y="297"/>
                  </a:cubicBezTo>
                  <a:cubicBezTo>
                    <a:pt x="1" y="388"/>
                    <a:pt x="1" y="480"/>
                    <a:pt x="24" y="571"/>
                  </a:cubicBezTo>
                  <a:cubicBezTo>
                    <a:pt x="24" y="616"/>
                    <a:pt x="24" y="685"/>
                    <a:pt x="24" y="731"/>
                  </a:cubicBezTo>
                  <a:cubicBezTo>
                    <a:pt x="47" y="776"/>
                    <a:pt x="92" y="822"/>
                    <a:pt x="138" y="822"/>
                  </a:cubicBezTo>
                  <a:cubicBezTo>
                    <a:pt x="184" y="799"/>
                    <a:pt x="206" y="753"/>
                    <a:pt x="206" y="708"/>
                  </a:cubicBezTo>
                  <a:lnTo>
                    <a:pt x="184" y="571"/>
                  </a:lnTo>
                  <a:cubicBezTo>
                    <a:pt x="184" y="502"/>
                    <a:pt x="184" y="411"/>
                    <a:pt x="184" y="343"/>
                  </a:cubicBezTo>
                  <a:cubicBezTo>
                    <a:pt x="184" y="297"/>
                    <a:pt x="184" y="228"/>
                    <a:pt x="184" y="183"/>
                  </a:cubicBezTo>
                  <a:cubicBezTo>
                    <a:pt x="229" y="183"/>
                    <a:pt x="252" y="183"/>
                    <a:pt x="275" y="160"/>
                  </a:cubicBezTo>
                  <a:cubicBezTo>
                    <a:pt x="298" y="114"/>
                    <a:pt x="298" y="69"/>
                    <a:pt x="252" y="46"/>
                  </a:cubicBezTo>
                  <a:cubicBezTo>
                    <a:pt x="252" y="46"/>
                    <a:pt x="252" y="23"/>
                    <a:pt x="252" y="23"/>
                  </a:cubicBezTo>
                  <a:cubicBezTo>
                    <a:pt x="229" y="23"/>
                    <a:pt x="229" y="0"/>
                    <a:pt x="20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19"/>
            <p:cNvSpPr/>
            <p:nvPr/>
          </p:nvSpPr>
          <p:spPr>
            <a:xfrm>
              <a:off x="753125" y="2059326"/>
              <a:ext cx="31571" cy="101015"/>
            </a:xfrm>
            <a:custGeom>
              <a:avLst/>
              <a:gdLst/>
              <a:ahLst/>
              <a:cxnLst/>
              <a:rect l="l" t="t" r="r" b="b"/>
              <a:pathLst>
                <a:path w="571" h="1827" extrusionOk="0">
                  <a:moveTo>
                    <a:pt x="107" y="93"/>
                  </a:moveTo>
                  <a:lnTo>
                    <a:pt x="107" y="93"/>
                  </a:lnTo>
                  <a:cubicBezTo>
                    <a:pt x="101" y="95"/>
                    <a:pt x="91" y="101"/>
                    <a:pt x="91" y="115"/>
                  </a:cubicBezTo>
                  <a:cubicBezTo>
                    <a:pt x="99" y="107"/>
                    <a:pt x="104" y="100"/>
                    <a:pt x="107" y="93"/>
                  </a:cubicBezTo>
                  <a:close/>
                  <a:moveTo>
                    <a:pt x="183" y="1"/>
                  </a:moveTo>
                  <a:cubicBezTo>
                    <a:pt x="160" y="1"/>
                    <a:pt x="114" y="24"/>
                    <a:pt x="114" y="69"/>
                  </a:cubicBezTo>
                  <a:cubicBezTo>
                    <a:pt x="114" y="69"/>
                    <a:pt x="114" y="80"/>
                    <a:pt x="107" y="93"/>
                  </a:cubicBezTo>
                  <a:lnTo>
                    <a:pt x="107" y="93"/>
                  </a:lnTo>
                  <a:cubicBezTo>
                    <a:pt x="111" y="92"/>
                    <a:pt x="114" y="92"/>
                    <a:pt x="114" y="92"/>
                  </a:cubicBezTo>
                  <a:lnTo>
                    <a:pt x="114" y="92"/>
                  </a:lnTo>
                  <a:lnTo>
                    <a:pt x="91" y="115"/>
                  </a:lnTo>
                  <a:cubicBezTo>
                    <a:pt x="91" y="161"/>
                    <a:pt x="69" y="229"/>
                    <a:pt x="46" y="275"/>
                  </a:cubicBezTo>
                  <a:cubicBezTo>
                    <a:pt x="46" y="320"/>
                    <a:pt x="23" y="343"/>
                    <a:pt x="23" y="366"/>
                  </a:cubicBezTo>
                  <a:cubicBezTo>
                    <a:pt x="23" y="412"/>
                    <a:pt x="0" y="457"/>
                    <a:pt x="0" y="503"/>
                  </a:cubicBezTo>
                  <a:cubicBezTo>
                    <a:pt x="0" y="617"/>
                    <a:pt x="0" y="731"/>
                    <a:pt x="0" y="823"/>
                  </a:cubicBezTo>
                  <a:cubicBezTo>
                    <a:pt x="0" y="868"/>
                    <a:pt x="0" y="914"/>
                    <a:pt x="0" y="937"/>
                  </a:cubicBezTo>
                  <a:cubicBezTo>
                    <a:pt x="23" y="982"/>
                    <a:pt x="23" y="1028"/>
                    <a:pt x="23" y="1074"/>
                  </a:cubicBezTo>
                  <a:cubicBezTo>
                    <a:pt x="46" y="1165"/>
                    <a:pt x="69" y="1256"/>
                    <a:pt x="91" y="1325"/>
                  </a:cubicBezTo>
                  <a:cubicBezTo>
                    <a:pt x="91" y="1393"/>
                    <a:pt x="114" y="1439"/>
                    <a:pt x="137" y="1485"/>
                  </a:cubicBezTo>
                  <a:cubicBezTo>
                    <a:pt x="183" y="1553"/>
                    <a:pt x="205" y="1621"/>
                    <a:pt x="251" y="1690"/>
                  </a:cubicBezTo>
                  <a:cubicBezTo>
                    <a:pt x="297" y="1736"/>
                    <a:pt x="342" y="1804"/>
                    <a:pt x="411" y="1827"/>
                  </a:cubicBezTo>
                  <a:lnTo>
                    <a:pt x="457" y="1827"/>
                  </a:lnTo>
                  <a:cubicBezTo>
                    <a:pt x="502" y="1827"/>
                    <a:pt x="525" y="1804"/>
                    <a:pt x="548" y="1781"/>
                  </a:cubicBezTo>
                  <a:cubicBezTo>
                    <a:pt x="548" y="1758"/>
                    <a:pt x="571" y="1736"/>
                    <a:pt x="571" y="1713"/>
                  </a:cubicBezTo>
                  <a:cubicBezTo>
                    <a:pt x="548" y="1667"/>
                    <a:pt x="548" y="1644"/>
                    <a:pt x="525" y="1621"/>
                  </a:cubicBezTo>
                  <a:cubicBezTo>
                    <a:pt x="502" y="1621"/>
                    <a:pt x="502" y="1621"/>
                    <a:pt x="502" y="1599"/>
                  </a:cubicBezTo>
                  <a:cubicBezTo>
                    <a:pt x="479" y="1576"/>
                    <a:pt x="434" y="1553"/>
                    <a:pt x="411" y="1507"/>
                  </a:cubicBezTo>
                  <a:cubicBezTo>
                    <a:pt x="388" y="1439"/>
                    <a:pt x="365" y="1370"/>
                    <a:pt x="320" y="1325"/>
                  </a:cubicBezTo>
                  <a:cubicBezTo>
                    <a:pt x="297" y="1233"/>
                    <a:pt x="274" y="1165"/>
                    <a:pt x="251" y="1096"/>
                  </a:cubicBezTo>
                  <a:cubicBezTo>
                    <a:pt x="251" y="1096"/>
                    <a:pt x="251" y="1074"/>
                    <a:pt x="251" y="1074"/>
                  </a:cubicBezTo>
                  <a:cubicBezTo>
                    <a:pt x="228" y="1005"/>
                    <a:pt x="228" y="914"/>
                    <a:pt x="205" y="845"/>
                  </a:cubicBezTo>
                  <a:cubicBezTo>
                    <a:pt x="205" y="754"/>
                    <a:pt x="183" y="640"/>
                    <a:pt x="183" y="549"/>
                  </a:cubicBezTo>
                  <a:cubicBezTo>
                    <a:pt x="183" y="503"/>
                    <a:pt x="183" y="457"/>
                    <a:pt x="205" y="412"/>
                  </a:cubicBezTo>
                  <a:cubicBezTo>
                    <a:pt x="205" y="366"/>
                    <a:pt x="205" y="343"/>
                    <a:pt x="205" y="298"/>
                  </a:cubicBezTo>
                  <a:cubicBezTo>
                    <a:pt x="228" y="229"/>
                    <a:pt x="251" y="161"/>
                    <a:pt x="274" y="92"/>
                  </a:cubicBezTo>
                  <a:cubicBezTo>
                    <a:pt x="274" y="47"/>
                    <a:pt x="251" y="1"/>
                    <a:pt x="20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19"/>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19"/>
            <p:cNvSpPr/>
            <p:nvPr/>
          </p:nvSpPr>
          <p:spPr>
            <a:xfrm>
              <a:off x="777066" y="2156527"/>
              <a:ext cx="29083" cy="69444"/>
            </a:xfrm>
            <a:custGeom>
              <a:avLst/>
              <a:gdLst/>
              <a:ahLst/>
              <a:cxnLst/>
              <a:rect l="l" t="t" r="r" b="b"/>
              <a:pathLst>
                <a:path w="526" h="1256" extrusionOk="0">
                  <a:moveTo>
                    <a:pt x="92" y="0"/>
                  </a:moveTo>
                  <a:cubicBezTo>
                    <a:pt x="69" y="0"/>
                    <a:pt x="24" y="23"/>
                    <a:pt x="24" y="46"/>
                  </a:cubicBezTo>
                  <a:cubicBezTo>
                    <a:pt x="24" y="115"/>
                    <a:pt x="1" y="160"/>
                    <a:pt x="1" y="206"/>
                  </a:cubicBezTo>
                  <a:cubicBezTo>
                    <a:pt x="1" y="297"/>
                    <a:pt x="1" y="366"/>
                    <a:pt x="1" y="457"/>
                  </a:cubicBezTo>
                  <a:cubicBezTo>
                    <a:pt x="24" y="503"/>
                    <a:pt x="24" y="571"/>
                    <a:pt x="24" y="640"/>
                  </a:cubicBezTo>
                  <a:cubicBezTo>
                    <a:pt x="46" y="685"/>
                    <a:pt x="46" y="754"/>
                    <a:pt x="69" y="799"/>
                  </a:cubicBezTo>
                  <a:cubicBezTo>
                    <a:pt x="92" y="891"/>
                    <a:pt x="138" y="982"/>
                    <a:pt x="206" y="1073"/>
                  </a:cubicBezTo>
                  <a:cubicBezTo>
                    <a:pt x="206" y="1096"/>
                    <a:pt x="229" y="1142"/>
                    <a:pt x="252" y="1165"/>
                  </a:cubicBezTo>
                  <a:cubicBezTo>
                    <a:pt x="275" y="1187"/>
                    <a:pt x="320" y="1233"/>
                    <a:pt x="366" y="1256"/>
                  </a:cubicBezTo>
                  <a:cubicBezTo>
                    <a:pt x="389" y="1256"/>
                    <a:pt x="434" y="1256"/>
                    <a:pt x="480" y="1233"/>
                  </a:cubicBezTo>
                  <a:cubicBezTo>
                    <a:pt x="526" y="1210"/>
                    <a:pt x="526" y="1142"/>
                    <a:pt x="526" y="1096"/>
                  </a:cubicBezTo>
                  <a:cubicBezTo>
                    <a:pt x="503" y="1050"/>
                    <a:pt x="480" y="1050"/>
                    <a:pt x="457" y="1005"/>
                  </a:cubicBezTo>
                  <a:lnTo>
                    <a:pt x="434" y="1005"/>
                  </a:lnTo>
                  <a:cubicBezTo>
                    <a:pt x="389" y="959"/>
                    <a:pt x="366" y="913"/>
                    <a:pt x="343" y="868"/>
                  </a:cubicBezTo>
                  <a:cubicBezTo>
                    <a:pt x="297" y="822"/>
                    <a:pt x="275" y="754"/>
                    <a:pt x="252" y="685"/>
                  </a:cubicBezTo>
                  <a:cubicBezTo>
                    <a:pt x="229" y="640"/>
                    <a:pt x="206" y="571"/>
                    <a:pt x="206" y="525"/>
                  </a:cubicBezTo>
                  <a:cubicBezTo>
                    <a:pt x="184" y="414"/>
                    <a:pt x="162" y="324"/>
                    <a:pt x="161" y="213"/>
                  </a:cubicBezTo>
                  <a:lnTo>
                    <a:pt x="161" y="213"/>
                  </a:lnTo>
                  <a:cubicBezTo>
                    <a:pt x="161" y="173"/>
                    <a:pt x="163" y="132"/>
                    <a:pt x="183" y="92"/>
                  </a:cubicBezTo>
                  <a:cubicBezTo>
                    <a:pt x="183" y="46"/>
                    <a:pt x="161" y="0"/>
                    <a:pt x="11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19"/>
            <p:cNvSpPr/>
            <p:nvPr/>
          </p:nvSpPr>
          <p:spPr>
            <a:xfrm>
              <a:off x="755613" y="2053023"/>
              <a:ext cx="37929" cy="109087"/>
            </a:xfrm>
            <a:custGeom>
              <a:avLst/>
              <a:gdLst/>
              <a:ahLst/>
              <a:cxnLst/>
              <a:rect l="l" t="t" r="r" b="b"/>
              <a:pathLst>
                <a:path w="686" h="1973" extrusionOk="0">
                  <a:moveTo>
                    <a:pt x="389" y="1"/>
                  </a:moveTo>
                  <a:cubicBezTo>
                    <a:pt x="366" y="1"/>
                    <a:pt x="366" y="1"/>
                    <a:pt x="343" y="24"/>
                  </a:cubicBezTo>
                  <a:cubicBezTo>
                    <a:pt x="297" y="46"/>
                    <a:pt x="252" y="92"/>
                    <a:pt x="206" y="138"/>
                  </a:cubicBezTo>
                  <a:cubicBezTo>
                    <a:pt x="160" y="206"/>
                    <a:pt x="115" y="252"/>
                    <a:pt x="92" y="320"/>
                  </a:cubicBezTo>
                  <a:cubicBezTo>
                    <a:pt x="24" y="457"/>
                    <a:pt x="1" y="617"/>
                    <a:pt x="1" y="754"/>
                  </a:cubicBezTo>
                  <a:cubicBezTo>
                    <a:pt x="1" y="868"/>
                    <a:pt x="1" y="959"/>
                    <a:pt x="1" y="1051"/>
                  </a:cubicBezTo>
                  <a:cubicBezTo>
                    <a:pt x="1" y="1142"/>
                    <a:pt x="24" y="1210"/>
                    <a:pt x="46" y="1302"/>
                  </a:cubicBezTo>
                  <a:cubicBezTo>
                    <a:pt x="69" y="1370"/>
                    <a:pt x="92" y="1439"/>
                    <a:pt x="115" y="1507"/>
                  </a:cubicBezTo>
                  <a:cubicBezTo>
                    <a:pt x="138" y="1576"/>
                    <a:pt x="183" y="1644"/>
                    <a:pt x="206" y="1713"/>
                  </a:cubicBezTo>
                  <a:cubicBezTo>
                    <a:pt x="252" y="1758"/>
                    <a:pt x="275" y="1804"/>
                    <a:pt x="320" y="1850"/>
                  </a:cubicBezTo>
                  <a:cubicBezTo>
                    <a:pt x="343" y="1872"/>
                    <a:pt x="366" y="1895"/>
                    <a:pt x="389" y="1918"/>
                  </a:cubicBezTo>
                  <a:cubicBezTo>
                    <a:pt x="412" y="1918"/>
                    <a:pt x="434" y="1941"/>
                    <a:pt x="457" y="1941"/>
                  </a:cubicBezTo>
                  <a:cubicBezTo>
                    <a:pt x="480" y="1964"/>
                    <a:pt x="480" y="1964"/>
                    <a:pt x="503" y="1964"/>
                  </a:cubicBezTo>
                  <a:cubicBezTo>
                    <a:pt x="515" y="1970"/>
                    <a:pt x="529" y="1973"/>
                    <a:pt x="543" y="1973"/>
                  </a:cubicBezTo>
                  <a:cubicBezTo>
                    <a:pt x="582" y="1973"/>
                    <a:pt x="623" y="1951"/>
                    <a:pt x="640" y="1918"/>
                  </a:cubicBezTo>
                  <a:cubicBezTo>
                    <a:pt x="663" y="1895"/>
                    <a:pt x="663" y="1895"/>
                    <a:pt x="685" y="1872"/>
                  </a:cubicBezTo>
                  <a:cubicBezTo>
                    <a:pt x="685" y="1827"/>
                    <a:pt x="685" y="1781"/>
                    <a:pt x="663" y="1758"/>
                  </a:cubicBezTo>
                  <a:cubicBezTo>
                    <a:pt x="640" y="1758"/>
                    <a:pt x="640" y="1735"/>
                    <a:pt x="617" y="1735"/>
                  </a:cubicBezTo>
                  <a:cubicBezTo>
                    <a:pt x="617" y="1713"/>
                    <a:pt x="594" y="1690"/>
                    <a:pt x="571" y="1690"/>
                  </a:cubicBezTo>
                  <a:cubicBezTo>
                    <a:pt x="549" y="1667"/>
                    <a:pt x="526" y="1644"/>
                    <a:pt x="503" y="1621"/>
                  </a:cubicBezTo>
                  <a:cubicBezTo>
                    <a:pt x="480" y="1599"/>
                    <a:pt x="457" y="1553"/>
                    <a:pt x="434" y="1507"/>
                  </a:cubicBezTo>
                  <a:cubicBezTo>
                    <a:pt x="389" y="1439"/>
                    <a:pt x="366" y="1393"/>
                    <a:pt x="343" y="1325"/>
                  </a:cubicBezTo>
                  <a:cubicBezTo>
                    <a:pt x="320" y="1256"/>
                    <a:pt x="297" y="1210"/>
                    <a:pt x="275" y="1142"/>
                  </a:cubicBezTo>
                  <a:cubicBezTo>
                    <a:pt x="275" y="1074"/>
                    <a:pt x="252" y="982"/>
                    <a:pt x="252" y="914"/>
                  </a:cubicBezTo>
                  <a:cubicBezTo>
                    <a:pt x="252" y="830"/>
                    <a:pt x="252" y="766"/>
                    <a:pt x="252" y="686"/>
                  </a:cubicBezTo>
                  <a:cubicBezTo>
                    <a:pt x="252" y="640"/>
                    <a:pt x="252" y="594"/>
                    <a:pt x="252" y="571"/>
                  </a:cubicBezTo>
                  <a:cubicBezTo>
                    <a:pt x="252" y="526"/>
                    <a:pt x="252" y="480"/>
                    <a:pt x="275" y="457"/>
                  </a:cubicBezTo>
                  <a:cubicBezTo>
                    <a:pt x="297" y="389"/>
                    <a:pt x="320" y="320"/>
                    <a:pt x="343" y="275"/>
                  </a:cubicBezTo>
                  <a:cubicBezTo>
                    <a:pt x="366" y="252"/>
                    <a:pt x="389" y="229"/>
                    <a:pt x="412" y="206"/>
                  </a:cubicBezTo>
                  <a:cubicBezTo>
                    <a:pt x="412" y="183"/>
                    <a:pt x="434" y="183"/>
                    <a:pt x="457" y="161"/>
                  </a:cubicBezTo>
                  <a:cubicBezTo>
                    <a:pt x="503" y="138"/>
                    <a:pt x="503" y="69"/>
                    <a:pt x="480" y="46"/>
                  </a:cubicBezTo>
                  <a:cubicBezTo>
                    <a:pt x="457" y="24"/>
                    <a:pt x="434" y="1"/>
                    <a:pt x="389"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19"/>
            <p:cNvSpPr/>
            <p:nvPr/>
          </p:nvSpPr>
          <p:spPr>
            <a:xfrm>
              <a:off x="779609" y="2155255"/>
              <a:ext cx="37929" cy="71269"/>
            </a:xfrm>
            <a:custGeom>
              <a:avLst/>
              <a:gdLst/>
              <a:ahLst/>
              <a:cxnLst/>
              <a:rect l="l" t="t" r="r" b="b"/>
              <a:pathLst>
                <a:path w="686" h="1289" extrusionOk="0">
                  <a:moveTo>
                    <a:pt x="183" y="1"/>
                  </a:moveTo>
                  <a:cubicBezTo>
                    <a:pt x="160" y="1"/>
                    <a:pt x="137" y="23"/>
                    <a:pt x="115" y="46"/>
                  </a:cubicBezTo>
                  <a:cubicBezTo>
                    <a:pt x="92" y="69"/>
                    <a:pt x="69" y="115"/>
                    <a:pt x="46" y="138"/>
                  </a:cubicBezTo>
                  <a:cubicBezTo>
                    <a:pt x="46" y="183"/>
                    <a:pt x="23" y="229"/>
                    <a:pt x="23" y="252"/>
                  </a:cubicBezTo>
                  <a:cubicBezTo>
                    <a:pt x="0" y="320"/>
                    <a:pt x="0" y="389"/>
                    <a:pt x="23" y="457"/>
                  </a:cubicBezTo>
                  <a:cubicBezTo>
                    <a:pt x="23" y="503"/>
                    <a:pt x="23" y="571"/>
                    <a:pt x="46" y="617"/>
                  </a:cubicBezTo>
                  <a:lnTo>
                    <a:pt x="46" y="594"/>
                  </a:lnTo>
                  <a:cubicBezTo>
                    <a:pt x="69" y="685"/>
                    <a:pt x="92" y="754"/>
                    <a:pt x="115" y="822"/>
                  </a:cubicBezTo>
                  <a:cubicBezTo>
                    <a:pt x="137" y="868"/>
                    <a:pt x="183" y="936"/>
                    <a:pt x="206" y="982"/>
                  </a:cubicBezTo>
                  <a:cubicBezTo>
                    <a:pt x="251" y="1051"/>
                    <a:pt x="297" y="1096"/>
                    <a:pt x="343" y="1142"/>
                  </a:cubicBezTo>
                  <a:cubicBezTo>
                    <a:pt x="366" y="1165"/>
                    <a:pt x="388" y="1188"/>
                    <a:pt x="434" y="1210"/>
                  </a:cubicBezTo>
                  <a:cubicBezTo>
                    <a:pt x="434" y="1233"/>
                    <a:pt x="457" y="1233"/>
                    <a:pt x="480" y="1256"/>
                  </a:cubicBezTo>
                  <a:cubicBezTo>
                    <a:pt x="503" y="1256"/>
                    <a:pt x="503" y="1256"/>
                    <a:pt x="525" y="1279"/>
                  </a:cubicBezTo>
                  <a:lnTo>
                    <a:pt x="548" y="1279"/>
                  </a:lnTo>
                  <a:cubicBezTo>
                    <a:pt x="555" y="1285"/>
                    <a:pt x="565" y="1288"/>
                    <a:pt x="578" y="1288"/>
                  </a:cubicBezTo>
                  <a:cubicBezTo>
                    <a:pt x="607" y="1288"/>
                    <a:pt x="646" y="1272"/>
                    <a:pt x="662" y="1256"/>
                  </a:cubicBezTo>
                  <a:cubicBezTo>
                    <a:pt x="685" y="1233"/>
                    <a:pt x="685" y="1210"/>
                    <a:pt x="685" y="1165"/>
                  </a:cubicBezTo>
                  <a:cubicBezTo>
                    <a:pt x="685" y="1142"/>
                    <a:pt x="662" y="1142"/>
                    <a:pt x="662" y="1119"/>
                  </a:cubicBezTo>
                  <a:lnTo>
                    <a:pt x="640" y="1119"/>
                  </a:lnTo>
                  <a:cubicBezTo>
                    <a:pt x="640" y="1096"/>
                    <a:pt x="617" y="1073"/>
                    <a:pt x="594" y="1073"/>
                  </a:cubicBezTo>
                  <a:cubicBezTo>
                    <a:pt x="594" y="1051"/>
                    <a:pt x="571" y="1051"/>
                    <a:pt x="571" y="1028"/>
                  </a:cubicBezTo>
                  <a:cubicBezTo>
                    <a:pt x="525" y="1005"/>
                    <a:pt x="503" y="982"/>
                    <a:pt x="480" y="959"/>
                  </a:cubicBezTo>
                  <a:cubicBezTo>
                    <a:pt x="411" y="891"/>
                    <a:pt x="366" y="822"/>
                    <a:pt x="320" y="731"/>
                  </a:cubicBezTo>
                  <a:cubicBezTo>
                    <a:pt x="274" y="663"/>
                    <a:pt x="229" y="571"/>
                    <a:pt x="206" y="480"/>
                  </a:cubicBezTo>
                  <a:cubicBezTo>
                    <a:pt x="206" y="434"/>
                    <a:pt x="183" y="366"/>
                    <a:pt x="183" y="320"/>
                  </a:cubicBezTo>
                  <a:cubicBezTo>
                    <a:pt x="183" y="274"/>
                    <a:pt x="206" y="252"/>
                    <a:pt x="206" y="229"/>
                  </a:cubicBezTo>
                  <a:cubicBezTo>
                    <a:pt x="206" y="206"/>
                    <a:pt x="206" y="183"/>
                    <a:pt x="229" y="183"/>
                  </a:cubicBezTo>
                  <a:cubicBezTo>
                    <a:pt x="229" y="160"/>
                    <a:pt x="229" y="160"/>
                    <a:pt x="251" y="138"/>
                  </a:cubicBezTo>
                  <a:cubicBezTo>
                    <a:pt x="274" y="115"/>
                    <a:pt x="274" y="46"/>
                    <a:pt x="229" y="23"/>
                  </a:cubicBezTo>
                  <a:cubicBezTo>
                    <a:pt x="229" y="23"/>
                    <a:pt x="206" y="1"/>
                    <a:pt x="183"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19"/>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19"/>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19"/>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19"/>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19"/>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19"/>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19"/>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19"/>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19"/>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19"/>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19"/>
            <p:cNvSpPr/>
            <p:nvPr/>
          </p:nvSpPr>
          <p:spPr>
            <a:xfrm>
              <a:off x="818700" y="2204464"/>
              <a:ext cx="45504" cy="12717"/>
            </a:xfrm>
            <a:custGeom>
              <a:avLst/>
              <a:gdLst/>
              <a:ahLst/>
              <a:cxnLst/>
              <a:rect l="l" t="t" r="r" b="b"/>
              <a:pathLst>
                <a:path w="823" h="230" extrusionOk="0">
                  <a:moveTo>
                    <a:pt x="754" y="1"/>
                  </a:moveTo>
                  <a:cubicBezTo>
                    <a:pt x="709" y="24"/>
                    <a:pt x="686" y="24"/>
                    <a:pt x="640" y="46"/>
                  </a:cubicBezTo>
                  <a:cubicBezTo>
                    <a:pt x="594" y="69"/>
                    <a:pt x="549" y="69"/>
                    <a:pt x="503" y="69"/>
                  </a:cubicBezTo>
                  <a:cubicBezTo>
                    <a:pt x="457" y="92"/>
                    <a:pt x="389" y="92"/>
                    <a:pt x="343" y="92"/>
                  </a:cubicBezTo>
                  <a:cubicBezTo>
                    <a:pt x="252" y="115"/>
                    <a:pt x="138" y="138"/>
                    <a:pt x="47" y="138"/>
                  </a:cubicBezTo>
                  <a:cubicBezTo>
                    <a:pt x="24" y="138"/>
                    <a:pt x="1" y="161"/>
                    <a:pt x="1" y="183"/>
                  </a:cubicBezTo>
                  <a:cubicBezTo>
                    <a:pt x="1" y="206"/>
                    <a:pt x="24" y="229"/>
                    <a:pt x="47" y="229"/>
                  </a:cubicBezTo>
                  <a:cubicBezTo>
                    <a:pt x="184" y="229"/>
                    <a:pt x="298" y="206"/>
                    <a:pt x="412" y="183"/>
                  </a:cubicBezTo>
                  <a:cubicBezTo>
                    <a:pt x="457" y="183"/>
                    <a:pt x="503" y="183"/>
                    <a:pt x="572" y="161"/>
                  </a:cubicBezTo>
                  <a:cubicBezTo>
                    <a:pt x="640" y="161"/>
                    <a:pt x="731" y="115"/>
                    <a:pt x="800" y="92"/>
                  </a:cubicBezTo>
                  <a:cubicBezTo>
                    <a:pt x="823" y="92"/>
                    <a:pt x="823" y="46"/>
                    <a:pt x="823" y="24"/>
                  </a:cubicBezTo>
                  <a:cubicBezTo>
                    <a:pt x="823" y="1"/>
                    <a:pt x="800" y="1"/>
                    <a:pt x="777"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19"/>
            <p:cNvSpPr/>
            <p:nvPr/>
          </p:nvSpPr>
          <p:spPr>
            <a:xfrm>
              <a:off x="818700" y="2199433"/>
              <a:ext cx="64468" cy="17748"/>
            </a:xfrm>
            <a:custGeom>
              <a:avLst/>
              <a:gdLst/>
              <a:ahLst/>
              <a:cxnLst/>
              <a:rect l="l" t="t" r="r" b="b"/>
              <a:pathLst>
                <a:path w="1166" h="321" extrusionOk="0">
                  <a:moveTo>
                    <a:pt x="1119" y="0"/>
                  </a:moveTo>
                  <a:cubicBezTo>
                    <a:pt x="937" y="46"/>
                    <a:pt x="754" y="92"/>
                    <a:pt x="572" y="137"/>
                  </a:cubicBezTo>
                  <a:cubicBezTo>
                    <a:pt x="480" y="160"/>
                    <a:pt x="412" y="160"/>
                    <a:pt x="321" y="183"/>
                  </a:cubicBezTo>
                  <a:cubicBezTo>
                    <a:pt x="298" y="183"/>
                    <a:pt x="275" y="206"/>
                    <a:pt x="252" y="206"/>
                  </a:cubicBezTo>
                  <a:lnTo>
                    <a:pt x="47" y="206"/>
                  </a:lnTo>
                  <a:cubicBezTo>
                    <a:pt x="24" y="229"/>
                    <a:pt x="1" y="252"/>
                    <a:pt x="1" y="274"/>
                  </a:cubicBezTo>
                  <a:cubicBezTo>
                    <a:pt x="1" y="274"/>
                    <a:pt x="24" y="297"/>
                    <a:pt x="24" y="297"/>
                  </a:cubicBezTo>
                  <a:cubicBezTo>
                    <a:pt x="47" y="320"/>
                    <a:pt x="47" y="320"/>
                    <a:pt x="69" y="320"/>
                  </a:cubicBezTo>
                  <a:cubicBezTo>
                    <a:pt x="115" y="320"/>
                    <a:pt x="161" y="320"/>
                    <a:pt x="206" y="297"/>
                  </a:cubicBezTo>
                  <a:lnTo>
                    <a:pt x="343" y="297"/>
                  </a:lnTo>
                  <a:cubicBezTo>
                    <a:pt x="366" y="274"/>
                    <a:pt x="412" y="274"/>
                    <a:pt x="457" y="274"/>
                  </a:cubicBezTo>
                  <a:cubicBezTo>
                    <a:pt x="480" y="252"/>
                    <a:pt x="480" y="252"/>
                    <a:pt x="503" y="252"/>
                  </a:cubicBezTo>
                  <a:cubicBezTo>
                    <a:pt x="526" y="252"/>
                    <a:pt x="549" y="252"/>
                    <a:pt x="572" y="229"/>
                  </a:cubicBezTo>
                  <a:cubicBezTo>
                    <a:pt x="754" y="183"/>
                    <a:pt x="937" y="137"/>
                    <a:pt x="1119" y="92"/>
                  </a:cubicBezTo>
                  <a:cubicBezTo>
                    <a:pt x="1142" y="92"/>
                    <a:pt x="1165" y="92"/>
                    <a:pt x="1165" y="69"/>
                  </a:cubicBezTo>
                  <a:cubicBezTo>
                    <a:pt x="1165" y="69"/>
                    <a:pt x="1165" y="46"/>
                    <a:pt x="1165" y="46"/>
                  </a:cubicBezTo>
                  <a:cubicBezTo>
                    <a:pt x="1165" y="23"/>
                    <a:pt x="1165" y="23"/>
                    <a:pt x="1165" y="0"/>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19"/>
            <p:cNvSpPr/>
            <p:nvPr/>
          </p:nvSpPr>
          <p:spPr>
            <a:xfrm>
              <a:off x="793487" y="2207007"/>
              <a:ext cx="17693" cy="12661"/>
            </a:xfrm>
            <a:custGeom>
              <a:avLst/>
              <a:gdLst/>
              <a:ahLst/>
              <a:cxnLst/>
              <a:rect l="l" t="t" r="r" b="b"/>
              <a:pathLst>
                <a:path w="320" h="229" extrusionOk="0">
                  <a:moveTo>
                    <a:pt x="46" y="0"/>
                  </a:moveTo>
                  <a:cubicBezTo>
                    <a:pt x="23" y="0"/>
                    <a:pt x="23" y="0"/>
                    <a:pt x="0" y="23"/>
                  </a:cubicBezTo>
                  <a:cubicBezTo>
                    <a:pt x="0" y="46"/>
                    <a:pt x="0" y="69"/>
                    <a:pt x="23" y="92"/>
                  </a:cubicBezTo>
                  <a:cubicBezTo>
                    <a:pt x="46" y="115"/>
                    <a:pt x="92" y="137"/>
                    <a:pt x="137" y="160"/>
                  </a:cubicBezTo>
                  <a:cubicBezTo>
                    <a:pt x="160" y="183"/>
                    <a:pt x="206" y="206"/>
                    <a:pt x="252" y="229"/>
                  </a:cubicBezTo>
                  <a:cubicBezTo>
                    <a:pt x="274" y="229"/>
                    <a:pt x="297" y="229"/>
                    <a:pt x="297" y="206"/>
                  </a:cubicBezTo>
                  <a:cubicBezTo>
                    <a:pt x="320" y="183"/>
                    <a:pt x="297" y="137"/>
                    <a:pt x="274" y="137"/>
                  </a:cubicBezTo>
                  <a:cubicBezTo>
                    <a:pt x="229" y="115"/>
                    <a:pt x="183" y="92"/>
                    <a:pt x="137" y="69"/>
                  </a:cubicBezTo>
                  <a:cubicBezTo>
                    <a:pt x="115" y="46"/>
                    <a:pt x="92" y="23"/>
                    <a:pt x="69" y="23"/>
                  </a:cubicBezTo>
                  <a:cubicBezTo>
                    <a:pt x="69" y="0"/>
                    <a:pt x="69" y="0"/>
                    <a:pt x="4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19"/>
            <p:cNvSpPr/>
            <p:nvPr/>
          </p:nvSpPr>
          <p:spPr>
            <a:xfrm>
              <a:off x="788456" y="2204464"/>
              <a:ext cx="22724" cy="16476"/>
            </a:xfrm>
            <a:custGeom>
              <a:avLst/>
              <a:gdLst/>
              <a:ahLst/>
              <a:cxnLst/>
              <a:rect l="l" t="t" r="r" b="b"/>
              <a:pathLst>
                <a:path w="411" h="298" extrusionOk="0">
                  <a:moveTo>
                    <a:pt x="23" y="1"/>
                  </a:moveTo>
                  <a:cubicBezTo>
                    <a:pt x="0" y="24"/>
                    <a:pt x="0" y="24"/>
                    <a:pt x="0" y="46"/>
                  </a:cubicBezTo>
                  <a:cubicBezTo>
                    <a:pt x="0" y="46"/>
                    <a:pt x="0" y="69"/>
                    <a:pt x="0" y="69"/>
                  </a:cubicBezTo>
                  <a:cubicBezTo>
                    <a:pt x="0" y="92"/>
                    <a:pt x="23" y="92"/>
                    <a:pt x="23" y="115"/>
                  </a:cubicBezTo>
                  <a:cubicBezTo>
                    <a:pt x="46" y="138"/>
                    <a:pt x="69" y="161"/>
                    <a:pt x="91" y="161"/>
                  </a:cubicBezTo>
                  <a:cubicBezTo>
                    <a:pt x="137" y="183"/>
                    <a:pt x="160" y="206"/>
                    <a:pt x="206" y="229"/>
                  </a:cubicBezTo>
                  <a:cubicBezTo>
                    <a:pt x="228" y="229"/>
                    <a:pt x="251" y="252"/>
                    <a:pt x="274" y="252"/>
                  </a:cubicBezTo>
                  <a:cubicBezTo>
                    <a:pt x="274" y="275"/>
                    <a:pt x="297" y="275"/>
                    <a:pt x="297" y="275"/>
                  </a:cubicBezTo>
                  <a:cubicBezTo>
                    <a:pt x="320" y="298"/>
                    <a:pt x="343" y="298"/>
                    <a:pt x="365" y="298"/>
                  </a:cubicBezTo>
                  <a:cubicBezTo>
                    <a:pt x="388" y="298"/>
                    <a:pt x="411" y="252"/>
                    <a:pt x="411" y="229"/>
                  </a:cubicBezTo>
                  <a:cubicBezTo>
                    <a:pt x="411" y="229"/>
                    <a:pt x="388" y="206"/>
                    <a:pt x="388" y="206"/>
                  </a:cubicBezTo>
                  <a:cubicBezTo>
                    <a:pt x="365" y="183"/>
                    <a:pt x="365" y="183"/>
                    <a:pt x="343" y="183"/>
                  </a:cubicBezTo>
                  <a:cubicBezTo>
                    <a:pt x="320" y="183"/>
                    <a:pt x="297" y="161"/>
                    <a:pt x="274" y="161"/>
                  </a:cubicBezTo>
                  <a:cubicBezTo>
                    <a:pt x="228" y="138"/>
                    <a:pt x="206" y="115"/>
                    <a:pt x="183" y="92"/>
                  </a:cubicBezTo>
                  <a:cubicBezTo>
                    <a:pt x="160" y="92"/>
                    <a:pt x="137" y="69"/>
                    <a:pt x="114" y="69"/>
                  </a:cubicBezTo>
                  <a:cubicBezTo>
                    <a:pt x="114" y="46"/>
                    <a:pt x="91" y="46"/>
                    <a:pt x="91" y="24"/>
                  </a:cubicBezTo>
                  <a:lnTo>
                    <a:pt x="69" y="24"/>
                  </a:lnTo>
                  <a:cubicBezTo>
                    <a:pt x="69" y="1"/>
                    <a:pt x="69" y="1"/>
                    <a:pt x="46"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19"/>
            <p:cNvSpPr/>
            <p:nvPr/>
          </p:nvSpPr>
          <p:spPr>
            <a:xfrm>
              <a:off x="767003" y="2207007"/>
              <a:ext cx="34114" cy="17693"/>
            </a:xfrm>
            <a:custGeom>
              <a:avLst/>
              <a:gdLst/>
              <a:ahLst/>
              <a:cxnLst/>
              <a:rect l="l" t="t" r="r" b="b"/>
              <a:pathLst>
                <a:path w="617" h="320" extrusionOk="0">
                  <a:moveTo>
                    <a:pt x="69" y="0"/>
                  </a:moveTo>
                  <a:cubicBezTo>
                    <a:pt x="46" y="0"/>
                    <a:pt x="23" y="23"/>
                    <a:pt x="23" y="23"/>
                  </a:cubicBezTo>
                  <a:cubicBezTo>
                    <a:pt x="23" y="46"/>
                    <a:pt x="0" y="46"/>
                    <a:pt x="23" y="69"/>
                  </a:cubicBezTo>
                  <a:cubicBezTo>
                    <a:pt x="23" y="69"/>
                    <a:pt x="23" y="92"/>
                    <a:pt x="23" y="92"/>
                  </a:cubicBezTo>
                  <a:cubicBezTo>
                    <a:pt x="46" y="115"/>
                    <a:pt x="69" y="137"/>
                    <a:pt x="91" y="160"/>
                  </a:cubicBezTo>
                  <a:cubicBezTo>
                    <a:pt x="137" y="183"/>
                    <a:pt x="160" y="206"/>
                    <a:pt x="206" y="229"/>
                  </a:cubicBezTo>
                  <a:cubicBezTo>
                    <a:pt x="251" y="252"/>
                    <a:pt x="297" y="274"/>
                    <a:pt x="343" y="274"/>
                  </a:cubicBezTo>
                  <a:cubicBezTo>
                    <a:pt x="365" y="297"/>
                    <a:pt x="411" y="297"/>
                    <a:pt x="434" y="320"/>
                  </a:cubicBezTo>
                  <a:lnTo>
                    <a:pt x="571" y="320"/>
                  </a:lnTo>
                  <a:cubicBezTo>
                    <a:pt x="571" y="320"/>
                    <a:pt x="594" y="320"/>
                    <a:pt x="594" y="297"/>
                  </a:cubicBezTo>
                  <a:cubicBezTo>
                    <a:pt x="616" y="297"/>
                    <a:pt x="616" y="274"/>
                    <a:pt x="616" y="252"/>
                  </a:cubicBezTo>
                  <a:cubicBezTo>
                    <a:pt x="616" y="229"/>
                    <a:pt x="594" y="206"/>
                    <a:pt x="548" y="206"/>
                  </a:cubicBezTo>
                  <a:lnTo>
                    <a:pt x="434" y="206"/>
                  </a:lnTo>
                  <a:cubicBezTo>
                    <a:pt x="411" y="206"/>
                    <a:pt x="388" y="206"/>
                    <a:pt x="388" y="183"/>
                  </a:cubicBezTo>
                  <a:lnTo>
                    <a:pt x="343" y="183"/>
                  </a:lnTo>
                  <a:cubicBezTo>
                    <a:pt x="320" y="160"/>
                    <a:pt x="297" y="160"/>
                    <a:pt x="297" y="160"/>
                  </a:cubicBezTo>
                  <a:cubicBezTo>
                    <a:pt x="251" y="137"/>
                    <a:pt x="206" y="115"/>
                    <a:pt x="183" y="92"/>
                  </a:cubicBezTo>
                  <a:cubicBezTo>
                    <a:pt x="160" y="92"/>
                    <a:pt x="160" y="69"/>
                    <a:pt x="137" y="69"/>
                  </a:cubicBezTo>
                  <a:cubicBezTo>
                    <a:pt x="114" y="46"/>
                    <a:pt x="114" y="46"/>
                    <a:pt x="91" y="23"/>
                  </a:cubicBezTo>
                  <a:cubicBezTo>
                    <a:pt x="91" y="23"/>
                    <a:pt x="69" y="0"/>
                    <a:pt x="69"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19"/>
            <p:cNvSpPr/>
            <p:nvPr/>
          </p:nvSpPr>
          <p:spPr>
            <a:xfrm>
              <a:off x="787184" y="2155255"/>
              <a:ext cx="39145" cy="70716"/>
            </a:xfrm>
            <a:custGeom>
              <a:avLst/>
              <a:gdLst/>
              <a:ahLst/>
              <a:cxnLst/>
              <a:rect l="l" t="t" r="r" b="b"/>
              <a:pathLst>
                <a:path w="708" h="1279" extrusionOk="0">
                  <a:moveTo>
                    <a:pt x="114" y="1"/>
                  </a:moveTo>
                  <a:cubicBezTo>
                    <a:pt x="92" y="1"/>
                    <a:pt x="69" y="23"/>
                    <a:pt x="46" y="46"/>
                  </a:cubicBezTo>
                  <a:cubicBezTo>
                    <a:pt x="46" y="92"/>
                    <a:pt x="23" y="138"/>
                    <a:pt x="23" y="160"/>
                  </a:cubicBezTo>
                  <a:cubicBezTo>
                    <a:pt x="23" y="206"/>
                    <a:pt x="0" y="252"/>
                    <a:pt x="0" y="274"/>
                  </a:cubicBezTo>
                  <a:cubicBezTo>
                    <a:pt x="0" y="320"/>
                    <a:pt x="0" y="366"/>
                    <a:pt x="0" y="411"/>
                  </a:cubicBezTo>
                  <a:cubicBezTo>
                    <a:pt x="0" y="457"/>
                    <a:pt x="23" y="480"/>
                    <a:pt x="23" y="503"/>
                  </a:cubicBezTo>
                  <a:cubicBezTo>
                    <a:pt x="23" y="526"/>
                    <a:pt x="23" y="571"/>
                    <a:pt x="46" y="617"/>
                  </a:cubicBezTo>
                  <a:cubicBezTo>
                    <a:pt x="46" y="663"/>
                    <a:pt x="69" y="708"/>
                    <a:pt x="92" y="777"/>
                  </a:cubicBezTo>
                  <a:cubicBezTo>
                    <a:pt x="114" y="822"/>
                    <a:pt x="137" y="868"/>
                    <a:pt x="183" y="914"/>
                  </a:cubicBezTo>
                  <a:cubicBezTo>
                    <a:pt x="206" y="959"/>
                    <a:pt x="229" y="1005"/>
                    <a:pt x="274" y="1051"/>
                  </a:cubicBezTo>
                  <a:cubicBezTo>
                    <a:pt x="297" y="1096"/>
                    <a:pt x="343" y="1119"/>
                    <a:pt x="388" y="1165"/>
                  </a:cubicBezTo>
                  <a:cubicBezTo>
                    <a:pt x="411" y="1188"/>
                    <a:pt x="434" y="1210"/>
                    <a:pt x="457" y="1233"/>
                  </a:cubicBezTo>
                  <a:cubicBezTo>
                    <a:pt x="480" y="1233"/>
                    <a:pt x="503" y="1256"/>
                    <a:pt x="525" y="1256"/>
                  </a:cubicBezTo>
                  <a:cubicBezTo>
                    <a:pt x="548" y="1279"/>
                    <a:pt x="571" y="1279"/>
                    <a:pt x="617" y="1279"/>
                  </a:cubicBezTo>
                  <a:cubicBezTo>
                    <a:pt x="662" y="1279"/>
                    <a:pt x="685" y="1233"/>
                    <a:pt x="708" y="1188"/>
                  </a:cubicBezTo>
                  <a:cubicBezTo>
                    <a:pt x="708" y="1165"/>
                    <a:pt x="708" y="1165"/>
                    <a:pt x="708" y="1142"/>
                  </a:cubicBezTo>
                  <a:cubicBezTo>
                    <a:pt x="685" y="1119"/>
                    <a:pt x="662" y="1096"/>
                    <a:pt x="639" y="1073"/>
                  </a:cubicBezTo>
                  <a:cubicBezTo>
                    <a:pt x="617" y="1073"/>
                    <a:pt x="617" y="1051"/>
                    <a:pt x="594" y="1051"/>
                  </a:cubicBezTo>
                  <a:cubicBezTo>
                    <a:pt x="548" y="1028"/>
                    <a:pt x="503" y="982"/>
                    <a:pt x="457" y="936"/>
                  </a:cubicBezTo>
                  <a:cubicBezTo>
                    <a:pt x="411" y="891"/>
                    <a:pt x="388" y="845"/>
                    <a:pt x="343" y="777"/>
                  </a:cubicBezTo>
                  <a:cubicBezTo>
                    <a:pt x="320" y="731"/>
                    <a:pt x="274" y="685"/>
                    <a:pt x="251" y="640"/>
                  </a:cubicBezTo>
                  <a:cubicBezTo>
                    <a:pt x="206" y="548"/>
                    <a:pt x="183" y="480"/>
                    <a:pt x="160" y="389"/>
                  </a:cubicBezTo>
                  <a:cubicBezTo>
                    <a:pt x="160" y="320"/>
                    <a:pt x="137" y="252"/>
                    <a:pt x="160" y="183"/>
                  </a:cubicBezTo>
                  <a:cubicBezTo>
                    <a:pt x="160" y="138"/>
                    <a:pt x="160" y="115"/>
                    <a:pt x="183" y="69"/>
                  </a:cubicBezTo>
                  <a:cubicBezTo>
                    <a:pt x="183" y="46"/>
                    <a:pt x="160" y="23"/>
                    <a:pt x="13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19"/>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19"/>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19"/>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19"/>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19"/>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19"/>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19"/>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19"/>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19"/>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19"/>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19"/>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19"/>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19"/>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19"/>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19"/>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19"/>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19"/>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19"/>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19"/>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19"/>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19"/>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19"/>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19"/>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19"/>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19"/>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19"/>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19"/>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19"/>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19"/>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19"/>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19"/>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19"/>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19"/>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19"/>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19"/>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19"/>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19"/>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19"/>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19"/>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19"/>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19"/>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19"/>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19"/>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19"/>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19"/>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19"/>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19"/>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19"/>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19"/>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19"/>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19"/>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19"/>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19"/>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19"/>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19"/>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19"/>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19"/>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19"/>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19"/>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19"/>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19"/>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19"/>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19"/>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19"/>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19"/>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19"/>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19"/>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19"/>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19"/>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19"/>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19"/>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19"/>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19"/>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19"/>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19"/>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19"/>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19"/>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19"/>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19"/>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19"/>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19"/>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19"/>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19"/>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19"/>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19"/>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19"/>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19"/>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19"/>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19"/>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19"/>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19"/>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19"/>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19"/>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19"/>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19"/>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19"/>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19"/>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19"/>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19"/>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19"/>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19"/>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19"/>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19"/>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19"/>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19"/>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19"/>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19"/>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19"/>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19"/>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19"/>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19"/>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19"/>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19"/>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19"/>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19"/>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19"/>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19"/>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19"/>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19"/>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19"/>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19"/>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19"/>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19"/>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19"/>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17" name="Google Shape;5017;p1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018" name="Google Shape;5018;p19"/>
          <p:cNvSpPr txBox="1">
            <a:spLocks noGrp="1"/>
          </p:cNvSpPr>
          <p:nvPr>
            <p:ph type="title" idx="2"/>
          </p:nvPr>
        </p:nvSpPr>
        <p:spPr>
          <a:xfrm>
            <a:off x="977050" y="1860550"/>
            <a:ext cx="2057100" cy="395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5019" name="Google Shape;5019;p19"/>
          <p:cNvSpPr txBox="1">
            <a:spLocks noGrp="1"/>
          </p:cNvSpPr>
          <p:nvPr>
            <p:ph type="subTitle" idx="1"/>
          </p:nvPr>
        </p:nvSpPr>
        <p:spPr>
          <a:xfrm>
            <a:off x="977050" y="2255550"/>
            <a:ext cx="20571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020" name="Google Shape;5020;p19"/>
          <p:cNvSpPr txBox="1">
            <a:spLocks noGrp="1"/>
          </p:cNvSpPr>
          <p:nvPr>
            <p:ph type="title" idx="3"/>
          </p:nvPr>
        </p:nvSpPr>
        <p:spPr>
          <a:xfrm>
            <a:off x="3502927" y="1860550"/>
            <a:ext cx="2057100" cy="395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5021" name="Google Shape;5021;p19"/>
          <p:cNvSpPr txBox="1">
            <a:spLocks noGrp="1"/>
          </p:cNvSpPr>
          <p:nvPr>
            <p:ph type="subTitle" idx="4"/>
          </p:nvPr>
        </p:nvSpPr>
        <p:spPr>
          <a:xfrm>
            <a:off x="3502936" y="2255550"/>
            <a:ext cx="20571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022" name="Google Shape;5022;p19"/>
          <p:cNvSpPr txBox="1">
            <a:spLocks noGrp="1"/>
          </p:cNvSpPr>
          <p:nvPr>
            <p:ph type="title" idx="5"/>
          </p:nvPr>
        </p:nvSpPr>
        <p:spPr>
          <a:xfrm>
            <a:off x="977050" y="3293850"/>
            <a:ext cx="2057100" cy="395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5023" name="Google Shape;5023;p19"/>
          <p:cNvSpPr txBox="1">
            <a:spLocks noGrp="1"/>
          </p:cNvSpPr>
          <p:nvPr>
            <p:ph type="subTitle" idx="6"/>
          </p:nvPr>
        </p:nvSpPr>
        <p:spPr>
          <a:xfrm>
            <a:off x="977050" y="3688950"/>
            <a:ext cx="20571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024" name="Google Shape;5024;p19"/>
          <p:cNvSpPr txBox="1">
            <a:spLocks noGrp="1"/>
          </p:cNvSpPr>
          <p:nvPr>
            <p:ph type="title" idx="7"/>
          </p:nvPr>
        </p:nvSpPr>
        <p:spPr>
          <a:xfrm>
            <a:off x="3543434" y="3293850"/>
            <a:ext cx="2057100" cy="395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5025" name="Google Shape;5025;p19"/>
          <p:cNvSpPr txBox="1">
            <a:spLocks noGrp="1"/>
          </p:cNvSpPr>
          <p:nvPr>
            <p:ph type="subTitle" idx="8"/>
          </p:nvPr>
        </p:nvSpPr>
        <p:spPr>
          <a:xfrm>
            <a:off x="3543435" y="3688950"/>
            <a:ext cx="20571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solidFill>
                  <a:srgbClr val="242424"/>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026" name="Google Shape;5026;p19"/>
          <p:cNvSpPr txBox="1">
            <a:spLocks noGrp="1"/>
          </p:cNvSpPr>
          <p:nvPr>
            <p:ph type="title" idx="9"/>
          </p:nvPr>
        </p:nvSpPr>
        <p:spPr>
          <a:xfrm>
            <a:off x="6109825" y="1860450"/>
            <a:ext cx="2057100" cy="395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5027" name="Google Shape;5027;p19"/>
          <p:cNvSpPr txBox="1">
            <a:spLocks noGrp="1"/>
          </p:cNvSpPr>
          <p:nvPr>
            <p:ph type="subTitle" idx="13"/>
          </p:nvPr>
        </p:nvSpPr>
        <p:spPr>
          <a:xfrm>
            <a:off x="6109825" y="2255550"/>
            <a:ext cx="20571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solidFill>
                  <a:srgbClr val="242424"/>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
        <p:nvSpPr>
          <p:cNvPr id="5028" name="Google Shape;5028;p19"/>
          <p:cNvSpPr txBox="1">
            <a:spLocks noGrp="1"/>
          </p:cNvSpPr>
          <p:nvPr>
            <p:ph type="title" idx="14"/>
          </p:nvPr>
        </p:nvSpPr>
        <p:spPr>
          <a:xfrm>
            <a:off x="6109825" y="3293850"/>
            <a:ext cx="2057100" cy="395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500">
                <a:solidFill>
                  <a:schemeClr val="lt2"/>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5029" name="Google Shape;5029;p19"/>
          <p:cNvSpPr txBox="1">
            <a:spLocks noGrp="1"/>
          </p:cNvSpPr>
          <p:nvPr>
            <p:ph type="subTitle" idx="15"/>
          </p:nvPr>
        </p:nvSpPr>
        <p:spPr>
          <a:xfrm>
            <a:off x="6109825" y="3688950"/>
            <a:ext cx="20571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5030"/>
        <p:cNvGrpSpPr/>
        <p:nvPr/>
      </p:nvGrpSpPr>
      <p:grpSpPr>
        <a:xfrm>
          <a:off x="0" y="0"/>
          <a:ext cx="0" cy="0"/>
          <a:chOff x="0" y="0"/>
          <a:chExt cx="0" cy="0"/>
        </a:xfrm>
      </p:grpSpPr>
      <p:sp>
        <p:nvSpPr>
          <p:cNvPr id="5031" name="Google Shape;5031;p20"/>
          <p:cNvSpPr/>
          <p:nvPr/>
        </p:nvSpPr>
        <p:spPr>
          <a:xfrm>
            <a:off x="4972099" y="-1726274"/>
            <a:ext cx="5408925" cy="5029425"/>
          </a:xfrm>
          <a:custGeom>
            <a:avLst/>
            <a:gdLst/>
            <a:ahLst/>
            <a:cxnLst/>
            <a:rect l="l" t="t" r="r" b="b"/>
            <a:pathLst>
              <a:path w="216357" h="201177" extrusionOk="0">
                <a:moveTo>
                  <a:pt x="19714" y="9116"/>
                </a:moveTo>
                <a:cubicBezTo>
                  <a:pt x="-11622" y="10611"/>
                  <a:pt x="2452" y="17851"/>
                  <a:pt x="7897" y="23643"/>
                </a:cubicBezTo>
                <a:cubicBezTo>
                  <a:pt x="13342" y="29435"/>
                  <a:pt x="42767" y="35343"/>
                  <a:pt x="52382" y="43869"/>
                </a:cubicBezTo>
                <a:cubicBezTo>
                  <a:pt x="61997" y="52395"/>
                  <a:pt x="56089" y="68544"/>
                  <a:pt x="65588" y="74800"/>
                </a:cubicBezTo>
                <a:cubicBezTo>
                  <a:pt x="75087" y="81056"/>
                  <a:pt x="100573" y="75148"/>
                  <a:pt x="109377" y="81403"/>
                </a:cubicBezTo>
                <a:cubicBezTo>
                  <a:pt x="118181" y="87659"/>
                  <a:pt x="113258" y="104861"/>
                  <a:pt x="118413" y="112333"/>
                </a:cubicBezTo>
                <a:cubicBezTo>
                  <a:pt x="123568" y="119805"/>
                  <a:pt x="135095" y="119342"/>
                  <a:pt x="140308" y="126235"/>
                </a:cubicBezTo>
                <a:cubicBezTo>
                  <a:pt x="145521" y="133128"/>
                  <a:pt x="144131" y="146253"/>
                  <a:pt x="149691" y="153690"/>
                </a:cubicBezTo>
                <a:cubicBezTo>
                  <a:pt x="155252" y="161127"/>
                  <a:pt x="166605" y="163444"/>
                  <a:pt x="173671" y="170858"/>
                </a:cubicBezTo>
                <a:cubicBezTo>
                  <a:pt x="180738" y="178272"/>
                  <a:pt x="185661" y="196691"/>
                  <a:pt x="192090" y="198174"/>
                </a:cubicBezTo>
                <a:cubicBezTo>
                  <a:pt x="198519" y="199657"/>
                  <a:pt x="211610" y="210338"/>
                  <a:pt x="212247" y="179755"/>
                </a:cubicBezTo>
                <a:cubicBezTo>
                  <a:pt x="212884" y="149172"/>
                  <a:pt x="228002" y="43116"/>
                  <a:pt x="195913" y="14676"/>
                </a:cubicBezTo>
                <a:cubicBezTo>
                  <a:pt x="163824" y="-13764"/>
                  <a:pt x="51050" y="7622"/>
                  <a:pt x="19714" y="9116"/>
                </a:cubicBezTo>
                <a:close/>
              </a:path>
            </a:pathLst>
          </a:custGeom>
          <a:solidFill>
            <a:schemeClr val="accent3"/>
          </a:solidFill>
          <a:ln>
            <a:noFill/>
          </a:ln>
        </p:spPr>
      </p:sp>
      <p:sp>
        <p:nvSpPr>
          <p:cNvPr id="5032" name="Google Shape;5032;p20"/>
          <p:cNvSpPr/>
          <p:nvPr/>
        </p:nvSpPr>
        <p:spPr>
          <a:xfrm rot="10800000">
            <a:off x="-1261401" y="2087076"/>
            <a:ext cx="5408925" cy="5029425"/>
          </a:xfrm>
          <a:custGeom>
            <a:avLst/>
            <a:gdLst/>
            <a:ahLst/>
            <a:cxnLst/>
            <a:rect l="l" t="t" r="r" b="b"/>
            <a:pathLst>
              <a:path w="216357" h="201177" extrusionOk="0">
                <a:moveTo>
                  <a:pt x="19714" y="9116"/>
                </a:moveTo>
                <a:cubicBezTo>
                  <a:pt x="-11622" y="10611"/>
                  <a:pt x="2452" y="17851"/>
                  <a:pt x="7897" y="23643"/>
                </a:cubicBezTo>
                <a:cubicBezTo>
                  <a:pt x="13342" y="29435"/>
                  <a:pt x="42767" y="35343"/>
                  <a:pt x="52382" y="43869"/>
                </a:cubicBezTo>
                <a:cubicBezTo>
                  <a:pt x="61997" y="52395"/>
                  <a:pt x="56089" y="68544"/>
                  <a:pt x="65588" y="74800"/>
                </a:cubicBezTo>
                <a:cubicBezTo>
                  <a:pt x="75087" y="81056"/>
                  <a:pt x="100573" y="75148"/>
                  <a:pt x="109377" y="81403"/>
                </a:cubicBezTo>
                <a:cubicBezTo>
                  <a:pt x="118181" y="87659"/>
                  <a:pt x="113258" y="104861"/>
                  <a:pt x="118413" y="112333"/>
                </a:cubicBezTo>
                <a:cubicBezTo>
                  <a:pt x="123568" y="119805"/>
                  <a:pt x="135095" y="119342"/>
                  <a:pt x="140308" y="126235"/>
                </a:cubicBezTo>
                <a:cubicBezTo>
                  <a:pt x="145521" y="133128"/>
                  <a:pt x="144131" y="146253"/>
                  <a:pt x="149691" y="153690"/>
                </a:cubicBezTo>
                <a:cubicBezTo>
                  <a:pt x="155252" y="161127"/>
                  <a:pt x="166605" y="163444"/>
                  <a:pt x="173671" y="170858"/>
                </a:cubicBezTo>
                <a:cubicBezTo>
                  <a:pt x="180738" y="178272"/>
                  <a:pt x="185661" y="196691"/>
                  <a:pt x="192090" y="198174"/>
                </a:cubicBezTo>
                <a:cubicBezTo>
                  <a:pt x="198519" y="199657"/>
                  <a:pt x="211610" y="210338"/>
                  <a:pt x="212247" y="179755"/>
                </a:cubicBezTo>
                <a:cubicBezTo>
                  <a:pt x="212884" y="149172"/>
                  <a:pt x="228002" y="43116"/>
                  <a:pt x="195913" y="14676"/>
                </a:cubicBezTo>
                <a:cubicBezTo>
                  <a:pt x="163824" y="-13764"/>
                  <a:pt x="51050" y="7622"/>
                  <a:pt x="19714" y="9116"/>
                </a:cubicBezTo>
                <a:close/>
              </a:path>
            </a:pathLst>
          </a:custGeom>
          <a:solidFill>
            <a:schemeClr val="accent1"/>
          </a:solidFill>
          <a:ln>
            <a:noFill/>
          </a:ln>
        </p:spPr>
      </p:sp>
      <p:pic>
        <p:nvPicPr>
          <p:cNvPr id="5033" name="Google Shape;5033;p2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5034" name="Google Shape;5034;p20"/>
          <p:cNvGrpSpPr/>
          <p:nvPr/>
        </p:nvGrpSpPr>
        <p:grpSpPr>
          <a:xfrm>
            <a:off x="7829563" y="386247"/>
            <a:ext cx="1118287" cy="1169396"/>
            <a:chOff x="6290250" y="1718800"/>
            <a:chExt cx="911325" cy="952975"/>
          </a:xfrm>
        </p:grpSpPr>
        <p:sp>
          <p:nvSpPr>
            <p:cNvPr id="5035" name="Google Shape;5035;p20"/>
            <p:cNvSpPr/>
            <p:nvPr/>
          </p:nvSpPr>
          <p:spPr>
            <a:xfrm>
              <a:off x="6290250" y="1718800"/>
              <a:ext cx="911325" cy="952975"/>
            </a:xfrm>
            <a:custGeom>
              <a:avLst/>
              <a:gdLst/>
              <a:ahLst/>
              <a:cxnLst/>
              <a:rect l="l" t="t" r="r" b="b"/>
              <a:pathLst>
                <a:path w="36453" h="38119" extrusionOk="0">
                  <a:moveTo>
                    <a:pt x="26774" y="0"/>
                  </a:moveTo>
                  <a:cubicBezTo>
                    <a:pt x="26181" y="0"/>
                    <a:pt x="25587" y="69"/>
                    <a:pt x="25040" y="206"/>
                  </a:cubicBezTo>
                  <a:cubicBezTo>
                    <a:pt x="24492" y="343"/>
                    <a:pt x="23944" y="525"/>
                    <a:pt x="23419" y="799"/>
                  </a:cubicBezTo>
                  <a:cubicBezTo>
                    <a:pt x="22917" y="1073"/>
                    <a:pt x="22415" y="1415"/>
                    <a:pt x="21981" y="1803"/>
                  </a:cubicBezTo>
                  <a:cubicBezTo>
                    <a:pt x="21776" y="2009"/>
                    <a:pt x="21570" y="2214"/>
                    <a:pt x="21365" y="2443"/>
                  </a:cubicBezTo>
                  <a:cubicBezTo>
                    <a:pt x="21136" y="2443"/>
                    <a:pt x="20885" y="2443"/>
                    <a:pt x="20657" y="2465"/>
                  </a:cubicBezTo>
                  <a:lnTo>
                    <a:pt x="20497" y="2465"/>
                  </a:lnTo>
                  <a:cubicBezTo>
                    <a:pt x="20064" y="2465"/>
                    <a:pt x="19630" y="2511"/>
                    <a:pt x="19196" y="2557"/>
                  </a:cubicBezTo>
                  <a:lnTo>
                    <a:pt x="19105" y="2557"/>
                  </a:lnTo>
                  <a:cubicBezTo>
                    <a:pt x="19082" y="2557"/>
                    <a:pt x="19059" y="2579"/>
                    <a:pt x="19014" y="2579"/>
                  </a:cubicBezTo>
                  <a:lnTo>
                    <a:pt x="18922" y="2579"/>
                  </a:lnTo>
                  <a:cubicBezTo>
                    <a:pt x="18192" y="2694"/>
                    <a:pt x="17439" y="2853"/>
                    <a:pt x="16686" y="3082"/>
                  </a:cubicBezTo>
                  <a:cubicBezTo>
                    <a:pt x="15955" y="3310"/>
                    <a:pt x="15202" y="3607"/>
                    <a:pt x="14449" y="3949"/>
                  </a:cubicBezTo>
                  <a:cubicBezTo>
                    <a:pt x="13741" y="4291"/>
                    <a:pt x="13033" y="4679"/>
                    <a:pt x="12372" y="5113"/>
                  </a:cubicBezTo>
                  <a:cubicBezTo>
                    <a:pt x="11687" y="5547"/>
                    <a:pt x="11002" y="6049"/>
                    <a:pt x="10294" y="6665"/>
                  </a:cubicBezTo>
                  <a:cubicBezTo>
                    <a:pt x="8993" y="7761"/>
                    <a:pt x="7738" y="9085"/>
                    <a:pt x="6574" y="10568"/>
                  </a:cubicBezTo>
                  <a:cubicBezTo>
                    <a:pt x="5661" y="11732"/>
                    <a:pt x="4794" y="13011"/>
                    <a:pt x="3995" y="14403"/>
                  </a:cubicBezTo>
                  <a:lnTo>
                    <a:pt x="3972" y="14449"/>
                  </a:lnTo>
                  <a:cubicBezTo>
                    <a:pt x="3903" y="14563"/>
                    <a:pt x="3858" y="14654"/>
                    <a:pt x="3789" y="14745"/>
                  </a:cubicBezTo>
                  <a:cubicBezTo>
                    <a:pt x="3721" y="14882"/>
                    <a:pt x="3652" y="14996"/>
                    <a:pt x="3584" y="15111"/>
                  </a:cubicBezTo>
                  <a:cubicBezTo>
                    <a:pt x="3584" y="15133"/>
                    <a:pt x="3561" y="15179"/>
                    <a:pt x="3561" y="15179"/>
                  </a:cubicBezTo>
                  <a:cubicBezTo>
                    <a:pt x="2694" y="16754"/>
                    <a:pt x="1963" y="18420"/>
                    <a:pt x="1370" y="20109"/>
                  </a:cubicBezTo>
                  <a:cubicBezTo>
                    <a:pt x="845" y="21593"/>
                    <a:pt x="434" y="23122"/>
                    <a:pt x="160" y="24629"/>
                  </a:cubicBezTo>
                  <a:cubicBezTo>
                    <a:pt x="137" y="24720"/>
                    <a:pt x="114" y="24811"/>
                    <a:pt x="114" y="24880"/>
                  </a:cubicBezTo>
                  <a:lnTo>
                    <a:pt x="91" y="24903"/>
                  </a:lnTo>
                  <a:cubicBezTo>
                    <a:pt x="91" y="24971"/>
                    <a:pt x="69" y="25040"/>
                    <a:pt x="69" y="25108"/>
                  </a:cubicBezTo>
                  <a:cubicBezTo>
                    <a:pt x="0" y="25496"/>
                    <a:pt x="46" y="25907"/>
                    <a:pt x="206" y="26272"/>
                  </a:cubicBezTo>
                  <a:cubicBezTo>
                    <a:pt x="228" y="26318"/>
                    <a:pt x="251" y="26363"/>
                    <a:pt x="274" y="26409"/>
                  </a:cubicBezTo>
                  <a:cubicBezTo>
                    <a:pt x="822" y="27459"/>
                    <a:pt x="1598" y="28509"/>
                    <a:pt x="2625" y="29605"/>
                  </a:cubicBezTo>
                  <a:cubicBezTo>
                    <a:pt x="3036" y="30038"/>
                    <a:pt x="3515" y="30472"/>
                    <a:pt x="4040" y="30951"/>
                  </a:cubicBezTo>
                  <a:cubicBezTo>
                    <a:pt x="4474" y="31362"/>
                    <a:pt x="4953" y="31750"/>
                    <a:pt x="5501" y="32161"/>
                  </a:cubicBezTo>
                  <a:cubicBezTo>
                    <a:pt x="6505" y="32960"/>
                    <a:pt x="7555" y="33713"/>
                    <a:pt x="8628" y="34421"/>
                  </a:cubicBezTo>
                  <a:cubicBezTo>
                    <a:pt x="9769" y="35151"/>
                    <a:pt x="11002" y="35836"/>
                    <a:pt x="12280" y="36498"/>
                  </a:cubicBezTo>
                  <a:cubicBezTo>
                    <a:pt x="12600" y="36635"/>
                    <a:pt x="12897" y="36795"/>
                    <a:pt x="13216" y="36954"/>
                  </a:cubicBezTo>
                  <a:cubicBezTo>
                    <a:pt x="13513" y="37091"/>
                    <a:pt x="13855" y="37251"/>
                    <a:pt x="14243" y="37388"/>
                  </a:cubicBezTo>
                  <a:cubicBezTo>
                    <a:pt x="14928" y="37685"/>
                    <a:pt x="15658" y="37867"/>
                    <a:pt x="16412" y="38004"/>
                  </a:cubicBezTo>
                  <a:cubicBezTo>
                    <a:pt x="16937" y="38073"/>
                    <a:pt x="17507" y="38118"/>
                    <a:pt x="18078" y="38118"/>
                  </a:cubicBezTo>
                  <a:cubicBezTo>
                    <a:pt x="18260" y="38118"/>
                    <a:pt x="18466" y="38118"/>
                    <a:pt x="18648" y="38096"/>
                  </a:cubicBezTo>
                  <a:cubicBezTo>
                    <a:pt x="19402" y="38073"/>
                    <a:pt x="20132" y="37981"/>
                    <a:pt x="20863" y="37822"/>
                  </a:cubicBezTo>
                  <a:cubicBezTo>
                    <a:pt x="22164" y="37548"/>
                    <a:pt x="23396" y="37091"/>
                    <a:pt x="24515" y="36429"/>
                  </a:cubicBezTo>
                  <a:cubicBezTo>
                    <a:pt x="24583" y="36384"/>
                    <a:pt x="24674" y="36338"/>
                    <a:pt x="24743" y="36292"/>
                  </a:cubicBezTo>
                  <a:lnTo>
                    <a:pt x="24834" y="36292"/>
                  </a:lnTo>
                  <a:cubicBezTo>
                    <a:pt x="25199" y="36292"/>
                    <a:pt x="25587" y="36247"/>
                    <a:pt x="25998" y="36178"/>
                  </a:cubicBezTo>
                  <a:cubicBezTo>
                    <a:pt x="26683" y="36064"/>
                    <a:pt x="27345" y="35882"/>
                    <a:pt x="27984" y="35585"/>
                  </a:cubicBezTo>
                  <a:cubicBezTo>
                    <a:pt x="29125" y="35105"/>
                    <a:pt x="30198" y="34352"/>
                    <a:pt x="31180" y="33348"/>
                  </a:cubicBezTo>
                  <a:cubicBezTo>
                    <a:pt x="31978" y="32503"/>
                    <a:pt x="32709" y="31522"/>
                    <a:pt x="33394" y="30358"/>
                  </a:cubicBezTo>
                  <a:cubicBezTo>
                    <a:pt x="33964" y="29353"/>
                    <a:pt x="34466" y="28258"/>
                    <a:pt x="34900" y="27071"/>
                  </a:cubicBezTo>
                  <a:cubicBezTo>
                    <a:pt x="35402" y="25656"/>
                    <a:pt x="35813" y="24172"/>
                    <a:pt x="36064" y="22620"/>
                  </a:cubicBezTo>
                  <a:cubicBezTo>
                    <a:pt x="36315" y="21114"/>
                    <a:pt x="36452" y="19561"/>
                    <a:pt x="36429" y="18009"/>
                  </a:cubicBezTo>
                  <a:cubicBezTo>
                    <a:pt x="36429" y="17233"/>
                    <a:pt x="36384" y="16480"/>
                    <a:pt x="36315" y="15727"/>
                  </a:cubicBezTo>
                  <a:cubicBezTo>
                    <a:pt x="36247" y="14928"/>
                    <a:pt x="36155" y="14312"/>
                    <a:pt x="36019" y="13741"/>
                  </a:cubicBezTo>
                  <a:cubicBezTo>
                    <a:pt x="35859" y="13033"/>
                    <a:pt x="35631" y="12394"/>
                    <a:pt x="35334" y="11824"/>
                  </a:cubicBezTo>
                  <a:cubicBezTo>
                    <a:pt x="35014" y="11162"/>
                    <a:pt x="34581" y="10591"/>
                    <a:pt x="34056" y="10112"/>
                  </a:cubicBezTo>
                  <a:cubicBezTo>
                    <a:pt x="34284" y="9655"/>
                    <a:pt x="34444" y="9176"/>
                    <a:pt x="34581" y="8719"/>
                  </a:cubicBezTo>
                  <a:cubicBezTo>
                    <a:pt x="34672" y="8354"/>
                    <a:pt x="34763" y="7989"/>
                    <a:pt x="34809" y="7624"/>
                  </a:cubicBezTo>
                  <a:cubicBezTo>
                    <a:pt x="34854" y="7259"/>
                    <a:pt x="34877" y="6893"/>
                    <a:pt x="34877" y="6483"/>
                  </a:cubicBezTo>
                  <a:cubicBezTo>
                    <a:pt x="34854" y="6095"/>
                    <a:pt x="34809" y="5684"/>
                    <a:pt x="34717" y="5296"/>
                  </a:cubicBezTo>
                  <a:cubicBezTo>
                    <a:pt x="34649" y="4930"/>
                    <a:pt x="34512" y="4565"/>
                    <a:pt x="34352" y="4223"/>
                  </a:cubicBezTo>
                  <a:cubicBezTo>
                    <a:pt x="33850" y="3150"/>
                    <a:pt x="32960" y="2260"/>
                    <a:pt x="31636" y="1461"/>
                  </a:cubicBezTo>
                  <a:cubicBezTo>
                    <a:pt x="31134" y="1164"/>
                    <a:pt x="30609" y="890"/>
                    <a:pt x="30107" y="685"/>
                  </a:cubicBezTo>
                  <a:cubicBezTo>
                    <a:pt x="29582" y="457"/>
                    <a:pt x="29011" y="297"/>
                    <a:pt x="28441" y="183"/>
                  </a:cubicBezTo>
                  <a:cubicBezTo>
                    <a:pt x="27893" y="46"/>
                    <a:pt x="27322" y="0"/>
                    <a:pt x="26774"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20"/>
            <p:cNvSpPr/>
            <p:nvPr/>
          </p:nvSpPr>
          <p:spPr>
            <a:xfrm>
              <a:off x="6765575" y="2011525"/>
              <a:ext cx="57100" cy="44525"/>
            </a:xfrm>
            <a:custGeom>
              <a:avLst/>
              <a:gdLst/>
              <a:ahLst/>
              <a:cxnLst/>
              <a:rect l="l" t="t" r="r" b="b"/>
              <a:pathLst>
                <a:path w="2284" h="1781" extrusionOk="0">
                  <a:moveTo>
                    <a:pt x="526" y="1"/>
                  </a:moveTo>
                  <a:cubicBezTo>
                    <a:pt x="526" y="1"/>
                    <a:pt x="503" y="23"/>
                    <a:pt x="480" y="23"/>
                  </a:cubicBezTo>
                  <a:lnTo>
                    <a:pt x="343" y="23"/>
                  </a:lnTo>
                  <a:cubicBezTo>
                    <a:pt x="320" y="23"/>
                    <a:pt x="275" y="23"/>
                    <a:pt x="229" y="46"/>
                  </a:cubicBezTo>
                  <a:cubicBezTo>
                    <a:pt x="206" y="46"/>
                    <a:pt x="183" y="46"/>
                    <a:pt x="160" y="69"/>
                  </a:cubicBezTo>
                  <a:lnTo>
                    <a:pt x="115" y="69"/>
                  </a:lnTo>
                  <a:cubicBezTo>
                    <a:pt x="46" y="92"/>
                    <a:pt x="1" y="138"/>
                    <a:pt x="1" y="206"/>
                  </a:cubicBezTo>
                  <a:cubicBezTo>
                    <a:pt x="1" y="297"/>
                    <a:pt x="46" y="389"/>
                    <a:pt x="69" y="457"/>
                  </a:cubicBezTo>
                  <a:lnTo>
                    <a:pt x="92" y="503"/>
                  </a:lnTo>
                  <a:cubicBezTo>
                    <a:pt x="138" y="594"/>
                    <a:pt x="160" y="662"/>
                    <a:pt x="206" y="731"/>
                  </a:cubicBezTo>
                  <a:cubicBezTo>
                    <a:pt x="252" y="799"/>
                    <a:pt x="320" y="891"/>
                    <a:pt x="389" y="959"/>
                  </a:cubicBezTo>
                  <a:cubicBezTo>
                    <a:pt x="412" y="982"/>
                    <a:pt x="434" y="1005"/>
                    <a:pt x="457" y="1028"/>
                  </a:cubicBezTo>
                  <a:lnTo>
                    <a:pt x="480" y="1051"/>
                  </a:lnTo>
                  <a:lnTo>
                    <a:pt x="503" y="1073"/>
                  </a:lnTo>
                  <a:lnTo>
                    <a:pt x="548" y="1142"/>
                  </a:lnTo>
                  <a:cubicBezTo>
                    <a:pt x="617" y="1187"/>
                    <a:pt x="663" y="1256"/>
                    <a:pt x="754" y="1302"/>
                  </a:cubicBezTo>
                  <a:cubicBezTo>
                    <a:pt x="845" y="1370"/>
                    <a:pt x="937" y="1416"/>
                    <a:pt x="1005" y="1461"/>
                  </a:cubicBezTo>
                  <a:cubicBezTo>
                    <a:pt x="1188" y="1553"/>
                    <a:pt x="1347" y="1644"/>
                    <a:pt x="1507" y="1690"/>
                  </a:cubicBezTo>
                  <a:cubicBezTo>
                    <a:pt x="1621" y="1735"/>
                    <a:pt x="1735" y="1758"/>
                    <a:pt x="1872" y="1758"/>
                  </a:cubicBezTo>
                  <a:lnTo>
                    <a:pt x="1918" y="1781"/>
                  </a:lnTo>
                  <a:lnTo>
                    <a:pt x="2101" y="1781"/>
                  </a:lnTo>
                  <a:cubicBezTo>
                    <a:pt x="2146" y="1758"/>
                    <a:pt x="2169" y="1735"/>
                    <a:pt x="2215" y="1690"/>
                  </a:cubicBezTo>
                  <a:cubicBezTo>
                    <a:pt x="2283" y="1621"/>
                    <a:pt x="2283" y="1530"/>
                    <a:pt x="2283" y="1439"/>
                  </a:cubicBezTo>
                  <a:cubicBezTo>
                    <a:pt x="2283" y="1370"/>
                    <a:pt x="2260" y="1279"/>
                    <a:pt x="2238" y="1210"/>
                  </a:cubicBezTo>
                  <a:cubicBezTo>
                    <a:pt x="2146" y="1005"/>
                    <a:pt x="1986" y="822"/>
                    <a:pt x="1850" y="685"/>
                  </a:cubicBezTo>
                  <a:cubicBezTo>
                    <a:pt x="1735" y="548"/>
                    <a:pt x="1576" y="411"/>
                    <a:pt x="1370" y="274"/>
                  </a:cubicBezTo>
                  <a:cubicBezTo>
                    <a:pt x="1188" y="183"/>
                    <a:pt x="1005" y="92"/>
                    <a:pt x="800" y="46"/>
                  </a:cubicBezTo>
                  <a:cubicBezTo>
                    <a:pt x="731" y="23"/>
                    <a:pt x="685" y="23"/>
                    <a:pt x="617" y="23"/>
                  </a:cubicBezTo>
                  <a:cubicBezTo>
                    <a:pt x="594" y="23"/>
                    <a:pt x="571" y="1"/>
                    <a:pt x="526" y="1"/>
                  </a:cubicBezTo>
                  <a:close/>
                </a:path>
              </a:pathLst>
            </a:custGeom>
            <a:solidFill>
              <a:srgbClr val="FA93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20"/>
            <p:cNvSpPr/>
            <p:nvPr/>
          </p:nvSpPr>
          <p:spPr>
            <a:xfrm>
              <a:off x="6339325" y="1831200"/>
              <a:ext cx="681925" cy="786925"/>
            </a:xfrm>
            <a:custGeom>
              <a:avLst/>
              <a:gdLst/>
              <a:ahLst/>
              <a:cxnLst/>
              <a:rect l="l" t="t" r="r" b="b"/>
              <a:pathLst>
                <a:path w="27277" h="31477" extrusionOk="0">
                  <a:moveTo>
                    <a:pt x="17576" y="7214"/>
                  </a:moveTo>
                  <a:cubicBezTo>
                    <a:pt x="17621" y="7214"/>
                    <a:pt x="17644" y="7236"/>
                    <a:pt x="17667" y="7236"/>
                  </a:cubicBezTo>
                  <a:cubicBezTo>
                    <a:pt x="17735" y="7236"/>
                    <a:pt x="17781" y="7236"/>
                    <a:pt x="17850" y="7259"/>
                  </a:cubicBezTo>
                  <a:cubicBezTo>
                    <a:pt x="18055" y="7305"/>
                    <a:pt x="18238" y="7396"/>
                    <a:pt x="18420" y="7487"/>
                  </a:cubicBezTo>
                  <a:cubicBezTo>
                    <a:pt x="18626" y="7624"/>
                    <a:pt x="18785" y="7761"/>
                    <a:pt x="18900" y="7898"/>
                  </a:cubicBezTo>
                  <a:cubicBezTo>
                    <a:pt x="19036" y="8035"/>
                    <a:pt x="19196" y="8218"/>
                    <a:pt x="19288" y="8423"/>
                  </a:cubicBezTo>
                  <a:cubicBezTo>
                    <a:pt x="19310" y="8492"/>
                    <a:pt x="19333" y="8583"/>
                    <a:pt x="19333" y="8652"/>
                  </a:cubicBezTo>
                  <a:cubicBezTo>
                    <a:pt x="19333" y="8743"/>
                    <a:pt x="19333" y="8834"/>
                    <a:pt x="19265" y="8903"/>
                  </a:cubicBezTo>
                  <a:cubicBezTo>
                    <a:pt x="19219" y="8948"/>
                    <a:pt x="19196" y="8971"/>
                    <a:pt x="19151" y="8994"/>
                  </a:cubicBezTo>
                  <a:lnTo>
                    <a:pt x="18968" y="8994"/>
                  </a:lnTo>
                  <a:lnTo>
                    <a:pt x="18922" y="8971"/>
                  </a:lnTo>
                  <a:cubicBezTo>
                    <a:pt x="18785" y="8971"/>
                    <a:pt x="18671" y="8948"/>
                    <a:pt x="18557" y="8903"/>
                  </a:cubicBezTo>
                  <a:cubicBezTo>
                    <a:pt x="18397" y="8857"/>
                    <a:pt x="18238" y="8766"/>
                    <a:pt x="18055" y="8674"/>
                  </a:cubicBezTo>
                  <a:cubicBezTo>
                    <a:pt x="17987" y="8629"/>
                    <a:pt x="17895" y="8583"/>
                    <a:pt x="17804" y="8515"/>
                  </a:cubicBezTo>
                  <a:cubicBezTo>
                    <a:pt x="17713" y="8469"/>
                    <a:pt x="17667" y="8400"/>
                    <a:pt x="17598" y="8355"/>
                  </a:cubicBezTo>
                  <a:lnTo>
                    <a:pt x="17553" y="8286"/>
                  </a:lnTo>
                  <a:lnTo>
                    <a:pt x="17530" y="8264"/>
                  </a:lnTo>
                  <a:lnTo>
                    <a:pt x="17507" y="8241"/>
                  </a:lnTo>
                  <a:cubicBezTo>
                    <a:pt x="17484" y="8218"/>
                    <a:pt x="17462" y="8195"/>
                    <a:pt x="17439" y="8172"/>
                  </a:cubicBezTo>
                  <a:cubicBezTo>
                    <a:pt x="17370" y="8104"/>
                    <a:pt x="17302" y="8012"/>
                    <a:pt x="17256" y="7944"/>
                  </a:cubicBezTo>
                  <a:cubicBezTo>
                    <a:pt x="17210" y="7875"/>
                    <a:pt x="17188" y="7807"/>
                    <a:pt x="17142" y="7716"/>
                  </a:cubicBezTo>
                  <a:lnTo>
                    <a:pt x="17119" y="7670"/>
                  </a:lnTo>
                  <a:cubicBezTo>
                    <a:pt x="17096" y="7602"/>
                    <a:pt x="17051" y="7510"/>
                    <a:pt x="17051" y="7419"/>
                  </a:cubicBezTo>
                  <a:cubicBezTo>
                    <a:pt x="17051" y="7351"/>
                    <a:pt x="17096" y="7305"/>
                    <a:pt x="17165" y="7282"/>
                  </a:cubicBezTo>
                  <a:lnTo>
                    <a:pt x="17210" y="7282"/>
                  </a:lnTo>
                  <a:cubicBezTo>
                    <a:pt x="17233" y="7259"/>
                    <a:pt x="17256" y="7259"/>
                    <a:pt x="17279" y="7259"/>
                  </a:cubicBezTo>
                  <a:cubicBezTo>
                    <a:pt x="17325" y="7236"/>
                    <a:pt x="17370" y="7236"/>
                    <a:pt x="17393" y="7236"/>
                  </a:cubicBezTo>
                  <a:lnTo>
                    <a:pt x="17530" y="7236"/>
                  </a:lnTo>
                  <a:cubicBezTo>
                    <a:pt x="17553" y="7236"/>
                    <a:pt x="17576" y="7214"/>
                    <a:pt x="17576" y="7214"/>
                  </a:cubicBezTo>
                  <a:close/>
                  <a:moveTo>
                    <a:pt x="10614" y="5616"/>
                  </a:moveTo>
                  <a:cubicBezTo>
                    <a:pt x="10660" y="5616"/>
                    <a:pt x="10705" y="5639"/>
                    <a:pt x="10751" y="5639"/>
                  </a:cubicBezTo>
                  <a:cubicBezTo>
                    <a:pt x="10774" y="5639"/>
                    <a:pt x="10819" y="5639"/>
                    <a:pt x="10865" y="5661"/>
                  </a:cubicBezTo>
                  <a:cubicBezTo>
                    <a:pt x="10934" y="5684"/>
                    <a:pt x="11002" y="5684"/>
                    <a:pt x="11070" y="5707"/>
                  </a:cubicBezTo>
                  <a:lnTo>
                    <a:pt x="11139" y="5707"/>
                  </a:lnTo>
                  <a:cubicBezTo>
                    <a:pt x="11207" y="5707"/>
                    <a:pt x="11253" y="5707"/>
                    <a:pt x="11299" y="5730"/>
                  </a:cubicBezTo>
                  <a:cubicBezTo>
                    <a:pt x="11390" y="5753"/>
                    <a:pt x="11458" y="5776"/>
                    <a:pt x="11550" y="5798"/>
                  </a:cubicBezTo>
                  <a:lnTo>
                    <a:pt x="11573" y="5821"/>
                  </a:lnTo>
                  <a:cubicBezTo>
                    <a:pt x="11664" y="5844"/>
                    <a:pt x="11732" y="5890"/>
                    <a:pt x="11824" y="5913"/>
                  </a:cubicBezTo>
                  <a:lnTo>
                    <a:pt x="11961" y="5981"/>
                  </a:lnTo>
                  <a:lnTo>
                    <a:pt x="12029" y="6004"/>
                  </a:lnTo>
                  <a:cubicBezTo>
                    <a:pt x="12052" y="5981"/>
                    <a:pt x="12098" y="5958"/>
                    <a:pt x="12143" y="5958"/>
                  </a:cubicBezTo>
                  <a:lnTo>
                    <a:pt x="12166" y="5958"/>
                  </a:lnTo>
                  <a:cubicBezTo>
                    <a:pt x="12212" y="5958"/>
                    <a:pt x="12280" y="6004"/>
                    <a:pt x="12303" y="6027"/>
                  </a:cubicBezTo>
                  <a:cubicBezTo>
                    <a:pt x="12349" y="6049"/>
                    <a:pt x="12394" y="6049"/>
                    <a:pt x="12417" y="6072"/>
                  </a:cubicBezTo>
                  <a:cubicBezTo>
                    <a:pt x="12440" y="6095"/>
                    <a:pt x="12463" y="6095"/>
                    <a:pt x="12463" y="6118"/>
                  </a:cubicBezTo>
                  <a:cubicBezTo>
                    <a:pt x="12508" y="6118"/>
                    <a:pt x="12554" y="6141"/>
                    <a:pt x="12577" y="6186"/>
                  </a:cubicBezTo>
                  <a:cubicBezTo>
                    <a:pt x="12623" y="6232"/>
                    <a:pt x="12645" y="6255"/>
                    <a:pt x="12668" y="6301"/>
                  </a:cubicBezTo>
                  <a:cubicBezTo>
                    <a:pt x="12714" y="6392"/>
                    <a:pt x="12714" y="6483"/>
                    <a:pt x="12714" y="6552"/>
                  </a:cubicBezTo>
                  <a:cubicBezTo>
                    <a:pt x="12714" y="6666"/>
                    <a:pt x="12714" y="6757"/>
                    <a:pt x="12691" y="6848"/>
                  </a:cubicBezTo>
                  <a:cubicBezTo>
                    <a:pt x="12691" y="6962"/>
                    <a:pt x="12691" y="7077"/>
                    <a:pt x="12668" y="7168"/>
                  </a:cubicBezTo>
                  <a:cubicBezTo>
                    <a:pt x="12668" y="7328"/>
                    <a:pt x="12645" y="7487"/>
                    <a:pt x="12623" y="7670"/>
                  </a:cubicBezTo>
                  <a:cubicBezTo>
                    <a:pt x="12600" y="7830"/>
                    <a:pt x="12577" y="7990"/>
                    <a:pt x="12554" y="8172"/>
                  </a:cubicBezTo>
                  <a:cubicBezTo>
                    <a:pt x="12508" y="8309"/>
                    <a:pt x="12486" y="8446"/>
                    <a:pt x="12486" y="8583"/>
                  </a:cubicBezTo>
                  <a:lnTo>
                    <a:pt x="12463" y="8720"/>
                  </a:lnTo>
                  <a:lnTo>
                    <a:pt x="12417" y="8903"/>
                  </a:lnTo>
                  <a:cubicBezTo>
                    <a:pt x="12394" y="9017"/>
                    <a:pt x="12394" y="9131"/>
                    <a:pt x="12371" y="9245"/>
                  </a:cubicBezTo>
                  <a:cubicBezTo>
                    <a:pt x="12349" y="9336"/>
                    <a:pt x="12349" y="9405"/>
                    <a:pt x="12349" y="9473"/>
                  </a:cubicBezTo>
                  <a:cubicBezTo>
                    <a:pt x="12326" y="9565"/>
                    <a:pt x="12303" y="9679"/>
                    <a:pt x="12303" y="9770"/>
                  </a:cubicBezTo>
                  <a:cubicBezTo>
                    <a:pt x="12280" y="9838"/>
                    <a:pt x="12280" y="9884"/>
                    <a:pt x="12280" y="9953"/>
                  </a:cubicBezTo>
                  <a:lnTo>
                    <a:pt x="12257" y="10044"/>
                  </a:lnTo>
                  <a:cubicBezTo>
                    <a:pt x="12257" y="10112"/>
                    <a:pt x="12235" y="10181"/>
                    <a:pt x="12235" y="10249"/>
                  </a:cubicBezTo>
                  <a:lnTo>
                    <a:pt x="12235" y="10295"/>
                  </a:lnTo>
                  <a:lnTo>
                    <a:pt x="12212" y="10409"/>
                  </a:lnTo>
                  <a:cubicBezTo>
                    <a:pt x="12212" y="10455"/>
                    <a:pt x="12212" y="10500"/>
                    <a:pt x="12189" y="10569"/>
                  </a:cubicBezTo>
                  <a:lnTo>
                    <a:pt x="12189" y="10637"/>
                  </a:lnTo>
                  <a:cubicBezTo>
                    <a:pt x="12189" y="10706"/>
                    <a:pt x="12189" y="10774"/>
                    <a:pt x="12166" y="10843"/>
                  </a:cubicBezTo>
                  <a:lnTo>
                    <a:pt x="12166" y="10911"/>
                  </a:lnTo>
                  <a:cubicBezTo>
                    <a:pt x="12166" y="10980"/>
                    <a:pt x="12143" y="11048"/>
                    <a:pt x="12143" y="11117"/>
                  </a:cubicBezTo>
                  <a:cubicBezTo>
                    <a:pt x="12143" y="11185"/>
                    <a:pt x="12120" y="11231"/>
                    <a:pt x="12120" y="11276"/>
                  </a:cubicBezTo>
                  <a:lnTo>
                    <a:pt x="12098" y="11368"/>
                  </a:lnTo>
                  <a:lnTo>
                    <a:pt x="12075" y="11482"/>
                  </a:lnTo>
                  <a:cubicBezTo>
                    <a:pt x="12075" y="11528"/>
                    <a:pt x="12075" y="11596"/>
                    <a:pt x="12052" y="11642"/>
                  </a:cubicBezTo>
                  <a:cubicBezTo>
                    <a:pt x="12052" y="11733"/>
                    <a:pt x="12029" y="11824"/>
                    <a:pt x="12029" y="11938"/>
                  </a:cubicBezTo>
                  <a:lnTo>
                    <a:pt x="12006" y="11961"/>
                  </a:lnTo>
                  <a:cubicBezTo>
                    <a:pt x="12006" y="12007"/>
                    <a:pt x="12006" y="12075"/>
                    <a:pt x="11983" y="12121"/>
                  </a:cubicBezTo>
                  <a:cubicBezTo>
                    <a:pt x="12029" y="12167"/>
                    <a:pt x="12052" y="12235"/>
                    <a:pt x="12052" y="12304"/>
                  </a:cubicBezTo>
                  <a:lnTo>
                    <a:pt x="12029" y="12441"/>
                  </a:lnTo>
                  <a:cubicBezTo>
                    <a:pt x="12029" y="12532"/>
                    <a:pt x="12006" y="12623"/>
                    <a:pt x="11983" y="12714"/>
                  </a:cubicBezTo>
                  <a:cubicBezTo>
                    <a:pt x="11961" y="12806"/>
                    <a:pt x="11938" y="12920"/>
                    <a:pt x="11938" y="13011"/>
                  </a:cubicBezTo>
                  <a:cubicBezTo>
                    <a:pt x="11915" y="13102"/>
                    <a:pt x="11892" y="13217"/>
                    <a:pt x="11892" y="13308"/>
                  </a:cubicBezTo>
                  <a:cubicBezTo>
                    <a:pt x="11892" y="13399"/>
                    <a:pt x="11869" y="13468"/>
                    <a:pt x="11869" y="13536"/>
                  </a:cubicBezTo>
                  <a:lnTo>
                    <a:pt x="11869" y="13605"/>
                  </a:lnTo>
                  <a:cubicBezTo>
                    <a:pt x="11869" y="13673"/>
                    <a:pt x="11869" y="13719"/>
                    <a:pt x="11869" y="13787"/>
                  </a:cubicBezTo>
                  <a:cubicBezTo>
                    <a:pt x="11847" y="13833"/>
                    <a:pt x="11847" y="13879"/>
                    <a:pt x="11847" y="13924"/>
                  </a:cubicBezTo>
                  <a:cubicBezTo>
                    <a:pt x="11847" y="13993"/>
                    <a:pt x="11847" y="14061"/>
                    <a:pt x="11824" y="14130"/>
                  </a:cubicBezTo>
                  <a:cubicBezTo>
                    <a:pt x="11801" y="14198"/>
                    <a:pt x="11755" y="14244"/>
                    <a:pt x="11687" y="14267"/>
                  </a:cubicBezTo>
                  <a:lnTo>
                    <a:pt x="11892" y="14426"/>
                  </a:lnTo>
                  <a:cubicBezTo>
                    <a:pt x="12212" y="14677"/>
                    <a:pt x="12486" y="14883"/>
                    <a:pt x="12737" y="15065"/>
                  </a:cubicBezTo>
                  <a:cubicBezTo>
                    <a:pt x="12919" y="15202"/>
                    <a:pt x="13079" y="15317"/>
                    <a:pt x="13239" y="15431"/>
                  </a:cubicBezTo>
                  <a:cubicBezTo>
                    <a:pt x="13239" y="15385"/>
                    <a:pt x="13262" y="15339"/>
                    <a:pt x="13307" y="15294"/>
                  </a:cubicBezTo>
                  <a:cubicBezTo>
                    <a:pt x="13307" y="15271"/>
                    <a:pt x="13330" y="15271"/>
                    <a:pt x="13353" y="15271"/>
                  </a:cubicBezTo>
                  <a:cubicBezTo>
                    <a:pt x="13376" y="15225"/>
                    <a:pt x="13399" y="15180"/>
                    <a:pt x="13421" y="15134"/>
                  </a:cubicBezTo>
                  <a:lnTo>
                    <a:pt x="13444" y="15111"/>
                  </a:lnTo>
                  <a:cubicBezTo>
                    <a:pt x="13490" y="15020"/>
                    <a:pt x="13558" y="14951"/>
                    <a:pt x="13604" y="14860"/>
                  </a:cubicBezTo>
                  <a:lnTo>
                    <a:pt x="13627" y="14837"/>
                  </a:lnTo>
                  <a:cubicBezTo>
                    <a:pt x="13673" y="14792"/>
                    <a:pt x="13695" y="14723"/>
                    <a:pt x="13741" y="14677"/>
                  </a:cubicBezTo>
                  <a:lnTo>
                    <a:pt x="13809" y="14586"/>
                  </a:lnTo>
                  <a:cubicBezTo>
                    <a:pt x="13832" y="14540"/>
                    <a:pt x="13855" y="14495"/>
                    <a:pt x="13878" y="14472"/>
                  </a:cubicBezTo>
                  <a:cubicBezTo>
                    <a:pt x="13901" y="14404"/>
                    <a:pt x="13946" y="14358"/>
                    <a:pt x="13969" y="14312"/>
                  </a:cubicBezTo>
                  <a:lnTo>
                    <a:pt x="14038" y="14221"/>
                  </a:lnTo>
                  <a:cubicBezTo>
                    <a:pt x="14061" y="14175"/>
                    <a:pt x="14083" y="14130"/>
                    <a:pt x="14129" y="14084"/>
                  </a:cubicBezTo>
                  <a:cubicBezTo>
                    <a:pt x="14175" y="14015"/>
                    <a:pt x="14220" y="13947"/>
                    <a:pt x="14266" y="13856"/>
                  </a:cubicBezTo>
                  <a:lnTo>
                    <a:pt x="14289" y="13833"/>
                  </a:lnTo>
                  <a:cubicBezTo>
                    <a:pt x="14334" y="13764"/>
                    <a:pt x="14380" y="13673"/>
                    <a:pt x="14426" y="13605"/>
                  </a:cubicBezTo>
                  <a:cubicBezTo>
                    <a:pt x="14471" y="13559"/>
                    <a:pt x="14494" y="13513"/>
                    <a:pt x="14540" y="13491"/>
                  </a:cubicBezTo>
                  <a:lnTo>
                    <a:pt x="14586" y="13399"/>
                  </a:lnTo>
                  <a:lnTo>
                    <a:pt x="14631" y="13376"/>
                  </a:lnTo>
                  <a:cubicBezTo>
                    <a:pt x="14654" y="13308"/>
                    <a:pt x="14700" y="13262"/>
                    <a:pt x="14768" y="13217"/>
                  </a:cubicBezTo>
                  <a:cubicBezTo>
                    <a:pt x="14814" y="13171"/>
                    <a:pt x="14859" y="13148"/>
                    <a:pt x="14905" y="13125"/>
                  </a:cubicBezTo>
                  <a:cubicBezTo>
                    <a:pt x="14951" y="13102"/>
                    <a:pt x="14974" y="13080"/>
                    <a:pt x="15019" y="13057"/>
                  </a:cubicBezTo>
                  <a:cubicBezTo>
                    <a:pt x="15042" y="13034"/>
                    <a:pt x="15088" y="13011"/>
                    <a:pt x="15156" y="12966"/>
                  </a:cubicBezTo>
                  <a:cubicBezTo>
                    <a:pt x="15202" y="12943"/>
                    <a:pt x="15225" y="12897"/>
                    <a:pt x="15270" y="12874"/>
                  </a:cubicBezTo>
                  <a:cubicBezTo>
                    <a:pt x="15293" y="12851"/>
                    <a:pt x="15316" y="12829"/>
                    <a:pt x="15362" y="12806"/>
                  </a:cubicBezTo>
                  <a:cubicBezTo>
                    <a:pt x="15453" y="12737"/>
                    <a:pt x="15521" y="12692"/>
                    <a:pt x="15613" y="12646"/>
                  </a:cubicBezTo>
                  <a:cubicBezTo>
                    <a:pt x="15704" y="12577"/>
                    <a:pt x="15795" y="12555"/>
                    <a:pt x="15887" y="12509"/>
                  </a:cubicBezTo>
                  <a:cubicBezTo>
                    <a:pt x="15955" y="12486"/>
                    <a:pt x="16001" y="12463"/>
                    <a:pt x="16069" y="12441"/>
                  </a:cubicBezTo>
                  <a:cubicBezTo>
                    <a:pt x="16115" y="12441"/>
                    <a:pt x="16160" y="12441"/>
                    <a:pt x="16229" y="12418"/>
                  </a:cubicBezTo>
                  <a:cubicBezTo>
                    <a:pt x="16275" y="12418"/>
                    <a:pt x="16297" y="12463"/>
                    <a:pt x="16320" y="12486"/>
                  </a:cubicBezTo>
                  <a:cubicBezTo>
                    <a:pt x="16366" y="12509"/>
                    <a:pt x="16412" y="12532"/>
                    <a:pt x="16434" y="12555"/>
                  </a:cubicBezTo>
                  <a:cubicBezTo>
                    <a:pt x="16457" y="12577"/>
                    <a:pt x="16457" y="12600"/>
                    <a:pt x="16480" y="12646"/>
                  </a:cubicBezTo>
                  <a:cubicBezTo>
                    <a:pt x="16480" y="12669"/>
                    <a:pt x="16480" y="12669"/>
                    <a:pt x="16480" y="12692"/>
                  </a:cubicBezTo>
                  <a:cubicBezTo>
                    <a:pt x="16480" y="12714"/>
                    <a:pt x="16480" y="12737"/>
                    <a:pt x="16480" y="12760"/>
                  </a:cubicBezTo>
                  <a:cubicBezTo>
                    <a:pt x="16480" y="12806"/>
                    <a:pt x="16480" y="12851"/>
                    <a:pt x="16480" y="12897"/>
                  </a:cubicBezTo>
                  <a:cubicBezTo>
                    <a:pt x="16457" y="12988"/>
                    <a:pt x="16434" y="13057"/>
                    <a:pt x="16412" y="13125"/>
                  </a:cubicBezTo>
                  <a:cubicBezTo>
                    <a:pt x="16389" y="13217"/>
                    <a:pt x="16366" y="13285"/>
                    <a:pt x="16343" y="13376"/>
                  </a:cubicBezTo>
                  <a:lnTo>
                    <a:pt x="16297" y="13468"/>
                  </a:lnTo>
                  <a:cubicBezTo>
                    <a:pt x="16275" y="13536"/>
                    <a:pt x="16252" y="13582"/>
                    <a:pt x="16229" y="13627"/>
                  </a:cubicBezTo>
                  <a:cubicBezTo>
                    <a:pt x="16206" y="13696"/>
                    <a:pt x="16183" y="13787"/>
                    <a:pt x="16183" y="13856"/>
                  </a:cubicBezTo>
                  <a:cubicBezTo>
                    <a:pt x="16160" y="13924"/>
                    <a:pt x="16138" y="13970"/>
                    <a:pt x="16115" y="14038"/>
                  </a:cubicBezTo>
                  <a:cubicBezTo>
                    <a:pt x="16092" y="14084"/>
                    <a:pt x="16092" y="14152"/>
                    <a:pt x="16069" y="14198"/>
                  </a:cubicBezTo>
                  <a:cubicBezTo>
                    <a:pt x="16046" y="14289"/>
                    <a:pt x="16001" y="14381"/>
                    <a:pt x="15978" y="14449"/>
                  </a:cubicBezTo>
                  <a:cubicBezTo>
                    <a:pt x="15932" y="14518"/>
                    <a:pt x="15887" y="14609"/>
                    <a:pt x="15818" y="14677"/>
                  </a:cubicBezTo>
                  <a:lnTo>
                    <a:pt x="15795" y="14723"/>
                  </a:lnTo>
                  <a:cubicBezTo>
                    <a:pt x="15750" y="14792"/>
                    <a:pt x="15727" y="14860"/>
                    <a:pt x="15681" y="14906"/>
                  </a:cubicBezTo>
                  <a:lnTo>
                    <a:pt x="15613" y="15043"/>
                  </a:lnTo>
                  <a:cubicBezTo>
                    <a:pt x="15521" y="15157"/>
                    <a:pt x="15453" y="15271"/>
                    <a:pt x="15362" y="15385"/>
                  </a:cubicBezTo>
                  <a:cubicBezTo>
                    <a:pt x="15316" y="15453"/>
                    <a:pt x="15270" y="15545"/>
                    <a:pt x="15202" y="15613"/>
                  </a:cubicBezTo>
                  <a:lnTo>
                    <a:pt x="15156" y="15705"/>
                  </a:lnTo>
                  <a:cubicBezTo>
                    <a:pt x="15133" y="15750"/>
                    <a:pt x="15111" y="15796"/>
                    <a:pt x="15065" y="15842"/>
                  </a:cubicBezTo>
                  <a:cubicBezTo>
                    <a:pt x="15042" y="15887"/>
                    <a:pt x="15019" y="15933"/>
                    <a:pt x="14996" y="15978"/>
                  </a:cubicBezTo>
                  <a:lnTo>
                    <a:pt x="14928" y="16070"/>
                  </a:lnTo>
                  <a:lnTo>
                    <a:pt x="14905" y="16115"/>
                  </a:lnTo>
                  <a:cubicBezTo>
                    <a:pt x="14882" y="16138"/>
                    <a:pt x="14859" y="16161"/>
                    <a:pt x="14837" y="16184"/>
                  </a:cubicBezTo>
                  <a:lnTo>
                    <a:pt x="14837" y="16207"/>
                  </a:lnTo>
                  <a:cubicBezTo>
                    <a:pt x="14814" y="16230"/>
                    <a:pt x="14791" y="16252"/>
                    <a:pt x="14745" y="16275"/>
                  </a:cubicBezTo>
                  <a:cubicBezTo>
                    <a:pt x="14745" y="16298"/>
                    <a:pt x="14745" y="16298"/>
                    <a:pt x="14745" y="16321"/>
                  </a:cubicBezTo>
                  <a:cubicBezTo>
                    <a:pt x="14768" y="16298"/>
                    <a:pt x="14791" y="16275"/>
                    <a:pt x="14837" y="16275"/>
                  </a:cubicBezTo>
                  <a:cubicBezTo>
                    <a:pt x="14859" y="16275"/>
                    <a:pt x="14882" y="16298"/>
                    <a:pt x="14905" y="16298"/>
                  </a:cubicBezTo>
                  <a:cubicBezTo>
                    <a:pt x="14928" y="16275"/>
                    <a:pt x="14951" y="16230"/>
                    <a:pt x="14996" y="16207"/>
                  </a:cubicBezTo>
                  <a:cubicBezTo>
                    <a:pt x="15042" y="16184"/>
                    <a:pt x="15088" y="16161"/>
                    <a:pt x="15133" y="16138"/>
                  </a:cubicBezTo>
                  <a:cubicBezTo>
                    <a:pt x="15202" y="16115"/>
                    <a:pt x="15293" y="16093"/>
                    <a:pt x="15362" y="16047"/>
                  </a:cubicBezTo>
                  <a:cubicBezTo>
                    <a:pt x="15407" y="16024"/>
                    <a:pt x="15453" y="16001"/>
                    <a:pt x="15521" y="15978"/>
                  </a:cubicBezTo>
                  <a:lnTo>
                    <a:pt x="15613" y="15933"/>
                  </a:lnTo>
                  <a:cubicBezTo>
                    <a:pt x="15704" y="15887"/>
                    <a:pt x="15795" y="15842"/>
                    <a:pt x="15864" y="15796"/>
                  </a:cubicBezTo>
                  <a:cubicBezTo>
                    <a:pt x="15909" y="15773"/>
                    <a:pt x="15955" y="15750"/>
                    <a:pt x="16024" y="15727"/>
                  </a:cubicBezTo>
                  <a:cubicBezTo>
                    <a:pt x="16115" y="15659"/>
                    <a:pt x="16206" y="15613"/>
                    <a:pt x="16320" y="15545"/>
                  </a:cubicBezTo>
                  <a:lnTo>
                    <a:pt x="16412" y="15499"/>
                  </a:lnTo>
                  <a:cubicBezTo>
                    <a:pt x="16526" y="15453"/>
                    <a:pt x="16640" y="15385"/>
                    <a:pt x="16754" y="15339"/>
                  </a:cubicBezTo>
                  <a:cubicBezTo>
                    <a:pt x="16868" y="15271"/>
                    <a:pt x="17005" y="15202"/>
                    <a:pt x="17119" y="15157"/>
                  </a:cubicBezTo>
                  <a:cubicBezTo>
                    <a:pt x="17165" y="15134"/>
                    <a:pt x="17210" y="15111"/>
                    <a:pt x="17279" y="15088"/>
                  </a:cubicBezTo>
                  <a:lnTo>
                    <a:pt x="17416" y="15088"/>
                  </a:lnTo>
                  <a:cubicBezTo>
                    <a:pt x="17439" y="15111"/>
                    <a:pt x="17439" y="15111"/>
                    <a:pt x="17462" y="15111"/>
                  </a:cubicBezTo>
                  <a:cubicBezTo>
                    <a:pt x="17507" y="15088"/>
                    <a:pt x="17576" y="15088"/>
                    <a:pt x="17621" y="15088"/>
                  </a:cubicBezTo>
                  <a:cubicBezTo>
                    <a:pt x="17713" y="15065"/>
                    <a:pt x="17781" y="15043"/>
                    <a:pt x="17850" y="15043"/>
                  </a:cubicBezTo>
                  <a:cubicBezTo>
                    <a:pt x="17941" y="15020"/>
                    <a:pt x="18032" y="14997"/>
                    <a:pt x="18101" y="14997"/>
                  </a:cubicBezTo>
                  <a:cubicBezTo>
                    <a:pt x="18192" y="14974"/>
                    <a:pt x="18306" y="14974"/>
                    <a:pt x="18420" y="14974"/>
                  </a:cubicBezTo>
                  <a:lnTo>
                    <a:pt x="18671" y="14974"/>
                  </a:lnTo>
                  <a:cubicBezTo>
                    <a:pt x="18717" y="14997"/>
                    <a:pt x="18785" y="14997"/>
                    <a:pt x="18854" y="15020"/>
                  </a:cubicBezTo>
                  <a:cubicBezTo>
                    <a:pt x="18968" y="15065"/>
                    <a:pt x="19059" y="15134"/>
                    <a:pt x="19105" y="15248"/>
                  </a:cubicBezTo>
                  <a:cubicBezTo>
                    <a:pt x="19151" y="15317"/>
                    <a:pt x="19128" y="15431"/>
                    <a:pt x="19082" y="15522"/>
                  </a:cubicBezTo>
                  <a:lnTo>
                    <a:pt x="19082" y="15545"/>
                  </a:lnTo>
                  <a:cubicBezTo>
                    <a:pt x="19082" y="15568"/>
                    <a:pt x="19059" y="15590"/>
                    <a:pt x="19036" y="15613"/>
                  </a:cubicBezTo>
                  <a:cubicBezTo>
                    <a:pt x="19036" y="15636"/>
                    <a:pt x="19014" y="15659"/>
                    <a:pt x="18991" y="15682"/>
                  </a:cubicBezTo>
                  <a:cubicBezTo>
                    <a:pt x="18945" y="15705"/>
                    <a:pt x="18922" y="15727"/>
                    <a:pt x="18877" y="15773"/>
                  </a:cubicBezTo>
                  <a:cubicBezTo>
                    <a:pt x="18831" y="15796"/>
                    <a:pt x="18808" y="15819"/>
                    <a:pt x="18763" y="15842"/>
                  </a:cubicBezTo>
                  <a:lnTo>
                    <a:pt x="18740" y="15887"/>
                  </a:lnTo>
                  <a:cubicBezTo>
                    <a:pt x="18717" y="15910"/>
                    <a:pt x="18671" y="15956"/>
                    <a:pt x="18648" y="16001"/>
                  </a:cubicBezTo>
                  <a:cubicBezTo>
                    <a:pt x="18603" y="16024"/>
                    <a:pt x="18534" y="16070"/>
                    <a:pt x="18489" y="16115"/>
                  </a:cubicBezTo>
                  <a:cubicBezTo>
                    <a:pt x="18443" y="16138"/>
                    <a:pt x="18420" y="16161"/>
                    <a:pt x="18375" y="16161"/>
                  </a:cubicBezTo>
                  <a:cubicBezTo>
                    <a:pt x="18352" y="16207"/>
                    <a:pt x="18329" y="16230"/>
                    <a:pt x="18306" y="16275"/>
                  </a:cubicBezTo>
                  <a:lnTo>
                    <a:pt x="18283" y="16298"/>
                  </a:lnTo>
                  <a:cubicBezTo>
                    <a:pt x="18260" y="16344"/>
                    <a:pt x="18238" y="16389"/>
                    <a:pt x="18192" y="16435"/>
                  </a:cubicBezTo>
                  <a:cubicBezTo>
                    <a:pt x="18146" y="16503"/>
                    <a:pt x="18123" y="16549"/>
                    <a:pt x="18055" y="16595"/>
                  </a:cubicBezTo>
                  <a:cubicBezTo>
                    <a:pt x="18009" y="16640"/>
                    <a:pt x="17918" y="16686"/>
                    <a:pt x="17827" y="16732"/>
                  </a:cubicBezTo>
                  <a:cubicBezTo>
                    <a:pt x="17804" y="16732"/>
                    <a:pt x="17781" y="16755"/>
                    <a:pt x="17758" y="16755"/>
                  </a:cubicBezTo>
                  <a:cubicBezTo>
                    <a:pt x="17713" y="16777"/>
                    <a:pt x="17690" y="16800"/>
                    <a:pt x="17644" y="16800"/>
                  </a:cubicBezTo>
                  <a:cubicBezTo>
                    <a:pt x="17598" y="16823"/>
                    <a:pt x="17553" y="16846"/>
                    <a:pt x="17507" y="16869"/>
                  </a:cubicBezTo>
                  <a:cubicBezTo>
                    <a:pt x="17462" y="16891"/>
                    <a:pt x="17416" y="16914"/>
                    <a:pt x="17370" y="16937"/>
                  </a:cubicBezTo>
                  <a:cubicBezTo>
                    <a:pt x="17325" y="16960"/>
                    <a:pt x="17279" y="16983"/>
                    <a:pt x="17233" y="17006"/>
                  </a:cubicBezTo>
                  <a:lnTo>
                    <a:pt x="17142" y="17051"/>
                  </a:lnTo>
                  <a:cubicBezTo>
                    <a:pt x="17096" y="17074"/>
                    <a:pt x="17028" y="17120"/>
                    <a:pt x="16982" y="17143"/>
                  </a:cubicBezTo>
                  <a:lnTo>
                    <a:pt x="16959" y="17165"/>
                  </a:lnTo>
                  <a:lnTo>
                    <a:pt x="16914" y="17188"/>
                  </a:lnTo>
                  <a:cubicBezTo>
                    <a:pt x="16868" y="17211"/>
                    <a:pt x="16822" y="17257"/>
                    <a:pt x="16777" y="17279"/>
                  </a:cubicBezTo>
                  <a:lnTo>
                    <a:pt x="16708" y="17302"/>
                  </a:lnTo>
                  <a:cubicBezTo>
                    <a:pt x="16663" y="17325"/>
                    <a:pt x="16617" y="17348"/>
                    <a:pt x="16571" y="17371"/>
                  </a:cubicBezTo>
                  <a:lnTo>
                    <a:pt x="16526" y="17394"/>
                  </a:lnTo>
                  <a:lnTo>
                    <a:pt x="16457" y="17439"/>
                  </a:lnTo>
                  <a:cubicBezTo>
                    <a:pt x="16434" y="17462"/>
                    <a:pt x="16412" y="17462"/>
                    <a:pt x="16366" y="17485"/>
                  </a:cubicBezTo>
                  <a:lnTo>
                    <a:pt x="16389" y="17485"/>
                  </a:lnTo>
                  <a:cubicBezTo>
                    <a:pt x="16457" y="17531"/>
                    <a:pt x="16526" y="17553"/>
                    <a:pt x="16594" y="17599"/>
                  </a:cubicBezTo>
                  <a:cubicBezTo>
                    <a:pt x="16663" y="17668"/>
                    <a:pt x="16731" y="17713"/>
                    <a:pt x="16800" y="17759"/>
                  </a:cubicBezTo>
                  <a:cubicBezTo>
                    <a:pt x="16891" y="17804"/>
                    <a:pt x="16982" y="17873"/>
                    <a:pt x="17074" y="17919"/>
                  </a:cubicBezTo>
                  <a:cubicBezTo>
                    <a:pt x="17142" y="17964"/>
                    <a:pt x="17210" y="18010"/>
                    <a:pt x="17279" y="18056"/>
                  </a:cubicBezTo>
                  <a:cubicBezTo>
                    <a:pt x="17347" y="18101"/>
                    <a:pt x="17439" y="18147"/>
                    <a:pt x="17507" y="18193"/>
                  </a:cubicBezTo>
                  <a:cubicBezTo>
                    <a:pt x="17598" y="18238"/>
                    <a:pt x="17667" y="18284"/>
                    <a:pt x="17735" y="18329"/>
                  </a:cubicBezTo>
                  <a:cubicBezTo>
                    <a:pt x="17850" y="18375"/>
                    <a:pt x="17941" y="18444"/>
                    <a:pt x="18032" y="18512"/>
                  </a:cubicBezTo>
                  <a:lnTo>
                    <a:pt x="18192" y="18626"/>
                  </a:lnTo>
                  <a:cubicBezTo>
                    <a:pt x="18283" y="18672"/>
                    <a:pt x="18397" y="18740"/>
                    <a:pt x="18489" y="18809"/>
                  </a:cubicBezTo>
                  <a:lnTo>
                    <a:pt x="18603" y="18854"/>
                  </a:lnTo>
                  <a:cubicBezTo>
                    <a:pt x="18671" y="18900"/>
                    <a:pt x="18740" y="18946"/>
                    <a:pt x="18808" y="18991"/>
                  </a:cubicBezTo>
                  <a:cubicBezTo>
                    <a:pt x="18854" y="18991"/>
                    <a:pt x="18900" y="19014"/>
                    <a:pt x="18922" y="19037"/>
                  </a:cubicBezTo>
                  <a:cubicBezTo>
                    <a:pt x="18968" y="19060"/>
                    <a:pt x="18991" y="19060"/>
                    <a:pt x="19014" y="19083"/>
                  </a:cubicBezTo>
                  <a:cubicBezTo>
                    <a:pt x="19082" y="19128"/>
                    <a:pt x="19173" y="19151"/>
                    <a:pt x="19219" y="19174"/>
                  </a:cubicBezTo>
                  <a:lnTo>
                    <a:pt x="19196" y="19174"/>
                  </a:lnTo>
                  <a:cubicBezTo>
                    <a:pt x="19288" y="19220"/>
                    <a:pt x="19379" y="19265"/>
                    <a:pt x="19470" y="19334"/>
                  </a:cubicBezTo>
                  <a:cubicBezTo>
                    <a:pt x="19584" y="19379"/>
                    <a:pt x="19653" y="19425"/>
                    <a:pt x="19721" y="19494"/>
                  </a:cubicBezTo>
                  <a:cubicBezTo>
                    <a:pt x="19744" y="19471"/>
                    <a:pt x="19767" y="19471"/>
                    <a:pt x="19790" y="19471"/>
                  </a:cubicBezTo>
                  <a:cubicBezTo>
                    <a:pt x="19835" y="19471"/>
                    <a:pt x="19858" y="19494"/>
                    <a:pt x="19881" y="19494"/>
                  </a:cubicBezTo>
                  <a:cubicBezTo>
                    <a:pt x="19972" y="19562"/>
                    <a:pt x="19995" y="19676"/>
                    <a:pt x="19949" y="19767"/>
                  </a:cubicBezTo>
                  <a:cubicBezTo>
                    <a:pt x="19927" y="19790"/>
                    <a:pt x="19904" y="19836"/>
                    <a:pt x="19881" y="19882"/>
                  </a:cubicBezTo>
                  <a:cubicBezTo>
                    <a:pt x="19858" y="19950"/>
                    <a:pt x="19835" y="20041"/>
                    <a:pt x="19790" y="20110"/>
                  </a:cubicBezTo>
                  <a:lnTo>
                    <a:pt x="19790" y="20155"/>
                  </a:lnTo>
                  <a:lnTo>
                    <a:pt x="19767" y="20247"/>
                  </a:lnTo>
                  <a:cubicBezTo>
                    <a:pt x="19744" y="20315"/>
                    <a:pt x="19721" y="20384"/>
                    <a:pt x="19698" y="20475"/>
                  </a:cubicBezTo>
                  <a:cubicBezTo>
                    <a:pt x="19653" y="20680"/>
                    <a:pt x="19561" y="20909"/>
                    <a:pt x="19470" y="21068"/>
                  </a:cubicBezTo>
                  <a:cubicBezTo>
                    <a:pt x="19402" y="21205"/>
                    <a:pt x="19333" y="21342"/>
                    <a:pt x="19265" y="21479"/>
                  </a:cubicBezTo>
                  <a:lnTo>
                    <a:pt x="19196" y="21593"/>
                  </a:lnTo>
                  <a:cubicBezTo>
                    <a:pt x="19151" y="21685"/>
                    <a:pt x="19082" y="21776"/>
                    <a:pt x="19036" y="21890"/>
                  </a:cubicBezTo>
                  <a:cubicBezTo>
                    <a:pt x="19014" y="21913"/>
                    <a:pt x="18991" y="21959"/>
                    <a:pt x="18991" y="21981"/>
                  </a:cubicBezTo>
                  <a:cubicBezTo>
                    <a:pt x="18968" y="22027"/>
                    <a:pt x="18945" y="22050"/>
                    <a:pt x="18922" y="22096"/>
                  </a:cubicBezTo>
                  <a:lnTo>
                    <a:pt x="18900" y="22141"/>
                  </a:lnTo>
                  <a:lnTo>
                    <a:pt x="18831" y="22278"/>
                  </a:lnTo>
                  <a:cubicBezTo>
                    <a:pt x="18763" y="22392"/>
                    <a:pt x="18694" y="22506"/>
                    <a:pt x="18603" y="22666"/>
                  </a:cubicBezTo>
                  <a:cubicBezTo>
                    <a:pt x="18534" y="22803"/>
                    <a:pt x="18443" y="22940"/>
                    <a:pt x="18352" y="23077"/>
                  </a:cubicBezTo>
                  <a:lnTo>
                    <a:pt x="18283" y="23168"/>
                  </a:lnTo>
                  <a:lnTo>
                    <a:pt x="18215" y="23283"/>
                  </a:lnTo>
                  <a:cubicBezTo>
                    <a:pt x="18146" y="23397"/>
                    <a:pt x="18055" y="23511"/>
                    <a:pt x="17987" y="23625"/>
                  </a:cubicBezTo>
                  <a:cubicBezTo>
                    <a:pt x="17964" y="23693"/>
                    <a:pt x="17918" y="23762"/>
                    <a:pt x="17895" y="23808"/>
                  </a:cubicBezTo>
                  <a:cubicBezTo>
                    <a:pt x="17827" y="23899"/>
                    <a:pt x="17781" y="23990"/>
                    <a:pt x="17735" y="24081"/>
                  </a:cubicBezTo>
                  <a:cubicBezTo>
                    <a:pt x="17713" y="24127"/>
                    <a:pt x="17667" y="24173"/>
                    <a:pt x="17644" y="24218"/>
                  </a:cubicBezTo>
                  <a:cubicBezTo>
                    <a:pt x="17621" y="24264"/>
                    <a:pt x="17598" y="24287"/>
                    <a:pt x="17576" y="24333"/>
                  </a:cubicBezTo>
                  <a:cubicBezTo>
                    <a:pt x="17530" y="24424"/>
                    <a:pt x="17484" y="24492"/>
                    <a:pt x="17439" y="24584"/>
                  </a:cubicBezTo>
                  <a:lnTo>
                    <a:pt x="16982" y="25246"/>
                  </a:lnTo>
                  <a:lnTo>
                    <a:pt x="16822" y="25497"/>
                  </a:lnTo>
                  <a:cubicBezTo>
                    <a:pt x="16777" y="25542"/>
                    <a:pt x="16754" y="25611"/>
                    <a:pt x="16708" y="25656"/>
                  </a:cubicBezTo>
                  <a:lnTo>
                    <a:pt x="16663" y="25725"/>
                  </a:lnTo>
                  <a:cubicBezTo>
                    <a:pt x="16640" y="25770"/>
                    <a:pt x="16594" y="25816"/>
                    <a:pt x="16571" y="25862"/>
                  </a:cubicBezTo>
                  <a:lnTo>
                    <a:pt x="16503" y="25953"/>
                  </a:lnTo>
                  <a:cubicBezTo>
                    <a:pt x="16480" y="25999"/>
                    <a:pt x="16434" y="26067"/>
                    <a:pt x="16412" y="26113"/>
                  </a:cubicBezTo>
                  <a:lnTo>
                    <a:pt x="16343" y="26204"/>
                  </a:lnTo>
                  <a:lnTo>
                    <a:pt x="16297" y="26273"/>
                  </a:lnTo>
                  <a:cubicBezTo>
                    <a:pt x="16252" y="26318"/>
                    <a:pt x="16229" y="26364"/>
                    <a:pt x="16183" y="26410"/>
                  </a:cubicBezTo>
                  <a:lnTo>
                    <a:pt x="16069" y="26569"/>
                  </a:lnTo>
                  <a:cubicBezTo>
                    <a:pt x="16001" y="26661"/>
                    <a:pt x="15932" y="26775"/>
                    <a:pt x="15864" y="26866"/>
                  </a:cubicBezTo>
                  <a:cubicBezTo>
                    <a:pt x="15795" y="26935"/>
                    <a:pt x="15750" y="27003"/>
                    <a:pt x="15704" y="27072"/>
                  </a:cubicBezTo>
                  <a:cubicBezTo>
                    <a:pt x="15636" y="27163"/>
                    <a:pt x="15567" y="27231"/>
                    <a:pt x="15521" y="27300"/>
                  </a:cubicBezTo>
                  <a:cubicBezTo>
                    <a:pt x="15453" y="27391"/>
                    <a:pt x="15384" y="27460"/>
                    <a:pt x="15339" y="27551"/>
                  </a:cubicBezTo>
                  <a:cubicBezTo>
                    <a:pt x="15179" y="27756"/>
                    <a:pt x="15019" y="27962"/>
                    <a:pt x="14837" y="28167"/>
                  </a:cubicBezTo>
                  <a:lnTo>
                    <a:pt x="14814" y="28190"/>
                  </a:lnTo>
                  <a:cubicBezTo>
                    <a:pt x="14768" y="28236"/>
                    <a:pt x="14723" y="28281"/>
                    <a:pt x="14700" y="28350"/>
                  </a:cubicBezTo>
                  <a:cubicBezTo>
                    <a:pt x="14677" y="28373"/>
                    <a:pt x="14654" y="28395"/>
                    <a:pt x="14608" y="28441"/>
                  </a:cubicBezTo>
                  <a:cubicBezTo>
                    <a:pt x="14586" y="28464"/>
                    <a:pt x="14563" y="28487"/>
                    <a:pt x="14563" y="28510"/>
                  </a:cubicBezTo>
                  <a:cubicBezTo>
                    <a:pt x="14563" y="28532"/>
                    <a:pt x="14540" y="28532"/>
                    <a:pt x="14540" y="28555"/>
                  </a:cubicBezTo>
                  <a:cubicBezTo>
                    <a:pt x="14540" y="28601"/>
                    <a:pt x="14517" y="28624"/>
                    <a:pt x="14494" y="28646"/>
                  </a:cubicBezTo>
                  <a:cubicBezTo>
                    <a:pt x="14471" y="28692"/>
                    <a:pt x="14403" y="28715"/>
                    <a:pt x="14357" y="28715"/>
                  </a:cubicBezTo>
                  <a:lnTo>
                    <a:pt x="14312" y="28715"/>
                  </a:lnTo>
                  <a:cubicBezTo>
                    <a:pt x="14289" y="28692"/>
                    <a:pt x="14243" y="28692"/>
                    <a:pt x="14220" y="28669"/>
                  </a:cubicBezTo>
                  <a:lnTo>
                    <a:pt x="14175" y="28646"/>
                  </a:lnTo>
                  <a:cubicBezTo>
                    <a:pt x="14129" y="28624"/>
                    <a:pt x="14106" y="28601"/>
                    <a:pt x="14061" y="28601"/>
                  </a:cubicBezTo>
                  <a:cubicBezTo>
                    <a:pt x="14015" y="28578"/>
                    <a:pt x="13969" y="28555"/>
                    <a:pt x="13924" y="28532"/>
                  </a:cubicBezTo>
                  <a:lnTo>
                    <a:pt x="13832" y="28487"/>
                  </a:lnTo>
                  <a:lnTo>
                    <a:pt x="13809" y="28464"/>
                  </a:lnTo>
                  <a:cubicBezTo>
                    <a:pt x="13764" y="28441"/>
                    <a:pt x="13695" y="28418"/>
                    <a:pt x="13650" y="28395"/>
                  </a:cubicBezTo>
                  <a:cubicBezTo>
                    <a:pt x="13627" y="28373"/>
                    <a:pt x="13581" y="28373"/>
                    <a:pt x="13558" y="28350"/>
                  </a:cubicBezTo>
                  <a:cubicBezTo>
                    <a:pt x="13513" y="28327"/>
                    <a:pt x="13467" y="28304"/>
                    <a:pt x="13444" y="28281"/>
                  </a:cubicBezTo>
                  <a:lnTo>
                    <a:pt x="13262" y="28190"/>
                  </a:lnTo>
                  <a:cubicBezTo>
                    <a:pt x="13148" y="28144"/>
                    <a:pt x="13056" y="28099"/>
                    <a:pt x="12942" y="28030"/>
                  </a:cubicBezTo>
                  <a:cubicBezTo>
                    <a:pt x="12874" y="27985"/>
                    <a:pt x="12805" y="27962"/>
                    <a:pt x="12714" y="27916"/>
                  </a:cubicBezTo>
                  <a:cubicBezTo>
                    <a:pt x="12645" y="27870"/>
                    <a:pt x="12577" y="27825"/>
                    <a:pt x="12486" y="27779"/>
                  </a:cubicBezTo>
                  <a:cubicBezTo>
                    <a:pt x="12417" y="27756"/>
                    <a:pt x="12349" y="27711"/>
                    <a:pt x="12257" y="27665"/>
                  </a:cubicBezTo>
                  <a:cubicBezTo>
                    <a:pt x="12212" y="27642"/>
                    <a:pt x="12166" y="27619"/>
                    <a:pt x="12120" y="27574"/>
                  </a:cubicBezTo>
                  <a:cubicBezTo>
                    <a:pt x="12098" y="27574"/>
                    <a:pt x="12052" y="27551"/>
                    <a:pt x="12029" y="27528"/>
                  </a:cubicBezTo>
                  <a:cubicBezTo>
                    <a:pt x="11869" y="27437"/>
                    <a:pt x="11710" y="27345"/>
                    <a:pt x="11550" y="27254"/>
                  </a:cubicBezTo>
                  <a:cubicBezTo>
                    <a:pt x="11390" y="27163"/>
                    <a:pt x="11207" y="27072"/>
                    <a:pt x="11048" y="26980"/>
                  </a:cubicBezTo>
                  <a:cubicBezTo>
                    <a:pt x="10956" y="26912"/>
                    <a:pt x="10842" y="26843"/>
                    <a:pt x="10728" y="26775"/>
                  </a:cubicBezTo>
                  <a:lnTo>
                    <a:pt x="10614" y="26706"/>
                  </a:lnTo>
                  <a:cubicBezTo>
                    <a:pt x="10545" y="26661"/>
                    <a:pt x="10477" y="26615"/>
                    <a:pt x="10386" y="26569"/>
                  </a:cubicBezTo>
                  <a:cubicBezTo>
                    <a:pt x="10317" y="26524"/>
                    <a:pt x="10226" y="26455"/>
                    <a:pt x="10135" y="26410"/>
                  </a:cubicBezTo>
                  <a:lnTo>
                    <a:pt x="9952" y="26295"/>
                  </a:lnTo>
                  <a:lnTo>
                    <a:pt x="9678" y="26136"/>
                  </a:lnTo>
                  <a:cubicBezTo>
                    <a:pt x="9610" y="26090"/>
                    <a:pt x="9518" y="26022"/>
                    <a:pt x="9450" y="25976"/>
                  </a:cubicBezTo>
                  <a:cubicBezTo>
                    <a:pt x="9381" y="25930"/>
                    <a:pt x="9290" y="25885"/>
                    <a:pt x="9222" y="25839"/>
                  </a:cubicBezTo>
                  <a:cubicBezTo>
                    <a:pt x="8925" y="25656"/>
                    <a:pt x="8605" y="25451"/>
                    <a:pt x="8309" y="25246"/>
                  </a:cubicBezTo>
                  <a:cubicBezTo>
                    <a:pt x="8217" y="25177"/>
                    <a:pt x="8126" y="25109"/>
                    <a:pt x="8035" y="25063"/>
                  </a:cubicBezTo>
                  <a:cubicBezTo>
                    <a:pt x="7898" y="24949"/>
                    <a:pt x="7761" y="24857"/>
                    <a:pt x="7601" y="24743"/>
                  </a:cubicBezTo>
                  <a:cubicBezTo>
                    <a:pt x="7441" y="24629"/>
                    <a:pt x="7281" y="24515"/>
                    <a:pt x="7099" y="24378"/>
                  </a:cubicBezTo>
                  <a:cubicBezTo>
                    <a:pt x="6962" y="24287"/>
                    <a:pt x="6825" y="24173"/>
                    <a:pt x="6665" y="24059"/>
                  </a:cubicBezTo>
                  <a:cubicBezTo>
                    <a:pt x="6597" y="24013"/>
                    <a:pt x="6505" y="23967"/>
                    <a:pt x="6437" y="23899"/>
                  </a:cubicBezTo>
                  <a:cubicBezTo>
                    <a:pt x="6368" y="23853"/>
                    <a:pt x="6300" y="23808"/>
                    <a:pt x="6231" y="23762"/>
                  </a:cubicBezTo>
                  <a:cubicBezTo>
                    <a:pt x="6095" y="23671"/>
                    <a:pt x="5958" y="23556"/>
                    <a:pt x="5798" y="23419"/>
                  </a:cubicBezTo>
                  <a:cubicBezTo>
                    <a:pt x="5707" y="23374"/>
                    <a:pt x="5638" y="23305"/>
                    <a:pt x="5547" y="23260"/>
                  </a:cubicBezTo>
                  <a:cubicBezTo>
                    <a:pt x="5501" y="23214"/>
                    <a:pt x="5455" y="23191"/>
                    <a:pt x="5410" y="23146"/>
                  </a:cubicBezTo>
                  <a:lnTo>
                    <a:pt x="5318" y="23077"/>
                  </a:lnTo>
                  <a:cubicBezTo>
                    <a:pt x="5113" y="22940"/>
                    <a:pt x="4908" y="22780"/>
                    <a:pt x="4702" y="22621"/>
                  </a:cubicBezTo>
                  <a:cubicBezTo>
                    <a:pt x="4611" y="22552"/>
                    <a:pt x="4542" y="22484"/>
                    <a:pt x="4451" y="22415"/>
                  </a:cubicBezTo>
                  <a:cubicBezTo>
                    <a:pt x="4428" y="22392"/>
                    <a:pt x="4405" y="22370"/>
                    <a:pt x="4360" y="22347"/>
                  </a:cubicBezTo>
                  <a:cubicBezTo>
                    <a:pt x="4314" y="22324"/>
                    <a:pt x="4291" y="22278"/>
                    <a:pt x="4246" y="22255"/>
                  </a:cubicBezTo>
                  <a:cubicBezTo>
                    <a:pt x="4177" y="22210"/>
                    <a:pt x="4109" y="22164"/>
                    <a:pt x="4063" y="22096"/>
                  </a:cubicBezTo>
                  <a:cubicBezTo>
                    <a:pt x="4017" y="22073"/>
                    <a:pt x="3949" y="22027"/>
                    <a:pt x="3903" y="21981"/>
                  </a:cubicBezTo>
                  <a:lnTo>
                    <a:pt x="3835" y="21936"/>
                  </a:lnTo>
                  <a:lnTo>
                    <a:pt x="3766" y="21890"/>
                  </a:lnTo>
                  <a:lnTo>
                    <a:pt x="3629" y="21753"/>
                  </a:lnTo>
                  <a:cubicBezTo>
                    <a:pt x="3538" y="21685"/>
                    <a:pt x="3447" y="21616"/>
                    <a:pt x="3355" y="21548"/>
                  </a:cubicBezTo>
                  <a:cubicBezTo>
                    <a:pt x="3310" y="21502"/>
                    <a:pt x="3241" y="21457"/>
                    <a:pt x="3196" y="21411"/>
                  </a:cubicBezTo>
                  <a:lnTo>
                    <a:pt x="3173" y="21388"/>
                  </a:lnTo>
                  <a:lnTo>
                    <a:pt x="2990" y="21251"/>
                  </a:lnTo>
                  <a:cubicBezTo>
                    <a:pt x="2945" y="21205"/>
                    <a:pt x="2876" y="21137"/>
                    <a:pt x="2831" y="21091"/>
                  </a:cubicBezTo>
                  <a:lnTo>
                    <a:pt x="2808" y="21068"/>
                  </a:lnTo>
                  <a:lnTo>
                    <a:pt x="2716" y="21000"/>
                  </a:lnTo>
                  <a:lnTo>
                    <a:pt x="2602" y="20886"/>
                  </a:lnTo>
                  <a:lnTo>
                    <a:pt x="2579" y="20863"/>
                  </a:lnTo>
                  <a:cubicBezTo>
                    <a:pt x="2511" y="20817"/>
                    <a:pt x="2442" y="20749"/>
                    <a:pt x="2397" y="20680"/>
                  </a:cubicBezTo>
                  <a:cubicBezTo>
                    <a:pt x="2328" y="20635"/>
                    <a:pt x="2283" y="20566"/>
                    <a:pt x="2214" y="20498"/>
                  </a:cubicBezTo>
                  <a:cubicBezTo>
                    <a:pt x="2169" y="20429"/>
                    <a:pt x="2100" y="20361"/>
                    <a:pt x="2054" y="20247"/>
                  </a:cubicBezTo>
                  <a:cubicBezTo>
                    <a:pt x="2032" y="20178"/>
                    <a:pt x="2054" y="20087"/>
                    <a:pt x="2054" y="20019"/>
                  </a:cubicBezTo>
                  <a:cubicBezTo>
                    <a:pt x="2077" y="19996"/>
                    <a:pt x="2077" y="19950"/>
                    <a:pt x="2100" y="19927"/>
                  </a:cubicBezTo>
                  <a:cubicBezTo>
                    <a:pt x="2077" y="19904"/>
                    <a:pt x="2054" y="19882"/>
                    <a:pt x="2054" y="19836"/>
                  </a:cubicBezTo>
                  <a:cubicBezTo>
                    <a:pt x="2054" y="19813"/>
                    <a:pt x="2054" y="19790"/>
                    <a:pt x="2054" y="19767"/>
                  </a:cubicBezTo>
                  <a:cubicBezTo>
                    <a:pt x="2054" y="19722"/>
                    <a:pt x="2054" y="19676"/>
                    <a:pt x="2077" y="19608"/>
                  </a:cubicBezTo>
                  <a:cubicBezTo>
                    <a:pt x="2100" y="19585"/>
                    <a:pt x="2100" y="19539"/>
                    <a:pt x="2123" y="19494"/>
                  </a:cubicBezTo>
                  <a:lnTo>
                    <a:pt x="2146" y="19357"/>
                  </a:lnTo>
                  <a:lnTo>
                    <a:pt x="2191" y="19220"/>
                  </a:lnTo>
                  <a:cubicBezTo>
                    <a:pt x="2237" y="19060"/>
                    <a:pt x="2283" y="18900"/>
                    <a:pt x="2328" y="18740"/>
                  </a:cubicBezTo>
                  <a:lnTo>
                    <a:pt x="2328" y="18695"/>
                  </a:lnTo>
                  <a:cubicBezTo>
                    <a:pt x="2374" y="18535"/>
                    <a:pt x="2420" y="18375"/>
                    <a:pt x="2511" y="18170"/>
                  </a:cubicBezTo>
                  <a:cubicBezTo>
                    <a:pt x="2534" y="18101"/>
                    <a:pt x="2557" y="18010"/>
                    <a:pt x="2602" y="17919"/>
                  </a:cubicBezTo>
                  <a:cubicBezTo>
                    <a:pt x="2625" y="17827"/>
                    <a:pt x="2671" y="17713"/>
                    <a:pt x="2694" y="17622"/>
                  </a:cubicBezTo>
                  <a:cubicBezTo>
                    <a:pt x="2808" y="17302"/>
                    <a:pt x="2945" y="16983"/>
                    <a:pt x="3104" y="16595"/>
                  </a:cubicBezTo>
                  <a:cubicBezTo>
                    <a:pt x="3287" y="16184"/>
                    <a:pt x="3424" y="15887"/>
                    <a:pt x="3561" y="15613"/>
                  </a:cubicBezTo>
                  <a:cubicBezTo>
                    <a:pt x="3561" y="15590"/>
                    <a:pt x="3584" y="15568"/>
                    <a:pt x="3607" y="15545"/>
                  </a:cubicBezTo>
                  <a:lnTo>
                    <a:pt x="3584" y="15545"/>
                  </a:lnTo>
                  <a:lnTo>
                    <a:pt x="3607" y="15499"/>
                  </a:lnTo>
                  <a:lnTo>
                    <a:pt x="3629" y="15476"/>
                  </a:lnTo>
                  <a:lnTo>
                    <a:pt x="3629" y="15453"/>
                  </a:lnTo>
                  <a:cubicBezTo>
                    <a:pt x="3744" y="15248"/>
                    <a:pt x="3812" y="15065"/>
                    <a:pt x="3903" y="14928"/>
                  </a:cubicBezTo>
                  <a:lnTo>
                    <a:pt x="3949" y="14814"/>
                  </a:lnTo>
                  <a:cubicBezTo>
                    <a:pt x="4040" y="14700"/>
                    <a:pt x="4109" y="14563"/>
                    <a:pt x="4177" y="14426"/>
                  </a:cubicBezTo>
                  <a:lnTo>
                    <a:pt x="4200" y="14404"/>
                  </a:lnTo>
                  <a:cubicBezTo>
                    <a:pt x="4246" y="14335"/>
                    <a:pt x="4291" y="14267"/>
                    <a:pt x="4337" y="14198"/>
                  </a:cubicBezTo>
                  <a:cubicBezTo>
                    <a:pt x="4360" y="14152"/>
                    <a:pt x="4383" y="14107"/>
                    <a:pt x="4405" y="14061"/>
                  </a:cubicBezTo>
                  <a:cubicBezTo>
                    <a:pt x="4428" y="14038"/>
                    <a:pt x="4451" y="13993"/>
                    <a:pt x="4474" y="13947"/>
                  </a:cubicBezTo>
                  <a:cubicBezTo>
                    <a:pt x="4497" y="13901"/>
                    <a:pt x="4520" y="13879"/>
                    <a:pt x="4542" y="13833"/>
                  </a:cubicBezTo>
                  <a:cubicBezTo>
                    <a:pt x="4565" y="13787"/>
                    <a:pt x="4588" y="13742"/>
                    <a:pt x="4611" y="13696"/>
                  </a:cubicBezTo>
                  <a:lnTo>
                    <a:pt x="4634" y="13650"/>
                  </a:lnTo>
                  <a:cubicBezTo>
                    <a:pt x="4679" y="13605"/>
                    <a:pt x="4725" y="13536"/>
                    <a:pt x="4748" y="13468"/>
                  </a:cubicBezTo>
                  <a:cubicBezTo>
                    <a:pt x="4793" y="13422"/>
                    <a:pt x="4816" y="13376"/>
                    <a:pt x="4839" y="13331"/>
                  </a:cubicBezTo>
                  <a:lnTo>
                    <a:pt x="4885" y="13239"/>
                  </a:lnTo>
                  <a:lnTo>
                    <a:pt x="4953" y="13148"/>
                  </a:lnTo>
                  <a:cubicBezTo>
                    <a:pt x="4976" y="13102"/>
                    <a:pt x="4999" y="13034"/>
                    <a:pt x="5045" y="12988"/>
                  </a:cubicBezTo>
                  <a:cubicBezTo>
                    <a:pt x="5136" y="12829"/>
                    <a:pt x="5227" y="12669"/>
                    <a:pt x="5341" y="12509"/>
                  </a:cubicBezTo>
                  <a:lnTo>
                    <a:pt x="5387" y="12441"/>
                  </a:lnTo>
                  <a:cubicBezTo>
                    <a:pt x="5455" y="12326"/>
                    <a:pt x="5547" y="12189"/>
                    <a:pt x="5638" y="12075"/>
                  </a:cubicBezTo>
                  <a:cubicBezTo>
                    <a:pt x="5729" y="11916"/>
                    <a:pt x="5843" y="11779"/>
                    <a:pt x="5980" y="11619"/>
                  </a:cubicBezTo>
                  <a:lnTo>
                    <a:pt x="6072" y="11528"/>
                  </a:lnTo>
                  <a:cubicBezTo>
                    <a:pt x="6095" y="11482"/>
                    <a:pt x="6117" y="11459"/>
                    <a:pt x="6163" y="11413"/>
                  </a:cubicBezTo>
                  <a:lnTo>
                    <a:pt x="6140" y="11413"/>
                  </a:lnTo>
                  <a:cubicBezTo>
                    <a:pt x="6277" y="11254"/>
                    <a:pt x="6437" y="11117"/>
                    <a:pt x="6574" y="10980"/>
                  </a:cubicBezTo>
                  <a:cubicBezTo>
                    <a:pt x="6642" y="10911"/>
                    <a:pt x="6734" y="10820"/>
                    <a:pt x="6825" y="10729"/>
                  </a:cubicBezTo>
                  <a:lnTo>
                    <a:pt x="6871" y="10683"/>
                  </a:lnTo>
                  <a:cubicBezTo>
                    <a:pt x="6871" y="10660"/>
                    <a:pt x="6871" y="10637"/>
                    <a:pt x="6893" y="10615"/>
                  </a:cubicBezTo>
                  <a:cubicBezTo>
                    <a:pt x="6916" y="10592"/>
                    <a:pt x="6939" y="10569"/>
                    <a:pt x="6962" y="10546"/>
                  </a:cubicBezTo>
                  <a:cubicBezTo>
                    <a:pt x="6985" y="10523"/>
                    <a:pt x="7008" y="10523"/>
                    <a:pt x="7053" y="10523"/>
                  </a:cubicBezTo>
                  <a:cubicBezTo>
                    <a:pt x="7099" y="10523"/>
                    <a:pt x="7144" y="10546"/>
                    <a:pt x="7190" y="10569"/>
                  </a:cubicBezTo>
                  <a:cubicBezTo>
                    <a:pt x="7213" y="10592"/>
                    <a:pt x="7259" y="10615"/>
                    <a:pt x="7281" y="10660"/>
                  </a:cubicBezTo>
                  <a:lnTo>
                    <a:pt x="7304" y="10683"/>
                  </a:lnTo>
                  <a:cubicBezTo>
                    <a:pt x="7373" y="10729"/>
                    <a:pt x="7418" y="10797"/>
                    <a:pt x="7487" y="10843"/>
                  </a:cubicBezTo>
                  <a:lnTo>
                    <a:pt x="7624" y="10980"/>
                  </a:lnTo>
                  <a:lnTo>
                    <a:pt x="7692" y="11025"/>
                  </a:lnTo>
                  <a:lnTo>
                    <a:pt x="7806" y="11140"/>
                  </a:lnTo>
                  <a:cubicBezTo>
                    <a:pt x="7875" y="11185"/>
                    <a:pt x="7943" y="11231"/>
                    <a:pt x="7989" y="11299"/>
                  </a:cubicBezTo>
                  <a:cubicBezTo>
                    <a:pt x="8172" y="11436"/>
                    <a:pt x="8354" y="11596"/>
                    <a:pt x="8514" y="11733"/>
                  </a:cubicBezTo>
                  <a:lnTo>
                    <a:pt x="8605" y="11801"/>
                  </a:lnTo>
                  <a:cubicBezTo>
                    <a:pt x="8628" y="11824"/>
                    <a:pt x="8628" y="11847"/>
                    <a:pt x="8651" y="11847"/>
                  </a:cubicBezTo>
                  <a:cubicBezTo>
                    <a:pt x="8651" y="11801"/>
                    <a:pt x="8651" y="11756"/>
                    <a:pt x="8651" y="11710"/>
                  </a:cubicBezTo>
                  <a:cubicBezTo>
                    <a:pt x="8674" y="11596"/>
                    <a:pt x="8697" y="11482"/>
                    <a:pt x="8697" y="11391"/>
                  </a:cubicBezTo>
                  <a:lnTo>
                    <a:pt x="8719" y="11276"/>
                  </a:lnTo>
                  <a:cubicBezTo>
                    <a:pt x="8719" y="11162"/>
                    <a:pt x="8742" y="11071"/>
                    <a:pt x="8742" y="10980"/>
                  </a:cubicBezTo>
                  <a:lnTo>
                    <a:pt x="8765" y="10934"/>
                  </a:lnTo>
                  <a:lnTo>
                    <a:pt x="8765" y="10888"/>
                  </a:lnTo>
                  <a:cubicBezTo>
                    <a:pt x="8765" y="10683"/>
                    <a:pt x="8788" y="10478"/>
                    <a:pt x="8811" y="10249"/>
                  </a:cubicBezTo>
                  <a:cubicBezTo>
                    <a:pt x="8834" y="10044"/>
                    <a:pt x="8879" y="9816"/>
                    <a:pt x="8902" y="9656"/>
                  </a:cubicBezTo>
                  <a:cubicBezTo>
                    <a:pt x="8925" y="9565"/>
                    <a:pt x="8925" y="9496"/>
                    <a:pt x="8948" y="9405"/>
                  </a:cubicBezTo>
                  <a:lnTo>
                    <a:pt x="8948" y="9336"/>
                  </a:lnTo>
                  <a:cubicBezTo>
                    <a:pt x="8971" y="9268"/>
                    <a:pt x="8971" y="9199"/>
                    <a:pt x="8993" y="9131"/>
                  </a:cubicBezTo>
                  <a:cubicBezTo>
                    <a:pt x="8993" y="8971"/>
                    <a:pt x="8993" y="8834"/>
                    <a:pt x="9016" y="8697"/>
                  </a:cubicBezTo>
                  <a:lnTo>
                    <a:pt x="9016" y="8652"/>
                  </a:lnTo>
                  <a:cubicBezTo>
                    <a:pt x="9039" y="8469"/>
                    <a:pt x="9039" y="8309"/>
                    <a:pt x="9062" y="8127"/>
                  </a:cubicBezTo>
                  <a:cubicBezTo>
                    <a:pt x="9062" y="8058"/>
                    <a:pt x="9085" y="7990"/>
                    <a:pt x="9085" y="7898"/>
                  </a:cubicBezTo>
                  <a:cubicBezTo>
                    <a:pt x="9107" y="7807"/>
                    <a:pt x="9107" y="7716"/>
                    <a:pt x="9130" y="7624"/>
                  </a:cubicBezTo>
                  <a:lnTo>
                    <a:pt x="9130" y="7556"/>
                  </a:lnTo>
                  <a:cubicBezTo>
                    <a:pt x="9153" y="7419"/>
                    <a:pt x="9153" y="7282"/>
                    <a:pt x="9176" y="7145"/>
                  </a:cubicBezTo>
                  <a:cubicBezTo>
                    <a:pt x="9199" y="7077"/>
                    <a:pt x="9199" y="7031"/>
                    <a:pt x="9199" y="6962"/>
                  </a:cubicBezTo>
                  <a:cubicBezTo>
                    <a:pt x="9222" y="6848"/>
                    <a:pt x="9244" y="6734"/>
                    <a:pt x="9267" y="6597"/>
                  </a:cubicBezTo>
                  <a:lnTo>
                    <a:pt x="9290" y="6552"/>
                  </a:lnTo>
                  <a:cubicBezTo>
                    <a:pt x="9313" y="6392"/>
                    <a:pt x="9359" y="6232"/>
                    <a:pt x="9404" y="6072"/>
                  </a:cubicBezTo>
                  <a:cubicBezTo>
                    <a:pt x="9450" y="5958"/>
                    <a:pt x="9496" y="5821"/>
                    <a:pt x="9610" y="5753"/>
                  </a:cubicBezTo>
                  <a:cubicBezTo>
                    <a:pt x="9655" y="5730"/>
                    <a:pt x="9747" y="5707"/>
                    <a:pt x="9838" y="5684"/>
                  </a:cubicBezTo>
                  <a:cubicBezTo>
                    <a:pt x="9952" y="5684"/>
                    <a:pt x="10112" y="5661"/>
                    <a:pt x="10272" y="5661"/>
                  </a:cubicBezTo>
                  <a:lnTo>
                    <a:pt x="10317" y="5661"/>
                  </a:lnTo>
                  <a:cubicBezTo>
                    <a:pt x="10340" y="5661"/>
                    <a:pt x="10386" y="5661"/>
                    <a:pt x="10386" y="5684"/>
                  </a:cubicBezTo>
                  <a:cubicBezTo>
                    <a:pt x="10409" y="5661"/>
                    <a:pt x="10454" y="5661"/>
                    <a:pt x="10477" y="5639"/>
                  </a:cubicBezTo>
                  <a:cubicBezTo>
                    <a:pt x="10500" y="5639"/>
                    <a:pt x="10545" y="5616"/>
                    <a:pt x="10614" y="5616"/>
                  </a:cubicBezTo>
                  <a:close/>
                  <a:moveTo>
                    <a:pt x="18352" y="1"/>
                  </a:moveTo>
                  <a:cubicBezTo>
                    <a:pt x="18146" y="24"/>
                    <a:pt x="17964" y="24"/>
                    <a:pt x="17781" y="46"/>
                  </a:cubicBezTo>
                  <a:cubicBezTo>
                    <a:pt x="17690" y="46"/>
                    <a:pt x="17598" y="46"/>
                    <a:pt x="17530" y="69"/>
                  </a:cubicBezTo>
                  <a:lnTo>
                    <a:pt x="17416" y="69"/>
                  </a:lnTo>
                  <a:cubicBezTo>
                    <a:pt x="17393" y="46"/>
                    <a:pt x="17347" y="24"/>
                    <a:pt x="17279" y="24"/>
                  </a:cubicBezTo>
                  <a:lnTo>
                    <a:pt x="17233" y="24"/>
                  </a:lnTo>
                  <a:cubicBezTo>
                    <a:pt x="17165" y="46"/>
                    <a:pt x="17074" y="46"/>
                    <a:pt x="16982" y="69"/>
                  </a:cubicBezTo>
                  <a:cubicBezTo>
                    <a:pt x="16937" y="92"/>
                    <a:pt x="16868" y="92"/>
                    <a:pt x="16822" y="115"/>
                  </a:cubicBezTo>
                  <a:lnTo>
                    <a:pt x="16777" y="115"/>
                  </a:lnTo>
                  <a:cubicBezTo>
                    <a:pt x="16685" y="138"/>
                    <a:pt x="16617" y="161"/>
                    <a:pt x="16526" y="183"/>
                  </a:cubicBezTo>
                  <a:lnTo>
                    <a:pt x="16457" y="206"/>
                  </a:lnTo>
                  <a:lnTo>
                    <a:pt x="16366" y="229"/>
                  </a:lnTo>
                  <a:lnTo>
                    <a:pt x="16252" y="275"/>
                  </a:lnTo>
                  <a:lnTo>
                    <a:pt x="16115" y="275"/>
                  </a:lnTo>
                  <a:cubicBezTo>
                    <a:pt x="16024" y="298"/>
                    <a:pt x="15932" y="320"/>
                    <a:pt x="15841" y="343"/>
                  </a:cubicBezTo>
                  <a:cubicBezTo>
                    <a:pt x="15772" y="343"/>
                    <a:pt x="15681" y="366"/>
                    <a:pt x="15567" y="412"/>
                  </a:cubicBezTo>
                  <a:cubicBezTo>
                    <a:pt x="15544" y="434"/>
                    <a:pt x="15499" y="434"/>
                    <a:pt x="15476" y="457"/>
                  </a:cubicBezTo>
                  <a:lnTo>
                    <a:pt x="15430" y="457"/>
                  </a:lnTo>
                  <a:lnTo>
                    <a:pt x="15407" y="480"/>
                  </a:lnTo>
                  <a:lnTo>
                    <a:pt x="15339" y="503"/>
                  </a:lnTo>
                  <a:lnTo>
                    <a:pt x="15202" y="549"/>
                  </a:lnTo>
                  <a:cubicBezTo>
                    <a:pt x="15156" y="549"/>
                    <a:pt x="15111" y="571"/>
                    <a:pt x="15065" y="594"/>
                  </a:cubicBezTo>
                  <a:cubicBezTo>
                    <a:pt x="14996" y="617"/>
                    <a:pt x="14905" y="640"/>
                    <a:pt x="14814" y="686"/>
                  </a:cubicBezTo>
                  <a:lnTo>
                    <a:pt x="14745" y="708"/>
                  </a:lnTo>
                  <a:cubicBezTo>
                    <a:pt x="14677" y="731"/>
                    <a:pt x="14608" y="754"/>
                    <a:pt x="14540" y="777"/>
                  </a:cubicBezTo>
                  <a:lnTo>
                    <a:pt x="14471" y="800"/>
                  </a:lnTo>
                  <a:lnTo>
                    <a:pt x="14403" y="822"/>
                  </a:lnTo>
                  <a:cubicBezTo>
                    <a:pt x="14357" y="845"/>
                    <a:pt x="14312" y="868"/>
                    <a:pt x="14266" y="891"/>
                  </a:cubicBezTo>
                  <a:cubicBezTo>
                    <a:pt x="14061" y="959"/>
                    <a:pt x="13878" y="1051"/>
                    <a:pt x="13718" y="1119"/>
                  </a:cubicBezTo>
                  <a:cubicBezTo>
                    <a:pt x="13558" y="1211"/>
                    <a:pt x="13376" y="1302"/>
                    <a:pt x="13216" y="1370"/>
                  </a:cubicBezTo>
                  <a:cubicBezTo>
                    <a:pt x="13102" y="1416"/>
                    <a:pt x="13011" y="1462"/>
                    <a:pt x="12896" y="1530"/>
                  </a:cubicBezTo>
                  <a:lnTo>
                    <a:pt x="12737" y="1599"/>
                  </a:lnTo>
                  <a:cubicBezTo>
                    <a:pt x="12645" y="1644"/>
                    <a:pt x="12577" y="1690"/>
                    <a:pt x="12486" y="1735"/>
                  </a:cubicBezTo>
                  <a:lnTo>
                    <a:pt x="12417" y="1781"/>
                  </a:lnTo>
                  <a:lnTo>
                    <a:pt x="12371" y="1827"/>
                  </a:lnTo>
                  <a:lnTo>
                    <a:pt x="12349" y="1827"/>
                  </a:lnTo>
                  <a:cubicBezTo>
                    <a:pt x="12326" y="1827"/>
                    <a:pt x="12303" y="1850"/>
                    <a:pt x="12257" y="1850"/>
                  </a:cubicBezTo>
                  <a:cubicBezTo>
                    <a:pt x="12189" y="1895"/>
                    <a:pt x="12120" y="1918"/>
                    <a:pt x="12075" y="1941"/>
                  </a:cubicBezTo>
                  <a:cubicBezTo>
                    <a:pt x="11983" y="1987"/>
                    <a:pt x="11915" y="2032"/>
                    <a:pt x="11847" y="2078"/>
                  </a:cubicBezTo>
                  <a:lnTo>
                    <a:pt x="11801" y="2101"/>
                  </a:lnTo>
                  <a:cubicBezTo>
                    <a:pt x="11664" y="2192"/>
                    <a:pt x="11504" y="2306"/>
                    <a:pt x="11367" y="2397"/>
                  </a:cubicBezTo>
                  <a:lnTo>
                    <a:pt x="11276" y="2443"/>
                  </a:lnTo>
                  <a:cubicBezTo>
                    <a:pt x="11139" y="2534"/>
                    <a:pt x="11002" y="2649"/>
                    <a:pt x="10819" y="2785"/>
                  </a:cubicBezTo>
                  <a:lnTo>
                    <a:pt x="10751" y="2831"/>
                  </a:lnTo>
                  <a:cubicBezTo>
                    <a:pt x="10682" y="2877"/>
                    <a:pt x="10614" y="2922"/>
                    <a:pt x="10545" y="2968"/>
                  </a:cubicBezTo>
                  <a:cubicBezTo>
                    <a:pt x="10454" y="3059"/>
                    <a:pt x="10363" y="3128"/>
                    <a:pt x="10249" y="3219"/>
                  </a:cubicBezTo>
                  <a:cubicBezTo>
                    <a:pt x="10226" y="3242"/>
                    <a:pt x="10203" y="3265"/>
                    <a:pt x="10180" y="3288"/>
                  </a:cubicBezTo>
                  <a:lnTo>
                    <a:pt x="10157" y="3310"/>
                  </a:lnTo>
                  <a:lnTo>
                    <a:pt x="10135" y="3333"/>
                  </a:lnTo>
                  <a:lnTo>
                    <a:pt x="10089" y="3379"/>
                  </a:lnTo>
                  <a:cubicBezTo>
                    <a:pt x="10020" y="3425"/>
                    <a:pt x="9975" y="3470"/>
                    <a:pt x="9906" y="3516"/>
                  </a:cubicBezTo>
                  <a:cubicBezTo>
                    <a:pt x="9815" y="3584"/>
                    <a:pt x="9747" y="3630"/>
                    <a:pt x="9678" y="3698"/>
                  </a:cubicBezTo>
                  <a:lnTo>
                    <a:pt x="9632" y="3721"/>
                  </a:lnTo>
                  <a:lnTo>
                    <a:pt x="9587" y="3767"/>
                  </a:lnTo>
                  <a:cubicBezTo>
                    <a:pt x="9541" y="3813"/>
                    <a:pt x="9496" y="3835"/>
                    <a:pt x="9450" y="3858"/>
                  </a:cubicBezTo>
                  <a:cubicBezTo>
                    <a:pt x="9313" y="3972"/>
                    <a:pt x="9176" y="4086"/>
                    <a:pt x="9062" y="4201"/>
                  </a:cubicBezTo>
                  <a:lnTo>
                    <a:pt x="8993" y="4269"/>
                  </a:lnTo>
                  <a:cubicBezTo>
                    <a:pt x="8856" y="4383"/>
                    <a:pt x="8742" y="4475"/>
                    <a:pt x="8628" y="4589"/>
                  </a:cubicBezTo>
                  <a:lnTo>
                    <a:pt x="8605" y="4611"/>
                  </a:lnTo>
                  <a:lnTo>
                    <a:pt x="8537" y="4680"/>
                  </a:lnTo>
                  <a:cubicBezTo>
                    <a:pt x="8377" y="4817"/>
                    <a:pt x="8240" y="4977"/>
                    <a:pt x="8149" y="5091"/>
                  </a:cubicBezTo>
                  <a:cubicBezTo>
                    <a:pt x="8080" y="5136"/>
                    <a:pt x="8035" y="5205"/>
                    <a:pt x="7989" y="5251"/>
                  </a:cubicBezTo>
                  <a:lnTo>
                    <a:pt x="7966" y="5273"/>
                  </a:lnTo>
                  <a:cubicBezTo>
                    <a:pt x="7898" y="5319"/>
                    <a:pt x="7852" y="5388"/>
                    <a:pt x="7806" y="5433"/>
                  </a:cubicBezTo>
                  <a:lnTo>
                    <a:pt x="7647" y="5616"/>
                  </a:lnTo>
                  <a:lnTo>
                    <a:pt x="7555" y="5684"/>
                  </a:lnTo>
                  <a:lnTo>
                    <a:pt x="7510" y="5753"/>
                  </a:lnTo>
                  <a:lnTo>
                    <a:pt x="7441" y="5821"/>
                  </a:lnTo>
                  <a:lnTo>
                    <a:pt x="7418" y="5844"/>
                  </a:lnTo>
                  <a:cubicBezTo>
                    <a:pt x="7396" y="5867"/>
                    <a:pt x="7373" y="5890"/>
                    <a:pt x="7350" y="5913"/>
                  </a:cubicBezTo>
                  <a:cubicBezTo>
                    <a:pt x="7327" y="5935"/>
                    <a:pt x="7327" y="5958"/>
                    <a:pt x="7304" y="5981"/>
                  </a:cubicBezTo>
                  <a:lnTo>
                    <a:pt x="7259" y="6027"/>
                  </a:lnTo>
                  <a:cubicBezTo>
                    <a:pt x="7190" y="6118"/>
                    <a:pt x="7122" y="6186"/>
                    <a:pt x="7076" y="6255"/>
                  </a:cubicBezTo>
                  <a:cubicBezTo>
                    <a:pt x="6985" y="6369"/>
                    <a:pt x="6893" y="6460"/>
                    <a:pt x="6802" y="6574"/>
                  </a:cubicBezTo>
                  <a:lnTo>
                    <a:pt x="6756" y="6620"/>
                  </a:lnTo>
                  <a:lnTo>
                    <a:pt x="6756" y="6643"/>
                  </a:lnTo>
                  <a:lnTo>
                    <a:pt x="6688" y="6711"/>
                  </a:lnTo>
                  <a:cubicBezTo>
                    <a:pt x="6665" y="6734"/>
                    <a:pt x="6642" y="6757"/>
                    <a:pt x="6620" y="6780"/>
                  </a:cubicBezTo>
                  <a:lnTo>
                    <a:pt x="6620" y="6803"/>
                  </a:lnTo>
                  <a:cubicBezTo>
                    <a:pt x="6574" y="6848"/>
                    <a:pt x="6551" y="6871"/>
                    <a:pt x="6528" y="6917"/>
                  </a:cubicBezTo>
                  <a:lnTo>
                    <a:pt x="6460" y="6985"/>
                  </a:lnTo>
                  <a:lnTo>
                    <a:pt x="6437" y="7008"/>
                  </a:lnTo>
                  <a:cubicBezTo>
                    <a:pt x="6391" y="7054"/>
                    <a:pt x="6368" y="7099"/>
                    <a:pt x="6346" y="7145"/>
                  </a:cubicBezTo>
                  <a:cubicBezTo>
                    <a:pt x="6277" y="7191"/>
                    <a:pt x="6231" y="7259"/>
                    <a:pt x="6186" y="7328"/>
                  </a:cubicBezTo>
                  <a:lnTo>
                    <a:pt x="6140" y="7373"/>
                  </a:lnTo>
                  <a:lnTo>
                    <a:pt x="6095" y="7419"/>
                  </a:lnTo>
                  <a:cubicBezTo>
                    <a:pt x="5935" y="7624"/>
                    <a:pt x="5798" y="7807"/>
                    <a:pt x="5638" y="8012"/>
                  </a:cubicBezTo>
                  <a:cubicBezTo>
                    <a:pt x="5615" y="8058"/>
                    <a:pt x="5570" y="8104"/>
                    <a:pt x="5524" y="8172"/>
                  </a:cubicBezTo>
                  <a:lnTo>
                    <a:pt x="5524" y="8195"/>
                  </a:lnTo>
                  <a:lnTo>
                    <a:pt x="5455" y="8286"/>
                  </a:lnTo>
                  <a:lnTo>
                    <a:pt x="5410" y="8332"/>
                  </a:lnTo>
                  <a:lnTo>
                    <a:pt x="5387" y="8378"/>
                  </a:lnTo>
                  <a:lnTo>
                    <a:pt x="5364" y="8423"/>
                  </a:lnTo>
                  <a:cubicBezTo>
                    <a:pt x="5273" y="8537"/>
                    <a:pt x="5204" y="8652"/>
                    <a:pt x="5113" y="8766"/>
                  </a:cubicBezTo>
                  <a:cubicBezTo>
                    <a:pt x="5022" y="8925"/>
                    <a:pt x="4908" y="9085"/>
                    <a:pt x="4816" y="9245"/>
                  </a:cubicBezTo>
                  <a:lnTo>
                    <a:pt x="4611" y="9542"/>
                  </a:lnTo>
                  <a:lnTo>
                    <a:pt x="4497" y="9724"/>
                  </a:lnTo>
                  <a:cubicBezTo>
                    <a:pt x="4405" y="9884"/>
                    <a:pt x="4291" y="10067"/>
                    <a:pt x="4200" y="10226"/>
                  </a:cubicBezTo>
                  <a:cubicBezTo>
                    <a:pt x="4154" y="10272"/>
                    <a:pt x="4132" y="10341"/>
                    <a:pt x="4086" y="10386"/>
                  </a:cubicBezTo>
                  <a:lnTo>
                    <a:pt x="4063" y="10409"/>
                  </a:lnTo>
                  <a:lnTo>
                    <a:pt x="4063" y="10432"/>
                  </a:lnTo>
                  <a:cubicBezTo>
                    <a:pt x="3995" y="10523"/>
                    <a:pt x="3949" y="10615"/>
                    <a:pt x="3880" y="10706"/>
                  </a:cubicBezTo>
                  <a:cubicBezTo>
                    <a:pt x="3812" y="10843"/>
                    <a:pt x="3721" y="11003"/>
                    <a:pt x="3629" y="11162"/>
                  </a:cubicBezTo>
                  <a:cubicBezTo>
                    <a:pt x="3447" y="11482"/>
                    <a:pt x="3264" y="11779"/>
                    <a:pt x="3104" y="12098"/>
                  </a:cubicBezTo>
                  <a:cubicBezTo>
                    <a:pt x="3013" y="12304"/>
                    <a:pt x="2922" y="12463"/>
                    <a:pt x="2853" y="12623"/>
                  </a:cubicBezTo>
                  <a:cubicBezTo>
                    <a:pt x="2808" y="12692"/>
                    <a:pt x="2785" y="12760"/>
                    <a:pt x="2762" y="12806"/>
                  </a:cubicBezTo>
                  <a:lnTo>
                    <a:pt x="2694" y="12920"/>
                  </a:lnTo>
                  <a:lnTo>
                    <a:pt x="2648" y="13011"/>
                  </a:lnTo>
                  <a:lnTo>
                    <a:pt x="2602" y="13102"/>
                  </a:lnTo>
                  <a:lnTo>
                    <a:pt x="2579" y="13171"/>
                  </a:lnTo>
                  <a:lnTo>
                    <a:pt x="2488" y="13331"/>
                  </a:lnTo>
                  <a:lnTo>
                    <a:pt x="2488" y="13354"/>
                  </a:lnTo>
                  <a:cubicBezTo>
                    <a:pt x="2420" y="13491"/>
                    <a:pt x="2374" y="13605"/>
                    <a:pt x="2306" y="13719"/>
                  </a:cubicBezTo>
                  <a:lnTo>
                    <a:pt x="2191" y="13993"/>
                  </a:lnTo>
                  <a:lnTo>
                    <a:pt x="2100" y="14175"/>
                  </a:lnTo>
                  <a:lnTo>
                    <a:pt x="2100" y="14221"/>
                  </a:lnTo>
                  <a:cubicBezTo>
                    <a:pt x="2054" y="14289"/>
                    <a:pt x="2032" y="14358"/>
                    <a:pt x="1986" y="14449"/>
                  </a:cubicBezTo>
                  <a:lnTo>
                    <a:pt x="1940" y="14563"/>
                  </a:lnTo>
                  <a:lnTo>
                    <a:pt x="1940" y="14586"/>
                  </a:lnTo>
                  <a:cubicBezTo>
                    <a:pt x="1918" y="14632"/>
                    <a:pt x="1895" y="14677"/>
                    <a:pt x="1872" y="14723"/>
                  </a:cubicBezTo>
                  <a:cubicBezTo>
                    <a:pt x="1803" y="14906"/>
                    <a:pt x="1735" y="15088"/>
                    <a:pt x="1666" y="15317"/>
                  </a:cubicBezTo>
                  <a:cubicBezTo>
                    <a:pt x="1644" y="15339"/>
                    <a:pt x="1644" y="15385"/>
                    <a:pt x="1621" y="15408"/>
                  </a:cubicBezTo>
                  <a:lnTo>
                    <a:pt x="1598" y="15453"/>
                  </a:lnTo>
                  <a:lnTo>
                    <a:pt x="1598" y="15476"/>
                  </a:lnTo>
                  <a:cubicBezTo>
                    <a:pt x="1552" y="15613"/>
                    <a:pt x="1507" y="15750"/>
                    <a:pt x="1461" y="15887"/>
                  </a:cubicBezTo>
                  <a:cubicBezTo>
                    <a:pt x="1415" y="16024"/>
                    <a:pt x="1370" y="16161"/>
                    <a:pt x="1324" y="16275"/>
                  </a:cubicBezTo>
                  <a:lnTo>
                    <a:pt x="1301" y="16344"/>
                  </a:lnTo>
                  <a:lnTo>
                    <a:pt x="1278" y="16389"/>
                  </a:lnTo>
                  <a:lnTo>
                    <a:pt x="1278" y="16412"/>
                  </a:lnTo>
                  <a:lnTo>
                    <a:pt x="1233" y="16549"/>
                  </a:lnTo>
                  <a:cubicBezTo>
                    <a:pt x="1187" y="16640"/>
                    <a:pt x="1164" y="16709"/>
                    <a:pt x="1141" y="16777"/>
                  </a:cubicBezTo>
                  <a:lnTo>
                    <a:pt x="1164" y="16755"/>
                  </a:lnTo>
                  <a:lnTo>
                    <a:pt x="1119" y="16823"/>
                  </a:lnTo>
                  <a:lnTo>
                    <a:pt x="1096" y="16914"/>
                  </a:lnTo>
                  <a:lnTo>
                    <a:pt x="1073" y="16960"/>
                  </a:lnTo>
                  <a:cubicBezTo>
                    <a:pt x="1073" y="16983"/>
                    <a:pt x="1073" y="16983"/>
                    <a:pt x="1073" y="16983"/>
                  </a:cubicBezTo>
                  <a:cubicBezTo>
                    <a:pt x="1004" y="17143"/>
                    <a:pt x="959" y="17279"/>
                    <a:pt x="913" y="17416"/>
                  </a:cubicBezTo>
                  <a:lnTo>
                    <a:pt x="890" y="17508"/>
                  </a:lnTo>
                  <a:cubicBezTo>
                    <a:pt x="845" y="17645"/>
                    <a:pt x="822" y="17759"/>
                    <a:pt x="776" y="17873"/>
                  </a:cubicBezTo>
                  <a:lnTo>
                    <a:pt x="731" y="18033"/>
                  </a:lnTo>
                  <a:cubicBezTo>
                    <a:pt x="685" y="18215"/>
                    <a:pt x="639" y="18398"/>
                    <a:pt x="594" y="18581"/>
                  </a:cubicBezTo>
                  <a:lnTo>
                    <a:pt x="571" y="18649"/>
                  </a:lnTo>
                  <a:lnTo>
                    <a:pt x="548" y="18672"/>
                  </a:lnTo>
                  <a:cubicBezTo>
                    <a:pt x="502" y="18809"/>
                    <a:pt x="457" y="18969"/>
                    <a:pt x="411" y="19128"/>
                  </a:cubicBezTo>
                  <a:cubicBezTo>
                    <a:pt x="388" y="19242"/>
                    <a:pt x="365" y="19379"/>
                    <a:pt x="320" y="19516"/>
                  </a:cubicBezTo>
                  <a:lnTo>
                    <a:pt x="297" y="19653"/>
                  </a:lnTo>
                  <a:lnTo>
                    <a:pt x="274" y="19745"/>
                  </a:lnTo>
                  <a:lnTo>
                    <a:pt x="274" y="19790"/>
                  </a:lnTo>
                  <a:cubicBezTo>
                    <a:pt x="274" y="19836"/>
                    <a:pt x="251" y="19859"/>
                    <a:pt x="251" y="19904"/>
                  </a:cubicBezTo>
                  <a:lnTo>
                    <a:pt x="228" y="19950"/>
                  </a:lnTo>
                  <a:lnTo>
                    <a:pt x="228" y="19996"/>
                  </a:lnTo>
                  <a:lnTo>
                    <a:pt x="228" y="20019"/>
                  </a:lnTo>
                  <a:cubicBezTo>
                    <a:pt x="183" y="20110"/>
                    <a:pt x="160" y="20178"/>
                    <a:pt x="137" y="20270"/>
                  </a:cubicBezTo>
                  <a:lnTo>
                    <a:pt x="114" y="20338"/>
                  </a:lnTo>
                  <a:cubicBezTo>
                    <a:pt x="114" y="20384"/>
                    <a:pt x="91" y="20407"/>
                    <a:pt x="91" y="20452"/>
                  </a:cubicBezTo>
                  <a:cubicBezTo>
                    <a:pt x="69" y="20475"/>
                    <a:pt x="69" y="20498"/>
                    <a:pt x="69" y="20521"/>
                  </a:cubicBezTo>
                  <a:lnTo>
                    <a:pt x="69" y="20544"/>
                  </a:lnTo>
                  <a:cubicBezTo>
                    <a:pt x="46" y="20566"/>
                    <a:pt x="46" y="20589"/>
                    <a:pt x="23" y="20612"/>
                  </a:cubicBezTo>
                  <a:cubicBezTo>
                    <a:pt x="0" y="20726"/>
                    <a:pt x="0" y="20840"/>
                    <a:pt x="46" y="20977"/>
                  </a:cubicBezTo>
                  <a:cubicBezTo>
                    <a:pt x="69" y="21068"/>
                    <a:pt x="114" y="21160"/>
                    <a:pt x="137" y="21205"/>
                  </a:cubicBezTo>
                  <a:cubicBezTo>
                    <a:pt x="160" y="21274"/>
                    <a:pt x="206" y="21342"/>
                    <a:pt x="228" y="21388"/>
                  </a:cubicBezTo>
                  <a:lnTo>
                    <a:pt x="251" y="21411"/>
                  </a:lnTo>
                  <a:cubicBezTo>
                    <a:pt x="320" y="21502"/>
                    <a:pt x="365" y="21593"/>
                    <a:pt x="434" y="21662"/>
                  </a:cubicBezTo>
                  <a:lnTo>
                    <a:pt x="457" y="21708"/>
                  </a:lnTo>
                  <a:cubicBezTo>
                    <a:pt x="457" y="21708"/>
                    <a:pt x="480" y="21730"/>
                    <a:pt x="480" y="21730"/>
                  </a:cubicBezTo>
                  <a:lnTo>
                    <a:pt x="502" y="21753"/>
                  </a:lnTo>
                  <a:lnTo>
                    <a:pt x="548" y="21822"/>
                  </a:lnTo>
                  <a:cubicBezTo>
                    <a:pt x="571" y="21867"/>
                    <a:pt x="616" y="21936"/>
                    <a:pt x="639" y="21981"/>
                  </a:cubicBezTo>
                  <a:lnTo>
                    <a:pt x="639" y="21959"/>
                  </a:lnTo>
                  <a:lnTo>
                    <a:pt x="731" y="22096"/>
                  </a:lnTo>
                  <a:lnTo>
                    <a:pt x="708" y="22050"/>
                  </a:lnTo>
                  <a:lnTo>
                    <a:pt x="708" y="22050"/>
                  </a:lnTo>
                  <a:cubicBezTo>
                    <a:pt x="753" y="22141"/>
                    <a:pt x="799" y="22210"/>
                    <a:pt x="868" y="22255"/>
                  </a:cubicBezTo>
                  <a:cubicBezTo>
                    <a:pt x="890" y="22301"/>
                    <a:pt x="913" y="22347"/>
                    <a:pt x="959" y="22370"/>
                  </a:cubicBezTo>
                  <a:cubicBezTo>
                    <a:pt x="982" y="22415"/>
                    <a:pt x="1004" y="22438"/>
                    <a:pt x="1027" y="22461"/>
                  </a:cubicBezTo>
                  <a:lnTo>
                    <a:pt x="1119" y="22598"/>
                  </a:lnTo>
                  <a:lnTo>
                    <a:pt x="1141" y="22621"/>
                  </a:lnTo>
                  <a:lnTo>
                    <a:pt x="1164" y="22666"/>
                  </a:lnTo>
                  <a:cubicBezTo>
                    <a:pt x="1233" y="22735"/>
                    <a:pt x="1301" y="22826"/>
                    <a:pt x="1370" y="22895"/>
                  </a:cubicBezTo>
                  <a:cubicBezTo>
                    <a:pt x="1415" y="22963"/>
                    <a:pt x="1484" y="23031"/>
                    <a:pt x="1552" y="23100"/>
                  </a:cubicBezTo>
                  <a:cubicBezTo>
                    <a:pt x="1598" y="23146"/>
                    <a:pt x="1644" y="23191"/>
                    <a:pt x="1689" y="23260"/>
                  </a:cubicBezTo>
                  <a:lnTo>
                    <a:pt x="1712" y="23305"/>
                  </a:lnTo>
                  <a:cubicBezTo>
                    <a:pt x="1826" y="23419"/>
                    <a:pt x="1918" y="23534"/>
                    <a:pt x="2032" y="23648"/>
                  </a:cubicBezTo>
                  <a:lnTo>
                    <a:pt x="2100" y="23716"/>
                  </a:lnTo>
                  <a:lnTo>
                    <a:pt x="2214" y="23853"/>
                  </a:lnTo>
                  <a:cubicBezTo>
                    <a:pt x="2306" y="23944"/>
                    <a:pt x="2397" y="24059"/>
                    <a:pt x="2511" y="24150"/>
                  </a:cubicBezTo>
                  <a:cubicBezTo>
                    <a:pt x="2625" y="24264"/>
                    <a:pt x="2762" y="24401"/>
                    <a:pt x="2899" y="24515"/>
                  </a:cubicBezTo>
                  <a:cubicBezTo>
                    <a:pt x="2990" y="24584"/>
                    <a:pt x="3082" y="24675"/>
                    <a:pt x="3173" y="24766"/>
                  </a:cubicBezTo>
                  <a:lnTo>
                    <a:pt x="3310" y="24880"/>
                  </a:lnTo>
                  <a:lnTo>
                    <a:pt x="3355" y="24926"/>
                  </a:lnTo>
                  <a:cubicBezTo>
                    <a:pt x="3470" y="25040"/>
                    <a:pt x="3584" y="25131"/>
                    <a:pt x="3721" y="25246"/>
                  </a:cubicBezTo>
                  <a:cubicBezTo>
                    <a:pt x="3858" y="25360"/>
                    <a:pt x="4017" y="25497"/>
                    <a:pt x="4154" y="25611"/>
                  </a:cubicBezTo>
                  <a:lnTo>
                    <a:pt x="4269" y="25679"/>
                  </a:lnTo>
                  <a:lnTo>
                    <a:pt x="4360" y="25770"/>
                  </a:lnTo>
                  <a:cubicBezTo>
                    <a:pt x="4428" y="25816"/>
                    <a:pt x="4497" y="25862"/>
                    <a:pt x="4565" y="25930"/>
                  </a:cubicBezTo>
                  <a:cubicBezTo>
                    <a:pt x="4634" y="25976"/>
                    <a:pt x="4702" y="26044"/>
                    <a:pt x="4771" y="26090"/>
                  </a:cubicBezTo>
                  <a:lnTo>
                    <a:pt x="4999" y="26250"/>
                  </a:lnTo>
                  <a:cubicBezTo>
                    <a:pt x="5113" y="26364"/>
                    <a:pt x="5250" y="26478"/>
                    <a:pt x="5410" y="26569"/>
                  </a:cubicBezTo>
                  <a:lnTo>
                    <a:pt x="5455" y="26615"/>
                  </a:lnTo>
                  <a:cubicBezTo>
                    <a:pt x="5707" y="26798"/>
                    <a:pt x="5980" y="26980"/>
                    <a:pt x="6231" y="27163"/>
                  </a:cubicBezTo>
                  <a:lnTo>
                    <a:pt x="6437" y="27323"/>
                  </a:lnTo>
                  <a:cubicBezTo>
                    <a:pt x="6688" y="27482"/>
                    <a:pt x="6916" y="27642"/>
                    <a:pt x="7144" y="27779"/>
                  </a:cubicBezTo>
                  <a:cubicBezTo>
                    <a:pt x="7213" y="27825"/>
                    <a:pt x="7281" y="27870"/>
                    <a:pt x="7350" y="27916"/>
                  </a:cubicBezTo>
                  <a:lnTo>
                    <a:pt x="7418" y="27962"/>
                  </a:lnTo>
                  <a:lnTo>
                    <a:pt x="7464" y="27985"/>
                  </a:lnTo>
                  <a:lnTo>
                    <a:pt x="7601" y="28076"/>
                  </a:lnTo>
                  <a:cubicBezTo>
                    <a:pt x="7669" y="28121"/>
                    <a:pt x="7738" y="28167"/>
                    <a:pt x="7806" y="28190"/>
                  </a:cubicBezTo>
                  <a:lnTo>
                    <a:pt x="7829" y="28213"/>
                  </a:lnTo>
                  <a:lnTo>
                    <a:pt x="7875" y="28236"/>
                  </a:lnTo>
                  <a:cubicBezTo>
                    <a:pt x="7943" y="28281"/>
                    <a:pt x="8012" y="28327"/>
                    <a:pt x="8103" y="28373"/>
                  </a:cubicBezTo>
                  <a:cubicBezTo>
                    <a:pt x="8400" y="28578"/>
                    <a:pt x="8719" y="28761"/>
                    <a:pt x="9039" y="28966"/>
                  </a:cubicBezTo>
                  <a:cubicBezTo>
                    <a:pt x="9359" y="29171"/>
                    <a:pt x="9655" y="29331"/>
                    <a:pt x="9952" y="29491"/>
                  </a:cubicBezTo>
                  <a:cubicBezTo>
                    <a:pt x="10089" y="29559"/>
                    <a:pt x="10249" y="29651"/>
                    <a:pt x="10386" y="29719"/>
                  </a:cubicBezTo>
                  <a:cubicBezTo>
                    <a:pt x="10545" y="29788"/>
                    <a:pt x="10705" y="29879"/>
                    <a:pt x="10865" y="29970"/>
                  </a:cubicBezTo>
                  <a:lnTo>
                    <a:pt x="11116" y="30084"/>
                  </a:lnTo>
                  <a:lnTo>
                    <a:pt x="11139" y="30107"/>
                  </a:lnTo>
                  <a:cubicBezTo>
                    <a:pt x="11322" y="30199"/>
                    <a:pt x="11527" y="30290"/>
                    <a:pt x="11710" y="30404"/>
                  </a:cubicBezTo>
                  <a:cubicBezTo>
                    <a:pt x="11847" y="30450"/>
                    <a:pt x="12006" y="30518"/>
                    <a:pt x="12143" y="30564"/>
                  </a:cubicBezTo>
                  <a:lnTo>
                    <a:pt x="12166" y="30587"/>
                  </a:lnTo>
                  <a:lnTo>
                    <a:pt x="12212" y="30609"/>
                  </a:lnTo>
                  <a:cubicBezTo>
                    <a:pt x="12326" y="30655"/>
                    <a:pt x="12440" y="30701"/>
                    <a:pt x="12577" y="30746"/>
                  </a:cubicBezTo>
                  <a:lnTo>
                    <a:pt x="12668" y="30792"/>
                  </a:lnTo>
                  <a:lnTo>
                    <a:pt x="12760" y="30838"/>
                  </a:lnTo>
                  <a:cubicBezTo>
                    <a:pt x="12805" y="30861"/>
                    <a:pt x="12874" y="30906"/>
                    <a:pt x="12919" y="30929"/>
                  </a:cubicBezTo>
                  <a:lnTo>
                    <a:pt x="12965" y="30929"/>
                  </a:lnTo>
                  <a:cubicBezTo>
                    <a:pt x="13033" y="30975"/>
                    <a:pt x="13102" y="30997"/>
                    <a:pt x="13170" y="31043"/>
                  </a:cubicBezTo>
                  <a:lnTo>
                    <a:pt x="13353" y="31112"/>
                  </a:lnTo>
                  <a:cubicBezTo>
                    <a:pt x="13490" y="31180"/>
                    <a:pt x="13627" y="31226"/>
                    <a:pt x="13764" y="31271"/>
                  </a:cubicBezTo>
                  <a:lnTo>
                    <a:pt x="13855" y="31317"/>
                  </a:lnTo>
                  <a:lnTo>
                    <a:pt x="13878" y="31317"/>
                  </a:lnTo>
                  <a:cubicBezTo>
                    <a:pt x="13969" y="31363"/>
                    <a:pt x="14038" y="31386"/>
                    <a:pt x="14129" y="31408"/>
                  </a:cubicBezTo>
                  <a:cubicBezTo>
                    <a:pt x="14175" y="31431"/>
                    <a:pt x="14220" y="31431"/>
                    <a:pt x="14243" y="31454"/>
                  </a:cubicBezTo>
                  <a:lnTo>
                    <a:pt x="14289" y="31454"/>
                  </a:lnTo>
                  <a:cubicBezTo>
                    <a:pt x="14312" y="31454"/>
                    <a:pt x="14357" y="31477"/>
                    <a:pt x="14380" y="31477"/>
                  </a:cubicBezTo>
                  <a:cubicBezTo>
                    <a:pt x="14426" y="31477"/>
                    <a:pt x="14449" y="31454"/>
                    <a:pt x="14494" y="31431"/>
                  </a:cubicBezTo>
                  <a:cubicBezTo>
                    <a:pt x="14494" y="31431"/>
                    <a:pt x="14517" y="31408"/>
                    <a:pt x="14540" y="31408"/>
                  </a:cubicBezTo>
                  <a:cubicBezTo>
                    <a:pt x="14540" y="31363"/>
                    <a:pt x="14540" y="31317"/>
                    <a:pt x="14586" y="31294"/>
                  </a:cubicBezTo>
                  <a:cubicBezTo>
                    <a:pt x="14586" y="31294"/>
                    <a:pt x="14586" y="31294"/>
                    <a:pt x="14586" y="31271"/>
                  </a:cubicBezTo>
                  <a:cubicBezTo>
                    <a:pt x="14586" y="31249"/>
                    <a:pt x="14586" y="31226"/>
                    <a:pt x="14586" y="31226"/>
                  </a:cubicBezTo>
                  <a:cubicBezTo>
                    <a:pt x="14654" y="31180"/>
                    <a:pt x="14723" y="31134"/>
                    <a:pt x="14791" y="31089"/>
                  </a:cubicBezTo>
                  <a:cubicBezTo>
                    <a:pt x="14814" y="31089"/>
                    <a:pt x="14837" y="31066"/>
                    <a:pt x="14837" y="31066"/>
                  </a:cubicBezTo>
                  <a:cubicBezTo>
                    <a:pt x="14859" y="31043"/>
                    <a:pt x="14882" y="31020"/>
                    <a:pt x="14905" y="30997"/>
                  </a:cubicBezTo>
                  <a:cubicBezTo>
                    <a:pt x="14974" y="30929"/>
                    <a:pt x="15019" y="30883"/>
                    <a:pt x="15088" y="30838"/>
                  </a:cubicBezTo>
                  <a:cubicBezTo>
                    <a:pt x="15202" y="30746"/>
                    <a:pt x="15316" y="30655"/>
                    <a:pt x="15384" y="30564"/>
                  </a:cubicBezTo>
                  <a:cubicBezTo>
                    <a:pt x="15430" y="30541"/>
                    <a:pt x="15476" y="30495"/>
                    <a:pt x="15499" y="30472"/>
                  </a:cubicBezTo>
                  <a:lnTo>
                    <a:pt x="15521" y="30450"/>
                  </a:lnTo>
                  <a:cubicBezTo>
                    <a:pt x="15567" y="30404"/>
                    <a:pt x="15590" y="30358"/>
                    <a:pt x="15636" y="30336"/>
                  </a:cubicBezTo>
                  <a:lnTo>
                    <a:pt x="15750" y="30199"/>
                  </a:lnTo>
                  <a:lnTo>
                    <a:pt x="15864" y="30107"/>
                  </a:lnTo>
                  <a:cubicBezTo>
                    <a:pt x="15887" y="30062"/>
                    <a:pt x="15932" y="30039"/>
                    <a:pt x="15978" y="29993"/>
                  </a:cubicBezTo>
                  <a:lnTo>
                    <a:pt x="16001" y="29970"/>
                  </a:lnTo>
                  <a:cubicBezTo>
                    <a:pt x="16024" y="29948"/>
                    <a:pt x="16046" y="29902"/>
                    <a:pt x="16092" y="29879"/>
                  </a:cubicBezTo>
                  <a:cubicBezTo>
                    <a:pt x="16160" y="29788"/>
                    <a:pt x="16252" y="29719"/>
                    <a:pt x="16320" y="29628"/>
                  </a:cubicBezTo>
                  <a:cubicBezTo>
                    <a:pt x="16366" y="29582"/>
                    <a:pt x="16412" y="29537"/>
                    <a:pt x="16457" y="29491"/>
                  </a:cubicBezTo>
                  <a:lnTo>
                    <a:pt x="16549" y="29377"/>
                  </a:lnTo>
                  <a:cubicBezTo>
                    <a:pt x="16571" y="29354"/>
                    <a:pt x="16594" y="29331"/>
                    <a:pt x="16617" y="29286"/>
                  </a:cubicBezTo>
                  <a:lnTo>
                    <a:pt x="16663" y="29240"/>
                  </a:lnTo>
                  <a:lnTo>
                    <a:pt x="16731" y="29194"/>
                  </a:lnTo>
                  <a:lnTo>
                    <a:pt x="16754" y="29149"/>
                  </a:lnTo>
                  <a:lnTo>
                    <a:pt x="16800" y="29126"/>
                  </a:lnTo>
                  <a:cubicBezTo>
                    <a:pt x="16822" y="29080"/>
                    <a:pt x="16845" y="29057"/>
                    <a:pt x="16868" y="29035"/>
                  </a:cubicBezTo>
                  <a:lnTo>
                    <a:pt x="16914" y="28989"/>
                  </a:lnTo>
                  <a:lnTo>
                    <a:pt x="16937" y="28966"/>
                  </a:lnTo>
                  <a:lnTo>
                    <a:pt x="16959" y="28943"/>
                  </a:lnTo>
                  <a:lnTo>
                    <a:pt x="17051" y="28829"/>
                  </a:lnTo>
                  <a:cubicBezTo>
                    <a:pt x="17165" y="28669"/>
                    <a:pt x="17302" y="28510"/>
                    <a:pt x="17439" y="28373"/>
                  </a:cubicBezTo>
                  <a:cubicBezTo>
                    <a:pt x="17690" y="28099"/>
                    <a:pt x="17941" y="27825"/>
                    <a:pt x="18169" y="27551"/>
                  </a:cubicBezTo>
                  <a:cubicBezTo>
                    <a:pt x="18306" y="27391"/>
                    <a:pt x="18420" y="27254"/>
                    <a:pt x="18534" y="27094"/>
                  </a:cubicBezTo>
                  <a:cubicBezTo>
                    <a:pt x="18671" y="26935"/>
                    <a:pt x="18785" y="26798"/>
                    <a:pt x="18922" y="26638"/>
                  </a:cubicBezTo>
                  <a:lnTo>
                    <a:pt x="18991" y="26547"/>
                  </a:lnTo>
                  <a:cubicBezTo>
                    <a:pt x="19014" y="26501"/>
                    <a:pt x="19059" y="26455"/>
                    <a:pt x="19105" y="26410"/>
                  </a:cubicBezTo>
                  <a:lnTo>
                    <a:pt x="19173" y="26318"/>
                  </a:lnTo>
                  <a:cubicBezTo>
                    <a:pt x="19196" y="26273"/>
                    <a:pt x="19219" y="26250"/>
                    <a:pt x="19265" y="26204"/>
                  </a:cubicBezTo>
                  <a:cubicBezTo>
                    <a:pt x="19310" y="26136"/>
                    <a:pt x="19356" y="26090"/>
                    <a:pt x="19402" y="26044"/>
                  </a:cubicBezTo>
                  <a:cubicBezTo>
                    <a:pt x="19470" y="25953"/>
                    <a:pt x="19539" y="25862"/>
                    <a:pt x="19607" y="25770"/>
                  </a:cubicBezTo>
                  <a:cubicBezTo>
                    <a:pt x="19653" y="25702"/>
                    <a:pt x="19698" y="25634"/>
                    <a:pt x="19744" y="25565"/>
                  </a:cubicBezTo>
                  <a:cubicBezTo>
                    <a:pt x="19881" y="25382"/>
                    <a:pt x="19995" y="25200"/>
                    <a:pt x="20132" y="25040"/>
                  </a:cubicBezTo>
                  <a:cubicBezTo>
                    <a:pt x="20246" y="24880"/>
                    <a:pt x="20360" y="24698"/>
                    <a:pt x="20497" y="24538"/>
                  </a:cubicBezTo>
                  <a:lnTo>
                    <a:pt x="20657" y="24310"/>
                  </a:lnTo>
                  <a:cubicBezTo>
                    <a:pt x="20840" y="24036"/>
                    <a:pt x="21045" y="23785"/>
                    <a:pt x="21228" y="23511"/>
                  </a:cubicBezTo>
                  <a:cubicBezTo>
                    <a:pt x="21456" y="23168"/>
                    <a:pt x="21707" y="22803"/>
                    <a:pt x="21958" y="22415"/>
                  </a:cubicBezTo>
                  <a:lnTo>
                    <a:pt x="21958" y="22415"/>
                  </a:lnTo>
                  <a:lnTo>
                    <a:pt x="21935" y="22438"/>
                  </a:lnTo>
                  <a:lnTo>
                    <a:pt x="22004" y="22324"/>
                  </a:lnTo>
                  <a:lnTo>
                    <a:pt x="22118" y="22187"/>
                  </a:lnTo>
                  <a:lnTo>
                    <a:pt x="22095" y="22187"/>
                  </a:lnTo>
                  <a:cubicBezTo>
                    <a:pt x="22186" y="22050"/>
                    <a:pt x="22278" y="21913"/>
                    <a:pt x="22392" y="21753"/>
                  </a:cubicBezTo>
                  <a:lnTo>
                    <a:pt x="22415" y="21730"/>
                  </a:lnTo>
                  <a:lnTo>
                    <a:pt x="22437" y="21708"/>
                  </a:lnTo>
                  <a:cubicBezTo>
                    <a:pt x="22552" y="21525"/>
                    <a:pt x="22643" y="21365"/>
                    <a:pt x="22757" y="21205"/>
                  </a:cubicBezTo>
                  <a:cubicBezTo>
                    <a:pt x="22871" y="21023"/>
                    <a:pt x="22985" y="20840"/>
                    <a:pt x="23099" y="20658"/>
                  </a:cubicBezTo>
                  <a:lnTo>
                    <a:pt x="23145" y="20589"/>
                  </a:lnTo>
                  <a:lnTo>
                    <a:pt x="23168" y="20544"/>
                  </a:lnTo>
                  <a:cubicBezTo>
                    <a:pt x="23259" y="20407"/>
                    <a:pt x="23328" y="20247"/>
                    <a:pt x="23419" y="20110"/>
                  </a:cubicBezTo>
                  <a:lnTo>
                    <a:pt x="23465" y="20064"/>
                  </a:lnTo>
                  <a:lnTo>
                    <a:pt x="23487" y="20019"/>
                  </a:lnTo>
                  <a:lnTo>
                    <a:pt x="23465" y="20019"/>
                  </a:lnTo>
                  <a:lnTo>
                    <a:pt x="23487" y="19996"/>
                  </a:lnTo>
                  <a:cubicBezTo>
                    <a:pt x="23716" y="19676"/>
                    <a:pt x="23921" y="19334"/>
                    <a:pt x="24172" y="18923"/>
                  </a:cubicBezTo>
                  <a:lnTo>
                    <a:pt x="24263" y="18763"/>
                  </a:lnTo>
                  <a:lnTo>
                    <a:pt x="24286" y="18740"/>
                  </a:lnTo>
                  <a:lnTo>
                    <a:pt x="24309" y="18695"/>
                  </a:lnTo>
                  <a:cubicBezTo>
                    <a:pt x="24378" y="18558"/>
                    <a:pt x="24446" y="18444"/>
                    <a:pt x="24515" y="18307"/>
                  </a:cubicBezTo>
                  <a:lnTo>
                    <a:pt x="24583" y="18215"/>
                  </a:lnTo>
                  <a:lnTo>
                    <a:pt x="24629" y="18101"/>
                  </a:lnTo>
                  <a:cubicBezTo>
                    <a:pt x="24697" y="17964"/>
                    <a:pt x="24788" y="17850"/>
                    <a:pt x="24857" y="17713"/>
                  </a:cubicBezTo>
                  <a:lnTo>
                    <a:pt x="24857" y="17690"/>
                  </a:lnTo>
                  <a:cubicBezTo>
                    <a:pt x="24857" y="17690"/>
                    <a:pt x="24857" y="17690"/>
                    <a:pt x="24857" y="17668"/>
                  </a:cubicBezTo>
                  <a:lnTo>
                    <a:pt x="24903" y="17599"/>
                  </a:lnTo>
                  <a:cubicBezTo>
                    <a:pt x="24925" y="17531"/>
                    <a:pt x="24948" y="17462"/>
                    <a:pt x="24994" y="17416"/>
                  </a:cubicBezTo>
                  <a:lnTo>
                    <a:pt x="25040" y="17302"/>
                  </a:lnTo>
                  <a:cubicBezTo>
                    <a:pt x="25040" y="17257"/>
                    <a:pt x="25062" y="17211"/>
                    <a:pt x="25085" y="17165"/>
                  </a:cubicBezTo>
                  <a:cubicBezTo>
                    <a:pt x="25154" y="17006"/>
                    <a:pt x="25222" y="16846"/>
                    <a:pt x="25291" y="16686"/>
                  </a:cubicBezTo>
                  <a:lnTo>
                    <a:pt x="25291" y="16640"/>
                  </a:lnTo>
                  <a:cubicBezTo>
                    <a:pt x="25382" y="16458"/>
                    <a:pt x="25450" y="16298"/>
                    <a:pt x="25519" y="16115"/>
                  </a:cubicBezTo>
                  <a:cubicBezTo>
                    <a:pt x="25587" y="15978"/>
                    <a:pt x="25633" y="15842"/>
                    <a:pt x="25701" y="15705"/>
                  </a:cubicBezTo>
                  <a:lnTo>
                    <a:pt x="25770" y="15568"/>
                  </a:lnTo>
                  <a:cubicBezTo>
                    <a:pt x="25770" y="15522"/>
                    <a:pt x="25793" y="15499"/>
                    <a:pt x="25816" y="15453"/>
                  </a:cubicBezTo>
                  <a:cubicBezTo>
                    <a:pt x="25838" y="15408"/>
                    <a:pt x="25861" y="15362"/>
                    <a:pt x="25884" y="15317"/>
                  </a:cubicBezTo>
                  <a:lnTo>
                    <a:pt x="25907" y="15248"/>
                  </a:lnTo>
                  <a:lnTo>
                    <a:pt x="25953" y="15180"/>
                  </a:lnTo>
                  <a:cubicBezTo>
                    <a:pt x="25953" y="15157"/>
                    <a:pt x="25975" y="15134"/>
                    <a:pt x="25975" y="15111"/>
                  </a:cubicBezTo>
                  <a:lnTo>
                    <a:pt x="25998" y="15065"/>
                  </a:lnTo>
                  <a:cubicBezTo>
                    <a:pt x="26090" y="14906"/>
                    <a:pt x="26135" y="14746"/>
                    <a:pt x="26204" y="14586"/>
                  </a:cubicBezTo>
                  <a:cubicBezTo>
                    <a:pt x="26249" y="14495"/>
                    <a:pt x="26272" y="14404"/>
                    <a:pt x="26295" y="14312"/>
                  </a:cubicBezTo>
                  <a:lnTo>
                    <a:pt x="26341" y="14175"/>
                  </a:lnTo>
                  <a:cubicBezTo>
                    <a:pt x="26455" y="13833"/>
                    <a:pt x="26546" y="13513"/>
                    <a:pt x="26637" y="13217"/>
                  </a:cubicBezTo>
                  <a:lnTo>
                    <a:pt x="26637" y="13171"/>
                  </a:lnTo>
                  <a:cubicBezTo>
                    <a:pt x="26660" y="13102"/>
                    <a:pt x="26683" y="13057"/>
                    <a:pt x="26683" y="12988"/>
                  </a:cubicBezTo>
                  <a:lnTo>
                    <a:pt x="26706" y="12897"/>
                  </a:lnTo>
                  <a:cubicBezTo>
                    <a:pt x="26729" y="12851"/>
                    <a:pt x="26729" y="12806"/>
                    <a:pt x="26751" y="12737"/>
                  </a:cubicBezTo>
                  <a:lnTo>
                    <a:pt x="26751" y="12692"/>
                  </a:lnTo>
                  <a:cubicBezTo>
                    <a:pt x="26774" y="12623"/>
                    <a:pt x="26797" y="12555"/>
                    <a:pt x="26797" y="12509"/>
                  </a:cubicBezTo>
                  <a:cubicBezTo>
                    <a:pt x="26820" y="12418"/>
                    <a:pt x="26843" y="12349"/>
                    <a:pt x="26843" y="12258"/>
                  </a:cubicBezTo>
                  <a:cubicBezTo>
                    <a:pt x="26866" y="12167"/>
                    <a:pt x="26888" y="12098"/>
                    <a:pt x="26888" y="12007"/>
                  </a:cubicBezTo>
                  <a:cubicBezTo>
                    <a:pt x="26911" y="11916"/>
                    <a:pt x="26934" y="11824"/>
                    <a:pt x="26957" y="11733"/>
                  </a:cubicBezTo>
                  <a:cubicBezTo>
                    <a:pt x="26980" y="11573"/>
                    <a:pt x="27003" y="11391"/>
                    <a:pt x="27025" y="11231"/>
                  </a:cubicBezTo>
                  <a:cubicBezTo>
                    <a:pt x="27025" y="11140"/>
                    <a:pt x="27048" y="11048"/>
                    <a:pt x="27071" y="10957"/>
                  </a:cubicBezTo>
                  <a:cubicBezTo>
                    <a:pt x="27071" y="10866"/>
                    <a:pt x="27094" y="10774"/>
                    <a:pt x="27117" y="10683"/>
                  </a:cubicBezTo>
                  <a:cubicBezTo>
                    <a:pt x="27117" y="10637"/>
                    <a:pt x="27117" y="10592"/>
                    <a:pt x="27117" y="10546"/>
                  </a:cubicBezTo>
                  <a:lnTo>
                    <a:pt x="27139" y="10455"/>
                  </a:lnTo>
                  <a:cubicBezTo>
                    <a:pt x="27139" y="10386"/>
                    <a:pt x="27162" y="10318"/>
                    <a:pt x="27162" y="10272"/>
                  </a:cubicBezTo>
                  <a:lnTo>
                    <a:pt x="27162" y="10204"/>
                  </a:lnTo>
                  <a:cubicBezTo>
                    <a:pt x="27185" y="10112"/>
                    <a:pt x="27185" y="10021"/>
                    <a:pt x="27185" y="9907"/>
                  </a:cubicBezTo>
                  <a:cubicBezTo>
                    <a:pt x="27185" y="9838"/>
                    <a:pt x="27185" y="9747"/>
                    <a:pt x="27208" y="9679"/>
                  </a:cubicBezTo>
                  <a:lnTo>
                    <a:pt x="27208" y="9587"/>
                  </a:lnTo>
                  <a:cubicBezTo>
                    <a:pt x="27208" y="9496"/>
                    <a:pt x="27231" y="9405"/>
                    <a:pt x="27231" y="9313"/>
                  </a:cubicBezTo>
                  <a:lnTo>
                    <a:pt x="27231" y="9268"/>
                  </a:lnTo>
                  <a:cubicBezTo>
                    <a:pt x="27254" y="9177"/>
                    <a:pt x="27254" y="9085"/>
                    <a:pt x="27276" y="8994"/>
                  </a:cubicBezTo>
                  <a:cubicBezTo>
                    <a:pt x="27276" y="8971"/>
                    <a:pt x="27276" y="8925"/>
                    <a:pt x="27276" y="8903"/>
                  </a:cubicBezTo>
                  <a:lnTo>
                    <a:pt x="27276" y="8834"/>
                  </a:lnTo>
                  <a:cubicBezTo>
                    <a:pt x="27276" y="8743"/>
                    <a:pt x="27276" y="8629"/>
                    <a:pt x="27276" y="8515"/>
                  </a:cubicBezTo>
                  <a:cubicBezTo>
                    <a:pt x="27254" y="8400"/>
                    <a:pt x="27254" y="8286"/>
                    <a:pt x="27254" y="8172"/>
                  </a:cubicBezTo>
                  <a:cubicBezTo>
                    <a:pt x="27254" y="8104"/>
                    <a:pt x="27254" y="8035"/>
                    <a:pt x="27254" y="7967"/>
                  </a:cubicBezTo>
                  <a:cubicBezTo>
                    <a:pt x="27231" y="7875"/>
                    <a:pt x="27231" y="7807"/>
                    <a:pt x="27231" y="7716"/>
                  </a:cubicBezTo>
                  <a:cubicBezTo>
                    <a:pt x="27208" y="7647"/>
                    <a:pt x="27208" y="7579"/>
                    <a:pt x="27185" y="7487"/>
                  </a:cubicBezTo>
                  <a:lnTo>
                    <a:pt x="27185" y="7465"/>
                  </a:lnTo>
                  <a:cubicBezTo>
                    <a:pt x="27162" y="7396"/>
                    <a:pt x="27162" y="7351"/>
                    <a:pt x="27162" y="7282"/>
                  </a:cubicBezTo>
                  <a:cubicBezTo>
                    <a:pt x="27162" y="7259"/>
                    <a:pt x="27162" y="7236"/>
                    <a:pt x="27162" y="7191"/>
                  </a:cubicBezTo>
                  <a:lnTo>
                    <a:pt x="27162" y="7122"/>
                  </a:lnTo>
                  <a:cubicBezTo>
                    <a:pt x="27139" y="7008"/>
                    <a:pt x="27139" y="6894"/>
                    <a:pt x="27117" y="6803"/>
                  </a:cubicBezTo>
                  <a:cubicBezTo>
                    <a:pt x="27117" y="6711"/>
                    <a:pt x="27094" y="6643"/>
                    <a:pt x="27071" y="6552"/>
                  </a:cubicBezTo>
                  <a:cubicBezTo>
                    <a:pt x="27071" y="6552"/>
                    <a:pt x="27071" y="6529"/>
                    <a:pt x="27048" y="6506"/>
                  </a:cubicBezTo>
                  <a:cubicBezTo>
                    <a:pt x="27048" y="6460"/>
                    <a:pt x="27025" y="6437"/>
                    <a:pt x="27025" y="6415"/>
                  </a:cubicBezTo>
                  <a:lnTo>
                    <a:pt x="27003" y="6346"/>
                  </a:lnTo>
                  <a:cubicBezTo>
                    <a:pt x="27003" y="6323"/>
                    <a:pt x="27003" y="6301"/>
                    <a:pt x="27003" y="6278"/>
                  </a:cubicBezTo>
                  <a:cubicBezTo>
                    <a:pt x="26980" y="6255"/>
                    <a:pt x="26957" y="6232"/>
                    <a:pt x="26934" y="6209"/>
                  </a:cubicBezTo>
                  <a:cubicBezTo>
                    <a:pt x="26911" y="6164"/>
                    <a:pt x="26888" y="6072"/>
                    <a:pt x="26866" y="6004"/>
                  </a:cubicBezTo>
                  <a:lnTo>
                    <a:pt x="26843" y="5958"/>
                  </a:lnTo>
                  <a:cubicBezTo>
                    <a:pt x="26820" y="5890"/>
                    <a:pt x="26797" y="5821"/>
                    <a:pt x="26774" y="5753"/>
                  </a:cubicBezTo>
                  <a:cubicBezTo>
                    <a:pt x="26729" y="5593"/>
                    <a:pt x="26683" y="5433"/>
                    <a:pt x="26637" y="5273"/>
                  </a:cubicBezTo>
                  <a:cubicBezTo>
                    <a:pt x="26614" y="5228"/>
                    <a:pt x="26592" y="5159"/>
                    <a:pt x="26569" y="5091"/>
                  </a:cubicBezTo>
                  <a:cubicBezTo>
                    <a:pt x="26546" y="5000"/>
                    <a:pt x="26500" y="4931"/>
                    <a:pt x="26478" y="4840"/>
                  </a:cubicBezTo>
                  <a:cubicBezTo>
                    <a:pt x="26432" y="4703"/>
                    <a:pt x="26386" y="4566"/>
                    <a:pt x="26341" y="4452"/>
                  </a:cubicBezTo>
                  <a:cubicBezTo>
                    <a:pt x="26341" y="4429"/>
                    <a:pt x="26318" y="4406"/>
                    <a:pt x="26318" y="4406"/>
                  </a:cubicBezTo>
                  <a:lnTo>
                    <a:pt x="26318" y="4383"/>
                  </a:lnTo>
                  <a:cubicBezTo>
                    <a:pt x="26318" y="4383"/>
                    <a:pt x="26295" y="4360"/>
                    <a:pt x="26295" y="4360"/>
                  </a:cubicBezTo>
                  <a:cubicBezTo>
                    <a:pt x="26249" y="4246"/>
                    <a:pt x="26181" y="4132"/>
                    <a:pt x="26135" y="4018"/>
                  </a:cubicBezTo>
                  <a:cubicBezTo>
                    <a:pt x="26112" y="3972"/>
                    <a:pt x="26090" y="3927"/>
                    <a:pt x="26044" y="3881"/>
                  </a:cubicBezTo>
                  <a:cubicBezTo>
                    <a:pt x="25998" y="3790"/>
                    <a:pt x="25930" y="3721"/>
                    <a:pt x="25884" y="3630"/>
                  </a:cubicBezTo>
                  <a:lnTo>
                    <a:pt x="25816" y="3562"/>
                  </a:lnTo>
                  <a:lnTo>
                    <a:pt x="25793" y="3516"/>
                  </a:lnTo>
                  <a:cubicBezTo>
                    <a:pt x="25701" y="3425"/>
                    <a:pt x="25633" y="3333"/>
                    <a:pt x="25542" y="3242"/>
                  </a:cubicBezTo>
                  <a:cubicBezTo>
                    <a:pt x="25473" y="3173"/>
                    <a:pt x="25405" y="3082"/>
                    <a:pt x="25336" y="3014"/>
                  </a:cubicBezTo>
                  <a:lnTo>
                    <a:pt x="25268" y="2922"/>
                  </a:lnTo>
                  <a:lnTo>
                    <a:pt x="25222" y="2877"/>
                  </a:lnTo>
                  <a:cubicBezTo>
                    <a:pt x="25176" y="2831"/>
                    <a:pt x="25131" y="2785"/>
                    <a:pt x="25085" y="2740"/>
                  </a:cubicBezTo>
                  <a:cubicBezTo>
                    <a:pt x="25040" y="2671"/>
                    <a:pt x="24971" y="2626"/>
                    <a:pt x="24903" y="2557"/>
                  </a:cubicBezTo>
                  <a:cubicBezTo>
                    <a:pt x="24834" y="2489"/>
                    <a:pt x="24766" y="2420"/>
                    <a:pt x="24697" y="2375"/>
                  </a:cubicBezTo>
                  <a:lnTo>
                    <a:pt x="24629" y="2306"/>
                  </a:lnTo>
                  <a:lnTo>
                    <a:pt x="24537" y="2238"/>
                  </a:lnTo>
                  <a:lnTo>
                    <a:pt x="24446" y="2146"/>
                  </a:lnTo>
                  <a:lnTo>
                    <a:pt x="24400" y="2124"/>
                  </a:lnTo>
                  <a:lnTo>
                    <a:pt x="24355" y="2055"/>
                  </a:lnTo>
                  <a:lnTo>
                    <a:pt x="24309" y="2032"/>
                  </a:lnTo>
                  <a:cubicBezTo>
                    <a:pt x="24286" y="2009"/>
                    <a:pt x="24263" y="1987"/>
                    <a:pt x="24218" y="1941"/>
                  </a:cubicBezTo>
                  <a:cubicBezTo>
                    <a:pt x="24172" y="1895"/>
                    <a:pt x="24104" y="1850"/>
                    <a:pt x="24035" y="1804"/>
                  </a:cubicBezTo>
                  <a:lnTo>
                    <a:pt x="24035" y="1781"/>
                  </a:lnTo>
                  <a:lnTo>
                    <a:pt x="23967" y="1735"/>
                  </a:lnTo>
                  <a:cubicBezTo>
                    <a:pt x="23898" y="1667"/>
                    <a:pt x="23830" y="1621"/>
                    <a:pt x="23761" y="1553"/>
                  </a:cubicBezTo>
                  <a:lnTo>
                    <a:pt x="23716" y="1530"/>
                  </a:lnTo>
                  <a:lnTo>
                    <a:pt x="23670" y="1484"/>
                  </a:lnTo>
                  <a:lnTo>
                    <a:pt x="23647" y="1484"/>
                  </a:lnTo>
                  <a:cubicBezTo>
                    <a:pt x="23602" y="1439"/>
                    <a:pt x="23533" y="1370"/>
                    <a:pt x="23487" y="1325"/>
                  </a:cubicBezTo>
                  <a:cubicBezTo>
                    <a:pt x="23373" y="1256"/>
                    <a:pt x="23259" y="1188"/>
                    <a:pt x="23145" y="1119"/>
                  </a:cubicBezTo>
                  <a:cubicBezTo>
                    <a:pt x="23054" y="1074"/>
                    <a:pt x="22962" y="1028"/>
                    <a:pt x="22871" y="982"/>
                  </a:cubicBezTo>
                  <a:cubicBezTo>
                    <a:pt x="22803" y="937"/>
                    <a:pt x="22757" y="891"/>
                    <a:pt x="22689" y="868"/>
                  </a:cubicBezTo>
                  <a:cubicBezTo>
                    <a:pt x="22666" y="845"/>
                    <a:pt x="22620" y="845"/>
                    <a:pt x="22597" y="822"/>
                  </a:cubicBezTo>
                  <a:lnTo>
                    <a:pt x="22415" y="754"/>
                  </a:lnTo>
                  <a:lnTo>
                    <a:pt x="22369" y="708"/>
                  </a:lnTo>
                  <a:lnTo>
                    <a:pt x="22323" y="708"/>
                  </a:lnTo>
                  <a:cubicBezTo>
                    <a:pt x="22278" y="686"/>
                    <a:pt x="22232" y="663"/>
                    <a:pt x="22186" y="640"/>
                  </a:cubicBezTo>
                  <a:cubicBezTo>
                    <a:pt x="22164" y="640"/>
                    <a:pt x="22141" y="617"/>
                    <a:pt x="22095" y="617"/>
                  </a:cubicBezTo>
                  <a:lnTo>
                    <a:pt x="22049" y="617"/>
                  </a:lnTo>
                  <a:lnTo>
                    <a:pt x="22049" y="594"/>
                  </a:lnTo>
                  <a:cubicBezTo>
                    <a:pt x="22004" y="594"/>
                    <a:pt x="21935" y="571"/>
                    <a:pt x="21912" y="549"/>
                  </a:cubicBezTo>
                  <a:cubicBezTo>
                    <a:pt x="21912" y="526"/>
                    <a:pt x="21912" y="526"/>
                    <a:pt x="21912" y="503"/>
                  </a:cubicBezTo>
                  <a:cubicBezTo>
                    <a:pt x="21798" y="457"/>
                    <a:pt x="21707" y="434"/>
                    <a:pt x="21570" y="389"/>
                  </a:cubicBezTo>
                  <a:cubicBezTo>
                    <a:pt x="21410" y="343"/>
                    <a:pt x="21228" y="275"/>
                    <a:pt x="21045" y="252"/>
                  </a:cubicBezTo>
                  <a:cubicBezTo>
                    <a:pt x="20954" y="206"/>
                    <a:pt x="20840" y="206"/>
                    <a:pt x="20726" y="183"/>
                  </a:cubicBezTo>
                  <a:cubicBezTo>
                    <a:pt x="20680" y="183"/>
                    <a:pt x="20611" y="161"/>
                    <a:pt x="20566" y="161"/>
                  </a:cubicBezTo>
                  <a:lnTo>
                    <a:pt x="20474" y="138"/>
                  </a:lnTo>
                  <a:cubicBezTo>
                    <a:pt x="20292" y="115"/>
                    <a:pt x="20109" y="92"/>
                    <a:pt x="19927" y="69"/>
                  </a:cubicBezTo>
                  <a:cubicBezTo>
                    <a:pt x="19721" y="46"/>
                    <a:pt x="19539" y="46"/>
                    <a:pt x="19356" y="24"/>
                  </a:cubicBezTo>
                  <a:lnTo>
                    <a:pt x="19151" y="24"/>
                  </a:lnTo>
                  <a:cubicBezTo>
                    <a:pt x="19059" y="1"/>
                    <a:pt x="18945" y="1"/>
                    <a:pt x="18854" y="1"/>
                  </a:cubicBezTo>
                  <a:close/>
                </a:path>
              </a:pathLst>
            </a:custGeom>
            <a:solidFill>
              <a:srgbClr val="4EB7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20"/>
            <p:cNvSpPr/>
            <p:nvPr/>
          </p:nvSpPr>
          <p:spPr>
            <a:xfrm>
              <a:off x="6702250" y="1840900"/>
              <a:ext cx="397750" cy="781800"/>
            </a:xfrm>
            <a:custGeom>
              <a:avLst/>
              <a:gdLst/>
              <a:ahLst/>
              <a:cxnLst/>
              <a:rect l="l" t="t" r="r" b="b"/>
              <a:pathLst>
                <a:path w="15910" h="31272" extrusionOk="0">
                  <a:moveTo>
                    <a:pt x="13421" y="4497"/>
                  </a:moveTo>
                  <a:cubicBezTo>
                    <a:pt x="13444" y="4520"/>
                    <a:pt x="13444" y="4543"/>
                    <a:pt x="13467" y="4566"/>
                  </a:cubicBezTo>
                  <a:cubicBezTo>
                    <a:pt x="13513" y="4634"/>
                    <a:pt x="13535" y="4680"/>
                    <a:pt x="13558" y="4726"/>
                  </a:cubicBezTo>
                  <a:lnTo>
                    <a:pt x="13421" y="4497"/>
                  </a:lnTo>
                  <a:close/>
                  <a:moveTo>
                    <a:pt x="7487" y="1"/>
                  </a:moveTo>
                  <a:cubicBezTo>
                    <a:pt x="7441" y="1"/>
                    <a:pt x="7418" y="24"/>
                    <a:pt x="7395" y="46"/>
                  </a:cubicBezTo>
                  <a:cubicBezTo>
                    <a:pt x="7373" y="69"/>
                    <a:pt x="7373" y="115"/>
                    <a:pt x="7395" y="161"/>
                  </a:cubicBezTo>
                  <a:cubicBezTo>
                    <a:pt x="7418" y="183"/>
                    <a:pt x="7487" y="206"/>
                    <a:pt x="7532" y="206"/>
                  </a:cubicBezTo>
                  <a:lnTo>
                    <a:pt x="7532" y="229"/>
                  </a:lnTo>
                  <a:lnTo>
                    <a:pt x="7578" y="229"/>
                  </a:lnTo>
                  <a:cubicBezTo>
                    <a:pt x="7624" y="229"/>
                    <a:pt x="7647" y="252"/>
                    <a:pt x="7669" y="252"/>
                  </a:cubicBezTo>
                  <a:cubicBezTo>
                    <a:pt x="7715" y="275"/>
                    <a:pt x="7761" y="298"/>
                    <a:pt x="7806" y="320"/>
                  </a:cubicBezTo>
                  <a:lnTo>
                    <a:pt x="7852" y="320"/>
                  </a:lnTo>
                  <a:lnTo>
                    <a:pt x="7898" y="366"/>
                  </a:lnTo>
                  <a:lnTo>
                    <a:pt x="8080" y="434"/>
                  </a:lnTo>
                  <a:cubicBezTo>
                    <a:pt x="8149" y="480"/>
                    <a:pt x="8194" y="503"/>
                    <a:pt x="8263" y="526"/>
                  </a:cubicBezTo>
                  <a:lnTo>
                    <a:pt x="8331" y="549"/>
                  </a:lnTo>
                  <a:cubicBezTo>
                    <a:pt x="8423" y="594"/>
                    <a:pt x="8491" y="640"/>
                    <a:pt x="8560" y="686"/>
                  </a:cubicBezTo>
                  <a:cubicBezTo>
                    <a:pt x="8628" y="708"/>
                    <a:pt x="8674" y="754"/>
                    <a:pt x="8719" y="777"/>
                  </a:cubicBezTo>
                  <a:cubicBezTo>
                    <a:pt x="8788" y="823"/>
                    <a:pt x="8856" y="868"/>
                    <a:pt x="8925" y="914"/>
                  </a:cubicBezTo>
                  <a:lnTo>
                    <a:pt x="9016" y="959"/>
                  </a:lnTo>
                  <a:cubicBezTo>
                    <a:pt x="9062" y="982"/>
                    <a:pt x="9085" y="1005"/>
                    <a:pt x="9130" y="1028"/>
                  </a:cubicBezTo>
                  <a:cubicBezTo>
                    <a:pt x="9176" y="1051"/>
                    <a:pt x="9244" y="1096"/>
                    <a:pt x="9290" y="1142"/>
                  </a:cubicBezTo>
                  <a:cubicBezTo>
                    <a:pt x="9358" y="1165"/>
                    <a:pt x="9404" y="1211"/>
                    <a:pt x="9450" y="1256"/>
                  </a:cubicBezTo>
                  <a:lnTo>
                    <a:pt x="9495" y="1279"/>
                  </a:lnTo>
                  <a:cubicBezTo>
                    <a:pt x="9610" y="1393"/>
                    <a:pt x="9746" y="1484"/>
                    <a:pt x="9861" y="1599"/>
                  </a:cubicBezTo>
                  <a:cubicBezTo>
                    <a:pt x="9952" y="1644"/>
                    <a:pt x="10020" y="1713"/>
                    <a:pt x="10089" y="1781"/>
                  </a:cubicBezTo>
                  <a:cubicBezTo>
                    <a:pt x="10203" y="1850"/>
                    <a:pt x="10294" y="1941"/>
                    <a:pt x="10386" y="2032"/>
                  </a:cubicBezTo>
                  <a:lnTo>
                    <a:pt x="10477" y="2101"/>
                  </a:lnTo>
                  <a:lnTo>
                    <a:pt x="10523" y="2146"/>
                  </a:lnTo>
                  <a:lnTo>
                    <a:pt x="10568" y="2192"/>
                  </a:lnTo>
                  <a:cubicBezTo>
                    <a:pt x="10568" y="2192"/>
                    <a:pt x="10568" y="2215"/>
                    <a:pt x="10545" y="2215"/>
                  </a:cubicBezTo>
                  <a:cubicBezTo>
                    <a:pt x="10545" y="2261"/>
                    <a:pt x="10545" y="2306"/>
                    <a:pt x="10568" y="2352"/>
                  </a:cubicBezTo>
                  <a:cubicBezTo>
                    <a:pt x="10614" y="2397"/>
                    <a:pt x="10659" y="2443"/>
                    <a:pt x="10705" y="2489"/>
                  </a:cubicBezTo>
                  <a:lnTo>
                    <a:pt x="10751" y="2534"/>
                  </a:lnTo>
                  <a:lnTo>
                    <a:pt x="10819" y="2626"/>
                  </a:lnTo>
                  <a:cubicBezTo>
                    <a:pt x="10888" y="2694"/>
                    <a:pt x="10956" y="2785"/>
                    <a:pt x="11025" y="2854"/>
                  </a:cubicBezTo>
                  <a:cubicBezTo>
                    <a:pt x="11139" y="2991"/>
                    <a:pt x="11253" y="3105"/>
                    <a:pt x="11367" y="3242"/>
                  </a:cubicBezTo>
                  <a:cubicBezTo>
                    <a:pt x="11458" y="3379"/>
                    <a:pt x="11550" y="3493"/>
                    <a:pt x="11618" y="3630"/>
                  </a:cubicBezTo>
                  <a:cubicBezTo>
                    <a:pt x="11664" y="3744"/>
                    <a:pt x="11732" y="3858"/>
                    <a:pt x="11778" y="3972"/>
                  </a:cubicBezTo>
                  <a:cubicBezTo>
                    <a:pt x="11778" y="3972"/>
                    <a:pt x="11801" y="3995"/>
                    <a:pt x="11801" y="3995"/>
                  </a:cubicBezTo>
                  <a:lnTo>
                    <a:pt x="11801" y="4018"/>
                  </a:lnTo>
                  <a:cubicBezTo>
                    <a:pt x="11801" y="4018"/>
                    <a:pt x="11824" y="4041"/>
                    <a:pt x="11824" y="4064"/>
                  </a:cubicBezTo>
                  <a:cubicBezTo>
                    <a:pt x="11869" y="4178"/>
                    <a:pt x="11915" y="4315"/>
                    <a:pt x="11961" y="4452"/>
                  </a:cubicBezTo>
                  <a:cubicBezTo>
                    <a:pt x="11983" y="4543"/>
                    <a:pt x="12029" y="4612"/>
                    <a:pt x="12052" y="4703"/>
                  </a:cubicBezTo>
                  <a:cubicBezTo>
                    <a:pt x="12075" y="4771"/>
                    <a:pt x="12097" y="4817"/>
                    <a:pt x="12120" y="4885"/>
                  </a:cubicBezTo>
                  <a:cubicBezTo>
                    <a:pt x="12166" y="5045"/>
                    <a:pt x="12212" y="5205"/>
                    <a:pt x="12257" y="5365"/>
                  </a:cubicBezTo>
                  <a:cubicBezTo>
                    <a:pt x="12280" y="5433"/>
                    <a:pt x="12303" y="5502"/>
                    <a:pt x="12326" y="5570"/>
                  </a:cubicBezTo>
                  <a:lnTo>
                    <a:pt x="12349" y="5616"/>
                  </a:lnTo>
                  <a:cubicBezTo>
                    <a:pt x="12371" y="5684"/>
                    <a:pt x="12394" y="5776"/>
                    <a:pt x="12417" y="5821"/>
                  </a:cubicBezTo>
                  <a:cubicBezTo>
                    <a:pt x="12440" y="5867"/>
                    <a:pt x="12486" y="5890"/>
                    <a:pt x="12531" y="5913"/>
                  </a:cubicBezTo>
                  <a:cubicBezTo>
                    <a:pt x="12531" y="5935"/>
                    <a:pt x="12531" y="5981"/>
                    <a:pt x="12531" y="6004"/>
                  </a:cubicBezTo>
                  <a:cubicBezTo>
                    <a:pt x="12554" y="6141"/>
                    <a:pt x="12577" y="6278"/>
                    <a:pt x="12600" y="6415"/>
                  </a:cubicBezTo>
                  <a:cubicBezTo>
                    <a:pt x="12622" y="6506"/>
                    <a:pt x="12622" y="6620"/>
                    <a:pt x="12645" y="6734"/>
                  </a:cubicBezTo>
                  <a:lnTo>
                    <a:pt x="12645" y="6803"/>
                  </a:lnTo>
                  <a:cubicBezTo>
                    <a:pt x="12645" y="6848"/>
                    <a:pt x="12645" y="6871"/>
                    <a:pt x="12645" y="6894"/>
                  </a:cubicBezTo>
                  <a:cubicBezTo>
                    <a:pt x="12645" y="6963"/>
                    <a:pt x="12668" y="7008"/>
                    <a:pt x="12668" y="7077"/>
                  </a:cubicBezTo>
                  <a:lnTo>
                    <a:pt x="12668" y="7099"/>
                  </a:lnTo>
                  <a:cubicBezTo>
                    <a:pt x="12691" y="7191"/>
                    <a:pt x="12691" y="7259"/>
                    <a:pt x="12714" y="7328"/>
                  </a:cubicBezTo>
                  <a:cubicBezTo>
                    <a:pt x="12714" y="7442"/>
                    <a:pt x="12737" y="7556"/>
                    <a:pt x="12737" y="7670"/>
                  </a:cubicBezTo>
                  <a:cubicBezTo>
                    <a:pt x="12759" y="7807"/>
                    <a:pt x="12759" y="7921"/>
                    <a:pt x="12759" y="8035"/>
                  </a:cubicBezTo>
                  <a:cubicBezTo>
                    <a:pt x="12782" y="8172"/>
                    <a:pt x="12782" y="8286"/>
                    <a:pt x="12759" y="8378"/>
                  </a:cubicBezTo>
                  <a:cubicBezTo>
                    <a:pt x="12759" y="8400"/>
                    <a:pt x="12759" y="8446"/>
                    <a:pt x="12759" y="8469"/>
                  </a:cubicBezTo>
                  <a:cubicBezTo>
                    <a:pt x="12759" y="8515"/>
                    <a:pt x="12759" y="8560"/>
                    <a:pt x="12759" y="8606"/>
                  </a:cubicBezTo>
                  <a:cubicBezTo>
                    <a:pt x="12737" y="8697"/>
                    <a:pt x="12737" y="8789"/>
                    <a:pt x="12714" y="8880"/>
                  </a:cubicBezTo>
                  <a:lnTo>
                    <a:pt x="12714" y="8925"/>
                  </a:lnTo>
                  <a:cubicBezTo>
                    <a:pt x="12714" y="9017"/>
                    <a:pt x="12691" y="9108"/>
                    <a:pt x="12691" y="9199"/>
                  </a:cubicBezTo>
                  <a:lnTo>
                    <a:pt x="12691" y="9291"/>
                  </a:lnTo>
                  <a:cubicBezTo>
                    <a:pt x="12668" y="9359"/>
                    <a:pt x="12668" y="9450"/>
                    <a:pt x="12668" y="9519"/>
                  </a:cubicBezTo>
                  <a:cubicBezTo>
                    <a:pt x="12668" y="9633"/>
                    <a:pt x="12668" y="9724"/>
                    <a:pt x="12645" y="9816"/>
                  </a:cubicBezTo>
                  <a:lnTo>
                    <a:pt x="12645" y="9884"/>
                  </a:lnTo>
                  <a:cubicBezTo>
                    <a:pt x="12645" y="9930"/>
                    <a:pt x="12622" y="9998"/>
                    <a:pt x="12622" y="10067"/>
                  </a:cubicBezTo>
                  <a:lnTo>
                    <a:pt x="12600" y="10158"/>
                  </a:lnTo>
                  <a:cubicBezTo>
                    <a:pt x="12600" y="10204"/>
                    <a:pt x="12600" y="10249"/>
                    <a:pt x="12600" y="10295"/>
                  </a:cubicBezTo>
                  <a:cubicBezTo>
                    <a:pt x="12577" y="10386"/>
                    <a:pt x="12554" y="10478"/>
                    <a:pt x="12554" y="10569"/>
                  </a:cubicBezTo>
                  <a:cubicBezTo>
                    <a:pt x="12531" y="10660"/>
                    <a:pt x="12508" y="10752"/>
                    <a:pt x="12508" y="10843"/>
                  </a:cubicBezTo>
                  <a:cubicBezTo>
                    <a:pt x="12486" y="11003"/>
                    <a:pt x="12463" y="11185"/>
                    <a:pt x="12440" y="11345"/>
                  </a:cubicBezTo>
                  <a:cubicBezTo>
                    <a:pt x="12417" y="11436"/>
                    <a:pt x="12394" y="11528"/>
                    <a:pt x="12371" y="11619"/>
                  </a:cubicBezTo>
                  <a:cubicBezTo>
                    <a:pt x="12349" y="11710"/>
                    <a:pt x="12349" y="11779"/>
                    <a:pt x="12326" y="11870"/>
                  </a:cubicBezTo>
                  <a:cubicBezTo>
                    <a:pt x="12326" y="11961"/>
                    <a:pt x="12303" y="12030"/>
                    <a:pt x="12280" y="12098"/>
                  </a:cubicBezTo>
                  <a:cubicBezTo>
                    <a:pt x="12280" y="12167"/>
                    <a:pt x="12257" y="12235"/>
                    <a:pt x="12234" y="12304"/>
                  </a:cubicBezTo>
                  <a:lnTo>
                    <a:pt x="12234" y="12349"/>
                  </a:lnTo>
                  <a:cubicBezTo>
                    <a:pt x="12212" y="12418"/>
                    <a:pt x="12212" y="12463"/>
                    <a:pt x="12189" y="12509"/>
                  </a:cubicBezTo>
                  <a:lnTo>
                    <a:pt x="12166" y="12600"/>
                  </a:lnTo>
                  <a:cubicBezTo>
                    <a:pt x="12166" y="12669"/>
                    <a:pt x="12143" y="12714"/>
                    <a:pt x="12120" y="12783"/>
                  </a:cubicBezTo>
                  <a:lnTo>
                    <a:pt x="12120" y="12829"/>
                  </a:lnTo>
                  <a:cubicBezTo>
                    <a:pt x="12029" y="13125"/>
                    <a:pt x="11938" y="13445"/>
                    <a:pt x="11824" y="13787"/>
                  </a:cubicBezTo>
                  <a:lnTo>
                    <a:pt x="11778" y="13924"/>
                  </a:lnTo>
                  <a:cubicBezTo>
                    <a:pt x="11755" y="14016"/>
                    <a:pt x="11732" y="14107"/>
                    <a:pt x="11687" y="14198"/>
                  </a:cubicBezTo>
                  <a:cubicBezTo>
                    <a:pt x="11641" y="14358"/>
                    <a:pt x="11573" y="14518"/>
                    <a:pt x="11481" y="14677"/>
                  </a:cubicBezTo>
                  <a:lnTo>
                    <a:pt x="11458" y="14723"/>
                  </a:lnTo>
                  <a:cubicBezTo>
                    <a:pt x="11458" y="14746"/>
                    <a:pt x="11436" y="14769"/>
                    <a:pt x="11436" y="14792"/>
                  </a:cubicBezTo>
                  <a:lnTo>
                    <a:pt x="11390" y="14860"/>
                  </a:lnTo>
                  <a:lnTo>
                    <a:pt x="11367" y="14929"/>
                  </a:lnTo>
                  <a:cubicBezTo>
                    <a:pt x="11344" y="14974"/>
                    <a:pt x="11321" y="15020"/>
                    <a:pt x="11299" y="15065"/>
                  </a:cubicBezTo>
                  <a:cubicBezTo>
                    <a:pt x="11276" y="15111"/>
                    <a:pt x="11253" y="15134"/>
                    <a:pt x="11253" y="15180"/>
                  </a:cubicBezTo>
                  <a:lnTo>
                    <a:pt x="11184" y="15317"/>
                  </a:lnTo>
                  <a:cubicBezTo>
                    <a:pt x="11116" y="15454"/>
                    <a:pt x="11070" y="15590"/>
                    <a:pt x="11002" y="15727"/>
                  </a:cubicBezTo>
                  <a:cubicBezTo>
                    <a:pt x="10933" y="15910"/>
                    <a:pt x="10865" y="16070"/>
                    <a:pt x="10774" y="16252"/>
                  </a:cubicBezTo>
                  <a:lnTo>
                    <a:pt x="10774" y="16298"/>
                  </a:lnTo>
                  <a:cubicBezTo>
                    <a:pt x="10705" y="16458"/>
                    <a:pt x="10637" y="16618"/>
                    <a:pt x="10568" y="16777"/>
                  </a:cubicBezTo>
                  <a:cubicBezTo>
                    <a:pt x="10545" y="16823"/>
                    <a:pt x="10523" y="16869"/>
                    <a:pt x="10523" y="16891"/>
                  </a:cubicBezTo>
                  <a:lnTo>
                    <a:pt x="10477" y="17028"/>
                  </a:lnTo>
                  <a:cubicBezTo>
                    <a:pt x="10431" y="17074"/>
                    <a:pt x="10408" y="17143"/>
                    <a:pt x="10386" y="17211"/>
                  </a:cubicBezTo>
                  <a:lnTo>
                    <a:pt x="10340" y="17280"/>
                  </a:lnTo>
                  <a:cubicBezTo>
                    <a:pt x="10271" y="17462"/>
                    <a:pt x="10180" y="17645"/>
                    <a:pt x="10112" y="17805"/>
                  </a:cubicBezTo>
                  <a:cubicBezTo>
                    <a:pt x="10066" y="17850"/>
                    <a:pt x="10043" y="17919"/>
                    <a:pt x="10020" y="17987"/>
                  </a:cubicBezTo>
                  <a:lnTo>
                    <a:pt x="9975" y="18056"/>
                  </a:lnTo>
                  <a:cubicBezTo>
                    <a:pt x="9952" y="18124"/>
                    <a:pt x="9906" y="18193"/>
                    <a:pt x="9861" y="18284"/>
                  </a:cubicBezTo>
                  <a:lnTo>
                    <a:pt x="9861" y="18307"/>
                  </a:lnTo>
                  <a:lnTo>
                    <a:pt x="9792" y="18398"/>
                  </a:lnTo>
                  <a:lnTo>
                    <a:pt x="9792" y="18421"/>
                  </a:lnTo>
                  <a:lnTo>
                    <a:pt x="9769" y="18466"/>
                  </a:lnTo>
                  <a:cubicBezTo>
                    <a:pt x="9769" y="18489"/>
                    <a:pt x="9746" y="18512"/>
                    <a:pt x="9724" y="18535"/>
                  </a:cubicBezTo>
                  <a:lnTo>
                    <a:pt x="9701" y="18603"/>
                  </a:lnTo>
                  <a:lnTo>
                    <a:pt x="9655" y="18672"/>
                  </a:lnTo>
                  <a:cubicBezTo>
                    <a:pt x="9587" y="18763"/>
                    <a:pt x="9541" y="18854"/>
                    <a:pt x="9473" y="18969"/>
                  </a:cubicBezTo>
                  <a:cubicBezTo>
                    <a:pt x="9450" y="19037"/>
                    <a:pt x="9404" y="19106"/>
                    <a:pt x="9381" y="19151"/>
                  </a:cubicBezTo>
                  <a:lnTo>
                    <a:pt x="9336" y="19242"/>
                  </a:lnTo>
                  <a:lnTo>
                    <a:pt x="9222" y="19402"/>
                  </a:lnTo>
                  <a:cubicBezTo>
                    <a:pt x="9107" y="19562"/>
                    <a:pt x="9016" y="19722"/>
                    <a:pt x="8902" y="19882"/>
                  </a:cubicBezTo>
                  <a:cubicBezTo>
                    <a:pt x="8833" y="19973"/>
                    <a:pt x="8765" y="20064"/>
                    <a:pt x="8719" y="20133"/>
                  </a:cubicBezTo>
                  <a:cubicBezTo>
                    <a:pt x="8651" y="20224"/>
                    <a:pt x="8605" y="20292"/>
                    <a:pt x="8560" y="20384"/>
                  </a:cubicBezTo>
                  <a:cubicBezTo>
                    <a:pt x="8491" y="20452"/>
                    <a:pt x="8445" y="20544"/>
                    <a:pt x="8400" y="20612"/>
                  </a:cubicBezTo>
                  <a:cubicBezTo>
                    <a:pt x="8331" y="20703"/>
                    <a:pt x="8286" y="20795"/>
                    <a:pt x="8217" y="20886"/>
                  </a:cubicBezTo>
                  <a:cubicBezTo>
                    <a:pt x="8126" y="21046"/>
                    <a:pt x="8035" y="21205"/>
                    <a:pt x="7920" y="21365"/>
                  </a:cubicBezTo>
                  <a:cubicBezTo>
                    <a:pt x="7875" y="21457"/>
                    <a:pt x="7806" y="21548"/>
                    <a:pt x="7761" y="21639"/>
                  </a:cubicBezTo>
                  <a:cubicBezTo>
                    <a:pt x="7715" y="21708"/>
                    <a:pt x="7669" y="21776"/>
                    <a:pt x="7624" y="21845"/>
                  </a:cubicBezTo>
                  <a:cubicBezTo>
                    <a:pt x="7510" y="22050"/>
                    <a:pt x="7350" y="22255"/>
                    <a:pt x="7236" y="22438"/>
                  </a:cubicBezTo>
                  <a:cubicBezTo>
                    <a:pt x="7167" y="22529"/>
                    <a:pt x="7099" y="22621"/>
                    <a:pt x="7053" y="22689"/>
                  </a:cubicBezTo>
                  <a:cubicBezTo>
                    <a:pt x="7030" y="22735"/>
                    <a:pt x="6985" y="22780"/>
                    <a:pt x="6962" y="22803"/>
                  </a:cubicBezTo>
                  <a:lnTo>
                    <a:pt x="6939" y="22849"/>
                  </a:lnTo>
                  <a:lnTo>
                    <a:pt x="6916" y="22895"/>
                  </a:lnTo>
                  <a:lnTo>
                    <a:pt x="6893" y="22917"/>
                  </a:lnTo>
                  <a:cubicBezTo>
                    <a:pt x="6802" y="23054"/>
                    <a:pt x="6711" y="23168"/>
                    <a:pt x="6619" y="23305"/>
                  </a:cubicBezTo>
                  <a:cubicBezTo>
                    <a:pt x="6528" y="23420"/>
                    <a:pt x="6460" y="23556"/>
                    <a:pt x="6368" y="23671"/>
                  </a:cubicBezTo>
                  <a:lnTo>
                    <a:pt x="6300" y="23762"/>
                  </a:lnTo>
                  <a:lnTo>
                    <a:pt x="6323" y="23762"/>
                  </a:lnTo>
                  <a:cubicBezTo>
                    <a:pt x="6277" y="23808"/>
                    <a:pt x="6254" y="23830"/>
                    <a:pt x="6231" y="23876"/>
                  </a:cubicBezTo>
                  <a:cubicBezTo>
                    <a:pt x="6163" y="23945"/>
                    <a:pt x="6140" y="24013"/>
                    <a:pt x="6094" y="24081"/>
                  </a:cubicBezTo>
                  <a:lnTo>
                    <a:pt x="6003" y="24196"/>
                  </a:lnTo>
                  <a:lnTo>
                    <a:pt x="5957" y="24264"/>
                  </a:lnTo>
                  <a:lnTo>
                    <a:pt x="5843" y="24401"/>
                  </a:lnTo>
                  <a:lnTo>
                    <a:pt x="5798" y="24469"/>
                  </a:lnTo>
                  <a:cubicBezTo>
                    <a:pt x="5798" y="24469"/>
                    <a:pt x="5798" y="24492"/>
                    <a:pt x="5798" y="24492"/>
                  </a:cubicBezTo>
                  <a:lnTo>
                    <a:pt x="5775" y="24492"/>
                  </a:lnTo>
                  <a:cubicBezTo>
                    <a:pt x="5775" y="24492"/>
                    <a:pt x="5775" y="24515"/>
                    <a:pt x="5775" y="24515"/>
                  </a:cubicBezTo>
                  <a:cubicBezTo>
                    <a:pt x="5638" y="24675"/>
                    <a:pt x="5501" y="24858"/>
                    <a:pt x="5387" y="25017"/>
                  </a:cubicBezTo>
                  <a:cubicBezTo>
                    <a:pt x="5273" y="25131"/>
                    <a:pt x="5181" y="25268"/>
                    <a:pt x="5090" y="25382"/>
                  </a:cubicBezTo>
                  <a:cubicBezTo>
                    <a:pt x="5022" y="25474"/>
                    <a:pt x="4953" y="25565"/>
                    <a:pt x="4885" y="25656"/>
                  </a:cubicBezTo>
                  <a:cubicBezTo>
                    <a:pt x="4839" y="25702"/>
                    <a:pt x="4793" y="25748"/>
                    <a:pt x="4748" y="25816"/>
                  </a:cubicBezTo>
                  <a:cubicBezTo>
                    <a:pt x="4702" y="25862"/>
                    <a:pt x="4679" y="25885"/>
                    <a:pt x="4656" y="25930"/>
                  </a:cubicBezTo>
                  <a:lnTo>
                    <a:pt x="4588" y="26022"/>
                  </a:lnTo>
                  <a:cubicBezTo>
                    <a:pt x="4542" y="26067"/>
                    <a:pt x="4497" y="26113"/>
                    <a:pt x="4474" y="26159"/>
                  </a:cubicBezTo>
                  <a:lnTo>
                    <a:pt x="4405" y="26250"/>
                  </a:lnTo>
                  <a:cubicBezTo>
                    <a:pt x="4268" y="26410"/>
                    <a:pt x="4154" y="26547"/>
                    <a:pt x="4017" y="26706"/>
                  </a:cubicBezTo>
                  <a:cubicBezTo>
                    <a:pt x="3903" y="26866"/>
                    <a:pt x="3789" y="27003"/>
                    <a:pt x="3652" y="27163"/>
                  </a:cubicBezTo>
                  <a:cubicBezTo>
                    <a:pt x="3424" y="27437"/>
                    <a:pt x="3173" y="27711"/>
                    <a:pt x="2922" y="27985"/>
                  </a:cubicBezTo>
                  <a:cubicBezTo>
                    <a:pt x="2785" y="28122"/>
                    <a:pt x="2648" y="28281"/>
                    <a:pt x="2534" y="28441"/>
                  </a:cubicBezTo>
                  <a:cubicBezTo>
                    <a:pt x="2420" y="28578"/>
                    <a:pt x="2305" y="28715"/>
                    <a:pt x="2191" y="28829"/>
                  </a:cubicBezTo>
                  <a:cubicBezTo>
                    <a:pt x="2123" y="28920"/>
                    <a:pt x="2054" y="28989"/>
                    <a:pt x="1963" y="29080"/>
                  </a:cubicBezTo>
                  <a:cubicBezTo>
                    <a:pt x="1917" y="29126"/>
                    <a:pt x="1872" y="29171"/>
                    <a:pt x="1826" y="29217"/>
                  </a:cubicBezTo>
                  <a:cubicBezTo>
                    <a:pt x="1735" y="29331"/>
                    <a:pt x="1621" y="29445"/>
                    <a:pt x="1507" y="29560"/>
                  </a:cubicBezTo>
                  <a:lnTo>
                    <a:pt x="1370" y="29719"/>
                  </a:lnTo>
                  <a:lnTo>
                    <a:pt x="1233" y="29856"/>
                  </a:lnTo>
                  <a:cubicBezTo>
                    <a:pt x="1141" y="29925"/>
                    <a:pt x="1073" y="29993"/>
                    <a:pt x="1004" y="30062"/>
                  </a:cubicBezTo>
                  <a:lnTo>
                    <a:pt x="913" y="30153"/>
                  </a:lnTo>
                  <a:cubicBezTo>
                    <a:pt x="822" y="30244"/>
                    <a:pt x="708" y="30336"/>
                    <a:pt x="571" y="30450"/>
                  </a:cubicBezTo>
                  <a:cubicBezTo>
                    <a:pt x="525" y="30495"/>
                    <a:pt x="457" y="30541"/>
                    <a:pt x="388" y="30609"/>
                  </a:cubicBezTo>
                  <a:cubicBezTo>
                    <a:pt x="365" y="30632"/>
                    <a:pt x="342" y="30655"/>
                    <a:pt x="320" y="30678"/>
                  </a:cubicBezTo>
                  <a:cubicBezTo>
                    <a:pt x="297" y="30701"/>
                    <a:pt x="251" y="30746"/>
                    <a:pt x="228" y="30769"/>
                  </a:cubicBezTo>
                  <a:cubicBezTo>
                    <a:pt x="206" y="30769"/>
                    <a:pt x="206" y="30792"/>
                    <a:pt x="183" y="30792"/>
                  </a:cubicBezTo>
                  <a:cubicBezTo>
                    <a:pt x="160" y="30815"/>
                    <a:pt x="114" y="30861"/>
                    <a:pt x="114" y="30906"/>
                  </a:cubicBezTo>
                  <a:lnTo>
                    <a:pt x="69" y="30906"/>
                  </a:lnTo>
                  <a:cubicBezTo>
                    <a:pt x="23" y="30929"/>
                    <a:pt x="0" y="30998"/>
                    <a:pt x="23" y="31043"/>
                  </a:cubicBezTo>
                  <a:cubicBezTo>
                    <a:pt x="46" y="31089"/>
                    <a:pt x="91" y="31112"/>
                    <a:pt x="160" y="31134"/>
                  </a:cubicBezTo>
                  <a:lnTo>
                    <a:pt x="228" y="31134"/>
                  </a:lnTo>
                  <a:cubicBezTo>
                    <a:pt x="251" y="31157"/>
                    <a:pt x="274" y="31157"/>
                    <a:pt x="297" y="31157"/>
                  </a:cubicBezTo>
                  <a:cubicBezTo>
                    <a:pt x="320" y="31157"/>
                    <a:pt x="365" y="31157"/>
                    <a:pt x="388" y="31180"/>
                  </a:cubicBezTo>
                  <a:lnTo>
                    <a:pt x="525" y="31180"/>
                  </a:lnTo>
                  <a:cubicBezTo>
                    <a:pt x="685" y="31226"/>
                    <a:pt x="867" y="31249"/>
                    <a:pt x="1073" y="31249"/>
                  </a:cubicBezTo>
                  <a:cubicBezTo>
                    <a:pt x="1233" y="31271"/>
                    <a:pt x="1370" y="31271"/>
                    <a:pt x="1529" y="31271"/>
                  </a:cubicBezTo>
                  <a:lnTo>
                    <a:pt x="1621" y="31271"/>
                  </a:lnTo>
                  <a:cubicBezTo>
                    <a:pt x="1803" y="31271"/>
                    <a:pt x="1986" y="31271"/>
                    <a:pt x="2191" y="31249"/>
                  </a:cubicBezTo>
                  <a:cubicBezTo>
                    <a:pt x="2283" y="31249"/>
                    <a:pt x="2374" y="31226"/>
                    <a:pt x="2465" y="31226"/>
                  </a:cubicBezTo>
                  <a:cubicBezTo>
                    <a:pt x="2534" y="31203"/>
                    <a:pt x="2602" y="31203"/>
                    <a:pt x="2671" y="31203"/>
                  </a:cubicBezTo>
                  <a:cubicBezTo>
                    <a:pt x="2853" y="31180"/>
                    <a:pt x="3013" y="31157"/>
                    <a:pt x="3173" y="31134"/>
                  </a:cubicBezTo>
                  <a:cubicBezTo>
                    <a:pt x="3333" y="31089"/>
                    <a:pt x="3492" y="31066"/>
                    <a:pt x="3652" y="31020"/>
                  </a:cubicBezTo>
                  <a:cubicBezTo>
                    <a:pt x="3835" y="30998"/>
                    <a:pt x="3995" y="30952"/>
                    <a:pt x="4154" y="30929"/>
                  </a:cubicBezTo>
                  <a:lnTo>
                    <a:pt x="4223" y="30906"/>
                  </a:lnTo>
                  <a:lnTo>
                    <a:pt x="4246" y="30906"/>
                  </a:lnTo>
                  <a:cubicBezTo>
                    <a:pt x="4611" y="30815"/>
                    <a:pt x="4953" y="30701"/>
                    <a:pt x="5273" y="30609"/>
                  </a:cubicBezTo>
                  <a:lnTo>
                    <a:pt x="5364" y="30564"/>
                  </a:lnTo>
                  <a:cubicBezTo>
                    <a:pt x="5410" y="30564"/>
                    <a:pt x="5455" y="30541"/>
                    <a:pt x="5501" y="30541"/>
                  </a:cubicBezTo>
                  <a:cubicBezTo>
                    <a:pt x="5547" y="30518"/>
                    <a:pt x="5592" y="30518"/>
                    <a:pt x="5638" y="30495"/>
                  </a:cubicBezTo>
                  <a:cubicBezTo>
                    <a:pt x="5729" y="30473"/>
                    <a:pt x="5798" y="30427"/>
                    <a:pt x="5889" y="30404"/>
                  </a:cubicBezTo>
                  <a:cubicBezTo>
                    <a:pt x="5935" y="30358"/>
                    <a:pt x="6003" y="30336"/>
                    <a:pt x="6049" y="30313"/>
                  </a:cubicBezTo>
                  <a:lnTo>
                    <a:pt x="6117" y="30290"/>
                  </a:lnTo>
                  <a:cubicBezTo>
                    <a:pt x="6163" y="30267"/>
                    <a:pt x="6209" y="30244"/>
                    <a:pt x="6254" y="30221"/>
                  </a:cubicBezTo>
                  <a:lnTo>
                    <a:pt x="6346" y="30176"/>
                  </a:lnTo>
                  <a:cubicBezTo>
                    <a:pt x="6414" y="30153"/>
                    <a:pt x="6460" y="30107"/>
                    <a:pt x="6528" y="30084"/>
                  </a:cubicBezTo>
                  <a:lnTo>
                    <a:pt x="6551" y="30062"/>
                  </a:lnTo>
                  <a:cubicBezTo>
                    <a:pt x="6642" y="30016"/>
                    <a:pt x="6711" y="29970"/>
                    <a:pt x="6779" y="29925"/>
                  </a:cubicBezTo>
                  <a:lnTo>
                    <a:pt x="6825" y="29902"/>
                  </a:lnTo>
                  <a:cubicBezTo>
                    <a:pt x="6939" y="29833"/>
                    <a:pt x="7053" y="29788"/>
                    <a:pt x="7144" y="29719"/>
                  </a:cubicBezTo>
                  <a:lnTo>
                    <a:pt x="7167" y="29719"/>
                  </a:lnTo>
                  <a:cubicBezTo>
                    <a:pt x="7167" y="29719"/>
                    <a:pt x="7190" y="29696"/>
                    <a:pt x="7190" y="29696"/>
                  </a:cubicBezTo>
                  <a:cubicBezTo>
                    <a:pt x="7236" y="29674"/>
                    <a:pt x="7259" y="29651"/>
                    <a:pt x="7281" y="29628"/>
                  </a:cubicBezTo>
                  <a:cubicBezTo>
                    <a:pt x="7304" y="29605"/>
                    <a:pt x="7304" y="29582"/>
                    <a:pt x="7327" y="29582"/>
                  </a:cubicBezTo>
                  <a:cubicBezTo>
                    <a:pt x="7350" y="29560"/>
                    <a:pt x="7350" y="29537"/>
                    <a:pt x="7373" y="29514"/>
                  </a:cubicBezTo>
                  <a:lnTo>
                    <a:pt x="7395" y="29491"/>
                  </a:lnTo>
                  <a:cubicBezTo>
                    <a:pt x="7418" y="29468"/>
                    <a:pt x="7441" y="29445"/>
                    <a:pt x="7487" y="29423"/>
                  </a:cubicBezTo>
                  <a:cubicBezTo>
                    <a:pt x="7487" y="29400"/>
                    <a:pt x="7487" y="29400"/>
                    <a:pt x="7487" y="29400"/>
                  </a:cubicBezTo>
                  <a:cubicBezTo>
                    <a:pt x="7532" y="29354"/>
                    <a:pt x="7578" y="29286"/>
                    <a:pt x="7624" y="29240"/>
                  </a:cubicBezTo>
                  <a:cubicBezTo>
                    <a:pt x="7624" y="29171"/>
                    <a:pt x="7647" y="29126"/>
                    <a:pt x="7669" y="29080"/>
                  </a:cubicBezTo>
                  <a:cubicBezTo>
                    <a:pt x="7692" y="29057"/>
                    <a:pt x="7715" y="29035"/>
                    <a:pt x="7715" y="29035"/>
                  </a:cubicBezTo>
                  <a:cubicBezTo>
                    <a:pt x="7738" y="29012"/>
                    <a:pt x="7761" y="28989"/>
                    <a:pt x="7784" y="28966"/>
                  </a:cubicBezTo>
                  <a:lnTo>
                    <a:pt x="7875" y="28875"/>
                  </a:lnTo>
                  <a:lnTo>
                    <a:pt x="7920" y="28806"/>
                  </a:lnTo>
                  <a:cubicBezTo>
                    <a:pt x="7989" y="28738"/>
                    <a:pt x="8035" y="28669"/>
                    <a:pt x="8103" y="28601"/>
                  </a:cubicBezTo>
                  <a:lnTo>
                    <a:pt x="8194" y="28464"/>
                  </a:lnTo>
                  <a:cubicBezTo>
                    <a:pt x="8331" y="28281"/>
                    <a:pt x="8445" y="28122"/>
                    <a:pt x="8537" y="27962"/>
                  </a:cubicBezTo>
                  <a:cubicBezTo>
                    <a:pt x="8605" y="27893"/>
                    <a:pt x="8651" y="27802"/>
                    <a:pt x="8719" y="27711"/>
                  </a:cubicBezTo>
                  <a:cubicBezTo>
                    <a:pt x="8742" y="27642"/>
                    <a:pt x="8788" y="27597"/>
                    <a:pt x="8833" y="27551"/>
                  </a:cubicBezTo>
                  <a:lnTo>
                    <a:pt x="8902" y="27437"/>
                  </a:lnTo>
                  <a:cubicBezTo>
                    <a:pt x="8970" y="27345"/>
                    <a:pt x="9016" y="27254"/>
                    <a:pt x="9085" y="27163"/>
                  </a:cubicBezTo>
                  <a:cubicBezTo>
                    <a:pt x="9153" y="27049"/>
                    <a:pt x="9222" y="26957"/>
                    <a:pt x="9290" y="26843"/>
                  </a:cubicBezTo>
                  <a:cubicBezTo>
                    <a:pt x="9427" y="26661"/>
                    <a:pt x="9564" y="26455"/>
                    <a:pt x="9678" y="26250"/>
                  </a:cubicBezTo>
                  <a:cubicBezTo>
                    <a:pt x="9746" y="26159"/>
                    <a:pt x="9792" y="26067"/>
                    <a:pt x="9861" y="25953"/>
                  </a:cubicBezTo>
                  <a:cubicBezTo>
                    <a:pt x="9883" y="25907"/>
                    <a:pt x="9929" y="25862"/>
                    <a:pt x="9952" y="25793"/>
                  </a:cubicBezTo>
                  <a:cubicBezTo>
                    <a:pt x="9975" y="25748"/>
                    <a:pt x="9998" y="25725"/>
                    <a:pt x="10020" y="25679"/>
                  </a:cubicBezTo>
                  <a:cubicBezTo>
                    <a:pt x="10066" y="25634"/>
                    <a:pt x="10089" y="25588"/>
                    <a:pt x="10112" y="25519"/>
                  </a:cubicBezTo>
                  <a:cubicBezTo>
                    <a:pt x="10135" y="25474"/>
                    <a:pt x="10157" y="25451"/>
                    <a:pt x="10180" y="25405"/>
                  </a:cubicBezTo>
                  <a:cubicBezTo>
                    <a:pt x="10249" y="25314"/>
                    <a:pt x="10294" y="25200"/>
                    <a:pt x="10363" y="25109"/>
                  </a:cubicBezTo>
                  <a:cubicBezTo>
                    <a:pt x="10477" y="24926"/>
                    <a:pt x="10614" y="24698"/>
                    <a:pt x="10705" y="24515"/>
                  </a:cubicBezTo>
                  <a:cubicBezTo>
                    <a:pt x="10774" y="24424"/>
                    <a:pt x="10819" y="24333"/>
                    <a:pt x="10888" y="24241"/>
                  </a:cubicBezTo>
                  <a:cubicBezTo>
                    <a:pt x="10933" y="24150"/>
                    <a:pt x="11002" y="24036"/>
                    <a:pt x="11048" y="23945"/>
                  </a:cubicBezTo>
                  <a:cubicBezTo>
                    <a:pt x="11070" y="23876"/>
                    <a:pt x="11116" y="23830"/>
                    <a:pt x="11139" y="23785"/>
                  </a:cubicBezTo>
                  <a:cubicBezTo>
                    <a:pt x="11162" y="23739"/>
                    <a:pt x="11184" y="23716"/>
                    <a:pt x="11207" y="23671"/>
                  </a:cubicBezTo>
                  <a:cubicBezTo>
                    <a:pt x="11230" y="23602"/>
                    <a:pt x="11276" y="23534"/>
                    <a:pt x="11299" y="23488"/>
                  </a:cubicBezTo>
                  <a:lnTo>
                    <a:pt x="11367" y="23397"/>
                  </a:lnTo>
                  <a:cubicBezTo>
                    <a:pt x="11390" y="23328"/>
                    <a:pt x="11413" y="23283"/>
                    <a:pt x="11458" y="23214"/>
                  </a:cubicBezTo>
                  <a:cubicBezTo>
                    <a:pt x="11481" y="23191"/>
                    <a:pt x="11504" y="23146"/>
                    <a:pt x="11527" y="23100"/>
                  </a:cubicBezTo>
                  <a:lnTo>
                    <a:pt x="11550" y="23054"/>
                  </a:lnTo>
                  <a:cubicBezTo>
                    <a:pt x="11595" y="22986"/>
                    <a:pt x="11641" y="22895"/>
                    <a:pt x="11687" y="22803"/>
                  </a:cubicBezTo>
                  <a:cubicBezTo>
                    <a:pt x="11755" y="22712"/>
                    <a:pt x="11824" y="22621"/>
                    <a:pt x="11869" y="22507"/>
                  </a:cubicBezTo>
                  <a:cubicBezTo>
                    <a:pt x="11892" y="22461"/>
                    <a:pt x="11915" y="22415"/>
                    <a:pt x="11938" y="22392"/>
                  </a:cubicBezTo>
                  <a:cubicBezTo>
                    <a:pt x="11983" y="22324"/>
                    <a:pt x="12006" y="22278"/>
                    <a:pt x="12029" y="22233"/>
                  </a:cubicBezTo>
                  <a:lnTo>
                    <a:pt x="12097" y="22118"/>
                  </a:lnTo>
                  <a:cubicBezTo>
                    <a:pt x="12143" y="22073"/>
                    <a:pt x="12166" y="22004"/>
                    <a:pt x="12212" y="21936"/>
                  </a:cubicBezTo>
                  <a:cubicBezTo>
                    <a:pt x="12234" y="21890"/>
                    <a:pt x="12257" y="21845"/>
                    <a:pt x="12280" y="21799"/>
                  </a:cubicBezTo>
                  <a:cubicBezTo>
                    <a:pt x="12303" y="21753"/>
                    <a:pt x="12349" y="21708"/>
                    <a:pt x="12371" y="21639"/>
                  </a:cubicBezTo>
                  <a:cubicBezTo>
                    <a:pt x="12417" y="21548"/>
                    <a:pt x="12463" y="21457"/>
                    <a:pt x="12531" y="21388"/>
                  </a:cubicBezTo>
                  <a:cubicBezTo>
                    <a:pt x="12577" y="21274"/>
                    <a:pt x="12645" y="21183"/>
                    <a:pt x="12691" y="21069"/>
                  </a:cubicBezTo>
                  <a:cubicBezTo>
                    <a:pt x="12737" y="20977"/>
                    <a:pt x="12805" y="20886"/>
                    <a:pt x="12851" y="20795"/>
                  </a:cubicBezTo>
                  <a:lnTo>
                    <a:pt x="12896" y="20726"/>
                  </a:lnTo>
                  <a:lnTo>
                    <a:pt x="12919" y="20658"/>
                  </a:lnTo>
                  <a:cubicBezTo>
                    <a:pt x="12942" y="20612"/>
                    <a:pt x="12965" y="20589"/>
                    <a:pt x="12965" y="20566"/>
                  </a:cubicBezTo>
                  <a:lnTo>
                    <a:pt x="13011" y="20498"/>
                  </a:lnTo>
                  <a:cubicBezTo>
                    <a:pt x="13079" y="20361"/>
                    <a:pt x="13170" y="20201"/>
                    <a:pt x="13239" y="20064"/>
                  </a:cubicBezTo>
                  <a:lnTo>
                    <a:pt x="13307" y="19950"/>
                  </a:lnTo>
                  <a:cubicBezTo>
                    <a:pt x="13353" y="19836"/>
                    <a:pt x="13421" y="19722"/>
                    <a:pt x="13467" y="19608"/>
                  </a:cubicBezTo>
                  <a:cubicBezTo>
                    <a:pt x="13535" y="19516"/>
                    <a:pt x="13581" y="19402"/>
                    <a:pt x="13627" y="19311"/>
                  </a:cubicBezTo>
                  <a:cubicBezTo>
                    <a:pt x="13718" y="19128"/>
                    <a:pt x="13809" y="18946"/>
                    <a:pt x="13901" y="18763"/>
                  </a:cubicBezTo>
                  <a:lnTo>
                    <a:pt x="13901" y="18740"/>
                  </a:lnTo>
                  <a:lnTo>
                    <a:pt x="13901" y="18718"/>
                  </a:lnTo>
                  <a:lnTo>
                    <a:pt x="13924" y="18718"/>
                  </a:lnTo>
                  <a:cubicBezTo>
                    <a:pt x="13969" y="18603"/>
                    <a:pt x="14015" y="18466"/>
                    <a:pt x="14083" y="18352"/>
                  </a:cubicBezTo>
                  <a:lnTo>
                    <a:pt x="14175" y="18124"/>
                  </a:lnTo>
                  <a:cubicBezTo>
                    <a:pt x="14266" y="17941"/>
                    <a:pt x="14357" y="17736"/>
                    <a:pt x="14448" y="17531"/>
                  </a:cubicBezTo>
                  <a:cubicBezTo>
                    <a:pt x="14608" y="17120"/>
                    <a:pt x="14768" y="16777"/>
                    <a:pt x="14905" y="16435"/>
                  </a:cubicBezTo>
                  <a:cubicBezTo>
                    <a:pt x="14973" y="16252"/>
                    <a:pt x="15042" y="16047"/>
                    <a:pt x="15110" y="15842"/>
                  </a:cubicBezTo>
                  <a:cubicBezTo>
                    <a:pt x="15156" y="15705"/>
                    <a:pt x="15179" y="15568"/>
                    <a:pt x="15225" y="15408"/>
                  </a:cubicBezTo>
                  <a:lnTo>
                    <a:pt x="15270" y="15225"/>
                  </a:lnTo>
                  <a:cubicBezTo>
                    <a:pt x="15316" y="15111"/>
                    <a:pt x="15339" y="14997"/>
                    <a:pt x="15384" y="14883"/>
                  </a:cubicBezTo>
                  <a:cubicBezTo>
                    <a:pt x="15407" y="14792"/>
                    <a:pt x="15430" y="14700"/>
                    <a:pt x="15453" y="14609"/>
                  </a:cubicBezTo>
                  <a:cubicBezTo>
                    <a:pt x="15453" y="14540"/>
                    <a:pt x="15476" y="14472"/>
                    <a:pt x="15498" y="14404"/>
                  </a:cubicBezTo>
                  <a:lnTo>
                    <a:pt x="15521" y="14289"/>
                  </a:lnTo>
                  <a:lnTo>
                    <a:pt x="15521" y="14267"/>
                  </a:lnTo>
                  <a:cubicBezTo>
                    <a:pt x="15544" y="14175"/>
                    <a:pt x="15567" y="14061"/>
                    <a:pt x="15590" y="13970"/>
                  </a:cubicBezTo>
                  <a:lnTo>
                    <a:pt x="15613" y="13879"/>
                  </a:lnTo>
                  <a:cubicBezTo>
                    <a:pt x="15635" y="13787"/>
                    <a:pt x="15658" y="13696"/>
                    <a:pt x="15681" y="13605"/>
                  </a:cubicBezTo>
                  <a:cubicBezTo>
                    <a:pt x="15704" y="13422"/>
                    <a:pt x="15727" y="13217"/>
                    <a:pt x="15772" y="13034"/>
                  </a:cubicBezTo>
                  <a:cubicBezTo>
                    <a:pt x="15772" y="12920"/>
                    <a:pt x="15795" y="12806"/>
                    <a:pt x="15795" y="12669"/>
                  </a:cubicBezTo>
                  <a:lnTo>
                    <a:pt x="15818" y="12532"/>
                  </a:lnTo>
                  <a:cubicBezTo>
                    <a:pt x="15818" y="12418"/>
                    <a:pt x="15841" y="12281"/>
                    <a:pt x="15864" y="12167"/>
                  </a:cubicBezTo>
                  <a:lnTo>
                    <a:pt x="15886" y="11961"/>
                  </a:lnTo>
                  <a:cubicBezTo>
                    <a:pt x="15886" y="11847"/>
                    <a:pt x="15886" y="11733"/>
                    <a:pt x="15909" y="11619"/>
                  </a:cubicBezTo>
                  <a:cubicBezTo>
                    <a:pt x="15909" y="11505"/>
                    <a:pt x="15909" y="11413"/>
                    <a:pt x="15909" y="11299"/>
                  </a:cubicBezTo>
                  <a:cubicBezTo>
                    <a:pt x="15909" y="11231"/>
                    <a:pt x="15909" y="11162"/>
                    <a:pt x="15909" y="11094"/>
                  </a:cubicBezTo>
                  <a:cubicBezTo>
                    <a:pt x="15909" y="11025"/>
                    <a:pt x="15909" y="10957"/>
                    <a:pt x="15909" y="10911"/>
                  </a:cubicBezTo>
                  <a:cubicBezTo>
                    <a:pt x="15909" y="10820"/>
                    <a:pt x="15909" y="10752"/>
                    <a:pt x="15909" y="10660"/>
                  </a:cubicBezTo>
                  <a:lnTo>
                    <a:pt x="15909" y="10546"/>
                  </a:lnTo>
                  <a:cubicBezTo>
                    <a:pt x="15909" y="10432"/>
                    <a:pt x="15886" y="10295"/>
                    <a:pt x="15886" y="10181"/>
                  </a:cubicBezTo>
                  <a:lnTo>
                    <a:pt x="15886" y="10067"/>
                  </a:lnTo>
                  <a:cubicBezTo>
                    <a:pt x="15886" y="9975"/>
                    <a:pt x="15864" y="9907"/>
                    <a:pt x="15864" y="9838"/>
                  </a:cubicBezTo>
                  <a:lnTo>
                    <a:pt x="15864" y="9816"/>
                  </a:lnTo>
                  <a:cubicBezTo>
                    <a:pt x="15864" y="9747"/>
                    <a:pt x="15864" y="9702"/>
                    <a:pt x="15841" y="9656"/>
                  </a:cubicBezTo>
                  <a:cubicBezTo>
                    <a:pt x="15841" y="9610"/>
                    <a:pt x="15841" y="9565"/>
                    <a:pt x="15841" y="9519"/>
                  </a:cubicBezTo>
                  <a:cubicBezTo>
                    <a:pt x="15818" y="9382"/>
                    <a:pt x="15818" y="9268"/>
                    <a:pt x="15795" y="9154"/>
                  </a:cubicBezTo>
                  <a:cubicBezTo>
                    <a:pt x="15795" y="9040"/>
                    <a:pt x="15772" y="8925"/>
                    <a:pt x="15750" y="8811"/>
                  </a:cubicBezTo>
                  <a:cubicBezTo>
                    <a:pt x="15727" y="8697"/>
                    <a:pt x="15704" y="8606"/>
                    <a:pt x="15681" y="8492"/>
                  </a:cubicBezTo>
                  <a:cubicBezTo>
                    <a:pt x="15681" y="8423"/>
                    <a:pt x="15658" y="8378"/>
                    <a:pt x="15658" y="8332"/>
                  </a:cubicBezTo>
                  <a:cubicBezTo>
                    <a:pt x="15635" y="8264"/>
                    <a:pt x="15635" y="8218"/>
                    <a:pt x="15613" y="8149"/>
                  </a:cubicBezTo>
                  <a:cubicBezTo>
                    <a:pt x="15590" y="8035"/>
                    <a:pt x="15567" y="7921"/>
                    <a:pt x="15544" y="7830"/>
                  </a:cubicBezTo>
                  <a:cubicBezTo>
                    <a:pt x="15521" y="7739"/>
                    <a:pt x="15498" y="7670"/>
                    <a:pt x="15476" y="7602"/>
                  </a:cubicBezTo>
                  <a:lnTo>
                    <a:pt x="15453" y="7510"/>
                  </a:lnTo>
                  <a:cubicBezTo>
                    <a:pt x="15407" y="7419"/>
                    <a:pt x="15384" y="7328"/>
                    <a:pt x="15362" y="7236"/>
                  </a:cubicBezTo>
                  <a:cubicBezTo>
                    <a:pt x="15339" y="7214"/>
                    <a:pt x="15339" y="7168"/>
                    <a:pt x="15316" y="7145"/>
                  </a:cubicBezTo>
                  <a:lnTo>
                    <a:pt x="15339" y="7145"/>
                  </a:lnTo>
                  <a:cubicBezTo>
                    <a:pt x="15339" y="7122"/>
                    <a:pt x="15362" y="7122"/>
                    <a:pt x="15362" y="7122"/>
                  </a:cubicBezTo>
                  <a:cubicBezTo>
                    <a:pt x="15339" y="7054"/>
                    <a:pt x="15316" y="6985"/>
                    <a:pt x="15293" y="6917"/>
                  </a:cubicBezTo>
                  <a:lnTo>
                    <a:pt x="15247" y="6826"/>
                  </a:lnTo>
                  <a:cubicBezTo>
                    <a:pt x="15202" y="6711"/>
                    <a:pt x="15179" y="6597"/>
                    <a:pt x="15133" y="6483"/>
                  </a:cubicBezTo>
                  <a:cubicBezTo>
                    <a:pt x="15110" y="6415"/>
                    <a:pt x="15088" y="6369"/>
                    <a:pt x="15065" y="6323"/>
                  </a:cubicBezTo>
                  <a:lnTo>
                    <a:pt x="15065" y="6278"/>
                  </a:lnTo>
                  <a:cubicBezTo>
                    <a:pt x="15065" y="6278"/>
                    <a:pt x="15065" y="6255"/>
                    <a:pt x="15065" y="6232"/>
                  </a:cubicBezTo>
                  <a:lnTo>
                    <a:pt x="15042" y="6209"/>
                  </a:lnTo>
                  <a:lnTo>
                    <a:pt x="15019" y="6164"/>
                  </a:lnTo>
                  <a:lnTo>
                    <a:pt x="14996" y="6141"/>
                  </a:lnTo>
                  <a:cubicBezTo>
                    <a:pt x="14973" y="6118"/>
                    <a:pt x="14973" y="6095"/>
                    <a:pt x="14973" y="6072"/>
                  </a:cubicBezTo>
                  <a:lnTo>
                    <a:pt x="14928" y="6072"/>
                  </a:lnTo>
                  <a:cubicBezTo>
                    <a:pt x="14905" y="6049"/>
                    <a:pt x="14905" y="6049"/>
                    <a:pt x="14905" y="6027"/>
                  </a:cubicBezTo>
                  <a:lnTo>
                    <a:pt x="14882" y="6004"/>
                  </a:lnTo>
                  <a:cubicBezTo>
                    <a:pt x="14882" y="5935"/>
                    <a:pt x="14859" y="5890"/>
                    <a:pt x="14837" y="5821"/>
                  </a:cubicBezTo>
                  <a:cubicBezTo>
                    <a:pt x="14768" y="5707"/>
                    <a:pt x="14700" y="5570"/>
                    <a:pt x="14608" y="5410"/>
                  </a:cubicBezTo>
                  <a:cubicBezTo>
                    <a:pt x="14540" y="5296"/>
                    <a:pt x="14471" y="5159"/>
                    <a:pt x="14403" y="5022"/>
                  </a:cubicBezTo>
                  <a:lnTo>
                    <a:pt x="14357" y="4954"/>
                  </a:lnTo>
                  <a:cubicBezTo>
                    <a:pt x="14334" y="4931"/>
                    <a:pt x="14312" y="4908"/>
                    <a:pt x="14289" y="4863"/>
                  </a:cubicBezTo>
                  <a:lnTo>
                    <a:pt x="14266" y="4840"/>
                  </a:lnTo>
                  <a:cubicBezTo>
                    <a:pt x="14243" y="4817"/>
                    <a:pt x="14220" y="4794"/>
                    <a:pt x="14197" y="4771"/>
                  </a:cubicBezTo>
                  <a:cubicBezTo>
                    <a:pt x="14197" y="4748"/>
                    <a:pt x="14175" y="4748"/>
                    <a:pt x="14175" y="4726"/>
                  </a:cubicBezTo>
                  <a:cubicBezTo>
                    <a:pt x="14152" y="4703"/>
                    <a:pt x="14129" y="4703"/>
                    <a:pt x="14106" y="4703"/>
                  </a:cubicBezTo>
                  <a:cubicBezTo>
                    <a:pt x="14083" y="4634"/>
                    <a:pt x="14038" y="4612"/>
                    <a:pt x="14015" y="4566"/>
                  </a:cubicBezTo>
                  <a:cubicBezTo>
                    <a:pt x="13969" y="4497"/>
                    <a:pt x="13901" y="4406"/>
                    <a:pt x="13855" y="4338"/>
                  </a:cubicBezTo>
                  <a:cubicBezTo>
                    <a:pt x="13787" y="4246"/>
                    <a:pt x="13718" y="4132"/>
                    <a:pt x="13650" y="4041"/>
                  </a:cubicBezTo>
                  <a:cubicBezTo>
                    <a:pt x="13558" y="3904"/>
                    <a:pt x="13444" y="3790"/>
                    <a:pt x="13376" y="3698"/>
                  </a:cubicBezTo>
                  <a:cubicBezTo>
                    <a:pt x="13307" y="3630"/>
                    <a:pt x="13262" y="3562"/>
                    <a:pt x="13193" y="3493"/>
                  </a:cubicBezTo>
                  <a:cubicBezTo>
                    <a:pt x="13125" y="3425"/>
                    <a:pt x="13079" y="3379"/>
                    <a:pt x="13011" y="3310"/>
                  </a:cubicBezTo>
                  <a:lnTo>
                    <a:pt x="12919" y="3219"/>
                  </a:lnTo>
                  <a:cubicBezTo>
                    <a:pt x="12828" y="3128"/>
                    <a:pt x="12737" y="3037"/>
                    <a:pt x="12622" y="2945"/>
                  </a:cubicBezTo>
                  <a:cubicBezTo>
                    <a:pt x="12531" y="2854"/>
                    <a:pt x="12417" y="2763"/>
                    <a:pt x="12303" y="2671"/>
                  </a:cubicBezTo>
                  <a:lnTo>
                    <a:pt x="12280" y="2649"/>
                  </a:lnTo>
                  <a:cubicBezTo>
                    <a:pt x="12234" y="2603"/>
                    <a:pt x="12189" y="2580"/>
                    <a:pt x="12166" y="2534"/>
                  </a:cubicBezTo>
                  <a:lnTo>
                    <a:pt x="12143" y="2512"/>
                  </a:lnTo>
                  <a:cubicBezTo>
                    <a:pt x="12097" y="2489"/>
                    <a:pt x="12052" y="2443"/>
                    <a:pt x="12006" y="2397"/>
                  </a:cubicBezTo>
                  <a:cubicBezTo>
                    <a:pt x="11961" y="2375"/>
                    <a:pt x="11915" y="2329"/>
                    <a:pt x="11869" y="2283"/>
                  </a:cubicBezTo>
                  <a:cubicBezTo>
                    <a:pt x="11824" y="2238"/>
                    <a:pt x="11778" y="2215"/>
                    <a:pt x="11732" y="2169"/>
                  </a:cubicBezTo>
                  <a:lnTo>
                    <a:pt x="11664" y="2124"/>
                  </a:lnTo>
                  <a:lnTo>
                    <a:pt x="11573" y="2055"/>
                  </a:lnTo>
                  <a:cubicBezTo>
                    <a:pt x="11527" y="2009"/>
                    <a:pt x="11481" y="1987"/>
                    <a:pt x="11436" y="1941"/>
                  </a:cubicBezTo>
                  <a:cubicBezTo>
                    <a:pt x="11436" y="1918"/>
                    <a:pt x="11413" y="1895"/>
                    <a:pt x="11390" y="1872"/>
                  </a:cubicBezTo>
                  <a:cubicBezTo>
                    <a:pt x="11344" y="1827"/>
                    <a:pt x="11276" y="1781"/>
                    <a:pt x="11207" y="1758"/>
                  </a:cubicBezTo>
                  <a:lnTo>
                    <a:pt x="11207" y="1736"/>
                  </a:lnTo>
                  <a:cubicBezTo>
                    <a:pt x="11116" y="1690"/>
                    <a:pt x="11025" y="1621"/>
                    <a:pt x="10933" y="1553"/>
                  </a:cubicBezTo>
                  <a:cubicBezTo>
                    <a:pt x="10865" y="1507"/>
                    <a:pt x="10774" y="1462"/>
                    <a:pt x="10682" y="1393"/>
                  </a:cubicBezTo>
                  <a:lnTo>
                    <a:pt x="10500" y="1302"/>
                  </a:lnTo>
                  <a:cubicBezTo>
                    <a:pt x="10386" y="1211"/>
                    <a:pt x="10271" y="1142"/>
                    <a:pt x="10157" y="1074"/>
                  </a:cubicBezTo>
                  <a:cubicBezTo>
                    <a:pt x="10112" y="1051"/>
                    <a:pt x="10066" y="1028"/>
                    <a:pt x="10043" y="1005"/>
                  </a:cubicBezTo>
                  <a:lnTo>
                    <a:pt x="10020" y="1005"/>
                  </a:lnTo>
                  <a:lnTo>
                    <a:pt x="9975" y="982"/>
                  </a:lnTo>
                  <a:lnTo>
                    <a:pt x="9952" y="959"/>
                  </a:lnTo>
                  <a:cubicBezTo>
                    <a:pt x="9906" y="937"/>
                    <a:pt x="9861" y="914"/>
                    <a:pt x="9815" y="914"/>
                  </a:cubicBezTo>
                  <a:lnTo>
                    <a:pt x="9587" y="914"/>
                  </a:lnTo>
                  <a:cubicBezTo>
                    <a:pt x="9564" y="891"/>
                    <a:pt x="9518" y="845"/>
                    <a:pt x="9473" y="823"/>
                  </a:cubicBezTo>
                  <a:cubicBezTo>
                    <a:pt x="9450" y="800"/>
                    <a:pt x="9404" y="777"/>
                    <a:pt x="9381" y="754"/>
                  </a:cubicBezTo>
                  <a:cubicBezTo>
                    <a:pt x="9336" y="731"/>
                    <a:pt x="9290" y="708"/>
                    <a:pt x="9244" y="686"/>
                  </a:cubicBezTo>
                  <a:cubicBezTo>
                    <a:pt x="9176" y="663"/>
                    <a:pt x="9107" y="617"/>
                    <a:pt x="9039" y="571"/>
                  </a:cubicBezTo>
                  <a:lnTo>
                    <a:pt x="8993" y="549"/>
                  </a:lnTo>
                  <a:cubicBezTo>
                    <a:pt x="8925" y="526"/>
                    <a:pt x="8856" y="480"/>
                    <a:pt x="8788" y="457"/>
                  </a:cubicBezTo>
                  <a:cubicBezTo>
                    <a:pt x="8719" y="412"/>
                    <a:pt x="8628" y="389"/>
                    <a:pt x="8560" y="343"/>
                  </a:cubicBezTo>
                  <a:lnTo>
                    <a:pt x="8514" y="343"/>
                  </a:lnTo>
                  <a:lnTo>
                    <a:pt x="8400" y="298"/>
                  </a:lnTo>
                  <a:lnTo>
                    <a:pt x="8263" y="229"/>
                  </a:lnTo>
                  <a:cubicBezTo>
                    <a:pt x="8149" y="183"/>
                    <a:pt x="8035" y="138"/>
                    <a:pt x="7966" y="115"/>
                  </a:cubicBezTo>
                  <a:cubicBezTo>
                    <a:pt x="7875" y="92"/>
                    <a:pt x="7806" y="69"/>
                    <a:pt x="7738" y="46"/>
                  </a:cubicBezTo>
                  <a:cubicBezTo>
                    <a:pt x="7692" y="46"/>
                    <a:pt x="7669" y="24"/>
                    <a:pt x="7624" y="24"/>
                  </a:cubicBezTo>
                  <a:cubicBezTo>
                    <a:pt x="7578" y="1"/>
                    <a:pt x="7532" y="1"/>
                    <a:pt x="7487" y="1"/>
                  </a:cubicBezTo>
                  <a:close/>
                </a:path>
              </a:pathLst>
            </a:custGeom>
            <a:solidFill>
              <a:srgbClr val="4BAA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20"/>
            <p:cNvSpPr/>
            <p:nvPr/>
          </p:nvSpPr>
          <p:spPr>
            <a:xfrm>
              <a:off x="6390675" y="2094275"/>
              <a:ext cx="448550" cy="454800"/>
            </a:xfrm>
            <a:custGeom>
              <a:avLst/>
              <a:gdLst/>
              <a:ahLst/>
              <a:cxnLst/>
              <a:rect l="l" t="t" r="r" b="b"/>
              <a:pathLst>
                <a:path w="17942" h="18192" extrusionOk="0">
                  <a:moveTo>
                    <a:pt x="4999" y="0"/>
                  </a:moveTo>
                  <a:cubicBezTo>
                    <a:pt x="4976" y="0"/>
                    <a:pt x="4931" y="0"/>
                    <a:pt x="4908" y="23"/>
                  </a:cubicBezTo>
                  <a:cubicBezTo>
                    <a:pt x="4885" y="46"/>
                    <a:pt x="4862" y="69"/>
                    <a:pt x="4839" y="92"/>
                  </a:cubicBezTo>
                  <a:cubicBezTo>
                    <a:pt x="4817" y="114"/>
                    <a:pt x="4817" y="137"/>
                    <a:pt x="4817" y="160"/>
                  </a:cubicBezTo>
                  <a:lnTo>
                    <a:pt x="4771" y="206"/>
                  </a:lnTo>
                  <a:cubicBezTo>
                    <a:pt x="4680" y="297"/>
                    <a:pt x="4588" y="388"/>
                    <a:pt x="4520" y="457"/>
                  </a:cubicBezTo>
                  <a:cubicBezTo>
                    <a:pt x="4383" y="594"/>
                    <a:pt x="4223" y="731"/>
                    <a:pt x="4109" y="890"/>
                  </a:cubicBezTo>
                  <a:cubicBezTo>
                    <a:pt x="4063" y="936"/>
                    <a:pt x="4041" y="959"/>
                    <a:pt x="4018" y="1005"/>
                  </a:cubicBezTo>
                  <a:lnTo>
                    <a:pt x="3926" y="1096"/>
                  </a:lnTo>
                  <a:cubicBezTo>
                    <a:pt x="3789" y="1256"/>
                    <a:pt x="3675" y="1393"/>
                    <a:pt x="3584" y="1552"/>
                  </a:cubicBezTo>
                  <a:cubicBezTo>
                    <a:pt x="3493" y="1666"/>
                    <a:pt x="3424" y="1803"/>
                    <a:pt x="3333" y="1918"/>
                  </a:cubicBezTo>
                  <a:lnTo>
                    <a:pt x="3287" y="1986"/>
                  </a:lnTo>
                  <a:cubicBezTo>
                    <a:pt x="3173" y="2146"/>
                    <a:pt x="3082" y="2306"/>
                    <a:pt x="2991" y="2465"/>
                  </a:cubicBezTo>
                  <a:cubicBezTo>
                    <a:pt x="2945" y="2511"/>
                    <a:pt x="2922" y="2579"/>
                    <a:pt x="2899" y="2625"/>
                  </a:cubicBezTo>
                  <a:lnTo>
                    <a:pt x="2831" y="2716"/>
                  </a:lnTo>
                  <a:lnTo>
                    <a:pt x="2785" y="2808"/>
                  </a:lnTo>
                  <a:cubicBezTo>
                    <a:pt x="2762" y="2853"/>
                    <a:pt x="2739" y="2899"/>
                    <a:pt x="2694" y="2945"/>
                  </a:cubicBezTo>
                  <a:cubicBezTo>
                    <a:pt x="2671" y="3013"/>
                    <a:pt x="2625" y="3082"/>
                    <a:pt x="2580" y="3127"/>
                  </a:cubicBezTo>
                  <a:lnTo>
                    <a:pt x="2557" y="3173"/>
                  </a:lnTo>
                  <a:cubicBezTo>
                    <a:pt x="2534" y="3219"/>
                    <a:pt x="2511" y="3264"/>
                    <a:pt x="2488" y="3310"/>
                  </a:cubicBezTo>
                  <a:cubicBezTo>
                    <a:pt x="2466" y="3356"/>
                    <a:pt x="2443" y="3378"/>
                    <a:pt x="2420" y="3424"/>
                  </a:cubicBezTo>
                  <a:cubicBezTo>
                    <a:pt x="2397" y="3470"/>
                    <a:pt x="2374" y="3515"/>
                    <a:pt x="2351" y="3538"/>
                  </a:cubicBezTo>
                  <a:cubicBezTo>
                    <a:pt x="2329" y="3584"/>
                    <a:pt x="2306" y="3629"/>
                    <a:pt x="2283" y="3675"/>
                  </a:cubicBezTo>
                  <a:cubicBezTo>
                    <a:pt x="2237" y="3744"/>
                    <a:pt x="2192" y="3812"/>
                    <a:pt x="2146" y="3881"/>
                  </a:cubicBezTo>
                  <a:lnTo>
                    <a:pt x="2123" y="3903"/>
                  </a:lnTo>
                  <a:cubicBezTo>
                    <a:pt x="2055" y="4040"/>
                    <a:pt x="1986" y="4177"/>
                    <a:pt x="1895" y="4291"/>
                  </a:cubicBezTo>
                  <a:lnTo>
                    <a:pt x="1849" y="4405"/>
                  </a:lnTo>
                  <a:cubicBezTo>
                    <a:pt x="1758" y="4542"/>
                    <a:pt x="1690" y="4725"/>
                    <a:pt x="1575" y="4930"/>
                  </a:cubicBezTo>
                  <a:lnTo>
                    <a:pt x="1575" y="4953"/>
                  </a:lnTo>
                  <a:lnTo>
                    <a:pt x="1553" y="4976"/>
                  </a:lnTo>
                  <a:lnTo>
                    <a:pt x="1530" y="5022"/>
                  </a:lnTo>
                  <a:lnTo>
                    <a:pt x="1553" y="4999"/>
                  </a:lnTo>
                  <a:lnTo>
                    <a:pt x="1553" y="4999"/>
                  </a:lnTo>
                  <a:cubicBezTo>
                    <a:pt x="1530" y="5045"/>
                    <a:pt x="1507" y="5067"/>
                    <a:pt x="1507" y="5090"/>
                  </a:cubicBezTo>
                  <a:cubicBezTo>
                    <a:pt x="1370" y="5364"/>
                    <a:pt x="1233" y="5661"/>
                    <a:pt x="1050" y="6072"/>
                  </a:cubicBezTo>
                  <a:cubicBezTo>
                    <a:pt x="891" y="6460"/>
                    <a:pt x="754" y="6779"/>
                    <a:pt x="640" y="7099"/>
                  </a:cubicBezTo>
                  <a:cubicBezTo>
                    <a:pt x="617" y="7190"/>
                    <a:pt x="571" y="7304"/>
                    <a:pt x="548" y="7396"/>
                  </a:cubicBezTo>
                  <a:cubicBezTo>
                    <a:pt x="503" y="7487"/>
                    <a:pt x="480" y="7578"/>
                    <a:pt x="457" y="7647"/>
                  </a:cubicBezTo>
                  <a:cubicBezTo>
                    <a:pt x="366" y="7852"/>
                    <a:pt x="320" y="8012"/>
                    <a:pt x="274" y="8172"/>
                  </a:cubicBezTo>
                  <a:lnTo>
                    <a:pt x="274" y="8217"/>
                  </a:lnTo>
                  <a:cubicBezTo>
                    <a:pt x="229" y="8377"/>
                    <a:pt x="183" y="8537"/>
                    <a:pt x="137" y="8697"/>
                  </a:cubicBezTo>
                  <a:lnTo>
                    <a:pt x="92" y="8834"/>
                  </a:lnTo>
                  <a:lnTo>
                    <a:pt x="69" y="8971"/>
                  </a:lnTo>
                  <a:cubicBezTo>
                    <a:pt x="46" y="9016"/>
                    <a:pt x="46" y="9062"/>
                    <a:pt x="23" y="9085"/>
                  </a:cubicBezTo>
                  <a:cubicBezTo>
                    <a:pt x="0" y="9153"/>
                    <a:pt x="0" y="9199"/>
                    <a:pt x="0" y="9244"/>
                  </a:cubicBezTo>
                  <a:cubicBezTo>
                    <a:pt x="0" y="9267"/>
                    <a:pt x="0" y="9290"/>
                    <a:pt x="0" y="9313"/>
                  </a:cubicBezTo>
                  <a:cubicBezTo>
                    <a:pt x="0" y="9359"/>
                    <a:pt x="23" y="9381"/>
                    <a:pt x="46" y="9404"/>
                  </a:cubicBezTo>
                  <a:cubicBezTo>
                    <a:pt x="23" y="9427"/>
                    <a:pt x="23" y="9473"/>
                    <a:pt x="0" y="9496"/>
                  </a:cubicBezTo>
                  <a:cubicBezTo>
                    <a:pt x="0" y="9564"/>
                    <a:pt x="0" y="9655"/>
                    <a:pt x="0" y="9724"/>
                  </a:cubicBezTo>
                  <a:cubicBezTo>
                    <a:pt x="46" y="9838"/>
                    <a:pt x="115" y="9906"/>
                    <a:pt x="160" y="9975"/>
                  </a:cubicBezTo>
                  <a:cubicBezTo>
                    <a:pt x="229" y="10043"/>
                    <a:pt x="274" y="10112"/>
                    <a:pt x="343" y="10157"/>
                  </a:cubicBezTo>
                  <a:cubicBezTo>
                    <a:pt x="411" y="10226"/>
                    <a:pt x="457" y="10294"/>
                    <a:pt x="525" y="10340"/>
                  </a:cubicBezTo>
                  <a:lnTo>
                    <a:pt x="548" y="10363"/>
                  </a:lnTo>
                  <a:lnTo>
                    <a:pt x="662" y="10477"/>
                  </a:lnTo>
                  <a:lnTo>
                    <a:pt x="754" y="10545"/>
                  </a:lnTo>
                  <a:lnTo>
                    <a:pt x="777" y="10568"/>
                  </a:lnTo>
                  <a:cubicBezTo>
                    <a:pt x="822" y="10614"/>
                    <a:pt x="891" y="10682"/>
                    <a:pt x="936" y="10728"/>
                  </a:cubicBezTo>
                  <a:lnTo>
                    <a:pt x="1119" y="10865"/>
                  </a:lnTo>
                  <a:lnTo>
                    <a:pt x="1142" y="10888"/>
                  </a:lnTo>
                  <a:cubicBezTo>
                    <a:pt x="1210" y="10934"/>
                    <a:pt x="1256" y="10979"/>
                    <a:pt x="1301" y="11025"/>
                  </a:cubicBezTo>
                  <a:cubicBezTo>
                    <a:pt x="1393" y="11093"/>
                    <a:pt x="1484" y="11162"/>
                    <a:pt x="1575" y="11230"/>
                  </a:cubicBezTo>
                  <a:lnTo>
                    <a:pt x="1712" y="11367"/>
                  </a:lnTo>
                  <a:lnTo>
                    <a:pt x="1781" y="11413"/>
                  </a:lnTo>
                  <a:lnTo>
                    <a:pt x="1849" y="11458"/>
                  </a:lnTo>
                  <a:cubicBezTo>
                    <a:pt x="1895" y="11504"/>
                    <a:pt x="1963" y="11550"/>
                    <a:pt x="2009" y="11573"/>
                  </a:cubicBezTo>
                  <a:cubicBezTo>
                    <a:pt x="2055" y="11641"/>
                    <a:pt x="2123" y="11687"/>
                    <a:pt x="2192" y="11732"/>
                  </a:cubicBezTo>
                  <a:cubicBezTo>
                    <a:pt x="2237" y="11755"/>
                    <a:pt x="2260" y="11801"/>
                    <a:pt x="2306" y="11824"/>
                  </a:cubicBezTo>
                  <a:cubicBezTo>
                    <a:pt x="2351" y="11847"/>
                    <a:pt x="2374" y="11869"/>
                    <a:pt x="2397" y="11892"/>
                  </a:cubicBezTo>
                  <a:cubicBezTo>
                    <a:pt x="2488" y="11961"/>
                    <a:pt x="2557" y="12029"/>
                    <a:pt x="2648" y="12098"/>
                  </a:cubicBezTo>
                  <a:cubicBezTo>
                    <a:pt x="2854" y="12257"/>
                    <a:pt x="3059" y="12417"/>
                    <a:pt x="3264" y="12554"/>
                  </a:cubicBezTo>
                  <a:lnTo>
                    <a:pt x="3356" y="12623"/>
                  </a:lnTo>
                  <a:cubicBezTo>
                    <a:pt x="3401" y="12668"/>
                    <a:pt x="3447" y="12691"/>
                    <a:pt x="3516" y="12737"/>
                  </a:cubicBezTo>
                  <a:cubicBezTo>
                    <a:pt x="3584" y="12782"/>
                    <a:pt x="3653" y="12851"/>
                    <a:pt x="3744" y="12896"/>
                  </a:cubicBezTo>
                  <a:cubicBezTo>
                    <a:pt x="3904" y="13033"/>
                    <a:pt x="4041" y="13148"/>
                    <a:pt x="4177" y="13239"/>
                  </a:cubicBezTo>
                  <a:cubicBezTo>
                    <a:pt x="4246" y="13285"/>
                    <a:pt x="4314" y="13330"/>
                    <a:pt x="4383" y="13376"/>
                  </a:cubicBezTo>
                  <a:cubicBezTo>
                    <a:pt x="4451" y="13444"/>
                    <a:pt x="4543" y="13490"/>
                    <a:pt x="4611" y="13536"/>
                  </a:cubicBezTo>
                  <a:cubicBezTo>
                    <a:pt x="4771" y="13650"/>
                    <a:pt x="4908" y="13764"/>
                    <a:pt x="5045" y="13855"/>
                  </a:cubicBezTo>
                  <a:cubicBezTo>
                    <a:pt x="5227" y="13992"/>
                    <a:pt x="5387" y="14106"/>
                    <a:pt x="5547" y="14220"/>
                  </a:cubicBezTo>
                  <a:cubicBezTo>
                    <a:pt x="5707" y="14334"/>
                    <a:pt x="5844" y="14426"/>
                    <a:pt x="5981" y="14540"/>
                  </a:cubicBezTo>
                  <a:cubicBezTo>
                    <a:pt x="6072" y="14586"/>
                    <a:pt x="6163" y="14654"/>
                    <a:pt x="6255" y="14723"/>
                  </a:cubicBezTo>
                  <a:cubicBezTo>
                    <a:pt x="6551" y="14928"/>
                    <a:pt x="6871" y="15133"/>
                    <a:pt x="7168" y="15316"/>
                  </a:cubicBezTo>
                  <a:cubicBezTo>
                    <a:pt x="7236" y="15362"/>
                    <a:pt x="7327" y="15407"/>
                    <a:pt x="7396" y="15453"/>
                  </a:cubicBezTo>
                  <a:cubicBezTo>
                    <a:pt x="7464" y="15499"/>
                    <a:pt x="7556" y="15567"/>
                    <a:pt x="7624" y="15613"/>
                  </a:cubicBezTo>
                  <a:lnTo>
                    <a:pt x="7898" y="15772"/>
                  </a:lnTo>
                  <a:lnTo>
                    <a:pt x="8081" y="15887"/>
                  </a:lnTo>
                  <a:cubicBezTo>
                    <a:pt x="8172" y="15932"/>
                    <a:pt x="8263" y="16001"/>
                    <a:pt x="8332" y="16046"/>
                  </a:cubicBezTo>
                  <a:cubicBezTo>
                    <a:pt x="8423" y="16092"/>
                    <a:pt x="8491" y="16138"/>
                    <a:pt x="8560" y="16183"/>
                  </a:cubicBezTo>
                  <a:lnTo>
                    <a:pt x="8674" y="16252"/>
                  </a:lnTo>
                  <a:cubicBezTo>
                    <a:pt x="8788" y="16320"/>
                    <a:pt x="8902" y="16389"/>
                    <a:pt x="8994" y="16457"/>
                  </a:cubicBezTo>
                  <a:cubicBezTo>
                    <a:pt x="9153" y="16549"/>
                    <a:pt x="9336" y="16640"/>
                    <a:pt x="9496" y="16731"/>
                  </a:cubicBezTo>
                  <a:cubicBezTo>
                    <a:pt x="9656" y="16822"/>
                    <a:pt x="9815" y="16914"/>
                    <a:pt x="9975" y="17005"/>
                  </a:cubicBezTo>
                  <a:cubicBezTo>
                    <a:pt x="9998" y="17028"/>
                    <a:pt x="10044" y="17051"/>
                    <a:pt x="10066" y="17051"/>
                  </a:cubicBezTo>
                  <a:cubicBezTo>
                    <a:pt x="10112" y="17096"/>
                    <a:pt x="10158" y="17119"/>
                    <a:pt x="10203" y="17142"/>
                  </a:cubicBezTo>
                  <a:cubicBezTo>
                    <a:pt x="10295" y="17188"/>
                    <a:pt x="10363" y="17233"/>
                    <a:pt x="10432" y="17256"/>
                  </a:cubicBezTo>
                  <a:cubicBezTo>
                    <a:pt x="10523" y="17302"/>
                    <a:pt x="10591" y="17347"/>
                    <a:pt x="10660" y="17393"/>
                  </a:cubicBezTo>
                  <a:cubicBezTo>
                    <a:pt x="10751" y="17439"/>
                    <a:pt x="10820" y="17462"/>
                    <a:pt x="10888" y="17507"/>
                  </a:cubicBezTo>
                  <a:cubicBezTo>
                    <a:pt x="11002" y="17576"/>
                    <a:pt x="11094" y="17621"/>
                    <a:pt x="11208" y="17667"/>
                  </a:cubicBezTo>
                  <a:lnTo>
                    <a:pt x="11390" y="17758"/>
                  </a:lnTo>
                  <a:cubicBezTo>
                    <a:pt x="11413" y="17781"/>
                    <a:pt x="11459" y="17804"/>
                    <a:pt x="11504" y="17827"/>
                  </a:cubicBezTo>
                  <a:cubicBezTo>
                    <a:pt x="11527" y="17850"/>
                    <a:pt x="11573" y="17850"/>
                    <a:pt x="11596" y="17872"/>
                  </a:cubicBezTo>
                  <a:cubicBezTo>
                    <a:pt x="11641" y="17895"/>
                    <a:pt x="11710" y="17918"/>
                    <a:pt x="11755" y="17941"/>
                  </a:cubicBezTo>
                  <a:lnTo>
                    <a:pt x="11778" y="17964"/>
                  </a:lnTo>
                  <a:lnTo>
                    <a:pt x="11870" y="18009"/>
                  </a:lnTo>
                  <a:cubicBezTo>
                    <a:pt x="11915" y="18032"/>
                    <a:pt x="11961" y="18055"/>
                    <a:pt x="12007" y="18078"/>
                  </a:cubicBezTo>
                  <a:cubicBezTo>
                    <a:pt x="12052" y="18078"/>
                    <a:pt x="12075" y="18101"/>
                    <a:pt x="12121" y="18123"/>
                  </a:cubicBezTo>
                  <a:lnTo>
                    <a:pt x="12166" y="18146"/>
                  </a:lnTo>
                  <a:cubicBezTo>
                    <a:pt x="12189" y="18169"/>
                    <a:pt x="12235" y="18169"/>
                    <a:pt x="12258" y="18192"/>
                  </a:cubicBezTo>
                  <a:lnTo>
                    <a:pt x="12303" y="18192"/>
                  </a:lnTo>
                  <a:cubicBezTo>
                    <a:pt x="12349" y="18192"/>
                    <a:pt x="12417" y="18169"/>
                    <a:pt x="12440" y="18123"/>
                  </a:cubicBezTo>
                  <a:cubicBezTo>
                    <a:pt x="12463" y="18101"/>
                    <a:pt x="12486" y="18078"/>
                    <a:pt x="12486" y="18032"/>
                  </a:cubicBezTo>
                  <a:cubicBezTo>
                    <a:pt x="12486" y="18009"/>
                    <a:pt x="12509" y="18009"/>
                    <a:pt x="12509" y="17987"/>
                  </a:cubicBezTo>
                  <a:cubicBezTo>
                    <a:pt x="12509" y="17964"/>
                    <a:pt x="12532" y="17941"/>
                    <a:pt x="12554" y="17918"/>
                  </a:cubicBezTo>
                  <a:cubicBezTo>
                    <a:pt x="12600" y="17872"/>
                    <a:pt x="12623" y="17850"/>
                    <a:pt x="12646" y="17827"/>
                  </a:cubicBezTo>
                  <a:cubicBezTo>
                    <a:pt x="12669" y="17758"/>
                    <a:pt x="12714" y="17713"/>
                    <a:pt x="12760" y="17667"/>
                  </a:cubicBezTo>
                  <a:lnTo>
                    <a:pt x="12783" y="17644"/>
                  </a:lnTo>
                  <a:cubicBezTo>
                    <a:pt x="12965" y="17439"/>
                    <a:pt x="13125" y="17233"/>
                    <a:pt x="13285" y="17028"/>
                  </a:cubicBezTo>
                  <a:cubicBezTo>
                    <a:pt x="13330" y="16937"/>
                    <a:pt x="13399" y="16868"/>
                    <a:pt x="13467" y="16777"/>
                  </a:cubicBezTo>
                  <a:cubicBezTo>
                    <a:pt x="13513" y="16708"/>
                    <a:pt x="13582" y="16617"/>
                    <a:pt x="13650" y="16549"/>
                  </a:cubicBezTo>
                  <a:cubicBezTo>
                    <a:pt x="13696" y="16480"/>
                    <a:pt x="13741" y="16412"/>
                    <a:pt x="13810" y="16343"/>
                  </a:cubicBezTo>
                  <a:cubicBezTo>
                    <a:pt x="13878" y="16252"/>
                    <a:pt x="13947" y="16138"/>
                    <a:pt x="14015" y="16046"/>
                  </a:cubicBezTo>
                  <a:lnTo>
                    <a:pt x="14129" y="15887"/>
                  </a:lnTo>
                  <a:cubicBezTo>
                    <a:pt x="14175" y="15841"/>
                    <a:pt x="14198" y="15795"/>
                    <a:pt x="14243" y="15750"/>
                  </a:cubicBezTo>
                  <a:lnTo>
                    <a:pt x="14289" y="15681"/>
                  </a:lnTo>
                  <a:lnTo>
                    <a:pt x="14358" y="15590"/>
                  </a:lnTo>
                  <a:cubicBezTo>
                    <a:pt x="14380" y="15521"/>
                    <a:pt x="14426" y="15476"/>
                    <a:pt x="14449" y="15430"/>
                  </a:cubicBezTo>
                  <a:lnTo>
                    <a:pt x="14517" y="15339"/>
                  </a:lnTo>
                  <a:cubicBezTo>
                    <a:pt x="14540" y="15293"/>
                    <a:pt x="14586" y="15247"/>
                    <a:pt x="14609" y="15202"/>
                  </a:cubicBezTo>
                  <a:lnTo>
                    <a:pt x="14654" y="15133"/>
                  </a:lnTo>
                  <a:cubicBezTo>
                    <a:pt x="14700" y="15088"/>
                    <a:pt x="14723" y="15019"/>
                    <a:pt x="14768" y="14974"/>
                  </a:cubicBezTo>
                  <a:lnTo>
                    <a:pt x="14928" y="14723"/>
                  </a:lnTo>
                  <a:lnTo>
                    <a:pt x="15385" y="14061"/>
                  </a:lnTo>
                  <a:cubicBezTo>
                    <a:pt x="15430" y="13969"/>
                    <a:pt x="15476" y="13901"/>
                    <a:pt x="15522" y="13810"/>
                  </a:cubicBezTo>
                  <a:cubicBezTo>
                    <a:pt x="15544" y="13764"/>
                    <a:pt x="15567" y="13741"/>
                    <a:pt x="15590" y="13695"/>
                  </a:cubicBezTo>
                  <a:cubicBezTo>
                    <a:pt x="15613" y="13650"/>
                    <a:pt x="15659" y="13604"/>
                    <a:pt x="15681" y="13558"/>
                  </a:cubicBezTo>
                  <a:cubicBezTo>
                    <a:pt x="15727" y="13467"/>
                    <a:pt x="15773" y="13376"/>
                    <a:pt x="15841" y="13285"/>
                  </a:cubicBezTo>
                  <a:cubicBezTo>
                    <a:pt x="15864" y="13239"/>
                    <a:pt x="15910" y="13170"/>
                    <a:pt x="15933" y="13102"/>
                  </a:cubicBezTo>
                  <a:cubicBezTo>
                    <a:pt x="16001" y="12988"/>
                    <a:pt x="16092" y="12874"/>
                    <a:pt x="16161" y="12760"/>
                  </a:cubicBezTo>
                  <a:lnTo>
                    <a:pt x="16229" y="12645"/>
                  </a:lnTo>
                  <a:lnTo>
                    <a:pt x="16298" y="12554"/>
                  </a:lnTo>
                  <a:cubicBezTo>
                    <a:pt x="16389" y="12417"/>
                    <a:pt x="16480" y="12280"/>
                    <a:pt x="16549" y="12143"/>
                  </a:cubicBezTo>
                  <a:cubicBezTo>
                    <a:pt x="16640" y="11983"/>
                    <a:pt x="16709" y="11869"/>
                    <a:pt x="16777" y="11755"/>
                  </a:cubicBezTo>
                  <a:lnTo>
                    <a:pt x="16846" y="11618"/>
                  </a:lnTo>
                  <a:lnTo>
                    <a:pt x="16891" y="11573"/>
                  </a:lnTo>
                  <a:cubicBezTo>
                    <a:pt x="16891" y="11527"/>
                    <a:pt x="16914" y="11504"/>
                    <a:pt x="16937" y="11458"/>
                  </a:cubicBezTo>
                  <a:cubicBezTo>
                    <a:pt x="16937" y="11436"/>
                    <a:pt x="16960" y="11390"/>
                    <a:pt x="16982" y="11367"/>
                  </a:cubicBezTo>
                  <a:cubicBezTo>
                    <a:pt x="17028" y="11253"/>
                    <a:pt x="17097" y="11162"/>
                    <a:pt x="17142" y="11070"/>
                  </a:cubicBezTo>
                  <a:lnTo>
                    <a:pt x="17211" y="10956"/>
                  </a:lnTo>
                  <a:cubicBezTo>
                    <a:pt x="17279" y="10819"/>
                    <a:pt x="17348" y="10682"/>
                    <a:pt x="17416" y="10545"/>
                  </a:cubicBezTo>
                  <a:cubicBezTo>
                    <a:pt x="17507" y="10386"/>
                    <a:pt x="17599" y="10157"/>
                    <a:pt x="17644" y="9952"/>
                  </a:cubicBezTo>
                  <a:cubicBezTo>
                    <a:pt x="17667" y="9861"/>
                    <a:pt x="17690" y="9792"/>
                    <a:pt x="17713" y="9724"/>
                  </a:cubicBezTo>
                  <a:lnTo>
                    <a:pt x="17736" y="9632"/>
                  </a:lnTo>
                  <a:lnTo>
                    <a:pt x="17736" y="9587"/>
                  </a:lnTo>
                  <a:cubicBezTo>
                    <a:pt x="17781" y="9518"/>
                    <a:pt x="17804" y="9427"/>
                    <a:pt x="17827" y="9359"/>
                  </a:cubicBezTo>
                  <a:cubicBezTo>
                    <a:pt x="17850" y="9313"/>
                    <a:pt x="17873" y="9267"/>
                    <a:pt x="17895" y="9244"/>
                  </a:cubicBezTo>
                  <a:cubicBezTo>
                    <a:pt x="17941" y="9153"/>
                    <a:pt x="17918" y="9039"/>
                    <a:pt x="17827" y="8971"/>
                  </a:cubicBezTo>
                  <a:cubicBezTo>
                    <a:pt x="17804" y="8971"/>
                    <a:pt x="17781" y="8948"/>
                    <a:pt x="17736" y="8948"/>
                  </a:cubicBezTo>
                  <a:cubicBezTo>
                    <a:pt x="17713" y="8948"/>
                    <a:pt x="17690" y="8948"/>
                    <a:pt x="17667" y="8971"/>
                  </a:cubicBezTo>
                  <a:cubicBezTo>
                    <a:pt x="17599" y="8902"/>
                    <a:pt x="17530" y="8856"/>
                    <a:pt x="17439" y="8811"/>
                  </a:cubicBezTo>
                  <a:cubicBezTo>
                    <a:pt x="17325" y="8742"/>
                    <a:pt x="17234" y="8697"/>
                    <a:pt x="17142" y="8651"/>
                  </a:cubicBezTo>
                  <a:lnTo>
                    <a:pt x="17165" y="8651"/>
                  </a:lnTo>
                  <a:cubicBezTo>
                    <a:pt x="17119" y="8628"/>
                    <a:pt x="17051" y="8605"/>
                    <a:pt x="16960" y="8560"/>
                  </a:cubicBezTo>
                  <a:cubicBezTo>
                    <a:pt x="16937" y="8537"/>
                    <a:pt x="16914" y="8537"/>
                    <a:pt x="16868" y="8514"/>
                  </a:cubicBezTo>
                  <a:cubicBezTo>
                    <a:pt x="16846" y="8491"/>
                    <a:pt x="16800" y="8468"/>
                    <a:pt x="16754" y="8468"/>
                  </a:cubicBezTo>
                  <a:cubicBezTo>
                    <a:pt x="16686" y="8423"/>
                    <a:pt x="16617" y="8377"/>
                    <a:pt x="16549" y="8331"/>
                  </a:cubicBezTo>
                  <a:lnTo>
                    <a:pt x="16435" y="8286"/>
                  </a:lnTo>
                  <a:cubicBezTo>
                    <a:pt x="16343" y="8217"/>
                    <a:pt x="16229" y="8149"/>
                    <a:pt x="16138" y="8103"/>
                  </a:cubicBezTo>
                  <a:lnTo>
                    <a:pt x="15978" y="7989"/>
                  </a:lnTo>
                  <a:cubicBezTo>
                    <a:pt x="15887" y="7921"/>
                    <a:pt x="15796" y="7852"/>
                    <a:pt x="15681" y="7806"/>
                  </a:cubicBezTo>
                  <a:cubicBezTo>
                    <a:pt x="15613" y="7761"/>
                    <a:pt x="15544" y="7715"/>
                    <a:pt x="15453" y="7670"/>
                  </a:cubicBezTo>
                  <a:cubicBezTo>
                    <a:pt x="15385" y="7624"/>
                    <a:pt x="15293" y="7578"/>
                    <a:pt x="15225" y="7533"/>
                  </a:cubicBezTo>
                  <a:cubicBezTo>
                    <a:pt x="15156" y="7487"/>
                    <a:pt x="15088" y="7441"/>
                    <a:pt x="15020" y="7396"/>
                  </a:cubicBezTo>
                  <a:cubicBezTo>
                    <a:pt x="14928" y="7350"/>
                    <a:pt x="14837" y="7281"/>
                    <a:pt x="14746" y="7236"/>
                  </a:cubicBezTo>
                  <a:cubicBezTo>
                    <a:pt x="14677" y="7190"/>
                    <a:pt x="14609" y="7145"/>
                    <a:pt x="14540" y="7076"/>
                  </a:cubicBezTo>
                  <a:cubicBezTo>
                    <a:pt x="14472" y="7030"/>
                    <a:pt x="14403" y="7008"/>
                    <a:pt x="14335" y="6962"/>
                  </a:cubicBezTo>
                  <a:lnTo>
                    <a:pt x="14243" y="6962"/>
                  </a:lnTo>
                  <a:cubicBezTo>
                    <a:pt x="14198" y="6962"/>
                    <a:pt x="14152" y="6962"/>
                    <a:pt x="14106" y="6916"/>
                  </a:cubicBezTo>
                  <a:cubicBezTo>
                    <a:pt x="14084" y="6916"/>
                    <a:pt x="14038" y="6893"/>
                    <a:pt x="14015" y="6871"/>
                  </a:cubicBezTo>
                  <a:cubicBezTo>
                    <a:pt x="13992" y="6848"/>
                    <a:pt x="13992" y="6848"/>
                    <a:pt x="13970" y="6825"/>
                  </a:cubicBezTo>
                  <a:cubicBezTo>
                    <a:pt x="13924" y="6802"/>
                    <a:pt x="13878" y="6779"/>
                    <a:pt x="13855" y="6779"/>
                  </a:cubicBezTo>
                  <a:lnTo>
                    <a:pt x="13787" y="6734"/>
                  </a:lnTo>
                  <a:lnTo>
                    <a:pt x="13582" y="6620"/>
                  </a:lnTo>
                  <a:cubicBezTo>
                    <a:pt x="13559" y="6597"/>
                    <a:pt x="13536" y="6597"/>
                    <a:pt x="13513" y="6574"/>
                  </a:cubicBezTo>
                  <a:cubicBezTo>
                    <a:pt x="13490" y="6551"/>
                    <a:pt x="13467" y="6551"/>
                    <a:pt x="13445" y="6528"/>
                  </a:cubicBezTo>
                  <a:cubicBezTo>
                    <a:pt x="13330" y="6460"/>
                    <a:pt x="13239" y="6414"/>
                    <a:pt x="13148" y="6346"/>
                  </a:cubicBezTo>
                  <a:cubicBezTo>
                    <a:pt x="13079" y="6300"/>
                    <a:pt x="13011" y="6254"/>
                    <a:pt x="12942" y="6209"/>
                  </a:cubicBezTo>
                  <a:cubicBezTo>
                    <a:pt x="12874" y="6140"/>
                    <a:pt x="12783" y="6072"/>
                    <a:pt x="12691" y="6026"/>
                  </a:cubicBezTo>
                  <a:cubicBezTo>
                    <a:pt x="12669" y="6003"/>
                    <a:pt x="12646" y="5980"/>
                    <a:pt x="12646" y="5935"/>
                  </a:cubicBezTo>
                  <a:cubicBezTo>
                    <a:pt x="12623" y="5935"/>
                    <a:pt x="12623" y="5912"/>
                    <a:pt x="12623" y="5889"/>
                  </a:cubicBezTo>
                  <a:lnTo>
                    <a:pt x="12623" y="5866"/>
                  </a:lnTo>
                  <a:cubicBezTo>
                    <a:pt x="12577" y="5889"/>
                    <a:pt x="12554" y="5889"/>
                    <a:pt x="12509" y="5889"/>
                  </a:cubicBezTo>
                  <a:lnTo>
                    <a:pt x="12463" y="5889"/>
                  </a:lnTo>
                  <a:cubicBezTo>
                    <a:pt x="12417" y="5889"/>
                    <a:pt x="12372" y="5866"/>
                    <a:pt x="12326" y="5821"/>
                  </a:cubicBezTo>
                  <a:cubicBezTo>
                    <a:pt x="12280" y="5798"/>
                    <a:pt x="12258" y="5775"/>
                    <a:pt x="12212" y="5752"/>
                  </a:cubicBezTo>
                  <a:cubicBezTo>
                    <a:pt x="12121" y="5684"/>
                    <a:pt x="12052" y="5638"/>
                    <a:pt x="11961" y="5592"/>
                  </a:cubicBezTo>
                  <a:lnTo>
                    <a:pt x="11892" y="5547"/>
                  </a:lnTo>
                  <a:cubicBezTo>
                    <a:pt x="11778" y="5478"/>
                    <a:pt x="11687" y="5387"/>
                    <a:pt x="11573" y="5319"/>
                  </a:cubicBezTo>
                  <a:cubicBezTo>
                    <a:pt x="11504" y="5250"/>
                    <a:pt x="11436" y="5204"/>
                    <a:pt x="11390" y="5159"/>
                  </a:cubicBezTo>
                  <a:cubicBezTo>
                    <a:pt x="11345" y="5113"/>
                    <a:pt x="11299" y="5067"/>
                    <a:pt x="11253" y="5045"/>
                  </a:cubicBezTo>
                  <a:lnTo>
                    <a:pt x="11231" y="5022"/>
                  </a:lnTo>
                  <a:cubicBezTo>
                    <a:pt x="11208" y="4976"/>
                    <a:pt x="11208" y="4953"/>
                    <a:pt x="11185" y="4908"/>
                  </a:cubicBezTo>
                  <a:cubicBezTo>
                    <a:pt x="11025" y="4794"/>
                    <a:pt x="10865" y="4679"/>
                    <a:pt x="10683" y="4542"/>
                  </a:cubicBezTo>
                  <a:cubicBezTo>
                    <a:pt x="10432" y="4360"/>
                    <a:pt x="10158" y="4154"/>
                    <a:pt x="9838" y="3903"/>
                  </a:cubicBezTo>
                  <a:lnTo>
                    <a:pt x="9633" y="3744"/>
                  </a:lnTo>
                  <a:cubicBezTo>
                    <a:pt x="9610" y="3766"/>
                    <a:pt x="9587" y="3766"/>
                    <a:pt x="9564" y="3766"/>
                  </a:cubicBezTo>
                  <a:cubicBezTo>
                    <a:pt x="9519" y="3766"/>
                    <a:pt x="9496" y="3744"/>
                    <a:pt x="9473" y="3744"/>
                  </a:cubicBezTo>
                  <a:cubicBezTo>
                    <a:pt x="9404" y="3721"/>
                    <a:pt x="9382" y="3675"/>
                    <a:pt x="9359" y="3629"/>
                  </a:cubicBezTo>
                  <a:cubicBezTo>
                    <a:pt x="9336" y="3607"/>
                    <a:pt x="9336" y="3584"/>
                    <a:pt x="9313" y="3561"/>
                  </a:cubicBezTo>
                  <a:cubicBezTo>
                    <a:pt x="9290" y="3538"/>
                    <a:pt x="9268" y="3492"/>
                    <a:pt x="9222" y="3470"/>
                  </a:cubicBezTo>
                  <a:cubicBezTo>
                    <a:pt x="9222" y="3447"/>
                    <a:pt x="9222" y="3447"/>
                    <a:pt x="9199" y="3447"/>
                  </a:cubicBezTo>
                  <a:cubicBezTo>
                    <a:pt x="9153" y="3401"/>
                    <a:pt x="9108" y="3356"/>
                    <a:pt x="9062" y="3333"/>
                  </a:cubicBezTo>
                  <a:cubicBezTo>
                    <a:pt x="8994" y="3287"/>
                    <a:pt x="8925" y="3241"/>
                    <a:pt x="8857" y="3196"/>
                  </a:cubicBezTo>
                  <a:cubicBezTo>
                    <a:pt x="8720" y="3082"/>
                    <a:pt x="8583" y="2968"/>
                    <a:pt x="8423" y="2876"/>
                  </a:cubicBezTo>
                  <a:cubicBezTo>
                    <a:pt x="8126" y="2671"/>
                    <a:pt x="7852" y="2443"/>
                    <a:pt x="7601" y="2214"/>
                  </a:cubicBezTo>
                  <a:cubicBezTo>
                    <a:pt x="7533" y="2169"/>
                    <a:pt x="7464" y="2100"/>
                    <a:pt x="7396" y="2054"/>
                  </a:cubicBezTo>
                  <a:cubicBezTo>
                    <a:pt x="7373" y="2032"/>
                    <a:pt x="7327" y="2009"/>
                    <a:pt x="7305" y="2009"/>
                  </a:cubicBezTo>
                  <a:cubicBezTo>
                    <a:pt x="7259" y="1963"/>
                    <a:pt x="7213" y="1940"/>
                    <a:pt x="7168" y="1895"/>
                  </a:cubicBezTo>
                  <a:cubicBezTo>
                    <a:pt x="7145" y="1872"/>
                    <a:pt x="7099" y="1849"/>
                    <a:pt x="7076" y="1826"/>
                  </a:cubicBezTo>
                  <a:cubicBezTo>
                    <a:pt x="7031" y="1781"/>
                    <a:pt x="7008" y="1758"/>
                    <a:pt x="6962" y="1735"/>
                  </a:cubicBezTo>
                  <a:cubicBezTo>
                    <a:pt x="6917" y="1689"/>
                    <a:pt x="6894" y="1666"/>
                    <a:pt x="6848" y="1644"/>
                  </a:cubicBezTo>
                  <a:lnTo>
                    <a:pt x="6780" y="1598"/>
                  </a:lnTo>
                  <a:lnTo>
                    <a:pt x="6757" y="1575"/>
                  </a:lnTo>
                  <a:cubicBezTo>
                    <a:pt x="6734" y="1552"/>
                    <a:pt x="6711" y="1552"/>
                    <a:pt x="6711" y="1530"/>
                  </a:cubicBezTo>
                  <a:cubicBezTo>
                    <a:pt x="6643" y="1484"/>
                    <a:pt x="6597" y="1415"/>
                    <a:pt x="6597" y="1347"/>
                  </a:cubicBezTo>
                  <a:cubicBezTo>
                    <a:pt x="6597" y="1347"/>
                    <a:pt x="6597" y="1347"/>
                    <a:pt x="6597" y="1324"/>
                  </a:cubicBezTo>
                  <a:cubicBezTo>
                    <a:pt x="6574" y="1324"/>
                    <a:pt x="6574" y="1301"/>
                    <a:pt x="6551" y="1278"/>
                  </a:cubicBezTo>
                  <a:lnTo>
                    <a:pt x="6460" y="1210"/>
                  </a:lnTo>
                  <a:cubicBezTo>
                    <a:pt x="6300" y="1073"/>
                    <a:pt x="6118" y="913"/>
                    <a:pt x="5935" y="776"/>
                  </a:cubicBezTo>
                  <a:cubicBezTo>
                    <a:pt x="5889" y="708"/>
                    <a:pt x="5821" y="662"/>
                    <a:pt x="5752" y="617"/>
                  </a:cubicBezTo>
                  <a:lnTo>
                    <a:pt x="5638" y="502"/>
                  </a:lnTo>
                  <a:lnTo>
                    <a:pt x="5570" y="457"/>
                  </a:lnTo>
                  <a:lnTo>
                    <a:pt x="5433" y="320"/>
                  </a:lnTo>
                  <a:cubicBezTo>
                    <a:pt x="5364" y="274"/>
                    <a:pt x="5319" y="206"/>
                    <a:pt x="5250" y="160"/>
                  </a:cubicBezTo>
                  <a:lnTo>
                    <a:pt x="5227" y="137"/>
                  </a:lnTo>
                  <a:cubicBezTo>
                    <a:pt x="5205" y="92"/>
                    <a:pt x="5159" y="69"/>
                    <a:pt x="5136" y="46"/>
                  </a:cubicBezTo>
                  <a:cubicBezTo>
                    <a:pt x="5090" y="23"/>
                    <a:pt x="5045" y="0"/>
                    <a:pt x="4999"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20"/>
            <p:cNvSpPr/>
            <p:nvPr/>
          </p:nvSpPr>
          <p:spPr>
            <a:xfrm>
              <a:off x="6872850" y="2453200"/>
              <a:ext cx="44550" cy="42250"/>
            </a:xfrm>
            <a:custGeom>
              <a:avLst/>
              <a:gdLst/>
              <a:ahLst/>
              <a:cxnLst/>
              <a:rect l="l" t="t" r="r" b="b"/>
              <a:pathLst>
                <a:path w="1782" h="1690" extrusionOk="0">
                  <a:moveTo>
                    <a:pt x="457" y="1531"/>
                  </a:moveTo>
                  <a:cubicBezTo>
                    <a:pt x="459" y="1552"/>
                    <a:pt x="480" y="1552"/>
                    <a:pt x="480" y="1552"/>
                  </a:cubicBezTo>
                  <a:cubicBezTo>
                    <a:pt x="473" y="1545"/>
                    <a:pt x="465" y="1538"/>
                    <a:pt x="457" y="1531"/>
                  </a:cubicBezTo>
                  <a:close/>
                  <a:moveTo>
                    <a:pt x="366" y="0"/>
                  </a:moveTo>
                  <a:cubicBezTo>
                    <a:pt x="320" y="0"/>
                    <a:pt x="298" y="23"/>
                    <a:pt x="275" y="46"/>
                  </a:cubicBezTo>
                  <a:cubicBezTo>
                    <a:pt x="252" y="69"/>
                    <a:pt x="229" y="92"/>
                    <a:pt x="229" y="137"/>
                  </a:cubicBezTo>
                  <a:cubicBezTo>
                    <a:pt x="183" y="160"/>
                    <a:pt x="161" y="206"/>
                    <a:pt x="138" y="251"/>
                  </a:cubicBezTo>
                  <a:cubicBezTo>
                    <a:pt x="92" y="320"/>
                    <a:pt x="69" y="411"/>
                    <a:pt x="46" y="480"/>
                  </a:cubicBezTo>
                  <a:cubicBezTo>
                    <a:pt x="24" y="548"/>
                    <a:pt x="1" y="617"/>
                    <a:pt x="1" y="708"/>
                  </a:cubicBezTo>
                  <a:cubicBezTo>
                    <a:pt x="1" y="776"/>
                    <a:pt x="24" y="845"/>
                    <a:pt x="24" y="913"/>
                  </a:cubicBezTo>
                  <a:cubicBezTo>
                    <a:pt x="46" y="982"/>
                    <a:pt x="92" y="1050"/>
                    <a:pt x="115" y="1096"/>
                  </a:cubicBezTo>
                  <a:cubicBezTo>
                    <a:pt x="138" y="1164"/>
                    <a:pt x="183" y="1210"/>
                    <a:pt x="206" y="1279"/>
                  </a:cubicBezTo>
                  <a:cubicBezTo>
                    <a:pt x="252" y="1324"/>
                    <a:pt x="298" y="1393"/>
                    <a:pt x="343" y="1438"/>
                  </a:cubicBezTo>
                  <a:cubicBezTo>
                    <a:pt x="381" y="1476"/>
                    <a:pt x="419" y="1499"/>
                    <a:pt x="457" y="1531"/>
                  </a:cubicBezTo>
                  <a:lnTo>
                    <a:pt x="457" y="1531"/>
                  </a:lnTo>
                  <a:cubicBezTo>
                    <a:pt x="457" y="1531"/>
                    <a:pt x="457" y="1530"/>
                    <a:pt x="457" y="1530"/>
                  </a:cubicBezTo>
                  <a:lnTo>
                    <a:pt x="457" y="1530"/>
                  </a:lnTo>
                  <a:lnTo>
                    <a:pt x="503" y="1575"/>
                  </a:lnTo>
                  <a:cubicBezTo>
                    <a:pt x="503" y="1573"/>
                    <a:pt x="503" y="1572"/>
                    <a:pt x="503" y="1570"/>
                  </a:cubicBezTo>
                  <a:lnTo>
                    <a:pt x="503" y="1570"/>
                  </a:lnTo>
                  <a:cubicBezTo>
                    <a:pt x="526" y="1586"/>
                    <a:pt x="555" y="1598"/>
                    <a:pt x="571" y="1598"/>
                  </a:cubicBezTo>
                  <a:cubicBezTo>
                    <a:pt x="617" y="1621"/>
                    <a:pt x="663" y="1644"/>
                    <a:pt x="708" y="1667"/>
                  </a:cubicBezTo>
                  <a:cubicBezTo>
                    <a:pt x="777" y="1689"/>
                    <a:pt x="868" y="1689"/>
                    <a:pt x="937" y="1689"/>
                  </a:cubicBezTo>
                  <a:cubicBezTo>
                    <a:pt x="982" y="1689"/>
                    <a:pt x="1051" y="1689"/>
                    <a:pt x="1096" y="1667"/>
                  </a:cubicBezTo>
                  <a:cubicBezTo>
                    <a:pt x="1119" y="1667"/>
                    <a:pt x="1142" y="1667"/>
                    <a:pt x="1188" y="1644"/>
                  </a:cubicBezTo>
                  <a:cubicBezTo>
                    <a:pt x="1256" y="1621"/>
                    <a:pt x="1325" y="1598"/>
                    <a:pt x="1370" y="1552"/>
                  </a:cubicBezTo>
                  <a:cubicBezTo>
                    <a:pt x="1439" y="1507"/>
                    <a:pt x="1484" y="1461"/>
                    <a:pt x="1530" y="1393"/>
                  </a:cubicBezTo>
                  <a:cubicBezTo>
                    <a:pt x="1576" y="1347"/>
                    <a:pt x="1621" y="1279"/>
                    <a:pt x="1644" y="1210"/>
                  </a:cubicBezTo>
                  <a:cubicBezTo>
                    <a:pt x="1667" y="1164"/>
                    <a:pt x="1690" y="1142"/>
                    <a:pt x="1713" y="1096"/>
                  </a:cubicBezTo>
                  <a:cubicBezTo>
                    <a:pt x="1736" y="1050"/>
                    <a:pt x="1736" y="1027"/>
                    <a:pt x="1736" y="982"/>
                  </a:cubicBezTo>
                  <a:cubicBezTo>
                    <a:pt x="1736" y="959"/>
                    <a:pt x="1736" y="959"/>
                    <a:pt x="1736" y="959"/>
                  </a:cubicBezTo>
                  <a:cubicBezTo>
                    <a:pt x="1758" y="936"/>
                    <a:pt x="1758" y="913"/>
                    <a:pt x="1758" y="890"/>
                  </a:cubicBezTo>
                  <a:cubicBezTo>
                    <a:pt x="1781" y="845"/>
                    <a:pt x="1758" y="776"/>
                    <a:pt x="1713" y="754"/>
                  </a:cubicBezTo>
                  <a:cubicBezTo>
                    <a:pt x="1690" y="731"/>
                    <a:pt x="1644" y="708"/>
                    <a:pt x="1621" y="708"/>
                  </a:cubicBezTo>
                  <a:lnTo>
                    <a:pt x="1507" y="708"/>
                  </a:lnTo>
                  <a:cubicBezTo>
                    <a:pt x="1416" y="639"/>
                    <a:pt x="1348" y="594"/>
                    <a:pt x="1256" y="548"/>
                  </a:cubicBezTo>
                  <a:cubicBezTo>
                    <a:pt x="1188" y="525"/>
                    <a:pt x="1142" y="502"/>
                    <a:pt x="1096" y="457"/>
                  </a:cubicBezTo>
                  <a:cubicBezTo>
                    <a:pt x="1028" y="434"/>
                    <a:pt x="982" y="411"/>
                    <a:pt x="937" y="366"/>
                  </a:cubicBezTo>
                  <a:cubicBezTo>
                    <a:pt x="868" y="343"/>
                    <a:pt x="823" y="297"/>
                    <a:pt x="754" y="251"/>
                  </a:cubicBezTo>
                  <a:cubicBezTo>
                    <a:pt x="731" y="206"/>
                    <a:pt x="686" y="183"/>
                    <a:pt x="640" y="160"/>
                  </a:cubicBezTo>
                  <a:cubicBezTo>
                    <a:pt x="617" y="137"/>
                    <a:pt x="617" y="137"/>
                    <a:pt x="594" y="114"/>
                  </a:cubicBezTo>
                  <a:cubicBezTo>
                    <a:pt x="571" y="114"/>
                    <a:pt x="571" y="114"/>
                    <a:pt x="571" y="92"/>
                  </a:cubicBezTo>
                  <a:lnTo>
                    <a:pt x="480" y="92"/>
                  </a:lnTo>
                  <a:cubicBezTo>
                    <a:pt x="457" y="69"/>
                    <a:pt x="457" y="46"/>
                    <a:pt x="435" y="46"/>
                  </a:cubicBezTo>
                  <a:cubicBezTo>
                    <a:pt x="412" y="23"/>
                    <a:pt x="389" y="0"/>
                    <a:pt x="366"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20"/>
            <p:cNvSpPr/>
            <p:nvPr/>
          </p:nvSpPr>
          <p:spPr>
            <a:xfrm>
              <a:off x="6892250" y="2468600"/>
              <a:ext cx="17725" cy="11300"/>
            </a:xfrm>
            <a:custGeom>
              <a:avLst/>
              <a:gdLst/>
              <a:ahLst/>
              <a:cxnLst/>
              <a:rect l="l" t="t" r="r" b="b"/>
              <a:pathLst>
                <a:path w="709" h="452" extrusionOk="0">
                  <a:moveTo>
                    <a:pt x="47" y="1"/>
                  </a:moveTo>
                  <a:cubicBezTo>
                    <a:pt x="47" y="1"/>
                    <a:pt x="24" y="1"/>
                    <a:pt x="24" y="23"/>
                  </a:cubicBezTo>
                  <a:cubicBezTo>
                    <a:pt x="1" y="23"/>
                    <a:pt x="1" y="46"/>
                    <a:pt x="1" y="46"/>
                  </a:cubicBezTo>
                  <a:cubicBezTo>
                    <a:pt x="1" y="69"/>
                    <a:pt x="1" y="69"/>
                    <a:pt x="24" y="92"/>
                  </a:cubicBezTo>
                  <a:cubicBezTo>
                    <a:pt x="47" y="115"/>
                    <a:pt x="69" y="138"/>
                    <a:pt x="92" y="160"/>
                  </a:cubicBezTo>
                  <a:cubicBezTo>
                    <a:pt x="115" y="183"/>
                    <a:pt x="115" y="183"/>
                    <a:pt x="138" y="206"/>
                  </a:cubicBezTo>
                  <a:cubicBezTo>
                    <a:pt x="161" y="229"/>
                    <a:pt x="184" y="229"/>
                    <a:pt x="206" y="252"/>
                  </a:cubicBezTo>
                  <a:cubicBezTo>
                    <a:pt x="206" y="252"/>
                    <a:pt x="229" y="274"/>
                    <a:pt x="252" y="274"/>
                  </a:cubicBezTo>
                  <a:cubicBezTo>
                    <a:pt x="275" y="297"/>
                    <a:pt x="275" y="297"/>
                    <a:pt x="298" y="297"/>
                  </a:cubicBezTo>
                  <a:cubicBezTo>
                    <a:pt x="320" y="320"/>
                    <a:pt x="366" y="320"/>
                    <a:pt x="389" y="343"/>
                  </a:cubicBezTo>
                  <a:cubicBezTo>
                    <a:pt x="480" y="366"/>
                    <a:pt x="549" y="411"/>
                    <a:pt x="640" y="434"/>
                  </a:cubicBezTo>
                  <a:cubicBezTo>
                    <a:pt x="651" y="446"/>
                    <a:pt x="657" y="451"/>
                    <a:pt x="663" y="451"/>
                  </a:cubicBezTo>
                  <a:cubicBezTo>
                    <a:pt x="669" y="451"/>
                    <a:pt x="674" y="446"/>
                    <a:pt x="686" y="434"/>
                  </a:cubicBezTo>
                  <a:cubicBezTo>
                    <a:pt x="686" y="434"/>
                    <a:pt x="708" y="434"/>
                    <a:pt x="708" y="411"/>
                  </a:cubicBezTo>
                  <a:cubicBezTo>
                    <a:pt x="708" y="411"/>
                    <a:pt x="708" y="389"/>
                    <a:pt x="708" y="389"/>
                  </a:cubicBezTo>
                  <a:cubicBezTo>
                    <a:pt x="708" y="366"/>
                    <a:pt x="708" y="366"/>
                    <a:pt x="686" y="366"/>
                  </a:cubicBezTo>
                  <a:cubicBezTo>
                    <a:pt x="640" y="343"/>
                    <a:pt x="572" y="320"/>
                    <a:pt x="526" y="297"/>
                  </a:cubicBezTo>
                  <a:lnTo>
                    <a:pt x="412" y="252"/>
                  </a:lnTo>
                  <a:cubicBezTo>
                    <a:pt x="389" y="229"/>
                    <a:pt x="366" y="229"/>
                    <a:pt x="343" y="229"/>
                  </a:cubicBezTo>
                  <a:cubicBezTo>
                    <a:pt x="320" y="206"/>
                    <a:pt x="275" y="183"/>
                    <a:pt x="252" y="160"/>
                  </a:cubicBezTo>
                  <a:cubicBezTo>
                    <a:pt x="206" y="138"/>
                    <a:pt x="184" y="115"/>
                    <a:pt x="161" y="92"/>
                  </a:cubicBezTo>
                  <a:cubicBezTo>
                    <a:pt x="138" y="69"/>
                    <a:pt x="115" y="46"/>
                    <a:pt x="92" y="23"/>
                  </a:cubicBezTo>
                  <a:cubicBezTo>
                    <a:pt x="69" y="1"/>
                    <a:pt x="69" y="1"/>
                    <a:pt x="47"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20"/>
            <p:cNvSpPr/>
            <p:nvPr/>
          </p:nvSpPr>
          <p:spPr>
            <a:xfrm>
              <a:off x="6908800" y="2476600"/>
              <a:ext cx="7450" cy="9150"/>
            </a:xfrm>
            <a:custGeom>
              <a:avLst/>
              <a:gdLst/>
              <a:ahLst/>
              <a:cxnLst/>
              <a:rect l="l" t="t" r="r" b="b"/>
              <a:pathLst>
                <a:path w="298" h="366" extrusionOk="0">
                  <a:moveTo>
                    <a:pt x="206" y="0"/>
                  </a:moveTo>
                  <a:cubicBezTo>
                    <a:pt x="183" y="46"/>
                    <a:pt x="161" y="69"/>
                    <a:pt x="115" y="114"/>
                  </a:cubicBezTo>
                  <a:cubicBezTo>
                    <a:pt x="115" y="137"/>
                    <a:pt x="92" y="160"/>
                    <a:pt x="69" y="183"/>
                  </a:cubicBezTo>
                  <a:cubicBezTo>
                    <a:pt x="46" y="206"/>
                    <a:pt x="24" y="251"/>
                    <a:pt x="1" y="297"/>
                  </a:cubicBezTo>
                  <a:cubicBezTo>
                    <a:pt x="1" y="320"/>
                    <a:pt x="1" y="343"/>
                    <a:pt x="24" y="365"/>
                  </a:cubicBezTo>
                  <a:cubicBezTo>
                    <a:pt x="46" y="365"/>
                    <a:pt x="69" y="365"/>
                    <a:pt x="92" y="343"/>
                  </a:cubicBezTo>
                  <a:cubicBezTo>
                    <a:pt x="115" y="320"/>
                    <a:pt x="115" y="297"/>
                    <a:pt x="138" y="251"/>
                  </a:cubicBezTo>
                  <a:cubicBezTo>
                    <a:pt x="161" y="228"/>
                    <a:pt x="161" y="206"/>
                    <a:pt x="183" y="183"/>
                  </a:cubicBezTo>
                  <a:cubicBezTo>
                    <a:pt x="183" y="183"/>
                    <a:pt x="183" y="206"/>
                    <a:pt x="183" y="206"/>
                  </a:cubicBezTo>
                  <a:cubicBezTo>
                    <a:pt x="183" y="183"/>
                    <a:pt x="206" y="160"/>
                    <a:pt x="206" y="160"/>
                  </a:cubicBezTo>
                  <a:cubicBezTo>
                    <a:pt x="229" y="114"/>
                    <a:pt x="252" y="91"/>
                    <a:pt x="275" y="69"/>
                  </a:cubicBezTo>
                  <a:cubicBezTo>
                    <a:pt x="298" y="69"/>
                    <a:pt x="298" y="23"/>
                    <a:pt x="275"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20"/>
            <p:cNvSpPr/>
            <p:nvPr/>
          </p:nvSpPr>
          <p:spPr>
            <a:xfrm>
              <a:off x="6892250" y="1988700"/>
              <a:ext cx="258525" cy="587775"/>
            </a:xfrm>
            <a:custGeom>
              <a:avLst/>
              <a:gdLst/>
              <a:ahLst/>
              <a:cxnLst/>
              <a:rect l="l" t="t" r="r" b="b"/>
              <a:pathLst>
                <a:path w="10341" h="23511" extrusionOk="0">
                  <a:moveTo>
                    <a:pt x="7510" y="1"/>
                  </a:moveTo>
                  <a:cubicBezTo>
                    <a:pt x="7488" y="1"/>
                    <a:pt x="7442" y="1"/>
                    <a:pt x="7419" y="23"/>
                  </a:cubicBezTo>
                  <a:cubicBezTo>
                    <a:pt x="7373" y="69"/>
                    <a:pt x="7351" y="160"/>
                    <a:pt x="7396" y="229"/>
                  </a:cubicBezTo>
                  <a:lnTo>
                    <a:pt x="7419" y="252"/>
                  </a:lnTo>
                  <a:lnTo>
                    <a:pt x="7442" y="297"/>
                  </a:lnTo>
                  <a:lnTo>
                    <a:pt x="7465" y="320"/>
                  </a:lnTo>
                  <a:cubicBezTo>
                    <a:pt x="7465" y="343"/>
                    <a:pt x="7465" y="366"/>
                    <a:pt x="7465" y="366"/>
                  </a:cubicBezTo>
                  <a:lnTo>
                    <a:pt x="7465" y="411"/>
                  </a:lnTo>
                  <a:cubicBezTo>
                    <a:pt x="7488" y="457"/>
                    <a:pt x="7510" y="503"/>
                    <a:pt x="7533" y="571"/>
                  </a:cubicBezTo>
                  <a:cubicBezTo>
                    <a:pt x="7579" y="685"/>
                    <a:pt x="7602" y="799"/>
                    <a:pt x="7647" y="914"/>
                  </a:cubicBezTo>
                  <a:lnTo>
                    <a:pt x="7693" y="1005"/>
                  </a:lnTo>
                  <a:cubicBezTo>
                    <a:pt x="7762" y="1187"/>
                    <a:pt x="7807" y="1370"/>
                    <a:pt x="7876" y="1530"/>
                  </a:cubicBezTo>
                  <a:cubicBezTo>
                    <a:pt x="7876" y="1598"/>
                    <a:pt x="7898" y="1690"/>
                    <a:pt x="7921" y="1758"/>
                  </a:cubicBezTo>
                  <a:lnTo>
                    <a:pt x="7944" y="1804"/>
                  </a:lnTo>
                  <a:lnTo>
                    <a:pt x="7944" y="1849"/>
                  </a:lnTo>
                  <a:cubicBezTo>
                    <a:pt x="7967" y="1918"/>
                    <a:pt x="7990" y="1986"/>
                    <a:pt x="8013" y="2055"/>
                  </a:cubicBezTo>
                  <a:cubicBezTo>
                    <a:pt x="8058" y="2123"/>
                    <a:pt x="8081" y="2192"/>
                    <a:pt x="8104" y="2260"/>
                  </a:cubicBezTo>
                  <a:cubicBezTo>
                    <a:pt x="8127" y="2306"/>
                    <a:pt x="8150" y="2352"/>
                    <a:pt x="8150" y="2397"/>
                  </a:cubicBezTo>
                  <a:cubicBezTo>
                    <a:pt x="8172" y="2443"/>
                    <a:pt x="8195" y="2488"/>
                    <a:pt x="8218" y="2534"/>
                  </a:cubicBezTo>
                  <a:lnTo>
                    <a:pt x="8218" y="2557"/>
                  </a:lnTo>
                  <a:lnTo>
                    <a:pt x="8286" y="2694"/>
                  </a:lnTo>
                  <a:lnTo>
                    <a:pt x="8286" y="2717"/>
                  </a:lnTo>
                  <a:cubicBezTo>
                    <a:pt x="8309" y="2762"/>
                    <a:pt x="8355" y="2831"/>
                    <a:pt x="8401" y="2877"/>
                  </a:cubicBezTo>
                  <a:cubicBezTo>
                    <a:pt x="8423" y="2899"/>
                    <a:pt x="8446" y="2899"/>
                    <a:pt x="8469" y="2899"/>
                  </a:cubicBezTo>
                  <a:cubicBezTo>
                    <a:pt x="8492" y="2991"/>
                    <a:pt x="8492" y="3082"/>
                    <a:pt x="8515" y="3150"/>
                  </a:cubicBezTo>
                  <a:lnTo>
                    <a:pt x="8515" y="3265"/>
                  </a:lnTo>
                  <a:cubicBezTo>
                    <a:pt x="8538" y="3402"/>
                    <a:pt x="8560" y="3561"/>
                    <a:pt x="8583" y="3698"/>
                  </a:cubicBezTo>
                  <a:cubicBezTo>
                    <a:pt x="8583" y="3767"/>
                    <a:pt x="8583" y="3812"/>
                    <a:pt x="8606" y="3881"/>
                  </a:cubicBezTo>
                  <a:lnTo>
                    <a:pt x="8606" y="3972"/>
                  </a:lnTo>
                  <a:cubicBezTo>
                    <a:pt x="8629" y="4063"/>
                    <a:pt x="8629" y="4155"/>
                    <a:pt x="8629" y="4246"/>
                  </a:cubicBezTo>
                  <a:lnTo>
                    <a:pt x="8652" y="4429"/>
                  </a:lnTo>
                  <a:cubicBezTo>
                    <a:pt x="8675" y="4566"/>
                    <a:pt x="8697" y="4703"/>
                    <a:pt x="8697" y="4840"/>
                  </a:cubicBezTo>
                  <a:cubicBezTo>
                    <a:pt x="8720" y="5205"/>
                    <a:pt x="8743" y="5547"/>
                    <a:pt x="8743" y="5844"/>
                  </a:cubicBezTo>
                  <a:lnTo>
                    <a:pt x="8743" y="5867"/>
                  </a:lnTo>
                  <a:lnTo>
                    <a:pt x="8743" y="5889"/>
                  </a:lnTo>
                  <a:cubicBezTo>
                    <a:pt x="8743" y="5958"/>
                    <a:pt x="8743" y="6049"/>
                    <a:pt x="8743" y="6141"/>
                  </a:cubicBezTo>
                  <a:lnTo>
                    <a:pt x="8743" y="6255"/>
                  </a:lnTo>
                  <a:cubicBezTo>
                    <a:pt x="8720" y="6346"/>
                    <a:pt x="8720" y="6437"/>
                    <a:pt x="8720" y="6506"/>
                  </a:cubicBezTo>
                  <a:cubicBezTo>
                    <a:pt x="8720" y="6574"/>
                    <a:pt x="8720" y="6666"/>
                    <a:pt x="8720" y="6734"/>
                  </a:cubicBezTo>
                  <a:lnTo>
                    <a:pt x="8720" y="6917"/>
                  </a:lnTo>
                  <a:lnTo>
                    <a:pt x="8720" y="6962"/>
                  </a:lnTo>
                  <a:lnTo>
                    <a:pt x="8720" y="7054"/>
                  </a:lnTo>
                  <a:cubicBezTo>
                    <a:pt x="8720" y="7145"/>
                    <a:pt x="8720" y="7236"/>
                    <a:pt x="8720" y="7327"/>
                  </a:cubicBezTo>
                  <a:cubicBezTo>
                    <a:pt x="8720" y="7442"/>
                    <a:pt x="8720" y="7579"/>
                    <a:pt x="8720" y="7693"/>
                  </a:cubicBezTo>
                  <a:cubicBezTo>
                    <a:pt x="8720" y="7830"/>
                    <a:pt x="8720" y="7967"/>
                    <a:pt x="8697" y="8104"/>
                  </a:cubicBezTo>
                  <a:lnTo>
                    <a:pt x="8697" y="8149"/>
                  </a:lnTo>
                  <a:cubicBezTo>
                    <a:pt x="8697" y="8218"/>
                    <a:pt x="8697" y="8286"/>
                    <a:pt x="8697" y="8355"/>
                  </a:cubicBezTo>
                  <a:cubicBezTo>
                    <a:pt x="8697" y="8423"/>
                    <a:pt x="8675" y="8492"/>
                    <a:pt x="8675" y="8537"/>
                  </a:cubicBezTo>
                  <a:lnTo>
                    <a:pt x="8675" y="8606"/>
                  </a:lnTo>
                  <a:lnTo>
                    <a:pt x="8652" y="8811"/>
                  </a:lnTo>
                  <a:cubicBezTo>
                    <a:pt x="8629" y="8902"/>
                    <a:pt x="8629" y="9017"/>
                    <a:pt x="8629" y="9108"/>
                  </a:cubicBezTo>
                  <a:cubicBezTo>
                    <a:pt x="8606" y="9176"/>
                    <a:pt x="8606" y="9268"/>
                    <a:pt x="8583" y="9336"/>
                  </a:cubicBezTo>
                  <a:cubicBezTo>
                    <a:pt x="8583" y="9405"/>
                    <a:pt x="8560" y="9450"/>
                    <a:pt x="8560" y="9519"/>
                  </a:cubicBezTo>
                  <a:cubicBezTo>
                    <a:pt x="8492" y="9633"/>
                    <a:pt x="8469" y="9747"/>
                    <a:pt x="8446" y="9861"/>
                  </a:cubicBezTo>
                  <a:lnTo>
                    <a:pt x="8446" y="9884"/>
                  </a:lnTo>
                  <a:cubicBezTo>
                    <a:pt x="8446" y="9930"/>
                    <a:pt x="8423" y="9975"/>
                    <a:pt x="8423" y="10021"/>
                  </a:cubicBezTo>
                  <a:cubicBezTo>
                    <a:pt x="8423" y="10066"/>
                    <a:pt x="8401" y="10112"/>
                    <a:pt x="8401" y="10181"/>
                  </a:cubicBezTo>
                  <a:cubicBezTo>
                    <a:pt x="8355" y="10340"/>
                    <a:pt x="8309" y="10523"/>
                    <a:pt x="8286" y="10706"/>
                  </a:cubicBezTo>
                  <a:cubicBezTo>
                    <a:pt x="8264" y="10774"/>
                    <a:pt x="8241" y="10843"/>
                    <a:pt x="8241" y="10888"/>
                  </a:cubicBezTo>
                  <a:cubicBezTo>
                    <a:pt x="8195" y="11025"/>
                    <a:pt x="8172" y="11162"/>
                    <a:pt x="8127" y="11276"/>
                  </a:cubicBezTo>
                  <a:lnTo>
                    <a:pt x="8104" y="11345"/>
                  </a:lnTo>
                  <a:cubicBezTo>
                    <a:pt x="8104" y="11413"/>
                    <a:pt x="8081" y="11482"/>
                    <a:pt x="8058" y="11550"/>
                  </a:cubicBezTo>
                  <a:cubicBezTo>
                    <a:pt x="8035" y="11596"/>
                    <a:pt x="8013" y="11664"/>
                    <a:pt x="8013" y="11710"/>
                  </a:cubicBezTo>
                  <a:cubicBezTo>
                    <a:pt x="7990" y="11733"/>
                    <a:pt x="7990" y="11778"/>
                    <a:pt x="7967" y="11801"/>
                  </a:cubicBezTo>
                  <a:cubicBezTo>
                    <a:pt x="7944" y="11870"/>
                    <a:pt x="7921" y="11938"/>
                    <a:pt x="7898" y="12007"/>
                  </a:cubicBezTo>
                  <a:cubicBezTo>
                    <a:pt x="7876" y="12098"/>
                    <a:pt x="7853" y="12189"/>
                    <a:pt x="7830" y="12281"/>
                  </a:cubicBezTo>
                  <a:cubicBezTo>
                    <a:pt x="7784" y="12372"/>
                    <a:pt x="7762" y="12463"/>
                    <a:pt x="7739" y="12554"/>
                  </a:cubicBezTo>
                  <a:cubicBezTo>
                    <a:pt x="7716" y="12623"/>
                    <a:pt x="7693" y="12714"/>
                    <a:pt x="7670" y="12783"/>
                  </a:cubicBezTo>
                  <a:lnTo>
                    <a:pt x="7647" y="12828"/>
                  </a:lnTo>
                  <a:cubicBezTo>
                    <a:pt x="7579" y="13148"/>
                    <a:pt x="7465" y="13513"/>
                    <a:pt x="7351" y="13878"/>
                  </a:cubicBezTo>
                  <a:cubicBezTo>
                    <a:pt x="7328" y="13970"/>
                    <a:pt x="7305" y="14038"/>
                    <a:pt x="7282" y="14107"/>
                  </a:cubicBezTo>
                  <a:lnTo>
                    <a:pt x="7259" y="14129"/>
                  </a:lnTo>
                  <a:lnTo>
                    <a:pt x="7237" y="14198"/>
                  </a:lnTo>
                  <a:lnTo>
                    <a:pt x="7191" y="14312"/>
                  </a:lnTo>
                  <a:lnTo>
                    <a:pt x="7168" y="14358"/>
                  </a:lnTo>
                  <a:lnTo>
                    <a:pt x="7191" y="14335"/>
                  </a:lnTo>
                  <a:lnTo>
                    <a:pt x="7191" y="14335"/>
                  </a:lnTo>
                  <a:cubicBezTo>
                    <a:pt x="7122" y="14495"/>
                    <a:pt x="7054" y="14654"/>
                    <a:pt x="7008" y="14814"/>
                  </a:cubicBezTo>
                  <a:lnTo>
                    <a:pt x="6917" y="14997"/>
                  </a:lnTo>
                  <a:cubicBezTo>
                    <a:pt x="6871" y="15111"/>
                    <a:pt x="6826" y="15248"/>
                    <a:pt x="6780" y="15362"/>
                  </a:cubicBezTo>
                  <a:cubicBezTo>
                    <a:pt x="6620" y="15704"/>
                    <a:pt x="6438" y="16070"/>
                    <a:pt x="6255" y="16412"/>
                  </a:cubicBezTo>
                  <a:lnTo>
                    <a:pt x="6187" y="16549"/>
                  </a:lnTo>
                  <a:cubicBezTo>
                    <a:pt x="6118" y="16686"/>
                    <a:pt x="6050" y="16846"/>
                    <a:pt x="5958" y="16983"/>
                  </a:cubicBezTo>
                  <a:lnTo>
                    <a:pt x="5935" y="17005"/>
                  </a:lnTo>
                  <a:cubicBezTo>
                    <a:pt x="5890" y="17097"/>
                    <a:pt x="5844" y="17165"/>
                    <a:pt x="5799" y="17234"/>
                  </a:cubicBezTo>
                  <a:cubicBezTo>
                    <a:pt x="5753" y="17325"/>
                    <a:pt x="5684" y="17416"/>
                    <a:pt x="5639" y="17485"/>
                  </a:cubicBezTo>
                  <a:lnTo>
                    <a:pt x="5570" y="17553"/>
                  </a:lnTo>
                  <a:cubicBezTo>
                    <a:pt x="5502" y="17644"/>
                    <a:pt x="5456" y="17736"/>
                    <a:pt x="5388" y="17827"/>
                  </a:cubicBezTo>
                  <a:cubicBezTo>
                    <a:pt x="5365" y="17873"/>
                    <a:pt x="5365" y="17918"/>
                    <a:pt x="5365" y="17964"/>
                  </a:cubicBezTo>
                  <a:cubicBezTo>
                    <a:pt x="5296" y="18055"/>
                    <a:pt x="5205" y="18147"/>
                    <a:pt x="5137" y="18238"/>
                  </a:cubicBezTo>
                  <a:cubicBezTo>
                    <a:pt x="5091" y="18284"/>
                    <a:pt x="5068" y="18306"/>
                    <a:pt x="5022" y="18352"/>
                  </a:cubicBezTo>
                  <a:cubicBezTo>
                    <a:pt x="4954" y="18443"/>
                    <a:pt x="4863" y="18535"/>
                    <a:pt x="4794" y="18626"/>
                  </a:cubicBezTo>
                  <a:cubicBezTo>
                    <a:pt x="4749" y="18694"/>
                    <a:pt x="4680" y="18763"/>
                    <a:pt x="4634" y="18831"/>
                  </a:cubicBezTo>
                  <a:cubicBezTo>
                    <a:pt x="4497" y="18968"/>
                    <a:pt x="4361" y="19105"/>
                    <a:pt x="4224" y="19242"/>
                  </a:cubicBezTo>
                  <a:cubicBezTo>
                    <a:pt x="4155" y="19311"/>
                    <a:pt x="4087" y="19379"/>
                    <a:pt x="4018" y="19448"/>
                  </a:cubicBezTo>
                  <a:cubicBezTo>
                    <a:pt x="3950" y="19516"/>
                    <a:pt x="3881" y="19585"/>
                    <a:pt x="3813" y="19653"/>
                  </a:cubicBezTo>
                  <a:cubicBezTo>
                    <a:pt x="3721" y="19744"/>
                    <a:pt x="3630" y="19836"/>
                    <a:pt x="3516" y="19927"/>
                  </a:cubicBezTo>
                  <a:lnTo>
                    <a:pt x="3470" y="19973"/>
                  </a:lnTo>
                  <a:lnTo>
                    <a:pt x="3379" y="20041"/>
                  </a:lnTo>
                  <a:lnTo>
                    <a:pt x="3311" y="20110"/>
                  </a:lnTo>
                  <a:lnTo>
                    <a:pt x="3242" y="20178"/>
                  </a:lnTo>
                  <a:cubicBezTo>
                    <a:pt x="3219" y="20201"/>
                    <a:pt x="3174" y="20224"/>
                    <a:pt x="3151" y="20247"/>
                  </a:cubicBezTo>
                  <a:cubicBezTo>
                    <a:pt x="3105" y="20269"/>
                    <a:pt x="3082" y="20315"/>
                    <a:pt x="3037" y="20338"/>
                  </a:cubicBezTo>
                  <a:cubicBezTo>
                    <a:pt x="3014" y="20361"/>
                    <a:pt x="2968" y="20384"/>
                    <a:pt x="2923" y="20406"/>
                  </a:cubicBezTo>
                  <a:cubicBezTo>
                    <a:pt x="2854" y="20452"/>
                    <a:pt x="2763" y="20520"/>
                    <a:pt x="2671" y="20589"/>
                  </a:cubicBezTo>
                  <a:cubicBezTo>
                    <a:pt x="2580" y="20657"/>
                    <a:pt x="2489" y="20726"/>
                    <a:pt x="2398" y="20772"/>
                  </a:cubicBezTo>
                  <a:cubicBezTo>
                    <a:pt x="2352" y="20794"/>
                    <a:pt x="2306" y="20817"/>
                    <a:pt x="2261" y="20840"/>
                  </a:cubicBezTo>
                  <a:lnTo>
                    <a:pt x="2238" y="20863"/>
                  </a:lnTo>
                  <a:lnTo>
                    <a:pt x="2192" y="20886"/>
                  </a:lnTo>
                  <a:lnTo>
                    <a:pt x="2101" y="20931"/>
                  </a:lnTo>
                  <a:lnTo>
                    <a:pt x="2055" y="20954"/>
                  </a:lnTo>
                  <a:cubicBezTo>
                    <a:pt x="1987" y="20977"/>
                    <a:pt x="1941" y="21000"/>
                    <a:pt x="1895" y="21023"/>
                  </a:cubicBezTo>
                  <a:lnTo>
                    <a:pt x="1827" y="21068"/>
                  </a:lnTo>
                  <a:lnTo>
                    <a:pt x="1781" y="21091"/>
                  </a:lnTo>
                  <a:cubicBezTo>
                    <a:pt x="1781" y="21091"/>
                    <a:pt x="1758" y="21068"/>
                    <a:pt x="1758" y="21068"/>
                  </a:cubicBezTo>
                  <a:lnTo>
                    <a:pt x="1690" y="21068"/>
                  </a:lnTo>
                  <a:cubicBezTo>
                    <a:pt x="1644" y="21068"/>
                    <a:pt x="1599" y="21091"/>
                    <a:pt x="1576" y="21114"/>
                  </a:cubicBezTo>
                  <a:cubicBezTo>
                    <a:pt x="1462" y="21342"/>
                    <a:pt x="1325" y="21570"/>
                    <a:pt x="1119" y="21867"/>
                  </a:cubicBezTo>
                  <a:cubicBezTo>
                    <a:pt x="1074" y="21913"/>
                    <a:pt x="1028" y="21981"/>
                    <a:pt x="1005" y="22027"/>
                  </a:cubicBezTo>
                  <a:cubicBezTo>
                    <a:pt x="960" y="22095"/>
                    <a:pt x="914" y="22141"/>
                    <a:pt x="868" y="22187"/>
                  </a:cubicBezTo>
                  <a:lnTo>
                    <a:pt x="845" y="22232"/>
                  </a:lnTo>
                  <a:cubicBezTo>
                    <a:pt x="777" y="22324"/>
                    <a:pt x="708" y="22438"/>
                    <a:pt x="617" y="22529"/>
                  </a:cubicBezTo>
                  <a:lnTo>
                    <a:pt x="503" y="22689"/>
                  </a:lnTo>
                  <a:cubicBezTo>
                    <a:pt x="435" y="22757"/>
                    <a:pt x="389" y="22826"/>
                    <a:pt x="320" y="22894"/>
                  </a:cubicBezTo>
                  <a:lnTo>
                    <a:pt x="275" y="22963"/>
                  </a:lnTo>
                  <a:lnTo>
                    <a:pt x="184" y="23054"/>
                  </a:lnTo>
                  <a:cubicBezTo>
                    <a:pt x="161" y="23077"/>
                    <a:pt x="138" y="23100"/>
                    <a:pt x="115" y="23123"/>
                  </a:cubicBezTo>
                  <a:cubicBezTo>
                    <a:pt x="115" y="23123"/>
                    <a:pt x="92" y="23145"/>
                    <a:pt x="69" y="23168"/>
                  </a:cubicBezTo>
                  <a:cubicBezTo>
                    <a:pt x="24" y="23237"/>
                    <a:pt x="1" y="23328"/>
                    <a:pt x="47" y="23396"/>
                  </a:cubicBezTo>
                  <a:cubicBezTo>
                    <a:pt x="92" y="23442"/>
                    <a:pt x="161" y="23488"/>
                    <a:pt x="229" y="23488"/>
                  </a:cubicBezTo>
                  <a:cubicBezTo>
                    <a:pt x="252" y="23488"/>
                    <a:pt x="275" y="23465"/>
                    <a:pt x="298" y="23465"/>
                  </a:cubicBezTo>
                  <a:cubicBezTo>
                    <a:pt x="343" y="23488"/>
                    <a:pt x="366" y="23511"/>
                    <a:pt x="389" y="23511"/>
                  </a:cubicBezTo>
                  <a:lnTo>
                    <a:pt x="549" y="23511"/>
                  </a:lnTo>
                  <a:lnTo>
                    <a:pt x="617" y="23488"/>
                  </a:lnTo>
                  <a:lnTo>
                    <a:pt x="800" y="23488"/>
                  </a:lnTo>
                  <a:lnTo>
                    <a:pt x="845" y="23465"/>
                  </a:lnTo>
                  <a:lnTo>
                    <a:pt x="1005" y="23465"/>
                  </a:lnTo>
                  <a:cubicBezTo>
                    <a:pt x="1119" y="23442"/>
                    <a:pt x="1233" y="23419"/>
                    <a:pt x="1348" y="23419"/>
                  </a:cubicBezTo>
                  <a:cubicBezTo>
                    <a:pt x="1462" y="23419"/>
                    <a:pt x="1576" y="23396"/>
                    <a:pt x="1690" y="23374"/>
                  </a:cubicBezTo>
                  <a:lnTo>
                    <a:pt x="1736" y="23351"/>
                  </a:lnTo>
                  <a:lnTo>
                    <a:pt x="1850" y="23351"/>
                  </a:lnTo>
                  <a:cubicBezTo>
                    <a:pt x="1918" y="23328"/>
                    <a:pt x="1987" y="23328"/>
                    <a:pt x="2032" y="23305"/>
                  </a:cubicBezTo>
                  <a:cubicBezTo>
                    <a:pt x="2101" y="23305"/>
                    <a:pt x="2169" y="23282"/>
                    <a:pt x="2238" y="23259"/>
                  </a:cubicBezTo>
                  <a:lnTo>
                    <a:pt x="2283" y="23237"/>
                  </a:lnTo>
                  <a:cubicBezTo>
                    <a:pt x="2306" y="23237"/>
                    <a:pt x="2352" y="23214"/>
                    <a:pt x="2375" y="23214"/>
                  </a:cubicBezTo>
                  <a:lnTo>
                    <a:pt x="2420" y="23191"/>
                  </a:lnTo>
                  <a:lnTo>
                    <a:pt x="2466" y="23168"/>
                  </a:lnTo>
                  <a:cubicBezTo>
                    <a:pt x="2512" y="23168"/>
                    <a:pt x="2535" y="23145"/>
                    <a:pt x="2557" y="23145"/>
                  </a:cubicBezTo>
                  <a:cubicBezTo>
                    <a:pt x="2671" y="23100"/>
                    <a:pt x="2808" y="23054"/>
                    <a:pt x="2900" y="22986"/>
                  </a:cubicBezTo>
                  <a:cubicBezTo>
                    <a:pt x="2991" y="22963"/>
                    <a:pt x="3059" y="22917"/>
                    <a:pt x="3128" y="22894"/>
                  </a:cubicBezTo>
                  <a:cubicBezTo>
                    <a:pt x="3196" y="22871"/>
                    <a:pt x="3288" y="22849"/>
                    <a:pt x="3356" y="22803"/>
                  </a:cubicBezTo>
                  <a:cubicBezTo>
                    <a:pt x="3448" y="22780"/>
                    <a:pt x="3539" y="22735"/>
                    <a:pt x="3630" y="22689"/>
                  </a:cubicBezTo>
                  <a:lnTo>
                    <a:pt x="3699" y="22643"/>
                  </a:lnTo>
                  <a:cubicBezTo>
                    <a:pt x="3767" y="22598"/>
                    <a:pt x="3813" y="22575"/>
                    <a:pt x="3858" y="22552"/>
                  </a:cubicBezTo>
                  <a:lnTo>
                    <a:pt x="3927" y="22529"/>
                  </a:lnTo>
                  <a:cubicBezTo>
                    <a:pt x="3995" y="22483"/>
                    <a:pt x="4041" y="22461"/>
                    <a:pt x="4109" y="22438"/>
                  </a:cubicBezTo>
                  <a:cubicBezTo>
                    <a:pt x="4201" y="22392"/>
                    <a:pt x="4269" y="22346"/>
                    <a:pt x="4361" y="22278"/>
                  </a:cubicBezTo>
                  <a:cubicBezTo>
                    <a:pt x="4497" y="22210"/>
                    <a:pt x="4634" y="22118"/>
                    <a:pt x="4749" y="22027"/>
                  </a:cubicBezTo>
                  <a:cubicBezTo>
                    <a:pt x="4886" y="21936"/>
                    <a:pt x="5000" y="21821"/>
                    <a:pt x="5114" y="21730"/>
                  </a:cubicBezTo>
                  <a:lnTo>
                    <a:pt x="5159" y="21662"/>
                  </a:lnTo>
                  <a:cubicBezTo>
                    <a:pt x="5205" y="21616"/>
                    <a:pt x="5251" y="21570"/>
                    <a:pt x="5274" y="21525"/>
                  </a:cubicBezTo>
                  <a:cubicBezTo>
                    <a:pt x="5342" y="21479"/>
                    <a:pt x="5388" y="21433"/>
                    <a:pt x="5433" y="21388"/>
                  </a:cubicBezTo>
                  <a:lnTo>
                    <a:pt x="5479" y="21342"/>
                  </a:lnTo>
                  <a:lnTo>
                    <a:pt x="5525" y="21297"/>
                  </a:lnTo>
                  <a:cubicBezTo>
                    <a:pt x="5570" y="21251"/>
                    <a:pt x="5616" y="21205"/>
                    <a:pt x="5662" y="21160"/>
                  </a:cubicBezTo>
                  <a:cubicBezTo>
                    <a:pt x="5730" y="21091"/>
                    <a:pt x="5799" y="21023"/>
                    <a:pt x="5867" y="20954"/>
                  </a:cubicBezTo>
                  <a:cubicBezTo>
                    <a:pt x="5890" y="20908"/>
                    <a:pt x="5935" y="20863"/>
                    <a:pt x="5981" y="20794"/>
                  </a:cubicBezTo>
                  <a:lnTo>
                    <a:pt x="6050" y="20726"/>
                  </a:lnTo>
                  <a:lnTo>
                    <a:pt x="6118" y="20635"/>
                  </a:lnTo>
                  <a:cubicBezTo>
                    <a:pt x="6141" y="20589"/>
                    <a:pt x="6187" y="20543"/>
                    <a:pt x="6209" y="20520"/>
                  </a:cubicBezTo>
                  <a:lnTo>
                    <a:pt x="6324" y="20384"/>
                  </a:lnTo>
                  <a:cubicBezTo>
                    <a:pt x="6392" y="20292"/>
                    <a:pt x="6460" y="20201"/>
                    <a:pt x="6529" y="20110"/>
                  </a:cubicBezTo>
                  <a:cubicBezTo>
                    <a:pt x="6643" y="19973"/>
                    <a:pt x="6734" y="19836"/>
                    <a:pt x="6826" y="19699"/>
                  </a:cubicBezTo>
                  <a:cubicBezTo>
                    <a:pt x="6871" y="19653"/>
                    <a:pt x="6894" y="19607"/>
                    <a:pt x="6940" y="19539"/>
                  </a:cubicBezTo>
                  <a:lnTo>
                    <a:pt x="6963" y="19516"/>
                  </a:lnTo>
                  <a:cubicBezTo>
                    <a:pt x="7054" y="19402"/>
                    <a:pt x="7145" y="19265"/>
                    <a:pt x="7237" y="19105"/>
                  </a:cubicBezTo>
                  <a:cubicBezTo>
                    <a:pt x="7328" y="18991"/>
                    <a:pt x="7396" y="18854"/>
                    <a:pt x="7465" y="18740"/>
                  </a:cubicBezTo>
                  <a:lnTo>
                    <a:pt x="7510" y="18649"/>
                  </a:lnTo>
                  <a:cubicBezTo>
                    <a:pt x="7579" y="18489"/>
                    <a:pt x="7670" y="18329"/>
                    <a:pt x="7739" y="18169"/>
                  </a:cubicBezTo>
                  <a:cubicBezTo>
                    <a:pt x="7784" y="18101"/>
                    <a:pt x="7830" y="18010"/>
                    <a:pt x="7876" y="17918"/>
                  </a:cubicBezTo>
                  <a:cubicBezTo>
                    <a:pt x="7898" y="17850"/>
                    <a:pt x="7944" y="17781"/>
                    <a:pt x="7967" y="17713"/>
                  </a:cubicBezTo>
                  <a:cubicBezTo>
                    <a:pt x="8013" y="17599"/>
                    <a:pt x="8081" y="17508"/>
                    <a:pt x="8127" y="17393"/>
                  </a:cubicBezTo>
                  <a:lnTo>
                    <a:pt x="8195" y="17234"/>
                  </a:lnTo>
                  <a:lnTo>
                    <a:pt x="8241" y="17119"/>
                  </a:lnTo>
                  <a:cubicBezTo>
                    <a:pt x="8309" y="17005"/>
                    <a:pt x="8378" y="16868"/>
                    <a:pt x="8423" y="16754"/>
                  </a:cubicBezTo>
                  <a:cubicBezTo>
                    <a:pt x="8492" y="16595"/>
                    <a:pt x="8560" y="16412"/>
                    <a:pt x="8629" y="16252"/>
                  </a:cubicBezTo>
                  <a:lnTo>
                    <a:pt x="8697" y="16115"/>
                  </a:lnTo>
                  <a:cubicBezTo>
                    <a:pt x="8743" y="16001"/>
                    <a:pt x="8789" y="15864"/>
                    <a:pt x="8834" y="15750"/>
                  </a:cubicBezTo>
                  <a:lnTo>
                    <a:pt x="8880" y="15636"/>
                  </a:lnTo>
                  <a:cubicBezTo>
                    <a:pt x="8903" y="15567"/>
                    <a:pt x="8926" y="15476"/>
                    <a:pt x="8971" y="15408"/>
                  </a:cubicBezTo>
                  <a:lnTo>
                    <a:pt x="9017" y="15271"/>
                  </a:lnTo>
                  <a:lnTo>
                    <a:pt x="9017" y="15225"/>
                  </a:lnTo>
                  <a:cubicBezTo>
                    <a:pt x="9040" y="15225"/>
                    <a:pt x="9040" y="15202"/>
                    <a:pt x="9040" y="15179"/>
                  </a:cubicBezTo>
                  <a:lnTo>
                    <a:pt x="9063" y="15157"/>
                  </a:lnTo>
                  <a:lnTo>
                    <a:pt x="9063" y="15111"/>
                  </a:lnTo>
                  <a:lnTo>
                    <a:pt x="9085" y="15111"/>
                  </a:lnTo>
                  <a:lnTo>
                    <a:pt x="9085" y="15088"/>
                  </a:lnTo>
                  <a:cubicBezTo>
                    <a:pt x="9154" y="14883"/>
                    <a:pt x="9222" y="14677"/>
                    <a:pt x="9291" y="14495"/>
                  </a:cubicBezTo>
                  <a:cubicBezTo>
                    <a:pt x="9336" y="14335"/>
                    <a:pt x="9405" y="14152"/>
                    <a:pt x="9473" y="13970"/>
                  </a:cubicBezTo>
                  <a:cubicBezTo>
                    <a:pt x="9496" y="13878"/>
                    <a:pt x="9519" y="13810"/>
                    <a:pt x="9542" y="13719"/>
                  </a:cubicBezTo>
                  <a:cubicBezTo>
                    <a:pt x="9565" y="13627"/>
                    <a:pt x="9588" y="13536"/>
                    <a:pt x="9610" y="13422"/>
                  </a:cubicBezTo>
                  <a:lnTo>
                    <a:pt x="9656" y="13285"/>
                  </a:lnTo>
                  <a:cubicBezTo>
                    <a:pt x="9702" y="13148"/>
                    <a:pt x="9747" y="12988"/>
                    <a:pt x="9770" y="12851"/>
                  </a:cubicBezTo>
                  <a:cubicBezTo>
                    <a:pt x="9793" y="12760"/>
                    <a:pt x="9816" y="12669"/>
                    <a:pt x="9816" y="12577"/>
                  </a:cubicBezTo>
                  <a:cubicBezTo>
                    <a:pt x="9861" y="12372"/>
                    <a:pt x="9907" y="12189"/>
                    <a:pt x="9930" y="12029"/>
                  </a:cubicBezTo>
                  <a:cubicBezTo>
                    <a:pt x="9953" y="11938"/>
                    <a:pt x="9953" y="11847"/>
                    <a:pt x="9976" y="11756"/>
                  </a:cubicBezTo>
                  <a:cubicBezTo>
                    <a:pt x="9976" y="11687"/>
                    <a:pt x="9976" y="11641"/>
                    <a:pt x="9976" y="11573"/>
                  </a:cubicBezTo>
                  <a:cubicBezTo>
                    <a:pt x="9976" y="11527"/>
                    <a:pt x="9976" y="11459"/>
                    <a:pt x="9976" y="11413"/>
                  </a:cubicBezTo>
                  <a:cubicBezTo>
                    <a:pt x="9976" y="11413"/>
                    <a:pt x="9976" y="11390"/>
                    <a:pt x="9953" y="11390"/>
                  </a:cubicBezTo>
                  <a:cubicBezTo>
                    <a:pt x="10021" y="11162"/>
                    <a:pt x="10067" y="10888"/>
                    <a:pt x="10090" y="10614"/>
                  </a:cubicBezTo>
                  <a:lnTo>
                    <a:pt x="10113" y="10523"/>
                  </a:lnTo>
                  <a:cubicBezTo>
                    <a:pt x="10113" y="10386"/>
                    <a:pt x="10135" y="10249"/>
                    <a:pt x="10158" y="10135"/>
                  </a:cubicBezTo>
                  <a:lnTo>
                    <a:pt x="10158" y="10089"/>
                  </a:lnTo>
                  <a:cubicBezTo>
                    <a:pt x="10158" y="10021"/>
                    <a:pt x="10181" y="9930"/>
                    <a:pt x="10181" y="9838"/>
                  </a:cubicBezTo>
                  <a:cubicBezTo>
                    <a:pt x="10181" y="9815"/>
                    <a:pt x="10181" y="9770"/>
                    <a:pt x="10181" y="9747"/>
                  </a:cubicBezTo>
                  <a:cubicBezTo>
                    <a:pt x="10181" y="9724"/>
                    <a:pt x="10204" y="9701"/>
                    <a:pt x="10204" y="9678"/>
                  </a:cubicBezTo>
                  <a:cubicBezTo>
                    <a:pt x="10227" y="9564"/>
                    <a:pt x="10227" y="9473"/>
                    <a:pt x="10249" y="9359"/>
                  </a:cubicBezTo>
                  <a:cubicBezTo>
                    <a:pt x="10249" y="9313"/>
                    <a:pt x="10249" y="9268"/>
                    <a:pt x="10249" y="9199"/>
                  </a:cubicBezTo>
                  <a:cubicBezTo>
                    <a:pt x="10272" y="9062"/>
                    <a:pt x="10295" y="8902"/>
                    <a:pt x="10295" y="8765"/>
                  </a:cubicBezTo>
                  <a:cubicBezTo>
                    <a:pt x="10295" y="8697"/>
                    <a:pt x="10295" y="8628"/>
                    <a:pt x="10318" y="8583"/>
                  </a:cubicBezTo>
                  <a:cubicBezTo>
                    <a:pt x="10318" y="8492"/>
                    <a:pt x="10318" y="8400"/>
                    <a:pt x="10318" y="8309"/>
                  </a:cubicBezTo>
                  <a:cubicBezTo>
                    <a:pt x="10341" y="8149"/>
                    <a:pt x="10341" y="7989"/>
                    <a:pt x="10341" y="7830"/>
                  </a:cubicBezTo>
                  <a:cubicBezTo>
                    <a:pt x="10341" y="7647"/>
                    <a:pt x="10341" y="7442"/>
                    <a:pt x="10341" y="7259"/>
                  </a:cubicBezTo>
                  <a:cubicBezTo>
                    <a:pt x="10341" y="7054"/>
                    <a:pt x="10341" y="6871"/>
                    <a:pt x="10341" y="6666"/>
                  </a:cubicBezTo>
                  <a:cubicBezTo>
                    <a:pt x="10318" y="6277"/>
                    <a:pt x="10318" y="5912"/>
                    <a:pt x="10295" y="5570"/>
                  </a:cubicBezTo>
                  <a:cubicBezTo>
                    <a:pt x="10295" y="5479"/>
                    <a:pt x="10272" y="5387"/>
                    <a:pt x="10272" y="5296"/>
                  </a:cubicBezTo>
                  <a:cubicBezTo>
                    <a:pt x="10272" y="5250"/>
                    <a:pt x="10272" y="5205"/>
                    <a:pt x="10272" y="5182"/>
                  </a:cubicBezTo>
                  <a:cubicBezTo>
                    <a:pt x="10249" y="5113"/>
                    <a:pt x="10249" y="5068"/>
                    <a:pt x="10249" y="4999"/>
                  </a:cubicBezTo>
                  <a:cubicBezTo>
                    <a:pt x="10227" y="4817"/>
                    <a:pt x="10204" y="4611"/>
                    <a:pt x="10158" y="4406"/>
                  </a:cubicBezTo>
                  <a:cubicBezTo>
                    <a:pt x="10158" y="4315"/>
                    <a:pt x="10135" y="4200"/>
                    <a:pt x="10113" y="4086"/>
                  </a:cubicBezTo>
                  <a:lnTo>
                    <a:pt x="10090" y="3904"/>
                  </a:lnTo>
                  <a:cubicBezTo>
                    <a:pt x="10090" y="3858"/>
                    <a:pt x="10067" y="3812"/>
                    <a:pt x="10067" y="3744"/>
                  </a:cubicBezTo>
                  <a:cubicBezTo>
                    <a:pt x="10067" y="3721"/>
                    <a:pt x="10044" y="3675"/>
                    <a:pt x="10044" y="3630"/>
                  </a:cubicBezTo>
                  <a:cubicBezTo>
                    <a:pt x="10044" y="3538"/>
                    <a:pt x="10021" y="3470"/>
                    <a:pt x="9998" y="3379"/>
                  </a:cubicBezTo>
                  <a:cubicBezTo>
                    <a:pt x="9976" y="3219"/>
                    <a:pt x="9930" y="3059"/>
                    <a:pt x="9884" y="2899"/>
                  </a:cubicBezTo>
                  <a:lnTo>
                    <a:pt x="9884" y="2922"/>
                  </a:lnTo>
                  <a:cubicBezTo>
                    <a:pt x="9861" y="2854"/>
                    <a:pt x="9839" y="2762"/>
                    <a:pt x="9816" y="2671"/>
                  </a:cubicBezTo>
                  <a:cubicBezTo>
                    <a:pt x="9793" y="2580"/>
                    <a:pt x="9770" y="2511"/>
                    <a:pt x="9724" y="2443"/>
                  </a:cubicBezTo>
                  <a:cubicBezTo>
                    <a:pt x="9702" y="2352"/>
                    <a:pt x="9656" y="2283"/>
                    <a:pt x="9633" y="2215"/>
                  </a:cubicBezTo>
                  <a:cubicBezTo>
                    <a:pt x="9588" y="2123"/>
                    <a:pt x="9542" y="2055"/>
                    <a:pt x="9496" y="1964"/>
                  </a:cubicBezTo>
                  <a:lnTo>
                    <a:pt x="9359" y="1781"/>
                  </a:lnTo>
                  <a:cubicBezTo>
                    <a:pt x="9336" y="1735"/>
                    <a:pt x="9314" y="1712"/>
                    <a:pt x="9291" y="1667"/>
                  </a:cubicBezTo>
                  <a:cubicBezTo>
                    <a:pt x="9268" y="1621"/>
                    <a:pt x="9245" y="1598"/>
                    <a:pt x="9222" y="1575"/>
                  </a:cubicBezTo>
                  <a:cubicBezTo>
                    <a:pt x="9177" y="1484"/>
                    <a:pt x="9131" y="1416"/>
                    <a:pt x="9085" y="1347"/>
                  </a:cubicBezTo>
                  <a:cubicBezTo>
                    <a:pt x="9017" y="1256"/>
                    <a:pt x="8948" y="1187"/>
                    <a:pt x="8880" y="1096"/>
                  </a:cubicBezTo>
                  <a:cubicBezTo>
                    <a:pt x="8857" y="1051"/>
                    <a:pt x="8811" y="1005"/>
                    <a:pt x="8789" y="982"/>
                  </a:cubicBezTo>
                  <a:lnTo>
                    <a:pt x="8766" y="936"/>
                  </a:lnTo>
                  <a:cubicBezTo>
                    <a:pt x="8720" y="891"/>
                    <a:pt x="8652" y="822"/>
                    <a:pt x="8606" y="777"/>
                  </a:cubicBezTo>
                  <a:lnTo>
                    <a:pt x="8583" y="754"/>
                  </a:lnTo>
                  <a:cubicBezTo>
                    <a:pt x="8492" y="640"/>
                    <a:pt x="8423" y="571"/>
                    <a:pt x="8332" y="503"/>
                  </a:cubicBezTo>
                  <a:cubicBezTo>
                    <a:pt x="8286" y="457"/>
                    <a:pt x="8241" y="434"/>
                    <a:pt x="8195" y="389"/>
                  </a:cubicBezTo>
                  <a:cubicBezTo>
                    <a:pt x="8172" y="366"/>
                    <a:pt x="8104" y="343"/>
                    <a:pt x="8058" y="320"/>
                  </a:cubicBezTo>
                  <a:lnTo>
                    <a:pt x="8035" y="297"/>
                  </a:lnTo>
                  <a:lnTo>
                    <a:pt x="7990" y="297"/>
                  </a:lnTo>
                  <a:cubicBezTo>
                    <a:pt x="7967" y="274"/>
                    <a:pt x="7944" y="274"/>
                    <a:pt x="7944" y="274"/>
                  </a:cubicBezTo>
                  <a:cubicBezTo>
                    <a:pt x="7898" y="297"/>
                    <a:pt x="7898" y="297"/>
                    <a:pt x="7876" y="297"/>
                  </a:cubicBezTo>
                  <a:lnTo>
                    <a:pt x="7762" y="297"/>
                  </a:lnTo>
                  <a:cubicBezTo>
                    <a:pt x="7716" y="206"/>
                    <a:pt x="7670" y="115"/>
                    <a:pt x="7625" y="46"/>
                  </a:cubicBezTo>
                  <a:cubicBezTo>
                    <a:pt x="7602" y="23"/>
                    <a:pt x="7556" y="1"/>
                    <a:pt x="7510"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20"/>
            <p:cNvSpPr/>
            <p:nvPr/>
          </p:nvSpPr>
          <p:spPr>
            <a:xfrm>
              <a:off x="6848900" y="1768425"/>
              <a:ext cx="265350" cy="220300"/>
            </a:xfrm>
            <a:custGeom>
              <a:avLst/>
              <a:gdLst/>
              <a:ahLst/>
              <a:cxnLst/>
              <a:rect l="l" t="t" r="r" b="b"/>
              <a:pathLst>
                <a:path w="10614" h="8812" extrusionOk="0">
                  <a:moveTo>
                    <a:pt x="4474" y="1"/>
                  </a:moveTo>
                  <a:cubicBezTo>
                    <a:pt x="4291" y="1"/>
                    <a:pt x="4086" y="24"/>
                    <a:pt x="3903" y="69"/>
                  </a:cubicBezTo>
                  <a:cubicBezTo>
                    <a:pt x="3858" y="69"/>
                    <a:pt x="3835" y="92"/>
                    <a:pt x="3812" y="138"/>
                  </a:cubicBezTo>
                  <a:cubicBezTo>
                    <a:pt x="3721" y="138"/>
                    <a:pt x="3652" y="138"/>
                    <a:pt x="3561" y="161"/>
                  </a:cubicBezTo>
                  <a:lnTo>
                    <a:pt x="3515" y="161"/>
                  </a:lnTo>
                  <a:cubicBezTo>
                    <a:pt x="3470" y="161"/>
                    <a:pt x="3424" y="184"/>
                    <a:pt x="3378" y="184"/>
                  </a:cubicBezTo>
                  <a:lnTo>
                    <a:pt x="3333" y="184"/>
                  </a:lnTo>
                  <a:cubicBezTo>
                    <a:pt x="3264" y="206"/>
                    <a:pt x="3196" y="206"/>
                    <a:pt x="3127" y="229"/>
                  </a:cubicBezTo>
                  <a:cubicBezTo>
                    <a:pt x="3059" y="252"/>
                    <a:pt x="2967" y="252"/>
                    <a:pt x="2876" y="298"/>
                  </a:cubicBezTo>
                  <a:cubicBezTo>
                    <a:pt x="2831" y="298"/>
                    <a:pt x="2785" y="321"/>
                    <a:pt x="2739" y="343"/>
                  </a:cubicBezTo>
                  <a:lnTo>
                    <a:pt x="2625" y="389"/>
                  </a:lnTo>
                  <a:cubicBezTo>
                    <a:pt x="2557" y="412"/>
                    <a:pt x="2465" y="435"/>
                    <a:pt x="2397" y="458"/>
                  </a:cubicBezTo>
                  <a:cubicBezTo>
                    <a:pt x="2260" y="503"/>
                    <a:pt x="2123" y="572"/>
                    <a:pt x="1986" y="640"/>
                  </a:cubicBezTo>
                  <a:lnTo>
                    <a:pt x="1895" y="686"/>
                  </a:lnTo>
                  <a:cubicBezTo>
                    <a:pt x="1803" y="709"/>
                    <a:pt x="1735" y="754"/>
                    <a:pt x="1666" y="777"/>
                  </a:cubicBezTo>
                  <a:lnTo>
                    <a:pt x="1644" y="800"/>
                  </a:lnTo>
                  <a:cubicBezTo>
                    <a:pt x="1552" y="846"/>
                    <a:pt x="1484" y="891"/>
                    <a:pt x="1393" y="937"/>
                  </a:cubicBezTo>
                  <a:cubicBezTo>
                    <a:pt x="1347" y="982"/>
                    <a:pt x="1301" y="1005"/>
                    <a:pt x="1278" y="1051"/>
                  </a:cubicBezTo>
                  <a:lnTo>
                    <a:pt x="1210" y="1097"/>
                  </a:lnTo>
                  <a:cubicBezTo>
                    <a:pt x="1187" y="1119"/>
                    <a:pt x="1164" y="1142"/>
                    <a:pt x="1141" y="1165"/>
                  </a:cubicBezTo>
                  <a:cubicBezTo>
                    <a:pt x="1119" y="1165"/>
                    <a:pt x="1096" y="1188"/>
                    <a:pt x="1073" y="1211"/>
                  </a:cubicBezTo>
                  <a:cubicBezTo>
                    <a:pt x="1027" y="1256"/>
                    <a:pt x="982" y="1279"/>
                    <a:pt x="959" y="1325"/>
                  </a:cubicBezTo>
                  <a:lnTo>
                    <a:pt x="913" y="1371"/>
                  </a:lnTo>
                  <a:cubicBezTo>
                    <a:pt x="890" y="1393"/>
                    <a:pt x="868" y="1416"/>
                    <a:pt x="845" y="1439"/>
                  </a:cubicBezTo>
                  <a:lnTo>
                    <a:pt x="822" y="1462"/>
                  </a:lnTo>
                  <a:cubicBezTo>
                    <a:pt x="776" y="1485"/>
                    <a:pt x="753" y="1530"/>
                    <a:pt x="708" y="1553"/>
                  </a:cubicBezTo>
                  <a:cubicBezTo>
                    <a:pt x="685" y="1576"/>
                    <a:pt x="662" y="1599"/>
                    <a:pt x="639" y="1622"/>
                  </a:cubicBezTo>
                  <a:cubicBezTo>
                    <a:pt x="594" y="1667"/>
                    <a:pt x="548" y="1690"/>
                    <a:pt x="502" y="1736"/>
                  </a:cubicBezTo>
                  <a:cubicBezTo>
                    <a:pt x="480" y="1781"/>
                    <a:pt x="434" y="1804"/>
                    <a:pt x="411" y="1850"/>
                  </a:cubicBezTo>
                  <a:cubicBezTo>
                    <a:pt x="388" y="1873"/>
                    <a:pt x="365" y="1895"/>
                    <a:pt x="343" y="1918"/>
                  </a:cubicBezTo>
                  <a:cubicBezTo>
                    <a:pt x="274" y="2010"/>
                    <a:pt x="206" y="2078"/>
                    <a:pt x="114" y="2124"/>
                  </a:cubicBezTo>
                  <a:cubicBezTo>
                    <a:pt x="91" y="2169"/>
                    <a:pt x="69" y="2215"/>
                    <a:pt x="91" y="2261"/>
                  </a:cubicBezTo>
                  <a:cubicBezTo>
                    <a:pt x="46" y="2284"/>
                    <a:pt x="23" y="2329"/>
                    <a:pt x="23" y="2352"/>
                  </a:cubicBezTo>
                  <a:cubicBezTo>
                    <a:pt x="0" y="2398"/>
                    <a:pt x="23" y="2443"/>
                    <a:pt x="46" y="2466"/>
                  </a:cubicBezTo>
                  <a:cubicBezTo>
                    <a:pt x="46" y="2512"/>
                    <a:pt x="91" y="2535"/>
                    <a:pt x="137" y="2557"/>
                  </a:cubicBezTo>
                  <a:cubicBezTo>
                    <a:pt x="206" y="2557"/>
                    <a:pt x="274" y="2557"/>
                    <a:pt x="365" y="2580"/>
                  </a:cubicBezTo>
                  <a:cubicBezTo>
                    <a:pt x="753" y="2626"/>
                    <a:pt x="1073" y="2694"/>
                    <a:pt x="1370" y="2809"/>
                  </a:cubicBezTo>
                  <a:lnTo>
                    <a:pt x="1415" y="2809"/>
                  </a:lnTo>
                  <a:cubicBezTo>
                    <a:pt x="1438" y="2831"/>
                    <a:pt x="1461" y="2831"/>
                    <a:pt x="1484" y="2831"/>
                  </a:cubicBezTo>
                  <a:lnTo>
                    <a:pt x="1552" y="2831"/>
                  </a:lnTo>
                  <a:cubicBezTo>
                    <a:pt x="1621" y="2809"/>
                    <a:pt x="1666" y="2763"/>
                    <a:pt x="1689" y="2740"/>
                  </a:cubicBezTo>
                  <a:cubicBezTo>
                    <a:pt x="1712" y="2694"/>
                    <a:pt x="1758" y="2672"/>
                    <a:pt x="1781" y="2626"/>
                  </a:cubicBezTo>
                  <a:lnTo>
                    <a:pt x="1826" y="2580"/>
                  </a:lnTo>
                  <a:cubicBezTo>
                    <a:pt x="1872" y="2512"/>
                    <a:pt x="1940" y="2466"/>
                    <a:pt x="2009" y="2398"/>
                  </a:cubicBezTo>
                  <a:lnTo>
                    <a:pt x="2054" y="2352"/>
                  </a:lnTo>
                  <a:cubicBezTo>
                    <a:pt x="2077" y="2329"/>
                    <a:pt x="2100" y="2306"/>
                    <a:pt x="2123" y="2284"/>
                  </a:cubicBezTo>
                  <a:lnTo>
                    <a:pt x="2214" y="2238"/>
                  </a:lnTo>
                  <a:cubicBezTo>
                    <a:pt x="2260" y="2192"/>
                    <a:pt x="2306" y="2169"/>
                    <a:pt x="2328" y="2147"/>
                  </a:cubicBezTo>
                  <a:lnTo>
                    <a:pt x="2306" y="2147"/>
                  </a:lnTo>
                  <a:cubicBezTo>
                    <a:pt x="2442" y="2055"/>
                    <a:pt x="2602" y="1964"/>
                    <a:pt x="2739" y="1895"/>
                  </a:cubicBezTo>
                  <a:lnTo>
                    <a:pt x="2785" y="1873"/>
                  </a:lnTo>
                  <a:cubicBezTo>
                    <a:pt x="2853" y="1804"/>
                    <a:pt x="2945" y="1781"/>
                    <a:pt x="3013" y="1736"/>
                  </a:cubicBezTo>
                  <a:cubicBezTo>
                    <a:pt x="3104" y="1690"/>
                    <a:pt x="3196" y="1644"/>
                    <a:pt x="3264" y="1599"/>
                  </a:cubicBezTo>
                  <a:cubicBezTo>
                    <a:pt x="3310" y="1599"/>
                    <a:pt x="3356" y="1576"/>
                    <a:pt x="3378" y="1553"/>
                  </a:cubicBezTo>
                  <a:cubicBezTo>
                    <a:pt x="3424" y="1553"/>
                    <a:pt x="3470" y="1530"/>
                    <a:pt x="3515" y="1507"/>
                  </a:cubicBezTo>
                  <a:lnTo>
                    <a:pt x="3561" y="1485"/>
                  </a:lnTo>
                  <a:cubicBezTo>
                    <a:pt x="3629" y="1462"/>
                    <a:pt x="3721" y="1439"/>
                    <a:pt x="3789" y="1416"/>
                  </a:cubicBezTo>
                  <a:cubicBezTo>
                    <a:pt x="3903" y="1371"/>
                    <a:pt x="4017" y="1348"/>
                    <a:pt x="4132" y="1325"/>
                  </a:cubicBezTo>
                  <a:cubicBezTo>
                    <a:pt x="4223" y="1279"/>
                    <a:pt x="4337" y="1256"/>
                    <a:pt x="4451" y="1256"/>
                  </a:cubicBezTo>
                  <a:cubicBezTo>
                    <a:pt x="4542" y="1234"/>
                    <a:pt x="4657" y="1234"/>
                    <a:pt x="4748" y="1234"/>
                  </a:cubicBezTo>
                  <a:lnTo>
                    <a:pt x="4885" y="1234"/>
                  </a:lnTo>
                  <a:cubicBezTo>
                    <a:pt x="5022" y="1234"/>
                    <a:pt x="5182" y="1256"/>
                    <a:pt x="5318" y="1279"/>
                  </a:cubicBezTo>
                  <a:cubicBezTo>
                    <a:pt x="5433" y="1279"/>
                    <a:pt x="5524" y="1302"/>
                    <a:pt x="5615" y="1325"/>
                  </a:cubicBezTo>
                  <a:lnTo>
                    <a:pt x="5775" y="1325"/>
                  </a:lnTo>
                  <a:cubicBezTo>
                    <a:pt x="5821" y="1348"/>
                    <a:pt x="5866" y="1348"/>
                    <a:pt x="5912" y="1348"/>
                  </a:cubicBezTo>
                  <a:cubicBezTo>
                    <a:pt x="6003" y="1371"/>
                    <a:pt x="6117" y="1393"/>
                    <a:pt x="6209" y="1416"/>
                  </a:cubicBezTo>
                  <a:cubicBezTo>
                    <a:pt x="6300" y="1439"/>
                    <a:pt x="6391" y="1462"/>
                    <a:pt x="6483" y="1485"/>
                  </a:cubicBezTo>
                  <a:cubicBezTo>
                    <a:pt x="6620" y="1553"/>
                    <a:pt x="6756" y="1622"/>
                    <a:pt x="6871" y="1690"/>
                  </a:cubicBezTo>
                  <a:cubicBezTo>
                    <a:pt x="6985" y="1759"/>
                    <a:pt x="7099" y="1850"/>
                    <a:pt x="7236" y="1941"/>
                  </a:cubicBezTo>
                  <a:lnTo>
                    <a:pt x="7259" y="1941"/>
                  </a:lnTo>
                  <a:lnTo>
                    <a:pt x="7396" y="2055"/>
                  </a:lnTo>
                  <a:lnTo>
                    <a:pt x="7533" y="2169"/>
                  </a:lnTo>
                  <a:cubicBezTo>
                    <a:pt x="7601" y="2215"/>
                    <a:pt x="7692" y="2284"/>
                    <a:pt x="7784" y="2352"/>
                  </a:cubicBezTo>
                  <a:cubicBezTo>
                    <a:pt x="7875" y="2420"/>
                    <a:pt x="7943" y="2512"/>
                    <a:pt x="8035" y="2580"/>
                  </a:cubicBezTo>
                  <a:cubicBezTo>
                    <a:pt x="8058" y="2603"/>
                    <a:pt x="8103" y="2649"/>
                    <a:pt x="8126" y="2672"/>
                  </a:cubicBezTo>
                  <a:cubicBezTo>
                    <a:pt x="8172" y="2717"/>
                    <a:pt x="8217" y="2763"/>
                    <a:pt x="8263" y="2809"/>
                  </a:cubicBezTo>
                  <a:cubicBezTo>
                    <a:pt x="8331" y="2900"/>
                    <a:pt x="8400" y="2968"/>
                    <a:pt x="8446" y="3014"/>
                  </a:cubicBezTo>
                  <a:cubicBezTo>
                    <a:pt x="8605" y="3219"/>
                    <a:pt x="8742" y="3402"/>
                    <a:pt x="8834" y="3607"/>
                  </a:cubicBezTo>
                  <a:lnTo>
                    <a:pt x="8879" y="3699"/>
                  </a:lnTo>
                  <a:cubicBezTo>
                    <a:pt x="8902" y="3767"/>
                    <a:pt x="8925" y="3836"/>
                    <a:pt x="8971" y="3904"/>
                  </a:cubicBezTo>
                  <a:lnTo>
                    <a:pt x="8971" y="3927"/>
                  </a:lnTo>
                  <a:cubicBezTo>
                    <a:pt x="8993" y="3973"/>
                    <a:pt x="8993" y="3995"/>
                    <a:pt x="9016" y="4041"/>
                  </a:cubicBezTo>
                  <a:cubicBezTo>
                    <a:pt x="9016" y="4087"/>
                    <a:pt x="9039" y="4132"/>
                    <a:pt x="9039" y="4178"/>
                  </a:cubicBezTo>
                  <a:cubicBezTo>
                    <a:pt x="9062" y="4246"/>
                    <a:pt x="9062" y="4292"/>
                    <a:pt x="9085" y="4361"/>
                  </a:cubicBezTo>
                  <a:cubicBezTo>
                    <a:pt x="9085" y="4429"/>
                    <a:pt x="9107" y="4498"/>
                    <a:pt x="9107" y="4566"/>
                  </a:cubicBezTo>
                  <a:cubicBezTo>
                    <a:pt x="9107" y="4612"/>
                    <a:pt x="9107" y="4680"/>
                    <a:pt x="9130" y="4749"/>
                  </a:cubicBezTo>
                  <a:lnTo>
                    <a:pt x="9130" y="4817"/>
                  </a:lnTo>
                  <a:lnTo>
                    <a:pt x="9130" y="4908"/>
                  </a:lnTo>
                  <a:cubicBezTo>
                    <a:pt x="9153" y="5023"/>
                    <a:pt x="9153" y="5160"/>
                    <a:pt x="9153" y="5274"/>
                  </a:cubicBezTo>
                  <a:cubicBezTo>
                    <a:pt x="9130" y="5365"/>
                    <a:pt x="9107" y="5433"/>
                    <a:pt x="9085" y="5525"/>
                  </a:cubicBezTo>
                  <a:cubicBezTo>
                    <a:pt x="9039" y="5616"/>
                    <a:pt x="9016" y="5707"/>
                    <a:pt x="8993" y="5799"/>
                  </a:cubicBezTo>
                  <a:cubicBezTo>
                    <a:pt x="8971" y="5913"/>
                    <a:pt x="8948" y="6004"/>
                    <a:pt x="8925" y="6095"/>
                  </a:cubicBezTo>
                  <a:cubicBezTo>
                    <a:pt x="8902" y="6164"/>
                    <a:pt x="8879" y="6255"/>
                    <a:pt x="8834" y="6346"/>
                  </a:cubicBezTo>
                  <a:cubicBezTo>
                    <a:pt x="8788" y="6461"/>
                    <a:pt x="8719" y="6597"/>
                    <a:pt x="8628" y="6780"/>
                  </a:cubicBezTo>
                  <a:cubicBezTo>
                    <a:pt x="8605" y="6803"/>
                    <a:pt x="8605" y="6849"/>
                    <a:pt x="8582" y="6894"/>
                  </a:cubicBezTo>
                  <a:cubicBezTo>
                    <a:pt x="8560" y="6917"/>
                    <a:pt x="8537" y="6963"/>
                    <a:pt x="8514" y="6986"/>
                  </a:cubicBezTo>
                  <a:cubicBezTo>
                    <a:pt x="8491" y="7054"/>
                    <a:pt x="8468" y="7100"/>
                    <a:pt x="8423" y="7145"/>
                  </a:cubicBezTo>
                  <a:cubicBezTo>
                    <a:pt x="8400" y="7191"/>
                    <a:pt x="8377" y="7214"/>
                    <a:pt x="8354" y="7259"/>
                  </a:cubicBezTo>
                  <a:cubicBezTo>
                    <a:pt x="8309" y="7328"/>
                    <a:pt x="8263" y="7396"/>
                    <a:pt x="8263" y="7488"/>
                  </a:cubicBezTo>
                  <a:cubicBezTo>
                    <a:pt x="8286" y="7533"/>
                    <a:pt x="8286" y="7602"/>
                    <a:pt x="8331" y="7670"/>
                  </a:cubicBezTo>
                  <a:cubicBezTo>
                    <a:pt x="8354" y="7693"/>
                    <a:pt x="8377" y="7716"/>
                    <a:pt x="8400" y="7739"/>
                  </a:cubicBezTo>
                  <a:lnTo>
                    <a:pt x="8423" y="7762"/>
                  </a:lnTo>
                  <a:lnTo>
                    <a:pt x="8446" y="7807"/>
                  </a:lnTo>
                  <a:lnTo>
                    <a:pt x="8468" y="7830"/>
                  </a:lnTo>
                  <a:cubicBezTo>
                    <a:pt x="8491" y="7853"/>
                    <a:pt x="8514" y="7899"/>
                    <a:pt x="8560" y="7944"/>
                  </a:cubicBezTo>
                  <a:cubicBezTo>
                    <a:pt x="8582" y="7967"/>
                    <a:pt x="8582" y="7990"/>
                    <a:pt x="8605" y="8013"/>
                  </a:cubicBezTo>
                  <a:cubicBezTo>
                    <a:pt x="8605" y="8035"/>
                    <a:pt x="8628" y="8035"/>
                    <a:pt x="8628" y="8058"/>
                  </a:cubicBezTo>
                  <a:lnTo>
                    <a:pt x="8651" y="8081"/>
                  </a:lnTo>
                  <a:cubicBezTo>
                    <a:pt x="8674" y="8127"/>
                    <a:pt x="8697" y="8172"/>
                    <a:pt x="8742" y="8218"/>
                  </a:cubicBezTo>
                  <a:lnTo>
                    <a:pt x="8765" y="8241"/>
                  </a:lnTo>
                  <a:cubicBezTo>
                    <a:pt x="8765" y="8264"/>
                    <a:pt x="8788" y="8287"/>
                    <a:pt x="8788" y="8309"/>
                  </a:cubicBezTo>
                  <a:cubicBezTo>
                    <a:pt x="8811" y="8332"/>
                    <a:pt x="8834" y="8378"/>
                    <a:pt x="8856" y="8424"/>
                  </a:cubicBezTo>
                  <a:lnTo>
                    <a:pt x="8879" y="8469"/>
                  </a:lnTo>
                  <a:cubicBezTo>
                    <a:pt x="8902" y="8515"/>
                    <a:pt x="8925" y="8583"/>
                    <a:pt x="8971" y="8652"/>
                  </a:cubicBezTo>
                  <a:cubicBezTo>
                    <a:pt x="8971" y="8675"/>
                    <a:pt x="8993" y="8697"/>
                    <a:pt x="8993" y="8697"/>
                  </a:cubicBezTo>
                  <a:cubicBezTo>
                    <a:pt x="8993" y="8720"/>
                    <a:pt x="9016" y="8720"/>
                    <a:pt x="9016" y="8743"/>
                  </a:cubicBezTo>
                  <a:cubicBezTo>
                    <a:pt x="9062" y="8789"/>
                    <a:pt x="9130" y="8812"/>
                    <a:pt x="9176" y="8812"/>
                  </a:cubicBezTo>
                  <a:cubicBezTo>
                    <a:pt x="9199" y="8812"/>
                    <a:pt x="9222" y="8812"/>
                    <a:pt x="9244" y="8789"/>
                  </a:cubicBezTo>
                  <a:lnTo>
                    <a:pt x="9153" y="8789"/>
                  </a:lnTo>
                  <a:cubicBezTo>
                    <a:pt x="9153" y="8789"/>
                    <a:pt x="9130" y="8766"/>
                    <a:pt x="9130" y="8766"/>
                  </a:cubicBezTo>
                  <a:cubicBezTo>
                    <a:pt x="9130" y="8743"/>
                    <a:pt x="9130" y="8743"/>
                    <a:pt x="9130" y="8720"/>
                  </a:cubicBezTo>
                  <a:cubicBezTo>
                    <a:pt x="9153" y="8697"/>
                    <a:pt x="9176" y="8675"/>
                    <a:pt x="9176" y="8652"/>
                  </a:cubicBezTo>
                  <a:lnTo>
                    <a:pt x="9199" y="8629"/>
                  </a:lnTo>
                  <a:cubicBezTo>
                    <a:pt x="9222" y="8583"/>
                    <a:pt x="9244" y="8560"/>
                    <a:pt x="9267" y="8538"/>
                  </a:cubicBezTo>
                  <a:cubicBezTo>
                    <a:pt x="9290" y="8492"/>
                    <a:pt x="9336" y="8446"/>
                    <a:pt x="9359" y="8424"/>
                  </a:cubicBezTo>
                  <a:cubicBezTo>
                    <a:pt x="9359" y="8378"/>
                    <a:pt x="9336" y="8332"/>
                    <a:pt x="9336" y="8287"/>
                  </a:cubicBezTo>
                  <a:cubicBezTo>
                    <a:pt x="9336" y="8264"/>
                    <a:pt x="9313" y="8264"/>
                    <a:pt x="9313" y="8241"/>
                  </a:cubicBezTo>
                  <a:lnTo>
                    <a:pt x="9336" y="8195"/>
                  </a:lnTo>
                  <a:cubicBezTo>
                    <a:pt x="9359" y="8150"/>
                    <a:pt x="9404" y="8104"/>
                    <a:pt x="9427" y="8058"/>
                  </a:cubicBezTo>
                  <a:cubicBezTo>
                    <a:pt x="9450" y="8035"/>
                    <a:pt x="9473" y="7990"/>
                    <a:pt x="9496" y="7967"/>
                  </a:cubicBezTo>
                  <a:cubicBezTo>
                    <a:pt x="9564" y="7853"/>
                    <a:pt x="9632" y="7739"/>
                    <a:pt x="9701" y="7647"/>
                  </a:cubicBezTo>
                  <a:cubicBezTo>
                    <a:pt x="9769" y="7511"/>
                    <a:pt x="9838" y="7374"/>
                    <a:pt x="9906" y="7282"/>
                  </a:cubicBezTo>
                  <a:cubicBezTo>
                    <a:pt x="9952" y="7168"/>
                    <a:pt x="9998" y="7031"/>
                    <a:pt x="10066" y="6894"/>
                  </a:cubicBezTo>
                  <a:cubicBezTo>
                    <a:pt x="10089" y="6849"/>
                    <a:pt x="10112" y="6803"/>
                    <a:pt x="10135" y="6757"/>
                  </a:cubicBezTo>
                  <a:cubicBezTo>
                    <a:pt x="10135" y="6734"/>
                    <a:pt x="10135" y="6712"/>
                    <a:pt x="10135" y="6689"/>
                  </a:cubicBezTo>
                  <a:cubicBezTo>
                    <a:pt x="10157" y="6666"/>
                    <a:pt x="10157" y="6643"/>
                    <a:pt x="10157" y="6620"/>
                  </a:cubicBezTo>
                  <a:lnTo>
                    <a:pt x="10203" y="6552"/>
                  </a:lnTo>
                  <a:cubicBezTo>
                    <a:pt x="10226" y="6461"/>
                    <a:pt x="10272" y="6369"/>
                    <a:pt x="10294" y="6255"/>
                  </a:cubicBezTo>
                  <a:cubicBezTo>
                    <a:pt x="10340" y="6141"/>
                    <a:pt x="10363" y="6027"/>
                    <a:pt x="10363" y="5867"/>
                  </a:cubicBezTo>
                  <a:lnTo>
                    <a:pt x="10363" y="5890"/>
                  </a:lnTo>
                  <a:cubicBezTo>
                    <a:pt x="10386" y="5799"/>
                    <a:pt x="10409" y="5684"/>
                    <a:pt x="10431" y="5593"/>
                  </a:cubicBezTo>
                  <a:cubicBezTo>
                    <a:pt x="10454" y="5525"/>
                    <a:pt x="10454" y="5456"/>
                    <a:pt x="10477" y="5388"/>
                  </a:cubicBezTo>
                  <a:lnTo>
                    <a:pt x="10523" y="5251"/>
                  </a:lnTo>
                  <a:lnTo>
                    <a:pt x="10523" y="5205"/>
                  </a:lnTo>
                  <a:cubicBezTo>
                    <a:pt x="10568" y="5091"/>
                    <a:pt x="10591" y="4977"/>
                    <a:pt x="10591" y="4863"/>
                  </a:cubicBezTo>
                  <a:cubicBezTo>
                    <a:pt x="10614" y="4771"/>
                    <a:pt x="10591" y="4657"/>
                    <a:pt x="10591" y="4566"/>
                  </a:cubicBezTo>
                  <a:cubicBezTo>
                    <a:pt x="10614" y="4543"/>
                    <a:pt x="10614" y="4498"/>
                    <a:pt x="10591" y="4452"/>
                  </a:cubicBezTo>
                  <a:cubicBezTo>
                    <a:pt x="10591" y="4429"/>
                    <a:pt x="10591" y="4429"/>
                    <a:pt x="10591" y="4406"/>
                  </a:cubicBezTo>
                  <a:cubicBezTo>
                    <a:pt x="10568" y="4315"/>
                    <a:pt x="10568" y="4246"/>
                    <a:pt x="10568" y="4178"/>
                  </a:cubicBezTo>
                  <a:lnTo>
                    <a:pt x="10568" y="4087"/>
                  </a:lnTo>
                  <a:cubicBezTo>
                    <a:pt x="10568" y="3950"/>
                    <a:pt x="10523" y="3836"/>
                    <a:pt x="10477" y="3722"/>
                  </a:cubicBezTo>
                  <a:cubicBezTo>
                    <a:pt x="10477" y="3676"/>
                    <a:pt x="10454" y="3630"/>
                    <a:pt x="10454" y="3607"/>
                  </a:cubicBezTo>
                  <a:lnTo>
                    <a:pt x="10431" y="3539"/>
                  </a:lnTo>
                  <a:cubicBezTo>
                    <a:pt x="10409" y="3448"/>
                    <a:pt x="10363" y="3379"/>
                    <a:pt x="10340" y="3288"/>
                  </a:cubicBezTo>
                  <a:lnTo>
                    <a:pt x="10317" y="3265"/>
                  </a:lnTo>
                  <a:cubicBezTo>
                    <a:pt x="10272" y="3174"/>
                    <a:pt x="10226" y="3082"/>
                    <a:pt x="10180" y="2991"/>
                  </a:cubicBezTo>
                  <a:cubicBezTo>
                    <a:pt x="10180" y="2991"/>
                    <a:pt x="10157" y="2968"/>
                    <a:pt x="10157" y="2968"/>
                  </a:cubicBezTo>
                  <a:cubicBezTo>
                    <a:pt x="10135" y="2877"/>
                    <a:pt x="10089" y="2809"/>
                    <a:pt x="10043" y="2717"/>
                  </a:cubicBezTo>
                  <a:cubicBezTo>
                    <a:pt x="9998" y="2649"/>
                    <a:pt x="9952" y="2580"/>
                    <a:pt x="9884" y="2512"/>
                  </a:cubicBezTo>
                  <a:cubicBezTo>
                    <a:pt x="9838" y="2420"/>
                    <a:pt x="9769" y="2329"/>
                    <a:pt x="9701" y="2261"/>
                  </a:cubicBezTo>
                  <a:cubicBezTo>
                    <a:pt x="9632" y="2192"/>
                    <a:pt x="9564" y="2147"/>
                    <a:pt x="9518" y="2078"/>
                  </a:cubicBezTo>
                  <a:cubicBezTo>
                    <a:pt x="9427" y="2010"/>
                    <a:pt x="9359" y="1941"/>
                    <a:pt x="9290" y="1873"/>
                  </a:cubicBezTo>
                  <a:cubicBezTo>
                    <a:pt x="9199" y="1804"/>
                    <a:pt x="9107" y="1759"/>
                    <a:pt x="9016" y="1713"/>
                  </a:cubicBezTo>
                  <a:cubicBezTo>
                    <a:pt x="8971" y="1667"/>
                    <a:pt x="8902" y="1622"/>
                    <a:pt x="8834" y="1599"/>
                  </a:cubicBezTo>
                  <a:cubicBezTo>
                    <a:pt x="8742" y="1530"/>
                    <a:pt x="8651" y="1485"/>
                    <a:pt x="8560" y="1439"/>
                  </a:cubicBezTo>
                  <a:cubicBezTo>
                    <a:pt x="8468" y="1393"/>
                    <a:pt x="8400" y="1348"/>
                    <a:pt x="8331" y="1279"/>
                  </a:cubicBezTo>
                  <a:cubicBezTo>
                    <a:pt x="8240" y="1234"/>
                    <a:pt x="8172" y="1188"/>
                    <a:pt x="8080" y="1119"/>
                  </a:cubicBezTo>
                  <a:cubicBezTo>
                    <a:pt x="7943" y="1051"/>
                    <a:pt x="7806" y="982"/>
                    <a:pt x="7601" y="891"/>
                  </a:cubicBezTo>
                  <a:cubicBezTo>
                    <a:pt x="7510" y="846"/>
                    <a:pt x="7418" y="800"/>
                    <a:pt x="7304" y="777"/>
                  </a:cubicBezTo>
                  <a:cubicBezTo>
                    <a:pt x="7281" y="709"/>
                    <a:pt x="7236" y="663"/>
                    <a:pt x="7145" y="640"/>
                  </a:cubicBezTo>
                  <a:cubicBezTo>
                    <a:pt x="7099" y="594"/>
                    <a:pt x="7053" y="572"/>
                    <a:pt x="7008" y="572"/>
                  </a:cubicBezTo>
                  <a:cubicBezTo>
                    <a:pt x="6893" y="526"/>
                    <a:pt x="6779" y="480"/>
                    <a:pt x="6665" y="435"/>
                  </a:cubicBezTo>
                  <a:cubicBezTo>
                    <a:pt x="6505" y="366"/>
                    <a:pt x="6323" y="321"/>
                    <a:pt x="6163" y="275"/>
                  </a:cubicBezTo>
                  <a:lnTo>
                    <a:pt x="6095" y="252"/>
                  </a:lnTo>
                  <a:cubicBezTo>
                    <a:pt x="5866" y="206"/>
                    <a:pt x="5684" y="161"/>
                    <a:pt x="5501" y="138"/>
                  </a:cubicBezTo>
                  <a:cubicBezTo>
                    <a:pt x="5318" y="92"/>
                    <a:pt x="5136" y="69"/>
                    <a:pt x="4953" y="47"/>
                  </a:cubicBezTo>
                  <a:lnTo>
                    <a:pt x="4885" y="24"/>
                  </a:lnTo>
                  <a:cubicBezTo>
                    <a:pt x="4748" y="24"/>
                    <a:pt x="4611" y="1"/>
                    <a:pt x="4474"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20"/>
            <p:cNvSpPr/>
            <p:nvPr/>
          </p:nvSpPr>
          <p:spPr>
            <a:xfrm>
              <a:off x="6947600" y="1952750"/>
              <a:ext cx="121000" cy="432225"/>
            </a:xfrm>
            <a:custGeom>
              <a:avLst/>
              <a:gdLst/>
              <a:ahLst/>
              <a:cxnLst/>
              <a:rect l="l" t="t" r="r" b="b"/>
              <a:pathLst>
                <a:path w="4840" h="17289" extrusionOk="0">
                  <a:moveTo>
                    <a:pt x="3448" y="1"/>
                  </a:moveTo>
                  <a:cubicBezTo>
                    <a:pt x="3448" y="1"/>
                    <a:pt x="3425" y="23"/>
                    <a:pt x="3425" y="23"/>
                  </a:cubicBezTo>
                  <a:cubicBezTo>
                    <a:pt x="3402" y="23"/>
                    <a:pt x="3379" y="46"/>
                    <a:pt x="3379" y="92"/>
                  </a:cubicBezTo>
                  <a:cubicBezTo>
                    <a:pt x="3379" y="160"/>
                    <a:pt x="3402" y="229"/>
                    <a:pt x="3425" y="297"/>
                  </a:cubicBezTo>
                  <a:cubicBezTo>
                    <a:pt x="3448" y="366"/>
                    <a:pt x="3470" y="411"/>
                    <a:pt x="3470" y="480"/>
                  </a:cubicBezTo>
                  <a:cubicBezTo>
                    <a:pt x="3493" y="548"/>
                    <a:pt x="3516" y="594"/>
                    <a:pt x="3539" y="662"/>
                  </a:cubicBezTo>
                  <a:cubicBezTo>
                    <a:pt x="3585" y="799"/>
                    <a:pt x="3630" y="936"/>
                    <a:pt x="3676" y="1073"/>
                  </a:cubicBezTo>
                  <a:cubicBezTo>
                    <a:pt x="3656" y="1053"/>
                    <a:pt x="3653" y="1051"/>
                    <a:pt x="3653" y="1051"/>
                  </a:cubicBezTo>
                  <a:lnTo>
                    <a:pt x="3653" y="1051"/>
                  </a:lnTo>
                  <a:cubicBezTo>
                    <a:pt x="3676" y="1073"/>
                    <a:pt x="3676" y="1096"/>
                    <a:pt x="3676" y="1119"/>
                  </a:cubicBezTo>
                  <a:cubicBezTo>
                    <a:pt x="3699" y="1142"/>
                    <a:pt x="3699" y="1165"/>
                    <a:pt x="3699" y="1165"/>
                  </a:cubicBezTo>
                  <a:cubicBezTo>
                    <a:pt x="3699" y="1210"/>
                    <a:pt x="3699" y="1233"/>
                    <a:pt x="3699" y="1279"/>
                  </a:cubicBezTo>
                  <a:cubicBezTo>
                    <a:pt x="3721" y="1324"/>
                    <a:pt x="3721" y="1347"/>
                    <a:pt x="3721" y="1393"/>
                  </a:cubicBezTo>
                  <a:cubicBezTo>
                    <a:pt x="3744" y="1461"/>
                    <a:pt x="3744" y="1530"/>
                    <a:pt x="3767" y="1598"/>
                  </a:cubicBezTo>
                  <a:cubicBezTo>
                    <a:pt x="3790" y="1758"/>
                    <a:pt x="3813" y="1895"/>
                    <a:pt x="3836" y="2055"/>
                  </a:cubicBezTo>
                  <a:cubicBezTo>
                    <a:pt x="3858" y="2192"/>
                    <a:pt x="3904" y="2352"/>
                    <a:pt x="3927" y="2489"/>
                  </a:cubicBezTo>
                  <a:cubicBezTo>
                    <a:pt x="3950" y="2580"/>
                    <a:pt x="3973" y="2648"/>
                    <a:pt x="3995" y="2740"/>
                  </a:cubicBezTo>
                  <a:cubicBezTo>
                    <a:pt x="3995" y="2762"/>
                    <a:pt x="3995" y="2785"/>
                    <a:pt x="3995" y="2831"/>
                  </a:cubicBezTo>
                  <a:cubicBezTo>
                    <a:pt x="3950" y="2854"/>
                    <a:pt x="3927" y="2899"/>
                    <a:pt x="3927" y="2968"/>
                  </a:cubicBezTo>
                  <a:cubicBezTo>
                    <a:pt x="3904" y="3036"/>
                    <a:pt x="3927" y="3105"/>
                    <a:pt x="3927" y="3173"/>
                  </a:cubicBezTo>
                  <a:lnTo>
                    <a:pt x="3927" y="3356"/>
                  </a:lnTo>
                  <a:cubicBezTo>
                    <a:pt x="3950" y="3447"/>
                    <a:pt x="3950" y="3516"/>
                    <a:pt x="3973" y="3607"/>
                  </a:cubicBezTo>
                  <a:cubicBezTo>
                    <a:pt x="3973" y="3698"/>
                    <a:pt x="3973" y="3790"/>
                    <a:pt x="3973" y="3881"/>
                  </a:cubicBezTo>
                  <a:cubicBezTo>
                    <a:pt x="3973" y="3949"/>
                    <a:pt x="3973" y="3995"/>
                    <a:pt x="3973" y="4063"/>
                  </a:cubicBezTo>
                  <a:cubicBezTo>
                    <a:pt x="3973" y="4132"/>
                    <a:pt x="3973" y="4178"/>
                    <a:pt x="3973" y="4246"/>
                  </a:cubicBezTo>
                  <a:cubicBezTo>
                    <a:pt x="3973" y="4360"/>
                    <a:pt x="3973" y="4474"/>
                    <a:pt x="3973" y="4588"/>
                  </a:cubicBezTo>
                  <a:cubicBezTo>
                    <a:pt x="3950" y="4794"/>
                    <a:pt x="3950" y="4999"/>
                    <a:pt x="3950" y="5205"/>
                  </a:cubicBezTo>
                  <a:cubicBezTo>
                    <a:pt x="3927" y="5410"/>
                    <a:pt x="3927" y="5616"/>
                    <a:pt x="3904" y="5798"/>
                  </a:cubicBezTo>
                  <a:cubicBezTo>
                    <a:pt x="3904" y="5889"/>
                    <a:pt x="3904" y="5981"/>
                    <a:pt x="3904" y="6072"/>
                  </a:cubicBezTo>
                  <a:cubicBezTo>
                    <a:pt x="3904" y="6118"/>
                    <a:pt x="3904" y="6141"/>
                    <a:pt x="3881" y="6186"/>
                  </a:cubicBezTo>
                  <a:cubicBezTo>
                    <a:pt x="3881" y="6232"/>
                    <a:pt x="3881" y="6300"/>
                    <a:pt x="3881" y="6369"/>
                  </a:cubicBezTo>
                  <a:cubicBezTo>
                    <a:pt x="3881" y="6392"/>
                    <a:pt x="3881" y="6392"/>
                    <a:pt x="3881" y="6414"/>
                  </a:cubicBezTo>
                  <a:cubicBezTo>
                    <a:pt x="3836" y="6620"/>
                    <a:pt x="3813" y="6825"/>
                    <a:pt x="3767" y="7031"/>
                  </a:cubicBezTo>
                  <a:cubicBezTo>
                    <a:pt x="3744" y="7213"/>
                    <a:pt x="3699" y="7396"/>
                    <a:pt x="3676" y="7579"/>
                  </a:cubicBezTo>
                  <a:cubicBezTo>
                    <a:pt x="3653" y="7693"/>
                    <a:pt x="3607" y="7807"/>
                    <a:pt x="3585" y="7898"/>
                  </a:cubicBezTo>
                  <a:cubicBezTo>
                    <a:pt x="3585" y="7944"/>
                    <a:pt x="3585" y="7989"/>
                    <a:pt x="3562" y="8035"/>
                  </a:cubicBezTo>
                  <a:cubicBezTo>
                    <a:pt x="3539" y="8126"/>
                    <a:pt x="3516" y="8218"/>
                    <a:pt x="3493" y="8309"/>
                  </a:cubicBezTo>
                  <a:cubicBezTo>
                    <a:pt x="3493" y="8355"/>
                    <a:pt x="3493" y="8377"/>
                    <a:pt x="3470" y="8423"/>
                  </a:cubicBezTo>
                  <a:cubicBezTo>
                    <a:pt x="3470" y="8492"/>
                    <a:pt x="3448" y="8583"/>
                    <a:pt x="3425" y="8651"/>
                  </a:cubicBezTo>
                  <a:cubicBezTo>
                    <a:pt x="3402" y="8674"/>
                    <a:pt x="3402" y="8697"/>
                    <a:pt x="3379" y="8720"/>
                  </a:cubicBezTo>
                  <a:cubicBezTo>
                    <a:pt x="3356" y="8788"/>
                    <a:pt x="3333" y="8834"/>
                    <a:pt x="3311" y="8902"/>
                  </a:cubicBezTo>
                  <a:cubicBezTo>
                    <a:pt x="3265" y="8971"/>
                    <a:pt x="3242" y="9039"/>
                    <a:pt x="3219" y="9108"/>
                  </a:cubicBezTo>
                  <a:cubicBezTo>
                    <a:pt x="3219" y="9153"/>
                    <a:pt x="3197" y="9199"/>
                    <a:pt x="3174" y="9268"/>
                  </a:cubicBezTo>
                  <a:cubicBezTo>
                    <a:pt x="3151" y="9359"/>
                    <a:pt x="3105" y="9450"/>
                    <a:pt x="3082" y="9542"/>
                  </a:cubicBezTo>
                  <a:cubicBezTo>
                    <a:pt x="3014" y="9770"/>
                    <a:pt x="2945" y="9998"/>
                    <a:pt x="2877" y="10226"/>
                  </a:cubicBezTo>
                  <a:cubicBezTo>
                    <a:pt x="2854" y="10318"/>
                    <a:pt x="2831" y="10409"/>
                    <a:pt x="2786" y="10500"/>
                  </a:cubicBezTo>
                  <a:cubicBezTo>
                    <a:pt x="2740" y="10591"/>
                    <a:pt x="2694" y="10683"/>
                    <a:pt x="2649" y="10751"/>
                  </a:cubicBezTo>
                  <a:cubicBezTo>
                    <a:pt x="2603" y="10843"/>
                    <a:pt x="2557" y="10934"/>
                    <a:pt x="2512" y="11048"/>
                  </a:cubicBezTo>
                  <a:cubicBezTo>
                    <a:pt x="2398" y="11253"/>
                    <a:pt x="2306" y="11459"/>
                    <a:pt x="2215" y="11687"/>
                  </a:cubicBezTo>
                  <a:cubicBezTo>
                    <a:pt x="2032" y="12052"/>
                    <a:pt x="1873" y="12417"/>
                    <a:pt x="1736" y="12806"/>
                  </a:cubicBezTo>
                  <a:cubicBezTo>
                    <a:pt x="1690" y="12920"/>
                    <a:pt x="1644" y="13034"/>
                    <a:pt x="1599" y="13148"/>
                  </a:cubicBezTo>
                  <a:cubicBezTo>
                    <a:pt x="1576" y="13216"/>
                    <a:pt x="1553" y="13262"/>
                    <a:pt x="1553" y="13308"/>
                  </a:cubicBezTo>
                  <a:cubicBezTo>
                    <a:pt x="1530" y="13353"/>
                    <a:pt x="1530" y="13376"/>
                    <a:pt x="1530" y="13399"/>
                  </a:cubicBezTo>
                  <a:lnTo>
                    <a:pt x="1507" y="13467"/>
                  </a:lnTo>
                  <a:cubicBezTo>
                    <a:pt x="1485" y="13490"/>
                    <a:pt x="1485" y="13536"/>
                    <a:pt x="1462" y="13582"/>
                  </a:cubicBezTo>
                  <a:cubicBezTo>
                    <a:pt x="1462" y="13604"/>
                    <a:pt x="1462" y="13627"/>
                    <a:pt x="1485" y="13650"/>
                  </a:cubicBezTo>
                  <a:cubicBezTo>
                    <a:pt x="1462" y="13719"/>
                    <a:pt x="1439" y="13764"/>
                    <a:pt x="1393" y="13810"/>
                  </a:cubicBezTo>
                  <a:cubicBezTo>
                    <a:pt x="1348" y="13901"/>
                    <a:pt x="1302" y="13970"/>
                    <a:pt x="1279" y="14038"/>
                  </a:cubicBezTo>
                  <a:cubicBezTo>
                    <a:pt x="1234" y="14084"/>
                    <a:pt x="1211" y="14129"/>
                    <a:pt x="1188" y="14198"/>
                  </a:cubicBezTo>
                  <a:cubicBezTo>
                    <a:pt x="1165" y="14266"/>
                    <a:pt x="1119" y="14312"/>
                    <a:pt x="1097" y="14380"/>
                  </a:cubicBezTo>
                  <a:cubicBezTo>
                    <a:pt x="1051" y="14472"/>
                    <a:pt x="1005" y="14563"/>
                    <a:pt x="960" y="14654"/>
                  </a:cubicBezTo>
                  <a:cubicBezTo>
                    <a:pt x="914" y="14746"/>
                    <a:pt x="891" y="14837"/>
                    <a:pt x="845" y="14928"/>
                  </a:cubicBezTo>
                  <a:cubicBezTo>
                    <a:pt x="845" y="14928"/>
                    <a:pt x="845" y="14951"/>
                    <a:pt x="845" y="14951"/>
                  </a:cubicBezTo>
                  <a:cubicBezTo>
                    <a:pt x="754" y="15088"/>
                    <a:pt x="709" y="15248"/>
                    <a:pt x="640" y="15385"/>
                  </a:cubicBezTo>
                  <a:cubicBezTo>
                    <a:pt x="572" y="15499"/>
                    <a:pt x="503" y="15613"/>
                    <a:pt x="435" y="15727"/>
                  </a:cubicBezTo>
                  <a:cubicBezTo>
                    <a:pt x="389" y="15841"/>
                    <a:pt x="321" y="15978"/>
                    <a:pt x="252" y="16092"/>
                  </a:cubicBezTo>
                  <a:cubicBezTo>
                    <a:pt x="206" y="16138"/>
                    <a:pt x="184" y="16206"/>
                    <a:pt x="138" y="16275"/>
                  </a:cubicBezTo>
                  <a:cubicBezTo>
                    <a:pt x="138" y="16298"/>
                    <a:pt x="115" y="16321"/>
                    <a:pt x="92" y="16343"/>
                  </a:cubicBezTo>
                  <a:cubicBezTo>
                    <a:pt x="92" y="16366"/>
                    <a:pt x="92" y="16366"/>
                    <a:pt x="69" y="16389"/>
                  </a:cubicBezTo>
                  <a:cubicBezTo>
                    <a:pt x="69" y="16412"/>
                    <a:pt x="47" y="16435"/>
                    <a:pt x="47" y="16458"/>
                  </a:cubicBezTo>
                  <a:cubicBezTo>
                    <a:pt x="24" y="16458"/>
                    <a:pt x="24" y="16480"/>
                    <a:pt x="24" y="16480"/>
                  </a:cubicBezTo>
                  <a:cubicBezTo>
                    <a:pt x="24" y="16503"/>
                    <a:pt x="1" y="16526"/>
                    <a:pt x="1" y="16549"/>
                  </a:cubicBezTo>
                  <a:cubicBezTo>
                    <a:pt x="1" y="16572"/>
                    <a:pt x="1" y="16617"/>
                    <a:pt x="24" y="16640"/>
                  </a:cubicBezTo>
                  <a:cubicBezTo>
                    <a:pt x="47" y="16686"/>
                    <a:pt x="92" y="16709"/>
                    <a:pt x="138" y="16731"/>
                  </a:cubicBezTo>
                  <a:cubicBezTo>
                    <a:pt x="138" y="16754"/>
                    <a:pt x="115" y="16777"/>
                    <a:pt x="115" y="16800"/>
                  </a:cubicBezTo>
                  <a:cubicBezTo>
                    <a:pt x="115" y="16846"/>
                    <a:pt x="92" y="16891"/>
                    <a:pt x="115" y="16914"/>
                  </a:cubicBezTo>
                  <a:cubicBezTo>
                    <a:pt x="115" y="16960"/>
                    <a:pt x="138" y="16983"/>
                    <a:pt x="161" y="17005"/>
                  </a:cubicBezTo>
                  <a:cubicBezTo>
                    <a:pt x="161" y="17028"/>
                    <a:pt x="184" y="17051"/>
                    <a:pt x="206" y="17051"/>
                  </a:cubicBezTo>
                  <a:cubicBezTo>
                    <a:pt x="229" y="17074"/>
                    <a:pt x="275" y="17097"/>
                    <a:pt x="298" y="17097"/>
                  </a:cubicBezTo>
                  <a:cubicBezTo>
                    <a:pt x="343" y="17097"/>
                    <a:pt x="389" y="17074"/>
                    <a:pt x="435" y="17074"/>
                  </a:cubicBezTo>
                  <a:cubicBezTo>
                    <a:pt x="457" y="17051"/>
                    <a:pt x="480" y="17028"/>
                    <a:pt x="503" y="17005"/>
                  </a:cubicBezTo>
                  <a:cubicBezTo>
                    <a:pt x="526" y="17028"/>
                    <a:pt x="572" y="17051"/>
                    <a:pt x="594" y="17051"/>
                  </a:cubicBezTo>
                  <a:cubicBezTo>
                    <a:pt x="594" y="17074"/>
                    <a:pt x="594" y="17097"/>
                    <a:pt x="617" y="17119"/>
                  </a:cubicBezTo>
                  <a:cubicBezTo>
                    <a:pt x="617" y="17165"/>
                    <a:pt x="617" y="17188"/>
                    <a:pt x="640" y="17211"/>
                  </a:cubicBezTo>
                  <a:cubicBezTo>
                    <a:pt x="663" y="17234"/>
                    <a:pt x="709" y="17256"/>
                    <a:pt x="731" y="17279"/>
                  </a:cubicBezTo>
                  <a:cubicBezTo>
                    <a:pt x="750" y="17285"/>
                    <a:pt x="768" y="17288"/>
                    <a:pt x="786" y="17288"/>
                  </a:cubicBezTo>
                  <a:cubicBezTo>
                    <a:pt x="835" y="17288"/>
                    <a:pt x="881" y="17267"/>
                    <a:pt x="914" y="17234"/>
                  </a:cubicBezTo>
                  <a:cubicBezTo>
                    <a:pt x="982" y="17188"/>
                    <a:pt x="1028" y="17119"/>
                    <a:pt x="1074" y="17051"/>
                  </a:cubicBezTo>
                  <a:cubicBezTo>
                    <a:pt x="1097" y="17005"/>
                    <a:pt x="1119" y="16983"/>
                    <a:pt x="1142" y="16937"/>
                  </a:cubicBezTo>
                  <a:cubicBezTo>
                    <a:pt x="1165" y="16914"/>
                    <a:pt x="1188" y="16891"/>
                    <a:pt x="1188" y="16868"/>
                  </a:cubicBezTo>
                  <a:cubicBezTo>
                    <a:pt x="1211" y="16846"/>
                    <a:pt x="1234" y="16846"/>
                    <a:pt x="1256" y="16823"/>
                  </a:cubicBezTo>
                  <a:cubicBezTo>
                    <a:pt x="1279" y="16800"/>
                    <a:pt x="1302" y="16754"/>
                    <a:pt x="1325" y="16731"/>
                  </a:cubicBezTo>
                  <a:cubicBezTo>
                    <a:pt x="1348" y="16686"/>
                    <a:pt x="1370" y="16640"/>
                    <a:pt x="1416" y="16617"/>
                  </a:cubicBezTo>
                  <a:cubicBezTo>
                    <a:pt x="1439" y="16549"/>
                    <a:pt x="1462" y="16503"/>
                    <a:pt x="1507" y="16458"/>
                  </a:cubicBezTo>
                  <a:cubicBezTo>
                    <a:pt x="1553" y="16366"/>
                    <a:pt x="1622" y="16275"/>
                    <a:pt x="1667" y="16184"/>
                  </a:cubicBezTo>
                  <a:cubicBezTo>
                    <a:pt x="1781" y="16001"/>
                    <a:pt x="1873" y="15841"/>
                    <a:pt x="1964" y="15659"/>
                  </a:cubicBezTo>
                  <a:cubicBezTo>
                    <a:pt x="2078" y="15476"/>
                    <a:pt x="2192" y="15293"/>
                    <a:pt x="2283" y="15111"/>
                  </a:cubicBezTo>
                  <a:cubicBezTo>
                    <a:pt x="2398" y="14905"/>
                    <a:pt x="2512" y="14723"/>
                    <a:pt x="2603" y="14517"/>
                  </a:cubicBezTo>
                  <a:cubicBezTo>
                    <a:pt x="2649" y="14426"/>
                    <a:pt x="2694" y="14312"/>
                    <a:pt x="2740" y="14221"/>
                  </a:cubicBezTo>
                  <a:cubicBezTo>
                    <a:pt x="2786" y="14107"/>
                    <a:pt x="2831" y="14015"/>
                    <a:pt x="2877" y="13924"/>
                  </a:cubicBezTo>
                  <a:cubicBezTo>
                    <a:pt x="2923" y="13833"/>
                    <a:pt x="2968" y="13741"/>
                    <a:pt x="3014" y="13650"/>
                  </a:cubicBezTo>
                  <a:cubicBezTo>
                    <a:pt x="3037" y="13627"/>
                    <a:pt x="3082" y="13604"/>
                    <a:pt x="3105" y="13536"/>
                  </a:cubicBezTo>
                  <a:cubicBezTo>
                    <a:pt x="3174" y="13353"/>
                    <a:pt x="3265" y="13125"/>
                    <a:pt x="3333" y="12920"/>
                  </a:cubicBezTo>
                  <a:cubicBezTo>
                    <a:pt x="3402" y="12737"/>
                    <a:pt x="3470" y="12532"/>
                    <a:pt x="3516" y="12349"/>
                  </a:cubicBezTo>
                  <a:cubicBezTo>
                    <a:pt x="3585" y="12166"/>
                    <a:pt x="3653" y="11984"/>
                    <a:pt x="3699" y="11824"/>
                  </a:cubicBezTo>
                  <a:cubicBezTo>
                    <a:pt x="3721" y="11756"/>
                    <a:pt x="3767" y="11687"/>
                    <a:pt x="3790" y="11596"/>
                  </a:cubicBezTo>
                  <a:cubicBezTo>
                    <a:pt x="3790" y="11550"/>
                    <a:pt x="3813" y="11527"/>
                    <a:pt x="3836" y="11482"/>
                  </a:cubicBezTo>
                  <a:cubicBezTo>
                    <a:pt x="3858" y="11413"/>
                    <a:pt x="3881" y="11345"/>
                    <a:pt x="3881" y="11276"/>
                  </a:cubicBezTo>
                  <a:cubicBezTo>
                    <a:pt x="3904" y="11253"/>
                    <a:pt x="3904" y="11208"/>
                    <a:pt x="3904" y="11185"/>
                  </a:cubicBezTo>
                  <a:cubicBezTo>
                    <a:pt x="3927" y="11116"/>
                    <a:pt x="3950" y="11048"/>
                    <a:pt x="3973" y="10980"/>
                  </a:cubicBezTo>
                  <a:cubicBezTo>
                    <a:pt x="3995" y="10957"/>
                    <a:pt x="4018" y="10934"/>
                    <a:pt x="4018" y="10911"/>
                  </a:cubicBezTo>
                  <a:cubicBezTo>
                    <a:pt x="4041" y="10865"/>
                    <a:pt x="4064" y="10820"/>
                    <a:pt x="4064" y="10774"/>
                  </a:cubicBezTo>
                  <a:cubicBezTo>
                    <a:pt x="4087" y="10706"/>
                    <a:pt x="4087" y="10660"/>
                    <a:pt x="4110" y="10614"/>
                  </a:cubicBezTo>
                  <a:cubicBezTo>
                    <a:pt x="4132" y="10500"/>
                    <a:pt x="4155" y="10409"/>
                    <a:pt x="4178" y="10318"/>
                  </a:cubicBezTo>
                  <a:cubicBezTo>
                    <a:pt x="4246" y="10112"/>
                    <a:pt x="4292" y="9884"/>
                    <a:pt x="4338" y="9656"/>
                  </a:cubicBezTo>
                  <a:cubicBezTo>
                    <a:pt x="4383" y="9450"/>
                    <a:pt x="4429" y="9222"/>
                    <a:pt x="4475" y="9017"/>
                  </a:cubicBezTo>
                  <a:cubicBezTo>
                    <a:pt x="4520" y="8788"/>
                    <a:pt x="4543" y="8583"/>
                    <a:pt x="4589" y="8377"/>
                  </a:cubicBezTo>
                  <a:cubicBezTo>
                    <a:pt x="4589" y="8309"/>
                    <a:pt x="4612" y="8240"/>
                    <a:pt x="4612" y="8172"/>
                  </a:cubicBezTo>
                  <a:cubicBezTo>
                    <a:pt x="4612" y="8126"/>
                    <a:pt x="4634" y="8081"/>
                    <a:pt x="4634" y="8035"/>
                  </a:cubicBezTo>
                  <a:cubicBezTo>
                    <a:pt x="4634" y="7967"/>
                    <a:pt x="4657" y="7898"/>
                    <a:pt x="4657" y="7830"/>
                  </a:cubicBezTo>
                  <a:cubicBezTo>
                    <a:pt x="4657" y="7784"/>
                    <a:pt x="4657" y="7761"/>
                    <a:pt x="4634" y="7738"/>
                  </a:cubicBezTo>
                  <a:cubicBezTo>
                    <a:pt x="4657" y="7693"/>
                    <a:pt x="4657" y="7670"/>
                    <a:pt x="4657" y="7624"/>
                  </a:cubicBezTo>
                  <a:cubicBezTo>
                    <a:pt x="4657" y="7579"/>
                    <a:pt x="4657" y="7533"/>
                    <a:pt x="4680" y="7464"/>
                  </a:cubicBezTo>
                  <a:cubicBezTo>
                    <a:pt x="4680" y="7373"/>
                    <a:pt x="4703" y="7282"/>
                    <a:pt x="4703" y="7168"/>
                  </a:cubicBezTo>
                  <a:cubicBezTo>
                    <a:pt x="4726" y="7076"/>
                    <a:pt x="4726" y="6985"/>
                    <a:pt x="4726" y="6894"/>
                  </a:cubicBezTo>
                  <a:cubicBezTo>
                    <a:pt x="4794" y="6871"/>
                    <a:pt x="4817" y="6802"/>
                    <a:pt x="4817" y="6734"/>
                  </a:cubicBezTo>
                  <a:cubicBezTo>
                    <a:pt x="4840" y="6597"/>
                    <a:pt x="4840" y="6460"/>
                    <a:pt x="4840" y="6323"/>
                  </a:cubicBezTo>
                  <a:cubicBezTo>
                    <a:pt x="4840" y="6186"/>
                    <a:pt x="4840" y="6049"/>
                    <a:pt x="4840" y="5912"/>
                  </a:cubicBezTo>
                  <a:cubicBezTo>
                    <a:pt x="4840" y="5798"/>
                    <a:pt x="4840" y="5661"/>
                    <a:pt x="4817" y="5547"/>
                  </a:cubicBezTo>
                  <a:cubicBezTo>
                    <a:pt x="4817" y="5456"/>
                    <a:pt x="4817" y="5364"/>
                    <a:pt x="4817" y="5273"/>
                  </a:cubicBezTo>
                  <a:cubicBezTo>
                    <a:pt x="4817" y="5273"/>
                    <a:pt x="4817" y="5250"/>
                    <a:pt x="4817" y="5250"/>
                  </a:cubicBezTo>
                  <a:cubicBezTo>
                    <a:pt x="4817" y="5136"/>
                    <a:pt x="4817" y="4999"/>
                    <a:pt x="4840" y="4885"/>
                  </a:cubicBezTo>
                  <a:cubicBezTo>
                    <a:pt x="4840" y="4817"/>
                    <a:pt x="4840" y="4725"/>
                    <a:pt x="4840" y="4657"/>
                  </a:cubicBezTo>
                  <a:cubicBezTo>
                    <a:pt x="4840" y="4634"/>
                    <a:pt x="4840" y="4611"/>
                    <a:pt x="4840" y="4566"/>
                  </a:cubicBezTo>
                  <a:cubicBezTo>
                    <a:pt x="4840" y="4543"/>
                    <a:pt x="4840" y="4520"/>
                    <a:pt x="4840" y="4497"/>
                  </a:cubicBezTo>
                  <a:cubicBezTo>
                    <a:pt x="4840" y="4474"/>
                    <a:pt x="4840" y="4429"/>
                    <a:pt x="4840" y="4406"/>
                  </a:cubicBezTo>
                  <a:cubicBezTo>
                    <a:pt x="4840" y="4360"/>
                    <a:pt x="4817" y="4337"/>
                    <a:pt x="4794" y="4315"/>
                  </a:cubicBezTo>
                  <a:cubicBezTo>
                    <a:pt x="4794" y="4292"/>
                    <a:pt x="4771" y="4292"/>
                    <a:pt x="4749" y="4269"/>
                  </a:cubicBezTo>
                  <a:cubicBezTo>
                    <a:pt x="4749" y="4246"/>
                    <a:pt x="4749" y="4200"/>
                    <a:pt x="4726" y="4178"/>
                  </a:cubicBezTo>
                  <a:cubicBezTo>
                    <a:pt x="4726" y="4155"/>
                    <a:pt x="4726" y="4132"/>
                    <a:pt x="4726" y="4109"/>
                  </a:cubicBezTo>
                  <a:cubicBezTo>
                    <a:pt x="4726" y="4041"/>
                    <a:pt x="4726" y="3949"/>
                    <a:pt x="4703" y="3881"/>
                  </a:cubicBezTo>
                  <a:cubicBezTo>
                    <a:pt x="4703" y="3835"/>
                    <a:pt x="4703" y="3790"/>
                    <a:pt x="4703" y="3744"/>
                  </a:cubicBezTo>
                  <a:cubicBezTo>
                    <a:pt x="4703" y="3653"/>
                    <a:pt x="4680" y="3538"/>
                    <a:pt x="4680" y="3447"/>
                  </a:cubicBezTo>
                  <a:cubicBezTo>
                    <a:pt x="4657" y="3242"/>
                    <a:pt x="4612" y="3059"/>
                    <a:pt x="4566" y="2854"/>
                  </a:cubicBezTo>
                  <a:cubicBezTo>
                    <a:pt x="4543" y="2762"/>
                    <a:pt x="4520" y="2694"/>
                    <a:pt x="4498" y="2603"/>
                  </a:cubicBezTo>
                  <a:cubicBezTo>
                    <a:pt x="4475" y="2511"/>
                    <a:pt x="4452" y="2397"/>
                    <a:pt x="4429" y="2283"/>
                  </a:cubicBezTo>
                  <a:cubicBezTo>
                    <a:pt x="4406" y="2192"/>
                    <a:pt x="4383" y="2100"/>
                    <a:pt x="4361" y="1986"/>
                  </a:cubicBezTo>
                  <a:cubicBezTo>
                    <a:pt x="4315" y="1849"/>
                    <a:pt x="4292" y="1712"/>
                    <a:pt x="4224" y="1575"/>
                  </a:cubicBezTo>
                  <a:cubicBezTo>
                    <a:pt x="4201" y="1530"/>
                    <a:pt x="4178" y="1484"/>
                    <a:pt x="4132" y="1484"/>
                  </a:cubicBezTo>
                  <a:cubicBezTo>
                    <a:pt x="4132" y="1484"/>
                    <a:pt x="4132" y="1461"/>
                    <a:pt x="4110" y="1461"/>
                  </a:cubicBezTo>
                  <a:cubicBezTo>
                    <a:pt x="4087" y="1416"/>
                    <a:pt x="4041" y="1370"/>
                    <a:pt x="3995" y="1370"/>
                  </a:cubicBezTo>
                  <a:cubicBezTo>
                    <a:pt x="3995" y="1370"/>
                    <a:pt x="3995" y="1347"/>
                    <a:pt x="3995" y="1347"/>
                  </a:cubicBezTo>
                  <a:cubicBezTo>
                    <a:pt x="3973" y="1256"/>
                    <a:pt x="3950" y="1187"/>
                    <a:pt x="3927" y="1096"/>
                  </a:cubicBezTo>
                  <a:cubicBezTo>
                    <a:pt x="3927" y="1096"/>
                    <a:pt x="3927" y="1073"/>
                    <a:pt x="3904" y="1051"/>
                  </a:cubicBezTo>
                  <a:cubicBezTo>
                    <a:pt x="3904" y="1051"/>
                    <a:pt x="3904" y="1028"/>
                    <a:pt x="3881" y="1028"/>
                  </a:cubicBezTo>
                  <a:cubicBezTo>
                    <a:pt x="3858" y="936"/>
                    <a:pt x="3836" y="845"/>
                    <a:pt x="3813" y="754"/>
                  </a:cubicBezTo>
                  <a:cubicBezTo>
                    <a:pt x="3767" y="662"/>
                    <a:pt x="3721" y="548"/>
                    <a:pt x="3699" y="434"/>
                  </a:cubicBezTo>
                  <a:cubicBezTo>
                    <a:pt x="3676" y="366"/>
                    <a:pt x="3653" y="297"/>
                    <a:pt x="3630" y="229"/>
                  </a:cubicBezTo>
                  <a:cubicBezTo>
                    <a:pt x="3607" y="206"/>
                    <a:pt x="3585" y="183"/>
                    <a:pt x="3539" y="183"/>
                  </a:cubicBezTo>
                  <a:cubicBezTo>
                    <a:pt x="3539" y="138"/>
                    <a:pt x="3516" y="92"/>
                    <a:pt x="3493" y="46"/>
                  </a:cubicBezTo>
                  <a:cubicBezTo>
                    <a:pt x="3493" y="23"/>
                    <a:pt x="3470" y="1"/>
                    <a:pt x="3448"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20"/>
            <p:cNvSpPr/>
            <p:nvPr/>
          </p:nvSpPr>
          <p:spPr>
            <a:xfrm>
              <a:off x="6888825" y="2347625"/>
              <a:ext cx="86775" cy="121000"/>
            </a:xfrm>
            <a:custGeom>
              <a:avLst/>
              <a:gdLst/>
              <a:ahLst/>
              <a:cxnLst/>
              <a:rect l="l" t="t" r="r" b="b"/>
              <a:pathLst>
                <a:path w="3471" h="4840" extrusionOk="0">
                  <a:moveTo>
                    <a:pt x="2900" y="1"/>
                  </a:moveTo>
                  <a:cubicBezTo>
                    <a:pt x="2877" y="1"/>
                    <a:pt x="2831" y="23"/>
                    <a:pt x="2808" y="23"/>
                  </a:cubicBezTo>
                  <a:cubicBezTo>
                    <a:pt x="2808" y="46"/>
                    <a:pt x="2808" y="46"/>
                    <a:pt x="2808" y="46"/>
                  </a:cubicBezTo>
                  <a:lnTo>
                    <a:pt x="2763" y="46"/>
                  </a:lnTo>
                  <a:cubicBezTo>
                    <a:pt x="2740" y="69"/>
                    <a:pt x="2740" y="92"/>
                    <a:pt x="2717" y="115"/>
                  </a:cubicBezTo>
                  <a:cubicBezTo>
                    <a:pt x="2694" y="138"/>
                    <a:pt x="2672" y="160"/>
                    <a:pt x="2672" y="183"/>
                  </a:cubicBezTo>
                  <a:cubicBezTo>
                    <a:pt x="2626" y="252"/>
                    <a:pt x="2580" y="297"/>
                    <a:pt x="2535" y="366"/>
                  </a:cubicBezTo>
                  <a:cubicBezTo>
                    <a:pt x="2466" y="457"/>
                    <a:pt x="2420" y="548"/>
                    <a:pt x="2352" y="640"/>
                  </a:cubicBezTo>
                  <a:cubicBezTo>
                    <a:pt x="2283" y="754"/>
                    <a:pt x="2192" y="891"/>
                    <a:pt x="2124" y="1005"/>
                  </a:cubicBezTo>
                  <a:cubicBezTo>
                    <a:pt x="2101" y="1051"/>
                    <a:pt x="2055" y="1096"/>
                    <a:pt x="2032" y="1142"/>
                  </a:cubicBezTo>
                  <a:cubicBezTo>
                    <a:pt x="1964" y="1256"/>
                    <a:pt x="1895" y="1370"/>
                    <a:pt x="1827" y="1484"/>
                  </a:cubicBezTo>
                  <a:cubicBezTo>
                    <a:pt x="1759" y="1576"/>
                    <a:pt x="1713" y="1667"/>
                    <a:pt x="1667" y="1735"/>
                  </a:cubicBezTo>
                  <a:cubicBezTo>
                    <a:pt x="1576" y="1918"/>
                    <a:pt x="1462" y="2078"/>
                    <a:pt x="1370" y="2238"/>
                  </a:cubicBezTo>
                  <a:cubicBezTo>
                    <a:pt x="1348" y="2283"/>
                    <a:pt x="1325" y="2329"/>
                    <a:pt x="1302" y="2374"/>
                  </a:cubicBezTo>
                  <a:lnTo>
                    <a:pt x="1279" y="2374"/>
                  </a:lnTo>
                  <a:cubicBezTo>
                    <a:pt x="1256" y="2397"/>
                    <a:pt x="1234" y="2420"/>
                    <a:pt x="1234" y="2443"/>
                  </a:cubicBezTo>
                  <a:cubicBezTo>
                    <a:pt x="1211" y="2443"/>
                    <a:pt x="1211" y="2466"/>
                    <a:pt x="1188" y="2489"/>
                  </a:cubicBezTo>
                  <a:cubicBezTo>
                    <a:pt x="1165" y="2511"/>
                    <a:pt x="1142" y="2557"/>
                    <a:pt x="1119" y="2580"/>
                  </a:cubicBezTo>
                  <a:cubicBezTo>
                    <a:pt x="1074" y="2626"/>
                    <a:pt x="1051" y="2671"/>
                    <a:pt x="1005" y="2717"/>
                  </a:cubicBezTo>
                  <a:cubicBezTo>
                    <a:pt x="982" y="2762"/>
                    <a:pt x="937" y="2785"/>
                    <a:pt x="914" y="2831"/>
                  </a:cubicBezTo>
                  <a:cubicBezTo>
                    <a:pt x="868" y="2899"/>
                    <a:pt x="845" y="2945"/>
                    <a:pt x="800" y="2991"/>
                  </a:cubicBezTo>
                  <a:cubicBezTo>
                    <a:pt x="686" y="3151"/>
                    <a:pt x="572" y="3310"/>
                    <a:pt x="480" y="3470"/>
                  </a:cubicBezTo>
                  <a:cubicBezTo>
                    <a:pt x="435" y="3516"/>
                    <a:pt x="412" y="3584"/>
                    <a:pt x="389" y="3630"/>
                  </a:cubicBezTo>
                  <a:cubicBezTo>
                    <a:pt x="343" y="3676"/>
                    <a:pt x="321" y="3721"/>
                    <a:pt x="298" y="3744"/>
                  </a:cubicBezTo>
                  <a:cubicBezTo>
                    <a:pt x="229" y="3835"/>
                    <a:pt x="184" y="3904"/>
                    <a:pt x="115" y="3972"/>
                  </a:cubicBezTo>
                  <a:cubicBezTo>
                    <a:pt x="115" y="3995"/>
                    <a:pt x="115" y="3995"/>
                    <a:pt x="115" y="3995"/>
                  </a:cubicBezTo>
                  <a:cubicBezTo>
                    <a:pt x="92" y="4018"/>
                    <a:pt x="47" y="4041"/>
                    <a:pt x="47" y="4064"/>
                  </a:cubicBezTo>
                  <a:cubicBezTo>
                    <a:pt x="24" y="4086"/>
                    <a:pt x="1" y="4132"/>
                    <a:pt x="1" y="4155"/>
                  </a:cubicBezTo>
                  <a:cubicBezTo>
                    <a:pt x="1" y="4200"/>
                    <a:pt x="24" y="4223"/>
                    <a:pt x="24" y="4246"/>
                  </a:cubicBezTo>
                  <a:cubicBezTo>
                    <a:pt x="24" y="4269"/>
                    <a:pt x="47" y="4292"/>
                    <a:pt x="47" y="4315"/>
                  </a:cubicBezTo>
                  <a:cubicBezTo>
                    <a:pt x="69" y="4315"/>
                    <a:pt x="69" y="4337"/>
                    <a:pt x="92" y="4337"/>
                  </a:cubicBezTo>
                  <a:cubicBezTo>
                    <a:pt x="115" y="4360"/>
                    <a:pt x="138" y="4406"/>
                    <a:pt x="184" y="4406"/>
                  </a:cubicBezTo>
                  <a:cubicBezTo>
                    <a:pt x="206" y="4429"/>
                    <a:pt x="206" y="4429"/>
                    <a:pt x="229" y="4452"/>
                  </a:cubicBezTo>
                  <a:cubicBezTo>
                    <a:pt x="275" y="4474"/>
                    <a:pt x="298" y="4474"/>
                    <a:pt x="343" y="4497"/>
                  </a:cubicBezTo>
                  <a:cubicBezTo>
                    <a:pt x="366" y="4566"/>
                    <a:pt x="412" y="4611"/>
                    <a:pt x="457" y="4657"/>
                  </a:cubicBezTo>
                  <a:cubicBezTo>
                    <a:pt x="480" y="4680"/>
                    <a:pt x="503" y="4703"/>
                    <a:pt x="526" y="4703"/>
                  </a:cubicBezTo>
                  <a:cubicBezTo>
                    <a:pt x="549" y="4725"/>
                    <a:pt x="572" y="4748"/>
                    <a:pt x="594" y="4771"/>
                  </a:cubicBezTo>
                  <a:cubicBezTo>
                    <a:pt x="640" y="4771"/>
                    <a:pt x="663" y="4794"/>
                    <a:pt x="709" y="4794"/>
                  </a:cubicBezTo>
                  <a:cubicBezTo>
                    <a:pt x="731" y="4817"/>
                    <a:pt x="777" y="4817"/>
                    <a:pt x="823" y="4840"/>
                  </a:cubicBezTo>
                  <a:cubicBezTo>
                    <a:pt x="868" y="4840"/>
                    <a:pt x="891" y="4840"/>
                    <a:pt x="937" y="4817"/>
                  </a:cubicBezTo>
                  <a:cubicBezTo>
                    <a:pt x="982" y="4817"/>
                    <a:pt x="1028" y="4794"/>
                    <a:pt x="1074" y="4771"/>
                  </a:cubicBezTo>
                  <a:cubicBezTo>
                    <a:pt x="1074" y="4748"/>
                    <a:pt x="1097" y="4748"/>
                    <a:pt x="1097" y="4725"/>
                  </a:cubicBezTo>
                  <a:cubicBezTo>
                    <a:pt x="1119" y="4725"/>
                    <a:pt x="1142" y="4703"/>
                    <a:pt x="1165" y="4680"/>
                  </a:cubicBezTo>
                  <a:cubicBezTo>
                    <a:pt x="1188" y="4634"/>
                    <a:pt x="1211" y="4611"/>
                    <a:pt x="1234" y="4589"/>
                  </a:cubicBezTo>
                  <a:cubicBezTo>
                    <a:pt x="1256" y="4566"/>
                    <a:pt x="1279" y="4543"/>
                    <a:pt x="1302" y="4497"/>
                  </a:cubicBezTo>
                  <a:cubicBezTo>
                    <a:pt x="1325" y="4474"/>
                    <a:pt x="1348" y="4429"/>
                    <a:pt x="1370" y="4406"/>
                  </a:cubicBezTo>
                  <a:cubicBezTo>
                    <a:pt x="1393" y="4360"/>
                    <a:pt x="1416" y="4315"/>
                    <a:pt x="1462" y="4269"/>
                  </a:cubicBezTo>
                  <a:cubicBezTo>
                    <a:pt x="1507" y="4200"/>
                    <a:pt x="1553" y="4155"/>
                    <a:pt x="1599" y="4086"/>
                  </a:cubicBezTo>
                  <a:cubicBezTo>
                    <a:pt x="1644" y="3995"/>
                    <a:pt x="1713" y="3927"/>
                    <a:pt x="1781" y="3835"/>
                  </a:cubicBezTo>
                  <a:cubicBezTo>
                    <a:pt x="1781" y="3835"/>
                    <a:pt x="1781" y="3812"/>
                    <a:pt x="1804" y="3812"/>
                  </a:cubicBezTo>
                  <a:cubicBezTo>
                    <a:pt x="1827" y="3812"/>
                    <a:pt x="1873" y="3812"/>
                    <a:pt x="1895" y="3790"/>
                  </a:cubicBezTo>
                  <a:cubicBezTo>
                    <a:pt x="1918" y="3790"/>
                    <a:pt x="1964" y="3767"/>
                    <a:pt x="1987" y="3721"/>
                  </a:cubicBezTo>
                  <a:lnTo>
                    <a:pt x="2010" y="3698"/>
                  </a:lnTo>
                  <a:cubicBezTo>
                    <a:pt x="2010" y="3676"/>
                    <a:pt x="2032" y="3653"/>
                    <a:pt x="2032" y="3630"/>
                  </a:cubicBezTo>
                  <a:cubicBezTo>
                    <a:pt x="2055" y="3584"/>
                    <a:pt x="2078" y="3539"/>
                    <a:pt x="2124" y="3493"/>
                  </a:cubicBezTo>
                  <a:cubicBezTo>
                    <a:pt x="2169" y="3402"/>
                    <a:pt x="2215" y="3310"/>
                    <a:pt x="2283" y="3219"/>
                  </a:cubicBezTo>
                  <a:cubicBezTo>
                    <a:pt x="2375" y="3036"/>
                    <a:pt x="2489" y="2854"/>
                    <a:pt x="2603" y="2671"/>
                  </a:cubicBezTo>
                  <a:cubicBezTo>
                    <a:pt x="2649" y="2603"/>
                    <a:pt x="2694" y="2534"/>
                    <a:pt x="2740" y="2443"/>
                  </a:cubicBezTo>
                  <a:cubicBezTo>
                    <a:pt x="2740" y="2443"/>
                    <a:pt x="2763" y="2420"/>
                    <a:pt x="2763" y="2397"/>
                  </a:cubicBezTo>
                  <a:cubicBezTo>
                    <a:pt x="2900" y="2215"/>
                    <a:pt x="3014" y="2032"/>
                    <a:pt x="3128" y="1827"/>
                  </a:cubicBezTo>
                  <a:cubicBezTo>
                    <a:pt x="3196" y="1758"/>
                    <a:pt x="3242" y="1667"/>
                    <a:pt x="3311" y="1576"/>
                  </a:cubicBezTo>
                  <a:cubicBezTo>
                    <a:pt x="3333" y="1553"/>
                    <a:pt x="3356" y="1507"/>
                    <a:pt x="3379" y="1461"/>
                  </a:cubicBezTo>
                  <a:cubicBezTo>
                    <a:pt x="3379" y="1439"/>
                    <a:pt x="3402" y="1416"/>
                    <a:pt x="3425" y="1393"/>
                  </a:cubicBezTo>
                  <a:cubicBezTo>
                    <a:pt x="3425" y="1370"/>
                    <a:pt x="3448" y="1370"/>
                    <a:pt x="3448" y="1324"/>
                  </a:cubicBezTo>
                  <a:cubicBezTo>
                    <a:pt x="3470" y="1302"/>
                    <a:pt x="3470" y="1256"/>
                    <a:pt x="3470" y="1210"/>
                  </a:cubicBezTo>
                  <a:cubicBezTo>
                    <a:pt x="3448" y="1142"/>
                    <a:pt x="3425" y="1096"/>
                    <a:pt x="3356" y="1073"/>
                  </a:cubicBezTo>
                  <a:cubicBezTo>
                    <a:pt x="3333" y="1028"/>
                    <a:pt x="3288" y="1005"/>
                    <a:pt x="3242" y="1005"/>
                  </a:cubicBezTo>
                  <a:lnTo>
                    <a:pt x="3219" y="1005"/>
                  </a:lnTo>
                  <a:cubicBezTo>
                    <a:pt x="3219" y="959"/>
                    <a:pt x="3196" y="936"/>
                    <a:pt x="3174" y="914"/>
                  </a:cubicBezTo>
                  <a:cubicBezTo>
                    <a:pt x="3151" y="891"/>
                    <a:pt x="3151" y="868"/>
                    <a:pt x="3128" y="868"/>
                  </a:cubicBezTo>
                  <a:cubicBezTo>
                    <a:pt x="3128" y="868"/>
                    <a:pt x="3128" y="845"/>
                    <a:pt x="3128" y="845"/>
                  </a:cubicBezTo>
                  <a:cubicBezTo>
                    <a:pt x="3128" y="800"/>
                    <a:pt x="3105" y="777"/>
                    <a:pt x="3082" y="754"/>
                  </a:cubicBezTo>
                  <a:cubicBezTo>
                    <a:pt x="3060" y="731"/>
                    <a:pt x="3037" y="708"/>
                    <a:pt x="3014" y="708"/>
                  </a:cubicBezTo>
                  <a:cubicBezTo>
                    <a:pt x="2991" y="708"/>
                    <a:pt x="2991" y="708"/>
                    <a:pt x="2968" y="685"/>
                  </a:cubicBezTo>
                  <a:cubicBezTo>
                    <a:pt x="2991" y="685"/>
                    <a:pt x="2991" y="663"/>
                    <a:pt x="2991" y="663"/>
                  </a:cubicBezTo>
                  <a:cubicBezTo>
                    <a:pt x="3014" y="640"/>
                    <a:pt x="3014" y="617"/>
                    <a:pt x="3014" y="571"/>
                  </a:cubicBezTo>
                  <a:cubicBezTo>
                    <a:pt x="2991" y="548"/>
                    <a:pt x="2968" y="503"/>
                    <a:pt x="2945" y="480"/>
                  </a:cubicBezTo>
                  <a:cubicBezTo>
                    <a:pt x="2927" y="471"/>
                    <a:pt x="2900" y="465"/>
                    <a:pt x="2872" y="465"/>
                  </a:cubicBezTo>
                  <a:cubicBezTo>
                    <a:pt x="2832" y="465"/>
                    <a:pt x="2790" y="476"/>
                    <a:pt x="2763" y="503"/>
                  </a:cubicBezTo>
                  <a:cubicBezTo>
                    <a:pt x="2831" y="411"/>
                    <a:pt x="2900" y="320"/>
                    <a:pt x="2968" y="229"/>
                  </a:cubicBezTo>
                  <a:cubicBezTo>
                    <a:pt x="2968" y="206"/>
                    <a:pt x="2991" y="206"/>
                    <a:pt x="2991" y="183"/>
                  </a:cubicBezTo>
                  <a:cubicBezTo>
                    <a:pt x="3037" y="138"/>
                    <a:pt x="3014" y="69"/>
                    <a:pt x="2968" y="23"/>
                  </a:cubicBezTo>
                  <a:cubicBezTo>
                    <a:pt x="2945" y="1"/>
                    <a:pt x="2923" y="1"/>
                    <a:pt x="2900"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20"/>
            <p:cNvSpPr/>
            <p:nvPr/>
          </p:nvSpPr>
          <p:spPr>
            <a:xfrm>
              <a:off x="6555575" y="1972150"/>
              <a:ext cx="101600" cy="216300"/>
            </a:xfrm>
            <a:custGeom>
              <a:avLst/>
              <a:gdLst/>
              <a:ahLst/>
              <a:cxnLst/>
              <a:rect l="l" t="t" r="r" b="b"/>
              <a:pathLst>
                <a:path w="4064" h="8652" extrusionOk="0">
                  <a:moveTo>
                    <a:pt x="1827" y="1"/>
                  </a:moveTo>
                  <a:cubicBezTo>
                    <a:pt x="1804" y="23"/>
                    <a:pt x="1759" y="23"/>
                    <a:pt x="1736" y="46"/>
                  </a:cubicBezTo>
                  <a:cubicBezTo>
                    <a:pt x="1736" y="23"/>
                    <a:pt x="1690" y="23"/>
                    <a:pt x="1667" y="23"/>
                  </a:cubicBezTo>
                  <a:lnTo>
                    <a:pt x="1622" y="23"/>
                  </a:lnTo>
                  <a:cubicBezTo>
                    <a:pt x="1462" y="23"/>
                    <a:pt x="1302" y="46"/>
                    <a:pt x="1188" y="46"/>
                  </a:cubicBezTo>
                  <a:cubicBezTo>
                    <a:pt x="1097" y="69"/>
                    <a:pt x="1005" y="69"/>
                    <a:pt x="960" y="115"/>
                  </a:cubicBezTo>
                  <a:cubicBezTo>
                    <a:pt x="846" y="183"/>
                    <a:pt x="800" y="320"/>
                    <a:pt x="754" y="411"/>
                  </a:cubicBezTo>
                  <a:cubicBezTo>
                    <a:pt x="709" y="594"/>
                    <a:pt x="663" y="754"/>
                    <a:pt x="640" y="914"/>
                  </a:cubicBezTo>
                  <a:lnTo>
                    <a:pt x="617" y="982"/>
                  </a:lnTo>
                  <a:cubicBezTo>
                    <a:pt x="594" y="1096"/>
                    <a:pt x="572" y="1210"/>
                    <a:pt x="549" y="1324"/>
                  </a:cubicBezTo>
                  <a:cubicBezTo>
                    <a:pt x="549" y="1393"/>
                    <a:pt x="549" y="1439"/>
                    <a:pt x="526" y="1507"/>
                  </a:cubicBezTo>
                  <a:cubicBezTo>
                    <a:pt x="503" y="1644"/>
                    <a:pt x="503" y="1781"/>
                    <a:pt x="480" y="1918"/>
                  </a:cubicBezTo>
                  <a:lnTo>
                    <a:pt x="480" y="1964"/>
                  </a:lnTo>
                  <a:cubicBezTo>
                    <a:pt x="457" y="2078"/>
                    <a:pt x="457" y="2169"/>
                    <a:pt x="435" y="2260"/>
                  </a:cubicBezTo>
                  <a:cubicBezTo>
                    <a:pt x="435" y="2352"/>
                    <a:pt x="412" y="2420"/>
                    <a:pt x="412" y="2489"/>
                  </a:cubicBezTo>
                  <a:cubicBezTo>
                    <a:pt x="389" y="2671"/>
                    <a:pt x="389" y="2831"/>
                    <a:pt x="366" y="3014"/>
                  </a:cubicBezTo>
                  <a:lnTo>
                    <a:pt x="366" y="3059"/>
                  </a:lnTo>
                  <a:cubicBezTo>
                    <a:pt x="343" y="3196"/>
                    <a:pt x="343" y="3333"/>
                    <a:pt x="343" y="3493"/>
                  </a:cubicBezTo>
                  <a:cubicBezTo>
                    <a:pt x="321" y="3561"/>
                    <a:pt x="321" y="3630"/>
                    <a:pt x="298" y="3698"/>
                  </a:cubicBezTo>
                  <a:lnTo>
                    <a:pt x="298" y="3767"/>
                  </a:lnTo>
                  <a:cubicBezTo>
                    <a:pt x="275" y="3858"/>
                    <a:pt x="275" y="3927"/>
                    <a:pt x="252" y="4018"/>
                  </a:cubicBezTo>
                  <a:cubicBezTo>
                    <a:pt x="229" y="4178"/>
                    <a:pt x="184" y="4406"/>
                    <a:pt x="161" y="4611"/>
                  </a:cubicBezTo>
                  <a:cubicBezTo>
                    <a:pt x="138" y="4840"/>
                    <a:pt x="138" y="5045"/>
                    <a:pt x="115" y="5250"/>
                  </a:cubicBezTo>
                  <a:lnTo>
                    <a:pt x="115" y="5296"/>
                  </a:lnTo>
                  <a:lnTo>
                    <a:pt x="92" y="5342"/>
                  </a:lnTo>
                  <a:cubicBezTo>
                    <a:pt x="92" y="5433"/>
                    <a:pt x="69" y="5524"/>
                    <a:pt x="69" y="5638"/>
                  </a:cubicBezTo>
                  <a:lnTo>
                    <a:pt x="47" y="5753"/>
                  </a:lnTo>
                  <a:cubicBezTo>
                    <a:pt x="47" y="5844"/>
                    <a:pt x="24" y="5958"/>
                    <a:pt x="24" y="6072"/>
                  </a:cubicBezTo>
                  <a:cubicBezTo>
                    <a:pt x="1" y="6141"/>
                    <a:pt x="1" y="6186"/>
                    <a:pt x="1" y="6232"/>
                  </a:cubicBezTo>
                  <a:cubicBezTo>
                    <a:pt x="1" y="6300"/>
                    <a:pt x="47" y="6369"/>
                    <a:pt x="115" y="6415"/>
                  </a:cubicBezTo>
                  <a:cubicBezTo>
                    <a:pt x="115" y="6437"/>
                    <a:pt x="138" y="6437"/>
                    <a:pt x="161" y="6460"/>
                  </a:cubicBezTo>
                  <a:lnTo>
                    <a:pt x="184" y="6483"/>
                  </a:lnTo>
                  <a:lnTo>
                    <a:pt x="252" y="6529"/>
                  </a:lnTo>
                  <a:cubicBezTo>
                    <a:pt x="298" y="6551"/>
                    <a:pt x="321" y="6574"/>
                    <a:pt x="366" y="6620"/>
                  </a:cubicBezTo>
                  <a:cubicBezTo>
                    <a:pt x="412" y="6643"/>
                    <a:pt x="435" y="6666"/>
                    <a:pt x="480" y="6711"/>
                  </a:cubicBezTo>
                  <a:cubicBezTo>
                    <a:pt x="503" y="6734"/>
                    <a:pt x="549" y="6757"/>
                    <a:pt x="572" y="6780"/>
                  </a:cubicBezTo>
                  <a:cubicBezTo>
                    <a:pt x="617" y="6825"/>
                    <a:pt x="663" y="6848"/>
                    <a:pt x="709" y="6894"/>
                  </a:cubicBezTo>
                  <a:cubicBezTo>
                    <a:pt x="731" y="6894"/>
                    <a:pt x="777" y="6917"/>
                    <a:pt x="800" y="6939"/>
                  </a:cubicBezTo>
                  <a:cubicBezTo>
                    <a:pt x="868" y="6985"/>
                    <a:pt x="937" y="7054"/>
                    <a:pt x="1005" y="7099"/>
                  </a:cubicBezTo>
                  <a:cubicBezTo>
                    <a:pt x="1256" y="7328"/>
                    <a:pt x="1530" y="7556"/>
                    <a:pt x="1827" y="7761"/>
                  </a:cubicBezTo>
                  <a:cubicBezTo>
                    <a:pt x="1964" y="7853"/>
                    <a:pt x="2124" y="7967"/>
                    <a:pt x="2261" y="8081"/>
                  </a:cubicBezTo>
                  <a:cubicBezTo>
                    <a:pt x="2329" y="8126"/>
                    <a:pt x="2398" y="8172"/>
                    <a:pt x="2466" y="8218"/>
                  </a:cubicBezTo>
                  <a:cubicBezTo>
                    <a:pt x="2512" y="8241"/>
                    <a:pt x="2557" y="8286"/>
                    <a:pt x="2603" y="8332"/>
                  </a:cubicBezTo>
                  <a:cubicBezTo>
                    <a:pt x="2626" y="8332"/>
                    <a:pt x="2626" y="8332"/>
                    <a:pt x="2626" y="8355"/>
                  </a:cubicBezTo>
                  <a:cubicBezTo>
                    <a:pt x="2672" y="8377"/>
                    <a:pt x="2694" y="8400"/>
                    <a:pt x="2717" y="8446"/>
                  </a:cubicBezTo>
                  <a:cubicBezTo>
                    <a:pt x="2740" y="8469"/>
                    <a:pt x="2740" y="8492"/>
                    <a:pt x="2763" y="8514"/>
                  </a:cubicBezTo>
                  <a:cubicBezTo>
                    <a:pt x="2786" y="8560"/>
                    <a:pt x="2808" y="8606"/>
                    <a:pt x="2877" y="8629"/>
                  </a:cubicBezTo>
                  <a:cubicBezTo>
                    <a:pt x="2900" y="8629"/>
                    <a:pt x="2923" y="8651"/>
                    <a:pt x="2968" y="8651"/>
                  </a:cubicBezTo>
                  <a:cubicBezTo>
                    <a:pt x="2991" y="8651"/>
                    <a:pt x="3014" y="8651"/>
                    <a:pt x="3037" y="8629"/>
                  </a:cubicBezTo>
                  <a:cubicBezTo>
                    <a:pt x="3105" y="8606"/>
                    <a:pt x="3151" y="8560"/>
                    <a:pt x="3174" y="8492"/>
                  </a:cubicBezTo>
                  <a:cubicBezTo>
                    <a:pt x="3197" y="8423"/>
                    <a:pt x="3197" y="8355"/>
                    <a:pt x="3197" y="8263"/>
                  </a:cubicBezTo>
                  <a:cubicBezTo>
                    <a:pt x="3197" y="8241"/>
                    <a:pt x="3219" y="8195"/>
                    <a:pt x="3219" y="8149"/>
                  </a:cubicBezTo>
                  <a:cubicBezTo>
                    <a:pt x="3219" y="8081"/>
                    <a:pt x="3219" y="8035"/>
                    <a:pt x="3219" y="7967"/>
                  </a:cubicBezTo>
                  <a:lnTo>
                    <a:pt x="3219" y="7898"/>
                  </a:lnTo>
                  <a:cubicBezTo>
                    <a:pt x="3219" y="7830"/>
                    <a:pt x="3242" y="7761"/>
                    <a:pt x="3242" y="7670"/>
                  </a:cubicBezTo>
                  <a:cubicBezTo>
                    <a:pt x="3242" y="7579"/>
                    <a:pt x="3265" y="7464"/>
                    <a:pt x="3288" y="7373"/>
                  </a:cubicBezTo>
                  <a:cubicBezTo>
                    <a:pt x="3288" y="7282"/>
                    <a:pt x="3311" y="7168"/>
                    <a:pt x="3333" y="7076"/>
                  </a:cubicBezTo>
                  <a:cubicBezTo>
                    <a:pt x="3356" y="6985"/>
                    <a:pt x="3379" y="6894"/>
                    <a:pt x="3379" y="6803"/>
                  </a:cubicBezTo>
                  <a:lnTo>
                    <a:pt x="3402" y="6666"/>
                  </a:lnTo>
                  <a:cubicBezTo>
                    <a:pt x="3402" y="6597"/>
                    <a:pt x="3379" y="6529"/>
                    <a:pt x="3333" y="6483"/>
                  </a:cubicBezTo>
                  <a:cubicBezTo>
                    <a:pt x="3356" y="6437"/>
                    <a:pt x="3356" y="6369"/>
                    <a:pt x="3356" y="6323"/>
                  </a:cubicBezTo>
                  <a:lnTo>
                    <a:pt x="3379" y="6300"/>
                  </a:lnTo>
                  <a:cubicBezTo>
                    <a:pt x="3379" y="6186"/>
                    <a:pt x="3402" y="6095"/>
                    <a:pt x="3402" y="6004"/>
                  </a:cubicBezTo>
                  <a:cubicBezTo>
                    <a:pt x="3425" y="5958"/>
                    <a:pt x="3425" y="5890"/>
                    <a:pt x="3425" y="5844"/>
                  </a:cubicBezTo>
                  <a:lnTo>
                    <a:pt x="3448" y="5730"/>
                  </a:lnTo>
                  <a:lnTo>
                    <a:pt x="3470" y="5638"/>
                  </a:lnTo>
                  <a:cubicBezTo>
                    <a:pt x="3470" y="5593"/>
                    <a:pt x="3493" y="5524"/>
                    <a:pt x="3493" y="5479"/>
                  </a:cubicBezTo>
                  <a:cubicBezTo>
                    <a:pt x="3493" y="5410"/>
                    <a:pt x="3516" y="5342"/>
                    <a:pt x="3516" y="5273"/>
                  </a:cubicBezTo>
                  <a:lnTo>
                    <a:pt x="3516" y="5205"/>
                  </a:lnTo>
                  <a:cubicBezTo>
                    <a:pt x="3539" y="5136"/>
                    <a:pt x="3539" y="5068"/>
                    <a:pt x="3539" y="4999"/>
                  </a:cubicBezTo>
                  <a:lnTo>
                    <a:pt x="3539" y="4931"/>
                  </a:lnTo>
                  <a:cubicBezTo>
                    <a:pt x="3562" y="4862"/>
                    <a:pt x="3562" y="4817"/>
                    <a:pt x="3562" y="4771"/>
                  </a:cubicBezTo>
                  <a:lnTo>
                    <a:pt x="3585" y="4657"/>
                  </a:lnTo>
                  <a:lnTo>
                    <a:pt x="3585" y="4611"/>
                  </a:lnTo>
                  <a:cubicBezTo>
                    <a:pt x="3585" y="4543"/>
                    <a:pt x="3607" y="4474"/>
                    <a:pt x="3607" y="4406"/>
                  </a:cubicBezTo>
                  <a:lnTo>
                    <a:pt x="3630" y="4315"/>
                  </a:lnTo>
                  <a:cubicBezTo>
                    <a:pt x="3630" y="4246"/>
                    <a:pt x="3630" y="4200"/>
                    <a:pt x="3653" y="4132"/>
                  </a:cubicBezTo>
                  <a:cubicBezTo>
                    <a:pt x="3653" y="4041"/>
                    <a:pt x="3676" y="3927"/>
                    <a:pt x="3699" y="3835"/>
                  </a:cubicBezTo>
                  <a:cubicBezTo>
                    <a:pt x="3699" y="3767"/>
                    <a:pt x="3699" y="3698"/>
                    <a:pt x="3721" y="3607"/>
                  </a:cubicBezTo>
                  <a:cubicBezTo>
                    <a:pt x="3744" y="3493"/>
                    <a:pt x="3744" y="3379"/>
                    <a:pt x="3767" y="3265"/>
                  </a:cubicBezTo>
                  <a:lnTo>
                    <a:pt x="3813" y="3082"/>
                  </a:lnTo>
                  <a:lnTo>
                    <a:pt x="3836" y="2945"/>
                  </a:lnTo>
                  <a:cubicBezTo>
                    <a:pt x="3858" y="2808"/>
                    <a:pt x="3858" y="2671"/>
                    <a:pt x="3904" y="2534"/>
                  </a:cubicBezTo>
                  <a:cubicBezTo>
                    <a:pt x="3927" y="2352"/>
                    <a:pt x="3950" y="2192"/>
                    <a:pt x="3973" y="2032"/>
                  </a:cubicBezTo>
                  <a:cubicBezTo>
                    <a:pt x="3995" y="1849"/>
                    <a:pt x="4018" y="1690"/>
                    <a:pt x="4018" y="1530"/>
                  </a:cubicBezTo>
                  <a:cubicBezTo>
                    <a:pt x="4041" y="1439"/>
                    <a:pt x="4041" y="1324"/>
                    <a:pt x="4041" y="1210"/>
                  </a:cubicBezTo>
                  <a:cubicBezTo>
                    <a:pt x="4064" y="1119"/>
                    <a:pt x="4064" y="1028"/>
                    <a:pt x="4064" y="914"/>
                  </a:cubicBezTo>
                  <a:cubicBezTo>
                    <a:pt x="4064" y="845"/>
                    <a:pt x="4064" y="754"/>
                    <a:pt x="4018" y="663"/>
                  </a:cubicBezTo>
                  <a:cubicBezTo>
                    <a:pt x="3995" y="617"/>
                    <a:pt x="3973" y="594"/>
                    <a:pt x="3927" y="548"/>
                  </a:cubicBezTo>
                  <a:cubicBezTo>
                    <a:pt x="3904" y="503"/>
                    <a:pt x="3858" y="480"/>
                    <a:pt x="3813" y="480"/>
                  </a:cubicBezTo>
                  <a:cubicBezTo>
                    <a:pt x="3813" y="457"/>
                    <a:pt x="3790" y="457"/>
                    <a:pt x="3767" y="434"/>
                  </a:cubicBezTo>
                  <a:cubicBezTo>
                    <a:pt x="3744" y="411"/>
                    <a:pt x="3699" y="389"/>
                    <a:pt x="3676" y="389"/>
                  </a:cubicBezTo>
                  <a:cubicBezTo>
                    <a:pt x="3630" y="366"/>
                    <a:pt x="3562" y="320"/>
                    <a:pt x="3516" y="320"/>
                  </a:cubicBezTo>
                  <a:lnTo>
                    <a:pt x="3493" y="320"/>
                  </a:lnTo>
                  <a:cubicBezTo>
                    <a:pt x="3448" y="320"/>
                    <a:pt x="3402" y="343"/>
                    <a:pt x="3379" y="366"/>
                  </a:cubicBezTo>
                  <a:lnTo>
                    <a:pt x="3311" y="343"/>
                  </a:lnTo>
                  <a:lnTo>
                    <a:pt x="3174" y="275"/>
                  </a:lnTo>
                  <a:cubicBezTo>
                    <a:pt x="3082" y="252"/>
                    <a:pt x="3014" y="206"/>
                    <a:pt x="2923" y="183"/>
                  </a:cubicBezTo>
                  <a:lnTo>
                    <a:pt x="2900" y="160"/>
                  </a:lnTo>
                  <a:cubicBezTo>
                    <a:pt x="2808" y="138"/>
                    <a:pt x="2740" y="92"/>
                    <a:pt x="2649" y="92"/>
                  </a:cubicBezTo>
                  <a:cubicBezTo>
                    <a:pt x="2603" y="69"/>
                    <a:pt x="2535" y="69"/>
                    <a:pt x="2489" y="69"/>
                  </a:cubicBezTo>
                  <a:lnTo>
                    <a:pt x="2420" y="69"/>
                  </a:lnTo>
                  <a:cubicBezTo>
                    <a:pt x="2352" y="46"/>
                    <a:pt x="2284" y="46"/>
                    <a:pt x="2215" y="23"/>
                  </a:cubicBezTo>
                  <a:cubicBezTo>
                    <a:pt x="2169" y="1"/>
                    <a:pt x="2124" y="1"/>
                    <a:pt x="2101"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20"/>
            <p:cNvSpPr/>
            <p:nvPr/>
          </p:nvSpPr>
          <p:spPr>
            <a:xfrm>
              <a:off x="6670275" y="2141625"/>
              <a:ext cx="81075" cy="99900"/>
            </a:xfrm>
            <a:custGeom>
              <a:avLst/>
              <a:gdLst/>
              <a:ahLst/>
              <a:cxnLst/>
              <a:rect l="l" t="t" r="r" b="b"/>
              <a:pathLst>
                <a:path w="3243" h="3996" extrusionOk="0">
                  <a:moveTo>
                    <a:pt x="2991" y="1"/>
                  </a:moveTo>
                  <a:cubicBezTo>
                    <a:pt x="2922" y="24"/>
                    <a:pt x="2877" y="24"/>
                    <a:pt x="2831" y="24"/>
                  </a:cubicBezTo>
                  <a:cubicBezTo>
                    <a:pt x="2763" y="46"/>
                    <a:pt x="2717" y="69"/>
                    <a:pt x="2649" y="92"/>
                  </a:cubicBezTo>
                  <a:cubicBezTo>
                    <a:pt x="2557" y="138"/>
                    <a:pt x="2466" y="160"/>
                    <a:pt x="2375" y="229"/>
                  </a:cubicBezTo>
                  <a:cubicBezTo>
                    <a:pt x="2283" y="275"/>
                    <a:pt x="2215" y="320"/>
                    <a:pt x="2124" y="389"/>
                  </a:cubicBezTo>
                  <a:cubicBezTo>
                    <a:pt x="2078" y="412"/>
                    <a:pt x="2055" y="434"/>
                    <a:pt x="2032" y="457"/>
                  </a:cubicBezTo>
                  <a:cubicBezTo>
                    <a:pt x="1987" y="480"/>
                    <a:pt x="1964" y="526"/>
                    <a:pt x="1918" y="549"/>
                  </a:cubicBezTo>
                  <a:cubicBezTo>
                    <a:pt x="1850" y="594"/>
                    <a:pt x="1804" y="617"/>
                    <a:pt x="1781" y="640"/>
                  </a:cubicBezTo>
                  <a:cubicBezTo>
                    <a:pt x="1736" y="663"/>
                    <a:pt x="1713" y="685"/>
                    <a:pt x="1667" y="708"/>
                  </a:cubicBezTo>
                  <a:cubicBezTo>
                    <a:pt x="1621" y="731"/>
                    <a:pt x="1576" y="754"/>
                    <a:pt x="1530" y="800"/>
                  </a:cubicBezTo>
                  <a:cubicBezTo>
                    <a:pt x="1462" y="845"/>
                    <a:pt x="1416" y="891"/>
                    <a:pt x="1393" y="959"/>
                  </a:cubicBezTo>
                  <a:lnTo>
                    <a:pt x="1348" y="982"/>
                  </a:lnTo>
                  <a:lnTo>
                    <a:pt x="1302" y="1074"/>
                  </a:lnTo>
                  <a:cubicBezTo>
                    <a:pt x="1256" y="1096"/>
                    <a:pt x="1233" y="1142"/>
                    <a:pt x="1188" y="1188"/>
                  </a:cubicBezTo>
                  <a:cubicBezTo>
                    <a:pt x="1142" y="1256"/>
                    <a:pt x="1096" y="1347"/>
                    <a:pt x="1051" y="1416"/>
                  </a:cubicBezTo>
                  <a:lnTo>
                    <a:pt x="1028" y="1439"/>
                  </a:lnTo>
                  <a:cubicBezTo>
                    <a:pt x="982" y="1530"/>
                    <a:pt x="937" y="1598"/>
                    <a:pt x="891" y="1667"/>
                  </a:cubicBezTo>
                  <a:cubicBezTo>
                    <a:pt x="845" y="1713"/>
                    <a:pt x="823" y="1758"/>
                    <a:pt x="800" y="1804"/>
                  </a:cubicBezTo>
                  <a:lnTo>
                    <a:pt x="731" y="1895"/>
                  </a:lnTo>
                  <a:cubicBezTo>
                    <a:pt x="708" y="1941"/>
                    <a:pt x="663" y="1987"/>
                    <a:pt x="640" y="2055"/>
                  </a:cubicBezTo>
                  <a:cubicBezTo>
                    <a:pt x="617" y="2078"/>
                    <a:pt x="594" y="2123"/>
                    <a:pt x="571" y="2169"/>
                  </a:cubicBezTo>
                  <a:lnTo>
                    <a:pt x="503" y="2260"/>
                  </a:lnTo>
                  <a:cubicBezTo>
                    <a:pt x="457" y="2306"/>
                    <a:pt x="435" y="2375"/>
                    <a:pt x="389" y="2420"/>
                  </a:cubicBezTo>
                  <a:lnTo>
                    <a:pt x="366" y="2443"/>
                  </a:lnTo>
                  <a:cubicBezTo>
                    <a:pt x="320" y="2534"/>
                    <a:pt x="252" y="2603"/>
                    <a:pt x="206" y="2694"/>
                  </a:cubicBezTo>
                  <a:lnTo>
                    <a:pt x="183" y="2717"/>
                  </a:lnTo>
                  <a:cubicBezTo>
                    <a:pt x="161" y="2763"/>
                    <a:pt x="138" y="2808"/>
                    <a:pt x="115" y="2854"/>
                  </a:cubicBezTo>
                  <a:cubicBezTo>
                    <a:pt x="92" y="2854"/>
                    <a:pt x="69" y="2854"/>
                    <a:pt x="69" y="2877"/>
                  </a:cubicBezTo>
                  <a:cubicBezTo>
                    <a:pt x="1" y="2945"/>
                    <a:pt x="1" y="3059"/>
                    <a:pt x="47" y="3128"/>
                  </a:cubicBezTo>
                  <a:lnTo>
                    <a:pt x="69" y="3151"/>
                  </a:lnTo>
                  <a:cubicBezTo>
                    <a:pt x="115" y="3173"/>
                    <a:pt x="161" y="3219"/>
                    <a:pt x="206" y="3265"/>
                  </a:cubicBezTo>
                  <a:cubicBezTo>
                    <a:pt x="252" y="3310"/>
                    <a:pt x="320" y="3356"/>
                    <a:pt x="389" y="3425"/>
                  </a:cubicBezTo>
                  <a:cubicBezTo>
                    <a:pt x="503" y="3493"/>
                    <a:pt x="594" y="3584"/>
                    <a:pt x="708" y="3653"/>
                  </a:cubicBezTo>
                  <a:lnTo>
                    <a:pt x="777" y="3698"/>
                  </a:lnTo>
                  <a:cubicBezTo>
                    <a:pt x="868" y="3744"/>
                    <a:pt x="937" y="3790"/>
                    <a:pt x="1028" y="3858"/>
                  </a:cubicBezTo>
                  <a:cubicBezTo>
                    <a:pt x="1074" y="3881"/>
                    <a:pt x="1096" y="3904"/>
                    <a:pt x="1142" y="3927"/>
                  </a:cubicBezTo>
                  <a:cubicBezTo>
                    <a:pt x="1188" y="3972"/>
                    <a:pt x="1233" y="3995"/>
                    <a:pt x="1279" y="3995"/>
                  </a:cubicBezTo>
                  <a:lnTo>
                    <a:pt x="1325" y="3995"/>
                  </a:lnTo>
                  <a:cubicBezTo>
                    <a:pt x="1370" y="3995"/>
                    <a:pt x="1416" y="3995"/>
                    <a:pt x="1462" y="3949"/>
                  </a:cubicBezTo>
                  <a:cubicBezTo>
                    <a:pt x="1462" y="3949"/>
                    <a:pt x="1462" y="3927"/>
                    <a:pt x="1462" y="3927"/>
                  </a:cubicBezTo>
                  <a:cubicBezTo>
                    <a:pt x="1485" y="3904"/>
                    <a:pt x="1485" y="3904"/>
                    <a:pt x="1507" y="3904"/>
                  </a:cubicBezTo>
                  <a:cubicBezTo>
                    <a:pt x="1507" y="3881"/>
                    <a:pt x="1507" y="3881"/>
                    <a:pt x="1507" y="3858"/>
                  </a:cubicBezTo>
                  <a:cubicBezTo>
                    <a:pt x="1553" y="3835"/>
                    <a:pt x="1576" y="3813"/>
                    <a:pt x="1599" y="3790"/>
                  </a:cubicBezTo>
                  <a:lnTo>
                    <a:pt x="1599" y="3767"/>
                  </a:lnTo>
                  <a:cubicBezTo>
                    <a:pt x="1621" y="3744"/>
                    <a:pt x="1644" y="3721"/>
                    <a:pt x="1667" y="3698"/>
                  </a:cubicBezTo>
                  <a:lnTo>
                    <a:pt x="1690" y="3653"/>
                  </a:lnTo>
                  <a:lnTo>
                    <a:pt x="1758" y="3561"/>
                  </a:lnTo>
                  <a:cubicBezTo>
                    <a:pt x="1781" y="3516"/>
                    <a:pt x="1804" y="3470"/>
                    <a:pt x="1827" y="3425"/>
                  </a:cubicBezTo>
                  <a:cubicBezTo>
                    <a:pt x="1873" y="3379"/>
                    <a:pt x="1895" y="3333"/>
                    <a:pt x="1918" y="3288"/>
                  </a:cubicBezTo>
                  <a:lnTo>
                    <a:pt x="1964" y="3196"/>
                  </a:lnTo>
                  <a:cubicBezTo>
                    <a:pt x="2032" y="3128"/>
                    <a:pt x="2078" y="3036"/>
                    <a:pt x="2124" y="2968"/>
                  </a:cubicBezTo>
                  <a:cubicBezTo>
                    <a:pt x="2215" y="2854"/>
                    <a:pt x="2283" y="2740"/>
                    <a:pt x="2375" y="2626"/>
                  </a:cubicBezTo>
                  <a:lnTo>
                    <a:pt x="2443" y="2489"/>
                  </a:lnTo>
                  <a:cubicBezTo>
                    <a:pt x="2489" y="2443"/>
                    <a:pt x="2512" y="2375"/>
                    <a:pt x="2557" y="2306"/>
                  </a:cubicBezTo>
                  <a:lnTo>
                    <a:pt x="2580" y="2260"/>
                  </a:lnTo>
                  <a:cubicBezTo>
                    <a:pt x="2649" y="2192"/>
                    <a:pt x="2694" y="2101"/>
                    <a:pt x="2740" y="2032"/>
                  </a:cubicBezTo>
                  <a:cubicBezTo>
                    <a:pt x="2763" y="1964"/>
                    <a:pt x="2808" y="1872"/>
                    <a:pt x="2831" y="1781"/>
                  </a:cubicBezTo>
                  <a:cubicBezTo>
                    <a:pt x="2854" y="1735"/>
                    <a:pt x="2854" y="1667"/>
                    <a:pt x="2877" y="1621"/>
                  </a:cubicBezTo>
                  <a:cubicBezTo>
                    <a:pt x="2900" y="1553"/>
                    <a:pt x="2922" y="1507"/>
                    <a:pt x="2945" y="1439"/>
                  </a:cubicBezTo>
                  <a:cubicBezTo>
                    <a:pt x="2945" y="1370"/>
                    <a:pt x="2968" y="1279"/>
                    <a:pt x="2991" y="1210"/>
                  </a:cubicBezTo>
                  <a:cubicBezTo>
                    <a:pt x="3014" y="1165"/>
                    <a:pt x="3037" y="1119"/>
                    <a:pt x="3059" y="1051"/>
                  </a:cubicBezTo>
                  <a:lnTo>
                    <a:pt x="3105" y="959"/>
                  </a:lnTo>
                  <a:cubicBezTo>
                    <a:pt x="3128" y="868"/>
                    <a:pt x="3151" y="800"/>
                    <a:pt x="3174" y="708"/>
                  </a:cubicBezTo>
                  <a:cubicBezTo>
                    <a:pt x="3196" y="640"/>
                    <a:pt x="3219" y="571"/>
                    <a:pt x="3242" y="480"/>
                  </a:cubicBezTo>
                  <a:cubicBezTo>
                    <a:pt x="3242" y="434"/>
                    <a:pt x="3242" y="389"/>
                    <a:pt x="3242" y="343"/>
                  </a:cubicBezTo>
                  <a:cubicBezTo>
                    <a:pt x="3242" y="320"/>
                    <a:pt x="3242" y="297"/>
                    <a:pt x="3242" y="275"/>
                  </a:cubicBezTo>
                  <a:cubicBezTo>
                    <a:pt x="3242" y="252"/>
                    <a:pt x="3242" y="252"/>
                    <a:pt x="3242" y="229"/>
                  </a:cubicBezTo>
                  <a:cubicBezTo>
                    <a:pt x="3219" y="183"/>
                    <a:pt x="3219" y="160"/>
                    <a:pt x="3196" y="138"/>
                  </a:cubicBezTo>
                  <a:cubicBezTo>
                    <a:pt x="3174" y="115"/>
                    <a:pt x="3128" y="92"/>
                    <a:pt x="3082" y="69"/>
                  </a:cubicBezTo>
                  <a:cubicBezTo>
                    <a:pt x="3059" y="46"/>
                    <a:pt x="3037" y="1"/>
                    <a:pt x="2991" y="1"/>
                  </a:cubicBezTo>
                  <a:close/>
                </a:path>
              </a:pathLst>
            </a:custGeom>
            <a:solidFill>
              <a:srgbClr val="C133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20"/>
            <p:cNvSpPr/>
            <p:nvPr/>
          </p:nvSpPr>
          <p:spPr>
            <a:xfrm>
              <a:off x="6701100" y="2168450"/>
              <a:ext cx="37675" cy="26275"/>
            </a:xfrm>
            <a:custGeom>
              <a:avLst/>
              <a:gdLst/>
              <a:ahLst/>
              <a:cxnLst/>
              <a:rect l="l" t="t" r="r" b="b"/>
              <a:pathLst>
                <a:path w="1507" h="1051" extrusionOk="0">
                  <a:moveTo>
                    <a:pt x="69" y="1"/>
                  </a:moveTo>
                  <a:cubicBezTo>
                    <a:pt x="46" y="1"/>
                    <a:pt x="23" y="23"/>
                    <a:pt x="0" y="46"/>
                  </a:cubicBezTo>
                  <a:cubicBezTo>
                    <a:pt x="0" y="69"/>
                    <a:pt x="0" y="92"/>
                    <a:pt x="0" y="115"/>
                  </a:cubicBezTo>
                  <a:cubicBezTo>
                    <a:pt x="0" y="137"/>
                    <a:pt x="23" y="160"/>
                    <a:pt x="46" y="183"/>
                  </a:cubicBezTo>
                  <a:cubicBezTo>
                    <a:pt x="92" y="206"/>
                    <a:pt x="115" y="206"/>
                    <a:pt x="160" y="229"/>
                  </a:cubicBezTo>
                  <a:cubicBezTo>
                    <a:pt x="274" y="274"/>
                    <a:pt x="411" y="320"/>
                    <a:pt x="525" y="389"/>
                  </a:cubicBezTo>
                  <a:cubicBezTo>
                    <a:pt x="571" y="434"/>
                    <a:pt x="640" y="480"/>
                    <a:pt x="685" y="503"/>
                  </a:cubicBezTo>
                  <a:cubicBezTo>
                    <a:pt x="754" y="548"/>
                    <a:pt x="799" y="594"/>
                    <a:pt x="868" y="640"/>
                  </a:cubicBezTo>
                  <a:cubicBezTo>
                    <a:pt x="891" y="662"/>
                    <a:pt x="913" y="685"/>
                    <a:pt x="936" y="685"/>
                  </a:cubicBezTo>
                  <a:cubicBezTo>
                    <a:pt x="1028" y="754"/>
                    <a:pt x="1096" y="799"/>
                    <a:pt x="1165" y="868"/>
                  </a:cubicBezTo>
                  <a:cubicBezTo>
                    <a:pt x="1233" y="914"/>
                    <a:pt x="1301" y="982"/>
                    <a:pt x="1370" y="1050"/>
                  </a:cubicBezTo>
                  <a:lnTo>
                    <a:pt x="1438" y="1050"/>
                  </a:lnTo>
                  <a:cubicBezTo>
                    <a:pt x="1461" y="1050"/>
                    <a:pt x="1484" y="1028"/>
                    <a:pt x="1507" y="1005"/>
                  </a:cubicBezTo>
                  <a:cubicBezTo>
                    <a:pt x="1507" y="982"/>
                    <a:pt x="1507" y="959"/>
                    <a:pt x="1507" y="936"/>
                  </a:cubicBezTo>
                  <a:cubicBezTo>
                    <a:pt x="1507" y="920"/>
                    <a:pt x="1496" y="905"/>
                    <a:pt x="1481" y="889"/>
                  </a:cubicBezTo>
                  <a:lnTo>
                    <a:pt x="1481" y="889"/>
                  </a:lnTo>
                  <a:cubicBezTo>
                    <a:pt x="1482" y="889"/>
                    <a:pt x="1483" y="890"/>
                    <a:pt x="1484" y="891"/>
                  </a:cubicBezTo>
                  <a:cubicBezTo>
                    <a:pt x="1468" y="875"/>
                    <a:pt x="1464" y="870"/>
                    <a:pt x="1462" y="869"/>
                  </a:cubicBezTo>
                  <a:lnTo>
                    <a:pt x="1462" y="869"/>
                  </a:lnTo>
                  <a:cubicBezTo>
                    <a:pt x="1469" y="875"/>
                    <a:pt x="1475" y="882"/>
                    <a:pt x="1481" y="889"/>
                  </a:cubicBezTo>
                  <a:lnTo>
                    <a:pt x="1481" y="889"/>
                  </a:lnTo>
                  <a:cubicBezTo>
                    <a:pt x="1391" y="821"/>
                    <a:pt x="1324" y="753"/>
                    <a:pt x="1256" y="685"/>
                  </a:cubicBezTo>
                  <a:cubicBezTo>
                    <a:pt x="1165" y="617"/>
                    <a:pt x="1096" y="571"/>
                    <a:pt x="1005" y="503"/>
                  </a:cubicBezTo>
                  <a:cubicBezTo>
                    <a:pt x="982" y="480"/>
                    <a:pt x="982" y="480"/>
                    <a:pt x="959" y="480"/>
                  </a:cubicBezTo>
                  <a:lnTo>
                    <a:pt x="982" y="480"/>
                  </a:lnTo>
                  <a:cubicBezTo>
                    <a:pt x="913" y="434"/>
                    <a:pt x="845" y="389"/>
                    <a:pt x="776" y="343"/>
                  </a:cubicBezTo>
                  <a:cubicBezTo>
                    <a:pt x="731" y="297"/>
                    <a:pt x="662" y="252"/>
                    <a:pt x="594" y="206"/>
                  </a:cubicBezTo>
                  <a:cubicBezTo>
                    <a:pt x="457" y="137"/>
                    <a:pt x="320" y="92"/>
                    <a:pt x="183" y="23"/>
                  </a:cubicBezTo>
                  <a:cubicBezTo>
                    <a:pt x="183" y="23"/>
                    <a:pt x="160" y="23"/>
                    <a:pt x="137" y="1"/>
                  </a:cubicBezTo>
                  <a:close/>
                </a:path>
              </a:pathLst>
            </a:custGeom>
            <a:solidFill>
              <a:srgbClr val="F5E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20"/>
            <p:cNvSpPr/>
            <p:nvPr/>
          </p:nvSpPr>
          <p:spPr>
            <a:xfrm>
              <a:off x="6706225" y="2205550"/>
              <a:ext cx="111875" cy="62775"/>
            </a:xfrm>
            <a:custGeom>
              <a:avLst/>
              <a:gdLst/>
              <a:ahLst/>
              <a:cxnLst/>
              <a:rect l="l" t="t" r="r" b="b"/>
              <a:pathLst>
                <a:path w="4475" h="2511" extrusionOk="0">
                  <a:moveTo>
                    <a:pt x="3744" y="0"/>
                  </a:moveTo>
                  <a:cubicBezTo>
                    <a:pt x="3630" y="0"/>
                    <a:pt x="3516" y="0"/>
                    <a:pt x="3425" y="23"/>
                  </a:cubicBezTo>
                  <a:cubicBezTo>
                    <a:pt x="3356" y="23"/>
                    <a:pt x="3265" y="46"/>
                    <a:pt x="3174" y="69"/>
                  </a:cubicBezTo>
                  <a:cubicBezTo>
                    <a:pt x="3105" y="69"/>
                    <a:pt x="3037" y="91"/>
                    <a:pt x="2945" y="91"/>
                  </a:cubicBezTo>
                  <a:cubicBezTo>
                    <a:pt x="2900" y="114"/>
                    <a:pt x="2831" y="114"/>
                    <a:pt x="2786" y="137"/>
                  </a:cubicBezTo>
                  <a:cubicBezTo>
                    <a:pt x="2763" y="137"/>
                    <a:pt x="2763" y="137"/>
                    <a:pt x="2740" y="114"/>
                  </a:cubicBezTo>
                  <a:lnTo>
                    <a:pt x="2603" y="114"/>
                  </a:lnTo>
                  <a:cubicBezTo>
                    <a:pt x="2534" y="137"/>
                    <a:pt x="2489" y="160"/>
                    <a:pt x="2443" y="183"/>
                  </a:cubicBezTo>
                  <a:cubicBezTo>
                    <a:pt x="2329" y="228"/>
                    <a:pt x="2192" y="297"/>
                    <a:pt x="2078" y="365"/>
                  </a:cubicBezTo>
                  <a:cubicBezTo>
                    <a:pt x="1964" y="411"/>
                    <a:pt x="1850" y="479"/>
                    <a:pt x="1736" y="525"/>
                  </a:cubicBezTo>
                  <a:lnTo>
                    <a:pt x="1644" y="571"/>
                  </a:lnTo>
                  <a:cubicBezTo>
                    <a:pt x="1530" y="639"/>
                    <a:pt x="1439" y="685"/>
                    <a:pt x="1348" y="753"/>
                  </a:cubicBezTo>
                  <a:cubicBezTo>
                    <a:pt x="1279" y="776"/>
                    <a:pt x="1233" y="799"/>
                    <a:pt x="1188" y="822"/>
                  </a:cubicBezTo>
                  <a:cubicBezTo>
                    <a:pt x="1119" y="868"/>
                    <a:pt x="1028" y="913"/>
                    <a:pt x="937" y="959"/>
                  </a:cubicBezTo>
                  <a:lnTo>
                    <a:pt x="845" y="1004"/>
                  </a:lnTo>
                  <a:cubicBezTo>
                    <a:pt x="777" y="1027"/>
                    <a:pt x="731" y="1050"/>
                    <a:pt x="686" y="1073"/>
                  </a:cubicBezTo>
                  <a:cubicBezTo>
                    <a:pt x="617" y="1119"/>
                    <a:pt x="526" y="1141"/>
                    <a:pt x="457" y="1164"/>
                  </a:cubicBezTo>
                  <a:cubicBezTo>
                    <a:pt x="412" y="1187"/>
                    <a:pt x="366" y="1210"/>
                    <a:pt x="320" y="1233"/>
                  </a:cubicBezTo>
                  <a:cubicBezTo>
                    <a:pt x="275" y="1256"/>
                    <a:pt x="252" y="1301"/>
                    <a:pt x="229" y="1324"/>
                  </a:cubicBezTo>
                  <a:cubicBezTo>
                    <a:pt x="206" y="1301"/>
                    <a:pt x="183" y="1301"/>
                    <a:pt x="161" y="1301"/>
                  </a:cubicBezTo>
                  <a:cubicBezTo>
                    <a:pt x="115" y="1301"/>
                    <a:pt x="69" y="1324"/>
                    <a:pt x="24" y="1370"/>
                  </a:cubicBezTo>
                  <a:cubicBezTo>
                    <a:pt x="24" y="1415"/>
                    <a:pt x="1" y="1461"/>
                    <a:pt x="24" y="1484"/>
                  </a:cubicBezTo>
                  <a:cubicBezTo>
                    <a:pt x="24" y="1529"/>
                    <a:pt x="47" y="1552"/>
                    <a:pt x="69" y="1575"/>
                  </a:cubicBezTo>
                  <a:cubicBezTo>
                    <a:pt x="161" y="1621"/>
                    <a:pt x="252" y="1689"/>
                    <a:pt x="320" y="1758"/>
                  </a:cubicBezTo>
                  <a:cubicBezTo>
                    <a:pt x="389" y="1803"/>
                    <a:pt x="457" y="1849"/>
                    <a:pt x="526" y="1895"/>
                  </a:cubicBezTo>
                  <a:cubicBezTo>
                    <a:pt x="617" y="1963"/>
                    <a:pt x="708" y="2009"/>
                    <a:pt x="823" y="2077"/>
                  </a:cubicBezTo>
                  <a:cubicBezTo>
                    <a:pt x="845" y="2100"/>
                    <a:pt x="868" y="2100"/>
                    <a:pt x="891" y="2123"/>
                  </a:cubicBezTo>
                  <a:cubicBezTo>
                    <a:pt x="914" y="2146"/>
                    <a:pt x="937" y="2146"/>
                    <a:pt x="960" y="2169"/>
                  </a:cubicBezTo>
                  <a:lnTo>
                    <a:pt x="1142" y="2283"/>
                  </a:lnTo>
                  <a:lnTo>
                    <a:pt x="1233" y="2328"/>
                  </a:lnTo>
                  <a:cubicBezTo>
                    <a:pt x="1256" y="2351"/>
                    <a:pt x="1302" y="2351"/>
                    <a:pt x="1348" y="2374"/>
                  </a:cubicBezTo>
                  <a:cubicBezTo>
                    <a:pt x="1370" y="2397"/>
                    <a:pt x="1370" y="2397"/>
                    <a:pt x="1393" y="2420"/>
                  </a:cubicBezTo>
                  <a:cubicBezTo>
                    <a:pt x="1416" y="2442"/>
                    <a:pt x="1462" y="2465"/>
                    <a:pt x="1484" y="2465"/>
                  </a:cubicBezTo>
                  <a:cubicBezTo>
                    <a:pt x="1530" y="2511"/>
                    <a:pt x="1576" y="2511"/>
                    <a:pt x="1621" y="2511"/>
                  </a:cubicBezTo>
                  <a:lnTo>
                    <a:pt x="1667" y="2511"/>
                  </a:lnTo>
                  <a:cubicBezTo>
                    <a:pt x="1713" y="2511"/>
                    <a:pt x="1736" y="2488"/>
                    <a:pt x="1781" y="2465"/>
                  </a:cubicBezTo>
                  <a:lnTo>
                    <a:pt x="1850" y="2420"/>
                  </a:lnTo>
                  <a:lnTo>
                    <a:pt x="1895" y="2397"/>
                  </a:lnTo>
                  <a:cubicBezTo>
                    <a:pt x="1941" y="2374"/>
                    <a:pt x="1987" y="2351"/>
                    <a:pt x="2032" y="2328"/>
                  </a:cubicBezTo>
                  <a:lnTo>
                    <a:pt x="2078" y="2305"/>
                  </a:lnTo>
                  <a:cubicBezTo>
                    <a:pt x="2146" y="2283"/>
                    <a:pt x="2192" y="2237"/>
                    <a:pt x="2238" y="2214"/>
                  </a:cubicBezTo>
                  <a:lnTo>
                    <a:pt x="2283" y="2191"/>
                  </a:lnTo>
                  <a:lnTo>
                    <a:pt x="2306" y="2169"/>
                  </a:lnTo>
                  <a:cubicBezTo>
                    <a:pt x="2352" y="2146"/>
                    <a:pt x="2420" y="2100"/>
                    <a:pt x="2466" y="2077"/>
                  </a:cubicBezTo>
                  <a:lnTo>
                    <a:pt x="2557" y="2032"/>
                  </a:lnTo>
                  <a:cubicBezTo>
                    <a:pt x="2603" y="2009"/>
                    <a:pt x="2649" y="1986"/>
                    <a:pt x="2694" y="1963"/>
                  </a:cubicBezTo>
                  <a:cubicBezTo>
                    <a:pt x="2740" y="1940"/>
                    <a:pt x="2786" y="1917"/>
                    <a:pt x="2831" y="1895"/>
                  </a:cubicBezTo>
                  <a:cubicBezTo>
                    <a:pt x="2877" y="1872"/>
                    <a:pt x="2922" y="1849"/>
                    <a:pt x="2968" y="1826"/>
                  </a:cubicBezTo>
                  <a:cubicBezTo>
                    <a:pt x="3014" y="1826"/>
                    <a:pt x="3037" y="1803"/>
                    <a:pt x="3082" y="1781"/>
                  </a:cubicBezTo>
                  <a:cubicBezTo>
                    <a:pt x="3105" y="1781"/>
                    <a:pt x="3128" y="1758"/>
                    <a:pt x="3151" y="1758"/>
                  </a:cubicBezTo>
                  <a:cubicBezTo>
                    <a:pt x="3242" y="1712"/>
                    <a:pt x="3333" y="1666"/>
                    <a:pt x="3379" y="1621"/>
                  </a:cubicBezTo>
                  <a:cubicBezTo>
                    <a:pt x="3447" y="1575"/>
                    <a:pt x="3470" y="1529"/>
                    <a:pt x="3516" y="1461"/>
                  </a:cubicBezTo>
                  <a:cubicBezTo>
                    <a:pt x="3562" y="1415"/>
                    <a:pt x="3584" y="1370"/>
                    <a:pt x="3607" y="1324"/>
                  </a:cubicBezTo>
                  <a:lnTo>
                    <a:pt x="3630" y="1301"/>
                  </a:lnTo>
                  <a:cubicBezTo>
                    <a:pt x="3653" y="1256"/>
                    <a:pt x="3676" y="1233"/>
                    <a:pt x="3699" y="1187"/>
                  </a:cubicBezTo>
                  <a:cubicBezTo>
                    <a:pt x="3744" y="1187"/>
                    <a:pt x="3767" y="1164"/>
                    <a:pt x="3813" y="1141"/>
                  </a:cubicBezTo>
                  <a:cubicBezTo>
                    <a:pt x="3858" y="1096"/>
                    <a:pt x="3927" y="1050"/>
                    <a:pt x="3972" y="1027"/>
                  </a:cubicBezTo>
                  <a:cubicBezTo>
                    <a:pt x="3995" y="982"/>
                    <a:pt x="4041" y="936"/>
                    <a:pt x="4064" y="913"/>
                  </a:cubicBezTo>
                  <a:lnTo>
                    <a:pt x="4087" y="868"/>
                  </a:lnTo>
                  <a:cubicBezTo>
                    <a:pt x="4132" y="845"/>
                    <a:pt x="4155" y="822"/>
                    <a:pt x="4201" y="799"/>
                  </a:cubicBezTo>
                  <a:cubicBezTo>
                    <a:pt x="4246" y="753"/>
                    <a:pt x="4269" y="731"/>
                    <a:pt x="4315" y="708"/>
                  </a:cubicBezTo>
                  <a:cubicBezTo>
                    <a:pt x="4338" y="685"/>
                    <a:pt x="4360" y="662"/>
                    <a:pt x="4360" y="639"/>
                  </a:cubicBezTo>
                  <a:cubicBezTo>
                    <a:pt x="4383" y="616"/>
                    <a:pt x="4406" y="594"/>
                    <a:pt x="4406" y="571"/>
                  </a:cubicBezTo>
                  <a:lnTo>
                    <a:pt x="4406" y="548"/>
                  </a:lnTo>
                  <a:cubicBezTo>
                    <a:pt x="4452" y="457"/>
                    <a:pt x="4475" y="343"/>
                    <a:pt x="4429" y="274"/>
                  </a:cubicBezTo>
                  <a:cubicBezTo>
                    <a:pt x="4383" y="160"/>
                    <a:pt x="4292" y="91"/>
                    <a:pt x="4178" y="46"/>
                  </a:cubicBezTo>
                  <a:cubicBezTo>
                    <a:pt x="4109" y="23"/>
                    <a:pt x="4041" y="23"/>
                    <a:pt x="3995" y="0"/>
                  </a:cubicBezTo>
                  <a:close/>
                </a:path>
              </a:pathLst>
            </a:custGeom>
            <a:solidFill>
              <a:srgbClr val="55C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20"/>
            <p:cNvSpPr/>
            <p:nvPr/>
          </p:nvSpPr>
          <p:spPr>
            <a:xfrm>
              <a:off x="6760450" y="2211825"/>
              <a:ext cx="22275" cy="40125"/>
            </a:xfrm>
            <a:custGeom>
              <a:avLst/>
              <a:gdLst/>
              <a:ahLst/>
              <a:cxnLst/>
              <a:rect l="l" t="t" r="r" b="b"/>
              <a:pathLst>
                <a:path w="891" h="1605" extrusionOk="0">
                  <a:moveTo>
                    <a:pt x="92" y="0"/>
                  </a:moveTo>
                  <a:cubicBezTo>
                    <a:pt x="69" y="0"/>
                    <a:pt x="46" y="0"/>
                    <a:pt x="23" y="23"/>
                  </a:cubicBezTo>
                  <a:cubicBezTo>
                    <a:pt x="0" y="46"/>
                    <a:pt x="0" y="69"/>
                    <a:pt x="0" y="92"/>
                  </a:cubicBezTo>
                  <a:cubicBezTo>
                    <a:pt x="0" y="114"/>
                    <a:pt x="0" y="137"/>
                    <a:pt x="23" y="160"/>
                  </a:cubicBezTo>
                  <a:cubicBezTo>
                    <a:pt x="23" y="160"/>
                    <a:pt x="46" y="183"/>
                    <a:pt x="46" y="183"/>
                  </a:cubicBezTo>
                  <a:cubicBezTo>
                    <a:pt x="137" y="297"/>
                    <a:pt x="206" y="434"/>
                    <a:pt x="274" y="571"/>
                  </a:cubicBezTo>
                  <a:cubicBezTo>
                    <a:pt x="297" y="617"/>
                    <a:pt x="320" y="662"/>
                    <a:pt x="343" y="708"/>
                  </a:cubicBezTo>
                  <a:cubicBezTo>
                    <a:pt x="365" y="753"/>
                    <a:pt x="388" y="776"/>
                    <a:pt x="411" y="822"/>
                  </a:cubicBezTo>
                  <a:cubicBezTo>
                    <a:pt x="434" y="868"/>
                    <a:pt x="457" y="913"/>
                    <a:pt x="480" y="936"/>
                  </a:cubicBezTo>
                  <a:cubicBezTo>
                    <a:pt x="502" y="1005"/>
                    <a:pt x="525" y="1050"/>
                    <a:pt x="548" y="1119"/>
                  </a:cubicBezTo>
                  <a:cubicBezTo>
                    <a:pt x="594" y="1187"/>
                    <a:pt x="617" y="1278"/>
                    <a:pt x="639" y="1370"/>
                  </a:cubicBezTo>
                  <a:cubicBezTo>
                    <a:pt x="662" y="1393"/>
                    <a:pt x="662" y="1415"/>
                    <a:pt x="662" y="1438"/>
                  </a:cubicBezTo>
                  <a:cubicBezTo>
                    <a:pt x="685" y="1461"/>
                    <a:pt x="685" y="1507"/>
                    <a:pt x="685" y="1530"/>
                  </a:cubicBezTo>
                  <a:cubicBezTo>
                    <a:pt x="704" y="1567"/>
                    <a:pt x="738" y="1604"/>
                    <a:pt x="774" y="1604"/>
                  </a:cubicBezTo>
                  <a:cubicBezTo>
                    <a:pt x="782" y="1604"/>
                    <a:pt x="791" y="1602"/>
                    <a:pt x="799" y="1598"/>
                  </a:cubicBezTo>
                  <a:cubicBezTo>
                    <a:pt x="868" y="1598"/>
                    <a:pt x="890" y="1530"/>
                    <a:pt x="890" y="1484"/>
                  </a:cubicBezTo>
                  <a:cubicBezTo>
                    <a:pt x="890" y="1461"/>
                    <a:pt x="868" y="1461"/>
                    <a:pt x="868" y="1438"/>
                  </a:cubicBezTo>
                  <a:cubicBezTo>
                    <a:pt x="868" y="1415"/>
                    <a:pt x="868" y="1393"/>
                    <a:pt x="845" y="1370"/>
                  </a:cubicBezTo>
                  <a:cubicBezTo>
                    <a:pt x="845" y="1324"/>
                    <a:pt x="822" y="1278"/>
                    <a:pt x="799" y="1233"/>
                  </a:cubicBezTo>
                  <a:cubicBezTo>
                    <a:pt x="753" y="1119"/>
                    <a:pt x="731" y="1027"/>
                    <a:pt x="685" y="913"/>
                  </a:cubicBezTo>
                  <a:cubicBezTo>
                    <a:pt x="639" y="822"/>
                    <a:pt x="594" y="731"/>
                    <a:pt x="548" y="639"/>
                  </a:cubicBezTo>
                  <a:cubicBezTo>
                    <a:pt x="525" y="617"/>
                    <a:pt x="502" y="571"/>
                    <a:pt x="480" y="525"/>
                  </a:cubicBezTo>
                  <a:cubicBezTo>
                    <a:pt x="457" y="480"/>
                    <a:pt x="434" y="457"/>
                    <a:pt x="411" y="411"/>
                  </a:cubicBezTo>
                  <a:cubicBezTo>
                    <a:pt x="365" y="343"/>
                    <a:pt x="343" y="274"/>
                    <a:pt x="297" y="206"/>
                  </a:cubicBezTo>
                  <a:cubicBezTo>
                    <a:pt x="274" y="183"/>
                    <a:pt x="251" y="160"/>
                    <a:pt x="229" y="114"/>
                  </a:cubicBezTo>
                  <a:cubicBezTo>
                    <a:pt x="206" y="92"/>
                    <a:pt x="206" y="46"/>
                    <a:pt x="160" y="23"/>
                  </a:cubicBezTo>
                  <a:cubicBezTo>
                    <a:pt x="137" y="0"/>
                    <a:pt x="114" y="0"/>
                    <a:pt x="92" y="0"/>
                  </a:cubicBezTo>
                  <a:close/>
                </a:path>
              </a:pathLst>
            </a:custGeom>
            <a:solidFill>
              <a:srgbClr val="F5E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20"/>
            <p:cNvSpPr/>
            <p:nvPr/>
          </p:nvSpPr>
          <p:spPr>
            <a:xfrm>
              <a:off x="6340450" y="1829500"/>
              <a:ext cx="583800" cy="629425"/>
            </a:xfrm>
            <a:custGeom>
              <a:avLst/>
              <a:gdLst/>
              <a:ahLst/>
              <a:cxnLst/>
              <a:rect l="l" t="t" r="r" b="b"/>
              <a:pathLst>
                <a:path w="23352" h="25177" extrusionOk="0">
                  <a:moveTo>
                    <a:pt x="21000" y="343"/>
                  </a:moveTo>
                  <a:lnTo>
                    <a:pt x="21023" y="350"/>
                  </a:lnTo>
                  <a:lnTo>
                    <a:pt x="21023" y="350"/>
                  </a:lnTo>
                  <a:cubicBezTo>
                    <a:pt x="21023" y="346"/>
                    <a:pt x="21023" y="343"/>
                    <a:pt x="21023" y="343"/>
                  </a:cubicBezTo>
                  <a:close/>
                  <a:moveTo>
                    <a:pt x="17827" y="0"/>
                  </a:moveTo>
                  <a:cubicBezTo>
                    <a:pt x="17759" y="23"/>
                    <a:pt x="17668" y="23"/>
                    <a:pt x="17599" y="23"/>
                  </a:cubicBezTo>
                  <a:lnTo>
                    <a:pt x="17508" y="46"/>
                  </a:lnTo>
                  <a:cubicBezTo>
                    <a:pt x="17394" y="46"/>
                    <a:pt x="17302" y="46"/>
                    <a:pt x="17188" y="69"/>
                  </a:cubicBezTo>
                  <a:cubicBezTo>
                    <a:pt x="16823" y="114"/>
                    <a:pt x="16481" y="206"/>
                    <a:pt x="16138" y="297"/>
                  </a:cubicBezTo>
                  <a:lnTo>
                    <a:pt x="16024" y="343"/>
                  </a:lnTo>
                  <a:cubicBezTo>
                    <a:pt x="15910" y="366"/>
                    <a:pt x="15819" y="411"/>
                    <a:pt x="15705" y="434"/>
                  </a:cubicBezTo>
                  <a:cubicBezTo>
                    <a:pt x="15636" y="457"/>
                    <a:pt x="15591" y="480"/>
                    <a:pt x="15522" y="502"/>
                  </a:cubicBezTo>
                  <a:lnTo>
                    <a:pt x="15408" y="525"/>
                  </a:lnTo>
                  <a:cubicBezTo>
                    <a:pt x="15317" y="548"/>
                    <a:pt x="15225" y="571"/>
                    <a:pt x="15134" y="594"/>
                  </a:cubicBezTo>
                  <a:cubicBezTo>
                    <a:pt x="15043" y="639"/>
                    <a:pt x="14951" y="662"/>
                    <a:pt x="14860" y="685"/>
                  </a:cubicBezTo>
                  <a:cubicBezTo>
                    <a:pt x="14814" y="708"/>
                    <a:pt x="14746" y="731"/>
                    <a:pt x="14700" y="754"/>
                  </a:cubicBezTo>
                  <a:lnTo>
                    <a:pt x="14586" y="776"/>
                  </a:lnTo>
                  <a:lnTo>
                    <a:pt x="14518" y="799"/>
                  </a:lnTo>
                  <a:cubicBezTo>
                    <a:pt x="14449" y="822"/>
                    <a:pt x="14381" y="868"/>
                    <a:pt x="14312" y="890"/>
                  </a:cubicBezTo>
                  <a:cubicBezTo>
                    <a:pt x="14198" y="936"/>
                    <a:pt x="14061" y="982"/>
                    <a:pt x="13947" y="1005"/>
                  </a:cubicBezTo>
                  <a:cubicBezTo>
                    <a:pt x="13879" y="1027"/>
                    <a:pt x="13833" y="1050"/>
                    <a:pt x="13764" y="1073"/>
                  </a:cubicBezTo>
                  <a:lnTo>
                    <a:pt x="13673" y="1096"/>
                  </a:lnTo>
                  <a:cubicBezTo>
                    <a:pt x="13605" y="1119"/>
                    <a:pt x="13536" y="1142"/>
                    <a:pt x="13468" y="1187"/>
                  </a:cubicBezTo>
                  <a:cubicBezTo>
                    <a:pt x="13376" y="1210"/>
                    <a:pt x="13262" y="1256"/>
                    <a:pt x="13171" y="1301"/>
                  </a:cubicBezTo>
                  <a:cubicBezTo>
                    <a:pt x="13080" y="1347"/>
                    <a:pt x="12966" y="1415"/>
                    <a:pt x="12829" y="1484"/>
                  </a:cubicBezTo>
                  <a:cubicBezTo>
                    <a:pt x="12806" y="1507"/>
                    <a:pt x="12760" y="1530"/>
                    <a:pt x="12715" y="1552"/>
                  </a:cubicBezTo>
                  <a:cubicBezTo>
                    <a:pt x="12669" y="1575"/>
                    <a:pt x="12600" y="1598"/>
                    <a:pt x="12555" y="1621"/>
                  </a:cubicBezTo>
                  <a:cubicBezTo>
                    <a:pt x="12372" y="1735"/>
                    <a:pt x="12190" y="1849"/>
                    <a:pt x="12007" y="1963"/>
                  </a:cubicBezTo>
                  <a:cubicBezTo>
                    <a:pt x="11893" y="2009"/>
                    <a:pt x="11802" y="2077"/>
                    <a:pt x="11687" y="2146"/>
                  </a:cubicBezTo>
                  <a:cubicBezTo>
                    <a:pt x="11596" y="2192"/>
                    <a:pt x="11505" y="2237"/>
                    <a:pt x="11436" y="2283"/>
                  </a:cubicBezTo>
                  <a:cubicBezTo>
                    <a:pt x="11117" y="2488"/>
                    <a:pt x="10797" y="2694"/>
                    <a:pt x="10478" y="2945"/>
                  </a:cubicBezTo>
                  <a:cubicBezTo>
                    <a:pt x="10409" y="2990"/>
                    <a:pt x="10318" y="3059"/>
                    <a:pt x="10249" y="3105"/>
                  </a:cubicBezTo>
                  <a:cubicBezTo>
                    <a:pt x="10204" y="3150"/>
                    <a:pt x="10158" y="3196"/>
                    <a:pt x="10112" y="3219"/>
                  </a:cubicBezTo>
                  <a:lnTo>
                    <a:pt x="10044" y="3287"/>
                  </a:lnTo>
                  <a:lnTo>
                    <a:pt x="9953" y="3356"/>
                  </a:lnTo>
                  <a:cubicBezTo>
                    <a:pt x="9816" y="3470"/>
                    <a:pt x="9679" y="3584"/>
                    <a:pt x="9565" y="3698"/>
                  </a:cubicBezTo>
                  <a:lnTo>
                    <a:pt x="9542" y="3721"/>
                  </a:lnTo>
                  <a:lnTo>
                    <a:pt x="9496" y="3744"/>
                  </a:lnTo>
                  <a:lnTo>
                    <a:pt x="9451" y="3789"/>
                  </a:lnTo>
                  <a:cubicBezTo>
                    <a:pt x="9405" y="3835"/>
                    <a:pt x="9359" y="3881"/>
                    <a:pt x="9314" y="3903"/>
                  </a:cubicBezTo>
                  <a:lnTo>
                    <a:pt x="9131" y="4063"/>
                  </a:lnTo>
                  <a:cubicBezTo>
                    <a:pt x="9040" y="4154"/>
                    <a:pt x="8926" y="4246"/>
                    <a:pt x="8834" y="4337"/>
                  </a:cubicBezTo>
                  <a:lnTo>
                    <a:pt x="8811" y="4360"/>
                  </a:lnTo>
                  <a:cubicBezTo>
                    <a:pt x="8789" y="4383"/>
                    <a:pt x="8766" y="4383"/>
                    <a:pt x="8743" y="4406"/>
                  </a:cubicBezTo>
                  <a:lnTo>
                    <a:pt x="8720" y="4428"/>
                  </a:lnTo>
                  <a:lnTo>
                    <a:pt x="8720" y="4451"/>
                  </a:lnTo>
                  <a:cubicBezTo>
                    <a:pt x="8674" y="4474"/>
                    <a:pt x="8652" y="4497"/>
                    <a:pt x="8606" y="4543"/>
                  </a:cubicBezTo>
                  <a:cubicBezTo>
                    <a:pt x="8446" y="4679"/>
                    <a:pt x="8286" y="4816"/>
                    <a:pt x="8149" y="4976"/>
                  </a:cubicBezTo>
                  <a:lnTo>
                    <a:pt x="8081" y="5045"/>
                  </a:lnTo>
                  <a:cubicBezTo>
                    <a:pt x="8013" y="5090"/>
                    <a:pt x="7967" y="5136"/>
                    <a:pt x="7921" y="5204"/>
                  </a:cubicBezTo>
                  <a:lnTo>
                    <a:pt x="7830" y="5296"/>
                  </a:lnTo>
                  <a:cubicBezTo>
                    <a:pt x="7784" y="5319"/>
                    <a:pt x="7739" y="5364"/>
                    <a:pt x="7693" y="5410"/>
                  </a:cubicBezTo>
                  <a:cubicBezTo>
                    <a:pt x="7556" y="5547"/>
                    <a:pt x="7442" y="5707"/>
                    <a:pt x="7305" y="5866"/>
                  </a:cubicBezTo>
                  <a:lnTo>
                    <a:pt x="7282" y="5889"/>
                  </a:lnTo>
                  <a:lnTo>
                    <a:pt x="7008" y="6209"/>
                  </a:lnTo>
                  <a:lnTo>
                    <a:pt x="6848" y="6391"/>
                  </a:lnTo>
                  <a:lnTo>
                    <a:pt x="6460" y="6848"/>
                  </a:lnTo>
                  <a:lnTo>
                    <a:pt x="6072" y="7327"/>
                  </a:lnTo>
                  <a:lnTo>
                    <a:pt x="6050" y="7350"/>
                  </a:lnTo>
                  <a:cubicBezTo>
                    <a:pt x="5981" y="7419"/>
                    <a:pt x="5935" y="7487"/>
                    <a:pt x="5867" y="7555"/>
                  </a:cubicBezTo>
                  <a:cubicBezTo>
                    <a:pt x="5844" y="7601"/>
                    <a:pt x="5798" y="7647"/>
                    <a:pt x="5776" y="7692"/>
                  </a:cubicBezTo>
                  <a:cubicBezTo>
                    <a:pt x="5730" y="7738"/>
                    <a:pt x="5684" y="7784"/>
                    <a:pt x="5662" y="7852"/>
                  </a:cubicBezTo>
                  <a:lnTo>
                    <a:pt x="5593" y="7943"/>
                  </a:lnTo>
                  <a:cubicBezTo>
                    <a:pt x="5479" y="8080"/>
                    <a:pt x="5388" y="8217"/>
                    <a:pt x="5296" y="8354"/>
                  </a:cubicBezTo>
                  <a:cubicBezTo>
                    <a:pt x="5205" y="8491"/>
                    <a:pt x="5114" y="8651"/>
                    <a:pt x="5000" y="8788"/>
                  </a:cubicBezTo>
                  <a:lnTo>
                    <a:pt x="4840" y="9039"/>
                  </a:lnTo>
                  <a:cubicBezTo>
                    <a:pt x="4657" y="9290"/>
                    <a:pt x="4497" y="9541"/>
                    <a:pt x="4360" y="9792"/>
                  </a:cubicBezTo>
                  <a:lnTo>
                    <a:pt x="4338" y="9815"/>
                  </a:lnTo>
                  <a:lnTo>
                    <a:pt x="4246" y="9929"/>
                  </a:lnTo>
                  <a:lnTo>
                    <a:pt x="4178" y="10066"/>
                  </a:lnTo>
                  <a:lnTo>
                    <a:pt x="4132" y="10112"/>
                  </a:lnTo>
                  <a:lnTo>
                    <a:pt x="4087" y="10203"/>
                  </a:lnTo>
                  <a:lnTo>
                    <a:pt x="4018" y="10317"/>
                  </a:lnTo>
                  <a:lnTo>
                    <a:pt x="3995" y="10340"/>
                  </a:lnTo>
                  <a:lnTo>
                    <a:pt x="3858" y="10568"/>
                  </a:lnTo>
                  <a:lnTo>
                    <a:pt x="3767" y="10705"/>
                  </a:lnTo>
                  <a:cubicBezTo>
                    <a:pt x="3653" y="10888"/>
                    <a:pt x="3539" y="11071"/>
                    <a:pt x="3447" y="11253"/>
                  </a:cubicBezTo>
                  <a:cubicBezTo>
                    <a:pt x="3333" y="11459"/>
                    <a:pt x="3242" y="11641"/>
                    <a:pt x="3151" y="11824"/>
                  </a:cubicBezTo>
                  <a:lnTo>
                    <a:pt x="3082" y="11938"/>
                  </a:lnTo>
                  <a:cubicBezTo>
                    <a:pt x="3014" y="12075"/>
                    <a:pt x="2968" y="12189"/>
                    <a:pt x="2900" y="12326"/>
                  </a:cubicBezTo>
                  <a:cubicBezTo>
                    <a:pt x="2854" y="12394"/>
                    <a:pt x="2831" y="12486"/>
                    <a:pt x="2786" y="12577"/>
                  </a:cubicBezTo>
                  <a:cubicBezTo>
                    <a:pt x="2740" y="12668"/>
                    <a:pt x="2717" y="12760"/>
                    <a:pt x="2671" y="12851"/>
                  </a:cubicBezTo>
                  <a:cubicBezTo>
                    <a:pt x="2603" y="12965"/>
                    <a:pt x="2557" y="13079"/>
                    <a:pt x="2512" y="13216"/>
                  </a:cubicBezTo>
                  <a:lnTo>
                    <a:pt x="2443" y="13376"/>
                  </a:lnTo>
                  <a:cubicBezTo>
                    <a:pt x="2420" y="13422"/>
                    <a:pt x="2397" y="13467"/>
                    <a:pt x="2375" y="13513"/>
                  </a:cubicBezTo>
                  <a:cubicBezTo>
                    <a:pt x="2352" y="13559"/>
                    <a:pt x="2329" y="13604"/>
                    <a:pt x="2306" y="13673"/>
                  </a:cubicBezTo>
                  <a:lnTo>
                    <a:pt x="2261" y="13741"/>
                  </a:lnTo>
                  <a:cubicBezTo>
                    <a:pt x="2238" y="13810"/>
                    <a:pt x="2215" y="13878"/>
                    <a:pt x="2169" y="13947"/>
                  </a:cubicBezTo>
                  <a:cubicBezTo>
                    <a:pt x="1987" y="14357"/>
                    <a:pt x="1827" y="14723"/>
                    <a:pt x="1690" y="15088"/>
                  </a:cubicBezTo>
                  <a:cubicBezTo>
                    <a:pt x="1644" y="15225"/>
                    <a:pt x="1599" y="15339"/>
                    <a:pt x="1553" y="15476"/>
                  </a:cubicBezTo>
                  <a:lnTo>
                    <a:pt x="1507" y="15567"/>
                  </a:lnTo>
                  <a:cubicBezTo>
                    <a:pt x="1462" y="15681"/>
                    <a:pt x="1439" y="15773"/>
                    <a:pt x="1393" y="15864"/>
                  </a:cubicBezTo>
                  <a:cubicBezTo>
                    <a:pt x="1370" y="15955"/>
                    <a:pt x="1348" y="16024"/>
                    <a:pt x="1325" y="16092"/>
                  </a:cubicBezTo>
                  <a:lnTo>
                    <a:pt x="1279" y="16183"/>
                  </a:lnTo>
                  <a:cubicBezTo>
                    <a:pt x="1233" y="16320"/>
                    <a:pt x="1188" y="16457"/>
                    <a:pt x="1142" y="16594"/>
                  </a:cubicBezTo>
                  <a:cubicBezTo>
                    <a:pt x="1119" y="16640"/>
                    <a:pt x="1096" y="16708"/>
                    <a:pt x="1074" y="16754"/>
                  </a:cubicBezTo>
                  <a:lnTo>
                    <a:pt x="1051" y="16845"/>
                  </a:lnTo>
                  <a:cubicBezTo>
                    <a:pt x="1005" y="16937"/>
                    <a:pt x="982" y="17051"/>
                    <a:pt x="959" y="17142"/>
                  </a:cubicBezTo>
                  <a:lnTo>
                    <a:pt x="959" y="17119"/>
                  </a:lnTo>
                  <a:cubicBezTo>
                    <a:pt x="914" y="17279"/>
                    <a:pt x="868" y="17439"/>
                    <a:pt x="823" y="17599"/>
                  </a:cubicBezTo>
                  <a:lnTo>
                    <a:pt x="754" y="17804"/>
                  </a:lnTo>
                  <a:lnTo>
                    <a:pt x="708" y="18032"/>
                  </a:lnTo>
                  <a:cubicBezTo>
                    <a:pt x="663" y="18192"/>
                    <a:pt x="617" y="18375"/>
                    <a:pt x="549" y="18534"/>
                  </a:cubicBezTo>
                  <a:lnTo>
                    <a:pt x="571" y="18512"/>
                  </a:lnTo>
                  <a:lnTo>
                    <a:pt x="571" y="18512"/>
                  </a:lnTo>
                  <a:cubicBezTo>
                    <a:pt x="526" y="18603"/>
                    <a:pt x="503" y="18694"/>
                    <a:pt x="480" y="18808"/>
                  </a:cubicBezTo>
                  <a:cubicBezTo>
                    <a:pt x="457" y="18854"/>
                    <a:pt x="435" y="18922"/>
                    <a:pt x="435" y="18968"/>
                  </a:cubicBezTo>
                  <a:lnTo>
                    <a:pt x="389" y="19105"/>
                  </a:lnTo>
                  <a:lnTo>
                    <a:pt x="366" y="19151"/>
                  </a:lnTo>
                  <a:cubicBezTo>
                    <a:pt x="343" y="19242"/>
                    <a:pt x="320" y="19310"/>
                    <a:pt x="298" y="19402"/>
                  </a:cubicBezTo>
                  <a:cubicBezTo>
                    <a:pt x="275" y="19493"/>
                    <a:pt x="252" y="19607"/>
                    <a:pt x="229" y="19698"/>
                  </a:cubicBezTo>
                  <a:cubicBezTo>
                    <a:pt x="183" y="19904"/>
                    <a:pt x="161" y="20087"/>
                    <a:pt x="115" y="20269"/>
                  </a:cubicBezTo>
                  <a:lnTo>
                    <a:pt x="115" y="20315"/>
                  </a:lnTo>
                  <a:cubicBezTo>
                    <a:pt x="92" y="20406"/>
                    <a:pt x="69" y="20475"/>
                    <a:pt x="46" y="20566"/>
                  </a:cubicBezTo>
                  <a:cubicBezTo>
                    <a:pt x="46" y="20612"/>
                    <a:pt x="24" y="20680"/>
                    <a:pt x="24" y="20726"/>
                  </a:cubicBezTo>
                  <a:cubicBezTo>
                    <a:pt x="24" y="20748"/>
                    <a:pt x="24" y="20794"/>
                    <a:pt x="24" y="20817"/>
                  </a:cubicBezTo>
                  <a:cubicBezTo>
                    <a:pt x="1" y="20863"/>
                    <a:pt x="1" y="20885"/>
                    <a:pt x="1" y="20908"/>
                  </a:cubicBezTo>
                  <a:cubicBezTo>
                    <a:pt x="1" y="20954"/>
                    <a:pt x="1" y="21000"/>
                    <a:pt x="46" y="21045"/>
                  </a:cubicBezTo>
                  <a:lnTo>
                    <a:pt x="69" y="21136"/>
                  </a:lnTo>
                  <a:lnTo>
                    <a:pt x="115" y="21228"/>
                  </a:lnTo>
                  <a:cubicBezTo>
                    <a:pt x="138" y="21319"/>
                    <a:pt x="183" y="21388"/>
                    <a:pt x="229" y="21479"/>
                  </a:cubicBezTo>
                  <a:lnTo>
                    <a:pt x="275" y="21525"/>
                  </a:lnTo>
                  <a:lnTo>
                    <a:pt x="298" y="21593"/>
                  </a:lnTo>
                  <a:cubicBezTo>
                    <a:pt x="320" y="21616"/>
                    <a:pt x="320" y="21639"/>
                    <a:pt x="343" y="21661"/>
                  </a:cubicBezTo>
                  <a:lnTo>
                    <a:pt x="366" y="21707"/>
                  </a:lnTo>
                  <a:cubicBezTo>
                    <a:pt x="412" y="21798"/>
                    <a:pt x="457" y="21867"/>
                    <a:pt x="503" y="21935"/>
                  </a:cubicBezTo>
                  <a:lnTo>
                    <a:pt x="571" y="22049"/>
                  </a:lnTo>
                  <a:lnTo>
                    <a:pt x="640" y="22141"/>
                  </a:lnTo>
                  <a:lnTo>
                    <a:pt x="686" y="22209"/>
                  </a:lnTo>
                  <a:cubicBezTo>
                    <a:pt x="731" y="22255"/>
                    <a:pt x="754" y="22323"/>
                    <a:pt x="800" y="22369"/>
                  </a:cubicBezTo>
                  <a:cubicBezTo>
                    <a:pt x="914" y="22529"/>
                    <a:pt x="1051" y="22666"/>
                    <a:pt x="1188" y="22803"/>
                  </a:cubicBezTo>
                  <a:lnTo>
                    <a:pt x="1165" y="22780"/>
                  </a:lnTo>
                  <a:lnTo>
                    <a:pt x="1165" y="22780"/>
                  </a:lnTo>
                  <a:cubicBezTo>
                    <a:pt x="1211" y="22826"/>
                    <a:pt x="1256" y="22894"/>
                    <a:pt x="1302" y="22940"/>
                  </a:cubicBezTo>
                  <a:lnTo>
                    <a:pt x="1370" y="23031"/>
                  </a:lnTo>
                  <a:cubicBezTo>
                    <a:pt x="1439" y="23099"/>
                    <a:pt x="1530" y="23191"/>
                    <a:pt x="1599" y="23259"/>
                  </a:cubicBezTo>
                  <a:lnTo>
                    <a:pt x="1667" y="23328"/>
                  </a:lnTo>
                  <a:cubicBezTo>
                    <a:pt x="1736" y="23396"/>
                    <a:pt x="1781" y="23465"/>
                    <a:pt x="1850" y="23510"/>
                  </a:cubicBezTo>
                  <a:cubicBezTo>
                    <a:pt x="1918" y="23579"/>
                    <a:pt x="1964" y="23647"/>
                    <a:pt x="2032" y="23716"/>
                  </a:cubicBezTo>
                  <a:cubicBezTo>
                    <a:pt x="2101" y="23761"/>
                    <a:pt x="2146" y="23830"/>
                    <a:pt x="2192" y="23876"/>
                  </a:cubicBezTo>
                  <a:cubicBezTo>
                    <a:pt x="2238" y="23921"/>
                    <a:pt x="2283" y="23967"/>
                    <a:pt x="2329" y="24012"/>
                  </a:cubicBezTo>
                  <a:lnTo>
                    <a:pt x="2397" y="24081"/>
                  </a:lnTo>
                  <a:cubicBezTo>
                    <a:pt x="2489" y="24172"/>
                    <a:pt x="2603" y="24286"/>
                    <a:pt x="2717" y="24378"/>
                  </a:cubicBezTo>
                  <a:lnTo>
                    <a:pt x="2763" y="24401"/>
                  </a:lnTo>
                  <a:cubicBezTo>
                    <a:pt x="2831" y="24469"/>
                    <a:pt x="2900" y="24537"/>
                    <a:pt x="2968" y="24606"/>
                  </a:cubicBezTo>
                  <a:cubicBezTo>
                    <a:pt x="3037" y="24652"/>
                    <a:pt x="3082" y="24697"/>
                    <a:pt x="3128" y="24743"/>
                  </a:cubicBezTo>
                  <a:cubicBezTo>
                    <a:pt x="3196" y="24789"/>
                    <a:pt x="3242" y="24834"/>
                    <a:pt x="3288" y="24880"/>
                  </a:cubicBezTo>
                  <a:lnTo>
                    <a:pt x="3310" y="24903"/>
                  </a:lnTo>
                  <a:cubicBezTo>
                    <a:pt x="3333" y="24925"/>
                    <a:pt x="3356" y="24948"/>
                    <a:pt x="3402" y="24971"/>
                  </a:cubicBezTo>
                  <a:lnTo>
                    <a:pt x="3425" y="25017"/>
                  </a:lnTo>
                  <a:cubicBezTo>
                    <a:pt x="3425" y="25040"/>
                    <a:pt x="3447" y="25062"/>
                    <a:pt x="3447" y="25085"/>
                  </a:cubicBezTo>
                  <a:cubicBezTo>
                    <a:pt x="3470" y="25131"/>
                    <a:pt x="3539" y="25177"/>
                    <a:pt x="3584" y="25177"/>
                  </a:cubicBezTo>
                  <a:lnTo>
                    <a:pt x="3630" y="25177"/>
                  </a:lnTo>
                  <a:cubicBezTo>
                    <a:pt x="3699" y="25154"/>
                    <a:pt x="3744" y="25085"/>
                    <a:pt x="3744" y="25017"/>
                  </a:cubicBezTo>
                  <a:cubicBezTo>
                    <a:pt x="3744" y="24971"/>
                    <a:pt x="3767" y="24925"/>
                    <a:pt x="3767" y="24880"/>
                  </a:cubicBezTo>
                  <a:cubicBezTo>
                    <a:pt x="3790" y="24834"/>
                    <a:pt x="3790" y="24766"/>
                    <a:pt x="3813" y="24720"/>
                  </a:cubicBezTo>
                  <a:cubicBezTo>
                    <a:pt x="3858" y="24560"/>
                    <a:pt x="3904" y="24401"/>
                    <a:pt x="3950" y="24241"/>
                  </a:cubicBezTo>
                  <a:cubicBezTo>
                    <a:pt x="3995" y="24081"/>
                    <a:pt x="4041" y="23898"/>
                    <a:pt x="4109" y="23739"/>
                  </a:cubicBezTo>
                  <a:cubicBezTo>
                    <a:pt x="4132" y="23602"/>
                    <a:pt x="4201" y="23465"/>
                    <a:pt x="4246" y="23328"/>
                  </a:cubicBezTo>
                  <a:lnTo>
                    <a:pt x="4269" y="23259"/>
                  </a:lnTo>
                  <a:lnTo>
                    <a:pt x="4292" y="23168"/>
                  </a:lnTo>
                  <a:cubicBezTo>
                    <a:pt x="4360" y="23031"/>
                    <a:pt x="4406" y="22871"/>
                    <a:pt x="4475" y="22734"/>
                  </a:cubicBezTo>
                  <a:cubicBezTo>
                    <a:pt x="4497" y="22689"/>
                    <a:pt x="4520" y="22643"/>
                    <a:pt x="4543" y="22597"/>
                  </a:cubicBezTo>
                  <a:cubicBezTo>
                    <a:pt x="4566" y="22552"/>
                    <a:pt x="4566" y="22506"/>
                    <a:pt x="4520" y="22483"/>
                  </a:cubicBezTo>
                  <a:cubicBezTo>
                    <a:pt x="4497" y="22460"/>
                    <a:pt x="4497" y="22460"/>
                    <a:pt x="4475" y="22460"/>
                  </a:cubicBezTo>
                  <a:cubicBezTo>
                    <a:pt x="4429" y="22460"/>
                    <a:pt x="4406" y="22483"/>
                    <a:pt x="4406" y="22506"/>
                  </a:cubicBezTo>
                  <a:cubicBezTo>
                    <a:pt x="4360" y="22460"/>
                    <a:pt x="4315" y="22438"/>
                    <a:pt x="4269" y="22392"/>
                  </a:cubicBezTo>
                  <a:cubicBezTo>
                    <a:pt x="4246" y="22369"/>
                    <a:pt x="4224" y="22346"/>
                    <a:pt x="4201" y="22346"/>
                  </a:cubicBezTo>
                  <a:lnTo>
                    <a:pt x="4132" y="22301"/>
                  </a:lnTo>
                  <a:cubicBezTo>
                    <a:pt x="4087" y="22255"/>
                    <a:pt x="4041" y="22209"/>
                    <a:pt x="3995" y="22186"/>
                  </a:cubicBezTo>
                  <a:lnTo>
                    <a:pt x="3950" y="22141"/>
                  </a:lnTo>
                  <a:cubicBezTo>
                    <a:pt x="3904" y="22118"/>
                    <a:pt x="3881" y="22095"/>
                    <a:pt x="3858" y="22072"/>
                  </a:cubicBezTo>
                  <a:cubicBezTo>
                    <a:pt x="3813" y="22027"/>
                    <a:pt x="3767" y="22004"/>
                    <a:pt x="3744" y="21981"/>
                  </a:cubicBezTo>
                  <a:cubicBezTo>
                    <a:pt x="3699" y="21935"/>
                    <a:pt x="3653" y="21890"/>
                    <a:pt x="3607" y="21844"/>
                  </a:cubicBezTo>
                  <a:lnTo>
                    <a:pt x="3562" y="21798"/>
                  </a:lnTo>
                  <a:cubicBezTo>
                    <a:pt x="3516" y="21753"/>
                    <a:pt x="3447" y="21707"/>
                    <a:pt x="3402" y="21661"/>
                  </a:cubicBezTo>
                  <a:lnTo>
                    <a:pt x="3333" y="21616"/>
                  </a:lnTo>
                  <a:cubicBezTo>
                    <a:pt x="3196" y="21502"/>
                    <a:pt x="3059" y="21365"/>
                    <a:pt x="2900" y="21251"/>
                  </a:cubicBezTo>
                  <a:lnTo>
                    <a:pt x="2854" y="21228"/>
                  </a:lnTo>
                  <a:cubicBezTo>
                    <a:pt x="2808" y="21182"/>
                    <a:pt x="2740" y="21136"/>
                    <a:pt x="2671" y="21068"/>
                  </a:cubicBezTo>
                  <a:cubicBezTo>
                    <a:pt x="2603" y="21022"/>
                    <a:pt x="2512" y="20954"/>
                    <a:pt x="2443" y="20908"/>
                  </a:cubicBezTo>
                  <a:cubicBezTo>
                    <a:pt x="2397" y="20863"/>
                    <a:pt x="2352" y="20840"/>
                    <a:pt x="2306" y="20794"/>
                  </a:cubicBezTo>
                  <a:cubicBezTo>
                    <a:pt x="2283" y="20771"/>
                    <a:pt x="2238" y="20726"/>
                    <a:pt x="2215" y="20703"/>
                  </a:cubicBezTo>
                  <a:lnTo>
                    <a:pt x="2146" y="20657"/>
                  </a:lnTo>
                  <a:cubicBezTo>
                    <a:pt x="2101" y="20612"/>
                    <a:pt x="2055" y="20566"/>
                    <a:pt x="2009" y="20543"/>
                  </a:cubicBezTo>
                  <a:cubicBezTo>
                    <a:pt x="2009" y="20520"/>
                    <a:pt x="2009" y="20497"/>
                    <a:pt x="2009" y="20475"/>
                  </a:cubicBezTo>
                  <a:cubicBezTo>
                    <a:pt x="2009" y="20452"/>
                    <a:pt x="2009" y="20452"/>
                    <a:pt x="2009" y="20429"/>
                  </a:cubicBezTo>
                  <a:cubicBezTo>
                    <a:pt x="2009" y="20406"/>
                    <a:pt x="2009" y="20406"/>
                    <a:pt x="2009" y="20383"/>
                  </a:cubicBezTo>
                  <a:cubicBezTo>
                    <a:pt x="1987" y="20338"/>
                    <a:pt x="1964" y="20269"/>
                    <a:pt x="1987" y="20201"/>
                  </a:cubicBezTo>
                  <a:cubicBezTo>
                    <a:pt x="1987" y="20155"/>
                    <a:pt x="2009" y="20087"/>
                    <a:pt x="2009" y="20018"/>
                  </a:cubicBezTo>
                  <a:cubicBezTo>
                    <a:pt x="2032" y="19972"/>
                    <a:pt x="2032" y="19950"/>
                    <a:pt x="2032" y="19904"/>
                  </a:cubicBezTo>
                  <a:cubicBezTo>
                    <a:pt x="2032" y="19790"/>
                    <a:pt x="2055" y="19653"/>
                    <a:pt x="2078" y="19539"/>
                  </a:cubicBezTo>
                  <a:cubicBezTo>
                    <a:pt x="2101" y="19379"/>
                    <a:pt x="2146" y="19242"/>
                    <a:pt x="2192" y="19082"/>
                  </a:cubicBezTo>
                  <a:cubicBezTo>
                    <a:pt x="2238" y="18922"/>
                    <a:pt x="2283" y="18740"/>
                    <a:pt x="2352" y="18580"/>
                  </a:cubicBezTo>
                  <a:lnTo>
                    <a:pt x="2352" y="18534"/>
                  </a:lnTo>
                  <a:cubicBezTo>
                    <a:pt x="2466" y="18215"/>
                    <a:pt x="2580" y="17872"/>
                    <a:pt x="2694" y="17553"/>
                  </a:cubicBezTo>
                  <a:cubicBezTo>
                    <a:pt x="2763" y="17393"/>
                    <a:pt x="2831" y="17211"/>
                    <a:pt x="2922" y="17028"/>
                  </a:cubicBezTo>
                  <a:lnTo>
                    <a:pt x="2991" y="16868"/>
                  </a:lnTo>
                  <a:cubicBezTo>
                    <a:pt x="3054" y="16763"/>
                    <a:pt x="3098" y="16658"/>
                    <a:pt x="3140" y="16553"/>
                  </a:cubicBezTo>
                  <a:lnTo>
                    <a:pt x="3140" y="16553"/>
                  </a:lnTo>
                  <a:cubicBezTo>
                    <a:pt x="3181" y="16487"/>
                    <a:pt x="3221" y="16404"/>
                    <a:pt x="3242" y="16320"/>
                  </a:cubicBezTo>
                  <a:lnTo>
                    <a:pt x="3310" y="16206"/>
                  </a:lnTo>
                  <a:cubicBezTo>
                    <a:pt x="3310" y="16183"/>
                    <a:pt x="3333" y="16161"/>
                    <a:pt x="3333" y="16115"/>
                  </a:cubicBezTo>
                  <a:lnTo>
                    <a:pt x="3356" y="16092"/>
                  </a:lnTo>
                  <a:lnTo>
                    <a:pt x="3425" y="15955"/>
                  </a:lnTo>
                  <a:cubicBezTo>
                    <a:pt x="3493" y="15795"/>
                    <a:pt x="3562" y="15658"/>
                    <a:pt x="3653" y="15521"/>
                  </a:cubicBezTo>
                  <a:cubicBezTo>
                    <a:pt x="3676" y="15430"/>
                    <a:pt x="3721" y="15339"/>
                    <a:pt x="3767" y="15248"/>
                  </a:cubicBezTo>
                  <a:cubicBezTo>
                    <a:pt x="3835" y="15133"/>
                    <a:pt x="3904" y="14996"/>
                    <a:pt x="3972" y="14882"/>
                  </a:cubicBezTo>
                  <a:lnTo>
                    <a:pt x="4018" y="14768"/>
                  </a:lnTo>
                  <a:lnTo>
                    <a:pt x="4041" y="14700"/>
                  </a:lnTo>
                  <a:cubicBezTo>
                    <a:pt x="4246" y="14289"/>
                    <a:pt x="4429" y="13992"/>
                    <a:pt x="4612" y="13695"/>
                  </a:cubicBezTo>
                  <a:cubicBezTo>
                    <a:pt x="4612" y="13673"/>
                    <a:pt x="4634" y="13650"/>
                    <a:pt x="4657" y="13604"/>
                  </a:cubicBezTo>
                  <a:cubicBezTo>
                    <a:pt x="4703" y="13536"/>
                    <a:pt x="4748" y="13467"/>
                    <a:pt x="4794" y="13399"/>
                  </a:cubicBezTo>
                  <a:cubicBezTo>
                    <a:pt x="4863" y="13262"/>
                    <a:pt x="4954" y="13125"/>
                    <a:pt x="5091" y="12942"/>
                  </a:cubicBezTo>
                  <a:cubicBezTo>
                    <a:pt x="5205" y="12782"/>
                    <a:pt x="5319" y="12623"/>
                    <a:pt x="5433" y="12486"/>
                  </a:cubicBezTo>
                  <a:lnTo>
                    <a:pt x="5456" y="12440"/>
                  </a:lnTo>
                  <a:cubicBezTo>
                    <a:pt x="5479" y="12394"/>
                    <a:pt x="5502" y="12372"/>
                    <a:pt x="5525" y="12326"/>
                  </a:cubicBezTo>
                  <a:cubicBezTo>
                    <a:pt x="5639" y="12189"/>
                    <a:pt x="5753" y="12029"/>
                    <a:pt x="5867" y="11869"/>
                  </a:cubicBezTo>
                  <a:lnTo>
                    <a:pt x="5935" y="11801"/>
                  </a:lnTo>
                  <a:cubicBezTo>
                    <a:pt x="5958" y="11778"/>
                    <a:pt x="5981" y="11755"/>
                    <a:pt x="6004" y="11732"/>
                  </a:cubicBezTo>
                  <a:cubicBezTo>
                    <a:pt x="6072" y="11641"/>
                    <a:pt x="6141" y="11527"/>
                    <a:pt x="6209" y="11436"/>
                  </a:cubicBezTo>
                  <a:lnTo>
                    <a:pt x="6255" y="11390"/>
                  </a:lnTo>
                  <a:lnTo>
                    <a:pt x="6278" y="11367"/>
                  </a:lnTo>
                  <a:cubicBezTo>
                    <a:pt x="6369" y="11230"/>
                    <a:pt x="6460" y="11116"/>
                    <a:pt x="6575" y="10979"/>
                  </a:cubicBezTo>
                  <a:cubicBezTo>
                    <a:pt x="6666" y="10888"/>
                    <a:pt x="6757" y="10797"/>
                    <a:pt x="6848" y="10705"/>
                  </a:cubicBezTo>
                  <a:cubicBezTo>
                    <a:pt x="6871" y="10683"/>
                    <a:pt x="6871" y="10683"/>
                    <a:pt x="6894" y="10683"/>
                  </a:cubicBezTo>
                  <a:cubicBezTo>
                    <a:pt x="6917" y="10637"/>
                    <a:pt x="6940" y="10614"/>
                    <a:pt x="6963" y="10591"/>
                  </a:cubicBezTo>
                  <a:cubicBezTo>
                    <a:pt x="6963" y="10614"/>
                    <a:pt x="6985" y="10614"/>
                    <a:pt x="6985" y="10637"/>
                  </a:cubicBezTo>
                  <a:lnTo>
                    <a:pt x="7031" y="10660"/>
                  </a:lnTo>
                  <a:cubicBezTo>
                    <a:pt x="7054" y="10660"/>
                    <a:pt x="7077" y="10683"/>
                    <a:pt x="7122" y="10705"/>
                  </a:cubicBezTo>
                  <a:cubicBezTo>
                    <a:pt x="7145" y="10705"/>
                    <a:pt x="7191" y="10705"/>
                    <a:pt x="7214" y="10728"/>
                  </a:cubicBezTo>
                  <a:cubicBezTo>
                    <a:pt x="7259" y="10774"/>
                    <a:pt x="7328" y="10819"/>
                    <a:pt x="7373" y="10865"/>
                  </a:cubicBezTo>
                  <a:cubicBezTo>
                    <a:pt x="7465" y="10934"/>
                    <a:pt x="7556" y="11025"/>
                    <a:pt x="7647" y="11093"/>
                  </a:cubicBezTo>
                  <a:cubicBezTo>
                    <a:pt x="7716" y="11139"/>
                    <a:pt x="7784" y="11208"/>
                    <a:pt x="7853" y="11253"/>
                  </a:cubicBezTo>
                  <a:cubicBezTo>
                    <a:pt x="7876" y="11276"/>
                    <a:pt x="7898" y="11299"/>
                    <a:pt x="7921" y="11322"/>
                  </a:cubicBezTo>
                  <a:cubicBezTo>
                    <a:pt x="7967" y="11367"/>
                    <a:pt x="8013" y="11390"/>
                    <a:pt x="8058" y="11436"/>
                  </a:cubicBezTo>
                  <a:cubicBezTo>
                    <a:pt x="8104" y="11481"/>
                    <a:pt x="8172" y="11527"/>
                    <a:pt x="8241" y="11596"/>
                  </a:cubicBezTo>
                  <a:cubicBezTo>
                    <a:pt x="8309" y="11664"/>
                    <a:pt x="8401" y="11732"/>
                    <a:pt x="8492" y="11801"/>
                  </a:cubicBezTo>
                  <a:lnTo>
                    <a:pt x="8515" y="11824"/>
                  </a:lnTo>
                  <a:cubicBezTo>
                    <a:pt x="8537" y="11801"/>
                    <a:pt x="8560" y="11801"/>
                    <a:pt x="8583" y="11778"/>
                  </a:cubicBezTo>
                  <a:cubicBezTo>
                    <a:pt x="8606" y="11732"/>
                    <a:pt x="8606" y="11664"/>
                    <a:pt x="8629" y="11618"/>
                  </a:cubicBezTo>
                  <a:cubicBezTo>
                    <a:pt x="8629" y="11573"/>
                    <a:pt x="8629" y="11550"/>
                    <a:pt x="8629" y="11527"/>
                  </a:cubicBezTo>
                  <a:cubicBezTo>
                    <a:pt x="8674" y="11390"/>
                    <a:pt x="8697" y="11276"/>
                    <a:pt x="8720" y="11139"/>
                  </a:cubicBezTo>
                  <a:lnTo>
                    <a:pt x="8720" y="11071"/>
                  </a:lnTo>
                  <a:cubicBezTo>
                    <a:pt x="8743" y="11002"/>
                    <a:pt x="8743" y="10934"/>
                    <a:pt x="8743" y="10865"/>
                  </a:cubicBezTo>
                  <a:cubicBezTo>
                    <a:pt x="8743" y="10797"/>
                    <a:pt x="8743" y="10728"/>
                    <a:pt x="8766" y="10660"/>
                  </a:cubicBezTo>
                  <a:cubicBezTo>
                    <a:pt x="8766" y="10591"/>
                    <a:pt x="8766" y="10546"/>
                    <a:pt x="8766" y="10477"/>
                  </a:cubicBezTo>
                  <a:cubicBezTo>
                    <a:pt x="8789" y="10363"/>
                    <a:pt x="8789" y="10226"/>
                    <a:pt x="8811" y="10112"/>
                  </a:cubicBezTo>
                  <a:lnTo>
                    <a:pt x="8834" y="9952"/>
                  </a:lnTo>
                  <a:cubicBezTo>
                    <a:pt x="8857" y="9838"/>
                    <a:pt x="8857" y="9724"/>
                    <a:pt x="8880" y="9610"/>
                  </a:cubicBezTo>
                  <a:cubicBezTo>
                    <a:pt x="8880" y="9564"/>
                    <a:pt x="8880" y="9541"/>
                    <a:pt x="8903" y="9496"/>
                  </a:cubicBezTo>
                  <a:cubicBezTo>
                    <a:pt x="8903" y="9450"/>
                    <a:pt x="8903" y="9404"/>
                    <a:pt x="8903" y="9336"/>
                  </a:cubicBezTo>
                  <a:lnTo>
                    <a:pt x="8926" y="9290"/>
                  </a:lnTo>
                  <a:cubicBezTo>
                    <a:pt x="8926" y="9222"/>
                    <a:pt x="8926" y="9153"/>
                    <a:pt x="8948" y="9108"/>
                  </a:cubicBezTo>
                  <a:cubicBezTo>
                    <a:pt x="8948" y="8948"/>
                    <a:pt x="8971" y="8765"/>
                    <a:pt x="8994" y="8605"/>
                  </a:cubicBezTo>
                  <a:cubicBezTo>
                    <a:pt x="8994" y="8560"/>
                    <a:pt x="8994" y="8514"/>
                    <a:pt x="8994" y="8468"/>
                  </a:cubicBezTo>
                  <a:cubicBezTo>
                    <a:pt x="8994" y="8423"/>
                    <a:pt x="8994" y="8377"/>
                    <a:pt x="8994" y="8332"/>
                  </a:cubicBezTo>
                  <a:cubicBezTo>
                    <a:pt x="8994" y="8263"/>
                    <a:pt x="8994" y="8217"/>
                    <a:pt x="9017" y="8172"/>
                  </a:cubicBezTo>
                  <a:lnTo>
                    <a:pt x="9017" y="8103"/>
                  </a:lnTo>
                  <a:cubicBezTo>
                    <a:pt x="9017" y="8058"/>
                    <a:pt x="9017" y="7989"/>
                    <a:pt x="9040" y="7943"/>
                  </a:cubicBezTo>
                  <a:cubicBezTo>
                    <a:pt x="9040" y="7875"/>
                    <a:pt x="9040" y="7807"/>
                    <a:pt x="9062" y="7738"/>
                  </a:cubicBezTo>
                  <a:cubicBezTo>
                    <a:pt x="9062" y="7670"/>
                    <a:pt x="9085" y="7601"/>
                    <a:pt x="9085" y="7555"/>
                  </a:cubicBezTo>
                  <a:cubicBezTo>
                    <a:pt x="9108" y="7487"/>
                    <a:pt x="9108" y="7419"/>
                    <a:pt x="9131" y="7350"/>
                  </a:cubicBezTo>
                  <a:cubicBezTo>
                    <a:pt x="9131" y="7282"/>
                    <a:pt x="9154" y="7213"/>
                    <a:pt x="9154" y="7145"/>
                  </a:cubicBezTo>
                  <a:cubicBezTo>
                    <a:pt x="9154" y="7076"/>
                    <a:pt x="9154" y="7030"/>
                    <a:pt x="9177" y="6962"/>
                  </a:cubicBezTo>
                  <a:lnTo>
                    <a:pt x="9177" y="6939"/>
                  </a:lnTo>
                  <a:cubicBezTo>
                    <a:pt x="9199" y="6802"/>
                    <a:pt x="9222" y="6665"/>
                    <a:pt x="9245" y="6528"/>
                  </a:cubicBezTo>
                  <a:cubicBezTo>
                    <a:pt x="9245" y="6528"/>
                    <a:pt x="9245" y="6505"/>
                    <a:pt x="9245" y="6505"/>
                  </a:cubicBezTo>
                  <a:lnTo>
                    <a:pt x="9245" y="6483"/>
                  </a:lnTo>
                  <a:lnTo>
                    <a:pt x="9268" y="6483"/>
                  </a:lnTo>
                  <a:cubicBezTo>
                    <a:pt x="9291" y="6369"/>
                    <a:pt x="9314" y="6254"/>
                    <a:pt x="9359" y="6163"/>
                  </a:cubicBezTo>
                  <a:cubicBezTo>
                    <a:pt x="9382" y="6117"/>
                    <a:pt x="9405" y="6095"/>
                    <a:pt x="9405" y="6072"/>
                  </a:cubicBezTo>
                  <a:cubicBezTo>
                    <a:pt x="9451" y="6049"/>
                    <a:pt x="9496" y="6003"/>
                    <a:pt x="9542" y="5981"/>
                  </a:cubicBezTo>
                  <a:cubicBezTo>
                    <a:pt x="9656" y="5912"/>
                    <a:pt x="9770" y="5866"/>
                    <a:pt x="9861" y="5844"/>
                  </a:cubicBezTo>
                  <a:cubicBezTo>
                    <a:pt x="9975" y="5821"/>
                    <a:pt x="10090" y="5798"/>
                    <a:pt x="10227" y="5775"/>
                  </a:cubicBezTo>
                  <a:lnTo>
                    <a:pt x="10341" y="5775"/>
                  </a:lnTo>
                  <a:cubicBezTo>
                    <a:pt x="10409" y="5752"/>
                    <a:pt x="10500" y="5752"/>
                    <a:pt x="10569" y="5752"/>
                  </a:cubicBezTo>
                  <a:lnTo>
                    <a:pt x="10569" y="5729"/>
                  </a:lnTo>
                  <a:lnTo>
                    <a:pt x="10592" y="5752"/>
                  </a:lnTo>
                  <a:lnTo>
                    <a:pt x="10866" y="5752"/>
                  </a:lnTo>
                  <a:cubicBezTo>
                    <a:pt x="10957" y="5775"/>
                    <a:pt x="11048" y="5775"/>
                    <a:pt x="11117" y="5798"/>
                  </a:cubicBezTo>
                  <a:lnTo>
                    <a:pt x="11140" y="5798"/>
                  </a:lnTo>
                  <a:cubicBezTo>
                    <a:pt x="11208" y="5821"/>
                    <a:pt x="11277" y="5844"/>
                    <a:pt x="11345" y="5866"/>
                  </a:cubicBezTo>
                  <a:lnTo>
                    <a:pt x="11436" y="5866"/>
                  </a:lnTo>
                  <a:cubicBezTo>
                    <a:pt x="11459" y="5889"/>
                    <a:pt x="11505" y="5889"/>
                    <a:pt x="11550" y="5889"/>
                  </a:cubicBezTo>
                  <a:cubicBezTo>
                    <a:pt x="11619" y="5912"/>
                    <a:pt x="11665" y="5912"/>
                    <a:pt x="11710" y="5912"/>
                  </a:cubicBezTo>
                  <a:cubicBezTo>
                    <a:pt x="11802" y="5935"/>
                    <a:pt x="11870" y="5935"/>
                    <a:pt x="11938" y="5958"/>
                  </a:cubicBezTo>
                  <a:cubicBezTo>
                    <a:pt x="11961" y="5958"/>
                    <a:pt x="11961" y="5981"/>
                    <a:pt x="11984" y="5981"/>
                  </a:cubicBezTo>
                  <a:cubicBezTo>
                    <a:pt x="12007" y="6003"/>
                    <a:pt x="12053" y="6026"/>
                    <a:pt x="12098" y="6026"/>
                  </a:cubicBezTo>
                  <a:lnTo>
                    <a:pt x="12121" y="6026"/>
                  </a:lnTo>
                  <a:cubicBezTo>
                    <a:pt x="12167" y="6026"/>
                    <a:pt x="12235" y="5981"/>
                    <a:pt x="12258" y="5935"/>
                  </a:cubicBezTo>
                  <a:cubicBezTo>
                    <a:pt x="12281" y="5912"/>
                    <a:pt x="12304" y="5866"/>
                    <a:pt x="12326" y="5821"/>
                  </a:cubicBezTo>
                  <a:cubicBezTo>
                    <a:pt x="12349" y="5775"/>
                    <a:pt x="12372" y="5752"/>
                    <a:pt x="12418" y="5707"/>
                  </a:cubicBezTo>
                  <a:lnTo>
                    <a:pt x="12418" y="5684"/>
                  </a:lnTo>
                  <a:cubicBezTo>
                    <a:pt x="12486" y="5592"/>
                    <a:pt x="12578" y="5501"/>
                    <a:pt x="12623" y="5410"/>
                  </a:cubicBezTo>
                  <a:lnTo>
                    <a:pt x="12669" y="5364"/>
                  </a:lnTo>
                  <a:cubicBezTo>
                    <a:pt x="12806" y="5204"/>
                    <a:pt x="12943" y="5022"/>
                    <a:pt x="13103" y="4862"/>
                  </a:cubicBezTo>
                  <a:cubicBezTo>
                    <a:pt x="13217" y="4748"/>
                    <a:pt x="13354" y="4611"/>
                    <a:pt x="13468" y="4497"/>
                  </a:cubicBezTo>
                  <a:lnTo>
                    <a:pt x="13491" y="4474"/>
                  </a:lnTo>
                  <a:cubicBezTo>
                    <a:pt x="13628" y="4337"/>
                    <a:pt x="13764" y="4223"/>
                    <a:pt x="13901" y="4086"/>
                  </a:cubicBezTo>
                  <a:lnTo>
                    <a:pt x="13970" y="4018"/>
                  </a:lnTo>
                  <a:cubicBezTo>
                    <a:pt x="14038" y="3972"/>
                    <a:pt x="14084" y="3926"/>
                    <a:pt x="14130" y="3903"/>
                  </a:cubicBezTo>
                  <a:cubicBezTo>
                    <a:pt x="14198" y="3835"/>
                    <a:pt x="14244" y="3789"/>
                    <a:pt x="14312" y="3744"/>
                  </a:cubicBezTo>
                  <a:lnTo>
                    <a:pt x="14358" y="3721"/>
                  </a:lnTo>
                  <a:cubicBezTo>
                    <a:pt x="14495" y="3607"/>
                    <a:pt x="14609" y="3538"/>
                    <a:pt x="14746" y="3447"/>
                  </a:cubicBezTo>
                  <a:lnTo>
                    <a:pt x="14837" y="3378"/>
                  </a:lnTo>
                  <a:cubicBezTo>
                    <a:pt x="14974" y="3264"/>
                    <a:pt x="15134" y="3173"/>
                    <a:pt x="15294" y="3059"/>
                  </a:cubicBezTo>
                  <a:lnTo>
                    <a:pt x="15408" y="2990"/>
                  </a:lnTo>
                  <a:lnTo>
                    <a:pt x="15591" y="2876"/>
                  </a:lnTo>
                  <a:cubicBezTo>
                    <a:pt x="15705" y="2785"/>
                    <a:pt x="15842" y="2694"/>
                    <a:pt x="15979" y="2602"/>
                  </a:cubicBezTo>
                  <a:cubicBezTo>
                    <a:pt x="16321" y="2420"/>
                    <a:pt x="16663" y="2237"/>
                    <a:pt x="17006" y="2077"/>
                  </a:cubicBezTo>
                  <a:cubicBezTo>
                    <a:pt x="17165" y="2009"/>
                    <a:pt x="17325" y="1940"/>
                    <a:pt x="17485" y="1872"/>
                  </a:cubicBezTo>
                  <a:lnTo>
                    <a:pt x="17576" y="1849"/>
                  </a:lnTo>
                  <a:lnTo>
                    <a:pt x="17622" y="1826"/>
                  </a:lnTo>
                  <a:cubicBezTo>
                    <a:pt x="17690" y="1803"/>
                    <a:pt x="17759" y="1781"/>
                    <a:pt x="17827" y="1758"/>
                  </a:cubicBezTo>
                  <a:cubicBezTo>
                    <a:pt x="17919" y="1712"/>
                    <a:pt x="18033" y="1689"/>
                    <a:pt x="18124" y="1667"/>
                  </a:cubicBezTo>
                  <a:lnTo>
                    <a:pt x="18307" y="1598"/>
                  </a:lnTo>
                  <a:cubicBezTo>
                    <a:pt x="18489" y="1530"/>
                    <a:pt x="18672" y="1484"/>
                    <a:pt x="18855" y="1415"/>
                  </a:cubicBezTo>
                  <a:cubicBezTo>
                    <a:pt x="19220" y="1324"/>
                    <a:pt x="19585" y="1279"/>
                    <a:pt x="19904" y="1210"/>
                  </a:cubicBezTo>
                  <a:cubicBezTo>
                    <a:pt x="20064" y="1187"/>
                    <a:pt x="20247" y="1164"/>
                    <a:pt x="20407" y="1142"/>
                  </a:cubicBezTo>
                  <a:cubicBezTo>
                    <a:pt x="20589" y="1119"/>
                    <a:pt x="20749" y="1096"/>
                    <a:pt x="20954" y="1096"/>
                  </a:cubicBezTo>
                  <a:lnTo>
                    <a:pt x="21434" y="1096"/>
                  </a:lnTo>
                  <a:cubicBezTo>
                    <a:pt x="21594" y="1096"/>
                    <a:pt x="21753" y="1096"/>
                    <a:pt x="21890" y="1119"/>
                  </a:cubicBezTo>
                  <a:cubicBezTo>
                    <a:pt x="22004" y="1142"/>
                    <a:pt x="22141" y="1164"/>
                    <a:pt x="22256" y="1187"/>
                  </a:cubicBezTo>
                  <a:lnTo>
                    <a:pt x="22347" y="1187"/>
                  </a:lnTo>
                  <a:cubicBezTo>
                    <a:pt x="22415" y="1210"/>
                    <a:pt x="22461" y="1210"/>
                    <a:pt x="22529" y="1233"/>
                  </a:cubicBezTo>
                  <a:cubicBezTo>
                    <a:pt x="22621" y="1233"/>
                    <a:pt x="22712" y="1256"/>
                    <a:pt x="22803" y="1279"/>
                  </a:cubicBezTo>
                  <a:cubicBezTo>
                    <a:pt x="22872" y="1279"/>
                    <a:pt x="22917" y="1301"/>
                    <a:pt x="22986" y="1324"/>
                  </a:cubicBezTo>
                  <a:lnTo>
                    <a:pt x="23032" y="1347"/>
                  </a:lnTo>
                  <a:cubicBezTo>
                    <a:pt x="23100" y="1370"/>
                    <a:pt x="23146" y="1393"/>
                    <a:pt x="23191" y="1393"/>
                  </a:cubicBezTo>
                  <a:cubicBezTo>
                    <a:pt x="23214" y="1415"/>
                    <a:pt x="23214" y="1415"/>
                    <a:pt x="23237" y="1415"/>
                  </a:cubicBezTo>
                  <a:cubicBezTo>
                    <a:pt x="23283" y="1415"/>
                    <a:pt x="23328" y="1370"/>
                    <a:pt x="23351" y="1347"/>
                  </a:cubicBezTo>
                  <a:cubicBezTo>
                    <a:pt x="23351" y="1301"/>
                    <a:pt x="23351" y="1279"/>
                    <a:pt x="23351" y="1256"/>
                  </a:cubicBezTo>
                  <a:cubicBezTo>
                    <a:pt x="23328" y="1210"/>
                    <a:pt x="23305" y="1210"/>
                    <a:pt x="23283" y="1187"/>
                  </a:cubicBezTo>
                  <a:cubicBezTo>
                    <a:pt x="23191" y="1164"/>
                    <a:pt x="23123" y="1142"/>
                    <a:pt x="23054" y="1096"/>
                  </a:cubicBezTo>
                  <a:lnTo>
                    <a:pt x="23009" y="1096"/>
                  </a:lnTo>
                  <a:cubicBezTo>
                    <a:pt x="22940" y="1050"/>
                    <a:pt x="22849" y="1027"/>
                    <a:pt x="22735" y="1005"/>
                  </a:cubicBezTo>
                  <a:cubicBezTo>
                    <a:pt x="22621" y="982"/>
                    <a:pt x="22507" y="936"/>
                    <a:pt x="22392" y="913"/>
                  </a:cubicBezTo>
                  <a:lnTo>
                    <a:pt x="22370" y="913"/>
                  </a:lnTo>
                  <a:cubicBezTo>
                    <a:pt x="22392" y="890"/>
                    <a:pt x="22392" y="868"/>
                    <a:pt x="22370" y="845"/>
                  </a:cubicBezTo>
                  <a:cubicBezTo>
                    <a:pt x="22370" y="822"/>
                    <a:pt x="22347" y="799"/>
                    <a:pt x="22324" y="799"/>
                  </a:cubicBezTo>
                  <a:cubicBezTo>
                    <a:pt x="22256" y="754"/>
                    <a:pt x="22164" y="731"/>
                    <a:pt x="22096" y="685"/>
                  </a:cubicBezTo>
                  <a:cubicBezTo>
                    <a:pt x="22027" y="662"/>
                    <a:pt x="21982" y="662"/>
                    <a:pt x="21913" y="639"/>
                  </a:cubicBezTo>
                  <a:lnTo>
                    <a:pt x="21845" y="617"/>
                  </a:lnTo>
                  <a:cubicBezTo>
                    <a:pt x="21776" y="594"/>
                    <a:pt x="21731" y="571"/>
                    <a:pt x="21662" y="548"/>
                  </a:cubicBezTo>
                  <a:cubicBezTo>
                    <a:pt x="21594" y="525"/>
                    <a:pt x="21525" y="502"/>
                    <a:pt x="21457" y="480"/>
                  </a:cubicBezTo>
                  <a:cubicBezTo>
                    <a:pt x="21342" y="457"/>
                    <a:pt x="21251" y="411"/>
                    <a:pt x="21137" y="388"/>
                  </a:cubicBezTo>
                  <a:lnTo>
                    <a:pt x="21023" y="350"/>
                  </a:lnTo>
                  <a:lnTo>
                    <a:pt x="21023" y="350"/>
                  </a:lnTo>
                  <a:cubicBezTo>
                    <a:pt x="21023" y="357"/>
                    <a:pt x="21023" y="366"/>
                    <a:pt x="21023" y="366"/>
                  </a:cubicBezTo>
                  <a:cubicBezTo>
                    <a:pt x="20818" y="297"/>
                    <a:pt x="20658" y="251"/>
                    <a:pt x="20498" y="206"/>
                  </a:cubicBezTo>
                  <a:cubicBezTo>
                    <a:pt x="20407" y="183"/>
                    <a:pt x="20315" y="183"/>
                    <a:pt x="20224" y="160"/>
                  </a:cubicBezTo>
                  <a:cubicBezTo>
                    <a:pt x="20156" y="137"/>
                    <a:pt x="20064" y="114"/>
                    <a:pt x="19996" y="92"/>
                  </a:cubicBezTo>
                  <a:lnTo>
                    <a:pt x="19950" y="92"/>
                  </a:lnTo>
                  <a:cubicBezTo>
                    <a:pt x="19882" y="69"/>
                    <a:pt x="19813" y="46"/>
                    <a:pt x="19745" y="46"/>
                  </a:cubicBezTo>
                  <a:cubicBezTo>
                    <a:pt x="19631" y="46"/>
                    <a:pt x="19539" y="23"/>
                    <a:pt x="19425" y="23"/>
                  </a:cubicBezTo>
                  <a:lnTo>
                    <a:pt x="18718" y="23"/>
                  </a:lnTo>
                  <a:lnTo>
                    <a:pt x="18603" y="0"/>
                  </a:lnTo>
                  <a:lnTo>
                    <a:pt x="18649" y="23"/>
                  </a:lnTo>
                  <a:lnTo>
                    <a:pt x="18535" y="0"/>
                  </a:ln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20"/>
            <p:cNvSpPr/>
            <p:nvPr/>
          </p:nvSpPr>
          <p:spPr>
            <a:xfrm>
              <a:off x="6816375" y="1851750"/>
              <a:ext cx="116425" cy="17725"/>
            </a:xfrm>
            <a:custGeom>
              <a:avLst/>
              <a:gdLst/>
              <a:ahLst/>
              <a:cxnLst/>
              <a:rect l="l" t="t" r="r" b="b"/>
              <a:pathLst>
                <a:path w="4657" h="709" extrusionOk="0">
                  <a:moveTo>
                    <a:pt x="1575" y="0"/>
                  </a:moveTo>
                  <a:cubicBezTo>
                    <a:pt x="1370" y="0"/>
                    <a:pt x="1164" y="23"/>
                    <a:pt x="959" y="46"/>
                  </a:cubicBezTo>
                  <a:cubicBezTo>
                    <a:pt x="753" y="69"/>
                    <a:pt x="548" y="92"/>
                    <a:pt x="343" y="137"/>
                  </a:cubicBezTo>
                  <a:cubicBezTo>
                    <a:pt x="274" y="160"/>
                    <a:pt x="183" y="160"/>
                    <a:pt x="91" y="183"/>
                  </a:cubicBezTo>
                  <a:cubicBezTo>
                    <a:pt x="23" y="206"/>
                    <a:pt x="0" y="252"/>
                    <a:pt x="0" y="320"/>
                  </a:cubicBezTo>
                  <a:cubicBezTo>
                    <a:pt x="19" y="357"/>
                    <a:pt x="53" y="395"/>
                    <a:pt x="102" y="395"/>
                  </a:cubicBezTo>
                  <a:cubicBezTo>
                    <a:pt x="113" y="395"/>
                    <a:pt x="125" y="393"/>
                    <a:pt x="137" y="389"/>
                  </a:cubicBezTo>
                  <a:cubicBezTo>
                    <a:pt x="251" y="366"/>
                    <a:pt x="388" y="343"/>
                    <a:pt x="525" y="320"/>
                  </a:cubicBezTo>
                  <a:cubicBezTo>
                    <a:pt x="639" y="320"/>
                    <a:pt x="753" y="297"/>
                    <a:pt x="867" y="297"/>
                  </a:cubicBezTo>
                  <a:cubicBezTo>
                    <a:pt x="982" y="274"/>
                    <a:pt x="1096" y="274"/>
                    <a:pt x="1210" y="252"/>
                  </a:cubicBezTo>
                  <a:cubicBezTo>
                    <a:pt x="1278" y="252"/>
                    <a:pt x="1324" y="252"/>
                    <a:pt x="1392" y="229"/>
                  </a:cubicBezTo>
                  <a:lnTo>
                    <a:pt x="1529" y="229"/>
                  </a:lnTo>
                  <a:cubicBezTo>
                    <a:pt x="1651" y="229"/>
                    <a:pt x="1773" y="219"/>
                    <a:pt x="1888" y="219"/>
                  </a:cubicBezTo>
                  <a:cubicBezTo>
                    <a:pt x="1945" y="219"/>
                    <a:pt x="2001" y="221"/>
                    <a:pt x="2054" y="229"/>
                  </a:cubicBezTo>
                  <a:lnTo>
                    <a:pt x="2328" y="229"/>
                  </a:lnTo>
                  <a:cubicBezTo>
                    <a:pt x="2420" y="252"/>
                    <a:pt x="2511" y="252"/>
                    <a:pt x="2602" y="252"/>
                  </a:cubicBezTo>
                  <a:cubicBezTo>
                    <a:pt x="2648" y="274"/>
                    <a:pt x="2694" y="274"/>
                    <a:pt x="2716" y="274"/>
                  </a:cubicBezTo>
                  <a:cubicBezTo>
                    <a:pt x="2785" y="274"/>
                    <a:pt x="2830" y="274"/>
                    <a:pt x="2876" y="297"/>
                  </a:cubicBezTo>
                  <a:cubicBezTo>
                    <a:pt x="2967" y="297"/>
                    <a:pt x="3059" y="320"/>
                    <a:pt x="3150" y="320"/>
                  </a:cubicBezTo>
                  <a:cubicBezTo>
                    <a:pt x="3310" y="366"/>
                    <a:pt x="3470" y="389"/>
                    <a:pt x="3652" y="411"/>
                  </a:cubicBezTo>
                  <a:cubicBezTo>
                    <a:pt x="3675" y="411"/>
                    <a:pt x="3698" y="434"/>
                    <a:pt x="3721" y="434"/>
                  </a:cubicBezTo>
                  <a:cubicBezTo>
                    <a:pt x="3789" y="457"/>
                    <a:pt x="3858" y="457"/>
                    <a:pt x="3949" y="480"/>
                  </a:cubicBezTo>
                  <a:cubicBezTo>
                    <a:pt x="4017" y="503"/>
                    <a:pt x="4109" y="525"/>
                    <a:pt x="4177" y="548"/>
                  </a:cubicBezTo>
                  <a:cubicBezTo>
                    <a:pt x="4268" y="571"/>
                    <a:pt x="4337" y="594"/>
                    <a:pt x="4405" y="640"/>
                  </a:cubicBezTo>
                  <a:cubicBezTo>
                    <a:pt x="4451" y="662"/>
                    <a:pt x="4520" y="685"/>
                    <a:pt x="4588" y="708"/>
                  </a:cubicBezTo>
                  <a:cubicBezTo>
                    <a:pt x="4611" y="708"/>
                    <a:pt x="4634" y="708"/>
                    <a:pt x="4657" y="685"/>
                  </a:cubicBezTo>
                  <a:cubicBezTo>
                    <a:pt x="4657" y="662"/>
                    <a:pt x="4657" y="617"/>
                    <a:pt x="4611" y="617"/>
                  </a:cubicBezTo>
                  <a:cubicBezTo>
                    <a:pt x="4565" y="594"/>
                    <a:pt x="4497" y="571"/>
                    <a:pt x="4428" y="525"/>
                  </a:cubicBezTo>
                  <a:cubicBezTo>
                    <a:pt x="4337" y="503"/>
                    <a:pt x="4268" y="480"/>
                    <a:pt x="4200" y="434"/>
                  </a:cubicBezTo>
                  <a:cubicBezTo>
                    <a:pt x="4109" y="411"/>
                    <a:pt x="4017" y="389"/>
                    <a:pt x="3926" y="343"/>
                  </a:cubicBezTo>
                  <a:cubicBezTo>
                    <a:pt x="3858" y="320"/>
                    <a:pt x="3789" y="297"/>
                    <a:pt x="3698" y="274"/>
                  </a:cubicBezTo>
                  <a:cubicBezTo>
                    <a:pt x="3538" y="229"/>
                    <a:pt x="3355" y="183"/>
                    <a:pt x="3196" y="160"/>
                  </a:cubicBezTo>
                  <a:cubicBezTo>
                    <a:pt x="3104" y="137"/>
                    <a:pt x="3013" y="115"/>
                    <a:pt x="2922" y="115"/>
                  </a:cubicBezTo>
                  <a:cubicBezTo>
                    <a:pt x="2830" y="92"/>
                    <a:pt x="2739" y="69"/>
                    <a:pt x="2648" y="69"/>
                  </a:cubicBezTo>
                  <a:cubicBezTo>
                    <a:pt x="2465" y="46"/>
                    <a:pt x="2283" y="23"/>
                    <a:pt x="2100"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20"/>
            <p:cNvSpPr/>
            <p:nvPr/>
          </p:nvSpPr>
          <p:spPr>
            <a:xfrm>
              <a:off x="6751325" y="1871725"/>
              <a:ext cx="170625" cy="36225"/>
            </a:xfrm>
            <a:custGeom>
              <a:avLst/>
              <a:gdLst/>
              <a:ahLst/>
              <a:cxnLst/>
              <a:rect l="l" t="t" r="r" b="b"/>
              <a:pathLst>
                <a:path w="6825" h="1449" extrusionOk="0">
                  <a:moveTo>
                    <a:pt x="1803" y="828"/>
                  </a:moveTo>
                  <a:cubicBezTo>
                    <a:pt x="1788" y="832"/>
                    <a:pt x="1773" y="837"/>
                    <a:pt x="1758" y="845"/>
                  </a:cubicBezTo>
                  <a:cubicBezTo>
                    <a:pt x="1778" y="845"/>
                    <a:pt x="1799" y="845"/>
                    <a:pt x="1803" y="828"/>
                  </a:cubicBezTo>
                  <a:close/>
                  <a:moveTo>
                    <a:pt x="4246" y="0"/>
                  </a:moveTo>
                  <a:cubicBezTo>
                    <a:pt x="4154" y="0"/>
                    <a:pt x="4040" y="23"/>
                    <a:pt x="3926" y="23"/>
                  </a:cubicBezTo>
                  <a:cubicBezTo>
                    <a:pt x="3835" y="23"/>
                    <a:pt x="3743" y="46"/>
                    <a:pt x="3629" y="46"/>
                  </a:cubicBezTo>
                  <a:cubicBezTo>
                    <a:pt x="3447" y="69"/>
                    <a:pt x="3241" y="114"/>
                    <a:pt x="3059" y="137"/>
                  </a:cubicBezTo>
                  <a:cubicBezTo>
                    <a:pt x="2876" y="183"/>
                    <a:pt x="2671" y="229"/>
                    <a:pt x="2488" y="274"/>
                  </a:cubicBezTo>
                  <a:cubicBezTo>
                    <a:pt x="2283" y="297"/>
                    <a:pt x="2100" y="343"/>
                    <a:pt x="1917" y="388"/>
                  </a:cubicBezTo>
                  <a:cubicBezTo>
                    <a:pt x="1854" y="410"/>
                    <a:pt x="1810" y="431"/>
                    <a:pt x="1750" y="452"/>
                  </a:cubicBezTo>
                  <a:lnTo>
                    <a:pt x="1750" y="452"/>
                  </a:lnTo>
                  <a:cubicBezTo>
                    <a:pt x="1754" y="448"/>
                    <a:pt x="1758" y="443"/>
                    <a:pt x="1758" y="434"/>
                  </a:cubicBezTo>
                  <a:lnTo>
                    <a:pt x="1758" y="434"/>
                  </a:lnTo>
                  <a:cubicBezTo>
                    <a:pt x="1689" y="457"/>
                    <a:pt x="1621" y="480"/>
                    <a:pt x="1552" y="503"/>
                  </a:cubicBezTo>
                  <a:lnTo>
                    <a:pt x="1598" y="503"/>
                  </a:lnTo>
                  <a:cubicBezTo>
                    <a:pt x="1461" y="548"/>
                    <a:pt x="1324" y="594"/>
                    <a:pt x="1164" y="639"/>
                  </a:cubicBezTo>
                  <a:cubicBezTo>
                    <a:pt x="1050" y="685"/>
                    <a:pt x="913" y="731"/>
                    <a:pt x="799" y="776"/>
                  </a:cubicBezTo>
                  <a:cubicBezTo>
                    <a:pt x="662" y="822"/>
                    <a:pt x="548" y="891"/>
                    <a:pt x="411" y="936"/>
                  </a:cubicBezTo>
                  <a:cubicBezTo>
                    <a:pt x="365" y="959"/>
                    <a:pt x="297" y="982"/>
                    <a:pt x="228" y="1028"/>
                  </a:cubicBezTo>
                  <a:cubicBezTo>
                    <a:pt x="205" y="1050"/>
                    <a:pt x="160" y="1050"/>
                    <a:pt x="114" y="1073"/>
                  </a:cubicBezTo>
                  <a:cubicBezTo>
                    <a:pt x="69" y="1096"/>
                    <a:pt x="46" y="1142"/>
                    <a:pt x="23" y="1187"/>
                  </a:cubicBezTo>
                  <a:cubicBezTo>
                    <a:pt x="0" y="1233"/>
                    <a:pt x="0" y="1279"/>
                    <a:pt x="23" y="1347"/>
                  </a:cubicBezTo>
                  <a:cubicBezTo>
                    <a:pt x="53" y="1408"/>
                    <a:pt x="114" y="1449"/>
                    <a:pt x="178" y="1449"/>
                  </a:cubicBezTo>
                  <a:cubicBezTo>
                    <a:pt x="211" y="1449"/>
                    <a:pt x="244" y="1438"/>
                    <a:pt x="274" y="1416"/>
                  </a:cubicBezTo>
                  <a:cubicBezTo>
                    <a:pt x="320" y="1416"/>
                    <a:pt x="342" y="1393"/>
                    <a:pt x="365" y="1393"/>
                  </a:cubicBezTo>
                  <a:cubicBezTo>
                    <a:pt x="434" y="1370"/>
                    <a:pt x="479" y="1347"/>
                    <a:pt x="525" y="1324"/>
                  </a:cubicBezTo>
                  <a:cubicBezTo>
                    <a:pt x="639" y="1256"/>
                    <a:pt x="753" y="1210"/>
                    <a:pt x="867" y="1164"/>
                  </a:cubicBezTo>
                  <a:cubicBezTo>
                    <a:pt x="959" y="1119"/>
                    <a:pt x="1073" y="1096"/>
                    <a:pt x="1164" y="1050"/>
                  </a:cubicBezTo>
                  <a:cubicBezTo>
                    <a:pt x="1278" y="1005"/>
                    <a:pt x="1392" y="959"/>
                    <a:pt x="1507" y="936"/>
                  </a:cubicBezTo>
                  <a:lnTo>
                    <a:pt x="1484" y="936"/>
                  </a:lnTo>
                  <a:cubicBezTo>
                    <a:pt x="1598" y="891"/>
                    <a:pt x="1712" y="868"/>
                    <a:pt x="1803" y="822"/>
                  </a:cubicBezTo>
                  <a:lnTo>
                    <a:pt x="1803" y="822"/>
                  </a:lnTo>
                  <a:cubicBezTo>
                    <a:pt x="1803" y="824"/>
                    <a:pt x="1803" y="826"/>
                    <a:pt x="1803" y="828"/>
                  </a:cubicBezTo>
                  <a:lnTo>
                    <a:pt x="1803" y="828"/>
                  </a:lnTo>
                  <a:cubicBezTo>
                    <a:pt x="1833" y="820"/>
                    <a:pt x="1864" y="815"/>
                    <a:pt x="1895" y="799"/>
                  </a:cubicBezTo>
                  <a:cubicBezTo>
                    <a:pt x="1986" y="776"/>
                    <a:pt x="2054" y="754"/>
                    <a:pt x="2146" y="731"/>
                  </a:cubicBezTo>
                  <a:cubicBezTo>
                    <a:pt x="2237" y="708"/>
                    <a:pt x="2328" y="685"/>
                    <a:pt x="2442" y="662"/>
                  </a:cubicBezTo>
                  <a:cubicBezTo>
                    <a:pt x="2534" y="639"/>
                    <a:pt x="2625" y="617"/>
                    <a:pt x="2716" y="594"/>
                  </a:cubicBezTo>
                  <a:cubicBezTo>
                    <a:pt x="2808" y="571"/>
                    <a:pt x="2922" y="548"/>
                    <a:pt x="3013" y="548"/>
                  </a:cubicBezTo>
                  <a:cubicBezTo>
                    <a:pt x="3104" y="525"/>
                    <a:pt x="3196" y="503"/>
                    <a:pt x="3287" y="480"/>
                  </a:cubicBezTo>
                  <a:cubicBezTo>
                    <a:pt x="3378" y="457"/>
                    <a:pt x="3469" y="457"/>
                    <a:pt x="3561" y="434"/>
                  </a:cubicBezTo>
                  <a:cubicBezTo>
                    <a:pt x="3766" y="411"/>
                    <a:pt x="3949" y="366"/>
                    <a:pt x="4154" y="366"/>
                  </a:cubicBezTo>
                  <a:cubicBezTo>
                    <a:pt x="4268" y="343"/>
                    <a:pt x="4383" y="343"/>
                    <a:pt x="4497" y="320"/>
                  </a:cubicBezTo>
                  <a:cubicBezTo>
                    <a:pt x="4611" y="320"/>
                    <a:pt x="4725" y="297"/>
                    <a:pt x="4862" y="297"/>
                  </a:cubicBezTo>
                  <a:lnTo>
                    <a:pt x="4999" y="297"/>
                  </a:lnTo>
                  <a:cubicBezTo>
                    <a:pt x="5090" y="274"/>
                    <a:pt x="5204" y="274"/>
                    <a:pt x="5296" y="274"/>
                  </a:cubicBezTo>
                  <a:lnTo>
                    <a:pt x="6003" y="274"/>
                  </a:lnTo>
                  <a:cubicBezTo>
                    <a:pt x="6072" y="274"/>
                    <a:pt x="6140" y="274"/>
                    <a:pt x="6209" y="297"/>
                  </a:cubicBezTo>
                  <a:lnTo>
                    <a:pt x="6391" y="297"/>
                  </a:lnTo>
                  <a:cubicBezTo>
                    <a:pt x="6505" y="320"/>
                    <a:pt x="6642" y="320"/>
                    <a:pt x="6756" y="343"/>
                  </a:cubicBezTo>
                  <a:cubicBezTo>
                    <a:pt x="6779" y="343"/>
                    <a:pt x="6802" y="320"/>
                    <a:pt x="6802" y="297"/>
                  </a:cubicBezTo>
                  <a:cubicBezTo>
                    <a:pt x="6825" y="274"/>
                    <a:pt x="6802" y="251"/>
                    <a:pt x="6756" y="229"/>
                  </a:cubicBezTo>
                  <a:cubicBezTo>
                    <a:pt x="6665" y="229"/>
                    <a:pt x="6574" y="229"/>
                    <a:pt x="6482" y="206"/>
                  </a:cubicBezTo>
                  <a:cubicBezTo>
                    <a:pt x="6391" y="183"/>
                    <a:pt x="6300" y="160"/>
                    <a:pt x="6231" y="160"/>
                  </a:cubicBezTo>
                  <a:cubicBezTo>
                    <a:pt x="6026" y="114"/>
                    <a:pt x="5843" y="92"/>
                    <a:pt x="5638" y="69"/>
                  </a:cubicBezTo>
                  <a:cubicBezTo>
                    <a:pt x="5547" y="46"/>
                    <a:pt x="5455" y="46"/>
                    <a:pt x="5364" y="23"/>
                  </a:cubicBezTo>
                  <a:cubicBezTo>
                    <a:pt x="5273" y="23"/>
                    <a:pt x="5159" y="0"/>
                    <a:pt x="5067"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20"/>
            <p:cNvSpPr/>
            <p:nvPr/>
          </p:nvSpPr>
          <p:spPr>
            <a:xfrm>
              <a:off x="6750175" y="1900825"/>
              <a:ext cx="99300" cy="36700"/>
            </a:xfrm>
            <a:custGeom>
              <a:avLst/>
              <a:gdLst/>
              <a:ahLst/>
              <a:cxnLst/>
              <a:rect l="l" t="t" r="r" b="b"/>
              <a:pathLst>
                <a:path w="3972" h="1468" extrusionOk="0">
                  <a:moveTo>
                    <a:pt x="3904" y="0"/>
                  </a:moveTo>
                  <a:cubicBezTo>
                    <a:pt x="3812" y="23"/>
                    <a:pt x="3721" y="23"/>
                    <a:pt x="3630" y="46"/>
                  </a:cubicBezTo>
                  <a:cubicBezTo>
                    <a:pt x="3561" y="69"/>
                    <a:pt x="3470" y="69"/>
                    <a:pt x="3379" y="92"/>
                  </a:cubicBezTo>
                  <a:cubicBezTo>
                    <a:pt x="3196" y="115"/>
                    <a:pt x="3013" y="160"/>
                    <a:pt x="2831" y="183"/>
                  </a:cubicBezTo>
                  <a:cubicBezTo>
                    <a:pt x="2739" y="206"/>
                    <a:pt x="2648" y="229"/>
                    <a:pt x="2534" y="252"/>
                  </a:cubicBezTo>
                  <a:cubicBezTo>
                    <a:pt x="2443" y="274"/>
                    <a:pt x="2351" y="274"/>
                    <a:pt x="2260" y="297"/>
                  </a:cubicBezTo>
                  <a:cubicBezTo>
                    <a:pt x="2146" y="320"/>
                    <a:pt x="2055" y="343"/>
                    <a:pt x="1963" y="366"/>
                  </a:cubicBezTo>
                  <a:cubicBezTo>
                    <a:pt x="1872" y="388"/>
                    <a:pt x="1781" y="434"/>
                    <a:pt x="1667" y="457"/>
                  </a:cubicBezTo>
                  <a:cubicBezTo>
                    <a:pt x="1598" y="480"/>
                    <a:pt x="1507" y="525"/>
                    <a:pt x="1438" y="548"/>
                  </a:cubicBezTo>
                  <a:lnTo>
                    <a:pt x="1416" y="548"/>
                  </a:lnTo>
                  <a:cubicBezTo>
                    <a:pt x="1279" y="594"/>
                    <a:pt x="1164" y="640"/>
                    <a:pt x="1050" y="685"/>
                  </a:cubicBezTo>
                  <a:cubicBezTo>
                    <a:pt x="936" y="708"/>
                    <a:pt x="822" y="754"/>
                    <a:pt x="708" y="822"/>
                  </a:cubicBezTo>
                  <a:cubicBezTo>
                    <a:pt x="594" y="868"/>
                    <a:pt x="503" y="936"/>
                    <a:pt x="388" y="982"/>
                  </a:cubicBezTo>
                  <a:cubicBezTo>
                    <a:pt x="320" y="1028"/>
                    <a:pt x="274" y="1050"/>
                    <a:pt x="229" y="1073"/>
                  </a:cubicBezTo>
                  <a:cubicBezTo>
                    <a:pt x="183" y="1096"/>
                    <a:pt x="115" y="1119"/>
                    <a:pt x="69" y="1165"/>
                  </a:cubicBezTo>
                  <a:cubicBezTo>
                    <a:pt x="23" y="1233"/>
                    <a:pt x="0" y="1301"/>
                    <a:pt x="23" y="1370"/>
                  </a:cubicBezTo>
                  <a:cubicBezTo>
                    <a:pt x="61" y="1426"/>
                    <a:pt x="114" y="1467"/>
                    <a:pt x="170" y="1467"/>
                  </a:cubicBezTo>
                  <a:cubicBezTo>
                    <a:pt x="182" y="1467"/>
                    <a:pt x="194" y="1465"/>
                    <a:pt x="206" y="1461"/>
                  </a:cubicBezTo>
                  <a:cubicBezTo>
                    <a:pt x="251" y="1461"/>
                    <a:pt x="297" y="1438"/>
                    <a:pt x="343" y="1416"/>
                  </a:cubicBezTo>
                  <a:cubicBezTo>
                    <a:pt x="388" y="1416"/>
                    <a:pt x="434" y="1393"/>
                    <a:pt x="457" y="1370"/>
                  </a:cubicBezTo>
                  <a:cubicBezTo>
                    <a:pt x="548" y="1324"/>
                    <a:pt x="640" y="1279"/>
                    <a:pt x="708" y="1233"/>
                  </a:cubicBezTo>
                  <a:cubicBezTo>
                    <a:pt x="799" y="1187"/>
                    <a:pt x="891" y="1119"/>
                    <a:pt x="982" y="1096"/>
                  </a:cubicBezTo>
                  <a:cubicBezTo>
                    <a:pt x="1050" y="1050"/>
                    <a:pt x="1142" y="1005"/>
                    <a:pt x="1233" y="982"/>
                  </a:cubicBezTo>
                  <a:cubicBezTo>
                    <a:pt x="1324" y="936"/>
                    <a:pt x="1393" y="891"/>
                    <a:pt x="1484" y="868"/>
                  </a:cubicBezTo>
                  <a:cubicBezTo>
                    <a:pt x="1575" y="822"/>
                    <a:pt x="1667" y="799"/>
                    <a:pt x="1758" y="754"/>
                  </a:cubicBezTo>
                  <a:cubicBezTo>
                    <a:pt x="1849" y="708"/>
                    <a:pt x="1941" y="662"/>
                    <a:pt x="2032" y="640"/>
                  </a:cubicBezTo>
                  <a:cubicBezTo>
                    <a:pt x="2123" y="594"/>
                    <a:pt x="2214" y="571"/>
                    <a:pt x="2306" y="548"/>
                  </a:cubicBezTo>
                  <a:cubicBezTo>
                    <a:pt x="2329" y="548"/>
                    <a:pt x="2329" y="548"/>
                    <a:pt x="2329" y="525"/>
                  </a:cubicBezTo>
                  <a:cubicBezTo>
                    <a:pt x="2466" y="503"/>
                    <a:pt x="2602" y="457"/>
                    <a:pt x="2739" y="411"/>
                  </a:cubicBezTo>
                  <a:cubicBezTo>
                    <a:pt x="2876" y="366"/>
                    <a:pt x="3013" y="343"/>
                    <a:pt x="3150" y="297"/>
                  </a:cubicBezTo>
                  <a:cubicBezTo>
                    <a:pt x="3287" y="274"/>
                    <a:pt x="3401" y="229"/>
                    <a:pt x="3538" y="206"/>
                  </a:cubicBezTo>
                  <a:cubicBezTo>
                    <a:pt x="3607" y="183"/>
                    <a:pt x="3652" y="183"/>
                    <a:pt x="3721" y="160"/>
                  </a:cubicBezTo>
                  <a:cubicBezTo>
                    <a:pt x="3789" y="137"/>
                    <a:pt x="3858" y="137"/>
                    <a:pt x="3926" y="137"/>
                  </a:cubicBezTo>
                  <a:cubicBezTo>
                    <a:pt x="3949" y="115"/>
                    <a:pt x="3972" y="92"/>
                    <a:pt x="3972" y="46"/>
                  </a:cubicBezTo>
                  <a:cubicBezTo>
                    <a:pt x="3972" y="23"/>
                    <a:pt x="3949" y="0"/>
                    <a:pt x="3904"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20"/>
            <p:cNvSpPr/>
            <p:nvPr/>
          </p:nvSpPr>
          <p:spPr>
            <a:xfrm>
              <a:off x="6857450" y="1899675"/>
              <a:ext cx="2875" cy="2875"/>
            </a:xfrm>
            <a:custGeom>
              <a:avLst/>
              <a:gdLst/>
              <a:ahLst/>
              <a:cxnLst/>
              <a:rect l="l" t="t" r="r" b="b"/>
              <a:pathLst>
                <a:path w="115" h="115" extrusionOk="0">
                  <a:moveTo>
                    <a:pt x="69" y="1"/>
                  </a:moveTo>
                  <a:cubicBezTo>
                    <a:pt x="46" y="1"/>
                    <a:pt x="23" y="24"/>
                    <a:pt x="1" y="46"/>
                  </a:cubicBezTo>
                  <a:cubicBezTo>
                    <a:pt x="1" y="69"/>
                    <a:pt x="23" y="115"/>
                    <a:pt x="46" y="115"/>
                  </a:cubicBezTo>
                  <a:cubicBezTo>
                    <a:pt x="92" y="115"/>
                    <a:pt x="115" y="92"/>
                    <a:pt x="115" y="69"/>
                  </a:cubicBezTo>
                  <a:cubicBezTo>
                    <a:pt x="115" y="46"/>
                    <a:pt x="92" y="1"/>
                    <a:pt x="69" y="1"/>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20"/>
            <p:cNvSpPr/>
            <p:nvPr/>
          </p:nvSpPr>
          <p:spPr>
            <a:xfrm>
              <a:off x="6446025" y="2407550"/>
              <a:ext cx="30850" cy="71925"/>
            </a:xfrm>
            <a:custGeom>
              <a:avLst/>
              <a:gdLst/>
              <a:ahLst/>
              <a:cxnLst/>
              <a:rect l="l" t="t" r="r" b="b"/>
              <a:pathLst>
                <a:path w="1234" h="2877" extrusionOk="0">
                  <a:moveTo>
                    <a:pt x="1073" y="0"/>
                  </a:moveTo>
                  <a:cubicBezTo>
                    <a:pt x="1028" y="0"/>
                    <a:pt x="982" y="23"/>
                    <a:pt x="959" y="46"/>
                  </a:cubicBezTo>
                  <a:cubicBezTo>
                    <a:pt x="868" y="206"/>
                    <a:pt x="799" y="365"/>
                    <a:pt x="708" y="548"/>
                  </a:cubicBezTo>
                  <a:cubicBezTo>
                    <a:pt x="662" y="685"/>
                    <a:pt x="594" y="845"/>
                    <a:pt x="525" y="1005"/>
                  </a:cubicBezTo>
                  <a:cubicBezTo>
                    <a:pt x="411" y="1324"/>
                    <a:pt x="274" y="1644"/>
                    <a:pt x="183" y="1963"/>
                  </a:cubicBezTo>
                  <a:cubicBezTo>
                    <a:pt x="137" y="2077"/>
                    <a:pt x="115" y="2192"/>
                    <a:pt x="92" y="2306"/>
                  </a:cubicBezTo>
                  <a:cubicBezTo>
                    <a:pt x="69" y="2374"/>
                    <a:pt x="46" y="2443"/>
                    <a:pt x="46" y="2534"/>
                  </a:cubicBezTo>
                  <a:cubicBezTo>
                    <a:pt x="23" y="2602"/>
                    <a:pt x="1" y="2671"/>
                    <a:pt x="23" y="2739"/>
                  </a:cubicBezTo>
                  <a:cubicBezTo>
                    <a:pt x="46" y="2808"/>
                    <a:pt x="115" y="2876"/>
                    <a:pt x="183" y="2876"/>
                  </a:cubicBezTo>
                  <a:cubicBezTo>
                    <a:pt x="252" y="2876"/>
                    <a:pt x="297" y="2876"/>
                    <a:pt x="320" y="2853"/>
                  </a:cubicBezTo>
                  <a:cubicBezTo>
                    <a:pt x="366" y="2808"/>
                    <a:pt x="366" y="2785"/>
                    <a:pt x="389" y="2739"/>
                  </a:cubicBezTo>
                  <a:cubicBezTo>
                    <a:pt x="411" y="2694"/>
                    <a:pt x="411" y="2625"/>
                    <a:pt x="434" y="2580"/>
                  </a:cubicBezTo>
                  <a:cubicBezTo>
                    <a:pt x="434" y="2511"/>
                    <a:pt x="434" y="2465"/>
                    <a:pt x="457" y="2420"/>
                  </a:cubicBezTo>
                  <a:cubicBezTo>
                    <a:pt x="525" y="2077"/>
                    <a:pt x="640" y="1758"/>
                    <a:pt x="754" y="1438"/>
                  </a:cubicBezTo>
                  <a:cubicBezTo>
                    <a:pt x="822" y="1279"/>
                    <a:pt x="868" y="1119"/>
                    <a:pt x="936" y="959"/>
                  </a:cubicBezTo>
                  <a:cubicBezTo>
                    <a:pt x="959" y="868"/>
                    <a:pt x="982" y="799"/>
                    <a:pt x="1005" y="708"/>
                  </a:cubicBezTo>
                  <a:cubicBezTo>
                    <a:pt x="1028" y="639"/>
                    <a:pt x="1050" y="571"/>
                    <a:pt x="1073" y="480"/>
                  </a:cubicBezTo>
                  <a:cubicBezTo>
                    <a:pt x="1096" y="411"/>
                    <a:pt x="1119" y="365"/>
                    <a:pt x="1165" y="297"/>
                  </a:cubicBezTo>
                  <a:cubicBezTo>
                    <a:pt x="1165" y="274"/>
                    <a:pt x="1187" y="251"/>
                    <a:pt x="1187" y="229"/>
                  </a:cubicBezTo>
                  <a:cubicBezTo>
                    <a:pt x="1210" y="206"/>
                    <a:pt x="1233" y="160"/>
                    <a:pt x="1233" y="114"/>
                  </a:cubicBezTo>
                  <a:cubicBezTo>
                    <a:pt x="1210" y="114"/>
                    <a:pt x="1210" y="114"/>
                    <a:pt x="1210" y="92"/>
                  </a:cubicBezTo>
                  <a:cubicBezTo>
                    <a:pt x="1210" y="92"/>
                    <a:pt x="1187" y="69"/>
                    <a:pt x="1187" y="69"/>
                  </a:cubicBezTo>
                  <a:cubicBezTo>
                    <a:pt x="1142" y="46"/>
                    <a:pt x="1119" y="23"/>
                    <a:pt x="1096"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20"/>
            <p:cNvSpPr/>
            <p:nvPr/>
          </p:nvSpPr>
          <p:spPr>
            <a:xfrm>
              <a:off x="6389525" y="2095400"/>
              <a:ext cx="196325" cy="316725"/>
            </a:xfrm>
            <a:custGeom>
              <a:avLst/>
              <a:gdLst/>
              <a:ahLst/>
              <a:cxnLst/>
              <a:rect l="l" t="t" r="r" b="b"/>
              <a:pathLst>
                <a:path w="7853" h="12669" extrusionOk="0">
                  <a:moveTo>
                    <a:pt x="5022" y="1"/>
                  </a:moveTo>
                  <a:cubicBezTo>
                    <a:pt x="4977" y="1"/>
                    <a:pt x="4931" y="24"/>
                    <a:pt x="4885" y="69"/>
                  </a:cubicBezTo>
                  <a:cubicBezTo>
                    <a:pt x="4794" y="161"/>
                    <a:pt x="4703" y="252"/>
                    <a:pt x="4612" y="343"/>
                  </a:cubicBezTo>
                  <a:cubicBezTo>
                    <a:pt x="4497" y="480"/>
                    <a:pt x="4406" y="594"/>
                    <a:pt x="4315" y="731"/>
                  </a:cubicBezTo>
                  <a:lnTo>
                    <a:pt x="4292" y="754"/>
                  </a:lnTo>
                  <a:lnTo>
                    <a:pt x="4246" y="800"/>
                  </a:lnTo>
                  <a:cubicBezTo>
                    <a:pt x="4178" y="891"/>
                    <a:pt x="4109" y="1005"/>
                    <a:pt x="4018" y="1096"/>
                  </a:cubicBezTo>
                  <a:cubicBezTo>
                    <a:pt x="3972" y="1188"/>
                    <a:pt x="3904" y="1256"/>
                    <a:pt x="3858" y="1348"/>
                  </a:cubicBezTo>
                  <a:lnTo>
                    <a:pt x="3721" y="1507"/>
                  </a:lnTo>
                  <a:lnTo>
                    <a:pt x="3721" y="1530"/>
                  </a:lnTo>
                  <a:cubicBezTo>
                    <a:pt x="3653" y="1599"/>
                    <a:pt x="3584" y="1667"/>
                    <a:pt x="3539" y="1758"/>
                  </a:cubicBezTo>
                  <a:lnTo>
                    <a:pt x="3493" y="1804"/>
                  </a:lnTo>
                  <a:lnTo>
                    <a:pt x="3470" y="1850"/>
                  </a:lnTo>
                  <a:cubicBezTo>
                    <a:pt x="3356" y="1987"/>
                    <a:pt x="3242" y="2146"/>
                    <a:pt x="3128" y="2306"/>
                  </a:cubicBezTo>
                  <a:cubicBezTo>
                    <a:pt x="2991" y="2489"/>
                    <a:pt x="2900" y="2626"/>
                    <a:pt x="2831" y="2763"/>
                  </a:cubicBezTo>
                  <a:cubicBezTo>
                    <a:pt x="2785" y="2831"/>
                    <a:pt x="2740" y="2923"/>
                    <a:pt x="2671" y="3014"/>
                  </a:cubicBezTo>
                  <a:cubicBezTo>
                    <a:pt x="2626" y="3082"/>
                    <a:pt x="2580" y="3174"/>
                    <a:pt x="2534" y="3242"/>
                  </a:cubicBezTo>
                  <a:cubicBezTo>
                    <a:pt x="2512" y="3311"/>
                    <a:pt x="2466" y="3356"/>
                    <a:pt x="2443" y="3425"/>
                  </a:cubicBezTo>
                  <a:lnTo>
                    <a:pt x="2420" y="3447"/>
                  </a:lnTo>
                  <a:cubicBezTo>
                    <a:pt x="2397" y="3516"/>
                    <a:pt x="2352" y="3607"/>
                    <a:pt x="2306" y="3699"/>
                  </a:cubicBezTo>
                  <a:cubicBezTo>
                    <a:pt x="2283" y="3744"/>
                    <a:pt x="2283" y="3790"/>
                    <a:pt x="2261" y="3813"/>
                  </a:cubicBezTo>
                  <a:lnTo>
                    <a:pt x="2238" y="3858"/>
                  </a:lnTo>
                  <a:cubicBezTo>
                    <a:pt x="2146" y="4064"/>
                    <a:pt x="2055" y="4246"/>
                    <a:pt x="1941" y="4406"/>
                  </a:cubicBezTo>
                  <a:cubicBezTo>
                    <a:pt x="1850" y="4589"/>
                    <a:pt x="1758" y="4771"/>
                    <a:pt x="1667" y="4931"/>
                  </a:cubicBezTo>
                  <a:cubicBezTo>
                    <a:pt x="1576" y="5114"/>
                    <a:pt x="1507" y="5274"/>
                    <a:pt x="1416" y="5456"/>
                  </a:cubicBezTo>
                  <a:cubicBezTo>
                    <a:pt x="1325" y="5639"/>
                    <a:pt x="1256" y="5821"/>
                    <a:pt x="1142" y="6095"/>
                  </a:cubicBezTo>
                  <a:lnTo>
                    <a:pt x="1051" y="6323"/>
                  </a:lnTo>
                  <a:cubicBezTo>
                    <a:pt x="982" y="6438"/>
                    <a:pt x="937" y="6575"/>
                    <a:pt x="891" y="6711"/>
                  </a:cubicBezTo>
                  <a:lnTo>
                    <a:pt x="823" y="6826"/>
                  </a:lnTo>
                  <a:cubicBezTo>
                    <a:pt x="777" y="6963"/>
                    <a:pt x="708" y="7100"/>
                    <a:pt x="663" y="7259"/>
                  </a:cubicBezTo>
                  <a:lnTo>
                    <a:pt x="617" y="7373"/>
                  </a:lnTo>
                  <a:cubicBezTo>
                    <a:pt x="571" y="7510"/>
                    <a:pt x="526" y="7647"/>
                    <a:pt x="480" y="7807"/>
                  </a:cubicBezTo>
                  <a:cubicBezTo>
                    <a:pt x="412" y="7967"/>
                    <a:pt x="366" y="8149"/>
                    <a:pt x="298" y="8309"/>
                  </a:cubicBezTo>
                  <a:cubicBezTo>
                    <a:pt x="275" y="8423"/>
                    <a:pt x="229" y="8560"/>
                    <a:pt x="206" y="8652"/>
                  </a:cubicBezTo>
                  <a:cubicBezTo>
                    <a:pt x="206" y="8720"/>
                    <a:pt x="183" y="8789"/>
                    <a:pt x="161" y="8857"/>
                  </a:cubicBezTo>
                  <a:cubicBezTo>
                    <a:pt x="138" y="8971"/>
                    <a:pt x="115" y="9108"/>
                    <a:pt x="92" y="9222"/>
                  </a:cubicBezTo>
                  <a:cubicBezTo>
                    <a:pt x="69" y="9268"/>
                    <a:pt x="69" y="9336"/>
                    <a:pt x="46" y="9382"/>
                  </a:cubicBezTo>
                  <a:cubicBezTo>
                    <a:pt x="46" y="9451"/>
                    <a:pt x="24" y="9519"/>
                    <a:pt x="24" y="9565"/>
                  </a:cubicBezTo>
                  <a:cubicBezTo>
                    <a:pt x="1" y="9679"/>
                    <a:pt x="46" y="9793"/>
                    <a:pt x="161" y="9816"/>
                  </a:cubicBezTo>
                  <a:lnTo>
                    <a:pt x="206" y="9816"/>
                  </a:lnTo>
                  <a:cubicBezTo>
                    <a:pt x="206" y="9839"/>
                    <a:pt x="229" y="9861"/>
                    <a:pt x="275" y="9884"/>
                  </a:cubicBezTo>
                  <a:cubicBezTo>
                    <a:pt x="343" y="9930"/>
                    <a:pt x="412" y="9976"/>
                    <a:pt x="480" y="10021"/>
                  </a:cubicBezTo>
                  <a:cubicBezTo>
                    <a:pt x="526" y="10067"/>
                    <a:pt x="594" y="10090"/>
                    <a:pt x="640" y="10135"/>
                  </a:cubicBezTo>
                  <a:cubicBezTo>
                    <a:pt x="686" y="10181"/>
                    <a:pt x="754" y="10227"/>
                    <a:pt x="800" y="10272"/>
                  </a:cubicBezTo>
                  <a:lnTo>
                    <a:pt x="845" y="10295"/>
                  </a:lnTo>
                  <a:lnTo>
                    <a:pt x="959" y="10386"/>
                  </a:lnTo>
                  <a:lnTo>
                    <a:pt x="1051" y="10500"/>
                  </a:lnTo>
                  <a:lnTo>
                    <a:pt x="1165" y="10569"/>
                  </a:lnTo>
                  <a:cubicBezTo>
                    <a:pt x="1279" y="10660"/>
                    <a:pt x="1370" y="10752"/>
                    <a:pt x="1484" y="10866"/>
                  </a:cubicBezTo>
                  <a:lnTo>
                    <a:pt x="1530" y="10911"/>
                  </a:lnTo>
                  <a:cubicBezTo>
                    <a:pt x="1576" y="10957"/>
                    <a:pt x="1644" y="11003"/>
                    <a:pt x="1690" y="11048"/>
                  </a:cubicBezTo>
                  <a:cubicBezTo>
                    <a:pt x="1758" y="11117"/>
                    <a:pt x="1827" y="11185"/>
                    <a:pt x="1895" y="11231"/>
                  </a:cubicBezTo>
                  <a:cubicBezTo>
                    <a:pt x="2009" y="11322"/>
                    <a:pt x="2101" y="11413"/>
                    <a:pt x="2215" y="11482"/>
                  </a:cubicBezTo>
                  <a:lnTo>
                    <a:pt x="2306" y="11573"/>
                  </a:lnTo>
                  <a:cubicBezTo>
                    <a:pt x="2466" y="11687"/>
                    <a:pt x="2603" y="11802"/>
                    <a:pt x="2740" y="11916"/>
                  </a:cubicBezTo>
                  <a:cubicBezTo>
                    <a:pt x="2763" y="11938"/>
                    <a:pt x="2808" y="11961"/>
                    <a:pt x="2831" y="11984"/>
                  </a:cubicBezTo>
                  <a:cubicBezTo>
                    <a:pt x="2854" y="12007"/>
                    <a:pt x="2900" y="12053"/>
                    <a:pt x="2922" y="12075"/>
                  </a:cubicBezTo>
                  <a:cubicBezTo>
                    <a:pt x="2968" y="12121"/>
                    <a:pt x="3037" y="12167"/>
                    <a:pt x="3082" y="12212"/>
                  </a:cubicBezTo>
                  <a:lnTo>
                    <a:pt x="3151" y="12281"/>
                  </a:lnTo>
                  <a:cubicBezTo>
                    <a:pt x="3242" y="12372"/>
                    <a:pt x="3333" y="12463"/>
                    <a:pt x="3447" y="12555"/>
                  </a:cubicBezTo>
                  <a:cubicBezTo>
                    <a:pt x="3539" y="12646"/>
                    <a:pt x="3630" y="12669"/>
                    <a:pt x="3699" y="12669"/>
                  </a:cubicBezTo>
                  <a:cubicBezTo>
                    <a:pt x="3744" y="12669"/>
                    <a:pt x="3790" y="12669"/>
                    <a:pt x="3813" y="12646"/>
                  </a:cubicBezTo>
                  <a:cubicBezTo>
                    <a:pt x="3881" y="12600"/>
                    <a:pt x="3904" y="12532"/>
                    <a:pt x="3950" y="12486"/>
                  </a:cubicBezTo>
                  <a:lnTo>
                    <a:pt x="3972" y="12418"/>
                  </a:lnTo>
                  <a:cubicBezTo>
                    <a:pt x="4018" y="12372"/>
                    <a:pt x="4064" y="12304"/>
                    <a:pt x="4087" y="12235"/>
                  </a:cubicBezTo>
                  <a:lnTo>
                    <a:pt x="4109" y="12212"/>
                  </a:lnTo>
                  <a:cubicBezTo>
                    <a:pt x="4155" y="12121"/>
                    <a:pt x="4201" y="12053"/>
                    <a:pt x="4246" y="11961"/>
                  </a:cubicBezTo>
                  <a:cubicBezTo>
                    <a:pt x="4292" y="11893"/>
                    <a:pt x="4315" y="11802"/>
                    <a:pt x="4360" y="11733"/>
                  </a:cubicBezTo>
                  <a:lnTo>
                    <a:pt x="4406" y="11665"/>
                  </a:lnTo>
                  <a:cubicBezTo>
                    <a:pt x="4429" y="11596"/>
                    <a:pt x="4475" y="11550"/>
                    <a:pt x="4497" y="11505"/>
                  </a:cubicBezTo>
                  <a:lnTo>
                    <a:pt x="4589" y="11322"/>
                  </a:lnTo>
                  <a:cubicBezTo>
                    <a:pt x="4634" y="11231"/>
                    <a:pt x="4680" y="11117"/>
                    <a:pt x="4726" y="11025"/>
                  </a:cubicBezTo>
                  <a:lnTo>
                    <a:pt x="4863" y="10774"/>
                  </a:lnTo>
                  <a:lnTo>
                    <a:pt x="4977" y="10523"/>
                  </a:lnTo>
                  <a:cubicBezTo>
                    <a:pt x="5045" y="10409"/>
                    <a:pt x="5091" y="10295"/>
                    <a:pt x="5136" y="10181"/>
                  </a:cubicBezTo>
                  <a:cubicBezTo>
                    <a:pt x="5182" y="10067"/>
                    <a:pt x="5228" y="9976"/>
                    <a:pt x="5273" y="9861"/>
                  </a:cubicBezTo>
                  <a:lnTo>
                    <a:pt x="5296" y="9839"/>
                  </a:lnTo>
                  <a:lnTo>
                    <a:pt x="5296" y="9816"/>
                  </a:lnTo>
                  <a:cubicBezTo>
                    <a:pt x="5319" y="9747"/>
                    <a:pt x="5365" y="9679"/>
                    <a:pt x="5388" y="9587"/>
                  </a:cubicBezTo>
                  <a:lnTo>
                    <a:pt x="5433" y="9473"/>
                  </a:lnTo>
                  <a:cubicBezTo>
                    <a:pt x="5502" y="9314"/>
                    <a:pt x="5570" y="9131"/>
                    <a:pt x="5639" y="8948"/>
                  </a:cubicBezTo>
                  <a:cubicBezTo>
                    <a:pt x="5707" y="8743"/>
                    <a:pt x="5776" y="8560"/>
                    <a:pt x="5821" y="8355"/>
                  </a:cubicBezTo>
                  <a:cubicBezTo>
                    <a:pt x="5867" y="8195"/>
                    <a:pt x="5913" y="7990"/>
                    <a:pt x="5958" y="7784"/>
                  </a:cubicBezTo>
                  <a:cubicBezTo>
                    <a:pt x="5958" y="7739"/>
                    <a:pt x="5958" y="7693"/>
                    <a:pt x="5958" y="7625"/>
                  </a:cubicBezTo>
                  <a:cubicBezTo>
                    <a:pt x="5958" y="7579"/>
                    <a:pt x="5958" y="7533"/>
                    <a:pt x="5958" y="7510"/>
                  </a:cubicBezTo>
                  <a:cubicBezTo>
                    <a:pt x="5958" y="7396"/>
                    <a:pt x="5935" y="7305"/>
                    <a:pt x="5913" y="7214"/>
                  </a:cubicBezTo>
                  <a:cubicBezTo>
                    <a:pt x="5890" y="7168"/>
                    <a:pt x="5890" y="7122"/>
                    <a:pt x="5867" y="7077"/>
                  </a:cubicBezTo>
                  <a:lnTo>
                    <a:pt x="5844" y="7054"/>
                  </a:lnTo>
                  <a:cubicBezTo>
                    <a:pt x="5821" y="7008"/>
                    <a:pt x="5798" y="6985"/>
                    <a:pt x="5776" y="6940"/>
                  </a:cubicBezTo>
                  <a:cubicBezTo>
                    <a:pt x="5753" y="6894"/>
                    <a:pt x="5730" y="6871"/>
                    <a:pt x="5707" y="6848"/>
                  </a:cubicBezTo>
                  <a:cubicBezTo>
                    <a:pt x="5684" y="6826"/>
                    <a:pt x="5661" y="6826"/>
                    <a:pt x="5639" y="6803"/>
                  </a:cubicBezTo>
                  <a:lnTo>
                    <a:pt x="5639" y="6780"/>
                  </a:lnTo>
                  <a:cubicBezTo>
                    <a:pt x="5593" y="6757"/>
                    <a:pt x="5525" y="6734"/>
                    <a:pt x="5479" y="6711"/>
                  </a:cubicBezTo>
                  <a:cubicBezTo>
                    <a:pt x="5410" y="6689"/>
                    <a:pt x="5365" y="6666"/>
                    <a:pt x="5296" y="6666"/>
                  </a:cubicBezTo>
                  <a:cubicBezTo>
                    <a:pt x="5228" y="6666"/>
                    <a:pt x="5182" y="6689"/>
                    <a:pt x="5136" y="6689"/>
                  </a:cubicBezTo>
                  <a:cubicBezTo>
                    <a:pt x="5022" y="6711"/>
                    <a:pt x="4931" y="6757"/>
                    <a:pt x="4840" y="6803"/>
                  </a:cubicBezTo>
                  <a:cubicBezTo>
                    <a:pt x="4771" y="6826"/>
                    <a:pt x="4703" y="6871"/>
                    <a:pt x="4634" y="6917"/>
                  </a:cubicBezTo>
                  <a:cubicBezTo>
                    <a:pt x="4657" y="6894"/>
                    <a:pt x="4680" y="6848"/>
                    <a:pt x="4703" y="6803"/>
                  </a:cubicBezTo>
                  <a:lnTo>
                    <a:pt x="4794" y="6620"/>
                  </a:lnTo>
                  <a:cubicBezTo>
                    <a:pt x="4863" y="6506"/>
                    <a:pt x="4931" y="6392"/>
                    <a:pt x="4977" y="6301"/>
                  </a:cubicBezTo>
                  <a:cubicBezTo>
                    <a:pt x="5091" y="6118"/>
                    <a:pt x="5182" y="5935"/>
                    <a:pt x="5296" y="5776"/>
                  </a:cubicBezTo>
                  <a:cubicBezTo>
                    <a:pt x="5753" y="5091"/>
                    <a:pt x="6232" y="4429"/>
                    <a:pt x="6689" y="3813"/>
                  </a:cubicBezTo>
                  <a:lnTo>
                    <a:pt x="6757" y="3721"/>
                  </a:lnTo>
                  <a:lnTo>
                    <a:pt x="6826" y="3653"/>
                  </a:lnTo>
                  <a:cubicBezTo>
                    <a:pt x="6871" y="3562"/>
                    <a:pt x="6940" y="3493"/>
                    <a:pt x="6985" y="3402"/>
                  </a:cubicBezTo>
                  <a:lnTo>
                    <a:pt x="7099" y="3265"/>
                  </a:lnTo>
                  <a:cubicBezTo>
                    <a:pt x="7214" y="3128"/>
                    <a:pt x="7305" y="2991"/>
                    <a:pt x="7442" y="2854"/>
                  </a:cubicBezTo>
                  <a:cubicBezTo>
                    <a:pt x="7488" y="2786"/>
                    <a:pt x="7556" y="2717"/>
                    <a:pt x="7602" y="2649"/>
                  </a:cubicBezTo>
                  <a:cubicBezTo>
                    <a:pt x="7670" y="2580"/>
                    <a:pt x="7739" y="2512"/>
                    <a:pt x="7807" y="2420"/>
                  </a:cubicBezTo>
                  <a:cubicBezTo>
                    <a:pt x="7853" y="2375"/>
                    <a:pt x="7853" y="2306"/>
                    <a:pt x="7807" y="2261"/>
                  </a:cubicBezTo>
                  <a:cubicBezTo>
                    <a:pt x="7784" y="2238"/>
                    <a:pt x="7761" y="2238"/>
                    <a:pt x="7716" y="2238"/>
                  </a:cubicBezTo>
                  <a:cubicBezTo>
                    <a:pt x="7693" y="2192"/>
                    <a:pt x="7670" y="2169"/>
                    <a:pt x="7624" y="2146"/>
                  </a:cubicBezTo>
                  <a:lnTo>
                    <a:pt x="7533" y="2078"/>
                  </a:lnTo>
                  <a:cubicBezTo>
                    <a:pt x="7465" y="2009"/>
                    <a:pt x="7396" y="1941"/>
                    <a:pt x="7328" y="1873"/>
                  </a:cubicBezTo>
                  <a:cubicBezTo>
                    <a:pt x="7236" y="1781"/>
                    <a:pt x="7122" y="1690"/>
                    <a:pt x="7031" y="1599"/>
                  </a:cubicBezTo>
                  <a:lnTo>
                    <a:pt x="6940" y="1530"/>
                  </a:lnTo>
                  <a:cubicBezTo>
                    <a:pt x="6848" y="1462"/>
                    <a:pt x="6780" y="1393"/>
                    <a:pt x="6734" y="1348"/>
                  </a:cubicBezTo>
                  <a:cubicBezTo>
                    <a:pt x="6689" y="1302"/>
                    <a:pt x="6643" y="1256"/>
                    <a:pt x="6597" y="1211"/>
                  </a:cubicBezTo>
                  <a:lnTo>
                    <a:pt x="6529" y="1165"/>
                  </a:lnTo>
                  <a:cubicBezTo>
                    <a:pt x="6438" y="1096"/>
                    <a:pt x="6346" y="1028"/>
                    <a:pt x="6278" y="960"/>
                  </a:cubicBezTo>
                  <a:cubicBezTo>
                    <a:pt x="6209" y="891"/>
                    <a:pt x="6141" y="845"/>
                    <a:pt x="6095" y="800"/>
                  </a:cubicBezTo>
                  <a:cubicBezTo>
                    <a:pt x="6050" y="754"/>
                    <a:pt x="6004" y="731"/>
                    <a:pt x="5958" y="686"/>
                  </a:cubicBezTo>
                  <a:cubicBezTo>
                    <a:pt x="5935" y="663"/>
                    <a:pt x="5913" y="640"/>
                    <a:pt x="5890" y="617"/>
                  </a:cubicBezTo>
                  <a:cubicBezTo>
                    <a:pt x="5821" y="572"/>
                    <a:pt x="5753" y="503"/>
                    <a:pt x="5684" y="457"/>
                  </a:cubicBezTo>
                  <a:cubicBezTo>
                    <a:pt x="5593" y="389"/>
                    <a:pt x="5502" y="298"/>
                    <a:pt x="5410" y="229"/>
                  </a:cubicBezTo>
                  <a:cubicBezTo>
                    <a:pt x="5365" y="183"/>
                    <a:pt x="5296" y="138"/>
                    <a:pt x="5251" y="92"/>
                  </a:cubicBezTo>
                  <a:cubicBezTo>
                    <a:pt x="5228" y="69"/>
                    <a:pt x="5182" y="69"/>
                    <a:pt x="5159" y="69"/>
                  </a:cubicBezTo>
                  <a:cubicBezTo>
                    <a:pt x="5114" y="24"/>
                    <a:pt x="5068" y="1"/>
                    <a:pt x="502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20"/>
            <p:cNvSpPr/>
            <p:nvPr/>
          </p:nvSpPr>
          <p:spPr>
            <a:xfrm>
              <a:off x="6536175" y="2175300"/>
              <a:ext cx="53675" cy="69300"/>
            </a:xfrm>
            <a:custGeom>
              <a:avLst/>
              <a:gdLst/>
              <a:ahLst/>
              <a:cxnLst/>
              <a:rect l="l" t="t" r="r" b="b"/>
              <a:pathLst>
                <a:path w="2147" h="2772" extrusionOk="0">
                  <a:moveTo>
                    <a:pt x="2055" y="0"/>
                  </a:moveTo>
                  <a:cubicBezTo>
                    <a:pt x="2032" y="0"/>
                    <a:pt x="2010" y="0"/>
                    <a:pt x="1987" y="23"/>
                  </a:cubicBezTo>
                  <a:cubicBezTo>
                    <a:pt x="1918" y="115"/>
                    <a:pt x="1850" y="183"/>
                    <a:pt x="1781" y="251"/>
                  </a:cubicBezTo>
                  <a:cubicBezTo>
                    <a:pt x="1713" y="343"/>
                    <a:pt x="1644" y="411"/>
                    <a:pt x="1576" y="480"/>
                  </a:cubicBezTo>
                  <a:cubicBezTo>
                    <a:pt x="1439" y="640"/>
                    <a:pt x="1325" y="776"/>
                    <a:pt x="1188" y="936"/>
                  </a:cubicBezTo>
                  <a:cubicBezTo>
                    <a:pt x="1051" y="1096"/>
                    <a:pt x="937" y="1256"/>
                    <a:pt x="823" y="1393"/>
                  </a:cubicBezTo>
                  <a:cubicBezTo>
                    <a:pt x="686" y="1553"/>
                    <a:pt x="572" y="1712"/>
                    <a:pt x="457" y="1872"/>
                  </a:cubicBezTo>
                  <a:cubicBezTo>
                    <a:pt x="389" y="1963"/>
                    <a:pt x="320" y="2078"/>
                    <a:pt x="229" y="2169"/>
                  </a:cubicBezTo>
                  <a:cubicBezTo>
                    <a:pt x="206" y="2214"/>
                    <a:pt x="184" y="2260"/>
                    <a:pt x="161" y="2306"/>
                  </a:cubicBezTo>
                  <a:cubicBezTo>
                    <a:pt x="138" y="2329"/>
                    <a:pt x="115" y="2374"/>
                    <a:pt x="92" y="2397"/>
                  </a:cubicBezTo>
                  <a:cubicBezTo>
                    <a:pt x="69" y="2443"/>
                    <a:pt x="47" y="2511"/>
                    <a:pt x="24" y="2580"/>
                  </a:cubicBezTo>
                  <a:cubicBezTo>
                    <a:pt x="1" y="2648"/>
                    <a:pt x="69" y="2762"/>
                    <a:pt x="161" y="2762"/>
                  </a:cubicBezTo>
                  <a:cubicBezTo>
                    <a:pt x="174" y="2769"/>
                    <a:pt x="187" y="2772"/>
                    <a:pt x="200" y="2772"/>
                  </a:cubicBezTo>
                  <a:cubicBezTo>
                    <a:pt x="231" y="2772"/>
                    <a:pt x="259" y="2756"/>
                    <a:pt x="275" y="2739"/>
                  </a:cubicBezTo>
                  <a:cubicBezTo>
                    <a:pt x="320" y="2717"/>
                    <a:pt x="343" y="2694"/>
                    <a:pt x="366" y="2648"/>
                  </a:cubicBezTo>
                  <a:cubicBezTo>
                    <a:pt x="389" y="2557"/>
                    <a:pt x="435" y="2488"/>
                    <a:pt x="480" y="2420"/>
                  </a:cubicBezTo>
                  <a:cubicBezTo>
                    <a:pt x="526" y="2351"/>
                    <a:pt x="572" y="2283"/>
                    <a:pt x="617" y="2214"/>
                  </a:cubicBezTo>
                  <a:cubicBezTo>
                    <a:pt x="708" y="2078"/>
                    <a:pt x="800" y="1941"/>
                    <a:pt x="891" y="1804"/>
                  </a:cubicBezTo>
                  <a:cubicBezTo>
                    <a:pt x="982" y="1667"/>
                    <a:pt x="1074" y="1530"/>
                    <a:pt x="1165" y="1393"/>
                  </a:cubicBezTo>
                  <a:cubicBezTo>
                    <a:pt x="1256" y="1256"/>
                    <a:pt x="1348" y="1119"/>
                    <a:pt x="1439" y="1005"/>
                  </a:cubicBezTo>
                  <a:cubicBezTo>
                    <a:pt x="1530" y="845"/>
                    <a:pt x="1644" y="708"/>
                    <a:pt x="1758" y="571"/>
                  </a:cubicBezTo>
                  <a:cubicBezTo>
                    <a:pt x="1804" y="503"/>
                    <a:pt x="1850" y="434"/>
                    <a:pt x="1918" y="366"/>
                  </a:cubicBezTo>
                  <a:cubicBezTo>
                    <a:pt x="1964" y="274"/>
                    <a:pt x="2032" y="206"/>
                    <a:pt x="2101" y="137"/>
                  </a:cubicBezTo>
                  <a:cubicBezTo>
                    <a:pt x="2146" y="115"/>
                    <a:pt x="2124" y="46"/>
                    <a:pt x="2101" y="23"/>
                  </a:cubicBezTo>
                  <a:cubicBezTo>
                    <a:pt x="2078" y="0"/>
                    <a:pt x="2078" y="0"/>
                    <a:pt x="2055" y="0"/>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20"/>
            <p:cNvSpPr/>
            <p:nvPr/>
          </p:nvSpPr>
          <p:spPr>
            <a:xfrm>
              <a:off x="6541900" y="2210100"/>
              <a:ext cx="43950" cy="56200"/>
            </a:xfrm>
            <a:custGeom>
              <a:avLst/>
              <a:gdLst/>
              <a:ahLst/>
              <a:cxnLst/>
              <a:rect l="l" t="t" r="r" b="b"/>
              <a:pathLst>
                <a:path w="1758" h="2248" extrusionOk="0">
                  <a:moveTo>
                    <a:pt x="1164" y="845"/>
                  </a:moveTo>
                  <a:cubicBezTo>
                    <a:pt x="1158" y="853"/>
                    <a:pt x="1153" y="860"/>
                    <a:pt x="1147" y="868"/>
                  </a:cubicBezTo>
                  <a:lnTo>
                    <a:pt x="1147" y="868"/>
                  </a:lnTo>
                  <a:cubicBezTo>
                    <a:pt x="1164" y="864"/>
                    <a:pt x="1164" y="845"/>
                    <a:pt x="1164" y="845"/>
                  </a:cubicBezTo>
                  <a:close/>
                  <a:moveTo>
                    <a:pt x="1644" y="1"/>
                  </a:moveTo>
                  <a:cubicBezTo>
                    <a:pt x="1621" y="1"/>
                    <a:pt x="1598" y="1"/>
                    <a:pt x="1575" y="24"/>
                  </a:cubicBezTo>
                  <a:cubicBezTo>
                    <a:pt x="1461" y="138"/>
                    <a:pt x="1347" y="275"/>
                    <a:pt x="1233" y="412"/>
                  </a:cubicBezTo>
                  <a:cubicBezTo>
                    <a:pt x="1141" y="526"/>
                    <a:pt x="1027" y="663"/>
                    <a:pt x="936" y="777"/>
                  </a:cubicBezTo>
                  <a:cubicBezTo>
                    <a:pt x="731" y="1028"/>
                    <a:pt x="525" y="1279"/>
                    <a:pt x="343" y="1530"/>
                  </a:cubicBezTo>
                  <a:cubicBezTo>
                    <a:pt x="343" y="1530"/>
                    <a:pt x="343" y="1530"/>
                    <a:pt x="343" y="1553"/>
                  </a:cubicBezTo>
                  <a:lnTo>
                    <a:pt x="320" y="1553"/>
                  </a:lnTo>
                  <a:cubicBezTo>
                    <a:pt x="297" y="1621"/>
                    <a:pt x="251" y="1667"/>
                    <a:pt x="206" y="1735"/>
                  </a:cubicBezTo>
                  <a:cubicBezTo>
                    <a:pt x="206" y="1735"/>
                    <a:pt x="227" y="1714"/>
                    <a:pt x="228" y="1713"/>
                  </a:cubicBezTo>
                  <a:lnTo>
                    <a:pt x="228" y="1713"/>
                  </a:lnTo>
                  <a:cubicBezTo>
                    <a:pt x="183" y="1758"/>
                    <a:pt x="160" y="1804"/>
                    <a:pt x="114" y="1850"/>
                  </a:cubicBezTo>
                  <a:cubicBezTo>
                    <a:pt x="91" y="1895"/>
                    <a:pt x="46" y="1941"/>
                    <a:pt x="23" y="2009"/>
                  </a:cubicBezTo>
                  <a:cubicBezTo>
                    <a:pt x="0" y="2055"/>
                    <a:pt x="0" y="2078"/>
                    <a:pt x="23" y="2123"/>
                  </a:cubicBezTo>
                  <a:cubicBezTo>
                    <a:pt x="23" y="2169"/>
                    <a:pt x="69" y="2215"/>
                    <a:pt x="91" y="2238"/>
                  </a:cubicBezTo>
                  <a:cubicBezTo>
                    <a:pt x="122" y="2238"/>
                    <a:pt x="152" y="2248"/>
                    <a:pt x="183" y="2248"/>
                  </a:cubicBezTo>
                  <a:cubicBezTo>
                    <a:pt x="198" y="2248"/>
                    <a:pt x="213" y="2245"/>
                    <a:pt x="228" y="2238"/>
                  </a:cubicBezTo>
                  <a:cubicBezTo>
                    <a:pt x="274" y="2215"/>
                    <a:pt x="297" y="2192"/>
                    <a:pt x="320" y="2146"/>
                  </a:cubicBezTo>
                  <a:cubicBezTo>
                    <a:pt x="343" y="2123"/>
                    <a:pt x="365" y="2101"/>
                    <a:pt x="388" y="2055"/>
                  </a:cubicBezTo>
                  <a:cubicBezTo>
                    <a:pt x="388" y="2032"/>
                    <a:pt x="411" y="2009"/>
                    <a:pt x="434" y="1987"/>
                  </a:cubicBezTo>
                  <a:cubicBezTo>
                    <a:pt x="457" y="1918"/>
                    <a:pt x="502" y="1872"/>
                    <a:pt x="525" y="1827"/>
                  </a:cubicBezTo>
                  <a:cubicBezTo>
                    <a:pt x="594" y="1713"/>
                    <a:pt x="662" y="1599"/>
                    <a:pt x="731" y="1507"/>
                  </a:cubicBezTo>
                  <a:cubicBezTo>
                    <a:pt x="863" y="1287"/>
                    <a:pt x="995" y="1067"/>
                    <a:pt x="1147" y="868"/>
                  </a:cubicBezTo>
                  <a:lnTo>
                    <a:pt x="1147" y="868"/>
                  </a:lnTo>
                  <a:cubicBezTo>
                    <a:pt x="1145" y="868"/>
                    <a:pt x="1143" y="868"/>
                    <a:pt x="1141" y="868"/>
                  </a:cubicBezTo>
                  <a:cubicBezTo>
                    <a:pt x="1233" y="754"/>
                    <a:pt x="1324" y="617"/>
                    <a:pt x="1415" y="503"/>
                  </a:cubicBezTo>
                  <a:cubicBezTo>
                    <a:pt x="1461" y="457"/>
                    <a:pt x="1507" y="389"/>
                    <a:pt x="1552" y="343"/>
                  </a:cubicBezTo>
                  <a:cubicBezTo>
                    <a:pt x="1598" y="275"/>
                    <a:pt x="1666" y="206"/>
                    <a:pt x="1712" y="161"/>
                  </a:cubicBezTo>
                  <a:cubicBezTo>
                    <a:pt x="1758" y="115"/>
                    <a:pt x="1758" y="46"/>
                    <a:pt x="1712" y="24"/>
                  </a:cubicBezTo>
                  <a:cubicBezTo>
                    <a:pt x="1689" y="1"/>
                    <a:pt x="1666" y="1"/>
                    <a:pt x="1644"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20"/>
            <p:cNvSpPr/>
            <p:nvPr/>
          </p:nvSpPr>
          <p:spPr>
            <a:xfrm>
              <a:off x="6850025" y="1767875"/>
              <a:ext cx="178075" cy="66775"/>
            </a:xfrm>
            <a:custGeom>
              <a:avLst/>
              <a:gdLst/>
              <a:ahLst/>
              <a:cxnLst/>
              <a:rect l="l" t="t" r="r" b="b"/>
              <a:pathLst>
                <a:path w="7123" h="2671" extrusionOk="0">
                  <a:moveTo>
                    <a:pt x="2740" y="776"/>
                  </a:moveTo>
                  <a:cubicBezTo>
                    <a:pt x="2649" y="822"/>
                    <a:pt x="2557" y="845"/>
                    <a:pt x="2466" y="890"/>
                  </a:cubicBezTo>
                  <a:cubicBezTo>
                    <a:pt x="2466" y="890"/>
                    <a:pt x="2466" y="890"/>
                    <a:pt x="2466" y="868"/>
                  </a:cubicBezTo>
                  <a:cubicBezTo>
                    <a:pt x="2534" y="845"/>
                    <a:pt x="2626" y="799"/>
                    <a:pt x="2717" y="776"/>
                  </a:cubicBezTo>
                  <a:close/>
                  <a:moveTo>
                    <a:pt x="4497" y="0"/>
                  </a:moveTo>
                  <a:cubicBezTo>
                    <a:pt x="4406" y="0"/>
                    <a:pt x="4315" y="23"/>
                    <a:pt x="4224" y="23"/>
                  </a:cubicBezTo>
                  <a:cubicBezTo>
                    <a:pt x="4109" y="46"/>
                    <a:pt x="4018" y="69"/>
                    <a:pt x="3927" y="91"/>
                  </a:cubicBezTo>
                  <a:cubicBezTo>
                    <a:pt x="3881" y="91"/>
                    <a:pt x="3835" y="114"/>
                    <a:pt x="3790" y="114"/>
                  </a:cubicBezTo>
                  <a:cubicBezTo>
                    <a:pt x="3767" y="103"/>
                    <a:pt x="3738" y="97"/>
                    <a:pt x="3710" y="97"/>
                  </a:cubicBezTo>
                  <a:cubicBezTo>
                    <a:pt x="3681" y="97"/>
                    <a:pt x="3653" y="103"/>
                    <a:pt x="3630" y="114"/>
                  </a:cubicBezTo>
                  <a:lnTo>
                    <a:pt x="3539" y="114"/>
                  </a:lnTo>
                  <a:cubicBezTo>
                    <a:pt x="3470" y="137"/>
                    <a:pt x="3402" y="137"/>
                    <a:pt x="3333" y="160"/>
                  </a:cubicBezTo>
                  <a:cubicBezTo>
                    <a:pt x="3174" y="183"/>
                    <a:pt x="3014" y="206"/>
                    <a:pt x="2877" y="251"/>
                  </a:cubicBezTo>
                  <a:cubicBezTo>
                    <a:pt x="2786" y="274"/>
                    <a:pt x="2717" y="320"/>
                    <a:pt x="2649" y="343"/>
                  </a:cubicBezTo>
                  <a:cubicBezTo>
                    <a:pt x="2603" y="365"/>
                    <a:pt x="2580" y="365"/>
                    <a:pt x="2557" y="388"/>
                  </a:cubicBezTo>
                  <a:cubicBezTo>
                    <a:pt x="2489" y="411"/>
                    <a:pt x="2420" y="434"/>
                    <a:pt x="2375" y="457"/>
                  </a:cubicBezTo>
                  <a:cubicBezTo>
                    <a:pt x="2215" y="502"/>
                    <a:pt x="2078" y="571"/>
                    <a:pt x="1918" y="662"/>
                  </a:cubicBezTo>
                  <a:cubicBezTo>
                    <a:pt x="1850" y="685"/>
                    <a:pt x="1781" y="731"/>
                    <a:pt x="1713" y="776"/>
                  </a:cubicBezTo>
                  <a:cubicBezTo>
                    <a:pt x="1667" y="799"/>
                    <a:pt x="1644" y="822"/>
                    <a:pt x="1599" y="845"/>
                  </a:cubicBezTo>
                  <a:cubicBezTo>
                    <a:pt x="1599" y="845"/>
                    <a:pt x="1576" y="868"/>
                    <a:pt x="1553" y="868"/>
                  </a:cubicBezTo>
                  <a:cubicBezTo>
                    <a:pt x="1530" y="890"/>
                    <a:pt x="1507" y="913"/>
                    <a:pt x="1484" y="959"/>
                  </a:cubicBezTo>
                  <a:cubicBezTo>
                    <a:pt x="1462" y="1004"/>
                    <a:pt x="1462" y="1027"/>
                    <a:pt x="1484" y="1073"/>
                  </a:cubicBezTo>
                  <a:cubicBezTo>
                    <a:pt x="1416" y="1096"/>
                    <a:pt x="1370" y="1141"/>
                    <a:pt x="1302" y="1164"/>
                  </a:cubicBezTo>
                  <a:cubicBezTo>
                    <a:pt x="1119" y="1278"/>
                    <a:pt x="937" y="1393"/>
                    <a:pt x="777" y="1529"/>
                  </a:cubicBezTo>
                  <a:cubicBezTo>
                    <a:pt x="686" y="1598"/>
                    <a:pt x="617" y="1666"/>
                    <a:pt x="526" y="1735"/>
                  </a:cubicBezTo>
                  <a:cubicBezTo>
                    <a:pt x="457" y="1803"/>
                    <a:pt x="389" y="1872"/>
                    <a:pt x="320" y="1963"/>
                  </a:cubicBezTo>
                  <a:cubicBezTo>
                    <a:pt x="252" y="2032"/>
                    <a:pt x="183" y="2123"/>
                    <a:pt x="115" y="2191"/>
                  </a:cubicBezTo>
                  <a:cubicBezTo>
                    <a:pt x="92" y="2237"/>
                    <a:pt x="46" y="2283"/>
                    <a:pt x="24" y="2328"/>
                  </a:cubicBezTo>
                  <a:cubicBezTo>
                    <a:pt x="1" y="2374"/>
                    <a:pt x="1" y="2420"/>
                    <a:pt x="1" y="2442"/>
                  </a:cubicBezTo>
                  <a:cubicBezTo>
                    <a:pt x="1" y="2488"/>
                    <a:pt x="24" y="2534"/>
                    <a:pt x="46" y="2557"/>
                  </a:cubicBezTo>
                  <a:cubicBezTo>
                    <a:pt x="69" y="2579"/>
                    <a:pt x="92" y="2602"/>
                    <a:pt x="115" y="2625"/>
                  </a:cubicBezTo>
                  <a:cubicBezTo>
                    <a:pt x="161" y="2625"/>
                    <a:pt x="183" y="2648"/>
                    <a:pt x="206" y="2648"/>
                  </a:cubicBezTo>
                  <a:lnTo>
                    <a:pt x="275" y="2648"/>
                  </a:lnTo>
                  <a:cubicBezTo>
                    <a:pt x="320" y="2671"/>
                    <a:pt x="366" y="2671"/>
                    <a:pt x="412" y="2671"/>
                  </a:cubicBezTo>
                  <a:lnTo>
                    <a:pt x="571" y="2671"/>
                  </a:lnTo>
                  <a:cubicBezTo>
                    <a:pt x="617" y="2671"/>
                    <a:pt x="663" y="2671"/>
                    <a:pt x="708" y="2648"/>
                  </a:cubicBezTo>
                  <a:cubicBezTo>
                    <a:pt x="754" y="2648"/>
                    <a:pt x="800" y="2602"/>
                    <a:pt x="845" y="2557"/>
                  </a:cubicBezTo>
                  <a:cubicBezTo>
                    <a:pt x="908" y="2494"/>
                    <a:pt x="971" y="2412"/>
                    <a:pt x="1034" y="2328"/>
                  </a:cubicBezTo>
                  <a:lnTo>
                    <a:pt x="1034" y="2328"/>
                  </a:lnTo>
                  <a:cubicBezTo>
                    <a:pt x="1032" y="2328"/>
                    <a:pt x="1030" y="2328"/>
                    <a:pt x="1028" y="2328"/>
                  </a:cubicBezTo>
                  <a:cubicBezTo>
                    <a:pt x="1031" y="2327"/>
                    <a:pt x="1034" y="2325"/>
                    <a:pt x="1037" y="2324"/>
                  </a:cubicBezTo>
                  <a:lnTo>
                    <a:pt x="1037" y="2324"/>
                  </a:lnTo>
                  <a:cubicBezTo>
                    <a:pt x="1036" y="2325"/>
                    <a:pt x="1035" y="2327"/>
                    <a:pt x="1034" y="2328"/>
                  </a:cubicBezTo>
                  <a:lnTo>
                    <a:pt x="1034" y="2328"/>
                  </a:lnTo>
                  <a:cubicBezTo>
                    <a:pt x="1047" y="2328"/>
                    <a:pt x="1050" y="2327"/>
                    <a:pt x="1051" y="2316"/>
                  </a:cubicBezTo>
                  <a:lnTo>
                    <a:pt x="1051" y="2316"/>
                  </a:lnTo>
                  <a:cubicBezTo>
                    <a:pt x="1046" y="2318"/>
                    <a:pt x="1042" y="2321"/>
                    <a:pt x="1037" y="2324"/>
                  </a:cubicBezTo>
                  <a:lnTo>
                    <a:pt x="1037" y="2324"/>
                  </a:lnTo>
                  <a:cubicBezTo>
                    <a:pt x="1042" y="2318"/>
                    <a:pt x="1046" y="2312"/>
                    <a:pt x="1051" y="2306"/>
                  </a:cubicBezTo>
                  <a:lnTo>
                    <a:pt x="1051" y="2306"/>
                  </a:lnTo>
                  <a:cubicBezTo>
                    <a:pt x="1051" y="2310"/>
                    <a:pt x="1051" y="2313"/>
                    <a:pt x="1051" y="2316"/>
                  </a:cubicBezTo>
                  <a:lnTo>
                    <a:pt x="1051" y="2316"/>
                  </a:lnTo>
                  <a:cubicBezTo>
                    <a:pt x="1082" y="2297"/>
                    <a:pt x="1101" y="2279"/>
                    <a:pt x="1119" y="2260"/>
                  </a:cubicBezTo>
                  <a:cubicBezTo>
                    <a:pt x="1142" y="2237"/>
                    <a:pt x="1188" y="2191"/>
                    <a:pt x="1233" y="2169"/>
                  </a:cubicBezTo>
                  <a:cubicBezTo>
                    <a:pt x="1279" y="2123"/>
                    <a:pt x="1325" y="2077"/>
                    <a:pt x="1370" y="2032"/>
                  </a:cubicBezTo>
                  <a:cubicBezTo>
                    <a:pt x="1462" y="1963"/>
                    <a:pt x="1553" y="1895"/>
                    <a:pt x="1644" y="1849"/>
                  </a:cubicBezTo>
                  <a:cubicBezTo>
                    <a:pt x="1736" y="1758"/>
                    <a:pt x="1850" y="1689"/>
                    <a:pt x="1941" y="1621"/>
                  </a:cubicBezTo>
                  <a:cubicBezTo>
                    <a:pt x="2009" y="1598"/>
                    <a:pt x="2055" y="1552"/>
                    <a:pt x="2101" y="1529"/>
                  </a:cubicBezTo>
                  <a:cubicBezTo>
                    <a:pt x="2146" y="1484"/>
                    <a:pt x="2192" y="1461"/>
                    <a:pt x="2238" y="1438"/>
                  </a:cubicBezTo>
                  <a:cubicBezTo>
                    <a:pt x="2375" y="1347"/>
                    <a:pt x="2534" y="1278"/>
                    <a:pt x="2694" y="1210"/>
                  </a:cubicBezTo>
                  <a:cubicBezTo>
                    <a:pt x="2877" y="1119"/>
                    <a:pt x="3037" y="1050"/>
                    <a:pt x="3219" y="982"/>
                  </a:cubicBezTo>
                  <a:cubicBezTo>
                    <a:pt x="3402" y="913"/>
                    <a:pt x="3562" y="845"/>
                    <a:pt x="3744" y="799"/>
                  </a:cubicBezTo>
                  <a:cubicBezTo>
                    <a:pt x="3904" y="731"/>
                    <a:pt x="4087" y="685"/>
                    <a:pt x="4246" y="639"/>
                  </a:cubicBezTo>
                  <a:cubicBezTo>
                    <a:pt x="4452" y="594"/>
                    <a:pt x="4634" y="548"/>
                    <a:pt x="4817" y="525"/>
                  </a:cubicBezTo>
                  <a:cubicBezTo>
                    <a:pt x="4931" y="525"/>
                    <a:pt x="5022" y="502"/>
                    <a:pt x="5114" y="502"/>
                  </a:cubicBezTo>
                  <a:cubicBezTo>
                    <a:pt x="5205" y="480"/>
                    <a:pt x="5319" y="480"/>
                    <a:pt x="5410" y="480"/>
                  </a:cubicBezTo>
                  <a:cubicBezTo>
                    <a:pt x="5479" y="480"/>
                    <a:pt x="5547" y="480"/>
                    <a:pt x="5616" y="502"/>
                  </a:cubicBezTo>
                  <a:cubicBezTo>
                    <a:pt x="5684" y="502"/>
                    <a:pt x="5753" y="502"/>
                    <a:pt x="5821" y="525"/>
                  </a:cubicBezTo>
                  <a:cubicBezTo>
                    <a:pt x="5958" y="548"/>
                    <a:pt x="6095" y="548"/>
                    <a:pt x="6255" y="571"/>
                  </a:cubicBezTo>
                  <a:cubicBezTo>
                    <a:pt x="6369" y="594"/>
                    <a:pt x="6506" y="594"/>
                    <a:pt x="6643" y="616"/>
                  </a:cubicBezTo>
                  <a:cubicBezTo>
                    <a:pt x="6780" y="639"/>
                    <a:pt x="6894" y="685"/>
                    <a:pt x="7031" y="708"/>
                  </a:cubicBezTo>
                  <a:cubicBezTo>
                    <a:pt x="7077" y="708"/>
                    <a:pt x="7100" y="685"/>
                    <a:pt x="7122" y="639"/>
                  </a:cubicBezTo>
                  <a:cubicBezTo>
                    <a:pt x="7122" y="616"/>
                    <a:pt x="7100" y="571"/>
                    <a:pt x="7054" y="571"/>
                  </a:cubicBezTo>
                  <a:cubicBezTo>
                    <a:pt x="6963" y="548"/>
                    <a:pt x="6871" y="525"/>
                    <a:pt x="6803" y="502"/>
                  </a:cubicBezTo>
                  <a:cubicBezTo>
                    <a:pt x="6711" y="480"/>
                    <a:pt x="6620" y="457"/>
                    <a:pt x="6529" y="434"/>
                  </a:cubicBezTo>
                  <a:cubicBezTo>
                    <a:pt x="6438" y="411"/>
                    <a:pt x="6369" y="411"/>
                    <a:pt x="6278" y="388"/>
                  </a:cubicBezTo>
                  <a:cubicBezTo>
                    <a:pt x="6186" y="365"/>
                    <a:pt x="6072" y="365"/>
                    <a:pt x="5981" y="343"/>
                  </a:cubicBezTo>
                  <a:cubicBezTo>
                    <a:pt x="5890" y="320"/>
                    <a:pt x="5821" y="297"/>
                    <a:pt x="5730" y="274"/>
                  </a:cubicBezTo>
                  <a:cubicBezTo>
                    <a:pt x="5639" y="251"/>
                    <a:pt x="5525" y="251"/>
                    <a:pt x="5433" y="228"/>
                  </a:cubicBezTo>
                  <a:lnTo>
                    <a:pt x="5319" y="228"/>
                  </a:lnTo>
                  <a:cubicBezTo>
                    <a:pt x="5365" y="183"/>
                    <a:pt x="5365" y="137"/>
                    <a:pt x="5342" y="114"/>
                  </a:cubicBezTo>
                  <a:cubicBezTo>
                    <a:pt x="5319" y="69"/>
                    <a:pt x="5296" y="46"/>
                    <a:pt x="5251" y="23"/>
                  </a:cubicBezTo>
                  <a:lnTo>
                    <a:pt x="4840" y="23"/>
                  </a:lnTo>
                  <a:cubicBezTo>
                    <a:pt x="4840" y="23"/>
                    <a:pt x="4817" y="0"/>
                    <a:pt x="4794" y="0"/>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20"/>
            <p:cNvSpPr/>
            <p:nvPr/>
          </p:nvSpPr>
          <p:spPr>
            <a:xfrm>
              <a:off x="6873425" y="2455475"/>
              <a:ext cx="20575" cy="37700"/>
            </a:xfrm>
            <a:custGeom>
              <a:avLst/>
              <a:gdLst/>
              <a:ahLst/>
              <a:cxnLst/>
              <a:rect l="l" t="t" r="r" b="b"/>
              <a:pathLst>
                <a:path w="823" h="1508" extrusionOk="0">
                  <a:moveTo>
                    <a:pt x="389" y="1"/>
                  </a:moveTo>
                  <a:cubicBezTo>
                    <a:pt x="343" y="1"/>
                    <a:pt x="320" y="23"/>
                    <a:pt x="275" y="69"/>
                  </a:cubicBezTo>
                  <a:cubicBezTo>
                    <a:pt x="275" y="69"/>
                    <a:pt x="252" y="92"/>
                    <a:pt x="229" y="115"/>
                  </a:cubicBezTo>
                  <a:cubicBezTo>
                    <a:pt x="183" y="183"/>
                    <a:pt x="138" y="252"/>
                    <a:pt x="92" y="320"/>
                  </a:cubicBezTo>
                  <a:cubicBezTo>
                    <a:pt x="46" y="457"/>
                    <a:pt x="1" y="617"/>
                    <a:pt x="1" y="754"/>
                  </a:cubicBezTo>
                  <a:cubicBezTo>
                    <a:pt x="1" y="799"/>
                    <a:pt x="1" y="845"/>
                    <a:pt x="1" y="891"/>
                  </a:cubicBezTo>
                  <a:cubicBezTo>
                    <a:pt x="1" y="982"/>
                    <a:pt x="23" y="1051"/>
                    <a:pt x="46" y="1119"/>
                  </a:cubicBezTo>
                  <a:cubicBezTo>
                    <a:pt x="69" y="1188"/>
                    <a:pt x="115" y="1279"/>
                    <a:pt x="160" y="1347"/>
                  </a:cubicBezTo>
                  <a:cubicBezTo>
                    <a:pt x="160" y="1370"/>
                    <a:pt x="183" y="1393"/>
                    <a:pt x="206" y="1416"/>
                  </a:cubicBezTo>
                  <a:cubicBezTo>
                    <a:pt x="229" y="1439"/>
                    <a:pt x="229" y="1461"/>
                    <a:pt x="252" y="1484"/>
                  </a:cubicBezTo>
                  <a:cubicBezTo>
                    <a:pt x="275" y="1484"/>
                    <a:pt x="297" y="1507"/>
                    <a:pt x="320" y="1507"/>
                  </a:cubicBezTo>
                  <a:lnTo>
                    <a:pt x="389" y="1507"/>
                  </a:lnTo>
                  <a:cubicBezTo>
                    <a:pt x="457" y="1484"/>
                    <a:pt x="503" y="1416"/>
                    <a:pt x="480" y="1347"/>
                  </a:cubicBezTo>
                  <a:cubicBezTo>
                    <a:pt x="480" y="1324"/>
                    <a:pt x="480" y="1302"/>
                    <a:pt x="480" y="1302"/>
                  </a:cubicBezTo>
                  <a:cubicBezTo>
                    <a:pt x="457" y="1256"/>
                    <a:pt x="457" y="1210"/>
                    <a:pt x="457" y="1142"/>
                  </a:cubicBezTo>
                  <a:cubicBezTo>
                    <a:pt x="457" y="1057"/>
                    <a:pt x="477" y="951"/>
                    <a:pt x="517" y="845"/>
                  </a:cubicBezTo>
                  <a:lnTo>
                    <a:pt x="517" y="845"/>
                  </a:lnTo>
                  <a:cubicBezTo>
                    <a:pt x="514" y="845"/>
                    <a:pt x="509" y="845"/>
                    <a:pt x="503" y="845"/>
                  </a:cubicBezTo>
                  <a:cubicBezTo>
                    <a:pt x="511" y="845"/>
                    <a:pt x="516" y="842"/>
                    <a:pt x="519" y="839"/>
                  </a:cubicBezTo>
                  <a:lnTo>
                    <a:pt x="519" y="839"/>
                  </a:lnTo>
                  <a:cubicBezTo>
                    <a:pt x="518" y="841"/>
                    <a:pt x="518" y="843"/>
                    <a:pt x="517" y="845"/>
                  </a:cubicBezTo>
                  <a:lnTo>
                    <a:pt x="517" y="845"/>
                  </a:lnTo>
                  <a:cubicBezTo>
                    <a:pt x="526" y="843"/>
                    <a:pt x="526" y="839"/>
                    <a:pt x="526" y="822"/>
                  </a:cubicBezTo>
                  <a:lnTo>
                    <a:pt x="526" y="822"/>
                  </a:lnTo>
                  <a:cubicBezTo>
                    <a:pt x="526" y="823"/>
                    <a:pt x="526" y="832"/>
                    <a:pt x="519" y="839"/>
                  </a:cubicBezTo>
                  <a:lnTo>
                    <a:pt x="519" y="839"/>
                  </a:lnTo>
                  <a:cubicBezTo>
                    <a:pt x="521" y="833"/>
                    <a:pt x="523" y="828"/>
                    <a:pt x="526" y="822"/>
                  </a:cubicBezTo>
                  <a:cubicBezTo>
                    <a:pt x="548" y="754"/>
                    <a:pt x="571" y="685"/>
                    <a:pt x="594" y="640"/>
                  </a:cubicBezTo>
                  <a:cubicBezTo>
                    <a:pt x="617" y="571"/>
                    <a:pt x="640" y="526"/>
                    <a:pt x="685" y="457"/>
                  </a:cubicBezTo>
                  <a:cubicBezTo>
                    <a:pt x="685" y="457"/>
                    <a:pt x="708" y="434"/>
                    <a:pt x="708" y="411"/>
                  </a:cubicBezTo>
                  <a:cubicBezTo>
                    <a:pt x="731" y="411"/>
                    <a:pt x="731" y="389"/>
                    <a:pt x="754" y="389"/>
                  </a:cubicBezTo>
                  <a:cubicBezTo>
                    <a:pt x="800" y="343"/>
                    <a:pt x="822" y="275"/>
                    <a:pt x="777" y="206"/>
                  </a:cubicBezTo>
                  <a:cubicBezTo>
                    <a:pt x="763" y="179"/>
                    <a:pt x="734" y="168"/>
                    <a:pt x="703" y="168"/>
                  </a:cubicBezTo>
                  <a:cubicBezTo>
                    <a:pt x="682" y="168"/>
                    <a:pt x="659" y="174"/>
                    <a:pt x="640" y="183"/>
                  </a:cubicBezTo>
                  <a:cubicBezTo>
                    <a:pt x="640" y="160"/>
                    <a:pt x="617" y="160"/>
                    <a:pt x="617" y="138"/>
                  </a:cubicBezTo>
                  <a:cubicBezTo>
                    <a:pt x="594" y="115"/>
                    <a:pt x="548" y="92"/>
                    <a:pt x="526" y="69"/>
                  </a:cubicBezTo>
                  <a:cubicBezTo>
                    <a:pt x="526" y="69"/>
                    <a:pt x="526" y="46"/>
                    <a:pt x="526" y="46"/>
                  </a:cubicBezTo>
                  <a:cubicBezTo>
                    <a:pt x="503" y="46"/>
                    <a:pt x="503" y="23"/>
                    <a:pt x="480" y="23"/>
                  </a:cubicBezTo>
                  <a:cubicBezTo>
                    <a:pt x="457" y="1"/>
                    <a:pt x="434" y="1"/>
                    <a:pt x="41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20"/>
            <p:cNvSpPr/>
            <p:nvPr/>
          </p:nvSpPr>
          <p:spPr>
            <a:xfrm>
              <a:off x="6565300" y="1972725"/>
              <a:ext cx="28550" cy="167225"/>
            </a:xfrm>
            <a:custGeom>
              <a:avLst/>
              <a:gdLst/>
              <a:ahLst/>
              <a:cxnLst/>
              <a:rect l="l" t="t" r="r" b="b"/>
              <a:pathLst>
                <a:path w="1142" h="6689" extrusionOk="0">
                  <a:moveTo>
                    <a:pt x="1050" y="0"/>
                  </a:moveTo>
                  <a:cubicBezTo>
                    <a:pt x="1027" y="0"/>
                    <a:pt x="1004" y="0"/>
                    <a:pt x="981" y="23"/>
                  </a:cubicBezTo>
                  <a:cubicBezTo>
                    <a:pt x="981" y="46"/>
                    <a:pt x="959" y="69"/>
                    <a:pt x="959" y="92"/>
                  </a:cubicBezTo>
                  <a:cubicBezTo>
                    <a:pt x="959" y="115"/>
                    <a:pt x="959" y="137"/>
                    <a:pt x="959" y="160"/>
                  </a:cubicBezTo>
                  <a:cubicBezTo>
                    <a:pt x="913" y="388"/>
                    <a:pt x="867" y="617"/>
                    <a:pt x="822" y="845"/>
                  </a:cubicBezTo>
                  <a:cubicBezTo>
                    <a:pt x="799" y="1073"/>
                    <a:pt x="753" y="1301"/>
                    <a:pt x="708" y="1553"/>
                  </a:cubicBezTo>
                  <a:cubicBezTo>
                    <a:pt x="616" y="2078"/>
                    <a:pt x="548" y="2580"/>
                    <a:pt x="479" y="3105"/>
                  </a:cubicBezTo>
                  <a:cubicBezTo>
                    <a:pt x="342" y="4109"/>
                    <a:pt x="205" y="5090"/>
                    <a:pt x="68" y="6072"/>
                  </a:cubicBezTo>
                  <a:cubicBezTo>
                    <a:pt x="46" y="6186"/>
                    <a:pt x="46" y="6300"/>
                    <a:pt x="23" y="6414"/>
                  </a:cubicBezTo>
                  <a:cubicBezTo>
                    <a:pt x="23" y="6437"/>
                    <a:pt x="23" y="6460"/>
                    <a:pt x="23" y="6483"/>
                  </a:cubicBezTo>
                  <a:cubicBezTo>
                    <a:pt x="23" y="6506"/>
                    <a:pt x="23" y="6506"/>
                    <a:pt x="23" y="6528"/>
                  </a:cubicBezTo>
                  <a:cubicBezTo>
                    <a:pt x="0" y="6528"/>
                    <a:pt x="23" y="6551"/>
                    <a:pt x="23" y="6574"/>
                  </a:cubicBezTo>
                  <a:cubicBezTo>
                    <a:pt x="23" y="6620"/>
                    <a:pt x="68" y="6665"/>
                    <a:pt x="114" y="6688"/>
                  </a:cubicBezTo>
                  <a:lnTo>
                    <a:pt x="205" y="6688"/>
                  </a:lnTo>
                  <a:cubicBezTo>
                    <a:pt x="228" y="6665"/>
                    <a:pt x="274" y="6643"/>
                    <a:pt x="297" y="6620"/>
                  </a:cubicBezTo>
                  <a:cubicBezTo>
                    <a:pt x="320" y="6574"/>
                    <a:pt x="320" y="6574"/>
                    <a:pt x="320" y="6551"/>
                  </a:cubicBezTo>
                  <a:cubicBezTo>
                    <a:pt x="320" y="6540"/>
                    <a:pt x="320" y="6534"/>
                    <a:pt x="320" y="6528"/>
                  </a:cubicBezTo>
                  <a:cubicBezTo>
                    <a:pt x="342" y="6392"/>
                    <a:pt x="365" y="6277"/>
                    <a:pt x="388" y="6140"/>
                  </a:cubicBezTo>
                  <a:cubicBezTo>
                    <a:pt x="388" y="6118"/>
                    <a:pt x="388" y="6118"/>
                    <a:pt x="388" y="6118"/>
                  </a:cubicBezTo>
                  <a:cubicBezTo>
                    <a:pt x="388" y="6095"/>
                    <a:pt x="388" y="6072"/>
                    <a:pt x="388" y="6072"/>
                  </a:cubicBezTo>
                  <a:cubicBezTo>
                    <a:pt x="525" y="5068"/>
                    <a:pt x="662" y="4086"/>
                    <a:pt x="799" y="3082"/>
                  </a:cubicBezTo>
                  <a:cubicBezTo>
                    <a:pt x="867" y="2557"/>
                    <a:pt x="936" y="2055"/>
                    <a:pt x="981" y="1530"/>
                  </a:cubicBezTo>
                  <a:cubicBezTo>
                    <a:pt x="1004" y="1301"/>
                    <a:pt x="1027" y="1050"/>
                    <a:pt x="1050" y="822"/>
                  </a:cubicBezTo>
                  <a:cubicBezTo>
                    <a:pt x="1073" y="594"/>
                    <a:pt x="1096" y="343"/>
                    <a:pt x="1118" y="115"/>
                  </a:cubicBezTo>
                  <a:lnTo>
                    <a:pt x="1141" y="92"/>
                  </a:lnTo>
                  <a:cubicBezTo>
                    <a:pt x="1141" y="46"/>
                    <a:pt x="1096" y="0"/>
                    <a:pt x="1050"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20"/>
            <p:cNvSpPr/>
            <p:nvPr/>
          </p:nvSpPr>
          <p:spPr>
            <a:xfrm>
              <a:off x="6556725" y="1976725"/>
              <a:ext cx="34825" cy="159650"/>
            </a:xfrm>
            <a:custGeom>
              <a:avLst/>
              <a:gdLst/>
              <a:ahLst/>
              <a:cxnLst/>
              <a:rect l="l" t="t" r="r" b="b"/>
              <a:pathLst>
                <a:path w="1393" h="6386" extrusionOk="0">
                  <a:moveTo>
                    <a:pt x="1279" y="0"/>
                  </a:moveTo>
                  <a:cubicBezTo>
                    <a:pt x="1188" y="0"/>
                    <a:pt x="1096" y="0"/>
                    <a:pt x="1028" y="23"/>
                  </a:cubicBezTo>
                  <a:cubicBezTo>
                    <a:pt x="959" y="46"/>
                    <a:pt x="914" y="69"/>
                    <a:pt x="868" y="114"/>
                  </a:cubicBezTo>
                  <a:cubicBezTo>
                    <a:pt x="845" y="137"/>
                    <a:pt x="822" y="160"/>
                    <a:pt x="822" y="183"/>
                  </a:cubicBezTo>
                  <a:cubicBezTo>
                    <a:pt x="800" y="206"/>
                    <a:pt x="777" y="251"/>
                    <a:pt x="777" y="274"/>
                  </a:cubicBezTo>
                  <a:cubicBezTo>
                    <a:pt x="731" y="343"/>
                    <a:pt x="708" y="411"/>
                    <a:pt x="708" y="480"/>
                  </a:cubicBezTo>
                  <a:cubicBezTo>
                    <a:pt x="685" y="571"/>
                    <a:pt x="663" y="685"/>
                    <a:pt x="640" y="799"/>
                  </a:cubicBezTo>
                  <a:cubicBezTo>
                    <a:pt x="640" y="845"/>
                    <a:pt x="640" y="913"/>
                    <a:pt x="617" y="959"/>
                  </a:cubicBezTo>
                  <a:cubicBezTo>
                    <a:pt x="617" y="1005"/>
                    <a:pt x="617" y="1027"/>
                    <a:pt x="617" y="1050"/>
                  </a:cubicBezTo>
                  <a:cubicBezTo>
                    <a:pt x="617" y="1073"/>
                    <a:pt x="617" y="1119"/>
                    <a:pt x="617" y="1141"/>
                  </a:cubicBezTo>
                  <a:cubicBezTo>
                    <a:pt x="617" y="1164"/>
                    <a:pt x="617" y="1187"/>
                    <a:pt x="640" y="1210"/>
                  </a:cubicBezTo>
                  <a:cubicBezTo>
                    <a:pt x="640" y="1210"/>
                    <a:pt x="640" y="1210"/>
                    <a:pt x="640" y="1233"/>
                  </a:cubicBezTo>
                  <a:cubicBezTo>
                    <a:pt x="640" y="1324"/>
                    <a:pt x="617" y="1393"/>
                    <a:pt x="617" y="1484"/>
                  </a:cubicBezTo>
                  <a:cubicBezTo>
                    <a:pt x="571" y="1666"/>
                    <a:pt x="548" y="1849"/>
                    <a:pt x="526" y="2032"/>
                  </a:cubicBezTo>
                  <a:cubicBezTo>
                    <a:pt x="480" y="2260"/>
                    <a:pt x="457" y="2488"/>
                    <a:pt x="434" y="2716"/>
                  </a:cubicBezTo>
                  <a:cubicBezTo>
                    <a:pt x="411" y="2762"/>
                    <a:pt x="411" y="2808"/>
                    <a:pt x="411" y="2831"/>
                  </a:cubicBezTo>
                  <a:cubicBezTo>
                    <a:pt x="389" y="2922"/>
                    <a:pt x="389" y="2990"/>
                    <a:pt x="366" y="3082"/>
                  </a:cubicBezTo>
                  <a:cubicBezTo>
                    <a:pt x="343" y="3196"/>
                    <a:pt x="343" y="3287"/>
                    <a:pt x="320" y="3401"/>
                  </a:cubicBezTo>
                  <a:cubicBezTo>
                    <a:pt x="297" y="3492"/>
                    <a:pt x="297" y="3607"/>
                    <a:pt x="275" y="3721"/>
                  </a:cubicBezTo>
                  <a:cubicBezTo>
                    <a:pt x="252" y="3812"/>
                    <a:pt x="252" y="3926"/>
                    <a:pt x="229" y="4040"/>
                  </a:cubicBezTo>
                  <a:cubicBezTo>
                    <a:pt x="229" y="4132"/>
                    <a:pt x="206" y="4246"/>
                    <a:pt x="206" y="4360"/>
                  </a:cubicBezTo>
                  <a:cubicBezTo>
                    <a:pt x="206" y="4428"/>
                    <a:pt x="206" y="4474"/>
                    <a:pt x="183" y="4542"/>
                  </a:cubicBezTo>
                  <a:cubicBezTo>
                    <a:pt x="183" y="4588"/>
                    <a:pt x="160" y="4657"/>
                    <a:pt x="160" y="4725"/>
                  </a:cubicBezTo>
                  <a:cubicBezTo>
                    <a:pt x="138" y="4771"/>
                    <a:pt x="138" y="4839"/>
                    <a:pt x="115" y="4908"/>
                  </a:cubicBezTo>
                  <a:cubicBezTo>
                    <a:pt x="92" y="5045"/>
                    <a:pt x="69" y="5182"/>
                    <a:pt x="69" y="5319"/>
                  </a:cubicBezTo>
                  <a:cubicBezTo>
                    <a:pt x="46" y="5433"/>
                    <a:pt x="46" y="5547"/>
                    <a:pt x="23" y="5661"/>
                  </a:cubicBezTo>
                  <a:cubicBezTo>
                    <a:pt x="23" y="5775"/>
                    <a:pt x="1" y="5889"/>
                    <a:pt x="1" y="6003"/>
                  </a:cubicBezTo>
                  <a:cubicBezTo>
                    <a:pt x="1" y="6049"/>
                    <a:pt x="23" y="6117"/>
                    <a:pt x="69" y="6140"/>
                  </a:cubicBezTo>
                  <a:cubicBezTo>
                    <a:pt x="92" y="6163"/>
                    <a:pt x="115" y="6163"/>
                    <a:pt x="138" y="6186"/>
                  </a:cubicBezTo>
                  <a:cubicBezTo>
                    <a:pt x="138" y="6232"/>
                    <a:pt x="138" y="6277"/>
                    <a:pt x="160" y="6300"/>
                  </a:cubicBezTo>
                  <a:cubicBezTo>
                    <a:pt x="206" y="6346"/>
                    <a:pt x="229" y="6368"/>
                    <a:pt x="275" y="6368"/>
                  </a:cubicBezTo>
                  <a:cubicBezTo>
                    <a:pt x="286" y="6380"/>
                    <a:pt x="297" y="6386"/>
                    <a:pt x="312" y="6386"/>
                  </a:cubicBezTo>
                  <a:cubicBezTo>
                    <a:pt x="326" y="6386"/>
                    <a:pt x="343" y="6380"/>
                    <a:pt x="366" y="6368"/>
                  </a:cubicBezTo>
                  <a:cubicBezTo>
                    <a:pt x="389" y="6368"/>
                    <a:pt x="411" y="6346"/>
                    <a:pt x="434" y="6346"/>
                  </a:cubicBezTo>
                  <a:cubicBezTo>
                    <a:pt x="457" y="6323"/>
                    <a:pt x="503" y="6300"/>
                    <a:pt x="503" y="6277"/>
                  </a:cubicBezTo>
                  <a:cubicBezTo>
                    <a:pt x="548" y="6232"/>
                    <a:pt x="526" y="6186"/>
                    <a:pt x="526" y="6140"/>
                  </a:cubicBezTo>
                  <a:lnTo>
                    <a:pt x="526" y="6140"/>
                  </a:lnTo>
                  <a:cubicBezTo>
                    <a:pt x="526" y="6110"/>
                    <a:pt x="526" y="6079"/>
                    <a:pt x="526" y="6049"/>
                  </a:cubicBezTo>
                  <a:cubicBezTo>
                    <a:pt x="526" y="6003"/>
                    <a:pt x="548" y="5935"/>
                    <a:pt x="526" y="5889"/>
                  </a:cubicBezTo>
                  <a:cubicBezTo>
                    <a:pt x="503" y="5866"/>
                    <a:pt x="503" y="5843"/>
                    <a:pt x="480" y="5821"/>
                  </a:cubicBezTo>
                  <a:cubicBezTo>
                    <a:pt x="480" y="5798"/>
                    <a:pt x="480" y="5775"/>
                    <a:pt x="503" y="5752"/>
                  </a:cubicBezTo>
                  <a:cubicBezTo>
                    <a:pt x="503" y="5707"/>
                    <a:pt x="503" y="5661"/>
                    <a:pt x="503" y="5615"/>
                  </a:cubicBezTo>
                  <a:cubicBezTo>
                    <a:pt x="503" y="5592"/>
                    <a:pt x="503" y="5592"/>
                    <a:pt x="503" y="5570"/>
                  </a:cubicBezTo>
                  <a:cubicBezTo>
                    <a:pt x="526" y="5501"/>
                    <a:pt x="526" y="5433"/>
                    <a:pt x="526" y="5364"/>
                  </a:cubicBezTo>
                  <a:cubicBezTo>
                    <a:pt x="548" y="5250"/>
                    <a:pt x="571" y="5136"/>
                    <a:pt x="594" y="5022"/>
                  </a:cubicBezTo>
                  <a:cubicBezTo>
                    <a:pt x="617" y="4999"/>
                    <a:pt x="617" y="4953"/>
                    <a:pt x="640" y="4930"/>
                  </a:cubicBezTo>
                  <a:cubicBezTo>
                    <a:pt x="663" y="4771"/>
                    <a:pt x="685" y="4611"/>
                    <a:pt x="708" y="4428"/>
                  </a:cubicBezTo>
                  <a:cubicBezTo>
                    <a:pt x="731" y="4291"/>
                    <a:pt x="731" y="4132"/>
                    <a:pt x="754" y="3995"/>
                  </a:cubicBezTo>
                  <a:cubicBezTo>
                    <a:pt x="754" y="3972"/>
                    <a:pt x="754" y="3972"/>
                    <a:pt x="754" y="3972"/>
                  </a:cubicBezTo>
                  <a:cubicBezTo>
                    <a:pt x="800" y="3789"/>
                    <a:pt x="822" y="3607"/>
                    <a:pt x="845" y="3424"/>
                  </a:cubicBezTo>
                  <a:cubicBezTo>
                    <a:pt x="868" y="3333"/>
                    <a:pt x="868" y="3241"/>
                    <a:pt x="891" y="3150"/>
                  </a:cubicBezTo>
                  <a:cubicBezTo>
                    <a:pt x="914" y="3104"/>
                    <a:pt x="914" y="3059"/>
                    <a:pt x="936" y="3013"/>
                  </a:cubicBezTo>
                  <a:cubicBezTo>
                    <a:pt x="936" y="2990"/>
                    <a:pt x="936" y="2967"/>
                    <a:pt x="936" y="2945"/>
                  </a:cubicBezTo>
                  <a:cubicBezTo>
                    <a:pt x="936" y="2899"/>
                    <a:pt x="959" y="2876"/>
                    <a:pt x="959" y="2853"/>
                  </a:cubicBezTo>
                  <a:cubicBezTo>
                    <a:pt x="959" y="2808"/>
                    <a:pt x="936" y="2762"/>
                    <a:pt x="891" y="2716"/>
                  </a:cubicBezTo>
                  <a:cubicBezTo>
                    <a:pt x="914" y="2625"/>
                    <a:pt x="914" y="2534"/>
                    <a:pt x="936" y="2443"/>
                  </a:cubicBezTo>
                  <a:cubicBezTo>
                    <a:pt x="936" y="2397"/>
                    <a:pt x="936" y="2351"/>
                    <a:pt x="959" y="2306"/>
                  </a:cubicBezTo>
                  <a:cubicBezTo>
                    <a:pt x="959" y="2306"/>
                    <a:pt x="982" y="2306"/>
                    <a:pt x="982" y="2283"/>
                  </a:cubicBezTo>
                  <a:cubicBezTo>
                    <a:pt x="1028" y="2260"/>
                    <a:pt x="1051" y="2237"/>
                    <a:pt x="1073" y="2191"/>
                  </a:cubicBezTo>
                  <a:cubicBezTo>
                    <a:pt x="1073" y="2146"/>
                    <a:pt x="1073" y="2100"/>
                    <a:pt x="1073" y="2077"/>
                  </a:cubicBezTo>
                  <a:cubicBezTo>
                    <a:pt x="1096" y="2032"/>
                    <a:pt x="1096" y="2009"/>
                    <a:pt x="1096" y="1986"/>
                  </a:cubicBezTo>
                  <a:cubicBezTo>
                    <a:pt x="1096" y="1918"/>
                    <a:pt x="1096" y="1849"/>
                    <a:pt x="1119" y="1781"/>
                  </a:cubicBezTo>
                  <a:cubicBezTo>
                    <a:pt x="1119" y="1758"/>
                    <a:pt x="1119" y="1735"/>
                    <a:pt x="1119" y="1712"/>
                  </a:cubicBezTo>
                  <a:cubicBezTo>
                    <a:pt x="1142" y="1552"/>
                    <a:pt x="1142" y="1415"/>
                    <a:pt x="1165" y="1278"/>
                  </a:cubicBezTo>
                  <a:cubicBezTo>
                    <a:pt x="1165" y="1278"/>
                    <a:pt x="1165" y="1278"/>
                    <a:pt x="1165" y="1256"/>
                  </a:cubicBezTo>
                  <a:lnTo>
                    <a:pt x="1165" y="1210"/>
                  </a:lnTo>
                  <a:cubicBezTo>
                    <a:pt x="1165" y="1210"/>
                    <a:pt x="1188" y="1187"/>
                    <a:pt x="1188" y="1187"/>
                  </a:cubicBezTo>
                  <a:cubicBezTo>
                    <a:pt x="1188" y="1187"/>
                    <a:pt x="1188" y="1187"/>
                    <a:pt x="1188" y="1164"/>
                  </a:cubicBezTo>
                  <a:lnTo>
                    <a:pt x="1188" y="1141"/>
                  </a:lnTo>
                  <a:cubicBezTo>
                    <a:pt x="1210" y="1005"/>
                    <a:pt x="1210" y="890"/>
                    <a:pt x="1233" y="776"/>
                  </a:cubicBezTo>
                  <a:cubicBezTo>
                    <a:pt x="1256" y="639"/>
                    <a:pt x="1279" y="525"/>
                    <a:pt x="1279" y="388"/>
                  </a:cubicBezTo>
                  <a:cubicBezTo>
                    <a:pt x="1302" y="365"/>
                    <a:pt x="1302" y="320"/>
                    <a:pt x="1302" y="274"/>
                  </a:cubicBezTo>
                  <a:cubicBezTo>
                    <a:pt x="1279" y="251"/>
                    <a:pt x="1279" y="251"/>
                    <a:pt x="1256" y="228"/>
                  </a:cubicBezTo>
                  <a:lnTo>
                    <a:pt x="1279" y="228"/>
                  </a:lnTo>
                  <a:cubicBezTo>
                    <a:pt x="1347" y="228"/>
                    <a:pt x="1393" y="183"/>
                    <a:pt x="1393" y="114"/>
                  </a:cubicBezTo>
                  <a:cubicBezTo>
                    <a:pt x="1393" y="46"/>
                    <a:pt x="1347" y="0"/>
                    <a:pt x="127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20"/>
            <p:cNvSpPr/>
            <p:nvPr/>
          </p:nvSpPr>
          <p:spPr>
            <a:xfrm>
              <a:off x="6579550" y="2013250"/>
              <a:ext cx="21700" cy="119425"/>
            </a:xfrm>
            <a:custGeom>
              <a:avLst/>
              <a:gdLst/>
              <a:ahLst/>
              <a:cxnLst/>
              <a:rect l="l" t="t" r="r" b="b"/>
              <a:pathLst>
                <a:path w="868" h="4777" extrusionOk="0">
                  <a:moveTo>
                    <a:pt x="777" y="0"/>
                  </a:moveTo>
                  <a:cubicBezTo>
                    <a:pt x="754" y="0"/>
                    <a:pt x="731" y="23"/>
                    <a:pt x="708" y="69"/>
                  </a:cubicBezTo>
                  <a:cubicBezTo>
                    <a:pt x="708" y="88"/>
                    <a:pt x="708" y="122"/>
                    <a:pt x="708" y="160"/>
                  </a:cubicBezTo>
                  <a:cubicBezTo>
                    <a:pt x="685" y="365"/>
                    <a:pt x="640" y="548"/>
                    <a:pt x="617" y="753"/>
                  </a:cubicBezTo>
                  <a:cubicBezTo>
                    <a:pt x="571" y="936"/>
                    <a:pt x="548" y="1141"/>
                    <a:pt x="503" y="1324"/>
                  </a:cubicBezTo>
                  <a:cubicBezTo>
                    <a:pt x="457" y="1643"/>
                    <a:pt x="411" y="1986"/>
                    <a:pt x="343" y="2305"/>
                  </a:cubicBezTo>
                  <a:cubicBezTo>
                    <a:pt x="275" y="2762"/>
                    <a:pt x="206" y="3196"/>
                    <a:pt x="138" y="3652"/>
                  </a:cubicBezTo>
                  <a:cubicBezTo>
                    <a:pt x="115" y="3835"/>
                    <a:pt x="92" y="4017"/>
                    <a:pt x="46" y="4177"/>
                  </a:cubicBezTo>
                  <a:cubicBezTo>
                    <a:pt x="46" y="4268"/>
                    <a:pt x="23" y="4360"/>
                    <a:pt x="23" y="4451"/>
                  </a:cubicBezTo>
                  <a:cubicBezTo>
                    <a:pt x="23" y="4474"/>
                    <a:pt x="1" y="4497"/>
                    <a:pt x="1" y="4519"/>
                  </a:cubicBezTo>
                  <a:cubicBezTo>
                    <a:pt x="1" y="4542"/>
                    <a:pt x="1" y="4588"/>
                    <a:pt x="1" y="4611"/>
                  </a:cubicBezTo>
                  <a:cubicBezTo>
                    <a:pt x="1" y="4679"/>
                    <a:pt x="46" y="4748"/>
                    <a:pt x="115" y="4771"/>
                  </a:cubicBezTo>
                  <a:cubicBezTo>
                    <a:pt x="130" y="4774"/>
                    <a:pt x="146" y="4776"/>
                    <a:pt x="161" y="4776"/>
                  </a:cubicBezTo>
                  <a:cubicBezTo>
                    <a:pt x="235" y="4776"/>
                    <a:pt x="301" y="4732"/>
                    <a:pt x="320" y="4656"/>
                  </a:cubicBezTo>
                  <a:cubicBezTo>
                    <a:pt x="343" y="4611"/>
                    <a:pt x="343" y="4565"/>
                    <a:pt x="343" y="4519"/>
                  </a:cubicBezTo>
                  <a:cubicBezTo>
                    <a:pt x="366" y="4428"/>
                    <a:pt x="366" y="4337"/>
                    <a:pt x="389" y="4268"/>
                  </a:cubicBezTo>
                  <a:cubicBezTo>
                    <a:pt x="411" y="4063"/>
                    <a:pt x="411" y="3880"/>
                    <a:pt x="434" y="3698"/>
                  </a:cubicBezTo>
                  <a:cubicBezTo>
                    <a:pt x="503" y="3241"/>
                    <a:pt x="548" y="2785"/>
                    <a:pt x="617" y="2328"/>
                  </a:cubicBezTo>
                  <a:cubicBezTo>
                    <a:pt x="640" y="1986"/>
                    <a:pt x="685" y="1643"/>
                    <a:pt x="708" y="1324"/>
                  </a:cubicBezTo>
                  <a:cubicBezTo>
                    <a:pt x="731" y="1118"/>
                    <a:pt x="754" y="913"/>
                    <a:pt x="777" y="708"/>
                  </a:cubicBezTo>
                  <a:cubicBezTo>
                    <a:pt x="800" y="502"/>
                    <a:pt x="822" y="274"/>
                    <a:pt x="845" y="69"/>
                  </a:cubicBezTo>
                  <a:cubicBezTo>
                    <a:pt x="868" y="23"/>
                    <a:pt x="822" y="0"/>
                    <a:pt x="77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20"/>
            <p:cNvSpPr/>
            <p:nvPr/>
          </p:nvSpPr>
          <p:spPr>
            <a:xfrm>
              <a:off x="6578975" y="2137075"/>
              <a:ext cx="6300" cy="5725"/>
            </a:xfrm>
            <a:custGeom>
              <a:avLst/>
              <a:gdLst/>
              <a:ahLst/>
              <a:cxnLst/>
              <a:rect l="l" t="t" r="r" b="b"/>
              <a:pathLst>
                <a:path w="252" h="229" extrusionOk="0">
                  <a:moveTo>
                    <a:pt x="115" y="0"/>
                  </a:moveTo>
                  <a:cubicBezTo>
                    <a:pt x="46" y="0"/>
                    <a:pt x="1" y="46"/>
                    <a:pt x="1" y="114"/>
                  </a:cubicBezTo>
                  <a:cubicBezTo>
                    <a:pt x="1" y="183"/>
                    <a:pt x="46" y="228"/>
                    <a:pt x="115" y="228"/>
                  </a:cubicBezTo>
                  <a:cubicBezTo>
                    <a:pt x="183" y="228"/>
                    <a:pt x="252" y="183"/>
                    <a:pt x="252" y="114"/>
                  </a:cubicBezTo>
                  <a:cubicBezTo>
                    <a:pt x="252" y="46"/>
                    <a:pt x="183" y="0"/>
                    <a:pt x="11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20"/>
            <p:cNvSpPr/>
            <p:nvPr/>
          </p:nvSpPr>
          <p:spPr>
            <a:xfrm>
              <a:off x="7062300" y="1838625"/>
              <a:ext cx="49100" cy="144400"/>
            </a:xfrm>
            <a:custGeom>
              <a:avLst/>
              <a:gdLst/>
              <a:ahLst/>
              <a:cxnLst/>
              <a:rect l="l" t="t" r="r" b="b"/>
              <a:pathLst>
                <a:path w="1964" h="5776" extrusionOk="0">
                  <a:moveTo>
                    <a:pt x="823" y="3470"/>
                  </a:moveTo>
                  <a:lnTo>
                    <a:pt x="823" y="3470"/>
                  </a:lnTo>
                  <a:cubicBezTo>
                    <a:pt x="820" y="3476"/>
                    <a:pt x="818" y="3482"/>
                    <a:pt x="816" y="3488"/>
                  </a:cubicBezTo>
                  <a:lnTo>
                    <a:pt x="816" y="3488"/>
                  </a:lnTo>
                  <a:cubicBezTo>
                    <a:pt x="820" y="3483"/>
                    <a:pt x="823" y="3478"/>
                    <a:pt x="823" y="3470"/>
                  </a:cubicBezTo>
                  <a:close/>
                  <a:moveTo>
                    <a:pt x="1462" y="1"/>
                  </a:moveTo>
                  <a:cubicBezTo>
                    <a:pt x="1393" y="1"/>
                    <a:pt x="1370" y="69"/>
                    <a:pt x="1393" y="115"/>
                  </a:cubicBezTo>
                  <a:cubicBezTo>
                    <a:pt x="1393" y="206"/>
                    <a:pt x="1416" y="274"/>
                    <a:pt x="1439" y="366"/>
                  </a:cubicBezTo>
                  <a:cubicBezTo>
                    <a:pt x="1439" y="525"/>
                    <a:pt x="1439" y="685"/>
                    <a:pt x="1439" y="845"/>
                  </a:cubicBezTo>
                  <a:cubicBezTo>
                    <a:pt x="1439" y="936"/>
                    <a:pt x="1439" y="1005"/>
                    <a:pt x="1439" y="1096"/>
                  </a:cubicBezTo>
                  <a:cubicBezTo>
                    <a:pt x="1439" y="1165"/>
                    <a:pt x="1416" y="1256"/>
                    <a:pt x="1416" y="1347"/>
                  </a:cubicBezTo>
                  <a:cubicBezTo>
                    <a:pt x="1393" y="1507"/>
                    <a:pt x="1348" y="1667"/>
                    <a:pt x="1325" y="1827"/>
                  </a:cubicBezTo>
                  <a:cubicBezTo>
                    <a:pt x="1302" y="1918"/>
                    <a:pt x="1279" y="2009"/>
                    <a:pt x="1256" y="2100"/>
                  </a:cubicBezTo>
                  <a:lnTo>
                    <a:pt x="1188" y="2352"/>
                  </a:lnTo>
                  <a:cubicBezTo>
                    <a:pt x="1142" y="2534"/>
                    <a:pt x="1096" y="2694"/>
                    <a:pt x="1051" y="2876"/>
                  </a:cubicBezTo>
                  <a:cubicBezTo>
                    <a:pt x="1005" y="3036"/>
                    <a:pt x="937" y="3219"/>
                    <a:pt x="868" y="3379"/>
                  </a:cubicBezTo>
                  <a:cubicBezTo>
                    <a:pt x="845" y="3401"/>
                    <a:pt x="845" y="3424"/>
                    <a:pt x="823" y="3447"/>
                  </a:cubicBezTo>
                  <a:cubicBezTo>
                    <a:pt x="828" y="3447"/>
                    <a:pt x="832" y="3447"/>
                    <a:pt x="835" y="3447"/>
                  </a:cubicBezTo>
                  <a:lnTo>
                    <a:pt x="835" y="3447"/>
                  </a:lnTo>
                  <a:cubicBezTo>
                    <a:pt x="825" y="3472"/>
                    <a:pt x="820" y="3489"/>
                    <a:pt x="810" y="3504"/>
                  </a:cubicBezTo>
                  <a:lnTo>
                    <a:pt x="810" y="3504"/>
                  </a:lnTo>
                  <a:cubicBezTo>
                    <a:pt x="812" y="3499"/>
                    <a:pt x="814" y="3493"/>
                    <a:pt x="816" y="3488"/>
                  </a:cubicBezTo>
                  <a:lnTo>
                    <a:pt x="816" y="3488"/>
                  </a:lnTo>
                  <a:cubicBezTo>
                    <a:pt x="809" y="3496"/>
                    <a:pt x="800" y="3501"/>
                    <a:pt x="800" y="3516"/>
                  </a:cubicBezTo>
                  <a:cubicBezTo>
                    <a:pt x="804" y="3512"/>
                    <a:pt x="807" y="3508"/>
                    <a:pt x="810" y="3504"/>
                  </a:cubicBezTo>
                  <a:lnTo>
                    <a:pt x="810" y="3504"/>
                  </a:lnTo>
                  <a:cubicBezTo>
                    <a:pt x="743" y="3675"/>
                    <a:pt x="659" y="3846"/>
                    <a:pt x="594" y="4018"/>
                  </a:cubicBezTo>
                  <a:cubicBezTo>
                    <a:pt x="549" y="4086"/>
                    <a:pt x="503" y="4178"/>
                    <a:pt x="457" y="4269"/>
                  </a:cubicBezTo>
                  <a:cubicBezTo>
                    <a:pt x="412" y="4360"/>
                    <a:pt x="366" y="4429"/>
                    <a:pt x="320" y="4497"/>
                  </a:cubicBezTo>
                  <a:cubicBezTo>
                    <a:pt x="298" y="4543"/>
                    <a:pt x="275" y="4588"/>
                    <a:pt x="252" y="4634"/>
                  </a:cubicBezTo>
                  <a:cubicBezTo>
                    <a:pt x="229" y="4680"/>
                    <a:pt x="206" y="4703"/>
                    <a:pt x="183" y="4748"/>
                  </a:cubicBezTo>
                  <a:cubicBezTo>
                    <a:pt x="138" y="4794"/>
                    <a:pt x="92" y="4839"/>
                    <a:pt x="69" y="4908"/>
                  </a:cubicBezTo>
                  <a:cubicBezTo>
                    <a:pt x="46" y="4908"/>
                    <a:pt x="46" y="4908"/>
                    <a:pt x="46" y="4931"/>
                  </a:cubicBezTo>
                  <a:cubicBezTo>
                    <a:pt x="1" y="4976"/>
                    <a:pt x="1" y="5045"/>
                    <a:pt x="24" y="5091"/>
                  </a:cubicBezTo>
                  <a:cubicBezTo>
                    <a:pt x="24" y="5136"/>
                    <a:pt x="69" y="5182"/>
                    <a:pt x="92" y="5227"/>
                  </a:cubicBezTo>
                  <a:cubicBezTo>
                    <a:pt x="138" y="5296"/>
                    <a:pt x="183" y="5364"/>
                    <a:pt x="229" y="5456"/>
                  </a:cubicBezTo>
                  <a:cubicBezTo>
                    <a:pt x="252" y="5479"/>
                    <a:pt x="252" y="5501"/>
                    <a:pt x="275" y="5547"/>
                  </a:cubicBezTo>
                  <a:cubicBezTo>
                    <a:pt x="275" y="5547"/>
                    <a:pt x="275" y="5547"/>
                    <a:pt x="275" y="5570"/>
                  </a:cubicBezTo>
                  <a:cubicBezTo>
                    <a:pt x="275" y="5638"/>
                    <a:pt x="320" y="5707"/>
                    <a:pt x="366" y="5752"/>
                  </a:cubicBezTo>
                  <a:cubicBezTo>
                    <a:pt x="396" y="5768"/>
                    <a:pt x="432" y="5775"/>
                    <a:pt x="467" y="5775"/>
                  </a:cubicBezTo>
                  <a:cubicBezTo>
                    <a:pt x="539" y="5775"/>
                    <a:pt x="610" y="5745"/>
                    <a:pt x="640" y="5684"/>
                  </a:cubicBezTo>
                  <a:cubicBezTo>
                    <a:pt x="640" y="5661"/>
                    <a:pt x="663" y="5638"/>
                    <a:pt x="663" y="5616"/>
                  </a:cubicBezTo>
                  <a:cubicBezTo>
                    <a:pt x="708" y="5616"/>
                    <a:pt x="754" y="5593"/>
                    <a:pt x="777" y="5570"/>
                  </a:cubicBezTo>
                  <a:cubicBezTo>
                    <a:pt x="845" y="5479"/>
                    <a:pt x="891" y="5387"/>
                    <a:pt x="960" y="5296"/>
                  </a:cubicBezTo>
                  <a:cubicBezTo>
                    <a:pt x="1005" y="5205"/>
                    <a:pt x="1051" y="5113"/>
                    <a:pt x="1096" y="5045"/>
                  </a:cubicBezTo>
                  <a:cubicBezTo>
                    <a:pt x="1142" y="4954"/>
                    <a:pt x="1188" y="4862"/>
                    <a:pt x="1233" y="4794"/>
                  </a:cubicBezTo>
                  <a:cubicBezTo>
                    <a:pt x="1279" y="4680"/>
                    <a:pt x="1325" y="4588"/>
                    <a:pt x="1370" y="4474"/>
                  </a:cubicBezTo>
                  <a:cubicBezTo>
                    <a:pt x="1439" y="4314"/>
                    <a:pt x="1484" y="4132"/>
                    <a:pt x="1553" y="3972"/>
                  </a:cubicBezTo>
                  <a:cubicBezTo>
                    <a:pt x="1599" y="3789"/>
                    <a:pt x="1667" y="3630"/>
                    <a:pt x="1713" y="3447"/>
                  </a:cubicBezTo>
                  <a:cubicBezTo>
                    <a:pt x="1758" y="3265"/>
                    <a:pt x="1804" y="3059"/>
                    <a:pt x="1850" y="2876"/>
                  </a:cubicBezTo>
                  <a:cubicBezTo>
                    <a:pt x="1873" y="2785"/>
                    <a:pt x="1895" y="2671"/>
                    <a:pt x="1895" y="2557"/>
                  </a:cubicBezTo>
                  <a:cubicBezTo>
                    <a:pt x="1918" y="2466"/>
                    <a:pt x="1918" y="2374"/>
                    <a:pt x="1918" y="2260"/>
                  </a:cubicBezTo>
                  <a:cubicBezTo>
                    <a:pt x="1941" y="2100"/>
                    <a:pt x="1941" y="1941"/>
                    <a:pt x="1941" y="1781"/>
                  </a:cubicBezTo>
                  <a:cubicBezTo>
                    <a:pt x="1941" y="1598"/>
                    <a:pt x="1964" y="1416"/>
                    <a:pt x="1941" y="1233"/>
                  </a:cubicBezTo>
                  <a:cubicBezTo>
                    <a:pt x="1941" y="1165"/>
                    <a:pt x="1941" y="1119"/>
                    <a:pt x="1918" y="1073"/>
                  </a:cubicBezTo>
                  <a:cubicBezTo>
                    <a:pt x="1918" y="982"/>
                    <a:pt x="1918" y="914"/>
                    <a:pt x="1895" y="822"/>
                  </a:cubicBezTo>
                  <a:cubicBezTo>
                    <a:pt x="1895" y="754"/>
                    <a:pt x="1873" y="662"/>
                    <a:pt x="1804" y="640"/>
                  </a:cubicBezTo>
                  <a:cubicBezTo>
                    <a:pt x="1781" y="617"/>
                    <a:pt x="1736" y="617"/>
                    <a:pt x="1713" y="617"/>
                  </a:cubicBezTo>
                  <a:cubicBezTo>
                    <a:pt x="1713" y="617"/>
                    <a:pt x="1690" y="640"/>
                    <a:pt x="1690" y="640"/>
                  </a:cubicBezTo>
                  <a:cubicBezTo>
                    <a:pt x="1667" y="594"/>
                    <a:pt x="1667" y="525"/>
                    <a:pt x="1667" y="480"/>
                  </a:cubicBezTo>
                  <a:cubicBezTo>
                    <a:pt x="1644" y="343"/>
                    <a:pt x="1599" y="206"/>
                    <a:pt x="1576" y="69"/>
                  </a:cubicBezTo>
                  <a:cubicBezTo>
                    <a:pt x="1553" y="23"/>
                    <a:pt x="1507" y="1"/>
                    <a:pt x="1484"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20"/>
            <p:cNvSpPr/>
            <p:nvPr/>
          </p:nvSpPr>
          <p:spPr>
            <a:xfrm>
              <a:off x="7033200" y="1994975"/>
              <a:ext cx="107300" cy="521575"/>
            </a:xfrm>
            <a:custGeom>
              <a:avLst/>
              <a:gdLst/>
              <a:ahLst/>
              <a:cxnLst/>
              <a:rect l="l" t="t" r="r" b="b"/>
              <a:pathLst>
                <a:path w="4292" h="20863" extrusionOk="0">
                  <a:moveTo>
                    <a:pt x="2877" y="1941"/>
                  </a:moveTo>
                  <a:cubicBezTo>
                    <a:pt x="2877" y="1941"/>
                    <a:pt x="2877" y="1951"/>
                    <a:pt x="2883" y="1958"/>
                  </a:cubicBezTo>
                  <a:lnTo>
                    <a:pt x="2883" y="1958"/>
                  </a:lnTo>
                  <a:cubicBezTo>
                    <a:pt x="2881" y="1952"/>
                    <a:pt x="2879" y="1946"/>
                    <a:pt x="2877" y="1941"/>
                  </a:cubicBezTo>
                  <a:close/>
                  <a:moveTo>
                    <a:pt x="1918" y="1"/>
                  </a:moveTo>
                  <a:cubicBezTo>
                    <a:pt x="1895" y="1"/>
                    <a:pt x="1872" y="1"/>
                    <a:pt x="1850" y="23"/>
                  </a:cubicBezTo>
                  <a:cubicBezTo>
                    <a:pt x="1804" y="69"/>
                    <a:pt x="1804" y="160"/>
                    <a:pt x="1850" y="183"/>
                  </a:cubicBezTo>
                  <a:cubicBezTo>
                    <a:pt x="1918" y="252"/>
                    <a:pt x="1987" y="320"/>
                    <a:pt x="2055" y="411"/>
                  </a:cubicBezTo>
                  <a:cubicBezTo>
                    <a:pt x="2146" y="526"/>
                    <a:pt x="2215" y="640"/>
                    <a:pt x="2283" y="754"/>
                  </a:cubicBezTo>
                  <a:cubicBezTo>
                    <a:pt x="2375" y="891"/>
                    <a:pt x="2443" y="1028"/>
                    <a:pt x="2512" y="1165"/>
                  </a:cubicBezTo>
                  <a:cubicBezTo>
                    <a:pt x="2580" y="1279"/>
                    <a:pt x="2648" y="1416"/>
                    <a:pt x="2717" y="1553"/>
                  </a:cubicBezTo>
                  <a:cubicBezTo>
                    <a:pt x="2763" y="1690"/>
                    <a:pt x="2831" y="1827"/>
                    <a:pt x="2900" y="1964"/>
                  </a:cubicBezTo>
                  <a:cubicBezTo>
                    <a:pt x="2892" y="1964"/>
                    <a:pt x="2887" y="1961"/>
                    <a:pt x="2883" y="1958"/>
                  </a:cubicBezTo>
                  <a:lnTo>
                    <a:pt x="2883" y="1958"/>
                  </a:lnTo>
                  <a:cubicBezTo>
                    <a:pt x="3017" y="2295"/>
                    <a:pt x="3130" y="2655"/>
                    <a:pt x="3242" y="3036"/>
                  </a:cubicBezTo>
                  <a:cubicBezTo>
                    <a:pt x="3288" y="3128"/>
                    <a:pt x="3310" y="3219"/>
                    <a:pt x="3333" y="3310"/>
                  </a:cubicBezTo>
                  <a:cubicBezTo>
                    <a:pt x="3356" y="3402"/>
                    <a:pt x="3379" y="3493"/>
                    <a:pt x="3402" y="3584"/>
                  </a:cubicBezTo>
                  <a:cubicBezTo>
                    <a:pt x="3447" y="3790"/>
                    <a:pt x="3516" y="3972"/>
                    <a:pt x="3562" y="4178"/>
                  </a:cubicBezTo>
                  <a:cubicBezTo>
                    <a:pt x="3584" y="4315"/>
                    <a:pt x="3630" y="4474"/>
                    <a:pt x="3653" y="4611"/>
                  </a:cubicBezTo>
                  <a:cubicBezTo>
                    <a:pt x="3676" y="4748"/>
                    <a:pt x="3698" y="4885"/>
                    <a:pt x="3721" y="5022"/>
                  </a:cubicBezTo>
                  <a:cubicBezTo>
                    <a:pt x="3744" y="5228"/>
                    <a:pt x="3767" y="5410"/>
                    <a:pt x="3790" y="5593"/>
                  </a:cubicBezTo>
                  <a:cubicBezTo>
                    <a:pt x="3790" y="5684"/>
                    <a:pt x="3790" y="5775"/>
                    <a:pt x="3813" y="5867"/>
                  </a:cubicBezTo>
                  <a:cubicBezTo>
                    <a:pt x="3813" y="5958"/>
                    <a:pt x="3813" y="6072"/>
                    <a:pt x="3835" y="6163"/>
                  </a:cubicBezTo>
                  <a:cubicBezTo>
                    <a:pt x="3835" y="6278"/>
                    <a:pt x="3835" y="6369"/>
                    <a:pt x="3835" y="6483"/>
                  </a:cubicBezTo>
                  <a:cubicBezTo>
                    <a:pt x="3858" y="6574"/>
                    <a:pt x="3858" y="6688"/>
                    <a:pt x="3858" y="6780"/>
                  </a:cubicBezTo>
                  <a:cubicBezTo>
                    <a:pt x="3858" y="6985"/>
                    <a:pt x="3881" y="7191"/>
                    <a:pt x="3881" y="7373"/>
                  </a:cubicBezTo>
                  <a:cubicBezTo>
                    <a:pt x="3881" y="7487"/>
                    <a:pt x="3881" y="7579"/>
                    <a:pt x="3881" y="7693"/>
                  </a:cubicBezTo>
                  <a:cubicBezTo>
                    <a:pt x="3881" y="7784"/>
                    <a:pt x="3904" y="7898"/>
                    <a:pt x="3904" y="7989"/>
                  </a:cubicBezTo>
                  <a:cubicBezTo>
                    <a:pt x="3904" y="8195"/>
                    <a:pt x="3904" y="8400"/>
                    <a:pt x="3904" y="8606"/>
                  </a:cubicBezTo>
                  <a:cubicBezTo>
                    <a:pt x="3904" y="8697"/>
                    <a:pt x="3904" y="8811"/>
                    <a:pt x="3904" y="8902"/>
                  </a:cubicBezTo>
                  <a:cubicBezTo>
                    <a:pt x="3881" y="9017"/>
                    <a:pt x="3881" y="9108"/>
                    <a:pt x="3881" y="9222"/>
                  </a:cubicBezTo>
                  <a:cubicBezTo>
                    <a:pt x="3881" y="9427"/>
                    <a:pt x="3858" y="9633"/>
                    <a:pt x="3858" y="9838"/>
                  </a:cubicBezTo>
                  <a:cubicBezTo>
                    <a:pt x="3835" y="10067"/>
                    <a:pt x="3813" y="10295"/>
                    <a:pt x="3790" y="10523"/>
                  </a:cubicBezTo>
                  <a:cubicBezTo>
                    <a:pt x="3790" y="10546"/>
                    <a:pt x="3790" y="10569"/>
                    <a:pt x="3790" y="10592"/>
                  </a:cubicBezTo>
                  <a:cubicBezTo>
                    <a:pt x="3767" y="10683"/>
                    <a:pt x="3744" y="10797"/>
                    <a:pt x="3744" y="10888"/>
                  </a:cubicBezTo>
                  <a:cubicBezTo>
                    <a:pt x="3721" y="10957"/>
                    <a:pt x="3721" y="11025"/>
                    <a:pt x="3721" y="11094"/>
                  </a:cubicBezTo>
                  <a:cubicBezTo>
                    <a:pt x="3653" y="11482"/>
                    <a:pt x="3607" y="11870"/>
                    <a:pt x="3516" y="12258"/>
                  </a:cubicBezTo>
                  <a:cubicBezTo>
                    <a:pt x="3493" y="12463"/>
                    <a:pt x="3447" y="12646"/>
                    <a:pt x="3402" y="12851"/>
                  </a:cubicBezTo>
                  <a:cubicBezTo>
                    <a:pt x="3379" y="13034"/>
                    <a:pt x="3333" y="13216"/>
                    <a:pt x="3288" y="13399"/>
                  </a:cubicBezTo>
                  <a:cubicBezTo>
                    <a:pt x="3242" y="13582"/>
                    <a:pt x="3196" y="13741"/>
                    <a:pt x="3151" y="13924"/>
                  </a:cubicBezTo>
                  <a:cubicBezTo>
                    <a:pt x="3105" y="14107"/>
                    <a:pt x="3059" y="14289"/>
                    <a:pt x="3014" y="14449"/>
                  </a:cubicBezTo>
                  <a:cubicBezTo>
                    <a:pt x="2945" y="14632"/>
                    <a:pt x="2900" y="14814"/>
                    <a:pt x="2831" y="14974"/>
                  </a:cubicBezTo>
                  <a:cubicBezTo>
                    <a:pt x="2785" y="15157"/>
                    <a:pt x="2717" y="15316"/>
                    <a:pt x="2648" y="15476"/>
                  </a:cubicBezTo>
                  <a:cubicBezTo>
                    <a:pt x="2603" y="15590"/>
                    <a:pt x="2580" y="15704"/>
                    <a:pt x="2534" y="15796"/>
                  </a:cubicBezTo>
                  <a:cubicBezTo>
                    <a:pt x="2489" y="15910"/>
                    <a:pt x="2466" y="16024"/>
                    <a:pt x="2420" y="16138"/>
                  </a:cubicBezTo>
                  <a:cubicBezTo>
                    <a:pt x="2375" y="16275"/>
                    <a:pt x="2329" y="16389"/>
                    <a:pt x="2283" y="16503"/>
                  </a:cubicBezTo>
                  <a:cubicBezTo>
                    <a:pt x="2238" y="16617"/>
                    <a:pt x="2192" y="16709"/>
                    <a:pt x="2169" y="16823"/>
                  </a:cubicBezTo>
                  <a:cubicBezTo>
                    <a:pt x="2146" y="16823"/>
                    <a:pt x="2146" y="16823"/>
                    <a:pt x="2146" y="16846"/>
                  </a:cubicBezTo>
                  <a:cubicBezTo>
                    <a:pt x="2124" y="16891"/>
                    <a:pt x="2101" y="16937"/>
                    <a:pt x="2101" y="16960"/>
                  </a:cubicBezTo>
                  <a:lnTo>
                    <a:pt x="2101" y="16960"/>
                  </a:lnTo>
                  <a:cubicBezTo>
                    <a:pt x="2101" y="16960"/>
                    <a:pt x="2101" y="16937"/>
                    <a:pt x="2124" y="16914"/>
                  </a:cubicBezTo>
                  <a:lnTo>
                    <a:pt x="2124" y="16914"/>
                  </a:lnTo>
                  <a:cubicBezTo>
                    <a:pt x="2055" y="17074"/>
                    <a:pt x="1987" y="17211"/>
                    <a:pt x="1918" y="17371"/>
                  </a:cubicBezTo>
                  <a:cubicBezTo>
                    <a:pt x="1850" y="17530"/>
                    <a:pt x="1758" y="17690"/>
                    <a:pt x="1690" y="17850"/>
                  </a:cubicBezTo>
                  <a:cubicBezTo>
                    <a:pt x="1621" y="18010"/>
                    <a:pt x="1553" y="18170"/>
                    <a:pt x="1484" y="18329"/>
                  </a:cubicBezTo>
                  <a:cubicBezTo>
                    <a:pt x="1393" y="18489"/>
                    <a:pt x="1302" y="18649"/>
                    <a:pt x="1210" y="18809"/>
                  </a:cubicBezTo>
                  <a:cubicBezTo>
                    <a:pt x="1142" y="18900"/>
                    <a:pt x="1096" y="18991"/>
                    <a:pt x="1051" y="19060"/>
                  </a:cubicBezTo>
                  <a:cubicBezTo>
                    <a:pt x="1005" y="19151"/>
                    <a:pt x="959" y="19242"/>
                    <a:pt x="914" y="19311"/>
                  </a:cubicBezTo>
                  <a:cubicBezTo>
                    <a:pt x="822" y="19471"/>
                    <a:pt x="731" y="19630"/>
                    <a:pt x="640" y="19790"/>
                  </a:cubicBezTo>
                  <a:cubicBezTo>
                    <a:pt x="594" y="19859"/>
                    <a:pt x="549" y="19927"/>
                    <a:pt x="480" y="19996"/>
                  </a:cubicBezTo>
                  <a:cubicBezTo>
                    <a:pt x="434" y="20064"/>
                    <a:pt x="389" y="20155"/>
                    <a:pt x="343" y="20224"/>
                  </a:cubicBezTo>
                  <a:cubicBezTo>
                    <a:pt x="252" y="20361"/>
                    <a:pt x="138" y="20521"/>
                    <a:pt x="46" y="20657"/>
                  </a:cubicBezTo>
                  <a:cubicBezTo>
                    <a:pt x="1" y="20726"/>
                    <a:pt x="24" y="20794"/>
                    <a:pt x="69" y="20840"/>
                  </a:cubicBezTo>
                  <a:cubicBezTo>
                    <a:pt x="69" y="20863"/>
                    <a:pt x="92" y="20863"/>
                    <a:pt x="92" y="20863"/>
                  </a:cubicBezTo>
                  <a:cubicBezTo>
                    <a:pt x="115" y="20840"/>
                    <a:pt x="138" y="20817"/>
                    <a:pt x="161" y="20794"/>
                  </a:cubicBezTo>
                  <a:lnTo>
                    <a:pt x="297" y="20635"/>
                  </a:lnTo>
                  <a:lnTo>
                    <a:pt x="343" y="20566"/>
                  </a:lnTo>
                  <a:cubicBezTo>
                    <a:pt x="366" y="20543"/>
                    <a:pt x="389" y="20521"/>
                    <a:pt x="412" y="20498"/>
                  </a:cubicBezTo>
                  <a:cubicBezTo>
                    <a:pt x="457" y="20452"/>
                    <a:pt x="503" y="20406"/>
                    <a:pt x="549" y="20384"/>
                  </a:cubicBezTo>
                  <a:cubicBezTo>
                    <a:pt x="549" y="20361"/>
                    <a:pt x="549" y="20361"/>
                    <a:pt x="571" y="20361"/>
                  </a:cubicBezTo>
                  <a:cubicBezTo>
                    <a:pt x="640" y="20269"/>
                    <a:pt x="708" y="20178"/>
                    <a:pt x="777" y="20087"/>
                  </a:cubicBezTo>
                  <a:cubicBezTo>
                    <a:pt x="822" y="20041"/>
                    <a:pt x="845" y="19996"/>
                    <a:pt x="891" y="19950"/>
                  </a:cubicBezTo>
                  <a:cubicBezTo>
                    <a:pt x="937" y="19881"/>
                    <a:pt x="982" y="19836"/>
                    <a:pt x="1028" y="19767"/>
                  </a:cubicBezTo>
                  <a:cubicBezTo>
                    <a:pt x="1051" y="19744"/>
                    <a:pt x="1074" y="19699"/>
                    <a:pt x="1096" y="19676"/>
                  </a:cubicBezTo>
                  <a:cubicBezTo>
                    <a:pt x="1165" y="19585"/>
                    <a:pt x="1210" y="19516"/>
                    <a:pt x="1256" y="19425"/>
                  </a:cubicBezTo>
                  <a:cubicBezTo>
                    <a:pt x="1302" y="19334"/>
                    <a:pt x="1347" y="19265"/>
                    <a:pt x="1393" y="19174"/>
                  </a:cubicBezTo>
                  <a:cubicBezTo>
                    <a:pt x="1439" y="19083"/>
                    <a:pt x="1507" y="18991"/>
                    <a:pt x="1553" y="18923"/>
                  </a:cubicBezTo>
                  <a:cubicBezTo>
                    <a:pt x="1599" y="18831"/>
                    <a:pt x="1644" y="18763"/>
                    <a:pt x="1690" y="18672"/>
                  </a:cubicBezTo>
                  <a:cubicBezTo>
                    <a:pt x="1735" y="18603"/>
                    <a:pt x="1781" y="18512"/>
                    <a:pt x="1827" y="18443"/>
                  </a:cubicBezTo>
                  <a:cubicBezTo>
                    <a:pt x="1895" y="18261"/>
                    <a:pt x="1987" y="18101"/>
                    <a:pt x="2055" y="17941"/>
                  </a:cubicBezTo>
                  <a:cubicBezTo>
                    <a:pt x="2101" y="17850"/>
                    <a:pt x="2146" y="17759"/>
                    <a:pt x="2192" y="17667"/>
                  </a:cubicBezTo>
                  <a:cubicBezTo>
                    <a:pt x="2215" y="17599"/>
                    <a:pt x="2260" y="17508"/>
                    <a:pt x="2306" y="17416"/>
                  </a:cubicBezTo>
                  <a:cubicBezTo>
                    <a:pt x="2397" y="17234"/>
                    <a:pt x="2489" y="17051"/>
                    <a:pt x="2557" y="16868"/>
                  </a:cubicBezTo>
                  <a:cubicBezTo>
                    <a:pt x="2557" y="16823"/>
                    <a:pt x="2580" y="16800"/>
                    <a:pt x="2580" y="16777"/>
                  </a:cubicBezTo>
                  <a:cubicBezTo>
                    <a:pt x="2580" y="16777"/>
                    <a:pt x="2580" y="16800"/>
                    <a:pt x="2580" y="16823"/>
                  </a:cubicBezTo>
                  <a:cubicBezTo>
                    <a:pt x="2648" y="16617"/>
                    <a:pt x="2740" y="16412"/>
                    <a:pt x="2808" y="16207"/>
                  </a:cubicBezTo>
                  <a:cubicBezTo>
                    <a:pt x="2877" y="16024"/>
                    <a:pt x="2922" y="15864"/>
                    <a:pt x="2991" y="15682"/>
                  </a:cubicBezTo>
                  <a:cubicBezTo>
                    <a:pt x="3128" y="15339"/>
                    <a:pt x="3242" y="14997"/>
                    <a:pt x="3356" y="14654"/>
                  </a:cubicBezTo>
                  <a:cubicBezTo>
                    <a:pt x="3470" y="14312"/>
                    <a:pt x="3562" y="13947"/>
                    <a:pt x="3653" y="13582"/>
                  </a:cubicBezTo>
                  <a:cubicBezTo>
                    <a:pt x="3721" y="13216"/>
                    <a:pt x="3813" y="12828"/>
                    <a:pt x="3881" y="12463"/>
                  </a:cubicBezTo>
                  <a:cubicBezTo>
                    <a:pt x="3972" y="11984"/>
                    <a:pt x="4041" y="11527"/>
                    <a:pt x="4109" y="11048"/>
                  </a:cubicBezTo>
                  <a:cubicBezTo>
                    <a:pt x="4132" y="10934"/>
                    <a:pt x="4132" y="10843"/>
                    <a:pt x="4155" y="10728"/>
                  </a:cubicBezTo>
                  <a:cubicBezTo>
                    <a:pt x="4155" y="10706"/>
                    <a:pt x="4155" y="10660"/>
                    <a:pt x="4155" y="10637"/>
                  </a:cubicBezTo>
                  <a:cubicBezTo>
                    <a:pt x="4155" y="10637"/>
                    <a:pt x="4155" y="10614"/>
                    <a:pt x="4178" y="10614"/>
                  </a:cubicBezTo>
                  <a:cubicBezTo>
                    <a:pt x="4223" y="10204"/>
                    <a:pt x="4246" y="9815"/>
                    <a:pt x="4269" y="9405"/>
                  </a:cubicBezTo>
                  <a:cubicBezTo>
                    <a:pt x="4269" y="9313"/>
                    <a:pt x="4269" y="9199"/>
                    <a:pt x="4269" y="9085"/>
                  </a:cubicBezTo>
                  <a:cubicBezTo>
                    <a:pt x="4292" y="8994"/>
                    <a:pt x="4292" y="8902"/>
                    <a:pt x="4292" y="8788"/>
                  </a:cubicBezTo>
                  <a:cubicBezTo>
                    <a:pt x="4292" y="8583"/>
                    <a:pt x="4292" y="8377"/>
                    <a:pt x="4292" y="8172"/>
                  </a:cubicBezTo>
                  <a:cubicBezTo>
                    <a:pt x="4292" y="8081"/>
                    <a:pt x="4292" y="7967"/>
                    <a:pt x="4292" y="7875"/>
                  </a:cubicBezTo>
                  <a:cubicBezTo>
                    <a:pt x="4269" y="7761"/>
                    <a:pt x="4269" y="7670"/>
                    <a:pt x="4269" y="7556"/>
                  </a:cubicBezTo>
                  <a:cubicBezTo>
                    <a:pt x="4269" y="7373"/>
                    <a:pt x="4269" y="7168"/>
                    <a:pt x="4246" y="6962"/>
                  </a:cubicBezTo>
                  <a:cubicBezTo>
                    <a:pt x="4246" y="6871"/>
                    <a:pt x="4246" y="6757"/>
                    <a:pt x="4246" y="6666"/>
                  </a:cubicBezTo>
                  <a:cubicBezTo>
                    <a:pt x="4246" y="6551"/>
                    <a:pt x="4223" y="6460"/>
                    <a:pt x="4223" y="6369"/>
                  </a:cubicBezTo>
                  <a:cubicBezTo>
                    <a:pt x="4223" y="6163"/>
                    <a:pt x="4201" y="5958"/>
                    <a:pt x="4178" y="5753"/>
                  </a:cubicBezTo>
                  <a:cubicBezTo>
                    <a:pt x="4155" y="5342"/>
                    <a:pt x="4109" y="4954"/>
                    <a:pt x="4041" y="4566"/>
                  </a:cubicBezTo>
                  <a:cubicBezTo>
                    <a:pt x="3995" y="4360"/>
                    <a:pt x="3950" y="4178"/>
                    <a:pt x="3904" y="3995"/>
                  </a:cubicBezTo>
                  <a:cubicBezTo>
                    <a:pt x="3858" y="3790"/>
                    <a:pt x="3813" y="3607"/>
                    <a:pt x="3767" y="3402"/>
                  </a:cubicBezTo>
                  <a:cubicBezTo>
                    <a:pt x="3653" y="3036"/>
                    <a:pt x="3539" y="2671"/>
                    <a:pt x="3425" y="2306"/>
                  </a:cubicBezTo>
                  <a:cubicBezTo>
                    <a:pt x="3379" y="2215"/>
                    <a:pt x="3356" y="2123"/>
                    <a:pt x="3310" y="2032"/>
                  </a:cubicBezTo>
                  <a:cubicBezTo>
                    <a:pt x="3288" y="1918"/>
                    <a:pt x="3219" y="1827"/>
                    <a:pt x="3173" y="1735"/>
                  </a:cubicBezTo>
                  <a:cubicBezTo>
                    <a:pt x="3105" y="1553"/>
                    <a:pt x="3014" y="1370"/>
                    <a:pt x="2922" y="1210"/>
                  </a:cubicBezTo>
                  <a:cubicBezTo>
                    <a:pt x="2877" y="1119"/>
                    <a:pt x="2831" y="1028"/>
                    <a:pt x="2763" y="936"/>
                  </a:cubicBezTo>
                  <a:cubicBezTo>
                    <a:pt x="2694" y="822"/>
                    <a:pt x="2603" y="708"/>
                    <a:pt x="2534" y="594"/>
                  </a:cubicBezTo>
                  <a:cubicBezTo>
                    <a:pt x="2443" y="480"/>
                    <a:pt x="2375" y="389"/>
                    <a:pt x="2283" y="297"/>
                  </a:cubicBezTo>
                  <a:cubicBezTo>
                    <a:pt x="2192" y="206"/>
                    <a:pt x="2101" y="115"/>
                    <a:pt x="2009" y="23"/>
                  </a:cubicBezTo>
                  <a:cubicBezTo>
                    <a:pt x="1987" y="1"/>
                    <a:pt x="1941" y="1"/>
                    <a:pt x="1918"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20"/>
            <p:cNvSpPr/>
            <p:nvPr/>
          </p:nvSpPr>
          <p:spPr>
            <a:xfrm>
              <a:off x="7137625" y="2260325"/>
              <a:ext cx="25" cy="25"/>
            </a:xfrm>
            <a:custGeom>
              <a:avLst/>
              <a:gdLst/>
              <a:ahLst/>
              <a:cxnLst/>
              <a:rect l="l" t="t" r="r" b="b"/>
              <a:pathLst>
                <a:path w="1" h="1" extrusionOk="0">
                  <a:moveTo>
                    <a:pt x="1" y="0"/>
                  </a:moveTo>
                  <a:lnTo>
                    <a:pt x="1" y="0"/>
                  </a:lnTo>
                  <a:cubicBezTo>
                    <a:pt x="1" y="0"/>
                    <a:pt x="1" y="0"/>
                    <a:pt x="1" y="0"/>
                  </a:cubicBezTo>
                  <a:lnTo>
                    <a:pt x="1" y="0"/>
                  </a:ln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20"/>
            <p:cNvSpPr/>
            <p:nvPr/>
          </p:nvSpPr>
          <p:spPr>
            <a:xfrm>
              <a:off x="7137050" y="2260325"/>
              <a:ext cx="600" cy="25"/>
            </a:xfrm>
            <a:custGeom>
              <a:avLst/>
              <a:gdLst/>
              <a:ahLst/>
              <a:cxnLst/>
              <a:rect l="l" t="t" r="r" b="b"/>
              <a:pathLst>
                <a:path w="24" h="1" extrusionOk="0">
                  <a:moveTo>
                    <a:pt x="1" y="0"/>
                  </a:moveTo>
                  <a:cubicBezTo>
                    <a:pt x="24" y="0"/>
                    <a:pt x="24" y="0"/>
                    <a:pt x="24"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20"/>
            <p:cNvSpPr/>
            <p:nvPr/>
          </p:nvSpPr>
          <p:spPr>
            <a:xfrm>
              <a:off x="7137050" y="2260325"/>
              <a:ext cx="25" cy="600"/>
            </a:xfrm>
            <a:custGeom>
              <a:avLst/>
              <a:gdLst/>
              <a:ahLst/>
              <a:cxnLst/>
              <a:rect l="l" t="t" r="r" b="b"/>
              <a:pathLst>
                <a:path w="1" h="24" extrusionOk="0">
                  <a:moveTo>
                    <a:pt x="1" y="23"/>
                  </a:moveTo>
                  <a:cubicBezTo>
                    <a:pt x="1" y="23"/>
                    <a:pt x="1" y="23"/>
                    <a:pt x="1" y="0"/>
                  </a:cubicBezTo>
                  <a:cubicBezTo>
                    <a:pt x="1" y="23"/>
                    <a:pt x="1" y="23"/>
                    <a:pt x="1" y="23"/>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20"/>
            <p:cNvSpPr/>
            <p:nvPr/>
          </p:nvSpPr>
          <p:spPr>
            <a:xfrm>
              <a:off x="7137050" y="2260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20"/>
            <p:cNvSpPr/>
            <p:nvPr/>
          </p:nvSpPr>
          <p:spPr>
            <a:xfrm>
              <a:off x="7087425" y="24155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20"/>
            <p:cNvSpPr/>
            <p:nvPr/>
          </p:nvSpPr>
          <p:spPr>
            <a:xfrm>
              <a:off x="7075425" y="2441200"/>
              <a:ext cx="25" cy="25"/>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20"/>
            <p:cNvSpPr/>
            <p:nvPr/>
          </p:nvSpPr>
          <p:spPr>
            <a:xfrm>
              <a:off x="7077725" y="1990975"/>
              <a:ext cx="72475" cy="440825"/>
            </a:xfrm>
            <a:custGeom>
              <a:avLst/>
              <a:gdLst/>
              <a:ahLst/>
              <a:cxnLst/>
              <a:rect l="l" t="t" r="r" b="b"/>
              <a:pathLst>
                <a:path w="2899" h="17633" extrusionOk="0">
                  <a:moveTo>
                    <a:pt x="114" y="1"/>
                  </a:moveTo>
                  <a:cubicBezTo>
                    <a:pt x="91" y="1"/>
                    <a:pt x="46" y="24"/>
                    <a:pt x="46" y="69"/>
                  </a:cubicBezTo>
                  <a:cubicBezTo>
                    <a:pt x="0" y="115"/>
                    <a:pt x="23" y="183"/>
                    <a:pt x="69" y="229"/>
                  </a:cubicBezTo>
                  <a:cubicBezTo>
                    <a:pt x="137" y="298"/>
                    <a:pt x="228" y="366"/>
                    <a:pt x="297" y="435"/>
                  </a:cubicBezTo>
                  <a:cubicBezTo>
                    <a:pt x="343" y="480"/>
                    <a:pt x="388" y="503"/>
                    <a:pt x="434" y="549"/>
                  </a:cubicBezTo>
                  <a:cubicBezTo>
                    <a:pt x="457" y="571"/>
                    <a:pt x="479" y="594"/>
                    <a:pt x="502" y="594"/>
                  </a:cubicBezTo>
                  <a:cubicBezTo>
                    <a:pt x="525" y="617"/>
                    <a:pt x="548" y="640"/>
                    <a:pt x="571" y="640"/>
                  </a:cubicBezTo>
                  <a:cubicBezTo>
                    <a:pt x="594" y="686"/>
                    <a:pt x="639" y="754"/>
                    <a:pt x="685" y="800"/>
                  </a:cubicBezTo>
                  <a:cubicBezTo>
                    <a:pt x="753" y="868"/>
                    <a:pt x="822" y="960"/>
                    <a:pt x="867" y="1028"/>
                  </a:cubicBezTo>
                  <a:cubicBezTo>
                    <a:pt x="890" y="1051"/>
                    <a:pt x="890" y="1096"/>
                    <a:pt x="913" y="1119"/>
                  </a:cubicBezTo>
                  <a:lnTo>
                    <a:pt x="959" y="1233"/>
                  </a:lnTo>
                  <a:cubicBezTo>
                    <a:pt x="982" y="1302"/>
                    <a:pt x="1027" y="1370"/>
                    <a:pt x="1050" y="1439"/>
                  </a:cubicBezTo>
                  <a:cubicBezTo>
                    <a:pt x="1119" y="1553"/>
                    <a:pt x="1187" y="1690"/>
                    <a:pt x="1233" y="1804"/>
                  </a:cubicBezTo>
                  <a:cubicBezTo>
                    <a:pt x="1301" y="1941"/>
                    <a:pt x="1370" y="2078"/>
                    <a:pt x="1438" y="2215"/>
                  </a:cubicBezTo>
                  <a:cubicBezTo>
                    <a:pt x="1438" y="2261"/>
                    <a:pt x="1461" y="2283"/>
                    <a:pt x="1484" y="2329"/>
                  </a:cubicBezTo>
                  <a:cubicBezTo>
                    <a:pt x="1461" y="2352"/>
                    <a:pt x="1461" y="2397"/>
                    <a:pt x="1461" y="2420"/>
                  </a:cubicBezTo>
                  <a:cubicBezTo>
                    <a:pt x="1484" y="2443"/>
                    <a:pt x="1484" y="2466"/>
                    <a:pt x="1484" y="2489"/>
                  </a:cubicBezTo>
                  <a:lnTo>
                    <a:pt x="1507" y="2534"/>
                  </a:lnTo>
                  <a:cubicBezTo>
                    <a:pt x="1507" y="2580"/>
                    <a:pt x="1529" y="2626"/>
                    <a:pt x="1529" y="2671"/>
                  </a:cubicBezTo>
                  <a:cubicBezTo>
                    <a:pt x="1552" y="2763"/>
                    <a:pt x="1598" y="2854"/>
                    <a:pt x="1621" y="2922"/>
                  </a:cubicBezTo>
                  <a:cubicBezTo>
                    <a:pt x="1666" y="3105"/>
                    <a:pt x="1712" y="3265"/>
                    <a:pt x="1758" y="3425"/>
                  </a:cubicBezTo>
                  <a:cubicBezTo>
                    <a:pt x="1803" y="3607"/>
                    <a:pt x="1849" y="3790"/>
                    <a:pt x="1895" y="3972"/>
                  </a:cubicBezTo>
                  <a:cubicBezTo>
                    <a:pt x="1917" y="4041"/>
                    <a:pt x="1940" y="4109"/>
                    <a:pt x="1963" y="4178"/>
                  </a:cubicBezTo>
                  <a:cubicBezTo>
                    <a:pt x="1963" y="4224"/>
                    <a:pt x="1986" y="4269"/>
                    <a:pt x="1986" y="4315"/>
                  </a:cubicBezTo>
                  <a:cubicBezTo>
                    <a:pt x="2009" y="4429"/>
                    <a:pt x="2032" y="4520"/>
                    <a:pt x="2054" y="4634"/>
                  </a:cubicBezTo>
                  <a:cubicBezTo>
                    <a:pt x="2054" y="4657"/>
                    <a:pt x="2054" y="4680"/>
                    <a:pt x="2054" y="4703"/>
                  </a:cubicBezTo>
                  <a:cubicBezTo>
                    <a:pt x="2077" y="4726"/>
                    <a:pt x="2077" y="4771"/>
                    <a:pt x="2077" y="4817"/>
                  </a:cubicBezTo>
                  <a:cubicBezTo>
                    <a:pt x="2077" y="4908"/>
                    <a:pt x="2100" y="5022"/>
                    <a:pt x="2100" y="5137"/>
                  </a:cubicBezTo>
                  <a:lnTo>
                    <a:pt x="2169" y="5776"/>
                  </a:lnTo>
                  <a:cubicBezTo>
                    <a:pt x="2214" y="6186"/>
                    <a:pt x="2237" y="6597"/>
                    <a:pt x="2260" y="7008"/>
                  </a:cubicBezTo>
                  <a:cubicBezTo>
                    <a:pt x="2283" y="7054"/>
                    <a:pt x="2283" y="7100"/>
                    <a:pt x="2283" y="7168"/>
                  </a:cubicBezTo>
                  <a:lnTo>
                    <a:pt x="2283" y="7236"/>
                  </a:lnTo>
                  <a:cubicBezTo>
                    <a:pt x="2283" y="7259"/>
                    <a:pt x="2283" y="7305"/>
                    <a:pt x="2305" y="7351"/>
                  </a:cubicBezTo>
                  <a:cubicBezTo>
                    <a:pt x="2305" y="7373"/>
                    <a:pt x="2328" y="7396"/>
                    <a:pt x="2351" y="7419"/>
                  </a:cubicBezTo>
                  <a:cubicBezTo>
                    <a:pt x="2351" y="7465"/>
                    <a:pt x="2351" y="7488"/>
                    <a:pt x="2351" y="7510"/>
                  </a:cubicBezTo>
                  <a:cubicBezTo>
                    <a:pt x="2351" y="7716"/>
                    <a:pt x="2328" y="7921"/>
                    <a:pt x="2328" y="8127"/>
                  </a:cubicBezTo>
                  <a:cubicBezTo>
                    <a:pt x="2328" y="8355"/>
                    <a:pt x="2328" y="8560"/>
                    <a:pt x="2328" y="8789"/>
                  </a:cubicBezTo>
                  <a:cubicBezTo>
                    <a:pt x="2328" y="8880"/>
                    <a:pt x="2328" y="8971"/>
                    <a:pt x="2328" y="9085"/>
                  </a:cubicBezTo>
                  <a:cubicBezTo>
                    <a:pt x="2328" y="9177"/>
                    <a:pt x="2328" y="9291"/>
                    <a:pt x="2328" y="9382"/>
                  </a:cubicBezTo>
                  <a:cubicBezTo>
                    <a:pt x="2328" y="9428"/>
                    <a:pt x="2351" y="9473"/>
                    <a:pt x="2374" y="9496"/>
                  </a:cubicBezTo>
                  <a:cubicBezTo>
                    <a:pt x="2374" y="9519"/>
                    <a:pt x="2374" y="9542"/>
                    <a:pt x="2374" y="9565"/>
                  </a:cubicBezTo>
                  <a:cubicBezTo>
                    <a:pt x="2351" y="9587"/>
                    <a:pt x="2351" y="9633"/>
                    <a:pt x="2351" y="9679"/>
                  </a:cubicBezTo>
                  <a:cubicBezTo>
                    <a:pt x="2351" y="9747"/>
                    <a:pt x="2328" y="9793"/>
                    <a:pt x="2328" y="9861"/>
                  </a:cubicBezTo>
                  <a:cubicBezTo>
                    <a:pt x="2305" y="9975"/>
                    <a:pt x="2305" y="10112"/>
                    <a:pt x="2283" y="10227"/>
                  </a:cubicBezTo>
                  <a:cubicBezTo>
                    <a:pt x="2260" y="10341"/>
                    <a:pt x="2260" y="10478"/>
                    <a:pt x="2237" y="10592"/>
                  </a:cubicBezTo>
                  <a:cubicBezTo>
                    <a:pt x="2237" y="10660"/>
                    <a:pt x="2237" y="10729"/>
                    <a:pt x="2237" y="10797"/>
                  </a:cubicBezTo>
                  <a:cubicBezTo>
                    <a:pt x="2237" y="10820"/>
                    <a:pt x="2237" y="10820"/>
                    <a:pt x="2237" y="10843"/>
                  </a:cubicBezTo>
                  <a:cubicBezTo>
                    <a:pt x="2214" y="10934"/>
                    <a:pt x="2191" y="11003"/>
                    <a:pt x="2191" y="11094"/>
                  </a:cubicBezTo>
                  <a:cubicBezTo>
                    <a:pt x="2169" y="11208"/>
                    <a:pt x="2146" y="11322"/>
                    <a:pt x="2123" y="11436"/>
                  </a:cubicBezTo>
                  <a:cubicBezTo>
                    <a:pt x="2123" y="11482"/>
                    <a:pt x="2100" y="11528"/>
                    <a:pt x="2100" y="11596"/>
                  </a:cubicBezTo>
                  <a:cubicBezTo>
                    <a:pt x="2077" y="11687"/>
                    <a:pt x="2054" y="11779"/>
                    <a:pt x="2054" y="11870"/>
                  </a:cubicBezTo>
                  <a:cubicBezTo>
                    <a:pt x="2054" y="11916"/>
                    <a:pt x="2077" y="11938"/>
                    <a:pt x="2077" y="11961"/>
                  </a:cubicBezTo>
                  <a:cubicBezTo>
                    <a:pt x="2077" y="12030"/>
                    <a:pt x="2054" y="12075"/>
                    <a:pt x="2054" y="12121"/>
                  </a:cubicBezTo>
                  <a:cubicBezTo>
                    <a:pt x="2032" y="12212"/>
                    <a:pt x="2009" y="12304"/>
                    <a:pt x="1986" y="12395"/>
                  </a:cubicBezTo>
                  <a:cubicBezTo>
                    <a:pt x="1986" y="12463"/>
                    <a:pt x="1963" y="12509"/>
                    <a:pt x="1940" y="12555"/>
                  </a:cubicBezTo>
                  <a:cubicBezTo>
                    <a:pt x="1940" y="12600"/>
                    <a:pt x="1940" y="12646"/>
                    <a:pt x="1917" y="12669"/>
                  </a:cubicBezTo>
                  <a:cubicBezTo>
                    <a:pt x="1917" y="12692"/>
                    <a:pt x="1917" y="12715"/>
                    <a:pt x="1917" y="12737"/>
                  </a:cubicBezTo>
                  <a:cubicBezTo>
                    <a:pt x="1917" y="12760"/>
                    <a:pt x="1917" y="12783"/>
                    <a:pt x="1917" y="12806"/>
                  </a:cubicBezTo>
                  <a:cubicBezTo>
                    <a:pt x="1872" y="12966"/>
                    <a:pt x="1826" y="13125"/>
                    <a:pt x="1781" y="13285"/>
                  </a:cubicBezTo>
                  <a:cubicBezTo>
                    <a:pt x="1758" y="13376"/>
                    <a:pt x="1735" y="13445"/>
                    <a:pt x="1712" y="13536"/>
                  </a:cubicBezTo>
                  <a:cubicBezTo>
                    <a:pt x="1689" y="13582"/>
                    <a:pt x="1689" y="13628"/>
                    <a:pt x="1666" y="13673"/>
                  </a:cubicBezTo>
                  <a:cubicBezTo>
                    <a:pt x="1666" y="13696"/>
                    <a:pt x="1666" y="13696"/>
                    <a:pt x="1666" y="13719"/>
                  </a:cubicBezTo>
                  <a:cubicBezTo>
                    <a:pt x="1666" y="13742"/>
                    <a:pt x="1666" y="13742"/>
                    <a:pt x="1666" y="13764"/>
                  </a:cubicBezTo>
                  <a:cubicBezTo>
                    <a:pt x="1644" y="13764"/>
                    <a:pt x="1644" y="13787"/>
                    <a:pt x="1644" y="13810"/>
                  </a:cubicBezTo>
                  <a:cubicBezTo>
                    <a:pt x="1644" y="13810"/>
                    <a:pt x="1644" y="13833"/>
                    <a:pt x="1666" y="13856"/>
                  </a:cubicBezTo>
                  <a:cubicBezTo>
                    <a:pt x="1666" y="13879"/>
                    <a:pt x="1666" y="13901"/>
                    <a:pt x="1689" y="13901"/>
                  </a:cubicBezTo>
                  <a:cubicBezTo>
                    <a:pt x="1666" y="13924"/>
                    <a:pt x="1666" y="13947"/>
                    <a:pt x="1666" y="13970"/>
                  </a:cubicBezTo>
                  <a:cubicBezTo>
                    <a:pt x="1666" y="13993"/>
                    <a:pt x="1644" y="13993"/>
                    <a:pt x="1644" y="13993"/>
                  </a:cubicBezTo>
                  <a:cubicBezTo>
                    <a:pt x="1621" y="14016"/>
                    <a:pt x="1621" y="14061"/>
                    <a:pt x="1598" y="14084"/>
                  </a:cubicBezTo>
                  <a:cubicBezTo>
                    <a:pt x="1598" y="14107"/>
                    <a:pt x="1598" y="14130"/>
                    <a:pt x="1575" y="14153"/>
                  </a:cubicBezTo>
                  <a:cubicBezTo>
                    <a:pt x="1575" y="14175"/>
                    <a:pt x="1552" y="14221"/>
                    <a:pt x="1552" y="14267"/>
                  </a:cubicBezTo>
                  <a:cubicBezTo>
                    <a:pt x="1507" y="14358"/>
                    <a:pt x="1484" y="14426"/>
                    <a:pt x="1461" y="14518"/>
                  </a:cubicBezTo>
                  <a:cubicBezTo>
                    <a:pt x="1415" y="14609"/>
                    <a:pt x="1392" y="14700"/>
                    <a:pt x="1370" y="14769"/>
                  </a:cubicBezTo>
                  <a:cubicBezTo>
                    <a:pt x="1370" y="14814"/>
                    <a:pt x="1347" y="14860"/>
                    <a:pt x="1347" y="14906"/>
                  </a:cubicBezTo>
                  <a:cubicBezTo>
                    <a:pt x="1324" y="14951"/>
                    <a:pt x="1301" y="15020"/>
                    <a:pt x="1301" y="15066"/>
                  </a:cubicBezTo>
                  <a:cubicBezTo>
                    <a:pt x="1301" y="15111"/>
                    <a:pt x="1301" y="15134"/>
                    <a:pt x="1301" y="15157"/>
                  </a:cubicBezTo>
                  <a:cubicBezTo>
                    <a:pt x="1301" y="15157"/>
                    <a:pt x="1301" y="15180"/>
                    <a:pt x="1301" y="15180"/>
                  </a:cubicBezTo>
                  <a:cubicBezTo>
                    <a:pt x="1278" y="15248"/>
                    <a:pt x="1256" y="15294"/>
                    <a:pt x="1233" y="15362"/>
                  </a:cubicBezTo>
                  <a:cubicBezTo>
                    <a:pt x="1164" y="15522"/>
                    <a:pt x="1096" y="15682"/>
                    <a:pt x="1004" y="15842"/>
                  </a:cubicBezTo>
                  <a:cubicBezTo>
                    <a:pt x="1004" y="15864"/>
                    <a:pt x="1004" y="15864"/>
                    <a:pt x="982" y="15864"/>
                  </a:cubicBezTo>
                  <a:cubicBezTo>
                    <a:pt x="959" y="15910"/>
                    <a:pt x="936" y="15956"/>
                    <a:pt x="936" y="16001"/>
                  </a:cubicBezTo>
                  <a:cubicBezTo>
                    <a:pt x="890" y="16070"/>
                    <a:pt x="867" y="16138"/>
                    <a:pt x="822" y="16230"/>
                  </a:cubicBezTo>
                  <a:cubicBezTo>
                    <a:pt x="822" y="16252"/>
                    <a:pt x="799" y="16298"/>
                    <a:pt x="776" y="16344"/>
                  </a:cubicBezTo>
                  <a:cubicBezTo>
                    <a:pt x="776" y="16367"/>
                    <a:pt x="776" y="16389"/>
                    <a:pt x="776" y="16435"/>
                  </a:cubicBezTo>
                  <a:cubicBezTo>
                    <a:pt x="799" y="16458"/>
                    <a:pt x="822" y="16504"/>
                    <a:pt x="845" y="16504"/>
                  </a:cubicBezTo>
                  <a:cubicBezTo>
                    <a:pt x="822" y="16572"/>
                    <a:pt x="799" y="16618"/>
                    <a:pt x="799" y="16663"/>
                  </a:cubicBezTo>
                  <a:cubicBezTo>
                    <a:pt x="731" y="16777"/>
                    <a:pt x="685" y="16914"/>
                    <a:pt x="616" y="17028"/>
                  </a:cubicBezTo>
                  <a:cubicBezTo>
                    <a:pt x="594" y="17097"/>
                    <a:pt x="571" y="17165"/>
                    <a:pt x="525" y="17234"/>
                  </a:cubicBezTo>
                  <a:cubicBezTo>
                    <a:pt x="525" y="17280"/>
                    <a:pt x="502" y="17325"/>
                    <a:pt x="479" y="17348"/>
                  </a:cubicBezTo>
                  <a:cubicBezTo>
                    <a:pt x="457" y="17394"/>
                    <a:pt x="457" y="17417"/>
                    <a:pt x="457" y="17462"/>
                  </a:cubicBezTo>
                  <a:cubicBezTo>
                    <a:pt x="457" y="17485"/>
                    <a:pt x="434" y="17531"/>
                    <a:pt x="434" y="17553"/>
                  </a:cubicBezTo>
                  <a:cubicBezTo>
                    <a:pt x="419" y="17598"/>
                    <a:pt x="462" y="17633"/>
                    <a:pt x="500" y="17633"/>
                  </a:cubicBezTo>
                  <a:cubicBezTo>
                    <a:pt x="521" y="17633"/>
                    <a:pt x="540" y="17623"/>
                    <a:pt x="548" y="17599"/>
                  </a:cubicBezTo>
                  <a:cubicBezTo>
                    <a:pt x="548" y="17576"/>
                    <a:pt x="571" y="17553"/>
                    <a:pt x="571" y="17553"/>
                  </a:cubicBezTo>
                  <a:cubicBezTo>
                    <a:pt x="594" y="17553"/>
                    <a:pt x="616" y="17531"/>
                    <a:pt x="616" y="17531"/>
                  </a:cubicBezTo>
                  <a:cubicBezTo>
                    <a:pt x="662" y="17508"/>
                    <a:pt x="685" y="17439"/>
                    <a:pt x="708" y="17394"/>
                  </a:cubicBezTo>
                  <a:cubicBezTo>
                    <a:pt x="731" y="17348"/>
                    <a:pt x="731" y="17302"/>
                    <a:pt x="753" y="17257"/>
                  </a:cubicBezTo>
                  <a:cubicBezTo>
                    <a:pt x="799" y="17165"/>
                    <a:pt x="822" y="17074"/>
                    <a:pt x="867" y="16983"/>
                  </a:cubicBezTo>
                  <a:cubicBezTo>
                    <a:pt x="936" y="16800"/>
                    <a:pt x="1004" y="16595"/>
                    <a:pt x="1073" y="16412"/>
                  </a:cubicBezTo>
                  <a:cubicBezTo>
                    <a:pt x="1096" y="16344"/>
                    <a:pt x="1119" y="16275"/>
                    <a:pt x="1141" y="16184"/>
                  </a:cubicBezTo>
                  <a:lnTo>
                    <a:pt x="1164" y="16184"/>
                  </a:lnTo>
                  <a:cubicBezTo>
                    <a:pt x="1187" y="16093"/>
                    <a:pt x="1233" y="16001"/>
                    <a:pt x="1278" y="15933"/>
                  </a:cubicBezTo>
                  <a:cubicBezTo>
                    <a:pt x="1370" y="15727"/>
                    <a:pt x="1461" y="15522"/>
                    <a:pt x="1552" y="15317"/>
                  </a:cubicBezTo>
                  <a:cubicBezTo>
                    <a:pt x="1552" y="15271"/>
                    <a:pt x="1575" y="15248"/>
                    <a:pt x="1575" y="15202"/>
                  </a:cubicBezTo>
                  <a:cubicBezTo>
                    <a:pt x="1598" y="15180"/>
                    <a:pt x="1598" y="15180"/>
                    <a:pt x="1621" y="15157"/>
                  </a:cubicBezTo>
                  <a:cubicBezTo>
                    <a:pt x="1621" y="15134"/>
                    <a:pt x="1644" y="15111"/>
                    <a:pt x="1644" y="15066"/>
                  </a:cubicBezTo>
                  <a:cubicBezTo>
                    <a:pt x="1666" y="15043"/>
                    <a:pt x="1666" y="14997"/>
                    <a:pt x="1689" y="14951"/>
                  </a:cubicBezTo>
                  <a:cubicBezTo>
                    <a:pt x="1712" y="14883"/>
                    <a:pt x="1735" y="14792"/>
                    <a:pt x="1781" y="14723"/>
                  </a:cubicBezTo>
                  <a:cubicBezTo>
                    <a:pt x="1826" y="14541"/>
                    <a:pt x="1872" y="14358"/>
                    <a:pt x="1917" y="14175"/>
                  </a:cubicBezTo>
                  <a:cubicBezTo>
                    <a:pt x="1940" y="14084"/>
                    <a:pt x="1963" y="13993"/>
                    <a:pt x="1986" y="13901"/>
                  </a:cubicBezTo>
                  <a:cubicBezTo>
                    <a:pt x="2009" y="13810"/>
                    <a:pt x="2032" y="13719"/>
                    <a:pt x="2054" y="13605"/>
                  </a:cubicBezTo>
                  <a:cubicBezTo>
                    <a:pt x="2054" y="13536"/>
                    <a:pt x="2077" y="13445"/>
                    <a:pt x="2100" y="13376"/>
                  </a:cubicBezTo>
                  <a:cubicBezTo>
                    <a:pt x="2100" y="13331"/>
                    <a:pt x="2100" y="13285"/>
                    <a:pt x="2123" y="13239"/>
                  </a:cubicBezTo>
                  <a:cubicBezTo>
                    <a:pt x="2146" y="13103"/>
                    <a:pt x="2191" y="12988"/>
                    <a:pt x="2214" y="12874"/>
                  </a:cubicBezTo>
                  <a:cubicBezTo>
                    <a:pt x="2237" y="12851"/>
                    <a:pt x="2237" y="12851"/>
                    <a:pt x="2237" y="12829"/>
                  </a:cubicBezTo>
                  <a:cubicBezTo>
                    <a:pt x="2260" y="12783"/>
                    <a:pt x="2283" y="12737"/>
                    <a:pt x="2305" y="12669"/>
                  </a:cubicBezTo>
                  <a:cubicBezTo>
                    <a:pt x="2305" y="12646"/>
                    <a:pt x="2328" y="12600"/>
                    <a:pt x="2328" y="12555"/>
                  </a:cubicBezTo>
                  <a:cubicBezTo>
                    <a:pt x="2351" y="12463"/>
                    <a:pt x="2374" y="12395"/>
                    <a:pt x="2397" y="12304"/>
                  </a:cubicBezTo>
                  <a:cubicBezTo>
                    <a:pt x="2420" y="12212"/>
                    <a:pt x="2442" y="12098"/>
                    <a:pt x="2442" y="12007"/>
                  </a:cubicBezTo>
                  <a:cubicBezTo>
                    <a:pt x="2465" y="11916"/>
                    <a:pt x="2488" y="11824"/>
                    <a:pt x="2488" y="11756"/>
                  </a:cubicBezTo>
                  <a:cubicBezTo>
                    <a:pt x="2534" y="11573"/>
                    <a:pt x="2557" y="11391"/>
                    <a:pt x="2579" y="11185"/>
                  </a:cubicBezTo>
                  <a:cubicBezTo>
                    <a:pt x="2579" y="11162"/>
                    <a:pt x="2579" y="11117"/>
                    <a:pt x="2579" y="11071"/>
                  </a:cubicBezTo>
                  <a:cubicBezTo>
                    <a:pt x="2625" y="11025"/>
                    <a:pt x="2625" y="10957"/>
                    <a:pt x="2625" y="10888"/>
                  </a:cubicBezTo>
                  <a:cubicBezTo>
                    <a:pt x="2648" y="10866"/>
                    <a:pt x="2648" y="10820"/>
                    <a:pt x="2648" y="10774"/>
                  </a:cubicBezTo>
                  <a:cubicBezTo>
                    <a:pt x="2671" y="10660"/>
                    <a:pt x="2671" y="10569"/>
                    <a:pt x="2694" y="10455"/>
                  </a:cubicBezTo>
                  <a:cubicBezTo>
                    <a:pt x="2716" y="10318"/>
                    <a:pt x="2739" y="10181"/>
                    <a:pt x="2739" y="10021"/>
                  </a:cubicBezTo>
                  <a:cubicBezTo>
                    <a:pt x="2762" y="9975"/>
                    <a:pt x="2762" y="9930"/>
                    <a:pt x="2762" y="9884"/>
                  </a:cubicBezTo>
                  <a:cubicBezTo>
                    <a:pt x="2762" y="9861"/>
                    <a:pt x="2762" y="9839"/>
                    <a:pt x="2785" y="9816"/>
                  </a:cubicBezTo>
                  <a:cubicBezTo>
                    <a:pt x="2785" y="9770"/>
                    <a:pt x="2785" y="9724"/>
                    <a:pt x="2785" y="9679"/>
                  </a:cubicBezTo>
                  <a:cubicBezTo>
                    <a:pt x="2808" y="9565"/>
                    <a:pt x="2808" y="9451"/>
                    <a:pt x="2830" y="9359"/>
                  </a:cubicBezTo>
                  <a:cubicBezTo>
                    <a:pt x="2830" y="9154"/>
                    <a:pt x="2853" y="8971"/>
                    <a:pt x="2853" y="8766"/>
                  </a:cubicBezTo>
                  <a:cubicBezTo>
                    <a:pt x="2876" y="8560"/>
                    <a:pt x="2876" y="8332"/>
                    <a:pt x="2899" y="8127"/>
                  </a:cubicBezTo>
                  <a:cubicBezTo>
                    <a:pt x="2899" y="8035"/>
                    <a:pt x="2899" y="7944"/>
                    <a:pt x="2899" y="7853"/>
                  </a:cubicBezTo>
                  <a:cubicBezTo>
                    <a:pt x="2899" y="7739"/>
                    <a:pt x="2899" y="7624"/>
                    <a:pt x="2899" y="7533"/>
                  </a:cubicBezTo>
                  <a:cubicBezTo>
                    <a:pt x="2899" y="7510"/>
                    <a:pt x="2876" y="7488"/>
                    <a:pt x="2876" y="7465"/>
                  </a:cubicBezTo>
                  <a:cubicBezTo>
                    <a:pt x="2876" y="7259"/>
                    <a:pt x="2876" y="7077"/>
                    <a:pt x="2876" y="6871"/>
                  </a:cubicBezTo>
                  <a:cubicBezTo>
                    <a:pt x="2876" y="6666"/>
                    <a:pt x="2876" y="6460"/>
                    <a:pt x="2876" y="6232"/>
                  </a:cubicBezTo>
                  <a:cubicBezTo>
                    <a:pt x="2876" y="6050"/>
                    <a:pt x="2853" y="5890"/>
                    <a:pt x="2853" y="5707"/>
                  </a:cubicBezTo>
                  <a:cubicBezTo>
                    <a:pt x="2853" y="5547"/>
                    <a:pt x="2830" y="5388"/>
                    <a:pt x="2830" y="5205"/>
                  </a:cubicBezTo>
                  <a:cubicBezTo>
                    <a:pt x="2830" y="5205"/>
                    <a:pt x="2808" y="5182"/>
                    <a:pt x="2808" y="5159"/>
                  </a:cubicBezTo>
                  <a:cubicBezTo>
                    <a:pt x="2808" y="5137"/>
                    <a:pt x="2808" y="5114"/>
                    <a:pt x="2785" y="5091"/>
                  </a:cubicBezTo>
                  <a:cubicBezTo>
                    <a:pt x="2785" y="5068"/>
                    <a:pt x="2762" y="5022"/>
                    <a:pt x="2762" y="4977"/>
                  </a:cubicBezTo>
                  <a:cubicBezTo>
                    <a:pt x="2762" y="4908"/>
                    <a:pt x="2739" y="4863"/>
                    <a:pt x="2739" y="4794"/>
                  </a:cubicBezTo>
                  <a:cubicBezTo>
                    <a:pt x="2716" y="4749"/>
                    <a:pt x="2716" y="4726"/>
                    <a:pt x="2716" y="4680"/>
                  </a:cubicBezTo>
                  <a:lnTo>
                    <a:pt x="2694" y="4657"/>
                  </a:lnTo>
                  <a:cubicBezTo>
                    <a:pt x="2671" y="4452"/>
                    <a:pt x="2648" y="4246"/>
                    <a:pt x="2648" y="4041"/>
                  </a:cubicBezTo>
                  <a:cubicBezTo>
                    <a:pt x="2648" y="4041"/>
                    <a:pt x="2648" y="4018"/>
                    <a:pt x="2625" y="3995"/>
                  </a:cubicBezTo>
                  <a:cubicBezTo>
                    <a:pt x="2625" y="3972"/>
                    <a:pt x="2625" y="3950"/>
                    <a:pt x="2625" y="3927"/>
                  </a:cubicBezTo>
                  <a:cubicBezTo>
                    <a:pt x="2602" y="3744"/>
                    <a:pt x="2602" y="3562"/>
                    <a:pt x="2579" y="3379"/>
                  </a:cubicBezTo>
                  <a:cubicBezTo>
                    <a:pt x="2557" y="3288"/>
                    <a:pt x="2534" y="3174"/>
                    <a:pt x="2534" y="3082"/>
                  </a:cubicBezTo>
                  <a:cubicBezTo>
                    <a:pt x="2511" y="3014"/>
                    <a:pt x="2511" y="2922"/>
                    <a:pt x="2488" y="2831"/>
                  </a:cubicBezTo>
                  <a:cubicBezTo>
                    <a:pt x="2465" y="2786"/>
                    <a:pt x="2442" y="2740"/>
                    <a:pt x="2374" y="2717"/>
                  </a:cubicBezTo>
                  <a:cubicBezTo>
                    <a:pt x="2374" y="2694"/>
                    <a:pt x="2374" y="2649"/>
                    <a:pt x="2351" y="2626"/>
                  </a:cubicBezTo>
                  <a:cubicBezTo>
                    <a:pt x="2351" y="2603"/>
                    <a:pt x="2328" y="2557"/>
                    <a:pt x="2305" y="2534"/>
                  </a:cubicBezTo>
                  <a:cubicBezTo>
                    <a:pt x="2305" y="2512"/>
                    <a:pt x="2283" y="2489"/>
                    <a:pt x="2260" y="2466"/>
                  </a:cubicBezTo>
                  <a:cubicBezTo>
                    <a:pt x="2260" y="2443"/>
                    <a:pt x="2237" y="2443"/>
                    <a:pt x="2214" y="2443"/>
                  </a:cubicBezTo>
                  <a:cubicBezTo>
                    <a:pt x="2214" y="2352"/>
                    <a:pt x="2191" y="2283"/>
                    <a:pt x="2169" y="2215"/>
                  </a:cubicBezTo>
                  <a:cubicBezTo>
                    <a:pt x="2146" y="2124"/>
                    <a:pt x="2100" y="2009"/>
                    <a:pt x="2054" y="1918"/>
                  </a:cubicBezTo>
                  <a:cubicBezTo>
                    <a:pt x="2009" y="1827"/>
                    <a:pt x="1986" y="1736"/>
                    <a:pt x="1940" y="1667"/>
                  </a:cubicBezTo>
                  <a:cubicBezTo>
                    <a:pt x="1895" y="1621"/>
                    <a:pt x="1872" y="1576"/>
                    <a:pt x="1849" y="1530"/>
                  </a:cubicBezTo>
                  <a:cubicBezTo>
                    <a:pt x="1826" y="1507"/>
                    <a:pt x="1803" y="1462"/>
                    <a:pt x="1781" y="1416"/>
                  </a:cubicBezTo>
                  <a:cubicBezTo>
                    <a:pt x="1735" y="1370"/>
                    <a:pt x="1689" y="1325"/>
                    <a:pt x="1644" y="1256"/>
                  </a:cubicBezTo>
                  <a:cubicBezTo>
                    <a:pt x="1575" y="1142"/>
                    <a:pt x="1507" y="1028"/>
                    <a:pt x="1438" y="914"/>
                  </a:cubicBezTo>
                  <a:cubicBezTo>
                    <a:pt x="1392" y="845"/>
                    <a:pt x="1324" y="823"/>
                    <a:pt x="1256" y="823"/>
                  </a:cubicBezTo>
                  <a:cubicBezTo>
                    <a:pt x="1233" y="823"/>
                    <a:pt x="1210" y="800"/>
                    <a:pt x="1164" y="777"/>
                  </a:cubicBezTo>
                  <a:cubicBezTo>
                    <a:pt x="1141" y="754"/>
                    <a:pt x="1096" y="731"/>
                    <a:pt x="1073" y="731"/>
                  </a:cubicBezTo>
                  <a:lnTo>
                    <a:pt x="1050" y="731"/>
                  </a:lnTo>
                  <a:cubicBezTo>
                    <a:pt x="1027" y="708"/>
                    <a:pt x="1004" y="686"/>
                    <a:pt x="982" y="663"/>
                  </a:cubicBezTo>
                  <a:lnTo>
                    <a:pt x="982" y="663"/>
                  </a:lnTo>
                  <a:lnTo>
                    <a:pt x="1027" y="686"/>
                  </a:lnTo>
                  <a:cubicBezTo>
                    <a:pt x="959" y="594"/>
                    <a:pt x="890" y="526"/>
                    <a:pt x="822" y="435"/>
                  </a:cubicBezTo>
                  <a:cubicBezTo>
                    <a:pt x="776" y="366"/>
                    <a:pt x="708" y="320"/>
                    <a:pt x="662" y="252"/>
                  </a:cubicBezTo>
                  <a:cubicBezTo>
                    <a:pt x="616" y="229"/>
                    <a:pt x="594" y="183"/>
                    <a:pt x="548" y="161"/>
                  </a:cubicBezTo>
                  <a:cubicBezTo>
                    <a:pt x="525" y="138"/>
                    <a:pt x="502" y="115"/>
                    <a:pt x="457" y="92"/>
                  </a:cubicBezTo>
                  <a:cubicBezTo>
                    <a:pt x="434" y="69"/>
                    <a:pt x="411" y="46"/>
                    <a:pt x="388" y="46"/>
                  </a:cubicBezTo>
                  <a:lnTo>
                    <a:pt x="320" y="46"/>
                  </a:lnTo>
                  <a:cubicBezTo>
                    <a:pt x="274" y="24"/>
                    <a:pt x="228" y="1"/>
                    <a:pt x="206"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20"/>
            <p:cNvSpPr/>
            <p:nvPr/>
          </p:nvSpPr>
          <p:spPr>
            <a:xfrm>
              <a:off x="7077150" y="2396125"/>
              <a:ext cx="26850" cy="54800"/>
            </a:xfrm>
            <a:custGeom>
              <a:avLst/>
              <a:gdLst/>
              <a:ahLst/>
              <a:cxnLst/>
              <a:rect l="l" t="t" r="r" b="b"/>
              <a:pathLst>
                <a:path w="1074" h="2192" extrusionOk="0">
                  <a:moveTo>
                    <a:pt x="1005" y="1"/>
                  </a:moveTo>
                  <a:cubicBezTo>
                    <a:pt x="982" y="1"/>
                    <a:pt x="959" y="24"/>
                    <a:pt x="959" y="46"/>
                  </a:cubicBezTo>
                  <a:cubicBezTo>
                    <a:pt x="936" y="138"/>
                    <a:pt x="913" y="229"/>
                    <a:pt x="890" y="320"/>
                  </a:cubicBezTo>
                  <a:cubicBezTo>
                    <a:pt x="868" y="343"/>
                    <a:pt x="868" y="389"/>
                    <a:pt x="845" y="434"/>
                  </a:cubicBezTo>
                  <a:cubicBezTo>
                    <a:pt x="822" y="480"/>
                    <a:pt x="822" y="526"/>
                    <a:pt x="799" y="571"/>
                  </a:cubicBezTo>
                  <a:cubicBezTo>
                    <a:pt x="776" y="640"/>
                    <a:pt x="731" y="708"/>
                    <a:pt x="708" y="777"/>
                  </a:cubicBezTo>
                  <a:cubicBezTo>
                    <a:pt x="708" y="800"/>
                    <a:pt x="685" y="822"/>
                    <a:pt x="685" y="845"/>
                  </a:cubicBezTo>
                  <a:lnTo>
                    <a:pt x="617" y="959"/>
                  </a:lnTo>
                  <a:cubicBezTo>
                    <a:pt x="594" y="1005"/>
                    <a:pt x="594" y="1028"/>
                    <a:pt x="571" y="1051"/>
                  </a:cubicBezTo>
                  <a:cubicBezTo>
                    <a:pt x="548" y="1074"/>
                    <a:pt x="548" y="1119"/>
                    <a:pt x="525" y="1142"/>
                  </a:cubicBezTo>
                  <a:cubicBezTo>
                    <a:pt x="502" y="1211"/>
                    <a:pt x="457" y="1256"/>
                    <a:pt x="434" y="1325"/>
                  </a:cubicBezTo>
                  <a:cubicBezTo>
                    <a:pt x="388" y="1393"/>
                    <a:pt x="366" y="1462"/>
                    <a:pt x="320" y="1507"/>
                  </a:cubicBezTo>
                  <a:cubicBezTo>
                    <a:pt x="274" y="1576"/>
                    <a:pt x="251" y="1644"/>
                    <a:pt x="206" y="1713"/>
                  </a:cubicBezTo>
                  <a:cubicBezTo>
                    <a:pt x="137" y="1850"/>
                    <a:pt x="69" y="1987"/>
                    <a:pt x="0" y="2124"/>
                  </a:cubicBezTo>
                  <a:cubicBezTo>
                    <a:pt x="0" y="2146"/>
                    <a:pt x="0" y="2169"/>
                    <a:pt x="23" y="2192"/>
                  </a:cubicBezTo>
                  <a:cubicBezTo>
                    <a:pt x="46" y="2192"/>
                    <a:pt x="69" y="2192"/>
                    <a:pt x="92" y="2169"/>
                  </a:cubicBezTo>
                  <a:cubicBezTo>
                    <a:pt x="183" y="1987"/>
                    <a:pt x="274" y="1804"/>
                    <a:pt x="366" y="1644"/>
                  </a:cubicBezTo>
                  <a:cubicBezTo>
                    <a:pt x="411" y="1553"/>
                    <a:pt x="457" y="1462"/>
                    <a:pt x="502" y="1393"/>
                  </a:cubicBezTo>
                  <a:cubicBezTo>
                    <a:pt x="548" y="1325"/>
                    <a:pt x="594" y="1233"/>
                    <a:pt x="617" y="1165"/>
                  </a:cubicBezTo>
                  <a:cubicBezTo>
                    <a:pt x="639" y="1119"/>
                    <a:pt x="685" y="1074"/>
                    <a:pt x="708" y="1028"/>
                  </a:cubicBezTo>
                  <a:cubicBezTo>
                    <a:pt x="708" y="1005"/>
                    <a:pt x="708" y="982"/>
                    <a:pt x="708" y="982"/>
                  </a:cubicBezTo>
                  <a:cubicBezTo>
                    <a:pt x="731" y="937"/>
                    <a:pt x="754" y="914"/>
                    <a:pt x="776" y="868"/>
                  </a:cubicBezTo>
                  <a:cubicBezTo>
                    <a:pt x="776" y="845"/>
                    <a:pt x="799" y="822"/>
                    <a:pt x="822" y="777"/>
                  </a:cubicBezTo>
                  <a:cubicBezTo>
                    <a:pt x="845" y="731"/>
                    <a:pt x="868" y="686"/>
                    <a:pt x="890" y="617"/>
                  </a:cubicBezTo>
                  <a:cubicBezTo>
                    <a:pt x="890" y="571"/>
                    <a:pt x="913" y="526"/>
                    <a:pt x="936" y="480"/>
                  </a:cubicBezTo>
                  <a:cubicBezTo>
                    <a:pt x="959" y="434"/>
                    <a:pt x="959" y="389"/>
                    <a:pt x="982" y="366"/>
                  </a:cubicBezTo>
                  <a:cubicBezTo>
                    <a:pt x="1005" y="252"/>
                    <a:pt x="1027" y="161"/>
                    <a:pt x="1050" y="69"/>
                  </a:cubicBezTo>
                  <a:cubicBezTo>
                    <a:pt x="1073" y="46"/>
                    <a:pt x="1050" y="24"/>
                    <a:pt x="1027"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20"/>
            <p:cNvSpPr/>
            <p:nvPr/>
          </p:nvSpPr>
          <p:spPr>
            <a:xfrm>
              <a:off x="6894550" y="2446925"/>
              <a:ext cx="126125" cy="131275"/>
            </a:xfrm>
            <a:custGeom>
              <a:avLst/>
              <a:gdLst/>
              <a:ahLst/>
              <a:cxnLst/>
              <a:rect l="l" t="t" r="r" b="b"/>
              <a:pathLst>
                <a:path w="5045" h="5251" extrusionOk="0">
                  <a:moveTo>
                    <a:pt x="2488" y="2808"/>
                  </a:moveTo>
                  <a:cubicBezTo>
                    <a:pt x="2488" y="2808"/>
                    <a:pt x="2488" y="2831"/>
                    <a:pt x="2488" y="2831"/>
                  </a:cubicBezTo>
                  <a:cubicBezTo>
                    <a:pt x="2465" y="2831"/>
                    <a:pt x="2465" y="2853"/>
                    <a:pt x="2443" y="2853"/>
                  </a:cubicBezTo>
                  <a:lnTo>
                    <a:pt x="2465" y="2853"/>
                  </a:lnTo>
                  <a:cubicBezTo>
                    <a:pt x="2397" y="2899"/>
                    <a:pt x="2351" y="2945"/>
                    <a:pt x="2306" y="3013"/>
                  </a:cubicBezTo>
                  <a:cubicBezTo>
                    <a:pt x="2306" y="3013"/>
                    <a:pt x="2306" y="3013"/>
                    <a:pt x="2306" y="2990"/>
                  </a:cubicBezTo>
                  <a:cubicBezTo>
                    <a:pt x="2328" y="2968"/>
                    <a:pt x="2351" y="2945"/>
                    <a:pt x="2351" y="2922"/>
                  </a:cubicBezTo>
                  <a:cubicBezTo>
                    <a:pt x="2374" y="2922"/>
                    <a:pt x="2374" y="2899"/>
                    <a:pt x="2397" y="2899"/>
                  </a:cubicBezTo>
                  <a:cubicBezTo>
                    <a:pt x="2397" y="2876"/>
                    <a:pt x="2397" y="2876"/>
                    <a:pt x="2397" y="2876"/>
                  </a:cubicBezTo>
                  <a:cubicBezTo>
                    <a:pt x="2443" y="2853"/>
                    <a:pt x="2465" y="2831"/>
                    <a:pt x="2488" y="2808"/>
                  </a:cubicBezTo>
                  <a:close/>
                  <a:moveTo>
                    <a:pt x="4953" y="0"/>
                  </a:moveTo>
                  <a:cubicBezTo>
                    <a:pt x="4930" y="0"/>
                    <a:pt x="4908" y="23"/>
                    <a:pt x="4908" y="46"/>
                  </a:cubicBezTo>
                  <a:cubicBezTo>
                    <a:pt x="4794" y="206"/>
                    <a:pt x="4679" y="343"/>
                    <a:pt x="4565" y="502"/>
                  </a:cubicBezTo>
                  <a:cubicBezTo>
                    <a:pt x="4520" y="571"/>
                    <a:pt x="4474" y="639"/>
                    <a:pt x="4405" y="708"/>
                  </a:cubicBezTo>
                  <a:cubicBezTo>
                    <a:pt x="4360" y="776"/>
                    <a:pt x="4291" y="845"/>
                    <a:pt x="4246" y="913"/>
                  </a:cubicBezTo>
                  <a:cubicBezTo>
                    <a:pt x="4177" y="982"/>
                    <a:pt x="4109" y="1050"/>
                    <a:pt x="4063" y="1119"/>
                  </a:cubicBezTo>
                  <a:cubicBezTo>
                    <a:pt x="3995" y="1187"/>
                    <a:pt x="3949" y="1278"/>
                    <a:pt x="3881" y="1347"/>
                  </a:cubicBezTo>
                  <a:cubicBezTo>
                    <a:pt x="3858" y="1393"/>
                    <a:pt x="3812" y="1415"/>
                    <a:pt x="3789" y="1461"/>
                  </a:cubicBezTo>
                  <a:cubicBezTo>
                    <a:pt x="3766" y="1438"/>
                    <a:pt x="3721" y="1438"/>
                    <a:pt x="3698" y="1438"/>
                  </a:cubicBezTo>
                  <a:cubicBezTo>
                    <a:pt x="3675" y="1461"/>
                    <a:pt x="3652" y="1461"/>
                    <a:pt x="3629" y="1484"/>
                  </a:cubicBezTo>
                  <a:cubicBezTo>
                    <a:pt x="3607" y="1484"/>
                    <a:pt x="3607" y="1507"/>
                    <a:pt x="3584" y="1507"/>
                  </a:cubicBezTo>
                  <a:cubicBezTo>
                    <a:pt x="3561" y="1530"/>
                    <a:pt x="3538" y="1552"/>
                    <a:pt x="3515" y="1575"/>
                  </a:cubicBezTo>
                  <a:lnTo>
                    <a:pt x="3356" y="1758"/>
                  </a:lnTo>
                  <a:cubicBezTo>
                    <a:pt x="3356" y="1758"/>
                    <a:pt x="3333" y="1781"/>
                    <a:pt x="3333" y="1781"/>
                  </a:cubicBezTo>
                  <a:lnTo>
                    <a:pt x="3310" y="1781"/>
                  </a:lnTo>
                  <a:cubicBezTo>
                    <a:pt x="3287" y="1781"/>
                    <a:pt x="3241" y="1803"/>
                    <a:pt x="3219" y="1803"/>
                  </a:cubicBezTo>
                  <a:cubicBezTo>
                    <a:pt x="3196" y="1826"/>
                    <a:pt x="3173" y="1849"/>
                    <a:pt x="3150" y="1872"/>
                  </a:cubicBezTo>
                  <a:cubicBezTo>
                    <a:pt x="3127" y="1895"/>
                    <a:pt x="3104" y="1918"/>
                    <a:pt x="3082" y="1940"/>
                  </a:cubicBezTo>
                  <a:cubicBezTo>
                    <a:pt x="3036" y="1986"/>
                    <a:pt x="2990" y="2032"/>
                    <a:pt x="2922" y="2077"/>
                  </a:cubicBezTo>
                  <a:cubicBezTo>
                    <a:pt x="2831" y="2169"/>
                    <a:pt x="2739" y="2237"/>
                    <a:pt x="2625" y="2328"/>
                  </a:cubicBezTo>
                  <a:cubicBezTo>
                    <a:pt x="2625" y="2328"/>
                    <a:pt x="2602" y="2351"/>
                    <a:pt x="2602" y="2351"/>
                  </a:cubicBezTo>
                  <a:cubicBezTo>
                    <a:pt x="2590" y="2348"/>
                    <a:pt x="2577" y="2347"/>
                    <a:pt x="2565" y="2347"/>
                  </a:cubicBezTo>
                  <a:cubicBezTo>
                    <a:pt x="2486" y="2347"/>
                    <a:pt x="2410" y="2403"/>
                    <a:pt x="2351" y="2443"/>
                  </a:cubicBezTo>
                  <a:cubicBezTo>
                    <a:pt x="2306" y="2465"/>
                    <a:pt x="2260" y="2488"/>
                    <a:pt x="2214" y="2534"/>
                  </a:cubicBezTo>
                  <a:cubicBezTo>
                    <a:pt x="2169" y="2557"/>
                    <a:pt x="2146" y="2579"/>
                    <a:pt x="2100" y="2602"/>
                  </a:cubicBezTo>
                  <a:cubicBezTo>
                    <a:pt x="2100" y="2602"/>
                    <a:pt x="2077" y="2625"/>
                    <a:pt x="2054" y="2625"/>
                  </a:cubicBezTo>
                  <a:cubicBezTo>
                    <a:pt x="2032" y="2648"/>
                    <a:pt x="2009" y="2671"/>
                    <a:pt x="1963" y="2694"/>
                  </a:cubicBezTo>
                  <a:cubicBezTo>
                    <a:pt x="1918" y="2716"/>
                    <a:pt x="1872" y="2739"/>
                    <a:pt x="1826" y="2785"/>
                  </a:cubicBezTo>
                  <a:cubicBezTo>
                    <a:pt x="1803" y="2785"/>
                    <a:pt x="1781" y="2785"/>
                    <a:pt x="1781" y="2808"/>
                  </a:cubicBezTo>
                  <a:cubicBezTo>
                    <a:pt x="1758" y="2762"/>
                    <a:pt x="1712" y="2739"/>
                    <a:pt x="1689" y="2739"/>
                  </a:cubicBezTo>
                  <a:cubicBezTo>
                    <a:pt x="1674" y="2739"/>
                    <a:pt x="1659" y="2729"/>
                    <a:pt x="1637" y="2729"/>
                  </a:cubicBezTo>
                  <a:cubicBezTo>
                    <a:pt x="1626" y="2729"/>
                    <a:pt x="1613" y="2732"/>
                    <a:pt x="1598" y="2739"/>
                  </a:cubicBezTo>
                  <a:cubicBezTo>
                    <a:pt x="1575" y="2739"/>
                    <a:pt x="1552" y="2739"/>
                    <a:pt x="1530" y="2762"/>
                  </a:cubicBezTo>
                  <a:cubicBezTo>
                    <a:pt x="1461" y="2808"/>
                    <a:pt x="1438" y="2853"/>
                    <a:pt x="1393" y="2899"/>
                  </a:cubicBezTo>
                  <a:cubicBezTo>
                    <a:pt x="1370" y="2945"/>
                    <a:pt x="1347" y="2990"/>
                    <a:pt x="1301" y="3036"/>
                  </a:cubicBezTo>
                  <a:cubicBezTo>
                    <a:pt x="1256" y="3127"/>
                    <a:pt x="1210" y="3196"/>
                    <a:pt x="1164" y="3264"/>
                  </a:cubicBezTo>
                  <a:cubicBezTo>
                    <a:pt x="1096" y="3356"/>
                    <a:pt x="1050" y="3424"/>
                    <a:pt x="1005" y="3515"/>
                  </a:cubicBezTo>
                  <a:cubicBezTo>
                    <a:pt x="959" y="3607"/>
                    <a:pt x="913" y="3675"/>
                    <a:pt x="868" y="3766"/>
                  </a:cubicBezTo>
                  <a:cubicBezTo>
                    <a:pt x="799" y="3835"/>
                    <a:pt x="753" y="3926"/>
                    <a:pt x="685" y="4017"/>
                  </a:cubicBezTo>
                  <a:cubicBezTo>
                    <a:pt x="639" y="4109"/>
                    <a:pt x="594" y="4177"/>
                    <a:pt x="525" y="4269"/>
                  </a:cubicBezTo>
                  <a:cubicBezTo>
                    <a:pt x="411" y="4428"/>
                    <a:pt x="297" y="4588"/>
                    <a:pt x="183" y="4748"/>
                  </a:cubicBezTo>
                  <a:cubicBezTo>
                    <a:pt x="137" y="4794"/>
                    <a:pt x="114" y="4816"/>
                    <a:pt x="92" y="4862"/>
                  </a:cubicBezTo>
                  <a:cubicBezTo>
                    <a:pt x="46" y="4908"/>
                    <a:pt x="23" y="4953"/>
                    <a:pt x="0" y="5022"/>
                  </a:cubicBezTo>
                  <a:cubicBezTo>
                    <a:pt x="0" y="5090"/>
                    <a:pt x="46" y="5182"/>
                    <a:pt x="137" y="5204"/>
                  </a:cubicBezTo>
                  <a:cubicBezTo>
                    <a:pt x="160" y="5227"/>
                    <a:pt x="206" y="5227"/>
                    <a:pt x="251" y="5227"/>
                  </a:cubicBezTo>
                  <a:cubicBezTo>
                    <a:pt x="297" y="5227"/>
                    <a:pt x="320" y="5250"/>
                    <a:pt x="365" y="5250"/>
                  </a:cubicBezTo>
                  <a:cubicBezTo>
                    <a:pt x="457" y="5250"/>
                    <a:pt x="571" y="5227"/>
                    <a:pt x="662" y="5227"/>
                  </a:cubicBezTo>
                  <a:cubicBezTo>
                    <a:pt x="753" y="5204"/>
                    <a:pt x="845" y="5182"/>
                    <a:pt x="936" y="5182"/>
                  </a:cubicBezTo>
                  <a:cubicBezTo>
                    <a:pt x="1005" y="5182"/>
                    <a:pt x="1050" y="5159"/>
                    <a:pt x="1119" y="5136"/>
                  </a:cubicBezTo>
                  <a:cubicBezTo>
                    <a:pt x="1187" y="5113"/>
                    <a:pt x="1256" y="5067"/>
                    <a:pt x="1301" y="5022"/>
                  </a:cubicBezTo>
                  <a:cubicBezTo>
                    <a:pt x="1370" y="4976"/>
                    <a:pt x="1415" y="4930"/>
                    <a:pt x="1438" y="4862"/>
                  </a:cubicBezTo>
                  <a:cubicBezTo>
                    <a:pt x="1484" y="4771"/>
                    <a:pt x="1530" y="4702"/>
                    <a:pt x="1552" y="4634"/>
                  </a:cubicBezTo>
                  <a:cubicBezTo>
                    <a:pt x="1644" y="4497"/>
                    <a:pt x="1712" y="4360"/>
                    <a:pt x="1803" y="4246"/>
                  </a:cubicBezTo>
                  <a:cubicBezTo>
                    <a:pt x="1918" y="4086"/>
                    <a:pt x="2032" y="3949"/>
                    <a:pt x="2146" y="3812"/>
                  </a:cubicBezTo>
                  <a:cubicBezTo>
                    <a:pt x="2237" y="3652"/>
                    <a:pt x="2351" y="3515"/>
                    <a:pt x="2465" y="3401"/>
                  </a:cubicBezTo>
                  <a:cubicBezTo>
                    <a:pt x="2579" y="3264"/>
                    <a:pt x="2694" y="3150"/>
                    <a:pt x="2808" y="3013"/>
                  </a:cubicBezTo>
                  <a:cubicBezTo>
                    <a:pt x="2831" y="3013"/>
                    <a:pt x="2831" y="2990"/>
                    <a:pt x="2853" y="2968"/>
                  </a:cubicBezTo>
                  <a:cubicBezTo>
                    <a:pt x="2990" y="2831"/>
                    <a:pt x="3127" y="2694"/>
                    <a:pt x="3264" y="2534"/>
                  </a:cubicBezTo>
                  <a:cubicBezTo>
                    <a:pt x="3378" y="2420"/>
                    <a:pt x="3515" y="2283"/>
                    <a:pt x="3629" y="2146"/>
                  </a:cubicBezTo>
                  <a:cubicBezTo>
                    <a:pt x="3744" y="2009"/>
                    <a:pt x="3858" y="1849"/>
                    <a:pt x="3972" y="1712"/>
                  </a:cubicBezTo>
                  <a:cubicBezTo>
                    <a:pt x="4086" y="1575"/>
                    <a:pt x="4177" y="1415"/>
                    <a:pt x="4269" y="1278"/>
                  </a:cubicBezTo>
                  <a:cubicBezTo>
                    <a:pt x="4337" y="1164"/>
                    <a:pt x="4405" y="1096"/>
                    <a:pt x="4451" y="982"/>
                  </a:cubicBezTo>
                  <a:cubicBezTo>
                    <a:pt x="4520" y="890"/>
                    <a:pt x="4588" y="799"/>
                    <a:pt x="4634" y="708"/>
                  </a:cubicBezTo>
                  <a:cubicBezTo>
                    <a:pt x="4771" y="502"/>
                    <a:pt x="4908" y="320"/>
                    <a:pt x="5022" y="114"/>
                  </a:cubicBezTo>
                  <a:cubicBezTo>
                    <a:pt x="5045" y="92"/>
                    <a:pt x="5045" y="46"/>
                    <a:pt x="4999" y="23"/>
                  </a:cubicBezTo>
                  <a:cubicBezTo>
                    <a:pt x="4999" y="23"/>
                    <a:pt x="4976" y="0"/>
                    <a:pt x="4953"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20"/>
            <p:cNvSpPr/>
            <p:nvPr/>
          </p:nvSpPr>
          <p:spPr>
            <a:xfrm>
              <a:off x="6677700" y="2313950"/>
              <a:ext cx="152375" cy="234150"/>
            </a:xfrm>
            <a:custGeom>
              <a:avLst/>
              <a:gdLst/>
              <a:ahLst/>
              <a:cxnLst/>
              <a:rect l="l" t="t" r="r" b="b"/>
              <a:pathLst>
                <a:path w="6095" h="9366" extrusionOk="0">
                  <a:moveTo>
                    <a:pt x="199" y="8744"/>
                  </a:moveTo>
                  <a:cubicBezTo>
                    <a:pt x="193" y="8746"/>
                    <a:pt x="184" y="8751"/>
                    <a:pt x="183" y="8764"/>
                  </a:cubicBezTo>
                  <a:lnTo>
                    <a:pt x="183" y="8764"/>
                  </a:lnTo>
                  <a:cubicBezTo>
                    <a:pt x="189" y="8757"/>
                    <a:pt x="194" y="8751"/>
                    <a:pt x="199" y="8744"/>
                  </a:cubicBezTo>
                  <a:close/>
                  <a:moveTo>
                    <a:pt x="5981" y="1"/>
                  </a:moveTo>
                  <a:cubicBezTo>
                    <a:pt x="5935" y="1"/>
                    <a:pt x="5890" y="24"/>
                    <a:pt x="5890" y="69"/>
                  </a:cubicBezTo>
                  <a:cubicBezTo>
                    <a:pt x="5844" y="184"/>
                    <a:pt x="5798" y="320"/>
                    <a:pt x="5753" y="435"/>
                  </a:cubicBezTo>
                  <a:cubicBezTo>
                    <a:pt x="5684" y="572"/>
                    <a:pt x="5638" y="709"/>
                    <a:pt x="5570" y="845"/>
                  </a:cubicBezTo>
                  <a:cubicBezTo>
                    <a:pt x="5433" y="1119"/>
                    <a:pt x="5296" y="1370"/>
                    <a:pt x="5136" y="1644"/>
                  </a:cubicBezTo>
                  <a:cubicBezTo>
                    <a:pt x="5098" y="1720"/>
                    <a:pt x="5060" y="1797"/>
                    <a:pt x="5022" y="1873"/>
                  </a:cubicBezTo>
                  <a:cubicBezTo>
                    <a:pt x="4931" y="2032"/>
                    <a:pt x="4840" y="2169"/>
                    <a:pt x="4748" y="2329"/>
                  </a:cubicBezTo>
                  <a:cubicBezTo>
                    <a:pt x="4634" y="2489"/>
                    <a:pt x="4543" y="2649"/>
                    <a:pt x="4452" y="2808"/>
                  </a:cubicBezTo>
                  <a:cubicBezTo>
                    <a:pt x="4246" y="3151"/>
                    <a:pt x="4041" y="3470"/>
                    <a:pt x="3812" y="3790"/>
                  </a:cubicBezTo>
                  <a:cubicBezTo>
                    <a:pt x="3767" y="3881"/>
                    <a:pt x="3698" y="3950"/>
                    <a:pt x="3653" y="4041"/>
                  </a:cubicBezTo>
                  <a:cubicBezTo>
                    <a:pt x="3607" y="4132"/>
                    <a:pt x="3539" y="4201"/>
                    <a:pt x="3470" y="4292"/>
                  </a:cubicBezTo>
                  <a:cubicBezTo>
                    <a:pt x="3424" y="4361"/>
                    <a:pt x="3379" y="4452"/>
                    <a:pt x="3310" y="4543"/>
                  </a:cubicBezTo>
                  <a:cubicBezTo>
                    <a:pt x="3265" y="4612"/>
                    <a:pt x="3196" y="4680"/>
                    <a:pt x="3150" y="4771"/>
                  </a:cubicBezTo>
                  <a:cubicBezTo>
                    <a:pt x="3082" y="4840"/>
                    <a:pt x="3036" y="4931"/>
                    <a:pt x="2991" y="5000"/>
                  </a:cubicBezTo>
                  <a:cubicBezTo>
                    <a:pt x="2922" y="5091"/>
                    <a:pt x="2877" y="5159"/>
                    <a:pt x="2808" y="5228"/>
                  </a:cubicBezTo>
                  <a:cubicBezTo>
                    <a:pt x="2717" y="5388"/>
                    <a:pt x="2603" y="5547"/>
                    <a:pt x="2489" y="5684"/>
                  </a:cubicBezTo>
                  <a:cubicBezTo>
                    <a:pt x="2374" y="5844"/>
                    <a:pt x="2260" y="6004"/>
                    <a:pt x="2146" y="6164"/>
                  </a:cubicBezTo>
                  <a:cubicBezTo>
                    <a:pt x="2032" y="6324"/>
                    <a:pt x="1918" y="6460"/>
                    <a:pt x="1804" y="6620"/>
                  </a:cubicBezTo>
                  <a:cubicBezTo>
                    <a:pt x="1735" y="6689"/>
                    <a:pt x="1667" y="6780"/>
                    <a:pt x="1621" y="6871"/>
                  </a:cubicBezTo>
                  <a:cubicBezTo>
                    <a:pt x="1553" y="6940"/>
                    <a:pt x="1507" y="7031"/>
                    <a:pt x="1439" y="7100"/>
                  </a:cubicBezTo>
                  <a:cubicBezTo>
                    <a:pt x="1324" y="7259"/>
                    <a:pt x="1210" y="7419"/>
                    <a:pt x="1096" y="7556"/>
                  </a:cubicBezTo>
                  <a:lnTo>
                    <a:pt x="617" y="8195"/>
                  </a:lnTo>
                  <a:lnTo>
                    <a:pt x="389" y="8469"/>
                  </a:lnTo>
                  <a:cubicBezTo>
                    <a:pt x="366" y="8538"/>
                    <a:pt x="320" y="8583"/>
                    <a:pt x="274" y="8652"/>
                  </a:cubicBezTo>
                  <a:cubicBezTo>
                    <a:pt x="244" y="8683"/>
                    <a:pt x="223" y="8713"/>
                    <a:pt x="199" y="8744"/>
                  </a:cubicBezTo>
                  <a:lnTo>
                    <a:pt x="199" y="8744"/>
                  </a:lnTo>
                  <a:cubicBezTo>
                    <a:pt x="203" y="8743"/>
                    <a:pt x="206" y="8743"/>
                    <a:pt x="206" y="8743"/>
                  </a:cubicBezTo>
                  <a:lnTo>
                    <a:pt x="206" y="8743"/>
                  </a:lnTo>
                  <a:lnTo>
                    <a:pt x="183" y="8766"/>
                  </a:lnTo>
                  <a:cubicBezTo>
                    <a:pt x="183" y="8765"/>
                    <a:pt x="183" y="8764"/>
                    <a:pt x="183" y="8764"/>
                  </a:cubicBezTo>
                  <a:lnTo>
                    <a:pt x="183" y="8764"/>
                  </a:lnTo>
                  <a:cubicBezTo>
                    <a:pt x="176" y="8772"/>
                    <a:pt x="169" y="8780"/>
                    <a:pt x="160" y="8789"/>
                  </a:cubicBezTo>
                  <a:cubicBezTo>
                    <a:pt x="138" y="8811"/>
                    <a:pt x="138" y="8811"/>
                    <a:pt x="115" y="8857"/>
                  </a:cubicBezTo>
                  <a:cubicBezTo>
                    <a:pt x="92" y="8880"/>
                    <a:pt x="92" y="8880"/>
                    <a:pt x="69" y="8880"/>
                  </a:cubicBezTo>
                  <a:cubicBezTo>
                    <a:pt x="69" y="8903"/>
                    <a:pt x="46" y="8903"/>
                    <a:pt x="46" y="8926"/>
                  </a:cubicBezTo>
                  <a:cubicBezTo>
                    <a:pt x="23" y="8948"/>
                    <a:pt x="1" y="8994"/>
                    <a:pt x="1" y="9017"/>
                  </a:cubicBezTo>
                  <a:cubicBezTo>
                    <a:pt x="1" y="9085"/>
                    <a:pt x="46" y="9108"/>
                    <a:pt x="92" y="9131"/>
                  </a:cubicBezTo>
                  <a:cubicBezTo>
                    <a:pt x="115" y="9154"/>
                    <a:pt x="138" y="9154"/>
                    <a:pt x="160" y="9154"/>
                  </a:cubicBezTo>
                  <a:cubicBezTo>
                    <a:pt x="183" y="9154"/>
                    <a:pt x="229" y="9177"/>
                    <a:pt x="252" y="9177"/>
                  </a:cubicBezTo>
                  <a:cubicBezTo>
                    <a:pt x="343" y="9222"/>
                    <a:pt x="411" y="9245"/>
                    <a:pt x="480" y="9291"/>
                  </a:cubicBezTo>
                  <a:cubicBezTo>
                    <a:pt x="526" y="9314"/>
                    <a:pt x="548" y="9314"/>
                    <a:pt x="594" y="9314"/>
                  </a:cubicBezTo>
                  <a:cubicBezTo>
                    <a:pt x="617" y="9336"/>
                    <a:pt x="663" y="9359"/>
                    <a:pt x="708" y="9359"/>
                  </a:cubicBezTo>
                  <a:cubicBezTo>
                    <a:pt x="724" y="9363"/>
                    <a:pt x="740" y="9365"/>
                    <a:pt x="755" y="9365"/>
                  </a:cubicBezTo>
                  <a:cubicBezTo>
                    <a:pt x="829" y="9365"/>
                    <a:pt x="899" y="9321"/>
                    <a:pt x="936" y="9245"/>
                  </a:cubicBezTo>
                  <a:cubicBezTo>
                    <a:pt x="982" y="9200"/>
                    <a:pt x="1005" y="9131"/>
                    <a:pt x="1051" y="9085"/>
                  </a:cubicBezTo>
                  <a:cubicBezTo>
                    <a:pt x="1096" y="9017"/>
                    <a:pt x="1142" y="8971"/>
                    <a:pt x="1188" y="8903"/>
                  </a:cubicBezTo>
                  <a:cubicBezTo>
                    <a:pt x="1233" y="8811"/>
                    <a:pt x="1302" y="8720"/>
                    <a:pt x="1370" y="8629"/>
                  </a:cubicBezTo>
                  <a:cubicBezTo>
                    <a:pt x="1393" y="8652"/>
                    <a:pt x="1416" y="8652"/>
                    <a:pt x="1439" y="8652"/>
                  </a:cubicBezTo>
                  <a:cubicBezTo>
                    <a:pt x="1461" y="8652"/>
                    <a:pt x="1484" y="8629"/>
                    <a:pt x="1484" y="8629"/>
                  </a:cubicBezTo>
                  <a:cubicBezTo>
                    <a:pt x="1530" y="8629"/>
                    <a:pt x="1553" y="8606"/>
                    <a:pt x="1576" y="8583"/>
                  </a:cubicBezTo>
                  <a:cubicBezTo>
                    <a:pt x="1621" y="8515"/>
                    <a:pt x="1667" y="8469"/>
                    <a:pt x="1712" y="8401"/>
                  </a:cubicBezTo>
                  <a:cubicBezTo>
                    <a:pt x="1735" y="8355"/>
                    <a:pt x="1758" y="8332"/>
                    <a:pt x="1804" y="8287"/>
                  </a:cubicBezTo>
                  <a:cubicBezTo>
                    <a:pt x="1849" y="8218"/>
                    <a:pt x="1918" y="8127"/>
                    <a:pt x="1964" y="8058"/>
                  </a:cubicBezTo>
                  <a:cubicBezTo>
                    <a:pt x="2032" y="7967"/>
                    <a:pt x="2101" y="7853"/>
                    <a:pt x="2169" y="7762"/>
                  </a:cubicBezTo>
                  <a:cubicBezTo>
                    <a:pt x="2237" y="7670"/>
                    <a:pt x="2283" y="7579"/>
                    <a:pt x="2352" y="7488"/>
                  </a:cubicBezTo>
                  <a:cubicBezTo>
                    <a:pt x="2397" y="7396"/>
                    <a:pt x="2466" y="7305"/>
                    <a:pt x="2511" y="7214"/>
                  </a:cubicBezTo>
                  <a:cubicBezTo>
                    <a:pt x="2557" y="7145"/>
                    <a:pt x="2625" y="7054"/>
                    <a:pt x="2671" y="6985"/>
                  </a:cubicBezTo>
                  <a:cubicBezTo>
                    <a:pt x="2785" y="6780"/>
                    <a:pt x="2899" y="6597"/>
                    <a:pt x="2991" y="6392"/>
                  </a:cubicBezTo>
                  <a:cubicBezTo>
                    <a:pt x="3036" y="6324"/>
                    <a:pt x="3082" y="6232"/>
                    <a:pt x="3128" y="6164"/>
                  </a:cubicBezTo>
                  <a:cubicBezTo>
                    <a:pt x="3173" y="6095"/>
                    <a:pt x="3219" y="6027"/>
                    <a:pt x="3265" y="5958"/>
                  </a:cubicBezTo>
                  <a:cubicBezTo>
                    <a:pt x="3333" y="5844"/>
                    <a:pt x="3402" y="5753"/>
                    <a:pt x="3470" y="5662"/>
                  </a:cubicBezTo>
                  <a:cubicBezTo>
                    <a:pt x="3539" y="5570"/>
                    <a:pt x="3516" y="5456"/>
                    <a:pt x="3447" y="5411"/>
                  </a:cubicBezTo>
                  <a:cubicBezTo>
                    <a:pt x="3409" y="5382"/>
                    <a:pt x="3367" y="5369"/>
                    <a:pt x="3327" y="5369"/>
                  </a:cubicBezTo>
                  <a:cubicBezTo>
                    <a:pt x="3272" y="5369"/>
                    <a:pt x="3223" y="5394"/>
                    <a:pt x="3196" y="5433"/>
                  </a:cubicBezTo>
                  <a:cubicBezTo>
                    <a:pt x="3105" y="5525"/>
                    <a:pt x="3036" y="5616"/>
                    <a:pt x="2968" y="5730"/>
                  </a:cubicBezTo>
                  <a:cubicBezTo>
                    <a:pt x="2945" y="5753"/>
                    <a:pt x="2922" y="5776"/>
                    <a:pt x="2899" y="5821"/>
                  </a:cubicBezTo>
                  <a:lnTo>
                    <a:pt x="2877" y="5821"/>
                  </a:lnTo>
                  <a:cubicBezTo>
                    <a:pt x="2968" y="5684"/>
                    <a:pt x="3059" y="5547"/>
                    <a:pt x="3150" y="5411"/>
                  </a:cubicBezTo>
                  <a:cubicBezTo>
                    <a:pt x="3219" y="5342"/>
                    <a:pt x="3265" y="5274"/>
                    <a:pt x="3310" y="5205"/>
                  </a:cubicBezTo>
                  <a:cubicBezTo>
                    <a:pt x="3379" y="5114"/>
                    <a:pt x="3424" y="5045"/>
                    <a:pt x="3493" y="4954"/>
                  </a:cubicBezTo>
                  <a:cubicBezTo>
                    <a:pt x="3539" y="4886"/>
                    <a:pt x="3607" y="4794"/>
                    <a:pt x="3653" y="4726"/>
                  </a:cubicBezTo>
                  <a:cubicBezTo>
                    <a:pt x="3721" y="4634"/>
                    <a:pt x="3767" y="4566"/>
                    <a:pt x="3835" y="4475"/>
                  </a:cubicBezTo>
                  <a:cubicBezTo>
                    <a:pt x="3949" y="4315"/>
                    <a:pt x="4041" y="4132"/>
                    <a:pt x="4155" y="3973"/>
                  </a:cubicBezTo>
                  <a:cubicBezTo>
                    <a:pt x="4269" y="3813"/>
                    <a:pt x="4383" y="3653"/>
                    <a:pt x="4474" y="3493"/>
                  </a:cubicBezTo>
                  <a:cubicBezTo>
                    <a:pt x="4604" y="3299"/>
                    <a:pt x="4713" y="3105"/>
                    <a:pt x="4840" y="2892"/>
                  </a:cubicBezTo>
                  <a:lnTo>
                    <a:pt x="4840" y="2892"/>
                  </a:lnTo>
                  <a:cubicBezTo>
                    <a:pt x="4840" y="2894"/>
                    <a:pt x="4840" y="2897"/>
                    <a:pt x="4840" y="2900"/>
                  </a:cubicBezTo>
                  <a:cubicBezTo>
                    <a:pt x="4931" y="2717"/>
                    <a:pt x="5045" y="2557"/>
                    <a:pt x="5136" y="2375"/>
                  </a:cubicBezTo>
                  <a:cubicBezTo>
                    <a:pt x="5228" y="2215"/>
                    <a:pt x="5319" y="2032"/>
                    <a:pt x="5410" y="1873"/>
                  </a:cubicBezTo>
                  <a:cubicBezTo>
                    <a:pt x="5501" y="1713"/>
                    <a:pt x="5570" y="1553"/>
                    <a:pt x="5661" y="1370"/>
                  </a:cubicBezTo>
                  <a:cubicBezTo>
                    <a:pt x="5730" y="1211"/>
                    <a:pt x="5798" y="1028"/>
                    <a:pt x="5867" y="845"/>
                  </a:cubicBezTo>
                  <a:cubicBezTo>
                    <a:pt x="5890" y="777"/>
                    <a:pt x="5912" y="709"/>
                    <a:pt x="5935" y="640"/>
                  </a:cubicBezTo>
                  <a:cubicBezTo>
                    <a:pt x="5958" y="572"/>
                    <a:pt x="5958" y="503"/>
                    <a:pt x="5981" y="435"/>
                  </a:cubicBezTo>
                  <a:cubicBezTo>
                    <a:pt x="5981" y="435"/>
                    <a:pt x="5981" y="435"/>
                    <a:pt x="5981" y="457"/>
                  </a:cubicBezTo>
                  <a:cubicBezTo>
                    <a:pt x="6004" y="412"/>
                    <a:pt x="6004" y="366"/>
                    <a:pt x="6004" y="320"/>
                  </a:cubicBezTo>
                  <a:lnTo>
                    <a:pt x="6004" y="366"/>
                  </a:lnTo>
                  <a:cubicBezTo>
                    <a:pt x="6026" y="275"/>
                    <a:pt x="6049" y="206"/>
                    <a:pt x="6072" y="138"/>
                  </a:cubicBezTo>
                  <a:cubicBezTo>
                    <a:pt x="6095" y="92"/>
                    <a:pt x="6072" y="24"/>
                    <a:pt x="6026"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20"/>
            <p:cNvSpPr/>
            <p:nvPr/>
          </p:nvSpPr>
          <p:spPr>
            <a:xfrm>
              <a:off x="6751875" y="2319100"/>
              <a:ext cx="84475" cy="144625"/>
            </a:xfrm>
            <a:custGeom>
              <a:avLst/>
              <a:gdLst/>
              <a:ahLst/>
              <a:cxnLst/>
              <a:rect l="l" t="t" r="r" b="b"/>
              <a:pathLst>
                <a:path w="3379" h="5785" extrusionOk="0">
                  <a:moveTo>
                    <a:pt x="3128" y="0"/>
                  </a:moveTo>
                  <a:lnTo>
                    <a:pt x="3082" y="23"/>
                  </a:lnTo>
                  <a:cubicBezTo>
                    <a:pt x="3059" y="23"/>
                    <a:pt x="3059" y="46"/>
                    <a:pt x="3037" y="69"/>
                  </a:cubicBezTo>
                  <a:cubicBezTo>
                    <a:pt x="3037" y="69"/>
                    <a:pt x="3037" y="69"/>
                    <a:pt x="3037" y="92"/>
                  </a:cubicBezTo>
                  <a:lnTo>
                    <a:pt x="3014" y="92"/>
                  </a:lnTo>
                  <a:cubicBezTo>
                    <a:pt x="3014" y="114"/>
                    <a:pt x="2991" y="137"/>
                    <a:pt x="2991" y="137"/>
                  </a:cubicBezTo>
                  <a:cubicBezTo>
                    <a:pt x="2991" y="160"/>
                    <a:pt x="2968" y="183"/>
                    <a:pt x="2968" y="229"/>
                  </a:cubicBezTo>
                  <a:cubicBezTo>
                    <a:pt x="2945" y="274"/>
                    <a:pt x="2923" y="320"/>
                    <a:pt x="2900" y="366"/>
                  </a:cubicBezTo>
                  <a:cubicBezTo>
                    <a:pt x="2900" y="388"/>
                    <a:pt x="2900" y="411"/>
                    <a:pt x="2877" y="434"/>
                  </a:cubicBezTo>
                  <a:cubicBezTo>
                    <a:pt x="2877" y="480"/>
                    <a:pt x="2854" y="503"/>
                    <a:pt x="2854" y="548"/>
                  </a:cubicBezTo>
                  <a:cubicBezTo>
                    <a:pt x="2854" y="571"/>
                    <a:pt x="2854" y="594"/>
                    <a:pt x="2877" y="594"/>
                  </a:cubicBezTo>
                  <a:cubicBezTo>
                    <a:pt x="2877" y="617"/>
                    <a:pt x="2877" y="617"/>
                    <a:pt x="2900" y="617"/>
                  </a:cubicBezTo>
                  <a:cubicBezTo>
                    <a:pt x="2877" y="639"/>
                    <a:pt x="2877" y="685"/>
                    <a:pt x="2854" y="708"/>
                  </a:cubicBezTo>
                  <a:cubicBezTo>
                    <a:pt x="2854" y="708"/>
                    <a:pt x="2854" y="731"/>
                    <a:pt x="2854" y="731"/>
                  </a:cubicBezTo>
                  <a:cubicBezTo>
                    <a:pt x="2786" y="822"/>
                    <a:pt x="2740" y="936"/>
                    <a:pt x="2694" y="1028"/>
                  </a:cubicBezTo>
                  <a:cubicBezTo>
                    <a:pt x="2649" y="1096"/>
                    <a:pt x="2603" y="1187"/>
                    <a:pt x="2557" y="1256"/>
                  </a:cubicBezTo>
                  <a:cubicBezTo>
                    <a:pt x="2466" y="1438"/>
                    <a:pt x="2375" y="1598"/>
                    <a:pt x="2283" y="1781"/>
                  </a:cubicBezTo>
                  <a:cubicBezTo>
                    <a:pt x="2283" y="1781"/>
                    <a:pt x="2283" y="1758"/>
                    <a:pt x="2283" y="1758"/>
                  </a:cubicBezTo>
                  <a:cubicBezTo>
                    <a:pt x="2261" y="1804"/>
                    <a:pt x="2238" y="1849"/>
                    <a:pt x="2215" y="1895"/>
                  </a:cubicBezTo>
                  <a:cubicBezTo>
                    <a:pt x="2192" y="1941"/>
                    <a:pt x="2146" y="1986"/>
                    <a:pt x="2124" y="2055"/>
                  </a:cubicBezTo>
                  <a:cubicBezTo>
                    <a:pt x="2124" y="2055"/>
                    <a:pt x="2101" y="2055"/>
                    <a:pt x="2101" y="2077"/>
                  </a:cubicBezTo>
                  <a:cubicBezTo>
                    <a:pt x="2078" y="2123"/>
                    <a:pt x="2032" y="2192"/>
                    <a:pt x="1987" y="2260"/>
                  </a:cubicBezTo>
                  <a:cubicBezTo>
                    <a:pt x="1987" y="2260"/>
                    <a:pt x="1987" y="2283"/>
                    <a:pt x="1964" y="2306"/>
                  </a:cubicBezTo>
                  <a:cubicBezTo>
                    <a:pt x="1964" y="2329"/>
                    <a:pt x="1941" y="2329"/>
                    <a:pt x="1941" y="2351"/>
                  </a:cubicBezTo>
                  <a:cubicBezTo>
                    <a:pt x="1827" y="2557"/>
                    <a:pt x="1690" y="2739"/>
                    <a:pt x="1576" y="2945"/>
                  </a:cubicBezTo>
                  <a:cubicBezTo>
                    <a:pt x="1462" y="3105"/>
                    <a:pt x="1348" y="3287"/>
                    <a:pt x="1233" y="3447"/>
                  </a:cubicBezTo>
                  <a:cubicBezTo>
                    <a:pt x="1119" y="3607"/>
                    <a:pt x="1005" y="3789"/>
                    <a:pt x="891" y="3949"/>
                  </a:cubicBezTo>
                  <a:cubicBezTo>
                    <a:pt x="754" y="4177"/>
                    <a:pt x="594" y="4383"/>
                    <a:pt x="435" y="4588"/>
                  </a:cubicBezTo>
                  <a:cubicBezTo>
                    <a:pt x="298" y="4794"/>
                    <a:pt x="161" y="4999"/>
                    <a:pt x="24" y="5205"/>
                  </a:cubicBezTo>
                  <a:cubicBezTo>
                    <a:pt x="24" y="5227"/>
                    <a:pt x="1" y="5273"/>
                    <a:pt x="1" y="5296"/>
                  </a:cubicBezTo>
                  <a:cubicBezTo>
                    <a:pt x="1" y="5319"/>
                    <a:pt x="1" y="5364"/>
                    <a:pt x="1" y="5387"/>
                  </a:cubicBezTo>
                  <a:cubicBezTo>
                    <a:pt x="24" y="5410"/>
                    <a:pt x="47" y="5433"/>
                    <a:pt x="69" y="5456"/>
                  </a:cubicBezTo>
                  <a:cubicBezTo>
                    <a:pt x="92" y="5478"/>
                    <a:pt x="115" y="5478"/>
                    <a:pt x="138" y="5478"/>
                  </a:cubicBezTo>
                  <a:cubicBezTo>
                    <a:pt x="115" y="5524"/>
                    <a:pt x="115" y="5547"/>
                    <a:pt x="92" y="5570"/>
                  </a:cubicBezTo>
                  <a:cubicBezTo>
                    <a:pt x="69" y="5593"/>
                    <a:pt x="69" y="5615"/>
                    <a:pt x="69" y="5638"/>
                  </a:cubicBezTo>
                  <a:cubicBezTo>
                    <a:pt x="92" y="5684"/>
                    <a:pt x="115" y="5730"/>
                    <a:pt x="138" y="5752"/>
                  </a:cubicBezTo>
                  <a:cubicBezTo>
                    <a:pt x="170" y="5768"/>
                    <a:pt x="191" y="5785"/>
                    <a:pt x="217" y="5785"/>
                  </a:cubicBezTo>
                  <a:cubicBezTo>
                    <a:pt x="227" y="5785"/>
                    <a:pt x="239" y="5782"/>
                    <a:pt x="252" y="5775"/>
                  </a:cubicBezTo>
                  <a:cubicBezTo>
                    <a:pt x="298" y="5775"/>
                    <a:pt x="343" y="5752"/>
                    <a:pt x="366" y="5730"/>
                  </a:cubicBezTo>
                  <a:cubicBezTo>
                    <a:pt x="412" y="5638"/>
                    <a:pt x="457" y="5570"/>
                    <a:pt x="503" y="5501"/>
                  </a:cubicBezTo>
                  <a:cubicBezTo>
                    <a:pt x="503" y="5478"/>
                    <a:pt x="526" y="5478"/>
                    <a:pt x="549" y="5456"/>
                  </a:cubicBezTo>
                  <a:cubicBezTo>
                    <a:pt x="617" y="5364"/>
                    <a:pt x="686" y="5273"/>
                    <a:pt x="754" y="5182"/>
                  </a:cubicBezTo>
                  <a:cubicBezTo>
                    <a:pt x="823" y="5090"/>
                    <a:pt x="868" y="4999"/>
                    <a:pt x="937" y="4931"/>
                  </a:cubicBezTo>
                  <a:cubicBezTo>
                    <a:pt x="1005" y="4839"/>
                    <a:pt x="1051" y="4748"/>
                    <a:pt x="1119" y="4657"/>
                  </a:cubicBezTo>
                  <a:cubicBezTo>
                    <a:pt x="1188" y="4565"/>
                    <a:pt x="1233" y="4474"/>
                    <a:pt x="1302" y="4406"/>
                  </a:cubicBezTo>
                  <a:cubicBezTo>
                    <a:pt x="1416" y="4223"/>
                    <a:pt x="1530" y="4040"/>
                    <a:pt x="1644" y="3858"/>
                  </a:cubicBezTo>
                  <a:lnTo>
                    <a:pt x="1690" y="3767"/>
                  </a:lnTo>
                  <a:cubicBezTo>
                    <a:pt x="1713" y="3744"/>
                    <a:pt x="1713" y="3721"/>
                    <a:pt x="1713" y="3721"/>
                  </a:cubicBezTo>
                  <a:cubicBezTo>
                    <a:pt x="1736" y="3675"/>
                    <a:pt x="1758" y="3652"/>
                    <a:pt x="1758" y="3630"/>
                  </a:cubicBezTo>
                  <a:cubicBezTo>
                    <a:pt x="1827" y="3515"/>
                    <a:pt x="1895" y="3401"/>
                    <a:pt x="1964" y="3287"/>
                  </a:cubicBezTo>
                  <a:cubicBezTo>
                    <a:pt x="1987" y="3219"/>
                    <a:pt x="2010" y="3173"/>
                    <a:pt x="2055" y="3127"/>
                  </a:cubicBezTo>
                  <a:cubicBezTo>
                    <a:pt x="2101" y="3013"/>
                    <a:pt x="2169" y="2922"/>
                    <a:pt x="2215" y="2831"/>
                  </a:cubicBezTo>
                  <a:cubicBezTo>
                    <a:pt x="2238" y="2808"/>
                    <a:pt x="2238" y="2785"/>
                    <a:pt x="2238" y="2762"/>
                  </a:cubicBezTo>
                  <a:cubicBezTo>
                    <a:pt x="2306" y="2671"/>
                    <a:pt x="2352" y="2557"/>
                    <a:pt x="2420" y="2465"/>
                  </a:cubicBezTo>
                  <a:cubicBezTo>
                    <a:pt x="2466" y="2374"/>
                    <a:pt x="2534" y="2260"/>
                    <a:pt x="2580" y="2169"/>
                  </a:cubicBezTo>
                  <a:cubicBezTo>
                    <a:pt x="2671" y="1986"/>
                    <a:pt x="2786" y="1804"/>
                    <a:pt x="2877" y="1621"/>
                  </a:cubicBezTo>
                  <a:cubicBezTo>
                    <a:pt x="2923" y="1575"/>
                    <a:pt x="2945" y="1507"/>
                    <a:pt x="2968" y="1461"/>
                  </a:cubicBezTo>
                  <a:cubicBezTo>
                    <a:pt x="2991" y="1416"/>
                    <a:pt x="3014" y="1370"/>
                    <a:pt x="3037" y="1301"/>
                  </a:cubicBezTo>
                  <a:cubicBezTo>
                    <a:pt x="3082" y="1210"/>
                    <a:pt x="3128" y="1119"/>
                    <a:pt x="3174" y="1028"/>
                  </a:cubicBezTo>
                  <a:cubicBezTo>
                    <a:pt x="3219" y="936"/>
                    <a:pt x="3242" y="845"/>
                    <a:pt x="3288" y="754"/>
                  </a:cubicBezTo>
                  <a:cubicBezTo>
                    <a:pt x="3311" y="662"/>
                    <a:pt x="3333" y="594"/>
                    <a:pt x="3356" y="503"/>
                  </a:cubicBezTo>
                  <a:cubicBezTo>
                    <a:pt x="3379" y="434"/>
                    <a:pt x="3379" y="388"/>
                    <a:pt x="3379" y="320"/>
                  </a:cubicBezTo>
                  <a:cubicBezTo>
                    <a:pt x="3379" y="274"/>
                    <a:pt x="3356" y="206"/>
                    <a:pt x="3311" y="160"/>
                  </a:cubicBezTo>
                  <a:cubicBezTo>
                    <a:pt x="3311" y="137"/>
                    <a:pt x="3311" y="114"/>
                    <a:pt x="3288" y="69"/>
                  </a:cubicBezTo>
                  <a:cubicBezTo>
                    <a:pt x="3288" y="23"/>
                    <a:pt x="3242" y="0"/>
                    <a:pt x="3196"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20"/>
            <p:cNvSpPr/>
            <p:nvPr/>
          </p:nvSpPr>
          <p:spPr>
            <a:xfrm>
              <a:off x="6739900" y="2313400"/>
              <a:ext cx="87900" cy="151300"/>
            </a:xfrm>
            <a:custGeom>
              <a:avLst/>
              <a:gdLst/>
              <a:ahLst/>
              <a:cxnLst/>
              <a:rect l="l" t="t" r="r" b="b"/>
              <a:pathLst>
                <a:path w="3516" h="6052" extrusionOk="0">
                  <a:moveTo>
                    <a:pt x="3379" y="0"/>
                  </a:moveTo>
                  <a:cubicBezTo>
                    <a:pt x="3310" y="0"/>
                    <a:pt x="3265" y="23"/>
                    <a:pt x="3242" y="69"/>
                  </a:cubicBezTo>
                  <a:cubicBezTo>
                    <a:pt x="3150" y="251"/>
                    <a:pt x="3082" y="434"/>
                    <a:pt x="2991" y="616"/>
                  </a:cubicBezTo>
                  <a:cubicBezTo>
                    <a:pt x="2922" y="776"/>
                    <a:pt x="2854" y="913"/>
                    <a:pt x="2785" y="1073"/>
                  </a:cubicBezTo>
                  <a:cubicBezTo>
                    <a:pt x="2717" y="1256"/>
                    <a:pt x="2625" y="1415"/>
                    <a:pt x="2534" y="1575"/>
                  </a:cubicBezTo>
                  <a:cubicBezTo>
                    <a:pt x="2443" y="1758"/>
                    <a:pt x="2352" y="1917"/>
                    <a:pt x="2260" y="2100"/>
                  </a:cubicBezTo>
                  <a:cubicBezTo>
                    <a:pt x="2078" y="2420"/>
                    <a:pt x="1872" y="2739"/>
                    <a:pt x="1690" y="3082"/>
                  </a:cubicBezTo>
                  <a:cubicBezTo>
                    <a:pt x="1598" y="3241"/>
                    <a:pt x="1484" y="3401"/>
                    <a:pt x="1393" y="3561"/>
                  </a:cubicBezTo>
                  <a:cubicBezTo>
                    <a:pt x="1302" y="3721"/>
                    <a:pt x="1187" y="3880"/>
                    <a:pt x="1096" y="4040"/>
                  </a:cubicBezTo>
                  <a:cubicBezTo>
                    <a:pt x="1005" y="4177"/>
                    <a:pt x="914" y="4314"/>
                    <a:pt x="845" y="4451"/>
                  </a:cubicBezTo>
                  <a:cubicBezTo>
                    <a:pt x="754" y="4611"/>
                    <a:pt x="662" y="4748"/>
                    <a:pt x="571" y="4885"/>
                  </a:cubicBezTo>
                  <a:cubicBezTo>
                    <a:pt x="411" y="5159"/>
                    <a:pt x="274" y="5433"/>
                    <a:pt x="92" y="5684"/>
                  </a:cubicBezTo>
                  <a:cubicBezTo>
                    <a:pt x="69" y="5706"/>
                    <a:pt x="46" y="5729"/>
                    <a:pt x="46" y="5752"/>
                  </a:cubicBezTo>
                  <a:cubicBezTo>
                    <a:pt x="1" y="5775"/>
                    <a:pt x="1" y="5821"/>
                    <a:pt x="1" y="5866"/>
                  </a:cubicBezTo>
                  <a:cubicBezTo>
                    <a:pt x="1" y="5912"/>
                    <a:pt x="23" y="5958"/>
                    <a:pt x="46" y="6003"/>
                  </a:cubicBezTo>
                  <a:cubicBezTo>
                    <a:pt x="78" y="6035"/>
                    <a:pt x="120" y="6052"/>
                    <a:pt x="162" y="6052"/>
                  </a:cubicBezTo>
                  <a:cubicBezTo>
                    <a:pt x="211" y="6052"/>
                    <a:pt x="261" y="6029"/>
                    <a:pt x="297" y="5980"/>
                  </a:cubicBezTo>
                  <a:cubicBezTo>
                    <a:pt x="389" y="5889"/>
                    <a:pt x="480" y="5775"/>
                    <a:pt x="548" y="5661"/>
                  </a:cubicBezTo>
                  <a:cubicBezTo>
                    <a:pt x="617" y="5592"/>
                    <a:pt x="662" y="5501"/>
                    <a:pt x="708" y="5433"/>
                  </a:cubicBezTo>
                  <a:cubicBezTo>
                    <a:pt x="799" y="5250"/>
                    <a:pt x="914" y="5090"/>
                    <a:pt x="1005" y="4930"/>
                  </a:cubicBezTo>
                  <a:cubicBezTo>
                    <a:pt x="1096" y="4771"/>
                    <a:pt x="1210" y="4588"/>
                    <a:pt x="1324" y="4428"/>
                  </a:cubicBezTo>
                  <a:cubicBezTo>
                    <a:pt x="1416" y="4268"/>
                    <a:pt x="1530" y="4086"/>
                    <a:pt x="1621" y="3926"/>
                  </a:cubicBezTo>
                  <a:cubicBezTo>
                    <a:pt x="1735" y="3766"/>
                    <a:pt x="1827" y="3607"/>
                    <a:pt x="1918" y="3447"/>
                  </a:cubicBezTo>
                  <a:cubicBezTo>
                    <a:pt x="2009" y="3287"/>
                    <a:pt x="2100" y="3104"/>
                    <a:pt x="2192" y="2945"/>
                  </a:cubicBezTo>
                  <a:cubicBezTo>
                    <a:pt x="2283" y="2785"/>
                    <a:pt x="2374" y="2625"/>
                    <a:pt x="2466" y="2465"/>
                  </a:cubicBezTo>
                  <a:cubicBezTo>
                    <a:pt x="2580" y="2283"/>
                    <a:pt x="2648" y="2123"/>
                    <a:pt x="2740" y="1963"/>
                  </a:cubicBezTo>
                  <a:cubicBezTo>
                    <a:pt x="2808" y="1826"/>
                    <a:pt x="2877" y="1712"/>
                    <a:pt x="2922" y="1598"/>
                  </a:cubicBezTo>
                  <a:cubicBezTo>
                    <a:pt x="2991" y="1461"/>
                    <a:pt x="3036" y="1324"/>
                    <a:pt x="3082" y="1187"/>
                  </a:cubicBezTo>
                  <a:cubicBezTo>
                    <a:pt x="3173" y="982"/>
                    <a:pt x="3265" y="753"/>
                    <a:pt x="3333" y="525"/>
                  </a:cubicBezTo>
                  <a:cubicBezTo>
                    <a:pt x="3379" y="411"/>
                    <a:pt x="3424" y="297"/>
                    <a:pt x="3493" y="206"/>
                  </a:cubicBezTo>
                  <a:cubicBezTo>
                    <a:pt x="3516" y="137"/>
                    <a:pt x="3493" y="46"/>
                    <a:pt x="3424" y="23"/>
                  </a:cubicBezTo>
                  <a:cubicBezTo>
                    <a:pt x="3424" y="0"/>
                    <a:pt x="3402" y="0"/>
                    <a:pt x="3379"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20"/>
            <p:cNvSpPr/>
            <p:nvPr/>
          </p:nvSpPr>
          <p:spPr>
            <a:xfrm>
              <a:off x="6744475" y="2312825"/>
              <a:ext cx="81625" cy="151825"/>
            </a:xfrm>
            <a:custGeom>
              <a:avLst/>
              <a:gdLst/>
              <a:ahLst/>
              <a:cxnLst/>
              <a:rect l="l" t="t" r="r" b="b"/>
              <a:pathLst>
                <a:path w="3265" h="6073" extrusionOk="0">
                  <a:moveTo>
                    <a:pt x="3150" y="0"/>
                  </a:moveTo>
                  <a:cubicBezTo>
                    <a:pt x="3127" y="0"/>
                    <a:pt x="3082" y="23"/>
                    <a:pt x="3059" y="69"/>
                  </a:cubicBezTo>
                  <a:cubicBezTo>
                    <a:pt x="2990" y="251"/>
                    <a:pt x="2922" y="411"/>
                    <a:pt x="2830" y="594"/>
                  </a:cubicBezTo>
                  <a:cubicBezTo>
                    <a:pt x="2739" y="754"/>
                    <a:pt x="2648" y="913"/>
                    <a:pt x="2579" y="1073"/>
                  </a:cubicBezTo>
                  <a:cubicBezTo>
                    <a:pt x="2511" y="1233"/>
                    <a:pt x="2420" y="1393"/>
                    <a:pt x="2351" y="1552"/>
                  </a:cubicBezTo>
                  <a:cubicBezTo>
                    <a:pt x="2260" y="1712"/>
                    <a:pt x="2191" y="1849"/>
                    <a:pt x="2100" y="2009"/>
                  </a:cubicBezTo>
                  <a:cubicBezTo>
                    <a:pt x="2032" y="2169"/>
                    <a:pt x="1940" y="2351"/>
                    <a:pt x="1849" y="2511"/>
                  </a:cubicBezTo>
                  <a:cubicBezTo>
                    <a:pt x="1758" y="2671"/>
                    <a:pt x="1666" y="2853"/>
                    <a:pt x="1575" y="3013"/>
                  </a:cubicBezTo>
                  <a:cubicBezTo>
                    <a:pt x="1484" y="3196"/>
                    <a:pt x="1392" y="3356"/>
                    <a:pt x="1301" y="3538"/>
                  </a:cubicBezTo>
                  <a:cubicBezTo>
                    <a:pt x="1210" y="3698"/>
                    <a:pt x="1119" y="3858"/>
                    <a:pt x="1050" y="4018"/>
                  </a:cubicBezTo>
                  <a:cubicBezTo>
                    <a:pt x="890" y="4314"/>
                    <a:pt x="753" y="4611"/>
                    <a:pt x="571" y="4885"/>
                  </a:cubicBezTo>
                  <a:cubicBezTo>
                    <a:pt x="479" y="5045"/>
                    <a:pt x="388" y="5182"/>
                    <a:pt x="297" y="5341"/>
                  </a:cubicBezTo>
                  <a:cubicBezTo>
                    <a:pt x="206" y="5501"/>
                    <a:pt x="114" y="5684"/>
                    <a:pt x="46" y="5844"/>
                  </a:cubicBezTo>
                  <a:cubicBezTo>
                    <a:pt x="0" y="5935"/>
                    <a:pt x="23" y="6026"/>
                    <a:pt x="91" y="6049"/>
                  </a:cubicBezTo>
                  <a:cubicBezTo>
                    <a:pt x="124" y="6065"/>
                    <a:pt x="156" y="6073"/>
                    <a:pt x="186" y="6073"/>
                  </a:cubicBezTo>
                  <a:cubicBezTo>
                    <a:pt x="242" y="6073"/>
                    <a:pt x="290" y="6048"/>
                    <a:pt x="320" y="6003"/>
                  </a:cubicBezTo>
                  <a:cubicBezTo>
                    <a:pt x="365" y="5889"/>
                    <a:pt x="434" y="5775"/>
                    <a:pt x="502" y="5661"/>
                  </a:cubicBezTo>
                  <a:cubicBezTo>
                    <a:pt x="525" y="5615"/>
                    <a:pt x="548" y="5570"/>
                    <a:pt x="571" y="5547"/>
                  </a:cubicBezTo>
                  <a:cubicBezTo>
                    <a:pt x="594" y="5501"/>
                    <a:pt x="639" y="5456"/>
                    <a:pt x="662" y="5410"/>
                  </a:cubicBezTo>
                  <a:cubicBezTo>
                    <a:pt x="776" y="5227"/>
                    <a:pt x="890" y="5068"/>
                    <a:pt x="982" y="4885"/>
                  </a:cubicBezTo>
                  <a:cubicBezTo>
                    <a:pt x="1187" y="4543"/>
                    <a:pt x="1347" y="4200"/>
                    <a:pt x="1529" y="3858"/>
                  </a:cubicBezTo>
                  <a:cubicBezTo>
                    <a:pt x="1621" y="3675"/>
                    <a:pt x="1712" y="3515"/>
                    <a:pt x="1781" y="3356"/>
                  </a:cubicBezTo>
                  <a:cubicBezTo>
                    <a:pt x="1895" y="3173"/>
                    <a:pt x="1963" y="2990"/>
                    <a:pt x="2054" y="2831"/>
                  </a:cubicBezTo>
                  <a:cubicBezTo>
                    <a:pt x="2146" y="2648"/>
                    <a:pt x="2237" y="2488"/>
                    <a:pt x="2306" y="2306"/>
                  </a:cubicBezTo>
                  <a:cubicBezTo>
                    <a:pt x="2397" y="2169"/>
                    <a:pt x="2465" y="1986"/>
                    <a:pt x="2534" y="1826"/>
                  </a:cubicBezTo>
                  <a:cubicBezTo>
                    <a:pt x="2648" y="1575"/>
                    <a:pt x="2762" y="1301"/>
                    <a:pt x="2876" y="1027"/>
                  </a:cubicBezTo>
                  <a:cubicBezTo>
                    <a:pt x="2945" y="890"/>
                    <a:pt x="3013" y="754"/>
                    <a:pt x="3059" y="617"/>
                  </a:cubicBezTo>
                  <a:cubicBezTo>
                    <a:pt x="3127" y="457"/>
                    <a:pt x="3196" y="320"/>
                    <a:pt x="3241" y="160"/>
                  </a:cubicBezTo>
                  <a:cubicBezTo>
                    <a:pt x="3264" y="137"/>
                    <a:pt x="3264" y="114"/>
                    <a:pt x="3264" y="69"/>
                  </a:cubicBezTo>
                  <a:cubicBezTo>
                    <a:pt x="3241" y="46"/>
                    <a:pt x="3241" y="23"/>
                    <a:pt x="3196" y="23"/>
                  </a:cubicBezTo>
                  <a:cubicBezTo>
                    <a:pt x="3196" y="0"/>
                    <a:pt x="3173" y="0"/>
                    <a:pt x="3150"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20"/>
            <p:cNvSpPr/>
            <p:nvPr/>
          </p:nvSpPr>
          <p:spPr>
            <a:xfrm>
              <a:off x="6697100" y="2341925"/>
              <a:ext cx="95900" cy="144950"/>
            </a:xfrm>
            <a:custGeom>
              <a:avLst/>
              <a:gdLst/>
              <a:ahLst/>
              <a:cxnLst/>
              <a:rect l="l" t="t" r="r" b="b"/>
              <a:pathLst>
                <a:path w="3836" h="5798" extrusionOk="0">
                  <a:moveTo>
                    <a:pt x="1393" y="3630"/>
                  </a:moveTo>
                  <a:cubicBezTo>
                    <a:pt x="1389" y="3637"/>
                    <a:pt x="1385" y="3646"/>
                    <a:pt x="1380" y="3654"/>
                  </a:cubicBezTo>
                  <a:lnTo>
                    <a:pt x="1380" y="3654"/>
                  </a:lnTo>
                  <a:cubicBezTo>
                    <a:pt x="1386" y="3648"/>
                    <a:pt x="1393" y="3642"/>
                    <a:pt x="1393" y="3630"/>
                  </a:cubicBezTo>
                  <a:close/>
                  <a:moveTo>
                    <a:pt x="1380" y="3654"/>
                  </a:moveTo>
                  <a:cubicBezTo>
                    <a:pt x="1376" y="3658"/>
                    <a:pt x="1372" y="3663"/>
                    <a:pt x="1371" y="3669"/>
                  </a:cubicBezTo>
                  <a:lnTo>
                    <a:pt x="1371" y="3669"/>
                  </a:lnTo>
                  <a:cubicBezTo>
                    <a:pt x="1374" y="3664"/>
                    <a:pt x="1377" y="3659"/>
                    <a:pt x="1380" y="3654"/>
                  </a:cubicBezTo>
                  <a:close/>
                  <a:moveTo>
                    <a:pt x="1552" y="4055"/>
                  </a:moveTo>
                  <a:cubicBezTo>
                    <a:pt x="1545" y="4065"/>
                    <a:pt x="1537" y="4076"/>
                    <a:pt x="1530" y="4086"/>
                  </a:cubicBezTo>
                  <a:cubicBezTo>
                    <a:pt x="1547" y="4069"/>
                    <a:pt x="1551" y="4065"/>
                    <a:pt x="1552" y="4055"/>
                  </a:cubicBezTo>
                  <a:close/>
                  <a:moveTo>
                    <a:pt x="1022" y="4153"/>
                  </a:moveTo>
                  <a:cubicBezTo>
                    <a:pt x="1018" y="4160"/>
                    <a:pt x="1014" y="4166"/>
                    <a:pt x="1008" y="4173"/>
                  </a:cubicBezTo>
                  <a:lnTo>
                    <a:pt x="1008" y="4173"/>
                  </a:lnTo>
                  <a:cubicBezTo>
                    <a:pt x="1013" y="4166"/>
                    <a:pt x="1017" y="4159"/>
                    <a:pt x="1022" y="4153"/>
                  </a:cubicBezTo>
                  <a:close/>
                  <a:moveTo>
                    <a:pt x="868" y="4337"/>
                  </a:moveTo>
                  <a:cubicBezTo>
                    <a:pt x="863" y="4351"/>
                    <a:pt x="858" y="4364"/>
                    <a:pt x="852" y="4376"/>
                  </a:cubicBezTo>
                  <a:lnTo>
                    <a:pt x="852" y="4376"/>
                  </a:lnTo>
                  <a:cubicBezTo>
                    <a:pt x="868" y="4360"/>
                    <a:pt x="868" y="4358"/>
                    <a:pt x="868" y="4337"/>
                  </a:cubicBezTo>
                  <a:close/>
                  <a:moveTo>
                    <a:pt x="3767" y="0"/>
                  </a:moveTo>
                  <a:cubicBezTo>
                    <a:pt x="3744" y="0"/>
                    <a:pt x="3744" y="0"/>
                    <a:pt x="3721" y="23"/>
                  </a:cubicBezTo>
                  <a:cubicBezTo>
                    <a:pt x="3676" y="115"/>
                    <a:pt x="3630" y="206"/>
                    <a:pt x="3584" y="297"/>
                  </a:cubicBezTo>
                  <a:cubicBezTo>
                    <a:pt x="3561" y="366"/>
                    <a:pt x="3516" y="457"/>
                    <a:pt x="3470" y="525"/>
                  </a:cubicBezTo>
                  <a:cubicBezTo>
                    <a:pt x="3424" y="617"/>
                    <a:pt x="3379" y="685"/>
                    <a:pt x="3333" y="776"/>
                  </a:cubicBezTo>
                  <a:cubicBezTo>
                    <a:pt x="3287" y="845"/>
                    <a:pt x="3242" y="936"/>
                    <a:pt x="3196" y="1005"/>
                  </a:cubicBezTo>
                  <a:cubicBezTo>
                    <a:pt x="3105" y="1164"/>
                    <a:pt x="2991" y="1324"/>
                    <a:pt x="2877" y="1461"/>
                  </a:cubicBezTo>
                  <a:cubicBezTo>
                    <a:pt x="2785" y="1621"/>
                    <a:pt x="2694" y="1781"/>
                    <a:pt x="2580" y="1918"/>
                  </a:cubicBezTo>
                  <a:cubicBezTo>
                    <a:pt x="2489" y="2055"/>
                    <a:pt x="2397" y="2214"/>
                    <a:pt x="2283" y="2351"/>
                  </a:cubicBezTo>
                  <a:cubicBezTo>
                    <a:pt x="2192" y="2488"/>
                    <a:pt x="2101" y="2625"/>
                    <a:pt x="2009" y="2762"/>
                  </a:cubicBezTo>
                  <a:cubicBezTo>
                    <a:pt x="1918" y="2899"/>
                    <a:pt x="1827" y="3036"/>
                    <a:pt x="1735" y="3173"/>
                  </a:cubicBezTo>
                  <a:cubicBezTo>
                    <a:pt x="1621" y="3310"/>
                    <a:pt x="1530" y="3447"/>
                    <a:pt x="1439" y="3584"/>
                  </a:cubicBezTo>
                  <a:cubicBezTo>
                    <a:pt x="1416" y="3607"/>
                    <a:pt x="1393" y="3652"/>
                    <a:pt x="1370" y="3675"/>
                  </a:cubicBezTo>
                  <a:cubicBezTo>
                    <a:pt x="1370" y="3673"/>
                    <a:pt x="1370" y="3671"/>
                    <a:pt x="1371" y="3669"/>
                  </a:cubicBezTo>
                  <a:lnTo>
                    <a:pt x="1371" y="3669"/>
                  </a:lnTo>
                  <a:cubicBezTo>
                    <a:pt x="1346" y="3710"/>
                    <a:pt x="1313" y="3756"/>
                    <a:pt x="1279" y="3789"/>
                  </a:cubicBezTo>
                  <a:cubicBezTo>
                    <a:pt x="1233" y="3881"/>
                    <a:pt x="1165" y="3949"/>
                    <a:pt x="1096" y="4040"/>
                  </a:cubicBezTo>
                  <a:cubicBezTo>
                    <a:pt x="1119" y="4018"/>
                    <a:pt x="1119" y="4018"/>
                    <a:pt x="1142" y="3995"/>
                  </a:cubicBezTo>
                  <a:lnTo>
                    <a:pt x="1142" y="3995"/>
                  </a:lnTo>
                  <a:cubicBezTo>
                    <a:pt x="1102" y="4055"/>
                    <a:pt x="1062" y="4097"/>
                    <a:pt x="1022" y="4153"/>
                  </a:cubicBezTo>
                  <a:lnTo>
                    <a:pt x="1022" y="4153"/>
                  </a:lnTo>
                  <a:cubicBezTo>
                    <a:pt x="1026" y="4146"/>
                    <a:pt x="1028" y="4139"/>
                    <a:pt x="1028" y="4132"/>
                  </a:cubicBezTo>
                  <a:lnTo>
                    <a:pt x="1028" y="4132"/>
                  </a:lnTo>
                  <a:lnTo>
                    <a:pt x="1006" y="4175"/>
                  </a:lnTo>
                  <a:lnTo>
                    <a:pt x="1006" y="4175"/>
                  </a:lnTo>
                  <a:cubicBezTo>
                    <a:pt x="1007" y="4174"/>
                    <a:pt x="1007" y="4174"/>
                    <a:pt x="1008" y="4173"/>
                  </a:cubicBezTo>
                  <a:lnTo>
                    <a:pt x="1008" y="4173"/>
                  </a:lnTo>
                  <a:cubicBezTo>
                    <a:pt x="1007" y="4175"/>
                    <a:pt x="1006" y="4176"/>
                    <a:pt x="1005" y="4177"/>
                  </a:cubicBezTo>
                  <a:lnTo>
                    <a:pt x="1006" y="4175"/>
                  </a:lnTo>
                  <a:lnTo>
                    <a:pt x="1006" y="4175"/>
                  </a:lnTo>
                  <a:cubicBezTo>
                    <a:pt x="999" y="4184"/>
                    <a:pt x="990" y="4192"/>
                    <a:pt x="982" y="4200"/>
                  </a:cubicBezTo>
                  <a:cubicBezTo>
                    <a:pt x="959" y="4223"/>
                    <a:pt x="936" y="4269"/>
                    <a:pt x="914" y="4292"/>
                  </a:cubicBezTo>
                  <a:cubicBezTo>
                    <a:pt x="908" y="4297"/>
                    <a:pt x="902" y="4303"/>
                    <a:pt x="891" y="4314"/>
                  </a:cubicBezTo>
                  <a:cubicBezTo>
                    <a:pt x="891" y="4335"/>
                    <a:pt x="872" y="4356"/>
                    <a:pt x="852" y="4376"/>
                  </a:cubicBezTo>
                  <a:lnTo>
                    <a:pt x="852" y="4376"/>
                  </a:lnTo>
                  <a:cubicBezTo>
                    <a:pt x="852" y="4376"/>
                    <a:pt x="852" y="4376"/>
                    <a:pt x="852" y="4376"/>
                  </a:cubicBezTo>
                  <a:lnTo>
                    <a:pt x="852" y="4376"/>
                  </a:lnTo>
                  <a:cubicBezTo>
                    <a:pt x="850" y="4378"/>
                    <a:pt x="848" y="4380"/>
                    <a:pt x="846" y="4382"/>
                  </a:cubicBezTo>
                  <a:lnTo>
                    <a:pt x="846" y="4382"/>
                  </a:lnTo>
                  <a:cubicBezTo>
                    <a:pt x="848" y="4380"/>
                    <a:pt x="850" y="4378"/>
                    <a:pt x="852" y="4376"/>
                  </a:cubicBezTo>
                  <a:lnTo>
                    <a:pt x="852" y="4376"/>
                  </a:lnTo>
                  <a:cubicBezTo>
                    <a:pt x="828" y="4424"/>
                    <a:pt x="795" y="4461"/>
                    <a:pt x="777" y="4497"/>
                  </a:cubicBezTo>
                  <a:cubicBezTo>
                    <a:pt x="754" y="4543"/>
                    <a:pt x="708" y="4565"/>
                    <a:pt x="685" y="4611"/>
                  </a:cubicBezTo>
                  <a:cubicBezTo>
                    <a:pt x="663" y="4657"/>
                    <a:pt x="640" y="4680"/>
                    <a:pt x="617" y="4702"/>
                  </a:cubicBezTo>
                  <a:cubicBezTo>
                    <a:pt x="594" y="4725"/>
                    <a:pt x="594" y="4725"/>
                    <a:pt x="594" y="4748"/>
                  </a:cubicBezTo>
                  <a:cubicBezTo>
                    <a:pt x="575" y="4767"/>
                    <a:pt x="557" y="4785"/>
                    <a:pt x="538" y="4817"/>
                  </a:cubicBezTo>
                  <a:lnTo>
                    <a:pt x="538" y="4817"/>
                  </a:lnTo>
                  <a:cubicBezTo>
                    <a:pt x="526" y="4817"/>
                    <a:pt x="526" y="4821"/>
                    <a:pt x="526" y="4839"/>
                  </a:cubicBezTo>
                  <a:cubicBezTo>
                    <a:pt x="526" y="4829"/>
                    <a:pt x="531" y="4823"/>
                    <a:pt x="536" y="4820"/>
                  </a:cubicBezTo>
                  <a:lnTo>
                    <a:pt x="536" y="4820"/>
                  </a:lnTo>
                  <a:cubicBezTo>
                    <a:pt x="533" y="4826"/>
                    <a:pt x="529" y="4832"/>
                    <a:pt x="526" y="4839"/>
                  </a:cubicBezTo>
                  <a:cubicBezTo>
                    <a:pt x="480" y="4885"/>
                    <a:pt x="457" y="4931"/>
                    <a:pt x="412" y="4976"/>
                  </a:cubicBezTo>
                  <a:cubicBezTo>
                    <a:pt x="389" y="4999"/>
                    <a:pt x="366" y="5045"/>
                    <a:pt x="343" y="5090"/>
                  </a:cubicBezTo>
                  <a:cubicBezTo>
                    <a:pt x="320" y="5113"/>
                    <a:pt x="297" y="5159"/>
                    <a:pt x="275" y="5182"/>
                  </a:cubicBezTo>
                  <a:cubicBezTo>
                    <a:pt x="183" y="5296"/>
                    <a:pt x="115" y="5410"/>
                    <a:pt x="46" y="5524"/>
                  </a:cubicBezTo>
                  <a:cubicBezTo>
                    <a:pt x="1" y="5593"/>
                    <a:pt x="23" y="5684"/>
                    <a:pt x="69" y="5730"/>
                  </a:cubicBezTo>
                  <a:cubicBezTo>
                    <a:pt x="115" y="5775"/>
                    <a:pt x="160" y="5798"/>
                    <a:pt x="206" y="5798"/>
                  </a:cubicBezTo>
                  <a:cubicBezTo>
                    <a:pt x="252" y="5798"/>
                    <a:pt x="297" y="5775"/>
                    <a:pt x="320" y="5730"/>
                  </a:cubicBezTo>
                  <a:cubicBezTo>
                    <a:pt x="366" y="5707"/>
                    <a:pt x="389" y="5661"/>
                    <a:pt x="412" y="5638"/>
                  </a:cubicBezTo>
                  <a:cubicBezTo>
                    <a:pt x="434" y="5615"/>
                    <a:pt x="457" y="5570"/>
                    <a:pt x="480" y="5547"/>
                  </a:cubicBezTo>
                  <a:cubicBezTo>
                    <a:pt x="548" y="5478"/>
                    <a:pt x="594" y="5387"/>
                    <a:pt x="640" y="5319"/>
                  </a:cubicBezTo>
                  <a:cubicBezTo>
                    <a:pt x="640" y="5319"/>
                    <a:pt x="640" y="5341"/>
                    <a:pt x="640" y="5341"/>
                  </a:cubicBezTo>
                  <a:cubicBezTo>
                    <a:pt x="644" y="5332"/>
                    <a:pt x="649" y="5323"/>
                    <a:pt x="654" y="5314"/>
                  </a:cubicBezTo>
                  <a:lnTo>
                    <a:pt x="654" y="5314"/>
                  </a:lnTo>
                  <a:cubicBezTo>
                    <a:pt x="659" y="5310"/>
                    <a:pt x="661" y="5304"/>
                    <a:pt x="662" y="5300"/>
                  </a:cubicBezTo>
                  <a:lnTo>
                    <a:pt x="662" y="5300"/>
                  </a:lnTo>
                  <a:cubicBezTo>
                    <a:pt x="706" y="5222"/>
                    <a:pt x="764" y="5145"/>
                    <a:pt x="822" y="5068"/>
                  </a:cubicBezTo>
                  <a:cubicBezTo>
                    <a:pt x="914" y="4953"/>
                    <a:pt x="982" y="4839"/>
                    <a:pt x="1073" y="4748"/>
                  </a:cubicBezTo>
                  <a:cubicBezTo>
                    <a:pt x="1051" y="4748"/>
                    <a:pt x="1051" y="4771"/>
                    <a:pt x="1028" y="4771"/>
                  </a:cubicBezTo>
                  <a:cubicBezTo>
                    <a:pt x="1210" y="4543"/>
                    <a:pt x="1393" y="4292"/>
                    <a:pt x="1553" y="4040"/>
                  </a:cubicBezTo>
                  <a:lnTo>
                    <a:pt x="1553" y="4040"/>
                  </a:lnTo>
                  <a:cubicBezTo>
                    <a:pt x="1553" y="4047"/>
                    <a:pt x="1553" y="4051"/>
                    <a:pt x="1552" y="4055"/>
                  </a:cubicBezTo>
                  <a:lnTo>
                    <a:pt x="1552" y="4055"/>
                  </a:lnTo>
                  <a:cubicBezTo>
                    <a:pt x="1662" y="3903"/>
                    <a:pt x="1788" y="3733"/>
                    <a:pt x="1895" y="3584"/>
                  </a:cubicBezTo>
                  <a:cubicBezTo>
                    <a:pt x="1986" y="3424"/>
                    <a:pt x="2078" y="3264"/>
                    <a:pt x="2192" y="3105"/>
                  </a:cubicBezTo>
                  <a:cubicBezTo>
                    <a:pt x="2283" y="2945"/>
                    <a:pt x="2374" y="2808"/>
                    <a:pt x="2466" y="2648"/>
                  </a:cubicBezTo>
                  <a:cubicBezTo>
                    <a:pt x="2511" y="2557"/>
                    <a:pt x="2557" y="2488"/>
                    <a:pt x="2603" y="2397"/>
                  </a:cubicBezTo>
                  <a:cubicBezTo>
                    <a:pt x="2648" y="2329"/>
                    <a:pt x="2694" y="2237"/>
                    <a:pt x="2763" y="2146"/>
                  </a:cubicBezTo>
                  <a:cubicBezTo>
                    <a:pt x="2808" y="2077"/>
                    <a:pt x="2854" y="1986"/>
                    <a:pt x="2899" y="1895"/>
                  </a:cubicBezTo>
                  <a:cubicBezTo>
                    <a:pt x="2922" y="1826"/>
                    <a:pt x="2968" y="1735"/>
                    <a:pt x="3014" y="1667"/>
                  </a:cubicBezTo>
                  <a:cubicBezTo>
                    <a:pt x="3059" y="1575"/>
                    <a:pt x="3105" y="1507"/>
                    <a:pt x="3151" y="1416"/>
                  </a:cubicBezTo>
                  <a:cubicBezTo>
                    <a:pt x="3196" y="1347"/>
                    <a:pt x="3219" y="1256"/>
                    <a:pt x="3265" y="1164"/>
                  </a:cubicBezTo>
                  <a:cubicBezTo>
                    <a:pt x="3356" y="1005"/>
                    <a:pt x="3424" y="845"/>
                    <a:pt x="3516" y="662"/>
                  </a:cubicBezTo>
                  <a:cubicBezTo>
                    <a:pt x="3561" y="594"/>
                    <a:pt x="3607" y="525"/>
                    <a:pt x="3630" y="434"/>
                  </a:cubicBezTo>
                  <a:cubicBezTo>
                    <a:pt x="3676" y="366"/>
                    <a:pt x="3721" y="274"/>
                    <a:pt x="3744" y="183"/>
                  </a:cubicBezTo>
                  <a:cubicBezTo>
                    <a:pt x="3767" y="160"/>
                    <a:pt x="3790" y="115"/>
                    <a:pt x="3812" y="69"/>
                  </a:cubicBezTo>
                  <a:cubicBezTo>
                    <a:pt x="3835" y="46"/>
                    <a:pt x="3812" y="23"/>
                    <a:pt x="3790"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20"/>
            <p:cNvSpPr/>
            <p:nvPr/>
          </p:nvSpPr>
          <p:spPr>
            <a:xfrm>
              <a:off x="6689675" y="2492575"/>
              <a:ext cx="6300" cy="6300"/>
            </a:xfrm>
            <a:custGeom>
              <a:avLst/>
              <a:gdLst/>
              <a:ahLst/>
              <a:cxnLst/>
              <a:rect l="l" t="t" r="r" b="b"/>
              <a:pathLst>
                <a:path w="252" h="252" extrusionOk="0">
                  <a:moveTo>
                    <a:pt x="115" y="0"/>
                  </a:moveTo>
                  <a:cubicBezTo>
                    <a:pt x="47" y="0"/>
                    <a:pt x="1" y="46"/>
                    <a:pt x="1" y="114"/>
                  </a:cubicBezTo>
                  <a:cubicBezTo>
                    <a:pt x="1" y="183"/>
                    <a:pt x="47" y="251"/>
                    <a:pt x="115" y="251"/>
                  </a:cubicBezTo>
                  <a:cubicBezTo>
                    <a:pt x="184" y="251"/>
                    <a:pt x="252" y="183"/>
                    <a:pt x="252" y="114"/>
                  </a:cubicBezTo>
                  <a:cubicBezTo>
                    <a:pt x="252" y="46"/>
                    <a:pt x="184" y="0"/>
                    <a:pt x="115"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20"/>
            <p:cNvSpPr/>
            <p:nvPr/>
          </p:nvSpPr>
          <p:spPr>
            <a:xfrm>
              <a:off x="6713075" y="2141050"/>
              <a:ext cx="34850" cy="25000"/>
            </a:xfrm>
            <a:custGeom>
              <a:avLst/>
              <a:gdLst/>
              <a:ahLst/>
              <a:cxnLst/>
              <a:rect l="l" t="t" r="r" b="b"/>
              <a:pathLst>
                <a:path w="1394" h="1000" extrusionOk="0">
                  <a:moveTo>
                    <a:pt x="1279" y="1"/>
                  </a:moveTo>
                  <a:cubicBezTo>
                    <a:pt x="1210" y="24"/>
                    <a:pt x="1165" y="69"/>
                    <a:pt x="1096" y="92"/>
                  </a:cubicBezTo>
                  <a:cubicBezTo>
                    <a:pt x="1085" y="81"/>
                    <a:pt x="1068" y="75"/>
                    <a:pt x="1051" y="75"/>
                  </a:cubicBezTo>
                  <a:cubicBezTo>
                    <a:pt x="1034" y="75"/>
                    <a:pt x="1016" y="81"/>
                    <a:pt x="1005" y="92"/>
                  </a:cubicBezTo>
                  <a:cubicBezTo>
                    <a:pt x="914" y="115"/>
                    <a:pt x="845" y="161"/>
                    <a:pt x="754" y="206"/>
                  </a:cubicBezTo>
                  <a:cubicBezTo>
                    <a:pt x="686" y="252"/>
                    <a:pt x="617" y="298"/>
                    <a:pt x="526" y="343"/>
                  </a:cubicBezTo>
                  <a:cubicBezTo>
                    <a:pt x="457" y="412"/>
                    <a:pt x="366" y="457"/>
                    <a:pt x="275" y="526"/>
                  </a:cubicBezTo>
                  <a:cubicBezTo>
                    <a:pt x="252" y="572"/>
                    <a:pt x="206" y="594"/>
                    <a:pt x="183" y="617"/>
                  </a:cubicBezTo>
                  <a:cubicBezTo>
                    <a:pt x="161" y="640"/>
                    <a:pt x="138" y="640"/>
                    <a:pt x="115" y="663"/>
                  </a:cubicBezTo>
                  <a:cubicBezTo>
                    <a:pt x="92" y="686"/>
                    <a:pt x="69" y="708"/>
                    <a:pt x="46" y="731"/>
                  </a:cubicBezTo>
                  <a:cubicBezTo>
                    <a:pt x="46" y="754"/>
                    <a:pt x="24" y="754"/>
                    <a:pt x="24" y="777"/>
                  </a:cubicBezTo>
                  <a:cubicBezTo>
                    <a:pt x="1" y="823"/>
                    <a:pt x="24" y="868"/>
                    <a:pt x="46" y="914"/>
                  </a:cubicBezTo>
                  <a:cubicBezTo>
                    <a:pt x="92" y="937"/>
                    <a:pt x="115" y="960"/>
                    <a:pt x="161" y="960"/>
                  </a:cubicBezTo>
                  <a:lnTo>
                    <a:pt x="138" y="960"/>
                  </a:lnTo>
                  <a:cubicBezTo>
                    <a:pt x="183" y="960"/>
                    <a:pt x="206" y="982"/>
                    <a:pt x="252" y="982"/>
                  </a:cubicBezTo>
                  <a:lnTo>
                    <a:pt x="343" y="982"/>
                  </a:lnTo>
                  <a:cubicBezTo>
                    <a:pt x="355" y="994"/>
                    <a:pt x="372" y="999"/>
                    <a:pt x="389" y="999"/>
                  </a:cubicBezTo>
                  <a:cubicBezTo>
                    <a:pt x="406" y="999"/>
                    <a:pt x="423" y="994"/>
                    <a:pt x="434" y="982"/>
                  </a:cubicBezTo>
                  <a:cubicBezTo>
                    <a:pt x="457" y="960"/>
                    <a:pt x="457" y="960"/>
                    <a:pt x="480" y="960"/>
                  </a:cubicBezTo>
                  <a:cubicBezTo>
                    <a:pt x="503" y="937"/>
                    <a:pt x="503" y="914"/>
                    <a:pt x="503" y="914"/>
                  </a:cubicBezTo>
                  <a:cubicBezTo>
                    <a:pt x="503" y="891"/>
                    <a:pt x="526" y="891"/>
                    <a:pt x="526" y="868"/>
                  </a:cubicBezTo>
                  <a:cubicBezTo>
                    <a:pt x="549" y="868"/>
                    <a:pt x="549" y="845"/>
                    <a:pt x="549" y="845"/>
                  </a:cubicBezTo>
                  <a:cubicBezTo>
                    <a:pt x="556" y="838"/>
                    <a:pt x="564" y="831"/>
                    <a:pt x="571" y="823"/>
                  </a:cubicBezTo>
                  <a:lnTo>
                    <a:pt x="571" y="823"/>
                  </a:lnTo>
                  <a:cubicBezTo>
                    <a:pt x="571" y="826"/>
                    <a:pt x="570" y="845"/>
                    <a:pt x="549" y="845"/>
                  </a:cubicBezTo>
                  <a:cubicBezTo>
                    <a:pt x="571" y="845"/>
                    <a:pt x="571" y="845"/>
                    <a:pt x="571" y="823"/>
                  </a:cubicBezTo>
                  <a:lnTo>
                    <a:pt x="571" y="823"/>
                  </a:lnTo>
                  <a:cubicBezTo>
                    <a:pt x="571" y="823"/>
                    <a:pt x="571" y="823"/>
                    <a:pt x="571" y="823"/>
                  </a:cubicBezTo>
                  <a:lnTo>
                    <a:pt x="571" y="823"/>
                  </a:lnTo>
                  <a:cubicBezTo>
                    <a:pt x="571" y="823"/>
                    <a:pt x="571" y="823"/>
                    <a:pt x="571" y="823"/>
                  </a:cubicBezTo>
                  <a:lnTo>
                    <a:pt x="571" y="823"/>
                  </a:lnTo>
                  <a:cubicBezTo>
                    <a:pt x="571" y="823"/>
                    <a:pt x="571" y="823"/>
                    <a:pt x="571" y="823"/>
                  </a:cubicBezTo>
                  <a:lnTo>
                    <a:pt x="571" y="823"/>
                  </a:lnTo>
                  <a:cubicBezTo>
                    <a:pt x="658" y="739"/>
                    <a:pt x="761" y="653"/>
                    <a:pt x="845" y="549"/>
                  </a:cubicBezTo>
                  <a:cubicBezTo>
                    <a:pt x="891" y="503"/>
                    <a:pt x="959" y="435"/>
                    <a:pt x="1005" y="389"/>
                  </a:cubicBezTo>
                  <a:cubicBezTo>
                    <a:pt x="1074" y="320"/>
                    <a:pt x="1142" y="252"/>
                    <a:pt x="1233" y="206"/>
                  </a:cubicBezTo>
                  <a:cubicBezTo>
                    <a:pt x="1256" y="183"/>
                    <a:pt x="1302" y="161"/>
                    <a:pt x="1347" y="138"/>
                  </a:cubicBezTo>
                  <a:cubicBezTo>
                    <a:pt x="1370" y="115"/>
                    <a:pt x="1393" y="69"/>
                    <a:pt x="1370" y="24"/>
                  </a:cubicBezTo>
                  <a:cubicBezTo>
                    <a:pt x="1370" y="1"/>
                    <a:pt x="1325" y="1"/>
                    <a:pt x="1302" y="1"/>
                  </a:cubicBezTo>
                  <a:close/>
                </a:path>
              </a:pathLst>
            </a:custGeom>
            <a:solidFill>
              <a:srgbClr val="D438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20"/>
            <p:cNvSpPr/>
            <p:nvPr/>
          </p:nvSpPr>
          <p:spPr>
            <a:xfrm>
              <a:off x="6681125" y="2178725"/>
              <a:ext cx="26275" cy="36550"/>
            </a:xfrm>
            <a:custGeom>
              <a:avLst/>
              <a:gdLst/>
              <a:ahLst/>
              <a:cxnLst/>
              <a:rect l="l" t="t" r="r" b="b"/>
              <a:pathLst>
                <a:path w="1051" h="1462" extrusionOk="0">
                  <a:moveTo>
                    <a:pt x="982" y="0"/>
                  </a:moveTo>
                  <a:cubicBezTo>
                    <a:pt x="982" y="0"/>
                    <a:pt x="959" y="23"/>
                    <a:pt x="959" y="23"/>
                  </a:cubicBezTo>
                  <a:cubicBezTo>
                    <a:pt x="936" y="46"/>
                    <a:pt x="914" y="69"/>
                    <a:pt x="891" y="114"/>
                  </a:cubicBezTo>
                  <a:cubicBezTo>
                    <a:pt x="868" y="114"/>
                    <a:pt x="845" y="137"/>
                    <a:pt x="845" y="160"/>
                  </a:cubicBezTo>
                  <a:cubicBezTo>
                    <a:pt x="822" y="206"/>
                    <a:pt x="799" y="229"/>
                    <a:pt x="777" y="251"/>
                  </a:cubicBezTo>
                  <a:cubicBezTo>
                    <a:pt x="754" y="274"/>
                    <a:pt x="731" y="297"/>
                    <a:pt x="708" y="343"/>
                  </a:cubicBezTo>
                  <a:cubicBezTo>
                    <a:pt x="617" y="457"/>
                    <a:pt x="526" y="571"/>
                    <a:pt x="434" y="708"/>
                  </a:cubicBezTo>
                  <a:cubicBezTo>
                    <a:pt x="389" y="754"/>
                    <a:pt x="343" y="822"/>
                    <a:pt x="297" y="891"/>
                  </a:cubicBezTo>
                  <a:cubicBezTo>
                    <a:pt x="274" y="936"/>
                    <a:pt x="229" y="982"/>
                    <a:pt x="206" y="1027"/>
                  </a:cubicBezTo>
                  <a:cubicBezTo>
                    <a:pt x="183" y="1073"/>
                    <a:pt x="137" y="1119"/>
                    <a:pt x="115" y="1164"/>
                  </a:cubicBezTo>
                  <a:cubicBezTo>
                    <a:pt x="115" y="1187"/>
                    <a:pt x="92" y="1210"/>
                    <a:pt x="69" y="1233"/>
                  </a:cubicBezTo>
                  <a:cubicBezTo>
                    <a:pt x="46" y="1256"/>
                    <a:pt x="23" y="1279"/>
                    <a:pt x="23" y="1301"/>
                  </a:cubicBezTo>
                  <a:cubicBezTo>
                    <a:pt x="1" y="1347"/>
                    <a:pt x="1" y="1393"/>
                    <a:pt x="23" y="1438"/>
                  </a:cubicBezTo>
                  <a:cubicBezTo>
                    <a:pt x="46" y="1461"/>
                    <a:pt x="69" y="1461"/>
                    <a:pt x="92" y="1461"/>
                  </a:cubicBezTo>
                  <a:cubicBezTo>
                    <a:pt x="115" y="1461"/>
                    <a:pt x="137" y="1461"/>
                    <a:pt x="160" y="1438"/>
                  </a:cubicBezTo>
                  <a:cubicBezTo>
                    <a:pt x="206" y="1393"/>
                    <a:pt x="252" y="1347"/>
                    <a:pt x="274" y="1301"/>
                  </a:cubicBezTo>
                  <a:cubicBezTo>
                    <a:pt x="320" y="1256"/>
                    <a:pt x="343" y="1210"/>
                    <a:pt x="366" y="1164"/>
                  </a:cubicBezTo>
                  <a:cubicBezTo>
                    <a:pt x="389" y="1119"/>
                    <a:pt x="411" y="1050"/>
                    <a:pt x="434" y="1005"/>
                  </a:cubicBezTo>
                  <a:cubicBezTo>
                    <a:pt x="480" y="959"/>
                    <a:pt x="503" y="891"/>
                    <a:pt x="548" y="822"/>
                  </a:cubicBezTo>
                  <a:cubicBezTo>
                    <a:pt x="594" y="754"/>
                    <a:pt x="617" y="708"/>
                    <a:pt x="662" y="639"/>
                  </a:cubicBezTo>
                  <a:cubicBezTo>
                    <a:pt x="708" y="571"/>
                    <a:pt x="731" y="503"/>
                    <a:pt x="777" y="434"/>
                  </a:cubicBezTo>
                  <a:cubicBezTo>
                    <a:pt x="845" y="343"/>
                    <a:pt x="914" y="229"/>
                    <a:pt x="982" y="137"/>
                  </a:cubicBezTo>
                  <a:cubicBezTo>
                    <a:pt x="1005" y="114"/>
                    <a:pt x="1005" y="114"/>
                    <a:pt x="1028" y="92"/>
                  </a:cubicBezTo>
                  <a:cubicBezTo>
                    <a:pt x="1028" y="69"/>
                    <a:pt x="1051" y="46"/>
                    <a:pt x="1028" y="23"/>
                  </a:cubicBezTo>
                  <a:cubicBezTo>
                    <a:pt x="1005" y="23"/>
                    <a:pt x="1005" y="0"/>
                    <a:pt x="982" y="0"/>
                  </a:cubicBezTo>
                  <a:close/>
                </a:path>
              </a:pathLst>
            </a:custGeom>
            <a:solidFill>
              <a:srgbClr val="D438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20"/>
            <p:cNvSpPr/>
            <p:nvPr/>
          </p:nvSpPr>
          <p:spPr>
            <a:xfrm>
              <a:off x="6777000" y="2206100"/>
              <a:ext cx="38825" cy="12600"/>
            </a:xfrm>
            <a:custGeom>
              <a:avLst/>
              <a:gdLst/>
              <a:ahLst/>
              <a:cxnLst/>
              <a:rect l="l" t="t" r="r" b="b"/>
              <a:pathLst>
                <a:path w="1553" h="504" extrusionOk="0">
                  <a:moveTo>
                    <a:pt x="890" y="1"/>
                  </a:moveTo>
                  <a:cubicBezTo>
                    <a:pt x="776" y="24"/>
                    <a:pt x="662" y="24"/>
                    <a:pt x="571" y="47"/>
                  </a:cubicBezTo>
                  <a:cubicBezTo>
                    <a:pt x="457" y="69"/>
                    <a:pt x="343" y="69"/>
                    <a:pt x="251" y="92"/>
                  </a:cubicBezTo>
                  <a:cubicBezTo>
                    <a:pt x="228" y="92"/>
                    <a:pt x="183" y="115"/>
                    <a:pt x="160" y="115"/>
                  </a:cubicBezTo>
                  <a:cubicBezTo>
                    <a:pt x="91" y="138"/>
                    <a:pt x="23" y="138"/>
                    <a:pt x="0" y="206"/>
                  </a:cubicBezTo>
                  <a:cubicBezTo>
                    <a:pt x="0" y="229"/>
                    <a:pt x="0" y="252"/>
                    <a:pt x="0" y="275"/>
                  </a:cubicBezTo>
                  <a:cubicBezTo>
                    <a:pt x="0" y="298"/>
                    <a:pt x="23" y="298"/>
                    <a:pt x="23" y="321"/>
                  </a:cubicBezTo>
                  <a:cubicBezTo>
                    <a:pt x="23" y="343"/>
                    <a:pt x="46" y="343"/>
                    <a:pt x="69" y="366"/>
                  </a:cubicBezTo>
                  <a:cubicBezTo>
                    <a:pt x="91" y="389"/>
                    <a:pt x="114" y="412"/>
                    <a:pt x="137" y="435"/>
                  </a:cubicBezTo>
                  <a:cubicBezTo>
                    <a:pt x="160" y="457"/>
                    <a:pt x="183" y="480"/>
                    <a:pt x="228" y="503"/>
                  </a:cubicBezTo>
                  <a:lnTo>
                    <a:pt x="320" y="503"/>
                  </a:lnTo>
                  <a:cubicBezTo>
                    <a:pt x="343" y="503"/>
                    <a:pt x="343" y="480"/>
                    <a:pt x="365" y="480"/>
                  </a:cubicBezTo>
                  <a:cubicBezTo>
                    <a:pt x="434" y="435"/>
                    <a:pt x="525" y="412"/>
                    <a:pt x="594" y="389"/>
                  </a:cubicBezTo>
                  <a:cubicBezTo>
                    <a:pt x="616" y="366"/>
                    <a:pt x="662" y="366"/>
                    <a:pt x="708" y="343"/>
                  </a:cubicBezTo>
                  <a:cubicBezTo>
                    <a:pt x="753" y="343"/>
                    <a:pt x="822" y="321"/>
                    <a:pt x="868" y="321"/>
                  </a:cubicBezTo>
                  <a:cubicBezTo>
                    <a:pt x="936" y="298"/>
                    <a:pt x="982" y="275"/>
                    <a:pt x="1050" y="275"/>
                  </a:cubicBezTo>
                  <a:cubicBezTo>
                    <a:pt x="1119" y="252"/>
                    <a:pt x="1187" y="252"/>
                    <a:pt x="1256" y="252"/>
                  </a:cubicBezTo>
                  <a:lnTo>
                    <a:pt x="1461" y="252"/>
                  </a:lnTo>
                  <a:cubicBezTo>
                    <a:pt x="1467" y="255"/>
                    <a:pt x="1474" y="257"/>
                    <a:pt x="1480" y="257"/>
                  </a:cubicBezTo>
                  <a:cubicBezTo>
                    <a:pt x="1519" y="257"/>
                    <a:pt x="1552" y="203"/>
                    <a:pt x="1552" y="184"/>
                  </a:cubicBezTo>
                  <a:cubicBezTo>
                    <a:pt x="1552" y="161"/>
                    <a:pt x="1529" y="138"/>
                    <a:pt x="1529" y="115"/>
                  </a:cubicBezTo>
                  <a:cubicBezTo>
                    <a:pt x="1507" y="92"/>
                    <a:pt x="1484" y="92"/>
                    <a:pt x="1461" y="92"/>
                  </a:cubicBezTo>
                  <a:cubicBezTo>
                    <a:pt x="1438" y="69"/>
                    <a:pt x="1415" y="69"/>
                    <a:pt x="1393" y="69"/>
                  </a:cubicBezTo>
                  <a:lnTo>
                    <a:pt x="1301" y="69"/>
                  </a:lnTo>
                  <a:cubicBezTo>
                    <a:pt x="1278" y="69"/>
                    <a:pt x="1278" y="47"/>
                    <a:pt x="1278" y="47"/>
                  </a:cubicBezTo>
                  <a:cubicBezTo>
                    <a:pt x="1256" y="24"/>
                    <a:pt x="1233" y="24"/>
                    <a:pt x="1210"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20"/>
            <p:cNvSpPr/>
            <p:nvPr/>
          </p:nvSpPr>
          <p:spPr>
            <a:xfrm>
              <a:off x="6721075" y="2223800"/>
              <a:ext cx="41675" cy="21700"/>
            </a:xfrm>
            <a:custGeom>
              <a:avLst/>
              <a:gdLst/>
              <a:ahLst/>
              <a:cxnLst/>
              <a:rect l="l" t="t" r="r" b="b"/>
              <a:pathLst>
                <a:path w="1667" h="868" extrusionOk="0">
                  <a:moveTo>
                    <a:pt x="1598" y="1"/>
                  </a:moveTo>
                  <a:cubicBezTo>
                    <a:pt x="1507" y="46"/>
                    <a:pt x="1415" y="92"/>
                    <a:pt x="1324" y="115"/>
                  </a:cubicBezTo>
                  <a:cubicBezTo>
                    <a:pt x="1233" y="160"/>
                    <a:pt x="1142" y="206"/>
                    <a:pt x="1027" y="252"/>
                  </a:cubicBezTo>
                  <a:cubicBezTo>
                    <a:pt x="959" y="297"/>
                    <a:pt x="868" y="320"/>
                    <a:pt x="776" y="366"/>
                  </a:cubicBezTo>
                  <a:cubicBezTo>
                    <a:pt x="685" y="389"/>
                    <a:pt x="594" y="434"/>
                    <a:pt x="480" y="457"/>
                  </a:cubicBezTo>
                  <a:cubicBezTo>
                    <a:pt x="457" y="480"/>
                    <a:pt x="411" y="503"/>
                    <a:pt x="366" y="503"/>
                  </a:cubicBezTo>
                  <a:cubicBezTo>
                    <a:pt x="297" y="526"/>
                    <a:pt x="251" y="548"/>
                    <a:pt x="206" y="571"/>
                  </a:cubicBezTo>
                  <a:cubicBezTo>
                    <a:pt x="137" y="594"/>
                    <a:pt x="92" y="617"/>
                    <a:pt x="46" y="662"/>
                  </a:cubicBezTo>
                  <a:cubicBezTo>
                    <a:pt x="0" y="708"/>
                    <a:pt x="0" y="754"/>
                    <a:pt x="23" y="799"/>
                  </a:cubicBezTo>
                  <a:cubicBezTo>
                    <a:pt x="23" y="845"/>
                    <a:pt x="46" y="868"/>
                    <a:pt x="92" y="868"/>
                  </a:cubicBezTo>
                  <a:lnTo>
                    <a:pt x="183" y="868"/>
                  </a:lnTo>
                  <a:cubicBezTo>
                    <a:pt x="183" y="845"/>
                    <a:pt x="206" y="845"/>
                    <a:pt x="229" y="845"/>
                  </a:cubicBezTo>
                  <a:cubicBezTo>
                    <a:pt x="251" y="822"/>
                    <a:pt x="297" y="799"/>
                    <a:pt x="320" y="799"/>
                  </a:cubicBezTo>
                  <a:cubicBezTo>
                    <a:pt x="366" y="777"/>
                    <a:pt x="434" y="754"/>
                    <a:pt x="480" y="708"/>
                  </a:cubicBezTo>
                  <a:cubicBezTo>
                    <a:pt x="525" y="685"/>
                    <a:pt x="594" y="662"/>
                    <a:pt x="639" y="640"/>
                  </a:cubicBezTo>
                  <a:cubicBezTo>
                    <a:pt x="731" y="617"/>
                    <a:pt x="799" y="571"/>
                    <a:pt x="868" y="526"/>
                  </a:cubicBezTo>
                  <a:cubicBezTo>
                    <a:pt x="936" y="503"/>
                    <a:pt x="982" y="480"/>
                    <a:pt x="1050" y="434"/>
                  </a:cubicBezTo>
                  <a:cubicBezTo>
                    <a:pt x="1119" y="389"/>
                    <a:pt x="1187" y="343"/>
                    <a:pt x="1256" y="320"/>
                  </a:cubicBezTo>
                  <a:cubicBezTo>
                    <a:pt x="1324" y="274"/>
                    <a:pt x="1370" y="229"/>
                    <a:pt x="1438" y="206"/>
                  </a:cubicBezTo>
                  <a:cubicBezTo>
                    <a:pt x="1507" y="160"/>
                    <a:pt x="1575" y="138"/>
                    <a:pt x="1644" y="92"/>
                  </a:cubicBezTo>
                  <a:cubicBezTo>
                    <a:pt x="1667" y="69"/>
                    <a:pt x="1667" y="46"/>
                    <a:pt x="1667" y="23"/>
                  </a:cubicBezTo>
                  <a:cubicBezTo>
                    <a:pt x="1644" y="1"/>
                    <a:pt x="1644" y="1"/>
                    <a:pt x="1621"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20"/>
            <p:cNvSpPr/>
            <p:nvPr/>
          </p:nvSpPr>
          <p:spPr>
            <a:xfrm>
              <a:off x="6717075" y="2243200"/>
              <a:ext cx="2300" cy="2875"/>
            </a:xfrm>
            <a:custGeom>
              <a:avLst/>
              <a:gdLst/>
              <a:ahLst/>
              <a:cxnLst/>
              <a:rect l="l" t="t" r="r" b="b"/>
              <a:pathLst>
                <a:path w="92" h="115" extrusionOk="0">
                  <a:moveTo>
                    <a:pt x="46" y="1"/>
                  </a:moveTo>
                  <a:cubicBezTo>
                    <a:pt x="23" y="1"/>
                    <a:pt x="1" y="23"/>
                    <a:pt x="1" y="46"/>
                  </a:cubicBezTo>
                  <a:cubicBezTo>
                    <a:pt x="1" y="92"/>
                    <a:pt x="23" y="115"/>
                    <a:pt x="46" y="115"/>
                  </a:cubicBezTo>
                  <a:cubicBezTo>
                    <a:pt x="69" y="115"/>
                    <a:pt x="92" y="92"/>
                    <a:pt x="92" y="69"/>
                  </a:cubicBezTo>
                  <a:cubicBezTo>
                    <a:pt x="92" y="46"/>
                    <a:pt x="92" y="1"/>
                    <a:pt x="46"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20"/>
            <p:cNvSpPr/>
            <p:nvPr/>
          </p:nvSpPr>
          <p:spPr>
            <a:xfrm>
              <a:off x="6702800" y="2203250"/>
              <a:ext cx="116450" cy="67375"/>
            </a:xfrm>
            <a:custGeom>
              <a:avLst/>
              <a:gdLst/>
              <a:ahLst/>
              <a:cxnLst/>
              <a:rect l="l" t="t" r="r" b="b"/>
              <a:pathLst>
                <a:path w="4658" h="2695" extrusionOk="0">
                  <a:moveTo>
                    <a:pt x="4041" y="206"/>
                  </a:moveTo>
                  <a:cubicBezTo>
                    <a:pt x="4132" y="206"/>
                    <a:pt x="4201" y="229"/>
                    <a:pt x="4269" y="252"/>
                  </a:cubicBezTo>
                  <a:cubicBezTo>
                    <a:pt x="4292" y="252"/>
                    <a:pt x="4338" y="275"/>
                    <a:pt x="4361" y="275"/>
                  </a:cubicBezTo>
                  <a:cubicBezTo>
                    <a:pt x="4383" y="298"/>
                    <a:pt x="4383" y="298"/>
                    <a:pt x="4406" y="320"/>
                  </a:cubicBezTo>
                  <a:lnTo>
                    <a:pt x="4429" y="343"/>
                  </a:lnTo>
                  <a:cubicBezTo>
                    <a:pt x="4429" y="366"/>
                    <a:pt x="4429" y="389"/>
                    <a:pt x="4452" y="389"/>
                  </a:cubicBezTo>
                  <a:cubicBezTo>
                    <a:pt x="4452" y="412"/>
                    <a:pt x="4452" y="435"/>
                    <a:pt x="4452" y="457"/>
                  </a:cubicBezTo>
                  <a:cubicBezTo>
                    <a:pt x="4452" y="480"/>
                    <a:pt x="4429" y="503"/>
                    <a:pt x="4429" y="526"/>
                  </a:cubicBezTo>
                  <a:cubicBezTo>
                    <a:pt x="4406" y="571"/>
                    <a:pt x="4383" y="617"/>
                    <a:pt x="4361" y="663"/>
                  </a:cubicBezTo>
                  <a:cubicBezTo>
                    <a:pt x="4292" y="777"/>
                    <a:pt x="4201" y="891"/>
                    <a:pt x="4087" y="1005"/>
                  </a:cubicBezTo>
                  <a:cubicBezTo>
                    <a:pt x="3995" y="1074"/>
                    <a:pt x="3904" y="1142"/>
                    <a:pt x="3813" y="1233"/>
                  </a:cubicBezTo>
                  <a:cubicBezTo>
                    <a:pt x="3721" y="1302"/>
                    <a:pt x="3653" y="1370"/>
                    <a:pt x="3562" y="1439"/>
                  </a:cubicBezTo>
                  <a:cubicBezTo>
                    <a:pt x="3516" y="1233"/>
                    <a:pt x="3448" y="1028"/>
                    <a:pt x="3356" y="845"/>
                  </a:cubicBezTo>
                  <a:cubicBezTo>
                    <a:pt x="3265" y="640"/>
                    <a:pt x="3151" y="480"/>
                    <a:pt x="3037" y="320"/>
                  </a:cubicBezTo>
                  <a:lnTo>
                    <a:pt x="3082" y="320"/>
                  </a:lnTo>
                  <a:cubicBezTo>
                    <a:pt x="3174" y="298"/>
                    <a:pt x="3265" y="275"/>
                    <a:pt x="3356" y="252"/>
                  </a:cubicBezTo>
                  <a:cubicBezTo>
                    <a:pt x="3516" y="229"/>
                    <a:pt x="3744" y="206"/>
                    <a:pt x="3950" y="206"/>
                  </a:cubicBezTo>
                  <a:close/>
                  <a:moveTo>
                    <a:pt x="3950" y="1"/>
                  </a:moveTo>
                  <a:cubicBezTo>
                    <a:pt x="3858" y="1"/>
                    <a:pt x="3790" y="1"/>
                    <a:pt x="3699" y="24"/>
                  </a:cubicBezTo>
                  <a:cubicBezTo>
                    <a:pt x="3539" y="24"/>
                    <a:pt x="3356" y="46"/>
                    <a:pt x="3219" y="69"/>
                  </a:cubicBezTo>
                  <a:lnTo>
                    <a:pt x="3037" y="115"/>
                  </a:lnTo>
                  <a:cubicBezTo>
                    <a:pt x="2991" y="115"/>
                    <a:pt x="2923" y="138"/>
                    <a:pt x="2877" y="138"/>
                  </a:cubicBezTo>
                  <a:lnTo>
                    <a:pt x="2854" y="115"/>
                  </a:lnTo>
                  <a:lnTo>
                    <a:pt x="2831" y="115"/>
                  </a:lnTo>
                  <a:cubicBezTo>
                    <a:pt x="2831" y="115"/>
                    <a:pt x="2808" y="92"/>
                    <a:pt x="2786" y="92"/>
                  </a:cubicBezTo>
                  <a:lnTo>
                    <a:pt x="2740" y="92"/>
                  </a:lnTo>
                  <a:cubicBezTo>
                    <a:pt x="2740" y="92"/>
                    <a:pt x="2717" y="115"/>
                    <a:pt x="2694" y="115"/>
                  </a:cubicBezTo>
                  <a:cubicBezTo>
                    <a:pt x="1827" y="549"/>
                    <a:pt x="960" y="982"/>
                    <a:pt x="92" y="1416"/>
                  </a:cubicBezTo>
                  <a:cubicBezTo>
                    <a:pt x="47" y="1462"/>
                    <a:pt x="24" y="1507"/>
                    <a:pt x="1" y="1553"/>
                  </a:cubicBezTo>
                  <a:cubicBezTo>
                    <a:pt x="24" y="1576"/>
                    <a:pt x="69" y="1599"/>
                    <a:pt x="115" y="1621"/>
                  </a:cubicBezTo>
                  <a:cubicBezTo>
                    <a:pt x="823" y="1279"/>
                    <a:pt x="1530" y="937"/>
                    <a:pt x="2238" y="571"/>
                  </a:cubicBezTo>
                  <a:lnTo>
                    <a:pt x="2763" y="320"/>
                  </a:lnTo>
                  <a:lnTo>
                    <a:pt x="2786" y="343"/>
                  </a:lnTo>
                  <a:cubicBezTo>
                    <a:pt x="2923" y="480"/>
                    <a:pt x="3014" y="640"/>
                    <a:pt x="3128" y="800"/>
                  </a:cubicBezTo>
                  <a:cubicBezTo>
                    <a:pt x="3219" y="1005"/>
                    <a:pt x="3311" y="1211"/>
                    <a:pt x="3356" y="1439"/>
                  </a:cubicBezTo>
                  <a:cubicBezTo>
                    <a:pt x="3379" y="1507"/>
                    <a:pt x="3402" y="1576"/>
                    <a:pt x="3402" y="1644"/>
                  </a:cubicBezTo>
                  <a:lnTo>
                    <a:pt x="2968" y="1873"/>
                  </a:lnTo>
                  <a:lnTo>
                    <a:pt x="1553" y="2557"/>
                  </a:lnTo>
                  <a:cubicBezTo>
                    <a:pt x="1621" y="2603"/>
                    <a:pt x="1690" y="2649"/>
                    <a:pt x="1758" y="2694"/>
                  </a:cubicBezTo>
                  <a:lnTo>
                    <a:pt x="2649" y="2261"/>
                  </a:lnTo>
                  <a:lnTo>
                    <a:pt x="3516" y="1804"/>
                  </a:lnTo>
                  <a:cubicBezTo>
                    <a:pt x="3539" y="1804"/>
                    <a:pt x="3562" y="1781"/>
                    <a:pt x="3562" y="1758"/>
                  </a:cubicBezTo>
                  <a:cubicBezTo>
                    <a:pt x="3607" y="1736"/>
                    <a:pt x="3607" y="1713"/>
                    <a:pt x="3607" y="1667"/>
                  </a:cubicBezTo>
                  <a:cubicBezTo>
                    <a:pt x="3744" y="1553"/>
                    <a:pt x="3881" y="1439"/>
                    <a:pt x="4018" y="1325"/>
                  </a:cubicBezTo>
                  <a:cubicBezTo>
                    <a:pt x="4155" y="1211"/>
                    <a:pt x="4269" y="1096"/>
                    <a:pt x="4383" y="982"/>
                  </a:cubicBezTo>
                  <a:cubicBezTo>
                    <a:pt x="4429" y="914"/>
                    <a:pt x="4497" y="845"/>
                    <a:pt x="4520" y="777"/>
                  </a:cubicBezTo>
                  <a:cubicBezTo>
                    <a:pt x="4589" y="708"/>
                    <a:pt x="4612" y="640"/>
                    <a:pt x="4634" y="571"/>
                  </a:cubicBezTo>
                  <a:cubicBezTo>
                    <a:pt x="4657" y="503"/>
                    <a:pt x="4657" y="435"/>
                    <a:pt x="4634" y="366"/>
                  </a:cubicBezTo>
                  <a:cubicBezTo>
                    <a:pt x="4634" y="298"/>
                    <a:pt x="4589" y="229"/>
                    <a:pt x="4543" y="161"/>
                  </a:cubicBezTo>
                  <a:cubicBezTo>
                    <a:pt x="4520" y="138"/>
                    <a:pt x="4497" y="115"/>
                    <a:pt x="4452" y="115"/>
                  </a:cubicBezTo>
                  <a:cubicBezTo>
                    <a:pt x="4383" y="69"/>
                    <a:pt x="4292" y="46"/>
                    <a:pt x="4201" y="24"/>
                  </a:cubicBezTo>
                  <a:cubicBezTo>
                    <a:pt x="4132" y="1"/>
                    <a:pt x="4041" y="1"/>
                    <a:pt x="3973"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20"/>
            <p:cNvSpPr/>
            <p:nvPr/>
          </p:nvSpPr>
          <p:spPr>
            <a:xfrm>
              <a:off x="6552725" y="1979000"/>
              <a:ext cx="24575" cy="151825"/>
            </a:xfrm>
            <a:custGeom>
              <a:avLst/>
              <a:gdLst/>
              <a:ahLst/>
              <a:cxnLst/>
              <a:rect l="l" t="t" r="r" b="b"/>
              <a:pathLst>
                <a:path w="983" h="6073" extrusionOk="0">
                  <a:moveTo>
                    <a:pt x="868" y="1"/>
                  </a:moveTo>
                  <a:cubicBezTo>
                    <a:pt x="845" y="1"/>
                    <a:pt x="823" y="23"/>
                    <a:pt x="800" y="46"/>
                  </a:cubicBezTo>
                  <a:cubicBezTo>
                    <a:pt x="800" y="46"/>
                    <a:pt x="777" y="69"/>
                    <a:pt x="777" y="115"/>
                  </a:cubicBezTo>
                  <a:cubicBezTo>
                    <a:pt x="526" y="2032"/>
                    <a:pt x="252" y="3972"/>
                    <a:pt x="1" y="5912"/>
                  </a:cubicBezTo>
                  <a:cubicBezTo>
                    <a:pt x="46" y="5958"/>
                    <a:pt x="115" y="6026"/>
                    <a:pt x="161" y="6072"/>
                  </a:cubicBezTo>
                  <a:cubicBezTo>
                    <a:pt x="412" y="4360"/>
                    <a:pt x="640" y="2625"/>
                    <a:pt x="868" y="914"/>
                  </a:cubicBezTo>
                  <a:cubicBezTo>
                    <a:pt x="891" y="640"/>
                    <a:pt x="937" y="366"/>
                    <a:pt x="982" y="115"/>
                  </a:cubicBezTo>
                  <a:cubicBezTo>
                    <a:pt x="982" y="92"/>
                    <a:pt x="960" y="69"/>
                    <a:pt x="937" y="46"/>
                  </a:cubicBezTo>
                  <a:cubicBezTo>
                    <a:pt x="937" y="23"/>
                    <a:pt x="914" y="23"/>
                    <a:pt x="868"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20"/>
            <p:cNvSpPr/>
            <p:nvPr/>
          </p:nvSpPr>
          <p:spPr>
            <a:xfrm>
              <a:off x="6630900" y="1985275"/>
              <a:ext cx="30275" cy="208875"/>
            </a:xfrm>
            <a:custGeom>
              <a:avLst/>
              <a:gdLst/>
              <a:ahLst/>
              <a:cxnLst/>
              <a:rect l="l" t="t" r="r" b="b"/>
              <a:pathLst>
                <a:path w="1211" h="8355" extrusionOk="0">
                  <a:moveTo>
                    <a:pt x="1097" y="1"/>
                  </a:moveTo>
                  <a:cubicBezTo>
                    <a:pt x="1051" y="1"/>
                    <a:pt x="1005" y="46"/>
                    <a:pt x="1005" y="92"/>
                  </a:cubicBezTo>
                  <a:cubicBezTo>
                    <a:pt x="754" y="2078"/>
                    <a:pt x="503" y="4086"/>
                    <a:pt x="252" y="6095"/>
                  </a:cubicBezTo>
                  <a:cubicBezTo>
                    <a:pt x="161" y="6803"/>
                    <a:pt x="92" y="7510"/>
                    <a:pt x="1" y="8218"/>
                  </a:cubicBezTo>
                  <a:cubicBezTo>
                    <a:pt x="1" y="8218"/>
                    <a:pt x="24" y="8218"/>
                    <a:pt x="24" y="8241"/>
                  </a:cubicBezTo>
                  <a:cubicBezTo>
                    <a:pt x="69" y="8263"/>
                    <a:pt x="115" y="8309"/>
                    <a:pt x="184" y="8355"/>
                  </a:cubicBezTo>
                  <a:cubicBezTo>
                    <a:pt x="412" y="6414"/>
                    <a:pt x="663" y="4497"/>
                    <a:pt x="891" y="2557"/>
                  </a:cubicBezTo>
                  <a:cubicBezTo>
                    <a:pt x="1005" y="1735"/>
                    <a:pt x="1097" y="936"/>
                    <a:pt x="1188" y="115"/>
                  </a:cubicBezTo>
                  <a:cubicBezTo>
                    <a:pt x="1211" y="69"/>
                    <a:pt x="1165" y="23"/>
                    <a:pt x="1119"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20"/>
            <p:cNvSpPr/>
            <p:nvPr/>
          </p:nvSpPr>
          <p:spPr>
            <a:xfrm>
              <a:off x="6572125" y="1970450"/>
              <a:ext cx="87900" cy="19225"/>
            </a:xfrm>
            <a:custGeom>
              <a:avLst/>
              <a:gdLst/>
              <a:ahLst/>
              <a:cxnLst/>
              <a:rect l="l" t="t" r="r" b="b"/>
              <a:pathLst>
                <a:path w="3516" h="769" extrusionOk="0">
                  <a:moveTo>
                    <a:pt x="1211" y="0"/>
                  </a:moveTo>
                  <a:cubicBezTo>
                    <a:pt x="1051" y="0"/>
                    <a:pt x="914" y="0"/>
                    <a:pt x="777" y="23"/>
                  </a:cubicBezTo>
                  <a:cubicBezTo>
                    <a:pt x="503" y="69"/>
                    <a:pt x="252" y="160"/>
                    <a:pt x="47" y="365"/>
                  </a:cubicBezTo>
                  <a:cubicBezTo>
                    <a:pt x="24" y="388"/>
                    <a:pt x="1" y="457"/>
                    <a:pt x="47" y="502"/>
                  </a:cubicBezTo>
                  <a:cubicBezTo>
                    <a:pt x="60" y="515"/>
                    <a:pt x="88" y="529"/>
                    <a:pt x="119" y="529"/>
                  </a:cubicBezTo>
                  <a:cubicBezTo>
                    <a:pt x="141" y="529"/>
                    <a:pt x="164" y="522"/>
                    <a:pt x="184" y="502"/>
                  </a:cubicBezTo>
                  <a:cubicBezTo>
                    <a:pt x="229" y="457"/>
                    <a:pt x="252" y="434"/>
                    <a:pt x="298" y="388"/>
                  </a:cubicBezTo>
                  <a:cubicBezTo>
                    <a:pt x="389" y="343"/>
                    <a:pt x="457" y="320"/>
                    <a:pt x="549" y="274"/>
                  </a:cubicBezTo>
                  <a:cubicBezTo>
                    <a:pt x="686" y="228"/>
                    <a:pt x="845" y="206"/>
                    <a:pt x="982" y="206"/>
                  </a:cubicBezTo>
                  <a:cubicBezTo>
                    <a:pt x="1068" y="200"/>
                    <a:pt x="1152" y="197"/>
                    <a:pt x="1236" y="197"/>
                  </a:cubicBezTo>
                  <a:cubicBezTo>
                    <a:pt x="1486" y="197"/>
                    <a:pt x="1730" y="223"/>
                    <a:pt x="1987" y="274"/>
                  </a:cubicBezTo>
                  <a:cubicBezTo>
                    <a:pt x="2352" y="343"/>
                    <a:pt x="2717" y="434"/>
                    <a:pt x="3059" y="594"/>
                  </a:cubicBezTo>
                  <a:cubicBezTo>
                    <a:pt x="3174" y="639"/>
                    <a:pt x="3265" y="708"/>
                    <a:pt x="3356" y="753"/>
                  </a:cubicBezTo>
                  <a:cubicBezTo>
                    <a:pt x="3375" y="763"/>
                    <a:pt x="3398" y="768"/>
                    <a:pt x="3420" y="768"/>
                  </a:cubicBezTo>
                  <a:cubicBezTo>
                    <a:pt x="3451" y="768"/>
                    <a:pt x="3480" y="757"/>
                    <a:pt x="3493" y="731"/>
                  </a:cubicBezTo>
                  <a:cubicBezTo>
                    <a:pt x="3516" y="685"/>
                    <a:pt x="3516" y="616"/>
                    <a:pt x="3470" y="594"/>
                  </a:cubicBezTo>
                  <a:cubicBezTo>
                    <a:pt x="3311" y="502"/>
                    <a:pt x="3128" y="411"/>
                    <a:pt x="2945" y="343"/>
                  </a:cubicBezTo>
                  <a:cubicBezTo>
                    <a:pt x="2808" y="274"/>
                    <a:pt x="2671" y="228"/>
                    <a:pt x="2535" y="206"/>
                  </a:cubicBezTo>
                  <a:cubicBezTo>
                    <a:pt x="2238" y="114"/>
                    <a:pt x="1941" y="69"/>
                    <a:pt x="1667" y="23"/>
                  </a:cubicBezTo>
                  <a:cubicBezTo>
                    <a:pt x="1507" y="0"/>
                    <a:pt x="1370" y="0"/>
                    <a:pt x="121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20"/>
            <p:cNvSpPr/>
            <p:nvPr/>
          </p:nvSpPr>
          <p:spPr>
            <a:xfrm>
              <a:off x="6618925" y="1992700"/>
              <a:ext cx="37700" cy="9725"/>
            </a:xfrm>
            <a:custGeom>
              <a:avLst/>
              <a:gdLst/>
              <a:ahLst/>
              <a:cxnLst/>
              <a:rect l="l" t="t" r="r" b="b"/>
              <a:pathLst>
                <a:path w="1508" h="389" extrusionOk="0">
                  <a:moveTo>
                    <a:pt x="92" y="0"/>
                  </a:moveTo>
                  <a:cubicBezTo>
                    <a:pt x="46" y="0"/>
                    <a:pt x="23" y="46"/>
                    <a:pt x="1" y="92"/>
                  </a:cubicBezTo>
                  <a:cubicBezTo>
                    <a:pt x="1" y="137"/>
                    <a:pt x="23" y="183"/>
                    <a:pt x="69" y="206"/>
                  </a:cubicBezTo>
                  <a:cubicBezTo>
                    <a:pt x="503" y="251"/>
                    <a:pt x="936" y="320"/>
                    <a:pt x="1393" y="388"/>
                  </a:cubicBezTo>
                  <a:cubicBezTo>
                    <a:pt x="1439" y="388"/>
                    <a:pt x="1484" y="366"/>
                    <a:pt x="1507" y="320"/>
                  </a:cubicBezTo>
                  <a:cubicBezTo>
                    <a:pt x="1507" y="251"/>
                    <a:pt x="1484" y="206"/>
                    <a:pt x="1416" y="183"/>
                  </a:cubicBezTo>
                  <a:cubicBezTo>
                    <a:pt x="982" y="137"/>
                    <a:pt x="548" y="69"/>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20"/>
            <p:cNvSpPr/>
            <p:nvPr/>
          </p:nvSpPr>
          <p:spPr>
            <a:xfrm>
              <a:off x="6630350" y="2005825"/>
              <a:ext cx="26275" cy="7450"/>
            </a:xfrm>
            <a:custGeom>
              <a:avLst/>
              <a:gdLst/>
              <a:ahLst/>
              <a:cxnLst/>
              <a:rect l="l" t="t" r="r" b="b"/>
              <a:pathLst>
                <a:path w="1051" h="298" extrusionOk="0">
                  <a:moveTo>
                    <a:pt x="114" y="0"/>
                  </a:moveTo>
                  <a:cubicBezTo>
                    <a:pt x="69" y="0"/>
                    <a:pt x="23" y="23"/>
                    <a:pt x="23" y="69"/>
                  </a:cubicBezTo>
                  <a:cubicBezTo>
                    <a:pt x="0" y="114"/>
                    <a:pt x="46" y="183"/>
                    <a:pt x="91" y="183"/>
                  </a:cubicBezTo>
                  <a:cubicBezTo>
                    <a:pt x="365" y="229"/>
                    <a:pt x="639" y="251"/>
                    <a:pt x="913" y="297"/>
                  </a:cubicBezTo>
                  <a:cubicBezTo>
                    <a:pt x="982" y="297"/>
                    <a:pt x="1027" y="274"/>
                    <a:pt x="1027" y="229"/>
                  </a:cubicBezTo>
                  <a:cubicBezTo>
                    <a:pt x="1050" y="183"/>
                    <a:pt x="1004" y="114"/>
                    <a:pt x="959" y="114"/>
                  </a:cubicBezTo>
                  <a:lnTo>
                    <a:pt x="936" y="114"/>
                  </a:lnTo>
                  <a:cubicBezTo>
                    <a:pt x="936" y="92"/>
                    <a:pt x="936" y="92"/>
                    <a:pt x="936" y="92"/>
                  </a:cubicBezTo>
                  <a:cubicBezTo>
                    <a:pt x="662" y="69"/>
                    <a:pt x="388" y="23"/>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20"/>
            <p:cNvSpPr/>
            <p:nvPr/>
          </p:nvSpPr>
          <p:spPr>
            <a:xfrm>
              <a:off x="6630900" y="2016100"/>
              <a:ext cx="22850" cy="7025"/>
            </a:xfrm>
            <a:custGeom>
              <a:avLst/>
              <a:gdLst/>
              <a:ahLst/>
              <a:cxnLst/>
              <a:rect l="l" t="t" r="r" b="b"/>
              <a:pathLst>
                <a:path w="914" h="281" extrusionOk="0">
                  <a:moveTo>
                    <a:pt x="115" y="0"/>
                  </a:moveTo>
                  <a:cubicBezTo>
                    <a:pt x="69" y="0"/>
                    <a:pt x="24" y="23"/>
                    <a:pt x="1" y="69"/>
                  </a:cubicBezTo>
                  <a:cubicBezTo>
                    <a:pt x="1" y="114"/>
                    <a:pt x="24" y="183"/>
                    <a:pt x="69" y="183"/>
                  </a:cubicBezTo>
                  <a:cubicBezTo>
                    <a:pt x="320" y="206"/>
                    <a:pt x="549" y="251"/>
                    <a:pt x="800" y="274"/>
                  </a:cubicBezTo>
                  <a:cubicBezTo>
                    <a:pt x="808" y="278"/>
                    <a:pt x="817" y="280"/>
                    <a:pt x="825" y="280"/>
                  </a:cubicBezTo>
                  <a:cubicBezTo>
                    <a:pt x="861" y="280"/>
                    <a:pt x="895" y="243"/>
                    <a:pt x="914" y="206"/>
                  </a:cubicBezTo>
                  <a:cubicBezTo>
                    <a:pt x="914" y="160"/>
                    <a:pt x="891" y="91"/>
                    <a:pt x="823" y="91"/>
                  </a:cubicBezTo>
                  <a:cubicBezTo>
                    <a:pt x="594" y="69"/>
                    <a:pt x="366"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20"/>
            <p:cNvSpPr/>
            <p:nvPr/>
          </p:nvSpPr>
          <p:spPr>
            <a:xfrm>
              <a:off x="6629200" y="2026375"/>
              <a:ext cx="24000" cy="7425"/>
            </a:xfrm>
            <a:custGeom>
              <a:avLst/>
              <a:gdLst/>
              <a:ahLst/>
              <a:cxnLst/>
              <a:rect l="l" t="t" r="r" b="b"/>
              <a:pathLst>
                <a:path w="960" h="297" extrusionOk="0">
                  <a:moveTo>
                    <a:pt x="115" y="0"/>
                  </a:moveTo>
                  <a:cubicBezTo>
                    <a:pt x="69" y="0"/>
                    <a:pt x="23" y="23"/>
                    <a:pt x="23" y="68"/>
                  </a:cubicBezTo>
                  <a:cubicBezTo>
                    <a:pt x="0" y="114"/>
                    <a:pt x="23" y="183"/>
                    <a:pt x="92" y="183"/>
                  </a:cubicBezTo>
                  <a:lnTo>
                    <a:pt x="822" y="297"/>
                  </a:lnTo>
                  <a:cubicBezTo>
                    <a:pt x="891" y="297"/>
                    <a:pt x="936" y="274"/>
                    <a:pt x="936" y="228"/>
                  </a:cubicBezTo>
                  <a:cubicBezTo>
                    <a:pt x="959" y="160"/>
                    <a:pt x="913" y="114"/>
                    <a:pt x="868" y="114"/>
                  </a:cubicBezTo>
                  <a:cubicBezTo>
                    <a:pt x="868" y="114"/>
                    <a:pt x="868" y="91"/>
                    <a:pt x="868" y="91"/>
                  </a:cubicBezTo>
                  <a:cubicBezTo>
                    <a:pt x="617" y="68"/>
                    <a:pt x="366" y="23"/>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20"/>
            <p:cNvSpPr/>
            <p:nvPr/>
          </p:nvSpPr>
          <p:spPr>
            <a:xfrm>
              <a:off x="6626925" y="2036075"/>
              <a:ext cx="23975" cy="7650"/>
            </a:xfrm>
            <a:custGeom>
              <a:avLst/>
              <a:gdLst/>
              <a:ahLst/>
              <a:cxnLst/>
              <a:rect l="l" t="t" r="r" b="b"/>
              <a:pathLst>
                <a:path w="959" h="306" extrusionOk="0">
                  <a:moveTo>
                    <a:pt x="114" y="0"/>
                  </a:moveTo>
                  <a:cubicBezTo>
                    <a:pt x="69" y="0"/>
                    <a:pt x="23" y="46"/>
                    <a:pt x="23" y="91"/>
                  </a:cubicBezTo>
                  <a:cubicBezTo>
                    <a:pt x="0" y="137"/>
                    <a:pt x="46" y="205"/>
                    <a:pt x="91" y="205"/>
                  </a:cubicBezTo>
                  <a:cubicBezTo>
                    <a:pt x="343" y="228"/>
                    <a:pt x="571" y="274"/>
                    <a:pt x="822" y="297"/>
                  </a:cubicBezTo>
                  <a:cubicBezTo>
                    <a:pt x="833" y="302"/>
                    <a:pt x="846" y="305"/>
                    <a:pt x="859" y="305"/>
                  </a:cubicBezTo>
                  <a:cubicBezTo>
                    <a:pt x="897" y="305"/>
                    <a:pt x="936" y="280"/>
                    <a:pt x="936" y="228"/>
                  </a:cubicBezTo>
                  <a:cubicBezTo>
                    <a:pt x="959" y="183"/>
                    <a:pt x="913" y="114"/>
                    <a:pt x="867" y="114"/>
                  </a:cubicBezTo>
                  <a:lnTo>
                    <a:pt x="845" y="114"/>
                  </a:lnTo>
                  <a:cubicBezTo>
                    <a:pt x="616" y="69"/>
                    <a:pt x="365" y="46"/>
                    <a:pt x="137" y="23"/>
                  </a:cubicBezTo>
                  <a:cubicBezTo>
                    <a:pt x="114" y="0"/>
                    <a:pt x="114"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20"/>
            <p:cNvSpPr/>
            <p:nvPr/>
          </p:nvSpPr>
          <p:spPr>
            <a:xfrm>
              <a:off x="6613800" y="2048625"/>
              <a:ext cx="36525" cy="9350"/>
            </a:xfrm>
            <a:custGeom>
              <a:avLst/>
              <a:gdLst/>
              <a:ahLst/>
              <a:cxnLst/>
              <a:rect l="l" t="t" r="r" b="b"/>
              <a:pathLst>
                <a:path w="1461" h="374" extrusionOk="0">
                  <a:moveTo>
                    <a:pt x="114" y="0"/>
                  </a:moveTo>
                  <a:cubicBezTo>
                    <a:pt x="69" y="0"/>
                    <a:pt x="23" y="46"/>
                    <a:pt x="23" y="91"/>
                  </a:cubicBezTo>
                  <a:cubicBezTo>
                    <a:pt x="0" y="137"/>
                    <a:pt x="46" y="183"/>
                    <a:pt x="91" y="206"/>
                  </a:cubicBezTo>
                  <a:cubicBezTo>
                    <a:pt x="502" y="251"/>
                    <a:pt x="913" y="320"/>
                    <a:pt x="1324" y="365"/>
                  </a:cubicBezTo>
                  <a:cubicBezTo>
                    <a:pt x="1341" y="371"/>
                    <a:pt x="1357" y="374"/>
                    <a:pt x="1371" y="374"/>
                  </a:cubicBezTo>
                  <a:cubicBezTo>
                    <a:pt x="1412" y="374"/>
                    <a:pt x="1438" y="348"/>
                    <a:pt x="1438" y="297"/>
                  </a:cubicBezTo>
                  <a:cubicBezTo>
                    <a:pt x="1461" y="251"/>
                    <a:pt x="1415" y="183"/>
                    <a:pt x="1370" y="183"/>
                  </a:cubicBezTo>
                  <a:lnTo>
                    <a:pt x="1347" y="183"/>
                  </a:lnTo>
                  <a:cubicBezTo>
                    <a:pt x="936" y="137"/>
                    <a:pt x="525" y="69"/>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20"/>
            <p:cNvSpPr/>
            <p:nvPr/>
          </p:nvSpPr>
          <p:spPr>
            <a:xfrm>
              <a:off x="6624075" y="2060025"/>
              <a:ext cx="24550" cy="7600"/>
            </a:xfrm>
            <a:custGeom>
              <a:avLst/>
              <a:gdLst/>
              <a:ahLst/>
              <a:cxnLst/>
              <a:rect l="l" t="t" r="r" b="b"/>
              <a:pathLst>
                <a:path w="982" h="304" extrusionOk="0">
                  <a:moveTo>
                    <a:pt x="114" y="1"/>
                  </a:moveTo>
                  <a:cubicBezTo>
                    <a:pt x="68" y="1"/>
                    <a:pt x="23" y="24"/>
                    <a:pt x="23" y="69"/>
                  </a:cubicBezTo>
                  <a:cubicBezTo>
                    <a:pt x="0" y="138"/>
                    <a:pt x="46" y="183"/>
                    <a:pt x="91" y="206"/>
                  </a:cubicBezTo>
                  <a:cubicBezTo>
                    <a:pt x="342" y="229"/>
                    <a:pt x="616" y="275"/>
                    <a:pt x="867" y="297"/>
                  </a:cubicBezTo>
                  <a:cubicBezTo>
                    <a:pt x="876" y="302"/>
                    <a:pt x="884" y="304"/>
                    <a:pt x="892" y="304"/>
                  </a:cubicBezTo>
                  <a:cubicBezTo>
                    <a:pt x="929" y="304"/>
                    <a:pt x="963" y="266"/>
                    <a:pt x="981" y="229"/>
                  </a:cubicBezTo>
                  <a:cubicBezTo>
                    <a:pt x="981" y="183"/>
                    <a:pt x="959" y="115"/>
                    <a:pt x="913" y="115"/>
                  </a:cubicBezTo>
                  <a:cubicBezTo>
                    <a:pt x="639" y="69"/>
                    <a:pt x="388" y="46"/>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20"/>
            <p:cNvSpPr/>
            <p:nvPr/>
          </p:nvSpPr>
          <p:spPr>
            <a:xfrm>
              <a:off x="6624625" y="2072025"/>
              <a:ext cx="22275" cy="7425"/>
            </a:xfrm>
            <a:custGeom>
              <a:avLst/>
              <a:gdLst/>
              <a:ahLst/>
              <a:cxnLst/>
              <a:rect l="l" t="t" r="r" b="b"/>
              <a:pathLst>
                <a:path w="891" h="297" extrusionOk="0">
                  <a:moveTo>
                    <a:pt x="92" y="0"/>
                  </a:moveTo>
                  <a:cubicBezTo>
                    <a:pt x="46" y="0"/>
                    <a:pt x="24" y="23"/>
                    <a:pt x="1" y="69"/>
                  </a:cubicBezTo>
                  <a:cubicBezTo>
                    <a:pt x="1" y="114"/>
                    <a:pt x="24" y="183"/>
                    <a:pt x="69" y="183"/>
                  </a:cubicBezTo>
                  <a:cubicBezTo>
                    <a:pt x="298" y="228"/>
                    <a:pt x="526" y="251"/>
                    <a:pt x="754" y="297"/>
                  </a:cubicBezTo>
                  <a:cubicBezTo>
                    <a:pt x="823" y="297"/>
                    <a:pt x="868" y="274"/>
                    <a:pt x="868" y="205"/>
                  </a:cubicBezTo>
                  <a:cubicBezTo>
                    <a:pt x="891" y="160"/>
                    <a:pt x="845" y="114"/>
                    <a:pt x="800" y="91"/>
                  </a:cubicBezTo>
                  <a:cubicBezTo>
                    <a:pt x="571" y="69"/>
                    <a:pt x="343"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20"/>
            <p:cNvSpPr/>
            <p:nvPr/>
          </p:nvSpPr>
          <p:spPr>
            <a:xfrm>
              <a:off x="6624075" y="2083425"/>
              <a:ext cx="21125" cy="7075"/>
            </a:xfrm>
            <a:custGeom>
              <a:avLst/>
              <a:gdLst/>
              <a:ahLst/>
              <a:cxnLst/>
              <a:rect l="l" t="t" r="r" b="b"/>
              <a:pathLst>
                <a:path w="845" h="283" extrusionOk="0">
                  <a:moveTo>
                    <a:pt x="114" y="1"/>
                  </a:moveTo>
                  <a:cubicBezTo>
                    <a:pt x="68" y="1"/>
                    <a:pt x="23" y="23"/>
                    <a:pt x="23" y="92"/>
                  </a:cubicBezTo>
                  <a:cubicBezTo>
                    <a:pt x="0" y="137"/>
                    <a:pt x="46" y="183"/>
                    <a:pt x="91" y="206"/>
                  </a:cubicBezTo>
                  <a:cubicBezTo>
                    <a:pt x="297" y="229"/>
                    <a:pt x="502" y="252"/>
                    <a:pt x="708" y="274"/>
                  </a:cubicBezTo>
                  <a:cubicBezTo>
                    <a:pt x="719" y="280"/>
                    <a:pt x="732" y="283"/>
                    <a:pt x="745" y="283"/>
                  </a:cubicBezTo>
                  <a:cubicBezTo>
                    <a:pt x="783" y="283"/>
                    <a:pt x="822" y="257"/>
                    <a:pt x="822" y="206"/>
                  </a:cubicBezTo>
                  <a:cubicBezTo>
                    <a:pt x="845" y="160"/>
                    <a:pt x="799" y="92"/>
                    <a:pt x="753" y="92"/>
                  </a:cubicBezTo>
                  <a:cubicBezTo>
                    <a:pt x="548" y="69"/>
                    <a:pt x="342" y="46"/>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20"/>
            <p:cNvSpPr/>
            <p:nvPr/>
          </p:nvSpPr>
          <p:spPr>
            <a:xfrm>
              <a:off x="6621775" y="2093700"/>
              <a:ext cx="21725" cy="7450"/>
            </a:xfrm>
            <a:custGeom>
              <a:avLst/>
              <a:gdLst/>
              <a:ahLst/>
              <a:cxnLst/>
              <a:rect l="l" t="t" r="r" b="b"/>
              <a:pathLst>
                <a:path w="869" h="298" extrusionOk="0">
                  <a:moveTo>
                    <a:pt x="115" y="0"/>
                  </a:moveTo>
                  <a:cubicBezTo>
                    <a:pt x="69" y="0"/>
                    <a:pt x="24" y="46"/>
                    <a:pt x="1" y="92"/>
                  </a:cubicBezTo>
                  <a:cubicBezTo>
                    <a:pt x="1" y="137"/>
                    <a:pt x="24" y="183"/>
                    <a:pt x="92" y="206"/>
                  </a:cubicBezTo>
                  <a:cubicBezTo>
                    <a:pt x="297" y="229"/>
                    <a:pt x="526" y="251"/>
                    <a:pt x="731" y="297"/>
                  </a:cubicBezTo>
                  <a:cubicBezTo>
                    <a:pt x="800" y="297"/>
                    <a:pt x="845" y="274"/>
                    <a:pt x="868" y="229"/>
                  </a:cubicBezTo>
                  <a:cubicBezTo>
                    <a:pt x="868" y="160"/>
                    <a:pt x="845" y="115"/>
                    <a:pt x="777" y="115"/>
                  </a:cubicBezTo>
                  <a:cubicBezTo>
                    <a:pt x="571" y="69"/>
                    <a:pt x="343" y="46"/>
                    <a:pt x="13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20"/>
            <p:cNvSpPr/>
            <p:nvPr/>
          </p:nvSpPr>
          <p:spPr>
            <a:xfrm>
              <a:off x="6606950" y="2106250"/>
              <a:ext cx="36550" cy="9150"/>
            </a:xfrm>
            <a:custGeom>
              <a:avLst/>
              <a:gdLst/>
              <a:ahLst/>
              <a:cxnLst/>
              <a:rect l="l" t="t" r="r" b="b"/>
              <a:pathLst>
                <a:path w="1462" h="366" extrusionOk="0">
                  <a:moveTo>
                    <a:pt x="114" y="1"/>
                  </a:moveTo>
                  <a:cubicBezTo>
                    <a:pt x="69" y="1"/>
                    <a:pt x="23" y="23"/>
                    <a:pt x="0" y="69"/>
                  </a:cubicBezTo>
                  <a:cubicBezTo>
                    <a:pt x="0" y="115"/>
                    <a:pt x="23" y="183"/>
                    <a:pt x="92" y="183"/>
                  </a:cubicBezTo>
                  <a:cubicBezTo>
                    <a:pt x="502" y="252"/>
                    <a:pt x="913" y="320"/>
                    <a:pt x="1347" y="366"/>
                  </a:cubicBezTo>
                  <a:cubicBezTo>
                    <a:pt x="1393" y="366"/>
                    <a:pt x="1438" y="343"/>
                    <a:pt x="1461" y="297"/>
                  </a:cubicBezTo>
                  <a:cubicBezTo>
                    <a:pt x="1461" y="252"/>
                    <a:pt x="1438" y="183"/>
                    <a:pt x="1393" y="183"/>
                  </a:cubicBezTo>
                  <a:cubicBezTo>
                    <a:pt x="959" y="115"/>
                    <a:pt x="548" y="69"/>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20"/>
            <p:cNvSpPr/>
            <p:nvPr/>
          </p:nvSpPr>
          <p:spPr>
            <a:xfrm>
              <a:off x="6617775" y="2118800"/>
              <a:ext cx="23425" cy="7450"/>
            </a:xfrm>
            <a:custGeom>
              <a:avLst/>
              <a:gdLst/>
              <a:ahLst/>
              <a:cxnLst/>
              <a:rect l="l" t="t" r="r" b="b"/>
              <a:pathLst>
                <a:path w="937" h="298" extrusionOk="0">
                  <a:moveTo>
                    <a:pt x="115" y="1"/>
                  </a:moveTo>
                  <a:cubicBezTo>
                    <a:pt x="69" y="1"/>
                    <a:pt x="24" y="24"/>
                    <a:pt x="1" y="69"/>
                  </a:cubicBezTo>
                  <a:cubicBezTo>
                    <a:pt x="1" y="138"/>
                    <a:pt x="24" y="183"/>
                    <a:pt x="92" y="183"/>
                  </a:cubicBezTo>
                  <a:cubicBezTo>
                    <a:pt x="320" y="229"/>
                    <a:pt x="549" y="252"/>
                    <a:pt x="777" y="297"/>
                  </a:cubicBezTo>
                  <a:lnTo>
                    <a:pt x="800" y="297"/>
                  </a:lnTo>
                  <a:cubicBezTo>
                    <a:pt x="845" y="297"/>
                    <a:pt x="914" y="275"/>
                    <a:pt x="914" y="229"/>
                  </a:cubicBezTo>
                  <a:cubicBezTo>
                    <a:pt x="937" y="160"/>
                    <a:pt x="891" y="115"/>
                    <a:pt x="845" y="115"/>
                  </a:cubicBezTo>
                  <a:cubicBezTo>
                    <a:pt x="594" y="69"/>
                    <a:pt x="366" y="46"/>
                    <a:pt x="115"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20"/>
            <p:cNvSpPr/>
            <p:nvPr/>
          </p:nvSpPr>
          <p:spPr>
            <a:xfrm>
              <a:off x="6616650" y="2129650"/>
              <a:ext cx="23425" cy="7450"/>
            </a:xfrm>
            <a:custGeom>
              <a:avLst/>
              <a:gdLst/>
              <a:ahLst/>
              <a:cxnLst/>
              <a:rect l="l" t="t" r="r" b="b"/>
              <a:pathLst>
                <a:path w="937" h="298" extrusionOk="0">
                  <a:moveTo>
                    <a:pt x="114" y="0"/>
                  </a:moveTo>
                  <a:cubicBezTo>
                    <a:pt x="69" y="0"/>
                    <a:pt x="23" y="23"/>
                    <a:pt x="0" y="92"/>
                  </a:cubicBezTo>
                  <a:cubicBezTo>
                    <a:pt x="0" y="137"/>
                    <a:pt x="23" y="183"/>
                    <a:pt x="92" y="206"/>
                  </a:cubicBezTo>
                  <a:cubicBezTo>
                    <a:pt x="320" y="229"/>
                    <a:pt x="571" y="274"/>
                    <a:pt x="799" y="297"/>
                  </a:cubicBezTo>
                  <a:cubicBezTo>
                    <a:pt x="868" y="297"/>
                    <a:pt x="913" y="274"/>
                    <a:pt x="913" y="229"/>
                  </a:cubicBezTo>
                  <a:cubicBezTo>
                    <a:pt x="936" y="183"/>
                    <a:pt x="913" y="115"/>
                    <a:pt x="845" y="115"/>
                  </a:cubicBezTo>
                  <a:cubicBezTo>
                    <a:pt x="617" y="69"/>
                    <a:pt x="365" y="46"/>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20"/>
            <p:cNvSpPr/>
            <p:nvPr/>
          </p:nvSpPr>
          <p:spPr>
            <a:xfrm>
              <a:off x="6614925" y="2141625"/>
              <a:ext cx="24000" cy="7450"/>
            </a:xfrm>
            <a:custGeom>
              <a:avLst/>
              <a:gdLst/>
              <a:ahLst/>
              <a:cxnLst/>
              <a:rect l="l" t="t" r="r" b="b"/>
              <a:pathLst>
                <a:path w="960" h="298" extrusionOk="0">
                  <a:moveTo>
                    <a:pt x="115" y="1"/>
                  </a:moveTo>
                  <a:cubicBezTo>
                    <a:pt x="69" y="1"/>
                    <a:pt x="24" y="24"/>
                    <a:pt x="24" y="69"/>
                  </a:cubicBezTo>
                  <a:cubicBezTo>
                    <a:pt x="1" y="115"/>
                    <a:pt x="46" y="183"/>
                    <a:pt x="92" y="183"/>
                  </a:cubicBezTo>
                  <a:cubicBezTo>
                    <a:pt x="343" y="229"/>
                    <a:pt x="594" y="252"/>
                    <a:pt x="845" y="297"/>
                  </a:cubicBezTo>
                  <a:cubicBezTo>
                    <a:pt x="891" y="297"/>
                    <a:pt x="937" y="275"/>
                    <a:pt x="959" y="229"/>
                  </a:cubicBezTo>
                  <a:cubicBezTo>
                    <a:pt x="959" y="160"/>
                    <a:pt x="937" y="115"/>
                    <a:pt x="868" y="92"/>
                  </a:cubicBezTo>
                  <a:cubicBezTo>
                    <a:pt x="640" y="69"/>
                    <a:pt x="389" y="24"/>
                    <a:pt x="138"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20"/>
            <p:cNvSpPr/>
            <p:nvPr/>
          </p:nvSpPr>
          <p:spPr>
            <a:xfrm>
              <a:off x="6614350" y="2152475"/>
              <a:ext cx="22850" cy="7450"/>
            </a:xfrm>
            <a:custGeom>
              <a:avLst/>
              <a:gdLst/>
              <a:ahLst/>
              <a:cxnLst/>
              <a:rect l="l" t="t" r="r" b="b"/>
              <a:pathLst>
                <a:path w="914" h="298" extrusionOk="0">
                  <a:moveTo>
                    <a:pt x="115" y="0"/>
                  </a:moveTo>
                  <a:cubicBezTo>
                    <a:pt x="69" y="0"/>
                    <a:pt x="24" y="23"/>
                    <a:pt x="1" y="69"/>
                  </a:cubicBezTo>
                  <a:cubicBezTo>
                    <a:pt x="1" y="115"/>
                    <a:pt x="24" y="183"/>
                    <a:pt x="92" y="183"/>
                  </a:cubicBezTo>
                  <a:cubicBezTo>
                    <a:pt x="321" y="229"/>
                    <a:pt x="549" y="251"/>
                    <a:pt x="800" y="297"/>
                  </a:cubicBezTo>
                  <a:cubicBezTo>
                    <a:pt x="846" y="297"/>
                    <a:pt x="891" y="274"/>
                    <a:pt x="914" y="206"/>
                  </a:cubicBezTo>
                  <a:cubicBezTo>
                    <a:pt x="914" y="160"/>
                    <a:pt x="891" y="115"/>
                    <a:pt x="846" y="92"/>
                  </a:cubicBezTo>
                  <a:cubicBezTo>
                    <a:pt x="594" y="69"/>
                    <a:pt x="366"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20"/>
            <p:cNvSpPr/>
            <p:nvPr/>
          </p:nvSpPr>
          <p:spPr>
            <a:xfrm>
              <a:off x="6597825" y="2162175"/>
              <a:ext cx="37100" cy="9150"/>
            </a:xfrm>
            <a:custGeom>
              <a:avLst/>
              <a:gdLst/>
              <a:ahLst/>
              <a:cxnLst/>
              <a:rect l="l" t="t" r="r" b="b"/>
              <a:pathLst>
                <a:path w="1484" h="366" extrusionOk="0">
                  <a:moveTo>
                    <a:pt x="114" y="0"/>
                  </a:moveTo>
                  <a:cubicBezTo>
                    <a:pt x="69" y="0"/>
                    <a:pt x="23" y="23"/>
                    <a:pt x="23" y="69"/>
                  </a:cubicBezTo>
                  <a:cubicBezTo>
                    <a:pt x="0" y="115"/>
                    <a:pt x="46" y="183"/>
                    <a:pt x="91" y="183"/>
                  </a:cubicBezTo>
                  <a:cubicBezTo>
                    <a:pt x="525" y="252"/>
                    <a:pt x="936" y="297"/>
                    <a:pt x="1370" y="366"/>
                  </a:cubicBezTo>
                  <a:cubicBezTo>
                    <a:pt x="1415" y="366"/>
                    <a:pt x="1461" y="343"/>
                    <a:pt x="1484" y="297"/>
                  </a:cubicBezTo>
                  <a:cubicBezTo>
                    <a:pt x="1484" y="252"/>
                    <a:pt x="1461" y="183"/>
                    <a:pt x="1415" y="183"/>
                  </a:cubicBezTo>
                  <a:cubicBezTo>
                    <a:pt x="982" y="115"/>
                    <a:pt x="548" y="46"/>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20"/>
            <p:cNvSpPr/>
            <p:nvPr/>
          </p:nvSpPr>
          <p:spPr>
            <a:xfrm>
              <a:off x="6668575" y="2159900"/>
              <a:ext cx="42250" cy="59925"/>
            </a:xfrm>
            <a:custGeom>
              <a:avLst/>
              <a:gdLst/>
              <a:ahLst/>
              <a:cxnLst/>
              <a:rect l="l" t="t" r="r" b="b"/>
              <a:pathLst>
                <a:path w="1690" h="2397" extrusionOk="0">
                  <a:moveTo>
                    <a:pt x="1575" y="0"/>
                  </a:moveTo>
                  <a:cubicBezTo>
                    <a:pt x="1530" y="0"/>
                    <a:pt x="1507" y="23"/>
                    <a:pt x="1484" y="46"/>
                  </a:cubicBezTo>
                  <a:cubicBezTo>
                    <a:pt x="982" y="799"/>
                    <a:pt x="503" y="1552"/>
                    <a:pt x="0" y="2283"/>
                  </a:cubicBezTo>
                  <a:cubicBezTo>
                    <a:pt x="0" y="2283"/>
                    <a:pt x="0" y="2305"/>
                    <a:pt x="0" y="2305"/>
                  </a:cubicBezTo>
                  <a:cubicBezTo>
                    <a:pt x="69" y="2328"/>
                    <a:pt x="115" y="2374"/>
                    <a:pt x="160" y="2397"/>
                  </a:cubicBezTo>
                  <a:cubicBezTo>
                    <a:pt x="662" y="1644"/>
                    <a:pt x="1164" y="913"/>
                    <a:pt x="1644" y="160"/>
                  </a:cubicBezTo>
                  <a:cubicBezTo>
                    <a:pt x="1689" y="114"/>
                    <a:pt x="1667" y="46"/>
                    <a:pt x="1621" y="23"/>
                  </a:cubicBezTo>
                  <a:cubicBezTo>
                    <a:pt x="1598" y="0"/>
                    <a:pt x="1598" y="0"/>
                    <a:pt x="157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20"/>
            <p:cNvSpPr/>
            <p:nvPr/>
          </p:nvSpPr>
          <p:spPr>
            <a:xfrm>
              <a:off x="6702800" y="2183850"/>
              <a:ext cx="42250" cy="60525"/>
            </a:xfrm>
            <a:custGeom>
              <a:avLst/>
              <a:gdLst/>
              <a:ahLst/>
              <a:cxnLst/>
              <a:rect l="l" t="t" r="r" b="b"/>
              <a:pathLst>
                <a:path w="1690" h="2421" extrusionOk="0">
                  <a:moveTo>
                    <a:pt x="1599" y="1"/>
                  </a:moveTo>
                  <a:cubicBezTo>
                    <a:pt x="1553" y="1"/>
                    <a:pt x="1530" y="24"/>
                    <a:pt x="1507" y="46"/>
                  </a:cubicBezTo>
                  <a:cubicBezTo>
                    <a:pt x="1005" y="800"/>
                    <a:pt x="503" y="1553"/>
                    <a:pt x="1" y="2306"/>
                  </a:cubicBezTo>
                  <a:cubicBezTo>
                    <a:pt x="47" y="2329"/>
                    <a:pt x="92" y="2352"/>
                    <a:pt x="115" y="2375"/>
                  </a:cubicBezTo>
                  <a:lnTo>
                    <a:pt x="161" y="2420"/>
                  </a:lnTo>
                  <a:cubicBezTo>
                    <a:pt x="663" y="1667"/>
                    <a:pt x="1165" y="914"/>
                    <a:pt x="1667" y="161"/>
                  </a:cubicBezTo>
                  <a:cubicBezTo>
                    <a:pt x="1690" y="115"/>
                    <a:pt x="1690" y="46"/>
                    <a:pt x="1644" y="24"/>
                  </a:cubicBezTo>
                  <a:cubicBezTo>
                    <a:pt x="1621" y="1"/>
                    <a:pt x="1599" y="1"/>
                    <a:pt x="1599"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20"/>
            <p:cNvSpPr/>
            <p:nvPr/>
          </p:nvSpPr>
          <p:spPr>
            <a:xfrm>
              <a:off x="6706225" y="2159325"/>
              <a:ext cx="39400" cy="28025"/>
            </a:xfrm>
            <a:custGeom>
              <a:avLst/>
              <a:gdLst/>
              <a:ahLst/>
              <a:cxnLst/>
              <a:rect l="l" t="t" r="r" b="b"/>
              <a:pathLst>
                <a:path w="1576" h="1121" extrusionOk="0">
                  <a:moveTo>
                    <a:pt x="92" y="0"/>
                  </a:moveTo>
                  <a:cubicBezTo>
                    <a:pt x="47" y="0"/>
                    <a:pt x="1" y="46"/>
                    <a:pt x="1" y="92"/>
                  </a:cubicBezTo>
                  <a:cubicBezTo>
                    <a:pt x="1" y="114"/>
                    <a:pt x="1" y="137"/>
                    <a:pt x="24" y="160"/>
                  </a:cubicBezTo>
                  <a:cubicBezTo>
                    <a:pt x="47" y="183"/>
                    <a:pt x="47" y="183"/>
                    <a:pt x="92" y="206"/>
                  </a:cubicBezTo>
                  <a:cubicBezTo>
                    <a:pt x="115" y="206"/>
                    <a:pt x="161" y="229"/>
                    <a:pt x="206" y="229"/>
                  </a:cubicBezTo>
                  <a:lnTo>
                    <a:pt x="183" y="229"/>
                  </a:lnTo>
                  <a:cubicBezTo>
                    <a:pt x="366" y="274"/>
                    <a:pt x="526" y="366"/>
                    <a:pt x="686" y="457"/>
                  </a:cubicBezTo>
                  <a:cubicBezTo>
                    <a:pt x="868" y="571"/>
                    <a:pt x="1051" y="731"/>
                    <a:pt x="1211" y="890"/>
                  </a:cubicBezTo>
                  <a:cubicBezTo>
                    <a:pt x="1279" y="959"/>
                    <a:pt x="1325" y="1005"/>
                    <a:pt x="1370" y="1073"/>
                  </a:cubicBezTo>
                  <a:cubicBezTo>
                    <a:pt x="1399" y="1101"/>
                    <a:pt x="1427" y="1121"/>
                    <a:pt x="1455" y="1121"/>
                  </a:cubicBezTo>
                  <a:cubicBezTo>
                    <a:pt x="1472" y="1121"/>
                    <a:pt x="1490" y="1113"/>
                    <a:pt x="1507" y="1096"/>
                  </a:cubicBezTo>
                  <a:cubicBezTo>
                    <a:pt x="1553" y="1073"/>
                    <a:pt x="1576" y="1005"/>
                    <a:pt x="1530" y="959"/>
                  </a:cubicBezTo>
                  <a:cubicBezTo>
                    <a:pt x="1370" y="731"/>
                    <a:pt x="1142" y="548"/>
                    <a:pt x="914" y="366"/>
                  </a:cubicBezTo>
                  <a:cubicBezTo>
                    <a:pt x="663" y="206"/>
                    <a:pt x="412" y="69"/>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20"/>
            <p:cNvSpPr/>
            <p:nvPr/>
          </p:nvSpPr>
          <p:spPr>
            <a:xfrm>
              <a:off x="6707950" y="2138775"/>
              <a:ext cx="45675" cy="46825"/>
            </a:xfrm>
            <a:custGeom>
              <a:avLst/>
              <a:gdLst/>
              <a:ahLst/>
              <a:cxnLst/>
              <a:rect l="l" t="t" r="r" b="b"/>
              <a:pathLst>
                <a:path w="1827" h="1873" extrusionOk="0">
                  <a:moveTo>
                    <a:pt x="1415" y="1"/>
                  </a:moveTo>
                  <a:cubicBezTo>
                    <a:pt x="1347" y="1"/>
                    <a:pt x="1256" y="46"/>
                    <a:pt x="1164" y="69"/>
                  </a:cubicBezTo>
                  <a:cubicBezTo>
                    <a:pt x="1096" y="92"/>
                    <a:pt x="1027" y="138"/>
                    <a:pt x="959" y="160"/>
                  </a:cubicBezTo>
                  <a:cubicBezTo>
                    <a:pt x="891" y="206"/>
                    <a:pt x="799" y="252"/>
                    <a:pt x="731" y="320"/>
                  </a:cubicBezTo>
                  <a:cubicBezTo>
                    <a:pt x="594" y="411"/>
                    <a:pt x="457" y="503"/>
                    <a:pt x="343" y="617"/>
                  </a:cubicBezTo>
                  <a:cubicBezTo>
                    <a:pt x="229" y="685"/>
                    <a:pt x="137" y="777"/>
                    <a:pt x="46" y="845"/>
                  </a:cubicBezTo>
                  <a:cubicBezTo>
                    <a:pt x="0" y="891"/>
                    <a:pt x="0" y="936"/>
                    <a:pt x="23" y="982"/>
                  </a:cubicBezTo>
                  <a:cubicBezTo>
                    <a:pt x="37" y="1010"/>
                    <a:pt x="69" y="1030"/>
                    <a:pt x="102" y="1030"/>
                  </a:cubicBezTo>
                  <a:cubicBezTo>
                    <a:pt x="122" y="1030"/>
                    <a:pt x="143" y="1022"/>
                    <a:pt x="160" y="1005"/>
                  </a:cubicBezTo>
                  <a:cubicBezTo>
                    <a:pt x="297" y="914"/>
                    <a:pt x="411" y="799"/>
                    <a:pt x="548" y="685"/>
                  </a:cubicBezTo>
                  <a:cubicBezTo>
                    <a:pt x="731" y="548"/>
                    <a:pt x="891" y="411"/>
                    <a:pt x="1096" y="320"/>
                  </a:cubicBezTo>
                  <a:cubicBezTo>
                    <a:pt x="1187" y="274"/>
                    <a:pt x="1256" y="229"/>
                    <a:pt x="1324" y="229"/>
                  </a:cubicBezTo>
                  <a:cubicBezTo>
                    <a:pt x="1370" y="206"/>
                    <a:pt x="1393" y="206"/>
                    <a:pt x="1438" y="206"/>
                  </a:cubicBezTo>
                  <a:lnTo>
                    <a:pt x="1484" y="206"/>
                  </a:lnTo>
                  <a:cubicBezTo>
                    <a:pt x="1507" y="229"/>
                    <a:pt x="1507" y="229"/>
                    <a:pt x="1530" y="229"/>
                  </a:cubicBezTo>
                  <a:cubicBezTo>
                    <a:pt x="1530" y="229"/>
                    <a:pt x="1552" y="252"/>
                    <a:pt x="1552" y="274"/>
                  </a:cubicBezTo>
                  <a:cubicBezTo>
                    <a:pt x="1575" y="274"/>
                    <a:pt x="1575" y="297"/>
                    <a:pt x="1598" y="320"/>
                  </a:cubicBezTo>
                  <a:cubicBezTo>
                    <a:pt x="1598" y="343"/>
                    <a:pt x="1621" y="366"/>
                    <a:pt x="1621" y="389"/>
                  </a:cubicBezTo>
                  <a:cubicBezTo>
                    <a:pt x="1621" y="434"/>
                    <a:pt x="1644" y="503"/>
                    <a:pt x="1644" y="548"/>
                  </a:cubicBezTo>
                  <a:cubicBezTo>
                    <a:pt x="1621" y="685"/>
                    <a:pt x="1598" y="845"/>
                    <a:pt x="1552" y="982"/>
                  </a:cubicBezTo>
                  <a:cubicBezTo>
                    <a:pt x="1552" y="982"/>
                    <a:pt x="1552" y="959"/>
                    <a:pt x="1552" y="959"/>
                  </a:cubicBezTo>
                  <a:cubicBezTo>
                    <a:pt x="1507" y="1073"/>
                    <a:pt x="1484" y="1188"/>
                    <a:pt x="1438" y="1302"/>
                  </a:cubicBezTo>
                  <a:cubicBezTo>
                    <a:pt x="1393" y="1439"/>
                    <a:pt x="1324" y="1598"/>
                    <a:pt x="1279" y="1735"/>
                  </a:cubicBezTo>
                  <a:cubicBezTo>
                    <a:pt x="1279" y="1758"/>
                    <a:pt x="1279" y="1781"/>
                    <a:pt x="1279" y="1804"/>
                  </a:cubicBezTo>
                  <a:cubicBezTo>
                    <a:pt x="1301" y="1827"/>
                    <a:pt x="1301" y="1849"/>
                    <a:pt x="1347" y="1872"/>
                  </a:cubicBezTo>
                  <a:lnTo>
                    <a:pt x="1415" y="1872"/>
                  </a:lnTo>
                  <a:cubicBezTo>
                    <a:pt x="1438" y="1872"/>
                    <a:pt x="1461" y="1849"/>
                    <a:pt x="1461" y="1827"/>
                  </a:cubicBezTo>
                  <a:cubicBezTo>
                    <a:pt x="1530" y="1644"/>
                    <a:pt x="1575" y="1461"/>
                    <a:pt x="1644" y="1302"/>
                  </a:cubicBezTo>
                  <a:cubicBezTo>
                    <a:pt x="1712" y="1142"/>
                    <a:pt x="1758" y="982"/>
                    <a:pt x="1804" y="799"/>
                  </a:cubicBezTo>
                  <a:cubicBezTo>
                    <a:pt x="1804" y="731"/>
                    <a:pt x="1826" y="640"/>
                    <a:pt x="1826" y="571"/>
                  </a:cubicBezTo>
                  <a:cubicBezTo>
                    <a:pt x="1826" y="480"/>
                    <a:pt x="1826" y="411"/>
                    <a:pt x="1804" y="320"/>
                  </a:cubicBezTo>
                  <a:cubicBezTo>
                    <a:pt x="1781" y="252"/>
                    <a:pt x="1758" y="206"/>
                    <a:pt x="1712" y="138"/>
                  </a:cubicBezTo>
                  <a:cubicBezTo>
                    <a:pt x="1667" y="92"/>
                    <a:pt x="1598" y="46"/>
                    <a:pt x="1530" y="23"/>
                  </a:cubicBezTo>
                  <a:cubicBezTo>
                    <a:pt x="1507" y="23"/>
                    <a:pt x="1461" y="1"/>
                    <a:pt x="1415"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20"/>
            <p:cNvSpPr/>
            <p:nvPr/>
          </p:nvSpPr>
          <p:spPr>
            <a:xfrm>
              <a:off x="6665725" y="1895425"/>
              <a:ext cx="78775" cy="69600"/>
            </a:xfrm>
            <a:custGeom>
              <a:avLst/>
              <a:gdLst/>
              <a:ahLst/>
              <a:cxnLst/>
              <a:rect l="l" t="t" r="r" b="b"/>
              <a:pathLst>
                <a:path w="3151" h="2784" extrusionOk="0">
                  <a:moveTo>
                    <a:pt x="1593" y="1"/>
                  </a:moveTo>
                  <a:cubicBezTo>
                    <a:pt x="1061" y="1"/>
                    <a:pt x="555" y="307"/>
                    <a:pt x="320" y="810"/>
                  </a:cubicBezTo>
                  <a:cubicBezTo>
                    <a:pt x="0" y="1495"/>
                    <a:pt x="297" y="2339"/>
                    <a:pt x="1005" y="2659"/>
                  </a:cubicBezTo>
                  <a:cubicBezTo>
                    <a:pt x="1186" y="2743"/>
                    <a:pt x="1377" y="2783"/>
                    <a:pt x="1566" y="2783"/>
                  </a:cubicBezTo>
                  <a:cubicBezTo>
                    <a:pt x="2090" y="2783"/>
                    <a:pt x="2596" y="2477"/>
                    <a:pt x="2831" y="1974"/>
                  </a:cubicBezTo>
                  <a:cubicBezTo>
                    <a:pt x="3150" y="1289"/>
                    <a:pt x="2853" y="468"/>
                    <a:pt x="2169" y="125"/>
                  </a:cubicBezTo>
                  <a:cubicBezTo>
                    <a:pt x="1981" y="40"/>
                    <a:pt x="1786" y="1"/>
                    <a:pt x="1593"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20"/>
            <p:cNvSpPr/>
            <p:nvPr/>
          </p:nvSpPr>
          <p:spPr>
            <a:xfrm>
              <a:off x="6883700" y="2034000"/>
              <a:ext cx="78775" cy="69200"/>
            </a:xfrm>
            <a:custGeom>
              <a:avLst/>
              <a:gdLst/>
              <a:ahLst/>
              <a:cxnLst/>
              <a:rect l="l" t="t" r="r" b="b"/>
              <a:pathLst>
                <a:path w="3151" h="2768" extrusionOk="0">
                  <a:moveTo>
                    <a:pt x="1568" y="0"/>
                  </a:moveTo>
                  <a:cubicBezTo>
                    <a:pt x="1050" y="0"/>
                    <a:pt x="552" y="293"/>
                    <a:pt x="320" y="791"/>
                  </a:cubicBezTo>
                  <a:cubicBezTo>
                    <a:pt x="1" y="1498"/>
                    <a:pt x="297" y="2320"/>
                    <a:pt x="982" y="2639"/>
                  </a:cubicBezTo>
                  <a:cubicBezTo>
                    <a:pt x="1174" y="2726"/>
                    <a:pt x="1375" y="2768"/>
                    <a:pt x="1571" y="2768"/>
                  </a:cubicBezTo>
                  <a:cubicBezTo>
                    <a:pt x="2099" y="2768"/>
                    <a:pt x="2598" y="2470"/>
                    <a:pt x="2831" y="1955"/>
                  </a:cubicBezTo>
                  <a:cubicBezTo>
                    <a:pt x="3150" y="1270"/>
                    <a:pt x="2854" y="448"/>
                    <a:pt x="2146" y="129"/>
                  </a:cubicBezTo>
                  <a:cubicBezTo>
                    <a:pt x="1959" y="41"/>
                    <a:pt x="1762" y="0"/>
                    <a:pt x="156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20"/>
            <p:cNvSpPr/>
            <p:nvPr/>
          </p:nvSpPr>
          <p:spPr>
            <a:xfrm>
              <a:off x="6388400" y="2337925"/>
              <a:ext cx="311000" cy="214800"/>
            </a:xfrm>
            <a:custGeom>
              <a:avLst/>
              <a:gdLst/>
              <a:ahLst/>
              <a:cxnLst/>
              <a:rect l="l" t="t" r="r" b="b"/>
              <a:pathLst>
                <a:path w="12440" h="8592" extrusionOk="0">
                  <a:moveTo>
                    <a:pt x="114" y="1"/>
                  </a:moveTo>
                  <a:cubicBezTo>
                    <a:pt x="69" y="1"/>
                    <a:pt x="46" y="1"/>
                    <a:pt x="23" y="23"/>
                  </a:cubicBezTo>
                  <a:cubicBezTo>
                    <a:pt x="0" y="69"/>
                    <a:pt x="0" y="138"/>
                    <a:pt x="46" y="160"/>
                  </a:cubicBezTo>
                  <a:cubicBezTo>
                    <a:pt x="228" y="343"/>
                    <a:pt x="434" y="503"/>
                    <a:pt x="616" y="685"/>
                  </a:cubicBezTo>
                  <a:lnTo>
                    <a:pt x="639" y="685"/>
                  </a:lnTo>
                  <a:cubicBezTo>
                    <a:pt x="708" y="731"/>
                    <a:pt x="776" y="799"/>
                    <a:pt x="822" y="845"/>
                  </a:cubicBezTo>
                  <a:cubicBezTo>
                    <a:pt x="845" y="845"/>
                    <a:pt x="845" y="868"/>
                    <a:pt x="845" y="868"/>
                  </a:cubicBezTo>
                  <a:cubicBezTo>
                    <a:pt x="1119" y="1096"/>
                    <a:pt x="1415" y="1347"/>
                    <a:pt x="1712" y="1576"/>
                  </a:cubicBezTo>
                  <a:cubicBezTo>
                    <a:pt x="1712" y="1576"/>
                    <a:pt x="1712" y="1576"/>
                    <a:pt x="1712" y="1598"/>
                  </a:cubicBezTo>
                  <a:cubicBezTo>
                    <a:pt x="2100" y="1918"/>
                    <a:pt x="2511" y="2237"/>
                    <a:pt x="2899" y="2534"/>
                  </a:cubicBezTo>
                  <a:cubicBezTo>
                    <a:pt x="2922" y="2557"/>
                    <a:pt x="2922" y="2557"/>
                    <a:pt x="2945" y="2557"/>
                  </a:cubicBezTo>
                  <a:cubicBezTo>
                    <a:pt x="3036" y="2648"/>
                    <a:pt x="3127" y="2717"/>
                    <a:pt x="3241" y="2785"/>
                  </a:cubicBezTo>
                  <a:cubicBezTo>
                    <a:pt x="3241" y="2785"/>
                    <a:pt x="3241" y="2808"/>
                    <a:pt x="3241" y="2808"/>
                  </a:cubicBezTo>
                  <a:cubicBezTo>
                    <a:pt x="3241" y="2808"/>
                    <a:pt x="3264" y="2831"/>
                    <a:pt x="3287" y="2831"/>
                  </a:cubicBezTo>
                  <a:cubicBezTo>
                    <a:pt x="3561" y="3059"/>
                    <a:pt x="3858" y="3265"/>
                    <a:pt x="4154" y="3493"/>
                  </a:cubicBezTo>
                  <a:cubicBezTo>
                    <a:pt x="4588" y="3812"/>
                    <a:pt x="5022" y="4132"/>
                    <a:pt x="5455" y="4429"/>
                  </a:cubicBezTo>
                  <a:cubicBezTo>
                    <a:pt x="5478" y="4452"/>
                    <a:pt x="5501" y="4452"/>
                    <a:pt x="5501" y="4474"/>
                  </a:cubicBezTo>
                  <a:cubicBezTo>
                    <a:pt x="5866" y="4725"/>
                    <a:pt x="6231" y="4977"/>
                    <a:pt x="6597" y="5228"/>
                  </a:cubicBezTo>
                  <a:lnTo>
                    <a:pt x="6619" y="5228"/>
                  </a:lnTo>
                  <a:cubicBezTo>
                    <a:pt x="7008" y="5501"/>
                    <a:pt x="7418" y="5753"/>
                    <a:pt x="7829" y="6026"/>
                  </a:cubicBezTo>
                  <a:cubicBezTo>
                    <a:pt x="8217" y="6278"/>
                    <a:pt x="8628" y="6529"/>
                    <a:pt x="9016" y="6757"/>
                  </a:cubicBezTo>
                  <a:cubicBezTo>
                    <a:pt x="9039" y="6780"/>
                    <a:pt x="9039" y="6780"/>
                    <a:pt x="9062" y="6780"/>
                  </a:cubicBezTo>
                  <a:cubicBezTo>
                    <a:pt x="9130" y="6825"/>
                    <a:pt x="9199" y="6871"/>
                    <a:pt x="9267" y="6917"/>
                  </a:cubicBezTo>
                  <a:lnTo>
                    <a:pt x="9290" y="6917"/>
                  </a:lnTo>
                  <a:cubicBezTo>
                    <a:pt x="9290" y="6917"/>
                    <a:pt x="9290" y="6939"/>
                    <a:pt x="9313" y="6939"/>
                  </a:cubicBezTo>
                  <a:cubicBezTo>
                    <a:pt x="9336" y="6939"/>
                    <a:pt x="9359" y="6962"/>
                    <a:pt x="9381" y="6985"/>
                  </a:cubicBezTo>
                  <a:cubicBezTo>
                    <a:pt x="9404" y="6985"/>
                    <a:pt x="9404" y="7008"/>
                    <a:pt x="9427" y="7008"/>
                  </a:cubicBezTo>
                  <a:cubicBezTo>
                    <a:pt x="9792" y="7236"/>
                    <a:pt x="10180" y="7442"/>
                    <a:pt x="10545" y="7647"/>
                  </a:cubicBezTo>
                  <a:cubicBezTo>
                    <a:pt x="10545" y="7647"/>
                    <a:pt x="10568" y="7670"/>
                    <a:pt x="10568" y="7670"/>
                  </a:cubicBezTo>
                  <a:cubicBezTo>
                    <a:pt x="10842" y="7830"/>
                    <a:pt x="11139" y="7967"/>
                    <a:pt x="11413" y="8126"/>
                  </a:cubicBezTo>
                  <a:cubicBezTo>
                    <a:pt x="11436" y="8126"/>
                    <a:pt x="11436" y="8149"/>
                    <a:pt x="11458" y="8149"/>
                  </a:cubicBezTo>
                  <a:cubicBezTo>
                    <a:pt x="11481" y="8149"/>
                    <a:pt x="11481" y="8149"/>
                    <a:pt x="11481" y="8172"/>
                  </a:cubicBezTo>
                  <a:cubicBezTo>
                    <a:pt x="11527" y="8195"/>
                    <a:pt x="11573" y="8195"/>
                    <a:pt x="11595" y="8218"/>
                  </a:cubicBezTo>
                  <a:cubicBezTo>
                    <a:pt x="11641" y="8241"/>
                    <a:pt x="11687" y="8263"/>
                    <a:pt x="11710" y="8286"/>
                  </a:cubicBezTo>
                  <a:cubicBezTo>
                    <a:pt x="11732" y="8286"/>
                    <a:pt x="11755" y="8309"/>
                    <a:pt x="11755" y="8309"/>
                  </a:cubicBezTo>
                  <a:cubicBezTo>
                    <a:pt x="11778" y="8309"/>
                    <a:pt x="11778" y="8332"/>
                    <a:pt x="11801" y="8332"/>
                  </a:cubicBezTo>
                  <a:cubicBezTo>
                    <a:pt x="11961" y="8423"/>
                    <a:pt x="12120" y="8492"/>
                    <a:pt x="12280" y="8583"/>
                  </a:cubicBezTo>
                  <a:cubicBezTo>
                    <a:pt x="12292" y="8589"/>
                    <a:pt x="12304" y="8591"/>
                    <a:pt x="12318" y="8591"/>
                  </a:cubicBezTo>
                  <a:cubicBezTo>
                    <a:pt x="12357" y="8591"/>
                    <a:pt x="12400" y="8566"/>
                    <a:pt x="12417" y="8514"/>
                  </a:cubicBezTo>
                  <a:cubicBezTo>
                    <a:pt x="12440" y="8469"/>
                    <a:pt x="12417" y="8423"/>
                    <a:pt x="12371" y="8400"/>
                  </a:cubicBezTo>
                  <a:cubicBezTo>
                    <a:pt x="12212" y="8309"/>
                    <a:pt x="12052" y="8241"/>
                    <a:pt x="11892" y="8149"/>
                  </a:cubicBezTo>
                  <a:cubicBezTo>
                    <a:pt x="11846" y="8126"/>
                    <a:pt x="11801" y="8104"/>
                    <a:pt x="11778" y="8104"/>
                  </a:cubicBezTo>
                  <a:cubicBezTo>
                    <a:pt x="11778" y="8104"/>
                    <a:pt x="11778" y="8104"/>
                    <a:pt x="11778" y="8081"/>
                  </a:cubicBezTo>
                  <a:cubicBezTo>
                    <a:pt x="11732" y="8081"/>
                    <a:pt x="11710" y="8058"/>
                    <a:pt x="11664" y="8035"/>
                  </a:cubicBezTo>
                  <a:lnTo>
                    <a:pt x="11641" y="8035"/>
                  </a:lnTo>
                  <a:cubicBezTo>
                    <a:pt x="11595" y="7989"/>
                    <a:pt x="11527" y="7967"/>
                    <a:pt x="11481" y="7944"/>
                  </a:cubicBezTo>
                  <a:cubicBezTo>
                    <a:pt x="11207" y="7807"/>
                    <a:pt x="10956" y="7647"/>
                    <a:pt x="10682" y="7510"/>
                  </a:cubicBezTo>
                  <a:cubicBezTo>
                    <a:pt x="10660" y="7487"/>
                    <a:pt x="10660" y="7487"/>
                    <a:pt x="10637" y="7487"/>
                  </a:cubicBezTo>
                  <a:cubicBezTo>
                    <a:pt x="10249" y="7259"/>
                    <a:pt x="9861" y="7031"/>
                    <a:pt x="9473" y="6803"/>
                  </a:cubicBezTo>
                  <a:lnTo>
                    <a:pt x="9450" y="6803"/>
                  </a:lnTo>
                  <a:lnTo>
                    <a:pt x="9404" y="6757"/>
                  </a:lnTo>
                  <a:lnTo>
                    <a:pt x="9381" y="6757"/>
                  </a:lnTo>
                  <a:cubicBezTo>
                    <a:pt x="9336" y="6711"/>
                    <a:pt x="9267" y="6688"/>
                    <a:pt x="9199" y="6643"/>
                  </a:cubicBezTo>
                  <a:cubicBezTo>
                    <a:pt x="8971" y="6506"/>
                    <a:pt x="8742" y="6369"/>
                    <a:pt x="8537" y="6232"/>
                  </a:cubicBezTo>
                  <a:cubicBezTo>
                    <a:pt x="8537" y="6232"/>
                    <a:pt x="8537" y="6255"/>
                    <a:pt x="8537" y="6255"/>
                  </a:cubicBezTo>
                  <a:cubicBezTo>
                    <a:pt x="8354" y="6118"/>
                    <a:pt x="8149" y="6004"/>
                    <a:pt x="7943" y="5867"/>
                  </a:cubicBezTo>
                  <a:cubicBezTo>
                    <a:pt x="7533" y="5593"/>
                    <a:pt x="7099" y="5319"/>
                    <a:pt x="6688" y="5045"/>
                  </a:cubicBezTo>
                  <a:cubicBezTo>
                    <a:pt x="6323" y="4794"/>
                    <a:pt x="5958" y="4566"/>
                    <a:pt x="5615" y="4315"/>
                  </a:cubicBezTo>
                  <a:cubicBezTo>
                    <a:pt x="5592" y="4292"/>
                    <a:pt x="5592" y="4292"/>
                    <a:pt x="5592" y="4292"/>
                  </a:cubicBezTo>
                  <a:cubicBezTo>
                    <a:pt x="5136" y="3972"/>
                    <a:pt x="4702" y="3653"/>
                    <a:pt x="4268" y="3333"/>
                  </a:cubicBezTo>
                  <a:cubicBezTo>
                    <a:pt x="3972" y="3105"/>
                    <a:pt x="3675" y="2877"/>
                    <a:pt x="3355" y="2648"/>
                  </a:cubicBezTo>
                  <a:cubicBezTo>
                    <a:pt x="3241" y="2557"/>
                    <a:pt x="3127" y="2466"/>
                    <a:pt x="2990" y="2374"/>
                  </a:cubicBezTo>
                  <a:cubicBezTo>
                    <a:pt x="2602" y="2055"/>
                    <a:pt x="2214" y="1758"/>
                    <a:pt x="1826" y="1439"/>
                  </a:cubicBezTo>
                  <a:cubicBezTo>
                    <a:pt x="1826" y="1439"/>
                    <a:pt x="1826" y="1439"/>
                    <a:pt x="1826" y="1416"/>
                  </a:cubicBezTo>
                  <a:cubicBezTo>
                    <a:pt x="1529" y="1188"/>
                    <a:pt x="1233" y="936"/>
                    <a:pt x="936" y="685"/>
                  </a:cubicBezTo>
                  <a:cubicBezTo>
                    <a:pt x="868" y="617"/>
                    <a:pt x="799" y="571"/>
                    <a:pt x="753" y="526"/>
                  </a:cubicBezTo>
                  <a:cubicBezTo>
                    <a:pt x="731" y="526"/>
                    <a:pt x="731" y="503"/>
                    <a:pt x="708" y="503"/>
                  </a:cubicBezTo>
                  <a:cubicBezTo>
                    <a:pt x="525" y="343"/>
                    <a:pt x="343" y="183"/>
                    <a:pt x="160" y="23"/>
                  </a:cubicBezTo>
                  <a:cubicBezTo>
                    <a:pt x="160" y="1"/>
                    <a:pt x="137" y="1"/>
                    <a:pt x="114"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20"/>
            <p:cNvSpPr/>
            <p:nvPr/>
          </p:nvSpPr>
          <p:spPr>
            <a:xfrm>
              <a:off x="6514500" y="2091975"/>
              <a:ext cx="325850" cy="230800"/>
            </a:xfrm>
            <a:custGeom>
              <a:avLst/>
              <a:gdLst/>
              <a:ahLst/>
              <a:cxnLst/>
              <a:rect l="l" t="t" r="r" b="b"/>
              <a:pathLst>
                <a:path w="13034" h="9232" extrusionOk="0">
                  <a:moveTo>
                    <a:pt x="92" y="1"/>
                  </a:moveTo>
                  <a:cubicBezTo>
                    <a:pt x="69" y="1"/>
                    <a:pt x="46" y="24"/>
                    <a:pt x="23" y="47"/>
                  </a:cubicBezTo>
                  <a:cubicBezTo>
                    <a:pt x="1" y="92"/>
                    <a:pt x="1" y="138"/>
                    <a:pt x="46" y="184"/>
                  </a:cubicBezTo>
                  <a:cubicBezTo>
                    <a:pt x="1598" y="1599"/>
                    <a:pt x="3219" y="2945"/>
                    <a:pt x="4931" y="4201"/>
                  </a:cubicBezTo>
                  <a:cubicBezTo>
                    <a:pt x="4931" y="4201"/>
                    <a:pt x="4931" y="4224"/>
                    <a:pt x="4931" y="4224"/>
                  </a:cubicBezTo>
                  <a:cubicBezTo>
                    <a:pt x="6506" y="5388"/>
                    <a:pt x="8149" y="6506"/>
                    <a:pt x="9838" y="7510"/>
                  </a:cubicBezTo>
                  <a:cubicBezTo>
                    <a:pt x="9838" y="7533"/>
                    <a:pt x="9838" y="7533"/>
                    <a:pt x="9861" y="7533"/>
                  </a:cubicBezTo>
                  <a:cubicBezTo>
                    <a:pt x="9861" y="7533"/>
                    <a:pt x="9884" y="7533"/>
                    <a:pt x="9884" y="7556"/>
                  </a:cubicBezTo>
                  <a:cubicBezTo>
                    <a:pt x="10295" y="7784"/>
                    <a:pt x="10683" y="8013"/>
                    <a:pt x="11094" y="8264"/>
                  </a:cubicBezTo>
                  <a:lnTo>
                    <a:pt x="11116" y="8264"/>
                  </a:lnTo>
                  <a:cubicBezTo>
                    <a:pt x="11139" y="8264"/>
                    <a:pt x="11139" y="8286"/>
                    <a:pt x="11139" y="8286"/>
                  </a:cubicBezTo>
                  <a:lnTo>
                    <a:pt x="11162" y="8286"/>
                  </a:lnTo>
                  <a:cubicBezTo>
                    <a:pt x="11231" y="8332"/>
                    <a:pt x="11276" y="8355"/>
                    <a:pt x="11345" y="8401"/>
                  </a:cubicBezTo>
                  <a:cubicBezTo>
                    <a:pt x="11368" y="8401"/>
                    <a:pt x="11390" y="8423"/>
                    <a:pt x="11436" y="8446"/>
                  </a:cubicBezTo>
                  <a:cubicBezTo>
                    <a:pt x="11459" y="8446"/>
                    <a:pt x="11459" y="8469"/>
                    <a:pt x="11482" y="8469"/>
                  </a:cubicBezTo>
                  <a:cubicBezTo>
                    <a:pt x="11733" y="8606"/>
                    <a:pt x="11961" y="8743"/>
                    <a:pt x="12212" y="8857"/>
                  </a:cubicBezTo>
                  <a:cubicBezTo>
                    <a:pt x="12212" y="8857"/>
                    <a:pt x="12212" y="8857"/>
                    <a:pt x="12212" y="8880"/>
                  </a:cubicBezTo>
                  <a:cubicBezTo>
                    <a:pt x="12235" y="8880"/>
                    <a:pt x="12258" y="8880"/>
                    <a:pt x="12258" y="8903"/>
                  </a:cubicBezTo>
                  <a:cubicBezTo>
                    <a:pt x="12303" y="8926"/>
                    <a:pt x="12326" y="8926"/>
                    <a:pt x="12372" y="8948"/>
                  </a:cubicBezTo>
                  <a:lnTo>
                    <a:pt x="12418" y="8971"/>
                  </a:lnTo>
                  <a:cubicBezTo>
                    <a:pt x="12418" y="8994"/>
                    <a:pt x="12440" y="8994"/>
                    <a:pt x="12440" y="8994"/>
                  </a:cubicBezTo>
                  <a:lnTo>
                    <a:pt x="12486" y="9017"/>
                  </a:lnTo>
                  <a:cubicBezTo>
                    <a:pt x="12509" y="9017"/>
                    <a:pt x="12509" y="9040"/>
                    <a:pt x="12532" y="9040"/>
                  </a:cubicBezTo>
                  <a:cubicBezTo>
                    <a:pt x="12554" y="9040"/>
                    <a:pt x="12577" y="9063"/>
                    <a:pt x="12600" y="9085"/>
                  </a:cubicBezTo>
                  <a:lnTo>
                    <a:pt x="12623" y="9085"/>
                  </a:lnTo>
                  <a:cubicBezTo>
                    <a:pt x="12646" y="9085"/>
                    <a:pt x="12646" y="9085"/>
                    <a:pt x="12646" y="9108"/>
                  </a:cubicBezTo>
                  <a:cubicBezTo>
                    <a:pt x="12669" y="9108"/>
                    <a:pt x="12691" y="9131"/>
                    <a:pt x="12714" y="9131"/>
                  </a:cubicBezTo>
                  <a:cubicBezTo>
                    <a:pt x="12783" y="9154"/>
                    <a:pt x="12828" y="9199"/>
                    <a:pt x="12897" y="9222"/>
                  </a:cubicBezTo>
                  <a:cubicBezTo>
                    <a:pt x="12909" y="9228"/>
                    <a:pt x="12921" y="9231"/>
                    <a:pt x="12933" y="9231"/>
                  </a:cubicBezTo>
                  <a:cubicBezTo>
                    <a:pt x="12965" y="9231"/>
                    <a:pt x="12994" y="9210"/>
                    <a:pt x="13011" y="9177"/>
                  </a:cubicBezTo>
                  <a:cubicBezTo>
                    <a:pt x="13034" y="9131"/>
                    <a:pt x="13011" y="9063"/>
                    <a:pt x="12965" y="9040"/>
                  </a:cubicBezTo>
                  <a:cubicBezTo>
                    <a:pt x="12920" y="9017"/>
                    <a:pt x="12851" y="8994"/>
                    <a:pt x="12806" y="8971"/>
                  </a:cubicBezTo>
                  <a:cubicBezTo>
                    <a:pt x="12783" y="8948"/>
                    <a:pt x="12737" y="8926"/>
                    <a:pt x="12714" y="8926"/>
                  </a:cubicBezTo>
                  <a:cubicBezTo>
                    <a:pt x="12714" y="8903"/>
                    <a:pt x="12714" y="8903"/>
                    <a:pt x="12691" y="8903"/>
                  </a:cubicBezTo>
                  <a:cubicBezTo>
                    <a:pt x="12646" y="8880"/>
                    <a:pt x="12577" y="8857"/>
                    <a:pt x="12532" y="8811"/>
                  </a:cubicBezTo>
                  <a:lnTo>
                    <a:pt x="12509" y="8811"/>
                  </a:lnTo>
                  <a:cubicBezTo>
                    <a:pt x="12440" y="8766"/>
                    <a:pt x="12349" y="8720"/>
                    <a:pt x="12281" y="8675"/>
                  </a:cubicBezTo>
                  <a:cubicBezTo>
                    <a:pt x="12029" y="8560"/>
                    <a:pt x="11801" y="8423"/>
                    <a:pt x="11573" y="8309"/>
                  </a:cubicBezTo>
                  <a:cubicBezTo>
                    <a:pt x="11573" y="8309"/>
                    <a:pt x="11573" y="8309"/>
                    <a:pt x="11573" y="8286"/>
                  </a:cubicBezTo>
                  <a:cubicBezTo>
                    <a:pt x="11527" y="8264"/>
                    <a:pt x="11482" y="8241"/>
                    <a:pt x="11436" y="8218"/>
                  </a:cubicBezTo>
                  <a:cubicBezTo>
                    <a:pt x="11413" y="8218"/>
                    <a:pt x="11390" y="8195"/>
                    <a:pt x="11390" y="8195"/>
                  </a:cubicBezTo>
                  <a:cubicBezTo>
                    <a:pt x="11368" y="8172"/>
                    <a:pt x="11345" y="8172"/>
                    <a:pt x="11322" y="8150"/>
                  </a:cubicBezTo>
                  <a:lnTo>
                    <a:pt x="11276" y="8127"/>
                  </a:lnTo>
                  <a:cubicBezTo>
                    <a:pt x="11253" y="8127"/>
                    <a:pt x="11231" y="8104"/>
                    <a:pt x="11208" y="8081"/>
                  </a:cubicBezTo>
                  <a:lnTo>
                    <a:pt x="11185" y="8081"/>
                  </a:lnTo>
                  <a:cubicBezTo>
                    <a:pt x="10774" y="7853"/>
                    <a:pt x="10340" y="7602"/>
                    <a:pt x="9930" y="7351"/>
                  </a:cubicBezTo>
                  <a:cubicBezTo>
                    <a:pt x="9747" y="7237"/>
                    <a:pt x="9564" y="7122"/>
                    <a:pt x="9382" y="7008"/>
                  </a:cubicBezTo>
                  <a:cubicBezTo>
                    <a:pt x="7875" y="6095"/>
                    <a:pt x="6437" y="5091"/>
                    <a:pt x="5045" y="4064"/>
                  </a:cubicBezTo>
                  <a:cubicBezTo>
                    <a:pt x="5045" y="4041"/>
                    <a:pt x="5045" y="4041"/>
                    <a:pt x="5045" y="4041"/>
                  </a:cubicBezTo>
                  <a:cubicBezTo>
                    <a:pt x="3356" y="2786"/>
                    <a:pt x="1712" y="1462"/>
                    <a:pt x="160" y="24"/>
                  </a:cubicBezTo>
                  <a:cubicBezTo>
                    <a:pt x="137" y="1"/>
                    <a:pt x="115" y="1"/>
                    <a:pt x="92"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20"/>
            <p:cNvSpPr/>
            <p:nvPr/>
          </p:nvSpPr>
          <p:spPr>
            <a:xfrm>
              <a:off x="6387825" y="2090850"/>
              <a:ext cx="130125" cy="250525"/>
            </a:xfrm>
            <a:custGeom>
              <a:avLst/>
              <a:gdLst/>
              <a:ahLst/>
              <a:cxnLst/>
              <a:rect l="l" t="t" r="r" b="b"/>
              <a:pathLst>
                <a:path w="5205" h="10021" extrusionOk="0">
                  <a:moveTo>
                    <a:pt x="5090" y="0"/>
                  </a:moveTo>
                  <a:cubicBezTo>
                    <a:pt x="5090" y="0"/>
                    <a:pt x="5045" y="23"/>
                    <a:pt x="5045" y="23"/>
                  </a:cubicBezTo>
                  <a:cubicBezTo>
                    <a:pt x="4246" y="822"/>
                    <a:pt x="3561" y="1712"/>
                    <a:pt x="2945" y="2648"/>
                  </a:cubicBezTo>
                  <a:cubicBezTo>
                    <a:pt x="2329" y="3584"/>
                    <a:pt x="1781" y="4588"/>
                    <a:pt x="1324" y="5615"/>
                  </a:cubicBezTo>
                  <a:cubicBezTo>
                    <a:pt x="1187" y="5958"/>
                    <a:pt x="1050" y="6300"/>
                    <a:pt x="913" y="6642"/>
                  </a:cubicBezTo>
                  <a:cubicBezTo>
                    <a:pt x="776" y="7008"/>
                    <a:pt x="639" y="7350"/>
                    <a:pt x="502" y="7692"/>
                  </a:cubicBezTo>
                  <a:cubicBezTo>
                    <a:pt x="366" y="8058"/>
                    <a:pt x="251" y="8446"/>
                    <a:pt x="160" y="8811"/>
                  </a:cubicBezTo>
                  <a:cubicBezTo>
                    <a:pt x="69" y="9176"/>
                    <a:pt x="0" y="9541"/>
                    <a:pt x="0" y="9906"/>
                  </a:cubicBezTo>
                  <a:cubicBezTo>
                    <a:pt x="0" y="9929"/>
                    <a:pt x="0" y="9952"/>
                    <a:pt x="23" y="9975"/>
                  </a:cubicBezTo>
                  <a:cubicBezTo>
                    <a:pt x="46" y="9998"/>
                    <a:pt x="69" y="10021"/>
                    <a:pt x="92" y="10021"/>
                  </a:cubicBezTo>
                  <a:cubicBezTo>
                    <a:pt x="114" y="10021"/>
                    <a:pt x="137" y="10021"/>
                    <a:pt x="160" y="9998"/>
                  </a:cubicBezTo>
                  <a:cubicBezTo>
                    <a:pt x="183" y="9975"/>
                    <a:pt x="206" y="9952"/>
                    <a:pt x="206" y="9929"/>
                  </a:cubicBezTo>
                  <a:cubicBezTo>
                    <a:pt x="206" y="9564"/>
                    <a:pt x="251" y="9199"/>
                    <a:pt x="343" y="8856"/>
                  </a:cubicBezTo>
                  <a:cubicBezTo>
                    <a:pt x="343" y="8856"/>
                    <a:pt x="343" y="8856"/>
                    <a:pt x="343" y="8834"/>
                  </a:cubicBezTo>
                  <a:cubicBezTo>
                    <a:pt x="457" y="8423"/>
                    <a:pt x="594" y="7989"/>
                    <a:pt x="754" y="7578"/>
                  </a:cubicBezTo>
                  <a:cubicBezTo>
                    <a:pt x="845" y="7373"/>
                    <a:pt x="913" y="7190"/>
                    <a:pt x="1005" y="6985"/>
                  </a:cubicBezTo>
                  <a:cubicBezTo>
                    <a:pt x="1073" y="6779"/>
                    <a:pt x="1142" y="6574"/>
                    <a:pt x="1233" y="6369"/>
                  </a:cubicBezTo>
                  <a:cubicBezTo>
                    <a:pt x="1575" y="5524"/>
                    <a:pt x="1963" y="4702"/>
                    <a:pt x="2397" y="3903"/>
                  </a:cubicBezTo>
                  <a:cubicBezTo>
                    <a:pt x="2397" y="3903"/>
                    <a:pt x="2397" y="3926"/>
                    <a:pt x="2397" y="3926"/>
                  </a:cubicBezTo>
                  <a:cubicBezTo>
                    <a:pt x="3127" y="2602"/>
                    <a:pt x="3995" y="1370"/>
                    <a:pt x="5045" y="297"/>
                  </a:cubicBezTo>
                  <a:cubicBezTo>
                    <a:pt x="5090" y="251"/>
                    <a:pt x="5113" y="229"/>
                    <a:pt x="5159" y="183"/>
                  </a:cubicBezTo>
                  <a:cubicBezTo>
                    <a:pt x="5182" y="160"/>
                    <a:pt x="5204" y="137"/>
                    <a:pt x="5204" y="114"/>
                  </a:cubicBezTo>
                  <a:cubicBezTo>
                    <a:pt x="5204" y="92"/>
                    <a:pt x="5182" y="69"/>
                    <a:pt x="5182" y="46"/>
                  </a:cubicBezTo>
                  <a:cubicBezTo>
                    <a:pt x="5159" y="23"/>
                    <a:pt x="5136" y="23"/>
                    <a:pt x="5113"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20"/>
            <p:cNvSpPr/>
            <p:nvPr/>
          </p:nvSpPr>
          <p:spPr>
            <a:xfrm>
              <a:off x="6695400" y="2320250"/>
              <a:ext cx="144375" cy="232825"/>
            </a:xfrm>
            <a:custGeom>
              <a:avLst/>
              <a:gdLst/>
              <a:ahLst/>
              <a:cxnLst/>
              <a:rect l="l" t="t" r="r" b="b"/>
              <a:pathLst>
                <a:path w="5775" h="9313" extrusionOk="0">
                  <a:moveTo>
                    <a:pt x="4417" y="2833"/>
                  </a:moveTo>
                  <a:cubicBezTo>
                    <a:pt x="4405" y="2839"/>
                    <a:pt x="4405" y="2853"/>
                    <a:pt x="4405" y="2853"/>
                  </a:cubicBezTo>
                  <a:cubicBezTo>
                    <a:pt x="4409" y="2846"/>
                    <a:pt x="4413" y="2840"/>
                    <a:pt x="4417" y="2833"/>
                  </a:cubicBezTo>
                  <a:close/>
                  <a:moveTo>
                    <a:pt x="5684" y="0"/>
                  </a:moveTo>
                  <a:cubicBezTo>
                    <a:pt x="5661" y="0"/>
                    <a:pt x="5661" y="0"/>
                    <a:pt x="5638" y="23"/>
                  </a:cubicBezTo>
                  <a:cubicBezTo>
                    <a:pt x="5615" y="23"/>
                    <a:pt x="5592" y="46"/>
                    <a:pt x="5592" y="68"/>
                  </a:cubicBezTo>
                  <a:cubicBezTo>
                    <a:pt x="5321" y="1043"/>
                    <a:pt x="4914" y="1949"/>
                    <a:pt x="4417" y="2833"/>
                  </a:cubicBezTo>
                  <a:lnTo>
                    <a:pt x="4417" y="2833"/>
                  </a:lnTo>
                  <a:cubicBezTo>
                    <a:pt x="4420" y="2831"/>
                    <a:pt x="4424" y="2830"/>
                    <a:pt x="4428" y="2830"/>
                  </a:cubicBezTo>
                  <a:cubicBezTo>
                    <a:pt x="3858" y="3835"/>
                    <a:pt x="3196" y="4793"/>
                    <a:pt x="2557" y="5729"/>
                  </a:cubicBezTo>
                  <a:cubicBezTo>
                    <a:pt x="2237" y="6186"/>
                    <a:pt x="1895" y="6642"/>
                    <a:pt x="1598" y="7099"/>
                  </a:cubicBezTo>
                  <a:cubicBezTo>
                    <a:pt x="1256" y="7578"/>
                    <a:pt x="913" y="8057"/>
                    <a:pt x="548" y="8514"/>
                  </a:cubicBezTo>
                  <a:cubicBezTo>
                    <a:pt x="388" y="8742"/>
                    <a:pt x="206" y="8948"/>
                    <a:pt x="23" y="9153"/>
                  </a:cubicBezTo>
                  <a:cubicBezTo>
                    <a:pt x="0" y="9176"/>
                    <a:pt x="0" y="9199"/>
                    <a:pt x="0" y="9221"/>
                  </a:cubicBezTo>
                  <a:cubicBezTo>
                    <a:pt x="0" y="9244"/>
                    <a:pt x="23" y="9267"/>
                    <a:pt x="23" y="9290"/>
                  </a:cubicBezTo>
                  <a:cubicBezTo>
                    <a:pt x="46" y="9313"/>
                    <a:pt x="69" y="9313"/>
                    <a:pt x="114" y="9313"/>
                  </a:cubicBezTo>
                  <a:cubicBezTo>
                    <a:pt x="137" y="9313"/>
                    <a:pt x="160" y="9290"/>
                    <a:pt x="160" y="9267"/>
                  </a:cubicBezTo>
                  <a:cubicBezTo>
                    <a:pt x="571" y="8833"/>
                    <a:pt x="913" y="8377"/>
                    <a:pt x="1256" y="7898"/>
                  </a:cubicBezTo>
                  <a:cubicBezTo>
                    <a:pt x="1438" y="7669"/>
                    <a:pt x="1598" y="7418"/>
                    <a:pt x="1758" y="7190"/>
                  </a:cubicBezTo>
                  <a:cubicBezTo>
                    <a:pt x="1917" y="6962"/>
                    <a:pt x="2077" y="6733"/>
                    <a:pt x="2237" y="6505"/>
                  </a:cubicBezTo>
                  <a:cubicBezTo>
                    <a:pt x="2899" y="5569"/>
                    <a:pt x="3561" y="4634"/>
                    <a:pt x="4154" y="3675"/>
                  </a:cubicBezTo>
                  <a:cubicBezTo>
                    <a:pt x="4497" y="3104"/>
                    <a:pt x="4816" y="2534"/>
                    <a:pt x="5090" y="1940"/>
                  </a:cubicBezTo>
                  <a:cubicBezTo>
                    <a:pt x="5364" y="1370"/>
                    <a:pt x="5592" y="753"/>
                    <a:pt x="5775" y="137"/>
                  </a:cubicBezTo>
                  <a:cubicBezTo>
                    <a:pt x="5775" y="114"/>
                    <a:pt x="5775" y="91"/>
                    <a:pt x="5775" y="68"/>
                  </a:cubicBezTo>
                  <a:cubicBezTo>
                    <a:pt x="5752" y="46"/>
                    <a:pt x="5729" y="23"/>
                    <a:pt x="5706"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20"/>
            <p:cNvSpPr/>
            <p:nvPr/>
          </p:nvSpPr>
          <p:spPr>
            <a:xfrm>
              <a:off x="6843175" y="1766150"/>
              <a:ext cx="271650" cy="227150"/>
            </a:xfrm>
            <a:custGeom>
              <a:avLst/>
              <a:gdLst/>
              <a:ahLst/>
              <a:cxnLst/>
              <a:rect l="l" t="t" r="r" b="b"/>
              <a:pathLst>
                <a:path w="10866" h="9086" extrusionOk="0">
                  <a:moveTo>
                    <a:pt x="4657" y="1"/>
                  </a:moveTo>
                  <a:cubicBezTo>
                    <a:pt x="4224" y="1"/>
                    <a:pt x="3790" y="46"/>
                    <a:pt x="3356" y="160"/>
                  </a:cubicBezTo>
                  <a:cubicBezTo>
                    <a:pt x="2968" y="252"/>
                    <a:pt x="2557" y="389"/>
                    <a:pt x="2192" y="594"/>
                  </a:cubicBezTo>
                  <a:cubicBezTo>
                    <a:pt x="1804" y="800"/>
                    <a:pt x="1462" y="1051"/>
                    <a:pt x="1142" y="1325"/>
                  </a:cubicBezTo>
                  <a:cubicBezTo>
                    <a:pt x="914" y="1553"/>
                    <a:pt x="686" y="1781"/>
                    <a:pt x="480" y="2032"/>
                  </a:cubicBezTo>
                  <a:cubicBezTo>
                    <a:pt x="298" y="2260"/>
                    <a:pt x="138" y="2511"/>
                    <a:pt x="1" y="2763"/>
                  </a:cubicBezTo>
                  <a:lnTo>
                    <a:pt x="115" y="2763"/>
                  </a:lnTo>
                  <a:cubicBezTo>
                    <a:pt x="115" y="2740"/>
                    <a:pt x="138" y="2740"/>
                    <a:pt x="138" y="2740"/>
                  </a:cubicBezTo>
                  <a:lnTo>
                    <a:pt x="229" y="2740"/>
                  </a:lnTo>
                  <a:cubicBezTo>
                    <a:pt x="480" y="2329"/>
                    <a:pt x="777" y="1941"/>
                    <a:pt x="1119" y="1598"/>
                  </a:cubicBezTo>
                  <a:lnTo>
                    <a:pt x="1142" y="1598"/>
                  </a:lnTo>
                  <a:cubicBezTo>
                    <a:pt x="1462" y="1302"/>
                    <a:pt x="1804" y="1028"/>
                    <a:pt x="2192" y="822"/>
                  </a:cubicBezTo>
                  <a:cubicBezTo>
                    <a:pt x="2557" y="617"/>
                    <a:pt x="2968" y="457"/>
                    <a:pt x="3379" y="343"/>
                  </a:cubicBezTo>
                  <a:cubicBezTo>
                    <a:pt x="3809" y="253"/>
                    <a:pt x="4261" y="207"/>
                    <a:pt x="4713" y="206"/>
                  </a:cubicBezTo>
                  <a:lnTo>
                    <a:pt x="4713" y="206"/>
                  </a:lnTo>
                  <a:cubicBezTo>
                    <a:pt x="5258" y="207"/>
                    <a:pt x="5802" y="298"/>
                    <a:pt x="6324" y="434"/>
                  </a:cubicBezTo>
                  <a:cubicBezTo>
                    <a:pt x="6689" y="526"/>
                    <a:pt x="7031" y="663"/>
                    <a:pt x="7374" y="800"/>
                  </a:cubicBezTo>
                  <a:cubicBezTo>
                    <a:pt x="7739" y="959"/>
                    <a:pt x="8081" y="1165"/>
                    <a:pt x="8423" y="1347"/>
                  </a:cubicBezTo>
                  <a:lnTo>
                    <a:pt x="8401" y="1347"/>
                  </a:lnTo>
                  <a:cubicBezTo>
                    <a:pt x="8880" y="1621"/>
                    <a:pt x="9314" y="1941"/>
                    <a:pt x="9702" y="2329"/>
                  </a:cubicBezTo>
                  <a:cubicBezTo>
                    <a:pt x="9930" y="2557"/>
                    <a:pt x="10113" y="2808"/>
                    <a:pt x="10272" y="3082"/>
                  </a:cubicBezTo>
                  <a:cubicBezTo>
                    <a:pt x="10272" y="3105"/>
                    <a:pt x="10272" y="3105"/>
                    <a:pt x="10272" y="3105"/>
                  </a:cubicBezTo>
                  <a:cubicBezTo>
                    <a:pt x="10386" y="3333"/>
                    <a:pt x="10501" y="3561"/>
                    <a:pt x="10546" y="3813"/>
                  </a:cubicBezTo>
                  <a:cubicBezTo>
                    <a:pt x="10636" y="4128"/>
                    <a:pt x="10660" y="4488"/>
                    <a:pt x="10660" y="4826"/>
                  </a:cubicBezTo>
                  <a:lnTo>
                    <a:pt x="10660" y="4826"/>
                  </a:lnTo>
                  <a:cubicBezTo>
                    <a:pt x="10659" y="5302"/>
                    <a:pt x="10568" y="5779"/>
                    <a:pt x="10455" y="6255"/>
                  </a:cubicBezTo>
                  <a:cubicBezTo>
                    <a:pt x="10364" y="6574"/>
                    <a:pt x="10227" y="6917"/>
                    <a:pt x="10090" y="7236"/>
                  </a:cubicBezTo>
                  <a:cubicBezTo>
                    <a:pt x="9953" y="7556"/>
                    <a:pt x="9770" y="7898"/>
                    <a:pt x="9588" y="8218"/>
                  </a:cubicBezTo>
                  <a:lnTo>
                    <a:pt x="9610" y="8195"/>
                  </a:lnTo>
                  <a:lnTo>
                    <a:pt x="9610" y="8195"/>
                  </a:lnTo>
                  <a:cubicBezTo>
                    <a:pt x="9451" y="8423"/>
                    <a:pt x="9314" y="8651"/>
                    <a:pt x="9154" y="8857"/>
                  </a:cubicBezTo>
                  <a:cubicBezTo>
                    <a:pt x="9200" y="8948"/>
                    <a:pt x="9222" y="9017"/>
                    <a:pt x="9245" y="9085"/>
                  </a:cubicBezTo>
                  <a:cubicBezTo>
                    <a:pt x="9519" y="8697"/>
                    <a:pt x="9770" y="8286"/>
                    <a:pt x="9998" y="7875"/>
                  </a:cubicBezTo>
                  <a:cubicBezTo>
                    <a:pt x="10272" y="7373"/>
                    <a:pt x="10478" y="6848"/>
                    <a:pt x="10638" y="6300"/>
                  </a:cubicBezTo>
                  <a:cubicBezTo>
                    <a:pt x="10706" y="6027"/>
                    <a:pt x="10774" y="5753"/>
                    <a:pt x="10797" y="5479"/>
                  </a:cubicBezTo>
                  <a:cubicBezTo>
                    <a:pt x="10843" y="5205"/>
                    <a:pt x="10866" y="4908"/>
                    <a:pt x="10843" y="4634"/>
                  </a:cubicBezTo>
                  <a:cubicBezTo>
                    <a:pt x="10843" y="4360"/>
                    <a:pt x="10820" y="4086"/>
                    <a:pt x="10752" y="3835"/>
                  </a:cubicBezTo>
                  <a:cubicBezTo>
                    <a:pt x="10706" y="3607"/>
                    <a:pt x="10615" y="3379"/>
                    <a:pt x="10523" y="3151"/>
                  </a:cubicBezTo>
                  <a:cubicBezTo>
                    <a:pt x="10113" y="2306"/>
                    <a:pt x="9359" y="1690"/>
                    <a:pt x="8560" y="1210"/>
                  </a:cubicBezTo>
                  <a:cubicBezTo>
                    <a:pt x="8127" y="959"/>
                    <a:pt x="7716" y="731"/>
                    <a:pt x="7259" y="549"/>
                  </a:cubicBezTo>
                  <a:cubicBezTo>
                    <a:pt x="6826" y="366"/>
                    <a:pt x="6392" y="229"/>
                    <a:pt x="5936" y="138"/>
                  </a:cubicBezTo>
                  <a:cubicBezTo>
                    <a:pt x="5525" y="46"/>
                    <a:pt x="5091" y="1"/>
                    <a:pt x="4657"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20"/>
            <p:cNvSpPr/>
            <p:nvPr/>
          </p:nvSpPr>
          <p:spPr>
            <a:xfrm>
              <a:off x="6871150" y="1806100"/>
              <a:ext cx="25" cy="600"/>
            </a:xfrm>
            <a:custGeom>
              <a:avLst/>
              <a:gdLst/>
              <a:ahLst/>
              <a:cxnLst/>
              <a:rect l="l" t="t" r="r" b="b"/>
              <a:pathLst>
                <a:path w="1" h="24" extrusionOk="0">
                  <a:moveTo>
                    <a:pt x="0" y="0"/>
                  </a:moveTo>
                  <a:lnTo>
                    <a:pt x="0" y="23"/>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20"/>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20"/>
            <p:cNvSpPr/>
            <p:nvPr/>
          </p:nvSpPr>
          <p:spPr>
            <a:xfrm>
              <a:off x="6871150" y="1806100"/>
              <a:ext cx="600" cy="25"/>
            </a:xfrm>
            <a:custGeom>
              <a:avLst/>
              <a:gdLst/>
              <a:ahLst/>
              <a:cxnLst/>
              <a:rect l="l" t="t" r="r" b="b"/>
              <a:pathLst>
                <a:path w="24" h="1" extrusionOk="0">
                  <a:moveTo>
                    <a:pt x="23"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20"/>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20"/>
            <p:cNvSpPr/>
            <p:nvPr/>
          </p:nvSpPr>
          <p:spPr>
            <a:xfrm>
              <a:off x="6882550" y="1796975"/>
              <a:ext cx="196900" cy="162650"/>
            </a:xfrm>
            <a:custGeom>
              <a:avLst/>
              <a:gdLst/>
              <a:ahLst/>
              <a:cxnLst/>
              <a:rect l="l" t="t" r="r" b="b"/>
              <a:pathLst>
                <a:path w="7876" h="6506" extrusionOk="0">
                  <a:moveTo>
                    <a:pt x="7493" y="4863"/>
                  </a:moveTo>
                  <a:cubicBezTo>
                    <a:pt x="7488" y="4865"/>
                    <a:pt x="7488" y="4870"/>
                    <a:pt x="7488" y="4885"/>
                  </a:cubicBezTo>
                  <a:cubicBezTo>
                    <a:pt x="7489" y="4878"/>
                    <a:pt x="7491" y="4870"/>
                    <a:pt x="7493" y="4863"/>
                  </a:cubicBezTo>
                  <a:close/>
                  <a:moveTo>
                    <a:pt x="3653" y="0"/>
                  </a:moveTo>
                  <a:cubicBezTo>
                    <a:pt x="3333" y="0"/>
                    <a:pt x="3037" y="23"/>
                    <a:pt x="2740" y="92"/>
                  </a:cubicBezTo>
                  <a:cubicBezTo>
                    <a:pt x="2192" y="206"/>
                    <a:pt x="1644" y="434"/>
                    <a:pt x="1165" y="731"/>
                  </a:cubicBezTo>
                  <a:cubicBezTo>
                    <a:pt x="731" y="1027"/>
                    <a:pt x="343" y="1370"/>
                    <a:pt x="1" y="1781"/>
                  </a:cubicBezTo>
                  <a:cubicBezTo>
                    <a:pt x="47" y="1803"/>
                    <a:pt x="92" y="1803"/>
                    <a:pt x="138" y="1826"/>
                  </a:cubicBezTo>
                  <a:cubicBezTo>
                    <a:pt x="161" y="1826"/>
                    <a:pt x="183" y="1849"/>
                    <a:pt x="206" y="1849"/>
                  </a:cubicBezTo>
                  <a:cubicBezTo>
                    <a:pt x="320" y="1712"/>
                    <a:pt x="435" y="1598"/>
                    <a:pt x="572" y="1461"/>
                  </a:cubicBezTo>
                  <a:cubicBezTo>
                    <a:pt x="868" y="1164"/>
                    <a:pt x="1188" y="936"/>
                    <a:pt x="1553" y="731"/>
                  </a:cubicBezTo>
                  <a:lnTo>
                    <a:pt x="1576" y="731"/>
                  </a:lnTo>
                  <a:cubicBezTo>
                    <a:pt x="1895" y="548"/>
                    <a:pt x="2238" y="411"/>
                    <a:pt x="2603" y="320"/>
                  </a:cubicBezTo>
                  <a:cubicBezTo>
                    <a:pt x="2964" y="230"/>
                    <a:pt x="3325" y="184"/>
                    <a:pt x="3686" y="183"/>
                  </a:cubicBezTo>
                  <a:lnTo>
                    <a:pt x="3686" y="183"/>
                  </a:lnTo>
                  <a:cubicBezTo>
                    <a:pt x="4047" y="184"/>
                    <a:pt x="4387" y="252"/>
                    <a:pt x="4726" y="343"/>
                  </a:cubicBezTo>
                  <a:cubicBezTo>
                    <a:pt x="5091" y="434"/>
                    <a:pt x="5410" y="571"/>
                    <a:pt x="5730" y="753"/>
                  </a:cubicBezTo>
                  <a:cubicBezTo>
                    <a:pt x="6050" y="959"/>
                    <a:pt x="6369" y="1187"/>
                    <a:pt x="6620" y="1484"/>
                  </a:cubicBezTo>
                  <a:lnTo>
                    <a:pt x="6620" y="1461"/>
                  </a:lnTo>
                  <a:cubicBezTo>
                    <a:pt x="6871" y="1712"/>
                    <a:pt x="7077" y="1986"/>
                    <a:pt x="7259" y="2306"/>
                  </a:cubicBezTo>
                  <a:cubicBezTo>
                    <a:pt x="7396" y="2534"/>
                    <a:pt x="7488" y="2785"/>
                    <a:pt x="7556" y="3036"/>
                  </a:cubicBezTo>
                  <a:cubicBezTo>
                    <a:pt x="7556" y="3036"/>
                    <a:pt x="7556" y="3059"/>
                    <a:pt x="7556" y="3059"/>
                  </a:cubicBezTo>
                  <a:cubicBezTo>
                    <a:pt x="7623" y="3306"/>
                    <a:pt x="7647" y="3575"/>
                    <a:pt x="7647" y="3844"/>
                  </a:cubicBezTo>
                  <a:lnTo>
                    <a:pt x="7647" y="3844"/>
                  </a:lnTo>
                  <a:cubicBezTo>
                    <a:pt x="7646" y="4177"/>
                    <a:pt x="7581" y="4530"/>
                    <a:pt x="7493" y="4863"/>
                  </a:cubicBezTo>
                  <a:lnTo>
                    <a:pt x="7493" y="4863"/>
                  </a:lnTo>
                  <a:cubicBezTo>
                    <a:pt x="7497" y="4862"/>
                    <a:pt x="7502" y="4862"/>
                    <a:pt x="7510" y="4862"/>
                  </a:cubicBezTo>
                  <a:cubicBezTo>
                    <a:pt x="7351" y="5364"/>
                    <a:pt x="7122" y="5866"/>
                    <a:pt x="6848" y="6323"/>
                  </a:cubicBezTo>
                  <a:cubicBezTo>
                    <a:pt x="6848" y="6323"/>
                    <a:pt x="6852" y="6323"/>
                    <a:pt x="6855" y="6322"/>
                  </a:cubicBezTo>
                  <a:lnTo>
                    <a:pt x="6855" y="6322"/>
                  </a:lnTo>
                  <a:cubicBezTo>
                    <a:pt x="6848" y="6335"/>
                    <a:pt x="6848" y="6346"/>
                    <a:pt x="6848" y="6346"/>
                  </a:cubicBezTo>
                  <a:cubicBezTo>
                    <a:pt x="6871" y="6391"/>
                    <a:pt x="6894" y="6414"/>
                    <a:pt x="6917" y="6460"/>
                  </a:cubicBezTo>
                  <a:cubicBezTo>
                    <a:pt x="6940" y="6483"/>
                    <a:pt x="6963" y="6483"/>
                    <a:pt x="6963" y="6505"/>
                  </a:cubicBezTo>
                  <a:cubicBezTo>
                    <a:pt x="7031" y="6391"/>
                    <a:pt x="7122" y="6254"/>
                    <a:pt x="7191" y="6140"/>
                  </a:cubicBezTo>
                  <a:cubicBezTo>
                    <a:pt x="7419" y="5684"/>
                    <a:pt x="7625" y="5227"/>
                    <a:pt x="7739" y="4725"/>
                  </a:cubicBezTo>
                  <a:cubicBezTo>
                    <a:pt x="7853" y="4246"/>
                    <a:pt x="7876" y="3766"/>
                    <a:pt x="7807" y="3287"/>
                  </a:cubicBezTo>
                  <a:cubicBezTo>
                    <a:pt x="7761" y="3036"/>
                    <a:pt x="7693" y="2785"/>
                    <a:pt x="7602" y="2557"/>
                  </a:cubicBezTo>
                  <a:cubicBezTo>
                    <a:pt x="7510" y="2328"/>
                    <a:pt x="7373" y="2100"/>
                    <a:pt x="7214" y="1872"/>
                  </a:cubicBezTo>
                  <a:cubicBezTo>
                    <a:pt x="7077" y="1667"/>
                    <a:pt x="6917" y="1484"/>
                    <a:pt x="6757" y="1324"/>
                  </a:cubicBezTo>
                  <a:cubicBezTo>
                    <a:pt x="6597" y="1164"/>
                    <a:pt x="6438" y="1005"/>
                    <a:pt x="6255" y="868"/>
                  </a:cubicBezTo>
                  <a:cubicBezTo>
                    <a:pt x="5913" y="617"/>
                    <a:pt x="5547" y="411"/>
                    <a:pt x="5137" y="274"/>
                  </a:cubicBezTo>
                  <a:cubicBezTo>
                    <a:pt x="4657" y="92"/>
                    <a:pt x="4155" y="0"/>
                    <a:pt x="3653"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20"/>
            <p:cNvSpPr/>
            <p:nvPr/>
          </p:nvSpPr>
          <p:spPr>
            <a:xfrm>
              <a:off x="6921350" y="1815225"/>
              <a:ext cx="25" cy="25"/>
            </a:xfrm>
            <a:custGeom>
              <a:avLst/>
              <a:gdLst/>
              <a:ahLst/>
              <a:cxnLst/>
              <a:rect l="l" t="t" r="r" b="b"/>
              <a:pathLst>
                <a:path w="1" h="1" extrusionOk="0">
                  <a:moveTo>
                    <a:pt x="1" y="1"/>
                  </a:moveTo>
                  <a:cubicBezTo>
                    <a:pt x="1" y="1"/>
                    <a:pt x="1" y="1"/>
                    <a:pt x="1" y="1"/>
                  </a:cubicBezTo>
                  <a:lnTo>
                    <a:pt x="1" y="1"/>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20"/>
            <p:cNvSpPr/>
            <p:nvPr/>
          </p:nvSpPr>
          <p:spPr>
            <a:xfrm>
              <a:off x="6896825" y="1833500"/>
              <a:ext cx="25" cy="25"/>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20"/>
            <p:cNvSpPr/>
            <p:nvPr/>
          </p:nvSpPr>
          <p:spPr>
            <a:xfrm>
              <a:off x="6896250" y="1833500"/>
              <a:ext cx="600" cy="25"/>
            </a:xfrm>
            <a:custGeom>
              <a:avLst/>
              <a:gdLst/>
              <a:ahLst/>
              <a:cxnLst/>
              <a:rect l="l" t="t" r="r" b="b"/>
              <a:pathLst>
                <a:path w="24" h="1" extrusionOk="0">
                  <a:moveTo>
                    <a:pt x="24" y="0"/>
                  </a:moveTo>
                  <a:lnTo>
                    <a:pt x="1"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20"/>
            <p:cNvSpPr/>
            <p:nvPr/>
          </p:nvSpPr>
          <p:spPr>
            <a:xfrm>
              <a:off x="6888275" y="1987000"/>
              <a:ext cx="265350" cy="591750"/>
            </a:xfrm>
            <a:custGeom>
              <a:avLst/>
              <a:gdLst/>
              <a:ahLst/>
              <a:cxnLst/>
              <a:rect l="l" t="t" r="r" b="b"/>
              <a:pathLst>
                <a:path w="10614" h="23670" extrusionOk="0">
                  <a:moveTo>
                    <a:pt x="7601" y="0"/>
                  </a:moveTo>
                  <a:cubicBezTo>
                    <a:pt x="7555" y="0"/>
                    <a:pt x="7510" y="23"/>
                    <a:pt x="7510" y="69"/>
                  </a:cubicBezTo>
                  <a:cubicBezTo>
                    <a:pt x="7487" y="114"/>
                    <a:pt x="7510" y="160"/>
                    <a:pt x="7555" y="183"/>
                  </a:cubicBezTo>
                  <a:cubicBezTo>
                    <a:pt x="7669" y="228"/>
                    <a:pt x="7784" y="297"/>
                    <a:pt x="7898" y="342"/>
                  </a:cubicBezTo>
                  <a:cubicBezTo>
                    <a:pt x="8194" y="502"/>
                    <a:pt x="8445" y="685"/>
                    <a:pt x="8697" y="890"/>
                  </a:cubicBezTo>
                  <a:cubicBezTo>
                    <a:pt x="8925" y="1119"/>
                    <a:pt x="9153" y="1370"/>
                    <a:pt x="9336" y="1643"/>
                  </a:cubicBezTo>
                  <a:lnTo>
                    <a:pt x="9313" y="1643"/>
                  </a:lnTo>
                  <a:cubicBezTo>
                    <a:pt x="9336" y="1643"/>
                    <a:pt x="9336" y="1666"/>
                    <a:pt x="9336" y="1666"/>
                  </a:cubicBezTo>
                  <a:cubicBezTo>
                    <a:pt x="9564" y="2054"/>
                    <a:pt x="9747" y="2465"/>
                    <a:pt x="9883" y="2876"/>
                  </a:cubicBezTo>
                  <a:cubicBezTo>
                    <a:pt x="10043" y="3378"/>
                    <a:pt x="10135" y="3880"/>
                    <a:pt x="10226" y="4383"/>
                  </a:cubicBezTo>
                  <a:cubicBezTo>
                    <a:pt x="10272" y="4679"/>
                    <a:pt x="10294" y="4976"/>
                    <a:pt x="10317" y="5296"/>
                  </a:cubicBezTo>
                  <a:cubicBezTo>
                    <a:pt x="10340" y="5638"/>
                    <a:pt x="10386" y="6003"/>
                    <a:pt x="10386" y="6345"/>
                  </a:cubicBezTo>
                  <a:cubicBezTo>
                    <a:pt x="10386" y="6345"/>
                    <a:pt x="10386" y="6345"/>
                    <a:pt x="10386" y="6323"/>
                  </a:cubicBezTo>
                  <a:lnTo>
                    <a:pt x="10386" y="6323"/>
                  </a:lnTo>
                  <a:cubicBezTo>
                    <a:pt x="10500" y="8514"/>
                    <a:pt x="10317" y="10682"/>
                    <a:pt x="9838" y="12805"/>
                  </a:cubicBezTo>
                  <a:cubicBezTo>
                    <a:pt x="9838" y="12805"/>
                    <a:pt x="9838" y="12805"/>
                    <a:pt x="9838" y="12782"/>
                  </a:cubicBezTo>
                  <a:cubicBezTo>
                    <a:pt x="9610" y="13832"/>
                    <a:pt x="9290" y="14859"/>
                    <a:pt x="8925" y="15864"/>
                  </a:cubicBezTo>
                  <a:cubicBezTo>
                    <a:pt x="8628" y="16617"/>
                    <a:pt x="8286" y="17370"/>
                    <a:pt x="7921" y="18101"/>
                  </a:cubicBezTo>
                  <a:cubicBezTo>
                    <a:pt x="7373" y="19128"/>
                    <a:pt x="6711" y="20109"/>
                    <a:pt x="5935" y="20976"/>
                  </a:cubicBezTo>
                  <a:cubicBezTo>
                    <a:pt x="5935" y="20954"/>
                    <a:pt x="5935" y="20954"/>
                    <a:pt x="5935" y="20954"/>
                  </a:cubicBezTo>
                  <a:cubicBezTo>
                    <a:pt x="5433" y="21501"/>
                    <a:pt x="4862" y="22004"/>
                    <a:pt x="4223" y="22414"/>
                  </a:cubicBezTo>
                  <a:cubicBezTo>
                    <a:pt x="3721" y="22734"/>
                    <a:pt x="3196" y="22985"/>
                    <a:pt x="2625" y="23168"/>
                  </a:cubicBezTo>
                  <a:lnTo>
                    <a:pt x="2648" y="23168"/>
                  </a:lnTo>
                  <a:cubicBezTo>
                    <a:pt x="2123" y="23327"/>
                    <a:pt x="1552" y="23442"/>
                    <a:pt x="1004" y="23464"/>
                  </a:cubicBezTo>
                  <a:lnTo>
                    <a:pt x="1027" y="23464"/>
                  </a:lnTo>
                  <a:cubicBezTo>
                    <a:pt x="936" y="23464"/>
                    <a:pt x="835" y="23475"/>
                    <a:pt x="736" y="23475"/>
                  </a:cubicBezTo>
                  <a:cubicBezTo>
                    <a:pt x="687" y="23475"/>
                    <a:pt x="639" y="23472"/>
                    <a:pt x="594" y="23464"/>
                  </a:cubicBezTo>
                  <a:cubicBezTo>
                    <a:pt x="434" y="23464"/>
                    <a:pt x="274" y="23442"/>
                    <a:pt x="114" y="23396"/>
                  </a:cubicBezTo>
                  <a:cubicBezTo>
                    <a:pt x="69" y="23464"/>
                    <a:pt x="46" y="23510"/>
                    <a:pt x="0" y="23556"/>
                  </a:cubicBezTo>
                  <a:cubicBezTo>
                    <a:pt x="0" y="23556"/>
                    <a:pt x="0" y="23579"/>
                    <a:pt x="0" y="23579"/>
                  </a:cubicBezTo>
                  <a:cubicBezTo>
                    <a:pt x="114" y="23601"/>
                    <a:pt x="206" y="23624"/>
                    <a:pt x="320" y="23647"/>
                  </a:cubicBezTo>
                  <a:cubicBezTo>
                    <a:pt x="502" y="23670"/>
                    <a:pt x="685" y="23670"/>
                    <a:pt x="867" y="23670"/>
                  </a:cubicBezTo>
                  <a:cubicBezTo>
                    <a:pt x="1187" y="23670"/>
                    <a:pt x="1484" y="23624"/>
                    <a:pt x="1781" y="23579"/>
                  </a:cubicBezTo>
                  <a:cubicBezTo>
                    <a:pt x="2305" y="23487"/>
                    <a:pt x="2830" y="23327"/>
                    <a:pt x="3310" y="23122"/>
                  </a:cubicBezTo>
                  <a:cubicBezTo>
                    <a:pt x="4291" y="22688"/>
                    <a:pt x="5159" y="22049"/>
                    <a:pt x="5889" y="21296"/>
                  </a:cubicBezTo>
                  <a:cubicBezTo>
                    <a:pt x="6642" y="20520"/>
                    <a:pt x="7281" y="19607"/>
                    <a:pt x="7806" y="18671"/>
                  </a:cubicBezTo>
                  <a:cubicBezTo>
                    <a:pt x="8354" y="17735"/>
                    <a:pt x="8811" y="16731"/>
                    <a:pt x="9199" y="15681"/>
                  </a:cubicBezTo>
                  <a:cubicBezTo>
                    <a:pt x="9678" y="14357"/>
                    <a:pt x="10043" y="12965"/>
                    <a:pt x="10272" y="11572"/>
                  </a:cubicBezTo>
                  <a:cubicBezTo>
                    <a:pt x="10523" y="10157"/>
                    <a:pt x="10614" y="8719"/>
                    <a:pt x="10614" y="7281"/>
                  </a:cubicBezTo>
                  <a:cubicBezTo>
                    <a:pt x="10614" y="6574"/>
                    <a:pt x="10568" y="5866"/>
                    <a:pt x="10500" y="5159"/>
                  </a:cubicBezTo>
                  <a:cubicBezTo>
                    <a:pt x="10454" y="4588"/>
                    <a:pt x="10386" y="4017"/>
                    <a:pt x="10249" y="3447"/>
                  </a:cubicBezTo>
                  <a:cubicBezTo>
                    <a:pt x="10135" y="2922"/>
                    <a:pt x="9952" y="2420"/>
                    <a:pt x="9724" y="1963"/>
                  </a:cubicBezTo>
                  <a:cubicBezTo>
                    <a:pt x="9495" y="1507"/>
                    <a:pt x="9199" y="1096"/>
                    <a:pt x="8811" y="753"/>
                  </a:cubicBezTo>
                  <a:cubicBezTo>
                    <a:pt x="8651" y="594"/>
                    <a:pt x="8468" y="457"/>
                    <a:pt x="8286" y="342"/>
                  </a:cubicBezTo>
                  <a:cubicBezTo>
                    <a:pt x="8080" y="205"/>
                    <a:pt x="7852" y="91"/>
                    <a:pt x="7624"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20"/>
            <p:cNvSpPr/>
            <p:nvPr/>
          </p:nvSpPr>
          <p:spPr>
            <a:xfrm>
              <a:off x="7121650" y="2028075"/>
              <a:ext cx="25" cy="600"/>
            </a:xfrm>
            <a:custGeom>
              <a:avLst/>
              <a:gdLst/>
              <a:ahLst/>
              <a:cxnLst/>
              <a:rect l="l" t="t" r="r" b="b"/>
              <a:pathLst>
                <a:path w="1" h="24" extrusionOk="0">
                  <a:moveTo>
                    <a:pt x="1" y="23"/>
                  </a:moveTo>
                  <a:cubicBezTo>
                    <a:pt x="1" y="23"/>
                    <a:pt x="1" y="0"/>
                    <a:pt x="1" y="0"/>
                  </a:cubicBezTo>
                  <a:cubicBezTo>
                    <a:pt x="1" y="0"/>
                    <a:pt x="1" y="23"/>
                    <a:pt x="1" y="23"/>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20"/>
            <p:cNvSpPr/>
            <p:nvPr/>
          </p:nvSpPr>
          <p:spPr>
            <a:xfrm>
              <a:off x="7086275" y="243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20"/>
            <p:cNvSpPr/>
            <p:nvPr/>
          </p:nvSpPr>
          <p:spPr>
            <a:xfrm>
              <a:off x="7086275" y="243892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20"/>
            <p:cNvSpPr/>
            <p:nvPr/>
          </p:nvSpPr>
          <p:spPr>
            <a:xfrm>
              <a:off x="6927075" y="2036075"/>
              <a:ext cx="187175" cy="486750"/>
            </a:xfrm>
            <a:custGeom>
              <a:avLst/>
              <a:gdLst/>
              <a:ahLst/>
              <a:cxnLst/>
              <a:rect l="l" t="t" r="r" b="b"/>
              <a:pathLst>
                <a:path w="7487" h="19470" extrusionOk="0">
                  <a:moveTo>
                    <a:pt x="6551" y="0"/>
                  </a:moveTo>
                  <a:cubicBezTo>
                    <a:pt x="6574" y="46"/>
                    <a:pt x="6574" y="91"/>
                    <a:pt x="6597" y="114"/>
                  </a:cubicBezTo>
                  <a:cubicBezTo>
                    <a:pt x="6597" y="183"/>
                    <a:pt x="6620" y="274"/>
                    <a:pt x="6620" y="342"/>
                  </a:cubicBezTo>
                  <a:cubicBezTo>
                    <a:pt x="6642" y="365"/>
                    <a:pt x="6642" y="388"/>
                    <a:pt x="6642" y="411"/>
                  </a:cubicBezTo>
                  <a:cubicBezTo>
                    <a:pt x="6779" y="616"/>
                    <a:pt x="6848" y="822"/>
                    <a:pt x="6916" y="1027"/>
                  </a:cubicBezTo>
                  <a:cubicBezTo>
                    <a:pt x="6939" y="1027"/>
                    <a:pt x="6939" y="1027"/>
                    <a:pt x="6939" y="1050"/>
                  </a:cubicBezTo>
                  <a:cubicBezTo>
                    <a:pt x="7076" y="1507"/>
                    <a:pt x="7145" y="1963"/>
                    <a:pt x="7167" y="2442"/>
                  </a:cubicBezTo>
                  <a:cubicBezTo>
                    <a:pt x="7190" y="2671"/>
                    <a:pt x="7213" y="2899"/>
                    <a:pt x="7213" y="3127"/>
                  </a:cubicBezTo>
                  <a:cubicBezTo>
                    <a:pt x="7236" y="3401"/>
                    <a:pt x="7259" y="3675"/>
                    <a:pt x="7282" y="3949"/>
                  </a:cubicBezTo>
                  <a:cubicBezTo>
                    <a:pt x="7350" y="5547"/>
                    <a:pt x="7145" y="7167"/>
                    <a:pt x="6802" y="8742"/>
                  </a:cubicBezTo>
                  <a:cubicBezTo>
                    <a:pt x="6802" y="8719"/>
                    <a:pt x="6802" y="8719"/>
                    <a:pt x="6802" y="8696"/>
                  </a:cubicBezTo>
                  <a:cubicBezTo>
                    <a:pt x="6688" y="9221"/>
                    <a:pt x="6574" y="9724"/>
                    <a:pt x="6414" y="10226"/>
                  </a:cubicBezTo>
                  <a:cubicBezTo>
                    <a:pt x="6300" y="10705"/>
                    <a:pt x="6140" y="11184"/>
                    <a:pt x="5980" y="11664"/>
                  </a:cubicBezTo>
                  <a:cubicBezTo>
                    <a:pt x="5661" y="12622"/>
                    <a:pt x="5273" y="13558"/>
                    <a:pt x="4794" y="14448"/>
                  </a:cubicBezTo>
                  <a:cubicBezTo>
                    <a:pt x="4269" y="15430"/>
                    <a:pt x="3652" y="16366"/>
                    <a:pt x="2899" y="17187"/>
                  </a:cubicBezTo>
                  <a:cubicBezTo>
                    <a:pt x="2625" y="17461"/>
                    <a:pt x="2374" y="17712"/>
                    <a:pt x="2077" y="17964"/>
                  </a:cubicBezTo>
                  <a:cubicBezTo>
                    <a:pt x="1803" y="18215"/>
                    <a:pt x="1507" y="18420"/>
                    <a:pt x="1187" y="18625"/>
                  </a:cubicBezTo>
                  <a:cubicBezTo>
                    <a:pt x="890" y="18831"/>
                    <a:pt x="571" y="18991"/>
                    <a:pt x="251" y="19150"/>
                  </a:cubicBezTo>
                  <a:cubicBezTo>
                    <a:pt x="229" y="19150"/>
                    <a:pt x="206" y="19173"/>
                    <a:pt x="183" y="19173"/>
                  </a:cubicBezTo>
                  <a:cubicBezTo>
                    <a:pt x="160" y="19219"/>
                    <a:pt x="137" y="19265"/>
                    <a:pt x="114" y="19310"/>
                  </a:cubicBezTo>
                  <a:cubicBezTo>
                    <a:pt x="69" y="19356"/>
                    <a:pt x="23" y="19424"/>
                    <a:pt x="0" y="19470"/>
                  </a:cubicBezTo>
                  <a:cubicBezTo>
                    <a:pt x="251" y="19379"/>
                    <a:pt x="480" y="19265"/>
                    <a:pt x="731" y="19128"/>
                  </a:cubicBezTo>
                  <a:cubicBezTo>
                    <a:pt x="1164" y="18877"/>
                    <a:pt x="1598" y="18603"/>
                    <a:pt x="1986" y="18283"/>
                  </a:cubicBezTo>
                  <a:cubicBezTo>
                    <a:pt x="2397" y="17964"/>
                    <a:pt x="2785" y="17598"/>
                    <a:pt x="3127" y="17210"/>
                  </a:cubicBezTo>
                  <a:cubicBezTo>
                    <a:pt x="3493" y="16799"/>
                    <a:pt x="3835" y="16366"/>
                    <a:pt x="4132" y="15909"/>
                  </a:cubicBezTo>
                  <a:cubicBezTo>
                    <a:pt x="4748" y="15019"/>
                    <a:pt x="5250" y="14038"/>
                    <a:pt x="5684" y="13033"/>
                  </a:cubicBezTo>
                  <a:cubicBezTo>
                    <a:pt x="6095" y="12006"/>
                    <a:pt x="6437" y="10979"/>
                    <a:pt x="6711" y="9906"/>
                  </a:cubicBezTo>
                  <a:cubicBezTo>
                    <a:pt x="6871" y="9336"/>
                    <a:pt x="7008" y="8788"/>
                    <a:pt x="7122" y="8194"/>
                  </a:cubicBezTo>
                  <a:cubicBezTo>
                    <a:pt x="7236" y="7601"/>
                    <a:pt x="7327" y="6985"/>
                    <a:pt x="7396" y="6368"/>
                  </a:cubicBezTo>
                  <a:cubicBezTo>
                    <a:pt x="7464" y="5729"/>
                    <a:pt x="7487" y="5113"/>
                    <a:pt x="7487" y="4497"/>
                  </a:cubicBezTo>
                  <a:cubicBezTo>
                    <a:pt x="7487" y="4200"/>
                    <a:pt x="7464" y="3880"/>
                    <a:pt x="7441" y="3584"/>
                  </a:cubicBezTo>
                  <a:cubicBezTo>
                    <a:pt x="7441" y="3469"/>
                    <a:pt x="7441" y="3355"/>
                    <a:pt x="7418" y="3241"/>
                  </a:cubicBezTo>
                  <a:cubicBezTo>
                    <a:pt x="7418" y="3127"/>
                    <a:pt x="7418" y="3013"/>
                    <a:pt x="7396" y="2922"/>
                  </a:cubicBezTo>
                  <a:cubicBezTo>
                    <a:pt x="7373" y="2397"/>
                    <a:pt x="7327" y="1872"/>
                    <a:pt x="7213" y="1347"/>
                  </a:cubicBezTo>
                  <a:cubicBezTo>
                    <a:pt x="7099" y="867"/>
                    <a:pt x="6916" y="365"/>
                    <a:pt x="655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20"/>
            <p:cNvSpPr/>
            <p:nvPr/>
          </p:nvSpPr>
          <p:spPr>
            <a:xfrm>
              <a:off x="7100550" y="2062325"/>
              <a:ext cx="25" cy="0"/>
            </a:xfrm>
            <a:custGeom>
              <a:avLst/>
              <a:gdLst/>
              <a:ahLst/>
              <a:cxnLst/>
              <a:rect l="l" t="t" r="r" b="b"/>
              <a:pathLst>
                <a:path w="1" extrusionOk="0">
                  <a:moveTo>
                    <a:pt x="0"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20"/>
            <p:cNvSpPr/>
            <p:nvPr/>
          </p:nvSpPr>
          <p:spPr>
            <a:xfrm>
              <a:off x="7109100" y="213420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20"/>
            <p:cNvSpPr/>
            <p:nvPr/>
          </p:nvSpPr>
          <p:spPr>
            <a:xfrm>
              <a:off x="7109100" y="213477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20"/>
            <p:cNvSpPr/>
            <p:nvPr/>
          </p:nvSpPr>
          <p:spPr>
            <a:xfrm>
              <a:off x="6998975" y="2465750"/>
              <a:ext cx="600" cy="25"/>
            </a:xfrm>
            <a:custGeom>
              <a:avLst/>
              <a:gdLst/>
              <a:ahLst/>
              <a:cxnLst/>
              <a:rect l="l" t="t" r="r" b="b"/>
              <a:pathLst>
                <a:path w="24" h="1" extrusionOk="0">
                  <a:moveTo>
                    <a:pt x="0" y="0"/>
                  </a:moveTo>
                  <a:cubicBezTo>
                    <a:pt x="0" y="0"/>
                    <a:pt x="0" y="0"/>
                    <a:pt x="23"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20"/>
            <p:cNvSpPr/>
            <p:nvPr/>
          </p:nvSpPr>
          <p:spPr>
            <a:xfrm>
              <a:off x="6976150" y="1871150"/>
              <a:ext cx="2300" cy="1750"/>
            </a:xfrm>
            <a:custGeom>
              <a:avLst/>
              <a:gdLst/>
              <a:ahLst/>
              <a:cxnLst/>
              <a:rect l="l" t="t" r="r" b="b"/>
              <a:pathLst>
                <a:path w="92" h="70" extrusionOk="0">
                  <a:moveTo>
                    <a:pt x="0" y="1"/>
                  </a:moveTo>
                  <a:cubicBezTo>
                    <a:pt x="23" y="23"/>
                    <a:pt x="69" y="46"/>
                    <a:pt x="92" y="69"/>
                  </a:cubicBezTo>
                  <a:cubicBezTo>
                    <a:pt x="92" y="46"/>
                    <a:pt x="69" y="23"/>
                    <a:pt x="46" y="23"/>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20"/>
            <p:cNvSpPr/>
            <p:nvPr/>
          </p:nvSpPr>
          <p:spPr>
            <a:xfrm>
              <a:off x="6992125" y="1890550"/>
              <a:ext cx="2875" cy="2875"/>
            </a:xfrm>
            <a:custGeom>
              <a:avLst/>
              <a:gdLst/>
              <a:ahLst/>
              <a:cxnLst/>
              <a:rect l="l" t="t" r="r" b="b"/>
              <a:pathLst>
                <a:path w="115" h="115" extrusionOk="0">
                  <a:moveTo>
                    <a:pt x="0" y="1"/>
                  </a:moveTo>
                  <a:cubicBezTo>
                    <a:pt x="23" y="46"/>
                    <a:pt x="69" y="69"/>
                    <a:pt x="114" y="115"/>
                  </a:cubicBezTo>
                  <a:cubicBezTo>
                    <a:pt x="92" y="69"/>
                    <a:pt x="69" y="46"/>
                    <a:pt x="23" y="23"/>
                  </a:cubicBezTo>
                  <a:cubicBezTo>
                    <a:pt x="23"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20"/>
            <p:cNvSpPr/>
            <p:nvPr/>
          </p:nvSpPr>
          <p:spPr>
            <a:xfrm>
              <a:off x="7009250" y="1904250"/>
              <a:ext cx="6850" cy="7450"/>
            </a:xfrm>
            <a:custGeom>
              <a:avLst/>
              <a:gdLst/>
              <a:ahLst/>
              <a:cxnLst/>
              <a:rect l="l" t="t" r="r" b="b"/>
              <a:pathLst>
                <a:path w="274" h="298" extrusionOk="0">
                  <a:moveTo>
                    <a:pt x="0" y="0"/>
                  </a:moveTo>
                  <a:cubicBezTo>
                    <a:pt x="46" y="46"/>
                    <a:pt x="91" y="69"/>
                    <a:pt x="137" y="115"/>
                  </a:cubicBezTo>
                  <a:cubicBezTo>
                    <a:pt x="183" y="183"/>
                    <a:pt x="228" y="229"/>
                    <a:pt x="274" y="297"/>
                  </a:cubicBezTo>
                  <a:cubicBezTo>
                    <a:pt x="228" y="206"/>
                    <a:pt x="160" y="137"/>
                    <a:pt x="91" y="46"/>
                  </a:cubicBezTo>
                  <a:cubicBezTo>
                    <a:pt x="69" y="46"/>
                    <a:pt x="23" y="23"/>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20"/>
            <p:cNvSpPr/>
            <p:nvPr/>
          </p:nvSpPr>
          <p:spPr>
            <a:xfrm>
              <a:off x="6911650" y="1920800"/>
              <a:ext cx="159250" cy="552675"/>
            </a:xfrm>
            <a:custGeom>
              <a:avLst/>
              <a:gdLst/>
              <a:ahLst/>
              <a:cxnLst/>
              <a:rect l="l" t="t" r="r" b="b"/>
              <a:pathLst>
                <a:path w="6370" h="22107" extrusionOk="0">
                  <a:moveTo>
                    <a:pt x="4201" y="0"/>
                  </a:moveTo>
                  <a:cubicBezTo>
                    <a:pt x="4612" y="594"/>
                    <a:pt x="4931" y="1233"/>
                    <a:pt x="5228" y="1895"/>
                  </a:cubicBezTo>
                  <a:cubicBezTo>
                    <a:pt x="5639" y="2876"/>
                    <a:pt x="5890" y="3881"/>
                    <a:pt x="6027" y="4931"/>
                  </a:cubicBezTo>
                  <a:cubicBezTo>
                    <a:pt x="6027" y="4908"/>
                    <a:pt x="6027" y="4908"/>
                    <a:pt x="6027" y="4908"/>
                  </a:cubicBezTo>
                  <a:lnTo>
                    <a:pt x="6027" y="4908"/>
                  </a:lnTo>
                  <a:cubicBezTo>
                    <a:pt x="6232" y="6369"/>
                    <a:pt x="6187" y="7852"/>
                    <a:pt x="5981" y="9313"/>
                  </a:cubicBezTo>
                  <a:cubicBezTo>
                    <a:pt x="5992" y="9302"/>
                    <a:pt x="5998" y="9297"/>
                    <a:pt x="6001" y="9291"/>
                  </a:cubicBezTo>
                  <a:lnTo>
                    <a:pt x="6001" y="9291"/>
                  </a:lnTo>
                  <a:cubicBezTo>
                    <a:pt x="5748" y="11063"/>
                    <a:pt x="5225" y="12790"/>
                    <a:pt x="4520" y="14426"/>
                  </a:cubicBezTo>
                  <a:cubicBezTo>
                    <a:pt x="4269" y="15042"/>
                    <a:pt x="3973" y="15658"/>
                    <a:pt x="3676" y="16252"/>
                  </a:cubicBezTo>
                  <a:cubicBezTo>
                    <a:pt x="3516" y="16549"/>
                    <a:pt x="3379" y="16823"/>
                    <a:pt x="3197" y="17119"/>
                  </a:cubicBezTo>
                  <a:cubicBezTo>
                    <a:pt x="3037" y="17416"/>
                    <a:pt x="2877" y="17690"/>
                    <a:pt x="2717" y="17987"/>
                  </a:cubicBezTo>
                  <a:cubicBezTo>
                    <a:pt x="2010" y="19128"/>
                    <a:pt x="1302" y="20292"/>
                    <a:pt x="480" y="21365"/>
                  </a:cubicBezTo>
                  <a:cubicBezTo>
                    <a:pt x="480" y="21365"/>
                    <a:pt x="480" y="21388"/>
                    <a:pt x="480" y="21388"/>
                  </a:cubicBezTo>
                  <a:cubicBezTo>
                    <a:pt x="321" y="21570"/>
                    <a:pt x="184" y="21753"/>
                    <a:pt x="24" y="21935"/>
                  </a:cubicBezTo>
                  <a:cubicBezTo>
                    <a:pt x="1" y="21958"/>
                    <a:pt x="1" y="21981"/>
                    <a:pt x="1" y="22004"/>
                  </a:cubicBezTo>
                  <a:cubicBezTo>
                    <a:pt x="1" y="22027"/>
                    <a:pt x="1" y="22050"/>
                    <a:pt x="24" y="22072"/>
                  </a:cubicBezTo>
                  <a:cubicBezTo>
                    <a:pt x="47" y="22095"/>
                    <a:pt x="75" y="22107"/>
                    <a:pt x="101" y="22107"/>
                  </a:cubicBezTo>
                  <a:cubicBezTo>
                    <a:pt x="127" y="22107"/>
                    <a:pt x="149" y="22095"/>
                    <a:pt x="161" y="22072"/>
                  </a:cubicBezTo>
                  <a:cubicBezTo>
                    <a:pt x="1097" y="20954"/>
                    <a:pt x="1895" y="19721"/>
                    <a:pt x="2649" y="18443"/>
                  </a:cubicBezTo>
                  <a:cubicBezTo>
                    <a:pt x="2831" y="18146"/>
                    <a:pt x="3014" y="17827"/>
                    <a:pt x="3197" y="17507"/>
                  </a:cubicBezTo>
                  <a:cubicBezTo>
                    <a:pt x="3379" y="17211"/>
                    <a:pt x="3562" y="16891"/>
                    <a:pt x="3721" y="16571"/>
                  </a:cubicBezTo>
                  <a:cubicBezTo>
                    <a:pt x="4064" y="15932"/>
                    <a:pt x="4383" y="15270"/>
                    <a:pt x="4680" y="14586"/>
                  </a:cubicBezTo>
                  <a:cubicBezTo>
                    <a:pt x="5251" y="13262"/>
                    <a:pt x="5707" y="11869"/>
                    <a:pt x="6004" y="10431"/>
                  </a:cubicBezTo>
                  <a:cubicBezTo>
                    <a:pt x="6141" y="9724"/>
                    <a:pt x="6232" y="9016"/>
                    <a:pt x="6301" y="8309"/>
                  </a:cubicBezTo>
                  <a:cubicBezTo>
                    <a:pt x="6346" y="7578"/>
                    <a:pt x="6369" y="6848"/>
                    <a:pt x="6324" y="6118"/>
                  </a:cubicBezTo>
                  <a:cubicBezTo>
                    <a:pt x="6255" y="4680"/>
                    <a:pt x="5981" y="3242"/>
                    <a:pt x="5433" y="1918"/>
                  </a:cubicBezTo>
                  <a:cubicBezTo>
                    <a:pt x="5411" y="1872"/>
                    <a:pt x="5388" y="1826"/>
                    <a:pt x="5365" y="1758"/>
                  </a:cubicBezTo>
                  <a:cubicBezTo>
                    <a:pt x="5342" y="1689"/>
                    <a:pt x="5296" y="1621"/>
                    <a:pt x="5251" y="1552"/>
                  </a:cubicBezTo>
                  <a:cubicBezTo>
                    <a:pt x="5159" y="1393"/>
                    <a:pt x="5068" y="1233"/>
                    <a:pt x="4954" y="1073"/>
                  </a:cubicBezTo>
                  <a:cubicBezTo>
                    <a:pt x="4863" y="891"/>
                    <a:pt x="4749" y="708"/>
                    <a:pt x="4612" y="548"/>
                  </a:cubicBezTo>
                  <a:cubicBezTo>
                    <a:pt x="4589" y="502"/>
                    <a:pt x="4566" y="457"/>
                    <a:pt x="4520" y="411"/>
                  </a:cubicBezTo>
                  <a:cubicBezTo>
                    <a:pt x="4429" y="274"/>
                    <a:pt x="4315" y="137"/>
                    <a:pt x="420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20"/>
            <p:cNvSpPr/>
            <p:nvPr/>
          </p:nvSpPr>
          <p:spPr>
            <a:xfrm>
              <a:off x="7016650" y="1912800"/>
              <a:ext cx="2325" cy="2875"/>
            </a:xfrm>
            <a:custGeom>
              <a:avLst/>
              <a:gdLst/>
              <a:ahLst/>
              <a:cxnLst/>
              <a:rect l="l" t="t" r="r" b="b"/>
              <a:pathLst>
                <a:path w="93" h="115" extrusionOk="0">
                  <a:moveTo>
                    <a:pt x="1" y="1"/>
                  </a:moveTo>
                  <a:cubicBezTo>
                    <a:pt x="6" y="6"/>
                    <a:pt x="12" y="12"/>
                    <a:pt x="17" y="17"/>
                  </a:cubicBezTo>
                  <a:lnTo>
                    <a:pt x="17" y="17"/>
                  </a:lnTo>
                  <a:cubicBezTo>
                    <a:pt x="21" y="10"/>
                    <a:pt x="15" y="1"/>
                    <a:pt x="1" y="1"/>
                  </a:cubicBezTo>
                  <a:close/>
                  <a:moveTo>
                    <a:pt x="17" y="17"/>
                  </a:moveTo>
                  <a:cubicBezTo>
                    <a:pt x="14" y="21"/>
                    <a:pt x="9" y="24"/>
                    <a:pt x="1" y="24"/>
                  </a:cubicBezTo>
                  <a:cubicBezTo>
                    <a:pt x="46" y="46"/>
                    <a:pt x="69" y="92"/>
                    <a:pt x="92" y="115"/>
                  </a:cubicBezTo>
                  <a:cubicBezTo>
                    <a:pt x="72" y="75"/>
                    <a:pt x="52" y="52"/>
                    <a:pt x="17" y="17"/>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20"/>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20"/>
            <p:cNvSpPr/>
            <p:nvPr/>
          </p:nvSpPr>
          <p:spPr>
            <a:xfrm>
              <a:off x="6923650" y="2454900"/>
              <a:ext cx="25" cy="25"/>
            </a:xfrm>
            <a:custGeom>
              <a:avLst/>
              <a:gdLst/>
              <a:ahLst/>
              <a:cxnLst/>
              <a:rect l="l" t="t" r="r" b="b"/>
              <a:pathLst>
                <a:path w="1" h="1" extrusionOk="0">
                  <a:moveTo>
                    <a:pt x="0" y="1"/>
                  </a:move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20"/>
            <p:cNvSpPr/>
            <p:nvPr/>
          </p:nvSpPr>
          <p:spPr>
            <a:xfrm>
              <a:off x="7024650" y="2281425"/>
              <a:ext cx="25" cy="600"/>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20"/>
            <p:cNvSpPr/>
            <p:nvPr/>
          </p:nvSpPr>
          <p:spPr>
            <a:xfrm>
              <a:off x="6923650" y="2454900"/>
              <a:ext cx="25" cy="25"/>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20"/>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20"/>
            <p:cNvSpPr/>
            <p:nvPr/>
          </p:nvSpPr>
          <p:spPr>
            <a:xfrm>
              <a:off x="6923650" y="2454900"/>
              <a:ext cx="25" cy="600"/>
            </a:xfrm>
            <a:custGeom>
              <a:avLst/>
              <a:gdLst/>
              <a:ahLst/>
              <a:cxnLst/>
              <a:rect l="l" t="t" r="r" b="b"/>
              <a:pathLst>
                <a:path w="1" h="24" extrusionOk="0">
                  <a:moveTo>
                    <a:pt x="0" y="24"/>
                  </a:moveTo>
                  <a:cubicBezTo>
                    <a:pt x="0" y="1"/>
                    <a:pt x="0" y="1"/>
                    <a:pt x="0" y="1"/>
                  </a:cubicBezTo>
                  <a:cubicBezTo>
                    <a:pt x="0" y="1"/>
                    <a:pt x="0" y="1"/>
                    <a:pt x="0" y="1"/>
                  </a:cubicBezTo>
                  <a:cubicBezTo>
                    <a:pt x="0" y="1"/>
                    <a:pt x="0" y="1"/>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20"/>
            <p:cNvSpPr/>
            <p:nvPr/>
          </p:nvSpPr>
          <p:spPr>
            <a:xfrm>
              <a:off x="6884275" y="1907675"/>
              <a:ext cx="167775" cy="547875"/>
            </a:xfrm>
            <a:custGeom>
              <a:avLst/>
              <a:gdLst/>
              <a:ahLst/>
              <a:cxnLst/>
              <a:rect l="l" t="t" r="r" b="b"/>
              <a:pathLst>
                <a:path w="6711" h="21915" extrusionOk="0">
                  <a:moveTo>
                    <a:pt x="4839" y="0"/>
                  </a:moveTo>
                  <a:lnTo>
                    <a:pt x="4839" y="0"/>
                  </a:lnTo>
                  <a:cubicBezTo>
                    <a:pt x="5205" y="571"/>
                    <a:pt x="5501" y="1187"/>
                    <a:pt x="5730" y="1849"/>
                  </a:cubicBezTo>
                  <a:cubicBezTo>
                    <a:pt x="6095" y="2876"/>
                    <a:pt x="6346" y="3949"/>
                    <a:pt x="6437" y="5045"/>
                  </a:cubicBezTo>
                  <a:cubicBezTo>
                    <a:pt x="6483" y="5593"/>
                    <a:pt x="6506" y="6163"/>
                    <a:pt x="6483" y="6711"/>
                  </a:cubicBezTo>
                  <a:cubicBezTo>
                    <a:pt x="6460" y="7327"/>
                    <a:pt x="6369" y="7944"/>
                    <a:pt x="6277" y="8537"/>
                  </a:cubicBezTo>
                  <a:cubicBezTo>
                    <a:pt x="6072" y="9678"/>
                    <a:pt x="5752" y="10820"/>
                    <a:pt x="5341" y="11915"/>
                  </a:cubicBezTo>
                  <a:cubicBezTo>
                    <a:pt x="5159" y="12463"/>
                    <a:pt x="4931" y="12988"/>
                    <a:pt x="4725" y="13536"/>
                  </a:cubicBezTo>
                  <a:cubicBezTo>
                    <a:pt x="4497" y="14061"/>
                    <a:pt x="4246" y="14609"/>
                    <a:pt x="3995" y="15134"/>
                  </a:cubicBezTo>
                  <a:lnTo>
                    <a:pt x="4018" y="15134"/>
                  </a:lnTo>
                  <a:cubicBezTo>
                    <a:pt x="3470" y="16298"/>
                    <a:pt x="2854" y="17416"/>
                    <a:pt x="2192" y="18512"/>
                  </a:cubicBezTo>
                  <a:cubicBezTo>
                    <a:pt x="1849" y="19059"/>
                    <a:pt x="1507" y="19607"/>
                    <a:pt x="1164" y="20155"/>
                  </a:cubicBezTo>
                  <a:cubicBezTo>
                    <a:pt x="982" y="20429"/>
                    <a:pt x="799" y="20680"/>
                    <a:pt x="617" y="20954"/>
                  </a:cubicBezTo>
                  <a:cubicBezTo>
                    <a:pt x="525" y="21091"/>
                    <a:pt x="411" y="21228"/>
                    <a:pt x="320" y="21365"/>
                  </a:cubicBezTo>
                  <a:cubicBezTo>
                    <a:pt x="229" y="21502"/>
                    <a:pt x="137" y="21639"/>
                    <a:pt x="23" y="21776"/>
                  </a:cubicBezTo>
                  <a:cubicBezTo>
                    <a:pt x="0" y="21798"/>
                    <a:pt x="23" y="21867"/>
                    <a:pt x="69" y="21890"/>
                  </a:cubicBezTo>
                  <a:cubicBezTo>
                    <a:pt x="86" y="21907"/>
                    <a:pt x="104" y="21915"/>
                    <a:pt x="121" y="21915"/>
                  </a:cubicBezTo>
                  <a:cubicBezTo>
                    <a:pt x="149" y="21915"/>
                    <a:pt x="178" y="21895"/>
                    <a:pt x="206" y="21867"/>
                  </a:cubicBezTo>
                  <a:cubicBezTo>
                    <a:pt x="297" y="21730"/>
                    <a:pt x="388" y="21593"/>
                    <a:pt x="480" y="21479"/>
                  </a:cubicBezTo>
                  <a:cubicBezTo>
                    <a:pt x="594" y="21319"/>
                    <a:pt x="685" y="21182"/>
                    <a:pt x="799" y="21022"/>
                  </a:cubicBezTo>
                  <a:cubicBezTo>
                    <a:pt x="1005" y="20726"/>
                    <a:pt x="1187" y="20452"/>
                    <a:pt x="1393" y="20155"/>
                  </a:cubicBezTo>
                  <a:cubicBezTo>
                    <a:pt x="1781" y="19562"/>
                    <a:pt x="2146" y="18968"/>
                    <a:pt x="2511" y="18375"/>
                  </a:cubicBezTo>
                  <a:cubicBezTo>
                    <a:pt x="3219" y="17165"/>
                    <a:pt x="3858" y="15932"/>
                    <a:pt x="4428" y="14654"/>
                  </a:cubicBezTo>
                  <a:cubicBezTo>
                    <a:pt x="5022" y="13376"/>
                    <a:pt x="5547" y="12075"/>
                    <a:pt x="5958" y="10728"/>
                  </a:cubicBezTo>
                  <a:cubicBezTo>
                    <a:pt x="6346" y="9382"/>
                    <a:pt x="6620" y="7989"/>
                    <a:pt x="6665" y="6597"/>
                  </a:cubicBezTo>
                  <a:cubicBezTo>
                    <a:pt x="6711" y="5387"/>
                    <a:pt x="6574" y="4155"/>
                    <a:pt x="6277" y="2990"/>
                  </a:cubicBezTo>
                  <a:cubicBezTo>
                    <a:pt x="6140" y="2397"/>
                    <a:pt x="5958" y="1826"/>
                    <a:pt x="5730" y="1279"/>
                  </a:cubicBezTo>
                  <a:cubicBezTo>
                    <a:pt x="5661" y="1119"/>
                    <a:pt x="5570" y="959"/>
                    <a:pt x="5501" y="799"/>
                  </a:cubicBezTo>
                  <a:cubicBezTo>
                    <a:pt x="5341" y="571"/>
                    <a:pt x="5159" y="366"/>
                    <a:pt x="4999" y="160"/>
                  </a:cubicBezTo>
                  <a:cubicBezTo>
                    <a:pt x="4953" y="114"/>
                    <a:pt x="4885" y="46"/>
                    <a:pt x="4839"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20"/>
            <p:cNvSpPr/>
            <p:nvPr/>
          </p:nvSpPr>
          <p:spPr>
            <a:xfrm>
              <a:off x="7027500" y="1953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20"/>
            <p:cNvSpPr/>
            <p:nvPr/>
          </p:nvSpPr>
          <p:spPr>
            <a:xfrm>
              <a:off x="6893400" y="1930500"/>
              <a:ext cx="165500" cy="533550"/>
            </a:xfrm>
            <a:custGeom>
              <a:avLst/>
              <a:gdLst/>
              <a:ahLst/>
              <a:cxnLst/>
              <a:rect l="l" t="t" r="r" b="b"/>
              <a:pathLst>
                <a:path w="6620" h="21342" extrusionOk="0">
                  <a:moveTo>
                    <a:pt x="5182" y="0"/>
                  </a:moveTo>
                  <a:cubicBezTo>
                    <a:pt x="5136" y="46"/>
                    <a:pt x="5113" y="92"/>
                    <a:pt x="5159" y="137"/>
                  </a:cubicBezTo>
                  <a:cubicBezTo>
                    <a:pt x="5273" y="297"/>
                    <a:pt x="5365" y="480"/>
                    <a:pt x="5456" y="662"/>
                  </a:cubicBezTo>
                  <a:cubicBezTo>
                    <a:pt x="5775" y="1256"/>
                    <a:pt x="5981" y="1895"/>
                    <a:pt x="6141" y="2557"/>
                  </a:cubicBezTo>
                  <a:cubicBezTo>
                    <a:pt x="6255" y="3150"/>
                    <a:pt x="6346" y="3744"/>
                    <a:pt x="6392" y="4360"/>
                  </a:cubicBezTo>
                  <a:cubicBezTo>
                    <a:pt x="6414" y="4680"/>
                    <a:pt x="6414" y="4976"/>
                    <a:pt x="6437" y="5273"/>
                  </a:cubicBezTo>
                  <a:cubicBezTo>
                    <a:pt x="6437" y="5615"/>
                    <a:pt x="6437" y="5935"/>
                    <a:pt x="6414" y="6277"/>
                  </a:cubicBezTo>
                  <a:cubicBezTo>
                    <a:pt x="6414" y="6254"/>
                    <a:pt x="6414" y="6254"/>
                    <a:pt x="6414" y="6254"/>
                  </a:cubicBezTo>
                  <a:cubicBezTo>
                    <a:pt x="6346" y="7852"/>
                    <a:pt x="6004" y="9427"/>
                    <a:pt x="5524" y="10934"/>
                  </a:cubicBezTo>
                  <a:cubicBezTo>
                    <a:pt x="5524" y="10934"/>
                    <a:pt x="5524" y="10934"/>
                    <a:pt x="5524" y="10911"/>
                  </a:cubicBezTo>
                  <a:cubicBezTo>
                    <a:pt x="5319" y="11550"/>
                    <a:pt x="5091" y="12166"/>
                    <a:pt x="4862" y="12805"/>
                  </a:cubicBezTo>
                  <a:cubicBezTo>
                    <a:pt x="4611" y="13399"/>
                    <a:pt x="4360" y="13992"/>
                    <a:pt x="4086" y="14586"/>
                  </a:cubicBezTo>
                  <a:cubicBezTo>
                    <a:pt x="3538" y="15750"/>
                    <a:pt x="2922" y="16891"/>
                    <a:pt x="2260" y="17987"/>
                  </a:cubicBezTo>
                  <a:cubicBezTo>
                    <a:pt x="2100" y="18261"/>
                    <a:pt x="1918" y="18534"/>
                    <a:pt x="1758" y="18786"/>
                  </a:cubicBezTo>
                  <a:lnTo>
                    <a:pt x="1781" y="18763"/>
                  </a:lnTo>
                  <a:lnTo>
                    <a:pt x="1781" y="18763"/>
                  </a:lnTo>
                  <a:cubicBezTo>
                    <a:pt x="1210" y="19607"/>
                    <a:pt x="640" y="20429"/>
                    <a:pt x="1" y="21228"/>
                  </a:cubicBezTo>
                  <a:cubicBezTo>
                    <a:pt x="46" y="21251"/>
                    <a:pt x="92" y="21274"/>
                    <a:pt x="138" y="21296"/>
                  </a:cubicBezTo>
                  <a:cubicBezTo>
                    <a:pt x="138" y="21319"/>
                    <a:pt x="160" y="21319"/>
                    <a:pt x="183" y="21342"/>
                  </a:cubicBezTo>
                  <a:cubicBezTo>
                    <a:pt x="1690" y="19379"/>
                    <a:pt x="3013" y="17279"/>
                    <a:pt x="4086" y="15042"/>
                  </a:cubicBezTo>
                  <a:cubicBezTo>
                    <a:pt x="4360" y="14472"/>
                    <a:pt x="4611" y="13878"/>
                    <a:pt x="4862" y="13285"/>
                  </a:cubicBezTo>
                  <a:cubicBezTo>
                    <a:pt x="5113" y="12668"/>
                    <a:pt x="5365" y="12052"/>
                    <a:pt x="5570" y="11413"/>
                  </a:cubicBezTo>
                  <a:cubicBezTo>
                    <a:pt x="6004" y="10158"/>
                    <a:pt x="6323" y="8879"/>
                    <a:pt x="6506" y="7556"/>
                  </a:cubicBezTo>
                  <a:cubicBezTo>
                    <a:pt x="6597" y="6894"/>
                    <a:pt x="6620" y="6254"/>
                    <a:pt x="6620" y="5593"/>
                  </a:cubicBezTo>
                  <a:cubicBezTo>
                    <a:pt x="6620" y="5022"/>
                    <a:pt x="6597" y="4451"/>
                    <a:pt x="6551" y="3903"/>
                  </a:cubicBezTo>
                  <a:cubicBezTo>
                    <a:pt x="6483" y="3310"/>
                    <a:pt x="6392" y="2739"/>
                    <a:pt x="6232" y="2192"/>
                  </a:cubicBezTo>
                  <a:cubicBezTo>
                    <a:pt x="6095" y="1644"/>
                    <a:pt x="5912" y="1119"/>
                    <a:pt x="5661" y="617"/>
                  </a:cubicBezTo>
                  <a:cubicBezTo>
                    <a:pt x="5547" y="457"/>
                    <a:pt x="5456" y="320"/>
                    <a:pt x="5365" y="160"/>
                  </a:cubicBezTo>
                  <a:cubicBezTo>
                    <a:pt x="5319" y="114"/>
                    <a:pt x="5296" y="69"/>
                    <a:pt x="5250" y="23"/>
                  </a:cubicBezTo>
                  <a:cubicBezTo>
                    <a:pt x="5250" y="23"/>
                    <a:pt x="5228" y="0"/>
                    <a:pt x="522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20"/>
            <p:cNvSpPr/>
            <p:nvPr/>
          </p:nvSpPr>
          <p:spPr>
            <a:xfrm>
              <a:off x="7029775" y="1947050"/>
              <a:ext cx="25" cy="25"/>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20"/>
            <p:cNvSpPr/>
            <p:nvPr/>
          </p:nvSpPr>
          <p:spPr>
            <a:xfrm>
              <a:off x="6970425" y="1878000"/>
              <a:ext cx="63950" cy="73850"/>
            </a:xfrm>
            <a:custGeom>
              <a:avLst/>
              <a:gdLst/>
              <a:ahLst/>
              <a:cxnLst/>
              <a:rect l="l" t="t" r="r" b="b"/>
              <a:pathLst>
                <a:path w="2558" h="2954" extrusionOk="0">
                  <a:moveTo>
                    <a:pt x="1" y="0"/>
                  </a:moveTo>
                  <a:cubicBezTo>
                    <a:pt x="1" y="23"/>
                    <a:pt x="24" y="46"/>
                    <a:pt x="47" y="69"/>
                  </a:cubicBezTo>
                  <a:cubicBezTo>
                    <a:pt x="298" y="274"/>
                    <a:pt x="549" y="480"/>
                    <a:pt x="777" y="708"/>
                  </a:cubicBezTo>
                  <a:cubicBezTo>
                    <a:pt x="1256" y="1165"/>
                    <a:pt x="1690" y="1690"/>
                    <a:pt x="2055" y="2283"/>
                  </a:cubicBezTo>
                  <a:cubicBezTo>
                    <a:pt x="2055" y="2283"/>
                    <a:pt x="2032" y="2260"/>
                    <a:pt x="2032" y="2260"/>
                  </a:cubicBezTo>
                  <a:lnTo>
                    <a:pt x="2032" y="2260"/>
                  </a:lnTo>
                  <a:cubicBezTo>
                    <a:pt x="2169" y="2466"/>
                    <a:pt x="2261" y="2671"/>
                    <a:pt x="2375" y="2899"/>
                  </a:cubicBezTo>
                  <a:cubicBezTo>
                    <a:pt x="2392" y="2933"/>
                    <a:pt x="2420" y="2954"/>
                    <a:pt x="2453" y="2954"/>
                  </a:cubicBezTo>
                  <a:cubicBezTo>
                    <a:pt x="2464" y="2954"/>
                    <a:pt x="2477" y="2951"/>
                    <a:pt x="2489" y="2945"/>
                  </a:cubicBezTo>
                  <a:cubicBezTo>
                    <a:pt x="2535" y="2922"/>
                    <a:pt x="2557" y="2876"/>
                    <a:pt x="2535" y="2831"/>
                  </a:cubicBezTo>
                  <a:cubicBezTo>
                    <a:pt x="2284" y="2237"/>
                    <a:pt x="1941" y="1712"/>
                    <a:pt x="1553" y="1233"/>
                  </a:cubicBezTo>
                  <a:cubicBezTo>
                    <a:pt x="1348" y="982"/>
                    <a:pt x="1119" y="754"/>
                    <a:pt x="891" y="525"/>
                  </a:cubicBezTo>
                  <a:cubicBezTo>
                    <a:pt x="846" y="480"/>
                    <a:pt x="777" y="434"/>
                    <a:pt x="731" y="388"/>
                  </a:cubicBezTo>
                  <a:cubicBezTo>
                    <a:pt x="457" y="297"/>
                    <a:pt x="229" y="16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20"/>
            <p:cNvSpPr/>
            <p:nvPr/>
          </p:nvSpPr>
          <p:spPr>
            <a:xfrm>
              <a:off x="6982425" y="1882000"/>
              <a:ext cx="600" cy="600"/>
            </a:xfrm>
            <a:custGeom>
              <a:avLst/>
              <a:gdLst/>
              <a:ahLst/>
              <a:cxnLst/>
              <a:rect l="l" t="t" r="r" b="b"/>
              <a:pathLst>
                <a:path w="24" h="24" extrusionOk="0">
                  <a:moveTo>
                    <a:pt x="0" y="0"/>
                  </a:moveTo>
                  <a:cubicBezTo>
                    <a:pt x="0" y="0"/>
                    <a:pt x="0" y="0"/>
                    <a:pt x="0" y="23"/>
                  </a:cubicBezTo>
                  <a:lnTo>
                    <a:pt x="23" y="23"/>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20"/>
            <p:cNvSpPr/>
            <p:nvPr/>
          </p:nvSpPr>
          <p:spPr>
            <a:xfrm>
              <a:off x="6989850" y="1895700"/>
              <a:ext cx="575" cy="25"/>
            </a:xfrm>
            <a:custGeom>
              <a:avLst/>
              <a:gdLst/>
              <a:ahLst/>
              <a:cxnLst/>
              <a:rect l="l" t="t" r="r" b="b"/>
              <a:pathLst>
                <a:path w="23" h="1" extrusionOk="0">
                  <a:moveTo>
                    <a:pt x="23" y="0"/>
                  </a:moveTo>
                  <a:cubicBezTo>
                    <a:pt x="0" y="0"/>
                    <a:pt x="0" y="0"/>
                    <a:pt x="0" y="0"/>
                  </a:cubicBezTo>
                  <a:cubicBezTo>
                    <a:pt x="0" y="0"/>
                    <a:pt x="0" y="0"/>
                    <a:pt x="2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20"/>
            <p:cNvSpPr/>
            <p:nvPr/>
          </p:nvSpPr>
          <p:spPr>
            <a:xfrm>
              <a:off x="6972725" y="1879150"/>
              <a:ext cx="60500" cy="66200"/>
            </a:xfrm>
            <a:custGeom>
              <a:avLst/>
              <a:gdLst/>
              <a:ahLst/>
              <a:cxnLst/>
              <a:rect l="l" t="t" r="r" b="b"/>
              <a:pathLst>
                <a:path w="2420" h="2648" extrusionOk="0">
                  <a:moveTo>
                    <a:pt x="0" y="0"/>
                  </a:moveTo>
                  <a:cubicBezTo>
                    <a:pt x="0" y="46"/>
                    <a:pt x="23" y="69"/>
                    <a:pt x="46" y="91"/>
                  </a:cubicBezTo>
                  <a:cubicBezTo>
                    <a:pt x="274" y="297"/>
                    <a:pt x="502" y="502"/>
                    <a:pt x="731" y="708"/>
                  </a:cubicBezTo>
                  <a:lnTo>
                    <a:pt x="708" y="708"/>
                  </a:lnTo>
                  <a:cubicBezTo>
                    <a:pt x="982" y="982"/>
                    <a:pt x="1256" y="1255"/>
                    <a:pt x="1484" y="1552"/>
                  </a:cubicBezTo>
                  <a:cubicBezTo>
                    <a:pt x="1735" y="1849"/>
                    <a:pt x="1986" y="2191"/>
                    <a:pt x="2169" y="2534"/>
                  </a:cubicBezTo>
                  <a:cubicBezTo>
                    <a:pt x="2192" y="2557"/>
                    <a:pt x="2214" y="2579"/>
                    <a:pt x="2214" y="2602"/>
                  </a:cubicBezTo>
                  <a:cubicBezTo>
                    <a:pt x="2237" y="2625"/>
                    <a:pt x="2237" y="2625"/>
                    <a:pt x="2260" y="2648"/>
                  </a:cubicBezTo>
                  <a:lnTo>
                    <a:pt x="2351" y="2648"/>
                  </a:lnTo>
                  <a:cubicBezTo>
                    <a:pt x="2374" y="2625"/>
                    <a:pt x="2397" y="2602"/>
                    <a:pt x="2397" y="2579"/>
                  </a:cubicBezTo>
                  <a:cubicBezTo>
                    <a:pt x="2397" y="2579"/>
                    <a:pt x="2420" y="2534"/>
                    <a:pt x="2397" y="2511"/>
                  </a:cubicBezTo>
                  <a:cubicBezTo>
                    <a:pt x="2260" y="2260"/>
                    <a:pt x="2100" y="2032"/>
                    <a:pt x="1940" y="1803"/>
                  </a:cubicBezTo>
                  <a:cubicBezTo>
                    <a:pt x="1758" y="1575"/>
                    <a:pt x="1575" y="1347"/>
                    <a:pt x="1393" y="1119"/>
                  </a:cubicBezTo>
                  <a:cubicBezTo>
                    <a:pt x="1142" y="845"/>
                    <a:pt x="868" y="571"/>
                    <a:pt x="594" y="320"/>
                  </a:cubicBezTo>
                  <a:cubicBezTo>
                    <a:pt x="388" y="228"/>
                    <a:pt x="183" y="137"/>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20"/>
            <p:cNvSpPr/>
            <p:nvPr/>
          </p:nvSpPr>
          <p:spPr>
            <a:xfrm>
              <a:off x="6997250" y="1901400"/>
              <a:ext cx="30850" cy="36625"/>
            </a:xfrm>
            <a:custGeom>
              <a:avLst/>
              <a:gdLst/>
              <a:ahLst/>
              <a:cxnLst/>
              <a:rect l="l" t="t" r="r" b="b"/>
              <a:pathLst>
                <a:path w="1234" h="1465" extrusionOk="0">
                  <a:moveTo>
                    <a:pt x="115" y="0"/>
                  </a:moveTo>
                  <a:cubicBezTo>
                    <a:pt x="92" y="0"/>
                    <a:pt x="69" y="0"/>
                    <a:pt x="46" y="23"/>
                  </a:cubicBezTo>
                  <a:cubicBezTo>
                    <a:pt x="1" y="46"/>
                    <a:pt x="1" y="114"/>
                    <a:pt x="24" y="160"/>
                  </a:cubicBezTo>
                  <a:cubicBezTo>
                    <a:pt x="389" y="548"/>
                    <a:pt x="708" y="982"/>
                    <a:pt x="1051" y="1438"/>
                  </a:cubicBezTo>
                  <a:cubicBezTo>
                    <a:pt x="1064" y="1451"/>
                    <a:pt x="1092" y="1465"/>
                    <a:pt x="1123" y="1465"/>
                  </a:cubicBezTo>
                  <a:cubicBezTo>
                    <a:pt x="1145" y="1465"/>
                    <a:pt x="1168" y="1458"/>
                    <a:pt x="1188" y="1438"/>
                  </a:cubicBezTo>
                  <a:cubicBezTo>
                    <a:pt x="1211" y="1415"/>
                    <a:pt x="1233" y="1347"/>
                    <a:pt x="1188" y="1301"/>
                  </a:cubicBezTo>
                  <a:cubicBezTo>
                    <a:pt x="868" y="868"/>
                    <a:pt x="549" y="434"/>
                    <a:pt x="183" y="23"/>
                  </a:cubicBezTo>
                  <a:cubicBezTo>
                    <a:pt x="161" y="0"/>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20"/>
            <p:cNvSpPr/>
            <p:nvPr/>
          </p:nvSpPr>
          <p:spPr>
            <a:xfrm>
              <a:off x="6999550" y="1902525"/>
              <a:ext cx="30250" cy="41125"/>
            </a:xfrm>
            <a:custGeom>
              <a:avLst/>
              <a:gdLst/>
              <a:ahLst/>
              <a:cxnLst/>
              <a:rect l="l" t="t" r="r" b="b"/>
              <a:pathLst>
                <a:path w="1210" h="1645" extrusionOk="0">
                  <a:moveTo>
                    <a:pt x="91" y="1"/>
                  </a:moveTo>
                  <a:cubicBezTo>
                    <a:pt x="69" y="1"/>
                    <a:pt x="46" y="24"/>
                    <a:pt x="46" y="24"/>
                  </a:cubicBezTo>
                  <a:cubicBezTo>
                    <a:pt x="0" y="69"/>
                    <a:pt x="0" y="115"/>
                    <a:pt x="23" y="161"/>
                  </a:cubicBezTo>
                  <a:cubicBezTo>
                    <a:pt x="388" y="617"/>
                    <a:pt x="730" y="1097"/>
                    <a:pt x="1027" y="1599"/>
                  </a:cubicBezTo>
                  <a:cubicBezTo>
                    <a:pt x="1050" y="1622"/>
                    <a:pt x="1073" y="1622"/>
                    <a:pt x="1096" y="1644"/>
                  </a:cubicBezTo>
                  <a:cubicBezTo>
                    <a:pt x="1119" y="1644"/>
                    <a:pt x="1141" y="1622"/>
                    <a:pt x="1164" y="1622"/>
                  </a:cubicBezTo>
                  <a:cubicBezTo>
                    <a:pt x="1187" y="1599"/>
                    <a:pt x="1210" y="1576"/>
                    <a:pt x="1210" y="1553"/>
                  </a:cubicBezTo>
                  <a:cubicBezTo>
                    <a:pt x="1210" y="1530"/>
                    <a:pt x="1210" y="1507"/>
                    <a:pt x="1187" y="1485"/>
                  </a:cubicBezTo>
                  <a:cubicBezTo>
                    <a:pt x="867" y="982"/>
                    <a:pt x="548" y="503"/>
                    <a:pt x="183" y="47"/>
                  </a:cubicBezTo>
                  <a:cubicBezTo>
                    <a:pt x="160" y="24"/>
                    <a:pt x="137" y="1"/>
                    <a:pt x="9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20"/>
            <p:cNvSpPr/>
            <p:nvPr/>
          </p:nvSpPr>
          <p:spPr>
            <a:xfrm>
              <a:off x="7003525" y="1907675"/>
              <a:ext cx="28575" cy="41675"/>
            </a:xfrm>
            <a:custGeom>
              <a:avLst/>
              <a:gdLst/>
              <a:ahLst/>
              <a:cxnLst/>
              <a:rect l="l" t="t" r="r" b="b"/>
              <a:pathLst>
                <a:path w="1143" h="1667" extrusionOk="0">
                  <a:moveTo>
                    <a:pt x="92" y="0"/>
                  </a:moveTo>
                  <a:cubicBezTo>
                    <a:pt x="92" y="0"/>
                    <a:pt x="69" y="23"/>
                    <a:pt x="46" y="23"/>
                  </a:cubicBezTo>
                  <a:cubicBezTo>
                    <a:pt x="1" y="69"/>
                    <a:pt x="1" y="114"/>
                    <a:pt x="24" y="160"/>
                  </a:cubicBezTo>
                  <a:cubicBezTo>
                    <a:pt x="252" y="480"/>
                    <a:pt x="480" y="799"/>
                    <a:pt x="663" y="1119"/>
                  </a:cubicBezTo>
                  <a:cubicBezTo>
                    <a:pt x="754" y="1279"/>
                    <a:pt x="845" y="1438"/>
                    <a:pt x="937" y="1598"/>
                  </a:cubicBezTo>
                  <a:cubicBezTo>
                    <a:pt x="960" y="1621"/>
                    <a:pt x="960" y="1644"/>
                    <a:pt x="1005" y="1667"/>
                  </a:cubicBezTo>
                  <a:lnTo>
                    <a:pt x="1074" y="1667"/>
                  </a:lnTo>
                  <a:cubicBezTo>
                    <a:pt x="1119" y="1644"/>
                    <a:pt x="1142" y="1575"/>
                    <a:pt x="1119" y="1530"/>
                  </a:cubicBezTo>
                  <a:cubicBezTo>
                    <a:pt x="845" y="1005"/>
                    <a:pt x="526" y="503"/>
                    <a:pt x="183" y="46"/>
                  </a:cubicBezTo>
                  <a:cubicBezTo>
                    <a:pt x="161" y="23"/>
                    <a:pt x="138"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20"/>
            <p:cNvSpPr/>
            <p:nvPr/>
          </p:nvSpPr>
          <p:spPr>
            <a:xfrm>
              <a:off x="7004100" y="1904825"/>
              <a:ext cx="33125" cy="45675"/>
            </a:xfrm>
            <a:custGeom>
              <a:avLst/>
              <a:gdLst/>
              <a:ahLst/>
              <a:cxnLst/>
              <a:rect l="l" t="t" r="r" b="b"/>
              <a:pathLst>
                <a:path w="1325" h="1827" extrusionOk="0">
                  <a:moveTo>
                    <a:pt x="115" y="0"/>
                  </a:moveTo>
                  <a:cubicBezTo>
                    <a:pt x="92" y="0"/>
                    <a:pt x="69" y="23"/>
                    <a:pt x="46" y="23"/>
                  </a:cubicBezTo>
                  <a:cubicBezTo>
                    <a:pt x="1" y="69"/>
                    <a:pt x="1" y="114"/>
                    <a:pt x="23" y="160"/>
                  </a:cubicBezTo>
                  <a:cubicBezTo>
                    <a:pt x="457" y="685"/>
                    <a:pt x="822" y="1233"/>
                    <a:pt x="1142" y="1803"/>
                  </a:cubicBezTo>
                  <a:cubicBezTo>
                    <a:pt x="1165" y="1826"/>
                    <a:pt x="1188" y="1826"/>
                    <a:pt x="1210" y="1826"/>
                  </a:cubicBezTo>
                  <a:cubicBezTo>
                    <a:pt x="1233" y="1826"/>
                    <a:pt x="1279" y="1826"/>
                    <a:pt x="1279" y="1803"/>
                  </a:cubicBezTo>
                  <a:cubicBezTo>
                    <a:pt x="1302" y="1803"/>
                    <a:pt x="1325" y="1781"/>
                    <a:pt x="1325" y="1735"/>
                  </a:cubicBezTo>
                  <a:cubicBezTo>
                    <a:pt x="1325" y="1712"/>
                    <a:pt x="1325" y="1689"/>
                    <a:pt x="1302" y="1666"/>
                  </a:cubicBezTo>
                  <a:cubicBezTo>
                    <a:pt x="959" y="1119"/>
                    <a:pt x="594" y="548"/>
                    <a:pt x="183" y="46"/>
                  </a:cubicBezTo>
                  <a:cubicBezTo>
                    <a:pt x="160"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20"/>
            <p:cNvSpPr/>
            <p:nvPr/>
          </p:nvSpPr>
          <p:spPr>
            <a:xfrm>
              <a:off x="7010375" y="1914525"/>
              <a:ext cx="32550" cy="46250"/>
            </a:xfrm>
            <a:custGeom>
              <a:avLst/>
              <a:gdLst/>
              <a:ahLst/>
              <a:cxnLst/>
              <a:rect l="l" t="t" r="r" b="b"/>
              <a:pathLst>
                <a:path w="1302" h="1850" extrusionOk="0">
                  <a:moveTo>
                    <a:pt x="46" y="0"/>
                  </a:moveTo>
                  <a:cubicBezTo>
                    <a:pt x="24" y="46"/>
                    <a:pt x="1" y="114"/>
                    <a:pt x="46" y="137"/>
                  </a:cubicBezTo>
                  <a:cubicBezTo>
                    <a:pt x="292" y="450"/>
                    <a:pt x="495" y="764"/>
                    <a:pt x="696" y="1098"/>
                  </a:cubicBezTo>
                  <a:lnTo>
                    <a:pt x="696" y="1098"/>
                  </a:lnTo>
                  <a:cubicBezTo>
                    <a:pt x="691" y="1096"/>
                    <a:pt x="686" y="1096"/>
                    <a:pt x="686" y="1096"/>
                  </a:cubicBezTo>
                  <a:lnTo>
                    <a:pt x="686" y="1096"/>
                  </a:lnTo>
                  <a:cubicBezTo>
                    <a:pt x="822" y="1324"/>
                    <a:pt x="959" y="1552"/>
                    <a:pt x="1096" y="1803"/>
                  </a:cubicBezTo>
                  <a:cubicBezTo>
                    <a:pt x="1096" y="1826"/>
                    <a:pt x="1119" y="1849"/>
                    <a:pt x="1142" y="1849"/>
                  </a:cubicBezTo>
                  <a:lnTo>
                    <a:pt x="1210" y="1849"/>
                  </a:lnTo>
                  <a:cubicBezTo>
                    <a:pt x="1256" y="1826"/>
                    <a:pt x="1302" y="1758"/>
                    <a:pt x="1279" y="1712"/>
                  </a:cubicBezTo>
                  <a:cubicBezTo>
                    <a:pt x="959" y="1142"/>
                    <a:pt x="617" y="548"/>
                    <a:pt x="183" y="23"/>
                  </a:cubicBezTo>
                  <a:cubicBezTo>
                    <a:pt x="183" y="0"/>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20"/>
            <p:cNvSpPr/>
            <p:nvPr/>
          </p:nvSpPr>
          <p:spPr>
            <a:xfrm>
              <a:off x="7021800" y="1931075"/>
              <a:ext cx="24550" cy="37900"/>
            </a:xfrm>
            <a:custGeom>
              <a:avLst/>
              <a:gdLst/>
              <a:ahLst/>
              <a:cxnLst/>
              <a:rect l="l" t="t" r="r" b="b"/>
              <a:pathLst>
                <a:path w="982" h="1516" extrusionOk="0">
                  <a:moveTo>
                    <a:pt x="114" y="0"/>
                  </a:moveTo>
                  <a:cubicBezTo>
                    <a:pt x="92" y="0"/>
                    <a:pt x="69" y="23"/>
                    <a:pt x="46" y="23"/>
                  </a:cubicBezTo>
                  <a:cubicBezTo>
                    <a:pt x="0" y="69"/>
                    <a:pt x="0" y="114"/>
                    <a:pt x="46" y="160"/>
                  </a:cubicBezTo>
                  <a:cubicBezTo>
                    <a:pt x="137" y="320"/>
                    <a:pt x="251" y="457"/>
                    <a:pt x="343" y="616"/>
                  </a:cubicBezTo>
                  <a:cubicBezTo>
                    <a:pt x="502" y="890"/>
                    <a:pt x="639" y="1164"/>
                    <a:pt x="776" y="1461"/>
                  </a:cubicBezTo>
                  <a:cubicBezTo>
                    <a:pt x="793" y="1494"/>
                    <a:pt x="822" y="1516"/>
                    <a:pt x="854" y="1516"/>
                  </a:cubicBezTo>
                  <a:cubicBezTo>
                    <a:pt x="866" y="1516"/>
                    <a:pt x="878" y="1513"/>
                    <a:pt x="890" y="1507"/>
                  </a:cubicBezTo>
                  <a:cubicBezTo>
                    <a:pt x="959" y="1484"/>
                    <a:pt x="982" y="1438"/>
                    <a:pt x="959" y="1370"/>
                  </a:cubicBezTo>
                  <a:cubicBezTo>
                    <a:pt x="731" y="913"/>
                    <a:pt x="502" y="457"/>
                    <a:pt x="183" y="46"/>
                  </a:cubicBezTo>
                  <a:cubicBezTo>
                    <a:pt x="160" y="23"/>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20"/>
            <p:cNvSpPr/>
            <p:nvPr/>
          </p:nvSpPr>
          <p:spPr>
            <a:xfrm>
              <a:off x="7025225" y="1937350"/>
              <a:ext cx="22850" cy="34475"/>
            </a:xfrm>
            <a:custGeom>
              <a:avLst/>
              <a:gdLst/>
              <a:ahLst/>
              <a:cxnLst/>
              <a:rect l="l" t="t" r="r" b="b"/>
              <a:pathLst>
                <a:path w="914" h="1379" extrusionOk="0">
                  <a:moveTo>
                    <a:pt x="114" y="0"/>
                  </a:moveTo>
                  <a:cubicBezTo>
                    <a:pt x="92" y="0"/>
                    <a:pt x="69" y="0"/>
                    <a:pt x="69" y="23"/>
                  </a:cubicBezTo>
                  <a:cubicBezTo>
                    <a:pt x="23" y="46"/>
                    <a:pt x="0" y="114"/>
                    <a:pt x="46" y="160"/>
                  </a:cubicBezTo>
                  <a:cubicBezTo>
                    <a:pt x="132" y="268"/>
                    <a:pt x="219" y="397"/>
                    <a:pt x="305" y="527"/>
                  </a:cubicBezTo>
                  <a:lnTo>
                    <a:pt x="305" y="527"/>
                  </a:lnTo>
                  <a:cubicBezTo>
                    <a:pt x="303" y="526"/>
                    <a:pt x="300" y="525"/>
                    <a:pt x="297" y="525"/>
                  </a:cubicBezTo>
                  <a:cubicBezTo>
                    <a:pt x="457" y="776"/>
                    <a:pt x="594" y="1050"/>
                    <a:pt x="708" y="1324"/>
                  </a:cubicBezTo>
                  <a:cubicBezTo>
                    <a:pt x="724" y="1358"/>
                    <a:pt x="766" y="1379"/>
                    <a:pt x="804" y="1379"/>
                  </a:cubicBezTo>
                  <a:cubicBezTo>
                    <a:pt x="819" y="1379"/>
                    <a:pt x="833" y="1376"/>
                    <a:pt x="845" y="1370"/>
                  </a:cubicBezTo>
                  <a:cubicBezTo>
                    <a:pt x="890" y="1370"/>
                    <a:pt x="913" y="1301"/>
                    <a:pt x="890" y="1256"/>
                  </a:cubicBezTo>
                  <a:cubicBezTo>
                    <a:pt x="685" y="822"/>
                    <a:pt x="480" y="411"/>
                    <a:pt x="206" y="23"/>
                  </a:cubicBezTo>
                  <a:cubicBezTo>
                    <a:pt x="183" y="0"/>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20"/>
            <p:cNvSpPr/>
            <p:nvPr/>
          </p:nvSpPr>
          <p:spPr>
            <a:xfrm>
              <a:off x="7026925" y="1937925"/>
              <a:ext cx="21150" cy="33325"/>
            </a:xfrm>
            <a:custGeom>
              <a:avLst/>
              <a:gdLst/>
              <a:ahLst/>
              <a:cxnLst/>
              <a:rect l="l" t="t" r="r" b="b"/>
              <a:pathLst>
                <a:path w="846" h="1333" extrusionOk="0">
                  <a:moveTo>
                    <a:pt x="115" y="0"/>
                  </a:moveTo>
                  <a:cubicBezTo>
                    <a:pt x="92" y="0"/>
                    <a:pt x="69" y="23"/>
                    <a:pt x="46" y="23"/>
                  </a:cubicBezTo>
                  <a:cubicBezTo>
                    <a:pt x="1" y="69"/>
                    <a:pt x="1" y="114"/>
                    <a:pt x="46" y="160"/>
                  </a:cubicBezTo>
                  <a:cubicBezTo>
                    <a:pt x="92" y="251"/>
                    <a:pt x="138" y="320"/>
                    <a:pt x="183" y="411"/>
                  </a:cubicBezTo>
                  <a:cubicBezTo>
                    <a:pt x="183" y="411"/>
                    <a:pt x="183" y="388"/>
                    <a:pt x="183" y="388"/>
                  </a:cubicBezTo>
                  <a:cubicBezTo>
                    <a:pt x="343" y="685"/>
                    <a:pt x="503" y="982"/>
                    <a:pt x="640" y="1278"/>
                  </a:cubicBezTo>
                  <a:cubicBezTo>
                    <a:pt x="673" y="1312"/>
                    <a:pt x="707" y="1333"/>
                    <a:pt x="740" y="1333"/>
                  </a:cubicBezTo>
                  <a:cubicBezTo>
                    <a:pt x="752" y="1333"/>
                    <a:pt x="765" y="1330"/>
                    <a:pt x="777" y="1324"/>
                  </a:cubicBezTo>
                  <a:cubicBezTo>
                    <a:pt x="822" y="1324"/>
                    <a:pt x="845" y="1255"/>
                    <a:pt x="822" y="1210"/>
                  </a:cubicBezTo>
                  <a:cubicBezTo>
                    <a:pt x="640" y="822"/>
                    <a:pt x="434" y="411"/>
                    <a:pt x="183" y="46"/>
                  </a:cubicBezTo>
                  <a:cubicBezTo>
                    <a:pt x="183"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20"/>
            <p:cNvSpPr/>
            <p:nvPr/>
          </p:nvSpPr>
          <p:spPr>
            <a:xfrm>
              <a:off x="6974425" y="1880850"/>
              <a:ext cx="26275" cy="19525"/>
            </a:xfrm>
            <a:custGeom>
              <a:avLst/>
              <a:gdLst/>
              <a:ahLst/>
              <a:cxnLst/>
              <a:rect l="l" t="t" r="r" b="b"/>
              <a:pathLst>
                <a:path w="1051" h="781" extrusionOk="0">
                  <a:moveTo>
                    <a:pt x="1" y="1"/>
                  </a:moveTo>
                  <a:cubicBezTo>
                    <a:pt x="297" y="252"/>
                    <a:pt x="594" y="503"/>
                    <a:pt x="891" y="754"/>
                  </a:cubicBezTo>
                  <a:cubicBezTo>
                    <a:pt x="910" y="773"/>
                    <a:pt x="934" y="780"/>
                    <a:pt x="956" y="780"/>
                  </a:cubicBezTo>
                  <a:cubicBezTo>
                    <a:pt x="986" y="780"/>
                    <a:pt x="1015" y="767"/>
                    <a:pt x="1028" y="754"/>
                  </a:cubicBezTo>
                  <a:cubicBezTo>
                    <a:pt x="1028" y="731"/>
                    <a:pt x="1051" y="685"/>
                    <a:pt x="1051" y="663"/>
                  </a:cubicBezTo>
                  <a:cubicBezTo>
                    <a:pt x="1028" y="640"/>
                    <a:pt x="1028" y="617"/>
                    <a:pt x="1005" y="617"/>
                  </a:cubicBezTo>
                  <a:cubicBezTo>
                    <a:pt x="868" y="480"/>
                    <a:pt x="731" y="366"/>
                    <a:pt x="617" y="252"/>
                  </a:cubicBezTo>
                  <a:cubicBezTo>
                    <a:pt x="594" y="274"/>
                    <a:pt x="571" y="274"/>
                    <a:pt x="571" y="274"/>
                  </a:cubicBezTo>
                  <a:cubicBezTo>
                    <a:pt x="366" y="206"/>
                    <a:pt x="183" y="92"/>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20"/>
            <p:cNvSpPr/>
            <p:nvPr/>
          </p:nvSpPr>
          <p:spPr>
            <a:xfrm>
              <a:off x="6982425" y="1882000"/>
              <a:ext cx="3450" cy="1725"/>
            </a:xfrm>
            <a:custGeom>
              <a:avLst/>
              <a:gdLst/>
              <a:ahLst/>
              <a:cxnLst/>
              <a:rect l="l" t="t" r="r" b="b"/>
              <a:pathLst>
                <a:path w="138" h="69" extrusionOk="0">
                  <a:moveTo>
                    <a:pt x="0" y="0"/>
                  </a:moveTo>
                  <a:cubicBezTo>
                    <a:pt x="0" y="0"/>
                    <a:pt x="0" y="0"/>
                    <a:pt x="0" y="23"/>
                  </a:cubicBezTo>
                  <a:cubicBezTo>
                    <a:pt x="21" y="23"/>
                    <a:pt x="59" y="41"/>
                    <a:pt x="84" y="45"/>
                  </a:cubicBezTo>
                  <a:lnTo>
                    <a:pt x="84" y="45"/>
                  </a:lnTo>
                  <a:cubicBezTo>
                    <a:pt x="60" y="30"/>
                    <a:pt x="30" y="15"/>
                    <a:pt x="0" y="0"/>
                  </a:cubicBezTo>
                  <a:close/>
                  <a:moveTo>
                    <a:pt x="84" y="45"/>
                  </a:moveTo>
                  <a:lnTo>
                    <a:pt x="84" y="45"/>
                  </a:lnTo>
                  <a:cubicBezTo>
                    <a:pt x="96" y="53"/>
                    <a:pt x="107" y="61"/>
                    <a:pt x="114" y="69"/>
                  </a:cubicBezTo>
                  <a:lnTo>
                    <a:pt x="137" y="69"/>
                  </a:lnTo>
                  <a:cubicBezTo>
                    <a:pt x="114" y="69"/>
                    <a:pt x="114" y="69"/>
                    <a:pt x="92" y="46"/>
                  </a:cubicBezTo>
                  <a:cubicBezTo>
                    <a:pt x="89" y="46"/>
                    <a:pt x="87" y="46"/>
                    <a:pt x="84" y="45"/>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20"/>
            <p:cNvSpPr/>
            <p:nvPr/>
          </p:nvSpPr>
          <p:spPr>
            <a:xfrm>
              <a:off x="6972150" y="1879150"/>
              <a:ext cx="35400" cy="32625"/>
            </a:xfrm>
            <a:custGeom>
              <a:avLst/>
              <a:gdLst/>
              <a:ahLst/>
              <a:cxnLst/>
              <a:rect l="l" t="t" r="r" b="b"/>
              <a:pathLst>
                <a:path w="1416" h="1305" extrusionOk="0">
                  <a:moveTo>
                    <a:pt x="0" y="0"/>
                  </a:moveTo>
                  <a:cubicBezTo>
                    <a:pt x="411" y="411"/>
                    <a:pt x="845" y="822"/>
                    <a:pt x="1233" y="1278"/>
                  </a:cubicBezTo>
                  <a:cubicBezTo>
                    <a:pt x="1246" y="1291"/>
                    <a:pt x="1275" y="1305"/>
                    <a:pt x="1301" y="1305"/>
                  </a:cubicBezTo>
                  <a:cubicBezTo>
                    <a:pt x="1320" y="1305"/>
                    <a:pt x="1337" y="1298"/>
                    <a:pt x="1347" y="1278"/>
                  </a:cubicBezTo>
                  <a:cubicBezTo>
                    <a:pt x="1393" y="1255"/>
                    <a:pt x="1416" y="1187"/>
                    <a:pt x="1370" y="1141"/>
                  </a:cubicBezTo>
                  <a:cubicBezTo>
                    <a:pt x="1119" y="845"/>
                    <a:pt x="845" y="571"/>
                    <a:pt x="571" y="297"/>
                  </a:cubicBezTo>
                  <a:cubicBezTo>
                    <a:pt x="366" y="228"/>
                    <a:pt x="183" y="114"/>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20"/>
            <p:cNvSpPr/>
            <p:nvPr/>
          </p:nvSpPr>
          <p:spPr>
            <a:xfrm>
              <a:off x="6977275" y="1882575"/>
              <a:ext cx="35425" cy="35200"/>
            </a:xfrm>
            <a:custGeom>
              <a:avLst/>
              <a:gdLst/>
              <a:ahLst/>
              <a:cxnLst/>
              <a:rect l="l" t="t" r="r" b="b"/>
              <a:pathLst>
                <a:path w="1417" h="1408" extrusionOk="0">
                  <a:moveTo>
                    <a:pt x="1" y="0"/>
                  </a:moveTo>
                  <a:cubicBezTo>
                    <a:pt x="1" y="0"/>
                    <a:pt x="1" y="23"/>
                    <a:pt x="1" y="46"/>
                  </a:cubicBezTo>
                  <a:cubicBezTo>
                    <a:pt x="1" y="69"/>
                    <a:pt x="24" y="91"/>
                    <a:pt x="47" y="114"/>
                  </a:cubicBezTo>
                  <a:cubicBezTo>
                    <a:pt x="115" y="183"/>
                    <a:pt x="206" y="251"/>
                    <a:pt x="298" y="342"/>
                  </a:cubicBezTo>
                  <a:cubicBezTo>
                    <a:pt x="617" y="662"/>
                    <a:pt x="937" y="1004"/>
                    <a:pt x="1233" y="1370"/>
                  </a:cubicBezTo>
                  <a:cubicBezTo>
                    <a:pt x="1247" y="1396"/>
                    <a:pt x="1276" y="1407"/>
                    <a:pt x="1307" y="1407"/>
                  </a:cubicBezTo>
                  <a:cubicBezTo>
                    <a:pt x="1329" y="1407"/>
                    <a:pt x="1351" y="1402"/>
                    <a:pt x="1370" y="1392"/>
                  </a:cubicBezTo>
                  <a:cubicBezTo>
                    <a:pt x="1393" y="1370"/>
                    <a:pt x="1416" y="1301"/>
                    <a:pt x="1370" y="1255"/>
                  </a:cubicBezTo>
                  <a:cubicBezTo>
                    <a:pt x="1188" y="1027"/>
                    <a:pt x="1005" y="799"/>
                    <a:pt x="800" y="594"/>
                  </a:cubicBezTo>
                  <a:cubicBezTo>
                    <a:pt x="686" y="457"/>
                    <a:pt x="549" y="320"/>
                    <a:pt x="412" y="183"/>
                  </a:cubicBezTo>
                  <a:cubicBezTo>
                    <a:pt x="275" y="137"/>
                    <a:pt x="138" y="69"/>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20"/>
            <p:cNvSpPr/>
            <p:nvPr/>
          </p:nvSpPr>
          <p:spPr>
            <a:xfrm>
              <a:off x="7004675" y="1909375"/>
              <a:ext cx="22275" cy="29700"/>
            </a:xfrm>
            <a:custGeom>
              <a:avLst/>
              <a:gdLst/>
              <a:ahLst/>
              <a:cxnLst/>
              <a:rect l="l" t="t" r="r" b="b"/>
              <a:pathLst>
                <a:path w="891" h="1188" extrusionOk="0">
                  <a:moveTo>
                    <a:pt x="92" y="1"/>
                  </a:moveTo>
                  <a:cubicBezTo>
                    <a:pt x="69" y="1"/>
                    <a:pt x="46" y="1"/>
                    <a:pt x="46" y="24"/>
                  </a:cubicBezTo>
                  <a:cubicBezTo>
                    <a:pt x="0" y="46"/>
                    <a:pt x="0" y="115"/>
                    <a:pt x="23" y="161"/>
                  </a:cubicBezTo>
                  <a:cubicBezTo>
                    <a:pt x="252" y="480"/>
                    <a:pt x="503" y="800"/>
                    <a:pt x="708" y="1142"/>
                  </a:cubicBezTo>
                  <a:cubicBezTo>
                    <a:pt x="731" y="1165"/>
                    <a:pt x="754" y="1188"/>
                    <a:pt x="777" y="1188"/>
                  </a:cubicBezTo>
                  <a:cubicBezTo>
                    <a:pt x="799" y="1188"/>
                    <a:pt x="822" y="1188"/>
                    <a:pt x="845" y="1165"/>
                  </a:cubicBezTo>
                  <a:cubicBezTo>
                    <a:pt x="868" y="1142"/>
                    <a:pt x="891" y="1119"/>
                    <a:pt x="891" y="1096"/>
                  </a:cubicBezTo>
                  <a:cubicBezTo>
                    <a:pt x="891" y="1074"/>
                    <a:pt x="868" y="1051"/>
                    <a:pt x="868" y="1028"/>
                  </a:cubicBezTo>
                  <a:cubicBezTo>
                    <a:pt x="640" y="686"/>
                    <a:pt x="411" y="366"/>
                    <a:pt x="183" y="24"/>
                  </a:cubicBezTo>
                  <a:cubicBezTo>
                    <a:pt x="160" y="1"/>
                    <a:pt x="137" y="1"/>
                    <a:pt x="92"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20"/>
            <p:cNvSpPr/>
            <p:nvPr/>
          </p:nvSpPr>
          <p:spPr>
            <a:xfrm>
              <a:off x="7008100" y="1912225"/>
              <a:ext cx="22275" cy="33700"/>
            </a:xfrm>
            <a:custGeom>
              <a:avLst/>
              <a:gdLst/>
              <a:ahLst/>
              <a:cxnLst/>
              <a:rect l="l" t="t" r="r" b="b"/>
              <a:pathLst>
                <a:path w="891" h="1348" extrusionOk="0">
                  <a:moveTo>
                    <a:pt x="46" y="1"/>
                  </a:moveTo>
                  <a:cubicBezTo>
                    <a:pt x="23" y="24"/>
                    <a:pt x="23" y="47"/>
                    <a:pt x="0" y="69"/>
                  </a:cubicBezTo>
                  <a:cubicBezTo>
                    <a:pt x="0" y="92"/>
                    <a:pt x="0" y="115"/>
                    <a:pt x="0" y="138"/>
                  </a:cubicBezTo>
                  <a:cubicBezTo>
                    <a:pt x="206" y="503"/>
                    <a:pt x="457" y="868"/>
                    <a:pt x="662" y="1234"/>
                  </a:cubicBezTo>
                  <a:cubicBezTo>
                    <a:pt x="685" y="1256"/>
                    <a:pt x="685" y="1279"/>
                    <a:pt x="708" y="1302"/>
                  </a:cubicBezTo>
                  <a:cubicBezTo>
                    <a:pt x="708" y="1325"/>
                    <a:pt x="731" y="1348"/>
                    <a:pt x="754" y="1348"/>
                  </a:cubicBezTo>
                  <a:lnTo>
                    <a:pt x="822" y="1348"/>
                  </a:lnTo>
                  <a:cubicBezTo>
                    <a:pt x="868" y="1325"/>
                    <a:pt x="868" y="1325"/>
                    <a:pt x="891" y="1302"/>
                  </a:cubicBezTo>
                  <a:cubicBezTo>
                    <a:pt x="891" y="1279"/>
                    <a:pt x="891" y="1234"/>
                    <a:pt x="891" y="1211"/>
                  </a:cubicBezTo>
                  <a:cubicBezTo>
                    <a:pt x="708" y="914"/>
                    <a:pt x="525" y="617"/>
                    <a:pt x="343" y="321"/>
                  </a:cubicBezTo>
                  <a:cubicBezTo>
                    <a:pt x="343" y="321"/>
                    <a:pt x="343" y="343"/>
                    <a:pt x="343" y="343"/>
                  </a:cubicBezTo>
                  <a:cubicBezTo>
                    <a:pt x="297" y="252"/>
                    <a:pt x="229" y="161"/>
                    <a:pt x="183" y="69"/>
                  </a:cubicBezTo>
                  <a:cubicBezTo>
                    <a:pt x="160" y="47"/>
                    <a:pt x="160" y="24"/>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20"/>
            <p:cNvSpPr/>
            <p:nvPr/>
          </p:nvSpPr>
          <p:spPr>
            <a:xfrm>
              <a:off x="7008675" y="1915100"/>
              <a:ext cx="22275" cy="33100"/>
            </a:xfrm>
            <a:custGeom>
              <a:avLst/>
              <a:gdLst/>
              <a:ahLst/>
              <a:cxnLst/>
              <a:rect l="l" t="t" r="r" b="b"/>
              <a:pathLst>
                <a:path w="891" h="1324" extrusionOk="0">
                  <a:moveTo>
                    <a:pt x="92" y="0"/>
                  </a:moveTo>
                  <a:cubicBezTo>
                    <a:pt x="46" y="23"/>
                    <a:pt x="0" y="91"/>
                    <a:pt x="23" y="137"/>
                  </a:cubicBezTo>
                  <a:cubicBezTo>
                    <a:pt x="229" y="502"/>
                    <a:pt x="480" y="890"/>
                    <a:pt x="685" y="1255"/>
                  </a:cubicBezTo>
                  <a:cubicBezTo>
                    <a:pt x="708" y="1278"/>
                    <a:pt x="708" y="1301"/>
                    <a:pt x="731" y="1324"/>
                  </a:cubicBezTo>
                  <a:lnTo>
                    <a:pt x="822" y="1324"/>
                  </a:lnTo>
                  <a:cubicBezTo>
                    <a:pt x="868" y="1301"/>
                    <a:pt x="890" y="1233"/>
                    <a:pt x="868" y="1187"/>
                  </a:cubicBezTo>
                  <a:cubicBezTo>
                    <a:pt x="662" y="799"/>
                    <a:pt x="411" y="434"/>
                    <a:pt x="206" y="46"/>
                  </a:cubicBezTo>
                  <a:cubicBezTo>
                    <a:pt x="206" y="23"/>
                    <a:pt x="183" y="0"/>
                    <a:pt x="16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20"/>
            <p:cNvSpPr/>
            <p:nvPr/>
          </p:nvSpPr>
          <p:spPr>
            <a:xfrm>
              <a:off x="7000675" y="1904250"/>
              <a:ext cx="26275" cy="36050"/>
            </a:xfrm>
            <a:custGeom>
              <a:avLst/>
              <a:gdLst/>
              <a:ahLst/>
              <a:cxnLst/>
              <a:rect l="l" t="t" r="r" b="b"/>
              <a:pathLst>
                <a:path w="1051" h="1442" extrusionOk="0">
                  <a:moveTo>
                    <a:pt x="115" y="0"/>
                  </a:moveTo>
                  <a:cubicBezTo>
                    <a:pt x="92" y="0"/>
                    <a:pt x="69" y="0"/>
                    <a:pt x="46" y="23"/>
                  </a:cubicBezTo>
                  <a:cubicBezTo>
                    <a:pt x="1" y="46"/>
                    <a:pt x="1" y="115"/>
                    <a:pt x="24" y="160"/>
                  </a:cubicBezTo>
                  <a:cubicBezTo>
                    <a:pt x="320" y="571"/>
                    <a:pt x="594" y="982"/>
                    <a:pt x="868" y="1416"/>
                  </a:cubicBezTo>
                  <a:cubicBezTo>
                    <a:pt x="894" y="1429"/>
                    <a:pt x="928" y="1442"/>
                    <a:pt x="957" y="1442"/>
                  </a:cubicBezTo>
                  <a:cubicBezTo>
                    <a:pt x="978" y="1442"/>
                    <a:pt x="995" y="1435"/>
                    <a:pt x="1005" y="1416"/>
                  </a:cubicBezTo>
                  <a:cubicBezTo>
                    <a:pt x="1028" y="1393"/>
                    <a:pt x="1051" y="1370"/>
                    <a:pt x="1051" y="1347"/>
                  </a:cubicBezTo>
                  <a:cubicBezTo>
                    <a:pt x="1051" y="1324"/>
                    <a:pt x="1051" y="1301"/>
                    <a:pt x="1028" y="1279"/>
                  </a:cubicBezTo>
                  <a:cubicBezTo>
                    <a:pt x="754" y="868"/>
                    <a:pt x="457" y="457"/>
                    <a:pt x="183" y="46"/>
                  </a:cubicBezTo>
                  <a:cubicBezTo>
                    <a:pt x="160"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20"/>
            <p:cNvSpPr/>
            <p:nvPr/>
          </p:nvSpPr>
          <p:spPr>
            <a:xfrm>
              <a:off x="7008675" y="1915100"/>
              <a:ext cx="23425" cy="37325"/>
            </a:xfrm>
            <a:custGeom>
              <a:avLst/>
              <a:gdLst/>
              <a:ahLst/>
              <a:cxnLst/>
              <a:rect l="l" t="t" r="r" b="b"/>
              <a:pathLst>
                <a:path w="937" h="1493" extrusionOk="0">
                  <a:moveTo>
                    <a:pt x="69" y="0"/>
                  </a:moveTo>
                  <a:cubicBezTo>
                    <a:pt x="23" y="23"/>
                    <a:pt x="0" y="69"/>
                    <a:pt x="23" y="137"/>
                  </a:cubicBezTo>
                  <a:cubicBezTo>
                    <a:pt x="229" y="571"/>
                    <a:pt x="502" y="1004"/>
                    <a:pt x="731" y="1438"/>
                  </a:cubicBezTo>
                  <a:cubicBezTo>
                    <a:pt x="747" y="1471"/>
                    <a:pt x="776" y="1493"/>
                    <a:pt x="809" y="1493"/>
                  </a:cubicBezTo>
                  <a:cubicBezTo>
                    <a:pt x="820" y="1493"/>
                    <a:pt x="833" y="1490"/>
                    <a:pt x="845" y="1484"/>
                  </a:cubicBezTo>
                  <a:cubicBezTo>
                    <a:pt x="890" y="1461"/>
                    <a:pt x="936" y="1415"/>
                    <a:pt x="913" y="1370"/>
                  </a:cubicBezTo>
                  <a:cubicBezTo>
                    <a:pt x="685" y="913"/>
                    <a:pt x="411" y="502"/>
                    <a:pt x="206" y="46"/>
                  </a:cubicBezTo>
                  <a:cubicBezTo>
                    <a:pt x="183" y="23"/>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20"/>
            <p:cNvSpPr/>
            <p:nvPr/>
          </p:nvSpPr>
          <p:spPr>
            <a:xfrm>
              <a:off x="7016075" y="1927075"/>
              <a:ext cx="18875" cy="31625"/>
            </a:xfrm>
            <a:custGeom>
              <a:avLst/>
              <a:gdLst/>
              <a:ahLst/>
              <a:cxnLst/>
              <a:rect l="l" t="t" r="r" b="b"/>
              <a:pathLst>
                <a:path w="755" h="1265" extrusionOk="0">
                  <a:moveTo>
                    <a:pt x="69" y="0"/>
                  </a:moveTo>
                  <a:cubicBezTo>
                    <a:pt x="24" y="23"/>
                    <a:pt x="1" y="92"/>
                    <a:pt x="1" y="137"/>
                  </a:cubicBezTo>
                  <a:cubicBezTo>
                    <a:pt x="184" y="503"/>
                    <a:pt x="366" y="845"/>
                    <a:pt x="549" y="1210"/>
                  </a:cubicBezTo>
                  <a:cubicBezTo>
                    <a:pt x="566" y="1244"/>
                    <a:pt x="594" y="1265"/>
                    <a:pt x="627" y="1265"/>
                  </a:cubicBezTo>
                  <a:cubicBezTo>
                    <a:pt x="638" y="1265"/>
                    <a:pt x="651" y="1262"/>
                    <a:pt x="663" y="1256"/>
                  </a:cubicBezTo>
                  <a:cubicBezTo>
                    <a:pt x="709" y="1233"/>
                    <a:pt x="754" y="1187"/>
                    <a:pt x="731" y="1142"/>
                  </a:cubicBezTo>
                  <a:cubicBezTo>
                    <a:pt x="549" y="776"/>
                    <a:pt x="366" y="411"/>
                    <a:pt x="184" y="46"/>
                  </a:cubicBezTo>
                  <a:cubicBezTo>
                    <a:pt x="184" y="23"/>
                    <a:pt x="138"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20"/>
            <p:cNvSpPr/>
            <p:nvPr/>
          </p:nvSpPr>
          <p:spPr>
            <a:xfrm>
              <a:off x="7004100" y="1908825"/>
              <a:ext cx="21700" cy="30250"/>
            </a:xfrm>
            <a:custGeom>
              <a:avLst/>
              <a:gdLst/>
              <a:ahLst/>
              <a:cxnLst/>
              <a:rect l="l" t="t" r="r" b="b"/>
              <a:pathLst>
                <a:path w="868" h="1210" extrusionOk="0">
                  <a:moveTo>
                    <a:pt x="92" y="0"/>
                  </a:moveTo>
                  <a:cubicBezTo>
                    <a:pt x="69" y="0"/>
                    <a:pt x="46" y="23"/>
                    <a:pt x="23" y="23"/>
                  </a:cubicBezTo>
                  <a:cubicBezTo>
                    <a:pt x="1" y="46"/>
                    <a:pt x="1" y="68"/>
                    <a:pt x="1" y="91"/>
                  </a:cubicBezTo>
                  <a:cubicBezTo>
                    <a:pt x="1" y="114"/>
                    <a:pt x="1" y="137"/>
                    <a:pt x="23" y="160"/>
                  </a:cubicBezTo>
                  <a:cubicBezTo>
                    <a:pt x="206" y="457"/>
                    <a:pt x="412" y="730"/>
                    <a:pt x="571" y="1027"/>
                  </a:cubicBezTo>
                  <a:cubicBezTo>
                    <a:pt x="571" y="1004"/>
                    <a:pt x="571" y="1004"/>
                    <a:pt x="571" y="1004"/>
                  </a:cubicBezTo>
                  <a:cubicBezTo>
                    <a:pt x="594" y="1050"/>
                    <a:pt x="617" y="1096"/>
                    <a:pt x="663" y="1164"/>
                  </a:cubicBezTo>
                  <a:cubicBezTo>
                    <a:pt x="663" y="1187"/>
                    <a:pt x="685" y="1187"/>
                    <a:pt x="708" y="1210"/>
                  </a:cubicBezTo>
                  <a:lnTo>
                    <a:pt x="777" y="1210"/>
                  </a:lnTo>
                  <a:cubicBezTo>
                    <a:pt x="822" y="1187"/>
                    <a:pt x="868" y="1118"/>
                    <a:pt x="822" y="1073"/>
                  </a:cubicBezTo>
                  <a:cubicBezTo>
                    <a:pt x="640" y="730"/>
                    <a:pt x="389" y="388"/>
                    <a:pt x="160" y="46"/>
                  </a:cubicBezTo>
                  <a:cubicBezTo>
                    <a:pt x="160" y="23"/>
                    <a:pt x="115"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20"/>
            <p:cNvSpPr/>
            <p:nvPr/>
          </p:nvSpPr>
          <p:spPr>
            <a:xfrm>
              <a:off x="6998400" y="1902525"/>
              <a:ext cx="25125" cy="33700"/>
            </a:xfrm>
            <a:custGeom>
              <a:avLst/>
              <a:gdLst/>
              <a:ahLst/>
              <a:cxnLst/>
              <a:rect l="l" t="t" r="r" b="b"/>
              <a:pathLst>
                <a:path w="1005" h="1348" extrusionOk="0">
                  <a:moveTo>
                    <a:pt x="115" y="1"/>
                  </a:moveTo>
                  <a:cubicBezTo>
                    <a:pt x="92" y="1"/>
                    <a:pt x="69" y="1"/>
                    <a:pt x="46" y="24"/>
                  </a:cubicBezTo>
                  <a:cubicBezTo>
                    <a:pt x="23" y="47"/>
                    <a:pt x="0" y="115"/>
                    <a:pt x="46" y="161"/>
                  </a:cubicBezTo>
                  <a:cubicBezTo>
                    <a:pt x="297" y="526"/>
                    <a:pt x="571" y="914"/>
                    <a:pt x="822" y="1302"/>
                  </a:cubicBezTo>
                  <a:cubicBezTo>
                    <a:pt x="822" y="1325"/>
                    <a:pt x="868" y="1348"/>
                    <a:pt x="891" y="1348"/>
                  </a:cubicBezTo>
                  <a:cubicBezTo>
                    <a:pt x="913" y="1348"/>
                    <a:pt x="936" y="1348"/>
                    <a:pt x="959" y="1325"/>
                  </a:cubicBezTo>
                  <a:cubicBezTo>
                    <a:pt x="982" y="1302"/>
                    <a:pt x="982" y="1279"/>
                    <a:pt x="982" y="1256"/>
                  </a:cubicBezTo>
                  <a:cubicBezTo>
                    <a:pt x="1005" y="1233"/>
                    <a:pt x="982" y="1211"/>
                    <a:pt x="982" y="1188"/>
                  </a:cubicBezTo>
                  <a:cubicBezTo>
                    <a:pt x="731" y="800"/>
                    <a:pt x="457" y="412"/>
                    <a:pt x="183" y="47"/>
                  </a:cubicBezTo>
                  <a:cubicBezTo>
                    <a:pt x="183" y="1"/>
                    <a:pt x="137" y="1"/>
                    <a:pt x="115"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20"/>
            <p:cNvSpPr/>
            <p:nvPr/>
          </p:nvSpPr>
          <p:spPr>
            <a:xfrm>
              <a:off x="6997825" y="1900250"/>
              <a:ext cx="18275" cy="25125"/>
            </a:xfrm>
            <a:custGeom>
              <a:avLst/>
              <a:gdLst/>
              <a:ahLst/>
              <a:cxnLst/>
              <a:rect l="l" t="t" r="r" b="b"/>
              <a:pathLst>
                <a:path w="731" h="1005" extrusionOk="0">
                  <a:moveTo>
                    <a:pt x="92" y="1"/>
                  </a:moveTo>
                  <a:cubicBezTo>
                    <a:pt x="69" y="1"/>
                    <a:pt x="46" y="1"/>
                    <a:pt x="23" y="23"/>
                  </a:cubicBezTo>
                  <a:cubicBezTo>
                    <a:pt x="1" y="23"/>
                    <a:pt x="1" y="46"/>
                    <a:pt x="1" y="92"/>
                  </a:cubicBezTo>
                  <a:cubicBezTo>
                    <a:pt x="1" y="115"/>
                    <a:pt x="1" y="138"/>
                    <a:pt x="23" y="160"/>
                  </a:cubicBezTo>
                  <a:cubicBezTo>
                    <a:pt x="183" y="434"/>
                    <a:pt x="389" y="685"/>
                    <a:pt x="548" y="982"/>
                  </a:cubicBezTo>
                  <a:cubicBezTo>
                    <a:pt x="571" y="982"/>
                    <a:pt x="594" y="1005"/>
                    <a:pt x="617" y="1005"/>
                  </a:cubicBezTo>
                  <a:cubicBezTo>
                    <a:pt x="640" y="1005"/>
                    <a:pt x="685" y="1005"/>
                    <a:pt x="685" y="982"/>
                  </a:cubicBezTo>
                  <a:cubicBezTo>
                    <a:pt x="708" y="959"/>
                    <a:pt x="731" y="936"/>
                    <a:pt x="731" y="914"/>
                  </a:cubicBezTo>
                  <a:cubicBezTo>
                    <a:pt x="731" y="891"/>
                    <a:pt x="731" y="868"/>
                    <a:pt x="708" y="845"/>
                  </a:cubicBezTo>
                  <a:cubicBezTo>
                    <a:pt x="526" y="571"/>
                    <a:pt x="343" y="297"/>
                    <a:pt x="160" y="23"/>
                  </a:cubicBezTo>
                  <a:cubicBezTo>
                    <a:pt x="160" y="23"/>
                    <a:pt x="115" y="1"/>
                    <a:pt x="92"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20"/>
            <p:cNvSpPr/>
            <p:nvPr/>
          </p:nvSpPr>
          <p:spPr>
            <a:xfrm>
              <a:off x="6880275" y="2449200"/>
              <a:ext cx="41100" cy="25850"/>
            </a:xfrm>
            <a:custGeom>
              <a:avLst/>
              <a:gdLst/>
              <a:ahLst/>
              <a:cxnLst/>
              <a:rect l="l" t="t" r="r" b="b"/>
              <a:pathLst>
                <a:path w="1644" h="1034" extrusionOk="0">
                  <a:moveTo>
                    <a:pt x="115" y="1"/>
                  </a:moveTo>
                  <a:cubicBezTo>
                    <a:pt x="92" y="1"/>
                    <a:pt x="69" y="23"/>
                    <a:pt x="46" y="23"/>
                  </a:cubicBezTo>
                  <a:cubicBezTo>
                    <a:pt x="1" y="69"/>
                    <a:pt x="1" y="137"/>
                    <a:pt x="46" y="160"/>
                  </a:cubicBezTo>
                  <a:cubicBezTo>
                    <a:pt x="457" y="571"/>
                    <a:pt x="959" y="868"/>
                    <a:pt x="1507" y="1028"/>
                  </a:cubicBezTo>
                  <a:cubicBezTo>
                    <a:pt x="1515" y="1032"/>
                    <a:pt x="1525" y="1034"/>
                    <a:pt x="1534" y="1034"/>
                  </a:cubicBezTo>
                  <a:cubicBezTo>
                    <a:pt x="1576" y="1034"/>
                    <a:pt x="1621" y="996"/>
                    <a:pt x="1621" y="959"/>
                  </a:cubicBezTo>
                  <a:cubicBezTo>
                    <a:pt x="1644" y="914"/>
                    <a:pt x="1598" y="845"/>
                    <a:pt x="1553" y="845"/>
                  </a:cubicBezTo>
                  <a:cubicBezTo>
                    <a:pt x="1461" y="822"/>
                    <a:pt x="1393" y="777"/>
                    <a:pt x="1302" y="754"/>
                  </a:cubicBezTo>
                  <a:cubicBezTo>
                    <a:pt x="1005" y="617"/>
                    <a:pt x="708" y="457"/>
                    <a:pt x="457" y="274"/>
                  </a:cubicBezTo>
                  <a:cubicBezTo>
                    <a:pt x="366" y="206"/>
                    <a:pt x="274" y="115"/>
                    <a:pt x="183" y="23"/>
                  </a:cubicBezTo>
                  <a:cubicBezTo>
                    <a:pt x="160" y="23"/>
                    <a:pt x="138" y="1"/>
                    <a:pt x="115"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20"/>
            <p:cNvSpPr/>
            <p:nvPr/>
          </p:nvSpPr>
          <p:spPr>
            <a:xfrm>
              <a:off x="6869425" y="2449200"/>
              <a:ext cx="53100" cy="48325"/>
            </a:xfrm>
            <a:custGeom>
              <a:avLst/>
              <a:gdLst/>
              <a:ahLst/>
              <a:cxnLst/>
              <a:rect l="l" t="t" r="r" b="b"/>
              <a:pathLst>
                <a:path w="2124" h="1933" extrusionOk="0">
                  <a:moveTo>
                    <a:pt x="457" y="1"/>
                  </a:moveTo>
                  <a:cubicBezTo>
                    <a:pt x="435" y="1"/>
                    <a:pt x="412" y="23"/>
                    <a:pt x="389" y="46"/>
                  </a:cubicBezTo>
                  <a:cubicBezTo>
                    <a:pt x="252" y="183"/>
                    <a:pt x="161" y="343"/>
                    <a:pt x="69" y="526"/>
                  </a:cubicBezTo>
                  <a:cubicBezTo>
                    <a:pt x="47" y="617"/>
                    <a:pt x="24" y="685"/>
                    <a:pt x="24" y="754"/>
                  </a:cubicBezTo>
                  <a:cubicBezTo>
                    <a:pt x="1" y="845"/>
                    <a:pt x="1" y="914"/>
                    <a:pt x="1" y="1005"/>
                  </a:cubicBezTo>
                  <a:cubicBezTo>
                    <a:pt x="1" y="1142"/>
                    <a:pt x="47" y="1279"/>
                    <a:pt x="92" y="1393"/>
                  </a:cubicBezTo>
                  <a:cubicBezTo>
                    <a:pt x="161" y="1530"/>
                    <a:pt x="252" y="1621"/>
                    <a:pt x="366" y="1712"/>
                  </a:cubicBezTo>
                  <a:cubicBezTo>
                    <a:pt x="457" y="1804"/>
                    <a:pt x="572" y="1849"/>
                    <a:pt x="708" y="1895"/>
                  </a:cubicBezTo>
                  <a:cubicBezTo>
                    <a:pt x="775" y="1922"/>
                    <a:pt x="858" y="1933"/>
                    <a:pt x="942" y="1933"/>
                  </a:cubicBezTo>
                  <a:cubicBezTo>
                    <a:pt x="1002" y="1933"/>
                    <a:pt x="1063" y="1927"/>
                    <a:pt x="1119" y="1918"/>
                  </a:cubicBezTo>
                  <a:cubicBezTo>
                    <a:pt x="1256" y="1895"/>
                    <a:pt x="1393" y="1849"/>
                    <a:pt x="1530" y="1781"/>
                  </a:cubicBezTo>
                  <a:cubicBezTo>
                    <a:pt x="1667" y="1690"/>
                    <a:pt x="1781" y="1553"/>
                    <a:pt x="1895" y="1416"/>
                  </a:cubicBezTo>
                  <a:cubicBezTo>
                    <a:pt x="1987" y="1302"/>
                    <a:pt x="2055" y="1165"/>
                    <a:pt x="2101" y="1028"/>
                  </a:cubicBezTo>
                  <a:cubicBezTo>
                    <a:pt x="2124" y="982"/>
                    <a:pt x="2101" y="914"/>
                    <a:pt x="2055" y="891"/>
                  </a:cubicBezTo>
                  <a:cubicBezTo>
                    <a:pt x="2010" y="891"/>
                    <a:pt x="1941" y="914"/>
                    <a:pt x="1918" y="959"/>
                  </a:cubicBezTo>
                  <a:cubicBezTo>
                    <a:pt x="1895" y="1028"/>
                    <a:pt x="1873" y="1096"/>
                    <a:pt x="1827" y="1165"/>
                  </a:cubicBezTo>
                  <a:cubicBezTo>
                    <a:pt x="1827" y="1165"/>
                    <a:pt x="1827" y="1142"/>
                    <a:pt x="1827" y="1142"/>
                  </a:cubicBezTo>
                  <a:cubicBezTo>
                    <a:pt x="1781" y="1256"/>
                    <a:pt x="1690" y="1347"/>
                    <a:pt x="1621" y="1461"/>
                  </a:cubicBezTo>
                  <a:cubicBezTo>
                    <a:pt x="1553" y="1507"/>
                    <a:pt x="1485" y="1575"/>
                    <a:pt x="1393" y="1621"/>
                  </a:cubicBezTo>
                  <a:cubicBezTo>
                    <a:pt x="1325" y="1667"/>
                    <a:pt x="1256" y="1690"/>
                    <a:pt x="1188" y="1712"/>
                  </a:cubicBezTo>
                  <a:cubicBezTo>
                    <a:pt x="1119" y="1735"/>
                    <a:pt x="1051" y="1735"/>
                    <a:pt x="982" y="1735"/>
                  </a:cubicBezTo>
                  <a:cubicBezTo>
                    <a:pt x="914" y="1735"/>
                    <a:pt x="845" y="1735"/>
                    <a:pt x="777" y="1712"/>
                  </a:cubicBezTo>
                  <a:cubicBezTo>
                    <a:pt x="708" y="1690"/>
                    <a:pt x="663" y="1667"/>
                    <a:pt x="594" y="1644"/>
                  </a:cubicBezTo>
                  <a:cubicBezTo>
                    <a:pt x="526" y="1598"/>
                    <a:pt x="480" y="1553"/>
                    <a:pt x="435" y="1507"/>
                  </a:cubicBezTo>
                  <a:cubicBezTo>
                    <a:pt x="389" y="1461"/>
                    <a:pt x="343" y="1416"/>
                    <a:pt x="298" y="1347"/>
                  </a:cubicBezTo>
                  <a:cubicBezTo>
                    <a:pt x="275" y="1302"/>
                    <a:pt x="252" y="1233"/>
                    <a:pt x="229" y="1165"/>
                  </a:cubicBezTo>
                  <a:cubicBezTo>
                    <a:pt x="206" y="1096"/>
                    <a:pt x="183" y="1028"/>
                    <a:pt x="183" y="959"/>
                  </a:cubicBezTo>
                  <a:cubicBezTo>
                    <a:pt x="183" y="891"/>
                    <a:pt x="206" y="799"/>
                    <a:pt x="229" y="731"/>
                  </a:cubicBezTo>
                  <a:cubicBezTo>
                    <a:pt x="252" y="617"/>
                    <a:pt x="298" y="526"/>
                    <a:pt x="343" y="434"/>
                  </a:cubicBezTo>
                  <a:cubicBezTo>
                    <a:pt x="389" y="343"/>
                    <a:pt x="457" y="252"/>
                    <a:pt x="549" y="160"/>
                  </a:cubicBezTo>
                  <a:cubicBezTo>
                    <a:pt x="572" y="115"/>
                    <a:pt x="572" y="46"/>
                    <a:pt x="526" y="23"/>
                  </a:cubicBezTo>
                  <a:cubicBezTo>
                    <a:pt x="503" y="1"/>
                    <a:pt x="480" y="1"/>
                    <a:pt x="457"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20"/>
            <p:cNvSpPr/>
            <p:nvPr/>
          </p:nvSpPr>
          <p:spPr>
            <a:xfrm>
              <a:off x="6779275" y="1827200"/>
              <a:ext cx="324725" cy="759350"/>
            </a:xfrm>
            <a:custGeom>
              <a:avLst/>
              <a:gdLst/>
              <a:ahLst/>
              <a:cxnLst/>
              <a:rect l="l" t="t" r="r" b="b"/>
              <a:pathLst>
                <a:path w="12989" h="30374" extrusionOk="0">
                  <a:moveTo>
                    <a:pt x="32" y="175"/>
                  </a:moveTo>
                  <a:cubicBezTo>
                    <a:pt x="21" y="177"/>
                    <a:pt x="11" y="180"/>
                    <a:pt x="0" y="184"/>
                  </a:cubicBezTo>
                  <a:cubicBezTo>
                    <a:pt x="11" y="181"/>
                    <a:pt x="22" y="178"/>
                    <a:pt x="32" y="175"/>
                  </a:cubicBezTo>
                  <a:close/>
                  <a:moveTo>
                    <a:pt x="1804" y="1"/>
                  </a:moveTo>
                  <a:cubicBezTo>
                    <a:pt x="1598" y="1"/>
                    <a:pt x="1370" y="1"/>
                    <a:pt x="1165" y="24"/>
                  </a:cubicBezTo>
                  <a:cubicBezTo>
                    <a:pt x="959" y="47"/>
                    <a:pt x="731" y="69"/>
                    <a:pt x="525" y="92"/>
                  </a:cubicBezTo>
                  <a:cubicBezTo>
                    <a:pt x="355" y="114"/>
                    <a:pt x="184" y="135"/>
                    <a:pt x="32" y="175"/>
                  </a:cubicBezTo>
                  <a:lnTo>
                    <a:pt x="32" y="175"/>
                  </a:lnTo>
                  <a:cubicBezTo>
                    <a:pt x="96" y="161"/>
                    <a:pt x="170" y="161"/>
                    <a:pt x="229" y="161"/>
                  </a:cubicBezTo>
                  <a:cubicBezTo>
                    <a:pt x="457" y="138"/>
                    <a:pt x="685" y="138"/>
                    <a:pt x="914" y="138"/>
                  </a:cubicBezTo>
                  <a:cubicBezTo>
                    <a:pt x="1142" y="138"/>
                    <a:pt x="1393" y="161"/>
                    <a:pt x="1644" y="184"/>
                  </a:cubicBezTo>
                  <a:cubicBezTo>
                    <a:pt x="1758" y="184"/>
                    <a:pt x="1872" y="206"/>
                    <a:pt x="1986" y="206"/>
                  </a:cubicBezTo>
                  <a:cubicBezTo>
                    <a:pt x="2100" y="229"/>
                    <a:pt x="2215" y="229"/>
                    <a:pt x="2329" y="229"/>
                  </a:cubicBezTo>
                  <a:cubicBezTo>
                    <a:pt x="3036" y="275"/>
                    <a:pt x="3767" y="389"/>
                    <a:pt x="4451" y="617"/>
                  </a:cubicBezTo>
                  <a:cubicBezTo>
                    <a:pt x="4451" y="594"/>
                    <a:pt x="4451" y="594"/>
                    <a:pt x="4451" y="594"/>
                  </a:cubicBezTo>
                  <a:cubicBezTo>
                    <a:pt x="4748" y="686"/>
                    <a:pt x="5022" y="800"/>
                    <a:pt x="5319" y="914"/>
                  </a:cubicBezTo>
                  <a:cubicBezTo>
                    <a:pt x="5593" y="1028"/>
                    <a:pt x="5889" y="1165"/>
                    <a:pt x="6163" y="1302"/>
                  </a:cubicBezTo>
                  <a:cubicBezTo>
                    <a:pt x="6711" y="1576"/>
                    <a:pt x="7236" y="1850"/>
                    <a:pt x="7761" y="2169"/>
                  </a:cubicBezTo>
                  <a:cubicBezTo>
                    <a:pt x="8172" y="2443"/>
                    <a:pt x="8583" y="2717"/>
                    <a:pt x="8948" y="3037"/>
                  </a:cubicBezTo>
                  <a:cubicBezTo>
                    <a:pt x="9359" y="3333"/>
                    <a:pt x="9724" y="3699"/>
                    <a:pt x="10066" y="4064"/>
                  </a:cubicBezTo>
                  <a:cubicBezTo>
                    <a:pt x="10066" y="4064"/>
                    <a:pt x="10066" y="4064"/>
                    <a:pt x="10044" y="4041"/>
                  </a:cubicBezTo>
                  <a:lnTo>
                    <a:pt x="10044" y="4041"/>
                  </a:lnTo>
                  <a:cubicBezTo>
                    <a:pt x="10660" y="4703"/>
                    <a:pt x="11185" y="5433"/>
                    <a:pt x="11596" y="6232"/>
                  </a:cubicBezTo>
                  <a:cubicBezTo>
                    <a:pt x="11596" y="6209"/>
                    <a:pt x="11596" y="6209"/>
                    <a:pt x="11596" y="6209"/>
                  </a:cubicBezTo>
                  <a:cubicBezTo>
                    <a:pt x="11778" y="6597"/>
                    <a:pt x="11961" y="6986"/>
                    <a:pt x="12121" y="7396"/>
                  </a:cubicBezTo>
                  <a:cubicBezTo>
                    <a:pt x="12258" y="7784"/>
                    <a:pt x="12395" y="8195"/>
                    <a:pt x="12486" y="8629"/>
                  </a:cubicBezTo>
                  <a:cubicBezTo>
                    <a:pt x="12486" y="8606"/>
                    <a:pt x="12486" y="8606"/>
                    <a:pt x="12486" y="8606"/>
                  </a:cubicBezTo>
                  <a:cubicBezTo>
                    <a:pt x="12600" y="9085"/>
                    <a:pt x="12669" y="9588"/>
                    <a:pt x="12737" y="10090"/>
                  </a:cubicBezTo>
                  <a:cubicBezTo>
                    <a:pt x="12783" y="10592"/>
                    <a:pt x="12783" y="11117"/>
                    <a:pt x="12783" y="11619"/>
                  </a:cubicBezTo>
                  <a:cubicBezTo>
                    <a:pt x="12737" y="13103"/>
                    <a:pt x="12463" y="14586"/>
                    <a:pt x="12029" y="16024"/>
                  </a:cubicBezTo>
                  <a:cubicBezTo>
                    <a:pt x="12029" y="16024"/>
                    <a:pt x="12029" y="16047"/>
                    <a:pt x="12029" y="16047"/>
                  </a:cubicBezTo>
                  <a:cubicBezTo>
                    <a:pt x="11756" y="16915"/>
                    <a:pt x="11436" y="17782"/>
                    <a:pt x="11071" y="18626"/>
                  </a:cubicBezTo>
                  <a:cubicBezTo>
                    <a:pt x="10683" y="19471"/>
                    <a:pt x="10272" y="20293"/>
                    <a:pt x="9838" y="21114"/>
                  </a:cubicBezTo>
                  <a:cubicBezTo>
                    <a:pt x="9405" y="21913"/>
                    <a:pt x="8925" y="22712"/>
                    <a:pt x="8469" y="23511"/>
                  </a:cubicBezTo>
                  <a:cubicBezTo>
                    <a:pt x="8218" y="23899"/>
                    <a:pt x="7989" y="24310"/>
                    <a:pt x="7738" y="24698"/>
                  </a:cubicBezTo>
                  <a:cubicBezTo>
                    <a:pt x="7510" y="25063"/>
                    <a:pt x="7282" y="25451"/>
                    <a:pt x="7054" y="25839"/>
                  </a:cubicBezTo>
                  <a:cubicBezTo>
                    <a:pt x="6757" y="26364"/>
                    <a:pt x="6437" y="26889"/>
                    <a:pt x="6095" y="27414"/>
                  </a:cubicBezTo>
                  <a:cubicBezTo>
                    <a:pt x="6095" y="27437"/>
                    <a:pt x="6095" y="27437"/>
                    <a:pt x="6095" y="27437"/>
                  </a:cubicBezTo>
                  <a:cubicBezTo>
                    <a:pt x="5479" y="28418"/>
                    <a:pt x="4839" y="29354"/>
                    <a:pt x="4041" y="30222"/>
                  </a:cubicBezTo>
                  <a:cubicBezTo>
                    <a:pt x="4018" y="30244"/>
                    <a:pt x="4018" y="30313"/>
                    <a:pt x="4063" y="30359"/>
                  </a:cubicBezTo>
                  <a:cubicBezTo>
                    <a:pt x="4082" y="30368"/>
                    <a:pt x="4101" y="30374"/>
                    <a:pt x="4120" y="30374"/>
                  </a:cubicBezTo>
                  <a:cubicBezTo>
                    <a:pt x="4147" y="30374"/>
                    <a:pt x="4174" y="30363"/>
                    <a:pt x="4200" y="30336"/>
                  </a:cubicBezTo>
                  <a:cubicBezTo>
                    <a:pt x="5410" y="29035"/>
                    <a:pt x="6323" y="27483"/>
                    <a:pt x="7213" y="25953"/>
                  </a:cubicBezTo>
                  <a:cubicBezTo>
                    <a:pt x="7442" y="25588"/>
                    <a:pt x="7670" y="25200"/>
                    <a:pt x="7898" y="24812"/>
                  </a:cubicBezTo>
                  <a:cubicBezTo>
                    <a:pt x="8126" y="24424"/>
                    <a:pt x="8377" y="24036"/>
                    <a:pt x="8606" y="23648"/>
                  </a:cubicBezTo>
                  <a:cubicBezTo>
                    <a:pt x="9085" y="22849"/>
                    <a:pt x="9541" y="22050"/>
                    <a:pt x="9998" y="21228"/>
                  </a:cubicBezTo>
                  <a:cubicBezTo>
                    <a:pt x="10865" y="19608"/>
                    <a:pt x="11641" y="17919"/>
                    <a:pt x="12189" y="16161"/>
                  </a:cubicBezTo>
                  <a:cubicBezTo>
                    <a:pt x="12440" y="15362"/>
                    <a:pt x="12623" y="14541"/>
                    <a:pt x="12760" y="13719"/>
                  </a:cubicBezTo>
                  <a:cubicBezTo>
                    <a:pt x="12897" y="12920"/>
                    <a:pt x="12965" y="12121"/>
                    <a:pt x="12988" y="11300"/>
                  </a:cubicBezTo>
                  <a:cubicBezTo>
                    <a:pt x="12988" y="10523"/>
                    <a:pt x="12920" y="9725"/>
                    <a:pt x="12760" y="8948"/>
                  </a:cubicBezTo>
                  <a:cubicBezTo>
                    <a:pt x="12600" y="8172"/>
                    <a:pt x="12372" y="7419"/>
                    <a:pt x="12052" y="6712"/>
                  </a:cubicBezTo>
                  <a:cubicBezTo>
                    <a:pt x="11710" y="5958"/>
                    <a:pt x="11276" y="5251"/>
                    <a:pt x="10774" y="4612"/>
                  </a:cubicBezTo>
                  <a:cubicBezTo>
                    <a:pt x="10523" y="4269"/>
                    <a:pt x="10249" y="3950"/>
                    <a:pt x="9952" y="3653"/>
                  </a:cubicBezTo>
                  <a:cubicBezTo>
                    <a:pt x="9656" y="3356"/>
                    <a:pt x="9336" y="3082"/>
                    <a:pt x="8994" y="2809"/>
                  </a:cubicBezTo>
                  <a:cubicBezTo>
                    <a:pt x="8332" y="2284"/>
                    <a:pt x="7624" y="1850"/>
                    <a:pt x="6871" y="1439"/>
                  </a:cubicBezTo>
                  <a:cubicBezTo>
                    <a:pt x="6506" y="1256"/>
                    <a:pt x="6118" y="1074"/>
                    <a:pt x="5730" y="891"/>
                  </a:cubicBezTo>
                  <a:cubicBezTo>
                    <a:pt x="5547" y="800"/>
                    <a:pt x="5342" y="709"/>
                    <a:pt x="5136" y="640"/>
                  </a:cubicBezTo>
                  <a:cubicBezTo>
                    <a:pt x="4931" y="549"/>
                    <a:pt x="4703" y="480"/>
                    <a:pt x="4497" y="412"/>
                  </a:cubicBezTo>
                  <a:cubicBezTo>
                    <a:pt x="4063" y="275"/>
                    <a:pt x="3630" y="184"/>
                    <a:pt x="3173" y="115"/>
                  </a:cubicBezTo>
                  <a:cubicBezTo>
                    <a:pt x="2968" y="92"/>
                    <a:pt x="2740" y="69"/>
                    <a:pt x="2511" y="47"/>
                  </a:cubicBezTo>
                  <a:cubicBezTo>
                    <a:pt x="2351" y="47"/>
                    <a:pt x="2192" y="24"/>
                    <a:pt x="2009" y="24"/>
                  </a:cubicBezTo>
                  <a:cubicBezTo>
                    <a:pt x="1963" y="24"/>
                    <a:pt x="1895" y="1"/>
                    <a:pt x="1849"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20"/>
            <p:cNvSpPr/>
            <p:nvPr/>
          </p:nvSpPr>
          <p:spPr>
            <a:xfrm>
              <a:off x="7080000" y="2227800"/>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20"/>
            <p:cNvSpPr/>
            <p:nvPr/>
          </p:nvSpPr>
          <p:spPr>
            <a:xfrm>
              <a:off x="7080000" y="222837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20"/>
            <p:cNvSpPr/>
            <p:nvPr/>
          </p:nvSpPr>
          <p:spPr>
            <a:xfrm>
              <a:off x="6766725" y="1830075"/>
              <a:ext cx="8000" cy="1725"/>
            </a:xfrm>
            <a:custGeom>
              <a:avLst/>
              <a:gdLst/>
              <a:ahLst/>
              <a:cxnLst/>
              <a:rect l="l" t="t" r="r" b="b"/>
              <a:pathLst>
                <a:path w="320" h="69" extrusionOk="0">
                  <a:moveTo>
                    <a:pt x="206" y="0"/>
                  </a:moveTo>
                  <a:cubicBezTo>
                    <a:pt x="160" y="23"/>
                    <a:pt x="114" y="23"/>
                    <a:pt x="69" y="46"/>
                  </a:cubicBezTo>
                  <a:cubicBezTo>
                    <a:pt x="53" y="46"/>
                    <a:pt x="37" y="57"/>
                    <a:pt x="22" y="63"/>
                  </a:cubicBezTo>
                  <a:lnTo>
                    <a:pt x="22" y="63"/>
                  </a:lnTo>
                  <a:cubicBezTo>
                    <a:pt x="109" y="42"/>
                    <a:pt x="214" y="21"/>
                    <a:pt x="320" y="0"/>
                  </a:cubicBezTo>
                  <a:close/>
                  <a:moveTo>
                    <a:pt x="22" y="63"/>
                  </a:moveTo>
                  <a:cubicBezTo>
                    <a:pt x="14" y="65"/>
                    <a:pt x="7" y="67"/>
                    <a:pt x="0" y="69"/>
                  </a:cubicBezTo>
                  <a:cubicBezTo>
                    <a:pt x="7" y="69"/>
                    <a:pt x="14" y="66"/>
                    <a:pt x="22" y="6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20"/>
            <p:cNvSpPr/>
            <p:nvPr/>
          </p:nvSpPr>
          <p:spPr>
            <a:xfrm>
              <a:off x="6764450" y="1835200"/>
              <a:ext cx="6300" cy="1175"/>
            </a:xfrm>
            <a:custGeom>
              <a:avLst/>
              <a:gdLst/>
              <a:ahLst/>
              <a:cxnLst/>
              <a:rect l="l" t="t" r="r" b="b"/>
              <a:pathLst>
                <a:path w="252" h="47" extrusionOk="0">
                  <a:moveTo>
                    <a:pt x="251" y="1"/>
                  </a:moveTo>
                  <a:cubicBezTo>
                    <a:pt x="192" y="1"/>
                    <a:pt x="142" y="10"/>
                    <a:pt x="89" y="23"/>
                  </a:cubicBezTo>
                  <a:lnTo>
                    <a:pt x="89" y="23"/>
                  </a:lnTo>
                  <a:cubicBezTo>
                    <a:pt x="90" y="23"/>
                    <a:pt x="90" y="23"/>
                    <a:pt x="91" y="23"/>
                  </a:cubicBezTo>
                  <a:cubicBezTo>
                    <a:pt x="137" y="23"/>
                    <a:pt x="183" y="1"/>
                    <a:pt x="251" y="1"/>
                  </a:cubicBezTo>
                  <a:close/>
                  <a:moveTo>
                    <a:pt x="89" y="23"/>
                  </a:moveTo>
                  <a:lnTo>
                    <a:pt x="89" y="23"/>
                  </a:lnTo>
                  <a:cubicBezTo>
                    <a:pt x="67" y="23"/>
                    <a:pt x="44" y="24"/>
                    <a:pt x="0" y="46"/>
                  </a:cubicBezTo>
                  <a:cubicBezTo>
                    <a:pt x="32" y="38"/>
                    <a:pt x="61" y="30"/>
                    <a:pt x="89"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20"/>
            <p:cNvSpPr/>
            <p:nvPr/>
          </p:nvSpPr>
          <p:spPr>
            <a:xfrm>
              <a:off x="6890550" y="1842625"/>
              <a:ext cx="600" cy="25"/>
            </a:xfrm>
            <a:custGeom>
              <a:avLst/>
              <a:gdLst/>
              <a:ahLst/>
              <a:cxnLst/>
              <a:rect l="l" t="t" r="r" b="b"/>
              <a:pathLst>
                <a:path w="24" h="1" extrusionOk="0">
                  <a:moveTo>
                    <a:pt x="23" y="0"/>
                  </a:moveTo>
                  <a:cubicBezTo>
                    <a:pt x="0" y="0"/>
                    <a:pt x="0" y="0"/>
                    <a:pt x="0" y="0"/>
                  </a:cubicBezTo>
                  <a:cubicBezTo>
                    <a:pt x="0" y="0"/>
                    <a:pt x="0" y="0"/>
                    <a:pt x="23"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20"/>
            <p:cNvSpPr/>
            <p:nvPr/>
          </p:nvSpPr>
          <p:spPr>
            <a:xfrm>
              <a:off x="7069150" y="19830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20"/>
            <p:cNvSpPr/>
            <p:nvPr/>
          </p:nvSpPr>
          <p:spPr>
            <a:xfrm>
              <a:off x="7080000" y="2227800"/>
              <a:ext cx="25" cy="25"/>
            </a:xfrm>
            <a:custGeom>
              <a:avLst/>
              <a:gdLst/>
              <a:ahLst/>
              <a:cxnLst/>
              <a:rect l="l" t="t" r="r" b="b"/>
              <a:pathLst>
                <a:path w="1" h="1" extrusionOk="0">
                  <a:moveTo>
                    <a:pt x="0" y="0"/>
                  </a:move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20"/>
            <p:cNvSpPr/>
            <p:nvPr/>
          </p:nvSpPr>
          <p:spPr>
            <a:xfrm>
              <a:off x="7080000" y="2227800"/>
              <a:ext cx="25" cy="600"/>
            </a:xfrm>
            <a:custGeom>
              <a:avLst/>
              <a:gdLst/>
              <a:ahLst/>
              <a:cxnLst/>
              <a:rect l="l" t="t" r="r" b="b"/>
              <a:pathLst>
                <a:path w="1" h="24" extrusionOk="0">
                  <a:moveTo>
                    <a:pt x="0" y="23"/>
                  </a:moveTo>
                  <a:cubicBezTo>
                    <a:pt x="0" y="23"/>
                    <a:pt x="0" y="23"/>
                    <a:pt x="0" y="23"/>
                  </a:cubicBezTo>
                  <a:cubicBezTo>
                    <a:pt x="0" y="23"/>
                    <a:pt x="0" y="23"/>
                    <a:pt x="0" y="23"/>
                  </a:cubicBezTo>
                  <a:cubicBezTo>
                    <a:pt x="0" y="23"/>
                    <a:pt x="0" y="23"/>
                    <a:pt x="0" y="23"/>
                  </a:cubicBezTo>
                  <a:cubicBezTo>
                    <a:pt x="0" y="23"/>
                    <a:pt x="0" y="0"/>
                    <a:pt x="0" y="0"/>
                  </a:cubicBezTo>
                  <a:cubicBezTo>
                    <a:pt x="0" y="0"/>
                    <a:pt x="0" y="23"/>
                    <a:pt x="0"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20"/>
            <p:cNvSpPr/>
            <p:nvPr/>
          </p:nvSpPr>
          <p:spPr>
            <a:xfrm>
              <a:off x="7080000" y="2228375"/>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20"/>
            <p:cNvSpPr/>
            <p:nvPr/>
          </p:nvSpPr>
          <p:spPr>
            <a:xfrm>
              <a:off x="6932200" y="25125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20"/>
            <p:cNvSpPr/>
            <p:nvPr/>
          </p:nvSpPr>
          <p:spPr>
            <a:xfrm>
              <a:off x="6338175" y="1827775"/>
              <a:ext cx="685925" cy="792075"/>
            </a:xfrm>
            <a:custGeom>
              <a:avLst/>
              <a:gdLst/>
              <a:ahLst/>
              <a:cxnLst/>
              <a:rect l="l" t="t" r="r" b="b"/>
              <a:pathLst>
                <a:path w="27437" h="31683" extrusionOk="0">
                  <a:moveTo>
                    <a:pt x="4634" y="9861"/>
                  </a:moveTo>
                  <a:lnTo>
                    <a:pt x="4611" y="9884"/>
                  </a:lnTo>
                  <a:lnTo>
                    <a:pt x="4611" y="9884"/>
                  </a:lnTo>
                  <a:cubicBezTo>
                    <a:pt x="4611" y="9884"/>
                    <a:pt x="4634" y="9884"/>
                    <a:pt x="4634" y="9861"/>
                  </a:cubicBezTo>
                  <a:close/>
                  <a:moveTo>
                    <a:pt x="18809" y="1"/>
                  </a:moveTo>
                  <a:cubicBezTo>
                    <a:pt x="18306" y="1"/>
                    <a:pt x="17827" y="46"/>
                    <a:pt x="17325" y="115"/>
                  </a:cubicBezTo>
                  <a:cubicBezTo>
                    <a:pt x="16640" y="206"/>
                    <a:pt x="15978" y="343"/>
                    <a:pt x="15316" y="549"/>
                  </a:cubicBezTo>
                  <a:cubicBezTo>
                    <a:pt x="14632" y="754"/>
                    <a:pt x="13970" y="1005"/>
                    <a:pt x="13331" y="1302"/>
                  </a:cubicBezTo>
                  <a:cubicBezTo>
                    <a:pt x="12691" y="1621"/>
                    <a:pt x="12075" y="1964"/>
                    <a:pt x="11482" y="2352"/>
                  </a:cubicBezTo>
                  <a:cubicBezTo>
                    <a:pt x="10843" y="2763"/>
                    <a:pt x="10203" y="3242"/>
                    <a:pt x="9610" y="3767"/>
                  </a:cubicBezTo>
                  <a:cubicBezTo>
                    <a:pt x="8332" y="4840"/>
                    <a:pt x="7168" y="6072"/>
                    <a:pt x="6141" y="7396"/>
                  </a:cubicBezTo>
                  <a:cubicBezTo>
                    <a:pt x="5068" y="8743"/>
                    <a:pt x="4132" y="10204"/>
                    <a:pt x="3310" y="11733"/>
                  </a:cubicBezTo>
                  <a:cubicBezTo>
                    <a:pt x="2511" y="13217"/>
                    <a:pt x="1804" y="14769"/>
                    <a:pt x="1256" y="16389"/>
                  </a:cubicBezTo>
                  <a:cubicBezTo>
                    <a:pt x="708" y="17896"/>
                    <a:pt x="297" y="19471"/>
                    <a:pt x="23" y="21069"/>
                  </a:cubicBezTo>
                  <a:cubicBezTo>
                    <a:pt x="1" y="21114"/>
                    <a:pt x="46" y="21183"/>
                    <a:pt x="92" y="21183"/>
                  </a:cubicBezTo>
                  <a:cubicBezTo>
                    <a:pt x="160" y="21183"/>
                    <a:pt x="206" y="21160"/>
                    <a:pt x="206" y="21091"/>
                  </a:cubicBezTo>
                  <a:cubicBezTo>
                    <a:pt x="411" y="19882"/>
                    <a:pt x="708" y="18695"/>
                    <a:pt x="1073" y="17508"/>
                  </a:cubicBezTo>
                  <a:cubicBezTo>
                    <a:pt x="1918" y="14837"/>
                    <a:pt x="3105" y="12258"/>
                    <a:pt x="4611" y="9884"/>
                  </a:cubicBezTo>
                  <a:cubicBezTo>
                    <a:pt x="5889" y="7876"/>
                    <a:pt x="7419" y="6004"/>
                    <a:pt x="9176" y="4383"/>
                  </a:cubicBezTo>
                  <a:cubicBezTo>
                    <a:pt x="9793" y="3835"/>
                    <a:pt x="10432" y="3310"/>
                    <a:pt x="11094" y="2831"/>
                  </a:cubicBezTo>
                  <a:cubicBezTo>
                    <a:pt x="11710" y="2420"/>
                    <a:pt x="12349" y="2032"/>
                    <a:pt x="13011" y="1690"/>
                  </a:cubicBezTo>
                  <a:lnTo>
                    <a:pt x="13011" y="1690"/>
                  </a:lnTo>
                  <a:lnTo>
                    <a:pt x="12988" y="1713"/>
                  </a:lnTo>
                  <a:cubicBezTo>
                    <a:pt x="14061" y="1142"/>
                    <a:pt x="15225" y="731"/>
                    <a:pt x="16412" y="457"/>
                  </a:cubicBezTo>
                  <a:cubicBezTo>
                    <a:pt x="17208" y="302"/>
                    <a:pt x="18004" y="196"/>
                    <a:pt x="18815" y="196"/>
                  </a:cubicBezTo>
                  <a:cubicBezTo>
                    <a:pt x="18957" y="196"/>
                    <a:pt x="19099" y="199"/>
                    <a:pt x="19242" y="206"/>
                  </a:cubicBezTo>
                  <a:lnTo>
                    <a:pt x="19219" y="206"/>
                  </a:lnTo>
                  <a:cubicBezTo>
                    <a:pt x="19607" y="229"/>
                    <a:pt x="19995" y="252"/>
                    <a:pt x="20361" y="320"/>
                  </a:cubicBezTo>
                  <a:cubicBezTo>
                    <a:pt x="20749" y="389"/>
                    <a:pt x="21137" y="480"/>
                    <a:pt x="21502" y="594"/>
                  </a:cubicBezTo>
                  <a:lnTo>
                    <a:pt x="21525" y="594"/>
                  </a:lnTo>
                  <a:cubicBezTo>
                    <a:pt x="21844" y="708"/>
                    <a:pt x="22141" y="823"/>
                    <a:pt x="22461" y="959"/>
                  </a:cubicBezTo>
                  <a:cubicBezTo>
                    <a:pt x="22780" y="1096"/>
                    <a:pt x="23077" y="1279"/>
                    <a:pt x="23396" y="1462"/>
                  </a:cubicBezTo>
                  <a:lnTo>
                    <a:pt x="23374" y="1462"/>
                  </a:lnTo>
                  <a:cubicBezTo>
                    <a:pt x="23670" y="1644"/>
                    <a:pt x="23944" y="1850"/>
                    <a:pt x="24195" y="2078"/>
                  </a:cubicBezTo>
                  <a:cubicBezTo>
                    <a:pt x="24492" y="2306"/>
                    <a:pt x="24743" y="2557"/>
                    <a:pt x="24994" y="2831"/>
                  </a:cubicBezTo>
                  <a:cubicBezTo>
                    <a:pt x="25245" y="3105"/>
                    <a:pt x="25496" y="3402"/>
                    <a:pt x="25725" y="3721"/>
                  </a:cubicBezTo>
                  <a:cubicBezTo>
                    <a:pt x="25953" y="4087"/>
                    <a:pt x="26181" y="4452"/>
                    <a:pt x="26364" y="4817"/>
                  </a:cubicBezTo>
                  <a:cubicBezTo>
                    <a:pt x="26524" y="5114"/>
                    <a:pt x="26660" y="5433"/>
                    <a:pt x="26775" y="5753"/>
                  </a:cubicBezTo>
                  <a:cubicBezTo>
                    <a:pt x="26866" y="6050"/>
                    <a:pt x="26957" y="6369"/>
                    <a:pt x="27026" y="6689"/>
                  </a:cubicBezTo>
                  <a:cubicBezTo>
                    <a:pt x="27117" y="7122"/>
                    <a:pt x="27163" y="7556"/>
                    <a:pt x="27208" y="7990"/>
                  </a:cubicBezTo>
                  <a:cubicBezTo>
                    <a:pt x="27231" y="8416"/>
                    <a:pt x="27231" y="8864"/>
                    <a:pt x="27231" y="9291"/>
                  </a:cubicBezTo>
                  <a:lnTo>
                    <a:pt x="27231" y="9291"/>
                  </a:lnTo>
                  <a:cubicBezTo>
                    <a:pt x="27185" y="10090"/>
                    <a:pt x="27071" y="10888"/>
                    <a:pt x="26934" y="11687"/>
                  </a:cubicBezTo>
                  <a:cubicBezTo>
                    <a:pt x="26866" y="12075"/>
                    <a:pt x="26797" y="12441"/>
                    <a:pt x="26706" y="12829"/>
                  </a:cubicBezTo>
                  <a:cubicBezTo>
                    <a:pt x="26615" y="13239"/>
                    <a:pt x="26501" y="13650"/>
                    <a:pt x="26364" y="14038"/>
                  </a:cubicBezTo>
                  <a:cubicBezTo>
                    <a:pt x="26364" y="14038"/>
                    <a:pt x="26364" y="14061"/>
                    <a:pt x="26364" y="14061"/>
                  </a:cubicBezTo>
                  <a:cubicBezTo>
                    <a:pt x="25588" y="16503"/>
                    <a:pt x="24378" y="18786"/>
                    <a:pt x="23008" y="20954"/>
                  </a:cubicBezTo>
                  <a:cubicBezTo>
                    <a:pt x="23008" y="20932"/>
                    <a:pt x="23008" y="20932"/>
                    <a:pt x="23008" y="20932"/>
                  </a:cubicBezTo>
                  <a:cubicBezTo>
                    <a:pt x="22483" y="21753"/>
                    <a:pt x="21936" y="22575"/>
                    <a:pt x="21365" y="23374"/>
                  </a:cubicBezTo>
                  <a:cubicBezTo>
                    <a:pt x="20794" y="24173"/>
                    <a:pt x="20201" y="24994"/>
                    <a:pt x="19585" y="25771"/>
                  </a:cubicBezTo>
                  <a:cubicBezTo>
                    <a:pt x="18352" y="27345"/>
                    <a:pt x="17051" y="28852"/>
                    <a:pt x="15659" y="30267"/>
                  </a:cubicBezTo>
                  <a:cubicBezTo>
                    <a:pt x="15225" y="30701"/>
                    <a:pt x="14791" y="31112"/>
                    <a:pt x="14358" y="31523"/>
                  </a:cubicBezTo>
                  <a:cubicBezTo>
                    <a:pt x="14358" y="31545"/>
                    <a:pt x="14335" y="31568"/>
                    <a:pt x="14335" y="31591"/>
                  </a:cubicBezTo>
                  <a:cubicBezTo>
                    <a:pt x="14335" y="31637"/>
                    <a:pt x="14358" y="31659"/>
                    <a:pt x="14380" y="31659"/>
                  </a:cubicBezTo>
                  <a:cubicBezTo>
                    <a:pt x="14403" y="31682"/>
                    <a:pt x="14426" y="31682"/>
                    <a:pt x="14449" y="31682"/>
                  </a:cubicBezTo>
                  <a:cubicBezTo>
                    <a:pt x="14472" y="31682"/>
                    <a:pt x="14495" y="31682"/>
                    <a:pt x="14517" y="31659"/>
                  </a:cubicBezTo>
                  <a:cubicBezTo>
                    <a:pt x="15955" y="30290"/>
                    <a:pt x="17325" y="28829"/>
                    <a:pt x="18603" y="27300"/>
                  </a:cubicBezTo>
                  <a:cubicBezTo>
                    <a:pt x="19881" y="25771"/>
                    <a:pt x="21068" y="24173"/>
                    <a:pt x="22187" y="22552"/>
                  </a:cubicBezTo>
                  <a:cubicBezTo>
                    <a:pt x="23305" y="20909"/>
                    <a:pt x="24332" y="19220"/>
                    <a:pt x="25222" y="17439"/>
                  </a:cubicBezTo>
                  <a:cubicBezTo>
                    <a:pt x="25656" y="16526"/>
                    <a:pt x="26044" y="15613"/>
                    <a:pt x="26364" y="14677"/>
                  </a:cubicBezTo>
                  <a:cubicBezTo>
                    <a:pt x="26524" y="14221"/>
                    <a:pt x="26660" y="13764"/>
                    <a:pt x="26775" y="13308"/>
                  </a:cubicBezTo>
                  <a:cubicBezTo>
                    <a:pt x="26889" y="12851"/>
                    <a:pt x="27003" y="12395"/>
                    <a:pt x="27094" y="11938"/>
                  </a:cubicBezTo>
                  <a:cubicBezTo>
                    <a:pt x="27277" y="11025"/>
                    <a:pt x="27391" y="10112"/>
                    <a:pt x="27414" y="9199"/>
                  </a:cubicBezTo>
                  <a:cubicBezTo>
                    <a:pt x="27437" y="8743"/>
                    <a:pt x="27437" y="8264"/>
                    <a:pt x="27391" y="7807"/>
                  </a:cubicBezTo>
                  <a:cubicBezTo>
                    <a:pt x="27345" y="7351"/>
                    <a:pt x="27277" y="6917"/>
                    <a:pt x="27185" y="6483"/>
                  </a:cubicBezTo>
                  <a:cubicBezTo>
                    <a:pt x="27071" y="6027"/>
                    <a:pt x="26934" y="5593"/>
                    <a:pt x="26752" y="5159"/>
                  </a:cubicBezTo>
                  <a:cubicBezTo>
                    <a:pt x="26569" y="4748"/>
                    <a:pt x="26364" y="4383"/>
                    <a:pt x="26136" y="4018"/>
                  </a:cubicBezTo>
                  <a:cubicBezTo>
                    <a:pt x="25747" y="3379"/>
                    <a:pt x="25268" y="2808"/>
                    <a:pt x="24743" y="2283"/>
                  </a:cubicBezTo>
                  <a:cubicBezTo>
                    <a:pt x="24241" y="1804"/>
                    <a:pt x="23693" y="1416"/>
                    <a:pt x="23100" y="1074"/>
                  </a:cubicBezTo>
                  <a:cubicBezTo>
                    <a:pt x="22529" y="754"/>
                    <a:pt x="21913" y="503"/>
                    <a:pt x="21297" y="320"/>
                  </a:cubicBezTo>
                  <a:cubicBezTo>
                    <a:pt x="20475" y="115"/>
                    <a:pt x="19653" y="1"/>
                    <a:pt x="18809"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20"/>
            <p:cNvSpPr/>
            <p:nvPr/>
          </p:nvSpPr>
          <p:spPr>
            <a:xfrm>
              <a:off x="6338750" y="2353325"/>
              <a:ext cx="545550" cy="270725"/>
            </a:xfrm>
            <a:custGeom>
              <a:avLst/>
              <a:gdLst/>
              <a:ahLst/>
              <a:cxnLst/>
              <a:rect l="l" t="t" r="r" b="b"/>
              <a:pathLst>
                <a:path w="21822" h="10829" extrusionOk="0">
                  <a:moveTo>
                    <a:pt x="114" y="1"/>
                  </a:moveTo>
                  <a:cubicBezTo>
                    <a:pt x="92" y="1"/>
                    <a:pt x="92" y="1"/>
                    <a:pt x="69" y="24"/>
                  </a:cubicBezTo>
                  <a:cubicBezTo>
                    <a:pt x="23" y="47"/>
                    <a:pt x="0" y="92"/>
                    <a:pt x="23" y="138"/>
                  </a:cubicBezTo>
                  <a:cubicBezTo>
                    <a:pt x="548" y="1165"/>
                    <a:pt x="1279" y="2078"/>
                    <a:pt x="2055" y="2900"/>
                  </a:cubicBezTo>
                  <a:cubicBezTo>
                    <a:pt x="2465" y="3333"/>
                    <a:pt x="2922" y="3744"/>
                    <a:pt x="3356" y="4155"/>
                  </a:cubicBezTo>
                  <a:cubicBezTo>
                    <a:pt x="3812" y="4543"/>
                    <a:pt x="4269" y="4931"/>
                    <a:pt x="4725" y="5296"/>
                  </a:cubicBezTo>
                  <a:cubicBezTo>
                    <a:pt x="5684" y="6050"/>
                    <a:pt x="6688" y="6780"/>
                    <a:pt x="7715" y="7442"/>
                  </a:cubicBezTo>
                  <a:cubicBezTo>
                    <a:pt x="8857" y="8150"/>
                    <a:pt x="9998" y="8811"/>
                    <a:pt x="11185" y="9405"/>
                  </a:cubicBezTo>
                  <a:cubicBezTo>
                    <a:pt x="11481" y="9565"/>
                    <a:pt x="11801" y="9702"/>
                    <a:pt x="12098" y="9839"/>
                  </a:cubicBezTo>
                  <a:cubicBezTo>
                    <a:pt x="12394" y="9998"/>
                    <a:pt x="12691" y="10135"/>
                    <a:pt x="12988" y="10249"/>
                  </a:cubicBezTo>
                  <a:cubicBezTo>
                    <a:pt x="13559" y="10478"/>
                    <a:pt x="14175" y="10637"/>
                    <a:pt x="14768" y="10729"/>
                  </a:cubicBezTo>
                  <a:cubicBezTo>
                    <a:pt x="15239" y="10799"/>
                    <a:pt x="15710" y="10828"/>
                    <a:pt x="16191" y="10828"/>
                  </a:cubicBezTo>
                  <a:cubicBezTo>
                    <a:pt x="16340" y="10828"/>
                    <a:pt x="16489" y="10825"/>
                    <a:pt x="16640" y="10820"/>
                  </a:cubicBezTo>
                  <a:cubicBezTo>
                    <a:pt x="17256" y="10797"/>
                    <a:pt x="17895" y="10706"/>
                    <a:pt x="18535" y="10592"/>
                  </a:cubicBezTo>
                  <a:cubicBezTo>
                    <a:pt x="19653" y="10341"/>
                    <a:pt x="20771" y="9930"/>
                    <a:pt x="21753" y="9314"/>
                  </a:cubicBezTo>
                  <a:cubicBezTo>
                    <a:pt x="21776" y="9314"/>
                    <a:pt x="21799" y="9291"/>
                    <a:pt x="21799" y="9268"/>
                  </a:cubicBezTo>
                  <a:cubicBezTo>
                    <a:pt x="21821" y="9245"/>
                    <a:pt x="21821" y="9222"/>
                    <a:pt x="21799" y="9199"/>
                  </a:cubicBezTo>
                  <a:cubicBezTo>
                    <a:pt x="21799" y="9177"/>
                    <a:pt x="21776" y="9154"/>
                    <a:pt x="21753" y="9131"/>
                  </a:cubicBezTo>
                  <a:cubicBezTo>
                    <a:pt x="21730" y="9131"/>
                    <a:pt x="21684" y="9131"/>
                    <a:pt x="21662" y="9154"/>
                  </a:cubicBezTo>
                  <a:cubicBezTo>
                    <a:pt x="20977" y="9565"/>
                    <a:pt x="20246" y="9884"/>
                    <a:pt x="19470" y="10135"/>
                  </a:cubicBezTo>
                  <a:cubicBezTo>
                    <a:pt x="19014" y="10272"/>
                    <a:pt x="18557" y="10386"/>
                    <a:pt x="18078" y="10478"/>
                  </a:cubicBezTo>
                  <a:cubicBezTo>
                    <a:pt x="17576" y="10569"/>
                    <a:pt x="17074" y="10615"/>
                    <a:pt x="16572" y="10637"/>
                  </a:cubicBezTo>
                  <a:lnTo>
                    <a:pt x="16572" y="10637"/>
                  </a:lnTo>
                  <a:cubicBezTo>
                    <a:pt x="16200" y="10637"/>
                    <a:pt x="15849" y="10637"/>
                    <a:pt x="15476" y="10615"/>
                  </a:cubicBezTo>
                  <a:cubicBezTo>
                    <a:pt x="15111" y="10592"/>
                    <a:pt x="14746" y="10546"/>
                    <a:pt x="14380" y="10455"/>
                  </a:cubicBezTo>
                  <a:cubicBezTo>
                    <a:pt x="13832" y="10341"/>
                    <a:pt x="13308" y="10181"/>
                    <a:pt x="12805" y="9953"/>
                  </a:cubicBezTo>
                  <a:cubicBezTo>
                    <a:pt x="12531" y="9839"/>
                    <a:pt x="12280" y="9724"/>
                    <a:pt x="12006" y="9587"/>
                  </a:cubicBezTo>
                  <a:cubicBezTo>
                    <a:pt x="11733" y="9473"/>
                    <a:pt x="11459" y="9336"/>
                    <a:pt x="11185" y="9199"/>
                  </a:cubicBezTo>
                  <a:lnTo>
                    <a:pt x="11208" y="9199"/>
                  </a:lnTo>
                  <a:cubicBezTo>
                    <a:pt x="10021" y="8606"/>
                    <a:pt x="8857" y="7921"/>
                    <a:pt x="7738" y="7214"/>
                  </a:cubicBezTo>
                  <a:cubicBezTo>
                    <a:pt x="7190" y="6848"/>
                    <a:pt x="6643" y="6483"/>
                    <a:pt x="6118" y="6095"/>
                  </a:cubicBezTo>
                  <a:cubicBezTo>
                    <a:pt x="5661" y="5776"/>
                    <a:pt x="5205" y="5433"/>
                    <a:pt x="4748" y="5068"/>
                  </a:cubicBezTo>
                  <a:cubicBezTo>
                    <a:pt x="4269" y="4680"/>
                    <a:pt x="3789" y="4292"/>
                    <a:pt x="3333" y="3881"/>
                  </a:cubicBezTo>
                  <a:cubicBezTo>
                    <a:pt x="2808" y="3402"/>
                    <a:pt x="2306" y="2900"/>
                    <a:pt x="1849" y="2375"/>
                  </a:cubicBezTo>
                  <a:cubicBezTo>
                    <a:pt x="1393" y="1873"/>
                    <a:pt x="959" y="1325"/>
                    <a:pt x="594" y="754"/>
                  </a:cubicBezTo>
                  <a:lnTo>
                    <a:pt x="594" y="754"/>
                  </a:lnTo>
                  <a:cubicBezTo>
                    <a:pt x="617" y="777"/>
                    <a:pt x="617" y="777"/>
                    <a:pt x="617" y="777"/>
                  </a:cubicBezTo>
                  <a:cubicBezTo>
                    <a:pt x="457" y="549"/>
                    <a:pt x="320" y="320"/>
                    <a:pt x="206" y="69"/>
                  </a:cubicBezTo>
                  <a:cubicBezTo>
                    <a:pt x="183" y="24"/>
                    <a:pt x="137" y="1"/>
                    <a:pt x="114"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20"/>
            <p:cNvSpPr/>
            <p:nvPr/>
          </p:nvSpPr>
          <p:spPr>
            <a:xfrm>
              <a:off x="6760450" y="1965275"/>
              <a:ext cx="101025" cy="92925"/>
            </a:xfrm>
            <a:custGeom>
              <a:avLst/>
              <a:gdLst/>
              <a:ahLst/>
              <a:cxnLst/>
              <a:rect l="l" t="t" r="r" b="b"/>
              <a:pathLst>
                <a:path w="4041" h="3717" extrusionOk="0">
                  <a:moveTo>
                    <a:pt x="890" y="1965"/>
                  </a:moveTo>
                  <a:cubicBezTo>
                    <a:pt x="1027" y="1988"/>
                    <a:pt x="1164" y="2033"/>
                    <a:pt x="1301" y="2079"/>
                  </a:cubicBezTo>
                  <a:cubicBezTo>
                    <a:pt x="1461" y="2147"/>
                    <a:pt x="1621" y="2239"/>
                    <a:pt x="1758" y="2353"/>
                  </a:cubicBezTo>
                  <a:cubicBezTo>
                    <a:pt x="1895" y="2444"/>
                    <a:pt x="2009" y="2558"/>
                    <a:pt x="2100" y="2672"/>
                  </a:cubicBezTo>
                  <a:cubicBezTo>
                    <a:pt x="2169" y="2786"/>
                    <a:pt x="2237" y="2878"/>
                    <a:pt x="2283" y="2992"/>
                  </a:cubicBezTo>
                  <a:cubicBezTo>
                    <a:pt x="2306" y="3060"/>
                    <a:pt x="2328" y="3129"/>
                    <a:pt x="2351" y="3220"/>
                  </a:cubicBezTo>
                  <a:cubicBezTo>
                    <a:pt x="2351" y="3289"/>
                    <a:pt x="2351" y="3357"/>
                    <a:pt x="2351" y="3448"/>
                  </a:cubicBezTo>
                  <a:cubicBezTo>
                    <a:pt x="2351" y="3471"/>
                    <a:pt x="2351" y="3471"/>
                    <a:pt x="2351" y="3494"/>
                  </a:cubicBezTo>
                  <a:cubicBezTo>
                    <a:pt x="2351" y="3517"/>
                    <a:pt x="2351" y="3517"/>
                    <a:pt x="2351" y="3517"/>
                  </a:cubicBezTo>
                  <a:cubicBezTo>
                    <a:pt x="2294" y="3528"/>
                    <a:pt x="2231" y="3534"/>
                    <a:pt x="2166" y="3534"/>
                  </a:cubicBezTo>
                  <a:cubicBezTo>
                    <a:pt x="2100" y="3534"/>
                    <a:pt x="2032" y="3528"/>
                    <a:pt x="1963" y="3517"/>
                  </a:cubicBezTo>
                  <a:lnTo>
                    <a:pt x="1940" y="3517"/>
                  </a:lnTo>
                  <a:cubicBezTo>
                    <a:pt x="1781" y="3494"/>
                    <a:pt x="1621" y="3448"/>
                    <a:pt x="1484" y="3403"/>
                  </a:cubicBezTo>
                  <a:cubicBezTo>
                    <a:pt x="1324" y="3334"/>
                    <a:pt x="1164" y="3243"/>
                    <a:pt x="1027" y="3129"/>
                  </a:cubicBezTo>
                  <a:cubicBezTo>
                    <a:pt x="890" y="3015"/>
                    <a:pt x="753" y="2901"/>
                    <a:pt x="639" y="2764"/>
                  </a:cubicBezTo>
                  <a:cubicBezTo>
                    <a:pt x="525" y="2627"/>
                    <a:pt x="434" y="2467"/>
                    <a:pt x="365" y="2307"/>
                  </a:cubicBezTo>
                  <a:cubicBezTo>
                    <a:pt x="343" y="2216"/>
                    <a:pt x="297" y="2147"/>
                    <a:pt x="274" y="2056"/>
                  </a:cubicBezTo>
                  <a:cubicBezTo>
                    <a:pt x="297" y="2056"/>
                    <a:pt x="320" y="2056"/>
                    <a:pt x="343" y="2033"/>
                  </a:cubicBezTo>
                  <a:cubicBezTo>
                    <a:pt x="411" y="2010"/>
                    <a:pt x="480" y="1988"/>
                    <a:pt x="548" y="1988"/>
                  </a:cubicBezTo>
                  <a:cubicBezTo>
                    <a:pt x="662" y="1965"/>
                    <a:pt x="753" y="1965"/>
                    <a:pt x="868" y="1965"/>
                  </a:cubicBezTo>
                  <a:close/>
                  <a:moveTo>
                    <a:pt x="1195" y="1"/>
                  </a:moveTo>
                  <a:cubicBezTo>
                    <a:pt x="689" y="1"/>
                    <a:pt x="315" y="445"/>
                    <a:pt x="137" y="846"/>
                  </a:cubicBezTo>
                  <a:cubicBezTo>
                    <a:pt x="69" y="1029"/>
                    <a:pt x="23" y="1189"/>
                    <a:pt x="0" y="1348"/>
                  </a:cubicBezTo>
                  <a:cubicBezTo>
                    <a:pt x="0" y="1440"/>
                    <a:pt x="0" y="1554"/>
                    <a:pt x="23" y="1645"/>
                  </a:cubicBezTo>
                  <a:cubicBezTo>
                    <a:pt x="23" y="1759"/>
                    <a:pt x="46" y="1873"/>
                    <a:pt x="69" y="1942"/>
                  </a:cubicBezTo>
                  <a:cubicBezTo>
                    <a:pt x="160" y="2376"/>
                    <a:pt x="365" y="2741"/>
                    <a:pt x="639" y="3037"/>
                  </a:cubicBezTo>
                  <a:cubicBezTo>
                    <a:pt x="799" y="3197"/>
                    <a:pt x="959" y="3334"/>
                    <a:pt x="1142" y="3425"/>
                  </a:cubicBezTo>
                  <a:cubicBezTo>
                    <a:pt x="1324" y="3540"/>
                    <a:pt x="1507" y="3608"/>
                    <a:pt x="1712" y="3654"/>
                  </a:cubicBezTo>
                  <a:cubicBezTo>
                    <a:pt x="1758" y="3677"/>
                    <a:pt x="1826" y="3677"/>
                    <a:pt x="1895" y="3699"/>
                  </a:cubicBezTo>
                  <a:cubicBezTo>
                    <a:pt x="1975" y="3711"/>
                    <a:pt x="2049" y="3717"/>
                    <a:pt x="2123" y="3717"/>
                  </a:cubicBezTo>
                  <a:cubicBezTo>
                    <a:pt x="2197" y="3717"/>
                    <a:pt x="2271" y="3711"/>
                    <a:pt x="2351" y="3699"/>
                  </a:cubicBezTo>
                  <a:cubicBezTo>
                    <a:pt x="2511" y="3699"/>
                    <a:pt x="2671" y="3654"/>
                    <a:pt x="2831" y="3585"/>
                  </a:cubicBezTo>
                  <a:cubicBezTo>
                    <a:pt x="2990" y="3517"/>
                    <a:pt x="3150" y="3425"/>
                    <a:pt x="3287" y="3289"/>
                  </a:cubicBezTo>
                  <a:cubicBezTo>
                    <a:pt x="3447" y="3174"/>
                    <a:pt x="3584" y="3060"/>
                    <a:pt x="3675" y="2901"/>
                  </a:cubicBezTo>
                  <a:cubicBezTo>
                    <a:pt x="3926" y="2604"/>
                    <a:pt x="4040" y="2261"/>
                    <a:pt x="3995" y="1965"/>
                  </a:cubicBezTo>
                  <a:cubicBezTo>
                    <a:pt x="3972" y="1782"/>
                    <a:pt x="3903" y="1622"/>
                    <a:pt x="3789" y="1485"/>
                  </a:cubicBezTo>
                  <a:cubicBezTo>
                    <a:pt x="3652" y="1303"/>
                    <a:pt x="3493" y="1189"/>
                    <a:pt x="3333" y="1143"/>
                  </a:cubicBezTo>
                  <a:lnTo>
                    <a:pt x="3241" y="1143"/>
                  </a:lnTo>
                  <a:cubicBezTo>
                    <a:pt x="3173" y="1132"/>
                    <a:pt x="3099" y="1126"/>
                    <a:pt x="3025" y="1126"/>
                  </a:cubicBezTo>
                  <a:cubicBezTo>
                    <a:pt x="2950" y="1126"/>
                    <a:pt x="2876" y="1132"/>
                    <a:pt x="2808" y="1143"/>
                  </a:cubicBezTo>
                  <a:lnTo>
                    <a:pt x="2716" y="1166"/>
                  </a:lnTo>
                  <a:cubicBezTo>
                    <a:pt x="2620" y="1182"/>
                    <a:pt x="2534" y="1198"/>
                    <a:pt x="2444" y="1198"/>
                  </a:cubicBezTo>
                  <a:cubicBezTo>
                    <a:pt x="2407" y="1198"/>
                    <a:pt x="2369" y="1195"/>
                    <a:pt x="2328" y="1189"/>
                  </a:cubicBezTo>
                  <a:cubicBezTo>
                    <a:pt x="2283" y="1189"/>
                    <a:pt x="2260" y="1166"/>
                    <a:pt x="2214" y="1166"/>
                  </a:cubicBezTo>
                  <a:lnTo>
                    <a:pt x="2191" y="1143"/>
                  </a:lnTo>
                  <a:cubicBezTo>
                    <a:pt x="2146" y="1074"/>
                    <a:pt x="2123" y="1029"/>
                    <a:pt x="2100" y="960"/>
                  </a:cubicBezTo>
                  <a:cubicBezTo>
                    <a:pt x="2055" y="892"/>
                    <a:pt x="2032" y="823"/>
                    <a:pt x="2009" y="755"/>
                  </a:cubicBezTo>
                  <a:lnTo>
                    <a:pt x="1986" y="641"/>
                  </a:lnTo>
                  <a:cubicBezTo>
                    <a:pt x="1963" y="550"/>
                    <a:pt x="1918" y="435"/>
                    <a:pt x="1849" y="344"/>
                  </a:cubicBezTo>
                  <a:cubicBezTo>
                    <a:pt x="1781" y="230"/>
                    <a:pt x="1689" y="161"/>
                    <a:pt x="1598" y="93"/>
                  </a:cubicBezTo>
                  <a:cubicBezTo>
                    <a:pt x="1507" y="47"/>
                    <a:pt x="1415" y="25"/>
                    <a:pt x="1324" y="2"/>
                  </a:cubicBezTo>
                  <a:lnTo>
                    <a:pt x="1233" y="2"/>
                  </a:lnTo>
                  <a:cubicBezTo>
                    <a:pt x="1220" y="1"/>
                    <a:pt x="1208" y="1"/>
                    <a:pt x="119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20"/>
            <p:cNvSpPr/>
            <p:nvPr/>
          </p:nvSpPr>
          <p:spPr>
            <a:xfrm>
              <a:off x="6703950" y="1910525"/>
              <a:ext cx="29125" cy="29125"/>
            </a:xfrm>
            <a:custGeom>
              <a:avLst/>
              <a:gdLst/>
              <a:ahLst/>
              <a:cxnLst/>
              <a:rect l="l" t="t" r="r" b="b"/>
              <a:pathLst>
                <a:path w="1165" h="1165" extrusionOk="0">
                  <a:moveTo>
                    <a:pt x="594" y="0"/>
                  </a:moveTo>
                  <a:cubicBezTo>
                    <a:pt x="274" y="0"/>
                    <a:pt x="1" y="252"/>
                    <a:pt x="1" y="571"/>
                  </a:cubicBezTo>
                  <a:cubicBezTo>
                    <a:pt x="1" y="891"/>
                    <a:pt x="274" y="1165"/>
                    <a:pt x="594" y="1165"/>
                  </a:cubicBezTo>
                  <a:cubicBezTo>
                    <a:pt x="914" y="1165"/>
                    <a:pt x="1165" y="891"/>
                    <a:pt x="1165" y="571"/>
                  </a:cubicBezTo>
                  <a:cubicBezTo>
                    <a:pt x="1165" y="252"/>
                    <a:pt x="914"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20"/>
            <p:cNvSpPr/>
            <p:nvPr/>
          </p:nvSpPr>
          <p:spPr>
            <a:xfrm>
              <a:off x="6923075" y="2048050"/>
              <a:ext cx="29125" cy="29700"/>
            </a:xfrm>
            <a:custGeom>
              <a:avLst/>
              <a:gdLst/>
              <a:ahLst/>
              <a:cxnLst/>
              <a:rect l="l" t="t" r="r" b="b"/>
              <a:pathLst>
                <a:path w="1165" h="1188" extrusionOk="0">
                  <a:moveTo>
                    <a:pt x="594" y="0"/>
                  </a:moveTo>
                  <a:cubicBezTo>
                    <a:pt x="274" y="0"/>
                    <a:pt x="0" y="274"/>
                    <a:pt x="0" y="594"/>
                  </a:cubicBezTo>
                  <a:cubicBezTo>
                    <a:pt x="0" y="913"/>
                    <a:pt x="274" y="1187"/>
                    <a:pt x="594" y="1187"/>
                  </a:cubicBezTo>
                  <a:cubicBezTo>
                    <a:pt x="913" y="1187"/>
                    <a:pt x="1165" y="913"/>
                    <a:pt x="1165" y="594"/>
                  </a:cubicBezTo>
                  <a:cubicBezTo>
                    <a:pt x="1165" y="274"/>
                    <a:pt x="913"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20"/>
            <p:cNvSpPr/>
            <p:nvPr/>
          </p:nvSpPr>
          <p:spPr>
            <a:xfrm>
              <a:off x="6935625" y="2081725"/>
              <a:ext cx="5175" cy="5150"/>
            </a:xfrm>
            <a:custGeom>
              <a:avLst/>
              <a:gdLst/>
              <a:ahLst/>
              <a:cxnLst/>
              <a:rect l="l" t="t" r="r" b="b"/>
              <a:pathLst>
                <a:path w="207" h="206" extrusionOk="0">
                  <a:moveTo>
                    <a:pt x="115" y="0"/>
                  </a:moveTo>
                  <a:cubicBezTo>
                    <a:pt x="46" y="0"/>
                    <a:pt x="1" y="46"/>
                    <a:pt x="1" y="91"/>
                  </a:cubicBezTo>
                  <a:cubicBezTo>
                    <a:pt x="1" y="160"/>
                    <a:pt x="46" y="205"/>
                    <a:pt x="115" y="205"/>
                  </a:cubicBezTo>
                  <a:cubicBezTo>
                    <a:pt x="160" y="205"/>
                    <a:pt x="206" y="160"/>
                    <a:pt x="206" y="91"/>
                  </a:cubicBezTo>
                  <a:cubicBezTo>
                    <a:pt x="206" y="46"/>
                    <a:pt x="160"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20"/>
            <p:cNvSpPr/>
            <p:nvPr/>
          </p:nvSpPr>
          <p:spPr>
            <a:xfrm>
              <a:off x="6719350" y="1944775"/>
              <a:ext cx="5175" cy="5725"/>
            </a:xfrm>
            <a:custGeom>
              <a:avLst/>
              <a:gdLst/>
              <a:ahLst/>
              <a:cxnLst/>
              <a:rect l="l" t="t" r="r" b="b"/>
              <a:pathLst>
                <a:path w="207" h="229" extrusionOk="0">
                  <a:moveTo>
                    <a:pt x="115" y="0"/>
                  </a:moveTo>
                  <a:cubicBezTo>
                    <a:pt x="46" y="0"/>
                    <a:pt x="1" y="46"/>
                    <a:pt x="1" y="114"/>
                  </a:cubicBezTo>
                  <a:cubicBezTo>
                    <a:pt x="1" y="160"/>
                    <a:pt x="46" y="228"/>
                    <a:pt x="115" y="228"/>
                  </a:cubicBezTo>
                  <a:cubicBezTo>
                    <a:pt x="161" y="228"/>
                    <a:pt x="206" y="160"/>
                    <a:pt x="206" y="114"/>
                  </a:cubicBezTo>
                  <a:cubicBezTo>
                    <a:pt x="206" y="46"/>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20"/>
            <p:cNvSpPr/>
            <p:nvPr/>
          </p:nvSpPr>
          <p:spPr>
            <a:xfrm>
              <a:off x="6630350" y="1936550"/>
              <a:ext cx="33100" cy="25300"/>
            </a:xfrm>
            <a:custGeom>
              <a:avLst/>
              <a:gdLst/>
              <a:ahLst/>
              <a:cxnLst/>
              <a:rect l="l" t="t" r="r" b="b"/>
              <a:pathLst>
                <a:path w="1324" h="1012" extrusionOk="0">
                  <a:moveTo>
                    <a:pt x="430" y="1"/>
                  </a:moveTo>
                  <a:cubicBezTo>
                    <a:pt x="296" y="1"/>
                    <a:pt x="181" y="47"/>
                    <a:pt x="114" y="146"/>
                  </a:cubicBezTo>
                  <a:cubicBezTo>
                    <a:pt x="0" y="329"/>
                    <a:pt x="114" y="649"/>
                    <a:pt x="411" y="854"/>
                  </a:cubicBezTo>
                  <a:cubicBezTo>
                    <a:pt x="564" y="960"/>
                    <a:pt x="729" y="1011"/>
                    <a:pt x="871" y="1011"/>
                  </a:cubicBezTo>
                  <a:cubicBezTo>
                    <a:pt x="1006" y="1011"/>
                    <a:pt x="1121" y="965"/>
                    <a:pt x="1187" y="877"/>
                  </a:cubicBezTo>
                  <a:cubicBezTo>
                    <a:pt x="1324" y="671"/>
                    <a:pt x="1187" y="352"/>
                    <a:pt x="890" y="146"/>
                  </a:cubicBezTo>
                  <a:cubicBezTo>
                    <a:pt x="738" y="52"/>
                    <a:pt x="573" y="1"/>
                    <a:pt x="430"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20"/>
            <p:cNvSpPr/>
            <p:nvPr/>
          </p:nvSpPr>
          <p:spPr>
            <a:xfrm>
              <a:off x="6910525" y="2113750"/>
              <a:ext cx="33125" cy="24975"/>
            </a:xfrm>
            <a:custGeom>
              <a:avLst/>
              <a:gdLst/>
              <a:ahLst/>
              <a:cxnLst/>
              <a:rect l="l" t="t" r="r" b="b"/>
              <a:pathLst>
                <a:path w="1325" h="999" extrusionOk="0">
                  <a:moveTo>
                    <a:pt x="433" y="0"/>
                  </a:moveTo>
                  <a:cubicBezTo>
                    <a:pt x="302" y="0"/>
                    <a:pt x="193" y="46"/>
                    <a:pt x="137" y="134"/>
                  </a:cubicBezTo>
                  <a:cubicBezTo>
                    <a:pt x="0" y="340"/>
                    <a:pt x="114" y="659"/>
                    <a:pt x="411" y="842"/>
                  </a:cubicBezTo>
                  <a:cubicBezTo>
                    <a:pt x="564" y="948"/>
                    <a:pt x="729" y="999"/>
                    <a:pt x="871" y="999"/>
                  </a:cubicBezTo>
                  <a:cubicBezTo>
                    <a:pt x="1006" y="999"/>
                    <a:pt x="1121" y="953"/>
                    <a:pt x="1187" y="865"/>
                  </a:cubicBezTo>
                  <a:cubicBezTo>
                    <a:pt x="1324" y="659"/>
                    <a:pt x="1187" y="340"/>
                    <a:pt x="891" y="157"/>
                  </a:cubicBezTo>
                  <a:cubicBezTo>
                    <a:pt x="738" y="51"/>
                    <a:pt x="573" y="0"/>
                    <a:pt x="43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20"/>
            <p:cNvSpPr/>
            <p:nvPr/>
          </p:nvSpPr>
          <p:spPr>
            <a:xfrm>
              <a:off x="6765575" y="2011525"/>
              <a:ext cx="57100" cy="44525"/>
            </a:xfrm>
            <a:custGeom>
              <a:avLst/>
              <a:gdLst/>
              <a:ahLst/>
              <a:cxnLst/>
              <a:rect l="l" t="t" r="r" b="b"/>
              <a:pathLst>
                <a:path w="2284" h="1781" extrusionOk="0">
                  <a:moveTo>
                    <a:pt x="526" y="1"/>
                  </a:moveTo>
                  <a:cubicBezTo>
                    <a:pt x="526" y="1"/>
                    <a:pt x="503" y="23"/>
                    <a:pt x="480" y="23"/>
                  </a:cubicBezTo>
                  <a:lnTo>
                    <a:pt x="343" y="23"/>
                  </a:lnTo>
                  <a:cubicBezTo>
                    <a:pt x="320" y="23"/>
                    <a:pt x="275" y="23"/>
                    <a:pt x="229" y="46"/>
                  </a:cubicBezTo>
                  <a:cubicBezTo>
                    <a:pt x="206" y="46"/>
                    <a:pt x="183" y="46"/>
                    <a:pt x="160" y="69"/>
                  </a:cubicBezTo>
                  <a:lnTo>
                    <a:pt x="115" y="69"/>
                  </a:lnTo>
                  <a:cubicBezTo>
                    <a:pt x="46" y="92"/>
                    <a:pt x="1" y="138"/>
                    <a:pt x="1" y="206"/>
                  </a:cubicBezTo>
                  <a:cubicBezTo>
                    <a:pt x="1" y="297"/>
                    <a:pt x="46" y="389"/>
                    <a:pt x="69" y="457"/>
                  </a:cubicBezTo>
                  <a:lnTo>
                    <a:pt x="92" y="503"/>
                  </a:lnTo>
                  <a:cubicBezTo>
                    <a:pt x="138" y="594"/>
                    <a:pt x="160" y="662"/>
                    <a:pt x="206" y="731"/>
                  </a:cubicBezTo>
                  <a:cubicBezTo>
                    <a:pt x="252" y="799"/>
                    <a:pt x="320" y="891"/>
                    <a:pt x="389" y="959"/>
                  </a:cubicBezTo>
                  <a:cubicBezTo>
                    <a:pt x="412" y="982"/>
                    <a:pt x="434" y="1005"/>
                    <a:pt x="457" y="1028"/>
                  </a:cubicBezTo>
                  <a:lnTo>
                    <a:pt x="480" y="1051"/>
                  </a:lnTo>
                  <a:lnTo>
                    <a:pt x="503" y="1073"/>
                  </a:lnTo>
                  <a:lnTo>
                    <a:pt x="548" y="1142"/>
                  </a:lnTo>
                  <a:cubicBezTo>
                    <a:pt x="617" y="1187"/>
                    <a:pt x="663" y="1256"/>
                    <a:pt x="754" y="1302"/>
                  </a:cubicBezTo>
                  <a:cubicBezTo>
                    <a:pt x="845" y="1370"/>
                    <a:pt x="937" y="1416"/>
                    <a:pt x="1005" y="1461"/>
                  </a:cubicBezTo>
                  <a:cubicBezTo>
                    <a:pt x="1188" y="1553"/>
                    <a:pt x="1347" y="1644"/>
                    <a:pt x="1507" y="1690"/>
                  </a:cubicBezTo>
                  <a:cubicBezTo>
                    <a:pt x="1621" y="1735"/>
                    <a:pt x="1735" y="1758"/>
                    <a:pt x="1872" y="1758"/>
                  </a:cubicBezTo>
                  <a:lnTo>
                    <a:pt x="1918" y="1781"/>
                  </a:lnTo>
                  <a:lnTo>
                    <a:pt x="2101" y="1781"/>
                  </a:lnTo>
                  <a:cubicBezTo>
                    <a:pt x="2146" y="1758"/>
                    <a:pt x="2169" y="1735"/>
                    <a:pt x="2215" y="1690"/>
                  </a:cubicBezTo>
                  <a:cubicBezTo>
                    <a:pt x="2283" y="1621"/>
                    <a:pt x="2283" y="1530"/>
                    <a:pt x="2283" y="1439"/>
                  </a:cubicBezTo>
                  <a:cubicBezTo>
                    <a:pt x="2283" y="1370"/>
                    <a:pt x="2260" y="1279"/>
                    <a:pt x="2238" y="1210"/>
                  </a:cubicBezTo>
                  <a:cubicBezTo>
                    <a:pt x="2146" y="1005"/>
                    <a:pt x="1986" y="822"/>
                    <a:pt x="1850" y="685"/>
                  </a:cubicBezTo>
                  <a:cubicBezTo>
                    <a:pt x="1735" y="548"/>
                    <a:pt x="1576" y="411"/>
                    <a:pt x="1370" y="274"/>
                  </a:cubicBezTo>
                  <a:cubicBezTo>
                    <a:pt x="1188" y="183"/>
                    <a:pt x="1005" y="92"/>
                    <a:pt x="800" y="46"/>
                  </a:cubicBezTo>
                  <a:cubicBezTo>
                    <a:pt x="731" y="23"/>
                    <a:pt x="685" y="23"/>
                    <a:pt x="617" y="23"/>
                  </a:cubicBezTo>
                  <a:cubicBezTo>
                    <a:pt x="594" y="23"/>
                    <a:pt x="571" y="1"/>
                    <a:pt x="5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20"/>
            <p:cNvSpPr/>
            <p:nvPr/>
          </p:nvSpPr>
          <p:spPr>
            <a:xfrm>
              <a:off x="6339325" y="1831200"/>
              <a:ext cx="681925" cy="786925"/>
            </a:xfrm>
            <a:custGeom>
              <a:avLst/>
              <a:gdLst/>
              <a:ahLst/>
              <a:cxnLst/>
              <a:rect l="l" t="t" r="r" b="b"/>
              <a:pathLst>
                <a:path w="27277" h="31477" extrusionOk="0">
                  <a:moveTo>
                    <a:pt x="17576" y="7214"/>
                  </a:moveTo>
                  <a:cubicBezTo>
                    <a:pt x="17621" y="7214"/>
                    <a:pt x="17644" y="7236"/>
                    <a:pt x="17667" y="7236"/>
                  </a:cubicBezTo>
                  <a:cubicBezTo>
                    <a:pt x="17735" y="7236"/>
                    <a:pt x="17781" y="7236"/>
                    <a:pt x="17850" y="7259"/>
                  </a:cubicBezTo>
                  <a:cubicBezTo>
                    <a:pt x="18055" y="7305"/>
                    <a:pt x="18238" y="7396"/>
                    <a:pt x="18420" y="7487"/>
                  </a:cubicBezTo>
                  <a:cubicBezTo>
                    <a:pt x="18626" y="7624"/>
                    <a:pt x="18785" y="7761"/>
                    <a:pt x="18900" y="7898"/>
                  </a:cubicBezTo>
                  <a:cubicBezTo>
                    <a:pt x="19036" y="8035"/>
                    <a:pt x="19196" y="8218"/>
                    <a:pt x="19288" y="8423"/>
                  </a:cubicBezTo>
                  <a:cubicBezTo>
                    <a:pt x="19310" y="8492"/>
                    <a:pt x="19333" y="8583"/>
                    <a:pt x="19333" y="8652"/>
                  </a:cubicBezTo>
                  <a:cubicBezTo>
                    <a:pt x="19333" y="8743"/>
                    <a:pt x="19333" y="8834"/>
                    <a:pt x="19265" y="8903"/>
                  </a:cubicBezTo>
                  <a:cubicBezTo>
                    <a:pt x="19219" y="8948"/>
                    <a:pt x="19196" y="8971"/>
                    <a:pt x="19151" y="8994"/>
                  </a:cubicBezTo>
                  <a:lnTo>
                    <a:pt x="18968" y="8994"/>
                  </a:lnTo>
                  <a:lnTo>
                    <a:pt x="18922" y="8971"/>
                  </a:lnTo>
                  <a:cubicBezTo>
                    <a:pt x="18785" y="8971"/>
                    <a:pt x="18671" y="8948"/>
                    <a:pt x="18557" y="8903"/>
                  </a:cubicBezTo>
                  <a:cubicBezTo>
                    <a:pt x="18397" y="8857"/>
                    <a:pt x="18238" y="8766"/>
                    <a:pt x="18055" y="8674"/>
                  </a:cubicBezTo>
                  <a:cubicBezTo>
                    <a:pt x="17987" y="8629"/>
                    <a:pt x="17895" y="8583"/>
                    <a:pt x="17804" y="8515"/>
                  </a:cubicBezTo>
                  <a:cubicBezTo>
                    <a:pt x="17713" y="8469"/>
                    <a:pt x="17667" y="8400"/>
                    <a:pt x="17598" y="8355"/>
                  </a:cubicBezTo>
                  <a:lnTo>
                    <a:pt x="17553" y="8286"/>
                  </a:lnTo>
                  <a:lnTo>
                    <a:pt x="17530" y="8264"/>
                  </a:lnTo>
                  <a:lnTo>
                    <a:pt x="17507" y="8241"/>
                  </a:lnTo>
                  <a:cubicBezTo>
                    <a:pt x="17484" y="8218"/>
                    <a:pt x="17462" y="8195"/>
                    <a:pt x="17439" y="8172"/>
                  </a:cubicBezTo>
                  <a:cubicBezTo>
                    <a:pt x="17370" y="8104"/>
                    <a:pt x="17302" y="8012"/>
                    <a:pt x="17256" y="7944"/>
                  </a:cubicBezTo>
                  <a:cubicBezTo>
                    <a:pt x="17210" y="7875"/>
                    <a:pt x="17188" y="7807"/>
                    <a:pt x="17142" y="7716"/>
                  </a:cubicBezTo>
                  <a:lnTo>
                    <a:pt x="17119" y="7670"/>
                  </a:lnTo>
                  <a:cubicBezTo>
                    <a:pt x="17096" y="7602"/>
                    <a:pt x="17051" y="7510"/>
                    <a:pt x="17051" y="7419"/>
                  </a:cubicBezTo>
                  <a:cubicBezTo>
                    <a:pt x="17051" y="7351"/>
                    <a:pt x="17096" y="7305"/>
                    <a:pt x="17165" y="7282"/>
                  </a:cubicBezTo>
                  <a:lnTo>
                    <a:pt x="17210" y="7282"/>
                  </a:lnTo>
                  <a:cubicBezTo>
                    <a:pt x="17233" y="7259"/>
                    <a:pt x="17256" y="7259"/>
                    <a:pt x="17279" y="7259"/>
                  </a:cubicBezTo>
                  <a:cubicBezTo>
                    <a:pt x="17325" y="7236"/>
                    <a:pt x="17370" y="7236"/>
                    <a:pt x="17393" y="7236"/>
                  </a:cubicBezTo>
                  <a:lnTo>
                    <a:pt x="17530" y="7236"/>
                  </a:lnTo>
                  <a:cubicBezTo>
                    <a:pt x="17553" y="7236"/>
                    <a:pt x="17576" y="7214"/>
                    <a:pt x="17576" y="7214"/>
                  </a:cubicBezTo>
                  <a:close/>
                  <a:moveTo>
                    <a:pt x="10614" y="5616"/>
                  </a:moveTo>
                  <a:cubicBezTo>
                    <a:pt x="10660" y="5616"/>
                    <a:pt x="10705" y="5639"/>
                    <a:pt x="10751" y="5639"/>
                  </a:cubicBezTo>
                  <a:cubicBezTo>
                    <a:pt x="10774" y="5639"/>
                    <a:pt x="10819" y="5639"/>
                    <a:pt x="10865" y="5661"/>
                  </a:cubicBezTo>
                  <a:cubicBezTo>
                    <a:pt x="10934" y="5684"/>
                    <a:pt x="11002" y="5684"/>
                    <a:pt x="11070" y="5707"/>
                  </a:cubicBezTo>
                  <a:lnTo>
                    <a:pt x="11139" y="5707"/>
                  </a:lnTo>
                  <a:cubicBezTo>
                    <a:pt x="11207" y="5707"/>
                    <a:pt x="11253" y="5707"/>
                    <a:pt x="11299" y="5730"/>
                  </a:cubicBezTo>
                  <a:cubicBezTo>
                    <a:pt x="11390" y="5753"/>
                    <a:pt x="11458" y="5776"/>
                    <a:pt x="11550" y="5798"/>
                  </a:cubicBezTo>
                  <a:lnTo>
                    <a:pt x="11573" y="5821"/>
                  </a:lnTo>
                  <a:cubicBezTo>
                    <a:pt x="11664" y="5844"/>
                    <a:pt x="11732" y="5890"/>
                    <a:pt x="11824" y="5913"/>
                  </a:cubicBezTo>
                  <a:lnTo>
                    <a:pt x="11961" y="5981"/>
                  </a:lnTo>
                  <a:lnTo>
                    <a:pt x="12029" y="6004"/>
                  </a:lnTo>
                  <a:cubicBezTo>
                    <a:pt x="12052" y="5981"/>
                    <a:pt x="12098" y="5958"/>
                    <a:pt x="12143" y="5958"/>
                  </a:cubicBezTo>
                  <a:lnTo>
                    <a:pt x="12166" y="5958"/>
                  </a:lnTo>
                  <a:cubicBezTo>
                    <a:pt x="12212" y="5958"/>
                    <a:pt x="12280" y="6004"/>
                    <a:pt x="12303" y="6027"/>
                  </a:cubicBezTo>
                  <a:cubicBezTo>
                    <a:pt x="12349" y="6049"/>
                    <a:pt x="12394" y="6049"/>
                    <a:pt x="12417" y="6072"/>
                  </a:cubicBezTo>
                  <a:cubicBezTo>
                    <a:pt x="12440" y="6095"/>
                    <a:pt x="12463" y="6095"/>
                    <a:pt x="12463" y="6118"/>
                  </a:cubicBezTo>
                  <a:cubicBezTo>
                    <a:pt x="12508" y="6118"/>
                    <a:pt x="12554" y="6141"/>
                    <a:pt x="12577" y="6186"/>
                  </a:cubicBezTo>
                  <a:cubicBezTo>
                    <a:pt x="12623" y="6232"/>
                    <a:pt x="12645" y="6255"/>
                    <a:pt x="12668" y="6301"/>
                  </a:cubicBezTo>
                  <a:cubicBezTo>
                    <a:pt x="12714" y="6392"/>
                    <a:pt x="12714" y="6483"/>
                    <a:pt x="12714" y="6552"/>
                  </a:cubicBezTo>
                  <a:cubicBezTo>
                    <a:pt x="12714" y="6666"/>
                    <a:pt x="12714" y="6757"/>
                    <a:pt x="12691" y="6848"/>
                  </a:cubicBezTo>
                  <a:cubicBezTo>
                    <a:pt x="12691" y="6962"/>
                    <a:pt x="12691" y="7077"/>
                    <a:pt x="12668" y="7168"/>
                  </a:cubicBezTo>
                  <a:cubicBezTo>
                    <a:pt x="12668" y="7328"/>
                    <a:pt x="12645" y="7487"/>
                    <a:pt x="12623" y="7670"/>
                  </a:cubicBezTo>
                  <a:cubicBezTo>
                    <a:pt x="12600" y="7830"/>
                    <a:pt x="12577" y="7990"/>
                    <a:pt x="12554" y="8172"/>
                  </a:cubicBezTo>
                  <a:cubicBezTo>
                    <a:pt x="12508" y="8309"/>
                    <a:pt x="12486" y="8446"/>
                    <a:pt x="12486" y="8583"/>
                  </a:cubicBezTo>
                  <a:lnTo>
                    <a:pt x="12463" y="8720"/>
                  </a:lnTo>
                  <a:lnTo>
                    <a:pt x="12417" y="8903"/>
                  </a:lnTo>
                  <a:cubicBezTo>
                    <a:pt x="12394" y="9017"/>
                    <a:pt x="12394" y="9131"/>
                    <a:pt x="12371" y="9245"/>
                  </a:cubicBezTo>
                  <a:cubicBezTo>
                    <a:pt x="12349" y="9336"/>
                    <a:pt x="12349" y="9405"/>
                    <a:pt x="12349" y="9473"/>
                  </a:cubicBezTo>
                  <a:cubicBezTo>
                    <a:pt x="12326" y="9565"/>
                    <a:pt x="12303" y="9679"/>
                    <a:pt x="12303" y="9770"/>
                  </a:cubicBezTo>
                  <a:cubicBezTo>
                    <a:pt x="12280" y="9838"/>
                    <a:pt x="12280" y="9884"/>
                    <a:pt x="12280" y="9953"/>
                  </a:cubicBezTo>
                  <a:lnTo>
                    <a:pt x="12257" y="10044"/>
                  </a:lnTo>
                  <a:cubicBezTo>
                    <a:pt x="12257" y="10112"/>
                    <a:pt x="12235" y="10181"/>
                    <a:pt x="12235" y="10249"/>
                  </a:cubicBezTo>
                  <a:lnTo>
                    <a:pt x="12235" y="10295"/>
                  </a:lnTo>
                  <a:lnTo>
                    <a:pt x="12212" y="10409"/>
                  </a:lnTo>
                  <a:cubicBezTo>
                    <a:pt x="12212" y="10455"/>
                    <a:pt x="12212" y="10500"/>
                    <a:pt x="12189" y="10569"/>
                  </a:cubicBezTo>
                  <a:lnTo>
                    <a:pt x="12189" y="10637"/>
                  </a:lnTo>
                  <a:cubicBezTo>
                    <a:pt x="12189" y="10706"/>
                    <a:pt x="12189" y="10774"/>
                    <a:pt x="12166" y="10843"/>
                  </a:cubicBezTo>
                  <a:lnTo>
                    <a:pt x="12166" y="10911"/>
                  </a:lnTo>
                  <a:cubicBezTo>
                    <a:pt x="12166" y="10980"/>
                    <a:pt x="12143" y="11048"/>
                    <a:pt x="12143" y="11117"/>
                  </a:cubicBezTo>
                  <a:cubicBezTo>
                    <a:pt x="12143" y="11185"/>
                    <a:pt x="12120" y="11231"/>
                    <a:pt x="12120" y="11276"/>
                  </a:cubicBezTo>
                  <a:lnTo>
                    <a:pt x="12098" y="11368"/>
                  </a:lnTo>
                  <a:lnTo>
                    <a:pt x="12075" y="11482"/>
                  </a:lnTo>
                  <a:cubicBezTo>
                    <a:pt x="12075" y="11528"/>
                    <a:pt x="12075" y="11596"/>
                    <a:pt x="12052" y="11642"/>
                  </a:cubicBezTo>
                  <a:cubicBezTo>
                    <a:pt x="12052" y="11733"/>
                    <a:pt x="12029" y="11824"/>
                    <a:pt x="12029" y="11938"/>
                  </a:cubicBezTo>
                  <a:lnTo>
                    <a:pt x="12006" y="11961"/>
                  </a:lnTo>
                  <a:cubicBezTo>
                    <a:pt x="12006" y="12007"/>
                    <a:pt x="12006" y="12075"/>
                    <a:pt x="11983" y="12121"/>
                  </a:cubicBezTo>
                  <a:cubicBezTo>
                    <a:pt x="12029" y="12167"/>
                    <a:pt x="12052" y="12235"/>
                    <a:pt x="12052" y="12304"/>
                  </a:cubicBezTo>
                  <a:lnTo>
                    <a:pt x="12029" y="12441"/>
                  </a:lnTo>
                  <a:cubicBezTo>
                    <a:pt x="12029" y="12532"/>
                    <a:pt x="12006" y="12623"/>
                    <a:pt x="11983" y="12714"/>
                  </a:cubicBezTo>
                  <a:cubicBezTo>
                    <a:pt x="11961" y="12806"/>
                    <a:pt x="11938" y="12920"/>
                    <a:pt x="11938" y="13011"/>
                  </a:cubicBezTo>
                  <a:cubicBezTo>
                    <a:pt x="11915" y="13102"/>
                    <a:pt x="11892" y="13217"/>
                    <a:pt x="11892" y="13308"/>
                  </a:cubicBezTo>
                  <a:cubicBezTo>
                    <a:pt x="11892" y="13399"/>
                    <a:pt x="11869" y="13468"/>
                    <a:pt x="11869" y="13536"/>
                  </a:cubicBezTo>
                  <a:lnTo>
                    <a:pt x="11869" y="13605"/>
                  </a:lnTo>
                  <a:cubicBezTo>
                    <a:pt x="11869" y="13673"/>
                    <a:pt x="11869" y="13719"/>
                    <a:pt x="11869" y="13787"/>
                  </a:cubicBezTo>
                  <a:cubicBezTo>
                    <a:pt x="11847" y="13833"/>
                    <a:pt x="11847" y="13879"/>
                    <a:pt x="11847" y="13924"/>
                  </a:cubicBezTo>
                  <a:cubicBezTo>
                    <a:pt x="11847" y="13993"/>
                    <a:pt x="11847" y="14061"/>
                    <a:pt x="11824" y="14130"/>
                  </a:cubicBezTo>
                  <a:cubicBezTo>
                    <a:pt x="11801" y="14198"/>
                    <a:pt x="11755" y="14244"/>
                    <a:pt x="11687" y="14267"/>
                  </a:cubicBezTo>
                  <a:lnTo>
                    <a:pt x="11892" y="14426"/>
                  </a:lnTo>
                  <a:cubicBezTo>
                    <a:pt x="12212" y="14677"/>
                    <a:pt x="12486" y="14883"/>
                    <a:pt x="12737" y="15065"/>
                  </a:cubicBezTo>
                  <a:cubicBezTo>
                    <a:pt x="12919" y="15202"/>
                    <a:pt x="13079" y="15317"/>
                    <a:pt x="13239" y="15431"/>
                  </a:cubicBezTo>
                  <a:cubicBezTo>
                    <a:pt x="13239" y="15385"/>
                    <a:pt x="13262" y="15339"/>
                    <a:pt x="13307" y="15294"/>
                  </a:cubicBezTo>
                  <a:cubicBezTo>
                    <a:pt x="13307" y="15271"/>
                    <a:pt x="13330" y="15271"/>
                    <a:pt x="13353" y="15271"/>
                  </a:cubicBezTo>
                  <a:cubicBezTo>
                    <a:pt x="13376" y="15225"/>
                    <a:pt x="13399" y="15180"/>
                    <a:pt x="13421" y="15134"/>
                  </a:cubicBezTo>
                  <a:lnTo>
                    <a:pt x="13444" y="15111"/>
                  </a:lnTo>
                  <a:cubicBezTo>
                    <a:pt x="13490" y="15020"/>
                    <a:pt x="13558" y="14951"/>
                    <a:pt x="13604" y="14860"/>
                  </a:cubicBezTo>
                  <a:lnTo>
                    <a:pt x="13627" y="14837"/>
                  </a:lnTo>
                  <a:cubicBezTo>
                    <a:pt x="13673" y="14792"/>
                    <a:pt x="13695" y="14723"/>
                    <a:pt x="13741" y="14677"/>
                  </a:cubicBezTo>
                  <a:lnTo>
                    <a:pt x="13809" y="14586"/>
                  </a:lnTo>
                  <a:cubicBezTo>
                    <a:pt x="13832" y="14540"/>
                    <a:pt x="13855" y="14495"/>
                    <a:pt x="13878" y="14472"/>
                  </a:cubicBezTo>
                  <a:cubicBezTo>
                    <a:pt x="13901" y="14404"/>
                    <a:pt x="13946" y="14358"/>
                    <a:pt x="13969" y="14312"/>
                  </a:cubicBezTo>
                  <a:lnTo>
                    <a:pt x="14038" y="14221"/>
                  </a:lnTo>
                  <a:cubicBezTo>
                    <a:pt x="14061" y="14175"/>
                    <a:pt x="14083" y="14130"/>
                    <a:pt x="14129" y="14084"/>
                  </a:cubicBezTo>
                  <a:cubicBezTo>
                    <a:pt x="14175" y="14015"/>
                    <a:pt x="14220" y="13947"/>
                    <a:pt x="14266" y="13856"/>
                  </a:cubicBezTo>
                  <a:lnTo>
                    <a:pt x="14289" y="13833"/>
                  </a:lnTo>
                  <a:cubicBezTo>
                    <a:pt x="14334" y="13764"/>
                    <a:pt x="14380" y="13673"/>
                    <a:pt x="14426" y="13605"/>
                  </a:cubicBezTo>
                  <a:cubicBezTo>
                    <a:pt x="14471" y="13559"/>
                    <a:pt x="14494" y="13513"/>
                    <a:pt x="14540" y="13491"/>
                  </a:cubicBezTo>
                  <a:lnTo>
                    <a:pt x="14586" y="13399"/>
                  </a:lnTo>
                  <a:lnTo>
                    <a:pt x="14631" y="13376"/>
                  </a:lnTo>
                  <a:cubicBezTo>
                    <a:pt x="14654" y="13308"/>
                    <a:pt x="14700" y="13262"/>
                    <a:pt x="14768" y="13217"/>
                  </a:cubicBezTo>
                  <a:cubicBezTo>
                    <a:pt x="14814" y="13171"/>
                    <a:pt x="14859" y="13148"/>
                    <a:pt x="14905" y="13125"/>
                  </a:cubicBezTo>
                  <a:cubicBezTo>
                    <a:pt x="14951" y="13102"/>
                    <a:pt x="14974" y="13080"/>
                    <a:pt x="15019" y="13057"/>
                  </a:cubicBezTo>
                  <a:cubicBezTo>
                    <a:pt x="15042" y="13034"/>
                    <a:pt x="15088" y="13011"/>
                    <a:pt x="15156" y="12966"/>
                  </a:cubicBezTo>
                  <a:cubicBezTo>
                    <a:pt x="15202" y="12943"/>
                    <a:pt x="15225" y="12897"/>
                    <a:pt x="15270" y="12874"/>
                  </a:cubicBezTo>
                  <a:cubicBezTo>
                    <a:pt x="15293" y="12851"/>
                    <a:pt x="15316" y="12829"/>
                    <a:pt x="15362" y="12806"/>
                  </a:cubicBezTo>
                  <a:cubicBezTo>
                    <a:pt x="15453" y="12737"/>
                    <a:pt x="15521" y="12692"/>
                    <a:pt x="15613" y="12646"/>
                  </a:cubicBezTo>
                  <a:cubicBezTo>
                    <a:pt x="15704" y="12577"/>
                    <a:pt x="15795" y="12555"/>
                    <a:pt x="15887" y="12509"/>
                  </a:cubicBezTo>
                  <a:cubicBezTo>
                    <a:pt x="15955" y="12486"/>
                    <a:pt x="16001" y="12463"/>
                    <a:pt x="16069" y="12441"/>
                  </a:cubicBezTo>
                  <a:cubicBezTo>
                    <a:pt x="16115" y="12441"/>
                    <a:pt x="16160" y="12441"/>
                    <a:pt x="16229" y="12418"/>
                  </a:cubicBezTo>
                  <a:cubicBezTo>
                    <a:pt x="16275" y="12418"/>
                    <a:pt x="16297" y="12463"/>
                    <a:pt x="16320" y="12486"/>
                  </a:cubicBezTo>
                  <a:cubicBezTo>
                    <a:pt x="16366" y="12509"/>
                    <a:pt x="16412" y="12532"/>
                    <a:pt x="16434" y="12555"/>
                  </a:cubicBezTo>
                  <a:cubicBezTo>
                    <a:pt x="16457" y="12577"/>
                    <a:pt x="16457" y="12600"/>
                    <a:pt x="16480" y="12646"/>
                  </a:cubicBezTo>
                  <a:cubicBezTo>
                    <a:pt x="16480" y="12669"/>
                    <a:pt x="16480" y="12669"/>
                    <a:pt x="16480" y="12692"/>
                  </a:cubicBezTo>
                  <a:cubicBezTo>
                    <a:pt x="16480" y="12714"/>
                    <a:pt x="16480" y="12737"/>
                    <a:pt x="16480" y="12760"/>
                  </a:cubicBezTo>
                  <a:cubicBezTo>
                    <a:pt x="16480" y="12806"/>
                    <a:pt x="16480" y="12851"/>
                    <a:pt x="16480" y="12897"/>
                  </a:cubicBezTo>
                  <a:cubicBezTo>
                    <a:pt x="16457" y="12988"/>
                    <a:pt x="16434" y="13057"/>
                    <a:pt x="16412" y="13125"/>
                  </a:cubicBezTo>
                  <a:cubicBezTo>
                    <a:pt x="16389" y="13217"/>
                    <a:pt x="16366" y="13285"/>
                    <a:pt x="16343" y="13376"/>
                  </a:cubicBezTo>
                  <a:lnTo>
                    <a:pt x="16297" y="13468"/>
                  </a:lnTo>
                  <a:cubicBezTo>
                    <a:pt x="16275" y="13536"/>
                    <a:pt x="16252" y="13582"/>
                    <a:pt x="16229" y="13627"/>
                  </a:cubicBezTo>
                  <a:cubicBezTo>
                    <a:pt x="16206" y="13696"/>
                    <a:pt x="16183" y="13787"/>
                    <a:pt x="16183" y="13856"/>
                  </a:cubicBezTo>
                  <a:cubicBezTo>
                    <a:pt x="16160" y="13924"/>
                    <a:pt x="16138" y="13970"/>
                    <a:pt x="16115" y="14038"/>
                  </a:cubicBezTo>
                  <a:cubicBezTo>
                    <a:pt x="16092" y="14084"/>
                    <a:pt x="16092" y="14152"/>
                    <a:pt x="16069" y="14198"/>
                  </a:cubicBezTo>
                  <a:cubicBezTo>
                    <a:pt x="16046" y="14289"/>
                    <a:pt x="16001" y="14381"/>
                    <a:pt x="15978" y="14449"/>
                  </a:cubicBezTo>
                  <a:cubicBezTo>
                    <a:pt x="15932" y="14518"/>
                    <a:pt x="15887" y="14609"/>
                    <a:pt x="15818" y="14677"/>
                  </a:cubicBezTo>
                  <a:lnTo>
                    <a:pt x="15795" y="14723"/>
                  </a:lnTo>
                  <a:cubicBezTo>
                    <a:pt x="15750" y="14792"/>
                    <a:pt x="15727" y="14860"/>
                    <a:pt x="15681" y="14906"/>
                  </a:cubicBezTo>
                  <a:lnTo>
                    <a:pt x="15613" y="15043"/>
                  </a:lnTo>
                  <a:cubicBezTo>
                    <a:pt x="15521" y="15157"/>
                    <a:pt x="15453" y="15271"/>
                    <a:pt x="15362" y="15385"/>
                  </a:cubicBezTo>
                  <a:cubicBezTo>
                    <a:pt x="15316" y="15453"/>
                    <a:pt x="15270" y="15545"/>
                    <a:pt x="15202" y="15613"/>
                  </a:cubicBezTo>
                  <a:lnTo>
                    <a:pt x="15156" y="15705"/>
                  </a:lnTo>
                  <a:cubicBezTo>
                    <a:pt x="15133" y="15750"/>
                    <a:pt x="15111" y="15796"/>
                    <a:pt x="15065" y="15842"/>
                  </a:cubicBezTo>
                  <a:cubicBezTo>
                    <a:pt x="15042" y="15887"/>
                    <a:pt x="15019" y="15933"/>
                    <a:pt x="14996" y="15978"/>
                  </a:cubicBezTo>
                  <a:lnTo>
                    <a:pt x="14928" y="16070"/>
                  </a:lnTo>
                  <a:lnTo>
                    <a:pt x="14905" y="16115"/>
                  </a:lnTo>
                  <a:cubicBezTo>
                    <a:pt x="14882" y="16138"/>
                    <a:pt x="14859" y="16161"/>
                    <a:pt x="14837" y="16184"/>
                  </a:cubicBezTo>
                  <a:lnTo>
                    <a:pt x="14837" y="16207"/>
                  </a:lnTo>
                  <a:cubicBezTo>
                    <a:pt x="14814" y="16230"/>
                    <a:pt x="14791" y="16252"/>
                    <a:pt x="14745" y="16275"/>
                  </a:cubicBezTo>
                  <a:cubicBezTo>
                    <a:pt x="14745" y="16298"/>
                    <a:pt x="14745" y="16298"/>
                    <a:pt x="14745" y="16321"/>
                  </a:cubicBezTo>
                  <a:cubicBezTo>
                    <a:pt x="14768" y="16298"/>
                    <a:pt x="14791" y="16275"/>
                    <a:pt x="14837" y="16275"/>
                  </a:cubicBezTo>
                  <a:cubicBezTo>
                    <a:pt x="14859" y="16275"/>
                    <a:pt x="14882" y="16298"/>
                    <a:pt x="14905" y="16298"/>
                  </a:cubicBezTo>
                  <a:cubicBezTo>
                    <a:pt x="14928" y="16275"/>
                    <a:pt x="14951" y="16230"/>
                    <a:pt x="14996" y="16207"/>
                  </a:cubicBezTo>
                  <a:cubicBezTo>
                    <a:pt x="15042" y="16184"/>
                    <a:pt x="15088" y="16161"/>
                    <a:pt x="15133" y="16138"/>
                  </a:cubicBezTo>
                  <a:cubicBezTo>
                    <a:pt x="15202" y="16115"/>
                    <a:pt x="15293" y="16093"/>
                    <a:pt x="15362" y="16047"/>
                  </a:cubicBezTo>
                  <a:cubicBezTo>
                    <a:pt x="15407" y="16024"/>
                    <a:pt x="15453" y="16001"/>
                    <a:pt x="15521" y="15978"/>
                  </a:cubicBezTo>
                  <a:lnTo>
                    <a:pt x="15613" y="15933"/>
                  </a:lnTo>
                  <a:cubicBezTo>
                    <a:pt x="15704" y="15887"/>
                    <a:pt x="15795" y="15842"/>
                    <a:pt x="15864" y="15796"/>
                  </a:cubicBezTo>
                  <a:cubicBezTo>
                    <a:pt x="15909" y="15773"/>
                    <a:pt x="15955" y="15750"/>
                    <a:pt x="16024" y="15727"/>
                  </a:cubicBezTo>
                  <a:cubicBezTo>
                    <a:pt x="16115" y="15659"/>
                    <a:pt x="16206" y="15613"/>
                    <a:pt x="16320" y="15545"/>
                  </a:cubicBezTo>
                  <a:lnTo>
                    <a:pt x="16412" y="15499"/>
                  </a:lnTo>
                  <a:cubicBezTo>
                    <a:pt x="16526" y="15453"/>
                    <a:pt x="16640" y="15385"/>
                    <a:pt x="16754" y="15339"/>
                  </a:cubicBezTo>
                  <a:cubicBezTo>
                    <a:pt x="16868" y="15271"/>
                    <a:pt x="17005" y="15202"/>
                    <a:pt x="17119" y="15157"/>
                  </a:cubicBezTo>
                  <a:cubicBezTo>
                    <a:pt x="17165" y="15134"/>
                    <a:pt x="17210" y="15111"/>
                    <a:pt x="17279" y="15088"/>
                  </a:cubicBezTo>
                  <a:lnTo>
                    <a:pt x="17416" y="15088"/>
                  </a:lnTo>
                  <a:cubicBezTo>
                    <a:pt x="17439" y="15111"/>
                    <a:pt x="17439" y="15111"/>
                    <a:pt x="17462" y="15111"/>
                  </a:cubicBezTo>
                  <a:cubicBezTo>
                    <a:pt x="17507" y="15088"/>
                    <a:pt x="17576" y="15088"/>
                    <a:pt x="17621" y="15088"/>
                  </a:cubicBezTo>
                  <a:cubicBezTo>
                    <a:pt x="17713" y="15065"/>
                    <a:pt x="17781" y="15043"/>
                    <a:pt x="17850" y="15043"/>
                  </a:cubicBezTo>
                  <a:cubicBezTo>
                    <a:pt x="17941" y="15020"/>
                    <a:pt x="18032" y="14997"/>
                    <a:pt x="18101" y="14997"/>
                  </a:cubicBezTo>
                  <a:cubicBezTo>
                    <a:pt x="18192" y="14974"/>
                    <a:pt x="18306" y="14974"/>
                    <a:pt x="18420" y="14974"/>
                  </a:cubicBezTo>
                  <a:lnTo>
                    <a:pt x="18671" y="14974"/>
                  </a:lnTo>
                  <a:cubicBezTo>
                    <a:pt x="18717" y="14997"/>
                    <a:pt x="18785" y="14997"/>
                    <a:pt x="18854" y="15020"/>
                  </a:cubicBezTo>
                  <a:cubicBezTo>
                    <a:pt x="18968" y="15065"/>
                    <a:pt x="19059" y="15134"/>
                    <a:pt x="19105" y="15248"/>
                  </a:cubicBezTo>
                  <a:cubicBezTo>
                    <a:pt x="19151" y="15317"/>
                    <a:pt x="19128" y="15431"/>
                    <a:pt x="19082" y="15522"/>
                  </a:cubicBezTo>
                  <a:lnTo>
                    <a:pt x="19082" y="15545"/>
                  </a:lnTo>
                  <a:cubicBezTo>
                    <a:pt x="19082" y="15568"/>
                    <a:pt x="19059" y="15590"/>
                    <a:pt x="19036" y="15613"/>
                  </a:cubicBezTo>
                  <a:cubicBezTo>
                    <a:pt x="19036" y="15636"/>
                    <a:pt x="19014" y="15659"/>
                    <a:pt x="18991" y="15682"/>
                  </a:cubicBezTo>
                  <a:cubicBezTo>
                    <a:pt x="18945" y="15705"/>
                    <a:pt x="18922" y="15727"/>
                    <a:pt x="18877" y="15773"/>
                  </a:cubicBezTo>
                  <a:cubicBezTo>
                    <a:pt x="18831" y="15796"/>
                    <a:pt x="18808" y="15819"/>
                    <a:pt x="18763" y="15842"/>
                  </a:cubicBezTo>
                  <a:lnTo>
                    <a:pt x="18740" y="15887"/>
                  </a:lnTo>
                  <a:cubicBezTo>
                    <a:pt x="18717" y="15910"/>
                    <a:pt x="18671" y="15956"/>
                    <a:pt x="18648" y="16001"/>
                  </a:cubicBezTo>
                  <a:cubicBezTo>
                    <a:pt x="18603" y="16024"/>
                    <a:pt x="18534" y="16070"/>
                    <a:pt x="18489" y="16115"/>
                  </a:cubicBezTo>
                  <a:cubicBezTo>
                    <a:pt x="18443" y="16138"/>
                    <a:pt x="18420" y="16161"/>
                    <a:pt x="18375" y="16161"/>
                  </a:cubicBezTo>
                  <a:cubicBezTo>
                    <a:pt x="18352" y="16207"/>
                    <a:pt x="18329" y="16230"/>
                    <a:pt x="18306" y="16275"/>
                  </a:cubicBezTo>
                  <a:lnTo>
                    <a:pt x="18283" y="16298"/>
                  </a:lnTo>
                  <a:cubicBezTo>
                    <a:pt x="18260" y="16344"/>
                    <a:pt x="18238" y="16389"/>
                    <a:pt x="18192" y="16435"/>
                  </a:cubicBezTo>
                  <a:cubicBezTo>
                    <a:pt x="18146" y="16503"/>
                    <a:pt x="18123" y="16549"/>
                    <a:pt x="18055" y="16595"/>
                  </a:cubicBezTo>
                  <a:cubicBezTo>
                    <a:pt x="18009" y="16640"/>
                    <a:pt x="17918" y="16686"/>
                    <a:pt x="17827" y="16732"/>
                  </a:cubicBezTo>
                  <a:cubicBezTo>
                    <a:pt x="17804" y="16732"/>
                    <a:pt x="17781" y="16755"/>
                    <a:pt x="17758" y="16755"/>
                  </a:cubicBezTo>
                  <a:cubicBezTo>
                    <a:pt x="17713" y="16777"/>
                    <a:pt x="17690" y="16800"/>
                    <a:pt x="17644" y="16800"/>
                  </a:cubicBezTo>
                  <a:cubicBezTo>
                    <a:pt x="17598" y="16823"/>
                    <a:pt x="17553" y="16846"/>
                    <a:pt x="17507" y="16869"/>
                  </a:cubicBezTo>
                  <a:cubicBezTo>
                    <a:pt x="17462" y="16891"/>
                    <a:pt x="17416" y="16914"/>
                    <a:pt x="17370" y="16937"/>
                  </a:cubicBezTo>
                  <a:cubicBezTo>
                    <a:pt x="17325" y="16960"/>
                    <a:pt x="17279" y="16983"/>
                    <a:pt x="17233" y="17006"/>
                  </a:cubicBezTo>
                  <a:lnTo>
                    <a:pt x="17142" y="17051"/>
                  </a:lnTo>
                  <a:cubicBezTo>
                    <a:pt x="17096" y="17074"/>
                    <a:pt x="17028" y="17120"/>
                    <a:pt x="16982" y="17143"/>
                  </a:cubicBezTo>
                  <a:lnTo>
                    <a:pt x="16959" y="17165"/>
                  </a:lnTo>
                  <a:lnTo>
                    <a:pt x="16914" y="17188"/>
                  </a:lnTo>
                  <a:cubicBezTo>
                    <a:pt x="16868" y="17211"/>
                    <a:pt x="16822" y="17257"/>
                    <a:pt x="16777" y="17279"/>
                  </a:cubicBezTo>
                  <a:lnTo>
                    <a:pt x="16708" y="17302"/>
                  </a:lnTo>
                  <a:cubicBezTo>
                    <a:pt x="16663" y="17325"/>
                    <a:pt x="16617" y="17348"/>
                    <a:pt x="16571" y="17371"/>
                  </a:cubicBezTo>
                  <a:lnTo>
                    <a:pt x="16526" y="17394"/>
                  </a:lnTo>
                  <a:lnTo>
                    <a:pt x="16457" y="17439"/>
                  </a:lnTo>
                  <a:cubicBezTo>
                    <a:pt x="16434" y="17462"/>
                    <a:pt x="16412" y="17462"/>
                    <a:pt x="16366" y="17485"/>
                  </a:cubicBezTo>
                  <a:lnTo>
                    <a:pt x="16389" y="17485"/>
                  </a:lnTo>
                  <a:cubicBezTo>
                    <a:pt x="16457" y="17531"/>
                    <a:pt x="16526" y="17553"/>
                    <a:pt x="16594" y="17599"/>
                  </a:cubicBezTo>
                  <a:cubicBezTo>
                    <a:pt x="16663" y="17668"/>
                    <a:pt x="16731" y="17713"/>
                    <a:pt x="16800" y="17759"/>
                  </a:cubicBezTo>
                  <a:cubicBezTo>
                    <a:pt x="16891" y="17804"/>
                    <a:pt x="16982" y="17873"/>
                    <a:pt x="17074" y="17919"/>
                  </a:cubicBezTo>
                  <a:cubicBezTo>
                    <a:pt x="17142" y="17964"/>
                    <a:pt x="17210" y="18010"/>
                    <a:pt x="17279" y="18056"/>
                  </a:cubicBezTo>
                  <a:cubicBezTo>
                    <a:pt x="17347" y="18101"/>
                    <a:pt x="17439" y="18147"/>
                    <a:pt x="17507" y="18193"/>
                  </a:cubicBezTo>
                  <a:cubicBezTo>
                    <a:pt x="17598" y="18238"/>
                    <a:pt x="17667" y="18284"/>
                    <a:pt x="17735" y="18329"/>
                  </a:cubicBezTo>
                  <a:cubicBezTo>
                    <a:pt x="17850" y="18375"/>
                    <a:pt x="17941" y="18444"/>
                    <a:pt x="18032" y="18512"/>
                  </a:cubicBezTo>
                  <a:lnTo>
                    <a:pt x="18192" y="18626"/>
                  </a:lnTo>
                  <a:cubicBezTo>
                    <a:pt x="18283" y="18672"/>
                    <a:pt x="18397" y="18740"/>
                    <a:pt x="18489" y="18809"/>
                  </a:cubicBezTo>
                  <a:lnTo>
                    <a:pt x="18603" y="18854"/>
                  </a:lnTo>
                  <a:cubicBezTo>
                    <a:pt x="18671" y="18900"/>
                    <a:pt x="18740" y="18946"/>
                    <a:pt x="18808" y="18991"/>
                  </a:cubicBezTo>
                  <a:cubicBezTo>
                    <a:pt x="18854" y="18991"/>
                    <a:pt x="18900" y="19014"/>
                    <a:pt x="18922" y="19037"/>
                  </a:cubicBezTo>
                  <a:cubicBezTo>
                    <a:pt x="18968" y="19060"/>
                    <a:pt x="18991" y="19060"/>
                    <a:pt x="19014" y="19083"/>
                  </a:cubicBezTo>
                  <a:cubicBezTo>
                    <a:pt x="19082" y="19128"/>
                    <a:pt x="19173" y="19151"/>
                    <a:pt x="19219" y="19174"/>
                  </a:cubicBezTo>
                  <a:lnTo>
                    <a:pt x="19196" y="19174"/>
                  </a:lnTo>
                  <a:cubicBezTo>
                    <a:pt x="19288" y="19220"/>
                    <a:pt x="19379" y="19265"/>
                    <a:pt x="19470" y="19334"/>
                  </a:cubicBezTo>
                  <a:cubicBezTo>
                    <a:pt x="19584" y="19379"/>
                    <a:pt x="19653" y="19425"/>
                    <a:pt x="19721" y="19494"/>
                  </a:cubicBezTo>
                  <a:cubicBezTo>
                    <a:pt x="19744" y="19471"/>
                    <a:pt x="19767" y="19471"/>
                    <a:pt x="19790" y="19471"/>
                  </a:cubicBezTo>
                  <a:cubicBezTo>
                    <a:pt x="19835" y="19471"/>
                    <a:pt x="19858" y="19494"/>
                    <a:pt x="19881" y="19494"/>
                  </a:cubicBezTo>
                  <a:cubicBezTo>
                    <a:pt x="19972" y="19562"/>
                    <a:pt x="19995" y="19676"/>
                    <a:pt x="19949" y="19767"/>
                  </a:cubicBezTo>
                  <a:cubicBezTo>
                    <a:pt x="19927" y="19790"/>
                    <a:pt x="19904" y="19836"/>
                    <a:pt x="19881" y="19882"/>
                  </a:cubicBezTo>
                  <a:cubicBezTo>
                    <a:pt x="19858" y="19950"/>
                    <a:pt x="19835" y="20041"/>
                    <a:pt x="19790" y="20110"/>
                  </a:cubicBezTo>
                  <a:lnTo>
                    <a:pt x="19790" y="20155"/>
                  </a:lnTo>
                  <a:lnTo>
                    <a:pt x="19767" y="20247"/>
                  </a:lnTo>
                  <a:cubicBezTo>
                    <a:pt x="19744" y="20315"/>
                    <a:pt x="19721" y="20384"/>
                    <a:pt x="19698" y="20475"/>
                  </a:cubicBezTo>
                  <a:cubicBezTo>
                    <a:pt x="19653" y="20680"/>
                    <a:pt x="19561" y="20909"/>
                    <a:pt x="19470" y="21068"/>
                  </a:cubicBezTo>
                  <a:cubicBezTo>
                    <a:pt x="19402" y="21205"/>
                    <a:pt x="19333" y="21342"/>
                    <a:pt x="19265" y="21479"/>
                  </a:cubicBezTo>
                  <a:lnTo>
                    <a:pt x="19196" y="21593"/>
                  </a:lnTo>
                  <a:cubicBezTo>
                    <a:pt x="19151" y="21685"/>
                    <a:pt x="19082" y="21776"/>
                    <a:pt x="19036" y="21890"/>
                  </a:cubicBezTo>
                  <a:cubicBezTo>
                    <a:pt x="19014" y="21913"/>
                    <a:pt x="18991" y="21959"/>
                    <a:pt x="18991" y="21981"/>
                  </a:cubicBezTo>
                  <a:cubicBezTo>
                    <a:pt x="18968" y="22027"/>
                    <a:pt x="18945" y="22050"/>
                    <a:pt x="18922" y="22096"/>
                  </a:cubicBezTo>
                  <a:lnTo>
                    <a:pt x="18900" y="22141"/>
                  </a:lnTo>
                  <a:lnTo>
                    <a:pt x="18831" y="22278"/>
                  </a:lnTo>
                  <a:cubicBezTo>
                    <a:pt x="18763" y="22392"/>
                    <a:pt x="18694" y="22506"/>
                    <a:pt x="18603" y="22666"/>
                  </a:cubicBezTo>
                  <a:cubicBezTo>
                    <a:pt x="18534" y="22803"/>
                    <a:pt x="18443" y="22940"/>
                    <a:pt x="18352" y="23077"/>
                  </a:cubicBezTo>
                  <a:lnTo>
                    <a:pt x="18283" y="23168"/>
                  </a:lnTo>
                  <a:lnTo>
                    <a:pt x="18215" y="23283"/>
                  </a:lnTo>
                  <a:cubicBezTo>
                    <a:pt x="18146" y="23397"/>
                    <a:pt x="18055" y="23511"/>
                    <a:pt x="17987" y="23625"/>
                  </a:cubicBezTo>
                  <a:cubicBezTo>
                    <a:pt x="17964" y="23693"/>
                    <a:pt x="17918" y="23762"/>
                    <a:pt x="17895" y="23808"/>
                  </a:cubicBezTo>
                  <a:cubicBezTo>
                    <a:pt x="17827" y="23899"/>
                    <a:pt x="17781" y="23990"/>
                    <a:pt x="17735" y="24081"/>
                  </a:cubicBezTo>
                  <a:cubicBezTo>
                    <a:pt x="17713" y="24127"/>
                    <a:pt x="17667" y="24173"/>
                    <a:pt x="17644" y="24218"/>
                  </a:cubicBezTo>
                  <a:cubicBezTo>
                    <a:pt x="17621" y="24264"/>
                    <a:pt x="17598" y="24287"/>
                    <a:pt x="17576" y="24333"/>
                  </a:cubicBezTo>
                  <a:cubicBezTo>
                    <a:pt x="17530" y="24424"/>
                    <a:pt x="17484" y="24492"/>
                    <a:pt x="17439" y="24584"/>
                  </a:cubicBezTo>
                  <a:lnTo>
                    <a:pt x="16982" y="25246"/>
                  </a:lnTo>
                  <a:lnTo>
                    <a:pt x="16822" y="25497"/>
                  </a:lnTo>
                  <a:cubicBezTo>
                    <a:pt x="16777" y="25542"/>
                    <a:pt x="16754" y="25611"/>
                    <a:pt x="16708" y="25656"/>
                  </a:cubicBezTo>
                  <a:lnTo>
                    <a:pt x="16663" y="25725"/>
                  </a:lnTo>
                  <a:cubicBezTo>
                    <a:pt x="16640" y="25770"/>
                    <a:pt x="16594" y="25816"/>
                    <a:pt x="16571" y="25862"/>
                  </a:cubicBezTo>
                  <a:lnTo>
                    <a:pt x="16503" y="25953"/>
                  </a:lnTo>
                  <a:cubicBezTo>
                    <a:pt x="16480" y="25999"/>
                    <a:pt x="16434" y="26067"/>
                    <a:pt x="16412" y="26113"/>
                  </a:cubicBezTo>
                  <a:lnTo>
                    <a:pt x="16343" y="26204"/>
                  </a:lnTo>
                  <a:lnTo>
                    <a:pt x="16297" y="26273"/>
                  </a:lnTo>
                  <a:cubicBezTo>
                    <a:pt x="16252" y="26318"/>
                    <a:pt x="16229" y="26364"/>
                    <a:pt x="16183" y="26410"/>
                  </a:cubicBezTo>
                  <a:lnTo>
                    <a:pt x="16069" y="26569"/>
                  </a:lnTo>
                  <a:cubicBezTo>
                    <a:pt x="16001" y="26661"/>
                    <a:pt x="15932" y="26775"/>
                    <a:pt x="15864" y="26866"/>
                  </a:cubicBezTo>
                  <a:cubicBezTo>
                    <a:pt x="15795" y="26935"/>
                    <a:pt x="15750" y="27003"/>
                    <a:pt x="15704" y="27072"/>
                  </a:cubicBezTo>
                  <a:cubicBezTo>
                    <a:pt x="15636" y="27163"/>
                    <a:pt x="15567" y="27231"/>
                    <a:pt x="15521" y="27300"/>
                  </a:cubicBezTo>
                  <a:cubicBezTo>
                    <a:pt x="15453" y="27391"/>
                    <a:pt x="15384" y="27460"/>
                    <a:pt x="15339" y="27551"/>
                  </a:cubicBezTo>
                  <a:cubicBezTo>
                    <a:pt x="15179" y="27756"/>
                    <a:pt x="15019" y="27962"/>
                    <a:pt x="14837" y="28167"/>
                  </a:cubicBezTo>
                  <a:lnTo>
                    <a:pt x="14814" y="28190"/>
                  </a:lnTo>
                  <a:cubicBezTo>
                    <a:pt x="14768" y="28236"/>
                    <a:pt x="14723" y="28281"/>
                    <a:pt x="14700" y="28350"/>
                  </a:cubicBezTo>
                  <a:cubicBezTo>
                    <a:pt x="14677" y="28373"/>
                    <a:pt x="14654" y="28395"/>
                    <a:pt x="14608" y="28441"/>
                  </a:cubicBezTo>
                  <a:cubicBezTo>
                    <a:pt x="14586" y="28464"/>
                    <a:pt x="14563" y="28487"/>
                    <a:pt x="14563" y="28510"/>
                  </a:cubicBezTo>
                  <a:cubicBezTo>
                    <a:pt x="14563" y="28532"/>
                    <a:pt x="14540" y="28532"/>
                    <a:pt x="14540" y="28555"/>
                  </a:cubicBezTo>
                  <a:cubicBezTo>
                    <a:pt x="14540" y="28601"/>
                    <a:pt x="14517" y="28624"/>
                    <a:pt x="14494" y="28646"/>
                  </a:cubicBezTo>
                  <a:cubicBezTo>
                    <a:pt x="14471" y="28692"/>
                    <a:pt x="14403" y="28715"/>
                    <a:pt x="14357" y="28715"/>
                  </a:cubicBezTo>
                  <a:lnTo>
                    <a:pt x="14312" y="28715"/>
                  </a:lnTo>
                  <a:cubicBezTo>
                    <a:pt x="14289" y="28692"/>
                    <a:pt x="14243" y="28692"/>
                    <a:pt x="14220" y="28669"/>
                  </a:cubicBezTo>
                  <a:lnTo>
                    <a:pt x="14175" y="28646"/>
                  </a:lnTo>
                  <a:cubicBezTo>
                    <a:pt x="14129" y="28624"/>
                    <a:pt x="14106" y="28601"/>
                    <a:pt x="14061" y="28601"/>
                  </a:cubicBezTo>
                  <a:cubicBezTo>
                    <a:pt x="14015" y="28578"/>
                    <a:pt x="13969" y="28555"/>
                    <a:pt x="13924" y="28532"/>
                  </a:cubicBezTo>
                  <a:lnTo>
                    <a:pt x="13832" y="28487"/>
                  </a:lnTo>
                  <a:lnTo>
                    <a:pt x="13809" y="28464"/>
                  </a:lnTo>
                  <a:cubicBezTo>
                    <a:pt x="13764" y="28441"/>
                    <a:pt x="13695" y="28418"/>
                    <a:pt x="13650" y="28395"/>
                  </a:cubicBezTo>
                  <a:cubicBezTo>
                    <a:pt x="13627" y="28373"/>
                    <a:pt x="13581" y="28373"/>
                    <a:pt x="13558" y="28350"/>
                  </a:cubicBezTo>
                  <a:cubicBezTo>
                    <a:pt x="13513" y="28327"/>
                    <a:pt x="13467" y="28304"/>
                    <a:pt x="13444" y="28281"/>
                  </a:cubicBezTo>
                  <a:lnTo>
                    <a:pt x="13262" y="28190"/>
                  </a:lnTo>
                  <a:cubicBezTo>
                    <a:pt x="13148" y="28144"/>
                    <a:pt x="13056" y="28099"/>
                    <a:pt x="12942" y="28030"/>
                  </a:cubicBezTo>
                  <a:cubicBezTo>
                    <a:pt x="12874" y="27985"/>
                    <a:pt x="12805" y="27962"/>
                    <a:pt x="12714" y="27916"/>
                  </a:cubicBezTo>
                  <a:cubicBezTo>
                    <a:pt x="12645" y="27870"/>
                    <a:pt x="12577" y="27825"/>
                    <a:pt x="12486" y="27779"/>
                  </a:cubicBezTo>
                  <a:cubicBezTo>
                    <a:pt x="12417" y="27756"/>
                    <a:pt x="12349" y="27711"/>
                    <a:pt x="12257" y="27665"/>
                  </a:cubicBezTo>
                  <a:cubicBezTo>
                    <a:pt x="12212" y="27642"/>
                    <a:pt x="12166" y="27619"/>
                    <a:pt x="12120" y="27574"/>
                  </a:cubicBezTo>
                  <a:cubicBezTo>
                    <a:pt x="12098" y="27574"/>
                    <a:pt x="12052" y="27551"/>
                    <a:pt x="12029" y="27528"/>
                  </a:cubicBezTo>
                  <a:cubicBezTo>
                    <a:pt x="11869" y="27437"/>
                    <a:pt x="11710" y="27345"/>
                    <a:pt x="11550" y="27254"/>
                  </a:cubicBezTo>
                  <a:cubicBezTo>
                    <a:pt x="11390" y="27163"/>
                    <a:pt x="11207" y="27072"/>
                    <a:pt x="11048" y="26980"/>
                  </a:cubicBezTo>
                  <a:cubicBezTo>
                    <a:pt x="10956" y="26912"/>
                    <a:pt x="10842" y="26843"/>
                    <a:pt x="10728" y="26775"/>
                  </a:cubicBezTo>
                  <a:lnTo>
                    <a:pt x="10614" y="26706"/>
                  </a:lnTo>
                  <a:cubicBezTo>
                    <a:pt x="10545" y="26661"/>
                    <a:pt x="10477" y="26615"/>
                    <a:pt x="10386" y="26569"/>
                  </a:cubicBezTo>
                  <a:cubicBezTo>
                    <a:pt x="10317" y="26524"/>
                    <a:pt x="10226" y="26455"/>
                    <a:pt x="10135" y="26410"/>
                  </a:cubicBezTo>
                  <a:lnTo>
                    <a:pt x="9952" y="26295"/>
                  </a:lnTo>
                  <a:lnTo>
                    <a:pt x="9678" y="26136"/>
                  </a:lnTo>
                  <a:cubicBezTo>
                    <a:pt x="9610" y="26090"/>
                    <a:pt x="9518" y="26022"/>
                    <a:pt x="9450" y="25976"/>
                  </a:cubicBezTo>
                  <a:cubicBezTo>
                    <a:pt x="9381" y="25930"/>
                    <a:pt x="9290" y="25885"/>
                    <a:pt x="9222" y="25839"/>
                  </a:cubicBezTo>
                  <a:cubicBezTo>
                    <a:pt x="8925" y="25656"/>
                    <a:pt x="8605" y="25451"/>
                    <a:pt x="8309" y="25246"/>
                  </a:cubicBezTo>
                  <a:cubicBezTo>
                    <a:pt x="8217" y="25177"/>
                    <a:pt x="8126" y="25109"/>
                    <a:pt x="8035" y="25063"/>
                  </a:cubicBezTo>
                  <a:cubicBezTo>
                    <a:pt x="7898" y="24949"/>
                    <a:pt x="7761" y="24857"/>
                    <a:pt x="7601" y="24743"/>
                  </a:cubicBezTo>
                  <a:cubicBezTo>
                    <a:pt x="7441" y="24629"/>
                    <a:pt x="7281" y="24515"/>
                    <a:pt x="7099" y="24378"/>
                  </a:cubicBezTo>
                  <a:cubicBezTo>
                    <a:pt x="6962" y="24287"/>
                    <a:pt x="6825" y="24173"/>
                    <a:pt x="6665" y="24059"/>
                  </a:cubicBezTo>
                  <a:cubicBezTo>
                    <a:pt x="6597" y="24013"/>
                    <a:pt x="6505" y="23967"/>
                    <a:pt x="6437" y="23899"/>
                  </a:cubicBezTo>
                  <a:cubicBezTo>
                    <a:pt x="6368" y="23853"/>
                    <a:pt x="6300" y="23808"/>
                    <a:pt x="6231" y="23762"/>
                  </a:cubicBezTo>
                  <a:cubicBezTo>
                    <a:pt x="6095" y="23671"/>
                    <a:pt x="5958" y="23556"/>
                    <a:pt x="5798" y="23419"/>
                  </a:cubicBezTo>
                  <a:cubicBezTo>
                    <a:pt x="5707" y="23374"/>
                    <a:pt x="5638" y="23305"/>
                    <a:pt x="5547" y="23260"/>
                  </a:cubicBezTo>
                  <a:cubicBezTo>
                    <a:pt x="5501" y="23214"/>
                    <a:pt x="5455" y="23191"/>
                    <a:pt x="5410" y="23146"/>
                  </a:cubicBezTo>
                  <a:lnTo>
                    <a:pt x="5318" y="23077"/>
                  </a:lnTo>
                  <a:cubicBezTo>
                    <a:pt x="5113" y="22940"/>
                    <a:pt x="4908" y="22780"/>
                    <a:pt x="4702" y="22621"/>
                  </a:cubicBezTo>
                  <a:cubicBezTo>
                    <a:pt x="4611" y="22552"/>
                    <a:pt x="4542" y="22484"/>
                    <a:pt x="4451" y="22415"/>
                  </a:cubicBezTo>
                  <a:cubicBezTo>
                    <a:pt x="4428" y="22392"/>
                    <a:pt x="4405" y="22370"/>
                    <a:pt x="4360" y="22347"/>
                  </a:cubicBezTo>
                  <a:cubicBezTo>
                    <a:pt x="4314" y="22324"/>
                    <a:pt x="4291" y="22278"/>
                    <a:pt x="4246" y="22255"/>
                  </a:cubicBezTo>
                  <a:cubicBezTo>
                    <a:pt x="4177" y="22210"/>
                    <a:pt x="4109" y="22164"/>
                    <a:pt x="4063" y="22096"/>
                  </a:cubicBezTo>
                  <a:cubicBezTo>
                    <a:pt x="4017" y="22073"/>
                    <a:pt x="3949" y="22027"/>
                    <a:pt x="3903" y="21981"/>
                  </a:cubicBezTo>
                  <a:lnTo>
                    <a:pt x="3835" y="21936"/>
                  </a:lnTo>
                  <a:lnTo>
                    <a:pt x="3766" y="21890"/>
                  </a:lnTo>
                  <a:lnTo>
                    <a:pt x="3629" y="21753"/>
                  </a:lnTo>
                  <a:cubicBezTo>
                    <a:pt x="3538" y="21685"/>
                    <a:pt x="3447" y="21616"/>
                    <a:pt x="3355" y="21548"/>
                  </a:cubicBezTo>
                  <a:cubicBezTo>
                    <a:pt x="3310" y="21502"/>
                    <a:pt x="3241" y="21457"/>
                    <a:pt x="3196" y="21411"/>
                  </a:cubicBezTo>
                  <a:lnTo>
                    <a:pt x="3173" y="21388"/>
                  </a:lnTo>
                  <a:lnTo>
                    <a:pt x="2990" y="21251"/>
                  </a:lnTo>
                  <a:cubicBezTo>
                    <a:pt x="2945" y="21205"/>
                    <a:pt x="2876" y="21137"/>
                    <a:pt x="2831" y="21091"/>
                  </a:cubicBezTo>
                  <a:lnTo>
                    <a:pt x="2808" y="21068"/>
                  </a:lnTo>
                  <a:lnTo>
                    <a:pt x="2716" y="21000"/>
                  </a:lnTo>
                  <a:lnTo>
                    <a:pt x="2602" y="20886"/>
                  </a:lnTo>
                  <a:lnTo>
                    <a:pt x="2579" y="20863"/>
                  </a:lnTo>
                  <a:cubicBezTo>
                    <a:pt x="2511" y="20817"/>
                    <a:pt x="2442" y="20749"/>
                    <a:pt x="2397" y="20680"/>
                  </a:cubicBezTo>
                  <a:cubicBezTo>
                    <a:pt x="2328" y="20635"/>
                    <a:pt x="2283" y="20566"/>
                    <a:pt x="2214" y="20498"/>
                  </a:cubicBezTo>
                  <a:cubicBezTo>
                    <a:pt x="2169" y="20429"/>
                    <a:pt x="2100" y="20361"/>
                    <a:pt x="2054" y="20247"/>
                  </a:cubicBezTo>
                  <a:cubicBezTo>
                    <a:pt x="2032" y="20178"/>
                    <a:pt x="2054" y="20087"/>
                    <a:pt x="2054" y="20019"/>
                  </a:cubicBezTo>
                  <a:cubicBezTo>
                    <a:pt x="2077" y="19996"/>
                    <a:pt x="2077" y="19950"/>
                    <a:pt x="2100" y="19927"/>
                  </a:cubicBezTo>
                  <a:cubicBezTo>
                    <a:pt x="2077" y="19904"/>
                    <a:pt x="2054" y="19882"/>
                    <a:pt x="2054" y="19836"/>
                  </a:cubicBezTo>
                  <a:cubicBezTo>
                    <a:pt x="2054" y="19813"/>
                    <a:pt x="2054" y="19790"/>
                    <a:pt x="2054" y="19767"/>
                  </a:cubicBezTo>
                  <a:cubicBezTo>
                    <a:pt x="2054" y="19722"/>
                    <a:pt x="2054" y="19676"/>
                    <a:pt x="2077" y="19608"/>
                  </a:cubicBezTo>
                  <a:cubicBezTo>
                    <a:pt x="2100" y="19585"/>
                    <a:pt x="2100" y="19539"/>
                    <a:pt x="2123" y="19494"/>
                  </a:cubicBezTo>
                  <a:lnTo>
                    <a:pt x="2146" y="19357"/>
                  </a:lnTo>
                  <a:lnTo>
                    <a:pt x="2191" y="19220"/>
                  </a:lnTo>
                  <a:cubicBezTo>
                    <a:pt x="2237" y="19060"/>
                    <a:pt x="2283" y="18900"/>
                    <a:pt x="2328" y="18740"/>
                  </a:cubicBezTo>
                  <a:lnTo>
                    <a:pt x="2328" y="18695"/>
                  </a:lnTo>
                  <a:cubicBezTo>
                    <a:pt x="2374" y="18535"/>
                    <a:pt x="2420" y="18375"/>
                    <a:pt x="2511" y="18170"/>
                  </a:cubicBezTo>
                  <a:cubicBezTo>
                    <a:pt x="2534" y="18101"/>
                    <a:pt x="2557" y="18010"/>
                    <a:pt x="2602" y="17919"/>
                  </a:cubicBezTo>
                  <a:cubicBezTo>
                    <a:pt x="2625" y="17827"/>
                    <a:pt x="2671" y="17713"/>
                    <a:pt x="2694" y="17622"/>
                  </a:cubicBezTo>
                  <a:cubicBezTo>
                    <a:pt x="2808" y="17302"/>
                    <a:pt x="2945" y="16983"/>
                    <a:pt x="3104" y="16595"/>
                  </a:cubicBezTo>
                  <a:cubicBezTo>
                    <a:pt x="3287" y="16184"/>
                    <a:pt x="3424" y="15887"/>
                    <a:pt x="3561" y="15613"/>
                  </a:cubicBezTo>
                  <a:cubicBezTo>
                    <a:pt x="3561" y="15590"/>
                    <a:pt x="3584" y="15568"/>
                    <a:pt x="3607" y="15545"/>
                  </a:cubicBezTo>
                  <a:lnTo>
                    <a:pt x="3584" y="15545"/>
                  </a:lnTo>
                  <a:lnTo>
                    <a:pt x="3607" y="15499"/>
                  </a:lnTo>
                  <a:lnTo>
                    <a:pt x="3629" y="15476"/>
                  </a:lnTo>
                  <a:lnTo>
                    <a:pt x="3629" y="15453"/>
                  </a:lnTo>
                  <a:cubicBezTo>
                    <a:pt x="3744" y="15248"/>
                    <a:pt x="3812" y="15065"/>
                    <a:pt x="3903" y="14928"/>
                  </a:cubicBezTo>
                  <a:lnTo>
                    <a:pt x="3949" y="14814"/>
                  </a:lnTo>
                  <a:cubicBezTo>
                    <a:pt x="4040" y="14700"/>
                    <a:pt x="4109" y="14563"/>
                    <a:pt x="4177" y="14426"/>
                  </a:cubicBezTo>
                  <a:lnTo>
                    <a:pt x="4200" y="14404"/>
                  </a:lnTo>
                  <a:cubicBezTo>
                    <a:pt x="4246" y="14335"/>
                    <a:pt x="4291" y="14267"/>
                    <a:pt x="4337" y="14198"/>
                  </a:cubicBezTo>
                  <a:cubicBezTo>
                    <a:pt x="4360" y="14152"/>
                    <a:pt x="4383" y="14107"/>
                    <a:pt x="4405" y="14061"/>
                  </a:cubicBezTo>
                  <a:cubicBezTo>
                    <a:pt x="4428" y="14038"/>
                    <a:pt x="4451" y="13993"/>
                    <a:pt x="4474" y="13947"/>
                  </a:cubicBezTo>
                  <a:cubicBezTo>
                    <a:pt x="4497" y="13901"/>
                    <a:pt x="4520" y="13879"/>
                    <a:pt x="4542" y="13833"/>
                  </a:cubicBezTo>
                  <a:cubicBezTo>
                    <a:pt x="4565" y="13787"/>
                    <a:pt x="4588" y="13742"/>
                    <a:pt x="4611" y="13696"/>
                  </a:cubicBezTo>
                  <a:lnTo>
                    <a:pt x="4634" y="13650"/>
                  </a:lnTo>
                  <a:cubicBezTo>
                    <a:pt x="4679" y="13605"/>
                    <a:pt x="4725" y="13536"/>
                    <a:pt x="4748" y="13468"/>
                  </a:cubicBezTo>
                  <a:cubicBezTo>
                    <a:pt x="4793" y="13422"/>
                    <a:pt x="4816" y="13376"/>
                    <a:pt x="4839" y="13331"/>
                  </a:cubicBezTo>
                  <a:lnTo>
                    <a:pt x="4885" y="13239"/>
                  </a:lnTo>
                  <a:lnTo>
                    <a:pt x="4953" y="13148"/>
                  </a:lnTo>
                  <a:cubicBezTo>
                    <a:pt x="4976" y="13102"/>
                    <a:pt x="4999" y="13034"/>
                    <a:pt x="5045" y="12988"/>
                  </a:cubicBezTo>
                  <a:cubicBezTo>
                    <a:pt x="5136" y="12829"/>
                    <a:pt x="5227" y="12669"/>
                    <a:pt x="5341" y="12509"/>
                  </a:cubicBezTo>
                  <a:lnTo>
                    <a:pt x="5387" y="12441"/>
                  </a:lnTo>
                  <a:cubicBezTo>
                    <a:pt x="5455" y="12326"/>
                    <a:pt x="5547" y="12189"/>
                    <a:pt x="5638" y="12075"/>
                  </a:cubicBezTo>
                  <a:cubicBezTo>
                    <a:pt x="5729" y="11916"/>
                    <a:pt x="5843" y="11779"/>
                    <a:pt x="5980" y="11619"/>
                  </a:cubicBezTo>
                  <a:lnTo>
                    <a:pt x="6072" y="11528"/>
                  </a:lnTo>
                  <a:cubicBezTo>
                    <a:pt x="6095" y="11482"/>
                    <a:pt x="6117" y="11459"/>
                    <a:pt x="6163" y="11413"/>
                  </a:cubicBezTo>
                  <a:lnTo>
                    <a:pt x="6140" y="11413"/>
                  </a:lnTo>
                  <a:cubicBezTo>
                    <a:pt x="6277" y="11254"/>
                    <a:pt x="6437" y="11117"/>
                    <a:pt x="6574" y="10980"/>
                  </a:cubicBezTo>
                  <a:cubicBezTo>
                    <a:pt x="6642" y="10911"/>
                    <a:pt x="6734" y="10820"/>
                    <a:pt x="6825" y="10729"/>
                  </a:cubicBezTo>
                  <a:lnTo>
                    <a:pt x="6871" y="10683"/>
                  </a:lnTo>
                  <a:cubicBezTo>
                    <a:pt x="6871" y="10660"/>
                    <a:pt x="6871" y="10637"/>
                    <a:pt x="6893" y="10615"/>
                  </a:cubicBezTo>
                  <a:cubicBezTo>
                    <a:pt x="6916" y="10592"/>
                    <a:pt x="6939" y="10569"/>
                    <a:pt x="6962" y="10546"/>
                  </a:cubicBezTo>
                  <a:cubicBezTo>
                    <a:pt x="6985" y="10523"/>
                    <a:pt x="7008" y="10523"/>
                    <a:pt x="7053" y="10523"/>
                  </a:cubicBezTo>
                  <a:cubicBezTo>
                    <a:pt x="7099" y="10523"/>
                    <a:pt x="7144" y="10546"/>
                    <a:pt x="7190" y="10569"/>
                  </a:cubicBezTo>
                  <a:cubicBezTo>
                    <a:pt x="7213" y="10592"/>
                    <a:pt x="7259" y="10615"/>
                    <a:pt x="7281" y="10660"/>
                  </a:cubicBezTo>
                  <a:lnTo>
                    <a:pt x="7304" y="10683"/>
                  </a:lnTo>
                  <a:cubicBezTo>
                    <a:pt x="7373" y="10729"/>
                    <a:pt x="7418" y="10797"/>
                    <a:pt x="7487" y="10843"/>
                  </a:cubicBezTo>
                  <a:lnTo>
                    <a:pt x="7624" y="10980"/>
                  </a:lnTo>
                  <a:lnTo>
                    <a:pt x="7692" y="11025"/>
                  </a:lnTo>
                  <a:lnTo>
                    <a:pt x="7806" y="11140"/>
                  </a:lnTo>
                  <a:cubicBezTo>
                    <a:pt x="7875" y="11185"/>
                    <a:pt x="7943" y="11231"/>
                    <a:pt x="7989" y="11299"/>
                  </a:cubicBezTo>
                  <a:cubicBezTo>
                    <a:pt x="8172" y="11436"/>
                    <a:pt x="8354" y="11596"/>
                    <a:pt x="8514" y="11733"/>
                  </a:cubicBezTo>
                  <a:lnTo>
                    <a:pt x="8605" y="11801"/>
                  </a:lnTo>
                  <a:cubicBezTo>
                    <a:pt x="8628" y="11824"/>
                    <a:pt x="8628" y="11847"/>
                    <a:pt x="8651" y="11847"/>
                  </a:cubicBezTo>
                  <a:cubicBezTo>
                    <a:pt x="8651" y="11801"/>
                    <a:pt x="8651" y="11756"/>
                    <a:pt x="8651" y="11710"/>
                  </a:cubicBezTo>
                  <a:cubicBezTo>
                    <a:pt x="8674" y="11596"/>
                    <a:pt x="8697" y="11482"/>
                    <a:pt x="8697" y="11391"/>
                  </a:cubicBezTo>
                  <a:lnTo>
                    <a:pt x="8719" y="11276"/>
                  </a:lnTo>
                  <a:cubicBezTo>
                    <a:pt x="8719" y="11162"/>
                    <a:pt x="8742" y="11071"/>
                    <a:pt x="8742" y="10980"/>
                  </a:cubicBezTo>
                  <a:lnTo>
                    <a:pt x="8765" y="10934"/>
                  </a:lnTo>
                  <a:lnTo>
                    <a:pt x="8765" y="10888"/>
                  </a:lnTo>
                  <a:cubicBezTo>
                    <a:pt x="8765" y="10683"/>
                    <a:pt x="8788" y="10478"/>
                    <a:pt x="8811" y="10249"/>
                  </a:cubicBezTo>
                  <a:cubicBezTo>
                    <a:pt x="8834" y="10044"/>
                    <a:pt x="8879" y="9816"/>
                    <a:pt x="8902" y="9656"/>
                  </a:cubicBezTo>
                  <a:cubicBezTo>
                    <a:pt x="8925" y="9565"/>
                    <a:pt x="8925" y="9496"/>
                    <a:pt x="8948" y="9405"/>
                  </a:cubicBezTo>
                  <a:lnTo>
                    <a:pt x="8948" y="9336"/>
                  </a:lnTo>
                  <a:cubicBezTo>
                    <a:pt x="8971" y="9268"/>
                    <a:pt x="8971" y="9199"/>
                    <a:pt x="8993" y="9131"/>
                  </a:cubicBezTo>
                  <a:cubicBezTo>
                    <a:pt x="8993" y="8971"/>
                    <a:pt x="8993" y="8834"/>
                    <a:pt x="9016" y="8697"/>
                  </a:cubicBezTo>
                  <a:lnTo>
                    <a:pt x="9016" y="8652"/>
                  </a:lnTo>
                  <a:cubicBezTo>
                    <a:pt x="9039" y="8469"/>
                    <a:pt x="9039" y="8309"/>
                    <a:pt x="9062" y="8127"/>
                  </a:cubicBezTo>
                  <a:cubicBezTo>
                    <a:pt x="9062" y="8058"/>
                    <a:pt x="9085" y="7990"/>
                    <a:pt x="9085" y="7898"/>
                  </a:cubicBezTo>
                  <a:cubicBezTo>
                    <a:pt x="9107" y="7807"/>
                    <a:pt x="9107" y="7716"/>
                    <a:pt x="9130" y="7624"/>
                  </a:cubicBezTo>
                  <a:lnTo>
                    <a:pt x="9130" y="7556"/>
                  </a:lnTo>
                  <a:cubicBezTo>
                    <a:pt x="9153" y="7419"/>
                    <a:pt x="9153" y="7282"/>
                    <a:pt x="9176" y="7145"/>
                  </a:cubicBezTo>
                  <a:cubicBezTo>
                    <a:pt x="9199" y="7077"/>
                    <a:pt x="9199" y="7031"/>
                    <a:pt x="9199" y="6962"/>
                  </a:cubicBezTo>
                  <a:cubicBezTo>
                    <a:pt x="9222" y="6848"/>
                    <a:pt x="9244" y="6734"/>
                    <a:pt x="9267" y="6597"/>
                  </a:cubicBezTo>
                  <a:lnTo>
                    <a:pt x="9290" y="6552"/>
                  </a:lnTo>
                  <a:cubicBezTo>
                    <a:pt x="9313" y="6392"/>
                    <a:pt x="9359" y="6232"/>
                    <a:pt x="9404" y="6072"/>
                  </a:cubicBezTo>
                  <a:cubicBezTo>
                    <a:pt x="9450" y="5958"/>
                    <a:pt x="9496" y="5821"/>
                    <a:pt x="9610" y="5753"/>
                  </a:cubicBezTo>
                  <a:cubicBezTo>
                    <a:pt x="9655" y="5730"/>
                    <a:pt x="9747" y="5707"/>
                    <a:pt x="9838" y="5684"/>
                  </a:cubicBezTo>
                  <a:cubicBezTo>
                    <a:pt x="9952" y="5684"/>
                    <a:pt x="10112" y="5661"/>
                    <a:pt x="10272" y="5661"/>
                  </a:cubicBezTo>
                  <a:lnTo>
                    <a:pt x="10317" y="5661"/>
                  </a:lnTo>
                  <a:cubicBezTo>
                    <a:pt x="10340" y="5661"/>
                    <a:pt x="10386" y="5661"/>
                    <a:pt x="10386" y="5684"/>
                  </a:cubicBezTo>
                  <a:cubicBezTo>
                    <a:pt x="10409" y="5661"/>
                    <a:pt x="10454" y="5661"/>
                    <a:pt x="10477" y="5639"/>
                  </a:cubicBezTo>
                  <a:cubicBezTo>
                    <a:pt x="10500" y="5639"/>
                    <a:pt x="10545" y="5616"/>
                    <a:pt x="10614" y="5616"/>
                  </a:cubicBezTo>
                  <a:close/>
                  <a:moveTo>
                    <a:pt x="18352" y="1"/>
                  </a:moveTo>
                  <a:cubicBezTo>
                    <a:pt x="18146" y="24"/>
                    <a:pt x="17964" y="24"/>
                    <a:pt x="17781" y="46"/>
                  </a:cubicBezTo>
                  <a:cubicBezTo>
                    <a:pt x="17690" y="46"/>
                    <a:pt x="17598" y="46"/>
                    <a:pt x="17530" y="69"/>
                  </a:cubicBezTo>
                  <a:lnTo>
                    <a:pt x="17416" y="69"/>
                  </a:lnTo>
                  <a:cubicBezTo>
                    <a:pt x="17393" y="46"/>
                    <a:pt x="17347" y="24"/>
                    <a:pt x="17279" y="24"/>
                  </a:cubicBezTo>
                  <a:lnTo>
                    <a:pt x="17233" y="24"/>
                  </a:lnTo>
                  <a:cubicBezTo>
                    <a:pt x="17165" y="46"/>
                    <a:pt x="17074" y="46"/>
                    <a:pt x="16982" y="69"/>
                  </a:cubicBezTo>
                  <a:cubicBezTo>
                    <a:pt x="16937" y="92"/>
                    <a:pt x="16868" y="92"/>
                    <a:pt x="16822" y="115"/>
                  </a:cubicBezTo>
                  <a:lnTo>
                    <a:pt x="16777" y="115"/>
                  </a:lnTo>
                  <a:cubicBezTo>
                    <a:pt x="16685" y="138"/>
                    <a:pt x="16617" y="161"/>
                    <a:pt x="16526" y="183"/>
                  </a:cubicBezTo>
                  <a:lnTo>
                    <a:pt x="16457" y="206"/>
                  </a:lnTo>
                  <a:lnTo>
                    <a:pt x="16366" y="229"/>
                  </a:lnTo>
                  <a:lnTo>
                    <a:pt x="16252" y="275"/>
                  </a:lnTo>
                  <a:lnTo>
                    <a:pt x="16115" y="275"/>
                  </a:lnTo>
                  <a:cubicBezTo>
                    <a:pt x="16024" y="298"/>
                    <a:pt x="15932" y="320"/>
                    <a:pt x="15841" y="343"/>
                  </a:cubicBezTo>
                  <a:cubicBezTo>
                    <a:pt x="15772" y="343"/>
                    <a:pt x="15681" y="366"/>
                    <a:pt x="15567" y="412"/>
                  </a:cubicBezTo>
                  <a:cubicBezTo>
                    <a:pt x="15544" y="434"/>
                    <a:pt x="15499" y="434"/>
                    <a:pt x="15476" y="457"/>
                  </a:cubicBezTo>
                  <a:lnTo>
                    <a:pt x="15430" y="457"/>
                  </a:lnTo>
                  <a:lnTo>
                    <a:pt x="15407" y="480"/>
                  </a:lnTo>
                  <a:lnTo>
                    <a:pt x="15339" y="503"/>
                  </a:lnTo>
                  <a:lnTo>
                    <a:pt x="15202" y="549"/>
                  </a:lnTo>
                  <a:cubicBezTo>
                    <a:pt x="15156" y="549"/>
                    <a:pt x="15111" y="571"/>
                    <a:pt x="15065" y="594"/>
                  </a:cubicBezTo>
                  <a:cubicBezTo>
                    <a:pt x="14996" y="617"/>
                    <a:pt x="14905" y="640"/>
                    <a:pt x="14814" y="686"/>
                  </a:cubicBezTo>
                  <a:lnTo>
                    <a:pt x="14745" y="708"/>
                  </a:lnTo>
                  <a:cubicBezTo>
                    <a:pt x="14677" y="731"/>
                    <a:pt x="14608" y="754"/>
                    <a:pt x="14540" y="777"/>
                  </a:cubicBezTo>
                  <a:lnTo>
                    <a:pt x="14471" y="800"/>
                  </a:lnTo>
                  <a:lnTo>
                    <a:pt x="14403" y="822"/>
                  </a:lnTo>
                  <a:cubicBezTo>
                    <a:pt x="14357" y="845"/>
                    <a:pt x="14312" y="868"/>
                    <a:pt x="14266" y="891"/>
                  </a:cubicBezTo>
                  <a:cubicBezTo>
                    <a:pt x="14061" y="959"/>
                    <a:pt x="13878" y="1051"/>
                    <a:pt x="13718" y="1119"/>
                  </a:cubicBezTo>
                  <a:cubicBezTo>
                    <a:pt x="13558" y="1211"/>
                    <a:pt x="13376" y="1302"/>
                    <a:pt x="13216" y="1370"/>
                  </a:cubicBezTo>
                  <a:cubicBezTo>
                    <a:pt x="13102" y="1416"/>
                    <a:pt x="13011" y="1462"/>
                    <a:pt x="12896" y="1530"/>
                  </a:cubicBezTo>
                  <a:lnTo>
                    <a:pt x="12737" y="1599"/>
                  </a:lnTo>
                  <a:cubicBezTo>
                    <a:pt x="12645" y="1644"/>
                    <a:pt x="12577" y="1690"/>
                    <a:pt x="12486" y="1735"/>
                  </a:cubicBezTo>
                  <a:lnTo>
                    <a:pt x="12417" y="1781"/>
                  </a:lnTo>
                  <a:lnTo>
                    <a:pt x="12371" y="1827"/>
                  </a:lnTo>
                  <a:lnTo>
                    <a:pt x="12349" y="1827"/>
                  </a:lnTo>
                  <a:cubicBezTo>
                    <a:pt x="12326" y="1827"/>
                    <a:pt x="12303" y="1850"/>
                    <a:pt x="12257" y="1850"/>
                  </a:cubicBezTo>
                  <a:cubicBezTo>
                    <a:pt x="12189" y="1895"/>
                    <a:pt x="12120" y="1918"/>
                    <a:pt x="12075" y="1941"/>
                  </a:cubicBezTo>
                  <a:cubicBezTo>
                    <a:pt x="11983" y="1987"/>
                    <a:pt x="11915" y="2032"/>
                    <a:pt x="11847" y="2078"/>
                  </a:cubicBezTo>
                  <a:lnTo>
                    <a:pt x="11801" y="2101"/>
                  </a:lnTo>
                  <a:cubicBezTo>
                    <a:pt x="11664" y="2192"/>
                    <a:pt x="11504" y="2306"/>
                    <a:pt x="11367" y="2397"/>
                  </a:cubicBezTo>
                  <a:lnTo>
                    <a:pt x="11276" y="2443"/>
                  </a:lnTo>
                  <a:cubicBezTo>
                    <a:pt x="11139" y="2534"/>
                    <a:pt x="11002" y="2649"/>
                    <a:pt x="10819" y="2785"/>
                  </a:cubicBezTo>
                  <a:lnTo>
                    <a:pt x="10751" y="2831"/>
                  </a:lnTo>
                  <a:cubicBezTo>
                    <a:pt x="10682" y="2877"/>
                    <a:pt x="10614" y="2922"/>
                    <a:pt x="10545" y="2968"/>
                  </a:cubicBezTo>
                  <a:cubicBezTo>
                    <a:pt x="10454" y="3059"/>
                    <a:pt x="10363" y="3128"/>
                    <a:pt x="10249" y="3219"/>
                  </a:cubicBezTo>
                  <a:cubicBezTo>
                    <a:pt x="10226" y="3242"/>
                    <a:pt x="10203" y="3265"/>
                    <a:pt x="10180" y="3288"/>
                  </a:cubicBezTo>
                  <a:lnTo>
                    <a:pt x="10157" y="3310"/>
                  </a:lnTo>
                  <a:lnTo>
                    <a:pt x="10135" y="3333"/>
                  </a:lnTo>
                  <a:lnTo>
                    <a:pt x="10089" y="3379"/>
                  </a:lnTo>
                  <a:cubicBezTo>
                    <a:pt x="10020" y="3425"/>
                    <a:pt x="9975" y="3470"/>
                    <a:pt x="9906" y="3516"/>
                  </a:cubicBezTo>
                  <a:cubicBezTo>
                    <a:pt x="9815" y="3584"/>
                    <a:pt x="9747" y="3630"/>
                    <a:pt x="9678" y="3698"/>
                  </a:cubicBezTo>
                  <a:lnTo>
                    <a:pt x="9632" y="3721"/>
                  </a:lnTo>
                  <a:lnTo>
                    <a:pt x="9587" y="3767"/>
                  </a:lnTo>
                  <a:cubicBezTo>
                    <a:pt x="9541" y="3813"/>
                    <a:pt x="9496" y="3835"/>
                    <a:pt x="9450" y="3858"/>
                  </a:cubicBezTo>
                  <a:cubicBezTo>
                    <a:pt x="9313" y="3972"/>
                    <a:pt x="9176" y="4086"/>
                    <a:pt x="9062" y="4201"/>
                  </a:cubicBezTo>
                  <a:lnTo>
                    <a:pt x="8993" y="4269"/>
                  </a:lnTo>
                  <a:cubicBezTo>
                    <a:pt x="8856" y="4383"/>
                    <a:pt x="8742" y="4475"/>
                    <a:pt x="8628" y="4589"/>
                  </a:cubicBezTo>
                  <a:lnTo>
                    <a:pt x="8605" y="4611"/>
                  </a:lnTo>
                  <a:lnTo>
                    <a:pt x="8537" y="4680"/>
                  </a:lnTo>
                  <a:cubicBezTo>
                    <a:pt x="8377" y="4817"/>
                    <a:pt x="8240" y="4977"/>
                    <a:pt x="8149" y="5091"/>
                  </a:cubicBezTo>
                  <a:cubicBezTo>
                    <a:pt x="8080" y="5136"/>
                    <a:pt x="8035" y="5205"/>
                    <a:pt x="7989" y="5251"/>
                  </a:cubicBezTo>
                  <a:lnTo>
                    <a:pt x="7966" y="5273"/>
                  </a:lnTo>
                  <a:cubicBezTo>
                    <a:pt x="7898" y="5319"/>
                    <a:pt x="7852" y="5388"/>
                    <a:pt x="7806" y="5433"/>
                  </a:cubicBezTo>
                  <a:lnTo>
                    <a:pt x="7647" y="5616"/>
                  </a:lnTo>
                  <a:lnTo>
                    <a:pt x="7555" y="5684"/>
                  </a:lnTo>
                  <a:lnTo>
                    <a:pt x="7510" y="5753"/>
                  </a:lnTo>
                  <a:lnTo>
                    <a:pt x="7441" y="5821"/>
                  </a:lnTo>
                  <a:lnTo>
                    <a:pt x="7418" y="5844"/>
                  </a:lnTo>
                  <a:cubicBezTo>
                    <a:pt x="7396" y="5867"/>
                    <a:pt x="7373" y="5890"/>
                    <a:pt x="7350" y="5913"/>
                  </a:cubicBezTo>
                  <a:cubicBezTo>
                    <a:pt x="7327" y="5935"/>
                    <a:pt x="7327" y="5958"/>
                    <a:pt x="7304" y="5981"/>
                  </a:cubicBezTo>
                  <a:lnTo>
                    <a:pt x="7259" y="6027"/>
                  </a:lnTo>
                  <a:cubicBezTo>
                    <a:pt x="7190" y="6118"/>
                    <a:pt x="7122" y="6186"/>
                    <a:pt x="7076" y="6255"/>
                  </a:cubicBezTo>
                  <a:cubicBezTo>
                    <a:pt x="6985" y="6369"/>
                    <a:pt x="6893" y="6460"/>
                    <a:pt x="6802" y="6574"/>
                  </a:cubicBezTo>
                  <a:lnTo>
                    <a:pt x="6756" y="6620"/>
                  </a:lnTo>
                  <a:lnTo>
                    <a:pt x="6756" y="6643"/>
                  </a:lnTo>
                  <a:lnTo>
                    <a:pt x="6688" y="6711"/>
                  </a:lnTo>
                  <a:cubicBezTo>
                    <a:pt x="6665" y="6734"/>
                    <a:pt x="6642" y="6757"/>
                    <a:pt x="6620" y="6780"/>
                  </a:cubicBezTo>
                  <a:lnTo>
                    <a:pt x="6620" y="6803"/>
                  </a:lnTo>
                  <a:cubicBezTo>
                    <a:pt x="6574" y="6848"/>
                    <a:pt x="6551" y="6871"/>
                    <a:pt x="6528" y="6917"/>
                  </a:cubicBezTo>
                  <a:lnTo>
                    <a:pt x="6460" y="6985"/>
                  </a:lnTo>
                  <a:lnTo>
                    <a:pt x="6437" y="7008"/>
                  </a:lnTo>
                  <a:cubicBezTo>
                    <a:pt x="6391" y="7054"/>
                    <a:pt x="6368" y="7099"/>
                    <a:pt x="6346" y="7145"/>
                  </a:cubicBezTo>
                  <a:cubicBezTo>
                    <a:pt x="6277" y="7191"/>
                    <a:pt x="6231" y="7259"/>
                    <a:pt x="6186" y="7328"/>
                  </a:cubicBezTo>
                  <a:lnTo>
                    <a:pt x="6140" y="7373"/>
                  </a:lnTo>
                  <a:lnTo>
                    <a:pt x="6095" y="7419"/>
                  </a:lnTo>
                  <a:cubicBezTo>
                    <a:pt x="5935" y="7624"/>
                    <a:pt x="5798" y="7807"/>
                    <a:pt x="5638" y="8012"/>
                  </a:cubicBezTo>
                  <a:cubicBezTo>
                    <a:pt x="5615" y="8058"/>
                    <a:pt x="5570" y="8104"/>
                    <a:pt x="5524" y="8172"/>
                  </a:cubicBezTo>
                  <a:lnTo>
                    <a:pt x="5524" y="8195"/>
                  </a:lnTo>
                  <a:lnTo>
                    <a:pt x="5455" y="8286"/>
                  </a:lnTo>
                  <a:lnTo>
                    <a:pt x="5410" y="8332"/>
                  </a:lnTo>
                  <a:lnTo>
                    <a:pt x="5387" y="8378"/>
                  </a:lnTo>
                  <a:lnTo>
                    <a:pt x="5364" y="8423"/>
                  </a:lnTo>
                  <a:cubicBezTo>
                    <a:pt x="5273" y="8537"/>
                    <a:pt x="5204" y="8652"/>
                    <a:pt x="5113" y="8766"/>
                  </a:cubicBezTo>
                  <a:cubicBezTo>
                    <a:pt x="5022" y="8925"/>
                    <a:pt x="4908" y="9085"/>
                    <a:pt x="4816" y="9245"/>
                  </a:cubicBezTo>
                  <a:lnTo>
                    <a:pt x="4611" y="9542"/>
                  </a:lnTo>
                  <a:lnTo>
                    <a:pt x="4497" y="9724"/>
                  </a:lnTo>
                  <a:cubicBezTo>
                    <a:pt x="4405" y="9884"/>
                    <a:pt x="4291" y="10067"/>
                    <a:pt x="4200" y="10226"/>
                  </a:cubicBezTo>
                  <a:cubicBezTo>
                    <a:pt x="4154" y="10272"/>
                    <a:pt x="4132" y="10341"/>
                    <a:pt x="4086" y="10386"/>
                  </a:cubicBezTo>
                  <a:lnTo>
                    <a:pt x="4063" y="10409"/>
                  </a:lnTo>
                  <a:lnTo>
                    <a:pt x="4063" y="10432"/>
                  </a:lnTo>
                  <a:cubicBezTo>
                    <a:pt x="3995" y="10523"/>
                    <a:pt x="3949" y="10615"/>
                    <a:pt x="3880" y="10706"/>
                  </a:cubicBezTo>
                  <a:cubicBezTo>
                    <a:pt x="3812" y="10843"/>
                    <a:pt x="3721" y="11003"/>
                    <a:pt x="3629" y="11162"/>
                  </a:cubicBezTo>
                  <a:cubicBezTo>
                    <a:pt x="3447" y="11482"/>
                    <a:pt x="3264" y="11779"/>
                    <a:pt x="3104" y="12098"/>
                  </a:cubicBezTo>
                  <a:cubicBezTo>
                    <a:pt x="3013" y="12304"/>
                    <a:pt x="2922" y="12463"/>
                    <a:pt x="2853" y="12623"/>
                  </a:cubicBezTo>
                  <a:cubicBezTo>
                    <a:pt x="2808" y="12692"/>
                    <a:pt x="2785" y="12760"/>
                    <a:pt x="2762" y="12806"/>
                  </a:cubicBezTo>
                  <a:lnTo>
                    <a:pt x="2694" y="12920"/>
                  </a:lnTo>
                  <a:lnTo>
                    <a:pt x="2648" y="13011"/>
                  </a:lnTo>
                  <a:lnTo>
                    <a:pt x="2602" y="13102"/>
                  </a:lnTo>
                  <a:lnTo>
                    <a:pt x="2579" y="13171"/>
                  </a:lnTo>
                  <a:lnTo>
                    <a:pt x="2488" y="13331"/>
                  </a:lnTo>
                  <a:lnTo>
                    <a:pt x="2488" y="13354"/>
                  </a:lnTo>
                  <a:cubicBezTo>
                    <a:pt x="2420" y="13491"/>
                    <a:pt x="2374" y="13605"/>
                    <a:pt x="2306" y="13719"/>
                  </a:cubicBezTo>
                  <a:lnTo>
                    <a:pt x="2191" y="13993"/>
                  </a:lnTo>
                  <a:lnTo>
                    <a:pt x="2100" y="14175"/>
                  </a:lnTo>
                  <a:lnTo>
                    <a:pt x="2100" y="14221"/>
                  </a:lnTo>
                  <a:cubicBezTo>
                    <a:pt x="2054" y="14289"/>
                    <a:pt x="2032" y="14358"/>
                    <a:pt x="1986" y="14449"/>
                  </a:cubicBezTo>
                  <a:lnTo>
                    <a:pt x="1940" y="14563"/>
                  </a:lnTo>
                  <a:lnTo>
                    <a:pt x="1940" y="14586"/>
                  </a:lnTo>
                  <a:cubicBezTo>
                    <a:pt x="1918" y="14632"/>
                    <a:pt x="1895" y="14677"/>
                    <a:pt x="1872" y="14723"/>
                  </a:cubicBezTo>
                  <a:cubicBezTo>
                    <a:pt x="1803" y="14906"/>
                    <a:pt x="1735" y="15088"/>
                    <a:pt x="1666" y="15317"/>
                  </a:cubicBezTo>
                  <a:cubicBezTo>
                    <a:pt x="1644" y="15339"/>
                    <a:pt x="1644" y="15385"/>
                    <a:pt x="1621" y="15408"/>
                  </a:cubicBezTo>
                  <a:lnTo>
                    <a:pt x="1598" y="15453"/>
                  </a:lnTo>
                  <a:lnTo>
                    <a:pt x="1598" y="15476"/>
                  </a:lnTo>
                  <a:cubicBezTo>
                    <a:pt x="1552" y="15613"/>
                    <a:pt x="1507" y="15750"/>
                    <a:pt x="1461" y="15887"/>
                  </a:cubicBezTo>
                  <a:cubicBezTo>
                    <a:pt x="1415" y="16024"/>
                    <a:pt x="1370" y="16161"/>
                    <a:pt x="1324" y="16275"/>
                  </a:cubicBezTo>
                  <a:lnTo>
                    <a:pt x="1301" y="16344"/>
                  </a:lnTo>
                  <a:lnTo>
                    <a:pt x="1278" y="16389"/>
                  </a:lnTo>
                  <a:lnTo>
                    <a:pt x="1278" y="16412"/>
                  </a:lnTo>
                  <a:lnTo>
                    <a:pt x="1233" y="16549"/>
                  </a:lnTo>
                  <a:cubicBezTo>
                    <a:pt x="1187" y="16640"/>
                    <a:pt x="1164" y="16709"/>
                    <a:pt x="1141" y="16777"/>
                  </a:cubicBezTo>
                  <a:lnTo>
                    <a:pt x="1164" y="16755"/>
                  </a:lnTo>
                  <a:lnTo>
                    <a:pt x="1119" y="16823"/>
                  </a:lnTo>
                  <a:lnTo>
                    <a:pt x="1096" y="16914"/>
                  </a:lnTo>
                  <a:lnTo>
                    <a:pt x="1073" y="16960"/>
                  </a:lnTo>
                  <a:cubicBezTo>
                    <a:pt x="1073" y="16983"/>
                    <a:pt x="1073" y="16983"/>
                    <a:pt x="1073" y="16983"/>
                  </a:cubicBezTo>
                  <a:cubicBezTo>
                    <a:pt x="1004" y="17143"/>
                    <a:pt x="959" y="17279"/>
                    <a:pt x="913" y="17416"/>
                  </a:cubicBezTo>
                  <a:lnTo>
                    <a:pt x="890" y="17508"/>
                  </a:lnTo>
                  <a:cubicBezTo>
                    <a:pt x="845" y="17645"/>
                    <a:pt x="822" y="17759"/>
                    <a:pt x="776" y="17873"/>
                  </a:cubicBezTo>
                  <a:lnTo>
                    <a:pt x="731" y="18033"/>
                  </a:lnTo>
                  <a:cubicBezTo>
                    <a:pt x="685" y="18215"/>
                    <a:pt x="639" y="18398"/>
                    <a:pt x="594" y="18581"/>
                  </a:cubicBezTo>
                  <a:lnTo>
                    <a:pt x="571" y="18649"/>
                  </a:lnTo>
                  <a:lnTo>
                    <a:pt x="548" y="18672"/>
                  </a:lnTo>
                  <a:cubicBezTo>
                    <a:pt x="502" y="18809"/>
                    <a:pt x="457" y="18969"/>
                    <a:pt x="411" y="19128"/>
                  </a:cubicBezTo>
                  <a:cubicBezTo>
                    <a:pt x="388" y="19242"/>
                    <a:pt x="365" y="19379"/>
                    <a:pt x="320" y="19516"/>
                  </a:cubicBezTo>
                  <a:lnTo>
                    <a:pt x="297" y="19653"/>
                  </a:lnTo>
                  <a:lnTo>
                    <a:pt x="274" y="19745"/>
                  </a:lnTo>
                  <a:lnTo>
                    <a:pt x="274" y="19790"/>
                  </a:lnTo>
                  <a:cubicBezTo>
                    <a:pt x="274" y="19836"/>
                    <a:pt x="251" y="19859"/>
                    <a:pt x="251" y="19904"/>
                  </a:cubicBezTo>
                  <a:lnTo>
                    <a:pt x="228" y="19950"/>
                  </a:lnTo>
                  <a:lnTo>
                    <a:pt x="228" y="19996"/>
                  </a:lnTo>
                  <a:lnTo>
                    <a:pt x="228" y="20019"/>
                  </a:lnTo>
                  <a:cubicBezTo>
                    <a:pt x="183" y="20110"/>
                    <a:pt x="160" y="20178"/>
                    <a:pt x="137" y="20270"/>
                  </a:cubicBezTo>
                  <a:lnTo>
                    <a:pt x="114" y="20338"/>
                  </a:lnTo>
                  <a:cubicBezTo>
                    <a:pt x="114" y="20384"/>
                    <a:pt x="91" y="20407"/>
                    <a:pt x="91" y="20452"/>
                  </a:cubicBezTo>
                  <a:cubicBezTo>
                    <a:pt x="69" y="20475"/>
                    <a:pt x="69" y="20498"/>
                    <a:pt x="69" y="20521"/>
                  </a:cubicBezTo>
                  <a:lnTo>
                    <a:pt x="69" y="20544"/>
                  </a:lnTo>
                  <a:cubicBezTo>
                    <a:pt x="46" y="20566"/>
                    <a:pt x="46" y="20589"/>
                    <a:pt x="23" y="20612"/>
                  </a:cubicBezTo>
                  <a:cubicBezTo>
                    <a:pt x="0" y="20726"/>
                    <a:pt x="0" y="20840"/>
                    <a:pt x="46" y="20977"/>
                  </a:cubicBezTo>
                  <a:cubicBezTo>
                    <a:pt x="69" y="21068"/>
                    <a:pt x="114" y="21160"/>
                    <a:pt x="137" y="21205"/>
                  </a:cubicBezTo>
                  <a:cubicBezTo>
                    <a:pt x="160" y="21274"/>
                    <a:pt x="206" y="21342"/>
                    <a:pt x="228" y="21388"/>
                  </a:cubicBezTo>
                  <a:lnTo>
                    <a:pt x="251" y="21411"/>
                  </a:lnTo>
                  <a:cubicBezTo>
                    <a:pt x="320" y="21502"/>
                    <a:pt x="365" y="21593"/>
                    <a:pt x="434" y="21662"/>
                  </a:cubicBezTo>
                  <a:lnTo>
                    <a:pt x="457" y="21708"/>
                  </a:lnTo>
                  <a:cubicBezTo>
                    <a:pt x="457" y="21708"/>
                    <a:pt x="480" y="21730"/>
                    <a:pt x="480" y="21730"/>
                  </a:cubicBezTo>
                  <a:lnTo>
                    <a:pt x="502" y="21753"/>
                  </a:lnTo>
                  <a:lnTo>
                    <a:pt x="548" y="21822"/>
                  </a:lnTo>
                  <a:cubicBezTo>
                    <a:pt x="571" y="21867"/>
                    <a:pt x="616" y="21936"/>
                    <a:pt x="639" y="21981"/>
                  </a:cubicBezTo>
                  <a:lnTo>
                    <a:pt x="639" y="21959"/>
                  </a:lnTo>
                  <a:lnTo>
                    <a:pt x="731" y="22096"/>
                  </a:lnTo>
                  <a:lnTo>
                    <a:pt x="708" y="22050"/>
                  </a:lnTo>
                  <a:lnTo>
                    <a:pt x="708" y="22050"/>
                  </a:lnTo>
                  <a:cubicBezTo>
                    <a:pt x="753" y="22141"/>
                    <a:pt x="799" y="22210"/>
                    <a:pt x="868" y="22255"/>
                  </a:cubicBezTo>
                  <a:cubicBezTo>
                    <a:pt x="890" y="22301"/>
                    <a:pt x="913" y="22347"/>
                    <a:pt x="959" y="22370"/>
                  </a:cubicBezTo>
                  <a:cubicBezTo>
                    <a:pt x="982" y="22415"/>
                    <a:pt x="1004" y="22438"/>
                    <a:pt x="1027" y="22461"/>
                  </a:cubicBezTo>
                  <a:lnTo>
                    <a:pt x="1119" y="22598"/>
                  </a:lnTo>
                  <a:lnTo>
                    <a:pt x="1141" y="22621"/>
                  </a:lnTo>
                  <a:lnTo>
                    <a:pt x="1164" y="22666"/>
                  </a:lnTo>
                  <a:cubicBezTo>
                    <a:pt x="1233" y="22735"/>
                    <a:pt x="1301" y="22826"/>
                    <a:pt x="1370" y="22895"/>
                  </a:cubicBezTo>
                  <a:cubicBezTo>
                    <a:pt x="1415" y="22963"/>
                    <a:pt x="1484" y="23031"/>
                    <a:pt x="1552" y="23100"/>
                  </a:cubicBezTo>
                  <a:cubicBezTo>
                    <a:pt x="1598" y="23146"/>
                    <a:pt x="1644" y="23191"/>
                    <a:pt x="1689" y="23260"/>
                  </a:cubicBezTo>
                  <a:lnTo>
                    <a:pt x="1712" y="23305"/>
                  </a:lnTo>
                  <a:cubicBezTo>
                    <a:pt x="1826" y="23419"/>
                    <a:pt x="1918" y="23534"/>
                    <a:pt x="2032" y="23648"/>
                  </a:cubicBezTo>
                  <a:lnTo>
                    <a:pt x="2100" y="23716"/>
                  </a:lnTo>
                  <a:lnTo>
                    <a:pt x="2214" y="23853"/>
                  </a:lnTo>
                  <a:cubicBezTo>
                    <a:pt x="2306" y="23944"/>
                    <a:pt x="2397" y="24059"/>
                    <a:pt x="2511" y="24150"/>
                  </a:cubicBezTo>
                  <a:cubicBezTo>
                    <a:pt x="2625" y="24264"/>
                    <a:pt x="2762" y="24401"/>
                    <a:pt x="2899" y="24515"/>
                  </a:cubicBezTo>
                  <a:cubicBezTo>
                    <a:pt x="2990" y="24584"/>
                    <a:pt x="3082" y="24675"/>
                    <a:pt x="3173" y="24766"/>
                  </a:cubicBezTo>
                  <a:lnTo>
                    <a:pt x="3310" y="24880"/>
                  </a:lnTo>
                  <a:lnTo>
                    <a:pt x="3355" y="24926"/>
                  </a:lnTo>
                  <a:cubicBezTo>
                    <a:pt x="3470" y="25040"/>
                    <a:pt x="3584" y="25131"/>
                    <a:pt x="3721" y="25246"/>
                  </a:cubicBezTo>
                  <a:cubicBezTo>
                    <a:pt x="3858" y="25360"/>
                    <a:pt x="4017" y="25497"/>
                    <a:pt x="4154" y="25611"/>
                  </a:cubicBezTo>
                  <a:lnTo>
                    <a:pt x="4269" y="25679"/>
                  </a:lnTo>
                  <a:lnTo>
                    <a:pt x="4360" y="25770"/>
                  </a:lnTo>
                  <a:cubicBezTo>
                    <a:pt x="4428" y="25816"/>
                    <a:pt x="4497" y="25862"/>
                    <a:pt x="4565" y="25930"/>
                  </a:cubicBezTo>
                  <a:cubicBezTo>
                    <a:pt x="4634" y="25976"/>
                    <a:pt x="4702" y="26044"/>
                    <a:pt x="4771" y="26090"/>
                  </a:cubicBezTo>
                  <a:lnTo>
                    <a:pt x="4999" y="26250"/>
                  </a:lnTo>
                  <a:cubicBezTo>
                    <a:pt x="5113" y="26364"/>
                    <a:pt x="5250" y="26478"/>
                    <a:pt x="5410" y="26569"/>
                  </a:cubicBezTo>
                  <a:lnTo>
                    <a:pt x="5455" y="26615"/>
                  </a:lnTo>
                  <a:cubicBezTo>
                    <a:pt x="5707" y="26798"/>
                    <a:pt x="5980" y="26980"/>
                    <a:pt x="6231" y="27163"/>
                  </a:cubicBezTo>
                  <a:lnTo>
                    <a:pt x="6437" y="27323"/>
                  </a:lnTo>
                  <a:cubicBezTo>
                    <a:pt x="6688" y="27482"/>
                    <a:pt x="6916" y="27642"/>
                    <a:pt x="7144" y="27779"/>
                  </a:cubicBezTo>
                  <a:cubicBezTo>
                    <a:pt x="7213" y="27825"/>
                    <a:pt x="7281" y="27870"/>
                    <a:pt x="7350" y="27916"/>
                  </a:cubicBezTo>
                  <a:lnTo>
                    <a:pt x="7418" y="27962"/>
                  </a:lnTo>
                  <a:lnTo>
                    <a:pt x="7464" y="27985"/>
                  </a:lnTo>
                  <a:lnTo>
                    <a:pt x="7601" y="28076"/>
                  </a:lnTo>
                  <a:cubicBezTo>
                    <a:pt x="7669" y="28121"/>
                    <a:pt x="7738" y="28167"/>
                    <a:pt x="7806" y="28190"/>
                  </a:cubicBezTo>
                  <a:lnTo>
                    <a:pt x="7829" y="28213"/>
                  </a:lnTo>
                  <a:lnTo>
                    <a:pt x="7875" y="28236"/>
                  </a:lnTo>
                  <a:cubicBezTo>
                    <a:pt x="7943" y="28281"/>
                    <a:pt x="8012" y="28327"/>
                    <a:pt x="8103" y="28373"/>
                  </a:cubicBezTo>
                  <a:cubicBezTo>
                    <a:pt x="8400" y="28578"/>
                    <a:pt x="8719" y="28761"/>
                    <a:pt x="9039" y="28966"/>
                  </a:cubicBezTo>
                  <a:cubicBezTo>
                    <a:pt x="9359" y="29171"/>
                    <a:pt x="9655" y="29331"/>
                    <a:pt x="9952" y="29491"/>
                  </a:cubicBezTo>
                  <a:cubicBezTo>
                    <a:pt x="10089" y="29559"/>
                    <a:pt x="10249" y="29651"/>
                    <a:pt x="10386" y="29719"/>
                  </a:cubicBezTo>
                  <a:cubicBezTo>
                    <a:pt x="10545" y="29788"/>
                    <a:pt x="10705" y="29879"/>
                    <a:pt x="10865" y="29970"/>
                  </a:cubicBezTo>
                  <a:lnTo>
                    <a:pt x="11116" y="30084"/>
                  </a:lnTo>
                  <a:lnTo>
                    <a:pt x="11139" y="30107"/>
                  </a:lnTo>
                  <a:cubicBezTo>
                    <a:pt x="11322" y="30199"/>
                    <a:pt x="11527" y="30290"/>
                    <a:pt x="11710" y="30404"/>
                  </a:cubicBezTo>
                  <a:cubicBezTo>
                    <a:pt x="11847" y="30450"/>
                    <a:pt x="12006" y="30518"/>
                    <a:pt x="12143" y="30564"/>
                  </a:cubicBezTo>
                  <a:lnTo>
                    <a:pt x="12166" y="30587"/>
                  </a:lnTo>
                  <a:lnTo>
                    <a:pt x="12212" y="30609"/>
                  </a:lnTo>
                  <a:cubicBezTo>
                    <a:pt x="12326" y="30655"/>
                    <a:pt x="12440" y="30701"/>
                    <a:pt x="12577" y="30746"/>
                  </a:cubicBezTo>
                  <a:lnTo>
                    <a:pt x="12668" y="30792"/>
                  </a:lnTo>
                  <a:lnTo>
                    <a:pt x="12760" y="30838"/>
                  </a:lnTo>
                  <a:cubicBezTo>
                    <a:pt x="12805" y="30861"/>
                    <a:pt x="12874" y="30906"/>
                    <a:pt x="12919" y="30929"/>
                  </a:cubicBezTo>
                  <a:lnTo>
                    <a:pt x="12965" y="30929"/>
                  </a:lnTo>
                  <a:cubicBezTo>
                    <a:pt x="13033" y="30975"/>
                    <a:pt x="13102" y="30997"/>
                    <a:pt x="13170" y="31043"/>
                  </a:cubicBezTo>
                  <a:lnTo>
                    <a:pt x="13353" y="31112"/>
                  </a:lnTo>
                  <a:cubicBezTo>
                    <a:pt x="13490" y="31180"/>
                    <a:pt x="13627" y="31226"/>
                    <a:pt x="13764" y="31271"/>
                  </a:cubicBezTo>
                  <a:lnTo>
                    <a:pt x="13855" y="31317"/>
                  </a:lnTo>
                  <a:lnTo>
                    <a:pt x="13878" y="31317"/>
                  </a:lnTo>
                  <a:cubicBezTo>
                    <a:pt x="13969" y="31363"/>
                    <a:pt x="14038" y="31386"/>
                    <a:pt x="14129" y="31408"/>
                  </a:cubicBezTo>
                  <a:cubicBezTo>
                    <a:pt x="14175" y="31431"/>
                    <a:pt x="14220" y="31431"/>
                    <a:pt x="14243" y="31454"/>
                  </a:cubicBezTo>
                  <a:lnTo>
                    <a:pt x="14289" y="31454"/>
                  </a:lnTo>
                  <a:cubicBezTo>
                    <a:pt x="14312" y="31454"/>
                    <a:pt x="14357" y="31477"/>
                    <a:pt x="14380" y="31477"/>
                  </a:cubicBezTo>
                  <a:cubicBezTo>
                    <a:pt x="14426" y="31477"/>
                    <a:pt x="14449" y="31454"/>
                    <a:pt x="14494" y="31431"/>
                  </a:cubicBezTo>
                  <a:cubicBezTo>
                    <a:pt x="14494" y="31431"/>
                    <a:pt x="14517" y="31408"/>
                    <a:pt x="14540" y="31408"/>
                  </a:cubicBezTo>
                  <a:cubicBezTo>
                    <a:pt x="14540" y="31363"/>
                    <a:pt x="14540" y="31317"/>
                    <a:pt x="14586" y="31294"/>
                  </a:cubicBezTo>
                  <a:cubicBezTo>
                    <a:pt x="14586" y="31294"/>
                    <a:pt x="14586" y="31294"/>
                    <a:pt x="14586" y="31271"/>
                  </a:cubicBezTo>
                  <a:cubicBezTo>
                    <a:pt x="14586" y="31249"/>
                    <a:pt x="14586" y="31226"/>
                    <a:pt x="14586" y="31226"/>
                  </a:cubicBezTo>
                  <a:cubicBezTo>
                    <a:pt x="14654" y="31180"/>
                    <a:pt x="14723" y="31134"/>
                    <a:pt x="14791" y="31089"/>
                  </a:cubicBezTo>
                  <a:cubicBezTo>
                    <a:pt x="14814" y="31089"/>
                    <a:pt x="14837" y="31066"/>
                    <a:pt x="14837" y="31066"/>
                  </a:cubicBezTo>
                  <a:cubicBezTo>
                    <a:pt x="14859" y="31043"/>
                    <a:pt x="14882" y="31020"/>
                    <a:pt x="14905" y="30997"/>
                  </a:cubicBezTo>
                  <a:cubicBezTo>
                    <a:pt x="14974" y="30929"/>
                    <a:pt x="15019" y="30883"/>
                    <a:pt x="15088" y="30838"/>
                  </a:cubicBezTo>
                  <a:cubicBezTo>
                    <a:pt x="15202" y="30746"/>
                    <a:pt x="15316" y="30655"/>
                    <a:pt x="15384" y="30564"/>
                  </a:cubicBezTo>
                  <a:cubicBezTo>
                    <a:pt x="15430" y="30541"/>
                    <a:pt x="15476" y="30495"/>
                    <a:pt x="15499" y="30472"/>
                  </a:cubicBezTo>
                  <a:lnTo>
                    <a:pt x="15521" y="30450"/>
                  </a:lnTo>
                  <a:cubicBezTo>
                    <a:pt x="15567" y="30404"/>
                    <a:pt x="15590" y="30358"/>
                    <a:pt x="15636" y="30336"/>
                  </a:cubicBezTo>
                  <a:lnTo>
                    <a:pt x="15750" y="30199"/>
                  </a:lnTo>
                  <a:lnTo>
                    <a:pt x="15864" y="30107"/>
                  </a:lnTo>
                  <a:cubicBezTo>
                    <a:pt x="15887" y="30062"/>
                    <a:pt x="15932" y="30039"/>
                    <a:pt x="15978" y="29993"/>
                  </a:cubicBezTo>
                  <a:lnTo>
                    <a:pt x="16001" y="29970"/>
                  </a:lnTo>
                  <a:cubicBezTo>
                    <a:pt x="16024" y="29948"/>
                    <a:pt x="16046" y="29902"/>
                    <a:pt x="16092" y="29879"/>
                  </a:cubicBezTo>
                  <a:cubicBezTo>
                    <a:pt x="16160" y="29788"/>
                    <a:pt x="16252" y="29719"/>
                    <a:pt x="16320" y="29628"/>
                  </a:cubicBezTo>
                  <a:cubicBezTo>
                    <a:pt x="16366" y="29582"/>
                    <a:pt x="16412" y="29537"/>
                    <a:pt x="16457" y="29491"/>
                  </a:cubicBezTo>
                  <a:lnTo>
                    <a:pt x="16549" y="29377"/>
                  </a:lnTo>
                  <a:cubicBezTo>
                    <a:pt x="16571" y="29354"/>
                    <a:pt x="16594" y="29331"/>
                    <a:pt x="16617" y="29286"/>
                  </a:cubicBezTo>
                  <a:lnTo>
                    <a:pt x="16663" y="29240"/>
                  </a:lnTo>
                  <a:lnTo>
                    <a:pt x="16731" y="29194"/>
                  </a:lnTo>
                  <a:lnTo>
                    <a:pt x="16754" y="29149"/>
                  </a:lnTo>
                  <a:lnTo>
                    <a:pt x="16800" y="29126"/>
                  </a:lnTo>
                  <a:cubicBezTo>
                    <a:pt x="16822" y="29080"/>
                    <a:pt x="16845" y="29057"/>
                    <a:pt x="16868" y="29035"/>
                  </a:cubicBezTo>
                  <a:lnTo>
                    <a:pt x="16914" y="28989"/>
                  </a:lnTo>
                  <a:lnTo>
                    <a:pt x="16937" y="28966"/>
                  </a:lnTo>
                  <a:lnTo>
                    <a:pt x="16959" y="28943"/>
                  </a:lnTo>
                  <a:lnTo>
                    <a:pt x="17051" y="28829"/>
                  </a:lnTo>
                  <a:cubicBezTo>
                    <a:pt x="17165" y="28669"/>
                    <a:pt x="17302" y="28510"/>
                    <a:pt x="17439" y="28373"/>
                  </a:cubicBezTo>
                  <a:cubicBezTo>
                    <a:pt x="17690" y="28099"/>
                    <a:pt x="17941" y="27825"/>
                    <a:pt x="18169" y="27551"/>
                  </a:cubicBezTo>
                  <a:cubicBezTo>
                    <a:pt x="18306" y="27391"/>
                    <a:pt x="18420" y="27254"/>
                    <a:pt x="18534" y="27094"/>
                  </a:cubicBezTo>
                  <a:cubicBezTo>
                    <a:pt x="18671" y="26935"/>
                    <a:pt x="18785" y="26798"/>
                    <a:pt x="18922" y="26638"/>
                  </a:cubicBezTo>
                  <a:lnTo>
                    <a:pt x="18991" y="26547"/>
                  </a:lnTo>
                  <a:cubicBezTo>
                    <a:pt x="19014" y="26501"/>
                    <a:pt x="19059" y="26455"/>
                    <a:pt x="19105" y="26410"/>
                  </a:cubicBezTo>
                  <a:lnTo>
                    <a:pt x="19173" y="26318"/>
                  </a:lnTo>
                  <a:cubicBezTo>
                    <a:pt x="19196" y="26273"/>
                    <a:pt x="19219" y="26250"/>
                    <a:pt x="19265" y="26204"/>
                  </a:cubicBezTo>
                  <a:cubicBezTo>
                    <a:pt x="19310" y="26136"/>
                    <a:pt x="19356" y="26090"/>
                    <a:pt x="19402" y="26044"/>
                  </a:cubicBezTo>
                  <a:cubicBezTo>
                    <a:pt x="19470" y="25953"/>
                    <a:pt x="19539" y="25862"/>
                    <a:pt x="19607" y="25770"/>
                  </a:cubicBezTo>
                  <a:cubicBezTo>
                    <a:pt x="19653" y="25702"/>
                    <a:pt x="19698" y="25634"/>
                    <a:pt x="19744" y="25565"/>
                  </a:cubicBezTo>
                  <a:cubicBezTo>
                    <a:pt x="19881" y="25382"/>
                    <a:pt x="19995" y="25200"/>
                    <a:pt x="20132" y="25040"/>
                  </a:cubicBezTo>
                  <a:cubicBezTo>
                    <a:pt x="20246" y="24880"/>
                    <a:pt x="20360" y="24698"/>
                    <a:pt x="20497" y="24538"/>
                  </a:cubicBezTo>
                  <a:lnTo>
                    <a:pt x="20657" y="24310"/>
                  </a:lnTo>
                  <a:cubicBezTo>
                    <a:pt x="20840" y="24036"/>
                    <a:pt x="21045" y="23785"/>
                    <a:pt x="21228" y="23511"/>
                  </a:cubicBezTo>
                  <a:cubicBezTo>
                    <a:pt x="21456" y="23168"/>
                    <a:pt x="21707" y="22803"/>
                    <a:pt x="21958" y="22415"/>
                  </a:cubicBezTo>
                  <a:lnTo>
                    <a:pt x="21958" y="22415"/>
                  </a:lnTo>
                  <a:lnTo>
                    <a:pt x="21935" y="22438"/>
                  </a:lnTo>
                  <a:lnTo>
                    <a:pt x="22004" y="22324"/>
                  </a:lnTo>
                  <a:lnTo>
                    <a:pt x="22118" y="22187"/>
                  </a:lnTo>
                  <a:lnTo>
                    <a:pt x="22095" y="22187"/>
                  </a:lnTo>
                  <a:cubicBezTo>
                    <a:pt x="22186" y="22050"/>
                    <a:pt x="22278" y="21913"/>
                    <a:pt x="22392" y="21753"/>
                  </a:cubicBezTo>
                  <a:lnTo>
                    <a:pt x="22415" y="21730"/>
                  </a:lnTo>
                  <a:lnTo>
                    <a:pt x="22437" y="21708"/>
                  </a:lnTo>
                  <a:cubicBezTo>
                    <a:pt x="22552" y="21525"/>
                    <a:pt x="22643" y="21365"/>
                    <a:pt x="22757" y="21205"/>
                  </a:cubicBezTo>
                  <a:cubicBezTo>
                    <a:pt x="22871" y="21023"/>
                    <a:pt x="22985" y="20840"/>
                    <a:pt x="23099" y="20658"/>
                  </a:cubicBezTo>
                  <a:lnTo>
                    <a:pt x="23145" y="20589"/>
                  </a:lnTo>
                  <a:lnTo>
                    <a:pt x="23168" y="20544"/>
                  </a:lnTo>
                  <a:cubicBezTo>
                    <a:pt x="23259" y="20407"/>
                    <a:pt x="23328" y="20247"/>
                    <a:pt x="23419" y="20110"/>
                  </a:cubicBezTo>
                  <a:lnTo>
                    <a:pt x="23465" y="20064"/>
                  </a:lnTo>
                  <a:lnTo>
                    <a:pt x="23487" y="20019"/>
                  </a:lnTo>
                  <a:lnTo>
                    <a:pt x="23465" y="20019"/>
                  </a:lnTo>
                  <a:lnTo>
                    <a:pt x="23487" y="19996"/>
                  </a:lnTo>
                  <a:cubicBezTo>
                    <a:pt x="23716" y="19676"/>
                    <a:pt x="23921" y="19334"/>
                    <a:pt x="24172" y="18923"/>
                  </a:cubicBezTo>
                  <a:lnTo>
                    <a:pt x="24263" y="18763"/>
                  </a:lnTo>
                  <a:lnTo>
                    <a:pt x="24286" y="18740"/>
                  </a:lnTo>
                  <a:lnTo>
                    <a:pt x="24309" y="18695"/>
                  </a:lnTo>
                  <a:cubicBezTo>
                    <a:pt x="24378" y="18558"/>
                    <a:pt x="24446" y="18444"/>
                    <a:pt x="24515" y="18307"/>
                  </a:cubicBezTo>
                  <a:lnTo>
                    <a:pt x="24583" y="18215"/>
                  </a:lnTo>
                  <a:lnTo>
                    <a:pt x="24629" y="18101"/>
                  </a:lnTo>
                  <a:cubicBezTo>
                    <a:pt x="24697" y="17964"/>
                    <a:pt x="24788" y="17850"/>
                    <a:pt x="24857" y="17713"/>
                  </a:cubicBezTo>
                  <a:lnTo>
                    <a:pt x="24857" y="17690"/>
                  </a:lnTo>
                  <a:cubicBezTo>
                    <a:pt x="24857" y="17690"/>
                    <a:pt x="24857" y="17690"/>
                    <a:pt x="24857" y="17668"/>
                  </a:cubicBezTo>
                  <a:lnTo>
                    <a:pt x="24903" y="17599"/>
                  </a:lnTo>
                  <a:cubicBezTo>
                    <a:pt x="24925" y="17531"/>
                    <a:pt x="24948" y="17462"/>
                    <a:pt x="24994" y="17416"/>
                  </a:cubicBezTo>
                  <a:lnTo>
                    <a:pt x="25040" y="17302"/>
                  </a:lnTo>
                  <a:cubicBezTo>
                    <a:pt x="25040" y="17257"/>
                    <a:pt x="25062" y="17211"/>
                    <a:pt x="25085" y="17165"/>
                  </a:cubicBezTo>
                  <a:cubicBezTo>
                    <a:pt x="25154" y="17006"/>
                    <a:pt x="25222" y="16846"/>
                    <a:pt x="25291" y="16686"/>
                  </a:cubicBezTo>
                  <a:lnTo>
                    <a:pt x="25291" y="16640"/>
                  </a:lnTo>
                  <a:cubicBezTo>
                    <a:pt x="25382" y="16458"/>
                    <a:pt x="25450" y="16298"/>
                    <a:pt x="25519" y="16115"/>
                  </a:cubicBezTo>
                  <a:cubicBezTo>
                    <a:pt x="25587" y="15978"/>
                    <a:pt x="25633" y="15842"/>
                    <a:pt x="25701" y="15705"/>
                  </a:cubicBezTo>
                  <a:lnTo>
                    <a:pt x="25770" y="15568"/>
                  </a:lnTo>
                  <a:cubicBezTo>
                    <a:pt x="25770" y="15522"/>
                    <a:pt x="25793" y="15499"/>
                    <a:pt x="25816" y="15453"/>
                  </a:cubicBezTo>
                  <a:cubicBezTo>
                    <a:pt x="25838" y="15408"/>
                    <a:pt x="25861" y="15362"/>
                    <a:pt x="25884" y="15317"/>
                  </a:cubicBezTo>
                  <a:lnTo>
                    <a:pt x="25907" y="15248"/>
                  </a:lnTo>
                  <a:lnTo>
                    <a:pt x="25953" y="15180"/>
                  </a:lnTo>
                  <a:cubicBezTo>
                    <a:pt x="25953" y="15157"/>
                    <a:pt x="25975" y="15134"/>
                    <a:pt x="25975" y="15111"/>
                  </a:cubicBezTo>
                  <a:lnTo>
                    <a:pt x="25998" y="15065"/>
                  </a:lnTo>
                  <a:cubicBezTo>
                    <a:pt x="26090" y="14906"/>
                    <a:pt x="26135" y="14746"/>
                    <a:pt x="26204" y="14586"/>
                  </a:cubicBezTo>
                  <a:cubicBezTo>
                    <a:pt x="26249" y="14495"/>
                    <a:pt x="26272" y="14404"/>
                    <a:pt x="26295" y="14312"/>
                  </a:cubicBezTo>
                  <a:lnTo>
                    <a:pt x="26341" y="14175"/>
                  </a:lnTo>
                  <a:cubicBezTo>
                    <a:pt x="26455" y="13833"/>
                    <a:pt x="26546" y="13513"/>
                    <a:pt x="26637" y="13217"/>
                  </a:cubicBezTo>
                  <a:lnTo>
                    <a:pt x="26637" y="13171"/>
                  </a:lnTo>
                  <a:cubicBezTo>
                    <a:pt x="26660" y="13102"/>
                    <a:pt x="26683" y="13057"/>
                    <a:pt x="26683" y="12988"/>
                  </a:cubicBezTo>
                  <a:lnTo>
                    <a:pt x="26706" y="12897"/>
                  </a:lnTo>
                  <a:cubicBezTo>
                    <a:pt x="26729" y="12851"/>
                    <a:pt x="26729" y="12806"/>
                    <a:pt x="26751" y="12737"/>
                  </a:cubicBezTo>
                  <a:lnTo>
                    <a:pt x="26751" y="12692"/>
                  </a:lnTo>
                  <a:cubicBezTo>
                    <a:pt x="26774" y="12623"/>
                    <a:pt x="26797" y="12555"/>
                    <a:pt x="26797" y="12509"/>
                  </a:cubicBezTo>
                  <a:cubicBezTo>
                    <a:pt x="26820" y="12418"/>
                    <a:pt x="26843" y="12349"/>
                    <a:pt x="26843" y="12258"/>
                  </a:cubicBezTo>
                  <a:cubicBezTo>
                    <a:pt x="26866" y="12167"/>
                    <a:pt x="26888" y="12098"/>
                    <a:pt x="26888" y="12007"/>
                  </a:cubicBezTo>
                  <a:cubicBezTo>
                    <a:pt x="26911" y="11916"/>
                    <a:pt x="26934" y="11824"/>
                    <a:pt x="26957" y="11733"/>
                  </a:cubicBezTo>
                  <a:cubicBezTo>
                    <a:pt x="26980" y="11573"/>
                    <a:pt x="27003" y="11391"/>
                    <a:pt x="27025" y="11231"/>
                  </a:cubicBezTo>
                  <a:cubicBezTo>
                    <a:pt x="27025" y="11140"/>
                    <a:pt x="27048" y="11048"/>
                    <a:pt x="27071" y="10957"/>
                  </a:cubicBezTo>
                  <a:cubicBezTo>
                    <a:pt x="27071" y="10866"/>
                    <a:pt x="27094" y="10774"/>
                    <a:pt x="27117" y="10683"/>
                  </a:cubicBezTo>
                  <a:cubicBezTo>
                    <a:pt x="27117" y="10637"/>
                    <a:pt x="27117" y="10592"/>
                    <a:pt x="27117" y="10546"/>
                  </a:cubicBezTo>
                  <a:lnTo>
                    <a:pt x="27139" y="10455"/>
                  </a:lnTo>
                  <a:cubicBezTo>
                    <a:pt x="27139" y="10386"/>
                    <a:pt x="27162" y="10318"/>
                    <a:pt x="27162" y="10272"/>
                  </a:cubicBezTo>
                  <a:lnTo>
                    <a:pt x="27162" y="10204"/>
                  </a:lnTo>
                  <a:cubicBezTo>
                    <a:pt x="27185" y="10112"/>
                    <a:pt x="27185" y="10021"/>
                    <a:pt x="27185" y="9907"/>
                  </a:cubicBezTo>
                  <a:cubicBezTo>
                    <a:pt x="27185" y="9838"/>
                    <a:pt x="27185" y="9747"/>
                    <a:pt x="27208" y="9679"/>
                  </a:cubicBezTo>
                  <a:lnTo>
                    <a:pt x="27208" y="9587"/>
                  </a:lnTo>
                  <a:cubicBezTo>
                    <a:pt x="27208" y="9496"/>
                    <a:pt x="27231" y="9405"/>
                    <a:pt x="27231" y="9313"/>
                  </a:cubicBezTo>
                  <a:lnTo>
                    <a:pt x="27231" y="9268"/>
                  </a:lnTo>
                  <a:cubicBezTo>
                    <a:pt x="27254" y="9177"/>
                    <a:pt x="27254" y="9085"/>
                    <a:pt x="27276" y="8994"/>
                  </a:cubicBezTo>
                  <a:cubicBezTo>
                    <a:pt x="27276" y="8971"/>
                    <a:pt x="27276" y="8925"/>
                    <a:pt x="27276" y="8903"/>
                  </a:cubicBezTo>
                  <a:lnTo>
                    <a:pt x="27276" y="8834"/>
                  </a:lnTo>
                  <a:cubicBezTo>
                    <a:pt x="27276" y="8743"/>
                    <a:pt x="27276" y="8629"/>
                    <a:pt x="27276" y="8515"/>
                  </a:cubicBezTo>
                  <a:cubicBezTo>
                    <a:pt x="27254" y="8400"/>
                    <a:pt x="27254" y="8286"/>
                    <a:pt x="27254" y="8172"/>
                  </a:cubicBezTo>
                  <a:cubicBezTo>
                    <a:pt x="27254" y="8104"/>
                    <a:pt x="27254" y="8035"/>
                    <a:pt x="27254" y="7967"/>
                  </a:cubicBezTo>
                  <a:cubicBezTo>
                    <a:pt x="27231" y="7875"/>
                    <a:pt x="27231" y="7807"/>
                    <a:pt x="27231" y="7716"/>
                  </a:cubicBezTo>
                  <a:cubicBezTo>
                    <a:pt x="27208" y="7647"/>
                    <a:pt x="27208" y="7579"/>
                    <a:pt x="27185" y="7487"/>
                  </a:cubicBezTo>
                  <a:lnTo>
                    <a:pt x="27185" y="7465"/>
                  </a:lnTo>
                  <a:cubicBezTo>
                    <a:pt x="27162" y="7396"/>
                    <a:pt x="27162" y="7351"/>
                    <a:pt x="27162" y="7282"/>
                  </a:cubicBezTo>
                  <a:cubicBezTo>
                    <a:pt x="27162" y="7259"/>
                    <a:pt x="27162" y="7236"/>
                    <a:pt x="27162" y="7191"/>
                  </a:cubicBezTo>
                  <a:lnTo>
                    <a:pt x="27162" y="7122"/>
                  </a:lnTo>
                  <a:cubicBezTo>
                    <a:pt x="27139" y="7008"/>
                    <a:pt x="27139" y="6894"/>
                    <a:pt x="27117" y="6803"/>
                  </a:cubicBezTo>
                  <a:cubicBezTo>
                    <a:pt x="27117" y="6711"/>
                    <a:pt x="27094" y="6643"/>
                    <a:pt x="27071" y="6552"/>
                  </a:cubicBezTo>
                  <a:cubicBezTo>
                    <a:pt x="27071" y="6552"/>
                    <a:pt x="27071" y="6529"/>
                    <a:pt x="27048" y="6506"/>
                  </a:cubicBezTo>
                  <a:cubicBezTo>
                    <a:pt x="27048" y="6460"/>
                    <a:pt x="27025" y="6437"/>
                    <a:pt x="27025" y="6415"/>
                  </a:cubicBezTo>
                  <a:lnTo>
                    <a:pt x="27003" y="6346"/>
                  </a:lnTo>
                  <a:cubicBezTo>
                    <a:pt x="27003" y="6323"/>
                    <a:pt x="27003" y="6301"/>
                    <a:pt x="27003" y="6278"/>
                  </a:cubicBezTo>
                  <a:cubicBezTo>
                    <a:pt x="26980" y="6255"/>
                    <a:pt x="26957" y="6232"/>
                    <a:pt x="26934" y="6209"/>
                  </a:cubicBezTo>
                  <a:cubicBezTo>
                    <a:pt x="26911" y="6164"/>
                    <a:pt x="26888" y="6072"/>
                    <a:pt x="26866" y="6004"/>
                  </a:cubicBezTo>
                  <a:lnTo>
                    <a:pt x="26843" y="5958"/>
                  </a:lnTo>
                  <a:cubicBezTo>
                    <a:pt x="26820" y="5890"/>
                    <a:pt x="26797" y="5821"/>
                    <a:pt x="26774" y="5753"/>
                  </a:cubicBezTo>
                  <a:cubicBezTo>
                    <a:pt x="26729" y="5593"/>
                    <a:pt x="26683" y="5433"/>
                    <a:pt x="26637" y="5273"/>
                  </a:cubicBezTo>
                  <a:cubicBezTo>
                    <a:pt x="26614" y="5228"/>
                    <a:pt x="26592" y="5159"/>
                    <a:pt x="26569" y="5091"/>
                  </a:cubicBezTo>
                  <a:cubicBezTo>
                    <a:pt x="26546" y="5000"/>
                    <a:pt x="26500" y="4931"/>
                    <a:pt x="26478" y="4840"/>
                  </a:cubicBezTo>
                  <a:cubicBezTo>
                    <a:pt x="26432" y="4703"/>
                    <a:pt x="26386" y="4566"/>
                    <a:pt x="26341" y="4452"/>
                  </a:cubicBezTo>
                  <a:cubicBezTo>
                    <a:pt x="26341" y="4429"/>
                    <a:pt x="26318" y="4406"/>
                    <a:pt x="26318" y="4406"/>
                  </a:cubicBezTo>
                  <a:lnTo>
                    <a:pt x="26318" y="4383"/>
                  </a:lnTo>
                  <a:cubicBezTo>
                    <a:pt x="26318" y="4383"/>
                    <a:pt x="26295" y="4360"/>
                    <a:pt x="26295" y="4360"/>
                  </a:cubicBezTo>
                  <a:cubicBezTo>
                    <a:pt x="26249" y="4246"/>
                    <a:pt x="26181" y="4132"/>
                    <a:pt x="26135" y="4018"/>
                  </a:cubicBezTo>
                  <a:cubicBezTo>
                    <a:pt x="26112" y="3972"/>
                    <a:pt x="26090" y="3927"/>
                    <a:pt x="26044" y="3881"/>
                  </a:cubicBezTo>
                  <a:cubicBezTo>
                    <a:pt x="25998" y="3790"/>
                    <a:pt x="25930" y="3721"/>
                    <a:pt x="25884" y="3630"/>
                  </a:cubicBezTo>
                  <a:lnTo>
                    <a:pt x="25816" y="3562"/>
                  </a:lnTo>
                  <a:lnTo>
                    <a:pt x="25793" y="3516"/>
                  </a:lnTo>
                  <a:cubicBezTo>
                    <a:pt x="25701" y="3425"/>
                    <a:pt x="25633" y="3333"/>
                    <a:pt x="25542" y="3242"/>
                  </a:cubicBezTo>
                  <a:cubicBezTo>
                    <a:pt x="25473" y="3173"/>
                    <a:pt x="25405" y="3082"/>
                    <a:pt x="25336" y="3014"/>
                  </a:cubicBezTo>
                  <a:lnTo>
                    <a:pt x="25268" y="2922"/>
                  </a:lnTo>
                  <a:lnTo>
                    <a:pt x="25222" y="2877"/>
                  </a:lnTo>
                  <a:cubicBezTo>
                    <a:pt x="25176" y="2831"/>
                    <a:pt x="25131" y="2785"/>
                    <a:pt x="25085" y="2740"/>
                  </a:cubicBezTo>
                  <a:cubicBezTo>
                    <a:pt x="25040" y="2671"/>
                    <a:pt x="24971" y="2626"/>
                    <a:pt x="24903" y="2557"/>
                  </a:cubicBezTo>
                  <a:cubicBezTo>
                    <a:pt x="24834" y="2489"/>
                    <a:pt x="24766" y="2420"/>
                    <a:pt x="24697" y="2375"/>
                  </a:cubicBezTo>
                  <a:lnTo>
                    <a:pt x="24629" y="2306"/>
                  </a:lnTo>
                  <a:lnTo>
                    <a:pt x="24537" y="2238"/>
                  </a:lnTo>
                  <a:lnTo>
                    <a:pt x="24446" y="2146"/>
                  </a:lnTo>
                  <a:lnTo>
                    <a:pt x="24400" y="2124"/>
                  </a:lnTo>
                  <a:lnTo>
                    <a:pt x="24355" y="2055"/>
                  </a:lnTo>
                  <a:lnTo>
                    <a:pt x="24309" y="2032"/>
                  </a:lnTo>
                  <a:cubicBezTo>
                    <a:pt x="24286" y="2009"/>
                    <a:pt x="24263" y="1987"/>
                    <a:pt x="24218" y="1941"/>
                  </a:cubicBezTo>
                  <a:cubicBezTo>
                    <a:pt x="24172" y="1895"/>
                    <a:pt x="24104" y="1850"/>
                    <a:pt x="24035" y="1804"/>
                  </a:cubicBezTo>
                  <a:lnTo>
                    <a:pt x="24035" y="1781"/>
                  </a:lnTo>
                  <a:lnTo>
                    <a:pt x="23967" y="1735"/>
                  </a:lnTo>
                  <a:cubicBezTo>
                    <a:pt x="23898" y="1667"/>
                    <a:pt x="23830" y="1621"/>
                    <a:pt x="23761" y="1553"/>
                  </a:cubicBezTo>
                  <a:lnTo>
                    <a:pt x="23716" y="1530"/>
                  </a:lnTo>
                  <a:lnTo>
                    <a:pt x="23670" y="1484"/>
                  </a:lnTo>
                  <a:lnTo>
                    <a:pt x="23647" y="1484"/>
                  </a:lnTo>
                  <a:cubicBezTo>
                    <a:pt x="23602" y="1439"/>
                    <a:pt x="23533" y="1370"/>
                    <a:pt x="23487" y="1325"/>
                  </a:cubicBezTo>
                  <a:cubicBezTo>
                    <a:pt x="23373" y="1256"/>
                    <a:pt x="23259" y="1188"/>
                    <a:pt x="23145" y="1119"/>
                  </a:cubicBezTo>
                  <a:cubicBezTo>
                    <a:pt x="23054" y="1074"/>
                    <a:pt x="22962" y="1028"/>
                    <a:pt x="22871" y="982"/>
                  </a:cubicBezTo>
                  <a:cubicBezTo>
                    <a:pt x="22803" y="937"/>
                    <a:pt x="22757" y="891"/>
                    <a:pt x="22689" y="868"/>
                  </a:cubicBezTo>
                  <a:cubicBezTo>
                    <a:pt x="22666" y="845"/>
                    <a:pt x="22620" y="845"/>
                    <a:pt x="22597" y="822"/>
                  </a:cubicBezTo>
                  <a:lnTo>
                    <a:pt x="22415" y="754"/>
                  </a:lnTo>
                  <a:lnTo>
                    <a:pt x="22369" y="708"/>
                  </a:lnTo>
                  <a:lnTo>
                    <a:pt x="22323" y="708"/>
                  </a:lnTo>
                  <a:cubicBezTo>
                    <a:pt x="22278" y="686"/>
                    <a:pt x="22232" y="663"/>
                    <a:pt x="22186" y="640"/>
                  </a:cubicBezTo>
                  <a:cubicBezTo>
                    <a:pt x="22164" y="640"/>
                    <a:pt x="22141" y="617"/>
                    <a:pt x="22095" y="617"/>
                  </a:cubicBezTo>
                  <a:lnTo>
                    <a:pt x="22049" y="617"/>
                  </a:lnTo>
                  <a:lnTo>
                    <a:pt x="22049" y="594"/>
                  </a:lnTo>
                  <a:cubicBezTo>
                    <a:pt x="22004" y="594"/>
                    <a:pt x="21935" y="571"/>
                    <a:pt x="21912" y="549"/>
                  </a:cubicBezTo>
                  <a:cubicBezTo>
                    <a:pt x="21912" y="526"/>
                    <a:pt x="21912" y="526"/>
                    <a:pt x="21912" y="503"/>
                  </a:cubicBezTo>
                  <a:cubicBezTo>
                    <a:pt x="21798" y="457"/>
                    <a:pt x="21707" y="434"/>
                    <a:pt x="21570" y="389"/>
                  </a:cubicBezTo>
                  <a:cubicBezTo>
                    <a:pt x="21410" y="343"/>
                    <a:pt x="21228" y="275"/>
                    <a:pt x="21045" y="252"/>
                  </a:cubicBezTo>
                  <a:cubicBezTo>
                    <a:pt x="20954" y="206"/>
                    <a:pt x="20840" y="206"/>
                    <a:pt x="20726" y="183"/>
                  </a:cubicBezTo>
                  <a:cubicBezTo>
                    <a:pt x="20680" y="183"/>
                    <a:pt x="20611" y="161"/>
                    <a:pt x="20566" y="161"/>
                  </a:cubicBezTo>
                  <a:lnTo>
                    <a:pt x="20474" y="138"/>
                  </a:lnTo>
                  <a:cubicBezTo>
                    <a:pt x="20292" y="115"/>
                    <a:pt x="20109" y="92"/>
                    <a:pt x="19927" y="69"/>
                  </a:cubicBezTo>
                  <a:cubicBezTo>
                    <a:pt x="19721" y="46"/>
                    <a:pt x="19539" y="46"/>
                    <a:pt x="19356" y="24"/>
                  </a:cubicBezTo>
                  <a:lnTo>
                    <a:pt x="19151" y="24"/>
                  </a:lnTo>
                  <a:cubicBezTo>
                    <a:pt x="19059" y="1"/>
                    <a:pt x="18945" y="1"/>
                    <a:pt x="188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20"/>
            <p:cNvSpPr/>
            <p:nvPr/>
          </p:nvSpPr>
          <p:spPr>
            <a:xfrm>
              <a:off x="6702250" y="1840900"/>
              <a:ext cx="397750" cy="781800"/>
            </a:xfrm>
            <a:custGeom>
              <a:avLst/>
              <a:gdLst/>
              <a:ahLst/>
              <a:cxnLst/>
              <a:rect l="l" t="t" r="r" b="b"/>
              <a:pathLst>
                <a:path w="15910" h="31272" extrusionOk="0">
                  <a:moveTo>
                    <a:pt x="13421" y="4497"/>
                  </a:moveTo>
                  <a:cubicBezTo>
                    <a:pt x="13444" y="4520"/>
                    <a:pt x="13444" y="4543"/>
                    <a:pt x="13467" y="4566"/>
                  </a:cubicBezTo>
                  <a:cubicBezTo>
                    <a:pt x="13513" y="4634"/>
                    <a:pt x="13535" y="4680"/>
                    <a:pt x="13558" y="4726"/>
                  </a:cubicBezTo>
                  <a:lnTo>
                    <a:pt x="13421" y="4497"/>
                  </a:lnTo>
                  <a:close/>
                  <a:moveTo>
                    <a:pt x="7487" y="1"/>
                  </a:moveTo>
                  <a:cubicBezTo>
                    <a:pt x="7441" y="1"/>
                    <a:pt x="7418" y="24"/>
                    <a:pt x="7395" y="46"/>
                  </a:cubicBezTo>
                  <a:cubicBezTo>
                    <a:pt x="7373" y="69"/>
                    <a:pt x="7373" y="115"/>
                    <a:pt x="7395" y="161"/>
                  </a:cubicBezTo>
                  <a:cubicBezTo>
                    <a:pt x="7418" y="183"/>
                    <a:pt x="7487" y="206"/>
                    <a:pt x="7532" y="206"/>
                  </a:cubicBezTo>
                  <a:lnTo>
                    <a:pt x="7532" y="229"/>
                  </a:lnTo>
                  <a:lnTo>
                    <a:pt x="7578" y="229"/>
                  </a:lnTo>
                  <a:cubicBezTo>
                    <a:pt x="7624" y="229"/>
                    <a:pt x="7647" y="252"/>
                    <a:pt x="7669" y="252"/>
                  </a:cubicBezTo>
                  <a:cubicBezTo>
                    <a:pt x="7715" y="275"/>
                    <a:pt x="7761" y="298"/>
                    <a:pt x="7806" y="320"/>
                  </a:cubicBezTo>
                  <a:lnTo>
                    <a:pt x="7852" y="320"/>
                  </a:lnTo>
                  <a:lnTo>
                    <a:pt x="7898" y="366"/>
                  </a:lnTo>
                  <a:lnTo>
                    <a:pt x="8080" y="434"/>
                  </a:lnTo>
                  <a:cubicBezTo>
                    <a:pt x="8149" y="480"/>
                    <a:pt x="8194" y="503"/>
                    <a:pt x="8263" y="526"/>
                  </a:cubicBezTo>
                  <a:lnTo>
                    <a:pt x="8331" y="549"/>
                  </a:lnTo>
                  <a:cubicBezTo>
                    <a:pt x="8423" y="594"/>
                    <a:pt x="8491" y="640"/>
                    <a:pt x="8560" y="686"/>
                  </a:cubicBezTo>
                  <a:cubicBezTo>
                    <a:pt x="8628" y="708"/>
                    <a:pt x="8674" y="754"/>
                    <a:pt x="8719" y="777"/>
                  </a:cubicBezTo>
                  <a:cubicBezTo>
                    <a:pt x="8788" y="823"/>
                    <a:pt x="8856" y="868"/>
                    <a:pt x="8925" y="914"/>
                  </a:cubicBezTo>
                  <a:lnTo>
                    <a:pt x="9016" y="959"/>
                  </a:lnTo>
                  <a:cubicBezTo>
                    <a:pt x="9062" y="982"/>
                    <a:pt x="9085" y="1005"/>
                    <a:pt x="9130" y="1028"/>
                  </a:cubicBezTo>
                  <a:cubicBezTo>
                    <a:pt x="9176" y="1051"/>
                    <a:pt x="9244" y="1096"/>
                    <a:pt x="9290" y="1142"/>
                  </a:cubicBezTo>
                  <a:cubicBezTo>
                    <a:pt x="9358" y="1165"/>
                    <a:pt x="9404" y="1211"/>
                    <a:pt x="9450" y="1256"/>
                  </a:cubicBezTo>
                  <a:lnTo>
                    <a:pt x="9495" y="1279"/>
                  </a:lnTo>
                  <a:cubicBezTo>
                    <a:pt x="9610" y="1393"/>
                    <a:pt x="9746" y="1484"/>
                    <a:pt x="9861" y="1599"/>
                  </a:cubicBezTo>
                  <a:cubicBezTo>
                    <a:pt x="9952" y="1644"/>
                    <a:pt x="10020" y="1713"/>
                    <a:pt x="10089" y="1781"/>
                  </a:cubicBezTo>
                  <a:cubicBezTo>
                    <a:pt x="10203" y="1850"/>
                    <a:pt x="10294" y="1941"/>
                    <a:pt x="10386" y="2032"/>
                  </a:cubicBezTo>
                  <a:lnTo>
                    <a:pt x="10477" y="2101"/>
                  </a:lnTo>
                  <a:lnTo>
                    <a:pt x="10523" y="2146"/>
                  </a:lnTo>
                  <a:lnTo>
                    <a:pt x="10568" y="2192"/>
                  </a:lnTo>
                  <a:cubicBezTo>
                    <a:pt x="10568" y="2192"/>
                    <a:pt x="10568" y="2215"/>
                    <a:pt x="10545" y="2215"/>
                  </a:cubicBezTo>
                  <a:cubicBezTo>
                    <a:pt x="10545" y="2261"/>
                    <a:pt x="10545" y="2306"/>
                    <a:pt x="10568" y="2352"/>
                  </a:cubicBezTo>
                  <a:cubicBezTo>
                    <a:pt x="10614" y="2397"/>
                    <a:pt x="10659" y="2443"/>
                    <a:pt x="10705" y="2489"/>
                  </a:cubicBezTo>
                  <a:lnTo>
                    <a:pt x="10751" y="2534"/>
                  </a:lnTo>
                  <a:lnTo>
                    <a:pt x="10819" y="2626"/>
                  </a:lnTo>
                  <a:cubicBezTo>
                    <a:pt x="10888" y="2694"/>
                    <a:pt x="10956" y="2785"/>
                    <a:pt x="11025" y="2854"/>
                  </a:cubicBezTo>
                  <a:cubicBezTo>
                    <a:pt x="11139" y="2991"/>
                    <a:pt x="11253" y="3105"/>
                    <a:pt x="11367" y="3242"/>
                  </a:cubicBezTo>
                  <a:cubicBezTo>
                    <a:pt x="11458" y="3379"/>
                    <a:pt x="11550" y="3493"/>
                    <a:pt x="11618" y="3630"/>
                  </a:cubicBezTo>
                  <a:cubicBezTo>
                    <a:pt x="11664" y="3744"/>
                    <a:pt x="11732" y="3858"/>
                    <a:pt x="11778" y="3972"/>
                  </a:cubicBezTo>
                  <a:cubicBezTo>
                    <a:pt x="11778" y="3972"/>
                    <a:pt x="11801" y="3995"/>
                    <a:pt x="11801" y="3995"/>
                  </a:cubicBezTo>
                  <a:lnTo>
                    <a:pt x="11801" y="4018"/>
                  </a:lnTo>
                  <a:cubicBezTo>
                    <a:pt x="11801" y="4018"/>
                    <a:pt x="11824" y="4041"/>
                    <a:pt x="11824" y="4064"/>
                  </a:cubicBezTo>
                  <a:cubicBezTo>
                    <a:pt x="11869" y="4178"/>
                    <a:pt x="11915" y="4315"/>
                    <a:pt x="11961" y="4452"/>
                  </a:cubicBezTo>
                  <a:cubicBezTo>
                    <a:pt x="11983" y="4543"/>
                    <a:pt x="12029" y="4612"/>
                    <a:pt x="12052" y="4703"/>
                  </a:cubicBezTo>
                  <a:cubicBezTo>
                    <a:pt x="12075" y="4771"/>
                    <a:pt x="12097" y="4817"/>
                    <a:pt x="12120" y="4885"/>
                  </a:cubicBezTo>
                  <a:cubicBezTo>
                    <a:pt x="12166" y="5045"/>
                    <a:pt x="12212" y="5205"/>
                    <a:pt x="12257" y="5365"/>
                  </a:cubicBezTo>
                  <a:cubicBezTo>
                    <a:pt x="12280" y="5433"/>
                    <a:pt x="12303" y="5502"/>
                    <a:pt x="12326" y="5570"/>
                  </a:cubicBezTo>
                  <a:lnTo>
                    <a:pt x="12349" y="5616"/>
                  </a:lnTo>
                  <a:cubicBezTo>
                    <a:pt x="12371" y="5684"/>
                    <a:pt x="12394" y="5776"/>
                    <a:pt x="12417" y="5821"/>
                  </a:cubicBezTo>
                  <a:cubicBezTo>
                    <a:pt x="12440" y="5867"/>
                    <a:pt x="12486" y="5890"/>
                    <a:pt x="12531" y="5913"/>
                  </a:cubicBezTo>
                  <a:cubicBezTo>
                    <a:pt x="12531" y="5935"/>
                    <a:pt x="12531" y="5981"/>
                    <a:pt x="12531" y="6004"/>
                  </a:cubicBezTo>
                  <a:cubicBezTo>
                    <a:pt x="12554" y="6141"/>
                    <a:pt x="12577" y="6278"/>
                    <a:pt x="12600" y="6415"/>
                  </a:cubicBezTo>
                  <a:cubicBezTo>
                    <a:pt x="12622" y="6506"/>
                    <a:pt x="12622" y="6620"/>
                    <a:pt x="12645" y="6734"/>
                  </a:cubicBezTo>
                  <a:lnTo>
                    <a:pt x="12645" y="6803"/>
                  </a:lnTo>
                  <a:cubicBezTo>
                    <a:pt x="12645" y="6848"/>
                    <a:pt x="12645" y="6871"/>
                    <a:pt x="12645" y="6894"/>
                  </a:cubicBezTo>
                  <a:cubicBezTo>
                    <a:pt x="12645" y="6963"/>
                    <a:pt x="12668" y="7008"/>
                    <a:pt x="12668" y="7077"/>
                  </a:cubicBezTo>
                  <a:lnTo>
                    <a:pt x="12668" y="7099"/>
                  </a:lnTo>
                  <a:cubicBezTo>
                    <a:pt x="12691" y="7191"/>
                    <a:pt x="12691" y="7259"/>
                    <a:pt x="12714" y="7328"/>
                  </a:cubicBezTo>
                  <a:cubicBezTo>
                    <a:pt x="12714" y="7442"/>
                    <a:pt x="12737" y="7556"/>
                    <a:pt x="12737" y="7670"/>
                  </a:cubicBezTo>
                  <a:cubicBezTo>
                    <a:pt x="12759" y="7807"/>
                    <a:pt x="12759" y="7921"/>
                    <a:pt x="12759" y="8035"/>
                  </a:cubicBezTo>
                  <a:cubicBezTo>
                    <a:pt x="12782" y="8172"/>
                    <a:pt x="12782" y="8286"/>
                    <a:pt x="12759" y="8378"/>
                  </a:cubicBezTo>
                  <a:cubicBezTo>
                    <a:pt x="12759" y="8400"/>
                    <a:pt x="12759" y="8446"/>
                    <a:pt x="12759" y="8469"/>
                  </a:cubicBezTo>
                  <a:cubicBezTo>
                    <a:pt x="12759" y="8515"/>
                    <a:pt x="12759" y="8560"/>
                    <a:pt x="12759" y="8606"/>
                  </a:cubicBezTo>
                  <a:cubicBezTo>
                    <a:pt x="12737" y="8697"/>
                    <a:pt x="12737" y="8789"/>
                    <a:pt x="12714" y="8880"/>
                  </a:cubicBezTo>
                  <a:lnTo>
                    <a:pt x="12714" y="8925"/>
                  </a:lnTo>
                  <a:cubicBezTo>
                    <a:pt x="12714" y="9017"/>
                    <a:pt x="12691" y="9108"/>
                    <a:pt x="12691" y="9199"/>
                  </a:cubicBezTo>
                  <a:lnTo>
                    <a:pt x="12691" y="9291"/>
                  </a:lnTo>
                  <a:cubicBezTo>
                    <a:pt x="12668" y="9359"/>
                    <a:pt x="12668" y="9450"/>
                    <a:pt x="12668" y="9519"/>
                  </a:cubicBezTo>
                  <a:cubicBezTo>
                    <a:pt x="12668" y="9633"/>
                    <a:pt x="12668" y="9724"/>
                    <a:pt x="12645" y="9816"/>
                  </a:cubicBezTo>
                  <a:lnTo>
                    <a:pt x="12645" y="9884"/>
                  </a:lnTo>
                  <a:cubicBezTo>
                    <a:pt x="12645" y="9930"/>
                    <a:pt x="12622" y="9998"/>
                    <a:pt x="12622" y="10067"/>
                  </a:cubicBezTo>
                  <a:lnTo>
                    <a:pt x="12600" y="10158"/>
                  </a:lnTo>
                  <a:cubicBezTo>
                    <a:pt x="12600" y="10204"/>
                    <a:pt x="12600" y="10249"/>
                    <a:pt x="12600" y="10295"/>
                  </a:cubicBezTo>
                  <a:cubicBezTo>
                    <a:pt x="12577" y="10386"/>
                    <a:pt x="12554" y="10478"/>
                    <a:pt x="12554" y="10569"/>
                  </a:cubicBezTo>
                  <a:cubicBezTo>
                    <a:pt x="12531" y="10660"/>
                    <a:pt x="12508" y="10752"/>
                    <a:pt x="12508" y="10843"/>
                  </a:cubicBezTo>
                  <a:cubicBezTo>
                    <a:pt x="12486" y="11003"/>
                    <a:pt x="12463" y="11185"/>
                    <a:pt x="12440" y="11345"/>
                  </a:cubicBezTo>
                  <a:cubicBezTo>
                    <a:pt x="12417" y="11436"/>
                    <a:pt x="12394" y="11528"/>
                    <a:pt x="12371" y="11619"/>
                  </a:cubicBezTo>
                  <a:cubicBezTo>
                    <a:pt x="12349" y="11710"/>
                    <a:pt x="12349" y="11779"/>
                    <a:pt x="12326" y="11870"/>
                  </a:cubicBezTo>
                  <a:cubicBezTo>
                    <a:pt x="12326" y="11961"/>
                    <a:pt x="12303" y="12030"/>
                    <a:pt x="12280" y="12098"/>
                  </a:cubicBezTo>
                  <a:cubicBezTo>
                    <a:pt x="12280" y="12167"/>
                    <a:pt x="12257" y="12235"/>
                    <a:pt x="12234" y="12304"/>
                  </a:cubicBezTo>
                  <a:lnTo>
                    <a:pt x="12234" y="12349"/>
                  </a:lnTo>
                  <a:cubicBezTo>
                    <a:pt x="12212" y="12418"/>
                    <a:pt x="12212" y="12463"/>
                    <a:pt x="12189" y="12509"/>
                  </a:cubicBezTo>
                  <a:lnTo>
                    <a:pt x="12166" y="12600"/>
                  </a:lnTo>
                  <a:cubicBezTo>
                    <a:pt x="12166" y="12669"/>
                    <a:pt x="12143" y="12714"/>
                    <a:pt x="12120" y="12783"/>
                  </a:cubicBezTo>
                  <a:lnTo>
                    <a:pt x="12120" y="12829"/>
                  </a:lnTo>
                  <a:cubicBezTo>
                    <a:pt x="12029" y="13125"/>
                    <a:pt x="11938" y="13445"/>
                    <a:pt x="11824" y="13787"/>
                  </a:cubicBezTo>
                  <a:lnTo>
                    <a:pt x="11778" y="13924"/>
                  </a:lnTo>
                  <a:cubicBezTo>
                    <a:pt x="11755" y="14016"/>
                    <a:pt x="11732" y="14107"/>
                    <a:pt x="11687" y="14198"/>
                  </a:cubicBezTo>
                  <a:cubicBezTo>
                    <a:pt x="11641" y="14358"/>
                    <a:pt x="11573" y="14518"/>
                    <a:pt x="11481" y="14677"/>
                  </a:cubicBezTo>
                  <a:lnTo>
                    <a:pt x="11458" y="14723"/>
                  </a:lnTo>
                  <a:cubicBezTo>
                    <a:pt x="11458" y="14746"/>
                    <a:pt x="11436" y="14769"/>
                    <a:pt x="11436" y="14792"/>
                  </a:cubicBezTo>
                  <a:lnTo>
                    <a:pt x="11390" y="14860"/>
                  </a:lnTo>
                  <a:lnTo>
                    <a:pt x="11367" y="14929"/>
                  </a:lnTo>
                  <a:cubicBezTo>
                    <a:pt x="11344" y="14974"/>
                    <a:pt x="11321" y="15020"/>
                    <a:pt x="11299" y="15065"/>
                  </a:cubicBezTo>
                  <a:cubicBezTo>
                    <a:pt x="11276" y="15111"/>
                    <a:pt x="11253" y="15134"/>
                    <a:pt x="11253" y="15180"/>
                  </a:cubicBezTo>
                  <a:lnTo>
                    <a:pt x="11184" y="15317"/>
                  </a:lnTo>
                  <a:cubicBezTo>
                    <a:pt x="11116" y="15454"/>
                    <a:pt x="11070" y="15590"/>
                    <a:pt x="11002" y="15727"/>
                  </a:cubicBezTo>
                  <a:cubicBezTo>
                    <a:pt x="10933" y="15910"/>
                    <a:pt x="10865" y="16070"/>
                    <a:pt x="10774" y="16252"/>
                  </a:cubicBezTo>
                  <a:lnTo>
                    <a:pt x="10774" y="16298"/>
                  </a:lnTo>
                  <a:cubicBezTo>
                    <a:pt x="10705" y="16458"/>
                    <a:pt x="10637" y="16618"/>
                    <a:pt x="10568" y="16777"/>
                  </a:cubicBezTo>
                  <a:cubicBezTo>
                    <a:pt x="10545" y="16823"/>
                    <a:pt x="10523" y="16869"/>
                    <a:pt x="10523" y="16891"/>
                  </a:cubicBezTo>
                  <a:lnTo>
                    <a:pt x="10477" y="17028"/>
                  </a:lnTo>
                  <a:cubicBezTo>
                    <a:pt x="10431" y="17074"/>
                    <a:pt x="10408" y="17143"/>
                    <a:pt x="10386" y="17211"/>
                  </a:cubicBezTo>
                  <a:lnTo>
                    <a:pt x="10340" y="17280"/>
                  </a:lnTo>
                  <a:cubicBezTo>
                    <a:pt x="10271" y="17462"/>
                    <a:pt x="10180" y="17645"/>
                    <a:pt x="10112" y="17805"/>
                  </a:cubicBezTo>
                  <a:cubicBezTo>
                    <a:pt x="10066" y="17850"/>
                    <a:pt x="10043" y="17919"/>
                    <a:pt x="10020" y="17987"/>
                  </a:cubicBezTo>
                  <a:lnTo>
                    <a:pt x="9975" y="18056"/>
                  </a:lnTo>
                  <a:cubicBezTo>
                    <a:pt x="9952" y="18124"/>
                    <a:pt x="9906" y="18193"/>
                    <a:pt x="9861" y="18284"/>
                  </a:cubicBezTo>
                  <a:lnTo>
                    <a:pt x="9861" y="18307"/>
                  </a:lnTo>
                  <a:lnTo>
                    <a:pt x="9792" y="18398"/>
                  </a:lnTo>
                  <a:lnTo>
                    <a:pt x="9792" y="18421"/>
                  </a:lnTo>
                  <a:lnTo>
                    <a:pt x="9769" y="18466"/>
                  </a:lnTo>
                  <a:cubicBezTo>
                    <a:pt x="9769" y="18489"/>
                    <a:pt x="9746" y="18512"/>
                    <a:pt x="9724" y="18535"/>
                  </a:cubicBezTo>
                  <a:lnTo>
                    <a:pt x="9701" y="18603"/>
                  </a:lnTo>
                  <a:lnTo>
                    <a:pt x="9655" y="18672"/>
                  </a:lnTo>
                  <a:cubicBezTo>
                    <a:pt x="9587" y="18763"/>
                    <a:pt x="9541" y="18854"/>
                    <a:pt x="9473" y="18969"/>
                  </a:cubicBezTo>
                  <a:cubicBezTo>
                    <a:pt x="9450" y="19037"/>
                    <a:pt x="9404" y="19106"/>
                    <a:pt x="9381" y="19151"/>
                  </a:cubicBezTo>
                  <a:lnTo>
                    <a:pt x="9336" y="19242"/>
                  </a:lnTo>
                  <a:lnTo>
                    <a:pt x="9222" y="19402"/>
                  </a:lnTo>
                  <a:cubicBezTo>
                    <a:pt x="9107" y="19562"/>
                    <a:pt x="9016" y="19722"/>
                    <a:pt x="8902" y="19882"/>
                  </a:cubicBezTo>
                  <a:cubicBezTo>
                    <a:pt x="8833" y="19973"/>
                    <a:pt x="8765" y="20064"/>
                    <a:pt x="8719" y="20133"/>
                  </a:cubicBezTo>
                  <a:cubicBezTo>
                    <a:pt x="8651" y="20224"/>
                    <a:pt x="8605" y="20292"/>
                    <a:pt x="8560" y="20384"/>
                  </a:cubicBezTo>
                  <a:cubicBezTo>
                    <a:pt x="8491" y="20452"/>
                    <a:pt x="8445" y="20544"/>
                    <a:pt x="8400" y="20612"/>
                  </a:cubicBezTo>
                  <a:cubicBezTo>
                    <a:pt x="8331" y="20703"/>
                    <a:pt x="8286" y="20795"/>
                    <a:pt x="8217" y="20886"/>
                  </a:cubicBezTo>
                  <a:cubicBezTo>
                    <a:pt x="8126" y="21046"/>
                    <a:pt x="8035" y="21205"/>
                    <a:pt x="7920" y="21365"/>
                  </a:cubicBezTo>
                  <a:cubicBezTo>
                    <a:pt x="7875" y="21457"/>
                    <a:pt x="7806" y="21548"/>
                    <a:pt x="7761" y="21639"/>
                  </a:cubicBezTo>
                  <a:cubicBezTo>
                    <a:pt x="7715" y="21708"/>
                    <a:pt x="7669" y="21776"/>
                    <a:pt x="7624" y="21845"/>
                  </a:cubicBezTo>
                  <a:cubicBezTo>
                    <a:pt x="7510" y="22050"/>
                    <a:pt x="7350" y="22255"/>
                    <a:pt x="7236" y="22438"/>
                  </a:cubicBezTo>
                  <a:cubicBezTo>
                    <a:pt x="7167" y="22529"/>
                    <a:pt x="7099" y="22621"/>
                    <a:pt x="7053" y="22689"/>
                  </a:cubicBezTo>
                  <a:cubicBezTo>
                    <a:pt x="7030" y="22735"/>
                    <a:pt x="6985" y="22780"/>
                    <a:pt x="6962" y="22803"/>
                  </a:cubicBezTo>
                  <a:lnTo>
                    <a:pt x="6939" y="22849"/>
                  </a:lnTo>
                  <a:lnTo>
                    <a:pt x="6916" y="22895"/>
                  </a:lnTo>
                  <a:lnTo>
                    <a:pt x="6893" y="22917"/>
                  </a:lnTo>
                  <a:cubicBezTo>
                    <a:pt x="6802" y="23054"/>
                    <a:pt x="6711" y="23168"/>
                    <a:pt x="6619" y="23305"/>
                  </a:cubicBezTo>
                  <a:cubicBezTo>
                    <a:pt x="6528" y="23420"/>
                    <a:pt x="6460" y="23556"/>
                    <a:pt x="6368" y="23671"/>
                  </a:cubicBezTo>
                  <a:lnTo>
                    <a:pt x="6300" y="23762"/>
                  </a:lnTo>
                  <a:lnTo>
                    <a:pt x="6323" y="23762"/>
                  </a:lnTo>
                  <a:cubicBezTo>
                    <a:pt x="6277" y="23808"/>
                    <a:pt x="6254" y="23830"/>
                    <a:pt x="6231" y="23876"/>
                  </a:cubicBezTo>
                  <a:cubicBezTo>
                    <a:pt x="6163" y="23945"/>
                    <a:pt x="6140" y="24013"/>
                    <a:pt x="6094" y="24081"/>
                  </a:cubicBezTo>
                  <a:lnTo>
                    <a:pt x="6003" y="24196"/>
                  </a:lnTo>
                  <a:lnTo>
                    <a:pt x="5957" y="24264"/>
                  </a:lnTo>
                  <a:lnTo>
                    <a:pt x="5843" y="24401"/>
                  </a:lnTo>
                  <a:lnTo>
                    <a:pt x="5798" y="24469"/>
                  </a:lnTo>
                  <a:cubicBezTo>
                    <a:pt x="5798" y="24469"/>
                    <a:pt x="5798" y="24492"/>
                    <a:pt x="5798" y="24492"/>
                  </a:cubicBezTo>
                  <a:lnTo>
                    <a:pt x="5775" y="24492"/>
                  </a:lnTo>
                  <a:cubicBezTo>
                    <a:pt x="5775" y="24492"/>
                    <a:pt x="5775" y="24515"/>
                    <a:pt x="5775" y="24515"/>
                  </a:cubicBezTo>
                  <a:cubicBezTo>
                    <a:pt x="5638" y="24675"/>
                    <a:pt x="5501" y="24858"/>
                    <a:pt x="5387" y="25017"/>
                  </a:cubicBezTo>
                  <a:cubicBezTo>
                    <a:pt x="5273" y="25131"/>
                    <a:pt x="5181" y="25268"/>
                    <a:pt x="5090" y="25382"/>
                  </a:cubicBezTo>
                  <a:cubicBezTo>
                    <a:pt x="5022" y="25474"/>
                    <a:pt x="4953" y="25565"/>
                    <a:pt x="4885" y="25656"/>
                  </a:cubicBezTo>
                  <a:cubicBezTo>
                    <a:pt x="4839" y="25702"/>
                    <a:pt x="4793" y="25748"/>
                    <a:pt x="4748" y="25816"/>
                  </a:cubicBezTo>
                  <a:cubicBezTo>
                    <a:pt x="4702" y="25862"/>
                    <a:pt x="4679" y="25885"/>
                    <a:pt x="4656" y="25930"/>
                  </a:cubicBezTo>
                  <a:lnTo>
                    <a:pt x="4588" y="26022"/>
                  </a:lnTo>
                  <a:cubicBezTo>
                    <a:pt x="4542" y="26067"/>
                    <a:pt x="4497" y="26113"/>
                    <a:pt x="4474" y="26159"/>
                  </a:cubicBezTo>
                  <a:lnTo>
                    <a:pt x="4405" y="26250"/>
                  </a:lnTo>
                  <a:cubicBezTo>
                    <a:pt x="4268" y="26410"/>
                    <a:pt x="4154" y="26547"/>
                    <a:pt x="4017" y="26706"/>
                  </a:cubicBezTo>
                  <a:cubicBezTo>
                    <a:pt x="3903" y="26866"/>
                    <a:pt x="3789" y="27003"/>
                    <a:pt x="3652" y="27163"/>
                  </a:cubicBezTo>
                  <a:cubicBezTo>
                    <a:pt x="3424" y="27437"/>
                    <a:pt x="3173" y="27711"/>
                    <a:pt x="2922" y="27985"/>
                  </a:cubicBezTo>
                  <a:cubicBezTo>
                    <a:pt x="2785" y="28122"/>
                    <a:pt x="2648" y="28281"/>
                    <a:pt x="2534" y="28441"/>
                  </a:cubicBezTo>
                  <a:cubicBezTo>
                    <a:pt x="2420" y="28578"/>
                    <a:pt x="2305" y="28715"/>
                    <a:pt x="2191" y="28829"/>
                  </a:cubicBezTo>
                  <a:cubicBezTo>
                    <a:pt x="2123" y="28920"/>
                    <a:pt x="2054" y="28989"/>
                    <a:pt x="1963" y="29080"/>
                  </a:cubicBezTo>
                  <a:cubicBezTo>
                    <a:pt x="1917" y="29126"/>
                    <a:pt x="1872" y="29171"/>
                    <a:pt x="1826" y="29217"/>
                  </a:cubicBezTo>
                  <a:cubicBezTo>
                    <a:pt x="1735" y="29331"/>
                    <a:pt x="1621" y="29445"/>
                    <a:pt x="1507" y="29560"/>
                  </a:cubicBezTo>
                  <a:lnTo>
                    <a:pt x="1370" y="29719"/>
                  </a:lnTo>
                  <a:lnTo>
                    <a:pt x="1233" y="29856"/>
                  </a:lnTo>
                  <a:cubicBezTo>
                    <a:pt x="1141" y="29925"/>
                    <a:pt x="1073" y="29993"/>
                    <a:pt x="1004" y="30062"/>
                  </a:cubicBezTo>
                  <a:lnTo>
                    <a:pt x="913" y="30153"/>
                  </a:lnTo>
                  <a:cubicBezTo>
                    <a:pt x="822" y="30244"/>
                    <a:pt x="708" y="30336"/>
                    <a:pt x="571" y="30450"/>
                  </a:cubicBezTo>
                  <a:cubicBezTo>
                    <a:pt x="525" y="30495"/>
                    <a:pt x="457" y="30541"/>
                    <a:pt x="388" y="30609"/>
                  </a:cubicBezTo>
                  <a:cubicBezTo>
                    <a:pt x="365" y="30632"/>
                    <a:pt x="342" y="30655"/>
                    <a:pt x="320" y="30678"/>
                  </a:cubicBezTo>
                  <a:cubicBezTo>
                    <a:pt x="297" y="30701"/>
                    <a:pt x="251" y="30746"/>
                    <a:pt x="228" y="30769"/>
                  </a:cubicBezTo>
                  <a:cubicBezTo>
                    <a:pt x="206" y="30769"/>
                    <a:pt x="206" y="30792"/>
                    <a:pt x="183" y="30792"/>
                  </a:cubicBezTo>
                  <a:cubicBezTo>
                    <a:pt x="160" y="30815"/>
                    <a:pt x="114" y="30861"/>
                    <a:pt x="114" y="30906"/>
                  </a:cubicBezTo>
                  <a:lnTo>
                    <a:pt x="69" y="30906"/>
                  </a:lnTo>
                  <a:cubicBezTo>
                    <a:pt x="23" y="30929"/>
                    <a:pt x="0" y="30998"/>
                    <a:pt x="23" y="31043"/>
                  </a:cubicBezTo>
                  <a:cubicBezTo>
                    <a:pt x="46" y="31089"/>
                    <a:pt x="91" y="31112"/>
                    <a:pt x="160" y="31134"/>
                  </a:cubicBezTo>
                  <a:lnTo>
                    <a:pt x="228" y="31134"/>
                  </a:lnTo>
                  <a:cubicBezTo>
                    <a:pt x="251" y="31157"/>
                    <a:pt x="274" y="31157"/>
                    <a:pt x="297" y="31157"/>
                  </a:cubicBezTo>
                  <a:cubicBezTo>
                    <a:pt x="320" y="31157"/>
                    <a:pt x="365" y="31157"/>
                    <a:pt x="388" y="31180"/>
                  </a:cubicBezTo>
                  <a:lnTo>
                    <a:pt x="525" y="31180"/>
                  </a:lnTo>
                  <a:cubicBezTo>
                    <a:pt x="685" y="31226"/>
                    <a:pt x="867" y="31249"/>
                    <a:pt x="1073" y="31249"/>
                  </a:cubicBezTo>
                  <a:cubicBezTo>
                    <a:pt x="1233" y="31271"/>
                    <a:pt x="1370" y="31271"/>
                    <a:pt x="1529" y="31271"/>
                  </a:cubicBezTo>
                  <a:lnTo>
                    <a:pt x="1621" y="31271"/>
                  </a:lnTo>
                  <a:cubicBezTo>
                    <a:pt x="1803" y="31271"/>
                    <a:pt x="1986" y="31271"/>
                    <a:pt x="2191" y="31249"/>
                  </a:cubicBezTo>
                  <a:cubicBezTo>
                    <a:pt x="2283" y="31249"/>
                    <a:pt x="2374" y="31226"/>
                    <a:pt x="2465" y="31226"/>
                  </a:cubicBezTo>
                  <a:cubicBezTo>
                    <a:pt x="2534" y="31203"/>
                    <a:pt x="2602" y="31203"/>
                    <a:pt x="2671" y="31203"/>
                  </a:cubicBezTo>
                  <a:cubicBezTo>
                    <a:pt x="2853" y="31180"/>
                    <a:pt x="3013" y="31157"/>
                    <a:pt x="3173" y="31134"/>
                  </a:cubicBezTo>
                  <a:cubicBezTo>
                    <a:pt x="3333" y="31089"/>
                    <a:pt x="3492" y="31066"/>
                    <a:pt x="3652" y="31020"/>
                  </a:cubicBezTo>
                  <a:cubicBezTo>
                    <a:pt x="3835" y="30998"/>
                    <a:pt x="3995" y="30952"/>
                    <a:pt x="4154" y="30929"/>
                  </a:cubicBezTo>
                  <a:lnTo>
                    <a:pt x="4223" y="30906"/>
                  </a:lnTo>
                  <a:lnTo>
                    <a:pt x="4246" y="30906"/>
                  </a:lnTo>
                  <a:cubicBezTo>
                    <a:pt x="4611" y="30815"/>
                    <a:pt x="4953" y="30701"/>
                    <a:pt x="5273" y="30609"/>
                  </a:cubicBezTo>
                  <a:lnTo>
                    <a:pt x="5364" y="30564"/>
                  </a:lnTo>
                  <a:cubicBezTo>
                    <a:pt x="5410" y="30564"/>
                    <a:pt x="5455" y="30541"/>
                    <a:pt x="5501" y="30541"/>
                  </a:cubicBezTo>
                  <a:cubicBezTo>
                    <a:pt x="5547" y="30518"/>
                    <a:pt x="5592" y="30518"/>
                    <a:pt x="5638" y="30495"/>
                  </a:cubicBezTo>
                  <a:cubicBezTo>
                    <a:pt x="5729" y="30473"/>
                    <a:pt x="5798" y="30427"/>
                    <a:pt x="5889" y="30404"/>
                  </a:cubicBezTo>
                  <a:cubicBezTo>
                    <a:pt x="5935" y="30358"/>
                    <a:pt x="6003" y="30336"/>
                    <a:pt x="6049" y="30313"/>
                  </a:cubicBezTo>
                  <a:lnTo>
                    <a:pt x="6117" y="30290"/>
                  </a:lnTo>
                  <a:cubicBezTo>
                    <a:pt x="6163" y="30267"/>
                    <a:pt x="6209" y="30244"/>
                    <a:pt x="6254" y="30221"/>
                  </a:cubicBezTo>
                  <a:lnTo>
                    <a:pt x="6346" y="30176"/>
                  </a:lnTo>
                  <a:cubicBezTo>
                    <a:pt x="6414" y="30153"/>
                    <a:pt x="6460" y="30107"/>
                    <a:pt x="6528" y="30084"/>
                  </a:cubicBezTo>
                  <a:lnTo>
                    <a:pt x="6551" y="30062"/>
                  </a:lnTo>
                  <a:cubicBezTo>
                    <a:pt x="6642" y="30016"/>
                    <a:pt x="6711" y="29970"/>
                    <a:pt x="6779" y="29925"/>
                  </a:cubicBezTo>
                  <a:lnTo>
                    <a:pt x="6825" y="29902"/>
                  </a:lnTo>
                  <a:cubicBezTo>
                    <a:pt x="6939" y="29833"/>
                    <a:pt x="7053" y="29788"/>
                    <a:pt x="7144" y="29719"/>
                  </a:cubicBezTo>
                  <a:lnTo>
                    <a:pt x="7167" y="29719"/>
                  </a:lnTo>
                  <a:cubicBezTo>
                    <a:pt x="7167" y="29719"/>
                    <a:pt x="7190" y="29696"/>
                    <a:pt x="7190" y="29696"/>
                  </a:cubicBezTo>
                  <a:cubicBezTo>
                    <a:pt x="7236" y="29674"/>
                    <a:pt x="7259" y="29651"/>
                    <a:pt x="7281" y="29628"/>
                  </a:cubicBezTo>
                  <a:cubicBezTo>
                    <a:pt x="7304" y="29605"/>
                    <a:pt x="7304" y="29582"/>
                    <a:pt x="7327" y="29582"/>
                  </a:cubicBezTo>
                  <a:cubicBezTo>
                    <a:pt x="7350" y="29560"/>
                    <a:pt x="7350" y="29537"/>
                    <a:pt x="7373" y="29514"/>
                  </a:cubicBezTo>
                  <a:lnTo>
                    <a:pt x="7395" y="29491"/>
                  </a:lnTo>
                  <a:cubicBezTo>
                    <a:pt x="7418" y="29468"/>
                    <a:pt x="7441" y="29445"/>
                    <a:pt x="7487" y="29423"/>
                  </a:cubicBezTo>
                  <a:cubicBezTo>
                    <a:pt x="7487" y="29400"/>
                    <a:pt x="7487" y="29400"/>
                    <a:pt x="7487" y="29400"/>
                  </a:cubicBezTo>
                  <a:cubicBezTo>
                    <a:pt x="7532" y="29354"/>
                    <a:pt x="7578" y="29286"/>
                    <a:pt x="7624" y="29240"/>
                  </a:cubicBezTo>
                  <a:cubicBezTo>
                    <a:pt x="7624" y="29171"/>
                    <a:pt x="7647" y="29126"/>
                    <a:pt x="7669" y="29080"/>
                  </a:cubicBezTo>
                  <a:cubicBezTo>
                    <a:pt x="7692" y="29057"/>
                    <a:pt x="7715" y="29035"/>
                    <a:pt x="7715" y="29035"/>
                  </a:cubicBezTo>
                  <a:cubicBezTo>
                    <a:pt x="7738" y="29012"/>
                    <a:pt x="7761" y="28989"/>
                    <a:pt x="7784" y="28966"/>
                  </a:cubicBezTo>
                  <a:lnTo>
                    <a:pt x="7875" y="28875"/>
                  </a:lnTo>
                  <a:lnTo>
                    <a:pt x="7920" y="28806"/>
                  </a:lnTo>
                  <a:cubicBezTo>
                    <a:pt x="7989" y="28738"/>
                    <a:pt x="8035" y="28669"/>
                    <a:pt x="8103" y="28601"/>
                  </a:cubicBezTo>
                  <a:lnTo>
                    <a:pt x="8194" y="28464"/>
                  </a:lnTo>
                  <a:cubicBezTo>
                    <a:pt x="8331" y="28281"/>
                    <a:pt x="8445" y="28122"/>
                    <a:pt x="8537" y="27962"/>
                  </a:cubicBezTo>
                  <a:cubicBezTo>
                    <a:pt x="8605" y="27893"/>
                    <a:pt x="8651" y="27802"/>
                    <a:pt x="8719" y="27711"/>
                  </a:cubicBezTo>
                  <a:cubicBezTo>
                    <a:pt x="8742" y="27642"/>
                    <a:pt x="8788" y="27597"/>
                    <a:pt x="8833" y="27551"/>
                  </a:cubicBezTo>
                  <a:lnTo>
                    <a:pt x="8902" y="27437"/>
                  </a:lnTo>
                  <a:cubicBezTo>
                    <a:pt x="8970" y="27345"/>
                    <a:pt x="9016" y="27254"/>
                    <a:pt x="9085" y="27163"/>
                  </a:cubicBezTo>
                  <a:cubicBezTo>
                    <a:pt x="9153" y="27049"/>
                    <a:pt x="9222" y="26957"/>
                    <a:pt x="9290" y="26843"/>
                  </a:cubicBezTo>
                  <a:cubicBezTo>
                    <a:pt x="9427" y="26661"/>
                    <a:pt x="9564" y="26455"/>
                    <a:pt x="9678" y="26250"/>
                  </a:cubicBezTo>
                  <a:cubicBezTo>
                    <a:pt x="9746" y="26159"/>
                    <a:pt x="9792" y="26067"/>
                    <a:pt x="9861" y="25953"/>
                  </a:cubicBezTo>
                  <a:cubicBezTo>
                    <a:pt x="9883" y="25907"/>
                    <a:pt x="9929" y="25862"/>
                    <a:pt x="9952" y="25793"/>
                  </a:cubicBezTo>
                  <a:cubicBezTo>
                    <a:pt x="9975" y="25748"/>
                    <a:pt x="9998" y="25725"/>
                    <a:pt x="10020" y="25679"/>
                  </a:cubicBezTo>
                  <a:cubicBezTo>
                    <a:pt x="10066" y="25634"/>
                    <a:pt x="10089" y="25588"/>
                    <a:pt x="10112" y="25519"/>
                  </a:cubicBezTo>
                  <a:cubicBezTo>
                    <a:pt x="10135" y="25474"/>
                    <a:pt x="10157" y="25451"/>
                    <a:pt x="10180" y="25405"/>
                  </a:cubicBezTo>
                  <a:cubicBezTo>
                    <a:pt x="10249" y="25314"/>
                    <a:pt x="10294" y="25200"/>
                    <a:pt x="10363" y="25109"/>
                  </a:cubicBezTo>
                  <a:cubicBezTo>
                    <a:pt x="10477" y="24926"/>
                    <a:pt x="10614" y="24698"/>
                    <a:pt x="10705" y="24515"/>
                  </a:cubicBezTo>
                  <a:cubicBezTo>
                    <a:pt x="10774" y="24424"/>
                    <a:pt x="10819" y="24333"/>
                    <a:pt x="10888" y="24241"/>
                  </a:cubicBezTo>
                  <a:cubicBezTo>
                    <a:pt x="10933" y="24150"/>
                    <a:pt x="11002" y="24036"/>
                    <a:pt x="11048" y="23945"/>
                  </a:cubicBezTo>
                  <a:cubicBezTo>
                    <a:pt x="11070" y="23876"/>
                    <a:pt x="11116" y="23830"/>
                    <a:pt x="11139" y="23785"/>
                  </a:cubicBezTo>
                  <a:cubicBezTo>
                    <a:pt x="11162" y="23739"/>
                    <a:pt x="11184" y="23716"/>
                    <a:pt x="11207" y="23671"/>
                  </a:cubicBezTo>
                  <a:cubicBezTo>
                    <a:pt x="11230" y="23602"/>
                    <a:pt x="11276" y="23534"/>
                    <a:pt x="11299" y="23488"/>
                  </a:cubicBezTo>
                  <a:lnTo>
                    <a:pt x="11367" y="23397"/>
                  </a:lnTo>
                  <a:cubicBezTo>
                    <a:pt x="11390" y="23328"/>
                    <a:pt x="11413" y="23283"/>
                    <a:pt x="11458" y="23214"/>
                  </a:cubicBezTo>
                  <a:cubicBezTo>
                    <a:pt x="11481" y="23191"/>
                    <a:pt x="11504" y="23146"/>
                    <a:pt x="11527" y="23100"/>
                  </a:cubicBezTo>
                  <a:lnTo>
                    <a:pt x="11550" y="23054"/>
                  </a:lnTo>
                  <a:cubicBezTo>
                    <a:pt x="11595" y="22986"/>
                    <a:pt x="11641" y="22895"/>
                    <a:pt x="11687" y="22803"/>
                  </a:cubicBezTo>
                  <a:cubicBezTo>
                    <a:pt x="11755" y="22712"/>
                    <a:pt x="11824" y="22621"/>
                    <a:pt x="11869" y="22507"/>
                  </a:cubicBezTo>
                  <a:cubicBezTo>
                    <a:pt x="11892" y="22461"/>
                    <a:pt x="11915" y="22415"/>
                    <a:pt x="11938" y="22392"/>
                  </a:cubicBezTo>
                  <a:cubicBezTo>
                    <a:pt x="11983" y="22324"/>
                    <a:pt x="12006" y="22278"/>
                    <a:pt x="12029" y="22233"/>
                  </a:cubicBezTo>
                  <a:lnTo>
                    <a:pt x="12097" y="22118"/>
                  </a:lnTo>
                  <a:cubicBezTo>
                    <a:pt x="12143" y="22073"/>
                    <a:pt x="12166" y="22004"/>
                    <a:pt x="12212" y="21936"/>
                  </a:cubicBezTo>
                  <a:cubicBezTo>
                    <a:pt x="12234" y="21890"/>
                    <a:pt x="12257" y="21845"/>
                    <a:pt x="12280" y="21799"/>
                  </a:cubicBezTo>
                  <a:cubicBezTo>
                    <a:pt x="12303" y="21753"/>
                    <a:pt x="12349" y="21708"/>
                    <a:pt x="12371" y="21639"/>
                  </a:cubicBezTo>
                  <a:cubicBezTo>
                    <a:pt x="12417" y="21548"/>
                    <a:pt x="12463" y="21457"/>
                    <a:pt x="12531" y="21388"/>
                  </a:cubicBezTo>
                  <a:cubicBezTo>
                    <a:pt x="12577" y="21274"/>
                    <a:pt x="12645" y="21183"/>
                    <a:pt x="12691" y="21069"/>
                  </a:cubicBezTo>
                  <a:cubicBezTo>
                    <a:pt x="12737" y="20977"/>
                    <a:pt x="12805" y="20886"/>
                    <a:pt x="12851" y="20795"/>
                  </a:cubicBezTo>
                  <a:lnTo>
                    <a:pt x="12896" y="20726"/>
                  </a:lnTo>
                  <a:lnTo>
                    <a:pt x="12919" y="20658"/>
                  </a:lnTo>
                  <a:cubicBezTo>
                    <a:pt x="12942" y="20612"/>
                    <a:pt x="12965" y="20589"/>
                    <a:pt x="12965" y="20566"/>
                  </a:cubicBezTo>
                  <a:lnTo>
                    <a:pt x="13011" y="20498"/>
                  </a:lnTo>
                  <a:cubicBezTo>
                    <a:pt x="13079" y="20361"/>
                    <a:pt x="13170" y="20201"/>
                    <a:pt x="13239" y="20064"/>
                  </a:cubicBezTo>
                  <a:lnTo>
                    <a:pt x="13307" y="19950"/>
                  </a:lnTo>
                  <a:cubicBezTo>
                    <a:pt x="13353" y="19836"/>
                    <a:pt x="13421" y="19722"/>
                    <a:pt x="13467" y="19608"/>
                  </a:cubicBezTo>
                  <a:cubicBezTo>
                    <a:pt x="13535" y="19516"/>
                    <a:pt x="13581" y="19402"/>
                    <a:pt x="13627" y="19311"/>
                  </a:cubicBezTo>
                  <a:cubicBezTo>
                    <a:pt x="13718" y="19128"/>
                    <a:pt x="13809" y="18946"/>
                    <a:pt x="13901" y="18763"/>
                  </a:cubicBezTo>
                  <a:lnTo>
                    <a:pt x="13901" y="18740"/>
                  </a:lnTo>
                  <a:lnTo>
                    <a:pt x="13901" y="18718"/>
                  </a:lnTo>
                  <a:lnTo>
                    <a:pt x="13924" y="18718"/>
                  </a:lnTo>
                  <a:cubicBezTo>
                    <a:pt x="13969" y="18603"/>
                    <a:pt x="14015" y="18466"/>
                    <a:pt x="14083" y="18352"/>
                  </a:cubicBezTo>
                  <a:lnTo>
                    <a:pt x="14175" y="18124"/>
                  </a:lnTo>
                  <a:cubicBezTo>
                    <a:pt x="14266" y="17941"/>
                    <a:pt x="14357" y="17736"/>
                    <a:pt x="14448" y="17531"/>
                  </a:cubicBezTo>
                  <a:cubicBezTo>
                    <a:pt x="14608" y="17120"/>
                    <a:pt x="14768" y="16777"/>
                    <a:pt x="14905" y="16435"/>
                  </a:cubicBezTo>
                  <a:cubicBezTo>
                    <a:pt x="14973" y="16252"/>
                    <a:pt x="15042" y="16047"/>
                    <a:pt x="15110" y="15842"/>
                  </a:cubicBezTo>
                  <a:cubicBezTo>
                    <a:pt x="15156" y="15705"/>
                    <a:pt x="15179" y="15568"/>
                    <a:pt x="15225" y="15408"/>
                  </a:cubicBezTo>
                  <a:lnTo>
                    <a:pt x="15270" y="15225"/>
                  </a:lnTo>
                  <a:cubicBezTo>
                    <a:pt x="15316" y="15111"/>
                    <a:pt x="15339" y="14997"/>
                    <a:pt x="15384" y="14883"/>
                  </a:cubicBezTo>
                  <a:cubicBezTo>
                    <a:pt x="15407" y="14792"/>
                    <a:pt x="15430" y="14700"/>
                    <a:pt x="15453" y="14609"/>
                  </a:cubicBezTo>
                  <a:cubicBezTo>
                    <a:pt x="15453" y="14540"/>
                    <a:pt x="15476" y="14472"/>
                    <a:pt x="15498" y="14404"/>
                  </a:cubicBezTo>
                  <a:lnTo>
                    <a:pt x="15521" y="14289"/>
                  </a:lnTo>
                  <a:lnTo>
                    <a:pt x="15521" y="14267"/>
                  </a:lnTo>
                  <a:cubicBezTo>
                    <a:pt x="15544" y="14175"/>
                    <a:pt x="15567" y="14061"/>
                    <a:pt x="15590" y="13970"/>
                  </a:cubicBezTo>
                  <a:lnTo>
                    <a:pt x="15613" y="13879"/>
                  </a:lnTo>
                  <a:cubicBezTo>
                    <a:pt x="15635" y="13787"/>
                    <a:pt x="15658" y="13696"/>
                    <a:pt x="15681" y="13605"/>
                  </a:cubicBezTo>
                  <a:cubicBezTo>
                    <a:pt x="15704" y="13422"/>
                    <a:pt x="15727" y="13217"/>
                    <a:pt x="15772" y="13034"/>
                  </a:cubicBezTo>
                  <a:cubicBezTo>
                    <a:pt x="15772" y="12920"/>
                    <a:pt x="15795" y="12806"/>
                    <a:pt x="15795" y="12669"/>
                  </a:cubicBezTo>
                  <a:lnTo>
                    <a:pt x="15818" y="12532"/>
                  </a:lnTo>
                  <a:cubicBezTo>
                    <a:pt x="15818" y="12418"/>
                    <a:pt x="15841" y="12281"/>
                    <a:pt x="15864" y="12167"/>
                  </a:cubicBezTo>
                  <a:lnTo>
                    <a:pt x="15886" y="11961"/>
                  </a:lnTo>
                  <a:cubicBezTo>
                    <a:pt x="15886" y="11847"/>
                    <a:pt x="15886" y="11733"/>
                    <a:pt x="15909" y="11619"/>
                  </a:cubicBezTo>
                  <a:cubicBezTo>
                    <a:pt x="15909" y="11505"/>
                    <a:pt x="15909" y="11413"/>
                    <a:pt x="15909" y="11299"/>
                  </a:cubicBezTo>
                  <a:cubicBezTo>
                    <a:pt x="15909" y="11231"/>
                    <a:pt x="15909" y="11162"/>
                    <a:pt x="15909" y="11094"/>
                  </a:cubicBezTo>
                  <a:cubicBezTo>
                    <a:pt x="15909" y="11025"/>
                    <a:pt x="15909" y="10957"/>
                    <a:pt x="15909" y="10911"/>
                  </a:cubicBezTo>
                  <a:cubicBezTo>
                    <a:pt x="15909" y="10820"/>
                    <a:pt x="15909" y="10752"/>
                    <a:pt x="15909" y="10660"/>
                  </a:cubicBezTo>
                  <a:lnTo>
                    <a:pt x="15909" y="10546"/>
                  </a:lnTo>
                  <a:cubicBezTo>
                    <a:pt x="15909" y="10432"/>
                    <a:pt x="15886" y="10295"/>
                    <a:pt x="15886" y="10181"/>
                  </a:cubicBezTo>
                  <a:lnTo>
                    <a:pt x="15886" y="10067"/>
                  </a:lnTo>
                  <a:cubicBezTo>
                    <a:pt x="15886" y="9975"/>
                    <a:pt x="15864" y="9907"/>
                    <a:pt x="15864" y="9838"/>
                  </a:cubicBezTo>
                  <a:lnTo>
                    <a:pt x="15864" y="9816"/>
                  </a:lnTo>
                  <a:cubicBezTo>
                    <a:pt x="15864" y="9747"/>
                    <a:pt x="15864" y="9702"/>
                    <a:pt x="15841" y="9656"/>
                  </a:cubicBezTo>
                  <a:cubicBezTo>
                    <a:pt x="15841" y="9610"/>
                    <a:pt x="15841" y="9565"/>
                    <a:pt x="15841" y="9519"/>
                  </a:cubicBezTo>
                  <a:cubicBezTo>
                    <a:pt x="15818" y="9382"/>
                    <a:pt x="15818" y="9268"/>
                    <a:pt x="15795" y="9154"/>
                  </a:cubicBezTo>
                  <a:cubicBezTo>
                    <a:pt x="15795" y="9040"/>
                    <a:pt x="15772" y="8925"/>
                    <a:pt x="15750" y="8811"/>
                  </a:cubicBezTo>
                  <a:cubicBezTo>
                    <a:pt x="15727" y="8697"/>
                    <a:pt x="15704" y="8606"/>
                    <a:pt x="15681" y="8492"/>
                  </a:cubicBezTo>
                  <a:cubicBezTo>
                    <a:pt x="15681" y="8423"/>
                    <a:pt x="15658" y="8378"/>
                    <a:pt x="15658" y="8332"/>
                  </a:cubicBezTo>
                  <a:cubicBezTo>
                    <a:pt x="15635" y="8264"/>
                    <a:pt x="15635" y="8218"/>
                    <a:pt x="15613" y="8149"/>
                  </a:cubicBezTo>
                  <a:cubicBezTo>
                    <a:pt x="15590" y="8035"/>
                    <a:pt x="15567" y="7921"/>
                    <a:pt x="15544" y="7830"/>
                  </a:cubicBezTo>
                  <a:cubicBezTo>
                    <a:pt x="15521" y="7739"/>
                    <a:pt x="15498" y="7670"/>
                    <a:pt x="15476" y="7602"/>
                  </a:cubicBezTo>
                  <a:lnTo>
                    <a:pt x="15453" y="7510"/>
                  </a:lnTo>
                  <a:cubicBezTo>
                    <a:pt x="15407" y="7419"/>
                    <a:pt x="15384" y="7328"/>
                    <a:pt x="15362" y="7236"/>
                  </a:cubicBezTo>
                  <a:cubicBezTo>
                    <a:pt x="15339" y="7214"/>
                    <a:pt x="15339" y="7168"/>
                    <a:pt x="15316" y="7145"/>
                  </a:cubicBezTo>
                  <a:lnTo>
                    <a:pt x="15339" y="7145"/>
                  </a:lnTo>
                  <a:cubicBezTo>
                    <a:pt x="15339" y="7122"/>
                    <a:pt x="15362" y="7122"/>
                    <a:pt x="15362" y="7122"/>
                  </a:cubicBezTo>
                  <a:cubicBezTo>
                    <a:pt x="15339" y="7054"/>
                    <a:pt x="15316" y="6985"/>
                    <a:pt x="15293" y="6917"/>
                  </a:cubicBezTo>
                  <a:lnTo>
                    <a:pt x="15247" y="6826"/>
                  </a:lnTo>
                  <a:cubicBezTo>
                    <a:pt x="15202" y="6711"/>
                    <a:pt x="15179" y="6597"/>
                    <a:pt x="15133" y="6483"/>
                  </a:cubicBezTo>
                  <a:cubicBezTo>
                    <a:pt x="15110" y="6415"/>
                    <a:pt x="15088" y="6369"/>
                    <a:pt x="15065" y="6323"/>
                  </a:cubicBezTo>
                  <a:lnTo>
                    <a:pt x="15065" y="6278"/>
                  </a:lnTo>
                  <a:cubicBezTo>
                    <a:pt x="15065" y="6278"/>
                    <a:pt x="15065" y="6255"/>
                    <a:pt x="15065" y="6232"/>
                  </a:cubicBezTo>
                  <a:lnTo>
                    <a:pt x="15042" y="6209"/>
                  </a:lnTo>
                  <a:lnTo>
                    <a:pt x="15019" y="6164"/>
                  </a:lnTo>
                  <a:lnTo>
                    <a:pt x="14996" y="6141"/>
                  </a:lnTo>
                  <a:cubicBezTo>
                    <a:pt x="14973" y="6118"/>
                    <a:pt x="14973" y="6095"/>
                    <a:pt x="14973" y="6072"/>
                  </a:cubicBezTo>
                  <a:lnTo>
                    <a:pt x="14928" y="6072"/>
                  </a:lnTo>
                  <a:cubicBezTo>
                    <a:pt x="14905" y="6049"/>
                    <a:pt x="14905" y="6049"/>
                    <a:pt x="14905" y="6027"/>
                  </a:cubicBezTo>
                  <a:lnTo>
                    <a:pt x="14882" y="6004"/>
                  </a:lnTo>
                  <a:cubicBezTo>
                    <a:pt x="14882" y="5935"/>
                    <a:pt x="14859" y="5890"/>
                    <a:pt x="14837" y="5821"/>
                  </a:cubicBezTo>
                  <a:cubicBezTo>
                    <a:pt x="14768" y="5707"/>
                    <a:pt x="14700" y="5570"/>
                    <a:pt x="14608" y="5410"/>
                  </a:cubicBezTo>
                  <a:cubicBezTo>
                    <a:pt x="14540" y="5296"/>
                    <a:pt x="14471" y="5159"/>
                    <a:pt x="14403" y="5022"/>
                  </a:cubicBezTo>
                  <a:lnTo>
                    <a:pt x="14357" y="4954"/>
                  </a:lnTo>
                  <a:cubicBezTo>
                    <a:pt x="14334" y="4931"/>
                    <a:pt x="14312" y="4908"/>
                    <a:pt x="14289" y="4863"/>
                  </a:cubicBezTo>
                  <a:lnTo>
                    <a:pt x="14266" y="4840"/>
                  </a:lnTo>
                  <a:cubicBezTo>
                    <a:pt x="14243" y="4817"/>
                    <a:pt x="14220" y="4794"/>
                    <a:pt x="14197" y="4771"/>
                  </a:cubicBezTo>
                  <a:cubicBezTo>
                    <a:pt x="14197" y="4748"/>
                    <a:pt x="14175" y="4748"/>
                    <a:pt x="14175" y="4726"/>
                  </a:cubicBezTo>
                  <a:cubicBezTo>
                    <a:pt x="14152" y="4703"/>
                    <a:pt x="14129" y="4703"/>
                    <a:pt x="14106" y="4703"/>
                  </a:cubicBezTo>
                  <a:cubicBezTo>
                    <a:pt x="14083" y="4634"/>
                    <a:pt x="14038" y="4612"/>
                    <a:pt x="14015" y="4566"/>
                  </a:cubicBezTo>
                  <a:cubicBezTo>
                    <a:pt x="13969" y="4497"/>
                    <a:pt x="13901" y="4406"/>
                    <a:pt x="13855" y="4338"/>
                  </a:cubicBezTo>
                  <a:cubicBezTo>
                    <a:pt x="13787" y="4246"/>
                    <a:pt x="13718" y="4132"/>
                    <a:pt x="13650" y="4041"/>
                  </a:cubicBezTo>
                  <a:cubicBezTo>
                    <a:pt x="13558" y="3904"/>
                    <a:pt x="13444" y="3790"/>
                    <a:pt x="13376" y="3698"/>
                  </a:cubicBezTo>
                  <a:cubicBezTo>
                    <a:pt x="13307" y="3630"/>
                    <a:pt x="13262" y="3562"/>
                    <a:pt x="13193" y="3493"/>
                  </a:cubicBezTo>
                  <a:cubicBezTo>
                    <a:pt x="13125" y="3425"/>
                    <a:pt x="13079" y="3379"/>
                    <a:pt x="13011" y="3310"/>
                  </a:cubicBezTo>
                  <a:lnTo>
                    <a:pt x="12919" y="3219"/>
                  </a:lnTo>
                  <a:cubicBezTo>
                    <a:pt x="12828" y="3128"/>
                    <a:pt x="12737" y="3037"/>
                    <a:pt x="12622" y="2945"/>
                  </a:cubicBezTo>
                  <a:cubicBezTo>
                    <a:pt x="12531" y="2854"/>
                    <a:pt x="12417" y="2763"/>
                    <a:pt x="12303" y="2671"/>
                  </a:cubicBezTo>
                  <a:lnTo>
                    <a:pt x="12280" y="2649"/>
                  </a:lnTo>
                  <a:cubicBezTo>
                    <a:pt x="12234" y="2603"/>
                    <a:pt x="12189" y="2580"/>
                    <a:pt x="12166" y="2534"/>
                  </a:cubicBezTo>
                  <a:lnTo>
                    <a:pt x="12143" y="2512"/>
                  </a:lnTo>
                  <a:cubicBezTo>
                    <a:pt x="12097" y="2489"/>
                    <a:pt x="12052" y="2443"/>
                    <a:pt x="12006" y="2397"/>
                  </a:cubicBezTo>
                  <a:cubicBezTo>
                    <a:pt x="11961" y="2375"/>
                    <a:pt x="11915" y="2329"/>
                    <a:pt x="11869" y="2283"/>
                  </a:cubicBezTo>
                  <a:cubicBezTo>
                    <a:pt x="11824" y="2238"/>
                    <a:pt x="11778" y="2215"/>
                    <a:pt x="11732" y="2169"/>
                  </a:cubicBezTo>
                  <a:lnTo>
                    <a:pt x="11664" y="2124"/>
                  </a:lnTo>
                  <a:lnTo>
                    <a:pt x="11573" y="2055"/>
                  </a:lnTo>
                  <a:cubicBezTo>
                    <a:pt x="11527" y="2009"/>
                    <a:pt x="11481" y="1987"/>
                    <a:pt x="11436" y="1941"/>
                  </a:cubicBezTo>
                  <a:cubicBezTo>
                    <a:pt x="11436" y="1918"/>
                    <a:pt x="11413" y="1895"/>
                    <a:pt x="11390" y="1872"/>
                  </a:cubicBezTo>
                  <a:cubicBezTo>
                    <a:pt x="11344" y="1827"/>
                    <a:pt x="11276" y="1781"/>
                    <a:pt x="11207" y="1758"/>
                  </a:cubicBezTo>
                  <a:lnTo>
                    <a:pt x="11207" y="1736"/>
                  </a:lnTo>
                  <a:cubicBezTo>
                    <a:pt x="11116" y="1690"/>
                    <a:pt x="11025" y="1621"/>
                    <a:pt x="10933" y="1553"/>
                  </a:cubicBezTo>
                  <a:cubicBezTo>
                    <a:pt x="10865" y="1507"/>
                    <a:pt x="10774" y="1462"/>
                    <a:pt x="10682" y="1393"/>
                  </a:cubicBezTo>
                  <a:lnTo>
                    <a:pt x="10500" y="1302"/>
                  </a:lnTo>
                  <a:cubicBezTo>
                    <a:pt x="10386" y="1211"/>
                    <a:pt x="10271" y="1142"/>
                    <a:pt x="10157" y="1074"/>
                  </a:cubicBezTo>
                  <a:cubicBezTo>
                    <a:pt x="10112" y="1051"/>
                    <a:pt x="10066" y="1028"/>
                    <a:pt x="10043" y="1005"/>
                  </a:cubicBezTo>
                  <a:lnTo>
                    <a:pt x="10020" y="1005"/>
                  </a:lnTo>
                  <a:lnTo>
                    <a:pt x="9975" y="982"/>
                  </a:lnTo>
                  <a:lnTo>
                    <a:pt x="9952" y="959"/>
                  </a:lnTo>
                  <a:cubicBezTo>
                    <a:pt x="9906" y="937"/>
                    <a:pt x="9861" y="914"/>
                    <a:pt x="9815" y="914"/>
                  </a:cubicBezTo>
                  <a:lnTo>
                    <a:pt x="9587" y="914"/>
                  </a:lnTo>
                  <a:cubicBezTo>
                    <a:pt x="9564" y="891"/>
                    <a:pt x="9518" y="845"/>
                    <a:pt x="9473" y="823"/>
                  </a:cubicBezTo>
                  <a:cubicBezTo>
                    <a:pt x="9450" y="800"/>
                    <a:pt x="9404" y="777"/>
                    <a:pt x="9381" y="754"/>
                  </a:cubicBezTo>
                  <a:cubicBezTo>
                    <a:pt x="9336" y="731"/>
                    <a:pt x="9290" y="708"/>
                    <a:pt x="9244" y="686"/>
                  </a:cubicBezTo>
                  <a:cubicBezTo>
                    <a:pt x="9176" y="663"/>
                    <a:pt x="9107" y="617"/>
                    <a:pt x="9039" y="571"/>
                  </a:cubicBezTo>
                  <a:lnTo>
                    <a:pt x="8993" y="549"/>
                  </a:lnTo>
                  <a:cubicBezTo>
                    <a:pt x="8925" y="526"/>
                    <a:pt x="8856" y="480"/>
                    <a:pt x="8788" y="457"/>
                  </a:cubicBezTo>
                  <a:cubicBezTo>
                    <a:pt x="8719" y="412"/>
                    <a:pt x="8628" y="389"/>
                    <a:pt x="8560" y="343"/>
                  </a:cubicBezTo>
                  <a:lnTo>
                    <a:pt x="8514" y="343"/>
                  </a:lnTo>
                  <a:lnTo>
                    <a:pt x="8400" y="298"/>
                  </a:lnTo>
                  <a:lnTo>
                    <a:pt x="8263" y="229"/>
                  </a:lnTo>
                  <a:cubicBezTo>
                    <a:pt x="8149" y="183"/>
                    <a:pt x="8035" y="138"/>
                    <a:pt x="7966" y="115"/>
                  </a:cubicBezTo>
                  <a:cubicBezTo>
                    <a:pt x="7875" y="92"/>
                    <a:pt x="7806" y="69"/>
                    <a:pt x="7738" y="46"/>
                  </a:cubicBezTo>
                  <a:cubicBezTo>
                    <a:pt x="7692" y="46"/>
                    <a:pt x="7669" y="24"/>
                    <a:pt x="7624" y="24"/>
                  </a:cubicBezTo>
                  <a:cubicBezTo>
                    <a:pt x="7578" y="1"/>
                    <a:pt x="7532" y="1"/>
                    <a:pt x="74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20"/>
            <p:cNvSpPr/>
            <p:nvPr/>
          </p:nvSpPr>
          <p:spPr>
            <a:xfrm>
              <a:off x="6390675" y="2094275"/>
              <a:ext cx="448550" cy="454800"/>
            </a:xfrm>
            <a:custGeom>
              <a:avLst/>
              <a:gdLst/>
              <a:ahLst/>
              <a:cxnLst/>
              <a:rect l="l" t="t" r="r" b="b"/>
              <a:pathLst>
                <a:path w="17942" h="18192" extrusionOk="0">
                  <a:moveTo>
                    <a:pt x="4999" y="0"/>
                  </a:moveTo>
                  <a:cubicBezTo>
                    <a:pt x="4976" y="0"/>
                    <a:pt x="4931" y="0"/>
                    <a:pt x="4908" y="23"/>
                  </a:cubicBezTo>
                  <a:cubicBezTo>
                    <a:pt x="4885" y="46"/>
                    <a:pt x="4862" y="69"/>
                    <a:pt x="4839" y="92"/>
                  </a:cubicBezTo>
                  <a:cubicBezTo>
                    <a:pt x="4817" y="114"/>
                    <a:pt x="4817" y="137"/>
                    <a:pt x="4817" y="160"/>
                  </a:cubicBezTo>
                  <a:lnTo>
                    <a:pt x="4771" y="206"/>
                  </a:lnTo>
                  <a:cubicBezTo>
                    <a:pt x="4680" y="297"/>
                    <a:pt x="4588" y="388"/>
                    <a:pt x="4520" y="457"/>
                  </a:cubicBezTo>
                  <a:cubicBezTo>
                    <a:pt x="4383" y="594"/>
                    <a:pt x="4223" y="731"/>
                    <a:pt x="4109" y="890"/>
                  </a:cubicBezTo>
                  <a:cubicBezTo>
                    <a:pt x="4063" y="936"/>
                    <a:pt x="4041" y="959"/>
                    <a:pt x="4018" y="1005"/>
                  </a:cubicBezTo>
                  <a:lnTo>
                    <a:pt x="3926" y="1096"/>
                  </a:lnTo>
                  <a:cubicBezTo>
                    <a:pt x="3789" y="1256"/>
                    <a:pt x="3675" y="1393"/>
                    <a:pt x="3584" y="1552"/>
                  </a:cubicBezTo>
                  <a:cubicBezTo>
                    <a:pt x="3493" y="1666"/>
                    <a:pt x="3424" y="1803"/>
                    <a:pt x="3333" y="1918"/>
                  </a:cubicBezTo>
                  <a:lnTo>
                    <a:pt x="3287" y="1986"/>
                  </a:lnTo>
                  <a:cubicBezTo>
                    <a:pt x="3173" y="2146"/>
                    <a:pt x="3082" y="2306"/>
                    <a:pt x="2991" y="2465"/>
                  </a:cubicBezTo>
                  <a:cubicBezTo>
                    <a:pt x="2945" y="2511"/>
                    <a:pt x="2922" y="2579"/>
                    <a:pt x="2899" y="2625"/>
                  </a:cubicBezTo>
                  <a:lnTo>
                    <a:pt x="2831" y="2716"/>
                  </a:lnTo>
                  <a:lnTo>
                    <a:pt x="2785" y="2808"/>
                  </a:lnTo>
                  <a:cubicBezTo>
                    <a:pt x="2762" y="2853"/>
                    <a:pt x="2739" y="2899"/>
                    <a:pt x="2694" y="2945"/>
                  </a:cubicBezTo>
                  <a:cubicBezTo>
                    <a:pt x="2671" y="3013"/>
                    <a:pt x="2625" y="3082"/>
                    <a:pt x="2580" y="3127"/>
                  </a:cubicBezTo>
                  <a:lnTo>
                    <a:pt x="2557" y="3173"/>
                  </a:lnTo>
                  <a:cubicBezTo>
                    <a:pt x="2534" y="3219"/>
                    <a:pt x="2511" y="3264"/>
                    <a:pt x="2488" y="3310"/>
                  </a:cubicBezTo>
                  <a:cubicBezTo>
                    <a:pt x="2466" y="3356"/>
                    <a:pt x="2443" y="3378"/>
                    <a:pt x="2420" y="3424"/>
                  </a:cubicBezTo>
                  <a:cubicBezTo>
                    <a:pt x="2397" y="3470"/>
                    <a:pt x="2374" y="3515"/>
                    <a:pt x="2351" y="3538"/>
                  </a:cubicBezTo>
                  <a:cubicBezTo>
                    <a:pt x="2329" y="3584"/>
                    <a:pt x="2306" y="3629"/>
                    <a:pt x="2283" y="3675"/>
                  </a:cubicBezTo>
                  <a:cubicBezTo>
                    <a:pt x="2237" y="3744"/>
                    <a:pt x="2192" y="3812"/>
                    <a:pt x="2146" y="3881"/>
                  </a:cubicBezTo>
                  <a:lnTo>
                    <a:pt x="2123" y="3903"/>
                  </a:lnTo>
                  <a:cubicBezTo>
                    <a:pt x="2055" y="4040"/>
                    <a:pt x="1986" y="4177"/>
                    <a:pt x="1895" y="4291"/>
                  </a:cubicBezTo>
                  <a:lnTo>
                    <a:pt x="1849" y="4405"/>
                  </a:lnTo>
                  <a:cubicBezTo>
                    <a:pt x="1758" y="4542"/>
                    <a:pt x="1690" y="4725"/>
                    <a:pt x="1575" y="4930"/>
                  </a:cubicBezTo>
                  <a:lnTo>
                    <a:pt x="1575" y="4953"/>
                  </a:lnTo>
                  <a:lnTo>
                    <a:pt x="1553" y="4976"/>
                  </a:lnTo>
                  <a:lnTo>
                    <a:pt x="1530" y="5022"/>
                  </a:lnTo>
                  <a:lnTo>
                    <a:pt x="1553" y="4999"/>
                  </a:lnTo>
                  <a:lnTo>
                    <a:pt x="1553" y="4999"/>
                  </a:lnTo>
                  <a:cubicBezTo>
                    <a:pt x="1530" y="5045"/>
                    <a:pt x="1507" y="5067"/>
                    <a:pt x="1507" y="5090"/>
                  </a:cubicBezTo>
                  <a:cubicBezTo>
                    <a:pt x="1370" y="5364"/>
                    <a:pt x="1233" y="5661"/>
                    <a:pt x="1050" y="6072"/>
                  </a:cubicBezTo>
                  <a:cubicBezTo>
                    <a:pt x="891" y="6460"/>
                    <a:pt x="754" y="6779"/>
                    <a:pt x="640" y="7099"/>
                  </a:cubicBezTo>
                  <a:cubicBezTo>
                    <a:pt x="617" y="7190"/>
                    <a:pt x="571" y="7304"/>
                    <a:pt x="548" y="7396"/>
                  </a:cubicBezTo>
                  <a:cubicBezTo>
                    <a:pt x="503" y="7487"/>
                    <a:pt x="480" y="7578"/>
                    <a:pt x="457" y="7647"/>
                  </a:cubicBezTo>
                  <a:cubicBezTo>
                    <a:pt x="366" y="7852"/>
                    <a:pt x="320" y="8012"/>
                    <a:pt x="274" y="8172"/>
                  </a:cubicBezTo>
                  <a:lnTo>
                    <a:pt x="274" y="8217"/>
                  </a:lnTo>
                  <a:cubicBezTo>
                    <a:pt x="229" y="8377"/>
                    <a:pt x="183" y="8537"/>
                    <a:pt x="137" y="8697"/>
                  </a:cubicBezTo>
                  <a:lnTo>
                    <a:pt x="92" y="8834"/>
                  </a:lnTo>
                  <a:lnTo>
                    <a:pt x="69" y="8971"/>
                  </a:lnTo>
                  <a:cubicBezTo>
                    <a:pt x="46" y="9016"/>
                    <a:pt x="46" y="9062"/>
                    <a:pt x="23" y="9085"/>
                  </a:cubicBezTo>
                  <a:cubicBezTo>
                    <a:pt x="0" y="9153"/>
                    <a:pt x="0" y="9199"/>
                    <a:pt x="0" y="9244"/>
                  </a:cubicBezTo>
                  <a:cubicBezTo>
                    <a:pt x="0" y="9267"/>
                    <a:pt x="0" y="9290"/>
                    <a:pt x="0" y="9313"/>
                  </a:cubicBezTo>
                  <a:cubicBezTo>
                    <a:pt x="0" y="9359"/>
                    <a:pt x="23" y="9381"/>
                    <a:pt x="46" y="9404"/>
                  </a:cubicBezTo>
                  <a:cubicBezTo>
                    <a:pt x="23" y="9427"/>
                    <a:pt x="23" y="9473"/>
                    <a:pt x="0" y="9496"/>
                  </a:cubicBezTo>
                  <a:cubicBezTo>
                    <a:pt x="0" y="9564"/>
                    <a:pt x="0" y="9655"/>
                    <a:pt x="0" y="9724"/>
                  </a:cubicBezTo>
                  <a:cubicBezTo>
                    <a:pt x="46" y="9838"/>
                    <a:pt x="115" y="9906"/>
                    <a:pt x="160" y="9975"/>
                  </a:cubicBezTo>
                  <a:cubicBezTo>
                    <a:pt x="229" y="10043"/>
                    <a:pt x="274" y="10112"/>
                    <a:pt x="343" y="10157"/>
                  </a:cubicBezTo>
                  <a:cubicBezTo>
                    <a:pt x="411" y="10226"/>
                    <a:pt x="457" y="10294"/>
                    <a:pt x="525" y="10340"/>
                  </a:cubicBezTo>
                  <a:lnTo>
                    <a:pt x="548" y="10363"/>
                  </a:lnTo>
                  <a:lnTo>
                    <a:pt x="662" y="10477"/>
                  </a:lnTo>
                  <a:lnTo>
                    <a:pt x="754" y="10545"/>
                  </a:lnTo>
                  <a:lnTo>
                    <a:pt x="777" y="10568"/>
                  </a:lnTo>
                  <a:cubicBezTo>
                    <a:pt x="822" y="10614"/>
                    <a:pt x="891" y="10682"/>
                    <a:pt x="936" y="10728"/>
                  </a:cubicBezTo>
                  <a:lnTo>
                    <a:pt x="1119" y="10865"/>
                  </a:lnTo>
                  <a:lnTo>
                    <a:pt x="1142" y="10888"/>
                  </a:lnTo>
                  <a:cubicBezTo>
                    <a:pt x="1210" y="10934"/>
                    <a:pt x="1256" y="10979"/>
                    <a:pt x="1301" y="11025"/>
                  </a:cubicBezTo>
                  <a:cubicBezTo>
                    <a:pt x="1393" y="11093"/>
                    <a:pt x="1484" y="11162"/>
                    <a:pt x="1575" y="11230"/>
                  </a:cubicBezTo>
                  <a:lnTo>
                    <a:pt x="1712" y="11367"/>
                  </a:lnTo>
                  <a:lnTo>
                    <a:pt x="1781" y="11413"/>
                  </a:lnTo>
                  <a:lnTo>
                    <a:pt x="1849" y="11458"/>
                  </a:lnTo>
                  <a:cubicBezTo>
                    <a:pt x="1895" y="11504"/>
                    <a:pt x="1963" y="11550"/>
                    <a:pt x="2009" y="11573"/>
                  </a:cubicBezTo>
                  <a:cubicBezTo>
                    <a:pt x="2055" y="11641"/>
                    <a:pt x="2123" y="11687"/>
                    <a:pt x="2192" y="11732"/>
                  </a:cubicBezTo>
                  <a:cubicBezTo>
                    <a:pt x="2237" y="11755"/>
                    <a:pt x="2260" y="11801"/>
                    <a:pt x="2306" y="11824"/>
                  </a:cubicBezTo>
                  <a:cubicBezTo>
                    <a:pt x="2351" y="11847"/>
                    <a:pt x="2374" y="11869"/>
                    <a:pt x="2397" y="11892"/>
                  </a:cubicBezTo>
                  <a:cubicBezTo>
                    <a:pt x="2488" y="11961"/>
                    <a:pt x="2557" y="12029"/>
                    <a:pt x="2648" y="12098"/>
                  </a:cubicBezTo>
                  <a:cubicBezTo>
                    <a:pt x="2854" y="12257"/>
                    <a:pt x="3059" y="12417"/>
                    <a:pt x="3264" y="12554"/>
                  </a:cubicBezTo>
                  <a:lnTo>
                    <a:pt x="3356" y="12623"/>
                  </a:lnTo>
                  <a:cubicBezTo>
                    <a:pt x="3401" y="12668"/>
                    <a:pt x="3447" y="12691"/>
                    <a:pt x="3516" y="12737"/>
                  </a:cubicBezTo>
                  <a:cubicBezTo>
                    <a:pt x="3584" y="12782"/>
                    <a:pt x="3653" y="12851"/>
                    <a:pt x="3744" y="12896"/>
                  </a:cubicBezTo>
                  <a:cubicBezTo>
                    <a:pt x="3904" y="13033"/>
                    <a:pt x="4041" y="13148"/>
                    <a:pt x="4177" y="13239"/>
                  </a:cubicBezTo>
                  <a:cubicBezTo>
                    <a:pt x="4246" y="13285"/>
                    <a:pt x="4314" y="13330"/>
                    <a:pt x="4383" y="13376"/>
                  </a:cubicBezTo>
                  <a:cubicBezTo>
                    <a:pt x="4451" y="13444"/>
                    <a:pt x="4543" y="13490"/>
                    <a:pt x="4611" y="13536"/>
                  </a:cubicBezTo>
                  <a:cubicBezTo>
                    <a:pt x="4771" y="13650"/>
                    <a:pt x="4908" y="13764"/>
                    <a:pt x="5045" y="13855"/>
                  </a:cubicBezTo>
                  <a:cubicBezTo>
                    <a:pt x="5227" y="13992"/>
                    <a:pt x="5387" y="14106"/>
                    <a:pt x="5547" y="14220"/>
                  </a:cubicBezTo>
                  <a:cubicBezTo>
                    <a:pt x="5707" y="14334"/>
                    <a:pt x="5844" y="14426"/>
                    <a:pt x="5981" y="14540"/>
                  </a:cubicBezTo>
                  <a:cubicBezTo>
                    <a:pt x="6072" y="14586"/>
                    <a:pt x="6163" y="14654"/>
                    <a:pt x="6255" y="14723"/>
                  </a:cubicBezTo>
                  <a:cubicBezTo>
                    <a:pt x="6551" y="14928"/>
                    <a:pt x="6871" y="15133"/>
                    <a:pt x="7168" y="15316"/>
                  </a:cubicBezTo>
                  <a:cubicBezTo>
                    <a:pt x="7236" y="15362"/>
                    <a:pt x="7327" y="15407"/>
                    <a:pt x="7396" y="15453"/>
                  </a:cubicBezTo>
                  <a:cubicBezTo>
                    <a:pt x="7464" y="15499"/>
                    <a:pt x="7556" y="15567"/>
                    <a:pt x="7624" y="15613"/>
                  </a:cubicBezTo>
                  <a:lnTo>
                    <a:pt x="7898" y="15772"/>
                  </a:lnTo>
                  <a:lnTo>
                    <a:pt x="8081" y="15887"/>
                  </a:lnTo>
                  <a:cubicBezTo>
                    <a:pt x="8172" y="15932"/>
                    <a:pt x="8263" y="16001"/>
                    <a:pt x="8332" y="16046"/>
                  </a:cubicBezTo>
                  <a:cubicBezTo>
                    <a:pt x="8423" y="16092"/>
                    <a:pt x="8491" y="16138"/>
                    <a:pt x="8560" y="16183"/>
                  </a:cubicBezTo>
                  <a:lnTo>
                    <a:pt x="8674" y="16252"/>
                  </a:lnTo>
                  <a:cubicBezTo>
                    <a:pt x="8788" y="16320"/>
                    <a:pt x="8902" y="16389"/>
                    <a:pt x="8994" y="16457"/>
                  </a:cubicBezTo>
                  <a:cubicBezTo>
                    <a:pt x="9153" y="16549"/>
                    <a:pt x="9336" y="16640"/>
                    <a:pt x="9496" y="16731"/>
                  </a:cubicBezTo>
                  <a:cubicBezTo>
                    <a:pt x="9656" y="16822"/>
                    <a:pt x="9815" y="16914"/>
                    <a:pt x="9975" y="17005"/>
                  </a:cubicBezTo>
                  <a:cubicBezTo>
                    <a:pt x="9998" y="17028"/>
                    <a:pt x="10044" y="17051"/>
                    <a:pt x="10066" y="17051"/>
                  </a:cubicBezTo>
                  <a:cubicBezTo>
                    <a:pt x="10112" y="17096"/>
                    <a:pt x="10158" y="17119"/>
                    <a:pt x="10203" y="17142"/>
                  </a:cubicBezTo>
                  <a:cubicBezTo>
                    <a:pt x="10295" y="17188"/>
                    <a:pt x="10363" y="17233"/>
                    <a:pt x="10432" y="17256"/>
                  </a:cubicBezTo>
                  <a:cubicBezTo>
                    <a:pt x="10523" y="17302"/>
                    <a:pt x="10591" y="17347"/>
                    <a:pt x="10660" y="17393"/>
                  </a:cubicBezTo>
                  <a:cubicBezTo>
                    <a:pt x="10751" y="17439"/>
                    <a:pt x="10820" y="17462"/>
                    <a:pt x="10888" y="17507"/>
                  </a:cubicBezTo>
                  <a:cubicBezTo>
                    <a:pt x="11002" y="17576"/>
                    <a:pt x="11094" y="17621"/>
                    <a:pt x="11208" y="17667"/>
                  </a:cubicBezTo>
                  <a:lnTo>
                    <a:pt x="11390" y="17758"/>
                  </a:lnTo>
                  <a:cubicBezTo>
                    <a:pt x="11413" y="17781"/>
                    <a:pt x="11459" y="17804"/>
                    <a:pt x="11504" y="17827"/>
                  </a:cubicBezTo>
                  <a:cubicBezTo>
                    <a:pt x="11527" y="17850"/>
                    <a:pt x="11573" y="17850"/>
                    <a:pt x="11596" y="17872"/>
                  </a:cubicBezTo>
                  <a:cubicBezTo>
                    <a:pt x="11641" y="17895"/>
                    <a:pt x="11710" y="17918"/>
                    <a:pt x="11755" y="17941"/>
                  </a:cubicBezTo>
                  <a:lnTo>
                    <a:pt x="11778" y="17964"/>
                  </a:lnTo>
                  <a:lnTo>
                    <a:pt x="11870" y="18009"/>
                  </a:lnTo>
                  <a:cubicBezTo>
                    <a:pt x="11915" y="18032"/>
                    <a:pt x="11961" y="18055"/>
                    <a:pt x="12007" y="18078"/>
                  </a:cubicBezTo>
                  <a:cubicBezTo>
                    <a:pt x="12052" y="18078"/>
                    <a:pt x="12075" y="18101"/>
                    <a:pt x="12121" y="18123"/>
                  </a:cubicBezTo>
                  <a:lnTo>
                    <a:pt x="12166" y="18146"/>
                  </a:lnTo>
                  <a:cubicBezTo>
                    <a:pt x="12189" y="18169"/>
                    <a:pt x="12235" y="18169"/>
                    <a:pt x="12258" y="18192"/>
                  </a:cubicBezTo>
                  <a:lnTo>
                    <a:pt x="12303" y="18192"/>
                  </a:lnTo>
                  <a:cubicBezTo>
                    <a:pt x="12349" y="18192"/>
                    <a:pt x="12417" y="18169"/>
                    <a:pt x="12440" y="18123"/>
                  </a:cubicBezTo>
                  <a:cubicBezTo>
                    <a:pt x="12463" y="18101"/>
                    <a:pt x="12486" y="18078"/>
                    <a:pt x="12486" y="18032"/>
                  </a:cubicBezTo>
                  <a:cubicBezTo>
                    <a:pt x="12486" y="18009"/>
                    <a:pt x="12509" y="18009"/>
                    <a:pt x="12509" y="17987"/>
                  </a:cubicBezTo>
                  <a:cubicBezTo>
                    <a:pt x="12509" y="17964"/>
                    <a:pt x="12532" y="17941"/>
                    <a:pt x="12554" y="17918"/>
                  </a:cubicBezTo>
                  <a:cubicBezTo>
                    <a:pt x="12600" y="17872"/>
                    <a:pt x="12623" y="17850"/>
                    <a:pt x="12646" y="17827"/>
                  </a:cubicBezTo>
                  <a:cubicBezTo>
                    <a:pt x="12669" y="17758"/>
                    <a:pt x="12714" y="17713"/>
                    <a:pt x="12760" y="17667"/>
                  </a:cubicBezTo>
                  <a:lnTo>
                    <a:pt x="12783" y="17644"/>
                  </a:lnTo>
                  <a:cubicBezTo>
                    <a:pt x="12965" y="17439"/>
                    <a:pt x="13125" y="17233"/>
                    <a:pt x="13285" y="17028"/>
                  </a:cubicBezTo>
                  <a:cubicBezTo>
                    <a:pt x="13330" y="16937"/>
                    <a:pt x="13399" y="16868"/>
                    <a:pt x="13467" y="16777"/>
                  </a:cubicBezTo>
                  <a:cubicBezTo>
                    <a:pt x="13513" y="16708"/>
                    <a:pt x="13582" y="16617"/>
                    <a:pt x="13650" y="16549"/>
                  </a:cubicBezTo>
                  <a:cubicBezTo>
                    <a:pt x="13696" y="16480"/>
                    <a:pt x="13741" y="16412"/>
                    <a:pt x="13810" y="16343"/>
                  </a:cubicBezTo>
                  <a:cubicBezTo>
                    <a:pt x="13878" y="16252"/>
                    <a:pt x="13947" y="16138"/>
                    <a:pt x="14015" y="16046"/>
                  </a:cubicBezTo>
                  <a:lnTo>
                    <a:pt x="14129" y="15887"/>
                  </a:lnTo>
                  <a:cubicBezTo>
                    <a:pt x="14175" y="15841"/>
                    <a:pt x="14198" y="15795"/>
                    <a:pt x="14243" y="15750"/>
                  </a:cubicBezTo>
                  <a:lnTo>
                    <a:pt x="14289" y="15681"/>
                  </a:lnTo>
                  <a:lnTo>
                    <a:pt x="14358" y="15590"/>
                  </a:lnTo>
                  <a:cubicBezTo>
                    <a:pt x="14380" y="15521"/>
                    <a:pt x="14426" y="15476"/>
                    <a:pt x="14449" y="15430"/>
                  </a:cubicBezTo>
                  <a:lnTo>
                    <a:pt x="14517" y="15339"/>
                  </a:lnTo>
                  <a:cubicBezTo>
                    <a:pt x="14540" y="15293"/>
                    <a:pt x="14586" y="15247"/>
                    <a:pt x="14609" y="15202"/>
                  </a:cubicBezTo>
                  <a:lnTo>
                    <a:pt x="14654" y="15133"/>
                  </a:lnTo>
                  <a:cubicBezTo>
                    <a:pt x="14700" y="15088"/>
                    <a:pt x="14723" y="15019"/>
                    <a:pt x="14768" y="14974"/>
                  </a:cubicBezTo>
                  <a:lnTo>
                    <a:pt x="14928" y="14723"/>
                  </a:lnTo>
                  <a:lnTo>
                    <a:pt x="15385" y="14061"/>
                  </a:lnTo>
                  <a:cubicBezTo>
                    <a:pt x="15430" y="13969"/>
                    <a:pt x="15476" y="13901"/>
                    <a:pt x="15522" y="13810"/>
                  </a:cubicBezTo>
                  <a:cubicBezTo>
                    <a:pt x="15544" y="13764"/>
                    <a:pt x="15567" y="13741"/>
                    <a:pt x="15590" y="13695"/>
                  </a:cubicBezTo>
                  <a:cubicBezTo>
                    <a:pt x="15613" y="13650"/>
                    <a:pt x="15659" y="13604"/>
                    <a:pt x="15681" y="13558"/>
                  </a:cubicBezTo>
                  <a:cubicBezTo>
                    <a:pt x="15727" y="13467"/>
                    <a:pt x="15773" y="13376"/>
                    <a:pt x="15841" y="13285"/>
                  </a:cubicBezTo>
                  <a:cubicBezTo>
                    <a:pt x="15864" y="13239"/>
                    <a:pt x="15910" y="13170"/>
                    <a:pt x="15933" y="13102"/>
                  </a:cubicBezTo>
                  <a:cubicBezTo>
                    <a:pt x="16001" y="12988"/>
                    <a:pt x="16092" y="12874"/>
                    <a:pt x="16161" y="12760"/>
                  </a:cubicBezTo>
                  <a:lnTo>
                    <a:pt x="16229" y="12645"/>
                  </a:lnTo>
                  <a:lnTo>
                    <a:pt x="16298" y="12554"/>
                  </a:lnTo>
                  <a:cubicBezTo>
                    <a:pt x="16389" y="12417"/>
                    <a:pt x="16480" y="12280"/>
                    <a:pt x="16549" y="12143"/>
                  </a:cubicBezTo>
                  <a:cubicBezTo>
                    <a:pt x="16640" y="11983"/>
                    <a:pt x="16709" y="11869"/>
                    <a:pt x="16777" y="11755"/>
                  </a:cubicBezTo>
                  <a:lnTo>
                    <a:pt x="16846" y="11618"/>
                  </a:lnTo>
                  <a:lnTo>
                    <a:pt x="16891" y="11573"/>
                  </a:lnTo>
                  <a:cubicBezTo>
                    <a:pt x="16891" y="11527"/>
                    <a:pt x="16914" y="11504"/>
                    <a:pt x="16937" y="11458"/>
                  </a:cubicBezTo>
                  <a:cubicBezTo>
                    <a:pt x="16937" y="11436"/>
                    <a:pt x="16960" y="11390"/>
                    <a:pt x="16982" y="11367"/>
                  </a:cubicBezTo>
                  <a:cubicBezTo>
                    <a:pt x="17028" y="11253"/>
                    <a:pt x="17097" y="11162"/>
                    <a:pt x="17142" y="11070"/>
                  </a:cubicBezTo>
                  <a:lnTo>
                    <a:pt x="17211" y="10956"/>
                  </a:lnTo>
                  <a:cubicBezTo>
                    <a:pt x="17279" y="10819"/>
                    <a:pt x="17348" y="10682"/>
                    <a:pt x="17416" y="10545"/>
                  </a:cubicBezTo>
                  <a:cubicBezTo>
                    <a:pt x="17507" y="10386"/>
                    <a:pt x="17599" y="10157"/>
                    <a:pt x="17644" y="9952"/>
                  </a:cubicBezTo>
                  <a:cubicBezTo>
                    <a:pt x="17667" y="9861"/>
                    <a:pt x="17690" y="9792"/>
                    <a:pt x="17713" y="9724"/>
                  </a:cubicBezTo>
                  <a:lnTo>
                    <a:pt x="17736" y="9632"/>
                  </a:lnTo>
                  <a:lnTo>
                    <a:pt x="17736" y="9587"/>
                  </a:lnTo>
                  <a:cubicBezTo>
                    <a:pt x="17781" y="9518"/>
                    <a:pt x="17804" y="9427"/>
                    <a:pt x="17827" y="9359"/>
                  </a:cubicBezTo>
                  <a:cubicBezTo>
                    <a:pt x="17850" y="9313"/>
                    <a:pt x="17873" y="9267"/>
                    <a:pt x="17895" y="9244"/>
                  </a:cubicBezTo>
                  <a:cubicBezTo>
                    <a:pt x="17941" y="9153"/>
                    <a:pt x="17918" y="9039"/>
                    <a:pt x="17827" y="8971"/>
                  </a:cubicBezTo>
                  <a:cubicBezTo>
                    <a:pt x="17804" y="8971"/>
                    <a:pt x="17781" y="8948"/>
                    <a:pt x="17736" y="8948"/>
                  </a:cubicBezTo>
                  <a:cubicBezTo>
                    <a:pt x="17713" y="8948"/>
                    <a:pt x="17690" y="8948"/>
                    <a:pt x="17667" y="8971"/>
                  </a:cubicBezTo>
                  <a:cubicBezTo>
                    <a:pt x="17599" y="8902"/>
                    <a:pt x="17530" y="8856"/>
                    <a:pt x="17439" y="8811"/>
                  </a:cubicBezTo>
                  <a:cubicBezTo>
                    <a:pt x="17325" y="8742"/>
                    <a:pt x="17234" y="8697"/>
                    <a:pt x="17142" y="8651"/>
                  </a:cubicBezTo>
                  <a:lnTo>
                    <a:pt x="17165" y="8651"/>
                  </a:lnTo>
                  <a:cubicBezTo>
                    <a:pt x="17119" y="8628"/>
                    <a:pt x="17051" y="8605"/>
                    <a:pt x="16960" y="8560"/>
                  </a:cubicBezTo>
                  <a:cubicBezTo>
                    <a:pt x="16937" y="8537"/>
                    <a:pt x="16914" y="8537"/>
                    <a:pt x="16868" y="8514"/>
                  </a:cubicBezTo>
                  <a:cubicBezTo>
                    <a:pt x="16846" y="8491"/>
                    <a:pt x="16800" y="8468"/>
                    <a:pt x="16754" y="8468"/>
                  </a:cubicBezTo>
                  <a:cubicBezTo>
                    <a:pt x="16686" y="8423"/>
                    <a:pt x="16617" y="8377"/>
                    <a:pt x="16549" y="8331"/>
                  </a:cubicBezTo>
                  <a:lnTo>
                    <a:pt x="16435" y="8286"/>
                  </a:lnTo>
                  <a:cubicBezTo>
                    <a:pt x="16343" y="8217"/>
                    <a:pt x="16229" y="8149"/>
                    <a:pt x="16138" y="8103"/>
                  </a:cubicBezTo>
                  <a:lnTo>
                    <a:pt x="15978" y="7989"/>
                  </a:lnTo>
                  <a:cubicBezTo>
                    <a:pt x="15887" y="7921"/>
                    <a:pt x="15796" y="7852"/>
                    <a:pt x="15681" y="7806"/>
                  </a:cubicBezTo>
                  <a:cubicBezTo>
                    <a:pt x="15613" y="7761"/>
                    <a:pt x="15544" y="7715"/>
                    <a:pt x="15453" y="7670"/>
                  </a:cubicBezTo>
                  <a:cubicBezTo>
                    <a:pt x="15385" y="7624"/>
                    <a:pt x="15293" y="7578"/>
                    <a:pt x="15225" y="7533"/>
                  </a:cubicBezTo>
                  <a:cubicBezTo>
                    <a:pt x="15156" y="7487"/>
                    <a:pt x="15088" y="7441"/>
                    <a:pt x="15020" y="7396"/>
                  </a:cubicBezTo>
                  <a:cubicBezTo>
                    <a:pt x="14928" y="7350"/>
                    <a:pt x="14837" y="7281"/>
                    <a:pt x="14746" y="7236"/>
                  </a:cubicBezTo>
                  <a:cubicBezTo>
                    <a:pt x="14677" y="7190"/>
                    <a:pt x="14609" y="7145"/>
                    <a:pt x="14540" y="7076"/>
                  </a:cubicBezTo>
                  <a:cubicBezTo>
                    <a:pt x="14472" y="7030"/>
                    <a:pt x="14403" y="7008"/>
                    <a:pt x="14335" y="6962"/>
                  </a:cubicBezTo>
                  <a:lnTo>
                    <a:pt x="14243" y="6962"/>
                  </a:lnTo>
                  <a:cubicBezTo>
                    <a:pt x="14198" y="6962"/>
                    <a:pt x="14152" y="6962"/>
                    <a:pt x="14106" y="6916"/>
                  </a:cubicBezTo>
                  <a:cubicBezTo>
                    <a:pt x="14084" y="6916"/>
                    <a:pt x="14038" y="6893"/>
                    <a:pt x="14015" y="6871"/>
                  </a:cubicBezTo>
                  <a:cubicBezTo>
                    <a:pt x="13992" y="6848"/>
                    <a:pt x="13992" y="6848"/>
                    <a:pt x="13970" y="6825"/>
                  </a:cubicBezTo>
                  <a:cubicBezTo>
                    <a:pt x="13924" y="6802"/>
                    <a:pt x="13878" y="6779"/>
                    <a:pt x="13855" y="6779"/>
                  </a:cubicBezTo>
                  <a:lnTo>
                    <a:pt x="13787" y="6734"/>
                  </a:lnTo>
                  <a:lnTo>
                    <a:pt x="13582" y="6620"/>
                  </a:lnTo>
                  <a:cubicBezTo>
                    <a:pt x="13559" y="6597"/>
                    <a:pt x="13536" y="6597"/>
                    <a:pt x="13513" y="6574"/>
                  </a:cubicBezTo>
                  <a:cubicBezTo>
                    <a:pt x="13490" y="6551"/>
                    <a:pt x="13467" y="6551"/>
                    <a:pt x="13445" y="6528"/>
                  </a:cubicBezTo>
                  <a:cubicBezTo>
                    <a:pt x="13330" y="6460"/>
                    <a:pt x="13239" y="6414"/>
                    <a:pt x="13148" y="6346"/>
                  </a:cubicBezTo>
                  <a:cubicBezTo>
                    <a:pt x="13079" y="6300"/>
                    <a:pt x="13011" y="6254"/>
                    <a:pt x="12942" y="6209"/>
                  </a:cubicBezTo>
                  <a:cubicBezTo>
                    <a:pt x="12874" y="6140"/>
                    <a:pt x="12783" y="6072"/>
                    <a:pt x="12691" y="6026"/>
                  </a:cubicBezTo>
                  <a:cubicBezTo>
                    <a:pt x="12669" y="6003"/>
                    <a:pt x="12646" y="5980"/>
                    <a:pt x="12646" y="5935"/>
                  </a:cubicBezTo>
                  <a:cubicBezTo>
                    <a:pt x="12623" y="5935"/>
                    <a:pt x="12623" y="5912"/>
                    <a:pt x="12623" y="5889"/>
                  </a:cubicBezTo>
                  <a:lnTo>
                    <a:pt x="12623" y="5866"/>
                  </a:lnTo>
                  <a:cubicBezTo>
                    <a:pt x="12577" y="5889"/>
                    <a:pt x="12554" y="5889"/>
                    <a:pt x="12509" y="5889"/>
                  </a:cubicBezTo>
                  <a:lnTo>
                    <a:pt x="12463" y="5889"/>
                  </a:lnTo>
                  <a:cubicBezTo>
                    <a:pt x="12417" y="5889"/>
                    <a:pt x="12372" y="5866"/>
                    <a:pt x="12326" y="5821"/>
                  </a:cubicBezTo>
                  <a:cubicBezTo>
                    <a:pt x="12280" y="5798"/>
                    <a:pt x="12258" y="5775"/>
                    <a:pt x="12212" y="5752"/>
                  </a:cubicBezTo>
                  <a:cubicBezTo>
                    <a:pt x="12121" y="5684"/>
                    <a:pt x="12052" y="5638"/>
                    <a:pt x="11961" y="5592"/>
                  </a:cubicBezTo>
                  <a:lnTo>
                    <a:pt x="11892" y="5547"/>
                  </a:lnTo>
                  <a:cubicBezTo>
                    <a:pt x="11778" y="5478"/>
                    <a:pt x="11687" y="5387"/>
                    <a:pt x="11573" y="5319"/>
                  </a:cubicBezTo>
                  <a:cubicBezTo>
                    <a:pt x="11504" y="5250"/>
                    <a:pt x="11436" y="5204"/>
                    <a:pt x="11390" y="5159"/>
                  </a:cubicBezTo>
                  <a:cubicBezTo>
                    <a:pt x="11345" y="5113"/>
                    <a:pt x="11299" y="5067"/>
                    <a:pt x="11253" y="5045"/>
                  </a:cubicBezTo>
                  <a:lnTo>
                    <a:pt x="11231" y="5022"/>
                  </a:lnTo>
                  <a:cubicBezTo>
                    <a:pt x="11208" y="4976"/>
                    <a:pt x="11208" y="4953"/>
                    <a:pt x="11185" y="4908"/>
                  </a:cubicBezTo>
                  <a:cubicBezTo>
                    <a:pt x="11025" y="4794"/>
                    <a:pt x="10865" y="4679"/>
                    <a:pt x="10683" y="4542"/>
                  </a:cubicBezTo>
                  <a:cubicBezTo>
                    <a:pt x="10432" y="4360"/>
                    <a:pt x="10158" y="4154"/>
                    <a:pt x="9838" y="3903"/>
                  </a:cubicBezTo>
                  <a:lnTo>
                    <a:pt x="9633" y="3744"/>
                  </a:lnTo>
                  <a:cubicBezTo>
                    <a:pt x="9610" y="3766"/>
                    <a:pt x="9587" y="3766"/>
                    <a:pt x="9564" y="3766"/>
                  </a:cubicBezTo>
                  <a:cubicBezTo>
                    <a:pt x="9519" y="3766"/>
                    <a:pt x="9496" y="3744"/>
                    <a:pt x="9473" y="3744"/>
                  </a:cubicBezTo>
                  <a:cubicBezTo>
                    <a:pt x="9404" y="3721"/>
                    <a:pt x="9382" y="3675"/>
                    <a:pt x="9359" y="3629"/>
                  </a:cubicBezTo>
                  <a:cubicBezTo>
                    <a:pt x="9336" y="3607"/>
                    <a:pt x="9336" y="3584"/>
                    <a:pt x="9313" y="3561"/>
                  </a:cubicBezTo>
                  <a:cubicBezTo>
                    <a:pt x="9290" y="3538"/>
                    <a:pt x="9268" y="3492"/>
                    <a:pt x="9222" y="3470"/>
                  </a:cubicBezTo>
                  <a:cubicBezTo>
                    <a:pt x="9222" y="3447"/>
                    <a:pt x="9222" y="3447"/>
                    <a:pt x="9199" y="3447"/>
                  </a:cubicBezTo>
                  <a:cubicBezTo>
                    <a:pt x="9153" y="3401"/>
                    <a:pt x="9108" y="3356"/>
                    <a:pt x="9062" y="3333"/>
                  </a:cubicBezTo>
                  <a:cubicBezTo>
                    <a:pt x="8994" y="3287"/>
                    <a:pt x="8925" y="3241"/>
                    <a:pt x="8857" y="3196"/>
                  </a:cubicBezTo>
                  <a:cubicBezTo>
                    <a:pt x="8720" y="3082"/>
                    <a:pt x="8583" y="2968"/>
                    <a:pt x="8423" y="2876"/>
                  </a:cubicBezTo>
                  <a:cubicBezTo>
                    <a:pt x="8126" y="2671"/>
                    <a:pt x="7852" y="2443"/>
                    <a:pt x="7601" y="2214"/>
                  </a:cubicBezTo>
                  <a:cubicBezTo>
                    <a:pt x="7533" y="2169"/>
                    <a:pt x="7464" y="2100"/>
                    <a:pt x="7396" y="2054"/>
                  </a:cubicBezTo>
                  <a:cubicBezTo>
                    <a:pt x="7373" y="2032"/>
                    <a:pt x="7327" y="2009"/>
                    <a:pt x="7305" y="2009"/>
                  </a:cubicBezTo>
                  <a:cubicBezTo>
                    <a:pt x="7259" y="1963"/>
                    <a:pt x="7213" y="1940"/>
                    <a:pt x="7168" y="1895"/>
                  </a:cubicBezTo>
                  <a:cubicBezTo>
                    <a:pt x="7145" y="1872"/>
                    <a:pt x="7099" y="1849"/>
                    <a:pt x="7076" y="1826"/>
                  </a:cubicBezTo>
                  <a:cubicBezTo>
                    <a:pt x="7031" y="1781"/>
                    <a:pt x="7008" y="1758"/>
                    <a:pt x="6962" y="1735"/>
                  </a:cubicBezTo>
                  <a:cubicBezTo>
                    <a:pt x="6917" y="1689"/>
                    <a:pt x="6894" y="1666"/>
                    <a:pt x="6848" y="1644"/>
                  </a:cubicBezTo>
                  <a:lnTo>
                    <a:pt x="6780" y="1598"/>
                  </a:lnTo>
                  <a:lnTo>
                    <a:pt x="6757" y="1575"/>
                  </a:lnTo>
                  <a:cubicBezTo>
                    <a:pt x="6734" y="1552"/>
                    <a:pt x="6711" y="1552"/>
                    <a:pt x="6711" y="1530"/>
                  </a:cubicBezTo>
                  <a:cubicBezTo>
                    <a:pt x="6643" y="1484"/>
                    <a:pt x="6597" y="1415"/>
                    <a:pt x="6597" y="1347"/>
                  </a:cubicBezTo>
                  <a:cubicBezTo>
                    <a:pt x="6597" y="1347"/>
                    <a:pt x="6597" y="1347"/>
                    <a:pt x="6597" y="1324"/>
                  </a:cubicBezTo>
                  <a:cubicBezTo>
                    <a:pt x="6574" y="1324"/>
                    <a:pt x="6574" y="1301"/>
                    <a:pt x="6551" y="1278"/>
                  </a:cubicBezTo>
                  <a:lnTo>
                    <a:pt x="6460" y="1210"/>
                  </a:lnTo>
                  <a:cubicBezTo>
                    <a:pt x="6300" y="1073"/>
                    <a:pt x="6118" y="913"/>
                    <a:pt x="5935" y="776"/>
                  </a:cubicBezTo>
                  <a:cubicBezTo>
                    <a:pt x="5889" y="708"/>
                    <a:pt x="5821" y="662"/>
                    <a:pt x="5752" y="617"/>
                  </a:cubicBezTo>
                  <a:lnTo>
                    <a:pt x="5638" y="502"/>
                  </a:lnTo>
                  <a:lnTo>
                    <a:pt x="5570" y="457"/>
                  </a:lnTo>
                  <a:lnTo>
                    <a:pt x="5433" y="320"/>
                  </a:lnTo>
                  <a:cubicBezTo>
                    <a:pt x="5364" y="274"/>
                    <a:pt x="5319" y="206"/>
                    <a:pt x="5250" y="160"/>
                  </a:cubicBezTo>
                  <a:lnTo>
                    <a:pt x="5227" y="137"/>
                  </a:lnTo>
                  <a:cubicBezTo>
                    <a:pt x="5205" y="92"/>
                    <a:pt x="5159" y="69"/>
                    <a:pt x="5136" y="46"/>
                  </a:cubicBezTo>
                  <a:cubicBezTo>
                    <a:pt x="5090" y="23"/>
                    <a:pt x="5045" y="0"/>
                    <a:pt x="49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20"/>
            <p:cNvSpPr/>
            <p:nvPr/>
          </p:nvSpPr>
          <p:spPr>
            <a:xfrm>
              <a:off x="6872850" y="2453200"/>
              <a:ext cx="44550" cy="42250"/>
            </a:xfrm>
            <a:custGeom>
              <a:avLst/>
              <a:gdLst/>
              <a:ahLst/>
              <a:cxnLst/>
              <a:rect l="l" t="t" r="r" b="b"/>
              <a:pathLst>
                <a:path w="1782" h="1690" extrusionOk="0">
                  <a:moveTo>
                    <a:pt x="457" y="1531"/>
                  </a:moveTo>
                  <a:cubicBezTo>
                    <a:pt x="459" y="1552"/>
                    <a:pt x="480" y="1552"/>
                    <a:pt x="480" y="1552"/>
                  </a:cubicBezTo>
                  <a:cubicBezTo>
                    <a:pt x="473" y="1545"/>
                    <a:pt x="465" y="1538"/>
                    <a:pt x="457" y="1531"/>
                  </a:cubicBezTo>
                  <a:close/>
                  <a:moveTo>
                    <a:pt x="366" y="0"/>
                  </a:moveTo>
                  <a:cubicBezTo>
                    <a:pt x="320" y="0"/>
                    <a:pt x="298" y="23"/>
                    <a:pt x="275" y="46"/>
                  </a:cubicBezTo>
                  <a:cubicBezTo>
                    <a:pt x="252" y="69"/>
                    <a:pt x="229" y="92"/>
                    <a:pt x="229" y="137"/>
                  </a:cubicBezTo>
                  <a:cubicBezTo>
                    <a:pt x="183" y="160"/>
                    <a:pt x="161" y="206"/>
                    <a:pt x="138" y="251"/>
                  </a:cubicBezTo>
                  <a:cubicBezTo>
                    <a:pt x="92" y="320"/>
                    <a:pt x="69" y="411"/>
                    <a:pt x="46" y="480"/>
                  </a:cubicBezTo>
                  <a:cubicBezTo>
                    <a:pt x="24" y="548"/>
                    <a:pt x="1" y="617"/>
                    <a:pt x="1" y="708"/>
                  </a:cubicBezTo>
                  <a:cubicBezTo>
                    <a:pt x="1" y="776"/>
                    <a:pt x="24" y="845"/>
                    <a:pt x="24" y="913"/>
                  </a:cubicBezTo>
                  <a:cubicBezTo>
                    <a:pt x="46" y="982"/>
                    <a:pt x="92" y="1050"/>
                    <a:pt x="115" y="1096"/>
                  </a:cubicBezTo>
                  <a:cubicBezTo>
                    <a:pt x="138" y="1164"/>
                    <a:pt x="183" y="1210"/>
                    <a:pt x="206" y="1279"/>
                  </a:cubicBezTo>
                  <a:cubicBezTo>
                    <a:pt x="252" y="1324"/>
                    <a:pt x="298" y="1393"/>
                    <a:pt x="343" y="1438"/>
                  </a:cubicBezTo>
                  <a:cubicBezTo>
                    <a:pt x="381" y="1476"/>
                    <a:pt x="419" y="1499"/>
                    <a:pt x="457" y="1531"/>
                  </a:cubicBezTo>
                  <a:lnTo>
                    <a:pt x="457" y="1531"/>
                  </a:lnTo>
                  <a:cubicBezTo>
                    <a:pt x="457" y="1531"/>
                    <a:pt x="457" y="1530"/>
                    <a:pt x="457" y="1530"/>
                  </a:cubicBezTo>
                  <a:lnTo>
                    <a:pt x="457" y="1530"/>
                  </a:lnTo>
                  <a:lnTo>
                    <a:pt x="503" y="1575"/>
                  </a:lnTo>
                  <a:cubicBezTo>
                    <a:pt x="503" y="1573"/>
                    <a:pt x="503" y="1572"/>
                    <a:pt x="503" y="1570"/>
                  </a:cubicBezTo>
                  <a:lnTo>
                    <a:pt x="503" y="1570"/>
                  </a:lnTo>
                  <a:cubicBezTo>
                    <a:pt x="526" y="1586"/>
                    <a:pt x="555" y="1598"/>
                    <a:pt x="571" y="1598"/>
                  </a:cubicBezTo>
                  <a:cubicBezTo>
                    <a:pt x="617" y="1621"/>
                    <a:pt x="663" y="1644"/>
                    <a:pt x="708" y="1667"/>
                  </a:cubicBezTo>
                  <a:cubicBezTo>
                    <a:pt x="777" y="1689"/>
                    <a:pt x="868" y="1689"/>
                    <a:pt x="937" y="1689"/>
                  </a:cubicBezTo>
                  <a:cubicBezTo>
                    <a:pt x="982" y="1689"/>
                    <a:pt x="1051" y="1689"/>
                    <a:pt x="1096" y="1667"/>
                  </a:cubicBezTo>
                  <a:cubicBezTo>
                    <a:pt x="1119" y="1667"/>
                    <a:pt x="1142" y="1667"/>
                    <a:pt x="1188" y="1644"/>
                  </a:cubicBezTo>
                  <a:cubicBezTo>
                    <a:pt x="1256" y="1621"/>
                    <a:pt x="1325" y="1598"/>
                    <a:pt x="1370" y="1552"/>
                  </a:cubicBezTo>
                  <a:cubicBezTo>
                    <a:pt x="1439" y="1507"/>
                    <a:pt x="1484" y="1461"/>
                    <a:pt x="1530" y="1393"/>
                  </a:cubicBezTo>
                  <a:cubicBezTo>
                    <a:pt x="1576" y="1347"/>
                    <a:pt x="1621" y="1279"/>
                    <a:pt x="1644" y="1210"/>
                  </a:cubicBezTo>
                  <a:cubicBezTo>
                    <a:pt x="1667" y="1164"/>
                    <a:pt x="1690" y="1142"/>
                    <a:pt x="1713" y="1096"/>
                  </a:cubicBezTo>
                  <a:cubicBezTo>
                    <a:pt x="1736" y="1050"/>
                    <a:pt x="1736" y="1027"/>
                    <a:pt x="1736" y="982"/>
                  </a:cubicBezTo>
                  <a:cubicBezTo>
                    <a:pt x="1736" y="959"/>
                    <a:pt x="1736" y="959"/>
                    <a:pt x="1736" y="959"/>
                  </a:cubicBezTo>
                  <a:cubicBezTo>
                    <a:pt x="1758" y="936"/>
                    <a:pt x="1758" y="913"/>
                    <a:pt x="1758" y="890"/>
                  </a:cubicBezTo>
                  <a:cubicBezTo>
                    <a:pt x="1781" y="845"/>
                    <a:pt x="1758" y="776"/>
                    <a:pt x="1713" y="754"/>
                  </a:cubicBezTo>
                  <a:cubicBezTo>
                    <a:pt x="1690" y="731"/>
                    <a:pt x="1644" y="708"/>
                    <a:pt x="1621" y="708"/>
                  </a:cubicBezTo>
                  <a:lnTo>
                    <a:pt x="1507" y="708"/>
                  </a:lnTo>
                  <a:cubicBezTo>
                    <a:pt x="1416" y="639"/>
                    <a:pt x="1348" y="594"/>
                    <a:pt x="1256" y="548"/>
                  </a:cubicBezTo>
                  <a:cubicBezTo>
                    <a:pt x="1188" y="525"/>
                    <a:pt x="1142" y="502"/>
                    <a:pt x="1096" y="457"/>
                  </a:cubicBezTo>
                  <a:cubicBezTo>
                    <a:pt x="1028" y="434"/>
                    <a:pt x="982" y="411"/>
                    <a:pt x="937" y="366"/>
                  </a:cubicBezTo>
                  <a:cubicBezTo>
                    <a:pt x="868" y="343"/>
                    <a:pt x="823" y="297"/>
                    <a:pt x="754" y="251"/>
                  </a:cubicBezTo>
                  <a:cubicBezTo>
                    <a:pt x="731" y="206"/>
                    <a:pt x="686" y="183"/>
                    <a:pt x="640" y="160"/>
                  </a:cubicBezTo>
                  <a:cubicBezTo>
                    <a:pt x="617" y="137"/>
                    <a:pt x="617" y="137"/>
                    <a:pt x="594" y="114"/>
                  </a:cubicBezTo>
                  <a:cubicBezTo>
                    <a:pt x="571" y="114"/>
                    <a:pt x="571" y="114"/>
                    <a:pt x="571" y="92"/>
                  </a:cubicBezTo>
                  <a:lnTo>
                    <a:pt x="480" y="92"/>
                  </a:lnTo>
                  <a:cubicBezTo>
                    <a:pt x="457" y="69"/>
                    <a:pt x="457" y="46"/>
                    <a:pt x="435" y="46"/>
                  </a:cubicBezTo>
                  <a:cubicBezTo>
                    <a:pt x="412" y="23"/>
                    <a:pt x="389" y="0"/>
                    <a:pt x="3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20"/>
            <p:cNvSpPr/>
            <p:nvPr/>
          </p:nvSpPr>
          <p:spPr>
            <a:xfrm>
              <a:off x="6892250" y="2468600"/>
              <a:ext cx="17725" cy="11300"/>
            </a:xfrm>
            <a:custGeom>
              <a:avLst/>
              <a:gdLst/>
              <a:ahLst/>
              <a:cxnLst/>
              <a:rect l="l" t="t" r="r" b="b"/>
              <a:pathLst>
                <a:path w="709" h="452" extrusionOk="0">
                  <a:moveTo>
                    <a:pt x="47" y="1"/>
                  </a:moveTo>
                  <a:cubicBezTo>
                    <a:pt x="47" y="1"/>
                    <a:pt x="24" y="1"/>
                    <a:pt x="24" y="23"/>
                  </a:cubicBezTo>
                  <a:cubicBezTo>
                    <a:pt x="1" y="23"/>
                    <a:pt x="1" y="46"/>
                    <a:pt x="1" y="46"/>
                  </a:cubicBezTo>
                  <a:cubicBezTo>
                    <a:pt x="1" y="69"/>
                    <a:pt x="1" y="69"/>
                    <a:pt x="24" y="92"/>
                  </a:cubicBezTo>
                  <a:cubicBezTo>
                    <a:pt x="47" y="115"/>
                    <a:pt x="69" y="138"/>
                    <a:pt x="92" y="160"/>
                  </a:cubicBezTo>
                  <a:cubicBezTo>
                    <a:pt x="115" y="183"/>
                    <a:pt x="115" y="183"/>
                    <a:pt x="138" y="206"/>
                  </a:cubicBezTo>
                  <a:cubicBezTo>
                    <a:pt x="161" y="229"/>
                    <a:pt x="184" y="229"/>
                    <a:pt x="206" y="252"/>
                  </a:cubicBezTo>
                  <a:cubicBezTo>
                    <a:pt x="206" y="252"/>
                    <a:pt x="229" y="274"/>
                    <a:pt x="252" y="274"/>
                  </a:cubicBezTo>
                  <a:cubicBezTo>
                    <a:pt x="275" y="297"/>
                    <a:pt x="275" y="297"/>
                    <a:pt x="298" y="297"/>
                  </a:cubicBezTo>
                  <a:cubicBezTo>
                    <a:pt x="320" y="320"/>
                    <a:pt x="366" y="320"/>
                    <a:pt x="389" y="343"/>
                  </a:cubicBezTo>
                  <a:cubicBezTo>
                    <a:pt x="480" y="366"/>
                    <a:pt x="549" y="411"/>
                    <a:pt x="640" y="434"/>
                  </a:cubicBezTo>
                  <a:cubicBezTo>
                    <a:pt x="651" y="446"/>
                    <a:pt x="657" y="451"/>
                    <a:pt x="663" y="451"/>
                  </a:cubicBezTo>
                  <a:cubicBezTo>
                    <a:pt x="669" y="451"/>
                    <a:pt x="674" y="446"/>
                    <a:pt x="686" y="434"/>
                  </a:cubicBezTo>
                  <a:cubicBezTo>
                    <a:pt x="686" y="434"/>
                    <a:pt x="708" y="434"/>
                    <a:pt x="708" y="411"/>
                  </a:cubicBezTo>
                  <a:cubicBezTo>
                    <a:pt x="708" y="411"/>
                    <a:pt x="708" y="389"/>
                    <a:pt x="708" y="389"/>
                  </a:cubicBezTo>
                  <a:cubicBezTo>
                    <a:pt x="708" y="366"/>
                    <a:pt x="708" y="366"/>
                    <a:pt x="686" y="366"/>
                  </a:cubicBezTo>
                  <a:cubicBezTo>
                    <a:pt x="640" y="343"/>
                    <a:pt x="572" y="320"/>
                    <a:pt x="526" y="297"/>
                  </a:cubicBezTo>
                  <a:lnTo>
                    <a:pt x="412" y="252"/>
                  </a:lnTo>
                  <a:cubicBezTo>
                    <a:pt x="389" y="229"/>
                    <a:pt x="366" y="229"/>
                    <a:pt x="343" y="229"/>
                  </a:cubicBezTo>
                  <a:cubicBezTo>
                    <a:pt x="320" y="206"/>
                    <a:pt x="275" y="183"/>
                    <a:pt x="252" y="160"/>
                  </a:cubicBezTo>
                  <a:cubicBezTo>
                    <a:pt x="206" y="138"/>
                    <a:pt x="184" y="115"/>
                    <a:pt x="161" y="92"/>
                  </a:cubicBezTo>
                  <a:cubicBezTo>
                    <a:pt x="138" y="69"/>
                    <a:pt x="115" y="46"/>
                    <a:pt x="92" y="23"/>
                  </a:cubicBezTo>
                  <a:cubicBezTo>
                    <a:pt x="69" y="1"/>
                    <a:pt x="69" y="1"/>
                    <a:pt x="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20"/>
            <p:cNvSpPr/>
            <p:nvPr/>
          </p:nvSpPr>
          <p:spPr>
            <a:xfrm>
              <a:off x="6908800" y="2476600"/>
              <a:ext cx="7450" cy="9150"/>
            </a:xfrm>
            <a:custGeom>
              <a:avLst/>
              <a:gdLst/>
              <a:ahLst/>
              <a:cxnLst/>
              <a:rect l="l" t="t" r="r" b="b"/>
              <a:pathLst>
                <a:path w="298" h="366" extrusionOk="0">
                  <a:moveTo>
                    <a:pt x="206" y="0"/>
                  </a:moveTo>
                  <a:cubicBezTo>
                    <a:pt x="183" y="46"/>
                    <a:pt x="161" y="69"/>
                    <a:pt x="115" y="114"/>
                  </a:cubicBezTo>
                  <a:cubicBezTo>
                    <a:pt x="115" y="137"/>
                    <a:pt x="92" y="160"/>
                    <a:pt x="69" y="183"/>
                  </a:cubicBezTo>
                  <a:cubicBezTo>
                    <a:pt x="46" y="206"/>
                    <a:pt x="24" y="251"/>
                    <a:pt x="1" y="297"/>
                  </a:cubicBezTo>
                  <a:cubicBezTo>
                    <a:pt x="1" y="320"/>
                    <a:pt x="1" y="343"/>
                    <a:pt x="24" y="365"/>
                  </a:cubicBezTo>
                  <a:cubicBezTo>
                    <a:pt x="46" y="365"/>
                    <a:pt x="69" y="365"/>
                    <a:pt x="92" y="343"/>
                  </a:cubicBezTo>
                  <a:cubicBezTo>
                    <a:pt x="115" y="320"/>
                    <a:pt x="115" y="297"/>
                    <a:pt x="138" y="251"/>
                  </a:cubicBezTo>
                  <a:cubicBezTo>
                    <a:pt x="161" y="228"/>
                    <a:pt x="161" y="206"/>
                    <a:pt x="183" y="183"/>
                  </a:cubicBezTo>
                  <a:cubicBezTo>
                    <a:pt x="183" y="183"/>
                    <a:pt x="183" y="206"/>
                    <a:pt x="183" y="206"/>
                  </a:cubicBezTo>
                  <a:cubicBezTo>
                    <a:pt x="183" y="183"/>
                    <a:pt x="206" y="160"/>
                    <a:pt x="206" y="160"/>
                  </a:cubicBezTo>
                  <a:cubicBezTo>
                    <a:pt x="229" y="114"/>
                    <a:pt x="252" y="91"/>
                    <a:pt x="275" y="69"/>
                  </a:cubicBezTo>
                  <a:cubicBezTo>
                    <a:pt x="298" y="69"/>
                    <a:pt x="298" y="23"/>
                    <a:pt x="275"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20"/>
            <p:cNvSpPr/>
            <p:nvPr/>
          </p:nvSpPr>
          <p:spPr>
            <a:xfrm>
              <a:off x="6892250" y="1988700"/>
              <a:ext cx="258525" cy="587775"/>
            </a:xfrm>
            <a:custGeom>
              <a:avLst/>
              <a:gdLst/>
              <a:ahLst/>
              <a:cxnLst/>
              <a:rect l="l" t="t" r="r" b="b"/>
              <a:pathLst>
                <a:path w="10341" h="23511" extrusionOk="0">
                  <a:moveTo>
                    <a:pt x="7510" y="1"/>
                  </a:moveTo>
                  <a:cubicBezTo>
                    <a:pt x="7488" y="1"/>
                    <a:pt x="7442" y="1"/>
                    <a:pt x="7419" y="23"/>
                  </a:cubicBezTo>
                  <a:cubicBezTo>
                    <a:pt x="7373" y="69"/>
                    <a:pt x="7351" y="160"/>
                    <a:pt x="7396" y="229"/>
                  </a:cubicBezTo>
                  <a:lnTo>
                    <a:pt x="7419" y="252"/>
                  </a:lnTo>
                  <a:lnTo>
                    <a:pt x="7442" y="297"/>
                  </a:lnTo>
                  <a:lnTo>
                    <a:pt x="7465" y="320"/>
                  </a:lnTo>
                  <a:cubicBezTo>
                    <a:pt x="7465" y="343"/>
                    <a:pt x="7465" y="366"/>
                    <a:pt x="7465" y="366"/>
                  </a:cubicBezTo>
                  <a:lnTo>
                    <a:pt x="7465" y="411"/>
                  </a:lnTo>
                  <a:cubicBezTo>
                    <a:pt x="7488" y="457"/>
                    <a:pt x="7510" y="503"/>
                    <a:pt x="7533" y="571"/>
                  </a:cubicBezTo>
                  <a:cubicBezTo>
                    <a:pt x="7579" y="685"/>
                    <a:pt x="7602" y="799"/>
                    <a:pt x="7647" y="914"/>
                  </a:cubicBezTo>
                  <a:lnTo>
                    <a:pt x="7693" y="1005"/>
                  </a:lnTo>
                  <a:cubicBezTo>
                    <a:pt x="7762" y="1187"/>
                    <a:pt x="7807" y="1370"/>
                    <a:pt x="7876" y="1530"/>
                  </a:cubicBezTo>
                  <a:cubicBezTo>
                    <a:pt x="7876" y="1598"/>
                    <a:pt x="7898" y="1690"/>
                    <a:pt x="7921" y="1758"/>
                  </a:cubicBezTo>
                  <a:lnTo>
                    <a:pt x="7944" y="1804"/>
                  </a:lnTo>
                  <a:lnTo>
                    <a:pt x="7944" y="1849"/>
                  </a:lnTo>
                  <a:cubicBezTo>
                    <a:pt x="7967" y="1918"/>
                    <a:pt x="7990" y="1986"/>
                    <a:pt x="8013" y="2055"/>
                  </a:cubicBezTo>
                  <a:cubicBezTo>
                    <a:pt x="8058" y="2123"/>
                    <a:pt x="8081" y="2192"/>
                    <a:pt x="8104" y="2260"/>
                  </a:cubicBezTo>
                  <a:cubicBezTo>
                    <a:pt x="8127" y="2306"/>
                    <a:pt x="8150" y="2352"/>
                    <a:pt x="8150" y="2397"/>
                  </a:cubicBezTo>
                  <a:cubicBezTo>
                    <a:pt x="8172" y="2443"/>
                    <a:pt x="8195" y="2488"/>
                    <a:pt x="8218" y="2534"/>
                  </a:cubicBezTo>
                  <a:lnTo>
                    <a:pt x="8218" y="2557"/>
                  </a:lnTo>
                  <a:lnTo>
                    <a:pt x="8286" y="2694"/>
                  </a:lnTo>
                  <a:lnTo>
                    <a:pt x="8286" y="2717"/>
                  </a:lnTo>
                  <a:cubicBezTo>
                    <a:pt x="8309" y="2762"/>
                    <a:pt x="8355" y="2831"/>
                    <a:pt x="8401" y="2877"/>
                  </a:cubicBezTo>
                  <a:cubicBezTo>
                    <a:pt x="8423" y="2899"/>
                    <a:pt x="8446" y="2899"/>
                    <a:pt x="8469" y="2899"/>
                  </a:cubicBezTo>
                  <a:cubicBezTo>
                    <a:pt x="8492" y="2991"/>
                    <a:pt x="8492" y="3082"/>
                    <a:pt x="8515" y="3150"/>
                  </a:cubicBezTo>
                  <a:lnTo>
                    <a:pt x="8515" y="3265"/>
                  </a:lnTo>
                  <a:cubicBezTo>
                    <a:pt x="8538" y="3402"/>
                    <a:pt x="8560" y="3561"/>
                    <a:pt x="8583" y="3698"/>
                  </a:cubicBezTo>
                  <a:cubicBezTo>
                    <a:pt x="8583" y="3767"/>
                    <a:pt x="8583" y="3812"/>
                    <a:pt x="8606" y="3881"/>
                  </a:cubicBezTo>
                  <a:lnTo>
                    <a:pt x="8606" y="3972"/>
                  </a:lnTo>
                  <a:cubicBezTo>
                    <a:pt x="8629" y="4063"/>
                    <a:pt x="8629" y="4155"/>
                    <a:pt x="8629" y="4246"/>
                  </a:cubicBezTo>
                  <a:lnTo>
                    <a:pt x="8652" y="4429"/>
                  </a:lnTo>
                  <a:cubicBezTo>
                    <a:pt x="8675" y="4566"/>
                    <a:pt x="8697" y="4703"/>
                    <a:pt x="8697" y="4840"/>
                  </a:cubicBezTo>
                  <a:cubicBezTo>
                    <a:pt x="8720" y="5205"/>
                    <a:pt x="8743" y="5547"/>
                    <a:pt x="8743" y="5844"/>
                  </a:cubicBezTo>
                  <a:lnTo>
                    <a:pt x="8743" y="5867"/>
                  </a:lnTo>
                  <a:lnTo>
                    <a:pt x="8743" y="5889"/>
                  </a:lnTo>
                  <a:cubicBezTo>
                    <a:pt x="8743" y="5958"/>
                    <a:pt x="8743" y="6049"/>
                    <a:pt x="8743" y="6141"/>
                  </a:cubicBezTo>
                  <a:lnTo>
                    <a:pt x="8743" y="6255"/>
                  </a:lnTo>
                  <a:cubicBezTo>
                    <a:pt x="8720" y="6346"/>
                    <a:pt x="8720" y="6437"/>
                    <a:pt x="8720" y="6506"/>
                  </a:cubicBezTo>
                  <a:cubicBezTo>
                    <a:pt x="8720" y="6574"/>
                    <a:pt x="8720" y="6666"/>
                    <a:pt x="8720" y="6734"/>
                  </a:cubicBezTo>
                  <a:lnTo>
                    <a:pt x="8720" y="6917"/>
                  </a:lnTo>
                  <a:lnTo>
                    <a:pt x="8720" y="6962"/>
                  </a:lnTo>
                  <a:lnTo>
                    <a:pt x="8720" y="7054"/>
                  </a:lnTo>
                  <a:cubicBezTo>
                    <a:pt x="8720" y="7145"/>
                    <a:pt x="8720" y="7236"/>
                    <a:pt x="8720" y="7327"/>
                  </a:cubicBezTo>
                  <a:cubicBezTo>
                    <a:pt x="8720" y="7442"/>
                    <a:pt x="8720" y="7579"/>
                    <a:pt x="8720" y="7693"/>
                  </a:cubicBezTo>
                  <a:cubicBezTo>
                    <a:pt x="8720" y="7830"/>
                    <a:pt x="8720" y="7967"/>
                    <a:pt x="8697" y="8104"/>
                  </a:cubicBezTo>
                  <a:lnTo>
                    <a:pt x="8697" y="8149"/>
                  </a:lnTo>
                  <a:cubicBezTo>
                    <a:pt x="8697" y="8218"/>
                    <a:pt x="8697" y="8286"/>
                    <a:pt x="8697" y="8355"/>
                  </a:cubicBezTo>
                  <a:cubicBezTo>
                    <a:pt x="8697" y="8423"/>
                    <a:pt x="8675" y="8492"/>
                    <a:pt x="8675" y="8537"/>
                  </a:cubicBezTo>
                  <a:lnTo>
                    <a:pt x="8675" y="8606"/>
                  </a:lnTo>
                  <a:lnTo>
                    <a:pt x="8652" y="8811"/>
                  </a:lnTo>
                  <a:cubicBezTo>
                    <a:pt x="8629" y="8902"/>
                    <a:pt x="8629" y="9017"/>
                    <a:pt x="8629" y="9108"/>
                  </a:cubicBezTo>
                  <a:cubicBezTo>
                    <a:pt x="8606" y="9176"/>
                    <a:pt x="8606" y="9268"/>
                    <a:pt x="8583" y="9336"/>
                  </a:cubicBezTo>
                  <a:cubicBezTo>
                    <a:pt x="8583" y="9405"/>
                    <a:pt x="8560" y="9450"/>
                    <a:pt x="8560" y="9519"/>
                  </a:cubicBezTo>
                  <a:cubicBezTo>
                    <a:pt x="8492" y="9633"/>
                    <a:pt x="8469" y="9747"/>
                    <a:pt x="8446" y="9861"/>
                  </a:cubicBezTo>
                  <a:lnTo>
                    <a:pt x="8446" y="9884"/>
                  </a:lnTo>
                  <a:cubicBezTo>
                    <a:pt x="8446" y="9930"/>
                    <a:pt x="8423" y="9975"/>
                    <a:pt x="8423" y="10021"/>
                  </a:cubicBezTo>
                  <a:cubicBezTo>
                    <a:pt x="8423" y="10066"/>
                    <a:pt x="8401" y="10112"/>
                    <a:pt x="8401" y="10181"/>
                  </a:cubicBezTo>
                  <a:cubicBezTo>
                    <a:pt x="8355" y="10340"/>
                    <a:pt x="8309" y="10523"/>
                    <a:pt x="8286" y="10706"/>
                  </a:cubicBezTo>
                  <a:cubicBezTo>
                    <a:pt x="8264" y="10774"/>
                    <a:pt x="8241" y="10843"/>
                    <a:pt x="8241" y="10888"/>
                  </a:cubicBezTo>
                  <a:cubicBezTo>
                    <a:pt x="8195" y="11025"/>
                    <a:pt x="8172" y="11162"/>
                    <a:pt x="8127" y="11276"/>
                  </a:cubicBezTo>
                  <a:lnTo>
                    <a:pt x="8104" y="11345"/>
                  </a:lnTo>
                  <a:cubicBezTo>
                    <a:pt x="8104" y="11413"/>
                    <a:pt x="8081" y="11482"/>
                    <a:pt x="8058" y="11550"/>
                  </a:cubicBezTo>
                  <a:cubicBezTo>
                    <a:pt x="8035" y="11596"/>
                    <a:pt x="8013" y="11664"/>
                    <a:pt x="8013" y="11710"/>
                  </a:cubicBezTo>
                  <a:cubicBezTo>
                    <a:pt x="7990" y="11733"/>
                    <a:pt x="7990" y="11778"/>
                    <a:pt x="7967" y="11801"/>
                  </a:cubicBezTo>
                  <a:cubicBezTo>
                    <a:pt x="7944" y="11870"/>
                    <a:pt x="7921" y="11938"/>
                    <a:pt x="7898" y="12007"/>
                  </a:cubicBezTo>
                  <a:cubicBezTo>
                    <a:pt x="7876" y="12098"/>
                    <a:pt x="7853" y="12189"/>
                    <a:pt x="7830" y="12281"/>
                  </a:cubicBezTo>
                  <a:cubicBezTo>
                    <a:pt x="7784" y="12372"/>
                    <a:pt x="7762" y="12463"/>
                    <a:pt x="7739" y="12554"/>
                  </a:cubicBezTo>
                  <a:cubicBezTo>
                    <a:pt x="7716" y="12623"/>
                    <a:pt x="7693" y="12714"/>
                    <a:pt x="7670" y="12783"/>
                  </a:cubicBezTo>
                  <a:lnTo>
                    <a:pt x="7647" y="12828"/>
                  </a:lnTo>
                  <a:cubicBezTo>
                    <a:pt x="7579" y="13148"/>
                    <a:pt x="7465" y="13513"/>
                    <a:pt x="7351" y="13878"/>
                  </a:cubicBezTo>
                  <a:cubicBezTo>
                    <a:pt x="7328" y="13970"/>
                    <a:pt x="7305" y="14038"/>
                    <a:pt x="7282" y="14107"/>
                  </a:cubicBezTo>
                  <a:lnTo>
                    <a:pt x="7259" y="14129"/>
                  </a:lnTo>
                  <a:lnTo>
                    <a:pt x="7237" y="14198"/>
                  </a:lnTo>
                  <a:lnTo>
                    <a:pt x="7191" y="14312"/>
                  </a:lnTo>
                  <a:lnTo>
                    <a:pt x="7168" y="14358"/>
                  </a:lnTo>
                  <a:lnTo>
                    <a:pt x="7191" y="14335"/>
                  </a:lnTo>
                  <a:lnTo>
                    <a:pt x="7191" y="14335"/>
                  </a:lnTo>
                  <a:cubicBezTo>
                    <a:pt x="7122" y="14495"/>
                    <a:pt x="7054" y="14654"/>
                    <a:pt x="7008" y="14814"/>
                  </a:cubicBezTo>
                  <a:lnTo>
                    <a:pt x="6917" y="14997"/>
                  </a:lnTo>
                  <a:cubicBezTo>
                    <a:pt x="6871" y="15111"/>
                    <a:pt x="6826" y="15248"/>
                    <a:pt x="6780" y="15362"/>
                  </a:cubicBezTo>
                  <a:cubicBezTo>
                    <a:pt x="6620" y="15704"/>
                    <a:pt x="6438" y="16070"/>
                    <a:pt x="6255" y="16412"/>
                  </a:cubicBezTo>
                  <a:lnTo>
                    <a:pt x="6187" y="16549"/>
                  </a:lnTo>
                  <a:cubicBezTo>
                    <a:pt x="6118" y="16686"/>
                    <a:pt x="6050" y="16846"/>
                    <a:pt x="5958" y="16983"/>
                  </a:cubicBezTo>
                  <a:lnTo>
                    <a:pt x="5935" y="17005"/>
                  </a:lnTo>
                  <a:cubicBezTo>
                    <a:pt x="5890" y="17097"/>
                    <a:pt x="5844" y="17165"/>
                    <a:pt x="5799" y="17234"/>
                  </a:cubicBezTo>
                  <a:cubicBezTo>
                    <a:pt x="5753" y="17325"/>
                    <a:pt x="5684" y="17416"/>
                    <a:pt x="5639" y="17485"/>
                  </a:cubicBezTo>
                  <a:lnTo>
                    <a:pt x="5570" y="17553"/>
                  </a:lnTo>
                  <a:cubicBezTo>
                    <a:pt x="5502" y="17644"/>
                    <a:pt x="5456" y="17736"/>
                    <a:pt x="5388" y="17827"/>
                  </a:cubicBezTo>
                  <a:cubicBezTo>
                    <a:pt x="5365" y="17873"/>
                    <a:pt x="5365" y="17918"/>
                    <a:pt x="5365" y="17964"/>
                  </a:cubicBezTo>
                  <a:cubicBezTo>
                    <a:pt x="5296" y="18055"/>
                    <a:pt x="5205" y="18147"/>
                    <a:pt x="5137" y="18238"/>
                  </a:cubicBezTo>
                  <a:cubicBezTo>
                    <a:pt x="5091" y="18284"/>
                    <a:pt x="5068" y="18306"/>
                    <a:pt x="5022" y="18352"/>
                  </a:cubicBezTo>
                  <a:cubicBezTo>
                    <a:pt x="4954" y="18443"/>
                    <a:pt x="4863" y="18535"/>
                    <a:pt x="4794" y="18626"/>
                  </a:cubicBezTo>
                  <a:cubicBezTo>
                    <a:pt x="4749" y="18694"/>
                    <a:pt x="4680" y="18763"/>
                    <a:pt x="4634" y="18831"/>
                  </a:cubicBezTo>
                  <a:cubicBezTo>
                    <a:pt x="4497" y="18968"/>
                    <a:pt x="4361" y="19105"/>
                    <a:pt x="4224" y="19242"/>
                  </a:cubicBezTo>
                  <a:cubicBezTo>
                    <a:pt x="4155" y="19311"/>
                    <a:pt x="4087" y="19379"/>
                    <a:pt x="4018" y="19448"/>
                  </a:cubicBezTo>
                  <a:cubicBezTo>
                    <a:pt x="3950" y="19516"/>
                    <a:pt x="3881" y="19585"/>
                    <a:pt x="3813" y="19653"/>
                  </a:cubicBezTo>
                  <a:cubicBezTo>
                    <a:pt x="3721" y="19744"/>
                    <a:pt x="3630" y="19836"/>
                    <a:pt x="3516" y="19927"/>
                  </a:cubicBezTo>
                  <a:lnTo>
                    <a:pt x="3470" y="19973"/>
                  </a:lnTo>
                  <a:lnTo>
                    <a:pt x="3379" y="20041"/>
                  </a:lnTo>
                  <a:lnTo>
                    <a:pt x="3311" y="20110"/>
                  </a:lnTo>
                  <a:lnTo>
                    <a:pt x="3242" y="20178"/>
                  </a:lnTo>
                  <a:cubicBezTo>
                    <a:pt x="3219" y="20201"/>
                    <a:pt x="3174" y="20224"/>
                    <a:pt x="3151" y="20247"/>
                  </a:cubicBezTo>
                  <a:cubicBezTo>
                    <a:pt x="3105" y="20269"/>
                    <a:pt x="3082" y="20315"/>
                    <a:pt x="3037" y="20338"/>
                  </a:cubicBezTo>
                  <a:cubicBezTo>
                    <a:pt x="3014" y="20361"/>
                    <a:pt x="2968" y="20384"/>
                    <a:pt x="2923" y="20406"/>
                  </a:cubicBezTo>
                  <a:cubicBezTo>
                    <a:pt x="2854" y="20452"/>
                    <a:pt x="2763" y="20520"/>
                    <a:pt x="2671" y="20589"/>
                  </a:cubicBezTo>
                  <a:cubicBezTo>
                    <a:pt x="2580" y="20657"/>
                    <a:pt x="2489" y="20726"/>
                    <a:pt x="2398" y="20772"/>
                  </a:cubicBezTo>
                  <a:cubicBezTo>
                    <a:pt x="2352" y="20794"/>
                    <a:pt x="2306" y="20817"/>
                    <a:pt x="2261" y="20840"/>
                  </a:cubicBezTo>
                  <a:lnTo>
                    <a:pt x="2238" y="20863"/>
                  </a:lnTo>
                  <a:lnTo>
                    <a:pt x="2192" y="20886"/>
                  </a:lnTo>
                  <a:lnTo>
                    <a:pt x="2101" y="20931"/>
                  </a:lnTo>
                  <a:lnTo>
                    <a:pt x="2055" y="20954"/>
                  </a:lnTo>
                  <a:cubicBezTo>
                    <a:pt x="1987" y="20977"/>
                    <a:pt x="1941" y="21000"/>
                    <a:pt x="1895" y="21023"/>
                  </a:cubicBezTo>
                  <a:lnTo>
                    <a:pt x="1827" y="21068"/>
                  </a:lnTo>
                  <a:lnTo>
                    <a:pt x="1781" y="21091"/>
                  </a:lnTo>
                  <a:cubicBezTo>
                    <a:pt x="1781" y="21091"/>
                    <a:pt x="1758" y="21068"/>
                    <a:pt x="1758" y="21068"/>
                  </a:cubicBezTo>
                  <a:lnTo>
                    <a:pt x="1690" y="21068"/>
                  </a:lnTo>
                  <a:cubicBezTo>
                    <a:pt x="1644" y="21068"/>
                    <a:pt x="1599" y="21091"/>
                    <a:pt x="1576" y="21114"/>
                  </a:cubicBezTo>
                  <a:cubicBezTo>
                    <a:pt x="1462" y="21342"/>
                    <a:pt x="1325" y="21570"/>
                    <a:pt x="1119" y="21867"/>
                  </a:cubicBezTo>
                  <a:cubicBezTo>
                    <a:pt x="1074" y="21913"/>
                    <a:pt x="1028" y="21981"/>
                    <a:pt x="1005" y="22027"/>
                  </a:cubicBezTo>
                  <a:cubicBezTo>
                    <a:pt x="960" y="22095"/>
                    <a:pt x="914" y="22141"/>
                    <a:pt x="868" y="22187"/>
                  </a:cubicBezTo>
                  <a:lnTo>
                    <a:pt x="845" y="22232"/>
                  </a:lnTo>
                  <a:cubicBezTo>
                    <a:pt x="777" y="22324"/>
                    <a:pt x="708" y="22438"/>
                    <a:pt x="617" y="22529"/>
                  </a:cubicBezTo>
                  <a:lnTo>
                    <a:pt x="503" y="22689"/>
                  </a:lnTo>
                  <a:cubicBezTo>
                    <a:pt x="435" y="22757"/>
                    <a:pt x="389" y="22826"/>
                    <a:pt x="320" y="22894"/>
                  </a:cubicBezTo>
                  <a:lnTo>
                    <a:pt x="275" y="22963"/>
                  </a:lnTo>
                  <a:lnTo>
                    <a:pt x="184" y="23054"/>
                  </a:lnTo>
                  <a:cubicBezTo>
                    <a:pt x="161" y="23077"/>
                    <a:pt x="138" y="23100"/>
                    <a:pt x="115" y="23123"/>
                  </a:cubicBezTo>
                  <a:cubicBezTo>
                    <a:pt x="115" y="23123"/>
                    <a:pt x="92" y="23145"/>
                    <a:pt x="69" y="23168"/>
                  </a:cubicBezTo>
                  <a:cubicBezTo>
                    <a:pt x="24" y="23237"/>
                    <a:pt x="1" y="23328"/>
                    <a:pt x="47" y="23396"/>
                  </a:cubicBezTo>
                  <a:cubicBezTo>
                    <a:pt x="92" y="23442"/>
                    <a:pt x="161" y="23488"/>
                    <a:pt x="229" y="23488"/>
                  </a:cubicBezTo>
                  <a:cubicBezTo>
                    <a:pt x="252" y="23488"/>
                    <a:pt x="275" y="23465"/>
                    <a:pt x="298" y="23465"/>
                  </a:cubicBezTo>
                  <a:cubicBezTo>
                    <a:pt x="343" y="23488"/>
                    <a:pt x="366" y="23511"/>
                    <a:pt x="389" y="23511"/>
                  </a:cubicBezTo>
                  <a:lnTo>
                    <a:pt x="549" y="23511"/>
                  </a:lnTo>
                  <a:lnTo>
                    <a:pt x="617" y="23488"/>
                  </a:lnTo>
                  <a:lnTo>
                    <a:pt x="800" y="23488"/>
                  </a:lnTo>
                  <a:lnTo>
                    <a:pt x="845" y="23465"/>
                  </a:lnTo>
                  <a:lnTo>
                    <a:pt x="1005" y="23465"/>
                  </a:lnTo>
                  <a:cubicBezTo>
                    <a:pt x="1119" y="23442"/>
                    <a:pt x="1233" y="23419"/>
                    <a:pt x="1348" y="23419"/>
                  </a:cubicBezTo>
                  <a:cubicBezTo>
                    <a:pt x="1462" y="23419"/>
                    <a:pt x="1576" y="23396"/>
                    <a:pt x="1690" y="23374"/>
                  </a:cubicBezTo>
                  <a:lnTo>
                    <a:pt x="1736" y="23351"/>
                  </a:lnTo>
                  <a:lnTo>
                    <a:pt x="1850" y="23351"/>
                  </a:lnTo>
                  <a:cubicBezTo>
                    <a:pt x="1918" y="23328"/>
                    <a:pt x="1987" y="23328"/>
                    <a:pt x="2032" y="23305"/>
                  </a:cubicBezTo>
                  <a:cubicBezTo>
                    <a:pt x="2101" y="23305"/>
                    <a:pt x="2169" y="23282"/>
                    <a:pt x="2238" y="23259"/>
                  </a:cubicBezTo>
                  <a:lnTo>
                    <a:pt x="2283" y="23237"/>
                  </a:lnTo>
                  <a:cubicBezTo>
                    <a:pt x="2306" y="23237"/>
                    <a:pt x="2352" y="23214"/>
                    <a:pt x="2375" y="23214"/>
                  </a:cubicBezTo>
                  <a:lnTo>
                    <a:pt x="2420" y="23191"/>
                  </a:lnTo>
                  <a:lnTo>
                    <a:pt x="2466" y="23168"/>
                  </a:lnTo>
                  <a:cubicBezTo>
                    <a:pt x="2512" y="23168"/>
                    <a:pt x="2535" y="23145"/>
                    <a:pt x="2557" y="23145"/>
                  </a:cubicBezTo>
                  <a:cubicBezTo>
                    <a:pt x="2671" y="23100"/>
                    <a:pt x="2808" y="23054"/>
                    <a:pt x="2900" y="22986"/>
                  </a:cubicBezTo>
                  <a:cubicBezTo>
                    <a:pt x="2991" y="22963"/>
                    <a:pt x="3059" y="22917"/>
                    <a:pt x="3128" y="22894"/>
                  </a:cubicBezTo>
                  <a:cubicBezTo>
                    <a:pt x="3196" y="22871"/>
                    <a:pt x="3288" y="22849"/>
                    <a:pt x="3356" y="22803"/>
                  </a:cubicBezTo>
                  <a:cubicBezTo>
                    <a:pt x="3448" y="22780"/>
                    <a:pt x="3539" y="22735"/>
                    <a:pt x="3630" y="22689"/>
                  </a:cubicBezTo>
                  <a:lnTo>
                    <a:pt x="3699" y="22643"/>
                  </a:lnTo>
                  <a:cubicBezTo>
                    <a:pt x="3767" y="22598"/>
                    <a:pt x="3813" y="22575"/>
                    <a:pt x="3858" y="22552"/>
                  </a:cubicBezTo>
                  <a:lnTo>
                    <a:pt x="3927" y="22529"/>
                  </a:lnTo>
                  <a:cubicBezTo>
                    <a:pt x="3995" y="22483"/>
                    <a:pt x="4041" y="22461"/>
                    <a:pt x="4109" y="22438"/>
                  </a:cubicBezTo>
                  <a:cubicBezTo>
                    <a:pt x="4201" y="22392"/>
                    <a:pt x="4269" y="22346"/>
                    <a:pt x="4361" y="22278"/>
                  </a:cubicBezTo>
                  <a:cubicBezTo>
                    <a:pt x="4497" y="22210"/>
                    <a:pt x="4634" y="22118"/>
                    <a:pt x="4749" y="22027"/>
                  </a:cubicBezTo>
                  <a:cubicBezTo>
                    <a:pt x="4886" y="21936"/>
                    <a:pt x="5000" y="21821"/>
                    <a:pt x="5114" y="21730"/>
                  </a:cubicBezTo>
                  <a:lnTo>
                    <a:pt x="5159" y="21662"/>
                  </a:lnTo>
                  <a:cubicBezTo>
                    <a:pt x="5205" y="21616"/>
                    <a:pt x="5251" y="21570"/>
                    <a:pt x="5274" y="21525"/>
                  </a:cubicBezTo>
                  <a:cubicBezTo>
                    <a:pt x="5342" y="21479"/>
                    <a:pt x="5388" y="21433"/>
                    <a:pt x="5433" y="21388"/>
                  </a:cubicBezTo>
                  <a:lnTo>
                    <a:pt x="5479" y="21342"/>
                  </a:lnTo>
                  <a:lnTo>
                    <a:pt x="5525" y="21297"/>
                  </a:lnTo>
                  <a:cubicBezTo>
                    <a:pt x="5570" y="21251"/>
                    <a:pt x="5616" y="21205"/>
                    <a:pt x="5662" y="21160"/>
                  </a:cubicBezTo>
                  <a:cubicBezTo>
                    <a:pt x="5730" y="21091"/>
                    <a:pt x="5799" y="21023"/>
                    <a:pt x="5867" y="20954"/>
                  </a:cubicBezTo>
                  <a:cubicBezTo>
                    <a:pt x="5890" y="20908"/>
                    <a:pt x="5935" y="20863"/>
                    <a:pt x="5981" y="20794"/>
                  </a:cubicBezTo>
                  <a:lnTo>
                    <a:pt x="6050" y="20726"/>
                  </a:lnTo>
                  <a:lnTo>
                    <a:pt x="6118" y="20635"/>
                  </a:lnTo>
                  <a:cubicBezTo>
                    <a:pt x="6141" y="20589"/>
                    <a:pt x="6187" y="20543"/>
                    <a:pt x="6209" y="20520"/>
                  </a:cubicBezTo>
                  <a:lnTo>
                    <a:pt x="6324" y="20384"/>
                  </a:lnTo>
                  <a:cubicBezTo>
                    <a:pt x="6392" y="20292"/>
                    <a:pt x="6460" y="20201"/>
                    <a:pt x="6529" y="20110"/>
                  </a:cubicBezTo>
                  <a:cubicBezTo>
                    <a:pt x="6643" y="19973"/>
                    <a:pt x="6734" y="19836"/>
                    <a:pt x="6826" y="19699"/>
                  </a:cubicBezTo>
                  <a:cubicBezTo>
                    <a:pt x="6871" y="19653"/>
                    <a:pt x="6894" y="19607"/>
                    <a:pt x="6940" y="19539"/>
                  </a:cubicBezTo>
                  <a:lnTo>
                    <a:pt x="6963" y="19516"/>
                  </a:lnTo>
                  <a:cubicBezTo>
                    <a:pt x="7054" y="19402"/>
                    <a:pt x="7145" y="19265"/>
                    <a:pt x="7237" y="19105"/>
                  </a:cubicBezTo>
                  <a:cubicBezTo>
                    <a:pt x="7328" y="18991"/>
                    <a:pt x="7396" y="18854"/>
                    <a:pt x="7465" y="18740"/>
                  </a:cubicBezTo>
                  <a:lnTo>
                    <a:pt x="7510" y="18649"/>
                  </a:lnTo>
                  <a:cubicBezTo>
                    <a:pt x="7579" y="18489"/>
                    <a:pt x="7670" y="18329"/>
                    <a:pt x="7739" y="18169"/>
                  </a:cubicBezTo>
                  <a:cubicBezTo>
                    <a:pt x="7784" y="18101"/>
                    <a:pt x="7830" y="18010"/>
                    <a:pt x="7876" y="17918"/>
                  </a:cubicBezTo>
                  <a:cubicBezTo>
                    <a:pt x="7898" y="17850"/>
                    <a:pt x="7944" y="17781"/>
                    <a:pt x="7967" y="17713"/>
                  </a:cubicBezTo>
                  <a:cubicBezTo>
                    <a:pt x="8013" y="17599"/>
                    <a:pt x="8081" y="17508"/>
                    <a:pt x="8127" y="17393"/>
                  </a:cubicBezTo>
                  <a:lnTo>
                    <a:pt x="8195" y="17234"/>
                  </a:lnTo>
                  <a:lnTo>
                    <a:pt x="8241" y="17119"/>
                  </a:lnTo>
                  <a:cubicBezTo>
                    <a:pt x="8309" y="17005"/>
                    <a:pt x="8378" y="16868"/>
                    <a:pt x="8423" y="16754"/>
                  </a:cubicBezTo>
                  <a:cubicBezTo>
                    <a:pt x="8492" y="16595"/>
                    <a:pt x="8560" y="16412"/>
                    <a:pt x="8629" y="16252"/>
                  </a:cubicBezTo>
                  <a:lnTo>
                    <a:pt x="8697" y="16115"/>
                  </a:lnTo>
                  <a:cubicBezTo>
                    <a:pt x="8743" y="16001"/>
                    <a:pt x="8789" y="15864"/>
                    <a:pt x="8834" y="15750"/>
                  </a:cubicBezTo>
                  <a:lnTo>
                    <a:pt x="8880" y="15636"/>
                  </a:lnTo>
                  <a:cubicBezTo>
                    <a:pt x="8903" y="15567"/>
                    <a:pt x="8926" y="15476"/>
                    <a:pt x="8971" y="15408"/>
                  </a:cubicBezTo>
                  <a:lnTo>
                    <a:pt x="9017" y="15271"/>
                  </a:lnTo>
                  <a:lnTo>
                    <a:pt x="9017" y="15225"/>
                  </a:lnTo>
                  <a:cubicBezTo>
                    <a:pt x="9040" y="15225"/>
                    <a:pt x="9040" y="15202"/>
                    <a:pt x="9040" y="15179"/>
                  </a:cubicBezTo>
                  <a:lnTo>
                    <a:pt x="9063" y="15157"/>
                  </a:lnTo>
                  <a:lnTo>
                    <a:pt x="9063" y="15111"/>
                  </a:lnTo>
                  <a:lnTo>
                    <a:pt x="9085" y="15111"/>
                  </a:lnTo>
                  <a:lnTo>
                    <a:pt x="9085" y="15088"/>
                  </a:lnTo>
                  <a:cubicBezTo>
                    <a:pt x="9154" y="14883"/>
                    <a:pt x="9222" y="14677"/>
                    <a:pt x="9291" y="14495"/>
                  </a:cubicBezTo>
                  <a:cubicBezTo>
                    <a:pt x="9336" y="14335"/>
                    <a:pt x="9405" y="14152"/>
                    <a:pt x="9473" y="13970"/>
                  </a:cubicBezTo>
                  <a:cubicBezTo>
                    <a:pt x="9496" y="13878"/>
                    <a:pt x="9519" y="13810"/>
                    <a:pt x="9542" y="13719"/>
                  </a:cubicBezTo>
                  <a:cubicBezTo>
                    <a:pt x="9565" y="13627"/>
                    <a:pt x="9588" y="13536"/>
                    <a:pt x="9610" y="13422"/>
                  </a:cubicBezTo>
                  <a:lnTo>
                    <a:pt x="9656" y="13285"/>
                  </a:lnTo>
                  <a:cubicBezTo>
                    <a:pt x="9702" y="13148"/>
                    <a:pt x="9747" y="12988"/>
                    <a:pt x="9770" y="12851"/>
                  </a:cubicBezTo>
                  <a:cubicBezTo>
                    <a:pt x="9793" y="12760"/>
                    <a:pt x="9816" y="12669"/>
                    <a:pt x="9816" y="12577"/>
                  </a:cubicBezTo>
                  <a:cubicBezTo>
                    <a:pt x="9861" y="12372"/>
                    <a:pt x="9907" y="12189"/>
                    <a:pt x="9930" y="12029"/>
                  </a:cubicBezTo>
                  <a:cubicBezTo>
                    <a:pt x="9953" y="11938"/>
                    <a:pt x="9953" y="11847"/>
                    <a:pt x="9976" y="11756"/>
                  </a:cubicBezTo>
                  <a:cubicBezTo>
                    <a:pt x="9976" y="11687"/>
                    <a:pt x="9976" y="11641"/>
                    <a:pt x="9976" y="11573"/>
                  </a:cubicBezTo>
                  <a:cubicBezTo>
                    <a:pt x="9976" y="11527"/>
                    <a:pt x="9976" y="11459"/>
                    <a:pt x="9976" y="11413"/>
                  </a:cubicBezTo>
                  <a:cubicBezTo>
                    <a:pt x="9976" y="11413"/>
                    <a:pt x="9976" y="11390"/>
                    <a:pt x="9953" y="11390"/>
                  </a:cubicBezTo>
                  <a:cubicBezTo>
                    <a:pt x="10021" y="11162"/>
                    <a:pt x="10067" y="10888"/>
                    <a:pt x="10090" y="10614"/>
                  </a:cubicBezTo>
                  <a:lnTo>
                    <a:pt x="10113" y="10523"/>
                  </a:lnTo>
                  <a:cubicBezTo>
                    <a:pt x="10113" y="10386"/>
                    <a:pt x="10135" y="10249"/>
                    <a:pt x="10158" y="10135"/>
                  </a:cubicBezTo>
                  <a:lnTo>
                    <a:pt x="10158" y="10089"/>
                  </a:lnTo>
                  <a:cubicBezTo>
                    <a:pt x="10158" y="10021"/>
                    <a:pt x="10181" y="9930"/>
                    <a:pt x="10181" y="9838"/>
                  </a:cubicBezTo>
                  <a:cubicBezTo>
                    <a:pt x="10181" y="9815"/>
                    <a:pt x="10181" y="9770"/>
                    <a:pt x="10181" y="9747"/>
                  </a:cubicBezTo>
                  <a:cubicBezTo>
                    <a:pt x="10181" y="9724"/>
                    <a:pt x="10204" y="9701"/>
                    <a:pt x="10204" y="9678"/>
                  </a:cubicBezTo>
                  <a:cubicBezTo>
                    <a:pt x="10227" y="9564"/>
                    <a:pt x="10227" y="9473"/>
                    <a:pt x="10249" y="9359"/>
                  </a:cubicBezTo>
                  <a:cubicBezTo>
                    <a:pt x="10249" y="9313"/>
                    <a:pt x="10249" y="9268"/>
                    <a:pt x="10249" y="9199"/>
                  </a:cubicBezTo>
                  <a:cubicBezTo>
                    <a:pt x="10272" y="9062"/>
                    <a:pt x="10295" y="8902"/>
                    <a:pt x="10295" y="8765"/>
                  </a:cubicBezTo>
                  <a:cubicBezTo>
                    <a:pt x="10295" y="8697"/>
                    <a:pt x="10295" y="8628"/>
                    <a:pt x="10318" y="8583"/>
                  </a:cubicBezTo>
                  <a:cubicBezTo>
                    <a:pt x="10318" y="8492"/>
                    <a:pt x="10318" y="8400"/>
                    <a:pt x="10318" y="8309"/>
                  </a:cubicBezTo>
                  <a:cubicBezTo>
                    <a:pt x="10341" y="8149"/>
                    <a:pt x="10341" y="7989"/>
                    <a:pt x="10341" y="7830"/>
                  </a:cubicBezTo>
                  <a:cubicBezTo>
                    <a:pt x="10341" y="7647"/>
                    <a:pt x="10341" y="7442"/>
                    <a:pt x="10341" y="7259"/>
                  </a:cubicBezTo>
                  <a:cubicBezTo>
                    <a:pt x="10341" y="7054"/>
                    <a:pt x="10341" y="6871"/>
                    <a:pt x="10341" y="6666"/>
                  </a:cubicBezTo>
                  <a:cubicBezTo>
                    <a:pt x="10318" y="6277"/>
                    <a:pt x="10318" y="5912"/>
                    <a:pt x="10295" y="5570"/>
                  </a:cubicBezTo>
                  <a:cubicBezTo>
                    <a:pt x="10295" y="5479"/>
                    <a:pt x="10272" y="5387"/>
                    <a:pt x="10272" y="5296"/>
                  </a:cubicBezTo>
                  <a:cubicBezTo>
                    <a:pt x="10272" y="5250"/>
                    <a:pt x="10272" y="5205"/>
                    <a:pt x="10272" y="5182"/>
                  </a:cubicBezTo>
                  <a:cubicBezTo>
                    <a:pt x="10249" y="5113"/>
                    <a:pt x="10249" y="5068"/>
                    <a:pt x="10249" y="4999"/>
                  </a:cubicBezTo>
                  <a:cubicBezTo>
                    <a:pt x="10227" y="4817"/>
                    <a:pt x="10204" y="4611"/>
                    <a:pt x="10158" y="4406"/>
                  </a:cubicBezTo>
                  <a:cubicBezTo>
                    <a:pt x="10158" y="4315"/>
                    <a:pt x="10135" y="4200"/>
                    <a:pt x="10113" y="4086"/>
                  </a:cubicBezTo>
                  <a:lnTo>
                    <a:pt x="10090" y="3904"/>
                  </a:lnTo>
                  <a:cubicBezTo>
                    <a:pt x="10090" y="3858"/>
                    <a:pt x="10067" y="3812"/>
                    <a:pt x="10067" y="3744"/>
                  </a:cubicBezTo>
                  <a:cubicBezTo>
                    <a:pt x="10067" y="3721"/>
                    <a:pt x="10044" y="3675"/>
                    <a:pt x="10044" y="3630"/>
                  </a:cubicBezTo>
                  <a:cubicBezTo>
                    <a:pt x="10044" y="3538"/>
                    <a:pt x="10021" y="3470"/>
                    <a:pt x="9998" y="3379"/>
                  </a:cubicBezTo>
                  <a:cubicBezTo>
                    <a:pt x="9976" y="3219"/>
                    <a:pt x="9930" y="3059"/>
                    <a:pt x="9884" y="2899"/>
                  </a:cubicBezTo>
                  <a:lnTo>
                    <a:pt x="9884" y="2922"/>
                  </a:lnTo>
                  <a:cubicBezTo>
                    <a:pt x="9861" y="2854"/>
                    <a:pt x="9839" y="2762"/>
                    <a:pt x="9816" y="2671"/>
                  </a:cubicBezTo>
                  <a:cubicBezTo>
                    <a:pt x="9793" y="2580"/>
                    <a:pt x="9770" y="2511"/>
                    <a:pt x="9724" y="2443"/>
                  </a:cubicBezTo>
                  <a:cubicBezTo>
                    <a:pt x="9702" y="2352"/>
                    <a:pt x="9656" y="2283"/>
                    <a:pt x="9633" y="2215"/>
                  </a:cubicBezTo>
                  <a:cubicBezTo>
                    <a:pt x="9588" y="2123"/>
                    <a:pt x="9542" y="2055"/>
                    <a:pt x="9496" y="1964"/>
                  </a:cubicBezTo>
                  <a:lnTo>
                    <a:pt x="9359" y="1781"/>
                  </a:lnTo>
                  <a:cubicBezTo>
                    <a:pt x="9336" y="1735"/>
                    <a:pt x="9314" y="1712"/>
                    <a:pt x="9291" y="1667"/>
                  </a:cubicBezTo>
                  <a:cubicBezTo>
                    <a:pt x="9268" y="1621"/>
                    <a:pt x="9245" y="1598"/>
                    <a:pt x="9222" y="1575"/>
                  </a:cubicBezTo>
                  <a:cubicBezTo>
                    <a:pt x="9177" y="1484"/>
                    <a:pt x="9131" y="1416"/>
                    <a:pt x="9085" y="1347"/>
                  </a:cubicBezTo>
                  <a:cubicBezTo>
                    <a:pt x="9017" y="1256"/>
                    <a:pt x="8948" y="1187"/>
                    <a:pt x="8880" y="1096"/>
                  </a:cubicBezTo>
                  <a:cubicBezTo>
                    <a:pt x="8857" y="1051"/>
                    <a:pt x="8811" y="1005"/>
                    <a:pt x="8789" y="982"/>
                  </a:cubicBezTo>
                  <a:lnTo>
                    <a:pt x="8766" y="936"/>
                  </a:lnTo>
                  <a:cubicBezTo>
                    <a:pt x="8720" y="891"/>
                    <a:pt x="8652" y="822"/>
                    <a:pt x="8606" y="777"/>
                  </a:cubicBezTo>
                  <a:lnTo>
                    <a:pt x="8583" y="754"/>
                  </a:lnTo>
                  <a:cubicBezTo>
                    <a:pt x="8492" y="640"/>
                    <a:pt x="8423" y="571"/>
                    <a:pt x="8332" y="503"/>
                  </a:cubicBezTo>
                  <a:cubicBezTo>
                    <a:pt x="8286" y="457"/>
                    <a:pt x="8241" y="434"/>
                    <a:pt x="8195" y="389"/>
                  </a:cubicBezTo>
                  <a:cubicBezTo>
                    <a:pt x="8172" y="366"/>
                    <a:pt x="8104" y="343"/>
                    <a:pt x="8058" y="320"/>
                  </a:cubicBezTo>
                  <a:lnTo>
                    <a:pt x="8035" y="297"/>
                  </a:lnTo>
                  <a:lnTo>
                    <a:pt x="7990" y="297"/>
                  </a:lnTo>
                  <a:cubicBezTo>
                    <a:pt x="7967" y="274"/>
                    <a:pt x="7944" y="274"/>
                    <a:pt x="7944" y="274"/>
                  </a:cubicBezTo>
                  <a:cubicBezTo>
                    <a:pt x="7898" y="297"/>
                    <a:pt x="7898" y="297"/>
                    <a:pt x="7876" y="297"/>
                  </a:cubicBezTo>
                  <a:lnTo>
                    <a:pt x="7762" y="297"/>
                  </a:lnTo>
                  <a:cubicBezTo>
                    <a:pt x="7716" y="206"/>
                    <a:pt x="7670" y="115"/>
                    <a:pt x="7625" y="46"/>
                  </a:cubicBezTo>
                  <a:cubicBezTo>
                    <a:pt x="7602" y="23"/>
                    <a:pt x="7556" y="1"/>
                    <a:pt x="7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20"/>
            <p:cNvSpPr/>
            <p:nvPr/>
          </p:nvSpPr>
          <p:spPr>
            <a:xfrm>
              <a:off x="6848900" y="1768425"/>
              <a:ext cx="265350" cy="220300"/>
            </a:xfrm>
            <a:custGeom>
              <a:avLst/>
              <a:gdLst/>
              <a:ahLst/>
              <a:cxnLst/>
              <a:rect l="l" t="t" r="r" b="b"/>
              <a:pathLst>
                <a:path w="10614" h="8812" extrusionOk="0">
                  <a:moveTo>
                    <a:pt x="4474" y="1"/>
                  </a:moveTo>
                  <a:cubicBezTo>
                    <a:pt x="4291" y="1"/>
                    <a:pt x="4086" y="24"/>
                    <a:pt x="3903" y="69"/>
                  </a:cubicBezTo>
                  <a:cubicBezTo>
                    <a:pt x="3858" y="69"/>
                    <a:pt x="3835" y="92"/>
                    <a:pt x="3812" y="138"/>
                  </a:cubicBezTo>
                  <a:cubicBezTo>
                    <a:pt x="3721" y="138"/>
                    <a:pt x="3652" y="138"/>
                    <a:pt x="3561" y="161"/>
                  </a:cubicBezTo>
                  <a:lnTo>
                    <a:pt x="3515" y="161"/>
                  </a:lnTo>
                  <a:cubicBezTo>
                    <a:pt x="3470" y="161"/>
                    <a:pt x="3424" y="184"/>
                    <a:pt x="3378" y="184"/>
                  </a:cubicBezTo>
                  <a:lnTo>
                    <a:pt x="3333" y="184"/>
                  </a:lnTo>
                  <a:cubicBezTo>
                    <a:pt x="3264" y="206"/>
                    <a:pt x="3196" y="206"/>
                    <a:pt x="3127" y="229"/>
                  </a:cubicBezTo>
                  <a:cubicBezTo>
                    <a:pt x="3059" y="252"/>
                    <a:pt x="2967" y="252"/>
                    <a:pt x="2876" y="298"/>
                  </a:cubicBezTo>
                  <a:cubicBezTo>
                    <a:pt x="2831" y="298"/>
                    <a:pt x="2785" y="321"/>
                    <a:pt x="2739" y="343"/>
                  </a:cubicBezTo>
                  <a:lnTo>
                    <a:pt x="2625" y="389"/>
                  </a:lnTo>
                  <a:cubicBezTo>
                    <a:pt x="2557" y="412"/>
                    <a:pt x="2465" y="435"/>
                    <a:pt x="2397" y="458"/>
                  </a:cubicBezTo>
                  <a:cubicBezTo>
                    <a:pt x="2260" y="503"/>
                    <a:pt x="2123" y="572"/>
                    <a:pt x="1986" y="640"/>
                  </a:cubicBezTo>
                  <a:lnTo>
                    <a:pt x="1895" y="686"/>
                  </a:lnTo>
                  <a:cubicBezTo>
                    <a:pt x="1803" y="709"/>
                    <a:pt x="1735" y="754"/>
                    <a:pt x="1666" y="777"/>
                  </a:cubicBezTo>
                  <a:lnTo>
                    <a:pt x="1644" y="800"/>
                  </a:lnTo>
                  <a:cubicBezTo>
                    <a:pt x="1552" y="846"/>
                    <a:pt x="1484" y="891"/>
                    <a:pt x="1393" y="937"/>
                  </a:cubicBezTo>
                  <a:cubicBezTo>
                    <a:pt x="1347" y="982"/>
                    <a:pt x="1301" y="1005"/>
                    <a:pt x="1278" y="1051"/>
                  </a:cubicBezTo>
                  <a:lnTo>
                    <a:pt x="1210" y="1097"/>
                  </a:lnTo>
                  <a:cubicBezTo>
                    <a:pt x="1187" y="1119"/>
                    <a:pt x="1164" y="1142"/>
                    <a:pt x="1141" y="1165"/>
                  </a:cubicBezTo>
                  <a:cubicBezTo>
                    <a:pt x="1119" y="1165"/>
                    <a:pt x="1096" y="1188"/>
                    <a:pt x="1073" y="1211"/>
                  </a:cubicBezTo>
                  <a:cubicBezTo>
                    <a:pt x="1027" y="1256"/>
                    <a:pt x="982" y="1279"/>
                    <a:pt x="959" y="1325"/>
                  </a:cubicBezTo>
                  <a:lnTo>
                    <a:pt x="913" y="1371"/>
                  </a:lnTo>
                  <a:cubicBezTo>
                    <a:pt x="890" y="1393"/>
                    <a:pt x="868" y="1416"/>
                    <a:pt x="845" y="1439"/>
                  </a:cubicBezTo>
                  <a:lnTo>
                    <a:pt x="822" y="1462"/>
                  </a:lnTo>
                  <a:cubicBezTo>
                    <a:pt x="776" y="1485"/>
                    <a:pt x="753" y="1530"/>
                    <a:pt x="708" y="1553"/>
                  </a:cubicBezTo>
                  <a:cubicBezTo>
                    <a:pt x="685" y="1576"/>
                    <a:pt x="662" y="1599"/>
                    <a:pt x="639" y="1622"/>
                  </a:cubicBezTo>
                  <a:cubicBezTo>
                    <a:pt x="594" y="1667"/>
                    <a:pt x="548" y="1690"/>
                    <a:pt x="502" y="1736"/>
                  </a:cubicBezTo>
                  <a:cubicBezTo>
                    <a:pt x="480" y="1781"/>
                    <a:pt x="434" y="1804"/>
                    <a:pt x="411" y="1850"/>
                  </a:cubicBezTo>
                  <a:cubicBezTo>
                    <a:pt x="388" y="1873"/>
                    <a:pt x="365" y="1895"/>
                    <a:pt x="343" y="1918"/>
                  </a:cubicBezTo>
                  <a:cubicBezTo>
                    <a:pt x="274" y="2010"/>
                    <a:pt x="206" y="2078"/>
                    <a:pt x="114" y="2124"/>
                  </a:cubicBezTo>
                  <a:cubicBezTo>
                    <a:pt x="91" y="2169"/>
                    <a:pt x="69" y="2215"/>
                    <a:pt x="91" y="2261"/>
                  </a:cubicBezTo>
                  <a:cubicBezTo>
                    <a:pt x="46" y="2284"/>
                    <a:pt x="23" y="2329"/>
                    <a:pt x="23" y="2352"/>
                  </a:cubicBezTo>
                  <a:cubicBezTo>
                    <a:pt x="0" y="2398"/>
                    <a:pt x="23" y="2443"/>
                    <a:pt x="46" y="2466"/>
                  </a:cubicBezTo>
                  <a:cubicBezTo>
                    <a:pt x="46" y="2512"/>
                    <a:pt x="91" y="2535"/>
                    <a:pt x="137" y="2557"/>
                  </a:cubicBezTo>
                  <a:cubicBezTo>
                    <a:pt x="206" y="2557"/>
                    <a:pt x="274" y="2557"/>
                    <a:pt x="365" y="2580"/>
                  </a:cubicBezTo>
                  <a:cubicBezTo>
                    <a:pt x="753" y="2626"/>
                    <a:pt x="1073" y="2694"/>
                    <a:pt x="1370" y="2809"/>
                  </a:cubicBezTo>
                  <a:lnTo>
                    <a:pt x="1415" y="2809"/>
                  </a:lnTo>
                  <a:cubicBezTo>
                    <a:pt x="1438" y="2831"/>
                    <a:pt x="1461" y="2831"/>
                    <a:pt x="1484" y="2831"/>
                  </a:cubicBezTo>
                  <a:lnTo>
                    <a:pt x="1552" y="2831"/>
                  </a:lnTo>
                  <a:cubicBezTo>
                    <a:pt x="1621" y="2809"/>
                    <a:pt x="1666" y="2763"/>
                    <a:pt x="1689" y="2740"/>
                  </a:cubicBezTo>
                  <a:cubicBezTo>
                    <a:pt x="1712" y="2694"/>
                    <a:pt x="1758" y="2672"/>
                    <a:pt x="1781" y="2626"/>
                  </a:cubicBezTo>
                  <a:lnTo>
                    <a:pt x="1826" y="2580"/>
                  </a:lnTo>
                  <a:cubicBezTo>
                    <a:pt x="1872" y="2512"/>
                    <a:pt x="1940" y="2466"/>
                    <a:pt x="2009" y="2398"/>
                  </a:cubicBezTo>
                  <a:lnTo>
                    <a:pt x="2054" y="2352"/>
                  </a:lnTo>
                  <a:cubicBezTo>
                    <a:pt x="2077" y="2329"/>
                    <a:pt x="2100" y="2306"/>
                    <a:pt x="2123" y="2284"/>
                  </a:cubicBezTo>
                  <a:lnTo>
                    <a:pt x="2214" y="2238"/>
                  </a:lnTo>
                  <a:cubicBezTo>
                    <a:pt x="2260" y="2192"/>
                    <a:pt x="2306" y="2169"/>
                    <a:pt x="2328" y="2147"/>
                  </a:cubicBezTo>
                  <a:lnTo>
                    <a:pt x="2306" y="2147"/>
                  </a:lnTo>
                  <a:cubicBezTo>
                    <a:pt x="2442" y="2055"/>
                    <a:pt x="2602" y="1964"/>
                    <a:pt x="2739" y="1895"/>
                  </a:cubicBezTo>
                  <a:lnTo>
                    <a:pt x="2785" y="1873"/>
                  </a:lnTo>
                  <a:cubicBezTo>
                    <a:pt x="2853" y="1804"/>
                    <a:pt x="2945" y="1781"/>
                    <a:pt x="3013" y="1736"/>
                  </a:cubicBezTo>
                  <a:cubicBezTo>
                    <a:pt x="3104" y="1690"/>
                    <a:pt x="3196" y="1644"/>
                    <a:pt x="3264" y="1599"/>
                  </a:cubicBezTo>
                  <a:cubicBezTo>
                    <a:pt x="3310" y="1599"/>
                    <a:pt x="3356" y="1576"/>
                    <a:pt x="3378" y="1553"/>
                  </a:cubicBezTo>
                  <a:cubicBezTo>
                    <a:pt x="3424" y="1553"/>
                    <a:pt x="3470" y="1530"/>
                    <a:pt x="3515" y="1507"/>
                  </a:cubicBezTo>
                  <a:lnTo>
                    <a:pt x="3561" y="1485"/>
                  </a:lnTo>
                  <a:cubicBezTo>
                    <a:pt x="3629" y="1462"/>
                    <a:pt x="3721" y="1439"/>
                    <a:pt x="3789" y="1416"/>
                  </a:cubicBezTo>
                  <a:cubicBezTo>
                    <a:pt x="3903" y="1371"/>
                    <a:pt x="4017" y="1348"/>
                    <a:pt x="4132" y="1325"/>
                  </a:cubicBezTo>
                  <a:cubicBezTo>
                    <a:pt x="4223" y="1279"/>
                    <a:pt x="4337" y="1256"/>
                    <a:pt x="4451" y="1256"/>
                  </a:cubicBezTo>
                  <a:cubicBezTo>
                    <a:pt x="4542" y="1234"/>
                    <a:pt x="4657" y="1234"/>
                    <a:pt x="4748" y="1234"/>
                  </a:cubicBezTo>
                  <a:lnTo>
                    <a:pt x="4885" y="1234"/>
                  </a:lnTo>
                  <a:cubicBezTo>
                    <a:pt x="5022" y="1234"/>
                    <a:pt x="5182" y="1256"/>
                    <a:pt x="5318" y="1279"/>
                  </a:cubicBezTo>
                  <a:cubicBezTo>
                    <a:pt x="5433" y="1279"/>
                    <a:pt x="5524" y="1302"/>
                    <a:pt x="5615" y="1325"/>
                  </a:cubicBezTo>
                  <a:lnTo>
                    <a:pt x="5775" y="1325"/>
                  </a:lnTo>
                  <a:cubicBezTo>
                    <a:pt x="5821" y="1348"/>
                    <a:pt x="5866" y="1348"/>
                    <a:pt x="5912" y="1348"/>
                  </a:cubicBezTo>
                  <a:cubicBezTo>
                    <a:pt x="6003" y="1371"/>
                    <a:pt x="6117" y="1393"/>
                    <a:pt x="6209" y="1416"/>
                  </a:cubicBezTo>
                  <a:cubicBezTo>
                    <a:pt x="6300" y="1439"/>
                    <a:pt x="6391" y="1462"/>
                    <a:pt x="6483" y="1485"/>
                  </a:cubicBezTo>
                  <a:cubicBezTo>
                    <a:pt x="6620" y="1553"/>
                    <a:pt x="6756" y="1622"/>
                    <a:pt x="6871" y="1690"/>
                  </a:cubicBezTo>
                  <a:cubicBezTo>
                    <a:pt x="6985" y="1759"/>
                    <a:pt x="7099" y="1850"/>
                    <a:pt x="7236" y="1941"/>
                  </a:cubicBezTo>
                  <a:lnTo>
                    <a:pt x="7259" y="1941"/>
                  </a:lnTo>
                  <a:lnTo>
                    <a:pt x="7396" y="2055"/>
                  </a:lnTo>
                  <a:lnTo>
                    <a:pt x="7533" y="2169"/>
                  </a:lnTo>
                  <a:cubicBezTo>
                    <a:pt x="7601" y="2215"/>
                    <a:pt x="7692" y="2284"/>
                    <a:pt x="7784" y="2352"/>
                  </a:cubicBezTo>
                  <a:cubicBezTo>
                    <a:pt x="7875" y="2420"/>
                    <a:pt x="7943" y="2512"/>
                    <a:pt x="8035" y="2580"/>
                  </a:cubicBezTo>
                  <a:cubicBezTo>
                    <a:pt x="8058" y="2603"/>
                    <a:pt x="8103" y="2649"/>
                    <a:pt x="8126" y="2672"/>
                  </a:cubicBezTo>
                  <a:cubicBezTo>
                    <a:pt x="8172" y="2717"/>
                    <a:pt x="8217" y="2763"/>
                    <a:pt x="8263" y="2809"/>
                  </a:cubicBezTo>
                  <a:cubicBezTo>
                    <a:pt x="8331" y="2900"/>
                    <a:pt x="8400" y="2968"/>
                    <a:pt x="8446" y="3014"/>
                  </a:cubicBezTo>
                  <a:cubicBezTo>
                    <a:pt x="8605" y="3219"/>
                    <a:pt x="8742" y="3402"/>
                    <a:pt x="8834" y="3607"/>
                  </a:cubicBezTo>
                  <a:lnTo>
                    <a:pt x="8879" y="3699"/>
                  </a:lnTo>
                  <a:cubicBezTo>
                    <a:pt x="8902" y="3767"/>
                    <a:pt x="8925" y="3836"/>
                    <a:pt x="8971" y="3904"/>
                  </a:cubicBezTo>
                  <a:lnTo>
                    <a:pt x="8971" y="3927"/>
                  </a:lnTo>
                  <a:cubicBezTo>
                    <a:pt x="8993" y="3973"/>
                    <a:pt x="8993" y="3995"/>
                    <a:pt x="9016" y="4041"/>
                  </a:cubicBezTo>
                  <a:cubicBezTo>
                    <a:pt x="9016" y="4087"/>
                    <a:pt x="9039" y="4132"/>
                    <a:pt x="9039" y="4178"/>
                  </a:cubicBezTo>
                  <a:cubicBezTo>
                    <a:pt x="9062" y="4246"/>
                    <a:pt x="9062" y="4292"/>
                    <a:pt x="9085" y="4361"/>
                  </a:cubicBezTo>
                  <a:cubicBezTo>
                    <a:pt x="9085" y="4429"/>
                    <a:pt x="9107" y="4498"/>
                    <a:pt x="9107" y="4566"/>
                  </a:cubicBezTo>
                  <a:cubicBezTo>
                    <a:pt x="9107" y="4612"/>
                    <a:pt x="9107" y="4680"/>
                    <a:pt x="9130" y="4749"/>
                  </a:cubicBezTo>
                  <a:lnTo>
                    <a:pt x="9130" y="4817"/>
                  </a:lnTo>
                  <a:lnTo>
                    <a:pt x="9130" y="4908"/>
                  </a:lnTo>
                  <a:cubicBezTo>
                    <a:pt x="9153" y="5023"/>
                    <a:pt x="9153" y="5160"/>
                    <a:pt x="9153" y="5274"/>
                  </a:cubicBezTo>
                  <a:cubicBezTo>
                    <a:pt x="9130" y="5365"/>
                    <a:pt x="9107" y="5433"/>
                    <a:pt x="9085" y="5525"/>
                  </a:cubicBezTo>
                  <a:cubicBezTo>
                    <a:pt x="9039" y="5616"/>
                    <a:pt x="9016" y="5707"/>
                    <a:pt x="8993" y="5799"/>
                  </a:cubicBezTo>
                  <a:cubicBezTo>
                    <a:pt x="8971" y="5913"/>
                    <a:pt x="8948" y="6004"/>
                    <a:pt x="8925" y="6095"/>
                  </a:cubicBezTo>
                  <a:cubicBezTo>
                    <a:pt x="8902" y="6164"/>
                    <a:pt x="8879" y="6255"/>
                    <a:pt x="8834" y="6346"/>
                  </a:cubicBezTo>
                  <a:cubicBezTo>
                    <a:pt x="8788" y="6461"/>
                    <a:pt x="8719" y="6597"/>
                    <a:pt x="8628" y="6780"/>
                  </a:cubicBezTo>
                  <a:cubicBezTo>
                    <a:pt x="8605" y="6803"/>
                    <a:pt x="8605" y="6849"/>
                    <a:pt x="8582" y="6894"/>
                  </a:cubicBezTo>
                  <a:cubicBezTo>
                    <a:pt x="8560" y="6917"/>
                    <a:pt x="8537" y="6963"/>
                    <a:pt x="8514" y="6986"/>
                  </a:cubicBezTo>
                  <a:cubicBezTo>
                    <a:pt x="8491" y="7054"/>
                    <a:pt x="8468" y="7100"/>
                    <a:pt x="8423" y="7145"/>
                  </a:cubicBezTo>
                  <a:cubicBezTo>
                    <a:pt x="8400" y="7191"/>
                    <a:pt x="8377" y="7214"/>
                    <a:pt x="8354" y="7259"/>
                  </a:cubicBezTo>
                  <a:cubicBezTo>
                    <a:pt x="8309" y="7328"/>
                    <a:pt x="8263" y="7396"/>
                    <a:pt x="8263" y="7488"/>
                  </a:cubicBezTo>
                  <a:cubicBezTo>
                    <a:pt x="8286" y="7533"/>
                    <a:pt x="8286" y="7602"/>
                    <a:pt x="8331" y="7670"/>
                  </a:cubicBezTo>
                  <a:cubicBezTo>
                    <a:pt x="8354" y="7693"/>
                    <a:pt x="8377" y="7716"/>
                    <a:pt x="8400" y="7739"/>
                  </a:cubicBezTo>
                  <a:lnTo>
                    <a:pt x="8423" y="7762"/>
                  </a:lnTo>
                  <a:lnTo>
                    <a:pt x="8446" y="7807"/>
                  </a:lnTo>
                  <a:lnTo>
                    <a:pt x="8468" y="7830"/>
                  </a:lnTo>
                  <a:cubicBezTo>
                    <a:pt x="8491" y="7853"/>
                    <a:pt x="8514" y="7899"/>
                    <a:pt x="8560" y="7944"/>
                  </a:cubicBezTo>
                  <a:cubicBezTo>
                    <a:pt x="8582" y="7967"/>
                    <a:pt x="8582" y="7990"/>
                    <a:pt x="8605" y="8013"/>
                  </a:cubicBezTo>
                  <a:cubicBezTo>
                    <a:pt x="8605" y="8035"/>
                    <a:pt x="8628" y="8035"/>
                    <a:pt x="8628" y="8058"/>
                  </a:cubicBezTo>
                  <a:lnTo>
                    <a:pt x="8651" y="8081"/>
                  </a:lnTo>
                  <a:cubicBezTo>
                    <a:pt x="8674" y="8127"/>
                    <a:pt x="8697" y="8172"/>
                    <a:pt x="8742" y="8218"/>
                  </a:cubicBezTo>
                  <a:lnTo>
                    <a:pt x="8765" y="8241"/>
                  </a:lnTo>
                  <a:cubicBezTo>
                    <a:pt x="8765" y="8264"/>
                    <a:pt x="8788" y="8287"/>
                    <a:pt x="8788" y="8309"/>
                  </a:cubicBezTo>
                  <a:cubicBezTo>
                    <a:pt x="8811" y="8332"/>
                    <a:pt x="8834" y="8378"/>
                    <a:pt x="8856" y="8424"/>
                  </a:cubicBezTo>
                  <a:lnTo>
                    <a:pt x="8879" y="8469"/>
                  </a:lnTo>
                  <a:cubicBezTo>
                    <a:pt x="8902" y="8515"/>
                    <a:pt x="8925" y="8583"/>
                    <a:pt x="8971" y="8652"/>
                  </a:cubicBezTo>
                  <a:cubicBezTo>
                    <a:pt x="8971" y="8675"/>
                    <a:pt x="8993" y="8697"/>
                    <a:pt x="8993" y="8697"/>
                  </a:cubicBezTo>
                  <a:cubicBezTo>
                    <a:pt x="8993" y="8720"/>
                    <a:pt x="9016" y="8720"/>
                    <a:pt x="9016" y="8743"/>
                  </a:cubicBezTo>
                  <a:cubicBezTo>
                    <a:pt x="9062" y="8789"/>
                    <a:pt x="9130" y="8812"/>
                    <a:pt x="9176" y="8812"/>
                  </a:cubicBezTo>
                  <a:cubicBezTo>
                    <a:pt x="9199" y="8812"/>
                    <a:pt x="9222" y="8812"/>
                    <a:pt x="9244" y="8789"/>
                  </a:cubicBezTo>
                  <a:lnTo>
                    <a:pt x="9153" y="8789"/>
                  </a:lnTo>
                  <a:cubicBezTo>
                    <a:pt x="9153" y="8789"/>
                    <a:pt x="9130" y="8766"/>
                    <a:pt x="9130" y="8766"/>
                  </a:cubicBezTo>
                  <a:cubicBezTo>
                    <a:pt x="9130" y="8743"/>
                    <a:pt x="9130" y="8743"/>
                    <a:pt x="9130" y="8720"/>
                  </a:cubicBezTo>
                  <a:cubicBezTo>
                    <a:pt x="9153" y="8697"/>
                    <a:pt x="9176" y="8675"/>
                    <a:pt x="9176" y="8652"/>
                  </a:cubicBezTo>
                  <a:lnTo>
                    <a:pt x="9199" y="8629"/>
                  </a:lnTo>
                  <a:cubicBezTo>
                    <a:pt x="9222" y="8583"/>
                    <a:pt x="9244" y="8560"/>
                    <a:pt x="9267" y="8538"/>
                  </a:cubicBezTo>
                  <a:cubicBezTo>
                    <a:pt x="9290" y="8492"/>
                    <a:pt x="9336" y="8446"/>
                    <a:pt x="9359" y="8424"/>
                  </a:cubicBezTo>
                  <a:cubicBezTo>
                    <a:pt x="9359" y="8378"/>
                    <a:pt x="9336" y="8332"/>
                    <a:pt x="9336" y="8287"/>
                  </a:cubicBezTo>
                  <a:cubicBezTo>
                    <a:pt x="9336" y="8264"/>
                    <a:pt x="9313" y="8264"/>
                    <a:pt x="9313" y="8241"/>
                  </a:cubicBezTo>
                  <a:lnTo>
                    <a:pt x="9336" y="8195"/>
                  </a:lnTo>
                  <a:cubicBezTo>
                    <a:pt x="9359" y="8150"/>
                    <a:pt x="9404" y="8104"/>
                    <a:pt x="9427" y="8058"/>
                  </a:cubicBezTo>
                  <a:cubicBezTo>
                    <a:pt x="9450" y="8035"/>
                    <a:pt x="9473" y="7990"/>
                    <a:pt x="9496" y="7967"/>
                  </a:cubicBezTo>
                  <a:cubicBezTo>
                    <a:pt x="9564" y="7853"/>
                    <a:pt x="9632" y="7739"/>
                    <a:pt x="9701" y="7647"/>
                  </a:cubicBezTo>
                  <a:cubicBezTo>
                    <a:pt x="9769" y="7511"/>
                    <a:pt x="9838" y="7374"/>
                    <a:pt x="9906" y="7282"/>
                  </a:cubicBezTo>
                  <a:cubicBezTo>
                    <a:pt x="9952" y="7168"/>
                    <a:pt x="9998" y="7031"/>
                    <a:pt x="10066" y="6894"/>
                  </a:cubicBezTo>
                  <a:cubicBezTo>
                    <a:pt x="10089" y="6849"/>
                    <a:pt x="10112" y="6803"/>
                    <a:pt x="10135" y="6757"/>
                  </a:cubicBezTo>
                  <a:cubicBezTo>
                    <a:pt x="10135" y="6734"/>
                    <a:pt x="10135" y="6712"/>
                    <a:pt x="10135" y="6689"/>
                  </a:cubicBezTo>
                  <a:cubicBezTo>
                    <a:pt x="10157" y="6666"/>
                    <a:pt x="10157" y="6643"/>
                    <a:pt x="10157" y="6620"/>
                  </a:cubicBezTo>
                  <a:lnTo>
                    <a:pt x="10203" y="6552"/>
                  </a:lnTo>
                  <a:cubicBezTo>
                    <a:pt x="10226" y="6461"/>
                    <a:pt x="10272" y="6369"/>
                    <a:pt x="10294" y="6255"/>
                  </a:cubicBezTo>
                  <a:cubicBezTo>
                    <a:pt x="10340" y="6141"/>
                    <a:pt x="10363" y="6027"/>
                    <a:pt x="10363" y="5867"/>
                  </a:cubicBezTo>
                  <a:lnTo>
                    <a:pt x="10363" y="5890"/>
                  </a:lnTo>
                  <a:cubicBezTo>
                    <a:pt x="10386" y="5799"/>
                    <a:pt x="10409" y="5684"/>
                    <a:pt x="10431" y="5593"/>
                  </a:cubicBezTo>
                  <a:cubicBezTo>
                    <a:pt x="10454" y="5525"/>
                    <a:pt x="10454" y="5456"/>
                    <a:pt x="10477" y="5388"/>
                  </a:cubicBezTo>
                  <a:lnTo>
                    <a:pt x="10523" y="5251"/>
                  </a:lnTo>
                  <a:lnTo>
                    <a:pt x="10523" y="5205"/>
                  </a:lnTo>
                  <a:cubicBezTo>
                    <a:pt x="10568" y="5091"/>
                    <a:pt x="10591" y="4977"/>
                    <a:pt x="10591" y="4863"/>
                  </a:cubicBezTo>
                  <a:cubicBezTo>
                    <a:pt x="10614" y="4771"/>
                    <a:pt x="10591" y="4657"/>
                    <a:pt x="10591" y="4566"/>
                  </a:cubicBezTo>
                  <a:cubicBezTo>
                    <a:pt x="10614" y="4543"/>
                    <a:pt x="10614" y="4498"/>
                    <a:pt x="10591" y="4452"/>
                  </a:cubicBezTo>
                  <a:cubicBezTo>
                    <a:pt x="10591" y="4429"/>
                    <a:pt x="10591" y="4429"/>
                    <a:pt x="10591" y="4406"/>
                  </a:cubicBezTo>
                  <a:cubicBezTo>
                    <a:pt x="10568" y="4315"/>
                    <a:pt x="10568" y="4246"/>
                    <a:pt x="10568" y="4178"/>
                  </a:cubicBezTo>
                  <a:lnTo>
                    <a:pt x="10568" y="4087"/>
                  </a:lnTo>
                  <a:cubicBezTo>
                    <a:pt x="10568" y="3950"/>
                    <a:pt x="10523" y="3836"/>
                    <a:pt x="10477" y="3722"/>
                  </a:cubicBezTo>
                  <a:cubicBezTo>
                    <a:pt x="10477" y="3676"/>
                    <a:pt x="10454" y="3630"/>
                    <a:pt x="10454" y="3607"/>
                  </a:cubicBezTo>
                  <a:lnTo>
                    <a:pt x="10431" y="3539"/>
                  </a:lnTo>
                  <a:cubicBezTo>
                    <a:pt x="10409" y="3448"/>
                    <a:pt x="10363" y="3379"/>
                    <a:pt x="10340" y="3288"/>
                  </a:cubicBezTo>
                  <a:lnTo>
                    <a:pt x="10317" y="3265"/>
                  </a:lnTo>
                  <a:cubicBezTo>
                    <a:pt x="10272" y="3174"/>
                    <a:pt x="10226" y="3082"/>
                    <a:pt x="10180" y="2991"/>
                  </a:cubicBezTo>
                  <a:cubicBezTo>
                    <a:pt x="10180" y="2991"/>
                    <a:pt x="10157" y="2968"/>
                    <a:pt x="10157" y="2968"/>
                  </a:cubicBezTo>
                  <a:cubicBezTo>
                    <a:pt x="10135" y="2877"/>
                    <a:pt x="10089" y="2809"/>
                    <a:pt x="10043" y="2717"/>
                  </a:cubicBezTo>
                  <a:cubicBezTo>
                    <a:pt x="9998" y="2649"/>
                    <a:pt x="9952" y="2580"/>
                    <a:pt x="9884" y="2512"/>
                  </a:cubicBezTo>
                  <a:cubicBezTo>
                    <a:pt x="9838" y="2420"/>
                    <a:pt x="9769" y="2329"/>
                    <a:pt x="9701" y="2261"/>
                  </a:cubicBezTo>
                  <a:cubicBezTo>
                    <a:pt x="9632" y="2192"/>
                    <a:pt x="9564" y="2147"/>
                    <a:pt x="9518" y="2078"/>
                  </a:cubicBezTo>
                  <a:cubicBezTo>
                    <a:pt x="9427" y="2010"/>
                    <a:pt x="9359" y="1941"/>
                    <a:pt x="9290" y="1873"/>
                  </a:cubicBezTo>
                  <a:cubicBezTo>
                    <a:pt x="9199" y="1804"/>
                    <a:pt x="9107" y="1759"/>
                    <a:pt x="9016" y="1713"/>
                  </a:cubicBezTo>
                  <a:cubicBezTo>
                    <a:pt x="8971" y="1667"/>
                    <a:pt x="8902" y="1622"/>
                    <a:pt x="8834" y="1599"/>
                  </a:cubicBezTo>
                  <a:cubicBezTo>
                    <a:pt x="8742" y="1530"/>
                    <a:pt x="8651" y="1485"/>
                    <a:pt x="8560" y="1439"/>
                  </a:cubicBezTo>
                  <a:cubicBezTo>
                    <a:pt x="8468" y="1393"/>
                    <a:pt x="8400" y="1348"/>
                    <a:pt x="8331" y="1279"/>
                  </a:cubicBezTo>
                  <a:cubicBezTo>
                    <a:pt x="8240" y="1234"/>
                    <a:pt x="8172" y="1188"/>
                    <a:pt x="8080" y="1119"/>
                  </a:cubicBezTo>
                  <a:cubicBezTo>
                    <a:pt x="7943" y="1051"/>
                    <a:pt x="7806" y="982"/>
                    <a:pt x="7601" y="891"/>
                  </a:cubicBezTo>
                  <a:cubicBezTo>
                    <a:pt x="7510" y="846"/>
                    <a:pt x="7418" y="800"/>
                    <a:pt x="7304" y="777"/>
                  </a:cubicBezTo>
                  <a:cubicBezTo>
                    <a:pt x="7281" y="709"/>
                    <a:pt x="7236" y="663"/>
                    <a:pt x="7145" y="640"/>
                  </a:cubicBezTo>
                  <a:cubicBezTo>
                    <a:pt x="7099" y="594"/>
                    <a:pt x="7053" y="572"/>
                    <a:pt x="7008" y="572"/>
                  </a:cubicBezTo>
                  <a:cubicBezTo>
                    <a:pt x="6893" y="526"/>
                    <a:pt x="6779" y="480"/>
                    <a:pt x="6665" y="435"/>
                  </a:cubicBezTo>
                  <a:cubicBezTo>
                    <a:pt x="6505" y="366"/>
                    <a:pt x="6323" y="321"/>
                    <a:pt x="6163" y="275"/>
                  </a:cubicBezTo>
                  <a:lnTo>
                    <a:pt x="6095" y="252"/>
                  </a:lnTo>
                  <a:cubicBezTo>
                    <a:pt x="5866" y="206"/>
                    <a:pt x="5684" y="161"/>
                    <a:pt x="5501" y="138"/>
                  </a:cubicBezTo>
                  <a:cubicBezTo>
                    <a:pt x="5318" y="92"/>
                    <a:pt x="5136" y="69"/>
                    <a:pt x="4953" y="47"/>
                  </a:cubicBezTo>
                  <a:lnTo>
                    <a:pt x="4885" y="24"/>
                  </a:lnTo>
                  <a:cubicBezTo>
                    <a:pt x="4748" y="24"/>
                    <a:pt x="4611" y="1"/>
                    <a:pt x="44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20"/>
            <p:cNvSpPr/>
            <p:nvPr/>
          </p:nvSpPr>
          <p:spPr>
            <a:xfrm>
              <a:off x="6947600" y="1952750"/>
              <a:ext cx="121000" cy="432225"/>
            </a:xfrm>
            <a:custGeom>
              <a:avLst/>
              <a:gdLst/>
              <a:ahLst/>
              <a:cxnLst/>
              <a:rect l="l" t="t" r="r" b="b"/>
              <a:pathLst>
                <a:path w="4840" h="17289" extrusionOk="0">
                  <a:moveTo>
                    <a:pt x="3448" y="1"/>
                  </a:moveTo>
                  <a:cubicBezTo>
                    <a:pt x="3448" y="1"/>
                    <a:pt x="3425" y="23"/>
                    <a:pt x="3425" y="23"/>
                  </a:cubicBezTo>
                  <a:cubicBezTo>
                    <a:pt x="3402" y="23"/>
                    <a:pt x="3379" y="46"/>
                    <a:pt x="3379" y="92"/>
                  </a:cubicBezTo>
                  <a:cubicBezTo>
                    <a:pt x="3379" y="160"/>
                    <a:pt x="3402" y="229"/>
                    <a:pt x="3425" y="297"/>
                  </a:cubicBezTo>
                  <a:cubicBezTo>
                    <a:pt x="3448" y="366"/>
                    <a:pt x="3470" y="411"/>
                    <a:pt x="3470" y="480"/>
                  </a:cubicBezTo>
                  <a:cubicBezTo>
                    <a:pt x="3493" y="548"/>
                    <a:pt x="3516" y="594"/>
                    <a:pt x="3539" y="662"/>
                  </a:cubicBezTo>
                  <a:cubicBezTo>
                    <a:pt x="3585" y="799"/>
                    <a:pt x="3630" y="936"/>
                    <a:pt x="3676" y="1073"/>
                  </a:cubicBezTo>
                  <a:cubicBezTo>
                    <a:pt x="3656" y="1053"/>
                    <a:pt x="3653" y="1051"/>
                    <a:pt x="3653" y="1051"/>
                  </a:cubicBezTo>
                  <a:lnTo>
                    <a:pt x="3653" y="1051"/>
                  </a:lnTo>
                  <a:cubicBezTo>
                    <a:pt x="3676" y="1073"/>
                    <a:pt x="3676" y="1096"/>
                    <a:pt x="3676" y="1119"/>
                  </a:cubicBezTo>
                  <a:cubicBezTo>
                    <a:pt x="3699" y="1142"/>
                    <a:pt x="3699" y="1165"/>
                    <a:pt x="3699" y="1165"/>
                  </a:cubicBezTo>
                  <a:cubicBezTo>
                    <a:pt x="3699" y="1210"/>
                    <a:pt x="3699" y="1233"/>
                    <a:pt x="3699" y="1279"/>
                  </a:cubicBezTo>
                  <a:cubicBezTo>
                    <a:pt x="3721" y="1324"/>
                    <a:pt x="3721" y="1347"/>
                    <a:pt x="3721" y="1393"/>
                  </a:cubicBezTo>
                  <a:cubicBezTo>
                    <a:pt x="3744" y="1461"/>
                    <a:pt x="3744" y="1530"/>
                    <a:pt x="3767" y="1598"/>
                  </a:cubicBezTo>
                  <a:cubicBezTo>
                    <a:pt x="3790" y="1758"/>
                    <a:pt x="3813" y="1895"/>
                    <a:pt x="3836" y="2055"/>
                  </a:cubicBezTo>
                  <a:cubicBezTo>
                    <a:pt x="3858" y="2192"/>
                    <a:pt x="3904" y="2352"/>
                    <a:pt x="3927" y="2489"/>
                  </a:cubicBezTo>
                  <a:cubicBezTo>
                    <a:pt x="3950" y="2580"/>
                    <a:pt x="3973" y="2648"/>
                    <a:pt x="3995" y="2740"/>
                  </a:cubicBezTo>
                  <a:cubicBezTo>
                    <a:pt x="3995" y="2762"/>
                    <a:pt x="3995" y="2785"/>
                    <a:pt x="3995" y="2831"/>
                  </a:cubicBezTo>
                  <a:cubicBezTo>
                    <a:pt x="3950" y="2854"/>
                    <a:pt x="3927" y="2899"/>
                    <a:pt x="3927" y="2968"/>
                  </a:cubicBezTo>
                  <a:cubicBezTo>
                    <a:pt x="3904" y="3036"/>
                    <a:pt x="3927" y="3105"/>
                    <a:pt x="3927" y="3173"/>
                  </a:cubicBezTo>
                  <a:lnTo>
                    <a:pt x="3927" y="3356"/>
                  </a:lnTo>
                  <a:cubicBezTo>
                    <a:pt x="3950" y="3447"/>
                    <a:pt x="3950" y="3516"/>
                    <a:pt x="3973" y="3607"/>
                  </a:cubicBezTo>
                  <a:cubicBezTo>
                    <a:pt x="3973" y="3698"/>
                    <a:pt x="3973" y="3790"/>
                    <a:pt x="3973" y="3881"/>
                  </a:cubicBezTo>
                  <a:cubicBezTo>
                    <a:pt x="3973" y="3949"/>
                    <a:pt x="3973" y="3995"/>
                    <a:pt x="3973" y="4063"/>
                  </a:cubicBezTo>
                  <a:cubicBezTo>
                    <a:pt x="3973" y="4132"/>
                    <a:pt x="3973" y="4178"/>
                    <a:pt x="3973" y="4246"/>
                  </a:cubicBezTo>
                  <a:cubicBezTo>
                    <a:pt x="3973" y="4360"/>
                    <a:pt x="3973" y="4474"/>
                    <a:pt x="3973" y="4588"/>
                  </a:cubicBezTo>
                  <a:cubicBezTo>
                    <a:pt x="3950" y="4794"/>
                    <a:pt x="3950" y="4999"/>
                    <a:pt x="3950" y="5205"/>
                  </a:cubicBezTo>
                  <a:cubicBezTo>
                    <a:pt x="3927" y="5410"/>
                    <a:pt x="3927" y="5616"/>
                    <a:pt x="3904" y="5798"/>
                  </a:cubicBezTo>
                  <a:cubicBezTo>
                    <a:pt x="3904" y="5889"/>
                    <a:pt x="3904" y="5981"/>
                    <a:pt x="3904" y="6072"/>
                  </a:cubicBezTo>
                  <a:cubicBezTo>
                    <a:pt x="3904" y="6118"/>
                    <a:pt x="3904" y="6141"/>
                    <a:pt x="3881" y="6186"/>
                  </a:cubicBezTo>
                  <a:cubicBezTo>
                    <a:pt x="3881" y="6232"/>
                    <a:pt x="3881" y="6300"/>
                    <a:pt x="3881" y="6369"/>
                  </a:cubicBezTo>
                  <a:cubicBezTo>
                    <a:pt x="3881" y="6392"/>
                    <a:pt x="3881" y="6392"/>
                    <a:pt x="3881" y="6414"/>
                  </a:cubicBezTo>
                  <a:cubicBezTo>
                    <a:pt x="3836" y="6620"/>
                    <a:pt x="3813" y="6825"/>
                    <a:pt x="3767" y="7031"/>
                  </a:cubicBezTo>
                  <a:cubicBezTo>
                    <a:pt x="3744" y="7213"/>
                    <a:pt x="3699" y="7396"/>
                    <a:pt x="3676" y="7579"/>
                  </a:cubicBezTo>
                  <a:cubicBezTo>
                    <a:pt x="3653" y="7693"/>
                    <a:pt x="3607" y="7807"/>
                    <a:pt x="3585" y="7898"/>
                  </a:cubicBezTo>
                  <a:cubicBezTo>
                    <a:pt x="3585" y="7944"/>
                    <a:pt x="3585" y="7989"/>
                    <a:pt x="3562" y="8035"/>
                  </a:cubicBezTo>
                  <a:cubicBezTo>
                    <a:pt x="3539" y="8126"/>
                    <a:pt x="3516" y="8218"/>
                    <a:pt x="3493" y="8309"/>
                  </a:cubicBezTo>
                  <a:cubicBezTo>
                    <a:pt x="3493" y="8355"/>
                    <a:pt x="3493" y="8377"/>
                    <a:pt x="3470" y="8423"/>
                  </a:cubicBezTo>
                  <a:cubicBezTo>
                    <a:pt x="3470" y="8492"/>
                    <a:pt x="3448" y="8583"/>
                    <a:pt x="3425" y="8651"/>
                  </a:cubicBezTo>
                  <a:cubicBezTo>
                    <a:pt x="3402" y="8674"/>
                    <a:pt x="3402" y="8697"/>
                    <a:pt x="3379" y="8720"/>
                  </a:cubicBezTo>
                  <a:cubicBezTo>
                    <a:pt x="3356" y="8788"/>
                    <a:pt x="3333" y="8834"/>
                    <a:pt x="3311" y="8902"/>
                  </a:cubicBezTo>
                  <a:cubicBezTo>
                    <a:pt x="3265" y="8971"/>
                    <a:pt x="3242" y="9039"/>
                    <a:pt x="3219" y="9108"/>
                  </a:cubicBezTo>
                  <a:cubicBezTo>
                    <a:pt x="3219" y="9153"/>
                    <a:pt x="3197" y="9199"/>
                    <a:pt x="3174" y="9268"/>
                  </a:cubicBezTo>
                  <a:cubicBezTo>
                    <a:pt x="3151" y="9359"/>
                    <a:pt x="3105" y="9450"/>
                    <a:pt x="3082" y="9542"/>
                  </a:cubicBezTo>
                  <a:cubicBezTo>
                    <a:pt x="3014" y="9770"/>
                    <a:pt x="2945" y="9998"/>
                    <a:pt x="2877" y="10226"/>
                  </a:cubicBezTo>
                  <a:cubicBezTo>
                    <a:pt x="2854" y="10318"/>
                    <a:pt x="2831" y="10409"/>
                    <a:pt x="2786" y="10500"/>
                  </a:cubicBezTo>
                  <a:cubicBezTo>
                    <a:pt x="2740" y="10591"/>
                    <a:pt x="2694" y="10683"/>
                    <a:pt x="2649" y="10751"/>
                  </a:cubicBezTo>
                  <a:cubicBezTo>
                    <a:pt x="2603" y="10843"/>
                    <a:pt x="2557" y="10934"/>
                    <a:pt x="2512" y="11048"/>
                  </a:cubicBezTo>
                  <a:cubicBezTo>
                    <a:pt x="2398" y="11253"/>
                    <a:pt x="2306" y="11459"/>
                    <a:pt x="2215" y="11687"/>
                  </a:cubicBezTo>
                  <a:cubicBezTo>
                    <a:pt x="2032" y="12052"/>
                    <a:pt x="1873" y="12417"/>
                    <a:pt x="1736" y="12806"/>
                  </a:cubicBezTo>
                  <a:cubicBezTo>
                    <a:pt x="1690" y="12920"/>
                    <a:pt x="1644" y="13034"/>
                    <a:pt x="1599" y="13148"/>
                  </a:cubicBezTo>
                  <a:cubicBezTo>
                    <a:pt x="1576" y="13216"/>
                    <a:pt x="1553" y="13262"/>
                    <a:pt x="1553" y="13308"/>
                  </a:cubicBezTo>
                  <a:cubicBezTo>
                    <a:pt x="1530" y="13353"/>
                    <a:pt x="1530" y="13376"/>
                    <a:pt x="1530" y="13399"/>
                  </a:cubicBezTo>
                  <a:lnTo>
                    <a:pt x="1507" y="13467"/>
                  </a:lnTo>
                  <a:cubicBezTo>
                    <a:pt x="1485" y="13490"/>
                    <a:pt x="1485" y="13536"/>
                    <a:pt x="1462" y="13582"/>
                  </a:cubicBezTo>
                  <a:cubicBezTo>
                    <a:pt x="1462" y="13604"/>
                    <a:pt x="1462" y="13627"/>
                    <a:pt x="1485" y="13650"/>
                  </a:cubicBezTo>
                  <a:cubicBezTo>
                    <a:pt x="1462" y="13719"/>
                    <a:pt x="1439" y="13764"/>
                    <a:pt x="1393" y="13810"/>
                  </a:cubicBezTo>
                  <a:cubicBezTo>
                    <a:pt x="1348" y="13901"/>
                    <a:pt x="1302" y="13970"/>
                    <a:pt x="1279" y="14038"/>
                  </a:cubicBezTo>
                  <a:cubicBezTo>
                    <a:pt x="1234" y="14084"/>
                    <a:pt x="1211" y="14129"/>
                    <a:pt x="1188" y="14198"/>
                  </a:cubicBezTo>
                  <a:cubicBezTo>
                    <a:pt x="1165" y="14266"/>
                    <a:pt x="1119" y="14312"/>
                    <a:pt x="1097" y="14380"/>
                  </a:cubicBezTo>
                  <a:cubicBezTo>
                    <a:pt x="1051" y="14472"/>
                    <a:pt x="1005" y="14563"/>
                    <a:pt x="960" y="14654"/>
                  </a:cubicBezTo>
                  <a:cubicBezTo>
                    <a:pt x="914" y="14746"/>
                    <a:pt x="891" y="14837"/>
                    <a:pt x="845" y="14928"/>
                  </a:cubicBezTo>
                  <a:cubicBezTo>
                    <a:pt x="845" y="14928"/>
                    <a:pt x="845" y="14951"/>
                    <a:pt x="845" y="14951"/>
                  </a:cubicBezTo>
                  <a:cubicBezTo>
                    <a:pt x="754" y="15088"/>
                    <a:pt x="709" y="15248"/>
                    <a:pt x="640" y="15385"/>
                  </a:cubicBezTo>
                  <a:cubicBezTo>
                    <a:pt x="572" y="15499"/>
                    <a:pt x="503" y="15613"/>
                    <a:pt x="435" y="15727"/>
                  </a:cubicBezTo>
                  <a:cubicBezTo>
                    <a:pt x="389" y="15841"/>
                    <a:pt x="321" y="15978"/>
                    <a:pt x="252" y="16092"/>
                  </a:cubicBezTo>
                  <a:cubicBezTo>
                    <a:pt x="206" y="16138"/>
                    <a:pt x="184" y="16206"/>
                    <a:pt x="138" y="16275"/>
                  </a:cubicBezTo>
                  <a:cubicBezTo>
                    <a:pt x="138" y="16298"/>
                    <a:pt x="115" y="16321"/>
                    <a:pt x="92" y="16343"/>
                  </a:cubicBezTo>
                  <a:cubicBezTo>
                    <a:pt x="92" y="16366"/>
                    <a:pt x="92" y="16366"/>
                    <a:pt x="69" y="16389"/>
                  </a:cubicBezTo>
                  <a:cubicBezTo>
                    <a:pt x="69" y="16412"/>
                    <a:pt x="47" y="16435"/>
                    <a:pt x="47" y="16458"/>
                  </a:cubicBezTo>
                  <a:cubicBezTo>
                    <a:pt x="24" y="16458"/>
                    <a:pt x="24" y="16480"/>
                    <a:pt x="24" y="16480"/>
                  </a:cubicBezTo>
                  <a:cubicBezTo>
                    <a:pt x="24" y="16503"/>
                    <a:pt x="1" y="16526"/>
                    <a:pt x="1" y="16549"/>
                  </a:cubicBezTo>
                  <a:cubicBezTo>
                    <a:pt x="1" y="16572"/>
                    <a:pt x="1" y="16617"/>
                    <a:pt x="24" y="16640"/>
                  </a:cubicBezTo>
                  <a:cubicBezTo>
                    <a:pt x="47" y="16686"/>
                    <a:pt x="92" y="16709"/>
                    <a:pt x="138" y="16731"/>
                  </a:cubicBezTo>
                  <a:cubicBezTo>
                    <a:pt x="138" y="16754"/>
                    <a:pt x="115" y="16777"/>
                    <a:pt x="115" y="16800"/>
                  </a:cubicBezTo>
                  <a:cubicBezTo>
                    <a:pt x="115" y="16846"/>
                    <a:pt x="92" y="16891"/>
                    <a:pt x="115" y="16914"/>
                  </a:cubicBezTo>
                  <a:cubicBezTo>
                    <a:pt x="115" y="16960"/>
                    <a:pt x="138" y="16983"/>
                    <a:pt x="161" y="17005"/>
                  </a:cubicBezTo>
                  <a:cubicBezTo>
                    <a:pt x="161" y="17028"/>
                    <a:pt x="184" y="17051"/>
                    <a:pt x="206" y="17051"/>
                  </a:cubicBezTo>
                  <a:cubicBezTo>
                    <a:pt x="229" y="17074"/>
                    <a:pt x="275" y="17097"/>
                    <a:pt x="298" y="17097"/>
                  </a:cubicBezTo>
                  <a:cubicBezTo>
                    <a:pt x="343" y="17097"/>
                    <a:pt x="389" y="17074"/>
                    <a:pt x="435" y="17074"/>
                  </a:cubicBezTo>
                  <a:cubicBezTo>
                    <a:pt x="457" y="17051"/>
                    <a:pt x="480" y="17028"/>
                    <a:pt x="503" y="17005"/>
                  </a:cubicBezTo>
                  <a:cubicBezTo>
                    <a:pt x="526" y="17028"/>
                    <a:pt x="572" y="17051"/>
                    <a:pt x="594" y="17051"/>
                  </a:cubicBezTo>
                  <a:cubicBezTo>
                    <a:pt x="594" y="17074"/>
                    <a:pt x="594" y="17097"/>
                    <a:pt x="617" y="17119"/>
                  </a:cubicBezTo>
                  <a:cubicBezTo>
                    <a:pt x="617" y="17165"/>
                    <a:pt x="617" y="17188"/>
                    <a:pt x="640" y="17211"/>
                  </a:cubicBezTo>
                  <a:cubicBezTo>
                    <a:pt x="663" y="17234"/>
                    <a:pt x="709" y="17256"/>
                    <a:pt x="731" y="17279"/>
                  </a:cubicBezTo>
                  <a:cubicBezTo>
                    <a:pt x="750" y="17285"/>
                    <a:pt x="768" y="17288"/>
                    <a:pt x="786" y="17288"/>
                  </a:cubicBezTo>
                  <a:cubicBezTo>
                    <a:pt x="835" y="17288"/>
                    <a:pt x="881" y="17267"/>
                    <a:pt x="914" y="17234"/>
                  </a:cubicBezTo>
                  <a:cubicBezTo>
                    <a:pt x="982" y="17188"/>
                    <a:pt x="1028" y="17119"/>
                    <a:pt x="1074" y="17051"/>
                  </a:cubicBezTo>
                  <a:cubicBezTo>
                    <a:pt x="1097" y="17005"/>
                    <a:pt x="1119" y="16983"/>
                    <a:pt x="1142" y="16937"/>
                  </a:cubicBezTo>
                  <a:cubicBezTo>
                    <a:pt x="1165" y="16914"/>
                    <a:pt x="1188" y="16891"/>
                    <a:pt x="1188" y="16868"/>
                  </a:cubicBezTo>
                  <a:cubicBezTo>
                    <a:pt x="1211" y="16846"/>
                    <a:pt x="1234" y="16846"/>
                    <a:pt x="1256" y="16823"/>
                  </a:cubicBezTo>
                  <a:cubicBezTo>
                    <a:pt x="1279" y="16800"/>
                    <a:pt x="1302" y="16754"/>
                    <a:pt x="1325" y="16731"/>
                  </a:cubicBezTo>
                  <a:cubicBezTo>
                    <a:pt x="1348" y="16686"/>
                    <a:pt x="1370" y="16640"/>
                    <a:pt x="1416" y="16617"/>
                  </a:cubicBezTo>
                  <a:cubicBezTo>
                    <a:pt x="1439" y="16549"/>
                    <a:pt x="1462" y="16503"/>
                    <a:pt x="1507" y="16458"/>
                  </a:cubicBezTo>
                  <a:cubicBezTo>
                    <a:pt x="1553" y="16366"/>
                    <a:pt x="1622" y="16275"/>
                    <a:pt x="1667" y="16184"/>
                  </a:cubicBezTo>
                  <a:cubicBezTo>
                    <a:pt x="1781" y="16001"/>
                    <a:pt x="1873" y="15841"/>
                    <a:pt x="1964" y="15659"/>
                  </a:cubicBezTo>
                  <a:cubicBezTo>
                    <a:pt x="2078" y="15476"/>
                    <a:pt x="2192" y="15293"/>
                    <a:pt x="2283" y="15111"/>
                  </a:cubicBezTo>
                  <a:cubicBezTo>
                    <a:pt x="2398" y="14905"/>
                    <a:pt x="2512" y="14723"/>
                    <a:pt x="2603" y="14517"/>
                  </a:cubicBezTo>
                  <a:cubicBezTo>
                    <a:pt x="2649" y="14426"/>
                    <a:pt x="2694" y="14312"/>
                    <a:pt x="2740" y="14221"/>
                  </a:cubicBezTo>
                  <a:cubicBezTo>
                    <a:pt x="2786" y="14107"/>
                    <a:pt x="2831" y="14015"/>
                    <a:pt x="2877" y="13924"/>
                  </a:cubicBezTo>
                  <a:cubicBezTo>
                    <a:pt x="2923" y="13833"/>
                    <a:pt x="2968" y="13741"/>
                    <a:pt x="3014" y="13650"/>
                  </a:cubicBezTo>
                  <a:cubicBezTo>
                    <a:pt x="3037" y="13627"/>
                    <a:pt x="3082" y="13604"/>
                    <a:pt x="3105" y="13536"/>
                  </a:cubicBezTo>
                  <a:cubicBezTo>
                    <a:pt x="3174" y="13353"/>
                    <a:pt x="3265" y="13125"/>
                    <a:pt x="3333" y="12920"/>
                  </a:cubicBezTo>
                  <a:cubicBezTo>
                    <a:pt x="3402" y="12737"/>
                    <a:pt x="3470" y="12532"/>
                    <a:pt x="3516" y="12349"/>
                  </a:cubicBezTo>
                  <a:cubicBezTo>
                    <a:pt x="3585" y="12166"/>
                    <a:pt x="3653" y="11984"/>
                    <a:pt x="3699" y="11824"/>
                  </a:cubicBezTo>
                  <a:cubicBezTo>
                    <a:pt x="3721" y="11756"/>
                    <a:pt x="3767" y="11687"/>
                    <a:pt x="3790" y="11596"/>
                  </a:cubicBezTo>
                  <a:cubicBezTo>
                    <a:pt x="3790" y="11550"/>
                    <a:pt x="3813" y="11527"/>
                    <a:pt x="3836" y="11482"/>
                  </a:cubicBezTo>
                  <a:cubicBezTo>
                    <a:pt x="3858" y="11413"/>
                    <a:pt x="3881" y="11345"/>
                    <a:pt x="3881" y="11276"/>
                  </a:cubicBezTo>
                  <a:cubicBezTo>
                    <a:pt x="3904" y="11253"/>
                    <a:pt x="3904" y="11208"/>
                    <a:pt x="3904" y="11185"/>
                  </a:cubicBezTo>
                  <a:cubicBezTo>
                    <a:pt x="3927" y="11116"/>
                    <a:pt x="3950" y="11048"/>
                    <a:pt x="3973" y="10980"/>
                  </a:cubicBezTo>
                  <a:cubicBezTo>
                    <a:pt x="3995" y="10957"/>
                    <a:pt x="4018" y="10934"/>
                    <a:pt x="4018" y="10911"/>
                  </a:cubicBezTo>
                  <a:cubicBezTo>
                    <a:pt x="4041" y="10865"/>
                    <a:pt x="4064" y="10820"/>
                    <a:pt x="4064" y="10774"/>
                  </a:cubicBezTo>
                  <a:cubicBezTo>
                    <a:pt x="4087" y="10706"/>
                    <a:pt x="4087" y="10660"/>
                    <a:pt x="4110" y="10614"/>
                  </a:cubicBezTo>
                  <a:cubicBezTo>
                    <a:pt x="4132" y="10500"/>
                    <a:pt x="4155" y="10409"/>
                    <a:pt x="4178" y="10318"/>
                  </a:cubicBezTo>
                  <a:cubicBezTo>
                    <a:pt x="4246" y="10112"/>
                    <a:pt x="4292" y="9884"/>
                    <a:pt x="4338" y="9656"/>
                  </a:cubicBezTo>
                  <a:cubicBezTo>
                    <a:pt x="4383" y="9450"/>
                    <a:pt x="4429" y="9222"/>
                    <a:pt x="4475" y="9017"/>
                  </a:cubicBezTo>
                  <a:cubicBezTo>
                    <a:pt x="4520" y="8788"/>
                    <a:pt x="4543" y="8583"/>
                    <a:pt x="4589" y="8377"/>
                  </a:cubicBezTo>
                  <a:cubicBezTo>
                    <a:pt x="4589" y="8309"/>
                    <a:pt x="4612" y="8240"/>
                    <a:pt x="4612" y="8172"/>
                  </a:cubicBezTo>
                  <a:cubicBezTo>
                    <a:pt x="4612" y="8126"/>
                    <a:pt x="4634" y="8081"/>
                    <a:pt x="4634" y="8035"/>
                  </a:cubicBezTo>
                  <a:cubicBezTo>
                    <a:pt x="4634" y="7967"/>
                    <a:pt x="4657" y="7898"/>
                    <a:pt x="4657" y="7830"/>
                  </a:cubicBezTo>
                  <a:cubicBezTo>
                    <a:pt x="4657" y="7784"/>
                    <a:pt x="4657" y="7761"/>
                    <a:pt x="4634" y="7738"/>
                  </a:cubicBezTo>
                  <a:cubicBezTo>
                    <a:pt x="4657" y="7693"/>
                    <a:pt x="4657" y="7670"/>
                    <a:pt x="4657" y="7624"/>
                  </a:cubicBezTo>
                  <a:cubicBezTo>
                    <a:pt x="4657" y="7579"/>
                    <a:pt x="4657" y="7533"/>
                    <a:pt x="4680" y="7464"/>
                  </a:cubicBezTo>
                  <a:cubicBezTo>
                    <a:pt x="4680" y="7373"/>
                    <a:pt x="4703" y="7282"/>
                    <a:pt x="4703" y="7168"/>
                  </a:cubicBezTo>
                  <a:cubicBezTo>
                    <a:pt x="4726" y="7076"/>
                    <a:pt x="4726" y="6985"/>
                    <a:pt x="4726" y="6894"/>
                  </a:cubicBezTo>
                  <a:cubicBezTo>
                    <a:pt x="4794" y="6871"/>
                    <a:pt x="4817" y="6802"/>
                    <a:pt x="4817" y="6734"/>
                  </a:cubicBezTo>
                  <a:cubicBezTo>
                    <a:pt x="4840" y="6597"/>
                    <a:pt x="4840" y="6460"/>
                    <a:pt x="4840" y="6323"/>
                  </a:cubicBezTo>
                  <a:cubicBezTo>
                    <a:pt x="4840" y="6186"/>
                    <a:pt x="4840" y="6049"/>
                    <a:pt x="4840" y="5912"/>
                  </a:cubicBezTo>
                  <a:cubicBezTo>
                    <a:pt x="4840" y="5798"/>
                    <a:pt x="4840" y="5661"/>
                    <a:pt x="4817" y="5547"/>
                  </a:cubicBezTo>
                  <a:cubicBezTo>
                    <a:pt x="4817" y="5456"/>
                    <a:pt x="4817" y="5364"/>
                    <a:pt x="4817" y="5273"/>
                  </a:cubicBezTo>
                  <a:cubicBezTo>
                    <a:pt x="4817" y="5273"/>
                    <a:pt x="4817" y="5250"/>
                    <a:pt x="4817" y="5250"/>
                  </a:cubicBezTo>
                  <a:cubicBezTo>
                    <a:pt x="4817" y="5136"/>
                    <a:pt x="4817" y="4999"/>
                    <a:pt x="4840" y="4885"/>
                  </a:cubicBezTo>
                  <a:cubicBezTo>
                    <a:pt x="4840" y="4817"/>
                    <a:pt x="4840" y="4725"/>
                    <a:pt x="4840" y="4657"/>
                  </a:cubicBezTo>
                  <a:cubicBezTo>
                    <a:pt x="4840" y="4634"/>
                    <a:pt x="4840" y="4611"/>
                    <a:pt x="4840" y="4566"/>
                  </a:cubicBezTo>
                  <a:cubicBezTo>
                    <a:pt x="4840" y="4543"/>
                    <a:pt x="4840" y="4520"/>
                    <a:pt x="4840" y="4497"/>
                  </a:cubicBezTo>
                  <a:cubicBezTo>
                    <a:pt x="4840" y="4474"/>
                    <a:pt x="4840" y="4429"/>
                    <a:pt x="4840" y="4406"/>
                  </a:cubicBezTo>
                  <a:cubicBezTo>
                    <a:pt x="4840" y="4360"/>
                    <a:pt x="4817" y="4337"/>
                    <a:pt x="4794" y="4315"/>
                  </a:cubicBezTo>
                  <a:cubicBezTo>
                    <a:pt x="4794" y="4292"/>
                    <a:pt x="4771" y="4292"/>
                    <a:pt x="4749" y="4269"/>
                  </a:cubicBezTo>
                  <a:cubicBezTo>
                    <a:pt x="4749" y="4246"/>
                    <a:pt x="4749" y="4200"/>
                    <a:pt x="4726" y="4178"/>
                  </a:cubicBezTo>
                  <a:cubicBezTo>
                    <a:pt x="4726" y="4155"/>
                    <a:pt x="4726" y="4132"/>
                    <a:pt x="4726" y="4109"/>
                  </a:cubicBezTo>
                  <a:cubicBezTo>
                    <a:pt x="4726" y="4041"/>
                    <a:pt x="4726" y="3949"/>
                    <a:pt x="4703" y="3881"/>
                  </a:cubicBezTo>
                  <a:cubicBezTo>
                    <a:pt x="4703" y="3835"/>
                    <a:pt x="4703" y="3790"/>
                    <a:pt x="4703" y="3744"/>
                  </a:cubicBezTo>
                  <a:cubicBezTo>
                    <a:pt x="4703" y="3653"/>
                    <a:pt x="4680" y="3538"/>
                    <a:pt x="4680" y="3447"/>
                  </a:cubicBezTo>
                  <a:cubicBezTo>
                    <a:pt x="4657" y="3242"/>
                    <a:pt x="4612" y="3059"/>
                    <a:pt x="4566" y="2854"/>
                  </a:cubicBezTo>
                  <a:cubicBezTo>
                    <a:pt x="4543" y="2762"/>
                    <a:pt x="4520" y="2694"/>
                    <a:pt x="4498" y="2603"/>
                  </a:cubicBezTo>
                  <a:cubicBezTo>
                    <a:pt x="4475" y="2511"/>
                    <a:pt x="4452" y="2397"/>
                    <a:pt x="4429" y="2283"/>
                  </a:cubicBezTo>
                  <a:cubicBezTo>
                    <a:pt x="4406" y="2192"/>
                    <a:pt x="4383" y="2100"/>
                    <a:pt x="4361" y="1986"/>
                  </a:cubicBezTo>
                  <a:cubicBezTo>
                    <a:pt x="4315" y="1849"/>
                    <a:pt x="4292" y="1712"/>
                    <a:pt x="4224" y="1575"/>
                  </a:cubicBezTo>
                  <a:cubicBezTo>
                    <a:pt x="4201" y="1530"/>
                    <a:pt x="4178" y="1484"/>
                    <a:pt x="4132" y="1484"/>
                  </a:cubicBezTo>
                  <a:cubicBezTo>
                    <a:pt x="4132" y="1484"/>
                    <a:pt x="4132" y="1461"/>
                    <a:pt x="4110" y="1461"/>
                  </a:cubicBezTo>
                  <a:cubicBezTo>
                    <a:pt x="4087" y="1416"/>
                    <a:pt x="4041" y="1370"/>
                    <a:pt x="3995" y="1370"/>
                  </a:cubicBezTo>
                  <a:cubicBezTo>
                    <a:pt x="3995" y="1370"/>
                    <a:pt x="3995" y="1347"/>
                    <a:pt x="3995" y="1347"/>
                  </a:cubicBezTo>
                  <a:cubicBezTo>
                    <a:pt x="3973" y="1256"/>
                    <a:pt x="3950" y="1187"/>
                    <a:pt x="3927" y="1096"/>
                  </a:cubicBezTo>
                  <a:cubicBezTo>
                    <a:pt x="3927" y="1096"/>
                    <a:pt x="3927" y="1073"/>
                    <a:pt x="3904" y="1051"/>
                  </a:cubicBezTo>
                  <a:cubicBezTo>
                    <a:pt x="3904" y="1051"/>
                    <a:pt x="3904" y="1028"/>
                    <a:pt x="3881" y="1028"/>
                  </a:cubicBezTo>
                  <a:cubicBezTo>
                    <a:pt x="3858" y="936"/>
                    <a:pt x="3836" y="845"/>
                    <a:pt x="3813" y="754"/>
                  </a:cubicBezTo>
                  <a:cubicBezTo>
                    <a:pt x="3767" y="662"/>
                    <a:pt x="3721" y="548"/>
                    <a:pt x="3699" y="434"/>
                  </a:cubicBezTo>
                  <a:cubicBezTo>
                    <a:pt x="3676" y="366"/>
                    <a:pt x="3653" y="297"/>
                    <a:pt x="3630" y="229"/>
                  </a:cubicBezTo>
                  <a:cubicBezTo>
                    <a:pt x="3607" y="206"/>
                    <a:pt x="3585" y="183"/>
                    <a:pt x="3539" y="183"/>
                  </a:cubicBezTo>
                  <a:cubicBezTo>
                    <a:pt x="3539" y="138"/>
                    <a:pt x="3516" y="92"/>
                    <a:pt x="3493" y="46"/>
                  </a:cubicBezTo>
                  <a:cubicBezTo>
                    <a:pt x="3493" y="23"/>
                    <a:pt x="3470" y="1"/>
                    <a:pt x="34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20"/>
            <p:cNvSpPr/>
            <p:nvPr/>
          </p:nvSpPr>
          <p:spPr>
            <a:xfrm>
              <a:off x="6888825" y="2347625"/>
              <a:ext cx="86775" cy="121000"/>
            </a:xfrm>
            <a:custGeom>
              <a:avLst/>
              <a:gdLst/>
              <a:ahLst/>
              <a:cxnLst/>
              <a:rect l="l" t="t" r="r" b="b"/>
              <a:pathLst>
                <a:path w="3471" h="4840" extrusionOk="0">
                  <a:moveTo>
                    <a:pt x="2900" y="1"/>
                  </a:moveTo>
                  <a:cubicBezTo>
                    <a:pt x="2877" y="1"/>
                    <a:pt x="2831" y="23"/>
                    <a:pt x="2808" y="23"/>
                  </a:cubicBezTo>
                  <a:cubicBezTo>
                    <a:pt x="2808" y="46"/>
                    <a:pt x="2808" y="46"/>
                    <a:pt x="2808" y="46"/>
                  </a:cubicBezTo>
                  <a:lnTo>
                    <a:pt x="2763" y="46"/>
                  </a:lnTo>
                  <a:cubicBezTo>
                    <a:pt x="2740" y="69"/>
                    <a:pt x="2740" y="92"/>
                    <a:pt x="2717" y="115"/>
                  </a:cubicBezTo>
                  <a:cubicBezTo>
                    <a:pt x="2694" y="138"/>
                    <a:pt x="2672" y="160"/>
                    <a:pt x="2672" y="183"/>
                  </a:cubicBezTo>
                  <a:cubicBezTo>
                    <a:pt x="2626" y="252"/>
                    <a:pt x="2580" y="297"/>
                    <a:pt x="2535" y="366"/>
                  </a:cubicBezTo>
                  <a:cubicBezTo>
                    <a:pt x="2466" y="457"/>
                    <a:pt x="2420" y="548"/>
                    <a:pt x="2352" y="640"/>
                  </a:cubicBezTo>
                  <a:cubicBezTo>
                    <a:pt x="2283" y="754"/>
                    <a:pt x="2192" y="891"/>
                    <a:pt x="2124" y="1005"/>
                  </a:cubicBezTo>
                  <a:cubicBezTo>
                    <a:pt x="2101" y="1051"/>
                    <a:pt x="2055" y="1096"/>
                    <a:pt x="2032" y="1142"/>
                  </a:cubicBezTo>
                  <a:cubicBezTo>
                    <a:pt x="1964" y="1256"/>
                    <a:pt x="1895" y="1370"/>
                    <a:pt x="1827" y="1484"/>
                  </a:cubicBezTo>
                  <a:cubicBezTo>
                    <a:pt x="1759" y="1576"/>
                    <a:pt x="1713" y="1667"/>
                    <a:pt x="1667" y="1735"/>
                  </a:cubicBezTo>
                  <a:cubicBezTo>
                    <a:pt x="1576" y="1918"/>
                    <a:pt x="1462" y="2078"/>
                    <a:pt x="1370" y="2238"/>
                  </a:cubicBezTo>
                  <a:cubicBezTo>
                    <a:pt x="1348" y="2283"/>
                    <a:pt x="1325" y="2329"/>
                    <a:pt x="1302" y="2374"/>
                  </a:cubicBezTo>
                  <a:lnTo>
                    <a:pt x="1279" y="2374"/>
                  </a:lnTo>
                  <a:cubicBezTo>
                    <a:pt x="1256" y="2397"/>
                    <a:pt x="1234" y="2420"/>
                    <a:pt x="1234" y="2443"/>
                  </a:cubicBezTo>
                  <a:cubicBezTo>
                    <a:pt x="1211" y="2443"/>
                    <a:pt x="1211" y="2466"/>
                    <a:pt x="1188" y="2489"/>
                  </a:cubicBezTo>
                  <a:cubicBezTo>
                    <a:pt x="1165" y="2511"/>
                    <a:pt x="1142" y="2557"/>
                    <a:pt x="1119" y="2580"/>
                  </a:cubicBezTo>
                  <a:cubicBezTo>
                    <a:pt x="1074" y="2626"/>
                    <a:pt x="1051" y="2671"/>
                    <a:pt x="1005" y="2717"/>
                  </a:cubicBezTo>
                  <a:cubicBezTo>
                    <a:pt x="982" y="2762"/>
                    <a:pt x="937" y="2785"/>
                    <a:pt x="914" y="2831"/>
                  </a:cubicBezTo>
                  <a:cubicBezTo>
                    <a:pt x="868" y="2899"/>
                    <a:pt x="845" y="2945"/>
                    <a:pt x="800" y="2991"/>
                  </a:cubicBezTo>
                  <a:cubicBezTo>
                    <a:pt x="686" y="3151"/>
                    <a:pt x="572" y="3310"/>
                    <a:pt x="480" y="3470"/>
                  </a:cubicBezTo>
                  <a:cubicBezTo>
                    <a:pt x="435" y="3516"/>
                    <a:pt x="412" y="3584"/>
                    <a:pt x="389" y="3630"/>
                  </a:cubicBezTo>
                  <a:cubicBezTo>
                    <a:pt x="343" y="3676"/>
                    <a:pt x="321" y="3721"/>
                    <a:pt x="298" y="3744"/>
                  </a:cubicBezTo>
                  <a:cubicBezTo>
                    <a:pt x="229" y="3835"/>
                    <a:pt x="184" y="3904"/>
                    <a:pt x="115" y="3972"/>
                  </a:cubicBezTo>
                  <a:cubicBezTo>
                    <a:pt x="115" y="3995"/>
                    <a:pt x="115" y="3995"/>
                    <a:pt x="115" y="3995"/>
                  </a:cubicBezTo>
                  <a:cubicBezTo>
                    <a:pt x="92" y="4018"/>
                    <a:pt x="47" y="4041"/>
                    <a:pt x="47" y="4064"/>
                  </a:cubicBezTo>
                  <a:cubicBezTo>
                    <a:pt x="24" y="4086"/>
                    <a:pt x="1" y="4132"/>
                    <a:pt x="1" y="4155"/>
                  </a:cubicBezTo>
                  <a:cubicBezTo>
                    <a:pt x="1" y="4200"/>
                    <a:pt x="24" y="4223"/>
                    <a:pt x="24" y="4246"/>
                  </a:cubicBezTo>
                  <a:cubicBezTo>
                    <a:pt x="24" y="4269"/>
                    <a:pt x="47" y="4292"/>
                    <a:pt x="47" y="4315"/>
                  </a:cubicBezTo>
                  <a:cubicBezTo>
                    <a:pt x="69" y="4315"/>
                    <a:pt x="69" y="4337"/>
                    <a:pt x="92" y="4337"/>
                  </a:cubicBezTo>
                  <a:cubicBezTo>
                    <a:pt x="115" y="4360"/>
                    <a:pt x="138" y="4406"/>
                    <a:pt x="184" y="4406"/>
                  </a:cubicBezTo>
                  <a:cubicBezTo>
                    <a:pt x="206" y="4429"/>
                    <a:pt x="206" y="4429"/>
                    <a:pt x="229" y="4452"/>
                  </a:cubicBezTo>
                  <a:cubicBezTo>
                    <a:pt x="275" y="4474"/>
                    <a:pt x="298" y="4474"/>
                    <a:pt x="343" y="4497"/>
                  </a:cubicBezTo>
                  <a:cubicBezTo>
                    <a:pt x="366" y="4566"/>
                    <a:pt x="412" y="4611"/>
                    <a:pt x="457" y="4657"/>
                  </a:cubicBezTo>
                  <a:cubicBezTo>
                    <a:pt x="480" y="4680"/>
                    <a:pt x="503" y="4703"/>
                    <a:pt x="526" y="4703"/>
                  </a:cubicBezTo>
                  <a:cubicBezTo>
                    <a:pt x="549" y="4725"/>
                    <a:pt x="572" y="4748"/>
                    <a:pt x="594" y="4771"/>
                  </a:cubicBezTo>
                  <a:cubicBezTo>
                    <a:pt x="640" y="4771"/>
                    <a:pt x="663" y="4794"/>
                    <a:pt x="709" y="4794"/>
                  </a:cubicBezTo>
                  <a:cubicBezTo>
                    <a:pt x="731" y="4817"/>
                    <a:pt x="777" y="4817"/>
                    <a:pt x="823" y="4840"/>
                  </a:cubicBezTo>
                  <a:cubicBezTo>
                    <a:pt x="868" y="4840"/>
                    <a:pt x="891" y="4840"/>
                    <a:pt x="937" y="4817"/>
                  </a:cubicBezTo>
                  <a:cubicBezTo>
                    <a:pt x="982" y="4817"/>
                    <a:pt x="1028" y="4794"/>
                    <a:pt x="1074" y="4771"/>
                  </a:cubicBezTo>
                  <a:cubicBezTo>
                    <a:pt x="1074" y="4748"/>
                    <a:pt x="1097" y="4748"/>
                    <a:pt x="1097" y="4725"/>
                  </a:cubicBezTo>
                  <a:cubicBezTo>
                    <a:pt x="1119" y="4725"/>
                    <a:pt x="1142" y="4703"/>
                    <a:pt x="1165" y="4680"/>
                  </a:cubicBezTo>
                  <a:cubicBezTo>
                    <a:pt x="1188" y="4634"/>
                    <a:pt x="1211" y="4611"/>
                    <a:pt x="1234" y="4589"/>
                  </a:cubicBezTo>
                  <a:cubicBezTo>
                    <a:pt x="1256" y="4566"/>
                    <a:pt x="1279" y="4543"/>
                    <a:pt x="1302" y="4497"/>
                  </a:cubicBezTo>
                  <a:cubicBezTo>
                    <a:pt x="1325" y="4474"/>
                    <a:pt x="1348" y="4429"/>
                    <a:pt x="1370" y="4406"/>
                  </a:cubicBezTo>
                  <a:cubicBezTo>
                    <a:pt x="1393" y="4360"/>
                    <a:pt x="1416" y="4315"/>
                    <a:pt x="1462" y="4269"/>
                  </a:cubicBezTo>
                  <a:cubicBezTo>
                    <a:pt x="1507" y="4200"/>
                    <a:pt x="1553" y="4155"/>
                    <a:pt x="1599" y="4086"/>
                  </a:cubicBezTo>
                  <a:cubicBezTo>
                    <a:pt x="1644" y="3995"/>
                    <a:pt x="1713" y="3927"/>
                    <a:pt x="1781" y="3835"/>
                  </a:cubicBezTo>
                  <a:cubicBezTo>
                    <a:pt x="1781" y="3835"/>
                    <a:pt x="1781" y="3812"/>
                    <a:pt x="1804" y="3812"/>
                  </a:cubicBezTo>
                  <a:cubicBezTo>
                    <a:pt x="1827" y="3812"/>
                    <a:pt x="1873" y="3812"/>
                    <a:pt x="1895" y="3790"/>
                  </a:cubicBezTo>
                  <a:cubicBezTo>
                    <a:pt x="1918" y="3790"/>
                    <a:pt x="1964" y="3767"/>
                    <a:pt x="1987" y="3721"/>
                  </a:cubicBezTo>
                  <a:lnTo>
                    <a:pt x="2010" y="3698"/>
                  </a:lnTo>
                  <a:cubicBezTo>
                    <a:pt x="2010" y="3676"/>
                    <a:pt x="2032" y="3653"/>
                    <a:pt x="2032" y="3630"/>
                  </a:cubicBezTo>
                  <a:cubicBezTo>
                    <a:pt x="2055" y="3584"/>
                    <a:pt x="2078" y="3539"/>
                    <a:pt x="2124" y="3493"/>
                  </a:cubicBezTo>
                  <a:cubicBezTo>
                    <a:pt x="2169" y="3402"/>
                    <a:pt x="2215" y="3310"/>
                    <a:pt x="2283" y="3219"/>
                  </a:cubicBezTo>
                  <a:cubicBezTo>
                    <a:pt x="2375" y="3036"/>
                    <a:pt x="2489" y="2854"/>
                    <a:pt x="2603" y="2671"/>
                  </a:cubicBezTo>
                  <a:cubicBezTo>
                    <a:pt x="2649" y="2603"/>
                    <a:pt x="2694" y="2534"/>
                    <a:pt x="2740" y="2443"/>
                  </a:cubicBezTo>
                  <a:cubicBezTo>
                    <a:pt x="2740" y="2443"/>
                    <a:pt x="2763" y="2420"/>
                    <a:pt x="2763" y="2397"/>
                  </a:cubicBezTo>
                  <a:cubicBezTo>
                    <a:pt x="2900" y="2215"/>
                    <a:pt x="3014" y="2032"/>
                    <a:pt x="3128" y="1827"/>
                  </a:cubicBezTo>
                  <a:cubicBezTo>
                    <a:pt x="3196" y="1758"/>
                    <a:pt x="3242" y="1667"/>
                    <a:pt x="3311" y="1576"/>
                  </a:cubicBezTo>
                  <a:cubicBezTo>
                    <a:pt x="3333" y="1553"/>
                    <a:pt x="3356" y="1507"/>
                    <a:pt x="3379" y="1461"/>
                  </a:cubicBezTo>
                  <a:cubicBezTo>
                    <a:pt x="3379" y="1439"/>
                    <a:pt x="3402" y="1416"/>
                    <a:pt x="3425" y="1393"/>
                  </a:cubicBezTo>
                  <a:cubicBezTo>
                    <a:pt x="3425" y="1370"/>
                    <a:pt x="3448" y="1370"/>
                    <a:pt x="3448" y="1324"/>
                  </a:cubicBezTo>
                  <a:cubicBezTo>
                    <a:pt x="3470" y="1302"/>
                    <a:pt x="3470" y="1256"/>
                    <a:pt x="3470" y="1210"/>
                  </a:cubicBezTo>
                  <a:cubicBezTo>
                    <a:pt x="3448" y="1142"/>
                    <a:pt x="3425" y="1096"/>
                    <a:pt x="3356" y="1073"/>
                  </a:cubicBezTo>
                  <a:cubicBezTo>
                    <a:pt x="3333" y="1028"/>
                    <a:pt x="3288" y="1005"/>
                    <a:pt x="3242" y="1005"/>
                  </a:cubicBezTo>
                  <a:lnTo>
                    <a:pt x="3219" y="1005"/>
                  </a:lnTo>
                  <a:cubicBezTo>
                    <a:pt x="3219" y="959"/>
                    <a:pt x="3196" y="936"/>
                    <a:pt x="3174" y="914"/>
                  </a:cubicBezTo>
                  <a:cubicBezTo>
                    <a:pt x="3151" y="891"/>
                    <a:pt x="3151" y="868"/>
                    <a:pt x="3128" y="868"/>
                  </a:cubicBezTo>
                  <a:cubicBezTo>
                    <a:pt x="3128" y="868"/>
                    <a:pt x="3128" y="845"/>
                    <a:pt x="3128" y="845"/>
                  </a:cubicBezTo>
                  <a:cubicBezTo>
                    <a:pt x="3128" y="800"/>
                    <a:pt x="3105" y="777"/>
                    <a:pt x="3082" y="754"/>
                  </a:cubicBezTo>
                  <a:cubicBezTo>
                    <a:pt x="3060" y="731"/>
                    <a:pt x="3037" y="708"/>
                    <a:pt x="3014" y="708"/>
                  </a:cubicBezTo>
                  <a:cubicBezTo>
                    <a:pt x="2991" y="708"/>
                    <a:pt x="2991" y="708"/>
                    <a:pt x="2968" y="685"/>
                  </a:cubicBezTo>
                  <a:cubicBezTo>
                    <a:pt x="2991" y="685"/>
                    <a:pt x="2991" y="663"/>
                    <a:pt x="2991" y="663"/>
                  </a:cubicBezTo>
                  <a:cubicBezTo>
                    <a:pt x="3014" y="640"/>
                    <a:pt x="3014" y="617"/>
                    <a:pt x="3014" y="571"/>
                  </a:cubicBezTo>
                  <a:cubicBezTo>
                    <a:pt x="2991" y="548"/>
                    <a:pt x="2968" y="503"/>
                    <a:pt x="2945" y="480"/>
                  </a:cubicBezTo>
                  <a:cubicBezTo>
                    <a:pt x="2927" y="471"/>
                    <a:pt x="2900" y="465"/>
                    <a:pt x="2872" y="465"/>
                  </a:cubicBezTo>
                  <a:cubicBezTo>
                    <a:pt x="2832" y="465"/>
                    <a:pt x="2790" y="476"/>
                    <a:pt x="2763" y="503"/>
                  </a:cubicBezTo>
                  <a:cubicBezTo>
                    <a:pt x="2831" y="411"/>
                    <a:pt x="2900" y="320"/>
                    <a:pt x="2968" y="229"/>
                  </a:cubicBezTo>
                  <a:cubicBezTo>
                    <a:pt x="2968" y="206"/>
                    <a:pt x="2991" y="206"/>
                    <a:pt x="2991" y="183"/>
                  </a:cubicBezTo>
                  <a:cubicBezTo>
                    <a:pt x="3037" y="138"/>
                    <a:pt x="3014" y="69"/>
                    <a:pt x="2968" y="23"/>
                  </a:cubicBezTo>
                  <a:cubicBezTo>
                    <a:pt x="2945" y="1"/>
                    <a:pt x="2923" y="1"/>
                    <a:pt x="2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20"/>
            <p:cNvSpPr/>
            <p:nvPr/>
          </p:nvSpPr>
          <p:spPr>
            <a:xfrm>
              <a:off x="6555575" y="1972150"/>
              <a:ext cx="101600" cy="216300"/>
            </a:xfrm>
            <a:custGeom>
              <a:avLst/>
              <a:gdLst/>
              <a:ahLst/>
              <a:cxnLst/>
              <a:rect l="l" t="t" r="r" b="b"/>
              <a:pathLst>
                <a:path w="4064" h="8652" extrusionOk="0">
                  <a:moveTo>
                    <a:pt x="1827" y="1"/>
                  </a:moveTo>
                  <a:cubicBezTo>
                    <a:pt x="1804" y="23"/>
                    <a:pt x="1759" y="23"/>
                    <a:pt x="1736" y="46"/>
                  </a:cubicBezTo>
                  <a:cubicBezTo>
                    <a:pt x="1736" y="23"/>
                    <a:pt x="1690" y="23"/>
                    <a:pt x="1667" y="23"/>
                  </a:cubicBezTo>
                  <a:lnTo>
                    <a:pt x="1622" y="23"/>
                  </a:lnTo>
                  <a:cubicBezTo>
                    <a:pt x="1462" y="23"/>
                    <a:pt x="1302" y="46"/>
                    <a:pt x="1188" y="46"/>
                  </a:cubicBezTo>
                  <a:cubicBezTo>
                    <a:pt x="1097" y="69"/>
                    <a:pt x="1005" y="69"/>
                    <a:pt x="960" y="115"/>
                  </a:cubicBezTo>
                  <a:cubicBezTo>
                    <a:pt x="846" y="183"/>
                    <a:pt x="800" y="320"/>
                    <a:pt x="754" y="411"/>
                  </a:cubicBezTo>
                  <a:cubicBezTo>
                    <a:pt x="709" y="594"/>
                    <a:pt x="663" y="754"/>
                    <a:pt x="640" y="914"/>
                  </a:cubicBezTo>
                  <a:lnTo>
                    <a:pt x="617" y="982"/>
                  </a:lnTo>
                  <a:cubicBezTo>
                    <a:pt x="594" y="1096"/>
                    <a:pt x="572" y="1210"/>
                    <a:pt x="549" y="1324"/>
                  </a:cubicBezTo>
                  <a:cubicBezTo>
                    <a:pt x="549" y="1393"/>
                    <a:pt x="549" y="1439"/>
                    <a:pt x="526" y="1507"/>
                  </a:cubicBezTo>
                  <a:cubicBezTo>
                    <a:pt x="503" y="1644"/>
                    <a:pt x="503" y="1781"/>
                    <a:pt x="480" y="1918"/>
                  </a:cubicBezTo>
                  <a:lnTo>
                    <a:pt x="480" y="1964"/>
                  </a:lnTo>
                  <a:cubicBezTo>
                    <a:pt x="457" y="2078"/>
                    <a:pt x="457" y="2169"/>
                    <a:pt x="435" y="2260"/>
                  </a:cubicBezTo>
                  <a:cubicBezTo>
                    <a:pt x="435" y="2352"/>
                    <a:pt x="412" y="2420"/>
                    <a:pt x="412" y="2489"/>
                  </a:cubicBezTo>
                  <a:cubicBezTo>
                    <a:pt x="389" y="2671"/>
                    <a:pt x="389" y="2831"/>
                    <a:pt x="366" y="3014"/>
                  </a:cubicBezTo>
                  <a:lnTo>
                    <a:pt x="366" y="3059"/>
                  </a:lnTo>
                  <a:cubicBezTo>
                    <a:pt x="343" y="3196"/>
                    <a:pt x="343" y="3333"/>
                    <a:pt x="343" y="3493"/>
                  </a:cubicBezTo>
                  <a:cubicBezTo>
                    <a:pt x="321" y="3561"/>
                    <a:pt x="321" y="3630"/>
                    <a:pt x="298" y="3698"/>
                  </a:cubicBezTo>
                  <a:lnTo>
                    <a:pt x="298" y="3767"/>
                  </a:lnTo>
                  <a:cubicBezTo>
                    <a:pt x="275" y="3858"/>
                    <a:pt x="275" y="3927"/>
                    <a:pt x="252" y="4018"/>
                  </a:cubicBezTo>
                  <a:cubicBezTo>
                    <a:pt x="229" y="4178"/>
                    <a:pt x="184" y="4406"/>
                    <a:pt x="161" y="4611"/>
                  </a:cubicBezTo>
                  <a:cubicBezTo>
                    <a:pt x="138" y="4840"/>
                    <a:pt x="138" y="5045"/>
                    <a:pt x="115" y="5250"/>
                  </a:cubicBezTo>
                  <a:lnTo>
                    <a:pt x="115" y="5296"/>
                  </a:lnTo>
                  <a:lnTo>
                    <a:pt x="92" y="5342"/>
                  </a:lnTo>
                  <a:cubicBezTo>
                    <a:pt x="92" y="5433"/>
                    <a:pt x="69" y="5524"/>
                    <a:pt x="69" y="5638"/>
                  </a:cubicBezTo>
                  <a:lnTo>
                    <a:pt x="47" y="5753"/>
                  </a:lnTo>
                  <a:cubicBezTo>
                    <a:pt x="47" y="5844"/>
                    <a:pt x="24" y="5958"/>
                    <a:pt x="24" y="6072"/>
                  </a:cubicBezTo>
                  <a:cubicBezTo>
                    <a:pt x="1" y="6141"/>
                    <a:pt x="1" y="6186"/>
                    <a:pt x="1" y="6232"/>
                  </a:cubicBezTo>
                  <a:cubicBezTo>
                    <a:pt x="1" y="6300"/>
                    <a:pt x="47" y="6369"/>
                    <a:pt x="115" y="6415"/>
                  </a:cubicBezTo>
                  <a:cubicBezTo>
                    <a:pt x="115" y="6437"/>
                    <a:pt x="138" y="6437"/>
                    <a:pt x="161" y="6460"/>
                  </a:cubicBezTo>
                  <a:lnTo>
                    <a:pt x="184" y="6483"/>
                  </a:lnTo>
                  <a:lnTo>
                    <a:pt x="252" y="6529"/>
                  </a:lnTo>
                  <a:cubicBezTo>
                    <a:pt x="298" y="6551"/>
                    <a:pt x="321" y="6574"/>
                    <a:pt x="366" y="6620"/>
                  </a:cubicBezTo>
                  <a:cubicBezTo>
                    <a:pt x="412" y="6643"/>
                    <a:pt x="435" y="6666"/>
                    <a:pt x="480" y="6711"/>
                  </a:cubicBezTo>
                  <a:cubicBezTo>
                    <a:pt x="503" y="6734"/>
                    <a:pt x="549" y="6757"/>
                    <a:pt x="572" y="6780"/>
                  </a:cubicBezTo>
                  <a:cubicBezTo>
                    <a:pt x="617" y="6825"/>
                    <a:pt x="663" y="6848"/>
                    <a:pt x="709" y="6894"/>
                  </a:cubicBezTo>
                  <a:cubicBezTo>
                    <a:pt x="731" y="6894"/>
                    <a:pt x="777" y="6917"/>
                    <a:pt x="800" y="6939"/>
                  </a:cubicBezTo>
                  <a:cubicBezTo>
                    <a:pt x="868" y="6985"/>
                    <a:pt x="937" y="7054"/>
                    <a:pt x="1005" y="7099"/>
                  </a:cubicBezTo>
                  <a:cubicBezTo>
                    <a:pt x="1256" y="7328"/>
                    <a:pt x="1530" y="7556"/>
                    <a:pt x="1827" y="7761"/>
                  </a:cubicBezTo>
                  <a:cubicBezTo>
                    <a:pt x="1964" y="7853"/>
                    <a:pt x="2124" y="7967"/>
                    <a:pt x="2261" y="8081"/>
                  </a:cubicBezTo>
                  <a:cubicBezTo>
                    <a:pt x="2329" y="8126"/>
                    <a:pt x="2398" y="8172"/>
                    <a:pt x="2466" y="8218"/>
                  </a:cubicBezTo>
                  <a:cubicBezTo>
                    <a:pt x="2512" y="8241"/>
                    <a:pt x="2557" y="8286"/>
                    <a:pt x="2603" y="8332"/>
                  </a:cubicBezTo>
                  <a:cubicBezTo>
                    <a:pt x="2626" y="8332"/>
                    <a:pt x="2626" y="8332"/>
                    <a:pt x="2626" y="8355"/>
                  </a:cubicBezTo>
                  <a:cubicBezTo>
                    <a:pt x="2672" y="8377"/>
                    <a:pt x="2694" y="8400"/>
                    <a:pt x="2717" y="8446"/>
                  </a:cubicBezTo>
                  <a:cubicBezTo>
                    <a:pt x="2740" y="8469"/>
                    <a:pt x="2740" y="8492"/>
                    <a:pt x="2763" y="8514"/>
                  </a:cubicBezTo>
                  <a:cubicBezTo>
                    <a:pt x="2786" y="8560"/>
                    <a:pt x="2808" y="8606"/>
                    <a:pt x="2877" y="8629"/>
                  </a:cubicBezTo>
                  <a:cubicBezTo>
                    <a:pt x="2900" y="8629"/>
                    <a:pt x="2923" y="8651"/>
                    <a:pt x="2968" y="8651"/>
                  </a:cubicBezTo>
                  <a:cubicBezTo>
                    <a:pt x="2991" y="8651"/>
                    <a:pt x="3014" y="8651"/>
                    <a:pt x="3037" y="8629"/>
                  </a:cubicBezTo>
                  <a:cubicBezTo>
                    <a:pt x="3105" y="8606"/>
                    <a:pt x="3151" y="8560"/>
                    <a:pt x="3174" y="8492"/>
                  </a:cubicBezTo>
                  <a:cubicBezTo>
                    <a:pt x="3197" y="8423"/>
                    <a:pt x="3197" y="8355"/>
                    <a:pt x="3197" y="8263"/>
                  </a:cubicBezTo>
                  <a:cubicBezTo>
                    <a:pt x="3197" y="8241"/>
                    <a:pt x="3219" y="8195"/>
                    <a:pt x="3219" y="8149"/>
                  </a:cubicBezTo>
                  <a:cubicBezTo>
                    <a:pt x="3219" y="8081"/>
                    <a:pt x="3219" y="8035"/>
                    <a:pt x="3219" y="7967"/>
                  </a:cubicBezTo>
                  <a:lnTo>
                    <a:pt x="3219" y="7898"/>
                  </a:lnTo>
                  <a:cubicBezTo>
                    <a:pt x="3219" y="7830"/>
                    <a:pt x="3242" y="7761"/>
                    <a:pt x="3242" y="7670"/>
                  </a:cubicBezTo>
                  <a:cubicBezTo>
                    <a:pt x="3242" y="7579"/>
                    <a:pt x="3265" y="7464"/>
                    <a:pt x="3288" y="7373"/>
                  </a:cubicBezTo>
                  <a:cubicBezTo>
                    <a:pt x="3288" y="7282"/>
                    <a:pt x="3311" y="7168"/>
                    <a:pt x="3333" y="7076"/>
                  </a:cubicBezTo>
                  <a:cubicBezTo>
                    <a:pt x="3356" y="6985"/>
                    <a:pt x="3379" y="6894"/>
                    <a:pt x="3379" y="6803"/>
                  </a:cubicBezTo>
                  <a:lnTo>
                    <a:pt x="3402" y="6666"/>
                  </a:lnTo>
                  <a:cubicBezTo>
                    <a:pt x="3402" y="6597"/>
                    <a:pt x="3379" y="6529"/>
                    <a:pt x="3333" y="6483"/>
                  </a:cubicBezTo>
                  <a:cubicBezTo>
                    <a:pt x="3356" y="6437"/>
                    <a:pt x="3356" y="6369"/>
                    <a:pt x="3356" y="6323"/>
                  </a:cubicBezTo>
                  <a:lnTo>
                    <a:pt x="3379" y="6300"/>
                  </a:lnTo>
                  <a:cubicBezTo>
                    <a:pt x="3379" y="6186"/>
                    <a:pt x="3402" y="6095"/>
                    <a:pt x="3402" y="6004"/>
                  </a:cubicBezTo>
                  <a:cubicBezTo>
                    <a:pt x="3425" y="5958"/>
                    <a:pt x="3425" y="5890"/>
                    <a:pt x="3425" y="5844"/>
                  </a:cubicBezTo>
                  <a:lnTo>
                    <a:pt x="3448" y="5730"/>
                  </a:lnTo>
                  <a:lnTo>
                    <a:pt x="3470" y="5638"/>
                  </a:lnTo>
                  <a:cubicBezTo>
                    <a:pt x="3470" y="5593"/>
                    <a:pt x="3493" y="5524"/>
                    <a:pt x="3493" y="5479"/>
                  </a:cubicBezTo>
                  <a:cubicBezTo>
                    <a:pt x="3493" y="5410"/>
                    <a:pt x="3516" y="5342"/>
                    <a:pt x="3516" y="5273"/>
                  </a:cubicBezTo>
                  <a:lnTo>
                    <a:pt x="3516" y="5205"/>
                  </a:lnTo>
                  <a:cubicBezTo>
                    <a:pt x="3539" y="5136"/>
                    <a:pt x="3539" y="5068"/>
                    <a:pt x="3539" y="4999"/>
                  </a:cubicBezTo>
                  <a:lnTo>
                    <a:pt x="3539" y="4931"/>
                  </a:lnTo>
                  <a:cubicBezTo>
                    <a:pt x="3562" y="4862"/>
                    <a:pt x="3562" y="4817"/>
                    <a:pt x="3562" y="4771"/>
                  </a:cubicBezTo>
                  <a:lnTo>
                    <a:pt x="3585" y="4657"/>
                  </a:lnTo>
                  <a:lnTo>
                    <a:pt x="3585" y="4611"/>
                  </a:lnTo>
                  <a:cubicBezTo>
                    <a:pt x="3585" y="4543"/>
                    <a:pt x="3607" y="4474"/>
                    <a:pt x="3607" y="4406"/>
                  </a:cubicBezTo>
                  <a:lnTo>
                    <a:pt x="3630" y="4315"/>
                  </a:lnTo>
                  <a:cubicBezTo>
                    <a:pt x="3630" y="4246"/>
                    <a:pt x="3630" y="4200"/>
                    <a:pt x="3653" y="4132"/>
                  </a:cubicBezTo>
                  <a:cubicBezTo>
                    <a:pt x="3653" y="4041"/>
                    <a:pt x="3676" y="3927"/>
                    <a:pt x="3699" y="3835"/>
                  </a:cubicBezTo>
                  <a:cubicBezTo>
                    <a:pt x="3699" y="3767"/>
                    <a:pt x="3699" y="3698"/>
                    <a:pt x="3721" y="3607"/>
                  </a:cubicBezTo>
                  <a:cubicBezTo>
                    <a:pt x="3744" y="3493"/>
                    <a:pt x="3744" y="3379"/>
                    <a:pt x="3767" y="3265"/>
                  </a:cubicBezTo>
                  <a:lnTo>
                    <a:pt x="3813" y="3082"/>
                  </a:lnTo>
                  <a:lnTo>
                    <a:pt x="3836" y="2945"/>
                  </a:lnTo>
                  <a:cubicBezTo>
                    <a:pt x="3858" y="2808"/>
                    <a:pt x="3858" y="2671"/>
                    <a:pt x="3904" y="2534"/>
                  </a:cubicBezTo>
                  <a:cubicBezTo>
                    <a:pt x="3927" y="2352"/>
                    <a:pt x="3950" y="2192"/>
                    <a:pt x="3973" y="2032"/>
                  </a:cubicBezTo>
                  <a:cubicBezTo>
                    <a:pt x="3995" y="1849"/>
                    <a:pt x="4018" y="1690"/>
                    <a:pt x="4018" y="1530"/>
                  </a:cubicBezTo>
                  <a:cubicBezTo>
                    <a:pt x="4041" y="1439"/>
                    <a:pt x="4041" y="1324"/>
                    <a:pt x="4041" y="1210"/>
                  </a:cubicBezTo>
                  <a:cubicBezTo>
                    <a:pt x="4064" y="1119"/>
                    <a:pt x="4064" y="1028"/>
                    <a:pt x="4064" y="914"/>
                  </a:cubicBezTo>
                  <a:cubicBezTo>
                    <a:pt x="4064" y="845"/>
                    <a:pt x="4064" y="754"/>
                    <a:pt x="4018" y="663"/>
                  </a:cubicBezTo>
                  <a:cubicBezTo>
                    <a:pt x="3995" y="617"/>
                    <a:pt x="3973" y="594"/>
                    <a:pt x="3927" y="548"/>
                  </a:cubicBezTo>
                  <a:cubicBezTo>
                    <a:pt x="3904" y="503"/>
                    <a:pt x="3858" y="480"/>
                    <a:pt x="3813" y="480"/>
                  </a:cubicBezTo>
                  <a:cubicBezTo>
                    <a:pt x="3813" y="457"/>
                    <a:pt x="3790" y="457"/>
                    <a:pt x="3767" y="434"/>
                  </a:cubicBezTo>
                  <a:cubicBezTo>
                    <a:pt x="3744" y="411"/>
                    <a:pt x="3699" y="389"/>
                    <a:pt x="3676" y="389"/>
                  </a:cubicBezTo>
                  <a:cubicBezTo>
                    <a:pt x="3630" y="366"/>
                    <a:pt x="3562" y="320"/>
                    <a:pt x="3516" y="320"/>
                  </a:cubicBezTo>
                  <a:lnTo>
                    <a:pt x="3493" y="320"/>
                  </a:lnTo>
                  <a:cubicBezTo>
                    <a:pt x="3448" y="320"/>
                    <a:pt x="3402" y="343"/>
                    <a:pt x="3379" y="366"/>
                  </a:cubicBezTo>
                  <a:lnTo>
                    <a:pt x="3311" y="343"/>
                  </a:lnTo>
                  <a:lnTo>
                    <a:pt x="3174" y="275"/>
                  </a:lnTo>
                  <a:cubicBezTo>
                    <a:pt x="3082" y="252"/>
                    <a:pt x="3014" y="206"/>
                    <a:pt x="2923" y="183"/>
                  </a:cubicBezTo>
                  <a:lnTo>
                    <a:pt x="2900" y="160"/>
                  </a:lnTo>
                  <a:cubicBezTo>
                    <a:pt x="2808" y="138"/>
                    <a:pt x="2740" y="92"/>
                    <a:pt x="2649" y="92"/>
                  </a:cubicBezTo>
                  <a:cubicBezTo>
                    <a:pt x="2603" y="69"/>
                    <a:pt x="2535" y="69"/>
                    <a:pt x="2489" y="69"/>
                  </a:cubicBezTo>
                  <a:lnTo>
                    <a:pt x="2420" y="69"/>
                  </a:lnTo>
                  <a:cubicBezTo>
                    <a:pt x="2352" y="46"/>
                    <a:pt x="2284" y="46"/>
                    <a:pt x="2215" y="23"/>
                  </a:cubicBezTo>
                  <a:cubicBezTo>
                    <a:pt x="2169" y="1"/>
                    <a:pt x="2124" y="1"/>
                    <a:pt x="2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20"/>
            <p:cNvSpPr/>
            <p:nvPr/>
          </p:nvSpPr>
          <p:spPr>
            <a:xfrm>
              <a:off x="6670275" y="2141625"/>
              <a:ext cx="81075" cy="99900"/>
            </a:xfrm>
            <a:custGeom>
              <a:avLst/>
              <a:gdLst/>
              <a:ahLst/>
              <a:cxnLst/>
              <a:rect l="l" t="t" r="r" b="b"/>
              <a:pathLst>
                <a:path w="3243" h="3996" extrusionOk="0">
                  <a:moveTo>
                    <a:pt x="2991" y="1"/>
                  </a:moveTo>
                  <a:cubicBezTo>
                    <a:pt x="2922" y="24"/>
                    <a:pt x="2877" y="24"/>
                    <a:pt x="2831" y="24"/>
                  </a:cubicBezTo>
                  <a:cubicBezTo>
                    <a:pt x="2763" y="46"/>
                    <a:pt x="2717" y="69"/>
                    <a:pt x="2649" y="92"/>
                  </a:cubicBezTo>
                  <a:cubicBezTo>
                    <a:pt x="2557" y="138"/>
                    <a:pt x="2466" y="160"/>
                    <a:pt x="2375" y="229"/>
                  </a:cubicBezTo>
                  <a:cubicBezTo>
                    <a:pt x="2283" y="275"/>
                    <a:pt x="2215" y="320"/>
                    <a:pt x="2124" y="389"/>
                  </a:cubicBezTo>
                  <a:cubicBezTo>
                    <a:pt x="2078" y="412"/>
                    <a:pt x="2055" y="434"/>
                    <a:pt x="2032" y="457"/>
                  </a:cubicBezTo>
                  <a:cubicBezTo>
                    <a:pt x="1987" y="480"/>
                    <a:pt x="1964" y="526"/>
                    <a:pt x="1918" y="549"/>
                  </a:cubicBezTo>
                  <a:cubicBezTo>
                    <a:pt x="1850" y="594"/>
                    <a:pt x="1804" y="617"/>
                    <a:pt x="1781" y="640"/>
                  </a:cubicBezTo>
                  <a:cubicBezTo>
                    <a:pt x="1736" y="663"/>
                    <a:pt x="1713" y="685"/>
                    <a:pt x="1667" y="708"/>
                  </a:cubicBezTo>
                  <a:cubicBezTo>
                    <a:pt x="1621" y="731"/>
                    <a:pt x="1576" y="754"/>
                    <a:pt x="1530" y="800"/>
                  </a:cubicBezTo>
                  <a:cubicBezTo>
                    <a:pt x="1462" y="845"/>
                    <a:pt x="1416" y="891"/>
                    <a:pt x="1393" y="959"/>
                  </a:cubicBezTo>
                  <a:lnTo>
                    <a:pt x="1348" y="982"/>
                  </a:lnTo>
                  <a:lnTo>
                    <a:pt x="1302" y="1074"/>
                  </a:lnTo>
                  <a:cubicBezTo>
                    <a:pt x="1256" y="1096"/>
                    <a:pt x="1233" y="1142"/>
                    <a:pt x="1188" y="1188"/>
                  </a:cubicBezTo>
                  <a:cubicBezTo>
                    <a:pt x="1142" y="1256"/>
                    <a:pt x="1096" y="1347"/>
                    <a:pt x="1051" y="1416"/>
                  </a:cubicBezTo>
                  <a:lnTo>
                    <a:pt x="1028" y="1439"/>
                  </a:lnTo>
                  <a:cubicBezTo>
                    <a:pt x="982" y="1530"/>
                    <a:pt x="937" y="1598"/>
                    <a:pt x="891" y="1667"/>
                  </a:cubicBezTo>
                  <a:cubicBezTo>
                    <a:pt x="845" y="1713"/>
                    <a:pt x="823" y="1758"/>
                    <a:pt x="800" y="1804"/>
                  </a:cubicBezTo>
                  <a:lnTo>
                    <a:pt x="731" y="1895"/>
                  </a:lnTo>
                  <a:cubicBezTo>
                    <a:pt x="708" y="1941"/>
                    <a:pt x="663" y="1987"/>
                    <a:pt x="640" y="2055"/>
                  </a:cubicBezTo>
                  <a:cubicBezTo>
                    <a:pt x="617" y="2078"/>
                    <a:pt x="594" y="2123"/>
                    <a:pt x="571" y="2169"/>
                  </a:cubicBezTo>
                  <a:lnTo>
                    <a:pt x="503" y="2260"/>
                  </a:lnTo>
                  <a:cubicBezTo>
                    <a:pt x="457" y="2306"/>
                    <a:pt x="435" y="2375"/>
                    <a:pt x="389" y="2420"/>
                  </a:cubicBezTo>
                  <a:lnTo>
                    <a:pt x="366" y="2443"/>
                  </a:lnTo>
                  <a:cubicBezTo>
                    <a:pt x="320" y="2534"/>
                    <a:pt x="252" y="2603"/>
                    <a:pt x="206" y="2694"/>
                  </a:cubicBezTo>
                  <a:lnTo>
                    <a:pt x="183" y="2717"/>
                  </a:lnTo>
                  <a:cubicBezTo>
                    <a:pt x="161" y="2763"/>
                    <a:pt x="138" y="2808"/>
                    <a:pt x="115" y="2854"/>
                  </a:cubicBezTo>
                  <a:cubicBezTo>
                    <a:pt x="92" y="2854"/>
                    <a:pt x="69" y="2854"/>
                    <a:pt x="69" y="2877"/>
                  </a:cubicBezTo>
                  <a:cubicBezTo>
                    <a:pt x="1" y="2945"/>
                    <a:pt x="1" y="3059"/>
                    <a:pt x="47" y="3128"/>
                  </a:cubicBezTo>
                  <a:lnTo>
                    <a:pt x="69" y="3151"/>
                  </a:lnTo>
                  <a:cubicBezTo>
                    <a:pt x="115" y="3173"/>
                    <a:pt x="161" y="3219"/>
                    <a:pt x="206" y="3265"/>
                  </a:cubicBezTo>
                  <a:cubicBezTo>
                    <a:pt x="252" y="3310"/>
                    <a:pt x="320" y="3356"/>
                    <a:pt x="389" y="3425"/>
                  </a:cubicBezTo>
                  <a:cubicBezTo>
                    <a:pt x="503" y="3493"/>
                    <a:pt x="594" y="3584"/>
                    <a:pt x="708" y="3653"/>
                  </a:cubicBezTo>
                  <a:lnTo>
                    <a:pt x="777" y="3698"/>
                  </a:lnTo>
                  <a:cubicBezTo>
                    <a:pt x="868" y="3744"/>
                    <a:pt x="937" y="3790"/>
                    <a:pt x="1028" y="3858"/>
                  </a:cubicBezTo>
                  <a:cubicBezTo>
                    <a:pt x="1074" y="3881"/>
                    <a:pt x="1096" y="3904"/>
                    <a:pt x="1142" y="3927"/>
                  </a:cubicBezTo>
                  <a:cubicBezTo>
                    <a:pt x="1188" y="3972"/>
                    <a:pt x="1233" y="3995"/>
                    <a:pt x="1279" y="3995"/>
                  </a:cubicBezTo>
                  <a:lnTo>
                    <a:pt x="1325" y="3995"/>
                  </a:lnTo>
                  <a:cubicBezTo>
                    <a:pt x="1370" y="3995"/>
                    <a:pt x="1416" y="3995"/>
                    <a:pt x="1462" y="3949"/>
                  </a:cubicBezTo>
                  <a:cubicBezTo>
                    <a:pt x="1462" y="3949"/>
                    <a:pt x="1462" y="3927"/>
                    <a:pt x="1462" y="3927"/>
                  </a:cubicBezTo>
                  <a:cubicBezTo>
                    <a:pt x="1485" y="3904"/>
                    <a:pt x="1485" y="3904"/>
                    <a:pt x="1507" y="3904"/>
                  </a:cubicBezTo>
                  <a:cubicBezTo>
                    <a:pt x="1507" y="3881"/>
                    <a:pt x="1507" y="3881"/>
                    <a:pt x="1507" y="3858"/>
                  </a:cubicBezTo>
                  <a:cubicBezTo>
                    <a:pt x="1553" y="3835"/>
                    <a:pt x="1576" y="3813"/>
                    <a:pt x="1599" y="3790"/>
                  </a:cubicBezTo>
                  <a:lnTo>
                    <a:pt x="1599" y="3767"/>
                  </a:lnTo>
                  <a:cubicBezTo>
                    <a:pt x="1621" y="3744"/>
                    <a:pt x="1644" y="3721"/>
                    <a:pt x="1667" y="3698"/>
                  </a:cubicBezTo>
                  <a:lnTo>
                    <a:pt x="1690" y="3653"/>
                  </a:lnTo>
                  <a:lnTo>
                    <a:pt x="1758" y="3561"/>
                  </a:lnTo>
                  <a:cubicBezTo>
                    <a:pt x="1781" y="3516"/>
                    <a:pt x="1804" y="3470"/>
                    <a:pt x="1827" y="3425"/>
                  </a:cubicBezTo>
                  <a:cubicBezTo>
                    <a:pt x="1873" y="3379"/>
                    <a:pt x="1895" y="3333"/>
                    <a:pt x="1918" y="3288"/>
                  </a:cubicBezTo>
                  <a:lnTo>
                    <a:pt x="1964" y="3196"/>
                  </a:lnTo>
                  <a:cubicBezTo>
                    <a:pt x="2032" y="3128"/>
                    <a:pt x="2078" y="3036"/>
                    <a:pt x="2124" y="2968"/>
                  </a:cubicBezTo>
                  <a:cubicBezTo>
                    <a:pt x="2215" y="2854"/>
                    <a:pt x="2283" y="2740"/>
                    <a:pt x="2375" y="2626"/>
                  </a:cubicBezTo>
                  <a:lnTo>
                    <a:pt x="2443" y="2489"/>
                  </a:lnTo>
                  <a:cubicBezTo>
                    <a:pt x="2489" y="2443"/>
                    <a:pt x="2512" y="2375"/>
                    <a:pt x="2557" y="2306"/>
                  </a:cubicBezTo>
                  <a:lnTo>
                    <a:pt x="2580" y="2260"/>
                  </a:lnTo>
                  <a:cubicBezTo>
                    <a:pt x="2649" y="2192"/>
                    <a:pt x="2694" y="2101"/>
                    <a:pt x="2740" y="2032"/>
                  </a:cubicBezTo>
                  <a:cubicBezTo>
                    <a:pt x="2763" y="1964"/>
                    <a:pt x="2808" y="1872"/>
                    <a:pt x="2831" y="1781"/>
                  </a:cubicBezTo>
                  <a:cubicBezTo>
                    <a:pt x="2854" y="1735"/>
                    <a:pt x="2854" y="1667"/>
                    <a:pt x="2877" y="1621"/>
                  </a:cubicBezTo>
                  <a:cubicBezTo>
                    <a:pt x="2900" y="1553"/>
                    <a:pt x="2922" y="1507"/>
                    <a:pt x="2945" y="1439"/>
                  </a:cubicBezTo>
                  <a:cubicBezTo>
                    <a:pt x="2945" y="1370"/>
                    <a:pt x="2968" y="1279"/>
                    <a:pt x="2991" y="1210"/>
                  </a:cubicBezTo>
                  <a:cubicBezTo>
                    <a:pt x="3014" y="1165"/>
                    <a:pt x="3037" y="1119"/>
                    <a:pt x="3059" y="1051"/>
                  </a:cubicBezTo>
                  <a:lnTo>
                    <a:pt x="3105" y="959"/>
                  </a:lnTo>
                  <a:cubicBezTo>
                    <a:pt x="3128" y="868"/>
                    <a:pt x="3151" y="800"/>
                    <a:pt x="3174" y="708"/>
                  </a:cubicBezTo>
                  <a:cubicBezTo>
                    <a:pt x="3196" y="640"/>
                    <a:pt x="3219" y="571"/>
                    <a:pt x="3242" y="480"/>
                  </a:cubicBezTo>
                  <a:cubicBezTo>
                    <a:pt x="3242" y="434"/>
                    <a:pt x="3242" y="389"/>
                    <a:pt x="3242" y="343"/>
                  </a:cubicBezTo>
                  <a:cubicBezTo>
                    <a:pt x="3242" y="320"/>
                    <a:pt x="3242" y="297"/>
                    <a:pt x="3242" y="275"/>
                  </a:cubicBezTo>
                  <a:cubicBezTo>
                    <a:pt x="3242" y="252"/>
                    <a:pt x="3242" y="252"/>
                    <a:pt x="3242" y="229"/>
                  </a:cubicBezTo>
                  <a:cubicBezTo>
                    <a:pt x="3219" y="183"/>
                    <a:pt x="3219" y="160"/>
                    <a:pt x="3196" y="138"/>
                  </a:cubicBezTo>
                  <a:cubicBezTo>
                    <a:pt x="3174" y="115"/>
                    <a:pt x="3128" y="92"/>
                    <a:pt x="3082" y="69"/>
                  </a:cubicBezTo>
                  <a:cubicBezTo>
                    <a:pt x="3059" y="46"/>
                    <a:pt x="3037" y="1"/>
                    <a:pt x="29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20"/>
            <p:cNvSpPr/>
            <p:nvPr/>
          </p:nvSpPr>
          <p:spPr>
            <a:xfrm>
              <a:off x="6701100" y="2168450"/>
              <a:ext cx="37675" cy="26275"/>
            </a:xfrm>
            <a:custGeom>
              <a:avLst/>
              <a:gdLst/>
              <a:ahLst/>
              <a:cxnLst/>
              <a:rect l="l" t="t" r="r" b="b"/>
              <a:pathLst>
                <a:path w="1507" h="1051" extrusionOk="0">
                  <a:moveTo>
                    <a:pt x="69" y="1"/>
                  </a:moveTo>
                  <a:cubicBezTo>
                    <a:pt x="46" y="1"/>
                    <a:pt x="23" y="23"/>
                    <a:pt x="0" y="46"/>
                  </a:cubicBezTo>
                  <a:cubicBezTo>
                    <a:pt x="0" y="69"/>
                    <a:pt x="0" y="92"/>
                    <a:pt x="0" y="115"/>
                  </a:cubicBezTo>
                  <a:cubicBezTo>
                    <a:pt x="0" y="137"/>
                    <a:pt x="23" y="160"/>
                    <a:pt x="46" y="183"/>
                  </a:cubicBezTo>
                  <a:cubicBezTo>
                    <a:pt x="92" y="206"/>
                    <a:pt x="115" y="206"/>
                    <a:pt x="160" y="229"/>
                  </a:cubicBezTo>
                  <a:cubicBezTo>
                    <a:pt x="274" y="274"/>
                    <a:pt x="411" y="320"/>
                    <a:pt x="525" y="389"/>
                  </a:cubicBezTo>
                  <a:cubicBezTo>
                    <a:pt x="571" y="434"/>
                    <a:pt x="640" y="480"/>
                    <a:pt x="685" y="503"/>
                  </a:cubicBezTo>
                  <a:cubicBezTo>
                    <a:pt x="754" y="548"/>
                    <a:pt x="799" y="594"/>
                    <a:pt x="868" y="640"/>
                  </a:cubicBezTo>
                  <a:cubicBezTo>
                    <a:pt x="891" y="662"/>
                    <a:pt x="913" y="685"/>
                    <a:pt x="936" y="685"/>
                  </a:cubicBezTo>
                  <a:cubicBezTo>
                    <a:pt x="1028" y="754"/>
                    <a:pt x="1096" y="799"/>
                    <a:pt x="1165" y="868"/>
                  </a:cubicBezTo>
                  <a:cubicBezTo>
                    <a:pt x="1233" y="914"/>
                    <a:pt x="1301" y="982"/>
                    <a:pt x="1370" y="1050"/>
                  </a:cubicBezTo>
                  <a:lnTo>
                    <a:pt x="1438" y="1050"/>
                  </a:lnTo>
                  <a:cubicBezTo>
                    <a:pt x="1461" y="1050"/>
                    <a:pt x="1484" y="1028"/>
                    <a:pt x="1507" y="1005"/>
                  </a:cubicBezTo>
                  <a:cubicBezTo>
                    <a:pt x="1507" y="982"/>
                    <a:pt x="1507" y="959"/>
                    <a:pt x="1507" y="936"/>
                  </a:cubicBezTo>
                  <a:cubicBezTo>
                    <a:pt x="1507" y="920"/>
                    <a:pt x="1496" y="905"/>
                    <a:pt x="1481" y="889"/>
                  </a:cubicBezTo>
                  <a:lnTo>
                    <a:pt x="1481" y="889"/>
                  </a:lnTo>
                  <a:cubicBezTo>
                    <a:pt x="1482" y="889"/>
                    <a:pt x="1483" y="890"/>
                    <a:pt x="1484" y="891"/>
                  </a:cubicBezTo>
                  <a:cubicBezTo>
                    <a:pt x="1468" y="875"/>
                    <a:pt x="1464" y="870"/>
                    <a:pt x="1462" y="869"/>
                  </a:cubicBezTo>
                  <a:lnTo>
                    <a:pt x="1462" y="869"/>
                  </a:lnTo>
                  <a:cubicBezTo>
                    <a:pt x="1469" y="875"/>
                    <a:pt x="1475" y="882"/>
                    <a:pt x="1481" y="889"/>
                  </a:cubicBezTo>
                  <a:lnTo>
                    <a:pt x="1481" y="889"/>
                  </a:lnTo>
                  <a:cubicBezTo>
                    <a:pt x="1391" y="821"/>
                    <a:pt x="1324" y="753"/>
                    <a:pt x="1256" y="685"/>
                  </a:cubicBezTo>
                  <a:cubicBezTo>
                    <a:pt x="1165" y="617"/>
                    <a:pt x="1096" y="571"/>
                    <a:pt x="1005" y="503"/>
                  </a:cubicBezTo>
                  <a:cubicBezTo>
                    <a:pt x="982" y="480"/>
                    <a:pt x="982" y="480"/>
                    <a:pt x="959" y="480"/>
                  </a:cubicBezTo>
                  <a:lnTo>
                    <a:pt x="982" y="480"/>
                  </a:lnTo>
                  <a:cubicBezTo>
                    <a:pt x="913" y="434"/>
                    <a:pt x="845" y="389"/>
                    <a:pt x="776" y="343"/>
                  </a:cubicBezTo>
                  <a:cubicBezTo>
                    <a:pt x="731" y="297"/>
                    <a:pt x="662" y="252"/>
                    <a:pt x="594" y="206"/>
                  </a:cubicBezTo>
                  <a:cubicBezTo>
                    <a:pt x="457" y="137"/>
                    <a:pt x="320" y="92"/>
                    <a:pt x="183" y="23"/>
                  </a:cubicBezTo>
                  <a:cubicBezTo>
                    <a:pt x="183" y="23"/>
                    <a:pt x="160" y="23"/>
                    <a:pt x="1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20"/>
            <p:cNvSpPr/>
            <p:nvPr/>
          </p:nvSpPr>
          <p:spPr>
            <a:xfrm>
              <a:off x="6706225" y="2205550"/>
              <a:ext cx="111875" cy="62775"/>
            </a:xfrm>
            <a:custGeom>
              <a:avLst/>
              <a:gdLst/>
              <a:ahLst/>
              <a:cxnLst/>
              <a:rect l="l" t="t" r="r" b="b"/>
              <a:pathLst>
                <a:path w="4475" h="2511" extrusionOk="0">
                  <a:moveTo>
                    <a:pt x="3744" y="0"/>
                  </a:moveTo>
                  <a:cubicBezTo>
                    <a:pt x="3630" y="0"/>
                    <a:pt x="3516" y="0"/>
                    <a:pt x="3425" y="23"/>
                  </a:cubicBezTo>
                  <a:cubicBezTo>
                    <a:pt x="3356" y="23"/>
                    <a:pt x="3265" y="46"/>
                    <a:pt x="3174" y="69"/>
                  </a:cubicBezTo>
                  <a:cubicBezTo>
                    <a:pt x="3105" y="69"/>
                    <a:pt x="3037" y="91"/>
                    <a:pt x="2945" y="91"/>
                  </a:cubicBezTo>
                  <a:cubicBezTo>
                    <a:pt x="2900" y="114"/>
                    <a:pt x="2831" y="114"/>
                    <a:pt x="2786" y="137"/>
                  </a:cubicBezTo>
                  <a:cubicBezTo>
                    <a:pt x="2763" y="137"/>
                    <a:pt x="2763" y="137"/>
                    <a:pt x="2740" y="114"/>
                  </a:cubicBezTo>
                  <a:lnTo>
                    <a:pt x="2603" y="114"/>
                  </a:lnTo>
                  <a:cubicBezTo>
                    <a:pt x="2534" y="137"/>
                    <a:pt x="2489" y="160"/>
                    <a:pt x="2443" y="183"/>
                  </a:cubicBezTo>
                  <a:cubicBezTo>
                    <a:pt x="2329" y="228"/>
                    <a:pt x="2192" y="297"/>
                    <a:pt x="2078" y="365"/>
                  </a:cubicBezTo>
                  <a:cubicBezTo>
                    <a:pt x="1964" y="411"/>
                    <a:pt x="1850" y="479"/>
                    <a:pt x="1736" y="525"/>
                  </a:cubicBezTo>
                  <a:lnTo>
                    <a:pt x="1644" y="571"/>
                  </a:lnTo>
                  <a:cubicBezTo>
                    <a:pt x="1530" y="639"/>
                    <a:pt x="1439" y="685"/>
                    <a:pt x="1348" y="753"/>
                  </a:cubicBezTo>
                  <a:cubicBezTo>
                    <a:pt x="1279" y="776"/>
                    <a:pt x="1233" y="799"/>
                    <a:pt x="1188" y="822"/>
                  </a:cubicBezTo>
                  <a:cubicBezTo>
                    <a:pt x="1119" y="868"/>
                    <a:pt x="1028" y="913"/>
                    <a:pt x="937" y="959"/>
                  </a:cubicBezTo>
                  <a:lnTo>
                    <a:pt x="845" y="1004"/>
                  </a:lnTo>
                  <a:cubicBezTo>
                    <a:pt x="777" y="1027"/>
                    <a:pt x="731" y="1050"/>
                    <a:pt x="686" y="1073"/>
                  </a:cubicBezTo>
                  <a:cubicBezTo>
                    <a:pt x="617" y="1119"/>
                    <a:pt x="526" y="1141"/>
                    <a:pt x="457" y="1164"/>
                  </a:cubicBezTo>
                  <a:cubicBezTo>
                    <a:pt x="412" y="1187"/>
                    <a:pt x="366" y="1210"/>
                    <a:pt x="320" y="1233"/>
                  </a:cubicBezTo>
                  <a:cubicBezTo>
                    <a:pt x="275" y="1256"/>
                    <a:pt x="252" y="1301"/>
                    <a:pt x="229" y="1324"/>
                  </a:cubicBezTo>
                  <a:cubicBezTo>
                    <a:pt x="206" y="1301"/>
                    <a:pt x="183" y="1301"/>
                    <a:pt x="161" y="1301"/>
                  </a:cubicBezTo>
                  <a:cubicBezTo>
                    <a:pt x="115" y="1301"/>
                    <a:pt x="69" y="1324"/>
                    <a:pt x="24" y="1370"/>
                  </a:cubicBezTo>
                  <a:cubicBezTo>
                    <a:pt x="24" y="1415"/>
                    <a:pt x="1" y="1461"/>
                    <a:pt x="24" y="1484"/>
                  </a:cubicBezTo>
                  <a:cubicBezTo>
                    <a:pt x="24" y="1529"/>
                    <a:pt x="47" y="1552"/>
                    <a:pt x="69" y="1575"/>
                  </a:cubicBezTo>
                  <a:cubicBezTo>
                    <a:pt x="161" y="1621"/>
                    <a:pt x="252" y="1689"/>
                    <a:pt x="320" y="1758"/>
                  </a:cubicBezTo>
                  <a:cubicBezTo>
                    <a:pt x="389" y="1803"/>
                    <a:pt x="457" y="1849"/>
                    <a:pt x="526" y="1895"/>
                  </a:cubicBezTo>
                  <a:cubicBezTo>
                    <a:pt x="617" y="1963"/>
                    <a:pt x="708" y="2009"/>
                    <a:pt x="823" y="2077"/>
                  </a:cubicBezTo>
                  <a:cubicBezTo>
                    <a:pt x="845" y="2100"/>
                    <a:pt x="868" y="2100"/>
                    <a:pt x="891" y="2123"/>
                  </a:cubicBezTo>
                  <a:cubicBezTo>
                    <a:pt x="914" y="2146"/>
                    <a:pt x="937" y="2146"/>
                    <a:pt x="960" y="2169"/>
                  </a:cubicBezTo>
                  <a:lnTo>
                    <a:pt x="1142" y="2283"/>
                  </a:lnTo>
                  <a:lnTo>
                    <a:pt x="1233" y="2328"/>
                  </a:lnTo>
                  <a:cubicBezTo>
                    <a:pt x="1256" y="2351"/>
                    <a:pt x="1302" y="2351"/>
                    <a:pt x="1348" y="2374"/>
                  </a:cubicBezTo>
                  <a:cubicBezTo>
                    <a:pt x="1370" y="2397"/>
                    <a:pt x="1370" y="2397"/>
                    <a:pt x="1393" y="2420"/>
                  </a:cubicBezTo>
                  <a:cubicBezTo>
                    <a:pt x="1416" y="2442"/>
                    <a:pt x="1462" y="2465"/>
                    <a:pt x="1484" y="2465"/>
                  </a:cubicBezTo>
                  <a:cubicBezTo>
                    <a:pt x="1530" y="2511"/>
                    <a:pt x="1576" y="2511"/>
                    <a:pt x="1621" y="2511"/>
                  </a:cubicBezTo>
                  <a:lnTo>
                    <a:pt x="1667" y="2511"/>
                  </a:lnTo>
                  <a:cubicBezTo>
                    <a:pt x="1713" y="2511"/>
                    <a:pt x="1736" y="2488"/>
                    <a:pt x="1781" y="2465"/>
                  </a:cubicBezTo>
                  <a:lnTo>
                    <a:pt x="1850" y="2420"/>
                  </a:lnTo>
                  <a:lnTo>
                    <a:pt x="1895" y="2397"/>
                  </a:lnTo>
                  <a:cubicBezTo>
                    <a:pt x="1941" y="2374"/>
                    <a:pt x="1987" y="2351"/>
                    <a:pt x="2032" y="2328"/>
                  </a:cubicBezTo>
                  <a:lnTo>
                    <a:pt x="2078" y="2305"/>
                  </a:lnTo>
                  <a:cubicBezTo>
                    <a:pt x="2146" y="2283"/>
                    <a:pt x="2192" y="2237"/>
                    <a:pt x="2238" y="2214"/>
                  </a:cubicBezTo>
                  <a:lnTo>
                    <a:pt x="2283" y="2191"/>
                  </a:lnTo>
                  <a:lnTo>
                    <a:pt x="2306" y="2169"/>
                  </a:lnTo>
                  <a:cubicBezTo>
                    <a:pt x="2352" y="2146"/>
                    <a:pt x="2420" y="2100"/>
                    <a:pt x="2466" y="2077"/>
                  </a:cubicBezTo>
                  <a:lnTo>
                    <a:pt x="2557" y="2032"/>
                  </a:lnTo>
                  <a:cubicBezTo>
                    <a:pt x="2603" y="2009"/>
                    <a:pt x="2649" y="1986"/>
                    <a:pt x="2694" y="1963"/>
                  </a:cubicBezTo>
                  <a:cubicBezTo>
                    <a:pt x="2740" y="1940"/>
                    <a:pt x="2786" y="1917"/>
                    <a:pt x="2831" y="1895"/>
                  </a:cubicBezTo>
                  <a:cubicBezTo>
                    <a:pt x="2877" y="1872"/>
                    <a:pt x="2922" y="1849"/>
                    <a:pt x="2968" y="1826"/>
                  </a:cubicBezTo>
                  <a:cubicBezTo>
                    <a:pt x="3014" y="1826"/>
                    <a:pt x="3037" y="1803"/>
                    <a:pt x="3082" y="1781"/>
                  </a:cubicBezTo>
                  <a:cubicBezTo>
                    <a:pt x="3105" y="1781"/>
                    <a:pt x="3128" y="1758"/>
                    <a:pt x="3151" y="1758"/>
                  </a:cubicBezTo>
                  <a:cubicBezTo>
                    <a:pt x="3242" y="1712"/>
                    <a:pt x="3333" y="1666"/>
                    <a:pt x="3379" y="1621"/>
                  </a:cubicBezTo>
                  <a:cubicBezTo>
                    <a:pt x="3447" y="1575"/>
                    <a:pt x="3470" y="1529"/>
                    <a:pt x="3516" y="1461"/>
                  </a:cubicBezTo>
                  <a:cubicBezTo>
                    <a:pt x="3562" y="1415"/>
                    <a:pt x="3584" y="1370"/>
                    <a:pt x="3607" y="1324"/>
                  </a:cubicBezTo>
                  <a:lnTo>
                    <a:pt x="3630" y="1301"/>
                  </a:lnTo>
                  <a:cubicBezTo>
                    <a:pt x="3653" y="1256"/>
                    <a:pt x="3676" y="1233"/>
                    <a:pt x="3699" y="1187"/>
                  </a:cubicBezTo>
                  <a:cubicBezTo>
                    <a:pt x="3744" y="1187"/>
                    <a:pt x="3767" y="1164"/>
                    <a:pt x="3813" y="1141"/>
                  </a:cubicBezTo>
                  <a:cubicBezTo>
                    <a:pt x="3858" y="1096"/>
                    <a:pt x="3927" y="1050"/>
                    <a:pt x="3972" y="1027"/>
                  </a:cubicBezTo>
                  <a:cubicBezTo>
                    <a:pt x="3995" y="982"/>
                    <a:pt x="4041" y="936"/>
                    <a:pt x="4064" y="913"/>
                  </a:cubicBezTo>
                  <a:lnTo>
                    <a:pt x="4087" y="868"/>
                  </a:lnTo>
                  <a:cubicBezTo>
                    <a:pt x="4132" y="845"/>
                    <a:pt x="4155" y="822"/>
                    <a:pt x="4201" y="799"/>
                  </a:cubicBezTo>
                  <a:cubicBezTo>
                    <a:pt x="4246" y="753"/>
                    <a:pt x="4269" y="731"/>
                    <a:pt x="4315" y="708"/>
                  </a:cubicBezTo>
                  <a:cubicBezTo>
                    <a:pt x="4338" y="685"/>
                    <a:pt x="4360" y="662"/>
                    <a:pt x="4360" y="639"/>
                  </a:cubicBezTo>
                  <a:cubicBezTo>
                    <a:pt x="4383" y="616"/>
                    <a:pt x="4406" y="594"/>
                    <a:pt x="4406" y="571"/>
                  </a:cubicBezTo>
                  <a:lnTo>
                    <a:pt x="4406" y="548"/>
                  </a:lnTo>
                  <a:cubicBezTo>
                    <a:pt x="4452" y="457"/>
                    <a:pt x="4475" y="343"/>
                    <a:pt x="4429" y="274"/>
                  </a:cubicBezTo>
                  <a:cubicBezTo>
                    <a:pt x="4383" y="160"/>
                    <a:pt x="4292" y="91"/>
                    <a:pt x="4178" y="46"/>
                  </a:cubicBezTo>
                  <a:cubicBezTo>
                    <a:pt x="4109" y="23"/>
                    <a:pt x="4041" y="23"/>
                    <a:pt x="3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20"/>
            <p:cNvSpPr/>
            <p:nvPr/>
          </p:nvSpPr>
          <p:spPr>
            <a:xfrm>
              <a:off x="6760450" y="2211825"/>
              <a:ext cx="22275" cy="40125"/>
            </a:xfrm>
            <a:custGeom>
              <a:avLst/>
              <a:gdLst/>
              <a:ahLst/>
              <a:cxnLst/>
              <a:rect l="l" t="t" r="r" b="b"/>
              <a:pathLst>
                <a:path w="891" h="1605" extrusionOk="0">
                  <a:moveTo>
                    <a:pt x="92" y="0"/>
                  </a:moveTo>
                  <a:cubicBezTo>
                    <a:pt x="69" y="0"/>
                    <a:pt x="46" y="0"/>
                    <a:pt x="23" y="23"/>
                  </a:cubicBezTo>
                  <a:cubicBezTo>
                    <a:pt x="0" y="46"/>
                    <a:pt x="0" y="69"/>
                    <a:pt x="0" y="92"/>
                  </a:cubicBezTo>
                  <a:cubicBezTo>
                    <a:pt x="0" y="114"/>
                    <a:pt x="0" y="137"/>
                    <a:pt x="23" y="160"/>
                  </a:cubicBezTo>
                  <a:cubicBezTo>
                    <a:pt x="23" y="160"/>
                    <a:pt x="46" y="183"/>
                    <a:pt x="46" y="183"/>
                  </a:cubicBezTo>
                  <a:cubicBezTo>
                    <a:pt x="137" y="297"/>
                    <a:pt x="206" y="434"/>
                    <a:pt x="274" y="571"/>
                  </a:cubicBezTo>
                  <a:cubicBezTo>
                    <a:pt x="297" y="617"/>
                    <a:pt x="320" y="662"/>
                    <a:pt x="343" y="708"/>
                  </a:cubicBezTo>
                  <a:cubicBezTo>
                    <a:pt x="365" y="753"/>
                    <a:pt x="388" y="776"/>
                    <a:pt x="411" y="822"/>
                  </a:cubicBezTo>
                  <a:cubicBezTo>
                    <a:pt x="434" y="868"/>
                    <a:pt x="457" y="913"/>
                    <a:pt x="480" y="936"/>
                  </a:cubicBezTo>
                  <a:cubicBezTo>
                    <a:pt x="502" y="1005"/>
                    <a:pt x="525" y="1050"/>
                    <a:pt x="548" y="1119"/>
                  </a:cubicBezTo>
                  <a:cubicBezTo>
                    <a:pt x="594" y="1187"/>
                    <a:pt x="617" y="1278"/>
                    <a:pt x="639" y="1370"/>
                  </a:cubicBezTo>
                  <a:cubicBezTo>
                    <a:pt x="662" y="1393"/>
                    <a:pt x="662" y="1415"/>
                    <a:pt x="662" y="1438"/>
                  </a:cubicBezTo>
                  <a:cubicBezTo>
                    <a:pt x="685" y="1461"/>
                    <a:pt x="685" y="1507"/>
                    <a:pt x="685" y="1530"/>
                  </a:cubicBezTo>
                  <a:cubicBezTo>
                    <a:pt x="704" y="1567"/>
                    <a:pt x="738" y="1604"/>
                    <a:pt x="774" y="1604"/>
                  </a:cubicBezTo>
                  <a:cubicBezTo>
                    <a:pt x="782" y="1604"/>
                    <a:pt x="791" y="1602"/>
                    <a:pt x="799" y="1598"/>
                  </a:cubicBezTo>
                  <a:cubicBezTo>
                    <a:pt x="868" y="1598"/>
                    <a:pt x="890" y="1530"/>
                    <a:pt x="890" y="1484"/>
                  </a:cubicBezTo>
                  <a:cubicBezTo>
                    <a:pt x="890" y="1461"/>
                    <a:pt x="868" y="1461"/>
                    <a:pt x="868" y="1438"/>
                  </a:cubicBezTo>
                  <a:cubicBezTo>
                    <a:pt x="868" y="1415"/>
                    <a:pt x="868" y="1393"/>
                    <a:pt x="845" y="1370"/>
                  </a:cubicBezTo>
                  <a:cubicBezTo>
                    <a:pt x="845" y="1324"/>
                    <a:pt x="822" y="1278"/>
                    <a:pt x="799" y="1233"/>
                  </a:cubicBezTo>
                  <a:cubicBezTo>
                    <a:pt x="753" y="1119"/>
                    <a:pt x="731" y="1027"/>
                    <a:pt x="685" y="913"/>
                  </a:cubicBezTo>
                  <a:cubicBezTo>
                    <a:pt x="639" y="822"/>
                    <a:pt x="594" y="731"/>
                    <a:pt x="548" y="639"/>
                  </a:cubicBezTo>
                  <a:cubicBezTo>
                    <a:pt x="525" y="617"/>
                    <a:pt x="502" y="571"/>
                    <a:pt x="480" y="525"/>
                  </a:cubicBezTo>
                  <a:cubicBezTo>
                    <a:pt x="457" y="480"/>
                    <a:pt x="434" y="457"/>
                    <a:pt x="411" y="411"/>
                  </a:cubicBezTo>
                  <a:cubicBezTo>
                    <a:pt x="365" y="343"/>
                    <a:pt x="343" y="274"/>
                    <a:pt x="297" y="206"/>
                  </a:cubicBezTo>
                  <a:cubicBezTo>
                    <a:pt x="274" y="183"/>
                    <a:pt x="251" y="160"/>
                    <a:pt x="229" y="114"/>
                  </a:cubicBezTo>
                  <a:cubicBezTo>
                    <a:pt x="206" y="92"/>
                    <a:pt x="206" y="46"/>
                    <a:pt x="160" y="23"/>
                  </a:cubicBezTo>
                  <a:cubicBezTo>
                    <a:pt x="137" y="0"/>
                    <a:pt x="114"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20"/>
            <p:cNvSpPr/>
            <p:nvPr/>
          </p:nvSpPr>
          <p:spPr>
            <a:xfrm>
              <a:off x="6340450" y="1829500"/>
              <a:ext cx="583800" cy="629425"/>
            </a:xfrm>
            <a:custGeom>
              <a:avLst/>
              <a:gdLst/>
              <a:ahLst/>
              <a:cxnLst/>
              <a:rect l="l" t="t" r="r" b="b"/>
              <a:pathLst>
                <a:path w="23352" h="25177" extrusionOk="0">
                  <a:moveTo>
                    <a:pt x="21000" y="343"/>
                  </a:moveTo>
                  <a:lnTo>
                    <a:pt x="21023" y="350"/>
                  </a:lnTo>
                  <a:lnTo>
                    <a:pt x="21023" y="350"/>
                  </a:lnTo>
                  <a:cubicBezTo>
                    <a:pt x="21023" y="346"/>
                    <a:pt x="21023" y="343"/>
                    <a:pt x="21023" y="343"/>
                  </a:cubicBezTo>
                  <a:close/>
                  <a:moveTo>
                    <a:pt x="17827" y="0"/>
                  </a:moveTo>
                  <a:cubicBezTo>
                    <a:pt x="17759" y="23"/>
                    <a:pt x="17668" y="23"/>
                    <a:pt x="17599" y="23"/>
                  </a:cubicBezTo>
                  <a:lnTo>
                    <a:pt x="17508" y="46"/>
                  </a:lnTo>
                  <a:cubicBezTo>
                    <a:pt x="17394" y="46"/>
                    <a:pt x="17302" y="46"/>
                    <a:pt x="17188" y="69"/>
                  </a:cubicBezTo>
                  <a:cubicBezTo>
                    <a:pt x="16823" y="114"/>
                    <a:pt x="16481" y="206"/>
                    <a:pt x="16138" y="297"/>
                  </a:cubicBezTo>
                  <a:lnTo>
                    <a:pt x="16024" y="343"/>
                  </a:lnTo>
                  <a:cubicBezTo>
                    <a:pt x="15910" y="366"/>
                    <a:pt x="15819" y="411"/>
                    <a:pt x="15705" y="434"/>
                  </a:cubicBezTo>
                  <a:cubicBezTo>
                    <a:pt x="15636" y="457"/>
                    <a:pt x="15591" y="480"/>
                    <a:pt x="15522" y="502"/>
                  </a:cubicBezTo>
                  <a:lnTo>
                    <a:pt x="15408" y="525"/>
                  </a:lnTo>
                  <a:cubicBezTo>
                    <a:pt x="15317" y="548"/>
                    <a:pt x="15225" y="571"/>
                    <a:pt x="15134" y="594"/>
                  </a:cubicBezTo>
                  <a:cubicBezTo>
                    <a:pt x="15043" y="639"/>
                    <a:pt x="14951" y="662"/>
                    <a:pt x="14860" y="685"/>
                  </a:cubicBezTo>
                  <a:cubicBezTo>
                    <a:pt x="14814" y="708"/>
                    <a:pt x="14746" y="731"/>
                    <a:pt x="14700" y="754"/>
                  </a:cubicBezTo>
                  <a:lnTo>
                    <a:pt x="14586" y="776"/>
                  </a:lnTo>
                  <a:lnTo>
                    <a:pt x="14518" y="799"/>
                  </a:lnTo>
                  <a:cubicBezTo>
                    <a:pt x="14449" y="822"/>
                    <a:pt x="14381" y="868"/>
                    <a:pt x="14312" y="890"/>
                  </a:cubicBezTo>
                  <a:cubicBezTo>
                    <a:pt x="14198" y="936"/>
                    <a:pt x="14061" y="982"/>
                    <a:pt x="13947" y="1005"/>
                  </a:cubicBezTo>
                  <a:cubicBezTo>
                    <a:pt x="13879" y="1027"/>
                    <a:pt x="13833" y="1050"/>
                    <a:pt x="13764" y="1073"/>
                  </a:cubicBezTo>
                  <a:lnTo>
                    <a:pt x="13673" y="1096"/>
                  </a:lnTo>
                  <a:cubicBezTo>
                    <a:pt x="13605" y="1119"/>
                    <a:pt x="13536" y="1142"/>
                    <a:pt x="13468" y="1187"/>
                  </a:cubicBezTo>
                  <a:cubicBezTo>
                    <a:pt x="13376" y="1210"/>
                    <a:pt x="13262" y="1256"/>
                    <a:pt x="13171" y="1301"/>
                  </a:cubicBezTo>
                  <a:cubicBezTo>
                    <a:pt x="13080" y="1347"/>
                    <a:pt x="12966" y="1415"/>
                    <a:pt x="12829" y="1484"/>
                  </a:cubicBezTo>
                  <a:cubicBezTo>
                    <a:pt x="12806" y="1507"/>
                    <a:pt x="12760" y="1530"/>
                    <a:pt x="12715" y="1552"/>
                  </a:cubicBezTo>
                  <a:cubicBezTo>
                    <a:pt x="12669" y="1575"/>
                    <a:pt x="12600" y="1598"/>
                    <a:pt x="12555" y="1621"/>
                  </a:cubicBezTo>
                  <a:cubicBezTo>
                    <a:pt x="12372" y="1735"/>
                    <a:pt x="12190" y="1849"/>
                    <a:pt x="12007" y="1963"/>
                  </a:cubicBezTo>
                  <a:cubicBezTo>
                    <a:pt x="11893" y="2009"/>
                    <a:pt x="11802" y="2077"/>
                    <a:pt x="11687" y="2146"/>
                  </a:cubicBezTo>
                  <a:cubicBezTo>
                    <a:pt x="11596" y="2192"/>
                    <a:pt x="11505" y="2237"/>
                    <a:pt x="11436" y="2283"/>
                  </a:cubicBezTo>
                  <a:cubicBezTo>
                    <a:pt x="11117" y="2488"/>
                    <a:pt x="10797" y="2694"/>
                    <a:pt x="10478" y="2945"/>
                  </a:cubicBezTo>
                  <a:cubicBezTo>
                    <a:pt x="10409" y="2990"/>
                    <a:pt x="10318" y="3059"/>
                    <a:pt x="10249" y="3105"/>
                  </a:cubicBezTo>
                  <a:cubicBezTo>
                    <a:pt x="10204" y="3150"/>
                    <a:pt x="10158" y="3196"/>
                    <a:pt x="10112" y="3219"/>
                  </a:cubicBezTo>
                  <a:lnTo>
                    <a:pt x="10044" y="3287"/>
                  </a:lnTo>
                  <a:lnTo>
                    <a:pt x="9953" y="3356"/>
                  </a:lnTo>
                  <a:cubicBezTo>
                    <a:pt x="9816" y="3470"/>
                    <a:pt x="9679" y="3584"/>
                    <a:pt x="9565" y="3698"/>
                  </a:cubicBezTo>
                  <a:lnTo>
                    <a:pt x="9542" y="3721"/>
                  </a:lnTo>
                  <a:lnTo>
                    <a:pt x="9496" y="3744"/>
                  </a:lnTo>
                  <a:lnTo>
                    <a:pt x="9451" y="3789"/>
                  </a:lnTo>
                  <a:cubicBezTo>
                    <a:pt x="9405" y="3835"/>
                    <a:pt x="9359" y="3881"/>
                    <a:pt x="9314" y="3903"/>
                  </a:cubicBezTo>
                  <a:lnTo>
                    <a:pt x="9131" y="4063"/>
                  </a:lnTo>
                  <a:cubicBezTo>
                    <a:pt x="9040" y="4154"/>
                    <a:pt x="8926" y="4246"/>
                    <a:pt x="8834" y="4337"/>
                  </a:cubicBezTo>
                  <a:lnTo>
                    <a:pt x="8811" y="4360"/>
                  </a:lnTo>
                  <a:cubicBezTo>
                    <a:pt x="8789" y="4383"/>
                    <a:pt x="8766" y="4383"/>
                    <a:pt x="8743" y="4406"/>
                  </a:cubicBezTo>
                  <a:lnTo>
                    <a:pt x="8720" y="4428"/>
                  </a:lnTo>
                  <a:lnTo>
                    <a:pt x="8720" y="4451"/>
                  </a:lnTo>
                  <a:cubicBezTo>
                    <a:pt x="8674" y="4474"/>
                    <a:pt x="8652" y="4497"/>
                    <a:pt x="8606" y="4543"/>
                  </a:cubicBezTo>
                  <a:cubicBezTo>
                    <a:pt x="8446" y="4679"/>
                    <a:pt x="8286" y="4816"/>
                    <a:pt x="8149" y="4976"/>
                  </a:cubicBezTo>
                  <a:lnTo>
                    <a:pt x="8081" y="5045"/>
                  </a:lnTo>
                  <a:cubicBezTo>
                    <a:pt x="8013" y="5090"/>
                    <a:pt x="7967" y="5136"/>
                    <a:pt x="7921" y="5204"/>
                  </a:cubicBezTo>
                  <a:lnTo>
                    <a:pt x="7830" y="5296"/>
                  </a:lnTo>
                  <a:cubicBezTo>
                    <a:pt x="7784" y="5319"/>
                    <a:pt x="7739" y="5364"/>
                    <a:pt x="7693" y="5410"/>
                  </a:cubicBezTo>
                  <a:cubicBezTo>
                    <a:pt x="7556" y="5547"/>
                    <a:pt x="7442" y="5707"/>
                    <a:pt x="7305" y="5866"/>
                  </a:cubicBezTo>
                  <a:lnTo>
                    <a:pt x="7282" y="5889"/>
                  </a:lnTo>
                  <a:lnTo>
                    <a:pt x="7008" y="6209"/>
                  </a:lnTo>
                  <a:lnTo>
                    <a:pt x="6848" y="6391"/>
                  </a:lnTo>
                  <a:lnTo>
                    <a:pt x="6460" y="6848"/>
                  </a:lnTo>
                  <a:lnTo>
                    <a:pt x="6072" y="7327"/>
                  </a:lnTo>
                  <a:lnTo>
                    <a:pt x="6050" y="7350"/>
                  </a:lnTo>
                  <a:cubicBezTo>
                    <a:pt x="5981" y="7419"/>
                    <a:pt x="5935" y="7487"/>
                    <a:pt x="5867" y="7555"/>
                  </a:cubicBezTo>
                  <a:cubicBezTo>
                    <a:pt x="5844" y="7601"/>
                    <a:pt x="5798" y="7647"/>
                    <a:pt x="5776" y="7692"/>
                  </a:cubicBezTo>
                  <a:cubicBezTo>
                    <a:pt x="5730" y="7738"/>
                    <a:pt x="5684" y="7784"/>
                    <a:pt x="5662" y="7852"/>
                  </a:cubicBezTo>
                  <a:lnTo>
                    <a:pt x="5593" y="7943"/>
                  </a:lnTo>
                  <a:cubicBezTo>
                    <a:pt x="5479" y="8080"/>
                    <a:pt x="5388" y="8217"/>
                    <a:pt x="5296" y="8354"/>
                  </a:cubicBezTo>
                  <a:cubicBezTo>
                    <a:pt x="5205" y="8491"/>
                    <a:pt x="5114" y="8651"/>
                    <a:pt x="5000" y="8788"/>
                  </a:cubicBezTo>
                  <a:lnTo>
                    <a:pt x="4840" y="9039"/>
                  </a:lnTo>
                  <a:cubicBezTo>
                    <a:pt x="4657" y="9290"/>
                    <a:pt x="4497" y="9541"/>
                    <a:pt x="4360" y="9792"/>
                  </a:cubicBezTo>
                  <a:lnTo>
                    <a:pt x="4338" y="9815"/>
                  </a:lnTo>
                  <a:lnTo>
                    <a:pt x="4246" y="9929"/>
                  </a:lnTo>
                  <a:lnTo>
                    <a:pt x="4178" y="10066"/>
                  </a:lnTo>
                  <a:lnTo>
                    <a:pt x="4132" y="10112"/>
                  </a:lnTo>
                  <a:lnTo>
                    <a:pt x="4087" y="10203"/>
                  </a:lnTo>
                  <a:lnTo>
                    <a:pt x="4018" y="10317"/>
                  </a:lnTo>
                  <a:lnTo>
                    <a:pt x="3995" y="10340"/>
                  </a:lnTo>
                  <a:lnTo>
                    <a:pt x="3858" y="10568"/>
                  </a:lnTo>
                  <a:lnTo>
                    <a:pt x="3767" y="10705"/>
                  </a:lnTo>
                  <a:cubicBezTo>
                    <a:pt x="3653" y="10888"/>
                    <a:pt x="3539" y="11071"/>
                    <a:pt x="3447" y="11253"/>
                  </a:cubicBezTo>
                  <a:cubicBezTo>
                    <a:pt x="3333" y="11459"/>
                    <a:pt x="3242" y="11641"/>
                    <a:pt x="3151" y="11824"/>
                  </a:cubicBezTo>
                  <a:lnTo>
                    <a:pt x="3082" y="11938"/>
                  </a:lnTo>
                  <a:cubicBezTo>
                    <a:pt x="3014" y="12075"/>
                    <a:pt x="2968" y="12189"/>
                    <a:pt x="2900" y="12326"/>
                  </a:cubicBezTo>
                  <a:cubicBezTo>
                    <a:pt x="2854" y="12394"/>
                    <a:pt x="2831" y="12486"/>
                    <a:pt x="2786" y="12577"/>
                  </a:cubicBezTo>
                  <a:cubicBezTo>
                    <a:pt x="2740" y="12668"/>
                    <a:pt x="2717" y="12760"/>
                    <a:pt x="2671" y="12851"/>
                  </a:cubicBezTo>
                  <a:cubicBezTo>
                    <a:pt x="2603" y="12965"/>
                    <a:pt x="2557" y="13079"/>
                    <a:pt x="2512" y="13216"/>
                  </a:cubicBezTo>
                  <a:lnTo>
                    <a:pt x="2443" y="13376"/>
                  </a:lnTo>
                  <a:cubicBezTo>
                    <a:pt x="2420" y="13422"/>
                    <a:pt x="2397" y="13467"/>
                    <a:pt x="2375" y="13513"/>
                  </a:cubicBezTo>
                  <a:cubicBezTo>
                    <a:pt x="2352" y="13559"/>
                    <a:pt x="2329" y="13604"/>
                    <a:pt x="2306" y="13673"/>
                  </a:cubicBezTo>
                  <a:lnTo>
                    <a:pt x="2261" y="13741"/>
                  </a:lnTo>
                  <a:cubicBezTo>
                    <a:pt x="2238" y="13810"/>
                    <a:pt x="2215" y="13878"/>
                    <a:pt x="2169" y="13947"/>
                  </a:cubicBezTo>
                  <a:cubicBezTo>
                    <a:pt x="1987" y="14357"/>
                    <a:pt x="1827" y="14723"/>
                    <a:pt x="1690" y="15088"/>
                  </a:cubicBezTo>
                  <a:cubicBezTo>
                    <a:pt x="1644" y="15225"/>
                    <a:pt x="1599" y="15339"/>
                    <a:pt x="1553" y="15476"/>
                  </a:cubicBezTo>
                  <a:lnTo>
                    <a:pt x="1507" y="15567"/>
                  </a:lnTo>
                  <a:cubicBezTo>
                    <a:pt x="1462" y="15681"/>
                    <a:pt x="1439" y="15773"/>
                    <a:pt x="1393" y="15864"/>
                  </a:cubicBezTo>
                  <a:cubicBezTo>
                    <a:pt x="1370" y="15955"/>
                    <a:pt x="1348" y="16024"/>
                    <a:pt x="1325" y="16092"/>
                  </a:cubicBezTo>
                  <a:lnTo>
                    <a:pt x="1279" y="16183"/>
                  </a:lnTo>
                  <a:cubicBezTo>
                    <a:pt x="1233" y="16320"/>
                    <a:pt x="1188" y="16457"/>
                    <a:pt x="1142" y="16594"/>
                  </a:cubicBezTo>
                  <a:cubicBezTo>
                    <a:pt x="1119" y="16640"/>
                    <a:pt x="1096" y="16708"/>
                    <a:pt x="1074" y="16754"/>
                  </a:cubicBezTo>
                  <a:lnTo>
                    <a:pt x="1051" y="16845"/>
                  </a:lnTo>
                  <a:cubicBezTo>
                    <a:pt x="1005" y="16937"/>
                    <a:pt x="982" y="17051"/>
                    <a:pt x="959" y="17142"/>
                  </a:cubicBezTo>
                  <a:lnTo>
                    <a:pt x="959" y="17119"/>
                  </a:lnTo>
                  <a:cubicBezTo>
                    <a:pt x="914" y="17279"/>
                    <a:pt x="868" y="17439"/>
                    <a:pt x="823" y="17599"/>
                  </a:cubicBezTo>
                  <a:lnTo>
                    <a:pt x="754" y="17804"/>
                  </a:lnTo>
                  <a:lnTo>
                    <a:pt x="708" y="18032"/>
                  </a:lnTo>
                  <a:cubicBezTo>
                    <a:pt x="663" y="18192"/>
                    <a:pt x="617" y="18375"/>
                    <a:pt x="549" y="18534"/>
                  </a:cubicBezTo>
                  <a:lnTo>
                    <a:pt x="571" y="18512"/>
                  </a:lnTo>
                  <a:lnTo>
                    <a:pt x="571" y="18512"/>
                  </a:lnTo>
                  <a:cubicBezTo>
                    <a:pt x="526" y="18603"/>
                    <a:pt x="503" y="18694"/>
                    <a:pt x="480" y="18808"/>
                  </a:cubicBezTo>
                  <a:cubicBezTo>
                    <a:pt x="457" y="18854"/>
                    <a:pt x="435" y="18922"/>
                    <a:pt x="435" y="18968"/>
                  </a:cubicBezTo>
                  <a:lnTo>
                    <a:pt x="389" y="19105"/>
                  </a:lnTo>
                  <a:lnTo>
                    <a:pt x="366" y="19151"/>
                  </a:lnTo>
                  <a:cubicBezTo>
                    <a:pt x="343" y="19242"/>
                    <a:pt x="320" y="19310"/>
                    <a:pt x="298" y="19402"/>
                  </a:cubicBezTo>
                  <a:cubicBezTo>
                    <a:pt x="275" y="19493"/>
                    <a:pt x="252" y="19607"/>
                    <a:pt x="229" y="19698"/>
                  </a:cubicBezTo>
                  <a:cubicBezTo>
                    <a:pt x="183" y="19904"/>
                    <a:pt x="161" y="20087"/>
                    <a:pt x="115" y="20269"/>
                  </a:cubicBezTo>
                  <a:lnTo>
                    <a:pt x="115" y="20315"/>
                  </a:lnTo>
                  <a:cubicBezTo>
                    <a:pt x="92" y="20406"/>
                    <a:pt x="69" y="20475"/>
                    <a:pt x="46" y="20566"/>
                  </a:cubicBezTo>
                  <a:cubicBezTo>
                    <a:pt x="46" y="20612"/>
                    <a:pt x="24" y="20680"/>
                    <a:pt x="24" y="20726"/>
                  </a:cubicBezTo>
                  <a:cubicBezTo>
                    <a:pt x="24" y="20748"/>
                    <a:pt x="24" y="20794"/>
                    <a:pt x="24" y="20817"/>
                  </a:cubicBezTo>
                  <a:cubicBezTo>
                    <a:pt x="1" y="20863"/>
                    <a:pt x="1" y="20885"/>
                    <a:pt x="1" y="20908"/>
                  </a:cubicBezTo>
                  <a:cubicBezTo>
                    <a:pt x="1" y="20954"/>
                    <a:pt x="1" y="21000"/>
                    <a:pt x="46" y="21045"/>
                  </a:cubicBezTo>
                  <a:lnTo>
                    <a:pt x="69" y="21136"/>
                  </a:lnTo>
                  <a:lnTo>
                    <a:pt x="115" y="21228"/>
                  </a:lnTo>
                  <a:cubicBezTo>
                    <a:pt x="138" y="21319"/>
                    <a:pt x="183" y="21388"/>
                    <a:pt x="229" y="21479"/>
                  </a:cubicBezTo>
                  <a:lnTo>
                    <a:pt x="275" y="21525"/>
                  </a:lnTo>
                  <a:lnTo>
                    <a:pt x="298" y="21593"/>
                  </a:lnTo>
                  <a:cubicBezTo>
                    <a:pt x="320" y="21616"/>
                    <a:pt x="320" y="21639"/>
                    <a:pt x="343" y="21661"/>
                  </a:cubicBezTo>
                  <a:lnTo>
                    <a:pt x="366" y="21707"/>
                  </a:lnTo>
                  <a:cubicBezTo>
                    <a:pt x="412" y="21798"/>
                    <a:pt x="457" y="21867"/>
                    <a:pt x="503" y="21935"/>
                  </a:cubicBezTo>
                  <a:lnTo>
                    <a:pt x="571" y="22049"/>
                  </a:lnTo>
                  <a:lnTo>
                    <a:pt x="640" y="22141"/>
                  </a:lnTo>
                  <a:lnTo>
                    <a:pt x="686" y="22209"/>
                  </a:lnTo>
                  <a:cubicBezTo>
                    <a:pt x="731" y="22255"/>
                    <a:pt x="754" y="22323"/>
                    <a:pt x="800" y="22369"/>
                  </a:cubicBezTo>
                  <a:cubicBezTo>
                    <a:pt x="914" y="22529"/>
                    <a:pt x="1051" y="22666"/>
                    <a:pt x="1188" y="22803"/>
                  </a:cubicBezTo>
                  <a:lnTo>
                    <a:pt x="1165" y="22780"/>
                  </a:lnTo>
                  <a:lnTo>
                    <a:pt x="1165" y="22780"/>
                  </a:lnTo>
                  <a:cubicBezTo>
                    <a:pt x="1211" y="22826"/>
                    <a:pt x="1256" y="22894"/>
                    <a:pt x="1302" y="22940"/>
                  </a:cubicBezTo>
                  <a:lnTo>
                    <a:pt x="1370" y="23031"/>
                  </a:lnTo>
                  <a:cubicBezTo>
                    <a:pt x="1439" y="23099"/>
                    <a:pt x="1530" y="23191"/>
                    <a:pt x="1599" y="23259"/>
                  </a:cubicBezTo>
                  <a:lnTo>
                    <a:pt x="1667" y="23328"/>
                  </a:lnTo>
                  <a:cubicBezTo>
                    <a:pt x="1736" y="23396"/>
                    <a:pt x="1781" y="23465"/>
                    <a:pt x="1850" y="23510"/>
                  </a:cubicBezTo>
                  <a:cubicBezTo>
                    <a:pt x="1918" y="23579"/>
                    <a:pt x="1964" y="23647"/>
                    <a:pt x="2032" y="23716"/>
                  </a:cubicBezTo>
                  <a:cubicBezTo>
                    <a:pt x="2101" y="23761"/>
                    <a:pt x="2146" y="23830"/>
                    <a:pt x="2192" y="23876"/>
                  </a:cubicBezTo>
                  <a:cubicBezTo>
                    <a:pt x="2238" y="23921"/>
                    <a:pt x="2283" y="23967"/>
                    <a:pt x="2329" y="24012"/>
                  </a:cubicBezTo>
                  <a:lnTo>
                    <a:pt x="2397" y="24081"/>
                  </a:lnTo>
                  <a:cubicBezTo>
                    <a:pt x="2489" y="24172"/>
                    <a:pt x="2603" y="24286"/>
                    <a:pt x="2717" y="24378"/>
                  </a:cubicBezTo>
                  <a:lnTo>
                    <a:pt x="2763" y="24401"/>
                  </a:lnTo>
                  <a:cubicBezTo>
                    <a:pt x="2831" y="24469"/>
                    <a:pt x="2900" y="24537"/>
                    <a:pt x="2968" y="24606"/>
                  </a:cubicBezTo>
                  <a:cubicBezTo>
                    <a:pt x="3037" y="24652"/>
                    <a:pt x="3082" y="24697"/>
                    <a:pt x="3128" y="24743"/>
                  </a:cubicBezTo>
                  <a:cubicBezTo>
                    <a:pt x="3196" y="24789"/>
                    <a:pt x="3242" y="24834"/>
                    <a:pt x="3288" y="24880"/>
                  </a:cubicBezTo>
                  <a:lnTo>
                    <a:pt x="3310" y="24903"/>
                  </a:lnTo>
                  <a:cubicBezTo>
                    <a:pt x="3333" y="24925"/>
                    <a:pt x="3356" y="24948"/>
                    <a:pt x="3402" y="24971"/>
                  </a:cubicBezTo>
                  <a:lnTo>
                    <a:pt x="3425" y="25017"/>
                  </a:lnTo>
                  <a:cubicBezTo>
                    <a:pt x="3425" y="25040"/>
                    <a:pt x="3447" y="25062"/>
                    <a:pt x="3447" y="25085"/>
                  </a:cubicBezTo>
                  <a:cubicBezTo>
                    <a:pt x="3470" y="25131"/>
                    <a:pt x="3539" y="25177"/>
                    <a:pt x="3584" y="25177"/>
                  </a:cubicBezTo>
                  <a:lnTo>
                    <a:pt x="3630" y="25177"/>
                  </a:lnTo>
                  <a:cubicBezTo>
                    <a:pt x="3699" y="25154"/>
                    <a:pt x="3744" y="25085"/>
                    <a:pt x="3744" y="25017"/>
                  </a:cubicBezTo>
                  <a:cubicBezTo>
                    <a:pt x="3744" y="24971"/>
                    <a:pt x="3767" y="24925"/>
                    <a:pt x="3767" y="24880"/>
                  </a:cubicBezTo>
                  <a:cubicBezTo>
                    <a:pt x="3790" y="24834"/>
                    <a:pt x="3790" y="24766"/>
                    <a:pt x="3813" y="24720"/>
                  </a:cubicBezTo>
                  <a:cubicBezTo>
                    <a:pt x="3858" y="24560"/>
                    <a:pt x="3904" y="24401"/>
                    <a:pt x="3950" y="24241"/>
                  </a:cubicBezTo>
                  <a:cubicBezTo>
                    <a:pt x="3995" y="24081"/>
                    <a:pt x="4041" y="23898"/>
                    <a:pt x="4109" y="23739"/>
                  </a:cubicBezTo>
                  <a:cubicBezTo>
                    <a:pt x="4132" y="23602"/>
                    <a:pt x="4201" y="23465"/>
                    <a:pt x="4246" y="23328"/>
                  </a:cubicBezTo>
                  <a:lnTo>
                    <a:pt x="4269" y="23259"/>
                  </a:lnTo>
                  <a:lnTo>
                    <a:pt x="4292" y="23168"/>
                  </a:lnTo>
                  <a:cubicBezTo>
                    <a:pt x="4360" y="23031"/>
                    <a:pt x="4406" y="22871"/>
                    <a:pt x="4475" y="22734"/>
                  </a:cubicBezTo>
                  <a:cubicBezTo>
                    <a:pt x="4497" y="22689"/>
                    <a:pt x="4520" y="22643"/>
                    <a:pt x="4543" y="22597"/>
                  </a:cubicBezTo>
                  <a:cubicBezTo>
                    <a:pt x="4566" y="22552"/>
                    <a:pt x="4566" y="22506"/>
                    <a:pt x="4520" y="22483"/>
                  </a:cubicBezTo>
                  <a:cubicBezTo>
                    <a:pt x="4497" y="22460"/>
                    <a:pt x="4497" y="22460"/>
                    <a:pt x="4475" y="22460"/>
                  </a:cubicBezTo>
                  <a:cubicBezTo>
                    <a:pt x="4429" y="22460"/>
                    <a:pt x="4406" y="22483"/>
                    <a:pt x="4406" y="22506"/>
                  </a:cubicBezTo>
                  <a:cubicBezTo>
                    <a:pt x="4360" y="22460"/>
                    <a:pt x="4315" y="22438"/>
                    <a:pt x="4269" y="22392"/>
                  </a:cubicBezTo>
                  <a:cubicBezTo>
                    <a:pt x="4246" y="22369"/>
                    <a:pt x="4224" y="22346"/>
                    <a:pt x="4201" y="22346"/>
                  </a:cubicBezTo>
                  <a:lnTo>
                    <a:pt x="4132" y="22301"/>
                  </a:lnTo>
                  <a:cubicBezTo>
                    <a:pt x="4087" y="22255"/>
                    <a:pt x="4041" y="22209"/>
                    <a:pt x="3995" y="22186"/>
                  </a:cubicBezTo>
                  <a:lnTo>
                    <a:pt x="3950" y="22141"/>
                  </a:lnTo>
                  <a:cubicBezTo>
                    <a:pt x="3904" y="22118"/>
                    <a:pt x="3881" y="22095"/>
                    <a:pt x="3858" y="22072"/>
                  </a:cubicBezTo>
                  <a:cubicBezTo>
                    <a:pt x="3813" y="22027"/>
                    <a:pt x="3767" y="22004"/>
                    <a:pt x="3744" y="21981"/>
                  </a:cubicBezTo>
                  <a:cubicBezTo>
                    <a:pt x="3699" y="21935"/>
                    <a:pt x="3653" y="21890"/>
                    <a:pt x="3607" y="21844"/>
                  </a:cubicBezTo>
                  <a:lnTo>
                    <a:pt x="3562" y="21798"/>
                  </a:lnTo>
                  <a:cubicBezTo>
                    <a:pt x="3516" y="21753"/>
                    <a:pt x="3447" y="21707"/>
                    <a:pt x="3402" y="21661"/>
                  </a:cubicBezTo>
                  <a:lnTo>
                    <a:pt x="3333" y="21616"/>
                  </a:lnTo>
                  <a:cubicBezTo>
                    <a:pt x="3196" y="21502"/>
                    <a:pt x="3059" y="21365"/>
                    <a:pt x="2900" y="21251"/>
                  </a:cubicBezTo>
                  <a:lnTo>
                    <a:pt x="2854" y="21228"/>
                  </a:lnTo>
                  <a:cubicBezTo>
                    <a:pt x="2808" y="21182"/>
                    <a:pt x="2740" y="21136"/>
                    <a:pt x="2671" y="21068"/>
                  </a:cubicBezTo>
                  <a:cubicBezTo>
                    <a:pt x="2603" y="21022"/>
                    <a:pt x="2512" y="20954"/>
                    <a:pt x="2443" y="20908"/>
                  </a:cubicBezTo>
                  <a:cubicBezTo>
                    <a:pt x="2397" y="20863"/>
                    <a:pt x="2352" y="20840"/>
                    <a:pt x="2306" y="20794"/>
                  </a:cubicBezTo>
                  <a:cubicBezTo>
                    <a:pt x="2283" y="20771"/>
                    <a:pt x="2238" y="20726"/>
                    <a:pt x="2215" y="20703"/>
                  </a:cubicBezTo>
                  <a:lnTo>
                    <a:pt x="2146" y="20657"/>
                  </a:lnTo>
                  <a:cubicBezTo>
                    <a:pt x="2101" y="20612"/>
                    <a:pt x="2055" y="20566"/>
                    <a:pt x="2009" y="20543"/>
                  </a:cubicBezTo>
                  <a:cubicBezTo>
                    <a:pt x="2009" y="20520"/>
                    <a:pt x="2009" y="20497"/>
                    <a:pt x="2009" y="20475"/>
                  </a:cubicBezTo>
                  <a:cubicBezTo>
                    <a:pt x="2009" y="20452"/>
                    <a:pt x="2009" y="20452"/>
                    <a:pt x="2009" y="20429"/>
                  </a:cubicBezTo>
                  <a:cubicBezTo>
                    <a:pt x="2009" y="20406"/>
                    <a:pt x="2009" y="20406"/>
                    <a:pt x="2009" y="20383"/>
                  </a:cubicBezTo>
                  <a:cubicBezTo>
                    <a:pt x="1987" y="20338"/>
                    <a:pt x="1964" y="20269"/>
                    <a:pt x="1987" y="20201"/>
                  </a:cubicBezTo>
                  <a:cubicBezTo>
                    <a:pt x="1987" y="20155"/>
                    <a:pt x="2009" y="20087"/>
                    <a:pt x="2009" y="20018"/>
                  </a:cubicBezTo>
                  <a:cubicBezTo>
                    <a:pt x="2032" y="19972"/>
                    <a:pt x="2032" y="19950"/>
                    <a:pt x="2032" y="19904"/>
                  </a:cubicBezTo>
                  <a:cubicBezTo>
                    <a:pt x="2032" y="19790"/>
                    <a:pt x="2055" y="19653"/>
                    <a:pt x="2078" y="19539"/>
                  </a:cubicBezTo>
                  <a:cubicBezTo>
                    <a:pt x="2101" y="19379"/>
                    <a:pt x="2146" y="19242"/>
                    <a:pt x="2192" y="19082"/>
                  </a:cubicBezTo>
                  <a:cubicBezTo>
                    <a:pt x="2238" y="18922"/>
                    <a:pt x="2283" y="18740"/>
                    <a:pt x="2352" y="18580"/>
                  </a:cubicBezTo>
                  <a:lnTo>
                    <a:pt x="2352" y="18534"/>
                  </a:lnTo>
                  <a:cubicBezTo>
                    <a:pt x="2466" y="18215"/>
                    <a:pt x="2580" y="17872"/>
                    <a:pt x="2694" y="17553"/>
                  </a:cubicBezTo>
                  <a:cubicBezTo>
                    <a:pt x="2763" y="17393"/>
                    <a:pt x="2831" y="17211"/>
                    <a:pt x="2922" y="17028"/>
                  </a:cubicBezTo>
                  <a:lnTo>
                    <a:pt x="2991" y="16868"/>
                  </a:lnTo>
                  <a:cubicBezTo>
                    <a:pt x="3054" y="16763"/>
                    <a:pt x="3098" y="16658"/>
                    <a:pt x="3140" y="16553"/>
                  </a:cubicBezTo>
                  <a:lnTo>
                    <a:pt x="3140" y="16553"/>
                  </a:lnTo>
                  <a:cubicBezTo>
                    <a:pt x="3181" y="16487"/>
                    <a:pt x="3221" y="16404"/>
                    <a:pt x="3242" y="16320"/>
                  </a:cubicBezTo>
                  <a:lnTo>
                    <a:pt x="3310" y="16206"/>
                  </a:lnTo>
                  <a:cubicBezTo>
                    <a:pt x="3310" y="16183"/>
                    <a:pt x="3333" y="16161"/>
                    <a:pt x="3333" y="16115"/>
                  </a:cubicBezTo>
                  <a:lnTo>
                    <a:pt x="3356" y="16092"/>
                  </a:lnTo>
                  <a:lnTo>
                    <a:pt x="3425" y="15955"/>
                  </a:lnTo>
                  <a:cubicBezTo>
                    <a:pt x="3493" y="15795"/>
                    <a:pt x="3562" y="15658"/>
                    <a:pt x="3653" y="15521"/>
                  </a:cubicBezTo>
                  <a:cubicBezTo>
                    <a:pt x="3676" y="15430"/>
                    <a:pt x="3721" y="15339"/>
                    <a:pt x="3767" y="15248"/>
                  </a:cubicBezTo>
                  <a:cubicBezTo>
                    <a:pt x="3835" y="15133"/>
                    <a:pt x="3904" y="14996"/>
                    <a:pt x="3972" y="14882"/>
                  </a:cubicBezTo>
                  <a:lnTo>
                    <a:pt x="4018" y="14768"/>
                  </a:lnTo>
                  <a:lnTo>
                    <a:pt x="4041" y="14700"/>
                  </a:lnTo>
                  <a:cubicBezTo>
                    <a:pt x="4246" y="14289"/>
                    <a:pt x="4429" y="13992"/>
                    <a:pt x="4612" y="13695"/>
                  </a:cubicBezTo>
                  <a:cubicBezTo>
                    <a:pt x="4612" y="13673"/>
                    <a:pt x="4634" y="13650"/>
                    <a:pt x="4657" y="13604"/>
                  </a:cubicBezTo>
                  <a:cubicBezTo>
                    <a:pt x="4703" y="13536"/>
                    <a:pt x="4748" y="13467"/>
                    <a:pt x="4794" y="13399"/>
                  </a:cubicBezTo>
                  <a:cubicBezTo>
                    <a:pt x="4863" y="13262"/>
                    <a:pt x="4954" y="13125"/>
                    <a:pt x="5091" y="12942"/>
                  </a:cubicBezTo>
                  <a:cubicBezTo>
                    <a:pt x="5205" y="12782"/>
                    <a:pt x="5319" y="12623"/>
                    <a:pt x="5433" y="12486"/>
                  </a:cubicBezTo>
                  <a:lnTo>
                    <a:pt x="5456" y="12440"/>
                  </a:lnTo>
                  <a:cubicBezTo>
                    <a:pt x="5479" y="12394"/>
                    <a:pt x="5502" y="12372"/>
                    <a:pt x="5525" y="12326"/>
                  </a:cubicBezTo>
                  <a:cubicBezTo>
                    <a:pt x="5639" y="12189"/>
                    <a:pt x="5753" y="12029"/>
                    <a:pt x="5867" y="11869"/>
                  </a:cubicBezTo>
                  <a:lnTo>
                    <a:pt x="5935" y="11801"/>
                  </a:lnTo>
                  <a:cubicBezTo>
                    <a:pt x="5958" y="11778"/>
                    <a:pt x="5981" y="11755"/>
                    <a:pt x="6004" y="11732"/>
                  </a:cubicBezTo>
                  <a:cubicBezTo>
                    <a:pt x="6072" y="11641"/>
                    <a:pt x="6141" y="11527"/>
                    <a:pt x="6209" y="11436"/>
                  </a:cubicBezTo>
                  <a:lnTo>
                    <a:pt x="6255" y="11390"/>
                  </a:lnTo>
                  <a:lnTo>
                    <a:pt x="6278" y="11367"/>
                  </a:lnTo>
                  <a:cubicBezTo>
                    <a:pt x="6369" y="11230"/>
                    <a:pt x="6460" y="11116"/>
                    <a:pt x="6575" y="10979"/>
                  </a:cubicBezTo>
                  <a:cubicBezTo>
                    <a:pt x="6666" y="10888"/>
                    <a:pt x="6757" y="10797"/>
                    <a:pt x="6848" y="10705"/>
                  </a:cubicBezTo>
                  <a:cubicBezTo>
                    <a:pt x="6871" y="10683"/>
                    <a:pt x="6871" y="10683"/>
                    <a:pt x="6894" y="10683"/>
                  </a:cubicBezTo>
                  <a:cubicBezTo>
                    <a:pt x="6917" y="10637"/>
                    <a:pt x="6940" y="10614"/>
                    <a:pt x="6963" y="10591"/>
                  </a:cubicBezTo>
                  <a:cubicBezTo>
                    <a:pt x="6963" y="10614"/>
                    <a:pt x="6985" y="10614"/>
                    <a:pt x="6985" y="10637"/>
                  </a:cubicBezTo>
                  <a:lnTo>
                    <a:pt x="7031" y="10660"/>
                  </a:lnTo>
                  <a:cubicBezTo>
                    <a:pt x="7054" y="10660"/>
                    <a:pt x="7077" y="10683"/>
                    <a:pt x="7122" y="10705"/>
                  </a:cubicBezTo>
                  <a:cubicBezTo>
                    <a:pt x="7145" y="10705"/>
                    <a:pt x="7191" y="10705"/>
                    <a:pt x="7214" y="10728"/>
                  </a:cubicBezTo>
                  <a:cubicBezTo>
                    <a:pt x="7259" y="10774"/>
                    <a:pt x="7328" y="10819"/>
                    <a:pt x="7373" y="10865"/>
                  </a:cubicBezTo>
                  <a:cubicBezTo>
                    <a:pt x="7465" y="10934"/>
                    <a:pt x="7556" y="11025"/>
                    <a:pt x="7647" y="11093"/>
                  </a:cubicBezTo>
                  <a:cubicBezTo>
                    <a:pt x="7716" y="11139"/>
                    <a:pt x="7784" y="11208"/>
                    <a:pt x="7853" y="11253"/>
                  </a:cubicBezTo>
                  <a:cubicBezTo>
                    <a:pt x="7876" y="11276"/>
                    <a:pt x="7898" y="11299"/>
                    <a:pt x="7921" y="11322"/>
                  </a:cubicBezTo>
                  <a:cubicBezTo>
                    <a:pt x="7967" y="11367"/>
                    <a:pt x="8013" y="11390"/>
                    <a:pt x="8058" y="11436"/>
                  </a:cubicBezTo>
                  <a:cubicBezTo>
                    <a:pt x="8104" y="11481"/>
                    <a:pt x="8172" y="11527"/>
                    <a:pt x="8241" y="11596"/>
                  </a:cubicBezTo>
                  <a:cubicBezTo>
                    <a:pt x="8309" y="11664"/>
                    <a:pt x="8401" y="11732"/>
                    <a:pt x="8492" y="11801"/>
                  </a:cubicBezTo>
                  <a:lnTo>
                    <a:pt x="8515" y="11824"/>
                  </a:lnTo>
                  <a:cubicBezTo>
                    <a:pt x="8537" y="11801"/>
                    <a:pt x="8560" y="11801"/>
                    <a:pt x="8583" y="11778"/>
                  </a:cubicBezTo>
                  <a:cubicBezTo>
                    <a:pt x="8606" y="11732"/>
                    <a:pt x="8606" y="11664"/>
                    <a:pt x="8629" y="11618"/>
                  </a:cubicBezTo>
                  <a:cubicBezTo>
                    <a:pt x="8629" y="11573"/>
                    <a:pt x="8629" y="11550"/>
                    <a:pt x="8629" y="11527"/>
                  </a:cubicBezTo>
                  <a:cubicBezTo>
                    <a:pt x="8674" y="11390"/>
                    <a:pt x="8697" y="11276"/>
                    <a:pt x="8720" y="11139"/>
                  </a:cubicBezTo>
                  <a:lnTo>
                    <a:pt x="8720" y="11071"/>
                  </a:lnTo>
                  <a:cubicBezTo>
                    <a:pt x="8743" y="11002"/>
                    <a:pt x="8743" y="10934"/>
                    <a:pt x="8743" y="10865"/>
                  </a:cubicBezTo>
                  <a:cubicBezTo>
                    <a:pt x="8743" y="10797"/>
                    <a:pt x="8743" y="10728"/>
                    <a:pt x="8766" y="10660"/>
                  </a:cubicBezTo>
                  <a:cubicBezTo>
                    <a:pt x="8766" y="10591"/>
                    <a:pt x="8766" y="10546"/>
                    <a:pt x="8766" y="10477"/>
                  </a:cubicBezTo>
                  <a:cubicBezTo>
                    <a:pt x="8789" y="10363"/>
                    <a:pt x="8789" y="10226"/>
                    <a:pt x="8811" y="10112"/>
                  </a:cubicBezTo>
                  <a:lnTo>
                    <a:pt x="8834" y="9952"/>
                  </a:lnTo>
                  <a:cubicBezTo>
                    <a:pt x="8857" y="9838"/>
                    <a:pt x="8857" y="9724"/>
                    <a:pt x="8880" y="9610"/>
                  </a:cubicBezTo>
                  <a:cubicBezTo>
                    <a:pt x="8880" y="9564"/>
                    <a:pt x="8880" y="9541"/>
                    <a:pt x="8903" y="9496"/>
                  </a:cubicBezTo>
                  <a:cubicBezTo>
                    <a:pt x="8903" y="9450"/>
                    <a:pt x="8903" y="9404"/>
                    <a:pt x="8903" y="9336"/>
                  </a:cubicBezTo>
                  <a:lnTo>
                    <a:pt x="8926" y="9290"/>
                  </a:lnTo>
                  <a:cubicBezTo>
                    <a:pt x="8926" y="9222"/>
                    <a:pt x="8926" y="9153"/>
                    <a:pt x="8948" y="9108"/>
                  </a:cubicBezTo>
                  <a:cubicBezTo>
                    <a:pt x="8948" y="8948"/>
                    <a:pt x="8971" y="8765"/>
                    <a:pt x="8994" y="8605"/>
                  </a:cubicBezTo>
                  <a:cubicBezTo>
                    <a:pt x="8994" y="8560"/>
                    <a:pt x="8994" y="8514"/>
                    <a:pt x="8994" y="8468"/>
                  </a:cubicBezTo>
                  <a:cubicBezTo>
                    <a:pt x="8994" y="8423"/>
                    <a:pt x="8994" y="8377"/>
                    <a:pt x="8994" y="8332"/>
                  </a:cubicBezTo>
                  <a:cubicBezTo>
                    <a:pt x="8994" y="8263"/>
                    <a:pt x="8994" y="8217"/>
                    <a:pt x="9017" y="8172"/>
                  </a:cubicBezTo>
                  <a:lnTo>
                    <a:pt x="9017" y="8103"/>
                  </a:lnTo>
                  <a:cubicBezTo>
                    <a:pt x="9017" y="8058"/>
                    <a:pt x="9017" y="7989"/>
                    <a:pt x="9040" y="7943"/>
                  </a:cubicBezTo>
                  <a:cubicBezTo>
                    <a:pt x="9040" y="7875"/>
                    <a:pt x="9040" y="7807"/>
                    <a:pt x="9062" y="7738"/>
                  </a:cubicBezTo>
                  <a:cubicBezTo>
                    <a:pt x="9062" y="7670"/>
                    <a:pt x="9085" y="7601"/>
                    <a:pt x="9085" y="7555"/>
                  </a:cubicBezTo>
                  <a:cubicBezTo>
                    <a:pt x="9108" y="7487"/>
                    <a:pt x="9108" y="7419"/>
                    <a:pt x="9131" y="7350"/>
                  </a:cubicBezTo>
                  <a:cubicBezTo>
                    <a:pt x="9131" y="7282"/>
                    <a:pt x="9154" y="7213"/>
                    <a:pt x="9154" y="7145"/>
                  </a:cubicBezTo>
                  <a:cubicBezTo>
                    <a:pt x="9154" y="7076"/>
                    <a:pt x="9154" y="7030"/>
                    <a:pt x="9177" y="6962"/>
                  </a:cubicBezTo>
                  <a:lnTo>
                    <a:pt x="9177" y="6939"/>
                  </a:lnTo>
                  <a:cubicBezTo>
                    <a:pt x="9199" y="6802"/>
                    <a:pt x="9222" y="6665"/>
                    <a:pt x="9245" y="6528"/>
                  </a:cubicBezTo>
                  <a:cubicBezTo>
                    <a:pt x="9245" y="6528"/>
                    <a:pt x="9245" y="6505"/>
                    <a:pt x="9245" y="6505"/>
                  </a:cubicBezTo>
                  <a:lnTo>
                    <a:pt x="9245" y="6483"/>
                  </a:lnTo>
                  <a:lnTo>
                    <a:pt x="9268" y="6483"/>
                  </a:lnTo>
                  <a:cubicBezTo>
                    <a:pt x="9291" y="6369"/>
                    <a:pt x="9314" y="6254"/>
                    <a:pt x="9359" y="6163"/>
                  </a:cubicBezTo>
                  <a:cubicBezTo>
                    <a:pt x="9382" y="6117"/>
                    <a:pt x="9405" y="6095"/>
                    <a:pt x="9405" y="6072"/>
                  </a:cubicBezTo>
                  <a:cubicBezTo>
                    <a:pt x="9451" y="6049"/>
                    <a:pt x="9496" y="6003"/>
                    <a:pt x="9542" y="5981"/>
                  </a:cubicBezTo>
                  <a:cubicBezTo>
                    <a:pt x="9656" y="5912"/>
                    <a:pt x="9770" y="5866"/>
                    <a:pt x="9861" y="5844"/>
                  </a:cubicBezTo>
                  <a:cubicBezTo>
                    <a:pt x="9975" y="5821"/>
                    <a:pt x="10090" y="5798"/>
                    <a:pt x="10227" y="5775"/>
                  </a:cubicBezTo>
                  <a:lnTo>
                    <a:pt x="10341" y="5775"/>
                  </a:lnTo>
                  <a:cubicBezTo>
                    <a:pt x="10409" y="5752"/>
                    <a:pt x="10500" y="5752"/>
                    <a:pt x="10569" y="5752"/>
                  </a:cubicBezTo>
                  <a:lnTo>
                    <a:pt x="10569" y="5729"/>
                  </a:lnTo>
                  <a:lnTo>
                    <a:pt x="10592" y="5752"/>
                  </a:lnTo>
                  <a:lnTo>
                    <a:pt x="10866" y="5752"/>
                  </a:lnTo>
                  <a:cubicBezTo>
                    <a:pt x="10957" y="5775"/>
                    <a:pt x="11048" y="5775"/>
                    <a:pt x="11117" y="5798"/>
                  </a:cubicBezTo>
                  <a:lnTo>
                    <a:pt x="11140" y="5798"/>
                  </a:lnTo>
                  <a:cubicBezTo>
                    <a:pt x="11208" y="5821"/>
                    <a:pt x="11277" y="5844"/>
                    <a:pt x="11345" y="5866"/>
                  </a:cubicBezTo>
                  <a:lnTo>
                    <a:pt x="11436" y="5866"/>
                  </a:lnTo>
                  <a:cubicBezTo>
                    <a:pt x="11459" y="5889"/>
                    <a:pt x="11505" y="5889"/>
                    <a:pt x="11550" y="5889"/>
                  </a:cubicBezTo>
                  <a:cubicBezTo>
                    <a:pt x="11619" y="5912"/>
                    <a:pt x="11665" y="5912"/>
                    <a:pt x="11710" y="5912"/>
                  </a:cubicBezTo>
                  <a:cubicBezTo>
                    <a:pt x="11802" y="5935"/>
                    <a:pt x="11870" y="5935"/>
                    <a:pt x="11938" y="5958"/>
                  </a:cubicBezTo>
                  <a:cubicBezTo>
                    <a:pt x="11961" y="5958"/>
                    <a:pt x="11961" y="5981"/>
                    <a:pt x="11984" y="5981"/>
                  </a:cubicBezTo>
                  <a:cubicBezTo>
                    <a:pt x="12007" y="6003"/>
                    <a:pt x="12053" y="6026"/>
                    <a:pt x="12098" y="6026"/>
                  </a:cubicBezTo>
                  <a:lnTo>
                    <a:pt x="12121" y="6026"/>
                  </a:lnTo>
                  <a:cubicBezTo>
                    <a:pt x="12167" y="6026"/>
                    <a:pt x="12235" y="5981"/>
                    <a:pt x="12258" y="5935"/>
                  </a:cubicBezTo>
                  <a:cubicBezTo>
                    <a:pt x="12281" y="5912"/>
                    <a:pt x="12304" y="5866"/>
                    <a:pt x="12326" y="5821"/>
                  </a:cubicBezTo>
                  <a:cubicBezTo>
                    <a:pt x="12349" y="5775"/>
                    <a:pt x="12372" y="5752"/>
                    <a:pt x="12418" y="5707"/>
                  </a:cubicBezTo>
                  <a:lnTo>
                    <a:pt x="12418" y="5684"/>
                  </a:lnTo>
                  <a:cubicBezTo>
                    <a:pt x="12486" y="5592"/>
                    <a:pt x="12578" y="5501"/>
                    <a:pt x="12623" y="5410"/>
                  </a:cubicBezTo>
                  <a:lnTo>
                    <a:pt x="12669" y="5364"/>
                  </a:lnTo>
                  <a:cubicBezTo>
                    <a:pt x="12806" y="5204"/>
                    <a:pt x="12943" y="5022"/>
                    <a:pt x="13103" y="4862"/>
                  </a:cubicBezTo>
                  <a:cubicBezTo>
                    <a:pt x="13217" y="4748"/>
                    <a:pt x="13354" y="4611"/>
                    <a:pt x="13468" y="4497"/>
                  </a:cubicBezTo>
                  <a:lnTo>
                    <a:pt x="13491" y="4474"/>
                  </a:lnTo>
                  <a:cubicBezTo>
                    <a:pt x="13628" y="4337"/>
                    <a:pt x="13764" y="4223"/>
                    <a:pt x="13901" y="4086"/>
                  </a:cubicBezTo>
                  <a:lnTo>
                    <a:pt x="13970" y="4018"/>
                  </a:lnTo>
                  <a:cubicBezTo>
                    <a:pt x="14038" y="3972"/>
                    <a:pt x="14084" y="3926"/>
                    <a:pt x="14130" y="3903"/>
                  </a:cubicBezTo>
                  <a:cubicBezTo>
                    <a:pt x="14198" y="3835"/>
                    <a:pt x="14244" y="3789"/>
                    <a:pt x="14312" y="3744"/>
                  </a:cubicBezTo>
                  <a:lnTo>
                    <a:pt x="14358" y="3721"/>
                  </a:lnTo>
                  <a:cubicBezTo>
                    <a:pt x="14495" y="3607"/>
                    <a:pt x="14609" y="3538"/>
                    <a:pt x="14746" y="3447"/>
                  </a:cubicBezTo>
                  <a:lnTo>
                    <a:pt x="14837" y="3378"/>
                  </a:lnTo>
                  <a:cubicBezTo>
                    <a:pt x="14974" y="3264"/>
                    <a:pt x="15134" y="3173"/>
                    <a:pt x="15294" y="3059"/>
                  </a:cubicBezTo>
                  <a:lnTo>
                    <a:pt x="15408" y="2990"/>
                  </a:lnTo>
                  <a:lnTo>
                    <a:pt x="15591" y="2876"/>
                  </a:lnTo>
                  <a:cubicBezTo>
                    <a:pt x="15705" y="2785"/>
                    <a:pt x="15842" y="2694"/>
                    <a:pt x="15979" y="2602"/>
                  </a:cubicBezTo>
                  <a:cubicBezTo>
                    <a:pt x="16321" y="2420"/>
                    <a:pt x="16663" y="2237"/>
                    <a:pt x="17006" y="2077"/>
                  </a:cubicBezTo>
                  <a:cubicBezTo>
                    <a:pt x="17165" y="2009"/>
                    <a:pt x="17325" y="1940"/>
                    <a:pt x="17485" y="1872"/>
                  </a:cubicBezTo>
                  <a:lnTo>
                    <a:pt x="17576" y="1849"/>
                  </a:lnTo>
                  <a:lnTo>
                    <a:pt x="17622" y="1826"/>
                  </a:lnTo>
                  <a:cubicBezTo>
                    <a:pt x="17690" y="1803"/>
                    <a:pt x="17759" y="1781"/>
                    <a:pt x="17827" y="1758"/>
                  </a:cubicBezTo>
                  <a:cubicBezTo>
                    <a:pt x="17919" y="1712"/>
                    <a:pt x="18033" y="1689"/>
                    <a:pt x="18124" y="1667"/>
                  </a:cubicBezTo>
                  <a:lnTo>
                    <a:pt x="18307" y="1598"/>
                  </a:lnTo>
                  <a:cubicBezTo>
                    <a:pt x="18489" y="1530"/>
                    <a:pt x="18672" y="1484"/>
                    <a:pt x="18855" y="1415"/>
                  </a:cubicBezTo>
                  <a:cubicBezTo>
                    <a:pt x="19220" y="1324"/>
                    <a:pt x="19585" y="1279"/>
                    <a:pt x="19904" y="1210"/>
                  </a:cubicBezTo>
                  <a:cubicBezTo>
                    <a:pt x="20064" y="1187"/>
                    <a:pt x="20247" y="1164"/>
                    <a:pt x="20407" y="1142"/>
                  </a:cubicBezTo>
                  <a:cubicBezTo>
                    <a:pt x="20589" y="1119"/>
                    <a:pt x="20749" y="1096"/>
                    <a:pt x="20954" y="1096"/>
                  </a:cubicBezTo>
                  <a:lnTo>
                    <a:pt x="21434" y="1096"/>
                  </a:lnTo>
                  <a:cubicBezTo>
                    <a:pt x="21594" y="1096"/>
                    <a:pt x="21753" y="1096"/>
                    <a:pt x="21890" y="1119"/>
                  </a:cubicBezTo>
                  <a:cubicBezTo>
                    <a:pt x="22004" y="1142"/>
                    <a:pt x="22141" y="1164"/>
                    <a:pt x="22256" y="1187"/>
                  </a:cubicBezTo>
                  <a:lnTo>
                    <a:pt x="22347" y="1187"/>
                  </a:lnTo>
                  <a:cubicBezTo>
                    <a:pt x="22415" y="1210"/>
                    <a:pt x="22461" y="1210"/>
                    <a:pt x="22529" y="1233"/>
                  </a:cubicBezTo>
                  <a:cubicBezTo>
                    <a:pt x="22621" y="1233"/>
                    <a:pt x="22712" y="1256"/>
                    <a:pt x="22803" y="1279"/>
                  </a:cubicBezTo>
                  <a:cubicBezTo>
                    <a:pt x="22872" y="1279"/>
                    <a:pt x="22917" y="1301"/>
                    <a:pt x="22986" y="1324"/>
                  </a:cubicBezTo>
                  <a:lnTo>
                    <a:pt x="23032" y="1347"/>
                  </a:lnTo>
                  <a:cubicBezTo>
                    <a:pt x="23100" y="1370"/>
                    <a:pt x="23146" y="1393"/>
                    <a:pt x="23191" y="1393"/>
                  </a:cubicBezTo>
                  <a:cubicBezTo>
                    <a:pt x="23214" y="1415"/>
                    <a:pt x="23214" y="1415"/>
                    <a:pt x="23237" y="1415"/>
                  </a:cubicBezTo>
                  <a:cubicBezTo>
                    <a:pt x="23283" y="1415"/>
                    <a:pt x="23328" y="1370"/>
                    <a:pt x="23351" y="1347"/>
                  </a:cubicBezTo>
                  <a:cubicBezTo>
                    <a:pt x="23351" y="1301"/>
                    <a:pt x="23351" y="1279"/>
                    <a:pt x="23351" y="1256"/>
                  </a:cubicBezTo>
                  <a:cubicBezTo>
                    <a:pt x="23328" y="1210"/>
                    <a:pt x="23305" y="1210"/>
                    <a:pt x="23283" y="1187"/>
                  </a:cubicBezTo>
                  <a:cubicBezTo>
                    <a:pt x="23191" y="1164"/>
                    <a:pt x="23123" y="1142"/>
                    <a:pt x="23054" y="1096"/>
                  </a:cubicBezTo>
                  <a:lnTo>
                    <a:pt x="23009" y="1096"/>
                  </a:lnTo>
                  <a:cubicBezTo>
                    <a:pt x="22940" y="1050"/>
                    <a:pt x="22849" y="1027"/>
                    <a:pt x="22735" y="1005"/>
                  </a:cubicBezTo>
                  <a:cubicBezTo>
                    <a:pt x="22621" y="982"/>
                    <a:pt x="22507" y="936"/>
                    <a:pt x="22392" y="913"/>
                  </a:cubicBezTo>
                  <a:lnTo>
                    <a:pt x="22370" y="913"/>
                  </a:lnTo>
                  <a:cubicBezTo>
                    <a:pt x="22392" y="890"/>
                    <a:pt x="22392" y="868"/>
                    <a:pt x="22370" y="845"/>
                  </a:cubicBezTo>
                  <a:cubicBezTo>
                    <a:pt x="22370" y="822"/>
                    <a:pt x="22347" y="799"/>
                    <a:pt x="22324" y="799"/>
                  </a:cubicBezTo>
                  <a:cubicBezTo>
                    <a:pt x="22256" y="754"/>
                    <a:pt x="22164" y="731"/>
                    <a:pt x="22096" y="685"/>
                  </a:cubicBezTo>
                  <a:cubicBezTo>
                    <a:pt x="22027" y="662"/>
                    <a:pt x="21982" y="662"/>
                    <a:pt x="21913" y="639"/>
                  </a:cubicBezTo>
                  <a:lnTo>
                    <a:pt x="21845" y="617"/>
                  </a:lnTo>
                  <a:cubicBezTo>
                    <a:pt x="21776" y="594"/>
                    <a:pt x="21731" y="571"/>
                    <a:pt x="21662" y="548"/>
                  </a:cubicBezTo>
                  <a:cubicBezTo>
                    <a:pt x="21594" y="525"/>
                    <a:pt x="21525" y="502"/>
                    <a:pt x="21457" y="480"/>
                  </a:cubicBezTo>
                  <a:cubicBezTo>
                    <a:pt x="21342" y="457"/>
                    <a:pt x="21251" y="411"/>
                    <a:pt x="21137" y="388"/>
                  </a:cubicBezTo>
                  <a:lnTo>
                    <a:pt x="21023" y="350"/>
                  </a:lnTo>
                  <a:lnTo>
                    <a:pt x="21023" y="350"/>
                  </a:lnTo>
                  <a:cubicBezTo>
                    <a:pt x="21023" y="357"/>
                    <a:pt x="21023" y="366"/>
                    <a:pt x="21023" y="366"/>
                  </a:cubicBezTo>
                  <a:cubicBezTo>
                    <a:pt x="20818" y="297"/>
                    <a:pt x="20658" y="251"/>
                    <a:pt x="20498" y="206"/>
                  </a:cubicBezTo>
                  <a:cubicBezTo>
                    <a:pt x="20407" y="183"/>
                    <a:pt x="20315" y="183"/>
                    <a:pt x="20224" y="160"/>
                  </a:cubicBezTo>
                  <a:cubicBezTo>
                    <a:pt x="20156" y="137"/>
                    <a:pt x="20064" y="114"/>
                    <a:pt x="19996" y="92"/>
                  </a:cubicBezTo>
                  <a:lnTo>
                    <a:pt x="19950" y="92"/>
                  </a:lnTo>
                  <a:cubicBezTo>
                    <a:pt x="19882" y="69"/>
                    <a:pt x="19813" y="46"/>
                    <a:pt x="19745" y="46"/>
                  </a:cubicBezTo>
                  <a:cubicBezTo>
                    <a:pt x="19631" y="46"/>
                    <a:pt x="19539" y="23"/>
                    <a:pt x="19425" y="23"/>
                  </a:cubicBezTo>
                  <a:lnTo>
                    <a:pt x="18718" y="23"/>
                  </a:lnTo>
                  <a:lnTo>
                    <a:pt x="18603" y="0"/>
                  </a:lnTo>
                  <a:lnTo>
                    <a:pt x="18649" y="23"/>
                  </a:lnTo>
                  <a:lnTo>
                    <a:pt x="18535" y="0"/>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20"/>
            <p:cNvSpPr/>
            <p:nvPr/>
          </p:nvSpPr>
          <p:spPr>
            <a:xfrm>
              <a:off x="6751325" y="1871725"/>
              <a:ext cx="170625" cy="36225"/>
            </a:xfrm>
            <a:custGeom>
              <a:avLst/>
              <a:gdLst/>
              <a:ahLst/>
              <a:cxnLst/>
              <a:rect l="l" t="t" r="r" b="b"/>
              <a:pathLst>
                <a:path w="6825" h="1449" extrusionOk="0">
                  <a:moveTo>
                    <a:pt x="1803" y="828"/>
                  </a:moveTo>
                  <a:cubicBezTo>
                    <a:pt x="1788" y="832"/>
                    <a:pt x="1773" y="837"/>
                    <a:pt x="1758" y="845"/>
                  </a:cubicBezTo>
                  <a:cubicBezTo>
                    <a:pt x="1778" y="845"/>
                    <a:pt x="1799" y="845"/>
                    <a:pt x="1803" y="828"/>
                  </a:cubicBezTo>
                  <a:close/>
                  <a:moveTo>
                    <a:pt x="4246" y="0"/>
                  </a:moveTo>
                  <a:cubicBezTo>
                    <a:pt x="4154" y="0"/>
                    <a:pt x="4040" y="23"/>
                    <a:pt x="3926" y="23"/>
                  </a:cubicBezTo>
                  <a:cubicBezTo>
                    <a:pt x="3835" y="23"/>
                    <a:pt x="3743" y="46"/>
                    <a:pt x="3629" y="46"/>
                  </a:cubicBezTo>
                  <a:cubicBezTo>
                    <a:pt x="3447" y="69"/>
                    <a:pt x="3241" y="114"/>
                    <a:pt x="3059" y="137"/>
                  </a:cubicBezTo>
                  <a:cubicBezTo>
                    <a:pt x="2876" y="183"/>
                    <a:pt x="2671" y="229"/>
                    <a:pt x="2488" y="274"/>
                  </a:cubicBezTo>
                  <a:cubicBezTo>
                    <a:pt x="2283" y="297"/>
                    <a:pt x="2100" y="343"/>
                    <a:pt x="1917" y="388"/>
                  </a:cubicBezTo>
                  <a:cubicBezTo>
                    <a:pt x="1854" y="410"/>
                    <a:pt x="1810" y="431"/>
                    <a:pt x="1750" y="452"/>
                  </a:cubicBezTo>
                  <a:lnTo>
                    <a:pt x="1750" y="452"/>
                  </a:lnTo>
                  <a:cubicBezTo>
                    <a:pt x="1754" y="448"/>
                    <a:pt x="1758" y="443"/>
                    <a:pt x="1758" y="434"/>
                  </a:cubicBezTo>
                  <a:lnTo>
                    <a:pt x="1758" y="434"/>
                  </a:lnTo>
                  <a:cubicBezTo>
                    <a:pt x="1689" y="457"/>
                    <a:pt x="1621" y="480"/>
                    <a:pt x="1552" y="503"/>
                  </a:cubicBezTo>
                  <a:lnTo>
                    <a:pt x="1598" y="503"/>
                  </a:lnTo>
                  <a:cubicBezTo>
                    <a:pt x="1461" y="548"/>
                    <a:pt x="1324" y="594"/>
                    <a:pt x="1164" y="639"/>
                  </a:cubicBezTo>
                  <a:cubicBezTo>
                    <a:pt x="1050" y="685"/>
                    <a:pt x="913" y="731"/>
                    <a:pt x="799" y="776"/>
                  </a:cubicBezTo>
                  <a:cubicBezTo>
                    <a:pt x="662" y="822"/>
                    <a:pt x="548" y="891"/>
                    <a:pt x="411" y="936"/>
                  </a:cubicBezTo>
                  <a:cubicBezTo>
                    <a:pt x="365" y="959"/>
                    <a:pt x="297" y="982"/>
                    <a:pt x="228" y="1028"/>
                  </a:cubicBezTo>
                  <a:cubicBezTo>
                    <a:pt x="205" y="1050"/>
                    <a:pt x="160" y="1050"/>
                    <a:pt x="114" y="1073"/>
                  </a:cubicBezTo>
                  <a:cubicBezTo>
                    <a:pt x="69" y="1096"/>
                    <a:pt x="46" y="1142"/>
                    <a:pt x="23" y="1187"/>
                  </a:cubicBezTo>
                  <a:cubicBezTo>
                    <a:pt x="0" y="1233"/>
                    <a:pt x="0" y="1279"/>
                    <a:pt x="23" y="1347"/>
                  </a:cubicBezTo>
                  <a:cubicBezTo>
                    <a:pt x="53" y="1408"/>
                    <a:pt x="114" y="1449"/>
                    <a:pt x="178" y="1449"/>
                  </a:cubicBezTo>
                  <a:cubicBezTo>
                    <a:pt x="211" y="1449"/>
                    <a:pt x="244" y="1438"/>
                    <a:pt x="274" y="1416"/>
                  </a:cubicBezTo>
                  <a:cubicBezTo>
                    <a:pt x="320" y="1416"/>
                    <a:pt x="342" y="1393"/>
                    <a:pt x="365" y="1393"/>
                  </a:cubicBezTo>
                  <a:cubicBezTo>
                    <a:pt x="434" y="1370"/>
                    <a:pt x="479" y="1347"/>
                    <a:pt x="525" y="1324"/>
                  </a:cubicBezTo>
                  <a:cubicBezTo>
                    <a:pt x="639" y="1256"/>
                    <a:pt x="753" y="1210"/>
                    <a:pt x="867" y="1164"/>
                  </a:cubicBezTo>
                  <a:cubicBezTo>
                    <a:pt x="959" y="1119"/>
                    <a:pt x="1073" y="1096"/>
                    <a:pt x="1164" y="1050"/>
                  </a:cubicBezTo>
                  <a:cubicBezTo>
                    <a:pt x="1278" y="1005"/>
                    <a:pt x="1392" y="959"/>
                    <a:pt x="1507" y="936"/>
                  </a:cubicBezTo>
                  <a:lnTo>
                    <a:pt x="1484" y="936"/>
                  </a:lnTo>
                  <a:cubicBezTo>
                    <a:pt x="1598" y="891"/>
                    <a:pt x="1712" y="868"/>
                    <a:pt x="1803" y="822"/>
                  </a:cubicBezTo>
                  <a:lnTo>
                    <a:pt x="1803" y="822"/>
                  </a:lnTo>
                  <a:cubicBezTo>
                    <a:pt x="1803" y="824"/>
                    <a:pt x="1803" y="826"/>
                    <a:pt x="1803" y="828"/>
                  </a:cubicBezTo>
                  <a:lnTo>
                    <a:pt x="1803" y="828"/>
                  </a:lnTo>
                  <a:cubicBezTo>
                    <a:pt x="1833" y="820"/>
                    <a:pt x="1864" y="815"/>
                    <a:pt x="1895" y="799"/>
                  </a:cubicBezTo>
                  <a:cubicBezTo>
                    <a:pt x="1986" y="776"/>
                    <a:pt x="2054" y="754"/>
                    <a:pt x="2146" y="731"/>
                  </a:cubicBezTo>
                  <a:cubicBezTo>
                    <a:pt x="2237" y="708"/>
                    <a:pt x="2328" y="685"/>
                    <a:pt x="2442" y="662"/>
                  </a:cubicBezTo>
                  <a:cubicBezTo>
                    <a:pt x="2534" y="639"/>
                    <a:pt x="2625" y="617"/>
                    <a:pt x="2716" y="594"/>
                  </a:cubicBezTo>
                  <a:cubicBezTo>
                    <a:pt x="2808" y="571"/>
                    <a:pt x="2922" y="548"/>
                    <a:pt x="3013" y="548"/>
                  </a:cubicBezTo>
                  <a:cubicBezTo>
                    <a:pt x="3104" y="525"/>
                    <a:pt x="3196" y="503"/>
                    <a:pt x="3287" y="480"/>
                  </a:cubicBezTo>
                  <a:cubicBezTo>
                    <a:pt x="3378" y="457"/>
                    <a:pt x="3469" y="457"/>
                    <a:pt x="3561" y="434"/>
                  </a:cubicBezTo>
                  <a:cubicBezTo>
                    <a:pt x="3766" y="411"/>
                    <a:pt x="3949" y="366"/>
                    <a:pt x="4154" y="366"/>
                  </a:cubicBezTo>
                  <a:cubicBezTo>
                    <a:pt x="4268" y="343"/>
                    <a:pt x="4383" y="343"/>
                    <a:pt x="4497" y="320"/>
                  </a:cubicBezTo>
                  <a:cubicBezTo>
                    <a:pt x="4611" y="320"/>
                    <a:pt x="4725" y="297"/>
                    <a:pt x="4862" y="297"/>
                  </a:cubicBezTo>
                  <a:lnTo>
                    <a:pt x="4999" y="297"/>
                  </a:lnTo>
                  <a:cubicBezTo>
                    <a:pt x="5090" y="274"/>
                    <a:pt x="5204" y="274"/>
                    <a:pt x="5296" y="274"/>
                  </a:cubicBezTo>
                  <a:lnTo>
                    <a:pt x="6003" y="274"/>
                  </a:lnTo>
                  <a:cubicBezTo>
                    <a:pt x="6072" y="274"/>
                    <a:pt x="6140" y="274"/>
                    <a:pt x="6209" y="297"/>
                  </a:cubicBezTo>
                  <a:lnTo>
                    <a:pt x="6391" y="297"/>
                  </a:lnTo>
                  <a:cubicBezTo>
                    <a:pt x="6505" y="320"/>
                    <a:pt x="6642" y="320"/>
                    <a:pt x="6756" y="343"/>
                  </a:cubicBezTo>
                  <a:cubicBezTo>
                    <a:pt x="6779" y="343"/>
                    <a:pt x="6802" y="320"/>
                    <a:pt x="6802" y="297"/>
                  </a:cubicBezTo>
                  <a:cubicBezTo>
                    <a:pt x="6825" y="274"/>
                    <a:pt x="6802" y="251"/>
                    <a:pt x="6756" y="229"/>
                  </a:cubicBezTo>
                  <a:cubicBezTo>
                    <a:pt x="6665" y="229"/>
                    <a:pt x="6574" y="229"/>
                    <a:pt x="6482" y="206"/>
                  </a:cubicBezTo>
                  <a:cubicBezTo>
                    <a:pt x="6391" y="183"/>
                    <a:pt x="6300" y="160"/>
                    <a:pt x="6231" y="160"/>
                  </a:cubicBezTo>
                  <a:cubicBezTo>
                    <a:pt x="6026" y="114"/>
                    <a:pt x="5843" y="92"/>
                    <a:pt x="5638" y="69"/>
                  </a:cubicBezTo>
                  <a:cubicBezTo>
                    <a:pt x="5547" y="46"/>
                    <a:pt x="5455" y="46"/>
                    <a:pt x="5364" y="23"/>
                  </a:cubicBezTo>
                  <a:cubicBezTo>
                    <a:pt x="5273" y="23"/>
                    <a:pt x="5159" y="0"/>
                    <a:pt x="50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20"/>
            <p:cNvSpPr/>
            <p:nvPr/>
          </p:nvSpPr>
          <p:spPr>
            <a:xfrm>
              <a:off x="6750175" y="1900825"/>
              <a:ext cx="99300" cy="36700"/>
            </a:xfrm>
            <a:custGeom>
              <a:avLst/>
              <a:gdLst/>
              <a:ahLst/>
              <a:cxnLst/>
              <a:rect l="l" t="t" r="r" b="b"/>
              <a:pathLst>
                <a:path w="3972" h="1468" extrusionOk="0">
                  <a:moveTo>
                    <a:pt x="3904" y="0"/>
                  </a:moveTo>
                  <a:cubicBezTo>
                    <a:pt x="3812" y="23"/>
                    <a:pt x="3721" y="23"/>
                    <a:pt x="3630" y="46"/>
                  </a:cubicBezTo>
                  <a:cubicBezTo>
                    <a:pt x="3561" y="69"/>
                    <a:pt x="3470" y="69"/>
                    <a:pt x="3379" y="92"/>
                  </a:cubicBezTo>
                  <a:cubicBezTo>
                    <a:pt x="3196" y="115"/>
                    <a:pt x="3013" y="160"/>
                    <a:pt x="2831" y="183"/>
                  </a:cubicBezTo>
                  <a:cubicBezTo>
                    <a:pt x="2739" y="206"/>
                    <a:pt x="2648" y="229"/>
                    <a:pt x="2534" y="252"/>
                  </a:cubicBezTo>
                  <a:cubicBezTo>
                    <a:pt x="2443" y="274"/>
                    <a:pt x="2351" y="274"/>
                    <a:pt x="2260" y="297"/>
                  </a:cubicBezTo>
                  <a:cubicBezTo>
                    <a:pt x="2146" y="320"/>
                    <a:pt x="2055" y="343"/>
                    <a:pt x="1963" y="366"/>
                  </a:cubicBezTo>
                  <a:cubicBezTo>
                    <a:pt x="1872" y="388"/>
                    <a:pt x="1781" y="434"/>
                    <a:pt x="1667" y="457"/>
                  </a:cubicBezTo>
                  <a:cubicBezTo>
                    <a:pt x="1598" y="480"/>
                    <a:pt x="1507" y="525"/>
                    <a:pt x="1438" y="548"/>
                  </a:cubicBezTo>
                  <a:lnTo>
                    <a:pt x="1416" y="548"/>
                  </a:lnTo>
                  <a:cubicBezTo>
                    <a:pt x="1279" y="594"/>
                    <a:pt x="1164" y="640"/>
                    <a:pt x="1050" y="685"/>
                  </a:cubicBezTo>
                  <a:cubicBezTo>
                    <a:pt x="936" y="708"/>
                    <a:pt x="822" y="754"/>
                    <a:pt x="708" y="822"/>
                  </a:cubicBezTo>
                  <a:cubicBezTo>
                    <a:pt x="594" y="868"/>
                    <a:pt x="503" y="936"/>
                    <a:pt x="388" y="982"/>
                  </a:cubicBezTo>
                  <a:cubicBezTo>
                    <a:pt x="320" y="1028"/>
                    <a:pt x="274" y="1050"/>
                    <a:pt x="229" y="1073"/>
                  </a:cubicBezTo>
                  <a:cubicBezTo>
                    <a:pt x="183" y="1096"/>
                    <a:pt x="115" y="1119"/>
                    <a:pt x="69" y="1165"/>
                  </a:cubicBezTo>
                  <a:cubicBezTo>
                    <a:pt x="23" y="1233"/>
                    <a:pt x="0" y="1301"/>
                    <a:pt x="23" y="1370"/>
                  </a:cubicBezTo>
                  <a:cubicBezTo>
                    <a:pt x="61" y="1426"/>
                    <a:pt x="114" y="1467"/>
                    <a:pt x="170" y="1467"/>
                  </a:cubicBezTo>
                  <a:cubicBezTo>
                    <a:pt x="182" y="1467"/>
                    <a:pt x="194" y="1465"/>
                    <a:pt x="206" y="1461"/>
                  </a:cubicBezTo>
                  <a:cubicBezTo>
                    <a:pt x="251" y="1461"/>
                    <a:pt x="297" y="1438"/>
                    <a:pt x="343" y="1416"/>
                  </a:cubicBezTo>
                  <a:cubicBezTo>
                    <a:pt x="388" y="1416"/>
                    <a:pt x="434" y="1393"/>
                    <a:pt x="457" y="1370"/>
                  </a:cubicBezTo>
                  <a:cubicBezTo>
                    <a:pt x="548" y="1324"/>
                    <a:pt x="640" y="1279"/>
                    <a:pt x="708" y="1233"/>
                  </a:cubicBezTo>
                  <a:cubicBezTo>
                    <a:pt x="799" y="1187"/>
                    <a:pt x="891" y="1119"/>
                    <a:pt x="982" y="1096"/>
                  </a:cubicBezTo>
                  <a:cubicBezTo>
                    <a:pt x="1050" y="1050"/>
                    <a:pt x="1142" y="1005"/>
                    <a:pt x="1233" y="982"/>
                  </a:cubicBezTo>
                  <a:cubicBezTo>
                    <a:pt x="1324" y="936"/>
                    <a:pt x="1393" y="891"/>
                    <a:pt x="1484" y="868"/>
                  </a:cubicBezTo>
                  <a:cubicBezTo>
                    <a:pt x="1575" y="822"/>
                    <a:pt x="1667" y="799"/>
                    <a:pt x="1758" y="754"/>
                  </a:cubicBezTo>
                  <a:cubicBezTo>
                    <a:pt x="1849" y="708"/>
                    <a:pt x="1941" y="662"/>
                    <a:pt x="2032" y="640"/>
                  </a:cubicBezTo>
                  <a:cubicBezTo>
                    <a:pt x="2123" y="594"/>
                    <a:pt x="2214" y="571"/>
                    <a:pt x="2306" y="548"/>
                  </a:cubicBezTo>
                  <a:cubicBezTo>
                    <a:pt x="2329" y="548"/>
                    <a:pt x="2329" y="548"/>
                    <a:pt x="2329" y="525"/>
                  </a:cubicBezTo>
                  <a:cubicBezTo>
                    <a:pt x="2466" y="503"/>
                    <a:pt x="2602" y="457"/>
                    <a:pt x="2739" y="411"/>
                  </a:cubicBezTo>
                  <a:cubicBezTo>
                    <a:pt x="2876" y="366"/>
                    <a:pt x="3013" y="343"/>
                    <a:pt x="3150" y="297"/>
                  </a:cubicBezTo>
                  <a:cubicBezTo>
                    <a:pt x="3287" y="274"/>
                    <a:pt x="3401" y="229"/>
                    <a:pt x="3538" y="206"/>
                  </a:cubicBezTo>
                  <a:cubicBezTo>
                    <a:pt x="3607" y="183"/>
                    <a:pt x="3652" y="183"/>
                    <a:pt x="3721" y="160"/>
                  </a:cubicBezTo>
                  <a:cubicBezTo>
                    <a:pt x="3789" y="137"/>
                    <a:pt x="3858" y="137"/>
                    <a:pt x="3926" y="137"/>
                  </a:cubicBezTo>
                  <a:cubicBezTo>
                    <a:pt x="3949" y="115"/>
                    <a:pt x="3972" y="92"/>
                    <a:pt x="3972" y="46"/>
                  </a:cubicBezTo>
                  <a:cubicBezTo>
                    <a:pt x="3972" y="23"/>
                    <a:pt x="3949" y="0"/>
                    <a:pt x="390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20"/>
            <p:cNvSpPr/>
            <p:nvPr/>
          </p:nvSpPr>
          <p:spPr>
            <a:xfrm>
              <a:off x="6857450" y="1899675"/>
              <a:ext cx="2875" cy="2875"/>
            </a:xfrm>
            <a:custGeom>
              <a:avLst/>
              <a:gdLst/>
              <a:ahLst/>
              <a:cxnLst/>
              <a:rect l="l" t="t" r="r" b="b"/>
              <a:pathLst>
                <a:path w="115" h="115" extrusionOk="0">
                  <a:moveTo>
                    <a:pt x="69" y="1"/>
                  </a:moveTo>
                  <a:cubicBezTo>
                    <a:pt x="46" y="1"/>
                    <a:pt x="23" y="24"/>
                    <a:pt x="1" y="46"/>
                  </a:cubicBezTo>
                  <a:cubicBezTo>
                    <a:pt x="1" y="69"/>
                    <a:pt x="23" y="115"/>
                    <a:pt x="46" y="115"/>
                  </a:cubicBezTo>
                  <a:cubicBezTo>
                    <a:pt x="92" y="115"/>
                    <a:pt x="115" y="92"/>
                    <a:pt x="115" y="69"/>
                  </a:cubicBezTo>
                  <a:cubicBezTo>
                    <a:pt x="115" y="46"/>
                    <a:pt x="92" y="1"/>
                    <a:pt x="69" y="1"/>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20"/>
            <p:cNvSpPr/>
            <p:nvPr/>
          </p:nvSpPr>
          <p:spPr>
            <a:xfrm>
              <a:off x="6446025" y="2407550"/>
              <a:ext cx="30850" cy="71925"/>
            </a:xfrm>
            <a:custGeom>
              <a:avLst/>
              <a:gdLst/>
              <a:ahLst/>
              <a:cxnLst/>
              <a:rect l="l" t="t" r="r" b="b"/>
              <a:pathLst>
                <a:path w="1234" h="2877" extrusionOk="0">
                  <a:moveTo>
                    <a:pt x="1073" y="0"/>
                  </a:moveTo>
                  <a:cubicBezTo>
                    <a:pt x="1028" y="0"/>
                    <a:pt x="982" y="23"/>
                    <a:pt x="959" y="46"/>
                  </a:cubicBezTo>
                  <a:cubicBezTo>
                    <a:pt x="868" y="206"/>
                    <a:pt x="799" y="365"/>
                    <a:pt x="708" y="548"/>
                  </a:cubicBezTo>
                  <a:cubicBezTo>
                    <a:pt x="662" y="685"/>
                    <a:pt x="594" y="845"/>
                    <a:pt x="525" y="1005"/>
                  </a:cubicBezTo>
                  <a:cubicBezTo>
                    <a:pt x="411" y="1324"/>
                    <a:pt x="274" y="1644"/>
                    <a:pt x="183" y="1963"/>
                  </a:cubicBezTo>
                  <a:cubicBezTo>
                    <a:pt x="137" y="2077"/>
                    <a:pt x="115" y="2192"/>
                    <a:pt x="92" y="2306"/>
                  </a:cubicBezTo>
                  <a:cubicBezTo>
                    <a:pt x="69" y="2374"/>
                    <a:pt x="46" y="2443"/>
                    <a:pt x="46" y="2534"/>
                  </a:cubicBezTo>
                  <a:cubicBezTo>
                    <a:pt x="23" y="2602"/>
                    <a:pt x="1" y="2671"/>
                    <a:pt x="23" y="2739"/>
                  </a:cubicBezTo>
                  <a:cubicBezTo>
                    <a:pt x="46" y="2808"/>
                    <a:pt x="115" y="2876"/>
                    <a:pt x="183" y="2876"/>
                  </a:cubicBezTo>
                  <a:cubicBezTo>
                    <a:pt x="252" y="2876"/>
                    <a:pt x="297" y="2876"/>
                    <a:pt x="320" y="2853"/>
                  </a:cubicBezTo>
                  <a:cubicBezTo>
                    <a:pt x="366" y="2808"/>
                    <a:pt x="366" y="2785"/>
                    <a:pt x="389" y="2739"/>
                  </a:cubicBezTo>
                  <a:cubicBezTo>
                    <a:pt x="411" y="2694"/>
                    <a:pt x="411" y="2625"/>
                    <a:pt x="434" y="2580"/>
                  </a:cubicBezTo>
                  <a:cubicBezTo>
                    <a:pt x="434" y="2511"/>
                    <a:pt x="434" y="2465"/>
                    <a:pt x="457" y="2420"/>
                  </a:cubicBezTo>
                  <a:cubicBezTo>
                    <a:pt x="525" y="2077"/>
                    <a:pt x="640" y="1758"/>
                    <a:pt x="754" y="1438"/>
                  </a:cubicBezTo>
                  <a:cubicBezTo>
                    <a:pt x="822" y="1279"/>
                    <a:pt x="868" y="1119"/>
                    <a:pt x="936" y="959"/>
                  </a:cubicBezTo>
                  <a:cubicBezTo>
                    <a:pt x="959" y="868"/>
                    <a:pt x="982" y="799"/>
                    <a:pt x="1005" y="708"/>
                  </a:cubicBezTo>
                  <a:cubicBezTo>
                    <a:pt x="1028" y="639"/>
                    <a:pt x="1050" y="571"/>
                    <a:pt x="1073" y="480"/>
                  </a:cubicBezTo>
                  <a:cubicBezTo>
                    <a:pt x="1096" y="411"/>
                    <a:pt x="1119" y="365"/>
                    <a:pt x="1165" y="297"/>
                  </a:cubicBezTo>
                  <a:cubicBezTo>
                    <a:pt x="1165" y="274"/>
                    <a:pt x="1187" y="251"/>
                    <a:pt x="1187" y="229"/>
                  </a:cubicBezTo>
                  <a:cubicBezTo>
                    <a:pt x="1210" y="206"/>
                    <a:pt x="1233" y="160"/>
                    <a:pt x="1233" y="114"/>
                  </a:cubicBezTo>
                  <a:cubicBezTo>
                    <a:pt x="1210" y="114"/>
                    <a:pt x="1210" y="114"/>
                    <a:pt x="1210" y="92"/>
                  </a:cubicBezTo>
                  <a:cubicBezTo>
                    <a:pt x="1210" y="92"/>
                    <a:pt x="1187" y="69"/>
                    <a:pt x="1187" y="69"/>
                  </a:cubicBezTo>
                  <a:cubicBezTo>
                    <a:pt x="1142" y="46"/>
                    <a:pt x="1119" y="23"/>
                    <a:pt x="109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20"/>
            <p:cNvSpPr/>
            <p:nvPr/>
          </p:nvSpPr>
          <p:spPr>
            <a:xfrm>
              <a:off x="6389525" y="2095400"/>
              <a:ext cx="196325" cy="316725"/>
            </a:xfrm>
            <a:custGeom>
              <a:avLst/>
              <a:gdLst/>
              <a:ahLst/>
              <a:cxnLst/>
              <a:rect l="l" t="t" r="r" b="b"/>
              <a:pathLst>
                <a:path w="7853" h="12669" extrusionOk="0">
                  <a:moveTo>
                    <a:pt x="5022" y="1"/>
                  </a:moveTo>
                  <a:cubicBezTo>
                    <a:pt x="4977" y="1"/>
                    <a:pt x="4931" y="24"/>
                    <a:pt x="4885" y="69"/>
                  </a:cubicBezTo>
                  <a:cubicBezTo>
                    <a:pt x="4794" y="161"/>
                    <a:pt x="4703" y="252"/>
                    <a:pt x="4612" y="343"/>
                  </a:cubicBezTo>
                  <a:cubicBezTo>
                    <a:pt x="4497" y="480"/>
                    <a:pt x="4406" y="594"/>
                    <a:pt x="4315" y="731"/>
                  </a:cubicBezTo>
                  <a:lnTo>
                    <a:pt x="4292" y="754"/>
                  </a:lnTo>
                  <a:lnTo>
                    <a:pt x="4246" y="800"/>
                  </a:lnTo>
                  <a:cubicBezTo>
                    <a:pt x="4178" y="891"/>
                    <a:pt x="4109" y="1005"/>
                    <a:pt x="4018" y="1096"/>
                  </a:cubicBezTo>
                  <a:cubicBezTo>
                    <a:pt x="3972" y="1188"/>
                    <a:pt x="3904" y="1256"/>
                    <a:pt x="3858" y="1348"/>
                  </a:cubicBezTo>
                  <a:lnTo>
                    <a:pt x="3721" y="1507"/>
                  </a:lnTo>
                  <a:lnTo>
                    <a:pt x="3721" y="1530"/>
                  </a:lnTo>
                  <a:cubicBezTo>
                    <a:pt x="3653" y="1599"/>
                    <a:pt x="3584" y="1667"/>
                    <a:pt x="3539" y="1758"/>
                  </a:cubicBezTo>
                  <a:lnTo>
                    <a:pt x="3493" y="1804"/>
                  </a:lnTo>
                  <a:lnTo>
                    <a:pt x="3470" y="1850"/>
                  </a:lnTo>
                  <a:cubicBezTo>
                    <a:pt x="3356" y="1987"/>
                    <a:pt x="3242" y="2146"/>
                    <a:pt x="3128" y="2306"/>
                  </a:cubicBezTo>
                  <a:cubicBezTo>
                    <a:pt x="2991" y="2489"/>
                    <a:pt x="2900" y="2626"/>
                    <a:pt x="2831" y="2763"/>
                  </a:cubicBezTo>
                  <a:cubicBezTo>
                    <a:pt x="2785" y="2831"/>
                    <a:pt x="2740" y="2923"/>
                    <a:pt x="2671" y="3014"/>
                  </a:cubicBezTo>
                  <a:cubicBezTo>
                    <a:pt x="2626" y="3082"/>
                    <a:pt x="2580" y="3174"/>
                    <a:pt x="2534" y="3242"/>
                  </a:cubicBezTo>
                  <a:cubicBezTo>
                    <a:pt x="2512" y="3311"/>
                    <a:pt x="2466" y="3356"/>
                    <a:pt x="2443" y="3425"/>
                  </a:cubicBezTo>
                  <a:lnTo>
                    <a:pt x="2420" y="3447"/>
                  </a:lnTo>
                  <a:cubicBezTo>
                    <a:pt x="2397" y="3516"/>
                    <a:pt x="2352" y="3607"/>
                    <a:pt x="2306" y="3699"/>
                  </a:cubicBezTo>
                  <a:cubicBezTo>
                    <a:pt x="2283" y="3744"/>
                    <a:pt x="2283" y="3790"/>
                    <a:pt x="2261" y="3813"/>
                  </a:cubicBezTo>
                  <a:lnTo>
                    <a:pt x="2238" y="3858"/>
                  </a:lnTo>
                  <a:cubicBezTo>
                    <a:pt x="2146" y="4064"/>
                    <a:pt x="2055" y="4246"/>
                    <a:pt x="1941" y="4406"/>
                  </a:cubicBezTo>
                  <a:cubicBezTo>
                    <a:pt x="1850" y="4589"/>
                    <a:pt x="1758" y="4771"/>
                    <a:pt x="1667" y="4931"/>
                  </a:cubicBezTo>
                  <a:cubicBezTo>
                    <a:pt x="1576" y="5114"/>
                    <a:pt x="1507" y="5274"/>
                    <a:pt x="1416" y="5456"/>
                  </a:cubicBezTo>
                  <a:cubicBezTo>
                    <a:pt x="1325" y="5639"/>
                    <a:pt x="1256" y="5821"/>
                    <a:pt x="1142" y="6095"/>
                  </a:cubicBezTo>
                  <a:lnTo>
                    <a:pt x="1051" y="6323"/>
                  </a:lnTo>
                  <a:cubicBezTo>
                    <a:pt x="982" y="6438"/>
                    <a:pt x="937" y="6575"/>
                    <a:pt x="891" y="6711"/>
                  </a:cubicBezTo>
                  <a:lnTo>
                    <a:pt x="823" y="6826"/>
                  </a:lnTo>
                  <a:cubicBezTo>
                    <a:pt x="777" y="6963"/>
                    <a:pt x="708" y="7100"/>
                    <a:pt x="663" y="7259"/>
                  </a:cubicBezTo>
                  <a:lnTo>
                    <a:pt x="617" y="7373"/>
                  </a:lnTo>
                  <a:cubicBezTo>
                    <a:pt x="571" y="7510"/>
                    <a:pt x="526" y="7647"/>
                    <a:pt x="480" y="7807"/>
                  </a:cubicBezTo>
                  <a:cubicBezTo>
                    <a:pt x="412" y="7967"/>
                    <a:pt x="366" y="8149"/>
                    <a:pt x="298" y="8309"/>
                  </a:cubicBezTo>
                  <a:cubicBezTo>
                    <a:pt x="275" y="8423"/>
                    <a:pt x="229" y="8560"/>
                    <a:pt x="206" y="8652"/>
                  </a:cubicBezTo>
                  <a:cubicBezTo>
                    <a:pt x="206" y="8720"/>
                    <a:pt x="183" y="8789"/>
                    <a:pt x="161" y="8857"/>
                  </a:cubicBezTo>
                  <a:cubicBezTo>
                    <a:pt x="138" y="8971"/>
                    <a:pt x="115" y="9108"/>
                    <a:pt x="92" y="9222"/>
                  </a:cubicBezTo>
                  <a:cubicBezTo>
                    <a:pt x="69" y="9268"/>
                    <a:pt x="69" y="9336"/>
                    <a:pt x="46" y="9382"/>
                  </a:cubicBezTo>
                  <a:cubicBezTo>
                    <a:pt x="46" y="9451"/>
                    <a:pt x="24" y="9519"/>
                    <a:pt x="24" y="9565"/>
                  </a:cubicBezTo>
                  <a:cubicBezTo>
                    <a:pt x="1" y="9679"/>
                    <a:pt x="46" y="9793"/>
                    <a:pt x="161" y="9816"/>
                  </a:cubicBezTo>
                  <a:lnTo>
                    <a:pt x="206" y="9816"/>
                  </a:lnTo>
                  <a:cubicBezTo>
                    <a:pt x="206" y="9839"/>
                    <a:pt x="229" y="9861"/>
                    <a:pt x="275" y="9884"/>
                  </a:cubicBezTo>
                  <a:cubicBezTo>
                    <a:pt x="343" y="9930"/>
                    <a:pt x="412" y="9976"/>
                    <a:pt x="480" y="10021"/>
                  </a:cubicBezTo>
                  <a:cubicBezTo>
                    <a:pt x="526" y="10067"/>
                    <a:pt x="594" y="10090"/>
                    <a:pt x="640" y="10135"/>
                  </a:cubicBezTo>
                  <a:cubicBezTo>
                    <a:pt x="686" y="10181"/>
                    <a:pt x="754" y="10227"/>
                    <a:pt x="800" y="10272"/>
                  </a:cubicBezTo>
                  <a:lnTo>
                    <a:pt x="845" y="10295"/>
                  </a:lnTo>
                  <a:lnTo>
                    <a:pt x="959" y="10386"/>
                  </a:lnTo>
                  <a:lnTo>
                    <a:pt x="1051" y="10500"/>
                  </a:lnTo>
                  <a:lnTo>
                    <a:pt x="1165" y="10569"/>
                  </a:lnTo>
                  <a:cubicBezTo>
                    <a:pt x="1279" y="10660"/>
                    <a:pt x="1370" y="10752"/>
                    <a:pt x="1484" y="10866"/>
                  </a:cubicBezTo>
                  <a:lnTo>
                    <a:pt x="1530" y="10911"/>
                  </a:lnTo>
                  <a:cubicBezTo>
                    <a:pt x="1576" y="10957"/>
                    <a:pt x="1644" y="11003"/>
                    <a:pt x="1690" y="11048"/>
                  </a:cubicBezTo>
                  <a:cubicBezTo>
                    <a:pt x="1758" y="11117"/>
                    <a:pt x="1827" y="11185"/>
                    <a:pt x="1895" y="11231"/>
                  </a:cubicBezTo>
                  <a:cubicBezTo>
                    <a:pt x="2009" y="11322"/>
                    <a:pt x="2101" y="11413"/>
                    <a:pt x="2215" y="11482"/>
                  </a:cubicBezTo>
                  <a:lnTo>
                    <a:pt x="2306" y="11573"/>
                  </a:lnTo>
                  <a:cubicBezTo>
                    <a:pt x="2466" y="11687"/>
                    <a:pt x="2603" y="11802"/>
                    <a:pt x="2740" y="11916"/>
                  </a:cubicBezTo>
                  <a:cubicBezTo>
                    <a:pt x="2763" y="11938"/>
                    <a:pt x="2808" y="11961"/>
                    <a:pt x="2831" y="11984"/>
                  </a:cubicBezTo>
                  <a:cubicBezTo>
                    <a:pt x="2854" y="12007"/>
                    <a:pt x="2900" y="12053"/>
                    <a:pt x="2922" y="12075"/>
                  </a:cubicBezTo>
                  <a:cubicBezTo>
                    <a:pt x="2968" y="12121"/>
                    <a:pt x="3037" y="12167"/>
                    <a:pt x="3082" y="12212"/>
                  </a:cubicBezTo>
                  <a:lnTo>
                    <a:pt x="3151" y="12281"/>
                  </a:lnTo>
                  <a:cubicBezTo>
                    <a:pt x="3242" y="12372"/>
                    <a:pt x="3333" y="12463"/>
                    <a:pt x="3447" y="12555"/>
                  </a:cubicBezTo>
                  <a:cubicBezTo>
                    <a:pt x="3539" y="12646"/>
                    <a:pt x="3630" y="12669"/>
                    <a:pt x="3699" y="12669"/>
                  </a:cubicBezTo>
                  <a:cubicBezTo>
                    <a:pt x="3744" y="12669"/>
                    <a:pt x="3790" y="12669"/>
                    <a:pt x="3813" y="12646"/>
                  </a:cubicBezTo>
                  <a:cubicBezTo>
                    <a:pt x="3881" y="12600"/>
                    <a:pt x="3904" y="12532"/>
                    <a:pt x="3950" y="12486"/>
                  </a:cubicBezTo>
                  <a:lnTo>
                    <a:pt x="3972" y="12418"/>
                  </a:lnTo>
                  <a:cubicBezTo>
                    <a:pt x="4018" y="12372"/>
                    <a:pt x="4064" y="12304"/>
                    <a:pt x="4087" y="12235"/>
                  </a:cubicBezTo>
                  <a:lnTo>
                    <a:pt x="4109" y="12212"/>
                  </a:lnTo>
                  <a:cubicBezTo>
                    <a:pt x="4155" y="12121"/>
                    <a:pt x="4201" y="12053"/>
                    <a:pt x="4246" y="11961"/>
                  </a:cubicBezTo>
                  <a:cubicBezTo>
                    <a:pt x="4292" y="11893"/>
                    <a:pt x="4315" y="11802"/>
                    <a:pt x="4360" y="11733"/>
                  </a:cubicBezTo>
                  <a:lnTo>
                    <a:pt x="4406" y="11665"/>
                  </a:lnTo>
                  <a:cubicBezTo>
                    <a:pt x="4429" y="11596"/>
                    <a:pt x="4475" y="11550"/>
                    <a:pt x="4497" y="11505"/>
                  </a:cubicBezTo>
                  <a:lnTo>
                    <a:pt x="4589" y="11322"/>
                  </a:lnTo>
                  <a:cubicBezTo>
                    <a:pt x="4634" y="11231"/>
                    <a:pt x="4680" y="11117"/>
                    <a:pt x="4726" y="11025"/>
                  </a:cubicBezTo>
                  <a:lnTo>
                    <a:pt x="4863" y="10774"/>
                  </a:lnTo>
                  <a:lnTo>
                    <a:pt x="4977" y="10523"/>
                  </a:lnTo>
                  <a:cubicBezTo>
                    <a:pt x="5045" y="10409"/>
                    <a:pt x="5091" y="10295"/>
                    <a:pt x="5136" y="10181"/>
                  </a:cubicBezTo>
                  <a:cubicBezTo>
                    <a:pt x="5182" y="10067"/>
                    <a:pt x="5228" y="9976"/>
                    <a:pt x="5273" y="9861"/>
                  </a:cubicBezTo>
                  <a:lnTo>
                    <a:pt x="5296" y="9839"/>
                  </a:lnTo>
                  <a:lnTo>
                    <a:pt x="5296" y="9816"/>
                  </a:lnTo>
                  <a:cubicBezTo>
                    <a:pt x="5319" y="9747"/>
                    <a:pt x="5365" y="9679"/>
                    <a:pt x="5388" y="9587"/>
                  </a:cubicBezTo>
                  <a:lnTo>
                    <a:pt x="5433" y="9473"/>
                  </a:lnTo>
                  <a:cubicBezTo>
                    <a:pt x="5502" y="9314"/>
                    <a:pt x="5570" y="9131"/>
                    <a:pt x="5639" y="8948"/>
                  </a:cubicBezTo>
                  <a:cubicBezTo>
                    <a:pt x="5707" y="8743"/>
                    <a:pt x="5776" y="8560"/>
                    <a:pt x="5821" y="8355"/>
                  </a:cubicBezTo>
                  <a:cubicBezTo>
                    <a:pt x="5867" y="8195"/>
                    <a:pt x="5913" y="7990"/>
                    <a:pt x="5958" y="7784"/>
                  </a:cubicBezTo>
                  <a:cubicBezTo>
                    <a:pt x="5958" y="7739"/>
                    <a:pt x="5958" y="7693"/>
                    <a:pt x="5958" y="7625"/>
                  </a:cubicBezTo>
                  <a:cubicBezTo>
                    <a:pt x="5958" y="7579"/>
                    <a:pt x="5958" y="7533"/>
                    <a:pt x="5958" y="7510"/>
                  </a:cubicBezTo>
                  <a:cubicBezTo>
                    <a:pt x="5958" y="7396"/>
                    <a:pt x="5935" y="7305"/>
                    <a:pt x="5913" y="7214"/>
                  </a:cubicBezTo>
                  <a:cubicBezTo>
                    <a:pt x="5890" y="7168"/>
                    <a:pt x="5890" y="7122"/>
                    <a:pt x="5867" y="7077"/>
                  </a:cubicBezTo>
                  <a:lnTo>
                    <a:pt x="5844" y="7054"/>
                  </a:lnTo>
                  <a:cubicBezTo>
                    <a:pt x="5821" y="7008"/>
                    <a:pt x="5798" y="6985"/>
                    <a:pt x="5776" y="6940"/>
                  </a:cubicBezTo>
                  <a:cubicBezTo>
                    <a:pt x="5753" y="6894"/>
                    <a:pt x="5730" y="6871"/>
                    <a:pt x="5707" y="6848"/>
                  </a:cubicBezTo>
                  <a:cubicBezTo>
                    <a:pt x="5684" y="6826"/>
                    <a:pt x="5661" y="6826"/>
                    <a:pt x="5639" y="6803"/>
                  </a:cubicBezTo>
                  <a:lnTo>
                    <a:pt x="5639" y="6780"/>
                  </a:lnTo>
                  <a:cubicBezTo>
                    <a:pt x="5593" y="6757"/>
                    <a:pt x="5525" y="6734"/>
                    <a:pt x="5479" y="6711"/>
                  </a:cubicBezTo>
                  <a:cubicBezTo>
                    <a:pt x="5410" y="6689"/>
                    <a:pt x="5365" y="6666"/>
                    <a:pt x="5296" y="6666"/>
                  </a:cubicBezTo>
                  <a:cubicBezTo>
                    <a:pt x="5228" y="6666"/>
                    <a:pt x="5182" y="6689"/>
                    <a:pt x="5136" y="6689"/>
                  </a:cubicBezTo>
                  <a:cubicBezTo>
                    <a:pt x="5022" y="6711"/>
                    <a:pt x="4931" y="6757"/>
                    <a:pt x="4840" y="6803"/>
                  </a:cubicBezTo>
                  <a:cubicBezTo>
                    <a:pt x="4771" y="6826"/>
                    <a:pt x="4703" y="6871"/>
                    <a:pt x="4634" y="6917"/>
                  </a:cubicBezTo>
                  <a:cubicBezTo>
                    <a:pt x="4657" y="6894"/>
                    <a:pt x="4680" y="6848"/>
                    <a:pt x="4703" y="6803"/>
                  </a:cubicBezTo>
                  <a:lnTo>
                    <a:pt x="4794" y="6620"/>
                  </a:lnTo>
                  <a:cubicBezTo>
                    <a:pt x="4863" y="6506"/>
                    <a:pt x="4931" y="6392"/>
                    <a:pt x="4977" y="6301"/>
                  </a:cubicBezTo>
                  <a:cubicBezTo>
                    <a:pt x="5091" y="6118"/>
                    <a:pt x="5182" y="5935"/>
                    <a:pt x="5296" y="5776"/>
                  </a:cubicBezTo>
                  <a:cubicBezTo>
                    <a:pt x="5753" y="5091"/>
                    <a:pt x="6232" y="4429"/>
                    <a:pt x="6689" y="3813"/>
                  </a:cubicBezTo>
                  <a:lnTo>
                    <a:pt x="6757" y="3721"/>
                  </a:lnTo>
                  <a:lnTo>
                    <a:pt x="6826" y="3653"/>
                  </a:lnTo>
                  <a:cubicBezTo>
                    <a:pt x="6871" y="3562"/>
                    <a:pt x="6940" y="3493"/>
                    <a:pt x="6985" y="3402"/>
                  </a:cubicBezTo>
                  <a:lnTo>
                    <a:pt x="7099" y="3265"/>
                  </a:lnTo>
                  <a:cubicBezTo>
                    <a:pt x="7214" y="3128"/>
                    <a:pt x="7305" y="2991"/>
                    <a:pt x="7442" y="2854"/>
                  </a:cubicBezTo>
                  <a:cubicBezTo>
                    <a:pt x="7488" y="2786"/>
                    <a:pt x="7556" y="2717"/>
                    <a:pt x="7602" y="2649"/>
                  </a:cubicBezTo>
                  <a:cubicBezTo>
                    <a:pt x="7670" y="2580"/>
                    <a:pt x="7739" y="2512"/>
                    <a:pt x="7807" y="2420"/>
                  </a:cubicBezTo>
                  <a:cubicBezTo>
                    <a:pt x="7853" y="2375"/>
                    <a:pt x="7853" y="2306"/>
                    <a:pt x="7807" y="2261"/>
                  </a:cubicBezTo>
                  <a:cubicBezTo>
                    <a:pt x="7784" y="2238"/>
                    <a:pt x="7761" y="2238"/>
                    <a:pt x="7716" y="2238"/>
                  </a:cubicBezTo>
                  <a:cubicBezTo>
                    <a:pt x="7693" y="2192"/>
                    <a:pt x="7670" y="2169"/>
                    <a:pt x="7624" y="2146"/>
                  </a:cubicBezTo>
                  <a:lnTo>
                    <a:pt x="7533" y="2078"/>
                  </a:lnTo>
                  <a:cubicBezTo>
                    <a:pt x="7465" y="2009"/>
                    <a:pt x="7396" y="1941"/>
                    <a:pt x="7328" y="1873"/>
                  </a:cubicBezTo>
                  <a:cubicBezTo>
                    <a:pt x="7236" y="1781"/>
                    <a:pt x="7122" y="1690"/>
                    <a:pt x="7031" y="1599"/>
                  </a:cubicBezTo>
                  <a:lnTo>
                    <a:pt x="6940" y="1530"/>
                  </a:lnTo>
                  <a:cubicBezTo>
                    <a:pt x="6848" y="1462"/>
                    <a:pt x="6780" y="1393"/>
                    <a:pt x="6734" y="1348"/>
                  </a:cubicBezTo>
                  <a:cubicBezTo>
                    <a:pt x="6689" y="1302"/>
                    <a:pt x="6643" y="1256"/>
                    <a:pt x="6597" y="1211"/>
                  </a:cubicBezTo>
                  <a:lnTo>
                    <a:pt x="6529" y="1165"/>
                  </a:lnTo>
                  <a:cubicBezTo>
                    <a:pt x="6438" y="1096"/>
                    <a:pt x="6346" y="1028"/>
                    <a:pt x="6278" y="960"/>
                  </a:cubicBezTo>
                  <a:cubicBezTo>
                    <a:pt x="6209" y="891"/>
                    <a:pt x="6141" y="845"/>
                    <a:pt x="6095" y="800"/>
                  </a:cubicBezTo>
                  <a:cubicBezTo>
                    <a:pt x="6050" y="754"/>
                    <a:pt x="6004" y="731"/>
                    <a:pt x="5958" y="686"/>
                  </a:cubicBezTo>
                  <a:cubicBezTo>
                    <a:pt x="5935" y="663"/>
                    <a:pt x="5913" y="640"/>
                    <a:pt x="5890" y="617"/>
                  </a:cubicBezTo>
                  <a:cubicBezTo>
                    <a:pt x="5821" y="572"/>
                    <a:pt x="5753" y="503"/>
                    <a:pt x="5684" y="457"/>
                  </a:cubicBezTo>
                  <a:cubicBezTo>
                    <a:pt x="5593" y="389"/>
                    <a:pt x="5502" y="298"/>
                    <a:pt x="5410" y="229"/>
                  </a:cubicBezTo>
                  <a:cubicBezTo>
                    <a:pt x="5365" y="183"/>
                    <a:pt x="5296" y="138"/>
                    <a:pt x="5251" y="92"/>
                  </a:cubicBezTo>
                  <a:cubicBezTo>
                    <a:pt x="5228" y="69"/>
                    <a:pt x="5182" y="69"/>
                    <a:pt x="5159" y="69"/>
                  </a:cubicBezTo>
                  <a:cubicBezTo>
                    <a:pt x="5114" y="24"/>
                    <a:pt x="5068" y="1"/>
                    <a:pt x="502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20"/>
            <p:cNvSpPr/>
            <p:nvPr/>
          </p:nvSpPr>
          <p:spPr>
            <a:xfrm>
              <a:off x="6536175" y="2175300"/>
              <a:ext cx="53675" cy="69300"/>
            </a:xfrm>
            <a:custGeom>
              <a:avLst/>
              <a:gdLst/>
              <a:ahLst/>
              <a:cxnLst/>
              <a:rect l="l" t="t" r="r" b="b"/>
              <a:pathLst>
                <a:path w="2147" h="2772" extrusionOk="0">
                  <a:moveTo>
                    <a:pt x="2055" y="0"/>
                  </a:moveTo>
                  <a:cubicBezTo>
                    <a:pt x="2032" y="0"/>
                    <a:pt x="2010" y="0"/>
                    <a:pt x="1987" y="23"/>
                  </a:cubicBezTo>
                  <a:cubicBezTo>
                    <a:pt x="1918" y="115"/>
                    <a:pt x="1850" y="183"/>
                    <a:pt x="1781" y="251"/>
                  </a:cubicBezTo>
                  <a:cubicBezTo>
                    <a:pt x="1713" y="343"/>
                    <a:pt x="1644" y="411"/>
                    <a:pt x="1576" y="480"/>
                  </a:cubicBezTo>
                  <a:cubicBezTo>
                    <a:pt x="1439" y="640"/>
                    <a:pt x="1325" y="776"/>
                    <a:pt x="1188" y="936"/>
                  </a:cubicBezTo>
                  <a:cubicBezTo>
                    <a:pt x="1051" y="1096"/>
                    <a:pt x="937" y="1256"/>
                    <a:pt x="823" y="1393"/>
                  </a:cubicBezTo>
                  <a:cubicBezTo>
                    <a:pt x="686" y="1553"/>
                    <a:pt x="572" y="1712"/>
                    <a:pt x="457" y="1872"/>
                  </a:cubicBezTo>
                  <a:cubicBezTo>
                    <a:pt x="389" y="1963"/>
                    <a:pt x="320" y="2078"/>
                    <a:pt x="229" y="2169"/>
                  </a:cubicBezTo>
                  <a:cubicBezTo>
                    <a:pt x="206" y="2214"/>
                    <a:pt x="184" y="2260"/>
                    <a:pt x="161" y="2306"/>
                  </a:cubicBezTo>
                  <a:cubicBezTo>
                    <a:pt x="138" y="2329"/>
                    <a:pt x="115" y="2374"/>
                    <a:pt x="92" y="2397"/>
                  </a:cubicBezTo>
                  <a:cubicBezTo>
                    <a:pt x="69" y="2443"/>
                    <a:pt x="47" y="2511"/>
                    <a:pt x="24" y="2580"/>
                  </a:cubicBezTo>
                  <a:cubicBezTo>
                    <a:pt x="1" y="2648"/>
                    <a:pt x="69" y="2762"/>
                    <a:pt x="161" y="2762"/>
                  </a:cubicBezTo>
                  <a:cubicBezTo>
                    <a:pt x="174" y="2769"/>
                    <a:pt x="187" y="2772"/>
                    <a:pt x="200" y="2772"/>
                  </a:cubicBezTo>
                  <a:cubicBezTo>
                    <a:pt x="231" y="2772"/>
                    <a:pt x="259" y="2756"/>
                    <a:pt x="275" y="2739"/>
                  </a:cubicBezTo>
                  <a:cubicBezTo>
                    <a:pt x="320" y="2717"/>
                    <a:pt x="343" y="2694"/>
                    <a:pt x="366" y="2648"/>
                  </a:cubicBezTo>
                  <a:cubicBezTo>
                    <a:pt x="389" y="2557"/>
                    <a:pt x="435" y="2488"/>
                    <a:pt x="480" y="2420"/>
                  </a:cubicBezTo>
                  <a:cubicBezTo>
                    <a:pt x="526" y="2351"/>
                    <a:pt x="572" y="2283"/>
                    <a:pt x="617" y="2214"/>
                  </a:cubicBezTo>
                  <a:cubicBezTo>
                    <a:pt x="708" y="2078"/>
                    <a:pt x="800" y="1941"/>
                    <a:pt x="891" y="1804"/>
                  </a:cubicBezTo>
                  <a:cubicBezTo>
                    <a:pt x="982" y="1667"/>
                    <a:pt x="1074" y="1530"/>
                    <a:pt x="1165" y="1393"/>
                  </a:cubicBezTo>
                  <a:cubicBezTo>
                    <a:pt x="1256" y="1256"/>
                    <a:pt x="1348" y="1119"/>
                    <a:pt x="1439" y="1005"/>
                  </a:cubicBezTo>
                  <a:cubicBezTo>
                    <a:pt x="1530" y="845"/>
                    <a:pt x="1644" y="708"/>
                    <a:pt x="1758" y="571"/>
                  </a:cubicBezTo>
                  <a:cubicBezTo>
                    <a:pt x="1804" y="503"/>
                    <a:pt x="1850" y="434"/>
                    <a:pt x="1918" y="366"/>
                  </a:cubicBezTo>
                  <a:cubicBezTo>
                    <a:pt x="1964" y="274"/>
                    <a:pt x="2032" y="206"/>
                    <a:pt x="2101" y="137"/>
                  </a:cubicBezTo>
                  <a:cubicBezTo>
                    <a:pt x="2146" y="115"/>
                    <a:pt x="2124" y="46"/>
                    <a:pt x="2101" y="23"/>
                  </a:cubicBezTo>
                  <a:cubicBezTo>
                    <a:pt x="2078" y="0"/>
                    <a:pt x="2078" y="0"/>
                    <a:pt x="205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20"/>
            <p:cNvSpPr/>
            <p:nvPr/>
          </p:nvSpPr>
          <p:spPr>
            <a:xfrm>
              <a:off x="6541900" y="2210100"/>
              <a:ext cx="43950" cy="56200"/>
            </a:xfrm>
            <a:custGeom>
              <a:avLst/>
              <a:gdLst/>
              <a:ahLst/>
              <a:cxnLst/>
              <a:rect l="l" t="t" r="r" b="b"/>
              <a:pathLst>
                <a:path w="1758" h="2248" extrusionOk="0">
                  <a:moveTo>
                    <a:pt x="1164" y="845"/>
                  </a:moveTo>
                  <a:cubicBezTo>
                    <a:pt x="1158" y="853"/>
                    <a:pt x="1153" y="860"/>
                    <a:pt x="1147" y="868"/>
                  </a:cubicBezTo>
                  <a:lnTo>
                    <a:pt x="1147" y="868"/>
                  </a:lnTo>
                  <a:cubicBezTo>
                    <a:pt x="1164" y="864"/>
                    <a:pt x="1164" y="845"/>
                    <a:pt x="1164" y="845"/>
                  </a:cubicBezTo>
                  <a:close/>
                  <a:moveTo>
                    <a:pt x="1644" y="1"/>
                  </a:moveTo>
                  <a:cubicBezTo>
                    <a:pt x="1621" y="1"/>
                    <a:pt x="1598" y="1"/>
                    <a:pt x="1575" y="24"/>
                  </a:cubicBezTo>
                  <a:cubicBezTo>
                    <a:pt x="1461" y="138"/>
                    <a:pt x="1347" y="275"/>
                    <a:pt x="1233" y="412"/>
                  </a:cubicBezTo>
                  <a:cubicBezTo>
                    <a:pt x="1141" y="526"/>
                    <a:pt x="1027" y="663"/>
                    <a:pt x="936" y="777"/>
                  </a:cubicBezTo>
                  <a:cubicBezTo>
                    <a:pt x="731" y="1028"/>
                    <a:pt x="525" y="1279"/>
                    <a:pt x="343" y="1530"/>
                  </a:cubicBezTo>
                  <a:cubicBezTo>
                    <a:pt x="343" y="1530"/>
                    <a:pt x="343" y="1530"/>
                    <a:pt x="343" y="1553"/>
                  </a:cubicBezTo>
                  <a:lnTo>
                    <a:pt x="320" y="1553"/>
                  </a:lnTo>
                  <a:cubicBezTo>
                    <a:pt x="297" y="1621"/>
                    <a:pt x="251" y="1667"/>
                    <a:pt x="206" y="1735"/>
                  </a:cubicBezTo>
                  <a:cubicBezTo>
                    <a:pt x="206" y="1735"/>
                    <a:pt x="227" y="1714"/>
                    <a:pt x="228" y="1713"/>
                  </a:cubicBezTo>
                  <a:lnTo>
                    <a:pt x="228" y="1713"/>
                  </a:lnTo>
                  <a:cubicBezTo>
                    <a:pt x="183" y="1758"/>
                    <a:pt x="160" y="1804"/>
                    <a:pt x="114" y="1850"/>
                  </a:cubicBezTo>
                  <a:cubicBezTo>
                    <a:pt x="91" y="1895"/>
                    <a:pt x="46" y="1941"/>
                    <a:pt x="23" y="2009"/>
                  </a:cubicBezTo>
                  <a:cubicBezTo>
                    <a:pt x="0" y="2055"/>
                    <a:pt x="0" y="2078"/>
                    <a:pt x="23" y="2123"/>
                  </a:cubicBezTo>
                  <a:cubicBezTo>
                    <a:pt x="23" y="2169"/>
                    <a:pt x="69" y="2215"/>
                    <a:pt x="91" y="2238"/>
                  </a:cubicBezTo>
                  <a:cubicBezTo>
                    <a:pt x="122" y="2238"/>
                    <a:pt x="152" y="2248"/>
                    <a:pt x="183" y="2248"/>
                  </a:cubicBezTo>
                  <a:cubicBezTo>
                    <a:pt x="198" y="2248"/>
                    <a:pt x="213" y="2245"/>
                    <a:pt x="228" y="2238"/>
                  </a:cubicBezTo>
                  <a:cubicBezTo>
                    <a:pt x="274" y="2215"/>
                    <a:pt x="297" y="2192"/>
                    <a:pt x="320" y="2146"/>
                  </a:cubicBezTo>
                  <a:cubicBezTo>
                    <a:pt x="343" y="2123"/>
                    <a:pt x="365" y="2101"/>
                    <a:pt x="388" y="2055"/>
                  </a:cubicBezTo>
                  <a:cubicBezTo>
                    <a:pt x="388" y="2032"/>
                    <a:pt x="411" y="2009"/>
                    <a:pt x="434" y="1987"/>
                  </a:cubicBezTo>
                  <a:cubicBezTo>
                    <a:pt x="457" y="1918"/>
                    <a:pt x="502" y="1872"/>
                    <a:pt x="525" y="1827"/>
                  </a:cubicBezTo>
                  <a:cubicBezTo>
                    <a:pt x="594" y="1713"/>
                    <a:pt x="662" y="1599"/>
                    <a:pt x="731" y="1507"/>
                  </a:cubicBezTo>
                  <a:cubicBezTo>
                    <a:pt x="863" y="1287"/>
                    <a:pt x="995" y="1067"/>
                    <a:pt x="1147" y="868"/>
                  </a:cubicBezTo>
                  <a:lnTo>
                    <a:pt x="1147" y="868"/>
                  </a:lnTo>
                  <a:cubicBezTo>
                    <a:pt x="1145" y="868"/>
                    <a:pt x="1143" y="868"/>
                    <a:pt x="1141" y="868"/>
                  </a:cubicBezTo>
                  <a:cubicBezTo>
                    <a:pt x="1233" y="754"/>
                    <a:pt x="1324" y="617"/>
                    <a:pt x="1415" y="503"/>
                  </a:cubicBezTo>
                  <a:cubicBezTo>
                    <a:pt x="1461" y="457"/>
                    <a:pt x="1507" y="389"/>
                    <a:pt x="1552" y="343"/>
                  </a:cubicBezTo>
                  <a:cubicBezTo>
                    <a:pt x="1598" y="275"/>
                    <a:pt x="1666" y="206"/>
                    <a:pt x="1712" y="161"/>
                  </a:cubicBezTo>
                  <a:cubicBezTo>
                    <a:pt x="1758" y="115"/>
                    <a:pt x="1758" y="46"/>
                    <a:pt x="1712" y="24"/>
                  </a:cubicBezTo>
                  <a:cubicBezTo>
                    <a:pt x="1689" y="1"/>
                    <a:pt x="1666" y="1"/>
                    <a:pt x="164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20"/>
            <p:cNvSpPr/>
            <p:nvPr/>
          </p:nvSpPr>
          <p:spPr>
            <a:xfrm>
              <a:off x="6850025" y="1767875"/>
              <a:ext cx="178075" cy="66775"/>
            </a:xfrm>
            <a:custGeom>
              <a:avLst/>
              <a:gdLst/>
              <a:ahLst/>
              <a:cxnLst/>
              <a:rect l="l" t="t" r="r" b="b"/>
              <a:pathLst>
                <a:path w="7123" h="2671" extrusionOk="0">
                  <a:moveTo>
                    <a:pt x="2740" y="776"/>
                  </a:moveTo>
                  <a:cubicBezTo>
                    <a:pt x="2649" y="822"/>
                    <a:pt x="2557" y="845"/>
                    <a:pt x="2466" y="890"/>
                  </a:cubicBezTo>
                  <a:cubicBezTo>
                    <a:pt x="2466" y="890"/>
                    <a:pt x="2466" y="890"/>
                    <a:pt x="2466" y="868"/>
                  </a:cubicBezTo>
                  <a:cubicBezTo>
                    <a:pt x="2534" y="845"/>
                    <a:pt x="2626" y="799"/>
                    <a:pt x="2717" y="776"/>
                  </a:cubicBezTo>
                  <a:close/>
                  <a:moveTo>
                    <a:pt x="4497" y="0"/>
                  </a:moveTo>
                  <a:cubicBezTo>
                    <a:pt x="4406" y="0"/>
                    <a:pt x="4315" y="23"/>
                    <a:pt x="4224" y="23"/>
                  </a:cubicBezTo>
                  <a:cubicBezTo>
                    <a:pt x="4109" y="46"/>
                    <a:pt x="4018" y="69"/>
                    <a:pt x="3927" y="91"/>
                  </a:cubicBezTo>
                  <a:cubicBezTo>
                    <a:pt x="3881" y="91"/>
                    <a:pt x="3835" y="114"/>
                    <a:pt x="3790" y="114"/>
                  </a:cubicBezTo>
                  <a:cubicBezTo>
                    <a:pt x="3767" y="103"/>
                    <a:pt x="3738" y="97"/>
                    <a:pt x="3710" y="97"/>
                  </a:cubicBezTo>
                  <a:cubicBezTo>
                    <a:pt x="3681" y="97"/>
                    <a:pt x="3653" y="103"/>
                    <a:pt x="3630" y="114"/>
                  </a:cubicBezTo>
                  <a:lnTo>
                    <a:pt x="3539" y="114"/>
                  </a:lnTo>
                  <a:cubicBezTo>
                    <a:pt x="3470" y="137"/>
                    <a:pt x="3402" y="137"/>
                    <a:pt x="3333" y="160"/>
                  </a:cubicBezTo>
                  <a:cubicBezTo>
                    <a:pt x="3174" y="183"/>
                    <a:pt x="3014" y="206"/>
                    <a:pt x="2877" y="251"/>
                  </a:cubicBezTo>
                  <a:cubicBezTo>
                    <a:pt x="2786" y="274"/>
                    <a:pt x="2717" y="320"/>
                    <a:pt x="2649" y="343"/>
                  </a:cubicBezTo>
                  <a:cubicBezTo>
                    <a:pt x="2603" y="365"/>
                    <a:pt x="2580" y="365"/>
                    <a:pt x="2557" y="388"/>
                  </a:cubicBezTo>
                  <a:cubicBezTo>
                    <a:pt x="2489" y="411"/>
                    <a:pt x="2420" y="434"/>
                    <a:pt x="2375" y="457"/>
                  </a:cubicBezTo>
                  <a:cubicBezTo>
                    <a:pt x="2215" y="502"/>
                    <a:pt x="2078" y="571"/>
                    <a:pt x="1918" y="662"/>
                  </a:cubicBezTo>
                  <a:cubicBezTo>
                    <a:pt x="1850" y="685"/>
                    <a:pt x="1781" y="731"/>
                    <a:pt x="1713" y="776"/>
                  </a:cubicBezTo>
                  <a:cubicBezTo>
                    <a:pt x="1667" y="799"/>
                    <a:pt x="1644" y="822"/>
                    <a:pt x="1599" y="845"/>
                  </a:cubicBezTo>
                  <a:cubicBezTo>
                    <a:pt x="1599" y="845"/>
                    <a:pt x="1576" y="868"/>
                    <a:pt x="1553" y="868"/>
                  </a:cubicBezTo>
                  <a:cubicBezTo>
                    <a:pt x="1530" y="890"/>
                    <a:pt x="1507" y="913"/>
                    <a:pt x="1484" y="959"/>
                  </a:cubicBezTo>
                  <a:cubicBezTo>
                    <a:pt x="1462" y="1004"/>
                    <a:pt x="1462" y="1027"/>
                    <a:pt x="1484" y="1073"/>
                  </a:cubicBezTo>
                  <a:cubicBezTo>
                    <a:pt x="1416" y="1096"/>
                    <a:pt x="1370" y="1141"/>
                    <a:pt x="1302" y="1164"/>
                  </a:cubicBezTo>
                  <a:cubicBezTo>
                    <a:pt x="1119" y="1278"/>
                    <a:pt x="937" y="1393"/>
                    <a:pt x="777" y="1529"/>
                  </a:cubicBezTo>
                  <a:cubicBezTo>
                    <a:pt x="686" y="1598"/>
                    <a:pt x="617" y="1666"/>
                    <a:pt x="526" y="1735"/>
                  </a:cubicBezTo>
                  <a:cubicBezTo>
                    <a:pt x="457" y="1803"/>
                    <a:pt x="389" y="1872"/>
                    <a:pt x="320" y="1963"/>
                  </a:cubicBezTo>
                  <a:cubicBezTo>
                    <a:pt x="252" y="2032"/>
                    <a:pt x="183" y="2123"/>
                    <a:pt x="115" y="2191"/>
                  </a:cubicBezTo>
                  <a:cubicBezTo>
                    <a:pt x="92" y="2237"/>
                    <a:pt x="46" y="2283"/>
                    <a:pt x="24" y="2328"/>
                  </a:cubicBezTo>
                  <a:cubicBezTo>
                    <a:pt x="1" y="2374"/>
                    <a:pt x="1" y="2420"/>
                    <a:pt x="1" y="2442"/>
                  </a:cubicBezTo>
                  <a:cubicBezTo>
                    <a:pt x="1" y="2488"/>
                    <a:pt x="24" y="2534"/>
                    <a:pt x="46" y="2557"/>
                  </a:cubicBezTo>
                  <a:cubicBezTo>
                    <a:pt x="69" y="2579"/>
                    <a:pt x="92" y="2602"/>
                    <a:pt x="115" y="2625"/>
                  </a:cubicBezTo>
                  <a:cubicBezTo>
                    <a:pt x="161" y="2625"/>
                    <a:pt x="183" y="2648"/>
                    <a:pt x="206" y="2648"/>
                  </a:cubicBezTo>
                  <a:lnTo>
                    <a:pt x="275" y="2648"/>
                  </a:lnTo>
                  <a:cubicBezTo>
                    <a:pt x="320" y="2671"/>
                    <a:pt x="366" y="2671"/>
                    <a:pt x="412" y="2671"/>
                  </a:cubicBezTo>
                  <a:lnTo>
                    <a:pt x="571" y="2671"/>
                  </a:lnTo>
                  <a:cubicBezTo>
                    <a:pt x="617" y="2671"/>
                    <a:pt x="663" y="2671"/>
                    <a:pt x="708" y="2648"/>
                  </a:cubicBezTo>
                  <a:cubicBezTo>
                    <a:pt x="754" y="2648"/>
                    <a:pt x="800" y="2602"/>
                    <a:pt x="845" y="2557"/>
                  </a:cubicBezTo>
                  <a:cubicBezTo>
                    <a:pt x="908" y="2494"/>
                    <a:pt x="971" y="2412"/>
                    <a:pt x="1034" y="2328"/>
                  </a:cubicBezTo>
                  <a:lnTo>
                    <a:pt x="1034" y="2328"/>
                  </a:lnTo>
                  <a:cubicBezTo>
                    <a:pt x="1032" y="2328"/>
                    <a:pt x="1030" y="2328"/>
                    <a:pt x="1028" y="2328"/>
                  </a:cubicBezTo>
                  <a:cubicBezTo>
                    <a:pt x="1031" y="2327"/>
                    <a:pt x="1034" y="2325"/>
                    <a:pt x="1037" y="2324"/>
                  </a:cubicBezTo>
                  <a:lnTo>
                    <a:pt x="1037" y="2324"/>
                  </a:lnTo>
                  <a:cubicBezTo>
                    <a:pt x="1036" y="2325"/>
                    <a:pt x="1035" y="2327"/>
                    <a:pt x="1034" y="2328"/>
                  </a:cubicBezTo>
                  <a:lnTo>
                    <a:pt x="1034" y="2328"/>
                  </a:lnTo>
                  <a:cubicBezTo>
                    <a:pt x="1047" y="2328"/>
                    <a:pt x="1050" y="2327"/>
                    <a:pt x="1051" y="2316"/>
                  </a:cubicBezTo>
                  <a:lnTo>
                    <a:pt x="1051" y="2316"/>
                  </a:lnTo>
                  <a:cubicBezTo>
                    <a:pt x="1046" y="2318"/>
                    <a:pt x="1042" y="2321"/>
                    <a:pt x="1037" y="2324"/>
                  </a:cubicBezTo>
                  <a:lnTo>
                    <a:pt x="1037" y="2324"/>
                  </a:lnTo>
                  <a:cubicBezTo>
                    <a:pt x="1042" y="2318"/>
                    <a:pt x="1046" y="2312"/>
                    <a:pt x="1051" y="2306"/>
                  </a:cubicBezTo>
                  <a:lnTo>
                    <a:pt x="1051" y="2306"/>
                  </a:lnTo>
                  <a:cubicBezTo>
                    <a:pt x="1051" y="2310"/>
                    <a:pt x="1051" y="2313"/>
                    <a:pt x="1051" y="2316"/>
                  </a:cubicBezTo>
                  <a:lnTo>
                    <a:pt x="1051" y="2316"/>
                  </a:lnTo>
                  <a:cubicBezTo>
                    <a:pt x="1082" y="2297"/>
                    <a:pt x="1101" y="2279"/>
                    <a:pt x="1119" y="2260"/>
                  </a:cubicBezTo>
                  <a:cubicBezTo>
                    <a:pt x="1142" y="2237"/>
                    <a:pt x="1188" y="2191"/>
                    <a:pt x="1233" y="2169"/>
                  </a:cubicBezTo>
                  <a:cubicBezTo>
                    <a:pt x="1279" y="2123"/>
                    <a:pt x="1325" y="2077"/>
                    <a:pt x="1370" y="2032"/>
                  </a:cubicBezTo>
                  <a:cubicBezTo>
                    <a:pt x="1462" y="1963"/>
                    <a:pt x="1553" y="1895"/>
                    <a:pt x="1644" y="1849"/>
                  </a:cubicBezTo>
                  <a:cubicBezTo>
                    <a:pt x="1736" y="1758"/>
                    <a:pt x="1850" y="1689"/>
                    <a:pt x="1941" y="1621"/>
                  </a:cubicBezTo>
                  <a:cubicBezTo>
                    <a:pt x="2009" y="1598"/>
                    <a:pt x="2055" y="1552"/>
                    <a:pt x="2101" y="1529"/>
                  </a:cubicBezTo>
                  <a:cubicBezTo>
                    <a:pt x="2146" y="1484"/>
                    <a:pt x="2192" y="1461"/>
                    <a:pt x="2238" y="1438"/>
                  </a:cubicBezTo>
                  <a:cubicBezTo>
                    <a:pt x="2375" y="1347"/>
                    <a:pt x="2534" y="1278"/>
                    <a:pt x="2694" y="1210"/>
                  </a:cubicBezTo>
                  <a:cubicBezTo>
                    <a:pt x="2877" y="1119"/>
                    <a:pt x="3037" y="1050"/>
                    <a:pt x="3219" y="982"/>
                  </a:cubicBezTo>
                  <a:cubicBezTo>
                    <a:pt x="3402" y="913"/>
                    <a:pt x="3562" y="845"/>
                    <a:pt x="3744" y="799"/>
                  </a:cubicBezTo>
                  <a:cubicBezTo>
                    <a:pt x="3904" y="731"/>
                    <a:pt x="4087" y="685"/>
                    <a:pt x="4246" y="639"/>
                  </a:cubicBezTo>
                  <a:cubicBezTo>
                    <a:pt x="4452" y="594"/>
                    <a:pt x="4634" y="548"/>
                    <a:pt x="4817" y="525"/>
                  </a:cubicBezTo>
                  <a:cubicBezTo>
                    <a:pt x="4931" y="525"/>
                    <a:pt x="5022" y="502"/>
                    <a:pt x="5114" y="502"/>
                  </a:cubicBezTo>
                  <a:cubicBezTo>
                    <a:pt x="5205" y="480"/>
                    <a:pt x="5319" y="480"/>
                    <a:pt x="5410" y="480"/>
                  </a:cubicBezTo>
                  <a:cubicBezTo>
                    <a:pt x="5479" y="480"/>
                    <a:pt x="5547" y="480"/>
                    <a:pt x="5616" y="502"/>
                  </a:cubicBezTo>
                  <a:cubicBezTo>
                    <a:pt x="5684" y="502"/>
                    <a:pt x="5753" y="502"/>
                    <a:pt x="5821" y="525"/>
                  </a:cubicBezTo>
                  <a:cubicBezTo>
                    <a:pt x="5958" y="548"/>
                    <a:pt x="6095" y="548"/>
                    <a:pt x="6255" y="571"/>
                  </a:cubicBezTo>
                  <a:cubicBezTo>
                    <a:pt x="6369" y="594"/>
                    <a:pt x="6506" y="594"/>
                    <a:pt x="6643" y="616"/>
                  </a:cubicBezTo>
                  <a:cubicBezTo>
                    <a:pt x="6780" y="639"/>
                    <a:pt x="6894" y="685"/>
                    <a:pt x="7031" y="708"/>
                  </a:cubicBezTo>
                  <a:cubicBezTo>
                    <a:pt x="7077" y="708"/>
                    <a:pt x="7100" y="685"/>
                    <a:pt x="7122" y="639"/>
                  </a:cubicBezTo>
                  <a:cubicBezTo>
                    <a:pt x="7122" y="616"/>
                    <a:pt x="7100" y="571"/>
                    <a:pt x="7054" y="571"/>
                  </a:cubicBezTo>
                  <a:cubicBezTo>
                    <a:pt x="6963" y="548"/>
                    <a:pt x="6871" y="525"/>
                    <a:pt x="6803" y="502"/>
                  </a:cubicBezTo>
                  <a:cubicBezTo>
                    <a:pt x="6711" y="480"/>
                    <a:pt x="6620" y="457"/>
                    <a:pt x="6529" y="434"/>
                  </a:cubicBezTo>
                  <a:cubicBezTo>
                    <a:pt x="6438" y="411"/>
                    <a:pt x="6369" y="411"/>
                    <a:pt x="6278" y="388"/>
                  </a:cubicBezTo>
                  <a:cubicBezTo>
                    <a:pt x="6186" y="365"/>
                    <a:pt x="6072" y="365"/>
                    <a:pt x="5981" y="343"/>
                  </a:cubicBezTo>
                  <a:cubicBezTo>
                    <a:pt x="5890" y="320"/>
                    <a:pt x="5821" y="297"/>
                    <a:pt x="5730" y="274"/>
                  </a:cubicBezTo>
                  <a:cubicBezTo>
                    <a:pt x="5639" y="251"/>
                    <a:pt x="5525" y="251"/>
                    <a:pt x="5433" y="228"/>
                  </a:cubicBezTo>
                  <a:lnTo>
                    <a:pt x="5319" y="228"/>
                  </a:lnTo>
                  <a:cubicBezTo>
                    <a:pt x="5365" y="183"/>
                    <a:pt x="5365" y="137"/>
                    <a:pt x="5342" y="114"/>
                  </a:cubicBezTo>
                  <a:cubicBezTo>
                    <a:pt x="5319" y="69"/>
                    <a:pt x="5296" y="46"/>
                    <a:pt x="5251" y="23"/>
                  </a:cubicBezTo>
                  <a:lnTo>
                    <a:pt x="4840" y="23"/>
                  </a:lnTo>
                  <a:cubicBezTo>
                    <a:pt x="4840" y="23"/>
                    <a:pt x="4817" y="0"/>
                    <a:pt x="479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20"/>
            <p:cNvSpPr/>
            <p:nvPr/>
          </p:nvSpPr>
          <p:spPr>
            <a:xfrm>
              <a:off x="6873425" y="2455475"/>
              <a:ext cx="20575" cy="37700"/>
            </a:xfrm>
            <a:custGeom>
              <a:avLst/>
              <a:gdLst/>
              <a:ahLst/>
              <a:cxnLst/>
              <a:rect l="l" t="t" r="r" b="b"/>
              <a:pathLst>
                <a:path w="823" h="1508" extrusionOk="0">
                  <a:moveTo>
                    <a:pt x="389" y="1"/>
                  </a:moveTo>
                  <a:cubicBezTo>
                    <a:pt x="343" y="1"/>
                    <a:pt x="320" y="23"/>
                    <a:pt x="275" y="69"/>
                  </a:cubicBezTo>
                  <a:cubicBezTo>
                    <a:pt x="275" y="69"/>
                    <a:pt x="252" y="92"/>
                    <a:pt x="229" y="115"/>
                  </a:cubicBezTo>
                  <a:cubicBezTo>
                    <a:pt x="183" y="183"/>
                    <a:pt x="138" y="252"/>
                    <a:pt x="92" y="320"/>
                  </a:cubicBezTo>
                  <a:cubicBezTo>
                    <a:pt x="46" y="457"/>
                    <a:pt x="1" y="617"/>
                    <a:pt x="1" y="754"/>
                  </a:cubicBezTo>
                  <a:cubicBezTo>
                    <a:pt x="1" y="799"/>
                    <a:pt x="1" y="845"/>
                    <a:pt x="1" y="891"/>
                  </a:cubicBezTo>
                  <a:cubicBezTo>
                    <a:pt x="1" y="982"/>
                    <a:pt x="23" y="1051"/>
                    <a:pt x="46" y="1119"/>
                  </a:cubicBezTo>
                  <a:cubicBezTo>
                    <a:pt x="69" y="1188"/>
                    <a:pt x="115" y="1279"/>
                    <a:pt x="160" y="1347"/>
                  </a:cubicBezTo>
                  <a:cubicBezTo>
                    <a:pt x="160" y="1370"/>
                    <a:pt x="183" y="1393"/>
                    <a:pt x="206" y="1416"/>
                  </a:cubicBezTo>
                  <a:cubicBezTo>
                    <a:pt x="229" y="1439"/>
                    <a:pt x="229" y="1461"/>
                    <a:pt x="252" y="1484"/>
                  </a:cubicBezTo>
                  <a:cubicBezTo>
                    <a:pt x="275" y="1484"/>
                    <a:pt x="297" y="1507"/>
                    <a:pt x="320" y="1507"/>
                  </a:cubicBezTo>
                  <a:lnTo>
                    <a:pt x="389" y="1507"/>
                  </a:lnTo>
                  <a:cubicBezTo>
                    <a:pt x="457" y="1484"/>
                    <a:pt x="503" y="1416"/>
                    <a:pt x="480" y="1347"/>
                  </a:cubicBezTo>
                  <a:cubicBezTo>
                    <a:pt x="480" y="1324"/>
                    <a:pt x="480" y="1302"/>
                    <a:pt x="480" y="1302"/>
                  </a:cubicBezTo>
                  <a:cubicBezTo>
                    <a:pt x="457" y="1256"/>
                    <a:pt x="457" y="1210"/>
                    <a:pt x="457" y="1142"/>
                  </a:cubicBezTo>
                  <a:cubicBezTo>
                    <a:pt x="457" y="1057"/>
                    <a:pt x="477" y="951"/>
                    <a:pt x="517" y="845"/>
                  </a:cubicBezTo>
                  <a:lnTo>
                    <a:pt x="517" y="845"/>
                  </a:lnTo>
                  <a:cubicBezTo>
                    <a:pt x="514" y="845"/>
                    <a:pt x="509" y="845"/>
                    <a:pt x="503" y="845"/>
                  </a:cubicBezTo>
                  <a:cubicBezTo>
                    <a:pt x="511" y="845"/>
                    <a:pt x="516" y="842"/>
                    <a:pt x="519" y="839"/>
                  </a:cubicBezTo>
                  <a:lnTo>
                    <a:pt x="519" y="839"/>
                  </a:lnTo>
                  <a:cubicBezTo>
                    <a:pt x="518" y="841"/>
                    <a:pt x="518" y="843"/>
                    <a:pt x="517" y="845"/>
                  </a:cubicBezTo>
                  <a:lnTo>
                    <a:pt x="517" y="845"/>
                  </a:lnTo>
                  <a:cubicBezTo>
                    <a:pt x="526" y="843"/>
                    <a:pt x="526" y="839"/>
                    <a:pt x="526" y="822"/>
                  </a:cubicBezTo>
                  <a:lnTo>
                    <a:pt x="526" y="822"/>
                  </a:lnTo>
                  <a:cubicBezTo>
                    <a:pt x="526" y="823"/>
                    <a:pt x="526" y="832"/>
                    <a:pt x="519" y="839"/>
                  </a:cubicBezTo>
                  <a:lnTo>
                    <a:pt x="519" y="839"/>
                  </a:lnTo>
                  <a:cubicBezTo>
                    <a:pt x="521" y="833"/>
                    <a:pt x="523" y="828"/>
                    <a:pt x="526" y="822"/>
                  </a:cubicBezTo>
                  <a:cubicBezTo>
                    <a:pt x="548" y="754"/>
                    <a:pt x="571" y="685"/>
                    <a:pt x="594" y="640"/>
                  </a:cubicBezTo>
                  <a:cubicBezTo>
                    <a:pt x="617" y="571"/>
                    <a:pt x="640" y="526"/>
                    <a:pt x="685" y="457"/>
                  </a:cubicBezTo>
                  <a:cubicBezTo>
                    <a:pt x="685" y="457"/>
                    <a:pt x="708" y="434"/>
                    <a:pt x="708" y="411"/>
                  </a:cubicBezTo>
                  <a:cubicBezTo>
                    <a:pt x="731" y="411"/>
                    <a:pt x="731" y="389"/>
                    <a:pt x="754" y="389"/>
                  </a:cubicBezTo>
                  <a:cubicBezTo>
                    <a:pt x="800" y="343"/>
                    <a:pt x="822" y="275"/>
                    <a:pt x="777" y="206"/>
                  </a:cubicBezTo>
                  <a:cubicBezTo>
                    <a:pt x="763" y="179"/>
                    <a:pt x="734" y="168"/>
                    <a:pt x="703" y="168"/>
                  </a:cubicBezTo>
                  <a:cubicBezTo>
                    <a:pt x="682" y="168"/>
                    <a:pt x="659" y="174"/>
                    <a:pt x="640" y="183"/>
                  </a:cubicBezTo>
                  <a:cubicBezTo>
                    <a:pt x="640" y="160"/>
                    <a:pt x="617" y="160"/>
                    <a:pt x="617" y="138"/>
                  </a:cubicBezTo>
                  <a:cubicBezTo>
                    <a:pt x="594" y="115"/>
                    <a:pt x="548" y="92"/>
                    <a:pt x="526" y="69"/>
                  </a:cubicBezTo>
                  <a:cubicBezTo>
                    <a:pt x="526" y="69"/>
                    <a:pt x="526" y="46"/>
                    <a:pt x="526" y="46"/>
                  </a:cubicBezTo>
                  <a:cubicBezTo>
                    <a:pt x="503" y="46"/>
                    <a:pt x="503" y="23"/>
                    <a:pt x="480" y="23"/>
                  </a:cubicBezTo>
                  <a:cubicBezTo>
                    <a:pt x="457" y="1"/>
                    <a:pt x="434" y="1"/>
                    <a:pt x="41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20"/>
            <p:cNvSpPr/>
            <p:nvPr/>
          </p:nvSpPr>
          <p:spPr>
            <a:xfrm>
              <a:off x="6556725" y="1976725"/>
              <a:ext cx="34825" cy="159650"/>
            </a:xfrm>
            <a:custGeom>
              <a:avLst/>
              <a:gdLst/>
              <a:ahLst/>
              <a:cxnLst/>
              <a:rect l="l" t="t" r="r" b="b"/>
              <a:pathLst>
                <a:path w="1393" h="6386" extrusionOk="0">
                  <a:moveTo>
                    <a:pt x="1279" y="0"/>
                  </a:moveTo>
                  <a:cubicBezTo>
                    <a:pt x="1188" y="0"/>
                    <a:pt x="1096" y="0"/>
                    <a:pt x="1028" y="23"/>
                  </a:cubicBezTo>
                  <a:cubicBezTo>
                    <a:pt x="959" y="46"/>
                    <a:pt x="914" y="69"/>
                    <a:pt x="868" y="114"/>
                  </a:cubicBezTo>
                  <a:cubicBezTo>
                    <a:pt x="845" y="137"/>
                    <a:pt x="822" y="160"/>
                    <a:pt x="822" y="183"/>
                  </a:cubicBezTo>
                  <a:cubicBezTo>
                    <a:pt x="800" y="206"/>
                    <a:pt x="777" y="251"/>
                    <a:pt x="777" y="274"/>
                  </a:cubicBezTo>
                  <a:cubicBezTo>
                    <a:pt x="731" y="343"/>
                    <a:pt x="708" y="411"/>
                    <a:pt x="708" y="480"/>
                  </a:cubicBezTo>
                  <a:cubicBezTo>
                    <a:pt x="685" y="571"/>
                    <a:pt x="663" y="685"/>
                    <a:pt x="640" y="799"/>
                  </a:cubicBezTo>
                  <a:cubicBezTo>
                    <a:pt x="640" y="845"/>
                    <a:pt x="640" y="913"/>
                    <a:pt x="617" y="959"/>
                  </a:cubicBezTo>
                  <a:cubicBezTo>
                    <a:pt x="617" y="1005"/>
                    <a:pt x="617" y="1027"/>
                    <a:pt x="617" y="1050"/>
                  </a:cubicBezTo>
                  <a:cubicBezTo>
                    <a:pt x="617" y="1073"/>
                    <a:pt x="617" y="1119"/>
                    <a:pt x="617" y="1141"/>
                  </a:cubicBezTo>
                  <a:cubicBezTo>
                    <a:pt x="617" y="1164"/>
                    <a:pt x="617" y="1187"/>
                    <a:pt x="640" y="1210"/>
                  </a:cubicBezTo>
                  <a:cubicBezTo>
                    <a:pt x="640" y="1210"/>
                    <a:pt x="640" y="1210"/>
                    <a:pt x="640" y="1233"/>
                  </a:cubicBezTo>
                  <a:cubicBezTo>
                    <a:pt x="640" y="1324"/>
                    <a:pt x="617" y="1393"/>
                    <a:pt x="617" y="1484"/>
                  </a:cubicBezTo>
                  <a:cubicBezTo>
                    <a:pt x="571" y="1666"/>
                    <a:pt x="548" y="1849"/>
                    <a:pt x="526" y="2032"/>
                  </a:cubicBezTo>
                  <a:cubicBezTo>
                    <a:pt x="480" y="2260"/>
                    <a:pt x="457" y="2488"/>
                    <a:pt x="434" y="2716"/>
                  </a:cubicBezTo>
                  <a:cubicBezTo>
                    <a:pt x="411" y="2762"/>
                    <a:pt x="411" y="2808"/>
                    <a:pt x="411" y="2831"/>
                  </a:cubicBezTo>
                  <a:cubicBezTo>
                    <a:pt x="389" y="2922"/>
                    <a:pt x="389" y="2990"/>
                    <a:pt x="366" y="3082"/>
                  </a:cubicBezTo>
                  <a:cubicBezTo>
                    <a:pt x="343" y="3196"/>
                    <a:pt x="343" y="3287"/>
                    <a:pt x="320" y="3401"/>
                  </a:cubicBezTo>
                  <a:cubicBezTo>
                    <a:pt x="297" y="3492"/>
                    <a:pt x="297" y="3607"/>
                    <a:pt x="275" y="3721"/>
                  </a:cubicBezTo>
                  <a:cubicBezTo>
                    <a:pt x="252" y="3812"/>
                    <a:pt x="252" y="3926"/>
                    <a:pt x="229" y="4040"/>
                  </a:cubicBezTo>
                  <a:cubicBezTo>
                    <a:pt x="229" y="4132"/>
                    <a:pt x="206" y="4246"/>
                    <a:pt x="206" y="4360"/>
                  </a:cubicBezTo>
                  <a:cubicBezTo>
                    <a:pt x="206" y="4428"/>
                    <a:pt x="206" y="4474"/>
                    <a:pt x="183" y="4542"/>
                  </a:cubicBezTo>
                  <a:cubicBezTo>
                    <a:pt x="183" y="4588"/>
                    <a:pt x="160" y="4657"/>
                    <a:pt x="160" y="4725"/>
                  </a:cubicBezTo>
                  <a:cubicBezTo>
                    <a:pt x="138" y="4771"/>
                    <a:pt x="138" y="4839"/>
                    <a:pt x="115" y="4908"/>
                  </a:cubicBezTo>
                  <a:cubicBezTo>
                    <a:pt x="92" y="5045"/>
                    <a:pt x="69" y="5182"/>
                    <a:pt x="69" y="5319"/>
                  </a:cubicBezTo>
                  <a:cubicBezTo>
                    <a:pt x="46" y="5433"/>
                    <a:pt x="46" y="5547"/>
                    <a:pt x="23" y="5661"/>
                  </a:cubicBezTo>
                  <a:cubicBezTo>
                    <a:pt x="23" y="5775"/>
                    <a:pt x="1" y="5889"/>
                    <a:pt x="1" y="6003"/>
                  </a:cubicBezTo>
                  <a:cubicBezTo>
                    <a:pt x="1" y="6049"/>
                    <a:pt x="23" y="6117"/>
                    <a:pt x="69" y="6140"/>
                  </a:cubicBezTo>
                  <a:cubicBezTo>
                    <a:pt x="92" y="6163"/>
                    <a:pt x="115" y="6163"/>
                    <a:pt x="138" y="6186"/>
                  </a:cubicBezTo>
                  <a:cubicBezTo>
                    <a:pt x="138" y="6232"/>
                    <a:pt x="138" y="6277"/>
                    <a:pt x="160" y="6300"/>
                  </a:cubicBezTo>
                  <a:cubicBezTo>
                    <a:pt x="206" y="6346"/>
                    <a:pt x="229" y="6368"/>
                    <a:pt x="275" y="6368"/>
                  </a:cubicBezTo>
                  <a:cubicBezTo>
                    <a:pt x="286" y="6380"/>
                    <a:pt x="297" y="6386"/>
                    <a:pt x="312" y="6386"/>
                  </a:cubicBezTo>
                  <a:cubicBezTo>
                    <a:pt x="326" y="6386"/>
                    <a:pt x="343" y="6380"/>
                    <a:pt x="366" y="6368"/>
                  </a:cubicBezTo>
                  <a:cubicBezTo>
                    <a:pt x="389" y="6368"/>
                    <a:pt x="411" y="6346"/>
                    <a:pt x="434" y="6346"/>
                  </a:cubicBezTo>
                  <a:cubicBezTo>
                    <a:pt x="457" y="6323"/>
                    <a:pt x="503" y="6300"/>
                    <a:pt x="503" y="6277"/>
                  </a:cubicBezTo>
                  <a:cubicBezTo>
                    <a:pt x="548" y="6232"/>
                    <a:pt x="526" y="6186"/>
                    <a:pt x="526" y="6140"/>
                  </a:cubicBezTo>
                  <a:lnTo>
                    <a:pt x="526" y="6140"/>
                  </a:lnTo>
                  <a:cubicBezTo>
                    <a:pt x="526" y="6110"/>
                    <a:pt x="526" y="6079"/>
                    <a:pt x="526" y="6049"/>
                  </a:cubicBezTo>
                  <a:cubicBezTo>
                    <a:pt x="526" y="6003"/>
                    <a:pt x="548" y="5935"/>
                    <a:pt x="526" y="5889"/>
                  </a:cubicBezTo>
                  <a:cubicBezTo>
                    <a:pt x="503" y="5866"/>
                    <a:pt x="503" y="5843"/>
                    <a:pt x="480" y="5821"/>
                  </a:cubicBezTo>
                  <a:cubicBezTo>
                    <a:pt x="480" y="5798"/>
                    <a:pt x="480" y="5775"/>
                    <a:pt x="503" y="5752"/>
                  </a:cubicBezTo>
                  <a:cubicBezTo>
                    <a:pt x="503" y="5707"/>
                    <a:pt x="503" y="5661"/>
                    <a:pt x="503" y="5615"/>
                  </a:cubicBezTo>
                  <a:cubicBezTo>
                    <a:pt x="503" y="5592"/>
                    <a:pt x="503" y="5592"/>
                    <a:pt x="503" y="5570"/>
                  </a:cubicBezTo>
                  <a:cubicBezTo>
                    <a:pt x="526" y="5501"/>
                    <a:pt x="526" y="5433"/>
                    <a:pt x="526" y="5364"/>
                  </a:cubicBezTo>
                  <a:cubicBezTo>
                    <a:pt x="548" y="5250"/>
                    <a:pt x="571" y="5136"/>
                    <a:pt x="594" y="5022"/>
                  </a:cubicBezTo>
                  <a:cubicBezTo>
                    <a:pt x="617" y="4999"/>
                    <a:pt x="617" y="4953"/>
                    <a:pt x="640" y="4930"/>
                  </a:cubicBezTo>
                  <a:cubicBezTo>
                    <a:pt x="663" y="4771"/>
                    <a:pt x="685" y="4611"/>
                    <a:pt x="708" y="4428"/>
                  </a:cubicBezTo>
                  <a:cubicBezTo>
                    <a:pt x="731" y="4291"/>
                    <a:pt x="731" y="4132"/>
                    <a:pt x="754" y="3995"/>
                  </a:cubicBezTo>
                  <a:cubicBezTo>
                    <a:pt x="754" y="3972"/>
                    <a:pt x="754" y="3972"/>
                    <a:pt x="754" y="3972"/>
                  </a:cubicBezTo>
                  <a:cubicBezTo>
                    <a:pt x="800" y="3789"/>
                    <a:pt x="822" y="3607"/>
                    <a:pt x="845" y="3424"/>
                  </a:cubicBezTo>
                  <a:cubicBezTo>
                    <a:pt x="868" y="3333"/>
                    <a:pt x="868" y="3241"/>
                    <a:pt x="891" y="3150"/>
                  </a:cubicBezTo>
                  <a:cubicBezTo>
                    <a:pt x="914" y="3104"/>
                    <a:pt x="914" y="3059"/>
                    <a:pt x="936" y="3013"/>
                  </a:cubicBezTo>
                  <a:cubicBezTo>
                    <a:pt x="936" y="2990"/>
                    <a:pt x="936" y="2967"/>
                    <a:pt x="936" y="2945"/>
                  </a:cubicBezTo>
                  <a:cubicBezTo>
                    <a:pt x="936" y="2899"/>
                    <a:pt x="959" y="2876"/>
                    <a:pt x="959" y="2853"/>
                  </a:cubicBezTo>
                  <a:cubicBezTo>
                    <a:pt x="959" y="2808"/>
                    <a:pt x="936" y="2762"/>
                    <a:pt x="891" y="2716"/>
                  </a:cubicBezTo>
                  <a:cubicBezTo>
                    <a:pt x="914" y="2625"/>
                    <a:pt x="914" y="2534"/>
                    <a:pt x="936" y="2443"/>
                  </a:cubicBezTo>
                  <a:cubicBezTo>
                    <a:pt x="936" y="2397"/>
                    <a:pt x="936" y="2351"/>
                    <a:pt x="959" y="2306"/>
                  </a:cubicBezTo>
                  <a:cubicBezTo>
                    <a:pt x="959" y="2306"/>
                    <a:pt x="982" y="2306"/>
                    <a:pt x="982" y="2283"/>
                  </a:cubicBezTo>
                  <a:cubicBezTo>
                    <a:pt x="1028" y="2260"/>
                    <a:pt x="1051" y="2237"/>
                    <a:pt x="1073" y="2191"/>
                  </a:cubicBezTo>
                  <a:cubicBezTo>
                    <a:pt x="1073" y="2146"/>
                    <a:pt x="1073" y="2100"/>
                    <a:pt x="1073" y="2077"/>
                  </a:cubicBezTo>
                  <a:cubicBezTo>
                    <a:pt x="1096" y="2032"/>
                    <a:pt x="1096" y="2009"/>
                    <a:pt x="1096" y="1986"/>
                  </a:cubicBezTo>
                  <a:cubicBezTo>
                    <a:pt x="1096" y="1918"/>
                    <a:pt x="1096" y="1849"/>
                    <a:pt x="1119" y="1781"/>
                  </a:cubicBezTo>
                  <a:cubicBezTo>
                    <a:pt x="1119" y="1758"/>
                    <a:pt x="1119" y="1735"/>
                    <a:pt x="1119" y="1712"/>
                  </a:cubicBezTo>
                  <a:cubicBezTo>
                    <a:pt x="1142" y="1552"/>
                    <a:pt x="1142" y="1415"/>
                    <a:pt x="1165" y="1278"/>
                  </a:cubicBezTo>
                  <a:cubicBezTo>
                    <a:pt x="1165" y="1278"/>
                    <a:pt x="1165" y="1278"/>
                    <a:pt x="1165" y="1256"/>
                  </a:cubicBezTo>
                  <a:lnTo>
                    <a:pt x="1165" y="1210"/>
                  </a:lnTo>
                  <a:cubicBezTo>
                    <a:pt x="1165" y="1210"/>
                    <a:pt x="1188" y="1187"/>
                    <a:pt x="1188" y="1187"/>
                  </a:cubicBezTo>
                  <a:cubicBezTo>
                    <a:pt x="1188" y="1187"/>
                    <a:pt x="1188" y="1187"/>
                    <a:pt x="1188" y="1164"/>
                  </a:cubicBezTo>
                  <a:lnTo>
                    <a:pt x="1188" y="1141"/>
                  </a:lnTo>
                  <a:cubicBezTo>
                    <a:pt x="1210" y="1005"/>
                    <a:pt x="1210" y="890"/>
                    <a:pt x="1233" y="776"/>
                  </a:cubicBezTo>
                  <a:cubicBezTo>
                    <a:pt x="1256" y="639"/>
                    <a:pt x="1279" y="525"/>
                    <a:pt x="1279" y="388"/>
                  </a:cubicBezTo>
                  <a:cubicBezTo>
                    <a:pt x="1302" y="365"/>
                    <a:pt x="1302" y="320"/>
                    <a:pt x="1302" y="274"/>
                  </a:cubicBezTo>
                  <a:cubicBezTo>
                    <a:pt x="1279" y="251"/>
                    <a:pt x="1279" y="251"/>
                    <a:pt x="1256" y="228"/>
                  </a:cubicBezTo>
                  <a:lnTo>
                    <a:pt x="1279" y="228"/>
                  </a:lnTo>
                  <a:cubicBezTo>
                    <a:pt x="1347" y="228"/>
                    <a:pt x="1393" y="183"/>
                    <a:pt x="1393" y="114"/>
                  </a:cubicBezTo>
                  <a:cubicBezTo>
                    <a:pt x="1393" y="46"/>
                    <a:pt x="1347" y="0"/>
                    <a:pt x="127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20"/>
            <p:cNvSpPr/>
            <p:nvPr/>
          </p:nvSpPr>
          <p:spPr>
            <a:xfrm>
              <a:off x="6579550" y="2013250"/>
              <a:ext cx="21700" cy="119425"/>
            </a:xfrm>
            <a:custGeom>
              <a:avLst/>
              <a:gdLst/>
              <a:ahLst/>
              <a:cxnLst/>
              <a:rect l="l" t="t" r="r" b="b"/>
              <a:pathLst>
                <a:path w="868" h="4777" extrusionOk="0">
                  <a:moveTo>
                    <a:pt x="777" y="0"/>
                  </a:moveTo>
                  <a:cubicBezTo>
                    <a:pt x="754" y="0"/>
                    <a:pt x="731" y="23"/>
                    <a:pt x="708" y="69"/>
                  </a:cubicBezTo>
                  <a:cubicBezTo>
                    <a:pt x="708" y="88"/>
                    <a:pt x="708" y="122"/>
                    <a:pt x="708" y="160"/>
                  </a:cubicBezTo>
                  <a:cubicBezTo>
                    <a:pt x="685" y="365"/>
                    <a:pt x="640" y="548"/>
                    <a:pt x="617" y="753"/>
                  </a:cubicBezTo>
                  <a:cubicBezTo>
                    <a:pt x="571" y="936"/>
                    <a:pt x="548" y="1141"/>
                    <a:pt x="503" y="1324"/>
                  </a:cubicBezTo>
                  <a:cubicBezTo>
                    <a:pt x="457" y="1643"/>
                    <a:pt x="411" y="1986"/>
                    <a:pt x="343" y="2305"/>
                  </a:cubicBezTo>
                  <a:cubicBezTo>
                    <a:pt x="275" y="2762"/>
                    <a:pt x="206" y="3196"/>
                    <a:pt x="138" y="3652"/>
                  </a:cubicBezTo>
                  <a:cubicBezTo>
                    <a:pt x="115" y="3835"/>
                    <a:pt x="92" y="4017"/>
                    <a:pt x="46" y="4177"/>
                  </a:cubicBezTo>
                  <a:cubicBezTo>
                    <a:pt x="46" y="4268"/>
                    <a:pt x="23" y="4360"/>
                    <a:pt x="23" y="4451"/>
                  </a:cubicBezTo>
                  <a:cubicBezTo>
                    <a:pt x="23" y="4474"/>
                    <a:pt x="1" y="4497"/>
                    <a:pt x="1" y="4519"/>
                  </a:cubicBezTo>
                  <a:cubicBezTo>
                    <a:pt x="1" y="4542"/>
                    <a:pt x="1" y="4588"/>
                    <a:pt x="1" y="4611"/>
                  </a:cubicBezTo>
                  <a:cubicBezTo>
                    <a:pt x="1" y="4679"/>
                    <a:pt x="46" y="4748"/>
                    <a:pt x="115" y="4771"/>
                  </a:cubicBezTo>
                  <a:cubicBezTo>
                    <a:pt x="130" y="4774"/>
                    <a:pt x="146" y="4776"/>
                    <a:pt x="161" y="4776"/>
                  </a:cubicBezTo>
                  <a:cubicBezTo>
                    <a:pt x="235" y="4776"/>
                    <a:pt x="301" y="4732"/>
                    <a:pt x="320" y="4656"/>
                  </a:cubicBezTo>
                  <a:cubicBezTo>
                    <a:pt x="343" y="4611"/>
                    <a:pt x="343" y="4565"/>
                    <a:pt x="343" y="4519"/>
                  </a:cubicBezTo>
                  <a:cubicBezTo>
                    <a:pt x="366" y="4428"/>
                    <a:pt x="366" y="4337"/>
                    <a:pt x="389" y="4268"/>
                  </a:cubicBezTo>
                  <a:cubicBezTo>
                    <a:pt x="411" y="4063"/>
                    <a:pt x="411" y="3880"/>
                    <a:pt x="434" y="3698"/>
                  </a:cubicBezTo>
                  <a:cubicBezTo>
                    <a:pt x="503" y="3241"/>
                    <a:pt x="548" y="2785"/>
                    <a:pt x="617" y="2328"/>
                  </a:cubicBezTo>
                  <a:cubicBezTo>
                    <a:pt x="640" y="1986"/>
                    <a:pt x="685" y="1643"/>
                    <a:pt x="708" y="1324"/>
                  </a:cubicBezTo>
                  <a:cubicBezTo>
                    <a:pt x="731" y="1118"/>
                    <a:pt x="754" y="913"/>
                    <a:pt x="777" y="708"/>
                  </a:cubicBezTo>
                  <a:cubicBezTo>
                    <a:pt x="800" y="502"/>
                    <a:pt x="822" y="274"/>
                    <a:pt x="845" y="69"/>
                  </a:cubicBezTo>
                  <a:cubicBezTo>
                    <a:pt x="868" y="23"/>
                    <a:pt x="822" y="0"/>
                    <a:pt x="77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20"/>
            <p:cNvSpPr/>
            <p:nvPr/>
          </p:nvSpPr>
          <p:spPr>
            <a:xfrm>
              <a:off x="6578975" y="2137075"/>
              <a:ext cx="6300" cy="5725"/>
            </a:xfrm>
            <a:custGeom>
              <a:avLst/>
              <a:gdLst/>
              <a:ahLst/>
              <a:cxnLst/>
              <a:rect l="l" t="t" r="r" b="b"/>
              <a:pathLst>
                <a:path w="252" h="229" extrusionOk="0">
                  <a:moveTo>
                    <a:pt x="115" y="0"/>
                  </a:moveTo>
                  <a:cubicBezTo>
                    <a:pt x="46" y="0"/>
                    <a:pt x="1" y="46"/>
                    <a:pt x="1" y="114"/>
                  </a:cubicBezTo>
                  <a:cubicBezTo>
                    <a:pt x="1" y="183"/>
                    <a:pt x="46" y="228"/>
                    <a:pt x="115" y="228"/>
                  </a:cubicBezTo>
                  <a:cubicBezTo>
                    <a:pt x="183" y="228"/>
                    <a:pt x="252" y="183"/>
                    <a:pt x="252" y="114"/>
                  </a:cubicBezTo>
                  <a:cubicBezTo>
                    <a:pt x="252" y="46"/>
                    <a:pt x="183" y="0"/>
                    <a:pt x="11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20"/>
            <p:cNvSpPr/>
            <p:nvPr/>
          </p:nvSpPr>
          <p:spPr>
            <a:xfrm>
              <a:off x="7062300" y="1838625"/>
              <a:ext cx="49100" cy="144400"/>
            </a:xfrm>
            <a:custGeom>
              <a:avLst/>
              <a:gdLst/>
              <a:ahLst/>
              <a:cxnLst/>
              <a:rect l="l" t="t" r="r" b="b"/>
              <a:pathLst>
                <a:path w="1964" h="5776" extrusionOk="0">
                  <a:moveTo>
                    <a:pt x="823" y="3470"/>
                  </a:moveTo>
                  <a:lnTo>
                    <a:pt x="823" y="3470"/>
                  </a:lnTo>
                  <a:cubicBezTo>
                    <a:pt x="820" y="3476"/>
                    <a:pt x="818" y="3482"/>
                    <a:pt x="816" y="3488"/>
                  </a:cubicBezTo>
                  <a:lnTo>
                    <a:pt x="816" y="3488"/>
                  </a:lnTo>
                  <a:cubicBezTo>
                    <a:pt x="820" y="3483"/>
                    <a:pt x="823" y="3478"/>
                    <a:pt x="823" y="3470"/>
                  </a:cubicBezTo>
                  <a:close/>
                  <a:moveTo>
                    <a:pt x="1462" y="1"/>
                  </a:moveTo>
                  <a:cubicBezTo>
                    <a:pt x="1393" y="1"/>
                    <a:pt x="1370" y="69"/>
                    <a:pt x="1393" y="115"/>
                  </a:cubicBezTo>
                  <a:cubicBezTo>
                    <a:pt x="1393" y="206"/>
                    <a:pt x="1416" y="274"/>
                    <a:pt x="1439" y="366"/>
                  </a:cubicBezTo>
                  <a:cubicBezTo>
                    <a:pt x="1439" y="525"/>
                    <a:pt x="1439" y="685"/>
                    <a:pt x="1439" y="845"/>
                  </a:cubicBezTo>
                  <a:cubicBezTo>
                    <a:pt x="1439" y="936"/>
                    <a:pt x="1439" y="1005"/>
                    <a:pt x="1439" y="1096"/>
                  </a:cubicBezTo>
                  <a:cubicBezTo>
                    <a:pt x="1439" y="1165"/>
                    <a:pt x="1416" y="1256"/>
                    <a:pt x="1416" y="1347"/>
                  </a:cubicBezTo>
                  <a:cubicBezTo>
                    <a:pt x="1393" y="1507"/>
                    <a:pt x="1348" y="1667"/>
                    <a:pt x="1325" y="1827"/>
                  </a:cubicBezTo>
                  <a:cubicBezTo>
                    <a:pt x="1302" y="1918"/>
                    <a:pt x="1279" y="2009"/>
                    <a:pt x="1256" y="2100"/>
                  </a:cubicBezTo>
                  <a:lnTo>
                    <a:pt x="1188" y="2352"/>
                  </a:lnTo>
                  <a:cubicBezTo>
                    <a:pt x="1142" y="2534"/>
                    <a:pt x="1096" y="2694"/>
                    <a:pt x="1051" y="2876"/>
                  </a:cubicBezTo>
                  <a:cubicBezTo>
                    <a:pt x="1005" y="3036"/>
                    <a:pt x="937" y="3219"/>
                    <a:pt x="868" y="3379"/>
                  </a:cubicBezTo>
                  <a:cubicBezTo>
                    <a:pt x="845" y="3401"/>
                    <a:pt x="845" y="3424"/>
                    <a:pt x="823" y="3447"/>
                  </a:cubicBezTo>
                  <a:cubicBezTo>
                    <a:pt x="828" y="3447"/>
                    <a:pt x="832" y="3447"/>
                    <a:pt x="835" y="3447"/>
                  </a:cubicBezTo>
                  <a:lnTo>
                    <a:pt x="835" y="3447"/>
                  </a:lnTo>
                  <a:cubicBezTo>
                    <a:pt x="825" y="3472"/>
                    <a:pt x="820" y="3489"/>
                    <a:pt x="810" y="3504"/>
                  </a:cubicBezTo>
                  <a:lnTo>
                    <a:pt x="810" y="3504"/>
                  </a:lnTo>
                  <a:cubicBezTo>
                    <a:pt x="812" y="3499"/>
                    <a:pt x="814" y="3493"/>
                    <a:pt x="816" y="3488"/>
                  </a:cubicBezTo>
                  <a:lnTo>
                    <a:pt x="816" y="3488"/>
                  </a:lnTo>
                  <a:cubicBezTo>
                    <a:pt x="809" y="3496"/>
                    <a:pt x="800" y="3501"/>
                    <a:pt x="800" y="3516"/>
                  </a:cubicBezTo>
                  <a:cubicBezTo>
                    <a:pt x="804" y="3512"/>
                    <a:pt x="807" y="3508"/>
                    <a:pt x="810" y="3504"/>
                  </a:cubicBezTo>
                  <a:lnTo>
                    <a:pt x="810" y="3504"/>
                  </a:lnTo>
                  <a:cubicBezTo>
                    <a:pt x="743" y="3675"/>
                    <a:pt x="659" y="3846"/>
                    <a:pt x="594" y="4018"/>
                  </a:cubicBezTo>
                  <a:cubicBezTo>
                    <a:pt x="549" y="4086"/>
                    <a:pt x="503" y="4178"/>
                    <a:pt x="457" y="4269"/>
                  </a:cubicBezTo>
                  <a:cubicBezTo>
                    <a:pt x="412" y="4360"/>
                    <a:pt x="366" y="4429"/>
                    <a:pt x="320" y="4497"/>
                  </a:cubicBezTo>
                  <a:cubicBezTo>
                    <a:pt x="298" y="4543"/>
                    <a:pt x="275" y="4588"/>
                    <a:pt x="252" y="4634"/>
                  </a:cubicBezTo>
                  <a:cubicBezTo>
                    <a:pt x="229" y="4680"/>
                    <a:pt x="206" y="4703"/>
                    <a:pt x="183" y="4748"/>
                  </a:cubicBezTo>
                  <a:cubicBezTo>
                    <a:pt x="138" y="4794"/>
                    <a:pt x="92" y="4839"/>
                    <a:pt x="69" y="4908"/>
                  </a:cubicBezTo>
                  <a:cubicBezTo>
                    <a:pt x="46" y="4908"/>
                    <a:pt x="46" y="4908"/>
                    <a:pt x="46" y="4931"/>
                  </a:cubicBezTo>
                  <a:cubicBezTo>
                    <a:pt x="1" y="4976"/>
                    <a:pt x="1" y="5045"/>
                    <a:pt x="24" y="5091"/>
                  </a:cubicBezTo>
                  <a:cubicBezTo>
                    <a:pt x="24" y="5136"/>
                    <a:pt x="69" y="5182"/>
                    <a:pt x="92" y="5227"/>
                  </a:cubicBezTo>
                  <a:cubicBezTo>
                    <a:pt x="138" y="5296"/>
                    <a:pt x="183" y="5364"/>
                    <a:pt x="229" y="5456"/>
                  </a:cubicBezTo>
                  <a:cubicBezTo>
                    <a:pt x="252" y="5479"/>
                    <a:pt x="252" y="5501"/>
                    <a:pt x="275" y="5547"/>
                  </a:cubicBezTo>
                  <a:cubicBezTo>
                    <a:pt x="275" y="5547"/>
                    <a:pt x="275" y="5547"/>
                    <a:pt x="275" y="5570"/>
                  </a:cubicBezTo>
                  <a:cubicBezTo>
                    <a:pt x="275" y="5638"/>
                    <a:pt x="320" y="5707"/>
                    <a:pt x="366" y="5752"/>
                  </a:cubicBezTo>
                  <a:cubicBezTo>
                    <a:pt x="396" y="5768"/>
                    <a:pt x="432" y="5775"/>
                    <a:pt x="467" y="5775"/>
                  </a:cubicBezTo>
                  <a:cubicBezTo>
                    <a:pt x="539" y="5775"/>
                    <a:pt x="610" y="5745"/>
                    <a:pt x="640" y="5684"/>
                  </a:cubicBezTo>
                  <a:cubicBezTo>
                    <a:pt x="640" y="5661"/>
                    <a:pt x="663" y="5638"/>
                    <a:pt x="663" y="5616"/>
                  </a:cubicBezTo>
                  <a:cubicBezTo>
                    <a:pt x="708" y="5616"/>
                    <a:pt x="754" y="5593"/>
                    <a:pt x="777" y="5570"/>
                  </a:cubicBezTo>
                  <a:cubicBezTo>
                    <a:pt x="845" y="5479"/>
                    <a:pt x="891" y="5387"/>
                    <a:pt x="960" y="5296"/>
                  </a:cubicBezTo>
                  <a:cubicBezTo>
                    <a:pt x="1005" y="5205"/>
                    <a:pt x="1051" y="5113"/>
                    <a:pt x="1096" y="5045"/>
                  </a:cubicBezTo>
                  <a:cubicBezTo>
                    <a:pt x="1142" y="4954"/>
                    <a:pt x="1188" y="4862"/>
                    <a:pt x="1233" y="4794"/>
                  </a:cubicBezTo>
                  <a:cubicBezTo>
                    <a:pt x="1279" y="4680"/>
                    <a:pt x="1325" y="4588"/>
                    <a:pt x="1370" y="4474"/>
                  </a:cubicBezTo>
                  <a:cubicBezTo>
                    <a:pt x="1439" y="4314"/>
                    <a:pt x="1484" y="4132"/>
                    <a:pt x="1553" y="3972"/>
                  </a:cubicBezTo>
                  <a:cubicBezTo>
                    <a:pt x="1599" y="3789"/>
                    <a:pt x="1667" y="3630"/>
                    <a:pt x="1713" y="3447"/>
                  </a:cubicBezTo>
                  <a:cubicBezTo>
                    <a:pt x="1758" y="3265"/>
                    <a:pt x="1804" y="3059"/>
                    <a:pt x="1850" y="2876"/>
                  </a:cubicBezTo>
                  <a:cubicBezTo>
                    <a:pt x="1873" y="2785"/>
                    <a:pt x="1895" y="2671"/>
                    <a:pt x="1895" y="2557"/>
                  </a:cubicBezTo>
                  <a:cubicBezTo>
                    <a:pt x="1918" y="2466"/>
                    <a:pt x="1918" y="2374"/>
                    <a:pt x="1918" y="2260"/>
                  </a:cubicBezTo>
                  <a:cubicBezTo>
                    <a:pt x="1941" y="2100"/>
                    <a:pt x="1941" y="1941"/>
                    <a:pt x="1941" y="1781"/>
                  </a:cubicBezTo>
                  <a:cubicBezTo>
                    <a:pt x="1941" y="1598"/>
                    <a:pt x="1964" y="1416"/>
                    <a:pt x="1941" y="1233"/>
                  </a:cubicBezTo>
                  <a:cubicBezTo>
                    <a:pt x="1941" y="1165"/>
                    <a:pt x="1941" y="1119"/>
                    <a:pt x="1918" y="1073"/>
                  </a:cubicBezTo>
                  <a:cubicBezTo>
                    <a:pt x="1918" y="982"/>
                    <a:pt x="1918" y="914"/>
                    <a:pt x="1895" y="822"/>
                  </a:cubicBezTo>
                  <a:cubicBezTo>
                    <a:pt x="1895" y="754"/>
                    <a:pt x="1873" y="662"/>
                    <a:pt x="1804" y="640"/>
                  </a:cubicBezTo>
                  <a:cubicBezTo>
                    <a:pt x="1781" y="617"/>
                    <a:pt x="1736" y="617"/>
                    <a:pt x="1713" y="617"/>
                  </a:cubicBezTo>
                  <a:cubicBezTo>
                    <a:pt x="1713" y="617"/>
                    <a:pt x="1690" y="640"/>
                    <a:pt x="1690" y="640"/>
                  </a:cubicBezTo>
                  <a:cubicBezTo>
                    <a:pt x="1667" y="594"/>
                    <a:pt x="1667" y="525"/>
                    <a:pt x="1667" y="480"/>
                  </a:cubicBezTo>
                  <a:cubicBezTo>
                    <a:pt x="1644" y="343"/>
                    <a:pt x="1599" y="206"/>
                    <a:pt x="1576" y="69"/>
                  </a:cubicBezTo>
                  <a:cubicBezTo>
                    <a:pt x="1553" y="23"/>
                    <a:pt x="1507" y="1"/>
                    <a:pt x="148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20"/>
            <p:cNvSpPr/>
            <p:nvPr/>
          </p:nvSpPr>
          <p:spPr>
            <a:xfrm>
              <a:off x="7033200" y="1994975"/>
              <a:ext cx="107300" cy="521575"/>
            </a:xfrm>
            <a:custGeom>
              <a:avLst/>
              <a:gdLst/>
              <a:ahLst/>
              <a:cxnLst/>
              <a:rect l="l" t="t" r="r" b="b"/>
              <a:pathLst>
                <a:path w="4292" h="20863" extrusionOk="0">
                  <a:moveTo>
                    <a:pt x="2877" y="1941"/>
                  </a:moveTo>
                  <a:cubicBezTo>
                    <a:pt x="2877" y="1941"/>
                    <a:pt x="2877" y="1951"/>
                    <a:pt x="2883" y="1958"/>
                  </a:cubicBezTo>
                  <a:lnTo>
                    <a:pt x="2883" y="1958"/>
                  </a:lnTo>
                  <a:cubicBezTo>
                    <a:pt x="2881" y="1952"/>
                    <a:pt x="2879" y="1946"/>
                    <a:pt x="2877" y="1941"/>
                  </a:cubicBezTo>
                  <a:close/>
                  <a:moveTo>
                    <a:pt x="1918" y="1"/>
                  </a:moveTo>
                  <a:cubicBezTo>
                    <a:pt x="1895" y="1"/>
                    <a:pt x="1872" y="1"/>
                    <a:pt x="1850" y="23"/>
                  </a:cubicBezTo>
                  <a:cubicBezTo>
                    <a:pt x="1804" y="69"/>
                    <a:pt x="1804" y="160"/>
                    <a:pt x="1850" y="183"/>
                  </a:cubicBezTo>
                  <a:cubicBezTo>
                    <a:pt x="1918" y="252"/>
                    <a:pt x="1987" y="320"/>
                    <a:pt x="2055" y="411"/>
                  </a:cubicBezTo>
                  <a:cubicBezTo>
                    <a:pt x="2146" y="526"/>
                    <a:pt x="2215" y="640"/>
                    <a:pt x="2283" y="754"/>
                  </a:cubicBezTo>
                  <a:cubicBezTo>
                    <a:pt x="2375" y="891"/>
                    <a:pt x="2443" y="1028"/>
                    <a:pt x="2512" y="1165"/>
                  </a:cubicBezTo>
                  <a:cubicBezTo>
                    <a:pt x="2580" y="1279"/>
                    <a:pt x="2648" y="1416"/>
                    <a:pt x="2717" y="1553"/>
                  </a:cubicBezTo>
                  <a:cubicBezTo>
                    <a:pt x="2763" y="1690"/>
                    <a:pt x="2831" y="1827"/>
                    <a:pt x="2900" y="1964"/>
                  </a:cubicBezTo>
                  <a:cubicBezTo>
                    <a:pt x="2892" y="1964"/>
                    <a:pt x="2887" y="1961"/>
                    <a:pt x="2883" y="1958"/>
                  </a:cubicBezTo>
                  <a:lnTo>
                    <a:pt x="2883" y="1958"/>
                  </a:lnTo>
                  <a:cubicBezTo>
                    <a:pt x="3017" y="2295"/>
                    <a:pt x="3130" y="2655"/>
                    <a:pt x="3242" y="3036"/>
                  </a:cubicBezTo>
                  <a:cubicBezTo>
                    <a:pt x="3288" y="3128"/>
                    <a:pt x="3310" y="3219"/>
                    <a:pt x="3333" y="3310"/>
                  </a:cubicBezTo>
                  <a:cubicBezTo>
                    <a:pt x="3356" y="3402"/>
                    <a:pt x="3379" y="3493"/>
                    <a:pt x="3402" y="3584"/>
                  </a:cubicBezTo>
                  <a:cubicBezTo>
                    <a:pt x="3447" y="3790"/>
                    <a:pt x="3516" y="3972"/>
                    <a:pt x="3562" y="4178"/>
                  </a:cubicBezTo>
                  <a:cubicBezTo>
                    <a:pt x="3584" y="4315"/>
                    <a:pt x="3630" y="4474"/>
                    <a:pt x="3653" y="4611"/>
                  </a:cubicBezTo>
                  <a:cubicBezTo>
                    <a:pt x="3676" y="4748"/>
                    <a:pt x="3698" y="4885"/>
                    <a:pt x="3721" y="5022"/>
                  </a:cubicBezTo>
                  <a:cubicBezTo>
                    <a:pt x="3744" y="5228"/>
                    <a:pt x="3767" y="5410"/>
                    <a:pt x="3790" y="5593"/>
                  </a:cubicBezTo>
                  <a:cubicBezTo>
                    <a:pt x="3790" y="5684"/>
                    <a:pt x="3790" y="5775"/>
                    <a:pt x="3813" y="5867"/>
                  </a:cubicBezTo>
                  <a:cubicBezTo>
                    <a:pt x="3813" y="5958"/>
                    <a:pt x="3813" y="6072"/>
                    <a:pt x="3835" y="6163"/>
                  </a:cubicBezTo>
                  <a:cubicBezTo>
                    <a:pt x="3835" y="6278"/>
                    <a:pt x="3835" y="6369"/>
                    <a:pt x="3835" y="6483"/>
                  </a:cubicBezTo>
                  <a:cubicBezTo>
                    <a:pt x="3858" y="6574"/>
                    <a:pt x="3858" y="6688"/>
                    <a:pt x="3858" y="6780"/>
                  </a:cubicBezTo>
                  <a:cubicBezTo>
                    <a:pt x="3858" y="6985"/>
                    <a:pt x="3881" y="7191"/>
                    <a:pt x="3881" y="7373"/>
                  </a:cubicBezTo>
                  <a:cubicBezTo>
                    <a:pt x="3881" y="7487"/>
                    <a:pt x="3881" y="7579"/>
                    <a:pt x="3881" y="7693"/>
                  </a:cubicBezTo>
                  <a:cubicBezTo>
                    <a:pt x="3881" y="7784"/>
                    <a:pt x="3904" y="7898"/>
                    <a:pt x="3904" y="7989"/>
                  </a:cubicBezTo>
                  <a:cubicBezTo>
                    <a:pt x="3904" y="8195"/>
                    <a:pt x="3904" y="8400"/>
                    <a:pt x="3904" y="8606"/>
                  </a:cubicBezTo>
                  <a:cubicBezTo>
                    <a:pt x="3904" y="8697"/>
                    <a:pt x="3904" y="8811"/>
                    <a:pt x="3904" y="8902"/>
                  </a:cubicBezTo>
                  <a:cubicBezTo>
                    <a:pt x="3881" y="9017"/>
                    <a:pt x="3881" y="9108"/>
                    <a:pt x="3881" y="9222"/>
                  </a:cubicBezTo>
                  <a:cubicBezTo>
                    <a:pt x="3881" y="9427"/>
                    <a:pt x="3858" y="9633"/>
                    <a:pt x="3858" y="9838"/>
                  </a:cubicBezTo>
                  <a:cubicBezTo>
                    <a:pt x="3835" y="10067"/>
                    <a:pt x="3813" y="10295"/>
                    <a:pt x="3790" y="10523"/>
                  </a:cubicBezTo>
                  <a:cubicBezTo>
                    <a:pt x="3790" y="10546"/>
                    <a:pt x="3790" y="10569"/>
                    <a:pt x="3790" y="10592"/>
                  </a:cubicBezTo>
                  <a:cubicBezTo>
                    <a:pt x="3767" y="10683"/>
                    <a:pt x="3744" y="10797"/>
                    <a:pt x="3744" y="10888"/>
                  </a:cubicBezTo>
                  <a:cubicBezTo>
                    <a:pt x="3721" y="10957"/>
                    <a:pt x="3721" y="11025"/>
                    <a:pt x="3721" y="11094"/>
                  </a:cubicBezTo>
                  <a:cubicBezTo>
                    <a:pt x="3653" y="11482"/>
                    <a:pt x="3607" y="11870"/>
                    <a:pt x="3516" y="12258"/>
                  </a:cubicBezTo>
                  <a:cubicBezTo>
                    <a:pt x="3493" y="12463"/>
                    <a:pt x="3447" y="12646"/>
                    <a:pt x="3402" y="12851"/>
                  </a:cubicBezTo>
                  <a:cubicBezTo>
                    <a:pt x="3379" y="13034"/>
                    <a:pt x="3333" y="13216"/>
                    <a:pt x="3288" y="13399"/>
                  </a:cubicBezTo>
                  <a:cubicBezTo>
                    <a:pt x="3242" y="13582"/>
                    <a:pt x="3196" y="13741"/>
                    <a:pt x="3151" y="13924"/>
                  </a:cubicBezTo>
                  <a:cubicBezTo>
                    <a:pt x="3105" y="14107"/>
                    <a:pt x="3059" y="14289"/>
                    <a:pt x="3014" y="14449"/>
                  </a:cubicBezTo>
                  <a:cubicBezTo>
                    <a:pt x="2945" y="14632"/>
                    <a:pt x="2900" y="14814"/>
                    <a:pt x="2831" y="14974"/>
                  </a:cubicBezTo>
                  <a:cubicBezTo>
                    <a:pt x="2785" y="15157"/>
                    <a:pt x="2717" y="15316"/>
                    <a:pt x="2648" y="15476"/>
                  </a:cubicBezTo>
                  <a:cubicBezTo>
                    <a:pt x="2603" y="15590"/>
                    <a:pt x="2580" y="15704"/>
                    <a:pt x="2534" y="15796"/>
                  </a:cubicBezTo>
                  <a:cubicBezTo>
                    <a:pt x="2489" y="15910"/>
                    <a:pt x="2466" y="16024"/>
                    <a:pt x="2420" y="16138"/>
                  </a:cubicBezTo>
                  <a:cubicBezTo>
                    <a:pt x="2375" y="16275"/>
                    <a:pt x="2329" y="16389"/>
                    <a:pt x="2283" y="16503"/>
                  </a:cubicBezTo>
                  <a:cubicBezTo>
                    <a:pt x="2238" y="16617"/>
                    <a:pt x="2192" y="16709"/>
                    <a:pt x="2169" y="16823"/>
                  </a:cubicBezTo>
                  <a:cubicBezTo>
                    <a:pt x="2146" y="16823"/>
                    <a:pt x="2146" y="16823"/>
                    <a:pt x="2146" y="16846"/>
                  </a:cubicBezTo>
                  <a:cubicBezTo>
                    <a:pt x="2124" y="16891"/>
                    <a:pt x="2101" y="16937"/>
                    <a:pt x="2101" y="16960"/>
                  </a:cubicBezTo>
                  <a:lnTo>
                    <a:pt x="2101" y="16960"/>
                  </a:lnTo>
                  <a:cubicBezTo>
                    <a:pt x="2101" y="16960"/>
                    <a:pt x="2101" y="16937"/>
                    <a:pt x="2124" y="16914"/>
                  </a:cubicBezTo>
                  <a:lnTo>
                    <a:pt x="2124" y="16914"/>
                  </a:lnTo>
                  <a:cubicBezTo>
                    <a:pt x="2055" y="17074"/>
                    <a:pt x="1987" y="17211"/>
                    <a:pt x="1918" y="17371"/>
                  </a:cubicBezTo>
                  <a:cubicBezTo>
                    <a:pt x="1850" y="17530"/>
                    <a:pt x="1758" y="17690"/>
                    <a:pt x="1690" y="17850"/>
                  </a:cubicBezTo>
                  <a:cubicBezTo>
                    <a:pt x="1621" y="18010"/>
                    <a:pt x="1553" y="18170"/>
                    <a:pt x="1484" y="18329"/>
                  </a:cubicBezTo>
                  <a:cubicBezTo>
                    <a:pt x="1393" y="18489"/>
                    <a:pt x="1302" y="18649"/>
                    <a:pt x="1210" y="18809"/>
                  </a:cubicBezTo>
                  <a:cubicBezTo>
                    <a:pt x="1142" y="18900"/>
                    <a:pt x="1096" y="18991"/>
                    <a:pt x="1051" y="19060"/>
                  </a:cubicBezTo>
                  <a:cubicBezTo>
                    <a:pt x="1005" y="19151"/>
                    <a:pt x="959" y="19242"/>
                    <a:pt x="914" y="19311"/>
                  </a:cubicBezTo>
                  <a:cubicBezTo>
                    <a:pt x="822" y="19471"/>
                    <a:pt x="731" y="19630"/>
                    <a:pt x="640" y="19790"/>
                  </a:cubicBezTo>
                  <a:cubicBezTo>
                    <a:pt x="594" y="19859"/>
                    <a:pt x="549" y="19927"/>
                    <a:pt x="480" y="19996"/>
                  </a:cubicBezTo>
                  <a:cubicBezTo>
                    <a:pt x="434" y="20064"/>
                    <a:pt x="389" y="20155"/>
                    <a:pt x="343" y="20224"/>
                  </a:cubicBezTo>
                  <a:cubicBezTo>
                    <a:pt x="252" y="20361"/>
                    <a:pt x="138" y="20521"/>
                    <a:pt x="46" y="20657"/>
                  </a:cubicBezTo>
                  <a:cubicBezTo>
                    <a:pt x="1" y="20726"/>
                    <a:pt x="24" y="20794"/>
                    <a:pt x="69" y="20840"/>
                  </a:cubicBezTo>
                  <a:cubicBezTo>
                    <a:pt x="69" y="20863"/>
                    <a:pt x="92" y="20863"/>
                    <a:pt x="92" y="20863"/>
                  </a:cubicBezTo>
                  <a:cubicBezTo>
                    <a:pt x="115" y="20840"/>
                    <a:pt x="138" y="20817"/>
                    <a:pt x="161" y="20794"/>
                  </a:cubicBezTo>
                  <a:lnTo>
                    <a:pt x="297" y="20635"/>
                  </a:lnTo>
                  <a:lnTo>
                    <a:pt x="343" y="20566"/>
                  </a:lnTo>
                  <a:cubicBezTo>
                    <a:pt x="366" y="20543"/>
                    <a:pt x="389" y="20521"/>
                    <a:pt x="412" y="20498"/>
                  </a:cubicBezTo>
                  <a:cubicBezTo>
                    <a:pt x="457" y="20452"/>
                    <a:pt x="503" y="20406"/>
                    <a:pt x="549" y="20384"/>
                  </a:cubicBezTo>
                  <a:cubicBezTo>
                    <a:pt x="549" y="20361"/>
                    <a:pt x="549" y="20361"/>
                    <a:pt x="571" y="20361"/>
                  </a:cubicBezTo>
                  <a:cubicBezTo>
                    <a:pt x="640" y="20269"/>
                    <a:pt x="708" y="20178"/>
                    <a:pt x="777" y="20087"/>
                  </a:cubicBezTo>
                  <a:cubicBezTo>
                    <a:pt x="822" y="20041"/>
                    <a:pt x="845" y="19996"/>
                    <a:pt x="891" y="19950"/>
                  </a:cubicBezTo>
                  <a:cubicBezTo>
                    <a:pt x="937" y="19881"/>
                    <a:pt x="982" y="19836"/>
                    <a:pt x="1028" y="19767"/>
                  </a:cubicBezTo>
                  <a:cubicBezTo>
                    <a:pt x="1051" y="19744"/>
                    <a:pt x="1074" y="19699"/>
                    <a:pt x="1096" y="19676"/>
                  </a:cubicBezTo>
                  <a:cubicBezTo>
                    <a:pt x="1165" y="19585"/>
                    <a:pt x="1210" y="19516"/>
                    <a:pt x="1256" y="19425"/>
                  </a:cubicBezTo>
                  <a:cubicBezTo>
                    <a:pt x="1302" y="19334"/>
                    <a:pt x="1347" y="19265"/>
                    <a:pt x="1393" y="19174"/>
                  </a:cubicBezTo>
                  <a:cubicBezTo>
                    <a:pt x="1439" y="19083"/>
                    <a:pt x="1507" y="18991"/>
                    <a:pt x="1553" y="18923"/>
                  </a:cubicBezTo>
                  <a:cubicBezTo>
                    <a:pt x="1599" y="18831"/>
                    <a:pt x="1644" y="18763"/>
                    <a:pt x="1690" y="18672"/>
                  </a:cubicBezTo>
                  <a:cubicBezTo>
                    <a:pt x="1735" y="18603"/>
                    <a:pt x="1781" y="18512"/>
                    <a:pt x="1827" y="18443"/>
                  </a:cubicBezTo>
                  <a:cubicBezTo>
                    <a:pt x="1895" y="18261"/>
                    <a:pt x="1987" y="18101"/>
                    <a:pt x="2055" y="17941"/>
                  </a:cubicBezTo>
                  <a:cubicBezTo>
                    <a:pt x="2101" y="17850"/>
                    <a:pt x="2146" y="17759"/>
                    <a:pt x="2192" y="17667"/>
                  </a:cubicBezTo>
                  <a:cubicBezTo>
                    <a:pt x="2215" y="17599"/>
                    <a:pt x="2260" y="17508"/>
                    <a:pt x="2306" y="17416"/>
                  </a:cubicBezTo>
                  <a:cubicBezTo>
                    <a:pt x="2397" y="17234"/>
                    <a:pt x="2489" y="17051"/>
                    <a:pt x="2557" y="16868"/>
                  </a:cubicBezTo>
                  <a:cubicBezTo>
                    <a:pt x="2557" y="16823"/>
                    <a:pt x="2580" y="16800"/>
                    <a:pt x="2580" y="16777"/>
                  </a:cubicBezTo>
                  <a:cubicBezTo>
                    <a:pt x="2580" y="16777"/>
                    <a:pt x="2580" y="16800"/>
                    <a:pt x="2580" y="16823"/>
                  </a:cubicBezTo>
                  <a:cubicBezTo>
                    <a:pt x="2648" y="16617"/>
                    <a:pt x="2740" y="16412"/>
                    <a:pt x="2808" y="16207"/>
                  </a:cubicBezTo>
                  <a:cubicBezTo>
                    <a:pt x="2877" y="16024"/>
                    <a:pt x="2922" y="15864"/>
                    <a:pt x="2991" y="15682"/>
                  </a:cubicBezTo>
                  <a:cubicBezTo>
                    <a:pt x="3128" y="15339"/>
                    <a:pt x="3242" y="14997"/>
                    <a:pt x="3356" y="14654"/>
                  </a:cubicBezTo>
                  <a:cubicBezTo>
                    <a:pt x="3470" y="14312"/>
                    <a:pt x="3562" y="13947"/>
                    <a:pt x="3653" y="13582"/>
                  </a:cubicBezTo>
                  <a:cubicBezTo>
                    <a:pt x="3721" y="13216"/>
                    <a:pt x="3813" y="12828"/>
                    <a:pt x="3881" y="12463"/>
                  </a:cubicBezTo>
                  <a:cubicBezTo>
                    <a:pt x="3972" y="11984"/>
                    <a:pt x="4041" y="11527"/>
                    <a:pt x="4109" y="11048"/>
                  </a:cubicBezTo>
                  <a:cubicBezTo>
                    <a:pt x="4132" y="10934"/>
                    <a:pt x="4132" y="10843"/>
                    <a:pt x="4155" y="10728"/>
                  </a:cubicBezTo>
                  <a:cubicBezTo>
                    <a:pt x="4155" y="10706"/>
                    <a:pt x="4155" y="10660"/>
                    <a:pt x="4155" y="10637"/>
                  </a:cubicBezTo>
                  <a:cubicBezTo>
                    <a:pt x="4155" y="10637"/>
                    <a:pt x="4155" y="10614"/>
                    <a:pt x="4178" y="10614"/>
                  </a:cubicBezTo>
                  <a:cubicBezTo>
                    <a:pt x="4223" y="10204"/>
                    <a:pt x="4246" y="9815"/>
                    <a:pt x="4269" y="9405"/>
                  </a:cubicBezTo>
                  <a:cubicBezTo>
                    <a:pt x="4269" y="9313"/>
                    <a:pt x="4269" y="9199"/>
                    <a:pt x="4269" y="9085"/>
                  </a:cubicBezTo>
                  <a:cubicBezTo>
                    <a:pt x="4292" y="8994"/>
                    <a:pt x="4292" y="8902"/>
                    <a:pt x="4292" y="8788"/>
                  </a:cubicBezTo>
                  <a:cubicBezTo>
                    <a:pt x="4292" y="8583"/>
                    <a:pt x="4292" y="8377"/>
                    <a:pt x="4292" y="8172"/>
                  </a:cubicBezTo>
                  <a:cubicBezTo>
                    <a:pt x="4292" y="8081"/>
                    <a:pt x="4292" y="7967"/>
                    <a:pt x="4292" y="7875"/>
                  </a:cubicBezTo>
                  <a:cubicBezTo>
                    <a:pt x="4269" y="7761"/>
                    <a:pt x="4269" y="7670"/>
                    <a:pt x="4269" y="7556"/>
                  </a:cubicBezTo>
                  <a:cubicBezTo>
                    <a:pt x="4269" y="7373"/>
                    <a:pt x="4269" y="7168"/>
                    <a:pt x="4246" y="6962"/>
                  </a:cubicBezTo>
                  <a:cubicBezTo>
                    <a:pt x="4246" y="6871"/>
                    <a:pt x="4246" y="6757"/>
                    <a:pt x="4246" y="6666"/>
                  </a:cubicBezTo>
                  <a:cubicBezTo>
                    <a:pt x="4246" y="6551"/>
                    <a:pt x="4223" y="6460"/>
                    <a:pt x="4223" y="6369"/>
                  </a:cubicBezTo>
                  <a:cubicBezTo>
                    <a:pt x="4223" y="6163"/>
                    <a:pt x="4201" y="5958"/>
                    <a:pt x="4178" y="5753"/>
                  </a:cubicBezTo>
                  <a:cubicBezTo>
                    <a:pt x="4155" y="5342"/>
                    <a:pt x="4109" y="4954"/>
                    <a:pt x="4041" y="4566"/>
                  </a:cubicBezTo>
                  <a:cubicBezTo>
                    <a:pt x="3995" y="4360"/>
                    <a:pt x="3950" y="4178"/>
                    <a:pt x="3904" y="3995"/>
                  </a:cubicBezTo>
                  <a:cubicBezTo>
                    <a:pt x="3858" y="3790"/>
                    <a:pt x="3813" y="3607"/>
                    <a:pt x="3767" y="3402"/>
                  </a:cubicBezTo>
                  <a:cubicBezTo>
                    <a:pt x="3653" y="3036"/>
                    <a:pt x="3539" y="2671"/>
                    <a:pt x="3425" y="2306"/>
                  </a:cubicBezTo>
                  <a:cubicBezTo>
                    <a:pt x="3379" y="2215"/>
                    <a:pt x="3356" y="2123"/>
                    <a:pt x="3310" y="2032"/>
                  </a:cubicBezTo>
                  <a:cubicBezTo>
                    <a:pt x="3288" y="1918"/>
                    <a:pt x="3219" y="1827"/>
                    <a:pt x="3173" y="1735"/>
                  </a:cubicBezTo>
                  <a:cubicBezTo>
                    <a:pt x="3105" y="1553"/>
                    <a:pt x="3014" y="1370"/>
                    <a:pt x="2922" y="1210"/>
                  </a:cubicBezTo>
                  <a:cubicBezTo>
                    <a:pt x="2877" y="1119"/>
                    <a:pt x="2831" y="1028"/>
                    <a:pt x="2763" y="936"/>
                  </a:cubicBezTo>
                  <a:cubicBezTo>
                    <a:pt x="2694" y="822"/>
                    <a:pt x="2603" y="708"/>
                    <a:pt x="2534" y="594"/>
                  </a:cubicBezTo>
                  <a:cubicBezTo>
                    <a:pt x="2443" y="480"/>
                    <a:pt x="2375" y="389"/>
                    <a:pt x="2283" y="297"/>
                  </a:cubicBezTo>
                  <a:cubicBezTo>
                    <a:pt x="2192" y="206"/>
                    <a:pt x="2101" y="115"/>
                    <a:pt x="2009" y="23"/>
                  </a:cubicBezTo>
                  <a:cubicBezTo>
                    <a:pt x="1987" y="1"/>
                    <a:pt x="1941" y="1"/>
                    <a:pt x="19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20"/>
            <p:cNvSpPr/>
            <p:nvPr/>
          </p:nvSpPr>
          <p:spPr>
            <a:xfrm>
              <a:off x="7137625" y="2260325"/>
              <a:ext cx="25" cy="25"/>
            </a:xfrm>
            <a:custGeom>
              <a:avLst/>
              <a:gdLst/>
              <a:ahLst/>
              <a:cxnLst/>
              <a:rect l="l" t="t" r="r" b="b"/>
              <a:pathLst>
                <a:path w="1" h="1" extrusionOk="0">
                  <a:moveTo>
                    <a:pt x="1" y="0"/>
                  </a:moveTo>
                  <a:lnTo>
                    <a:pt x="1" y="0"/>
                  </a:lnTo>
                  <a:cubicBezTo>
                    <a:pt x="1" y="0"/>
                    <a:pt x="1" y="0"/>
                    <a:pt x="1" y="0"/>
                  </a:cubicBezTo>
                  <a:lnTo>
                    <a:pt x="1" y="0"/>
                  </a:ln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20"/>
            <p:cNvSpPr/>
            <p:nvPr/>
          </p:nvSpPr>
          <p:spPr>
            <a:xfrm>
              <a:off x="7137050" y="2260325"/>
              <a:ext cx="600" cy="25"/>
            </a:xfrm>
            <a:custGeom>
              <a:avLst/>
              <a:gdLst/>
              <a:ahLst/>
              <a:cxnLst/>
              <a:rect l="l" t="t" r="r" b="b"/>
              <a:pathLst>
                <a:path w="24" h="1" extrusionOk="0">
                  <a:moveTo>
                    <a:pt x="1" y="0"/>
                  </a:moveTo>
                  <a:cubicBezTo>
                    <a:pt x="24" y="0"/>
                    <a:pt x="24" y="0"/>
                    <a:pt x="24"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20"/>
            <p:cNvSpPr/>
            <p:nvPr/>
          </p:nvSpPr>
          <p:spPr>
            <a:xfrm>
              <a:off x="7137050" y="2260325"/>
              <a:ext cx="25" cy="600"/>
            </a:xfrm>
            <a:custGeom>
              <a:avLst/>
              <a:gdLst/>
              <a:ahLst/>
              <a:cxnLst/>
              <a:rect l="l" t="t" r="r" b="b"/>
              <a:pathLst>
                <a:path w="1" h="24" extrusionOk="0">
                  <a:moveTo>
                    <a:pt x="1" y="23"/>
                  </a:moveTo>
                  <a:cubicBezTo>
                    <a:pt x="1" y="23"/>
                    <a:pt x="1" y="23"/>
                    <a:pt x="1" y="0"/>
                  </a:cubicBezTo>
                  <a:cubicBezTo>
                    <a:pt x="1" y="23"/>
                    <a:pt x="1" y="23"/>
                    <a:pt x="1" y="23"/>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20"/>
            <p:cNvSpPr/>
            <p:nvPr/>
          </p:nvSpPr>
          <p:spPr>
            <a:xfrm>
              <a:off x="7137050" y="2260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20"/>
            <p:cNvSpPr/>
            <p:nvPr/>
          </p:nvSpPr>
          <p:spPr>
            <a:xfrm>
              <a:off x="7087425" y="24155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20"/>
            <p:cNvSpPr/>
            <p:nvPr/>
          </p:nvSpPr>
          <p:spPr>
            <a:xfrm>
              <a:off x="7075425" y="2441200"/>
              <a:ext cx="25" cy="25"/>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20"/>
            <p:cNvSpPr/>
            <p:nvPr/>
          </p:nvSpPr>
          <p:spPr>
            <a:xfrm>
              <a:off x="7077725" y="1990975"/>
              <a:ext cx="72475" cy="440825"/>
            </a:xfrm>
            <a:custGeom>
              <a:avLst/>
              <a:gdLst/>
              <a:ahLst/>
              <a:cxnLst/>
              <a:rect l="l" t="t" r="r" b="b"/>
              <a:pathLst>
                <a:path w="2899" h="17633" extrusionOk="0">
                  <a:moveTo>
                    <a:pt x="114" y="1"/>
                  </a:moveTo>
                  <a:cubicBezTo>
                    <a:pt x="91" y="1"/>
                    <a:pt x="46" y="24"/>
                    <a:pt x="46" y="69"/>
                  </a:cubicBezTo>
                  <a:cubicBezTo>
                    <a:pt x="0" y="115"/>
                    <a:pt x="23" y="183"/>
                    <a:pt x="69" y="229"/>
                  </a:cubicBezTo>
                  <a:cubicBezTo>
                    <a:pt x="137" y="298"/>
                    <a:pt x="228" y="366"/>
                    <a:pt x="297" y="435"/>
                  </a:cubicBezTo>
                  <a:cubicBezTo>
                    <a:pt x="343" y="480"/>
                    <a:pt x="388" y="503"/>
                    <a:pt x="434" y="549"/>
                  </a:cubicBezTo>
                  <a:cubicBezTo>
                    <a:pt x="457" y="571"/>
                    <a:pt x="479" y="594"/>
                    <a:pt x="502" y="594"/>
                  </a:cubicBezTo>
                  <a:cubicBezTo>
                    <a:pt x="525" y="617"/>
                    <a:pt x="548" y="640"/>
                    <a:pt x="571" y="640"/>
                  </a:cubicBezTo>
                  <a:cubicBezTo>
                    <a:pt x="594" y="686"/>
                    <a:pt x="639" y="754"/>
                    <a:pt x="685" y="800"/>
                  </a:cubicBezTo>
                  <a:cubicBezTo>
                    <a:pt x="753" y="868"/>
                    <a:pt x="822" y="960"/>
                    <a:pt x="867" y="1028"/>
                  </a:cubicBezTo>
                  <a:cubicBezTo>
                    <a:pt x="890" y="1051"/>
                    <a:pt x="890" y="1096"/>
                    <a:pt x="913" y="1119"/>
                  </a:cubicBezTo>
                  <a:lnTo>
                    <a:pt x="959" y="1233"/>
                  </a:lnTo>
                  <a:cubicBezTo>
                    <a:pt x="982" y="1302"/>
                    <a:pt x="1027" y="1370"/>
                    <a:pt x="1050" y="1439"/>
                  </a:cubicBezTo>
                  <a:cubicBezTo>
                    <a:pt x="1119" y="1553"/>
                    <a:pt x="1187" y="1690"/>
                    <a:pt x="1233" y="1804"/>
                  </a:cubicBezTo>
                  <a:cubicBezTo>
                    <a:pt x="1301" y="1941"/>
                    <a:pt x="1370" y="2078"/>
                    <a:pt x="1438" y="2215"/>
                  </a:cubicBezTo>
                  <a:cubicBezTo>
                    <a:pt x="1438" y="2261"/>
                    <a:pt x="1461" y="2283"/>
                    <a:pt x="1484" y="2329"/>
                  </a:cubicBezTo>
                  <a:cubicBezTo>
                    <a:pt x="1461" y="2352"/>
                    <a:pt x="1461" y="2397"/>
                    <a:pt x="1461" y="2420"/>
                  </a:cubicBezTo>
                  <a:cubicBezTo>
                    <a:pt x="1484" y="2443"/>
                    <a:pt x="1484" y="2466"/>
                    <a:pt x="1484" y="2489"/>
                  </a:cubicBezTo>
                  <a:lnTo>
                    <a:pt x="1507" y="2534"/>
                  </a:lnTo>
                  <a:cubicBezTo>
                    <a:pt x="1507" y="2580"/>
                    <a:pt x="1529" y="2626"/>
                    <a:pt x="1529" y="2671"/>
                  </a:cubicBezTo>
                  <a:cubicBezTo>
                    <a:pt x="1552" y="2763"/>
                    <a:pt x="1598" y="2854"/>
                    <a:pt x="1621" y="2922"/>
                  </a:cubicBezTo>
                  <a:cubicBezTo>
                    <a:pt x="1666" y="3105"/>
                    <a:pt x="1712" y="3265"/>
                    <a:pt x="1758" y="3425"/>
                  </a:cubicBezTo>
                  <a:cubicBezTo>
                    <a:pt x="1803" y="3607"/>
                    <a:pt x="1849" y="3790"/>
                    <a:pt x="1895" y="3972"/>
                  </a:cubicBezTo>
                  <a:cubicBezTo>
                    <a:pt x="1917" y="4041"/>
                    <a:pt x="1940" y="4109"/>
                    <a:pt x="1963" y="4178"/>
                  </a:cubicBezTo>
                  <a:cubicBezTo>
                    <a:pt x="1963" y="4224"/>
                    <a:pt x="1986" y="4269"/>
                    <a:pt x="1986" y="4315"/>
                  </a:cubicBezTo>
                  <a:cubicBezTo>
                    <a:pt x="2009" y="4429"/>
                    <a:pt x="2032" y="4520"/>
                    <a:pt x="2054" y="4634"/>
                  </a:cubicBezTo>
                  <a:cubicBezTo>
                    <a:pt x="2054" y="4657"/>
                    <a:pt x="2054" y="4680"/>
                    <a:pt x="2054" y="4703"/>
                  </a:cubicBezTo>
                  <a:cubicBezTo>
                    <a:pt x="2077" y="4726"/>
                    <a:pt x="2077" y="4771"/>
                    <a:pt x="2077" y="4817"/>
                  </a:cubicBezTo>
                  <a:cubicBezTo>
                    <a:pt x="2077" y="4908"/>
                    <a:pt x="2100" y="5022"/>
                    <a:pt x="2100" y="5137"/>
                  </a:cubicBezTo>
                  <a:lnTo>
                    <a:pt x="2169" y="5776"/>
                  </a:lnTo>
                  <a:cubicBezTo>
                    <a:pt x="2214" y="6186"/>
                    <a:pt x="2237" y="6597"/>
                    <a:pt x="2260" y="7008"/>
                  </a:cubicBezTo>
                  <a:cubicBezTo>
                    <a:pt x="2283" y="7054"/>
                    <a:pt x="2283" y="7100"/>
                    <a:pt x="2283" y="7168"/>
                  </a:cubicBezTo>
                  <a:lnTo>
                    <a:pt x="2283" y="7236"/>
                  </a:lnTo>
                  <a:cubicBezTo>
                    <a:pt x="2283" y="7259"/>
                    <a:pt x="2283" y="7305"/>
                    <a:pt x="2305" y="7351"/>
                  </a:cubicBezTo>
                  <a:cubicBezTo>
                    <a:pt x="2305" y="7373"/>
                    <a:pt x="2328" y="7396"/>
                    <a:pt x="2351" y="7419"/>
                  </a:cubicBezTo>
                  <a:cubicBezTo>
                    <a:pt x="2351" y="7465"/>
                    <a:pt x="2351" y="7488"/>
                    <a:pt x="2351" y="7510"/>
                  </a:cubicBezTo>
                  <a:cubicBezTo>
                    <a:pt x="2351" y="7716"/>
                    <a:pt x="2328" y="7921"/>
                    <a:pt x="2328" y="8127"/>
                  </a:cubicBezTo>
                  <a:cubicBezTo>
                    <a:pt x="2328" y="8355"/>
                    <a:pt x="2328" y="8560"/>
                    <a:pt x="2328" y="8789"/>
                  </a:cubicBezTo>
                  <a:cubicBezTo>
                    <a:pt x="2328" y="8880"/>
                    <a:pt x="2328" y="8971"/>
                    <a:pt x="2328" y="9085"/>
                  </a:cubicBezTo>
                  <a:cubicBezTo>
                    <a:pt x="2328" y="9177"/>
                    <a:pt x="2328" y="9291"/>
                    <a:pt x="2328" y="9382"/>
                  </a:cubicBezTo>
                  <a:cubicBezTo>
                    <a:pt x="2328" y="9428"/>
                    <a:pt x="2351" y="9473"/>
                    <a:pt x="2374" y="9496"/>
                  </a:cubicBezTo>
                  <a:cubicBezTo>
                    <a:pt x="2374" y="9519"/>
                    <a:pt x="2374" y="9542"/>
                    <a:pt x="2374" y="9565"/>
                  </a:cubicBezTo>
                  <a:cubicBezTo>
                    <a:pt x="2351" y="9587"/>
                    <a:pt x="2351" y="9633"/>
                    <a:pt x="2351" y="9679"/>
                  </a:cubicBezTo>
                  <a:cubicBezTo>
                    <a:pt x="2351" y="9747"/>
                    <a:pt x="2328" y="9793"/>
                    <a:pt x="2328" y="9861"/>
                  </a:cubicBezTo>
                  <a:cubicBezTo>
                    <a:pt x="2305" y="9975"/>
                    <a:pt x="2305" y="10112"/>
                    <a:pt x="2283" y="10227"/>
                  </a:cubicBezTo>
                  <a:cubicBezTo>
                    <a:pt x="2260" y="10341"/>
                    <a:pt x="2260" y="10478"/>
                    <a:pt x="2237" y="10592"/>
                  </a:cubicBezTo>
                  <a:cubicBezTo>
                    <a:pt x="2237" y="10660"/>
                    <a:pt x="2237" y="10729"/>
                    <a:pt x="2237" y="10797"/>
                  </a:cubicBezTo>
                  <a:cubicBezTo>
                    <a:pt x="2237" y="10820"/>
                    <a:pt x="2237" y="10820"/>
                    <a:pt x="2237" y="10843"/>
                  </a:cubicBezTo>
                  <a:cubicBezTo>
                    <a:pt x="2214" y="10934"/>
                    <a:pt x="2191" y="11003"/>
                    <a:pt x="2191" y="11094"/>
                  </a:cubicBezTo>
                  <a:cubicBezTo>
                    <a:pt x="2169" y="11208"/>
                    <a:pt x="2146" y="11322"/>
                    <a:pt x="2123" y="11436"/>
                  </a:cubicBezTo>
                  <a:cubicBezTo>
                    <a:pt x="2123" y="11482"/>
                    <a:pt x="2100" y="11528"/>
                    <a:pt x="2100" y="11596"/>
                  </a:cubicBezTo>
                  <a:cubicBezTo>
                    <a:pt x="2077" y="11687"/>
                    <a:pt x="2054" y="11779"/>
                    <a:pt x="2054" y="11870"/>
                  </a:cubicBezTo>
                  <a:cubicBezTo>
                    <a:pt x="2054" y="11916"/>
                    <a:pt x="2077" y="11938"/>
                    <a:pt x="2077" y="11961"/>
                  </a:cubicBezTo>
                  <a:cubicBezTo>
                    <a:pt x="2077" y="12030"/>
                    <a:pt x="2054" y="12075"/>
                    <a:pt x="2054" y="12121"/>
                  </a:cubicBezTo>
                  <a:cubicBezTo>
                    <a:pt x="2032" y="12212"/>
                    <a:pt x="2009" y="12304"/>
                    <a:pt x="1986" y="12395"/>
                  </a:cubicBezTo>
                  <a:cubicBezTo>
                    <a:pt x="1986" y="12463"/>
                    <a:pt x="1963" y="12509"/>
                    <a:pt x="1940" y="12555"/>
                  </a:cubicBezTo>
                  <a:cubicBezTo>
                    <a:pt x="1940" y="12600"/>
                    <a:pt x="1940" y="12646"/>
                    <a:pt x="1917" y="12669"/>
                  </a:cubicBezTo>
                  <a:cubicBezTo>
                    <a:pt x="1917" y="12692"/>
                    <a:pt x="1917" y="12715"/>
                    <a:pt x="1917" y="12737"/>
                  </a:cubicBezTo>
                  <a:cubicBezTo>
                    <a:pt x="1917" y="12760"/>
                    <a:pt x="1917" y="12783"/>
                    <a:pt x="1917" y="12806"/>
                  </a:cubicBezTo>
                  <a:cubicBezTo>
                    <a:pt x="1872" y="12966"/>
                    <a:pt x="1826" y="13125"/>
                    <a:pt x="1781" y="13285"/>
                  </a:cubicBezTo>
                  <a:cubicBezTo>
                    <a:pt x="1758" y="13376"/>
                    <a:pt x="1735" y="13445"/>
                    <a:pt x="1712" y="13536"/>
                  </a:cubicBezTo>
                  <a:cubicBezTo>
                    <a:pt x="1689" y="13582"/>
                    <a:pt x="1689" y="13628"/>
                    <a:pt x="1666" y="13673"/>
                  </a:cubicBezTo>
                  <a:cubicBezTo>
                    <a:pt x="1666" y="13696"/>
                    <a:pt x="1666" y="13696"/>
                    <a:pt x="1666" y="13719"/>
                  </a:cubicBezTo>
                  <a:cubicBezTo>
                    <a:pt x="1666" y="13742"/>
                    <a:pt x="1666" y="13742"/>
                    <a:pt x="1666" y="13764"/>
                  </a:cubicBezTo>
                  <a:cubicBezTo>
                    <a:pt x="1644" y="13764"/>
                    <a:pt x="1644" y="13787"/>
                    <a:pt x="1644" y="13810"/>
                  </a:cubicBezTo>
                  <a:cubicBezTo>
                    <a:pt x="1644" y="13810"/>
                    <a:pt x="1644" y="13833"/>
                    <a:pt x="1666" y="13856"/>
                  </a:cubicBezTo>
                  <a:cubicBezTo>
                    <a:pt x="1666" y="13879"/>
                    <a:pt x="1666" y="13901"/>
                    <a:pt x="1689" y="13901"/>
                  </a:cubicBezTo>
                  <a:cubicBezTo>
                    <a:pt x="1666" y="13924"/>
                    <a:pt x="1666" y="13947"/>
                    <a:pt x="1666" y="13970"/>
                  </a:cubicBezTo>
                  <a:cubicBezTo>
                    <a:pt x="1666" y="13993"/>
                    <a:pt x="1644" y="13993"/>
                    <a:pt x="1644" y="13993"/>
                  </a:cubicBezTo>
                  <a:cubicBezTo>
                    <a:pt x="1621" y="14016"/>
                    <a:pt x="1621" y="14061"/>
                    <a:pt x="1598" y="14084"/>
                  </a:cubicBezTo>
                  <a:cubicBezTo>
                    <a:pt x="1598" y="14107"/>
                    <a:pt x="1598" y="14130"/>
                    <a:pt x="1575" y="14153"/>
                  </a:cubicBezTo>
                  <a:cubicBezTo>
                    <a:pt x="1575" y="14175"/>
                    <a:pt x="1552" y="14221"/>
                    <a:pt x="1552" y="14267"/>
                  </a:cubicBezTo>
                  <a:cubicBezTo>
                    <a:pt x="1507" y="14358"/>
                    <a:pt x="1484" y="14426"/>
                    <a:pt x="1461" y="14518"/>
                  </a:cubicBezTo>
                  <a:cubicBezTo>
                    <a:pt x="1415" y="14609"/>
                    <a:pt x="1392" y="14700"/>
                    <a:pt x="1370" y="14769"/>
                  </a:cubicBezTo>
                  <a:cubicBezTo>
                    <a:pt x="1370" y="14814"/>
                    <a:pt x="1347" y="14860"/>
                    <a:pt x="1347" y="14906"/>
                  </a:cubicBezTo>
                  <a:cubicBezTo>
                    <a:pt x="1324" y="14951"/>
                    <a:pt x="1301" y="15020"/>
                    <a:pt x="1301" y="15066"/>
                  </a:cubicBezTo>
                  <a:cubicBezTo>
                    <a:pt x="1301" y="15111"/>
                    <a:pt x="1301" y="15134"/>
                    <a:pt x="1301" y="15157"/>
                  </a:cubicBezTo>
                  <a:cubicBezTo>
                    <a:pt x="1301" y="15157"/>
                    <a:pt x="1301" y="15180"/>
                    <a:pt x="1301" y="15180"/>
                  </a:cubicBezTo>
                  <a:cubicBezTo>
                    <a:pt x="1278" y="15248"/>
                    <a:pt x="1256" y="15294"/>
                    <a:pt x="1233" y="15362"/>
                  </a:cubicBezTo>
                  <a:cubicBezTo>
                    <a:pt x="1164" y="15522"/>
                    <a:pt x="1096" y="15682"/>
                    <a:pt x="1004" y="15842"/>
                  </a:cubicBezTo>
                  <a:cubicBezTo>
                    <a:pt x="1004" y="15864"/>
                    <a:pt x="1004" y="15864"/>
                    <a:pt x="982" y="15864"/>
                  </a:cubicBezTo>
                  <a:cubicBezTo>
                    <a:pt x="959" y="15910"/>
                    <a:pt x="936" y="15956"/>
                    <a:pt x="936" y="16001"/>
                  </a:cubicBezTo>
                  <a:cubicBezTo>
                    <a:pt x="890" y="16070"/>
                    <a:pt x="867" y="16138"/>
                    <a:pt x="822" y="16230"/>
                  </a:cubicBezTo>
                  <a:cubicBezTo>
                    <a:pt x="822" y="16252"/>
                    <a:pt x="799" y="16298"/>
                    <a:pt x="776" y="16344"/>
                  </a:cubicBezTo>
                  <a:cubicBezTo>
                    <a:pt x="776" y="16367"/>
                    <a:pt x="776" y="16389"/>
                    <a:pt x="776" y="16435"/>
                  </a:cubicBezTo>
                  <a:cubicBezTo>
                    <a:pt x="799" y="16458"/>
                    <a:pt x="822" y="16504"/>
                    <a:pt x="845" y="16504"/>
                  </a:cubicBezTo>
                  <a:cubicBezTo>
                    <a:pt x="822" y="16572"/>
                    <a:pt x="799" y="16618"/>
                    <a:pt x="799" y="16663"/>
                  </a:cubicBezTo>
                  <a:cubicBezTo>
                    <a:pt x="731" y="16777"/>
                    <a:pt x="685" y="16914"/>
                    <a:pt x="616" y="17028"/>
                  </a:cubicBezTo>
                  <a:cubicBezTo>
                    <a:pt x="594" y="17097"/>
                    <a:pt x="571" y="17165"/>
                    <a:pt x="525" y="17234"/>
                  </a:cubicBezTo>
                  <a:cubicBezTo>
                    <a:pt x="525" y="17280"/>
                    <a:pt x="502" y="17325"/>
                    <a:pt x="479" y="17348"/>
                  </a:cubicBezTo>
                  <a:cubicBezTo>
                    <a:pt x="457" y="17394"/>
                    <a:pt x="457" y="17417"/>
                    <a:pt x="457" y="17462"/>
                  </a:cubicBezTo>
                  <a:cubicBezTo>
                    <a:pt x="457" y="17485"/>
                    <a:pt x="434" y="17531"/>
                    <a:pt x="434" y="17553"/>
                  </a:cubicBezTo>
                  <a:cubicBezTo>
                    <a:pt x="419" y="17598"/>
                    <a:pt x="462" y="17633"/>
                    <a:pt x="500" y="17633"/>
                  </a:cubicBezTo>
                  <a:cubicBezTo>
                    <a:pt x="521" y="17633"/>
                    <a:pt x="540" y="17623"/>
                    <a:pt x="548" y="17599"/>
                  </a:cubicBezTo>
                  <a:cubicBezTo>
                    <a:pt x="548" y="17576"/>
                    <a:pt x="571" y="17553"/>
                    <a:pt x="571" y="17553"/>
                  </a:cubicBezTo>
                  <a:cubicBezTo>
                    <a:pt x="594" y="17553"/>
                    <a:pt x="616" y="17531"/>
                    <a:pt x="616" y="17531"/>
                  </a:cubicBezTo>
                  <a:cubicBezTo>
                    <a:pt x="662" y="17508"/>
                    <a:pt x="685" y="17439"/>
                    <a:pt x="708" y="17394"/>
                  </a:cubicBezTo>
                  <a:cubicBezTo>
                    <a:pt x="731" y="17348"/>
                    <a:pt x="731" y="17302"/>
                    <a:pt x="753" y="17257"/>
                  </a:cubicBezTo>
                  <a:cubicBezTo>
                    <a:pt x="799" y="17165"/>
                    <a:pt x="822" y="17074"/>
                    <a:pt x="867" y="16983"/>
                  </a:cubicBezTo>
                  <a:cubicBezTo>
                    <a:pt x="936" y="16800"/>
                    <a:pt x="1004" y="16595"/>
                    <a:pt x="1073" y="16412"/>
                  </a:cubicBezTo>
                  <a:cubicBezTo>
                    <a:pt x="1096" y="16344"/>
                    <a:pt x="1119" y="16275"/>
                    <a:pt x="1141" y="16184"/>
                  </a:cubicBezTo>
                  <a:lnTo>
                    <a:pt x="1164" y="16184"/>
                  </a:lnTo>
                  <a:cubicBezTo>
                    <a:pt x="1187" y="16093"/>
                    <a:pt x="1233" y="16001"/>
                    <a:pt x="1278" y="15933"/>
                  </a:cubicBezTo>
                  <a:cubicBezTo>
                    <a:pt x="1370" y="15727"/>
                    <a:pt x="1461" y="15522"/>
                    <a:pt x="1552" y="15317"/>
                  </a:cubicBezTo>
                  <a:cubicBezTo>
                    <a:pt x="1552" y="15271"/>
                    <a:pt x="1575" y="15248"/>
                    <a:pt x="1575" y="15202"/>
                  </a:cubicBezTo>
                  <a:cubicBezTo>
                    <a:pt x="1598" y="15180"/>
                    <a:pt x="1598" y="15180"/>
                    <a:pt x="1621" y="15157"/>
                  </a:cubicBezTo>
                  <a:cubicBezTo>
                    <a:pt x="1621" y="15134"/>
                    <a:pt x="1644" y="15111"/>
                    <a:pt x="1644" y="15066"/>
                  </a:cubicBezTo>
                  <a:cubicBezTo>
                    <a:pt x="1666" y="15043"/>
                    <a:pt x="1666" y="14997"/>
                    <a:pt x="1689" y="14951"/>
                  </a:cubicBezTo>
                  <a:cubicBezTo>
                    <a:pt x="1712" y="14883"/>
                    <a:pt x="1735" y="14792"/>
                    <a:pt x="1781" y="14723"/>
                  </a:cubicBezTo>
                  <a:cubicBezTo>
                    <a:pt x="1826" y="14541"/>
                    <a:pt x="1872" y="14358"/>
                    <a:pt x="1917" y="14175"/>
                  </a:cubicBezTo>
                  <a:cubicBezTo>
                    <a:pt x="1940" y="14084"/>
                    <a:pt x="1963" y="13993"/>
                    <a:pt x="1986" y="13901"/>
                  </a:cubicBezTo>
                  <a:cubicBezTo>
                    <a:pt x="2009" y="13810"/>
                    <a:pt x="2032" y="13719"/>
                    <a:pt x="2054" y="13605"/>
                  </a:cubicBezTo>
                  <a:cubicBezTo>
                    <a:pt x="2054" y="13536"/>
                    <a:pt x="2077" y="13445"/>
                    <a:pt x="2100" y="13376"/>
                  </a:cubicBezTo>
                  <a:cubicBezTo>
                    <a:pt x="2100" y="13331"/>
                    <a:pt x="2100" y="13285"/>
                    <a:pt x="2123" y="13239"/>
                  </a:cubicBezTo>
                  <a:cubicBezTo>
                    <a:pt x="2146" y="13103"/>
                    <a:pt x="2191" y="12988"/>
                    <a:pt x="2214" y="12874"/>
                  </a:cubicBezTo>
                  <a:cubicBezTo>
                    <a:pt x="2237" y="12851"/>
                    <a:pt x="2237" y="12851"/>
                    <a:pt x="2237" y="12829"/>
                  </a:cubicBezTo>
                  <a:cubicBezTo>
                    <a:pt x="2260" y="12783"/>
                    <a:pt x="2283" y="12737"/>
                    <a:pt x="2305" y="12669"/>
                  </a:cubicBezTo>
                  <a:cubicBezTo>
                    <a:pt x="2305" y="12646"/>
                    <a:pt x="2328" y="12600"/>
                    <a:pt x="2328" y="12555"/>
                  </a:cubicBezTo>
                  <a:cubicBezTo>
                    <a:pt x="2351" y="12463"/>
                    <a:pt x="2374" y="12395"/>
                    <a:pt x="2397" y="12304"/>
                  </a:cubicBezTo>
                  <a:cubicBezTo>
                    <a:pt x="2420" y="12212"/>
                    <a:pt x="2442" y="12098"/>
                    <a:pt x="2442" y="12007"/>
                  </a:cubicBezTo>
                  <a:cubicBezTo>
                    <a:pt x="2465" y="11916"/>
                    <a:pt x="2488" y="11824"/>
                    <a:pt x="2488" y="11756"/>
                  </a:cubicBezTo>
                  <a:cubicBezTo>
                    <a:pt x="2534" y="11573"/>
                    <a:pt x="2557" y="11391"/>
                    <a:pt x="2579" y="11185"/>
                  </a:cubicBezTo>
                  <a:cubicBezTo>
                    <a:pt x="2579" y="11162"/>
                    <a:pt x="2579" y="11117"/>
                    <a:pt x="2579" y="11071"/>
                  </a:cubicBezTo>
                  <a:cubicBezTo>
                    <a:pt x="2625" y="11025"/>
                    <a:pt x="2625" y="10957"/>
                    <a:pt x="2625" y="10888"/>
                  </a:cubicBezTo>
                  <a:cubicBezTo>
                    <a:pt x="2648" y="10866"/>
                    <a:pt x="2648" y="10820"/>
                    <a:pt x="2648" y="10774"/>
                  </a:cubicBezTo>
                  <a:cubicBezTo>
                    <a:pt x="2671" y="10660"/>
                    <a:pt x="2671" y="10569"/>
                    <a:pt x="2694" y="10455"/>
                  </a:cubicBezTo>
                  <a:cubicBezTo>
                    <a:pt x="2716" y="10318"/>
                    <a:pt x="2739" y="10181"/>
                    <a:pt x="2739" y="10021"/>
                  </a:cubicBezTo>
                  <a:cubicBezTo>
                    <a:pt x="2762" y="9975"/>
                    <a:pt x="2762" y="9930"/>
                    <a:pt x="2762" y="9884"/>
                  </a:cubicBezTo>
                  <a:cubicBezTo>
                    <a:pt x="2762" y="9861"/>
                    <a:pt x="2762" y="9839"/>
                    <a:pt x="2785" y="9816"/>
                  </a:cubicBezTo>
                  <a:cubicBezTo>
                    <a:pt x="2785" y="9770"/>
                    <a:pt x="2785" y="9724"/>
                    <a:pt x="2785" y="9679"/>
                  </a:cubicBezTo>
                  <a:cubicBezTo>
                    <a:pt x="2808" y="9565"/>
                    <a:pt x="2808" y="9451"/>
                    <a:pt x="2830" y="9359"/>
                  </a:cubicBezTo>
                  <a:cubicBezTo>
                    <a:pt x="2830" y="9154"/>
                    <a:pt x="2853" y="8971"/>
                    <a:pt x="2853" y="8766"/>
                  </a:cubicBezTo>
                  <a:cubicBezTo>
                    <a:pt x="2876" y="8560"/>
                    <a:pt x="2876" y="8332"/>
                    <a:pt x="2899" y="8127"/>
                  </a:cubicBezTo>
                  <a:cubicBezTo>
                    <a:pt x="2899" y="8035"/>
                    <a:pt x="2899" y="7944"/>
                    <a:pt x="2899" y="7853"/>
                  </a:cubicBezTo>
                  <a:cubicBezTo>
                    <a:pt x="2899" y="7739"/>
                    <a:pt x="2899" y="7624"/>
                    <a:pt x="2899" y="7533"/>
                  </a:cubicBezTo>
                  <a:cubicBezTo>
                    <a:pt x="2899" y="7510"/>
                    <a:pt x="2876" y="7488"/>
                    <a:pt x="2876" y="7465"/>
                  </a:cubicBezTo>
                  <a:cubicBezTo>
                    <a:pt x="2876" y="7259"/>
                    <a:pt x="2876" y="7077"/>
                    <a:pt x="2876" y="6871"/>
                  </a:cubicBezTo>
                  <a:cubicBezTo>
                    <a:pt x="2876" y="6666"/>
                    <a:pt x="2876" y="6460"/>
                    <a:pt x="2876" y="6232"/>
                  </a:cubicBezTo>
                  <a:cubicBezTo>
                    <a:pt x="2876" y="6050"/>
                    <a:pt x="2853" y="5890"/>
                    <a:pt x="2853" y="5707"/>
                  </a:cubicBezTo>
                  <a:cubicBezTo>
                    <a:pt x="2853" y="5547"/>
                    <a:pt x="2830" y="5388"/>
                    <a:pt x="2830" y="5205"/>
                  </a:cubicBezTo>
                  <a:cubicBezTo>
                    <a:pt x="2830" y="5205"/>
                    <a:pt x="2808" y="5182"/>
                    <a:pt x="2808" y="5159"/>
                  </a:cubicBezTo>
                  <a:cubicBezTo>
                    <a:pt x="2808" y="5137"/>
                    <a:pt x="2808" y="5114"/>
                    <a:pt x="2785" y="5091"/>
                  </a:cubicBezTo>
                  <a:cubicBezTo>
                    <a:pt x="2785" y="5068"/>
                    <a:pt x="2762" y="5022"/>
                    <a:pt x="2762" y="4977"/>
                  </a:cubicBezTo>
                  <a:cubicBezTo>
                    <a:pt x="2762" y="4908"/>
                    <a:pt x="2739" y="4863"/>
                    <a:pt x="2739" y="4794"/>
                  </a:cubicBezTo>
                  <a:cubicBezTo>
                    <a:pt x="2716" y="4749"/>
                    <a:pt x="2716" y="4726"/>
                    <a:pt x="2716" y="4680"/>
                  </a:cubicBezTo>
                  <a:lnTo>
                    <a:pt x="2694" y="4657"/>
                  </a:lnTo>
                  <a:cubicBezTo>
                    <a:pt x="2671" y="4452"/>
                    <a:pt x="2648" y="4246"/>
                    <a:pt x="2648" y="4041"/>
                  </a:cubicBezTo>
                  <a:cubicBezTo>
                    <a:pt x="2648" y="4041"/>
                    <a:pt x="2648" y="4018"/>
                    <a:pt x="2625" y="3995"/>
                  </a:cubicBezTo>
                  <a:cubicBezTo>
                    <a:pt x="2625" y="3972"/>
                    <a:pt x="2625" y="3950"/>
                    <a:pt x="2625" y="3927"/>
                  </a:cubicBezTo>
                  <a:cubicBezTo>
                    <a:pt x="2602" y="3744"/>
                    <a:pt x="2602" y="3562"/>
                    <a:pt x="2579" y="3379"/>
                  </a:cubicBezTo>
                  <a:cubicBezTo>
                    <a:pt x="2557" y="3288"/>
                    <a:pt x="2534" y="3174"/>
                    <a:pt x="2534" y="3082"/>
                  </a:cubicBezTo>
                  <a:cubicBezTo>
                    <a:pt x="2511" y="3014"/>
                    <a:pt x="2511" y="2922"/>
                    <a:pt x="2488" y="2831"/>
                  </a:cubicBezTo>
                  <a:cubicBezTo>
                    <a:pt x="2465" y="2786"/>
                    <a:pt x="2442" y="2740"/>
                    <a:pt x="2374" y="2717"/>
                  </a:cubicBezTo>
                  <a:cubicBezTo>
                    <a:pt x="2374" y="2694"/>
                    <a:pt x="2374" y="2649"/>
                    <a:pt x="2351" y="2626"/>
                  </a:cubicBezTo>
                  <a:cubicBezTo>
                    <a:pt x="2351" y="2603"/>
                    <a:pt x="2328" y="2557"/>
                    <a:pt x="2305" y="2534"/>
                  </a:cubicBezTo>
                  <a:cubicBezTo>
                    <a:pt x="2305" y="2512"/>
                    <a:pt x="2283" y="2489"/>
                    <a:pt x="2260" y="2466"/>
                  </a:cubicBezTo>
                  <a:cubicBezTo>
                    <a:pt x="2260" y="2443"/>
                    <a:pt x="2237" y="2443"/>
                    <a:pt x="2214" y="2443"/>
                  </a:cubicBezTo>
                  <a:cubicBezTo>
                    <a:pt x="2214" y="2352"/>
                    <a:pt x="2191" y="2283"/>
                    <a:pt x="2169" y="2215"/>
                  </a:cubicBezTo>
                  <a:cubicBezTo>
                    <a:pt x="2146" y="2124"/>
                    <a:pt x="2100" y="2009"/>
                    <a:pt x="2054" y="1918"/>
                  </a:cubicBezTo>
                  <a:cubicBezTo>
                    <a:pt x="2009" y="1827"/>
                    <a:pt x="1986" y="1736"/>
                    <a:pt x="1940" y="1667"/>
                  </a:cubicBezTo>
                  <a:cubicBezTo>
                    <a:pt x="1895" y="1621"/>
                    <a:pt x="1872" y="1576"/>
                    <a:pt x="1849" y="1530"/>
                  </a:cubicBezTo>
                  <a:cubicBezTo>
                    <a:pt x="1826" y="1507"/>
                    <a:pt x="1803" y="1462"/>
                    <a:pt x="1781" y="1416"/>
                  </a:cubicBezTo>
                  <a:cubicBezTo>
                    <a:pt x="1735" y="1370"/>
                    <a:pt x="1689" y="1325"/>
                    <a:pt x="1644" y="1256"/>
                  </a:cubicBezTo>
                  <a:cubicBezTo>
                    <a:pt x="1575" y="1142"/>
                    <a:pt x="1507" y="1028"/>
                    <a:pt x="1438" y="914"/>
                  </a:cubicBezTo>
                  <a:cubicBezTo>
                    <a:pt x="1392" y="845"/>
                    <a:pt x="1324" y="823"/>
                    <a:pt x="1256" y="823"/>
                  </a:cubicBezTo>
                  <a:cubicBezTo>
                    <a:pt x="1233" y="823"/>
                    <a:pt x="1210" y="800"/>
                    <a:pt x="1164" y="777"/>
                  </a:cubicBezTo>
                  <a:cubicBezTo>
                    <a:pt x="1141" y="754"/>
                    <a:pt x="1096" y="731"/>
                    <a:pt x="1073" y="731"/>
                  </a:cubicBezTo>
                  <a:lnTo>
                    <a:pt x="1050" y="731"/>
                  </a:lnTo>
                  <a:cubicBezTo>
                    <a:pt x="1027" y="708"/>
                    <a:pt x="1004" y="686"/>
                    <a:pt x="982" y="663"/>
                  </a:cubicBezTo>
                  <a:lnTo>
                    <a:pt x="982" y="663"/>
                  </a:lnTo>
                  <a:lnTo>
                    <a:pt x="1027" y="686"/>
                  </a:lnTo>
                  <a:cubicBezTo>
                    <a:pt x="959" y="594"/>
                    <a:pt x="890" y="526"/>
                    <a:pt x="822" y="435"/>
                  </a:cubicBezTo>
                  <a:cubicBezTo>
                    <a:pt x="776" y="366"/>
                    <a:pt x="708" y="320"/>
                    <a:pt x="662" y="252"/>
                  </a:cubicBezTo>
                  <a:cubicBezTo>
                    <a:pt x="616" y="229"/>
                    <a:pt x="594" y="183"/>
                    <a:pt x="548" y="161"/>
                  </a:cubicBezTo>
                  <a:cubicBezTo>
                    <a:pt x="525" y="138"/>
                    <a:pt x="502" y="115"/>
                    <a:pt x="457" y="92"/>
                  </a:cubicBezTo>
                  <a:cubicBezTo>
                    <a:pt x="434" y="69"/>
                    <a:pt x="411" y="46"/>
                    <a:pt x="388" y="46"/>
                  </a:cubicBezTo>
                  <a:lnTo>
                    <a:pt x="320" y="46"/>
                  </a:lnTo>
                  <a:cubicBezTo>
                    <a:pt x="274" y="24"/>
                    <a:pt x="228" y="1"/>
                    <a:pt x="20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20"/>
            <p:cNvSpPr/>
            <p:nvPr/>
          </p:nvSpPr>
          <p:spPr>
            <a:xfrm>
              <a:off x="7077150" y="2396125"/>
              <a:ext cx="26850" cy="54800"/>
            </a:xfrm>
            <a:custGeom>
              <a:avLst/>
              <a:gdLst/>
              <a:ahLst/>
              <a:cxnLst/>
              <a:rect l="l" t="t" r="r" b="b"/>
              <a:pathLst>
                <a:path w="1074" h="2192" extrusionOk="0">
                  <a:moveTo>
                    <a:pt x="1005" y="1"/>
                  </a:moveTo>
                  <a:cubicBezTo>
                    <a:pt x="982" y="1"/>
                    <a:pt x="959" y="24"/>
                    <a:pt x="959" y="46"/>
                  </a:cubicBezTo>
                  <a:cubicBezTo>
                    <a:pt x="936" y="138"/>
                    <a:pt x="913" y="229"/>
                    <a:pt x="890" y="320"/>
                  </a:cubicBezTo>
                  <a:cubicBezTo>
                    <a:pt x="868" y="343"/>
                    <a:pt x="868" y="389"/>
                    <a:pt x="845" y="434"/>
                  </a:cubicBezTo>
                  <a:cubicBezTo>
                    <a:pt x="822" y="480"/>
                    <a:pt x="822" y="526"/>
                    <a:pt x="799" y="571"/>
                  </a:cubicBezTo>
                  <a:cubicBezTo>
                    <a:pt x="776" y="640"/>
                    <a:pt x="731" y="708"/>
                    <a:pt x="708" y="777"/>
                  </a:cubicBezTo>
                  <a:cubicBezTo>
                    <a:pt x="708" y="800"/>
                    <a:pt x="685" y="822"/>
                    <a:pt x="685" y="845"/>
                  </a:cubicBezTo>
                  <a:lnTo>
                    <a:pt x="617" y="959"/>
                  </a:lnTo>
                  <a:cubicBezTo>
                    <a:pt x="594" y="1005"/>
                    <a:pt x="594" y="1028"/>
                    <a:pt x="571" y="1051"/>
                  </a:cubicBezTo>
                  <a:cubicBezTo>
                    <a:pt x="548" y="1074"/>
                    <a:pt x="548" y="1119"/>
                    <a:pt x="525" y="1142"/>
                  </a:cubicBezTo>
                  <a:cubicBezTo>
                    <a:pt x="502" y="1211"/>
                    <a:pt x="457" y="1256"/>
                    <a:pt x="434" y="1325"/>
                  </a:cubicBezTo>
                  <a:cubicBezTo>
                    <a:pt x="388" y="1393"/>
                    <a:pt x="366" y="1462"/>
                    <a:pt x="320" y="1507"/>
                  </a:cubicBezTo>
                  <a:cubicBezTo>
                    <a:pt x="274" y="1576"/>
                    <a:pt x="251" y="1644"/>
                    <a:pt x="206" y="1713"/>
                  </a:cubicBezTo>
                  <a:cubicBezTo>
                    <a:pt x="137" y="1850"/>
                    <a:pt x="69" y="1987"/>
                    <a:pt x="0" y="2124"/>
                  </a:cubicBezTo>
                  <a:cubicBezTo>
                    <a:pt x="0" y="2146"/>
                    <a:pt x="0" y="2169"/>
                    <a:pt x="23" y="2192"/>
                  </a:cubicBezTo>
                  <a:cubicBezTo>
                    <a:pt x="46" y="2192"/>
                    <a:pt x="69" y="2192"/>
                    <a:pt x="92" y="2169"/>
                  </a:cubicBezTo>
                  <a:cubicBezTo>
                    <a:pt x="183" y="1987"/>
                    <a:pt x="274" y="1804"/>
                    <a:pt x="366" y="1644"/>
                  </a:cubicBezTo>
                  <a:cubicBezTo>
                    <a:pt x="411" y="1553"/>
                    <a:pt x="457" y="1462"/>
                    <a:pt x="502" y="1393"/>
                  </a:cubicBezTo>
                  <a:cubicBezTo>
                    <a:pt x="548" y="1325"/>
                    <a:pt x="594" y="1233"/>
                    <a:pt x="617" y="1165"/>
                  </a:cubicBezTo>
                  <a:cubicBezTo>
                    <a:pt x="639" y="1119"/>
                    <a:pt x="685" y="1074"/>
                    <a:pt x="708" y="1028"/>
                  </a:cubicBezTo>
                  <a:cubicBezTo>
                    <a:pt x="708" y="1005"/>
                    <a:pt x="708" y="982"/>
                    <a:pt x="708" y="982"/>
                  </a:cubicBezTo>
                  <a:cubicBezTo>
                    <a:pt x="731" y="937"/>
                    <a:pt x="754" y="914"/>
                    <a:pt x="776" y="868"/>
                  </a:cubicBezTo>
                  <a:cubicBezTo>
                    <a:pt x="776" y="845"/>
                    <a:pt x="799" y="822"/>
                    <a:pt x="822" y="777"/>
                  </a:cubicBezTo>
                  <a:cubicBezTo>
                    <a:pt x="845" y="731"/>
                    <a:pt x="868" y="686"/>
                    <a:pt x="890" y="617"/>
                  </a:cubicBezTo>
                  <a:cubicBezTo>
                    <a:pt x="890" y="571"/>
                    <a:pt x="913" y="526"/>
                    <a:pt x="936" y="480"/>
                  </a:cubicBezTo>
                  <a:cubicBezTo>
                    <a:pt x="959" y="434"/>
                    <a:pt x="959" y="389"/>
                    <a:pt x="982" y="366"/>
                  </a:cubicBezTo>
                  <a:cubicBezTo>
                    <a:pt x="1005" y="252"/>
                    <a:pt x="1027" y="161"/>
                    <a:pt x="1050" y="69"/>
                  </a:cubicBezTo>
                  <a:cubicBezTo>
                    <a:pt x="1073" y="46"/>
                    <a:pt x="1050" y="24"/>
                    <a:pt x="1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20"/>
            <p:cNvSpPr/>
            <p:nvPr/>
          </p:nvSpPr>
          <p:spPr>
            <a:xfrm>
              <a:off x="6894550" y="2446925"/>
              <a:ext cx="126125" cy="131275"/>
            </a:xfrm>
            <a:custGeom>
              <a:avLst/>
              <a:gdLst/>
              <a:ahLst/>
              <a:cxnLst/>
              <a:rect l="l" t="t" r="r" b="b"/>
              <a:pathLst>
                <a:path w="5045" h="5251" extrusionOk="0">
                  <a:moveTo>
                    <a:pt x="2488" y="2808"/>
                  </a:moveTo>
                  <a:cubicBezTo>
                    <a:pt x="2488" y="2808"/>
                    <a:pt x="2488" y="2831"/>
                    <a:pt x="2488" y="2831"/>
                  </a:cubicBezTo>
                  <a:cubicBezTo>
                    <a:pt x="2465" y="2831"/>
                    <a:pt x="2465" y="2853"/>
                    <a:pt x="2443" y="2853"/>
                  </a:cubicBezTo>
                  <a:lnTo>
                    <a:pt x="2465" y="2853"/>
                  </a:lnTo>
                  <a:cubicBezTo>
                    <a:pt x="2397" y="2899"/>
                    <a:pt x="2351" y="2945"/>
                    <a:pt x="2306" y="3013"/>
                  </a:cubicBezTo>
                  <a:cubicBezTo>
                    <a:pt x="2306" y="3013"/>
                    <a:pt x="2306" y="3013"/>
                    <a:pt x="2306" y="2990"/>
                  </a:cubicBezTo>
                  <a:cubicBezTo>
                    <a:pt x="2328" y="2968"/>
                    <a:pt x="2351" y="2945"/>
                    <a:pt x="2351" y="2922"/>
                  </a:cubicBezTo>
                  <a:cubicBezTo>
                    <a:pt x="2374" y="2922"/>
                    <a:pt x="2374" y="2899"/>
                    <a:pt x="2397" y="2899"/>
                  </a:cubicBezTo>
                  <a:cubicBezTo>
                    <a:pt x="2397" y="2876"/>
                    <a:pt x="2397" y="2876"/>
                    <a:pt x="2397" y="2876"/>
                  </a:cubicBezTo>
                  <a:cubicBezTo>
                    <a:pt x="2443" y="2853"/>
                    <a:pt x="2465" y="2831"/>
                    <a:pt x="2488" y="2808"/>
                  </a:cubicBezTo>
                  <a:close/>
                  <a:moveTo>
                    <a:pt x="4953" y="0"/>
                  </a:moveTo>
                  <a:cubicBezTo>
                    <a:pt x="4930" y="0"/>
                    <a:pt x="4908" y="23"/>
                    <a:pt x="4908" y="46"/>
                  </a:cubicBezTo>
                  <a:cubicBezTo>
                    <a:pt x="4794" y="206"/>
                    <a:pt x="4679" y="343"/>
                    <a:pt x="4565" y="502"/>
                  </a:cubicBezTo>
                  <a:cubicBezTo>
                    <a:pt x="4520" y="571"/>
                    <a:pt x="4474" y="639"/>
                    <a:pt x="4405" y="708"/>
                  </a:cubicBezTo>
                  <a:cubicBezTo>
                    <a:pt x="4360" y="776"/>
                    <a:pt x="4291" y="845"/>
                    <a:pt x="4246" y="913"/>
                  </a:cubicBezTo>
                  <a:cubicBezTo>
                    <a:pt x="4177" y="982"/>
                    <a:pt x="4109" y="1050"/>
                    <a:pt x="4063" y="1119"/>
                  </a:cubicBezTo>
                  <a:cubicBezTo>
                    <a:pt x="3995" y="1187"/>
                    <a:pt x="3949" y="1278"/>
                    <a:pt x="3881" y="1347"/>
                  </a:cubicBezTo>
                  <a:cubicBezTo>
                    <a:pt x="3858" y="1393"/>
                    <a:pt x="3812" y="1415"/>
                    <a:pt x="3789" y="1461"/>
                  </a:cubicBezTo>
                  <a:cubicBezTo>
                    <a:pt x="3766" y="1438"/>
                    <a:pt x="3721" y="1438"/>
                    <a:pt x="3698" y="1438"/>
                  </a:cubicBezTo>
                  <a:cubicBezTo>
                    <a:pt x="3675" y="1461"/>
                    <a:pt x="3652" y="1461"/>
                    <a:pt x="3629" y="1484"/>
                  </a:cubicBezTo>
                  <a:cubicBezTo>
                    <a:pt x="3607" y="1484"/>
                    <a:pt x="3607" y="1507"/>
                    <a:pt x="3584" y="1507"/>
                  </a:cubicBezTo>
                  <a:cubicBezTo>
                    <a:pt x="3561" y="1530"/>
                    <a:pt x="3538" y="1552"/>
                    <a:pt x="3515" y="1575"/>
                  </a:cubicBezTo>
                  <a:lnTo>
                    <a:pt x="3356" y="1758"/>
                  </a:lnTo>
                  <a:cubicBezTo>
                    <a:pt x="3356" y="1758"/>
                    <a:pt x="3333" y="1781"/>
                    <a:pt x="3333" y="1781"/>
                  </a:cubicBezTo>
                  <a:lnTo>
                    <a:pt x="3310" y="1781"/>
                  </a:lnTo>
                  <a:cubicBezTo>
                    <a:pt x="3287" y="1781"/>
                    <a:pt x="3241" y="1803"/>
                    <a:pt x="3219" y="1803"/>
                  </a:cubicBezTo>
                  <a:cubicBezTo>
                    <a:pt x="3196" y="1826"/>
                    <a:pt x="3173" y="1849"/>
                    <a:pt x="3150" y="1872"/>
                  </a:cubicBezTo>
                  <a:cubicBezTo>
                    <a:pt x="3127" y="1895"/>
                    <a:pt x="3104" y="1918"/>
                    <a:pt x="3082" y="1940"/>
                  </a:cubicBezTo>
                  <a:cubicBezTo>
                    <a:pt x="3036" y="1986"/>
                    <a:pt x="2990" y="2032"/>
                    <a:pt x="2922" y="2077"/>
                  </a:cubicBezTo>
                  <a:cubicBezTo>
                    <a:pt x="2831" y="2169"/>
                    <a:pt x="2739" y="2237"/>
                    <a:pt x="2625" y="2328"/>
                  </a:cubicBezTo>
                  <a:cubicBezTo>
                    <a:pt x="2625" y="2328"/>
                    <a:pt x="2602" y="2351"/>
                    <a:pt x="2602" y="2351"/>
                  </a:cubicBezTo>
                  <a:cubicBezTo>
                    <a:pt x="2590" y="2348"/>
                    <a:pt x="2577" y="2347"/>
                    <a:pt x="2565" y="2347"/>
                  </a:cubicBezTo>
                  <a:cubicBezTo>
                    <a:pt x="2486" y="2347"/>
                    <a:pt x="2410" y="2403"/>
                    <a:pt x="2351" y="2443"/>
                  </a:cubicBezTo>
                  <a:cubicBezTo>
                    <a:pt x="2306" y="2465"/>
                    <a:pt x="2260" y="2488"/>
                    <a:pt x="2214" y="2534"/>
                  </a:cubicBezTo>
                  <a:cubicBezTo>
                    <a:pt x="2169" y="2557"/>
                    <a:pt x="2146" y="2579"/>
                    <a:pt x="2100" y="2602"/>
                  </a:cubicBezTo>
                  <a:cubicBezTo>
                    <a:pt x="2100" y="2602"/>
                    <a:pt x="2077" y="2625"/>
                    <a:pt x="2054" y="2625"/>
                  </a:cubicBezTo>
                  <a:cubicBezTo>
                    <a:pt x="2032" y="2648"/>
                    <a:pt x="2009" y="2671"/>
                    <a:pt x="1963" y="2694"/>
                  </a:cubicBezTo>
                  <a:cubicBezTo>
                    <a:pt x="1918" y="2716"/>
                    <a:pt x="1872" y="2739"/>
                    <a:pt x="1826" y="2785"/>
                  </a:cubicBezTo>
                  <a:cubicBezTo>
                    <a:pt x="1803" y="2785"/>
                    <a:pt x="1781" y="2785"/>
                    <a:pt x="1781" y="2808"/>
                  </a:cubicBezTo>
                  <a:cubicBezTo>
                    <a:pt x="1758" y="2762"/>
                    <a:pt x="1712" y="2739"/>
                    <a:pt x="1689" y="2739"/>
                  </a:cubicBezTo>
                  <a:cubicBezTo>
                    <a:pt x="1674" y="2739"/>
                    <a:pt x="1659" y="2729"/>
                    <a:pt x="1637" y="2729"/>
                  </a:cubicBezTo>
                  <a:cubicBezTo>
                    <a:pt x="1626" y="2729"/>
                    <a:pt x="1613" y="2732"/>
                    <a:pt x="1598" y="2739"/>
                  </a:cubicBezTo>
                  <a:cubicBezTo>
                    <a:pt x="1575" y="2739"/>
                    <a:pt x="1552" y="2739"/>
                    <a:pt x="1530" y="2762"/>
                  </a:cubicBezTo>
                  <a:cubicBezTo>
                    <a:pt x="1461" y="2808"/>
                    <a:pt x="1438" y="2853"/>
                    <a:pt x="1393" y="2899"/>
                  </a:cubicBezTo>
                  <a:cubicBezTo>
                    <a:pt x="1370" y="2945"/>
                    <a:pt x="1347" y="2990"/>
                    <a:pt x="1301" y="3036"/>
                  </a:cubicBezTo>
                  <a:cubicBezTo>
                    <a:pt x="1256" y="3127"/>
                    <a:pt x="1210" y="3196"/>
                    <a:pt x="1164" y="3264"/>
                  </a:cubicBezTo>
                  <a:cubicBezTo>
                    <a:pt x="1096" y="3356"/>
                    <a:pt x="1050" y="3424"/>
                    <a:pt x="1005" y="3515"/>
                  </a:cubicBezTo>
                  <a:cubicBezTo>
                    <a:pt x="959" y="3607"/>
                    <a:pt x="913" y="3675"/>
                    <a:pt x="868" y="3766"/>
                  </a:cubicBezTo>
                  <a:cubicBezTo>
                    <a:pt x="799" y="3835"/>
                    <a:pt x="753" y="3926"/>
                    <a:pt x="685" y="4017"/>
                  </a:cubicBezTo>
                  <a:cubicBezTo>
                    <a:pt x="639" y="4109"/>
                    <a:pt x="594" y="4177"/>
                    <a:pt x="525" y="4269"/>
                  </a:cubicBezTo>
                  <a:cubicBezTo>
                    <a:pt x="411" y="4428"/>
                    <a:pt x="297" y="4588"/>
                    <a:pt x="183" y="4748"/>
                  </a:cubicBezTo>
                  <a:cubicBezTo>
                    <a:pt x="137" y="4794"/>
                    <a:pt x="114" y="4816"/>
                    <a:pt x="92" y="4862"/>
                  </a:cubicBezTo>
                  <a:cubicBezTo>
                    <a:pt x="46" y="4908"/>
                    <a:pt x="23" y="4953"/>
                    <a:pt x="0" y="5022"/>
                  </a:cubicBezTo>
                  <a:cubicBezTo>
                    <a:pt x="0" y="5090"/>
                    <a:pt x="46" y="5182"/>
                    <a:pt x="137" y="5204"/>
                  </a:cubicBezTo>
                  <a:cubicBezTo>
                    <a:pt x="160" y="5227"/>
                    <a:pt x="206" y="5227"/>
                    <a:pt x="251" y="5227"/>
                  </a:cubicBezTo>
                  <a:cubicBezTo>
                    <a:pt x="297" y="5227"/>
                    <a:pt x="320" y="5250"/>
                    <a:pt x="365" y="5250"/>
                  </a:cubicBezTo>
                  <a:cubicBezTo>
                    <a:pt x="457" y="5250"/>
                    <a:pt x="571" y="5227"/>
                    <a:pt x="662" y="5227"/>
                  </a:cubicBezTo>
                  <a:cubicBezTo>
                    <a:pt x="753" y="5204"/>
                    <a:pt x="845" y="5182"/>
                    <a:pt x="936" y="5182"/>
                  </a:cubicBezTo>
                  <a:cubicBezTo>
                    <a:pt x="1005" y="5182"/>
                    <a:pt x="1050" y="5159"/>
                    <a:pt x="1119" y="5136"/>
                  </a:cubicBezTo>
                  <a:cubicBezTo>
                    <a:pt x="1187" y="5113"/>
                    <a:pt x="1256" y="5067"/>
                    <a:pt x="1301" y="5022"/>
                  </a:cubicBezTo>
                  <a:cubicBezTo>
                    <a:pt x="1370" y="4976"/>
                    <a:pt x="1415" y="4930"/>
                    <a:pt x="1438" y="4862"/>
                  </a:cubicBezTo>
                  <a:cubicBezTo>
                    <a:pt x="1484" y="4771"/>
                    <a:pt x="1530" y="4702"/>
                    <a:pt x="1552" y="4634"/>
                  </a:cubicBezTo>
                  <a:cubicBezTo>
                    <a:pt x="1644" y="4497"/>
                    <a:pt x="1712" y="4360"/>
                    <a:pt x="1803" y="4246"/>
                  </a:cubicBezTo>
                  <a:cubicBezTo>
                    <a:pt x="1918" y="4086"/>
                    <a:pt x="2032" y="3949"/>
                    <a:pt x="2146" y="3812"/>
                  </a:cubicBezTo>
                  <a:cubicBezTo>
                    <a:pt x="2237" y="3652"/>
                    <a:pt x="2351" y="3515"/>
                    <a:pt x="2465" y="3401"/>
                  </a:cubicBezTo>
                  <a:cubicBezTo>
                    <a:pt x="2579" y="3264"/>
                    <a:pt x="2694" y="3150"/>
                    <a:pt x="2808" y="3013"/>
                  </a:cubicBezTo>
                  <a:cubicBezTo>
                    <a:pt x="2831" y="3013"/>
                    <a:pt x="2831" y="2990"/>
                    <a:pt x="2853" y="2968"/>
                  </a:cubicBezTo>
                  <a:cubicBezTo>
                    <a:pt x="2990" y="2831"/>
                    <a:pt x="3127" y="2694"/>
                    <a:pt x="3264" y="2534"/>
                  </a:cubicBezTo>
                  <a:cubicBezTo>
                    <a:pt x="3378" y="2420"/>
                    <a:pt x="3515" y="2283"/>
                    <a:pt x="3629" y="2146"/>
                  </a:cubicBezTo>
                  <a:cubicBezTo>
                    <a:pt x="3744" y="2009"/>
                    <a:pt x="3858" y="1849"/>
                    <a:pt x="3972" y="1712"/>
                  </a:cubicBezTo>
                  <a:cubicBezTo>
                    <a:pt x="4086" y="1575"/>
                    <a:pt x="4177" y="1415"/>
                    <a:pt x="4269" y="1278"/>
                  </a:cubicBezTo>
                  <a:cubicBezTo>
                    <a:pt x="4337" y="1164"/>
                    <a:pt x="4405" y="1096"/>
                    <a:pt x="4451" y="982"/>
                  </a:cubicBezTo>
                  <a:cubicBezTo>
                    <a:pt x="4520" y="890"/>
                    <a:pt x="4588" y="799"/>
                    <a:pt x="4634" y="708"/>
                  </a:cubicBezTo>
                  <a:cubicBezTo>
                    <a:pt x="4771" y="502"/>
                    <a:pt x="4908" y="320"/>
                    <a:pt x="5022" y="114"/>
                  </a:cubicBezTo>
                  <a:cubicBezTo>
                    <a:pt x="5045" y="92"/>
                    <a:pt x="5045" y="46"/>
                    <a:pt x="4999" y="23"/>
                  </a:cubicBezTo>
                  <a:cubicBezTo>
                    <a:pt x="4999" y="23"/>
                    <a:pt x="4976" y="0"/>
                    <a:pt x="49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20"/>
            <p:cNvSpPr/>
            <p:nvPr/>
          </p:nvSpPr>
          <p:spPr>
            <a:xfrm>
              <a:off x="6677700" y="2313950"/>
              <a:ext cx="152375" cy="234150"/>
            </a:xfrm>
            <a:custGeom>
              <a:avLst/>
              <a:gdLst/>
              <a:ahLst/>
              <a:cxnLst/>
              <a:rect l="l" t="t" r="r" b="b"/>
              <a:pathLst>
                <a:path w="6095" h="9366" extrusionOk="0">
                  <a:moveTo>
                    <a:pt x="199" y="8744"/>
                  </a:moveTo>
                  <a:cubicBezTo>
                    <a:pt x="193" y="8746"/>
                    <a:pt x="184" y="8751"/>
                    <a:pt x="183" y="8764"/>
                  </a:cubicBezTo>
                  <a:lnTo>
                    <a:pt x="183" y="8764"/>
                  </a:lnTo>
                  <a:cubicBezTo>
                    <a:pt x="189" y="8757"/>
                    <a:pt x="194" y="8751"/>
                    <a:pt x="199" y="8744"/>
                  </a:cubicBezTo>
                  <a:close/>
                  <a:moveTo>
                    <a:pt x="5981" y="1"/>
                  </a:moveTo>
                  <a:cubicBezTo>
                    <a:pt x="5935" y="1"/>
                    <a:pt x="5890" y="24"/>
                    <a:pt x="5890" y="69"/>
                  </a:cubicBezTo>
                  <a:cubicBezTo>
                    <a:pt x="5844" y="184"/>
                    <a:pt x="5798" y="320"/>
                    <a:pt x="5753" y="435"/>
                  </a:cubicBezTo>
                  <a:cubicBezTo>
                    <a:pt x="5684" y="572"/>
                    <a:pt x="5638" y="709"/>
                    <a:pt x="5570" y="845"/>
                  </a:cubicBezTo>
                  <a:cubicBezTo>
                    <a:pt x="5433" y="1119"/>
                    <a:pt x="5296" y="1370"/>
                    <a:pt x="5136" y="1644"/>
                  </a:cubicBezTo>
                  <a:cubicBezTo>
                    <a:pt x="5098" y="1720"/>
                    <a:pt x="5060" y="1797"/>
                    <a:pt x="5022" y="1873"/>
                  </a:cubicBezTo>
                  <a:cubicBezTo>
                    <a:pt x="4931" y="2032"/>
                    <a:pt x="4840" y="2169"/>
                    <a:pt x="4748" y="2329"/>
                  </a:cubicBezTo>
                  <a:cubicBezTo>
                    <a:pt x="4634" y="2489"/>
                    <a:pt x="4543" y="2649"/>
                    <a:pt x="4452" y="2808"/>
                  </a:cubicBezTo>
                  <a:cubicBezTo>
                    <a:pt x="4246" y="3151"/>
                    <a:pt x="4041" y="3470"/>
                    <a:pt x="3812" y="3790"/>
                  </a:cubicBezTo>
                  <a:cubicBezTo>
                    <a:pt x="3767" y="3881"/>
                    <a:pt x="3698" y="3950"/>
                    <a:pt x="3653" y="4041"/>
                  </a:cubicBezTo>
                  <a:cubicBezTo>
                    <a:pt x="3607" y="4132"/>
                    <a:pt x="3539" y="4201"/>
                    <a:pt x="3470" y="4292"/>
                  </a:cubicBezTo>
                  <a:cubicBezTo>
                    <a:pt x="3424" y="4361"/>
                    <a:pt x="3379" y="4452"/>
                    <a:pt x="3310" y="4543"/>
                  </a:cubicBezTo>
                  <a:cubicBezTo>
                    <a:pt x="3265" y="4612"/>
                    <a:pt x="3196" y="4680"/>
                    <a:pt x="3150" y="4771"/>
                  </a:cubicBezTo>
                  <a:cubicBezTo>
                    <a:pt x="3082" y="4840"/>
                    <a:pt x="3036" y="4931"/>
                    <a:pt x="2991" y="5000"/>
                  </a:cubicBezTo>
                  <a:cubicBezTo>
                    <a:pt x="2922" y="5091"/>
                    <a:pt x="2877" y="5159"/>
                    <a:pt x="2808" y="5228"/>
                  </a:cubicBezTo>
                  <a:cubicBezTo>
                    <a:pt x="2717" y="5388"/>
                    <a:pt x="2603" y="5547"/>
                    <a:pt x="2489" y="5684"/>
                  </a:cubicBezTo>
                  <a:cubicBezTo>
                    <a:pt x="2374" y="5844"/>
                    <a:pt x="2260" y="6004"/>
                    <a:pt x="2146" y="6164"/>
                  </a:cubicBezTo>
                  <a:cubicBezTo>
                    <a:pt x="2032" y="6324"/>
                    <a:pt x="1918" y="6460"/>
                    <a:pt x="1804" y="6620"/>
                  </a:cubicBezTo>
                  <a:cubicBezTo>
                    <a:pt x="1735" y="6689"/>
                    <a:pt x="1667" y="6780"/>
                    <a:pt x="1621" y="6871"/>
                  </a:cubicBezTo>
                  <a:cubicBezTo>
                    <a:pt x="1553" y="6940"/>
                    <a:pt x="1507" y="7031"/>
                    <a:pt x="1439" y="7100"/>
                  </a:cubicBezTo>
                  <a:cubicBezTo>
                    <a:pt x="1324" y="7259"/>
                    <a:pt x="1210" y="7419"/>
                    <a:pt x="1096" y="7556"/>
                  </a:cubicBezTo>
                  <a:lnTo>
                    <a:pt x="617" y="8195"/>
                  </a:lnTo>
                  <a:lnTo>
                    <a:pt x="389" y="8469"/>
                  </a:lnTo>
                  <a:cubicBezTo>
                    <a:pt x="366" y="8538"/>
                    <a:pt x="320" y="8583"/>
                    <a:pt x="274" y="8652"/>
                  </a:cubicBezTo>
                  <a:cubicBezTo>
                    <a:pt x="244" y="8683"/>
                    <a:pt x="223" y="8713"/>
                    <a:pt x="199" y="8744"/>
                  </a:cubicBezTo>
                  <a:lnTo>
                    <a:pt x="199" y="8744"/>
                  </a:lnTo>
                  <a:cubicBezTo>
                    <a:pt x="203" y="8743"/>
                    <a:pt x="206" y="8743"/>
                    <a:pt x="206" y="8743"/>
                  </a:cubicBezTo>
                  <a:lnTo>
                    <a:pt x="206" y="8743"/>
                  </a:lnTo>
                  <a:lnTo>
                    <a:pt x="183" y="8766"/>
                  </a:lnTo>
                  <a:cubicBezTo>
                    <a:pt x="183" y="8765"/>
                    <a:pt x="183" y="8764"/>
                    <a:pt x="183" y="8764"/>
                  </a:cubicBezTo>
                  <a:lnTo>
                    <a:pt x="183" y="8764"/>
                  </a:lnTo>
                  <a:cubicBezTo>
                    <a:pt x="176" y="8772"/>
                    <a:pt x="169" y="8780"/>
                    <a:pt x="160" y="8789"/>
                  </a:cubicBezTo>
                  <a:cubicBezTo>
                    <a:pt x="138" y="8811"/>
                    <a:pt x="138" y="8811"/>
                    <a:pt x="115" y="8857"/>
                  </a:cubicBezTo>
                  <a:cubicBezTo>
                    <a:pt x="92" y="8880"/>
                    <a:pt x="92" y="8880"/>
                    <a:pt x="69" y="8880"/>
                  </a:cubicBezTo>
                  <a:cubicBezTo>
                    <a:pt x="69" y="8903"/>
                    <a:pt x="46" y="8903"/>
                    <a:pt x="46" y="8926"/>
                  </a:cubicBezTo>
                  <a:cubicBezTo>
                    <a:pt x="23" y="8948"/>
                    <a:pt x="1" y="8994"/>
                    <a:pt x="1" y="9017"/>
                  </a:cubicBezTo>
                  <a:cubicBezTo>
                    <a:pt x="1" y="9085"/>
                    <a:pt x="46" y="9108"/>
                    <a:pt x="92" y="9131"/>
                  </a:cubicBezTo>
                  <a:cubicBezTo>
                    <a:pt x="115" y="9154"/>
                    <a:pt x="138" y="9154"/>
                    <a:pt x="160" y="9154"/>
                  </a:cubicBezTo>
                  <a:cubicBezTo>
                    <a:pt x="183" y="9154"/>
                    <a:pt x="229" y="9177"/>
                    <a:pt x="252" y="9177"/>
                  </a:cubicBezTo>
                  <a:cubicBezTo>
                    <a:pt x="343" y="9222"/>
                    <a:pt x="411" y="9245"/>
                    <a:pt x="480" y="9291"/>
                  </a:cubicBezTo>
                  <a:cubicBezTo>
                    <a:pt x="526" y="9314"/>
                    <a:pt x="548" y="9314"/>
                    <a:pt x="594" y="9314"/>
                  </a:cubicBezTo>
                  <a:cubicBezTo>
                    <a:pt x="617" y="9336"/>
                    <a:pt x="663" y="9359"/>
                    <a:pt x="708" y="9359"/>
                  </a:cubicBezTo>
                  <a:cubicBezTo>
                    <a:pt x="724" y="9363"/>
                    <a:pt x="740" y="9365"/>
                    <a:pt x="755" y="9365"/>
                  </a:cubicBezTo>
                  <a:cubicBezTo>
                    <a:pt x="829" y="9365"/>
                    <a:pt x="899" y="9321"/>
                    <a:pt x="936" y="9245"/>
                  </a:cubicBezTo>
                  <a:cubicBezTo>
                    <a:pt x="982" y="9200"/>
                    <a:pt x="1005" y="9131"/>
                    <a:pt x="1051" y="9085"/>
                  </a:cubicBezTo>
                  <a:cubicBezTo>
                    <a:pt x="1096" y="9017"/>
                    <a:pt x="1142" y="8971"/>
                    <a:pt x="1188" y="8903"/>
                  </a:cubicBezTo>
                  <a:cubicBezTo>
                    <a:pt x="1233" y="8811"/>
                    <a:pt x="1302" y="8720"/>
                    <a:pt x="1370" y="8629"/>
                  </a:cubicBezTo>
                  <a:cubicBezTo>
                    <a:pt x="1393" y="8652"/>
                    <a:pt x="1416" y="8652"/>
                    <a:pt x="1439" y="8652"/>
                  </a:cubicBezTo>
                  <a:cubicBezTo>
                    <a:pt x="1461" y="8652"/>
                    <a:pt x="1484" y="8629"/>
                    <a:pt x="1484" y="8629"/>
                  </a:cubicBezTo>
                  <a:cubicBezTo>
                    <a:pt x="1530" y="8629"/>
                    <a:pt x="1553" y="8606"/>
                    <a:pt x="1576" y="8583"/>
                  </a:cubicBezTo>
                  <a:cubicBezTo>
                    <a:pt x="1621" y="8515"/>
                    <a:pt x="1667" y="8469"/>
                    <a:pt x="1712" y="8401"/>
                  </a:cubicBezTo>
                  <a:cubicBezTo>
                    <a:pt x="1735" y="8355"/>
                    <a:pt x="1758" y="8332"/>
                    <a:pt x="1804" y="8287"/>
                  </a:cubicBezTo>
                  <a:cubicBezTo>
                    <a:pt x="1849" y="8218"/>
                    <a:pt x="1918" y="8127"/>
                    <a:pt x="1964" y="8058"/>
                  </a:cubicBezTo>
                  <a:cubicBezTo>
                    <a:pt x="2032" y="7967"/>
                    <a:pt x="2101" y="7853"/>
                    <a:pt x="2169" y="7762"/>
                  </a:cubicBezTo>
                  <a:cubicBezTo>
                    <a:pt x="2237" y="7670"/>
                    <a:pt x="2283" y="7579"/>
                    <a:pt x="2352" y="7488"/>
                  </a:cubicBezTo>
                  <a:cubicBezTo>
                    <a:pt x="2397" y="7396"/>
                    <a:pt x="2466" y="7305"/>
                    <a:pt x="2511" y="7214"/>
                  </a:cubicBezTo>
                  <a:cubicBezTo>
                    <a:pt x="2557" y="7145"/>
                    <a:pt x="2625" y="7054"/>
                    <a:pt x="2671" y="6985"/>
                  </a:cubicBezTo>
                  <a:cubicBezTo>
                    <a:pt x="2785" y="6780"/>
                    <a:pt x="2899" y="6597"/>
                    <a:pt x="2991" y="6392"/>
                  </a:cubicBezTo>
                  <a:cubicBezTo>
                    <a:pt x="3036" y="6324"/>
                    <a:pt x="3082" y="6232"/>
                    <a:pt x="3128" y="6164"/>
                  </a:cubicBezTo>
                  <a:cubicBezTo>
                    <a:pt x="3173" y="6095"/>
                    <a:pt x="3219" y="6027"/>
                    <a:pt x="3265" y="5958"/>
                  </a:cubicBezTo>
                  <a:cubicBezTo>
                    <a:pt x="3333" y="5844"/>
                    <a:pt x="3402" y="5753"/>
                    <a:pt x="3470" y="5662"/>
                  </a:cubicBezTo>
                  <a:cubicBezTo>
                    <a:pt x="3539" y="5570"/>
                    <a:pt x="3516" y="5456"/>
                    <a:pt x="3447" y="5411"/>
                  </a:cubicBezTo>
                  <a:cubicBezTo>
                    <a:pt x="3409" y="5382"/>
                    <a:pt x="3367" y="5369"/>
                    <a:pt x="3327" y="5369"/>
                  </a:cubicBezTo>
                  <a:cubicBezTo>
                    <a:pt x="3272" y="5369"/>
                    <a:pt x="3223" y="5394"/>
                    <a:pt x="3196" y="5433"/>
                  </a:cubicBezTo>
                  <a:cubicBezTo>
                    <a:pt x="3105" y="5525"/>
                    <a:pt x="3036" y="5616"/>
                    <a:pt x="2968" y="5730"/>
                  </a:cubicBezTo>
                  <a:cubicBezTo>
                    <a:pt x="2945" y="5753"/>
                    <a:pt x="2922" y="5776"/>
                    <a:pt x="2899" y="5821"/>
                  </a:cubicBezTo>
                  <a:lnTo>
                    <a:pt x="2877" y="5821"/>
                  </a:lnTo>
                  <a:cubicBezTo>
                    <a:pt x="2968" y="5684"/>
                    <a:pt x="3059" y="5547"/>
                    <a:pt x="3150" y="5411"/>
                  </a:cubicBezTo>
                  <a:cubicBezTo>
                    <a:pt x="3219" y="5342"/>
                    <a:pt x="3265" y="5274"/>
                    <a:pt x="3310" y="5205"/>
                  </a:cubicBezTo>
                  <a:cubicBezTo>
                    <a:pt x="3379" y="5114"/>
                    <a:pt x="3424" y="5045"/>
                    <a:pt x="3493" y="4954"/>
                  </a:cubicBezTo>
                  <a:cubicBezTo>
                    <a:pt x="3539" y="4886"/>
                    <a:pt x="3607" y="4794"/>
                    <a:pt x="3653" y="4726"/>
                  </a:cubicBezTo>
                  <a:cubicBezTo>
                    <a:pt x="3721" y="4634"/>
                    <a:pt x="3767" y="4566"/>
                    <a:pt x="3835" y="4475"/>
                  </a:cubicBezTo>
                  <a:cubicBezTo>
                    <a:pt x="3949" y="4315"/>
                    <a:pt x="4041" y="4132"/>
                    <a:pt x="4155" y="3973"/>
                  </a:cubicBezTo>
                  <a:cubicBezTo>
                    <a:pt x="4269" y="3813"/>
                    <a:pt x="4383" y="3653"/>
                    <a:pt x="4474" y="3493"/>
                  </a:cubicBezTo>
                  <a:cubicBezTo>
                    <a:pt x="4604" y="3299"/>
                    <a:pt x="4713" y="3105"/>
                    <a:pt x="4840" y="2892"/>
                  </a:cubicBezTo>
                  <a:lnTo>
                    <a:pt x="4840" y="2892"/>
                  </a:lnTo>
                  <a:cubicBezTo>
                    <a:pt x="4840" y="2894"/>
                    <a:pt x="4840" y="2897"/>
                    <a:pt x="4840" y="2900"/>
                  </a:cubicBezTo>
                  <a:cubicBezTo>
                    <a:pt x="4931" y="2717"/>
                    <a:pt x="5045" y="2557"/>
                    <a:pt x="5136" y="2375"/>
                  </a:cubicBezTo>
                  <a:cubicBezTo>
                    <a:pt x="5228" y="2215"/>
                    <a:pt x="5319" y="2032"/>
                    <a:pt x="5410" y="1873"/>
                  </a:cubicBezTo>
                  <a:cubicBezTo>
                    <a:pt x="5501" y="1713"/>
                    <a:pt x="5570" y="1553"/>
                    <a:pt x="5661" y="1370"/>
                  </a:cubicBezTo>
                  <a:cubicBezTo>
                    <a:pt x="5730" y="1211"/>
                    <a:pt x="5798" y="1028"/>
                    <a:pt x="5867" y="845"/>
                  </a:cubicBezTo>
                  <a:cubicBezTo>
                    <a:pt x="5890" y="777"/>
                    <a:pt x="5912" y="709"/>
                    <a:pt x="5935" y="640"/>
                  </a:cubicBezTo>
                  <a:cubicBezTo>
                    <a:pt x="5958" y="572"/>
                    <a:pt x="5958" y="503"/>
                    <a:pt x="5981" y="435"/>
                  </a:cubicBezTo>
                  <a:cubicBezTo>
                    <a:pt x="5981" y="435"/>
                    <a:pt x="5981" y="435"/>
                    <a:pt x="5981" y="457"/>
                  </a:cubicBezTo>
                  <a:cubicBezTo>
                    <a:pt x="6004" y="412"/>
                    <a:pt x="6004" y="366"/>
                    <a:pt x="6004" y="320"/>
                  </a:cubicBezTo>
                  <a:lnTo>
                    <a:pt x="6004" y="366"/>
                  </a:lnTo>
                  <a:cubicBezTo>
                    <a:pt x="6026" y="275"/>
                    <a:pt x="6049" y="206"/>
                    <a:pt x="6072" y="138"/>
                  </a:cubicBezTo>
                  <a:cubicBezTo>
                    <a:pt x="6095" y="92"/>
                    <a:pt x="6072" y="24"/>
                    <a:pt x="602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20"/>
            <p:cNvSpPr/>
            <p:nvPr/>
          </p:nvSpPr>
          <p:spPr>
            <a:xfrm>
              <a:off x="6739900" y="2313400"/>
              <a:ext cx="87900" cy="151300"/>
            </a:xfrm>
            <a:custGeom>
              <a:avLst/>
              <a:gdLst/>
              <a:ahLst/>
              <a:cxnLst/>
              <a:rect l="l" t="t" r="r" b="b"/>
              <a:pathLst>
                <a:path w="3516" h="6052" extrusionOk="0">
                  <a:moveTo>
                    <a:pt x="3379" y="0"/>
                  </a:moveTo>
                  <a:cubicBezTo>
                    <a:pt x="3310" y="0"/>
                    <a:pt x="3265" y="23"/>
                    <a:pt x="3242" y="69"/>
                  </a:cubicBezTo>
                  <a:cubicBezTo>
                    <a:pt x="3150" y="251"/>
                    <a:pt x="3082" y="434"/>
                    <a:pt x="2991" y="616"/>
                  </a:cubicBezTo>
                  <a:cubicBezTo>
                    <a:pt x="2922" y="776"/>
                    <a:pt x="2854" y="913"/>
                    <a:pt x="2785" y="1073"/>
                  </a:cubicBezTo>
                  <a:cubicBezTo>
                    <a:pt x="2717" y="1256"/>
                    <a:pt x="2625" y="1415"/>
                    <a:pt x="2534" y="1575"/>
                  </a:cubicBezTo>
                  <a:cubicBezTo>
                    <a:pt x="2443" y="1758"/>
                    <a:pt x="2352" y="1917"/>
                    <a:pt x="2260" y="2100"/>
                  </a:cubicBezTo>
                  <a:cubicBezTo>
                    <a:pt x="2078" y="2420"/>
                    <a:pt x="1872" y="2739"/>
                    <a:pt x="1690" y="3082"/>
                  </a:cubicBezTo>
                  <a:cubicBezTo>
                    <a:pt x="1598" y="3241"/>
                    <a:pt x="1484" y="3401"/>
                    <a:pt x="1393" y="3561"/>
                  </a:cubicBezTo>
                  <a:cubicBezTo>
                    <a:pt x="1302" y="3721"/>
                    <a:pt x="1187" y="3880"/>
                    <a:pt x="1096" y="4040"/>
                  </a:cubicBezTo>
                  <a:cubicBezTo>
                    <a:pt x="1005" y="4177"/>
                    <a:pt x="914" y="4314"/>
                    <a:pt x="845" y="4451"/>
                  </a:cubicBezTo>
                  <a:cubicBezTo>
                    <a:pt x="754" y="4611"/>
                    <a:pt x="662" y="4748"/>
                    <a:pt x="571" y="4885"/>
                  </a:cubicBezTo>
                  <a:cubicBezTo>
                    <a:pt x="411" y="5159"/>
                    <a:pt x="274" y="5433"/>
                    <a:pt x="92" y="5684"/>
                  </a:cubicBezTo>
                  <a:cubicBezTo>
                    <a:pt x="69" y="5706"/>
                    <a:pt x="46" y="5729"/>
                    <a:pt x="46" y="5752"/>
                  </a:cubicBezTo>
                  <a:cubicBezTo>
                    <a:pt x="1" y="5775"/>
                    <a:pt x="1" y="5821"/>
                    <a:pt x="1" y="5866"/>
                  </a:cubicBezTo>
                  <a:cubicBezTo>
                    <a:pt x="1" y="5912"/>
                    <a:pt x="23" y="5958"/>
                    <a:pt x="46" y="6003"/>
                  </a:cubicBezTo>
                  <a:cubicBezTo>
                    <a:pt x="78" y="6035"/>
                    <a:pt x="120" y="6052"/>
                    <a:pt x="162" y="6052"/>
                  </a:cubicBezTo>
                  <a:cubicBezTo>
                    <a:pt x="211" y="6052"/>
                    <a:pt x="261" y="6029"/>
                    <a:pt x="297" y="5980"/>
                  </a:cubicBezTo>
                  <a:cubicBezTo>
                    <a:pt x="389" y="5889"/>
                    <a:pt x="480" y="5775"/>
                    <a:pt x="548" y="5661"/>
                  </a:cubicBezTo>
                  <a:cubicBezTo>
                    <a:pt x="617" y="5592"/>
                    <a:pt x="662" y="5501"/>
                    <a:pt x="708" y="5433"/>
                  </a:cubicBezTo>
                  <a:cubicBezTo>
                    <a:pt x="799" y="5250"/>
                    <a:pt x="914" y="5090"/>
                    <a:pt x="1005" y="4930"/>
                  </a:cubicBezTo>
                  <a:cubicBezTo>
                    <a:pt x="1096" y="4771"/>
                    <a:pt x="1210" y="4588"/>
                    <a:pt x="1324" y="4428"/>
                  </a:cubicBezTo>
                  <a:cubicBezTo>
                    <a:pt x="1416" y="4268"/>
                    <a:pt x="1530" y="4086"/>
                    <a:pt x="1621" y="3926"/>
                  </a:cubicBezTo>
                  <a:cubicBezTo>
                    <a:pt x="1735" y="3766"/>
                    <a:pt x="1827" y="3607"/>
                    <a:pt x="1918" y="3447"/>
                  </a:cubicBezTo>
                  <a:cubicBezTo>
                    <a:pt x="2009" y="3287"/>
                    <a:pt x="2100" y="3104"/>
                    <a:pt x="2192" y="2945"/>
                  </a:cubicBezTo>
                  <a:cubicBezTo>
                    <a:pt x="2283" y="2785"/>
                    <a:pt x="2374" y="2625"/>
                    <a:pt x="2466" y="2465"/>
                  </a:cubicBezTo>
                  <a:cubicBezTo>
                    <a:pt x="2580" y="2283"/>
                    <a:pt x="2648" y="2123"/>
                    <a:pt x="2740" y="1963"/>
                  </a:cubicBezTo>
                  <a:cubicBezTo>
                    <a:pt x="2808" y="1826"/>
                    <a:pt x="2877" y="1712"/>
                    <a:pt x="2922" y="1598"/>
                  </a:cubicBezTo>
                  <a:cubicBezTo>
                    <a:pt x="2991" y="1461"/>
                    <a:pt x="3036" y="1324"/>
                    <a:pt x="3082" y="1187"/>
                  </a:cubicBezTo>
                  <a:cubicBezTo>
                    <a:pt x="3173" y="982"/>
                    <a:pt x="3265" y="753"/>
                    <a:pt x="3333" y="525"/>
                  </a:cubicBezTo>
                  <a:cubicBezTo>
                    <a:pt x="3379" y="411"/>
                    <a:pt x="3424" y="297"/>
                    <a:pt x="3493" y="206"/>
                  </a:cubicBezTo>
                  <a:cubicBezTo>
                    <a:pt x="3516" y="137"/>
                    <a:pt x="3493" y="46"/>
                    <a:pt x="3424" y="23"/>
                  </a:cubicBezTo>
                  <a:cubicBezTo>
                    <a:pt x="3424" y="0"/>
                    <a:pt x="3402" y="0"/>
                    <a:pt x="337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20"/>
            <p:cNvSpPr/>
            <p:nvPr/>
          </p:nvSpPr>
          <p:spPr>
            <a:xfrm>
              <a:off x="6697100" y="2341925"/>
              <a:ext cx="95900" cy="144950"/>
            </a:xfrm>
            <a:custGeom>
              <a:avLst/>
              <a:gdLst/>
              <a:ahLst/>
              <a:cxnLst/>
              <a:rect l="l" t="t" r="r" b="b"/>
              <a:pathLst>
                <a:path w="3836" h="5798" extrusionOk="0">
                  <a:moveTo>
                    <a:pt x="1393" y="3630"/>
                  </a:moveTo>
                  <a:cubicBezTo>
                    <a:pt x="1389" y="3637"/>
                    <a:pt x="1385" y="3646"/>
                    <a:pt x="1380" y="3654"/>
                  </a:cubicBezTo>
                  <a:lnTo>
                    <a:pt x="1380" y="3654"/>
                  </a:lnTo>
                  <a:cubicBezTo>
                    <a:pt x="1386" y="3648"/>
                    <a:pt x="1393" y="3642"/>
                    <a:pt x="1393" y="3630"/>
                  </a:cubicBezTo>
                  <a:close/>
                  <a:moveTo>
                    <a:pt x="1380" y="3654"/>
                  </a:moveTo>
                  <a:cubicBezTo>
                    <a:pt x="1376" y="3658"/>
                    <a:pt x="1372" y="3663"/>
                    <a:pt x="1371" y="3669"/>
                  </a:cubicBezTo>
                  <a:lnTo>
                    <a:pt x="1371" y="3669"/>
                  </a:lnTo>
                  <a:cubicBezTo>
                    <a:pt x="1374" y="3664"/>
                    <a:pt x="1377" y="3659"/>
                    <a:pt x="1380" y="3654"/>
                  </a:cubicBezTo>
                  <a:close/>
                  <a:moveTo>
                    <a:pt x="1552" y="4055"/>
                  </a:moveTo>
                  <a:cubicBezTo>
                    <a:pt x="1545" y="4065"/>
                    <a:pt x="1537" y="4076"/>
                    <a:pt x="1530" y="4086"/>
                  </a:cubicBezTo>
                  <a:cubicBezTo>
                    <a:pt x="1547" y="4069"/>
                    <a:pt x="1551" y="4065"/>
                    <a:pt x="1552" y="4055"/>
                  </a:cubicBezTo>
                  <a:close/>
                  <a:moveTo>
                    <a:pt x="1022" y="4153"/>
                  </a:moveTo>
                  <a:cubicBezTo>
                    <a:pt x="1018" y="4160"/>
                    <a:pt x="1014" y="4166"/>
                    <a:pt x="1008" y="4173"/>
                  </a:cubicBezTo>
                  <a:lnTo>
                    <a:pt x="1008" y="4173"/>
                  </a:lnTo>
                  <a:cubicBezTo>
                    <a:pt x="1013" y="4166"/>
                    <a:pt x="1017" y="4159"/>
                    <a:pt x="1022" y="4153"/>
                  </a:cubicBezTo>
                  <a:close/>
                  <a:moveTo>
                    <a:pt x="868" y="4337"/>
                  </a:moveTo>
                  <a:cubicBezTo>
                    <a:pt x="863" y="4351"/>
                    <a:pt x="858" y="4364"/>
                    <a:pt x="852" y="4376"/>
                  </a:cubicBezTo>
                  <a:lnTo>
                    <a:pt x="852" y="4376"/>
                  </a:lnTo>
                  <a:cubicBezTo>
                    <a:pt x="868" y="4360"/>
                    <a:pt x="868" y="4358"/>
                    <a:pt x="868" y="4337"/>
                  </a:cubicBezTo>
                  <a:close/>
                  <a:moveTo>
                    <a:pt x="3767" y="0"/>
                  </a:moveTo>
                  <a:cubicBezTo>
                    <a:pt x="3744" y="0"/>
                    <a:pt x="3744" y="0"/>
                    <a:pt x="3721" y="23"/>
                  </a:cubicBezTo>
                  <a:cubicBezTo>
                    <a:pt x="3676" y="115"/>
                    <a:pt x="3630" y="206"/>
                    <a:pt x="3584" y="297"/>
                  </a:cubicBezTo>
                  <a:cubicBezTo>
                    <a:pt x="3561" y="366"/>
                    <a:pt x="3516" y="457"/>
                    <a:pt x="3470" y="525"/>
                  </a:cubicBezTo>
                  <a:cubicBezTo>
                    <a:pt x="3424" y="617"/>
                    <a:pt x="3379" y="685"/>
                    <a:pt x="3333" y="776"/>
                  </a:cubicBezTo>
                  <a:cubicBezTo>
                    <a:pt x="3287" y="845"/>
                    <a:pt x="3242" y="936"/>
                    <a:pt x="3196" y="1005"/>
                  </a:cubicBezTo>
                  <a:cubicBezTo>
                    <a:pt x="3105" y="1164"/>
                    <a:pt x="2991" y="1324"/>
                    <a:pt x="2877" y="1461"/>
                  </a:cubicBezTo>
                  <a:cubicBezTo>
                    <a:pt x="2785" y="1621"/>
                    <a:pt x="2694" y="1781"/>
                    <a:pt x="2580" y="1918"/>
                  </a:cubicBezTo>
                  <a:cubicBezTo>
                    <a:pt x="2489" y="2055"/>
                    <a:pt x="2397" y="2214"/>
                    <a:pt x="2283" y="2351"/>
                  </a:cubicBezTo>
                  <a:cubicBezTo>
                    <a:pt x="2192" y="2488"/>
                    <a:pt x="2101" y="2625"/>
                    <a:pt x="2009" y="2762"/>
                  </a:cubicBezTo>
                  <a:cubicBezTo>
                    <a:pt x="1918" y="2899"/>
                    <a:pt x="1827" y="3036"/>
                    <a:pt x="1735" y="3173"/>
                  </a:cubicBezTo>
                  <a:cubicBezTo>
                    <a:pt x="1621" y="3310"/>
                    <a:pt x="1530" y="3447"/>
                    <a:pt x="1439" y="3584"/>
                  </a:cubicBezTo>
                  <a:cubicBezTo>
                    <a:pt x="1416" y="3607"/>
                    <a:pt x="1393" y="3652"/>
                    <a:pt x="1370" y="3675"/>
                  </a:cubicBezTo>
                  <a:cubicBezTo>
                    <a:pt x="1370" y="3673"/>
                    <a:pt x="1370" y="3671"/>
                    <a:pt x="1371" y="3669"/>
                  </a:cubicBezTo>
                  <a:lnTo>
                    <a:pt x="1371" y="3669"/>
                  </a:lnTo>
                  <a:cubicBezTo>
                    <a:pt x="1346" y="3710"/>
                    <a:pt x="1313" y="3756"/>
                    <a:pt x="1279" y="3789"/>
                  </a:cubicBezTo>
                  <a:cubicBezTo>
                    <a:pt x="1233" y="3881"/>
                    <a:pt x="1165" y="3949"/>
                    <a:pt x="1096" y="4040"/>
                  </a:cubicBezTo>
                  <a:cubicBezTo>
                    <a:pt x="1119" y="4018"/>
                    <a:pt x="1119" y="4018"/>
                    <a:pt x="1142" y="3995"/>
                  </a:cubicBezTo>
                  <a:lnTo>
                    <a:pt x="1142" y="3995"/>
                  </a:lnTo>
                  <a:cubicBezTo>
                    <a:pt x="1102" y="4055"/>
                    <a:pt x="1062" y="4097"/>
                    <a:pt x="1022" y="4153"/>
                  </a:cubicBezTo>
                  <a:lnTo>
                    <a:pt x="1022" y="4153"/>
                  </a:lnTo>
                  <a:cubicBezTo>
                    <a:pt x="1026" y="4146"/>
                    <a:pt x="1028" y="4139"/>
                    <a:pt x="1028" y="4132"/>
                  </a:cubicBezTo>
                  <a:lnTo>
                    <a:pt x="1028" y="4132"/>
                  </a:lnTo>
                  <a:lnTo>
                    <a:pt x="1006" y="4175"/>
                  </a:lnTo>
                  <a:lnTo>
                    <a:pt x="1006" y="4175"/>
                  </a:lnTo>
                  <a:cubicBezTo>
                    <a:pt x="1007" y="4174"/>
                    <a:pt x="1007" y="4174"/>
                    <a:pt x="1008" y="4173"/>
                  </a:cubicBezTo>
                  <a:lnTo>
                    <a:pt x="1008" y="4173"/>
                  </a:lnTo>
                  <a:cubicBezTo>
                    <a:pt x="1007" y="4175"/>
                    <a:pt x="1006" y="4176"/>
                    <a:pt x="1005" y="4177"/>
                  </a:cubicBezTo>
                  <a:lnTo>
                    <a:pt x="1006" y="4175"/>
                  </a:lnTo>
                  <a:lnTo>
                    <a:pt x="1006" y="4175"/>
                  </a:lnTo>
                  <a:cubicBezTo>
                    <a:pt x="999" y="4184"/>
                    <a:pt x="990" y="4192"/>
                    <a:pt x="982" y="4200"/>
                  </a:cubicBezTo>
                  <a:cubicBezTo>
                    <a:pt x="959" y="4223"/>
                    <a:pt x="936" y="4269"/>
                    <a:pt x="914" y="4292"/>
                  </a:cubicBezTo>
                  <a:cubicBezTo>
                    <a:pt x="908" y="4297"/>
                    <a:pt x="902" y="4303"/>
                    <a:pt x="891" y="4314"/>
                  </a:cubicBezTo>
                  <a:cubicBezTo>
                    <a:pt x="891" y="4335"/>
                    <a:pt x="872" y="4356"/>
                    <a:pt x="852" y="4376"/>
                  </a:cubicBezTo>
                  <a:lnTo>
                    <a:pt x="852" y="4376"/>
                  </a:lnTo>
                  <a:cubicBezTo>
                    <a:pt x="852" y="4376"/>
                    <a:pt x="852" y="4376"/>
                    <a:pt x="852" y="4376"/>
                  </a:cubicBezTo>
                  <a:lnTo>
                    <a:pt x="852" y="4376"/>
                  </a:lnTo>
                  <a:cubicBezTo>
                    <a:pt x="850" y="4378"/>
                    <a:pt x="848" y="4380"/>
                    <a:pt x="846" y="4382"/>
                  </a:cubicBezTo>
                  <a:lnTo>
                    <a:pt x="846" y="4382"/>
                  </a:lnTo>
                  <a:cubicBezTo>
                    <a:pt x="848" y="4380"/>
                    <a:pt x="850" y="4378"/>
                    <a:pt x="852" y="4376"/>
                  </a:cubicBezTo>
                  <a:lnTo>
                    <a:pt x="852" y="4376"/>
                  </a:lnTo>
                  <a:cubicBezTo>
                    <a:pt x="828" y="4424"/>
                    <a:pt x="795" y="4461"/>
                    <a:pt x="777" y="4497"/>
                  </a:cubicBezTo>
                  <a:cubicBezTo>
                    <a:pt x="754" y="4543"/>
                    <a:pt x="708" y="4565"/>
                    <a:pt x="685" y="4611"/>
                  </a:cubicBezTo>
                  <a:cubicBezTo>
                    <a:pt x="663" y="4657"/>
                    <a:pt x="640" y="4680"/>
                    <a:pt x="617" y="4702"/>
                  </a:cubicBezTo>
                  <a:cubicBezTo>
                    <a:pt x="594" y="4725"/>
                    <a:pt x="594" y="4725"/>
                    <a:pt x="594" y="4748"/>
                  </a:cubicBezTo>
                  <a:cubicBezTo>
                    <a:pt x="575" y="4767"/>
                    <a:pt x="557" y="4785"/>
                    <a:pt x="538" y="4817"/>
                  </a:cubicBezTo>
                  <a:lnTo>
                    <a:pt x="538" y="4817"/>
                  </a:lnTo>
                  <a:cubicBezTo>
                    <a:pt x="526" y="4817"/>
                    <a:pt x="526" y="4821"/>
                    <a:pt x="526" y="4839"/>
                  </a:cubicBezTo>
                  <a:cubicBezTo>
                    <a:pt x="526" y="4829"/>
                    <a:pt x="531" y="4823"/>
                    <a:pt x="536" y="4820"/>
                  </a:cubicBezTo>
                  <a:lnTo>
                    <a:pt x="536" y="4820"/>
                  </a:lnTo>
                  <a:cubicBezTo>
                    <a:pt x="533" y="4826"/>
                    <a:pt x="529" y="4832"/>
                    <a:pt x="526" y="4839"/>
                  </a:cubicBezTo>
                  <a:cubicBezTo>
                    <a:pt x="480" y="4885"/>
                    <a:pt x="457" y="4931"/>
                    <a:pt x="412" y="4976"/>
                  </a:cubicBezTo>
                  <a:cubicBezTo>
                    <a:pt x="389" y="4999"/>
                    <a:pt x="366" y="5045"/>
                    <a:pt x="343" y="5090"/>
                  </a:cubicBezTo>
                  <a:cubicBezTo>
                    <a:pt x="320" y="5113"/>
                    <a:pt x="297" y="5159"/>
                    <a:pt x="275" y="5182"/>
                  </a:cubicBezTo>
                  <a:cubicBezTo>
                    <a:pt x="183" y="5296"/>
                    <a:pt x="115" y="5410"/>
                    <a:pt x="46" y="5524"/>
                  </a:cubicBezTo>
                  <a:cubicBezTo>
                    <a:pt x="1" y="5593"/>
                    <a:pt x="23" y="5684"/>
                    <a:pt x="69" y="5730"/>
                  </a:cubicBezTo>
                  <a:cubicBezTo>
                    <a:pt x="115" y="5775"/>
                    <a:pt x="160" y="5798"/>
                    <a:pt x="206" y="5798"/>
                  </a:cubicBezTo>
                  <a:cubicBezTo>
                    <a:pt x="252" y="5798"/>
                    <a:pt x="297" y="5775"/>
                    <a:pt x="320" y="5730"/>
                  </a:cubicBezTo>
                  <a:cubicBezTo>
                    <a:pt x="366" y="5707"/>
                    <a:pt x="389" y="5661"/>
                    <a:pt x="412" y="5638"/>
                  </a:cubicBezTo>
                  <a:cubicBezTo>
                    <a:pt x="434" y="5615"/>
                    <a:pt x="457" y="5570"/>
                    <a:pt x="480" y="5547"/>
                  </a:cubicBezTo>
                  <a:cubicBezTo>
                    <a:pt x="548" y="5478"/>
                    <a:pt x="594" y="5387"/>
                    <a:pt x="640" y="5319"/>
                  </a:cubicBezTo>
                  <a:cubicBezTo>
                    <a:pt x="640" y="5319"/>
                    <a:pt x="640" y="5341"/>
                    <a:pt x="640" y="5341"/>
                  </a:cubicBezTo>
                  <a:cubicBezTo>
                    <a:pt x="644" y="5332"/>
                    <a:pt x="649" y="5323"/>
                    <a:pt x="654" y="5314"/>
                  </a:cubicBezTo>
                  <a:lnTo>
                    <a:pt x="654" y="5314"/>
                  </a:lnTo>
                  <a:cubicBezTo>
                    <a:pt x="659" y="5310"/>
                    <a:pt x="661" y="5304"/>
                    <a:pt x="662" y="5300"/>
                  </a:cubicBezTo>
                  <a:lnTo>
                    <a:pt x="662" y="5300"/>
                  </a:lnTo>
                  <a:cubicBezTo>
                    <a:pt x="706" y="5222"/>
                    <a:pt x="764" y="5145"/>
                    <a:pt x="822" y="5068"/>
                  </a:cubicBezTo>
                  <a:cubicBezTo>
                    <a:pt x="914" y="4953"/>
                    <a:pt x="982" y="4839"/>
                    <a:pt x="1073" y="4748"/>
                  </a:cubicBezTo>
                  <a:cubicBezTo>
                    <a:pt x="1051" y="4748"/>
                    <a:pt x="1051" y="4771"/>
                    <a:pt x="1028" y="4771"/>
                  </a:cubicBezTo>
                  <a:cubicBezTo>
                    <a:pt x="1210" y="4543"/>
                    <a:pt x="1393" y="4292"/>
                    <a:pt x="1553" y="4040"/>
                  </a:cubicBezTo>
                  <a:lnTo>
                    <a:pt x="1553" y="4040"/>
                  </a:lnTo>
                  <a:cubicBezTo>
                    <a:pt x="1553" y="4047"/>
                    <a:pt x="1553" y="4051"/>
                    <a:pt x="1552" y="4055"/>
                  </a:cubicBezTo>
                  <a:lnTo>
                    <a:pt x="1552" y="4055"/>
                  </a:lnTo>
                  <a:cubicBezTo>
                    <a:pt x="1662" y="3903"/>
                    <a:pt x="1788" y="3733"/>
                    <a:pt x="1895" y="3584"/>
                  </a:cubicBezTo>
                  <a:cubicBezTo>
                    <a:pt x="1986" y="3424"/>
                    <a:pt x="2078" y="3264"/>
                    <a:pt x="2192" y="3105"/>
                  </a:cubicBezTo>
                  <a:cubicBezTo>
                    <a:pt x="2283" y="2945"/>
                    <a:pt x="2374" y="2808"/>
                    <a:pt x="2466" y="2648"/>
                  </a:cubicBezTo>
                  <a:cubicBezTo>
                    <a:pt x="2511" y="2557"/>
                    <a:pt x="2557" y="2488"/>
                    <a:pt x="2603" y="2397"/>
                  </a:cubicBezTo>
                  <a:cubicBezTo>
                    <a:pt x="2648" y="2329"/>
                    <a:pt x="2694" y="2237"/>
                    <a:pt x="2763" y="2146"/>
                  </a:cubicBezTo>
                  <a:cubicBezTo>
                    <a:pt x="2808" y="2077"/>
                    <a:pt x="2854" y="1986"/>
                    <a:pt x="2899" y="1895"/>
                  </a:cubicBezTo>
                  <a:cubicBezTo>
                    <a:pt x="2922" y="1826"/>
                    <a:pt x="2968" y="1735"/>
                    <a:pt x="3014" y="1667"/>
                  </a:cubicBezTo>
                  <a:cubicBezTo>
                    <a:pt x="3059" y="1575"/>
                    <a:pt x="3105" y="1507"/>
                    <a:pt x="3151" y="1416"/>
                  </a:cubicBezTo>
                  <a:cubicBezTo>
                    <a:pt x="3196" y="1347"/>
                    <a:pt x="3219" y="1256"/>
                    <a:pt x="3265" y="1164"/>
                  </a:cubicBezTo>
                  <a:cubicBezTo>
                    <a:pt x="3356" y="1005"/>
                    <a:pt x="3424" y="845"/>
                    <a:pt x="3516" y="662"/>
                  </a:cubicBezTo>
                  <a:cubicBezTo>
                    <a:pt x="3561" y="594"/>
                    <a:pt x="3607" y="525"/>
                    <a:pt x="3630" y="434"/>
                  </a:cubicBezTo>
                  <a:cubicBezTo>
                    <a:pt x="3676" y="366"/>
                    <a:pt x="3721" y="274"/>
                    <a:pt x="3744" y="183"/>
                  </a:cubicBezTo>
                  <a:cubicBezTo>
                    <a:pt x="3767" y="160"/>
                    <a:pt x="3790" y="115"/>
                    <a:pt x="3812" y="69"/>
                  </a:cubicBezTo>
                  <a:cubicBezTo>
                    <a:pt x="3835" y="46"/>
                    <a:pt x="3812" y="23"/>
                    <a:pt x="379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20"/>
            <p:cNvSpPr/>
            <p:nvPr/>
          </p:nvSpPr>
          <p:spPr>
            <a:xfrm>
              <a:off x="6689675" y="2492575"/>
              <a:ext cx="6300" cy="6300"/>
            </a:xfrm>
            <a:custGeom>
              <a:avLst/>
              <a:gdLst/>
              <a:ahLst/>
              <a:cxnLst/>
              <a:rect l="l" t="t" r="r" b="b"/>
              <a:pathLst>
                <a:path w="252" h="252" extrusionOk="0">
                  <a:moveTo>
                    <a:pt x="115" y="0"/>
                  </a:moveTo>
                  <a:cubicBezTo>
                    <a:pt x="47" y="0"/>
                    <a:pt x="1" y="46"/>
                    <a:pt x="1" y="114"/>
                  </a:cubicBezTo>
                  <a:cubicBezTo>
                    <a:pt x="1" y="183"/>
                    <a:pt x="47" y="251"/>
                    <a:pt x="115" y="251"/>
                  </a:cubicBezTo>
                  <a:cubicBezTo>
                    <a:pt x="184" y="251"/>
                    <a:pt x="252" y="183"/>
                    <a:pt x="252" y="114"/>
                  </a:cubicBezTo>
                  <a:cubicBezTo>
                    <a:pt x="252" y="46"/>
                    <a:pt x="184" y="0"/>
                    <a:pt x="1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20"/>
            <p:cNvSpPr/>
            <p:nvPr/>
          </p:nvSpPr>
          <p:spPr>
            <a:xfrm>
              <a:off x="6713075" y="2141050"/>
              <a:ext cx="34850" cy="25000"/>
            </a:xfrm>
            <a:custGeom>
              <a:avLst/>
              <a:gdLst/>
              <a:ahLst/>
              <a:cxnLst/>
              <a:rect l="l" t="t" r="r" b="b"/>
              <a:pathLst>
                <a:path w="1394" h="1000" extrusionOk="0">
                  <a:moveTo>
                    <a:pt x="1279" y="1"/>
                  </a:moveTo>
                  <a:cubicBezTo>
                    <a:pt x="1210" y="24"/>
                    <a:pt x="1165" y="69"/>
                    <a:pt x="1096" y="92"/>
                  </a:cubicBezTo>
                  <a:cubicBezTo>
                    <a:pt x="1085" y="81"/>
                    <a:pt x="1068" y="75"/>
                    <a:pt x="1051" y="75"/>
                  </a:cubicBezTo>
                  <a:cubicBezTo>
                    <a:pt x="1034" y="75"/>
                    <a:pt x="1016" y="81"/>
                    <a:pt x="1005" y="92"/>
                  </a:cubicBezTo>
                  <a:cubicBezTo>
                    <a:pt x="914" y="115"/>
                    <a:pt x="845" y="161"/>
                    <a:pt x="754" y="206"/>
                  </a:cubicBezTo>
                  <a:cubicBezTo>
                    <a:pt x="686" y="252"/>
                    <a:pt x="617" y="298"/>
                    <a:pt x="526" y="343"/>
                  </a:cubicBezTo>
                  <a:cubicBezTo>
                    <a:pt x="457" y="412"/>
                    <a:pt x="366" y="457"/>
                    <a:pt x="275" y="526"/>
                  </a:cubicBezTo>
                  <a:cubicBezTo>
                    <a:pt x="252" y="572"/>
                    <a:pt x="206" y="594"/>
                    <a:pt x="183" y="617"/>
                  </a:cubicBezTo>
                  <a:cubicBezTo>
                    <a:pt x="161" y="640"/>
                    <a:pt x="138" y="640"/>
                    <a:pt x="115" y="663"/>
                  </a:cubicBezTo>
                  <a:cubicBezTo>
                    <a:pt x="92" y="686"/>
                    <a:pt x="69" y="708"/>
                    <a:pt x="46" y="731"/>
                  </a:cubicBezTo>
                  <a:cubicBezTo>
                    <a:pt x="46" y="754"/>
                    <a:pt x="24" y="754"/>
                    <a:pt x="24" y="777"/>
                  </a:cubicBezTo>
                  <a:cubicBezTo>
                    <a:pt x="1" y="823"/>
                    <a:pt x="24" y="868"/>
                    <a:pt x="46" y="914"/>
                  </a:cubicBezTo>
                  <a:cubicBezTo>
                    <a:pt x="92" y="937"/>
                    <a:pt x="115" y="960"/>
                    <a:pt x="161" y="960"/>
                  </a:cubicBezTo>
                  <a:lnTo>
                    <a:pt x="138" y="960"/>
                  </a:lnTo>
                  <a:cubicBezTo>
                    <a:pt x="183" y="960"/>
                    <a:pt x="206" y="982"/>
                    <a:pt x="252" y="982"/>
                  </a:cubicBezTo>
                  <a:lnTo>
                    <a:pt x="343" y="982"/>
                  </a:lnTo>
                  <a:cubicBezTo>
                    <a:pt x="355" y="994"/>
                    <a:pt x="372" y="999"/>
                    <a:pt x="389" y="999"/>
                  </a:cubicBezTo>
                  <a:cubicBezTo>
                    <a:pt x="406" y="999"/>
                    <a:pt x="423" y="994"/>
                    <a:pt x="434" y="982"/>
                  </a:cubicBezTo>
                  <a:cubicBezTo>
                    <a:pt x="457" y="960"/>
                    <a:pt x="457" y="960"/>
                    <a:pt x="480" y="960"/>
                  </a:cubicBezTo>
                  <a:cubicBezTo>
                    <a:pt x="503" y="937"/>
                    <a:pt x="503" y="914"/>
                    <a:pt x="503" y="914"/>
                  </a:cubicBezTo>
                  <a:cubicBezTo>
                    <a:pt x="503" y="891"/>
                    <a:pt x="526" y="891"/>
                    <a:pt x="526" y="868"/>
                  </a:cubicBezTo>
                  <a:cubicBezTo>
                    <a:pt x="549" y="868"/>
                    <a:pt x="549" y="845"/>
                    <a:pt x="549" y="845"/>
                  </a:cubicBezTo>
                  <a:cubicBezTo>
                    <a:pt x="556" y="838"/>
                    <a:pt x="564" y="831"/>
                    <a:pt x="571" y="823"/>
                  </a:cubicBezTo>
                  <a:lnTo>
                    <a:pt x="571" y="823"/>
                  </a:lnTo>
                  <a:cubicBezTo>
                    <a:pt x="571" y="826"/>
                    <a:pt x="570" y="845"/>
                    <a:pt x="549" y="845"/>
                  </a:cubicBezTo>
                  <a:cubicBezTo>
                    <a:pt x="571" y="845"/>
                    <a:pt x="571" y="845"/>
                    <a:pt x="571" y="823"/>
                  </a:cubicBezTo>
                  <a:lnTo>
                    <a:pt x="571" y="823"/>
                  </a:lnTo>
                  <a:cubicBezTo>
                    <a:pt x="571" y="823"/>
                    <a:pt x="571" y="823"/>
                    <a:pt x="571" y="823"/>
                  </a:cubicBezTo>
                  <a:lnTo>
                    <a:pt x="571" y="823"/>
                  </a:lnTo>
                  <a:cubicBezTo>
                    <a:pt x="571" y="823"/>
                    <a:pt x="571" y="823"/>
                    <a:pt x="571" y="823"/>
                  </a:cubicBezTo>
                  <a:lnTo>
                    <a:pt x="571" y="823"/>
                  </a:lnTo>
                  <a:cubicBezTo>
                    <a:pt x="571" y="823"/>
                    <a:pt x="571" y="823"/>
                    <a:pt x="571" y="823"/>
                  </a:cubicBezTo>
                  <a:lnTo>
                    <a:pt x="571" y="823"/>
                  </a:lnTo>
                  <a:cubicBezTo>
                    <a:pt x="658" y="739"/>
                    <a:pt x="761" y="653"/>
                    <a:pt x="845" y="549"/>
                  </a:cubicBezTo>
                  <a:cubicBezTo>
                    <a:pt x="891" y="503"/>
                    <a:pt x="959" y="435"/>
                    <a:pt x="1005" y="389"/>
                  </a:cubicBezTo>
                  <a:cubicBezTo>
                    <a:pt x="1074" y="320"/>
                    <a:pt x="1142" y="252"/>
                    <a:pt x="1233" y="206"/>
                  </a:cubicBezTo>
                  <a:cubicBezTo>
                    <a:pt x="1256" y="183"/>
                    <a:pt x="1302" y="161"/>
                    <a:pt x="1347" y="138"/>
                  </a:cubicBezTo>
                  <a:cubicBezTo>
                    <a:pt x="1370" y="115"/>
                    <a:pt x="1393" y="69"/>
                    <a:pt x="1370" y="24"/>
                  </a:cubicBezTo>
                  <a:cubicBezTo>
                    <a:pt x="1370" y="1"/>
                    <a:pt x="1325" y="1"/>
                    <a:pt x="130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20"/>
            <p:cNvSpPr/>
            <p:nvPr/>
          </p:nvSpPr>
          <p:spPr>
            <a:xfrm>
              <a:off x="6681125" y="2178725"/>
              <a:ext cx="26275" cy="36550"/>
            </a:xfrm>
            <a:custGeom>
              <a:avLst/>
              <a:gdLst/>
              <a:ahLst/>
              <a:cxnLst/>
              <a:rect l="l" t="t" r="r" b="b"/>
              <a:pathLst>
                <a:path w="1051" h="1462" extrusionOk="0">
                  <a:moveTo>
                    <a:pt x="982" y="0"/>
                  </a:moveTo>
                  <a:cubicBezTo>
                    <a:pt x="982" y="0"/>
                    <a:pt x="959" y="23"/>
                    <a:pt x="959" y="23"/>
                  </a:cubicBezTo>
                  <a:cubicBezTo>
                    <a:pt x="936" y="46"/>
                    <a:pt x="914" y="69"/>
                    <a:pt x="891" y="114"/>
                  </a:cubicBezTo>
                  <a:cubicBezTo>
                    <a:pt x="868" y="114"/>
                    <a:pt x="845" y="137"/>
                    <a:pt x="845" y="160"/>
                  </a:cubicBezTo>
                  <a:cubicBezTo>
                    <a:pt x="822" y="206"/>
                    <a:pt x="799" y="229"/>
                    <a:pt x="777" y="251"/>
                  </a:cubicBezTo>
                  <a:cubicBezTo>
                    <a:pt x="754" y="274"/>
                    <a:pt x="731" y="297"/>
                    <a:pt x="708" y="343"/>
                  </a:cubicBezTo>
                  <a:cubicBezTo>
                    <a:pt x="617" y="457"/>
                    <a:pt x="526" y="571"/>
                    <a:pt x="434" y="708"/>
                  </a:cubicBezTo>
                  <a:cubicBezTo>
                    <a:pt x="389" y="754"/>
                    <a:pt x="343" y="822"/>
                    <a:pt x="297" y="891"/>
                  </a:cubicBezTo>
                  <a:cubicBezTo>
                    <a:pt x="274" y="936"/>
                    <a:pt x="229" y="982"/>
                    <a:pt x="206" y="1027"/>
                  </a:cubicBezTo>
                  <a:cubicBezTo>
                    <a:pt x="183" y="1073"/>
                    <a:pt x="137" y="1119"/>
                    <a:pt x="115" y="1164"/>
                  </a:cubicBezTo>
                  <a:cubicBezTo>
                    <a:pt x="115" y="1187"/>
                    <a:pt x="92" y="1210"/>
                    <a:pt x="69" y="1233"/>
                  </a:cubicBezTo>
                  <a:cubicBezTo>
                    <a:pt x="46" y="1256"/>
                    <a:pt x="23" y="1279"/>
                    <a:pt x="23" y="1301"/>
                  </a:cubicBezTo>
                  <a:cubicBezTo>
                    <a:pt x="1" y="1347"/>
                    <a:pt x="1" y="1393"/>
                    <a:pt x="23" y="1438"/>
                  </a:cubicBezTo>
                  <a:cubicBezTo>
                    <a:pt x="46" y="1461"/>
                    <a:pt x="69" y="1461"/>
                    <a:pt x="92" y="1461"/>
                  </a:cubicBezTo>
                  <a:cubicBezTo>
                    <a:pt x="115" y="1461"/>
                    <a:pt x="137" y="1461"/>
                    <a:pt x="160" y="1438"/>
                  </a:cubicBezTo>
                  <a:cubicBezTo>
                    <a:pt x="206" y="1393"/>
                    <a:pt x="252" y="1347"/>
                    <a:pt x="274" y="1301"/>
                  </a:cubicBezTo>
                  <a:cubicBezTo>
                    <a:pt x="320" y="1256"/>
                    <a:pt x="343" y="1210"/>
                    <a:pt x="366" y="1164"/>
                  </a:cubicBezTo>
                  <a:cubicBezTo>
                    <a:pt x="389" y="1119"/>
                    <a:pt x="411" y="1050"/>
                    <a:pt x="434" y="1005"/>
                  </a:cubicBezTo>
                  <a:cubicBezTo>
                    <a:pt x="480" y="959"/>
                    <a:pt x="503" y="891"/>
                    <a:pt x="548" y="822"/>
                  </a:cubicBezTo>
                  <a:cubicBezTo>
                    <a:pt x="594" y="754"/>
                    <a:pt x="617" y="708"/>
                    <a:pt x="662" y="639"/>
                  </a:cubicBezTo>
                  <a:cubicBezTo>
                    <a:pt x="708" y="571"/>
                    <a:pt x="731" y="503"/>
                    <a:pt x="777" y="434"/>
                  </a:cubicBezTo>
                  <a:cubicBezTo>
                    <a:pt x="845" y="343"/>
                    <a:pt x="914" y="229"/>
                    <a:pt x="982" y="137"/>
                  </a:cubicBezTo>
                  <a:cubicBezTo>
                    <a:pt x="1005" y="114"/>
                    <a:pt x="1005" y="114"/>
                    <a:pt x="1028" y="92"/>
                  </a:cubicBezTo>
                  <a:cubicBezTo>
                    <a:pt x="1028" y="69"/>
                    <a:pt x="1051" y="46"/>
                    <a:pt x="1028" y="23"/>
                  </a:cubicBezTo>
                  <a:cubicBezTo>
                    <a:pt x="1005" y="23"/>
                    <a:pt x="1005" y="0"/>
                    <a:pt x="98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20"/>
            <p:cNvSpPr/>
            <p:nvPr/>
          </p:nvSpPr>
          <p:spPr>
            <a:xfrm>
              <a:off x="6777000" y="2206100"/>
              <a:ext cx="38825" cy="12600"/>
            </a:xfrm>
            <a:custGeom>
              <a:avLst/>
              <a:gdLst/>
              <a:ahLst/>
              <a:cxnLst/>
              <a:rect l="l" t="t" r="r" b="b"/>
              <a:pathLst>
                <a:path w="1553" h="504" extrusionOk="0">
                  <a:moveTo>
                    <a:pt x="890" y="1"/>
                  </a:moveTo>
                  <a:cubicBezTo>
                    <a:pt x="776" y="24"/>
                    <a:pt x="662" y="24"/>
                    <a:pt x="571" y="47"/>
                  </a:cubicBezTo>
                  <a:cubicBezTo>
                    <a:pt x="457" y="69"/>
                    <a:pt x="343" y="69"/>
                    <a:pt x="251" y="92"/>
                  </a:cubicBezTo>
                  <a:cubicBezTo>
                    <a:pt x="228" y="92"/>
                    <a:pt x="183" y="115"/>
                    <a:pt x="160" y="115"/>
                  </a:cubicBezTo>
                  <a:cubicBezTo>
                    <a:pt x="91" y="138"/>
                    <a:pt x="23" y="138"/>
                    <a:pt x="0" y="206"/>
                  </a:cubicBezTo>
                  <a:cubicBezTo>
                    <a:pt x="0" y="229"/>
                    <a:pt x="0" y="252"/>
                    <a:pt x="0" y="275"/>
                  </a:cubicBezTo>
                  <a:cubicBezTo>
                    <a:pt x="0" y="298"/>
                    <a:pt x="23" y="298"/>
                    <a:pt x="23" y="321"/>
                  </a:cubicBezTo>
                  <a:cubicBezTo>
                    <a:pt x="23" y="343"/>
                    <a:pt x="46" y="343"/>
                    <a:pt x="69" y="366"/>
                  </a:cubicBezTo>
                  <a:cubicBezTo>
                    <a:pt x="91" y="389"/>
                    <a:pt x="114" y="412"/>
                    <a:pt x="137" y="435"/>
                  </a:cubicBezTo>
                  <a:cubicBezTo>
                    <a:pt x="160" y="457"/>
                    <a:pt x="183" y="480"/>
                    <a:pt x="228" y="503"/>
                  </a:cubicBezTo>
                  <a:lnTo>
                    <a:pt x="320" y="503"/>
                  </a:lnTo>
                  <a:cubicBezTo>
                    <a:pt x="343" y="503"/>
                    <a:pt x="343" y="480"/>
                    <a:pt x="365" y="480"/>
                  </a:cubicBezTo>
                  <a:cubicBezTo>
                    <a:pt x="434" y="435"/>
                    <a:pt x="525" y="412"/>
                    <a:pt x="594" y="389"/>
                  </a:cubicBezTo>
                  <a:cubicBezTo>
                    <a:pt x="616" y="366"/>
                    <a:pt x="662" y="366"/>
                    <a:pt x="708" y="343"/>
                  </a:cubicBezTo>
                  <a:cubicBezTo>
                    <a:pt x="753" y="343"/>
                    <a:pt x="822" y="321"/>
                    <a:pt x="868" y="321"/>
                  </a:cubicBezTo>
                  <a:cubicBezTo>
                    <a:pt x="936" y="298"/>
                    <a:pt x="982" y="275"/>
                    <a:pt x="1050" y="275"/>
                  </a:cubicBezTo>
                  <a:cubicBezTo>
                    <a:pt x="1119" y="252"/>
                    <a:pt x="1187" y="252"/>
                    <a:pt x="1256" y="252"/>
                  </a:cubicBezTo>
                  <a:lnTo>
                    <a:pt x="1461" y="252"/>
                  </a:lnTo>
                  <a:cubicBezTo>
                    <a:pt x="1467" y="255"/>
                    <a:pt x="1474" y="257"/>
                    <a:pt x="1480" y="257"/>
                  </a:cubicBezTo>
                  <a:cubicBezTo>
                    <a:pt x="1519" y="257"/>
                    <a:pt x="1552" y="203"/>
                    <a:pt x="1552" y="184"/>
                  </a:cubicBezTo>
                  <a:cubicBezTo>
                    <a:pt x="1552" y="161"/>
                    <a:pt x="1529" y="138"/>
                    <a:pt x="1529" y="115"/>
                  </a:cubicBezTo>
                  <a:cubicBezTo>
                    <a:pt x="1507" y="92"/>
                    <a:pt x="1484" y="92"/>
                    <a:pt x="1461" y="92"/>
                  </a:cubicBezTo>
                  <a:cubicBezTo>
                    <a:pt x="1438" y="69"/>
                    <a:pt x="1415" y="69"/>
                    <a:pt x="1393" y="69"/>
                  </a:cubicBezTo>
                  <a:lnTo>
                    <a:pt x="1301" y="69"/>
                  </a:lnTo>
                  <a:cubicBezTo>
                    <a:pt x="1278" y="69"/>
                    <a:pt x="1278" y="47"/>
                    <a:pt x="1278" y="47"/>
                  </a:cubicBezTo>
                  <a:cubicBezTo>
                    <a:pt x="1256" y="24"/>
                    <a:pt x="1233" y="24"/>
                    <a:pt x="121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20"/>
            <p:cNvSpPr/>
            <p:nvPr/>
          </p:nvSpPr>
          <p:spPr>
            <a:xfrm>
              <a:off x="6721075" y="2223800"/>
              <a:ext cx="41675" cy="21700"/>
            </a:xfrm>
            <a:custGeom>
              <a:avLst/>
              <a:gdLst/>
              <a:ahLst/>
              <a:cxnLst/>
              <a:rect l="l" t="t" r="r" b="b"/>
              <a:pathLst>
                <a:path w="1667" h="868" extrusionOk="0">
                  <a:moveTo>
                    <a:pt x="1598" y="1"/>
                  </a:moveTo>
                  <a:cubicBezTo>
                    <a:pt x="1507" y="46"/>
                    <a:pt x="1415" y="92"/>
                    <a:pt x="1324" y="115"/>
                  </a:cubicBezTo>
                  <a:cubicBezTo>
                    <a:pt x="1233" y="160"/>
                    <a:pt x="1142" y="206"/>
                    <a:pt x="1027" y="252"/>
                  </a:cubicBezTo>
                  <a:cubicBezTo>
                    <a:pt x="959" y="297"/>
                    <a:pt x="868" y="320"/>
                    <a:pt x="776" y="366"/>
                  </a:cubicBezTo>
                  <a:cubicBezTo>
                    <a:pt x="685" y="389"/>
                    <a:pt x="594" y="434"/>
                    <a:pt x="480" y="457"/>
                  </a:cubicBezTo>
                  <a:cubicBezTo>
                    <a:pt x="457" y="480"/>
                    <a:pt x="411" y="503"/>
                    <a:pt x="366" y="503"/>
                  </a:cubicBezTo>
                  <a:cubicBezTo>
                    <a:pt x="297" y="526"/>
                    <a:pt x="251" y="548"/>
                    <a:pt x="206" y="571"/>
                  </a:cubicBezTo>
                  <a:cubicBezTo>
                    <a:pt x="137" y="594"/>
                    <a:pt x="92" y="617"/>
                    <a:pt x="46" y="662"/>
                  </a:cubicBezTo>
                  <a:cubicBezTo>
                    <a:pt x="0" y="708"/>
                    <a:pt x="0" y="754"/>
                    <a:pt x="23" y="799"/>
                  </a:cubicBezTo>
                  <a:cubicBezTo>
                    <a:pt x="23" y="845"/>
                    <a:pt x="46" y="868"/>
                    <a:pt x="92" y="868"/>
                  </a:cubicBezTo>
                  <a:lnTo>
                    <a:pt x="183" y="868"/>
                  </a:lnTo>
                  <a:cubicBezTo>
                    <a:pt x="183" y="845"/>
                    <a:pt x="206" y="845"/>
                    <a:pt x="229" y="845"/>
                  </a:cubicBezTo>
                  <a:cubicBezTo>
                    <a:pt x="251" y="822"/>
                    <a:pt x="297" y="799"/>
                    <a:pt x="320" y="799"/>
                  </a:cubicBezTo>
                  <a:cubicBezTo>
                    <a:pt x="366" y="777"/>
                    <a:pt x="434" y="754"/>
                    <a:pt x="480" y="708"/>
                  </a:cubicBezTo>
                  <a:cubicBezTo>
                    <a:pt x="525" y="685"/>
                    <a:pt x="594" y="662"/>
                    <a:pt x="639" y="640"/>
                  </a:cubicBezTo>
                  <a:cubicBezTo>
                    <a:pt x="731" y="617"/>
                    <a:pt x="799" y="571"/>
                    <a:pt x="868" y="526"/>
                  </a:cubicBezTo>
                  <a:cubicBezTo>
                    <a:pt x="936" y="503"/>
                    <a:pt x="982" y="480"/>
                    <a:pt x="1050" y="434"/>
                  </a:cubicBezTo>
                  <a:cubicBezTo>
                    <a:pt x="1119" y="389"/>
                    <a:pt x="1187" y="343"/>
                    <a:pt x="1256" y="320"/>
                  </a:cubicBezTo>
                  <a:cubicBezTo>
                    <a:pt x="1324" y="274"/>
                    <a:pt x="1370" y="229"/>
                    <a:pt x="1438" y="206"/>
                  </a:cubicBezTo>
                  <a:cubicBezTo>
                    <a:pt x="1507" y="160"/>
                    <a:pt x="1575" y="138"/>
                    <a:pt x="1644" y="92"/>
                  </a:cubicBezTo>
                  <a:cubicBezTo>
                    <a:pt x="1667" y="69"/>
                    <a:pt x="1667" y="46"/>
                    <a:pt x="1667" y="23"/>
                  </a:cubicBezTo>
                  <a:cubicBezTo>
                    <a:pt x="1644" y="1"/>
                    <a:pt x="1644" y="1"/>
                    <a:pt x="162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20"/>
            <p:cNvSpPr/>
            <p:nvPr/>
          </p:nvSpPr>
          <p:spPr>
            <a:xfrm>
              <a:off x="6717075" y="2243200"/>
              <a:ext cx="2300" cy="2875"/>
            </a:xfrm>
            <a:custGeom>
              <a:avLst/>
              <a:gdLst/>
              <a:ahLst/>
              <a:cxnLst/>
              <a:rect l="l" t="t" r="r" b="b"/>
              <a:pathLst>
                <a:path w="92" h="115" extrusionOk="0">
                  <a:moveTo>
                    <a:pt x="46" y="1"/>
                  </a:moveTo>
                  <a:cubicBezTo>
                    <a:pt x="23" y="1"/>
                    <a:pt x="1" y="23"/>
                    <a:pt x="1" y="46"/>
                  </a:cubicBezTo>
                  <a:cubicBezTo>
                    <a:pt x="1" y="92"/>
                    <a:pt x="23" y="115"/>
                    <a:pt x="46" y="115"/>
                  </a:cubicBezTo>
                  <a:cubicBezTo>
                    <a:pt x="69" y="115"/>
                    <a:pt x="92" y="92"/>
                    <a:pt x="92" y="69"/>
                  </a:cubicBezTo>
                  <a:cubicBezTo>
                    <a:pt x="92" y="46"/>
                    <a:pt x="92" y="1"/>
                    <a:pt x="46"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20"/>
            <p:cNvSpPr/>
            <p:nvPr/>
          </p:nvSpPr>
          <p:spPr>
            <a:xfrm>
              <a:off x="6702800" y="2203250"/>
              <a:ext cx="116450" cy="67375"/>
            </a:xfrm>
            <a:custGeom>
              <a:avLst/>
              <a:gdLst/>
              <a:ahLst/>
              <a:cxnLst/>
              <a:rect l="l" t="t" r="r" b="b"/>
              <a:pathLst>
                <a:path w="4658" h="2695" extrusionOk="0">
                  <a:moveTo>
                    <a:pt x="4041" y="206"/>
                  </a:moveTo>
                  <a:cubicBezTo>
                    <a:pt x="4132" y="206"/>
                    <a:pt x="4201" y="229"/>
                    <a:pt x="4269" y="252"/>
                  </a:cubicBezTo>
                  <a:cubicBezTo>
                    <a:pt x="4292" y="252"/>
                    <a:pt x="4338" y="275"/>
                    <a:pt x="4361" y="275"/>
                  </a:cubicBezTo>
                  <a:cubicBezTo>
                    <a:pt x="4383" y="298"/>
                    <a:pt x="4383" y="298"/>
                    <a:pt x="4406" y="320"/>
                  </a:cubicBezTo>
                  <a:lnTo>
                    <a:pt x="4429" y="343"/>
                  </a:lnTo>
                  <a:cubicBezTo>
                    <a:pt x="4429" y="366"/>
                    <a:pt x="4429" y="389"/>
                    <a:pt x="4452" y="389"/>
                  </a:cubicBezTo>
                  <a:cubicBezTo>
                    <a:pt x="4452" y="412"/>
                    <a:pt x="4452" y="435"/>
                    <a:pt x="4452" y="457"/>
                  </a:cubicBezTo>
                  <a:cubicBezTo>
                    <a:pt x="4452" y="480"/>
                    <a:pt x="4429" y="503"/>
                    <a:pt x="4429" y="526"/>
                  </a:cubicBezTo>
                  <a:cubicBezTo>
                    <a:pt x="4406" y="571"/>
                    <a:pt x="4383" y="617"/>
                    <a:pt x="4361" y="663"/>
                  </a:cubicBezTo>
                  <a:cubicBezTo>
                    <a:pt x="4292" y="777"/>
                    <a:pt x="4201" y="891"/>
                    <a:pt x="4087" y="1005"/>
                  </a:cubicBezTo>
                  <a:cubicBezTo>
                    <a:pt x="3995" y="1074"/>
                    <a:pt x="3904" y="1142"/>
                    <a:pt x="3813" y="1233"/>
                  </a:cubicBezTo>
                  <a:cubicBezTo>
                    <a:pt x="3721" y="1302"/>
                    <a:pt x="3653" y="1370"/>
                    <a:pt x="3562" y="1439"/>
                  </a:cubicBezTo>
                  <a:cubicBezTo>
                    <a:pt x="3516" y="1233"/>
                    <a:pt x="3448" y="1028"/>
                    <a:pt x="3356" y="845"/>
                  </a:cubicBezTo>
                  <a:cubicBezTo>
                    <a:pt x="3265" y="640"/>
                    <a:pt x="3151" y="480"/>
                    <a:pt x="3037" y="320"/>
                  </a:cubicBezTo>
                  <a:lnTo>
                    <a:pt x="3082" y="320"/>
                  </a:lnTo>
                  <a:cubicBezTo>
                    <a:pt x="3174" y="298"/>
                    <a:pt x="3265" y="275"/>
                    <a:pt x="3356" y="252"/>
                  </a:cubicBezTo>
                  <a:cubicBezTo>
                    <a:pt x="3516" y="229"/>
                    <a:pt x="3744" y="206"/>
                    <a:pt x="3950" y="206"/>
                  </a:cubicBezTo>
                  <a:close/>
                  <a:moveTo>
                    <a:pt x="3950" y="1"/>
                  </a:moveTo>
                  <a:cubicBezTo>
                    <a:pt x="3858" y="1"/>
                    <a:pt x="3790" y="1"/>
                    <a:pt x="3699" y="24"/>
                  </a:cubicBezTo>
                  <a:cubicBezTo>
                    <a:pt x="3539" y="24"/>
                    <a:pt x="3356" y="46"/>
                    <a:pt x="3219" y="69"/>
                  </a:cubicBezTo>
                  <a:lnTo>
                    <a:pt x="3037" y="115"/>
                  </a:lnTo>
                  <a:cubicBezTo>
                    <a:pt x="2991" y="115"/>
                    <a:pt x="2923" y="138"/>
                    <a:pt x="2877" y="138"/>
                  </a:cubicBezTo>
                  <a:lnTo>
                    <a:pt x="2854" y="115"/>
                  </a:lnTo>
                  <a:lnTo>
                    <a:pt x="2831" y="115"/>
                  </a:lnTo>
                  <a:cubicBezTo>
                    <a:pt x="2831" y="115"/>
                    <a:pt x="2808" y="92"/>
                    <a:pt x="2786" y="92"/>
                  </a:cubicBezTo>
                  <a:lnTo>
                    <a:pt x="2740" y="92"/>
                  </a:lnTo>
                  <a:cubicBezTo>
                    <a:pt x="2740" y="92"/>
                    <a:pt x="2717" y="115"/>
                    <a:pt x="2694" y="115"/>
                  </a:cubicBezTo>
                  <a:cubicBezTo>
                    <a:pt x="1827" y="549"/>
                    <a:pt x="960" y="982"/>
                    <a:pt x="92" y="1416"/>
                  </a:cubicBezTo>
                  <a:cubicBezTo>
                    <a:pt x="47" y="1462"/>
                    <a:pt x="24" y="1507"/>
                    <a:pt x="1" y="1553"/>
                  </a:cubicBezTo>
                  <a:cubicBezTo>
                    <a:pt x="24" y="1576"/>
                    <a:pt x="69" y="1599"/>
                    <a:pt x="115" y="1621"/>
                  </a:cubicBezTo>
                  <a:cubicBezTo>
                    <a:pt x="823" y="1279"/>
                    <a:pt x="1530" y="937"/>
                    <a:pt x="2238" y="571"/>
                  </a:cubicBezTo>
                  <a:lnTo>
                    <a:pt x="2763" y="320"/>
                  </a:lnTo>
                  <a:lnTo>
                    <a:pt x="2786" y="343"/>
                  </a:lnTo>
                  <a:cubicBezTo>
                    <a:pt x="2923" y="480"/>
                    <a:pt x="3014" y="640"/>
                    <a:pt x="3128" y="800"/>
                  </a:cubicBezTo>
                  <a:cubicBezTo>
                    <a:pt x="3219" y="1005"/>
                    <a:pt x="3311" y="1211"/>
                    <a:pt x="3356" y="1439"/>
                  </a:cubicBezTo>
                  <a:cubicBezTo>
                    <a:pt x="3379" y="1507"/>
                    <a:pt x="3402" y="1576"/>
                    <a:pt x="3402" y="1644"/>
                  </a:cubicBezTo>
                  <a:lnTo>
                    <a:pt x="2968" y="1873"/>
                  </a:lnTo>
                  <a:lnTo>
                    <a:pt x="1553" y="2557"/>
                  </a:lnTo>
                  <a:cubicBezTo>
                    <a:pt x="1621" y="2603"/>
                    <a:pt x="1690" y="2649"/>
                    <a:pt x="1758" y="2694"/>
                  </a:cubicBezTo>
                  <a:lnTo>
                    <a:pt x="2649" y="2261"/>
                  </a:lnTo>
                  <a:lnTo>
                    <a:pt x="3516" y="1804"/>
                  </a:lnTo>
                  <a:cubicBezTo>
                    <a:pt x="3539" y="1804"/>
                    <a:pt x="3562" y="1781"/>
                    <a:pt x="3562" y="1758"/>
                  </a:cubicBezTo>
                  <a:cubicBezTo>
                    <a:pt x="3607" y="1736"/>
                    <a:pt x="3607" y="1713"/>
                    <a:pt x="3607" y="1667"/>
                  </a:cubicBezTo>
                  <a:cubicBezTo>
                    <a:pt x="3744" y="1553"/>
                    <a:pt x="3881" y="1439"/>
                    <a:pt x="4018" y="1325"/>
                  </a:cubicBezTo>
                  <a:cubicBezTo>
                    <a:pt x="4155" y="1211"/>
                    <a:pt x="4269" y="1096"/>
                    <a:pt x="4383" y="982"/>
                  </a:cubicBezTo>
                  <a:cubicBezTo>
                    <a:pt x="4429" y="914"/>
                    <a:pt x="4497" y="845"/>
                    <a:pt x="4520" y="777"/>
                  </a:cubicBezTo>
                  <a:cubicBezTo>
                    <a:pt x="4589" y="708"/>
                    <a:pt x="4612" y="640"/>
                    <a:pt x="4634" y="571"/>
                  </a:cubicBezTo>
                  <a:cubicBezTo>
                    <a:pt x="4657" y="503"/>
                    <a:pt x="4657" y="435"/>
                    <a:pt x="4634" y="366"/>
                  </a:cubicBezTo>
                  <a:cubicBezTo>
                    <a:pt x="4634" y="298"/>
                    <a:pt x="4589" y="229"/>
                    <a:pt x="4543" y="161"/>
                  </a:cubicBezTo>
                  <a:cubicBezTo>
                    <a:pt x="4520" y="138"/>
                    <a:pt x="4497" y="115"/>
                    <a:pt x="4452" y="115"/>
                  </a:cubicBezTo>
                  <a:cubicBezTo>
                    <a:pt x="4383" y="69"/>
                    <a:pt x="4292" y="46"/>
                    <a:pt x="4201" y="24"/>
                  </a:cubicBezTo>
                  <a:cubicBezTo>
                    <a:pt x="4132" y="1"/>
                    <a:pt x="4041" y="1"/>
                    <a:pt x="39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20"/>
            <p:cNvSpPr/>
            <p:nvPr/>
          </p:nvSpPr>
          <p:spPr>
            <a:xfrm>
              <a:off x="6552725" y="1979000"/>
              <a:ext cx="24575" cy="151825"/>
            </a:xfrm>
            <a:custGeom>
              <a:avLst/>
              <a:gdLst/>
              <a:ahLst/>
              <a:cxnLst/>
              <a:rect l="l" t="t" r="r" b="b"/>
              <a:pathLst>
                <a:path w="983" h="6073" extrusionOk="0">
                  <a:moveTo>
                    <a:pt x="868" y="1"/>
                  </a:moveTo>
                  <a:cubicBezTo>
                    <a:pt x="845" y="1"/>
                    <a:pt x="823" y="23"/>
                    <a:pt x="800" y="46"/>
                  </a:cubicBezTo>
                  <a:cubicBezTo>
                    <a:pt x="800" y="46"/>
                    <a:pt x="777" y="69"/>
                    <a:pt x="777" y="115"/>
                  </a:cubicBezTo>
                  <a:cubicBezTo>
                    <a:pt x="526" y="2032"/>
                    <a:pt x="252" y="3972"/>
                    <a:pt x="1" y="5912"/>
                  </a:cubicBezTo>
                  <a:cubicBezTo>
                    <a:pt x="46" y="5958"/>
                    <a:pt x="115" y="6026"/>
                    <a:pt x="161" y="6072"/>
                  </a:cubicBezTo>
                  <a:cubicBezTo>
                    <a:pt x="412" y="4360"/>
                    <a:pt x="640" y="2625"/>
                    <a:pt x="868" y="914"/>
                  </a:cubicBezTo>
                  <a:cubicBezTo>
                    <a:pt x="891" y="640"/>
                    <a:pt x="937" y="366"/>
                    <a:pt x="982" y="115"/>
                  </a:cubicBezTo>
                  <a:cubicBezTo>
                    <a:pt x="982" y="92"/>
                    <a:pt x="960" y="69"/>
                    <a:pt x="937" y="46"/>
                  </a:cubicBezTo>
                  <a:cubicBezTo>
                    <a:pt x="937" y="23"/>
                    <a:pt x="914" y="23"/>
                    <a:pt x="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20"/>
            <p:cNvSpPr/>
            <p:nvPr/>
          </p:nvSpPr>
          <p:spPr>
            <a:xfrm>
              <a:off x="6630900" y="1985275"/>
              <a:ext cx="30275" cy="208875"/>
            </a:xfrm>
            <a:custGeom>
              <a:avLst/>
              <a:gdLst/>
              <a:ahLst/>
              <a:cxnLst/>
              <a:rect l="l" t="t" r="r" b="b"/>
              <a:pathLst>
                <a:path w="1211" h="8355" extrusionOk="0">
                  <a:moveTo>
                    <a:pt x="1097" y="1"/>
                  </a:moveTo>
                  <a:cubicBezTo>
                    <a:pt x="1051" y="1"/>
                    <a:pt x="1005" y="46"/>
                    <a:pt x="1005" y="92"/>
                  </a:cubicBezTo>
                  <a:cubicBezTo>
                    <a:pt x="754" y="2078"/>
                    <a:pt x="503" y="4086"/>
                    <a:pt x="252" y="6095"/>
                  </a:cubicBezTo>
                  <a:cubicBezTo>
                    <a:pt x="161" y="6803"/>
                    <a:pt x="92" y="7510"/>
                    <a:pt x="1" y="8218"/>
                  </a:cubicBezTo>
                  <a:cubicBezTo>
                    <a:pt x="1" y="8218"/>
                    <a:pt x="24" y="8218"/>
                    <a:pt x="24" y="8241"/>
                  </a:cubicBezTo>
                  <a:cubicBezTo>
                    <a:pt x="69" y="8263"/>
                    <a:pt x="115" y="8309"/>
                    <a:pt x="184" y="8355"/>
                  </a:cubicBezTo>
                  <a:cubicBezTo>
                    <a:pt x="412" y="6414"/>
                    <a:pt x="663" y="4497"/>
                    <a:pt x="891" y="2557"/>
                  </a:cubicBezTo>
                  <a:cubicBezTo>
                    <a:pt x="1005" y="1735"/>
                    <a:pt x="1097" y="936"/>
                    <a:pt x="1188" y="115"/>
                  </a:cubicBezTo>
                  <a:cubicBezTo>
                    <a:pt x="1211" y="69"/>
                    <a:pt x="1165" y="23"/>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20"/>
            <p:cNvSpPr/>
            <p:nvPr/>
          </p:nvSpPr>
          <p:spPr>
            <a:xfrm>
              <a:off x="6572125" y="1970450"/>
              <a:ext cx="87900" cy="19225"/>
            </a:xfrm>
            <a:custGeom>
              <a:avLst/>
              <a:gdLst/>
              <a:ahLst/>
              <a:cxnLst/>
              <a:rect l="l" t="t" r="r" b="b"/>
              <a:pathLst>
                <a:path w="3516" h="769" extrusionOk="0">
                  <a:moveTo>
                    <a:pt x="1211" y="0"/>
                  </a:moveTo>
                  <a:cubicBezTo>
                    <a:pt x="1051" y="0"/>
                    <a:pt x="914" y="0"/>
                    <a:pt x="777" y="23"/>
                  </a:cubicBezTo>
                  <a:cubicBezTo>
                    <a:pt x="503" y="69"/>
                    <a:pt x="252" y="160"/>
                    <a:pt x="47" y="365"/>
                  </a:cubicBezTo>
                  <a:cubicBezTo>
                    <a:pt x="24" y="388"/>
                    <a:pt x="1" y="457"/>
                    <a:pt x="47" y="502"/>
                  </a:cubicBezTo>
                  <a:cubicBezTo>
                    <a:pt x="60" y="515"/>
                    <a:pt x="88" y="529"/>
                    <a:pt x="119" y="529"/>
                  </a:cubicBezTo>
                  <a:cubicBezTo>
                    <a:pt x="141" y="529"/>
                    <a:pt x="164" y="522"/>
                    <a:pt x="184" y="502"/>
                  </a:cubicBezTo>
                  <a:cubicBezTo>
                    <a:pt x="229" y="457"/>
                    <a:pt x="252" y="434"/>
                    <a:pt x="298" y="388"/>
                  </a:cubicBezTo>
                  <a:cubicBezTo>
                    <a:pt x="389" y="343"/>
                    <a:pt x="457" y="320"/>
                    <a:pt x="549" y="274"/>
                  </a:cubicBezTo>
                  <a:cubicBezTo>
                    <a:pt x="686" y="228"/>
                    <a:pt x="845" y="206"/>
                    <a:pt x="982" y="206"/>
                  </a:cubicBezTo>
                  <a:cubicBezTo>
                    <a:pt x="1068" y="200"/>
                    <a:pt x="1152" y="197"/>
                    <a:pt x="1236" y="197"/>
                  </a:cubicBezTo>
                  <a:cubicBezTo>
                    <a:pt x="1486" y="197"/>
                    <a:pt x="1730" y="223"/>
                    <a:pt x="1987" y="274"/>
                  </a:cubicBezTo>
                  <a:cubicBezTo>
                    <a:pt x="2352" y="343"/>
                    <a:pt x="2717" y="434"/>
                    <a:pt x="3059" y="594"/>
                  </a:cubicBezTo>
                  <a:cubicBezTo>
                    <a:pt x="3174" y="639"/>
                    <a:pt x="3265" y="708"/>
                    <a:pt x="3356" y="753"/>
                  </a:cubicBezTo>
                  <a:cubicBezTo>
                    <a:pt x="3375" y="763"/>
                    <a:pt x="3398" y="768"/>
                    <a:pt x="3420" y="768"/>
                  </a:cubicBezTo>
                  <a:cubicBezTo>
                    <a:pt x="3451" y="768"/>
                    <a:pt x="3480" y="757"/>
                    <a:pt x="3493" y="731"/>
                  </a:cubicBezTo>
                  <a:cubicBezTo>
                    <a:pt x="3516" y="685"/>
                    <a:pt x="3516" y="616"/>
                    <a:pt x="3470" y="594"/>
                  </a:cubicBezTo>
                  <a:cubicBezTo>
                    <a:pt x="3311" y="502"/>
                    <a:pt x="3128" y="411"/>
                    <a:pt x="2945" y="343"/>
                  </a:cubicBezTo>
                  <a:cubicBezTo>
                    <a:pt x="2808" y="274"/>
                    <a:pt x="2671" y="228"/>
                    <a:pt x="2535" y="206"/>
                  </a:cubicBezTo>
                  <a:cubicBezTo>
                    <a:pt x="2238" y="114"/>
                    <a:pt x="1941" y="69"/>
                    <a:pt x="1667" y="23"/>
                  </a:cubicBezTo>
                  <a:cubicBezTo>
                    <a:pt x="1507" y="0"/>
                    <a:pt x="1370" y="0"/>
                    <a:pt x="1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20"/>
            <p:cNvSpPr/>
            <p:nvPr/>
          </p:nvSpPr>
          <p:spPr>
            <a:xfrm>
              <a:off x="6618925" y="1992700"/>
              <a:ext cx="37700" cy="9725"/>
            </a:xfrm>
            <a:custGeom>
              <a:avLst/>
              <a:gdLst/>
              <a:ahLst/>
              <a:cxnLst/>
              <a:rect l="l" t="t" r="r" b="b"/>
              <a:pathLst>
                <a:path w="1508" h="389" extrusionOk="0">
                  <a:moveTo>
                    <a:pt x="92" y="0"/>
                  </a:moveTo>
                  <a:cubicBezTo>
                    <a:pt x="46" y="0"/>
                    <a:pt x="23" y="46"/>
                    <a:pt x="1" y="92"/>
                  </a:cubicBezTo>
                  <a:cubicBezTo>
                    <a:pt x="1" y="137"/>
                    <a:pt x="23" y="183"/>
                    <a:pt x="69" y="206"/>
                  </a:cubicBezTo>
                  <a:cubicBezTo>
                    <a:pt x="503" y="251"/>
                    <a:pt x="936" y="320"/>
                    <a:pt x="1393" y="388"/>
                  </a:cubicBezTo>
                  <a:cubicBezTo>
                    <a:pt x="1439" y="388"/>
                    <a:pt x="1484" y="366"/>
                    <a:pt x="1507" y="320"/>
                  </a:cubicBezTo>
                  <a:cubicBezTo>
                    <a:pt x="1507" y="251"/>
                    <a:pt x="1484" y="206"/>
                    <a:pt x="1416" y="183"/>
                  </a:cubicBezTo>
                  <a:cubicBezTo>
                    <a:pt x="982" y="137"/>
                    <a:pt x="548" y="69"/>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20"/>
            <p:cNvSpPr/>
            <p:nvPr/>
          </p:nvSpPr>
          <p:spPr>
            <a:xfrm>
              <a:off x="6630350" y="2005825"/>
              <a:ext cx="26275" cy="7450"/>
            </a:xfrm>
            <a:custGeom>
              <a:avLst/>
              <a:gdLst/>
              <a:ahLst/>
              <a:cxnLst/>
              <a:rect l="l" t="t" r="r" b="b"/>
              <a:pathLst>
                <a:path w="1051" h="298" extrusionOk="0">
                  <a:moveTo>
                    <a:pt x="114" y="0"/>
                  </a:moveTo>
                  <a:cubicBezTo>
                    <a:pt x="69" y="0"/>
                    <a:pt x="23" y="23"/>
                    <a:pt x="23" y="69"/>
                  </a:cubicBezTo>
                  <a:cubicBezTo>
                    <a:pt x="0" y="114"/>
                    <a:pt x="46" y="183"/>
                    <a:pt x="91" y="183"/>
                  </a:cubicBezTo>
                  <a:cubicBezTo>
                    <a:pt x="365" y="229"/>
                    <a:pt x="639" y="251"/>
                    <a:pt x="913" y="297"/>
                  </a:cubicBezTo>
                  <a:cubicBezTo>
                    <a:pt x="982" y="297"/>
                    <a:pt x="1027" y="274"/>
                    <a:pt x="1027" y="229"/>
                  </a:cubicBezTo>
                  <a:cubicBezTo>
                    <a:pt x="1050" y="183"/>
                    <a:pt x="1004" y="114"/>
                    <a:pt x="959" y="114"/>
                  </a:cubicBezTo>
                  <a:lnTo>
                    <a:pt x="936" y="114"/>
                  </a:lnTo>
                  <a:cubicBezTo>
                    <a:pt x="936" y="92"/>
                    <a:pt x="936" y="92"/>
                    <a:pt x="936" y="92"/>
                  </a:cubicBezTo>
                  <a:cubicBezTo>
                    <a:pt x="662" y="69"/>
                    <a:pt x="388" y="23"/>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20"/>
            <p:cNvSpPr/>
            <p:nvPr/>
          </p:nvSpPr>
          <p:spPr>
            <a:xfrm>
              <a:off x="6630900" y="2016100"/>
              <a:ext cx="22850" cy="7025"/>
            </a:xfrm>
            <a:custGeom>
              <a:avLst/>
              <a:gdLst/>
              <a:ahLst/>
              <a:cxnLst/>
              <a:rect l="l" t="t" r="r" b="b"/>
              <a:pathLst>
                <a:path w="914" h="281" extrusionOk="0">
                  <a:moveTo>
                    <a:pt x="115" y="0"/>
                  </a:moveTo>
                  <a:cubicBezTo>
                    <a:pt x="69" y="0"/>
                    <a:pt x="24" y="23"/>
                    <a:pt x="1" y="69"/>
                  </a:cubicBezTo>
                  <a:cubicBezTo>
                    <a:pt x="1" y="114"/>
                    <a:pt x="24" y="183"/>
                    <a:pt x="69" y="183"/>
                  </a:cubicBezTo>
                  <a:cubicBezTo>
                    <a:pt x="320" y="206"/>
                    <a:pt x="549" y="251"/>
                    <a:pt x="800" y="274"/>
                  </a:cubicBezTo>
                  <a:cubicBezTo>
                    <a:pt x="808" y="278"/>
                    <a:pt x="817" y="280"/>
                    <a:pt x="825" y="280"/>
                  </a:cubicBezTo>
                  <a:cubicBezTo>
                    <a:pt x="861" y="280"/>
                    <a:pt x="895" y="243"/>
                    <a:pt x="914" y="206"/>
                  </a:cubicBezTo>
                  <a:cubicBezTo>
                    <a:pt x="914" y="160"/>
                    <a:pt x="891" y="91"/>
                    <a:pt x="823" y="91"/>
                  </a:cubicBezTo>
                  <a:cubicBezTo>
                    <a:pt x="594" y="69"/>
                    <a:pt x="366"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20"/>
            <p:cNvSpPr/>
            <p:nvPr/>
          </p:nvSpPr>
          <p:spPr>
            <a:xfrm>
              <a:off x="6629200" y="2026375"/>
              <a:ext cx="24000" cy="7425"/>
            </a:xfrm>
            <a:custGeom>
              <a:avLst/>
              <a:gdLst/>
              <a:ahLst/>
              <a:cxnLst/>
              <a:rect l="l" t="t" r="r" b="b"/>
              <a:pathLst>
                <a:path w="960" h="297" extrusionOk="0">
                  <a:moveTo>
                    <a:pt x="115" y="0"/>
                  </a:moveTo>
                  <a:cubicBezTo>
                    <a:pt x="69" y="0"/>
                    <a:pt x="23" y="23"/>
                    <a:pt x="23" y="68"/>
                  </a:cubicBezTo>
                  <a:cubicBezTo>
                    <a:pt x="0" y="114"/>
                    <a:pt x="23" y="183"/>
                    <a:pt x="92" y="183"/>
                  </a:cubicBezTo>
                  <a:lnTo>
                    <a:pt x="822" y="297"/>
                  </a:lnTo>
                  <a:cubicBezTo>
                    <a:pt x="891" y="297"/>
                    <a:pt x="936" y="274"/>
                    <a:pt x="936" y="228"/>
                  </a:cubicBezTo>
                  <a:cubicBezTo>
                    <a:pt x="959" y="160"/>
                    <a:pt x="913" y="114"/>
                    <a:pt x="868" y="114"/>
                  </a:cubicBezTo>
                  <a:cubicBezTo>
                    <a:pt x="868" y="114"/>
                    <a:pt x="868" y="91"/>
                    <a:pt x="868" y="91"/>
                  </a:cubicBezTo>
                  <a:cubicBezTo>
                    <a:pt x="617" y="68"/>
                    <a:pt x="366" y="23"/>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20"/>
            <p:cNvSpPr/>
            <p:nvPr/>
          </p:nvSpPr>
          <p:spPr>
            <a:xfrm>
              <a:off x="6626925" y="2036075"/>
              <a:ext cx="23975" cy="7650"/>
            </a:xfrm>
            <a:custGeom>
              <a:avLst/>
              <a:gdLst/>
              <a:ahLst/>
              <a:cxnLst/>
              <a:rect l="l" t="t" r="r" b="b"/>
              <a:pathLst>
                <a:path w="959" h="306" extrusionOk="0">
                  <a:moveTo>
                    <a:pt x="114" y="0"/>
                  </a:moveTo>
                  <a:cubicBezTo>
                    <a:pt x="69" y="0"/>
                    <a:pt x="23" y="46"/>
                    <a:pt x="23" y="91"/>
                  </a:cubicBezTo>
                  <a:cubicBezTo>
                    <a:pt x="0" y="137"/>
                    <a:pt x="46" y="205"/>
                    <a:pt x="91" y="205"/>
                  </a:cubicBezTo>
                  <a:cubicBezTo>
                    <a:pt x="343" y="228"/>
                    <a:pt x="571" y="274"/>
                    <a:pt x="822" y="297"/>
                  </a:cubicBezTo>
                  <a:cubicBezTo>
                    <a:pt x="833" y="302"/>
                    <a:pt x="846" y="305"/>
                    <a:pt x="859" y="305"/>
                  </a:cubicBezTo>
                  <a:cubicBezTo>
                    <a:pt x="897" y="305"/>
                    <a:pt x="936" y="280"/>
                    <a:pt x="936" y="228"/>
                  </a:cubicBezTo>
                  <a:cubicBezTo>
                    <a:pt x="959" y="183"/>
                    <a:pt x="913" y="114"/>
                    <a:pt x="867" y="114"/>
                  </a:cubicBezTo>
                  <a:lnTo>
                    <a:pt x="845" y="114"/>
                  </a:lnTo>
                  <a:cubicBezTo>
                    <a:pt x="616" y="69"/>
                    <a:pt x="365" y="46"/>
                    <a:pt x="137" y="23"/>
                  </a:cubicBezTo>
                  <a:cubicBezTo>
                    <a:pt x="114" y="0"/>
                    <a:pt x="114"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20"/>
            <p:cNvSpPr/>
            <p:nvPr/>
          </p:nvSpPr>
          <p:spPr>
            <a:xfrm>
              <a:off x="6613800" y="2048625"/>
              <a:ext cx="36525" cy="9350"/>
            </a:xfrm>
            <a:custGeom>
              <a:avLst/>
              <a:gdLst/>
              <a:ahLst/>
              <a:cxnLst/>
              <a:rect l="l" t="t" r="r" b="b"/>
              <a:pathLst>
                <a:path w="1461" h="374" extrusionOk="0">
                  <a:moveTo>
                    <a:pt x="114" y="0"/>
                  </a:moveTo>
                  <a:cubicBezTo>
                    <a:pt x="69" y="0"/>
                    <a:pt x="23" y="46"/>
                    <a:pt x="23" y="91"/>
                  </a:cubicBezTo>
                  <a:cubicBezTo>
                    <a:pt x="0" y="137"/>
                    <a:pt x="46" y="183"/>
                    <a:pt x="91" y="206"/>
                  </a:cubicBezTo>
                  <a:cubicBezTo>
                    <a:pt x="502" y="251"/>
                    <a:pt x="913" y="320"/>
                    <a:pt x="1324" y="365"/>
                  </a:cubicBezTo>
                  <a:cubicBezTo>
                    <a:pt x="1341" y="371"/>
                    <a:pt x="1357" y="374"/>
                    <a:pt x="1371" y="374"/>
                  </a:cubicBezTo>
                  <a:cubicBezTo>
                    <a:pt x="1412" y="374"/>
                    <a:pt x="1438" y="348"/>
                    <a:pt x="1438" y="297"/>
                  </a:cubicBezTo>
                  <a:cubicBezTo>
                    <a:pt x="1461" y="251"/>
                    <a:pt x="1415" y="183"/>
                    <a:pt x="1370" y="183"/>
                  </a:cubicBezTo>
                  <a:lnTo>
                    <a:pt x="1347" y="183"/>
                  </a:lnTo>
                  <a:cubicBezTo>
                    <a:pt x="936" y="137"/>
                    <a:pt x="525" y="69"/>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20"/>
            <p:cNvSpPr/>
            <p:nvPr/>
          </p:nvSpPr>
          <p:spPr>
            <a:xfrm>
              <a:off x="6624075" y="2060025"/>
              <a:ext cx="24550" cy="7600"/>
            </a:xfrm>
            <a:custGeom>
              <a:avLst/>
              <a:gdLst/>
              <a:ahLst/>
              <a:cxnLst/>
              <a:rect l="l" t="t" r="r" b="b"/>
              <a:pathLst>
                <a:path w="982" h="304" extrusionOk="0">
                  <a:moveTo>
                    <a:pt x="114" y="1"/>
                  </a:moveTo>
                  <a:cubicBezTo>
                    <a:pt x="68" y="1"/>
                    <a:pt x="23" y="24"/>
                    <a:pt x="23" y="69"/>
                  </a:cubicBezTo>
                  <a:cubicBezTo>
                    <a:pt x="0" y="138"/>
                    <a:pt x="46" y="183"/>
                    <a:pt x="91" y="206"/>
                  </a:cubicBezTo>
                  <a:cubicBezTo>
                    <a:pt x="342" y="229"/>
                    <a:pt x="616" y="275"/>
                    <a:pt x="867" y="297"/>
                  </a:cubicBezTo>
                  <a:cubicBezTo>
                    <a:pt x="876" y="302"/>
                    <a:pt x="884" y="304"/>
                    <a:pt x="892" y="304"/>
                  </a:cubicBezTo>
                  <a:cubicBezTo>
                    <a:pt x="929" y="304"/>
                    <a:pt x="963" y="266"/>
                    <a:pt x="981" y="229"/>
                  </a:cubicBezTo>
                  <a:cubicBezTo>
                    <a:pt x="981" y="183"/>
                    <a:pt x="959" y="115"/>
                    <a:pt x="913" y="115"/>
                  </a:cubicBezTo>
                  <a:cubicBezTo>
                    <a:pt x="639" y="69"/>
                    <a:pt x="388" y="46"/>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20"/>
            <p:cNvSpPr/>
            <p:nvPr/>
          </p:nvSpPr>
          <p:spPr>
            <a:xfrm>
              <a:off x="6624625" y="2072025"/>
              <a:ext cx="22275" cy="7425"/>
            </a:xfrm>
            <a:custGeom>
              <a:avLst/>
              <a:gdLst/>
              <a:ahLst/>
              <a:cxnLst/>
              <a:rect l="l" t="t" r="r" b="b"/>
              <a:pathLst>
                <a:path w="891" h="297" extrusionOk="0">
                  <a:moveTo>
                    <a:pt x="92" y="0"/>
                  </a:moveTo>
                  <a:cubicBezTo>
                    <a:pt x="46" y="0"/>
                    <a:pt x="24" y="23"/>
                    <a:pt x="1" y="69"/>
                  </a:cubicBezTo>
                  <a:cubicBezTo>
                    <a:pt x="1" y="114"/>
                    <a:pt x="24" y="183"/>
                    <a:pt x="69" y="183"/>
                  </a:cubicBezTo>
                  <a:cubicBezTo>
                    <a:pt x="298" y="228"/>
                    <a:pt x="526" y="251"/>
                    <a:pt x="754" y="297"/>
                  </a:cubicBezTo>
                  <a:cubicBezTo>
                    <a:pt x="823" y="297"/>
                    <a:pt x="868" y="274"/>
                    <a:pt x="868" y="205"/>
                  </a:cubicBezTo>
                  <a:cubicBezTo>
                    <a:pt x="891" y="160"/>
                    <a:pt x="845" y="114"/>
                    <a:pt x="800" y="91"/>
                  </a:cubicBezTo>
                  <a:cubicBezTo>
                    <a:pt x="571" y="69"/>
                    <a:pt x="343"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20"/>
            <p:cNvSpPr/>
            <p:nvPr/>
          </p:nvSpPr>
          <p:spPr>
            <a:xfrm>
              <a:off x="6624075" y="2083425"/>
              <a:ext cx="21125" cy="7075"/>
            </a:xfrm>
            <a:custGeom>
              <a:avLst/>
              <a:gdLst/>
              <a:ahLst/>
              <a:cxnLst/>
              <a:rect l="l" t="t" r="r" b="b"/>
              <a:pathLst>
                <a:path w="845" h="283" extrusionOk="0">
                  <a:moveTo>
                    <a:pt x="114" y="1"/>
                  </a:moveTo>
                  <a:cubicBezTo>
                    <a:pt x="68" y="1"/>
                    <a:pt x="23" y="23"/>
                    <a:pt x="23" y="92"/>
                  </a:cubicBezTo>
                  <a:cubicBezTo>
                    <a:pt x="0" y="137"/>
                    <a:pt x="46" y="183"/>
                    <a:pt x="91" y="206"/>
                  </a:cubicBezTo>
                  <a:cubicBezTo>
                    <a:pt x="297" y="229"/>
                    <a:pt x="502" y="252"/>
                    <a:pt x="708" y="274"/>
                  </a:cubicBezTo>
                  <a:cubicBezTo>
                    <a:pt x="719" y="280"/>
                    <a:pt x="732" y="283"/>
                    <a:pt x="745" y="283"/>
                  </a:cubicBezTo>
                  <a:cubicBezTo>
                    <a:pt x="783" y="283"/>
                    <a:pt x="822" y="257"/>
                    <a:pt x="822" y="206"/>
                  </a:cubicBezTo>
                  <a:cubicBezTo>
                    <a:pt x="845" y="160"/>
                    <a:pt x="799" y="92"/>
                    <a:pt x="753" y="92"/>
                  </a:cubicBezTo>
                  <a:cubicBezTo>
                    <a:pt x="548" y="69"/>
                    <a:pt x="342" y="46"/>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20"/>
            <p:cNvSpPr/>
            <p:nvPr/>
          </p:nvSpPr>
          <p:spPr>
            <a:xfrm>
              <a:off x="6621775" y="2093700"/>
              <a:ext cx="21725" cy="7450"/>
            </a:xfrm>
            <a:custGeom>
              <a:avLst/>
              <a:gdLst/>
              <a:ahLst/>
              <a:cxnLst/>
              <a:rect l="l" t="t" r="r" b="b"/>
              <a:pathLst>
                <a:path w="869" h="298" extrusionOk="0">
                  <a:moveTo>
                    <a:pt x="115" y="0"/>
                  </a:moveTo>
                  <a:cubicBezTo>
                    <a:pt x="69" y="0"/>
                    <a:pt x="24" y="46"/>
                    <a:pt x="1" y="92"/>
                  </a:cubicBezTo>
                  <a:cubicBezTo>
                    <a:pt x="1" y="137"/>
                    <a:pt x="24" y="183"/>
                    <a:pt x="92" y="206"/>
                  </a:cubicBezTo>
                  <a:cubicBezTo>
                    <a:pt x="297" y="229"/>
                    <a:pt x="526" y="251"/>
                    <a:pt x="731" y="297"/>
                  </a:cubicBezTo>
                  <a:cubicBezTo>
                    <a:pt x="800" y="297"/>
                    <a:pt x="845" y="274"/>
                    <a:pt x="868" y="229"/>
                  </a:cubicBezTo>
                  <a:cubicBezTo>
                    <a:pt x="868" y="160"/>
                    <a:pt x="845" y="115"/>
                    <a:pt x="777" y="115"/>
                  </a:cubicBezTo>
                  <a:cubicBezTo>
                    <a:pt x="571" y="69"/>
                    <a:pt x="343" y="46"/>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20"/>
            <p:cNvSpPr/>
            <p:nvPr/>
          </p:nvSpPr>
          <p:spPr>
            <a:xfrm>
              <a:off x="6606950" y="2106250"/>
              <a:ext cx="36550" cy="9150"/>
            </a:xfrm>
            <a:custGeom>
              <a:avLst/>
              <a:gdLst/>
              <a:ahLst/>
              <a:cxnLst/>
              <a:rect l="l" t="t" r="r" b="b"/>
              <a:pathLst>
                <a:path w="1462" h="366" extrusionOk="0">
                  <a:moveTo>
                    <a:pt x="114" y="1"/>
                  </a:moveTo>
                  <a:cubicBezTo>
                    <a:pt x="69" y="1"/>
                    <a:pt x="23" y="23"/>
                    <a:pt x="0" y="69"/>
                  </a:cubicBezTo>
                  <a:cubicBezTo>
                    <a:pt x="0" y="115"/>
                    <a:pt x="23" y="183"/>
                    <a:pt x="92" y="183"/>
                  </a:cubicBezTo>
                  <a:cubicBezTo>
                    <a:pt x="502" y="252"/>
                    <a:pt x="913" y="320"/>
                    <a:pt x="1347" y="366"/>
                  </a:cubicBezTo>
                  <a:cubicBezTo>
                    <a:pt x="1393" y="366"/>
                    <a:pt x="1438" y="343"/>
                    <a:pt x="1461" y="297"/>
                  </a:cubicBezTo>
                  <a:cubicBezTo>
                    <a:pt x="1461" y="252"/>
                    <a:pt x="1438" y="183"/>
                    <a:pt x="1393" y="183"/>
                  </a:cubicBezTo>
                  <a:cubicBezTo>
                    <a:pt x="959" y="115"/>
                    <a:pt x="548" y="69"/>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20"/>
            <p:cNvSpPr/>
            <p:nvPr/>
          </p:nvSpPr>
          <p:spPr>
            <a:xfrm>
              <a:off x="6617775" y="2118800"/>
              <a:ext cx="23425" cy="7450"/>
            </a:xfrm>
            <a:custGeom>
              <a:avLst/>
              <a:gdLst/>
              <a:ahLst/>
              <a:cxnLst/>
              <a:rect l="l" t="t" r="r" b="b"/>
              <a:pathLst>
                <a:path w="937" h="298" extrusionOk="0">
                  <a:moveTo>
                    <a:pt x="115" y="1"/>
                  </a:moveTo>
                  <a:cubicBezTo>
                    <a:pt x="69" y="1"/>
                    <a:pt x="24" y="24"/>
                    <a:pt x="1" y="69"/>
                  </a:cubicBezTo>
                  <a:cubicBezTo>
                    <a:pt x="1" y="138"/>
                    <a:pt x="24" y="183"/>
                    <a:pt x="92" y="183"/>
                  </a:cubicBezTo>
                  <a:cubicBezTo>
                    <a:pt x="320" y="229"/>
                    <a:pt x="549" y="252"/>
                    <a:pt x="777" y="297"/>
                  </a:cubicBezTo>
                  <a:lnTo>
                    <a:pt x="800" y="297"/>
                  </a:lnTo>
                  <a:cubicBezTo>
                    <a:pt x="845" y="297"/>
                    <a:pt x="914" y="275"/>
                    <a:pt x="914" y="229"/>
                  </a:cubicBezTo>
                  <a:cubicBezTo>
                    <a:pt x="937" y="160"/>
                    <a:pt x="891" y="115"/>
                    <a:pt x="845" y="115"/>
                  </a:cubicBezTo>
                  <a:cubicBezTo>
                    <a:pt x="594" y="69"/>
                    <a:pt x="366" y="46"/>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20"/>
            <p:cNvSpPr/>
            <p:nvPr/>
          </p:nvSpPr>
          <p:spPr>
            <a:xfrm>
              <a:off x="6616650" y="2129650"/>
              <a:ext cx="23425" cy="7450"/>
            </a:xfrm>
            <a:custGeom>
              <a:avLst/>
              <a:gdLst/>
              <a:ahLst/>
              <a:cxnLst/>
              <a:rect l="l" t="t" r="r" b="b"/>
              <a:pathLst>
                <a:path w="937" h="298" extrusionOk="0">
                  <a:moveTo>
                    <a:pt x="114" y="0"/>
                  </a:moveTo>
                  <a:cubicBezTo>
                    <a:pt x="69" y="0"/>
                    <a:pt x="23" y="23"/>
                    <a:pt x="0" y="92"/>
                  </a:cubicBezTo>
                  <a:cubicBezTo>
                    <a:pt x="0" y="137"/>
                    <a:pt x="23" y="183"/>
                    <a:pt x="92" y="206"/>
                  </a:cubicBezTo>
                  <a:cubicBezTo>
                    <a:pt x="320" y="229"/>
                    <a:pt x="571" y="274"/>
                    <a:pt x="799" y="297"/>
                  </a:cubicBezTo>
                  <a:cubicBezTo>
                    <a:pt x="868" y="297"/>
                    <a:pt x="913" y="274"/>
                    <a:pt x="913" y="229"/>
                  </a:cubicBezTo>
                  <a:cubicBezTo>
                    <a:pt x="936" y="183"/>
                    <a:pt x="913" y="115"/>
                    <a:pt x="845" y="115"/>
                  </a:cubicBezTo>
                  <a:cubicBezTo>
                    <a:pt x="617" y="69"/>
                    <a:pt x="365" y="46"/>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20"/>
            <p:cNvSpPr/>
            <p:nvPr/>
          </p:nvSpPr>
          <p:spPr>
            <a:xfrm>
              <a:off x="6614925" y="2141625"/>
              <a:ext cx="24000" cy="7450"/>
            </a:xfrm>
            <a:custGeom>
              <a:avLst/>
              <a:gdLst/>
              <a:ahLst/>
              <a:cxnLst/>
              <a:rect l="l" t="t" r="r" b="b"/>
              <a:pathLst>
                <a:path w="960" h="298" extrusionOk="0">
                  <a:moveTo>
                    <a:pt x="115" y="1"/>
                  </a:moveTo>
                  <a:cubicBezTo>
                    <a:pt x="69" y="1"/>
                    <a:pt x="24" y="24"/>
                    <a:pt x="24" y="69"/>
                  </a:cubicBezTo>
                  <a:cubicBezTo>
                    <a:pt x="1" y="115"/>
                    <a:pt x="46" y="183"/>
                    <a:pt x="92" y="183"/>
                  </a:cubicBezTo>
                  <a:cubicBezTo>
                    <a:pt x="343" y="229"/>
                    <a:pt x="594" y="252"/>
                    <a:pt x="845" y="297"/>
                  </a:cubicBezTo>
                  <a:cubicBezTo>
                    <a:pt x="891" y="297"/>
                    <a:pt x="937" y="275"/>
                    <a:pt x="959" y="229"/>
                  </a:cubicBezTo>
                  <a:cubicBezTo>
                    <a:pt x="959" y="160"/>
                    <a:pt x="937" y="115"/>
                    <a:pt x="868" y="92"/>
                  </a:cubicBezTo>
                  <a:cubicBezTo>
                    <a:pt x="640" y="69"/>
                    <a:pt x="389" y="24"/>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20"/>
            <p:cNvSpPr/>
            <p:nvPr/>
          </p:nvSpPr>
          <p:spPr>
            <a:xfrm>
              <a:off x="6614350" y="2152475"/>
              <a:ext cx="22850" cy="7450"/>
            </a:xfrm>
            <a:custGeom>
              <a:avLst/>
              <a:gdLst/>
              <a:ahLst/>
              <a:cxnLst/>
              <a:rect l="l" t="t" r="r" b="b"/>
              <a:pathLst>
                <a:path w="914" h="298" extrusionOk="0">
                  <a:moveTo>
                    <a:pt x="115" y="0"/>
                  </a:moveTo>
                  <a:cubicBezTo>
                    <a:pt x="69" y="0"/>
                    <a:pt x="24" y="23"/>
                    <a:pt x="1" y="69"/>
                  </a:cubicBezTo>
                  <a:cubicBezTo>
                    <a:pt x="1" y="115"/>
                    <a:pt x="24" y="183"/>
                    <a:pt x="92" y="183"/>
                  </a:cubicBezTo>
                  <a:cubicBezTo>
                    <a:pt x="321" y="229"/>
                    <a:pt x="549" y="251"/>
                    <a:pt x="800" y="297"/>
                  </a:cubicBezTo>
                  <a:cubicBezTo>
                    <a:pt x="846" y="297"/>
                    <a:pt x="891" y="274"/>
                    <a:pt x="914" y="206"/>
                  </a:cubicBezTo>
                  <a:cubicBezTo>
                    <a:pt x="914" y="160"/>
                    <a:pt x="891" y="115"/>
                    <a:pt x="846" y="92"/>
                  </a:cubicBezTo>
                  <a:cubicBezTo>
                    <a:pt x="594" y="69"/>
                    <a:pt x="366"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20"/>
            <p:cNvSpPr/>
            <p:nvPr/>
          </p:nvSpPr>
          <p:spPr>
            <a:xfrm>
              <a:off x="6597825" y="2162175"/>
              <a:ext cx="37100" cy="9150"/>
            </a:xfrm>
            <a:custGeom>
              <a:avLst/>
              <a:gdLst/>
              <a:ahLst/>
              <a:cxnLst/>
              <a:rect l="l" t="t" r="r" b="b"/>
              <a:pathLst>
                <a:path w="1484" h="366" extrusionOk="0">
                  <a:moveTo>
                    <a:pt x="114" y="0"/>
                  </a:moveTo>
                  <a:cubicBezTo>
                    <a:pt x="69" y="0"/>
                    <a:pt x="23" y="23"/>
                    <a:pt x="23" y="69"/>
                  </a:cubicBezTo>
                  <a:cubicBezTo>
                    <a:pt x="0" y="115"/>
                    <a:pt x="46" y="183"/>
                    <a:pt x="91" y="183"/>
                  </a:cubicBezTo>
                  <a:cubicBezTo>
                    <a:pt x="525" y="252"/>
                    <a:pt x="936" y="297"/>
                    <a:pt x="1370" y="366"/>
                  </a:cubicBezTo>
                  <a:cubicBezTo>
                    <a:pt x="1415" y="366"/>
                    <a:pt x="1461" y="343"/>
                    <a:pt x="1484" y="297"/>
                  </a:cubicBezTo>
                  <a:cubicBezTo>
                    <a:pt x="1484" y="252"/>
                    <a:pt x="1461" y="183"/>
                    <a:pt x="1415" y="183"/>
                  </a:cubicBezTo>
                  <a:cubicBezTo>
                    <a:pt x="982" y="115"/>
                    <a:pt x="548" y="46"/>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20"/>
            <p:cNvSpPr/>
            <p:nvPr/>
          </p:nvSpPr>
          <p:spPr>
            <a:xfrm>
              <a:off x="6668575" y="2159900"/>
              <a:ext cx="42250" cy="59925"/>
            </a:xfrm>
            <a:custGeom>
              <a:avLst/>
              <a:gdLst/>
              <a:ahLst/>
              <a:cxnLst/>
              <a:rect l="l" t="t" r="r" b="b"/>
              <a:pathLst>
                <a:path w="1690" h="2397" extrusionOk="0">
                  <a:moveTo>
                    <a:pt x="1575" y="0"/>
                  </a:moveTo>
                  <a:cubicBezTo>
                    <a:pt x="1530" y="0"/>
                    <a:pt x="1507" y="23"/>
                    <a:pt x="1484" y="46"/>
                  </a:cubicBezTo>
                  <a:cubicBezTo>
                    <a:pt x="982" y="799"/>
                    <a:pt x="503" y="1552"/>
                    <a:pt x="0" y="2283"/>
                  </a:cubicBezTo>
                  <a:cubicBezTo>
                    <a:pt x="0" y="2283"/>
                    <a:pt x="0" y="2305"/>
                    <a:pt x="0" y="2305"/>
                  </a:cubicBezTo>
                  <a:cubicBezTo>
                    <a:pt x="69" y="2328"/>
                    <a:pt x="115" y="2374"/>
                    <a:pt x="160" y="2397"/>
                  </a:cubicBezTo>
                  <a:cubicBezTo>
                    <a:pt x="662" y="1644"/>
                    <a:pt x="1164" y="913"/>
                    <a:pt x="1644" y="160"/>
                  </a:cubicBezTo>
                  <a:cubicBezTo>
                    <a:pt x="1689" y="114"/>
                    <a:pt x="1667" y="46"/>
                    <a:pt x="1621" y="23"/>
                  </a:cubicBezTo>
                  <a:cubicBezTo>
                    <a:pt x="1598" y="0"/>
                    <a:pt x="1598" y="0"/>
                    <a:pt x="15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20"/>
            <p:cNvSpPr/>
            <p:nvPr/>
          </p:nvSpPr>
          <p:spPr>
            <a:xfrm>
              <a:off x="6702800" y="2183850"/>
              <a:ext cx="42250" cy="60525"/>
            </a:xfrm>
            <a:custGeom>
              <a:avLst/>
              <a:gdLst/>
              <a:ahLst/>
              <a:cxnLst/>
              <a:rect l="l" t="t" r="r" b="b"/>
              <a:pathLst>
                <a:path w="1690" h="2421" extrusionOk="0">
                  <a:moveTo>
                    <a:pt x="1599" y="1"/>
                  </a:moveTo>
                  <a:cubicBezTo>
                    <a:pt x="1553" y="1"/>
                    <a:pt x="1530" y="24"/>
                    <a:pt x="1507" y="46"/>
                  </a:cubicBezTo>
                  <a:cubicBezTo>
                    <a:pt x="1005" y="800"/>
                    <a:pt x="503" y="1553"/>
                    <a:pt x="1" y="2306"/>
                  </a:cubicBezTo>
                  <a:cubicBezTo>
                    <a:pt x="47" y="2329"/>
                    <a:pt x="92" y="2352"/>
                    <a:pt x="115" y="2375"/>
                  </a:cubicBezTo>
                  <a:lnTo>
                    <a:pt x="161" y="2420"/>
                  </a:lnTo>
                  <a:cubicBezTo>
                    <a:pt x="663" y="1667"/>
                    <a:pt x="1165" y="914"/>
                    <a:pt x="1667" y="161"/>
                  </a:cubicBezTo>
                  <a:cubicBezTo>
                    <a:pt x="1690" y="115"/>
                    <a:pt x="1690" y="46"/>
                    <a:pt x="1644" y="24"/>
                  </a:cubicBezTo>
                  <a:cubicBezTo>
                    <a:pt x="1621" y="1"/>
                    <a:pt x="1599" y="1"/>
                    <a:pt x="15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20"/>
            <p:cNvSpPr/>
            <p:nvPr/>
          </p:nvSpPr>
          <p:spPr>
            <a:xfrm>
              <a:off x="6706225" y="2159325"/>
              <a:ext cx="39400" cy="28025"/>
            </a:xfrm>
            <a:custGeom>
              <a:avLst/>
              <a:gdLst/>
              <a:ahLst/>
              <a:cxnLst/>
              <a:rect l="l" t="t" r="r" b="b"/>
              <a:pathLst>
                <a:path w="1576" h="1121" extrusionOk="0">
                  <a:moveTo>
                    <a:pt x="92" y="0"/>
                  </a:moveTo>
                  <a:cubicBezTo>
                    <a:pt x="47" y="0"/>
                    <a:pt x="1" y="46"/>
                    <a:pt x="1" y="92"/>
                  </a:cubicBezTo>
                  <a:cubicBezTo>
                    <a:pt x="1" y="114"/>
                    <a:pt x="1" y="137"/>
                    <a:pt x="24" y="160"/>
                  </a:cubicBezTo>
                  <a:cubicBezTo>
                    <a:pt x="47" y="183"/>
                    <a:pt x="47" y="183"/>
                    <a:pt x="92" y="206"/>
                  </a:cubicBezTo>
                  <a:cubicBezTo>
                    <a:pt x="115" y="206"/>
                    <a:pt x="161" y="229"/>
                    <a:pt x="206" y="229"/>
                  </a:cubicBezTo>
                  <a:lnTo>
                    <a:pt x="183" y="229"/>
                  </a:lnTo>
                  <a:cubicBezTo>
                    <a:pt x="366" y="274"/>
                    <a:pt x="526" y="366"/>
                    <a:pt x="686" y="457"/>
                  </a:cubicBezTo>
                  <a:cubicBezTo>
                    <a:pt x="868" y="571"/>
                    <a:pt x="1051" y="731"/>
                    <a:pt x="1211" y="890"/>
                  </a:cubicBezTo>
                  <a:cubicBezTo>
                    <a:pt x="1279" y="959"/>
                    <a:pt x="1325" y="1005"/>
                    <a:pt x="1370" y="1073"/>
                  </a:cubicBezTo>
                  <a:cubicBezTo>
                    <a:pt x="1399" y="1101"/>
                    <a:pt x="1427" y="1121"/>
                    <a:pt x="1455" y="1121"/>
                  </a:cubicBezTo>
                  <a:cubicBezTo>
                    <a:pt x="1472" y="1121"/>
                    <a:pt x="1490" y="1113"/>
                    <a:pt x="1507" y="1096"/>
                  </a:cubicBezTo>
                  <a:cubicBezTo>
                    <a:pt x="1553" y="1073"/>
                    <a:pt x="1576" y="1005"/>
                    <a:pt x="1530" y="959"/>
                  </a:cubicBezTo>
                  <a:cubicBezTo>
                    <a:pt x="1370" y="731"/>
                    <a:pt x="1142" y="548"/>
                    <a:pt x="914" y="366"/>
                  </a:cubicBezTo>
                  <a:cubicBezTo>
                    <a:pt x="663" y="206"/>
                    <a:pt x="412" y="69"/>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20"/>
            <p:cNvSpPr/>
            <p:nvPr/>
          </p:nvSpPr>
          <p:spPr>
            <a:xfrm>
              <a:off x="6707950" y="2138775"/>
              <a:ext cx="45675" cy="46825"/>
            </a:xfrm>
            <a:custGeom>
              <a:avLst/>
              <a:gdLst/>
              <a:ahLst/>
              <a:cxnLst/>
              <a:rect l="l" t="t" r="r" b="b"/>
              <a:pathLst>
                <a:path w="1827" h="1873" extrusionOk="0">
                  <a:moveTo>
                    <a:pt x="1415" y="1"/>
                  </a:moveTo>
                  <a:cubicBezTo>
                    <a:pt x="1347" y="1"/>
                    <a:pt x="1256" y="46"/>
                    <a:pt x="1164" y="69"/>
                  </a:cubicBezTo>
                  <a:cubicBezTo>
                    <a:pt x="1096" y="92"/>
                    <a:pt x="1027" y="138"/>
                    <a:pt x="959" y="160"/>
                  </a:cubicBezTo>
                  <a:cubicBezTo>
                    <a:pt x="891" y="206"/>
                    <a:pt x="799" y="252"/>
                    <a:pt x="731" y="320"/>
                  </a:cubicBezTo>
                  <a:cubicBezTo>
                    <a:pt x="594" y="411"/>
                    <a:pt x="457" y="503"/>
                    <a:pt x="343" y="617"/>
                  </a:cubicBezTo>
                  <a:cubicBezTo>
                    <a:pt x="229" y="685"/>
                    <a:pt x="137" y="777"/>
                    <a:pt x="46" y="845"/>
                  </a:cubicBezTo>
                  <a:cubicBezTo>
                    <a:pt x="0" y="891"/>
                    <a:pt x="0" y="936"/>
                    <a:pt x="23" y="982"/>
                  </a:cubicBezTo>
                  <a:cubicBezTo>
                    <a:pt x="37" y="1010"/>
                    <a:pt x="69" y="1030"/>
                    <a:pt x="102" y="1030"/>
                  </a:cubicBezTo>
                  <a:cubicBezTo>
                    <a:pt x="122" y="1030"/>
                    <a:pt x="143" y="1022"/>
                    <a:pt x="160" y="1005"/>
                  </a:cubicBezTo>
                  <a:cubicBezTo>
                    <a:pt x="297" y="914"/>
                    <a:pt x="411" y="799"/>
                    <a:pt x="548" y="685"/>
                  </a:cubicBezTo>
                  <a:cubicBezTo>
                    <a:pt x="731" y="548"/>
                    <a:pt x="891" y="411"/>
                    <a:pt x="1096" y="320"/>
                  </a:cubicBezTo>
                  <a:cubicBezTo>
                    <a:pt x="1187" y="274"/>
                    <a:pt x="1256" y="229"/>
                    <a:pt x="1324" y="229"/>
                  </a:cubicBezTo>
                  <a:cubicBezTo>
                    <a:pt x="1370" y="206"/>
                    <a:pt x="1393" y="206"/>
                    <a:pt x="1438" y="206"/>
                  </a:cubicBezTo>
                  <a:lnTo>
                    <a:pt x="1484" y="206"/>
                  </a:lnTo>
                  <a:cubicBezTo>
                    <a:pt x="1507" y="229"/>
                    <a:pt x="1507" y="229"/>
                    <a:pt x="1530" y="229"/>
                  </a:cubicBezTo>
                  <a:cubicBezTo>
                    <a:pt x="1530" y="229"/>
                    <a:pt x="1552" y="252"/>
                    <a:pt x="1552" y="274"/>
                  </a:cubicBezTo>
                  <a:cubicBezTo>
                    <a:pt x="1575" y="274"/>
                    <a:pt x="1575" y="297"/>
                    <a:pt x="1598" y="320"/>
                  </a:cubicBezTo>
                  <a:cubicBezTo>
                    <a:pt x="1598" y="343"/>
                    <a:pt x="1621" y="366"/>
                    <a:pt x="1621" y="389"/>
                  </a:cubicBezTo>
                  <a:cubicBezTo>
                    <a:pt x="1621" y="434"/>
                    <a:pt x="1644" y="503"/>
                    <a:pt x="1644" y="548"/>
                  </a:cubicBezTo>
                  <a:cubicBezTo>
                    <a:pt x="1621" y="685"/>
                    <a:pt x="1598" y="845"/>
                    <a:pt x="1552" y="982"/>
                  </a:cubicBezTo>
                  <a:cubicBezTo>
                    <a:pt x="1552" y="982"/>
                    <a:pt x="1552" y="959"/>
                    <a:pt x="1552" y="959"/>
                  </a:cubicBezTo>
                  <a:cubicBezTo>
                    <a:pt x="1507" y="1073"/>
                    <a:pt x="1484" y="1188"/>
                    <a:pt x="1438" y="1302"/>
                  </a:cubicBezTo>
                  <a:cubicBezTo>
                    <a:pt x="1393" y="1439"/>
                    <a:pt x="1324" y="1598"/>
                    <a:pt x="1279" y="1735"/>
                  </a:cubicBezTo>
                  <a:cubicBezTo>
                    <a:pt x="1279" y="1758"/>
                    <a:pt x="1279" y="1781"/>
                    <a:pt x="1279" y="1804"/>
                  </a:cubicBezTo>
                  <a:cubicBezTo>
                    <a:pt x="1301" y="1827"/>
                    <a:pt x="1301" y="1849"/>
                    <a:pt x="1347" y="1872"/>
                  </a:cubicBezTo>
                  <a:lnTo>
                    <a:pt x="1415" y="1872"/>
                  </a:lnTo>
                  <a:cubicBezTo>
                    <a:pt x="1438" y="1872"/>
                    <a:pt x="1461" y="1849"/>
                    <a:pt x="1461" y="1827"/>
                  </a:cubicBezTo>
                  <a:cubicBezTo>
                    <a:pt x="1530" y="1644"/>
                    <a:pt x="1575" y="1461"/>
                    <a:pt x="1644" y="1302"/>
                  </a:cubicBezTo>
                  <a:cubicBezTo>
                    <a:pt x="1712" y="1142"/>
                    <a:pt x="1758" y="982"/>
                    <a:pt x="1804" y="799"/>
                  </a:cubicBezTo>
                  <a:cubicBezTo>
                    <a:pt x="1804" y="731"/>
                    <a:pt x="1826" y="640"/>
                    <a:pt x="1826" y="571"/>
                  </a:cubicBezTo>
                  <a:cubicBezTo>
                    <a:pt x="1826" y="480"/>
                    <a:pt x="1826" y="411"/>
                    <a:pt x="1804" y="320"/>
                  </a:cubicBezTo>
                  <a:cubicBezTo>
                    <a:pt x="1781" y="252"/>
                    <a:pt x="1758" y="206"/>
                    <a:pt x="1712" y="138"/>
                  </a:cubicBezTo>
                  <a:cubicBezTo>
                    <a:pt x="1667" y="92"/>
                    <a:pt x="1598" y="46"/>
                    <a:pt x="1530" y="23"/>
                  </a:cubicBezTo>
                  <a:cubicBezTo>
                    <a:pt x="1507" y="23"/>
                    <a:pt x="1461" y="1"/>
                    <a:pt x="1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20"/>
            <p:cNvSpPr/>
            <p:nvPr/>
          </p:nvSpPr>
          <p:spPr>
            <a:xfrm>
              <a:off x="6665725" y="1895425"/>
              <a:ext cx="78775" cy="69600"/>
            </a:xfrm>
            <a:custGeom>
              <a:avLst/>
              <a:gdLst/>
              <a:ahLst/>
              <a:cxnLst/>
              <a:rect l="l" t="t" r="r" b="b"/>
              <a:pathLst>
                <a:path w="3151" h="2784" extrusionOk="0">
                  <a:moveTo>
                    <a:pt x="1593" y="1"/>
                  </a:moveTo>
                  <a:cubicBezTo>
                    <a:pt x="1061" y="1"/>
                    <a:pt x="555" y="307"/>
                    <a:pt x="320" y="810"/>
                  </a:cubicBezTo>
                  <a:cubicBezTo>
                    <a:pt x="0" y="1495"/>
                    <a:pt x="297" y="2339"/>
                    <a:pt x="1005" y="2659"/>
                  </a:cubicBezTo>
                  <a:cubicBezTo>
                    <a:pt x="1186" y="2743"/>
                    <a:pt x="1377" y="2783"/>
                    <a:pt x="1566" y="2783"/>
                  </a:cubicBezTo>
                  <a:cubicBezTo>
                    <a:pt x="2090" y="2783"/>
                    <a:pt x="2596" y="2477"/>
                    <a:pt x="2831" y="1974"/>
                  </a:cubicBezTo>
                  <a:cubicBezTo>
                    <a:pt x="3150" y="1289"/>
                    <a:pt x="2853" y="468"/>
                    <a:pt x="2169" y="125"/>
                  </a:cubicBezTo>
                  <a:cubicBezTo>
                    <a:pt x="1981" y="40"/>
                    <a:pt x="1786" y="1"/>
                    <a:pt x="1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20"/>
            <p:cNvSpPr/>
            <p:nvPr/>
          </p:nvSpPr>
          <p:spPr>
            <a:xfrm>
              <a:off x="6883700" y="2034000"/>
              <a:ext cx="78775" cy="69200"/>
            </a:xfrm>
            <a:custGeom>
              <a:avLst/>
              <a:gdLst/>
              <a:ahLst/>
              <a:cxnLst/>
              <a:rect l="l" t="t" r="r" b="b"/>
              <a:pathLst>
                <a:path w="3151" h="2768" extrusionOk="0">
                  <a:moveTo>
                    <a:pt x="1568" y="0"/>
                  </a:moveTo>
                  <a:cubicBezTo>
                    <a:pt x="1050" y="0"/>
                    <a:pt x="552" y="293"/>
                    <a:pt x="320" y="791"/>
                  </a:cubicBezTo>
                  <a:cubicBezTo>
                    <a:pt x="1" y="1498"/>
                    <a:pt x="297" y="2320"/>
                    <a:pt x="982" y="2639"/>
                  </a:cubicBezTo>
                  <a:cubicBezTo>
                    <a:pt x="1174" y="2726"/>
                    <a:pt x="1375" y="2768"/>
                    <a:pt x="1571" y="2768"/>
                  </a:cubicBezTo>
                  <a:cubicBezTo>
                    <a:pt x="2099" y="2768"/>
                    <a:pt x="2598" y="2470"/>
                    <a:pt x="2831" y="1955"/>
                  </a:cubicBezTo>
                  <a:cubicBezTo>
                    <a:pt x="3150" y="1270"/>
                    <a:pt x="2854" y="448"/>
                    <a:pt x="2146" y="129"/>
                  </a:cubicBezTo>
                  <a:cubicBezTo>
                    <a:pt x="1959" y="41"/>
                    <a:pt x="1762" y="0"/>
                    <a:pt x="1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20"/>
            <p:cNvSpPr/>
            <p:nvPr/>
          </p:nvSpPr>
          <p:spPr>
            <a:xfrm>
              <a:off x="6388400" y="2337925"/>
              <a:ext cx="311000" cy="214800"/>
            </a:xfrm>
            <a:custGeom>
              <a:avLst/>
              <a:gdLst/>
              <a:ahLst/>
              <a:cxnLst/>
              <a:rect l="l" t="t" r="r" b="b"/>
              <a:pathLst>
                <a:path w="12440" h="8592" extrusionOk="0">
                  <a:moveTo>
                    <a:pt x="114" y="1"/>
                  </a:moveTo>
                  <a:cubicBezTo>
                    <a:pt x="69" y="1"/>
                    <a:pt x="46" y="1"/>
                    <a:pt x="23" y="23"/>
                  </a:cubicBezTo>
                  <a:cubicBezTo>
                    <a:pt x="0" y="69"/>
                    <a:pt x="0" y="138"/>
                    <a:pt x="46" y="160"/>
                  </a:cubicBezTo>
                  <a:cubicBezTo>
                    <a:pt x="228" y="343"/>
                    <a:pt x="434" y="503"/>
                    <a:pt x="616" y="685"/>
                  </a:cubicBezTo>
                  <a:lnTo>
                    <a:pt x="639" y="685"/>
                  </a:lnTo>
                  <a:cubicBezTo>
                    <a:pt x="708" y="731"/>
                    <a:pt x="776" y="799"/>
                    <a:pt x="822" y="845"/>
                  </a:cubicBezTo>
                  <a:cubicBezTo>
                    <a:pt x="845" y="845"/>
                    <a:pt x="845" y="868"/>
                    <a:pt x="845" y="868"/>
                  </a:cubicBezTo>
                  <a:cubicBezTo>
                    <a:pt x="1119" y="1096"/>
                    <a:pt x="1415" y="1347"/>
                    <a:pt x="1712" y="1576"/>
                  </a:cubicBezTo>
                  <a:cubicBezTo>
                    <a:pt x="1712" y="1576"/>
                    <a:pt x="1712" y="1576"/>
                    <a:pt x="1712" y="1598"/>
                  </a:cubicBezTo>
                  <a:cubicBezTo>
                    <a:pt x="2100" y="1918"/>
                    <a:pt x="2511" y="2237"/>
                    <a:pt x="2899" y="2534"/>
                  </a:cubicBezTo>
                  <a:cubicBezTo>
                    <a:pt x="2922" y="2557"/>
                    <a:pt x="2922" y="2557"/>
                    <a:pt x="2945" y="2557"/>
                  </a:cubicBezTo>
                  <a:cubicBezTo>
                    <a:pt x="3036" y="2648"/>
                    <a:pt x="3127" y="2717"/>
                    <a:pt x="3241" y="2785"/>
                  </a:cubicBezTo>
                  <a:cubicBezTo>
                    <a:pt x="3241" y="2785"/>
                    <a:pt x="3241" y="2808"/>
                    <a:pt x="3241" y="2808"/>
                  </a:cubicBezTo>
                  <a:cubicBezTo>
                    <a:pt x="3241" y="2808"/>
                    <a:pt x="3264" y="2831"/>
                    <a:pt x="3287" y="2831"/>
                  </a:cubicBezTo>
                  <a:cubicBezTo>
                    <a:pt x="3561" y="3059"/>
                    <a:pt x="3858" y="3265"/>
                    <a:pt x="4154" y="3493"/>
                  </a:cubicBezTo>
                  <a:cubicBezTo>
                    <a:pt x="4588" y="3812"/>
                    <a:pt x="5022" y="4132"/>
                    <a:pt x="5455" y="4429"/>
                  </a:cubicBezTo>
                  <a:cubicBezTo>
                    <a:pt x="5478" y="4452"/>
                    <a:pt x="5501" y="4452"/>
                    <a:pt x="5501" y="4474"/>
                  </a:cubicBezTo>
                  <a:cubicBezTo>
                    <a:pt x="5866" y="4725"/>
                    <a:pt x="6231" y="4977"/>
                    <a:pt x="6597" y="5228"/>
                  </a:cubicBezTo>
                  <a:lnTo>
                    <a:pt x="6619" y="5228"/>
                  </a:lnTo>
                  <a:cubicBezTo>
                    <a:pt x="7008" y="5501"/>
                    <a:pt x="7418" y="5753"/>
                    <a:pt x="7829" y="6026"/>
                  </a:cubicBezTo>
                  <a:cubicBezTo>
                    <a:pt x="8217" y="6278"/>
                    <a:pt x="8628" y="6529"/>
                    <a:pt x="9016" y="6757"/>
                  </a:cubicBezTo>
                  <a:cubicBezTo>
                    <a:pt x="9039" y="6780"/>
                    <a:pt x="9039" y="6780"/>
                    <a:pt x="9062" y="6780"/>
                  </a:cubicBezTo>
                  <a:cubicBezTo>
                    <a:pt x="9130" y="6825"/>
                    <a:pt x="9199" y="6871"/>
                    <a:pt x="9267" y="6917"/>
                  </a:cubicBezTo>
                  <a:lnTo>
                    <a:pt x="9290" y="6917"/>
                  </a:lnTo>
                  <a:cubicBezTo>
                    <a:pt x="9290" y="6917"/>
                    <a:pt x="9290" y="6939"/>
                    <a:pt x="9313" y="6939"/>
                  </a:cubicBezTo>
                  <a:cubicBezTo>
                    <a:pt x="9336" y="6939"/>
                    <a:pt x="9359" y="6962"/>
                    <a:pt x="9381" y="6985"/>
                  </a:cubicBezTo>
                  <a:cubicBezTo>
                    <a:pt x="9404" y="6985"/>
                    <a:pt x="9404" y="7008"/>
                    <a:pt x="9427" y="7008"/>
                  </a:cubicBezTo>
                  <a:cubicBezTo>
                    <a:pt x="9792" y="7236"/>
                    <a:pt x="10180" y="7442"/>
                    <a:pt x="10545" y="7647"/>
                  </a:cubicBezTo>
                  <a:cubicBezTo>
                    <a:pt x="10545" y="7647"/>
                    <a:pt x="10568" y="7670"/>
                    <a:pt x="10568" y="7670"/>
                  </a:cubicBezTo>
                  <a:cubicBezTo>
                    <a:pt x="10842" y="7830"/>
                    <a:pt x="11139" y="7967"/>
                    <a:pt x="11413" y="8126"/>
                  </a:cubicBezTo>
                  <a:cubicBezTo>
                    <a:pt x="11436" y="8126"/>
                    <a:pt x="11436" y="8149"/>
                    <a:pt x="11458" y="8149"/>
                  </a:cubicBezTo>
                  <a:cubicBezTo>
                    <a:pt x="11481" y="8149"/>
                    <a:pt x="11481" y="8149"/>
                    <a:pt x="11481" y="8172"/>
                  </a:cubicBezTo>
                  <a:cubicBezTo>
                    <a:pt x="11527" y="8195"/>
                    <a:pt x="11573" y="8195"/>
                    <a:pt x="11595" y="8218"/>
                  </a:cubicBezTo>
                  <a:cubicBezTo>
                    <a:pt x="11641" y="8241"/>
                    <a:pt x="11687" y="8263"/>
                    <a:pt x="11710" y="8286"/>
                  </a:cubicBezTo>
                  <a:cubicBezTo>
                    <a:pt x="11732" y="8286"/>
                    <a:pt x="11755" y="8309"/>
                    <a:pt x="11755" y="8309"/>
                  </a:cubicBezTo>
                  <a:cubicBezTo>
                    <a:pt x="11778" y="8309"/>
                    <a:pt x="11778" y="8332"/>
                    <a:pt x="11801" y="8332"/>
                  </a:cubicBezTo>
                  <a:cubicBezTo>
                    <a:pt x="11961" y="8423"/>
                    <a:pt x="12120" y="8492"/>
                    <a:pt x="12280" y="8583"/>
                  </a:cubicBezTo>
                  <a:cubicBezTo>
                    <a:pt x="12292" y="8589"/>
                    <a:pt x="12304" y="8591"/>
                    <a:pt x="12318" y="8591"/>
                  </a:cubicBezTo>
                  <a:cubicBezTo>
                    <a:pt x="12357" y="8591"/>
                    <a:pt x="12400" y="8566"/>
                    <a:pt x="12417" y="8514"/>
                  </a:cubicBezTo>
                  <a:cubicBezTo>
                    <a:pt x="12440" y="8469"/>
                    <a:pt x="12417" y="8423"/>
                    <a:pt x="12371" y="8400"/>
                  </a:cubicBezTo>
                  <a:cubicBezTo>
                    <a:pt x="12212" y="8309"/>
                    <a:pt x="12052" y="8241"/>
                    <a:pt x="11892" y="8149"/>
                  </a:cubicBezTo>
                  <a:cubicBezTo>
                    <a:pt x="11846" y="8126"/>
                    <a:pt x="11801" y="8104"/>
                    <a:pt x="11778" y="8104"/>
                  </a:cubicBezTo>
                  <a:cubicBezTo>
                    <a:pt x="11778" y="8104"/>
                    <a:pt x="11778" y="8104"/>
                    <a:pt x="11778" y="8081"/>
                  </a:cubicBezTo>
                  <a:cubicBezTo>
                    <a:pt x="11732" y="8081"/>
                    <a:pt x="11710" y="8058"/>
                    <a:pt x="11664" y="8035"/>
                  </a:cubicBezTo>
                  <a:lnTo>
                    <a:pt x="11641" y="8035"/>
                  </a:lnTo>
                  <a:cubicBezTo>
                    <a:pt x="11595" y="7989"/>
                    <a:pt x="11527" y="7967"/>
                    <a:pt x="11481" y="7944"/>
                  </a:cubicBezTo>
                  <a:cubicBezTo>
                    <a:pt x="11207" y="7807"/>
                    <a:pt x="10956" y="7647"/>
                    <a:pt x="10682" y="7510"/>
                  </a:cubicBezTo>
                  <a:cubicBezTo>
                    <a:pt x="10660" y="7487"/>
                    <a:pt x="10660" y="7487"/>
                    <a:pt x="10637" y="7487"/>
                  </a:cubicBezTo>
                  <a:cubicBezTo>
                    <a:pt x="10249" y="7259"/>
                    <a:pt x="9861" y="7031"/>
                    <a:pt x="9473" y="6803"/>
                  </a:cubicBezTo>
                  <a:lnTo>
                    <a:pt x="9450" y="6803"/>
                  </a:lnTo>
                  <a:lnTo>
                    <a:pt x="9404" y="6757"/>
                  </a:lnTo>
                  <a:lnTo>
                    <a:pt x="9381" y="6757"/>
                  </a:lnTo>
                  <a:cubicBezTo>
                    <a:pt x="9336" y="6711"/>
                    <a:pt x="9267" y="6688"/>
                    <a:pt x="9199" y="6643"/>
                  </a:cubicBezTo>
                  <a:cubicBezTo>
                    <a:pt x="8971" y="6506"/>
                    <a:pt x="8742" y="6369"/>
                    <a:pt x="8537" y="6232"/>
                  </a:cubicBezTo>
                  <a:cubicBezTo>
                    <a:pt x="8537" y="6232"/>
                    <a:pt x="8537" y="6255"/>
                    <a:pt x="8537" y="6255"/>
                  </a:cubicBezTo>
                  <a:cubicBezTo>
                    <a:pt x="8354" y="6118"/>
                    <a:pt x="8149" y="6004"/>
                    <a:pt x="7943" y="5867"/>
                  </a:cubicBezTo>
                  <a:cubicBezTo>
                    <a:pt x="7533" y="5593"/>
                    <a:pt x="7099" y="5319"/>
                    <a:pt x="6688" y="5045"/>
                  </a:cubicBezTo>
                  <a:cubicBezTo>
                    <a:pt x="6323" y="4794"/>
                    <a:pt x="5958" y="4566"/>
                    <a:pt x="5615" y="4315"/>
                  </a:cubicBezTo>
                  <a:cubicBezTo>
                    <a:pt x="5592" y="4292"/>
                    <a:pt x="5592" y="4292"/>
                    <a:pt x="5592" y="4292"/>
                  </a:cubicBezTo>
                  <a:cubicBezTo>
                    <a:pt x="5136" y="3972"/>
                    <a:pt x="4702" y="3653"/>
                    <a:pt x="4268" y="3333"/>
                  </a:cubicBezTo>
                  <a:cubicBezTo>
                    <a:pt x="3972" y="3105"/>
                    <a:pt x="3675" y="2877"/>
                    <a:pt x="3355" y="2648"/>
                  </a:cubicBezTo>
                  <a:cubicBezTo>
                    <a:pt x="3241" y="2557"/>
                    <a:pt x="3127" y="2466"/>
                    <a:pt x="2990" y="2374"/>
                  </a:cubicBezTo>
                  <a:cubicBezTo>
                    <a:pt x="2602" y="2055"/>
                    <a:pt x="2214" y="1758"/>
                    <a:pt x="1826" y="1439"/>
                  </a:cubicBezTo>
                  <a:cubicBezTo>
                    <a:pt x="1826" y="1439"/>
                    <a:pt x="1826" y="1439"/>
                    <a:pt x="1826" y="1416"/>
                  </a:cubicBezTo>
                  <a:cubicBezTo>
                    <a:pt x="1529" y="1188"/>
                    <a:pt x="1233" y="936"/>
                    <a:pt x="936" y="685"/>
                  </a:cubicBezTo>
                  <a:cubicBezTo>
                    <a:pt x="868" y="617"/>
                    <a:pt x="799" y="571"/>
                    <a:pt x="753" y="526"/>
                  </a:cubicBezTo>
                  <a:cubicBezTo>
                    <a:pt x="731" y="526"/>
                    <a:pt x="731" y="503"/>
                    <a:pt x="708" y="503"/>
                  </a:cubicBezTo>
                  <a:cubicBezTo>
                    <a:pt x="525" y="343"/>
                    <a:pt x="343" y="183"/>
                    <a:pt x="160" y="23"/>
                  </a:cubicBezTo>
                  <a:cubicBezTo>
                    <a:pt x="160" y="1"/>
                    <a:pt x="137"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20"/>
            <p:cNvSpPr/>
            <p:nvPr/>
          </p:nvSpPr>
          <p:spPr>
            <a:xfrm>
              <a:off x="6514500" y="2091975"/>
              <a:ext cx="325850" cy="230800"/>
            </a:xfrm>
            <a:custGeom>
              <a:avLst/>
              <a:gdLst/>
              <a:ahLst/>
              <a:cxnLst/>
              <a:rect l="l" t="t" r="r" b="b"/>
              <a:pathLst>
                <a:path w="13034" h="9232" extrusionOk="0">
                  <a:moveTo>
                    <a:pt x="92" y="1"/>
                  </a:moveTo>
                  <a:cubicBezTo>
                    <a:pt x="69" y="1"/>
                    <a:pt x="46" y="24"/>
                    <a:pt x="23" y="47"/>
                  </a:cubicBezTo>
                  <a:cubicBezTo>
                    <a:pt x="1" y="92"/>
                    <a:pt x="1" y="138"/>
                    <a:pt x="46" y="184"/>
                  </a:cubicBezTo>
                  <a:cubicBezTo>
                    <a:pt x="1598" y="1599"/>
                    <a:pt x="3219" y="2945"/>
                    <a:pt x="4931" y="4201"/>
                  </a:cubicBezTo>
                  <a:cubicBezTo>
                    <a:pt x="4931" y="4201"/>
                    <a:pt x="4931" y="4224"/>
                    <a:pt x="4931" y="4224"/>
                  </a:cubicBezTo>
                  <a:cubicBezTo>
                    <a:pt x="6506" y="5388"/>
                    <a:pt x="8149" y="6506"/>
                    <a:pt x="9838" y="7510"/>
                  </a:cubicBezTo>
                  <a:cubicBezTo>
                    <a:pt x="9838" y="7533"/>
                    <a:pt x="9838" y="7533"/>
                    <a:pt x="9861" y="7533"/>
                  </a:cubicBezTo>
                  <a:cubicBezTo>
                    <a:pt x="9861" y="7533"/>
                    <a:pt x="9884" y="7533"/>
                    <a:pt x="9884" y="7556"/>
                  </a:cubicBezTo>
                  <a:cubicBezTo>
                    <a:pt x="10295" y="7784"/>
                    <a:pt x="10683" y="8013"/>
                    <a:pt x="11094" y="8264"/>
                  </a:cubicBezTo>
                  <a:lnTo>
                    <a:pt x="11116" y="8264"/>
                  </a:lnTo>
                  <a:cubicBezTo>
                    <a:pt x="11139" y="8264"/>
                    <a:pt x="11139" y="8286"/>
                    <a:pt x="11139" y="8286"/>
                  </a:cubicBezTo>
                  <a:lnTo>
                    <a:pt x="11162" y="8286"/>
                  </a:lnTo>
                  <a:cubicBezTo>
                    <a:pt x="11231" y="8332"/>
                    <a:pt x="11276" y="8355"/>
                    <a:pt x="11345" y="8401"/>
                  </a:cubicBezTo>
                  <a:cubicBezTo>
                    <a:pt x="11368" y="8401"/>
                    <a:pt x="11390" y="8423"/>
                    <a:pt x="11436" y="8446"/>
                  </a:cubicBezTo>
                  <a:cubicBezTo>
                    <a:pt x="11459" y="8446"/>
                    <a:pt x="11459" y="8469"/>
                    <a:pt x="11482" y="8469"/>
                  </a:cubicBezTo>
                  <a:cubicBezTo>
                    <a:pt x="11733" y="8606"/>
                    <a:pt x="11961" y="8743"/>
                    <a:pt x="12212" y="8857"/>
                  </a:cubicBezTo>
                  <a:cubicBezTo>
                    <a:pt x="12212" y="8857"/>
                    <a:pt x="12212" y="8857"/>
                    <a:pt x="12212" y="8880"/>
                  </a:cubicBezTo>
                  <a:cubicBezTo>
                    <a:pt x="12235" y="8880"/>
                    <a:pt x="12258" y="8880"/>
                    <a:pt x="12258" y="8903"/>
                  </a:cubicBezTo>
                  <a:cubicBezTo>
                    <a:pt x="12303" y="8926"/>
                    <a:pt x="12326" y="8926"/>
                    <a:pt x="12372" y="8948"/>
                  </a:cubicBezTo>
                  <a:lnTo>
                    <a:pt x="12418" y="8971"/>
                  </a:lnTo>
                  <a:cubicBezTo>
                    <a:pt x="12418" y="8994"/>
                    <a:pt x="12440" y="8994"/>
                    <a:pt x="12440" y="8994"/>
                  </a:cubicBezTo>
                  <a:lnTo>
                    <a:pt x="12486" y="9017"/>
                  </a:lnTo>
                  <a:cubicBezTo>
                    <a:pt x="12509" y="9017"/>
                    <a:pt x="12509" y="9040"/>
                    <a:pt x="12532" y="9040"/>
                  </a:cubicBezTo>
                  <a:cubicBezTo>
                    <a:pt x="12554" y="9040"/>
                    <a:pt x="12577" y="9063"/>
                    <a:pt x="12600" y="9085"/>
                  </a:cubicBezTo>
                  <a:lnTo>
                    <a:pt x="12623" y="9085"/>
                  </a:lnTo>
                  <a:cubicBezTo>
                    <a:pt x="12646" y="9085"/>
                    <a:pt x="12646" y="9085"/>
                    <a:pt x="12646" y="9108"/>
                  </a:cubicBezTo>
                  <a:cubicBezTo>
                    <a:pt x="12669" y="9108"/>
                    <a:pt x="12691" y="9131"/>
                    <a:pt x="12714" y="9131"/>
                  </a:cubicBezTo>
                  <a:cubicBezTo>
                    <a:pt x="12783" y="9154"/>
                    <a:pt x="12828" y="9199"/>
                    <a:pt x="12897" y="9222"/>
                  </a:cubicBezTo>
                  <a:cubicBezTo>
                    <a:pt x="12909" y="9228"/>
                    <a:pt x="12921" y="9231"/>
                    <a:pt x="12933" y="9231"/>
                  </a:cubicBezTo>
                  <a:cubicBezTo>
                    <a:pt x="12965" y="9231"/>
                    <a:pt x="12994" y="9210"/>
                    <a:pt x="13011" y="9177"/>
                  </a:cubicBezTo>
                  <a:cubicBezTo>
                    <a:pt x="13034" y="9131"/>
                    <a:pt x="13011" y="9063"/>
                    <a:pt x="12965" y="9040"/>
                  </a:cubicBezTo>
                  <a:cubicBezTo>
                    <a:pt x="12920" y="9017"/>
                    <a:pt x="12851" y="8994"/>
                    <a:pt x="12806" y="8971"/>
                  </a:cubicBezTo>
                  <a:cubicBezTo>
                    <a:pt x="12783" y="8948"/>
                    <a:pt x="12737" y="8926"/>
                    <a:pt x="12714" y="8926"/>
                  </a:cubicBezTo>
                  <a:cubicBezTo>
                    <a:pt x="12714" y="8903"/>
                    <a:pt x="12714" y="8903"/>
                    <a:pt x="12691" y="8903"/>
                  </a:cubicBezTo>
                  <a:cubicBezTo>
                    <a:pt x="12646" y="8880"/>
                    <a:pt x="12577" y="8857"/>
                    <a:pt x="12532" y="8811"/>
                  </a:cubicBezTo>
                  <a:lnTo>
                    <a:pt x="12509" y="8811"/>
                  </a:lnTo>
                  <a:cubicBezTo>
                    <a:pt x="12440" y="8766"/>
                    <a:pt x="12349" y="8720"/>
                    <a:pt x="12281" y="8675"/>
                  </a:cubicBezTo>
                  <a:cubicBezTo>
                    <a:pt x="12029" y="8560"/>
                    <a:pt x="11801" y="8423"/>
                    <a:pt x="11573" y="8309"/>
                  </a:cubicBezTo>
                  <a:cubicBezTo>
                    <a:pt x="11573" y="8309"/>
                    <a:pt x="11573" y="8309"/>
                    <a:pt x="11573" y="8286"/>
                  </a:cubicBezTo>
                  <a:cubicBezTo>
                    <a:pt x="11527" y="8264"/>
                    <a:pt x="11482" y="8241"/>
                    <a:pt x="11436" y="8218"/>
                  </a:cubicBezTo>
                  <a:cubicBezTo>
                    <a:pt x="11413" y="8218"/>
                    <a:pt x="11390" y="8195"/>
                    <a:pt x="11390" y="8195"/>
                  </a:cubicBezTo>
                  <a:cubicBezTo>
                    <a:pt x="11368" y="8172"/>
                    <a:pt x="11345" y="8172"/>
                    <a:pt x="11322" y="8150"/>
                  </a:cubicBezTo>
                  <a:lnTo>
                    <a:pt x="11276" y="8127"/>
                  </a:lnTo>
                  <a:cubicBezTo>
                    <a:pt x="11253" y="8127"/>
                    <a:pt x="11231" y="8104"/>
                    <a:pt x="11208" y="8081"/>
                  </a:cubicBezTo>
                  <a:lnTo>
                    <a:pt x="11185" y="8081"/>
                  </a:lnTo>
                  <a:cubicBezTo>
                    <a:pt x="10774" y="7853"/>
                    <a:pt x="10340" y="7602"/>
                    <a:pt x="9930" y="7351"/>
                  </a:cubicBezTo>
                  <a:cubicBezTo>
                    <a:pt x="9747" y="7237"/>
                    <a:pt x="9564" y="7122"/>
                    <a:pt x="9382" y="7008"/>
                  </a:cubicBezTo>
                  <a:cubicBezTo>
                    <a:pt x="7875" y="6095"/>
                    <a:pt x="6437" y="5091"/>
                    <a:pt x="5045" y="4064"/>
                  </a:cubicBezTo>
                  <a:cubicBezTo>
                    <a:pt x="5045" y="4041"/>
                    <a:pt x="5045" y="4041"/>
                    <a:pt x="5045" y="4041"/>
                  </a:cubicBezTo>
                  <a:cubicBezTo>
                    <a:pt x="3356" y="2786"/>
                    <a:pt x="1712" y="1462"/>
                    <a:pt x="160"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20"/>
            <p:cNvSpPr/>
            <p:nvPr/>
          </p:nvSpPr>
          <p:spPr>
            <a:xfrm>
              <a:off x="6387825" y="2090850"/>
              <a:ext cx="130125" cy="250525"/>
            </a:xfrm>
            <a:custGeom>
              <a:avLst/>
              <a:gdLst/>
              <a:ahLst/>
              <a:cxnLst/>
              <a:rect l="l" t="t" r="r" b="b"/>
              <a:pathLst>
                <a:path w="5205" h="10021" extrusionOk="0">
                  <a:moveTo>
                    <a:pt x="5090" y="0"/>
                  </a:moveTo>
                  <a:cubicBezTo>
                    <a:pt x="5090" y="0"/>
                    <a:pt x="5045" y="23"/>
                    <a:pt x="5045" y="23"/>
                  </a:cubicBezTo>
                  <a:cubicBezTo>
                    <a:pt x="4246" y="822"/>
                    <a:pt x="3561" y="1712"/>
                    <a:pt x="2945" y="2648"/>
                  </a:cubicBezTo>
                  <a:cubicBezTo>
                    <a:pt x="2329" y="3584"/>
                    <a:pt x="1781" y="4588"/>
                    <a:pt x="1324" y="5615"/>
                  </a:cubicBezTo>
                  <a:cubicBezTo>
                    <a:pt x="1187" y="5958"/>
                    <a:pt x="1050" y="6300"/>
                    <a:pt x="913" y="6642"/>
                  </a:cubicBezTo>
                  <a:cubicBezTo>
                    <a:pt x="776" y="7008"/>
                    <a:pt x="639" y="7350"/>
                    <a:pt x="502" y="7692"/>
                  </a:cubicBezTo>
                  <a:cubicBezTo>
                    <a:pt x="366" y="8058"/>
                    <a:pt x="251" y="8446"/>
                    <a:pt x="160" y="8811"/>
                  </a:cubicBezTo>
                  <a:cubicBezTo>
                    <a:pt x="69" y="9176"/>
                    <a:pt x="0" y="9541"/>
                    <a:pt x="0" y="9906"/>
                  </a:cubicBezTo>
                  <a:cubicBezTo>
                    <a:pt x="0" y="9929"/>
                    <a:pt x="0" y="9952"/>
                    <a:pt x="23" y="9975"/>
                  </a:cubicBezTo>
                  <a:cubicBezTo>
                    <a:pt x="46" y="9998"/>
                    <a:pt x="69" y="10021"/>
                    <a:pt x="92" y="10021"/>
                  </a:cubicBezTo>
                  <a:cubicBezTo>
                    <a:pt x="114" y="10021"/>
                    <a:pt x="137" y="10021"/>
                    <a:pt x="160" y="9998"/>
                  </a:cubicBezTo>
                  <a:cubicBezTo>
                    <a:pt x="183" y="9975"/>
                    <a:pt x="206" y="9952"/>
                    <a:pt x="206" y="9929"/>
                  </a:cubicBezTo>
                  <a:cubicBezTo>
                    <a:pt x="206" y="9564"/>
                    <a:pt x="251" y="9199"/>
                    <a:pt x="343" y="8856"/>
                  </a:cubicBezTo>
                  <a:cubicBezTo>
                    <a:pt x="343" y="8856"/>
                    <a:pt x="343" y="8856"/>
                    <a:pt x="343" y="8834"/>
                  </a:cubicBezTo>
                  <a:cubicBezTo>
                    <a:pt x="457" y="8423"/>
                    <a:pt x="594" y="7989"/>
                    <a:pt x="754" y="7578"/>
                  </a:cubicBezTo>
                  <a:cubicBezTo>
                    <a:pt x="845" y="7373"/>
                    <a:pt x="913" y="7190"/>
                    <a:pt x="1005" y="6985"/>
                  </a:cubicBezTo>
                  <a:cubicBezTo>
                    <a:pt x="1073" y="6779"/>
                    <a:pt x="1142" y="6574"/>
                    <a:pt x="1233" y="6369"/>
                  </a:cubicBezTo>
                  <a:cubicBezTo>
                    <a:pt x="1575" y="5524"/>
                    <a:pt x="1963" y="4702"/>
                    <a:pt x="2397" y="3903"/>
                  </a:cubicBezTo>
                  <a:cubicBezTo>
                    <a:pt x="2397" y="3903"/>
                    <a:pt x="2397" y="3926"/>
                    <a:pt x="2397" y="3926"/>
                  </a:cubicBezTo>
                  <a:cubicBezTo>
                    <a:pt x="3127" y="2602"/>
                    <a:pt x="3995" y="1370"/>
                    <a:pt x="5045" y="297"/>
                  </a:cubicBezTo>
                  <a:cubicBezTo>
                    <a:pt x="5090" y="251"/>
                    <a:pt x="5113" y="229"/>
                    <a:pt x="5159" y="183"/>
                  </a:cubicBezTo>
                  <a:cubicBezTo>
                    <a:pt x="5182" y="160"/>
                    <a:pt x="5204" y="137"/>
                    <a:pt x="5204" y="114"/>
                  </a:cubicBezTo>
                  <a:cubicBezTo>
                    <a:pt x="5204" y="92"/>
                    <a:pt x="5182" y="69"/>
                    <a:pt x="5182" y="46"/>
                  </a:cubicBezTo>
                  <a:cubicBezTo>
                    <a:pt x="5159" y="23"/>
                    <a:pt x="5136" y="23"/>
                    <a:pt x="5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20"/>
            <p:cNvSpPr/>
            <p:nvPr/>
          </p:nvSpPr>
          <p:spPr>
            <a:xfrm>
              <a:off x="6695400" y="2320250"/>
              <a:ext cx="144375" cy="232825"/>
            </a:xfrm>
            <a:custGeom>
              <a:avLst/>
              <a:gdLst/>
              <a:ahLst/>
              <a:cxnLst/>
              <a:rect l="l" t="t" r="r" b="b"/>
              <a:pathLst>
                <a:path w="5775" h="9313" extrusionOk="0">
                  <a:moveTo>
                    <a:pt x="4417" y="2833"/>
                  </a:moveTo>
                  <a:cubicBezTo>
                    <a:pt x="4405" y="2839"/>
                    <a:pt x="4405" y="2853"/>
                    <a:pt x="4405" y="2853"/>
                  </a:cubicBezTo>
                  <a:cubicBezTo>
                    <a:pt x="4409" y="2846"/>
                    <a:pt x="4413" y="2840"/>
                    <a:pt x="4417" y="2833"/>
                  </a:cubicBezTo>
                  <a:close/>
                  <a:moveTo>
                    <a:pt x="5684" y="0"/>
                  </a:moveTo>
                  <a:cubicBezTo>
                    <a:pt x="5661" y="0"/>
                    <a:pt x="5661" y="0"/>
                    <a:pt x="5638" y="23"/>
                  </a:cubicBezTo>
                  <a:cubicBezTo>
                    <a:pt x="5615" y="23"/>
                    <a:pt x="5592" y="46"/>
                    <a:pt x="5592" y="68"/>
                  </a:cubicBezTo>
                  <a:cubicBezTo>
                    <a:pt x="5321" y="1043"/>
                    <a:pt x="4914" y="1949"/>
                    <a:pt x="4417" y="2833"/>
                  </a:cubicBezTo>
                  <a:lnTo>
                    <a:pt x="4417" y="2833"/>
                  </a:lnTo>
                  <a:cubicBezTo>
                    <a:pt x="4420" y="2831"/>
                    <a:pt x="4424" y="2830"/>
                    <a:pt x="4428" y="2830"/>
                  </a:cubicBezTo>
                  <a:cubicBezTo>
                    <a:pt x="3858" y="3835"/>
                    <a:pt x="3196" y="4793"/>
                    <a:pt x="2557" y="5729"/>
                  </a:cubicBezTo>
                  <a:cubicBezTo>
                    <a:pt x="2237" y="6186"/>
                    <a:pt x="1895" y="6642"/>
                    <a:pt x="1598" y="7099"/>
                  </a:cubicBezTo>
                  <a:cubicBezTo>
                    <a:pt x="1256" y="7578"/>
                    <a:pt x="913" y="8057"/>
                    <a:pt x="548" y="8514"/>
                  </a:cubicBezTo>
                  <a:cubicBezTo>
                    <a:pt x="388" y="8742"/>
                    <a:pt x="206" y="8948"/>
                    <a:pt x="23" y="9153"/>
                  </a:cubicBezTo>
                  <a:cubicBezTo>
                    <a:pt x="0" y="9176"/>
                    <a:pt x="0" y="9199"/>
                    <a:pt x="0" y="9221"/>
                  </a:cubicBezTo>
                  <a:cubicBezTo>
                    <a:pt x="0" y="9244"/>
                    <a:pt x="23" y="9267"/>
                    <a:pt x="23" y="9290"/>
                  </a:cubicBezTo>
                  <a:cubicBezTo>
                    <a:pt x="46" y="9313"/>
                    <a:pt x="69" y="9313"/>
                    <a:pt x="114" y="9313"/>
                  </a:cubicBezTo>
                  <a:cubicBezTo>
                    <a:pt x="137" y="9313"/>
                    <a:pt x="160" y="9290"/>
                    <a:pt x="160" y="9267"/>
                  </a:cubicBezTo>
                  <a:cubicBezTo>
                    <a:pt x="571" y="8833"/>
                    <a:pt x="913" y="8377"/>
                    <a:pt x="1256" y="7898"/>
                  </a:cubicBezTo>
                  <a:cubicBezTo>
                    <a:pt x="1438" y="7669"/>
                    <a:pt x="1598" y="7418"/>
                    <a:pt x="1758" y="7190"/>
                  </a:cubicBezTo>
                  <a:cubicBezTo>
                    <a:pt x="1917" y="6962"/>
                    <a:pt x="2077" y="6733"/>
                    <a:pt x="2237" y="6505"/>
                  </a:cubicBezTo>
                  <a:cubicBezTo>
                    <a:pt x="2899" y="5569"/>
                    <a:pt x="3561" y="4634"/>
                    <a:pt x="4154" y="3675"/>
                  </a:cubicBezTo>
                  <a:cubicBezTo>
                    <a:pt x="4497" y="3104"/>
                    <a:pt x="4816" y="2534"/>
                    <a:pt x="5090" y="1940"/>
                  </a:cubicBezTo>
                  <a:cubicBezTo>
                    <a:pt x="5364" y="1370"/>
                    <a:pt x="5592" y="753"/>
                    <a:pt x="5775" y="137"/>
                  </a:cubicBezTo>
                  <a:cubicBezTo>
                    <a:pt x="5775" y="114"/>
                    <a:pt x="5775" y="91"/>
                    <a:pt x="5775" y="68"/>
                  </a:cubicBezTo>
                  <a:cubicBezTo>
                    <a:pt x="5752" y="46"/>
                    <a:pt x="5729" y="23"/>
                    <a:pt x="57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20"/>
            <p:cNvSpPr/>
            <p:nvPr/>
          </p:nvSpPr>
          <p:spPr>
            <a:xfrm>
              <a:off x="6843175" y="1766150"/>
              <a:ext cx="271650" cy="227150"/>
            </a:xfrm>
            <a:custGeom>
              <a:avLst/>
              <a:gdLst/>
              <a:ahLst/>
              <a:cxnLst/>
              <a:rect l="l" t="t" r="r" b="b"/>
              <a:pathLst>
                <a:path w="10866" h="9086" extrusionOk="0">
                  <a:moveTo>
                    <a:pt x="4657" y="1"/>
                  </a:moveTo>
                  <a:cubicBezTo>
                    <a:pt x="4224" y="1"/>
                    <a:pt x="3790" y="46"/>
                    <a:pt x="3356" y="160"/>
                  </a:cubicBezTo>
                  <a:cubicBezTo>
                    <a:pt x="2968" y="252"/>
                    <a:pt x="2557" y="389"/>
                    <a:pt x="2192" y="594"/>
                  </a:cubicBezTo>
                  <a:cubicBezTo>
                    <a:pt x="1804" y="800"/>
                    <a:pt x="1462" y="1051"/>
                    <a:pt x="1142" y="1325"/>
                  </a:cubicBezTo>
                  <a:cubicBezTo>
                    <a:pt x="914" y="1553"/>
                    <a:pt x="686" y="1781"/>
                    <a:pt x="480" y="2032"/>
                  </a:cubicBezTo>
                  <a:cubicBezTo>
                    <a:pt x="298" y="2260"/>
                    <a:pt x="138" y="2511"/>
                    <a:pt x="1" y="2763"/>
                  </a:cubicBezTo>
                  <a:lnTo>
                    <a:pt x="115" y="2763"/>
                  </a:lnTo>
                  <a:cubicBezTo>
                    <a:pt x="115" y="2740"/>
                    <a:pt x="138" y="2740"/>
                    <a:pt x="138" y="2740"/>
                  </a:cubicBezTo>
                  <a:lnTo>
                    <a:pt x="229" y="2740"/>
                  </a:lnTo>
                  <a:cubicBezTo>
                    <a:pt x="480" y="2329"/>
                    <a:pt x="777" y="1941"/>
                    <a:pt x="1119" y="1598"/>
                  </a:cubicBezTo>
                  <a:lnTo>
                    <a:pt x="1142" y="1598"/>
                  </a:lnTo>
                  <a:cubicBezTo>
                    <a:pt x="1462" y="1302"/>
                    <a:pt x="1804" y="1028"/>
                    <a:pt x="2192" y="822"/>
                  </a:cubicBezTo>
                  <a:cubicBezTo>
                    <a:pt x="2557" y="617"/>
                    <a:pt x="2968" y="457"/>
                    <a:pt x="3379" y="343"/>
                  </a:cubicBezTo>
                  <a:cubicBezTo>
                    <a:pt x="3809" y="253"/>
                    <a:pt x="4261" y="207"/>
                    <a:pt x="4713" y="206"/>
                  </a:cubicBezTo>
                  <a:lnTo>
                    <a:pt x="4713" y="206"/>
                  </a:lnTo>
                  <a:cubicBezTo>
                    <a:pt x="5258" y="207"/>
                    <a:pt x="5802" y="298"/>
                    <a:pt x="6324" y="434"/>
                  </a:cubicBezTo>
                  <a:cubicBezTo>
                    <a:pt x="6689" y="526"/>
                    <a:pt x="7031" y="663"/>
                    <a:pt x="7374" y="800"/>
                  </a:cubicBezTo>
                  <a:cubicBezTo>
                    <a:pt x="7739" y="959"/>
                    <a:pt x="8081" y="1165"/>
                    <a:pt x="8423" y="1347"/>
                  </a:cubicBezTo>
                  <a:lnTo>
                    <a:pt x="8401" y="1347"/>
                  </a:lnTo>
                  <a:cubicBezTo>
                    <a:pt x="8880" y="1621"/>
                    <a:pt x="9314" y="1941"/>
                    <a:pt x="9702" y="2329"/>
                  </a:cubicBezTo>
                  <a:cubicBezTo>
                    <a:pt x="9930" y="2557"/>
                    <a:pt x="10113" y="2808"/>
                    <a:pt x="10272" y="3082"/>
                  </a:cubicBezTo>
                  <a:cubicBezTo>
                    <a:pt x="10272" y="3105"/>
                    <a:pt x="10272" y="3105"/>
                    <a:pt x="10272" y="3105"/>
                  </a:cubicBezTo>
                  <a:cubicBezTo>
                    <a:pt x="10386" y="3333"/>
                    <a:pt x="10501" y="3561"/>
                    <a:pt x="10546" y="3813"/>
                  </a:cubicBezTo>
                  <a:cubicBezTo>
                    <a:pt x="10636" y="4128"/>
                    <a:pt x="10660" y="4488"/>
                    <a:pt x="10660" y="4826"/>
                  </a:cubicBezTo>
                  <a:lnTo>
                    <a:pt x="10660" y="4826"/>
                  </a:lnTo>
                  <a:cubicBezTo>
                    <a:pt x="10659" y="5302"/>
                    <a:pt x="10568" y="5779"/>
                    <a:pt x="10455" y="6255"/>
                  </a:cubicBezTo>
                  <a:cubicBezTo>
                    <a:pt x="10364" y="6574"/>
                    <a:pt x="10227" y="6917"/>
                    <a:pt x="10090" y="7236"/>
                  </a:cubicBezTo>
                  <a:cubicBezTo>
                    <a:pt x="9953" y="7556"/>
                    <a:pt x="9770" y="7898"/>
                    <a:pt x="9588" y="8218"/>
                  </a:cubicBezTo>
                  <a:lnTo>
                    <a:pt x="9610" y="8195"/>
                  </a:lnTo>
                  <a:lnTo>
                    <a:pt x="9610" y="8195"/>
                  </a:lnTo>
                  <a:cubicBezTo>
                    <a:pt x="9451" y="8423"/>
                    <a:pt x="9314" y="8651"/>
                    <a:pt x="9154" y="8857"/>
                  </a:cubicBezTo>
                  <a:cubicBezTo>
                    <a:pt x="9200" y="8948"/>
                    <a:pt x="9222" y="9017"/>
                    <a:pt x="9245" y="9085"/>
                  </a:cubicBezTo>
                  <a:cubicBezTo>
                    <a:pt x="9519" y="8697"/>
                    <a:pt x="9770" y="8286"/>
                    <a:pt x="9998" y="7875"/>
                  </a:cubicBezTo>
                  <a:cubicBezTo>
                    <a:pt x="10272" y="7373"/>
                    <a:pt x="10478" y="6848"/>
                    <a:pt x="10638" y="6300"/>
                  </a:cubicBezTo>
                  <a:cubicBezTo>
                    <a:pt x="10706" y="6027"/>
                    <a:pt x="10774" y="5753"/>
                    <a:pt x="10797" y="5479"/>
                  </a:cubicBezTo>
                  <a:cubicBezTo>
                    <a:pt x="10843" y="5205"/>
                    <a:pt x="10866" y="4908"/>
                    <a:pt x="10843" y="4634"/>
                  </a:cubicBezTo>
                  <a:cubicBezTo>
                    <a:pt x="10843" y="4360"/>
                    <a:pt x="10820" y="4086"/>
                    <a:pt x="10752" y="3835"/>
                  </a:cubicBezTo>
                  <a:cubicBezTo>
                    <a:pt x="10706" y="3607"/>
                    <a:pt x="10615" y="3379"/>
                    <a:pt x="10523" y="3151"/>
                  </a:cubicBezTo>
                  <a:cubicBezTo>
                    <a:pt x="10113" y="2306"/>
                    <a:pt x="9359" y="1690"/>
                    <a:pt x="8560" y="1210"/>
                  </a:cubicBezTo>
                  <a:cubicBezTo>
                    <a:pt x="8127" y="959"/>
                    <a:pt x="7716" y="731"/>
                    <a:pt x="7259" y="549"/>
                  </a:cubicBezTo>
                  <a:cubicBezTo>
                    <a:pt x="6826" y="366"/>
                    <a:pt x="6392" y="229"/>
                    <a:pt x="5936" y="138"/>
                  </a:cubicBezTo>
                  <a:cubicBezTo>
                    <a:pt x="5525" y="46"/>
                    <a:pt x="5091" y="1"/>
                    <a:pt x="46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20"/>
            <p:cNvSpPr/>
            <p:nvPr/>
          </p:nvSpPr>
          <p:spPr>
            <a:xfrm>
              <a:off x="6871150" y="1806100"/>
              <a:ext cx="25" cy="600"/>
            </a:xfrm>
            <a:custGeom>
              <a:avLst/>
              <a:gdLst/>
              <a:ahLst/>
              <a:cxnLst/>
              <a:rect l="l" t="t" r="r" b="b"/>
              <a:pathLst>
                <a:path w="1" h="24" extrusionOk="0">
                  <a:moveTo>
                    <a:pt x="0" y="0"/>
                  </a:moveTo>
                  <a:lnTo>
                    <a:pt x="0" y="23"/>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20"/>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20"/>
            <p:cNvSpPr/>
            <p:nvPr/>
          </p:nvSpPr>
          <p:spPr>
            <a:xfrm>
              <a:off x="6871150" y="1806100"/>
              <a:ext cx="600" cy="25"/>
            </a:xfrm>
            <a:custGeom>
              <a:avLst/>
              <a:gdLst/>
              <a:ahLst/>
              <a:cxnLst/>
              <a:rect l="l" t="t" r="r" b="b"/>
              <a:pathLst>
                <a:path w="24" h="1" extrusionOk="0">
                  <a:moveTo>
                    <a:pt x="23"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20"/>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20"/>
            <p:cNvSpPr/>
            <p:nvPr/>
          </p:nvSpPr>
          <p:spPr>
            <a:xfrm>
              <a:off x="6882550" y="1796975"/>
              <a:ext cx="196900" cy="162650"/>
            </a:xfrm>
            <a:custGeom>
              <a:avLst/>
              <a:gdLst/>
              <a:ahLst/>
              <a:cxnLst/>
              <a:rect l="l" t="t" r="r" b="b"/>
              <a:pathLst>
                <a:path w="7876" h="6506" extrusionOk="0">
                  <a:moveTo>
                    <a:pt x="7493" y="4863"/>
                  </a:moveTo>
                  <a:cubicBezTo>
                    <a:pt x="7488" y="4865"/>
                    <a:pt x="7488" y="4870"/>
                    <a:pt x="7488" y="4885"/>
                  </a:cubicBezTo>
                  <a:cubicBezTo>
                    <a:pt x="7489" y="4878"/>
                    <a:pt x="7491" y="4870"/>
                    <a:pt x="7493" y="4863"/>
                  </a:cubicBezTo>
                  <a:close/>
                  <a:moveTo>
                    <a:pt x="3653" y="0"/>
                  </a:moveTo>
                  <a:cubicBezTo>
                    <a:pt x="3333" y="0"/>
                    <a:pt x="3037" y="23"/>
                    <a:pt x="2740" y="92"/>
                  </a:cubicBezTo>
                  <a:cubicBezTo>
                    <a:pt x="2192" y="206"/>
                    <a:pt x="1644" y="434"/>
                    <a:pt x="1165" y="731"/>
                  </a:cubicBezTo>
                  <a:cubicBezTo>
                    <a:pt x="731" y="1027"/>
                    <a:pt x="343" y="1370"/>
                    <a:pt x="1" y="1781"/>
                  </a:cubicBezTo>
                  <a:cubicBezTo>
                    <a:pt x="47" y="1803"/>
                    <a:pt x="92" y="1803"/>
                    <a:pt x="138" y="1826"/>
                  </a:cubicBezTo>
                  <a:cubicBezTo>
                    <a:pt x="161" y="1826"/>
                    <a:pt x="183" y="1849"/>
                    <a:pt x="206" y="1849"/>
                  </a:cubicBezTo>
                  <a:cubicBezTo>
                    <a:pt x="320" y="1712"/>
                    <a:pt x="435" y="1598"/>
                    <a:pt x="572" y="1461"/>
                  </a:cubicBezTo>
                  <a:cubicBezTo>
                    <a:pt x="868" y="1164"/>
                    <a:pt x="1188" y="936"/>
                    <a:pt x="1553" y="731"/>
                  </a:cubicBezTo>
                  <a:lnTo>
                    <a:pt x="1576" y="731"/>
                  </a:lnTo>
                  <a:cubicBezTo>
                    <a:pt x="1895" y="548"/>
                    <a:pt x="2238" y="411"/>
                    <a:pt x="2603" y="320"/>
                  </a:cubicBezTo>
                  <a:cubicBezTo>
                    <a:pt x="2964" y="230"/>
                    <a:pt x="3325" y="184"/>
                    <a:pt x="3686" y="183"/>
                  </a:cubicBezTo>
                  <a:lnTo>
                    <a:pt x="3686" y="183"/>
                  </a:lnTo>
                  <a:cubicBezTo>
                    <a:pt x="4047" y="184"/>
                    <a:pt x="4387" y="252"/>
                    <a:pt x="4726" y="343"/>
                  </a:cubicBezTo>
                  <a:cubicBezTo>
                    <a:pt x="5091" y="434"/>
                    <a:pt x="5410" y="571"/>
                    <a:pt x="5730" y="753"/>
                  </a:cubicBezTo>
                  <a:cubicBezTo>
                    <a:pt x="6050" y="959"/>
                    <a:pt x="6369" y="1187"/>
                    <a:pt x="6620" y="1484"/>
                  </a:cubicBezTo>
                  <a:lnTo>
                    <a:pt x="6620" y="1461"/>
                  </a:lnTo>
                  <a:cubicBezTo>
                    <a:pt x="6871" y="1712"/>
                    <a:pt x="7077" y="1986"/>
                    <a:pt x="7259" y="2306"/>
                  </a:cubicBezTo>
                  <a:cubicBezTo>
                    <a:pt x="7396" y="2534"/>
                    <a:pt x="7488" y="2785"/>
                    <a:pt x="7556" y="3036"/>
                  </a:cubicBezTo>
                  <a:cubicBezTo>
                    <a:pt x="7556" y="3036"/>
                    <a:pt x="7556" y="3059"/>
                    <a:pt x="7556" y="3059"/>
                  </a:cubicBezTo>
                  <a:cubicBezTo>
                    <a:pt x="7623" y="3306"/>
                    <a:pt x="7647" y="3575"/>
                    <a:pt x="7647" y="3844"/>
                  </a:cubicBezTo>
                  <a:lnTo>
                    <a:pt x="7647" y="3844"/>
                  </a:lnTo>
                  <a:cubicBezTo>
                    <a:pt x="7646" y="4177"/>
                    <a:pt x="7581" y="4530"/>
                    <a:pt x="7493" y="4863"/>
                  </a:cubicBezTo>
                  <a:lnTo>
                    <a:pt x="7493" y="4863"/>
                  </a:lnTo>
                  <a:cubicBezTo>
                    <a:pt x="7497" y="4862"/>
                    <a:pt x="7502" y="4862"/>
                    <a:pt x="7510" y="4862"/>
                  </a:cubicBezTo>
                  <a:cubicBezTo>
                    <a:pt x="7351" y="5364"/>
                    <a:pt x="7122" y="5866"/>
                    <a:pt x="6848" y="6323"/>
                  </a:cubicBezTo>
                  <a:cubicBezTo>
                    <a:pt x="6848" y="6323"/>
                    <a:pt x="6852" y="6323"/>
                    <a:pt x="6855" y="6322"/>
                  </a:cubicBezTo>
                  <a:lnTo>
                    <a:pt x="6855" y="6322"/>
                  </a:lnTo>
                  <a:cubicBezTo>
                    <a:pt x="6848" y="6335"/>
                    <a:pt x="6848" y="6346"/>
                    <a:pt x="6848" y="6346"/>
                  </a:cubicBezTo>
                  <a:cubicBezTo>
                    <a:pt x="6871" y="6391"/>
                    <a:pt x="6894" y="6414"/>
                    <a:pt x="6917" y="6460"/>
                  </a:cubicBezTo>
                  <a:cubicBezTo>
                    <a:pt x="6940" y="6483"/>
                    <a:pt x="6963" y="6483"/>
                    <a:pt x="6963" y="6505"/>
                  </a:cubicBezTo>
                  <a:cubicBezTo>
                    <a:pt x="7031" y="6391"/>
                    <a:pt x="7122" y="6254"/>
                    <a:pt x="7191" y="6140"/>
                  </a:cubicBezTo>
                  <a:cubicBezTo>
                    <a:pt x="7419" y="5684"/>
                    <a:pt x="7625" y="5227"/>
                    <a:pt x="7739" y="4725"/>
                  </a:cubicBezTo>
                  <a:cubicBezTo>
                    <a:pt x="7853" y="4246"/>
                    <a:pt x="7876" y="3766"/>
                    <a:pt x="7807" y="3287"/>
                  </a:cubicBezTo>
                  <a:cubicBezTo>
                    <a:pt x="7761" y="3036"/>
                    <a:pt x="7693" y="2785"/>
                    <a:pt x="7602" y="2557"/>
                  </a:cubicBezTo>
                  <a:cubicBezTo>
                    <a:pt x="7510" y="2328"/>
                    <a:pt x="7373" y="2100"/>
                    <a:pt x="7214" y="1872"/>
                  </a:cubicBezTo>
                  <a:cubicBezTo>
                    <a:pt x="7077" y="1667"/>
                    <a:pt x="6917" y="1484"/>
                    <a:pt x="6757" y="1324"/>
                  </a:cubicBezTo>
                  <a:cubicBezTo>
                    <a:pt x="6597" y="1164"/>
                    <a:pt x="6438" y="1005"/>
                    <a:pt x="6255" y="868"/>
                  </a:cubicBezTo>
                  <a:cubicBezTo>
                    <a:pt x="5913" y="617"/>
                    <a:pt x="5547" y="411"/>
                    <a:pt x="5137" y="274"/>
                  </a:cubicBezTo>
                  <a:cubicBezTo>
                    <a:pt x="4657" y="92"/>
                    <a:pt x="4155" y="0"/>
                    <a:pt x="36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20"/>
            <p:cNvSpPr/>
            <p:nvPr/>
          </p:nvSpPr>
          <p:spPr>
            <a:xfrm>
              <a:off x="6921350" y="1815225"/>
              <a:ext cx="25" cy="25"/>
            </a:xfrm>
            <a:custGeom>
              <a:avLst/>
              <a:gdLst/>
              <a:ahLst/>
              <a:cxnLst/>
              <a:rect l="l" t="t" r="r" b="b"/>
              <a:pathLst>
                <a:path w="1" h="1" extrusionOk="0">
                  <a:moveTo>
                    <a:pt x="1" y="1"/>
                  </a:moveTo>
                  <a:cubicBezTo>
                    <a:pt x="1" y="1"/>
                    <a:pt x="1" y="1"/>
                    <a:pt x="1" y="1"/>
                  </a:cubicBezTo>
                  <a:lnTo>
                    <a:pt x="1" y="1"/>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20"/>
            <p:cNvSpPr/>
            <p:nvPr/>
          </p:nvSpPr>
          <p:spPr>
            <a:xfrm>
              <a:off x="6896825" y="1833500"/>
              <a:ext cx="25" cy="25"/>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20"/>
            <p:cNvSpPr/>
            <p:nvPr/>
          </p:nvSpPr>
          <p:spPr>
            <a:xfrm>
              <a:off x="6896250" y="1833500"/>
              <a:ext cx="600" cy="25"/>
            </a:xfrm>
            <a:custGeom>
              <a:avLst/>
              <a:gdLst/>
              <a:ahLst/>
              <a:cxnLst/>
              <a:rect l="l" t="t" r="r" b="b"/>
              <a:pathLst>
                <a:path w="24" h="1" extrusionOk="0">
                  <a:moveTo>
                    <a:pt x="24" y="0"/>
                  </a:moveTo>
                  <a:lnTo>
                    <a:pt x="1"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20"/>
            <p:cNvSpPr/>
            <p:nvPr/>
          </p:nvSpPr>
          <p:spPr>
            <a:xfrm>
              <a:off x="6888275" y="1987000"/>
              <a:ext cx="265350" cy="591750"/>
            </a:xfrm>
            <a:custGeom>
              <a:avLst/>
              <a:gdLst/>
              <a:ahLst/>
              <a:cxnLst/>
              <a:rect l="l" t="t" r="r" b="b"/>
              <a:pathLst>
                <a:path w="10614" h="23670" extrusionOk="0">
                  <a:moveTo>
                    <a:pt x="7601" y="0"/>
                  </a:moveTo>
                  <a:cubicBezTo>
                    <a:pt x="7555" y="0"/>
                    <a:pt x="7510" y="23"/>
                    <a:pt x="7510" y="69"/>
                  </a:cubicBezTo>
                  <a:cubicBezTo>
                    <a:pt x="7487" y="114"/>
                    <a:pt x="7510" y="160"/>
                    <a:pt x="7555" y="183"/>
                  </a:cubicBezTo>
                  <a:cubicBezTo>
                    <a:pt x="7669" y="228"/>
                    <a:pt x="7784" y="297"/>
                    <a:pt x="7898" y="342"/>
                  </a:cubicBezTo>
                  <a:cubicBezTo>
                    <a:pt x="8194" y="502"/>
                    <a:pt x="8445" y="685"/>
                    <a:pt x="8697" y="890"/>
                  </a:cubicBezTo>
                  <a:cubicBezTo>
                    <a:pt x="8925" y="1119"/>
                    <a:pt x="9153" y="1370"/>
                    <a:pt x="9336" y="1643"/>
                  </a:cubicBezTo>
                  <a:lnTo>
                    <a:pt x="9313" y="1643"/>
                  </a:lnTo>
                  <a:cubicBezTo>
                    <a:pt x="9336" y="1643"/>
                    <a:pt x="9336" y="1666"/>
                    <a:pt x="9336" y="1666"/>
                  </a:cubicBezTo>
                  <a:cubicBezTo>
                    <a:pt x="9564" y="2054"/>
                    <a:pt x="9747" y="2465"/>
                    <a:pt x="9883" y="2876"/>
                  </a:cubicBezTo>
                  <a:cubicBezTo>
                    <a:pt x="10043" y="3378"/>
                    <a:pt x="10135" y="3880"/>
                    <a:pt x="10226" y="4383"/>
                  </a:cubicBezTo>
                  <a:cubicBezTo>
                    <a:pt x="10272" y="4679"/>
                    <a:pt x="10294" y="4976"/>
                    <a:pt x="10317" y="5296"/>
                  </a:cubicBezTo>
                  <a:cubicBezTo>
                    <a:pt x="10340" y="5638"/>
                    <a:pt x="10386" y="6003"/>
                    <a:pt x="10386" y="6345"/>
                  </a:cubicBezTo>
                  <a:cubicBezTo>
                    <a:pt x="10386" y="6345"/>
                    <a:pt x="10386" y="6345"/>
                    <a:pt x="10386" y="6323"/>
                  </a:cubicBezTo>
                  <a:lnTo>
                    <a:pt x="10386" y="6323"/>
                  </a:lnTo>
                  <a:cubicBezTo>
                    <a:pt x="10500" y="8514"/>
                    <a:pt x="10317" y="10682"/>
                    <a:pt x="9838" y="12805"/>
                  </a:cubicBezTo>
                  <a:cubicBezTo>
                    <a:pt x="9838" y="12805"/>
                    <a:pt x="9838" y="12805"/>
                    <a:pt x="9838" y="12782"/>
                  </a:cubicBezTo>
                  <a:cubicBezTo>
                    <a:pt x="9610" y="13832"/>
                    <a:pt x="9290" y="14859"/>
                    <a:pt x="8925" y="15864"/>
                  </a:cubicBezTo>
                  <a:cubicBezTo>
                    <a:pt x="8628" y="16617"/>
                    <a:pt x="8286" y="17370"/>
                    <a:pt x="7921" y="18101"/>
                  </a:cubicBezTo>
                  <a:cubicBezTo>
                    <a:pt x="7373" y="19128"/>
                    <a:pt x="6711" y="20109"/>
                    <a:pt x="5935" y="20976"/>
                  </a:cubicBezTo>
                  <a:cubicBezTo>
                    <a:pt x="5935" y="20954"/>
                    <a:pt x="5935" y="20954"/>
                    <a:pt x="5935" y="20954"/>
                  </a:cubicBezTo>
                  <a:cubicBezTo>
                    <a:pt x="5433" y="21501"/>
                    <a:pt x="4862" y="22004"/>
                    <a:pt x="4223" y="22414"/>
                  </a:cubicBezTo>
                  <a:cubicBezTo>
                    <a:pt x="3721" y="22734"/>
                    <a:pt x="3196" y="22985"/>
                    <a:pt x="2625" y="23168"/>
                  </a:cubicBezTo>
                  <a:lnTo>
                    <a:pt x="2648" y="23168"/>
                  </a:lnTo>
                  <a:cubicBezTo>
                    <a:pt x="2123" y="23327"/>
                    <a:pt x="1552" y="23442"/>
                    <a:pt x="1004" y="23464"/>
                  </a:cubicBezTo>
                  <a:lnTo>
                    <a:pt x="1027" y="23464"/>
                  </a:lnTo>
                  <a:cubicBezTo>
                    <a:pt x="936" y="23464"/>
                    <a:pt x="835" y="23475"/>
                    <a:pt x="736" y="23475"/>
                  </a:cubicBezTo>
                  <a:cubicBezTo>
                    <a:pt x="687" y="23475"/>
                    <a:pt x="639" y="23472"/>
                    <a:pt x="594" y="23464"/>
                  </a:cubicBezTo>
                  <a:cubicBezTo>
                    <a:pt x="434" y="23464"/>
                    <a:pt x="274" y="23442"/>
                    <a:pt x="114" y="23396"/>
                  </a:cubicBezTo>
                  <a:cubicBezTo>
                    <a:pt x="69" y="23464"/>
                    <a:pt x="46" y="23510"/>
                    <a:pt x="0" y="23556"/>
                  </a:cubicBezTo>
                  <a:cubicBezTo>
                    <a:pt x="0" y="23556"/>
                    <a:pt x="0" y="23579"/>
                    <a:pt x="0" y="23579"/>
                  </a:cubicBezTo>
                  <a:cubicBezTo>
                    <a:pt x="114" y="23601"/>
                    <a:pt x="206" y="23624"/>
                    <a:pt x="320" y="23647"/>
                  </a:cubicBezTo>
                  <a:cubicBezTo>
                    <a:pt x="502" y="23670"/>
                    <a:pt x="685" y="23670"/>
                    <a:pt x="867" y="23670"/>
                  </a:cubicBezTo>
                  <a:cubicBezTo>
                    <a:pt x="1187" y="23670"/>
                    <a:pt x="1484" y="23624"/>
                    <a:pt x="1781" y="23579"/>
                  </a:cubicBezTo>
                  <a:cubicBezTo>
                    <a:pt x="2305" y="23487"/>
                    <a:pt x="2830" y="23327"/>
                    <a:pt x="3310" y="23122"/>
                  </a:cubicBezTo>
                  <a:cubicBezTo>
                    <a:pt x="4291" y="22688"/>
                    <a:pt x="5159" y="22049"/>
                    <a:pt x="5889" y="21296"/>
                  </a:cubicBezTo>
                  <a:cubicBezTo>
                    <a:pt x="6642" y="20520"/>
                    <a:pt x="7281" y="19607"/>
                    <a:pt x="7806" y="18671"/>
                  </a:cubicBezTo>
                  <a:cubicBezTo>
                    <a:pt x="8354" y="17735"/>
                    <a:pt x="8811" y="16731"/>
                    <a:pt x="9199" y="15681"/>
                  </a:cubicBezTo>
                  <a:cubicBezTo>
                    <a:pt x="9678" y="14357"/>
                    <a:pt x="10043" y="12965"/>
                    <a:pt x="10272" y="11572"/>
                  </a:cubicBezTo>
                  <a:cubicBezTo>
                    <a:pt x="10523" y="10157"/>
                    <a:pt x="10614" y="8719"/>
                    <a:pt x="10614" y="7281"/>
                  </a:cubicBezTo>
                  <a:cubicBezTo>
                    <a:pt x="10614" y="6574"/>
                    <a:pt x="10568" y="5866"/>
                    <a:pt x="10500" y="5159"/>
                  </a:cubicBezTo>
                  <a:cubicBezTo>
                    <a:pt x="10454" y="4588"/>
                    <a:pt x="10386" y="4017"/>
                    <a:pt x="10249" y="3447"/>
                  </a:cubicBezTo>
                  <a:cubicBezTo>
                    <a:pt x="10135" y="2922"/>
                    <a:pt x="9952" y="2420"/>
                    <a:pt x="9724" y="1963"/>
                  </a:cubicBezTo>
                  <a:cubicBezTo>
                    <a:pt x="9495" y="1507"/>
                    <a:pt x="9199" y="1096"/>
                    <a:pt x="8811" y="753"/>
                  </a:cubicBezTo>
                  <a:cubicBezTo>
                    <a:pt x="8651" y="594"/>
                    <a:pt x="8468" y="457"/>
                    <a:pt x="8286" y="342"/>
                  </a:cubicBezTo>
                  <a:cubicBezTo>
                    <a:pt x="8080" y="205"/>
                    <a:pt x="7852" y="91"/>
                    <a:pt x="7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20"/>
            <p:cNvSpPr/>
            <p:nvPr/>
          </p:nvSpPr>
          <p:spPr>
            <a:xfrm>
              <a:off x="7121650" y="2028075"/>
              <a:ext cx="25" cy="600"/>
            </a:xfrm>
            <a:custGeom>
              <a:avLst/>
              <a:gdLst/>
              <a:ahLst/>
              <a:cxnLst/>
              <a:rect l="l" t="t" r="r" b="b"/>
              <a:pathLst>
                <a:path w="1" h="24" extrusionOk="0">
                  <a:moveTo>
                    <a:pt x="1" y="23"/>
                  </a:moveTo>
                  <a:cubicBezTo>
                    <a:pt x="1" y="23"/>
                    <a:pt x="1" y="0"/>
                    <a:pt x="1" y="0"/>
                  </a:cubicBezTo>
                  <a:cubicBezTo>
                    <a:pt x="1" y="0"/>
                    <a:pt x="1" y="23"/>
                    <a:pt x="1" y="23"/>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20"/>
            <p:cNvSpPr/>
            <p:nvPr/>
          </p:nvSpPr>
          <p:spPr>
            <a:xfrm>
              <a:off x="7086275" y="243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20"/>
            <p:cNvSpPr/>
            <p:nvPr/>
          </p:nvSpPr>
          <p:spPr>
            <a:xfrm>
              <a:off x="7086275" y="243892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20"/>
            <p:cNvSpPr/>
            <p:nvPr/>
          </p:nvSpPr>
          <p:spPr>
            <a:xfrm>
              <a:off x="6927075" y="2036075"/>
              <a:ext cx="187175" cy="486750"/>
            </a:xfrm>
            <a:custGeom>
              <a:avLst/>
              <a:gdLst/>
              <a:ahLst/>
              <a:cxnLst/>
              <a:rect l="l" t="t" r="r" b="b"/>
              <a:pathLst>
                <a:path w="7487" h="19470" extrusionOk="0">
                  <a:moveTo>
                    <a:pt x="6551" y="0"/>
                  </a:moveTo>
                  <a:cubicBezTo>
                    <a:pt x="6574" y="46"/>
                    <a:pt x="6574" y="91"/>
                    <a:pt x="6597" y="114"/>
                  </a:cubicBezTo>
                  <a:cubicBezTo>
                    <a:pt x="6597" y="183"/>
                    <a:pt x="6620" y="274"/>
                    <a:pt x="6620" y="342"/>
                  </a:cubicBezTo>
                  <a:cubicBezTo>
                    <a:pt x="6642" y="365"/>
                    <a:pt x="6642" y="388"/>
                    <a:pt x="6642" y="411"/>
                  </a:cubicBezTo>
                  <a:cubicBezTo>
                    <a:pt x="6779" y="616"/>
                    <a:pt x="6848" y="822"/>
                    <a:pt x="6916" y="1027"/>
                  </a:cubicBezTo>
                  <a:cubicBezTo>
                    <a:pt x="6939" y="1027"/>
                    <a:pt x="6939" y="1027"/>
                    <a:pt x="6939" y="1050"/>
                  </a:cubicBezTo>
                  <a:cubicBezTo>
                    <a:pt x="7076" y="1507"/>
                    <a:pt x="7145" y="1963"/>
                    <a:pt x="7167" y="2442"/>
                  </a:cubicBezTo>
                  <a:cubicBezTo>
                    <a:pt x="7190" y="2671"/>
                    <a:pt x="7213" y="2899"/>
                    <a:pt x="7213" y="3127"/>
                  </a:cubicBezTo>
                  <a:cubicBezTo>
                    <a:pt x="7236" y="3401"/>
                    <a:pt x="7259" y="3675"/>
                    <a:pt x="7282" y="3949"/>
                  </a:cubicBezTo>
                  <a:cubicBezTo>
                    <a:pt x="7350" y="5547"/>
                    <a:pt x="7145" y="7167"/>
                    <a:pt x="6802" y="8742"/>
                  </a:cubicBezTo>
                  <a:cubicBezTo>
                    <a:pt x="6802" y="8719"/>
                    <a:pt x="6802" y="8719"/>
                    <a:pt x="6802" y="8696"/>
                  </a:cubicBezTo>
                  <a:cubicBezTo>
                    <a:pt x="6688" y="9221"/>
                    <a:pt x="6574" y="9724"/>
                    <a:pt x="6414" y="10226"/>
                  </a:cubicBezTo>
                  <a:cubicBezTo>
                    <a:pt x="6300" y="10705"/>
                    <a:pt x="6140" y="11184"/>
                    <a:pt x="5980" y="11664"/>
                  </a:cubicBezTo>
                  <a:cubicBezTo>
                    <a:pt x="5661" y="12622"/>
                    <a:pt x="5273" y="13558"/>
                    <a:pt x="4794" y="14448"/>
                  </a:cubicBezTo>
                  <a:cubicBezTo>
                    <a:pt x="4269" y="15430"/>
                    <a:pt x="3652" y="16366"/>
                    <a:pt x="2899" y="17187"/>
                  </a:cubicBezTo>
                  <a:cubicBezTo>
                    <a:pt x="2625" y="17461"/>
                    <a:pt x="2374" y="17712"/>
                    <a:pt x="2077" y="17964"/>
                  </a:cubicBezTo>
                  <a:cubicBezTo>
                    <a:pt x="1803" y="18215"/>
                    <a:pt x="1507" y="18420"/>
                    <a:pt x="1187" y="18625"/>
                  </a:cubicBezTo>
                  <a:cubicBezTo>
                    <a:pt x="890" y="18831"/>
                    <a:pt x="571" y="18991"/>
                    <a:pt x="251" y="19150"/>
                  </a:cubicBezTo>
                  <a:cubicBezTo>
                    <a:pt x="229" y="19150"/>
                    <a:pt x="206" y="19173"/>
                    <a:pt x="183" y="19173"/>
                  </a:cubicBezTo>
                  <a:cubicBezTo>
                    <a:pt x="160" y="19219"/>
                    <a:pt x="137" y="19265"/>
                    <a:pt x="114" y="19310"/>
                  </a:cubicBezTo>
                  <a:cubicBezTo>
                    <a:pt x="69" y="19356"/>
                    <a:pt x="23" y="19424"/>
                    <a:pt x="0" y="19470"/>
                  </a:cubicBezTo>
                  <a:cubicBezTo>
                    <a:pt x="251" y="19379"/>
                    <a:pt x="480" y="19265"/>
                    <a:pt x="731" y="19128"/>
                  </a:cubicBezTo>
                  <a:cubicBezTo>
                    <a:pt x="1164" y="18877"/>
                    <a:pt x="1598" y="18603"/>
                    <a:pt x="1986" y="18283"/>
                  </a:cubicBezTo>
                  <a:cubicBezTo>
                    <a:pt x="2397" y="17964"/>
                    <a:pt x="2785" y="17598"/>
                    <a:pt x="3127" y="17210"/>
                  </a:cubicBezTo>
                  <a:cubicBezTo>
                    <a:pt x="3493" y="16799"/>
                    <a:pt x="3835" y="16366"/>
                    <a:pt x="4132" y="15909"/>
                  </a:cubicBezTo>
                  <a:cubicBezTo>
                    <a:pt x="4748" y="15019"/>
                    <a:pt x="5250" y="14038"/>
                    <a:pt x="5684" y="13033"/>
                  </a:cubicBezTo>
                  <a:cubicBezTo>
                    <a:pt x="6095" y="12006"/>
                    <a:pt x="6437" y="10979"/>
                    <a:pt x="6711" y="9906"/>
                  </a:cubicBezTo>
                  <a:cubicBezTo>
                    <a:pt x="6871" y="9336"/>
                    <a:pt x="7008" y="8788"/>
                    <a:pt x="7122" y="8194"/>
                  </a:cubicBezTo>
                  <a:cubicBezTo>
                    <a:pt x="7236" y="7601"/>
                    <a:pt x="7327" y="6985"/>
                    <a:pt x="7396" y="6368"/>
                  </a:cubicBezTo>
                  <a:cubicBezTo>
                    <a:pt x="7464" y="5729"/>
                    <a:pt x="7487" y="5113"/>
                    <a:pt x="7487" y="4497"/>
                  </a:cubicBezTo>
                  <a:cubicBezTo>
                    <a:pt x="7487" y="4200"/>
                    <a:pt x="7464" y="3880"/>
                    <a:pt x="7441" y="3584"/>
                  </a:cubicBezTo>
                  <a:cubicBezTo>
                    <a:pt x="7441" y="3469"/>
                    <a:pt x="7441" y="3355"/>
                    <a:pt x="7418" y="3241"/>
                  </a:cubicBezTo>
                  <a:cubicBezTo>
                    <a:pt x="7418" y="3127"/>
                    <a:pt x="7418" y="3013"/>
                    <a:pt x="7396" y="2922"/>
                  </a:cubicBezTo>
                  <a:cubicBezTo>
                    <a:pt x="7373" y="2397"/>
                    <a:pt x="7327" y="1872"/>
                    <a:pt x="7213" y="1347"/>
                  </a:cubicBezTo>
                  <a:cubicBezTo>
                    <a:pt x="7099" y="867"/>
                    <a:pt x="6916" y="365"/>
                    <a:pt x="65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20"/>
            <p:cNvSpPr/>
            <p:nvPr/>
          </p:nvSpPr>
          <p:spPr>
            <a:xfrm>
              <a:off x="7100550" y="2062325"/>
              <a:ext cx="25" cy="0"/>
            </a:xfrm>
            <a:custGeom>
              <a:avLst/>
              <a:gdLst/>
              <a:ahLst/>
              <a:cxnLst/>
              <a:rect l="l" t="t" r="r" b="b"/>
              <a:pathLst>
                <a:path w="1" extrusionOk="0">
                  <a:moveTo>
                    <a:pt x="0"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20"/>
            <p:cNvSpPr/>
            <p:nvPr/>
          </p:nvSpPr>
          <p:spPr>
            <a:xfrm>
              <a:off x="7109100" y="213420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20"/>
            <p:cNvSpPr/>
            <p:nvPr/>
          </p:nvSpPr>
          <p:spPr>
            <a:xfrm>
              <a:off x="7109100" y="213477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20"/>
            <p:cNvSpPr/>
            <p:nvPr/>
          </p:nvSpPr>
          <p:spPr>
            <a:xfrm>
              <a:off x="6998975" y="2465750"/>
              <a:ext cx="600" cy="25"/>
            </a:xfrm>
            <a:custGeom>
              <a:avLst/>
              <a:gdLst/>
              <a:ahLst/>
              <a:cxnLst/>
              <a:rect l="l" t="t" r="r" b="b"/>
              <a:pathLst>
                <a:path w="24" h="1" extrusionOk="0">
                  <a:moveTo>
                    <a:pt x="0" y="0"/>
                  </a:moveTo>
                  <a:cubicBezTo>
                    <a:pt x="0" y="0"/>
                    <a:pt x="0" y="0"/>
                    <a:pt x="23"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20"/>
            <p:cNvSpPr/>
            <p:nvPr/>
          </p:nvSpPr>
          <p:spPr>
            <a:xfrm>
              <a:off x="6976150" y="1871150"/>
              <a:ext cx="2300" cy="1750"/>
            </a:xfrm>
            <a:custGeom>
              <a:avLst/>
              <a:gdLst/>
              <a:ahLst/>
              <a:cxnLst/>
              <a:rect l="l" t="t" r="r" b="b"/>
              <a:pathLst>
                <a:path w="92" h="70" extrusionOk="0">
                  <a:moveTo>
                    <a:pt x="0" y="1"/>
                  </a:moveTo>
                  <a:cubicBezTo>
                    <a:pt x="23" y="23"/>
                    <a:pt x="69" y="46"/>
                    <a:pt x="92" y="69"/>
                  </a:cubicBezTo>
                  <a:cubicBezTo>
                    <a:pt x="92" y="46"/>
                    <a:pt x="69" y="23"/>
                    <a:pt x="46" y="23"/>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20"/>
            <p:cNvSpPr/>
            <p:nvPr/>
          </p:nvSpPr>
          <p:spPr>
            <a:xfrm>
              <a:off x="6992125" y="1890550"/>
              <a:ext cx="2875" cy="2875"/>
            </a:xfrm>
            <a:custGeom>
              <a:avLst/>
              <a:gdLst/>
              <a:ahLst/>
              <a:cxnLst/>
              <a:rect l="l" t="t" r="r" b="b"/>
              <a:pathLst>
                <a:path w="115" h="115" extrusionOk="0">
                  <a:moveTo>
                    <a:pt x="0" y="1"/>
                  </a:moveTo>
                  <a:cubicBezTo>
                    <a:pt x="23" y="46"/>
                    <a:pt x="69" y="69"/>
                    <a:pt x="114" y="115"/>
                  </a:cubicBezTo>
                  <a:cubicBezTo>
                    <a:pt x="92" y="69"/>
                    <a:pt x="69" y="46"/>
                    <a:pt x="23" y="23"/>
                  </a:cubicBezTo>
                  <a:cubicBezTo>
                    <a:pt x="23"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20"/>
            <p:cNvSpPr/>
            <p:nvPr/>
          </p:nvSpPr>
          <p:spPr>
            <a:xfrm>
              <a:off x="7009250" y="1904250"/>
              <a:ext cx="6850" cy="7450"/>
            </a:xfrm>
            <a:custGeom>
              <a:avLst/>
              <a:gdLst/>
              <a:ahLst/>
              <a:cxnLst/>
              <a:rect l="l" t="t" r="r" b="b"/>
              <a:pathLst>
                <a:path w="274" h="298" extrusionOk="0">
                  <a:moveTo>
                    <a:pt x="0" y="0"/>
                  </a:moveTo>
                  <a:cubicBezTo>
                    <a:pt x="46" y="46"/>
                    <a:pt x="91" y="69"/>
                    <a:pt x="137" y="115"/>
                  </a:cubicBezTo>
                  <a:cubicBezTo>
                    <a:pt x="183" y="183"/>
                    <a:pt x="228" y="229"/>
                    <a:pt x="274" y="297"/>
                  </a:cubicBezTo>
                  <a:cubicBezTo>
                    <a:pt x="228" y="206"/>
                    <a:pt x="160" y="137"/>
                    <a:pt x="91" y="46"/>
                  </a:cubicBezTo>
                  <a:cubicBezTo>
                    <a:pt x="69" y="46"/>
                    <a:pt x="23" y="23"/>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20"/>
            <p:cNvSpPr/>
            <p:nvPr/>
          </p:nvSpPr>
          <p:spPr>
            <a:xfrm>
              <a:off x="6911650" y="1920800"/>
              <a:ext cx="159250" cy="552675"/>
            </a:xfrm>
            <a:custGeom>
              <a:avLst/>
              <a:gdLst/>
              <a:ahLst/>
              <a:cxnLst/>
              <a:rect l="l" t="t" r="r" b="b"/>
              <a:pathLst>
                <a:path w="6370" h="22107" extrusionOk="0">
                  <a:moveTo>
                    <a:pt x="4201" y="0"/>
                  </a:moveTo>
                  <a:cubicBezTo>
                    <a:pt x="4612" y="594"/>
                    <a:pt x="4931" y="1233"/>
                    <a:pt x="5228" y="1895"/>
                  </a:cubicBezTo>
                  <a:cubicBezTo>
                    <a:pt x="5639" y="2876"/>
                    <a:pt x="5890" y="3881"/>
                    <a:pt x="6027" y="4931"/>
                  </a:cubicBezTo>
                  <a:cubicBezTo>
                    <a:pt x="6027" y="4908"/>
                    <a:pt x="6027" y="4908"/>
                    <a:pt x="6027" y="4908"/>
                  </a:cubicBezTo>
                  <a:lnTo>
                    <a:pt x="6027" y="4908"/>
                  </a:lnTo>
                  <a:cubicBezTo>
                    <a:pt x="6232" y="6369"/>
                    <a:pt x="6187" y="7852"/>
                    <a:pt x="5981" y="9313"/>
                  </a:cubicBezTo>
                  <a:cubicBezTo>
                    <a:pt x="5992" y="9302"/>
                    <a:pt x="5998" y="9297"/>
                    <a:pt x="6001" y="9291"/>
                  </a:cubicBezTo>
                  <a:lnTo>
                    <a:pt x="6001" y="9291"/>
                  </a:lnTo>
                  <a:cubicBezTo>
                    <a:pt x="5748" y="11063"/>
                    <a:pt x="5225" y="12790"/>
                    <a:pt x="4520" y="14426"/>
                  </a:cubicBezTo>
                  <a:cubicBezTo>
                    <a:pt x="4269" y="15042"/>
                    <a:pt x="3973" y="15658"/>
                    <a:pt x="3676" y="16252"/>
                  </a:cubicBezTo>
                  <a:cubicBezTo>
                    <a:pt x="3516" y="16549"/>
                    <a:pt x="3379" y="16823"/>
                    <a:pt x="3197" y="17119"/>
                  </a:cubicBezTo>
                  <a:cubicBezTo>
                    <a:pt x="3037" y="17416"/>
                    <a:pt x="2877" y="17690"/>
                    <a:pt x="2717" y="17987"/>
                  </a:cubicBezTo>
                  <a:cubicBezTo>
                    <a:pt x="2010" y="19128"/>
                    <a:pt x="1302" y="20292"/>
                    <a:pt x="480" y="21365"/>
                  </a:cubicBezTo>
                  <a:cubicBezTo>
                    <a:pt x="480" y="21365"/>
                    <a:pt x="480" y="21388"/>
                    <a:pt x="480" y="21388"/>
                  </a:cubicBezTo>
                  <a:cubicBezTo>
                    <a:pt x="321" y="21570"/>
                    <a:pt x="184" y="21753"/>
                    <a:pt x="24" y="21935"/>
                  </a:cubicBezTo>
                  <a:cubicBezTo>
                    <a:pt x="1" y="21958"/>
                    <a:pt x="1" y="21981"/>
                    <a:pt x="1" y="22004"/>
                  </a:cubicBezTo>
                  <a:cubicBezTo>
                    <a:pt x="1" y="22027"/>
                    <a:pt x="1" y="22050"/>
                    <a:pt x="24" y="22072"/>
                  </a:cubicBezTo>
                  <a:cubicBezTo>
                    <a:pt x="47" y="22095"/>
                    <a:pt x="75" y="22107"/>
                    <a:pt x="101" y="22107"/>
                  </a:cubicBezTo>
                  <a:cubicBezTo>
                    <a:pt x="127" y="22107"/>
                    <a:pt x="149" y="22095"/>
                    <a:pt x="161" y="22072"/>
                  </a:cubicBezTo>
                  <a:cubicBezTo>
                    <a:pt x="1097" y="20954"/>
                    <a:pt x="1895" y="19721"/>
                    <a:pt x="2649" y="18443"/>
                  </a:cubicBezTo>
                  <a:cubicBezTo>
                    <a:pt x="2831" y="18146"/>
                    <a:pt x="3014" y="17827"/>
                    <a:pt x="3197" y="17507"/>
                  </a:cubicBezTo>
                  <a:cubicBezTo>
                    <a:pt x="3379" y="17211"/>
                    <a:pt x="3562" y="16891"/>
                    <a:pt x="3721" y="16571"/>
                  </a:cubicBezTo>
                  <a:cubicBezTo>
                    <a:pt x="4064" y="15932"/>
                    <a:pt x="4383" y="15270"/>
                    <a:pt x="4680" y="14586"/>
                  </a:cubicBezTo>
                  <a:cubicBezTo>
                    <a:pt x="5251" y="13262"/>
                    <a:pt x="5707" y="11869"/>
                    <a:pt x="6004" y="10431"/>
                  </a:cubicBezTo>
                  <a:cubicBezTo>
                    <a:pt x="6141" y="9724"/>
                    <a:pt x="6232" y="9016"/>
                    <a:pt x="6301" y="8309"/>
                  </a:cubicBezTo>
                  <a:cubicBezTo>
                    <a:pt x="6346" y="7578"/>
                    <a:pt x="6369" y="6848"/>
                    <a:pt x="6324" y="6118"/>
                  </a:cubicBezTo>
                  <a:cubicBezTo>
                    <a:pt x="6255" y="4680"/>
                    <a:pt x="5981" y="3242"/>
                    <a:pt x="5433" y="1918"/>
                  </a:cubicBezTo>
                  <a:cubicBezTo>
                    <a:pt x="5411" y="1872"/>
                    <a:pt x="5388" y="1826"/>
                    <a:pt x="5365" y="1758"/>
                  </a:cubicBezTo>
                  <a:cubicBezTo>
                    <a:pt x="5342" y="1689"/>
                    <a:pt x="5296" y="1621"/>
                    <a:pt x="5251" y="1552"/>
                  </a:cubicBezTo>
                  <a:cubicBezTo>
                    <a:pt x="5159" y="1393"/>
                    <a:pt x="5068" y="1233"/>
                    <a:pt x="4954" y="1073"/>
                  </a:cubicBezTo>
                  <a:cubicBezTo>
                    <a:pt x="4863" y="891"/>
                    <a:pt x="4749" y="708"/>
                    <a:pt x="4612" y="548"/>
                  </a:cubicBezTo>
                  <a:cubicBezTo>
                    <a:pt x="4589" y="502"/>
                    <a:pt x="4566" y="457"/>
                    <a:pt x="4520" y="411"/>
                  </a:cubicBezTo>
                  <a:cubicBezTo>
                    <a:pt x="4429" y="274"/>
                    <a:pt x="4315" y="137"/>
                    <a:pt x="4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20"/>
            <p:cNvSpPr/>
            <p:nvPr/>
          </p:nvSpPr>
          <p:spPr>
            <a:xfrm>
              <a:off x="7016650" y="1912800"/>
              <a:ext cx="2325" cy="2875"/>
            </a:xfrm>
            <a:custGeom>
              <a:avLst/>
              <a:gdLst/>
              <a:ahLst/>
              <a:cxnLst/>
              <a:rect l="l" t="t" r="r" b="b"/>
              <a:pathLst>
                <a:path w="93" h="115" extrusionOk="0">
                  <a:moveTo>
                    <a:pt x="1" y="1"/>
                  </a:moveTo>
                  <a:cubicBezTo>
                    <a:pt x="6" y="6"/>
                    <a:pt x="12" y="12"/>
                    <a:pt x="17" y="17"/>
                  </a:cubicBezTo>
                  <a:lnTo>
                    <a:pt x="17" y="17"/>
                  </a:lnTo>
                  <a:cubicBezTo>
                    <a:pt x="21" y="10"/>
                    <a:pt x="15" y="1"/>
                    <a:pt x="1" y="1"/>
                  </a:cubicBezTo>
                  <a:close/>
                  <a:moveTo>
                    <a:pt x="17" y="17"/>
                  </a:moveTo>
                  <a:cubicBezTo>
                    <a:pt x="14" y="21"/>
                    <a:pt x="9" y="24"/>
                    <a:pt x="1" y="24"/>
                  </a:cubicBezTo>
                  <a:cubicBezTo>
                    <a:pt x="46" y="46"/>
                    <a:pt x="69" y="92"/>
                    <a:pt x="92" y="115"/>
                  </a:cubicBezTo>
                  <a:cubicBezTo>
                    <a:pt x="72" y="75"/>
                    <a:pt x="52" y="52"/>
                    <a:pt x="17" y="17"/>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20"/>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20"/>
            <p:cNvSpPr/>
            <p:nvPr/>
          </p:nvSpPr>
          <p:spPr>
            <a:xfrm>
              <a:off x="6923650" y="2454900"/>
              <a:ext cx="25" cy="25"/>
            </a:xfrm>
            <a:custGeom>
              <a:avLst/>
              <a:gdLst/>
              <a:ahLst/>
              <a:cxnLst/>
              <a:rect l="l" t="t" r="r" b="b"/>
              <a:pathLst>
                <a:path w="1" h="1" extrusionOk="0">
                  <a:moveTo>
                    <a:pt x="0" y="1"/>
                  </a:move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20"/>
            <p:cNvSpPr/>
            <p:nvPr/>
          </p:nvSpPr>
          <p:spPr>
            <a:xfrm>
              <a:off x="7024650" y="2281425"/>
              <a:ext cx="25" cy="600"/>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20"/>
            <p:cNvSpPr/>
            <p:nvPr/>
          </p:nvSpPr>
          <p:spPr>
            <a:xfrm>
              <a:off x="6923650" y="2454900"/>
              <a:ext cx="25" cy="25"/>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20"/>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20"/>
            <p:cNvSpPr/>
            <p:nvPr/>
          </p:nvSpPr>
          <p:spPr>
            <a:xfrm>
              <a:off x="6923650" y="2454900"/>
              <a:ext cx="25" cy="600"/>
            </a:xfrm>
            <a:custGeom>
              <a:avLst/>
              <a:gdLst/>
              <a:ahLst/>
              <a:cxnLst/>
              <a:rect l="l" t="t" r="r" b="b"/>
              <a:pathLst>
                <a:path w="1" h="24" extrusionOk="0">
                  <a:moveTo>
                    <a:pt x="0" y="24"/>
                  </a:moveTo>
                  <a:cubicBezTo>
                    <a:pt x="0" y="1"/>
                    <a:pt x="0" y="1"/>
                    <a:pt x="0" y="1"/>
                  </a:cubicBezTo>
                  <a:cubicBezTo>
                    <a:pt x="0" y="1"/>
                    <a:pt x="0" y="1"/>
                    <a:pt x="0" y="1"/>
                  </a:cubicBezTo>
                  <a:cubicBezTo>
                    <a:pt x="0" y="1"/>
                    <a:pt x="0" y="1"/>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20"/>
            <p:cNvSpPr/>
            <p:nvPr/>
          </p:nvSpPr>
          <p:spPr>
            <a:xfrm>
              <a:off x="6884275" y="1907675"/>
              <a:ext cx="167775" cy="547875"/>
            </a:xfrm>
            <a:custGeom>
              <a:avLst/>
              <a:gdLst/>
              <a:ahLst/>
              <a:cxnLst/>
              <a:rect l="l" t="t" r="r" b="b"/>
              <a:pathLst>
                <a:path w="6711" h="21915" extrusionOk="0">
                  <a:moveTo>
                    <a:pt x="4839" y="0"/>
                  </a:moveTo>
                  <a:lnTo>
                    <a:pt x="4839" y="0"/>
                  </a:lnTo>
                  <a:cubicBezTo>
                    <a:pt x="5205" y="571"/>
                    <a:pt x="5501" y="1187"/>
                    <a:pt x="5730" y="1849"/>
                  </a:cubicBezTo>
                  <a:cubicBezTo>
                    <a:pt x="6095" y="2876"/>
                    <a:pt x="6346" y="3949"/>
                    <a:pt x="6437" y="5045"/>
                  </a:cubicBezTo>
                  <a:cubicBezTo>
                    <a:pt x="6483" y="5593"/>
                    <a:pt x="6506" y="6163"/>
                    <a:pt x="6483" y="6711"/>
                  </a:cubicBezTo>
                  <a:cubicBezTo>
                    <a:pt x="6460" y="7327"/>
                    <a:pt x="6369" y="7944"/>
                    <a:pt x="6277" y="8537"/>
                  </a:cubicBezTo>
                  <a:cubicBezTo>
                    <a:pt x="6072" y="9678"/>
                    <a:pt x="5752" y="10820"/>
                    <a:pt x="5341" y="11915"/>
                  </a:cubicBezTo>
                  <a:cubicBezTo>
                    <a:pt x="5159" y="12463"/>
                    <a:pt x="4931" y="12988"/>
                    <a:pt x="4725" y="13536"/>
                  </a:cubicBezTo>
                  <a:cubicBezTo>
                    <a:pt x="4497" y="14061"/>
                    <a:pt x="4246" y="14609"/>
                    <a:pt x="3995" y="15134"/>
                  </a:cubicBezTo>
                  <a:lnTo>
                    <a:pt x="4018" y="15134"/>
                  </a:lnTo>
                  <a:cubicBezTo>
                    <a:pt x="3470" y="16298"/>
                    <a:pt x="2854" y="17416"/>
                    <a:pt x="2192" y="18512"/>
                  </a:cubicBezTo>
                  <a:cubicBezTo>
                    <a:pt x="1849" y="19059"/>
                    <a:pt x="1507" y="19607"/>
                    <a:pt x="1164" y="20155"/>
                  </a:cubicBezTo>
                  <a:cubicBezTo>
                    <a:pt x="982" y="20429"/>
                    <a:pt x="799" y="20680"/>
                    <a:pt x="617" y="20954"/>
                  </a:cubicBezTo>
                  <a:cubicBezTo>
                    <a:pt x="525" y="21091"/>
                    <a:pt x="411" y="21228"/>
                    <a:pt x="320" y="21365"/>
                  </a:cubicBezTo>
                  <a:cubicBezTo>
                    <a:pt x="229" y="21502"/>
                    <a:pt x="137" y="21639"/>
                    <a:pt x="23" y="21776"/>
                  </a:cubicBezTo>
                  <a:cubicBezTo>
                    <a:pt x="0" y="21798"/>
                    <a:pt x="23" y="21867"/>
                    <a:pt x="69" y="21890"/>
                  </a:cubicBezTo>
                  <a:cubicBezTo>
                    <a:pt x="86" y="21907"/>
                    <a:pt x="104" y="21915"/>
                    <a:pt x="121" y="21915"/>
                  </a:cubicBezTo>
                  <a:cubicBezTo>
                    <a:pt x="149" y="21915"/>
                    <a:pt x="178" y="21895"/>
                    <a:pt x="206" y="21867"/>
                  </a:cubicBezTo>
                  <a:cubicBezTo>
                    <a:pt x="297" y="21730"/>
                    <a:pt x="388" y="21593"/>
                    <a:pt x="480" y="21479"/>
                  </a:cubicBezTo>
                  <a:cubicBezTo>
                    <a:pt x="594" y="21319"/>
                    <a:pt x="685" y="21182"/>
                    <a:pt x="799" y="21022"/>
                  </a:cubicBezTo>
                  <a:cubicBezTo>
                    <a:pt x="1005" y="20726"/>
                    <a:pt x="1187" y="20452"/>
                    <a:pt x="1393" y="20155"/>
                  </a:cubicBezTo>
                  <a:cubicBezTo>
                    <a:pt x="1781" y="19562"/>
                    <a:pt x="2146" y="18968"/>
                    <a:pt x="2511" y="18375"/>
                  </a:cubicBezTo>
                  <a:cubicBezTo>
                    <a:pt x="3219" y="17165"/>
                    <a:pt x="3858" y="15932"/>
                    <a:pt x="4428" y="14654"/>
                  </a:cubicBezTo>
                  <a:cubicBezTo>
                    <a:pt x="5022" y="13376"/>
                    <a:pt x="5547" y="12075"/>
                    <a:pt x="5958" y="10728"/>
                  </a:cubicBezTo>
                  <a:cubicBezTo>
                    <a:pt x="6346" y="9382"/>
                    <a:pt x="6620" y="7989"/>
                    <a:pt x="6665" y="6597"/>
                  </a:cubicBezTo>
                  <a:cubicBezTo>
                    <a:pt x="6711" y="5387"/>
                    <a:pt x="6574" y="4155"/>
                    <a:pt x="6277" y="2990"/>
                  </a:cubicBezTo>
                  <a:cubicBezTo>
                    <a:pt x="6140" y="2397"/>
                    <a:pt x="5958" y="1826"/>
                    <a:pt x="5730" y="1279"/>
                  </a:cubicBezTo>
                  <a:cubicBezTo>
                    <a:pt x="5661" y="1119"/>
                    <a:pt x="5570" y="959"/>
                    <a:pt x="5501" y="799"/>
                  </a:cubicBezTo>
                  <a:cubicBezTo>
                    <a:pt x="5341" y="571"/>
                    <a:pt x="5159" y="366"/>
                    <a:pt x="4999" y="160"/>
                  </a:cubicBezTo>
                  <a:cubicBezTo>
                    <a:pt x="4953" y="114"/>
                    <a:pt x="4885" y="46"/>
                    <a:pt x="48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20"/>
            <p:cNvSpPr/>
            <p:nvPr/>
          </p:nvSpPr>
          <p:spPr>
            <a:xfrm>
              <a:off x="7027500" y="1953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20"/>
            <p:cNvSpPr/>
            <p:nvPr/>
          </p:nvSpPr>
          <p:spPr>
            <a:xfrm>
              <a:off x="6893400" y="1930500"/>
              <a:ext cx="165500" cy="533550"/>
            </a:xfrm>
            <a:custGeom>
              <a:avLst/>
              <a:gdLst/>
              <a:ahLst/>
              <a:cxnLst/>
              <a:rect l="l" t="t" r="r" b="b"/>
              <a:pathLst>
                <a:path w="6620" h="21342" extrusionOk="0">
                  <a:moveTo>
                    <a:pt x="5182" y="0"/>
                  </a:moveTo>
                  <a:cubicBezTo>
                    <a:pt x="5136" y="46"/>
                    <a:pt x="5113" y="92"/>
                    <a:pt x="5159" y="137"/>
                  </a:cubicBezTo>
                  <a:cubicBezTo>
                    <a:pt x="5273" y="297"/>
                    <a:pt x="5365" y="480"/>
                    <a:pt x="5456" y="662"/>
                  </a:cubicBezTo>
                  <a:cubicBezTo>
                    <a:pt x="5775" y="1256"/>
                    <a:pt x="5981" y="1895"/>
                    <a:pt x="6141" y="2557"/>
                  </a:cubicBezTo>
                  <a:cubicBezTo>
                    <a:pt x="6255" y="3150"/>
                    <a:pt x="6346" y="3744"/>
                    <a:pt x="6392" y="4360"/>
                  </a:cubicBezTo>
                  <a:cubicBezTo>
                    <a:pt x="6414" y="4680"/>
                    <a:pt x="6414" y="4976"/>
                    <a:pt x="6437" y="5273"/>
                  </a:cubicBezTo>
                  <a:cubicBezTo>
                    <a:pt x="6437" y="5615"/>
                    <a:pt x="6437" y="5935"/>
                    <a:pt x="6414" y="6277"/>
                  </a:cubicBezTo>
                  <a:cubicBezTo>
                    <a:pt x="6414" y="6254"/>
                    <a:pt x="6414" y="6254"/>
                    <a:pt x="6414" y="6254"/>
                  </a:cubicBezTo>
                  <a:cubicBezTo>
                    <a:pt x="6346" y="7852"/>
                    <a:pt x="6004" y="9427"/>
                    <a:pt x="5524" y="10934"/>
                  </a:cubicBezTo>
                  <a:cubicBezTo>
                    <a:pt x="5524" y="10934"/>
                    <a:pt x="5524" y="10934"/>
                    <a:pt x="5524" y="10911"/>
                  </a:cubicBezTo>
                  <a:cubicBezTo>
                    <a:pt x="5319" y="11550"/>
                    <a:pt x="5091" y="12166"/>
                    <a:pt x="4862" y="12805"/>
                  </a:cubicBezTo>
                  <a:cubicBezTo>
                    <a:pt x="4611" y="13399"/>
                    <a:pt x="4360" y="13992"/>
                    <a:pt x="4086" y="14586"/>
                  </a:cubicBezTo>
                  <a:cubicBezTo>
                    <a:pt x="3538" y="15750"/>
                    <a:pt x="2922" y="16891"/>
                    <a:pt x="2260" y="17987"/>
                  </a:cubicBezTo>
                  <a:cubicBezTo>
                    <a:pt x="2100" y="18261"/>
                    <a:pt x="1918" y="18534"/>
                    <a:pt x="1758" y="18786"/>
                  </a:cubicBezTo>
                  <a:lnTo>
                    <a:pt x="1781" y="18763"/>
                  </a:lnTo>
                  <a:lnTo>
                    <a:pt x="1781" y="18763"/>
                  </a:lnTo>
                  <a:cubicBezTo>
                    <a:pt x="1210" y="19607"/>
                    <a:pt x="640" y="20429"/>
                    <a:pt x="1" y="21228"/>
                  </a:cubicBezTo>
                  <a:cubicBezTo>
                    <a:pt x="46" y="21251"/>
                    <a:pt x="92" y="21274"/>
                    <a:pt x="138" y="21296"/>
                  </a:cubicBezTo>
                  <a:cubicBezTo>
                    <a:pt x="138" y="21319"/>
                    <a:pt x="160" y="21319"/>
                    <a:pt x="183" y="21342"/>
                  </a:cubicBezTo>
                  <a:cubicBezTo>
                    <a:pt x="1690" y="19379"/>
                    <a:pt x="3013" y="17279"/>
                    <a:pt x="4086" y="15042"/>
                  </a:cubicBezTo>
                  <a:cubicBezTo>
                    <a:pt x="4360" y="14472"/>
                    <a:pt x="4611" y="13878"/>
                    <a:pt x="4862" y="13285"/>
                  </a:cubicBezTo>
                  <a:cubicBezTo>
                    <a:pt x="5113" y="12668"/>
                    <a:pt x="5365" y="12052"/>
                    <a:pt x="5570" y="11413"/>
                  </a:cubicBezTo>
                  <a:cubicBezTo>
                    <a:pt x="6004" y="10158"/>
                    <a:pt x="6323" y="8879"/>
                    <a:pt x="6506" y="7556"/>
                  </a:cubicBezTo>
                  <a:cubicBezTo>
                    <a:pt x="6597" y="6894"/>
                    <a:pt x="6620" y="6254"/>
                    <a:pt x="6620" y="5593"/>
                  </a:cubicBezTo>
                  <a:cubicBezTo>
                    <a:pt x="6620" y="5022"/>
                    <a:pt x="6597" y="4451"/>
                    <a:pt x="6551" y="3903"/>
                  </a:cubicBezTo>
                  <a:cubicBezTo>
                    <a:pt x="6483" y="3310"/>
                    <a:pt x="6392" y="2739"/>
                    <a:pt x="6232" y="2192"/>
                  </a:cubicBezTo>
                  <a:cubicBezTo>
                    <a:pt x="6095" y="1644"/>
                    <a:pt x="5912" y="1119"/>
                    <a:pt x="5661" y="617"/>
                  </a:cubicBezTo>
                  <a:cubicBezTo>
                    <a:pt x="5547" y="457"/>
                    <a:pt x="5456" y="320"/>
                    <a:pt x="5365" y="160"/>
                  </a:cubicBezTo>
                  <a:cubicBezTo>
                    <a:pt x="5319" y="114"/>
                    <a:pt x="5296" y="69"/>
                    <a:pt x="5250" y="23"/>
                  </a:cubicBezTo>
                  <a:cubicBezTo>
                    <a:pt x="5250" y="23"/>
                    <a:pt x="5228" y="0"/>
                    <a:pt x="5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20"/>
            <p:cNvSpPr/>
            <p:nvPr/>
          </p:nvSpPr>
          <p:spPr>
            <a:xfrm>
              <a:off x="7029775" y="1947050"/>
              <a:ext cx="25" cy="25"/>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20"/>
            <p:cNvSpPr/>
            <p:nvPr/>
          </p:nvSpPr>
          <p:spPr>
            <a:xfrm>
              <a:off x="6982425" y="1882000"/>
              <a:ext cx="600" cy="600"/>
            </a:xfrm>
            <a:custGeom>
              <a:avLst/>
              <a:gdLst/>
              <a:ahLst/>
              <a:cxnLst/>
              <a:rect l="l" t="t" r="r" b="b"/>
              <a:pathLst>
                <a:path w="24" h="24" extrusionOk="0">
                  <a:moveTo>
                    <a:pt x="0" y="0"/>
                  </a:moveTo>
                  <a:cubicBezTo>
                    <a:pt x="0" y="0"/>
                    <a:pt x="0" y="0"/>
                    <a:pt x="0" y="23"/>
                  </a:cubicBezTo>
                  <a:lnTo>
                    <a:pt x="23" y="23"/>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20"/>
            <p:cNvSpPr/>
            <p:nvPr/>
          </p:nvSpPr>
          <p:spPr>
            <a:xfrm>
              <a:off x="6989850" y="1895700"/>
              <a:ext cx="575" cy="25"/>
            </a:xfrm>
            <a:custGeom>
              <a:avLst/>
              <a:gdLst/>
              <a:ahLst/>
              <a:cxnLst/>
              <a:rect l="l" t="t" r="r" b="b"/>
              <a:pathLst>
                <a:path w="23" h="1" extrusionOk="0">
                  <a:moveTo>
                    <a:pt x="23" y="0"/>
                  </a:moveTo>
                  <a:cubicBezTo>
                    <a:pt x="0" y="0"/>
                    <a:pt x="0" y="0"/>
                    <a:pt x="0" y="0"/>
                  </a:cubicBezTo>
                  <a:cubicBezTo>
                    <a:pt x="0" y="0"/>
                    <a:pt x="0" y="0"/>
                    <a:pt x="2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20"/>
            <p:cNvSpPr/>
            <p:nvPr/>
          </p:nvSpPr>
          <p:spPr>
            <a:xfrm>
              <a:off x="6974425" y="1880850"/>
              <a:ext cx="26275" cy="19525"/>
            </a:xfrm>
            <a:custGeom>
              <a:avLst/>
              <a:gdLst/>
              <a:ahLst/>
              <a:cxnLst/>
              <a:rect l="l" t="t" r="r" b="b"/>
              <a:pathLst>
                <a:path w="1051" h="781" extrusionOk="0">
                  <a:moveTo>
                    <a:pt x="1" y="1"/>
                  </a:moveTo>
                  <a:cubicBezTo>
                    <a:pt x="297" y="252"/>
                    <a:pt x="594" y="503"/>
                    <a:pt x="891" y="754"/>
                  </a:cubicBezTo>
                  <a:cubicBezTo>
                    <a:pt x="910" y="773"/>
                    <a:pt x="934" y="780"/>
                    <a:pt x="956" y="780"/>
                  </a:cubicBezTo>
                  <a:cubicBezTo>
                    <a:pt x="986" y="780"/>
                    <a:pt x="1015" y="767"/>
                    <a:pt x="1028" y="754"/>
                  </a:cubicBezTo>
                  <a:cubicBezTo>
                    <a:pt x="1028" y="731"/>
                    <a:pt x="1051" y="685"/>
                    <a:pt x="1051" y="663"/>
                  </a:cubicBezTo>
                  <a:cubicBezTo>
                    <a:pt x="1028" y="640"/>
                    <a:pt x="1028" y="617"/>
                    <a:pt x="1005" y="617"/>
                  </a:cubicBezTo>
                  <a:cubicBezTo>
                    <a:pt x="868" y="480"/>
                    <a:pt x="731" y="366"/>
                    <a:pt x="617" y="252"/>
                  </a:cubicBezTo>
                  <a:cubicBezTo>
                    <a:pt x="594" y="274"/>
                    <a:pt x="571" y="274"/>
                    <a:pt x="571" y="274"/>
                  </a:cubicBezTo>
                  <a:cubicBezTo>
                    <a:pt x="366" y="206"/>
                    <a:pt x="183" y="92"/>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20"/>
            <p:cNvSpPr/>
            <p:nvPr/>
          </p:nvSpPr>
          <p:spPr>
            <a:xfrm>
              <a:off x="6982425" y="1882000"/>
              <a:ext cx="3450" cy="1725"/>
            </a:xfrm>
            <a:custGeom>
              <a:avLst/>
              <a:gdLst/>
              <a:ahLst/>
              <a:cxnLst/>
              <a:rect l="l" t="t" r="r" b="b"/>
              <a:pathLst>
                <a:path w="138" h="69" extrusionOk="0">
                  <a:moveTo>
                    <a:pt x="0" y="0"/>
                  </a:moveTo>
                  <a:cubicBezTo>
                    <a:pt x="0" y="0"/>
                    <a:pt x="0" y="0"/>
                    <a:pt x="0" y="23"/>
                  </a:cubicBezTo>
                  <a:cubicBezTo>
                    <a:pt x="21" y="23"/>
                    <a:pt x="59" y="41"/>
                    <a:pt x="84" y="45"/>
                  </a:cubicBezTo>
                  <a:lnTo>
                    <a:pt x="84" y="45"/>
                  </a:lnTo>
                  <a:cubicBezTo>
                    <a:pt x="60" y="30"/>
                    <a:pt x="30" y="15"/>
                    <a:pt x="0" y="0"/>
                  </a:cubicBezTo>
                  <a:close/>
                  <a:moveTo>
                    <a:pt x="84" y="45"/>
                  </a:moveTo>
                  <a:lnTo>
                    <a:pt x="84" y="45"/>
                  </a:lnTo>
                  <a:cubicBezTo>
                    <a:pt x="96" y="53"/>
                    <a:pt x="107" y="61"/>
                    <a:pt x="114" y="69"/>
                  </a:cubicBezTo>
                  <a:lnTo>
                    <a:pt x="137" y="69"/>
                  </a:lnTo>
                  <a:cubicBezTo>
                    <a:pt x="114" y="69"/>
                    <a:pt x="114" y="69"/>
                    <a:pt x="92" y="46"/>
                  </a:cubicBezTo>
                  <a:cubicBezTo>
                    <a:pt x="89" y="46"/>
                    <a:pt x="87" y="46"/>
                    <a:pt x="84" y="45"/>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20"/>
            <p:cNvSpPr/>
            <p:nvPr/>
          </p:nvSpPr>
          <p:spPr>
            <a:xfrm>
              <a:off x="6880275" y="2449200"/>
              <a:ext cx="41100" cy="25850"/>
            </a:xfrm>
            <a:custGeom>
              <a:avLst/>
              <a:gdLst/>
              <a:ahLst/>
              <a:cxnLst/>
              <a:rect l="l" t="t" r="r" b="b"/>
              <a:pathLst>
                <a:path w="1644" h="1034" extrusionOk="0">
                  <a:moveTo>
                    <a:pt x="115" y="1"/>
                  </a:moveTo>
                  <a:cubicBezTo>
                    <a:pt x="92" y="1"/>
                    <a:pt x="69" y="23"/>
                    <a:pt x="46" y="23"/>
                  </a:cubicBezTo>
                  <a:cubicBezTo>
                    <a:pt x="1" y="69"/>
                    <a:pt x="1" y="137"/>
                    <a:pt x="46" y="160"/>
                  </a:cubicBezTo>
                  <a:cubicBezTo>
                    <a:pt x="457" y="571"/>
                    <a:pt x="959" y="868"/>
                    <a:pt x="1507" y="1028"/>
                  </a:cubicBezTo>
                  <a:cubicBezTo>
                    <a:pt x="1515" y="1032"/>
                    <a:pt x="1525" y="1034"/>
                    <a:pt x="1534" y="1034"/>
                  </a:cubicBezTo>
                  <a:cubicBezTo>
                    <a:pt x="1576" y="1034"/>
                    <a:pt x="1621" y="996"/>
                    <a:pt x="1621" y="959"/>
                  </a:cubicBezTo>
                  <a:cubicBezTo>
                    <a:pt x="1644" y="914"/>
                    <a:pt x="1598" y="845"/>
                    <a:pt x="1553" y="845"/>
                  </a:cubicBezTo>
                  <a:cubicBezTo>
                    <a:pt x="1461" y="822"/>
                    <a:pt x="1393" y="777"/>
                    <a:pt x="1302" y="754"/>
                  </a:cubicBezTo>
                  <a:cubicBezTo>
                    <a:pt x="1005" y="617"/>
                    <a:pt x="708" y="457"/>
                    <a:pt x="457" y="274"/>
                  </a:cubicBezTo>
                  <a:cubicBezTo>
                    <a:pt x="366" y="206"/>
                    <a:pt x="274" y="115"/>
                    <a:pt x="183" y="23"/>
                  </a:cubicBezTo>
                  <a:cubicBezTo>
                    <a:pt x="160" y="23"/>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20"/>
            <p:cNvSpPr/>
            <p:nvPr/>
          </p:nvSpPr>
          <p:spPr>
            <a:xfrm>
              <a:off x="6869425" y="2449200"/>
              <a:ext cx="53100" cy="48325"/>
            </a:xfrm>
            <a:custGeom>
              <a:avLst/>
              <a:gdLst/>
              <a:ahLst/>
              <a:cxnLst/>
              <a:rect l="l" t="t" r="r" b="b"/>
              <a:pathLst>
                <a:path w="2124" h="1933" extrusionOk="0">
                  <a:moveTo>
                    <a:pt x="457" y="1"/>
                  </a:moveTo>
                  <a:cubicBezTo>
                    <a:pt x="435" y="1"/>
                    <a:pt x="412" y="23"/>
                    <a:pt x="389" y="46"/>
                  </a:cubicBezTo>
                  <a:cubicBezTo>
                    <a:pt x="252" y="183"/>
                    <a:pt x="161" y="343"/>
                    <a:pt x="69" y="526"/>
                  </a:cubicBezTo>
                  <a:cubicBezTo>
                    <a:pt x="47" y="617"/>
                    <a:pt x="24" y="685"/>
                    <a:pt x="24" y="754"/>
                  </a:cubicBezTo>
                  <a:cubicBezTo>
                    <a:pt x="1" y="845"/>
                    <a:pt x="1" y="914"/>
                    <a:pt x="1" y="1005"/>
                  </a:cubicBezTo>
                  <a:cubicBezTo>
                    <a:pt x="1" y="1142"/>
                    <a:pt x="47" y="1279"/>
                    <a:pt x="92" y="1393"/>
                  </a:cubicBezTo>
                  <a:cubicBezTo>
                    <a:pt x="161" y="1530"/>
                    <a:pt x="252" y="1621"/>
                    <a:pt x="366" y="1712"/>
                  </a:cubicBezTo>
                  <a:cubicBezTo>
                    <a:pt x="457" y="1804"/>
                    <a:pt x="572" y="1849"/>
                    <a:pt x="708" y="1895"/>
                  </a:cubicBezTo>
                  <a:cubicBezTo>
                    <a:pt x="775" y="1922"/>
                    <a:pt x="858" y="1933"/>
                    <a:pt x="942" y="1933"/>
                  </a:cubicBezTo>
                  <a:cubicBezTo>
                    <a:pt x="1002" y="1933"/>
                    <a:pt x="1063" y="1927"/>
                    <a:pt x="1119" y="1918"/>
                  </a:cubicBezTo>
                  <a:cubicBezTo>
                    <a:pt x="1256" y="1895"/>
                    <a:pt x="1393" y="1849"/>
                    <a:pt x="1530" y="1781"/>
                  </a:cubicBezTo>
                  <a:cubicBezTo>
                    <a:pt x="1667" y="1690"/>
                    <a:pt x="1781" y="1553"/>
                    <a:pt x="1895" y="1416"/>
                  </a:cubicBezTo>
                  <a:cubicBezTo>
                    <a:pt x="1987" y="1302"/>
                    <a:pt x="2055" y="1165"/>
                    <a:pt x="2101" y="1028"/>
                  </a:cubicBezTo>
                  <a:cubicBezTo>
                    <a:pt x="2124" y="982"/>
                    <a:pt x="2101" y="914"/>
                    <a:pt x="2055" y="891"/>
                  </a:cubicBezTo>
                  <a:cubicBezTo>
                    <a:pt x="2010" y="891"/>
                    <a:pt x="1941" y="914"/>
                    <a:pt x="1918" y="959"/>
                  </a:cubicBezTo>
                  <a:cubicBezTo>
                    <a:pt x="1895" y="1028"/>
                    <a:pt x="1873" y="1096"/>
                    <a:pt x="1827" y="1165"/>
                  </a:cubicBezTo>
                  <a:cubicBezTo>
                    <a:pt x="1827" y="1165"/>
                    <a:pt x="1827" y="1142"/>
                    <a:pt x="1827" y="1142"/>
                  </a:cubicBezTo>
                  <a:cubicBezTo>
                    <a:pt x="1781" y="1256"/>
                    <a:pt x="1690" y="1347"/>
                    <a:pt x="1621" y="1461"/>
                  </a:cubicBezTo>
                  <a:cubicBezTo>
                    <a:pt x="1553" y="1507"/>
                    <a:pt x="1485" y="1575"/>
                    <a:pt x="1393" y="1621"/>
                  </a:cubicBezTo>
                  <a:cubicBezTo>
                    <a:pt x="1325" y="1667"/>
                    <a:pt x="1256" y="1690"/>
                    <a:pt x="1188" y="1712"/>
                  </a:cubicBezTo>
                  <a:cubicBezTo>
                    <a:pt x="1119" y="1735"/>
                    <a:pt x="1051" y="1735"/>
                    <a:pt x="982" y="1735"/>
                  </a:cubicBezTo>
                  <a:cubicBezTo>
                    <a:pt x="914" y="1735"/>
                    <a:pt x="845" y="1735"/>
                    <a:pt x="777" y="1712"/>
                  </a:cubicBezTo>
                  <a:cubicBezTo>
                    <a:pt x="708" y="1690"/>
                    <a:pt x="663" y="1667"/>
                    <a:pt x="594" y="1644"/>
                  </a:cubicBezTo>
                  <a:cubicBezTo>
                    <a:pt x="526" y="1598"/>
                    <a:pt x="480" y="1553"/>
                    <a:pt x="435" y="1507"/>
                  </a:cubicBezTo>
                  <a:cubicBezTo>
                    <a:pt x="389" y="1461"/>
                    <a:pt x="343" y="1416"/>
                    <a:pt x="298" y="1347"/>
                  </a:cubicBezTo>
                  <a:cubicBezTo>
                    <a:pt x="275" y="1302"/>
                    <a:pt x="252" y="1233"/>
                    <a:pt x="229" y="1165"/>
                  </a:cubicBezTo>
                  <a:cubicBezTo>
                    <a:pt x="206" y="1096"/>
                    <a:pt x="183" y="1028"/>
                    <a:pt x="183" y="959"/>
                  </a:cubicBezTo>
                  <a:cubicBezTo>
                    <a:pt x="183" y="891"/>
                    <a:pt x="206" y="799"/>
                    <a:pt x="229" y="731"/>
                  </a:cubicBezTo>
                  <a:cubicBezTo>
                    <a:pt x="252" y="617"/>
                    <a:pt x="298" y="526"/>
                    <a:pt x="343" y="434"/>
                  </a:cubicBezTo>
                  <a:cubicBezTo>
                    <a:pt x="389" y="343"/>
                    <a:pt x="457" y="252"/>
                    <a:pt x="549" y="160"/>
                  </a:cubicBezTo>
                  <a:cubicBezTo>
                    <a:pt x="572" y="115"/>
                    <a:pt x="572" y="46"/>
                    <a:pt x="526" y="23"/>
                  </a:cubicBezTo>
                  <a:cubicBezTo>
                    <a:pt x="503" y="1"/>
                    <a:pt x="480"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20"/>
            <p:cNvSpPr/>
            <p:nvPr/>
          </p:nvSpPr>
          <p:spPr>
            <a:xfrm>
              <a:off x="6779275" y="1827200"/>
              <a:ext cx="324725" cy="759350"/>
            </a:xfrm>
            <a:custGeom>
              <a:avLst/>
              <a:gdLst/>
              <a:ahLst/>
              <a:cxnLst/>
              <a:rect l="l" t="t" r="r" b="b"/>
              <a:pathLst>
                <a:path w="12989" h="30374" extrusionOk="0">
                  <a:moveTo>
                    <a:pt x="32" y="175"/>
                  </a:moveTo>
                  <a:cubicBezTo>
                    <a:pt x="21" y="177"/>
                    <a:pt x="11" y="180"/>
                    <a:pt x="0" y="184"/>
                  </a:cubicBezTo>
                  <a:cubicBezTo>
                    <a:pt x="11" y="181"/>
                    <a:pt x="22" y="178"/>
                    <a:pt x="32" y="175"/>
                  </a:cubicBezTo>
                  <a:close/>
                  <a:moveTo>
                    <a:pt x="1804" y="1"/>
                  </a:moveTo>
                  <a:cubicBezTo>
                    <a:pt x="1598" y="1"/>
                    <a:pt x="1370" y="1"/>
                    <a:pt x="1165" y="24"/>
                  </a:cubicBezTo>
                  <a:cubicBezTo>
                    <a:pt x="959" y="47"/>
                    <a:pt x="731" y="69"/>
                    <a:pt x="525" y="92"/>
                  </a:cubicBezTo>
                  <a:cubicBezTo>
                    <a:pt x="355" y="114"/>
                    <a:pt x="184" y="135"/>
                    <a:pt x="32" y="175"/>
                  </a:cubicBezTo>
                  <a:lnTo>
                    <a:pt x="32" y="175"/>
                  </a:lnTo>
                  <a:cubicBezTo>
                    <a:pt x="96" y="161"/>
                    <a:pt x="170" y="161"/>
                    <a:pt x="229" y="161"/>
                  </a:cubicBezTo>
                  <a:cubicBezTo>
                    <a:pt x="457" y="138"/>
                    <a:pt x="685" y="138"/>
                    <a:pt x="914" y="138"/>
                  </a:cubicBezTo>
                  <a:cubicBezTo>
                    <a:pt x="1142" y="138"/>
                    <a:pt x="1393" y="161"/>
                    <a:pt x="1644" y="184"/>
                  </a:cubicBezTo>
                  <a:cubicBezTo>
                    <a:pt x="1758" y="184"/>
                    <a:pt x="1872" y="206"/>
                    <a:pt x="1986" y="206"/>
                  </a:cubicBezTo>
                  <a:cubicBezTo>
                    <a:pt x="2100" y="229"/>
                    <a:pt x="2215" y="229"/>
                    <a:pt x="2329" y="229"/>
                  </a:cubicBezTo>
                  <a:cubicBezTo>
                    <a:pt x="3036" y="275"/>
                    <a:pt x="3767" y="389"/>
                    <a:pt x="4451" y="617"/>
                  </a:cubicBezTo>
                  <a:cubicBezTo>
                    <a:pt x="4451" y="594"/>
                    <a:pt x="4451" y="594"/>
                    <a:pt x="4451" y="594"/>
                  </a:cubicBezTo>
                  <a:cubicBezTo>
                    <a:pt x="4748" y="686"/>
                    <a:pt x="5022" y="800"/>
                    <a:pt x="5319" y="914"/>
                  </a:cubicBezTo>
                  <a:cubicBezTo>
                    <a:pt x="5593" y="1028"/>
                    <a:pt x="5889" y="1165"/>
                    <a:pt x="6163" y="1302"/>
                  </a:cubicBezTo>
                  <a:cubicBezTo>
                    <a:pt x="6711" y="1576"/>
                    <a:pt x="7236" y="1850"/>
                    <a:pt x="7761" y="2169"/>
                  </a:cubicBezTo>
                  <a:cubicBezTo>
                    <a:pt x="8172" y="2443"/>
                    <a:pt x="8583" y="2717"/>
                    <a:pt x="8948" y="3037"/>
                  </a:cubicBezTo>
                  <a:cubicBezTo>
                    <a:pt x="9359" y="3333"/>
                    <a:pt x="9724" y="3699"/>
                    <a:pt x="10066" y="4064"/>
                  </a:cubicBezTo>
                  <a:cubicBezTo>
                    <a:pt x="10066" y="4064"/>
                    <a:pt x="10066" y="4064"/>
                    <a:pt x="10044" y="4041"/>
                  </a:cubicBezTo>
                  <a:lnTo>
                    <a:pt x="10044" y="4041"/>
                  </a:lnTo>
                  <a:cubicBezTo>
                    <a:pt x="10660" y="4703"/>
                    <a:pt x="11185" y="5433"/>
                    <a:pt x="11596" y="6232"/>
                  </a:cubicBezTo>
                  <a:cubicBezTo>
                    <a:pt x="11596" y="6209"/>
                    <a:pt x="11596" y="6209"/>
                    <a:pt x="11596" y="6209"/>
                  </a:cubicBezTo>
                  <a:cubicBezTo>
                    <a:pt x="11778" y="6597"/>
                    <a:pt x="11961" y="6986"/>
                    <a:pt x="12121" y="7396"/>
                  </a:cubicBezTo>
                  <a:cubicBezTo>
                    <a:pt x="12258" y="7784"/>
                    <a:pt x="12395" y="8195"/>
                    <a:pt x="12486" y="8629"/>
                  </a:cubicBezTo>
                  <a:cubicBezTo>
                    <a:pt x="12486" y="8606"/>
                    <a:pt x="12486" y="8606"/>
                    <a:pt x="12486" y="8606"/>
                  </a:cubicBezTo>
                  <a:cubicBezTo>
                    <a:pt x="12600" y="9085"/>
                    <a:pt x="12669" y="9588"/>
                    <a:pt x="12737" y="10090"/>
                  </a:cubicBezTo>
                  <a:cubicBezTo>
                    <a:pt x="12783" y="10592"/>
                    <a:pt x="12783" y="11117"/>
                    <a:pt x="12783" y="11619"/>
                  </a:cubicBezTo>
                  <a:cubicBezTo>
                    <a:pt x="12737" y="13103"/>
                    <a:pt x="12463" y="14586"/>
                    <a:pt x="12029" y="16024"/>
                  </a:cubicBezTo>
                  <a:cubicBezTo>
                    <a:pt x="12029" y="16024"/>
                    <a:pt x="12029" y="16047"/>
                    <a:pt x="12029" y="16047"/>
                  </a:cubicBezTo>
                  <a:cubicBezTo>
                    <a:pt x="11756" y="16915"/>
                    <a:pt x="11436" y="17782"/>
                    <a:pt x="11071" y="18626"/>
                  </a:cubicBezTo>
                  <a:cubicBezTo>
                    <a:pt x="10683" y="19471"/>
                    <a:pt x="10272" y="20293"/>
                    <a:pt x="9838" y="21114"/>
                  </a:cubicBezTo>
                  <a:cubicBezTo>
                    <a:pt x="9405" y="21913"/>
                    <a:pt x="8925" y="22712"/>
                    <a:pt x="8469" y="23511"/>
                  </a:cubicBezTo>
                  <a:cubicBezTo>
                    <a:pt x="8218" y="23899"/>
                    <a:pt x="7989" y="24310"/>
                    <a:pt x="7738" y="24698"/>
                  </a:cubicBezTo>
                  <a:cubicBezTo>
                    <a:pt x="7510" y="25063"/>
                    <a:pt x="7282" y="25451"/>
                    <a:pt x="7054" y="25839"/>
                  </a:cubicBezTo>
                  <a:cubicBezTo>
                    <a:pt x="6757" y="26364"/>
                    <a:pt x="6437" y="26889"/>
                    <a:pt x="6095" y="27414"/>
                  </a:cubicBezTo>
                  <a:cubicBezTo>
                    <a:pt x="6095" y="27437"/>
                    <a:pt x="6095" y="27437"/>
                    <a:pt x="6095" y="27437"/>
                  </a:cubicBezTo>
                  <a:cubicBezTo>
                    <a:pt x="5479" y="28418"/>
                    <a:pt x="4839" y="29354"/>
                    <a:pt x="4041" y="30222"/>
                  </a:cubicBezTo>
                  <a:cubicBezTo>
                    <a:pt x="4018" y="30244"/>
                    <a:pt x="4018" y="30313"/>
                    <a:pt x="4063" y="30359"/>
                  </a:cubicBezTo>
                  <a:cubicBezTo>
                    <a:pt x="4082" y="30368"/>
                    <a:pt x="4101" y="30374"/>
                    <a:pt x="4120" y="30374"/>
                  </a:cubicBezTo>
                  <a:cubicBezTo>
                    <a:pt x="4147" y="30374"/>
                    <a:pt x="4174" y="30363"/>
                    <a:pt x="4200" y="30336"/>
                  </a:cubicBezTo>
                  <a:cubicBezTo>
                    <a:pt x="5410" y="29035"/>
                    <a:pt x="6323" y="27483"/>
                    <a:pt x="7213" y="25953"/>
                  </a:cubicBezTo>
                  <a:cubicBezTo>
                    <a:pt x="7442" y="25588"/>
                    <a:pt x="7670" y="25200"/>
                    <a:pt x="7898" y="24812"/>
                  </a:cubicBezTo>
                  <a:cubicBezTo>
                    <a:pt x="8126" y="24424"/>
                    <a:pt x="8377" y="24036"/>
                    <a:pt x="8606" y="23648"/>
                  </a:cubicBezTo>
                  <a:cubicBezTo>
                    <a:pt x="9085" y="22849"/>
                    <a:pt x="9541" y="22050"/>
                    <a:pt x="9998" y="21228"/>
                  </a:cubicBezTo>
                  <a:cubicBezTo>
                    <a:pt x="10865" y="19608"/>
                    <a:pt x="11641" y="17919"/>
                    <a:pt x="12189" y="16161"/>
                  </a:cubicBezTo>
                  <a:cubicBezTo>
                    <a:pt x="12440" y="15362"/>
                    <a:pt x="12623" y="14541"/>
                    <a:pt x="12760" y="13719"/>
                  </a:cubicBezTo>
                  <a:cubicBezTo>
                    <a:pt x="12897" y="12920"/>
                    <a:pt x="12965" y="12121"/>
                    <a:pt x="12988" y="11300"/>
                  </a:cubicBezTo>
                  <a:cubicBezTo>
                    <a:pt x="12988" y="10523"/>
                    <a:pt x="12920" y="9725"/>
                    <a:pt x="12760" y="8948"/>
                  </a:cubicBezTo>
                  <a:cubicBezTo>
                    <a:pt x="12600" y="8172"/>
                    <a:pt x="12372" y="7419"/>
                    <a:pt x="12052" y="6712"/>
                  </a:cubicBezTo>
                  <a:cubicBezTo>
                    <a:pt x="11710" y="5958"/>
                    <a:pt x="11276" y="5251"/>
                    <a:pt x="10774" y="4612"/>
                  </a:cubicBezTo>
                  <a:cubicBezTo>
                    <a:pt x="10523" y="4269"/>
                    <a:pt x="10249" y="3950"/>
                    <a:pt x="9952" y="3653"/>
                  </a:cubicBezTo>
                  <a:cubicBezTo>
                    <a:pt x="9656" y="3356"/>
                    <a:pt x="9336" y="3082"/>
                    <a:pt x="8994" y="2809"/>
                  </a:cubicBezTo>
                  <a:cubicBezTo>
                    <a:pt x="8332" y="2284"/>
                    <a:pt x="7624" y="1850"/>
                    <a:pt x="6871" y="1439"/>
                  </a:cubicBezTo>
                  <a:cubicBezTo>
                    <a:pt x="6506" y="1256"/>
                    <a:pt x="6118" y="1074"/>
                    <a:pt x="5730" y="891"/>
                  </a:cubicBezTo>
                  <a:cubicBezTo>
                    <a:pt x="5547" y="800"/>
                    <a:pt x="5342" y="709"/>
                    <a:pt x="5136" y="640"/>
                  </a:cubicBezTo>
                  <a:cubicBezTo>
                    <a:pt x="4931" y="549"/>
                    <a:pt x="4703" y="480"/>
                    <a:pt x="4497" y="412"/>
                  </a:cubicBezTo>
                  <a:cubicBezTo>
                    <a:pt x="4063" y="275"/>
                    <a:pt x="3630" y="184"/>
                    <a:pt x="3173" y="115"/>
                  </a:cubicBezTo>
                  <a:cubicBezTo>
                    <a:pt x="2968" y="92"/>
                    <a:pt x="2740" y="69"/>
                    <a:pt x="2511" y="47"/>
                  </a:cubicBezTo>
                  <a:cubicBezTo>
                    <a:pt x="2351" y="47"/>
                    <a:pt x="2192" y="24"/>
                    <a:pt x="2009" y="24"/>
                  </a:cubicBezTo>
                  <a:cubicBezTo>
                    <a:pt x="1963" y="24"/>
                    <a:pt x="1895" y="1"/>
                    <a:pt x="18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20"/>
            <p:cNvSpPr/>
            <p:nvPr/>
          </p:nvSpPr>
          <p:spPr>
            <a:xfrm>
              <a:off x="7080000" y="2227800"/>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20"/>
            <p:cNvSpPr/>
            <p:nvPr/>
          </p:nvSpPr>
          <p:spPr>
            <a:xfrm>
              <a:off x="7080000" y="222837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20"/>
            <p:cNvSpPr/>
            <p:nvPr/>
          </p:nvSpPr>
          <p:spPr>
            <a:xfrm>
              <a:off x="6766725" y="1830075"/>
              <a:ext cx="8000" cy="1725"/>
            </a:xfrm>
            <a:custGeom>
              <a:avLst/>
              <a:gdLst/>
              <a:ahLst/>
              <a:cxnLst/>
              <a:rect l="l" t="t" r="r" b="b"/>
              <a:pathLst>
                <a:path w="320" h="69" extrusionOk="0">
                  <a:moveTo>
                    <a:pt x="206" y="0"/>
                  </a:moveTo>
                  <a:cubicBezTo>
                    <a:pt x="160" y="23"/>
                    <a:pt x="114" y="23"/>
                    <a:pt x="69" y="46"/>
                  </a:cubicBezTo>
                  <a:cubicBezTo>
                    <a:pt x="53" y="46"/>
                    <a:pt x="37" y="57"/>
                    <a:pt x="22" y="63"/>
                  </a:cubicBezTo>
                  <a:lnTo>
                    <a:pt x="22" y="63"/>
                  </a:lnTo>
                  <a:cubicBezTo>
                    <a:pt x="109" y="42"/>
                    <a:pt x="214" y="21"/>
                    <a:pt x="320" y="0"/>
                  </a:cubicBezTo>
                  <a:close/>
                  <a:moveTo>
                    <a:pt x="22" y="63"/>
                  </a:moveTo>
                  <a:cubicBezTo>
                    <a:pt x="14" y="65"/>
                    <a:pt x="7" y="67"/>
                    <a:pt x="0" y="69"/>
                  </a:cubicBezTo>
                  <a:cubicBezTo>
                    <a:pt x="7" y="69"/>
                    <a:pt x="14" y="66"/>
                    <a:pt x="22" y="6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20"/>
            <p:cNvSpPr/>
            <p:nvPr/>
          </p:nvSpPr>
          <p:spPr>
            <a:xfrm>
              <a:off x="6764450" y="1835200"/>
              <a:ext cx="6300" cy="1175"/>
            </a:xfrm>
            <a:custGeom>
              <a:avLst/>
              <a:gdLst/>
              <a:ahLst/>
              <a:cxnLst/>
              <a:rect l="l" t="t" r="r" b="b"/>
              <a:pathLst>
                <a:path w="252" h="47" extrusionOk="0">
                  <a:moveTo>
                    <a:pt x="251" y="1"/>
                  </a:moveTo>
                  <a:cubicBezTo>
                    <a:pt x="192" y="1"/>
                    <a:pt x="142" y="10"/>
                    <a:pt x="89" y="23"/>
                  </a:cubicBezTo>
                  <a:lnTo>
                    <a:pt x="89" y="23"/>
                  </a:lnTo>
                  <a:cubicBezTo>
                    <a:pt x="90" y="23"/>
                    <a:pt x="90" y="23"/>
                    <a:pt x="91" y="23"/>
                  </a:cubicBezTo>
                  <a:cubicBezTo>
                    <a:pt x="137" y="23"/>
                    <a:pt x="183" y="1"/>
                    <a:pt x="251" y="1"/>
                  </a:cubicBezTo>
                  <a:close/>
                  <a:moveTo>
                    <a:pt x="89" y="23"/>
                  </a:moveTo>
                  <a:lnTo>
                    <a:pt x="89" y="23"/>
                  </a:lnTo>
                  <a:cubicBezTo>
                    <a:pt x="67" y="23"/>
                    <a:pt x="44" y="24"/>
                    <a:pt x="0" y="46"/>
                  </a:cubicBezTo>
                  <a:cubicBezTo>
                    <a:pt x="32" y="38"/>
                    <a:pt x="61" y="30"/>
                    <a:pt x="89"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20"/>
            <p:cNvSpPr/>
            <p:nvPr/>
          </p:nvSpPr>
          <p:spPr>
            <a:xfrm>
              <a:off x="6890550" y="1842625"/>
              <a:ext cx="600" cy="25"/>
            </a:xfrm>
            <a:custGeom>
              <a:avLst/>
              <a:gdLst/>
              <a:ahLst/>
              <a:cxnLst/>
              <a:rect l="l" t="t" r="r" b="b"/>
              <a:pathLst>
                <a:path w="24" h="1" extrusionOk="0">
                  <a:moveTo>
                    <a:pt x="23" y="0"/>
                  </a:moveTo>
                  <a:cubicBezTo>
                    <a:pt x="0" y="0"/>
                    <a:pt x="0" y="0"/>
                    <a:pt x="0" y="0"/>
                  </a:cubicBezTo>
                  <a:cubicBezTo>
                    <a:pt x="0" y="0"/>
                    <a:pt x="0" y="0"/>
                    <a:pt x="23"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20"/>
            <p:cNvSpPr/>
            <p:nvPr/>
          </p:nvSpPr>
          <p:spPr>
            <a:xfrm>
              <a:off x="7069150" y="19830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20"/>
            <p:cNvSpPr/>
            <p:nvPr/>
          </p:nvSpPr>
          <p:spPr>
            <a:xfrm>
              <a:off x="7080000" y="2227800"/>
              <a:ext cx="25" cy="25"/>
            </a:xfrm>
            <a:custGeom>
              <a:avLst/>
              <a:gdLst/>
              <a:ahLst/>
              <a:cxnLst/>
              <a:rect l="l" t="t" r="r" b="b"/>
              <a:pathLst>
                <a:path w="1" h="1" extrusionOk="0">
                  <a:moveTo>
                    <a:pt x="0" y="0"/>
                  </a:move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20"/>
            <p:cNvSpPr/>
            <p:nvPr/>
          </p:nvSpPr>
          <p:spPr>
            <a:xfrm>
              <a:off x="7080000" y="2227800"/>
              <a:ext cx="25" cy="600"/>
            </a:xfrm>
            <a:custGeom>
              <a:avLst/>
              <a:gdLst/>
              <a:ahLst/>
              <a:cxnLst/>
              <a:rect l="l" t="t" r="r" b="b"/>
              <a:pathLst>
                <a:path w="1" h="24" extrusionOk="0">
                  <a:moveTo>
                    <a:pt x="0" y="23"/>
                  </a:moveTo>
                  <a:cubicBezTo>
                    <a:pt x="0" y="23"/>
                    <a:pt x="0" y="23"/>
                    <a:pt x="0" y="23"/>
                  </a:cubicBezTo>
                  <a:cubicBezTo>
                    <a:pt x="0" y="23"/>
                    <a:pt x="0" y="23"/>
                    <a:pt x="0" y="23"/>
                  </a:cubicBezTo>
                  <a:cubicBezTo>
                    <a:pt x="0" y="23"/>
                    <a:pt x="0" y="23"/>
                    <a:pt x="0" y="23"/>
                  </a:cubicBezTo>
                  <a:cubicBezTo>
                    <a:pt x="0" y="23"/>
                    <a:pt x="0" y="0"/>
                    <a:pt x="0" y="0"/>
                  </a:cubicBezTo>
                  <a:cubicBezTo>
                    <a:pt x="0" y="0"/>
                    <a:pt x="0" y="23"/>
                    <a:pt x="0"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20"/>
            <p:cNvSpPr/>
            <p:nvPr/>
          </p:nvSpPr>
          <p:spPr>
            <a:xfrm>
              <a:off x="7080000" y="2228375"/>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20"/>
            <p:cNvSpPr/>
            <p:nvPr/>
          </p:nvSpPr>
          <p:spPr>
            <a:xfrm>
              <a:off x="6932200" y="25125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20"/>
            <p:cNvSpPr/>
            <p:nvPr/>
          </p:nvSpPr>
          <p:spPr>
            <a:xfrm>
              <a:off x="6338175" y="1827775"/>
              <a:ext cx="685925" cy="792075"/>
            </a:xfrm>
            <a:custGeom>
              <a:avLst/>
              <a:gdLst/>
              <a:ahLst/>
              <a:cxnLst/>
              <a:rect l="l" t="t" r="r" b="b"/>
              <a:pathLst>
                <a:path w="27437" h="31683" extrusionOk="0">
                  <a:moveTo>
                    <a:pt x="4634" y="9861"/>
                  </a:moveTo>
                  <a:lnTo>
                    <a:pt x="4611" y="9884"/>
                  </a:lnTo>
                  <a:lnTo>
                    <a:pt x="4611" y="9884"/>
                  </a:lnTo>
                  <a:cubicBezTo>
                    <a:pt x="4611" y="9884"/>
                    <a:pt x="4634" y="9884"/>
                    <a:pt x="4634" y="9861"/>
                  </a:cubicBezTo>
                  <a:close/>
                  <a:moveTo>
                    <a:pt x="18809" y="1"/>
                  </a:moveTo>
                  <a:cubicBezTo>
                    <a:pt x="18306" y="1"/>
                    <a:pt x="17827" y="46"/>
                    <a:pt x="17325" y="115"/>
                  </a:cubicBezTo>
                  <a:cubicBezTo>
                    <a:pt x="16640" y="206"/>
                    <a:pt x="15978" y="343"/>
                    <a:pt x="15316" y="549"/>
                  </a:cubicBezTo>
                  <a:cubicBezTo>
                    <a:pt x="14632" y="754"/>
                    <a:pt x="13970" y="1005"/>
                    <a:pt x="13331" y="1302"/>
                  </a:cubicBezTo>
                  <a:cubicBezTo>
                    <a:pt x="12691" y="1621"/>
                    <a:pt x="12075" y="1964"/>
                    <a:pt x="11482" y="2352"/>
                  </a:cubicBezTo>
                  <a:cubicBezTo>
                    <a:pt x="10843" y="2763"/>
                    <a:pt x="10203" y="3242"/>
                    <a:pt x="9610" y="3767"/>
                  </a:cubicBezTo>
                  <a:cubicBezTo>
                    <a:pt x="8332" y="4840"/>
                    <a:pt x="7168" y="6072"/>
                    <a:pt x="6141" y="7396"/>
                  </a:cubicBezTo>
                  <a:cubicBezTo>
                    <a:pt x="5068" y="8743"/>
                    <a:pt x="4132" y="10204"/>
                    <a:pt x="3310" y="11733"/>
                  </a:cubicBezTo>
                  <a:cubicBezTo>
                    <a:pt x="2511" y="13217"/>
                    <a:pt x="1804" y="14769"/>
                    <a:pt x="1256" y="16389"/>
                  </a:cubicBezTo>
                  <a:cubicBezTo>
                    <a:pt x="708" y="17896"/>
                    <a:pt x="297" y="19471"/>
                    <a:pt x="23" y="21069"/>
                  </a:cubicBezTo>
                  <a:cubicBezTo>
                    <a:pt x="1" y="21114"/>
                    <a:pt x="46" y="21183"/>
                    <a:pt x="92" y="21183"/>
                  </a:cubicBezTo>
                  <a:cubicBezTo>
                    <a:pt x="160" y="21183"/>
                    <a:pt x="206" y="21160"/>
                    <a:pt x="206" y="21091"/>
                  </a:cubicBezTo>
                  <a:cubicBezTo>
                    <a:pt x="411" y="19882"/>
                    <a:pt x="708" y="18695"/>
                    <a:pt x="1073" y="17508"/>
                  </a:cubicBezTo>
                  <a:cubicBezTo>
                    <a:pt x="1918" y="14837"/>
                    <a:pt x="3105" y="12258"/>
                    <a:pt x="4611" y="9884"/>
                  </a:cubicBezTo>
                  <a:cubicBezTo>
                    <a:pt x="5889" y="7876"/>
                    <a:pt x="7419" y="6004"/>
                    <a:pt x="9176" y="4383"/>
                  </a:cubicBezTo>
                  <a:cubicBezTo>
                    <a:pt x="9793" y="3835"/>
                    <a:pt x="10432" y="3310"/>
                    <a:pt x="11094" y="2831"/>
                  </a:cubicBezTo>
                  <a:cubicBezTo>
                    <a:pt x="11710" y="2420"/>
                    <a:pt x="12349" y="2032"/>
                    <a:pt x="13011" y="1690"/>
                  </a:cubicBezTo>
                  <a:lnTo>
                    <a:pt x="13011" y="1690"/>
                  </a:lnTo>
                  <a:lnTo>
                    <a:pt x="12988" y="1713"/>
                  </a:lnTo>
                  <a:cubicBezTo>
                    <a:pt x="14061" y="1142"/>
                    <a:pt x="15225" y="731"/>
                    <a:pt x="16412" y="457"/>
                  </a:cubicBezTo>
                  <a:cubicBezTo>
                    <a:pt x="17208" y="302"/>
                    <a:pt x="18004" y="196"/>
                    <a:pt x="18815" y="196"/>
                  </a:cubicBezTo>
                  <a:cubicBezTo>
                    <a:pt x="18957" y="196"/>
                    <a:pt x="19099" y="199"/>
                    <a:pt x="19242" y="206"/>
                  </a:cubicBezTo>
                  <a:lnTo>
                    <a:pt x="19219" y="206"/>
                  </a:lnTo>
                  <a:cubicBezTo>
                    <a:pt x="19607" y="229"/>
                    <a:pt x="19995" y="252"/>
                    <a:pt x="20361" y="320"/>
                  </a:cubicBezTo>
                  <a:cubicBezTo>
                    <a:pt x="20749" y="389"/>
                    <a:pt x="21137" y="480"/>
                    <a:pt x="21502" y="594"/>
                  </a:cubicBezTo>
                  <a:lnTo>
                    <a:pt x="21525" y="594"/>
                  </a:lnTo>
                  <a:cubicBezTo>
                    <a:pt x="21844" y="708"/>
                    <a:pt x="22141" y="823"/>
                    <a:pt x="22461" y="959"/>
                  </a:cubicBezTo>
                  <a:cubicBezTo>
                    <a:pt x="22780" y="1096"/>
                    <a:pt x="23077" y="1279"/>
                    <a:pt x="23396" y="1462"/>
                  </a:cubicBezTo>
                  <a:lnTo>
                    <a:pt x="23374" y="1462"/>
                  </a:lnTo>
                  <a:cubicBezTo>
                    <a:pt x="23670" y="1644"/>
                    <a:pt x="23944" y="1850"/>
                    <a:pt x="24195" y="2078"/>
                  </a:cubicBezTo>
                  <a:cubicBezTo>
                    <a:pt x="24492" y="2306"/>
                    <a:pt x="24743" y="2557"/>
                    <a:pt x="24994" y="2831"/>
                  </a:cubicBezTo>
                  <a:cubicBezTo>
                    <a:pt x="25245" y="3105"/>
                    <a:pt x="25496" y="3402"/>
                    <a:pt x="25725" y="3721"/>
                  </a:cubicBezTo>
                  <a:cubicBezTo>
                    <a:pt x="25953" y="4087"/>
                    <a:pt x="26181" y="4452"/>
                    <a:pt x="26364" y="4817"/>
                  </a:cubicBezTo>
                  <a:cubicBezTo>
                    <a:pt x="26524" y="5114"/>
                    <a:pt x="26660" y="5433"/>
                    <a:pt x="26775" y="5753"/>
                  </a:cubicBezTo>
                  <a:cubicBezTo>
                    <a:pt x="26866" y="6050"/>
                    <a:pt x="26957" y="6369"/>
                    <a:pt x="27026" y="6689"/>
                  </a:cubicBezTo>
                  <a:cubicBezTo>
                    <a:pt x="27117" y="7122"/>
                    <a:pt x="27163" y="7556"/>
                    <a:pt x="27208" y="7990"/>
                  </a:cubicBezTo>
                  <a:cubicBezTo>
                    <a:pt x="27231" y="8416"/>
                    <a:pt x="27231" y="8864"/>
                    <a:pt x="27231" y="9291"/>
                  </a:cubicBezTo>
                  <a:lnTo>
                    <a:pt x="27231" y="9291"/>
                  </a:lnTo>
                  <a:cubicBezTo>
                    <a:pt x="27185" y="10090"/>
                    <a:pt x="27071" y="10888"/>
                    <a:pt x="26934" y="11687"/>
                  </a:cubicBezTo>
                  <a:cubicBezTo>
                    <a:pt x="26866" y="12075"/>
                    <a:pt x="26797" y="12441"/>
                    <a:pt x="26706" y="12829"/>
                  </a:cubicBezTo>
                  <a:cubicBezTo>
                    <a:pt x="26615" y="13239"/>
                    <a:pt x="26501" y="13650"/>
                    <a:pt x="26364" y="14038"/>
                  </a:cubicBezTo>
                  <a:cubicBezTo>
                    <a:pt x="26364" y="14038"/>
                    <a:pt x="26364" y="14061"/>
                    <a:pt x="26364" y="14061"/>
                  </a:cubicBezTo>
                  <a:cubicBezTo>
                    <a:pt x="25588" y="16503"/>
                    <a:pt x="24378" y="18786"/>
                    <a:pt x="23008" y="20954"/>
                  </a:cubicBezTo>
                  <a:cubicBezTo>
                    <a:pt x="23008" y="20932"/>
                    <a:pt x="23008" y="20932"/>
                    <a:pt x="23008" y="20932"/>
                  </a:cubicBezTo>
                  <a:cubicBezTo>
                    <a:pt x="22483" y="21753"/>
                    <a:pt x="21936" y="22575"/>
                    <a:pt x="21365" y="23374"/>
                  </a:cubicBezTo>
                  <a:cubicBezTo>
                    <a:pt x="20794" y="24173"/>
                    <a:pt x="20201" y="24994"/>
                    <a:pt x="19585" y="25771"/>
                  </a:cubicBezTo>
                  <a:cubicBezTo>
                    <a:pt x="18352" y="27345"/>
                    <a:pt x="17051" y="28852"/>
                    <a:pt x="15659" y="30267"/>
                  </a:cubicBezTo>
                  <a:cubicBezTo>
                    <a:pt x="15225" y="30701"/>
                    <a:pt x="14791" y="31112"/>
                    <a:pt x="14358" y="31523"/>
                  </a:cubicBezTo>
                  <a:cubicBezTo>
                    <a:pt x="14358" y="31545"/>
                    <a:pt x="14335" y="31568"/>
                    <a:pt x="14335" y="31591"/>
                  </a:cubicBezTo>
                  <a:cubicBezTo>
                    <a:pt x="14335" y="31637"/>
                    <a:pt x="14358" y="31659"/>
                    <a:pt x="14380" y="31659"/>
                  </a:cubicBezTo>
                  <a:cubicBezTo>
                    <a:pt x="14403" y="31682"/>
                    <a:pt x="14426" y="31682"/>
                    <a:pt x="14449" y="31682"/>
                  </a:cubicBezTo>
                  <a:cubicBezTo>
                    <a:pt x="14472" y="31682"/>
                    <a:pt x="14495" y="31682"/>
                    <a:pt x="14517" y="31659"/>
                  </a:cubicBezTo>
                  <a:cubicBezTo>
                    <a:pt x="15955" y="30290"/>
                    <a:pt x="17325" y="28829"/>
                    <a:pt x="18603" y="27300"/>
                  </a:cubicBezTo>
                  <a:cubicBezTo>
                    <a:pt x="19881" y="25771"/>
                    <a:pt x="21068" y="24173"/>
                    <a:pt x="22187" y="22552"/>
                  </a:cubicBezTo>
                  <a:cubicBezTo>
                    <a:pt x="23305" y="20909"/>
                    <a:pt x="24332" y="19220"/>
                    <a:pt x="25222" y="17439"/>
                  </a:cubicBezTo>
                  <a:cubicBezTo>
                    <a:pt x="25656" y="16526"/>
                    <a:pt x="26044" y="15613"/>
                    <a:pt x="26364" y="14677"/>
                  </a:cubicBezTo>
                  <a:cubicBezTo>
                    <a:pt x="26524" y="14221"/>
                    <a:pt x="26660" y="13764"/>
                    <a:pt x="26775" y="13308"/>
                  </a:cubicBezTo>
                  <a:cubicBezTo>
                    <a:pt x="26889" y="12851"/>
                    <a:pt x="27003" y="12395"/>
                    <a:pt x="27094" y="11938"/>
                  </a:cubicBezTo>
                  <a:cubicBezTo>
                    <a:pt x="27277" y="11025"/>
                    <a:pt x="27391" y="10112"/>
                    <a:pt x="27414" y="9199"/>
                  </a:cubicBezTo>
                  <a:cubicBezTo>
                    <a:pt x="27437" y="8743"/>
                    <a:pt x="27437" y="8264"/>
                    <a:pt x="27391" y="7807"/>
                  </a:cubicBezTo>
                  <a:cubicBezTo>
                    <a:pt x="27345" y="7351"/>
                    <a:pt x="27277" y="6917"/>
                    <a:pt x="27185" y="6483"/>
                  </a:cubicBezTo>
                  <a:cubicBezTo>
                    <a:pt x="27071" y="6027"/>
                    <a:pt x="26934" y="5593"/>
                    <a:pt x="26752" y="5159"/>
                  </a:cubicBezTo>
                  <a:cubicBezTo>
                    <a:pt x="26569" y="4748"/>
                    <a:pt x="26364" y="4383"/>
                    <a:pt x="26136" y="4018"/>
                  </a:cubicBezTo>
                  <a:cubicBezTo>
                    <a:pt x="25747" y="3379"/>
                    <a:pt x="25268" y="2808"/>
                    <a:pt x="24743" y="2283"/>
                  </a:cubicBezTo>
                  <a:cubicBezTo>
                    <a:pt x="24241" y="1804"/>
                    <a:pt x="23693" y="1416"/>
                    <a:pt x="23100" y="1074"/>
                  </a:cubicBezTo>
                  <a:cubicBezTo>
                    <a:pt x="22529" y="754"/>
                    <a:pt x="21913" y="503"/>
                    <a:pt x="21297" y="320"/>
                  </a:cubicBezTo>
                  <a:cubicBezTo>
                    <a:pt x="20475" y="115"/>
                    <a:pt x="19653" y="1"/>
                    <a:pt x="18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20"/>
            <p:cNvSpPr/>
            <p:nvPr/>
          </p:nvSpPr>
          <p:spPr>
            <a:xfrm>
              <a:off x="6338750" y="2353325"/>
              <a:ext cx="545550" cy="270725"/>
            </a:xfrm>
            <a:custGeom>
              <a:avLst/>
              <a:gdLst/>
              <a:ahLst/>
              <a:cxnLst/>
              <a:rect l="l" t="t" r="r" b="b"/>
              <a:pathLst>
                <a:path w="21822" h="10829" extrusionOk="0">
                  <a:moveTo>
                    <a:pt x="114" y="1"/>
                  </a:moveTo>
                  <a:cubicBezTo>
                    <a:pt x="92" y="1"/>
                    <a:pt x="92" y="1"/>
                    <a:pt x="69" y="24"/>
                  </a:cubicBezTo>
                  <a:cubicBezTo>
                    <a:pt x="23" y="47"/>
                    <a:pt x="0" y="92"/>
                    <a:pt x="23" y="138"/>
                  </a:cubicBezTo>
                  <a:cubicBezTo>
                    <a:pt x="548" y="1165"/>
                    <a:pt x="1279" y="2078"/>
                    <a:pt x="2055" y="2900"/>
                  </a:cubicBezTo>
                  <a:cubicBezTo>
                    <a:pt x="2465" y="3333"/>
                    <a:pt x="2922" y="3744"/>
                    <a:pt x="3356" y="4155"/>
                  </a:cubicBezTo>
                  <a:cubicBezTo>
                    <a:pt x="3812" y="4543"/>
                    <a:pt x="4269" y="4931"/>
                    <a:pt x="4725" y="5296"/>
                  </a:cubicBezTo>
                  <a:cubicBezTo>
                    <a:pt x="5684" y="6050"/>
                    <a:pt x="6688" y="6780"/>
                    <a:pt x="7715" y="7442"/>
                  </a:cubicBezTo>
                  <a:cubicBezTo>
                    <a:pt x="8857" y="8150"/>
                    <a:pt x="9998" y="8811"/>
                    <a:pt x="11185" y="9405"/>
                  </a:cubicBezTo>
                  <a:cubicBezTo>
                    <a:pt x="11481" y="9565"/>
                    <a:pt x="11801" y="9702"/>
                    <a:pt x="12098" y="9839"/>
                  </a:cubicBezTo>
                  <a:cubicBezTo>
                    <a:pt x="12394" y="9998"/>
                    <a:pt x="12691" y="10135"/>
                    <a:pt x="12988" y="10249"/>
                  </a:cubicBezTo>
                  <a:cubicBezTo>
                    <a:pt x="13559" y="10478"/>
                    <a:pt x="14175" y="10637"/>
                    <a:pt x="14768" y="10729"/>
                  </a:cubicBezTo>
                  <a:cubicBezTo>
                    <a:pt x="15239" y="10799"/>
                    <a:pt x="15710" y="10828"/>
                    <a:pt x="16191" y="10828"/>
                  </a:cubicBezTo>
                  <a:cubicBezTo>
                    <a:pt x="16340" y="10828"/>
                    <a:pt x="16489" y="10825"/>
                    <a:pt x="16640" y="10820"/>
                  </a:cubicBezTo>
                  <a:cubicBezTo>
                    <a:pt x="17256" y="10797"/>
                    <a:pt x="17895" y="10706"/>
                    <a:pt x="18535" y="10592"/>
                  </a:cubicBezTo>
                  <a:cubicBezTo>
                    <a:pt x="19653" y="10341"/>
                    <a:pt x="20771" y="9930"/>
                    <a:pt x="21753" y="9314"/>
                  </a:cubicBezTo>
                  <a:cubicBezTo>
                    <a:pt x="21776" y="9314"/>
                    <a:pt x="21799" y="9291"/>
                    <a:pt x="21799" y="9268"/>
                  </a:cubicBezTo>
                  <a:cubicBezTo>
                    <a:pt x="21821" y="9245"/>
                    <a:pt x="21821" y="9222"/>
                    <a:pt x="21799" y="9199"/>
                  </a:cubicBezTo>
                  <a:cubicBezTo>
                    <a:pt x="21799" y="9177"/>
                    <a:pt x="21776" y="9154"/>
                    <a:pt x="21753" y="9131"/>
                  </a:cubicBezTo>
                  <a:cubicBezTo>
                    <a:pt x="21730" y="9131"/>
                    <a:pt x="21684" y="9131"/>
                    <a:pt x="21662" y="9154"/>
                  </a:cubicBezTo>
                  <a:cubicBezTo>
                    <a:pt x="20977" y="9565"/>
                    <a:pt x="20246" y="9884"/>
                    <a:pt x="19470" y="10135"/>
                  </a:cubicBezTo>
                  <a:cubicBezTo>
                    <a:pt x="19014" y="10272"/>
                    <a:pt x="18557" y="10386"/>
                    <a:pt x="18078" y="10478"/>
                  </a:cubicBezTo>
                  <a:cubicBezTo>
                    <a:pt x="17576" y="10569"/>
                    <a:pt x="17074" y="10615"/>
                    <a:pt x="16572" y="10637"/>
                  </a:cubicBezTo>
                  <a:lnTo>
                    <a:pt x="16572" y="10637"/>
                  </a:lnTo>
                  <a:cubicBezTo>
                    <a:pt x="16200" y="10637"/>
                    <a:pt x="15849" y="10637"/>
                    <a:pt x="15476" y="10615"/>
                  </a:cubicBezTo>
                  <a:cubicBezTo>
                    <a:pt x="15111" y="10592"/>
                    <a:pt x="14746" y="10546"/>
                    <a:pt x="14380" y="10455"/>
                  </a:cubicBezTo>
                  <a:cubicBezTo>
                    <a:pt x="13832" y="10341"/>
                    <a:pt x="13308" y="10181"/>
                    <a:pt x="12805" y="9953"/>
                  </a:cubicBezTo>
                  <a:cubicBezTo>
                    <a:pt x="12531" y="9839"/>
                    <a:pt x="12280" y="9724"/>
                    <a:pt x="12006" y="9587"/>
                  </a:cubicBezTo>
                  <a:cubicBezTo>
                    <a:pt x="11733" y="9473"/>
                    <a:pt x="11459" y="9336"/>
                    <a:pt x="11185" y="9199"/>
                  </a:cubicBezTo>
                  <a:lnTo>
                    <a:pt x="11208" y="9199"/>
                  </a:lnTo>
                  <a:cubicBezTo>
                    <a:pt x="10021" y="8606"/>
                    <a:pt x="8857" y="7921"/>
                    <a:pt x="7738" y="7214"/>
                  </a:cubicBezTo>
                  <a:cubicBezTo>
                    <a:pt x="7190" y="6848"/>
                    <a:pt x="6643" y="6483"/>
                    <a:pt x="6118" y="6095"/>
                  </a:cubicBezTo>
                  <a:cubicBezTo>
                    <a:pt x="5661" y="5776"/>
                    <a:pt x="5205" y="5433"/>
                    <a:pt x="4748" y="5068"/>
                  </a:cubicBezTo>
                  <a:cubicBezTo>
                    <a:pt x="4269" y="4680"/>
                    <a:pt x="3789" y="4292"/>
                    <a:pt x="3333" y="3881"/>
                  </a:cubicBezTo>
                  <a:cubicBezTo>
                    <a:pt x="2808" y="3402"/>
                    <a:pt x="2306" y="2900"/>
                    <a:pt x="1849" y="2375"/>
                  </a:cubicBezTo>
                  <a:cubicBezTo>
                    <a:pt x="1393" y="1873"/>
                    <a:pt x="959" y="1325"/>
                    <a:pt x="594" y="754"/>
                  </a:cubicBezTo>
                  <a:lnTo>
                    <a:pt x="594" y="754"/>
                  </a:lnTo>
                  <a:cubicBezTo>
                    <a:pt x="617" y="777"/>
                    <a:pt x="617" y="777"/>
                    <a:pt x="617" y="777"/>
                  </a:cubicBezTo>
                  <a:cubicBezTo>
                    <a:pt x="457" y="549"/>
                    <a:pt x="320" y="320"/>
                    <a:pt x="206" y="69"/>
                  </a:cubicBezTo>
                  <a:cubicBezTo>
                    <a:pt x="183" y="24"/>
                    <a:pt x="137"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20"/>
            <p:cNvSpPr/>
            <p:nvPr/>
          </p:nvSpPr>
          <p:spPr>
            <a:xfrm>
              <a:off x="6760450" y="1965275"/>
              <a:ext cx="101025" cy="92925"/>
            </a:xfrm>
            <a:custGeom>
              <a:avLst/>
              <a:gdLst/>
              <a:ahLst/>
              <a:cxnLst/>
              <a:rect l="l" t="t" r="r" b="b"/>
              <a:pathLst>
                <a:path w="4041" h="3717" extrusionOk="0">
                  <a:moveTo>
                    <a:pt x="890" y="1965"/>
                  </a:moveTo>
                  <a:cubicBezTo>
                    <a:pt x="1027" y="1988"/>
                    <a:pt x="1164" y="2033"/>
                    <a:pt x="1301" y="2079"/>
                  </a:cubicBezTo>
                  <a:cubicBezTo>
                    <a:pt x="1461" y="2147"/>
                    <a:pt x="1621" y="2239"/>
                    <a:pt x="1758" y="2353"/>
                  </a:cubicBezTo>
                  <a:cubicBezTo>
                    <a:pt x="1895" y="2444"/>
                    <a:pt x="2009" y="2558"/>
                    <a:pt x="2100" y="2672"/>
                  </a:cubicBezTo>
                  <a:cubicBezTo>
                    <a:pt x="2169" y="2786"/>
                    <a:pt x="2237" y="2878"/>
                    <a:pt x="2283" y="2992"/>
                  </a:cubicBezTo>
                  <a:cubicBezTo>
                    <a:pt x="2306" y="3060"/>
                    <a:pt x="2328" y="3129"/>
                    <a:pt x="2351" y="3220"/>
                  </a:cubicBezTo>
                  <a:cubicBezTo>
                    <a:pt x="2351" y="3289"/>
                    <a:pt x="2351" y="3357"/>
                    <a:pt x="2351" y="3448"/>
                  </a:cubicBezTo>
                  <a:cubicBezTo>
                    <a:pt x="2351" y="3471"/>
                    <a:pt x="2351" y="3471"/>
                    <a:pt x="2351" y="3494"/>
                  </a:cubicBezTo>
                  <a:cubicBezTo>
                    <a:pt x="2351" y="3517"/>
                    <a:pt x="2351" y="3517"/>
                    <a:pt x="2351" y="3517"/>
                  </a:cubicBezTo>
                  <a:cubicBezTo>
                    <a:pt x="2294" y="3528"/>
                    <a:pt x="2231" y="3534"/>
                    <a:pt x="2166" y="3534"/>
                  </a:cubicBezTo>
                  <a:cubicBezTo>
                    <a:pt x="2100" y="3534"/>
                    <a:pt x="2032" y="3528"/>
                    <a:pt x="1963" y="3517"/>
                  </a:cubicBezTo>
                  <a:lnTo>
                    <a:pt x="1940" y="3517"/>
                  </a:lnTo>
                  <a:cubicBezTo>
                    <a:pt x="1781" y="3494"/>
                    <a:pt x="1621" y="3448"/>
                    <a:pt x="1484" y="3403"/>
                  </a:cubicBezTo>
                  <a:cubicBezTo>
                    <a:pt x="1324" y="3334"/>
                    <a:pt x="1164" y="3243"/>
                    <a:pt x="1027" y="3129"/>
                  </a:cubicBezTo>
                  <a:cubicBezTo>
                    <a:pt x="890" y="3015"/>
                    <a:pt x="753" y="2901"/>
                    <a:pt x="639" y="2764"/>
                  </a:cubicBezTo>
                  <a:cubicBezTo>
                    <a:pt x="525" y="2627"/>
                    <a:pt x="434" y="2467"/>
                    <a:pt x="365" y="2307"/>
                  </a:cubicBezTo>
                  <a:cubicBezTo>
                    <a:pt x="343" y="2216"/>
                    <a:pt x="297" y="2147"/>
                    <a:pt x="274" y="2056"/>
                  </a:cubicBezTo>
                  <a:cubicBezTo>
                    <a:pt x="297" y="2056"/>
                    <a:pt x="320" y="2056"/>
                    <a:pt x="343" y="2033"/>
                  </a:cubicBezTo>
                  <a:cubicBezTo>
                    <a:pt x="411" y="2010"/>
                    <a:pt x="480" y="1988"/>
                    <a:pt x="548" y="1988"/>
                  </a:cubicBezTo>
                  <a:cubicBezTo>
                    <a:pt x="662" y="1965"/>
                    <a:pt x="753" y="1965"/>
                    <a:pt x="868" y="1965"/>
                  </a:cubicBezTo>
                  <a:close/>
                  <a:moveTo>
                    <a:pt x="1195" y="1"/>
                  </a:moveTo>
                  <a:cubicBezTo>
                    <a:pt x="689" y="1"/>
                    <a:pt x="315" y="445"/>
                    <a:pt x="137" y="846"/>
                  </a:cubicBezTo>
                  <a:cubicBezTo>
                    <a:pt x="69" y="1029"/>
                    <a:pt x="23" y="1189"/>
                    <a:pt x="0" y="1348"/>
                  </a:cubicBezTo>
                  <a:cubicBezTo>
                    <a:pt x="0" y="1440"/>
                    <a:pt x="0" y="1554"/>
                    <a:pt x="23" y="1645"/>
                  </a:cubicBezTo>
                  <a:cubicBezTo>
                    <a:pt x="23" y="1759"/>
                    <a:pt x="46" y="1873"/>
                    <a:pt x="69" y="1942"/>
                  </a:cubicBezTo>
                  <a:cubicBezTo>
                    <a:pt x="160" y="2376"/>
                    <a:pt x="365" y="2741"/>
                    <a:pt x="639" y="3037"/>
                  </a:cubicBezTo>
                  <a:cubicBezTo>
                    <a:pt x="799" y="3197"/>
                    <a:pt x="959" y="3334"/>
                    <a:pt x="1142" y="3425"/>
                  </a:cubicBezTo>
                  <a:cubicBezTo>
                    <a:pt x="1324" y="3540"/>
                    <a:pt x="1507" y="3608"/>
                    <a:pt x="1712" y="3654"/>
                  </a:cubicBezTo>
                  <a:cubicBezTo>
                    <a:pt x="1758" y="3677"/>
                    <a:pt x="1826" y="3677"/>
                    <a:pt x="1895" y="3699"/>
                  </a:cubicBezTo>
                  <a:cubicBezTo>
                    <a:pt x="1975" y="3711"/>
                    <a:pt x="2049" y="3717"/>
                    <a:pt x="2123" y="3717"/>
                  </a:cubicBezTo>
                  <a:cubicBezTo>
                    <a:pt x="2197" y="3717"/>
                    <a:pt x="2271" y="3711"/>
                    <a:pt x="2351" y="3699"/>
                  </a:cubicBezTo>
                  <a:cubicBezTo>
                    <a:pt x="2511" y="3699"/>
                    <a:pt x="2671" y="3654"/>
                    <a:pt x="2831" y="3585"/>
                  </a:cubicBezTo>
                  <a:cubicBezTo>
                    <a:pt x="2990" y="3517"/>
                    <a:pt x="3150" y="3425"/>
                    <a:pt x="3287" y="3289"/>
                  </a:cubicBezTo>
                  <a:cubicBezTo>
                    <a:pt x="3447" y="3174"/>
                    <a:pt x="3584" y="3060"/>
                    <a:pt x="3675" y="2901"/>
                  </a:cubicBezTo>
                  <a:cubicBezTo>
                    <a:pt x="3926" y="2604"/>
                    <a:pt x="4040" y="2261"/>
                    <a:pt x="3995" y="1965"/>
                  </a:cubicBezTo>
                  <a:cubicBezTo>
                    <a:pt x="3972" y="1782"/>
                    <a:pt x="3903" y="1622"/>
                    <a:pt x="3789" y="1485"/>
                  </a:cubicBezTo>
                  <a:cubicBezTo>
                    <a:pt x="3652" y="1303"/>
                    <a:pt x="3493" y="1189"/>
                    <a:pt x="3333" y="1143"/>
                  </a:cubicBezTo>
                  <a:lnTo>
                    <a:pt x="3241" y="1143"/>
                  </a:lnTo>
                  <a:cubicBezTo>
                    <a:pt x="3173" y="1132"/>
                    <a:pt x="3099" y="1126"/>
                    <a:pt x="3025" y="1126"/>
                  </a:cubicBezTo>
                  <a:cubicBezTo>
                    <a:pt x="2950" y="1126"/>
                    <a:pt x="2876" y="1132"/>
                    <a:pt x="2808" y="1143"/>
                  </a:cubicBezTo>
                  <a:lnTo>
                    <a:pt x="2716" y="1166"/>
                  </a:lnTo>
                  <a:cubicBezTo>
                    <a:pt x="2620" y="1182"/>
                    <a:pt x="2534" y="1198"/>
                    <a:pt x="2444" y="1198"/>
                  </a:cubicBezTo>
                  <a:cubicBezTo>
                    <a:pt x="2407" y="1198"/>
                    <a:pt x="2369" y="1195"/>
                    <a:pt x="2328" y="1189"/>
                  </a:cubicBezTo>
                  <a:cubicBezTo>
                    <a:pt x="2283" y="1189"/>
                    <a:pt x="2260" y="1166"/>
                    <a:pt x="2214" y="1166"/>
                  </a:cubicBezTo>
                  <a:lnTo>
                    <a:pt x="2191" y="1143"/>
                  </a:lnTo>
                  <a:cubicBezTo>
                    <a:pt x="2146" y="1074"/>
                    <a:pt x="2123" y="1029"/>
                    <a:pt x="2100" y="960"/>
                  </a:cubicBezTo>
                  <a:cubicBezTo>
                    <a:pt x="2055" y="892"/>
                    <a:pt x="2032" y="823"/>
                    <a:pt x="2009" y="755"/>
                  </a:cubicBezTo>
                  <a:lnTo>
                    <a:pt x="1986" y="641"/>
                  </a:lnTo>
                  <a:cubicBezTo>
                    <a:pt x="1963" y="550"/>
                    <a:pt x="1918" y="435"/>
                    <a:pt x="1849" y="344"/>
                  </a:cubicBezTo>
                  <a:cubicBezTo>
                    <a:pt x="1781" y="230"/>
                    <a:pt x="1689" y="161"/>
                    <a:pt x="1598" y="93"/>
                  </a:cubicBezTo>
                  <a:cubicBezTo>
                    <a:pt x="1507" y="47"/>
                    <a:pt x="1415" y="25"/>
                    <a:pt x="1324" y="2"/>
                  </a:cubicBezTo>
                  <a:lnTo>
                    <a:pt x="1233" y="2"/>
                  </a:lnTo>
                  <a:cubicBezTo>
                    <a:pt x="1220" y="1"/>
                    <a:pt x="1208" y="1"/>
                    <a:pt x="1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20"/>
            <p:cNvSpPr/>
            <p:nvPr/>
          </p:nvSpPr>
          <p:spPr>
            <a:xfrm>
              <a:off x="6703950" y="1910525"/>
              <a:ext cx="29125" cy="29125"/>
            </a:xfrm>
            <a:custGeom>
              <a:avLst/>
              <a:gdLst/>
              <a:ahLst/>
              <a:cxnLst/>
              <a:rect l="l" t="t" r="r" b="b"/>
              <a:pathLst>
                <a:path w="1165" h="1165" extrusionOk="0">
                  <a:moveTo>
                    <a:pt x="594" y="0"/>
                  </a:moveTo>
                  <a:cubicBezTo>
                    <a:pt x="274" y="0"/>
                    <a:pt x="1" y="252"/>
                    <a:pt x="1" y="571"/>
                  </a:cubicBezTo>
                  <a:cubicBezTo>
                    <a:pt x="1" y="891"/>
                    <a:pt x="274" y="1165"/>
                    <a:pt x="594" y="1165"/>
                  </a:cubicBezTo>
                  <a:cubicBezTo>
                    <a:pt x="914" y="1165"/>
                    <a:pt x="1165" y="891"/>
                    <a:pt x="1165" y="571"/>
                  </a:cubicBezTo>
                  <a:cubicBezTo>
                    <a:pt x="1165" y="252"/>
                    <a:pt x="914"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20"/>
            <p:cNvSpPr/>
            <p:nvPr/>
          </p:nvSpPr>
          <p:spPr>
            <a:xfrm>
              <a:off x="6923075" y="2048050"/>
              <a:ext cx="29125" cy="29700"/>
            </a:xfrm>
            <a:custGeom>
              <a:avLst/>
              <a:gdLst/>
              <a:ahLst/>
              <a:cxnLst/>
              <a:rect l="l" t="t" r="r" b="b"/>
              <a:pathLst>
                <a:path w="1165" h="1188" extrusionOk="0">
                  <a:moveTo>
                    <a:pt x="594" y="0"/>
                  </a:moveTo>
                  <a:cubicBezTo>
                    <a:pt x="274" y="0"/>
                    <a:pt x="0" y="274"/>
                    <a:pt x="0" y="594"/>
                  </a:cubicBezTo>
                  <a:cubicBezTo>
                    <a:pt x="0" y="913"/>
                    <a:pt x="274" y="1187"/>
                    <a:pt x="594" y="1187"/>
                  </a:cubicBezTo>
                  <a:cubicBezTo>
                    <a:pt x="913" y="1187"/>
                    <a:pt x="1165" y="913"/>
                    <a:pt x="1165" y="594"/>
                  </a:cubicBezTo>
                  <a:cubicBezTo>
                    <a:pt x="1165" y="274"/>
                    <a:pt x="913"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20"/>
            <p:cNvSpPr/>
            <p:nvPr/>
          </p:nvSpPr>
          <p:spPr>
            <a:xfrm>
              <a:off x="6935625" y="2081725"/>
              <a:ext cx="5175" cy="5150"/>
            </a:xfrm>
            <a:custGeom>
              <a:avLst/>
              <a:gdLst/>
              <a:ahLst/>
              <a:cxnLst/>
              <a:rect l="l" t="t" r="r" b="b"/>
              <a:pathLst>
                <a:path w="207" h="206" extrusionOk="0">
                  <a:moveTo>
                    <a:pt x="115" y="0"/>
                  </a:moveTo>
                  <a:cubicBezTo>
                    <a:pt x="46" y="0"/>
                    <a:pt x="1" y="46"/>
                    <a:pt x="1" y="91"/>
                  </a:cubicBezTo>
                  <a:cubicBezTo>
                    <a:pt x="1" y="160"/>
                    <a:pt x="46" y="205"/>
                    <a:pt x="115" y="205"/>
                  </a:cubicBezTo>
                  <a:cubicBezTo>
                    <a:pt x="160" y="205"/>
                    <a:pt x="206" y="160"/>
                    <a:pt x="206" y="91"/>
                  </a:cubicBezTo>
                  <a:cubicBezTo>
                    <a:pt x="206" y="46"/>
                    <a:pt x="160"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20"/>
            <p:cNvSpPr/>
            <p:nvPr/>
          </p:nvSpPr>
          <p:spPr>
            <a:xfrm>
              <a:off x="6719350" y="1944775"/>
              <a:ext cx="5175" cy="5725"/>
            </a:xfrm>
            <a:custGeom>
              <a:avLst/>
              <a:gdLst/>
              <a:ahLst/>
              <a:cxnLst/>
              <a:rect l="l" t="t" r="r" b="b"/>
              <a:pathLst>
                <a:path w="207" h="229" extrusionOk="0">
                  <a:moveTo>
                    <a:pt x="115" y="0"/>
                  </a:moveTo>
                  <a:cubicBezTo>
                    <a:pt x="46" y="0"/>
                    <a:pt x="1" y="46"/>
                    <a:pt x="1" y="114"/>
                  </a:cubicBezTo>
                  <a:cubicBezTo>
                    <a:pt x="1" y="160"/>
                    <a:pt x="46" y="228"/>
                    <a:pt x="115" y="228"/>
                  </a:cubicBezTo>
                  <a:cubicBezTo>
                    <a:pt x="161" y="228"/>
                    <a:pt x="206" y="160"/>
                    <a:pt x="206" y="114"/>
                  </a:cubicBezTo>
                  <a:cubicBezTo>
                    <a:pt x="206" y="46"/>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20"/>
            <p:cNvSpPr/>
            <p:nvPr/>
          </p:nvSpPr>
          <p:spPr>
            <a:xfrm>
              <a:off x="6630350" y="1936550"/>
              <a:ext cx="33100" cy="25300"/>
            </a:xfrm>
            <a:custGeom>
              <a:avLst/>
              <a:gdLst/>
              <a:ahLst/>
              <a:cxnLst/>
              <a:rect l="l" t="t" r="r" b="b"/>
              <a:pathLst>
                <a:path w="1324" h="1012" extrusionOk="0">
                  <a:moveTo>
                    <a:pt x="430" y="1"/>
                  </a:moveTo>
                  <a:cubicBezTo>
                    <a:pt x="296" y="1"/>
                    <a:pt x="181" y="47"/>
                    <a:pt x="114" y="146"/>
                  </a:cubicBezTo>
                  <a:cubicBezTo>
                    <a:pt x="0" y="329"/>
                    <a:pt x="114" y="649"/>
                    <a:pt x="411" y="854"/>
                  </a:cubicBezTo>
                  <a:cubicBezTo>
                    <a:pt x="564" y="960"/>
                    <a:pt x="729" y="1011"/>
                    <a:pt x="871" y="1011"/>
                  </a:cubicBezTo>
                  <a:cubicBezTo>
                    <a:pt x="1006" y="1011"/>
                    <a:pt x="1121" y="965"/>
                    <a:pt x="1187" y="877"/>
                  </a:cubicBezTo>
                  <a:cubicBezTo>
                    <a:pt x="1324" y="671"/>
                    <a:pt x="1187" y="352"/>
                    <a:pt x="890" y="146"/>
                  </a:cubicBezTo>
                  <a:cubicBezTo>
                    <a:pt x="738" y="52"/>
                    <a:pt x="573" y="1"/>
                    <a:pt x="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20"/>
            <p:cNvSpPr/>
            <p:nvPr/>
          </p:nvSpPr>
          <p:spPr>
            <a:xfrm>
              <a:off x="6910525" y="2113750"/>
              <a:ext cx="33125" cy="24975"/>
            </a:xfrm>
            <a:custGeom>
              <a:avLst/>
              <a:gdLst/>
              <a:ahLst/>
              <a:cxnLst/>
              <a:rect l="l" t="t" r="r" b="b"/>
              <a:pathLst>
                <a:path w="1325" h="999" extrusionOk="0">
                  <a:moveTo>
                    <a:pt x="433" y="0"/>
                  </a:moveTo>
                  <a:cubicBezTo>
                    <a:pt x="302" y="0"/>
                    <a:pt x="193" y="46"/>
                    <a:pt x="137" y="134"/>
                  </a:cubicBezTo>
                  <a:cubicBezTo>
                    <a:pt x="0" y="340"/>
                    <a:pt x="114" y="659"/>
                    <a:pt x="411" y="842"/>
                  </a:cubicBezTo>
                  <a:cubicBezTo>
                    <a:pt x="564" y="948"/>
                    <a:pt x="729" y="999"/>
                    <a:pt x="871" y="999"/>
                  </a:cubicBezTo>
                  <a:cubicBezTo>
                    <a:pt x="1006" y="999"/>
                    <a:pt x="1121" y="953"/>
                    <a:pt x="1187" y="865"/>
                  </a:cubicBezTo>
                  <a:cubicBezTo>
                    <a:pt x="1324" y="659"/>
                    <a:pt x="1187" y="340"/>
                    <a:pt x="891" y="157"/>
                  </a:cubicBezTo>
                  <a:cubicBezTo>
                    <a:pt x="738" y="51"/>
                    <a:pt x="573" y="0"/>
                    <a:pt x="4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7" name="Google Shape;5337;p20"/>
          <p:cNvGrpSpPr/>
          <p:nvPr/>
        </p:nvGrpSpPr>
        <p:grpSpPr>
          <a:xfrm rot="-3555206">
            <a:off x="8676544" y="1113744"/>
            <a:ext cx="201703" cy="313099"/>
            <a:chOff x="1036425" y="2562175"/>
            <a:chExt cx="119850" cy="186050"/>
          </a:xfrm>
        </p:grpSpPr>
        <p:sp>
          <p:nvSpPr>
            <p:cNvPr id="5338" name="Google Shape;5338;p20"/>
            <p:cNvSpPr/>
            <p:nvPr/>
          </p:nvSpPr>
          <p:spPr>
            <a:xfrm>
              <a:off x="1036425" y="2562175"/>
              <a:ext cx="119850" cy="111300"/>
            </a:xfrm>
            <a:custGeom>
              <a:avLst/>
              <a:gdLst/>
              <a:ahLst/>
              <a:cxnLst/>
              <a:rect l="l" t="t" r="r" b="b"/>
              <a:pathLst>
                <a:path w="4794" h="4452" extrusionOk="0">
                  <a:moveTo>
                    <a:pt x="4634" y="1"/>
                  </a:moveTo>
                  <a:cubicBezTo>
                    <a:pt x="4634" y="1"/>
                    <a:pt x="4611" y="1"/>
                    <a:pt x="4588" y="24"/>
                  </a:cubicBezTo>
                  <a:cubicBezTo>
                    <a:pt x="4064" y="298"/>
                    <a:pt x="3607" y="572"/>
                    <a:pt x="3173" y="845"/>
                  </a:cubicBezTo>
                  <a:lnTo>
                    <a:pt x="2671" y="1165"/>
                  </a:lnTo>
                  <a:cubicBezTo>
                    <a:pt x="2101" y="1530"/>
                    <a:pt x="1667" y="1827"/>
                    <a:pt x="1302" y="2124"/>
                  </a:cubicBezTo>
                  <a:cubicBezTo>
                    <a:pt x="1028" y="2329"/>
                    <a:pt x="822" y="2535"/>
                    <a:pt x="617" y="2717"/>
                  </a:cubicBezTo>
                  <a:cubicBezTo>
                    <a:pt x="526" y="2808"/>
                    <a:pt x="434" y="2923"/>
                    <a:pt x="366" y="3014"/>
                  </a:cubicBezTo>
                  <a:cubicBezTo>
                    <a:pt x="275" y="3105"/>
                    <a:pt x="206" y="3196"/>
                    <a:pt x="160" y="3311"/>
                  </a:cubicBezTo>
                  <a:cubicBezTo>
                    <a:pt x="46" y="3516"/>
                    <a:pt x="1" y="3699"/>
                    <a:pt x="23" y="3858"/>
                  </a:cubicBezTo>
                  <a:cubicBezTo>
                    <a:pt x="69" y="4041"/>
                    <a:pt x="183" y="4201"/>
                    <a:pt x="389" y="4315"/>
                  </a:cubicBezTo>
                  <a:cubicBezTo>
                    <a:pt x="457" y="4383"/>
                    <a:pt x="548" y="4406"/>
                    <a:pt x="663" y="4429"/>
                  </a:cubicBezTo>
                  <a:cubicBezTo>
                    <a:pt x="731" y="4452"/>
                    <a:pt x="799" y="4452"/>
                    <a:pt x="868" y="4452"/>
                  </a:cubicBezTo>
                  <a:lnTo>
                    <a:pt x="959" y="4452"/>
                  </a:lnTo>
                  <a:cubicBezTo>
                    <a:pt x="1142" y="4429"/>
                    <a:pt x="1324" y="4361"/>
                    <a:pt x="1530" y="4246"/>
                  </a:cubicBezTo>
                  <a:cubicBezTo>
                    <a:pt x="1735" y="4155"/>
                    <a:pt x="1918" y="3995"/>
                    <a:pt x="2146" y="3790"/>
                  </a:cubicBezTo>
                  <a:cubicBezTo>
                    <a:pt x="2329" y="3630"/>
                    <a:pt x="2511" y="3425"/>
                    <a:pt x="2740" y="3174"/>
                  </a:cubicBezTo>
                  <a:cubicBezTo>
                    <a:pt x="3082" y="2763"/>
                    <a:pt x="3424" y="2306"/>
                    <a:pt x="3812" y="1713"/>
                  </a:cubicBezTo>
                  <a:cubicBezTo>
                    <a:pt x="4064" y="1348"/>
                    <a:pt x="4292" y="960"/>
                    <a:pt x="4588" y="480"/>
                  </a:cubicBezTo>
                  <a:lnTo>
                    <a:pt x="4657" y="343"/>
                  </a:lnTo>
                  <a:lnTo>
                    <a:pt x="4703" y="252"/>
                  </a:lnTo>
                  <a:lnTo>
                    <a:pt x="4748" y="161"/>
                  </a:lnTo>
                  <a:cubicBezTo>
                    <a:pt x="4794" y="115"/>
                    <a:pt x="4771" y="69"/>
                    <a:pt x="4725" y="47"/>
                  </a:cubicBezTo>
                  <a:cubicBezTo>
                    <a:pt x="4725" y="24"/>
                    <a:pt x="4703" y="24"/>
                    <a:pt x="4703" y="24"/>
                  </a:cubicBezTo>
                  <a:cubicBezTo>
                    <a:pt x="4680" y="24"/>
                    <a:pt x="4657" y="1"/>
                    <a:pt x="4634"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20"/>
            <p:cNvSpPr/>
            <p:nvPr/>
          </p:nvSpPr>
          <p:spPr>
            <a:xfrm>
              <a:off x="1095200" y="2640925"/>
              <a:ext cx="51375" cy="107300"/>
            </a:xfrm>
            <a:custGeom>
              <a:avLst/>
              <a:gdLst/>
              <a:ahLst/>
              <a:cxnLst/>
              <a:rect l="l" t="t" r="r" b="b"/>
              <a:pathLst>
                <a:path w="2055" h="4292" extrusionOk="0">
                  <a:moveTo>
                    <a:pt x="1918" y="1"/>
                  </a:moveTo>
                  <a:cubicBezTo>
                    <a:pt x="1895" y="24"/>
                    <a:pt x="1895" y="24"/>
                    <a:pt x="1895" y="46"/>
                  </a:cubicBezTo>
                  <a:cubicBezTo>
                    <a:pt x="1849" y="46"/>
                    <a:pt x="1827" y="69"/>
                    <a:pt x="1827" y="92"/>
                  </a:cubicBezTo>
                  <a:cubicBezTo>
                    <a:pt x="1781" y="138"/>
                    <a:pt x="1758" y="183"/>
                    <a:pt x="1735" y="229"/>
                  </a:cubicBezTo>
                  <a:cubicBezTo>
                    <a:pt x="1598" y="457"/>
                    <a:pt x="1439" y="663"/>
                    <a:pt x="1302" y="868"/>
                  </a:cubicBezTo>
                  <a:lnTo>
                    <a:pt x="1279" y="914"/>
                  </a:lnTo>
                  <a:cubicBezTo>
                    <a:pt x="1096" y="1165"/>
                    <a:pt x="936" y="1393"/>
                    <a:pt x="822" y="1599"/>
                  </a:cubicBezTo>
                  <a:cubicBezTo>
                    <a:pt x="617" y="1895"/>
                    <a:pt x="480" y="2146"/>
                    <a:pt x="343" y="2420"/>
                  </a:cubicBezTo>
                  <a:cubicBezTo>
                    <a:pt x="183" y="2717"/>
                    <a:pt x="92" y="2991"/>
                    <a:pt x="46" y="3242"/>
                  </a:cubicBezTo>
                  <a:cubicBezTo>
                    <a:pt x="1" y="3356"/>
                    <a:pt x="1" y="3493"/>
                    <a:pt x="1" y="3607"/>
                  </a:cubicBezTo>
                  <a:cubicBezTo>
                    <a:pt x="1" y="3721"/>
                    <a:pt x="23" y="3813"/>
                    <a:pt x="69" y="3904"/>
                  </a:cubicBezTo>
                  <a:cubicBezTo>
                    <a:pt x="115" y="3995"/>
                    <a:pt x="183" y="4087"/>
                    <a:pt x="275" y="4155"/>
                  </a:cubicBezTo>
                  <a:cubicBezTo>
                    <a:pt x="343" y="4201"/>
                    <a:pt x="434" y="4246"/>
                    <a:pt x="526" y="4269"/>
                  </a:cubicBezTo>
                  <a:cubicBezTo>
                    <a:pt x="571" y="4269"/>
                    <a:pt x="617" y="4292"/>
                    <a:pt x="640" y="4292"/>
                  </a:cubicBezTo>
                  <a:cubicBezTo>
                    <a:pt x="685" y="4292"/>
                    <a:pt x="731" y="4269"/>
                    <a:pt x="777" y="4269"/>
                  </a:cubicBezTo>
                  <a:cubicBezTo>
                    <a:pt x="845" y="4246"/>
                    <a:pt x="914" y="4223"/>
                    <a:pt x="982" y="4178"/>
                  </a:cubicBezTo>
                  <a:cubicBezTo>
                    <a:pt x="1142" y="4041"/>
                    <a:pt x="1256" y="3881"/>
                    <a:pt x="1324" y="3721"/>
                  </a:cubicBezTo>
                  <a:cubicBezTo>
                    <a:pt x="1461" y="3516"/>
                    <a:pt x="1530" y="3265"/>
                    <a:pt x="1598" y="3059"/>
                  </a:cubicBezTo>
                  <a:cubicBezTo>
                    <a:pt x="1667" y="2854"/>
                    <a:pt x="1713" y="2603"/>
                    <a:pt x="1781" y="2283"/>
                  </a:cubicBezTo>
                  <a:cubicBezTo>
                    <a:pt x="1872" y="1827"/>
                    <a:pt x="1941" y="1348"/>
                    <a:pt x="2009" y="777"/>
                  </a:cubicBezTo>
                  <a:cubicBezTo>
                    <a:pt x="2032" y="526"/>
                    <a:pt x="2032" y="298"/>
                    <a:pt x="2055" y="92"/>
                  </a:cubicBezTo>
                  <a:cubicBezTo>
                    <a:pt x="2055" y="69"/>
                    <a:pt x="2055" y="46"/>
                    <a:pt x="2032" y="24"/>
                  </a:cubicBezTo>
                  <a:cubicBezTo>
                    <a:pt x="2032" y="24"/>
                    <a:pt x="2009" y="1"/>
                    <a:pt x="1986"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40" name="Google Shape;5340;p20"/>
          <p:cNvGrpSpPr/>
          <p:nvPr/>
        </p:nvGrpSpPr>
        <p:grpSpPr>
          <a:xfrm rot="-4199169">
            <a:off x="391975" y="3603636"/>
            <a:ext cx="976227" cy="826919"/>
            <a:chOff x="6536750" y="766975"/>
            <a:chExt cx="776100" cy="657400"/>
          </a:xfrm>
        </p:grpSpPr>
        <p:sp>
          <p:nvSpPr>
            <p:cNvPr id="5341" name="Google Shape;5341;p20"/>
            <p:cNvSpPr/>
            <p:nvPr/>
          </p:nvSpPr>
          <p:spPr>
            <a:xfrm>
              <a:off x="6536750" y="766975"/>
              <a:ext cx="776100" cy="657400"/>
            </a:xfrm>
            <a:custGeom>
              <a:avLst/>
              <a:gdLst/>
              <a:ahLst/>
              <a:cxnLst/>
              <a:rect l="l" t="t" r="r" b="b"/>
              <a:pathLst>
                <a:path w="31044" h="26296" extrusionOk="0">
                  <a:moveTo>
                    <a:pt x="27391" y="1"/>
                  </a:moveTo>
                  <a:cubicBezTo>
                    <a:pt x="27072" y="1"/>
                    <a:pt x="26706" y="46"/>
                    <a:pt x="26364" y="160"/>
                  </a:cubicBezTo>
                  <a:cubicBezTo>
                    <a:pt x="25907" y="275"/>
                    <a:pt x="25474" y="480"/>
                    <a:pt x="25017" y="800"/>
                  </a:cubicBezTo>
                  <a:lnTo>
                    <a:pt x="24994" y="800"/>
                  </a:lnTo>
                  <a:cubicBezTo>
                    <a:pt x="24789" y="754"/>
                    <a:pt x="24584" y="731"/>
                    <a:pt x="24378" y="708"/>
                  </a:cubicBezTo>
                  <a:cubicBezTo>
                    <a:pt x="24196" y="685"/>
                    <a:pt x="24013" y="685"/>
                    <a:pt x="23830" y="685"/>
                  </a:cubicBezTo>
                  <a:cubicBezTo>
                    <a:pt x="22666" y="685"/>
                    <a:pt x="21457" y="1028"/>
                    <a:pt x="20110" y="1713"/>
                  </a:cubicBezTo>
                  <a:cubicBezTo>
                    <a:pt x="19539" y="2032"/>
                    <a:pt x="18946" y="2374"/>
                    <a:pt x="18284" y="2854"/>
                  </a:cubicBezTo>
                  <a:cubicBezTo>
                    <a:pt x="17987" y="3059"/>
                    <a:pt x="17690" y="3265"/>
                    <a:pt x="17416" y="3493"/>
                  </a:cubicBezTo>
                  <a:cubicBezTo>
                    <a:pt x="17097" y="3721"/>
                    <a:pt x="16800" y="3949"/>
                    <a:pt x="16503" y="4178"/>
                  </a:cubicBezTo>
                  <a:cubicBezTo>
                    <a:pt x="15636" y="4862"/>
                    <a:pt x="14746" y="5593"/>
                    <a:pt x="13764" y="6415"/>
                  </a:cubicBezTo>
                  <a:cubicBezTo>
                    <a:pt x="13719" y="6460"/>
                    <a:pt x="13673" y="6483"/>
                    <a:pt x="13627" y="6529"/>
                  </a:cubicBezTo>
                  <a:cubicBezTo>
                    <a:pt x="13605" y="6529"/>
                    <a:pt x="13605" y="6552"/>
                    <a:pt x="13605" y="6552"/>
                  </a:cubicBezTo>
                  <a:cubicBezTo>
                    <a:pt x="13513" y="6620"/>
                    <a:pt x="13445" y="6688"/>
                    <a:pt x="13376" y="6757"/>
                  </a:cubicBezTo>
                  <a:lnTo>
                    <a:pt x="13308" y="6825"/>
                  </a:lnTo>
                  <a:cubicBezTo>
                    <a:pt x="13194" y="6917"/>
                    <a:pt x="13057" y="7031"/>
                    <a:pt x="12943" y="7122"/>
                  </a:cubicBezTo>
                  <a:cubicBezTo>
                    <a:pt x="11756" y="8172"/>
                    <a:pt x="10637" y="9245"/>
                    <a:pt x="9587" y="10341"/>
                  </a:cubicBezTo>
                  <a:cubicBezTo>
                    <a:pt x="8537" y="11413"/>
                    <a:pt x="7510" y="12577"/>
                    <a:pt x="6506" y="13787"/>
                  </a:cubicBezTo>
                  <a:cubicBezTo>
                    <a:pt x="6301" y="14015"/>
                    <a:pt x="6118" y="14244"/>
                    <a:pt x="5935" y="14472"/>
                  </a:cubicBezTo>
                  <a:cubicBezTo>
                    <a:pt x="5821" y="14563"/>
                    <a:pt x="5707" y="14654"/>
                    <a:pt x="5616" y="14769"/>
                  </a:cubicBezTo>
                  <a:lnTo>
                    <a:pt x="5456" y="14928"/>
                  </a:lnTo>
                  <a:cubicBezTo>
                    <a:pt x="5296" y="15111"/>
                    <a:pt x="5182" y="15316"/>
                    <a:pt x="5114" y="15545"/>
                  </a:cubicBezTo>
                  <a:cubicBezTo>
                    <a:pt x="4634" y="16161"/>
                    <a:pt x="4155" y="16823"/>
                    <a:pt x="3698" y="17462"/>
                  </a:cubicBezTo>
                  <a:cubicBezTo>
                    <a:pt x="3288" y="18055"/>
                    <a:pt x="2854" y="18695"/>
                    <a:pt x="2420" y="19379"/>
                  </a:cubicBezTo>
                  <a:cubicBezTo>
                    <a:pt x="2215" y="19699"/>
                    <a:pt x="2009" y="20018"/>
                    <a:pt x="1804" y="20361"/>
                  </a:cubicBezTo>
                  <a:cubicBezTo>
                    <a:pt x="1599" y="20703"/>
                    <a:pt x="1370" y="21046"/>
                    <a:pt x="1165" y="21388"/>
                  </a:cubicBezTo>
                  <a:cubicBezTo>
                    <a:pt x="1119" y="21502"/>
                    <a:pt x="1051" y="21616"/>
                    <a:pt x="982" y="21707"/>
                  </a:cubicBezTo>
                  <a:cubicBezTo>
                    <a:pt x="982" y="21707"/>
                    <a:pt x="959" y="21799"/>
                    <a:pt x="937" y="21799"/>
                  </a:cubicBezTo>
                  <a:cubicBezTo>
                    <a:pt x="754" y="22027"/>
                    <a:pt x="594" y="22278"/>
                    <a:pt x="457" y="22529"/>
                  </a:cubicBezTo>
                  <a:cubicBezTo>
                    <a:pt x="252" y="22894"/>
                    <a:pt x="138" y="23260"/>
                    <a:pt x="92" y="23625"/>
                  </a:cubicBezTo>
                  <a:cubicBezTo>
                    <a:pt x="1" y="24287"/>
                    <a:pt x="183" y="24971"/>
                    <a:pt x="640" y="25474"/>
                  </a:cubicBezTo>
                  <a:cubicBezTo>
                    <a:pt x="1096" y="25999"/>
                    <a:pt x="1735" y="26295"/>
                    <a:pt x="2443" y="26295"/>
                  </a:cubicBezTo>
                  <a:cubicBezTo>
                    <a:pt x="2808" y="26295"/>
                    <a:pt x="3151" y="26227"/>
                    <a:pt x="3539" y="26090"/>
                  </a:cubicBezTo>
                  <a:cubicBezTo>
                    <a:pt x="3790" y="25999"/>
                    <a:pt x="4018" y="25885"/>
                    <a:pt x="4201" y="25770"/>
                  </a:cubicBezTo>
                  <a:cubicBezTo>
                    <a:pt x="4246" y="25770"/>
                    <a:pt x="4292" y="25748"/>
                    <a:pt x="4338" y="25748"/>
                  </a:cubicBezTo>
                  <a:cubicBezTo>
                    <a:pt x="4452" y="25702"/>
                    <a:pt x="4566" y="25656"/>
                    <a:pt x="4680" y="25633"/>
                  </a:cubicBezTo>
                  <a:cubicBezTo>
                    <a:pt x="5068" y="25496"/>
                    <a:pt x="5456" y="25360"/>
                    <a:pt x="5821" y="25223"/>
                  </a:cubicBezTo>
                  <a:cubicBezTo>
                    <a:pt x="6186" y="25086"/>
                    <a:pt x="6552" y="24949"/>
                    <a:pt x="6917" y="24812"/>
                  </a:cubicBezTo>
                  <a:cubicBezTo>
                    <a:pt x="7647" y="24515"/>
                    <a:pt x="8355" y="24241"/>
                    <a:pt x="9040" y="23944"/>
                  </a:cubicBezTo>
                  <a:cubicBezTo>
                    <a:pt x="10432" y="23328"/>
                    <a:pt x="11847" y="22643"/>
                    <a:pt x="13194" y="21913"/>
                  </a:cubicBezTo>
                  <a:cubicBezTo>
                    <a:pt x="14381" y="21274"/>
                    <a:pt x="15545" y="20612"/>
                    <a:pt x="16640" y="19927"/>
                  </a:cubicBezTo>
                  <a:cubicBezTo>
                    <a:pt x="16846" y="20087"/>
                    <a:pt x="17097" y="20224"/>
                    <a:pt x="17371" y="20292"/>
                  </a:cubicBezTo>
                  <a:cubicBezTo>
                    <a:pt x="17599" y="20384"/>
                    <a:pt x="17850" y="20429"/>
                    <a:pt x="18124" y="20429"/>
                  </a:cubicBezTo>
                  <a:cubicBezTo>
                    <a:pt x="18170" y="20429"/>
                    <a:pt x="18215" y="20452"/>
                    <a:pt x="18284" y="20452"/>
                  </a:cubicBezTo>
                  <a:cubicBezTo>
                    <a:pt x="18466" y="20452"/>
                    <a:pt x="18672" y="20429"/>
                    <a:pt x="18877" y="20384"/>
                  </a:cubicBezTo>
                  <a:cubicBezTo>
                    <a:pt x="19060" y="20361"/>
                    <a:pt x="19242" y="20315"/>
                    <a:pt x="19402" y="20269"/>
                  </a:cubicBezTo>
                  <a:cubicBezTo>
                    <a:pt x="19585" y="20224"/>
                    <a:pt x="19745" y="20155"/>
                    <a:pt x="19904" y="20110"/>
                  </a:cubicBezTo>
                  <a:cubicBezTo>
                    <a:pt x="20475" y="19904"/>
                    <a:pt x="21046" y="19608"/>
                    <a:pt x="21662" y="19242"/>
                  </a:cubicBezTo>
                  <a:cubicBezTo>
                    <a:pt x="22141" y="18946"/>
                    <a:pt x="22621" y="18603"/>
                    <a:pt x="23191" y="18170"/>
                  </a:cubicBezTo>
                  <a:cubicBezTo>
                    <a:pt x="23671" y="17782"/>
                    <a:pt x="24104" y="17394"/>
                    <a:pt x="24492" y="17074"/>
                  </a:cubicBezTo>
                  <a:lnTo>
                    <a:pt x="25063" y="16572"/>
                  </a:lnTo>
                  <a:cubicBezTo>
                    <a:pt x="25268" y="16366"/>
                    <a:pt x="25497" y="16161"/>
                    <a:pt x="25702" y="15956"/>
                  </a:cubicBezTo>
                  <a:cubicBezTo>
                    <a:pt x="26181" y="15499"/>
                    <a:pt x="26615" y="15043"/>
                    <a:pt x="27026" y="14563"/>
                  </a:cubicBezTo>
                  <a:cubicBezTo>
                    <a:pt x="27460" y="14038"/>
                    <a:pt x="27848" y="13513"/>
                    <a:pt x="28190" y="12988"/>
                  </a:cubicBezTo>
                  <a:cubicBezTo>
                    <a:pt x="28464" y="12577"/>
                    <a:pt x="28715" y="12167"/>
                    <a:pt x="28898" y="11756"/>
                  </a:cubicBezTo>
                  <a:cubicBezTo>
                    <a:pt x="29149" y="11208"/>
                    <a:pt x="29331" y="10729"/>
                    <a:pt x="29445" y="10249"/>
                  </a:cubicBezTo>
                  <a:cubicBezTo>
                    <a:pt x="29605" y="9473"/>
                    <a:pt x="29560" y="8766"/>
                    <a:pt x="29331" y="8126"/>
                  </a:cubicBezTo>
                  <a:cubicBezTo>
                    <a:pt x="29377" y="7921"/>
                    <a:pt x="29423" y="7716"/>
                    <a:pt x="29468" y="7510"/>
                  </a:cubicBezTo>
                  <a:cubicBezTo>
                    <a:pt x="29514" y="7350"/>
                    <a:pt x="29537" y="7168"/>
                    <a:pt x="29560" y="6985"/>
                  </a:cubicBezTo>
                  <a:cubicBezTo>
                    <a:pt x="29582" y="6780"/>
                    <a:pt x="29582" y="6552"/>
                    <a:pt x="29582" y="6346"/>
                  </a:cubicBezTo>
                  <a:cubicBezTo>
                    <a:pt x="29788" y="6141"/>
                    <a:pt x="29993" y="5935"/>
                    <a:pt x="30176" y="5707"/>
                  </a:cubicBezTo>
                  <a:cubicBezTo>
                    <a:pt x="30495" y="5296"/>
                    <a:pt x="30724" y="4885"/>
                    <a:pt x="30861" y="4429"/>
                  </a:cubicBezTo>
                  <a:cubicBezTo>
                    <a:pt x="31020" y="3927"/>
                    <a:pt x="31043" y="3379"/>
                    <a:pt x="30929" y="2854"/>
                  </a:cubicBezTo>
                  <a:cubicBezTo>
                    <a:pt x="30815" y="2260"/>
                    <a:pt x="30541" y="1735"/>
                    <a:pt x="30130" y="1256"/>
                  </a:cubicBezTo>
                  <a:cubicBezTo>
                    <a:pt x="30107" y="1256"/>
                    <a:pt x="30084" y="1233"/>
                    <a:pt x="30084" y="1210"/>
                  </a:cubicBezTo>
                  <a:cubicBezTo>
                    <a:pt x="29833" y="959"/>
                    <a:pt x="29582" y="731"/>
                    <a:pt x="29308" y="571"/>
                  </a:cubicBezTo>
                  <a:cubicBezTo>
                    <a:pt x="28875" y="297"/>
                    <a:pt x="28418" y="115"/>
                    <a:pt x="27916" y="46"/>
                  </a:cubicBezTo>
                  <a:cubicBezTo>
                    <a:pt x="27756" y="23"/>
                    <a:pt x="27574" y="1"/>
                    <a:pt x="27391"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20"/>
            <p:cNvSpPr/>
            <p:nvPr/>
          </p:nvSpPr>
          <p:spPr>
            <a:xfrm>
              <a:off x="6909375" y="832600"/>
              <a:ext cx="317300" cy="304750"/>
            </a:xfrm>
            <a:custGeom>
              <a:avLst/>
              <a:gdLst/>
              <a:ahLst/>
              <a:cxnLst/>
              <a:rect l="l" t="t" r="r" b="b"/>
              <a:pathLst>
                <a:path w="12692" h="12190" extrusionOk="0">
                  <a:moveTo>
                    <a:pt x="8720" y="1"/>
                  </a:moveTo>
                  <a:cubicBezTo>
                    <a:pt x="8537" y="23"/>
                    <a:pt x="8378" y="23"/>
                    <a:pt x="8218" y="69"/>
                  </a:cubicBezTo>
                  <a:cubicBezTo>
                    <a:pt x="8058" y="92"/>
                    <a:pt x="7875" y="138"/>
                    <a:pt x="7693" y="206"/>
                  </a:cubicBezTo>
                  <a:cubicBezTo>
                    <a:pt x="7487" y="274"/>
                    <a:pt x="7328" y="320"/>
                    <a:pt x="7168" y="389"/>
                  </a:cubicBezTo>
                  <a:cubicBezTo>
                    <a:pt x="7077" y="411"/>
                    <a:pt x="7008" y="457"/>
                    <a:pt x="6917" y="480"/>
                  </a:cubicBezTo>
                  <a:cubicBezTo>
                    <a:pt x="6848" y="503"/>
                    <a:pt x="6780" y="548"/>
                    <a:pt x="6688" y="571"/>
                  </a:cubicBezTo>
                  <a:lnTo>
                    <a:pt x="6643" y="594"/>
                  </a:lnTo>
                  <a:lnTo>
                    <a:pt x="6163" y="822"/>
                  </a:lnTo>
                  <a:cubicBezTo>
                    <a:pt x="6072" y="845"/>
                    <a:pt x="6004" y="891"/>
                    <a:pt x="5935" y="936"/>
                  </a:cubicBezTo>
                  <a:cubicBezTo>
                    <a:pt x="5867" y="959"/>
                    <a:pt x="5798" y="1005"/>
                    <a:pt x="5730" y="1051"/>
                  </a:cubicBezTo>
                  <a:lnTo>
                    <a:pt x="5684" y="1051"/>
                  </a:lnTo>
                  <a:lnTo>
                    <a:pt x="5616" y="1119"/>
                  </a:lnTo>
                  <a:cubicBezTo>
                    <a:pt x="5479" y="1187"/>
                    <a:pt x="5342" y="1279"/>
                    <a:pt x="5205" y="1347"/>
                  </a:cubicBezTo>
                  <a:lnTo>
                    <a:pt x="5228" y="1347"/>
                  </a:lnTo>
                  <a:lnTo>
                    <a:pt x="5159" y="1370"/>
                  </a:lnTo>
                  <a:lnTo>
                    <a:pt x="5114" y="1393"/>
                  </a:lnTo>
                  <a:lnTo>
                    <a:pt x="5114" y="1416"/>
                  </a:lnTo>
                  <a:lnTo>
                    <a:pt x="5091" y="1416"/>
                  </a:lnTo>
                  <a:lnTo>
                    <a:pt x="5068" y="1439"/>
                  </a:lnTo>
                  <a:cubicBezTo>
                    <a:pt x="4931" y="1530"/>
                    <a:pt x="4771" y="1621"/>
                    <a:pt x="4634" y="1712"/>
                  </a:cubicBezTo>
                  <a:cubicBezTo>
                    <a:pt x="4497" y="1804"/>
                    <a:pt x="4337" y="1918"/>
                    <a:pt x="4201" y="2009"/>
                  </a:cubicBezTo>
                  <a:cubicBezTo>
                    <a:pt x="4109" y="2100"/>
                    <a:pt x="3995" y="2169"/>
                    <a:pt x="3904" y="2260"/>
                  </a:cubicBezTo>
                  <a:lnTo>
                    <a:pt x="3790" y="2329"/>
                  </a:lnTo>
                  <a:cubicBezTo>
                    <a:pt x="3653" y="2443"/>
                    <a:pt x="3516" y="2557"/>
                    <a:pt x="3356" y="2671"/>
                  </a:cubicBezTo>
                  <a:cubicBezTo>
                    <a:pt x="3219" y="2762"/>
                    <a:pt x="3105" y="2854"/>
                    <a:pt x="2968" y="2968"/>
                  </a:cubicBezTo>
                  <a:lnTo>
                    <a:pt x="2922" y="2991"/>
                  </a:lnTo>
                  <a:cubicBezTo>
                    <a:pt x="2854" y="3059"/>
                    <a:pt x="2785" y="3105"/>
                    <a:pt x="2717" y="3150"/>
                  </a:cubicBezTo>
                  <a:cubicBezTo>
                    <a:pt x="2648" y="3196"/>
                    <a:pt x="2603" y="3242"/>
                    <a:pt x="2557" y="3287"/>
                  </a:cubicBezTo>
                  <a:lnTo>
                    <a:pt x="2489" y="3333"/>
                  </a:lnTo>
                  <a:cubicBezTo>
                    <a:pt x="2443" y="3379"/>
                    <a:pt x="2374" y="3424"/>
                    <a:pt x="2329" y="3470"/>
                  </a:cubicBezTo>
                  <a:lnTo>
                    <a:pt x="2283" y="3538"/>
                  </a:lnTo>
                  <a:lnTo>
                    <a:pt x="2169" y="3607"/>
                  </a:lnTo>
                  <a:lnTo>
                    <a:pt x="2078" y="3698"/>
                  </a:lnTo>
                  <a:cubicBezTo>
                    <a:pt x="2032" y="3744"/>
                    <a:pt x="1986" y="3767"/>
                    <a:pt x="1941" y="3812"/>
                  </a:cubicBezTo>
                  <a:lnTo>
                    <a:pt x="1872" y="3881"/>
                  </a:lnTo>
                  <a:cubicBezTo>
                    <a:pt x="1804" y="3927"/>
                    <a:pt x="1735" y="3995"/>
                    <a:pt x="1667" y="4041"/>
                  </a:cubicBezTo>
                  <a:cubicBezTo>
                    <a:pt x="1598" y="4086"/>
                    <a:pt x="1530" y="4155"/>
                    <a:pt x="1461" y="4200"/>
                  </a:cubicBezTo>
                  <a:cubicBezTo>
                    <a:pt x="1393" y="4246"/>
                    <a:pt x="1325" y="4315"/>
                    <a:pt x="1256" y="4360"/>
                  </a:cubicBezTo>
                  <a:cubicBezTo>
                    <a:pt x="1142" y="4451"/>
                    <a:pt x="1051" y="4543"/>
                    <a:pt x="959" y="4634"/>
                  </a:cubicBezTo>
                  <a:lnTo>
                    <a:pt x="868" y="4703"/>
                  </a:lnTo>
                  <a:cubicBezTo>
                    <a:pt x="800" y="4771"/>
                    <a:pt x="731" y="4817"/>
                    <a:pt x="663" y="4885"/>
                  </a:cubicBezTo>
                  <a:cubicBezTo>
                    <a:pt x="594" y="4931"/>
                    <a:pt x="526" y="4999"/>
                    <a:pt x="457" y="5045"/>
                  </a:cubicBezTo>
                  <a:cubicBezTo>
                    <a:pt x="366" y="5136"/>
                    <a:pt x="275" y="5205"/>
                    <a:pt x="183" y="5296"/>
                  </a:cubicBezTo>
                  <a:lnTo>
                    <a:pt x="138" y="5319"/>
                  </a:lnTo>
                  <a:lnTo>
                    <a:pt x="115" y="5319"/>
                  </a:lnTo>
                  <a:cubicBezTo>
                    <a:pt x="69" y="5342"/>
                    <a:pt x="46" y="5387"/>
                    <a:pt x="23" y="5433"/>
                  </a:cubicBezTo>
                  <a:cubicBezTo>
                    <a:pt x="1" y="5479"/>
                    <a:pt x="1" y="5524"/>
                    <a:pt x="1" y="5570"/>
                  </a:cubicBezTo>
                  <a:cubicBezTo>
                    <a:pt x="23" y="5593"/>
                    <a:pt x="23" y="5593"/>
                    <a:pt x="23" y="5616"/>
                  </a:cubicBezTo>
                  <a:cubicBezTo>
                    <a:pt x="23" y="5616"/>
                    <a:pt x="46" y="5616"/>
                    <a:pt x="69" y="5638"/>
                  </a:cubicBezTo>
                  <a:cubicBezTo>
                    <a:pt x="115" y="5707"/>
                    <a:pt x="160" y="5753"/>
                    <a:pt x="229" y="5844"/>
                  </a:cubicBezTo>
                  <a:cubicBezTo>
                    <a:pt x="252" y="5889"/>
                    <a:pt x="252" y="5912"/>
                    <a:pt x="275" y="5958"/>
                  </a:cubicBezTo>
                  <a:lnTo>
                    <a:pt x="297" y="5981"/>
                  </a:lnTo>
                  <a:lnTo>
                    <a:pt x="297" y="6004"/>
                  </a:lnTo>
                  <a:lnTo>
                    <a:pt x="343" y="6049"/>
                  </a:lnTo>
                  <a:cubicBezTo>
                    <a:pt x="366" y="6095"/>
                    <a:pt x="389" y="6141"/>
                    <a:pt x="412" y="6186"/>
                  </a:cubicBezTo>
                  <a:lnTo>
                    <a:pt x="434" y="6209"/>
                  </a:lnTo>
                  <a:lnTo>
                    <a:pt x="457" y="6255"/>
                  </a:lnTo>
                  <a:cubicBezTo>
                    <a:pt x="480" y="6323"/>
                    <a:pt x="526" y="6392"/>
                    <a:pt x="571" y="6460"/>
                  </a:cubicBezTo>
                  <a:cubicBezTo>
                    <a:pt x="617" y="6551"/>
                    <a:pt x="685" y="6620"/>
                    <a:pt x="731" y="6711"/>
                  </a:cubicBezTo>
                  <a:lnTo>
                    <a:pt x="754" y="6734"/>
                  </a:lnTo>
                  <a:cubicBezTo>
                    <a:pt x="822" y="6802"/>
                    <a:pt x="868" y="6871"/>
                    <a:pt x="914" y="6939"/>
                  </a:cubicBezTo>
                  <a:cubicBezTo>
                    <a:pt x="959" y="6985"/>
                    <a:pt x="982" y="7031"/>
                    <a:pt x="1028" y="7076"/>
                  </a:cubicBezTo>
                  <a:lnTo>
                    <a:pt x="1073" y="7168"/>
                  </a:lnTo>
                  <a:cubicBezTo>
                    <a:pt x="1096" y="7213"/>
                    <a:pt x="1142" y="7259"/>
                    <a:pt x="1165" y="7282"/>
                  </a:cubicBezTo>
                  <a:lnTo>
                    <a:pt x="1233" y="7373"/>
                  </a:lnTo>
                  <a:cubicBezTo>
                    <a:pt x="1256" y="7419"/>
                    <a:pt x="1302" y="7464"/>
                    <a:pt x="1325" y="7510"/>
                  </a:cubicBezTo>
                  <a:cubicBezTo>
                    <a:pt x="1347" y="7533"/>
                    <a:pt x="1370" y="7579"/>
                    <a:pt x="1393" y="7624"/>
                  </a:cubicBezTo>
                  <a:cubicBezTo>
                    <a:pt x="1439" y="7647"/>
                    <a:pt x="1461" y="7693"/>
                    <a:pt x="1484" y="7738"/>
                  </a:cubicBezTo>
                  <a:cubicBezTo>
                    <a:pt x="1507" y="7761"/>
                    <a:pt x="1553" y="7807"/>
                    <a:pt x="1576" y="7852"/>
                  </a:cubicBezTo>
                  <a:cubicBezTo>
                    <a:pt x="1598" y="7875"/>
                    <a:pt x="1621" y="7921"/>
                    <a:pt x="1644" y="7944"/>
                  </a:cubicBezTo>
                  <a:cubicBezTo>
                    <a:pt x="1690" y="7967"/>
                    <a:pt x="1713" y="7989"/>
                    <a:pt x="1735" y="8012"/>
                  </a:cubicBezTo>
                  <a:lnTo>
                    <a:pt x="1850" y="8172"/>
                  </a:lnTo>
                  <a:lnTo>
                    <a:pt x="1872" y="8218"/>
                  </a:lnTo>
                  <a:lnTo>
                    <a:pt x="1895" y="8263"/>
                  </a:lnTo>
                  <a:cubicBezTo>
                    <a:pt x="1986" y="8377"/>
                    <a:pt x="2055" y="8514"/>
                    <a:pt x="2146" y="8629"/>
                  </a:cubicBezTo>
                  <a:lnTo>
                    <a:pt x="2169" y="8674"/>
                  </a:lnTo>
                  <a:cubicBezTo>
                    <a:pt x="2192" y="8697"/>
                    <a:pt x="2192" y="8697"/>
                    <a:pt x="2215" y="8720"/>
                  </a:cubicBezTo>
                  <a:lnTo>
                    <a:pt x="2215" y="8697"/>
                  </a:lnTo>
                  <a:cubicBezTo>
                    <a:pt x="2238" y="8743"/>
                    <a:pt x="2260" y="8765"/>
                    <a:pt x="2283" y="8788"/>
                  </a:cubicBezTo>
                  <a:cubicBezTo>
                    <a:pt x="2306" y="8834"/>
                    <a:pt x="2329" y="8857"/>
                    <a:pt x="2352" y="8880"/>
                  </a:cubicBezTo>
                  <a:cubicBezTo>
                    <a:pt x="2420" y="8948"/>
                    <a:pt x="2466" y="9017"/>
                    <a:pt x="2534" y="9108"/>
                  </a:cubicBezTo>
                  <a:cubicBezTo>
                    <a:pt x="2580" y="9176"/>
                    <a:pt x="2648" y="9245"/>
                    <a:pt x="2717" y="9313"/>
                  </a:cubicBezTo>
                  <a:lnTo>
                    <a:pt x="2763" y="9359"/>
                  </a:lnTo>
                  <a:cubicBezTo>
                    <a:pt x="2808" y="9405"/>
                    <a:pt x="2854" y="9473"/>
                    <a:pt x="2877" y="9519"/>
                  </a:cubicBezTo>
                  <a:cubicBezTo>
                    <a:pt x="2945" y="9587"/>
                    <a:pt x="2991" y="9656"/>
                    <a:pt x="3059" y="9724"/>
                  </a:cubicBezTo>
                  <a:cubicBezTo>
                    <a:pt x="3128" y="9793"/>
                    <a:pt x="3196" y="9861"/>
                    <a:pt x="3265" y="9930"/>
                  </a:cubicBezTo>
                  <a:cubicBezTo>
                    <a:pt x="3310" y="9998"/>
                    <a:pt x="3356" y="10067"/>
                    <a:pt x="3424" y="10135"/>
                  </a:cubicBezTo>
                  <a:cubicBezTo>
                    <a:pt x="3424" y="10158"/>
                    <a:pt x="3447" y="10158"/>
                    <a:pt x="3447" y="10181"/>
                  </a:cubicBezTo>
                  <a:cubicBezTo>
                    <a:pt x="3493" y="10226"/>
                    <a:pt x="3516" y="10249"/>
                    <a:pt x="3561" y="10295"/>
                  </a:cubicBezTo>
                  <a:lnTo>
                    <a:pt x="3721" y="10477"/>
                  </a:lnTo>
                  <a:lnTo>
                    <a:pt x="3767" y="10523"/>
                  </a:lnTo>
                  <a:cubicBezTo>
                    <a:pt x="3835" y="10591"/>
                    <a:pt x="3904" y="10660"/>
                    <a:pt x="3972" y="10751"/>
                  </a:cubicBezTo>
                  <a:lnTo>
                    <a:pt x="4041" y="10797"/>
                  </a:lnTo>
                  <a:lnTo>
                    <a:pt x="4109" y="10865"/>
                  </a:lnTo>
                  <a:cubicBezTo>
                    <a:pt x="4132" y="10865"/>
                    <a:pt x="4155" y="10888"/>
                    <a:pt x="4178" y="10911"/>
                  </a:cubicBezTo>
                  <a:cubicBezTo>
                    <a:pt x="4246" y="11002"/>
                    <a:pt x="4337" y="11071"/>
                    <a:pt x="4383" y="11139"/>
                  </a:cubicBezTo>
                  <a:cubicBezTo>
                    <a:pt x="4452" y="11185"/>
                    <a:pt x="4520" y="11253"/>
                    <a:pt x="4589" y="11322"/>
                  </a:cubicBezTo>
                  <a:cubicBezTo>
                    <a:pt x="4703" y="11436"/>
                    <a:pt x="4840" y="11550"/>
                    <a:pt x="4954" y="11641"/>
                  </a:cubicBezTo>
                  <a:lnTo>
                    <a:pt x="5022" y="11710"/>
                  </a:lnTo>
                  <a:cubicBezTo>
                    <a:pt x="5114" y="11778"/>
                    <a:pt x="5228" y="11870"/>
                    <a:pt x="5319" y="11961"/>
                  </a:cubicBezTo>
                  <a:cubicBezTo>
                    <a:pt x="5365" y="12007"/>
                    <a:pt x="5410" y="12052"/>
                    <a:pt x="5433" y="12098"/>
                  </a:cubicBezTo>
                  <a:cubicBezTo>
                    <a:pt x="5456" y="12121"/>
                    <a:pt x="5479" y="12144"/>
                    <a:pt x="5479" y="12189"/>
                  </a:cubicBezTo>
                  <a:cubicBezTo>
                    <a:pt x="5547" y="12189"/>
                    <a:pt x="5593" y="12144"/>
                    <a:pt x="5616" y="12098"/>
                  </a:cubicBezTo>
                  <a:cubicBezTo>
                    <a:pt x="5639" y="12098"/>
                    <a:pt x="5639" y="12098"/>
                    <a:pt x="5661" y="12075"/>
                  </a:cubicBezTo>
                  <a:cubicBezTo>
                    <a:pt x="5684" y="12052"/>
                    <a:pt x="5730" y="12029"/>
                    <a:pt x="5753" y="12007"/>
                  </a:cubicBezTo>
                  <a:lnTo>
                    <a:pt x="5798" y="11961"/>
                  </a:lnTo>
                  <a:lnTo>
                    <a:pt x="5844" y="11915"/>
                  </a:lnTo>
                  <a:lnTo>
                    <a:pt x="5958" y="11824"/>
                  </a:lnTo>
                  <a:lnTo>
                    <a:pt x="6027" y="11778"/>
                  </a:lnTo>
                  <a:cubicBezTo>
                    <a:pt x="6141" y="11710"/>
                    <a:pt x="6232" y="11619"/>
                    <a:pt x="6323" y="11550"/>
                  </a:cubicBezTo>
                  <a:lnTo>
                    <a:pt x="6460" y="11459"/>
                  </a:lnTo>
                  <a:cubicBezTo>
                    <a:pt x="6529" y="11390"/>
                    <a:pt x="6597" y="11322"/>
                    <a:pt x="6688" y="11253"/>
                  </a:cubicBezTo>
                  <a:cubicBezTo>
                    <a:pt x="6825" y="11139"/>
                    <a:pt x="6962" y="11048"/>
                    <a:pt x="7077" y="10934"/>
                  </a:cubicBezTo>
                  <a:cubicBezTo>
                    <a:pt x="7122" y="10888"/>
                    <a:pt x="7168" y="10865"/>
                    <a:pt x="7213" y="10843"/>
                  </a:cubicBezTo>
                  <a:lnTo>
                    <a:pt x="7305" y="10751"/>
                  </a:lnTo>
                  <a:cubicBezTo>
                    <a:pt x="7373" y="10706"/>
                    <a:pt x="7442" y="10637"/>
                    <a:pt x="7510" y="10591"/>
                  </a:cubicBezTo>
                  <a:cubicBezTo>
                    <a:pt x="7556" y="10569"/>
                    <a:pt x="7601" y="10523"/>
                    <a:pt x="7624" y="10500"/>
                  </a:cubicBezTo>
                  <a:lnTo>
                    <a:pt x="7716" y="10432"/>
                  </a:lnTo>
                  <a:cubicBezTo>
                    <a:pt x="7784" y="10386"/>
                    <a:pt x="7853" y="10318"/>
                    <a:pt x="7921" y="10272"/>
                  </a:cubicBezTo>
                  <a:cubicBezTo>
                    <a:pt x="7967" y="10226"/>
                    <a:pt x="8035" y="10181"/>
                    <a:pt x="8081" y="10135"/>
                  </a:cubicBezTo>
                  <a:cubicBezTo>
                    <a:pt x="8172" y="10089"/>
                    <a:pt x="8241" y="10021"/>
                    <a:pt x="8309" y="9952"/>
                  </a:cubicBezTo>
                  <a:cubicBezTo>
                    <a:pt x="8446" y="9838"/>
                    <a:pt x="8583" y="9724"/>
                    <a:pt x="8720" y="9610"/>
                  </a:cubicBezTo>
                  <a:lnTo>
                    <a:pt x="8834" y="9496"/>
                  </a:lnTo>
                  <a:cubicBezTo>
                    <a:pt x="8925" y="9427"/>
                    <a:pt x="9017" y="9336"/>
                    <a:pt x="9108" y="9245"/>
                  </a:cubicBezTo>
                  <a:cubicBezTo>
                    <a:pt x="9176" y="9199"/>
                    <a:pt x="9245" y="9153"/>
                    <a:pt x="9291" y="9085"/>
                  </a:cubicBezTo>
                  <a:cubicBezTo>
                    <a:pt x="9336" y="9062"/>
                    <a:pt x="9359" y="9039"/>
                    <a:pt x="9405" y="9017"/>
                  </a:cubicBezTo>
                  <a:cubicBezTo>
                    <a:pt x="9405" y="8994"/>
                    <a:pt x="9405" y="8994"/>
                    <a:pt x="9428" y="8971"/>
                  </a:cubicBezTo>
                  <a:cubicBezTo>
                    <a:pt x="9450" y="8948"/>
                    <a:pt x="9450" y="8925"/>
                    <a:pt x="9473" y="8880"/>
                  </a:cubicBezTo>
                  <a:cubicBezTo>
                    <a:pt x="9519" y="8857"/>
                    <a:pt x="9564" y="8811"/>
                    <a:pt x="9610" y="8765"/>
                  </a:cubicBezTo>
                  <a:cubicBezTo>
                    <a:pt x="9633" y="8743"/>
                    <a:pt x="9656" y="8720"/>
                    <a:pt x="9679" y="8697"/>
                  </a:cubicBezTo>
                  <a:lnTo>
                    <a:pt x="9724" y="8651"/>
                  </a:lnTo>
                  <a:lnTo>
                    <a:pt x="9793" y="8583"/>
                  </a:lnTo>
                  <a:cubicBezTo>
                    <a:pt x="9838" y="8560"/>
                    <a:pt x="9861" y="8537"/>
                    <a:pt x="9907" y="8492"/>
                  </a:cubicBezTo>
                  <a:cubicBezTo>
                    <a:pt x="10021" y="8377"/>
                    <a:pt x="10158" y="8263"/>
                    <a:pt x="10272" y="8126"/>
                  </a:cubicBezTo>
                  <a:lnTo>
                    <a:pt x="10318" y="8104"/>
                  </a:lnTo>
                  <a:lnTo>
                    <a:pt x="10318" y="8081"/>
                  </a:lnTo>
                  <a:lnTo>
                    <a:pt x="10386" y="8012"/>
                  </a:lnTo>
                  <a:lnTo>
                    <a:pt x="10363" y="8058"/>
                  </a:lnTo>
                  <a:cubicBezTo>
                    <a:pt x="10386" y="8012"/>
                    <a:pt x="10432" y="7967"/>
                    <a:pt x="10477" y="7921"/>
                  </a:cubicBezTo>
                  <a:lnTo>
                    <a:pt x="10569" y="7830"/>
                  </a:lnTo>
                  <a:lnTo>
                    <a:pt x="10706" y="7693"/>
                  </a:lnTo>
                  <a:cubicBezTo>
                    <a:pt x="10729" y="7670"/>
                    <a:pt x="10774" y="7624"/>
                    <a:pt x="10797" y="7579"/>
                  </a:cubicBezTo>
                  <a:cubicBezTo>
                    <a:pt x="10820" y="7556"/>
                    <a:pt x="10843" y="7533"/>
                    <a:pt x="10866" y="7510"/>
                  </a:cubicBezTo>
                  <a:lnTo>
                    <a:pt x="10934" y="7442"/>
                  </a:lnTo>
                  <a:cubicBezTo>
                    <a:pt x="10980" y="7396"/>
                    <a:pt x="11025" y="7350"/>
                    <a:pt x="11048" y="7305"/>
                  </a:cubicBezTo>
                  <a:lnTo>
                    <a:pt x="11094" y="7259"/>
                  </a:lnTo>
                  <a:cubicBezTo>
                    <a:pt x="11185" y="7145"/>
                    <a:pt x="11299" y="7008"/>
                    <a:pt x="11413" y="6871"/>
                  </a:cubicBezTo>
                  <a:cubicBezTo>
                    <a:pt x="11459" y="6802"/>
                    <a:pt x="11505" y="6734"/>
                    <a:pt x="11550" y="6666"/>
                  </a:cubicBezTo>
                  <a:lnTo>
                    <a:pt x="11573" y="6643"/>
                  </a:lnTo>
                  <a:cubicBezTo>
                    <a:pt x="11596" y="6597"/>
                    <a:pt x="11619" y="6574"/>
                    <a:pt x="11664" y="6529"/>
                  </a:cubicBezTo>
                  <a:lnTo>
                    <a:pt x="11733" y="6437"/>
                  </a:lnTo>
                  <a:lnTo>
                    <a:pt x="11801" y="6323"/>
                  </a:lnTo>
                  <a:cubicBezTo>
                    <a:pt x="11870" y="6232"/>
                    <a:pt x="11961" y="6118"/>
                    <a:pt x="12030" y="6004"/>
                  </a:cubicBezTo>
                  <a:cubicBezTo>
                    <a:pt x="12052" y="5981"/>
                    <a:pt x="12052" y="5935"/>
                    <a:pt x="12075" y="5912"/>
                  </a:cubicBezTo>
                  <a:cubicBezTo>
                    <a:pt x="12098" y="5867"/>
                    <a:pt x="12121" y="5844"/>
                    <a:pt x="12167" y="5821"/>
                  </a:cubicBezTo>
                  <a:cubicBezTo>
                    <a:pt x="12167" y="5821"/>
                    <a:pt x="12167" y="5798"/>
                    <a:pt x="12167" y="5798"/>
                  </a:cubicBezTo>
                  <a:lnTo>
                    <a:pt x="12235" y="5707"/>
                  </a:lnTo>
                  <a:lnTo>
                    <a:pt x="12281" y="5593"/>
                  </a:lnTo>
                  <a:cubicBezTo>
                    <a:pt x="12304" y="5593"/>
                    <a:pt x="12304" y="5570"/>
                    <a:pt x="12304" y="5570"/>
                  </a:cubicBezTo>
                  <a:cubicBezTo>
                    <a:pt x="12349" y="5501"/>
                    <a:pt x="12372" y="5456"/>
                    <a:pt x="12395" y="5387"/>
                  </a:cubicBezTo>
                  <a:cubicBezTo>
                    <a:pt x="12418" y="5342"/>
                    <a:pt x="12440" y="5296"/>
                    <a:pt x="12440" y="5250"/>
                  </a:cubicBezTo>
                  <a:lnTo>
                    <a:pt x="12463" y="5205"/>
                  </a:lnTo>
                  <a:cubicBezTo>
                    <a:pt x="12463" y="5159"/>
                    <a:pt x="12486" y="5113"/>
                    <a:pt x="12509" y="5068"/>
                  </a:cubicBezTo>
                  <a:cubicBezTo>
                    <a:pt x="12509" y="5045"/>
                    <a:pt x="12532" y="4999"/>
                    <a:pt x="12532" y="4954"/>
                  </a:cubicBezTo>
                  <a:cubicBezTo>
                    <a:pt x="12555" y="4885"/>
                    <a:pt x="12577" y="4817"/>
                    <a:pt x="12600" y="4748"/>
                  </a:cubicBezTo>
                  <a:lnTo>
                    <a:pt x="12600" y="4725"/>
                  </a:lnTo>
                  <a:cubicBezTo>
                    <a:pt x="12623" y="4611"/>
                    <a:pt x="12646" y="4497"/>
                    <a:pt x="12646" y="4383"/>
                  </a:cubicBezTo>
                  <a:lnTo>
                    <a:pt x="12646" y="4337"/>
                  </a:lnTo>
                  <a:lnTo>
                    <a:pt x="12669" y="4292"/>
                  </a:lnTo>
                  <a:cubicBezTo>
                    <a:pt x="12669" y="4200"/>
                    <a:pt x="12692" y="4086"/>
                    <a:pt x="12692" y="3972"/>
                  </a:cubicBezTo>
                  <a:lnTo>
                    <a:pt x="12692" y="3949"/>
                  </a:lnTo>
                  <a:lnTo>
                    <a:pt x="12669" y="3927"/>
                  </a:lnTo>
                  <a:lnTo>
                    <a:pt x="12669" y="3904"/>
                  </a:lnTo>
                  <a:lnTo>
                    <a:pt x="12669" y="3835"/>
                  </a:lnTo>
                  <a:cubicBezTo>
                    <a:pt x="12669" y="3790"/>
                    <a:pt x="12669" y="3767"/>
                    <a:pt x="12669" y="3721"/>
                  </a:cubicBezTo>
                  <a:cubicBezTo>
                    <a:pt x="12669" y="3698"/>
                    <a:pt x="12669" y="3653"/>
                    <a:pt x="12669" y="3630"/>
                  </a:cubicBezTo>
                  <a:cubicBezTo>
                    <a:pt x="12669" y="3599"/>
                    <a:pt x="12669" y="3578"/>
                    <a:pt x="12669" y="3561"/>
                  </a:cubicBezTo>
                  <a:cubicBezTo>
                    <a:pt x="12669" y="3447"/>
                    <a:pt x="12646" y="3356"/>
                    <a:pt x="12646" y="3219"/>
                  </a:cubicBezTo>
                  <a:cubicBezTo>
                    <a:pt x="12646" y="3173"/>
                    <a:pt x="12623" y="3105"/>
                    <a:pt x="12623" y="3059"/>
                  </a:cubicBezTo>
                  <a:cubicBezTo>
                    <a:pt x="12623" y="2991"/>
                    <a:pt x="12600" y="2945"/>
                    <a:pt x="12600" y="2899"/>
                  </a:cubicBezTo>
                  <a:lnTo>
                    <a:pt x="12577" y="2854"/>
                  </a:lnTo>
                  <a:cubicBezTo>
                    <a:pt x="12577" y="2808"/>
                    <a:pt x="12577" y="2785"/>
                    <a:pt x="12577" y="2762"/>
                  </a:cubicBezTo>
                  <a:cubicBezTo>
                    <a:pt x="12555" y="2740"/>
                    <a:pt x="12555" y="2740"/>
                    <a:pt x="12555" y="2740"/>
                  </a:cubicBezTo>
                  <a:cubicBezTo>
                    <a:pt x="12532" y="2717"/>
                    <a:pt x="12532" y="2694"/>
                    <a:pt x="12509" y="2671"/>
                  </a:cubicBezTo>
                  <a:cubicBezTo>
                    <a:pt x="12509" y="2648"/>
                    <a:pt x="12509" y="2648"/>
                    <a:pt x="12509" y="2625"/>
                  </a:cubicBezTo>
                  <a:lnTo>
                    <a:pt x="12509" y="2603"/>
                  </a:lnTo>
                  <a:cubicBezTo>
                    <a:pt x="12486" y="2534"/>
                    <a:pt x="12486" y="2489"/>
                    <a:pt x="12463" y="2443"/>
                  </a:cubicBezTo>
                  <a:cubicBezTo>
                    <a:pt x="12440" y="2397"/>
                    <a:pt x="12418" y="2329"/>
                    <a:pt x="12395" y="2283"/>
                  </a:cubicBezTo>
                  <a:cubicBezTo>
                    <a:pt x="12326" y="2123"/>
                    <a:pt x="12212" y="1964"/>
                    <a:pt x="12121" y="1827"/>
                  </a:cubicBezTo>
                  <a:cubicBezTo>
                    <a:pt x="12075" y="1735"/>
                    <a:pt x="12007" y="1644"/>
                    <a:pt x="11961" y="1576"/>
                  </a:cubicBezTo>
                  <a:cubicBezTo>
                    <a:pt x="11915" y="1507"/>
                    <a:pt x="11870" y="1439"/>
                    <a:pt x="11847" y="1393"/>
                  </a:cubicBezTo>
                  <a:cubicBezTo>
                    <a:pt x="11801" y="1370"/>
                    <a:pt x="11756" y="1324"/>
                    <a:pt x="11710" y="1279"/>
                  </a:cubicBezTo>
                  <a:cubicBezTo>
                    <a:pt x="11687" y="1256"/>
                    <a:pt x="11664" y="1256"/>
                    <a:pt x="11642" y="1233"/>
                  </a:cubicBezTo>
                  <a:cubicBezTo>
                    <a:pt x="11619" y="1210"/>
                    <a:pt x="11573" y="1187"/>
                    <a:pt x="11550" y="1165"/>
                  </a:cubicBezTo>
                  <a:cubicBezTo>
                    <a:pt x="11505" y="1119"/>
                    <a:pt x="11459" y="1073"/>
                    <a:pt x="11436" y="1028"/>
                  </a:cubicBezTo>
                  <a:cubicBezTo>
                    <a:pt x="11390" y="1005"/>
                    <a:pt x="11322" y="959"/>
                    <a:pt x="11276" y="936"/>
                  </a:cubicBezTo>
                  <a:lnTo>
                    <a:pt x="11231" y="891"/>
                  </a:lnTo>
                  <a:lnTo>
                    <a:pt x="11162" y="868"/>
                  </a:lnTo>
                  <a:cubicBezTo>
                    <a:pt x="11162" y="822"/>
                    <a:pt x="11162" y="799"/>
                    <a:pt x="11117" y="777"/>
                  </a:cubicBezTo>
                  <a:cubicBezTo>
                    <a:pt x="10980" y="685"/>
                    <a:pt x="10843" y="617"/>
                    <a:pt x="10706" y="526"/>
                  </a:cubicBezTo>
                  <a:cubicBezTo>
                    <a:pt x="10637" y="480"/>
                    <a:pt x="10546" y="434"/>
                    <a:pt x="10455" y="389"/>
                  </a:cubicBezTo>
                  <a:cubicBezTo>
                    <a:pt x="10386" y="366"/>
                    <a:pt x="10318" y="343"/>
                    <a:pt x="10249" y="297"/>
                  </a:cubicBezTo>
                  <a:lnTo>
                    <a:pt x="10204" y="297"/>
                  </a:lnTo>
                  <a:cubicBezTo>
                    <a:pt x="10044" y="229"/>
                    <a:pt x="9907" y="183"/>
                    <a:pt x="9770" y="160"/>
                  </a:cubicBezTo>
                  <a:cubicBezTo>
                    <a:pt x="9679" y="138"/>
                    <a:pt x="9587" y="115"/>
                    <a:pt x="9496" y="92"/>
                  </a:cubicBezTo>
                  <a:cubicBezTo>
                    <a:pt x="9405" y="69"/>
                    <a:pt x="9313" y="69"/>
                    <a:pt x="9222" y="46"/>
                  </a:cubicBezTo>
                  <a:cubicBezTo>
                    <a:pt x="9154" y="23"/>
                    <a:pt x="9062" y="23"/>
                    <a:pt x="8994" y="23"/>
                  </a:cubicBezTo>
                  <a:cubicBezTo>
                    <a:pt x="8925" y="1"/>
                    <a:pt x="8880" y="1"/>
                    <a:pt x="8811" y="1"/>
                  </a:cubicBezTo>
                  <a:close/>
                </a:path>
              </a:pathLst>
            </a:custGeom>
            <a:solidFill>
              <a:srgbClr val="F15B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20"/>
            <p:cNvSpPr/>
            <p:nvPr/>
          </p:nvSpPr>
          <p:spPr>
            <a:xfrm>
              <a:off x="6645750" y="1001500"/>
              <a:ext cx="361800" cy="335000"/>
            </a:xfrm>
            <a:custGeom>
              <a:avLst/>
              <a:gdLst/>
              <a:ahLst/>
              <a:cxnLst/>
              <a:rect l="l" t="t" r="r" b="b"/>
              <a:pathLst>
                <a:path w="14472" h="13400" extrusionOk="0">
                  <a:moveTo>
                    <a:pt x="9130" y="1"/>
                  </a:moveTo>
                  <a:cubicBezTo>
                    <a:pt x="9108" y="1"/>
                    <a:pt x="9062" y="24"/>
                    <a:pt x="9039" y="46"/>
                  </a:cubicBezTo>
                  <a:cubicBezTo>
                    <a:pt x="8994" y="92"/>
                    <a:pt x="8925" y="161"/>
                    <a:pt x="8879" y="206"/>
                  </a:cubicBezTo>
                  <a:cubicBezTo>
                    <a:pt x="8788" y="275"/>
                    <a:pt x="8720" y="343"/>
                    <a:pt x="8628" y="412"/>
                  </a:cubicBezTo>
                  <a:lnTo>
                    <a:pt x="8469" y="571"/>
                  </a:lnTo>
                  <a:lnTo>
                    <a:pt x="8423" y="594"/>
                  </a:lnTo>
                  <a:cubicBezTo>
                    <a:pt x="8377" y="617"/>
                    <a:pt x="8332" y="663"/>
                    <a:pt x="8286" y="708"/>
                  </a:cubicBezTo>
                  <a:lnTo>
                    <a:pt x="8217" y="777"/>
                  </a:lnTo>
                  <a:cubicBezTo>
                    <a:pt x="8149" y="823"/>
                    <a:pt x="8081" y="891"/>
                    <a:pt x="8012" y="960"/>
                  </a:cubicBezTo>
                  <a:cubicBezTo>
                    <a:pt x="7966" y="1005"/>
                    <a:pt x="7898" y="1074"/>
                    <a:pt x="7829" y="1142"/>
                  </a:cubicBezTo>
                  <a:cubicBezTo>
                    <a:pt x="7807" y="1165"/>
                    <a:pt x="7761" y="1211"/>
                    <a:pt x="7738" y="1233"/>
                  </a:cubicBezTo>
                  <a:lnTo>
                    <a:pt x="7670" y="1325"/>
                  </a:lnTo>
                  <a:cubicBezTo>
                    <a:pt x="7624" y="1370"/>
                    <a:pt x="7578" y="1393"/>
                    <a:pt x="7533" y="1439"/>
                  </a:cubicBezTo>
                  <a:lnTo>
                    <a:pt x="7441" y="1530"/>
                  </a:lnTo>
                  <a:cubicBezTo>
                    <a:pt x="7419" y="1553"/>
                    <a:pt x="7373" y="1599"/>
                    <a:pt x="7350" y="1621"/>
                  </a:cubicBezTo>
                  <a:cubicBezTo>
                    <a:pt x="7304" y="1667"/>
                    <a:pt x="7259" y="1713"/>
                    <a:pt x="7213" y="1758"/>
                  </a:cubicBezTo>
                  <a:cubicBezTo>
                    <a:pt x="7145" y="1827"/>
                    <a:pt x="7099" y="1873"/>
                    <a:pt x="7031" y="1941"/>
                  </a:cubicBezTo>
                  <a:lnTo>
                    <a:pt x="6962" y="2032"/>
                  </a:lnTo>
                  <a:cubicBezTo>
                    <a:pt x="6871" y="2124"/>
                    <a:pt x="6779" y="2215"/>
                    <a:pt x="6688" y="2306"/>
                  </a:cubicBezTo>
                  <a:cubicBezTo>
                    <a:pt x="6643" y="2375"/>
                    <a:pt x="6574" y="2443"/>
                    <a:pt x="6528" y="2512"/>
                  </a:cubicBezTo>
                  <a:cubicBezTo>
                    <a:pt x="6437" y="2603"/>
                    <a:pt x="6323" y="2717"/>
                    <a:pt x="6232" y="2808"/>
                  </a:cubicBezTo>
                  <a:cubicBezTo>
                    <a:pt x="6163" y="2900"/>
                    <a:pt x="6072" y="2991"/>
                    <a:pt x="5981" y="3082"/>
                  </a:cubicBezTo>
                  <a:lnTo>
                    <a:pt x="5981" y="3105"/>
                  </a:lnTo>
                  <a:lnTo>
                    <a:pt x="5958" y="3105"/>
                  </a:lnTo>
                  <a:cubicBezTo>
                    <a:pt x="5866" y="3196"/>
                    <a:pt x="5775" y="3311"/>
                    <a:pt x="5684" y="3402"/>
                  </a:cubicBezTo>
                  <a:cubicBezTo>
                    <a:pt x="5593" y="3493"/>
                    <a:pt x="5501" y="3584"/>
                    <a:pt x="5410" y="3676"/>
                  </a:cubicBezTo>
                  <a:lnTo>
                    <a:pt x="5341" y="3767"/>
                  </a:lnTo>
                  <a:lnTo>
                    <a:pt x="5296" y="3813"/>
                  </a:lnTo>
                  <a:cubicBezTo>
                    <a:pt x="5273" y="3835"/>
                    <a:pt x="5227" y="3858"/>
                    <a:pt x="5205" y="3904"/>
                  </a:cubicBezTo>
                  <a:cubicBezTo>
                    <a:pt x="5159" y="3950"/>
                    <a:pt x="5136" y="3995"/>
                    <a:pt x="5090" y="4041"/>
                  </a:cubicBezTo>
                  <a:lnTo>
                    <a:pt x="5022" y="4109"/>
                  </a:lnTo>
                  <a:cubicBezTo>
                    <a:pt x="4976" y="4178"/>
                    <a:pt x="4908" y="4224"/>
                    <a:pt x="4862" y="4292"/>
                  </a:cubicBezTo>
                  <a:cubicBezTo>
                    <a:pt x="4794" y="4360"/>
                    <a:pt x="4725" y="4429"/>
                    <a:pt x="4657" y="4520"/>
                  </a:cubicBezTo>
                  <a:cubicBezTo>
                    <a:pt x="4611" y="4566"/>
                    <a:pt x="4565" y="4612"/>
                    <a:pt x="4520" y="4680"/>
                  </a:cubicBezTo>
                  <a:lnTo>
                    <a:pt x="4474" y="4748"/>
                  </a:lnTo>
                  <a:lnTo>
                    <a:pt x="4406" y="4817"/>
                  </a:lnTo>
                  <a:cubicBezTo>
                    <a:pt x="4314" y="4931"/>
                    <a:pt x="4200" y="5068"/>
                    <a:pt x="4086" y="5182"/>
                  </a:cubicBezTo>
                  <a:cubicBezTo>
                    <a:pt x="4040" y="5251"/>
                    <a:pt x="3972" y="5319"/>
                    <a:pt x="3926" y="5388"/>
                  </a:cubicBezTo>
                  <a:lnTo>
                    <a:pt x="3903" y="5410"/>
                  </a:lnTo>
                  <a:cubicBezTo>
                    <a:pt x="3835" y="5479"/>
                    <a:pt x="3767" y="5570"/>
                    <a:pt x="3698" y="5639"/>
                  </a:cubicBezTo>
                  <a:cubicBezTo>
                    <a:pt x="3652" y="5684"/>
                    <a:pt x="3630" y="5730"/>
                    <a:pt x="3584" y="5776"/>
                  </a:cubicBezTo>
                  <a:lnTo>
                    <a:pt x="3515" y="5844"/>
                  </a:lnTo>
                  <a:cubicBezTo>
                    <a:pt x="3470" y="5913"/>
                    <a:pt x="3424" y="5958"/>
                    <a:pt x="3379" y="6004"/>
                  </a:cubicBezTo>
                  <a:lnTo>
                    <a:pt x="3333" y="6050"/>
                  </a:lnTo>
                  <a:cubicBezTo>
                    <a:pt x="3242" y="6186"/>
                    <a:pt x="3127" y="6323"/>
                    <a:pt x="2990" y="6506"/>
                  </a:cubicBezTo>
                  <a:cubicBezTo>
                    <a:pt x="2945" y="6575"/>
                    <a:pt x="2876" y="6643"/>
                    <a:pt x="2831" y="6711"/>
                  </a:cubicBezTo>
                  <a:cubicBezTo>
                    <a:pt x="2762" y="6780"/>
                    <a:pt x="2717" y="6848"/>
                    <a:pt x="2648" y="6917"/>
                  </a:cubicBezTo>
                  <a:cubicBezTo>
                    <a:pt x="2580" y="7008"/>
                    <a:pt x="2511" y="7099"/>
                    <a:pt x="2443" y="7191"/>
                  </a:cubicBezTo>
                  <a:lnTo>
                    <a:pt x="2329" y="7373"/>
                  </a:lnTo>
                  <a:cubicBezTo>
                    <a:pt x="2283" y="7419"/>
                    <a:pt x="2260" y="7465"/>
                    <a:pt x="2214" y="7510"/>
                  </a:cubicBezTo>
                  <a:lnTo>
                    <a:pt x="2146" y="7579"/>
                  </a:lnTo>
                  <a:cubicBezTo>
                    <a:pt x="2123" y="7624"/>
                    <a:pt x="2077" y="7693"/>
                    <a:pt x="2055" y="7739"/>
                  </a:cubicBezTo>
                  <a:lnTo>
                    <a:pt x="1986" y="7807"/>
                  </a:lnTo>
                  <a:lnTo>
                    <a:pt x="1986" y="7830"/>
                  </a:lnTo>
                  <a:cubicBezTo>
                    <a:pt x="1918" y="7898"/>
                    <a:pt x="1872" y="7967"/>
                    <a:pt x="1826" y="8035"/>
                  </a:cubicBezTo>
                  <a:cubicBezTo>
                    <a:pt x="1826" y="8058"/>
                    <a:pt x="1804" y="8081"/>
                    <a:pt x="1781" y="8104"/>
                  </a:cubicBezTo>
                  <a:lnTo>
                    <a:pt x="1758" y="8149"/>
                  </a:lnTo>
                  <a:lnTo>
                    <a:pt x="1712" y="8195"/>
                  </a:lnTo>
                  <a:lnTo>
                    <a:pt x="1667" y="8264"/>
                  </a:lnTo>
                  <a:cubicBezTo>
                    <a:pt x="1644" y="8309"/>
                    <a:pt x="1621" y="8332"/>
                    <a:pt x="1598" y="8378"/>
                  </a:cubicBezTo>
                  <a:cubicBezTo>
                    <a:pt x="1552" y="8423"/>
                    <a:pt x="1530" y="8469"/>
                    <a:pt x="1507" y="8515"/>
                  </a:cubicBezTo>
                  <a:cubicBezTo>
                    <a:pt x="1461" y="8560"/>
                    <a:pt x="1416" y="8629"/>
                    <a:pt x="1393" y="8674"/>
                  </a:cubicBezTo>
                  <a:lnTo>
                    <a:pt x="1347" y="8720"/>
                  </a:lnTo>
                  <a:cubicBezTo>
                    <a:pt x="1279" y="8834"/>
                    <a:pt x="1187" y="8971"/>
                    <a:pt x="1096" y="9085"/>
                  </a:cubicBezTo>
                  <a:lnTo>
                    <a:pt x="1050" y="9154"/>
                  </a:lnTo>
                  <a:cubicBezTo>
                    <a:pt x="982" y="9245"/>
                    <a:pt x="913" y="9359"/>
                    <a:pt x="845" y="9451"/>
                  </a:cubicBezTo>
                  <a:lnTo>
                    <a:pt x="754" y="9587"/>
                  </a:lnTo>
                  <a:cubicBezTo>
                    <a:pt x="708" y="9633"/>
                    <a:pt x="662" y="9679"/>
                    <a:pt x="639" y="9747"/>
                  </a:cubicBezTo>
                  <a:lnTo>
                    <a:pt x="594" y="9816"/>
                  </a:lnTo>
                  <a:cubicBezTo>
                    <a:pt x="525" y="9884"/>
                    <a:pt x="480" y="9953"/>
                    <a:pt x="434" y="10021"/>
                  </a:cubicBezTo>
                  <a:cubicBezTo>
                    <a:pt x="411" y="10067"/>
                    <a:pt x="388" y="10112"/>
                    <a:pt x="343" y="10158"/>
                  </a:cubicBezTo>
                  <a:cubicBezTo>
                    <a:pt x="320" y="10204"/>
                    <a:pt x="274" y="10272"/>
                    <a:pt x="251" y="10318"/>
                  </a:cubicBezTo>
                  <a:cubicBezTo>
                    <a:pt x="206" y="10364"/>
                    <a:pt x="183" y="10409"/>
                    <a:pt x="137" y="10455"/>
                  </a:cubicBezTo>
                  <a:lnTo>
                    <a:pt x="69" y="10546"/>
                  </a:lnTo>
                  <a:cubicBezTo>
                    <a:pt x="69" y="10569"/>
                    <a:pt x="46" y="10592"/>
                    <a:pt x="23" y="10615"/>
                  </a:cubicBezTo>
                  <a:cubicBezTo>
                    <a:pt x="0" y="10683"/>
                    <a:pt x="23" y="10752"/>
                    <a:pt x="46" y="10820"/>
                  </a:cubicBezTo>
                  <a:cubicBezTo>
                    <a:pt x="46" y="10843"/>
                    <a:pt x="46" y="10843"/>
                    <a:pt x="69" y="10843"/>
                  </a:cubicBezTo>
                  <a:cubicBezTo>
                    <a:pt x="92" y="10866"/>
                    <a:pt x="92" y="10866"/>
                    <a:pt x="114" y="10888"/>
                  </a:cubicBezTo>
                  <a:cubicBezTo>
                    <a:pt x="137" y="10911"/>
                    <a:pt x="160" y="10934"/>
                    <a:pt x="183" y="10934"/>
                  </a:cubicBezTo>
                  <a:cubicBezTo>
                    <a:pt x="206" y="10957"/>
                    <a:pt x="229" y="11003"/>
                    <a:pt x="251" y="11025"/>
                  </a:cubicBezTo>
                  <a:cubicBezTo>
                    <a:pt x="274" y="11048"/>
                    <a:pt x="274" y="11071"/>
                    <a:pt x="297" y="11094"/>
                  </a:cubicBezTo>
                  <a:lnTo>
                    <a:pt x="297" y="11117"/>
                  </a:lnTo>
                  <a:lnTo>
                    <a:pt x="343" y="11162"/>
                  </a:lnTo>
                  <a:cubicBezTo>
                    <a:pt x="366" y="11208"/>
                    <a:pt x="366" y="11231"/>
                    <a:pt x="388" y="11277"/>
                  </a:cubicBezTo>
                  <a:cubicBezTo>
                    <a:pt x="457" y="11322"/>
                    <a:pt x="503" y="11391"/>
                    <a:pt x="548" y="11459"/>
                  </a:cubicBezTo>
                  <a:cubicBezTo>
                    <a:pt x="617" y="11528"/>
                    <a:pt x="662" y="11596"/>
                    <a:pt x="708" y="11642"/>
                  </a:cubicBezTo>
                  <a:cubicBezTo>
                    <a:pt x="754" y="11710"/>
                    <a:pt x="799" y="11779"/>
                    <a:pt x="868" y="11847"/>
                  </a:cubicBezTo>
                  <a:cubicBezTo>
                    <a:pt x="913" y="11938"/>
                    <a:pt x="982" y="12007"/>
                    <a:pt x="1050" y="12098"/>
                  </a:cubicBezTo>
                  <a:lnTo>
                    <a:pt x="1029" y="12077"/>
                  </a:lnTo>
                  <a:lnTo>
                    <a:pt x="1029" y="12077"/>
                  </a:lnTo>
                  <a:cubicBezTo>
                    <a:pt x="1074" y="12122"/>
                    <a:pt x="1096" y="12144"/>
                    <a:pt x="1119" y="12190"/>
                  </a:cubicBezTo>
                  <a:lnTo>
                    <a:pt x="1164" y="12235"/>
                  </a:lnTo>
                  <a:cubicBezTo>
                    <a:pt x="1210" y="12304"/>
                    <a:pt x="1256" y="12349"/>
                    <a:pt x="1279" y="12418"/>
                  </a:cubicBezTo>
                  <a:cubicBezTo>
                    <a:pt x="1370" y="12509"/>
                    <a:pt x="1461" y="12600"/>
                    <a:pt x="1552" y="12692"/>
                  </a:cubicBezTo>
                  <a:cubicBezTo>
                    <a:pt x="1644" y="12760"/>
                    <a:pt x="1712" y="12851"/>
                    <a:pt x="1781" y="12920"/>
                  </a:cubicBezTo>
                  <a:lnTo>
                    <a:pt x="1849" y="12966"/>
                  </a:lnTo>
                  <a:lnTo>
                    <a:pt x="1895" y="13034"/>
                  </a:lnTo>
                  <a:lnTo>
                    <a:pt x="1963" y="13103"/>
                  </a:lnTo>
                  <a:cubicBezTo>
                    <a:pt x="2009" y="13171"/>
                    <a:pt x="2077" y="13217"/>
                    <a:pt x="2077" y="13285"/>
                  </a:cubicBezTo>
                  <a:cubicBezTo>
                    <a:pt x="2100" y="13308"/>
                    <a:pt x="2100" y="13354"/>
                    <a:pt x="2077" y="13399"/>
                  </a:cubicBezTo>
                  <a:lnTo>
                    <a:pt x="2214" y="13399"/>
                  </a:lnTo>
                  <a:cubicBezTo>
                    <a:pt x="2351" y="13376"/>
                    <a:pt x="2466" y="13331"/>
                    <a:pt x="2580" y="13262"/>
                  </a:cubicBezTo>
                  <a:cubicBezTo>
                    <a:pt x="2625" y="13239"/>
                    <a:pt x="2694" y="13217"/>
                    <a:pt x="2739" y="13194"/>
                  </a:cubicBezTo>
                  <a:cubicBezTo>
                    <a:pt x="2785" y="13194"/>
                    <a:pt x="2831" y="13171"/>
                    <a:pt x="2876" y="13148"/>
                  </a:cubicBezTo>
                  <a:cubicBezTo>
                    <a:pt x="2899" y="13125"/>
                    <a:pt x="2945" y="13125"/>
                    <a:pt x="2990" y="13103"/>
                  </a:cubicBezTo>
                  <a:lnTo>
                    <a:pt x="3036" y="13080"/>
                  </a:lnTo>
                  <a:cubicBezTo>
                    <a:pt x="3127" y="13057"/>
                    <a:pt x="3196" y="13011"/>
                    <a:pt x="3264" y="12988"/>
                  </a:cubicBezTo>
                  <a:cubicBezTo>
                    <a:pt x="3401" y="12943"/>
                    <a:pt x="3538" y="12874"/>
                    <a:pt x="3675" y="12806"/>
                  </a:cubicBezTo>
                  <a:lnTo>
                    <a:pt x="3835" y="12737"/>
                  </a:lnTo>
                  <a:lnTo>
                    <a:pt x="3903" y="12692"/>
                  </a:lnTo>
                  <a:lnTo>
                    <a:pt x="4132" y="12600"/>
                  </a:lnTo>
                  <a:cubicBezTo>
                    <a:pt x="4223" y="12555"/>
                    <a:pt x="4337" y="12509"/>
                    <a:pt x="4428" y="12463"/>
                  </a:cubicBezTo>
                  <a:lnTo>
                    <a:pt x="4451" y="12441"/>
                  </a:lnTo>
                  <a:lnTo>
                    <a:pt x="4474" y="12441"/>
                  </a:lnTo>
                  <a:cubicBezTo>
                    <a:pt x="4565" y="12395"/>
                    <a:pt x="4657" y="12349"/>
                    <a:pt x="4748" y="12304"/>
                  </a:cubicBezTo>
                  <a:cubicBezTo>
                    <a:pt x="4817" y="12258"/>
                    <a:pt x="4908" y="12235"/>
                    <a:pt x="4976" y="12190"/>
                  </a:cubicBezTo>
                  <a:cubicBezTo>
                    <a:pt x="5090" y="12144"/>
                    <a:pt x="5182" y="12098"/>
                    <a:pt x="5296" y="12053"/>
                  </a:cubicBezTo>
                  <a:cubicBezTo>
                    <a:pt x="5501" y="11938"/>
                    <a:pt x="5730" y="11824"/>
                    <a:pt x="5958" y="11733"/>
                  </a:cubicBezTo>
                  <a:cubicBezTo>
                    <a:pt x="6095" y="11665"/>
                    <a:pt x="6255" y="11596"/>
                    <a:pt x="6391" y="11550"/>
                  </a:cubicBezTo>
                  <a:cubicBezTo>
                    <a:pt x="6437" y="11528"/>
                    <a:pt x="6483" y="11505"/>
                    <a:pt x="6528" y="11482"/>
                  </a:cubicBezTo>
                  <a:cubicBezTo>
                    <a:pt x="6574" y="11459"/>
                    <a:pt x="6620" y="11436"/>
                    <a:pt x="6665" y="11413"/>
                  </a:cubicBezTo>
                  <a:lnTo>
                    <a:pt x="6757" y="11368"/>
                  </a:lnTo>
                  <a:cubicBezTo>
                    <a:pt x="6802" y="11345"/>
                    <a:pt x="6871" y="11322"/>
                    <a:pt x="6916" y="11299"/>
                  </a:cubicBezTo>
                  <a:cubicBezTo>
                    <a:pt x="7053" y="11208"/>
                    <a:pt x="7190" y="11140"/>
                    <a:pt x="7350" y="11071"/>
                  </a:cubicBezTo>
                  <a:lnTo>
                    <a:pt x="7464" y="11025"/>
                  </a:lnTo>
                  <a:cubicBezTo>
                    <a:pt x="7578" y="10957"/>
                    <a:pt x="7715" y="10888"/>
                    <a:pt x="7852" y="10820"/>
                  </a:cubicBezTo>
                  <a:cubicBezTo>
                    <a:pt x="8058" y="10729"/>
                    <a:pt x="8263" y="10615"/>
                    <a:pt x="8469" y="10500"/>
                  </a:cubicBezTo>
                  <a:cubicBezTo>
                    <a:pt x="8788" y="10341"/>
                    <a:pt x="9108" y="10158"/>
                    <a:pt x="9450" y="9953"/>
                  </a:cubicBezTo>
                  <a:cubicBezTo>
                    <a:pt x="9587" y="9861"/>
                    <a:pt x="9724" y="9793"/>
                    <a:pt x="9838" y="9724"/>
                  </a:cubicBezTo>
                  <a:lnTo>
                    <a:pt x="9975" y="9656"/>
                  </a:lnTo>
                  <a:cubicBezTo>
                    <a:pt x="10135" y="9565"/>
                    <a:pt x="10317" y="9451"/>
                    <a:pt x="10477" y="9359"/>
                  </a:cubicBezTo>
                  <a:lnTo>
                    <a:pt x="10614" y="9268"/>
                  </a:lnTo>
                  <a:cubicBezTo>
                    <a:pt x="10683" y="9222"/>
                    <a:pt x="10728" y="9199"/>
                    <a:pt x="10774" y="9177"/>
                  </a:cubicBezTo>
                  <a:lnTo>
                    <a:pt x="10911" y="9085"/>
                  </a:lnTo>
                  <a:lnTo>
                    <a:pt x="11002" y="9017"/>
                  </a:lnTo>
                  <a:lnTo>
                    <a:pt x="10979" y="9040"/>
                  </a:lnTo>
                  <a:cubicBezTo>
                    <a:pt x="11162" y="8926"/>
                    <a:pt x="11322" y="8834"/>
                    <a:pt x="11482" y="8720"/>
                  </a:cubicBezTo>
                  <a:cubicBezTo>
                    <a:pt x="11527" y="8697"/>
                    <a:pt x="11550" y="8674"/>
                    <a:pt x="11596" y="8652"/>
                  </a:cubicBezTo>
                  <a:cubicBezTo>
                    <a:pt x="11618" y="8629"/>
                    <a:pt x="11664" y="8606"/>
                    <a:pt x="11687" y="8583"/>
                  </a:cubicBezTo>
                  <a:cubicBezTo>
                    <a:pt x="11778" y="8537"/>
                    <a:pt x="11847" y="8469"/>
                    <a:pt x="11915" y="8423"/>
                  </a:cubicBezTo>
                  <a:cubicBezTo>
                    <a:pt x="12098" y="8286"/>
                    <a:pt x="12235" y="8172"/>
                    <a:pt x="12372" y="8081"/>
                  </a:cubicBezTo>
                  <a:cubicBezTo>
                    <a:pt x="12463" y="8013"/>
                    <a:pt x="12577" y="7944"/>
                    <a:pt x="12668" y="7898"/>
                  </a:cubicBezTo>
                  <a:cubicBezTo>
                    <a:pt x="12737" y="7853"/>
                    <a:pt x="12783" y="7807"/>
                    <a:pt x="12851" y="7784"/>
                  </a:cubicBezTo>
                  <a:cubicBezTo>
                    <a:pt x="12965" y="7693"/>
                    <a:pt x="13102" y="7602"/>
                    <a:pt x="13239" y="7510"/>
                  </a:cubicBezTo>
                  <a:cubicBezTo>
                    <a:pt x="13285" y="7488"/>
                    <a:pt x="13330" y="7442"/>
                    <a:pt x="13376" y="7419"/>
                  </a:cubicBezTo>
                  <a:cubicBezTo>
                    <a:pt x="13399" y="7373"/>
                    <a:pt x="13444" y="7328"/>
                    <a:pt x="13490" y="7305"/>
                  </a:cubicBezTo>
                  <a:cubicBezTo>
                    <a:pt x="13536" y="7259"/>
                    <a:pt x="13581" y="7214"/>
                    <a:pt x="13627" y="7191"/>
                  </a:cubicBezTo>
                  <a:lnTo>
                    <a:pt x="13673" y="7145"/>
                  </a:lnTo>
                  <a:lnTo>
                    <a:pt x="13741" y="7099"/>
                  </a:lnTo>
                  <a:cubicBezTo>
                    <a:pt x="13787" y="7077"/>
                    <a:pt x="13833" y="7031"/>
                    <a:pt x="13878" y="7008"/>
                  </a:cubicBezTo>
                  <a:cubicBezTo>
                    <a:pt x="13969" y="6940"/>
                    <a:pt x="14061" y="6894"/>
                    <a:pt x="14129" y="6848"/>
                  </a:cubicBezTo>
                  <a:lnTo>
                    <a:pt x="14243" y="6757"/>
                  </a:lnTo>
                  <a:cubicBezTo>
                    <a:pt x="14312" y="6711"/>
                    <a:pt x="14357" y="6666"/>
                    <a:pt x="14426" y="6620"/>
                  </a:cubicBezTo>
                  <a:cubicBezTo>
                    <a:pt x="14449" y="6597"/>
                    <a:pt x="14472" y="6575"/>
                    <a:pt x="14472" y="6529"/>
                  </a:cubicBezTo>
                  <a:cubicBezTo>
                    <a:pt x="14472" y="6529"/>
                    <a:pt x="14472" y="6506"/>
                    <a:pt x="14472" y="6483"/>
                  </a:cubicBezTo>
                  <a:cubicBezTo>
                    <a:pt x="14449" y="6460"/>
                    <a:pt x="14426" y="6460"/>
                    <a:pt x="14403" y="6438"/>
                  </a:cubicBezTo>
                  <a:cubicBezTo>
                    <a:pt x="14380" y="6415"/>
                    <a:pt x="14357" y="6392"/>
                    <a:pt x="14357" y="6392"/>
                  </a:cubicBezTo>
                  <a:lnTo>
                    <a:pt x="14335" y="6392"/>
                  </a:lnTo>
                  <a:cubicBezTo>
                    <a:pt x="14312" y="6369"/>
                    <a:pt x="14289" y="6346"/>
                    <a:pt x="14266" y="6323"/>
                  </a:cubicBezTo>
                  <a:cubicBezTo>
                    <a:pt x="14243" y="6301"/>
                    <a:pt x="14198" y="6255"/>
                    <a:pt x="14152" y="6209"/>
                  </a:cubicBezTo>
                  <a:cubicBezTo>
                    <a:pt x="14061" y="6118"/>
                    <a:pt x="13969" y="6027"/>
                    <a:pt x="13878" y="5935"/>
                  </a:cubicBezTo>
                  <a:cubicBezTo>
                    <a:pt x="13718" y="5753"/>
                    <a:pt x="13559" y="5593"/>
                    <a:pt x="13399" y="5433"/>
                  </a:cubicBezTo>
                  <a:lnTo>
                    <a:pt x="13125" y="5159"/>
                  </a:lnTo>
                  <a:cubicBezTo>
                    <a:pt x="12988" y="5022"/>
                    <a:pt x="12874" y="4885"/>
                    <a:pt x="12760" y="4771"/>
                  </a:cubicBezTo>
                  <a:lnTo>
                    <a:pt x="12737" y="4726"/>
                  </a:lnTo>
                  <a:lnTo>
                    <a:pt x="12691" y="4657"/>
                  </a:lnTo>
                  <a:lnTo>
                    <a:pt x="12600" y="4566"/>
                  </a:lnTo>
                  <a:cubicBezTo>
                    <a:pt x="12531" y="4497"/>
                    <a:pt x="12486" y="4429"/>
                    <a:pt x="12417" y="4360"/>
                  </a:cubicBezTo>
                  <a:cubicBezTo>
                    <a:pt x="12258" y="4132"/>
                    <a:pt x="12075" y="3927"/>
                    <a:pt x="11915" y="3744"/>
                  </a:cubicBezTo>
                  <a:lnTo>
                    <a:pt x="11824" y="3653"/>
                  </a:lnTo>
                  <a:lnTo>
                    <a:pt x="11733" y="3539"/>
                  </a:lnTo>
                  <a:cubicBezTo>
                    <a:pt x="11550" y="3333"/>
                    <a:pt x="11367" y="3105"/>
                    <a:pt x="11185" y="2877"/>
                  </a:cubicBezTo>
                  <a:lnTo>
                    <a:pt x="11139" y="2831"/>
                  </a:lnTo>
                  <a:lnTo>
                    <a:pt x="11048" y="2694"/>
                  </a:lnTo>
                  <a:lnTo>
                    <a:pt x="10934" y="2557"/>
                  </a:lnTo>
                  <a:lnTo>
                    <a:pt x="10865" y="2489"/>
                  </a:lnTo>
                  <a:lnTo>
                    <a:pt x="10728" y="2306"/>
                  </a:lnTo>
                  <a:lnTo>
                    <a:pt x="10705" y="2261"/>
                  </a:lnTo>
                  <a:lnTo>
                    <a:pt x="10683" y="2238"/>
                  </a:lnTo>
                  <a:cubicBezTo>
                    <a:pt x="10568" y="2101"/>
                    <a:pt x="10477" y="1987"/>
                    <a:pt x="10363" y="1827"/>
                  </a:cubicBezTo>
                  <a:lnTo>
                    <a:pt x="10272" y="1690"/>
                  </a:lnTo>
                  <a:cubicBezTo>
                    <a:pt x="10180" y="1599"/>
                    <a:pt x="10112" y="1507"/>
                    <a:pt x="10044" y="1393"/>
                  </a:cubicBezTo>
                  <a:lnTo>
                    <a:pt x="9998" y="1325"/>
                  </a:lnTo>
                  <a:cubicBezTo>
                    <a:pt x="9907" y="1188"/>
                    <a:pt x="9838" y="1096"/>
                    <a:pt x="9770" y="982"/>
                  </a:cubicBezTo>
                  <a:cubicBezTo>
                    <a:pt x="9747" y="914"/>
                    <a:pt x="9724" y="845"/>
                    <a:pt x="9678" y="800"/>
                  </a:cubicBezTo>
                  <a:cubicBezTo>
                    <a:pt x="9633" y="731"/>
                    <a:pt x="9587" y="663"/>
                    <a:pt x="9564" y="594"/>
                  </a:cubicBezTo>
                  <a:lnTo>
                    <a:pt x="9496" y="503"/>
                  </a:lnTo>
                  <a:cubicBezTo>
                    <a:pt x="9473" y="457"/>
                    <a:pt x="9427" y="412"/>
                    <a:pt x="9404" y="366"/>
                  </a:cubicBezTo>
                  <a:cubicBezTo>
                    <a:pt x="9404" y="343"/>
                    <a:pt x="9382" y="298"/>
                    <a:pt x="9359" y="275"/>
                  </a:cubicBezTo>
                  <a:lnTo>
                    <a:pt x="9359" y="229"/>
                  </a:lnTo>
                  <a:cubicBezTo>
                    <a:pt x="9336" y="206"/>
                    <a:pt x="9313" y="183"/>
                    <a:pt x="9290" y="161"/>
                  </a:cubicBezTo>
                  <a:cubicBezTo>
                    <a:pt x="9290" y="138"/>
                    <a:pt x="9267" y="138"/>
                    <a:pt x="9267" y="115"/>
                  </a:cubicBezTo>
                  <a:cubicBezTo>
                    <a:pt x="9267" y="92"/>
                    <a:pt x="9245" y="69"/>
                    <a:pt x="9222" y="46"/>
                  </a:cubicBezTo>
                  <a:cubicBezTo>
                    <a:pt x="9199" y="24"/>
                    <a:pt x="9176" y="1"/>
                    <a:pt x="9130" y="1"/>
                  </a:cubicBezTo>
                  <a:close/>
                </a:path>
              </a:pathLst>
            </a:custGeom>
            <a:solidFill>
              <a:srgbClr val="F15B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20"/>
            <p:cNvSpPr/>
            <p:nvPr/>
          </p:nvSpPr>
          <p:spPr>
            <a:xfrm>
              <a:off x="6588675" y="1340475"/>
              <a:ext cx="35400" cy="33675"/>
            </a:xfrm>
            <a:custGeom>
              <a:avLst/>
              <a:gdLst/>
              <a:ahLst/>
              <a:cxnLst/>
              <a:rect l="l" t="t" r="r" b="b"/>
              <a:pathLst>
                <a:path w="1416" h="1347" extrusionOk="0">
                  <a:moveTo>
                    <a:pt x="708" y="0"/>
                  </a:moveTo>
                  <a:cubicBezTo>
                    <a:pt x="663" y="23"/>
                    <a:pt x="617" y="46"/>
                    <a:pt x="549" y="69"/>
                  </a:cubicBezTo>
                  <a:cubicBezTo>
                    <a:pt x="526" y="114"/>
                    <a:pt x="480" y="137"/>
                    <a:pt x="435" y="183"/>
                  </a:cubicBezTo>
                  <a:cubicBezTo>
                    <a:pt x="366" y="274"/>
                    <a:pt x="298" y="365"/>
                    <a:pt x="252" y="411"/>
                  </a:cubicBezTo>
                  <a:cubicBezTo>
                    <a:pt x="206" y="479"/>
                    <a:pt x="138" y="571"/>
                    <a:pt x="92" y="685"/>
                  </a:cubicBezTo>
                  <a:cubicBezTo>
                    <a:pt x="69" y="730"/>
                    <a:pt x="46" y="799"/>
                    <a:pt x="46" y="845"/>
                  </a:cubicBezTo>
                  <a:cubicBezTo>
                    <a:pt x="24" y="890"/>
                    <a:pt x="24" y="913"/>
                    <a:pt x="46" y="959"/>
                  </a:cubicBezTo>
                  <a:cubicBezTo>
                    <a:pt x="46" y="982"/>
                    <a:pt x="46" y="1004"/>
                    <a:pt x="46" y="1027"/>
                  </a:cubicBezTo>
                  <a:cubicBezTo>
                    <a:pt x="24" y="1027"/>
                    <a:pt x="1" y="1073"/>
                    <a:pt x="1" y="1096"/>
                  </a:cubicBezTo>
                  <a:cubicBezTo>
                    <a:pt x="1" y="1141"/>
                    <a:pt x="1" y="1164"/>
                    <a:pt x="24" y="1187"/>
                  </a:cubicBezTo>
                  <a:cubicBezTo>
                    <a:pt x="69" y="1233"/>
                    <a:pt x="115" y="1278"/>
                    <a:pt x="183" y="1301"/>
                  </a:cubicBezTo>
                  <a:cubicBezTo>
                    <a:pt x="252" y="1347"/>
                    <a:pt x="320" y="1347"/>
                    <a:pt x="412" y="1347"/>
                  </a:cubicBezTo>
                  <a:lnTo>
                    <a:pt x="480" y="1347"/>
                  </a:lnTo>
                  <a:cubicBezTo>
                    <a:pt x="594" y="1324"/>
                    <a:pt x="686" y="1324"/>
                    <a:pt x="777" y="1278"/>
                  </a:cubicBezTo>
                  <a:cubicBezTo>
                    <a:pt x="823" y="1278"/>
                    <a:pt x="891" y="1255"/>
                    <a:pt x="937" y="1233"/>
                  </a:cubicBezTo>
                  <a:lnTo>
                    <a:pt x="960" y="1233"/>
                  </a:lnTo>
                  <a:lnTo>
                    <a:pt x="1005" y="1210"/>
                  </a:lnTo>
                  <a:lnTo>
                    <a:pt x="1028" y="1187"/>
                  </a:lnTo>
                  <a:cubicBezTo>
                    <a:pt x="1119" y="1141"/>
                    <a:pt x="1233" y="1118"/>
                    <a:pt x="1302" y="1050"/>
                  </a:cubicBezTo>
                  <a:cubicBezTo>
                    <a:pt x="1348" y="1027"/>
                    <a:pt x="1393" y="982"/>
                    <a:pt x="1393" y="959"/>
                  </a:cubicBezTo>
                  <a:cubicBezTo>
                    <a:pt x="1416" y="913"/>
                    <a:pt x="1416" y="867"/>
                    <a:pt x="1416" y="845"/>
                  </a:cubicBezTo>
                  <a:cubicBezTo>
                    <a:pt x="1416" y="845"/>
                    <a:pt x="1416" y="822"/>
                    <a:pt x="1416" y="822"/>
                  </a:cubicBezTo>
                  <a:cubicBezTo>
                    <a:pt x="1416" y="822"/>
                    <a:pt x="1393" y="822"/>
                    <a:pt x="1393" y="799"/>
                  </a:cubicBezTo>
                  <a:cubicBezTo>
                    <a:pt x="1325" y="753"/>
                    <a:pt x="1279" y="708"/>
                    <a:pt x="1233" y="662"/>
                  </a:cubicBezTo>
                  <a:cubicBezTo>
                    <a:pt x="1165" y="594"/>
                    <a:pt x="1119" y="525"/>
                    <a:pt x="1051" y="457"/>
                  </a:cubicBezTo>
                  <a:lnTo>
                    <a:pt x="982" y="388"/>
                  </a:lnTo>
                  <a:cubicBezTo>
                    <a:pt x="960" y="365"/>
                    <a:pt x="937" y="320"/>
                    <a:pt x="891" y="274"/>
                  </a:cubicBezTo>
                  <a:cubicBezTo>
                    <a:pt x="823" y="205"/>
                    <a:pt x="777" y="114"/>
                    <a:pt x="731" y="46"/>
                  </a:cubicBezTo>
                  <a:lnTo>
                    <a:pt x="708" y="23"/>
                  </a:lnTo>
                  <a:cubicBezTo>
                    <a:pt x="708" y="23"/>
                    <a:pt x="708" y="23"/>
                    <a:pt x="70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20"/>
            <p:cNvSpPr/>
            <p:nvPr/>
          </p:nvSpPr>
          <p:spPr>
            <a:xfrm>
              <a:off x="6973850" y="978125"/>
              <a:ext cx="251675" cy="251100"/>
            </a:xfrm>
            <a:custGeom>
              <a:avLst/>
              <a:gdLst/>
              <a:ahLst/>
              <a:cxnLst/>
              <a:rect l="l" t="t" r="r" b="b"/>
              <a:pathLst>
                <a:path w="10067" h="10044" extrusionOk="0">
                  <a:moveTo>
                    <a:pt x="9656" y="0"/>
                  </a:moveTo>
                  <a:cubicBezTo>
                    <a:pt x="9588" y="0"/>
                    <a:pt x="9519" y="23"/>
                    <a:pt x="9496" y="91"/>
                  </a:cubicBezTo>
                  <a:cubicBezTo>
                    <a:pt x="9473" y="114"/>
                    <a:pt x="9473" y="160"/>
                    <a:pt x="9451" y="183"/>
                  </a:cubicBezTo>
                  <a:cubicBezTo>
                    <a:pt x="9382" y="297"/>
                    <a:pt x="9291" y="411"/>
                    <a:pt x="9222" y="502"/>
                  </a:cubicBezTo>
                  <a:lnTo>
                    <a:pt x="9154" y="616"/>
                  </a:lnTo>
                  <a:lnTo>
                    <a:pt x="9085" y="708"/>
                  </a:lnTo>
                  <a:cubicBezTo>
                    <a:pt x="9040" y="753"/>
                    <a:pt x="9017" y="776"/>
                    <a:pt x="8994" y="822"/>
                  </a:cubicBezTo>
                  <a:lnTo>
                    <a:pt x="8971" y="867"/>
                  </a:lnTo>
                  <a:cubicBezTo>
                    <a:pt x="8926" y="913"/>
                    <a:pt x="8880" y="981"/>
                    <a:pt x="8834" y="1050"/>
                  </a:cubicBezTo>
                  <a:cubicBezTo>
                    <a:pt x="8720" y="1187"/>
                    <a:pt x="8606" y="1324"/>
                    <a:pt x="8515" y="1438"/>
                  </a:cubicBezTo>
                  <a:lnTo>
                    <a:pt x="8469" y="1484"/>
                  </a:lnTo>
                  <a:cubicBezTo>
                    <a:pt x="8446" y="1529"/>
                    <a:pt x="8401" y="1575"/>
                    <a:pt x="8355" y="1621"/>
                  </a:cubicBezTo>
                  <a:lnTo>
                    <a:pt x="8287" y="1689"/>
                  </a:lnTo>
                  <a:cubicBezTo>
                    <a:pt x="8264" y="1712"/>
                    <a:pt x="8241" y="1735"/>
                    <a:pt x="8218" y="1758"/>
                  </a:cubicBezTo>
                  <a:cubicBezTo>
                    <a:pt x="8195" y="1803"/>
                    <a:pt x="8150" y="1849"/>
                    <a:pt x="8127" y="1872"/>
                  </a:cubicBezTo>
                  <a:lnTo>
                    <a:pt x="7990" y="2009"/>
                  </a:lnTo>
                  <a:lnTo>
                    <a:pt x="7898" y="2100"/>
                  </a:lnTo>
                  <a:cubicBezTo>
                    <a:pt x="7853" y="2146"/>
                    <a:pt x="7807" y="2191"/>
                    <a:pt x="7784" y="2237"/>
                  </a:cubicBezTo>
                  <a:lnTo>
                    <a:pt x="7807" y="2191"/>
                  </a:lnTo>
                  <a:lnTo>
                    <a:pt x="7739" y="2260"/>
                  </a:lnTo>
                  <a:lnTo>
                    <a:pt x="7739" y="2283"/>
                  </a:lnTo>
                  <a:lnTo>
                    <a:pt x="7693" y="2305"/>
                  </a:lnTo>
                  <a:cubicBezTo>
                    <a:pt x="7579" y="2442"/>
                    <a:pt x="7442" y="2556"/>
                    <a:pt x="7328" y="2671"/>
                  </a:cubicBezTo>
                  <a:cubicBezTo>
                    <a:pt x="7282" y="2716"/>
                    <a:pt x="7259" y="2739"/>
                    <a:pt x="7214" y="2762"/>
                  </a:cubicBezTo>
                  <a:lnTo>
                    <a:pt x="7145" y="2830"/>
                  </a:lnTo>
                  <a:lnTo>
                    <a:pt x="7100" y="2876"/>
                  </a:lnTo>
                  <a:cubicBezTo>
                    <a:pt x="7077" y="2899"/>
                    <a:pt x="7054" y="2922"/>
                    <a:pt x="7031" y="2944"/>
                  </a:cubicBezTo>
                  <a:cubicBezTo>
                    <a:pt x="6985" y="2990"/>
                    <a:pt x="6940" y="3036"/>
                    <a:pt x="6894" y="3059"/>
                  </a:cubicBezTo>
                  <a:cubicBezTo>
                    <a:pt x="6871" y="3104"/>
                    <a:pt x="6871" y="3127"/>
                    <a:pt x="6849" y="3150"/>
                  </a:cubicBezTo>
                  <a:cubicBezTo>
                    <a:pt x="6826" y="3173"/>
                    <a:pt x="6826" y="3196"/>
                    <a:pt x="6826" y="3196"/>
                  </a:cubicBezTo>
                  <a:cubicBezTo>
                    <a:pt x="6757" y="3264"/>
                    <a:pt x="6734" y="3355"/>
                    <a:pt x="6689" y="3424"/>
                  </a:cubicBezTo>
                  <a:cubicBezTo>
                    <a:pt x="6643" y="3515"/>
                    <a:pt x="6620" y="3606"/>
                    <a:pt x="6575" y="3675"/>
                  </a:cubicBezTo>
                  <a:cubicBezTo>
                    <a:pt x="6575" y="3675"/>
                    <a:pt x="6575" y="3698"/>
                    <a:pt x="6552" y="3698"/>
                  </a:cubicBezTo>
                  <a:lnTo>
                    <a:pt x="6552" y="3721"/>
                  </a:lnTo>
                  <a:cubicBezTo>
                    <a:pt x="6529" y="3743"/>
                    <a:pt x="6506" y="3789"/>
                    <a:pt x="6483" y="3812"/>
                  </a:cubicBezTo>
                  <a:cubicBezTo>
                    <a:pt x="6438" y="3903"/>
                    <a:pt x="6392" y="3972"/>
                    <a:pt x="6346" y="4063"/>
                  </a:cubicBezTo>
                  <a:cubicBezTo>
                    <a:pt x="6301" y="4086"/>
                    <a:pt x="6278" y="4131"/>
                    <a:pt x="6255" y="4177"/>
                  </a:cubicBezTo>
                  <a:cubicBezTo>
                    <a:pt x="6209" y="4246"/>
                    <a:pt x="6187" y="4291"/>
                    <a:pt x="6141" y="4337"/>
                  </a:cubicBezTo>
                  <a:cubicBezTo>
                    <a:pt x="6095" y="4428"/>
                    <a:pt x="6027" y="4542"/>
                    <a:pt x="5958" y="4634"/>
                  </a:cubicBezTo>
                  <a:cubicBezTo>
                    <a:pt x="5913" y="4702"/>
                    <a:pt x="5867" y="4770"/>
                    <a:pt x="5799" y="4839"/>
                  </a:cubicBezTo>
                  <a:lnTo>
                    <a:pt x="5753" y="4907"/>
                  </a:lnTo>
                  <a:cubicBezTo>
                    <a:pt x="5730" y="4953"/>
                    <a:pt x="5684" y="4999"/>
                    <a:pt x="5639" y="5067"/>
                  </a:cubicBezTo>
                  <a:cubicBezTo>
                    <a:pt x="5525" y="5204"/>
                    <a:pt x="5411" y="5341"/>
                    <a:pt x="5296" y="5478"/>
                  </a:cubicBezTo>
                  <a:cubicBezTo>
                    <a:pt x="5182" y="5615"/>
                    <a:pt x="5068" y="5752"/>
                    <a:pt x="4931" y="5912"/>
                  </a:cubicBezTo>
                  <a:lnTo>
                    <a:pt x="4863" y="5980"/>
                  </a:lnTo>
                  <a:lnTo>
                    <a:pt x="4817" y="6003"/>
                  </a:lnTo>
                  <a:lnTo>
                    <a:pt x="4749" y="6094"/>
                  </a:lnTo>
                  <a:cubicBezTo>
                    <a:pt x="4634" y="6208"/>
                    <a:pt x="4520" y="6323"/>
                    <a:pt x="4383" y="6437"/>
                  </a:cubicBezTo>
                  <a:lnTo>
                    <a:pt x="4292" y="6528"/>
                  </a:lnTo>
                  <a:cubicBezTo>
                    <a:pt x="4201" y="6619"/>
                    <a:pt x="4109" y="6688"/>
                    <a:pt x="4018" y="6779"/>
                  </a:cubicBezTo>
                  <a:cubicBezTo>
                    <a:pt x="3973" y="6825"/>
                    <a:pt x="3904" y="6870"/>
                    <a:pt x="3858" y="6916"/>
                  </a:cubicBezTo>
                  <a:cubicBezTo>
                    <a:pt x="3790" y="6985"/>
                    <a:pt x="3721" y="7053"/>
                    <a:pt x="3630" y="7099"/>
                  </a:cubicBezTo>
                  <a:cubicBezTo>
                    <a:pt x="3470" y="7236"/>
                    <a:pt x="3333" y="7350"/>
                    <a:pt x="3219" y="7441"/>
                  </a:cubicBezTo>
                  <a:cubicBezTo>
                    <a:pt x="3151" y="7464"/>
                    <a:pt x="3082" y="7510"/>
                    <a:pt x="3014" y="7555"/>
                  </a:cubicBezTo>
                  <a:cubicBezTo>
                    <a:pt x="2923" y="7624"/>
                    <a:pt x="2831" y="7669"/>
                    <a:pt x="2740" y="7692"/>
                  </a:cubicBezTo>
                  <a:lnTo>
                    <a:pt x="2717" y="7692"/>
                  </a:lnTo>
                  <a:cubicBezTo>
                    <a:pt x="2671" y="7692"/>
                    <a:pt x="2603" y="7692"/>
                    <a:pt x="2557" y="7669"/>
                  </a:cubicBezTo>
                  <a:cubicBezTo>
                    <a:pt x="2535" y="7669"/>
                    <a:pt x="2489" y="7646"/>
                    <a:pt x="2466" y="7646"/>
                  </a:cubicBezTo>
                  <a:lnTo>
                    <a:pt x="2420" y="7624"/>
                  </a:lnTo>
                  <a:cubicBezTo>
                    <a:pt x="2398" y="7601"/>
                    <a:pt x="2352" y="7578"/>
                    <a:pt x="2306" y="7555"/>
                  </a:cubicBezTo>
                  <a:lnTo>
                    <a:pt x="2283" y="7532"/>
                  </a:lnTo>
                  <a:lnTo>
                    <a:pt x="2261" y="7532"/>
                  </a:lnTo>
                  <a:cubicBezTo>
                    <a:pt x="2238" y="7510"/>
                    <a:pt x="2215" y="7487"/>
                    <a:pt x="2192" y="7464"/>
                  </a:cubicBezTo>
                  <a:cubicBezTo>
                    <a:pt x="2147" y="7418"/>
                    <a:pt x="2101" y="7350"/>
                    <a:pt x="2055" y="7304"/>
                  </a:cubicBezTo>
                  <a:cubicBezTo>
                    <a:pt x="2032" y="7304"/>
                    <a:pt x="2010" y="7281"/>
                    <a:pt x="1964" y="7258"/>
                  </a:cubicBezTo>
                  <a:cubicBezTo>
                    <a:pt x="1941" y="7258"/>
                    <a:pt x="1918" y="7236"/>
                    <a:pt x="1895" y="7236"/>
                  </a:cubicBezTo>
                  <a:lnTo>
                    <a:pt x="1873" y="7258"/>
                  </a:lnTo>
                  <a:cubicBezTo>
                    <a:pt x="1827" y="7258"/>
                    <a:pt x="1781" y="7258"/>
                    <a:pt x="1736" y="7281"/>
                  </a:cubicBezTo>
                  <a:cubicBezTo>
                    <a:pt x="1713" y="7304"/>
                    <a:pt x="1667" y="7327"/>
                    <a:pt x="1644" y="7350"/>
                  </a:cubicBezTo>
                  <a:lnTo>
                    <a:pt x="1622" y="7373"/>
                  </a:lnTo>
                  <a:cubicBezTo>
                    <a:pt x="1599" y="7395"/>
                    <a:pt x="1576" y="7418"/>
                    <a:pt x="1576" y="7418"/>
                  </a:cubicBezTo>
                  <a:lnTo>
                    <a:pt x="1553" y="7441"/>
                  </a:lnTo>
                  <a:lnTo>
                    <a:pt x="1530" y="7441"/>
                  </a:lnTo>
                  <a:cubicBezTo>
                    <a:pt x="1439" y="7510"/>
                    <a:pt x="1348" y="7578"/>
                    <a:pt x="1256" y="7646"/>
                  </a:cubicBezTo>
                  <a:lnTo>
                    <a:pt x="1188" y="7669"/>
                  </a:lnTo>
                  <a:lnTo>
                    <a:pt x="1097" y="7715"/>
                  </a:lnTo>
                  <a:cubicBezTo>
                    <a:pt x="982" y="7783"/>
                    <a:pt x="868" y="7875"/>
                    <a:pt x="754" y="7943"/>
                  </a:cubicBezTo>
                  <a:cubicBezTo>
                    <a:pt x="709" y="7966"/>
                    <a:pt x="663" y="8012"/>
                    <a:pt x="617" y="8034"/>
                  </a:cubicBezTo>
                  <a:lnTo>
                    <a:pt x="549" y="8080"/>
                  </a:lnTo>
                  <a:lnTo>
                    <a:pt x="503" y="8126"/>
                  </a:lnTo>
                  <a:cubicBezTo>
                    <a:pt x="457" y="8149"/>
                    <a:pt x="412" y="8194"/>
                    <a:pt x="366" y="8240"/>
                  </a:cubicBezTo>
                  <a:cubicBezTo>
                    <a:pt x="275" y="8308"/>
                    <a:pt x="229" y="8354"/>
                    <a:pt x="206" y="8445"/>
                  </a:cubicBezTo>
                  <a:cubicBezTo>
                    <a:pt x="184" y="8468"/>
                    <a:pt x="184" y="8491"/>
                    <a:pt x="161" y="8537"/>
                  </a:cubicBezTo>
                  <a:lnTo>
                    <a:pt x="161" y="8559"/>
                  </a:lnTo>
                  <a:cubicBezTo>
                    <a:pt x="138" y="8582"/>
                    <a:pt x="138" y="8628"/>
                    <a:pt x="115" y="8674"/>
                  </a:cubicBezTo>
                  <a:cubicBezTo>
                    <a:pt x="115" y="8674"/>
                    <a:pt x="115" y="8719"/>
                    <a:pt x="115" y="8719"/>
                  </a:cubicBezTo>
                  <a:lnTo>
                    <a:pt x="115" y="8742"/>
                  </a:lnTo>
                  <a:cubicBezTo>
                    <a:pt x="92" y="8788"/>
                    <a:pt x="69" y="8856"/>
                    <a:pt x="47" y="8925"/>
                  </a:cubicBezTo>
                  <a:cubicBezTo>
                    <a:pt x="24" y="9016"/>
                    <a:pt x="24" y="9084"/>
                    <a:pt x="1" y="9153"/>
                  </a:cubicBezTo>
                  <a:cubicBezTo>
                    <a:pt x="1" y="9244"/>
                    <a:pt x="1" y="9336"/>
                    <a:pt x="24" y="9404"/>
                  </a:cubicBezTo>
                  <a:cubicBezTo>
                    <a:pt x="47" y="9541"/>
                    <a:pt x="92" y="9632"/>
                    <a:pt x="161" y="9701"/>
                  </a:cubicBezTo>
                  <a:cubicBezTo>
                    <a:pt x="206" y="9769"/>
                    <a:pt x="252" y="9838"/>
                    <a:pt x="320" y="9883"/>
                  </a:cubicBezTo>
                  <a:cubicBezTo>
                    <a:pt x="389" y="9929"/>
                    <a:pt x="457" y="9952"/>
                    <a:pt x="526" y="9975"/>
                  </a:cubicBezTo>
                  <a:cubicBezTo>
                    <a:pt x="594" y="9997"/>
                    <a:pt x="686" y="10020"/>
                    <a:pt x="754" y="10020"/>
                  </a:cubicBezTo>
                  <a:cubicBezTo>
                    <a:pt x="800" y="10020"/>
                    <a:pt x="823" y="10043"/>
                    <a:pt x="845" y="10043"/>
                  </a:cubicBezTo>
                  <a:cubicBezTo>
                    <a:pt x="982" y="10043"/>
                    <a:pt x="1119" y="9997"/>
                    <a:pt x="1233" y="9975"/>
                  </a:cubicBezTo>
                  <a:lnTo>
                    <a:pt x="1279" y="9975"/>
                  </a:lnTo>
                  <a:cubicBezTo>
                    <a:pt x="1325" y="9952"/>
                    <a:pt x="1393" y="9929"/>
                    <a:pt x="1462" y="9929"/>
                  </a:cubicBezTo>
                  <a:cubicBezTo>
                    <a:pt x="1507" y="9906"/>
                    <a:pt x="1553" y="9883"/>
                    <a:pt x="1599" y="9838"/>
                  </a:cubicBezTo>
                  <a:cubicBezTo>
                    <a:pt x="1599" y="9838"/>
                    <a:pt x="1622" y="9815"/>
                    <a:pt x="1622" y="9792"/>
                  </a:cubicBezTo>
                  <a:lnTo>
                    <a:pt x="1690" y="9769"/>
                  </a:lnTo>
                  <a:cubicBezTo>
                    <a:pt x="1827" y="9724"/>
                    <a:pt x="1964" y="9678"/>
                    <a:pt x="2101" y="9632"/>
                  </a:cubicBezTo>
                  <a:cubicBezTo>
                    <a:pt x="2352" y="9518"/>
                    <a:pt x="2580" y="9404"/>
                    <a:pt x="2786" y="9267"/>
                  </a:cubicBezTo>
                  <a:lnTo>
                    <a:pt x="2786" y="9290"/>
                  </a:lnTo>
                  <a:cubicBezTo>
                    <a:pt x="2968" y="9176"/>
                    <a:pt x="3128" y="9084"/>
                    <a:pt x="3242" y="8993"/>
                  </a:cubicBezTo>
                  <a:cubicBezTo>
                    <a:pt x="3379" y="8902"/>
                    <a:pt x="3516" y="8811"/>
                    <a:pt x="3653" y="8719"/>
                  </a:cubicBezTo>
                  <a:cubicBezTo>
                    <a:pt x="3790" y="8628"/>
                    <a:pt x="3927" y="8537"/>
                    <a:pt x="4064" y="8423"/>
                  </a:cubicBezTo>
                  <a:lnTo>
                    <a:pt x="4087" y="8400"/>
                  </a:lnTo>
                  <a:lnTo>
                    <a:pt x="4201" y="8331"/>
                  </a:lnTo>
                  <a:cubicBezTo>
                    <a:pt x="4292" y="8263"/>
                    <a:pt x="4406" y="8171"/>
                    <a:pt x="4520" y="8103"/>
                  </a:cubicBezTo>
                  <a:cubicBezTo>
                    <a:pt x="4589" y="8034"/>
                    <a:pt x="4657" y="7989"/>
                    <a:pt x="4726" y="7943"/>
                  </a:cubicBezTo>
                  <a:cubicBezTo>
                    <a:pt x="4794" y="7875"/>
                    <a:pt x="4863" y="7829"/>
                    <a:pt x="4954" y="7761"/>
                  </a:cubicBezTo>
                  <a:cubicBezTo>
                    <a:pt x="5068" y="7669"/>
                    <a:pt x="5182" y="7555"/>
                    <a:pt x="5296" y="7441"/>
                  </a:cubicBezTo>
                  <a:lnTo>
                    <a:pt x="5319" y="7418"/>
                  </a:lnTo>
                  <a:cubicBezTo>
                    <a:pt x="5365" y="7395"/>
                    <a:pt x="5388" y="7373"/>
                    <a:pt x="5433" y="7327"/>
                  </a:cubicBezTo>
                  <a:cubicBezTo>
                    <a:pt x="5456" y="7304"/>
                    <a:pt x="5502" y="7281"/>
                    <a:pt x="5525" y="7236"/>
                  </a:cubicBezTo>
                  <a:lnTo>
                    <a:pt x="5639" y="7144"/>
                  </a:lnTo>
                  <a:lnTo>
                    <a:pt x="5730" y="7053"/>
                  </a:lnTo>
                  <a:lnTo>
                    <a:pt x="5821" y="6962"/>
                  </a:lnTo>
                  <a:cubicBezTo>
                    <a:pt x="5936" y="6893"/>
                    <a:pt x="6027" y="6802"/>
                    <a:pt x="6118" y="6711"/>
                  </a:cubicBezTo>
                  <a:cubicBezTo>
                    <a:pt x="6278" y="6574"/>
                    <a:pt x="6438" y="6437"/>
                    <a:pt x="6575" y="6277"/>
                  </a:cubicBezTo>
                  <a:cubicBezTo>
                    <a:pt x="6643" y="6208"/>
                    <a:pt x="6712" y="6163"/>
                    <a:pt x="6780" y="6094"/>
                  </a:cubicBezTo>
                  <a:cubicBezTo>
                    <a:pt x="6871" y="6003"/>
                    <a:pt x="6963" y="5935"/>
                    <a:pt x="7054" y="5843"/>
                  </a:cubicBezTo>
                  <a:lnTo>
                    <a:pt x="7077" y="5820"/>
                  </a:lnTo>
                  <a:lnTo>
                    <a:pt x="7122" y="5775"/>
                  </a:lnTo>
                  <a:lnTo>
                    <a:pt x="7168" y="5729"/>
                  </a:lnTo>
                  <a:cubicBezTo>
                    <a:pt x="7191" y="5706"/>
                    <a:pt x="7214" y="5683"/>
                    <a:pt x="7237" y="5661"/>
                  </a:cubicBezTo>
                  <a:lnTo>
                    <a:pt x="7259" y="5638"/>
                  </a:lnTo>
                  <a:lnTo>
                    <a:pt x="7282" y="5592"/>
                  </a:lnTo>
                  <a:lnTo>
                    <a:pt x="7328" y="5547"/>
                  </a:lnTo>
                  <a:cubicBezTo>
                    <a:pt x="7396" y="5478"/>
                    <a:pt x="7465" y="5410"/>
                    <a:pt x="7533" y="5318"/>
                  </a:cubicBezTo>
                  <a:lnTo>
                    <a:pt x="7670" y="5181"/>
                  </a:lnTo>
                  <a:lnTo>
                    <a:pt x="7830" y="5022"/>
                  </a:lnTo>
                  <a:cubicBezTo>
                    <a:pt x="7898" y="4930"/>
                    <a:pt x="7967" y="4862"/>
                    <a:pt x="8058" y="4770"/>
                  </a:cubicBezTo>
                  <a:cubicBezTo>
                    <a:pt x="8150" y="4656"/>
                    <a:pt x="8264" y="4519"/>
                    <a:pt x="8378" y="4360"/>
                  </a:cubicBezTo>
                  <a:lnTo>
                    <a:pt x="8423" y="4291"/>
                  </a:lnTo>
                  <a:cubicBezTo>
                    <a:pt x="8515" y="4177"/>
                    <a:pt x="8606" y="4040"/>
                    <a:pt x="8697" y="3903"/>
                  </a:cubicBezTo>
                  <a:cubicBezTo>
                    <a:pt x="8789" y="3766"/>
                    <a:pt x="8880" y="3606"/>
                    <a:pt x="8971" y="3469"/>
                  </a:cubicBezTo>
                  <a:cubicBezTo>
                    <a:pt x="9017" y="3424"/>
                    <a:pt x="9040" y="3378"/>
                    <a:pt x="9085" y="3332"/>
                  </a:cubicBezTo>
                  <a:lnTo>
                    <a:pt x="9131" y="3241"/>
                  </a:lnTo>
                  <a:cubicBezTo>
                    <a:pt x="9177" y="3173"/>
                    <a:pt x="9245" y="3081"/>
                    <a:pt x="9291" y="3013"/>
                  </a:cubicBezTo>
                  <a:cubicBezTo>
                    <a:pt x="9382" y="2853"/>
                    <a:pt x="9473" y="2693"/>
                    <a:pt x="9565" y="2511"/>
                  </a:cubicBezTo>
                  <a:cubicBezTo>
                    <a:pt x="9588" y="2442"/>
                    <a:pt x="9633" y="2374"/>
                    <a:pt x="9656" y="2328"/>
                  </a:cubicBezTo>
                  <a:cubicBezTo>
                    <a:pt x="9702" y="2237"/>
                    <a:pt x="9747" y="2146"/>
                    <a:pt x="9770" y="2077"/>
                  </a:cubicBezTo>
                  <a:cubicBezTo>
                    <a:pt x="9793" y="1986"/>
                    <a:pt x="9816" y="1895"/>
                    <a:pt x="9861" y="1803"/>
                  </a:cubicBezTo>
                  <a:cubicBezTo>
                    <a:pt x="9861" y="1758"/>
                    <a:pt x="9884" y="1712"/>
                    <a:pt x="9907" y="1666"/>
                  </a:cubicBezTo>
                  <a:lnTo>
                    <a:pt x="9953" y="1552"/>
                  </a:lnTo>
                  <a:cubicBezTo>
                    <a:pt x="9976" y="1461"/>
                    <a:pt x="10021" y="1347"/>
                    <a:pt x="10044" y="1255"/>
                  </a:cubicBezTo>
                  <a:cubicBezTo>
                    <a:pt x="10044" y="1210"/>
                    <a:pt x="10044" y="1164"/>
                    <a:pt x="10044" y="1118"/>
                  </a:cubicBezTo>
                  <a:lnTo>
                    <a:pt x="10044" y="1050"/>
                  </a:lnTo>
                  <a:lnTo>
                    <a:pt x="10067" y="1004"/>
                  </a:lnTo>
                  <a:cubicBezTo>
                    <a:pt x="10067" y="936"/>
                    <a:pt x="10067" y="867"/>
                    <a:pt x="10067" y="822"/>
                  </a:cubicBezTo>
                  <a:cubicBezTo>
                    <a:pt x="10067" y="753"/>
                    <a:pt x="10044" y="685"/>
                    <a:pt x="10044" y="639"/>
                  </a:cubicBezTo>
                  <a:lnTo>
                    <a:pt x="10044" y="593"/>
                  </a:lnTo>
                  <a:cubicBezTo>
                    <a:pt x="10021" y="548"/>
                    <a:pt x="9998" y="479"/>
                    <a:pt x="9976" y="411"/>
                  </a:cubicBezTo>
                  <a:cubicBezTo>
                    <a:pt x="9976" y="365"/>
                    <a:pt x="9953" y="320"/>
                    <a:pt x="9930" y="274"/>
                  </a:cubicBezTo>
                  <a:lnTo>
                    <a:pt x="9907" y="251"/>
                  </a:lnTo>
                  <a:cubicBezTo>
                    <a:pt x="9884" y="205"/>
                    <a:pt x="9861" y="183"/>
                    <a:pt x="9816" y="160"/>
                  </a:cubicBezTo>
                  <a:cubicBezTo>
                    <a:pt x="9816" y="91"/>
                    <a:pt x="9770" y="23"/>
                    <a:pt x="9702"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20"/>
            <p:cNvSpPr/>
            <p:nvPr/>
          </p:nvSpPr>
          <p:spPr>
            <a:xfrm>
              <a:off x="7131350" y="834325"/>
              <a:ext cx="96475" cy="112225"/>
            </a:xfrm>
            <a:custGeom>
              <a:avLst/>
              <a:gdLst/>
              <a:ahLst/>
              <a:cxnLst/>
              <a:rect l="l" t="t" r="r" b="b"/>
              <a:pathLst>
                <a:path w="3859" h="4489" extrusionOk="0">
                  <a:moveTo>
                    <a:pt x="343" y="0"/>
                  </a:moveTo>
                  <a:cubicBezTo>
                    <a:pt x="297" y="23"/>
                    <a:pt x="275" y="23"/>
                    <a:pt x="252" y="46"/>
                  </a:cubicBezTo>
                  <a:cubicBezTo>
                    <a:pt x="214" y="21"/>
                    <a:pt x="177" y="2"/>
                    <a:pt x="139" y="2"/>
                  </a:cubicBezTo>
                  <a:cubicBezTo>
                    <a:pt x="108" y="2"/>
                    <a:pt x="77" y="15"/>
                    <a:pt x="46" y="46"/>
                  </a:cubicBezTo>
                  <a:cubicBezTo>
                    <a:pt x="1" y="91"/>
                    <a:pt x="1" y="183"/>
                    <a:pt x="46" y="228"/>
                  </a:cubicBezTo>
                  <a:cubicBezTo>
                    <a:pt x="92" y="274"/>
                    <a:pt x="115" y="297"/>
                    <a:pt x="160" y="342"/>
                  </a:cubicBezTo>
                  <a:cubicBezTo>
                    <a:pt x="229" y="434"/>
                    <a:pt x="275" y="571"/>
                    <a:pt x="366" y="685"/>
                  </a:cubicBezTo>
                  <a:cubicBezTo>
                    <a:pt x="434" y="799"/>
                    <a:pt x="526" y="890"/>
                    <a:pt x="594" y="1004"/>
                  </a:cubicBezTo>
                  <a:cubicBezTo>
                    <a:pt x="663" y="1118"/>
                    <a:pt x="754" y="1233"/>
                    <a:pt x="845" y="1347"/>
                  </a:cubicBezTo>
                  <a:cubicBezTo>
                    <a:pt x="937" y="1461"/>
                    <a:pt x="1028" y="1598"/>
                    <a:pt x="1119" y="1712"/>
                  </a:cubicBezTo>
                  <a:lnTo>
                    <a:pt x="1096" y="1666"/>
                  </a:lnTo>
                  <a:lnTo>
                    <a:pt x="1096" y="1666"/>
                  </a:lnTo>
                  <a:cubicBezTo>
                    <a:pt x="1325" y="1963"/>
                    <a:pt x="1553" y="2237"/>
                    <a:pt x="1804" y="2511"/>
                  </a:cubicBezTo>
                  <a:cubicBezTo>
                    <a:pt x="1918" y="2648"/>
                    <a:pt x="2032" y="2785"/>
                    <a:pt x="2146" y="2899"/>
                  </a:cubicBezTo>
                  <a:cubicBezTo>
                    <a:pt x="2260" y="3036"/>
                    <a:pt x="2375" y="3173"/>
                    <a:pt x="2511" y="3310"/>
                  </a:cubicBezTo>
                  <a:cubicBezTo>
                    <a:pt x="2557" y="3378"/>
                    <a:pt x="2626" y="3424"/>
                    <a:pt x="2671" y="3492"/>
                  </a:cubicBezTo>
                  <a:cubicBezTo>
                    <a:pt x="2740" y="3561"/>
                    <a:pt x="2785" y="3652"/>
                    <a:pt x="2854" y="3721"/>
                  </a:cubicBezTo>
                  <a:cubicBezTo>
                    <a:pt x="2945" y="3835"/>
                    <a:pt x="3059" y="3949"/>
                    <a:pt x="3151" y="4063"/>
                  </a:cubicBezTo>
                  <a:cubicBezTo>
                    <a:pt x="3173" y="4086"/>
                    <a:pt x="3196" y="4131"/>
                    <a:pt x="3219" y="4154"/>
                  </a:cubicBezTo>
                  <a:cubicBezTo>
                    <a:pt x="3265" y="4200"/>
                    <a:pt x="3288" y="4246"/>
                    <a:pt x="3310" y="4268"/>
                  </a:cubicBezTo>
                  <a:cubicBezTo>
                    <a:pt x="3333" y="4291"/>
                    <a:pt x="3333" y="4291"/>
                    <a:pt x="3356" y="4314"/>
                  </a:cubicBezTo>
                  <a:cubicBezTo>
                    <a:pt x="3356" y="4337"/>
                    <a:pt x="3379" y="4337"/>
                    <a:pt x="3379" y="4360"/>
                  </a:cubicBezTo>
                  <a:cubicBezTo>
                    <a:pt x="3402" y="4382"/>
                    <a:pt x="3425" y="4405"/>
                    <a:pt x="3425" y="4428"/>
                  </a:cubicBezTo>
                  <a:cubicBezTo>
                    <a:pt x="3473" y="4465"/>
                    <a:pt x="3535" y="4488"/>
                    <a:pt x="3593" y="4488"/>
                  </a:cubicBezTo>
                  <a:cubicBezTo>
                    <a:pt x="3643" y="4488"/>
                    <a:pt x="3689" y="4471"/>
                    <a:pt x="3721" y="4428"/>
                  </a:cubicBezTo>
                  <a:cubicBezTo>
                    <a:pt x="3813" y="4337"/>
                    <a:pt x="3813" y="4223"/>
                    <a:pt x="3813" y="4109"/>
                  </a:cubicBezTo>
                  <a:cubicBezTo>
                    <a:pt x="3813" y="4131"/>
                    <a:pt x="3813" y="4154"/>
                    <a:pt x="3813" y="4154"/>
                  </a:cubicBezTo>
                  <a:cubicBezTo>
                    <a:pt x="3835" y="4063"/>
                    <a:pt x="3835" y="3972"/>
                    <a:pt x="3835" y="3858"/>
                  </a:cubicBezTo>
                  <a:cubicBezTo>
                    <a:pt x="3835" y="3789"/>
                    <a:pt x="3858" y="3698"/>
                    <a:pt x="3835" y="3629"/>
                  </a:cubicBezTo>
                  <a:cubicBezTo>
                    <a:pt x="3835" y="3538"/>
                    <a:pt x="3835" y="3447"/>
                    <a:pt x="3813" y="3355"/>
                  </a:cubicBezTo>
                  <a:cubicBezTo>
                    <a:pt x="3813" y="3264"/>
                    <a:pt x="3790" y="3173"/>
                    <a:pt x="3790" y="3081"/>
                  </a:cubicBezTo>
                  <a:cubicBezTo>
                    <a:pt x="3767" y="2990"/>
                    <a:pt x="3744" y="2899"/>
                    <a:pt x="3744" y="2830"/>
                  </a:cubicBezTo>
                  <a:cubicBezTo>
                    <a:pt x="3721" y="2785"/>
                    <a:pt x="3721" y="2739"/>
                    <a:pt x="3698" y="2693"/>
                  </a:cubicBezTo>
                  <a:cubicBezTo>
                    <a:pt x="3698" y="2693"/>
                    <a:pt x="3698" y="2671"/>
                    <a:pt x="3676" y="2671"/>
                  </a:cubicBezTo>
                  <a:cubicBezTo>
                    <a:pt x="3653" y="2648"/>
                    <a:pt x="3653" y="2625"/>
                    <a:pt x="3630" y="2602"/>
                  </a:cubicBezTo>
                  <a:cubicBezTo>
                    <a:pt x="3630" y="2579"/>
                    <a:pt x="3630" y="2579"/>
                    <a:pt x="3630" y="2556"/>
                  </a:cubicBezTo>
                  <a:lnTo>
                    <a:pt x="3630" y="2534"/>
                  </a:lnTo>
                  <a:cubicBezTo>
                    <a:pt x="3607" y="2465"/>
                    <a:pt x="3607" y="2420"/>
                    <a:pt x="3584" y="2374"/>
                  </a:cubicBezTo>
                  <a:cubicBezTo>
                    <a:pt x="3561" y="2328"/>
                    <a:pt x="3539" y="2283"/>
                    <a:pt x="3516" y="2214"/>
                  </a:cubicBezTo>
                  <a:cubicBezTo>
                    <a:pt x="3447" y="2054"/>
                    <a:pt x="3333" y="1895"/>
                    <a:pt x="3242" y="1758"/>
                  </a:cubicBezTo>
                  <a:cubicBezTo>
                    <a:pt x="3196" y="1666"/>
                    <a:pt x="3128" y="1575"/>
                    <a:pt x="3082" y="1507"/>
                  </a:cubicBezTo>
                  <a:cubicBezTo>
                    <a:pt x="3014" y="1392"/>
                    <a:pt x="2945" y="1301"/>
                    <a:pt x="2877" y="1233"/>
                  </a:cubicBezTo>
                  <a:cubicBezTo>
                    <a:pt x="2808" y="1141"/>
                    <a:pt x="2717" y="1050"/>
                    <a:pt x="2626" y="982"/>
                  </a:cubicBezTo>
                  <a:lnTo>
                    <a:pt x="2580" y="959"/>
                  </a:lnTo>
                  <a:lnTo>
                    <a:pt x="2489" y="867"/>
                  </a:lnTo>
                  <a:lnTo>
                    <a:pt x="2443" y="822"/>
                  </a:lnTo>
                  <a:cubicBezTo>
                    <a:pt x="2375" y="776"/>
                    <a:pt x="2329" y="730"/>
                    <a:pt x="2260" y="685"/>
                  </a:cubicBezTo>
                  <a:lnTo>
                    <a:pt x="2238" y="685"/>
                  </a:lnTo>
                  <a:lnTo>
                    <a:pt x="2192" y="639"/>
                  </a:lnTo>
                  <a:lnTo>
                    <a:pt x="2146" y="593"/>
                  </a:lnTo>
                  <a:cubicBezTo>
                    <a:pt x="2101" y="571"/>
                    <a:pt x="2055" y="571"/>
                    <a:pt x="2032" y="548"/>
                  </a:cubicBezTo>
                  <a:cubicBezTo>
                    <a:pt x="2009" y="525"/>
                    <a:pt x="1987" y="502"/>
                    <a:pt x="1941" y="479"/>
                  </a:cubicBezTo>
                  <a:cubicBezTo>
                    <a:pt x="1918" y="479"/>
                    <a:pt x="1872" y="457"/>
                    <a:pt x="1850" y="434"/>
                  </a:cubicBezTo>
                  <a:cubicBezTo>
                    <a:pt x="1827" y="411"/>
                    <a:pt x="1827" y="411"/>
                    <a:pt x="1804" y="388"/>
                  </a:cubicBezTo>
                  <a:cubicBezTo>
                    <a:pt x="1781" y="365"/>
                    <a:pt x="1735" y="365"/>
                    <a:pt x="1713" y="342"/>
                  </a:cubicBezTo>
                  <a:cubicBezTo>
                    <a:pt x="1553" y="274"/>
                    <a:pt x="1416" y="228"/>
                    <a:pt x="1256" y="183"/>
                  </a:cubicBezTo>
                  <a:cubicBezTo>
                    <a:pt x="1188" y="160"/>
                    <a:pt x="1119" y="137"/>
                    <a:pt x="1051" y="114"/>
                  </a:cubicBezTo>
                  <a:cubicBezTo>
                    <a:pt x="959" y="114"/>
                    <a:pt x="891" y="91"/>
                    <a:pt x="800" y="91"/>
                  </a:cubicBezTo>
                  <a:cubicBezTo>
                    <a:pt x="731" y="69"/>
                    <a:pt x="663" y="46"/>
                    <a:pt x="571" y="46"/>
                  </a:cubicBezTo>
                  <a:cubicBezTo>
                    <a:pt x="549" y="23"/>
                    <a:pt x="526" y="23"/>
                    <a:pt x="480" y="23"/>
                  </a:cubicBezTo>
                  <a:cubicBezTo>
                    <a:pt x="480" y="23"/>
                    <a:pt x="480" y="0"/>
                    <a:pt x="457"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20"/>
            <p:cNvSpPr/>
            <p:nvPr/>
          </p:nvSpPr>
          <p:spPr>
            <a:xfrm>
              <a:off x="6604650" y="1271425"/>
              <a:ext cx="93625" cy="91325"/>
            </a:xfrm>
            <a:custGeom>
              <a:avLst/>
              <a:gdLst/>
              <a:ahLst/>
              <a:cxnLst/>
              <a:rect l="l" t="t" r="r" b="b"/>
              <a:pathLst>
                <a:path w="3745" h="3653" extrusionOk="0">
                  <a:moveTo>
                    <a:pt x="1622" y="0"/>
                  </a:moveTo>
                  <a:cubicBezTo>
                    <a:pt x="1576" y="0"/>
                    <a:pt x="1530" y="23"/>
                    <a:pt x="1507" y="69"/>
                  </a:cubicBezTo>
                  <a:cubicBezTo>
                    <a:pt x="1439" y="160"/>
                    <a:pt x="1370" y="251"/>
                    <a:pt x="1302" y="343"/>
                  </a:cubicBezTo>
                  <a:lnTo>
                    <a:pt x="1325" y="320"/>
                  </a:lnTo>
                  <a:lnTo>
                    <a:pt x="1325" y="320"/>
                  </a:lnTo>
                  <a:cubicBezTo>
                    <a:pt x="1279" y="388"/>
                    <a:pt x="1211" y="457"/>
                    <a:pt x="1165" y="548"/>
                  </a:cubicBezTo>
                  <a:cubicBezTo>
                    <a:pt x="1119" y="639"/>
                    <a:pt x="1051" y="708"/>
                    <a:pt x="1005" y="776"/>
                  </a:cubicBezTo>
                  <a:lnTo>
                    <a:pt x="960" y="845"/>
                  </a:lnTo>
                  <a:cubicBezTo>
                    <a:pt x="914" y="890"/>
                    <a:pt x="891" y="959"/>
                    <a:pt x="845" y="1005"/>
                  </a:cubicBezTo>
                  <a:cubicBezTo>
                    <a:pt x="800" y="1073"/>
                    <a:pt x="754" y="1141"/>
                    <a:pt x="731" y="1210"/>
                  </a:cubicBezTo>
                  <a:lnTo>
                    <a:pt x="640" y="1347"/>
                  </a:lnTo>
                  <a:cubicBezTo>
                    <a:pt x="572" y="1461"/>
                    <a:pt x="503" y="1552"/>
                    <a:pt x="435" y="1666"/>
                  </a:cubicBezTo>
                  <a:cubicBezTo>
                    <a:pt x="389" y="1758"/>
                    <a:pt x="343" y="1826"/>
                    <a:pt x="298" y="1918"/>
                  </a:cubicBezTo>
                  <a:cubicBezTo>
                    <a:pt x="275" y="1986"/>
                    <a:pt x="229" y="2054"/>
                    <a:pt x="184" y="2123"/>
                  </a:cubicBezTo>
                  <a:cubicBezTo>
                    <a:pt x="115" y="2237"/>
                    <a:pt x="69" y="2328"/>
                    <a:pt x="24" y="2420"/>
                  </a:cubicBezTo>
                  <a:cubicBezTo>
                    <a:pt x="1" y="2488"/>
                    <a:pt x="1" y="2557"/>
                    <a:pt x="24" y="2625"/>
                  </a:cubicBezTo>
                  <a:cubicBezTo>
                    <a:pt x="24" y="2671"/>
                    <a:pt x="47" y="2739"/>
                    <a:pt x="69" y="2785"/>
                  </a:cubicBezTo>
                  <a:lnTo>
                    <a:pt x="92" y="2808"/>
                  </a:lnTo>
                  <a:cubicBezTo>
                    <a:pt x="138" y="2876"/>
                    <a:pt x="184" y="2967"/>
                    <a:pt x="252" y="3036"/>
                  </a:cubicBezTo>
                  <a:cubicBezTo>
                    <a:pt x="298" y="3082"/>
                    <a:pt x="321" y="3127"/>
                    <a:pt x="343" y="3150"/>
                  </a:cubicBezTo>
                  <a:lnTo>
                    <a:pt x="412" y="3219"/>
                  </a:lnTo>
                  <a:cubicBezTo>
                    <a:pt x="480" y="3287"/>
                    <a:pt x="526" y="3356"/>
                    <a:pt x="594" y="3424"/>
                  </a:cubicBezTo>
                  <a:cubicBezTo>
                    <a:pt x="640" y="3470"/>
                    <a:pt x="686" y="3515"/>
                    <a:pt x="754" y="3561"/>
                  </a:cubicBezTo>
                  <a:cubicBezTo>
                    <a:pt x="777" y="3584"/>
                    <a:pt x="800" y="3607"/>
                    <a:pt x="823" y="3607"/>
                  </a:cubicBezTo>
                  <a:cubicBezTo>
                    <a:pt x="891" y="3629"/>
                    <a:pt x="914" y="3629"/>
                    <a:pt x="960" y="3629"/>
                  </a:cubicBezTo>
                  <a:cubicBezTo>
                    <a:pt x="960" y="3629"/>
                    <a:pt x="982" y="3652"/>
                    <a:pt x="982" y="3652"/>
                  </a:cubicBezTo>
                  <a:cubicBezTo>
                    <a:pt x="1005" y="3652"/>
                    <a:pt x="1005" y="3652"/>
                    <a:pt x="1005" y="3629"/>
                  </a:cubicBezTo>
                  <a:lnTo>
                    <a:pt x="1142" y="3629"/>
                  </a:lnTo>
                  <a:cubicBezTo>
                    <a:pt x="1165" y="3629"/>
                    <a:pt x="1211" y="3607"/>
                    <a:pt x="1256" y="3607"/>
                  </a:cubicBezTo>
                  <a:cubicBezTo>
                    <a:pt x="1302" y="3584"/>
                    <a:pt x="1348" y="3584"/>
                    <a:pt x="1393" y="3561"/>
                  </a:cubicBezTo>
                  <a:lnTo>
                    <a:pt x="1416" y="3538"/>
                  </a:lnTo>
                  <a:cubicBezTo>
                    <a:pt x="1462" y="3515"/>
                    <a:pt x="1507" y="3492"/>
                    <a:pt x="1530" y="3492"/>
                  </a:cubicBezTo>
                  <a:cubicBezTo>
                    <a:pt x="1576" y="3470"/>
                    <a:pt x="1622" y="3447"/>
                    <a:pt x="1644" y="3424"/>
                  </a:cubicBezTo>
                  <a:cubicBezTo>
                    <a:pt x="1713" y="3401"/>
                    <a:pt x="1758" y="3378"/>
                    <a:pt x="1827" y="3356"/>
                  </a:cubicBezTo>
                  <a:cubicBezTo>
                    <a:pt x="1873" y="3333"/>
                    <a:pt x="1918" y="3310"/>
                    <a:pt x="1964" y="3310"/>
                  </a:cubicBezTo>
                  <a:cubicBezTo>
                    <a:pt x="1964" y="3287"/>
                    <a:pt x="1987" y="3287"/>
                    <a:pt x="2010" y="3287"/>
                  </a:cubicBezTo>
                  <a:cubicBezTo>
                    <a:pt x="2055" y="3264"/>
                    <a:pt x="2101" y="3241"/>
                    <a:pt x="2147" y="3241"/>
                  </a:cubicBezTo>
                  <a:lnTo>
                    <a:pt x="2169" y="3219"/>
                  </a:lnTo>
                  <a:cubicBezTo>
                    <a:pt x="2261" y="3196"/>
                    <a:pt x="2329" y="3173"/>
                    <a:pt x="2398" y="3150"/>
                  </a:cubicBezTo>
                  <a:cubicBezTo>
                    <a:pt x="2466" y="3127"/>
                    <a:pt x="2535" y="3104"/>
                    <a:pt x="2580" y="3082"/>
                  </a:cubicBezTo>
                  <a:cubicBezTo>
                    <a:pt x="2649" y="3082"/>
                    <a:pt x="2694" y="3059"/>
                    <a:pt x="2763" y="3036"/>
                  </a:cubicBezTo>
                  <a:lnTo>
                    <a:pt x="2786" y="3013"/>
                  </a:lnTo>
                  <a:cubicBezTo>
                    <a:pt x="2808" y="3013"/>
                    <a:pt x="2854" y="2990"/>
                    <a:pt x="2877" y="2990"/>
                  </a:cubicBezTo>
                  <a:cubicBezTo>
                    <a:pt x="2923" y="2967"/>
                    <a:pt x="2968" y="2945"/>
                    <a:pt x="3037" y="2945"/>
                  </a:cubicBezTo>
                  <a:lnTo>
                    <a:pt x="3105" y="2899"/>
                  </a:lnTo>
                  <a:lnTo>
                    <a:pt x="3174" y="2876"/>
                  </a:lnTo>
                  <a:lnTo>
                    <a:pt x="3242" y="2853"/>
                  </a:lnTo>
                  <a:cubicBezTo>
                    <a:pt x="3265" y="2853"/>
                    <a:pt x="3311" y="2831"/>
                    <a:pt x="3356" y="2808"/>
                  </a:cubicBezTo>
                  <a:cubicBezTo>
                    <a:pt x="3402" y="2808"/>
                    <a:pt x="3425" y="2785"/>
                    <a:pt x="3470" y="2762"/>
                  </a:cubicBezTo>
                  <a:cubicBezTo>
                    <a:pt x="3493" y="2762"/>
                    <a:pt x="3516" y="2762"/>
                    <a:pt x="3539" y="2739"/>
                  </a:cubicBezTo>
                  <a:lnTo>
                    <a:pt x="3585" y="2739"/>
                  </a:lnTo>
                  <a:cubicBezTo>
                    <a:pt x="3630" y="2716"/>
                    <a:pt x="3676" y="2694"/>
                    <a:pt x="3699" y="2648"/>
                  </a:cubicBezTo>
                  <a:cubicBezTo>
                    <a:pt x="3744" y="2602"/>
                    <a:pt x="3744" y="2534"/>
                    <a:pt x="3721" y="2488"/>
                  </a:cubicBezTo>
                  <a:cubicBezTo>
                    <a:pt x="3721" y="2420"/>
                    <a:pt x="3653" y="2374"/>
                    <a:pt x="3607" y="2306"/>
                  </a:cubicBezTo>
                  <a:lnTo>
                    <a:pt x="3539" y="2237"/>
                  </a:lnTo>
                  <a:lnTo>
                    <a:pt x="3493" y="2169"/>
                  </a:lnTo>
                  <a:lnTo>
                    <a:pt x="3425" y="2123"/>
                  </a:lnTo>
                  <a:cubicBezTo>
                    <a:pt x="3356" y="2054"/>
                    <a:pt x="3288" y="1963"/>
                    <a:pt x="3196" y="1895"/>
                  </a:cubicBezTo>
                  <a:cubicBezTo>
                    <a:pt x="3105" y="1803"/>
                    <a:pt x="3014" y="1712"/>
                    <a:pt x="2923" y="1621"/>
                  </a:cubicBezTo>
                  <a:cubicBezTo>
                    <a:pt x="2900" y="1552"/>
                    <a:pt x="2854" y="1507"/>
                    <a:pt x="2808" y="1438"/>
                  </a:cubicBezTo>
                  <a:lnTo>
                    <a:pt x="2763" y="1393"/>
                  </a:lnTo>
                  <a:cubicBezTo>
                    <a:pt x="2740" y="1347"/>
                    <a:pt x="2718" y="1325"/>
                    <a:pt x="2673" y="1280"/>
                  </a:cubicBezTo>
                  <a:lnTo>
                    <a:pt x="2673" y="1280"/>
                  </a:lnTo>
                  <a:lnTo>
                    <a:pt x="2694" y="1301"/>
                  </a:lnTo>
                  <a:cubicBezTo>
                    <a:pt x="2626" y="1210"/>
                    <a:pt x="2557" y="1141"/>
                    <a:pt x="2512" y="1050"/>
                  </a:cubicBezTo>
                  <a:cubicBezTo>
                    <a:pt x="2443" y="982"/>
                    <a:pt x="2398" y="913"/>
                    <a:pt x="2352" y="845"/>
                  </a:cubicBezTo>
                  <a:cubicBezTo>
                    <a:pt x="2306" y="799"/>
                    <a:pt x="2261" y="731"/>
                    <a:pt x="2192" y="662"/>
                  </a:cubicBezTo>
                  <a:cubicBezTo>
                    <a:pt x="2147" y="594"/>
                    <a:pt x="2101" y="525"/>
                    <a:pt x="2032" y="480"/>
                  </a:cubicBezTo>
                  <a:cubicBezTo>
                    <a:pt x="2010" y="434"/>
                    <a:pt x="2010" y="411"/>
                    <a:pt x="1987" y="365"/>
                  </a:cubicBezTo>
                  <a:lnTo>
                    <a:pt x="1941" y="320"/>
                  </a:lnTo>
                  <a:lnTo>
                    <a:pt x="1941" y="297"/>
                  </a:lnTo>
                  <a:cubicBezTo>
                    <a:pt x="1918" y="274"/>
                    <a:pt x="1918" y="251"/>
                    <a:pt x="1895" y="228"/>
                  </a:cubicBezTo>
                  <a:cubicBezTo>
                    <a:pt x="1873" y="206"/>
                    <a:pt x="1850" y="160"/>
                    <a:pt x="1827" y="137"/>
                  </a:cubicBezTo>
                  <a:cubicBezTo>
                    <a:pt x="1804" y="137"/>
                    <a:pt x="1781" y="114"/>
                    <a:pt x="1758" y="91"/>
                  </a:cubicBezTo>
                  <a:cubicBezTo>
                    <a:pt x="1736" y="69"/>
                    <a:pt x="1736" y="69"/>
                    <a:pt x="1713" y="46"/>
                  </a:cubicBezTo>
                  <a:cubicBezTo>
                    <a:pt x="1690" y="46"/>
                    <a:pt x="1690" y="23"/>
                    <a:pt x="1667" y="23"/>
                  </a:cubicBezTo>
                  <a:cubicBezTo>
                    <a:pt x="1644" y="0"/>
                    <a:pt x="1644" y="0"/>
                    <a:pt x="1622"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20"/>
            <p:cNvSpPr/>
            <p:nvPr/>
          </p:nvSpPr>
          <p:spPr>
            <a:xfrm>
              <a:off x="7174725" y="817200"/>
              <a:ext cx="87900" cy="85050"/>
            </a:xfrm>
            <a:custGeom>
              <a:avLst/>
              <a:gdLst/>
              <a:ahLst/>
              <a:cxnLst/>
              <a:rect l="l" t="t" r="r" b="b"/>
              <a:pathLst>
                <a:path w="3516" h="3402" extrusionOk="0">
                  <a:moveTo>
                    <a:pt x="1918" y="0"/>
                  </a:moveTo>
                  <a:cubicBezTo>
                    <a:pt x="1826" y="0"/>
                    <a:pt x="1758" y="0"/>
                    <a:pt x="1690" y="23"/>
                  </a:cubicBezTo>
                  <a:lnTo>
                    <a:pt x="1644" y="23"/>
                  </a:lnTo>
                  <a:cubicBezTo>
                    <a:pt x="1553" y="46"/>
                    <a:pt x="1484" y="46"/>
                    <a:pt x="1393" y="69"/>
                  </a:cubicBezTo>
                  <a:cubicBezTo>
                    <a:pt x="1301" y="92"/>
                    <a:pt x="1210" y="114"/>
                    <a:pt x="1142" y="137"/>
                  </a:cubicBezTo>
                  <a:cubicBezTo>
                    <a:pt x="1073" y="183"/>
                    <a:pt x="982" y="229"/>
                    <a:pt x="913" y="251"/>
                  </a:cubicBezTo>
                  <a:lnTo>
                    <a:pt x="868" y="297"/>
                  </a:lnTo>
                  <a:cubicBezTo>
                    <a:pt x="776" y="343"/>
                    <a:pt x="685" y="388"/>
                    <a:pt x="617" y="434"/>
                  </a:cubicBezTo>
                  <a:cubicBezTo>
                    <a:pt x="571" y="457"/>
                    <a:pt x="503" y="502"/>
                    <a:pt x="457" y="525"/>
                  </a:cubicBezTo>
                  <a:lnTo>
                    <a:pt x="388" y="571"/>
                  </a:lnTo>
                  <a:cubicBezTo>
                    <a:pt x="343" y="617"/>
                    <a:pt x="297" y="639"/>
                    <a:pt x="252" y="685"/>
                  </a:cubicBezTo>
                  <a:lnTo>
                    <a:pt x="229" y="685"/>
                  </a:lnTo>
                  <a:cubicBezTo>
                    <a:pt x="160" y="754"/>
                    <a:pt x="92" y="799"/>
                    <a:pt x="69" y="868"/>
                  </a:cubicBezTo>
                  <a:cubicBezTo>
                    <a:pt x="46" y="890"/>
                    <a:pt x="0" y="936"/>
                    <a:pt x="23" y="1005"/>
                  </a:cubicBezTo>
                  <a:cubicBezTo>
                    <a:pt x="46" y="1027"/>
                    <a:pt x="46" y="1050"/>
                    <a:pt x="69" y="1073"/>
                  </a:cubicBezTo>
                  <a:cubicBezTo>
                    <a:pt x="92" y="1096"/>
                    <a:pt x="92" y="1096"/>
                    <a:pt x="115" y="1119"/>
                  </a:cubicBezTo>
                  <a:cubicBezTo>
                    <a:pt x="137" y="1142"/>
                    <a:pt x="183" y="1164"/>
                    <a:pt x="206" y="1164"/>
                  </a:cubicBezTo>
                  <a:cubicBezTo>
                    <a:pt x="252" y="1187"/>
                    <a:pt x="274" y="1210"/>
                    <a:pt x="297" y="1233"/>
                  </a:cubicBezTo>
                  <a:cubicBezTo>
                    <a:pt x="320" y="1256"/>
                    <a:pt x="366" y="1256"/>
                    <a:pt x="411" y="1278"/>
                  </a:cubicBezTo>
                  <a:lnTo>
                    <a:pt x="457" y="1324"/>
                  </a:lnTo>
                  <a:lnTo>
                    <a:pt x="503" y="1370"/>
                  </a:lnTo>
                  <a:lnTo>
                    <a:pt x="525" y="1370"/>
                  </a:lnTo>
                  <a:cubicBezTo>
                    <a:pt x="594" y="1415"/>
                    <a:pt x="640" y="1461"/>
                    <a:pt x="708" y="1507"/>
                  </a:cubicBezTo>
                  <a:lnTo>
                    <a:pt x="754" y="1552"/>
                  </a:lnTo>
                  <a:lnTo>
                    <a:pt x="845" y="1644"/>
                  </a:lnTo>
                  <a:lnTo>
                    <a:pt x="891" y="1667"/>
                  </a:lnTo>
                  <a:cubicBezTo>
                    <a:pt x="982" y="1735"/>
                    <a:pt x="1073" y="1826"/>
                    <a:pt x="1142" y="1918"/>
                  </a:cubicBezTo>
                  <a:cubicBezTo>
                    <a:pt x="1210" y="1986"/>
                    <a:pt x="1279" y="2077"/>
                    <a:pt x="1347" y="2192"/>
                  </a:cubicBezTo>
                  <a:cubicBezTo>
                    <a:pt x="1393" y="2260"/>
                    <a:pt x="1461" y="2351"/>
                    <a:pt x="1507" y="2443"/>
                  </a:cubicBezTo>
                  <a:cubicBezTo>
                    <a:pt x="1598" y="2580"/>
                    <a:pt x="1712" y="2739"/>
                    <a:pt x="1781" y="2899"/>
                  </a:cubicBezTo>
                  <a:cubicBezTo>
                    <a:pt x="1804" y="2968"/>
                    <a:pt x="1826" y="3013"/>
                    <a:pt x="1849" y="3059"/>
                  </a:cubicBezTo>
                  <a:cubicBezTo>
                    <a:pt x="1872" y="3105"/>
                    <a:pt x="1872" y="3150"/>
                    <a:pt x="1895" y="3219"/>
                  </a:cubicBezTo>
                  <a:lnTo>
                    <a:pt x="1895" y="3241"/>
                  </a:lnTo>
                  <a:cubicBezTo>
                    <a:pt x="1895" y="3264"/>
                    <a:pt x="1895" y="3264"/>
                    <a:pt x="1895" y="3287"/>
                  </a:cubicBezTo>
                  <a:cubicBezTo>
                    <a:pt x="1918" y="3310"/>
                    <a:pt x="1918" y="3333"/>
                    <a:pt x="1941" y="3356"/>
                  </a:cubicBezTo>
                  <a:cubicBezTo>
                    <a:pt x="1963" y="3378"/>
                    <a:pt x="2009" y="3401"/>
                    <a:pt x="2055" y="3401"/>
                  </a:cubicBezTo>
                  <a:cubicBezTo>
                    <a:pt x="2169" y="3378"/>
                    <a:pt x="2237" y="3333"/>
                    <a:pt x="2306" y="3264"/>
                  </a:cubicBezTo>
                  <a:lnTo>
                    <a:pt x="2329" y="3241"/>
                  </a:lnTo>
                  <a:lnTo>
                    <a:pt x="2374" y="3196"/>
                  </a:lnTo>
                  <a:cubicBezTo>
                    <a:pt x="2443" y="3150"/>
                    <a:pt x="2488" y="3127"/>
                    <a:pt x="2534" y="3082"/>
                  </a:cubicBezTo>
                  <a:cubicBezTo>
                    <a:pt x="2625" y="3013"/>
                    <a:pt x="2694" y="2945"/>
                    <a:pt x="2762" y="2876"/>
                  </a:cubicBezTo>
                  <a:lnTo>
                    <a:pt x="2785" y="2853"/>
                  </a:lnTo>
                  <a:cubicBezTo>
                    <a:pt x="2854" y="2785"/>
                    <a:pt x="2899" y="2739"/>
                    <a:pt x="2945" y="2694"/>
                  </a:cubicBezTo>
                  <a:cubicBezTo>
                    <a:pt x="2968" y="2648"/>
                    <a:pt x="2991" y="2625"/>
                    <a:pt x="3036" y="2602"/>
                  </a:cubicBezTo>
                  <a:cubicBezTo>
                    <a:pt x="3036" y="2580"/>
                    <a:pt x="3059" y="2534"/>
                    <a:pt x="3082" y="2511"/>
                  </a:cubicBezTo>
                  <a:cubicBezTo>
                    <a:pt x="3150" y="2443"/>
                    <a:pt x="3196" y="2351"/>
                    <a:pt x="3242" y="2260"/>
                  </a:cubicBezTo>
                  <a:cubicBezTo>
                    <a:pt x="3287" y="2214"/>
                    <a:pt x="3310" y="2192"/>
                    <a:pt x="3333" y="2146"/>
                  </a:cubicBezTo>
                  <a:cubicBezTo>
                    <a:pt x="3333" y="2123"/>
                    <a:pt x="3356" y="2100"/>
                    <a:pt x="3356" y="2077"/>
                  </a:cubicBezTo>
                  <a:cubicBezTo>
                    <a:pt x="3379" y="2055"/>
                    <a:pt x="3379" y="2009"/>
                    <a:pt x="3401" y="1986"/>
                  </a:cubicBezTo>
                  <a:lnTo>
                    <a:pt x="3401" y="1963"/>
                  </a:lnTo>
                  <a:cubicBezTo>
                    <a:pt x="3424" y="1940"/>
                    <a:pt x="3424" y="1895"/>
                    <a:pt x="3424" y="1872"/>
                  </a:cubicBezTo>
                  <a:lnTo>
                    <a:pt x="3447" y="1826"/>
                  </a:lnTo>
                  <a:lnTo>
                    <a:pt x="3470" y="1712"/>
                  </a:lnTo>
                  <a:lnTo>
                    <a:pt x="3493" y="1667"/>
                  </a:lnTo>
                  <a:cubicBezTo>
                    <a:pt x="3493" y="1598"/>
                    <a:pt x="3516" y="1530"/>
                    <a:pt x="3516" y="1461"/>
                  </a:cubicBezTo>
                  <a:cubicBezTo>
                    <a:pt x="3516" y="1415"/>
                    <a:pt x="3516" y="1393"/>
                    <a:pt x="3516" y="1347"/>
                  </a:cubicBezTo>
                  <a:cubicBezTo>
                    <a:pt x="3493" y="1256"/>
                    <a:pt x="3470" y="1164"/>
                    <a:pt x="3447" y="1073"/>
                  </a:cubicBezTo>
                  <a:cubicBezTo>
                    <a:pt x="3447" y="1005"/>
                    <a:pt x="3401" y="913"/>
                    <a:pt x="3356" y="822"/>
                  </a:cubicBezTo>
                  <a:cubicBezTo>
                    <a:pt x="3310" y="754"/>
                    <a:pt x="3264" y="685"/>
                    <a:pt x="3196" y="617"/>
                  </a:cubicBezTo>
                  <a:cubicBezTo>
                    <a:pt x="3150" y="594"/>
                    <a:pt x="3127" y="548"/>
                    <a:pt x="3082" y="525"/>
                  </a:cubicBezTo>
                  <a:lnTo>
                    <a:pt x="3036" y="502"/>
                  </a:lnTo>
                  <a:cubicBezTo>
                    <a:pt x="3013" y="480"/>
                    <a:pt x="2968" y="434"/>
                    <a:pt x="2945" y="411"/>
                  </a:cubicBezTo>
                  <a:lnTo>
                    <a:pt x="2876" y="343"/>
                  </a:lnTo>
                  <a:cubicBezTo>
                    <a:pt x="2808" y="297"/>
                    <a:pt x="2739" y="251"/>
                    <a:pt x="2648" y="206"/>
                  </a:cubicBezTo>
                  <a:cubicBezTo>
                    <a:pt x="2580" y="160"/>
                    <a:pt x="2488" y="137"/>
                    <a:pt x="2443" y="114"/>
                  </a:cubicBezTo>
                  <a:cubicBezTo>
                    <a:pt x="2351" y="92"/>
                    <a:pt x="2283" y="46"/>
                    <a:pt x="2192" y="23"/>
                  </a:cubicBezTo>
                  <a:cubicBezTo>
                    <a:pt x="2123" y="0"/>
                    <a:pt x="2009" y="0"/>
                    <a:pt x="1941" y="0"/>
                  </a:cubicBezTo>
                  <a:close/>
                </a:path>
              </a:pathLst>
            </a:custGeom>
            <a:solidFill>
              <a:srgbClr val="49A7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20"/>
            <p:cNvSpPr/>
            <p:nvPr/>
          </p:nvSpPr>
          <p:spPr>
            <a:xfrm>
              <a:off x="6876850" y="972400"/>
              <a:ext cx="170075" cy="192325"/>
            </a:xfrm>
            <a:custGeom>
              <a:avLst/>
              <a:gdLst/>
              <a:ahLst/>
              <a:cxnLst/>
              <a:rect l="l" t="t" r="r" b="b"/>
              <a:pathLst>
                <a:path w="6803" h="7693" extrusionOk="0">
                  <a:moveTo>
                    <a:pt x="1256" y="1"/>
                  </a:moveTo>
                  <a:cubicBezTo>
                    <a:pt x="1233" y="1"/>
                    <a:pt x="1188" y="24"/>
                    <a:pt x="1165" y="46"/>
                  </a:cubicBezTo>
                  <a:cubicBezTo>
                    <a:pt x="1142" y="69"/>
                    <a:pt x="1119" y="92"/>
                    <a:pt x="1119" y="92"/>
                  </a:cubicBezTo>
                  <a:cubicBezTo>
                    <a:pt x="1073" y="115"/>
                    <a:pt x="1051" y="138"/>
                    <a:pt x="1028" y="161"/>
                  </a:cubicBezTo>
                  <a:cubicBezTo>
                    <a:pt x="982" y="183"/>
                    <a:pt x="936" y="206"/>
                    <a:pt x="891" y="229"/>
                  </a:cubicBezTo>
                  <a:cubicBezTo>
                    <a:pt x="868" y="275"/>
                    <a:pt x="845" y="297"/>
                    <a:pt x="800" y="320"/>
                  </a:cubicBezTo>
                  <a:cubicBezTo>
                    <a:pt x="777" y="320"/>
                    <a:pt x="754" y="343"/>
                    <a:pt x="708" y="366"/>
                  </a:cubicBezTo>
                  <a:lnTo>
                    <a:pt x="663" y="412"/>
                  </a:lnTo>
                  <a:lnTo>
                    <a:pt x="617" y="457"/>
                  </a:lnTo>
                  <a:cubicBezTo>
                    <a:pt x="548" y="480"/>
                    <a:pt x="503" y="526"/>
                    <a:pt x="457" y="549"/>
                  </a:cubicBezTo>
                  <a:cubicBezTo>
                    <a:pt x="389" y="594"/>
                    <a:pt x="343" y="640"/>
                    <a:pt x="297" y="686"/>
                  </a:cubicBezTo>
                  <a:lnTo>
                    <a:pt x="252" y="731"/>
                  </a:lnTo>
                  <a:cubicBezTo>
                    <a:pt x="229" y="754"/>
                    <a:pt x="206" y="777"/>
                    <a:pt x="183" y="777"/>
                  </a:cubicBezTo>
                  <a:lnTo>
                    <a:pt x="183" y="800"/>
                  </a:lnTo>
                  <a:lnTo>
                    <a:pt x="160" y="800"/>
                  </a:lnTo>
                  <a:lnTo>
                    <a:pt x="115" y="845"/>
                  </a:lnTo>
                  <a:cubicBezTo>
                    <a:pt x="46" y="914"/>
                    <a:pt x="1" y="982"/>
                    <a:pt x="23" y="1051"/>
                  </a:cubicBezTo>
                  <a:cubicBezTo>
                    <a:pt x="1" y="1096"/>
                    <a:pt x="1" y="1142"/>
                    <a:pt x="23" y="1165"/>
                  </a:cubicBezTo>
                  <a:lnTo>
                    <a:pt x="46" y="1233"/>
                  </a:lnTo>
                  <a:lnTo>
                    <a:pt x="92" y="1302"/>
                  </a:lnTo>
                  <a:cubicBezTo>
                    <a:pt x="92" y="1302"/>
                    <a:pt x="115" y="1325"/>
                    <a:pt x="115" y="1347"/>
                  </a:cubicBezTo>
                  <a:lnTo>
                    <a:pt x="138" y="1393"/>
                  </a:lnTo>
                  <a:lnTo>
                    <a:pt x="206" y="1530"/>
                  </a:lnTo>
                  <a:lnTo>
                    <a:pt x="297" y="1667"/>
                  </a:lnTo>
                  <a:cubicBezTo>
                    <a:pt x="343" y="1758"/>
                    <a:pt x="389" y="1850"/>
                    <a:pt x="434" y="1964"/>
                  </a:cubicBezTo>
                  <a:cubicBezTo>
                    <a:pt x="480" y="2009"/>
                    <a:pt x="503" y="2078"/>
                    <a:pt x="526" y="2146"/>
                  </a:cubicBezTo>
                  <a:cubicBezTo>
                    <a:pt x="594" y="2260"/>
                    <a:pt x="663" y="2352"/>
                    <a:pt x="754" y="2489"/>
                  </a:cubicBezTo>
                  <a:lnTo>
                    <a:pt x="800" y="2557"/>
                  </a:lnTo>
                  <a:cubicBezTo>
                    <a:pt x="868" y="2671"/>
                    <a:pt x="936" y="2763"/>
                    <a:pt x="1028" y="2854"/>
                  </a:cubicBezTo>
                  <a:lnTo>
                    <a:pt x="1119" y="2991"/>
                  </a:lnTo>
                  <a:cubicBezTo>
                    <a:pt x="1233" y="3151"/>
                    <a:pt x="1324" y="3265"/>
                    <a:pt x="1439" y="3402"/>
                  </a:cubicBezTo>
                  <a:lnTo>
                    <a:pt x="1461" y="3425"/>
                  </a:lnTo>
                  <a:lnTo>
                    <a:pt x="1484" y="3470"/>
                  </a:lnTo>
                  <a:lnTo>
                    <a:pt x="1621" y="3653"/>
                  </a:lnTo>
                  <a:lnTo>
                    <a:pt x="1690" y="3721"/>
                  </a:lnTo>
                  <a:lnTo>
                    <a:pt x="1804" y="3858"/>
                  </a:lnTo>
                  <a:lnTo>
                    <a:pt x="1895" y="3995"/>
                  </a:lnTo>
                  <a:lnTo>
                    <a:pt x="1941" y="4041"/>
                  </a:lnTo>
                  <a:cubicBezTo>
                    <a:pt x="2123" y="4269"/>
                    <a:pt x="2306" y="4497"/>
                    <a:pt x="2489" y="4703"/>
                  </a:cubicBezTo>
                  <a:lnTo>
                    <a:pt x="2580" y="4817"/>
                  </a:lnTo>
                  <a:lnTo>
                    <a:pt x="2671" y="4908"/>
                  </a:lnTo>
                  <a:cubicBezTo>
                    <a:pt x="2831" y="5091"/>
                    <a:pt x="3014" y="5296"/>
                    <a:pt x="3173" y="5524"/>
                  </a:cubicBezTo>
                  <a:cubicBezTo>
                    <a:pt x="3242" y="5593"/>
                    <a:pt x="3287" y="5661"/>
                    <a:pt x="3356" y="5730"/>
                  </a:cubicBezTo>
                  <a:lnTo>
                    <a:pt x="3447" y="5821"/>
                  </a:lnTo>
                  <a:lnTo>
                    <a:pt x="3493" y="5890"/>
                  </a:lnTo>
                  <a:lnTo>
                    <a:pt x="3516" y="5935"/>
                  </a:lnTo>
                  <a:cubicBezTo>
                    <a:pt x="3630" y="6049"/>
                    <a:pt x="3744" y="6186"/>
                    <a:pt x="3881" y="6323"/>
                  </a:cubicBezTo>
                  <a:lnTo>
                    <a:pt x="4155" y="6597"/>
                  </a:lnTo>
                  <a:cubicBezTo>
                    <a:pt x="4315" y="6757"/>
                    <a:pt x="4474" y="6917"/>
                    <a:pt x="4634" y="7099"/>
                  </a:cubicBezTo>
                  <a:cubicBezTo>
                    <a:pt x="4748" y="7214"/>
                    <a:pt x="4862" y="7305"/>
                    <a:pt x="4977" y="7419"/>
                  </a:cubicBezTo>
                  <a:cubicBezTo>
                    <a:pt x="4999" y="7465"/>
                    <a:pt x="5045" y="7510"/>
                    <a:pt x="5091" y="7533"/>
                  </a:cubicBezTo>
                  <a:cubicBezTo>
                    <a:pt x="5113" y="7556"/>
                    <a:pt x="5136" y="7579"/>
                    <a:pt x="5159" y="7602"/>
                  </a:cubicBezTo>
                  <a:cubicBezTo>
                    <a:pt x="5205" y="7624"/>
                    <a:pt x="5228" y="7647"/>
                    <a:pt x="5273" y="7670"/>
                  </a:cubicBezTo>
                  <a:cubicBezTo>
                    <a:pt x="5296" y="7670"/>
                    <a:pt x="5319" y="7693"/>
                    <a:pt x="5342" y="7693"/>
                  </a:cubicBezTo>
                  <a:cubicBezTo>
                    <a:pt x="5365" y="7693"/>
                    <a:pt x="5387" y="7670"/>
                    <a:pt x="5433" y="7670"/>
                  </a:cubicBezTo>
                  <a:lnTo>
                    <a:pt x="5456" y="7647"/>
                  </a:lnTo>
                  <a:cubicBezTo>
                    <a:pt x="5456" y="7647"/>
                    <a:pt x="5479" y="7624"/>
                    <a:pt x="5502" y="7602"/>
                  </a:cubicBezTo>
                  <a:lnTo>
                    <a:pt x="5524" y="7579"/>
                  </a:lnTo>
                  <a:cubicBezTo>
                    <a:pt x="5547" y="7556"/>
                    <a:pt x="5593" y="7533"/>
                    <a:pt x="5616" y="7510"/>
                  </a:cubicBezTo>
                  <a:cubicBezTo>
                    <a:pt x="5661" y="7487"/>
                    <a:pt x="5707" y="7487"/>
                    <a:pt x="5753" y="7487"/>
                  </a:cubicBezTo>
                  <a:lnTo>
                    <a:pt x="5775" y="7465"/>
                  </a:lnTo>
                  <a:cubicBezTo>
                    <a:pt x="5798" y="7465"/>
                    <a:pt x="5821" y="7442"/>
                    <a:pt x="5821" y="7442"/>
                  </a:cubicBezTo>
                  <a:cubicBezTo>
                    <a:pt x="5867" y="7396"/>
                    <a:pt x="5867" y="7373"/>
                    <a:pt x="5890" y="7373"/>
                  </a:cubicBezTo>
                  <a:lnTo>
                    <a:pt x="5935" y="7328"/>
                  </a:lnTo>
                  <a:cubicBezTo>
                    <a:pt x="6004" y="7282"/>
                    <a:pt x="6049" y="7236"/>
                    <a:pt x="6095" y="7191"/>
                  </a:cubicBezTo>
                  <a:cubicBezTo>
                    <a:pt x="6118" y="7191"/>
                    <a:pt x="6141" y="7168"/>
                    <a:pt x="6141" y="7168"/>
                  </a:cubicBezTo>
                  <a:lnTo>
                    <a:pt x="6163" y="7145"/>
                  </a:lnTo>
                  <a:lnTo>
                    <a:pt x="6209" y="7099"/>
                  </a:lnTo>
                  <a:lnTo>
                    <a:pt x="6255" y="7077"/>
                  </a:lnTo>
                  <a:lnTo>
                    <a:pt x="6278" y="7054"/>
                  </a:lnTo>
                  <a:lnTo>
                    <a:pt x="6300" y="7031"/>
                  </a:lnTo>
                  <a:lnTo>
                    <a:pt x="6346" y="7008"/>
                  </a:lnTo>
                  <a:cubicBezTo>
                    <a:pt x="6415" y="6940"/>
                    <a:pt x="6483" y="6894"/>
                    <a:pt x="6551" y="6871"/>
                  </a:cubicBezTo>
                  <a:cubicBezTo>
                    <a:pt x="6620" y="6848"/>
                    <a:pt x="6666" y="6826"/>
                    <a:pt x="6711" y="6780"/>
                  </a:cubicBezTo>
                  <a:cubicBezTo>
                    <a:pt x="6803" y="6711"/>
                    <a:pt x="6803" y="6574"/>
                    <a:pt x="6734" y="6506"/>
                  </a:cubicBezTo>
                  <a:cubicBezTo>
                    <a:pt x="6711" y="6460"/>
                    <a:pt x="6666" y="6415"/>
                    <a:pt x="6620" y="6369"/>
                  </a:cubicBezTo>
                  <a:cubicBezTo>
                    <a:pt x="6529" y="6278"/>
                    <a:pt x="6415" y="6186"/>
                    <a:pt x="6323" y="6118"/>
                  </a:cubicBezTo>
                  <a:lnTo>
                    <a:pt x="6255" y="6049"/>
                  </a:lnTo>
                  <a:cubicBezTo>
                    <a:pt x="6141" y="5958"/>
                    <a:pt x="6004" y="5844"/>
                    <a:pt x="5890" y="5730"/>
                  </a:cubicBezTo>
                  <a:cubicBezTo>
                    <a:pt x="5821" y="5661"/>
                    <a:pt x="5753" y="5593"/>
                    <a:pt x="5684" y="5547"/>
                  </a:cubicBezTo>
                  <a:cubicBezTo>
                    <a:pt x="5638" y="5479"/>
                    <a:pt x="5547" y="5410"/>
                    <a:pt x="5479" y="5319"/>
                  </a:cubicBezTo>
                  <a:cubicBezTo>
                    <a:pt x="5456" y="5296"/>
                    <a:pt x="5433" y="5273"/>
                    <a:pt x="5410" y="5273"/>
                  </a:cubicBezTo>
                  <a:lnTo>
                    <a:pt x="5342" y="5205"/>
                  </a:lnTo>
                  <a:lnTo>
                    <a:pt x="5273" y="5159"/>
                  </a:lnTo>
                  <a:cubicBezTo>
                    <a:pt x="5205" y="5068"/>
                    <a:pt x="5136" y="4999"/>
                    <a:pt x="5068" y="4931"/>
                  </a:cubicBezTo>
                  <a:lnTo>
                    <a:pt x="5022" y="4885"/>
                  </a:lnTo>
                  <a:lnTo>
                    <a:pt x="4862" y="4703"/>
                  </a:lnTo>
                  <a:cubicBezTo>
                    <a:pt x="4566" y="4406"/>
                    <a:pt x="4292" y="4086"/>
                    <a:pt x="4041" y="3767"/>
                  </a:cubicBezTo>
                  <a:cubicBezTo>
                    <a:pt x="3835" y="3516"/>
                    <a:pt x="3653" y="3310"/>
                    <a:pt x="3516" y="3105"/>
                  </a:cubicBezTo>
                  <a:lnTo>
                    <a:pt x="3516" y="3151"/>
                  </a:lnTo>
                  <a:lnTo>
                    <a:pt x="3447" y="3037"/>
                  </a:lnTo>
                  <a:cubicBezTo>
                    <a:pt x="3356" y="2922"/>
                    <a:pt x="3287" y="2785"/>
                    <a:pt x="3196" y="2671"/>
                  </a:cubicBezTo>
                  <a:lnTo>
                    <a:pt x="3173" y="2626"/>
                  </a:lnTo>
                  <a:lnTo>
                    <a:pt x="3151" y="2580"/>
                  </a:lnTo>
                  <a:lnTo>
                    <a:pt x="3036" y="2420"/>
                  </a:lnTo>
                  <a:cubicBezTo>
                    <a:pt x="3014" y="2375"/>
                    <a:pt x="2968" y="2352"/>
                    <a:pt x="2922" y="2352"/>
                  </a:cubicBezTo>
                  <a:cubicBezTo>
                    <a:pt x="2762" y="2146"/>
                    <a:pt x="2603" y="1941"/>
                    <a:pt x="2466" y="1735"/>
                  </a:cubicBezTo>
                  <a:lnTo>
                    <a:pt x="2374" y="1621"/>
                  </a:lnTo>
                  <a:cubicBezTo>
                    <a:pt x="2306" y="1507"/>
                    <a:pt x="2215" y="1416"/>
                    <a:pt x="2146" y="1302"/>
                  </a:cubicBezTo>
                  <a:cubicBezTo>
                    <a:pt x="2055" y="1165"/>
                    <a:pt x="1964" y="1028"/>
                    <a:pt x="1872" y="868"/>
                  </a:cubicBezTo>
                  <a:cubicBezTo>
                    <a:pt x="1827" y="800"/>
                    <a:pt x="1781" y="731"/>
                    <a:pt x="1758" y="663"/>
                  </a:cubicBezTo>
                  <a:lnTo>
                    <a:pt x="1735" y="617"/>
                  </a:lnTo>
                  <a:lnTo>
                    <a:pt x="1713" y="594"/>
                  </a:lnTo>
                  <a:cubicBezTo>
                    <a:pt x="1690" y="549"/>
                    <a:pt x="1667" y="503"/>
                    <a:pt x="1644" y="457"/>
                  </a:cubicBezTo>
                  <a:lnTo>
                    <a:pt x="1598" y="412"/>
                  </a:lnTo>
                  <a:lnTo>
                    <a:pt x="1598" y="389"/>
                  </a:lnTo>
                  <a:lnTo>
                    <a:pt x="1576" y="366"/>
                  </a:lnTo>
                  <a:cubicBezTo>
                    <a:pt x="1553" y="320"/>
                    <a:pt x="1553" y="297"/>
                    <a:pt x="1530" y="252"/>
                  </a:cubicBezTo>
                  <a:cubicBezTo>
                    <a:pt x="1461" y="161"/>
                    <a:pt x="1416" y="115"/>
                    <a:pt x="1370" y="46"/>
                  </a:cubicBezTo>
                  <a:cubicBezTo>
                    <a:pt x="1324" y="24"/>
                    <a:pt x="1302" y="1"/>
                    <a:pt x="1256" y="1"/>
                  </a:cubicBezTo>
                  <a:close/>
                </a:path>
              </a:pathLst>
            </a:custGeom>
            <a:solidFill>
              <a:srgbClr val="49A7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20"/>
            <p:cNvSpPr/>
            <p:nvPr/>
          </p:nvSpPr>
          <p:spPr>
            <a:xfrm>
              <a:off x="6909375" y="834325"/>
              <a:ext cx="228850" cy="152650"/>
            </a:xfrm>
            <a:custGeom>
              <a:avLst/>
              <a:gdLst/>
              <a:ahLst/>
              <a:cxnLst/>
              <a:rect l="l" t="t" r="r" b="b"/>
              <a:pathLst>
                <a:path w="9154" h="6106" extrusionOk="0">
                  <a:moveTo>
                    <a:pt x="7510" y="936"/>
                  </a:moveTo>
                  <a:cubicBezTo>
                    <a:pt x="7442" y="982"/>
                    <a:pt x="7373" y="1004"/>
                    <a:pt x="7328" y="1027"/>
                  </a:cubicBezTo>
                  <a:cubicBezTo>
                    <a:pt x="7191" y="1096"/>
                    <a:pt x="7054" y="1164"/>
                    <a:pt x="6917" y="1233"/>
                  </a:cubicBezTo>
                  <a:cubicBezTo>
                    <a:pt x="6917" y="1210"/>
                    <a:pt x="6917" y="1210"/>
                    <a:pt x="6917" y="1210"/>
                  </a:cubicBezTo>
                  <a:cubicBezTo>
                    <a:pt x="7031" y="1164"/>
                    <a:pt x="7122" y="1118"/>
                    <a:pt x="7236" y="1050"/>
                  </a:cubicBezTo>
                  <a:cubicBezTo>
                    <a:pt x="7328" y="1027"/>
                    <a:pt x="7419" y="982"/>
                    <a:pt x="7487" y="936"/>
                  </a:cubicBezTo>
                  <a:close/>
                  <a:moveTo>
                    <a:pt x="8400" y="0"/>
                  </a:moveTo>
                  <a:cubicBezTo>
                    <a:pt x="8378" y="0"/>
                    <a:pt x="8332" y="23"/>
                    <a:pt x="8286" y="23"/>
                  </a:cubicBezTo>
                  <a:cubicBezTo>
                    <a:pt x="8195" y="23"/>
                    <a:pt x="8081" y="46"/>
                    <a:pt x="7990" y="69"/>
                  </a:cubicBezTo>
                  <a:lnTo>
                    <a:pt x="7944" y="69"/>
                  </a:lnTo>
                  <a:cubicBezTo>
                    <a:pt x="7738" y="114"/>
                    <a:pt x="7533" y="183"/>
                    <a:pt x="7350" y="274"/>
                  </a:cubicBezTo>
                  <a:cubicBezTo>
                    <a:pt x="7259" y="297"/>
                    <a:pt x="7168" y="342"/>
                    <a:pt x="7099" y="365"/>
                  </a:cubicBezTo>
                  <a:cubicBezTo>
                    <a:pt x="7031" y="388"/>
                    <a:pt x="6985" y="411"/>
                    <a:pt x="6940" y="434"/>
                  </a:cubicBezTo>
                  <a:cubicBezTo>
                    <a:pt x="6848" y="457"/>
                    <a:pt x="6757" y="502"/>
                    <a:pt x="6666" y="525"/>
                  </a:cubicBezTo>
                  <a:cubicBezTo>
                    <a:pt x="6620" y="548"/>
                    <a:pt x="6574" y="571"/>
                    <a:pt x="6529" y="593"/>
                  </a:cubicBezTo>
                  <a:cubicBezTo>
                    <a:pt x="6483" y="616"/>
                    <a:pt x="6437" y="616"/>
                    <a:pt x="6392" y="639"/>
                  </a:cubicBezTo>
                  <a:cubicBezTo>
                    <a:pt x="6300" y="685"/>
                    <a:pt x="6186" y="730"/>
                    <a:pt x="6095" y="776"/>
                  </a:cubicBezTo>
                  <a:cubicBezTo>
                    <a:pt x="5981" y="845"/>
                    <a:pt x="5890" y="913"/>
                    <a:pt x="5775" y="959"/>
                  </a:cubicBezTo>
                  <a:cubicBezTo>
                    <a:pt x="5684" y="1004"/>
                    <a:pt x="5593" y="1073"/>
                    <a:pt x="5524" y="1118"/>
                  </a:cubicBezTo>
                  <a:cubicBezTo>
                    <a:pt x="5433" y="1164"/>
                    <a:pt x="5365" y="1210"/>
                    <a:pt x="5296" y="1278"/>
                  </a:cubicBezTo>
                  <a:cubicBezTo>
                    <a:pt x="5250" y="1301"/>
                    <a:pt x="5228" y="1347"/>
                    <a:pt x="5205" y="1392"/>
                  </a:cubicBezTo>
                  <a:cubicBezTo>
                    <a:pt x="5114" y="1438"/>
                    <a:pt x="5022" y="1507"/>
                    <a:pt x="4931" y="1552"/>
                  </a:cubicBezTo>
                  <a:cubicBezTo>
                    <a:pt x="4748" y="1643"/>
                    <a:pt x="4589" y="1758"/>
                    <a:pt x="4429" y="1872"/>
                  </a:cubicBezTo>
                  <a:cubicBezTo>
                    <a:pt x="4269" y="1963"/>
                    <a:pt x="4109" y="2054"/>
                    <a:pt x="3949" y="2168"/>
                  </a:cubicBezTo>
                  <a:cubicBezTo>
                    <a:pt x="3881" y="2214"/>
                    <a:pt x="3812" y="2260"/>
                    <a:pt x="3744" y="2305"/>
                  </a:cubicBezTo>
                  <a:cubicBezTo>
                    <a:pt x="3653" y="2374"/>
                    <a:pt x="3561" y="2442"/>
                    <a:pt x="3493" y="2511"/>
                  </a:cubicBezTo>
                  <a:cubicBezTo>
                    <a:pt x="3470" y="2534"/>
                    <a:pt x="3470" y="2556"/>
                    <a:pt x="3470" y="2579"/>
                  </a:cubicBezTo>
                  <a:cubicBezTo>
                    <a:pt x="3333" y="2671"/>
                    <a:pt x="3196" y="2762"/>
                    <a:pt x="3059" y="2853"/>
                  </a:cubicBezTo>
                  <a:cubicBezTo>
                    <a:pt x="2877" y="2990"/>
                    <a:pt x="2717" y="3104"/>
                    <a:pt x="2557" y="3241"/>
                  </a:cubicBezTo>
                  <a:cubicBezTo>
                    <a:pt x="2374" y="3378"/>
                    <a:pt x="2215" y="3515"/>
                    <a:pt x="2055" y="3652"/>
                  </a:cubicBezTo>
                  <a:cubicBezTo>
                    <a:pt x="1895" y="3789"/>
                    <a:pt x="1735" y="3926"/>
                    <a:pt x="1576" y="4063"/>
                  </a:cubicBezTo>
                  <a:cubicBezTo>
                    <a:pt x="1530" y="4086"/>
                    <a:pt x="1507" y="4131"/>
                    <a:pt x="1507" y="4154"/>
                  </a:cubicBezTo>
                  <a:cubicBezTo>
                    <a:pt x="1370" y="4268"/>
                    <a:pt x="1233" y="4360"/>
                    <a:pt x="1096" y="4474"/>
                  </a:cubicBezTo>
                  <a:cubicBezTo>
                    <a:pt x="937" y="4611"/>
                    <a:pt x="777" y="4748"/>
                    <a:pt x="617" y="4885"/>
                  </a:cubicBezTo>
                  <a:cubicBezTo>
                    <a:pt x="526" y="4953"/>
                    <a:pt x="457" y="5022"/>
                    <a:pt x="389" y="5090"/>
                  </a:cubicBezTo>
                  <a:cubicBezTo>
                    <a:pt x="343" y="5113"/>
                    <a:pt x="297" y="5159"/>
                    <a:pt x="275" y="5181"/>
                  </a:cubicBezTo>
                  <a:cubicBezTo>
                    <a:pt x="183" y="5250"/>
                    <a:pt x="115" y="5318"/>
                    <a:pt x="46" y="5410"/>
                  </a:cubicBezTo>
                  <a:cubicBezTo>
                    <a:pt x="23" y="5432"/>
                    <a:pt x="1" y="5478"/>
                    <a:pt x="1" y="5524"/>
                  </a:cubicBezTo>
                  <a:cubicBezTo>
                    <a:pt x="1" y="5547"/>
                    <a:pt x="1" y="5615"/>
                    <a:pt x="23" y="5638"/>
                  </a:cubicBezTo>
                  <a:cubicBezTo>
                    <a:pt x="23" y="5684"/>
                    <a:pt x="46" y="5706"/>
                    <a:pt x="69" y="5752"/>
                  </a:cubicBezTo>
                  <a:cubicBezTo>
                    <a:pt x="92" y="5775"/>
                    <a:pt x="115" y="5820"/>
                    <a:pt x="138" y="5843"/>
                  </a:cubicBezTo>
                  <a:cubicBezTo>
                    <a:pt x="160" y="5889"/>
                    <a:pt x="183" y="5935"/>
                    <a:pt x="206" y="5980"/>
                  </a:cubicBezTo>
                  <a:cubicBezTo>
                    <a:pt x="229" y="6026"/>
                    <a:pt x="252" y="6049"/>
                    <a:pt x="275" y="6072"/>
                  </a:cubicBezTo>
                  <a:cubicBezTo>
                    <a:pt x="320" y="6094"/>
                    <a:pt x="366" y="6106"/>
                    <a:pt x="409" y="6106"/>
                  </a:cubicBezTo>
                  <a:cubicBezTo>
                    <a:pt x="451" y="6106"/>
                    <a:pt x="491" y="6094"/>
                    <a:pt x="526" y="6072"/>
                  </a:cubicBezTo>
                  <a:cubicBezTo>
                    <a:pt x="594" y="6026"/>
                    <a:pt x="640" y="5980"/>
                    <a:pt x="708" y="5912"/>
                  </a:cubicBezTo>
                  <a:cubicBezTo>
                    <a:pt x="822" y="5798"/>
                    <a:pt x="959" y="5684"/>
                    <a:pt x="1096" y="5569"/>
                  </a:cubicBezTo>
                  <a:cubicBezTo>
                    <a:pt x="1233" y="5455"/>
                    <a:pt x="1370" y="5318"/>
                    <a:pt x="1530" y="5204"/>
                  </a:cubicBezTo>
                  <a:cubicBezTo>
                    <a:pt x="1598" y="5136"/>
                    <a:pt x="1690" y="5090"/>
                    <a:pt x="1758" y="5022"/>
                  </a:cubicBezTo>
                  <a:cubicBezTo>
                    <a:pt x="1827" y="4953"/>
                    <a:pt x="1895" y="4907"/>
                    <a:pt x="1964" y="4839"/>
                  </a:cubicBezTo>
                  <a:cubicBezTo>
                    <a:pt x="2055" y="4793"/>
                    <a:pt x="2123" y="4725"/>
                    <a:pt x="2192" y="4679"/>
                  </a:cubicBezTo>
                  <a:cubicBezTo>
                    <a:pt x="2260" y="4611"/>
                    <a:pt x="2352" y="4565"/>
                    <a:pt x="2420" y="4497"/>
                  </a:cubicBezTo>
                  <a:cubicBezTo>
                    <a:pt x="2740" y="4246"/>
                    <a:pt x="3059" y="4017"/>
                    <a:pt x="3402" y="3766"/>
                  </a:cubicBezTo>
                  <a:cubicBezTo>
                    <a:pt x="3470" y="3721"/>
                    <a:pt x="3561" y="3652"/>
                    <a:pt x="3653" y="3584"/>
                  </a:cubicBezTo>
                  <a:cubicBezTo>
                    <a:pt x="3721" y="3538"/>
                    <a:pt x="3812" y="3469"/>
                    <a:pt x="3904" y="3424"/>
                  </a:cubicBezTo>
                  <a:cubicBezTo>
                    <a:pt x="4041" y="3310"/>
                    <a:pt x="4223" y="3196"/>
                    <a:pt x="4383" y="3104"/>
                  </a:cubicBezTo>
                  <a:cubicBezTo>
                    <a:pt x="4474" y="3036"/>
                    <a:pt x="4589" y="2967"/>
                    <a:pt x="4680" y="2899"/>
                  </a:cubicBezTo>
                  <a:cubicBezTo>
                    <a:pt x="4794" y="2830"/>
                    <a:pt x="4885" y="2762"/>
                    <a:pt x="4999" y="2693"/>
                  </a:cubicBezTo>
                  <a:cubicBezTo>
                    <a:pt x="5205" y="2579"/>
                    <a:pt x="5410" y="2465"/>
                    <a:pt x="5616" y="2328"/>
                  </a:cubicBezTo>
                  <a:cubicBezTo>
                    <a:pt x="5935" y="2168"/>
                    <a:pt x="6278" y="1986"/>
                    <a:pt x="6597" y="1803"/>
                  </a:cubicBezTo>
                  <a:cubicBezTo>
                    <a:pt x="6757" y="1735"/>
                    <a:pt x="6917" y="1643"/>
                    <a:pt x="7099" y="1552"/>
                  </a:cubicBezTo>
                  <a:cubicBezTo>
                    <a:pt x="7259" y="1461"/>
                    <a:pt x="7442" y="1370"/>
                    <a:pt x="7601" y="1301"/>
                  </a:cubicBezTo>
                  <a:cubicBezTo>
                    <a:pt x="7830" y="1187"/>
                    <a:pt x="8058" y="1050"/>
                    <a:pt x="8286" y="959"/>
                  </a:cubicBezTo>
                  <a:cubicBezTo>
                    <a:pt x="8400" y="890"/>
                    <a:pt x="8537" y="845"/>
                    <a:pt x="8674" y="799"/>
                  </a:cubicBezTo>
                  <a:cubicBezTo>
                    <a:pt x="8743" y="753"/>
                    <a:pt x="8811" y="730"/>
                    <a:pt x="8880" y="708"/>
                  </a:cubicBezTo>
                  <a:cubicBezTo>
                    <a:pt x="8948" y="685"/>
                    <a:pt x="9017" y="662"/>
                    <a:pt x="9085" y="662"/>
                  </a:cubicBezTo>
                  <a:cubicBezTo>
                    <a:pt x="9108" y="639"/>
                    <a:pt x="9131" y="616"/>
                    <a:pt x="9154" y="571"/>
                  </a:cubicBezTo>
                  <a:cubicBezTo>
                    <a:pt x="9154" y="548"/>
                    <a:pt x="9154" y="502"/>
                    <a:pt x="9154" y="479"/>
                  </a:cubicBezTo>
                  <a:cubicBezTo>
                    <a:pt x="9131" y="434"/>
                    <a:pt x="9108" y="411"/>
                    <a:pt x="9085" y="388"/>
                  </a:cubicBezTo>
                  <a:lnTo>
                    <a:pt x="8971" y="388"/>
                  </a:lnTo>
                  <a:cubicBezTo>
                    <a:pt x="8971" y="388"/>
                    <a:pt x="8948" y="411"/>
                    <a:pt x="8948" y="411"/>
                  </a:cubicBezTo>
                  <a:cubicBezTo>
                    <a:pt x="8948" y="365"/>
                    <a:pt x="8925" y="320"/>
                    <a:pt x="8903" y="297"/>
                  </a:cubicBezTo>
                  <a:cubicBezTo>
                    <a:pt x="8903" y="183"/>
                    <a:pt x="8811" y="114"/>
                    <a:pt x="8720" y="69"/>
                  </a:cubicBezTo>
                  <a:cubicBezTo>
                    <a:pt x="8674" y="46"/>
                    <a:pt x="8629" y="46"/>
                    <a:pt x="8583" y="23"/>
                  </a:cubicBezTo>
                  <a:lnTo>
                    <a:pt x="8515" y="23"/>
                  </a:lnTo>
                  <a:cubicBezTo>
                    <a:pt x="8492" y="23"/>
                    <a:pt x="8446" y="0"/>
                    <a:pt x="8400"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20"/>
            <p:cNvSpPr/>
            <p:nvPr/>
          </p:nvSpPr>
          <p:spPr>
            <a:xfrm>
              <a:off x="7062300" y="846300"/>
              <a:ext cx="52525" cy="33700"/>
            </a:xfrm>
            <a:custGeom>
              <a:avLst/>
              <a:gdLst/>
              <a:ahLst/>
              <a:cxnLst/>
              <a:rect l="l" t="t" r="r" b="b"/>
              <a:pathLst>
                <a:path w="2101" h="1348" extrusionOk="0">
                  <a:moveTo>
                    <a:pt x="2009" y="0"/>
                  </a:moveTo>
                  <a:cubicBezTo>
                    <a:pt x="1987" y="0"/>
                    <a:pt x="1964" y="0"/>
                    <a:pt x="1941" y="23"/>
                  </a:cubicBezTo>
                  <a:cubicBezTo>
                    <a:pt x="1804" y="114"/>
                    <a:pt x="1644" y="206"/>
                    <a:pt x="1484" y="297"/>
                  </a:cubicBezTo>
                  <a:cubicBezTo>
                    <a:pt x="1325" y="388"/>
                    <a:pt x="1165" y="480"/>
                    <a:pt x="1005" y="594"/>
                  </a:cubicBezTo>
                  <a:cubicBezTo>
                    <a:pt x="845" y="662"/>
                    <a:pt x="708" y="754"/>
                    <a:pt x="549" y="845"/>
                  </a:cubicBezTo>
                  <a:cubicBezTo>
                    <a:pt x="480" y="891"/>
                    <a:pt x="412" y="936"/>
                    <a:pt x="320" y="982"/>
                  </a:cubicBezTo>
                  <a:cubicBezTo>
                    <a:pt x="275" y="1005"/>
                    <a:pt x="206" y="1050"/>
                    <a:pt x="161" y="1096"/>
                  </a:cubicBezTo>
                  <a:cubicBezTo>
                    <a:pt x="138" y="1096"/>
                    <a:pt x="115" y="1119"/>
                    <a:pt x="92" y="1119"/>
                  </a:cubicBezTo>
                  <a:cubicBezTo>
                    <a:pt x="92" y="1119"/>
                    <a:pt x="92" y="1142"/>
                    <a:pt x="69" y="1142"/>
                  </a:cubicBezTo>
                  <a:cubicBezTo>
                    <a:pt x="69" y="1142"/>
                    <a:pt x="46" y="1164"/>
                    <a:pt x="46" y="1164"/>
                  </a:cubicBezTo>
                  <a:cubicBezTo>
                    <a:pt x="24" y="1187"/>
                    <a:pt x="24" y="1210"/>
                    <a:pt x="24" y="1233"/>
                  </a:cubicBezTo>
                  <a:cubicBezTo>
                    <a:pt x="1" y="1256"/>
                    <a:pt x="1" y="1256"/>
                    <a:pt x="24" y="1279"/>
                  </a:cubicBezTo>
                  <a:cubicBezTo>
                    <a:pt x="24" y="1324"/>
                    <a:pt x="46" y="1347"/>
                    <a:pt x="92" y="1347"/>
                  </a:cubicBezTo>
                  <a:cubicBezTo>
                    <a:pt x="115" y="1347"/>
                    <a:pt x="138" y="1347"/>
                    <a:pt x="138" y="1324"/>
                  </a:cubicBezTo>
                  <a:lnTo>
                    <a:pt x="183" y="1324"/>
                  </a:lnTo>
                  <a:cubicBezTo>
                    <a:pt x="206" y="1301"/>
                    <a:pt x="206" y="1301"/>
                    <a:pt x="229" y="1301"/>
                  </a:cubicBezTo>
                  <a:cubicBezTo>
                    <a:pt x="252" y="1279"/>
                    <a:pt x="298" y="1256"/>
                    <a:pt x="320" y="1256"/>
                  </a:cubicBezTo>
                  <a:cubicBezTo>
                    <a:pt x="389" y="1210"/>
                    <a:pt x="457" y="1187"/>
                    <a:pt x="526" y="1142"/>
                  </a:cubicBezTo>
                  <a:cubicBezTo>
                    <a:pt x="571" y="1119"/>
                    <a:pt x="640" y="1073"/>
                    <a:pt x="686" y="1050"/>
                  </a:cubicBezTo>
                  <a:cubicBezTo>
                    <a:pt x="731" y="1028"/>
                    <a:pt x="754" y="1005"/>
                    <a:pt x="800" y="982"/>
                  </a:cubicBezTo>
                  <a:cubicBezTo>
                    <a:pt x="823" y="959"/>
                    <a:pt x="845" y="936"/>
                    <a:pt x="868" y="936"/>
                  </a:cubicBezTo>
                  <a:cubicBezTo>
                    <a:pt x="1005" y="845"/>
                    <a:pt x="1119" y="754"/>
                    <a:pt x="1256" y="662"/>
                  </a:cubicBezTo>
                  <a:cubicBezTo>
                    <a:pt x="1279" y="639"/>
                    <a:pt x="1325" y="617"/>
                    <a:pt x="1370" y="594"/>
                  </a:cubicBezTo>
                  <a:cubicBezTo>
                    <a:pt x="1416" y="548"/>
                    <a:pt x="1462" y="525"/>
                    <a:pt x="1530" y="480"/>
                  </a:cubicBezTo>
                  <a:cubicBezTo>
                    <a:pt x="1713" y="388"/>
                    <a:pt x="1873" y="274"/>
                    <a:pt x="2055" y="160"/>
                  </a:cubicBezTo>
                  <a:cubicBezTo>
                    <a:pt x="2078" y="160"/>
                    <a:pt x="2101" y="114"/>
                    <a:pt x="2101" y="114"/>
                  </a:cubicBezTo>
                  <a:cubicBezTo>
                    <a:pt x="2101" y="69"/>
                    <a:pt x="2101" y="46"/>
                    <a:pt x="2078" y="46"/>
                  </a:cubicBezTo>
                  <a:cubicBezTo>
                    <a:pt x="2055" y="23"/>
                    <a:pt x="2032" y="0"/>
                    <a:pt x="2009"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20"/>
            <p:cNvSpPr/>
            <p:nvPr/>
          </p:nvSpPr>
          <p:spPr>
            <a:xfrm>
              <a:off x="6918500" y="847450"/>
              <a:ext cx="219725" cy="139700"/>
            </a:xfrm>
            <a:custGeom>
              <a:avLst/>
              <a:gdLst/>
              <a:ahLst/>
              <a:cxnLst/>
              <a:rect l="l" t="t" r="r" b="b"/>
              <a:pathLst>
                <a:path w="8789" h="5588" extrusionOk="0">
                  <a:moveTo>
                    <a:pt x="8674" y="0"/>
                  </a:moveTo>
                  <a:cubicBezTo>
                    <a:pt x="8652" y="0"/>
                    <a:pt x="8629" y="0"/>
                    <a:pt x="8629" y="23"/>
                  </a:cubicBezTo>
                  <a:cubicBezTo>
                    <a:pt x="8538" y="46"/>
                    <a:pt x="8446" y="91"/>
                    <a:pt x="8355" y="137"/>
                  </a:cubicBezTo>
                  <a:cubicBezTo>
                    <a:pt x="8264" y="160"/>
                    <a:pt x="8172" y="183"/>
                    <a:pt x="8081" y="228"/>
                  </a:cubicBezTo>
                  <a:cubicBezTo>
                    <a:pt x="7898" y="297"/>
                    <a:pt x="7716" y="365"/>
                    <a:pt x="7533" y="434"/>
                  </a:cubicBezTo>
                  <a:cubicBezTo>
                    <a:pt x="7351" y="525"/>
                    <a:pt x="7145" y="593"/>
                    <a:pt x="6963" y="662"/>
                  </a:cubicBezTo>
                  <a:cubicBezTo>
                    <a:pt x="6871" y="708"/>
                    <a:pt x="6780" y="753"/>
                    <a:pt x="6689" y="799"/>
                  </a:cubicBezTo>
                  <a:cubicBezTo>
                    <a:pt x="6597" y="822"/>
                    <a:pt x="6506" y="867"/>
                    <a:pt x="6415" y="913"/>
                  </a:cubicBezTo>
                  <a:cubicBezTo>
                    <a:pt x="6323" y="959"/>
                    <a:pt x="6232" y="1004"/>
                    <a:pt x="6141" y="1050"/>
                  </a:cubicBezTo>
                  <a:cubicBezTo>
                    <a:pt x="6072" y="1096"/>
                    <a:pt x="5981" y="1141"/>
                    <a:pt x="5890" y="1187"/>
                  </a:cubicBezTo>
                  <a:cubicBezTo>
                    <a:pt x="5707" y="1278"/>
                    <a:pt x="5547" y="1370"/>
                    <a:pt x="5388" y="1461"/>
                  </a:cubicBezTo>
                  <a:cubicBezTo>
                    <a:pt x="5022" y="1643"/>
                    <a:pt x="4680" y="1849"/>
                    <a:pt x="4338" y="2054"/>
                  </a:cubicBezTo>
                  <a:cubicBezTo>
                    <a:pt x="4140" y="2164"/>
                    <a:pt x="3943" y="2295"/>
                    <a:pt x="3765" y="2406"/>
                  </a:cubicBezTo>
                  <a:lnTo>
                    <a:pt x="3765" y="2406"/>
                  </a:lnTo>
                  <a:cubicBezTo>
                    <a:pt x="3766" y="2404"/>
                    <a:pt x="3767" y="2400"/>
                    <a:pt x="3767" y="2397"/>
                  </a:cubicBezTo>
                  <a:lnTo>
                    <a:pt x="3767" y="2397"/>
                  </a:lnTo>
                  <a:cubicBezTo>
                    <a:pt x="3721" y="2420"/>
                    <a:pt x="3699" y="2465"/>
                    <a:pt x="3653" y="2488"/>
                  </a:cubicBezTo>
                  <a:cubicBezTo>
                    <a:pt x="3470" y="2602"/>
                    <a:pt x="3311" y="2693"/>
                    <a:pt x="3128" y="2808"/>
                  </a:cubicBezTo>
                  <a:cubicBezTo>
                    <a:pt x="2968" y="2922"/>
                    <a:pt x="2831" y="3013"/>
                    <a:pt x="2671" y="3127"/>
                  </a:cubicBezTo>
                  <a:cubicBezTo>
                    <a:pt x="2352" y="3333"/>
                    <a:pt x="2055" y="3561"/>
                    <a:pt x="1758" y="3812"/>
                  </a:cubicBezTo>
                  <a:cubicBezTo>
                    <a:pt x="1621" y="3926"/>
                    <a:pt x="1485" y="4040"/>
                    <a:pt x="1348" y="4154"/>
                  </a:cubicBezTo>
                  <a:cubicBezTo>
                    <a:pt x="1188" y="4268"/>
                    <a:pt x="1051" y="4405"/>
                    <a:pt x="914" y="4519"/>
                  </a:cubicBezTo>
                  <a:cubicBezTo>
                    <a:pt x="800" y="4611"/>
                    <a:pt x="686" y="4725"/>
                    <a:pt x="572" y="4839"/>
                  </a:cubicBezTo>
                  <a:cubicBezTo>
                    <a:pt x="503" y="4885"/>
                    <a:pt x="435" y="4930"/>
                    <a:pt x="366" y="4999"/>
                  </a:cubicBezTo>
                  <a:cubicBezTo>
                    <a:pt x="320" y="5044"/>
                    <a:pt x="275" y="5090"/>
                    <a:pt x="206" y="5159"/>
                  </a:cubicBezTo>
                  <a:cubicBezTo>
                    <a:pt x="161" y="5204"/>
                    <a:pt x="92" y="5250"/>
                    <a:pt x="47" y="5318"/>
                  </a:cubicBezTo>
                  <a:cubicBezTo>
                    <a:pt x="1" y="5387"/>
                    <a:pt x="1" y="5478"/>
                    <a:pt x="47" y="5524"/>
                  </a:cubicBezTo>
                  <a:cubicBezTo>
                    <a:pt x="86" y="5564"/>
                    <a:pt x="142" y="5588"/>
                    <a:pt x="194" y="5588"/>
                  </a:cubicBezTo>
                  <a:cubicBezTo>
                    <a:pt x="232" y="5588"/>
                    <a:pt x="269" y="5575"/>
                    <a:pt x="298" y="5547"/>
                  </a:cubicBezTo>
                  <a:cubicBezTo>
                    <a:pt x="343" y="5524"/>
                    <a:pt x="366" y="5501"/>
                    <a:pt x="412" y="5455"/>
                  </a:cubicBezTo>
                  <a:cubicBezTo>
                    <a:pt x="457" y="5432"/>
                    <a:pt x="480" y="5410"/>
                    <a:pt x="503" y="5387"/>
                  </a:cubicBezTo>
                  <a:cubicBezTo>
                    <a:pt x="572" y="5341"/>
                    <a:pt x="640" y="5273"/>
                    <a:pt x="686" y="5227"/>
                  </a:cubicBezTo>
                  <a:cubicBezTo>
                    <a:pt x="823" y="5136"/>
                    <a:pt x="937" y="5022"/>
                    <a:pt x="1051" y="4907"/>
                  </a:cubicBezTo>
                  <a:cubicBezTo>
                    <a:pt x="1165" y="4793"/>
                    <a:pt x="1302" y="4679"/>
                    <a:pt x="1439" y="4565"/>
                  </a:cubicBezTo>
                  <a:cubicBezTo>
                    <a:pt x="1599" y="4451"/>
                    <a:pt x="1736" y="4337"/>
                    <a:pt x="1873" y="4223"/>
                  </a:cubicBezTo>
                  <a:cubicBezTo>
                    <a:pt x="2169" y="3972"/>
                    <a:pt x="2466" y="3743"/>
                    <a:pt x="2763" y="3538"/>
                  </a:cubicBezTo>
                  <a:cubicBezTo>
                    <a:pt x="2923" y="3424"/>
                    <a:pt x="3059" y="3333"/>
                    <a:pt x="3219" y="3218"/>
                  </a:cubicBezTo>
                  <a:cubicBezTo>
                    <a:pt x="3379" y="3104"/>
                    <a:pt x="3539" y="3013"/>
                    <a:pt x="3721" y="2899"/>
                  </a:cubicBezTo>
                  <a:cubicBezTo>
                    <a:pt x="3744" y="2876"/>
                    <a:pt x="3767" y="2876"/>
                    <a:pt x="3790" y="2853"/>
                  </a:cubicBezTo>
                  <a:cubicBezTo>
                    <a:pt x="3927" y="2762"/>
                    <a:pt x="4087" y="2648"/>
                    <a:pt x="4224" y="2556"/>
                  </a:cubicBezTo>
                  <a:cubicBezTo>
                    <a:pt x="4292" y="2534"/>
                    <a:pt x="4361" y="2488"/>
                    <a:pt x="4429" y="2442"/>
                  </a:cubicBezTo>
                  <a:lnTo>
                    <a:pt x="4429" y="2442"/>
                  </a:lnTo>
                  <a:lnTo>
                    <a:pt x="4383" y="2465"/>
                  </a:lnTo>
                  <a:cubicBezTo>
                    <a:pt x="4726" y="2260"/>
                    <a:pt x="5045" y="2077"/>
                    <a:pt x="5388" y="1872"/>
                  </a:cubicBezTo>
                  <a:cubicBezTo>
                    <a:pt x="5570" y="1780"/>
                    <a:pt x="5730" y="1666"/>
                    <a:pt x="5913" y="1575"/>
                  </a:cubicBezTo>
                  <a:cubicBezTo>
                    <a:pt x="6072" y="1484"/>
                    <a:pt x="6255" y="1392"/>
                    <a:pt x="6415" y="1301"/>
                  </a:cubicBezTo>
                  <a:cubicBezTo>
                    <a:pt x="6506" y="1255"/>
                    <a:pt x="6597" y="1210"/>
                    <a:pt x="6689" y="1164"/>
                  </a:cubicBezTo>
                  <a:cubicBezTo>
                    <a:pt x="6780" y="1118"/>
                    <a:pt x="6848" y="1073"/>
                    <a:pt x="6940" y="1027"/>
                  </a:cubicBezTo>
                  <a:cubicBezTo>
                    <a:pt x="7122" y="936"/>
                    <a:pt x="7305" y="845"/>
                    <a:pt x="7488" y="753"/>
                  </a:cubicBezTo>
                  <a:cubicBezTo>
                    <a:pt x="7670" y="662"/>
                    <a:pt x="7853" y="571"/>
                    <a:pt x="8035" y="479"/>
                  </a:cubicBezTo>
                  <a:cubicBezTo>
                    <a:pt x="8127" y="457"/>
                    <a:pt x="8218" y="411"/>
                    <a:pt x="8309" y="365"/>
                  </a:cubicBezTo>
                  <a:cubicBezTo>
                    <a:pt x="8378" y="342"/>
                    <a:pt x="8469" y="297"/>
                    <a:pt x="8560" y="274"/>
                  </a:cubicBezTo>
                  <a:cubicBezTo>
                    <a:pt x="8606" y="251"/>
                    <a:pt x="8652" y="228"/>
                    <a:pt x="8720" y="205"/>
                  </a:cubicBezTo>
                  <a:cubicBezTo>
                    <a:pt x="8766" y="183"/>
                    <a:pt x="8789" y="114"/>
                    <a:pt x="8766" y="68"/>
                  </a:cubicBezTo>
                  <a:cubicBezTo>
                    <a:pt x="8743" y="23"/>
                    <a:pt x="8697" y="0"/>
                    <a:pt x="8674"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20"/>
            <p:cNvSpPr/>
            <p:nvPr/>
          </p:nvSpPr>
          <p:spPr>
            <a:xfrm>
              <a:off x="6919650" y="849150"/>
              <a:ext cx="222000" cy="146675"/>
            </a:xfrm>
            <a:custGeom>
              <a:avLst/>
              <a:gdLst/>
              <a:ahLst/>
              <a:cxnLst/>
              <a:rect l="l" t="t" r="r" b="b"/>
              <a:pathLst>
                <a:path w="8880" h="5867" extrusionOk="0">
                  <a:moveTo>
                    <a:pt x="4493" y="2639"/>
                  </a:moveTo>
                  <a:lnTo>
                    <a:pt x="4474" y="2648"/>
                  </a:lnTo>
                  <a:cubicBezTo>
                    <a:pt x="4484" y="2648"/>
                    <a:pt x="4490" y="2644"/>
                    <a:pt x="4493" y="2639"/>
                  </a:cubicBezTo>
                  <a:close/>
                  <a:moveTo>
                    <a:pt x="2560" y="3403"/>
                  </a:moveTo>
                  <a:cubicBezTo>
                    <a:pt x="2553" y="3405"/>
                    <a:pt x="2547" y="3411"/>
                    <a:pt x="2534" y="3424"/>
                  </a:cubicBezTo>
                  <a:cubicBezTo>
                    <a:pt x="2543" y="3417"/>
                    <a:pt x="2551" y="3410"/>
                    <a:pt x="2560" y="3403"/>
                  </a:cubicBezTo>
                  <a:close/>
                  <a:moveTo>
                    <a:pt x="8765" y="0"/>
                  </a:moveTo>
                  <a:cubicBezTo>
                    <a:pt x="8674" y="23"/>
                    <a:pt x="8606" y="46"/>
                    <a:pt x="8514" y="92"/>
                  </a:cubicBezTo>
                  <a:cubicBezTo>
                    <a:pt x="8423" y="115"/>
                    <a:pt x="8332" y="160"/>
                    <a:pt x="8240" y="183"/>
                  </a:cubicBezTo>
                  <a:cubicBezTo>
                    <a:pt x="8035" y="252"/>
                    <a:pt x="7852" y="320"/>
                    <a:pt x="7670" y="411"/>
                  </a:cubicBezTo>
                  <a:lnTo>
                    <a:pt x="7693" y="389"/>
                  </a:lnTo>
                  <a:lnTo>
                    <a:pt x="7693" y="389"/>
                  </a:lnTo>
                  <a:cubicBezTo>
                    <a:pt x="7601" y="434"/>
                    <a:pt x="7510" y="480"/>
                    <a:pt x="7419" y="503"/>
                  </a:cubicBezTo>
                  <a:cubicBezTo>
                    <a:pt x="7327" y="548"/>
                    <a:pt x="7236" y="594"/>
                    <a:pt x="7168" y="617"/>
                  </a:cubicBezTo>
                  <a:cubicBezTo>
                    <a:pt x="6985" y="685"/>
                    <a:pt x="6825" y="754"/>
                    <a:pt x="6666" y="845"/>
                  </a:cubicBezTo>
                  <a:cubicBezTo>
                    <a:pt x="6483" y="936"/>
                    <a:pt x="6323" y="1028"/>
                    <a:pt x="6141" y="1119"/>
                  </a:cubicBezTo>
                  <a:cubicBezTo>
                    <a:pt x="6072" y="1165"/>
                    <a:pt x="5981" y="1210"/>
                    <a:pt x="5912" y="1256"/>
                  </a:cubicBezTo>
                  <a:cubicBezTo>
                    <a:pt x="5821" y="1302"/>
                    <a:pt x="5752" y="1347"/>
                    <a:pt x="5661" y="1393"/>
                  </a:cubicBezTo>
                  <a:cubicBezTo>
                    <a:pt x="5501" y="1507"/>
                    <a:pt x="5342" y="1598"/>
                    <a:pt x="5205" y="1690"/>
                  </a:cubicBezTo>
                  <a:cubicBezTo>
                    <a:pt x="5045" y="1804"/>
                    <a:pt x="4908" y="1895"/>
                    <a:pt x="4748" y="1986"/>
                  </a:cubicBezTo>
                  <a:cubicBezTo>
                    <a:pt x="4611" y="2100"/>
                    <a:pt x="4451" y="2192"/>
                    <a:pt x="4315" y="2283"/>
                  </a:cubicBezTo>
                  <a:cubicBezTo>
                    <a:pt x="4246" y="2352"/>
                    <a:pt x="4155" y="2397"/>
                    <a:pt x="4086" y="2466"/>
                  </a:cubicBezTo>
                  <a:cubicBezTo>
                    <a:pt x="3995" y="2511"/>
                    <a:pt x="3926" y="2557"/>
                    <a:pt x="3858" y="2625"/>
                  </a:cubicBezTo>
                  <a:cubicBezTo>
                    <a:pt x="3630" y="2785"/>
                    <a:pt x="3401" y="2945"/>
                    <a:pt x="3196" y="3105"/>
                  </a:cubicBezTo>
                  <a:lnTo>
                    <a:pt x="3242" y="3059"/>
                  </a:lnTo>
                  <a:lnTo>
                    <a:pt x="3242" y="3059"/>
                  </a:lnTo>
                  <a:cubicBezTo>
                    <a:pt x="3196" y="3105"/>
                    <a:pt x="3150" y="3128"/>
                    <a:pt x="3105" y="3150"/>
                  </a:cubicBezTo>
                  <a:cubicBezTo>
                    <a:pt x="3091" y="3122"/>
                    <a:pt x="3050" y="3103"/>
                    <a:pt x="3011" y="3103"/>
                  </a:cubicBezTo>
                  <a:cubicBezTo>
                    <a:pt x="2987" y="3103"/>
                    <a:pt x="2962" y="3110"/>
                    <a:pt x="2945" y="3128"/>
                  </a:cubicBezTo>
                  <a:cubicBezTo>
                    <a:pt x="2817" y="3213"/>
                    <a:pt x="2688" y="3299"/>
                    <a:pt x="2560" y="3403"/>
                  </a:cubicBezTo>
                  <a:lnTo>
                    <a:pt x="2560" y="3403"/>
                  </a:lnTo>
                  <a:cubicBezTo>
                    <a:pt x="2565" y="3401"/>
                    <a:pt x="2570" y="3401"/>
                    <a:pt x="2580" y="3401"/>
                  </a:cubicBezTo>
                  <a:cubicBezTo>
                    <a:pt x="2237" y="3653"/>
                    <a:pt x="1918" y="3904"/>
                    <a:pt x="1598" y="4178"/>
                  </a:cubicBezTo>
                  <a:cubicBezTo>
                    <a:pt x="1439" y="4314"/>
                    <a:pt x="1302" y="4451"/>
                    <a:pt x="1142" y="4588"/>
                  </a:cubicBezTo>
                  <a:cubicBezTo>
                    <a:pt x="982" y="4725"/>
                    <a:pt x="822" y="4862"/>
                    <a:pt x="662" y="4999"/>
                  </a:cubicBezTo>
                  <a:cubicBezTo>
                    <a:pt x="526" y="5113"/>
                    <a:pt x="389" y="5250"/>
                    <a:pt x="229" y="5364"/>
                  </a:cubicBezTo>
                  <a:cubicBezTo>
                    <a:pt x="183" y="5410"/>
                    <a:pt x="160" y="5433"/>
                    <a:pt x="115" y="5456"/>
                  </a:cubicBezTo>
                  <a:cubicBezTo>
                    <a:pt x="69" y="5524"/>
                    <a:pt x="1" y="5593"/>
                    <a:pt x="23" y="5684"/>
                  </a:cubicBezTo>
                  <a:cubicBezTo>
                    <a:pt x="46" y="5775"/>
                    <a:pt x="137" y="5821"/>
                    <a:pt x="206" y="5844"/>
                  </a:cubicBezTo>
                  <a:cubicBezTo>
                    <a:pt x="252" y="5867"/>
                    <a:pt x="297" y="5867"/>
                    <a:pt x="343" y="5867"/>
                  </a:cubicBezTo>
                  <a:cubicBezTo>
                    <a:pt x="366" y="5844"/>
                    <a:pt x="389" y="5821"/>
                    <a:pt x="411" y="5821"/>
                  </a:cubicBezTo>
                  <a:cubicBezTo>
                    <a:pt x="480" y="5775"/>
                    <a:pt x="548" y="5707"/>
                    <a:pt x="594" y="5661"/>
                  </a:cubicBezTo>
                  <a:cubicBezTo>
                    <a:pt x="731" y="5547"/>
                    <a:pt x="891" y="5433"/>
                    <a:pt x="1028" y="5319"/>
                  </a:cubicBezTo>
                  <a:cubicBezTo>
                    <a:pt x="1165" y="5227"/>
                    <a:pt x="1302" y="5113"/>
                    <a:pt x="1439" y="4999"/>
                  </a:cubicBezTo>
                  <a:cubicBezTo>
                    <a:pt x="1575" y="4885"/>
                    <a:pt x="1735" y="4771"/>
                    <a:pt x="1872" y="4657"/>
                  </a:cubicBezTo>
                  <a:cubicBezTo>
                    <a:pt x="2146" y="4429"/>
                    <a:pt x="2420" y="4200"/>
                    <a:pt x="2694" y="3972"/>
                  </a:cubicBezTo>
                  <a:cubicBezTo>
                    <a:pt x="2854" y="3858"/>
                    <a:pt x="2991" y="3744"/>
                    <a:pt x="3128" y="3630"/>
                  </a:cubicBezTo>
                  <a:lnTo>
                    <a:pt x="3128" y="3630"/>
                  </a:lnTo>
                  <a:cubicBezTo>
                    <a:pt x="3105" y="3652"/>
                    <a:pt x="3105" y="3653"/>
                    <a:pt x="3105" y="3653"/>
                  </a:cubicBezTo>
                  <a:lnTo>
                    <a:pt x="3105" y="3653"/>
                  </a:lnTo>
                  <a:cubicBezTo>
                    <a:pt x="3128" y="3630"/>
                    <a:pt x="3150" y="3607"/>
                    <a:pt x="3196" y="3584"/>
                  </a:cubicBezTo>
                  <a:cubicBezTo>
                    <a:pt x="3242" y="3561"/>
                    <a:pt x="3287" y="3516"/>
                    <a:pt x="3310" y="3493"/>
                  </a:cubicBezTo>
                  <a:cubicBezTo>
                    <a:pt x="3379" y="3447"/>
                    <a:pt x="3424" y="3401"/>
                    <a:pt x="3493" y="3356"/>
                  </a:cubicBezTo>
                  <a:lnTo>
                    <a:pt x="3493" y="3356"/>
                  </a:lnTo>
                  <a:lnTo>
                    <a:pt x="3447" y="3401"/>
                  </a:lnTo>
                  <a:cubicBezTo>
                    <a:pt x="3607" y="3265"/>
                    <a:pt x="3767" y="3150"/>
                    <a:pt x="3949" y="3036"/>
                  </a:cubicBezTo>
                  <a:cubicBezTo>
                    <a:pt x="4132" y="2899"/>
                    <a:pt x="4315" y="2785"/>
                    <a:pt x="4474" y="2648"/>
                  </a:cubicBezTo>
                  <a:cubicBezTo>
                    <a:pt x="4474" y="2648"/>
                    <a:pt x="4474" y="2648"/>
                    <a:pt x="4497" y="2625"/>
                  </a:cubicBezTo>
                  <a:lnTo>
                    <a:pt x="4497" y="2625"/>
                  </a:lnTo>
                  <a:cubicBezTo>
                    <a:pt x="4497" y="2625"/>
                    <a:pt x="4497" y="2633"/>
                    <a:pt x="4493" y="2639"/>
                  </a:cubicBezTo>
                  <a:lnTo>
                    <a:pt x="4493" y="2639"/>
                  </a:lnTo>
                  <a:lnTo>
                    <a:pt x="4520" y="2625"/>
                  </a:lnTo>
                  <a:lnTo>
                    <a:pt x="4497" y="2625"/>
                  </a:lnTo>
                  <a:cubicBezTo>
                    <a:pt x="4634" y="2534"/>
                    <a:pt x="4771" y="2443"/>
                    <a:pt x="4908" y="2352"/>
                  </a:cubicBezTo>
                  <a:cubicBezTo>
                    <a:pt x="4976" y="2306"/>
                    <a:pt x="5045" y="2260"/>
                    <a:pt x="5113" y="2215"/>
                  </a:cubicBezTo>
                  <a:cubicBezTo>
                    <a:pt x="5182" y="2146"/>
                    <a:pt x="5273" y="2100"/>
                    <a:pt x="5342" y="2055"/>
                  </a:cubicBezTo>
                  <a:cubicBezTo>
                    <a:pt x="5638" y="1849"/>
                    <a:pt x="5958" y="1644"/>
                    <a:pt x="6277" y="1438"/>
                  </a:cubicBezTo>
                  <a:cubicBezTo>
                    <a:pt x="6437" y="1347"/>
                    <a:pt x="6597" y="1233"/>
                    <a:pt x="6780" y="1142"/>
                  </a:cubicBezTo>
                  <a:cubicBezTo>
                    <a:pt x="6939" y="1050"/>
                    <a:pt x="7099" y="982"/>
                    <a:pt x="7236" y="891"/>
                  </a:cubicBezTo>
                  <a:cubicBezTo>
                    <a:pt x="7327" y="845"/>
                    <a:pt x="7396" y="799"/>
                    <a:pt x="7487" y="754"/>
                  </a:cubicBezTo>
                  <a:cubicBezTo>
                    <a:pt x="7556" y="708"/>
                    <a:pt x="7647" y="662"/>
                    <a:pt x="7738" y="617"/>
                  </a:cubicBezTo>
                  <a:cubicBezTo>
                    <a:pt x="7898" y="548"/>
                    <a:pt x="8058" y="457"/>
                    <a:pt x="8240" y="389"/>
                  </a:cubicBezTo>
                  <a:cubicBezTo>
                    <a:pt x="8371" y="323"/>
                    <a:pt x="8501" y="279"/>
                    <a:pt x="8652" y="215"/>
                  </a:cubicBezTo>
                  <a:lnTo>
                    <a:pt x="8652" y="215"/>
                  </a:lnTo>
                  <a:cubicBezTo>
                    <a:pt x="8651" y="219"/>
                    <a:pt x="8651" y="223"/>
                    <a:pt x="8651" y="229"/>
                  </a:cubicBezTo>
                  <a:cubicBezTo>
                    <a:pt x="8651" y="221"/>
                    <a:pt x="8654" y="216"/>
                    <a:pt x="8658" y="213"/>
                  </a:cubicBezTo>
                  <a:lnTo>
                    <a:pt x="8658" y="213"/>
                  </a:lnTo>
                  <a:cubicBezTo>
                    <a:pt x="8662" y="211"/>
                    <a:pt x="8666" y="209"/>
                    <a:pt x="8670" y="207"/>
                  </a:cubicBezTo>
                  <a:lnTo>
                    <a:pt x="8670" y="207"/>
                  </a:lnTo>
                  <a:cubicBezTo>
                    <a:pt x="8678" y="206"/>
                    <a:pt x="8688" y="206"/>
                    <a:pt x="8697" y="206"/>
                  </a:cubicBezTo>
                  <a:cubicBezTo>
                    <a:pt x="8697" y="206"/>
                    <a:pt x="8720" y="183"/>
                    <a:pt x="8720" y="183"/>
                  </a:cubicBezTo>
                  <a:lnTo>
                    <a:pt x="8697" y="183"/>
                  </a:lnTo>
                  <a:cubicBezTo>
                    <a:pt x="8743" y="183"/>
                    <a:pt x="8765" y="160"/>
                    <a:pt x="8811" y="160"/>
                  </a:cubicBezTo>
                  <a:cubicBezTo>
                    <a:pt x="8857" y="137"/>
                    <a:pt x="8880" y="92"/>
                    <a:pt x="8857" y="46"/>
                  </a:cubicBezTo>
                  <a:cubicBezTo>
                    <a:pt x="8857" y="23"/>
                    <a:pt x="8811" y="0"/>
                    <a:pt x="8788"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20"/>
            <p:cNvSpPr/>
            <p:nvPr/>
          </p:nvSpPr>
          <p:spPr>
            <a:xfrm>
              <a:off x="6973300" y="878825"/>
              <a:ext cx="136400" cy="95250"/>
            </a:xfrm>
            <a:custGeom>
              <a:avLst/>
              <a:gdLst/>
              <a:ahLst/>
              <a:cxnLst/>
              <a:rect l="l" t="t" r="r" b="b"/>
              <a:pathLst>
                <a:path w="5456" h="3810" extrusionOk="0">
                  <a:moveTo>
                    <a:pt x="1438" y="2443"/>
                  </a:moveTo>
                  <a:cubicBezTo>
                    <a:pt x="1438" y="2443"/>
                    <a:pt x="1424" y="2443"/>
                    <a:pt x="1418" y="2454"/>
                  </a:cubicBezTo>
                  <a:lnTo>
                    <a:pt x="1418" y="2454"/>
                  </a:lnTo>
                  <a:cubicBezTo>
                    <a:pt x="1424" y="2450"/>
                    <a:pt x="1431" y="2446"/>
                    <a:pt x="1438" y="2443"/>
                  </a:cubicBezTo>
                  <a:close/>
                  <a:moveTo>
                    <a:pt x="1938" y="2453"/>
                  </a:moveTo>
                  <a:cubicBezTo>
                    <a:pt x="1931" y="2457"/>
                    <a:pt x="1924" y="2461"/>
                    <a:pt x="1917" y="2466"/>
                  </a:cubicBezTo>
                  <a:cubicBezTo>
                    <a:pt x="1917" y="2466"/>
                    <a:pt x="1933" y="2466"/>
                    <a:pt x="1938" y="2453"/>
                  </a:cubicBezTo>
                  <a:close/>
                  <a:moveTo>
                    <a:pt x="5364" y="0"/>
                  </a:moveTo>
                  <a:cubicBezTo>
                    <a:pt x="5204" y="69"/>
                    <a:pt x="5044" y="160"/>
                    <a:pt x="4885" y="251"/>
                  </a:cubicBezTo>
                  <a:cubicBezTo>
                    <a:pt x="4793" y="320"/>
                    <a:pt x="4702" y="366"/>
                    <a:pt x="4611" y="411"/>
                  </a:cubicBezTo>
                  <a:cubicBezTo>
                    <a:pt x="4520" y="457"/>
                    <a:pt x="4428" y="503"/>
                    <a:pt x="4337" y="571"/>
                  </a:cubicBezTo>
                  <a:cubicBezTo>
                    <a:pt x="4177" y="662"/>
                    <a:pt x="3995" y="754"/>
                    <a:pt x="3835" y="845"/>
                  </a:cubicBezTo>
                  <a:cubicBezTo>
                    <a:pt x="3675" y="936"/>
                    <a:pt x="3492" y="1050"/>
                    <a:pt x="3333" y="1142"/>
                  </a:cubicBezTo>
                  <a:cubicBezTo>
                    <a:pt x="3173" y="1256"/>
                    <a:pt x="3013" y="1347"/>
                    <a:pt x="2853" y="1461"/>
                  </a:cubicBezTo>
                  <a:cubicBezTo>
                    <a:pt x="2693" y="1553"/>
                    <a:pt x="2534" y="1667"/>
                    <a:pt x="2374" y="1781"/>
                  </a:cubicBezTo>
                  <a:cubicBezTo>
                    <a:pt x="2283" y="1826"/>
                    <a:pt x="2214" y="1872"/>
                    <a:pt x="2123" y="1941"/>
                  </a:cubicBezTo>
                  <a:cubicBezTo>
                    <a:pt x="2054" y="1986"/>
                    <a:pt x="1986" y="2055"/>
                    <a:pt x="1895" y="2100"/>
                  </a:cubicBezTo>
                  <a:cubicBezTo>
                    <a:pt x="1735" y="2214"/>
                    <a:pt x="1575" y="2329"/>
                    <a:pt x="1415" y="2466"/>
                  </a:cubicBezTo>
                  <a:cubicBezTo>
                    <a:pt x="1415" y="2461"/>
                    <a:pt x="1416" y="2457"/>
                    <a:pt x="1418" y="2454"/>
                  </a:cubicBezTo>
                  <a:lnTo>
                    <a:pt x="1418" y="2454"/>
                  </a:lnTo>
                  <a:cubicBezTo>
                    <a:pt x="1379" y="2479"/>
                    <a:pt x="1340" y="2515"/>
                    <a:pt x="1301" y="2534"/>
                  </a:cubicBezTo>
                  <a:cubicBezTo>
                    <a:pt x="1164" y="2648"/>
                    <a:pt x="1027" y="2739"/>
                    <a:pt x="890" y="2854"/>
                  </a:cubicBezTo>
                  <a:cubicBezTo>
                    <a:pt x="890" y="2854"/>
                    <a:pt x="867" y="2876"/>
                    <a:pt x="867" y="2876"/>
                  </a:cubicBezTo>
                  <a:cubicBezTo>
                    <a:pt x="867" y="2876"/>
                    <a:pt x="867" y="2876"/>
                    <a:pt x="867" y="2854"/>
                  </a:cubicBezTo>
                  <a:cubicBezTo>
                    <a:pt x="708" y="2991"/>
                    <a:pt x="548" y="3105"/>
                    <a:pt x="388" y="3242"/>
                  </a:cubicBezTo>
                  <a:cubicBezTo>
                    <a:pt x="411" y="3219"/>
                    <a:pt x="411" y="3219"/>
                    <a:pt x="434" y="3196"/>
                  </a:cubicBezTo>
                  <a:lnTo>
                    <a:pt x="434" y="3196"/>
                  </a:lnTo>
                  <a:cubicBezTo>
                    <a:pt x="388" y="3242"/>
                    <a:pt x="342" y="3264"/>
                    <a:pt x="297" y="3310"/>
                  </a:cubicBezTo>
                  <a:cubicBezTo>
                    <a:pt x="251" y="3356"/>
                    <a:pt x="206" y="3379"/>
                    <a:pt x="137" y="3424"/>
                  </a:cubicBezTo>
                  <a:cubicBezTo>
                    <a:pt x="91" y="3470"/>
                    <a:pt x="69" y="3516"/>
                    <a:pt x="46" y="3561"/>
                  </a:cubicBezTo>
                  <a:cubicBezTo>
                    <a:pt x="0" y="3630"/>
                    <a:pt x="23" y="3721"/>
                    <a:pt x="69" y="3767"/>
                  </a:cubicBezTo>
                  <a:cubicBezTo>
                    <a:pt x="99" y="3797"/>
                    <a:pt x="135" y="3810"/>
                    <a:pt x="171" y="3810"/>
                  </a:cubicBezTo>
                  <a:cubicBezTo>
                    <a:pt x="215" y="3810"/>
                    <a:pt x="259" y="3792"/>
                    <a:pt x="297" y="3767"/>
                  </a:cubicBezTo>
                  <a:cubicBezTo>
                    <a:pt x="297" y="3767"/>
                    <a:pt x="297" y="3744"/>
                    <a:pt x="297" y="3744"/>
                  </a:cubicBezTo>
                  <a:cubicBezTo>
                    <a:pt x="320" y="3744"/>
                    <a:pt x="342" y="3721"/>
                    <a:pt x="365" y="3721"/>
                  </a:cubicBezTo>
                  <a:cubicBezTo>
                    <a:pt x="411" y="3675"/>
                    <a:pt x="457" y="3652"/>
                    <a:pt x="502" y="3607"/>
                  </a:cubicBezTo>
                  <a:cubicBezTo>
                    <a:pt x="571" y="3561"/>
                    <a:pt x="639" y="3493"/>
                    <a:pt x="685" y="3447"/>
                  </a:cubicBezTo>
                  <a:cubicBezTo>
                    <a:pt x="822" y="3333"/>
                    <a:pt x="959" y="3219"/>
                    <a:pt x="1096" y="3127"/>
                  </a:cubicBezTo>
                  <a:cubicBezTo>
                    <a:pt x="1392" y="2899"/>
                    <a:pt x="1666" y="2671"/>
                    <a:pt x="1940" y="2443"/>
                  </a:cubicBezTo>
                  <a:lnTo>
                    <a:pt x="1940" y="2443"/>
                  </a:lnTo>
                  <a:cubicBezTo>
                    <a:pt x="1940" y="2447"/>
                    <a:pt x="1940" y="2450"/>
                    <a:pt x="1938" y="2453"/>
                  </a:cubicBezTo>
                  <a:lnTo>
                    <a:pt x="1938" y="2453"/>
                  </a:lnTo>
                  <a:cubicBezTo>
                    <a:pt x="2046" y="2386"/>
                    <a:pt x="2153" y="2300"/>
                    <a:pt x="2260" y="2214"/>
                  </a:cubicBezTo>
                  <a:cubicBezTo>
                    <a:pt x="2368" y="2128"/>
                    <a:pt x="2475" y="2042"/>
                    <a:pt x="2602" y="1956"/>
                  </a:cubicBezTo>
                  <a:lnTo>
                    <a:pt x="2602" y="1956"/>
                  </a:lnTo>
                  <a:cubicBezTo>
                    <a:pt x="2602" y="1958"/>
                    <a:pt x="2602" y="1961"/>
                    <a:pt x="2602" y="1963"/>
                  </a:cubicBezTo>
                  <a:cubicBezTo>
                    <a:pt x="2602" y="1960"/>
                    <a:pt x="2603" y="1957"/>
                    <a:pt x="2603" y="1955"/>
                  </a:cubicBezTo>
                  <a:lnTo>
                    <a:pt x="2603" y="1955"/>
                  </a:lnTo>
                  <a:cubicBezTo>
                    <a:pt x="2611" y="1950"/>
                    <a:pt x="2618" y="1945"/>
                    <a:pt x="2625" y="1941"/>
                  </a:cubicBezTo>
                  <a:cubicBezTo>
                    <a:pt x="2762" y="1826"/>
                    <a:pt x="2922" y="1712"/>
                    <a:pt x="3082" y="1598"/>
                  </a:cubicBezTo>
                  <a:cubicBezTo>
                    <a:pt x="3241" y="1484"/>
                    <a:pt x="3378" y="1370"/>
                    <a:pt x="3538" y="1256"/>
                  </a:cubicBezTo>
                  <a:cubicBezTo>
                    <a:pt x="3721" y="1142"/>
                    <a:pt x="3880" y="1028"/>
                    <a:pt x="4040" y="913"/>
                  </a:cubicBezTo>
                  <a:cubicBezTo>
                    <a:pt x="4131" y="845"/>
                    <a:pt x="4200" y="799"/>
                    <a:pt x="4291" y="754"/>
                  </a:cubicBezTo>
                  <a:cubicBezTo>
                    <a:pt x="4383" y="685"/>
                    <a:pt x="4451" y="640"/>
                    <a:pt x="4542" y="571"/>
                  </a:cubicBezTo>
                  <a:cubicBezTo>
                    <a:pt x="4679" y="480"/>
                    <a:pt x="4839" y="388"/>
                    <a:pt x="4999" y="320"/>
                  </a:cubicBezTo>
                  <a:cubicBezTo>
                    <a:pt x="5136" y="229"/>
                    <a:pt x="5273" y="160"/>
                    <a:pt x="5410" y="92"/>
                  </a:cubicBezTo>
                  <a:cubicBezTo>
                    <a:pt x="5433" y="69"/>
                    <a:pt x="5455" y="46"/>
                    <a:pt x="5433" y="23"/>
                  </a:cubicBezTo>
                  <a:cubicBezTo>
                    <a:pt x="5433" y="0"/>
                    <a:pt x="5410" y="0"/>
                    <a:pt x="5387"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20"/>
            <p:cNvSpPr/>
            <p:nvPr/>
          </p:nvSpPr>
          <p:spPr>
            <a:xfrm>
              <a:off x="6964725" y="973550"/>
              <a:ext cx="6875" cy="6875"/>
            </a:xfrm>
            <a:custGeom>
              <a:avLst/>
              <a:gdLst/>
              <a:ahLst/>
              <a:cxnLst/>
              <a:rect l="l" t="t" r="r" b="b"/>
              <a:pathLst>
                <a:path w="275" h="275" extrusionOk="0">
                  <a:moveTo>
                    <a:pt x="138" y="0"/>
                  </a:moveTo>
                  <a:cubicBezTo>
                    <a:pt x="69" y="0"/>
                    <a:pt x="1" y="69"/>
                    <a:pt x="1" y="137"/>
                  </a:cubicBezTo>
                  <a:cubicBezTo>
                    <a:pt x="1" y="206"/>
                    <a:pt x="69" y="274"/>
                    <a:pt x="138" y="274"/>
                  </a:cubicBezTo>
                  <a:cubicBezTo>
                    <a:pt x="206" y="274"/>
                    <a:pt x="275" y="229"/>
                    <a:pt x="275" y="137"/>
                  </a:cubicBezTo>
                  <a:cubicBezTo>
                    <a:pt x="275" y="69"/>
                    <a:pt x="229" y="0"/>
                    <a:pt x="138"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20"/>
            <p:cNvSpPr/>
            <p:nvPr/>
          </p:nvSpPr>
          <p:spPr>
            <a:xfrm>
              <a:off x="6958450" y="982675"/>
              <a:ext cx="3450" cy="2875"/>
            </a:xfrm>
            <a:custGeom>
              <a:avLst/>
              <a:gdLst/>
              <a:ahLst/>
              <a:cxnLst/>
              <a:rect l="l" t="t" r="r" b="b"/>
              <a:pathLst>
                <a:path w="138" h="115" extrusionOk="0">
                  <a:moveTo>
                    <a:pt x="69" y="1"/>
                  </a:moveTo>
                  <a:cubicBezTo>
                    <a:pt x="46" y="1"/>
                    <a:pt x="1" y="23"/>
                    <a:pt x="1" y="46"/>
                  </a:cubicBezTo>
                  <a:cubicBezTo>
                    <a:pt x="1" y="92"/>
                    <a:pt x="46" y="115"/>
                    <a:pt x="69" y="115"/>
                  </a:cubicBezTo>
                  <a:cubicBezTo>
                    <a:pt x="115" y="115"/>
                    <a:pt x="138" y="92"/>
                    <a:pt x="138" y="46"/>
                  </a:cubicBezTo>
                  <a:cubicBezTo>
                    <a:pt x="138" y="23"/>
                    <a:pt x="115"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20"/>
            <p:cNvSpPr/>
            <p:nvPr/>
          </p:nvSpPr>
          <p:spPr>
            <a:xfrm>
              <a:off x="6646325" y="1013500"/>
              <a:ext cx="239100" cy="261025"/>
            </a:xfrm>
            <a:custGeom>
              <a:avLst/>
              <a:gdLst/>
              <a:ahLst/>
              <a:cxnLst/>
              <a:rect l="l" t="t" r="r" b="b"/>
              <a:pathLst>
                <a:path w="9564" h="10441" extrusionOk="0">
                  <a:moveTo>
                    <a:pt x="1681" y="8480"/>
                  </a:moveTo>
                  <a:lnTo>
                    <a:pt x="1681" y="8480"/>
                  </a:lnTo>
                  <a:cubicBezTo>
                    <a:pt x="1681" y="8480"/>
                    <a:pt x="1681" y="8480"/>
                    <a:pt x="1681" y="8480"/>
                  </a:cubicBezTo>
                  <a:lnTo>
                    <a:pt x="1681" y="8480"/>
                  </a:lnTo>
                  <a:cubicBezTo>
                    <a:pt x="1681" y="8480"/>
                    <a:pt x="1681" y="8480"/>
                    <a:pt x="1681" y="8480"/>
                  </a:cubicBezTo>
                  <a:close/>
                  <a:moveTo>
                    <a:pt x="9473" y="0"/>
                  </a:moveTo>
                  <a:cubicBezTo>
                    <a:pt x="9450" y="0"/>
                    <a:pt x="9427" y="0"/>
                    <a:pt x="9427" y="23"/>
                  </a:cubicBezTo>
                  <a:cubicBezTo>
                    <a:pt x="9267" y="137"/>
                    <a:pt x="9130" y="274"/>
                    <a:pt x="8971" y="388"/>
                  </a:cubicBezTo>
                  <a:cubicBezTo>
                    <a:pt x="8719" y="571"/>
                    <a:pt x="8491" y="731"/>
                    <a:pt x="8240" y="913"/>
                  </a:cubicBezTo>
                  <a:cubicBezTo>
                    <a:pt x="8172" y="959"/>
                    <a:pt x="8103" y="1027"/>
                    <a:pt x="8035" y="1073"/>
                  </a:cubicBezTo>
                  <a:cubicBezTo>
                    <a:pt x="7943" y="1141"/>
                    <a:pt x="7875" y="1210"/>
                    <a:pt x="7806" y="1256"/>
                  </a:cubicBezTo>
                  <a:cubicBezTo>
                    <a:pt x="7647" y="1370"/>
                    <a:pt x="7510" y="1507"/>
                    <a:pt x="7373" y="1621"/>
                  </a:cubicBezTo>
                  <a:cubicBezTo>
                    <a:pt x="7304" y="1689"/>
                    <a:pt x="7236" y="1758"/>
                    <a:pt x="7167" y="1826"/>
                  </a:cubicBezTo>
                  <a:cubicBezTo>
                    <a:pt x="7099" y="1872"/>
                    <a:pt x="7008" y="1940"/>
                    <a:pt x="6939" y="2009"/>
                  </a:cubicBezTo>
                  <a:cubicBezTo>
                    <a:pt x="6871" y="2077"/>
                    <a:pt x="6802" y="2123"/>
                    <a:pt x="6734" y="2191"/>
                  </a:cubicBezTo>
                  <a:cubicBezTo>
                    <a:pt x="6688" y="2260"/>
                    <a:pt x="6620" y="2306"/>
                    <a:pt x="6551" y="2374"/>
                  </a:cubicBezTo>
                  <a:cubicBezTo>
                    <a:pt x="6277" y="2625"/>
                    <a:pt x="5980" y="2876"/>
                    <a:pt x="5729" y="3150"/>
                  </a:cubicBezTo>
                  <a:cubicBezTo>
                    <a:pt x="5592" y="3287"/>
                    <a:pt x="5478" y="3424"/>
                    <a:pt x="5341" y="3561"/>
                  </a:cubicBezTo>
                  <a:cubicBezTo>
                    <a:pt x="5204" y="3721"/>
                    <a:pt x="5067" y="3858"/>
                    <a:pt x="4953" y="3995"/>
                  </a:cubicBezTo>
                  <a:cubicBezTo>
                    <a:pt x="4816" y="4132"/>
                    <a:pt x="4702" y="4268"/>
                    <a:pt x="4565" y="4405"/>
                  </a:cubicBezTo>
                  <a:cubicBezTo>
                    <a:pt x="4451" y="4542"/>
                    <a:pt x="4314" y="4679"/>
                    <a:pt x="4200" y="4816"/>
                  </a:cubicBezTo>
                  <a:cubicBezTo>
                    <a:pt x="3949" y="5113"/>
                    <a:pt x="3675" y="5410"/>
                    <a:pt x="3424" y="5706"/>
                  </a:cubicBezTo>
                  <a:cubicBezTo>
                    <a:pt x="3310" y="5843"/>
                    <a:pt x="3173" y="5980"/>
                    <a:pt x="3059" y="6117"/>
                  </a:cubicBezTo>
                  <a:cubicBezTo>
                    <a:pt x="3013" y="6209"/>
                    <a:pt x="2945" y="6277"/>
                    <a:pt x="2876" y="6346"/>
                  </a:cubicBezTo>
                  <a:lnTo>
                    <a:pt x="2694" y="6574"/>
                  </a:lnTo>
                  <a:cubicBezTo>
                    <a:pt x="2465" y="6871"/>
                    <a:pt x="2214" y="7167"/>
                    <a:pt x="1963" y="7464"/>
                  </a:cubicBezTo>
                  <a:cubicBezTo>
                    <a:pt x="1849" y="7624"/>
                    <a:pt x="1735" y="7784"/>
                    <a:pt x="1621" y="7943"/>
                  </a:cubicBezTo>
                  <a:cubicBezTo>
                    <a:pt x="1507" y="8080"/>
                    <a:pt x="1393" y="8240"/>
                    <a:pt x="1278" y="8377"/>
                  </a:cubicBezTo>
                  <a:cubicBezTo>
                    <a:pt x="1073" y="8674"/>
                    <a:pt x="845" y="8948"/>
                    <a:pt x="662" y="9267"/>
                  </a:cubicBezTo>
                  <a:cubicBezTo>
                    <a:pt x="639" y="9313"/>
                    <a:pt x="616" y="9359"/>
                    <a:pt x="571" y="9404"/>
                  </a:cubicBezTo>
                  <a:cubicBezTo>
                    <a:pt x="548" y="9450"/>
                    <a:pt x="525" y="9473"/>
                    <a:pt x="525" y="9518"/>
                  </a:cubicBezTo>
                  <a:cubicBezTo>
                    <a:pt x="480" y="9610"/>
                    <a:pt x="411" y="9678"/>
                    <a:pt x="365" y="9769"/>
                  </a:cubicBezTo>
                  <a:cubicBezTo>
                    <a:pt x="320" y="9838"/>
                    <a:pt x="274" y="9906"/>
                    <a:pt x="228" y="9975"/>
                  </a:cubicBezTo>
                  <a:cubicBezTo>
                    <a:pt x="206" y="10020"/>
                    <a:pt x="183" y="10043"/>
                    <a:pt x="183" y="10089"/>
                  </a:cubicBezTo>
                  <a:cubicBezTo>
                    <a:pt x="160" y="10112"/>
                    <a:pt x="160" y="10135"/>
                    <a:pt x="137" y="10157"/>
                  </a:cubicBezTo>
                  <a:cubicBezTo>
                    <a:pt x="114" y="10157"/>
                    <a:pt x="91" y="10157"/>
                    <a:pt x="69" y="10180"/>
                  </a:cubicBezTo>
                  <a:cubicBezTo>
                    <a:pt x="69" y="10203"/>
                    <a:pt x="69" y="10203"/>
                    <a:pt x="46" y="10203"/>
                  </a:cubicBezTo>
                  <a:cubicBezTo>
                    <a:pt x="23" y="10249"/>
                    <a:pt x="0" y="10272"/>
                    <a:pt x="23" y="10340"/>
                  </a:cubicBezTo>
                  <a:cubicBezTo>
                    <a:pt x="23" y="10386"/>
                    <a:pt x="69" y="10431"/>
                    <a:pt x="137" y="10431"/>
                  </a:cubicBezTo>
                  <a:cubicBezTo>
                    <a:pt x="151" y="10438"/>
                    <a:pt x="166" y="10441"/>
                    <a:pt x="182" y="10441"/>
                  </a:cubicBezTo>
                  <a:cubicBezTo>
                    <a:pt x="221" y="10441"/>
                    <a:pt x="265" y="10425"/>
                    <a:pt x="297" y="10408"/>
                  </a:cubicBezTo>
                  <a:cubicBezTo>
                    <a:pt x="343" y="10386"/>
                    <a:pt x="365" y="10363"/>
                    <a:pt x="388" y="10340"/>
                  </a:cubicBezTo>
                  <a:cubicBezTo>
                    <a:pt x="388" y="10317"/>
                    <a:pt x="411" y="10317"/>
                    <a:pt x="411" y="10294"/>
                  </a:cubicBezTo>
                  <a:cubicBezTo>
                    <a:pt x="434" y="10272"/>
                    <a:pt x="434" y="10249"/>
                    <a:pt x="457" y="10226"/>
                  </a:cubicBezTo>
                  <a:cubicBezTo>
                    <a:pt x="480" y="10180"/>
                    <a:pt x="525" y="10135"/>
                    <a:pt x="548" y="10066"/>
                  </a:cubicBezTo>
                  <a:cubicBezTo>
                    <a:pt x="594" y="10020"/>
                    <a:pt x="639" y="9975"/>
                    <a:pt x="685" y="9906"/>
                  </a:cubicBezTo>
                  <a:cubicBezTo>
                    <a:pt x="708" y="9861"/>
                    <a:pt x="753" y="9792"/>
                    <a:pt x="799" y="9724"/>
                  </a:cubicBezTo>
                  <a:cubicBezTo>
                    <a:pt x="845" y="9678"/>
                    <a:pt x="868" y="9610"/>
                    <a:pt x="913" y="9564"/>
                  </a:cubicBezTo>
                  <a:cubicBezTo>
                    <a:pt x="959" y="9495"/>
                    <a:pt x="1005" y="9404"/>
                    <a:pt x="1050" y="9336"/>
                  </a:cubicBezTo>
                  <a:cubicBezTo>
                    <a:pt x="1096" y="9267"/>
                    <a:pt x="1141" y="9199"/>
                    <a:pt x="1187" y="9130"/>
                  </a:cubicBezTo>
                  <a:cubicBezTo>
                    <a:pt x="1233" y="9062"/>
                    <a:pt x="1278" y="9016"/>
                    <a:pt x="1324" y="8948"/>
                  </a:cubicBezTo>
                  <a:lnTo>
                    <a:pt x="1324" y="8948"/>
                  </a:lnTo>
                  <a:lnTo>
                    <a:pt x="1301" y="8971"/>
                  </a:lnTo>
                  <a:cubicBezTo>
                    <a:pt x="1347" y="8925"/>
                    <a:pt x="1393" y="8879"/>
                    <a:pt x="1438" y="8811"/>
                  </a:cubicBezTo>
                  <a:cubicBezTo>
                    <a:pt x="1461" y="8788"/>
                    <a:pt x="1484" y="8765"/>
                    <a:pt x="1507" y="8719"/>
                  </a:cubicBezTo>
                  <a:cubicBezTo>
                    <a:pt x="1550" y="8654"/>
                    <a:pt x="1615" y="8567"/>
                    <a:pt x="1681" y="8480"/>
                  </a:cubicBezTo>
                  <a:lnTo>
                    <a:pt x="1681" y="8480"/>
                  </a:lnTo>
                  <a:cubicBezTo>
                    <a:pt x="1672" y="8491"/>
                    <a:pt x="1666" y="8503"/>
                    <a:pt x="1666" y="8514"/>
                  </a:cubicBezTo>
                  <a:cubicBezTo>
                    <a:pt x="1666" y="8514"/>
                    <a:pt x="1689" y="8492"/>
                    <a:pt x="1689" y="8469"/>
                  </a:cubicBezTo>
                  <a:lnTo>
                    <a:pt x="1689" y="8469"/>
                  </a:lnTo>
                  <a:cubicBezTo>
                    <a:pt x="1686" y="8473"/>
                    <a:pt x="1683" y="8476"/>
                    <a:pt x="1681" y="8480"/>
                  </a:cubicBezTo>
                  <a:lnTo>
                    <a:pt x="1681" y="8480"/>
                  </a:lnTo>
                  <a:cubicBezTo>
                    <a:pt x="1684" y="8476"/>
                    <a:pt x="1686" y="8472"/>
                    <a:pt x="1689" y="8468"/>
                  </a:cubicBezTo>
                  <a:lnTo>
                    <a:pt x="1689" y="8468"/>
                  </a:lnTo>
                  <a:cubicBezTo>
                    <a:pt x="1689" y="8469"/>
                    <a:pt x="1689" y="8469"/>
                    <a:pt x="1689" y="8469"/>
                  </a:cubicBezTo>
                  <a:lnTo>
                    <a:pt x="1689" y="8469"/>
                  </a:lnTo>
                  <a:cubicBezTo>
                    <a:pt x="1696" y="8462"/>
                    <a:pt x="1703" y="8455"/>
                    <a:pt x="1710" y="8447"/>
                  </a:cubicBezTo>
                  <a:lnTo>
                    <a:pt x="1710" y="8447"/>
                  </a:lnTo>
                  <a:cubicBezTo>
                    <a:pt x="1689" y="8468"/>
                    <a:pt x="1689" y="8469"/>
                    <a:pt x="1689" y="8491"/>
                  </a:cubicBezTo>
                  <a:cubicBezTo>
                    <a:pt x="1826" y="8309"/>
                    <a:pt x="1963" y="8103"/>
                    <a:pt x="2100" y="7921"/>
                  </a:cubicBezTo>
                  <a:cubicBezTo>
                    <a:pt x="2214" y="7784"/>
                    <a:pt x="2328" y="7647"/>
                    <a:pt x="2420" y="7510"/>
                  </a:cubicBezTo>
                  <a:cubicBezTo>
                    <a:pt x="2557" y="7373"/>
                    <a:pt x="2671" y="7213"/>
                    <a:pt x="2808" y="7076"/>
                  </a:cubicBezTo>
                  <a:cubicBezTo>
                    <a:pt x="2922" y="6916"/>
                    <a:pt x="3036" y="6779"/>
                    <a:pt x="3173" y="6619"/>
                  </a:cubicBezTo>
                  <a:cubicBezTo>
                    <a:pt x="3219" y="6551"/>
                    <a:pt x="3287" y="6460"/>
                    <a:pt x="3356" y="6391"/>
                  </a:cubicBezTo>
                  <a:cubicBezTo>
                    <a:pt x="3401" y="6323"/>
                    <a:pt x="3470" y="6254"/>
                    <a:pt x="3515" y="6186"/>
                  </a:cubicBezTo>
                  <a:cubicBezTo>
                    <a:pt x="3789" y="5889"/>
                    <a:pt x="4040" y="5592"/>
                    <a:pt x="4291" y="5296"/>
                  </a:cubicBezTo>
                  <a:cubicBezTo>
                    <a:pt x="4405" y="5159"/>
                    <a:pt x="4542" y="4999"/>
                    <a:pt x="4657" y="4862"/>
                  </a:cubicBezTo>
                  <a:cubicBezTo>
                    <a:pt x="4771" y="4725"/>
                    <a:pt x="4908" y="4588"/>
                    <a:pt x="5022" y="4451"/>
                  </a:cubicBezTo>
                  <a:cubicBezTo>
                    <a:pt x="5273" y="4154"/>
                    <a:pt x="5547" y="3880"/>
                    <a:pt x="5798" y="3607"/>
                  </a:cubicBezTo>
                  <a:cubicBezTo>
                    <a:pt x="5912" y="3470"/>
                    <a:pt x="6049" y="3333"/>
                    <a:pt x="6163" y="3196"/>
                  </a:cubicBezTo>
                  <a:cubicBezTo>
                    <a:pt x="6300" y="3059"/>
                    <a:pt x="6437" y="2922"/>
                    <a:pt x="6574" y="2785"/>
                  </a:cubicBezTo>
                  <a:cubicBezTo>
                    <a:pt x="6711" y="2648"/>
                    <a:pt x="6848" y="2534"/>
                    <a:pt x="6985" y="2397"/>
                  </a:cubicBezTo>
                  <a:cubicBezTo>
                    <a:pt x="7099" y="2283"/>
                    <a:pt x="7259" y="2146"/>
                    <a:pt x="7373" y="2009"/>
                  </a:cubicBezTo>
                  <a:cubicBezTo>
                    <a:pt x="7510" y="1895"/>
                    <a:pt x="7647" y="1758"/>
                    <a:pt x="7784" y="1621"/>
                  </a:cubicBezTo>
                  <a:cubicBezTo>
                    <a:pt x="7921" y="1484"/>
                    <a:pt x="8058" y="1370"/>
                    <a:pt x="8194" y="1233"/>
                  </a:cubicBezTo>
                  <a:cubicBezTo>
                    <a:pt x="8309" y="1141"/>
                    <a:pt x="8423" y="1050"/>
                    <a:pt x="8537" y="959"/>
                  </a:cubicBezTo>
                  <a:cubicBezTo>
                    <a:pt x="8651" y="868"/>
                    <a:pt x="8742" y="776"/>
                    <a:pt x="8856" y="685"/>
                  </a:cubicBezTo>
                  <a:cubicBezTo>
                    <a:pt x="8971" y="594"/>
                    <a:pt x="9085" y="502"/>
                    <a:pt x="9199" y="411"/>
                  </a:cubicBezTo>
                  <a:cubicBezTo>
                    <a:pt x="9313" y="320"/>
                    <a:pt x="9427" y="228"/>
                    <a:pt x="9541" y="137"/>
                  </a:cubicBezTo>
                  <a:cubicBezTo>
                    <a:pt x="9564" y="91"/>
                    <a:pt x="9564" y="46"/>
                    <a:pt x="9541" y="23"/>
                  </a:cubicBezTo>
                  <a:cubicBezTo>
                    <a:pt x="9518" y="0"/>
                    <a:pt x="9496" y="0"/>
                    <a:pt x="9473"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20"/>
            <p:cNvSpPr/>
            <p:nvPr/>
          </p:nvSpPr>
          <p:spPr>
            <a:xfrm>
              <a:off x="6680550" y="1003800"/>
              <a:ext cx="200325" cy="218825"/>
            </a:xfrm>
            <a:custGeom>
              <a:avLst/>
              <a:gdLst/>
              <a:ahLst/>
              <a:cxnLst/>
              <a:rect l="l" t="t" r="r" b="b"/>
              <a:pathLst>
                <a:path w="8013" h="8753" extrusionOk="0">
                  <a:moveTo>
                    <a:pt x="868" y="7350"/>
                  </a:moveTo>
                  <a:lnTo>
                    <a:pt x="845" y="7373"/>
                  </a:lnTo>
                  <a:lnTo>
                    <a:pt x="868" y="7373"/>
                  </a:lnTo>
                  <a:cubicBezTo>
                    <a:pt x="868" y="7373"/>
                    <a:pt x="868" y="7373"/>
                    <a:pt x="868" y="7350"/>
                  </a:cubicBezTo>
                  <a:close/>
                  <a:moveTo>
                    <a:pt x="7716" y="0"/>
                  </a:moveTo>
                  <a:cubicBezTo>
                    <a:pt x="7647" y="0"/>
                    <a:pt x="7579" y="23"/>
                    <a:pt x="7533" y="69"/>
                  </a:cubicBezTo>
                  <a:cubicBezTo>
                    <a:pt x="7442" y="137"/>
                    <a:pt x="7350" y="228"/>
                    <a:pt x="7259" y="320"/>
                  </a:cubicBezTo>
                  <a:lnTo>
                    <a:pt x="7099" y="457"/>
                  </a:lnTo>
                  <a:cubicBezTo>
                    <a:pt x="7077" y="479"/>
                    <a:pt x="7031" y="502"/>
                    <a:pt x="7008" y="525"/>
                  </a:cubicBezTo>
                  <a:cubicBezTo>
                    <a:pt x="6985" y="525"/>
                    <a:pt x="6940" y="525"/>
                    <a:pt x="6894" y="548"/>
                  </a:cubicBezTo>
                  <a:cubicBezTo>
                    <a:pt x="6825" y="594"/>
                    <a:pt x="6780" y="662"/>
                    <a:pt x="6711" y="731"/>
                  </a:cubicBezTo>
                  <a:cubicBezTo>
                    <a:pt x="6666" y="776"/>
                    <a:pt x="6620" y="845"/>
                    <a:pt x="6552" y="890"/>
                  </a:cubicBezTo>
                  <a:cubicBezTo>
                    <a:pt x="6483" y="982"/>
                    <a:pt x="6415" y="1050"/>
                    <a:pt x="6346" y="1141"/>
                  </a:cubicBezTo>
                  <a:cubicBezTo>
                    <a:pt x="6209" y="1278"/>
                    <a:pt x="6072" y="1415"/>
                    <a:pt x="5958" y="1552"/>
                  </a:cubicBezTo>
                  <a:cubicBezTo>
                    <a:pt x="5798" y="1712"/>
                    <a:pt x="5661" y="1872"/>
                    <a:pt x="5524" y="2032"/>
                  </a:cubicBezTo>
                  <a:cubicBezTo>
                    <a:pt x="5456" y="2100"/>
                    <a:pt x="5387" y="2169"/>
                    <a:pt x="5319" y="2237"/>
                  </a:cubicBezTo>
                  <a:cubicBezTo>
                    <a:pt x="5159" y="2397"/>
                    <a:pt x="5022" y="2534"/>
                    <a:pt x="4885" y="2671"/>
                  </a:cubicBezTo>
                  <a:cubicBezTo>
                    <a:pt x="4726" y="2830"/>
                    <a:pt x="4566" y="2967"/>
                    <a:pt x="4429" y="3127"/>
                  </a:cubicBezTo>
                  <a:cubicBezTo>
                    <a:pt x="4360" y="3196"/>
                    <a:pt x="4292" y="3264"/>
                    <a:pt x="4223" y="3333"/>
                  </a:cubicBezTo>
                  <a:cubicBezTo>
                    <a:pt x="4132" y="3424"/>
                    <a:pt x="4064" y="3492"/>
                    <a:pt x="3972" y="3584"/>
                  </a:cubicBezTo>
                  <a:cubicBezTo>
                    <a:pt x="3904" y="3675"/>
                    <a:pt x="3813" y="3766"/>
                    <a:pt x="3721" y="3858"/>
                  </a:cubicBezTo>
                  <a:cubicBezTo>
                    <a:pt x="3630" y="3972"/>
                    <a:pt x="3539" y="4063"/>
                    <a:pt x="3447" y="4177"/>
                  </a:cubicBezTo>
                  <a:cubicBezTo>
                    <a:pt x="3379" y="4268"/>
                    <a:pt x="3288" y="4360"/>
                    <a:pt x="3219" y="4474"/>
                  </a:cubicBezTo>
                  <a:cubicBezTo>
                    <a:pt x="3173" y="4520"/>
                    <a:pt x="3128" y="4565"/>
                    <a:pt x="3082" y="4611"/>
                  </a:cubicBezTo>
                  <a:cubicBezTo>
                    <a:pt x="3082" y="4634"/>
                    <a:pt x="3059" y="4634"/>
                    <a:pt x="3059" y="4656"/>
                  </a:cubicBezTo>
                  <a:cubicBezTo>
                    <a:pt x="2991" y="4748"/>
                    <a:pt x="2900" y="4816"/>
                    <a:pt x="2831" y="4908"/>
                  </a:cubicBezTo>
                  <a:cubicBezTo>
                    <a:pt x="2740" y="4999"/>
                    <a:pt x="2648" y="5090"/>
                    <a:pt x="2580" y="5204"/>
                  </a:cubicBezTo>
                  <a:cubicBezTo>
                    <a:pt x="2489" y="5296"/>
                    <a:pt x="2420" y="5387"/>
                    <a:pt x="2329" y="5501"/>
                  </a:cubicBezTo>
                  <a:cubicBezTo>
                    <a:pt x="2283" y="5547"/>
                    <a:pt x="2260" y="5592"/>
                    <a:pt x="2215" y="5638"/>
                  </a:cubicBezTo>
                  <a:cubicBezTo>
                    <a:pt x="2192" y="5661"/>
                    <a:pt x="2169" y="5684"/>
                    <a:pt x="2169" y="5706"/>
                  </a:cubicBezTo>
                  <a:cubicBezTo>
                    <a:pt x="2146" y="5729"/>
                    <a:pt x="2146" y="5752"/>
                    <a:pt x="2123" y="5752"/>
                  </a:cubicBezTo>
                  <a:cubicBezTo>
                    <a:pt x="2101" y="5775"/>
                    <a:pt x="2101" y="5775"/>
                    <a:pt x="2101" y="5798"/>
                  </a:cubicBezTo>
                  <a:cubicBezTo>
                    <a:pt x="2078" y="5821"/>
                    <a:pt x="2078" y="5821"/>
                    <a:pt x="2078" y="5843"/>
                  </a:cubicBezTo>
                  <a:cubicBezTo>
                    <a:pt x="2055" y="5866"/>
                    <a:pt x="2055" y="5866"/>
                    <a:pt x="2032" y="5889"/>
                  </a:cubicBezTo>
                  <a:cubicBezTo>
                    <a:pt x="2009" y="5912"/>
                    <a:pt x="1987" y="5935"/>
                    <a:pt x="1964" y="5980"/>
                  </a:cubicBezTo>
                  <a:cubicBezTo>
                    <a:pt x="1918" y="6026"/>
                    <a:pt x="1872" y="6072"/>
                    <a:pt x="1827" y="6140"/>
                  </a:cubicBezTo>
                  <a:cubicBezTo>
                    <a:pt x="1713" y="6277"/>
                    <a:pt x="1598" y="6414"/>
                    <a:pt x="1462" y="6574"/>
                  </a:cubicBezTo>
                  <a:cubicBezTo>
                    <a:pt x="1370" y="6688"/>
                    <a:pt x="1256" y="6825"/>
                    <a:pt x="1165" y="6962"/>
                  </a:cubicBezTo>
                  <a:cubicBezTo>
                    <a:pt x="1074" y="7099"/>
                    <a:pt x="959" y="7236"/>
                    <a:pt x="868" y="7373"/>
                  </a:cubicBezTo>
                  <a:cubicBezTo>
                    <a:pt x="845" y="7373"/>
                    <a:pt x="845" y="7373"/>
                    <a:pt x="845" y="7396"/>
                  </a:cubicBezTo>
                  <a:cubicBezTo>
                    <a:pt x="708" y="7578"/>
                    <a:pt x="549" y="7784"/>
                    <a:pt x="412" y="7966"/>
                  </a:cubicBezTo>
                  <a:cubicBezTo>
                    <a:pt x="320" y="8080"/>
                    <a:pt x="275" y="8172"/>
                    <a:pt x="206" y="8263"/>
                  </a:cubicBezTo>
                  <a:cubicBezTo>
                    <a:pt x="138" y="8354"/>
                    <a:pt x="46" y="8445"/>
                    <a:pt x="24" y="8582"/>
                  </a:cubicBezTo>
                  <a:cubicBezTo>
                    <a:pt x="1" y="8628"/>
                    <a:pt x="24" y="8697"/>
                    <a:pt x="92" y="8742"/>
                  </a:cubicBezTo>
                  <a:cubicBezTo>
                    <a:pt x="107" y="8742"/>
                    <a:pt x="133" y="8752"/>
                    <a:pt x="155" y="8752"/>
                  </a:cubicBezTo>
                  <a:cubicBezTo>
                    <a:pt x="166" y="8752"/>
                    <a:pt x="176" y="8750"/>
                    <a:pt x="183" y="8742"/>
                  </a:cubicBezTo>
                  <a:cubicBezTo>
                    <a:pt x="229" y="8742"/>
                    <a:pt x="252" y="8719"/>
                    <a:pt x="275" y="8674"/>
                  </a:cubicBezTo>
                  <a:lnTo>
                    <a:pt x="297" y="8674"/>
                  </a:lnTo>
                  <a:cubicBezTo>
                    <a:pt x="320" y="8628"/>
                    <a:pt x="366" y="8560"/>
                    <a:pt x="389" y="8514"/>
                  </a:cubicBezTo>
                  <a:cubicBezTo>
                    <a:pt x="457" y="8423"/>
                    <a:pt x="503" y="8354"/>
                    <a:pt x="549" y="8286"/>
                  </a:cubicBezTo>
                  <a:cubicBezTo>
                    <a:pt x="640" y="8149"/>
                    <a:pt x="731" y="8012"/>
                    <a:pt x="845" y="7875"/>
                  </a:cubicBezTo>
                  <a:cubicBezTo>
                    <a:pt x="937" y="7738"/>
                    <a:pt x="1051" y="7601"/>
                    <a:pt x="1142" y="7464"/>
                  </a:cubicBezTo>
                  <a:cubicBezTo>
                    <a:pt x="1188" y="7396"/>
                    <a:pt x="1233" y="7350"/>
                    <a:pt x="1279" y="7281"/>
                  </a:cubicBezTo>
                  <a:cubicBezTo>
                    <a:pt x="1325" y="7281"/>
                    <a:pt x="1393" y="7259"/>
                    <a:pt x="1416" y="7213"/>
                  </a:cubicBezTo>
                  <a:cubicBezTo>
                    <a:pt x="1462" y="7144"/>
                    <a:pt x="1507" y="7099"/>
                    <a:pt x="1530" y="7030"/>
                  </a:cubicBezTo>
                  <a:cubicBezTo>
                    <a:pt x="1553" y="7007"/>
                    <a:pt x="1576" y="6985"/>
                    <a:pt x="1598" y="6962"/>
                  </a:cubicBezTo>
                  <a:cubicBezTo>
                    <a:pt x="1758" y="6756"/>
                    <a:pt x="1918" y="6574"/>
                    <a:pt x="2055" y="6391"/>
                  </a:cubicBezTo>
                  <a:cubicBezTo>
                    <a:pt x="2146" y="6300"/>
                    <a:pt x="2215" y="6209"/>
                    <a:pt x="2283" y="6094"/>
                  </a:cubicBezTo>
                  <a:cubicBezTo>
                    <a:pt x="2329" y="6049"/>
                    <a:pt x="2375" y="6003"/>
                    <a:pt x="2420" y="5935"/>
                  </a:cubicBezTo>
                  <a:cubicBezTo>
                    <a:pt x="2420" y="5912"/>
                    <a:pt x="2443" y="5912"/>
                    <a:pt x="2443" y="5889"/>
                  </a:cubicBezTo>
                  <a:cubicBezTo>
                    <a:pt x="2489" y="5843"/>
                    <a:pt x="2511" y="5821"/>
                    <a:pt x="2534" y="5775"/>
                  </a:cubicBezTo>
                  <a:cubicBezTo>
                    <a:pt x="2603" y="5706"/>
                    <a:pt x="2671" y="5615"/>
                    <a:pt x="2740" y="5547"/>
                  </a:cubicBezTo>
                  <a:cubicBezTo>
                    <a:pt x="2877" y="5387"/>
                    <a:pt x="3014" y="5250"/>
                    <a:pt x="3151" y="5090"/>
                  </a:cubicBezTo>
                  <a:cubicBezTo>
                    <a:pt x="3196" y="5045"/>
                    <a:pt x="3219" y="5022"/>
                    <a:pt x="3265" y="4976"/>
                  </a:cubicBezTo>
                  <a:cubicBezTo>
                    <a:pt x="3288" y="4953"/>
                    <a:pt x="3288" y="4930"/>
                    <a:pt x="3310" y="4930"/>
                  </a:cubicBezTo>
                  <a:cubicBezTo>
                    <a:pt x="3356" y="4885"/>
                    <a:pt x="3402" y="4839"/>
                    <a:pt x="3447" y="4793"/>
                  </a:cubicBezTo>
                  <a:cubicBezTo>
                    <a:pt x="3447" y="4771"/>
                    <a:pt x="3447" y="4771"/>
                    <a:pt x="3470" y="4748"/>
                  </a:cubicBezTo>
                  <a:cubicBezTo>
                    <a:pt x="3493" y="4725"/>
                    <a:pt x="3516" y="4702"/>
                    <a:pt x="3539" y="4679"/>
                  </a:cubicBezTo>
                  <a:cubicBezTo>
                    <a:pt x="3607" y="4611"/>
                    <a:pt x="3653" y="4542"/>
                    <a:pt x="3721" y="4474"/>
                  </a:cubicBezTo>
                  <a:cubicBezTo>
                    <a:pt x="3744" y="4428"/>
                    <a:pt x="3790" y="4383"/>
                    <a:pt x="3813" y="4360"/>
                  </a:cubicBezTo>
                  <a:cubicBezTo>
                    <a:pt x="3835" y="4337"/>
                    <a:pt x="3858" y="4314"/>
                    <a:pt x="3881" y="4291"/>
                  </a:cubicBezTo>
                  <a:cubicBezTo>
                    <a:pt x="3881" y="4268"/>
                    <a:pt x="3904" y="4246"/>
                    <a:pt x="3904" y="4246"/>
                  </a:cubicBezTo>
                  <a:cubicBezTo>
                    <a:pt x="3949" y="4200"/>
                    <a:pt x="3995" y="4154"/>
                    <a:pt x="4041" y="4109"/>
                  </a:cubicBezTo>
                  <a:cubicBezTo>
                    <a:pt x="4086" y="4109"/>
                    <a:pt x="4155" y="4109"/>
                    <a:pt x="4201" y="4063"/>
                  </a:cubicBezTo>
                  <a:cubicBezTo>
                    <a:pt x="4269" y="3972"/>
                    <a:pt x="4338" y="3880"/>
                    <a:pt x="4429" y="3789"/>
                  </a:cubicBezTo>
                  <a:cubicBezTo>
                    <a:pt x="4497" y="3698"/>
                    <a:pt x="4566" y="3629"/>
                    <a:pt x="4657" y="3538"/>
                  </a:cubicBezTo>
                  <a:cubicBezTo>
                    <a:pt x="4657" y="3515"/>
                    <a:pt x="4680" y="3492"/>
                    <a:pt x="4703" y="3492"/>
                  </a:cubicBezTo>
                  <a:cubicBezTo>
                    <a:pt x="4794" y="3378"/>
                    <a:pt x="4908" y="3264"/>
                    <a:pt x="4999" y="3173"/>
                  </a:cubicBezTo>
                  <a:cubicBezTo>
                    <a:pt x="5068" y="3082"/>
                    <a:pt x="5159" y="3013"/>
                    <a:pt x="5228" y="2922"/>
                  </a:cubicBezTo>
                  <a:cubicBezTo>
                    <a:pt x="5319" y="2853"/>
                    <a:pt x="5387" y="2785"/>
                    <a:pt x="5456" y="2694"/>
                  </a:cubicBezTo>
                  <a:lnTo>
                    <a:pt x="5479" y="2694"/>
                  </a:lnTo>
                  <a:cubicBezTo>
                    <a:pt x="5570" y="2648"/>
                    <a:pt x="5639" y="2579"/>
                    <a:pt x="5707" y="2511"/>
                  </a:cubicBezTo>
                  <a:cubicBezTo>
                    <a:pt x="5730" y="2488"/>
                    <a:pt x="5776" y="2442"/>
                    <a:pt x="5798" y="2420"/>
                  </a:cubicBezTo>
                  <a:lnTo>
                    <a:pt x="5890" y="2328"/>
                  </a:lnTo>
                  <a:lnTo>
                    <a:pt x="5935" y="2328"/>
                  </a:lnTo>
                  <a:cubicBezTo>
                    <a:pt x="5958" y="2328"/>
                    <a:pt x="5981" y="2305"/>
                    <a:pt x="6004" y="2305"/>
                  </a:cubicBezTo>
                  <a:cubicBezTo>
                    <a:pt x="6027" y="2283"/>
                    <a:pt x="6049" y="2283"/>
                    <a:pt x="6072" y="2260"/>
                  </a:cubicBezTo>
                  <a:cubicBezTo>
                    <a:pt x="6118" y="2237"/>
                    <a:pt x="6141" y="2214"/>
                    <a:pt x="6186" y="2169"/>
                  </a:cubicBezTo>
                  <a:cubicBezTo>
                    <a:pt x="6209" y="2146"/>
                    <a:pt x="6255" y="2100"/>
                    <a:pt x="6300" y="2077"/>
                  </a:cubicBezTo>
                  <a:cubicBezTo>
                    <a:pt x="6369" y="2032"/>
                    <a:pt x="6415" y="1986"/>
                    <a:pt x="6460" y="1917"/>
                  </a:cubicBezTo>
                  <a:cubicBezTo>
                    <a:pt x="6620" y="1803"/>
                    <a:pt x="6757" y="1666"/>
                    <a:pt x="6894" y="1529"/>
                  </a:cubicBezTo>
                  <a:cubicBezTo>
                    <a:pt x="7031" y="1415"/>
                    <a:pt x="7145" y="1301"/>
                    <a:pt x="7282" y="1187"/>
                  </a:cubicBezTo>
                  <a:cubicBezTo>
                    <a:pt x="7350" y="1119"/>
                    <a:pt x="7396" y="1073"/>
                    <a:pt x="7465" y="1004"/>
                  </a:cubicBezTo>
                  <a:cubicBezTo>
                    <a:pt x="7533" y="936"/>
                    <a:pt x="7602" y="890"/>
                    <a:pt x="7670" y="822"/>
                  </a:cubicBezTo>
                  <a:cubicBezTo>
                    <a:pt x="7716" y="799"/>
                    <a:pt x="7761" y="753"/>
                    <a:pt x="7784" y="731"/>
                  </a:cubicBezTo>
                  <a:cubicBezTo>
                    <a:pt x="7853" y="685"/>
                    <a:pt x="7898" y="616"/>
                    <a:pt x="7921" y="548"/>
                  </a:cubicBezTo>
                  <a:lnTo>
                    <a:pt x="7944" y="548"/>
                  </a:lnTo>
                  <a:cubicBezTo>
                    <a:pt x="7990" y="525"/>
                    <a:pt x="7990" y="457"/>
                    <a:pt x="7990" y="434"/>
                  </a:cubicBezTo>
                  <a:cubicBezTo>
                    <a:pt x="7990" y="411"/>
                    <a:pt x="7990" y="411"/>
                    <a:pt x="7967" y="411"/>
                  </a:cubicBezTo>
                  <a:cubicBezTo>
                    <a:pt x="7990" y="411"/>
                    <a:pt x="7990" y="411"/>
                    <a:pt x="7990" y="388"/>
                  </a:cubicBezTo>
                  <a:cubicBezTo>
                    <a:pt x="8012" y="365"/>
                    <a:pt x="8012" y="320"/>
                    <a:pt x="7990" y="274"/>
                  </a:cubicBezTo>
                  <a:cubicBezTo>
                    <a:pt x="7967" y="228"/>
                    <a:pt x="7921" y="206"/>
                    <a:pt x="7875" y="206"/>
                  </a:cubicBezTo>
                  <a:cubicBezTo>
                    <a:pt x="7875" y="160"/>
                    <a:pt x="7853" y="137"/>
                    <a:pt x="7853" y="91"/>
                  </a:cubicBezTo>
                  <a:cubicBezTo>
                    <a:pt x="7830" y="46"/>
                    <a:pt x="7784" y="0"/>
                    <a:pt x="7716"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20"/>
            <p:cNvSpPr/>
            <p:nvPr/>
          </p:nvSpPr>
          <p:spPr>
            <a:xfrm>
              <a:off x="6878000" y="1012350"/>
              <a:ext cx="2875" cy="2875"/>
            </a:xfrm>
            <a:custGeom>
              <a:avLst/>
              <a:gdLst/>
              <a:ahLst/>
              <a:cxnLst/>
              <a:rect l="l" t="t" r="r" b="b"/>
              <a:pathLst>
                <a:path w="115" h="115" extrusionOk="0">
                  <a:moveTo>
                    <a:pt x="69" y="1"/>
                  </a:moveTo>
                  <a:cubicBezTo>
                    <a:pt x="23" y="1"/>
                    <a:pt x="0" y="23"/>
                    <a:pt x="0" y="46"/>
                  </a:cubicBezTo>
                  <a:cubicBezTo>
                    <a:pt x="0" y="69"/>
                    <a:pt x="23" y="115"/>
                    <a:pt x="69" y="115"/>
                  </a:cubicBezTo>
                  <a:cubicBezTo>
                    <a:pt x="92" y="115"/>
                    <a:pt x="114" y="69"/>
                    <a:pt x="114" y="46"/>
                  </a:cubicBezTo>
                  <a:cubicBezTo>
                    <a:pt x="114" y="23"/>
                    <a:pt x="92"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20"/>
            <p:cNvSpPr/>
            <p:nvPr/>
          </p:nvSpPr>
          <p:spPr>
            <a:xfrm>
              <a:off x="6646900" y="1016350"/>
              <a:ext cx="240250" cy="260225"/>
            </a:xfrm>
            <a:custGeom>
              <a:avLst/>
              <a:gdLst/>
              <a:ahLst/>
              <a:cxnLst/>
              <a:rect l="l" t="t" r="r" b="b"/>
              <a:pathLst>
                <a:path w="9610" h="10409" extrusionOk="0">
                  <a:moveTo>
                    <a:pt x="251" y="10317"/>
                  </a:moveTo>
                  <a:lnTo>
                    <a:pt x="251" y="10317"/>
                  </a:lnTo>
                  <a:cubicBezTo>
                    <a:pt x="251" y="10317"/>
                    <a:pt x="228" y="10340"/>
                    <a:pt x="228" y="10340"/>
                  </a:cubicBezTo>
                  <a:cubicBezTo>
                    <a:pt x="251" y="10340"/>
                    <a:pt x="251" y="10317"/>
                    <a:pt x="251" y="10317"/>
                  </a:cubicBezTo>
                  <a:close/>
                  <a:moveTo>
                    <a:pt x="9495" y="0"/>
                  </a:moveTo>
                  <a:cubicBezTo>
                    <a:pt x="9495" y="0"/>
                    <a:pt x="9473" y="23"/>
                    <a:pt x="9450" y="23"/>
                  </a:cubicBezTo>
                  <a:cubicBezTo>
                    <a:pt x="9404" y="46"/>
                    <a:pt x="9381" y="69"/>
                    <a:pt x="9336" y="92"/>
                  </a:cubicBezTo>
                  <a:cubicBezTo>
                    <a:pt x="9290" y="137"/>
                    <a:pt x="9244" y="160"/>
                    <a:pt x="9199" y="206"/>
                  </a:cubicBezTo>
                  <a:lnTo>
                    <a:pt x="9221" y="183"/>
                  </a:lnTo>
                  <a:lnTo>
                    <a:pt x="9221" y="183"/>
                  </a:lnTo>
                  <a:cubicBezTo>
                    <a:pt x="9153" y="229"/>
                    <a:pt x="9107" y="251"/>
                    <a:pt x="9062" y="297"/>
                  </a:cubicBezTo>
                  <a:cubicBezTo>
                    <a:pt x="8902" y="411"/>
                    <a:pt x="8765" y="525"/>
                    <a:pt x="8605" y="639"/>
                  </a:cubicBezTo>
                  <a:cubicBezTo>
                    <a:pt x="8468" y="754"/>
                    <a:pt x="8331" y="845"/>
                    <a:pt x="8217" y="959"/>
                  </a:cubicBezTo>
                  <a:cubicBezTo>
                    <a:pt x="8080" y="1073"/>
                    <a:pt x="7943" y="1187"/>
                    <a:pt x="7806" y="1301"/>
                  </a:cubicBezTo>
                  <a:cubicBezTo>
                    <a:pt x="7669" y="1438"/>
                    <a:pt x="7510" y="1552"/>
                    <a:pt x="7373" y="1667"/>
                  </a:cubicBezTo>
                  <a:cubicBezTo>
                    <a:pt x="7304" y="1735"/>
                    <a:pt x="7236" y="1803"/>
                    <a:pt x="7167" y="1849"/>
                  </a:cubicBezTo>
                  <a:cubicBezTo>
                    <a:pt x="7099" y="1918"/>
                    <a:pt x="7030" y="1986"/>
                    <a:pt x="6939" y="2055"/>
                  </a:cubicBezTo>
                  <a:cubicBezTo>
                    <a:pt x="6870" y="2100"/>
                    <a:pt x="6802" y="2169"/>
                    <a:pt x="6733" y="2237"/>
                  </a:cubicBezTo>
                  <a:cubicBezTo>
                    <a:pt x="6665" y="2306"/>
                    <a:pt x="6597" y="2351"/>
                    <a:pt x="6528" y="2420"/>
                  </a:cubicBezTo>
                  <a:cubicBezTo>
                    <a:pt x="6391" y="2557"/>
                    <a:pt x="6254" y="2694"/>
                    <a:pt x="6117" y="2853"/>
                  </a:cubicBezTo>
                  <a:cubicBezTo>
                    <a:pt x="5980" y="2990"/>
                    <a:pt x="5843" y="3127"/>
                    <a:pt x="5729" y="3264"/>
                  </a:cubicBezTo>
                  <a:cubicBezTo>
                    <a:pt x="5592" y="3401"/>
                    <a:pt x="5455" y="3538"/>
                    <a:pt x="5318" y="3675"/>
                  </a:cubicBezTo>
                  <a:cubicBezTo>
                    <a:pt x="5181" y="3812"/>
                    <a:pt x="5067" y="3926"/>
                    <a:pt x="4930" y="4063"/>
                  </a:cubicBezTo>
                  <a:cubicBezTo>
                    <a:pt x="4816" y="4200"/>
                    <a:pt x="4679" y="4337"/>
                    <a:pt x="4565" y="4497"/>
                  </a:cubicBezTo>
                  <a:cubicBezTo>
                    <a:pt x="4428" y="4634"/>
                    <a:pt x="4314" y="4794"/>
                    <a:pt x="4200" y="4931"/>
                  </a:cubicBezTo>
                  <a:cubicBezTo>
                    <a:pt x="4063" y="5090"/>
                    <a:pt x="3949" y="5227"/>
                    <a:pt x="3812" y="5364"/>
                  </a:cubicBezTo>
                  <a:cubicBezTo>
                    <a:pt x="3698" y="5501"/>
                    <a:pt x="3561" y="5638"/>
                    <a:pt x="3447" y="5775"/>
                  </a:cubicBezTo>
                  <a:cubicBezTo>
                    <a:pt x="3218" y="6049"/>
                    <a:pt x="2990" y="6346"/>
                    <a:pt x="2739" y="6620"/>
                  </a:cubicBezTo>
                  <a:cubicBezTo>
                    <a:pt x="2625" y="6757"/>
                    <a:pt x="2511" y="6894"/>
                    <a:pt x="2374" y="7030"/>
                  </a:cubicBezTo>
                  <a:cubicBezTo>
                    <a:pt x="2260" y="7190"/>
                    <a:pt x="2123" y="7350"/>
                    <a:pt x="1986" y="7510"/>
                  </a:cubicBezTo>
                  <a:cubicBezTo>
                    <a:pt x="1940" y="7578"/>
                    <a:pt x="1895" y="7647"/>
                    <a:pt x="1849" y="7715"/>
                  </a:cubicBezTo>
                  <a:cubicBezTo>
                    <a:pt x="1849" y="7692"/>
                    <a:pt x="1872" y="7692"/>
                    <a:pt x="1872" y="7670"/>
                  </a:cubicBezTo>
                  <a:lnTo>
                    <a:pt x="1872" y="7670"/>
                  </a:lnTo>
                  <a:cubicBezTo>
                    <a:pt x="1712" y="7898"/>
                    <a:pt x="1529" y="8103"/>
                    <a:pt x="1370" y="8332"/>
                  </a:cubicBezTo>
                  <a:cubicBezTo>
                    <a:pt x="1278" y="8446"/>
                    <a:pt x="1164" y="8560"/>
                    <a:pt x="1073" y="8674"/>
                  </a:cubicBezTo>
                  <a:cubicBezTo>
                    <a:pt x="982" y="8765"/>
                    <a:pt x="913" y="8879"/>
                    <a:pt x="822" y="8993"/>
                  </a:cubicBezTo>
                  <a:cubicBezTo>
                    <a:pt x="662" y="9199"/>
                    <a:pt x="525" y="9427"/>
                    <a:pt x="365" y="9633"/>
                  </a:cubicBezTo>
                  <a:cubicBezTo>
                    <a:pt x="297" y="9724"/>
                    <a:pt x="251" y="9838"/>
                    <a:pt x="183" y="9929"/>
                  </a:cubicBezTo>
                  <a:cubicBezTo>
                    <a:pt x="137" y="9975"/>
                    <a:pt x="114" y="10021"/>
                    <a:pt x="91" y="10089"/>
                  </a:cubicBezTo>
                  <a:cubicBezTo>
                    <a:pt x="46" y="10135"/>
                    <a:pt x="0" y="10203"/>
                    <a:pt x="0" y="10272"/>
                  </a:cubicBezTo>
                  <a:cubicBezTo>
                    <a:pt x="0" y="10340"/>
                    <a:pt x="46" y="10386"/>
                    <a:pt x="91" y="10409"/>
                  </a:cubicBezTo>
                  <a:cubicBezTo>
                    <a:pt x="137" y="10409"/>
                    <a:pt x="205" y="10386"/>
                    <a:pt x="228" y="10340"/>
                  </a:cubicBezTo>
                  <a:cubicBezTo>
                    <a:pt x="274" y="10294"/>
                    <a:pt x="297" y="10249"/>
                    <a:pt x="320" y="10203"/>
                  </a:cubicBezTo>
                  <a:cubicBezTo>
                    <a:pt x="365" y="10135"/>
                    <a:pt x="388" y="10089"/>
                    <a:pt x="434" y="10043"/>
                  </a:cubicBezTo>
                  <a:cubicBezTo>
                    <a:pt x="502" y="9929"/>
                    <a:pt x="571" y="9838"/>
                    <a:pt x="639" y="9747"/>
                  </a:cubicBezTo>
                  <a:lnTo>
                    <a:pt x="639" y="9747"/>
                  </a:lnTo>
                  <a:lnTo>
                    <a:pt x="616" y="9770"/>
                  </a:lnTo>
                  <a:cubicBezTo>
                    <a:pt x="639" y="9747"/>
                    <a:pt x="662" y="9724"/>
                    <a:pt x="685" y="9678"/>
                  </a:cubicBezTo>
                  <a:cubicBezTo>
                    <a:pt x="730" y="9610"/>
                    <a:pt x="799" y="9541"/>
                    <a:pt x="845" y="9473"/>
                  </a:cubicBezTo>
                  <a:cubicBezTo>
                    <a:pt x="890" y="9427"/>
                    <a:pt x="913" y="9381"/>
                    <a:pt x="959" y="9336"/>
                  </a:cubicBezTo>
                  <a:lnTo>
                    <a:pt x="959" y="9336"/>
                  </a:lnTo>
                  <a:cubicBezTo>
                    <a:pt x="956" y="9336"/>
                    <a:pt x="954" y="9336"/>
                    <a:pt x="952" y="9336"/>
                  </a:cubicBezTo>
                  <a:lnTo>
                    <a:pt x="952" y="9336"/>
                  </a:lnTo>
                  <a:cubicBezTo>
                    <a:pt x="1015" y="9253"/>
                    <a:pt x="1078" y="9169"/>
                    <a:pt x="1141" y="9085"/>
                  </a:cubicBezTo>
                  <a:cubicBezTo>
                    <a:pt x="1141" y="9085"/>
                    <a:pt x="1164" y="9085"/>
                    <a:pt x="1164" y="9062"/>
                  </a:cubicBezTo>
                  <a:cubicBezTo>
                    <a:pt x="1255" y="8925"/>
                    <a:pt x="1370" y="8811"/>
                    <a:pt x="1484" y="8674"/>
                  </a:cubicBezTo>
                  <a:cubicBezTo>
                    <a:pt x="1598" y="8537"/>
                    <a:pt x="1712" y="8400"/>
                    <a:pt x="1826" y="8263"/>
                  </a:cubicBezTo>
                  <a:cubicBezTo>
                    <a:pt x="1940" y="8103"/>
                    <a:pt x="2077" y="7966"/>
                    <a:pt x="2191" y="7807"/>
                  </a:cubicBezTo>
                  <a:cubicBezTo>
                    <a:pt x="2305" y="7670"/>
                    <a:pt x="2420" y="7533"/>
                    <a:pt x="2534" y="7396"/>
                  </a:cubicBezTo>
                  <a:cubicBezTo>
                    <a:pt x="2762" y="7122"/>
                    <a:pt x="2990" y="6871"/>
                    <a:pt x="3218" y="6597"/>
                  </a:cubicBezTo>
                  <a:cubicBezTo>
                    <a:pt x="3469" y="6300"/>
                    <a:pt x="3698" y="6026"/>
                    <a:pt x="3949" y="5752"/>
                  </a:cubicBezTo>
                  <a:cubicBezTo>
                    <a:pt x="4086" y="5615"/>
                    <a:pt x="4200" y="5478"/>
                    <a:pt x="4337" y="5341"/>
                  </a:cubicBezTo>
                  <a:cubicBezTo>
                    <a:pt x="4474" y="5182"/>
                    <a:pt x="4588" y="5045"/>
                    <a:pt x="4725" y="4885"/>
                  </a:cubicBezTo>
                  <a:cubicBezTo>
                    <a:pt x="4953" y="4611"/>
                    <a:pt x="5204" y="4337"/>
                    <a:pt x="5478" y="4063"/>
                  </a:cubicBezTo>
                  <a:cubicBezTo>
                    <a:pt x="5592" y="3926"/>
                    <a:pt x="5729" y="3789"/>
                    <a:pt x="5866" y="3652"/>
                  </a:cubicBezTo>
                  <a:cubicBezTo>
                    <a:pt x="5980" y="3515"/>
                    <a:pt x="6117" y="3378"/>
                    <a:pt x="6254" y="3241"/>
                  </a:cubicBezTo>
                  <a:cubicBezTo>
                    <a:pt x="6368" y="3082"/>
                    <a:pt x="6505" y="2945"/>
                    <a:pt x="6642" y="2808"/>
                  </a:cubicBezTo>
                  <a:cubicBezTo>
                    <a:pt x="6779" y="2671"/>
                    <a:pt x="6916" y="2534"/>
                    <a:pt x="7053" y="2420"/>
                  </a:cubicBezTo>
                  <a:cubicBezTo>
                    <a:pt x="7327" y="2146"/>
                    <a:pt x="7601" y="1895"/>
                    <a:pt x="7898" y="1644"/>
                  </a:cubicBezTo>
                  <a:cubicBezTo>
                    <a:pt x="8012" y="1530"/>
                    <a:pt x="8149" y="1415"/>
                    <a:pt x="8286" y="1279"/>
                  </a:cubicBezTo>
                  <a:cubicBezTo>
                    <a:pt x="8400" y="1164"/>
                    <a:pt x="8537" y="1050"/>
                    <a:pt x="8651" y="936"/>
                  </a:cubicBezTo>
                  <a:cubicBezTo>
                    <a:pt x="8765" y="822"/>
                    <a:pt x="8879" y="708"/>
                    <a:pt x="9016" y="594"/>
                  </a:cubicBezTo>
                  <a:cubicBezTo>
                    <a:pt x="9084" y="548"/>
                    <a:pt x="9153" y="480"/>
                    <a:pt x="9221" y="434"/>
                  </a:cubicBezTo>
                  <a:cubicBezTo>
                    <a:pt x="9267" y="388"/>
                    <a:pt x="9336" y="343"/>
                    <a:pt x="9381" y="274"/>
                  </a:cubicBezTo>
                  <a:cubicBezTo>
                    <a:pt x="9450" y="251"/>
                    <a:pt x="9495" y="206"/>
                    <a:pt x="9541" y="183"/>
                  </a:cubicBezTo>
                  <a:cubicBezTo>
                    <a:pt x="9587" y="160"/>
                    <a:pt x="9609" y="92"/>
                    <a:pt x="9587" y="46"/>
                  </a:cubicBezTo>
                  <a:cubicBezTo>
                    <a:pt x="9564" y="23"/>
                    <a:pt x="9541" y="0"/>
                    <a:pt x="9495"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20"/>
            <p:cNvSpPr/>
            <p:nvPr/>
          </p:nvSpPr>
          <p:spPr>
            <a:xfrm>
              <a:off x="7131350" y="834325"/>
              <a:ext cx="75925" cy="37150"/>
            </a:xfrm>
            <a:custGeom>
              <a:avLst/>
              <a:gdLst/>
              <a:ahLst/>
              <a:cxnLst/>
              <a:rect l="l" t="t" r="r" b="b"/>
              <a:pathLst>
                <a:path w="3037" h="1486" extrusionOk="0">
                  <a:moveTo>
                    <a:pt x="206" y="0"/>
                  </a:moveTo>
                  <a:cubicBezTo>
                    <a:pt x="138" y="0"/>
                    <a:pt x="92" y="23"/>
                    <a:pt x="69" y="46"/>
                  </a:cubicBezTo>
                  <a:cubicBezTo>
                    <a:pt x="46" y="69"/>
                    <a:pt x="24" y="91"/>
                    <a:pt x="1" y="114"/>
                  </a:cubicBezTo>
                  <a:cubicBezTo>
                    <a:pt x="1" y="160"/>
                    <a:pt x="1" y="205"/>
                    <a:pt x="24" y="251"/>
                  </a:cubicBezTo>
                  <a:cubicBezTo>
                    <a:pt x="24" y="297"/>
                    <a:pt x="69" y="320"/>
                    <a:pt x="92" y="365"/>
                  </a:cubicBezTo>
                  <a:cubicBezTo>
                    <a:pt x="115" y="388"/>
                    <a:pt x="138" y="411"/>
                    <a:pt x="160" y="434"/>
                  </a:cubicBezTo>
                  <a:cubicBezTo>
                    <a:pt x="206" y="502"/>
                    <a:pt x="275" y="571"/>
                    <a:pt x="320" y="639"/>
                  </a:cubicBezTo>
                  <a:cubicBezTo>
                    <a:pt x="343" y="662"/>
                    <a:pt x="343" y="685"/>
                    <a:pt x="366" y="708"/>
                  </a:cubicBezTo>
                  <a:cubicBezTo>
                    <a:pt x="389" y="753"/>
                    <a:pt x="434" y="799"/>
                    <a:pt x="480" y="822"/>
                  </a:cubicBezTo>
                  <a:cubicBezTo>
                    <a:pt x="526" y="845"/>
                    <a:pt x="571" y="845"/>
                    <a:pt x="617" y="845"/>
                  </a:cubicBezTo>
                  <a:lnTo>
                    <a:pt x="1028" y="845"/>
                  </a:lnTo>
                  <a:cubicBezTo>
                    <a:pt x="1119" y="845"/>
                    <a:pt x="1210" y="867"/>
                    <a:pt x="1302" y="867"/>
                  </a:cubicBezTo>
                  <a:cubicBezTo>
                    <a:pt x="1370" y="867"/>
                    <a:pt x="1462" y="890"/>
                    <a:pt x="1553" y="913"/>
                  </a:cubicBezTo>
                  <a:cubicBezTo>
                    <a:pt x="1644" y="936"/>
                    <a:pt x="1758" y="959"/>
                    <a:pt x="1850" y="982"/>
                  </a:cubicBezTo>
                  <a:lnTo>
                    <a:pt x="1827" y="982"/>
                  </a:lnTo>
                  <a:cubicBezTo>
                    <a:pt x="1964" y="1004"/>
                    <a:pt x="2078" y="1050"/>
                    <a:pt x="2192" y="1118"/>
                  </a:cubicBezTo>
                  <a:cubicBezTo>
                    <a:pt x="2306" y="1141"/>
                    <a:pt x="2420" y="1187"/>
                    <a:pt x="2534" y="1233"/>
                  </a:cubicBezTo>
                  <a:cubicBezTo>
                    <a:pt x="2603" y="1278"/>
                    <a:pt x="2648" y="1301"/>
                    <a:pt x="2717" y="1347"/>
                  </a:cubicBezTo>
                  <a:cubicBezTo>
                    <a:pt x="2763" y="1392"/>
                    <a:pt x="2831" y="1415"/>
                    <a:pt x="2877" y="1461"/>
                  </a:cubicBezTo>
                  <a:cubicBezTo>
                    <a:pt x="2894" y="1478"/>
                    <a:pt x="2915" y="1486"/>
                    <a:pt x="2935" y="1486"/>
                  </a:cubicBezTo>
                  <a:cubicBezTo>
                    <a:pt x="2968" y="1486"/>
                    <a:pt x="3000" y="1466"/>
                    <a:pt x="3014" y="1438"/>
                  </a:cubicBezTo>
                  <a:cubicBezTo>
                    <a:pt x="3036" y="1392"/>
                    <a:pt x="3036" y="1347"/>
                    <a:pt x="2991" y="1324"/>
                  </a:cubicBezTo>
                  <a:cubicBezTo>
                    <a:pt x="2922" y="1255"/>
                    <a:pt x="2854" y="1210"/>
                    <a:pt x="2785" y="1164"/>
                  </a:cubicBezTo>
                  <a:cubicBezTo>
                    <a:pt x="2694" y="1096"/>
                    <a:pt x="2626" y="1050"/>
                    <a:pt x="2557" y="1004"/>
                  </a:cubicBezTo>
                  <a:cubicBezTo>
                    <a:pt x="2557" y="959"/>
                    <a:pt x="2557" y="890"/>
                    <a:pt x="2511" y="845"/>
                  </a:cubicBezTo>
                  <a:cubicBezTo>
                    <a:pt x="2489" y="799"/>
                    <a:pt x="2443" y="776"/>
                    <a:pt x="2397" y="753"/>
                  </a:cubicBezTo>
                  <a:cubicBezTo>
                    <a:pt x="2352" y="730"/>
                    <a:pt x="2306" y="708"/>
                    <a:pt x="2283" y="685"/>
                  </a:cubicBezTo>
                  <a:cubicBezTo>
                    <a:pt x="2192" y="639"/>
                    <a:pt x="2123" y="616"/>
                    <a:pt x="2055" y="571"/>
                  </a:cubicBezTo>
                  <a:cubicBezTo>
                    <a:pt x="1964" y="548"/>
                    <a:pt x="1895" y="525"/>
                    <a:pt x="1804" y="502"/>
                  </a:cubicBezTo>
                  <a:cubicBezTo>
                    <a:pt x="1804" y="479"/>
                    <a:pt x="1781" y="434"/>
                    <a:pt x="1758" y="434"/>
                  </a:cubicBezTo>
                  <a:cubicBezTo>
                    <a:pt x="1735" y="434"/>
                    <a:pt x="1735" y="411"/>
                    <a:pt x="1713" y="411"/>
                  </a:cubicBezTo>
                  <a:cubicBezTo>
                    <a:pt x="1644" y="388"/>
                    <a:pt x="1576" y="365"/>
                    <a:pt x="1484" y="320"/>
                  </a:cubicBezTo>
                  <a:cubicBezTo>
                    <a:pt x="1393" y="297"/>
                    <a:pt x="1302" y="251"/>
                    <a:pt x="1210" y="228"/>
                  </a:cubicBezTo>
                  <a:cubicBezTo>
                    <a:pt x="1119" y="205"/>
                    <a:pt x="1005" y="183"/>
                    <a:pt x="914" y="160"/>
                  </a:cubicBezTo>
                  <a:cubicBezTo>
                    <a:pt x="800" y="114"/>
                    <a:pt x="708" y="91"/>
                    <a:pt x="594" y="69"/>
                  </a:cubicBezTo>
                  <a:lnTo>
                    <a:pt x="594" y="69"/>
                  </a:lnTo>
                  <a:cubicBezTo>
                    <a:pt x="594" y="69"/>
                    <a:pt x="617" y="91"/>
                    <a:pt x="617" y="91"/>
                  </a:cubicBezTo>
                  <a:cubicBezTo>
                    <a:pt x="549" y="69"/>
                    <a:pt x="457" y="46"/>
                    <a:pt x="389" y="23"/>
                  </a:cubicBezTo>
                  <a:lnTo>
                    <a:pt x="297" y="23"/>
                  </a:lnTo>
                  <a:cubicBezTo>
                    <a:pt x="275" y="23"/>
                    <a:pt x="252" y="0"/>
                    <a:pt x="229" y="0"/>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20"/>
            <p:cNvSpPr/>
            <p:nvPr/>
          </p:nvSpPr>
          <p:spPr>
            <a:xfrm>
              <a:off x="7169025" y="868550"/>
              <a:ext cx="35975" cy="9725"/>
            </a:xfrm>
            <a:custGeom>
              <a:avLst/>
              <a:gdLst/>
              <a:ahLst/>
              <a:cxnLst/>
              <a:rect l="l" t="t" r="r" b="b"/>
              <a:pathLst>
                <a:path w="1439" h="389" extrusionOk="0">
                  <a:moveTo>
                    <a:pt x="91" y="1"/>
                  </a:moveTo>
                  <a:cubicBezTo>
                    <a:pt x="46" y="1"/>
                    <a:pt x="0" y="46"/>
                    <a:pt x="0" y="92"/>
                  </a:cubicBezTo>
                  <a:cubicBezTo>
                    <a:pt x="0" y="115"/>
                    <a:pt x="0" y="138"/>
                    <a:pt x="23" y="160"/>
                  </a:cubicBezTo>
                  <a:cubicBezTo>
                    <a:pt x="46" y="183"/>
                    <a:pt x="69" y="206"/>
                    <a:pt x="91" y="206"/>
                  </a:cubicBezTo>
                  <a:cubicBezTo>
                    <a:pt x="137" y="206"/>
                    <a:pt x="183" y="206"/>
                    <a:pt x="251" y="183"/>
                  </a:cubicBezTo>
                  <a:lnTo>
                    <a:pt x="297" y="183"/>
                  </a:lnTo>
                  <a:cubicBezTo>
                    <a:pt x="411" y="183"/>
                    <a:pt x="525" y="206"/>
                    <a:pt x="639" y="206"/>
                  </a:cubicBezTo>
                  <a:cubicBezTo>
                    <a:pt x="708" y="229"/>
                    <a:pt x="776" y="229"/>
                    <a:pt x="845" y="229"/>
                  </a:cubicBezTo>
                  <a:cubicBezTo>
                    <a:pt x="913" y="252"/>
                    <a:pt x="982" y="252"/>
                    <a:pt x="1027" y="274"/>
                  </a:cubicBezTo>
                  <a:cubicBezTo>
                    <a:pt x="1027" y="274"/>
                    <a:pt x="1027" y="274"/>
                    <a:pt x="1027" y="252"/>
                  </a:cubicBezTo>
                  <a:cubicBezTo>
                    <a:pt x="1073" y="274"/>
                    <a:pt x="1141" y="297"/>
                    <a:pt x="1210" y="320"/>
                  </a:cubicBezTo>
                  <a:cubicBezTo>
                    <a:pt x="1256" y="343"/>
                    <a:pt x="1301" y="366"/>
                    <a:pt x="1347" y="389"/>
                  </a:cubicBezTo>
                  <a:cubicBezTo>
                    <a:pt x="1370" y="389"/>
                    <a:pt x="1415" y="366"/>
                    <a:pt x="1415" y="343"/>
                  </a:cubicBezTo>
                  <a:cubicBezTo>
                    <a:pt x="1438" y="320"/>
                    <a:pt x="1415" y="297"/>
                    <a:pt x="1393" y="297"/>
                  </a:cubicBezTo>
                  <a:cubicBezTo>
                    <a:pt x="1347" y="274"/>
                    <a:pt x="1301" y="252"/>
                    <a:pt x="1256" y="229"/>
                  </a:cubicBezTo>
                  <a:cubicBezTo>
                    <a:pt x="1210" y="206"/>
                    <a:pt x="1164" y="183"/>
                    <a:pt x="1119" y="160"/>
                  </a:cubicBezTo>
                  <a:cubicBezTo>
                    <a:pt x="982" y="115"/>
                    <a:pt x="868" y="92"/>
                    <a:pt x="753" y="69"/>
                  </a:cubicBezTo>
                  <a:cubicBezTo>
                    <a:pt x="685" y="69"/>
                    <a:pt x="616" y="46"/>
                    <a:pt x="548" y="46"/>
                  </a:cubicBezTo>
                  <a:cubicBezTo>
                    <a:pt x="502" y="23"/>
                    <a:pt x="434" y="23"/>
                    <a:pt x="388" y="23"/>
                  </a:cubicBezTo>
                  <a:cubicBezTo>
                    <a:pt x="343" y="1"/>
                    <a:pt x="297" y="1"/>
                    <a:pt x="228"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20"/>
            <p:cNvSpPr/>
            <p:nvPr/>
          </p:nvSpPr>
          <p:spPr>
            <a:xfrm>
              <a:off x="6604100" y="1272550"/>
              <a:ext cx="46800" cy="68500"/>
            </a:xfrm>
            <a:custGeom>
              <a:avLst/>
              <a:gdLst/>
              <a:ahLst/>
              <a:cxnLst/>
              <a:rect l="l" t="t" r="r" b="b"/>
              <a:pathLst>
                <a:path w="1872" h="2740" extrusionOk="0">
                  <a:moveTo>
                    <a:pt x="1689" y="1"/>
                  </a:moveTo>
                  <a:cubicBezTo>
                    <a:pt x="1666" y="1"/>
                    <a:pt x="1644" y="24"/>
                    <a:pt x="1621" y="24"/>
                  </a:cubicBezTo>
                  <a:cubicBezTo>
                    <a:pt x="1598" y="46"/>
                    <a:pt x="1575" y="46"/>
                    <a:pt x="1552" y="92"/>
                  </a:cubicBezTo>
                  <a:cubicBezTo>
                    <a:pt x="1552" y="92"/>
                    <a:pt x="1529" y="115"/>
                    <a:pt x="1529" y="138"/>
                  </a:cubicBezTo>
                  <a:cubicBezTo>
                    <a:pt x="1507" y="161"/>
                    <a:pt x="1507" y="183"/>
                    <a:pt x="1484" y="206"/>
                  </a:cubicBezTo>
                  <a:cubicBezTo>
                    <a:pt x="1438" y="320"/>
                    <a:pt x="1347" y="435"/>
                    <a:pt x="1278" y="526"/>
                  </a:cubicBezTo>
                  <a:cubicBezTo>
                    <a:pt x="1233" y="617"/>
                    <a:pt x="1187" y="686"/>
                    <a:pt x="1164" y="754"/>
                  </a:cubicBezTo>
                  <a:cubicBezTo>
                    <a:pt x="1096" y="845"/>
                    <a:pt x="1050" y="914"/>
                    <a:pt x="1004" y="1005"/>
                  </a:cubicBezTo>
                  <a:cubicBezTo>
                    <a:pt x="936" y="1074"/>
                    <a:pt x="890" y="1142"/>
                    <a:pt x="845" y="1211"/>
                  </a:cubicBezTo>
                  <a:cubicBezTo>
                    <a:pt x="799" y="1302"/>
                    <a:pt x="753" y="1393"/>
                    <a:pt x="685" y="1484"/>
                  </a:cubicBezTo>
                  <a:cubicBezTo>
                    <a:pt x="662" y="1530"/>
                    <a:pt x="639" y="1576"/>
                    <a:pt x="594" y="1621"/>
                  </a:cubicBezTo>
                  <a:cubicBezTo>
                    <a:pt x="548" y="1690"/>
                    <a:pt x="502" y="1758"/>
                    <a:pt x="457" y="1827"/>
                  </a:cubicBezTo>
                  <a:cubicBezTo>
                    <a:pt x="365" y="1941"/>
                    <a:pt x="297" y="2078"/>
                    <a:pt x="228" y="2192"/>
                  </a:cubicBezTo>
                  <a:cubicBezTo>
                    <a:pt x="160" y="2283"/>
                    <a:pt x="114" y="2375"/>
                    <a:pt x="69" y="2466"/>
                  </a:cubicBezTo>
                  <a:cubicBezTo>
                    <a:pt x="69" y="2466"/>
                    <a:pt x="46" y="2489"/>
                    <a:pt x="46" y="2489"/>
                  </a:cubicBezTo>
                  <a:cubicBezTo>
                    <a:pt x="23" y="2534"/>
                    <a:pt x="0" y="2580"/>
                    <a:pt x="23" y="2626"/>
                  </a:cubicBezTo>
                  <a:cubicBezTo>
                    <a:pt x="23" y="2649"/>
                    <a:pt x="46" y="2694"/>
                    <a:pt x="91" y="2717"/>
                  </a:cubicBezTo>
                  <a:cubicBezTo>
                    <a:pt x="114" y="2740"/>
                    <a:pt x="160" y="2740"/>
                    <a:pt x="183" y="2740"/>
                  </a:cubicBezTo>
                  <a:cubicBezTo>
                    <a:pt x="251" y="2717"/>
                    <a:pt x="320" y="2649"/>
                    <a:pt x="343" y="2603"/>
                  </a:cubicBezTo>
                  <a:cubicBezTo>
                    <a:pt x="388" y="2557"/>
                    <a:pt x="434" y="2512"/>
                    <a:pt x="457" y="2443"/>
                  </a:cubicBezTo>
                  <a:cubicBezTo>
                    <a:pt x="548" y="2329"/>
                    <a:pt x="616" y="2192"/>
                    <a:pt x="708" y="2055"/>
                  </a:cubicBezTo>
                  <a:cubicBezTo>
                    <a:pt x="799" y="1918"/>
                    <a:pt x="890" y="1758"/>
                    <a:pt x="982" y="1621"/>
                  </a:cubicBezTo>
                  <a:cubicBezTo>
                    <a:pt x="1027" y="1553"/>
                    <a:pt x="1073" y="1484"/>
                    <a:pt x="1119" y="1416"/>
                  </a:cubicBezTo>
                  <a:cubicBezTo>
                    <a:pt x="1187" y="1325"/>
                    <a:pt x="1233" y="1256"/>
                    <a:pt x="1278" y="1188"/>
                  </a:cubicBezTo>
                  <a:cubicBezTo>
                    <a:pt x="1324" y="1096"/>
                    <a:pt x="1392" y="1005"/>
                    <a:pt x="1438" y="937"/>
                  </a:cubicBezTo>
                  <a:cubicBezTo>
                    <a:pt x="1484" y="845"/>
                    <a:pt x="1529" y="777"/>
                    <a:pt x="1598" y="686"/>
                  </a:cubicBezTo>
                  <a:cubicBezTo>
                    <a:pt x="1644" y="617"/>
                    <a:pt x="1666" y="549"/>
                    <a:pt x="1712" y="457"/>
                  </a:cubicBezTo>
                  <a:cubicBezTo>
                    <a:pt x="1758" y="389"/>
                    <a:pt x="1803" y="320"/>
                    <a:pt x="1849" y="229"/>
                  </a:cubicBezTo>
                  <a:cubicBezTo>
                    <a:pt x="1872" y="206"/>
                    <a:pt x="1872" y="161"/>
                    <a:pt x="1826" y="138"/>
                  </a:cubicBezTo>
                  <a:lnTo>
                    <a:pt x="1803" y="138"/>
                  </a:lnTo>
                  <a:cubicBezTo>
                    <a:pt x="1803" y="92"/>
                    <a:pt x="1803" y="46"/>
                    <a:pt x="1758" y="24"/>
                  </a:cubicBezTo>
                  <a:cubicBezTo>
                    <a:pt x="1735" y="24"/>
                    <a:pt x="1712" y="1"/>
                    <a:pt x="1689"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20"/>
            <p:cNvSpPr/>
            <p:nvPr/>
          </p:nvSpPr>
          <p:spPr>
            <a:xfrm>
              <a:off x="6617775" y="1291950"/>
              <a:ext cx="31425" cy="44575"/>
            </a:xfrm>
            <a:custGeom>
              <a:avLst/>
              <a:gdLst/>
              <a:ahLst/>
              <a:cxnLst/>
              <a:rect l="l" t="t" r="r" b="b"/>
              <a:pathLst>
                <a:path w="1257" h="1783" extrusionOk="0">
                  <a:moveTo>
                    <a:pt x="1211" y="1"/>
                  </a:moveTo>
                  <a:cubicBezTo>
                    <a:pt x="1188" y="1"/>
                    <a:pt x="1165" y="1"/>
                    <a:pt x="1165" y="24"/>
                  </a:cubicBezTo>
                  <a:cubicBezTo>
                    <a:pt x="1074" y="161"/>
                    <a:pt x="982" y="298"/>
                    <a:pt x="891" y="435"/>
                  </a:cubicBezTo>
                  <a:cubicBezTo>
                    <a:pt x="845" y="503"/>
                    <a:pt x="800" y="549"/>
                    <a:pt x="754" y="617"/>
                  </a:cubicBezTo>
                  <a:cubicBezTo>
                    <a:pt x="686" y="686"/>
                    <a:pt x="640" y="754"/>
                    <a:pt x="594" y="823"/>
                  </a:cubicBezTo>
                  <a:cubicBezTo>
                    <a:pt x="480" y="937"/>
                    <a:pt x="389" y="1074"/>
                    <a:pt x="298" y="1188"/>
                  </a:cubicBezTo>
                  <a:cubicBezTo>
                    <a:pt x="252" y="1256"/>
                    <a:pt x="206" y="1325"/>
                    <a:pt x="161" y="1370"/>
                  </a:cubicBezTo>
                  <a:cubicBezTo>
                    <a:pt x="115" y="1439"/>
                    <a:pt x="47" y="1507"/>
                    <a:pt x="24" y="1599"/>
                  </a:cubicBezTo>
                  <a:cubicBezTo>
                    <a:pt x="1" y="1644"/>
                    <a:pt x="24" y="1713"/>
                    <a:pt x="69" y="1758"/>
                  </a:cubicBezTo>
                  <a:cubicBezTo>
                    <a:pt x="94" y="1775"/>
                    <a:pt x="121" y="1782"/>
                    <a:pt x="147" y="1782"/>
                  </a:cubicBezTo>
                  <a:cubicBezTo>
                    <a:pt x="194" y="1782"/>
                    <a:pt x="237" y="1757"/>
                    <a:pt x="252" y="1713"/>
                  </a:cubicBezTo>
                  <a:cubicBezTo>
                    <a:pt x="298" y="1667"/>
                    <a:pt x="343" y="1599"/>
                    <a:pt x="366" y="1530"/>
                  </a:cubicBezTo>
                  <a:cubicBezTo>
                    <a:pt x="412" y="1462"/>
                    <a:pt x="457" y="1393"/>
                    <a:pt x="503" y="1325"/>
                  </a:cubicBezTo>
                  <a:cubicBezTo>
                    <a:pt x="526" y="1279"/>
                    <a:pt x="572" y="1211"/>
                    <a:pt x="617" y="1142"/>
                  </a:cubicBezTo>
                  <a:cubicBezTo>
                    <a:pt x="617" y="1119"/>
                    <a:pt x="640" y="1074"/>
                    <a:pt x="663" y="1051"/>
                  </a:cubicBezTo>
                  <a:cubicBezTo>
                    <a:pt x="686" y="1005"/>
                    <a:pt x="709" y="960"/>
                    <a:pt x="731" y="937"/>
                  </a:cubicBezTo>
                  <a:cubicBezTo>
                    <a:pt x="777" y="845"/>
                    <a:pt x="823" y="777"/>
                    <a:pt x="868" y="708"/>
                  </a:cubicBezTo>
                  <a:cubicBezTo>
                    <a:pt x="914" y="640"/>
                    <a:pt x="937" y="572"/>
                    <a:pt x="982" y="503"/>
                  </a:cubicBezTo>
                  <a:cubicBezTo>
                    <a:pt x="1074" y="366"/>
                    <a:pt x="1142" y="229"/>
                    <a:pt x="1256" y="69"/>
                  </a:cubicBezTo>
                  <a:cubicBezTo>
                    <a:pt x="1256" y="47"/>
                    <a:pt x="1256" y="24"/>
                    <a:pt x="1233"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20"/>
            <p:cNvSpPr/>
            <p:nvPr/>
          </p:nvSpPr>
          <p:spPr>
            <a:xfrm>
              <a:off x="6974425" y="1026625"/>
              <a:ext cx="203175" cy="192325"/>
            </a:xfrm>
            <a:custGeom>
              <a:avLst/>
              <a:gdLst/>
              <a:ahLst/>
              <a:cxnLst/>
              <a:rect l="l" t="t" r="r" b="b"/>
              <a:pathLst>
                <a:path w="8127" h="7693" extrusionOk="0">
                  <a:moveTo>
                    <a:pt x="8035" y="0"/>
                  </a:moveTo>
                  <a:cubicBezTo>
                    <a:pt x="7990" y="0"/>
                    <a:pt x="7967" y="23"/>
                    <a:pt x="7967" y="69"/>
                  </a:cubicBezTo>
                  <a:cubicBezTo>
                    <a:pt x="7921" y="137"/>
                    <a:pt x="7921" y="206"/>
                    <a:pt x="7875" y="274"/>
                  </a:cubicBezTo>
                  <a:cubicBezTo>
                    <a:pt x="7853" y="365"/>
                    <a:pt x="7807" y="457"/>
                    <a:pt x="7739" y="548"/>
                  </a:cubicBezTo>
                  <a:cubicBezTo>
                    <a:pt x="7716" y="594"/>
                    <a:pt x="7693" y="639"/>
                    <a:pt x="7647" y="685"/>
                  </a:cubicBezTo>
                  <a:cubicBezTo>
                    <a:pt x="7624" y="708"/>
                    <a:pt x="7602" y="753"/>
                    <a:pt x="7579" y="799"/>
                  </a:cubicBezTo>
                  <a:cubicBezTo>
                    <a:pt x="7510" y="890"/>
                    <a:pt x="7442" y="959"/>
                    <a:pt x="7396" y="1027"/>
                  </a:cubicBezTo>
                  <a:cubicBezTo>
                    <a:pt x="7350" y="1073"/>
                    <a:pt x="7328" y="1119"/>
                    <a:pt x="7282" y="1164"/>
                  </a:cubicBezTo>
                  <a:cubicBezTo>
                    <a:pt x="7259" y="1210"/>
                    <a:pt x="7236" y="1233"/>
                    <a:pt x="7214" y="1278"/>
                  </a:cubicBezTo>
                  <a:cubicBezTo>
                    <a:pt x="7099" y="1438"/>
                    <a:pt x="6985" y="1598"/>
                    <a:pt x="6871" y="1758"/>
                  </a:cubicBezTo>
                  <a:cubicBezTo>
                    <a:pt x="6666" y="2032"/>
                    <a:pt x="6460" y="2283"/>
                    <a:pt x="6255" y="2579"/>
                  </a:cubicBezTo>
                  <a:lnTo>
                    <a:pt x="6278" y="2534"/>
                  </a:lnTo>
                  <a:lnTo>
                    <a:pt x="6278" y="2534"/>
                  </a:lnTo>
                  <a:cubicBezTo>
                    <a:pt x="6186" y="2671"/>
                    <a:pt x="6072" y="2808"/>
                    <a:pt x="5958" y="2945"/>
                  </a:cubicBezTo>
                  <a:cubicBezTo>
                    <a:pt x="5844" y="3082"/>
                    <a:pt x="5730" y="3219"/>
                    <a:pt x="5616" y="3355"/>
                  </a:cubicBezTo>
                  <a:cubicBezTo>
                    <a:pt x="5365" y="3629"/>
                    <a:pt x="5136" y="3880"/>
                    <a:pt x="4885" y="4132"/>
                  </a:cubicBezTo>
                  <a:cubicBezTo>
                    <a:pt x="4840" y="4200"/>
                    <a:pt x="4771" y="4246"/>
                    <a:pt x="4726" y="4314"/>
                  </a:cubicBezTo>
                  <a:cubicBezTo>
                    <a:pt x="4680" y="4360"/>
                    <a:pt x="4634" y="4405"/>
                    <a:pt x="4589" y="4451"/>
                  </a:cubicBezTo>
                  <a:cubicBezTo>
                    <a:pt x="4543" y="4497"/>
                    <a:pt x="4475" y="4542"/>
                    <a:pt x="4429" y="4588"/>
                  </a:cubicBezTo>
                  <a:cubicBezTo>
                    <a:pt x="4383" y="4634"/>
                    <a:pt x="4338" y="4679"/>
                    <a:pt x="4292" y="4748"/>
                  </a:cubicBezTo>
                  <a:cubicBezTo>
                    <a:pt x="4201" y="4816"/>
                    <a:pt x="4109" y="4908"/>
                    <a:pt x="4018" y="4976"/>
                  </a:cubicBezTo>
                  <a:cubicBezTo>
                    <a:pt x="4018" y="4953"/>
                    <a:pt x="3995" y="4930"/>
                    <a:pt x="3972" y="4908"/>
                  </a:cubicBezTo>
                  <a:cubicBezTo>
                    <a:pt x="3950" y="4885"/>
                    <a:pt x="3910" y="4873"/>
                    <a:pt x="3870" y="4873"/>
                  </a:cubicBezTo>
                  <a:cubicBezTo>
                    <a:pt x="3830" y="4873"/>
                    <a:pt x="3790" y="4885"/>
                    <a:pt x="3767" y="4908"/>
                  </a:cubicBezTo>
                  <a:cubicBezTo>
                    <a:pt x="3698" y="4976"/>
                    <a:pt x="3653" y="5045"/>
                    <a:pt x="3607" y="5090"/>
                  </a:cubicBezTo>
                  <a:cubicBezTo>
                    <a:pt x="3561" y="5159"/>
                    <a:pt x="3493" y="5204"/>
                    <a:pt x="3425" y="5250"/>
                  </a:cubicBezTo>
                  <a:cubicBezTo>
                    <a:pt x="3379" y="5296"/>
                    <a:pt x="3333" y="5318"/>
                    <a:pt x="3288" y="5341"/>
                  </a:cubicBezTo>
                  <a:cubicBezTo>
                    <a:pt x="3242" y="5387"/>
                    <a:pt x="3196" y="5410"/>
                    <a:pt x="3128" y="5433"/>
                  </a:cubicBezTo>
                  <a:cubicBezTo>
                    <a:pt x="3037" y="5501"/>
                    <a:pt x="2945" y="5547"/>
                    <a:pt x="2854" y="5592"/>
                  </a:cubicBezTo>
                  <a:cubicBezTo>
                    <a:pt x="2740" y="5638"/>
                    <a:pt x="2626" y="5661"/>
                    <a:pt x="2489" y="5684"/>
                  </a:cubicBezTo>
                  <a:lnTo>
                    <a:pt x="2466" y="5684"/>
                  </a:lnTo>
                  <a:cubicBezTo>
                    <a:pt x="2420" y="5661"/>
                    <a:pt x="2397" y="5661"/>
                    <a:pt x="2352" y="5661"/>
                  </a:cubicBezTo>
                  <a:cubicBezTo>
                    <a:pt x="2329" y="5661"/>
                    <a:pt x="2306" y="5661"/>
                    <a:pt x="2283" y="5638"/>
                  </a:cubicBezTo>
                  <a:cubicBezTo>
                    <a:pt x="2283" y="5638"/>
                    <a:pt x="2260" y="5638"/>
                    <a:pt x="2260" y="5615"/>
                  </a:cubicBezTo>
                  <a:cubicBezTo>
                    <a:pt x="2215" y="5592"/>
                    <a:pt x="2169" y="5570"/>
                    <a:pt x="2124" y="5547"/>
                  </a:cubicBezTo>
                  <a:cubicBezTo>
                    <a:pt x="2101" y="5524"/>
                    <a:pt x="2078" y="5501"/>
                    <a:pt x="2055" y="5478"/>
                  </a:cubicBezTo>
                  <a:cubicBezTo>
                    <a:pt x="2032" y="5433"/>
                    <a:pt x="1987" y="5387"/>
                    <a:pt x="1964" y="5364"/>
                  </a:cubicBezTo>
                  <a:cubicBezTo>
                    <a:pt x="1920" y="5320"/>
                    <a:pt x="1866" y="5295"/>
                    <a:pt x="1809" y="5295"/>
                  </a:cubicBezTo>
                  <a:cubicBezTo>
                    <a:pt x="1777" y="5295"/>
                    <a:pt x="1745" y="5302"/>
                    <a:pt x="1713" y="5318"/>
                  </a:cubicBezTo>
                  <a:cubicBezTo>
                    <a:pt x="1690" y="5341"/>
                    <a:pt x="1667" y="5364"/>
                    <a:pt x="1644" y="5387"/>
                  </a:cubicBezTo>
                  <a:lnTo>
                    <a:pt x="1667" y="5387"/>
                  </a:lnTo>
                  <a:cubicBezTo>
                    <a:pt x="1599" y="5455"/>
                    <a:pt x="1530" y="5547"/>
                    <a:pt x="1439" y="5615"/>
                  </a:cubicBezTo>
                  <a:cubicBezTo>
                    <a:pt x="1347" y="5684"/>
                    <a:pt x="1279" y="5729"/>
                    <a:pt x="1188" y="5798"/>
                  </a:cubicBezTo>
                  <a:cubicBezTo>
                    <a:pt x="1096" y="5866"/>
                    <a:pt x="1005" y="5935"/>
                    <a:pt x="937" y="6003"/>
                  </a:cubicBezTo>
                  <a:lnTo>
                    <a:pt x="891" y="6003"/>
                  </a:lnTo>
                  <a:cubicBezTo>
                    <a:pt x="868" y="6003"/>
                    <a:pt x="845" y="6003"/>
                    <a:pt x="822" y="6026"/>
                  </a:cubicBezTo>
                  <a:cubicBezTo>
                    <a:pt x="731" y="6072"/>
                    <a:pt x="663" y="6140"/>
                    <a:pt x="594" y="6209"/>
                  </a:cubicBezTo>
                  <a:cubicBezTo>
                    <a:pt x="526" y="6254"/>
                    <a:pt x="457" y="6323"/>
                    <a:pt x="412" y="6368"/>
                  </a:cubicBezTo>
                  <a:cubicBezTo>
                    <a:pt x="343" y="6460"/>
                    <a:pt x="297" y="6528"/>
                    <a:pt x="229" y="6597"/>
                  </a:cubicBezTo>
                  <a:cubicBezTo>
                    <a:pt x="206" y="6688"/>
                    <a:pt x="161" y="6756"/>
                    <a:pt x="138" y="6825"/>
                  </a:cubicBezTo>
                  <a:cubicBezTo>
                    <a:pt x="92" y="6916"/>
                    <a:pt x="69" y="6985"/>
                    <a:pt x="46" y="7076"/>
                  </a:cubicBezTo>
                  <a:cubicBezTo>
                    <a:pt x="24" y="7167"/>
                    <a:pt x="24" y="7259"/>
                    <a:pt x="24" y="7350"/>
                  </a:cubicBezTo>
                  <a:cubicBezTo>
                    <a:pt x="1" y="7373"/>
                    <a:pt x="1" y="7418"/>
                    <a:pt x="1" y="7464"/>
                  </a:cubicBezTo>
                  <a:cubicBezTo>
                    <a:pt x="1" y="7510"/>
                    <a:pt x="1" y="7578"/>
                    <a:pt x="24" y="7624"/>
                  </a:cubicBezTo>
                  <a:cubicBezTo>
                    <a:pt x="46" y="7669"/>
                    <a:pt x="92" y="7692"/>
                    <a:pt x="161" y="7692"/>
                  </a:cubicBezTo>
                  <a:cubicBezTo>
                    <a:pt x="206" y="7692"/>
                    <a:pt x="252" y="7647"/>
                    <a:pt x="297" y="7601"/>
                  </a:cubicBezTo>
                  <a:cubicBezTo>
                    <a:pt x="297" y="7578"/>
                    <a:pt x="320" y="7532"/>
                    <a:pt x="343" y="7510"/>
                  </a:cubicBezTo>
                  <a:cubicBezTo>
                    <a:pt x="366" y="7441"/>
                    <a:pt x="389" y="7396"/>
                    <a:pt x="412" y="7327"/>
                  </a:cubicBezTo>
                  <a:cubicBezTo>
                    <a:pt x="457" y="7259"/>
                    <a:pt x="503" y="7190"/>
                    <a:pt x="549" y="7122"/>
                  </a:cubicBezTo>
                  <a:cubicBezTo>
                    <a:pt x="617" y="7030"/>
                    <a:pt x="686" y="6939"/>
                    <a:pt x="754" y="6848"/>
                  </a:cubicBezTo>
                  <a:cubicBezTo>
                    <a:pt x="845" y="6756"/>
                    <a:pt x="937" y="6665"/>
                    <a:pt x="1051" y="6574"/>
                  </a:cubicBezTo>
                  <a:cubicBezTo>
                    <a:pt x="1142" y="6505"/>
                    <a:pt x="1233" y="6437"/>
                    <a:pt x="1325" y="6391"/>
                  </a:cubicBezTo>
                  <a:cubicBezTo>
                    <a:pt x="1416" y="6323"/>
                    <a:pt x="1507" y="6254"/>
                    <a:pt x="1621" y="6209"/>
                  </a:cubicBezTo>
                  <a:cubicBezTo>
                    <a:pt x="1690" y="6186"/>
                    <a:pt x="1758" y="6163"/>
                    <a:pt x="1827" y="6140"/>
                  </a:cubicBezTo>
                  <a:lnTo>
                    <a:pt x="1872" y="6140"/>
                  </a:lnTo>
                  <a:cubicBezTo>
                    <a:pt x="1895" y="6140"/>
                    <a:pt x="1895" y="6163"/>
                    <a:pt x="1918" y="6163"/>
                  </a:cubicBezTo>
                  <a:cubicBezTo>
                    <a:pt x="1964" y="6186"/>
                    <a:pt x="2009" y="6209"/>
                    <a:pt x="2032" y="6231"/>
                  </a:cubicBezTo>
                  <a:cubicBezTo>
                    <a:pt x="2101" y="6277"/>
                    <a:pt x="2169" y="6300"/>
                    <a:pt x="2238" y="6323"/>
                  </a:cubicBezTo>
                  <a:cubicBezTo>
                    <a:pt x="2272" y="6334"/>
                    <a:pt x="2312" y="6340"/>
                    <a:pt x="2352" y="6340"/>
                  </a:cubicBezTo>
                  <a:cubicBezTo>
                    <a:pt x="2392" y="6340"/>
                    <a:pt x="2432" y="6334"/>
                    <a:pt x="2466" y="6323"/>
                  </a:cubicBezTo>
                  <a:cubicBezTo>
                    <a:pt x="2557" y="6323"/>
                    <a:pt x="2648" y="6300"/>
                    <a:pt x="2740" y="6277"/>
                  </a:cubicBezTo>
                  <a:cubicBezTo>
                    <a:pt x="2785" y="6277"/>
                    <a:pt x="2831" y="6254"/>
                    <a:pt x="2877" y="6231"/>
                  </a:cubicBezTo>
                  <a:lnTo>
                    <a:pt x="2900" y="6231"/>
                  </a:lnTo>
                  <a:cubicBezTo>
                    <a:pt x="3037" y="6163"/>
                    <a:pt x="3128" y="6117"/>
                    <a:pt x="3242" y="6049"/>
                  </a:cubicBezTo>
                  <a:cubicBezTo>
                    <a:pt x="3333" y="6003"/>
                    <a:pt x="3402" y="5935"/>
                    <a:pt x="3470" y="5889"/>
                  </a:cubicBezTo>
                  <a:cubicBezTo>
                    <a:pt x="3561" y="5843"/>
                    <a:pt x="3630" y="5775"/>
                    <a:pt x="3721" y="5729"/>
                  </a:cubicBezTo>
                  <a:cubicBezTo>
                    <a:pt x="3744" y="5706"/>
                    <a:pt x="3767" y="5684"/>
                    <a:pt x="3813" y="5661"/>
                  </a:cubicBezTo>
                  <a:cubicBezTo>
                    <a:pt x="3881" y="5592"/>
                    <a:pt x="3950" y="5547"/>
                    <a:pt x="4018" y="5501"/>
                  </a:cubicBezTo>
                  <a:cubicBezTo>
                    <a:pt x="4086" y="5433"/>
                    <a:pt x="4155" y="5364"/>
                    <a:pt x="4201" y="5318"/>
                  </a:cubicBezTo>
                  <a:cubicBezTo>
                    <a:pt x="4338" y="5204"/>
                    <a:pt x="4452" y="5090"/>
                    <a:pt x="4566" y="4976"/>
                  </a:cubicBezTo>
                  <a:cubicBezTo>
                    <a:pt x="4794" y="4748"/>
                    <a:pt x="5022" y="4520"/>
                    <a:pt x="5251" y="4291"/>
                  </a:cubicBezTo>
                  <a:cubicBezTo>
                    <a:pt x="5502" y="4017"/>
                    <a:pt x="5753" y="3766"/>
                    <a:pt x="5981" y="3515"/>
                  </a:cubicBezTo>
                  <a:cubicBezTo>
                    <a:pt x="6049" y="3447"/>
                    <a:pt x="6095" y="3378"/>
                    <a:pt x="6164" y="3310"/>
                  </a:cubicBezTo>
                  <a:cubicBezTo>
                    <a:pt x="6209" y="3241"/>
                    <a:pt x="6255" y="3173"/>
                    <a:pt x="6323" y="3104"/>
                  </a:cubicBezTo>
                  <a:cubicBezTo>
                    <a:pt x="6437" y="2945"/>
                    <a:pt x="6552" y="2785"/>
                    <a:pt x="6643" y="2625"/>
                  </a:cubicBezTo>
                  <a:cubicBezTo>
                    <a:pt x="6757" y="2488"/>
                    <a:pt x="6848" y="2351"/>
                    <a:pt x="6940" y="2214"/>
                  </a:cubicBezTo>
                  <a:cubicBezTo>
                    <a:pt x="6985" y="2146"/>
                    <a:pt x="7031" y="2077"/>
                    <a:pt x="7077" y="2009"/>
                  </a:cubicBezTo>
                  <a:cubicBezTo>
                    <a:pt x="7122" y="1917"/>
                    <a:pt x="7191" y="1849"/>
                    <a:pt x="7236" y="1781"/>
                  </a:cubicBezTo>
                  <a:cubicBezTo>
                    <a:pt x="7328" y="1621"/>
                    <a:pt x="7396" y="1484"/>
                    <a:pt x="7487" y="1347"/>
                  </a:cubicBezTo>
                  <a:cubicBezTo>
                    <a:pt x="7579" y="1187"/>
                    <a:pt x="7693" y="1050"/>
                    <a:pt x="7784" y="890"/>
                  </a:cubicBezTo>
                  <a:cubicBezTo>
                    <a:pt x="7853" y="753"/>
                    <a:pt x="7921" y="639"/>
                    <a:pt x="7990" y="502"/>
                  </a:cubicBezTo>
                  <a:cubicBezTo>
                    <a:pt x="8012" y="434"/>
                    <a:pt x="8035" y="388"/>
                    <a:pt x="8058" y="320"/>
                  </a:cubicBezTo>
                  <a:cubicBezTo>
                    <a:pt x="8058" y="274"/>
                    <a:pt x="8081" y="251"/>
                    <a:pt x="8081" y="206"/>
                  </a:cubicBezTo>
                  <a:cubicBezTo>
                    <a:pt x="8081" y="183"/>
                    <a:pt x="8104" y="137"/>
                    <a:pt x="8127" y="91"/>
                  </a:cubicBezTo>
                  <a:cubicBezTo>
                    <a:pt x="8127" y="69"/>
                    <a:pt x="8104" y="23"/>
                    <a:pt x="8058" y="0"/>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20"/>
            <p:cNvSpPr/>
            <p:nvPr/>
          </p:nvSpPr>
          <p:spPr>
            <a:xfrm>
              <a:off x="7061750" y="1035175"/>
              <a:ext cx="109000" cy="125225"/>
            </a:xfrm>
            <a:custGeom>
              <a:avLst/>
              <a:gdLst/>
              <a:ahLst/>
              <a:cxnLst/>
              <a:rect l="l" t="t" r="r" b="b"/>
              <a:pathLst>
                <a:path w="4360" h="5009" extrusionOk="0">
                  <a:moveTo>
                    <a:pt x="4131" y="1"/>
                  </a:moveTo>
                  <a:cubicBezTo>
                    <a:pt x="4086" y="23"/>
                    <a:pt x="4063" y="46"/>
                    <a:pt x="4017" y="69"/>
                  </a:cubicBezTo>
                  <a:cubicBezTo>
                    <a:pt x="4017" y="92"/>
                    <a:pt x="3994" y="92"/>
                    <a:pt x="3994" y="115"/>
                  </a:cubicBezTo>
                  <a:lnTo>
                    <a:pt x="3903" y="206"/>
                  </a:lnTo>
                  <a:cubicBezTo>
                    <a:pt x="3835" y="274"/>
                    <a:pt x="3766" y="343"/>
                    <a:pt x="3698" y="411"/>
                  </a:cubicBezTo>
                  <a:cubicBezTo>
                    <a:pt x="3629" y="457"/>
                    <a:pt x="3584" y="526"/>
                    <a:pt x="3515" y="571"/>
                  </a:cubicBezTo>
                  <a:cubicBezTo>
                    <a:pt x="3447" y="640"/>
                    <a:pt x="3401" y="685"/>
                    <a:pt x="3333" y="754"/>
                  </a:cubicBezTo>
                  <a:cubicBezTo>
                    <a:pt x="3264" y="822"/>
                    <a:pt x="3218" y="891"/>
                    <a:pt x="3173" y="982"/>
                  </a:cubicBezTo>
                  <a:cubicBezTo>
                    <a:pt x="3150" y="1028"/>
                    <a:pt x="3104" y="1073"/>
                    <a:pt x="3081" y="1142"/>
                  </a:cubicBezTo>
                  <a:cubicBezTo>
                    <a:pt x="3059" y="1187"/>
                    <a:pt x="3013" y="1233"/>
                    <a:pt x="2990" y="1302"/>
                  </a:cubicBezTo>
                  <a:cubicBezTo>
                    <a:pt x="2967" y="1347"/>
                    <a:pt x="2922" y="1393"/>
                    <a:pt x="2899" y="1461"/>
                  </a:cubicBezTo>
                  <a:cubicBezTo>
                    <a:pt x="2853" y="1553"/>
                    <a:pt x="2808" y="1621"/>
                    <a:pt x="2762" y="1712"/>
                  </a:cubicBezTo>
                  <a:cubicBezTo>
                    <a:pt x="2716" y="1804"/>
                    <a:pt x="2671" y="1872"/>
                    <a:pt x="2625" y="1964"/>
                  </a:cubicBezTo>
                  <a:cubicBezTo>
                    <a:pt x="2556" y="2078"/>
                    <a:pt x="2488" y="2169"/>
                    <a:pt x="2420" y="2283"/>
                  </a:cubicBezTo>
                  <a:cubicBezTo>
                    <a:pt x="2351" y="2397"/>
                    <a:pt x="2283" y="2488"/>
                    <a:pt x="2214" y="2603"/>
                  </a:cubicBezTo>
                  <a:cubicBezTo>
                    <a:pt x="2123" y="2717"/>
                    <a:pt x="2009" y="2854"/>
                    <a:pt x="1917" y="2968"/>
                  </a:cubicBezTo>
                  <a:cubicBezTo>
                    <a:pt x="1872" y="3036"/>
                    <a:pt x="1803" y="3105"/>
                    <a:pt x="1735" y="3173"/>
                  </a:cubicBezTo>
                  <a:cubicBezTo>
                    <a:pt x="1712" y="3219"/>
                    <a:pt x="1666" y="3265"/>
                    <a:pt x="1621" y="3310"/>
                  </a:cubicBezTo>
                  <a:lnTo>
                    <a:pt x="1621" y="3333"/>
                  </a:lnTo>
                  <a:cubicBezTo>
                    <a:pt x="1598" y="3356"/>
                    <a:pt x="1575" y="3379"/>
                    <a:pt x="1552" y="3401"/>
                  </a:cubicBezTo>
                  <a:cubicBezTo>
                    <a:pt x="1506" y="3424"/>
                    <a:pt x="1484" y="3470"/>
                    <a:pt x="1438" y="3493"/>
                  </a:cubicBezTo>
                  <a:cubicBezTo>
                    <a:pt x="1370" y="3584"/>
                    <a:pt x="1301" y="3675"/>
                    <a:pt x="1210" y="3744"/>
                  </a:cubicBezTo>
                  <a:cubicBezTo>
                    <a:pt x="1141" y="3835"/>
                    <a:pt x="1073" y="3926"/>
                    <a:pt x="982" y="4018"/>
                  </a:cubicBezTo>
                  <a:cubicBezTo>
                    <a:pt x="959" y="4063"/>
                    <a:pt x="913" y="4109"/>
                    <a:pt x="890" y="4155"/>
                  </a:cubicBezTo>
                  <a:cubicBezTo>
                    <a:pt x="867" y="4155"/>
                    <a:pt x="845" y="4178"/>
                    <a:pt x="845" y="4200"/>
                  </a:cubicBezTo>
                  <a:cubicBezTo>
                    <a:pt x="822" y="4223"/>
                    <a:pt x="799" y="4246"/>
                    <a:pt x="776" y="4269"/>
                  </a:cubicBezTo>
                  <a:cubicBezTo>
                    <a:pt x="708" y="4337"/>
                    <a:pt x="639" y="4383"/>
                    <a:pt x="593" y="4451"/>
                  </a:cubicBezTo>
                  <a:cubicBezTo>
                    <a:pt x="457" y="4588"/>
                    <a:pt x="320" y="4703"/>
                    <a:pt x="183" y="4817"/>
                  </a:cubicBezTo>
                  <a:cubicBezTo>
                    <a:pt x="183" y="4817"/>
                    <a:pt x="160" y="4817"/>
                    <a:pt x="160" y="4839"/>
                  </a:cubicBezTo>
                  <a:lnTo>
                    <a:pt x="137" y="4839"/>
                  </a:lnTo>
                  <a:cubicBezTo>
                    <a:pt x="114" y="4862"/>
                    <a:pt x="68" y="4885"/>
                    <a:pt x="46" y="4908"/>
                  </a:cubicBezTo>
                  <a:cubicBezTo>
                    <a:pt x="23" y="4931"/>
                    <a:pt x="0" y="4954"/>
                    <a:pt x="23" y="4976"/>
                  </a:cubicBezTo>
                  <a:cubicBezTo>
                    <a:pt x="39" y="4993"/>
                    <a:pt x="55" y="5009"/>
                    <a:pt x="71" y="5009"/>
                  </a:cubicBezTo>
                  <a:cubicBezTo>
                    <a:pt x="78" y="5009"/>
                    <a:pt x="85" y="5006"/>
                    <a:pt x="91" y="4999"/>
                  </a:cubicBezTo>
                  <a:cubicBezTo>
                    <a:pt x="137" y="4976"/>
                    <a:pt x="183" y="4954"/>
                    <a:pt x="205" y="4908"/>
                  </a:cubicBezTo>
                  <a:cubicBezTo>
                    <a:pt x="251" y="4885"/>
                    <a:pt x="297" y="4862"/>
                    <a:pt x="320" y="4817"/>
                  </a:cubicBezTo>
                  <a:cubicBezTo>
                    <a:pt x="411" y="4748"/>
                    <a:pt x="502" y="4680"/>
                    <a:pt x="571" y="4611"/>
                  </a:cubicBezTo>
                  <a:cubicBezTo>
                    <a:pt x="662" y="4543"/>
                    <a:pt x="730" y="4474"/>
                    <a:pt x="822" y="4406"/>
                  </a:cubicBezTo>
                  <a:cubicBezTo>
                    <a:pt x="833" y="4417"/>
                    <a:pt x="850" y="4423"/>
                    <a:pt x="870" y="4423"/>
                  </a:cubicBezTo>
                  <a:cubicBezTo>
                    <a:pt x="890" y="4423"/>
                    <a:pt x="913" y="4417"/>
                    <a:pt x="936" y="4406"/>
                  </a:cubicBezTo>
                  <a:cubicBezTo>
                    <a:pt x="982" y="4383"/>
                    <a:pt x="1027" y="4337"/>
                    <a:pt x="1073" y="4315"/>
                  </a:cubicBezTo>
                  <a:cubicBezTo>
                    <a:pt x="1096" y="4269"/>
                    <a:pt x="1141" y="4223"/>
                    <a:pt x="1187" y="4200"/>
                  </a:cubicBezTo>
                  <a:cubicBezTo>
                    <a:pt x="1255" y="4132"/>
                    <a:pt x="1301" y="4063"/>
                    <a:pt x="1370" y="3995"/>
                  </a:cubicBezTo>
                  <a:cubicBezTo>
                    <a:pt x="1506" y="3835"/>
                    <a:pt x="1666" y="3698"/>
                    <a:pt x="1803" y="3538"/>
                  </a:cubicBezTo>
                  <a:cubicBezTo>
                    <a:pt x="1872" y="3470"/>
                    <a:pt x="1917" y="3401"/>
                    <a:pt x="1986" y="3333"/>
                  </a:cubicBezTo>
                  <a:cubicBezTo>
                    <a:pt x="2054" y="3265"/>
                    <a:pt x="2123" y="3196"/>
                    <a:pt x="2191" y="3105"/>
                  </a:cubicBezTo>
                  <a:cubicBezTo>
                    <a:pt x="2305" y="2991"/>
                    <a:pt x="2420" y="2854"/>
                    <a:pt x="2534" y="2717"/>
                  </a:cubicBezTo>
                  <a:cubicBezTo>
                    <a:pt x="2556" y="2694"/>
                    <a:pt x="2579" y="2648"/>
                    <a:pt x="2579" y="2625"/>
                  </a:cubicBezTo>
                  <a:cubicBezTo>
                    <a:pt x="2579" y="2648"/>
                    <a:pt x="2579" y="2648"/>
                    <a:pt x="2579" y="2648"/>
                  </a:cubicBezTo>
                  <a:cubicBezTo>
                    <a:pt x="2579" y="2648"/>
                    <a:pt x="2602" y="2625"/>
                    <a:pt x="2602" y="2625"/>
                  </a:cubicBezTo>
                  <a:lnTo>
                    <a:pt x="2602" y="2625"/>
                  </a:lnTo>
                  <a:cubicBezTo>
                    <a:pt x="2579" y="2625"/>
                    <a:pt x="2579" y="2648"/>
                    <a:pt x="2579" y="2648"/>
                  </a:cubicBezTo>
                  <a:lnTo>
                    <a:pt x="2579" y="2648"/>
                  </a:lnTo>
                  <a:cubicBezTo>
                    <a:pt x="2579" y="2625"/>
                    <a:pt x="2602" y="2625"/>
                    <a:pt x="2602" y="2603"/>
                  </a:cubicBezTo>
                  <a:cubicBezTo>
                    <a:pt x="2602" y="2603"/>
                    <a:pt x="2625" y="2603"/>
                    <a:pt x="2625" y="2580"/>
                  </a:cubicBezTo>
                  <a:cubicBezTo>
                    <a:pt x="2625" y="2580"/>
                    <a:pt x="2625" y="2603"/>
                    <a:pt x="2625" y="2603"/>
                  </a:cubicBezTo>
                  <a:cubicBezTo>
                    <a:pt x="2648" y="2557"/>
                    <a:pt x="2671" y="2511"/>
                    <a:pt x="2693" y="2466"/>
                  </a:cubicBezTo>
                  <a:cubicBezTo>
                    <a:pt x="2693" y="2466"/>
                    <a:pt x="2693" y="2488"/>
                    <a:pt x="2693" y="2488"/>
                  </a:cubicBezTo>
                  <a:cubicBezTo>
                    <a:pt x="2716" y="2466"/>
                    <a:pt x="2716" y="2443"/>
                    <a:pt x="2739" y="2443"/>
                  </a:cubicBezTo>
                  <a:lnTo>
                    <a:pt x="2716" y="2443"/>
                  </a:lnTo>
                  <a:cubicBezTo>
                    <a:pt x="2785" y="2374"/>
                    <a:pt x="2830" y="2283"/>
                    <a:pt x="2899" y="2215"/>
                  </a:cubicBezTo>
                  <a:cubicBezTo>
                    <a:pt x="2944" y="2146"/>
                    <a:pt x="2990" y="2078"/>
                    <a:pt x="3013" y="2032"/>
                  </a:cubicBezTo>
                  <a:cubicBezTo>
                    <a:pt x="3081" y="1941"/>
                    <a:pt x="3127" y="1872"/>
                    <a:pt x="3173" y="1781"/>
                  </a:cubicBezTo>
                  <a:cubicBezTo>
                    <a:pt x="3196" y="1781"/>
                    <a:pt x="3241" y="1758"/>
                    <a:pt x="3287" y="1735"/>
                  </a:cubicBezTo>
                  <a:cubicBezTo>
                    <a:pt x="3310" y="1690"/>
                    <a:pt x="3355" y="1644"/>
                    <a:pt x="3378" y="1621"/>
                  </a:cubicBezTo>
                  <a:cubicBezTo>
                    <a:pt x="3401" y="1575"/>
                    <a:pt x="3424" y="1530"/>
                    <a:pt x="3469" y="1507"/>
                  </a:cubicBezTo>
                  <a:cubicBezTo>
                    <a:pt x="3515" y="1416"/>
                    <a:pt x="3561" y="1347"/>
                    <a:pt x="3629" y="1256"/>
                  </a:cubicBezTo>
                  <a:cubicBezTo>
                    <a:pt x="3721" y="1119"/>
                    <a:pt x="3835" y="982"/>
                    <a:pt x="3926" y="845"/>
                  </a:cubicBezTo>
                  <a:cubicBezTo>
                    <a:pt x="3926" y="845"/>
                    <a:pt x="3949" y="822"/>
                    <a:pt x="3949" y="822"/>
                  </a:cubicBezTo>
                  <a:lnTo>
                    <a:pt x="3949" y="799"/>
                  </a:lnTo>
                  <a:cubicBezTo>
                    <a:pt x="4017" y="731"/>
                    <a:pt x="4063" y="640"/>
                    <a:pt x="4131" y="571"/>
                  </a:cubicBezTo>
                  <a:cubicBezTo>
                    <a:pt x="4154" y="526"/>
                    <a:pt x="4200" y="480"/>
                    <a:pt x="4223" y="434"/>
                  </a:cubicBezTo>
                  <a:cubicBezTo>
                    <a:pt x="4246" y="411"/>
                    <a:pt x="4246" y="389"/>
                    <a:pt x="4268" y="366"/>
                  </a:cubicBezTo>
                  <a:cubicBezTo>
                    <a:pt x="4268" y="343"/>
                    <a:pt x="4291" y="343"/>
                    <a:pt x="4291" y="320"/>
                  </a:cubicBezTo>
                  <a:cubicBezTo>
                    <a:pt x="4314" y="297"/>
                    <a:pt x="4337" y="274"/>
                    <a:pt x="4337" y="229"/>
                  </a:cubicBezTo>
                  <a:cubicBezTo>
                    <a:pt x="4360" y="206"/>
                    <a:pt x="4360" y="206"/>
                    <a:pt x="4360" y="183"/>
                  </a:cubicBezTo>
                  <a:cubicBezTo>
                    <a:pt x="4360" y="137"/>
                    <a:pt x="4337" y="115"/>
                    <a:pt x="4337" y="92"/>
                  </a:cubicBezTo>
                  <a:cubicBezTo>
                    <a:pt x="4291" y="46"/>
                    <a:pt x="4246" y="1"/>
                    <a:pt x="4177"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20"/>
            <p:cNvSpPr/>
            <p:nvPr/>
          </p:nvSpPr>
          <p:spPr>
            <a:xfrm>
              <a:off x="7133650" y="1034025"/>
              <a:ext cx="51950" cy="80500"/>
            </a:xfrm>
            <a:custGeom>
              <a:avLst/>
              <a:gdLst/>
              <a:ahLst/>
              <a:cxnLst/>
              <a:rect l="l" t="t" r="r" b="b"/>
              <a:pathLst>
                <a:path w="2078" h="3220" extrusionOk="0">
                  <a:moveTo>
                    <a:pt x="2031" y="1"/>
                  </a:moveTo>
                  <a:cubicBezTo>
                    <a:pt x="2009" y="1"/>
                    <a:pt x="1986" y="24"/>
                    <a:pt x="1986" y="24"/>
                  </a:cubicBezTo>
                  <a:cubicBezTo>
                    <a:pt x="1963" y="92"/>
                    <a:pt x="1940" y="161"/>
                    <a:pt x="1917" y="229"/>
                  </a:cubicBezTo>
                  <a:cubicBezTo>
                    <a:pt x="1872" y="298"/>
                    <a:pt x="1849" y="366"/>
                    <a:pt x="1803" y="435"/>
                  </a:cubicBezTo>
                  <a:cubicBezTo>
                    <a:pt x="1780" y="503"/>
                    <a:pt x="1735" y="594"/>
                    <a:pt x="1689" y="663"/>
                  </a:cubicBezTo>
                  <a:cubicBezTo>
                    <a:pt x="1666" y="731"/>
                    <a:pt x="1621" y="800"/>
                    <a:pt x="1575" y="868"/>
                  </a:cubicBezTo>
                  <a:cubicBezTo>
                    <a:pt x="1552" y="937"/>
                    <a:pt x="1506" y="1005"/>
                    <a:pt x="1461" y="1074"/>
                  </a:cubicBezTo>
                  <a:cubicBezTo>
                    <a:pt x="1415" y="1142"/>
                    <a:pt x="1370" y="1211"/>
                    <a:pt x="1324" y="1256"/>
                  </a:cubicBezTo>
                  <a:cubicBezTo>
                    <a:pt x="1233" y="1393"/>
                    <a:pt x="1164" y="1530"/>
                    <a:pt x="1073" y="1644"/>
                  </a:cubicBezTo>
                  <a:cubicBezTo>
                    <a:pt x="1050" y="1690"/>
                    <a:pt x="1027" y="1736"/>
                    <a:pt x="981" y="1781"/>
                  </a:cubicBezTo>
                  <a:cubicBezTo>
                    <a:pt x="936" y="1827"/>
                    <a:pt x="913" y="1873"/>
                    <a:pt x="867" y="1918"/>
                  </a:cubicBezTo>
                  <a:lnTo>
                    <a:pt x="890" y="1918"/>
                  </a:lnTo>
                  <a:cubicBezTo>
                    <a:pt x="845" y="1964"/>
                    <a:pt x="822" y="2010"/>
                    <a:pt x="776" y="2078"/>
                  </a:cubicBezTo>
                  <a:cubicBezTo>
                    <a:pt x="776" y="2055"/>
                    <a:pt x="776" y="2055"/>
                    <a:pt x="776" y="2055"/>
                  </a:cubicBezTo>
                  <a:cubicBezTo>
                    <a:pt x="776" y="2078"/>
                    <a:pt x="753" y="2101"/>
                    <a:pt x="730" y="2124"/>
                  </a:cubicBezTo>
                  <a:cubicBezTo>
                    <a:pt x="753" y="2101"/>
                    <a:pt x="753" y="2101"/>
                    <a:pt x="753" y="2101"/>
                  </a:cubicBezTo>
                  <a:lnTo>
                    <a:pt x="753" y="2101"/>
                  </a:lnTo>
                  <a:cubicBezTo>
                    <a:pt x="639" y="2238"/>
                    <a:pt x="548" y="2375"/>
                    <a:pt x="434" y="2489"/>
                  </a:cubicBezTo>
                  <a:cubicBezTo>
                    <a:pt x="365" y="2580"/>
                    <a:pt x="320" y="2649"/>
                    <a:pt x="251" y="2717"/>
                  </a:cubicBezTo>
                  <a:cubicBezTo>
                    <a:pt x="183" y="2786"/>
                    <a:pt x="114" y="2877"/>
                    <a:pt x="68" y="2945"/>
                  </a:cubicBezTo>
                  <a:lnTo>
                    <a:pt x="91" y="2923"/>
                  </a:lnTo>
                  <a:lnTo>
                    <a:pt x="91" y="2923"/>
                  </a:lnTo>
                  <a:cubicBezTo>
                    <a:pt x="68" y="2946"/>
                    <a:pt x="45" y="2969"/>
                    <a:pt x="23" y="3014"/>
                  </a:cubicBezTo>
                  <a:cubicBezTo>
                    <a:pt x="23" y="3037"/>
                    <a:pt x="0" y="3059"/>
                    <a:pt x="0" y="3082"/>
                  </a:cubicBezTo>
                  <a:cubicBezTo>
                    <a:pt x="0" y="3128"/>
                    <a:pt x="23" y="3151"/>
                    <a:pt x="46" y="3196"/>
                  </a:cubicBezTo>
                  <a:cubicBezTo>
                    <a:pt x="91" y="3219"/>
                    <a:pt x="114" y="3219"/>
                    <a:pt x="160" y="3219"/>
                  </a:cubicBezTo>
                  <a:cubicBezTo>
                    <a:pt x="205" y="3219"/>
                    <a:pt x="251" y="3219"/>
                    <a:pt x="274" y="3174"/>
                  </a:cubicBezTo>
                  <a:cubicBezTo>
                    <a:pt x="297" y="3128"/>
                    <a:pt x="342" y="3105"/>
                    <a:pt x="388" y="3059"/>
                  </a:cubicBezTo>
                  <a:cubicBezTo>
                    <a:pt x="411" y="3014"/>
                    <a:pt x="457" y="2991"/>
                    <a:pt x="479" y="2945"/>
                  </a:cubicBezTo>
                  <a:cubicBezTo>
                    <a:pt x="571" y="2854"/>
                    <a:pt x="616" y="2763"/>
                    <a:pt x="685" y="2694"/>
                  </a:cubicBezTo>
                  <a:cubicBezTo>
                    <a:pt x="685" y="2671"/>
                    <a:pt x="685" y="2671"/>
                    <a:pt x="708" y="2671"/>
                  </a:cubicBezTo>
                  <a:lnTo>
                    <a:pt x="685" y="2671"/>
                  </a:lnTo>
                  <a:cubicBezTo>
                    <a:pt x="685" y="2671"/>
                    <a:pt x="708" y="2671"/>
                    <a:pt x="708" y="2649"/>
                  </a:cubicBezTo>
                  <a:cubicBezTo>
                    <a:pt x="708" y="2671"/>
                    <a:pt x="708" y="2671"/>
                    <a:pt x="708" y="2671"/>
                  </a:cubicBezTo>
                  <a:cubicBezTo>
                    <a:pt x="799" y="2534"/>
                    <a:pt x="913" y="2375"/>
                    <a:pt x="1004" y="2238"/>
                  </a:cubicBezTo>
                  <a:cubicBezTo>
                    <a:pt x="1050" y="2169"/>
                    <a:pt x="1096" y="2078"/>
                    <a:pt x="1141" y="2010"/>
                  </a:cubicBezTo>
                  <a:lnTo>
                    <a:pt x="1278" y="1758"/>
                  </a:lnTo>
                  <a:cubicBezTo>
                    <a:pt x="1324" y="1667"/>
                    <a:pt x="1370" y="1576"/>
                    <a:pt x="1415" y="1507"/>
                  </a:cubicBezTo>
                  <a:cubicBezTo>
                    <a:pt x="1438" y="1462"/>
                    <a:pt x="1461" y="1416"/>
                    <a:pt x="1484" y="1370"/>
                  </a:cubicBezTo>
                  <a:cubicBezTo>
                    <a:pt x="1506" y="1325"/>
                    <a:pt x="1529" y="1279"/>
                    <a:pt x="1552" y="1256"/>
                  </a:cubicBezTo>
                  <a:cubicBezTo>
                    <a:pt x="1575" y="1211"/>
                    <a:pt x="1598" y="1165"/>
                    <a:pt x="1621" y="1119"/>
                  </a:cubicBezTo>
                  <a:cubicBezTo>
                    <a:pt x="1643" y="1096"/>
                    <a:pt x="1666" y="1051"/>
                    <a:pt x="1666" y="1005"/>
                  </a:cubicBezTo>
                  <a:cubicBezTo>
                    <a:pt x="1712" y="891"/>
                    <a:pt x="1758" y="800"/>
                    <a:pt x="1780" y="708"/>
                  </a:cubicBezTo>
                  <a:cubicBezTo>
                    <a:pt x="1826" y="663"/>
                    <a:pt x="1849" y="594"/>
                    <a:pt x="1872" y="549"/>
                  </a:cubicBezTo>
                  <a:cubicBezTo>
                    <a:pt x="1895" y="503"/>
                    <a:pt x="1917" y="435"/>
                    <a:pt x="1940" y="389"/>
                  </a:cubicBezTo>
                  <a:cubicBezTo>
                    <a:pt x="1986" y="275"/>
                    <a:pt x="2031" y="183"/>
                    <a:pt x="2077" y="69"/>
                  </a:cubicBezTo>
                  <a:cubicBezTo>
                    <a:pt x="2077" y="47"/>
                    <a:pt x="2077" y="24"/>
                    <a:pt x="2054" y="24"/>
                  </a:cubicBezTo>
                  <a:cubicBezTo>
                    <a:pt x="2054" y="1"/>
                    <a:pt x="2031" y="1"/>
                    <a:pt x="2031"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20"/>
            <p:cNvSpPr/>
            <p:nvPr/>
          </p:nvSpPr>
          <p:spPr>
            <a:xfrm>
              <a:off x="6876850" y="972400"/>
              <a:ext cx="45100" cy="46100"/>
            </a:xfrm>
            <a:custGeom>
              <a:avLst/>
              <a:gdLst/>
              <a:ahLst/>
              <a:cxnLst/>
              <a:rect l="l" t="t" r="r" b="b"/>
              <a:pathLst>
                <a:path w="1804" h="1844" extrusionOk="0">
                  <a:moveTo>
                    <a:pt x="1233" y="1"/>
                  </a:moveTo>
                  <a:cubicBezTo>
                    <a:pt x="1210" y="1"/>
                    <a:pt x="1165" y="1"/>
                    <a:pt x="1142" y="24"/>
                  </a:cubicBezTo>
                  <a:cubicBezTo>
                    <a:pt x="1119" y="24"/>
                    <a:pt x="1096" y="46"/>
                    <a:pt x="1051" y="46"/>
                  </a:cubicBezTo>
                  <a:cubicBezTo>
                    <a:pt x="1005" y="92"/>
                    <a:pt x="959" y="138"/>
                    <a:pt x="891" y="161"/>
                  </a:cubicBezTo>
                  <a:cubicBezTo>
                    <a:pt x="868" y="206"/>
                    <a:pt x="822" y="252"/>
                    <a:pt x="777" y="275"/>
                  </a:cubicBezTo>
                  <a:cubicBezTo>
                    <a:pt x="708" y="343"/>
                    <a:pt x="640" y="412"/>
                    <a:pt x="571" y="480"/>
                  </a:cubicBezTo>
                  <a:cubicBezTo>
                    <a:pt x="480" y="571"/>
                    <a:pt x="389" y="640"/>
                    <a:pt x="297" y="731"/>
                  </a:cubicBezTo>
                  <a:cubicBezTo>
                    <a:pt x="252" y="777"/>
                    <a:pt x="229" y="822"/>
                    <a:pt x="183" y="845"/>
                  </a:cubicBezTo>
                  <a:cubicBezTo>
                    <a:pt x="160" y="868"/>
                    <a:pt x="138" y="891"/>
                    <a:pt x="115" y="914"/>
                  </a:cubicBezTo>
                  <a:cubicBezTo>
                    <a:pt x="92" y="914"/>
                    <a:pt x="92" y="937"/>
                    <a:pt x="92" y="937"/>
                  </a:cubicBezTo>
                  <a:cubicBezTo>
                    <a:pt x="69" y="959"/>
                    <a:pt x="46" y="982"/>
                    <a:pt x="23" y="1005"/>
                  </a:cubicBezTo>
                  <a:cubicBezTo>
                    <a:pt x="1" y="1028"/>
                    <a:pt x="1" y="1074"/>
                    <a:pt x="23" y="1119"/>
                  </a:cubicBezTo>
                  <a:cubicBezTo>
                    <a:pt x="23" y="1142"/>
                    <a:pt x="46" y="1165"/>
                    <a:pt x="69" y="1188"/>
                  </a:cubicBezTo>
                  <a:cubicBezTo>
                    <a:pt x="69" y="1210"/>
                    <a:pt x="92" y="1210"/>
                    <a:pt x="92" y="1210"/>
                  </a:cubicBezTo>
                  <a:cubicBezTo>
                    <a:pt x="92" y="1233"/>
                    <a:pt x="92" y="1233"/>
                    <a:pt x="92" y="1256"/>
                  </a:cubicBezTo>
                  <a:cubicBezTo>
                    <a:pt x="115" y="1302"/>
                    <a:pt x="138" y="1325"/>
                    <a:pt x="183" y="1347"/>
                  </a:cubicBezTo>
                  <a:lnTo>
                    <a:pt x="183" y="1370"/>
                  </a:lnTo>
                  <a:cubicBezTo>
                    <a:pt x="160" y="1416"/>
                    <a:pt x="183" y="1484"/>
                    <a:pt x="229" y="1530"/>
                  </a:cubicBezTo>
                  <a:cubicBezTo>
                    <a:pt x="229" y="1553"/>
                    <a:pt x="229" y="1599"/>
                    <a:pt x="229" y="1621"/>
                  </a:cubicBezTo>
                  <a:cubicBezTo>
                    <a:pt x="229" y="1644"/>
                    <a:pt x="252" y="1644"/>
                    <a:pt x="252" y="1667"/>
                  </a:cubicBezTo>
                  <a:cubicBezTo>
                    <a:pt x="275" y="1690"/>
                    <a:pt x="297" y="1713"/>
                    <a:pt x="320" y="1735"/>
                  </a:cubicBezTo>
                  <a:cubicBezTo>
                    <a:pt x="320" y="1735"/>
                    <a:pt x="343" y="1735"/>
                    <a:pt x="343" y="1758"/>
                  </a:cubicBezTo>
                  <a:cubicBezTo>
                    <a:pt x="366" y="1781"/>
                    <a:pt x="389" y="1804"/>
                    <a:pt x="411" y="1827"/>
                  </a:cubicBezTo>
                  <a:cubicBezTo>
                    <a:pt x="423" y="1838"/>
                    <a:pt x="440" y="1844"/>
                    <a:pt x="457" y="1844"/>
                  </a:cubicBezTo>
                  <a:cubicBezTo>
                    <a:pt x="474" y="1844"/>
                    <a:pt x="491" y="1838"/>
                    <a:pt x="503" y="1827"/>
                  </a:cubicBezTo>
                  <a:cubicBezTo>
                    <a:pt x="548" y="1804"/>
                    <a:pt x="571" y="1781"/>
                    <a:pt x="594" y="1758"/>
                  </a:cubicBezTo>
                  <a:lnTo>
                    <a:pt x="685" y="1690"/>
                  </a:lnTo>
                  <a:cubicBezTo>
                    <a:pt x="754" y="1644"/>
                    <a:pt x="822" y="1576"/>
                    <a:pt x="868" y="1530"/>
                  </a:cubicBezTo>
                  <a:cubicBezTo>
                    <a:pt x="1005" y="1416"/>
                    <a:pt x="1119" y="1325"/>
                    <a:pt x="1233" y="1210"/>
                  </a:cubicBezTo>
                  <a:cubicBezTo>
                    <a:pt x="1302" y="1165"/>
                    <a:pt x="1370" y="1119"/>
                    <a:pt x="1439" y="1074"/>
                  </a:cubicBezTo>
                  <a:cubicBezTo>
                    <a:pt x="1507" y="1028"/>
                    <a:pt x="1576" y="982"/>
                    <a:pt x="1644" y="937"/>
                  </a:cubicBezTo>
                  <a:cubicBezTo>
                    <a:pt x="1667" y="914"/>
                    <a:pt x="1690" y="891"/>
                    <a:pt x="1713" y="868"/>
                  </a:cubicBezTo>
                  <a:cubicBezTo>
                    <a:pt x="1735" y="845"/>
                    <a:pt x="1758" y="822"/>
                    <a:pt x="1781" y="822"/>
                  </a:cubicBezTo>
                  <a:cubicBezTo>
                    <a:pt x="1804" y="800"/>
                    <a:pt x="1804" y="754"/>
                    <a:pt x="1804" y="731"/>
                  </a:cubicBezTo>
                  <a:cubicBezTo>
                    <a:pt x="1781" y="708"/>
                    <a:pt x="1735" y="708"/>
                    <a:pt x="1713" y="708"/>
                  </a:cubicBezTo>
                  <a:cubicBezTo>
                    <a:pt x="1713" y="686"/>
                    <a:pt x="1690" y="663"/>
                    <a:pt x="1690" y="640"/>
                  </a:cubicBezTo>
                  <a:cubicBezTo>
                    <a:pt x="1644" y="571"/>
                    <a:pt x="1598" y="503"/>
                    <a:pt x="1576" y="412"/>
                  </a:cubicBezTo>
                  <a:cubicBezTo>
                    <a:pt x="1530" y="343"/>
                    <a:pt x="1507" y="252"/>
                    <a:pt x="1461" y="183"/>
                  </a:cubicBezTo>
                  <a:cubicBezTo>
                    <a:pt x="1439" y="161"/>
                    <a:pt x="1416" y="138"/>
                    <a:pt x="1416" y="115"/>
                  </a:cubicBezTo>
                  <a:cubicBezTo>
                    <a:pt x="1393" y="115"/>
                    <a:pt x="1393" y="92"/>
                    <a:pt x="1393" y="92"/>
                  </a:cubicBezTo>
                  <a:cubicBezTo>
                    <a:pt x="1370" y="69"/>
                    <a:pt x="1370" y="69"/>
                    <a:pt x="1347" y="46"/>
                  </a:cubicBezTo>
                  <a:cubicBezTo>
                    <a:pt x="1324" y="24"/>
                    <a:pt x="1302" y="1"/>
                    <a:pt x="1279" y="1"/>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20"/>
            <p:cNvSpPr/>
            <p:nvPr/>
          </p:nvSpPr>
          <p:spPr>
            <a:xfrm>
              <a:off x="6893975" y="1003800"/>
              <a:ext cx="37675" cy="29175"/>
            </a:xfrm>
            <a:custGeom>
              <a:avLst/>
              <a:gdLst/>
              <a:ahLst/>
              <a:cxnLst/>
              <a:rect l="l" t="t" r="r" b="b"/>
              <a:pathLst>
                <a:path w="1507" h="1167" extrusionOk="0">
                  <a:moveTo>
                    <a:pt x="1393" y="0"/>
                  </a:moveTo>
                  <a:cubicBezTo>
                    <a:pt x="1393" y="0"/>
                    <a:pt x="1370" y="0"/>
                    <a:pt x="1347" y="23"/>
                  </a:cubicBezTo>
                  <a:cubicBezTo>
                    <a:pt x="1324" y="23"/>
                    <a:pt x="1301" y="23"/>
                    <a:pt x="1279" y="46"/>
                  </a:cubicBezTo>
                  <a:cubicBezTo>
                    <a:pt x="1256" y="46"/>
                    <a:pt x="1233" y="69"/>
                    <a:pt x="1210" y="69"/>
                  </a:cubicBezTo>
                  <a:cubicBezTo>
                    <a:pt x="1164" y="114"/>
                    <a:pt x="1119" y="137"/>
                    <a:pt x="1050" y="183"/>
                  </a:cubicBezTo>
                  <a:cubicBezTo>
                    <a:pt x="982" y="228"/>
                    <a:pt x="913" y="274"/>
                    <a:pt x="845" y="343"/>
                  </a:cubicBezTo>
                  <a:cubicBezTo>
                    <a:pt x="799" y="365"/>
                    <a:pt x="754" y="388"/>
                    <a:pt x="731" y="411"/>
                  </a:cubicBezTo>
                  <a:cubicBezTo>
                    <a:pt x="685" y="434"/>
                    <a:pt x="639" y="479"/>
                    <a:pt x="594" y="502"/>
                  </a:cubicBezTo>
                  <a:cubicBezTo>
                    <a:pt x="548" y="525"/>
                    <a:pt x="503" y="571"/>
                    <a:pt x="457" y="594"/>
                  </a:cubicBezTo>
                  <a:cubicBezTo>
                    <a:pt x="366" y="662"/>
                    <a:pt x="274" y="731"/>
                    <a:pt x="206" y="799"/>
                  </a:cubicBezTo>
                  <a:cubicBezTo>
                    <a:pt x="160" y="822"/>
                    <a:pt x="137" y="845"/>
                    <a:pt x="115" y="868"/>
                  </a:cubicBezTo>
                  <a:cubicBezTo>
                    <a:pt x="92" y="890"/>
                    <a:pt x="69" y="913"/>
                    <a:pt x="46" y="936"/>
                  </a:cubicBezTo>
                  <a:cubicBezTo>
                    <a:pt x="0" y="982"/>
                    <a:pt x="0" y="1050"/>
                    <a:pt x="23" y="1096"/>
                  </a:cubicBezTo>
                  <a:cubicBezTo>
                    <a:pt x="46" y="1096"/>
                    <a:pt x="46" y="1119"/>
                    <a:pt x="69" y="1119"/>
                  </a:cubicBezTo>
                  <a:cubicBezTo>
                    <a:pt x="97" y="1147"/>
                    <a:pt x="134" y="1166"/>
                    <a:pt x="169" y="1166"/>
                  </a:cubicBezTo>
                  <a:cubicBezTo>
                    <a:pt x="190" y="1166"/>
                    <a:pt x="211" y="1159"/>
                    <a:pt x="229" y="1141"/>
                  </a:cubicBezTo>
                  <a:cubicBezTo>
                    <a:pt x="297" y="1119"/>
                    <a:pt x="343" y="1073"/>
                    <a:pt x="388" y="1027"/>
                  </a:cubicBezTo>
                  <a:cubicBezTo>
                    <a:pt x="434" y="982"/>
                    <a:pt x="480" y="959"/>
                    <a:pt x="503" y="913"/>
                  </a:cubicBezTo>
                  <a:cubicBezTo>
                    <a:pt x="594" y="845"/>
                    <a:pt x="685" y="776"/>
                    <a:pt x="776" y="708"/>
                  </a:cubicBezTo>
                  <a:cubicBezTo>
                    <a:pt x="868" y="616"/>
                    <a:pt x="982" y="548"/>
                    <a:pt x="1096" y="457"/>
                  </a:cubicBezTo>
                  <a:cubicBezTo>
                    <a:pt x="1164" y="411"/>
                    <a:pt x="1210" y="365"/>
                    <a:pt x="1279" y="343"/>
                  </a:cubicBezTo>
                  <a:cubicBezTo>
                    <a:pt x="1324" y="320"/>
                    <a:pt x="1347" y="297"/>
                    <a:pt x="1370" y="274"/>
                  </a:cubicBezTo>
                  <a:cubicBezTo>
                    <a:pt x="1393" y="274"/>
                    <a:pt x="1393" y="274"/>
                    <a:pt x="1416" y="251"/>
                  </a:cubicBezTo>
                  <a:cubicBezTo>
                    <a:pt x="1416" y="251"/>
                    <a:pt x="1438" y="251"/>
                    <a:pt x="1438" y="228"/>
                  </a:cubicBezTo>
                  <a:cubicBezTo>
                    <a:pt x="1484" y="206"/>
                    <a:pt x="1507" y="137"/>
                    <a:pt x="1507" y="91"/>
                  </a:cubicBezTo>
                  <a:cubicBezTo>
                    <a:pt x="1507" y="69"/>
                    <a:pt x="1507" y="46"/>
                    <a:pt x="1484" y="23"/>
                  </a:cubicBezTo>
                  <a:cubicBezTo>
                    <a:pt x="1484" y="23"/>
                    <a:pt x="1461" y="0"/>
                    <a:pt x="143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20"/>
            <p:cNvSpPr/>
            <p:nvPr/>
          </p:nvSpPr>
          <p:spPr>
            <a:xfrm>
              <a:off x="7174150" y="818325"/>
              <a:ext cx="81050" cy="38350"/>
            </a:xfrm>
            <a:custGeom>
              <a:avLst/>
              <a:gdLst/>
              <a:ahLst/>
              <a:cxnLst/>
              <a:rect l="l" t="t" r="r" b="b"/>
              <a:pathLst>
                <a:path w="3242" h="1534" extrusionOk="0">
                  <a:moveTo>
                    <a:pt x="2032" y="1"/>
                  </a:moveTo>
                  <a:cubicBezTo>
                    <a:pt x="1941" y="1"/>
                    <a:pt x="1849" y="24"/>
                    <a:pt x="1781" y="24"/>
                  </a:cubicBezTo>
                  <a:cubicBezTo>
                    <a:pt x="1667" y="47"/>
                    <a:pt x="1553" y="47"/>
                    <a:pt x="1439" y="92"/>
                  </a:cubicBezTo>
                  <a:cubicBezTo>
                    <a:pt x="1347" y="115"/>
                    <a:pt x="1256" y="138"/>
                    <a:pt x="1142" y="161"/>
                  </a:cubicBezTo>
                  <a:cubicBezTo>
                    <a:pt x="1051" y="206"/>
                    <a:pt x="936" y="252"/>
                    <a:pt x="845" y="298"/>
                  </a:cubicBezTo>
                  <a:cubicBezTo>
                    <a:pt x="754" y="343"/>
                    <a:pt x="640" y="389"/>
                    <a:pt x="548" y="457"/>
                  </a:cubicBezTo>
                  <a:cubicBezTo>
                    <a:pt x="457" y="503"/>
                    <a:pt x="389" y="549"/>
                    <a:pt x="297" y="594"/>
                  </a:cubicBezTo>
                  <a:cubicBezTo>
                    <a:pt x="252" y="640"/>
                    <a:pt x="206" y="663"/>
                    <a:pt x="160" y="686"/>
                  </a:cubicBezTo>
                  <a:cubicBezTo>
                    <a:pt x="138" y="709"/>
                    <a:pt x="115" y="731"/>
                    <a:pt x="92" y="754"/>
                  </a:cubicBezTo>
                  <a:cubicBezTo>
                    <a:pt x="69" y="754"/>
                    <a:pt x="46" y="800"/>
                    <a:pt x="46" y="823"/>
                  </a:cubicBezTo>
                  <a:cubicBezTo>
                    <a:pt x="23" y="845"/>
                    <a:pt x="1" y="868"/>
                    <a:pt x="1" y="914"/>
                  </a:cubicBezTo>
                  <a:cubicBezTo>
                    <a:pt x="1" y="960"/>
                    <a:pt x="23" y="1005"/>
                    <a:pt x="69" y="1051"/>
                  </a:cubicBezTo>
                  <a:cubicBezTo>
                    <a:pt x="92" y="1074"/>
                    <a:pt x="138" y="1097"/>
                    <a:pt x="183" y="1097"/>
                  </a:cubicBezTo>
                  <a:cubicBezTo>
                    <a:pt x="229" y="1119"/>
                    <a:pt x="275" y="1165"/>
                    <a:pt x="320" y="1188"/>
                  </a:cubicBezTo>
                  <a:cubicBezTo>
                    <a:pt x="343" y="1188"/>
                    <a:pt x="366" y="1211"/>
                    <a:pt x="389" y="1233"/>
                  </a:cubicBezTo>
                  <a:cubicBezTo>
                    <a:pt x="366" y="1233"/>
                    <a:pt x="366" y="1211"/>
                    <a:pt x="343" y="1211"/>
                  </a:cubicBezTo>
                  <a:lnTo>
                    <a:pt x="343" y="1211"/>
                  </a:lnTo>
                  <a:cubicBezTo>
                    <a:pt x="411" y="1256"/>
                    <a:pt x="480" y="1302"/>
                    <a:pt x="548" y="1370"/>
                  </a:cubicBezTo>
                  <a:cubicBezTo>
                    <a:pt x="571" y="1416"/>
                    <a:pt x="617" y="1462"/>
                    <a:pt x="663" y="1507"/>
                  </a:cubicBezTo>
                  <a:cubicBezTo>
                    <a:pt x="691" y="1527"/>
                    <a:pt x="724" y="1534"/>
                    <a:pt x="756" y="1534"/>
                  </a:cubicBezTo>
                  <a:cubicBezTo>
                    <a:pt x="800" y="1534"/>
                    <a:pt x="842" y="1521"/>
                    <a:pt x="868" y="1507"/>
                  </a:cubicBezTo>
                  <a:cubicBezTo>
                    <a:pt x="914" y="1485"/>
                    <a:pt x="936" y="1462"/>
                    <a:pt x="959" y="1439"/>
                  </a:cubicBezTo>
                  <a:cubicBezTo>
                    <a:pt x="982" y="1416"/>
                    <a:pt x="1028" y="1393"/>
                    <a:pt x="1051" y="1370"/>
                  </a:cubicBezTo>
                  <a:lnTo>
                    <a:pt x="1142" y="1279"/>
                  </a:lnTo>
                  <a:cubicBezTo>
                    <a:pt x="1210" y="1233"/>
                    <a:pt x="1279" y="1188"/>
                    <a:pt x="1347" y="1142"/>
                  </a:cubicBezTo>
                  <a:cubicBezTo>
                    <a:pt x="1416" y="1074"/>
                    <a:pt x="1507" y="1028"/>
                    <a:pt x="1598" y="960"/>
                  </a:cubicBezTo>
                  <a:cubicBezTo>
                    <a:pt x="1758" y="868"/>
                    <a:pt x="1941" y="777"/>
                    <a:pt x="2123" y="686"/>
                  </a:cubicBezTo>
                  <a:cubicBezTo>
                    <a:pt x="2260" y="640"/>
                    <a:pt x="2397" y="594"/>
                    <a:pt x="2534" y="549"/>
                  </a:cubicBezTo>
                  <a:lnTo>
                    <a:pt x="2785" y="549"/>
                  </a:lnTo>
                  <a:cubicBezTo>
                    <a:pt x="2854" y="572"/>
                    <a:pt x="2899" y="572"/>
                    <a:pt x="2968" y="594"/>
                  </a:cubicBezTo>
                  <a:cubicBezTo>
                    <a:pt x="2991" y="617"/>
                    <a:pt x="3014" y="617"/>
                    <a:pt x="3059" y="640"/>
                  </a:cubicBezTo>
                  <a:cubicBezTo>
                    <a:pt x="3074" y="640"/>
                    <a:pt x="3090" y="650"/>
                    <a:pt x="3105" y="650"/>
                  </a:cubicBezTo>
                  <a:cubicBezTo>
                    <a:pt x="3112" y="650"/>
                    <a:pt x="3120" y="648"/>
                    <a:pt x="3128" y="640"/>
                  </a:cubicBezTo>
                  <a:cubicBezTo>
                    <a:pt x="3173" y="640"/>
                    <a:pt x="3196" y="617"/>
                    <a:pt x="3196" y="594"/>
                  </a:cubicBezTo>
                  <a:cubicBezTo>
                    <a:pt x="3242" y="526"/>
                    <a:pt x="3219" y="457"/>
                    <a:pt x="3150" y="435"/>
                  </a:cubicBezTo>
                  <a:cubicBezTo>
                    <a:pt x="3105" y="412"/>
                    <a:pt x="3059" y="389"/>
                    <a:pt x="2991" y="366"/>
                  </a:cubicBezTo>
                  <a:cubicBezTo>
                    <a:pt x="2968" y="343"/>
                    <a:pt x="2922" y="343"/>
                    <a:pt x="2877" y="343"/>
                  </a:cubicBezTo>
                  <a:cubicBezTo>
                    <a:pt x="2877" y="275"/>
                    <a:pt x="2831" y="229"/>
                    <a:pt x="2785" y="229"/>
                  </a:cubicBezTo>
                  <a:cubicBezTo>
                    <a:pt x="2717" y="206"/>
                    <a:pt x="2648" y="206"/>
                    <a:pt x="2580" y="184"/>
                  </a:cubicBezTo>
                  <a:lnTo>
                    <a:pt x="2443" y="184"/>
                  </a:lnTo>
                  <a:cubicBezTo>
                    <a:pt x="2443" y="115"/>
                    <a:pt x="2374" y="47"/>
                    <a:pt x="2306" y="24"/>
                  </a:cubicBezTo>
                  <a:cubicBezTo>
                    <a:pt x="2260" y="24"/>
                    <a:pt x="2215" y="1"/>
                    <a:pt x="2169" y="1"/>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20"/>
            <p:cNvSpPr/>
            <p:nvPr/>
          </p:nvSpPr>
          <p:spPr>
            <a:xfrm>
              <a:off x="7208950" y="824050"/>
              <a:ext cx="29700" cy="8375"/>
            </a:xfrm>
            <a:custGeom>
              <a:avLst/>
              <a:gdLst/>
              <a:ahLst/>
              <a:cxnLst/>
              <a:rect l="l" t="t" r="r" b="b"/>
              <a:pathLst>
                <a:path w="1188" h="335" extrusionOk="0">
                  <a:moveTo>
                    <a:pt x="686" y="0"/>
                  </a:moveTo>
                  <a:cubicBezTo>
                    <a:pt x="617" y="0"/>
                    <a:pt x="549" y="23"/>
                    <a:pt x="503" y="46"/>
                  </a:cubicBezTo>
                  <a:cubicBezTo>
                    <a:pt x="389" y="69"/>
                    <a:pt x="298" y="91"/>
                    <a:pt x="206" y="137"/>
                  </a:cubicBezTo>
                  <a:cubicBezTo>
                    <a:pt x="161" y="160"/>
                    <a:pt x="92" y="206"/>
                    <a:pt x="47" y="228"/>
                  </a:cubicBezTo>
                  <a:cubicBezTo>
                    <a:pt x="1" y="251"/>
                    <a:pt x="1" y="274"/>
                    <a:pt x="24" y="297"/>
                  </a:cubicBezTo>
                  <a:cubicBezTo>
                    <a:pt x="24" y="324"/>
                    <a:pt x="39" y="335"/>
                    <a:pt x="57" y="335"/>
                  </a:cubicBezTo>
                  <a:cubicBezTo>
                    <a:pt x="69" y="335"/>
                    <a:pt x="83" y="329"/>
                    <a:pt x="92" y="320"/>
                  </a:cubicBezTo>
                  <a:cubicBezTo>
                    <a:pt x="161" y="297"/>
                    <a:pt x="206" y="274"/>
                    <a:pt x="275" y="251"/>
                  </a:cubicBezTo>
                  <a:lnTo>
                    <a:pt x="252" y="251"/>
                  </a:lnTo>
                  <a:cubicBezTo>
                    <a:pt x="321" y="228"/>
                    <a:pt x="389" y="206"/>
                    <a:pt x="457" y="183"/>
                  </a:cubicBezTo>
                  <a:cubicBezTo>
                    <a:pt x="549" y="160"/>
                    <a:pt x="617" y="137"/>
                    <a:pt x="686" y="114"/>
                  </a:cubicBezTo>
                  <a:lnTo>
                    <a:pt x="914" y="114"/>
                  </a:lnTo>
                  <a:cubicBezTo>
                    <a:pt x="937" y="114"/>
                    <a:pt x="960" y="114"/>
                    <a:pt x="982" y="137"/>
                  </a:cubicBezTo>
                  <a:cubicBezTo>
                    <a:pt x="1028" y="137"/>
                    <a:pt x="1051" y="137"/>
                    <a:pt x="1074" y="160"/>
                  </a:cubicBezTo>
                  <a:lnTo>
                    <a:pt x="1142" y="160"/>
                  </a:lnTo>
                  <a:cubicBezTo>
                    <a:pt x="1142" y="160"/>
                    <a:pt x="1165" y="160"/>
                    <a:pt x="1165" y="137"/>
                  </a:cubicBezTo>
                  <a:cubicBezTo>
                    <a:pt x="1188" y="114"/>
                    <a:pt x="1188" y="114"/>
                    <a:pt x="1165" y="91"/>
                  </a:cubicBezTo>
                  <a:cubicBezTo>
                    <a:pt x="1165" y="69"/>
                    <a:pt x="1165" y="69"/>
                    <a:pt x="1142" y="46"/>
                  </a:cubicBezTo>
                  <a:cubicBezTo>
                    <a:pt x="1097" y="46"/>
                    <a:pt x="1074" y="23"/>
                    <a:pt x="102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20"/>
            <p:cNvSpPr/>
            <p:nvPr/>
          </p:nvSpPr>
          <p:spPr>
            <a:xfrm>
              <a:off x="7206675" y="840025"/>
              <a:ext cx="40550" cy="22650"/>
            </a:xfrm>
            <a:custGeom>
              <a:avLst/>
              <a:gdLst/>
              <a:ahLst/>
              <a:cxnLst/>
              <a:rect l="l" t="t" r="r" b="b"/>
              <a:pathLst>
                <a:path w="1622" h="906" extrusionOk="0">
                  <a:moveTo>
                    <a:pt x="1553" y="0"/>
                  </a:moveTo>
                  <a:cubicBezTo>
                    <a:pt x="1439" y="23"/>
                    <a:pt x="1302" y="69"/>
                    <a:pt x="1165" y="114"/>
                  </a:cubicBezTo>
                  <a:cubicBezTo>
                    <a:pt x="1028" y="160"/>
                    <a:pt x="891" y="206"/>
                    <a:pt x="754" y="274"/>
                  </a:cubicBezTo>
                  <a:cubicBezTo>
                    <a:pt x="617" y="343"/>
                    <a:pt x="503" y="411"/>
                    <a:pt x="366" y="480"/>
                  </a:cubicBezTo>
                  <a:cubicBezTo>
                    <a:pt x="320" y="502"/>
                    <a:pt x="252" y="548"/>
                    <a:pt x="206" y="571"/>
                  </a:cubicBezTo>
                  <a:cubicBezTo>
                    <a:pt x="160" y="594"/>
                    <a:pt x="138" y="617"/>
                    <a:pt x="115" y="639"/>
                  </a:cubicBezTo>
                  <a:cubicBezTo>
                    <a:pt x="92" y="639"/>
                    <a:pt x="69" y="662"/>
                    <a:pt x="69" y="685"/>
                  </a:cubicBezTo>
                  <a:cubicBezTo>
                    <a:pt x="46" y="685"/>
                    <a:pt x="23" y="731"/>
                    <a:pt x="1" y="754"/>
                  </a:cubicBezTo>
                  <a:cubicBezTo>
                    <a:pt x="1" y="754"/>
                    <a:pt x="1" y="776"/>
                    <a:pt x="1" y="799"/>
                  </a:cubicBezTo>
                  <a:cubicBezTo>
                    <a:pt x="1" y="822"/>
                    <a:pt x="1" y="868"/>
                    <a:pt x="23" y="890"/>
                  </a:cubicBezTo>
                  <a:cubicBezTo>
                    <a:pt x="42" y="900"/>
                    <a:pt x="65" y="905"/>
                    <a:pt x="89" y="905"/>
                  </a:cubicBezTo>
                  <a:cubicBezTo>
                    <a:pt x="122" y="905"/>
                    <a:pt x="157" y="894"/>
                    <a:pt x="183" y="868"/>
                  </a:cubicBezTo>
                  <a:cubicBezTo>
                    <a:pt x="206" y="845"/>
                    <a:pt x="252" y="822"/>
                    <a:pt x="275" y="799"/>
                  </a:cubicBezTo>
                  <a:cubicBezTo>
                    <a:pt x="297" y="776"/>
                    <a:pt x="320" y="754"/>
                    <a:pt x="343" y="731"/>
                  </a:cubicBezTo>
                  <a:cubicBezTo>
                    <a:pt x="457" y="639"/>
                    <a:pt x="594" y="571"/>
                    <a:pt x="731" y="480"/>
                  </a:cubicBezTo>
                  <a:cubicBezTo>
                    <a:pt x="800" y="434"/>
                    <a:pt x="868" y="388"/>
                    <a:pt x="936" y="343"/>
                  </a:cubicBezTo>
                  <a:cubicBezTo>
                    <a:pt x="1005" y="320"/>
                    <a:pt x="1073" y="274"/>
                    <a:pt x="1142" y="251"/>
                  </a:cubicBezTo>
                  <a:cubicBezTo>
                    <a:pt x="1188" y="229"/>
                    <a:pt x="1210" y="229"/>
                    <a:pt x="1233" y="206"/>
                  </a:cubicBezTo>
                  <a:cubicBezTo>
                    <a:pt x="1302" y="183"/>
                    <a:pt x="1347" y="160"/>
                    <a:pt x="1416" y="137"/>
                  </a:cubicBezTo>
                  <a:cubicBezTo>
                    <a:pt x="1461" y="114"/>
                    <a:pt x="1530" y="114"/>
                    <a:pt x="1576" y="92"/>
                  </a:cubicBezTo>
                  <a:cubicBezTo>
                    <a:pt x="1621" y="92"/>
                    <a:pt x="1621" y="46"/>
                    <a:pt x="1621" y="23"/>
                  </a:cubicBezTo>
                  <a:cubicBezTo>
                    <a:pt x="1621" y="0"/>
                    <a:pt x="1598" y="0"/>
                    <a:pt x="1576"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20"/>
            <p:cNvSpPr/>
            <p:nvPr/>
          </p:nvSpPr>
          <p:spPr>
            <a:xfrm>
              <a:off x="6840900" y="1036300"/>
              <a:ext cx="42250" cy="41725"/>
            </a:xfrm>
            <a:custGeom>
              <a:avLst/>
              <a:gdLst/>
              <a:ahLst/>
              <a:cxnLst/>
              <a:rect l="l" t="t" r="r" b="b"/>
              <a:pathLst>
                <a:path w="1690" h="1669" extrusionOk="0">
                  <a:moveTo>
                    <a:pt x="840" y="0"/>
                  </a:moveTo>
                  <a:cubicBezTo>
                    <a:pt x="827" y="0"/>
                    <a:pt x="813" y="1"/>
                    <a:pt x="800" y="1"/>
                  </a:cubicBezTo>
                  <a:cubicBezTo>
                    <a:pt x="343" y="24"/>
                    <a:pt x="1" y="412"/>
                    <a:pt x="23" y="869"/>
                  </a:cubicBezTo>
                  <a:cubicBezTo>
                    <a:pt x="46" y="1311"/>
                    <a:pt x="412" y="1668"/>
                    <a:pt x="850" y="1668"/>
                  </a:cubicBezTo>
                  <a:cubicBezTo>
                    <a:pt x="864" y="1668"/>
                    <a:pt x="877" y="1668"/>
                    <a:pt x="891" y="1667"/>
                  </a:cubicBezTo>
                  <a:cubicBezTo>
                    <a:pt x="1347" y="1645"/>
                    <a:pt x="1690" y="1257"/>
                    <a:pt x="1667" y="800"/>
                  </a:cubicBezTo>
                  <a:cubicBezTo>
                    <a:pt x="1645" y="357"/>
                    <a:pt x="1279" y="0"/>
                    <a:pt x="840"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20"/>
            <p:cNvSpPr/>
            <p:nvPr/>
          </p:nvSpPr>
          <p:spPr>
            <a:xfrm>
              <a:off x="6834625" y="1100200"/>
              <a:ext cx="42825" cy="41725"/>
            </a:xfrm>
            <a:custGeom>
              <a:avLst/>
              <a:gdLst/>
              <a:ahLst/>
              <a:cxnLst/>
              <a:rect l="l" t="t" r="r" b="b"/>
              <a:pathLst>
                <a:path w="1713" h="1669" extrusionOk="0">
                  <a:moveTo>
                    <a:pt x="863" y="1"/>
                  </a:moveTo>
                  <a:cubicBezTo>
                    <a:pt x="849" y="1"/>
                    <a:pt x="836" y="1"/>
                    <a:pt x="822" y="2"/>
                  </a:cubicBezTo>
                  <a:cubicBezTo>
                    <a:pt x="366" y="24"/>
                    <a:pt x="1" y="412"/>
                    <a:pt x="23" y="869"/>
                  </a:cubicBezTo>
                  <a:cubicBezTo>
                    <a:pt x="46" y="1312"/>
                    <a:pt x="411" y="1669"/>
                    <a:pt x="850" y="1669"/>
                  </a:cubicBezTo>
                  <a:cubicBezTo>
                    <a:pt x="864" y="1669"/>
                    <a:pt x="877" y="1669"/>
                    <a:pt x="891" y="1668"/>
                  </a:cubicBezTo>
                  <a:cubicBezTo>
                    <a:pt x="1347" y="1645"/>
                    <a:pt x="1712" y="1257"/>
                    <a:pt x="1690" y="800"/>
                  </a:cubicBezTo>
                  <a:cubicBezTo>
                    <a:pt x="1667" y="358"/>
                    <a:pt x="1302" y="1"/>
                    <a:pt x="86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20"/>
            <p:cNvSpPr/>
            <p:nvPr/>
          </p:nvSpPr>
          <p:spPr>
            <a:xfrm>
              <a:off x="6903675" y="1109325"/>
              <a:ext cx="42250" cy="41750"/>
            </a:xfrm>
            <a:custGeom>
              <a:avLst/>
              <a:gdLst/>
              <a:ahLst/>
              <a:cxnLst/>
              <a:rect l="l" t="t" r="r" b="b"/>
              <a:pathLst>
                <a:path w="1690" h="1670" extrusionOk="0">
                  <a:moveTo>
                    <a:pt x="840" y="1"/>
                  </a:moveTo>
                  <a:cubicBezTo>
                    <a:pt x="826" y="1"/>
                    <a:pt x="813" y="1"/>
                    <a:pt x="799" y="2"/>
                  </a:cubicBezTo>
                  <a:cubicBezTo>
                    <a:pt x="343" y="25"/>
                    <a:pt x="0" y="413"/>
                    <a:pt x="23" y="869"/>
                  </a:cubicBezTo>
                  <a:cubicBezTo>
                    <a:pt x="45" y="1312"/>
                    <a:pt x="411" y="1669"/>
                    <a:pt x="850" y="1669"/>
                  </a:cubicBezTo>
                  <a:cubicBezTo>
                    <a:pt x="863" y="1669"/>
                    <a:pt x="877" y="1669"/>
                    <a:pt x="891" y="1668"/>
                  </a:cubicBezTo>
                  <a:cubicBezTo>
                    <a:pt x="1347" y="1645"/>
                    <a:pt x="1689" y="1257"/>
                    <a:pt x="1667" y="801"/>
                  </a:cubicBezTo>
                  <a:cubicBezTo>
                    <a:pt x="1645" y="358"/>
                    <a:pt x="1279" y="1"/>
                    <a:pt x="840"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20"/>
            <p:cNvSpPr/>
            <p:nvPr/>
          </p:nvSpPr>
          <p:spPr>
            <a:xfrm>
              <a:off x="6923075" y="1173850"/>
              <a:ext cx="41675" cy="41100"/>
            </a:xfrm>
            <a:custGeom>
              <a:avLst/>
              <a:gdLst/>
              <a:ahLst/>
              <a:cxnLst/>
              <a:rect l="l" t="t" r="r" b="b"/>
              <a:pathLst>
                <a:path w="1667" h="1644" extrusionOk="0">
                  <a:moveTo>
                    <a:pt x="799" y="0"/>
                  </a:moveTo>
                  <a:cubicBezTo>
                    <a:pt x="343" y="23"/>
                    <a:pt x="0" y="411"/>
                    <a:pt x="23" y="867"/>
                  </a:cubicBezTo>
                  <a:cubicBezTo>
                    <a:pt x="23" y="1255"/>
                    <a:pt x="320" y="1575"/>
                    <a:pt x="708" y="1643"/>
                  </a:cubicBezTo>
                  <a:cubicBezTo>
                    <a:pt x="982" y="1415"/>
                    <a:pt x="1302" y="1210"/>
                    <a:pt x="1621" y="1027"/>
                  </a:cubicBezTo>
                  <a:lnTo>
                    <a:pt x="1644" y="1027"/>
                  </a:lnTo>
                  <a:cubicBezTo>
                    <a:pt x="1667" y="959"/>
                    <a:pt x="1667" y="867"/>
                    <a:pt x="1667" y="776"/>
                  </a:cubicBezTo>
                  <a:cubicBezTo>
                    <a:pt x="1644" y="342"/>
                    <a:pt x="1279" y="0"/>
                    <a:pt x="845"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20"/>
            <p:cNvSpPr/>
            <p:nvPr/>
          </p:nvSpPr>
          <p:spPr>
            <a:xfrm>
              <a:off x="6852875" y="1174950"/>
              <a:ext cx="42250" cy="41175"/>
            </a:xfrm>
            <a:custGeom>
              <a:avLst/>
              <a:gdLst/>
              <a:ahLst/>
              <a:cxnLst/>
              <a:rect l="l" t="t" r="r" b="b"/>
              <a:pathLst>
                <a:path w="1690" h="1647" extrusionOk="0">
                  <a:moveTo>
                    <a:pt x="845" y="1"/>
                  </a:moveTo>
                  <a:cubicBezTo>
                    <a:pt x="830" y="1"/>
                    <a:pt x="815" y="1"/>
                    <a:pt x="800" y="2"/>
                  </a:cubicBezTo>
                  <a:cubicBezTo>
                    <a:pt x="343" y="25"/>
                    <a:pt x="1" y="413"/>
                    <a:pt x="24" y="869"/>
                  </a:cubicBezTo>
                  <a:cubicBezTo>
                    <a:pt x="46" y="1311"/>
                    <a:pt x="410" y="1646"/>
                    <a:pt x="848" y="1646"/>
                  </a:cubicBezTo>
                  <a:cubicBezTo>
                    <a:pt x="862" y="1646"/>
                    <a:pt x="877" y="1646"/>
                    <a:pt x="891" y="1645"/>
                  </a:cubicBezTo>
                  <a:cubicBezTo>
                    <a:pt x="1348" y="1645"/>
                    <a:pt x="1690" y="1234"/>
                    <a:pt x="1667" y="778"/>
                  </a:cubicBezTo>
                  <a:cubicBezTo>
                    <a:pt x="1667" y="336"/>
                    <a:pt x="1303" y="1"/>
                    <a:pt x="84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20"/>
            <p:cNvSpPr/>
            <p:nvPr/>
          </p:nvSpPr>
          <p:spPr>
            <a:xfrm>
              <a:off x="6755875" y="1106475"/>
              <a:ext cx="42825" cy="41175"/>
            </a:xfrm>
            <a:custGeom>
              <a:avLst/>
              <a:gdLst/>
              <a:ahLst/>
              <a:cxnLst/>
              <a:rect l="l" t="t" r="r" b="b"/>
              <a:pathLst>
                <a:path w="1713" h="1647" extrusionOk="0">
                  <a:moveTo>
                    <a:pt x="865" y="1"/>
                  </a:moveTo>
                  <a:cubicBezTo>
                    <a:pt x="851" y="1"/>
                    <a:pt x="837" y="1"/>
                    <a:pt x="822" y="2"/>
                  </a:cubicBezTo>
                  <a:cubicBezTo>
                    <a:pt x="366" y="25"/>
                    <a:pt x="1" y="413"/>
                    <a:pt x="23" y="869"/>
                  </a:cubicBezTo>
                  <a:cubicBezTo>
                    <a:pt x="46" y="1311"/>
                    <a:pt x="410" y="1646"/>
                    <a:pt x="848" y="1646"/>
                  </a:cubicBezTo>
                  <a:cubicBezTo>
                    <a:pt x="862" y="1646"/>
                    <a:pt x="876" y="1646"/>
                    <a:pt x="891" y="1645"/>
                  </a:cubicBezTo>
                  <a:cubicBezTo>
                    <a:pt x="1347" y="1622"/>
                    <a:pt x="1713" y="1234"/>
                    <a:pt x="1690" y="778"/>
                  </a:cubicBezTo>
                  <a:cubicBezTo>
                    <a:pt x="1668" y="336"/>
                    <a:pt x="1303" y="1"/>
                    <a:pt x="86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20"/>
            <p:cNvSpPr/>
            <p:nvPr/>
          </p:nvSpPr>
          <p:spPr>
            <a:xfrm>
              <a:off x="6767850" y="1170950"/>
              <a:ext cx="42825" cy="41750"/>
            </a:xfrm>
            <a:custGeom>
              <a:avLst/>
              <a:gdLst/>
              <a:ahLst/>
              <a:cxnLst/>
              <a:rect l="l" t="t" r="r" b="b"/>
              <a:pathLst>
                <a:path w="1713" h="1670" extrusionOk="0">
                  <a:moveTo>
                    <a:pt x="863" y="1"/>
                  </a:moveTo>
                  <a:cubicBezTo>
                    <a:pt x="850" y="1"/>
                    <a:pt x="836" y="1"/>
                    <a:pt x="823" y="2"/>
                  </a:cubicBezTo>
                  <a:cubicBezTo>
                    <a:pt x="366" y="25"/>
                    <a:pt x="1" y="413"/>
                    <a:pt x="24" y="869"/>
                  </a:cubicBezTo>
                  <a:cubicBezTo>
                    <a:pt x="46" y="1312"/>
                    <a:pt x="412" y="1669"/>
                    <a:pt x="851" y="1669"/>
                  </a:cubicBezTo>
                  <a:cubicBezTo>
                    <a:pt x="864" y="1669"/>
                    <a:pt x="878" y="1669"/>
                    <a:pt x="891" y="1668"/>
                  </a:cubicBezTo>
                  <a:cubicBezTo>
                    <a:pt x="1348" y="1645"/>
                    <a:pt x="1713" y="1257"/>
                    <a:pt x="1690" y="801"/>
                  </a:cubicBezTo>
                  <a:cubicBezTo>
                    <a:pt x="1668" y="358"/>
                    <a:pt x="1302" y="1"/>
                    <a:pt x="86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20"/>
            <p:cNvSpPr/>
            <p:nvPr/>
          </p:nvSpPr>
          <p:spPr>
            <a:xfrm>
              <a:off x="6806675" y="1246875"/>
              <a:ext cx="42250" cy="38825"/>
            </a:xfrm>
            <a:custGeom>
              <a:avLst/>
              <a:gdLst/>
              <a:ahLst/>
              <a:cxnLst/>
              <a:rect l="l" t="t" r="r" b="b"/>
              <a:pathLst>
                <a:path w="1690" h="1553" extrusionOk="0">
                  <a:moveTo>
                    <a:pt x="845" y="1"/>
                  </a:moveTo>
                  <a:cubicBezTo>
                    <a:pt x="845" y="1"/>
                    <a:pt x="822" y="24"/>
                    <a:pt x="822" y="24"/>
                  </a:cubicBezTo>
                  <a:cubicBezTo>
                    <a:pt x="365" y="24"/>
                    <a:pt x="0" y="412"/>
                    <a:pt x="23" y="868"/>
                  </a:cubicBezTo>
                  <a:cubicBezTo>
                    <a:pt x="46" y="1165"/>
                    <a:pt x="206" y="1439"/>
                    <a:pt x="434" y="1553"/>
                  </a:cubicBezTo>
                  <a:cubicBezTo>
                    <a:pt x="594" y="1484"/>
                    <a:pt x="731" y="1393"/>
                    <a:pt x="890" y="1325"/>
                  </a:cubicBezTo>
                  <a:cubicBezTo>
                    <a:pt x="1141" y="1188"/>
                    <a:pt x="1415" y="1051"/>
                    <a:pt x="1666" y="914"/>
                  </a:cubicBezTo>
                  <a:cubicBezTo>
                    <a:pt x="1689" y="868"/>
                    <a:pt x="1689" y="845"/>
                    <a:pt x="1689" y="800"/>
                  </a:cubicBezTo>
                  <a:cubicBezTo>
                    <a:pt x="1666" y="366"/>
                    <a:pt x="1301" y="1"/>
                    <a:pt x="84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20"/>
            <p:cNvSpPr/>
            <p:nvPr/>
          </p:nvSpPr>
          <p:spPr>
            <a:xfrm>
              <a:off x="6730775" y="1249125"/>
              <a:ext cx="42250" cy="41175"/>
            </a:xfrm>
            <a:custGeom>
              <a:avLst/>
              <a:gdLst/>
              <a:ahLst/>
              <a:cxnLst/>
              <a:rect l="l" t="t" r="r" b="b"/>
              <a:pathLst>
                <a:path w="1690" h="1647" extrusionOk="0">
                  <a:moveTo>
                    <a:pt x="842" y="1"/>
                  </a:moveTo>
                  <a:cubicBezTo>
                    <a:pt x="828" y="1"/>
                    <a:pt x="814" y="1"/>
                    <a:pt x="799" y="2"/>
                  </a:cubicBezTo>
                  <a:cubicBezTo>
                    <a:pt x="343" y="25"/>
                    <a:pt x="0" y="413"/>
                    <a:pt x="23" y="869"/>
                  </a:cubicBezTo>
                  <a:cubicBezTo>
                    <a:pt x="45" y="1311"/>
                    <a:pt x="410" y="1647"/>
                    <a:pt x="847" y="1647"/>
                  </a:cubicBezTo>
                  <a:cubicBezTo>
                    <a:pt x="862" y="1647"/>
                    <a:pt x="876" y="1646"/>
                    <a:pt x="891" y="1645"/>
                  </a:cubicBezTo>
                  <a:cubicBezTo>
                    <a:pt x="1347" y="1623"/>
                    <a:pt x="1689" y="1235"/>
                    <a:pt x="1667" y="778"/>
                  </a:cubicBezTo>
                  <a:cubicBezTo>
                    <a:pt x="1644" y="336"/>
                    <a:pt x="1280" y="1"/>
                    <a:pt x="842"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20"/>
            <p:cNvSpPr/>
            <p:nvPr/>
          </p:nvSpPr>
          <p:spPr>
            <a:xfrm>
              <a:off x="6650300" y="1236600"/>
              <a:ext cx="41700" cy="41700"/>
            </a:xfrm>
            <a:custGeom>
              <a:avLst/>
              <a:gdLst/>
              <a:ahLst/>
              <a:cxnLst/>
              <a:rect l="l" t="t" r="r" b="b"/>
              <a:pathLst>
                <a:path w="1668" h="1668" extrusionOk="0">
                  <a:moveTo>
                    <a:pt x="777" y="1"/>
                  </a:moveTo>
                  <a:cubicBezTo>
                    <a:pt x="709" y="1"/>
                    <a:pt x="640" y="24"/>
                    <a:pt x="572" y="47"/>
                  </a:cubicBezTo>
                  <a:cubicBezTo>
                    <a:pt x="572" y="47"/>
                    <a:pt x="572" y="69"/>
                    <a:pt x="572" y="69"/>
                  </a:cubicBezTo>
                  <a:cubicBezTo>
                    <a:pt x="480" y="229"/>
                    <a:pt x="389" y="366"/>
                    <a:pt x="275" y="526"/>
                  </a:cubicBezTo>
                  <a:cubicBezTo>
                    <a:pt x="229" y="594"/>
                    <a:pt x="161" y="663"/>
                    <a:pt x="115" y="731"/>
                  </a:cubicBezTo>
                  <a:lnTo>
                    <a:pt x="69" y="777"/>
                  </a:lnTo>
                  <a:cubicBezTo>
                    <a:pt x="47" y="823"/>
                    <a:pt x="24" y="845"/>
                    <a:pt x="1" y="891"/>
                  </a:cubicBezTo>
                  <a:cubicBezTo>
                    <a:pt x="24" y="1348"/>
                    <a:pt x="412" y="1667"/>
                    <a:pt x="868" y="1667"/>
                  </a:cubicBezTo>
                  <a:cubicBezTo>
                    <a:pt x="1325" y="1644"/>
                    <a:pt x="1667" y="1256"/>
                    <a:pt x="1644" y="800"/>
                  </a:cubicBezTo>
                  <a:cubicBezTo>
                    <a:pt x="1622" y="343"/>
                    <a:pt x="1256" y="1"/>
                    <a:pt x="82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20"/>
            <p:cNvSpPr/>
            <p:nvPr/>
          </p:nvSpPr>
          <p:spPr>
            <a:xfrm>
              <a:off x="6709075" y="1167550"/>
              <a:ext cx="3450" cy="4025"/>
            </a:xfrm>
            <a:custGeom>
              <a:avLst/>
              <a:gdLst/>
              <a:ahLst/>
              <a:cxnLst/>
              <a:rect l="l" t="t" r="r" b="b"/>
              <a:pathLst>
                <a:path w="138" h="161" extrusionOk="0">
                  <a:moveTo>
                    <a:pt x="1" y="161"/>
                  </a:moveTo>
                  <a:cubicBezTo>
                    <a:pt x="47" y="115"/>
                    <a:pt x="92" y="69"/>
                    <a:pt x="138" y="1"/>
                  </a:cubicBezTo>
                  <a:cubicBezTo>
                    <a:pt x="138" y="1"/>
                    <a:pt x="138" y="1"/>
                    <a:pt x="138" y="1"/>
                  </a:cubicBezTo>
                  <a:cubicBezTo>
                    <a:pt x="92" y="69"/>
                    <a:pt x="47" y="115"/>
                    <a:pt x="1" y="16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20"/>
            <p:cNvSpPr/>
            <p:nvPr/>
          </p:nvSpPr>
          <p:spPr>
            <a:xfrm>
              <a:off x="6693100" y="1168700"/>
              <a:ext cx="38275" cy="40550"/>
            </a:xfrm>
            <a:custGeom>
              <a:avLst/>
              <a:gdLst/>
              <a:ahLst/>
              <a:cxnLst/>
              <a:rect l="l" t="t" r="r" b="b"/>
              <a:pathLst>
                <a:path w="1531" h="1622" extrusionOk="0">
                  <a:moveTo>
                    <a:pt x="960" y="1"/>
                  </a:moveTo>
                  <a:cubicBezTo>
                    <a:pt x="891" y="92"/>
                    <a:pt x="823" y="160"/>
                    <a:pt x="754" y="252"/>
                  </a:cubicBezTo>
                  <a:cubicBezTo>
                    <a:pt x="526" y="594"/>
                    <a:pt x="275" y="936"/>
                    <a:pt x="1" y="1256"/>
                  </a:cubicBezTo>
                  <a:cubicBezTo>
                    <a:pt x="161" y="1484"/>
                    <a:pt x="435" y="1621"/>
                    <a:pt x="731" y="1621"/>
                  </a:cubicBezTo>
                  <a:cubicBezTo>
                    <a:pt x="1188" y="1598"/>
                    <a:pt x="1530" y="1210"/>
                    <a:pt x="1507" y="754"/>
                  </a:cubicBezTo>
                  <a:cubicBezTo>
                    <a:pt x="1507" y="411"/>
                    <a:pt x="1256" y="115"/>
                    <a:pt x="960"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20"/>
            <p:cNvSpPr/>
            <p:nvPr/>
          </p:nvSpPr>
          <p:spPr>
            <a:xfrm>
              <a:off x="6677125" y="1306800"/>
              <a:ext cx="36550" cy="31975"/>
            </a:xfrm>
            <a:custGeom>
              <a:avLst/>
              <a:gdLst/>
              <a:ahLst/>
              <a:cxnLst/>
              <a:rect l="l" t="t" r="r" b="b"/>
              <a:pathLst>
                <a:path w="1462" h="1279" extrusionOk="0">
                  <a:moveTo>
                    <a:pt x="594" y="0"/>
                  </a:moveTo>
                  <a:cubicBezTo>
                    <a:pt x="366" y="23"/>
                    <a:pt x="161" y="114"/>
                    <a:pt x="1" y="274"/>
                  </a:cubicBezTo>
                  <a:cubicBezTo>
                    <a:pt x="24" y="297"/>
                    <a:pt x="46" y="320"/>
                    <a:pt x="46" y="343"/>
                  </a:cubicBezTo>
                  <a:cubicBezTo>
                    <a:pt x="115" y="388"/>
                    <a:pt x="161" y="457"/>
                    <a:pt x="229" y="525"/>
                  </a:cubicBezTo>
                  <a:cubicBezTo>
                    <a:pt x="320" y="617"/>
                    <a:pt x="412" y="731"/>
                    <a:pt x="503" y="845"/>
                  </a:cubicBezTo>
                  <a:cubicBezTo>
                    <a:pt x="594" y="936"/>
                    <a:pt x="686" y="1050"/>
                    <a:pt x="777" y="1164"/>
                  </a:cubicBezTo>
                  <a:cubicBezTo>
                    <a:pt x="822" y="1187"/>
                    <a:pt x="845" y="1233"/>
                    <a:pt x="891" y="1279"/>
                  </a:cubicBezTo>
                  <a:lnTo>
                    <a:pt x="914" y="1279"/>
                  </a:lnTo>
                  <a:cubicBezTo>
                    <a:pt x="937" y="1256"/>
                    <a:pt x="959" y="1256"/>
                    <a:pt x="982" y="1256"/>
                  </a:cubicBezTo>
                  <a:cubicBezTo>
                    <a:pt x="982" y="1233"/>
                    <a:pt x="1005" y="1233"/>
                    <a:pt x="1005" y="1233"/>
                  </a:cubicBezTo>
                  <a:cubicBezTo>
                    <a:pt x="1005" y="1210"/>
                    <a:pt x="1028" y="1210"/>
                    <a:pt x="1028" y="1210"/>
                  </a:cubicBezTo>
                  <a:cubicBezTo>
                    <a:pt x="1051" y="1210"/>
                    <a:pt x="1074" y="1187"/>
                    <a:pt x="1096" y="1187"/>
                  </a:cubicBezTo>
                  <a:cubicBezTo>
                    <a:pt x="1119" y="1187"/>
                    <a:pt x="1142" y="1187"/>
                    <a:pt x="1142" y="1164"/>
                  </a:cubicBezTo>
                  <a:cubicBezTo>
                    <a:pt x="1188" y="1142"/>
                    <a:pt x="1233" y="1142"/>
                    <a:pt x="1279" y="1119"/>
                  </a:cubicBezTo>
                  <a:lnTo>
                    <a:pt x="1302" y="1119"/>
                  </a:lnTo>
                  <a:cubicBezTo>
                    <a:pt x="1347" y="1096"/>
                    <a:pt x="1393" y="1073"/>
                    <a:pt x="1439" y="1050"/>
                  </a:cubicBezTo>
                  <a:cubicBezTo>
                    <a:pt x="1462" y="982"/>
                    <a:pt x="1462" y="891"/>
                    <a:pt x="1462" y="799"/>
                  </a:cubicBezTo>
                  <a:cubicBezTo>
                    <a:pt x="1439" y="343"/>
                    <a:pt x="1074" y="0"/>
                    <a:pt x="640"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20"/>
            <p:cNvSpPr/>
            <p:nvPr/>
          </p:nvSpPr>
          <p:spPr>
            <a:xfrm>
              <a:off x="6642325" y="1268000"/>
              <a:ext cx="58225" cy="69625"/>
            </a:xfrm>
            <a:custGeom>
              <a:avLst/>
              <a:gdLst/>
              <a:ahLst/>
              <a:cxnLst/>
              <a:rect l="l" t="t" r="r" b="b"/>
              <a:pathLst>
                <a:path w="2329" h="2785" extrusionOk="0">
                  <a:moveTo>
                    <a:pt x="46" y="0"/>
                  </a:moveTo>
                  <a:cubicBezTo>
                    <a:pt x="0" y="46"/>
                    <a:pt x="0" y="92"/>
                    <a:pt x="23" y="137"/>
                  </a:cubicBezTo>
                  <a:cubicBezTo>
                    <a:pt x="115" y="274"/>
                    <a:pt x="206" y="388"/>
                    <a:pt x="297" y="525"/>
                  </a:cubicBezTo>
                  <a:cubicBezTo>
                    <a:pt x="320" y="525"/>
                    <a:pt x="320" y="548"/>
                    <a:pt x="343" y="548"/>
                  </a:cubicBezTo>
                  <a:cubicBezTo>
                    <a:pt x="343" y="571"/>
                    <a:pt x="343" y="571"/>
                    <a:pt x="343" y="571"/>
                  </a:cubicBezTo>
                  <a:lnTo>
                    <a:pt x="366" y="594"/>
                  </a:lnTo>
                  <a:lnTo>
                    <a:pt x="388" y="617"/>
                  </a:lnTo>
                  <a:cubicBezTo>
                    <a:pt x="411" y="662"/>
                    <a:pt x="434" y="685"/>
                    <a:pt x="457" y="731"/>
                  </a:cubicBezTo>
                  <a:cubicBezTo>
                    <a:pt x="480" y="753"/>
                    <a:pt x="503" y="776"/>
                    <a:pt x="503" y="776"/>
                  </a:cubicBezTo>
                  <a:cubicBezTo>
                    <a:pt x="503" y="799"/>
                    <a:pt x="525" y="799"/>
                    <a:pt x="525" y="799"/>
                  </a:cubicBezTo>
                  <a:cubicBezTo>
                    <a:pt x="525" y="822"/>
                    <a:pt x="548" y="822"/>
                    <a:pt x="548" y="822"/>
                  </a:cubicBezTo>
                  <a:cubicBezTo>
                    <a:pt x="594" y="890"/>
                    <a:pt x="640" y="959"/>
                    <a:pt x="685" y="1027"/>
                  </a:cubicBezTo>
                  <a:lnTo>
                    <a:pt x="708" y="1027"/>
                  </a:lnTo>
                  <a:cubicBezTo>
                    <a:pt x="731" y="1050"/>
                    <a:pt x="754" y="1096"/>
                    <a:pt x="776" y="1119"/>
                  </a:cubicBezTo>
                  <a:cubicBezTo>
                    <a:pt x="799" y="1142"/>
                    <a:pt x="822" y="1187"/>
                    <a:pt x="845" y="1210"/>
                  </a:cubicBezTo>
                  <a:cubicBezTo>
                    <a:pt x="845" y="1233"/>
                    <a:pt x="845" y="1233"/>
                    <a:pt x="845" y="1233"/>
                  </a:cubicBezTo>
                  <a:cubicBezTo>
                    <a:pt x="868" y="1256"/>
                    <a:pt x="891" y="1278"/>
                    <a:pt x="913" y="1301"/>
                  </a:cubicBezTo>
                  <a:cubicBezTo>
                    <a:pt x="913" y="1301"/>
                    <a:pt x="913" y="1301"/>
                    <a:pt x="936" y="1324"/>
                  </a:cubicBezTo>
                  <a:cubicBezTo>
                    <a:pt x="1050" y="1461"/>
                    <a:pt x="1142" y="1598"/>
                    <a:pt x="1256" y="1712"/>
                  </a:cubicBezTo>
                  <a:cubicBezTo>
                    <a:pt x="1256" y="1735"/>
                    <a:pt x="1279" y="1735"/>
                    <a:pt x="1279" y="1735"/>
                  </a:cubicBezTo>
                  <a:lnTo>
                    <a:pt x="1279" y="1758"/>
                  </a:lnTo>
                  <a:cubicBezTo>
                    <a:pt x="1301" y="1758"/>
                    <a:pt x="1301" y="1781"/>
                    <a:pt x="1324" y="1781"/>
                  </a:cubicBezTo>
                  <a:cubicBezTo>
                    <a:pt x="1324" y="1781"/>
                    <a:pt x="1324" y="1781"/>
                    <a:pt x="1324" y="1803"/>
                  </a:cubicBezTo>
                  <a:cubicBezTo>
                    <a:pt x="1347" y="1826"/>
                    <a:pt x="1370" y="1849"/>
                    <a:pt x="1370" y="1849"/>
                  </a:cubicBezTo>
                  <a:cubicBezTo>
                    <a:pt x="1370" y="1872"/>
                    <a:pt x="1370" y="1872"/>
                    <a:pt x="1370" y="1872"/>
                  </a:cubicBezTo>
                  <a:cubicBezTo>
                    <a:pt x="1393" y="1872"/>
                    <a:pt x="1393" y="1895"/>
                    <a:pt x="1416" y="1895"/>
                  </a:cubicBezTo>
                  <a:cubicBezTo>
                    <a:pt x="1416" y="1895"/>
                    <a:pt x="1416" y="1918"/>
                    <a:pt x="1416" y="1918"/>
                  </a:cubicBezTo>
                  <a:lnTo>
                    <a:pt x="1438" y="1918"/>
                  </a:lnTo>
                  <a:cubicBezTo>
                    <a:pt x="1530" y="2032"/>
                    <a:pt x="1621" y="2146"/>
                    <a:pt x="1712" y="2237"/>
                  </a:cubicBezTo>
                  <a:cubicBezTo>
                    <a:pt x="1712" y="2260"/>
                    <a:pt x="1712" y="2260"/>
                    <a:pt x="1712" y="2260"/>
                  </a:cubicBezTo>
                  <a:cubicBezTo>
                    <a:pt x="1735" y="2260"/>
                    <a:pt x="1758" y="2283"/>
                    <a:pt x="1758" y="2306"/>
                  </a:cubicBezTo>
                  <a:cubicBezTo>
                    <a:pt x="1758" y="2306"/>
                    <a:pt x="1781" y="2306"/>
                    <a:pt x="1781" y="2328"/>
                  </a:cubicBezTo>
                  <a:cubicBezTo>
                    <a:pt x="1781" y="2328"/>
                    <a:pt x="1781" y="2328"/>
                    <a:pt x="1804" y="2351"/>
                  </a:cubicBezTo>
                  <a:cubicBezTo>
                    <a:pt x="1826" y="2374"/>
                    <a:pt x="1849" y="2397"/>
                    <a:pt x="1849" y="2420"/>
                  </a:cubicBezTo>
                  <a:cubicBezTo>
                    <a:pt x="1963" y="2534"/>
                    <a:pt x="2055" y="2648"/>
                    <a:pt x="2169" y="2762"/>
                  </a:cubicBezTo>
                  <a:cubicBezTo>
                    <a:pt x="2192" y="2785"/>
                    <a:pt x="2214" y="2785"/>
                    <a:pt x="2237" y="2785"/>
                  </a:cubicBezTo>
                  <a:cubicBezTo>
                    <a:pt x="2260" y="2785"/>
                    <a:pt x="2283" y="2762"/>
                    <a:pt x="2306" y="2739"/>
                  </a:cubicBezTo>
                  <a:cubicBezTo>
                    <a:pt x="2329" y="2716"/>
                    <a:pt x="2329" y="2694"/>
                    <a:pt x="2329" y="2671"/>
                  </a:cubicBezTo>
                  <a:cubicBezTo>
                    <a:pt x="2329" y="2648"/>
                    <a:pt x="2306" y="2625"/>
                    <a:pt x="2283" y="2602"/>
                  </a:cubicBezTo>
                  <a:cubicBezTo>
                    <a:pt x="2214" y="2511"/>
                    <a:pt x="2123" y="2420"/>
                    <a:pt x="2055" y="2351"/>
                  </a:cubicBezTo>
                  <a:cubicBezTo>
                    <a:pt x="2055" y="2328"/>
                    <a:pt x="2032" y="2328"/>
                    <a:pt x="2032" y="2306"/>
                  </a:cubicBezTo>
                  <a:lnTo>
                    <a:pt x="2009" y="2306"/>
                  </a:lnTo>
                  <a:lnTo>
                    <a:pt x="2009" y="2283"/>
                  </a:lnTo>
                  <a:cubicBezTo>
                    <a:pt x="1986" y="2283"/>
                    <a:pt x="1986" y="2260"/>
                    <a:pt x="1963" y="2260"/>
                  </a:cubicBezTo>
                  <a:cubicBezTo>
                    <a:pt x="1963" y="2260"/>
                    <a:pt x="1963" y="2237"/>
                    <a:pt x="1963" y="2237"/>
                  </a:cubicBezTo>
                  <a:cubicBezTo>
                    <a:pt x="1941" y="2237"/>
                    <a:pt x="1941" y="2214"/>
                    <a:pt x="1918" y="2191"/>
                  </a:cubicBezTo>
                  <a:lnTo>
                    <a:pt x="1872" y="2146"/>
                  </a:lnTo>
                  <a:cubicBezTo>
                    <a:pt x="1758" y="2009"/>
                    <a:pt x="1644" y="1872"/>
                    <a:pt x="1553" y="1758"/>
                  </a:cubicBezTo>
                  <a:cubicBezTo>
                    <a:pt x="1530" y="1758"/>
                    <a:pt x="1530" y="1758"/>
                    <a:pt x="1530" y="1735"/>
                  </a:cubicBezTo>
                  <a:cubicBezTo>
                    <a:pt x="1530" y="1735"/>
                    <a:pt x="1530" y="1735"/>
                    <a:pt x="1507" y="1712"/>
                  </a:cubicBezTo>
                  <a:cubicBezTo>
                    <a:pt x="1484" y="1689"/>
                    <a:pt x="1484" y="1666"/>
                    <a:pt x="1461" y="1644"/>
                  </a:cubicBezTo>
                  <a:lnTo>
                    <a:pt x="1438" y="1644"/>
                  </a:lnTo>
                  <a:cubicBezTo>
                    <a:pt x="1438" y="1644"/>
                    <a:pt x="1438" y="1621"/>
                    <a:pt x="1438" y="1621"/>
                  </a:cubicBezTo>
                  <a:cubicBezTo>
                    <a:pt x="1416" y="1598"/>
                    <a:pt x="1416" y="1598"/>
                    <a:pt x="1393" y="1575"/>
                  </a:cubicBezTo>
                  <a:cubicBezTo>
                    <a:pt x="1279" y="1438"/>
                    <a:pt x="1165" y="1301"/>
                    <a:pt x="1073" y="1187"/>
                  </a:cubicBezTo>
                  <a:cubicBezTo>
                    <a:pt x="1050" y="1164"/>
                    <a:pt x="1050" y="1142"/>
                    <a:pt x="1028" y="1142"/>
                  </a:cubicBezTo>
                  <a:cubicBezTo>
                    <a:pt x="1028" y="1119"/>
                    <a:pt x="1028" y="1119"/>
                    <a:pt x="1028" y="1119"/>
                  </a:cubicBezTo>
                  <a:lnTo>
                    <a:pt x="1005" y="1119"/>
                  </a:lnTo>
                  <a:cubicBezTo>
                    <a:pt x="982" y="1073"/>
                    <a:pt x="982" y="1050"/>
                    <a:pt x="959" y="1027"/>
                  </a:cubicBezTo>
                  <a:lnTo>
                    <a:pt x="913" y="1005"/>
                  </a:lnTo>
                  <a:cubicBezTo>
                    <a:pt x="891" y="959"/>
                    <a:pt x="891" y="936"/>
                    <a:pt x="868" y="913"/>
                  </a:cubicBezTo>
                  <a:lnTo>
                    <a:pt x="845" y="913"/>
                  </a:lnTo>
                  <a:cubicBezTo>
                    <a:pt x="822" y="868"/>
                    <a:pt x="776" y="799"/>
                    <a:pt x="731" y="753"/>
                  </a:cubicBezTo>
                  <a:cubicBezTo>
                    <a:pt x="708" y="731"/>
                    <a:pt x="708" y="731"/>
                    <a:pt x="708" y="708"/>
                  </a:cubicBezTo>
                  <a:cubicBezTo>
                    <a:pt x="685" y="708"/>
                    <a:pt x="685" y="685"/>
                    <a:pt x="685" y="685"/>
                  </a:cubicBezTo>
                  <a:lnTo>
                    <a:pt x="662" y="685"/>
                  </a:lnTo>
                  <a:lnTo>
                    <a:pt x="662" y="662"/>
                  </a:lnTo>
                  <a:cubicBezTo>
                    <a:pt x="662" y="662"/>
                    <a:pt x="640" y="639"/>
                    <a:pt x="640" y="639"/>
                  </a:cubicBezTo>
                  <a:cubicBezTo>
                    <a:pt x="640" y="617"/>
                    <a:pt x="617" y="617"/>
                    <a:pt x="617" y="617"/>
                  </a:cubicBezTo>
                  <a:cubicBezTo>
                    <a:pt x="617" y="594"/>
                    <a:pt x="617" y="594"/>
                    <a:pt x="617" y="594"/>
                  </a:cubicBezTo>
                  <a:cubicBezTo>
                    <a:pt x="594" y="594"/>
                    <a:pt x="594" y="594"/>
                    <a:pt x="594" y="571"/>
                  </a:cubicBezTo>
                  <a:cubicBezTo>
                    <a:pt x="571" y="548"/>
                    <a:pt x="571" y="525"/>
                    <a:pt x="548" y="502"/>
                  </a:cubicBezTo>
                  <a:cubicBezTo>
                    <a:pt x="525" y="502"/>
                    <a:pt x="525" y="502"/>
                    <a:pt x="525" y="480"/>
                  </a:cubicBezTo>
                  <a:cubicBezTo>
                    <a:pt x="525" y="480"/>
                    <a:pt x="503" y="480"/>
                    <a:pt x="503" y="457"/>
                  </a:cubicBezTo>
                  <a:cubicBezTo>
                    <a:pt x="480" y="434"/>
                    <a:pt x="480" y="411"/>
                    <a:pt x="457" y="411"/>
                  </a:cubicBezTo>
                  <a:cubicBezTo>
                    <a:pt x="457" y="388"/>
                    <a:pt x="457" y="388"/>
                    <a:pt x="457" y="388"/>
                  </a:cubicBezTo>
                  <a:cubicBezTo>
                    <a:pt x="366" y="274"/>
                    <a:pt x="274" y="160"/>
                    <a:pt x="183" y="46"/>
                  </a:cubicBezTo>
                  <a:cubicBezTo>
                    <a:pt x="160" y="0"/>
                    <a:pt x="137" y="0"/>
                    <a:pt x="115"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20"/>
            <p:cNvSpPr/>
            <p:nvPr/>
          </p:nvSpPr>
          <p:spPr>
            <a:xfrm>
              <a:off x="7127925" y="834325"/>
              <a:ext cx="95900" cy="114150"/>
            </a:xfrm>
            <a:custGeom>
              <a:avLst/>
              <a:gdLst/>
              <a:ahLst/>
              <a:cxnLst/>
              <a:rect l="l" t="t" r="r" b="b"/>
              <a:pathLst>
                <a:path w="3836" h="4566" extrusionOk="0">
                  <a:moveTo>
                    <a:pt x="115" y="0"/>
                  </a:moveTo>
                  <a:cubicBezTo>
                    <a:pt x="92" y="0"/>
                    <a:pt x="69" y="23"/>
                    <a:pt x="46" y="23"/>
                  </a:cubicBezTo>
                  <a:cubicBezTo>
                    <a:pt x="1" y="69"/>
                    <a:pt x="1" y="114"/>
                    <a:pt x="24" y="160"/>
                  </a:cubicBezTo>
                  <a:cubicBezTo>
                    <a:pt x="229" y="434"/>
                    <a:pt x="412" y="708"/>
                    <a:pt x="617" y="982"/>
                  </a:cubicBezTo>
                  <a:cubicBezTo>
                    <a:pt x="617" y="982"/>
                    <a:pt x="617" y="1004"/>
                    <a:pt x="617" y="1004"/>
                  </a:cubicBezTo>
                  <a:lnTo>
                    <a:pt x="640" y="1004"/>
                  </a:lnTo>
                  <a:cubicBezTo>
                    <a:pt x="663" y="1050"/>
                    <a:pt x="686" y="1073"/>
                    <a:pt x="708" y="1118"/>
                  </a:cubicBezTo>
                  <a:lnTo>
                    <a:pt x="731" y="1118"/>
                  </a:lnTo>
                  <a:cubicBezTo>
                    <a:pt x="868" y="1324"/>
                    <a:pt x="1005" y="1507"/>
                    <a:pt x="1165" y="1712"/>
                  </a:cubicBezTo>
                  <a:cubicBezTo>
                    <a:pt x="1210" y="1758"/>
                    <a:pt x="1233" y="1803"/>
                    <a:pt x="1279" y="1849"/>
                  </a:cubicBezTo>
                  <a:cubicBezTo>
                    <a:pt x="1279" y="1872"/>
                    <a:pt x="1302" y="1872"/>
                    <a:pt x="1302" y="1895"/>
                  </a:cubicBezTo>
                  <a:lnTo>
                    <a:pt x="1325" y="1895"/>
                  </a:lnTo>
                  <a:cubicBezTo>
                    <a:pt x="1370" y="1963"/>
                    <a:pt x="1416" y="2009"/>
                    <a:pt x="1462" y="2077"/>
                  </a:cubicBezTo>
                  <a:cubicBezTo>
                    <a:pt x="1462" y="2077"/>
                    <a:pt x="1462" y="2100"/>
                    <a:pt x="1484" y="2100"/>
                  </a:cubicBezTo>
                  <a:cubicBezTo>
                    <a:pt x="1644" y="2283"/>
                    <a:pt x="1804" y="2488"/>
                    <a:pt x="1964" y="2671"/>
                  </a:cubicBezTo>
                  <a:cubicBezTo>
                    <a:pt x="1987" y="2693"/>
                    <a:pt x="2009" y="2739"/>
                    <a:pt x="2032" y="2762"/>
                  </a:cubicBezTo>
                  <a:cubicBezTo>
                    <a:pt x="2032" y="2762"/>
                    <a:pt x="2055" y="2785"/>
                    <a:pt x="2055" y="2785"/>
                  </a:cubicBezTo>
                  <a:cubicBezTo>
                    <a:pt x="2169" y="2922"/>
                    <a:pt x="2306" y="3059"/>
                    <a:pt x="2420" y="3196"/>
                  </a:cubicBezTo>
                  <a:cubicBezTo>
                    <a:pt x="2443" y="3218"/>
                    <a:pt x="2443" y="3241"/>
                    <a:pt x="2466" y="3264"/>
                  </a:cubicBezTo>
                  <a:cubicBezTo>
                    <a:pt x="2489" y="3287"/>
                    <a:pt x="2534" y="3333"/>
                    <a:pt x="2557" y="3355"/>
                  </a:cubicBezTo>
                  <a:cubicBezTo>
                    <a:pt x="2557" y="3378"/>
                    <a:pt x="2580" y="3378"/>
                    <a:pt x="2580" y="3378"/>
                  </a:cubicBezTo>
                  <a:cubicBezTo>
                    <a:pt x="2580" y="3378"/>
                    <a:pt x="2580" y="3401"/>
                    <a:pt x="2580" y="3401"/>
                  </a:cubicBezTo>
                  <a:cubicBezTo>
                    <a:pt x="2694" y="3515"/>
                    <a:pt x="2808" y="3629"/>
                    <a:pt x="2922" y="3743"/>
                  </a:cubicBezTo>
                  <a:cubicBezTo>
                    <a:pt x="2922" y="3766"/>
                    <a:pt x="2945" y="3789"/>
                    <a:pt x="2968" y="3812"/>
                  </a:cubicBezTo>
                  <a:cubicBezTo>
                    <a:pt x="2991" y="3835"/>
                    <a:pt x="3014" y="3858"/>
                    <a:pt x="3037" y="3858"/>
                  </a:cubicBezTo>
                  <a:cubicBezTo>
                    <a:pt x="3037" y="3880"/>
                    <a:pt x="3037" y="3880"/>
                    <a:pt x="3037" y="3880"/>
                  </a:cubicBezTo>
                  <a:cubicBezTo>
                    <a:pt x="3059" y="3880"/>
                    <a:pt x="3059" y="3903"/>
                    <a:pt x="3059" y="3903"/>
                  </a:cubicBezTo>
                  <a:lnTo>
                    <a:pt x="3082" y="3903"/>
                  </a:lnTo>
                  <a:lnTo>
                    <a:pt x="3082" y="3926"/>
                  </a:lnTo>
                  <a:cubicBezTo>
                    <a:pt x="3173" y="4017"/>
                    <a:pt x="3288" y="4131"/>
                    <a:pt x="3379" y="4246"/>
                  </a:cubicBezTo>
                  <a:lnTo>
                    <a:pt x="3402" y="4246"/>
                  </a:lnTo>
                  <a:cubicBezTo>
                    <a:pt x="3402" y="4268"/>
                    <a:pt x="3425" y="4268"/>
                    <a:pt x="3447" y="4291"/>
                  </a:cubicBezTo>
                  <a:lnTo>
                    <a:pt x="3493" y="4360"/>
                  </a:lnTo>
                  <a:cubicBezTo>
                    <a:pt x="3516" y="4360"/>
                    <a:pt x="3516" y="4360"/>
                    <a:pt x="3516" y="4382"/>
                  </a:cubicBezTo>
                  <a:lnTo>
                    <a:pt x="3539" y="4382"/>
                  </a:lnTo>
                  <a:lnTo>
                    <a:pt x="3584" y="4428"/>
                  </a:lnTo>
                  <a:cubicBezTo>
                    <a:pt x="3584" y="4428"/>
                    <a:pt x="3584" y="4428"/>
                    <a:pt x="3584" y="4451"/>
                  </a:cubicBezTo>
                  <a:cubicBezTo>
                    <a:pt x="3584" y="4451"/>
                    <a:pt x="3607" y="4451"/>
                    <a:pt x="3607" y="4474"/>
                  </a:cubicBezTo>
                  <a:lnTo>
                    <a:pt x="3630" y="4474"/>
                  </a:lnTo>
                  <a:cubicBezTo>
                    <a:pt x="3653" y="4497"/>
                    <a:pt x="3653" y="4519"/>
                    <a:pt x="3676" y="4542"/>
                  </a:cubicBezTo>
                  <a:cubicBezTo>
                    <a:pt x="3698" y="4542"/>
                    <a:pt x="3721" y="4565"/>
                    <a:pt x="3744" y="4565"/>
                  </a:cubicBezTo>
                  <a:cubicBezTo>
                    <a:pt x="3767" y="4542"/>
                    <a:pt x="3790" y="4542"/>
                    <a:pt x="3813" y="4519"/>
                  </a:cubicBezTo>
                  <a:cubicBezTo>
                    <a:pt x="3835" y="4497"/>
                    <a:pt x="3835" y="4474"/>
                    <a:pt x="3835" y="4451"/>
                  </a:cubicBezTo>
                  <a:cubicBezTo>
                    <a:pt x="3835" y="4428"/>
                    <a:pt x="3813" y="4405"/>
                    <a:pt x="3790" y="4382"/>
                  </a:cubicBezTo>
                  <a:lnTo>
                    <a:pt x="3744" y="4337"/>
                  </a:lnTo>
                  <a:lnTo>
                    <a:pt x="3721" y="4314"/>
                  </a:lnTo>
                  <a:cubicBezTo>
                    <a:pt x="3721" y="4291"/>
                    <a:pt x="3698" y="4291"/>
                    <a:pt x="3698" y="4291"/>
                  </a:cubicBezTo>
                  <a:cubicBezTo>
                    <a:pt x="3698" y="4291"/>
                    <a:pt x="3698" y="4291"/>
                    <a:pt x="3698" y="4268"/>
                  </a:cubicBezTo>
                  <a:lnTo>
                    <a:pt x="3653" y="4246"/>
                  </a:lnTo>
                  <a:cubicBezTo>
                    <a:pt x="3630" y="4200"/>
                    <a:pt x="3584" y="4177"/>
                    <a:pt x="3562" y="4154"/>
                  </a:cubicBezTo>
                  <a:cubicBezTo>
                    <a:pt x="3562" y="4154"/>
                    <a:pt x="3562" y="4131"/>
                    <a:pt x="3562" y="4131"/>
                  </a:cubicBezTo>
                  <a:lnTo>
                    <a:pt x="3539" y="4131"/>
                  </a:lnTo>
                  <a:cubicBezTo>
                    <a:pt x="3539" y="4109"/>
                    <a:pt x="3516" y="4109"/>
                    <a:pt x="3516" y="4086"/>
                  </a:cubicBezTo>
                  <a:cubicBezTo>
                    <a:pt x="3470" y="4040"/>
                    <a:pt x="3425" y="3994"/>
                    <a:pt x="3379" y="3949"/>
                  </a:cubicBezTo>
                  <a:cubicBezTo>
                    <a:pt x="3379" y="3972"/>
                    <a:pt x="3379" y="3972"/>
                    <a:pt x="3379" y="3972"/>
                  </a:cubicBezTo>
                  <a:cubicBezTo>
                    <a:pt x="3333" y="3903"/>
                    <a:pt x="3288" y="3858"/>
                    <a:pt x="3219" y="3789"/>
                  </a:cubicBezTo>
                  <a:cubicBezTo>
                    <a:pt x="3219" y="3789"/>
                    <a:pt x="3196" y="3766"/>
                    <a:pt x="3196" y="3766"/>
                  </a:cubicBezTo>
                  <a:cubicBezTo>
                    <a:pt x="3173" y="3743"/>
                    <a:pt x="3173" y="3743"/>
                    <a:pt x="3173" y="3721"/>
                  </a:cubicBezTo>
                  <a:lnTo>
                    <a:pt x="3151" y="3721"/>
                  </a:lnTo>
                  <a:cubicBezTo>
                    <a:pt x="3151" y="3698"/>
                    <a:pt x="3128" y="3698"/>
                    <a:pt x="3128" y="3698"/>
                  </a:cubicBezTo>
                  <a:cubicBezTo>
                    <a:pt x="3128" y="3675"/>
                    <a:pt x="3105" y="3675"/>
                    <a:pt x="3105" y="3652"/>
                  </a:cubicBezTo>
                  <a:cubicBezTo>
                    <a:pt x="3082" y="3652"/>
                    <a:pt x="3082" y="3629"/>
                    <a:pt x="3059" y="3629"/>
                  </a:cubicBezTo>
                  <a:cubicBezTo>
                    <a:pt x="3059" y="3629"/>
                    <a:pt x="3059" y="3629"/>
                    <a:pt x="3059" y="3606"/>
                  </a:cubicBezTo>
                  <a:cubicBezTo>
                    <a:pt x="2945" y="3492"/>
                    <a:pt x="2831" y="3378"/>
                    <a:pt x="2717" y="3241"/>
                  </a:cubicBezTo>
                  <a:cubicBezTo>
                    <a:pt x="2694" y="3218"/>
                    <a:pt x="2648" y="3173"/>
                    <a:pt x="2626" y="3150"/>
                  </a:cubicBezTo>
                  <a:lnTo>
                    <a:pt x="2580" y="3081"/>
                  </a:lnTo>
                  <a:cubicBezTo>
                    <a:pt x="2443" y="2945"/>
                    <a:pt x="2329" y="2808"/>
                    <a:pt x="2215" y="2671"/>
                  </a:cubicBezTo>
                  <a:cubicBezTo>
                    <a:pt x="2169" y="2625"/>
                    <a:pt x="2146" y="2602"/>
                    <a:pt x="2124" y="2556"/>
                  </a:cubicBezTo>
                  <a:cubicBezTo>
                    <a:pt x="1964" y="2374"/>
                    <a:pt x="1804" y="2191"/>
                    <a:pt x="1644" y="1986"/>
                  </a:cubicBezTo>
                  <a:cubicBezTo>
                    <a:pt x="1576" y="1917"/>
                    <a:pt x="1507" y="1826"/>
                    <a:pt x="1439" y="1735"/>
                  </a:cubicBezTo>
                  <a:cubicBezTo>
                    <a:pt x="1393" y="1689"/>
                    <a:pt x="1370" y="1643"/>
                    <a:pt x="1325" y="1598"/>
                  </a:cubicBezTo>
                  <a:cubicBezTo>
                    <a:pt x="1325" y="1575"/>
                    <a:pt x="1302" y="1575"/>
                    <a:pt x="1302" y="1575"/>
                  </a:cubicBezTo>
                  <a:cubicBezTo>
                    <a:pt x="1165" y="1392"/>
                    <a:pt x="1028" y="1210"/>
                    <a:pt x="868" y="1004"/>
                  </a:cubicBezTo>
                  <a:cubicBezTo>
                    <a:pt x="868" y="1004"/>
                    <a:pt x="868" y="1004"/>
                    <a:pt x="868" y="982"/>
                  </a:cubicBezTo>
                  <a:cubicBezTo>
                    <a:pt x="845" y="959"/>
                    <a:pt x="800" y="913"/>
                    <a:pt x="777" y="890"/>
                  </a:cubicBezTo>
                  <a:cubicBezTo>
                    <a:pt x="777" y="867"/>
                    <a:pt x="777" y="867"/>
                    <a:pt x="754" y="867"/>
                  </a:cubicBezTo>
                  <a:cubicBezTo>
                    <a:pt x="571" y="593"/>
                    <a:pt x="366" y="320"/>
                    <a:pt x="183" y="46"/>
                  </a:cubicBezTo>
                  <a:cubicBezTo>
                    <a:pt x="161" y="23"/>
                    <a:pt x="138" y="0"/>
                    <a:pt x="115"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20"/>
            <p:cNvSpPr/>
            <p:nvPr/>
          </p:nvSpPr>
          <p:spPr>
            <a:xfrm>
              <a:off x="6971575" y="972975"/>
              <a:ext cx="256800" cy="257375"/>
            </a:xfrm>
            <a:custGeom>
              <a:avLst/>
              <a:gdLst/>
              <a:ahLst/>
              <a:cxnLst/>
              <a:rect l="l" t="t" r="r" b="b"/>
              <a:pathLst>
                <a:path w="10272" h="10295" extrusionOk="0">
                  <a:moveTo>
                    <a:pt x="9679" y="1"/>
                  </a:moveTo>
                  <a:cubicBezTo>
                    <a:pt x="9679" y="46"/>
                    <a:pt x="9656" y="69"/>
                    <a:pt x="9633" y="115"/>
                  </a:cubicBezTo>
                  <a:cubicBezTo>
                    <a:pt x="9633" y="138"/>
                    <a:pt x="9610" y="160"/>
                    <a:pt x="9587" y="183"/>
                  </a:cubicBezTo>
                  <a:cubicBezTo>
                    <a:pt x="9633" y="206"/>
                    <a:pt x="9656" y="206"/>
                    <a:pt x="9679" y="229"/>
                  </a:cubicBezTo>
                  <a:cubicBezTo>
                    <a:pt x="9679" y="252"/>
                    <a:pt x="9679" y="252"/>
                    <a:pt x="9701" y="252"/>
                  </a:cubicBezTo>
                  <a:lnTo>
                    <a:pt x="9679" y="252"/>
                  </a:lnTo>
                  <a:cubicBezTo>
                    <a:pt x="9747" y="297"/>
                    <a:pt x="9816" y="366"/>
                    <a:pt x="9861" y="411"/>
                  </a:cubicBezTo>
                  <a:cubicBezTo>
                    <a:pt x="9907" y="480"/>
                    <a:pt x="9930" y="548"/>
                    <a:pt x="9975" y="617"/>
                  </a:cubicBezTo>
                  <a:cubicBezTo>
                    <a:pt x="9998" y="731"/>
                    <a:pt x="10021" y="822"/>
                    <a:pt x="10044" y="936"/>
                  </a:cubicBezTo>
                  <a:cubicBezTo>
                    <a:pt x="10044" y="1096"/>
                    <a:pt x="10044" y="1256"/>
                    <a:pt x="10021" y="1416"/>
                  </a:cubicBezTo>
                  <a:lnTo>
                    <a:pt x="10021" y="1439"/>
                  </a:lnTo>
                  <a:cubicBezTo>
                    <a:pt x="9952" y="1781"/>
                    <a:pt x="9838" y="2101"/>
                    <a:pt x="9701" y="2397"/>
                  </a:cubicBezTo>
                  <a:cubicBezTo>
                    <a:pt x="9587" y="2717"/>
                    <a:pt x="9427" y="3014"/>
                    <a:pt x="9245" y="3287"/>
                  </a:cubicBezTo>
                  <a:cubicBezTo>
                    <a:pt x="8971" y="3767"/>
                    <a:pt x="8651" y="4223"/>
                    <a:pt x="8309" y="4634"/>
                  </a:cubicBezTo>
                  <a:cubicBezTo>
                    <a:pt x="7989" y="5045"/>
                    <a:pt x="7647" y="5410"/>
                    <a:pt x="7282" y="5798"/>
                  </a:cubicBezTo>
                  <a:cubicBezTo>
                    <a:pt x="7099" y="5981"/>
                    <a:pt x="6917" y="6163"/>
                    <a:pt x="6711" y="6346"/>
                  </a:cubicBezTo>
                  <a:cubicBezTo>
                    <a:pt x="6529" y="6506"/>
                    <a:pt x="6346" y="6666"/>
                    <a:pt x="6163" y="6848"/>
                  </a:cubicBezTo>
                  <a:cubicBezTo>
                    <a:pt x="5456" y="7487"/>
                    <a:pt x="4748" y="8126"/>
                    <a:pt x="3972" y="8674"/>
                  </a:cubicBezTo>
                  <a:cubicBezTo>
                    <a:pt x="3949" y="8697"/>
                    <a:pt x="3949" y="8697"/>
                    <a:pt x="3949" y="8697"/>
                  </a:cubicBezTo>
                  <a:cubicBezTo>
                    <a:pt x="3310" y="9154"/>
                    <a:pt x="2626" y="9587"/>
                    <a:pt x="1895" y="9861"/>
                  </a:cubicBezTo>
                  <a:lnTo>
                    <a:pt x="1918" y="9861"/>
                  </a:lnTo>
                  <a:cubicBezTo>
                    <a:pt x="1758" y="9907"/>
                    <a:pt x="1621" y="9952"/>
                    <a:pt x="1461" y="9998"/>
                  </a:cubicBezTo>
                  <a:cubicBezTo>
                    <a:pt x="1302" y="10044"/>
                    <a:pt x="1165" y="10089"/>
                    <a:pt x="1005" y="10089"/>
                  </a:cubicBezTo>
                  <a:cubicBezTo>
                    <a:pt x="959" y="10101"/>
                    <a:pt x="914" y="10106"/>
                    <a:pt x="868" y="10106"/>
                  </a:cubicBezTo>
                  <a:cubicBezTo>
                    <a:pt x="822" y="10106"/>
                    <a:pt x="777" y="10101"/>
                    <a:pt x="731" y="10089"/>
                  </a:cubicBezTo>
                  <a:cubicBezTo>
                    <a:pt x="663" y="10089"/>
                    <a:pt x="617" y="10067"/>
                    <a:pt x="548" y="10044"/>
                  </a:cubicBezTo>
                  <a:cubicBezTo>
                    <a:pt x="503" y="10021"/>
                    <a:pt x="480" y="9998"/>
                    <a:pt x="434" y="9975"/>
                  </a:cubicBezTo>
                  <a:cubicBezTo>
                    <a:pt x="389" y="9930"/>
                    <a:pt x="366" y="9907"/>
                    <a:pt x="320" y="9861"/>
                  </a:cubicBezTo>
                  <a:cubicBezTo>
                    <a:pt x="297" y="9815"/>
                    <a:pt x="275" y="9770"/>
                    <a:pt x="252" y="9724"/>
                  </a:cubicBezTo>
                  <a:cubicBezTo>
                    <a:pt x="229" y="9656"/>
                    <a:pt x="229" y="9587"/>
                    <a:pt x="206" y="9519"/>
                  </a:cubicBezTo>
                  <a:cubicBezTo>
                    <a:pt x="206" y="9427"/>
                    <a:pt x="206" y="9336"/>
                    <a:pt x="229" y="9222"/>
                  </a:cubicBezTo>
                  <a:cubicBezTo>
                    <a:pt x="252" y="9108"/>
                    <a:pt x="275" y="8971"/>
                    <a:pt x="320" y="8857"/>
                  </a:cubicBezTo>
                  <a:cubicBezTo>
                    <a:pt x="366" y="8765"/>
                    <a:pt x="411" y="8697"/>
                    <a:pt x="457" y="8606"/>
                  </a:cubicBezTo>
                  <a:cubicBezTo>
                    <a:pt x="480" y="8583"/>
                    <a:pt x="480" y="8514"/>
                    <a:pt x="434" y="8492"/>
                  </a:cubicBezTo>
                  <a:cubicBezTo>
                    <a:pt x="434" y="8492"/>
                    <a:pt x="434" y="8492"/>
                    <a:pt x="411" y="8514"/>
                  </a:cubicBezTo>
                  <a:lnTo>
                    <a:pt x="389" y="8514"/>
                  </a:lnTo>
                  <a:cubicBezTo>
                    <a:pt x="343" y="8560"/>
                    <a:pt x="275" y="8606"/>
                    <a:pt x="229" y="8629"/>
                  </a:cubicBezTo>
                  <a:cubicBezTo>
                    <a:pt x="160" y="8765"/>
                    <a:pt x="92" y="8902"/>
                    <a:pt x="69" y="9039"/>
                  </a:cubicBezTo>
                  <a:cubicBezTo>
                    <a:pt x="46" y="9131"/>
                    <a:pt x="23" y="9222"/>
                    <a:pt x="23" y="9313"/>
                  </a:cubicBezTo>
                  <a:cubicBezTo>
                    <a:pt x="1" y="9382"/>
                    <a:pt x="1" y="9473"/>
                    <a:pt x="23" y="9564"/>
                  </a:cubicBezTo>
                  <a:cubicBezTo>
                    <a:pt x="23" y="9633"/>
                    <a:pt x="46" y="9724"/>
                    <a:pt x="69" y="9793"/>
                  </a:cubicBezTo>
                  <a:cubicBezTo>
                    <a:pt x="92" y="9815"/>
                    <a:pt x="92" y="9861"/>
                    <a:pt x="115" y="9884"/>
                  </a:cubicBezTo>
                  <a:cubicBezTo>
                    <a:pt x="138" y="9930"/>
                    <a:pt x="160" y="9952"/>
                    <a:pt x="183" y="9998"/>
                  </a:cubicBezTo>
                  <a:cubicBezTo>
                    <a:pt x="275" y="10112"/>
                    <a:pt x="434" y="10203"/>
                    <a:pt x="571" y="10249"/>
                  </a:cubicBezTo>
                  <a:cubicBezTo>
                    <a:pt x="663" y="10272"/>
                    <a:pt x="754" y="10295"/>
                    <a:pt x="822" y="10295"/>
                  </a:cubicBezTo>
                  <a:cubicBezTo>
                    <a:pt x="936" y="10295"/>
                    <a:pt x="1051" y="10295"/>
                    <a:pt x="1165" y="10272"/>
                  </a:cubicBezTo>
                  <a:cubicBezTo>
                    <a:pt x="1279" y="10249"/>
                    <a:pt x="1393" y="10226"/>
                    <a:pt x="1507" y="10181"/>
                  </a:cubicBezTo>
                  <a:cubicBezTo>
                    <a:pt x="1621" y="10158"/>
                    <a:pt x="1758" y="10112"/>
                    <a:pt x="1872" y="10067"/>
                  </a:cubicBezTo>
                  <a:cubicBezTo>
                    <a:pt x="2374" y="9884"/>
                    <a:pt x="2831" y="9656"/>
                    <a:pt x="3287" y="9382"/>
                  </a:cubicBezTo>
                  <a:cubicBezTo>
                    <a:pt x="3744" y="9085"/>
                    <a:pt x="4178" y="8765"/>
                    <a:pt x="4611" y="8423"/>
                  </a:cubicBezTo>
                  <a:cubicBezTo>
                    <a:pt x="5022" y="8104"/>
                    <a:pt x="5433" y="7761"/>
                    <a:pt x="5844" y="7396"/>
                  </a:cubicBezTo>
                  <a:cubicBezTo>
                    <a:pt x="6027" y="7236"/>
                    <a:pt x="6209" y="7076"/>
                    <a:pt x="6392" y="6894"/>
                  </a:cubicBezTo>
                  <a:cubicBezTo>
                    <a:pt x="6597" y="6711"/>
                    <a:pt x="6803" y="6529"/>
                    <a:pt x="7008" y="6346"/>
                  </a:cubicBezTo>
                  <a:cubicBezTo>
                    <a:pt x="7419" y="5935"/>
                    <a:pt x="7807" y="5524"/>
                    <a:pt x="8195" y="5091"/>
                  </a:cubicBezTo>
                  <a:cubicBezTo>
                    <a:pt x="8560" y="4657"/>
                    <a:pt x="8902" y="4200"/>
                    <a:pt x="9222" y="3721"/>
                  </a:cubicBezTo>
                  <a:cubicBezTo>
                    <a:pt x="9427" y="3379"/>
                    <a:pt x="9633" y="3036"/>
                    <a:pt x="9793" y="2694"/>
                  </a:cubicBezTo>
                  <a:cubicBezTo>
                    <a:pt x="9952" y="2352"/>
                    <a:pt x="10089" y="1986"/>
                    <a:pt x="10181" y="1598"/>
                  </a:cubicBezTo>
                  <a:cubicBezTo>
                    <a:pt x="10249" y="1279"/>
                    <a:pt x="10272" y="891"/>
                    <a:pt x="10158" y="571"/>
                  </a:cubicBezTo>
                  <a:cubicBezTo>
                    <a:pt x="10112" y="434"/>
                    <a:pt x="10021" y="320"/>
                    <a:pt x="9930" y="206"/>
                  </a:cubicBezTo>
                  <a:cubicBezTo>
                    <a:pt x="9861" y="138"/>
                    <a:pt x="9770" y="69"/>
                    <a:pt x="9679"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20"/>
            <p:cNvSpPr/>
            <p:nvPr/>
          </p:nvSpPr>
          <p:spPr>
            <a:xfrm>
              <a:off x="7222075" y="1008350"/>
              <a:ext cx="25" cy="25"/>
            </a:xfrm>
            <a:custGeom>
              <a:avLst/>
              <a:gdLst/>
              <a:ahLst/>
              <a:cxnLst/>
              <a:rect l="l" t="t" r="r" b="b"/>
              <a:pathLst>
                <a:path w="1" h="1" extrusionOk="0">
                  <a:moveTo>
                    <a:pt x="1" y="1"/>
                  </a:move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20"/>
            <p:cNvSpPr/>
            <p:nvPr/>
          </p:nvSpPr>
          <p:spPr>
            <a:xfrm>
              <a:off x="6979575" y="12195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20"/>
            <p:cNvSpPr/>
            <p:nvPr/>
          </p:nvSpPr>
          <p:spPr>
            <a:xfrm>
              <a:off x="7213525" y="978675"/>
              <a:ext cx="25" cy="25"/>
            </a:xfrm>
            <a:custGeom>
              <a:avLst/>
              <a:gdLst/>
              <a:ahLst/>
              <a:cxnLst/>
              <a:rect l="l" t="t" r="r" b="b"/>
              <a:pathLst>
                <a:path w="1" h="1" extrusionOk="0">
                  <a:moveTo>
                    <a:pt x="1" y="1"/>
                  </a:moveTo>
                  <a:lnTo>
                    <a:pt x="1" y="1"/>
                  </a:ln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20"/>
            <p:cNvSpPr/>
            <p:nvPr/>
          </p:nvSpPr>
          <p:spPr>
            <a:xfrm>
              <a:off x="7213525" y="97867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20"/>
            <p:cNvSpPr/>
            <p:nvPr/>
          </p:nvSpPr>
          <p:spPr>
            <a:xfrm>
              <a:off x="7222075" y="1008350"/>
              <a:ext cx="25" cy="600"/>
            </a:xfrm>
            <a:custGeom>
              <a:avLst/>
              <a:gdLst/>
              <a:ahLst/>
              <a:cxnLst/>
              <a:rect l="l" t="t" r="r" b="b"/>
              <a:pathLst>
                <a:path w="1" h="24" extrusionOk="0">
                  <a:moveTo>
                    <a:pt x="1" y="24"/>
                  </a:moveTo>
                  <a:cubicBezTo>
                    <a:pt x="1" y="24"/>
                    <a:pt x="1" y="24"/>
                    <a:pt x="1" y="24"/>
                  </a:cubicBezTo>
                  <a:lnTo>
                    <a:pt x="1" y="1"/>
                  </a:lnTo>
                  <a:cubicBezTo>
                    <a:pt x="1" y="24"/>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20"/>
            <p:cNvSpPr/>
            <p:nvPr/>
          </p:nvSpPr>
          <p:spPr>
            <a:xfrm>
              <a:off x="7222075" y="100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20"/>
            <p:cNvSpPr/>
            <p:nvPr/>
          </p:nvSpPr>
          <p:spPr>
            <a:xfrm>
              <a:off x="7019500" y="12195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20"/>
            <p:cNvSpPr/>
            <p:nvPr/>
          </p:nvSpPr>
          <p:spPr>
            <a:xfrm>
              <a:off x="7018375" y="1049450"/>
              <a:ext cx="132400" cy="121550"/>
            </a:xfrm>
            <a:custGeom>
              <a:avLst/>
              <a:gdLst/>
              <a:ahLst/>
              <a:cxnLst/>
              <a:rect l="l" t="t" r="r" b="b"/>
              <a:pathLst>
                <a:path w="5296" h="4862" extrusionOk="0">
                  <a:moveTo>
                    <a:pt x="5296" y="0"/>
                  </a:moveTo>
                  <a:lnTo>
                    <a:pt x="5296" y="0"/>
                  </a:lnTo>
                  <a:cubicBezTo>
                    <a:pt x="5182" y="114"/>
                    <a:pt x="5068" y="206"/>
                    <a:pt x="4953" y="297"/>
                  </a:cubicBezTo>
                  <a:cubicBezTo>
                    <a:pt x="4839" y="571"/>
                    <a:pt x="4679" y="822"/>
                    <a:pt x="4520" y="1073"/>
                  </a:cubicBezTo>
                  <a:cubicBezTo>
                    <a:pt x="3926" y="2054"/>
                    <a:pt x="3150" y="2899"/>
                    <a:pt x="2306" y="3675"/>
                  </a:cubicBezTo>
                  <a:cubicBezTo>
                    <a:pt x="2123" y="3835"/>
                    <a:pt x="1963" y="3995"/>
                    <a:pt x="1781" y="4154"/>
                  </a:cubicBezTo>
                  <a:cubicBezTo>
                    <a:pt x="1598" y="4314"/>
                    <a:pt x="1438" y="4451"/>
                    <a:pt x="1233" y="4542"/>
                  </a:cubicBezTo>
                  <a:cubicBezTo>
                    <a:pt x="1164" y="4588"/>
                    <a:pt x="1073" y="4634"/>
                    <a:pt x="982" y="4657"/>
                  </a:cubicBezTo>
                  <a:lnTo>
                    <a:pt x="822" y="4657"/>
                  </a:lnTo>
                  <a:cubicBezTo>
                    <a:pt x="754" y="4657"/>
                    <a:pt x="708" y="4657"/>
                    <a:pt x="662" y="4634"/>
                  </a:cubicBezTo>
                  <a:cubicBezTo>
                    <a:pt x="594" y="4611"/>
                    <a:pt x="548" y="4588"/>
                    <a:pt x="502" y="4565"/>
                  </a:cubicBezTo>
                  <a:cubicBezTo>
                    <a:pt x="411" y="4520"/>
                    <a:pt x="343" y="4451"/>
                    <a:pt x="297" y="4383"/>
                  </a:cubicBezTo>
                  <a:cubicBezTo>
                    <a:pt x="251" y="4337"/>
                    <a:pt x="206" y="4291"/>
                    <a:pt x="160" y="4223"/>
                  </a:cubicBezTo>
                  <a:cubicBezTo>
                    <a:pt x="114" y="4268"/>
                    <a:pt x="69" y="4314"/>
                    <a:pt x="0" y="4337"/>
                  </a:cubicBezTo>
                  <a:cubicBezTo>
                    <a:pt x="137" y="4520"/>
                    <a:pt x="297" y="4702"/>
                    <a:pt x="502" y="4793"/>
                  </a:cubicBezTo>
                  <a:cubicBezTo>
                    <a:pt x="594" y="4839"/>
                    <a:pt x="685" y="4839"/>
                    <a:pt x="776" y="4862"/>
                  </a:cubicBezTo>
                  <a:cubicBezTo>
                    <a:pt x="868" y="4862"/>
                    <a:pt x="959" y="4839"/>
                    <a:pt x="1073" y="4816"/>
                  </a:cubicBezTo>
                  <a:cubicBezTo>
                    <a:pt x="1164" y="4793"/>
                    <a:pt x="1256" y="4771"/>
                    <a:pt x="1324" y="4725"/>
                  </a:cubicBezTo>
                  <a:cubicBezTo>
                    <a:pt x="1438" y="4657"/>
                    <a:pt x="1530" y="4611"/>
                    <a:pt x="1621" y="4542"/>
                  </a:cubicBezTo>
                  <a:cubicBezTo>
                    <a:pt x="1826" y="4383"/>
                    <a:pt x="1986" y="4223"/>
                    <a:pt x="2169" y="4063"/>
                  </a:cubicBezTo>
                  <a:cubicBezTo>
                    <a:pt x="2374" y="3880"/>
                    <a:pt x="2580" y="3698"/>
                    <a:pt x="2762" y="3515"/>
                  </a:cubicBezTo>
                  <a:cubicBezTo>
                    <a:pt x="2968" y="3310"/>
                    <a:pt x="3150" y="3127"/>
                    <a:pt x="3333" y="2922"/>
                  </a:cubicBezTo>
                  <a:cubicBezTo>
                    <a:pt x="3721" y="2534"/>
                    <a:pt x="4063" y="2100"/>
                    <a:pt x="4383" y="1666"/>
                  </a:cubicBezTo>
                  <a:cubicBezTo>
                    <a:pt x="4748" y="1141"/>
                    <a:pt x="5068" y="594"/>
                    <a:pt x="5296"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20"/>
            <p:cNvSpPr/>
            <p:nvPr/>
          </p:nvSpPr>
          <p:spPr>
            <a:xfrm>
              <a:off x="7131350" y="10762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20"/>
            <p:cNvSpPr/>
            <p:nvPr/>
          </p:nvSpPr>
          <p:spPr>
            <a:xfrm>
              <a:off x="7076000" y="1140750"/>
              <a:ext cx="600" cy="600"/>
            </a:xfrm>
            <a:custGeom>
              <a:avLst/>
              <a:gdLst/>
              <a:ahLst/>
              <a:cxnLst/>
              <a:rect l="l" t="t" r="r" b="b"/>
              <a:pathLst>
                <a:path w="24" h="24" extrusionOk="0">
                  <a:moveTo>
                    <a:pt x="1" y="23"/>
                  </a:moveTo>
                  <a:cubicBezTo>
                    <a:pt x="1" y="23"/>
                    <a:pt x="23" y="23"/>
                    <a:pt x="23" y="0"/>
                  </a:cubicBezTo>
                  <a:cubicBezTo>
                    <a:pt x="23" y="23"/>
                    <a:pt x="1" y="23"/>
                    <a:pt x="1" y="23"/>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20"/>
            <p:cNvSpPr/>
            <p:nvPr/>
          </p:nvSpPr>
          <p:spPr>
            <a:xfrm>
              <a:off x="7076000" y="11413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20"/>
            <p:cNvSpPr/>
            <p:nvPr/>
          </p:nvSpPr>
          <p:spPr>
            <a:xfrm>
              <a:off x="7171300" y="814350"/>
              <a:ext cx="93025" cy="91550"/>
            </a:xfrm>
            <a:custGeom>
              <a:avLst/>
              <a:gdLst/>
              <a:ahLst/>
              <a:cxnLst/>
              <a:rect l="l" t="t" r="r" b="b"/>
              <a:pathLst>
                <a:path w="3721" h="3662" extrusionOk="0">
                  <a:moveTo>
                    <a:pt x="3356" y="1004"/>
                  </a:moveTo>
                  <a:cubicBezTo>
                    <a:pt x="3356" y="1023"/>
                    <a:pt x="3356" y="1027"/>
                    <a:pt x="3369" y="1027"/>
                  </a:cubicBezTo>
                  <a:lnTo>
                    <a:pt x="3369" y="1027"/>
                  </a:lnTo>
                  <a:cubicBezTo>
                    <a:pt x="3365" y="1020"/>
                    <a:pt x="3360" y="1012"/>
                    <a:pt x="3356" y="1004"/>
                  </a:cubicBezTo>
                  <a:close/>
                  <a:moveTo>
                    <a:pt x="2009" y="0"/>
                  </a:moveTo>
                  <a:cubicBezTo>
                    <a:pt x="1849" y="0"/>
                    <a:pt x="1667" y="46"/>
                    <a:pt x="1484" y="91"/>
                  </a:cubicBezTo>
                  <a:cubicBezTo>
                    <a:pt x="1210" y="160"/>
                    <a:pt x="936" y="320"/>
                    <a:pt x="708" y="479"/>
                  </a:cubicBezTo>
                  <a:cubicBezTo>
                    <a:pt x="457" y="639"/>
                    <a:pt x="229" y="845"/>
                    <a:pt x="23" y="1050"/>
                  </a:cubicBezTo>
                  <a:cubicBezTo>
                    <a:pt x="23" y="1073"/>
                    <a:pt x="0" y="1096"/>
                    <a:pt x="23" y="1119"/>
                  </a:cubicBezTo>
                  <a:cubicBezTo>
                    <a:pt x="23" y="1141"/>
                    <a:pt x="23" y="1164"/>
                    <a:pt x="46" y="1187"/>
                  </a:cubicBezTo>
                  <a:cubicBezTo>
                    <a:pt x="69" y="1210"/>
                    <a:pt x="92" y="1210"/>
                    <a:pt x="115" y="1210"/>
                  </a:cubicBezTo>
                  <a:cubicBezTo>
                    <a:pt x="137" y="1210"/>
                    <a:pt x="160" y="1187"/>
                    <a:pt x="183" y="1164"/>
                  </a:cubicBezTo>
                  <a:cubicBezTo>
                    <a:pt x="229" y="1141"/>
                    <a:pt x="252" y="1096"/>
                    <a:pt x="297" y="1073"/>
                  </a:cubicBezTo>
                  <a:cubicBezTo>
                    <a:pt x="525" y="845"/>
                    <a:pt x="799" y="639"/>
                    <a:pt x="1096" y="457"/>
                  </a:cubicBezTo>
                  <a:cubicBezTo>
                    <a:pt x="1256" y="365"/>
                    <a:pt x="1438" y="297"/>
                    <a:pt x="1621" y="251"/>
                  </a:cubicBezTo>
                  <a:cubicBezTo>
                    <a:pt x="1781" y="228"/>
                    <a:pt x="1918" y="206"/>
                    <a:pt x="2055" y="206"/>
                  </a:cubicBezTo>
                  <a:cubicBezTo>
                    <a:pt x="2169" y="206"/>
                    <a:pt x="2283" y="228"/>
                    <a:pt x="2397" y="251"/>
                  </a:cubicBezTo>
                  <a:cubicBezTo>
                    <a:pt x="2534" y="297"/>
                    <a:pt x="2671" y="365"/>
                    <a:pt x="2785" y="434"/>
                  </a:cubicBezTo>
                  <a:cubicBezTo>
                    <a:pt x="2922" y="502"/>
                    <a:pt x="3036" y="594"/>
                    <a:pt x="3128" y="708"/>
                  </a:cubicBezTo>
                  <a:lnTo>
                    <a:pt x="3128" y="685"/>
                  </a:lnTo>
                  <a:cubicBezTo>
                    <a:pt x="3219" y="799"/>
                    <a:pt x="3310" y="913"/>
                    <a:pt x="3379" y="1027"/>
                  </a:cubicBezTo>
                  <a:cubicBezTo>
                    <a:pt x="3375" y="1027"/>
                    <a:pt x="3372" y="1027"/>
                    <a:pt x="3369" y="1027"/>
                  </a:cubicBezTo>
                  <a:lnTo>
                    <a:pt x="3369" y="1027"/>
                  </a:lnTo>
                  <a:cubicBezTo>
                    <a:pt x="3427" y="1134"/>
                    <a:pt x="3450" y="1240"/>
                    <a:pt x="3493" y="1347"/>
                  </a:cubicBezTo>
                  <a:cubicBezTo>
                    <a:pt x="3516" y="1438"/>
                    <a:pt x="3516" y="1529"/>
                    <a:pt x="3516" y="1644"/>
                  </a:cubicBezTo>
                  <a:cubicBezTo>
                    <a:pt x="3516" y="1735"/>
                    <a:pt x="3493" y="1826"/>
                    <a:pt x="3470" y="1940"/>
                  </a:cubicBezTo>
                  <a:cubicBezTo>
                    <a:pt x="3424" y="2054"/>
                    <a:pt x="3379" y="2169"/>
                    <a:pt x="3310" y="2283"/>
                  </a:cubicBezTo>
                  <a:cubicBezTo>
                    <a:pt x="3196" y="2488"/>
                    <a:pt x="3013" y="2671"/>
                    <a:pt x="2854" y="2853"/>
                  </a:cubicBezTo>
                  <a:lnTo>
                    <a:pt x="2831" y="2853"/>
                  </a:lnTo>
                  <a:cubicBezTo>
                    <a:pt x="2603" y="3082"/>
                    <a:pt x="2351" y="3287"/>
                    <a:pt x="2100" y="3492"/>
                  </a:cubicBezTo>
                  <a:cubicBezTo>
                    <a:pt x="2055" y="3515"/>
                    <a:pt x="2055" y="3584"/>
                    <a:pt x="2078" y="3629"/>
                  </a:cubicBezTo>
                  <a:cubicBezTo>
                    <a:pt x="2094" y="3646"/>
                    <a:pt x="2133" y="3662"/>
                    <a:pt x="2170" y="3662"/>
                  </a:cubicBezTo>
                  <a:cubicBezTo>
                    <a:pt x="2186" y="3662"/>
                    <a:pt x="2201" y="3659"/>
                    <a:pt x="2215" y="3652"/>
                  </a:cubicBezTo>
                  <a:cubicBezTo>
                    <a:pt x="2603" y="3333"/>
                    <a:pt x="2991" y="3013"/>
                    <a:pt x="3310" y="2625"/>
                  </a:cubicBezTo>
                  <a:cubicBezTo>
                    <a:pt x="3470" y="2442"/>
                    <a:pt x="3584" y="2214"/>
                    <a:pt x="3653" y="1986"/>
                  </a:cubicBezTo>
                  <a:cubicBezTo>
                    <a:pt x="3721" y="1781"/>
                    <a:pt x="3721" y="1552"/>
                    <a:pt x="3675" y="1324"/>
                  </a:cubicBezTo>
                  <a:cubicBezTo>
                    <a:pt x="3584" y="890"/>
                    <a:pt x="3287" y="525"/>
                    <a:pt x="2922" y="274"/>
                  </a:cubicBezTo>
                  <a:cubicBezTo>
                    <a:pt x="2717" y="160"/>
                    <a:pt x="2488" y="69"/>
                    <a:pt x="2237" y="23"/>
                  </a:cubicBezTo>
                  <a:cubicBezTo>
                    <a:pt x="2169" y="23"/>
                    <a:pt x="2100" y="0"/>
                    <a:pt x="2009"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20"/>
            <p:cNvSpPr/>
            <p:nvPr/>
          </p:nvSpPr>
          <p:spPr>
            <a:xfrm>
              <a:off x="6585825" y="1334750"/>
              <a:ext cx="43400" cy="42125"/>
            </a:xfrm>
            <a:custGeom>
              <a:avLst/>
              <a:gdLst/>
              <a:ahLst/>
              <a:cxnLst/>
              <a:rect l="l" t="t" r="r" b="b"/>
              <a:pathLst>
                <a:path w="1736" h="1685" extrusionOk="0">
                  <a:moveTo>
                    <a:pt x="731" y="1"/>
                  </a:moveTo>
                  <a:cubicBezTo>
                    <a:pt x="708" y="1"/>
                    <a:pt x="685" y="24"/>
                    <a:pt x="685" y="46"/>
                  </a:cubicBezTo>
                  <a:cubicBezTo>
                    <a:pt x="480" y="252"/>
                    <a:pt x="297" y="480"/>
                    <a:pt x="160" y="731"/>
                  </a:cubicBezTo>
                  <a:cubicBezTo>
                    <a:pt x="92" y="868"/>
                    <a:pt x="24" y="1005"/>
                    <a:pt x="1" y="1165"/>
                  </a:cubicBezTo>
                  <a:cubicBezTo>
                    <a:pt x="1" y="1302"/>
                    <a:pt x="24" y="1416"/>
                    <a:pt x="115" y="1530"/>
                  </a:cubicBezTo>
                  <a:cubicBezTo>
                    <a:pt x="218" y="1644"/>
                    <a:pt x="355" y="1684"/>
                    <a:pt x="497" y="1684"/>
                  </a:cubicBezTo>
                  <a:cubicBezTo>
                    <a:pt x="640" y="1684"/>
                    <a:pt x="788" y="1644"/>
                    <a:pt x="914" y="1599"/>
                  </a:cubicBezTo>
                  <a:cubicBezTo>
                    <a:pt x="1074" y="1530"/>
                    <a:pt x="1210" y="1462"/>
                    <a:pt x="1347" y="1370"/>
                  </a:cubicBezTo>
                  <a:cubicBezTo>
                    <a:pt x="1462" y="1325"/>
                    <a:pt x="1553" y="1256"/>
                    <a:pt x="1667" y="1188"/>
                  </a:cubicBezTo>
                  <a:cubicBezTo>
                    <a:pt x="1713" y="1165"/>
                    <a:pt x="1735" y="1142"/>
                    <a:pt x="1735" y="1096"/>
                  </a:cubicBezTo>
                  <a:cubicBezTo>
                    <a:pt x="1713" y="1028"/>
                    <a:pt x="1667" y="1005"/>
                    <a:pt x="1621" y="1005"/>
                  </a:cubicBezTo>
                  <a:cubicBezTo>
                    <a:pt x="1576" y="1005"/>
                    <a:pt x="1553" y="1028"/>
                    <a:pt x="1530" y="1051"/>
                  </a:cubicBezTo>
                  <a:cubicBezTo>
                    <a:pt x="1484" y="1074"/>
                    <a:pt x="1462" y="1096"/>
                    <a:pt x="1416" y="1119"/>
                  </a:cubicBezTo>
                  <a:cubicBezTo>
                    <a:pt x="1325" y="1165"/>
                    <a:pt x="1256" y="1211"/>
                    <a:pt x="1165" y="1256"/>
                  </a:cubicBezTo>
                  <a:cubicBezTo>
                    <a:pt x="1005" y="1347"/>
                    <a:pt x="845" y="1416"/>
                    <a:pt x="663" y="1462"/>
                  </a:cubicBezTo>
                  <a:cubicBezTo>
                    <a:pt x="617" y="1484"/>
                    <a:pt x="549" y="1484"/>
                    <a:pt x="480" y="1484"/>
                  </a:cubicBezTo>
                  <a:cubicBezTo>
                    <a:pt x="457" y="1484"/>
                    <a:pt x="412" y="1484"/>
                    <a:pt x="366" y="1462"/>
                  </a:cubicBezTo>
                  <a:cubicBezTo>
                    <a:pt x="343" y="1462"/>
                    <a:pt x="343" y="1462"/>
                    <a:pt x="320" y="1439"/>
                  </a:cubicBezTo>
                  <a:cubicBezTo>
                    <a:pt x="297" y="1439"/>
                    <a:pt x="275" y="1416"/>
                    <a:pt x="252" y="1416"/>
                  </a:cubicBezTo>
                  <a:cubicBezTo>
                    <a:pt x="252" y="1393"/>
                    <a:pt x="229" y="1370"/>
                    <a:pt x="229" y="1347"/>
                  </a:cubicBezTo>
                  <a:cubicBezTo>
                    <a:pt x="229" y="1347"/>
                    <a:pt x="206" y="1325"/>
                    <a:pt x="206" y="1302"/>
                  </a:cubicBezTo>
                  <a:cubicBezTo>
                    <a:pt x="206" y="1279"/>
                    <a:pt x="206" y="1256"/>
                    <a:pt x="206" y="1233"/>
                  </a:cubicBezTo>
                  <a:cubicBezTo>
                    <a:pt x="206" y="1188"/>
                    <a:pt x="206" y="1142"/>
                    <a:pt x="229" y="1096"/>
                  </a:cubicBezTo>
                  <a:cubicBezTo>
                    <a:pt x="252" y="982"/>
                    <a:pt x="320" y="868"/>
                    <a:pt x="366" y="754"/>
                  </a:cubicBezTo>
                  <a:cubicBezTo>
                    <a:pt x="503" y="549"/>
                    <a:pt x="663" y="343"/>
                    <a:pt x="822" y="161"/>
                  </a:cubicBezTo>
                  <a:cubicBezTo>
                    <a:pt x="868" y="115"/>
                    <a:pt x="845" y="69"/>
                    <a:pt x="822" y="24"/>
                  </a:cubicBezTo>
                  <a:cubicBezTo>
                    <a:pt x="800" y="24"/>
                    <a:pt x="777" y="1"/>
                    <a:pt x="754"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20"/>
            <p:cNvSpPr/>
            <p:nvPr/>
          </p:nvSpPr>
          <p:spPr>
            <a:xfrm>
              <a:off x="7031500" y="881675"/>
              <a:ext cx="50800" cy="49150"/>
            </a:xfrm>
            <a:custGeom>
              <a:avLst/>
              <a:gdLst/>
              <a:ahLst/>
              <a:cxnLst/>
              <a:rect l="l" t="t" r="r" b="b"/>
              <a:pathLst>
                <a:path w="2032" h="1966" extrusionOk="0">
                  <a:moveTo>
                    <a:pt x="1142" y="1"/>
                  </a:moveTo>
                  <a:cubicBezTo>
                    <a:pt x="1073" y="1"/>
                    <a:pt x="1027" y="1"/>
                    <a:pt x="959" y="23"/>
                  </a:cubicBezTo>
                  <a:cubicBezTo>
                    <a:pt x="845" y="23"/>
                    <a:pt x="754" y="46"/>
                    <a:pt x="662" y="92"/>
                  </a:cubicBezTo>
                  <a:cubicBezTo>
                    <a:pt x="434" y="160"/>
                    <a:pt x="229" y="297"/>
                    <a:pt x="46" y="457"/>
                  </a:cubicBezTo>
                  <a:cubicBezTo>
                    <a:pt x="23" y="480"/>
                    <a:pt x="23" y="480"/>
                    <a:pt x="23" y="526"/>
                  </a:cubicBezTo>
                  <a:cubicBezTo>
                    <a:pt x="0" y="548"/>
                    <a:pt x="23" y="571"/>
                    <a:pt x="23" y="594"/>
                  </a:cubicBezTo>
                  <a:cubicBezTo>
                    <a:pt x="50" y="621"/>
                    <a:pt x="77" y="632"/>
                    <a:pt x="103" y="632"/>
                  </a:cubicBezTo>
                  <a:cubicBezTo>
                    <a:pt x="122" y="632"/>
                    <a:pt x="141" y="626"/>
                    <a:pt x="160" y="617"/>
                  </a:cubicBezTo>
                  <a:cubicBezTo>
                    <a:pt x="274" y="526"/>
                    <a:pt x="388" y="434"/>
                    <a:pt x="502" y="366"/>
                  </a:cubicBezTo>
                  <a:cubicBezTo>
                    <a:pt x="594" y="320"/>
                    <a:pt x="662" y="297"/>
                    <a:pt x="731" y="274"/>
                  </a:cubicBezTo>
                  <a:cubicBezTo>
                    <a:pt x="776" y="252"/>
                    <a:pt x="822" y="229"/>
                    <a:pt x="868" y="229"/>
                  </a:cubicBezTo>
                  <a:cubicBezTo>
                    <a:pt x="913" y="229"/>
                    <a:pt x="936" y="206"/>
                    <a:pt x="982" y="206"/>
                  </a:cubicBezTo>
                  <a:cubicBezTo>
                    <a:pt x="1027" y="206"/>
                    <a:pt x="1096" y="183"/>
                    <a:pt x="1164" y="183"/>
                  </a:cubicBezTo>
                  <a:cubicBezTo>
                    <a:pt x="1233" y="206"/>
                    <a:pt x="1301" y="206"/>
                    <a:pt x="1370" y="229"/>
                  </a:cubicBezTo>
                  <a:cubicBezTo>
                    <a:pt x="1415" y="252"/>
                    <a:pt x="1484" y="274"/>
                    <a:pt x="1530" y="297"/>
                  </a:cubicBezTo>
                  <a:cubicBezTo>
                    <a:pt x="1552" y="320"/>
                    <a:pt x="1598" y="343"/>
                    <a:pt x="1644" y="366"/>
                  </a:cubicBezTo>
                  <a:cubicBezTo>
                    <a:pt x="1667" y="411"/>
                    <a:pt x="1689" y="457"/>
                    <a:pt x="1735" y="503"/>
                  </a:cubicBezTo>
                  <a:cubicBezTo>
                    <a:pt x="1735" y="548"/>
                    <a:pt x="1758" y="594"/>
                    <a:pt x="1781" y="640"/>
                  </a:cubicBezTo>
                  <a:cubicBezTo>
                    <a:pt x="1781" y="685"/>
                    <a:pt x="1803" y="754"/>
                    <a:pt x="1803" y="822"/>
                  </a:cubicBezTo>
                  <a:cubicBezTo>
                    <a:pt x="1803" y="891"/>
                    <a:pt x="1781" y="982"/>
                    <a:pt x="1758" y="1051"/>
                  </a:cubicBezTo>
                  <a:cubicBezTo>
                    <a:pt x="1735" y="1165"/>
                    <a:pt x="1689" y="1256"/>
                    <a:pt x="1621" y="1347"/>
                  </a:cubicBezTo>
                  <a:cubicBezTo>
                    <a:pt x="1552" y="1461"/>
                    <a:pt x="1461" y="1575"/>
                    <a:pt x="1370" y="1690"/>
                  </a:cubicBezTo>
                  <a:cubicBezTo>
                    <a:pt x="1347" y="1712"/>
                    <a:pt x="1301" y="1735"/>
                    <a:pt x="1278" y="1758"/>
                  </a:cubicBezTo>
                  <a:cubicBezTo>
                    <a:pt x="1256" y="1758"/>
                    <a:pt x="1256" y="1781"/>
                    <a:pt x="1256" y="1781"/>
                  </a:cubicBezTo>
                  <a:lnTo>
                    <a:pt x="1233" y="1781"/>
                  </a:lnTo>
                  <a:cubicBezTo>
                    <a:pt x="1187" y="1827"/>
                    <a:pt x="1187" y="1872"/>
                    <a:pt x="1210" y="1918"/>
                  </a:cubicBezTo>
                  <a:cubicBezTo>
                    <a:pt x="1238" y="1946"/>
                    <a:pt x="1275" y="1966"/>
                    <a:pt x="1305" y="1966"/>
                  </a:cubicBezTo>
                  <a:cubicBezTo>
                    <a:pt x="1323" y="1966"/>
                    <a:pt x="1338" y="1958"/>
                    <a:pt x="1347" y="1941"/>
                  </a:cubicBezTo>
                  <a:lnTo>
                    <a:pt x="1370" y="1941"/>
                  </a:lnTo>
                  <a:cubicBezTo>
                    <a:pt x="1370" y="1941"/>
                    <a:pt x="1393" y="1918"/>
                    <a:pt x="1393" y="1918"/>
                  </a:cubicBezTo>
                  <a:cubicBezTo>
                    <a:pt x="1530" y="1804"/>
                    <a:pt x="1644" y="1667"/>
                    <a:pt x="1735" y="1530"/>
                  </a:cubicBezTo>
                  <a:cubicBezTo>
                    <a:pt x="1918" y="1279"/>
                    <a:pt x="2032" y="959"/>
                    <a:pt x="1986" y="640"/>
                  </a:cubicBezTo>
                  <a:cubicBezTo>
                    <a:pt x="1963" y="526"/>
                    <a:pt x="1918" y="411"/>
                    <a:pt x="1826" y="320"/>
                  </a:cubicBezTo>
                  <a:cubicBezTo>
                    <a:pt x="1803" y="274"/>
                    <a:pt x="1758" y="229"/>
                    <a:pt x="1735" y="206"/>
                  </a:cubicBezTo>
                  <a:cubicBezTo>
                    <a:pt x="1689" y="160"/>
                    <a:pt x="1644" y="137"/>
                    <a:pt x="1598" y="115"/>
                  </a:cubicBezTo>
                  <a:cubicBezTo>
                    <a:pt x="1461" y="23"/>
                    <a:pt x="1301" y="1"/>
                    <a:pt x="1142"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20"/>
            <p:cNvSpPr/>
            <p:nvPr/>
          </p:nvSpPr>
          <p:spPr>
            <a:xfrm>
              <a:off x="7111950" y="978675"/>
              <a:ext cx="48525" cy="49150"/>
            </a:xfrm>
            <a:custGeom>
              <a:avLst/>
              <a:gdLst/>
              <a:ahLst/>
              <a:cxnLst/>
              <a:rect l="l" t="t" r="r" b="b"/>
              <a:pathLst>
                <a:path w="1941" h="1966" extrusionOk="0">
                  <a:moveTo>
                    <a:pt x="1028" y="1"/>
                  </a:moveTo>
                  <a:cubicBezTo>
                    <a:pt x="936" y="1"/>
                    <a:pt x="845" y="24"/>
                    <a:pt x="777" y="46"/>
                  </a:cubicBezTo>
                  <a:cubicBezTo>
                    <a:pt x="685" y="69"/>
                    <a:pt x="594" y="92"/>
                    <a:pt x="503" y="138"/>
                  </a:cubicBezTo>
                  <a:cubicBezTo>
                    <a:pt x="343" y="206"/>
                    <a:pt x="183" y="298"/>
                    <a:pt x="46" y="412"/>
                  </a:cubicBezTo>
                  <a:cubicBezTo>
                    <a:pt x="1" y="435"/>
                    <a:pt x="1" y="503"/>
                    <a:pt x="23" y="549"/>
                  </a:cubicBezTo>
                  <a:cubicBezTo>
                    <a:pt x="37" y="575"/>
                    <a:pt x="66" y="586"/>
                    <a:pt x="97" y="586"/>
                  </a:cubicBezTo>
                  <a:cubicBezTo>
                    <a:pt x="119" y="586"/>
                    <a:pt x="142" y="581"/>
                    <a:pt x="160" y="571"/>
                  </a:cubicBezTo>
                  <a:cubicBezTo>
                    <a:pt x="252" y="503"/>
                    <a:pt x="343" y="435"/>
                    <a:pt x="434" y="389"/>
                  </a:cubicBezTo>
                  <a:cubicBezTo>
                    <a:pt x="548" y="320"/>
                    <a:pt x="685" y="275"/>
                    <a:pt x="822" y="229"/>
                  </a:cubicBezTo>
                  <a:lnTo>
                    <a:pt x="800" y="229"/>
                  </a:lnTo>
                  <a:cubicBezTo>
                    <a:pt x="891" y="206"/>
                    <a:pt x="1005" y="206"/>
                    <a:pt x="1096" y="206"/>
                  </a:cubicBezTo>
                  <a:cubicBezTo>
                    <a:pt x="1165" y="206"/>
                    <a:pt x="1233" y="206"/>
                    <a:pt x="1302" y="229"/>
                  </a:cubicBezTo>
                  <a:cubicBezTo>
                    <a:pt x="1370" y="252"/>
                    <a:pt x="1416" y="275"/>
                    <a:pt x="1461" y="298"/>
                  </a:cubicBezTo>
                  <a:cubicBezTo>
                    <a:pt x="1507" y="320"/>
                    <a:pt x="1553" y="366"/>
                    <a:pt x="1576" y="389"/>
                  </a:cubicBezTo>
                  <a:cubicBezTo>
                    <a:pt x="1621" y="435"/>
                    <a:pt x="1644" y="457"/>
                    <a:pt x="1667" y="503"/>
                  </a:cubicBezTo>
                  <a:cubicBezTo>
                    <a:pt x="1690" y="549"/>
                    <a:pt x="1713" y="594"/>
                    <a:pt x="1713" y="640"/>
                  </a:cubicBezTo>
                  <a:cubicBezTo>
                    <a:pt x="1735" y="708"/>
                    <a:pt x="1735" y="754"/>
                    <a:pt x="1735" y="823"/>
                  </a:cubicBezTo>
                  <a:cubicBezTo>
                    <a:pt x="1735" y="914"/>
                    <a:pt x="1713" y="982"/>
                    <a:pt x="1690" y="1074"/>
                  </a:cubicBezTo>
                  <a:cubicBezTo>
                    <a:pt x="1667" y="1165"/>
                    <a:pt x="1621" y="1279"/>
                    <a:pt x="1576" y="1370"/>
                  </a:cubicBezTo>
                  <a:cubicBezTo>
                    <a:pt x="1484" y="1484"/>
                    <a:pt x="1393" y="1599"/>
                    <a:pt x="1302" y="1690"/>
                  </a:cubicBezTo>
                  <a:lnTo>
                    <a:pt x="1325" y="1690"/>
                  </a:lnTo>
                  <a:cubicBezTo>
                    <a:pt x="1302" y="1690"/>
                    <a:pt x="1302" y="1713"/>
                    <a:pt x="1279" y="1713"/>
                  </a:cubicBezTo>
                  <a:cubicBezTo>
                    <a:pt x="1256" y="1736"/>
                    <a:pt x="1233" y="1736"/>
                    <a:pt x="1233" y="1758"/>
                  </a:cubicBezTo>
                  <a:lnTo>
                    <a:pt x="1210" y="1758"/>
                  </a:lnTo>
                  <a:cubicBezTo>
                    <a:pt x="1210" y="1758"/>
                    <a:pt x="1210" y="1758"/>
                    <a:pt x="1210" y="1781"/>
                  </a:cubicBezTo>
                  <a:lnTo>
                    <a:pt x="1188" y="1781"/>
                  </a:lnTo>
                  <a:cubicBezTo>
                    <a:pt x="1142" y="1827"/>
                    <a:pt x="1142" y="1873"/>
                    <a:pt x="1165" y="1918"/>
                  </a:cubicBezTo>
                  <a:cubicBezTo>
                    <a:pt x="1193" y="1946"/>
                    <a:pt x="1221" y="1966"/>
                    <a:pt x="1249" y="1966"/>
                  </a:cubicBezTo>
                  <a:cubicBezTo>
                    <a:pt x="1267" y="1966"/>
                    <a:pt x="1284" y="1958"/>
                    <a:pt x="1302" y="1941"/>
                  </a:cubicBezTo>
                  <a:lnTo>
                    <a:pt x="1325" y="1941"/>
                  </a:lnTo>
                  <a:cubicBezTo>
                    <a:pt x="1325" y="1918"/>
                    <a:pt x="1325" y="1918"/>
                    <a:pt x="1325" y="1918"/>
                  </a:cubicBezTo>
                  <a:lnTo>
                    <a:pt x="1347" y="1918"/>
                  </a:lnTo>
                  <a:cubicBezTo>
                    <a:pt x="1347" y="1895"/>
                    <a:pt x="1370" y="1895"/>
                    <a:pt x="1393" y="1873"/>
                  </a:cubicBezTo>
                  <a:cubicBezTo>
                    <a:pt x="1393" y="1873"/>
                    <a:pt x="1393" y="1873"/>
                    <a:pt x="1416" y="1850"/>
                  </a:cubicBezTo>
                  <a:cubicBezTo>
                    <a:pt x="1530" y="1736"/>
                    <a:pt x="1644" y="1599"/>
                    <a:pt x="1735" y="1439"/>
                  </a:cubicBezTo>
                  <a:cubicBezTo>
                    <a:pt x="1781" y="1393"/>
                    <a:pt x="1804" y="1325"/>
                    <a:pt x="1827" y="1256"/>
                  </a:cubicBezTo>
                  <a:cubicBezTo>
                    <a:pt x="1872" y="1188"/>
                    <a:pt x="1895" y="1119"/>
                    <a:pt x="1918" y="1028"/>
                  </a:cubicBezTo>
                  <a:cubicBezTo>
                    <a:pt x="1941" y="845"/>
                    <a:pt x="1941" y="640"/>
                    <a:pt x="1872" y="480"/>
                  </a:cubicBezTo>
                  <a:cubicBezTo>
                    <a:pt x="1849" y="412"/>
                    <a:pt x="1804" y="343"/>
                    <a:pt x="1758" y="298"/>
                  </a:cubicBezTo>
                  <a:cubicBezTo>
                    <a:pt x="1713" y="229"/>
                    <a:pt x="1644" y="183"/>
                    <a:pt x="1553" y="138"/>
                  </a:cubicBezTo>
                  <a:cubicBezTo>
                    <a:pt x="1530" y="115"/>
                    <a:pt x="1484" y="92"/>
                    <a:pt x="1439" y="69"/>
                  </a:cubicBezTo>
                  <a:cubicBezTo>
                    <a:pt x="1416" y="46"/>
                    <a:pt x="1370" y="46"/>
                    <a:pt x="1325" y="46"/>
                  </a:cubicBezTo>
                  <a:cubicBezTo>
                    <a:pt x="1256" y="1"/>
                    <a:pt x="1165" y="1"/>
                    <a:pt x="1073"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20"/>
            <p:cNvSpPr/>
            <p:nvPr/>
          </p:nvSpPr>
          <p:spPr>
            <a:xfrm>
              <a:off x="7081700" y="938175"/>
              <a:ext cx="33125" cy="31650"/>
            </a:xfrm>
            <a:custGeom>
              <a:avLst/>
              <a:gdLst/>
              <a:ahLst/>
              <a:cxnLst/>
              <a:rect l="l" t="t" r="r" b="b"/>
              <a:pathLst>
                <a:path w="1325" h="1266" extrusionOk="0">
                  <a:moveTo>
                    <a:pt x="435" y="0"/>
                  </a:moveTo>
                  <a:cubicBezTo>
                    <a:pt x="412" y="0"/>
                    <a:pt x="389" y="0"/>
                    <a:pt x="389" y="23"/>
                  </a:cubicBezTo>
                  <a:cubicBezTo>
                    <a:pt x="275" y="69"/>
                    <a:pt x="184" y="160"/>
                    <a:pt x="115" y="251"/>
                  </a:cubicBezTo>
                  <a:cubicBezTo>
                    <a:pt x="69" y="320"/>
                    <a:pt x="24" y="411"/>
                    <a:pt x="24" y="502"/>
                  </a:cubicBezTo>
                  <a:cubicBezTo>
                    <a:pt x="1" y="594"/>
                    <a:pt x="1" y="685"/>
                    <a:pt x="24" y="753"/>
                  </a:cubicBezTo>
                  <a:cubicBezTo>
                    <a:pt x="47" y="845"/>
                    <a:pt x="92" y="936"/>
                    <a:pt x="161" y="1005"/>
                  </a:cubicBezTo>
                  <a:cubicBezTo>
                    <a:pt x="275" y="1142"/>
                    <a:pt x="457" y="1233"/>
                    <a:pt x="640" y="1256"/>
                  </a:cubicBezTo>
                  <a:cubicBezTo>
                    <a:pt x="667" y="1262"/>
                    <a:pt x="695" y="1265"/>
                    <a:pt x="725" y="1265"/>
                  </a:cubicBezTo>
                  <a:cubicBezTo>
                    <a:pt x="796" y="1265"/>
                    <a:pt x="872" y="1249"/>
                    <a:pt x="937" y="1233"/>
                  </a:cubicBezTo>
                  <a:cubicBezTo>
                    <a:pt x="1051" y="1187"/>
                    <a:pt x="1165" y="1119"/>
                    <a:pt x="1279" y="1050"/>
                  </a:cubicBezTo>
                  <a:cubicBezTo>
                    <a:pt x="1302" y="1005"/>
                    <a:pt x="1325" y="959"/>
                    <a:pt x="1279" y="913"/>
                  </a:cubicBezTo>
                  <a:cubicBezTo>
                    <a:pt x="1265" y="885"/>
                    <a:pt x="1233" y="866"/>
                    <a:pt x="1206" y="866"/>
                  </a:cubicBezTo>
                  <a:cubicBezTo>
                    <a:pt x="1189" y="866"/>
                    <a:pt x="1174" y="873"/>
                    <a:pt x="1165" y="890"/>
                  </a:cubicBezTo>
                  <a:cubicBezTo>
                    <a:pt x="1119" y="936"/>
                    <a:pt x="1051" y="959"/>
                    <a:pt x="1005" y="982"/>
                  </a:cubicBezTo>
                  <a:cubicBezTo>
                    <a:pt x="960" y="1005"/>
                    <a:pt x="914" y="1027"/>
                    <a:pt x="845" y="1050"/>
                  </a:cubicBezTo>
                  <a:cubicBezTo>
                    <a:pt x="800" y="1050"/>
                    <a:pt x="754" y="1073"/>
                    <a:pt x="708" y="1073"/>
                  </a:cubicBezTo>
                  <a:cubicBezTo>
                    <a:pt x="663" y="1073"/>
                    <a:pt x="617" y="1050"/>
                    <a:pt x="572" y="1050"/>
                  </a:cubicBezTo>
                  <a:cubicBezTo>
                    <a:pt x="526" y="1027"/>
                    <a:pt x="480" y="1005"/>
                    <a:pt x="435" y="982"/>
                  </a:cubicBezTo>
                  <a:cubicBezTo>
                    <a:pt x="412" y="959"/>
                    <a:pt x="366" y="936"/>
                    <a:pt x="343" y="913"/>
                  </a:cubicBezTo>
                  <a:cubicBezTo>
                    <a:pt x="298" y="868"/>
                    <a:pt x="275" y="845"/>
                    <a:pt x="252" y="799"/>
                  </a:cubicBezTo>
                  <a:cubicBezTo>
                    <a:pt x="229" y="776"/>
                    <a:pt x="229" y="731"/>
                    <a:pt x="206" y="685"/>
                  </a:cubicBezTo>
                  <a:cubicBezTo>
                    <a:pt x="206" y="662"/>
                    <a:pt x="206" y="617"/>
                    <a:pt x="206" y="594"/>
                  </a:cubicBezTo>
                  <a:cubicBezTo>
                    <a:pt x="206" y="548"/>
                    <a:pt x="206" y="525"/>
                    <a:pt x="206" y="502"/>
                  </a:cubicBezTo>
                  <a:cubicBezTo>
                    <a:pt x="229" y="457"/>
                    <a:pt x="252" y="434"/>
                    <a:pt x="252" y="388"/>
                  </a:cubicBezTo>
                  <a:cubicBezTo>
                    <a:pt x="275" y="365"/>
                    <a:pt x="298" y="320"/>
                    <a:pt x="343" y="297"/>
                  </a:cubicBezTo>
                  <a:cubicBezTo>
                    <a:pt x="389" y="251"/>
                    <a:pt x="435" y="206"/>
                    <a:pt x="503" y="183"/>
                  </a:cubicBezTo>
                  <a:cubicBezTo>
                    <a:pt x="549" y="137"/>
                    <a:pt x="549" y="69"/>
                    <a:pt x="526" y="46"/>
                  </a:cubicBezTo>
                  <a:cubicBezTo>
                    <a:pt x="503" y="23"/>
                    <a:pt x="480" y="0"/>
                    <a:pt x="457"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20"/>
            <p:cNvSpPr/>
            <p:nvPr/>
          </p:nvSpPr>
          <p:spPr>
            <a:xfrm>
              <a:off x="6602375" y="831450"/>
              <a:ext cx="614600" cy="504700"/>
            </a:xfrm>
            <a:custGeom>
              <a:avLst/>
              <a:gdLst/>
              <a:ahLst/>
              <a:cxnLst/>
              <a:rect l="l" t="t" r="r" b="b"/>
              <a:pathLst>
                <a:path w="24584" h="20188" extrusionOk="0">
                  <a:moveTo>
                    <a:pt x="21205" y="1"/>
                  </a:moveTo>
                  <a:cubicBezTo>
                    <a:pt x="20224" y="1"/>
                    <a:pt x="19242" y="366"/>
                    <a:pt x="18375" y="823"/>
                  </a:cubicBezTo>
                  <a:cubicBezTo>
                    <a:pt x="17804" y="1119"/>
                    <a:pt x="17257" y="1462"/>
                    <a:pt x="16754" y="1827"/>
                  </a:cubicBezTo>
                  <a:cubicBezTo>
                    <a:pt x="16458" y="2032"/>
                    <a:pt x="16184" y="2215"/>
                    <a:pt x="15933" y="2420"/>
                  </a:cubicBezTo>
                  <a:cubicBezTo>
                    <a:pt x="15636" y="2649"/>
                    <a:pt x="15339" y="2877"/>
                    <a:pt x="15043" y="3105"/>
                  </a:cubicBezTo>
                  <a:cubicBezTo>
                    <a:pt x="13856" y="4018"/>
                    <a:pt x="12692" y="4977"/>
                    <a:pt x="11573" y="5981"/>
                  </a:cubicBezTo>
                  <a:cubicBezTo>
                    <a:pt x="10455" y="6963"/>
                    <a:pt x="9359" y="8013"/>
                    <a:pt x="8332" y="9085"/>
                  </a:cubicBezTo>
                  <a:cubicBezTo>
                    <a:pt x="7282" y="10158"/>
                    <a:pt x="6300" y="11277"/>
                    <a:pt x="5342" y="12418"/>
                  </a:cubicBezTo>
                  <a:cubicBezTo>
                    <a:pt x="4383" y="13582"/>
                    <a:pt x="3493" y="14769"/>
                    <a:pt x="2626" y="15979"/>
                  </a:cubicBezTo>
                  <a:cubicBezTo>
                    <a:pt x="2192" y="16595"/>
                    <a:pt x="1781" y="17188"/>
                    <a:pt x="1393" y="17827"/>
                  </a:cubicBezTo>
                  <a:cubicBezTo>
                    <a:pt x="1188" y="18124"/>
                    <a:pt x="982" y="18444"/>
                    <a:pt x="800" y="18763"/>
                  </a:cubicBezTo>
                  <a:cubicBezTo>
                    <a:pt x="594" y="19106"/>
                    <a:pt x="389" y="19425"/>
                    <a:pt x="206" y="19768"/>
                  </a:cubicBezTo>
                  <a:cubicBezTo>
                    <a:pt x="138" y="19859"/>
                    <a:pt x="92" y="19950"/>
                    <a:pt x="46" y="20041"/>
                  </a:cubicBezTo>
                  <a:cubicBezTo>
                    <a:pt x="1" y="20087"/>
                    <a:pt x="23" y="20156"/>
                    <a:pt x="69" y="20178"/>
                  </a:cubicBezTo>
                  <a:cubicBezTo>
                    <a:pt x="87" y="20185"/>
                    <a:pt x="104" y="20187"/>
                    <a:pt x="119" y="20187"/>
                  </a:cubicBezTo>
                  <a:cubicBezTo>
                    <a:pt x="160" y="20187"/>
                    <a:pt x="189" y="20166"/>
                    <a:pt x="206" y="20133"/>
                  </a:cubicBezTo>
                  <a:cubicBezTo>
                    <a:pt x="366" y="19836"/>
                    <a:pt x="548" y="19539"/>
                    <a:pt x="731" y="19243"/>
                  </a:cubicBezTo>
                  <a:cubicBezTo>
                    <a:pt x="914" y="18946"/>
                    <a:pt x="1096" y="18649"/>
                    <a:pt x="1279" y="18352"/>
                  </a:cubicBezTo>
                  <a:cubicBezTo>
                    <a:pt x="1644" y="17782"/>
                    <a:pt x="2009" y="17211"/>
                    <a:pt x="2397" y="16641"/>
                  </a:cubicBezTo>
                  <a:lnTo>
                    <a:pt x="2397" y="16663"/>
                  </a:lnTo>
                  <a:cubicBezTo>
                    <a:pt x="4064" y="14198"/>
                    <a:pt x="5958" y="11870"/>
                    <a:pt x="8012" y="9702"/>
                  </a:cubicBezTo>
                  <a:cubicBezTo>
                    <a:pt x="9359" y="8264"/>
                    <a:pt x="10797" y="6917"/>
                    <a:pt x="12281" y="5616"/>
                  </a:cubicBezTo>
                  <a:cubicBezTo>
                    <a:pt x="13353" y="4680"/>
                    <a:pt x="14472" y="3790"/>
                    <a:pt x="15613" y="2923"/>
                  </a:cubicBezTo>
                  <a:cubicBezTo>
                    <a:pt x="16595" y="2146"/>
                    <a:pt x="17622" y="1416"/>
                    <a:pt x="18740" y="845"/>
                  </a:cubicBezTo>
                  <a:lnTo>
                    <a:pt x="18763" y="845"/>
                  </a:lnTo>
                  <a:cubicBezTo>
                    <a:pt x="19288" y="594"/>
                    <a:pt x="19859" y="389"/>
                    <a:pt x="20429" y="275"/>
                  </a:cubicBezTo>
                  <a:cubicBezTo>
                    <a:pt x="20680" y="231"/>
                    <a:pt x="20921" y="205"/>
                    <a:pt x="21165" y="205"/>
                  </a:cubicBezTo>
                  <a:cubicBezTo>
                    <a:pt x="21299" y="205"/>
                    <a:pt x="21433" y="213"/>
                    <a:pt x="21571" y="229"/>
                  </a:cubicBezTo>
                  <a:lnTo>
                    <a:pt x="21548" y="229"/>
                  </a:lnTo>
                  <a:cubicBezTo>
                    <a:pt x="21844" y="252"/>
                    <a:pt x="22164" y="320"/>
                    <a:pt x="22461" y="412"/>
                  </a:cubicBezTo>
                  <a:cubicBezTo>
                    <a:pt x="22780" y="526"/>
                    <a:pt x="23077" y="686"/>
                    <a:pt x="23351" y="891"/>
                  </a:cubicBezTo>
                  <a:cubicBezTo>
                    <a:pt x="23351" y="888"/>
                    <a:pt x="23351" y="886"/>
                    <a:pt x="23350" y="884"/>
                  </a:cubicBezTo>
                  <a:lnTo>
                    <a:pt x="23350" y="884"/>
                  </a:lnTo>
                  <a:cubicBezTo>
                    <a:pt x="23729" y="1154"/>
                    <a:pt x="24065" y="1468"/>
                    <a:pt x="24378" y="1804"/>
                  </a:cubicBezTo>
                  <a:cubicBezTo>
                    <a:pt x="24401" y="1850"/>
                    <a:pt x="24424" y="1873"/>
                    <a:pt x="24447" y="1895"/>
                  </a:cubicBezTo>
                  <a:cubicBezTo>
                    <a:pt x="24469" y="1918"/>
                    <a:pt x="24469" y="1941"/>
                    <a:pt x="24515" y="1941"/>
                  </a:cubicBezTo>
                  <a:cubicBezTo>
                    <a:pt x="24538" y="1941"/>
                    <a:pt x="24561" y="1941"/>
                    <a:pt x="24584" y="1918"/>
                  </a:cubicBezTo>
                  <a:cubicBezTo>
                    <a:pt x="24515" y="1827"/>
                    <a:pt x="24447" y="1713"/>
                    <a:pt x="24378" y="1599"/>
                  </a:cubicBezTo>
                  <a:cubicBezTo>
                    <a:pt x="24287" y="1485"/>
                    <a:pt x="24195" y="1370"/>
                    <a:pt x="24104" y="1256"/>
                  </a:cubicBezTo>
                  <a:cubicBezTo>
                    <a:pt x="24036" y="1188"/>
                    <a:pt x="23967" y="1119"/>
                    <a:pt x="23876" y="1051"/>
                  </a:cubicBezTo>
                  <a:cubicBezTo>
                    <a:pt x="23648" y="845"/>
                    <a:pt x="23397" y="663"/>
                    <a:pt x="23146" y="526"/>
                  </a:cubicBezTo>
                  <a:cubicBezTo>
                    <a:pt x="22666" y="252"/>
                    <a:pt x="22141" y="69"/>
                    <a:pt x="21593" y="24"/>
                  </a:cubicBezTo>
                  <a:cubicBezTo>
                    <a:pt x="21456" y="24"/>
                    <a:pt x="21342" y="1"/>
                    <a:pt x="2120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20"/>
            <p:cNvSpPr/>
            <p:nvPr/>
          </p:nvSpPr>
          <p:spPr>
            <a:xfrm>
              <a:off x="7211825" y="8765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20"/>
            <p:cNvSpPr/>
            <p:nvPr/>
          </p:nvSpPr>
          <p:spPr>
            <a:xfrm>
              <a:off x="7070875" y="852575"/>
              <a:ext cx="600" cy="25"/>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20"/>
            <p:cNvSpPr/>
            <p:nvPr/>
          </p:nvSpPr>
          <p:spPr>
            <a:xfrm>
              <a:off x="7070875" y="852575"/>
              <a:ext cx="25" cy="25"/>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20"/>
            <p:cNvSpPr/>
            <p:nvPr/>
          </p:nvSpPr>
          <p:spPr>
            <a:xfrm>
              <a:off x="7186125" y="8537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20"/>
            <p:cNvSpPr/>
            <p:nvPr/>
          </p:nvSpPr>
          <p:spPr>
            <a:xfrm>
              <a:off x="6627475" y="855425"/>
              <a:ext cx="602625" cy="509750"/>
            </a:xfrm>
            <a:custGeom>
              <a:avLst/>
              <a:gdLst/>
              <a:ahLst/>
              <a:cxnLst/>
              <a:rect l="l" t="t" r="r" b="b"/>
              <a:pathLst>
                <a:path w="24105" h="20390" extrusionOk="0">
                  <a:moveTo>
                    <a:pt x="22735" y="1"/>
                  </a:moveTo>
                  <a:cubicBezTo>
                    <a:pt x="22735" y="23"/>
                    <a:pt x="22758" y="46"/>
                    <a:pt x="22781" y="69"/>
                  </a:cubicBezTo>
                  <a:cubicBezTo>
                    <a:pt x="22803" y="92"/>
                    <a:pt x="22803" y="115"/>
                    <a:pt x="22826" y="160"/>
                  </a:cubicBezTo>
                  <a:cubicBezTo>
                    <a:pt x="23123" y="526"/>
                    <a:pt x="23374" y="914"/>
                    <a:pt x="23557" y="1347"/>
                  </a:cubicBezTo>
                  <a:cubicBezTo>
                    <a:pt x="23694" y="1667"/>
                    <a:pt x="23785" y="1986"/>
                    <a:pt x="23831" y="2306"/>
                  </a:cubicBezTo>
                  <a:cubicBezTo>
                    <a:pt x="23876" y="2625"/>
                    <a:pt x="23876" y="2922"/>
                    <a:pt x="23853" y="3242"/>
                  </a:cubicBezTo>
                  <a:cubicBezTo>
                    <a:pt x="23853" y="3219"/>
                    <a:pt x="23853" y="3219"/>
                    <a:pt x="23853" y="3219"/>
                  </a:cubicBezTo>
                  <a:cubicBezTo>
                    <a:pt x="23808" y="3607"/>
                    <a:pt x="23694" y="3972"/>
                    <a:pt x="23557" y="4315"/>
                  </a:cubicBezTo>
                  <a:cubicBezTo>
                    <a:pt x="23557" y="4315"/>
                    <a:pt x="23557" y="4315"/>
                    <a:pt x="23557" y="4337"/>
                  </a:cubicBezTo>
                  <a:cubicBezTo>
                    <a:pt x="23328" y="4885"/>
                    <a:pt x="23032" y="5387"/>
                    <a:pt x="22666" y="5844"/>
                  </a:cubicBezTo>
                  <a:cubicBezTo>
                    <a:pt x="22666" y="5844"/>
                    <a:pt x="22666" y="5844"/>
                    <a:pt x="22666" y="5867"/>
                  </a:cubicBezTo>
                  <a:cubicBezTo>
                    <a:pt x="21913" y="6848"/>
                    <a:pt x="20955" y="7693"/>
                    <a:pt x="20019" y="8537"/>
                  </a:cubicBezTo>
                  <a:cubicBezTo>
                    <a:pt x="18946" y="9473"/>
                    <a:pt x="17850" y="10386"/>
                    <a:pt x="16709" y="11253"/>
                  </a:cubicBezTo>
                  <a:cubicBezTo>
                    <a:pt x="15157" y="12463"/>
                    <a:pt x="13536" y="13582"/>
                    <a:pt x="11870" y="14632"/>
                  </a:cubicBezTo>
                  <a:cubicBezTo>
                    <a:pt x="9337" y="16207"/>
                    <a:pt x="6666" y="17599"/>
                    <a:pt x="3927" y="18740"/>
                  </a:cubicBezTo>
                  <a:lnTo>
                    <a:pt x="3950" y="18740"/>
                  </a:lnTo>
                  <a:cubicBezTo>
                    <a:pt x="3311" y="19014"/>
                    <a:pt x="2672" y="19265"/>
                    <a:pt x="2032" y="19493"/>
                  </a:cubicBezTo>
                  <a:cubicBezTo>
                    <a:pt x="1713" y="19630"/>
                    <a:pt x="1393" y="19744"/>
                    <a:pt x="1051" y="19859"/>
                  </a:cubicBezTo>
                  <a:cubicBezTo>
                    <a:pt x="731" y="19973"/>
                    <a:pt x="412" y="20087"/>
                    <a:pt x="92" y="20201"/>
                  </a:cubicBezTo>
                  <a:cubicBezTo>
                    <a:pt x="47" y="20224"/>
                    <a:pt x="1" y="20269"/>
                    <a:pt x="24" y="20315"/>
                  </a:cubicBezTo>
                  <a:cubicBezTo>
                    <a:pt x="24" y="20352"/>
                    <a:pt x="69" y="20390"/>
                    <a:pt x="111" y="20390"/>
                  </a:cubicBezTo>
                  <a:cubicBezTo>
                    <a:pt x="120" y="20390"/>
                    <a:pt x="130" y="20388"/>
                    <a:pt x="138" y="20384"/>
                  </a:cubicBezTo>
                  <a:cubicBezTo>
                    <a:pt x="252" y="20361"/>
                    <a:pt x="343" y="20315"/>
                    <a:pt x="457" y="20292"/>
                  </a:cubicBezTo>
                  <a:cubicBezTo>
                    <a:pt x="823" y="20155"/>
                    <a:pt x="1188" y="20018"/>
                    <a:pt x="1553" y="19904"/>
                  </a:cubicBezTo>
                  <a:cubicBezTo>
                    <a:pt x="1895" y="19767"/>
                    <a:pt x="2238" y="19630"/>
                    <a:pt x="2603" y="19493"/>
                  </a:cubicBezTo>
                  <a:cubicBezTo>
                    <a:pt x="3288" y="19219"/>
                    <a:pt x="3973" y="18946"/>
                    <a:pt x="4634" y="18649"/>
                  </a:cubicBezTo>
                  <a:cubicBezTo>
                    <a:pt x="6004" y="18055"/>
                    <a:pt x="7351" y="17393"/>
                    <a:pt x="8675" y="16709"/>
                  </a:cubicBezTo>
                  <a:cubicBezTo>
                    <a:pt x="9976" y="16001"/>
                    <a:pt x="11277" y="15248"/>
                    <a:pt x="12532" y="14449"/>
                  </a:cubicBezTo>
                  <a:cubicBezTo>
                    <a:pt x="13787" y="13627"/>
                    <a:pt x="15020" y="12760"/>
                    <a:pt x="16230" y="11870"/>
                  </a:cubicBezTo>
                  <a:cubicBezTo>
                    <a:pt x="17417" y="10957"/>
                    <a:pt x="18581" y="10021"/>
                    <a:pt x="19722" y="9039"/>
                  </a:cubicBezTo>
                  <a:cubicBezTo>
                    <a:pt x="19996" y="8811"/>
                    <a:pt x="20293" y="8560"/>
                    <a:pt x="20567" y="8309"/>
                  </a:cubicBezTo>
                  <a:cubicBezTo>
                    <a:pt x="20818" y="8081"/>
                    <a:pt x="21069" y="7852"/>
                    <a:pt x="21320" y="7624"/>
                  </a:cubicBezTo>
                  <a:cubicBezTo>
                    <a:pt x="21776" y="7191"/>
                    <a:pt x="22210" y="6734"/>
                    <a:pt x="22621" y="6232"/>
                  </a:cubicBezTo>
                  <a:cubicBezTo>
                    <a:pt x="23237" y="5456"/>
                    <a:pt x="23785" y="4588"/>
                    <a:pt x="23990" y="3607"/>
                  </a:cubicBezTo>
                  <a:cubicBezTo>
                    <a:pt x="24013" y="3493"/>
                    <a:pt x="24013" y="3356"/>
                    <a:pt x="24036" y="3242"/>
                  </a:cubicBezTo>
                  <a:cubicBezTo>
                    <a:pt x="24104" y="2694"/>
                    <a:pt x="24036" y="2146"/>
                    <a:pt x="23853" y="1621"/>
                  </a:cubicBezTo>
                  <a:cubicBezTo>
                    <a:pt x="23762" y="1324"/>
                    <a:pt x="23648" y="1051"/>
                    <a:pt x="23488" y="777"/>
                  </a:cubicBezTo>
                  <a:cubicBezTo>
                    <a:pt x="23374" y="640"/>
                    <a:pt x="23283" y="526"/>
                    <a:pt x="23191" y="389"/>
                  </a:cubicBezTo>
                  <a:cubicBezTo>
                    <a:pt x="23123" y="320"/>
                    <a:pt x="23032" y="274"/>
                    <a:pt x="22963" y="183"/>
                  </a:cubicBezTo>
                  <a:cubicBezTo>
                    <a:pt x="22895" y="138"/>
                    <a:pt x="22826" y="69"/>
                    <a:pt x="2273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20"/>
            <p:cNvSpPr/>
            <p:nvPr/>
          </p:nvSpPr>
          <p:spPr>
            <a:xfrm>
              <a:off x="7198125" y="859425"/>
              <a:ext cx="600" cy="25"/>
            </a:xfrm>
            <a:custGeom>
              <a:avLst/>
              <a:gdLst/>
              <a:ahLst/>
              <a:cxnLst/>
              <a:rect l="l" t="t" r="r" b="b"/>
              <a:pathLst>
                <a:path w="24" h="1" extrusionOk="0">
                  <a:moveTo>
                    <a:pt x="23" y="0"/>
                  </a:moveTo>
                  <a:cubicBezTo>
                    <a:pt x="23" y="0"/>
                    <a:pt x="0" y="0"/>
                    <a:pt x="0" y="0"/>
                  </a:cubicBezTo>
                  <a:cubicBezTo>
                    <a:pt x="0"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20"/>
            <p:cNvSpPr/>
            <p:nvPr/>
          </p:nvSpPr>
          <p:spPr>
            <a:xfrm>
              <a:off x="7198700" y="8594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20"/>
            <p:cNvSpPr/>
            <p:nvPr/>
          </p:nvSpPr>
          <p:spPr>
            <a:xfrm>
              <a:off x="7216375" y="9638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20"/>
            <p:cNvSpPr/>
            <p:nvPr/>
          </p:nvSpPr>
          <p:spPr>
            <a:xfrm>
              <a:off x="7194125" y="1001500"/>
              <a:ext cx="600" cy="25"/>
            </a:xfrm>
            <a:custGeom>
              <a:avLst/>
              <a:gdLst/>
              <a:ahLst/>
              <a:cxnLst/>
              <a:rect l="l" t="t" r="r" b="b"/>
              <a:pathLst>
                <a:path w="24" h="1" extrusionOk="0">
                  <a:moveTo>
                    <a:pt x="0" y="1"/>
                  </a:moveTo>
                  <a:cubicBezTo>
                    <a:pt x="0" y="1"/>
                    <a:pt x="0" y="1"/>
                    <a:pt x="23" y="1"/>
                  </a:cubicBezTo>
                  <a:cubicBezTo>
                    <a:pt x="0" y="1"/>
                    <a:pt x="0" y="1"/>
                    <a:pt x="0"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20"/>
            <p:cNvSpPr/>
            <p:nvPr/>
          </p:nvSpPr>
          <p:spPr>
            <a:xfrm>
              <a:off x="7045200" y="11367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20"/>
            <p:cNvSpPr/>
            <p:nvPr/>
          </p:nvSpPr>
          <p:spPr>
            <a:xfrm>
              <a:off x="7216375" y="8891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20"/>
            <p:cNvSpPr/>
            <p:nvPr/>
          </p:nvSpPr>
          <p:spPr>
            <a:xfrm>
              <a:off x="7223800" y="936450"/>
              <a:ext cx="25" cy="25"/>
            </a:xfrm>
            <a:custGeom>
              <a:avLst/>
              <a:gdLst/>
              <a:ahLst/>
              <a:cxnLst/>
              <a:rect l="l" t="t" r="r" b="b"/>
              <a:pathLst>
                <a:path w="1" h="1" extrusionOk="0">
                  <a:moveTo>
                    <a:pt x="0" y="1"/>
                  </a:moveTo>
                  <a:lnTo>
                    <a:pt x="0" y="1"/>
                  </a:lnTo>
                  <a:lnTo>
                    <a:pt x="0" y="1"/>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20"/>
            <p:cNvSpPr/>
            <p:nvPr/>
          </p:nvSpPr>
          <p:spPr>
            <a:xfrm>
              <a:off x="7216375" y="963275"/>
              <a:ext cx="25" cy="600"/>
            </a:xfrm>
            <a:custGeom>
              <a:avLst/>
              <a:gdLst/>
              <a:ahLst/>
              <a:cxnLst/>
              <a:rect l="l" t="t" r="r" b="b"/>
              <a:pathLst>
                <a:path w="1" h="24" extrusionOk="0">
                  <a:moveTo>
                    <a:pt x="1" y="23"/>
                  </a:moveTo>
                  <a:cubicBezTo>
                    <a:pt x="1" y="23"/>
                    <a:pt x="1" y="23"/>
                    <a:pt x="1" y="23"/>
                  </a:cubicBezTo>
                  <a:cubicBezTo>
                    <a:pt x="1" y="1"/>
                    <a:pt x="1" y="1"/>
                    <a:pt x="1" y="1"/>
                  </a:cubicBezTo>
                  <a:cubicBezTo>
                    <a:pt x="1" y="1"/>
                    <a:pt x="1" y="23"/>
                    <a:pt x="1" y="23"/>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20"/>
            <p:cNvSpPr/>
            <p:nvPr/>
          </p:nvSpPr>
          <p:spPr>
            <a:xfrm>
              <a:off x="7045200" y="1136750"/>
              <a:ext cx="25" cy="25"/>
            </a:xfrm>
            <a:custGeom>
              <a:avLst/>
              <a:gdLst/>
              <a:ahLst/>
              <a:cxnLst/>
              <a:rect l="l" t="t" r="r" b="b"/>
              <a:pathLst>
                <a:path w="1" h="1" extrusionOk="0">
                  <a:moveTo>
                    <a:pt x="0" y="0"/>
                  </a:move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20"/>
            <p:cNvSpPr/>
            <p:nvPr/>
          </p:nvSpPr>
          <p:spPr>
            <a:xfrm>
              <a:off x="7197550" y="859425"/>
              <a:ext cx="13725" cy="14725"/>
            </a:xfrm>
            <a:custGeom>
              <a:avLst/>
              <a:gdLst/>
              <a:ahLst/>
              <a:cxnLst/>
              <a:rect l="l" t="t" r="r" b="b"/>
              <a:pathLst>
                <a:path w="549" h="589" extrusionOk="0">
                  <a:moveTo>
                    <a:pt x="69" y="0"/>
                  </a:moveTo>
                  <a:cubicBezTo>
                    <a:pt x="46" y="0"/>
                    <a:pt x="46" y="0"/>
                    <a:pt x="23" y="23"/>
                  </a:cubicBezTo>
                  <a:cubicBezTo>
                    <a:pt x="0" y="23"/>
                    <a:pt x="0" y="69"/>
                    <a:pt x="23" y="92"/>
                  </a:cubicBezTo>
                  <a:cubicBezTo>
                    <a:pt x="183" y="251"/>
                    <a:pt x="320" y="388"/>
                    <a:pt x="457" y="571"/>
                  </a:cubicBezTo>
                  <a:cubicBezTo>
                    <a:pt x="468" y="582"/>
                    <a:pt x="480" y="588"/>
                    <a:pt x="491" y="588"/>
                  </a:cubicBezTo>
                  <a:cubicBezTo>
                    <a:pt x="503" y="588"/>
                    <a:pt x="514" y="582"/>
                    <a:pt x="525" y="571"/>
                  </a:cubicBezTo>
                  <a:cubicBezTo>
                    <a:pt x="548" y="548"/>
                    <a:pt x="548" y="525"/>
                    <a:pt x="525" y="503"/>
                  </a:cubicBezTo>
                  <a:cubicBezTo>
                    <a:pt x="388" y="343"/>
                    <a:pt x="252" y="183"/>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20"/>
            <p:cNvSpPr/>
            <p:nvPr/>
          </p:nvSpPr>
          <p:spPr>
            <a:xfrm>
              <a:off x="7198125" y="860000"/>
              <a:ext cx="16575" cy="18850"/>
            </a:xfrm>
            <a:custGeom>
              <a:avLst/>
              <a:gdLst/>
              <a:ahLst/>
              <a:cxnLst/>
              <a:rect l="l" t="t" r="r" b="b"/>
              <a:pathLst>
                <a:path w="663" h="754" extrusionOk="0">
                  <a:moveTo>
                    <a:pt x="69" y="0"/>
                  </a:moveTo>
                  <a:cubicBezTo>
                    <a:pt x="46" y="0"/>
                    <a:pt x="46" y="23"/>
                    <a:pt x="23" y="23"/>
                  </a:cubicBezTo>
                  <a:cubicBezTo>
                    <a:pt x="0" y="46"/>
                    <a:pt x="0" y="69"/>
                    <a:pt x="23" y="91"/>
                  </a:cubicBezTo>
                  <a:cubicBezTo>
                    <a:pt x="206" y="297"/>
                    <a:pt x="411" y="502"/>
                    <a:pt x="571" y="731"/>
                  </a:cubicBezTo>
                  <a:cubicBezTo>
                    <a:pt x="594" y="753"/>
                    <a:pt x="617" y="753"/>
                    <a:pt x="639" y="753"/>
                  </a:cubicBezTo>
                  <a:cubicBezTo>
                    <a:pt x="662" y="731"/>
                    <a:pt x="662" y="685"/>
                    <a:pt x="639" y="685"/>
                  </a:cubicBezTo>
                  <a:cubicBezTo>
                    <a:pt x="480" y="457"/>
                    <a:pt x="274" y="251"/>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20"/>
            <p:cNvSpPr/>
            <p:nvPr/>
          </p:nvSpPr>
          <p:spPr>
            <a:xfrm>
              <a:off x="7198700" y="861125"/>
              <a:ext cx="16000" cy="18150"/>
            </a:xfrm>
            <a:custGeom>
              <a:avLst/>
              <a:gdLst/>
              <a:ahLst/>
              <a:cxnLst/>
              <a:rect l="l" t="t" r="r" b="b"/>
              <a:pathLst>
                <a:path w="640" h="726" extrusionOk="0">
                  <a:moveTo>
                    <a:pt x="23" y="1"/>
                  </a:moveTo>
                  <a:cubicBezTo>
                    <a:pt x="0" y="24"/>
                    <a:pt x="0" y="46"/>
                    <a:pt x="23" y="69"/>
                  </a:cubicBezTo>
                  <a:cubicBezTo>
                    <a:pt x="183" y="298"/>
                    <a:pt x="388" y="480"/>
                    <a:pt x="548" y="708"/>
                  </a:cubicBezTo>
                  <a:cubicBezTo>
                    <a:pt x="548" y="720"/>
                    <a:pt x="559" y="726"/>
                    <a:pt x="574" y="726"/>
                  </a:cubicBezTo>
                  <a:cubicBezTo>
                    <a:pt x="588" y="726"/>
                    <a:pt x="605" y="720"/>
                    <a:pt x="616" y="708"/>
                  </a:cubicBezTo>
                  <a:cubicBezTo>
                    <a:pt x="639" y="686"/>
                    <a:pt x="639" y="663"/>
                    <a:pt x="616" y="640"/>
                  </a:cubicBezTo>
                  <a:cubicBezTo>
                    <a:pt x="457" y="412"/>
                    <a:pt x="251" y="229"/>
                    <a:pt x="91" y="24"/>
                  </a:cubicBezTo>
                  <a:cubicBezTo>
                    <a:pt x="69" y="1"/>
                    <a:pt x="69" y="1"/>
                    <a:pt x="46"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20"/>
            <p:cNvSpPr/>
            <p:nvPr/>
          </p:nvSpPr>
          <p:spPr>
            <a:xfrm>
              <a:off x="7199250" y="861125"/>
              <a:ext cx="12600" cy="14875"/>
            </a:xfrm>
            <a:custGeom>
              <a:avLst/>
              <a:gdLst/>
              <a:ahLst/>
              <a:cxnLst/>
              <a:rect l="l" t="t" r="r" b="b"/>
              <a:pathLst>
                <a:path w="504" h="595" extrusionOk="0">
                  <a:moveTo>
                    <a:pt x="24" y="1"/>
                  </a:moveTo>
                  <a:cubicBezTo>
                    <a:pt x="1" y="24"/>
                    <a:pt x="1" y="46"/>
                    <a:pt x="24" y="69"/>
                  </a:cubicBezTo>
                  <a:cubicBezTo>
                    <a:pt x="161" y="252"/>
                    <a:pt x="275" y="412"/>
                    <a:pt x="412" y="571"/>
                  </a:cubicBezTo>
                  <a:cubicBezTo>
                    <a:pt x="435" y="594"/>
                    <a:pt x="457" y="594"/>
                    <a:pt x="480" y="594"/>
                  </a:cubicBezTo>
                  <a:cubicBezTo>
                    <a:pt x="503" y="571"/>
                    <a:pt x="503" y="526"/>
                    <a:pt x="503" y="526"/>
                  </a:cubicBezTo>
                  <a:cubicBezTo>
                    <a:pt x="366" y="343"/>
                    <a:pt x="229" y="183"/>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20"/>
            <p:cNvSpPr/>
            <p:nvPr/>
          </p:nvSpPr>
          <p:spPr>
            <a:xfrm>
              <a:off x="7199825" y="862275"/>
              <a:ext cx="14875" cy="17575"/>
            </a:xfrm>
            <a:custGeom>
              <a:avLst/>
              <a:gdLst/>
              <a:ahLst/>
              <a:cxnLst/>
              <a:rect l="l" t="t" r="r" b="b"/>
              <a:pathLst>
                <a:path w="595" h="703" extrusionOk="0">
                  <a:moveTo>
                    <a:pt x="24" y="0"/>
                  </a:moveTo>
                  <a:cubicBezTo>
                    <a:pt x="1" y="23"/>
                    <a:pt x="1" y="46"/>
                    <a:pt x="24" y="69"/>
                  </a:cubicBezTo>
                  <a:cubicBezTo>
                    <a:pt x="183" y="274"/>
                    <a:pt x="366" y="457"/>
                    <a:pt x="503" y="685"/>
                  </a:cubicBezTo>
                  <a:cubicBezTo>
                    <a:pt x="514" y="697"/>
                    <a:pt x="531" y="702"/>
                    <a:pt x="546" y="702"/>
                  </a:cubicBezTo>
                  <a:cubicBezTo>
                    <a:pt x="560" y="702"/>
                    <a:pt x="571" y="697"/>
                    <a:pt x="571" y="685"/>
                  </a:cubicBezTo>
                  <a:cubicBezTo>
                    <a:pt x="594" y="662"/>
                    <a:pt x="594" y="640"/>
                    <a:pt x="594" y="617"/>
                  </a:cubicBezTo>
                  <a:cubicBezTo>
                    <a:pt x="434" y="411"/>
                    <a:pt x="275" y="206"/>
                    <a:pt x="92"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20"/>
            <p:cNvSpPr/>
            <p:nvPr/>
          </p:nvSpPr>
          <p:spPr>
            <a:xfrm>
              <a:off x="7202675" y="865125"/>
              <a:ext cx="12575" cy="16000"/>
            </a:xfrm>
            <a:custGeom>
              <a:avLst/>
              <a:gdLst/>
              <a:ahLst/>
              <a:cxnLst/>
              <a:rect l="l" t="t" r="r" b="b"/>
              <a:pathLst>
                <a:path w="503" h="640" extrusionOk="0">
                  <a:moveTo>
                    <a:pt x="24" y="1"/>
                  </a:moveTo>
                  <a:cubicBezTo>
                    <a:pt x="1" y="23"/>
                    <a:pt x="1" y="69"/>
                    <a:pt x="1" y="69"/>
                  </a:cubicBezTo>
                  <a:cubicBezTo>
                    <a:pt x="138" y="252"/>
                    <a:pt x="275" y="434"/>
                    <a:pt x="412" y="617"/>
                  </a:cubicBezTo>
                  <a:cubicBezTo>
                    <a:pt x="435" y="640"/>
                    <a:pt x="457" y="640"/>
                    <a:pt x="480" y="640"/>
                  </a:cubicBezTo>
                  <a:cubicBezTo>
                    <a:pt x="503" y="617"/>
                    <a:pt x="503" y="594"/>
                    <a:pt x="480" y="571"/>
                  </a:cubicBezTo>
                  <a:cubicBezTo>
                    <a:pt x="343" y="389"/>
                    <a:pt x="206" y="206"/>
                    <a:pt x="92" y="23"/>
                  </a:cubicBezTo>
                  <a:cubicBezTo>
                    <a:pt x="69" y="1"/>
                    <a:pt x="69" y="1"/>
                    <a:pt x="47"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20"/>
            <p:cNvSpPr/>
            <p:nvPr/>
          </p:nvSpPr>
          <p:spPr>
            <a:xfrm>
              <a:off x="7202675" y="865125"/>
              <a:ext cx="14300" cy="19675"/>
            </a:xfrm>
            <a:custGeom>
              <a:avLst/>
              <a:gdLst/>
              <a:ahLst/>
              <a:cxnLst/>
              <a:rect l="l" t="t" r="r" b="b"/>
              <a:pathLst>
                <a:path w="572" h="787" extrusionOk="0">
                  <a:moveTo>
                    <a:pt x="47" y="1"/>
                  </a:moveTo>
                  <a:cubicBezTo>
                    <a:pt x="47" y="1"/>
                    <a:pt x="24" y="23"/>
                    <a:pt x="24" y="23"/>
                  </a:cubicBezTo>
                  <a:cubicBezTo>
                    <a:pt x="1" y="46"/>
                    <a:pt x="1" y="69"/>
                    <a:pt x="24" y="92"/>
                  </a:cubicBezTo>
                  <a:cubicBezTo>
                    <a:pt x="115" y="229"/>
                    <a:pt x="229" y="366"/>
                    <a:pt x="320" y="503"/>
                  </a:cubicBezTo>
                  <a:cubicBezTo>
                    <a:pt x="366" y="594"/>
                    <a:pt x="412" y="685"/>
                    <a:pt x="457" y="754"/>
                  </a:cubicBezTo>
                  <a:cubicBezTo>
                    <a:pt x="474" y="770"/>
                    <a:pt x="490" y="786"/>
                    <a:pt x="506" y="786"/>
                  </a:cubicBezTo>
                  <a:cubicBezTo>
                    <a:pt x="512" y="786"/>
                    <a:pt x="519" y="783"/>
                    <a:pt x="526" y="777"/>
                  </a:cubicBezTo>
                  <a:cubicBezTo>
                    <a:pt x="549" y="777"/>
                    <a:pt x="572" y="754"/>
                    <a:pt x="549" y="731"/>
                  </a:cubicBezTo>
                  <a:cubicBezTo>
                    <a:pt x="480" y="617"/>
                    <a:pt x="412" y="503"/>
                    <a:pt x="343" y="389"/>
                  </a:cubicBezTo>
                  <a:cubicBezTo>
                    <a:pt x="275" y="275"/>
                    <a:pt x="183" y="138"/>
                    <a:pt x="92" y="23"/>
                  </a:cubicBezTo>
                  <a:cubicBezTo>
                    <a:pt x="69" y="23"/>
                    <a:pt x="69" y="1"/>
                    <a:pt x="47"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20"/>
            <p:cNvSpPr/>
            <p:nvPr/>
          </p:nvSpPr>
          <p:spPr>
            <a:xfrm>
              <a:off x="7205525" y="866850"/>
              <a:ext cx="9725" cy="13150"/>
            </a:xfrm>
            <a:custGeom>
              <a:avLst/>
              <a:gdLst/>
              <a:ahLst/>
              <a:cxnLst/>
              <a:rect l="l" t="t" r="r" b="b"/>
              <a:pathLst>
                <a:path w="389" h="526" extrusionOk="0">
                  <a:moveTo>
                    <a:pt x="24" y="0"/>
                  </a:moveTo>
                  <a:cubicBezTo>
                    <a:pt x="1" y="23"/>
                    <a:pt x="1" y="46"/>
                    <a:pt x="1" y="69"/>
                  </a:cubicBezTo>
                  <a:cubicBezTo>
                    <a:pt x="115" y="206"/>
                    <a:pt x="206" y="365"/>
                    <a:pt x="298" y="502"/>
                  </a:cubicBezTo>
                  <a:cubicBezTo>
                    <a:pt x="321" y="525"/>
                    <a:pt x="321" y="525"/>
                    <a:pt x="343" y="525"/>
                  </a:cubicBezTo>
                  <a:lnTo>
                    <a:pt x="366" y="525"/>
                  </a:lnTo>
                  <a:cubicBezTo>
                    <a:pt x="389" y="502"/>
                    <a:pt x="389" y="502"/>
                    <a:pt x="389" y="479"/>
                  </a:cubicBezTo>
                  <a:cubicBezTo>
                    <a:pt x="389" y="479"/>
                    <a:pt x="389" y="457"/>
                    <a:pt x="389" y="457"/>
                  </a:cubicBezTo>
                  <a:cubicBezTo>
                    <a:pt x="298" y="297"/>
                    <a:pt x="184" y="160"/>
                    <a:pt x="92" y="23"/>
                  </a:cubicBezTo>
                  <a:cubicBezTo>
                    <a:pt x="69" y="0"/>
                    <a:pt x="69" y="0"/>
                    <a:pt x="47"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20"/>
            <p:cNvSpPr/>
            <p:nvPr/>
          </p:nvSpPr>
          <p:spPr>
            <a:xfrm>
              <a:off x="7202125" y="862275"/>
              <a:ext cx="13700" cy="17575"/>
            </a:xfrm>
            <a:custGeom>
              <a:avLst/>
              <a:gdLst/>
              <a:ahLst/>
              <a:cxnLst/>
              <a:rect l="l" t="t" r="r" b="b"/>
              <a:pathLst>
                <a:path w="548" h="703" extrusionOk="0">
                  <a:moveTo>
                    <a:pt x="46" y="0"/>
                  </a:moveTo>
                  <a:cubicBezTo>
                    <a:pt x="23" y="0"/>
                    <a:pt x="23" y="0"/>
                    <a:pt x="23" y="23"/>
                  </a:cubicBezTo>
                  <a:cubicBezTo>
                    <a:pt x="0" y="23"/>
                    <a:pt x="0" y="23"/>
                    <a:pt x="0" y="46"/>
                  </a:cubicBezTo>
                  <a:cubicBezTo>
                    <a:pt x="0" y="46"/>
                    <a:pt x="0" y="69"/>
                    <a:pt x="0" y="92"/>
                  </a:cubicBezTo>
                  <a:cubicBezTo>
                    <a:pt x="91" y="183"/>
                    <a:pt x="183" y="274"/>
                    <a:pt x="251" y="366"/>
                  </a:cubicBezTo>
                  <a:cubicBezTo>
                    <a:pt x="342" y="457"/>
                    <a:pt x="411" y="571"/>
                    <a:pt x="479" y="685"/>
                  </a:cubicBezTo>
                  <a:cubicBezTo>
                    <a:pt x="479" y="697"/>
                    <a:pt x="491" y="702"/>
                    <a:pt x="505" y="702"/>
                  </a:cubicBezTo>
                  <a:cubicBezTo>
                    <a:pt x="519" y="702"/>
                    <a:pt x="536" y="697"/>
                    <a:pt x="548" y="685"/>
                  </a:cubicBezTo>
                  <a:cubicBezTo>
                    <a:pt x="548" y="685"/>
                    <a:pt x="548" y="662"/>
                    <a:pt x="548" y="662"/>
                  </a:cubicBezTo>
                  <a:cubicBezTo>
                    <a:pt x="548" y="640"/>
                    <a:pt x="548" y="640"/>
                    <a:pt x="548" y="617"/>
                  </a:cubicBezTo>
                  <a:cubicBezTo>
                    <a:pt x="479" y="525"/>
                    <a:pt x="411" y="411"/>
                    <a:pt x="342" y="320"/>
                  </a:cubicBezTo>
                  <a:cubicBezTo>
                    <a:pt x="251" y="206"/>
                    <a:pt x="160" y="115"/>
                    <a:pt x="91" y="23"/>
                  </a:cubicBezTo>
                  <a:cubicBezTo>
                    <a:pt x="69" y="23"/>
                    <a:pt x="69" y="0"/>
                    <a:pt x="46"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20"/>
            <p:cNvSpPr/>
            <p:nvPr/>
          </p:nvSpPr>
          <p:spPr>
            <a:xfrm>
              <a:off x="7196975" y="857700"/>
              <a:ext cx="17150" cy="20000"/>
            </a:xfrm>
            <a:custGeom>
              <a:avLst/>
              <a:gdLst/>
              <a:ahLst/>
              <a:cxnLst/>
              <a:rect l="l" t="t" r="r" b="b"/>
              <a:pathLst>
                <a:path w="686" h="800" extrusionOk="0">
                  <a:moveTo>
                    <a:pt x="46" y="1"/>
                  </a:moveTo>
                  <a:cubicBezTo>
                    <a:pt x="46" y="1"/>
                    <a:pt x="23" y="1"/>
                    <a:pt x="23" y="24"/>
                  </a:cubicBezTo>
                  <a:cubicBezTo>
                    <a:pt x="1" y="47"/>
                    <a:pt x="1" y="69"/>
                    <a:pt x="23" y="92"/>
                  </a:cubicBezTo>
                  <a:cubicBezTo>
                    <a:pt x="69" y="115"/>
                    <a:pt x="92" y="138"/>
                    <a:pt x="115" y="161"/>
                  </a:cubicBezTo>
                  <a:cubicBezTo>
                    <a:pt x="160" y="206"/>
                    <a:pt x="206" y="229"/>
                    <a:pt x="229" y="275"/>
                  </a:cubicBezTo>
                  <a:cubicBezTo>
                    <a:pt x="297" y="343"/>
                    <a:pt x="343" y="412"/>
                    <a:pt x="411" y="480"/>
                  </a:cubicBezTo>
                  <a:cubicBezTo>
                    <a:pt x="457" y="549"/>
                    <a:pt x="503" y="617"/>
                    <a:pt x="548" y="686"/>
                  </a:cubicBezTo>
                  <a:cubicBezTo>
                    <a:pt x="548" y="708"/>
                    <a:pt x="571" y="731"/>
                    <a:pt x="594" y="754"/>
                  </a:cubicBezTo>
                  <a:cubicBezTo>
                    <a:pt x="594" y="777"/>
                    <a:pt x="594" y="777"/>
                    <a:pt x="617" y="800"/>
                  </a:cubicBezTo>
                  <a:lnTo>
                    <a:pt x="663" y="800"/>
                  </a:lnTo>
                  <a:cubicBezTo>
                    <a:pt x="685" y="777"/>
                    <a:pt x="685" y="754"/>
                    <a:pt x="685" y="731"/>
                  </a:cubicBezTo>
                  <a:cubicBezTo>
                    <a:pt x="640" y="663"/>
                    <a:pt x="617" y="617"/>
                    <a:pt x="571" y="549"/>
                  </a:cubicBezTo>
                  <a:cubicBezTo>
                    <a:pt x="526" y="480"/>
                    <a:pt x="480" y="412"/>
                    <a:pt x="434" y="343"/>
                  </a:cubicBezTo>
                  <a:cubicBezTo>
                    <a:pt x="320" y="206"/>
                    <a:pt x="206" y="115"/>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20"/>
            <p:cNvSpPr/>
            <p:nvPr/>
          </p:nvSpPr>
          <p:spPr>
            <a:xfrm>
              <a:off x="7191275" y="853150"/>
              <a:ext cx="22275" cy="23425"/>
            </a:xfrm>
            <a:custGeom>
              <a:avLst/>
              <a:gdLst/>
              <a:ahLst/>
              <a:cxnLst/>
              <a:rect l="l" t="t" r="r" b="b"/>
              <a:pathLst>
                <a:path w="891" h="937" extrusionOk="0">
                  <a:moveTo>
                    <a:pt x="69" y="0"/>
                  </a:moveTo>
                  <a:cubicBezTo>
                    <a:pt x="46" y="0"/>
                    <a:pt x="46" y="0"/>
                    <a:pt x="23" y="23"/>
                  </a:cubicBezTo>
                  <a:cubicBezTo>
                    <a:pt x="0" y="46"/>
                    <a:pt x="23" y="69"/>
                    <a:pt x="46" y="92"/>
                  </a:cubicBezTo>
                  <a:cubicBezTo>
                    <a:pt x="183" y="206"/>
                    <a:pt x="343" y="320"/>
                    <a:pt x="457" y="434"/>
                  </a:cubicBezTo>
                  <a:cubicBezTo>
                    <a:pt x="525" y="502"/>
                    <a:pt x="571" y="548"/>
                    <a:pt x="617" y="617"/>
                  </a:cubicBezTo>
                  <a:cubicBezTo>
                    <a:pt x="685" y="685"/>
                    <a:pt x="731" y="776"/>
                    <a:pt x="776" y="845"/>
                  </a:cubicBezTo>
                  <a:cubicBezTo>
                    <a:pt x="776" y="868"/>
                    <a:pt x="799" y="890"/>
                    <a:pt x="799" y="890"/>
                  </a:cubicBezTo>
                  <a:cubicBezTo>
                    <a:pt x="799" y="913"/>
                    <a:pt x="822" y="913"/>
                    <a:pt x="822" y="936"/>
                  </a:cubicBezTo>
                  <a:lnTo>
                    <a:pt x="868" y="936"/>
                  </a:lnTo>
                  <a:cubicBezTo>
                    <a:pt x="868" y="913"/>
                    <a:pt x="891" y="913"/>
                    <a:pt x="891" y="890"/>
                  </a:cubicBezTo>
                  <a:cubicBezTo>
                    <a:pt x="891" y="890"/>
                    <a:pt x="891" y="868"/>
                    <a:pt x="891" y="868"/>
                  </a:cubicBezTo>
                  <a:cubicBezTo>
                    <a:pt x="845" y="776"/>
                    <a:pt x="799" y="708"/>
                    <a:pt x="754" y="639"/>
                  </a:cubicBezTo>
                  <a:cubicBezTo>
                    <a:pt x="708" y="548"/>
                    <a:pt x="639" y="480"/>
                    <a:pt x="548" y="388"/>
                  </a:cubicBezTo>
                  <a:cubicBezTo>
                    <a:pt x="411" y="251"/>
                    <a:pt x="251" y="137"/>
                    <a:pt x="92"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20"/>
            <p:cNvSpPr/>
            <p:nvPr/>
          </p:nvSpPr>
          <p:spPr>
            <a:xfrm>
              <a:off x="6602375" y="1331900"/>
              <a:ext cx="29700" cy="33375"/>
            </a:xfrm>
            <a:custGeom>
              <a:avLst/>
              <a:gdLst/>
              <a:ahLst/>
              <a:cxnLst/>
              <a:rect l="l" t="t" r="r" b="b"/>
              <a:pathLst>
                <a:path w="1188" h="1335" extrusionOk="0">
                  <a:moveTo>
                    <a:pt x="92" y="1"/>
                  </a:moveTo>
                  <a:cubicBezTo>
                    <a:pt x="23" y="23"/>
                    <a:pt x="1" y="69"/>
                    <a:pt x="23" y="115"/>
                  </a:cubicBezTo>
                  <a:cubicBezTo>
                    <a:pt x="160" y="640"/>
                    <a:pt x="526" y="1119"/>
                    <a:pt x="1028" y="1325"/>
                  </a:cubicBezTo>
                  <a:cubicBezTo>
                    <a:pt x="1043" y="1325"/>
                    <a:pt x="1058" y="1335"/>
                    <a:pt x="1073" y="1335"/>
                  </a:cubicBezTo>
                  <a:cubicBezTo>
                    <a:pt x="1081" y="1335"/>
                    <a:pt x="1089" y="1332"/>
                    <a:pt x="1096" y="1325"/>
                  </a:cubicBezTo>
                  <a:cubicBezTo>
                    <a:pt x="1119" y="1325"/>
                    <a:pt x="1142" y="1302"/>
                    <a:pt x="1165" y="1279"/>
                  </a:cubicBezTo>
                  <a:cubicBezTo>
                    <a:pt x="1188" y="1256"/>
                    <a:pt x="1188" y="1233"/>
                    <a:pt x="1165" y="1210"/>
                  </a:cubicBezTo>
                  <a:cubicBezTo>
                    <a:pt x="1165" y="1188"/>
                    <a:pt x="1142" y="1165"/>
                    <a:pt x="1119" y="1142"/>
                  </a:cubicBezTo>
                  <a:cubicBezTo>
                    <a:pt x="1005" y="1096"/>
                    <a:pt x="914" y="1051"/>
                    <a:pt x="822" y="982"/>
                  </a:cubicBezTo>
                  <a:cubicBezTo>
                    <a:pt x="708" y="891"/>
                    <a:pt x="594" y="800"/>
                    <a:pt x="526" y="685"/>
                  </a:cubicBezTo>
                  <a:cubicBezTo>
                    <a:pt x="434" y="571"/>
                    <a:pt x="343" y="434"/>
                    <a:pt x="275" y="320"/>
                  </a:cubicBezTo>
                  <a:cubicBezTo>
                    <a:pt x="252" y="229"/>
                    <a:pt x="229" y="160"/>
                    <a:pt x="206" y="69"/>
                  </a:cubicBezTo>
                  <a:cubicBezTo>
                    <a:pt x="183" y="23"/>
                    <a:pt x="160"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20"/>
            <p:cNvSpPr/>
            <p:nvPr/>
          </p:nvSpPr>
          <p:spPr>
            <a:xfrm>
              <a:off x="6905950" y="966700"/>
              <a:ext cx="143250" cy="172725"/>
            </a:xfrm>
            <a:custGeom>
              <a:avLst/>
              <a:gdLst/>
              <a:ahLst/>
              <a:cxnLst/>
              <a:rect l="l" t="t" r="r" b="b"/>
              <a:pathLst>
                <a:path w="5730" h="6909" extrusionOk="0">
                  <a:moveTo>
                    <a:pt x="69" y="1"/>
                  </a:moveTo>
                  <a:cubicBezTo>
                    <a:pt x="69" y="23"/>
                    <a:pt x="46" y="23"/>
                    <a:pt x="24" y="46"/>
                  </a:cubicBezTo>
                  <a:cubicBezTo>
                    <a:pt x="1" y="69"/>
                    <a:pt x="1" y="115"/>
                    <a:pt x="24" y="137"/>
                  </a:cubicBezTo>
                  <a:cubicBezTo>
                    <a:pt x="92" y="274"/>
                    <a:pt x="183" y="389"/>
                    <a:pt x="252" y="525"/>
                  </a:cubicBezTo>
                  <a:cubicBezTo>
                    <a:pt x="252" y="525"/>
                    <a:pt x="252" y="525"/>
                    <a:pt x="252" y="548"/>
                  </a:cubicBezTo>
                  <a:lnTo>
                    <a:pt x="275" y="548"/>
                  </a:lnTo>
                  <a:cubicBezTo>
                    <a:pt x="275" y="548"/>
                    <a:pt x="275" y="571"/>
                    <a:pt x="275" y="571"/>
                  </a:cubicBezTo>
                  <a:cubicBezTo>
                    <a:pt x="297" y="571"/>
                    <a:pt x="297" y="594"/>
                    <a:pt x="297" y="594"/>
                  </a:cubicBezTo>
                  <a:cubicBezTo>
                    <a:pt x="297" y="617"/>
                    <a:pt x="320" y="617"/>
                    <a:pt x="320" y="640"/>
                  </a:cubicBezTo>
                  <a:cubicBezTo>
                    <a:pt x="412" y="754"/>
                    <a:pt x="480" y="891"/>
                    <a:pt x="549" y="1005"/>
                  </a:cubicBezTo>
                  <a:cubicBezTo>
                    <a:pt x="571" y="1028"/>
                    <a:pt x="571" y="1050"/>
                    <a:pt x="594" y="1050"/>
                  </a:cubicBezTo>
                  <a:cubicBezTo>
                    <a:pt x="594" y="1073"/>
                    <a:pt x="617" y="1096"/>
                    <a:pt x="640" y="1119"/>
                  </a:cubicBezTo>
                  <a:lnTo>
                    <a:pt x="663" y="1165"/>
                  </a:lnTo>
                  <a:cubicBezTo>
                    <a:pt x="663" y="1165"/>
                    <a:pt x="663" y="1165"/>
                    <a:pt x="663" y="1187"/>
                  </a:cubicBezTo>
                  <a:cubicBezTo>
                    <a:pt x="754" y="1302"/>
                    <a:pt x="845" y="1438"/>
                    <a:pt x="937" y="1575"/>
                  </a:cubicBezTo>
                  <a:cubicBezTo>
                    <a:pt x="959" y="1598"/>
                    <a:pt x="982" y="1644"/>
                    <a:pt x="1005" y="1667"/>
                  </a:cubicBezTo>
                  <a:cubicBezTo>
                    <a:pt x="1005" y="1667"/>
                    <a:pt x="1028" y="1690"/>
                    <a:pt x="1028" y="1712"/>
                  </a:cubicBezTo>
                  <a:cubicBezTo>
                    <a:pt x="1051" y="1735"/>
                    <a:pt x="1074" y="1758"/>
                    <a:pt x="1074" y="1781"/>
                  </a:cubicBezTo>
                  <a:cubicBezTo>
                    <a:pt x="1074" y="1781"/>
                    <a:pt x="1096" y="1804"/>
                    <a:pt x="1096" y="1804"/>
                  </a:cubicBezTo>
                  <a:cubicBezTo>
                    <a:pt x="1598" y="2534"/>
                    <a:pt x="2146" y="3265"/>
                    <a:pt x="2740" y="3949"/>
                  </a:cubicBezTo>
                  <a:lnTo>
                    <a:pt x="2740" y="3972"/>
                  </a:lnTo>
                  <a:cubicBezTo>
                    <a:pt x="3105" y="4383"/>
                    <a:pt x="3470" y="4794"/>
                    <a:pt x="3835" y="5205"/>
                  </a:cubicBezTo>
                  <a:cubicBezTo>
                    <a:pt x="3835" y="5205"/>
                    <a:pt x="3858" y="5227"/>
                    <a:pt x="3858" y="5227"/>
                  </a:cubicBezTo>
                  <a:cubicBezTo>
                    <a:pt x="3972" y="5364"/>
                    <a:pt x="4109" y="5479"/>
                    <a:pt x="4223" y="5616"/>
                  </a:cubicBezTo>
                  <a:cubicBezTo>
                    <a:pt x="4383" y="5775"/>
                    <a:pt x="4543" y="5935"/>
                    <a:pt x="4703" y="6095"/>
                  </a:cubicBezTo>
                  <a:cubicBezTo>
                    <a:pt x="4726" y="6118"/>
                    <a:pt x="4726" y="6118"/>
                    <a:pt x="4726" y="6118"/>
                  </a:cubicBezTo>
                  <a:cubicBezTo>
                    <a:pt x="4748" y="6140"/>
                    <a:pt x="4748" y="6140"/>
                    <a:pt x="4771" y="6163"/>
                  </a:cubicBezTo>
                  <a:cubicBezTo>
                    <a:pt x="4771" y="6163"/>
                    <a:pt x="4771" y="6163"/>
                    <a:pt x="4794" y="6186"/>
                  </a:cubicBezTo>
                  <a:cubicBezTo>
                    <a:pt x="4794" y="6186"/>
                    <a:pt x="4794" y="6186"/>
                    <a:pt x="4817" y="6209"/>
                  </a:cubicBezTo>
                  <a:lnTo>
                    <a:pt x="4840" y="6232"/>
                  </a:lnTo>
                  <a:cubicBezTo>
                    <a:pt x="4931" y="6323"/>
                    <a:pt x="5045" y="6414"/>
                    <a:pt x="5136" y="6506"/>
                  </a:cubicBezTo>
                  <a:cubicBezTo>
                    <a:pt x="5136" y="6506"/>
                    <a:pt x="5136" y="6506"/>
                    <a:pt x="5136" y="6529"/>
                  </a:cubicBezTo>
                  <a:lnTo>
                    <a:pt x="5159" y="6529"/>
                  </a:lnTo>
                  <a:cubicBezTo>
                    <a:pt x="5182" y="6551"/>
                    <a:pt x="5182" y="6551"/>
                    <a:pt x="5205" y="6574"/>
                  </a:cubicBezTo>
                  <a:cubicBezTo>
                    <a:pt x="5205" y="6574"/>
                    <a:pt x="5228" y="6597"/>
                    <a:pt x="5228" y="6597"/>
                  </a:cubicBezTo>
                  <a:cubicBezTo>
                    <a:pt x="5251" y="6620"/>
                    <a:pt x="5251" y="6620"/>
                    <a:pt x="5273" y="6643"/>
                  </a:cubicBezTo>
                  <a:cubicBezTo>
                    <a:pt x="5365" y="6734"/>
                    <a:pt x="5456" y="6802"/>
                    <a:pt x="5547" y="6894"/>
                  </a:cubicBezTo>
                  <a:cubicBezTo>
                    <a:pt x="5566" y="6903"/>
                    <a:pt x="5589" y="6909"/>
                    <a:pt x="5611" y="6909"/>
                  </a:cubicBezTo>
                  <a:cubicBezTo>
                    <a:pt x="5642" y="6909"/>
                    <a:pt x="5671" y="6898"/>
                    <a:pt x="5684" y="6871"/>
                  </a:cubicBezTo>
                  <a:cubicBezTo>
                    <a:pt x="5730" y="6848"/>
                    <a:pt x="5707" y="6780"/>
                    <a:pt x="5684" y="6734"/>
                  </a:cubicBezTo>
                  <a:cubicBezTo>
                    <a:pt x="5593" y="6665"/>
                    <a:pt x="5502" y="6574"/>
                    <a:pt x="5410" y="6483"/>
                  </a:cubicBezTo>
                  <a:cubicBezTo>
                    <a:pt x="5387" y="6483"/>
                    <a:pt x="5387" y="6483"/>
                    <a:pt x="5365" y="6460"/>
                  </a:cubicBezTo>
                  <a:lnTo>
                    <a:pt x="5296" y="6414"/>
                  </a:lnTo>
                  <a:lnTo>
                    <a:pt x="5273" y="6392"/>
                  </a:lnTo>
                  <a:cubicBezTo>
                    <a:pt x="5273" y="6369"/>
                    <a:pt x="5273" y="6369"/>
                    <a:pt x="5251" y="6369"/>
                  </a:cubicBezTo>
                  <a:cubicBezTo>
                    <a:pt x="5159" y="6255"/>
                    <a:pt x="5045" y="6163"/>
                    <a:pt x="4931" y="6049"/>
                  </a:cubicBezTo>
                  <a:cubicBezTo>
                    <a:pt x="4931" y="6049"/>
                    <a:pt x="4908" y="6026"/>
                    <a:pt x="4908" y="6026"/>
                  </a:cubicBezTo>
                  <a:cubicBezTo>
                    <a:pt x="4885" y="6004"/>
                    <a:pt x="4863" y="5981"/>
                    <a:pt x="4840" y="5958"/>
                  </a:cubicBezTo>
                  <a:cubicBezTo>
                    <a:pt x="4680" y="5798"/>
                    <a:pt x="4520" y="5638"/>
                    <a:pt x="4360" y="5479"/>
                  </a:cubicBezTo>
                  <a:cubicBezTo>
                    <a:pt x="4223" y="5342"/>
                    <a:pt x="4109" y="5205"/>
                    <a:pt x="3995" y="5091"/>
                  </a:cubicBezTo>
                  <a:lnTo>
                    <a:pt x="3972" y="5068"/>
                  </a:lnTo>
                  <a:cubicBezTo>
                    <a:pt x="3835" y="4908"/>
                    <a:pt x="3676" y="4748"/>
                    <a:pt x="3539" y="4588"/>
                  </a:cubicBezTo>
                  <a:lnTo>
                    <a:pt x="3539" y="4588"/>
                  </a:lnTo>
                  <a:cubicBezTo>
                    <a:pt x="3539" y="4588"/>
                    <a:pt x="3561" y="4611"/>
                    <a:pt x="3561" y="4611"/>
                  </a:cubicBezTo>
                  <a:cubicBezTo>
                    <a:pt x="3333" y="4360"/>
                    <a:pt x="3105" y="4109"/>
                    <a:pt x="2900" y="3835"/>
                  </a:cubicBezTo>
                  <a:lnTo>
                    <a:pt x="2877" y="3835"/>
                  </a:lnTo>
                  <a:cubicBezTo>
                    <a:pt x="2306" y="3128"/>
                    <a:pt x="1758" y="2397"/>
                    <a:pt x="1233" y="1644"/>
                  </a:cubicBezTo>
                  <a:lnTo>
                    <a:pt x="1210" y="1621"/>
                  </a:lnTo>
                  <a:cubicBezTo>
                    <a:pt x="1188" y="1598"/>
                    <a:pt x="1165" y="1575"/>
                    <a:pt x="1165" y="1553"/>
                  </a:cubicBezTo>
                  <a:cubicBezTo>
                    <a:pt x="1142" y="1530"/>
                    <a:pt x="1119" y="1507"/>
                    <a:pt x="1119" y="1484"/>
                  </a:cubicBezTo>
                  <a:cubicBezTo>
                    <a:pt x="1028" y="1347"/>
                    <a:pt x="914" y="1210"/>
                    <a:pt x="822" y="1073"/>
                  </a:cubicBezTo>
                  <a:cubicBezTo>
                    <a:pt x="822" y="1073"/>
                    <a:pt x="822" y="1073"/>
                    <a:pt x="822" y="1050"/>
                  </a:cubicBezTo>
                  <a:cubicBezTo>
                    <a:pt x="822" y="1050"/>
                    <a:pt x="800" y="1028"/>
                    <a:pt x="800" y="1028"/>
                  </a:cubicBezTo>
                  <a:cubicBezTo>
                    <a:pt x="777" y="1005"/>
                    <a:pt x="777" y="982"/>
                    <a:pt x="754" y="959"/>
                  </a:cubicBezTo>
                  <a:cubicBezTo>
                    <a:pt x="754" y="959"/>
                    <a:pt x="754" y="959"/>
                    <a:pt x="754" y="936"/>
                  </a:cubicBezTo>
                  <a:cubicBezTo>
                    <a:pt x="663" y="799"/>
                    <a:pt x="549" y="640"/>
                    <a:pt x="457" y="503"/>
                  </a:cubicBezTo>
                  <a:cubicBezTo>
                    <a:pt x="457" y="480"/>
                    <a:pt x="457" y="480"/>
                    <a:pt x="457" y="480"/>
                  </a:cubicBezTo>
                  <a:cubicBezTo>
                    <a:pt x="434" y="457"/>
                    <a:pt x="412" y="411"/>
                    <a:pt x="389" y="389"/>
                  </a:cubicBezTo>
                  <a:cubicBezTo>
                    <a:pt x="389" y="366"/>
                    <a:pt x="389" y="366"/>
                    <a:pt x="389" y="366"/>
                  </a:cubicBezTo>
                  <a:cubicBezTo>
                    <a:pt x="320" y="274"/>
                    <a:pt x="252" y="160"/>
                    <a:pt x="183" y="46"/>
                  </a:cubicBezTo>
                  <a:cubicBezTo>
                    <a:pt x="160" y="1"/>
                    <a:pt x="138"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20"/>
            <p:cNvSpPr/>
            <p:nvPr/>
          </p:nvSpPr>
          <p:spPr>
            <a:xfrm>
              <a:off x="6872850" y="998075"/>
              <a:ext cx="138700" cy="168650"/>
            </a:xfrm>
            <a:custGeom>
              <a:avLst/>
              <a:gdLst/>
              <a:ahLst/>
              <a:cxnLst/>
              <a:rect l="l" t="t" r="r" b="b"/>
              <a:pathLst>
                <a:path w="5548" h="6746" extrusionOk="0">
                  <a:moveTo>
                    <a:pt x="115" y="1"/>
                  </a:moveTo>
                  <a:cubicBezTo>
                    <a:pt x="92" y="1"/>
                    <a:pt x="69" y="1"/>
                    <a:pt x="46" y="24"/>
                  </a:cubicBezTo>
                  <a:cubicBezTo>
                    <a:pt x="1" y="47"/>
                    <a:pt x="1" y="115"/>
                    <a:pt x="24" y="161"/>
                  </a:cubicBezTo>
                  <a:cubicBezTo>
                    <a:pt x="92" y="275"/>
                    <a:pt x="161" y="366"/>
                    <a:pt x="229" y="480"/>
                  </a:cubicBezTo>
                  <a:cubicBezTo>
                    <a:pt x="252" y="526"/>
                    <a:pt x="275" y="549"/>
                    <a:pt x="298" y="594"/>
                  </a:cubicBezTo>
                  <a:cubicBezTo>
                    <a:pt x="366" y="708"/>
                    <a:pt x="435" y="823"/>
                    <a:pt x="526" y="960"/>
                  </a:cubicBezTo>
                  <a:cubicBezTo>
                    <a:pt x="526" y="960"/>
                    <a:pt x="549" y="982"/>
                    <a:pt x="549" y="1005"/>
                  </a:cubicBezTo>
                  <a:cubicBezTo>
                    <a:pt x="571" y="1051"/>
                    <a:pt x="617" y="1074"/>
                    <a:pt x="640" y="1119"/>
                  </a:cubicBezTo>
                  <a:lnTo>
                    <a:pt x="640" y="1142"/>
                  </a:lnTo>
                  <a:cubicBezTo>
                    <a:pt x="663" y="1142"/>
                    <a:pt x="663" y="1165"/>
                    <a:pt x="663" y="1165"/>
                  </a:cubicBezTo>
                  <a:cubicBezTo>
                    <a:pt x="731" y="1279"/>
                    <a:pt x="823" y="1416"/>
                    <a:pt x="914" y="1530"/>
                  </a:cubicBezTo>
                  <a:cubicBezTo>
                    <a:pt x="914" y="1553"/>
                    <a:pt x="914" y="1553"/>
                    <a:pt x="937" y="1553"/>
                  </a:cubicBezTo>
                  <a:lnTo>
                    <a:pt x="960" y="1599"/>
                  </a:lnTo>
                  <a:cubicBezTo>
                    <a:pt x="960" y="1599"/>
                    <a:pt x="960" y="1599"/>
                    <a:pt x="960" y="1621"/>
                  </a:cubicBezTo>
                  <a:cubicBezTo>
                    <a:pt x="982" y="1644"/>
                    <a:pt x="1005" y="1690"/>
                    <a:pt x="1028" y="1713"/>
                  </a:cubicBezTo>
                  <a:cubicBezTo>
                    <a:pt x="1028" y="1713"/>
                    <a:pt x="1051" y="1713"/>
                    <a:pt x="1051" y="1736"/>
                  </a:cubicBezTo>
                  <a:cubicBezTo>
                    <a:pt x="1051" y="1736"/>
                    <a:pt x="1051" y="1736"/>
                    <a:pt x="1051" y="1758"/>
                  </a:cubicBezTo>
                  <a:lnTo>
                    <a:pt x="1074" y="1758"/>
                  </a:lnTo>
                  <a:cubicBezTo>
                    <a:pt x="1165" y="1895"/>
                    <a:pt x="1256" y="2032"/>
                    <a:pt x="1370" y="2192"/>
                  </a:cubicBezTo>
                  <a:cubicBezTo>
                    <a:pt x="1370" y="2192"/>
                    <a:pt x="1370" y="2215"/>
                    <a:pt x="1393" y="2215"/>
                  </a:cubicBezTo>
                  <a:cubicBezTo>
                    <a:pt x="1393" y="2238"/>
                    <a:pt x="1416" y="2261"/>
                    <a:pt x="1439" y="2283"/>
                  </a:cubicBezTo>
                  <a:cubicBezTo>
                    <a:pt x="1439" y="2283"/>
                    <a:pt x="1439" y="2306"/>
                    <a:pt x="1439" y="2306"/>
                  </a:cubicBezTo>
                  <a:cubicBezTo>
                    <a:pt x="1553" y="2443"/>
                    <a:pt x="1667" y="2603"/>
                    <a:pt x="1804" y="2763"/>
                  </a:cubicBezTo>
                  <a:cubicBezTo>
                    <a:pt x="1873" y="2854"/>
                    <a:pt x="1918" y="2923"/>
                    <a:pt x="1987" y="3014"/>
                  </a:cubicBezTo>
                  <a:cubicBezTo>
                    <a:pt x="2032" y="3059"/>
                    <a:pt x="2055" y="3105"/>
                    <a:pt x="2078" y="3151"/>
                  </a:cubicBezTo>
                  <a:cubicBezTo>
                    <a:pt x="2101" y="3151"/>
                    <a:pt x="2101" y="3151"/>
                    <a:pt x="2101" y="3174"/>
                  </a:cubicBezTo>
                  <a:cubicBezTo>
                    <a:pt x="2146" y="3219"/>
                    <a:pt x="2192" y="3265"/>
                    <a:pt x="2215" y="3311"/>
                  </a:cubicBezTo>
                  <a:cubicBezTo>
                    <a:pt x="2238" y="3311"/>
                    <a:pt x="2238" y="3333"/>
                    <a:pt x="2238" y="3333"/>
                  </a:cubicBezTo>
                  <a:cubicBezTo>
                    <a:pt x="2238" y="3333"/>
                    <a:pt x="2261" y="3356"/>
                    <a:pt x="2261" y="3379"/>
                  </a:cubicBezTo>
                  <a:cubicBezTo>
                    <a:pt x="2283" y="3379"/>
                    <a:pt x="2283" y="3402"/>
                    <a:pt x="2306" y="3425"/>
                  </a:cubicBezTo>
                  <a:cubicBezTo>
                    <a:pt x="2329" y="3448"/>
                    <a:pt x="2352" y="3470"/>
                    <a:pt x="2375" y="3493"/>
                  </a:cubicBezTo>
                  <a:cubicBezTo>
                    <a:pt x="2489" y="3653"/>
                    <a:pt x="2626" y="3813"/>
                    <a:pt x="2740" y="3950"/>
                  </a:cubicBezTo>
                  <a:cubicBezTo>
                    <a:pt x="2900" y="4132"/>
                    <a:pt x="3037" y="4315"/>
                    <a:pt x="3196" y="4497"/>
                  </a:cubicBezTo>
                  <a:lnTo>
                    <a:pt x="3219" y="4497"/>
                  </a:lnTo>
                  <a:cubicBezTo>
                    <a:pt x="3516" y="4840"/>
                    <a:pt x="3835" y="5182"/>
                    <a:pt x="4155" y="5525"/>
                  </a:cubicBezTo>
                  <a:cubicBezTo>
                    <a:pt x="4315" y="5684"/>
                    <a:pt x="4475" y="5844"/>
                    <a:pt x="4612" y="6004"/>
                  </a:cubicBezTo>
                  <a:lnTo>
                    <a:pt x="4634" y="6004"/>
                  </a:lnTo>
                  <a:cubicBezTo>
                    <a:pt x="4657" y="6050"/>
                    <a:pt x="4680" y="6072"/>
                    <a:pt x="4726" y="6095"/>
                  </a:cubicBezTo>
                  <a:cubicBezTo>
                    <a:pt x="4749" y="6118"/>
                    <a:pt x="4749" y="6141"/>
                    <a:pt x="4771" y="6141"/>
                  </a:cubicBezTo>
                  <a:cubicBezTo>
                    <a:pt x="4885" y="6255"/>
                    <a:pt x="4977" y="6346"/>
                    <a:pt x="5091" y="6460"/>
                  </a:cubicBezTo>
                  <a:cubicBezTo>
                    <a:pt x="5114" y="6460"/>
                    <a:pt x="5114" y="6483"/>
                    <a:pt x="5137" y="6483"/>
                  </a:cubicBezTo>
                  <a:cubicBezTo>
                    <a:pt x="5159" y="6506"/>
                    <a:pt x="5182" y="6529"/>
                    <a:pt x="5182" y="6552"/>
                  </a:cubicBezTo>
                  <a:lnTo>
                    <a:pt x="5205" y="6552"/>
                  </a:lnTo>
                  <a:cubicBezTo>
                    <a:pt x="5228" y="6575"/>
                    <a:pt x="5228" y="6575"/>
                    <a:pt x="5251" y="6597"/>
                  </a:cubicBezTo>
                  <a:cubicBezTo>
                    <a:pt x="5251" y="6597"/>
                    <a:pt x="5251" y="6597"/>
                    <a:pt x="5251" y="6620"/>
                  </a:cubicBezTo>
                  <a:lnTo>
                    <a:pt x="5273" y="6620"/>
                  </a:lnTo>
                  <a:cubicBezTo>
                    <a:pt x="5296" y="6643"/>
                    <a:pt x="5296" y="6643"/>
                    <a:pt x="5296" y="6643"/>
                  </a:cubicBezTo>
                  <a:cubicBezTo>
                    <a:pt x="5296" y="6643"/>
                    <a:pt x="5296" y="6643"/>
                    <a:pt x="5319" y="6666"/>
                  </a:cubicBezTo>
                  <a:cubicBezTo>
                    <a:pt x="5342" y="6689"/>
                    <a:pt x="5365" y="6712"/>
                    <a:pt x="5388" y="6712"/>
                  </a:cubicBezTo>
                  <a:cubicBezTo>
                    <a:pt x="5399" y="6734"/>
                    <a:pt x="5422" y="6746"/>
                    <a:pt x="5448" y="6746"/>
                  </a:cubicBezTo>
                  <a:cubicBezTo>
                    <a:pt x="5473" y="6746"/>
                    <a:pt x="5502" y="6734"/>
                    <a:pt x="5525" y="6712"/>
                  </a:cubicBezTo>
                  <a:cubicBezTo>
                    <a:pt x="5547" y="6666"/>
                    <a:pt x="5547" y="6597"/>
                    <a:pt x="5502" y="6575"/>
                  </a:cubicBezTo>
                  <a:cubicBezTo>
                    <a:pt x="5479" y="6552"/>
                    <a:pt x="5479" y="6552"/>
                    <a:pt x="5456" y="6529"/>
                  </a:cubicBezTo>
                  <a:cubicBezTo>
                    <a:pt x="5456" y="6506"/>
                    <a:pt x="5433" y="6506"/>
                    <a:pt x="5433" y="6506"/>
                  </a:cubicBezTo>
                  <a:cubicBezTo>
                    <a:pt x="5433" y="6506"/>
                    <a:pt x="5410" y="6483"/>
                    <a:pt x="5410" y="6483"/>
                  </a:cubicBezTo>
                  <a:lnTo>
                    <a:pt x="5319" y="6392"/>
                  </a:lnTo>
                  <a:cubicBezTo>
                    <a:pt x="5319" y="6392"/>
                    <a:pt x="5296" y="6392"/>
                    <a:pt x="5296" y="6369"/>
                  </a:cubicBezTo>
                  <a:cubicBezTo>
                    <a:pt x="5296" y="6369"/>
                    <a:pt x="5273" y="6369"/>
                    <a:pt x="5273" y="6346"/>
                  </a:cubicBezTo>
                  <a:cubicBezTo>
                    <a:pt x="5159" y="6255"/>
                    <a:pt x="5045" y="6141"/>
                    <a:pt x="4908" y="6027"/>
                  </a:cubicBezTo>
                  <a:cubicBezTo>
                    <a:pt x="4908" y="6004"/>
                    <a:pt x="4908" y="6004"/>
                    <a:pt x="4908" y="6004"/>
                  </a:cubicBezTo>
                  <a:lnTo>
                    <a:pt x="4885" y="6004"/>
                  </a:lnTo>
                  <a:cubicBezTo>
                    <a:pt x="4885" y="6004"/>
                    <a:pt x="4885" y="6004"/>
                    <a:pt x="4885" y="5981"/>
                  </a:cubicBezTo>
                  <a:lnTo>
                    <a:pt x="4749" y="5867"/>
                  </a:lnTo>
                  <a:cubicBezTo>
                    <a:pt x="4589" y="5707"/>
                    <a:pt x="4429" y="5547"/>
                    <a:pt x="4269" y="5388"/>
                  </a:cubicBezTo>
                  <a:cubicBezTo>
                    <a:pt x="4269" y="5388"/>
                    <a:pt x="4269" y="5388"/>
                    <a:pt x="4269" y="5365"/>
                  </a:cubicBezTo>
                  <a:cubicBezTo>
                    <a:pt x="4018" y="5114"/>
                    <a:pt x="3767" y="4840"/>
                    <a:pt x="3516" y="4543"/>
                  </a:cubicBezTo>
                  <a:cubicBezTo>
                    <a:pt x="3447" y="4497"/>
                    <a:pt x="3402" y="4429"/>
                    <a:pt x="3333" y="4361"/>
                  </a:cubicBezTo>
                  <a:cubicBezTo>
                    <a:pt x="3333" y="4361"/>
                    <a:pt x="3333" y="4338"/>
                    <a:pt x="3333" y="4338"/>
                  </a:cubicBezTo>
                  <a:cubicBezTo>
                    <a:pt x="3196" y="4201"/>
                    <a:pt x="3059" y="4041"/>
                    <a:pt x="2945" y="3881"/>
                  </a:cubicBezTo>
                  <a:cubicBezTo>
                    <a:pt x="2808" y="3721"/>
                    <a:pt x="2694" y="3584"/>
                    <a:pt x="2557" y="3425"/>
                  </a:cubicBezTo>
                  <a:cubicBezTo>
                    <a:pt x="2512" y="3379"/>
                    <a:pt x="2466" y="3311"/>
                    <a:pt x="2443" y="3265"/>
                  </a:cubicBezTo>
                  <a:lnTo>
                    <a:pt x="2420" y="3265"/>
                  </a:lnTo>
                  <a:cubicBezTo>
                    <a:pt x="2420" y="3242"/>
                    <a:pt x="2398" y="3242"/>
                    <a:pt x="2398" y="3219"/>
                  </a:cubicBezTo>
                  <a:cubicBezTo>
                    <a:pt x="2352" y="3151"/>
                    <a:pt x="2306" y="3105"/>
                    <a:pt x="2261" y="3059"/>
                  </a:cubicBezTo>
                  <a:cubicBezTo>
                    <a:pt x="2261" y="3037"/>
                    <a:pt x="2261" y="3037"/>
                    <a:pt x="2238" y="3037"/>
                  </a:cubicBezTo>
                  <a:cubicBezTo>
                    <a:pt x="2215" y="2991"/>
                    <a:pt x="2192" y="2968"/>
                    <a:pt x="2169" y="2923"/>
                  </a:cubicBezTo>
                  <a:cubicBezTo>
                    <a:pt x="2101" y="2831"/>
                    <a:pt x="2032" y="2740"/>
                    <a:pt x="1964" y="2649"/>
                  </a:cubicBezTo>
                  <a:cubicBezTo>
                    <a:pt x="1850" y="2489"/>
                    <a:pt x="1713" y="2352"/>
                    <a:pt x="1599" y="2192"/>
                  </a:cubicBezTo>
                  <a:cubicBezTo>
                    <a:pt x="1599" y="2169"/>
                    <a:pt x="1599" y="2169"/>
                    <a:pt x="1576" y="2146"/>
                  </a:cubicBezTo>
                  <a:cubicBezTo>
                    <a:pt x="1576" y="2124"/>
                    <a:pt x="1553" y="2124"/>
                    <a:pt x="1553" y="2101"/>
                  </a:cubicBezTo>
                  <a:cubicBezTo>
                    <a:pt x="1530" y="2078"/>
                    <a:pt x="1530" y="2078"/>
                    <a:pt x="1530" y="2078"/>
                  </a:cubicBezTo>
                  <a:cubicBezTo>
                    <a:pt x="1416" y="1918"/>
                    <a:pt x="1325" y="1781"/>
                    <a:pt x="1211" y="1621"/>
                  </a:cubicBezTo>
                  <a:cubicBezTo>
                    <a:pt x="1211" y="1621"/>
                    <a:pt x="1188" y="1621"/>
                    <a:pt x="1188" y="1599"/>
                  </a:cubicBezTo>
                  <a:cubicBezTo>
                    <a:pt x="1165" y="1576"/>
                    <a:pt x="1165" y="1553"/>
                    <a:pt x="1142" y="1530"/>
                  </a:cubicBezTo>
                  <a:lnTo>
                    <a:pt x="1119" y="1507"/>
                  </a:lnTo>
                  <a:cubicBezTo>
                    <a:pt x="1119" y="1485"/>
                    <a:pt x="1096" y="1485"/>
                    <a:pt x="1096" y="1462"/>
                  </a:cubicBezTo>
                  <a:cubicBezTo>
                    <a:pt x="1005" y="1325"/>
                    <a:pt x="914" y="1188"/>
                    <a:pt x="823" y="1051"/>
                  </a:cubicBezTo>
                  <a:cubicBezTo>
                    <a:pt x="777" y="1005"/>
                    <a:pt x="754" y="960"/>
                    <a:pt x="731" y="891"/>
                  </a:cubicBezTo>
                  <a:cubicBezTo>
                    <a:pt x="708" y="891"/>
                    <a:pt x="686" y="868"/>
                    <a:pt x="686" y="845"/>
                  </a:cubicBezTo>
                  <a:cubicBezTo>
                    <a:pt x="594" y="708"/>
                    <a:pt x="503" y="572"/>
                    <a:pt x="435" y="435"/>
                  </a:cubicBezTo>
                  <a:cubicBezTo>
                    <a:pt x="412" y="412"/>
                    <a:pt x="389" y="389"/>
                    <a:pt x="389" y="389"/>
                  </a:cubicBezTo>
                  <a:cubicBezTo>
                    <a:pt x="389" y="389"/>
                    <a:pt x="389" y="366"/>
                    <a:pt x="389" y="366"/>
                  </a:cubicBezTo>
                  <a:cubicBezTo>
                    <a:pt x="320" y="275"/>
                    <a:pt x="252" y="161"/>
                    <a:pt x="183" y="47"/>
                  </a:cubicBezTo>
                  <a:cubicBezTo>
                    <a:pt x="161" y="24"/>
                    <a:pt x="138"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20"/>
            <p:cNvSpPr/>
            <p:nvPr/>
          </p:nvSpPr>
          <p:spPr>
            <a:xfrm>
              <a:off x="7005825" y="890200"/>
              <a:ext cx="31400" cy="26650"/>
            </a:xfrm>
            <a:custGeom>
              <a:avLst/>
              <a:gdLst/>
              <a:ahLst/>
              <a:cxnLst/>
              <a:rect l="l" t="t" r="r" b="b"/>
              <a:pathLst>
                <a:path w="1256" h="1066" extrusionOk="0">
                  <a:moveTo>
                    <a:pt x="413" y="0"/>
                  </a:moveTo>
                  <a:cubicBezTo>
                    <a:pt x="312" y="0"/>
                    <a:pt x="222" y="31"/>
                    <a:pt x="160" y="93"/>
                  </a:cubicBezTo>
                  <a:cubicBezTo>
                    <a:pt x="0" y="276"/>
                    <a:pt x="69" y="595"/>
                    <a:pt x="343" y="846"/>
                  </a:cubicBezTo>
                  <a:cubicBezTo>
                    <a:pt x="495" y="985"/>
                    <a:pt x="682" y="1065"/>
                    <a:pt x="841" y="1065"/>
                  </a:cubicBezTo>
                  <a:cubicBezTo>
                    <a:pt x="943" y="1065"/>
                    <a:pt x="1033" y="1032"/>
                    <a:pt x="1096" y="961"/>
                  </a:cubicBezTo>
                  <a:cubicBezTo>
                    <a:pt x="1256" y="801"/>
                    <a:pt x="1187" y="458"/>
                    <a:pt x="913" y="230"/>
                  </a:cubicBezTo>
                  <a:cubicBezTo>
                    <a:pt x="760" y="77"/>
                    <a:pt x="572" y="0"/>
                    <a:pt x="41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20"/>
            <p:cNvSpPr/>
            <p:nvPr/>
          </p:nvSpPr>
          <p:spPr>
            <a:xfrm>
              <a:off x="7118225" y="1022875"/>
              <a:ext cx="31425" cy="26925"/>
            </a:xfrm>
            <a:custGeom>
              <a:avLst/>
              <a:gdLst/>
              <a:ahLst/>
              <a:cxnLst/>
              <a:rect l="l" t="t" r="r" b="b"/>
              <a:pathLst>
                <a:path w="1257" h="1077" extrusionOk="0">
                  <a:moveTo>
                    <a:pt x="416" y="0"/>
                  </a:moveTo>
                  <a:cubicBezTo>
                    <a:pt x="314" y="0"/>
                    <a:pt x="223" y="33"/>
                    <a:pt x="161" y="105"/>
                  </a:cubicBezTo>
                  <a:cubicBezTo>
                    <a:pt x="1" y="287"/>
                    <a:pt x="69" y="607"/>
                    <a:pt x="343" y="858"/>
                  </a:cubicBezTo>
                  <a:cubicBezTo>
                    <a:pt x="496" y="997"/>
                    <a:pt x="682" y="1076"/>
                    <a:pt x="841" y="1076"/>
                  </a:cubicBezTo>
                  <a:cubicBezTo>
                    <a:pt x="943" y="1076"/>
                    <a:pt x="1034" y="1043"/>
                    <a:pt x="1096" y="972"/>
                  </a:cubicBezTo>
                  <a:cubicBezTo>
                    <a:pt x="1256" y="812"/>
                    <a:pt x="1165" y="470"/>
                    <a:pt x="914" y="219"/>
                  </a:cubicBezTo>
                  <a:cubicBezTo>
                    <a:pt x="761" y="80"/>
                    <a:pt x="574" y="0"/>
                    <a:pt x="416"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20"/>
            <p:cNvSpPr/>
            <p:nvPr/>
          </p:nvSpPr>
          <p:spPr>
            <a:xfrm>
              <a:off x="6909375" y="832600"/>
              <a:ext cx="317300" cy="304750"/>
            </a:xfrm>
            <a:custGeom>
              <a:avLst/>
              <a:gdLst/>
              <a:ahLst/>
              <a:cxnLst/>
              <a:rect l="l" t="t" r="r" b="b"/>
              <a:pathLst>
                <a:path w="12692" h="12190" extrusionOk="0">
                  <a:moveTo>
                    <a:pt x="8720" y="1"/>
                  </a:moveTo>
                  <a:cubicBezTo>
                    <a:pt x="8537" y="23"/>
                    <a:pt x="8378" y="23"/>
                    <a:pt x="8218" y="69"/>
                  </a:cubicBezTo>
                  <a:cubicBezTo>
                    <a:pt x="8058" y="92"/>
                    <a:pt x="7875" y="138"/>
                    <a:pt x="7693" y="206"/>
                  </a:cubicBezTo>
                  <a:cubicBezTo>
                    <a:pt x="7487" y="274"/>
                    <a:pt x="7328" y="320"/>
                    <a:pt x="7168" y="389"/>
                  </a:cubicBezTo>
                  <a:cubicBezTo>
                    <a:pt x="7077" y="411"/>
                    <a:pt x="7008" y="457"/>
                    <a:pt x="6917" y="480"/>
                  </a:cubicBezTo>
                  <a:cubicBezTo>
                    <a:pt x="6848" y="503"/>
                    <a:pt x="6780" y="548"/>
                    <a:pt x="6688" y="571"/>
                  </a:cubicBezTo>
                  <a:lnTo>
                    <a:pt x="6643" y="594"/>
                  </a:lnTo>
                  <a:lnTo>
                    <a:pt x="6163" y="822"/>
                  </a:lnTo>
                  <a:cubicBezTo>
                    <a:pt x="6072" y="845"/>
                    <a:pt x="6004" y="891"/>
                    <a:pt x="5935" y="936"/>
                  </a:cubicBezTo>
                  <a:cubicBezTo>
                    <a:pt x="5867" y="959"/>
                    <a:pt x="5798" y="1005"/>
                    <a:pt x="5730" y="1051"/>
                  </a:cubicBezTo>
                  <a:lnTo>
                    <a:pt x="5684" y="1051"/>
                  </a:lnTo>
                  <a:lnTo>
                    <a:pt x="5616" y="1119"/>
                  </a:lnTo>
                  <a:cubicBezTo>
                    <a:pt x="5479" y="1187"/>
                    <a:pt x="5342" y="1279"/>
                    <a:pt x="5205" y="1347"/>
                  </a:cubicBezTo>
                  <a:lnTo>
                    <a:pt x="5228" y="1347"/>
                  </a:lnTo>
                  <a:lnTo>
                    <a:pt x="5159" y="1370"/>
                  </a:lnTo>
                  <a:lnTo>
                    <a:pt x="5114" y="1393"/>
                  </a:lnTo>
                  <a:lnTo>
                    <a:pt x="5114" y="1416"/>
                  </a:lnTo>
                  <a:lnTo>
                    <a:pt x="5091" y="1416"/>
                  </a:lnTo>
                  <a:lnTo>
                    <a:pt x="5068" y="1439"/>
                  </a:lnTo>
                  <a:cubicBezTo>
                    <a:pt x="4931" y="1530"/>
                    <a:pt x="4771" y="1621"/>
                    <a:pt x="4634" y="1712"/>
                  </a:cubicBezTo>
                  <a:cubicBezTo>
                    <a:pt x="4497" y="1804"/>
                    <a:pt x="4337" y="1918"/>
                    <a:pt x="4201" y="2009"/>
                  </a:cubicBezTo>
                  <a:cubicBezTo>
                    <a:pt x="4109" y="2100"/>
                    <a:pt x="3995" y="2169"/>
                    <a:pt x="3904" y="2260"/>
                  </a:cubicBezTo>
                  <a:lnTo>
                    <a:pt x="3790" y="2329"/>
                  </a:lnTo>
                  <a:cubicBezTo>
                    <a:pt x="3653" y="2443"/>
                    <a:pt x="3516" y="2557"/>
                    <a:pt x="3356" y="2671"/>
                  </a:cubicBezTo>
                  <a:cubicBezTo>
                    <a:pt x="3219" y="2762"/>
                    <a:pt x="3105" y="2854"/>
                    <a:pt x="2968" y="2968"/>
                  </a:cubicBezTo>
                  <a:lnTo>
                    <a:pt x="2922" y="2991"/>
                  </a:lnTo>
                  <a:cubicBezTo>
                    <a:pt x="2854" y="3059"/>
                    <a:pt x="2785" y="3105"/>
                    <a:pt x="2717" y="3150"/>
                  </a:cubicBezTo>
                  <a:cubicBezTo>
                    <a:pt x="2648" y="3196"/>
                    <a:pt x="2603" y="3242"/>
                    <a:pt x="2557" y="3287"/>
                  </a:cubicBezTo>
                  <a:lnTo>
                    <a:pt x="2489" y="3333"/>
                  </a:lnTo>
                  <a:cubicBezTo>
                    <a:pt x="2443" y="3379"/>
                    <a:pt x="2374" y="3424"/>
                    <a:pt x="2329" y="3470"/>
                  </a:cubicBezTo>
                  <a:lnTo>
                    <a:pt x="2283" y="3538"/>
                  </a:lnTo>
                  <a:lnTo>
                    <a:pt x="2169" y="3607"/>
                  </a:lnTo>
                  <a:lnTo>
                    <a:pt x="2078" y="3698"/>
                  </a:lnTo>
                  <a:cubicBezTo>
                    <a:pt x="2032" y="3744"/>
                    <a:pt x="1986" y="3767"/>
                    <a:pt x="1941" y="3812"/>
                  </a:cubicBezTo>
                  <a:lnTo>
                    <a:pt x="1872" y="3881"/>
                  </a:lnTo>
                  <a:cubicBezTo>
                    <a:pt x="1804" y="3927"/>
                    <a:pt x="1735" y="3995"/>
                    <a:pt x="1667" y="4041"/>
                  </a:cubicBezTo>
                  <a:cubicBezTo>
                    <a:pt x="1598" y="4086"/>
                    <a:pt x="1530" y="4155"/>
                    <a:pt x="1461" y="4200"/>
                  </a:cubicBezTo>
                  <a:cubicBezTo>
                    <a:pt x="1393" y="4246"/>
                    <a:pt x="1325" y="4315"/>
                    <a:pt x="1256" y="4360"/>
                  </a:cubicBezTo>
                  <a:cubicBezTo>
                    <a:pt x="1142" y="4451"/>
                    <a:pt x="1051" y="4543"/>
                    <a:pt x="959" y="4634"/>
                  </a:cubicBezTo>
                  <a:lnTo>
                    <a:pt x="868" y="4703"/>
                  </a:lnTo>
                  <a:cubicBezTo>
                    <a:pt x="800" y="4771"/>
                    <a:pt x="731" y="4817"/>
                    <a:pt x="663" y="4885"/>
                  </a:cubicBezTo>
                  <a:cubicBezTo>
                    <a:pt x="594" y="4931"/>
                    <a:pt x="526" y="4999"/>
                    <a:pt x="457" y="5045"/>
                  </a:cubicBezTo>
                  <a:cubicBezTo>
                    <a:pt x="366" y="5136"/>
                    <a:pt x="275" y="5205"/>
                    <a:pt x="183" y="5296"/>
                  </a:cubicBezTo>
                  <a:lnTo>
                    <a:pt x="138" y="5319"/>
                  </a:lnTo>
                  <a:lnTo>
                    <a:pt x="115" y="5319"/>
                  </a:lnTo>
                  <a:cubicBezTo>
                    <a:pt x="69" y="5342"/>
                    <a:pt x="46" y="5387"/>
                    <a:pt x="23" y="5433"/>
                  </a:cubicBezTo>
                  <a:cubicBezTo>
                    <a:pt x="1" y="5479"/>
                    <a:pt x="1" y="5524"/>
                    <a:pt x="1" y="5570"/>
                  </a:cubicBezTo>
                  <a:cubicBezTo>
                    <a:pt x="23" y="5593"/>
                    <a:pt x="23" y="5593"/>
                    <a:pt x="23" y="5616"/>
                  </a:cubicBezTo>
                  <a:cubicBezTo>
                    <a:pt x="23" y="5616"/>
                    <a:pt x="46" y="5616"/>
                    <a:pt x="69" y="5638"/>
                  </a:cubicBezTo>
                  <a:cubicBezTo>
                    <a:pt x="115" y="5707"/>
                    <a:pt x="160" y="5753"/>
                    <a:pt x="229" y="5844"/>
                  </a:cubicBezTo>
                  <a:cubicBezTo>
                    <a:pt x="252" y="5889"/>
                    <a:pt x="252" y="5912"/>
                    <a:pt x="275" y="5958"/>
                  </a:cubicBezTo>
                  <a:lnTo>
                    <a:pt x="297" y="5981"/>
                  </a:lnTo>
                  <a:lnTo>
                    <a:pt x="297" y="6004"/>
                  </a:lnTo>
                  <a:lnTo>
                    <a:pt x="343" y="6049"/>
                  </a:lnTo>
                  <a:cubicBezTo>
                    <a:pt x="366" y="6095"/>
                    <a:pt x="389" y="6141"/>
                    <a:pt x="412" y="6186"/>
                  </a:cubicBezTo>
                  <a:lnTo>
                    <a:pt x="434" y="6209"/>
                  </a:lnTo>
                  <a:lnTo>
                    <a:pt x="457" y="6255"/>
                  </a:lnTo>
                  <a:cubicBezTo>
                    <a:pt x="480" y="6323"/>
                    <a:pt x="526" y="6392"/>
                    <a:pt x="571" y="6460"/>
                  </a:cubicBezTo>
                  <a:cubicBezTo>
                    <a:pt x="617" y="6551"/>
                    <a:pt x="685" y="6620"/>
                    <a:pt x="731" y="6711"/>
                  </a:cubicBezTo>
                  <a:lnTo>
                    <a:pt x="754" y="6734"/>
                  </a:lnTo>
                  <a:cubicBezTo>
                    <a:pt x="822" y="6802"/>
                    <a:pt x="868" y="6871"/>
                    <a:pt x="914" y="6939"/>
                  </a:cubicBezTo>
                  <a:cubicBezTo>
                    <a:pt x="959" y="6985"/>
                    <a:pt x="982" y="7031"/>
                    <a:pt x="1028" y="7076"/>
                  </a:cubicBezTo>
                  <a:lnTo>
                    <a:pt x="1073" y="7168"/>
                  </a:lnTo>
                  <a:cubicBezTo>
                    <a:pt x="1096" y="7213"/>
                    <a:pt x="1142" y="7259"/>
                    <a:pt x="1165" y="7282"/>
                  </a:cubicBezTo>
                  <a:lnTo>
                    <a:pt x="1233" y="7373"/>
                  </a:lnTo>
                  <a:cubicBezTo>
                    <a:pt x="1256" y="7419"/>
                    <a:pt x="1302" y="7464"/>
                    <a:pt x="1325" y="7510"/>
                  </a:cubicBezTo>
                  <a:cubicBezTo>
                    <a:pt x="1347" y="7533"/>
                    <a:pt x="1370" y="7579"/>
                    <a:pt x="1393" y="7624"/>
                  </a:cubicBezTo>
                  <a:cubicBezTo>
                    <a:pt x="1439" y="7647"/>
                    <a:pt x="1461" y="7693"/>
                    <a:pt x="1484" y="7738"/>
                  </a:cubicBezTo>
                  <a:cubicBezTo>
                    <a:pt x="1507" y="7761"/>
                    <a:pt x="1553" y="7807"/>
                    <a:pt x="1576" y="7852"/>
                  </a:cubicBezTo>
                  <a:cubicBezTo>
                    <a:pt x="1598" y="7875"/>
                    <a:pt x="1621" y="7921"/>
                    <a:pt x="1644" y="7944"/>
                  </a:cubicBezTo>
                  <a:cubicBezTo>
                    <a:pt x="1690" y="7967"/>
                    <a:pt x="1713" y="7989"/>
                    <a:pt x="1735" y="8012"/>
                  </a:cubicBezTo>
                  <a:lnTo>
                    <a:pt x="1850" y="8172"/>
                  </a:lnTo>
                  <a:lnTo>
                    <a:pt x="1872" y="8218"/>
                  </a:lnTo>
                  <a:lnTo>
                    <a:pt x="1895" y="8263"/>
                  </a:lnTo>
                  <a:cubicBezTo>
                    <a:pt x="1986" y="8377"/>
                    <a:pt x="2055" y="8514"/>
                    <a:pt x="2146" y="8629"/>
                  </a:cubicBezTo>
                  <a:lnTo>
                    <a:pt x="2169" y="8674"/>
                  </a:lnTo>
                  <a:cubicBezTo>
                    <a:pt x="2192" y="8697"/>
                    <a:pt x="2192" y="8697"/>
                    <a:pt x="2215" y="8720"/>
                  </a:cubicBezTo>
                  <a:lnTo>
                    <a:pt x="2215" y="8697"/>
                  </a:lnTo>
                  <a:cubicBezTo>
                    <a:pt x="2238" y="8743"/>
                    <a:pt x="2260" y="8765"/>
                    <a:pt x="2283" y="8788"/>
                  </a:cubicBezTo>
                  <a:cubicBezTo>
                    <a:pt x="2306" y="8834"/>
                    <a:pt x="2329" y="8857"/>
                    <a:pt x="2352" y="8880"/>
                  </a:cubicBezTo>
                  <a:cubicBezTo>
                    <a:pt x="2420" y="8948"/>
                    <a:pt x="2466" y="9017"/>
                    <a:pt x="2534" y="9108"/>
                  </a:cubicBezTo>
                  <a:cubicBezTo>
                    <a:pt x="2580" y="9176"/>
                    <a:pt x="2648" y="9245"/>
                    <a:pt x="2717" y="9313"/>
                  </a:cubicBezTo>
                  <a:lnTo>
                    <a:pt x="2763" y="9359"/>
                  </a:lnTo>
                  <a:cubicBezTo>
                    <a:pt x="2808" y="9405"/>
                    <a:pt x="2854" y="9473"/>
                    <a:pt x="2877" y="9519"/>
                  </a:cubicBezTo>
                  <a:cubicBezTo>
                    <a:pt x="2945" y="9587"/>
                    <a:pt x="2991" y="9656"/>
                    <a:pt x="3059" y="9724"/>
                  </a:cubicBezTo>
                  <a:cubicBezTo>
                    <a:pt x="3128" y="9793"/>
                    <a:pt x="3196" y="9861"/>
                    <a:pt x="3265" y="9930"/>
                  </a:cubicBezTo>
                  <a:cubicBezTo>
                    <a:pt x="3310" y="9998"/>
                    <a:pt x="3356" y="10067"/>
                    <a:pt x="3424" y="10135"/>
                  </a:cubicBezTo>
                  <a:cubicBezTo>
                    <a:pt x="3424" y="10158"/>
                    <a:pt x="3447" y="10158"/>
                    <a:pt x="3447" y="10181"/>
                  </a:cubicBezTo>
                  <a:cubicBezTo>
                    <a:pt x="3493" y="10226"/>
                    <a:pt x="3516" y="10249"/>
                    <a:pt x="3561" y="10295"/>
                  </a:cubicBezTo>
                  <a:lnTo>
                    <a:pt x="3721" y="10477"/>
                  </a:lnTo>
                  <a:lnTo>
                    <a:pt x="3767" y="10523"/>
                  </a:lnTo>
                  <a:cubicBezTo>
                    <a:pt x="3835" y="10591"/>
                    <a:pt x="3904" y="10660"/>
                    <a:pt x="3972" y="10751"/>
                  </a:cubicBezTo>
                  <a:lnTo>
                    <a:pt x="4041" y="10797"/>
                  </a:lnTo>
                  <a:lnTo>
                    <a:pt x="4109" y="10865"/>
                  </a:lnTo>
                  <a:cubicBezTo>
                    <a:pt x="4132" y="10865"/>
                    <a:pt x="4155" y="10888"/>
                    <a:pt x="4178" y="10911"/>
                  </a:cubicBezTo>
                  <a:cubicBezTo>
                    <a:pt x="4246" y="11002"/>
                    <a:pt x="4337" y="11071"/>
                    <a:pt x="4383" y="11139"/>
                  </a:cubicBezTo>
                  <a:cubicBezTo>
                    <a:pt x="4452" y="11185"/>
                    <a:pt x="4520" y="11253"/>
                    <a:pt x="4589" y="11322"/>
                  </a:cubicBezTo>
                  <a:cubicBezTo>
                    <a:pt x="4703" y="11436"/>
                    <a:pt x="4840" y="11550"/>
                    <a:pt x="4954" y="11641"/>
                  </a:cubicBezTo>
                  <a:lnTo>
                    <a:pt x="5022" y="11710"/>
                  </a:lnTo>
                  <a:cubicBezTo>
                    <a:pt x="5114" y="11778"/>
                    <a:pt x="5228" y="11870"/>
                    <a:pt x="5319" y="11961"/>
                  </a:cubicBezTo>
                  <a:cubicBezTo>
                    <a:pt x="5365" y="12007"/>
                    <a:pt x="5410" y="12052"/>
                    <a:pt x="5433" y="12098"/>
                  </a:cubicBezTo>
                  <a:cubicBezTo>
                    <a:pt x="5456" y="12121"/>
                    <a:pt x="5479" y="12144"/>
                    <a:pt x="5479" y="12189"/>
                  </a:cubicBezTo>
                  <a:cubicBezTo>
                    <a:pt x="5547" y="12189"/>
                    <a:pt x="5593" y="12144"/>
                    <a:pt x="5616" y="12098"/>
                  </a:cubicBezTo>
                  <a:cubicBezTo>
                    <a:pt x="5639" y="12098"/>
                    <a:pt x="5639" y="12098"/>
                    <a:pt x="5661" y="12075"/>
                  </a:cubicBezTo>
                  <a:cubicBezTo>
                    <a:pt x="5684" y="12052"/>
                    <a:pt x="5730" y="12029"/>
                    <a:pt x="5753" y="12007"/>
                  </a:cubicBezTo>
                  <a:lnTo>
                    <a:pt x="5798" y="11961"/>
                  </a:lnTo>
                  <a:lnTo>
                    <a:pt x="5844" y="11915"/>
                  </a:lnTo>
                  <a:lnTo>
                    <a:pt x="5958" y="11824"/>
                  </a:lnTo>
                  <a:lnTo>
                    <a:pt x="6027" y="11778"/>
                  </a:lnTo>
                  <a:cubicBezTo>
                    <a:pt x="6141" y="11710"/>
                    <a:pt x="6232" y="11619"/>
                    <a:pt x="6323" y="11550"/>
                  </a:cubicBezTo>
                  <a:lnTo>
                    <a:pt x="6460" y="11459"/>
                  </a:lnTo>
                  <a:cubicBezTo>
                    <a:pt x="6529" y="11390"/>
                    <a:pt x="6597" y="11322"/>
                    <a:pt x="6688" y="11253"/>
                  </a:cubicBezTo>
                  <a:cubicBezTo>
                    <a:pt x="6825" y="11139"/>
                    <a:pt x="6962" y="11048"/>
                    <a:pt x="7077" y="10934"/>
                  </a:cubicBezTo>
                  <a:cubicBezTo>
                    <a:pt x="7122" y="10888"/>
                    <a:pt x="7168" y="10865"/>
                    <a:pt x="7213" y="10843"/>
                  </a:cubicBezTo>
                  <a:lnTo>
                    <a:pt x="7305" y="10751"/>
                  </a:lnTo>
                  <a:cubicBezTo>
                    <a:pt x="7373" y="10706"/>
                    <a:pt x="7442" y="10637"/>
                    <a:pt x="7510" y="10591"/>
                  </a:cubicBezTo>
                  <a:cubicBezTo>
                    <a:pt x="7556" y="10569"/>
                    <a:pt x="7601" y="10523"/>
                    <a:pt x="7624" y="10500"/>
                  </a:cubicBezTo>
                  <a:lnTo>
                    <a:pt x="7716" y="10432"/>
                  </a:lnTo>
                  <a:cubicBezTo>
                    <a:pt x="7784" y="10386"/>
                    <a:pt x="7853" y="10318"/>
                    <a:pt x="7921" y="10272"/>
                  </a:cubicBezTo>
                  <a:cubicBezTo>
                    <a:pt x="7967" y="10226"/>
                    <a:pt x="8035" y="10181"/>
                    <a:pt x="8081" y="10135"/>
                  </a:cubicBezTo>
                  <a:cubicBezTo>
                    <a:pt x="8172" y="10089"/>
                    <a:pt x="8241" y="10021"/>
                    <a:pt x="8309" y="9952"/>
                  </a:cubicBezTo>
                  <a:cubicBezTo>
                    <a:pt x="8446" y="9838"/>
                    <a:pt x="8583" y="9724"/>
                    <a:pt x="8720" y="9610"/>
                  </a:cubicBezTo>
                  <a:lnTo>
                    <a:pt x="8834" y="9496"/>
                  </a:lnTo>
                  <a:cubicBezTo>
                    <a:pt x="8925" y="9427"/>
                    <a:pt x="9017" y="9336"/>
                    <a:pt x="9108" y="9245"/>
                  </a:cubicBezTo>
                  <a:cubicBezTo>
                    <a:pt x="9176" y="9199"/>
                    <a:pt x="9245" y="9153"/>
                    <a:pt x="9291" y="9085"/>
                  </a:cubicBezTo>
                  <a:cubicBezTo>
                    <a:pt x="9336" y="9062"/>
                    <a:pt x="9359" y="9039"/>
                    <a:pt x="9405" y="9017"/>
                  </a:cubicBezTo>
                  <a:cubicBezTo>
                    <a:pt x="9405" y="8994"/>
                    <a:pt x="9405" y="8994"/>
                    <a:pt x="9428" y="8971"/>
                  </a:cubicBezTo>
                  <a:cubicBezTo>
                    <a:pt x="9450" y="8948"/>
                    <a:pt x="9450" y="8925"/>
                    <a:pt x="9473" y="8880"/>
                  </a:cubicBezTo>
                  <a:cubicBezTo>
                    <a:pt x="9519" y="8857"/>
                    <a:pt x="9564" y="8811"/>
                    <a:pt x="9610" y="8765"/>
                  </a:cubicBezTo>
                  <a:cubicBezTo>
                    <a:pt x="9633" y="8743"/>
                    <a:pt x="9656" y="8720"/>
                    <a:pt x="9679" y="8697"/>
                  </a:cubicBezTo>
                  <a:lnTo>
                    <a:pt x="9724" y="8651"/>
                  </a:lnTo>
                  <a:lnTo>
                    <a:pt x="9793" y="8583"/>
                  </a:lnTo>
                  <a:cubicBezTo>
                    <a:pt x="9838" y="8560"/>
                    <a:pt x="9861" y="8537"/>
                    <a:pt x="9907" y="8492"/>
                  </a:cubicBezTo>
                  <a:cubicBezTo>
                    <a:pt x="10021" y="8377"/>
                    <a:pt x="10158" y="8263"/>
                    <a:pt x="10272" y="8126"/>
                  </a:cubicBezTo>
                  <a:lnTo>
                    <a:pt x="10318" y="8104"/>
                  </a:lnTo>
                  <a:lnTo>
                    <a:pt x="10318" y="8081"/>
                  </a:lnTo>
                  <a:lnTo>
                    <a:pt x="10386" y="8012"/>
                  </a:lnTo>
                  <a:lnTo>
                    <a:pt x="10363" y="8058"/>
                  </a:lnTo>
                  <a:cubicBezTo>
                    <a:pt x="10386" y="8012"/>
                    <a:pt x="10432" y="7967"/>
                    <a:pt x="10477" y="7921"/>
                  </a:cubicBezTo>
                  <a:lnTo>
                    <a:pt x="10569" y="7830"/>
                  </a:lnTo>
                  <a:lnTo>
                    <a:pt x="10706" y="7693"/>
                  </a:lnTo>
                  <a:cubicBezTo>
                    <a:pt x="10729" y="7670"/>
                    <a:pt x="10774" y="7624"/>
                    <a:pt x="10797" y="7579"/>
                  </a:cubicBezTo>
                  <a:cubicBezTo>
                    <a:pt x="10820" y="7556"/>
                    <a:pt x="10843" y="7533"/>
                    <a:pt x="10866" y="7510"/>
                  </a:cubicBezTo>
                  <a:lnTo>
                    <a:pt x="10934" y="7442"/>
                  </a:lnTo>
                  <a:cubicBezTo>
                    <a:pt x="10980" y="7396"/>
                    <a:pt x="11025" y="7350"/>
                    <a:pt x="11048" y="7305"/>
                  </a:cubicBezTo>
                  <a:lnTo>
                    <a:pt x="11094" y="7259"/>
                  </a:lnTo>
                  <a:cubicBezTo>
                    <a:pt x="11185" y="7145"/>
                    <a:pt x="11299" y="7008"/>
                    <a:pt x="11413" y="6871"/>
                  </a:cubicBezTo>
                  <a:cubicBezTo>
                    <a:pt x="11459" y="6802"/>
                    <a:pt x="11505" y="6734"/>
                    <a:pt x="11550" y="6666"/>
                  </a:cubicBezTo>
                  <a:lnTo>
                    <a:pt x="11573" y="6643"/>
                  </a:lnTo>
                  <a:cubicBezTo>
                    <a:pt x="11596" y="6597"/>
                    <a:pt x="11619" y="6574"/>
                    <a:pt x="11664" y="6529"/>
                  </a:cubicBezTo>
                  <a:lnTo>
                    <a:pt x="11733" y="6437"/>
                  </a:lnTo>
                  <a:lnTo>
                    <a:pt x="11801" y="6323"/>
                  </a:lnTo>
                  <a:cubicBezTo>
                    <a:pt x="11870" y="6232"/>
                    <a:pt x="11961" y="6118"/>
                    <a:pt x="12030" y="6004"/>
                  </a:cubicBezTo>
                  <a:cubicBezTo>
                    <a:pt x="12052" y="5981"/>
                    <a:pt x="12052" y="5935"/>
                    <a:pt x="12075" y="5912"/>
                  </a:cubicBezTo>
                  <a:cubicBezTo>
                    <a:pt x="12098" y="5867"/>
                    <a:pt x="12121" y="5844"/>
                    <a:pt x="12167" y="5821"/>
                  </a:cubicBezTo>
                  <a:cubicBezTo>
                    <a:pt x="12167" y="5821"/>
                    <a:pt x="12167" y="5798"/>
                    <a:pt x="12167" y="5798"/>
                  </a:cubicBezTo>
                  <a:lnTo>
                    <a:pt x="12235" y="5707"/>
                  </a:lnTo>
                  <a:lnTo>
                    <a:pt x="12281" y="5593"/>
                  </a:lnTo>
                  <a:cubicBezTo>
                    <a:pt x="12304" y="5593"/>
                    <a:pt x="12304" y="5570"/>
                    <a:pt x="12304" y="5570"/>
                  </a:cubicBezTo>
                  <a:cubicBezTo>
                    <a:pt x="12349" y="5501"/>
                    <a:pt x="12372" y="5456"/>
                    <a:pt x="12395" y="5387"/>
                  </a:cubicBezTo>
                  <a:cubicBezTo>
                    <a:pt x="12418" y="5342"/>
                    <a:pt x="12440" y="5296"/>
                    <a:pt x="12440" y="5250"/>
                  </a:cubicBezTo>
                  <a:lnTo>
                    <a:pt x="12463" y="5205"/>
                  </a:lnTo>
                  <a:cubicBezTo>
                    <a:pt x="12463" y="5159"/>
                    <a:pt x="12486" y="5113"/>
                    <a:pt x="12509" y="5068"/>
                  </a:cubicBezTo>
                  <a:cubicBezTo>
                    <a:pt x="12509" y="5045"/>
                    <a:pt x="12532" y="4999"/>
                    <a:pt x="12532" y="4954"/>
                  </a:cubicBezTo>
                  <a:cubicBezTo>
                    <a:pt x="12555" y="4885"/>
                    <a:pt x="12577" y="4817"/>
                    <a:pt x="12600" y="4748"/>
                  </a:cubicBezTo>
                  <a:lnTo>
                    <a:pt x="12600" y="4725"/>
                  </a:lnTo>
                  <a:cubicBezTo>
                    <a:pt x="12623" y="4611"/>
                    <a:pt x="12646" y="4497"/>
                    <a:pt x="12646" y="4383"/>
                  </a:cubicBezTo>
                  <a:lnTo>
                    <a:pt x="12646" y="4337"/>
                  </a:lnTo>
                  <a:lnTo>
                    <a:pt x="12669" y="4292"/>
                  </a:lnTo>
                  <a:cubicBezTo>
                    <a:pt x="12669" y="4200"/>
                    <a:pt x="12692" y="4086"/>
                    <a:pt x="12692" y="3972"/>
                  </a:cubicBezTo>
                  <a:lnTo>
                    <a:pt x="12692" y="3949"/>
                  </a:lnTo>
                  <a:lnTo>
                    <a:pt x="12669" y="3927"/>
                  </a:lnTo>
                  <a:lnTo>
                    <a:pt x="12669" y="3904"/>
                  </a:lnTo>
                  <a:lnTo>
                    <a:pt x="12669" y="3835"/>
                  </a:lnTo>
                  <a:cubicBezTo>
                    <a:pt x="12669" y="3790"/>
                    <a:pt x="12669" y="3767"/>
                    <a:pt x="12669" y="3721"/>
                  </a:cubicBezTo>
                  <a:cubicBezTo>
                    <a:pt x="12669" y="3698"/>
                    <a:pt x="12669" y="3653"/>
                    <a:pt x="12669" y="3630"/>
                  </a:cubicBezTo>
                  <a:cubicBezTo>
                    <a:pt x="12669" y="3599"/>
                    <a:pt x="12669" y="3578"/>
                    <a:pt x="12669" y="3561"/>
                  </a:cubicBezTo>
                  <a:cubicBezTo>
                    <a:pt x="12669" y="3447"/>
                    <a:pt x="12646" y="3356"/>
                    <a:pt x="12646" y="3219"/>
                  </a:cubicBezTo>
                  <a:cubicBezTo>
                    <a:pt x="12646" y="3173"/>
                    <a:pt x="12623" y="3105"/>
                    <a:pt x="12623" y="3059"/>
                  </a:cubicBezTo>
                  <a:cubicBezTo>
                    <a:pt x="12623" y="2991"/>
                    <a:pt x="12600" y="2945"/>
                    <a:pt x="12600" y="2899"/>
                  </a:cubicBezTo>
                  <a:lnTo>
                    <a:pt x="12577" y="2854"/>
                  </a:lnTo>
                  <a:cubicBezTo>
                    <a:pt x="12577" y="2808"/>
                    <a:pt x="12577" y="2785"/>
                    <a:pt x="12577" y="2762"/>
                  </a:cubicBezTo>
                  <a:cubicBezTo>
                    <a:pt x="12555" y="2740"/>
                    <a:pt x="12555" y="2740"/>
                    <a:pt x="12555" y="2740"/>
                  </a:cubicBezTo>
                  <a:cubicBezTo>
                    <a:pt x="12532" y="2717"/>
                    <a:pt x="12532" y="2694"/>
                    <a:pt x="12509" y="2671"/>
                  </a:cubicBezTo>
                  <a:cubicBezTo>
                    <a:pt x="12509" y="2648"/>
                    <a:pt x="12509" y="2648"/>
                    <a:pt x="12509" y="2625"/>
                  </a:cubicBezTo>
                  <a:lnTo>
                    <a:pt x="12509" y="2603"/>
                  </a:lnTo>
                  <a:cubicBezTo>
                    <a:pt x="12486" y="2534"/>
                    <a:pt x="12486" y="2489"/>
                    <a:pt x="12463" y="2443"/>
                  </a:cubicBezTo>
                  <a:cubicBezTo>
                    <a:pt x="12440" y="2397"/>
                    <a:pt x="12418" y="2329"/>
                    <a:pt x="12395" y="2283"/>
                  </a:cubicBezTo>
                  <a:cubicBezTo>
                    <a:pt x="12326" y="2123"/>
                    <a:pt x="12212" y="1964"/>
                    <a:pt x="12121" y="1827"/>
                  </a:cubicBezTo>
                  <a:cubicBezTo>
                    <a:pt x="12075" y="1735"/>
                    <a:pt x="12007" y="1644"/>
                    <a:pt x="11961" y="1576"/>
                  </a:cubicBezTo>
                  <a:cubicBezTo>
                    <a:pt x="11915" y="1507"/>
                    <a:pt x="11870" y="1439"/>
                    <a:pt x="11847" y="1393"/>
                  </a:cubicBezTo>
                  <a:cubicBezTo>
                    <a:pt x="11801" y="1370"/>
                    <a:pt x="11756" y="1324"/>
                    <a:pt x="11710" y="1279"/>
                  </a:cubicBezTo>
                  <a:cubicBezTo>
                    <a:pt x="11687" y="1256"/>
                    <a:pt x="11664" y="1256"/>
                    <a:pt x="11642" y="1233"/>
                  </a:cubicBezTo>
                  <a:cubicBezTo>
                    <a:pt x="11619" y="1210"/>
                    <a:pt x="11573" y="1187"/>
                    <a:pt x="11550" y="1165"/>
                  </a:cubicBezTo>
                  <a:cubicBezTo>
                    <a:pt x="11505" y="1119"/>
                    <a:pt x="11459" y="1073"/>
                    <a:pt x="11436" y="1028"/>
                  </a:cubicBezTo>
                  <a:cubicBezTo>
                    <a:pt x="11390" y="1005"/>
                    <a:pt x="11322" y="959"/>
                    <a:pt x="11276" y="936"/>
                  </a:cubicBezTo>
                  <a:lnTo>
                    <a:pt x="11231" y="891"/>
                  </a:lnTo>
                  <a:lnTo>
                    <a:pt x="11162" y="868"/>
                  </a:lnTo>
                  <a:cubicBezTo>
                    <a:pt x="11162" y="822"/>
                    <a:pt x="11162" y="799"/>
                    <a:pt x="11117" y="777"/>
                  </a:cubicBezTo>
                  <a:cubicBezTo>
                    <a:pt x="10980" y="685"/>
                    <a:pt x="10843" y="617"/>
                    <a:pt x="10706" y="526"/>
                  </a:cubicBezTo>
                  <a:cubicBezTo>
                    <a:pt x="10637" y="480"/>
                    <a:pt x="10546" y="434"/>
                    <a:pt x="10455" y="389"/>
                  </a:cubicBezTo>
                  <a:cubicBezTo>
                    <a:pt x="10386" y="366"/>
                    <a:pt x="10318" y="343"/>
                    <a:pt x="10249" y="297"/>
                  </a:cubicBezTo>
                  <a:lnTo>
                    <a:pt x="10204" y="297"/>
                  </a:lnTo>
                  <a:cubicBezTo>
                    <a:pt x="10044" y="229"/>
                    <a:pt x="9907" y="183"/>
                    <a:pt x="9770" y="160"/>
                  </a:cubicBezTo>
                  <a:cubicBezTo>
                    <a:pt x="9679" y="138"/>
                    <a:pt x="9587" y="115"/>
                    <a:pt x="9496" y="92"/>
                  </a:cubicBezTo>
                  <a:cubicBezTo>
                    <a:pt x="9405" y="69"/>
                    <a:pt x="9313" y="69"/>
                    <a:pt x="9222" y="46"/>
                  </a:cubicBezTo>
                  <a:cubicBezTo>
                    <a:pt x="9154" y="23"/>
                    <a:pt x="9062" y="23"/>
                    <a:pt x="8994" y="23"/>
                  </a:cubicBezTo>
                  <a:cubicBezTo>
                    <a:pt x="8925" y="1"/>
                    <a:pt x="8880" y="1"/>
                    <a:pt x="8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20"/>
            <p:cNvSpPr/>
            <p:nvPr/>
          </p:nvSpPr>
          <p:spPr>
            <a:xfrm>
              <a:off x="6645750" y="1001500"/>
              <a:ext cx="361800" cy="335000"/>
            </a:xfrm>
            <a:custGeom>
              <a:avLst/>
              <a:gdLst/>
              <a:ahLst/>
              <a:cxnLst/>
              <a:rect l="l" t="t" r="r" b="b"/>
              <a:pathLst>
                <a:path w="14472" h="13400" extrusionOk="0">
                  <a:moveTo>
                    <a:pt x="9130" y="1"/>
                  </a:moveTo>
                  <a:cubicBezTo>
                    <a:pt x="9108" y="1"/>
                    <a:pt x="9062" y="24"/>
                    <a:pt x="9039" y="46"/>
                  </a:cubicBezTo>
                  <a:cubicBezTo>
                    <a:pt x="8994" y="92"/>
                    <a:pt x="8925" y="161"/>
                    <a:pt x="8879" y="206"/>
                  </a:cubicBezTo>
                  <a:cubicBezTo>
                    <a:pt x="8788" y="275"/>
                    <a:pt x="8720" y="343"/>
                    <a:pt x="8628" y="412"/>
                  </a:cubicBezTo>
                  <a:lnTo>
                    <a:pt x="8469" y="571"/>
                  </a:lnTo>
                  <a:lnTo>
                    <a:pt x="8423" y="594"/>
                  </a:lnTo>
                  <a:cubicBezTo>
                    <a:pt x="8377" y="617"/>
                    <a:pt x="8332" y="663"/>
                    <a:pt x="8286" y="708"/>
                  </a:cubicBezTo>
                  <a:lnTo>
                    <a:pt x="8217" y="777"/>
                  </a:lnTo>
                  <a:cubicBezTo>
                    <a:pt x="8149" y="823"/>
                    <a:pt x="8081" y="891"/>
                    <a:pt x="8012" y="960"/>
                  </a:cubicBezTo>
                  <a:cubicBezTo>
                    <a:pt x="7966" y="1005"/>
                    <a:pt x="7898" y="1074"/>
                    <a:pt x="7829" y="1142"/>
                  </a:cubicBezTo>
                  <a:cubicBezTo>
                    <a:pt x="7807" y="1165"/>
                    <a:pt x="7761" y="1211"/>
                    <a:pt x="7738" y="1233"/>
                  </a:cubicBezTo>
                  <a:lnTo>
                    <a:pt x="7670" y="1325"/>
                  </a:lnTo>
                  <a:cubicBezTo>
                    <a:pt x="7624" y="1370"/>
                    <a:pt x="7578" y="1393"/>
                    <a:pt x="7533" y="1439"/>
                  </a:cubicBezTo>
                  <a:lnTo>
                    <a:pt x="7441" y="1530"/>
                  </a:lnTo>
                  <a:cubicBezTo>
                    <a:pt x="7419" y="1553"/>
                    <a:pt x="7373" y="1599"/>
                    <a:pt x="7350" y="1621"/>
                  </a:cubicBezTo>
                  <a:cubicBezTo>
                    <a:pt x="7304" y="1667"/>
                    <a:pt x="7259" y="1713"/>
                    <a:pt x="7213" y="1758"/>
                  </a:cubicBezTo>
                  <a:cubicBezTo>
                    <a:pt x="7145" y="1827"/>
                    <a:pt x="7099" y="1873"/>
                    <a:pt x="7031" y="1941"/>
                  </a:cubicBezTo>
                  <a:lnTo>
                    <a:pt x="6962" y="2032"/>
                  </a:lnTo>
                  <a:cubicBezTo>
                    <a:pt x="6871" y="2124"/>
                    <a:pt x="6779" y="2215"/>
                    <a:pt x="6688" y="2306"/>
                  </a:cubicBezTo>
                  <a:cubicBezTo>
                    <a:pt x="6643" y="2375"/>
                    <a:pt x="6574" y="2443"/>
                    <a:pt x="6528" y="2512"/>
                  </a:cubicBezTo>
                  <a:cubicBezTo>
                    <a:pt x="6437" y="2603"/>
                    <a:pt x="6323" y="2717"/>
                    <a:pt x="6232" y="2808"/>
                  </a:cubicBezTo>
                  <a:cubicBezTo>
                    <a:pt x="6163" y="2900"/>
                    <a:pt x="6072" y="2991"/>
                    <a:pt x="5981" y="3082"/>
                  </a:cubicBezTo>
                  <a:lnTo>
                    <a:pt x="5981" y="3105"/>
                  </a:lnTo>
                  <a:lnTo>
                    <a:pt x="5958" y="3105"/>
                  </a:lnTo>
                  <a:cubicBezTo>
                    <a:pt x="5866" y="3196"/>
                    <a:pt x="5775" y="3311"/>
                    <a:pt x="5684" y="3402"/>
                  </a:cubicBezTo>
                  <a:cubicBezTo>
                    <a:pt x="5593" y="3493"/>
                    <a:pt x="5501" y="3584"/>
                    <a:pt x="5410" y="3676"/>
                  </a:cubicBezTo>
                  <a:lnTo>
                    <a:pt x="5341" y="3767"/>
                  </a:lnTo>
                  <a:lnTo>
                    <a:pt x="5296" y="3813"/>
                  </a:lnTo>
                  <a:cubicBezTo>
                    <a:pt x="5273" y="3835"/>
                    <a:pt x="5227" y="3858"/>
                    <a:pt x="5205" y="3904"/>
                  </a:cubicBezTo>
                  <a:cubicBezTo>
                    <a:pt x="5159" y="3950"/>
                    <a:pt x="5136" y="3995"/>
                    <a:pt x="5090" y="4041"/>
                  </a:cubicBezTo>
                  <a:lnTo>
                    <a:pt x="5022" y="4109"/>
                  </a:lnTo>
                  <a:cubicBezTo>
                    <a:pt x="4976" y="4178"/>
                    <a:pt x="4908" y="4224"/>
                    <a:pt x="4862" y="4292"/>
                  </a:cubicBezTo>
                  <a:cubicBezTo>
                    <a:pt x="4794" y="4360"/>
                    <a:pt x="4725" y="4429"/>
                    <a:pt x="4657" y="4520"/>
                  </a:cubicBezTo>
                  <a:cubicBezTo>
                    <a:pt x="4611" y="4566"/>
                    <a:pt x="4565" y="4612"/>
                    <a:pt x="4520" y="4680"/>
                  </a:cubicBezTo>
                  <a:lnTo>
                    <a:pt x="4474" y="4748"/>
                  </a:lnTo>
                  <a:lnTo>
                    <a:pt x="4406" y="4817"/>
                  </a:lnTo>
                  <a:cubicBezTo>
                    <a:pt x="4314" y="4931"/>
                    <a:pt x="4200" y="5068"/>
                    <a:pt x="4086" y="5182"/>
                  </a:cubicBezTo>
                  <a:cubicBezTo>
                    <a:pt x="4040" y="5251"/>
                    <a:pt x="3972" y="5319"/>
                    <a:pt x="3926" y="5388"/>
                  </a:cubicBezTo>
                  <a:lnTo>
                    <a:pt x="3903" y="5410"/>
                  </a:lnTo>
                  <a:cubicBezTo>
                    <a:pt x="3835" y="5479"/>
                    <a:pt x="3767" y="5570"/>
                    <a:pt x="3698" y="5639"/>
                  </a:cubicBezTo>
                  <a:cubicBezTo>
                    <a:pt x="3652" y="5684"/>
                    <a:pt x="3630" y="5730"/>
                    <a:pt x="3584" y="5776"/>
                  </a:cubicBezTo>
                  <a:lnTo>
                    <a:pt x="3515" y="5844"/>
                  </a:lnTo>
                  <a:cubicBezTo>
                    <a:pt x="3470" y="5913"/>
                    <a:pt x="3424" y="5958"/>
                    <a:pt x="3379" y="6004"/>
                  </a:cubicBezTo>
                  <a:lnTo>
                    <a:pt x="3333" y="6050"/>
                  </a:lnTo>
                  <a:cubicBezTo>
                    <a:pt x="3242" y="6186"/>
                    <a:pt x="3127" y="6323"/>
                    <a:pt x="2990" y="6506"/>
                  </a:cubicBezTo>
                  <a:cubicBezTo>
                    <a:pt x="2945" y="6575"/>
                    <a:pt x="2876" y="6643"/>
                    <a:pt x="2831" y="6711"/>
                  </a:cubicBezTo>
                  <a:cubicBezTo>
                    <a:pt x="2762" y="6780"/>
                    <a:pt x="2717" y="6848"/>
                    <a:pt x="2648" y="6917"/>
                  </a:cubicBezTo>
                  <a:cubicBezTo>
                    <a:pt x="2580" y="7008"/>
                    <a:pt x="2511" y="7099"/>
                    <a:pt x="2443" y="7191"/>
                  </a:cubicBezTo>
                  <a:lnTo>
                    <a:pt x="2329" y="7373"/>
                  </a:lnTo>
                  <a:cubicBezTo>
                    <a:pt x="2283" y="7419"/>
                    <a:pt x="2260" y="7465"/>
                    <a:pt x="2214" y="7510"/>
                  </a:cubicBezTo>
                  <a:lnTo>
                    <a:pt x="2146" y="7579"/>
                  </a:lnTo>
                  <a:cubicBezTo>
                    <a:pt x="2123" y="7624"/>
                    <a:pt x="2077" y="7693"/>
                    <a:pt x="2055" y="7739"/>
                  </a:cubicBezTo>
                  <a:lnTo>
                    <a:pt x="1986" y="7807"/>
                  </a:lnTo>
                  <a:lnTo>
                    <a:pt x="1986" y="7830"/>
                  </a:lnTo>
                  <a:cubicBezTo>
                    <a:pt x="1918" y="7898"/>
                    <a:pt x="1872" y="7967"/>
                    <a:pt x="1826" y="8035"/>
                  </a:cubicBezTo>
                  <a:cubicBezTo>
                    <a:pt x="1826" y="8058"/>
                    <a:pt x="1804" y="8081"/>
                    <a:pt x="1781" y="8104"/>
                  </a:cubicBezTo>
                  <a:lnTo>
                    <a:pt x="1758" y="8149"/>
                  </a:lnTo>
                  <a:lnTo>
                    <a:pt x="1712" y="8195"/>
                  </a:lnTo>
                  <a:lnTo>
                    <a:pt x="1667" y="8264"/>
                  </a:lnTo>
                  <a:cubicBezTo>
                    <a:pt x="1644" y="8309"/>
                    <a:pt x="1621" y="8332"/>
                    <a:pt x="1598" y="8378"/>
                  </a:cubicBezTo>
                  <a:cubicBezTo>
                    <a:pt x="1552" y="8423"/>
                    <a:pt x="1530" y="8469"/>
                    <a:pt x="1507" y="8515"/>
                  </a:cubicBezTo>
                  <a:cubicBezTo>
                    <a:pt x="1461" y="8560"/>
                    <a:pt x="1416" y="8629"/>
                    <a:pt x="1393" y="8674"/>
                  </a:cubicBezTo>
                  <a:lnTo>
                    <a:pt x="1347" y="8720"/>
                  </a:lnTo>
                  <a:cubicBezTo>
                    <a:pt x="1279" y="8834"/>
                    <a:pt x="1187" y="8971"/>
                    <a:pt x="1096" y="9085"/>
                  </a:cubicBezTo>
                  <a:lnTo>
                    <a:pt x="1050" y="9154"/>
                  </a:lnTo>
                  <a:cubicBezTo>
                    <a:pt x="982" y="9245"/>
                    <a:pt x="913" y="9359"/>
                    <a:pt x="845" y="9451"/>
                  </a:cubicBezTo>
                  <a:lnTo>
                    <a:pt x="754" y="9587"/>
                  </a:lnTo>
                  <a:cubicBezTo>
                    <a:pt x="708" y="9633"/>
                    <a:pt x="662" y="9679"/>
                    <a:pt x="639" y="9747"/>
                  </a:cubicBezTo>
                  <a:lnTo>
                    <a:pt x="594" y="9816"/>
                  </a:lnTo>
                  <a:cubicBezTo>
                    <a:pt x="525" y="9884"/>
                    <a:pt x="480" y="9953"/>
                    <a:pt x="434" y="10021"/>
                  </a:cubicBezTo>
                  <a:cubicBezTo>
                    <a:pt x="411" y="10067"/>
                    <a:pt x="388" y="10112"/>
                    <a:pt x="343" y="10158"/>
                  </a:cubicBezTo>
                  <a:cubicBezTo>
                    <a:pt x="320" y="10204"/>
                    <a:pt x="274" y="10272"/>
                    <a:pt x="251" y="10318"/>
                  </a:cubicBezTo>
                  <a:cubicBezTo>
                    <a:pt x="206" y="10364"/>
                    <a:pt x="183" y="10409"/>
                    <a:pt x="137" y="10455"/>
                  </a:cubicBezTo>
                  <a:lnTo>
                    <a:pt x="69" y="10546"/>
                  </a:lnTo>
                  <a:cubicBezTo>
                    <a:pt x="69" y="10569"/>
                    <a:pt x="46" y="10592"/>
                    <a:pt x="23" y="10615"/>
                  </a:cubicBezTo>
                  <a:cubicBezTo>
                    <a:pt x="0" y="10683"/>
                    <a:pt x="23" y="10752"/>
                    <a:pt x="46" y="10820"/>
                  </a:cubicBezTo>
                  <a:cubicBezTo>
                    <a:pt x="46" y="10843"/>
                    <a:pt x="46" y="10843"/>
                    <a:pt x="69" y="10843"/>
                  </a:cubicBezTo>
                  <a:cubicBezTo>
                    <a:pt x="92" y="10866"/>
                    <a:pt x="92" y="10866"/>
                    <a:pt x="114" y="10888"/>
                  </a:cubicBezTo>
                  <a:cubicBezTo>
                    <a:pt x="137" y="10911"/>
                    <a:pt x="160" y="10934"/>
                    <a:pt x="183" y="10934"/>
                  </a:cubicBezTo>
                  <a:cubicBezTo>
                    <a:pt x="206" y="10957"/>
                    <a:pt x="229" y="11003"/>
                    <a:pt x="251" y="11025"/>
                  </a:cubicBezTo>
                  <a:cubicBezTo>
                    <a:pt x="274" y="11048"/>
                    <a:pt x="274" y="11071"/>
                    <a:pt x="297" y="11094"/>
                  </a:cubicBezTo>
                  <a:lnTo>
                    <a:pt x="297" y="11117"/>
                  </a:lnTo>
                  <a:lnTo>
                    <a:pt x="343" y="11162"/>
                  </a:lnTo>
                  <a:cubicBezTo>
                    <a:pt x="366" y="11208"/>
                    <a:pt x="366" y="11231"/>
                    <a:pt x="388" y="11277"/>
                  </a:cubicBezTo>
                  <a:cubicBezTo>
                    <a:pt x="457" y="11322"/>
                    <a:pt x="503" y="11391"/>
                    <a:pt x="548" y="11459"/>
                  </a:cubicBezTo>
                  <a:cubicBezTo>
                    <a:pt x="617" y="11528"/>
                    <a:pt x="662" y="11596"/>
                    <a:pt x="708" y="11642"/>
                  </a:cubicBezTo>
                  <a:cubicBezTo>
                    <a:pt x="754" y="11710"/>
                    <a:pt x="799" y="11779"/>
                    <a:pt x="868" y="11847"/>
                  </a:cubicBezTo>
                  <a:cubicBezTo>
                    <a:pt x="913" y="11938"/>
                    <a:pt x="982" y="12007"/>
                    <a:pt x="1050" y="12098"/>
                  </a:cubicBezTo>
                  <a:lnTo>
                    <a:pt x="1029" y="12077"/>
                  </a:lnTo>
                  <a:lnTo>
                    <a:pt x="1029" y="12077"/>
                  </a:lnTo>
                  <a:cubicBezTo>
                    <a:pt x="1074" y="12122"/>
                    <a:pt x="1096" y="12144"/>
                    <a:pt x="1119" y="12190"/>
                  </a:cubicBezTo>
                  <a:lnTo>
                    <a:pt x="1164" y="12235"/>
                  </a:lnTo>
                  <a:cubicBezTo>
                    <a:pt x="1210" y="12304"/>
                    <a:pt x="1256" y="12349"/>
                    <a:pt x="1279" y="12418"/>
                  </a:cubicBezTo>
                  <a:cubicBezTo>
                    <a:pt x="1370" y="12509"/>
                    <a:pt x="1461" y="12600"/>
                    <a:pt x="1552" y="12692"/>
                  </a:cubicBezTo>
                  <a:cubicBezTo>
                    <a:pt x="1644" y="12760"/>
                    <a:pt x="1712" y="12851"/>
                    <a:pt x="1781" y="12920"/>
                  </a:cubicBezTo>
                  <a:lnTo>
                    <a:pt x="1849" y="12966"/>
                  </a:lnTo>
                  <a:lnTo>
                    <a:pt x="1895" y="13034"/>
                  </a:lnTo>
                  <a:lnTo>
                    <a:pt x="1963" y="13103"/>
                  </a:lnTo>
                  <a:cubicBezTo>
                    <a:pt x="2009" y="13171"/>
                    <a:pt x="2077" y="13217"/>
                    <a:pt x="2077" y="13285"/>
                  </a:cubicBezTo>
                  <a:cubicBezTo>
                    <a:pt x="2100" y="13308"/>
                    <a:pt x="2100" y="13354"/>
                    <a:pt x="2077" y="13399"/>
                  </a:cubicBezTo>
                  <a:lnTo>
                    <a:pt x="2214" y="13399"/>
                  </a:lnTo>
                  <a:cubicBezTo>
                    <a:pt x="2351" y="13376"/>
                    <a:pt x="2466" y="13331"/>
                    <a:pt x="2580" y="13262"/>
                  </a:cubicBezTo>
                  <a:cubicBezTo>
                    <a:pt x="2625" y="13239"/>
                    <a:pt x="2694" y="13217"/>
                    <a:pt x="2739" y="13194"/>
                  </a:cubicBezTo>
                  <a:cubicBezTo>
                    <a:pt x="2785" y="13194"/>
                    <a:pt x="2831" y="13171"/>
                    <a:pt x="2876" y="13148"/>
                  </a:cubicBezTo>
                  <a:cubicBezTo>
                    <a:pt x="2899" y="13125"/>
                    <a:pt x="2945" y="13125"/>
                    <a:pt x="2990" y="13103"/>
                  </a:cubicBezTo>
                  <a:lnTo>
                    <a:pt x="3036" y="13080"/>
                  </a:lnTo>
                  <a:cubicBezTo>
                    <a:pt x="3127" y="13057"/>
                    <a:pt x="3196" y="13011"/>
                    <a:pt x="3264" y="12988"/>
                  </a:cubicBezTo>
                  <a:cubicBezTo>
                    <a:pt x="3401" y="12943"/>
                    <a:pt x="3538" y="12874"/>
                    <a:pt x="3675" y="12806"/>
                  </a:cubicBezTo>
                  <a:lnTo>
                    <a:pt x="3835" y="12737"/>
                  </a:lnTo>
                  <a:lnTo>
                    <a:pt x="3903" y="12692"/>
                  </a:lnTo>
                  <a:lnTo>
                    <a:pt x="4132" y="12600"/>
                  </a:lnTo>
                  <a:cubicBezTo>
                    <a:pt x="4223" y="12555"/>
                    <a:pt x="4337" y="12509"/>
                    <a:pt x="4428" y="12463"/>
                  </a:cubicBezTo>
                  <a:lnTo>
                    <a:pt x="4451" y="12441"/>
                  </a:lnTo>
                  <a:lnTo>
                    <a:pt x="4474" y="12441"/>
                  </a:lnTo>
                  <a:cubicBezTo>
                    <a:pt x="4565" y="12395"/>
                    <a:pt x="4657" y="12349"/>
                    <a:pt x="4748" y="12304"/>
                  </a:cubicBezTo>
                  <a:cubicBezTo>
                    <a:pt x="4817" y="12258"/>
                    <a:pt x="4908" y="12235"/>
                    <a:pt x="4976" y="12190"/>
                  </a:cubicBezTo>
                  <a:cubicBezTo>
                    <a:pt x="5090" y="12144"/>
                    <a:pt x="5182" y="12098"/>
                    <a:pt x="5296" y="12053"/>
                  </a:cubicBezTo>
                  <a:cubicBezTo>
                    <a:pt x="5501" y="11938"/>
                    <a:pt x="5730" y="11824"/>
                    <a:pt x="5958" y="11733"/>
                  </a:cubicBezTo>
                  <a:cubicBezTo>
                    <a:pt x="6095" y="11665"/>
                    <a:pt x="6255" y="11596"/>
                    <a:pt x="6391" y="11550"/>
                  </a:cubicBezTo>
                  <a:cubicBezTo>
                    <a:pt x="6437" y="11528"/>
                    <a:pt x="6483" y="11505"/>
                    <a:pt x="6528" y="11482"/>
                  </a:cubicBezTo>
                  <a:cubicBezTo>
                    <a:pt x="6574" y="11459"/>
                    <a:pt x="6620" y="11436"/>
                    <a:pt x="6665" y="11413"/>
                  </a:cubicBezTo>
                  <a:lnTo>
                    <a:pt x="6757" y="11368"/>
                  </a:lnTo>
                  <a:cubicBezTo>
                    <a:pt x="6802" y="11345"/>
                    <a:pt x="6871" y="11322"/>
                    <a:pt x="6916" y="11299"/>
                  </a:cubicBezTo>
                  <a:cubicBezTo>
                    <a:pt x="7053" y="11208"/>
                    <a:pt x="7190" y="11140"/>
                    <a:pt x="7350" y="11071"/>
                  </a:cubicBezTo>
                  <a:lnTo>
                    <a:pt x="7464" y="11025"/>
                  </a:lnTo>
                  <a:cubicBezTo>
                    <a:pt x="7578" y="10957"/>
                    <a:pt x="7715" y="10888"/>
                    <a:pt x="7852" y="10820"/>
                  </a:cubicBezTo>
                  <a:cubicBezTo>
                    <a:pt x="8058" y="10729"/>
                    <a:pt x="8263" y="10615"/>
                    <a:pt x="8469" y="10500"/>
                  </a:cubicBezTo>
                  <a:cubicBezTo>
                    <a:pt x="8788" y="10341"/>
                    <a:pt x="9108" y="10158"/>
                    <a:pt x="9450" y="9953"/>
                  </a:cubicBezTo>
                  <a:cubicBezTo>
                    <a:pt x="9587" y="9861"/>
                    <a:pt x="9724" y="9793"/>
                    <a:pt x="9838" y="9724"/>
                  </a:cubicBezTo>
                  <a:lnTo>
                    <a:pt x="9975" y="9656"/>
                  </a:lnTo>
                  <a:cubicBezTo>
                    <a:pt x="10135" y="9565"/>
                    <a:pt x="10317" y="9451"/>
                    <a:pt x="10477" y="9359"/>
                  </a:cubicBezTo>
                  <a:lnTo>
                    <a:pt x="10614" y="9268"/>
                  </a:lnTo>
                  <a:cubicBezTo>
                    <a:pt x="10683" y="9222"/>
                    <a:pt x="10728" y="9199"/>
                    <a:pt x="10774" y="9177"/>
                  </a:cubicBezTo>
                  <a:lnTo>
                    <a:pt x="10911" y="9085"/>
                  </a:lnTo>
                  <a:lnTo>
                    <a:pt x="11002" y="9017"/>
                  </a:lnTo>
                  <a:lnTo>
                    <a:pt x="10979" y="9040"/>
                  </a:lnTo>
                  <a:cubicBezTo>
                    <a:pt x="11162" y="8926"/>
                    <a:pt x="11322" y="8834"/>
                    <a:pt x="11482" y="8720"/>
                  </a:cubicBezTo>
                  <a:cubicBezTo>
                    <a:pt x="11527" y="8697"/>
                    <a:pt x="11550" y="8674"/>
                    <a:pt x="11596" y="8652"/>
                  </a:cubicBezTo>
                  <a:cubicBezTo>
                    <a:pt x="11618" y="8629"/>
                    <a:pt x="11664" y="8606"/>
                    <a:pt x="11687" y="8583"/>
                  </a:cubicBezTo>
                  <a:cubicBezTo>
                    <a:pt x="11778" y="8537"/>
                    <a:pt x="11847" y="8469"/>
                    <a:pt x="11915" y="8423"/>
                  </a:cubicBezTo>
                  <a:cubicBezTo>
                    <a:pt x="12098" y="8286"/>
                    <a:pt x="12235" y="8172"/>
                    <a:pt x="12372" y="8081"/>
                  </a:cubicBezTo>
                  <a:cubicBezTo>
                    <a:pt x="12463" y="8013"/>
                    <a:pt x="12577" y="7944"/>
                    <a:pt x="12668" y="7898"/>
                  </a:cubicBezTo>
                  <a:cubicBezTo>
                    <a:pt x="12737" y="7853"/>
                    <a:pt x="12783" y="7807"/>
                    <a:pt x="12851" y="7784"/>
                  </a:cubicBezTo>
                  <a:cubicBezTo>
                    <a:pt x="12965" y="7693"/>
                    <a:pt x="13102" y="7602"/>
                    <a:pt x="13239" y="7510"/>
                  </a:cubicBezTo>
                  <a:cubicBezTo>
                    <a:pt x="13285" y="7488"/>
                    <a:pt x="13330" y="7442"/>
                    <a:pt x="13376" y="7419"/>
                  </a:cubicBezTo>
                  <a:cubicBezTo>
                    <a:pt x="13399" y="7373"/>
                    <a:pt x="13444" y="7328"/>
                    <a:pt x="13490" y="7305"/>
                  </a:cubicBezTo>
                  <a:cubicBezTo>
                    <a:pt x="13536" y="7259"/>
                    <a:pt x="13581" y="7214"/>
                    <a:pt x="13627" y="7191"/>
                  </a:cubicBezTo>
                  <a:lnTo>
                    <a:pt x="13673" y="7145"/>
                  </a:lnTo>
                  <a:lnTo>
                    <a:pt x="13741" y="7099"/>
                  </a:lnTo>
                  <a:cubicBezTo>
                    <a:pt x="13787" y="7077"/>
                    <a:pt x="13833" y="7031"/>
                    <a:pt x="13878" y="7008"/>
                  </a:cubicBezTo>
                  <a:cubicBezTo>
                    <a:pt x="13969" y="6940"/>
                    <a:pt x="14061" y="6894"/>
                    <a:pt x="14129" y="6848"/>
                  </a:cubicBezTo>
                  <a:lnTo>
                    <a:pt x="14243" y="6757"/>
                  </a:lnTo>
                  <a:cubicBezTo>
                    <a:pt x="14312" y="6711"/>
                    <a:pt x="14357" y="6666"/>
                    <a:pt x="14426" y="6620"/>
                  </a:cubicBezTo>
                  <a:cubicBezTo>
                    <a:pt x="14449" y="6597"/>
                    <a:pt x="14472" y="6575"/>
                    <a:pt x="14472" y="6529"/>
                  </a:cubicBezTo>
                  <a:cubicBezTo>
                    <a:pt x="14472" y="6529"/>
                    <a:pt x="14472" y="6506"/>
                    <a:pt x="14472" y="6483"/>
                  </a:cubicBezTo>
                  <a:cubicBezTo>
                    <a:pt x="14449" y="6460"/>
                    <a:pt x="14426" y="6460"/>
                    <a:pt x="14403" y="6438"/>
                  </a:cubicBezTo>
                  <a:cubicBezTo>
                    <a:pt x="14380" y="6415"/>
                    <a:pt x="14357" y="6392"/>
                    <a:pt x="14357" y="6392"/>
                  </a:cubicBezTo>
                  <a:lnTo>
                    <a:pt x="14335" y="6392"/>
                  </a:lnTo>
                  <a:cubicBezTo>
                    <a:pt x="14312" y="6369"/>
                    <a:pt x="14289" y="6346"/>
                    <a:pt x="14266" y="6323"/>
                  </a:cubicBezTo>
                  <a:cubicBezTo>
                    <a:pt x="14243" y="6301"/>
                    <a:pt x="14198" y="6255"/>
                    <a:pt x="14152" y="6209"/>
                  </a:cubicBezTo>
                  <a:cubicBezTo>
                    <a:pt x="14061" y="6118"/>
                    <a:pt x="13969" y="6027"/>
                    <a:pt x="13878" y="5935"/>
                  </a:cubicBezTo>
                  <a:cubicBezTo>
                    <a:pt x="13718" y="5753"/>
                    <a:pt x="13559" y="5593"/>
                    <a:pt x="13399" y="5433"/>
                  </a:cubicBezTo>
                  <a:lnTo>
                    <a:pt x="13125" y="5159"/>
                  </a:lnTo>
                  <a:cubicBezTo>
                    <a:pt x="12988" y="5022"/>
                    <a:pt x="12874" y="4885"/>
                    <a:pt x="12760" y="4771"/>
                  </a:cubicBezTo>
                  <a:lnTo>
                    <a:pt x="12737" y="4726"/>
                  </a:lnTo>
                  <a:lnTo>
                    <a:pt x="12691" y="4657"/>
                  </a:lnTo>
                  <a:lnTo>
                    <a:pt x="12600" y="4566"/>
                  </a:lnTo>
                  <a:cubicBezTo>
                    <a:pt x="12531" y="4497"/>
                    <a:pt x="12486" y="4429"/>
                    <a:pt x="12417" y="4360"/>
                  </a:cubicBezTo>
                  <a:cubicBezTo>
                    <a:pt x="12258" y="4132"/>
                    <a:pt x="12075" y="3927"/>
                    <a:pt x="11915" y="3744"/>
                  </a:cubicBezTo>
                  <a:lnTo>
                    <a:pt x="11824" y="3653"/>
                  </a:lnTo>
                  <a:lnTo>
                    <a:pt x="11733" y="3539"/>
                  </a:lnTo>
                  <a:cubicBezTo>
                    <a:pt x="11550" y="3333"/>
                    <a:pt x="11367" y="3105"/>
                    <a:pt x="11185" y="2877"/>
                  </a:cubicBezTo>
                  <a:lnTo>
                    <a:pt x="11139" y="2831"/>
                  </a:lnTo>
                  <a:lnTo>
                    <a:pt x="11048" y="2694"/>
                  </a:lnTo>
                  <a:lnTo>
                    <a:pt x="10934" y="2557"/>
                  </a:lnTo>
                  <a:lnTo>
                    <a:pt x="10865" y="2489"/>
                  </a:lnTo>
                  <a:lnTo>
                    <a:pt x="10728" y="2306"/>
                  </a:lnTo>
                  <a:lnTo>
                    <a:pt x="10705" y="2261"/>
                  </a:lnTo>
                  <a:lnTo>
                    <a:pt x="10683" y="2238"/>
                  </a:lnTo>
                  <a:cubicBezTo>
                    <a:pt x="10568" y="2101"/>
                    <a:pt x="10477" y="1987"/>
                    <a:pt x="10363" y="1827"/>
                  </a:cubicBezTo>
                  <a:lnTo>
                    <a:pt x="10272" y="1690"/>
                  </a:lnTo>
                  <a:cubicBezTo>
                    <a:pt x="10180" y="1599"/>
                    <a:pt x="10112" y="1507"/>
                    <a:pt x="10044" y="1393"/>
                  </a:cubicBezTo>
                  <a:lnTo>
                    <a:pt x="9998" y="1325"/>
                  </a:lnTo>
                  <a:cubicBezTo>
                    <a:pt x="9907" y="1188"/>
                    <a:pt x="9838" y="1096"/>
                    <a:pt x="9770" y="982"/>
                  </a:cubicBezTo>
                  <a:cubicBezTo>
                    <a:pt x="9747" y="914"/>
                    <a:pt x="9724" y="845"/>
                    <a:pt x="9678" y="800"/>
                  </a:cubicBezTo>
                  <a:cubicBezTo>
                    <a:pt x="9633" y="731"/>
                    <a:pt x="9587" y="663"/>
                    <a:pt x="9564" y="594"/>
                  </a:cubicBezTo>
                  <a:lnTo>
                    <a:pt x="9496" y="503"/>
                  </a:lnTo>
                  <a:cubicBezTo>
                    <a:pt x="9473" y="457"/>
                    <a:pt x="9427" y="412"/>
                    <a:pt x="9404" y="366"/>
                  </a:cubicBezTo>
                  <a:cubicBezTo>
                    <a:pt x="9404" y="343"/>
                    <a:pt x="9382" y="298"/>
                    <a:pt x="9359" y="275"/>
                  </a:cubicBezTo>
                  <a:lnTo>
                    <a:pt x="9359" y="229"/>
                  </a:lnTo>
                  <a:cubicBezTo>
                    <a:pt x="9336" y="206"/>
                    <a:pt x="9313" y="183"/>
                    <a:pt x="9290" y="161"/>
                  </a:cubicBezTo>
                  <a:cubicBezTo>
                    <a:pt x="9290" y="138"/>
                    <a:pt x="9267" y="138"/>
                    <a:pt x="9267" y="115"/>
                  </a:cubicBezTo>
                  <a:cubicBezTo>
                    <a:pt x="9267" y="92"/>
                    <a:pt x="9245" y="69"/>
                    <a:pt x="9222" y="46"/>
                  </a:cubicBezTo>
                  <a:cubicBezTo>
                    <a:pt x="9199" y="24"/>
                    <a:pt x="9176" y="1"/>
                    <a:pt x="91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20"/>
            <p:cNvSpPr/>
            <p:nvPr/>
          </p:nvSpPr>
          <p:spPr>
            <a:xfrm>
              <a:off x="6588675" y="1340475"/>
              <a:ext cx="35400" cy="33675"/>
            </a:xfrm>
            <a:custGeom>
              <a:avLst/>
              <a:gdLst/>
              <a:ahLst/>
              <a:cxnLst/>
              <a:rect l="l" t="t" r="r" b="b"/>
              <a:pathLst>
                <a:path w="1416" h="1347" extrusionOk="0">
                  <a:moveTo>
                    <a:pt x="708" y="0"/>
                  </a:moveTo>
                  <a:cubicBezTo>
                    <a:pt x="663" y="23"/>
                    <a:pt x="617" y="46"/>
                    <a:pt x="549" y="69"/>
                  </a:cubicBezTo>
                  <a:cubicBezTo>
                    <a:pt x="526" y="114"/>
                    <a:pt x="480" y="137"/>
                    <a:pt x="435" y="183"/>
                  </a:cubicBezTo>
                  <a:cubicBezTo>
                    <a:pt x="366" y="274"/>
                    <a:pt x="298" y="365"/>
                    <a:pt x="252" y="411"/>
                  </a:cubicBezTo>
                  <a:cubicBezTo>
                    <a:pt x="206" y="479"/>
                    <a:pt x="138" y="571"/>
                    <a:pt x="92" y="685"/>
                  </a:cubicBezTo>
                  <a:cubicBezTo>
                    <a:pt x="69" y="730"/>
                    <a:pt x="46" y="799"/>
                    <a:pt x="46" y="845"/>
                  </a:cubicBezTo>
                  <a:cubicBezTo>
                    <a:pt x="24" y="890"/>
                    <a:pt x="24" y="913"/>
                    <a:pt x="46" y="959"/>
                  </a:cubicBezTo>
                  <a:cubicBezTo>
                    <a:pt x="46" y="982"/>
                    <a:pt x="46" y="1004"/>
                    <a:pt x="46" y="1027"/>
                  </a:cubicBezTo>
                  <a:cubicBezTo>
                    <a:pt x="24" y="1027"/>
                    <a:pt x="1" y="1073"/>
                    <a:pt x="1" y="1096"/>
                  </a:cubicBezTo>
                  <a:cubicBezTo>
                    <a:pt x="1" y="1141"/>
                    <a:pt x="1" y="1164"/>
                    <a:pt x="24" y="1187"/>
                  </a:cubicBezTo>
                  <a:cubicBezTo>
                    <a:pt x="69" y="1233"/>
                    <a:pt x="115" y="1278"/>
                    <a:pt x="183" y="1301"/>
                  </a:cubicBezTo>
                  <a:cubicBezTo>
                    <a:pt x="252" y="1347"/>
                    <a:pt x="320" y="1347"/>
                    <a:pt x="412" y="1347"/>
                  </a:cubicBezTo>
                  <a:lnTo>
                    <a:pt x="480" y="1347"/>
                  </a:lnTo>
                  <a:cubicBezTo>
                    <a:pt x="594" y="1324"/>
                    <a:pt x="686" y="1324"/>
                    <a:pt x="777" y="1278"/>
                  </a:cubicBezTo>
                  <a:cubicBezTo>
                    <a:pt x="823" y="1278"/>
                    <a:pt x="891" y="1255"/>
                    <a:pt x="937" y="1233"/>
                  </a:cubicBezTo>
                  <a:lnTo>
                    <a:pt x="960" y="1233"/>
                  </a:lnTo>
                  <a:lnTo>
                    <a:pt x="1005" y="1210"/>
                  </a:lnTo>
                  <a:lnTo>
                    <a:pt x="1028" y="1187"/>
                  </a:lnTo>
                  <a:cubicBezTo>
                    <a:pt x="1119" y="1141"/>
                    <a:pt x="1233" y="1118"/>
                    <a:pt x="1302" y="1050"/>
                  </a:cubicBezTo>
                  <a:cubicBezTo>
                    <a:pt x="1348" y="1027"/>
                    <a:pt x="1393" y="982"/>
                    <a:pt x="1393" y="959"/>
                  </a:cubicBezTo>
                  <a:cubicBezTo>
                    <a:pt x="1416" y="913"/>
                    <a:pt x="1416" y="867"/>
                    <a:pt x="1416" y="845"/>
                  </a:cubicBezTo>
                  <a:cubicBezTo>
                    <a:pt x="1416" y="845"/>
                    <a:pt x="1416" y="822"/>
                    <a:pt x="1416" y="822"/>
                  </a:cubicBezTo>
                  <a:cubicBezTo>
                    <a:pt x="1416" y="822"/>
                    <a:pt x="1393" y="822"/>
                    <a:pt x="1393" y="799"/>
                  </a:cubicBezTo>
                  <a:cubicBezTo>
                    <a:pt x="1325" y="753"/>
                    <a:pt x="1279" y="708"/>
                    <a:pt x="1233" y="662"/>
                  </a:cubicBezTo>
                  <a:cubicBezTo>
                    <a:pt x="1165" y="594"/>
                    <a:pt x="1119" y="525"/>
                    <a:pt x="1051" y="457"/>
                  </a:cubicBezTo>
                  <a:lnTo>
                    <a:pt x="982" y="388"/>
                  </a:lnTo>
                  <a:cubicBezTo>
                    <a:pt x="960" y="365"/>
                    <a:pt x="937" y="320"/>
                    <a:pt x="891" y="274"/>
                  </a:cubicBezTo>
                  <a:cubicBezTo>
                    <a:pt x="823" y="205"/>
                    <a:pt x="777" y="114"/>
                    <a:pt x="731" y="46"/>
                  </a:cubicBezTo>
                  <a:lnTo>
                    <a:pt x="708" y="23"/>
                  </a:lnTo>
                  <a:cubicBezTo>
                    <a:pt x="708" y="23"/>
                    <a:pt x="708" y="23"/>
                    <a:pt x="7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20"/>
            <p:cNvSpPr/>
            <p:nvPr/>
          </p:nvSpPr>
          <p:spPr>
            <a:xfrm>
              <a:off x="6973850" y="978125"/>
              <a:ext cx="251675" cy="251100"/>
            </a:xfrm>
            <a:custGeom>
              <a:avLst/>
              <a:gdLst/>
              <a:ahLst/>
              <a:cxnLst/>
              <a:rect l="l" t="t" r="r" b="b"/>
              <a:pathLst>
                <a:path w="10067" h="10044" extrusionOk="0">
                  <a:moveTo>
                    <a:pt x="9656" y="0"/>
                  </a:moveTo>
                  <a:cubicBezTo>
                    <a:pt x="9588" y="0"/>
                    <a:pt x="9519" y="23"/>
                    <a:pt x="9496" y="91"/>
                  </a:cubicBezTo>
                  <a:cubicBezTo>
                    <a:pt x="9473" y="114"/>
                    <a:pt x="9473" y="160"/>
                    <a:pt x="9451" y="183"/>
                  </a:cubicBezTo>
                  <a:cubicBezTo>
                    <a:pt x="9382" y="297"/>
                    <a:pt x="9291" y="411"/>
                    <a:pt x="9222" y="502"/>
                  </a:cubicBezTo>
                  <a:lnTo>
                    <a:pt x="9154" y="616"/>
                  </a:lnTo>
                  <a:lnTo>
                    <a:pt x="9085" y="708"/>
                  </a:lnTo>
                  <a:cubicBezTo>
                    <a:pt x="9040" y="753"/>
                    <a:pt x="9017" y="776"/>
                    <a:pt x="8994" y="822"/>
                  </a:cubicBezTo>
                  <a:lnTo>
                    <a:pt x="8971" y="867"/>
                  </a:lnTo>
                  <a:cubicBezTo>
                    <a:pt x="8926" y="913"/>
                    <a:pt x="8880" y="981"/>
                    <a:pt x="8834" y="1050"/>
                  </a:cubicBezTo>
                  <a:cubicBezTo>
                    <a:pt x="8720" y="1187"/>
                    <a:pt x="8606" y="1324"/>
                    <a:pt x="8515" y="1438"/>
                  </a:cubicBezTo>
                  <a:lnTo>
                    <a:pt x="8469" y="1484"/>
                  </a:lnTo>
                  <a:cubicBezTo>
                    <a:pt x="8446" y="1529"/>
                    <a:pt x="8401" y="1575"/>
                    <a:pt x="8355" y="1621"/>
                  </a:cubicBezTo>
                  <a:lnTo>
                    <a:pt x="8287" y="1689"/>
                  </a:lnTo>
                  <a:cubicBezTo>
                    <a:pt x="8264" y="1712"/>
                    <a:pt x="8241" y="1735"/>
                    <a:pt x="8218" y="1758"/>
                  </a:cubicBezTo>
                  <a:cubicBezTo>
                    <a:pt x="8195" y="1803"/>
                    <a:pt x="8150" y="1849"/>
                    <a:pt x="8127" y="1872"/>
                  </a:cubicBezTo>
                  <a:lnTo>
                    <a:pt x="7990" y="2009"/>
                  </a:lnTo>
                  <a:lnTo>
                    <a:pt x="7898" y="2100"/>
                  </a:lnTo>
                  <a:cubicBezTo>
                    <a:pt x="7853" y="2146"/>
                    <a:pt x="7807" y="2191"/>
                    <a:pt x="7784" y="2237"/>
                  </a:cubicBezTo>
                  <a:lnTo>
                    <a:pt x="7807" y="2191"/>
                  </a:lnTo>
                  <a:lnTo>
                    <a:pt x="7739" y="2260"/>
                  </a:lnTo>
                  <a:lnTo>
                    <a:pt x="7739" y="2283"/>
                  </a:lnTo>
                  <a:lnTo>
                    <a:pt x="7693" y="2305"/>
                  </a:lnTo>
                  <a:cubicBezTo>
                    <a:pt x="7579" y="2442"/>
                    <a:pt x="7442" y="2556"/>
                    <a:pt x="7328" y="2671"/>
                  </a:cubicBezTo>
                  <a:cubicBezTo>
                    <a:pt x="7282" y="2716"/>
                    <a:pt x="7259" y="2739"/>
                    <a:pt x="7214" y="2762"/>
                  </a:cubicBezTo>
                  <a:lnTo>
                    <a:pt x="7145" y="2830"/>
                  </a:lnTo>
                  <a:lnTo>
                    <a:pt x="7100" y="2876"/>
                  </a:lnTo>
                  <a:cubicBezTo>
                    <a:pt x="7077" y="2899"/>
                    <a:pt x="7054" y="2922"/>
                    <a:pt x="7031" y="2944"/>
                  </a:cubicBezTo>
                  <a:cubicBezTo>
                    <a:pt x="6985" y="2990"/>
                    <a:pt x="6940" y="3036"/>
                    <a:pt x="6894" y="3059"/>
                  </a:cubicBezTo>
                  <a:cubicBezTo>
                    <a:pt x="6871" y="3104"/>
                    <a:pt x="6871" y="3127"/>
                    <a:pt x="6849" y="3150"/>
                  </a:cubicBezTo>
                  <a:cubicBezTo>
                    <a:pt x="6826" y="3173"/>
                    <a:pt x="6826" y="3196"/>
                    <a:pt x="6826" y="3196"/>
                  </a:cubicBezTo>
                  <a:cubicBezTo>
                    <a:pt x="6757" y="3264"/>
                    <a:pt x="6734" y="3355"/>
                    <a:pt x="6689" y="3424"/>
                  </a:cubicBezTo>
                  <a:cubicBezTo>
                    <a:pt x="6643" y="3515"/>
                    <a:pt x="6620" y="3606"/>
                    <a:pt x="6575" y="3675"/>
                  </a:cubicBezTo>
                  <a:cubicBezTo>
                    <a:pt x="6575" y="3675"/>
                    <a:pt x="6575" y="3698"/>
                    <a:pt x="6552" y="3698"/>
                  </a:cubicBezTo>
                  <a:lnTo>
                    <a:pt x="6552" y="3721"/>
                  </a:lnTo>
                  <a:cubicBezTo>
                    <a:pt x="6529" y="3743"/>
                    <a:pt x="6506" y="3789"/>
                    <a:pt x="6483" y="3812"/>
                  </a:cubicBezTo>
                  <a:cubicBezTo>
                    <a:pt x="6438" y="3903"/>
                    <a:pt x="6392" y="3972"/>
                    <a:pt x="6346" y="4063"/>
                  </a:cubicBezTo>
                  <a:cubicBezTo>
                    <a:pt x="6301" y="4086"/>
                    <a:pt x="6278" y="4131"/>
                    <a:pt x="6255" y="4177"/>
                  </a:cubicBezTo>
                  <a:cubicBezTo>
                    <a:pt x="6209" y="4246"/>
                    <a:pt x="6187" y="4291"/>
                    <a:pt x="6141" y="4337"/>
                  </a:cubicBezTo>
                  <a:cubicBezTo>
                    <a:pt x="6095" y="4428"/>
                    <a:pt x="6027" y="4542"/>
                    <a:pt x="5958" y="4634"/>
                  </a:cubicBezTo>
                  <a:cubicBezTo>
                    <a:pt x="5913" y="4702"/>
                    <a:pt x="5867" y="4770"/>
                    <a:pt x="5799" y="4839"/>
                  </a:cubicBezTo>
                  <a:lnTo>
                    <a:pt x="5753" y="4907"/>
                  </a:lnTo>
                  <a:cubicBezTo>
                    <a:pt x="5730" y="4953"/>
                    <a:pt x="5684" y="4999"/>
                    <a:pt x="5639" y="5067"/>
                  </a:cubicBezTo>
                  <a:cubicBezTo>
                    <a:pt x="5525" y="5204"/>
                    <a:pt x="5411" y="5341"/>
                    <a:pt x="5296" y="5478"/>
                  </a:cubicBezTo>
                  <a:cubicBezTo>
                    <a:pt x="5182" y="5615"/>
                    <a:pt x="5068" y="5752"/>
                    <a:pt x="4931" y="5912"/>
                  </a:cubicBezTo>
                  <a:lnTo>
                    <a:pt x="4863" y="5980"/>
                  </a:lnTo>
                  <a:lnTo>
                    <a:pt x="4817" y="6003"/>
                  </a:lnTo>
                  <a:lnTo>
                    <a:pt x="4749" y="6094"/>
                  </a:lnTo>
                  <a:cubicBezTo>
                    <a:pt x="4634" y="6208"/>
                    <a:pt x="4520" y="6323"/>
                    <a:pt x="4383" y="6437"/>
                  </a:cubicBezTo>
                  <a:lnTo>
                    <a:pt x="4292" y="6528"/>
                  </a:lnTo>
                  <a:cubicBezTo>
                    <a:pt x="4201" y="6619"/>
                    <a:pt x="4109" y="6688"/>
                    <a:pt x="4018" y="6779"/>
                  </a:cubicBezTo>
                  <a:cubicBezTo>
                    <a:pt x="3973" y="6825"/>
                    <a:pt x="3904" y="6870"/>
                    <a:pt x="3858" y="6916"/>
                  </a:cubicBezTo>
                  <a:cubicBezTo>
                    <a:pt x="3790" y="6985"/>
                    <a:pt x="3721" y="7053"/>
                    <a:pt x="3630" y="7099"/>
                  </a:cubicBezTo>
                  <a:cubicBezTo>
                    <a:pt x="3470" y="7236"/>
                    <a:pt x="3333" y="7350"/>
                    <a:pt x="3219" y="7441"/>
                  </a:cubicBezTo>
                  <a:cubicBezTo>
                    <a:pt x="3151" y="7464"/>
                    <a:pt x="3082" y="7510"/>
                    <a:pt x="3014" y="7555"/>
                  </a:cubicBezTo>
                  <a:cubicBezTo>
                    <a:pt x="2923" y="7624"/>
                    <a:pt x="2831" y="7669"/>
                    <a:pt x="2740" y="7692"/>
                  </a:cubicBezTo>
                  <a:lnTo>
                    <a:pt x="2717" y="7692"/>
                  </a:lnTo>
                  <a:cubicBezTo>
                    <a:pt x="2671" y="7692"/>
                    <a:pt x="2603" y="7692"/>
                    <a:pt x="2557" y="7669"/>
                  </a:cubicBezTo>
                  <a:cubicBezTo>
                    <a:pt x="2535" y="7669"/>
                    <a:pt x="2489" y="7646"/>
                    <a:pt x="2466" y="7646"/>
                  </a:cubicBezTo>
                  <a:lnTo>
                    <a:pt x="2420" y="7624"/>
                  </a:lnTo>
                  <a:cubicBezTo>
                    <a:pt x="2398" y="7601"/>
                    <a:pt x="2352" y="7578"/>
                    <a:pt x="2306" y="7555"/>
                  </a:cubicBezTo>
                  <a:lnTo>
                    <a:pt x="2283" y="7532"/>
                  </a:lnTo>
                  <a:lnTo>
                    <a:pt x="2261" y="7532"/>
                  </a:lnTo>
                  <a:cubicBezTo>
                    <a:pt x="2238" y="7510"/>
                    <a:pt x="2215" y="7487"/>
                    <a:pt x="2192" y="7464"/>
                  </a:cubicBezTo>
                  <a:cubicBezTo>
                    <a:pt x="2147" y="7418"/>
                    <a:pt x="2101" y="7350"/>
                    <a:pt x="2055" y="7304"/>
                  </a:cubicBezTo>
                  <a:cubicBezTo>
                    <a:pt x="2032" y="7304"/>
                    <a:pt x="2010" y="7281"/>
                    <a:pt x="1964" y="7258"/>
                  </a:cubicBezTo>
                  <a:cubicBezTo>
                    <a:pt x="1941" y="7258"/>
                    <a:pt x="1918" y="7236"/>
                    <a:pt x="1895" y="7236"/>
                  </a:cubicBezTo>
                  <a:lnTo>
                    <a:pt x="1873" y="7258"/>
                  </a:lnTo>
                  <a:cubicBezTo>
                    <a:pt x="1827" y="7258"/>
                    <a:pt x="1781" y="7258"/>
                    <a:pt x="1736" y="7281"/>
                  </a:cubicBezTo>
                  <a:cubicBezTo>
                    <a:pt x="1713" y="7304"/>
                    <a:pt x="1667" y="7327"/>
                    <a:pt x="1644" y="7350"/>
                  </a:cubicBezTo>
                  <a:lnTo>
                    <a:pt x="1622" y="7373"/>
                  </a:lnTo>
                  <a:cubicBezTo>
                    <a:pt x="1599" y="7395"/>
                    <a:pt x="1576" y="7418"/>
                    <a:pt x="1576" y="7418"/>
                  </a:cubicBezTo>
                  <a:lnTo>
                    <a:pt x="1553" y="7441"/>
                  </a:lnTo>
                  <a:lnTo>
                    <a:pt x="1530" y="7441"/>
                  </a:lnTo>
                  <a:cubicBezTo>
                    <a:pt x="1439" y="7510"/>
                    <a:pt x="1348" y="7578"/>
                    <a:pt x="1256" y="7646"/>
                  </a:cubicBezTo>
                  <a:lnTo>
                    <a:pt x="1188" y="7669"/>
                  </a:lnTo>
                  <a:lnTo>
                    <a:pt x="1097" y="7715"/>
                  </a:lnTo>
                  <a:cubicBezTo>
                    <a:pt x="982" y="7783"/>
                    <a:pt x="868" y="7875"/>
                    <a:pt x="754" y="7943"/>
                  </a:cubicBezTo>
                  <a:cubicBezTo>
                    <a:pt x="709" y="7966"/>
                    <a:pt x="663" y="8012"/>
                    <a:pt x="617" y="8034"/>
                  </a:cubicBezTo>
                  <a:lnTo>
                    <a:pt x="549" y="8080"/>
                  </a:lnTo>
                  <a:lnTo>
                    <a:pt x="503" y="8126"/>
                  </a:lnTo>
                  <a:cubicBezTo>
                    <a:pt x="457" y="8149"/>
                    <a:pt x="412" y="8194"/>
                    <a:pt x="366" y="8240"/>
                  </a:cubicBezTo>
                  <a:cubicBezTo>
                    <a:pt x="275" y="8308"/>
                    <a:pt x="229" y="8354"/>
                    <a:pt x="206" y="8445"/>
                  </a:cubicBezTo>
                  <a:cubicBezTo>
                    <a:pt x="184" y="8468"/>
                    <a:pt x="184" y="8491"/>
                    <a:pt x="161" y="8537"/>
                  </a:cubicBezTo>
                  <a:lnTo>
                    <a:pt x="161" y="8559"/>
                  </a:lnTo>
                  <a:cubicBezTo>
                    <a:pt x="138" y="8582"/>
                    <a:pt x="138" y="8628"/>
                    <a:pt x="115" y="8674"/>
                  </a:cubicBezTo>
                  <a:cubicBezTo>
                    <a:pt x="115" y="8674"/>
                    <a:pt x="115" y="8719"/>
                    <a:pt x="115" y="8719"/>
                  </a:cubicBezTo>
                  <a:lnTo>
                    <a:pt x="115" y="8742"/>
                  </a:lnTo>
                  <a:cubicBezTo>
                    <a:pt x="92" y="8788"/>
                    <a:pt x="69" y="8856"/>
                    <a:pt x="47" y="8925"/>
                  </a:cubicBezTo>
                  <a:cubicBezTo>
                    <a:pt x="24" y="9016"/>
                    <a:pt x="24" y="9084"/>
                    <a:pt x="1" y="9153"/>
                  </a:cubicBezTo>
                  <a:cubicBezTo>
                    <a:pt x="1" y="9244"/>
                    <a:pt x="1" y="9336"/>
                    <a:pt x="24" y="9404"/>
                  </a:cubicBezTo>
                  <a:cubicBezTo>
                    <a:pt x="47" y="9541"/>
                    <a:pt x="92" y="9632"/>
                    <a:pt x="161" y="9701"/>
                  </a:cubicBezTo>
                  <a:cubicBezTo>
                    <a:pt x="206" y="9769"/>
                    <a:pt x="252" y="9838"/>
                    <a:pt x="320" y="9883"/>
                  </a:cubicBezTo>
                  <a:cubicBezTo>
                    <a:pt x="389" y="9929"/>
                    <a:pt x="457" y="9952"/>
                    <a:pt x="526" y="9975"/>
                  </a:cubicBezTo>
                  <a:cubicBezTo>
                    <a:pt x="594" y="9997"/>
                    <a:pt x="686" y="10020"/>
                    <a:pt x="754" y="10020"/>
                  </a:cubicBezTo>
                  <a:cubicBezTo>
                    <a:pt x="800" y="10020"/>
                    <a:pt x="823" y="10043"/>
                    <a:pt x="845" y="10043"/>
                  </a:cubicBezTo>
                  <a:cubicBezTo>
                    <a:pt x="982" y="10043"/>
                    <a:pt x="1119" y="9997"/>
                    <a:pt x="1233" y="9975"/>
                  </a:cubicBezTo>
                  <a:lnTo>
                    <a:pt x="1279" y="9975"/>
                  </a:lnTo>
                  <a:cubicBezTo>
                    <a:pt x="1325" y="9952"/>
                    <a:pt x="1393" y="9929"/>
                    <a:pt x="1462" y="9929"/>
                  </a:cubicBezTo>
                  <a:cubicBezTo>
                    <a:pt x="1507" y="9906"/>
                    <a:pt x="1553" y="9883"/>
                    <a:pt x="1599" y="9838"/>
                  </a:cubicBezTo>
                  <a:cubicBezTo>
                    <a:pt x="1599" y="9838"/>
                    <a:pt x="1622" y="9815"/>
                    <a:pt x="1622" y="9792"/>
                  </a:cubicBezTo>
                  <a:lnTo>
                    <a:pt x="1690" y="9769"/>
                  </a:lnTo>
                  <a:cubicBezTo>
                    <a:pt x="1827" y="9724"/>
                    <a:pt x="1964" y="9678"/>
                    <a:pt x="2101" y="9632"/>
                  </a:cubicBezTo>
                  <a:cubicBezTo>
                    <a:pt x="2352" y="9518"/>
                    <a:pt x="2580" y="9404"/>
                    <a:pt x="2786" y="9267"/>
                  </a:cubicBezTo>
                  <a:lnTo>
                    <a:pt x="2786" y="9290"/>
                  </a:lnTo>
                  <a:cubicBezTo>
                    <a:pt x="2968" y="9176"/>
                    <a:pt x="3128" y="9084"/>
                    <a:pt x="3242" y="8993"/>
                  </a:cubicBezTo>
                  <a:cubicBezTo>
                    <a:pt x="3379" y="8902"/>
                    <a:pt x="3516" y="8811"/>
                    <a:pt x="3653" y="8719"/>
                  </a:cubicBezTo>
                  <a:cubicBezTo>
                    <a:pt x="3790" y="8628"/>
                    <a:pt x="3927" y="8537"/>
                    <a:pt x="4064" y="8423"/>
                  </a:cubicBezTo>
                  <a:lnTo>
                    <a:pt x="4087" y="8400"/>
                  </a:lnTo>
                  <a:lnTo>
                    <a:pt x="4201" y="8331"/>
                  </a:lnTo>
                  <a:cubicBezTo>
                    <a:pt x="4292" y="8263"/>
                    <a:pt x="4406" y="8171"/>
                    <a:pt x="4520" y="8103"/>
                  </a:cubicBezTo>
                  <a:cubicBezTo>
                    <a:pt x="4589" y="8034"/>
                    <a:pt x="4657" y="7989"/>
                    <a:pt x="4726" y="7943"/>
                  </a:cubicBezTo>
                  <a:cubicBezTo>
                    <a:pt x="4794" y="7875"/>
                    <a:pt x="4863" y="7829"/>
                    <a:pt x="4954" y="7761"/>
                  </a:cubicBezTo>
                  <a:cubicBezTo>
                    <a:pt x="5068" y="7669"/>
                    <a:pt x="5182" y="7555"/>
                    <a:pt x="5296" y="7441"/>
                  </a:cubicBezTo>
                  <a:lnTo>
                    <a:pt x="5319" y="7418"/>
                  </a:lnTo>
                  <a:cubicBezTo>
                    <a:pt x="5365" y="7395"/>
                    <a:pt x="5388" y="7373"/>
                    <a:pt x="5433" y="7327"/>
                  </a:cubicBezTo>
                  <a:cubicBezTo>
                    <a:pt x="5456" y="7304"/>
                    <a:pt x="5502" y="7281"/>
                    <a:pt x="5525" y="7236"/>
                  </a:cubicBezTo>
                  <a:lnTo>
                    <a:pt x="5639" y="7144"/>
                  </a:lnTo>
                  <a:lnTo>
                    <a:pt x="5730" y="7053"/>
                  </a:lnTo>
                  <a:lnTo>
                    <a:pt x="5821" y="6962"/>
                  </a:lnTo>
                  <a:cubicBezTo>
                    <a:pt x="5936" y="6893"/>
                    <a:pt x="6027" y="6802"/>
                    <a:pt x="6118" y="6711"/>
                  </a:cubicBezTo>
                  <a:cubicBezTo>
                    <a:pt x="6278" y="6574"/>
                    <a:pt x="6438" y="6437"/>
                    <a:pt x="6575" y="6277"/>
                  </a:cubicBezTo>
                  <a:cubicBezTo>
                    <a:pt x="6643" y="6208"/>
                    <a:pt x="6712" y="6163"/>
                    <a:pt x="6780" y="6094"/>
                  </a:cubicBezTo>
                  <a:cubicBezTo>
                    <a:pt x="6871" y="6003"/>
                    <a:pt x="6963" y="5935"/>
                    <a:pt x="7054" y="5843"/>
                  </a:cubicBezTo>
                  <a:lnTo>
                    <a:pt x="7077" y="5820"/>
                  </a:lnTo>
                  <a:lnTo>
                    <a:pt x="7122" y="5775"/>
                  </a:lnTo>
                  <a:lnTo>
                    <a:pt x="7168" y="5729"/>
                  </a:lnTo>
                  <a:cubicBezTo>
                    <a:pt x="7191" y="5706"/>
                    <a:pt x="7214" y="5683"/>
                    <a:pt x="7237" y="5661"/>
                  </a:cubicBezTo>
                  <a:lnTo>
                    <a:pt x="7259" y="5638"/>
                  </a:lnTo>
                  <a:lnTo>
                    <a:pt x="7282" y="5592"/>
                  </a:lnTo>
                  <a:lnTo>
                    <a:pt x="7328" y="5547"/>
                  </a:lnTo>
                  <a:cubicBezTo>
                    <a:pt x="7396" y="5478"/>
                    <a:pt x="7465" y="5410"/>
                    <a:pt x="7533" y="5318"/>
                  </a:cubicBezTo>
                  <a:lnTo>
                    <a:pt x="7670" y="5181"/>
                  </a:lnTo>
                  <a:lnTo>
                    <a:pt x="7830" y="5022"/>
                  </a:lnTo>
                  <a:cubicBezTo>
                    <a:pt x="7898" y="4930"/>
                    <a:pt x="7967" y="4862"/>
                    <a:pt x="8058" y="4770"/>
                  </a:cubicBezTo>
                  <a:cubicBezTo>
                    <a:pt x="8150" y="4656"/>
                    <a:pt x="8264" y="4519"/>
                    <a:pt x="8378" y="4360"/>
                  </a:cubicBezTo>
                  <a:lnTo>
                    <a:pt x="8423" y="4291"/>
                  </a:lnTo>
                  <a:cubicBezTo>
                    <a:pt x="8515" y="4177"/>
                    <a:pt x="8606" y="4040"/>
                    <a:pt x="8697" y="3903"/>
                  </a:cubicBezTo>
                  <a:cubicBezTo>
                    <a:pt x="8789" y="3766"/>
                    <a:pt x="8880" y="3606"/>
                    <a:pt x="8971" y="3469"/>
                  </a:cubicBezTo>
                  <a:cubicBezTo>
                    <a:pt x="9017" y="3424"/>
                    <a:pt x="9040" y="3378"/>
                    <a:pt x="9085" y="3332"/>
                  </a:cubicBezTo>
                  <a:lnTo>
                    <a:pt x="9131" y="3241"/>
                  </a:lnTo>
                  <a:cubicBezTo>
                    <a:pt x="9177" y="3173"/>
                    <a:pt x="9245" y="3081"/>
                    <a:pt x="9291" y="3013"/>
                  </a:cubicBezTo>
                  <a:cubicBezTo>
                    <a:pt x="9382" y="2853"/>
                    <a:pt x="9473" y="2693"/>
                    <a:pt x="9565" y="2511"/>
                  </a:cubicBezTo>
                  <a:cubicBezTo>
                    <a:pt x="9588" y="2442"/>
                    <a:pt x="9633" y="2374"/>
                    <a:pt x="9656" y="2328"/>
                  </a:cubicBezTo>
                  <a:cubicBezTo>
                    <a:pt x="9702" y="2237"/>
                    <a:pt x="9747" y="2146"/>
                    <a:pt x="9770" y="2077"/>
                  </a:cubicBezTo>
                  <a:cubicBezTo>
                    <a:pt x="9793" y="1986"/>
                    <a:pt x="9816" y="1895"/>
                    <a:pt x="9861" y="1803"/>
                  </a:cubicBezTo>
                  <a:cubicBezTo>
                    <a:pt x="9861" y="1758"/>
                    <a:pt x="9884" y="1712"/>
                    <a:pt x="9907" y="1666"/>
                  </a:cubicBezTo>
                  <a:lnTo>
                    <a:pt x="9953" y="1552"/>
                  </a:lnTo>
                  <a:cubicBezTo>
                    <a:pt x="9976" y="1461"/>
                    <a:pt x="10021" y="1347"/>
                    <a:pt x="10044" y="1255"/>
                  </a:cubicBezTo>
                  <a:cubicBezTo>
                    <a:pt x="10044" y="1210"/>
                    <a:pt x="10044" y="1164"/>
                    <a:pt x="10044" y="1118"/>
                  </a:cubicBezTo>
                  <a:lnTo>
                    <a:pt x="10044" y="1050"/>
                  </a:lnTo>
                  <a:lnTo>
                    <a:pt x="10067" y="1004"/>
                  </a:lnTo>
                  <a:cubicBezTo>
                    <a:pt x="10067" y="936"/>
                    <a:pt x="10067" y="867"/>
                    <a:pt x="10067" y="822"/>
                  </a:cubicBezTo>
                  <a:cubicBezTo>
                    <a:pt x="10067" y="753"/>
                    <a:pt x="10044" y="685"/>
                    <a:pt x="10044" y="639"/>
                  </a:cubicBezTo>
                  <a:lnTo>
                    <a:pt x="10044" y="593"/>
                  </a:lnTo>
                  <a:cubicBezTo>
                    <a:pt x="10021" y="548"/>
                    <a:pt x="9998" y="479"/>
                    <a:pt x="9976" y="411"/>
                  </a:cubicBezTo>
                  <a:cubicBezTo>
                    <a:pt x="9976" y="365"/>
                    <a:pt x="9953" y="320"/>
                    <a:pt x="9930" y="274"/>
                  </a:cubicBezTo>
                  <a:lnTo>
                    <a:pt x="9907" y="251"/>
                  </a:lnTo>
                  <a:cubicBezTo>
                    <a:pt x="9884" y="205"/>
                    <a:pt x="9861" y="183"/>
                    <a:pt x="9816" y="160"/>
                  </a:cubicBezTo>
                  <a:cubicBezTo>
                    <a:pt x="9816" y="91"/>
                    <a:pt x="9770" y="23"/>
                    <a:pt x="97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20"/>
            <p:cNvSpPr/>
            <p:nvPr/>
          </p:nvSpPr>
          <p:spPr>
            <a:xfrm>
              <a:off x="7131350" y="834325"/>
              <a:ext cx="96475" cy="112225"/>
            </a:xfrm>
            <a:custGeom>
              <a:avLst/>
              <a:gdLst/>
              <a:ahLst/>
              <a:cxnLst/>
              <a:rect l="l" t="t" r="r" b="b"/>
              <a:pathLst>
                <a:path w="3859" h="4489" extrusionOk="0">
                  <a:moveTo>
                    <a:pt x="343" y="0"/>
                  </a:moveTo>
                  <a:cubicBezTo>
                    <a:pt x="297" y="23"/>
                    <a:pt x="275" y="23"/>
                    <a:pt x="252" y="46"/>
                  </a:cubicBezTo>
                  <a:cubicBezTo>
                    <a:pt x="214" y="21"/>
                    <a:pt x="177" y="2"/>
                    <a:pt x="139" y="2"/>
                  </a:cubicBezTo>
                  <a:cubicBezTo>
                    <a:pt x="108" y="2"/>
                    <a:pt x="77" y="15"/>
                    <a:pt x="46" y="46"/>
                  </a:cubicBezTo>
                  <a:cubicBezTo>
                    <a:pt x="1" y="91"/>
                    <a:pt x="1" y="183"/>
                    <a:pt x="46" y="228"/>
                  </a:cubicBezTo>
                  <a:cubicBezTo>
                    <a:pt x="92" y="274"/>
                    <a:pt x="115" y="297"/>
                    <a:pt x="160" y="342"/>
                  </a:cubicBezTo>
                  <a:cubicBezTo>
                    <a:pt x="229" y="434"/>
                    <a:pt x="275" y="571"/>
                    <a:pt x="366" y="685"/>
                  </a:cubicBezTo>
                  <a:cubicBezTo>
                    <a:pt x="434" y="799"/>
                    <a:pt x="526" y="890"/>
                    <a:pt x="594" y="1004"/>
                  </a:cubicBezTo>
                  <a:cubicBezTo>
                    <a:pt x="663" y="1118"/>
                    <a:pt x="754" y="1233"/>
                    <a:pt x="845" y="1347"/>
                  </a:cubicBezTo>
                  <a:cubicBezTo>
                    <a:pt x="937" y="1461"/>
                    <a:pt x="1028" y="1598"/>
                    <a:pt x="1119" y="1712"/>
                  </a:cubicBezTo>
                  <a:lnTo>
                    <a:pt x="1096" y="1666"/>
                  </a:lnTo>
                  <a:lnTo>
                    <a:pt x="1096" y="1666"/>
                  </a:lnTo>
                  <a:cubicBezTo>
                    <a:pt x="1325" y="1963"/>
                    <a:pt x="1553" y="2237"/>
                    <a:pt x="1804" y="2511"/>
                  </a:cubicBezTo>
                  <a:cubicBezTo>
                    <a:pt x="1918" y="2648"/>
                    <a:pt x="2032" y="2785"/>
                    <a:pt x="2146" y="2899"/>
                  </a:cubicBezTo>
                  <a:cubicBezTo>
                    <a:pt x="2260" y="3036"/>
                    <a:pt x="2375" y="3173"/>
                    <a:pt x="2511" y="3310"/>
                  </a:cubicBezTo>
                  <a:cubicBezTo>
                    <a:pt x="2557" y="3378"/>
                    <a:pt x="2626" y="3424"/>
                    <a:pt x="2671" y="3492"/>
                  </a:cubicBezTo>
                  <a:cubicBezTo>
                    <a:pt x="2740" y="3561"/>
                    <a:pt x="2785" y="3652"/>
                    <a:pt x="2854" y="3721"/>
                  </a:cubicBezTo>
                  <a:cubicBezTo>
                    <a:pt x="2945" y="3835"/>
                    <a:pt x="3059" y="3949"/>
                    <a:pt x="3151" y="4063"/>
                  </a:cubicBezTo>
                  <a:cubicBezTo>
                    <a:pt x="3173" y="4086"/>
                    <a:pt x="3196" y="4131"/>
                    <a:pt x="3219" y="4154"/>
                  </a:cubicBezTo>
                  <a:cubicBezTo>
                    <a:pt x="3265" y="4200"/>
                    <a:pt x="3288" y="4246"/>
                    <a:pt x="3310" y="4268"/>
                  </a:cubicBezTo>
                  <a:cubicBezTo>
                    <a:pt x="3333" y="4291"/>
                    <a:pt x="3333" y="4291"/>
                    <a:pt x="3356" y="4314"/>
                  </a:cubicBezTo>
                  <a:cubicBezTo>
                    <a:pt x="3356" y="4337"/>
                    <a:pt x="3379" y="4337"/>
                    <a:pt x="3379" y="4360"/>
                  </a:cubicBezTo>
                  <a:cubicBezTo>
                    <a:pt x="3402" y="4382"/>
                    <a:pt x="3425" y="4405"/>
                    <a:pt x="3425" y="4428"/>
                  </a:cubicBezTo>
                  <a:cubicBezTo>
                    <a:pt x="3473" y="4465"/>
                    <a:pt x="3535" y="4488"/>
                    <a:pt x="3593" y="4488"/>
                  </a:cubicBezTo>
                  <a:cubicBezTo>
                    <a:pt x="3643" y="4488"/>
                    <a:pt x="3689" y="4471"/>
                    <a:pt x="3721" y="4428"/>
                  </a:cubicBezTo>
                  <a:cubicBezTo>
                    <a:pt x="3813" y="4337"/>
                    <a:pt x="3813" y="4223"/>
                    <a:pt x="3813" y="4109"/>
                  </a:cubicBezTo>
                  <a:cubicBezTo>
                    <a:pt x="3813" y="4131"/>
                    <a:pt x="3813" y="4154"/>
                    <a:pt x="3813" y="4154"/>
                  </a:cubicBezTo>
                  <a:cubicBezTo>
                    <a:pt x="3835" y="4063"/>
                    <a:pt x="3835" y="3972"/>
                    <a:pt x="3835" y="3858"/>
                  </a:cubicBezTo>
                  <a:cubicBezTo>
                    <a:pt x="3835" y="3789"/>
                    <a:pt x="3858" y="3698"/>
                    <a:pt x="3835" y="3629"/>
                  </a:cubicBezTo>
                  <a:cubicBezTo>
                    <a:pt x="3835" y="3538"/>
                    <a:pt x="3835" y="3447"/>
                    <a:pt x="3813" y="3355"/>
                  </a:cubicBezTo>
                  <a:cubicBezTo>
                    <a:pt x="3813" y="3264"/>
                    <a:pt x="3790" y="3173"/>
                    <a:pt x="3790" y="3081"/>
                  </a:cubicBezTo>
                  <a:cubicBezTo>
                    <a:pt x="3767" y="2990"/>
                    <a:pt x="3744" y="2899"/>
                    <a:pt x="3744" y="2830"/>
                  </a:cubicBezTo>
                  <a:cubicBezTo>
                    <a:pt x="3721" y="2785"/>
                    <a:pt x="3721" y="2739"/>
                    <a:pt x="3698" y="2693"/>
                  </a:cubicBezTo>
                  <a:cubicBezTo>
                    <a:pt x="3698" y="2693"/>
                    <a:pt x="3698" y="2671"/>
                    <a:pt x="3676" y="2671"/>
                  </a:cubicBezTo>
                  <a:cubicBezTo>
                    <a:pt x="3653" y="2648"/>
                    <a:pt x="3653" y="2625"/>
                    <a:pt x="3630" y="2602"/>
                  </a:cubicBezTo>
                  <a:cubicBezTo>
                    <a:pt x="3630" y="2579"/>
                    <a:pt x="3630" y="2579"/>
                    <a:pt x="3630" y="2556"/>
                  </a:cubicBezTo>
                  <a:lnTo>
                    <a:pt x="3630" y="2534"/>
                  </a:lnTo>
                  <a:cubicBezTo>
                    <a:pt x="3607" y="2465"/>
                    <a:pt x="3607" y="2420"/>
                    <a:pt x="3584" y="2374"/>
                  </a:cubicBezTo>
                  <a:cubicBezTo>
                    <a:pt x="3561" y="2328"/>
                    <a:pt x="3539" y="2283"/>
                    <a:pt x="3516" y="2214"/>
                  </a:cubicBezTo>
                  <a:cubicBezTo>
                    <a:pt x="3447" y="2054"/>
                    <a:pt x="3333" y="1895"/>
                    <a:pt x="3242" y="1758"/>
                  </a:cubicBezTo>
                  <a:cubicBezTo>
                    <a:pt x="3196" y="1666"/>
                    <a:pt x="3128" y="1575"/>
                    <a:pt x="3082" y="1507"/>
                  </a:cubicBezTo>
                  <a:cubicBezTo>
                    <a:pt x="3014" y="1392"/>
                    <a:pt x="2945" y="1301"/>
                    <a:pt x="2877" y="1233"/>
                  </a:cubicBezTo>
                  <a:cubicBezTo>
                    <a:pt x="2808" y="1141"/>
                    <a:pt x="2717" y="1050"/>
                    <a:pt x="2626" y="982"/>
                  </a:cubicBezTo>
                  <a:lnTo>
                    <a:pt x="2580" y="959"/>
                  </a:lnTo>
                  <a:lnTo>
                    <a:pt x="2489" y="867"/>
                  </a:lnTo>
                  <a:lnTo>
                    <a:pt x="2443" y="822"/>
                  </a:lnTo>
                  <a:cubicBezTo>
                    <a:pt x="2375" y="776"/>
                    <a:pt x="2329" y="730"/>
                    <a:pt x="2260" y="685"/>
                  </a:cubicBezTo>
                  <a:lnTo>
                    <a:pt x="2238" y="685"/>
                  </a:lnTo>
                  <a:lnTo>
                    <a:pt x="2192" y="639"/>
                  </a:lnTo>
                  <a:lnTo>
                    <a:pt x="2146" y="593"/>
                  </a:lnTo>
                  <a:cubicBezTo>
                    <a:pt x="2101" y="571"/>
                    <a:pt x="2055" y="571"/>
                    <a:pt x="2032" y="548"/>
                  </a:cubicBezTo>
                  <a:cubicBezTo>
                    <a:pt x="2009" y="525"/>
                    <a:pt x="1987" y="502"/>
                    <a:pt x="1941" y="479"/>
                  </a:cubicBezTo>
                  <a:cubicBezTo>
                    <a:pt x="1918" y="479"/>
                    <a:pt x="1872" y="457"/>
                    <a:pt x="1850" y="434"/>
                  </a:cubicBezTo>
                  <a:cubicBezTo>
                    <a:pt x="1827" y="411"/>
                    <a:pt x="1827" y="411"/>
                    <a:pt x="1804" y="388"/>
                  </a:cubicBezTo>
                  <a:cubicBezTo>
                    <a:pt x="1781" y="365"/>
                    <a:pt x="1735" y="365"/>
                    <a:pt x="1713" y="342"/>
                  </a:cubicBezTo>
                  <a:cubicBezTo>
                    <a:pt x="1553" y="274"/>
                    <a:pt x="1416" y="228"/>
                    <a:pt x="1256" y="183"/>
                  </a:cubicBezTo>
                  <a:cubicBezTo>
                    <a:pt x="1188" y="160"/>
                    <a:pt x="1119" y="137"/>
                    <a:pt x="1051" y="114"/>
                  </a:cubicBezTo>
                  <a:cubicBezTo>
                    <a:pt x="959" y="114"/>
                    <a:pt x="891" y="91"/>
                    <a:pt x="800" y="91"/>
                  </a:cubicBezTo>
                  <a:cubicBezTo>
                    <a:pt x="731" y="69"/>
                    <a:pt x="663" y="46"/>
                    <a:pt x="571" y="46"/>
                  </a:cubicBezTo>
                  <a:cubicBezTo>
                    <a:pt x="549" y="23"/>
                    <a:pt x="526" y="23"/>
                    <a:pt x="480" y="23"/>
                  </a:cubicBezTo>
                  <a:cubicBezTo>
                    <a:pt x="480" y="23"/>
                    <a:pt x="480" y="0"/>
                    <a:pt x="4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20"/>
            <p:cNvSpPr/>
            <p:nvPr/>
          </p:nvSpPr>
          <p:spPr>
            <a:xfrm>
              <a:off x="6604650" y="1271425"/>
              <a:ext cx="93625" cy="91325"/>
            </a:xfrm>
            <a:custGeom>
              <a:avLst/>
              <a:gdLst/>
              <a:ahLst/>
              <a:cxnLst/>
              <a:rect l="l" t="t" r="r" b="b"/>
              <a:pathLst>
                <a:path w="3745" h="3653" extrusionOk="0">
                  <a:moveTo>
                    <a:pt x="1622" y="0"/>
                  </a:moveTo>
                  <a:cubicBezTo>
                    <a:pt x="1576" y="0"/>
                    <a:pt x="1530" y="23"/>
                    <a:pt x="1507" y="69"/>
                  </a:cubicBezTo>
                  <a:cubicBezTo>
                    <a:pt x="1439" y="160"/>
                    <a:pt x="1370" y="251"/>
                    <a:pt x="1302" y="343"/>
                  </a:cubicBezTo>
                  <a:lnTo>
                    <a:pt x="1325" y="320"/>
                  </a:lnTo>
                  <a:lnTo>
                    <a:pt x="1325" y="320"/>
                  </a:lnTo>
                  <a:cubicBezTo>
                    <a:pt x="1279" y="388"/>
                    <a:pt x="1211" y="457"/>
                    <a:pt x="1165" y="548"/>
                  </a:cubicBezTo>
                  <a:cubicBezTo>
                    <a:pt x="1119" y="639"/>
                    <a:pt x="1051" y="708"/>
                    <a:pt x="1005" y="776"/>
                  </a:cubicBezTo>
                  <a:lnTo>
                    <a:pt x="960" y="845"/>
                  </a:lnTo>
                  <a:cubicBezTo>
                    <a:pt x="914" y="890"/>
                    <a:pt x="891" y="959"/>
                    <a:pt x="845" y="1005"/>
                  </a:cubicBezTo>
                  <a:cubicBezTo>
                    <a:pt x="800" y="1073"/>
                    <a:pt x="754" y="1141"/>
                    <a:pt x="731" y="1210"/>
                  </a:cubicBezTo>
                  <a:lnTo>
                    <a:pt x="640" y="1347"/>
                  </a:lnTo>
                  <a:cubicBezTo>
                    <a:pt x="572" y="1461"/>
                    <a:pt x="503" y="1552"/>
                    <a:pt x="435" y="1666"/>
                  </a:cubicBezTo>
                  <a:cubicBezTo>
                    <a:pt x="389" y="1758"/>
                    <a:pt x="343" y="1826"/>
                    <a:pt x="298" y="1918"/>
                  </a:cubicBezTo>
                  <a:cubicBezTo>
                    <a:pt x="275" y="1986"/>
                    <a:pt x="229" y="2054"/>
                    <a:pt x="184" y="2123"/>
                  </a:cubicBezTo>
                  <a:cubicBezTo>
                    <a:pt x="115" y="2237"/>
                    <a:pt x="69" y="2328"/>
                    <a:pt x="24" y="2420"/>
                  </a:cubicBezTo>
                  <a:cubicBezTo>
                    <a:pt x="1" y="2488"/>
                    <a:pt x="1" y="2557"/>
                    <a:pt x="24" y="2625"/>
                  </a:cubicBezTo>
                  <a:cubicBezTo>
                    <a:pt x="24" y="2671"/>
                    <a:pt x="47" y="2739"/>
                    <a:pt x="69" y="2785"/>
                  </a:cubicBezTo>
                  <a:lnTo>
                    <a:pt x="92" y="2808"/>
                  </a:lnTo>
                  <a:cubicBezTo>
                    <a:pt x="138" y="2876"/>
                    <a:pt x="184" y="2967"/>
                    <a:pt x="252" y="3036"/>
                  </a:cubicBezTo>
                  <a:cubicBezTo>
                    <a:pt x="298" y="3082"/>
                    <a:pt x="321" y="3127"/>
                    <a:pt x="343" y="3150"/>
                  </a:cubicBezTo>
                  <a:lnTo>
                    <a:pt x="412" y="3219"/>
                  </a:lnTo>
                  <a:cubicBezTo>
                    <a:pt x="480" y="3287"/>
                    <a:pt x="526" y="3356"/>
                    <a:pt x="594" y="3424"/>
                  </a:cubicBezTo>
                  <a:cubicBezTo>
                    <a:pt x="640" y="3470"/>
                    <a:pt x="686" y="3515"/>
                    <a:pt x="754" y="3561"/>
                  </a:cubicBezTo>
                  <a:cubicBezTo>
                    <a:pt x="777" y="3584"/>
                    <a:pt x="800" y="3607"/>
                    <a:pt x="823" y="3607"/>
                  </a:cubicBezTo>
                  <a:cubicBezTo>
                    <a:pt x="891" y="3629"/>
                    <a:pt x="914" y="3629"/>
                    <a:pt x="960" y="3629"/>
                  </a:cubicBezTo>
                  <a:cubicBezTo>
                    <a:pt x="960" y="3629"/>
                    <a:pt x="982" y="3652"/>
                    <a:pt x="982" y="3652"/>
                  </a:cubicBezTo>
                  <a:cubicBezTo>
                    <a:pt x="1005" y="3652"/>
                    <a:pt x="1005" y="3652"/>
                    <a:pt x="1005" y="3629"/>
                  </a:cubicBezTo>
                  <a:lnTo>
                    <a:pt x="1142" y="3629"/>
                  </a:lnTo>
                  <a:cubicBezTo>
                    <a:pt x="1165" y="3629"/>
                    <a:pt x="1211" y="3607"/>
                    <a:pt x="1256" y="3607"/>
                  </a:cubicBezTo>
                  <a:cubicBezTo>
                    <a:pt x="1302" y="3584"/>
                    <a:pt x="1348" y="3584"/>
                    <a:pt x="1393" y="3561"/>
                  </a:cubicBezTo>
                  <a:lnTo>
                    <a:pt x="1416" y="3538"/>
                  </a:lnTo>
                  <a:cubicBezTo>
                    <a:pt x="1462" y="3515"/>
                    <a:pt x="1507" y="3492"/>
                    <a:pt x="1530" y="3492"/>
                  </a:cubicBezTo>
                  <a:cubicBezTo>
                    <a:pt x="1576" y="3470"/>
                    <a:pt x="1622" y="3447"/>
                    <a:pt x="1644" y="3424"/>
                  </a:cubicBezTo>
                  <a:cubicBezTo>
                    <a:pt x="1713" y="3401"/>
                    <a:pt x="1758" y="3378"/>
                    <a:pt x="1827" y="3356"/>
                  </a:cubicBezTo>
                  <a:cubicBezTo>
                    <a:pt x="1873" y="3333"/>
                    <a:pt x="1918" y="3310"/>
                    <a:pt x="1964" y="3310"/>
                  </a:cubicBezTo>
                  <a:cubicBezTo>
                    <a:pt x="1964" y="3287"/>
                    <a:pt x="1987" y="3287"/>
                    <a:pt x="2010" y="3287"/>
                  </a:cubicBezTo>
                  <a:cubicBezTo>
                    <a:pt x="2055" y="3264"/>
                    <a:pt x="2101" y="3241"/>
                    <a:pt x="2147" y="3241"/>
                  </a:cubicBezTo>
                  <a:lnTo>
                    <a:pt x="2169" y="3219"/>
                  </a:lnTo>
                  <a:cubicBezTo>
                    <a:pt x="2261" y="3196"/>
                    <a:pt x="2329" y="3173"/>
                    <a:pt x="2398" y="3150"/>
                  </a:cubicBezTo>
                  <a:cubicBezTo>
                    <a:pt x="2466" y="3127"/>
                    <a:pt x="2535" y="3104"/>
                    <a:pt x="2580" y="3082"/>
                  </a:cubicBezTo>
                  <a:cubicBezTo>
                    <a:pt x="2649" y="3082"/>
                    <a:pt x="2694" y="3059"/>
                    <a:pt x="2763" y="3036"/>
                  </a:cubicBezTo>
                  <a:lnTo>
                    <a:pt x="2786" y="3013"/>
                  </a:lnTo>
                  <a:cubicBezTo>
                    <a:pt x="2808" y="3013"/>
                    <a:pt x="2854" y="2990"/>
                    <a:pt x="2877" y="2990"/>
                  </a:cubicBezTo>
                  <a:cubicBezTo>
                    <a:pt x="2923" y="2967"/>
                    <a:pt x="2968" y="2945"/>
                    <a:pt x="3037" y="2945"/>
                  </a:cubicBezTo>
                  <a:lnTo>
                    <a:pt x="3105" y="2899"/>
                  </a:lnTo>
                  <a:lnTo>
                    <a:pt x="3174" y="2876"/>
                  </a:lnTo>
                  <a:lnTo>
                    <a:pt x="3242" y="2853"/>
                  </a:lnTo>
                  <a:cubicBezTo>
                    <a:pt x="3265" y="2853"/>
                    <a:pt x="3311" y="2831"/>
                    <a:pt x="3356" y="2808"/>
                  </a:cubicBezTo>
                  <a:cubicBezTo>
                    <a:pt x="3402" y="2808"/>
                    <a:pt x="3425" y="2785"/>
                    <a:pt x="3470" y="2762"/>
                  </a:cubicBezTo>
                  <a:cubicBezTo>
                    <a:pt x="3493" y="2762"/>
                    <a:pt x="3516" y="2762"/>
                    <a:pt x="3539" y="2739"/>
                  </a:cubicBezTo>
                  <a:lnTo>
                    <a:pt x="3585" y="2739"/>
                  </a:lnTo>
                  <a:cubicBezTo>
                    <a:pt x="3630" y="2716"/>
                    <a:pt x="3676" y="2694"/>
                    <a:pt x="3699" y="2648"/>
                  </a:cubicBezTo>
                  <a:cubicBezTo>
                    <a:pt x="3744" y="2602"/>
                    <a:pt x="3744" y="2534"/>
                    <a:pt x="3721" y="2488"/>
                  </a:cubicBezTo>
                  <a:cubicBezTo>
                    <a:pt x="3721" y="2420"/>
                    <a:pt x="3653" y="2374"/>
                    <a:pt x="3607" y="2306"/>
                  </a:cubicBezTo>
                  <a:lnTo>
                    <a:pt x="3539" y="2237"/>
                  </a:lnTo>
                  <a:lnTo>
                    <a:pt x="3493" y="2169"/>
                  </a:lnTo>
                  <a:lnTo>
                    <a:pt x="3425" y="2123"/>
                  </a:lnTo>
                  <a:cubicBezTo>
                    <a:pt x="3356" y="2054"/>
                    <a:pt x="3288" y="1963"/>
                    <a:pt x="3196" y="1895"/>
                  </a:cubicBezTo>
                  <a:cubicBezTo>
                    <a:pt x="3105" y="1803"/>
                    <a:pt x="3014" y="1712"/>
                    <a:pt x="2923" y="1621"/>
                  </a:cubicBezTo>
                  <a:cubicBezTo>
                    <a:pt x="2900" y="1552"/>
                    <a:pt x="2854" y="1507"/>
                    <a:pt x="2808" y="1438"/>
                  </a:cubicBezTo>
                  <a:lnTo>
                    <a:pt x="2763" y="1393"/>
                  </a:lnTo>
                  <a:cubicBezTo>
                    <a:pt x="2740" y="1347"/>
                    <a:pt x="2718" y="1325"/>
                    <a:pt x="2673" y="1280"/>
                  </a:cubicBezTo>
                  <a:lnTo>
                    <a:pt x="2673" y="1280"/>
                  </a:lnTo>
                  <a:lnTo>
                    <a:pt x="2694" y="1301"/>
                  </a:lnTo>
                  <a:cubicBezTo>
                    <a:pt x="2626" y="1210"/>
                    <a:pt x="2557" y="1141"/>
                    <a:pt x="2512" y="1050"/>
                  </a:cubicBezTo>
                  <a:cubicBezTo>
                    <a:pt x="2443" y="982"/>
                    <a:pt x="2398" y="913"/>
                    <a:pt x="2352" y="845"/>
                  </a:cubicBezTo>
                  <a:cubicBezTo>
                    <a:pt x="2306" y="799"/>
                    <a:pt x="2261" y="731"/>
                    <a:pt x="2192" y="662"/>
                  </a:cubicBezTo>
                  <a:cubicBezTo>
                    <a:pt x="2147" y="594"/>
                    <a:pt x="2101" y="525"/>
                    <a:pt x="2032" y="480"/>
                  </a:cubicBezTo>
                  <a:cubicBezTo>
                    <a:pt x="2010" y="434"/>
                    <a:pt x="2010" y="411"/>
                    <a:pt x="1987" y="365"/>
                  </a:cubicBezTo>
                  <a:lnTo>
                    <a:pt x="1941" y="320"/>
                  </a:lnTo>
                  <a:lnTo>
                    <a:pt x="1941" y="297"/>
                  </a:lnTo>
                  <a:cubicBezTo>
                    <a:pt x="1918" y="274"/>
                    <a:pt x="1918" y="251"/>
                    <a:pt x="1895" y="228"/>
                  </a:cubicBezTo>
                  <a:cubicBezTo>
                    <a:pt x="1873" y="206"/>
                    <a:pt x="1850" y="160"/>
                    <a:pt x="1827" y="137"/>
                  </a:cubicBezTo>
                  <a:cubicBezTo>
                    <a:pt x="1804" y="137"/>
                    <a:pt x="1781" y="114"/>
                    <a:pt x="1758" y="91"/>
                  </a:cubicBezTo>
                  <a:cubicBezTo>
                    <a:pt x="1736" y="69"/>
                    <a:pt x="1736" y="69"/>
                    <a:pt x="1713" y="46"/>
                  </a:cubicBezTo>
                  <a:cubicBezTo>
                    <a:pt x="1690" y="46"/>
                    <a:pt x="1690" y="23"/>
                    <a:pt x="1667" y="23"/>
                  </a:cubicBezTo>
                  <a:cubicBezTo>
                    <a:pt x="1644" y="0"/>
                    <a:pt x="1644" y="0"/>
                    <a:pt x="16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20"/>
            <p:cNvSpPr/>
            <p:nvPr/>
          </p:nvSpPr>
          <p:spPr>
            <a:xfrm>
              <a:off x="7174725" y="817200"/>
              <a:ext cx="87900" cy="85050"/>
            </a:xfrm>
            <a:custGeom>
              <a:avLst/>
              <a:gdLst/>
              <a:ahLst/>
              <a:cxnLst/>
              <a:rect l="l" t="t" r="r" b="b"/>
              <a:pathLst>
                <a:path w="3516" h="3402" extrusionOk="0">
                  <a:moveTo>
                    <a:pt x="1918" y="0"/>
                  </a:moveTo>
                  <a:cubicBezTo>
                    <a:pt x="1826" y="0"/>
                    <a:pt x="1758" y="0"/>
                    <a:pt x="1690" y="23"/>
                  </a:cubicBezTo>
                  <a:lnTo>
                    <a:pt x="1644" y="23"/>
                  </a:lnTo>
                  <a:cubicBezTo>
                    <a:pt x="1553" y="46"/>
                    <a:pt x="1484" y="46"/>
                    <a:pt x="1393" y="69"/>
                  </a:cubicBezTo>
                  <a:cubicBezTo>
                    <a:pt x="1301" y="92"/>
                    <a:pt x="1210" y="114"/>
                    <a:pt x="1142" y="137"/>
                  </a:cubicBezTo>
                  <a:cubicBezTo>
                    <a:pt x="1073" y="183"/>
                    <a:pt x="982" y="229"/>
                    <a:pt x="913" y="251"/>
                  </a:cubicBezTo>
                  <a:lnTo>
                    <a:pt x="868" y="297"/>
                  </a:lnTo>
                  <a:cubicBezTo>
                    <a:pt x="776" y="343"/>
                    <a:pt x="685" y="388"/>
                    <a:pt x="617" y="434"/>
                  </a:cubicBezTo>
                  <a:cubicBezTo>
                    <a:pt x="571" y="457"/>
                    <a:pt x="503" y="502"/>
                    <a:pt x="457" y="525"/>
                  </a:cubicBezTo>
                  <a:lnTo>
                    <a:pt x="388" y="571"/>
                  </a:lnTo>
                  <a:cubicBezTo>
                    <a:pt x="343" y="617"/>
                    <a:pt x="297" y="639"/>
                    <a:pt x="252" y="685"/>
                  </a:cubicBezTo>
                  <a:lnTo>
                    <a:pt x="229" y="685"/>
                  </a:lnTo>
                  <a:cubicBezTo>
                    <a:pt x="160" y="754"/>
                    <a:pt x="92" y="799"/>
                    <a:pt x="69" y="868"/>
                  </a:cubicBezTo>
                  <a:cubicBezTo>
                    <a:pt x="46" y="890"/>
                    <a:pt x="0" y="936"/>
                    <a:pt x="23" y="1005"/>
                  </a:cubicBezTo>
                  <a:cubicBezTo>
                    <a:pt x="46" y="1027"/>
                    <a:pt x="46" y="1050"/>
                    <a:pt x="69" y="1073"/>
                  </a:cubicBezTo>
                  <a:cubicBezTo>
                    <a:pt x="92" y="1096"/>
                    <a:pt x="92" y="1096"/>
                    <a:pt x="115" y="1119"/>
                  </a:cubicBezTo>
                  <a:cubicBezTo>
                    <a:pt x="137" y="1142"/>
                    <a:pt x="183" y="1164"/>
                    <a:pt x="206" y="1164"/>
                  </a:cubicBezTo>
                  <a:cubicBezTo>
                    <a:pt x="252" y="1187"/>
                    <a:pt x="274" y="1210"/>
                    <a:pt x="297" y="1233"/>
                  </a:cubicBezTo>
                  <a:cubicBezTo>
                    <a:pt x="320" y="1256"/>
                    <a:pt x="366" y="1256"/>
                    <a:pt x="411" y="1278"/>
                  </a:cubicBezTo>
                  <a:lnTo>
                    <a:pt x="457" y="1324"/>
                  </a:lnTo>
                  <a:lnTo>
                    <a:pt x="503" y="1370"/>
                  </a:lnTo>
                  <a:lnTo>
                    <a:pt x="525" y="1370"/>
                  </a:lnTo>
                  <a:cubicBezTo>
                    <a:pt x="594" y="1415"/>
                    <a:pt x="640" y="1461"/>
                    <a:pt x="708" y="1507"/>
                  </a:cubicBezTo>
                  <a:lnTo>
                    <a:pt x="754" y="1552"/>
                  </a:lnTo>
                  <a:lnTo>
                    <a:pt x="845" y="1644"/>
                  </a:lnTo>
                  <a:lnTo>
                    <a:pt x="891" y="1667"/>
                  </a:lnTo>
                  <a:cubicBezTo>
                    <a:pt x="982" y="1735"/>
                    <a:pt x="1073" y="1826"/>
                    <a:pt x="1142" y="1918"/>
                  </a:cubicBezTo>
                  <a:cubicBezTo>
                    <a:pt x="1210" y="1986"/>
                    <a:pt x="1279" y="2077"/>
                    <a:pt x="1347" y="2192"/>
                  </a:cubicBezTo>
                  <a:cubicBezTo>
                    <a:pt x="1393" y="2260"/>
                    <a:pt x="1461" y="2351"/>
                    <a:pt x="1507" y="2443"/>
                  </a:cubicBezTo>
                  <a:cubicBezTo>
                    <a:pt x="1598" y="2580"/>
                    <a:pt x="1712" y="2739"/>
                    <a:pt x="1781" y="2899"/>
                  </a:cubicBezTo>
                  <a:cubicBezTo>
                    <a:pt x="1804" y="2968"/>
                    <a:pt x="1826" y="3013"/>
                    <a:pt x="1849" y="3059"/>
                  </a:cubicBezTo>
                  <a:cubicBezTo>
                    <a:pt x="1872" y="3105"/>
                    <a:pt x="1872" y="3150"/>
                    <a:pt x="1895" y="3219"/>
                  </a:cubicBezTo>
                  <a:lnTo>
                    <a:pt x="1895" y="3241"/>
                  </a:lnTo>
                  <a:cubicBezTo>
                    <a:pt x="1895" y="3264"/>
                    <a:pt x="1895" y="3264"/>
                    <a:pt x="1895" y="3287"/>
                  </a:cubicBezTo>
                  <a:cubicBezTo>
                    <a:pt x="1918" y="3310"/>
                    <a:pt x="1918" y="3333"/>
                    <a:pt x="1941" y="3356"/>
                  </a:cubicBezTo>
                  <a:cubicBezTo>
                    <a:pt x="1963" y="3378"/>
                    <a:pt x="2009" y="3401"/>
                    <a:pt x="2055" y="3401"/>
                  </a:cubicBezTo>
                  <a:cubicBezTo>
                    <a:pt x="2169" y="3378"/>
                    <a:pt x="2237" y="3333"/>
                    <a:pt x="2306" y="3264"/>
                  </a:cubicBezTo>
                  <a:lnTo>
                    <a:pt x="2329" y="3241"/>
                  </a:lnTo>
                  <a:lnTo>
                    <a:pt x="2374" y="3196"/>
                  </a:lnTo>
                  <a:cubicBezTo>
                    <a:pt x="2443" y="3150"/>
                    <a:pt x="2488" y="3127"/>
                    <a:pt x="2534" y="3082"/>
                  </a:cubicBezTo>
                  <a:cubicBezTo>
                    <a:pt x="2625" y="3013"/>
                    <a:pt x="2694" y="2945"/>
                    <a:pt x="2762" y="2876"/>
                  </a:cubicBezTo>
                  <a:lnTo>
                    <a:pt x="2785" y="2853"/>
                  </a:lnTo>
                  <a:cubicBezTo>
                    <a:pt x="2854" y="2785"/>
                    <a:pt x="2899" y="2739"/>
                    <a:pt x="2945" y="2694"/>
                  </a:cubicBezTo>
                  <a:cubicBezTo>
                    <a:pt x="2968" y="2648"/>
                    <a:pt x="2991" y="2625"/>
                    <a:pt x="3036" y="2602"/>
                  </a:cubicBezTo>
                  <a:cubicBezTo>
                    <a:pt x="3036" y="2580"/>
                    <a:pt x="3059" y="2534"/>
                    <a:pt x="3082" y="2511"/>
                  </a:cubicBezTo>
                  <a:cubicBezTo>
                    <a:pt x="3150" y="2443"/>
                    <a:pt x="3196" y="2351"/>
                    <a:pt x="3242" y="2260"/>
                  </a:cubicBezTo>
                  <a:cubicBezTo>
                    <a:pt x="3287" y="2214"/>
                    <a:pt x="3310" y="2192"/>
                    <a:pt x="3333" y="2146"/>
                  </a:cubicBezTo>
                  <a:cubicBezTo>
                    <a:pt x="3333" y="2123"/>
                    <a:pt x="3356" y="2100"/>
                    <a:pt x="3356" y="2077"/>
                  </a:cubicBezTo>
                  <a:cubicBezTo>
                    <a:pt x="3379" y="2055"/>
                    <a:pt x="3379" y="2009"/>
                    <a:pt x="3401" y="1986"/>
                  </a:cubicBezTo>
                  <a:lnTo>
                    <a:pt x="3401" y="1963"/>
                  </a:lnTo>
                  <a:cubicBezTo>
                    <a:pt x="3424" y="1940"/>
                    <a:pt x="3424" y="1895"/>
                    <a:pt x="3424" y="1872"/>
                  </a:cubicBezTo>
                  <a:lnTo>
                    <a:pt x="3447" y="1826"/>
                  </a:lnTo>
                  <a:lnTo>
                    <a:pt x="3470" y="1712"/>
                  </a:lnTo>
                  <a:lnTo>
                    <a:pt x="3493" y="1667"/>
                  </a:lnTo>
                  <a:cubicBezTo>
                    <a:pt x="3493" y="1598"/>
                    <a:pt x="3516" y="1530"/>
                    <a:pt x="3516" y="1461"/>
                  </a:cubicBezTo>
                  <a:cubicBezTo>
                    <a:pt x="3516" y="1415"/>
                    <a:pt x="3516" y="1393"/>
                    <a:pt x="3516" y="1347"/>
                  </a:cubicBezTo>
                  <a:cubicBezTo>
                    <a:pt x="3493" y="1256"/>
                    <a:pt x="3470" y="1164"/>
                    <a:pt x="3447" y="1073"/>
                  </a:cubicBezTo>
                  <a:cubicBezTo>
                    <a:pt x="3447" y="1005"/>
                    <a:pt x="3401" y="913"/>
                    <a:pt x="3356" y="822"/>
                  </a:cubicBezTo>
                  <a:cubicBezTo>
                    <a:pt x="3310" y="754"/>
                    <a:pt x="3264" y="685"/>
                    <a:pt x="3196" y="617"/>
                  </a:cubicBezTo>
                  <a:cubicBezTo>
                    <a:pt x="3150" y="594"/>
                    <a:pt x="3127" y="548"/>
                    <a:pt x="3082" y="525"/>
                  </a:cubicBezTo>
                  <a:lnTo>
                    <a:pt x="3036" y="502"/>
                  </a:lnTo>
                  <a:cubicBezTo>
                    <a:pt x="3013" y="480"/>
                    <a:pt x="2968" y="434"/>
                    <a:pt x="2945" y="411"/>
                  </a:cubicBezTo>
                  <a:lnTo>
                    <a:pt x="2876" y="343"/>
                  </a:lnTo>
                  <a:cubicBezTo>
                    <a:pt x="2808" y="297"/>
                    <a:pt x="2739" y="251"/>
                    <a:pt x="2648" y="206"/>
                  </a:cubicBezTo>
                  <a:cubicBezTo>
                    <a:pt x="2580" y="160"/>
                    <a:pt x="2488" y="137"/>
                    <a:pt x="2443" y="114"/>
                  </a:cubicBezTo>
                  <a:cubicBezTo>
                    <a:pt x="2351" y="92"/>
                    <a:pt x="2283" y="46"/>
                    <a:pt x="2192" y="23"/>
                  </a:cubicBezTo>
                  <a:cubicBezTo>
                    <a:pt x="2123" y="0"/>
                    <a:pt x="2009" y="0"/>
                    <a:pt x="19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20"/>
            <p:cNvSpPr/>
            <p:nvPr/>
          </p:nvSpPr>
          <p:spPr>
            <a:xfrm>
              <a:off x="6876850" y="972400"/>
              <a:ext cx="170075" cy="192325"/>
            </a:xfrm>
            <a:custGeom>
              <a:avLst/>
              <a:gdLst/>
              <a:ahLst/>
              <a:cxnLst/>
              <a:rect l="l" t="t" r="r" b="b"/>
              <a:pathLst>
                <a:path w="6803" h="7693" extrusionOk="0">
                  <a:moveTo>
                    <a:pt x="1256" y="1"/>
                  </a:moveTo>
                  <a:cubicBezTo>
                    <a:pt x="1233" y="1"/>
                    <a:pt x="1188" y="24"/>
                    <a:pt x="1165" y="46"/>
                  </a:cubicBezTo>
                  <a:cubicBezTo>
                    <a:pt x="1142" y="69"/>
                    <a:pt x="1119" y="92"/>
                    <a:pt x="1119" y="92"/>
                  </a:cubicBezTo>
                  <a:cubicBezTo>
                    <a:pt x="1073" y="115"/>
                    <a:pt x="1051" y="138"/>
                    <a:pt x="1028" y="161"/>
                  </a:cubicBezTo>
                  <a:cubicBezTo>
                    <a:pt x="982" y="183"/>
                    <a:pt x="936" y="206"/>
                    <a:pt x="891" y="229"/>
                  </a:cubicBezTo>
                  <a:cubicBezTo>
                    <a:pt x="868" y="275"/>
                    <a:pt x="845" y="297"/>
                    <a:pt x="800" y="320"/>
                  </a:cubicBezTo>
                  <a:cubicBezTo>
                    <a:pt x="777" y="320"/>
                    <a:pt x="754" y="343"/>
                    <a:pt x="708" y="366"/>
                  </a:cubicBezTo>
                  <a:lnTo>
                    <a:pt x="663" y="412"/>
                  </a:lnTo>
                  <a:lnTo>
                    <a:pt x="617" y="457"/>
                  </a:lnTo>
                  <a:cubicBezTo>
                    <a:pt x="548" y="480"/>
                    <a:pt x="503" y="526"/>
                    <a:pt x="457" y="549"/>
                  </a:cubicBezTo>
                  <a:cubicBezTo>
                    <a:pt x="389" y="594"/>
                    <a:pt x="343" y="640"/>
                    <a:pt x="297" y="686"/>
                  </a:cubicBezTo>
                  <a:lnTo>
                    <a:pt x="252" y="731"/>
                  </a:lnTo>
                  <a:cubicBezTo>
                    <a:pt x="229" y="754"/>
                    <a:pt x="206" y="777"/>
                    <a:pt x="183" y="777"/>
                  </a:cubicBezTo>
                  <a:lnTo>
                    <a:pt x="183" y="800"/>
                  </a:lnTo>
                  <a:lnTo>
                    <a:pt x="160" y="800"/>
                  </a:lnTo>
                  <a:lnTo>
                    <a:pt x="115" y="845"/>
                  </a:lnTo>
                  <a:cubicBezTo>
                    <a:pt x="46" y="914"/>
                    <a:pt x="1" y="982"/>
                    <a:pt x="23" y="1051"/>
                  </a:cubicBezTo>
                  <a:cubicBezTo>
                    <a:pt x="1" y="1096"/>
                    <a:pt x="1" y="1142"/>
                    <a:pt x="23" y="1165"/>
                  </a:cubicBezTo>
                  <a:lnTo>
                    <a:pt x="46" y="1233"/>
                  </a:lnTo>
                  <a:lnTo>
                    <a:pt x="92" y="1302"/>
                  </a:lnTo>
                  <a:cubicBezTo>
                    <a:pt x="92" y="1302"/>
                    <a:pt x="115" y="1325"/>
                    <a:pt x="115" y="1347"/>
                  </a:cubicBezTo>
                  <a:lnTo>
                    <a:pt x="138" y="1393"/>
                  </a:lnTo>
                  <a:lnTo>
                    <a:pt x="206" y="1530"/>
                  </a:lnTo>
                  <a:lnTo>
                    <a:pt x="297" y="1667"/>
                  </a:lnTo>
                  <a:cubicBezTo>
                    <a:pt x="343" y="1758"/>
                    <a:pt x="389" y="1850"/>
                    <a:pt x="434" y="1964"/>
                  </a:cubicBezTo>
                  <a:cubicBezTo>
                    <a:pt x="480" y="2009"/>
                    <a:pt x="503" y="2078"/>
                    <a:pt x="526" y="2146"/>
                  </a:cubicBezTo>
                  <a:cubicBezTo>
                    <a:pt x="594" y="2260"/>
                    <a:pt x="663" y="2352"/>
                    <a:pt x="754" y="2489"/>
                  </a:cubicBezTo>
                  <a:lnTo>
                    <a:pt x="800" y="2557"/>
                  </a:lnTo>
                  <a:cubicBezTo>
                    <a:pt x="868" y="2671"/>
                    <a:pt x="936" y="2763"/>
                    <a:pt x="1028" y="2854"/>
                  </a:cubicBezTo>
                  <a:lnTo>
                    <a:pt x="1119" y="2991"/>
                  </a:lnTo>
                  <a:cubicBezTo>
                    <a:pt x="1233" y="3151"/>
                    <a:pt x="1324" y="3265"/>
                    <a:pt x="1439" y="3402"/>
                  </a:cubicBezTo>
                  <a:lnTo>
                    <a:pt x="1461" y="3425"/>
                  </a:lnTo>
                  <a:lnTo>
                    <a:pt x="1484" y="3470"/>
                  </a:lnTo>
                  <a:lnTo>
                    <a:pt x="1621" y="3653"/>
                  </a:lnTo>
                  <a:lnTo>
                    <a:pt x="1690" y="3721"/>
                  </a:lnTo>
                  <a:lnTo>
                    <a:pt x="1804" y="3858"/>
                  </a:lnTo>
                  <a:lnTo>
                    <a:pt x="1895" y="3995"/>
                  </a:lnTo>
                  <a:lnTo>
                    <a:pt x="1941" y="4041"/>
                  </a:lnTo>
                  <a:cubicBezTo>
                    <a:pt x="2123" y="4269"/>
                    <a:pt x="2306" y="4497"/>
                    <a:pt x="2489" y="4703"/>
                  </a:cubicBezTo>
                  <a:lnTo>
                    <a:pt x="2580" y="4817"/>
                  </a:lnTo>
                  <a:lnTo>
                    <a:pt x="2671" y="4908"/>
                  </a:lnTo>
                  <a:cubicBezTo>
                    <a:pt x="2831" y="5091"/>
                    <a:pt x="3014" y="5296"/>
                    <a:pt x="3173" y="5524"/>
                  </a:cubicBezTo>
                  <a:cubicBezTo>
                    <a:pt x="3242" y="5593"/>
                    <a:pt x="3287" y="5661"/>
                    <a:pt x="3356" y="5730"/>
                  </a:cubicBezTo>
                  <a:lnTo>
                    <a:pt x="3447" y="5821"/>
                  </a:lnTo>
                  <a:lnTo>
                    <a:pt x="3493" y="5890"/>
                  </a:lnTo>
                  <a:lnTo>
                    <a:pt x="3516" y="5935"/>
                  </a:lnTo>
                  <a:cubicBezTo>
                    <a:pt x="3630" y="6049"/>
                    <a:pt x="3744" y="6186"/>
                    <a:pt x="3881" y="6323"/>
                  </a:cubicBezTo>
                  <a:lnTo>
                    <a:pt x="4155" y="6597"/>
                  </a:lnTo>
                  <a:cubicBezTo>
                    <a:pt x="4315" y="6757"/>
                    <a:pt x="4474" y="6917"/>
                    <a:pt x="4634" y="7099"/>
                  </a:cubicBezTo>
                  <a:cubicBezTo>
                    <a:pt x="4748" y="7214"/>
                    <a:pt x="4862" y="7305"/>
                    <a:pt x="4977" y="7419"/>
                  </a:cubicBezTo>
                  <a:cubicBezTo>
                    <a:pt x="4999" y="7465"/>
                    <a:pt x="5045" y="7510"/>
                    <a:pt x="5091" y="7533"/>
                  </a:cubicBezTo>
                  <a:cubicBezTo>
                    <a:pt x="5113" y="7556"/>
                    <a:pt x="5136" y="7579"/>
                    <a:pt x="5159" y="7602"/>
                  </a:cubicBezTo>
                  <a:cubicBezTo>
                    <a:pt x="5205" y="7624"/>
                    <a:pt x="5228" y="7647"/>
                    <a:pt x="5273" y="7670"/>
                  </a:cubicBezTo>
                  <a:cubicBezTo>
                    <a:pt x="5296" y="7670"/>
                    <a:pt x="5319" y="7693"/>
                    <a:pt x="5342" y="7693"/>
                  </a:cubicBezTo>
                  <a:cubicBezTo>
                    <a:pt x="5365" y="7693"/>
                    <a:pt x="5387" y="7670"/>
                    <a:pt x="5433" y="7670"/>
                  </a:cubicBezTo>
                  <a:lnTo>
                    <a:pt x="5456" y="7647"/>
                  </a:lnTo>
                  <a:cubicBezTo>
                    <a:pt x="5456" y="7647"/>
                    <a:pt x="5479" y="7624"/>
                    <a:pt x="5502" y="7602"/>
                  </a:cubicBezTo>
                  <a:lnTo>
                    <a:pt x="5524" y="7579"/>
                  </a:lnTo>
                  <a:cubicBezTo>
                    <a:pt x="5547" y="7556"/>
                    <a:pt x="5593" y="7533"/>
                    <a:pt x="5616" y="7510"/>
                  </a:cubicBezTo>
                  <a:cubicBezTo>
                    <a:pt x="5661" y="7487"/>
                    <a:pt x="5707" y="7487"/>
                    <a:pt x="5753" y="7487"/>
                  </a:cubicBezTo>
                  <a:lnTo>
                    <a:pt x="5775" y="7465"/>
                  </a:lnTo>
                  <a:cubicBezTo>
                    <a:pt x="5798" y="7465"/>
                    <a:pt x="5821" y="7442"/>
                    <a:pt x="5821" y="7442"/>
                  </a:cubicBezTo>
                  <a:cubicBezTo>
                    <a:pt x="5867" y="7396"/>
                    <a:pt x="5867" y="7373"/>
                    <a:pt x="5890" y="7373"/>
                  </a:cubicBezTo>
                  <a:lnTo>
                    <a:pt x="5935" y="7328"/>
                  </a:lnTo>
                  <a:cubicBezTo>
                    <a:pt x="6004" y="7282"/>
                    <a:pt x="6049" y="7236"/>
                    <a:pt x="6095" y="7191"/>
                  </a:cubicBezTo>
                  <a:cubicBezTo>
                    <a:pt x="6118" y="7191"/>
                    <a:pt x="6141" y="7168"/>
                    <a:pt x="6141" y="7168"/>
                  </a:cubicBezTo>
                  <a:lnTo>
                    <a:pt x="6163" y="7145"/>
                  </a:lnTo>
                  <a:lnTo>
                    <a:pt x="6209" y="7099"/>
                  </a:lnTo>
                  <a:lnTo>
                    <a:pt x="6255" y="7077"/>
                  </a:lnTo>
                  <a:lnTo>
                    <a:pt x="6278" y="7054"/>
                  </a:lnTo>
                  <a:lnTo>
                    <a:pt x="6300" y="7031"/>
                  </a:lnTo>
                  <a:lnTo>
                    <a:pt x="6346" y="7008"/>
                  </a:lnTo>
                  <a:cubicBezTo>
                    <a:pt x="6415" y="6940"/>
                    <a:pt x="6483" y="6894"/>
                    <a:pt x="6551" y="6871"/>
                  </a:cubicBezTo>
                  <a:cubicBezTo>
                    <a:pt x="6620" y="6848"/>
                    <a:pt x="6666" y="6826"/>
                    <a:pt x="6711" y="6780"/>
                  </a:cubicBezTo>
                  <a:cubicBezTo>
                    <a:pt x="6803" y="6711"/>
                    <a:pt x="6803" y="6574"/>
                    <a:pt x="6734" y="6506"/>
                  </a:cubicBezTo>
                  <a:cubicBezTo>
                    <a:pt x="6711" y="6460"/>
                    <a:pt x="6666" y="6415"/>
                    <a:pt x="6620" y="6369"/>
                  </a:cubicBezTo>
                  <a:cubicBezTo>
                    <a:pt x="6529" y="6278"/>
                    <a:pt x="6415" y="6186"/>
                    <a:pt x="6323" y="6118"/>
                  </a:cubicBezTo>
                  <a:lnTo>
                    <a:pt x="6255" y="6049"/>
                  </a:lnTo>
                  <a:cubicBezTo>
                    <a:pt x="6141" y="5958"/>
                    <a:pt x="6004" y="5844"/>
                    <a:pt x="5890" y="5730"/>
                  </a:cubicBezTo>
                  <a:cubicBezTo>
                    <a:pt x="5821" y="5661"/>
                    <a:pt x="5753" y="5593"/>
                    <a:pt x="5684" y="5547"/>
                  </a:cubicBezTo>
                  <a:cubicBezTo>
                    <a:pt x="5638" y="5479"/>
                    <a:pt x="5547" y="5410"/>
                    <a:pt x="5479" y="5319"/>
                  </a:cubicBezTo>
                  <a:cubicBezTo>
                    <a:pt x="5456" y="5296"/>
                    <a:pt x="5433" y="5273"/>
                    <a:pt x="5410" y="5273"/>
                  </a:cubicBezTo>
                  <a:lnTo>
                    <a:pt x="5342" y="5205"/>
                  </a:lnTo>
                  <a:lnTo>
                    <a:pt x="5273" y="5159"/>
                  </a:lnTo>
                  <a:cubicBezTo>
                    <a:pt x="5205" y="5068"/>
                    <a:pt x="5136" y="4999"/>
                    <a:pt x="5068" y="4931"/>
                  </a:cubicBezTo>
                  <a:lnTo>
                    <a:pt x="5022" y="4885"/>
                  </a:lnTo>
                  <a:lnTo>
                    <a:pt x="4862" y="4703"/>
                  </a:lnTo>
                  <a:cubicBezTo>
                    <a:pt x="4566" y="4406"/>
                    <a:pt x="4292" y="4086"/>
                    <a:pt x="4041" y="3767"/>
                  </a:cubicBezTo>
                  <a:cubicBezTo>
                    <a:pt x="3835" y="3516"/>
                    <a:pt x="3653" y="3310"/>
                    <a:pt x="3516" y="3105"/>
                  </a:cubicBezTo>
                  <a:lnTo>
                    <a:pt x="3516" y="3151"/>
                  </a:lnTo>
                  <a:lnTo>
                    <a:pt x="3447" y="3037"/>
                  </a:lnTo>
                  <a:cubicBezTo>
                    <a:pt x="3356" y="2922"/>
                    <a:pt x="3287" y="2785"/>
                    <a:pt x="3196" y="2671"/>
                  </a:cubicBezTo>
                  <a:lnTo>
                    <a:pt x="3173" y="2626"/>
                  </a:lnTo>
                  <a:lnTo>
                    <a:pt x="3151" y="2580"/>
                  </a:lnTo>
                  <a:lnTo>
                    <a:pt x="3036" y="2420"/>
                  </a:lnTo>
                  <a:cubicBezTo>
                    <a:pt x="3014" y="2375"/>
                    <a:pt x="2968" y="2352"/>
                    <a:pt x="2922" y="2352"/>
                  </a:cubicBezTo>
                  <a:cubicBezTo>
                    <a:pt x="2762" y="2146"/>
                    <a:pt x="2603" y="1941"/>
                    <a:pt x="2466" y="1735"/>
                  </a:cubicBezTo>
                  <a:lnTo>
                    <a:pt x="2374" y="1621"/>
                  </a:lnTo>
                  <a:cubicBezTo>
                    <a:pt x="2306" y="1507"/>
                    <a:pt x="2215" y="1416"/>
                    <a:pt x="2146" y="1302"/>
                  </a:cubicBezTo>
                  <a:cubicBezTo>
                    <a:pt x="2055" y="1165"/>
                    <a:pt x="1964" y="1028"/>
                    <a:pt x="1872" y="868"/>
                  </a:cubicBezTo>
                  <a:cubicBezTo>
                    <a:pt x="1827" y="800"/>
                    <a:pt x="1781" y="731"/>
                    <a:pt x="1758" y="663"/>
                  </a:cubicBezTo>
                  <a:lnTo>
                    <a:pt x="1735" y="617"/>
                  </a:lnTo>
                  <a:lnTo>
                    <a:pt x="1713" y="594"/>
                  </a:lnTo>
                  <a:cubicBezTo>
                    <a:pt x="1690" y="549"/>
                    <a:pt x="1667" y="503"/>
                    <a:pt x="1644" y="457"/>
                  </a:cubicBezTo>
                  <a:lnTo>
                    <a:pt x="1598" y="412"/>
                  </a:lnTo>
                  <a:lnTo>
                    <a:pt x="1598" y="389"/>
                  </a:lnTo>
                  <a:lnTo>
                    <a:pt x="1576" y="366"/>
                  </a:lnTo>
                  <a:cubicBezTo>
                    <a:pt x="1553" y="320"/>
                    <a:pt x="1553" y="297"/>
                    <a:pt x="1530" y="252"/>
                  </a:cubicBezTo>
                  <a:cubicBezTo>
                    <a:pt x="1461" y="161"/>
                    <a:pt x="1416" y="115"/>
                    <a:pt x="1370" y="46"/>
                  </a:cubicBezTo>
                  <a:cubicBezTo>
                    <a:pt x="1324" y="24"/>
                    <a:pt x="1302" y="1"/>
                    <a:pt x="12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20"/>
            <p:cNvSpPr/>
            <p:nvPr/>
          </p:nvSpPr>
          <p:spPr>
            <a:xfrm>
              <a:off x="6909375" y="834325"/>
              <a:ext cx="228850" cy="152650"/>
            </a:xfrm>
            <a:custGeom>
              <a:avLst/>
              <a:gdLst/>
              <a:ahLst/>
              <a:cxnLst/>
              <a:rect l="l" t="t" r="r" b="b"/>
              <a:pathLst>
                <a:path w="9154" h="6106" extrusionOk="0">
                  <a:moveTo>
                    <a:pt x="7510" y="936"/>
                  </a:moveTo>
                  <a:cubicBezTo>
                    <a:pt x="7442" y="982"/>
                    <a:pt x="7373" y="1004"/>
                    <a:pt x="7328" y="1027"/>
                  </a:cubicBezTo>
                  <a:cubicBezTo>
                    <a:pt x="7191" y="1096"/>
                    <a:pt x="7054" y="1164"/>
                    <a:pt x="6917" y="1233"/>
                  </a:cubicBezTo>
                  <a:cubicBezTo>
                    <a:pt x="6917" y="1210"/>
                    <a:pt x="6917" y="1210"/>
                    <a:pt x="6917" y="1210"/>
                  </a:cubicBezTo>
                  <a:cubicBezTo>
                    <a:pt x="7031" y="1164"/>
                    <a:pt x="7122" y="1118"/>
                    <a:pt x="7236" y="1050"/>
                  </a:cubicBezTo>
                  <a:cubicBezTo>
                    <a:pt x="7328" y="1027"/>
                    <a:pt x="7419" y="982"/>
                    <a:pt x="7487" y="936"/>
                  </a:cubicBezTo>
                  <a:close/>
                  <a:moveTo>
                    <a:pt x="8400" y="0"/>
                  </a:moveTo>
                  <a:cubicBezTo>
                    <a:pt x="8378" y="0"/>
                    <a:pt x="8332" y="23"/>
                    <a:pt x="8286" y="23"/>
                  </a:cubicBezTo>
                  <a:cubicBezTo>
                    <a:pt x="8195" y="23"/>
                    <a:pt x="8081" y="46"/>
                    <a:pt x="7990" y="69"/>
                  </a:cubicBezTo>
                  <a:lnTo>
                    <a:pt x="7944" y="69"/>
                  </a:lnTo>
                  <a:cubicBezTo>
                    <a:pt x="7738" y="114"/>
                    <a:pt x="7533" y="183"/>
                    <a:pt x="7350" y="274"/>
                  </a:cubicBezTo>
                  <a:cubicBezTo>
                    <a:pt x="7259" y="297"/>
                    <a:pt x="7168" y="342"/>
                    <a:pt x="7099" y="365"/>
                  </a:cubicBezTo>
                  <a:cubicBezTo>
                    <a:pt x="7031" y="388"/>
                    <a:pt x="6985" y="411"/>
                    <a:pt x="6940" y="434"/>
                  </a:cubicBezTo>
                  <a:cubicBezTo>
                    <a:pt x="6848" y="457"/>
                    <a:pt x="6757" y="502"/>
                    <a:pt x="6666" y="525"/>
                  </a:cubicBezTo>
                  <a:cubicBezTo>
                    <a:pt x="6620" y="548"/>
                    <a:pt x="6574" y="571"/>
                    <a:pt x="6529" y="593"/>
                  </a:cubicBezTo>
                  <a:cubicBezTo>
                    <a:pt x="6483" y="616"/>
                    <a:pt x="6437" y="616"/>
                    <a:pt x="6392" y="639"/>
                  </a:cubicBezTo>
                  <a:cubicBezTo>
                    <a:pt x="6300" y="685"/>
                    <a:pt x="6186" y="730"/>
                    <a:pt x="6095" y="776"/>
                  </a:cubicBezTo>
                  <a:cubicBezTo>
                    <a:pt x="5981" y="845"/>
                    <a:pt x="5890" y="913"/>
                    <a:pt x="5775" y="959"/>
                  </a:cubicBezTo>
                  <a:cubicBezTo>
                    <a:pt x="5684" y="1004"/>
                    <a:pt x="5593" y="1073"/>
                    <a:pt x="5524" y="1118"/>
                  </a:cubicBezTo>
                  <a:cubicBezTo>
                    <a:pt x="5433" y="1164"/>
                    <a:pt x="5365" y="1210"/>
                    <a:pt x="5296" y="1278"/>
                  </a:cubicBezTo>
                  <a:cubicBezTo>
                    <a:pt x="5250" y="1301"/>
                    <a:pt x="5228" y="1347"/>
                    <a:pt x="5205" y="1392"/>
                  </a:cubicBezTo>
                  <a:cubicBezTo>
                    <a:pt x="5114" y="1438"/>
                    <a:pt x="5022" y="1507"/>
                    <a:pt x="4931" y="1552"/>
                  </a:cubicBezTo>
                  <a:cubicBezTo>
                    <a:pt x="4748" y="1643"/>
                    <a:pt x="4589" y="1758"/>
                    <a:pt x="4429" y="1872"/>
                  </a:cubicBezTo>
                  <a:cubicBezTo>
                    <a:pt x="4269" y="1963"/>
                    <a:pt x="4109" y="2054"/>
                    <a:pt x="3949" y="2168"/>
                  </a:cubicBezTo>
                  <a:cubicBezTo>
                    <a:pt x="3881" y="2214"/>
                    <a:pt x="3812" y="2260"/>
                    <a:pt x="3744" y="2305"/>
                  </a:cubicBezTo>
                  <a:cubicBezTo>
                    <a:pt x="3653" y="2374"/>
                    <a:pt x="3561" y="2442"/>
                    <a:pt x="3493" y="2511"/>
                  </a:cubicBezTo>
                  <a:cubicBezTo>
                    <a:pt x="3470" y="2534"/>
                    <a:pt x="3470" y="2556"/>
                    <a:pt x="3470" y="2579"/>
                  </a:cubicBezTo>
                  <a:cubicBezTo>
                    <a:pt x="3333" y="2671"/>
                    <a:pt x="3196" y="2762"/>
                    <a:pt x="3059" y="2853"/>
                  </a:cubicBezTo>
                  <a:cubicBezTo>
                    <a:pt x="2877" y="2990"/>
                    <a:pt x="2717" y="3104"/>
                    <a:pt x="2557" y="3241"/>
                  </a:cubicBezTo>
                  <a:cubicBezTo>
                    <a:pt x="2374" y="3378"/>
                    <a:pt x="2215" y="3515"/>
                    <a:pt x="2055" y="3652"/>
                  </a:cubicBezTo>
                  <a:cubicBezTo>
                    <a:pt x="1895" y="3789"/>
                    <a:pt x="1735" y="3926"/>
                    <a:pt x="1576" y="4063"/>
                  </a:cubicBezTo>
                  <a:cubicBezTo>
                    <a:pt x="1530" y="4086"/>
                    <a:pt x="1507" y="4131"/>
                    <a:pt x="1507" y="4154"/>
                  </a:cubicBezTo>
                  <a:cubicBezTo>
                    <a:pt x="1370" y="4268"/>
                    <a:pt x="1233" y="4360"/>
                    <a:pt x="1096" y="4474"/>
                  </a:cubicBezTo>
                  <a:cubicBezTo>
                    <a:pt x="937" y="4611"/>
                    <a:pt x="777" y="4748"/>
                    <a:pt x="617" y="4885"/>
                  </a:cubicBezTo>
                  <a:cubicBezTo>
                    <a:pt x="526" y="4953"/>
                    <a:pt x="457" y="5022"/>
                    <a:pt x="389" y="5090"/>
                  </a:cubicBezTo>
                  <a:cubicBezTo>
                    <a:pt x="343" y="5113"/>
                    <a:pt x="297" y="5159"/>
                    <a:pt x="275" y="5181"/>
                  </a:cubicBezTo>
                  <a:cubicBezTo>
                    <a:pt x="183" y="5250"/>
                    <a:pt x="115" y="5318"/>
                    <a:pt x="46" y="5410"/>
                  </a:cubicBezTo>
                  <a:cubicBezTo>
                    <a:pt x="23" y="5432"/>
                    <a:pt x="1" y="5478"/>
                    <a:pt x="1" y="5524"/>
                  </a:cubicBezTo>
                  <a:cubicBezTo>
                    <a:pt x="1" y="5547"/>
                    <a:pt x="1" y="5615"/>
                    <a:pt x="23" y="5638"/>
                  </a:cubicBezTo>
                  <a:cubicBezTo>
                    <a:pt x="23" y="5684"/>
                    <a:pt x="46" y="5706"/>
                    <a:pt x="69" y="5752"/>
                  </a:cubicBezTo>
                  <a:cubicBezTo>
                    <a:pt x="92" y="5775"/>
                    <a:pt x="115" y="5820"/>
                    <a:pt x="138" y="5843"/>
                  </a:cubicBezTo>
                  <a:cubicBezTo>
                    <a:pt x="160" y="5889"/>
                    <a:pt x="183" y="5935"/>
                    <a:pt x="206" y="5980"/>
                  </a:cubicBezTo>
                  <a:cubicBezTo>
                    <a:pt x="229" y="6026"/>
                    <a:pt x="252" y="6049"/>
                    <a:pt x="275" y="6072"/>
                  </a:cubicBezTo>
                  <a:cubicBezTo>
                    <a:pt x="320" y="6094"/>
                    <a:pt x="366" y="6106"/>
                    <a:pt x="409" y="6106"/>
                  </a:cubicBezTo>
                  <a:cubicBezTo>
                    <a:pt x="451" y="6106"/>
                    <a:pt x="491" y="6094"/>
                    <a:pt x="526" y="6072"/>
                  </a:cubicBezTo>
                  <a:cubicBezTo>
                    <a:pt x="594" y="6026"/>
                    <a:pt x="640" y="5980"/>
                    <a:pt x="708" y="5912"/>
                  </a:cubicBezTo>
                  <a:cubicBezTo>
                    <a:pt x="822" y="5798"/>
                    <a:pt x="959" y="5684"/>
                    <a:pt x="1096" y="5569"/>
                  </a:cubicBezTo>
                  <a:cubicBezTo>
                    <a:pt x="1233" y="5455"/>
                    <a:pt x="1370" y="5318"/>
                    <a:pt x="1530" y="5204"/>
                  </a:cubicBezTo>
                  <a:cubicBezTo>
                    <a:pt x="1598" y="5136"/>
                    <a:pt x="1690" y="5090"/>
                    <a:pt x="1758" y="5022"/>
                  </a:cubicBezTo>
                  <a:cubicBezTo>
                    <a:pt x="1827" y="4953"/>
                    <a:pt x="1895" y="4907"/>
                    <a:pt x="1964" y="4839"/>
                  </a:cubicBezTo>
                  <a:cubicBezTo>
                    <a:pt x="2055" y="4793"/>
                    <a:pt x="2123" y="4725"/>
                    <a:pt x="2192" y="4679"/>
                  </a:cubicBezTo>
                  <a:cubicBezTo>
                    <a:pt x="2260" y="4611"/>
                    <a:pt x="2352" y="4565"/>
                    <a:pt x="2420" y="4497"/>
                  </a:cubicBezTo>
                  <a:cubicBezTo>
                    <a:pt x="2740" y="4246"/>
                    <a:pt x="3059" y="4017"/>
                    <a:pt x="3402" y="3766"/>
                  </a:cubicBezTo>
                  <a:cubicBezTo>
                    <a:pt x="3470" y="3721"/>
                    <a:pt x="3561" y="3652"/>
                    <a:pt x="3653" y="3584"/>
                  </a:cubicBezTo>
                  <a:cubicBezTo>
                    <a:pt x="3721" y="3538"/>
                    <a:pt x="3812" y="3469"/>
                    <a:pt x="3904" y="3424"/>
                  </a:cubicBezTo>
                  <a:cubicBezTo>
                    <a:pt x="4041" y="3310"/>
                    <a:pt x="4223" y="3196"/>
                    <a:pt x="4383" y="3104"/>
                  </a:cubicBezTo>
                  <a:cubicBezTo>
                    <a:pt x="4474" y="3036"/>
                    <a:pt x="4589" y="2967"/>
                    <a:pt x="4680" y="2899"/>
                  </a:cubicBezTo>
                  <a:cubicBezTo>
                    <a:pt x="4794" y="2830"/>
                    <a:pt x="4885" y="2762"/>
                    <a:pt x="4999" y="2693"/>
                  </a:cubicBezTo>
                  <a:cubicBezTo>
                    <a:pt x="5205" y="2579"/>
                    <a:pt x="5410" y="2465"/>
                    <a:pt x="5616" y="2328"/>
                  </a:cubicBezTo>
                  <a:cubicBezTo>
                    <a:pt x="5935" y="2168"/>
                    <a:pt x="6278" y="1986"/>
                    <a:pt x="6597" y="1803"/>
                  </a:cubicBezTo>
                  <a:cubicBezTo>
                    <a:pt x="6757" y="1735"/>
                    <a:pt x="6917" y="1643"/>
                    <a:pt x="7099" y="1552"/>
                  </a:cubicBezTo>
                  <a:cubicBezTo>
                    <a:pt x="7259" y="1461"/>
                    <a:pt x="7442" y="1370"/>
                    <a:pt x="7601" y="1301"/>
                  </a:cubicBezTo>
                  <a:cubicBezTo>
                    <a:pt x="7830" y="1187"/>
                    <a:pt x="8058" y="1050"/>
                    <a:pt x="8286" y="959"/>
                  </a:cubicBezTo>
                  <a:cubicBezTo>
                    <a:pt x="8400" y="890"/>
                    <a:pt x="8537" y="845"/>
                    <a:pt x="8674" y="799"/>
                  </a:cubicBezTo>
                  <a:cubicBezTo>
                    <a:pt x="8743" y="753"/>
                    <a:pt x="8811" y="730"/>
                    <a:pt x="8880" y="708"/>
                  </a:cubicBezTo>
                  <a:cubicBezTo>
                    <a:pt x="8948" y="685"/>
                    <a:pt x="9017" y="662"/>
                    <a:pt x="9085" y="662"/>
                  </a:cubicBezTo>
                  <a:cubicBezTo>
                    <a:pt x="9108" y="639"/>
                    <a:pt x="9131" y="616"/>
                    <a:pt x="9154" y="571"/>
                  </a:cubicBezTo>
                  <a:cubicBezTo>
                    <a:pt x="9154" y="548"/>
                    <a:pt x="9154" y="502"/>
                    <a:pt x="9154" y="479"/>
                  </a:cubicBezTo>
                  <a:cubicBezTo>
                    <a:pt x="9131" y="434"/>
                    <a:pt x="9108" y="411"/>
                    <a:pt x="9085" y="388"/>
                  </a:cubicBezTo>
                  <a:lnTo>
                    <a:pt x="8971" y="388"/>
                  </a:lnTo>
                  <a:cubicBezTo>
                    <a:pt x="8971" y="388"/>
                    <a:pt x="8948" y="411"/>
                    <a:pt x="8948" y="411"/>
                  </a:cubicBezTo>
                  <a:cubicBezTo>
                    <a:pt x="8948" y="365"/>
                    <a:pt x="8925" y="320"/>
                    <a:pt x="8903" y="297"/>
                  </a:cubicBezTo>
                  <a:cubicBezTo>
                    <a:pt x="8903" y="183"/>
                    <a:pt x="8811" y="114"/>
                    <a:pt x="8720" y="69"/>
                  </a:cubicBezTo>
                  <a:cubicBezTo>
                    <a:pt x="8674" y="46"/>
                    <a:pt x="8629" y="46"/>
                    <a:pt x="8583" y="23"/>
                  </a:cubicBezTo>
                  <a:lnTo>
                    <a:pt x="8515" y="23"/>
                  </a:lnTo>
                  <a:cubicBezTo>
                    <a:pt x="8492" y="23"/>
                    <a:pt x="8446" y="0"/>
                    <a:pt x="8400"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20"/>
            <p:cNvSpPr/>
            <p:nvPr/>
          </p:nvSpPr>
          <p:spPr>
            <a:xfrm>
              <a:off x="6973300" y="878825"/>
              <a:ext cx="136400" cy="95250"/>
            </a:xfrm>
            <a:custGeom>
              <a:avLst/>
              <a:gdLst/>
              <a:ahLst/>
              <a:cxnLst/>
              <a:rect l="l" t="t" r="r" b="b"/>
              <a:pathLst>
                <a:path w="5456" h="3810" extrusionOk="0">
                  <a:moveTo>
                    <a:pt x="1438" y="2443"/>
                  </a:moveTo>
                  <a:cubicBezTo>
                    <a:pt x="1438" y="2443"/>
                    <a:pt x="1424" y="2443"/>
                    <a:pt x="1418" y="2454"/>
                  </a:cubicBezTo>
                  <a:lnTo>
                    <a:pt x="1418" y="2454"/>
                  </a:lnTo>
                  <a:cubicBezTo>
                    <a:pt x="1424" y="2450"/>
                    <a:pt x="1431" y="2446"/>
                    <a:pt x="1438" y="2443"/>
                  </a:cubicBezTo>
                  <a:close/>
                  <a:moveTo>
                    <a:pt x="1938" y="2453"/>
                  </a:moveTo>
                  <a:cubicBezTo>
                    <a:pt x="1931" y="2457"/>
                    <a:pt x="1924" y="2461"/>
                    <a:pt x="1917" y="2466"/>
                  </a:cubicBezTo>
                  <a:cubicBezTo>
                    <a:pt x="1917" y="2466"/>
                    <a:pt x="1933" y="2466"/>
                    <a:pt x="1938" y="2453"/>
                  </a:cubicBezTo>
                  <a:close/>
                  <a:moveTo>
                    <a:pt x="5364" y="0"/>
                  </a:moveTo>
                  <a:cubicBezTo>
                    <a:pt x="5204" y="69"/>
                    <a:pt x="5044" y="160"/>
                    <a:pt x="4885" y="251"/>
                  </a:cubicBezTo>
                  <a:cubicBezTo>
                    <a:pt x="4793" y="320"/>
                    <a:pt x="4702" y="366"/>
                    <a:pt x="4611" y="411"/>
                  </a:cubicBezTo>
                  <a:cubicBezTo>
                    <a:pt x="4520" y="457"/>
                    <a:pt x="4428" y="503"/>
                    <a:pt x="4337" y="571"/>
                  </a:cubicBezTo>
                  <a:cubicBezTo>
                    <a:pt x="4177" y="662"/>
                    <a:pt x="3995" y="754"/>
                    <a:pt x="3835" y="845"/>
                  </a:cubicBezTo>
                  <a:cubicBezTo>
                    <a:pt x="3675" y="936"/>
                    <a:pt x="3492" y="1050"/>
                    <a:pt x="3333" y="1142"/>
                  </a:cubicBezTo>
                  <a:cubicBezTo>
                    <a:pt x="3173" y="1256"/>
                    <a:pt x="3013" y="1347"/>
                    <a:pt x="2853" y="1461"/>
                  </a:cubicBezTo>
                  <a:cubicBezTo>
                    <a:pt x="2693" y="1553"/>
                    <a:pt x="2534" y="1667"/>
                    <a:pt x="2374" y="1781"/>
                  </a:cubicBezTo>
                  <a:cubicBezTo>
                    <a:pt x="2283" y="1826"/>
                    <a:pt x="2214" y="1872"/>
                    <a:pt x="2123" y="1941"/>
                  </a:cubicBezTo>
                  <a:cubicBezTo>
                    <a:pt x="2054" y="1986"/>
                    <a:pt x="1986" y="2055"/>
                    <a:pt x="1895" y="2100"/>
                  </a:cubicBezTo>
                  <a:cubicBezTo>
                    <a:pt x="1735" y="2214"/>
                    <a:pt x="1575" y="2329"/>
                    <a:pt x="1415" y="2466"/>
                  </a:cubicBezTo>
                  <a:cubicBezTo>
                    <a:pt x="1415" y="2461"/>
                    <a:pt x="1416" y="2457"/>
                    <a:pt x="1418" y="2454"/>
                  </a:cubicBezTo>
                  <a:lnTo>
                    <a:pt x="1418" y="2454"/>
                  </a:lnTo>
                  <a:cubicBezTo>
                    <a:pt x="1379" y="2479"/>
                    <a:pt x="1340" y="2515"/>
                    <a:pt x="1301" y="2534"/>
                  </a:cubicBezTo>
                  <a:cubicBezTo>
                    <a:pt x="1164" y="2648"/>
                    <a:pt x="1027" y="2739"/>
                    <a:pt x="890" y="2854"/>
                  </a:cubicBezTo>
                  <a:cubicBezTo>
                    <a:pt x="890" y="2854"/>
                    <a:pt x="867" y="2876"/>
                    <a:pt x="867" y="2876"/>
                  </a:cubicBezTo>
                  <a:cubicBezTo>
                    <a:pt x="867" y="2876"/>
                    <a:pt x="867" y="2876"/>
                    <a:pt x="867" y="2854"/>
                  </a:cubicBezTo>
                  <a:cubicBezTo>
                    <a:pt x="708" y="2991"/>
                    <a:pt x="548" y="3105"/>
                    <a:pt x="388" y="3242"/>
                  </a:cubicBezTo>
                  <a:cubicBezTo>
                    <a:pt x="411" y="3219"/>
                    <a:pt x="411" y="3219"/>
                    <a:pt x="434" y="3196"/>
                  </a:cubicBezTo>
                  <a:lnTo>
                    <a:pt x="434" y="3196"/>
                  </a:lnTo>
                  <a:cubicBezTo>
                    <a:pt x="388" y="3242"/>
                    <a:pt x="342" y="3264"/>
                    <a:pt x="297" y="3310"/>
                  </a:cubicBezTo>
                  <a:cubicBezTo>
                    <a:pt x="251" y="3356"/>
                    <a:pt x="206" y="3379"/>
                    <a:pt x="137" y="3424"/>
                  </a:cubicBezTo>
                  <a:cubicBezTo>
                    <a:pt x="91" y="3470"/>
                    <a:pt x="69" y="3516"/>
                    <a:pt x="46" y="3561"/>
                  </a:cubicBezTo>
                  <a:cubicBezTo>
                    <a:pt x="0" y="3630"/>
                    <a:pt x="23" y="3721"/>
                    <a:pt x="69" y="3767"/>
                  </a:cubicBezTo>
                  <a:cubicBezTo>
                    <a:pt x="99" y="3797"/>
                    <a:pt x="135" y="3810"/>
                    <a:pt x="171" y="3810"/>
                  </a:cubicBezTo>
                  <a:cubicBezTo>
                    <a:pt x="215" y="3810"/>
                    <a:pt x="259" y="3792"/>
                    <a:pt x="297" y="3767"/>
                  </a:cubicBezTo>
                  <a:cubicBezTo>
                    <a:pt x="297" y="3767"/>
                    <a:pt x="297" y="3744"/>
                    <a:pt x="297" y="3744"/>
                  </a:cubicBezTo>
                  <a:cubicBezTo>
                    <a:pt x="320" y="3744"/>
                    <a:pt x="342" y="3721"/>
                    <a:pt x="365" y="3721"/>
                  </a:cubicBezTo>
                  <a:cubicBezTo>
                    <a:pt x="411" y="3675"/>
                    <a:pt x="457" y="3652"/>
                    <a:pt x="502" y="3607"/>
                  </a:cubicBezTo>
                  <a:cubicBezTo>
                    <a:pt x="571" y="3561"/>
                    <a:pt x="639" y="3493"/>
                    <a:pt x="685" y="3447"/>
                  </a:cubicBezTo>
                  <a:cubicBezTo>
                    <a:pt x="822" y="3333"/>
                    <a:pt x="959" y="3219"/>
                    <a:pt x="1096" y="3127"/>
                  </a:cubicBezTo>
                  <a:cubicBezTo>
                    <a:pt x="1392" y="2899"/>
                    <a:pt x="1666" y="2671"/>
                    <a:pt x="1940" y="2443"/>
                  </a:cubicBezTo>
                  <a:lnTo>
                    <a:pt x="1940" y="2443"/>
                  </a:lnTo>
                  <a:cubicBezTo>
                    <a:pt x="1940" y="2447"/>
                    <a:pt x="1940" y="2450"/>
                    <a:pt x="1938" y="2453"/>
                  </a:cubicBezTo>
                  <a:lnTo>
                    <a:pt x="1938" y="2453"/>
                  </a:lnTo>
                  <a:cubicBezTo>
                    <a:pt x="2046" y="2386"/>
                    <a:pt x="2153" y="2300"/>
                    <a:pt x="2260" y="2214"/>
                  </a:cubicBezTo>
                  <a:cubicBezTo>
                    <a:pt x="2368" y="2128"/>
                    <a:pt x="2475" y="2042"/>
                    <a:pt x="2602" y="1956"/>
                  </a:cubicBezTo>
                  <a:lnTo>
                    <a:pt x="2602" y="1956"/>
                  </a:lnTo>
                  <a:cubicBezTo>
                    <a:pt x="2602" y="1958"/>
                    <a:pt x="2602" y="1961"/>
                    <a:pt x="2602" y="1963"/>
                  </a:cubicBezTo>
                  <a:cubicBezTo>
                    <a:pt x="2602" y="1960"/>
                    <a:pt x="2603" y="1957"/>
                    <a:pt x="2603" y="1955"/>
                  </a:cubicBezTo>
                  <a:lnTo>
                    <a:pt x="2603" y="1955"/>
                  </a:lnTo>
                  <a:cubicBezTo>
                    <a:pt x="2611" y="1950"/>
                    <a:pt x="2618" y="1945"/>
                    <a:pt x="2625" y="1941"/>
                  </a:cubicBezTo>
                  <a:cubicBezTo>
                    <a:pt x="2762" y="1826"/>
                    <a:pt x="2922" y="1712"/>
                    <a:pt x="3082" y="1598"/>
                  </a:cubicBezTo>
                  <a:cubicBezTo>
                    <a:pt x="3241" y="1484"/>
                    <a:pt x="3378" y="1370"/>
                    <a:pt x="3538" y="1256"/>
                  </a:cubicBezTo>
                  <a:cubicBezTo>
                    <a:pt x="3721" y="1142"/>
                    <a:pt x="3880" y="1028"/>
                    <a:pt x="4040" y="913"/>
                  </a:cubicBezTo>
                  <a:cubicBezTo>
                    <a:pt x="4131" y="845"/>
                    <a:pt x="4200" y="799"/>
                    <a:pt x="4291" y="754"/>
                  </a:cubicBezTo>
                  <a:cubicBezTo>
                    <a:pt x="4383" y="685"/>
                    <a:pt x="4451" y="640"/>
                    <a:pt x="4542" y="571"/>
                  </a:cubicBezTo>
                  <a:cubicBezTo>
                    <a:pt x="4679" y="480"/>
                    <a:pt x="4839" y="388"/>
                    <a:pt x="4999" y="320"/>
                  </a:cubicBezTo>
                  <a:cubicBezTo>
                    <a:pt x="5136" y="229"/>
                    <a:pt x="5273" y="160"/>
                    <a:pt x="5410" y="92"/>
                  </a:cubicBezTo>
                  <a:cubicBezTo>
                    <a:pt x="5433" y="69"/>
                    <a:pt x="5455" y="46"/>
                    <a:pt x="5433" y="23"/>
                  </a:cubicBezTo>
                  <a:cubicBezTo>
                    <a:pt x="5433" y="0"/>
                    <a:pt x="5410" y="0"/>
                    <a:pt x="538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20"/>
            <p:cNvSpPr/>
            <p:nvPr/>
          </p:nvSpPr>
          <p:spPr>
            <a:xfrm>
              <a:off x="6964725" y="973550"/>
              <a:ext cx="6875" cy="6875"/>
            </a:xfrm>
            <a:custGeom>
              <a:avLst/>
              <a:gdLst/>
              <a:ahLst/>
              <a:cxnLst/>
              <a:rect l="l" t="t" r="r" b="b"/>
              <a:pathLst>
                <a:path w="275" h="275" extrusionOk="0">
                  <a:moveTo>
                    <a:pt x="138" y="0"/>
                  </a:moveTo>
                  <a:cubicBezTo>
                    <a:pt x="69" y="0"/>
                    <a:pt x="1" y="69"/>
                    <a:pt x="1" y="137"/>
                  </a:cubicBezTo>
                  <a:cubicBezTo>
                    <a:pt x="1" y="206"/>
                    <a:pt x="69" y="274"/>
                    <a:pt x="138" y="274"/>
                  </a:cubicBezTo>
                  <a:cubicBezTo>
                    <a:pt x="206" y="274"/>
                    <a:pt x="275" y="229"/>
                    <a:pt x="275" y="137"/>
                  </a:cubicBezTo>
                  <a:cubicBezTo>
                    <a:pt x="275"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20"/>
            <p:cNvSpPr/>
            <p:nvPr/>
          </p:nvSpPr>
          <p:spPr>
            <a:xfrm>
              <a:off x="6958450" y="982675"/>
              <a:ext cx="3450" cy="2875"/>
            </a:xfrm>
            <a:custGeom>
              <a:avLst/>
              <a:gdLst/>
              <a:ahLst/>
              <a:cxnLst/>
              <a:rect l="l" t="t" r="r" b="b"/>
              <a:pathLst>
                <a:path w="138" h="115" extrusionOk="0">
                  <a:moveTo>
                    <a:pt x="69" y="1"/>
                  </a:moveTo>
                  <a:cubicBezTo>
                    <a:pt x="46" y="1"/>
                    <a:pt x="1" y="23"/>
                    <a:pt x="1" y="46"/>
                  </a:cubicBezTo>
                  <a:cubicBezTo>
                    <a:pt x="1" y="92"/>
                    <a:pt x="46" y="115"/>
                    <a:pt x="69" y="115"/>
                  </a:cubicBezTo>
                  <a:cubicBezTo>
                    <a:pt x="115" y="115"/>
                    <a:pt x="138" y="92"/>
                    <a:pt x="138" y="46"/>
                  </a:cubicBezTo>
                  <a:cubicBezTo>
                    <a:pt x="138" y="23"/>
                    <a:pt x="115"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20"/>
            <p:cNvSpPr/>
            <p:nvPr/>
          </p:nvSpPr>
          <p:spPr>
            <a:xfrm>
              <a:off x="6680550" y="1003800"/>
              <a:ext cx="200325" cy="218825"/>
            </a:xfrm>
            <a:custGeom>
              <a:avLst/>
              <a:gdLst/>
              <a:ahLst/>
              <a:cxnLst/>
              <a:rect l="l" t="t" r="r" b="b"/>
              <a:pathLst>
                <a:path w="8013" h="8753" extrusionOk="0">
                  <a:moveTo>
                    <a:pt x="868" y="7350"/>
                  </a:moveTo>
                  <a:lnTo>
                    <a:pt x="845" y="7373"/>
                  </a:lnTo>
                  <a:lnTo>
                    <a:pt x="868" y="7373"/>
                  </a:lnTo>
                  <a:cubicBezTo>
                    <a:pt x="868" y="7373"/>
                    <a:pt x="868" y="7373"/>
                    <a:pt x="868" y="7350"/>
                  </a:cubicBezTo>
                  <a:close/>
                  <a:moveTo>
                    <a:pt x="7716" y="0"/>
                  </a:moveTo>
                  <a:cubicBezTo>
                    <a:pt x="7647" y="0"/>
                    <a:pt x="7579" y="23"/>
                    <a:pt x="7533" y="69"/>
                  </a:cubicBezTo>
                  <a:cubicBezTo>
                    <a:pt x="7442" y="137"/>
                    <a:pt x="7350" y="228"/>
                    <a:pt x="7259" y="320"/>
                  </a:cubicBezTo>
                  <a:lnTo>
                    <a:pt x="7099" y="457"/>
                  </a:lnTo>
                  <a:cubicBezTo>
                    <a:pt x="7077" y="479"/>
                    <a:pt x="7031" y="502"/>
                    <a:pt x="7008" y="525"/>
                  </a:cubicBezTo>
                  <a:cubicBezTo>
                    <a:pt x="6985" y="525"/>
                    <a:pt x="6940" y="525"/>
                    <a:pt x="6894" y="548"/>
                  </a:cubicBezTo>
                  <a:cubicBezTo>
                    <a:pt x="6825" y="594"/>
                    <a:pt x="6780" y="662"/>
                    <a:pt x="6711" y="731"/>
                  </a:cubicBezTo>
                  <a:cubicBezTo>
                    <a:pt x="6666" y="776"/>
                    <a:pt x="6620" y="845"/>
                    <a:pt x="6552" y="890"/>
                  </a:cubicBezTo>
                  <a:cubicBezTo>
                    <a:pt x="6483" y="982"/>
                    <a:pt x="6415" y="1050"/>
                    <a:pt x="6346" y="1141"/>
                  </a:cubicBezTo>
                  <a:cubicBezTo>
                    <a:pt x="6209" y="1278"/>
                    <a:pt x="6072" y="1415"/>
                    <a:pt x="5958" y="1552"/>
                  </a:cubicBezTo>
                  <a:cubicBezTo>
                    <a:pt x="5798" y="1712"/>
                    <a:pt x="5661" y="1872"/>
                    <a:pt x="5524" y="2032"/>
                  </a:cubicBezTo>
                  <a:cubicBezTo>
                    <a:pt x="5456" y="2100"/>
                    <a:pt x="5387" y="2169"/>
                    <a:pt x="5319" y="2237"/>
                  </a:cubicBezTo>
                  <a:cubicBezTo>
                    <a:pt x="5159" y="2397"/>
                    <a:pt x="5022" y="2534"/>
                    <a:pt x="4885" y="2671"/>
                  </a:cubicBezTo>
                  <a:cubicBezTo>
                    <a:pt x="4726" y="2830"/>
                    <a:pt x="4566" y="2967"/>
                    <a:pt x="4429" y="3127"/>
                  </a:cubicBezTo>
                  <a:cubicBezTo>
                    <a:pt x="4360" y="3196"/>
                    <a:pt x="4292" y="3264"/>
                    <a:pt x="4223" y="3333"/>
                  </a:cubicBezTo>
                  <a:cubicBezTo>
                    <a:pt x="4132" y="3424"/>
                    <a:pt x="4064" y="3492"/>
                    <a:pt x="3972" y="3584"/>
                  </a:cubicBezTo>
                  <a:cubicBezTo>
                    <a:pt x="3904" y="3675"/>
                    <a:pt x="3813" y="3766"/>
                    <a:pt x="3721" y="3858"/>
                  </a:cubicBezTo>
                  <a:cubicBezTo>
                    <a:pt x="3630" y="3972"/>
                    <a:pt x="3539" y="4063"/>
                    <a:pt x="3447" y="4177"/>
                  </a:cubicBezTo>
                  <a:cubicBezTo>
                    <a:pt x="3379" y="4268"/>
                    <a:pt x="3288" y="4360"/>
                    <a:pt x="3219" y="4474"/>
                  </a:cubicBezTo>
                  <a:cubicBezTo>
                    <a:pt x="3173" y="4520"/>
                    <a:pt x="3128" y="4565"/>
                    <a:pt x="3082" y="4611"/>
                  </a:cubicBezTo>
                  <a:cubicBezTo>
                    <a:pt x="3082" y="4634"/>
                    <a:pt x="3059" y="4634"/>
                    <a:pt x="3059" y="4656"/>
                  </a:cubicBezTo>
                  <a:cubicBezTo>
                    <a:pt x="2991" y="4748"/>
                    <a:pt x="2900" y="4816"/>
                    <a:pt x="2831" y="4908"/>
                  </a:cubicBezTo>
                  <a:cubicBezTo>
                    <a:pt x="2740" y="4999"/>
                    <a:pt x="2648" y="5090"/>
                    <a:pt x="2580" y="5204"/>
                  </a:cubicBezTo>
                  <a:cubicBezTo>
                    <a:pt x="2489" y="5296"/>
                    <a:pt x="2420" y="5387"/>
                    <a:pt x="2329" y="5501"/>
                  </a:cubicBezTo>
                  <a:cubicBezTo>
                    <a:pt x="2283" y="5547"/>
                    <a:pt x="2260" y="5592"/>
                    <a:pt x="2215" y="5638"/>
                  </a:cubicBezTo>
                  <a:cubicBezTo>
                    <a:pt x="2192" y="5661"/>
                    <a:pt x="2169" y="5684"/>
                    <a:pt x="2169" y="5706"/>
                  </a:cubicBezTo>
                  <a:cubicBezTo>
                    <a:pt x="2146" y="5729"/>
                    <a:pt x="2146" y="5752"/>
                    <a:pt x="2123" y="5752"/>
                  </a:cubicBezTo>
                  <a:cubicBezTo>
                    <a:pt x="2101" y="5775"/>
                    <a:pt x="2101" y="5775"/>
                    <a:pt x="2101" y="5798"/>
                  </a:cubicBezTo>
                  <a:cubicBezTo>
                    <a:pt x="2078" y="5821"/>
                    <a:pt x="2078" y="5821"/>
                    <a:pt x="2078" y="5843"/>
                  </a:cubicBezTo>
                  <a:cubicBezTo>
                    <a:pt x="2055" y="5866"/>
                    <a:pt x="2055" y="5866"/>
                    <a:pt x="2032" y="5889"/>
                  </a:cubicBezTo>
                  <a:cubicBezTo>
                    <a:pt x="2009" y="5912"/>
                    <a:pt x="1987" y="5935"/>
                    <a:pt x="1964" y="5980"/>
                  </a:cubicBezTo>
                  <a:cubicBezTo>
                    <a:pt x="1918" y="6026"/>
                    <a:pt x="1872" y="6072"/>
                    <a:pt x="1827" y="6140"/>
                  </a:cubicBezTo>
                  <a:cubicBezTo>
                    <a:pt x="1713" y="6277"/>
                    <a:pt x="1598" y="6414"/>
                    <a:pt x="1462" y="6574"/>
                  </a:cubicBezTo>
                  <a:cubicBezTo>
                    <a:pt x="1370" y="6688"/>
                    <a:pt x="1256" y="6825"/>
                    <a:pt x="1165" y="6962"/>
                  </a:cubicBezTo>
                  <a:cubicBezTo>
                    <a:pt x="1074" y="7099"/>
                    <a:pt x="959" y="7236"/>
                    <a:pt x="868" y="7373"/>
                  </a:cubicBezTo>
                  <a:cubicBezTo>
                    <a:pt x="845" y="7373"/>
                    <a:pt x="845" y="7373"/>
                    <a:pt x="845" y="7396"/>
                  </a:cubicBezTo>
                  <a:cubicBezTo>
                    <a:pt x="708" y="7578"/>
                    <a:pt x="549" y="7784"/>
                    <a:pt x="412" y="7966"/>
                  </a:cubicBezTo>
                  <a:cubicBezTo>
                    <a:pt x="320" y="8080"/>
                    <a:pt x="275" y="8172"/>
                    <a:pt x="206" y="8263"/>
                  </a:cubicBezTo>
                  <a:cubicBezTo>
                    <a:pt x="138" y="8354"/>
                    <a:pt x="46" y="8445"/>
                    <a:pt x="24" y="8582"/>
                  </a:cubicBezTo>
                  <a:cubicBezTo>
                    <a:pt x="1" y="8628"/>
                    <a:pt x="24" y="8697"/>
                    <a:pt x="92" y="8742"/>
                  </a:cubicBezTo>
                  <a:cubicBezTo>
                    <a:pt x="107" y="8742"/>
                    <a:pt x="133" y="8752"/>
                    <a:pt x="155" y="8752"/>
                  </a:cubicBezTo>
                  <a:cubicBezTo>
                    <a:pt x="166" y="8752"/>
                    <a:pt x="176" y="8750"/>
                    <a:pt x="183" y="8742"/>
                  </a:cubicBezTo>
                  <a:cubicBezTo>
                    <a:pt x="229" y="8742"/>
                    <a:pt x="252" y="8719"/>
                    <a:pt x="275" y="8674"/>
                  </a:cubicBezTo>
                  <a:lnTo>
                    <a:pt x="297" y="8674"/>
                  </a:lnTo>
                  <a:cubicBezTo>
                    <a:pt x="320" y="8628"/>
                    <a:pt x="366" y="8560"/>
                    <a:pt x="389" y="8514"/>
                  </a:cubicBezTo>
                  <a:cubicBezTo>
                    <a:pt x="457" y="8423"/>
                    <a:pt x="503" y="8354"/>
                    <a:pt x="549" y="8286"/>
                  </a:cubicBezTo>
                  <a:cubicBezTo>
                    <a:pt x="640" y="8149"/>
                    <a:pt x="731" y="8012"/>
                    <a:pt x="845" y="7875"/>
                  </a:cubicBezTo>
                  <a:cubicBezTo>
                    <a:pt x="937" y="7738"/>
                    <a:pt x="1051" y="7601"/>
                    <a:pt x="1142" y="7464"/>
                  </a:cubicBezTo>
                  <a:cubicBezTo>
                    <a:pt x="1188" y="7396"/>
                    <a:pt x="1233" y="7350"/>
                    <a:pt x="1279" y="7281"/>
                  </a:cubicBezTo>
                  <a:cubicBezTo>
                    <a:pt x="1325" y="7281"/>
                    <a:pt x="1393" y="7259"/>
                    <a:pt x="1416" y="7213"/>
                  </a:cubicBezTo>
                  <a:cubicBezTo>
                    <a:pt x="1462" y="7144"/>
                    <a:pt x="1507" y="7099"/>
                    <a:pt x="1530" y="7030"/>
                  </a:cubicBezTo>
                  <a:cubicBezTo>
                    <a:pt x="1553" y="7007"/>
                    <a:pt x="1576" y="6985"/>
                    <a:pt x="1598" y="6962"/>
                  </a:cubicBezTo>
                  <a:cubicBezTo>
                    <a:pt x="1758" y="6756"/>
                    <a:pt x="1918" y="6574"/>
                    <a:pt x="2055" y="6391"/>
                  </a:cubicBezTo>
                  <a:cubicBezTo>
                    <a:pt x="2146" y="6300"/>
                    <a:pt x="2215" y="6209"/>
                    <a:pt x="2283" y="6094"/>
                  </a:cubicBezTo>
                  <a:cubicBezTo>
                    <a:pt x="2329" y="6049"/>
                    <a:pt x="2375" y="6003"/>
                    <a:pt x="2420" y="5935"/>
                  </a:cubicBezTo>
                  <a:cubicBezTo>
                    <a:pt x="2420" y="5912"/>
                    <a:pt x="2443" y="5912"/>
                    <a:pt x="2443" y="5889"/>
                  </a:cubicBezTo>
                  <a:cubicBezTo>
                    <a:pt x="2489" y="5843"/>
                    <a:pt x="2511" y="5821"/>
                    <a:pt x="2534" y="5775"/>
                  </a:cubicBezTo>
                  <a:cubicBezTo>
                    <a:pt x="2603" y="5706"/>
                    <a:pt x="2671" y="5615"/>
                    <a:pt x="2740" y="5547"/>
                  </a:cubicBezTo>
                  <a:cubicBezTo>
                    <a:pt x="2877" y="5387"/>
                    <a:pt x="3014" y="5250"/>
                    <a:pt x="3151" y="5090"/>
                  </a:cubicBezTo>
                  <a:cubicBezTo>
                    <a:pt x="3196" y="5045"/>
                    <a:pt x="3219" y="5022"/>
                    <a:pt x="3265" y="4976"/>
                  </a:cubicBezTo>
                  <a:cubicBezTo>
                    <a:pt x="3288" y="4953"/>
                    <a:pt x="3288" y="4930"/>
                    <a:pt x="3310" y="4930"/>
                  </a:cubicBezTo>
                  <a:cubicBezTo>
                    <a:pt x="3356" y="4885"/>
                    <a:pt x="3402" y="4839"/>
                    <a:pt x="3447" y="4793"/>
                  </a:cubicBezTo>
                  <a:cubicBezTo>
                    <a:pt x="3447" y="4771"/>
                    <a:pt x="3447" y="4771"/>
                    <a:pt x="3470" y="4748"/>
                  </a:cubicBezTo>
                  <a:cubicBezTo>
                    <a:pt x="3493" y="4725"/>
                    <a:pt x="3516" y="4702"/>
                    <a:pt x="3539" y="4679"/>
                  </a:cubicBezTo>
                  <a:cubicBezTo>
                    <a:pt x="3607" y="4611"/>
                    <a:pt x="3653" y="4542"/>
                    <a:pt x="3721" y="4474"/>
                  </a:cubicBezTo>
                  <a:cubicBezTo>
                    <a:pt x="3744" y="4428"/>
                    <a:pt x="3790" y="4383"/>
                    <a:pt x="3813" y="4360"/>
                  </a:cubicBezTo>
                  <a:cubicBezTo>
                    <a:pt x="3835" y="4337"/>
                    <a:pt x="3858" y="4314"/>
                    <a:pt x="3881" y="4291"/>
                  </a:cubicBezTo>
                  <a:cubicBezTo>
                    <a:pt x="3881" y="4268"/>
                    <a:pt x="3904" y="4246"/>
                    <a:pt x="3904" y="4246"/>
                  </a:cubicBezTo>
                  <a:cubicBezTo>
                    <a:pt x="3949" y="4200"/>
                    <a:pt x="3995" y="4154"/>
                    <a:pt x="4041" y="4109"/>
                  </a:cubicBezTo>
                  <a:cubicBezTo>
                    <a:pt x="4086" y="4109"/>
                    <a:pt x="4155" y="4109"/>
                    <a:pt x="4201" y="4063"/>
                  </a:cubicBezTo>
                  <a:cubicBezTo>
                    <a:pt x="4269" y="3972"/>
                    <a:pt x="4338" y="3880"/>
                    <a:pt x="4429" y="3789"/>
                  </a:cubicBezTo>
                  <a:cubicBezTo>
                    <a:pt x="4497" y="3698"/>
                    <a:pt x="4566" y="3629"/>
                    <a:pt x="4657" y="3538"/>
                  </a:cubicBezTo>
                  <a:cubicBezTo>
                    <a:pt x="4657" y="3515"/>
                    <a:pt x="4680" y="3492"/>
                    <a:pt x="4703" y="3492"/>
                  </a:cubicBezTo>
                  <a:cubicBezTo>
                    <a:pt x="4794" y="3378"/>
                    <a:pt x="4908" y="3264"/>
                    <a:pt x="4999" y="3173"/>
                  </a:cubicBezTo>
                  <a:cubicBezTo>
                    <a:pt x="5068" y="3082"/>
                    <a:pt x="5159" y="3013"/>
                    <a:pt x="5228" y="2922"/>
                  </a:cubicBezTo>
                  <a:cubicBezTo>
                    <a:pt x="5319" y="2853"/>
                    <a:pt x="5387" y="2785"/>
                    <a:pt x="5456" y="2694"/>
                  </a:cubicBezTo>
                  <a:lnTo>
                    <a:pt x="5479" y="2694"/>
                  </a:lnTo>
                  <a:cubicBezTo>
                    <a:pt x="5570" y="2648"/>
                    <a:pt x="5639" y="2579"/>
                    <a:pt x="5707" y="2511"/>
                  </a:cubicBezTo>
                  <a:cubicBezTo>
                    <a:pt x="5730" y="2488"/>
                    <a:pt x="5776" y="2442"/>
                    <a:pt x="5798" y="2420"/>
                  </a:cubicBezTo>
                  <a:lnTo>
                    <a:pt x="5890" y="2328"/>
                  </a:lnTo>
                  <a:lnTo>
                    <a:pt x="5935" y="2328"/>
                  </a:lnTo>
                  <a:cubicBezTo>
                    <a:pt x="5958" y="2328"/>
                    <a:pt x="5981" y="2305"/>
                    <a:pt x="6004" y="2305"/>
                  </a:cubicBezTo>
                  <a:cubicBezTo>
                    <a:pt x="6027" y="2283"/>
                    <a:pt x="6049" y="2283"/>
                    <a:pt x="6072" y="2260"/>
                  </a:cubicBezTo>
                  <a:cubicBezTo>
                    <a:pt x="6118" y="2237"/>
                    <a:pt x="6141" y="2214"/>
                    <a:pt x="6186" y="2169"/>
                  </a:cubicBezTo>
                  <a:cubicBezTo>
                    <a:pt x="6209" y="2146"/>
                    <a:pt x="6255" y="2100"/>
                    <a:pt x="6300" y="2077"/>
                  </a:cubicBezTo>
                  <a:cubicBezTo>
                    <a:pt x="6369" y="2032"/>
                    <a:pt x="6415" y="1986"/>
                    <a:pt x="6460" y="1917"/>
                  </a:cubicBezTo>
                  <a:cubicBezTo>
                    <a:pt x="6620" y="1803"/>
                    <a:pt x="6757" y="1666"/>
                    <a:pt x="6894" y="1529"/>
                  </a:cubicBezTo>
                  <a:cubicBezTo>
                    <a:pt x="7031" y="1415"/>
                    <a:pt x="7145" y="1301"/>
                    <a:pt x="7282" y="1187"/>
                  </a:cubicBezTo>
                  <a:cubicBezTo>
                    <a:pt x="7350" y="1119"/>
                    <a:pt x="7396" y="1073"/>
                    <a:pt x="7465" y="1004"/>
                  </a:cubicBezTo>
                  <a:cubicBezTo>
                    <a:pt x="7533" y="936"/>
                    <a:pt x="7602" y="890"/>
                    <a:pt x="7670" y="822"/>
                  </a:cubicBezTo>
                  <a:cubicBezTo>
                    <a:pt x="7716" y="799"/>
                    <a:pt x="7761" y="753"/>
                    <a:pt x="7784" y="731"/>
                  </a:cubicBezTo>
                  <a:cubicBezTo>
                    <a:pt x="7853" y="685"/>
                    <a:pt x="7898" y="616"/>
                    <a:pt x="7921" y="548"/>
                  </a:cubicBezTo>
                  <a:lnTo>
                    <a:pt x="7944" y="548"/>
                  </a:lnTo>
                  <a:cubicBezTo>
                    <a:pt x="7990" y="525"/>
                    <a:pt x="7990" y="457"/>
                    <a:pt x="7990" y="434"/>
                  </a:cubicBezTo>
                  <a:cubicBezTo>
                    <a:pt x="7990" y="411"/>
                    <a:pt x="7990" y="411"/>
                    <a:pt x="7967" y="411"/>
                  </a:cubicBezTo>
                  <a:cubicBezTo>
                    <a:pt x="7990" y="411"/>
                    <a:pt x="7990" y="411"/>
                    <a:pt x="7990" y="388"/>
                  </a:cubicBezTo>
                  <a:cubicBezTo>
                    <a:pt x="8012" y="365"/>
                    <a:pt x="8012" y="320"/>
                    <a:pt x="7990" y="274"/>
                  </a:cubicBezTo>
                  <a:cubicBezTo>
                    <a:pt x="7967" y="228"/>
                    <a:pt x="7921" y="206"/>
                    <a:pt x="7875" y="206"/>
                  </a:cubicBezTo>
                  <a:cubicBezTo>
                    <a:pt x="7875" y="160"/>
                    <a:pt x="7853" y="137"/>
                    <a:pt x="7853" y="91"/>
                  </a:cubicBezTo>
                  <a:cubicBezTo>
                    <a:pt x="7830" y="46"/>
                    <a:pt x="7784" y="0"/>
                    <a:pt x="771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20"/>
            <p:cNvSpPr/>
            <p:nvPr/>
          </p:nvSpPr>
          <p:spPr>
            <a:xfrm>
              <a:off x="6878000" y="1012350"/>
              <a:ext cx="2875" cy="2875"/>
            </a:xfrm>
            <a:custGeom>
              <a:avLst/>
              <a:gdLst/>
              <a:ahLst/>
              <a:cxnLst/>
              <a:rect l="l" t="t" r="r" b="b"/>
              <a:pathLst>
                <a:path w="115" h="115" extrusionOk="0">
                  <a:moveTo>
                    <a:pt x="69" y="1"/>
                  </a:moveTo>
                  <a:cubicBezTo>
                    <a:pt x="23" y="1"/>
                    <a:pt x="0" y="23"/>
                    <a:pt x="0" y="46"/>
                  </a:cubicBezTo>
                  <a:cubicBezTo>
                    <a:pt x="0" y="69"/>
                    <a:pt x="23" y="115"/>
                    <a:pt x="69" y="115"/>
                  </a:cubicBezTo>
                  <a:cubicBezTo>
                    <a:pt x="92" y="115"/>
                    <a:pt x="114" y="69"/>
                    <a:pt x="114" y="46"/>
                  </a:cubicBezTo>
                  <a:cubicBezTo>
                    <a:pt x="114" y="23"/>
                    <a:pt x="92"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20"/>
            <p:cNvSpPr/>
            <p:nvPr/>
          </p:nvSpPr>
          <p:spPr>
            <a:xfrm>
              <a:off x="7131350" y="834325"/>
              <a:ext cx="75925" cy="37150"/>
            </a:xfrm>
            <a:custGeom>
              <a:avLst/>
              <a:gdLst/>
              <a:ahLst/>
              <a:cxnLst/>
              <a:rect l="l" t="t" r="r" b="b"/>
              <a:pathLst>
                <a:path w="3037" h="1486" extrusionOk="0">
                  <a:moveTo>
                    <a:pt x="206" y="0"/>
                  </a:moveTo>
                  <a:cubicBezTo>
                    <a:pt x="138" y="0"/>
                    <a:pt x="92" y="23"/>
                    <a:pt x="69" y="46"/>
                  </a:cubicBezTo>
                  <a:cubicBezTo>
                    <a:pt x="46" y="69"/>
                    <a:pt x="24" y="91"/>
                    <a:pt x="1" y="114"/>
                  </a:cubicBezTo>
                  <a:cubicBezTo>
                    <a:pt x="1" y="160"/>
                    <a:pt x="1" y="205"/>
                    <a:pt x="24" y="251"/>
                  </a:cubicBezTo>
                  <a:cubicBezTo>
                    <a:pt x="24" y="297"/>
                    <a:pt x="69" y="320"/>
                    <a:pt x="92" y="365"/>
                  </a:cubicBezTo>
                  <a:cubicBezTo>
                    <a:pt x="115" y="388"/>
                    <a:pt x="138" y="411"/>
                    <a:pt x="160" y="434"/>
                  </a:cubicBezTo>
                  <a:cubicBezTo>
                    <a:pt x="206" y="502"/>
                    <a:pt x="275" y="571"/>
                    <a:pt x="320" y="639"/>
                  </a:cubicBezTo>
                  <a:cubicBezTo>
                    <a:pt x="343" y="662"/>
                    <a:pt x="343" y="685"/>
                    <a:pt x="366" y="708"/>
                  </a:cubicBezTo>
                  <a:cubicBezTo>
                    <a:pt x="389" y="753"/>
                    <a:pt x="434" y="799"/>
                    <a:pt x="480" y="822"/>
                  </a:cubicBezTo>
                  <a:cubicBezTo>
                    <a:pt x="526" y="845"/>
                    <a:pt x="571" y="845"/>
                    <a:pt x="617" y="845"/>
                  </a:cubicBezTo>
                  <a:lnTo>
                    <a:pt x="1028" y="845"/>
                  </a:lnTo>
                  <a:cubicBezTo>
                    <a:pt x="1119" y="845"/>
                    <a:pt x="1210" y="867"/>
                    <a:pt x="1302" y="867"/>
                  </a:cubicBezTo>
                  <a:cubicBezTo>
                    <a:pt x="1370" y="867"/>
                    <a:pt x="1462" y="890"/>
                    <a:pt x="1553" y="913"/>
                  </a:cubicBezTo>
                  <a:cubicBezTo>
                    <a:pt x="1644" y="936"/>
                    <a:pt x="1758" y="959"/>
                    <a:pt x="1850" y="982"/>
                  </a:cubicBezTo>
                  <a:lnTo>
                    <a:pt x="1827" y="982"/>
                  </a:lnTo>
                  <a:cubicBezTo>
                    <a:pt x="1964" y="1004"/>
                    <a:pt x="2078" y="1050"/>
                    <a:pt x="2192" y="1118"/>
                  </a:cubicBezTo>
                  <a:cubicBezTo>
                    <a:pt x="2306" y="1141"/>
                    <a:pt x="2420" y="1187"/>
                    <a:pt x="2534" y="1233"/>
                  </a:cubicBezTo>
                  <a:cubicBezTo>
                    <a:pt x="2603" y="1278"/>
                    <a:pt x="2648" y="1301"/>
                    <a:pt x="2717" y="1347"/>
                  </a:cubicBezTo>
                  <a:cubicBezTo>
                    <a:pt x="2763" y="1392"/>
                    <a:pt x="2831" y="1415"/>
                    <a:pt x="2877" y="1461"/>
                  </a:cubicBezTo>
                  <a:cubicBezTo>
                    <a:pt x="2894" y="1478"/>
                    <a:pt x="2915" y="1486"/>
                    <a:pt x="2935" y="1486"/>
                  </a:cubicBezTo>
                  <a:cubicBezTo>
                    <a:pt x="2968" y="1486"/>
                    <a:pt x="3000" y="1466"/>
                    <a:pt x="3014" y="1438"/>
                  </a:cubicBezTo>
                  <a:cubicBezTo>
                    <a:pt x="3036" y="1392"/>
                    <a:pt x="3036" y="1347"/>
                    <a:pt x="2991" y="1324"/>
                  </a:cubicBezTo>
                  <a:cubicBezTo>
                    <a:pt x="2922" y="1255"/>
                    <a:pt x="2854" y="1210"/>
                    <a:pt x="2785" y="1164"/>
                  </a:cubicBezTo>
                  <a:cubicBezTo>
                    <a:pt x="2694" y="1096"/>
                    <a:pt x="2626" y="1050"/>
                    <a:pt x="2557" y="1004"/>
                  </a:cubicBezTo>
                  <a:cubicBezTo>
                    <a:pt x="2557" y="959"/>
                    <a:pt x="2557" y="890"/>
                    <a:pt x="2511" y="845"/>
                  </a:cubicBezTo>
                  <a:cubicBezTo>
                    <a:pt x="2489" y="799"/>
                    <a:pt x="2443" y="776"/>
                    <a:pt x="2397" y="753"/>
                  </a:cubicBezTo>
                  <a:cubicBezTo>
                    <a:pt x="2352" y="730"/>
                    <a:pt x="2306" y="708"/>
                    <a:pt x="2283" y="685"/>
                  </a:cubicBezTo>
                  <a:cubicBezTo>
                    <a:pt x="2192" y="639"/>
                    <a:pt x="2123" y="616"/>
                    <a:pt x="2055" y="571"/>
                  </a:cubicBezTo>
                  <a:cubicBezTo>
                    <a:pt x="1964" y="548"/>
                    <a:pt x="1895" y="525"/>
                    <a:pt x="1804" y="502"/>
                  </a:cubicBezTo>
                  <a:cubicBezTo>
                    <a:pt x="1804" y="479"/>
                    <a:pt x="1781" y="434"/>
                    <a:pt x="1758" y="434"/>
                  </a:cubicBezTo>
                  <a:cubicBezTo>
                    <a:pt x="1735" y="434"/>
                    <a:pt x="1735" y="411"/>
                    <a:pt x="1713" y="411"/>
                  </a:cubicBezTo>
                  <a:cubicBezTo>
                    <a:pt x="1644" y="388"/>
                    <a:pt x="1576" y="365"/>
                    <a:pt x="1484" y="320"/>
                  </a:cubicBezTo>
                  <a:cubicBezTo>
                    <a:pt x="1393" y="297"/>
                    <a:pt x="1302" y="251"/>
                    <a:pt x="1210" y="228"/>
                  </a:cubicBezTo>
                  <a:cubicBezTo>
                    <a:pt x="1119" y="205"/>
                    <a:pt x="1005" y="183"/>
                    <a:pt x="914" y="160"/>
                  </a:cubicBezTo>
                  <a:cubicBezTo>
                    <a:pt x="800" y="114"/>
                    <a:pt x="708" y="91"/>
                    <a:pt x="594" y="69"/>
                  </a:cubicBezTo>
                  <a:lnTo>
                    <a:pt x="594" y="69"/>
                  </a:lnTo>
                  <a:cubicBezTo>
                    <a:pt x="594" y="69"/>
                    <a:pt x="617" y="91"/>
                    <a:pt x="617" y="91"/>
                  </a:cubicBezTo>
                  <a:cubicBezTo>
                    <a:pt x="549" y="69"/>
                    <a:pt x="457" y="46"/>
                    <a:pt x="389" y="23"/>
                  </a:cubicBezTo>
                  <a:lnTo>
                    <a:pt x="297" y="23"/>
                  </a:lnTo>
                  <a:cubicBezTo>
                    <a:pt x="275" y="23"/>
                    <a:pt x="252" y="0"/>
                    <a:pt x="22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20"/>
            <p:cNvSpPr/>
            <p:nvPr/>
          </p:nvSpPr>
          <p:spPr>
            <a:xfrm>
              <a:off x="7169025" y="868550"/>
              <a:ext cx="35975" cy="9725"/>
            </a:xfrm>
            <a:custGeom>
              <a:avLst/>
              <a:gdLst/>
              <a:ahLst/>
              <a:cxnLst/>
              <a:rect l="l" t="t" r="r" b="b"/>
              <a:pathLst>
                <a:path w="1439" h="389" extrusionOk="0">
                  <a:moveTo>
                    <a:pt x="91" y="1"/>
                  </a:moveTo>
                  <a:cubicBezTo>
                    <a:pt x="46" y="1"/>
                    <a:pt x="0" y="46"/>
                    <a:pt x="0" y="92"/>
                  </a:cubicBezTo>
                  <a:cubicBezTo>
                    <a:pt x="0" y="115"/>
                    <a:pt x="0" y="138"/>
                    <a:pt x="23" y="160"/>
                  </a:cubicBezTo>
                  <a:cubicBezTo>
                    <a:pt x="46" y="183"/>
                    <a:pt x="69" y="206"/>
                    <a:pt x="91" y="206"/>
                  </a:cubicBezTo>
                  <a:cubicBezTo>
                    <a:pt x="137" y="206"/>
                    <a:pt x="183" y="206"/>
                    <a:pt x="251" y="183"/>
                  </a:cubicBezTo>
                  <a:lnTo>
                    <a:pt x="297" y="183"/>
                  </a:lnTo>
                  <a:cubicBezTo>
                    <a:pt x="411" y="183"/>
                    <a:pt x="525" y="206"/>
                    <a:pt x="639" y="206"/>
                  </a:cubicBezTo>
                  <a:cubicBezTo>
                    <a:pt x="708" y="229"/>
                    <a:pt x="776" y="229"/>
                    <a:pt x="845" y="229"/>
                  </a:cubicBezTo>
                  <a:cubicBezTo>
                    <a:pt x="913" y="252"/>
                    <a:pt x="982" y="252"/>
                    <a:pt x="1027" y="274"/>
                  </a:cubicBezTo>
                  <a:cubicBezTo>
                    <a:pt x="1027" y="274"/>
                    <a:pt x="1027" y="274"/>
                    <a:pt x="1027" y="252"/>
                  </a:cubicBezTo>
                  <a:cubicBezTo>
                    <a:pt x="1073" y="274"/>
                    <a:pt x="1141" y="297"/>
                    <a:pt x="1210" y="320"/>
                  </a:cubicBezTo>
                  <a:cubicBezTo>
                    <a:pt x="1256" y="343"/>
                    <a:pt x="1301" y="366"/>
                    <a:pt x="1347" y="389"/>
                  </a:cubicBezTo>
                  <a:cubicBezTo>
                    <a:pt x="1370" y="389"/>
                    <a:pt x="1415" y="366"/>
                    <a:pt x="1415" y="343"/>
                  </a:cubicBezTo>
                  <a:cubicBezTo>
                    <a:pt x="1438" y="320"/>
                    <a:pt x="1415" y="297"/>
                    <a:pt x="1393" y="297"/>
                  </a:cubicBezTo>
                  <a:cubicBezTo>
                    <a:pt x="1347" y="274"/>
                    <a:pt x="1301" y="252"/>
                    <a:pt x="1256" y="229"/>
                  </a:cubicBezTo>
                  <a:cubicBezTo>
                    <a:pt x="1210" y="206"/>
                    <a:pt x="1164" y="183"/>
                    <a:pt x="1119" y="160"/>
                  </a:cubicBezTo>
                  <a:cubicBezTo>
                    <a:pt x="982" y="115"/>
                    <a:pt x="868" y="92"/>
                    <a:pt x="753" y="69"/>
                  </a:cubicBezTo>
                  <a:cubicBezTo>
                    <a:pt x="685" y="69"/>
                    <a:pt x="616" y="46"/>
                    <a:pt x="548" y="46"/>
                  </a:cubicBezTo>
                  <a:cubicBezTo>
                    <a:pt x="502" y="23"/>
                    <a:pt x="434" y="23"/>
                    <a:pt x="388" y="23"/>
                  </a:cubicBezTo>
                  <a:cubicBezTo>
                    <a:pt x="343" y="1"/>
                    <a:pt x="297" y="1"/>
                    <a:pt x="22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20"/>
            <p:cNvSpPr/>
            <p:nvPr/>
          </p:nvSpPr>
          <p:spPr>
            <a:xfrm>
              <a:off x="6604100" y="1272550"/>
              <a:ext cx="46800" cy="68500"/>
            </a:xfrm>
            <a:custGeom>
              <a:avLst/>
              <a:gdLst/>
              <a:ahLst/>
              <a:cxnLst/>
              <a:rect l="l" t="t" r="r" b="b"/>
              <a:pathLst>
                <a:path w="1872" h="2740" extrusionOk="0">
                  <a:moveTo>
                    <a:pt x="1689" y="1"/>
                  </a:moveTo>
                  <a:cubicBezTo>
                    <a:pt x="1666" y="1"/>
                    <a:pt x="1644" y="24"/>
                    <a:pt x="1621" y="24"/>
                  </a:cubicBezTo>
                  <a:cubicBezTo>
                    <a:pt x="1598" y="46"/>
                    <a:pt x="1575" y="46"/>
                    <a:pt x="1552" y="92"/>
                  </a:cubicBezTo>
                  <a:cubicBezTo>
                    <a:pt x="1552" y="92"/>
                    <a:pt x="1529" y="115"/>
                    <a:pt x="1529" y="138"/>
                  </a:cubicBezTo>
                  <a:cubicBezTo>
                    <a:pt x="1507" y="161"/>
                    <a:pt x="1507" y="183"/>
                    <a:pt x="1484" y="206"/>
                  </a:cubicBezTo>
                  <a:cubicBezTo>
                    <a:pt x="1438" y="320"/>
                    <a:pt x="1347" y="435"/>
                    <a:pt x="1278" y="526"/>
                  </a:cubicBezTo>
                  <a:cubicBezTo>
                    <a:pt x="1233" y="617"/>
                    <a:pt x="1187" y="686"/>
                    <a:pt x="1164" y="754"/>
                  </a:cubicBezTo>
                  <a:cubicBezTo>
                    <a:pt x="1096" y="845"/>
                    <a:pt x="1050" y="914"/>
                    <a:pt x="1004" y="1005"/>
                  </a:cubicBezTo>
                  <a:cubicBezTo>
                    <a:pt x="936" y="1074"/>
                    <a:pt x="890" y="1142"/>
                    <a:pt x="845" y="1211"/>
                  </a:cubicBezTo>
                  <a:cubicBezTo>
                    <a:pt x="799" y="1302"/>
                    <a:pt x="753" y="1393"/>
                    <a:pt x="685" y="1484"/>
                  </a:cubicBezTo>
                  <a:cubicBezTo>
                    <a:pt x="662" y="1530"/>
                    <a:pt x="639" y="1576"/>
                    <a:pt x="594" y="1621"/>
                  </a:cubicBezTo>
                  <a:cubicBezTo>
                    <a:pt x="548" y="1690"/>
                    <a:pt x="502" y="1758"/>
                    <a:pt x="457" y="1827"/>
                  </a:cubicBezTo>
                  <a:cubicBezTo>
                    <a:pt x="365" y="1941"/>
                    <a:pt x="297" y="2078"/>
                    <a:pt x="228" y="2192"/>
                  </a:cubicBezTo>
                  <a:cubicBezTo>
                    <a:pt x="160" y="2283"/>
                    <a:pt x="114" y="2375"/>
                    <a:pt x="69" y="2466"/>
                  </a:cubicBezTo>
                  <a:cubicBezTo>
                    <a:pt x="69" y="2466"/>
                    <a:pt x="46" y="2489"/>
                    <a:pt x="46" y="2489"/>
                  </a:cubicBezTo>
                  <a:cubicBezTo>
                    <a:pt x="23" y="2534"/>
                    <a:pt x="0" y="2580"/>
                    <a:pt x="23" y="2626"/>
                  </a:cubicBezTo>
                  <a:cubicBezTo>
                    <a:pt x="23" y="2649"/>
                    <a:pt x="46" y="2694"/>
                    <a:pt x="91" y="2717"/>
                  </a:cubicBezTo>
                  <a:cubicBezTo>
                    <a:pt x="114" y="2740"/>
                    <a:pt x="160" y="2740"/>
                    <a:pt x="183" y="2740"/>
                  </a:cubicBezTo>
                  <a:cubicBezTo>
                    <a:pt x="251" y="2717"/>
                    <a:pt x="320" y="2649"/>
                    <a:pt x="343" y="2603"/>
                  </a:cubicBezTo>
                  <a:cubicBezTo>
                    <a:pt x="388" y="2557"/>
                    <a:pt x="434" y="2512"/>
                    <a:pt x="457" y="2443"/>
                  </a:cubicBezTo>
                  <a:cubicBezTo>
                    <a:pt x="548" y="2329"/>
                    <a:pt x="616" y="2192"/>
                    <a:pt x="708" y="2055"/>
                  </a:cubicBezTo>
                  <a:cubicBezTo>
                    <a:pt x="799" y="1918"/>
                    <a:pt x="890" y="1758"/>
                    <a:pt x="982" y="1621"/>
                  </a:cubicBezTo>
                  <a:cubicBezTo>
                    <a:pt x="1027" y="1553"/>
                    <a:pt x="1073" y="1484"/>
                    <a:pt x="1119" y="1416"/>
                  </a:cubicBezTo>
                  <a:cubicBezTo>
                    <a:pt x="1187" y="1325"/>
                    <a:pt x="1233" y="1256"/>
                    <a:pt x="1278" y="1188"/>
                  </a:cubicBezTo>
                  <a:cubicBezTo>
                    <a:pt x="1324" y="1096"/>
                    <a:pt x="1392" y="1005"/>
                    <a:pt x="1438" y="937"/>
                  </a:cubicBezTo>
                  <a:cubicBezTo>
                    <a:pt x="1484" y="845"/>
                    <a:pt x="1529" y="777"/>
                    <a:pt x="1598" y="686"/>
                  </a:cubicBezTo>
                  <a:cubicBezTo>
                    <a:pt x="1644" y="617"/>
                    <a:pt x="1666" y="549"/>
                    <a:pt x="1712" y="457"/>
                  </a:cubicBezTo>
                  <a:cubicBezTo>
                    <a:pt x="1758" y="389"/>
                    <a:pt x="1803" y="320"/>
                    <a:pt x="1849" y="229"/>
                  </a:cubicBezTo>
                  <a:cubicBezTo>
                    <a:pt x="1872" y="206"/>
                    <a:pt x="1872" y="161"/>
                    <a:pt x="1826" y="138"/>
                  </a:cubicBezTo>
                  <a:lnTo>
                    <a:pt x="1803" y="138"/>
                  </a:lnTo>
                  <a:cubicBezTo>
                    <a:pt x="1803" y="92"/>
                    <a:pt x="1803" y="46"/>
                    <a:pt x="1758" y="24"/>
                  </a:cubicBezTo>
                  <a:cubicBezTo>
                    <a:pt x="1735" y="24"/>
                    <a:pt x="1712" y="1"/>
                    <a:pt x="168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20"/>
            <p:cNvSpPr/>
            <p:nvPr/>
          </p:nvSpPr>
          <p:spPr>
            <a:xfrm>
              <a:off x="6617775" y="1291950"/>
              <a:ext cx="31425" cy="44575"/>
            </a:xfrm>
            <a:custGeom>
              <a:avLst/>
              <a:gdLst/>
              <a:ahLst/>
              <a:cxnLst/>
              <a:rect l="l" t="t" r="r" b="b"/>
              <a:pathLst>
                <a:path w="1257" h="1783" extrusionOk="0">
                  <a:moveTo>
                    <a:pt x="1211" y="1"/>
                  </a:moveTo>
                  <a:cubicBezTo>
                    <a:pt x="1188" y="1"/>
                    <a:pt x="1165" y="1"/>
                    <a:pt x="1165" y="24"/>
                  </a:cubicBezTo>
                  <a:cubicBezTo>
                    <a:pt x="1074" y="161"/>
                    <a:pt x="982" y="298"/>
                    <a:pt x="891" y="435"/>
                  </a:cubicBezTo>
                  <a:cubicBezTo>
                    <a:pt x="845" y="503"/>
                    <a:pt x="800" y="549"/>
                    <a:pt x="754" y="617"/>
                  </a:cubicBezTo>
                  <a:cubicBezTo>
                    <a:pt x="686" y="686"/>
                    <a:pt x="640" y="754"/>
                    <a:pt x="594" y="823"/>
                  </a:cubicBezTo>
                  <a:cubicBezTo>
                    <a:pt x="480" y="937"/>
                    <a:pt x="389" y="1074"/>
                    <a:pt x="298" y="1188"/>
                  </a:cubicBezTo>
                  <a:cubicBezTo>
                    <a:pt x="252" y="1256"/>
                    <a:pt x="206" y="1325"/>
                    <a:pt x="161" y="1370"/>
                  </a:cubicBezTo>
                  <a:cubicBezTo>
                    <a:pt x="115" y="1439"/>
                    <a:pt x="47" y="1507"/>
                    <a:pt x="24" y="1599"/>
                  </a:cubicBezTo>
                  <a:cubicBezTo>
                    <a:pt x="1" y="1644"/>
                    <a:pt x="24" y="1713"/>
                    <a:pt x="69" y="1758"/>
                  </a:cubicBezTo>
                  <a:cubicBezTo>
                    <a:pt x="94" y="1775"/>
                    <a:pt x="121" y="1782"/>
                    <a:pt x="147" y="1782"/>
                  </a:cubicBezTo>
                  <a:cubicBezTo>
                    <a:pt x="194" y="1782"/>
                    <a:pt x="237" y="1757"/>
                    <a:pt x="252" y="1713"/>
                  </a:cubicBezTo>
                  <a:cubicBezTo>
                    <a:pt x="298" y="1667"/>
                    <a:pt x="343" y="1599"/>
                    <a:pt x="366" y="1530"/>
                  </a:cubicBezTo>
                  <a:cubicBezTo>
                    <a:pt x="412" y="1462"/>
                    <a:pt x="457" y="1393"/>
                    <a:pt x="503" y="1325"/>
                  </a:cubicBezTo>
                  <a:cubicBezTo>
                    <a:pt x="526" y="1279"/>
                    <a:pt x="572" y="1211"/>
                    <a:pt x="617" y="1142"/>
                  </a:cubicBezTo>
                  <a:cubicBezTo>
                    <a:pt x="617" y="1119"/>
                    <a:pt x="640" y="1074"/>
                    <a:pt x="663" y="1051"/>
                  </a:cubicBezTo>
                  <a:cubicBezTo>
                    <a:pt x="686" y="1005"/>
                    <a:pt x="709" y="960"/>
                    <a:pt x="731" y="937"/>
                  </a:cubicBezTo>
                  <a:cubicBezTo>
                    <a:pt x="777" y="845"/>
                    <a:pt x="823" y="777"/>
                    <a:pt x="868" y="708"/>
                  </a:cubicBezTo>
                  <a:cubicBezTo>
                    <a:pt x="914" y="640"/>
                    <a:pt x="937" y="572"/>
                    <a:pt x="982" y="503"/>
                  </a:cubicBezTo>
                  <a:cubicBezTo>
                    <a:pt x="1074" y="366"/>
                    <a:pt x="1142" y="229"/>
                    <a:pt x="1256" y="69"/>
                  </a:cubicBezTo>
                  <a:cubicBezTo>
                    <a:pt x="1256" y="47"/>
                    <a:pt x="1256" y="24"/>
                    <a:pt x="123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20"/>
            <p:cNvSpPr/>
            <p:nvPr/>
          </p:nvSpPr>
          <p:spPr>
            <a:xfrm>
              <a:off x="6974425" y="1026625"/>
              <a:ext cx="203175" cy="192325"/>
            </a:xfrm>
            <a:custGeom>
              <a:avLst/>
              <a:gdLst/>
              <a:ahLst/>
              <a:cxnLst/>
              <a:rect l="l" t="t" r="r" b="b"/>
              <a:pathLst>
                <a:path w="8127" h="7693" extrusionOk="0">
                  <a:moveTo>
                    <a:pt x="8035" y="0"/>
                  </a:moveTo>
                  <a:cubicBezTo>
                    <a:pt x="7990" y="0"/>
                    <a:pt x="7967" y="23"/>
                    <a:pt x="7967" y="69"/>
                  </a:cubicBezTo>
                  <a:cubicBezTo>
                    <a:pt x="7921" y="137"/>
                    <a:pt x="7921" y="206"/>
                    <a:pt x="7875" y="274"/>
                  </a:cubicBezTo>
                  <a:cubicBezTo>
                    <a:pt x="7853" y="365"/>
                    <a:pt x="7807" y="457"/>
                    <a:pt x="7739" y="548"/>
                  </a:cubicBezTo>
                  <a:cubicBezTo>
                    <a:pt x="7716" y="594"/>
                    <a:pt x="7693" y="639"/>
                    <a:pt x="7647" y="685"/>
                  </a:cubicBezTo>
                  <a:cubicBezTo>
                    <a:pt x="7624" y="708"/>
                    <a:pt x="7602" y="753"/>
                    <a:pt x="7579" y="799"/>
                  </a:cubicBezTo>
                  <a:cubicBezTo>
                    <a:pt x="7510" y="890"/>
                    <a:pt x="7442" y="959"/>
                    <a:pt x="7396" y="1027"/>
                  </a:cubicBezTo>
                  <a:cubicBezTo>
                    <a:pt x="7350" y="1073"/>
                    <a:pt x="7328" y="1119"/>
                    <a:pt x="7282" y="1164"/>
                  </a:cubicBezTo>
                  <a:cubicBezTo>
                    <a:pt x="7259" y="1210"/>
                    <a:pt x="7236" y="1233"/>
                    <a:pt x="7214" y="1278"/>
                  </a:cubicBezTo>
                  <a:cubicBezTo>
                    <a:pt x="7099" y="1438"/>
                    <a:pt x="6985" y="1598"/>
                    <a:pt x="6871" y="1758"/>
                  </a:cubicBezTo>
                  <a:cubicBezTo>
                    <a:pt x="6666" y="2032"/>
                    <a:pt x="6460" y="2283"/>
                    <a:pt x="6255" y="2579"/>
                  </a:cubicBezTo>
                  <a:lnTo>
                    <a:pt x="6278" y="2534"/>
                  </a:lnTo>
                  <a:lnTo>
                    <a:pt x="6278" y="2534"/>
                  </a:lnTo>
                  <a:cubicBezTo>
                    <a:pt x="6186" y="2671"/>
                    <a:pt x="6072" y="2808"/>
                    <a:pt x="5958" y="2945"/>
                  </a:cubicBezTo>
                  <a:cubicBezTo>
                    <a:pt x="5844" y="3082"/>
                    <a:pt x="5730" y="3219"/>
                    <a:pt x="5616" y="3355"/>
                  </a:cubicBezTo>
                  <a:cubicBezTo>
                    <a:pt x="5365" y="3629"/>
                    <a:pt x="5136" y="3880"/>
                    <a:pt x="4885" y="4132"/>
                  </a:cubicBezTo>
                  <a:cubicBezTo>
                    <a:pt x="4840" y="4200"/>
                    <a:pt x="4771" y="4246"/>
                    <a:pt x="4726" y="4314"/>
                  </a:cubicBezTo>
                  <a:cubicBezTo>
                    <a:pt x="4680" y="4360"/>
                    <a:pt x="4634" y="4405"/>
                    <a:pt x="4589" y="4451"/>
                  </a:cubicBezTo>
                  <a:cubicBezTo>
                    <a:pt x="4543" y="4497"/>
                    <a:pt x="4475" y="4542"/>
                    <a:pt x="4429" y="4588"/>
                  </a:cubicBezTo>
                  <a:cubicBezTo>
                    <a:pt x="4383" y="4634"/>
                    <a:pt x="4338" y="4679"/>
                    <a:pt x="4292" y="4748"/>
                  </a:cubicBezTo>
                  <a:cubicBezTo>
                    <a:pt x="4201" y="4816"/>
                    <a:pt x="4109" y="4908"/>
                    <a:pt x="4018" y="4976"/>
                  </a:cubicBezTo>
                  <a:cubicBezTo>
                    <a:pt x="4018" y="4953"/>
                    <a:pt x="3995" y="4930"/>
                    <a:pt x="3972" y="4908"/>
                  </a:cubicBezTo>
                  <a:cubicBezTo>
                    <a:pt x="3950" y="4885"/>
                    <a:pt x="3910" y="4873"/>
                    <a:pt x="3870" y="4873"/>
                  </a:cubicBezTo>
                  <a:cubicBezTo>
                    <a:pt x="3830" y="4873"/>
                    <a:pt x="3790" y="4885"/>
                    <a:pt x="3767" y="4908"/>
                  </a:cubicBezTo>
                  <a:cubicBezTo>
                    <a:pt x="3698" y="4976"/>
                    <a:pt x="3653" y="5045"/>
                    <a:pt x="3607" y="5090"/>
                  </a:cubicBezTo>
                  <a:cubicBezTo>
                    <a:pt x="3561" y="5159"/>
                    <a:pt x="3493" y="5204"/>
                    <a:pt x="3425" y="5250"/>
                  </a:cubicBezTo>
                  <a:cubicBezTo>
                    <a:pt x="3379" y="5296"/>
                    <a:pt x="3333" y="5318"/>
                    <a:pt x="3288" y="5341"/>
                  </a:cubicBezTo>
                  <a:cubicBezTo>
                    <a:pt x="3242" y="5387"/>
                    <a:pt x="3196" y="5410"/>
                    <a:pt x="3128" y="5433"/>
                  </a:cubicBezTo>
                  <a:cubicBezTo>
                    <a:pt x="3037" y="5501"/>
                    <a:pt x="2945" y="5547"/>
                    <a:pt x="2854" y="5592"/>
                  </a:cubicBezTo>
                  <a:cubicBezTo>
                    <a:pt x="2740" y="5638"/>
                    <a:pt x="2626" y="5661"/>
                    <a:pt x="2489" y="5684"/>
                  </a:cubicBezTo>
                  <a:lnTo>
                    <a:pt x="2466" y="5684"/>
                  </a:lnTo>
                  <a:cubicBezTo>
                    <a:pt x="2420" y="5661"/>
                    <a:pt x="2397" y="5661"/>
                    <a:pt x="2352" y="5661"/>
                  </a:cubicBezTo>
                  <a:cubicBezTo>
                    <a:pt x="2329" y="5661"/>
                    <a:pt x="2306" y="5661"/>
                    <a:pt x="2283" y="5638"/>
                  </a:cubicBezTo>
                  <a:cubicBezTo>
                    <a:pt x="2283" y="5638"/>
                    <a:pt x="2260" y="5638"/>
                    <a:pt x="2260" y="5615"/>
                  </a:cubicBezTo>
                  <a:cubicBezTo>
                    <a:pt x="2215" y="5592"/>
                    <a:pt x="2169" y="5570"/>
                    <a:pt x="2124" y="5547"/>
                  </a:cubicBezTo>
                  <a:cubicBezTo>
                    <a:pt x="2101" y="5524"/>
                    <a:pt x="2078" y="5501"/>
                    <a:pt x="2055" y="5478"/>
                  </a:cubicBezTo>
                  <a:cubicBezTo>
                    <a:pt x="2032" y="5433"/>
                    <a:pt x="1987" y="5387"/>
                    <a:pt x="1964" y="5364"/>
                  </a:cubicBezTo>
                  <a:cubicBezTo>
                    <a:pt x="1920" y="5320"/>
                    <a:pt x="1866" y="5295"/>
                    <a:pt x="1809" y="5295"/>
                  </a:cubicBezTo>
                  <a:cubicBezTo>
                    <a:pt x="1777" y="5295"/>
                    <a:pt x="1745" y="5302"/>
                    <a:pt x="1713" y="5318"/>
                  </a:cubicBezTo>
                  <a:cubicBezTo>
                    <a:pt x="1690" y="5341"/>
                    <a:pt x="1667" y="5364"/>
                    <a:pt x="1644" y="5387"/>
                  </a:cubicBezTo>
                  <a:lnTo>
                    <a:pt x="1667" y="5387"/>
                  </a:lnTo>
                  <a:cubicBezTo>
                    <a:pt x="1599" y="5455"/>
                    <a:pt x="1530" y="5547"/>
                    <a:pt x="1439" y="5615"/>
                  </a:cubicBezTo>
                  <a:cubicBezTo>
                    <a:pt x="1347" y="5684"/>
                    <a:pt x="1279" y="5729"/>
                    <a:pt x="1188" y="5798"/>
                  </a:cubicBezTo>
                  <a:cubicBezTo>
                    <a:pt x="1096" y="5866"/>
                    <a:pt x="1005" y="5935"/>
                    <a:pt x="937" y="6003"/>
                  </a:cubicBezTo>
                  <a:lnTo>
                    <a:pt x="891" y="6003"/>
                  </a:lnTo>
                  <a:cubicBezTo>
                    <a:pt x="868" y="6003"/>
                    <a:pt x="845" y="6003"/>
                    <a:pt x="822" y="6026"/>
                  </a:cubicBezTo>
                  <a:cubicBezTo>
                    <a:pt x="731" y="6072"/>
                    <a:pt x="663" y="6140"/>
                    <a:pt x="594" y="6209"/>
                  </a:cubicBezTo>
                  <a:cubicBezTo>
                    <a:pt x="526" y="6254"/>
                    <a:pt x="457" y="6323"/>
                    <a:pt x="412" y="6368"/>
                  </a:cubicBezTo>
                  <a:cubicBezTo>
                    <a:pt x="343" y="6460"/>
                    <a:pt x="297" y="6528"/>
                    <a:pt x="229" y="6597"/>
                  </a:cubicBezTo>
                  <a:cubicBezTo>
                    <a:pt x="206" y="6688"/>
                    <a:pt x="161" y="6756"/>
                    <a:pt x="138" y="6825"/>
                  </a:cubicBezTo>
                  <a:cubicBezTo>
                    <a:pt x="92" y="6916"/>
                    <a:pt x="69" y="6985"/>
                    <a:pt x="46" y="7076"/>
                  </a:cubicBezTo>
                  <a:cubicBezTo>
                    <a:pt x="24" y="7167"/>
                    <a:pt x="24" y="7259"/>
                    <a:pt x="24" y="7350"/>
                  </a:cubicBezTo>
                  <a:cubicBezTo>
                    <a:pt x="1" y="7373"/>
                    <a:pt x="1" y="7418"/>
                    <a:pt x="1" y="7464"/>
                  </a:cubicBezTo>
                  <a:cubicBezTo>
                    <a:pt x="1" y="7510"/>
                    <a:pt x="1" y="7578"/>
                    <a:pt x="24" y="7624"/>
                  </a:cubicBezTo>
                  <a:cubicBezTo>
                    <a:pt x="46" y="7669"/>
                    <a:pt x="92" y="7692"/>
                    <a:pt x="161" y="7692"/>
                  </a:cubicBezTo>
                  <a:cubicBezTo>
                    <a:pt x="206" y="7692"/>
                    <a:pt x="252" y="7647"/>
                    <a:pt x="297" y="7601"/>
                  </a:cubicBezTo>
                  <a:cubicBezTo>
                    <a:pt x="297" y="7578"/>
                    <a:pt x="320" y="7532"/>
                    <a:pt x="343" y="7510"/>
                  </a:cubicBezTo>
                  <a:cubicBezTo>
                    <a:pt x="366" y="7441"/>
                    <a:pt x="389" y="7396"/>
                    <a:pt x="412" y="7327"/>
                  </a:cubicBezTo>
                  <a:cubicBezTo>
                    <a:pt x="457" y="7259"/>
                    <a:pt x="503" y="7190"/>
                    <a:pt x="549" y="7122"/>
                  </a:cubicBezTo>
                  <a:cubicBezTo>
                    <a:pt x="617" y="7030"/>
                    <a:pt x="686" y="6939"/>
                    <a:pt x="754" y="6848"/>
                  </a:cubicBezTo>
                  <a:cubicBezTo>
                    <a:pt x="845" y="6756"/>
                    <a:pt x="937" y="6665"/>
                    <a:pt x="1051" y="6574"/>
                  </a:cubicBezTo>
                  <a:cubicBezTo>
                    <a:pt x="1142" y="6505"/>
                    <a:pt x="1233" y="6437"/>
                    <a:pt x="1325" y="6391"/>
                  </a:cubicBezTo>
                  <a:cubicBezTo>
                    <a:pt x="1416" y="6323"/>
                    <a:pt x="1507" y="6254"/>
                    <a:pt x="1621" y="6209"/>
                  </a:cubicBezTo>
                  <a:cubicBezTo>
                    <a:pt x="1690" y="6186"/>
                    <a:pt x="1758" y="6163"/>
                    <a:pt x="1827" y="6140"/>
                  </a:cubicBezTo>
                  <a:lnTo>
                    <a:pt x="1872" y="6140"/>
                  </a:lnTo>
                  <a:cubicBezTo>
                    <a:pt x="1895" y="6140"/>
                    <a:pt x="1895" y="6163"/>
                    <a:pt x="1918" y="6163"/>
                  </a:cubicBezTo>
                  <a:cubicBezTo>
                    <a:pt x="1964" y="6186"/>
                    <a:pt x="2009" y="6209"/>
                    <a:pt x="2032" y="6231"/>
                  </a:cubicBezTo>
                  <a:cubicBezTo>
                    <a:pt x="2101" y="6277"/>
                    <a:pt x="2169" y="6300"/>
                    <a:pt x="2238" y="6323"/>
                  </a:cubicBezTo>
                  <a:cubicBezTo>
                    <a:pt x="2272" y="6334"/>
                    <a:pt x="2312" y="6340"/>
                    <a:pt x="2352" y="6340"/>
                  </a:cubicBezTo>
                  <a:cubicBezTo>
                    <a:pt x="2392" y="6340"/>
                    <a:pt x="2432" y="6334"/>
                    <a:pt x="2466" y="6323"/>
                  </a:cubicBezTo>
                  <a:cubicBezTo>
                    <a:pt x="2557" y="6323"/>
                    <a:pt x="2648" y="6300"/>
                    <a:pt x="2740" y="6277"/>
                  </a:cubicBezTo>
                  <a:cubicBezTo>
                    <a:pt x="2785" y="6277"/>
                    <a:pt x="2831" y="6254"/>
                    <a:pt x="2877" y="6231"/>
                  </a:cubicBezTo>
                  <a:lnTo>
                    <a:pt x="2900" y="6231"/>
                  </a:lnTo>
                  <a:cubicBezTo>
                    <a:pt x="3037" y="6163"/>
                    <a:pt x="3128" y="6117"/>
                    <a:pt x="3242" y="6049"/>
                  </a:cubicBezTo>
                  <a:cubicBezTo>
                    <a:pt x="3333" y="6003"/>
                    <a:pt x="3402" y="5935"/>
                    <a:pt x="3470" y="5889"/>
                  </a:cubicBezTo>
                  <a:cubicBezTo>
                    <a:pt x="3561" y="5843"/>
                    <a:pt x="3630" y="5775"/>
                    <a:pt x="3721" y="5729"/>
                  </a:cubicBezTo>
                  <a:cubicBezTo>
                    <a:pt x="3744" y="5706"/>
                    <a:pt x="3767" y="5684"/>
                    <a:pt x="3813" y="5661"/>
                  </a:cubicBezTo>
                  <a:cubicBezTo>
                    <a:pt x="3881" y="5592"/>
                    <a:pt x="3950" y="5547"/>
                    <a:pt x="4018" y="5501"/>
                  </a:cubicBezTo>
                  <a:cubicBezTo>
                    <a:pt x="4086" y="5433"/>
                    <a:pt x="4155" y="5364"/>
                    <a:pt x="4201" y="5318"/>
                  </a:cubicBezTo>
                  <a:cubicBezTo>
                    <a:pt x="4338" y="5204"/>
                    <a:pt x="4452" y="5090"/>
                    <a:pt x="4566" y="4976"/>
                  </a:cubicBezTo>
                  <a:cubicBezTo>
                    <a:pt x="4794" y="4748"/>
                    <a:pt x="5022" y="4520"/>
                    <a:pt x="5251" y="4291"/>
                  </a:cubicBezTo>
                  <a:cubicBezTo>
                    <a:pt x="5502" y="4017"/>
                    <a:pt x="5753" y="3766"/>
                    <a:pt x="5981" y="3515"/>
                  </a:cubicBezTo>
                  <a:cubicBezTo>
                    <a:pt x="6049" y="3447"/>
                    <a:pt x="6095" y="3378"/>
                    <a:pt x="6164" y="3310"/>
                  </a:cubicBezTo>
                  <a:cubicBezTo>
                    <a:pt x="6209" y="3241"/>
                    <a:pt x="6255" y="3173"/>
                    <a:pt x="6323" y="3104"/>
                  </a:cubicBezTo>
                  <a:cubicBezTo>
                    <a:pt x="6437" y="2945"/>
                    <a:pt x="6552" y="2785"/>
                    <a:pt x="6643" y="2625"/>
                  </a:cubicBezTo>
                  <a:cubicBezTo>
                    <a:pt x="6757" y="2488"/>
                    <a:pt x="6848" y="2351"/>
                    <a:pt x="6940" y="2214"/>
                  </a:cubicBezTo>
                  <a:cubicBezTo>
                    <a:pt x="6985" y="2146"/>
                    <a:pt x="7031" y="2077"/>
                    <a:pt x="7077" y="2009"/>
                  </a:cubicBezTo>
                  <a:cubicBezTo>
                    <a:pt x="7122" y="1917"/>
                    <a:pt x="7191" y="1849"/>
                    <a:pt x="7236" y="1781"/>
                  </a:cubicBezTo>
                  <a:cubicBezTo>
                    <a:pt x="7328" y="1621"/>
                    <a:pt x="7396" y="1484"/>
                    <a:pt x="7487" y="1347"/>
                  </a:cubicBezTo>
                  <a:cubicBezTo>
                    <a:pt x="7579" y="1187"/>
                    <a:pt x="7693" y="1050"/>
                    <a:pt x="7784" y="890"/>
                  </a:cubicBezTo>
                  <a:cubicBezTo>
                    <a:pt x="7853" y="753"/>
                    <a:pt x="7921" y="639"/>
                    <a:pt x="7990" y="502"/>
                  </a:cubicBezTo>
                  <a:cubicBezTo>
                    <a:pt x="8012" y="434"/>
                    <a:pt x="8035" y="388"/>
                    <a:pt x="8058" y="320"/>
                  </a:cubicBezTo>
                  <a:cubicBezTo>
                    <a:pt x="8058" y="274"/>
                    <a:pt x="8081" y="251"/>
                    <a:pt x="8081" y="206"/>
                  </a:cubicBezTo>
                  <a:cubicBezTo>
                    <a:pt x="8081" y="183"/>
                    <a:pt x="8104" y="137"/>
                    <a:pt x="8127" y="91"/>
                  </a:cubicBezTo>
                  <a:cubicBezTo>
                    <a:pt x="8127" y="69"/>
                    <a:pt x="8104" y="23"/>
                    <a:pt x="805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20"/>
            <p:cNvSpPr/>
            <p:nvPr/>
          </p:nvSpPr>
          <p:spPr>
            <a:xfrm>
              <a:off x="7061750" y="1035175"/>
              <a:ext cx="109000" cy="125225"/>
            </a:xfrm>
            <a:custGeom>
              <a:avLst/>
              <a:gdLst/>
              <a:ahLst/>
              <a:cxnLst/>
              <a:rect l="l" t="t" r="r" b="b"/>
              <a:pathLst>
                <a:path w="4360" h="5009" extrusionOk="0">
                  <a:moveTo>
                    <a:pt x="4131" y="1"/>
                  </a:moveTo>
                  <a:cubicBezTo>
                    <a:pt x="4086" y="23"/>
                    <a:pt x="4063" y="46"/>
                    <a:pt x="4017" y="69"/>
                  </a:cubicBezTo>
                  <a:cubicBezTo>
                    <a:pt x="4017" y="92"/>
                    <a:pt x="3994" y="92"/>
                    <a:pt x="3994" y="115"/>
                  </a:cubicBezTo>
                  <a:lnTo>
                    <a:pt x="3903" y="206"/>
                  </a:lnTo>
                  <a:cubicBezTo>
                    <a:pt x="3835" y="274"/>
                    <a:pt x="3766" y="343"/>
                    <a:pt x="3698" y="411"/>
                  </a:cubicBezTo>
                  <a:cubicBezTo>
                    <a:pt x="3629" y="457"/>
                    <a:pt x="3584" y="526"/>
                    <a:pt x="3515" y="571"/>
                  </a:cubicBezTo>
                  <a:cubicBezTo>
                    <a:pt x="3447" y="640"/>
                    <a:pt x="3401" y="685"/>
                    <a:pt x="3333" y="754"/>
                  </a:cubicBezTo>
                  <a:cubicBezTo>
                    <a:pt x="3264" y="822"/>
                    <a:pt x="3218" y="891"/>
                    <a:pt x="3173" y="982"/>
                  </a:cubicBezTo>
                  <a:cubicBezTo>
                    <a:pt x="3150" y="1028"/>
                    <a:pt x="3104" y="1073"/>
                    <a:pt x="3081" y="1142"/>
                  </a:cubicBezTo>
                  <a:cubicBezTo>
                    <a:pt x="3059" y="1187"/>
                    <a:pt x="3013" y="1233"/>
                    <a:pt x="2990" y="1302"/>
                  </a:cubicBezTo>
                  <a:cubicBezTo>
                    <a:pt x="2967" y="1347"/>
                    <a:pt x="2922" y="1393"/>
                    <a:pt x="2899" y="1461"/>
                  </a:cubicBezTo>
                  <a:cubicBezTo>
                    <a:pt x="2853" y="1553"/>
                    <a:pt x="2808" y="1621"/>
                    <a:pt x="2762" y="1712"/>
                  </a:cubicBezTo>
                  <a:cubicBezTo>
                    <a:pt x="2716" y="1804"/>
                    <a:pt x="2671" y="1872"/>
                    <a:pt x="2625" y="1964"/>
                  </a:cubicBezTo>
                  <a:cubicBezTo>
                    <a:pt x="2556" y="2078"/>
                    <a:pt x="2488" y="2169"/>
                    <a:pt x="2420" y="2283"/>
                  </a:cubicBezTo>
                  <a:cubicBezTo>
                    <a:pt x="2351" y="2397"/>
                    <a:pt x="2283" y="2488"/>
                    <a:pt x="2214" y="2603"/>
                  </a:cubicBezTo>
                  <a:cubicBezTo>
                    <a:pt x="2123" y="2717"/>
                    <a:pt x="2009" y="2854"/>
                    <a:pt x="1917" y="2968"/>
                  </a:cubicBezTo>
                  <a:cubicBezTo>
                    <a:pt x="1872" y="3036"/>
                    <a:pt x="1803" y="3105"/>
                    <a:pt x="1735" y="3173"/>
                  </a:cubicBezTo>
                  <a:cubicBezTo>
                    <a:pt x="1712" y="3219"/>
                    <a:pt x="1666" y="3265"/>
                    <a:pt x="1621" y="3310"/>
                  </a:cubicBezTo>
                  <a:lnTo>
                    <a:pt x="1621" y="3333"/>
                  </a:lnTo>
                  <a:cubicBezTo>
                    <a:pt x="1598" y="3356"/>
                    <a:pt x="1575" y="3379"/>
                    <a:pt x="1552" y="3401"/>
                  </a:cubicBezTo>
                  <a:cubicBezTo>
                    <a:pt x="1506" y="3424"/>
                    <a:pt x="1484" y="3470"/>
                    <a:pt x="1438" y="3493"/>
                  </a:cubicBezTo>
                  <a:cubicBezTo>
                    <a:pt x="1370" y="3584"/>
                    <a:pt x="1301" y="3675"/>
                    <a:pt x="1210" y="3744"/>
                  </a:cubicBezTo>
                  <a:cubicBezTo>
                    <a:pt x="1141" y="3835"/>
                    <a:pt x="1073" y="3926"/>
                    <a:pt x="982" y="4018"/>
                  </a:cubicBezTo>
                  <a:cubicBezTo>
                    <a:pt x="959" y="4063"/>
                    <a:pt x="913" y="4109"/>
                    <a:pt x="890" y="4155"/>
                  </a:cubicBezTo>
                  <a:cubicBezTo>
                    <a:pt x="867" y="4155"/>
                    <a:pt x="845" y="4178"/>
                    <a:pt x="845" y="4200"/>
                  </a:cubicBezTo>
                  <a:cubicBezTo>
                    <a:pt x="822" y="4223"/>
                    <a:pt x="799" y="4246"/>
                    <a:pt x="776" y="4269"/>
                  </a:cubicBezTo>
                  <a:cubicBezTo>
                    <a:pt x="708" y="4337"/>
                    <a:pt x="639" y="4383"/>
                    <a:pt x="593" y="4451"/>
                  </a:cubicBezTo>
                  <a:cubicBezTo>
                    <a:pt x="457" y="4588"/>
                    <a:pt x="320" y="4703"/>
                    <a:pt x="183" y="4817"/>
                  </a:cubicBezTo>
                  <a:cubicBezTo>
                    <a:pt x="183" y="4817"/>
                    <a:pt x="160" y="4817"/>
                    <a:pt x="160" y="4839"/>
                  </a:cubicBezTo>
                  <a:lnTo>
                    <a:pt x="137" y="4839"/>
                  </a:lnTo>
                  <a:cubicBezTo>
                    <a:pt x="114" y="4862"/>
                    <a:pt x="68" y="4885"/>
                    <a:pt x="46" y="4908"/>
                  </a:cubicBezTo>
                  <a:cubicBezTo>
                    <a:pt x="23" y="4931"/>
                    <a:pt x="0" y="4954"/>
                    <a:pt x="23" y="4976"/>
                  </a:cubicBezTo>
                  <a:cubicBezTo>
                    <a:pt x="39" y="4993"/>
                    <a:pt x="55" y="5009"/>
                    <a:pt x="71" y="5009"/>
                  </a:cubicBezTo>
                  <a:cubicBezTo>
                    <a:pt x="78" y="5009"/>
                    <a:pt x="85" y="5006"/>
                    <a:pt x="91" y="4999"/>
                  </a:cubicBezTo>
                  <a:cubicBezTo>
                    <a:pt x="137" y="4976"/>
                    <a:pt x="183" y="4954"/>
                    <a:pt x="205" y="4908"/>
                  </a:cubicBezTo>
                  <a:cubicBezTo>
                    <a:pt x="251" y="4885"/>
                    <a:pt x="297" y="4862"/>
                    <a:pt x="320" y="4817"/>
                  </a:cubicBezTo>
                  <a:cubicBezTo>
                    <a:pt x="411" y="4748"/>
                    <a:pt x="502" y="4680"/>
                    <a:pt x="571" y="4611"/>
                  </a:cubicBezTo>
                  <a:cubicBezTo>
                    <a:pt x="662" y="4543"/>
                    <a:pt x="730" y="4474"/>
                    <a:pt x="822" y="4406"/>
                  </a:cubicBezTo>
                  <a:cubicBezTo>
                    <a:pt x="833" y="4417"/>
                    <a:pt x="850" y="4423"/>
                    <a:pt x="870" y="4423"/>
                  </a:cubicBezTo>
                  <a:cubicBezTo>
                    <a:pt x="890" y="4423"/>
                    <a:pt x="913" y="4417"/>
                    <a:pt x="936" y="4406"/>
                  </a:cubicBezTo>
                  <a:cubicBezTo>
                    <a:pt x="982" y="4383"/>
                    <a:pt x="1027" y="4337"/>
                    <a:pt x="1073" y="4315"/>
                  </a:cubicBezTo>
                  <a:cubicBezTo>
                    <a:pt x="1096" y="4269"/>
                    <a:pt x="1141" y="4223"/>
                    <a:pt x="1187" y="4200"/>
                  </a:cubicBezTo>
                  <a:cubicBezTo>
                    <a:pt x="1255" y="4132"/>
                    <a:pt x="1301" y="4063"/>
                    <a:pt x="1370" y="3995"/>
                  </a:cubicBezTo>
                  <a:cubicBezTo>
                    <a:pt x="1506" y="3835"/>
                    <a:pt x="1666" y="3698"/>
                    <a:pt x="1803" y="3538"/>
                  </a:cubicBezTo>
                  <a:cubicBezTo>
                    <a:pt x="1872" y="3470"/>
                    <a:pt x="1917" y="3401"/>
                    <a:pt x="1986" y="3333"/>
                  </a:cubicBezTo>
                  <a:cubicBezTo>
                    <a:pt x="2054" y="3265"/>
                    <a:pt x="2123" y="3196"/>
                    <a:pt x="2191" y="3105"/>
                  </a:cubicBezTo>
                  <a:cubicBezTo>
                    <a:pt x="2305" y="2991"/>
                    <a:pt x="2420" y="2854"/>
                    <a:pt x="2534" y="2717"/>
                  </a:cubicBezTo>
                  <a:cubicBezTo>
                    <a:pt x="2556" y="2694"/>
                    <a:pt x="2579" y="2648"/>
                    <a:pt x="2579" y="2625"/>
                  </a:cubicBezTo>
                  <a:cubicBezTo>
                    <a:pt x="2579" y="2648"/>
                    <a:pt x="2579" y="2648"/>
                    <a:pt x="2579" y="2648"/>
                  </a:cubicBezTo>
                  <a:cubicBezTo>
                    <a:pt x="2579" y="2648"/>
                    <a:pt x="2602" y="2625"/>
                    <a:pt x="2602" y="2625"/>
                  </a:cubicBezTo>
                  <a:lnTo>
                    <a:pt x="2602" y="2625"/>
                  </a:lnTo>
                  <a:cubicBezTo>
                    <a:pt x="2579" y="2625"/>
                    <a:pt x="2579" y="2648"/>
                    <a:pt x="2579" y="2648"/>
                  </a:cubicBezTo>
                  <a:lnTo>
                    <a:pt x="2579" y="2648"/>
                  </a:lnTo>
                  <a:cubicBezTo>
                    <a:pt x="2579" y="2625"/>
                    <a:pt x="2602" y="2625"/>
                    <a:pt x="2602" y="2603"/>
                  </a:cubicBezTo>
                  <a:cubicBezTo>
                    <a:pt x="2602" y="2603"/>
                    <a:pt x="2625" y="2603"/>
                    <a:pt x="2625" y="2580"/>
                  </a:cubicBezTo>
                  <a:cubicBezTo>
                    <a:pt x="2625" y="2580"/>
                    <a:pt x="2625" y="2603"/>
                    <a:pt x="2625" y="2603"/>
                  </a:cubicBezTo>
                  <a:cubicBezTo>
                    <a:pt x="2648" y="2557"/>
                    <a:pt x="2671" y="2511"/>
                    <a:pt x="2693" y="2466"/>
                  </a:cubicBezTo>
                  <a:cubicBezTo>
                    <a:pt x="2693" y="2466"/>
                    <a:pt x="2693" y="2488"/>
                    <a:pt x="2693" y="2488"/>
                  </a:cubicBezTo>
                  <a:cubicBezTo>
                    <a:pt x="2716" y="2466"/>
                    <a:pt x="2716" y="2443"/>
                    <a:pt x="2739" y="2443"/>
                  </a:cubicBezTo>
                  <a:lnTo>
                    <a:pt x="2716" y="2443"/>
                  </a:lnTo>
                  <a:cubicBezTo>
                    <a:pt x="2785" y="2374"/>
                    <a:pt x="2830" y="2283"/>
                    <a:pt x="2899" y="2215"/>
                  </a:cubicBezTo>
                  <a:cubicBezTo>
                    <a:pt x="2944" y="2146"/>
                    <a:pt x="2990" y="2078"/>
                    <a:pt x="3013" y="2032"/>
                  </a:cubicBezTo>
                  <a:cubicBezTo>
                    <a:pt x="3081" y="1941"/>
                    <a:pt x="3127" y="1872"/>
                    <a:pt x="3173" y="1781"/>
                  </a:cubicBezTo>
                  <a:cubicBezTo>
                    <a:pt x="3196" y="1781"/>
                    <a:pt x="3241" y="1758"/>
                    <a:pt x="3287" y="1735"/>
                  </a:cubicBezTo>
                  <a:cubicBezTo>
                    <a:pt x="3310" y="1690"/>
                    <a:pt x="3355" y="1644"/>
                    <a:pt x="3378" y="1621"/>
                  </a:cubicBezTo>
                  <a:cubicBezTo>
                    <a:pt x="3401" y="1575"/>
                    <a:pt x="3424" y="1530"/>
                    <a:pt x="3469" y="1507"/>
                  </a:cubicBezTo>
                  <a:cubicBezTo>
                    <a:pt x="3515" y="1416"/>
                    <a:pt x="3561" y="1347"/>
                    <a:pt x="3629" y="1256"/>
                  </a:cubicBezTo>
                  <a:cubicBezTo>
                    <a:pt x="3721" y="1119"/>
                    <a:pt x="3835" y="982"/>
                    <a:pt x="3926" y="845"/>
                  </a:cubicBezTo>
                  <a:cubicBezTo>
                    <a:pt x="3926" y="845"/>
                    <a:pt x="3949" y="822"/>
                    <a:pt x="3949" y="822"/>
                  </a:cubicBezTo>
                  <a:lnTo>
                    <a:pt x="3949" y="799"/>
                  </a:lnTo>
                  <a:cubicBezTo>
                    <a:pt x="4017" y="731"/>
                    <a:pt x="4063" y="640"/>
                    <a:pt x="4131" y="571"/>
                  </a:cubicBezTo>
                  <a:cubicBezTo>
                    <a:pt x="4154" y="526"/>
                    <a:pt x="4200" y="480"/>
                    <a:pt x="4223" y="434"/>
                  </a:cubicBezTo>
                  <a:cubicBezTo>
                    <a:pt x="4246" y="411"/>
                    <a:pt x="4246" y="389"/>
                    <a:pt x="4268" y="366"/>
                  </a:cubicBezTo>
                  <a:cubicBezTo>
                    <a:pt x="4268" y="343"/>
                    <a:pt x="4291" y="343"/>
                    <a:pt x="4291" y="320"/>
                  </a:cubicBezTo>
                  <a:cubicBezTo>
                    <a:pt x="4314" y="297"/>
                    <a:pt x="4337" y="274"/>
                    <a:pt x="4337" y="229"/>
                  </a:cubicBezTo>
                  <a:cubicBezTo>
                    <a:pt x="4360" y="206"/>
                    <a:pt x="4360" y="206"/>
                    <a:pt x="4360" y="183"/>
                  </a:cubicBezTo>
                  <a:cubicBezTo>
                    <a:pt x="4360" y="137"/>
                    <a:pt x="4337" y="115"/>
                    <a:pt x="4337" y="92"/>
                  </a:cubicBezTo>
                  <a:cubicBezTo>
                    <a:pt x="4291" y="46"/>
                    <a:pt x="4246" y="1"/>
                    <a:pt x="417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20"/>
            <p:cNvSpPr/>
            <p:nvPr/>
          </p:nvSpPr>
          <p:spPr>
            <a:xfrm>
              <a:off x="7133650" y="1034025"/>
              <a:ext cx="51950" cy="80500"/>
            </a:xfrm>
            <a:custGeom>
              <a:avLst/>
              <a:gdLst/>
              <a:ahLst/>
              <a:cxnLst/>
              <a:rect l="l" t="t" r="r" b="b"/>
              <a:pathLst>
                <a:path w="2078" h="3220" extrusionOk="0">
                  <a:moveTo>
                    <a:pt x="2031" y="1"/>
                  </a:moveTo>
                  <a:cubicBezTo>
                    <a:pt x="2009" y="1"/>
                    <a:pt x="1986" y="24"/>
                    <a:pt x="1986" y="24"/>
                  </a:cubicBezTo>
                  <a:cubicBezTo>
                    <a:pt x="1963" y="92"/>
                    <a:pt x="1940" y="161"/>
                    <a:pt x="1917" y="229"/>
                  </a:cubicBezTo>
                  <a:cubicBezTo>
                    <a:pt x="1872" y="298"/>
                    <a:pt x="1849" y="366"/>
                    <a:pt x="1803" y="435"/>
                  </a:cubicBezTo>
                  <a:cubicBezTo>
                    <a:pt x="1780" y="503"/>
                    <a:pt x="1735" y="594"/>
                    <a:pt x="1689" y="663"/>
                  </a:cubicBezTo>
                  <a:cubicBezTo>
                    <a:pt x="1666" y="731"/>
                    <a:pt x="1621" y="800"/>
                    <a:pt x="1575" y="868"/>
                  </a:cubicBezTo>
                  <a:cubicBezTo>
                    <a:pt x="1552" y="937"/>
                    <a:pt x="1506" y="1005"/>
                    <a:pt x="1461" y="1074"/>
                  </a:cubicBezTo>
                  <a:cubicBezTo>
                    <a:pt x="1415" y="1142"/>
                    <a:pt x="1370" y="1211"/>
                    <a:pt x="1324" y="1256"/>
                  </a:cubicBezTo>
                  <a:cubicBezTo>
                    <a:pt x="1233" y="1393"/>
                    <a:pt x="1164" y="1530"/>
                    <a:pt x="1073" y="1644"/>
                  </a:cubicBezTo>
                  <a:cubicBezTo>
                    <a:pt x="1050" y="1690"/>
                    <a:pt x="1027" y="1736"/>
                    <a:pt x="981" y="1781"/>
                  </a:cubicBezTo>
                  <a:cubicBezTo>
                    <a:pt x="936" y="1827"/>
                    <a:pt x="913" y="1873"/>
                    <a:pt x="867" y="1918"/>
                  </a:cubicBezTo>
                  <a:lnTo>
                    <a:pt x="890" y="1918"/>
                  </a:lnTo>
                  <a:cubicBezTo>
                    <a:pt x="845" y="1964"/>
                    <a:pt x="822" y="2010"/>
                    <a:pt x="776" y="2078"/>
                  </a:cubicBezTo>
                  <a:cubicBezTo>
                    <a:pt x="776" y="2055"/>
                    <a:pt x="776" y="2055"/>
                    <a:pt x="776" y="2055"/>
                  </a:cubicBezTo>
                  <a:cubicBezTo>
                    <a:pt x="776" y="2078"/>
                    <a:pt x="753" y="2101"/>
                    <a:pt x="730" y="2124"/>
                  </a:cubicBezTo>
                  <a:cubicBezTo>
                    <a:pt x="753" y="2101"/>
                    <a:pt x="753" y="2101"/>
                    <a:pt x="753" y="2101"/>
                  </a:cubicBezTo>
                  <a:lnTo>
                    <a:pt x="753" y="2101"/>
                  </a:lnTo>
                  <a:cubicBezTo>
                    <a:pt x="639" y="2238"/>
                    <a:pt x="548" y="2375"/>
                    <a:pt x="434" y="2489"/>
                  </a:cubicBezTo>
                  <a:cubicBezTo>
                    <a:pt x="365" y="2580"/>
                    <a:pt x="320" y="2649"/>
                    <a:pt x="251" y="2717"/>
                  </a:cubicBezTo>
                  <a:cubicBezTo>
                    <a:pt x="183" y="2786"/>
                    <a:pt x="114" y="2877"/>
                    <a:pt x="68" y="2945"/>
                  </a:cubicBezTo>
                  <a:lnTo>
                    <a:pt x="91" y="2923"/>
                  </a:lnTo>
                  <a:lnTo>
                    <a:pt x="91" y="2923"/>
                  </a:lnTo>
                  <a:cubicBezTo>
                    <a:pt x="68" y="2946"/>
                    <a:pt x="45" y="2969"/>
                    <a:pt x="23" y="3014"/>
                  </a:cubicBezTo>
                  <a:cubicBezTo>
                    <a:pt x="23" y="3037"/>
                    <a:pt x="0" y="3059"/>
                    <a:pt x="0" y="3082"/>
                  </a:cubicBezTo>
                  <a:cubicBezTo>
                    <a:pt x="0" y="3128"/>
                    <a:pt x="23" y="3151"/>
                    <a:pt x="46" y="3196"/>
                  </a:cubicBezTo>
                  <a:cubicBezTo>
                    <a:pt x="91" y="3219"/>
                    <a:pt x="114" y="3219"/>
                    <a:pt x="160" y="3219"/>
                  </a:cubicBezTo>
                  <a:cubicBezTo>
                    <a:pt x="205" y="3219"/>
                    <a:pt x="251" y="3219"/>
                    <a:pt x="274" y="3174"/>
                  </a:cubicBezTo>
                  <a:cubicBezTo>
                    <a:pt x="297" y="3128"/>
                    <a:pt x="342" y="3105"/>
                    <a:pt x="388" y="3059"/>
                  </a:cubicBezTo>
                  <a:cubicBezTo>
                    <a:pt x="411" y="3014"/>
                    <a:pt x="457" y="2991"/>
                    <a:pt x="479" y="2945"/>
                  </a:cubicBezTo>
                  <a:cubicBezTo>
                    <a:pt x="571" y="2854"/>
                    <a:pt x="616" y="2763"/>
                    <a:pt x="685" y="2694"/>
                  </a:cubicBezTo>
                  <a:cubicBezTo>
                    <a:pt x="685" y="2671"/>
                    <a:pt x="685" y="2671"/>
                    <a:pt x="708" y="2671"/>
                  </a:cubicBezTo>
                  <a:lnTo>
                    <a:pt x="685" y="2671"/>
                  </a:lnTo>
                  <a:cubicBezTo>
                    <a:pt x="685" y="2671"/>
                    <a:pt x="708" y="2671"/>
                    <a:pt x="708" y="2649"/>
                  </a:cubicBezTo>
                  <a:cubicBezTo>
                    <a:pt x="708" y="2671"/>
                    <a:pt x="708" y="2671"/>
                    <a:pt x="708" y="2671"/>
                  </a:cubicBezTo>
                  <a:cubicBezTo>
                    <a:pt x="799" y="2534"/>
                    <a:pt x="913" y="2375"/>
                    <a:pt x="1004" y="2238"/>
                  </a:cubicBezTo>
                  <a:cubicBezTo>
                    <a:pt x="1050" y="2169"/>
                    <a:pt x="1096" y="2078"/>
                    <a:pt x="1141" y="2010"/>
                  </a:cubicBezTo>
                  <a:lnTo>
                    <a:pt x="1278" y="1758"/>
                  </a:lnTo>
                  <a:cubicBezTo>
                    <a:pt x="1324" y="1667"/>
                    <a:pt x="1370" y="1576"/>
                    <a:pt x="1415" y="1507"/>
                  </a:cubicBezTo>
                  <a:cubicBezTo>
                    <a:pt x="1438" y="1462"/>
                    <a:pt x="1461" y="1416"/>
                    <a:pt x="1484" y="1370"/>
                  </a:cubicBezTo>
                  <a:cubicBezTo>
                    <a:pt x="1506" y="1325"/>
                    <a:pt x="1529" y="1279"/>
                    <a:pt x="1552" y="1256"/>
                  </a:cubicBezTo>
                  <a:cubicBezTo>
                    <a:pt x="1575" y="1211"/>
                    <a:pt x="1598" y="1165"/>
                    <a:pt x="1621" y="1119"/>
                  </a:cubicBezTo>
                  <a:cubicBezTo>
                    <a:pt x="1643" y="1096"/>
                    <a:pt x="1666" y="1051"/>
                    <a:pt x="1666" y="1005"/>
                  </a:cubicBezTo>
                  <a:cubicBezTo>
                    <a:pt x="1712" y="891"/>
                    <a:pt x="1758" y="800"/>
                    <a:pt x="1780" y="708"/>
                  </a:cubicBezTo>
                  <a:cubicBezTo>
                    <a:pt x="1826" y="663"/>
                    <a:pt x="1849" y="594"/>
                    <a:pt x="1872" y="549"/>
                  </a:cubicBezTo>
                  <a:cubicBezTo>
                    <a:pt x="1895" y="503"/>
                    <a:pt x="1917" y="435"/>
                    <a:pt x="1940" y="389"/>
                  </a:cubicBezTo>
                  <a:cubicBezTo>
                    <a:pt x="1986" y="275"/>
                    <a:pt x="2031" y="183"/>
                    <a:pt x="2077" y="69"/>
                  </a:cubicBezTo>
                  <a:cubicBezTo>
                    <a:pt x="2077" y="47"/>
                    <a:pt x="2077" y="24"/>
                    <a:pt x="2054" y="24"/>
                  </a:cubicBezTo>
                  <a:cubicBezTo>
                    <a:pt x="2054" y="1"/>
                    <a:pt x="2031" y="1"/>
                    <a:pt x="203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20"/>
            <p:cNvSpPr/>
            <p:nvPr/>
          </p:nvSpPr>
          <p:spPr>
            <a:xfrm>
              <a:off x="6876850" y="972400"/>
              <a:ext cx="45100" cy="46100"/>
            </a:xfrm>
            <a:custGeom>
              <a:avLst/>
              <a:gdLst/>
              <a:ahLst/>
              <a:cxnLst/>
              <a:rect l="l" t="t" r="r" b="b"/>
              <a:pathLst>
                <a:path w="1804" h="1844" extrusionOk="0">
                  <a:moveTo>
                    <a:pt x="1233" y="1"/>
                  </a:moveTo>
                  <a:cubicBezTo>
                    <a:pt x="1210" y="1"/>
                    <a:pt x="1165" y="1"/>
                    <a:pt x="1142" y="24"/>
                  </a:cubicBezTo>
                  <a:cubicBezTo>
                    <a:pt x="1119" y="24"/>
                    <a:pt x="1096" y="46"/>
                    <a:pt x="1051" y="46"/>
                  </a:cubicBezTo>
                  <a:cubicBezTo>
                    <a:pt x="1005" y="92"/>
                    <a:pt x="959" y="138"/>
                    <a:pt x="891" y="161"/>
                  </a:cubicBezTo>
                  <a:cubicBezTo>
                    <a:pt x="868" y="206"/>
                    <a:pt x="822" y="252"/>
                    <a:pt x="777" y="275"/>
                  </a:cubicBezTo>
                  <a:cubicBezTo>
                    <a:pt x="708" y="343"/>
                    <a:pt x="640" y="412"/>
                    <a:pt x="571" y="480"/>
                  </a:cubicBezTo>
                  <a:cubicBezTo>
                    <a:pt x="480" y="571"/>
                    <a:pt x="389" y="640"/>
                    <a:pt x="297" y="731"/>
                  </a:cubicBezTo>
                  <a:cubicBezTo>
                    <a:pt x="252" y="777"/>
                    <a:pt x="229" y="822"/>
                    <a:pt x="183" y="845"/>
                  </a:cubicBezTo>
                  <a:cubicBezTo>
                    <a:pt x="160" y="868"/>
                    <a:pt x="138" y="891"/>
                    <a:pt x="115" y="914"/>
                  </a:cubicBezTo>
                  <a:cubicBezTo>
                    <a:pt x="92" y="914"/>
                    <a:pt x="92" y="937"/>
                    <a:pt x="92" y="937"/>
                  </a:cubicBezTo>
                  <a:cubicBezTo>
                    <a:pt x="69" y="959"/>
                    <a:pt x="46" y="982"/>
                    <a:pt x="23" y="1005"/>
                  </a:cubicBezTo>
                  <a:cubicBezTo>
                    <a:pt x="1" y="1028"/>
                    <a:pt x="1" y="1074"/>
                    <a:pt x="23" y="1119"/>
                  </a:cubicBezTo>
                  <a:cubicBezTo>
                    <a:pt x="23" y="1142"/>
                    <a:pt x="46" y="1165"/>
                    <a:pt x="69" y="1188"/>
                  </a:cubicBezTo>
                  <a:cubicBezTo>
                    <a:pt x="69" y="1210"/>
                    <a:pt x="92" y="1210"/>
                    <a:pt x="92" y="1210"/>
                  </a:cubicBezTo>
                  <a:cubicBezTo>
                    <a:pt x="92" y="1233"/>
                    <a:pt x="92" y="1233"/>
                    <a:pt x="92" y="1256"/>
                  </a:cubicBezTo>
                  <a:cubicBezTo>
                    <a:pt x="115" y="1302"/>
                    <a:pt x="138" y="1325"/>
                    <a:pt x="183" y="1347"/>
                  </a:cubicBezTo>
                  <a:lnTo>
                    <a:pt x="183" y="1370"/>
                  </a:lnTo>
                  <a:cubicBezTo>
                    <a:pt x="160" y="1416"/>
                    <a:pt x="183" y="1484"/>
                    <a:pt x="229" y="1530"/>
                  </a:cubicBezTo>
                  <a:cubicBezTo>
                    <a:pt x="229" y="1553"/>
                    <a:pt x="229" y="1599"/>
                    <a:pt x="229" y="1621"/>
                  </a:cubicBezTo>
                  <a:cubicBezTo>
                    <a:pt x="229" y="1644"/>
                    <a:pt x="252" y="1644"/>
                    <a:pt x="252" y="1667"/>
                  </a:cubicBezTo>
                  <a:cubicBezTo>
                    <a:pt x="275" y="1690"/>
                    <a:pt x="297" y="1713"/>
                    <a:pt x="320" y="1735"/>
                  </a:cubicBezTo>
                  <a:cubicBezTo>
                    <a:pt x="320" y="1735"/>
                    <a:pt x="343" y="1735"/>
                    <a:pt x="343" y="1758"/>
                  </a:cubicBezTo>
                  <a:cubicBezTo>
                    <a:pt x="366" y="1781"/>
                    <a:pt x="389" y="1804"/>
                    <a:pt x="411" y="1827"/>
                  </a:cubicBezTo>
                  <a:cubicBezTo>
                    <a:pt x="423" y="1838"/>
                    <a:pt x="440" y="1844"/>
                    <a:pt x="457" y="1844"/>
                  </a:cubicBezTo>
                  <a:cubicBezTo>
                    <a:pt x="474" y="1844"/>
                    <a:pt x="491" y="1838"/>
                    <a:pt x="503" y="1827"/>
                  </a:cubicBezTo>
                  <a:cubicBezTo>
                    <a:pt x="548" y="1804"/>
                    <a:pt x="571" y="1781"/>
                    <a:pt x="594" y="1758"/>
                  </a:cubicBezTo>
                  <a:lnTo>
                    <a:pt x="685" y="1690"/>
                  </a:lnTo>
                  <a:cubicBezTo>
                    <a:pt x="754" y="1644"/>
                    <a:pt x="822" y="1576"/>
                    <a:pt x="868" y="1530"/>
                  </a:cubicBezTo>
                  <a:cubicBezTo>
                    <a:pt x="1005" y="1416"/>
                    <a:pt x="1119" y="1325"/>
                    <a:pt x="1233" y="1210"/>
                  </a:cubicBezTo>
                  <a:cubicBezTo>
                    <a:pt x="1302" y="1165"/>
                    <a:pt x="1370" y="1119"/>
                    <a:pt x="1439" y="1074"/>
                  </a:cubicBezTo>
                  <a:cubicBezTo>
                    <a:pt x="1507" y="1028"/>
                    <a:pt x="1576" y="982"/>
                    <a:pt x="1644" y="937"/>
                  </a:cubicBezTo>
                  <a:cubicBezTo>
                    <a:pt x="1667" y="914"/>
                    <a:pt x="1690" y="891"/>
                    <a:pt x="1713" y="868"/>
                  </a:cubicBezTo>
                  <a:cubicBezTo>
                    <a:pt x="1735" y="845"/>
                    <a:pt x="1758" y="822"/>
                    <a:pt x="1781" y="822"/>
                  </a:cubicBezTo>
                  <a:cubicBezTo>
                    <a:pt x="1804" y="800"/>
                    <a:pt x="1804" y="754"/>
                    <a:pt x="1804" y="731"/>
                  </a:cubicBezTo>
                  <a:cubicBezTo>
                    <a:pt x="1781" y="708"/>
                    <a:pt x="1735" y="708"/>
                    <a:pt x="1713" y="708"/>
                  </a:cubicBezTo>
                  <a:cubicBezTo>
                    <a:pt x="1713" y="686"/>
                    <a:pt x="1690" y="663"/>
                    <a:pt x="1690" y="640"/>
                  </a:cubicBezTo>
                  <a:cubicBezTo>
                    <a:pt x="1644" y="571"/>
                    <a:pt x="1598" y="503"/>
                    <a:pt x="1576" y="412"/>
                  </a:cubicBezTo>
                  <a:cubicBezTo>
                    <a:pt x="1530" y="343"/>
                    <a:pt x="1507" y="252"/>
                    <a:pt x="1461" y="183"/>
                  </a:cubicBezTo>
                  <a:cubicBezTo>
                    <a:pt x="1439" y="161"/>
                    <a:pt x="1416" y="138"/>
                    <a:pt x="1416" y="115"/>
                  </a:cubicBezTo>
                  <a:cubicBezTo>
                    <a:pt x="1393" y="115"/>
                    <a:pt x="1393" y="92"/>
                    <a:pt x="1393" y="92"/>
                  </a:cubicBezTo>
                  <a:cubicBezTo>
                    <a:pt x="1370" y="69"/>
                    <a:pt x="1370" y="69"/>
                    <a:pt x="1347" y="46"/>
                  </a:cubicBezTo>
                  <a:cubicBezTo>
                    <a:pt x="1324" y="24"/>
                    <a:pt x="1302" y="1"/>
                    <a:pt x="127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20"/>
            <p:cNvSpPr/>
            <p:nvPr/>
          </p:nvSpPr>
          <p:spPr>
            <a:xfrm>
              <a:off x="6893975" y="1003800"/>
              <a:ext cx="37675" cy="29175"/>
            </a:xfrm>
            <a:custGeom>
              <a:avLst/>
              <a:gdLst/>
              <a:ahLst/>
              <a:cxnLst/>
              <a:rect l="l" t="t" r="r" b="b"/>
              <a:pathLst>
                <a:path w="1507" h="1167" extrusionOk="0">
                  <a:moveTo>
                    <a:pt x="1393" y="0"/>
                  </a:moveTo>
                  <a:cubicBezTo>
                    <a:pt x="1393" y="0"/>
                    <a:pt x="1370" y="0"/>
                    <a:pt x="1347" y="23"/>
                  </a:cubicBezTo>
                  <a:cubicBezTo>
                    <a:pt x="1324" y="23"/>
                    <a:pt x="1301" y="23"/>
                    <a:pt x="1279" y="46"/>
                  </a:cubicBezTo>
                  <a:cubicBezTo>
                    <a:pt x="1256" y="46"/>
                    <a:pt x="1233" y="69"/>
                    <a:pt x="1210" y="69"/>
                  </a:cubicBezTo>
                  <a:cubicBezTo>
                    <a:pt x="1164" y="114"/>
                    <a:pt x="1119" y="137"/>
                    <a:pt x="1050" y="183"/>
                  </a:cubicBezTo>
                  <a:cubicBezTo>
                    <a:pt x="982" y="228"/>
                    <a:pt x="913" y="274"/>
                    <a:pt x="845" y="343"/>
                  </a:cubicBezTo>
                  <a:cubicBezTo>
                    <a:pt x="799" y="365"/>
                    <a:pt x="754" y="388"/>
                    <a:pt x="731" y="411"/>
                  </a:cubicBezTo>
                  <a:cubicBezTo>
                    <a:pt x="685" y="434"/>
                    <a:pt x="639" y="479"/>
                    <a:pt x="594" y="502"/>
                  </a:cubicBezTo>
                  <a:cubicBezTo>
                    <a:pt x="548" y="525"/>
                    <a:pt x="503" y="571"/>
                    <a:pt x="457" y="594"/>
                  </a:cubicBezTo>
                  <a:cubicBezTo>
                    <a:pt x="366" y="662"/>
                    <a:pt x="274" y="731"/>
                    <a:pt x="206" y="799"/>
                  </a:cubicBezTo>
                  <a:cubicBezTo>
                    <a:pt x="160" y="822"/>
                    <a:pt x="137" y="845"/>
                    <a:pt x="115" y="868"/>
                  </a:cubicBezTo>
                  <a:cubicBezTo>
                    <a:pt x="92" y="890"/>
                    <a:pt x="69" y="913"/>
                    <a:pt x="46" y="936"/>
                  </a:cubicBezTo>
                  <a:cubicBezTo>
                    <a:pt x="0" y="982"/>
                    <a:pt x="0" y="1050"/>
                    <a:pt x="23" y="1096"/>
                  </a:cubicBezTo>
                  <a:cubicBezTo>
                    <a:pt x="46" y="1096"/>
                    <a:pt x="46" y="1119"/>
                    <a:pt x="69" y="1119"/>
                  </a:cubicBezTo>
                  <a:cubicBezTo>
                    <a:pt x="97" y="1147"/>
                    <a:pt x="134" y="1166"/>
                    <a:pt x="169" y="1166"/>
                  </a:cubicBezTo>
                  <a:cubicBezTo>
                    <a:pt x="190" y="1166"/>
                    <a:pt x="211" y="1159"/>
                    <a:pt x="229" y="1141"/>
                  </a:cubicBezTo>
                  <a:cubicBezTo>
                    <a:pt x="297" y="1119"/>
                    <a:pt x="343" y="1073"/>
                    <a:pt x="388" y="1027"/>
                  </a:cubicBezTo>
                  <a:cubicBezTo>
                    <a:pt x="434" y="982"/>
                    <a:pt x="480" y="959"/>
                    <a:pt x="503" y="913"/>
                  </a:cubicBezTo>
                  <a:cubicBezTo>
                    <a:pt x="594" y="845"/>
                    <a:pt x="685" y="776"/>
                    <a:pt x="776" y="708"/>
                  </a:cubicBezTo>
                  <a:cubicBezTo>
                    <a:pt x="868" y="616"/>
                    <a:pt x="982" y="548"/>
                    <a:pt x="1096" y="457"/>
                  </a:cubicBezTo>
                  <a:cubicBezTo>
                    <a:pt x="1164" y="411"/>
                    <a:pt x="1210" y="365"/>
                    <a:pt x="1279" y="343"/>
                  </a:cubicBezTo>
                  <a:cubicBezTo>
                    <a:pt x="1324" y="320"/>
                    <a:pt x="1347" y="297"/>
                    <a:pt x="1370" y="274"/>
                  </a:cubicBezTo>
                  <a:cubicBezTo>
                    <a:pt x="1393" y="274"/>
                    <a:pt x="1393" y="274"/>
                    <a:pt x="1416" y="251"/>
                  </a:cubicBezTo>
                  <a:cubicBezTo>
                    <a:pt x="1416" y="251"/>
                    <a:pt x="1438" y="251"/>
                    <a:pt x="1438" y="228"/>
                  </a:cubicBezTo>
                  <a:cubicBezTo>
                    <a:pt x="1484" y="206"/>
                    <a:pt x="1507" y="137"/>
                    <a:pt x="1507" y="91"/>
                  </a:cubicBezTo>
                  <a:cubicBezTo>
                    <a:pt x="1507" y="69"/>
                    <a:pt x="1507" y="46"/>
                    <a:pt x="1484" y="23"/>
                  </a:cubicBezTo>
                  <a:cubicBezTo>
                    <a:pt x="1484" y="23"/>
                    <a:pt x="1461" y="0"/>
                    <a:pt x="14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20"/>
            <p:cNvSpPr/>
            <p:nvPr/>
          </p:nvSpPr>
          <p:spPr>
            <a:xfrm>
              <a:off x="7174150" y="818325"/>
              <a:ext cx="81050" cy="38350"/>
            </a:xfrm>
            <a:custGeom>
              <a:avLst/>
              <a:gdLst/>
              <a:ahLst/>
              <a:cxnLst/>
              <a:rect l="l" t="t" r="r" b="b"/>
              <a:pathLst>
                <a:path w="3242" h="1534" extrusionOk="0">
                  <a:moveTo>
                    <a:pt x="2032" y="1"/>
                  </a:moveTo>
                  <a:cubicBezTo>
                    <a:pt x="1941" y="1"/>
                    <a:pt x="1849" y="24"/>
                    <a:pt x="1781" y="24"/>
                  </a:cubicBezTo>
                  <a:cubicBezTo>
                    <a:pt x="1667" y="47"/>
                    <a:pt x="1553" y="47"/>
                    <a:pt x="1439" y="92"/>
                  </a:cubicBezTo>
                  <a:cubicBezTo>
                    <a:pt x="1347" y="115"/>
                    <a:pt x="1256" y="138"/>
                    <a:pt x="1142" y="161"/>
                  </a:cubicBezTo>
                  <a:cubicBezTo>
                    <a:pt x="1051" y="206"/>
                    <a:pt x="936" y="252"/>
                    <a:pt x="845" y="298"/>
                  </a:cubicBezTo>
                  <a:cubicBezTo>
                    <a:pt x="754" y="343"/>
                    <a:pt x="640" y="389"/>
                    <a:pt x="548" y="457"/>
                  </a:cubicBezTo>
                  <a:cubicBezTo>
                    <a:pt x="457" y="503"/>
                    <a:pt x="389" y="549"/>
                    <a:pt x="297" y="594"/>
                  </a:cubicBezTo>
                  <a:cubicBezTo>
                    <a:pt x="252" y="640"/>
                    <a:pt x="206" y="663"/>
                    <a:pt x="160" y="686"/>
                  </a:cubicBezTo>
                  <a:cubicBezTo>
                    <a:pt x="138" y="709"/>
                    <a:pt x="115" y="731"/>
                    <a:pt x="92" y="754"/>
                  </a:cubicBezTo>
                  <a:cubicBezTo>
                    <a:pt x="69" y="754"/>
                    <a:pt x="46" y="800"/>
                    <a:pt x="46" y="823"/>
                  </a:cubicBezTo>
                  <a:cubicBezTo>
                    <a:pt x="23" y="845"/>
                    <a:pt x="1" y="868"/>
                    <a:pt x="1" y="914"/>
                  </a:cubicBezTo>
                  <a:cubicBezTo>
                    <a:pt x="1" y="960"/>
                    <a:pt x="23" y="1005"/>
                    <a:pt x="69" y="1051"/>
                  </a:cubicBezTo>
                  <a:cubicBezTo>
                    <a:pt x="92" y="1074"/>
                    <a:pt x="138" y="1097"/>
                    <a:pt x="183" y="1097"/>
                  </a:cubicBezTo>
                  <a:cubicBezTo>
                    <a:pt x="229" y="1119"/>
                    <a:pt x="275" y="1165"/>
                    <a:pt x="320" y="1188"/>
                  </a:cubicBezTo>
                  <a:cubicBezTo>
                    <a:pt x="343" y="1188"/>
                    <a:pt x="366" y="1211"/>
                    <a:pt x="389" y="1233"/>
                  </a:cubicBezTo>
                  <a:cubicBezTo>
                    <a:pt x="366" y="1233"/>
                    <a:pt x="366" y="1211"/>
                    <a:pt x="343" y="1211"/>
                  </a:cubicBezTo>
                  <a:lnTo>
                    <a:pt x="343" y="1211"/>
                  </a:lnTo>
                  <a:cubicBezTo>
                    <a:pt x="411" y="1256"/>
                    <a:pt x="480" y="1302"/>
                    <a:pt x="548" y="1370"/>
                  </a:cubicBezTo>
                  <a:cubicBezTo>
                    <a:pt x="571" y="1416"/>
                    <a:pt x="617" y="1462"/>
                    <a:pt x="663" y="1507"/>
                  </a:cubicBezTo>
                  <a:cubicBezTo>
                    <a:pt x="691" y="1527"/>
                    <a:pt x="724" y="1534"/>
                    <a:pt x="756" y="1534"/>
                  </a:cubicBezTo>
                  <a:cubicBezTo>
                    <a:pt x="800" y="1534"/>
                    <a:pt x="842" y="1521"/>
                    <a:pt x="868" y="1507"/>
                  </a:cubicBezTo>
                  <a:cubicBezTo>
                    <a:pt x="914" y="1485"/>
                    <a:pt x="936" y="1462"/>
                    <a:pt x="959" y="1439"/>
                  </a:cubicBezTo>
                  <a:cubicBezTo>
                    <a:pt x="982" y="1416"/>
                    <a:pt x="1028" y="1393"/>
                    <a:pt x="1051" y="1370"/>
                  </a:cubicBezTo>
                  <a:lnTo>
                    <a:pt x="1142" y="1279"/>
                  </a:lnTo>
                  <a:cubicBezTo>
                    <a:pt x="1210" y="1233"/>
                    <a:pt x="1279" y="1188"/>
                    <a:pt x="1347" y="1142"/>
                  </a:cubicBezTo>
                  <a:cubicBezTo>
                    <a:pt x="1416" y="1074"/>
                    <a:pt x="1507" y="1028"/>
                    <a:pt x="1598" y="960"/>
                  </a:cubicBezTo>
                  <a:cubicBezTo>
                    <a:pt x="1758" y="868"/>
                    <a:pt x="1941" y="777"/>
                    <a:pt x="2123" y="686"/>
                  </a:cubicBezTo>
                  <a:cubicBezTo>
                    <a:pt x="2260" y="640"/>
                    <a:pt x="2397" y="594"/>
                    <a:pt x="2534" y="549"/>
                  </a:cubicBezTo>
                  <a:lnTo>
                    <a:pt x="2785" y="549"/>
                  </a:lnTo>
                  <a:cubicBezTo>
                    <a:pt x="2854" y="572"/>
                    <a:pt x="2899" y="572"/>
                    <a:pt x="2968" y="594"/>
                  </a:cubicBezTo>
                  <a:cubicBezTo>
                    <a:pt x="2991" y="617"/>
                    <a:pt x="3014" y="617"/>
                    <a:pt x="3059" y="640"/>
                  </a:cubicBezTo>
                  <a:cubicBezTo>
                    <a:pt x="3074" y="640"/>
                    <a:pt x="3090" y="650"/>
                    <a:pt x="3105" y="650"/>
                  </a:cubicBezTo>
                  <a:cubicBezTo>
                    <a:pt x="3112" y="650"/>
                    <a:pt x="3120" y="648"/>
                    <a:pt x="3128" y="640"/>
                  </a:cubicBezTo>
                  <a:cubicBezTo>
                    <a:pt x="3173" y="640"/>
                    <a:pt x="3196" y="617"/>
                    <a:pt x="3196" y="594"/>
                  </a:cubicBezTo>
                  <a:cubicBezTo>
                    <a:pt x="3242" y="526"/>
                    <a:pt x="3219" y="457"/>
                    <a:pt x="3150" y="435"/>
                  </a:cubicBezTo>
                  <a:cubicBezTo>
                    <a:pt x="3105" y="412"/>
                    <a:pt x="3059" y="389"/>
                    <a:pt x="2991" y="366"/>
                  </a:cubicBezTo>
                  <a:cubicBezTo>
                    <a:pt x="2968" y="343"/>
                    <a:pt x="2922" y="343"/>
                    <a:pt x="2877" y="343"/>
                  </a:cubicBezTo>
                  <a:cubicBezTo>
                    <a:pt x="2877" y="275"/>
                    <a:pt x="2831" y="229"/>
                    <a:pt x="2785" y="229"/>
                  </a:cubicBezTo>
                  <a:cubicBezTo>
                    <a:pt x="2717" y="206"/>
                    <a:pt x="2648" y="206"/>
                    <a:pt x="2580" y="184"/>
                  </a:cubicBezTo>
                  <a:lnTo>
                    <a:pt x="2443" y="184"/>
                  </a:lnTo>
                  <a:cubicBezTo>
                    <a:pt x="2443" y="115"/>
                    <a:pt x="2374" y="47"/>
                    <a:pt x="2306" y="24"/>
                  </a:cubicBezTo>
                  <a:cubicBezTo>
                    <a:pt x="2260" y="24"/>
                    <a:pt x="2215" y="1"/>
                    <a:pt x="21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20"/>
            <p:cNvSpPr/>
            <p:nvPr/>
          </p:nvSpPr>
          <p:spPr>
            <a:xfrm>
              <a:off x="7208950" y="824050"/>
              <a:ext cx="29700" cy="8375"/>
            </a:xfrm>
            <a:custGeom>
              <a:avLst/>
              <a:gdLst/>
              <a:ahLst/>
              <a:cxnLst/>
              <a:rect l="l" t="t" r="r" b="b"/>
              <a:pathLst>
                <a:path w="1188" h="335" extrusionOk="0">
                  <a:moveTo>
                    <a:pt x="686" y="0"/>
                  </a:moveTo>
                  <a:cubicBezTo>
                    <a:pt x="617" y="0"/>
                    <a:pt x="549" y="23"/>
                    <a:pt x="503" y="46"/>
                  </a:cubicBezTo>
                  <a:cubicBezTo>
                    <a:pt x="389" y="69"/>
                    <a:pt x="298" y="91"/>
                    <a:pt x="206" y="137"/>
                  </a:cubicBezTo>
                  <a:cubicBezTo>
                    <a:pt x="161" y="160"/>
                    <a:pt x="92" y="206"/>
                    <a:pt x="47" y="228"/>
                  </a:cubicBezTo>
                  <a:cubicBezTo>
                    <a:pt x="1" y="251"/>
                    <a:pt x="1" y="274"/>
                    <a:pt x="24" y="297"/>
                  </a:cubicBezTo>
                  <a:cubicBezTo>
                    <a:pt x="24" y="324"/>
                    <a:pt x="39" y="335"/>
                    <a:pt x="57" y="335"/>
                  </a:cubicBezTo>
                  <a:cubicBezTo>
                    <a:pt x="69" y="335"/>
                    <a:pt x="83" y="329"/>
                    <a:pt x="92" y="320"/>
                  </a:cubicBezTo>
                  <a:cubicBezTo>
                    <a:pt x="161" y="297"/>
                    <a:pt x="206" y="274"/>
                    <a:pt x="275" y="251"/>
                  </a:cubicBezTo>
                  <a:lnTo>
                    <a:pt x="252" y="251"/>
                  </a:lnTo>
                  <a:cubicBezTo>
                    <a:pt x="321" y="228"/>
                    <a:pt x="389" y="206"/>
                    <a:pt x="457" y="183"/>
                  </a:cubicBezTo>
                  <a:cubicBezTo>
                    <a:pt x="549" y="160"/>
                    <a:pt x="617" y="137"/>
                    <a:pt x="686" y="114"/>
                  </a:cubicBezTo>
                  <a:lnTo>
                    <a:pt x="914" y="114"/>
                  </a:lnTo>
                  <a:cubicBezTo>
                    <a:pt x="937" y="114"/>
                    <a:pt x="960" y="114"/>
                    <a:pt x="982" y="137"/>
                  </a:cubicBezTo>
                  <a:cubicBezTo>
                    <a:pt x="1028" y="137"/>
                    <a:pt x="1051" y="137"/>
                    <a:pt x="1074" y="160"/>
                  </a:cubicBezTo>
                  <a:lnTo>
                    <a:pt x="1142" y="160"/>
                  </a:lnTo>
                  <a:cubicBezTo>
                    <a:pt x="1142" y="160"/>
                    <a:pt x="1165" y="160"/>
                    <a:pt x="1165" y="137"/>
                  </a:cubicBezTo>
                  <a:cubicBezTo>
                    <a:pt x="1188" y="114"/>
                    <a:pt x="1188" y="114"/>
                    <a:pt x="1165" y="91"/>
                  </a:cubicBezTo>
                  <a:cubicBezTo>
                    <a:pt x="1165" y="69"/>
                    <a:pt x="1165" y="69"/>
                    <a:pt x="1142" y="46"/>
                  </a:cubicBezTo>
                  <a:cubicBezTo>
                    <a:pt x="1097" y="46"/>
                    <a:pt x="1074" y="23"/>
                    <a:pt x="102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20"/>
            <p:cNvSpPr/>
            <p:nvPr/>
          </p:nvSpPr>
          <p:spPr>
            <a:xfrm>
              <a:off x="7206675" y="840025"/>
              <a:ext cx="40550" cy="22650"/>
            </a:xfrm>
            <a:custGeom>
              <a:avLst/>
              <a:gdLst/>
              <a:ahLst/>
              <a:cxnLst/>
              <a:rect l="l" t="t" r="r" b="b"/>
              <a:pathLst>
                <a:path w="1622" h="906" extrusionOk="0">
                  <a:moveTo>
                    <a:pt x="1553" y="0"/>
                  </a:moveTo>
                  <a:cubicBezTo>
                    <a:pt x="1439" y="23"/>
                    <a:pt x="1302" y="69"/>
                    <a:pt x="1165" y="114"/>
                  </a:cubicBezTo>
                  <a:cubicBezTo>
                    <a:pt x="1028" y="160"/>
                    <a:pt x="891" y="206"/>
                    <a:pt x="754" y="274"/>
                  </a:cubicBezTo>
                  <a:cubicBezTo>
                    <a:pt x="617" y="343"/>
                    <a:pt x="503" y="411"/>
                    <a:pt x="366" y="480"/>
                  </a:cubicBezTo>
                  <a:cubicBezTo>
                    <a:pt x="320" y="502"/>
                    <a:pt x="252" y="548"/>
                    <a:pt x="206" y="571"/>
                  </a:cubicBezTo>
                  <a:cubicBezTo>
                    <a:pt x="160" y="594"/>
                    <a:pt x="138" y="617"/>
                    <a:pt x="115" y="639"/>
                  </a:cubicBezTo>
                  <a:cubicBezTo>
                    <a:pt x="92" y="639"/>
                    <a:pt x="69" y="662"/>
                    <a:pt x="69" y="685"/>
                  </a:cubicBezTo>
                  <a:cubicBezTo>
                    <a:pt x="46" y="685"/>
                    <a:pt x="23" y="731"/>
                    <a:pt x="1" y="754"/>
                  </a:cubicBezTo>
                  <a:cubicBezTo>
                    <a:pt x="1" y="754"/>
                    <a:pt x="1" y="776"/>
                    <a:pt x="1" y="799"/>
                  </a:cubicBezTo>
                  <a:cubicBezTo>
                    <a:pt x="1" y="822"/>
                    <a:pt x="1" y="868"/>
                    <a:pt x="23" y="890"/>
                  </a:cubicBezTo>
                  <a:cubicBezTo>
                    <a:pt x="42" y="900"/>
                    <a:pt x="65" y="905"/>
                    <a:pt x="89" y="905"/>
                  </a:cubicBezTo>
                  <a:cubicBezTo>
                    <a:pt x="122" y="905"/>
                    <a:pt x="157" y="894"/>
                    <a:pt x="183" y="868"/>
                  </a:cubicBezTo>
                  <a:cubicBezTo>
                    <a:pt x="206" y="845"/>
                    <a:pt x="252" y="822"/>
                    <a:pt x="275" y="799"/>
                  </a:cubicBezTo>
                  <a:cubicBezTo>
                    <a:pt x="297" y="776"/>
                    <a:pt x="320" y="754"/>
                    <a:pt x="343" y="731"/>
                  </a:cubicBezTo>
                  <a:cubicBezTo>
                    <a:pt x="457" y="639"/>
                    <a:pt x="594" y="571"/>
                    <a:pt x="731" y="480"/>
                  </a:cubicBezTo>
                  <a:cubicBezTo>
                    <a:pt x="800" y="434"/>
                    <a:pt x="868" y="388"/>
                    <a:pt x="936" y="343"/>
                  </a:cubicBezTo>
                  <a:cubicBezTo>
                    <a:pt x="1005" y="320"/>
                    <a:pt x="1073" y="274"/>
                    <a:pt x="1142" y="251"/>
                  </a:cubicBezTo>
                  <a:cubicBezTo>
                    <a:pt x="1188" y="229"/>
                    <a:pt x="1210" y="229"/>
                    <a:pt x="1233" y="206"/>
                  </a:cubicBezTo>
                  <a:cubicBezTo>
                    <a:pt x="1302" y="183"/>
                    <a:pt x="1347" y="160"/>
                    <a:pt x="1416" y="137"/>
                  </a:cubicBezTo>
                  <a:cubicBezTo>
                    <a:pt x="1461" y="114"/>
                    <a:pt x="1530" y="114"/>
                    <a:pt x="1576" y="92"/>
                  </a:cubicBezTo>
                  <a:cubicBezTo>
                    <a:pt x="1621" y="92"/>
                    <a:pt x="1621" y="46"/>
                    <a:pt x="1621" y="23"/>
                  </a:cubicBezTo>
                  <a:cubicBezTo>
                    <a:pt x="1621" y="0"/>
                    <a:pt x="1598" y="0"/>
                    <a:pt x="157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20"/>
            <p:cNvSpPr/>
            <p:nvPr/>
          </p:nvSpPr>
          <p:spPr>
            <a:xfrm>
              <a:off x="6840900" y="1036300"/>
              <a:ext cx="42250" cy="41725"/>
            </a:xfrm>
            <a:custGeom>
              <a:avLst/>
              <a:gdLst/>
              <a:ahLst/>
              <a:cxnLst/>
              <a:rect l="l" t="t" r="r" b="b"/>
              <a:pathLst>
                <a:path w="1690" h="1669" extrusionOk="0">
                  <a:moveTo>
                    <a:pt x="840" y="0"/>
                  </a:moveTo>
                  <a:cubicBezTo>
                    <a:pt x="827" y="0"/>
                    <a:pt x="813" y="1"/>
                    <a:pt x="800" y="1"/>
                  </a:cubicBezTo>
                  <a:cubicBezTo>
                    <a:pt x="343" y="24"/>
                    <a:pt x="1" y="412"/>
                    <a:pt x="23" y="869"/>
                  </a:cubicBezTo>
                  <a:cubicBezTo>
                    <a:pt x="46" y="1311"/>
                    <a:pt x="412" y="1668"/>
                    <a:pt x="850" y="1668"/>
                  </a:cubicBezTo>
                  <a:cubicBezTo>
                    <a:pt x="864" y="1668"/>
                    <a:pt x="877" y="1668"/>
                    <a:pt x="891" y="1667"/>
                  </a:cubicBezTo>
                  <a:cubicBezTo>
                    <a:pt x="1347" y="1645"/>
                    <a:pt x="1690" y="1257"/>
                    <a:pt x="1667" y="800"/>
                  </a:cubicBezTo>
                  <a:cubicBezTo>
                    <a:pt x="1645" y="357"/>
                    <a:pt x="1279" y="0"/>
                    <a:pt x="8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20"/>
            <p:cNvSpPr/>
            <p:nvPr/>
          </p:nvSpPr>
          <p:spPr>
            <a:xfrm>
              <a:off x="6834625" y="1100200"/>
              <a:ext cx="42825" cy="41725"/>
            </a:xfrm>
            <a:custGeom>
              <a:avLst/>
              <a:gdLst/>
              <a:ahLst/>
              <a:cxnLst/>
              <a:rect l="l" t="t" r="r" b="b"/>
              <a:pathLst>
                <a:path w="1713" h="1669" extrusionOk="0">
                  <a:moveTo>
                    <a:pt x="863" y="1"/>
                  </a:moveTo>
                  <a:cubicBezTo>
                    <a:pt x="849" y="1"/>
                    <a:pt x="836" y="1"/>
                    <a:pt x="822" y="2"/>
                  </a:cubicBezTo>
                  <a:cubicBezTo>
                    <a:pt x="366" y="24"/>
                    <a:pt x="1" y="412"/>
                    <a:pt x="23" y="869"/>
                  </a:cubicBezTo>
                  <a:cubicBezTo>
                    <a:pt x="46" y="1312"/>
                    <a:pt x="411" y="1669"/>
                    <a:pt x="850" y="1669"/>
                  </a:cubicBezTo>
                  <a:cubicBezTo>
                    <a:pt x="864" y="1669"/>
                    <a:pt x="877" y="1669"/>
                    <a:pt x="891" y="1668"/>
                  </a:cubicBezTo>
                  <a:cubicBezTo>
                    <a:pt x="1347" y="1645"/>
                    <a:pt x="1712" y="1257"/>
                    <a:pt x="1690" y="800"/>
                  </a:cubicBezTo>
                  <a:cubicBezTo>
                    <a:pt x="1667" y="358"/>
                    <a:pt x="1302" y="1"/>
                    <a:pt x="8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20"/>
            <p:cNvSpPr/>
            <p:nvPr/>
          </p:nvSpPr>
          <p:spPr>
            <a:xfrm>
              <a:off x="6903675" y="1109325"/>
              <a:ext cx="42250" cy="41750"/>
            </a:xfrm>
            <a:custGeom>
              <a:avLst/>
              <a:gdLst/>
              <a:ahLst/>
              <a:cxnLst/>
              <a:rect l="l" t="t" r="r" b="b"/>
              <a:pathLst>
                <a:path w="1690" h="1670" extrusionOk="0">
                  <a:moveTo>
                    <a:pt x="840" y="1"/>
                  </a:moveTo>
                  <a:cubicBezTo>
                    <a:pt x="826" y="1"/>
                    <a:pt x="813" y="1"/>
                    <a:pt x="799" y="2"/>
                  </a:cubicBezTo>
                  <a:cubicBezTo>
                    <a:pt x="343" y="25"/>
                    <a:pt x="0" y="413"/>
                    <a:pt x="23" y="869"/>
                  </a:cubicBezTo>
                  <a:cubicBezTo>
                    <a:pt x="45" y="1312"/>
                    <a:pt x="411" y="1669"/>
                    <a:pt x="850" y="1669"/>
                  </a:cubicBezTo>
                  <a:cubicBezTo>
                    <a:pt x="863" y="1669"/>
                    <a:pt x="877" y="1669"/>
                    <a:pt x="891" y="1668"/>
                  </a:cubicBezTo>
                  <a:cubicBezTo>
                    <a:pt x="1347" y="1645"/>
                    <a:pt x="1689" y="1257"/>
                    <a:pt x="1667" y="801"/>
                  </a:cubicBezTo>
                  <a:cubicBezTo>
                    <a:pt x="1645" y="358"/>
                    <a:pt x="1279" y="1"/>
                    <a:pt x="8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20"/>
            <p:cNvSpPr/>
            <p:nvPr/>
          </p:nvSpPr>
          <p:spPr>
            <a:xfrm>
              <a:off x="6923075" y="1173850"/>
              <a:ext cx="41675" cy="41100"/>
            </a:xfrm>
            <a:custGeom>
              <a:avLst/>
              <a:gdLst/>
              <a:ahLst/>
              <a:cxnLst/>
              <a:rect l="l" t="t" r="r" b="b"/>
              <a:pathLst>
                <a:path w="1667" h="1644" extrusionOk="0">
                  <a:moveTo>
                    <a:pt x="799" y="0"/>
                  </a:moveTo>
                  <a:cubicBezTo>
                    <a:pt x="343" y="23"/>
                    <a:pt x="0" y="411"/>
                    <a:pt x="23" y="867"/>
                  </a:cubicBezTo>
                  <a:cubicBezTo>
                    <a:pt x="23" y="1255"/>
                    <a:pt x="320" y="1575"/>
                    <a:pt x="708" y="1643"/>
                  </a:cubicBezTo>
                  <a:cubicBezTo>
                    <a:pt x="982" y="1415"/>
                    <a:pt x="1302" y="1210"/>
                    <a:pt x="1621" y="1027"/>
                  </a:cubicBezTo>
                  <a:lnTo>
                    <a:pt x="1644" y="1027"/>
                  </a:lnTo>
                  <a:cubicBezTo>
                    <a:pt x="1667" y="959"/>
                    <a:pt x="1667" y="867"/>
                    <a:pt x="1667" y="776"/>
                  </a:cubicBezTo>
                  <a:cubicBezTo>
                    <a:pt x="1644" y="342"/>
                    <a:pt x="1279" y="0"/>
                    <a:pt x="8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20"/>
            <p:cNvSpPr/>
            <p:nvPr/>
          </p:nvSpPr>
          <p:spPr>
            <a:xfrm>
              <a:off x="6852875" y="1174950"/>
              <a:ext cx="42250" cy="41175"/>
            </a:xfrm>
            <a:custGeom>
              <a:avLst/>
              <a:gdLst/>
              <a:ahLst/>
              <a:cxnLst/>
              <a:rect l="l" t="t" r="r" b="b"/>
              <a:pathLst>
                <a:path w="1690" h="1647" extrusionOk="0">
                  <a:moveTo>
                    <a:pt x="845" y="1"/>
                  </a:moveTo>
                  <a:cubicBezTo>
                    <a:pt x="830" y="1"/>
                    <a:pt x="815" y="1"/>
                    <a:pt x="800" y="2"/>
                  </a:cubicBezTo>
                  <a:cubicBezTo>
                    <a:pt x="343" y="25"/>
                    <a:pt x="1" y="413"/>
                    <a:pt x="24" y="869"/>
                  </a:cubicBezTo>
                  <a:cubicBezTo>
                    <a:pt x="46" y="1311"/>
                    <a:pt x="410" y="1646"/>
                    <a:pt x="848" y="1646"/>
                  </a:cubicBezTo>
                  <a:cubicBezTo>
                    <a:pt x="862" y="1646"/>
                    <a:pt x="877" y="1646"/>
                    <a:pt x="891" y="1645"/>
                  </a:cubicBezTo>
                  <a:cubicBezTo>
                    <a:pt x="1348" y="1645"/>
                    <a:pt x="1690" y="1234"/>
                    <a:pt x="1667" y="778"/>
                  </a:cubicBezTo>
                  <a:cubicBezTo>
                    <a:pt x="1667" y="336"/>
                    <a:pt x="1303" y="1"/>
                    <a:pt x="8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20"/>
            <p:cNvSpPr/>
            <p:nvPr/>
          </p:nvSpPr>
          <p:spPr>
            <a:xfrm>
              <a:off x="6755875" y="1106475"/>
              <a:ext cx="42825" cy="41175"/>
            </a:xfrm>
            <a:custGeom>
              <a:avLst/>
              <a:gdLst/>
              <a:ahLst/>
              <a:cxnLst/>
              <a:rect l="l" t="t" r="r" b="b"/>
              <a:pathLst>
                <a:path w="1713" h="1647" extrusionOk="0">
                  <a:moveTo>
                    <a:pt x="865" y="1"/>
                  </a:moveTo>
                  <a:cubicBezTo>
                    <a:pt x="851" y="1"/>
                    <a:pt x="837" y="1"/>
                    <a:pt x="822" y="2"/>
                  </a:cubicBezTo>
                  <a:cubicBezTo>
                    <a:pt x="366" y="25"/>
                    <a:pt x="1" y="413"/>
                    <a:pt x="23" y="869"/>
                  </a:cubicBezTo>
                  <a:cubicBezTo>
                    <a:pt x="46" y="1311"/>
                    <a:pt x="410" y="1646"/>
                    <a:pt x="848" y="1646"/>
                  </a:cubicBezTo>
                  <a:cubicBezTo>
                    <a:pt x="862" y="1646"/>
                    <a:pt x="876" y="1646"/>
                    <a:pt x="891" y="1645"/>
                  </a:cubicBezTo>
                  <a:cubicBezTo>
                    <a:pt x="1347" y="1622"/>
                    <a:pt x="1713" y="1234"/>
                    <a:pt x="1690" y="778"/>
                  </a:cubicBezTo>
                  <a:cubicBezTo>
                    <a:pt x="1668" y="336"/>
                    <a:pt x="1303" y="1"/>
                    <a:pt x="8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20"/>
            <p:cNvSpPr/>
            <p:nvPr/>
          </p:nvSpPr>
          <p:spPr>
            <a:xfrm>
              <a:off x="6767850" y="1170950"/>
              <a:ext cx="42825" cy="41750"/>
            </a:xfrm>
            <a:custGeom>
              <a:avLst/>
              <a:gdLst/>
              <a:ahLst/>
              <a:cxnLst/>
              <a:rect l="l" t="t" r="r" b="b"/>
              <a:pathLst>
                <a:path w="1713" h="1670" extrusionOk="0">
                  <a:moveTo>
                    <a:pt x="863" y="1"/>
                  </a:moveTo>
                  <a:cubicBezTo>
                    <a:pt x="850" y="1"/>
                    <a:pt x="836" y="1"/>
                    <a:pt x="823" y="2"/>
                  </a:cubicBezTo>
                  <a:cubicBezTo>
                    <a:pt x="366" y="25"/>
                    <a:pt x="1" y="413"/>
                    <a:pt x="24" y="869"/>
                  </a:cubicBezTo>
                  <a:cubicBezTo>
                    <a:pt x="46" y="1312"/>
                    <a:pt x="412" y="1669"/>
                    <a:pt x="851" y="1669"/>
                  </a:cubicBezTo>
                  <a:cubicBezTo>
                    <a:pt x="864" y="1669"/>
                    <a:pt x="878" y="1669"/>
                    <a:pt x="891" y="1668"/>
                  </a:cubicBezTo>
                  <a:cubicBezTo>
                    <a:pt x="1348" y="1645"/>
                    <a:pt x="1713" y="1257"/>
                    <a:pt x="1690" y="801"/>
                  </a:cubicBezTo>
                  <a:cubicBezTo>
                    <a:pt x="1668" y="358"/>
                    <a:pt x="1302" y="1"/>
                    <a:pt x="8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20"/>
            <p:cNvSpPr/>
            <p:nvPr/>
          </p:nvSpPr>
          <p:spPr>
            <a:xfrm>
              <a:off x="6806675" y="1246875"/>
              <a:ext cx="42250" cy="38825"/>
            </a:xfrm>
            <a:custGeom>
              <a:avLst/>
              <a:gdLst/>
              <a:ahLst/>
              <a:cxnLst/>
              <a:rect l="l" t="t" r="r" b="b"/>
              <a:pathLst>
                <a:path w="1690" h="1553" extrusionOk="0">
                  <a:moveTo>
                    <a:pt x="845" y="1"/>
                  </a:moveTo>
                  <a:cubicBezTo>
                    <a:pt x="845" y="1"/>
                    <a:pt x="822" y="24"/>
                    <a:pt x="822" y="24"/>
                  </a:cubicBezTo>
                  <a:cubicBezTo>
                    <a:pt x="365" y="24"/>
                    <a:pt x="0" y="412"/>
                    <a:pt x="23" y="868"/>
                  </a:cubicBezTo>
                  <a:cubicBezTo>
                    <a:pt x="46" y="1165"/>
                    <a:pt x="206" y="1439"/>
                    <a:pt x="434" y="1553"/>
                  </a:cubicBezTo>
                  <a:cubicBezTo>
                    <a:pt x="594" y="1484"/>
                    <a:pt x="731" y="1393"/>
                    <a:pt x="890" y="1325"/>
                  </a:cubicBezTo>
                  <a:cubicBezTo>
                    <a:pt x="1141" y="1188"/>
                    <a:pt x="1415" y="1051"/>
                    <a:pt x="1666" y="914"/>
                  </a:cubicBezTo>
                  <a:cubicBezTo>
                    <a:pt x="1689" y="868"/>
                    <a:pt x="1689" y="845"/>
                    <a:pt x="1689" y="800"/>
                  </a:cubicBezTo>
                  <a:cubicBezTo>
                    <a:pt x="1666" y="366"/>
                    <a:pt x="1301" y="1"/>
                    <a:pt x="8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20"/>
            <p:cNvSpPr/>
            <p:nvPr/>
          </p:nvSpPr>
          <p:spPr>
            <a:xfrm>
              <a:off x="6730775" y="1249125"/>
              <a:ext cx="42250" cy="41175"/>
            </a:xfrm>
            <a:custGeom>
              <a:avLst/>
              <a:gdLst/>
              <a:ahLst/>
              <a:cxnLst/>
              <a:rect l="l" t="t" r="r" b="b"/>
              <a:pathLst>
                <a:path w="1690" h="1647" extrusionOk="0">
                  <a:moveTo>
                    <a:pt x="842" y="1"/>
                  </a:moveTo>
                  <a:cubicBezTo>
                    <a:pt x="828" y="1"/>
                    <a:pt x="814" y="1"/>
                    <a:pt x="799" y="2"/>
                  </a:cubicBezTo>
                  <a:cubicBezTo>
                    <a:pt x="343" y="25"/>
                    <a:pt x="0" y="413"/>
                    <a:pt x="23" y="869"/>
                  </a:cubicBezTo>
                  <a:cubicBezTo>
                    <a:pt x="45" y="1311"/>
                    <a:pt x="410" y="1647"/>
                    <a:pt x="847" y="1647"/>
                  </a:cubicBezTo>
                  <a:cubicBezTo>
                    <a:pt x="862" y="1647"/>
                    <a:pt x="876" y="1646"/>
                    <a:pt x="891" y="1645"/>
                  </a:cubicBezTo>
                  <a:cubicBezTo>
                    <a:pt x="1347" y="1623"/>
                    <a:pt x="1689" y="1235"/>
                    <a:pt x="1667" y="778"/>
                  </a:cubicBezTo>
                  <a:cubicBezTo>
                    <a:pt x="1644" y="336"/>
                    <a:pt x="1280" y="1"/>
                    <a:pt x="8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20"/>
            <p:cNvSpPr/>
            <p:nvPr/>
          </p:nvSpPr>
          <p:spPr>
            <a:xfrm>
              <a:off x="6650300" y="1236600"/>
              <a:ext cx="41700" cy="41700"/>
            </a:xfrm>
            <a:custGeom>
              <a:avLst/>
              <a:gdLst/>
              <a:ahLst/>
              <a:cxnLst/>
              <a:rect l="l" t="t" r="r" b="b"/>
              <a:pathLst>
                <a:path w="1668" h="1668" extrusionOk="0">
                  <a:moveTo>
                    <a:pt x="777" y="1"/>
                  </a:moveTo>
                  <a:cubicBezTo>
                    <a:pt x="709" y="1"/>
                    <a:pt x="640" y="24"/>
                    <a:pt x="572" y="47"/>
                  </a:cubicBezTo>
                  <a:cubicBezTo>
                    <a:pt x="572" y="47"/>
                    <a:pt x="572" y="69"/>
                    <a:pt x="572" y="69"/>
                  </a:cubicBezTo>
                  <a:cubicBezTo>
                    <a:pt x="480" y="229"/>
                    <a:pt x="389" y="366"/>
                    <a:pt x="275" y="526"/>
                  </a:cubicBezTo>
                  <a:cubicBezTo>
                    <a:pt x="229" y="594"/>
                    <a:pt x="161" y="663"/>
                    <a:pt x="115" y="731"/>
                  </a:cubicBezTo>
                  <a:lnTo>
                    <a:pt x="69" y="777"/>
                  </a:lnTo>
                  <a:cubicBezTo>
                    <a:pt x="47" y="823"/>
                    <a:pt x="24" y="845"/>
                    <a:pt x="1" y="891"/>
                  </a:cubicBezTo>
                  <a:cubicBezTo>
                    <a:pt x="24" y="1348"/>
                    <a:pt x="412" y="1667"/>
                    <a:pt x="868" y="1667"/>
                  </a:cubicBezTo>
                  <a:cubicBezTo>
                    <a:pt x="1325" y="1644"/>
                    <a:pt x="1667" y="1256"/>
                    <a:pt x="1644" y="800"/>
                  </a:cubicBezTo>
                  <a:cubicBezTo>
                    <a:pt x="1622" y="343"/>
                    <a:pt x="1256" y="1"/>
                    <a:pt x="8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20"/>
            <p:cNvSpPr/>
            <p:nvPr/>
          </p:nvSpPr>
          <p:spPr>
            <a:xfrm>
              <a:off x="6709075" y="1167550"/>
              <a:ext cx="3450" cy="4025"/>
            </a:xfrm>
            <a:custGeom>
              <a:avLst/>
              <a:gdLst/>
              <a:ahLst/>
              <a:cxnLst/>
              <a:rect l="l" t="t" r="r" b="b"/>
              <a:pathLst>
                <a:path w="138" h="161" extrusionOk="0">
                  <a:moveTo>
                    <a:pt x="1" y="161"/>
                  </a:moveTo>
                  <a:cubicBezTo>
                    <a:pt x="47" y="115"/>
                    <a:pt x="92" y="69"/>
                    <a:pt x="138" y="1"/>
                  </a:cubicBezTo>
                  <a:cubicBezTo>
                    <a:pt x="138" y="1"/>
                    <a:pt x="138" y="1"/>
                    <a:pt x="138" y="1"/>
                  </a:cubicBezTo>
                  <a:cubicBezTo>
                    <a:pt x="92" y="69"/>
                    <a:pt x="47" y="115"/>
                    <a:pt x="1" y="16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20"/>
            <p:cNvSpPr/>
            <p:nvPr/>
          </p:nvSpPr>
          <p:spPr>
            <a:xfrm>
              <a:off x="6693100" y="1168700"/>
              <a:ext cx="38275" cy="40550"/>
            </a:xfrm>
            <a:custGeom>
              <a:avLst/>
              <a:gdLst/>
              <a:ahLst/>
              <a:cxnLst/>
              <a:rect l="l" t="t" r="r" b="b"/>
              <a:pathLst>
                <a:path w="1531" h="1622" extrusionOk="0">
                  <a:moveTo>
                    <a:pt x="960" y="1"/>
                  </a:moveTo>
                  <a:cubicBezTo>
                    <a:pt x="891" y="92"/>
                    <a:pt x="823" y="160"/>
                    <a:pt x="754" y="252"/>
                  </a:cubicBezTo>
                  <a:cubicBezTo>
                    <a:pt x="526" y="594"/>
                    <a:pt x="275" y="936"/>
                    <a:pt x="1" y="1256"/>
                  </a:cubicBezTo>
                  <a:cubicBezTo>
                    <a:pt x="161" y="1484"/>
                    <a:pt x="435" y="1621"/>
                    <a:pt x="731" y="1621"/>
                  </a:cubicBezTo>
                  <a:cubicBezTo>
                    <a:pt x="1188" y="1598"/>
                    <a:pt x="1530" y="1210"/>
                    <a:pt x="1507" y="754"/>
                  </a:cubicBezTo>
                  <a:cubicBezTo>
                    <a:pt x="1507" y="411"/>
                    <a:pt x="1256" y="115"/>
                    <a:pt x="9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20"/>
            <p:cNvSpPr/>
            <p:nvPr/>
          </p:nvSpPr>
          <p:spPr>
            <a:xfrm>
              <a:off x="6677125" y="1306800"/>
              <a:ext cx="36550" cy="31975"/>
            </a:xfrm>
            <a:custGeom>
              <a:avLst/>
              <a:gdLst/>
              <a:ahLst/>
              <a:cxnLst/>
              <a:rect l="l" t="t" r="r" b="b"/>
              <a:pathLst>
                <a:path w="1462" h="1279" extrusionOk="0">
                  <a:moveTo>
                    <a:pt x="594" y="0"/>
                  </a:moveTo>
                  <a:cubicBezTo>
                    <a:pt x="366" y="23"/>
                    <a:pt x="161" y="114"/>
                    <a:pt x="1" y="274"/>
                  </a:cubicBezTo>
                  <a:cubicBezTo>
                    <a:pt x="24" y="297"/>
                    <a:pt x="46" y="320"/>
                    <a:pt x="46" y="343"/>
                  </a:cubicBezTo>
                  <a:cubicBezTo>
                    <a:pt x="115" y="388"/>
                    <a:pt x="161" y="457"/>
                    <a:pt x="229" y="525"/>
                  </a:cubicBezTo>
                  <a:cubicBezTo>
                    <a:pt x="320" y="617"/>
                    <a:pt x="412" y="731"/>
                    <a:pt x="503" y="845"/>
                  </a:cubicBezTo>
                  <a:cubicBezTo>
                    <a:pt x="594" y="936"/>
                    <a:pt x="686" y="1050"/>
                    <a:pt x="777" y="1164"/>
                  </a:cubicBezTo>
                  <a:cubicBezTo>
                    <a:pt x="822" y="1187"/>
                    <a:pt x="845" y="1233"/>
                    <a:pt x="891" y="1279"/>
                  </a:cubicBezTo>
                  <a:lnTo>
                    <a:pt x="914" y="1279"/>
                  </a:lnTo>
                  <a:cubicBezTo>
                    <a:pt x="937" y="1256"/>
                    <a:pt x="959" y="1256"/>
                    <a:pt x="982" y="1256"/>
                  </a:cubicBezTo>
                  <a:cubicBezTo>
                    <a:pt x="982" y="1233"/>
                    <a:pt x="1005" y="1233"/>
                    <a:pt x="1005" y="1233"/>
                  </a:cubicBezTo>
                  <a:cubicBezTo>
                    <a:pt x="1005" y="1210"/>
                    <a:pt x="1028" y="1210"/>
                    <a:pt x="1028" y="1210"/>
                  </a:cubicBezTo>
                  <a:cubicBezTo>
                    <a:pt x="1051" y="1210"/>
                    <a:pt x="1074" y="1187"/>
                    <a:pt x="1096" y="1187"/>
                  </a:cubicBezTo>
                  <a:cubicBezTo>
                    <a:pt x="1119" y="1187"/>
                    <a:pt x="1142" y="1187"/>
                    <a:pt x="1142" y="1164"/>
                  </a:cubicBezTo>
                  <a:cubicBezTo>
                    <a:pt x="1188" y="1142"/>
                    <a:pt x="1233" y="1142"/>
                    <a:pt x="1279" y="1119"/>
                  </a:cubicBezTo>
                  <a:lnTo>
                    <a:pt x="1302" y="1119"/>
                  </a:lnTo>
                  <a:cubicBezTo>
                    <a:pt x="1347" y="1096"/>
                    <a:pt x="1393" y="1073"/>
                    <a:pt x="1439" y="1050"/>
                  </a:cubicBezTo>
                  <a:cubicBezTo>
                    <a:pt x="1462" y="982"/>
                    <a:pt x="1462" y="891"/>
                    <a:pt x="1462" y="799"/>
                  </a:cubicBezTo>
                  <a:cubicBezTo>
                    <a:pt x="1439" y="343"/>
                    <a:pt x="1074" y="0"/>
                    <a:pt x="6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20"/>
            <p:cNvSpPr/>
            <p:nvPr/>
          </p:nvSpPr>
          <p:spPr>
            <a:xfrm>
              <a:off x="6642325" y="1268000"/>
              <a:ext cx="58225" cy="69625"/>
            </a:xfrm>
            <a:custGeom>
              <a:avLst/>
              <a:gdLst/>
              <a:ahLst/>
              <a:cxnLst/>
              <a:rect l="l" t="t" r="r" b="b"/>
              <a:pathLst>
                <a:path w="2329" h="2785" extrusionOk="0">
                  <a:moveTo>
                    <a:pt x="46" y="0"/>
                  </a:moveTo>
                  <a:cubicBezTo>
                    <a:pt x="0" y="46"/>
                    <a:pt x="0" y="92"/>
                    <a:pt x="23" y="137"/>
                  </a:cubicBezTo>
                  <a:cubicBezTo>
                    <a:pt x="115" y="274"/>
                    <a:pt x="206" y="388"/>
                    <a:pt x="297" y="525"/>
                  </a:cubicBezTo>
                  <a:cubicBezTo>
                    <a:pt x="320" y="525"/>
                    <a:pt x="320" y="548"/>
                    <a:pt x="343" y="548"/>
                  </a:cubicBezTo>
                  <a:cubicBezTo>
                    <a:pt x="343" y="571"/>
                    <a:pt x="343" y="571"/>
                    <a:pt x="343" y="571"/>
                  </a:cubicBezTo>
                  <a:lnTo>
                    <a:pt x="366" y="594"/>
                  </a:lnTo>
                  <a:lnTo>
                    <a:pt x="388" y="617"/>
                  </a:lnTo>
                  <a:cubicBezTo>
                    <a:pt x="411" y="662"/>
                    <a:pt x="434" y="685"/>
                    <a:pt x="457" y="731"/>
                  </a:cubicBezTo>
                  <a:cubicBezTo>
                    <a:pt x="480" y="753"/>
                    <a:pt x="503" y="776"/>
                    <a:pt x="503" y="776"/>
                  </a:cubicBezTo>
                  <a:cubicBezTo>
                    <a:pt x="503" y="799"/>
                    <a:pt x="525" y="799"/>
                    <a:pt x="525" y="799"/>
                  </a:cubicBezTo>
                  <a:cubicBezTo>
                    <a:pt x="525" y="822"/>
                    <a:pt x="548" y="822"/>
                    <a:pt x="548" y="822"/>
                  </a:cubicBezTo>
                  <a:cubicBezTo>
                    <a:pt x="594" y="890"/>
                    <a:pt x="640" y="959"/>
                    <a:pt x="685" y="1027"/>
                  </a:cubicBezTo>
                  <a:lnTo>
                    <a:pt x="708" y="1027"/>
                  </a:lnTo>
                  <a:cubicBezTo>
                    <a:pt x="731" y="1050"/>
                    <a:pt x="754" y="1096"/>
                    <a:pt x="776" y="1119"/>
                  </a:cubicBezTo>
                  <a:cubicBezTo>
                    <a:pt x="799" y="1142"/>
                    <a:pt x="822" y="1187"/>
                    <a:pt x="845" y="1210"/>
                  </a:cubicBezTo>
                  <a:cubicBezTo>
                    <a:pt x="845" y="1233"/>
                    <a:pt x="845" y="1233"/>
                    <a:pt x="845" y="1233"/>
                  </a:cubicBezTo>
                  <a:cubicBezTo>
                    <a:pt x="868" y="1256"/>
                    <a:pt x="891" y="1278"/>
                    <a:pt x="913" y="1301"/>
                  </a:cubicBezTo>
                  <a:cubicBezTo>
                    <a:pt x="913" y="1301"/>
                    <a:pt x="913" y="1301"/>
                    <a:pt x="936" y="1324"/>
                  </a:cubicBezTo>
                  <a:cubicBezTo>
                    <a:pt x="1050" y="1461"/>
                    <a:pt x="1142" y="1598"/>
                    <a:pt x="1256" y="1712"/>
                  </a:cubicBezTo>
                  <a:cubicBezTo>
                    <a:pt x="1256" y="1735"/>
                    <a:pt x="1279" y="1735"/>
                    <a:pt x="1279" y="1735"/>
                  </a:cubicBezTo>
                  <a:lnTo>
                    <a:pt x="1279" y="1758"/>
                  </a:lnTo>
                  <a:cubicBezTo>
                    <a:pt x="1301" y="1758"/>
                    <a:pt x="1301" y="1781"/>
                    <a:pt x="1324" y="1781"/>
                  </a:cubicBezTo>
                  <a:cubicBezTo>
                    <a:pt x="1324" y="1781"/>
                    <a:pt x="1324" y="1781"/>
                    <a:pt x="1324" y="1803"/>
                  </a:cubicBezTo>
                  <a:cubicBezTo>
                    <a:pt x="1347" y="1826"/>
                    <a:pt x="1370" y="1849"/>
                    <a:pt x="1370" y="1849"/>
                  </a:cubicBezTo>
                  <a:cubicBezTo>
                    <a:pt x="1370" y="1872"/>
                    <a:pt x="1370" y="1872"/>
                    <a:pt x="1370" y="1872"/>
                  </a:cubicBezTo>
                  <a:cubicBezTo>
                    <a:pt x="1393" y="1872"/>
                    <a:pt x="1393" y="1895"/>
                    <a:pt x="1416" y="1895"/>
                  </a:cubicBezTo>
                  <a:cubicBezTo>
                    <a:pt x="1416" y="1895"/>
                    <a:pt x="1416" y="1918"/>
                    <a:pt x="1416" y="1918"/>
                  </a:cubicBezTo>
                  <a:lnTo>
                    <a:pt x="1438" y="1918"/>
                  </a:lnTo>
                  <a:cubicBezTo>
                    <a:pt x="1530" y="2032"/>
                    <a:pt x="1621" y="2146"/>
                    <a:pt x="1712" y="2237"/>
                  </a:cubicBezTo>
                  <a:cubicBezTo>
                    <a:pt x="1712" y="2260"/>
                    <a:pt x="1712" y="2260"/>
                    <a:pt x="1712" y="2260"/>
                  </a:cubicBezTo>
                  <a:cubicBezTo>
                    <a:pt x="1735" y="2260"/>
                    <a:pt x="1758" y="2283"/>
                    <a:pt x="1758" y="2306"/>
                  </a:cubicBezTo>
                  <a:cubicBezTo>
                    <a:pt x="1758" y="2306"/>
                    <a:pt x="1781" y="2306"/>
                    <a:pt x="1781" y="2328"/>
                  </a:cubicBezTo>
                  <a:cubicBezTo>
                    <a:pt x="1781" y="2328"/>
                    <a:pt x="1781" y="2328"/>
                    <a:pt x="1804" y="2351"/>
                  </a:cubicBezTo>
                  <a:cubicBezTo>
                    <a:pt x="1826" y="2374"/>
                    <a:pt x="1849" y="2397"/>
                    <a:pt x="1849" y="2420"/>
                  </a:cubicBezTo>
                  <a:cubicBezTo>
                    <a:pt x="1963" y="2534"/>
                    <a:pt x="2055" y="2648"/>
                    <a:pt x="2169" y="2762"/>
                  </a:cubicBezTo>
                  <a:cubicBezTo>
                    <a:pt x="2192" y="2785"/>
                    <a:pt x="2214" y="2785"/>
                    <a:pt x="2237" y="2785"/>
                  </a:cubicBezTo>
                  <a:cubicBezTo>
                    <a:pt x="2260" y="2785"/>
                    <a:pt x="2283" y="2762"/>
                    <a:pt x="2306" y="2739"/>
                  </a:cubicBezTo>
                  <a:cubicBezTo>
                    <a:pt x="2329" y="2716"/>
                    <a:pt x="2329" y="2694"/>
                    <a:pt x="2329" y="2671"/>
                  </a:cubicBezTo>
                  <a:cubicBezTo>
                    <a:pt x="2329" y="2648"/>
                    <a:pt x="2306" y="2625"/>
                    <a:pt x="2283" y="2602"/>
                  </a:cubicBezTo>
                  <a:cubicBezTo>
                    <a:pt x="2214" y="2511"/>
                    <a:pt x="2123" y="2420"/>
                    <a:pt x="2055" y="2351"/>
                  </a:cubicBezTo>
                  <a:cubicBezTo>
                    <a:pt x="2055" y="2328"/>
                    <a:pt x="2032" y="2328"/>
                    <a:pt x="2032" y="2306"/>
                  </a:cubicBezTo>
                  <a:lnTo>
                    <a:pt x="2009" y="2306"/>
                  </a:lnTo>
                  <a:lnTo>
                    <a:pt x="2009" y="2283"/>
                  </a:lnTo>
                  <a:cubicBezTo>
                    <a:pt x="1986" y="2283"/>
                    <a:pt x="1986" y="2260"/>
                    <a:pt x="1963" y="2260"/>
                  </a:cubicBezTo>
                  <a:cubicBezTo>
                    <a:pt x="1963" y="2260"/>
                    <a:pt x="1963" y="2237"/>
                    <a:pt x="1963" y="2237"/>
                  </a:cubicBezTo>
                  <a:cubicBezTo>
                    <a:pt x="1941" y="2237"/>
                    <a:pt x="1941" y="2214"/>
                    <a:pt x="1918" y="2191"/>
                  </a:cubicBezTo>
                  <a:lnTo>
                    <a:pt x="1872" y="2146"/>
                  </a:lnTo>
                  <a:cubicBezTo>
                    <a:pt x="1758" y="2009"/>
                    <a:pt x="1644" y="1872"/>
                    <a:pt x="1553" y="1758"/>
                  </a:cubicBezTo>
                  <a:cubicBezTo>
                    <a:pt x="1530" y="1758"/>
                    <a:pt x="1530" y="1758"/>
                    <a:pt x="1530" y="1735"/>
                  </a:cubicBezTo>
                  <a:cubicBezTo>
                    <a:pt x="1530" y="1735"/>
                    <a:pt x="1530" y="1735"/>
                    <a:pt x="1507" y="1712"/>
                  </a:cubicBezTo>
                  <a:cubicBezTo>
                    <a:pt x="1484" y="1689"/>
                    <a:pt x="1484" y="1666"/>
                    <a:pt x="1461" y="1644"/>
                  </a:cubicBezTo>
                  <a:lnTo>
                    <a:pt x="1438" y="1644"/>
                  </a:lnTo>
                  <a:cubicBezTo>
                    <a:pt x="1438" y="1644"/>
                    <a:pt x="1438" y="1621"/>
                    <a:pt x="1438" y="1621"/>
                  </a:cubicBezTo>
                  <a:cubicBezTo>
                    <a:pt x="1416" y="1598"/>
                    <a:pt x="1416" y="1598"/>
                    <a:pt x="1393" y="1575"/>
                  </a:cubicBezTo>
                  <a:cubicBezTo>
                    <a:pt x="1279" y="1438"/>
                    <a:pt x="1165" y="1301"/>
                    <a:pt x="1073" y="1187"/>
                  </a:cubicBezTo>
                  <a:cubicBezTo>
                    <a:pt x="1050" y="1164"/>
                    <a:pt x="1050" y="1142"/>
                    <a:pt x="1028" y="1142"/>
                  </a:cubicBezTo>
                  <a:cubicBezTo>
                    <a:pt x="1028" y="1119"/>
                    <a:pt x="1028" y="1119"/>
                    <a:pt x="1028" y="1119"/>
                  </a:cubicBezTo>
                  <a:lnTo>
                    <a:pt x="1005" y="1119"/>
                  </a:lnTo>
                  <a:cubicBezTo>
                    <a:pt x="982" y="1073"/>
                    <a:pt x="982" y="1050"/>
                    <a:pt x="959" y="1027"/>
                  </a:cubicBezTo>
                  <a:lnTo>
                    <a:pt x="913" y="1005"/>
                  </a:lnTo>
                  <a:cubicBezTo>
                    <a:pt x="891" y="959"/>
                    <a:pt x="891" y="936"/>
                    <a:pt x="868" y="913"/>
                  </a:cubicBezTo>
                  <a:lnTo>
                    <a:pt x="845" y="913"/>
                  </a:lnTo>
                  <a:cubicBezTo>
                    <a:pt x="822" y="868"/>
                    <a:pt x="776" y="799"/>
                    <a:pt x="731" y="753"/>
                  </a:cubicBezTo>
                  <a:cubicBezTo>
                    <a:pt x="708" y="731"/>
                    <a:pt x="708" y="731"/>
                    <a:pt x="708" y="708"/>
                  </a:cubicBezTo>
                  <a:cubicBezTo>
                    <a:pt x="685" y="708"/>
                    <a:pt x="685" y="685"/>
                    <a:pt x="685" y="685"/>
                  </a:cubicBezTo>
                  <a:lnTo>
                    <a:pt x="662" y="685"/>
                  </a:lnTo>
                  <a:lnTo>
                    <a:pt x="662" y="662"/>
                  </a:lnTo>
                  <a:cubicBezTo>
                    <a:pt x="662" y="662"/>
                    <a:pt x="640" y="639"/>
                    <a:pt x="640" y="639"/>
                  </a:cubicBezTo>
                  <a:cubicBezTo>
                    <a:pt x="640" y="617"/>
                    <a:pt x="617" y="617"/>
                    <a:pt x="617" y="617"/>
                  </a:cubicBezTo>
                  <a:cubicBezTo>
                    <a:pt x="617" y="594"/>
                    <a:pt x="617" y="594"/>
                    <a:pt x="617" y="594"/>
                  </a:cubicBezTo>
                  <a:cubicBezTo>
                    <a:pt x="594" y="594"/>
                    <a:pt x="594" y="594"/>
                    <a:pt x="594" y="571"/>
                  </a:cubicBezTo>
                  <a:cubicBezTo>
                    <a:pt x="571" y="548"/>
                    <a:pt x="571" y="525"/>
                    <a:pt x="548" y="502"/>
                  </a:cubicBezTo>
                  <a:cubicBezTo>
                    <a:pt x="525" y="502"/>
                    <a:pt x="525" y="502"/>
                    <a:pt x="525" y="480"/>
                  </a:cubicBezTo>
                  <a:cubicBezTo>
                    <a:pt x="525" y="480"/>
                    <a:pt x="503" y="480"/>
                    <a:pt x="503" y="457"/>
                  </a:cubicBezTo>
                  <a:cubicBezTo>
                    <a:pt x="480" y="434"/>
                    <a:pt x="480" y="411"/>
                    <a:pt x="457" y="411"/>
                  </a:cubicBezTo>
                  <a:cubicBezTo>
                    <a:pt x="457" y="388"/>
                    <a:pt x="457" y="388"/>
                    <a:pt x="457" y="388"/>
                  </a:cubicBezTo>
                  <a:cubicBezTo>
                    <a:pt x="366" y="274"/>
                    <a:pt x="274" y="160"/>
                    <a:pt x="183" y="46"/>
                  </a:cubicBezTo>
                  <a:cubicBezTo>
                    <a:pt x="160" y="0"/>
                    <a:pt x="137"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20"/>
            <p:cNvSpPr/>
            <p:nvPr/>
          </p:nvSpPr>
          <p:spPr>
            <a:xfrm>
              <a:off x="7127925" y="834325"/>
              <a:ext cx="95900" cy="114150"/>
            </a:xfrm>
            <a:custGeom>
              <a:avLst/>
              <a:gdLst/>
              <a:ahLst/>
              <a:cxnLst/>
              <a:rect l="l" t="t" r="r" b="b"/>
              <a:pathLst>
                <a:path w="3836" h="4566" extrusionOk="0">
                  <a:moveTo>
                    <a:pt x="115" y="0"/>
                  </a:moveTo>
                  <a:cubicBezTo>
                    <a:pt x="92" y="0"/>
                    <a:pt x="69" y="23"/>
                    <a:pt x="46" y="23"/>
                  </a:cubicBezTo>
                  <a:cubicBezTo>
                    <a:pt x="1" y="69"/>
                    <a:pt x="1" y="114"/>
                    <a:pt x="24" y="160"/>
                  </a:cubicBezTo>
                  <a:cubicBezTo>
                    <a:pt x="229" y="434"/>
                    <a:pt x="412" y="708"/>
                    <a:pt x="617" y="982"/>
                  </a:cubicBezTo>
                  <a:cubicBezTo>
                    <a:pt x="617" y="982"/>
                    <a:pt x="617" y="1004"/>
                    <a:pt x="617" y="1004"/>
                  </a:cubicBezTo>
                  <a:lnTo>
                    <a:pt x="640" y="1004"/>
                  </a:lnTo>
                  <a:cubicBezTo>
                    <a:pt x="663" y="1050"/>
                    <a:pt x="686" y="1073"/>
                    <a:pt x="708" y="1118"/>
                  </a:cubicBezTo>
                  <a:lnTo>
                    <a:pt x="731" y="1118"/>
                  </a:lnTo>
                  <a:cubicBezTo>
                    <a:pt x="868" y="1324"/>
                    <a:pt x="1005" y="1507"/>
                    <a:pt x="1165" y="1712"/>
                  </a:cubicBezTo>
                  <a:cubicBezTo>
                    <a:pt x="1210" y="1758"/>
                    <a:pt x="1233" y="1803"/>
                    <a:pt x="1279" y="1849"/>
                  </a:cubicBezTo>
                  <a:cubicBezTo>
                    <a:pt x="1279" y="1872"/>
                    <a:pt x="1302" y="1872"/>
                    <a:pt x="1302" y="1895"/>
                  </a:cubicBezTo>
                  <a:lnTo>
                    <a:pt x="1325" y="1895"/>
                  </a:lnTo>
                  <a:cubicBezTo>
                    <a:pt x="1370" y="1963"/>
                    <a:pt x="1416" y="2009"/>
                    <a:pt x="1462" y="2077"/>
                  </a:cubicBezTo>
                  <a:cubicBezTo>
                    <a:pt x="1462" y="2077"/>
                    <a:pt x="1462" y="2100"/>
                    <a:pt x="1484" y="2100"/>
                  </a:cubicBezTo>
                  <a:cubicBezTo>
                    <a:pt x="1644" y="2283"/>
                    <a:pt x="1804" y="2488"/>
                    <a:pt x="1964" y="2671"/>
                  </a:cubicBezTo>
                  <a:cubicBezTo>
                    <a:pt x="1987" y="2693"/>
                    <a:pt x="2009" y="2739"/>
                    <a:pt x="2032" y="2762"/>
                  </a:cubicBezTo>
                  <a:cubicBezTo>
                    <a:pt x="2032" y="2762"/>
                    <a:pt x="2055" y="2785"/>
                    <a:pt x="2055" y="2785"/>
                  </a:cubicBezTo>
                  <a:cubicBezTo>
                    <a:pt x="2169" y="2922"/>
                    <a:pt x="2306" y="3059"/>
                    <a:pt x="2420" y="3196"/>
                  </a:cubicBezTo>
                  <a:cubicBezTo>
                    <a:pt x="2443" y="3218"/>
                    <a:pt x="2443" y="3241"/>
                    <a:pt x="2466" y="3264"/>
                  </a:cubicBezTo>
                  <a:cubicBezTo>
                    <a:pt x="2489" y="3287"/>
                    <a:pt x="2534" y="3333"/>
                    <a:pt x="2557" y="3355"/>
                  </a:cubicBezTo>
                  <a:cubicBezTo>
                    <a:pt x="2557" y="3378"/>
                    <a:pt x="2580" y="3378"/>
                    <a:pt x="2580" y="3378"/>
                  </a:cubicBezTo>
                  <a:cubicBezTo>
                    <a:pt x="2580" y="3378"/>
                    <a:pt x="2580" y="3401"/>
                    <a:pt x="2580" y="3401"/>
                  </a:cubicBezTo>
                  <a:cubicBezTo>
                    <a:pt x="2694" y="3515"/>
                    <a:pt x="2808" y="3629"/>
                    <a:pt x="2922" y="3743"/>
                  </a:cubicBezTo>
                  <a:cubicBezTo>
                    <a:pt x="2922" y="3766"/>
                    <a:pt x="2945" y="3789"/>
                    <a:pt x="2968" y="3812"/>
                  </a:cubicBezTo>
                  <a:cubicBezTo>
                    <a:pt x="2991" y="3835"/>
                    <a:pt x="3014" y="3858"/>
                    <a:pt x="3037" y="3858"/>
                  </a:cubicBezTo>
                  <a:cubicBezTo>
                    <a:pt x="3037" y="3880"/>
                    <a:pt x="3037" y="3880"/>
                    <a:pt x="3037" y="3880"/>
                  </a:cubicBezTo>
                  <a:cubicBezTo>
                    <a:pt x="3059" y="3880"/>
                    <a:pt x="3059" y="3903"/>
                    <a:pt x="3059" y="3903"/>
                  </a:cubicBezTo>
                  <a:lnTo>
                    <a:pt x="3082" y="3903"/>
                  </a:lnTo>
                  <a:lnTo>
                    <a:pt x="3082" y="3926"/>
                  </a:lnTo>
                  <a:cubicBezTo>
                    <a:pt x="3173" y="4017"/>
                    <a:pt x="3288" y="4131"/>
                    <a:pt x="3379" y="4246"/>
                  </a:cubicBezTo>
                  <a:lnTo>
                    <a:pt x="3402" y="4246"/>
                  </a:lnTo>
                  <a:cubicBezTo>
                    <a:pt x="3402" y="4268"/>
                    <a:pt x="3425" y="4268"/>
                    <a:pt x="3447" y="4291"/>
                  </a:cubicBezTo>
                  <a:lnTo>
                    <a:pt x="3493" y="4360"/>
                  </a:lnTo>
                  <a:cubicBezTo>
                    <a:pt x="3516" y="4360"/>
                    <a:pt x="3516" y="4360"/>
                    <a:pt x="3516" y="4382"/>
                  </a:cubicBezTo>
                  <a:lnTo>
                    <a:pt x="3539" y="4382"/>
                  </a:lnTo>
                  <a:lnTo>
                    <a:pt x="3584" y="4428"/>
                  </a:lnTo>
                  <a:cubicBezTo>
                    <a:pt x="3584" y="4428"/>
                    <a:pt x="3584" y="4428"/>
                    <a:pt x="3584" y="4451"/>
                  </a:cubicBezTo>
                  <a:cubicBezTo>
                    <a:pt x="3584" y="4451"/>
                    <a:pt x="3607" y="4451"/>
                    <a:pt x="3607" y="4474"/>
                  </a:cubicBezTo>
                  <a:lnTo>
                    <a:pt x="3630" y="4474"/>
                  </a:lnTo>
                  <a:cubicBezTo>
                    <a:pt x="3653" y="4497"/>
                    <a:pt x="3653" y="4519"/>
                    <a:pt x="3676" y="4542"/>
                  </a:cubicBezTo>
                  <a:cubicBezTo>
                    <a:pt x="3698" y="4542"/>
                    <a:pt x="3721" y="4565"/>
                    <a:pt x="3744" y="4565"/>
                  </a:cubicBezTo>
                  <a:cubicBezTo>
                    <a:pt x="3767" y="4542"/>
                    <a:pt x="3790" y="4542"/>
                    <a:pt x="3813" y="4519"/>
                  </a:cubicBezTo>
                  <a:cubicBezTo>
                    <a:pt x="3835" y="4497"/>
                    <a:pt x="3835" y="4474"/>
                    <a:pt x="3835" y="4451"/>
                  </a:cubicBezTo>
                  <a:cubicBezTo>
                    <a:pt x="3835" y="4428"/>
                    <a:pt x="3813" y="4405"/>
                    <a:pt x="3790" y="4382"/>
                  </a:cubicBezTo>
                  <a:lnTo>
                    <a:pt x="3744" y="4337"/>
                  </a:lnTo>
                  <a:lnTo>
                    <a:pt x="3721" y="4314"/>
                  </a:lnTo>
                  <a:cubicBezTo>
                    <a:pt x="3721" y="4291"/>
                    <a:pt x="3698" y="4291"/>
                    <a:pt x="3698" y="4291"/>
                  </a:cubicBezTo>
                  <a:cubicBezTo>
                    <a:pt x="3698" y="4291"/>
                    <a:pt x="3698" y="4291"/>
                    <a:pt x="3698" y="4268"/>
                  </a:cubicBezTo>
                  <a:lnTo>
                    <a:pt x="3653" y="4246"/>
                  </a:lnTo>
                  <a:cubicBezTo>
                    <a:pt x="3630" y="4200"/>
                    <a:pt x="3584" y="4177"/>
                    <a:pt x="3562" y="4154"/>
                  </a:cubicBezTo>
                  <a:cubicBezTo>
                    <a:pt x="3562" y="4154"/>
                    <a:pt x="3562" y="4131"/>
                    <a:pt x="3562" y="4131"/>
                  </a:cubicBezTo>
                  <a:lnTo>
                    <a:pt x="3539" y="4131"/>
                  </a:lnTo>
                  <a:cubicBezTo>
                    <a:pt x="3539" y="4109"/>
                    <a:pt x="3516" y="4109"/>
                    <a:pt x="3516" y="4086"/>
                  </a:cubicBezTo>
                  <a:cubicBezTo>
                    <a:pt x="3470" y="4040"/>
                    <a:pt x="3425" y="3994"/>
                    <a:pt x="3379" y="3949"/>
                  </a:cubicBezTo>
                  <a:cubicBezTo>
                    <a:pt x="3379" y="3972"/>
                    <a:pt x="3379" y="3972"/>
                    <a:pt x="3379" y="3972"/>
                  </a:cubicBezTo>
                  <a:cubicBezTo>
                    <a:pt x="3333" y="3903"/>
                    <a:pt x="3288" y="3858"/>
                    <a:pt x="3219" y="3789"/>
                  </a:cubicBezTo>
                  <a:cubicBezTo>
                    <a:pt x="3219" y="3789"/>
                    <a:pt x="3196" y="3766"/>
                    <a:pt x="3196" y="3766"/>
                  </a:cubicBezTo>
                  <a:cubicBezTo>
                    <a:pt x="3173" y="3743"/>
                    <a:pt x="3173" y="3743"/>
                    <a:pt x="3173" y="3721"/>
                  </a:cubicBezTo>
                  <a:lnTo>
                    <a:pt x="3151" y="3721"/>
                  </a:lnTo>
                  <a:cubicBezTo>
                    <a:pt x="3151" y="3698"/>
                    <a:pt x="3128" y="3698"/>
                    <a:pt x="3128" y="3698"/>
                  </a:cubicBezTo>
                  <a:cubicBezTo>
                    <a:pt x="3128" y="3675"/>
                    <a:pt x="3105" y="3675"/>
                    <a:pt x="3105" y="3652"/>
                  </a:cubicBezTo>
                  <a:cubicBezTo>
                    <a:pt x="3082" y="3652"/>
                    <a:pt x="3082" y="3629"/>
                    <a:pt x="3059" y="3629"/>
                  </a:cubicBezTo>
                  <a:cubicBezTo>
                    <a:pt x="3059" y="3629"/>
                    <a:pt x="3059" y="3629"/>
                    <a:pt x="3059" y="3606"/>
                  </a:cubicBezTo>
                  <a:cubicBezTo>
                    <a:pt x="2945" y="3492"/>
                    <a:pt x="2831" y="3378"/>
                    <a:pt x="2717" y="3241"/>
                  </a:cubicBezTo>
                  <a:cubicBezTo>
                    <a:pt x="2694" y="3218"/>
                    <a:pt x="2648" y="3173"/>
                    <a:pt x="2626" y="3150"/>
                  </a:cubicBezTo>
                  <a:lnTo>
                    <a:pt x="2580" y="3081"/>
                  </a:lnTo>
                  <a:cubicBezTo>
                    <a:pt x="2443" y="2945"/>
                    <a:pt x="2329" y="2808"/>
                    <a:pt x="2215" y="2671"/>
                  </a:cubicBezTo>
                  <a:cubicBezTo>
                    <a:pt x="2169" y="2625"/>
                    <a:pt x="2146" y="2602"/>
                    <a:pt x="2124" y="2556"/>
                  </a:cubicBezTo>
                  <a:cubicBezTo>
                    <a:pt x="1964" y="2374"/>
                    <a:pt x="1804" y="2191"/>
                    <a:pt x="1644" y="1986"/>
                  </a:cubicBezTo>
                  <a:cubicBezTo>
                    <a:pt x="1576" y="1917"/>
                    <a:pt x="1507" y="1826"/>
                    <a:pt x="1439" y="1735"/>
                  </a:cubicBezTo>
                  <a:cubicBezTo>
                    <a:pt x="1393" y="1689"/>
                    <a:pt x="1370" y="1643"/>
                    <a:pt x="1325" y="1598"/>
                  </a:cubicBezTo>
                  <a:cubicBezTo>
                    <a:pt x="1325" y="1575"/>
                    <a:pt x="1302" y="1575"/>
                    <a:pt x="1302" y="1575"/>
                  </a:cubicBezTo>
                  <a:cubicBezTo>
                    <a:pt x="1165" y="1392"/>
                    <a:pt x="1028" y="1210"/>
                    <a:pt x="868" y="1004"/>
                  </a:cubicBezTo>
                  <a:cubicBezTo>
                    <a:pt x="868" y="1004"/>
                    <a:pt x="868" y="1004"/>
                    <a:pt x="868" y="982"/>
                  </a:cubicBezTo>
                  <a:cubicBezTo>
                    <a:pt x="845" y="959"/>
                    <a:pt x="800" y="913"/>
                    <a:pt x="777" y="890"/>
                  </a:cubicBezTo>
                  <a:cubicBezTo>
                    <a:pt x="777" y="867"/>
                    <a:pt x="777" y="867"/>
                    <a:pt x="754" y="867"/>
                  </a:cubicBezTo>
                  <a:cubicBezTo>
                    <a:pt x="571" y="593"/>
                    <a:pt x="366" y="320"/>
                    <a:pt x="183" y="46"/>
                  </a:cubicBezTo>
                  <a:cubicBezTo>
                    <a:pt x="161" y="23"/>
                    <a:pt x="138"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20"/>
            <p:cNvSpPr/>
            <p:nvPr/>
          </p:nvSpPr>
          <p:spPr>
            <a:xfrm>
              <a:off x="6971575" y="972975"/>
              <a:ext cx="256800" cy="257375"/>
            </a:xfrm>
            <a:custGeom>
              <a:avLst/>
              <a:gdLst/>
              <a:ahLst/>
              <a:cxnLst/>
              <a:rect l="l" t="t" r="r" b="b"/>
              <a:pathLst>
                <a:path w="10272" h="10295" extrusionOk="0">
                  <a:moveTo>
                    <a:pt x="9679" y="1"/>
                  </a:moveTo>
                  <a:cubicBezTo>
                    <a:pt x="9679" y="46"/>
                    <a:pt x="9656" y="69"/>
                    <a:pt x="9633" y="115"/>
                  </a:cubicBezTo>
                  <a:cubicBezTo>
                    <a:pt x="9633" y="138"/>
                    <a:pt x="9610" y="160"/>
                    <a:pt x="9587" y="183"/>
                  </a:cubicBezTo>
                  <a:cubicBezTo>
                    <a:pt x="9633" y="206"/>
                    <a:pt x="9656" y="206"/>
                    <a:pt x="9679" y="229"/>
                  </a:cubicBezTo>
                  <a:cubicBezTo>
                    <a:pt x="9679" y="252"/>
                    <a:pt x="9679" y="252"/>
                    <a:pt x="9701" y="252"/>
                  </a:cubicBezTo>
                  <a:lnTo>
                    <a:pt x="9679" y="252"/>
                  </a:lnTo>
                  <a:cubicBezTo>
                    <a:pt x="9747" y="297"/>
                    <a:pt x="9816" y="366"/>
                    <a:pt x="9861" y="411"/>
                  </a:cubicBezTo>
                  <a:cubicBezTo>
                    <a:pt x="9907" y="480"/>
                    <a:pt x="9930" y="548"/>
                    <a:pt x="9975" y="617"/>
                  </a:cubicBezTo>
                  <a:cubicBezTo>
                    <a:pt x="9998" y="731"/>
                    <a:pt x="10021" y="822"/>
                    <a:pt x="10044" y="936"/>
                  </a:cubicBezTo>
                  <a:cubicBezTo>
                    <a:pt x="10044" y="1096"/>
                    <a:pt x="10044" y="1256"/>
                    <a:pt x="10021" y="1416"/>
                  </a:cubicBezTo>
                  <a:lnTo>
                    <a:pt x="10021" y="1439"/>
                  </a:lnTo>
                  <a:cubicBezTo>
                    <a:pt x="9952" y="1781"/>
                    <a:pt x="9838" y="2101"/>
                    <a:pt x="9701" y="2397"/>
                  </a:cubicBezTo>
                  <a:cubicBezTo>
                    <a:pt x="9587" y="2717"/>
                    <a:pt x="9427" y="3014"/>
                    <a:pt x="9245" y="3287"/>
                  </a:cubicBezTo>
                  <a:cubicBezTo>
                    <a:pt x="8971" y="3767"/>
                    <a:pt x="8651" y="4223"/>
                    <a:pt x="8309" y="4634"/>
                  </a:cubicBezTo>
                  <a:cubicBezTo>
                    <a:pt x="7989" y="5045"/>
                    <a:pt x="7647" y="5410"/>
                    <a:pt x="7282" y="5798"/>
                  </a:cubicBezTo>
                  <a:cubicBezTo>
                    <a:pt x="7099" y="5981"/>
                    <a:pt x="6917" y="6163"/>
                    <a:pt x="6711" y="6346"/>
                  </a:cubicBezTo>
                  <a:cubicBezTo>
                    <a:pt x="6529" y="6506"/>
                    <a:pt x="6346" y="6666"/>
                    <a:pt x="6163" y="6848"/>
                  </a:cubicBezTo>
                  <a:cubicBezTo>
                    <a:pt x="5456" y="7487"/>
                    <a:pt x="4748" y="8126"/>
                    <a:pt x="3972" y="8674"/>
                  </a:cubicBezTo>
                  <a:cubicBezTo>
                    <a:pt x="3949" y="8697"/>
                    <a:pt x="3949" y="8697"/>
                    <a:pt x="3949" y="8697"/>
                  </a:cubicBezTo>
                  <a:cubicBezTo>
                    <a:pt x="3310" y="9154"/>
                    <a:pt x="2626" y="9587"/>
                    <a:pt x="1895" y="9861"/>
                  </a:cubicBezTo>
                  <a:lnTo>
                    <a:pt x="1918" y="9861"/>
                  </a:lnTo>
                  <a:cubicBezTo>
                    <a:pt x="1758" y="9907"/>
                    <a:pt x="1621" y="9952"/>
                    <a:pt x="1461" y="9998"/>
                  </a:cubicBezTo>
                  <a:cubicBezTo>
                    <a:pt x="1302" y="10044"/>
                    <a:pt x="1165" y="10089"/>
                    <a:pt x="1005" y="10089"/>
                  </a:cubicBezTo>
                  <a:cubicBezTo>
                    <a:pt x="959" y="10101"/>
                    <a:pt x="914" y="10106"/>
                    <a:pt x="868" y="10106"/>
                  </a:cubicBezTo>
                  <a:cubicBezTo>
                    <a:pt x="822" y="10106"/>
                    <a:pt x="777" y="10101"/>
                    <a:pt x="731" y="10089"/>
                  </a:cubicBezTo>
                  <a:cubicBezTo>
                    <a:pt x="663" y="10089"/>
                    <a:pt x="617" y="10067"/>
                    <a:pt x="548" y="10044"/>
                  </a:cubicBezTo>
                  <a:cubicBezTo>
                    <a:pt x="503" y="10021"/>
                    <a:pt x="480" y="9998"/>
                    <a:pt x="434" y="9975"/>
                  </a:cubicBezTo>
                  <a:cubicBezTo>
                    <a:pt x="389" y="9930"/>
                    <a:pt x="366" y="9907"/>
                    <a:pt x="320" y="9861"/>
                  </a:cubicBezTo>
                  <a:cubicBezTo>
                    <a:pt x="297" y="9815"/>
                    <a:pt x="275" y="9770"/>
                    <a:pt x="252" y="9724"/>
                  </a:cubicBezTo>
                  <a:cubicBezTo>
                    <a:pt x="229" y="9656"/>
                    <a:pt x="229" y="9587"/>
                    <a:pt x="206" y="9519"/>
                  </a:cubicBezTo>
                  <a:cubicBezTo>
                    <a:pt x="206" y="9427"/>
                    <a:pt x="206" y="9336"/>
                    <a:pt x="229" y="9222"/>
                  </a:cubicBezTo>
                  <a:cubicBezTo>
                    <a:pt x="252" y="9108"/>
                    <a:pt x="275" y="8971"/>
                    <a:pt x="320" y="8857"/>
                  </a:cubicBezTo>
                  <a:cubicBezTo>
                    <a:pt x="366" y="8765"/>
                    <a:pt x="411" y="8697"/>
                    <a:pt x="457" y="8606"/>
                  </a:cubicBezTo>
                  <a:cubicBezTo>
                    <a:pt x="480" y="8583"/>
                    <a:pt x="480" y="8514"/>
                    <a:pt x="434" y="8492"/>
                  </a:cubicBezTo>
                  <a:cubicBezTo>
                    <a:pt x="434" y="8492"/>
                    <a:pt x="434" y="8492"/>
                    <a:pt x="411" y="8514"/>
                  </a:cubicBezTo>
                  <a:lnTo>
                    <a:pt x="389" y="8514"/>
                  </a:lnTo>
                  <a:cubicBezTo>
                    <a:pt x="343" y="8560"/>
                    <a:pt x="275" y="8606"/>
                    <a:pt x="229" y="8629"/>
                  </a:cubicBezTo>
                  <a:cubicBezTo>
                    <a:pt x="160" y="8765"/>
                    <a:pt x="92" y="8902"/>
                    <a:pt x="69" y="9039"/>
                  </a:cubicBezTo>
                  <a:cubicBezTo>
                    <a:pt x="46" y="9131"/>
                    <a:pt x="23" y="9222"/>
                    <a:pt x="23" y="9313"/>
                  </a:cubicBezTo>
                  <a:cubicBezTo>
                    <a:pt x="1" y="9382"/>
                    <a:pt x="1" y="9473"/>
                    <a:pt x="23" y="9564"/>
                  </a:cubicBezTo>
                  <a:cubicBezTo>
                    <a:pt x="23" y="9633"/>
                    <a:pt x="46" y="9724"/>
                    <a:pt x="69" y="9793"/>
                  </a:cubicBezTo>
                  <a:cubicBezTo>
                    <a:pt x="92" y="9815"/>
                    <a:pt x="92" y="9861"/>
                    <a:pt x="115" y="9884"/>
                  </a:cubicBezTo>
                  <a:cubicBezTo>
                    <a:pt x="138" y="9930"/>
                    <a:pt x="160" y="9952"/>
                    <a:pt x="183" y="9998"/>
                  </a:cubicBezTo>
                  <a:cubicBezTo>
                    <a:pt x="275" y="10112"/>
                    <a:pt x="434" y="10203"/>
                    <a:pt x="571" y="10249"/>
                  </a:cubicBezTo>
                  <a:cubicBezTo>
                    <a:pt x="663" y="10272"/>
                    <a:pt x="754" y="10295"/>
                    <a:pt x="822" y="10295"/>
                  </a:cubicBezTo>
                  <a:cubicBezTo>
                    <a:pt x="936" y="10295"/>
                    <a:pt x="1051" y="10295"/>
                    <a:pt x="1165" y="10272"/>
                  </a:cubicBezTo>
                  <a:cubicBezTo>
                    <a:pt x="1279" y="10249"/>
                    <a:pt x="1393" y="10226"/>
                    <a:pt x="1507" y="10181"/>
                  </a:cubicBezTo>
                  <a:cubicBezTo>
                    <a:pt x="1621" y="10158"/>
                    <a:pt x="1758" y="10112"/>
                    <a:pt x="1872" y="10067"/>
                  </a:cubicBezTo>
                  <a:cubicBezTo>
                    <a:pt x="2374" y="9884"/>
                    <a:pt x="2831" y="9656"/>
                    <a:pt x="3287" y="9382"/>
                  </a:cubicBezTo>
                  <a:cubicBezTo>
                    <a:pt x="3744" y="9085"/>
                    <a:pt x="4178" y="8765"/>
                    <a:pt x="4611" y="8423"/>
                  </a:cubicBezTo>
                  <a:cubicBezTo>
                    <a:pt x="5022" y="8104"/>
                    <a:pt x="5433" y="7761"/>
                    <a:pt x="5844" y="7396"/>
                  </a:cubicBezTo>
                  <a:cubicBezTo>
                    <a:pt x="6027" y="7236"/>
                    <a:pt x="6209" y="7076"/>
                    <a:pt x="6392" y="6894"/>
                  </a:cubicBezTo>
                  <a:cubicBezTo>
                    <a:pt x="6597" y="6711"/>
                    <a:pt x="6803" y="6529"/>
                    <a:pt x="7008" y="6346"/>
                  </a:cubicBezTo>
                  <a:cubicBezTo>
                    <a:pt x="7419" y="5935"/>
                    <a:pt x="7807" y="5524"/>
                    <a:pt x="8195" y="5091"/>
                  </a:cubicBezTo>
                  <a:cubicBezTo>
                    <a:pt x="8560" y="4657"/>
                    <a:pt x="8902" y="4200"/>
                    <a:pt x="9222" y="3721"/>
                  </a:cubicBezTo>
                  <a:cubicBezTo>
                    <a:pt x="9427" y="3379"/>
                    <a:pt x="9633" y="3036"/>
                    <a:pt x="9793" y="2694"/>
                  </a:cubicBezTo>
                  <a:cubicBezTo>
                    <a:pt x="9952" y="2352"/>
                    <a:pt x="10089" y="1986"/>
                    <a:pt x="10181" y="1598"/>
                  </a:cubicBezTo>
                  <a:cubicBezTo>
                    <a:pt x="10249" y="1279"/>
                    <a:pt x="10272" y="891"/>
                    <a:pt x="10158" y="571"/>
                  </a:cubicBezTo>
                  <a:cubicBezTo>
                    <a:pt x="10112" y="434"/>
                    <a:pt x="10021" y="320"/>
                    <a:pt x="9930" y="206"/>
                  </a:cubicBezTo>
                  <a:cubicBezTo>
                    <a:pt x="9861" y="138"/>
                    <a:pt x="9770" y="69"/>
                    <a:pt x="96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20"/>
            <p:cNvSpPr/>
            <p:nvPr/>
          </p:nvSpPr>
          <p:spPr>
            <a:xfrm>
              <a:off x="7222075" y="1008350"/>
              <a:ext cx="25" cy="25"/>
            </a:xfrm>
            <a:custGeom>
              <a:avLst/>
              <a:gdLst/>
              <a:ahLst/>
              <a:cxnLst/>
              <a:rect l="l" t="t" r="r" b="b"/>
              <a:pathLst>
                <a:path w="1" h="1" extrusionOk="0">
                  <a:moveTo>
                    <a:pt x="1" y="1"/>
                  </a:move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20"/>
            <p:cNvSpPr/>
            <p:nvPr/>
          </p:nvSpPr>
          <p:spPr>
            <a:xfrm>
              <a:off x="6979575" y="12195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20"/>
            <p:cNvSpPr/>
            <p:nvPr/>
          </p:nvSpPr>
          <p:spPr>
            <a:xfrm>
              <a:off x="7213525" y="978675"/>
              <a:ext cx="25" cy="25"/>
            </a:xfrm>
            <a:custGeom>
              <a:avLst/>
              <a:gdLst/>
              <a:ahLst/>
              <a:cxnLst/>
              <a:rect l="l" t="t" r="r" b="b"/>
              <a:pathLst>
                <a:path w="1" h="1" extrusionOk="0">
                  <a:moveTo>
                    <a:pt x="1" y="1"/>
                  </a:moveTo>
                  <a:lnTo>
                    <a:pt x="1" y="1"/>
                  </a:ln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20"/>
            <p:cNvSpPr/>
            <p:nvPr/>
          </p:nvSpPr>
          <p:spPr>
            <a:xfrm>
              <a:off x="7213525" y="97867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20"/>
            <p:cNvSpPr/>
            <p:nvPr/>
          </p:nvSpPr>
          <p:spPr>
            <a:xfrm>
              <a:off x="7222075" y="1008350"/>
              <a:ext cx="25" cy="600"/>
            </a:xfrm>
            <a:custGeom>
              <a:avLst/>
              <a:gdLst/>
              <a:ahLst/>
              <a:cxnLst/>
              <a:rect l="l" t="t" r="r" b="b"/>
              <a:pathLst>
                <a:path w="1" h="24" extrusionOk="0">
                  <a:moveTo>
                    <a:pt x="1" y="24"/>
                  </a:moveTo>
                  <a:cubicBezTo>
                    <a:pt x="1" y="24"/>
                    <a:pt x="1" y="24"/>
                    <a:pt x="1" y="24"/>
                  </a:cubicBezTo>
                  <a:lnTo>
                    <a:pt x="1" y="1"/>
                  </a:lnTo>
                  <a:cubicBezTo>
                    <a:pt x="1" y="24"/>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20"/>
            <p:cNvSpPr/>
            <p:nvPr/>
          </p:nvSpPr>
          <p:spPr>
            <a:xfrm>
              <a:off x="7222075" y="100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20"/>
            <p:cNvSpPr/>
            <p:nvPr/>
          </p:nvSpPr>
          <p:spPr>
            <a:xfrm>
              <a:off x="7019500" y="12195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20"/>
            <p:cNvSpPr/>
            <p:nvPr/>
          </p:nvSpPr>
          <p:spPr>
            <a:xfrm>
              <a:off x="7018375" y="1049450"/>
              <a:ext cx="132400" cy="121550"/>
            </a:xfrm>
            <a:custGeom>
              <a:avLst/>
              <a:gdLst/>
              <a:ahLst/>
              <a:cxnLst/>
              <a:rect l="l" t="t" r="r" b="b"/>
              <a:pathLst>
                <a:path w="5296" h="4862" extrusionOk="0">
                  <a:moveTo>
                    <a:pt x="5296" y="0"/>
                  </a:moveTo>
                  <a:lnTo>
                    <a:pt x="5296" y="0"/>
                  </a:lnTo>
                  <a:cubicBezTo>
                    <a:pt x="5182" y="114"/>
                    <a:pt x="5068" y="206"/>
                    <a:pt x="4953" y="297"/>
                  </a:cubicBezTo>
                  <a:cubicBezTo>
                    <a:pt x="4839" y="571"/>
                    <a:pt x="4679" y="822"/>
                    <a:pt x="4520" y="1073"/>
                  </a:cubicBezTo>
                  <a:cubicBezTo>
                    <a:pt x="3926" y="2054"/>
                    <a:pt x="3150" y="2899"/>
                    <a:pt x="2306" y="3675"/>
                  </a:cubicBezTo>
                  <a:cubicBezTo>
                    <a:pt x="2123" y="3835"/>
                    <a:pt x="1963" y="3995"/>
                    <a:pt x="1781" y="4154"/>
                  </a:cubicBezTo>
                  <a:cubicBezTo>
                    <a:pt x="1598" y="4314"/>
                    <a:pt x="1438" y="4451"/>
                    <a:pt x="1233" y="4542"/>
                  </a:cubicBezTo>
                  <a:cubicBezTo>
                    <a:pt x="1164" y="4588"/>
                    <a:pt x="1073" y="4634"/>
                    <a:pt x="982" y="4657"/>
                  </a:cubicBezTo>
                  <a:lnTo>
                    <a:pt x="822" y="4657"/>
                  </a:lnTo>
                  <a:cubicBezTo>
                    <a:pt x="754" y="4657"/>
                    <a:pt x="708" y="4657"/>
                    <a:pt x="662" y="4634"/>
                  </a:cubicBezTo>
                  <a:cubicBezTo>
                    <a:pt x="594" y="4611"/>
                    <a:pt x="548" y="4588"/>
                    <a:pt x="502" y="4565"/>
                  </a:cubicBezTo>
                  <a:cubicBezTo>
                    <a:pt x="411" y="4520"/>
                    <a:pt x="343" y="4451"/>
                    <a:pt x="297" y="4383"/>
                  </a:cubicBezTo>
                  <a:cubicBezTo>
                    <a:pt x="251" y="4337"/>
                    <a:pt x="206" y="4291"/>
                    <a:pt x="160" y="4223"/>
                  </a:cubicBezTo>
                  <a:cubicBezTo>
                    <a:pt x="114" y="4268"/>
                    <a:pt x="69" y="4314"/>
                    <a:pt x="0" y="4337"/>
                  </a:cubicBezTo>
                  <a:cubicBezTo>
                    <a:pt x="137" y="4520"/>
                    <a:pt x="297" y="4702"/>
                    <a:pt x="502" y="4793"/>
                  </a:cubicBezTo>
                  <a:cubicBezTo>
                    <a:pt x="594" y="4839"/>
                    <a:pt x="685" y="4839"/>
                    <a:pt x="776" y="4862"/>
                  </a:cubicBezTo>
                  <a:cubicBezTo>
                    <a:pt x="868" y="4862"/>
                    <a:pt x="959" y="4839"/>
                    <a:pt x="1073" y="4816"/>
                  </a:cubicBezTo>
                  <a:cubicBezTo>
                    <a:pt x="1164" y="4793"/>
                    <a:pt x="1256" y="4771"/>
                    <a:pt x="1324" y="4725"/>
                  </a:cubicBezTo>
                  <a:cubicBezTo>
                    <a:pt x="1438" y="4657"/>
                    <a:pt x="1530" y="4611"/>
                    <a:pt x="1621" y="4542"/>
                  </a:cubicBezTo>
                  <a:cubicBezTo>
                    <a:pt x="1826" y="4383"/>
                    <a:pt x="1986" y="4223"/>
                    <a:pt x="2169" y="4063"/>
                  </a:cubicBezTo>
                  <a:cubicBezTo>
                    <a:pt x="2374" y="3880"/>
                    <a:pt x="2580" y="3698"/>
                    <a:pt x="2762" y="3515"/>
                  </a:cubicBezTo>
                  <a:cubicBezTo>
                    <a:pt x="2968" y="3310"/>
                    <a:pt x="3150" y="3127"/>
                    <a:pt x="3333" y="2922"/>
                  </a:cubicBezTo>
                  <a:cubicBezTo>
                    <a:pt x="3721" y="2534"/>
                    <a:pt x="4063" y="2100"/>
                    <a:pt x="4383" y="1666"/>
                  </a:cubicBezTo>
                  <a:cubicBezTo>
                    <a:pt x="4748" y="1141"/>
                    <a:pt x="5068" y="594"/>
                    <a:pt x="5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20"/>
            <p:cNvSpPr/>
            <p:nvPr/>
          </p:nvSpPr>
          <p:spPr>
            <a:xfrm>
              <a:off x="7131350" y="10762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20"/>
            <p:cNvSpPr/>
            <p:nvPr/>
          </p:nvSpPr>
          <p:spPr>
            <a:xfrm>
              <a:off x="7076000" y="1140750"/>
              <a:ext cx="600" cy="600"/>
            </a:xfrm>
            <a:custGeom>
              <a:avLst/>
              <a:gdLst/>
              <a:ahLst/>
              <a:cxnLst/>
              <a:rect l="l" t="t" r="r" b="b"/>
              <a:pathLst>
                <a:path w="24" h="24" extrusionOk="0">
                  <a:moveTo>
                    <a:pt x="1" y="23"/>
                  </a:moveTo>
                  <a:cubicBezTo>
                    <a:pt x="1" y="23"/>
                    <a:pt x="23" y="23"/>
                    <a:pt x="23" y="0"/>
                  </a:cubicBezTo>
                  <a:cubicBezTo>
                    <a:pt x="23" y="23"/>
                    <a:pt x="1" y="23"/>
                    <a:pt x="1" y="23"/>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20"/>
            <p:cNvSpPr/>
            <p:nvPr/>
          </p:nvSpPr>
          <p:spPr>
            <a:xfrm>
              <a:off x="7076000" y="11413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20"/>
            <p:cNvSpPr/>
            <p:nvPr/>
          </p:nvSpPr>
          <p:spPr>
            <a:xfrm>
              <a:off x="7171300" y="814350"/>
              <a:ext cx="93025" cy="91550"/>
            </a:xfrm>
            <a:custGeom>
              <a:avLst/>
              <a:gdLst/>
              <a:ahLst/>
              <a:cxnLst/>
              <a:rect l="l" t="t" r="r" b="b"/>
              <a:pathLst>
                <a:path w="3721" h="3662" extrusionOk="0">
                  <a:moveTo>
                    <a:pt x="3356" y="1004"/>
                  </a:moveTo>
                  <a:cubicBezTo>
                    <a:pt x="3356" y="1023"/>
                    <a:pt x="3356" y="1027"/>
                    <a:pt x="3369" y="1027"/>
                  </a:cubicBezTo>
                  <a:lnTo>
                    <a:pt x="3369" y="1027"/>
                  </a:lnTo>
                  <a:cubicBezTo>
                    <a:pt x="3365" y="1020"/>
                    <a:pt x="3360" y="1012"/>
                    <a:pt x="3356" y="1004"/>
                  </a:cubicBezTo>
                  <a:close/>
                  <a:moveTo>
                    <a:pt x="2009" y="0"/>
                  </a:moveTo>
                  <a:cubicBezTo>
                    <a:pt x="1849" y="0"/>
                    <a:pt x="1667" y="46"/>
                    <a:pt x="1484" y="91"/>
                  </a:cubicBezTo>
                  <a:cubicBezTo>
                    <a:pt x="1210" y="160"/>
                    <a:pt x="936" y="320"/>
                    <a:pt x="708" y="479"/>
                  </a:cubicBezTo>
                  <a:cubicBezTo>
                    <a:pt x="457" y="639"/>
                    <a:pt x="229" y="845"/>
                    <a:pt x="23" y="1050"/>
                  </a:cubicBezTo>
                  <a:cubicBezTo>
                    <a:pt x="23" y="1073"/>
                    <a:pt x="0" y="1096"/>
                    <a:pt x="23" y="1119"/>
                  </a:cubicBezTo>
                  <a:cubicBezTo>
                    <a:pt x="23" y="1141"/>
                    <a:pt x="23" y="1164"/>
                    <a:pt x="46" y="1187"/>
                  </a:cubicBezTo>
                  <a:cubicBezTo>
                    <a:pt x="69" y="1210"/>
                    <a:pt x="92" y="1210"/>
                    <a:pt x="115" y="1210"/>
                  </a:cubicBezTo>
                  <a:cubicBezTo>
                    <a:pt x="137" y="1210"/>
                    <a:pt x="160" y="1187"/>
                    <a:pt x="183" y="1164"/>
                  </a:cubicBezTo>
                  <a:cubicBezTo>
                    <a:pt x="229" y="1141"/>
                    <a:pt x="252" y="1096"/>
                    <a:pt x="297" y="1073"/>
                  </a:cubicBezTo>
                  <a:cubicBezTo>
                    <a:pt x="525" y="845"/>
                    <a:pt x="799" y="639"/>
                    <a:pt x="1096" y="457"/>
                  </a:cubicBezTo>
                  <a:cubicBezTo>
                    <a:pt x="1256" y="365"/>
                    <a:pt x="1438" y="297"/>
                    <a:pt x="1621" y="251"/>
                  </a:cubicBezTo>
                  <a:cubicBezTo>
                    <a:pt x="1781" y="228"/>
                    <a:pt x="1918" y="206"/>
                    <a:pt x="2055" y="206"/>
                  </a:cubicBezTo>
                  <a:cubicBezTo>
                    <a:pt x="2169" y="206"/>
                    <a:pt x="2283" y="228"/>
                    <a:pt x="2397" y="251"/>
                  </a:cubicBezTo>
                  <a:cubicBezTo>
                    <a:pt x="2534" y="297"/>
                    <a:pt x="2671" y="365"/>
                    <a:pt x="2785" y="434"/>
                  </a:cubicBezTo>
                  <a:cubicBezTo>
                    <a:pt x="2922" y="502"/>
                    <a:pt x="3036" y="594"/>
                    <a:pt x="3128" y="708"/>
                  </a:cubicBezTo>
                  <a:lnTo>
                    <a:pt x="3128" y="685"/>
                  </a:lnTo>
                  <a:cubicBezTo>
                    <a:pt x="3219" y="799"/>
                    <a:pt x="3310" y="913"/>
                    <a:pt x="3379" y="1027"/>
                  </a:cubicBezTo>
                  <a:cubicBezTo>
                    <a:pt x="3375" y="1027"/>
                    <a:pt x="3372" y="1027"/>
                    <a:pt x="3369" y="1027"/>
                  </a:cubicBezTo>
                  <a:lnTo>
                    <a:pt x="3369" y="1027"/>
                  </a:lnTo>
                  <a:cubicBezTo>
                    <a:pt x="3427" y="1134"/>
                    <a:pt x="3450" y="1240"/>
                    <a:pt x="3493" y="1347"/>
                  </a:cubicBezTo>
                  <a:cubicBezTo>
                    <a:pt x="3516" y="1438"/>
                    <a:pt x="3516" y="1529"/>
                    <a:pt x="3516" y="1644"/>
                  </a:cubicBezTo>
                  <a:cubicBezTo>
                    <a:pt x="3516" y="1735"/>
                    <a:pt x="3493" y="1826"/>
                    <a:pt x="3470" y="1940"/>
                  </a:cubicBezTo>
                  <a:cubicBezTo>
                    <a:pt x="3424" y="2054"/>
                    <a:pt x="3379" y="2169"/>
                    <a:pt x="3310" y="2283"/>
                  </a:cubicBezTo>
                  <a:cubicBezTo>
                    <a:pt x="3196" y="2488"/>
                    <a:pt x="3013" y="2671"/>
                    <a:pt x="2854" y="2853"/>
                  </a:cubicBezTo>
                  <a:lnTo>
                    <a:pt x="2831" y="2853"/>
                  </a:lnTo>
                  <a:cubicBezTo>
                    <a:pt x="2603" y="3082"/>
                    <a:pt x="2351" y="3287"/>
                    <a:pt x="2100" y="3492"/>
                  </a:cubicBezTo>
                  <a:cubicBezTo>
                    <a:pt x="2055" y="3515"/>
                    <a:pt x="2055" y="3584"/>
                    <a:pt x="2078" y="3629"/>
                  </a:cubicBezTo>
                  <a:cubicBezTo>
                    <a:pt x="2094" y="3646"/>
                    <a:pt x="2133" y="3662"/>
                    <a:pt x="2170" y="3662"/>
                  </a:cubicBezTo>
                  <a:cubicBezTo>
                    <a:pt x="2186" y="3662"/>
                    <a:pt x="2201" y="3659"/>
                    <a:pt x="2215" y="3652"/>
                  </a:cubicBezTo>
                  <a:cubicBezTo>
                    <a:pt x="2603" y="3333"/>
                    <a:pt x="2991" y="3013"/>
                    <a:pt x="3310" y="2625"/>
                  </a:cubicBezTo>
                  <a:cubicBezTo>
                    <a:pt x="3470" y="2442"/>
                    <a:pt x="3584" y="2214"/>
                    <a:pt x="3653" y="1986"/>
                  </a:cubicBezTo>
                  <a:cubicBezTo>
                    <a:pt x="3721" y="1781"/>
                    <a:pt x="3721" y="1552"/>
                    <a:pt x="3675" y="1324"/>
                  </a:cubicBezTo>
                  <a:cubicBezTo>
                    <a:pt x="3584" y="890"/>
                    <a:pt x="3287" y="525"/>
                    <a:pt x="2922" y="274"/>
                  </a:cubicBezTo>
                  <a:cubicBezTo>
                    <a:pt x="2717" y="160"/>
                    <a:pt x="2488" y="69"/>
                    <a:pt x="2237" y="23"/>
                  </a:cubicBezTo>
                  <a:cubicBezTo>
                    <a:pt x="2169" y="23"/>
                    <a:pt x="2100" y="0"/>
                    <a:pt x="2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20"/>
            <p:cNvSpPr/>
            <p:nvPr/>
          </p:nvSpPr>
          <p:spPr>
            <a:xfrm>
              <a:off x="6585825" y="1334750"/>
              <a:ext cx="43400" cy="42125"/>
            </a:xfrm>
            <a:custGeom>
              <a:avLst/>
              <a:gdLst/>
              <a:ahLst/>
              <a:cxnLst/>
              <a:rect l="l" t="t" r="r" b="b"/>
              <a:pathLst>
                <a:path w="1736" h="1685" extrusionOk="0">
                  <a:moveTo>
                    <a:pt x="731" y="1"/>
                  </a:moveTo>
                  <a:cubicBezTo>
                    <a:pt x="708" y="1"/>
                    <a:pt x="685" y="24"/>
                    <a:pt x="685" y="46"/>
                  </a:cubicBezTo>
                  <a:cubicBezTo>
                    <a:pt x="480" y="252"/>
                    <a:pt x="297" y="480"/>
                    <a:pt x="160" y="731"/>
                  </a:cubicBezTo>
                  <a:cubicBezTo>
                    <a:pt x="92" y="868"/>
                    <a:pt x="24" y="1005"/>
                    <a:pt x="1" y="1165"/>
                  </a:cubicBezTo>
                  <a:cubicBezTo>
                    <a:pt x="1" y="1302"/>
                    <a:pt x="24" y="1416"/>
                    <a:pt x="115" y="1530"/>
                  </a:cubicBezTo>
                  <a:cubicBezTo>
                    <a:pt x="218" y="1644"/>
                    <a:pt x="355" y="1684"/>
                    <a:pt x="497" y="1684"/>
                  </a:cubicBezTo>
                  <a:cubicBezTo>
                    <a:pt x="640" y="1684"/>
                    <a:pt x="788" y="1644"/>
                    <a:pt x="914" y="1599"/>
                  </a:cubicBezTo>
                  <a:cubicBezTo>
                    <a:pt x="1074" y="1530"/>
                    <a:pt x="1210" y="1462"/>
                    <a:pt x="1347" y="1370"/>
                  </a:cubicBezTo>
                  <a:cubicBezTo>
                    <a:pt x="1462" y="1325"/>
                    <a:pt x="1553" y="1256"/>
                    <a:pt x="1667" y="1188"/>
                  </a:cubicBezTo>
                  <a:cubicBezTo>
                    <a:pt x="1713" y="1165"/>
                    <a:pt x="1735" y="1142"/>
                    <a:pt x="1735" y="1096"/>
                  </a:cubicBezTo>
                  <a:cubicBezTo>
                    <a:pt x="1713" y="1028"/>
                    <a:pt x="1667" y="1005"/>
                    <a:pt x="1621" y="1005"/>
                  </a:cubicBezTo>
                  <a:cubicBezTo>
                    <a:pt x="1576" y="1005"/>
                    <a:pt x="1553" y="1028"/>
                    <a:pt x="1530" y="1051"/>
                  </a:cubicBezTo>
                  <a:cubicBezTo>
                    <a:pt x="1484" y="1074"/>
                    <a:pt x="1462" y="1096"/>
                    <a:pt x="1416" y="1119"/>
                  </a:cubicBezTo>
                  <a:cubicBezTo>
                    <a:pt x="1325" y="1165"/>
                    <a:pt x="1256" y="1211"/>
                    <a:pt x="1165" y="1256"/>
                  </a:cubicBezTo>
                  <a:cubicBezTo>
                    <a:pt x="1005" y="1347"/>
                    <a:pt x="845" y="1416"/>
                    <a:pt x="663" y="1462"/>
                  </a:cubicBezTo>
                  <a:cubicBezTo>
                    <a:pt x="617" y="1484"/>
                    <a:pt x="549" y="1484"/>
                    <a:pt x="480" y="1484"/>
                  </a:cubicBezTo>
                  <a:cubicBezTo>
                    <a:pt x="457" y="1484"/>
                    <a:pt x="412" y="1484"/>
                    <a:pt x="366" y="1462"/>
                  </a:cubicBezTo>
                  <a:cubicBezTo>
                    <a:pt x="343" y="1462"/>
                    <a:pt x="343" y="1462"/>
                    <a:pt x="320" y="1439"/>
                  </a:cubicBezTo>
                  <a:cubicBezTo>
                    <a:pt x="297" y="1439"/>
                    <a:pt x="275" y="1416"/>
                    <a:pt x="252" y="1416"/>
                  </a:cubicBezTo>
                  <a:cubicBezTo>
                    <a:pt x="252" y="1393"/>
                    <a:pt x="229" y="1370"/>
                    <a:pt x="229" y="1347"/>
                  </a:cubicBezTo>
                  <a:cubicBezTo>
                    <a:pt x="229" y="1347"/>
                    <a:pt x="206" y="1325"/>
                    <a:pt x="206" y="1302"/>
                  </a:cubicBezTo>
                  <a:cubicBezTo>
                    <a:pt x="206" y="1279"/>
                    <a:pt x="206" y="1256"/>
                    <a:pt x="206" y="1233"/>
                  </a:cubicBezTo>
                  <a:cubicBezTo>
                    <a:pt x="206" y="1188"/>
                    <a:pt x="206" y="1142"/>
                    <a:pt x="229" y="1096"/>
                  </a:cubicBezTo>
                  <a:cubicBezTo>
                    <a:pt x="252" y="982"/>
                    <a:pt x="320" y="868"/>
                    <a:pt x="366" y="754"/>
                  </a:cubicBezTo>
                  <a:cubicBezTo>
                    <a:pt x="503" y="549"/>
                    <a:pt x="663" y="343"/>
                    <a:pt x="822" y="161"/>
                  </a:cubicBezTo>
                  <a:cubicBezTo>
                    <a:pt x="868" y="115"/>
                    <a:pt x="845" y="69"/>
                    <a:pt x="822" y="24"/>
                  </a:cubicBezTo>
                  <a:cubicBezTo>
                    <a:pt x="800" y="24"/>
                    <a:pt x="777"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20"/>
            <p:cNvSpPr/>
            <p:nvPr/>
          </p:nvSpPr>
          <p:spPr>
            <a:xfrm>
              <a:off x="7031500" y="881675"/>
              <a:ext cx="50800" cy="49150"/>
            </a:xfrm>
            <a:custGeom>
              <a:avLst/>
              <a:gdLst/>
              <a:ahLst/>
              <a:cxnLst/>
              <a:rect l="l" t="t" r="r" b="b"/>
              <a:pathLst>
                <a:path w="2032" h="1966" extrusionOk="0">
                  <a:moveTo>
                    <a:pt x="1142" y="1"/>
                  </a:moveTo>
                  <a:cubicBezTo>
                    <a:pt x="1073" y="1"/>
                    <a:pt x="1027" y="1"/>
                    <a:pt x="959" y="23"/>
                  </a:cubicBezTo>
                  <a:cubicBezTo>
                    <a:pt x="845" y="23"/>
                    <a:pt x="754" y="46"/>
                    <a:pt x="662" y="92"/>
                  </a:cubicBezTo>
                  <a:cubicBezTo>
                    <a:pt x="434" y="160"/>
                    <a:pt x="229" y="297"/>
                    <a:pt x="46" y="457"/>
                  </a:cubicBezTo>
                  <a:cubicBezTo>
                    <a:pt x="23" y="480"/>
                    <a:pt x="23" y="480"/>
                    <a:pt x="23" y="526"/>
                  </a:cubicBezTo>
                  <a:cubicBezTo>
                    <a:pt x="0" y="548"/>
                    <a:pt x="23" y="571"/>
                    <a:pt x="23" y="594"/>
                  </a:cubicBezTo>
                  <a:cubicBezTo>
                    <a:pt x="50" y="621"/>
                    <a:pt x="77" y="632"/>
                    <a:pt x="103" y="632"/>
                  </a:cubicBezTo>
                  <a:cubicBezTo>
                    <a:pt x="122" y="632"/>
                    <a:pt x="141" y="626"/>
                    <a:pt x="160" y="617"/>
                  </a:cubicBezTo>
                  <a:cubicBezTo>
                    <a:pt x="274" y="526"/>
                    <a:pt x="388" y="434"/>
                    <a:pt x="502" y="366"/>
                  </a:cubicBezTo>
                  <a:cubicBezTo>
                    <a:pt x="594" y="320"/>
                    <a:pt x="662" y="297"/>
                    <a:pt x="731" y="274"/>
                  </a:cubicBezTo>
                  <a:cubicBezTo>
                    <a:pt x="776" y="252"/>
                    <a:pt x="822" y="229"/>
                    <a:pt x="868" y="229"/>
                  </a:cubicBezTo>
                  <a:cubicBezTo>
                    <a:pt x="913" y="229"/>
                    <a:pt x="936" y="206"/>
                    <a:pt x="982" y="206"/>
                  </a:cubicBezTo>
                  <a:cubicBezTo>
                    <a:pt x="1027" y="206"/>
                    <a:pt x="1096" y="183"/>
                    <a:pt x="1164" y="183"/>
                  </a:cubicBezTo>
                  <a:cubicBezTo>
                    <a:pt x="1233" y="206"/>
                    <a:pt x="1301" y="206"/>
                    <a:pt x="1370" y="229"/>
                  </a:cubicBezTo>
                  <a:cubicBezTo>
                    <a:pt x="1415" y="252"/>
                    <a:pt x="1484" y="274"/>
                    <a:pt x="1530" y="297"/>
                  </a:cubicBezTo>
                  <a:cubicBezTo>
                    <a:pt x="1552" y="320"/>
                    <a:pt x="1598" y="343"/>
                    <a:pt x="1644" y="366"/>
                  </a:cubicBezTo>
                  <a:cubicBezTo>
                    <a:pt x="1667" y="411"/>
                    <a:pt x="1689" y="457"/>
                    <a:pt x="1735" y="503"/>
                  </a:cubicBezTo>
                  <a:cubicBezTo>
                    <a:pt x="1735" y="548"/>
                    <a:pt x="1758" y="594"/>
                    <a:pt x="1781" y="640"/>
                  </a:cubicBezTo>
                  <a:cubicBezTo>
                    <a:pt x="1781" y="685"/>
                    <a:pt x="1803" y="754"/>
                    <a:pt x="1803" y="822"/>
                  </a:cubicBezTo>
                  <a:cubicBezTo>
                    <a:pt x="1803" y="891"/>
                    <a:pt x="1781" y="982"/>
                    <a:pt x="1758" y="1051"/>
                  </a:cubicBezTo>
                  <a:cubicBezTo>
                    <a:pt x="1735" y="1165"/>
                    <a:pt x="1689" y="1256"/>
                    <a:pt x="1621" y="1347"/>
                  </a:cubicBezTo>
                  <a:cubicBezTo>
                    <a:pt x="1552" y="1461"/>
                    <a:pt x="1461" y="1575"/>
                    <a:pt x="1370" y="1690"/>
                  </a:cubicBezTo>
                  <a:cubicBezTo>
                    <a:pt x="1347" y="1712"/>
                    <a:pt x="1301" y="1735"/>
                    <a:pt x="1278" y="1758"/>
                  </a:cubicBezTo>
                  <a:cubicBezTo>
                    <a:pt x="1256" y="1758"/>
                    <a:pt x="1256" y="1781"/>
                    <a:pt x="1256" y="1781"/>
                  </a:cubicBezTo>
                  <a:lnTo>
                    <a:pt x="1233" y="1781"/>
                  </a:lnTo>
                  <a:cubicBezTo>
                    <a:pt x="1187" y="1827"/>
                    <a:pt x="1187" y="1872"/>
                    <a:pt x="1210" y="1918"/>
                  </a:cubicBezTo>
                  <a:cubicBezTo>
                    <a:pt x="1238" y="1946"/>
                    <a:pt x="1275" y="1966"/>
                    <a:pt x="1305" y="1966"/>
                  </a:cubicBezTo>
                  <a:cubicBezTo>
                    <a:pt x="1323" y="1966"/>
                    <a:pt x="1338" y="1958"/>
                    <a:pt x="1347" y="1941"/>
                  </a:cubicBezTo>
                  <a:lnTo>
                    <a:pt x="1370" y="1941"/>
                  </a:lnTo>
                  <a:cubicBezTo>
                    <a:pt x="1370" y="1941"/>
                    <a:pt x="1393" y="1918"/>
                    <a:pt x="1393" y="1918"/>
                  </a:cubicBezTo>
                  <a:cubicBezTo>
                    <a:pt x="1530" y="1804"/>
                    <a:pt x="1644" y="1667"/>
                    <a:pt x="1735" y="1530"/>
                  </a:cubicBezTo>
                  <a:cubicBezTo>
                    <a:pt x="1918" y="1279"/>
                    <a:pt x="2032" y="959"/>
                    <a:pt x="1986" y="640"/>
                  </a:cubicBezTo>
                  <a:cubicBezTo>
                    <a:pt x="1963" y="526"/>
                    <a:pt x="1918" y="411"/>
                    <a:pt x="1826" y="320"/>
                  </a:cubicBezTo>
                  <a:cubicBezTo>
                    <a:pt x="1803" y="274"/>
                    <a:pt x="1758" y="229"/>
                    <a:pt x="1735" y="206"/>
                  </a:cubicBezTo>
                  <a:cubicBezTo>
                    <a:pt x="1689" y="160"/>
                    <a:pt x="1644" y="137"/>
                    <a:pt x="1598" y="115"/>
                  </a:cubicBezTo>
                  <a:cubicBezTo>
                    <a:pt x="1461" y="23"/>
                    <a:pt x="130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20"/>
            <p:cNvSpPr/>
            <p:nvPr/>
          </p:nvSpPr>
          <p:spPr>
            <a:xfrm>
              <a:off x="7111950" y="978675"/>
              <a:ext cx="48525" cy="49150"/>
            </a:xfrm>
            <a:custGeom>
              <a:avLst/>
              <a:gdLst/>
              <a:ahLst/>
              <a:cxnLst/>
              <a:rect l="l" t="t" r="r" b="b"/>
              <a:pathLst>
                <a:path w="1941" h="1966" extrusionOk="0">
                  <a:moveTo>
                    <a:pt x="1028" y="1"/>
                  </a:moveTo>
                  <a:cubicBezTo>
                    <a:pt x="936" y="1"/>
                    <a:pt x="845" y="24"/>
                    <a:pt x="777" y="46"/>
                  </a:cubicBezTo>
                  <a:cubicBezTo>
                    <a:pt x="685" y="69"/>
                    <a:pt x="594" y="92"/>
                    <a:pt x="503" y="138"/>
                  </a:cubicBezTo>
                  <a:cubicBezTo>
                    <a:pt x="343" y="206"/>
                    <a:pt x="183" y="298"/>
                    <a:pt x="46" y="412"/>
                  </a:cubicBezTo>
                  <a:cubicBezTo>
                    <a:pt x="1" y="435"/>
                    <a:pt x="1" y="503"/>
                    <a:pt x="23" y="549"/>
                  </a:cubicBezTo>
                  <a:cubicBezTo>
                    <a:pt x="37" y="575"/>
                    <a:pt x="66" y="586"/>
                    <a:pt x="97" y="586"/>
                  </a:cubicBezTo>
                  <a:cubicBezTo>
                    <a:pt x="119" y="586"/>
                    <a:pt x="142" y="581"/>
                    <a:pt x="160" y="571"/>
                  </a:cubicBezTo>
                  <a:cubicBezTo>
                    <a:pt x="252" y="503"/>
                    <a:pt x="343" y="435"/>
                    <a:pt x="434" y="389"/>
                  </a:cubicBezTo>
                  <a:cubicBezTo>
                    <a:pt x="548" y="320"/>
                    <a:pt x="685" y="275"/>
                    <a:pt x="822" y="229"/>
                  </a:cubicBezTo>
                  <a:lnTo>
                    <a:pt x="800" y="229"/>
                  </a:lnTo>
                  <a:cubicBezTo>
                    <a:pt x="891" y="206"/>
                    <a:pt x="1005" y="206"/>
                    <a:pt x="1096" y="206"/>
                  </a:cubicBezTo>
                  <a:cubicBezTo>
                    <a:pt x="1165" y="206"/>
                    <a:pt x="1233" y="206"/>
                    <a:pt x="1302" y="229"/>
                  </a:cubicBezTo>
                  <a:cubicBezTo>
                    <a:pt x="1370" y="252"/>
                    <a:pt x="1416" y="275"/>
                    <a:pt x="1461" y="298"/>
                  </a:cubicBezTo>
                  <a:cubicBezTo>
                    <a:pt x="1507" y="320"/>
                    <a:pt x="1553" y="366"/>
                    <a:pt x="1576" y="389"/>
                  </a:cubicBezTo>
                  <a:cubicBezTo>
                    <a:pt x="1621" y="435"/>
                    <a:pt x="1644" y="457"/>
                    <a:pt x="1667" y="503"/>
                  </a:cubicBezTo>
                  <a:cubicBezTo>
                    <a:pt x="1690" y="549"/>
                    <a:pt x="1713" y="594"/>
                    <a:pt x="1713" y="640"/>
                  </a:cubicBezTo>
                  <a:cubicBezTo>
                    <a:pt x="1735" y="708"/>
                    <a:pt x="1735" y="754"/>
                    <a:pt x="1735" y="823"/>
                  </a:cubicBezTo>
                  <a:cubicBezTo>
                    <a:pt x="1735" y="914"/>
                    <a:pt x="1713" y="982"/>
                    <a:pt x="1690" y="1074"/>
                  </a:cubicBezTo>
                  <a:cubicBezTo>
                    <a:pt x="1667" y="1165"/>
                    <a:pt x="1621" y="1279"/>
                    <a:pt x="1576" y="1370"/>
                  </a:cubicBezTo>
                  <a:cubicBezTo>
                    <a:pt x="1484" y="1484"/>
                    <a:pt x="1393" y="1599"/>
                    <a:pt x="1302" y="1690"/>
                  </a:cubicBezTo>
                  <a:lnTo>
                    <a:pt x="1325" y="1690"/>
                  </a:lnTo>
                  <a:cubicBezTo>
                    <a:pt x="1302" y="1690"/>
                    <a:pt x="1302" y="1713"/>
                    <a:pt x="1279" y="1713"/>
                  </a:cubicBezTo>
                  <a:cubicBezTo>
                    <a:pt x="1256" y="1736"/>
                    <a:pt x="1233" y="1736"/>
                    <a:pt x="1233" y="1758"/>
                  </a:cubicBezTo>
                  <a:lnTo>
                    <a:pt x="1210" y="1758"/>
                  </a:lnTo>
                  <a:cubicBezTo>
                    <a:pt x="1210" y="1758"/>
                    <a:pt x="1210" y="1758"/>
                    <a:pt x="1210" y="1781"/>
                  </a:cubicBezTo>
                  <a:lnTo>
                    <a:pt x="1188" y="1781"/>
                  </a:lnTo>
                  <a:cubicBezTo>
                    <a:pt x="1142" y="1827"/>
                    <a:pt x="1142" y="1873"/>
                    <a:pt x="1165" y="1918"/>
                  </a:cubicBezTo>
                  <a:cubicBezTo>
                    <a:pt x="1193" y="1946"/>
                    <a:pt x="1221" y="1966"/>
                    <a:pt x="1249" y="1966"/>
                  </a:cubicBezTo>
                  <a:cubicBezTo>
                    <a:pt x="1267" y="1966"/>
                    <a:pt x="1284" y="1958"/>
                    <a:pt x="1302" y="1941"/>
                  </a:cubicBezTo>
                  <a:lnTo>
                    <a:pt x="1325" y="1941"/>
                  </a:lnTo>
                  <a:cubicBezTo>
                    <a:pt x="1325" y="1918"/>
                    <a:pt x="1325" y="1918"/>
                    <a:pt x="1325" y="1918"/>
                  </a:cubicBezTo>
                  <a:lnTo>
                    <a:pt x="1347" y="1918"/>
                  </a:lnTo>
                  <a:cubicBezTo>
                    <a:pt x="1347" y="1895"/>
                    <a:pt x="1370" y="1895"/>
                    <a:pt x="1393" y="1873"/>
                  </a:cubicBezTo>
                  <a:cubicBezTo>
                    <a:pt x="1393" y="1873"/>
                    <a:pt x="1393" y="1873"/>
                    <a:pt x="1416" y="1850"/>
                  </a:cubicBezTo>
                  <a:cubicBezTo>
                    <a:pt x="1530" y="1736"/>
                    <a:pt x="1644" y="1599"/>
                    <a:pt x="1735" y="1439"/>
                  </a:cubicBezTo>
                  <a:cubicBezTo>
                    <a:pt x="1781" y="1393"/>
                    <a:pt x="1804" y="1325"/>
                    <a:pt x="1827" y="1256"/>
                  </a:cubicBezTo>
                  <a:cubicBezTo>
                    <a:pt x="1872" y="1188"/>
                    <a:pt x="1895" y="1119"/>
                    <a:pt x="1918" y="1028"/>
                  </a:cubicBezTo>
                  <a:cubicBezTo>
                    <a:pt x="1941" y="845"/>
                    <a:pt x="1941" y="640"/>
                    <a:pt x="1872" y="480"/>
                  </a:cubicBezTo>
                  <a:cubicBezTo>
                    <a:pt x="1849" y="412"/>
                    <a:pt x="1804" y="343"/>
                    <a:pt x="1758" y="298"/>
                  </a:cubicBezTo>
                  <a:cubicBezTo>
                    <a:pt x="1713" y="229"/>
                    <a:pt x="1644" y="183"/>
                    <a:pt x="1553" y="138"/>
                  </a:cubicBezTo>
                  <a:cubicBezTo>
                    <a:pt x="1530" y="115"/>
                    <a:pt x="1484" y="92"/>
                    <a:pt x="1439" y="69"/>
                  </a:cubicBezTo>
                  <a:cubicBezTo>
                    <a:pt x="1416" y="46"/>
                    <a:pt x="1370" y="46"/>
                    <a:pt x="1325" y="46"/>
                  </a:cubicBezTo>
                  <a:cubicBezTo>
                    <a:pt x="1256" y="1"/>
                    <a:pt x="1165"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20"/>
            <p:cNvSpPr/>
            <p:nvPr/>
          </p:nvSpPr>
          <p:spPr>
            <a:xfrm>
              <a:off x="7081700" y="938175"/>
              <a:ext cx="33125" cy="31650"/>
            </a:xfrm>
            <a:custGeom>
              <a:avLst/>
              <a:gdLst/>
              <a:ahLst/>
              <a:cxnLst/>
              <a:rect l="l" t="t" r="r" b="b"/>
              <a:pathLst>
                <a:path w="1325" h="1266" extrusionOk="0">
                  <a:moveTo>
                    <a:pt x="435" y="0"/>
                  </a:moveTo>
                  <a:cubicBezTo>
                    <a:pt x="412" y="0"/>
                    <a:pt x="389" y="0"/>
                    <a:pt x="389" y="23"/>
                  </a:cubicBezTo>
                  <a:cubicBezTo>
                    <a:pt x="275" y="69"/>
                    <a:pt x="184" y="160"/>
                    <a:pt x="115" y="251"/>
                  </a:cubicBezTo>
                  <a:cubicBezTo>
                    <a:pt x="69" y="320"/>
                    <a:pt x="24" y="411"/>
                    <a:pt x="24" y="502"/>
                  </a:cubicBezTo>
                  <a:cubicBezTo>
                    <a:pt x="1" y="594"/>
                    <a:pt x="1" y="685"/>
                    <a:pt x="24" y="753"/>
                  </a:cubicBezTo>
                  <a:cubicBezTo>
                    <a:pt x="47" y="845"/>
                    <a:pt x="92" y="936"/>
                    <a:pt x="161" y="1005"/>
                  </a:cubicBezTo>
                  <a:cubicBezTo>
                    <a:pt x="275" y="1142"/>
                    <a:pt x="457" y="1233"/>
                    <a:pt x="640" y="1256"/>
                  </a:cubicBezTo>
                  <a:cubicBezTo>
                    <a:pt x="667" y="1262"/>
                    <a:pt x="695" y="1265"/>
                    <a:pt x="725" y="1265"/>
                  </a:cubicBezTo>
                  <a:cubicBezTo>
                    <a:pt x="796" y="1265"/>
                    <a:pt x="872" y="1249"/>
                    <a:pt x="937" y="1233"/>
                  </a:cubicBezTo>
                  <a:cubicBezTo>
                    <a:pt x="1051" y="1187"/>
                    <a:pt x="1165" y="1119"/>
                    <a:pt x="1279" y="1050"/>
                  </a:cubicBezTo>
                  <a:cubicBezTo>
                    <a:pt x="1302" y="1005"/>
                    <a:pt x="1325" y="959"/>
                    <a:pt x="1279" y="913"/>
                  </a:cubicBezTo>
                  <a:cubicBezTo>
                    <a:pt x="1265" y="885"/>
                    <a:pt x="1233" y="866"/>
                    <a:pt x="1206" y="866"/>
                  </a:cubicBezTo>
                  <a:cubicBezTo>
                    <a:pt x="1189" y="866"/>
                    <a:pt x="1174" y="873"/>
                    <a:pt x="1165" y="890"/>
                  </a:cubicBezTo>
                  <a:cubicBezTo>
                    <a:pt x="1119" y="936"/>
                    <a:pt x="1051" y="959"/>
                    <a:pt x="1005" y="982"/>
                  </a:cubicBezTo>
                  <a:cubicBezTo>
                    <a:pt x="960" y="1005"/>
                    <a:pt x="914" y="1027"/>
                    <a:pt x="845" y="1050"/>
                  </a:cubicBezTo>
                  <a:cubicBezTo>
                    <a:pt x="800" y="1050"/>
                    <a:pt x="754" y="1073"/>
                    <a:pt x="708" y="1073"/>
                  </a:cubicBezTo>
                  <a:cubicBezTo>
                    <a:pt x="663" y="1073"/>
                    <a:pt x="617" y="1050"/>
                    <a:pt x="572" y="1050"/>
                  </a:cubicBezTo>
                  <a:cubicBezTo>
                    <a:pt x="526" y="1027"/>
                    <a:pt x="480" y="1005"/>
                    <a:pt x="435" y="982"/>
                  </a:cubicBezTo>
                  <a:cubicBezTo>
                    <a:pt x="412" y="959"/>
                    <a:pt x="366" y="936"/>
                    <a:pt x="343" y="913"/>
                  </a:cubicBezTo>
                  <a:cubicBezTo>
                    <a:pt x="298" y="868"/>
                    <a:pt x="275" y="845"/>
                    <a:pt x="252" y="799"/>
                  </a:cubicBezTo>
                  <a:cubicBezTo>
                    <a:pt x="229" y="776"/>
                    <a:pt x="229" y="731"/>
                    <a:pt x="206" y="685"/>
                  </a:cubicBezTo>
                  <a:cubicBezTo>
                    <a:pt x="206" y="662"/>
                    <a:pt x="206" y="617"/>
                    <a:pt x="206" y="594"/>
                  </a:cubicBezTo>
                  <a:cubicBezTo>
                    <a:pt x="206" y="548"/>
                    <a:pt x="206" y="525"/>
                    <a:pt x="206" y="502"/>
                  </a:cubicBezTo>
                  <a:cubicBezTo>
                    <a:pt x="229" y="457"/>
                    <a:pt x="252" y="434"/>
                    <a:pt x="252" y="388"/>
                  </a:cubicBezTo>
                  <a:cubicBezTo>
                    <a:pt x="275" y="365"/>
                    <a:pt x="298" y="320"/>
                    <a:pt x="343" y="297"/>
                  </a:cubicBezTo>
                  <a:cubicBezTo>
                    <a:pt x="389" y="251"/>
                    <a:pt x="435" y="206"/>
                    <a:pt x="503" y="183"/>
                  </a:cubicBezTo>
                  <a:cubicBezTo>
                    <a:pt x="549" y="137"/>
                    <a:pt x="549" y="69"/>
                    <a:pt x="526" y="46"/>
                  </a:cubicBezTo>
                  <a:cubicBezTo>
                    <a:pt x="503" y="23"/>
                    <a:pt x="480"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20"/>
            <p:cNvSpPr/>
            <p:nvPr/>
          </p:nvSpPr>
          <p:spPr>
            <a:xfrm>
              <a:off x="6602375" y="831450"/>
              <a:ext cx="614600" cy="504700"/>
            </a:xfrm>
            <a:custGeom>
              <a:avLst/>
              <a:gdLst/>
              <a:ahLst/>
              <a:cxnLst/>
              <a:rect l="l" t="t" r="r" b="b"/>
              <a:pathLst>
                <a:path w="24584" h="20188" extrusionOk="0">
                  <a:moveTo>
                    <a:pt x="21205" y="1"/>
                  </a:moveTo>
                  <a:cubicBezTo>
                    <a:pt x="20224" y="1"/>
                    <a:pt x="19242" y="366"/>
                    <a:pt x="18375" y="823"/>
                  </a:cubicBezTo>
                  <a:cubicBezTo>
                    <a:pt x="17804" y="1119"/>
                    <a:pt x="17257" y="1462"/>
                    <a:pt x="16754" y="1827"/>
                  </a:cubicBezTo>
                  <a:cubicBezTo>
                    <a:pt x="16458" y="2032"/>
                    <a:pt x="16184" y="2215"/>
                    <a:pt x="15933" y="2420"/>
                  </a:cubicBezTo>
                  <a:cubicBezTo>
                    <a:pt x="15636" y="2649"/>
                    <a:pt x="15339" y="2877"/>
                    <a:pt x="15043" y="3105"/>
                  </a:cubicBezTo>
                  <a:cubicBezTo>
                    <a:pt x="13856" y="4018"/>
                    <a:pt x="12692" y="4977"/>
                    <a:pt x="11573" y="5981"/>
                  </a:cubicBezTo>
                  <a:cubicBezTo>
                    <a:pt x="10455" y="6963"/>
                    <a:pt x="9359" y="8013"/>
                    <a:pt x="8332" y="9085"/>
                  </a:cubicBezTo>
                  <a:cubicBezTo>
                    <a:pt x="7282" y="10158"/>
                    <a:pt x="6300" y="11277"/>
                    <a:pt x="5342" y="12418"/>
                  </a:cubicBezTo>
                  <a:cubicBezTo>
                    <a:pt x="4383" y="13582"/>
                    <a:pt x="3493" y="14769"/>
                    <a:pt x="2626" y="15979"/>
                  </a:cubicBezTo>
                  <a:cubicBezTo>
                    <a:pt x="2192" y="16595"/>
                    <a:pt x="1781" y="17188"/>
                    <a:pt x="1393" y="17827"/>
                  </a:cubicBezTo>
                  <a:cubicBezTo>
                    <a:pt x="1188" y="18124"/>
                    <a:pt x="982" y="18444"/>
                    <a:pt x="800" y="18763"/>
                  </a:cubicBezTo>
                  <a:cubicBezTo>
                    <a:pt x="594" y="19106"/>
                    <a:pt x="389" y="19425"/>
                    <a:pt x="206" y="19768"/>
                  </a:cubicBezTo>
                  <a:cubicBezTo>
                    <a:pt x="138" y="19859"/>
                    <a:pt x="92" y="19950"/>
                    <a:pt x="46" y="20041"/>
                  </a:cubicBezTo>
                  <a:cubicBezTo>
                    <a:pt x="1" y="20087"/>
                    <a:pt x="23" y="20156"/>
                    <a:pt x="69" y="20178"/>
                  </a:cubicBezTo>
                  <a:cubicBezTo>
                    <a:pt x="87" y="20185"/>
                    <a:pt x="104" y="20187"/>
                    <a:pt x="119" y="20187"/>
                  </a:cubicBezTo>
                  <a:cubicBezTo>
                    <a:pt x="160" y="20187"/>
                    <a:pt x="189" y="20166"/>
                    <a:pt x="206" y="20133"/>
                  </a:cubicBezTo>
                  <a:cubicBezTo>
                    <a:pt x="366" y="19836"/>
                    <a:pt x="548" y="19539"/>
                    <a:pt x="731" y="19243"/>
                  </a:cubicBezTo>
                  <a:cubicBezTo>
                    <a:pt x="914" y="18946"/>
                    <a:pt x="1096" y="18649"/>
                    <a:pt x="1279" y="18352"/>
                  </a:cubicBezTo>
                  <a:cubicBezTo>
                    <a:pt x="1644" y="17782"/>
                    <a:pt x="2009" y="17211"/>
                    <a:pt x="2397" y="16641"/>
                  </a:cubicBezTo>
                  <a:lnTo>
                    <a:pt x="2397" y="16663"/>
                  </a:lnTo>
                  <a:cubicBezTo>
                    <a:pt x="4064" y="14198"/>
                    <a:pt x="5958" y="11870"/>
                    <a:pt x="8012" y="9702"/>
                  </a:cubicBezTo>
                  <a:cubicBezTo>
                    <a:pt x="9359" y="8264"/>
                    <a:pt x="10797" y="6917"/>
                    <a:pt x="12281" y="5616"/>
                  </a:cubicBezTo>
                  <a:cubicBezTo>
                    <a:pt x="13353" y="4680"/>
                    <a:pt x="14472" y="3790"/>
                    <a:pt x="15613" y="2923"/>
                  </a:cubicBezTo>
                  <a:cubicBezTo>
                    <a:pt x="16595" y="2146"/>
                    <a:pt x="17622" y="1416"/>
                    <a:pt x="18740" y="845"/>
                  </a:cubicBezTo>
                  <a:lnTo>
                    <a:pt x="18763" y="845"/>
                  </a:lnTo>
                  <a:cubicBezTo>
                    <a:pt x="19288" y="594"/>
                    <a:pt x="19859" y="389"/>
                    <a:pt x="20429" y="275"/>
                  </a:cubicBezTo>
                  <a:cubicBezTo>
                    <a:pt x="20680" y="231"/>
                    <a:pt x="20921" y="205"/>
                    <a:pt x="21165" y="205"/>
                  </a:cubicBezTo>
                  <a:cubicBezTo>
                    <a:pt x="21299" y="205"/>
                    <a:pt x="21433" y="213"/>
                    <a:pt x="21571" y="229"/>
                  </a:cubicBezTo>
                  <a:lnTo>
                    <a:pt x="21548" y="229"/>
                  </a:lnTo>
                  <a:cubicBezTo>
                    <a:pt x="21844" y="252"/>
                    <a:pt x="22164" y="320"/>
                    <a:pt x="22461" y="412"/>
                  </a:cubicBezTo>
                  <a:cubicBezTo>
                    <a:pt x="22780" y="526"/>
                    <a:pt x="23077" y="686"/>
                    <a:pt x="23351" y="891"/>
                  </a:cubicBezTo>
                  <a:cubicBezTo>
                    <a:pt x="23351" y="888"/>
                    <a:pt x="23351" y="886"/>
                    <a:pt x="23350" y="884"/>
                  </a:cubicBezTo>
                  <a:lnTo>
                    <a:pt x="23350" y="884"/>
                  </a:lnTo>
                  <a:cubicBezTo>
                    <a:pt x="23729" y="1154"/>
                    <a:pt x="24065" y="1468"/>
                    <a:pt x="24378" y="1804"/>
                  </a:cubicBezTo>
                  <a:cubicBezTo>
                    <a:pt x="24401" y="1850"/>
                    <a:pt x="24424" y="1873"/>
                    <a:pt x="24447" y="1895"/>
                  </a:cubicBezTo>
                  <a:cubicBezTo>
                    <a:pt x="24469" y="1918"/>
                    <a:pt x="24469" y="1941"/>
                    <a:pt x="24515" y="1941"/>
                  </a:cubicBezTo>
                  <a:cubicBezTo>
                    <a:pt x="24538" y="1941"/>
                    <a:pt x="24561" y="1941"/>
                    <a:pt x="24584" y="1918"/>
                  </a:cubicBezTo>
                  <a:cubicBezTo>
                    <a:pt x="24515" y="1827"/>
                    <a:pt x="24447" y="1713"/>
                    <a:pt x="24378" y="1599"/>
                  </a:cubicBezTo>
                  <a:cubicBezTo>
                    <a:pt x="24287" y="1485"/>
                    <a:pt x="24195" y="1370"/>
                    <a:pt x="24104" y="1256"/>
                  </a:cubicBezTo>
                  <a:cubicBezTo>
                    <a:pt x="24036" y="1188"/>
                    <a:pt x="23967" y="1119"/>
                    <a:pt x="23876" y="1051"/>
                  </a:cubicBezTo>
                  <a:cubicBezTo>
                    <a:pt x="23648" y="845"/>
                    <a:pt x="23397" y="663"/>
                    <a:pt x="23146" y="526"/>
                  </a:cubicBezTo>
                  <a:cubicBezTo>
                    <a:pt x="22666" y="252"/>
                    <a:pt x="22141" y="69"/>
                    <a:pt x="21593" y="24"/>
                  </a:cubicBezTo>
                  <a:cubicBezTo>
                    <a:pt x="21456" y="24"/>
                    <a:pt x="21342" y="1"/>
                    <a:pt x="212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20"/>
            <p:cNvSpPr/>
            <p:nvPr/>
          </p:nvSpPr>
          <p:spPr>
            <a:xfrm>
              <a:off x="7211825" y="8765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20"/>
            <p:cNvSpPr/>
            <p:nvPr/>
          </p:nvSpPr>
          <p:spPr>
            <a:xfrm>
              <a:off x="7070875" y="852575"/>
              <a:ext cx="600" cy="25"/>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20"/>
            <p:cNvSpPr/>
            <p:nvPr/>
          </p:nvSpPr>
          <p:spPr>
            <a:xfrm>
              <a:off x="7070875" y="852575"/>
              <a:ext cx="25" cy="25"/>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20"/>
            <p:cNvSpPr/>
            <p:nvPr/>
          </p:nvSpPr>
          <p:spPr>
            <a:xfrm>
              <a:off x="7186125" y="8537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20"/>
            <p:cNvSpPr/>
            <p:nvPr/>
          </p:nvSpPr>
          <p:spPr>
            <a:xfrm>
              <a:off x="6627475" y="855425"/>
              <a:ext cx="602625" cy="509750"/>
            </a:xfrm>
            <a:custGeom>
              <a:avLst/>
              <a:gdLst/>
              <a:ahLst/>
              <a:cxnLst/>
              <a:rect l="l" t="t" r="r" b="b"/>
              <a:pathLst>
                <a:path w="24105" h="20390" extrusionOk="0">
                  <a:moveTo>
                    <a:pt x="22735" y="1"/>
                  </a:moveTo>
                  <a:cubicBezTo>
                    <a:pt x="22735" y="23"/>
                    <a:pt x="22758" y="46"/>
                    <a:pt x="22781" y="69"/>
                  </a:cubicBezTo>
                  <a:cubicBezTo>
                    <a:pt x="22803" y="92"/>
                    <a:pt x="22803" y="115"/>
                    <a:pt x="22826" y="160"/>
                  </a:cubicBezTo>
                  <a:cubicBezTo>
                    <a:pt x="23123" y="526"/>
                    <a:pt x="23374" y="914"/>
                    <a:pt x="23557" y="1347"/>
                  </a:cubicBezTo>
                  <a:cubicBezTo>
                    <a:pt x="23694" y="1667"/>
                    <a:pt x="23785" y="1986"/>
                    <a:pt x="23831" y="2306"/>
                  </a:cubicBezTo>
                  <a:cubicBezTo>
                    <a:pt x="23876" y="2625"/>
                    <a:pt x="23876" y="2922"/>
                    <a:pt x="23853" y="3242"/>
                  </a:cubicBezTo>
                  <a:cubicBezTo>
                    <a:pt x="23853" y="3219"/>
                    <a:pt x="23853" y="3219"/>
                    <a:pt x="23853" y="3219"/>
                  </a:cubicBezTo>
                  <a:cubicBezTo>
                    <a:pt x="23808" y="3607"/>
                    <a:pt x="23694" y="3972"/>
                    <a:pt x="23557" y="4315"/>
                  </a:cubicBezTo>
                  <a:cubicBezTo>
                    <a:pt x="23557" y="4315"/>
                    <a:pt x="23557" y="4315"/>
                    <a:pt x="23557" y="4337"/>
                  </a:cubicBezTo>
                  <a:cubicBezTo>
                    <a:pt x="23328" y="4885"/>
                    <a:pt x="23032" y="5387"/>
                    <a:pt x="22666" y="5844"/>
                  </a:cubicBezTo>
                  <a:cubicBezTo>
                    <a:pt x="22666" y="5844"/>
                    <a:pt x="22666" y="5844"/>
                    <a:pt x="22666" y="5867"/>
                  </a:cubicBezTo>
                  <a:cubicBezTo>
                    <a:pt x="21913" y="6848"/>
                    <a:pt x="20955" y="7693"/>
                    <a:pt x="20019" y="8537"/>
                  </a:cubicBezTo>
                  <a:cubicBezTo>
                    <a:pt x="18946" y="9473"/>
                    <a:pt x="17850" y="10386"/>
                    <a:pt x="16709" y="11253"/>
                  </a:cubicBezTo>
                  <a:cubicBezTo>
                    <a:pt x="15157" y="12463"/>
                    <a:pt x="13536" y="13582"/>
                    <a:pt x="11870" y="14632"/>
                  </a:cubicBezTo>
                  <a:cubicBezTo>
                    <a:pt x="9337" y="16207"/>
                    <a:pt x="6666" y="17599"/>
                    <a:pt x="3927" y="18740"/>
                  </a:cubicBezTo>
                  <a:lnTo>
                    <a:pt x="3950" y="18740"/>
                  </a:lnTo>
                  <a:cubicBezTo>
                    <a:pt x="3311" y="19014"/>
                    <a:pt x="2672" y="19265"/>
                    <a:pt x="2032" y="19493"/>
                  </a:cubicBezTo>
                  <a:cubicBezTo>
                    <a:pt x="1713" y="19630"/>
                    <a:pt x="1393" y="19744"/>
                    <a:pt x="1051" y="19859"/>
                  </a:cubicBezTo>
                  <a:cubicBezTo>
                    <a:pt x="731" y="19973"/>
                    <a:pt x="412" y="20087"/>
                    <a:pt x="92" y="20201"/>
                  </a:cubicBezTo>
                  <a:cubicBezTo>
                    <a:pt x="47" y="20224"/>
                    <a:pt x="1" y="20269"/>
                    <a:pt x="24" y="20315"/>
                  </a:cubicBezTo>
                  <a:cubicBezTo>
                    <a:pt x="24" y="20352"/>
                    <a:pt x="69" y="20390"/>
                    <a:pt x="111" y="20390"/>
                  </a:cubicBezTo>
                  <a:cubicBezTo>
                    <a:pt x="120" y="20390"/>
                    <a:pt x="130" y="20388"/>
                    <a:pt x="138" y="20384"/>
                  </a:cubicBezTo>
                  <a:cubicBezTo>
                    <a:pt x="252" y="20361"/>
                    <a:pt x="343" y="20315"/>
                    <a:pt x="457" y="20292"/>
                  </a:cubicBezTo>
                  <a:cubicBezTo>
                    <a:pt x="823" y="20155"/>
                    <a:pt x="1188" y="20018"/>
                    <a:pt x="1553" y="19904"/>
                  </a:cubicBezTo>
                  <a:cubicBezTo>
                    <a:pt x="1895" y="19767"/>
                    <a:pt x="2238" y="19630"/>
                    <a:pt x="2603" y="19493"/>
                  </a:cubicBezTo>
                  <a:cubicBezTo>
                    <a:pt x="3288" y="19219"/>
                    <a:pt x="3973" y="18946"/>
                    <a:pt x="4634" y="18649"/>
                  </a:cubicBezTo>
                  <a:cubicBezTo>
                    <a:pt x="6004" y="18055"/>
                    <a:pt x="7351" y="17393"/>
                    <a:pt x="8675" y="16709"/>
                  </a:cubicBezTo>
                  <a:cubicBezTo>
                    <a:pt x="9976" y="16001"/>
                    <a:pt x="11277" y="15248"/>
                    <a:pt x="12532" y="14449"/>
                  </a:cubicBezTo>
                  <a:cubicBezTo>
                    <a:pt x="13787" y="13627"/>
                    <a:pt x="15020" y="12760"/>
                    <a:pt x="16230" y="11870"/>
                  </a:cubicBezTo>
                  <a:cubicBezTo>
                    <a:pt x="17417" y="10957"/>
                    <a:pt x="18581" y="10021"/>
                    <a:pt x="19722" y="9039"/>
                  </a:cubicBezTo>
                  <a:cubicBezTo>
                    <a:pt x="19996" y="8811"/>
                    <a:pt x="20293" y="8560"/>
                    <a:pt x="20567" y="8309"/>
                  </a:cubicBezTo>
                  <a:cubicBezTo>
                    <a:pt x="20818" y="8081"/>
                    <a:pt x="21069" y="7852"/>
                    <a:pt x="21320" y="7624"/>
                  </a:cubicBezTo>
                  <a:cubicBezTo>
                    <a:pt x="21776" y="7191"/>
                    <a:pt x="22210" y="6734"/>
                    <a:pt x="22621" y="6232"/>
                  </a:cubicBezTo>
                  <a:cubicBezTo>
                    <a:pt x="23237" y="5456"/>
                    <a:pt x="23785" y="4588"/>
                    <a:pt x="23990" y="3607"/>
                  </a:cubicBezTo>
                  <a:cubicBezTo>
                    <a:pt x="24013" y="3493"/>
                    <a:pt x="24013" y="3356"/>
                    <a:pt x="24036" y="3242"/>
                  </a:cubicBezTo>
                  <a:cubicBezTo>
                    <a:pt x="24104" y="2694"/>
                    <a:pt x="24036" y="2146"/>
                    <a:pt x="23853" y="1621"/>
                  </a:cubicBezTo>
                  <a:cubicBezTo>
                    <a:pt x="23762" y="1324"/>
                    <a:pt x="23648" y="1051"/>
                    <a:pt x="23488" y="777"/>
                  </a:cubicBezTo>
                  <a:cubicBezTo>
                    <a:pt x="23374" y="640"/>
                    <a:pt x="23283" y="526"/>
                    <a:pt x="23191" y="389"/>
                  </a:cubicBezTo>
                  <a:cubicBezTo>
                    <a:pt x="23123" y="320"/>
                    <a:pt x="23032" y="274"/>
                    <a:pt x="22963" y="183"/>
                  </a:cubicBezTo>
                  <a:cubicBezTo>
                    <a:pt x="22895" y="138"/>
                    <a:pt x="22826" y="69"/>
                    <a:pt x="227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20"/>
            <p:cNvSpPr/>
            <p:nvPr/>
          </p:nvSpPr>
          <p:spPr>
            <a:xfrm>
              <a:off x="7198125" y="859425"/>
              <a:ext cx="600" cy="25"/>
            </a:xfrm>
            <a:custGeom>
              <a:avLst/>
              <a:gdLst/>
              <a:ahLst/>
              <a:cxnLst/>
              <a:rect l="l" t="t" r="r" b="b"/>
              <a:pathLst>
                <a:path w="24" h="1" extrusionOk="0">
                  <a:moveTo>
                    <a:pt x="23" y="0"/>
                  </a:moveTo>
                  <a:cubicBezTo>
                    <a:pt x="23" y="0"/>
                    <a:pt x="0" y="0"/>
                    <a:pt x="0" y="0"/>
                  </a:cubicBezTo>
                  <a:cubicBezTo>
                    <a:pt x="0"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20"/>
            <p:cNvSpPr/>
            <p:nvPr/>
          </p:nvSpPr>
          <p:spPr>
            <a:xfrm>
              <a:off x="7198700" y="8594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20"/>
            <p:cNvSpPr/>
            <p:nvPr/>
          </p:nvSpPr>
          <p:spPr>
            <a:xfrm>
              <a:off x="7216375" y="9638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20"/>
            <p:cNvSpPr/>
            <p:nvPr/>
          </p:nvSpPr>
          <p:spPr>
            <a:xfrm>
              <a:off x="7194125" y="1001500"/>
              <a:ext cx="600" cy="25"/>
            </a:xfrm>
            <a:custGeom>
              <a:avLst/>
              <a:gdLst/>
              <a:ahLst/>
              <a:cxnLst/>
              <a:rect l="l" t="t" r="r" b="b"/>
              <a:pathLst>
                <a:path w="24" h="1" extrusionOk="0">
                  <a:moveTo>
                    <a:pt x="0" y="1"/>
                  </a:moveTo>
                  <a:cubicBezTo>
                    <a:pt x="0" y="1"/>
                    <a:pt x="0" y="1"/>
                    <a:pt x="23" y="1"/>
                  </a:cubicBezTo>
                  <a:cubicBezTo>
                    <a:pt x="0" y="1"/>
                    <a:pt x="0" y="1"/>
                    <a:pt x="0"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20"/>
            <p:cNvSpPr/>
            <p:nvPr/>
          </p:nvSpPr>
          <p:spPr>
            <a:xfrm>
              <a:off x="7045200" y="11367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20"/>
            <p:cNvSpPr/>
            <p:nvPr/>
          </p:nvSpPr>
          <p:spPr>
            <a:xfrm>
              <a:off x="7216375" y="8891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20"/>
            <p:cNvSpPr/>
            <p:nvPr/>
          </p:nvSpPr>
          <p:spPr>
            <a:xfrm>
              <a:off x="7223800" y="936450"/>
              <a:ext cx="25" cy="25"/>
            </a:xfrm>
            <a:custGeom>
              <a:avLst/>
              <a:gdLst/>
              <a:ahLst/>
              <a:cxnLst/>
              <a:rect l="l" t="t" r="r" b="b"/>
              <a:pathLst>
                <a:path w="1" h="1" extrusionOk="0">
                  <a:moveTo>
                    <a:pt x="0" y="1"/>
                  </a:moveTo>
                  <a:lnTo>
                    <a:pt x="0" y="1"/>
                  </a:lnTo>
                  <a:lnTo>
                    <a:pt x="0" y="1"/>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20"/>
            <p:cNvSpPr/>
            <p:nvPr/>
          </p:nvSpPr>
          <p:spPr>
            <a:xfrm>
              <a:off x="7216375" y="963275"/>
              <a:ext cx="25" cy="600"/>
            </a:xfrm>
            <a:custGeom>
              <a:avLst/>
              <a:gdLst/>
              <a:ahLst/>
              <a:cxnLst/>
              <a:rect l="l" t="t" r="r" b="b"/>
              <a:pathLst>
                <a:path w="1" h="24" extrusionOk="0">
                  <a:moveTo>
                    <a:pt x="1" y="23"/>
                  </a:moveTo>
                  <a:cubicBezTo>
                    <a:pt x="1" y="23"/>
                    <a:pt x="1" y="23"/>
                    <a:pt x="1" y="23"/>
                  </a:cubicBezTo>
                  <a:cubicBezTo>
                    <a:pt x="1" y="1"/>
                    <a:pt x="1" y="1"/>
                    <a:pt x="1" y="1"/>
                  </a:cubicBezTo>
                  <a:cubicBezTo>
                    <a:pt x="1" y="1"/>
                    <a:pt x="1" y="23"/>
                    <a:pt x="1" y="23"/>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20"/>
            <p:cNvSpPr/>
            <p:nvPr/>
          </p:nvSpPr>
          <p:spPr>
            <a:xfrm>
              <a:off x="7045200" y="1136750"/>
              <a:ext cx="25" cy="25"/>
            </a:xfrm>
            <a:custGeom>
              <a:avLst/>
              <a:gdLst/>
              <a:ahLst/>
              <a:cxnLst/>
              <a:rect l="l" t="t" r="r" b="b"/>
              <a:pathLst>
                <a:path w="1" h="1" extrusionOk="0">
                  <a:moveTo>
                    <a:pt x="0" y="0"/>
                  </a:move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20"/>
            <p:cNvSpPr/>
            <p:nvPr/>
          </p:nvSpPr>
          <p:spPr>
            <a:xfrm>
              <a:off x="7197550" y="859425"/>
              <a:ext cx="13725" cy="14725"/>
            </a:xfrm>
            <a:custGeom>
              <a:avLst/>
              <a:gdLst/>
              <a:ahLst/>
              <a:cxnLst/>
              <a:rect l="l" t="t" r="r" b="b"/>
              <a:pathLst>
                <a:path w="549" h="589" extrusionOk="0">
                  <a:moveTo>
                    <a:pt x="69" y="0"/>
                  </a:moveTo>
                  <a:cubicBezTo>
                    <a:pt x="46" y="0"/>
                    <a:pt x="46" y="0"/>
                    <a:pt x="23" y="23"/>
                  </a:cubicBezTo>
                  <a:cubicBezTo>
                    <a:pt x="0" y="23"/>
                    <a:pt x="0" y="69"/>
                    <a:pt x="23" y="92"/>
                  </a:cubicBezTo>
                  <a:cubicBezTo>
                    <a:pt x="183" y="251"/>
                    <a:pt x="320" y="388"/>
                    <a:pt x="457" y="571"/>
                  </a:cubicBezTo>
                  <a:cubicBezTo>
                    <a:pt x="468" y="582"/>
                    <a:pt x="480" y="588"/>
                    <a:pt x="491" y="588"/>
                  </a:cubicBezTo>
                  <a:cubicBezTo>
                    <a:pt x="503" y="588"/>
                    <a:pt x="514" y="582"/>
                    <a:pt x="525" y="571"/>
                  </a:cubicBezTo>
                  <a:cubicBezTo>
                    <a:pt x="548" y="548"/>
                    <a:pt x="548" y="525"/>
                    <a:pt x="525" y="503"/>
                  </a:cubicBezTo>
                  <a:cubicBezTo>
                    <a:pt x="388" y="343"/>
                    <a:pt x="252" y="183"/>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20"/>
            <p:cNvSpPr/>
            <p:nvPr/>
          </p:nvSpPr>
          <p:spPr>
            <a:xfrm>
              <a:off x="7198125" y="860000"/>
              <a:ext cx="16575" cy="18850"/>
            </a:xfrm>
            <a:custGeom>
              <a:avLst/>
              <a:gdLst/>
              <a:ahLst/>
              <a:cxnLst/>
              <a:rect l="l" t="t" r="r" b="b"/>
              <a:pathLst>
                <a:path w="663" h="754" extrusionOk="0">
                  <a:moveTo>
                    <a:pt x="69" y="0"/>
                  </a:moveTo>
                  <a:cubicBezTo>
                    <a:pt x="46" y="0"/>
                    <a:pt x="46" y="23"/>
                    <a:pt x="23" y="23"/>
                  </a:cubicBezTo>
                  <a:cubicBezTo>
                    <a:pt x="0" y="46"/>
                    <a:pt x="0" y="69"/>
                    <a:pt x="23" y="91"/>
                  </a:cubicBezTo>
                  <a:cubicBezTo>
                    <a:pt x="206" y="297"/>
                    <a:pt x="411" y="502"/>
                    <a:pt x="571" y="731"/>
                  </a:cubicBezTo>
                  <a:cubicBezTo>
                    <a:pt x="594" y="753"/>
                    <a:pt x="617" y="753"/>
                    <a:pt x="639" y="753"/>
                  </a:cubicBezTo>
                  <a:cubicBezTo>
                    <a:pt x="662" y="731"/>
                    <a:pt x="662" y="685"/>
                    <a:pt x="639" y="685"/>
                  </a:cubicBezTo>
                  <a:cubicBezTo>
                    <a:pt x="480" y="457"/>
                    <a:pt x="274" y="251"/>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20"/>
            <p:cNvSpPr/>
            <p:nvPr/>
          </p:nvSpPr>
          <p:spPr>
            <a:xfrm>
              <a:off x="7198700" y="861125"/>
              <a:ext cx="16000" cy="18150"/>
            </a:xfrm>
            <a:custGeom>
              <a:avLst/>
              <a:gdLst/>
              <a:ahLst/>
              <a:cxnLst/>
              <a:rect l="l" t="t" r="r" b="b"/>
              <a:pathLst>
                <a:path w="640" h="726" extrusionOk="0">
                  <a:moveTo>
                    <a:pt x="23" y="1"/>
                  </a:moveTo>
                  <a:cubicBezTo>
                    <a:pt x="0" y="24"/>
                    <a:pt x="0" y="46"/>
                    <a:pt x="23" y="69"/>
                  </a:cubicBezTo>
                  <a:cubicBezTo>
                    <a:pt x="183" y="298"/>
                    <a:pt x="388" y="480"/>
                    <a:pt x="548" y="708"/>
                  </a:cubicBezTo>
                  <a:cubicBezTo>
                    <a:pt x="548" y="720"/>
                    <a:pt x="559" y="726"/>
                    <a:pt x="574" y="726"/>
                  </a:cubicBezTo>
                  <a:cubicBezTo>
                    <a:pt x="588" y="726"/>
                    <a:pt x="605" y="720"/>
                    <a:pt x="616" y="708"/>
                  </a:cubicBezTo>
                  <a:cubicBezTo>
                    <a:pt x="639" y="686"/>
                    <a:pt x="639" y="663"/>
                    <a:pt x="616" y="640"/>
                  </a:cubicBezTo>
                  <a:cubicBezTo>
                    <a:pt x="457" y="412"/>
                    <a:pt x="251" y="229"/>
                    <a:pt x="91" y="24"/>
                  </a:cubicBezTo>
                  <a:cubicBezTo>
                    <a:pt x="69" y="1"/>
                    <a:pt x="69" y="1"/>
                    <a:pt x="46"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20"/>
            <p:cNvSpPr/>
            <p:nvPr/>
          </p:nvSpPr>
          <p:spPr>
            <a:xfrm>
              <a:off x="7199250" y="861125"/>
              <a:ext cx="12600" cy="14875"/>
            </a:xfrm>
            <a:custGeom>
              <a:avLst/>
              <a:gdLst/>
              <a:ahLst/>
              <a:cxnLst/>
              <a:rect l="l" t="t" r="r" b="b"/>
              <a:pathLst>
                <a:path w="504" h="595" extrusionOk="0">
                  <a:moveTo>
                    <a:pt x="24" y="1"/>
                  </a:moveTo>
                  <a:cubicBezTo>
                    <a:pt x="1" y="24"/>
                    <a:pt x="1" y="46"/>
                    <a:pt x="24" y="69"/>
                  </a:cubicBezTo>
                  <a:cubicBezTo>
                    <a:pt x="161" y="252"/>
                    <a:pt x="275" y="412"/>
                    <a:pt x="412" y="571"/>
                  </a:cubicBezTo>
                  <a:cubicBezTo>
                    <a:pt x="435" y="594"/>
                    <a:pt x="457" y="594"/>
                    <a:pt x="480" y="594"/>
                  </a:cubicBezTo>
                  <a:cubicBezTo>
                    <a:pt x="503" y="571"/>
                    <a:pt x="503" y="526"/>
                    <a:pt x="503" y="526"/>
                  </a:cubicBezTo>
                  <a:cubicBezTo>
                    <a:pt x="366" y="343"/>
                    <a:pt x="229" y="183"/>
                    <a:pt x="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20"/>
            <p:cNvSpPr/>
            <p:nvPr/>
          </p:nvSpPr>
          <p:spPr>
            <a:xfrm>
              <a:off x="7196975" y="857700"/>
              <a:ext cx="17150" cy="20000"/>
            </a:xfrm>
            <a:custGeom>
              <a:avLst/>
              <a:gdLst/>
              <a:ahLst/>
              <a:cxnLst/>
              <a:rect l="l" t="t" r="r" b="b"/>
              <a:pathLst>
                <a:path w="686" h="800" extrusionOk="0">
                  <a:moveTo>
                    <a:pt x="46" y="1"/>
                  </a:moveTo>
                  <a:cubicBezTo>
                    <a:pt x="46" y="1"/>
                    <a:pt x="23" y="1"/>
                    <a:pt x="23" y="24"/>
                  </a:cubicBezTo>
                  <a:cubicBezTo>
                    <a:pt x="1" y="47"/>
                    <a:pt x="1" y="69"/>
                    <a:pt x="23" y="92"/>
                  </a:cubicBezTo>
                  <a:cubicBezTo>
                    <a:pt x="69" y="115"/>
                    <a:pt x="92" y="138"/>
                    <a:pt x="115" y="161"/>
                  </a:cubicBezTo>
                  <a:cubicBezTo>
                    <a:pt x="160" y="206"/>
                    <a:pt x="206" y="229"/>
                    <a:pt x="229" y="275"/>
                  </a:cubicBezTo>
                  <a:cubicBezTo>
                    <a:pt x="297" y="343"/>
                    <a:pt x="343" y="412"/>
                    <a:pt x="411" y="480"/>
                  </a:cubicBezTo>
                  <a:cubicBezTo>
                    <a:pt x="457" y="549"/>
                    <a:pt x="503" y="617"/>
                    <a:pt x="548" y="686"/>
                  </a:cubicBezTo>
                  <a:cubicBezTo>
                    <a:pt x="548" y="708"/>
                    <a:pt x="571" y="731"/>
                    <a:pt x="594" y="754"/>
                  </a:cubicBezTo>
                  <a:cubicBezTo>
                    <a:pt x="594" y="777"/>
                    <a:pt x="594" y="777"/>
                    <a:pt x="617" y="800"/>
                  </a:cubicBezTo>
                  <a:lnTo>
                    <a:pt x="663" y="800"/>
                  </a:lnTo>
                  <a:cubicBezTo>
                    <a:pt x="685" y="777"/>
                    <a:pt x="685" y="754"/>
                    <a:pt x="685" y="731"/>
                  </a:cubicBezTo>
                  <a:cubicBezTo>
                    <a:pt x="640" y="663"/>
                    <a:pt x="617" y="617"/>
                    <a:pt x="571" y="549"/>
                  </a:cubicBezTo>
                  <a:cubicBezTo>
                    <a:pt x="526" y="480"/>
                    <a:pt x="480" y="412"/>
                    <a:pt x="434" y="343"/>
                  </a:cubicBezTo>
                  <a:cubicBezTo>
                    <a:pt x="320" y="206"/>
                    <a:pt x="206" y="115"/>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20"/>
            <p:cNvSpPr/>
            <p:nvPr/>
          </p:nvSpPr>
          <p:spPr>
            <a:xfrm>
              <a:off x="7191275" y="853150"/>
              <a:ext cx="22275" cy="23425"/>
            </a:xfrm>
            <a:custGeom>
              <a:avLst/>
              <a:gdLst/>
              <a:ahLst/>
              <a:cxnLst/>
              <a:rect l="l" t="t" r="r" b="b"/>
              <a:pathLst>
                <a:path w="891" h="937" extrusionOk="0">
                  <a:moveTo>
                    <a:pt x="69" y="0"/>
                  </a:moveTo>
                  <a:cubicBezTo>
                    <a:pt x="46" y="0"/>
                    <a:pt x="46" y="0"/>
                    <a:pt x="23" y="23"/>
                  </a:cubicBezTo>
                  <a:cubicBezTo>
                    <a:pt x="0" y="46"/>
                    <a:pt x="23" y="69"/>
                    <a:pt x="46" y="92"/>
                  </a:cubicBezTo>
                  <a:cubicBezTo>
                    <a:pt x="183" y="206"/>
                    <a:pt x="343" y="320"/>
                    <a:pt x="457" y="434"/>
                  </a:cubicBezTo>
                  <a:cubicBezTo>
                    <a:pt x="525" y="502"/>
                    <a:pt x="571" y="548"/>
                    <a:pt x="617" y="617"/>
                  </a:cubicBezTo>
                  <a:cubicBezTo>
                    <a:pt x="685" y="685"/>
                    <a:pt x="731" y="776"/>
                    <a:pt x="776" y="845"/>
                  </a:cubicBezTo>
                  <a:cubicBezTo>
                    <a:pt x="776" y="868"/>
                    <a:pt x="799" y="890"/>
                    <a:pt x="799" y="890"/>
                  </a:cubicBezTo>
                  <a:cubicBezTo>
                    <a:pt x="799" y="913"/>
                    <a:pt x="822" y="913"/>
                    <a:pt x="822" y="936"/>
                  </a:cubicBezTo>
                  <a:lnTo>
                    <a:pt x="868" y="936"/>
                  </a:lnTo>
                  <a:cubicBezTo>
                    <a:pt x="868" y="913"/>
                    <a:pt x="891" y="913"/>
                    <a:pt x="891" y="890"/>
                  </a:cubicBezTo>
                  <a:cubicBezTo>
                    <a:pt x="891" y="890"/>
                    <a:pt x="891" y="868"/>
                    <a:pt x="891" y="868"/>
                  </a:cubicBezTo>
                  <a:cubicBezTo>
                    <a:pt x="845" y="776"/>
                    <a:pt x="799" y="708"/>
                    <a:pt x="754" y="639"/>
                  </a:cubicBezTo>
                  <a:cubicBezTo>
                    <a:pt x="708" y="548"/>
                    <a:pt x="639" y="480"/>
                    <a:pt x="548" y="388"/>
                  </a:cubicBezTo>
                  <a:cubicBezTo>
                    <a:pt x="411" y="251"/>
                    <a:pt x="251" y="137"/>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20"/>
            <p:cNvSpPr/>
            <p:nvPr/>
          </p:nvSpPr>
          <p:spPr>
            <a:xfrm>
              <a:off x="6602375" y="1331900"/>
              <a:ext cx="29700" cy="33375"/>
            </a:xfrm>
            <a:custGeom>
              <a:avLst/>
              <a:gdLst/>
              <a:ahLst/>
              <a:cxnLst/>
              <a:rect l="l" t="t" r="r" b="b"/>
              <a:pathLst>
                <a:path w="1188" h="1335" extrusionOk="0">
                  <a:moveTo>
                    <a:pt x="92" y="1"/>
                  </a:moveTo>
                  <a:cubicBezTo>
                    <a:pt x="23" y="23"/>
                    <a:pt x="1" y="69"/>
                    <a:pt x="23" y="115"/>
                  </a:cubicBezTo>
                  <a:cubicBezTo>
                    <a:pt x="160" y="640"/>
                    <a:pt x="526" y="1119"/>
                    <a:pt x="1028" y="1325"/>
                  </a:cubicBezTo>
                  <a:cubicBezTo>
                    <a:pt x="1043" y="1325"/>
                    <a:pt x="1058" y="1335"/>
                    <a:pt x="1073" y="1335"/>
                  </a:cubicBezTo>
                  <a:cubicBezTo>
                    <a:pt x="1081" y="1335"/>
                    <a:pt x="1089" y="1332"/>
                    <a:pt x="1096" y="1325"/>
                  </a:cubicBezTo>
                  <a:cubicBezTo>
                    <a:pt x="1119" y="1325"/>
                    <a:pt x="1142" y="1302"/>
                    <a:pt x="1165" y="1279"/>
                  </a:cubicBezTo>
                  <a:cubicBezTo>
                    <a:pt x="1188" y="1256"/>
                    <a:pt x="1188" y="1233"/>
                    <a:pt x="1165" y="1210"/>
                  </a:cubicBezTo>
                  <a:cubicBezTo>
                    <a:pt x="1165" y="1188"/>
                    <a:pt x="1142" y="1165"/>
                    <a:pt x="1119" y="1142"/>
                  </a:cubicBezTo>
                  <a:cubicBezTo>
                    <a:pt x="1005" y="1096"/>
                    <a:pt x="914" y="1051"/>
                    <a:pt x="822" y="982"/>
                  </a:cubicBezTo>
                  <a:cubicBezTo>
                    <a:pt x="708" y="891"/>
                    <a:pt x="594" y="800"/>
                    <a:pt x="526" y="685"/>
                  </a:cubicBezTo>
                  <a:cubicBezTo>
                    <a:pt x="434" y="571"/>
                    <a:pt x="343" y="434"/>
                    <a:pt x="275" y="320"/>
                  </a:cubicBezTo>
                  <a:cubicBezTo>
                    <a:pt x="252" y="229"/>
                    <a:pt x="229" y="160"/>
                    <a:pt x="206" y="69"/>
                  </a:cubicBezTo>
                  <a:cubicBezTo>
                    <a:pt x="183" y="23"/>
                    <a:pt x="160"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20"/>
            <p:cNvSpPr/>
            <p:nvPr/>
          </p:nvSpPr>
          <p:spPr>
            <a:xfrm>
              <a:off x="6905950" y="966700"/>
              <a:ext cx="143250" cy="172725"/>
            </a:xfrm>
            <a:custGeom>
              <a:avLst/>
              <a:gdLst/>
              <a:ahLst/>
              <a:cxnLst/>
              <a:rect l="l" t="t" r="r" b="b"/>
              <a:pathLst>
                <a:path w="5730" h="6909" extrusionOk="0">
                  <a:moveTo>
                    <a:pt x="69" y="1"/>
                  </a:moveTo>
                  <a:cubicBezTo>
                    <a:pt x="69" y="23"/>
                    <a:pt x="46" y="23"/>
                    <a:pt x="24" y="46"/>
                  </a:cubicBezTo>
                  <a:cubicBezTo>
                    <a:pt x="1" y="69"/>
                    <a:pt x="1" y="115"/>
                    <a:pt x="24" y="137"/>
                  </a:cubicBezTo>
                  <a:cubicBezTo>
                    <a:pt x="92" y="274"/>
                    <a:pt x="183" y="389"/>
                    <a:pt x="252" y="525"/>
                  </a:cubicBezTo>
                  <a:cubicBezTo>
                    <a:pt x="252" y="525"/>
                    <a:pt x="252" y="525"/>
                    <a:pt x="252" y="548"/>
                  </a:cubicBezTo>
                  <a:lnTo>
                    <a:pt x="275" y="548"/>
                  </a:lnTo>
                  <a:cubicBezTo>
                    <a:pt x="275" y="548"/>
                    <a:pt x="275" y="571"/>
                    <a:pt x="275" y="571"/>
                  </a:cubicBezTo>
                  <a:cubicBezTo>
                    <a:pt x="297" y="571"/>
                    <a:pt x="297" y="594"/>
                    <a:pt x="297" y="594"/>
                  </a:cubicBezTo>
                  <a:cubicBezTo>
                    <a:pt x="297" y="617"/>
                    <a:pt x="320" y="617"/>
                    <a:pt x="320" y="640"/>
                  </a:cubicBezTo>
                  <a:cubicBezTo>
                    <a:pt x="412" y="754"/>
                    <a:pt x="480" y="891"/>
                    <a:pt x="549" y="1005"/>
                  </a:cubicBezTo>
                  <a:cubicBezTo>
                    <a:pt x="571" y="1028"/>
                    <a:pt x="571" y="1050"/>
                    <a:pt x="594" y="1050"/>
                  </a:cubicBezTo>
                  <a:cubicBezTo>
                    <a:pt x="594" y="1073"/>
                    <a:pt x="617" y="1096"/>
                    <a:pt x="640" y="1119"/>
                  </a:cubicBezTo>
                  <a:lnTo>
                    <a:pt x="663" y="1165"/>
                  </a:lnTo>
                  <a:cubicBezTo>
                    <a:pt x="663" y="1165"/>
                    <a:pt x="663" y="1165"/>
                    <a:pt x="663" y="1187"/>
                  </a:cubicBezTo>
                  <a:cubicBezTo>
                    <a:pt x="754" y="1302"/>
                    <a:pt x="845" y="1438"/>
                    <a:pt x="937" y="1575"/>
                  </a:cubicBezTo>
                  <a:cubicBezTo>
                    <a:pt x="959" y="1598"/>
                    <a:pt x="982" y="1644"/>
                    <a:pt x="1005" y="1667"/>
                  </a:cubicBezTo>
                  <a:cubicBezTo>
                    <a:pt x="1005" y="1667"/>
                    <a:pt x="1028" y="1690"/>
                    <a:pt x="1028" y="1712"/>
                  </a:cubicBezTo>
                  <a:cubicBezTo>
                    <a:pt x="1051" y="1735"/>
                    <a:pt x="1074" y="1758"/>
                    <a:pt x="1074" y="1781"/>
                  </a:cubicBezTo>
                  <a:cubicBezTo>
                    <a:pt x="1074" y="1781"/>
                    <a:pt x="1096" y="1804"/>
                    <a:pt x="1096" y="1804"/>
                  </a:cubicBezTo>
                  <a:cubicBezTo>
                    <a:pt x="1598" y="2534"/>
                    <a:pt x="2146" y="3265"/>
                    <a:pt x="2740" y="3949"/>
                  </a:cubicBezTo>
                  <a:lnTo>
                    <a:pt x="2740" y="3972"/>
                  </a:lnTo>
                  <a:cubicBezTo>
                    <a:pt x="3105" y="4383"/>
                    <a:pt x="3470" y="4794"/>
                    <a:pt x="3835" y="5205"/>
                  </a:cubicBezTo>
                  <a:cubicBezTo>
                    <a:pt x="3835" y="5205"/>
                    <a:pt x="3858" y="5227"/>
                    <a:pt x="3858" y="5227"/>
                  </a:cubicBezTo>
                  <a:cubicBezTo>
                    <a:pt x="3972" y="5364"/>
                    <a:pt x="4109" y="5479"/>
                    <a:pt x="4223" y="5616"/>
                  </a:cubicBezTo>
                  <a:cubicBezTo>
                    <a:pt x="4383" y="5775"/>
                    <a:pt x="4543" y="5935"/>
                    <a:pt x="4703" y="6095"/>
                  </a:cubicBezTo>
                  <a:cubicBezTo>
                    <a:pt x="4726" y="6118"/>
                    <a:pt x="4726" y="6118"/>
                    <a:pt x="4726" y="6118"/>
                  </a:cubicBezTo>
                  <a:cubicBezTo>
                    <a:pt x="4748" y="6140"/>
                    <a:pt x="4748" y="6140"/>
                    <a:pt x="4771" y="6163"/>
                  </a:cubicBezTo>
                  <a:cubicBezTo>
                    <a:pt x="4771" y="6163"/>
                    <a:pt x="4771" y="6163"/>
                    <a:pt x="4794" y="6186"/>
                  </a:cubicBezTo>
                  <a:cubicBezTo>
                    <a:pt x="4794" y="6186"/>
                    <a:pt x="4794" y="6186"/>
                    <a:pt x="4817" y="6209"/>
                  </a:cubicBezTo>
                  <a:lnTo>
                    <a:pt x="4840" y="6232"/>
                  </a:lnTo>
                  <a:cubicBezTo>
                    <a:pt x="4931" y="6323"/>
                    <a:pt x="5045" y="6414"/>
                    <a:pt x="5136" y="6506"/>
                  </a:cubicBezTo>
                  <a:cubicBezTo>
                    <a:pt x="5136" y="6506"/>
                    <a:pt x="5136" y="6506"/>
                    <a:pt x="5136" y="6529"/>
                  </a:cubicBezTo>
                  <a:lnTo>
                    <a:pt x="5159" y="6529"/>
                  </a:lnTo>
                  <a:cubicBezTo>
                    <a:pt x="5182" y="6551"/>
                    <a:pt x="5182" y="6551"/>
                    <a:pt x="5205" y="6574"/>
                  </a:cubicBezTo>
                  <a:cubicBezTo>
                    <a:pt x="5205" y="6574"/>
                    <a:pt x="5228" y="6597"/>
                    <a:pt x="5228" y="6597"/>
                  </a:cubicBezTo>
                  <a:cubicBezTo>
                    <a:pt x="5251" y="6620"/>
                    <a:pt x="5251" y="6620"/>
                    <a:pt x="5273" y="6643"/>
                  </a:cubicBezTo>
                  <a:cubicBezTo>
                    <a:pt x="5365" y="6734"/>
                    <a:pt x="5456" y="6802"/>
                    <a:pt x="5547" y="6894"/>
                  </a:cubicBezTo>
                  <a:cubicBezTo>
                    <a:pt x="5566" y="6903"/>
                    <a:pt x="5589" y="6909"/>
                    <a:pt x="5611" y="6909"/>
                  </a:cubicBezTo>
                  <a:cubicBezTo>
                    <a:pt x="5642" y="6909"/>
                    <a:pt x="5671" y="6898"/>
                    <a:pt x="5684" y="6871"/>
                  </a:cubicBezTo>
                  <a:cubicBezTo>
                    <a:pt x="5730" y="6848"/>
                    <a:pt x="5707" y="6780"/>
                    <a:pt x="5684" y="6734"/>
                  </a:cubicBezTo>
                  <a:cubicBezTo>
                    <a:pt x="5593" y="6665"/>
                    <a:pt x="5502" y="6574"/>
                    <a:pt x="5410" y="6483"/>
                  </a:cubicBezTo>
                  <a:cubicBezTo>
                    <a:pt x="5387" y="6483"/>
                    <a:pt x="5387" y="6483"/>
                    <a:pt x="5365" y="6460"/>
                  </a:cubicBezTo>
                  <a:lnTo>
                    <a:pt x="5296" y="6414"/>
                  </a:lnTo>
                  <a:lnTo>
                    <a:pt x="5273" y="6392"/>
                  </a:lnTo>
                  <a:cubicBezTo>
                    <a:pt x="5273" y="6369"/>
                    <a:pt x="5273" y="6369"/>
                    <a:pt x="5251" y="6369"/>
                  </a:cubicBezTo>
                  <a:cubicBezTo>
                    <a:pt x="5159" y="6255"/>
                    <a:pt x="5045" y="6163"/>
                    <a:pt x="4931" y="6049"/>
                  </a:cubicBezTo>
                  <a:cubicBezTo>
                    <a:pt x="4931" y="6049"/>
                    <a:pt x="4908" y="6026"/>
                    <a:pt x="4908" y="6026"/>
                  </a:cubicBezTo>
                  <a:cubicBezTo>
                    <a:pt x="4885" y="6004"/>
                    <a:pt x="4863" y="5981"/>
                    <a:pt x="4840" y="5958"/>
                  </a:cubicBezTo>
                  <a:cubicBezTo>
                    <a:pt x="4680" y="5798"/>
                    <a:pt x="4520" y="5638"/>
                    <a:pt x="4360" y="5479"/>
                  </a:cubicBezTo>
                  <a:cubicBezTo>
                    <a:pt x="4223" y="5342"/>
                    <a:pt x="4109" y="5205"/>
                    <a:pt x="3995" y="5091"/>
                  </a:cubicBezTo>
                  <a:lnTo>
                    <a:pt x="3972" y="5068"/>
                  </a:lnTo>
                  <a:cubicBezTo>
                    <a:pt x="3835" y="4908"/>
                    <a:pt x="3676" y="4748"/>
                    <a:pt x="3539" y="4588"/>
                  </a:cubicBezTo>
                  <a:lnTo>
                    <a:pt x="3539" y="4588"/>
                  </a:lnTo>
                  <a:cubicBezTo>
                    <a:pt x="3539" y="4588"/>
                    <a:pt x="3561" y="4611"/>
                    <a:pt x="3561" y="4611"/>
                  </a:cubicBezTo>
                  <a:cubicBezTo>
                    <a:pt x="3333" y="4360"/>
                    <a:pt x="3105" y="4109"/>
                    <a:pt x="2900" y="3835"/>
                  </a:cubicBezTo>
                  <a:lnTo>
                    <a:pt x="2877" y="3835"/>
                  </a:lnTo>
                  <a:cubicBezTo>
                    <a:pt x="2306" y="3128"/>
                    <a:pt x="1758" y="2397"/>
                    <a:pt x="1233" y="1644"/>
                  </a:cubicBezTo>
                  <a:lnTo>
                    <a:pt x="1210" y="1621"/>
                  </a:lnTo>
                  <a:cubicBezTo>
                    <a:pt x="1188" y="1598"/>
                    <a:pt x="1165" y="1575"/>
                    <a:pt x="1165" y="1553"/>
                  </a:cubicBezTo>
                  <a:cubicBezTo>
                    <a:pt x="1142" y="1530"/>
                    <a:pt x="1119" y="1507"/>
                    <a:pt x="1119" y="1484"/>
                  </a:cubicBezTo>
                  <a:cubicBezTo>
                    <a:pt x="1028" y="1347"/>
                    <a:pt x="914" y="1210"/>
                    <a:pt x="822" y="1073"/>
                  </a:cubicBezTo>
                  <a:cubicBezTo>
                    <a:pt x="822" y="1073"/>
                    <a:pt x="822" y="1073"/>
                    <a:pt x="822" y="1050"/>
                  </a:cubicBezTo>
                  <a:cubicBezTo>
                    <a:pt x="822" y="1050"/>
                    <a:pt x="800" y="1028"/>
                    <a:pt x="800" y="1028"/>
                  </a:cubicBezTo>
                  <a:cubicBezTo>
                    <a:pt x="777" y="1005"/>
                    <a:pt x="777" y="982"/>
                    <a:pt x="754" y="959"/>
                  </a:cubicBezTo>
                  <a:cubicBezTo>
                    <a:pt x="754" y="959"/>
                    <a:pt x="754" y="959"/>
                    <a:pt x="754" y="936"/>
                  </a:cubicBezTo>
                  <a:cubicBezTo>
                    <a:pt x="663" y="799"/>
                    <a:pt x="549" y="640"/>
                    <a:pt x="457" y="503"/>
                  </a:cubicBezTo>
                  <a:cubicBezTo>
                    <a:pt x="457" y="480"/>
                    <a:pt x="457" y="480"/>
                    <a:pt x="457" y="480"/>
                  </a:cubicBezTo>
                  <a:cubicBezTo>
                    <a:pt x="434" y="457"/>
                    <a:pt x="412" y="411"/>
                    <a:pt x="389" y="389"/>
                  </a:cubicBezTo>
                  <a:cubicBezTo>
                    <a:pt x="389" y="366"/>
                    <a:pt x="389" y="366"/>
                    <a:pt x="389" y="366"/>
                  </a:cubicBezTo>
                  <a:cubicBezTo>
                    <a:pt x="320" y="274"/>
                    <a:pt x="252" y="160"/>
                    <a:pt x="183" y="46"/>
                  </a:cubicBezTo>
                  <a:cubicBezTo>
                    <a:pt x="160" y="1"/>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20"/>
            <p:cNvSpPr/>
            <p:nvPr/>
          </p:nvSpPr>
          <p:spPr>
            <a:xfrm>
              <a:off x="6872850" y="998075"/>
              <a:ext cx="138700" cy="168650"/>
            </a:xfrm>
            <a:custGeom>
              <a:avLst/>
              <a:gdLst/>
              <a:ahLst/>
              <a:cxnLst/>
              <a:rect l="l" t="t" r="r" b="b"/>
              <a:pathLst>
                <a:path w="5548" h="6746" extrusionOk="0">
                  <a:moveTo>
                    <a:pt x="115" y="1"/>
                  </a:moveTo>
                  <a:cubicBezTo>
                    <a:pt x="92" y="1"/>
                    <a:pt x="69" y="1"/>
                    <a:pt x="46" y="24"/>
                  </a:cubicBezTo>
                  <a:cubicBezTo>
                    <a:pt x="1" y="47"/>
                    <a:pt x="1" y="115"/>
                    <a:pt x="24" y="161"/>
                  </a:cubicBezTo>
                  <a:cubicBezTo>
                    <a:pt x="92" y="275"/>
                    <a:pt x="161" y="366"/>
                    <a:pt x="229" y="480"/>
                  </a:cubicBezTo>
                  <a:cubicBezTo>
                    <a:pt x="252" y="526"/>
                    <a:pt x="275" y="549"/>
                    <a:pt x="298" y="594"/>
                  </a:cubicBezTo>
                  <a:cubicBezTo>
                    <a:pt x="366" y="708"/>
                    <a:pt x="435" y="823"/>
                    <a:pt x="526" y="960"/>
                  </a:cubicBezTo>
                  <a:cubicBezTo>
                    <a:pt x="526" y="960"/>
                    <a:pt x="549" y="982"/>
                    <a:pt x="549" y="1005"/>
                  </a:cubicBezTo>
                  <a:cubicBezTo>
                    <a:pt x="571" y="1051"/>
                    <a:pt x="617" y="1074"/>
                    <a:pt x="640" y="1119"/>
                  </a:cubicBezTo>
                  <a:lnTo>
                    <a:pt x="640" y="1142"/>
                  </a:lnTo>
                  <a:cubicBezTo>
                    <a:pt x="663" y="1142"/>
                    <a:pt x="663" y="1165"/>
                    <a:pt x="663" y="1165"/>
                  </a:cubicBezTo>
                  <a:cubicBezTo>
                    <a:pt x="731" y="1279"/>
                    <a:pt x="823" y="1416"/>
                    <a:pt x="914" y="1530"/>
                  </a:cubicBezTo>
                  <a:cubicBezTo>
                    <a:pt x="914" y="1553"/>
                    <a:pt x="914" y="1553"/>
                    <a:pt x="937" y="1553"/>
                  </a:cubicBezTo>
                  <a:lnTo>
                    <a:pt x="960" y="1599"/>
                  </a:lnTo>
                  <a:cubicBezTo>
                    <a:pt x="960" y="1599"/>
                    <a:pt x="960" y="1599"/>
                    <a:pt x="960" y="1621"/>
                  </a:cubicBezTo>
                  <a:cubicBezTo>
                    <a:pt x="982" y="1644"/>
                    <a:pt x="1005" y="1690"/>
                    <a:pt x="1028" y="1713"/>
                  </a:cubicBezTo>
                  <a:cubicBezTo>
                    <a:pt x="1028" y="1713"/>
                    <a:pt x="1051" y="1713"/>
                    <a:pt x="1051" y="1736"/>
                  </a:cubicBezTo>
                  <a:cubicBezTo>
                    <a:pt x="1051" y="1736"/>
                    <a:pt x="1051" y="1736"/>
                    <a:pt x="1051" y="1758"/>
                  </a:cubicBezTo>
                  <a:lnTo>
                    <a:pt x="1074" y="1758"/>
                  </a:lnTo>
                  <a:cubicBezTo>
                    <a:pt x="1165" y="1895"/>
                    <a:pt x="1256" y="2032"/>
                    <a:pt x="1370" y="2192"/>
                  </a:cubicBezTo>
                  <a:cubicBezTo>
                    <a:pt x="1370" y="2192"/>
                    <a:pt x="1370" y="2215"/>
                    <a:pt x="1393" y="2215"/>
                  </a:cubicBezTo>
                  <a:cubicBezTo>
                    <a:pt x="1393" y="2238"/>
                    <a:pt x="1416" y="2261"/>
                    <a:pt x="1439" y="2283"/>
                  </a:cubicBezTo>
                  <a:cubicBezTo>
                    <a:pt x="1439" y="2283"/>
                    <a:pt x="1439" y="2306"/>
                    <a:pt x="1439" y="2306"/>
                  </a:cubicBezTo>
                  <a:cubicBezTo>
                    <a:pt x="1553" y="2443"/>
                    <a:pt x="1667" y="2603"/>
                    <a:pt x="1804" y="2763"/>
                  </a:cubicBezTo>
                  <a:cubicBezTo>
                    <a:pt x="1873" y="2854"/>
                    <a:pt x="1918" y="2923"/>
                    <a:pt x="1987" y="3014"/>
                  </a:cubicBezTo>
                  <a:cubicBezTo>
                    <a:pt x="2032" y="3059"/>
                    <a:pt x="2055" y="3105"/>
                    <a:pt x="2078" y="3151"/>
                  </a:cubicBezTo>
                  <a:cubicBezTo>
                    <a:pt x="2101" y="3151"/>
                    <a:pt x="2101" y="3151"/>
                    <a:pt x="2101" y="3174"/>
                  </a:cubicBezTo>
                  <a:cubicBezTo>
                    <a:pt x="2146" y="3219"/>
                    <a:pt x="2192" y="3265"/>
                    <a:pt x="2215" y="3311"/>
                  </a:cubicBezTo>
                  <a:cubicBezTo>
                    <a:pt x="2238" y="3311"/>
                    <a:pt x="2238" y="3333"/>
                    <a:pt x="2238" y="3333"/>
                  </a:cubicBezTo>
                  <a:cubicBezTo>
                    <a:pt x="2238" y="3333"/>
                    <a:pt x="2261" y="3356"/>
                    <a:pt x="2261" y="3379"/>
                  </a:cubicBezTo>
                  <a:cubicBezTo>
                    <a:pt x="2283" y="3379"/>
                    <a:pt x="2283" y="3402"/>
                    <a:pt x="2306" y="3425"/>
                  </a:cubicBezTo>
                  <a:cubicBezTo>
                    <a:pt x="2329" y="3448"/>
                    <a:pt x="2352" y="3470"/>
                    <a:pt x="2375" y="3493"/>
                  </a:cubicBezTo>
                  <a:cubicBezTo>
                    <a:pt x="2489" y="3653"/>
                    <a:pt x="2626" y="3813"/>
                    <a:pt x="2740" y="3950"/>
                  </a:cubicBezTo>
                  <a:cubicBezTo>
                    <a:pt x="2900" y="4132"/>
                    <a:pt x="3037" y="4315"/>
                    <a:pt x="3196" y="4497"/>
                  </a:cubicBezTo>
                  <a:lnTo>
                    <a:pt x="3219" y="4497"/>
                  </a:lnTo>
                  <a:cubicBezTo>
                    <a:pt x="3516" y="4840"/>
                    <a:pt x="3835" y="5182"/>
                    <a:pt x="4155" y="5525"/>
                  </a:cubicBezTo>
                  <a:cubicBezTo>
                    <a:pt x="4315" y="5684"/>
                    <a:pt x="4475" y="5844"/>
                    <a:pt x="4612" y="6004"/>
                  </a:cubicBezTo>
                  <a:lnTo>
                    <a:pt x="4634" y="6004"/>
                  </a:lnTo>
                  <a:cubicBezTo>
                    <a:pt x="4657" y="6050"/>
                    <a:pt x="4680" y="6072"/>
                    <a:pt x="4726" y="6095"/>
                  </a:cubicBezTo>
                  <a:cubicBezTo>
                    <a:pt x="4749" y="6118"/>
                    <a:pt x="4749" y="6141"/>
                    <a:pt x="4771" y="6141"/>
                  </a:cubicBezTo>
                  <a:cubicBezTo>
                    <a:pt x="4885" y="6255"/>
                    <a:pt x="4977" y="6346"/>
                    <a:pt x="5091" y="6460"/>
                  </a:cubicBezTo>
                  <a:cubicBezTo>
                    <a:pt x="5114" y="6460"/>
                    <a:pt x="5114" y="6483"/>
                    <a:pt x="5137" y="6483"/>
                  </a:cubicBezTo>
                  <a:cubicBezTo>
                    <a:pt x="5159" y="6506"/>
                    <a:pt x="5182" y="6529"/>
                    <a:pt x="5182" y="6552"/>
                  </a:cubicBezTo>
                  <a:lnTo>
                    <a:pt x="5205" y="6552"/>
                  </a:lnTo>
                  <a:cubicBezTo>
                    <a:pt x="5228" y="6575"/>
                    <a:pt x="5228" y="6575"/>
                    <a:pt x="5251" y="6597"/>
                  </a:cubicBezTo>
                  <a:cubicBezTo>
                    <a:pt x="5251" y="6597"/>
                    <a:pt x="5251" y="6597"/>
                    <a:pt x="5251" y="6620"/>
                  </a:cubicBezTo>
                  <a:lnTo>
                    <a:pt x="5273" y="6620"/>
                  </a:lnTo>
                  <a:cubicBezTo>
                    <a:pt x="5296" y="6643"/>
                    <a:pt x="5296" y="6643"/>
                    <a:pt x="5296" y="6643"/>
                  </a:cubicBezTo>
                  <a:cubicBezTo>
                    <a:pt x="5296" y="6643"/>
                    <a:pt x="5296" y="6643"/>
                    <a:pt x="5319" y="6666"/>
                  </a:cubicBezTo>
                  <a:cubicBezTo>
                    <a:pt x="5342" y="6689"/>
                    <a:pt x="5365" y="6712"/>
                    <a:pt x="5388" y="6712"/>
                  </a:cubicBezTo>
                  <a:cubicBezTo>
                    <a:pt x="5399" y="6734"/>
                    <a:pt x="5422" y="6746"/>
                    <a:pt x="5448" y="6746"/>
                  </a:cubicBezTo>
                  <a:cubicBezTo>
                    <a:pt x="5473" y="6746"/>
                    <a:pt x="5502" y="6734"/>
                    <a:pt x="5525" y="6712"/>
                  </a:cubicBezTo>
                  <a:cubicBezTo>
                    <a:pt x="5547" y="6666"/>
                    <a:pt x="5547" y="6597"/>
                    <a:pt x="5502" y="6575"/>
                  </a:cubicBezTo>
                  <a:cubicBezTo>
                    <a:pt x="5479" y="6552"/>
                    <a:pt x="5479" y="6552"/>
                    <a:pt x="5456" y="6529"/>
                  </a:cubicBezTo>
                  <a:cubicBezTo>
                    <a:pt x="5456" y="6506"/>
                    <a:pt x="5433" y="6506"/>
                    <a:pt x="5433" y="6506"/>
                  </a:cubicBezTo>
                  <a:cubicBezTo>
                    <a:pt x="5433" y="6506"/>
                    <a:pt x="5410" y="6483"/>
                    <a:pt x="5410" y="6483"/>
                  </a:cubicBezTo>
                  <a:lnTo>
                    <a:pt x="5319" y="6392"/>
                  </a:lnTo>
                  <a:cubicBezTo>
                    <a:pt x="5319" y="6392"/>
                    <a:pt x="5296" y="6392"/>
                    <a:pt x="5296" y="6369"/>
                  </a:cubicBezTo>
                  <a:cubicBezTo>
                    <a:pt x="5296" y="6369"/>
                    <a:pt x="5273" y="6369"/>
                    <a:pt x="5273" y="6346"/>
                  </a:cubicBezTo>
                  <a:cubicBezTo>
                    <a:pt x="5159" y="6255"/>
                    <a:pt x="5045" y="6141"/>
                    <a:pt x="4908" y="6027"/>
                  </a:cubicBezTo>
                  <a:cubicBezTo>
                    <a:pt x="4908" y="6004"/>
                    <a:pt x="4908" y="6004"/>
                    <a:pt x="4908" y="6004"/>
                  </a:cubicBezTo>
                  <a:lnTo>
                    <a:pt x="4885" y="6004"/>
                  </a:lnTo>
                  <a:cubicBezTo>
                    <a:pt x="4885" y="6004"/>
                    <a:pt x="4885" y="6004"/>
                    <a:pt x="4885" y="5981"/>
                  </a:cubicBezTo>
                  <a:lnTo>
                    <a:pt x="4749" y="5867"/>
                  </a:lnTo>
                  <a:cubicBezTo>
                    <a:pt x="4589" y="5707"/>
                    <a:pt x="4429" y="5547"/>
                    <a:pt x="4269" y="5388"/>
                  </a:cubicBezTo>
                  <a:cubicBezTo>
                    <a:pt x="4269" y="5388"/>
                    <a:pt x="4269" y="5388"/>
                    <a:pt x="4269" y="5365"/>
                  </a:cubicBezTo>
                  <a:cubicBezTo>
                    <a:pt x="4018" y="5114"/>
                    <a:pt x="3767" y="4840"/>
                    <a:pt x="3516" y="4543"/>
                  </a:cubicBezTo>
                  <a:cubicBezTo>
                    <a:pt x="3447" y="4497"/>
                    <a:pt x="3402" y="4429"/>
                    <a:pt x="3333" y="4361"/>
                  </a:cubicBezTo>
                  <a:cubicBezTo>
                    <a:pt x="3333" y="4361"/>
                    <a:pt x="3333" y="4338"/>
                    <a:pt x="3333" y="4338"/>
                  </a:cubicBezTo>
                  <a:cubicBezTo>
                    <a:pt x="3196" y="4201"/>
                    <a:pt x="3059" y="4041"/>
                    <a:pt x="2945" y="3881"/>
                  </a:cubicBezTo>
                  <a:cubicBezTo>
                    <a:pt x="2808" y="3721"/>
                    <a:pt x="2694" y="3584"/>
                    <a:pt x="2557" y="3425"/>
                  </a:cubicBezTo>
                  <a:cubicBezTo>
                    <a:pt x="2512" y="3379"/>
                    <a:pt x="2466" y="3311"/>
                    <a:pt x="2443" y="3265"/>
                  </a:cubicBezTo>
                  <a:lnTo>
                    <a:pt x="2420" y="3265"/>
                  </a:lnTo>
                  <a:cubicBezTo>
                    <a:pt x="2420" y="3242"/>
                    <a:pt x="2398" y="3242"/>
                    <a:pt x="2398" y="3219"/>
                  </a:cubicBezTo>
                  <a:cubicBezTo>
                    <a:pt x="2352" y="3151"/>
                    <a:pt x="2306" y="3105"/>
                    <a:pt x="2261" y="3059"/>
                  </a:cubicBezTo>
                  <a:cubicBezTo>
                    <a:pt x="2261" y="3037"/>
                    <a:pt x="2261" y="3037"/>
                    <a:pt x="2238" y="3037"/>
                  </a:cubicBezTo>
                  <a:cubicBezTo>
                    <a:pt x="2215" y="2991"/>
                    <a:pt x="2192" y="2968"/>
                    <a:pt x="2169" y="2923"/>
                  </a:cubicBezTo>
                  <a:cubicBezTo>
                    <a:pt x="2101" y="2831"/>
                    <a:pt x="2032" y="2740"/>
                    <a:pt x="1964" y="2649"/>
                  </a:cubicBezTo>
                  <a:cubicBezTo>
                    <a:pt x="1850" y="2489"/>
                    <a:pt x="1713" y="2352"/>
                    <a:pt x="1599" y="2192"/>
                  </a:cubicBezTo>
                  <a:cubicBezTo>
                    <a:pt x="1599" y="2169"/>
                    <a:pt x="1599" y="2169"/>
                    <a:pt x="1576" y="2146"/>
                  </a:cubicBezTo>
                  <a:cubicBezTo>
                    <a:pt x="1576" y="2124"/>
                    <a:pt x="1553" y="2124"/>
                    <a:pt x="1553" y="2101"/>
                  </a:cubicBezTo>
                  <a:cubicBezTo>
                    <a:pt x="1530" y="2078"/>
                    <a:pt x="1530" y="2078"/>
                    <a:pt x="1530" y="2078"/>
                  </a:cubicBezTo>
                  <a:cubicBezTo>
                    <a:pt x="1416" y="1918"/>
                    <a:pt x="1325" y="1781"/>
                    <a:pt x="1211" y="1621"/>
                  </a:cubicBezTo>
                  <a:cubicBezTo>
                    <a:pt x="1211" y="1621"/>
                    <a:pt x="1188" y="1621"/>
                    <a:pt x="1188" y="1599"/>
                  </a:cubicBezTo>
                  <a:cubicBezTo>
                    <a:pt x="1165" y="1576"/>
                    <a:pt x="1165" y="1553"/>
                    <a:pt x="1142" y="1530"/>
                  </a:cubicBezTo>
                  <a:lnTo>
                    <a:pt x="1119" y="1507"/>
                  </a:lnTo>
                  <a:cubicBezTo>
                    <a:pt x="1119" y="1485"/>
                    <a:pt x="1096" y="1485"/>
                    <a:pt x="1096" y="1462"/>
                  </a:cubicBezTo>
                  <a:cubicBezTo>
                    <a:pt x="1005" y="1325"/>
                    <a:pt x="914" y="1188"/>
                    <a:pt x="823" y="1051"/>
                  </a:cubicBezTo>
                  <a:cubicBezTo>
                    <a:pt x="777" y="1005"/>
                    <a:pt x="754" y="960"/>
                    <a:pt x="731" y="891"/>
                  </a:cubicBezTo>
                  <a:cubicBezTo>
                    <a:pt x="708" y="891"/>
                    <a:pt x="686" y="868"/>
                    <a:pt x="686" y="845"/>
                  </a:cubicBezTo>
                  <a:cubicBezTo>
                    <a:pt x="594" y="708"/>
                    <a:pt x="503" y="572"/>
                    <a:pt x="435" y="435"/>
                  </a:cubicBezTo>
                  <a:cubicBezTo>
                    <a:pt x="412" y="412"/>
                    <a:pt x="389" y="389"/>
                    <a:pt x="389" y="389"/>
                  </a:cubicBezTo>
                  <a:cubicBezTo>
                    <a:pt x="389" y="389"/>
                    <a:pt x="389" y="366"/>
                    <a:pt x="389" y="366"/>
                  </a:cubicBezTo>
                  <a:cubicBezTo>
                    <a:pt x="320" y="275"/>
                    <a:pt x="252" y="161"/>
                    <a:pt x="183" y="47"/>
                  </a:cubicBezTo>
                  <a:cubicBezTo>
                    <a:pt x="161" y="24"/>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20"/>
            <p:cNvSpPr/>
            <p:nvPr/>
          </p:nvSpPr>
          <p:spPr>
            <a:xfrm>
              <a:off x="7005825" y="890200"/>
              <a:ext cx="31400" cy="26650"/>
            </a:xfrm>
            <a:custGeom>
              <a:avLst/>
              <a:gdLst/>
              <a:ahLst/>
              <a:cxnLst/>
              <a:rect l="l" t="t" r="r" b="b"/>
              <a:pathLst>
                <a:path w="1256" h="1066" extrusionOk="0">
                  <a:moveTo>
                    <a:pt x="413" y="0"/>
                  </a:moveTo>
                  <a:cubicBezTo>
                    <a:pt x="312" y="0"/>
                    <a:pt x="222" y="31"/>
                    <a:pt x="160" y="93"/>
                  </a:cubicBezTo>
                  <a:cubicBezTo>
                    <a:pt x="0" y="276"/>
                    <a:pt x="69" y="595"/>
                    <a:pt x="343" y="846"/>
                  </a:cubicBezTo>
                  <a:cubicBezTo>
                    <a:pt x="495" y="985"/>
                    <a:pt x="682" y="1065"/>
                    <a:pt x="841" y="1065"/>
                  </a:cubicBezTo>
                  <a:cubicBezTo>
                    <a:pt x="943" y="1065"/>
                    <a:pt x="1033" y="1032"/>
                    <a:pt x="1096" y="961"/>
                  </a:cubicBezTo>
                  <a:cubicBezTo>
                    <a:pt x="1256" y="801"/>
                    <a:pt x="1187" y="458"/>
                    <a:pt x="913" y="230"/>
                  </a:cubicBezTo>
                  <a:cubicBezTo>
                    <a:pt x="760" y="77"/>
                    <a:pt x="572" y="0"/>
                    <a:pt x="4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20"/>
            <p:cNvSpPr/>
            <p:nvPr/>
          </p:nvSpPr>
          <p:spPr>
            <a:xfrm>
              <a:off x="7118225" y="1022875"/>
              <a:ext cx="31425" cy="26925"/>
            </a:xfrm>
            <a:custGeom>
              <a:avLst/>
              <a:gdLst/>
              <a:ahLst/>
              <a:cxnLst/>
              <a:rect l="l" t="t" r="r" b="b"/>
              <a:pathLst>
                <a:path w="1257" h="1077" extrusionOk="0">
                  <a:moveTo>
                    <a:pt x="416" y="0"/>
                  </a:moveTo>
                  <a:cubicBezTo>
                    <a:pt x="314" y="0"/>
                    <a:pt x="223" y="33"/>
                    <a:pt x="161" y="105"/>
                  </a:cubicBezTo>
                  <a:cubicBezTo>
                    <a:pt x="1" y="287"/>
                    <a:pt x="69" y="607"/>
                    <a:pt x="343" y="858"/>
                  </a:cubicBezTo>
                  <a:cubicBezTo>
                    <a:pt x="496" y="997"/>
                    <a:pt x="682" y="1076"/>
                    <a:pt x="841" y="1076"/>
                  </a:cubicBezTo>
                  <a:cubicBezTo>
                    <a:pt x="943" y="1076"/>
                    <a:pt x="1034" y="1043"/>
                    <a:pt x="1096" y="972"/>
                  </a:cubicBezTo>
                  <a:cubicBezTo>
                    <a:pt x="1256" y="812"/>
                    <a:pt x="1165" y="470"/>
                    <a:pt x="914" y="219"/>
                  </a:cubicBezTo>
                  <a:cubicBezTo>
                    <a:pt x="761" y="80"/>
                    <a:pt x="574" y="0"/>
                    <a:pt x="4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20" name="Google Shape;5520;p20"/>
          <p:cNvSpPr/>
          <p:nvPr/>
        </p:nvSpPr>
        <p:spPr>
          <a:xfrm>
            <a:off x="1274261" y="267693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20"/>
          <p:cNvSpPr/>
          <p:nvPr/>
        </p:nvSpPr>
        <p:spPr>
          <a:xfrm>
            <a:off x="7584059" y="2003360"/>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20"/>
          <p:cNvSpPr/>
          <p:nvPr/>
        </p:nvSpPr>
        <p:spPr>
          <a:xfrm>
            <a:off x="247929" y="1769747"/>
            <a:ext cx="339523"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23" name="Google Shape;5523;p20"/>
          <p:cNvGrpSpPr/>
          <p:nvPr/>
        </p:nvGrpSpPr>
        <p:grpSpPr>
          <a:xfrm rot="-5400000" flipH="1">
            <a:off x="422053" y="2832902"/>
            <a:ext cx="391006" cy="429304"/>
            <a:chOff x="818450" y="719950"/>
            <a:chExt cx="162075" cy="177950"/>
          </a:xfrm>
        </p:grpSpPr>
        <p:sp>
          <p:nvSpPr>
            <p:cNvPr id="5524" name="Google Shape;5524;p20"/>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20"/>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20"/>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7" name="Google Shape;5527;p20"/>
          <p:cNvGrpSpPr/>
          <p:nvPr/>
        </p:nvGrpSpPr>
        <p:grpSpPr>
          <a:xfrm rot="10292201">
            <a:off x="8223886" y="1833289"/>
            <a:ext cx="329636" cy="423831"/>
            <a:chOff x="3526675" y="707075"/>
            <a:chExt cx="187750" cy="241400"/>
          </a:xfrm>
        </p:grpSpPr>
        <p:sp>
          <p:nvSpPr>
            <p:cNvPr id="5528" name="Google Shape;5528;p20"/>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20"/>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20"/>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1" name="Google Shape;5531;p20"/>
          <p:cNvGrpSpPr/>
          <p:nvPr/>
        </p:nvGrpSpPr>
        <p:grpSpPr>
          <a:xfrm>
            <a:off x="8277572" y="3963842"/>
            <a:ext cx="498893" cy="535812"/>
            <a:chOff x="539500" y="356300"/>
            <a:chExt cx="347201" cy="372894"/>
          </a:xfrm>
        </p:grpSpPr>
        <p:sp>
          <p:nvSpPr>
            <p:cNvPr id="5532" name="Google Shape;5532;p20"/>
            <p:cNvSpPr/>
            <p:nvPr/>
          </p:nvSpPr>
          <p:spPr>
            <a:xfrm>
              <a:off x="545665" y="376864"/>
              <a:ext cx="113034" cy="349271"/>
            </a:xfrm>
            <a:custGeom>
              <a:avLst/>
              <a:gdLst/>
              <a:ahLst/>
              <a:cxnLst/>
              <a:rect l="l" t="t" r="r" b="b"/>
              <a:pathLst>
                <a:path w="2512" h="7762" extrusionOk="0">
                  <a:moveTo>
                    <a:pt x="982" y="799"/>
                  </a:moveTo>
                  <a:cubicBezTo>
                    <a:pt x="982" y="822"/>
                    <a:pt x="960" y="845"/>
                    <a:pt x="960" y="845"/>
                  </a:cubicBezTo>
                  <a:cubicBezTo>
                    <a:pt x="960" y="822"/>
                    <a:pt x="960" y="822"/>
                    <a:pt x="982" y="799"/>
                  </a:cubicBezTo>
                  <a:close/>
                  <a:moveTo>
                    <a:pt x="1233" y="0"/>
                  </a:moveTo>
                  <a:cubicBezTo>
                    <a:pt x="1233" y="0"/>
                    <a:pt x="1211" y="23"/>
                    <a:pt x="1188" y="23"/>
                  </a:cubicBezTo>
                  <a:cubicBezTo>
                    <a:pt x="1165" y="23"/>
                    <a:pt x="1142" y="46"/>
                    <a:pt x="1142" y="46"/>
                  </a:cubicBezTo>
                  <a:cubicBezTo>
                    <a:pt x="1096" y="92"/>
                    <a:pt x="1051" y="115"/>
                    <a:pt x="1005" y="137"/>
                  </a:cubicBezTo>
                  <a:cubicBezTo>
                    <a:pt x="937" y="206"/>
                    <a:pt x="868" y="274"/>
                    <a:pt x="800" y="343"/>
                  </a:cubicBezTo>
                  <a:cubicBezTo>
                    <a:pt x="731" y="411"/>
                    <a:pt x="663" y="480"/>
                    <a:pt x="594" y="548"/>
                  </a:cubicBezTo>
                  <a:cubicBezTo>
                    <a:pt x="572" y="571"/>
                    <a:pt x="549" y="617"/>
                    <a:pt x="526" y="640"/>
                  </a:cubicBezTo>
                  <a:cubicBezTo>
                    <a:pt x="480" y="685"/>
                    <a:pt x="457" y="731"/>
                    <a:pt x="435" y="777"/>
                  </a:cubicBezTo>
                  <a:cubicBezTo>
                    <a:pt x="389" y="845"/>
                    <a:pt x="343" y="936"/>
                    <a:pt x="298" y="1005"/>
                  </a:cubicBezTo>
                  <a:cubicBezTo>
                    <a:pt x="275" y="1028"/>
                    <a:pt x="275" y="1050"/>
                    <a:pt x="252" y="1073"/>
                  </a:cubicBezTo>
                  <a:cubicBezTo>
                    <a:pt x="252" y="1119"/>
                    <a:pt x="229" y="1142"/>
                    <a:pt x="229" y="1187"/>
                  </a:cubicBezTo>
                  <a:cubicBezTo>
                    <a:pt x="206" y="1210"/>
                    <a:pt x="206" y="1210"/>
                    <a:pt x="206" y="1233"/>
                  </a:cubicBezTo>
                  <a:cubicBezTo>
                    <a:pt x="206" y="1256"/>
                    <a:pt x="183" y="1279"/>
                    <a:pt x="183" y="1279"/>
                  </a:cubicBezTo>
                  <a:cubicBezTo>
                    <a:pt x="138" y="1484"/>
                    <a:pt x="92" y="1667"/>
                    <a:pt x="47" y="1872"/>
                  </a:cubicBezTo>
                  <a:cubicBezTo>
                    <a:pt x="47" y="1895"/>
                    <a:pt x="47" y="1941"/>
                    <a:pt x="47" y="1963"/>
                  </a:cubicBezTo>
                  <a:cubicBezTo>
                    <a:pt x="24" y="1986"/>
                    <a:pt x="24" y="2032"/>
                    <a:pt x="24" y="2055"/>
                  </a:cubicBezTo>
                  <a:cubicBezTo>
                    <a:pt x="24" y="2100"/>
                    <a:pt x="24" y="2169"/>
                    <a:pt x="24" y="2237"/>
                  </a:cubicBezTo>
                  <a:cubicBezTo>
                    <a:pt x="24" y="2351"/>
                    <a:pt x="24" y="2488"/>
                    <a:pt x="24" y="2625"/>
                  </a:cubicBezTo>
                  <a:cubicBezTo>
                    <a:pt x="24" y="2625"/>
                    <a:pt x="24" y="2648"/>
                    <a:pt x="24" y="2671"/>
                  </a:cubicBezTo>
                  <a:cubicBezTo>
                    <a:pt x="24" y="2694"/>
                    <a:pt x="24" y="2717"/>
                    <a:pt x="24" y="2740"/>
                  </a:cubicBezTo>
                  <a:cubicBezTo>
                    <a:pt x="1" y="2831"/>
                    <a:pt x="1" y="2922"/>
                    <a:pt x="1" y="3013"/>
                  </a:cubicBezTo>
                  <a:cubicBezTo>
                    <a:pt x="1" y="3059"/>
                    <a:pt x="1" y="3105"/>
                    <a:pt x="1" y="3150"/>
                  </a:cubicBezTo>
                  <a:cubicBezTo>
                    <a:pt x="1" y="3219"/>
                    <a:pt x="24" y="3265"/>
                    <a:pt x="24" y="3310"/>
                  </a:cubicBezTo>
                  <a:cubicBezTo>
                    <a:pt x="24" y="3401"/>
                    <a:pt x="24" y="3493"/>
                    <a:pt x="47" y="3584"/>
                  </a:cubicBezTo>
                  <a:cubicBezTo>
                    <a:pt x="47" y="3744"/>
                    <a:pt x="69" y="3926"/>
                    <a:pt x="115" y="4086"/>
                  </a:cubicBezTo>
                  <a:cubicBezTo>
                    <a:pt x="138" y="4246"/>
                    <a:pt x="183" y="4406"/>
                    <a:pt x="229" y="4566"/>
                  </a:cubicBezTo>
                  <a:cubicBezTo>
                    <a:pt x="275" y="4725"/>
                    <a:pt x="320" y="4885"/>
                    <a:pt x="366" y="5022"/>
                  </a:cubicBezTo>
                  <a:cubicBezTo>
                    <a:pt x="412" y="5182"/>
                    <a:pt x="457" y="5342"/>
                    <a:pt x="549" y="5501"/>
                  </a:cubicBezTo>
                  <a:cubicBezTo>
                    <a:pt x="594" y="5638"/>
                    <a:pt x="663" y="5798"/>
                    <a:pt x="731" y="5935"/>
                  </a:cubicBezTo>
                  <a:cubicBezTo>
                    <a:pt x="777" y="6026"/>
                    <a:pt x="800" y="6095"/>
                    <a:pt x="845" y="6163"/>
                  </a:cubicBezTo>
                  <a:cubicBezTo>
                    <a:pt x="868" y="6232"/>
                    <a:pt x="914" y="6300"/>
                    <a:pt x="960" y="6369"/>
                  </a:cubicBezTo>
                  <a:cubicBezTo>
                    <a:pt x="1119" y="6643"/>
                    <a:pt x="1279" y="6917"/>
                    <a:pt x="1439" y="7190"/>
                  </a:cubicBezTo>
                  <a:cubicBezTo>
                    <a:pt x="1462" y="7236"/>
                    <a:pt x="1507" y="7282"/>
                    <a:pt x="1530" y="7327"/>
                  </a:cubicBezTo>
                  <a:cubicBezTo>
                    <a:pt x="1553" y="7373"/>
                    <a:pt x="1576" y="7419"/>
                    <a:pt x="1621" y="7464"/>
                  </a:cubicBezTo>
                  <a:cubicBezTo>
                    <a:pt x="1644" y="7510"/>
                    <a:pt x="1667" y="7556"/>
                    <a:pt x="1690" y="7578"/>
                  </a:cubicBezTo>
                  <a:cubicBezTo>
                    <a:pt x="1713" y="7624"/>
                    <a:pt x="1736" y="7647"/>
                    <a:pt x="1758" y="7670"/>
                  </a:cubicBezTo>
                  <a:cubicBezTo>
                    <a:pt x="1781" y="7693"/>
                    <a:pt x="1827" y="7738"/>
                    <a:pt x="1873" y="7738"/>
                  </a:cubicBezTo>
                  <a:cubicBezTo>
                    <a:pt x="1918" y="7761"/>
                    <a:pt x="1987" y="7761"/>
                    <a:pt x="2032" y="7761"/>
                  </a:cubicBezTo>
                  <a:cubicBezTo>
                    <a:pt x="2078" y="7761"/>
                    <a:pt x="2124" y="7738"/>
                    <a:pt x="2146" y="7715"/>
                  </a:cubicBezTo>
                  <a:cubicBezTo>
                    <a:pt x="2192" y="7715"/>
                    <a:pt x="2238" y="7693"/>
                    <a:pt x="2261" y="7670"/>
                  </a:cubicBezTo>
                  <a:cubicBezTo>
                    <a:pt x="2306" y="7647"/>
                    <a:pt x="2352" y="7624"/>
                    <a:pt x="2398" y="7578"/>
                  </a:cubicBezTo>
                  <a:cubicBezTo>
                    <a:pt x="2443" y="7556"/>
                    <a:pt x="2466" y="7510"/>
                    <a:pt x="2489" y="7464"/>
                  </a:cubicBezTo>
                  <a:cubicBezTo>
                    <a:pt x="2512" y="7442"/>
                    <a:pt x="2512" y="7419"/>
                    <a:pt x="2512" y="7396"/>
                  </a:cubicBezTo>
                  <a:cubicBezTo>
                    <a:pt x="2512" y="7373"/>
                    <a:pt x="2512" y="7350"/>
                    <a:pt x="2489" y="7327"/>
                  </a:cubicBezTo>
                  <a:cubicBezTo>
                    <a:pt x="2466" y="7282"/>
                    <a:pt x="2443" y="7236"/>
                    <a:pt x="2420" y="7213"/>
                  </a:cubicBezTo>
                  <a:cubicBezTo>
                    <a:pt x="2398" y="7190"/>
                    <a:pt x="2398" y="7168"/>
                    <a:pt x="2375" y="7145"/>
                  </a:cubicBezTo>
                  <a:cubicBezTo>
                    <a:pt x="2329" y="7099"/>
                    <a:pt x="2306" y="7053"/>
                    <a:pt x="2261" y="7008"/>
                  </a:cubicBezTo>
                  <a:cubicBezTo>
                    <a:pt x="2192" y="6894"/>
                    <a:pt x="2101" y="6780"/>
                    <a:pt x="2032" y="6665"/>
                  </a:cubicBezTo>
                  <a:cubicBezTo>
                    <a:pt x="1964" y="6551"/>
                    <a:pt x="1873" y="6460"/>
                    <a:pt x="1804" y="6346"/>
                  </a:cubicBezTo>
                  <a:cubicBezTo>
                    <a:pt x="1713" y="6209"/>
                    <a:pt x="1644" y="6095"/>
                    <a:pt x="1576" y="5981"/>
                  </a:cubicBezTo>
                  <a:cubicBezTo>
                    <a:pt x="1576" y="5958"/>
                    <a:pt x="1576" y="5958"/>
                    <a:pt x="1553" y="5935"/>
                  </a:cubicBezTo>
                  <a:cubicBezTo>
                    <a:pt x="1576" y="5912"/>
                    <a:pt x="1576" y="5867"/>
                    <a:pt x="1553" y="5821"/>
                  </a:cubicBezTo>
                  <a:cubicBezTo>
                    <a:pt x="1530" y="5752"/>
                    <a:pt x="1485" y="5661"/>
                    <a:pt x="1462" y="5593"/>
                  </a:cubicBezTo>
                  <a:cubicBezTo>
                    <a:pt x="1439" y="5547"/>
                    <a:pt x="1416" y="5501"/>
                    <a:pt x="1393" y="5456"/>
                  </a:cubicBezTo>
                  <a:cubicBezTo>
                    <a:pt x="1348" y="5342"/>
                    <a:pt x="1302" y="5227"/>
                    <a:pt x="1256" y="5113"/>
                  </a:cubicBezTo>
                  <a:cubicBezTo>
                    <a:pt x="1211" y="4954"/>
                    <a:pt x="1165" y="4817"/>
                    <a:pt x="1119" y="4680"/>
                  </a:cubicBezTo>
                  <a:cubicBezTo>
                    <a:pt x="1074" y="4543"/>
                    <a:pt x="1028" y="4406"/>
                    <a:pt x="1005" y="4246"/>
                  </a:cubicBezTo>
                  <a:cubicBezTo>
                    <a:pt x="982" y="4155"/>
                    <a:pt x="960" y="4063"/>
                    <a:pt x="937" y="3972"/>
                  </a:cubicBezTo>
                  <a:cubicBezTo>
                    <a:pt x="960" y="3949"/>
                    <a:pt x="982" y="3904"/>
                    <a:pt x="982" y="3858"/>
                  </a:cubicBezTo>
                  <a:cubicBezTo>
                    <a:pt x="982" y="3812"/>
                    <a:pt x="982" y="3744"/>
                    <a:pt x="982" y="3675"/>
                  </a:cubicBezTo>
                  <a:lnTo>
                    <a:pt x="960" y="3538"/>
                  </a:lnTo>
                  <a:cubicBezTo>
                    <a:pt x="960" y="3516"/>
                    <a:pt x="960" y="3493"/>
                    <a:pt x="960" y="3493"/>
                  </a:cubicBezTo>
                  <a:cubicBezTo>
                    <a:pt x="960" y="3447"/>
                    <a:pt x="960" y="3424"/>
                    <a:pt x="960" y="3379"/>
                  </a:cubicBezTo>
                  <a:cubicBezTo>
                    <a:pt x="960" y="3219"/>
                    <a:pt x="960" y="3036"/>
                    <a:pt x="982" y="2854"/>
                  </a:cubicBezTo>
                  <a:cubicBezTo>
                    <a:pt x="982" y="2694"/>
                    <a:pt x="1005" y="2534"/>
                    <a:pt x="1028" y="2374"/>
                  </a:cubicBezTo>
                  <a:cubicBezTo>
                    <a:pt x="1028" y="2283"/>
                    <a:pt x="1028" y="2215"/>
                    <a:pt x="1051" y="2123"/>
                  </a:cubicBezTo>
                  <a:cubicBezTo>
                    <a:pt x="1051" y="2055"/>
                    <a:pt x="1074" y="1986"/>
                    <a:pt x="1074" y="1918"/>
                  </a:cubicBezTo>
                  <a:cubicBezTo>
                    <a:pt x="1096" y="1872"/>
                    <a:pt x="1096" y="1827"/>
                    <a:pt x="1119" y="1781"/>
                  </a:cubicBezTo>
                  <a:cubicBezTo>
                    <a:pt x="1142" y="1735"/>
                    <a:pt x="1142" y="1712"/>
                    <a:pt x="1119" y="1690"/>
                  </a:cubicBezTo>
                  <a:cubicBezTo>
                    <a:pt x="1165" y="1553"/>
                    <a:pt x="1188" y="1438"/>
                    <a:pt x="1233" y="1324"/>
                  </a:cubicBezTo>
                  <a:cubicBezTo>
                    <a:pt x="1256" y="1210"/>
                    <a:pt x="1302" y="1096"/>
                    <a:pt x="1325" y="1005"/>
                  </a:cubicBezTo>
                  <a:cubicBezTo>
                    <a:pt x="1348" y="959"/>
                    <a:pt x="1370" y="891"/>
                    <a:pt x="1393" y="845"/>
                  </a:cubicBezTo>
                  <a:cubicBezTo>
                    <a:pt x="1393" y="822"/>
                    <a:pt x="1393" y="799"/>
                    <a:pt x="1393" y="777"/>
                  </a:cubicBezTo>
                  <a:cubicBezTo>
                    <a:pt x="1416" y="754"/>
                    <a:pt x="1416" y="731"/>
                    <a:pt x="1416" y="708"/>
                  </a:cubicBezTo>
                  <a:cubicBezTo>
                    <a:pt x="1416" y="685"/>
                    <a:pt x="1416" y="640"/>
                    <a:pt x="1393" y="617"/>
                  </a:cubicBezTo>
                  <a:cubicBezTo>
                    <a:pt x="1377" y="567"/>
                    <a:pt x="1325" y="530"/>
                    <a:pt x="1271" y="530"/>
                  </a:cubicBezTo>
                  <a:cubicBezTo>
                    <a:pt x="1251" y="530"/>
                    <a:pt x="1230" y="536"/>
                    <a:pt x="1211" y="548"/>
                  </a:cubicBezTo>
                  <a:cubicBezTo>
                    <a:pt x="1188" y="571"/>
                    <a:pt x="1165" y="571"/>
                    <a:pt x="1142" y="594"/>
                  </a:cubicBezTo>
                  <a:cubicBezTo>
                    <a:pt x="1119" y="594"/>
                    <a:pt x="1119" y="617"/>
                    <a:pt x="1119" y="617"/>
                  </a:cubicBezTo>
                  <a:cubicBezTo>
                    <a:pt x="1096" y="640"/>
                    <a:pt x="1096" y="640"/>
                    <a:pt x="1074" y="662"/>
                  </a:cubicBezTo>
                  <a:cubicBezTo>
                    <a:pt x="1028" y="708"/>
                    <a:pt x="1005" y="754"/>
                    <a:pt x="982" y="799"/>
                  </a:cubicBezTo>
                  <a:cubicBezTo>
                    <a:pt x="982" y="754"/>
                    <a:pt x="982" y="685"/>
                    <a:pt x="937" y="640"/>
                  </a:cubicBezTo>
                  <a:cubicBezTo>
                    <a:pt x="1028" y="548"/>
                    <a:pt x="1119" y="457"/>
                    <a:pt x="1233" y="366"/>
                  </a:cubicBezTo>
                  <a:cubicBezTo>
                    <a:pt x="1256" y="366"/>
                    <a:pt x="1279" y="343"/>
                    <a:pt x="1279" y="343"/>
                  </a:cubicBezTo>
                  <a:cubicBezTo>
                    <a:pt x="1302" y="320"/>
                    <a:pt x="1325" y="320"/>
                    <a:pt x="1348" y="297"/>
                  </a:cubicBezTo>
                  <a:cubicBezTo>
                    <a:pt x="1416" y="297"/>
                    <a:pt x="1462" y="229"/>
                    <a:pt x="1462" y="160"/>
                  </a:cubicBezTo>
                  <a:cubicBezTo>
                    <a:pt x="1462" y="115"/>
                    <a:pt x="1439" y="69"/>
                    <a:pt x="1416" y="46"/>
                  </a:cubicBezTo>
                  <a:cubicBezTo>
                    <a:pt x="1393" y="23"/>
                    <a:pt x="1348" y="0"/>
                    <a:pt x="13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20"/>
            <p:cNvSpPr/>
            <p:nvPr/>
          </p:nvSpPr>
          <p:spPr>
            <a:xfrm>
              <a:off x="589852" y="553527"/>
              <a:ext cx="117128" cy="55482"/>
            </a:xfrm>
            <a:custGeom>
              <a:avLst/>
              <a:gdLst/>
              <a:ahLst/>
              <a:cxnLst/>
              <a:rect l="l" t="t" r="r" b="b"/>
              <a:pathLst>
                <a:path w="2603" h="1233" extrusionOk="0">
                  <a:moveTo>
                    <a:pt x="2397" y="0"/>
                  </a:moveTo>
                  <a:cubicBezTo>
                    <a:pt x="2306" y="46"/>
                    <a:pt x="2192" y="69"/>
                    <a:pt x="2100" y="115"/>
                  </a:cubicBezTo>
                  <a:cubicBezTo>
                    <a:pt x="1986" y="160"/>
                    <a:pt x="1872" y="229"/>
                    <a:pt x="1781" y="297"/>
                  </a:cubicBezTo>
                  <a:cubicBezTo>
                    <a:pt x="1644" y="366"/>
                    <a:pt x="1484" y="457"/>
                    <a:pt x="1347" y="525"/>
                  </a:cubicBezTo>
                  <a:cubicBezTo>
                    <a:pt x="1210" y="594"/>
                    <a:pt x="1050" y="685"/>
                    <a:pt x="913" y="754"/>
                  </a:cubicBezTo>
                  <a:cubicBezTo>
                    <a:pt x="845" y="776"/>
                    <a:pt x="799" y="799"/>
                    <a:pt x="754" y="845"/>
                  </a:cubicBezTo>
                  <a:lnTo>
                    <a:pt x="731" y="845"/>
                  </a:lnTo>
                  <a:cubicBezTo>
                    <a:pt x="731" y="845"/>
                    <a:pt x="731" y="822"/>
                    <a:pt x="754" y="822"/>
                  </a:cubicBezTo>
                  <a:cubicBezTo>
                    <a:pt x="754" y="822"/>
                    <a:pt x="776" y="822"/>
                    <a:pt x="799" y="799"/>
                  </a:cubicBezTo>
                  <a:cubicBezTo>
                    <a:pt x="845" y="776"/>
                    <a:pt x="913" y="754"/>
                    <a:pt x="936" y="685"/>
                  </a:cubicBezTo>
                  <a:cubicBezTo>
                    <a:pt x="959" y="662"/>
                    <a:pt x="982" y="594"/>
                    <a:pt x="959" y="548"/>
                  </a:cubicBezTo>
                  <a:cubicBezTo>
                    <a:pt x="913" y="503"/>
                    <a:pt x="868" y="480"/>
                    <a:pt x="799" y="480"/>
                  </a:cubicBezTo>
                  <a:cubicBezTo>
                    <a:pt x="776" y="503"/>
                    <a:pt x="754" y="503"/>
                    <a:pt x="731" y="503"/>
                  </a:cubicBezTo>
                  <a:cubicBezTo>
                    <a:pt x="685" y="525"/>
                    <a:pt x="662" y="525"/>
                    <a:pt x="617" y="548"/>
                  </a:cubicBezTo>
                  <a:cubicBezTo>
                    <a:pt x="525" y="571"/>
                    <a:pt x="434" y="617"/>
                    <a:pt x="343" y="640"/>
                  </a:cubicBezTo>
                  <a:cubicBezTo>
                    <a:pt x="297" y="662"/>
                    <a:pt x="251" y="685"/>
                    <a:pt x="206" y="708"/>
                  </a:cubicBezTo>
                  <a:cubicBezTo>
                    <a:pt x="183" y="708"/>
                    <a:pt x="160" y="731"/>
                    <a:pt x="160" y="731"/>
                  </a:cubicBezTo>
                  <a:cubicBezTo>
                    <a:pt x="114" y="754"/>
                    <a:pt x="69" y="776"/>
                    <a:pt x="23" y="799"/>
                  </a:cubicBezTo>
                  <a:cubicBezTo>
                    <a:pt x="0" y="822"/>
                    <a:pt x="0" y="891"/>
                    <a:pt x="23" y="913"/>
                  </a:cubicBezTo>
                  <a:cubicBezTo>
                    <a:pt x="23" y="936"/>
                    <a:pt x="46" y="936"/>
                    <a:pt x="69" y="936"/>
                  </a:cubicBezTo>
                  <a:cubicBezTo>
                    <a:pt x="46" y="982"/>
                    <a:pt x="46" y="1005"/>
                    <a:pt x="46" y="1028"/>
                  </a:cubicBezTo>
                  <a:cubicBezTo>
                    <a:pt x="46" y="1050"/>
                    <a:pt x="69" y="1096"/>
                    <a:pt x="92" y="1119"/>
                  </a:cubicBezTo>
                  <a:lnTo>
                    <a:pt x="114" y="1119"/>
                  </a:lnTo>
                  <a:cubicBezTo>
                    <a:pt x="114" y="1142"/>
                    <a:pt x="114" y="1165"/>
                    <a:pt x="114" y="1165"/>
                  </a:cubicBezTo>
                  <a:cubicBezTo>
                    <a:pt x="137" y="1187"/>
                    <a:pt x="160" y="1233"/>
                    <a:pt x="183" y="1233"/>
                  </a:cubicBezTo>
                  <a:lnTo>
                    <a:pt x="343" y="1233"/>
                  </a:lnTo>
                  <a:cubicBezTo>
                    <a:pt x="366" y="1233"/>
                    <a:pt x="388" y="1210"/>
                    <a:pt x="411" y="1210"/>
                  </a:cubicBezTo>
                  <a:lnTo>
                    <a:pt x="503" y="1210"/>
                  </a:lnTo>
                  <a:cubicBezTo>
                    <a:pt x="571" y="1187"/>
                    <a:pt x="639" y="1187"/>
                    <a:pt x="685" y="1165"/>
                  </a:cubicBezTo>
                  <a:cubicBezTo>
                    <a:pt x="708" y="1165"/>
                    <a:pt x="731" y="1165"/>
                    <a:pt x="754" y="1142"/>
                  </a:cubicBezTo>
                  <a:lnTo>
                    <a:pt x="799" y="1142"/>
                  </a:lnTo>
                  <a:cubicBezTo>
                    <a:pt x="845" y="1119"/>
                    <a:pt x="845" y="1119"/>
                    <a:pt x="868" y="1096"/>
                  </a:cubicBezTo>
                  <a:cubicBezTo>
                    <a:pt x="891" y="1096"/>
                    <a:pt x="891" y="1073"/>
                    <a:pt x="913" y="1050"/>
                  </a:cubicBezTo>
                  <a:cubicBezTo>
                    <a:pt x="1005" y="1028"/>
                    <a:pt x="1119" y="959"/>
                    <a:pt x="1210" y="913"/>
                  </a:cubicBezTo>
                  <a:cubicBezTo>
                    <a:pt x="1370" y="845"/>
                    <a:pt x="1530" y="776"/>
                    <a:pt x="1667" y="685"/>
                  </a:cubicBezTo>
                  <a:cubicBezTo>
                    <a:pt x="1758" y="662"/>
                    <a:pt x="1826" y="617"/>
                    <a:pt x="1895" y="571"/>
                  </a:cubicBezTo>
                  <a:cubicBezTo>
                    <a:pt x="1941" y="548"/>
                    <a:pt x="1986" y="525"/>
                    <a:pt x="2009" y="503"/>
                  </a:cubicBezTo>
                  <a:cubicBezTo>
                    <a:pt x="2032" y="503"/>
                    <a:pt x="2055" y="480"/>
                    <a:pt x="2077" y="480"/>
                  </a:cubicBezTo>
                  <a:cubicBezTo>
                    <a:pt x="2123" y="434"/>
                    <a:pt x="2192" y="411"/>
                    <a:pt x="2260" y="388"/>
                  </a:cubicBezTo>
                  <a:cubicBezTo>
                    <a:pt x="2329" y="366"/>
                    <a:pt x="2397" y="343"/>
                    <a:pt x="2465" y="320"/>
                  </a:cubicBezTo>
                  <a:cubicBezTo>
                    <a:pt x="2511" y="297"/>
                    <a:pt x="2557" y="274"/>
                    <a:pt x="2580" y="252"/>
                  </a:cubicBezTo>
                  <a:cubicBezTo>
                    <a:pt x="2602" y="206"/>
                    <a:pt x="2602" y="160"/>
                    <a:pt x="2602" y="137"/>
                  </a:cubicBezTo>
                  <a:cubicBezTo>
                    <a:pt x="2580" y="92"/>
                    <a:pt x="2557" y="46"/>
                    <a:pt x="2534" y="23"/>
                  </a:cubicBezTo>
                  <a:cubicBezTo>
                    <a:pt x="2511" y="23"/>
                    <a:pt x="2465" y="0"/>
                    <a:pt x="24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20"/>
            <p:cNvSpPr/>
            <p:nvPr/>
          </p:nvSpPr>
          <p:spPr>
            <a:xfrm>
              <a:off x="573428" y="359405"/>
              <a:ext cx="309178" cy="243481"/>
            </a:xfrm>
            <a:custGeom>
              <a:avLst/>
              <a:gdLst/>
              <a:ahLst/>
              <a:cxnLst/>
              <a:rect l="l" t="t" r="r" b="b"/>
              <a:pathLst>
                <a:path w="6871" h="5411" extrusionOk="0">
                  <a:moveTo>
                    <a:pt x="811" y="1951"/>
                  </a:moveTo>
                  <a:cubicBezTo>
                    <a:pt x="807" y="1955"/>
                    <a:pt x="803" y="1959"/>
                    <a:pt x="799" y="1963"/>
                  </a:cubicBezTo>
                  <a:cubicBezTo>
                    <a:pt x="804" y="1958"/>
                    <a:pt x="808" y="1955"/>
                    <a:pt x="811" y="1951"/>
                  </a:cubicBezTo>
                  <a:close/>
                  <a:moveTo>
                    <a:pt x="1621" y="0"/>
                  </a:moveTo>
                  <a:cubicBezTo>
                    <a:pt x="1370" y="0"/>
                    <a:pt x="1119" y="46"/>
                    <a:pt x="890" y="160"/>
                  </a:cubicBezTo>
                  <a:cubicBezTo>
                    <a:pt x="822" y="183"/>
                    <a:pt x="753" y="206"/>
                    <a:pt x="685" y="252"/>
                  </a:cubicBezTo>
                  <a:cubicBezTo>
                    <a:pt x="616" y="297"/>
                    <a:pt x="525" y="343"/>
                    <a:pt x="457" y="411"/>
                  </a:cubicBezTo>
                  <a:cubicBezTo>
                    <a:pt x="411" y="457"/>
                    <a:pt x="388" y="503"/>
                    <a:pt x="343" y="548"/>
                  </a:cubicBezTo>
                  <a:cubicBezTo>
                    <a:pt x="320" y="571"/>
                    <a:pt x="297" y="594"/>
                    <a:pt x="297" y="594"/>
                  </a:cubicBezTo>
                  <a:cubicBezTo>
                    <a:pt x="274" y="617"/>
                    <a:pt x="251" y="617"/>
                    <a:pt x="228" y="640"/>
                  </a:cubicBezTo>
                  <a:cubicBezTo>
                    <a:pt x="206" y="662"/>
                    <a:pt x="183" y="662"/>
                    <a:pt x="160" y="685"/>
                  </a:cubicBezTo>
                  <a:cubicBezTo>
                    <a:pt x="137" y="708"/>
                    <a:pt x="114" y="708"/>
                    <a:pt x="91" y="731"/>
                  </a:cubicBezTo>
                  <a:cubicBezTo>
                    <a:pt x="91" y="754"/>
                    <a:pt x="69" y="754"/>
                    <a:pt x="69" y="777"/>
                  </a:cubicBezTo>
                  <a:cubicBezTo>
                    <a:pt x="46" y="777"/>
                    <a:pt x="46" y="799"/>
                    <a:pt x="46" y="799"/>
                  </a:cubicBezTo>
                  <a:cubicBezTo>
                    <a:pt x="0" y="845"/>
                    <a:pt x="0" y="913"/>
                    <a:pt x="0" y="959"/>
                  </a:cubicBezTo>
                  <a:cubicBezTo>
                    <a:pt x="23" y="982"/>
                    <a:pt x="23" y="1028"/>
                    <a:pt x="46" y="1050"/>
                  </a:cubicBezTo>
                  <a:cubicBezTo>
                    <a:pt x="69" y="1050"/>
                    <a:pt x="91" y="1073"/>
                    <a:pt x="114" y="1073"/>
                  </a:cubicBezTo>
                  <a:cubicBezTo>
                    <a:pt x="91" y="1142"/>
                    <a:pt x="114" y="1210"/>
                    <a:pt x="160" y="1256"/>
                  </a:cubicBezTo>
                  <a:cubicBezTo>
                    <a:pt x="183" y="1279"/>
                    <a:pt x="206" y="1279"/>
                    <a:pt x="251" y="1302"/>
                  </a:cubicBezTo>
                  <a:cubicBezTo>
                    <a:pt x="228" y="1302"/>
                    <a:pt x="206" y="1324"/>
                    <a:pt x="206" y="1324"/>
                  </a:cubicBezTo>
                  <a:cubicBezTo>
                    <a:pt x="137" y="1393"/>
                    <a:pt x="46" y="1484"/>
                    <a:pt x="91" y="1575"/>
                  </a:cubicBezTo>
                  <a:cubicBezTo>
                    <a:pt x="91" y="1644"/>
                    <a:pt x="137" y="1690"/>
                    <a:pt x="206" y="1712"/>
                  </a:cubicBezTo>
                  <a:cubicBezTo>
                    <a:pt x="228" y="1720"/>
                    <a:pt x="249" y="1723"/>
                    <a:pt x="268" y="1723"/>
                  </a:cubicBezTo>
                  <a:cubicBezTo>
                    <a:pt x="307" y="1723"/>
                    <a:pt x="343" y="1712"/>
                    <a:pt x="388" y="1712"/>
                  </a:cubicBezTo>
                  <a:cubicBezTo>
                    <a:pt x="343" y="1735"/>
                    <a:pt x="320" y="1781"/>
                    <a:pt x="297" y="1804"/>
                  </a:cubicBezTo>
                  <a:cubicBezTo>
                    <a:pt x="274" y="1826"/>
                    <a:pt x="251" y="1849"/>
                    <a:pt x="251" y="1849"/>
                  </a:cubicBezTo>
                  <a:cubicBezTo>
                    <a:pt x="251" y="1872"/>
                    <a:pt x="228" y="1872"/>
                    <a:pt x="228" y="1895"/>
                  </a:cubicBezTo>
                  <a:cubicBezTo>
                    <a:pt x="206" y="1918"/>
                    <a:pt x="183" y="1941"/>
                    <a:pt x="183" y="1986"/>
                  </a:cubicBezTo>
                  <a:cubicBezTo>
                    <a:pt x="183" y="2032"/>
                    <a:pt x="206" y="2055"/>
                    <a:pt x="228" y="2078"/>
                  </a:cubicBezTo>
                  <a:cubicBezTo>
                    <a:pt x="251" y="2100"/>
                    <a:pt x="274" y="2100"/>
                    <a:pt x="297" y="2123"/>
                  </a:cubicBezTo>
                  <a:cubicBezTo>
                    <a:pt x="251" y="2169"/>
                    <a:pt x="206" y="2215"/>
                    <a:pt x="183" y="2283"/>
                  </a:cubicBezTo>
                  <a:cubicBezTo>
                    <a:pt x="160" y="2306"/>
                    <a:pt x="160" y="2351"/>
                    <a:pt x="137" y="2374"/>
                  </a:cubicBezTo>
                  <a:cubicBezTo>
                    <a:pt x="114" y="2443"/>
                    <a:pt x="160" y="2511"/>
                    <a:pt x="206" y="2557"/>
                  </a:cubicBezTo>
                  <a:cubicBezTo>
                    <a:pt x="231" y="2570"/>
                    <a:pt x="257" y="2575"/>
                    <a:pt x="281" y="2575"/>
                  </a:cubicBezTo>
                  <a:cubicBezTo>
                    <a:pt x="344" y="2575"/>
                    <a:pt x="401" y="2538"/>
                    <a:pt x="434" y="2488"/>
                  </a:cubicBezTo>
                  <a:cubicBezTo>
                    <a:pt x="457" y="2443"/>
                    <a:pt x="479" y="2397"/>
                    <a:pt x="525" y="2374"/>
                  </a:cubicBezTo>
                  <a:cubicBezTo>
                    <a:pt x="616" y="2215"/>
                    <a:pt x="731" y="2078"/>
                    <a:pt x="822" y="1918"/>
                  </a:cubicBezTo>
                  <a:lnTo>
                    <a:pt x="822" y="1918"/>
                  </a:lnTo>
                  <a:cubicBezTo>
                    <a:pt x="822" y="1936"/>
                    <a:pt x="822" y="1940"/>
                    <a:pt x="811" y="1951"/>
                  </a:cubicBezTo>
                  <a:lnTo>
                    <a:pt x="811" y="1951"/>
                  </a:lnTo>
                  <a:cubicBezTo>
                    <a:pt x="873" y="1887"/>
                    <a:pt x="916" y="1822"/>
                    <a:pt x="959" y="1758"/>
                  </a:cubicBezTo>
                  <a:cubicBezTo>
                    <a:pt x="1027" y="1690"/>
                    <a:pt x="1073" y="1621"/>
                    <a:pt x="1141" y="1575"/>
                  </a:cubicBezTo>
                  <a:lnTo>
                    <a:pt x="1187" y="1575"/>
                  </a:lnTo>
                  <a:cubicBezTo>
                    <a:pt x="1187" y="1575"/>
                    <a:pt x="1210" y="1553"/>
                    <a:pt x="1210" y="1553"/>
                  </a:cubicBezTo>
                  <a:lnTo>
                    <a:pt x="1256" y="1553"/>
                  </a:lnTo>
                  <a:cubicBezTo>
                    <a:pt x="1301" y="1530"/>
                    <a:pt x="1324" y="1530"/>
                    <a:pt x="1370" y="1507"/>
                  </a:cubicBezTo>
                  <a:cubicBezTo>
                    <a:pt x="1393" y="1507"/>
                    <a:pt x="1415" y="1507"/>
                    <a:pt x="1461" y="1484"/>
                  </a:cubicBezTo>
                  <a:cubicBezTo>
                    <a:pt x="1484" y="1484"/>
                    <a:pt x="1529" y="1461"/>
                    <a:pt x="1552" y="1461"/>
                  </a:cubicBezTo>
                  <a:cubicBezTo>
                    <a:pt x="1666" y="1438"/>
                    <a:pt x="1781" y="1416"/>
                    <a:pt x="1872" y="1393"/>
                  </a:cubicBezTo>
                  <a:cubicBezTo>
                    <a:pt x="1963" y="1393"/>
                    <a:pt x="2032" y="1370"/>
                    <a:pt x="2100" y="1370"/>
                  </a:cubicBezTo>
                  <a:lnTo>
                    <a:pt x="2328" y="1370"/>
                  </a:lnTo>
                  <a:cubicBezTo>
                    <a:pt x="2397" y="1370"/>
                    <a:pt x="2488" y="1393"/>
                    <a:pt x="2557" y="1416"/>
                  </a:cubicBezTo>
                  <a:cubicBezTo>
                    <a:pt x="2625" y="1416"/>
                    <a:pt x="2694" y="1438"/>
                    <a:pt x="2762" y="1461"/>
                  </a:cubicBezTo>
                  <a:cubicBezTo>
                    <a:pt x="2853" y="1507"/>
                    <a:pt x="2945" y="1553"/>
                    <a:pt x="3013" y="1598"/>
                  </a:cubicBezTo>
                  <a:cubicBezTo>
                    <a:pt x="3104" y="1644"/>
                    <a:pt x="3196" y="1690"/>
                    <a:pt x="3287" y="1735"/>
                  </a:cubicBezTo>
                  <a:cubicBezTo>
                    <a:pt x="3310" y="1758"/>
                    <a:pt x="3333" y="1758"/>
                    <a:pt x="3355" y="1781"/>
                  </a:cubicBezTo>
                  <a:cubicBezTo>
                    <a:pt x="3447" y="1872"/>
                    <a:pt x="3538" y="1941"/>
                    <a:pt x="3629" y="2032"/>
                  </a:cubicBezTo>
                  <a:cubicBezTo>
                    <a:pt x="3744" y="2146"/>
                    <a:pt x="3858" y="2260"/>
                    <a:pt x="3995" y="2374"/>
                  </a:cubicBezTo>
                  <a:cubicBezTo>
                    <a:pt x="4063" y="2420"/>
                    <a:pt x="4109" y="2488"/>
                    <a:pt x="4177" y="2557"/>
                  </a:cubicBezTo>
                  <a:cubicBezTo>
                    <a:pt x="4246" y="2603"/>
                    <a:pt x="4291" y="2671"/>
                    <a:pt x="4360" y="2717"/>
                  </a:cubicBezTo>
                  <a:cubicBezTo>
                    <a:pt x="4394" y="2751"/>
                    <a:pt x="4434" y="2768"/>
                    <a:pt x="4471" y="2768"/>
                  </a:cubicBezTo>
                  <a:cubicBezTo>
                    <a:pt x="4508" y="2768"/>
                    <a:pt x="4542" y="2751"/>
                    <a:pt x="4565" y="2717"/>
                  </a:cubicBezTo>
                  <a:cubicBezTo>
                    <a:pt x="4611" y="2671"/>
                    <a:pt x="4634" y="2625"/>
                    <a:pt x="4611" y="2580"/>
                  </a:cubicBezTo>
                  <a:lnTo>
                    <a:pt x="4611" y="2580"/>
                  </a:lnTo>
                  <a:cubicBezTo>
                    <a:pt x="4611" y="2580"/>
                    <a:pt x="4634" y="2580"/>
                    <a:pt x="4634" y="2603"/>
                  </a:cubicBezTo>
                  <a:cubicBezTo>
                    <a:pt x="4679" y="2625"/>
                    <a:pt x="4725" y="2671"/>
                    <a:pt x="4771" y="2717"/>
                  </a:cubicBezTo>
                  <a:cubicBezTo>
                    <a:pt x="4793" y="2717"/>
                    <a:pt x="4793" y="2739"/>
                    <a:pt x="4816" y="2739"/>
                  </a:cubicBezTo>
                  <a:cubicBezTo>
                    <a:pt x="4862" y="2785"/>
                    <a:pt x="4885" y="2831"/>
                    <a:pt x="4930" y="2854"/>
                  </a:cubicBezTo>
                  <a:cubicBezTo>
                    <a:pt x="4976" y="2899"/>
                    <a:pt x="5022" y="2945"/>
                    <a:pt x="5067" y="2991"/>
                  </a:cubicBezTo>
                  <a:cubicBezTo>
                    <a:pt x="5090" y="3013"/>
                    <a:pt x="5113" y="3036"/>
                    <a:pt x="5136" y="3059"/>
                  </a:cubicBezTo>
                  <a:cubicBezTo>
                    <a:pt x="5182" y="3082"/>
                    <a:pt x="5227" y="3128"/>
                    <a:pt x="5296" y="3150"/>
                  </a:cubicBezTo>
                  <a:cubicBezTo>
                    <a:pt x="5308" y="3156"/>
                    <a:pt x="5320" y="3159"/>
                    <a:pt x="5332" y="3159"/>
                  </a:cubicBezTo>
                  <a:cubicBezTo>
                    <a:pt x="5366" y="3159"/>
                    <a:pt x="5399" y="3138"/>
                    <a:pt x="5433" y="3105"/>
                  </a:cubicBezTo>
                  <a:cubicBezTo>
                    <a:pt x="5478" y="3196"/>
                    <a:pt x="5547" y="3264"/>
                    <a:pt x="5592" y="3356"/>
                  </a:cubicBezTo>
                  <a:cubicBezTo>
                    <a:pt x="5684" y="3470"/>
                    <a:pt x="5775" y="3584"/>
                    <a:pt x="5866" y="3721"/>
                  </a:cubicBezTo>
                  <a:cubicBezTo>
                    <a:pt x="5935" y="3858"/>
                    <a:pt x="6003" y="3995"/>
                    <a:pt x="6095" y="4132"/>
                  </a:cubicBezTo>
                  <a:cubicBezTo>
                    <a:pt x="6209" y="4314"/>
                    <a:pt x="6323" y="4520"/>
                    <a:pt x="6414" y="4702"/>
                  </a:cubicBezTo>
                  <a:cubicBezTo>
                    <a:pt x="6437" y="4771"/>
                    <a:pt x="6460" y="4839"/>
                    <a:pt x="6505" y="4908"/>
                  </a:cubicBezTo>
                  <a:cubicBezTo>
                    <a:pt x="6528" y="4976"/>
                    <a:pt x="6551" y="5045"/>
                    <a:pt x="6597" y="5090"/>
                  </a:cubicBezTo>
                  <a:cubicBezTo>
                    <a:pt x="6619" y="5159"/>
                    <a:pt x="6642" y="5227"/>
                    <a:pt x="6665" y="5296"/>
                  </a:cubicBezTo>
                  <a:cubicBezTo>
                    <a:pt x="6665" y="5296"/>
                    <a:pt x="6665" y="5319"/>
                    <a:pt x="6665" y="5319"/>
                  </a:cubicBezTo>
                  <a:cubicBezTo>
                    <a:pt x="6665" y="5342"/>
                    <a:pt x="6665" y="5364"/>
                    <a:pt x="6688" y="5387"/>
                  </a:cubicBezTo>
                  <a:cubicBezTo>
                    <a:pt x="6711" y="5410"/>
                    <a:pt x="6734" y="5410"/>
                    <a:pt x="6756" y="5410"/>
                  </a:cubicBezTo>
                  <a:cubicBezTo>
                    <a:pt x="6825" y="5410"/>
                    <a:pt x="6871" y="5364"/>
                    <a:pt x="6871" y="5319"/>
                  </a:cubicBezTo>
                  <a:cubicBezTo>
                    <a:pt x="6848" y="5250"/>
                    <a:pt x="6848" y="5182"/>
                    <a:pt x="6825" y="5113"/>
                  </a:cubicBezTo>
                  <a:cubicBezTo>
                    <a:pt x="6802" y="5045"/>
                    <a:pt x="6779" y="4976"/>
                    <a:pt x="6734" y="4908"/>
                  </a:cubicBezTo>
                  <a:cubicBezTo>
                    <a:pt x="6711" y="4839"/>
                    <a:pt x="6688" y="4771"/>
                    <a:pt x="6665" y="4702"/>
                  </a:cubicBezTo>
                  <a:cubicBezTo>
                    <a:pt x="6642" y="4634"/>
                    <a:pt x="6619" y="4588"/>
                    <a:pt x="6597" y="4520"/>
                  </a:cubicBezTo>
                  <a:cubicBezTo>
                    <a:pt x="6528" y="4383"/>
                    <a:pt x="6483" y="4246"/>
                    <a:pt x="6414" y="4132"/>
                  </a:cubicBezTo>
                  <a:cubicBezTo>
                    <a:pt x="6353" y="4031"/>
                    <a:pt x="6311" y="3912"/>
                    <a:pt x="6254" y="3807"/>
                  </a:cubicBezTo>
                  <a:lnTo>
                    <a:pt x="6254" y="3807"/>
                  </a:lnTo>
                  <a:cubicBezTo>
                    <a:pt x="6254" y="3809"/>
                    <a:pt x="6254" y="3810"/>
                    <a:pt x="6254" y="3812"/>
                  </a:cubicBezTo>
                  <a:cubicBezTo>
                    <a:pt x="6253" y="3809"/>
                    <a:pt x="6253" y="3805"/>
                    <a:pt x="6252" y="3802"/>
                  </a:cubicBezTo>
                  <a:lnTo>
                    <a:pt x="6252" y="3802"/>
                  </a:lnTo>
                  <a:cubicBezTo>
                    <a:pt x="6252" y="3804"/>
                    <a:pt x="6253" y="3805"/>
                    <a:pt x="6254" y="3807"/>
                  </a:cubicBezTo>
                  <a:lnTo>
                    <a:pt x="6254" y="3807"/>
                  </a:lnTo>
                  <a:cubicBezTo>
                    <a:pt x="6254" y="3794"/>
                    <a:pt x="6253" y="3790"/>
                    <a:pt x="6245" y="3781"/>
                  </a:cubicBezTo>
                  <a:lnTo>
                    <a:pt x="6245" y="3781"/>
                  </a:lnTo>
                  <a:cubicBezTo>
                    <a:pt x="6248" y="3788"/>
                    <a:pt x="6250" y="3795"/>
                    <a:pt x="6252" y="3802"/>
                  </a:cubicBezTo>
                  <a:lnTo>
                    <a:pt x="6252" y="3802"/>
                  </a:lnTo>
                  <a:cubicBezTo>
                    <a:pt x="6245" y="3790"/>
                    <a:pt x="6238" y="3778"/>
                    <a:pt x="6231" y="3767"/>
                  </a:cubicBezTo>
                  <a:lnTo>
                    <a:pt x="6231" y="3767"/>
                  </a:lnTo>
                  <a:cubicBezTo>
                    <a:pt x="6238" y="3773"/>
                    <a:pt x="6242" y="3777"/>
                    <a:pt x="6245" y="3781"/>
                  </a:cubicBezTo>
                  <a:lnTo>
                    <a:pt x="6245" y="3781"/>
                  </a:lnTo>
                  <a:cubicBezTo>
                    <a:pt x="6221" y="3705"/>
                    <a:pt x="6180" y="3644"/>
                    <a:pt x="6140" y="3584"/>
                  </a:cubicBezTo>
                  <a:cubicBezTo>
                    <a:pt x="6095" y="3516"/>
                    <a:pt x="6072" y="3447"/>
                    <a:pt x="6026" y="3379"/>
                  </a:cubicBezTo>
                  <a:cubicBezTo>
                    <a:pt x="5935" y="3242"/>
                    <a:pt x="5843" y="3128"/>
                    <a:pt x="5752" y="2991"/>
                  </a:cubicBezTo>
                  <a:cubicBezTo>
                    <a:pt x="5706" y="2922"/>
                    <a:pt x="5661" y="2831"/>
                    <a:pt x="5615" y="2762"/>
                  </a:cubicBezTo>
                  <a:cubicBezTo>
                    <a:pt x="5570" y="2694"/>
                    <a:pt x="5524" y="2625"/>
                    <a:pt x="5455" y="2557"/>
                  </a:cubicBezTo>
                  <a:cubicBezTo>
                    <a:pt x="5433" y="2488"/>
                    <a:pt x="5387" y="2443"/>
                    <a:pt x="5341" y="2374"/>
                  </a:cubicBezTo>
                  <a:cubicBezTo>
                    <a:pt x="5273" y="2306"/>
                    <a:pt x="5227" y="2237"/>
                    <a:pt x="5159" y="2169"/>
                  </a:cubicBezTo>
                  <a:cubicBezTo>
                    <a:pt x="5136" y="2146"/>
                    <a:pt x="5090" y="2100"/>
                    <a:pt x="5067" y="2078"/>
                  </a:cubicBezTo>
                  <a:cubicBezTo>
                    <a:pt x="5022" y="2009"/>
                    <a:pt x="4976" y="1963"/>
                    <a:pt x="4930" y="1895"/>
                  </a:cubicBezTo>
                  <a:cubicBezTo>
                    <a:pt x="4862" y="1826"/>
                    <a:pt x="4793" y="1758"/>
                    <a:pt x="4725" y="1690"/>
                  </a:cubicBezTo>
                  <a:cubicBezTo>
                    <a:pt x="4611" y="1575"/>
                    <a:pt x="4497" y="1461"/>
                    <a:pt x="4383" y="1347"/>
                  </a:cubicBezTo>
                  <a:cubicBezTo>
                    <a:pt x="4337" y="1302"/>
                    <a:pt x="4268" y="1233"/>
                    <a:pt x="4223" y="1187"/>
                  </a:cubicBezTo>
                  <a:cubicBezTo>
                    <a:pt x="4154" y="1142"/>
                    <a:pt x="4109" y="1073"/>
                    <a:pt x="4040" y="1028"/>
                  </a:cubicBezTo>
                  <a:cubicBezTo>
                    <a:pt x="3903" y="913"/>
                    <a:pt x="3766" y="799"/>
                    <a:pt x="3607" y="708"/>
                  </a:cubicBezTo>
                  <a:cubicBezTo>
                    <a:pt x="3538" y="662"/>
                    <a:pt x="3470" y="640"/>
                    <a:pt x="3401" y="594"/>
                  </a:cubicBezTo>
                  <a:cubicBezTo>
                    <a:pt x="3333" y="548"/>
                    <a:pt x="3264" y="503"/>
                    <a:pt x="3196" y="480"/>
                  </a:cubicBezTo>
                  <a:cubicBezTo>
                    <a:pt x="3104" y="434"/>
                    <a:pt x="3036" y="411"/>
                    <a:pt x="2967" y="366"/>
                  </a:cubicBezTo>
                  <a:cubicBezTo>
                    <a:pt x="2876" y="320"/>
                    <a:pt x="2808" y="297"/>
                    <a:pt x="2716" y="274"/>
                  </a:cubicBezTo>
                  <a:cubicBezTo>
                    <a:pt x="2648" y="229"/>
                    <a:pt x="2557" y="206"/>
                    <a:pt x="2488" y="183"/>
                  </a:cubicBezTo>
                  <a:cubicBezTo>
                    <a:pt x="2397" y="137"/>
                    <a:pt x="2306" y="115"/>
                    <a:pt x="2214" y="92"/>
                  </a:cubicBezTo>
                  <a:cubicBezTo>
                    <a:pt x="2123" y="46"/>
                    <a:pt x="2054" y="23"/>
                    <a:pt x="1963" y="23"/>
                  </a:cubicBezTo>
                  <a:cubicBezTo>
                    <a:pt x="1872" y="0"/>
                    <a:pt x="1758" y="0"/>
                    <a:pt x="16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20"/>
            <p:cNvSpPr/>
            <p:nvPr/>
          </p:nvSpPr>
          <p:spPr>
            <a:xfrm>
              <a:off x="612441" y="467266"/>
              <a:ext cx="185930" cy="139717"/>
            </a:xfrm>
            <a:custGeom>
              <a:avLst/>
              <a:gdLst/>
              <a:ahLst/>
              <a:cxnLst/>
              <a:rect l="l" t="t" r="r" b="b"/>
              <a:pathLst>
                <a:path w="4132" h="3105" extrusionOk="0">
                  <a:moveTo>
                    <a:pt x="3904" y="0"/>
                  </a:moveTo>
                  <a:cubicBezTo>
                    <a:pt x="3881" y="0"/>
                    <a:pt x="3858" y="0"/>
                    <a:pt x="3835" y="23"/>
                  </a:cubicBezTo>
                  <a:cubicBezTo>
                    <a:pt x="3812" y="23"/>
                    <a:pt x="3790" y="46"/>
                    <a:pt x="3767" y="46"/>
                  </a:cubicBezTo>
                  <a:cubicBezTo>
                    <a:pt x="3767" y="69"/>
                    <a:pt x="3744" y="91"/>
                    <a:pt x="3721" y="91"/>
                  </a:cubicBezTo>
                  <a:cubicBezTo>
                    <a:pt x="3698" y="91"/>
                    <a:pt x="3698" y="91"/>
                    <a:pt x="3675" y="114"/>
                  </a:cubicBezTo>
                  <a:cubicBezTo>
                    <a:pt x="3607" y="137"/>
                    <a:pt x="3561" y="183"/>
                    <a:pt x="3516" y="228"/>
                  </a:cubicBezTo>
                  <a:cubicBezTo>
                    <a:pt x="3493" y="274"/>
                    <a:pt x="3447" y="297"/>
                    <a:pt x="3424" y="320"/>
                  </a:cubicBezTo>
                  <a:cubicBezTo>
                    <a:pt x="3356" y="388"/>
                    <a:pt x="3310" y="457"/>
                    <a:pt x="3242" y="525"/>
                  </a:cubicBezTo>
                  <a:cubicBezTo>
                    <a:pt x="3196" y="571"/>
                    <a:pt x="3150" y="639"/>
                    <a:pt x="3082" y="685"/>
                  </a:cubicBezTo>
                  <a:cubicBezTo>
                    <a:pt x="3059" y="731"/>
                    <a:pt x="3036" y="753"/>
                    <a:pt x="3013" y="776"/>
                  </a:cubicBezTo>
                  <a:cubicBezTo>
                    <a:pt x="2991" y="799"/>
                    <a:pt x="2968" y="822"/>
                    <a:pt x="2945" y="845"/>
                  </a:cubicBezTo>
                  <a:cubicBezTo>
                    <a:pt x="2922" y="867"/>
                    <a:pt x="2922" y="890"/>
                    <a:pt x="2922" y="890"/>
                  </a:cubicBezTo>
                  <a:lnTo>
                    <a:pt x="2854" y="936"/>
                  </a:lnTo>
                  <a:cubicBezTo>
                    <a:pt x="2785" y="982"/>
                    <a:pt x="2717" y="1027"/>
                    <a:pt x="2671" y="1073"/>
                  </a:cubicBezTo>
                  <a:cubicBezTo>
                    <a:pt x="2534" y="1164"/>
                    <a:pt x="2397" y="1256"/>
                    <a:pt x="2283" y="1347"/>
                  </a:cubicBezTo>
                  <a:cubicBezTo>
                    <a:pt x="2169" y="1438"/>
                    <a:pt x="2055" y="1507"/>
                    <a:pt x="1918" y="1598"/>
                  </a:cubicBezTo>
                  <a:cubicBezTo>
                    <a:pt x="1872" y="1644"/>
                    <a:pt x="1804" y="1689"/>
                    <a:pt x="1735" y="1735"/>
                  </a:cubicBezTo>
                  <a:cubicBezTo>
                    <a:pt x="1712" y="1758"/>
                    <a:pt x="1690" y="1780"/>
                    <a:pt x="1667" y="1780"/>
                  </a:cubicBezTo>
                  <a:cubicBezTo>
                    <a:pt x="1621" y="1826"/>
                    <a:pt x="1575" y="1849"/>
                    <a:pt x="1553" y="1872"/>
                  </a:cubicBezTo>
                  <a:cubicBezTo>
                    <a:pt x="1461" y="1917"/>
                    <a:pt x="1370" y="1940"/>
                    <a:pt x="1279" y="1986"/>
                  </a:cubicBezTo>
                  <a:cubicBezTo>
                    <a:pt x="1187" y="2032"/>
                    <a:pt x="1073" y="2077"/>
                    <a:pt x="959" y="2123"/>
                  </a:cubicBezTo>
                  <a:cubicBezTo>
                    <a:pt x="822" y="2191"/>
                    <a:pt x="708" y="2237"/>
                    <a:pt x="571" y="2305"/>
                  </a:cubicBezTo>
                  <a:cubicBezTo>
                    <a:pt x="526" y="2328"/>
                    <a:pt x="457" y="2374"/>
                    <a:pt x="411" y="2397"/>
                  </a:cubicBezTo>
                  <a:lnTo>
                    <a:pt x="389" y="2397"/>
                  </a:lnTo>
                  <a:cubicBezTo>
                    <a:pt x="389" y="2420"/>
                    <a:pt x="389" y="2420"/>
                    <a:pt x="366" y="2420"/>
                  </a:cubicBezTo>
                  <a:cubicBezTo>
                    <a:pt x="343" y="2420"/>
                    <a:pt x="320" y="2442"/>
                    <a:pt x="297" y="2442"/>
                  </a:cubicBezTo>
                  <a:cubicBezTo>
                    <a:pt x="274" y="2465"/>
                    <a:pt x="252" y="2465"/>
                    <a:pt x="229" y="2465"/>
                  </a:cubicBezTo>
                  <a:cubicBezTo>
                    <a:pt x="183" y="2488"/>
                    <a:pt x="160" y="2511"/>
                    <a:pt x="137" y="2557"/>
                  </a:cubicBezTo>
                  <a:cubicBezTo>
                    <a:pt x="115" y="2602"/>
                    <a:pt x="115" y="2671"/>
                    <a:pt x="137" y="2716"/>
                  </a:cubicBezTo>
                  <a:cubicBezTo>
                    <a:pt x="137" y="2739"/>
                    <a:pt x="160" y="2739"/>
                    <a:pt x="160" y="2762"/>
                  </a:cubicBezTo>
                  <a:cubicBezTo>
                    <a:pt x="137" y="2762"/>
                    <a:pt x="115" y="2785"/>
                    <a:pt x="92" y="2808"/>
                  </a:cubicBezTo>
                  <a:cubicBezTo>
                    <a:pt x="69" y="2830"/>
                    <a:pt x="46" y="2853"/>
                    <a:pt x="46" y="2876"/>
                  </a:cubicBezTo>
                  <a:cubicBezTo>
                    <a:pt x="1" y="2922"/>
                    <a:pt x="1" y="2990"/>
                    <a:pt x="46" y="3036"/>
                  </a:cubicBezTo>
                  <a:cubicBezTo>
                    <a:pt x="69" y="3082"/>
                    <a:pt x="115" y="3104"/>
                    <a:pt x="183" y="3104"/>
                  </a:cubicBezTo>
                  <a:lnTo>
                    <a:pt x="252" y="3104"/>
                  </a:lnTo>
                  <a:cubicBezTo>
                    <a:pt x="274" y="3082"/>
                    <a:pt x="274" y="3082"/>
                    <a:pt x="297" y="3082"/>
                  </a:cubicBezTo>
                  <a:lnTo>
                    <a:pt x="320" y="3082"/>
                  </a:lnTo>
                  <a:cubicBezTo>
                    <a:pt x="366" y="3082"/>
                    <a:pt x="411" y="3082"/>
                    <a:pt x="457" y="3059"/>
                  </a:cubicBezTo>
                  <a:cubicBezTo>
                    <a:pt x="480" y="3036"/>
                    <a:pt x="526" y="3013"/>
                    <a:pt x="571" y="2990"/>
                  </a:cubicBezTo>
                  <a:cubicBezTo>
                    <a:pt x="662" y="2945"/>
                    <a:pt x="777" y="2922"/>
                    <a:pt x="868" y="2876"/>
                  </a:cubicBezTo>
                  <a:cubicBezTo>
                    <a:pt x="982" y="2830"/>
                    <a:pt x="1073" y="2808"/>
                    <a:pt x="1187" y="2762"/>
                  </a:cubicBezTo>
                  <a:cubicBezTo>
                    <a:pt x="1233" y="2739"/>
                    <a:pt x="1302" y="2716"/>
                    <a:pt x="1347" y="2693"/>
                  </a:cubicBezTo>
                  <a:cubicBezTo>
                    <a:pt x="1370" y="2671"/>
                    <a:pt x="1416" y="2671"/>
                    <a:pt x="1439" y="2648"/>
                  </a:cubicBezTo>
                  <a:cubicBezTo>
                    <a:pt x="1461" y="2648"/>
                    <a:pt x="1484" y="2625"/>
                    <a:pt x="1484" y="2625"/>
                  </a:cubicBezTo>
                  <a:lnTo>
                    <a:pt x="1530" y="2625"/>
                  </a:lnTo>
                  <a:cubicBezTo>
                    <a:pt x="1553" y="2625"/>
                    <a:pt x="1575" y="2602"/>
                    <a:pt x="1598" y="2579"/>
                  </a:cubicBezTo>
                  <a:cubicBezTo>
                    <a:pt x="1621" y="2579"/>
                    <a:pt x="1644" y="2579"/>
                    <a:pt x="1667" y="2557"/>
                  </a:cubicBezTo>
                  <a:cubicBezTo>
                    <a:pt x="1690" y="2534"/>
                    <a:pt x="1735" y="2534"/>
                    <a:pt x="1758" y="2511"/>
                  </a:cubicBezTo>
                  <a:cubicBezTo>
                    <a:pt x="1849" y="2465"/>
                    <a:pt x="1918" y="2420"/>
                    <a:pt x="1986" y="2374"/>
                  </a:cubicBezTo>
                  <a:cubicBezTo>
                    <a:pt x="2123" y="2305"/>
                    <a:pt x="2260" y="2214"/>
                    <a:pt x="2397" y="2123"/>
                  </a:cubicBezTo>
                  <a:cubicBezTo>
                    <a:pt x="2557" y="2032"/>
                    <a:pt x="2694" y="1940"/>
                    <a:pt x="2831" y="1849"/>
                  </a:cubicBezTo>
                  <a:cubicBezTo>
                    <a:pt x="2899" y="1803"/>
                    <a:pt x="2968" y="1758"/>
                    <a:pt x="3036" y="1712"/>
                  </a:cubicBezTo>
                  <a:cubicBezTo>
                    <a:pt x="3082" y="1689"/>
                    <a:pt x="3128" y="1666"/>
                    <a:pt x="3150" y="1644"/>
                  </a:cubicBezTo>
                  <a:cubicBezTo>
                    <a:pt x="3173" y="1644"/>
                    <a:pt x="3173" y="1621"/>
                    <a:pt x="3173" y="1621"/>
                  </a:cubicBezTo>
                  <a:lnTo>
                    <a:pt x="3196" y="1621"/>
                  </a:lnTo>
                  <a:cubicBezTo>
                    <a:pt x="3219" y="1598"/>
                    <a:pt x="3242" y="1598"/>
                    <a:pt x="3287" y="1575"/>
                  </a:cubicBezTo>
                  <a:cubicBezTo>
                    <a:pt x="3333" y="1552"/>
                    <a:pt x="3356" y="1461"/>
                    <a:pt x="3333" y="1415"/>
                  </a:cubicBezTo>
                  <a:cubicBezTo>
                    <a:pt x="3333" y="1392"/>
                    <a:pt x="3333" y="1392"/>
                    <a:pt x="3333" y="1392"/>
                  </a:cubicBezTo>
                  <a:lnTo>
                    <a:pt x="3379" y="1392"/>
                  </a:lnTo>
                  <a:cubicBezTo>
                    <a:pt x="3401" y="1370"/>
                    <a:pt x="3424" y="1370"/>
                    <a:pt x="3447" y="1347"/>
                  </a:cubicBezTo>
                  <a:cubicBezTo>
                    <a:pt x="3447" y="1324"/>
                    <a:pt x="3470" y="1324"/>
                    <a:pt x="3470" y="1301"/>
                  </a:cubicBezTo>
                  <a:cubicBezTo>
                    <a:pt x="3516" y="1278"/>
                    <a:pt x="3538" y="1256"/>
                    <a:pt x="3561" y="1233"/>
                  </a:cubicBezTo>
                  <a:cubicBezTo>
                    <a:pt x="3630" y="1164"/>
                    <a:pt x="3675" y="1119"/>
                    <a:pt x="3744" y="1050"/>
                  </a:cubicBezTo>
                  <a:cubicBezTo>
                    <a:pt x="3744" y="1050"/>
                    <a:pt x="3767" y="1027"/>
                    <a:pt x="3790" y="1004"/>
                  </a:cubicBezTo>
                  <a:cubicBezTo>
                    <a:pt x="3835" y="959"/>
                    <a:pt x="3881" y="936"/>
                    <a:pt x="3904" y="890"/>
                  </a:cubicBezTo>
                  <a:cubicBezTo>
                    <a:pt x="3949" y="867"/>
                    <a:pt x="3995" y="822"/>
                    <a:pt x="4018" y="776"/>
                  </a:cubicBezTo>
                  <a:cubicBezTo>
                    <a:pt x="4018" y="753"/>
                    <a:pt x="4018" y="753"/>
                    <a:pt x="4018" y="731"/>
                  </a:cubicBezTo>
                  <a:cubicBezTo>
                    <a:pt x="4041" y="708"/>
                    <a:pt x="4063" y="685"/>
                    <a:pt x="4086" y="685"/>
                  </a:cubicBezTo>
                  <a:cubicBezTo>
                    <a:pt x="4086" y="662"/>
                    <a:pt x="4109" y="616"/>
                    <a:pt x="4132" y="594"/>
                  </a:cubicBezTo>
                  <a:cubicBezTo>
                    <a:pt x="4132" y="571"/>
                    <a:pt x="4132" y="548"/>
                    <a:pt x="4132" y="502"/>
                  </a:cubicBezTo>
                  <a:cubicBezTo>
                    <a:pt x="4132" y="479"/>
                    <a:pt x="4132" y="434"/>
                    <a:pt x="4109" y="411"/>
                  </a:cubicBezTo>
                  <a:cubicBezTo>
                    <a:pt x="4132" y="388"/>
                    <a:pt x="4132" y="388"/>
                    <a:pt x="4132" y="365"/>
                  </a:cubicBezTo>
                  <a:cubicBezTo>
                    <a:pt x="4132" y="320"/>
                    <a:pt x="4132" y="251"/>
                    <a:pt x="4086" y="228"/>
                  </a:cubicBezTo>
                  <a:cubicBezTo>
                    <a:pt x="4063" y="206"/>
                    <a:pt x="4041" y="206"/>
                    <a:pt x="4018" y="183"/>
                  </a:cubicBezTo>
                  <a:lnTo>
                    <a:pt x="4041" y="183"/>
                  </a:lnTo>
                  <a:cubicBezTo>
                    <a:pt x="4063" y="137"/>
                    <a:pt x="4041" y="91"/>
                    <a:pt x="4018" y="46"/>
                  </a:cubicBezTo>
                  <a:cubicBezTo>
                    <a:pt x="4018" y="23"/>
                    <a:pt x="3972" y="0"/>
                    <a:pt x="39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20"/>
            <p:cNvSpPr/>
            <p:nvPr/>
          </p:nvSpPr>
          <p:spPr>
            <a:xfrm>
              <a:off x="785996" y="479595"/>
              <a:ext cx="94540" cy="136612"/>
            </a:xfrm>
            <a:custGeom>
              <a:avLst/>
              <a:gdLst/>
              <a:ahLst/>
              <a:cxnLst/>
              <a:rect l="l" t="t" r="r" b="b"/>
              <a:pathLst>
                <a:path w="2101" h="3036" extrusionOk="0">
                  <a:moveTo>
                    <a:pt x="343" y="0"/>
                  </a:moveTo>
                  <a:cubicBezTo>
                    <a:pt x="321" y="0"/>
                    <a:pt x="275" y="23"/>
                    <a:pt x="252" y="46"/>
                  </a:cubicBezTo>
                  <a:cubicBezTo>
                    <a:pt x="229" y="68"/>
                    <a:pt x="206" y="91"/>
                    <a:pt x="206" y="137"/>
                  </a:cubicBezTo>
                  <a:cubicBezTo>
                    <a:pt x="206" y="160"/>
                    <a:pt x="206" y="160"/>
                    <a:pt x="206" y="183"/>
                  </a:cubicBezTo>
                  <a:cubicBezTo>
                    <a:pt x="193" y="176"/>
                    <a:pt x="178" y="173"/>
                    <a:pt x="162" y="173"/>
                  </a:cubicBezTo>
                  <a:cubicBezTo>
                    <a:pt x="125" y="173"/>
                    <a:pt x="86" y="189"/>
                    <a:pt x="69" y="205"/>
                  </a:cubicBezTo>
                  <a:cubicBezTo>
                    <a:pt x="24" y="251"/>
                    <a:pt x="1" y="274"/>
                    <a:pt x="1" y="320"/>
                  </a:cubicBezTo>
                  <a:cubicBezTo>
                    <a:pt x="1" y="365"/>
                    <a:pt x="1" y="388"/>
                    <a:pt x="24" y="411"/>
                  </a:cubicBezTo>
                  <a:cubicBezTo>
                    <a:pt x="24" y="457"/>
                    <a:pt x="69" y="479"/>
                    <a:pt x="92" y="525"/>
                  </a:cubicBezTo>
                  <a:cubicBezTo>
                    <a:pt x="115" y="548"/>
                    <a:pt x="138" y="571"/>
                    <a:pt x="138" y="616"/>
                  </a:cubicBezTo>
                  <a:cubicBezTo>
                    <a:pt x="184" y="662"/>
                    <a:pt x="229" y="730"/>
                    <a:pt x="275" y="799"/>
                  </a:cubicBezTo>
                  <a:cubicBezTo>
                    <a:pt x="366" y="936"/>
                    <a:pt x="435" y="1096"/>
                    <a:pt x="526" y="1233"/>
                  </a:cubicBezTo>
                  <a:cubicBezTo>
                    <a:pt x="594" y="1392"/>
                    <a:pt x="663" y="1575"/>
                    <a:pt x="731" y="1735"/>
                  </a:cubicBezTo>
                  <a:cubicBezTo>
                    <a:pt x="800" y="1895"/>
                    <a:pt x="868" y="2054"/>
                    <a:pt x="914" y="2237"/>
                  </a:cubicBezTo>
                  <a:cubicBezTo>
                    <a:pt x="982" y="2397"/>
                    <a:pt x="1028" y="2579"/>
                    <a:pt x="1097" y="2762"/>
                  </a:cubicBezTo>
                  <a:cubicBezTo>
                    <a:pt x="1119" y="2808"/>
                    <a:pt x="1142" y="2853"/>
                    <a:pt x="1165" y="2899"/>
                  </a:cubicBezTo>
                  <a:cubicBezTo>
                    <a:pt x="1188" y="2967"/>
                    <a:pt x="1234" y="3013"/>
                    <a:pt x="1302" y="3013"/>
                  </a:cubicBezTo>
                  <a:cubicBezTo>
                    <a:pt x="1325" y="3036"/>
                    <a:pt x="1371" y="3036"/>
                    <a:pt x="1393" y="3036"/>
                  </a:cubicBezTo>
                  <a:cubicBezTo>
                    <a:pt x="1462" y="3036"/>
                    <a:pt x="1507" y="3013"/>
                    <a:pt x="1553" y="2967"/>
                  </a:cubicBezTo>
                  <a:cubicBezTo>
                    <a:pt x="1599" y="2944"/>
                    <a:pt x="1622" y="2922"/>
                    <a:pt x="1667" y="2899"/>
                  </a:cubicBezTo>
                  <a:lnTo>
                    <a:pt x="1667" y="2899"/>
                  </a:lnTo>
                  <a:cubicBezTo>
                    <a:pt x="1644" y="2922"/>
                    <a:pt x="1644" y="2922"/>
                    <a:pt x="1644" y="2922"/>
                  </a:cubicBezTo>
                  <a:cubicBezTo>
                    <a:pt x="1667" y="2922"/>
                    <a:pt x="1667" y="2899"/>
                    <a:pt x="1690" y="2876"/>
                  </a:cubicBezTo>
                  <a:cubicBezTo>
                    <a:pt x="1736" y="2876"/>
                    <a:pt x="1781" y="2876"/>
                    <a:pt x="1827" y="2853"/>
                  </a:cubicBezTo>
                  <a:cubicBezTo>
                    <a:pt x="1873" y="2830"/>
                    <a:pt x="1918" y="2785"/>
                    <a:pt x="1941" y="2739"/>
                  </a:cubicBezTo>
                  <a:cubicBezTo>
                    <a:pt x="1964" y="2739"/>
                    <a:pt x="1987" y="2716"/>
                    <a:pt x="2010" y="2716"/>
                  </a:cubicBezTo>
                  <a:lnTo>
                    <a:pt x="1987" y="2716"/>
                  </a:lnTo>
                  <a:cubicBezTo>
                    <a:pt x="2032" y="2716"/>
                    <a:pt x="2055" y="2693"/>
                    <a:pt x="2078" y="2671"/>
                  </a:cubicBezTo>
                  <a:cubicBezTo>
                    <a:pt x="2078" y="2648"/>
                    <a:pt x="2101" y="2625"/>
                    <a:pt x="2078" y="2602"/>
                  </a:cubicBezTo>
                  <a:cubicBezTo>
                    <a:pt x="2078" y="2556"/>
                    <a:pt x="2055" y="2534"/>
                    <a:pt x="2032" y="2511"/>
                  </a:cubicBezTo>
                  <a:lnTo>
                    <a:pt x="1987" y="2511"/>
                  </a:lnTo>
                  <a:cubicBezTo>
                    <a:pt x="1987" y="2488"/>
                    <a:pt x="1987" y="2488"/>
                    <a:pt x="1987" y="2465"/>
                  </a:cubicBezTo>
                  <a:cubicBezTo>
                    <a:pt x="2010" y="2419"/>
                    <a:pt x="1987" y="2374"/>
                    <a:pt x="1987" y="2328"/>
                  </a:cubicBezTo>
                  <a:cubicBezTo>
                    <a:pt x="1964" y="2260"/>
                    <a:pt x="1918" y="2214"/>
                    <a:pt x="1895" y="2168"/>
                  </a:cubicBezTo>
                  <a:cubicBezTo>
                    <a:pt x="1850" y="2100"/>
                    <a:pt x="1827" y="2031"/>
                    <a:pt x="1804" y="1963"/>
                  </a:cubicBezTo>
                  <a:cubicBezTo>
                    <a:pt x="1759" y="1872"/>
                    <a:pt x="1713" y="1803"/>
                    <a:pt x="1690" y="1735"/>
                  </a:cubicBezTo>
                  <a:cubicBezTo>
                    <a:pt x="1622" y="1643"/>
                    <a:pt x="1576" y="1552"/>
                    <a:pt x="1530" y="1461"/>
                  </a:cubicBezTo>
                  <a:cubicBezTo>
                    <a:pt x="1416" y="1301"/>
                    <a:pt x="1302" y="1141"/>
                    <a:pt x="1188" y="982"/>
                  </a:cubicBezTo>
                  <a:cubicBezTo>
                    <a:pt x="1165" y="913"/>
                    <a:pt x="1119" y="845"/>
                    <a:pt x="1074" y="776"/>
                  </a:cubicBezTo>
                  <a:cubicBezTo>
                    <a:pt x="1051" y="753"/>
                    <a:pt x="1028" y="730"/>
                    <a:pt x="1005" y="708"/>
                  </a:cubicBezTo>
                  <a:cubicBezTo>
                    <a:pt x="982" y="662"/>
                    <a:pt x="937" y="616"/>
                    <a:pt x="891" y="571"/>
                  </a:cubicBezTo>
                  <a:cubicBezTo>
                    <a:pt x="868" y="548"/>
                    <a:pt x="823" y="548"/>
                    <a:pt x="800" y="548"/>
                  </a:cubicBezTo>
                  <a:cubicBezTo>
                    <a:pt x="754" y="479"/>
                    <a:pt x="709" y="434"/>
                    <a:pt x="663" y="365"/>
                  </a:cubicBezTo>
                  <a:cubicBezTo>
                    <a:pt x="640" y="342"/>
                    <a:pt x="617" y="320"/>
                    <a:pt x="617" y="297"/>
                  </a:cubicBezTo>
                  <a:cubicBezTo>
                    <a:pt x="572" y="205"/>
                    <a:pt x="526" y="137"/>
                    <a:pt x="458" y="68"/>
                  </a:cubicBezTo>
                  <a:cubicBezTo>
                    <a:pt x="435" y="23"/>
                    <a:pt x="389" y="0"/>
                    <a:pt x="3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20"/>
            <p:cNvSpPr/>
            <p:nvPr/>
          </p:nvSpPr>
          <p:spPr>
            <a:xfrm>
              <a:off x="608346" y="362465"/>
              <a:ext cx="273225" cy="246541"/>
            </a:xfrm>
            <a:custGeom>
              <a:avLst/>
              <a:gdLst/>
              <a:ahLst/>
              <a:cxnLst/>
              <a:rect l="l" t="t" r="r" b="b"/>
              <a:pathLst>
                <a:path w="6072" h="5479" extrusionOk="0">
                  <a:moveTo>
                    <a:pt x="3972" y="2786"/>
                  </a:moveTo>
                  <a:cubicBezTo>
                    <a:pt x="3972" y="2799"/>
                    <a:pt x="3980" y="2805"/>
                    <a:pt x="3986" y="2807"/>
                  </a:cubicBezTo>
                  <a:lnTo>
                    <a:pt x="3986" y="2807"/>
                  </a:lnTo>
                  <a:cubicBezTo>
                    <a:pt x="3981" y="2800"/>
                    <a:pt x="3977" y="2793"/>
                    <a:pt x="3972" y="2786"/>
                  </a:cubicBezTo>
                  <a:close/>
                  <a:moveTo>
                    <a:pt x="183" y="1"/>
                  </a:moveTo>
                  <a:cubicBezTo>
                    <a:pt x="137" y="24"/>
                    <a:pt x="92" y="47"/>
                    <a:pt x="46" y="47"/>
                  </a:cubicBezTo>
                  <a:cubicBezTo>
                    <a:pt x="23" y="69"/>
                    <a:pt x="0" y="92"/>
                    <a:pt x="0" y="138"/>
                  </a:cubicBezTo>
                  <a:cubicBezTo>
                    <a:pt x="23" y="161"/>
                    <a:pt x="46" y="184"/>
                    <a:pt x="92" y="184"/>
                  </a:cubicBezTo>
                  <a:cubicBezTo>
                    <a:pt x="137" y="161"/>
                    <a:pt x="160" y="138"/>
                    <a:pt x="206" y="138"/>
                  </a:cubicBezTo>
                  <a:lnTo>
                    <a:pt x="388" y="138"/>
                  </a:lnTo>
                  <a:cubicBezTo>
                    <a:pt x="457" y="161"/>
                    <a:pt x="502" y="161"/>
                    <a:pt x="548" y="161"/>
                  </a:cubicBezTo>
                  <a:cubicBezTo>
                    <a:pt x="594" y="184"/>
                    <a:pt x="639" y="184"/>
                    <a:pt x="685" y="206"/>
                  </a:cubicBezTo>
                  <a:cubicBezTo>
                    <a:pt x="776" y="229"/>
                    <a:pt x="868" y="275"/>
                    <a:pt x="959" y="298"/>
                  </a:cubicBezTo>
                  <a:cubicBezTo>
                    <a:pt x="1073" y="343"/>
                    <a:pt x="1164" y="389"/>
                    <a:pt x="1256" y="435"/>
                  </a:cubicBezTo>
                  <a:cubicBezTo>
                    <a:pt x="1347" y="480"/>
                    <a:pt x="1438" y="526"/>
                    <a:pt x="1530" y="572"/>
                  </a:cubicBezTo>
                  <a:cubicBezTo>
                    <a:pt x="1621" y="617"/>
                    <a:pt x="1712" y="686"/>
                    <a:pt x="1781" y="731"/>
                  </a:cubicBezTo>
                  <a:cubicBezTo>
                    <a:pt x="1872" y="800"/>
                    <a:pt x="1940" y="845"/>
                    <a:pt x="2032" y="914"/>
                  </a:cubicBezTo>
                  <a:cubicBezTo>
                    <a:pt x="2100" y="960"/>
                    <a:pt x="2169" y="1005"/>
                    <a:pt x="2237" y="1051"/>
                  </a:cubicBezTo>
                  <a:cubicBezTo>
                    <a:pt x="2237" y="1074"/>
                    <a:pt x="2237" y="1074"/>
                    <a:pt x="2260" y="1074"/>
                  </a:cubicBezTo>
                  <a:lnTo>
                    <a:pt x="2237" y="1074"/>
                  </a:lnTo>
                  <a:cubicBezTo>
                    <a:pt x="2283" y="1097"/>
                    <a:pt x="2328" y="1119"/>
                    <a:pt x="2351" y="1165"/>
                  </a:cubicBezTo>
                  <a:cubicBezTo>
                    <a:pt x="2374" y="1165"/>
                    <a:pt x="2374" y="1165"/>
                    <a:pt x="2397" y="1188"/>
                  </a:cubicBezTo>
                  <a:cubicBezTo>
                    <a:pt x="2374" y="1165"/>
                    <a:pt x="2374" y="1165"/>
                    <a:pt x="2374" y="1165"/>
                  </a:cubicBezTo>
                  <a:lnTo>
                    <a:pt x="2374" y="1165"/>
                  </a:lnTo>
                  <a:cubicBezTo>
                    <a:pt x="2488" y="1256"/>
                    <a:pt x="2602" y="1348"/>
                    <a:pt x="2716" y="1439"/>
                  </a:cubicBezTo>
                  <a:cubicBezTo>
                    <a:pt x="2853" y="1553"/>
                    <a:pt x="2968" y="1667"/>
                    <a:pt x="3082" y="1781"/>
                  </a:cubicBezTo>
                  <a:cubicBezTo>
                    <a:pt x="3310" y="1987"/>
                    <a:pt x="3492" y="2238"/>
                    <a:pt x="3698" y="2466"/>
                  </a:cubicBezTo>
                  <a:cubicBezTo>
                    <a:pt x="3789" y="2580"/>
                    <a:pt x="3903" y="2694"/>
                    <a:pt x="3995" y="2808"/>
                  </a:cubicBezTo>
                  <a:cubicBezTo>
                    <a:pt x="3995" y="2808"/>
                    <a:pt x="3991" y="2808"/>
                    <a:pt x="3986" y="2807"/>
                  </a:cubicBezTo>
                  <a:lnTo>
                    <a:pt x="3986" y="2807"/>
                  </a:lnTo>
                  <a:cubicBezTo>
                    <a:pt x="4075" y="2935"/>
                    <a:pt x="4182" y="3044"/>
                    <a:pt x="4269" y="3174"/>
                  </a:cubicBezTo>
                  <a:cubicBezTo>
                    <a:pt x="4360" y="3311"/>
                    <a:pt x="4474" y="3448"/>
                    <a:pt x="4565" y="3607"/>
                  </a:cubicBezTo>
                  <a:cubicBezTo>
                    <a:pt x="4657" y="3744"/>
                    <a:pt x="4725" y="3881"/>
                    <a:pt x="4816" y="4041"/>
                  </a:cubicBezTo>
                  <a:cubicBezTo>
                    <a:pt x="4908" y="4178"/>
                    <a:pt x="4976" y="4315"/>
                    <a:pt x="5067" y="4452"/>
                  </a:cubicBezTo>
                  <a:cubicBezTo>
                    <a:pt x="5136" y="4589"/>
                    <a:pt x="5204" y="4726"/>
                    <a:pt x="5273" y="4840"/>
                  </a:cubicBezTo>
                  <a:cubicBezTo>
                    <a:pt x="5341" y="4954"/>
                    <a:pt x="5410" y="5091"/>
                    <a:pt x="5455" y="5205"/>
                  </a:cubicBezTo>
                  <a:cubicBezTo>
                    <a:pt x="5478" y="5251"/>
                    <a:pt x="5501" y="5274"/>
                    <a:pt x="5501" y="5319"/>
                  </a:cubicBezTo>
                  <a:cubicBezTo>
                    <a:pt x="5501" y="5365"/>
                    <a:pt x="5524" y="5411"/>
                    <a:pt x="5570" y="5433"/>
                  </a:cubicBezTo>
                  <a:cubicBezTo>
                    <a:pt x="5570" y="5433"/>
                    <a:pt x="5592" y="5456"/>
                    <a:pt x="5592" y="5456"/>
                  </a:cubicBezTo>
                  <a:cubicBezTo>
                    <a:pt x="5638" y="5479"/>
                    <a:pt x="5638" y="5479"/>
                    <a:pt x="5684" y="5479"/>
                  </a:cubicBezTo>
                  <a:cubicBezTo>
                    <a:pt x="5707" y="5479"/>
                    <a:pt x="5729" y="5479"/>
                    <a:pt x="5752" y="5456"/>
                  </a:cubicBezTo>
                  <a:cubicBezTo>
                    <a:pt x="5821" y="5433"/>
                    <a:pt x="5866" y="5433"/>
                    <a:pt x="5912" y="5411"/>
                  </a:cubicBezTo>
                  <a:cubicBezTo>
                    <a:pt x="5958" y="5388"/>
                    <a:pt x="5980" y="5388"/>
                    <a:pt x="6003" y="5342"/>
                  </a:cubicBezTo>
                  <a:cubicBezTo>
                    <a:pt x="6049" y="5296"/>
                    <a:pt x="6072" y="5228"/>
                    <a:pt x="6049" y="5159"/>
                  </a:cubicBezTo>
                  <a:cubicBezTo>
                    <a:pt x="6026" y="5091"/>
                    <a:pt x="6003" y="5045"/>
                    <a:pt x="5980" y="4977"/>
                  </a:cubicBezTo>
                  <a:cubicBezTo>
                    <a:pt x="5912" y="4840"/>
                    <a:pt x="5843" y="4726"/>
                    <a:pt x="5775" y="4589"/>
                  </a:cubicBezTo>
                  <a:cubicBezTo>
                    <a:pt x="5752" y="4543"/>
                    <a:pt x="5729" y="4498"/>
                    <a:pt x="5707" y="4475"/>
                  </a:cubicBezTo>
                  <a:cubicBezTo>
                    <a:pt x="5661" y="4383"/>
                    <a:pt x="5638" y="4315"/>
                    <a:pt x="5592" y="4224"/>
                  </a:cubicBezTo>
                  <a:cubicBezTo>
                    <a:pt x="5547" y="4155"/>
                    <a:pt x="5501" y="4064"/>
                    <a:pt x="5455" y="3973"/>
                  </a:cubicBezTo>
                  <a:cubicBezTo>
                    <a:pt x="5364" y="3836"/>
                    <a:pt x="5273" y="3676"/>
                    <a:pt x="5204" y="3539"/>
                  </a:cubicBezTo>
                  <a:cubicBezTo>
                    <a:pt x="5113" y="3379"/>
                    <a:pt x="5022" y="3219"/>
                    <a:pt x="4930" y="3082"/>
                  </a:cubicBezTo>
                  <a:cubicBezTo>
                    <a:pt x="4816" y="2900"/>
                    <a:pt x="4702" y="2717"/>
                    <a:pt x="4565" y="2557"/>
                  </a:cubicBezTo>
                  <a:cubicBezTo>
                    <a:pt x="4451" y="2398"/>
                    <a:pt x="4314" y="2238"/>
                    <a:pt x="4200" y="2055"/>
                  </a:cubicBezTo>
                  <a:cubicBezTo>
                    <a:pt x="4132" y="1987"/>
                    <a:pt x="4063" y="1918"/>
                    <a:pt x="4017" y="1827"/>
                  </a:cubicBezTo>
                  <a:cubicBezTo>
                    <a:pt x="3949" y="1781"/>
                    <a:pt x="3903" y="1713"/>
                    <a:pt x="3835" y="1667"/>
                  </a:cubicBezTo>
                  <a:cubicBezTo>
                    <a:pt x="3766" y="1599"/>
                    <a:pt x="3698" y="1530"/>
                    <a:pt x="3607" y="1462"/>
                  </a:cubicBezTo>
                  <a:cubicBezTo>
                    <a:pt x="3538" y="1393"/>
                    <a:pt x="3447" y="1348"/>
                    <a:pt x="3378" y="1279"/>
                  </a:cubicBezTo>
                  <a:cubicBezTo>
                    <a:pt x="3333" y="1256"/>
                    <a:pt x="3287" y="1211"/>
                    <a:pt x="3241" y="1165"/>
                  </a:cubicBezTo>
                  <a:cubicBezTo>
                    <a:pt x="3207" y="1142"/>
                    <a:pt x="3167" y="1131"/>
                    <a:pt x="3130" y="1131"/>
                  </a:cubicBezTo>
                  <a:cubicBezTo>
                    <a:pt x="3093" y="1131"/>
                    <a:pt x="3059" y="1142"/>
                    <a:pt x="3036" y="1165"/>
                  </a:cubicBezTo>
                  <a:cubicBezTo>
                    <a:pt x="2990" y="1211"/>
                    <a:pt x="2990" y="1234"/>
                    <a:pt x="2990" y="1279"/>
                  </a:cubicBezTo>
                  <a:cubicBezTo>
                    <a:pt x="2945" y="1234"/>
                    <a:pt x="2899" y="1188"/>
                    <a:pt x="2853" y="1165"/>
                  </a:cubicBezTo>
                  <a:cubicBezTo>
                    <a:pt x="2785" y="1119"/>
                    <a:pt x="2739" y="1074"/>
                    <a:pt x="2671" y="1028"/>
                  </a:cubicBezTo>
                  <a:cubicBezTo>
                    <a:pt x="2579" y="937"/>
                    <a:pt x="2465" y="868"/>
                    <a:pt x="2351" y="777"/>
                  </a:cubicBezTo>
                  <a:cubicBezTo>
                    <a:pt x="2351" y="777"/>
                    <a:pt x="2351" y="777"/>
                    <a:pt x="2351" y="800"/>
                  </a:cubicBezTo>
                  <a:cubicBezTo>
                    <a:pt x="2283" y="731"/>
                    <a:pt x="2214" y="686"/>
                    <a:pt x="2146" y="640"/>
                  </a:cubicBezTo>
                  <a:cubicBezTo>
                    <a:pt x="2100" y="594"/>
                    <a:pt x="2032" y="572"/>
                    <a:pt x="1963" y="526"/>
                  </a:cubicBezTo>
                  <a:cubicBezTo>
                    <a:pt x="1826" y="435"/>
                    <a:pt x="1689" y="366"/>
                    <a:pt x="1552" y="298"/>
                  </a:cubicBezTo>
                  <a:cubicBezTo>
                    <a:pt x="1484" y="275"/>
                    <a:pt x="1393" y="252"/>
                    <a:pt x="1324" y="206"/>
                  </a:cubicBezTo>
                  <a:cubicBezTo>
                    <a:pt x="1256" y="184"/>
                    <a:pt x="1164" y="138"/>
                    <a:pt x="1096" y="115"/>
                  </a:cubicBezTo>
                  <a:cubicBezTo>
                    <a:pt x="1050" y="115"/>
                    <a:pt x="1027" y="92"/>
                    <a:pt x="982" y="92"/>
                  </a:cubicBezTo>
                  <a:cubicBezTo>
                    <a:pt x="936" y="69"/>
                    <a:pt x="890" y="69"/>
                    <a:pt x="868" y="69"/>
                  </a:cubicBezTo>
                  <a:cubicBezTo>
                    <a:pt x="799" y="47"/>
                    <a:pt x="731" y="24"/>
                    <a:pt x="662" y="24"/>
                  </a:cubicBezTo>
                  <a:cubicBezTo>
                    <a:pt x="548" y="1"/>
                    <a:pt x="457" y="1"/>
                    <a:pt x="3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20"/>
            <p:cNvSpPr/>
            <p:nvPr/>
          </p:nvSpPr>
          <p:spPr>
            <a:xfrm>
              <a:off x="644299" y="361475"/>
              <a:ext cx="154071" cy="103764"/>
            </a:xfrm>
            <a:custGeom>
              <a:avLst/>
              <a:gdLst/>
              <a:ahLst/>
              <a:cxnLst/>
              <a:rect l="l" t="t" r="r" b="b"/>
              <a:pathLst>
                <a:path w="3424" h="2306" extrusionOk="0">
                  <a:moveTo>
                    <a:pt x="1096" y="525"/>
                  </a:moveTo>
                  <a:cubicBezTo>
                    <a:pt x="1096" y="525"/>
                    <a:pt x="1119" y="548"/>
                    <a:pt x="1119" y="548"/>
                  </a:cubicBezTo>
                  <a:cubicBezTo>
                    <a:pt x="1119" y="548"/>
                    <a:pt x="1096" y="548"/>
                    <a:pt x="1096" y="525"/>
                  </a:cubicBezTo>
                  <a:close/>
                  <a:moveTo>
                    <a:pt x="46" y="0"/>
                  </a:moveTo>
                  <a:cubicBezTo>
                    <a:pt x="23" y="23"/>
                    <a:pt x="0" y="69"/>
                    <a:pt x="23" y="114"/>
                  </a:cubicBezTo>
                  <a:cubicBezTo>
                    <a:pt x="23" y="160"/>
                    <a:pt x="69" y="183"/>
                    <a:pt x="114" y="183"/>
                  </a:cubicBezTo>
                  <a:cubicBezTo>
                    <a:pt x="137" y="183"/>
                    <a:pt x="183" y="206"/>
                    <a:pt x="206" y="206"/>
                  </a:cubicBezTo>
                  <a:cubicBezTo>
                    <a:pt x="297" y="228"/>
                    <a:pt x="365" y="251"/>
                    <a:pt x="457" y="274"/>
                  </a:cubicBezTo>
                  <a:cubicBezTo>
                    <a:pt x="479" y="274"/>
                    <a:pt x="525" y="297"/>
                    <a:pt x="548" y="320"/>
                  </a:cubicBezTo>
                  <a:cubicBezTo>
                    <a:pt x="616" y="342"/>
                    <a:pt x="685" y="365"/>
                    <a:pt x="731" y="388"/>
                  </a:cubicBezTo>
                  <a:cubicBezTo>
                    <a:pt x="845" y="457"/>
                    <a:pt x="982" y="525"/>
                    <a:pt x="1073" y="594"/>
                  </a:cubicBezTo>
                  <a:cubicBezTo>
                    <a:pt x="1187" y="662"/>
                    <a:pt x="1301" y="731"/>
                    <a:pt x="1415" y="822"/>
                  </a:cubicBezTo>
                  <a:cubicBezTo>
                    <a:pt x="1529" y="890"/>
                    <a:pt x="1621" y="959"/>
                    <a:pt x="1735" y="1027"/>
                  </a:cubicBezTo>
                  <a:cubicBezTo>
                    <a:pt x="1735" y="1027"/>
                    <a:pt x="1735" y="1027"/>
                    <a:pt x="1735" y="1027"/>
                  </a:cubicBezTo>
                  <a:lnTo>
                    <a:pt x="1735" y="1027"/>
                  </a:lnTo>
                  <a:lnTo>
                    <a:pt x="1758" y="1050"/>
                  </a:lnTo>
                  <a:cubicBezTo>
                    <a:pt x="1758" y="1045"/>
                    <a:pt x="1757" y="1041"/>
                    <a:pt x="1755" y="1038"/>
                  </a:cubicBezTo>
                  <a:lnTo>
                    <a:pt x="1755" y="1038"/>
                  </a:lnTo>
                  <a:cubicBezTo>
                    <a:pt x="1788" y="1058"/>
                    <a:pt x="1810" y="1080"/>
                    <a:pt x="1849" y="1119"/>
                  </a:cubicBezTo>
                  <a:cubicBezTo>
                    <a:pt x="1872" y="1141"/>
                    <a:pt x="1895" y="1164"/>
                    <a:pt x="1940" y="1210"/>
                  </a:cubicBezTo>
                  <a:cubicBezTo>
                    <a:pt x="1986" y="1233"/>
                    <a:pt x="2009" y="1278"/>
                    <a:pt x="2054" y="1324"/>
                  </a:cubicBezTo>
                  <a:cubicBezTo>
                    <a:pt x="2100" y="1347"/>
                    <a:pt x="2123" y="1392"/>
                    <a:pt x="2169" y="1415"/>
                  </a:cubicBezTo>
                  <a:cubicBezTo>
                    <a:pt x="2191" y="1438"/>
                    <a:pt x="2214" y="1461"/>
                    <a:pt x="2237" y="1461"/>
                  </a:cubicBezTo>
                  <a:cubicBezTo>
                    <a:pt x="2260" y="1484"/>
                    <a:pt x="2283" y="1507"/>
                    <a:pt x="2305" y="1529"/>
                  </a:cubicBezTo>
                  <a:cubicBezTo>
                    <a:pt x="2328" y="1552"/>
                    <a:pt x="2328" y="1552"/>
                    <a:pt x="2351" y="1552"/>
                  </a:cubicBezTo>
                  <a:cubicBezTo>
                    <a:pt x="2374" y="1575"/>
                    <a:pt x="2374" y="1575"/>
                    <a:pt x="2397" y="1575"/>
                  </a:cubicBezTo>
                  <a:cubicBezTo>
                    <a:pt x="2410" y="1582"/>
                    <a:pt x="2424" y="1585"/>
                    <a:pt x="2436" y="1585"/>
                  </a:cubicBezTo>
                  <a:cubicBezTo>
                    <a:pt x="2467" y="1585"/>
                    <a:pt x="2495" y="1568"/>
                    <a:pt x="2511" y="1552"/>
                  </a:cubicBezTo>
                  <a:cubicBezTo>
                    <a:pt x="2557" y="1575"/>
                    <a:pt x="2579" y="1598"/>
                    <a:pt x="2602" y="1621"/>
                  </a:cubicBezTo>
                  <a:cubicBezTo>
                    <a:pt x="2625" y="1644"/>
                    <a:pt x="2625" y="1666"/>
                    <a:pt x="2648" y="1666"/>
                  </a:cubicBezTo>
                  <a:cubicBezTo>
                    <a:pt x="2648" y="1666"/>
                    <a:pt x="2648" y="1689"/>
                    <a:pt x="2671" y="1689"/>
                  </a:cubicBezTo>
                  <a:cubicBezTo>
                    <a:pt x="2671" y="1689"/>
                    <a:pt x="2693" y="1712"/>
                    <a:pt x="2693" y="1712"/>
                  </a:cubicBezTo>
                  <a:cubicBezTo>
                    <a:pt x="2716" y="1712"/>
                    <a:pt x="2739" y="1735"/>
                    <a:pt x="2739" y="1735"/>
                  </a:cubicBezTo>
                  <a:lnTo>
                    <a:pt x="2808" y="1735"/>
                  </a:lnTo>
                  <a:cubicBezTo>
                    <a:pt x="2830" y="1780"/>
                    <a:pt x="2853" y="1803"/>
                    <a:pt x="2899" y="1849"/>
                  </a:cubicBezTo>
                  <a:cubicBezTo>
                    <a:pt x="2990" y="1986"/>
                    <a:pt x="3082" y="2123"/>
                    <a:pt x="3173" y="2237"/>
                  </a:cubicBezTo>
                  <a:cubicBezTo>
                    <a:pt x="3196" y="2283"/>
                    <a:pt x="3218" y="2283"/>
                    <a:pt x="3264" y="2305"/>
                  </a:cubicBezTo>
                  <a:cubicBezTo>
                    <a:pt x="3287" y="2305"/>
                    <a:pt x="3333" y="2305"/>
                    <a:pt x="3355" y="2283"/>
                  </a:cubicBezTo>
                  <a:cubicBezTo>
                    <a:pt x="3401" y="2260"/>
                    <a:pt x="3424" y="2169"/>
                    <a:pt x="3401" y="2123"/>
                  </a:cubicBezTo>
                  <a:cubicBezTo>
                    <a:pt x="3355" y="2054"/>
                    <a:pt x="3333" y="2009"/>
                    <a:pt x="3310" y="1963"/>
                  </a:cubicBezTo>
                  <a:cubicBezTo>
                    <a:pt x="3287" y="1917"/>
                    <a:pt x="3264" y="1895"/>
                    <a:pt x="3218" y="1849"/>
                  </a:cubicBezTo>
                  <a:cubicBezTo>
                    <a:pt x="3173" y="1758"/>
                    <a:pt x="3104" y="1689"/>
                    <a:pt x="3036" y="1621"/>
                  </a:cubicBezTo>
                  <a:cubicBezTo>
                    <a:pt x="2922" y="1461"/>
                    <a:pt x="2808" y="1324"/>
                    <a:pt x="2671" y="1210"/>
                  </a:cubicBezTo>
                  <a:cubicBezTo>
                    <a:pt x="2602" y="1141"/>
                    <a:pt x="2534" y="1073"/>
                    <a:pt x="2465" y="1004"/>
                  </a:cubicBezTo>
                  <a:cubicBezTo>
                    <a:pt x="2442" y="982"/>
                    <a:pt x="2397" y="959"/>
                    <a:pt x="2374" y="936"/>
                  </a:cubicBezTo>
                  <a:cubicBezTo>
                    <a:pt x="2351" y="913"/>
                    <a:pt x="2328" y="913"/>
                    <a:pt x="2305" y="890"/>
                  </a:cubicBezTo>
                  <a:cubicBezTo>
                    <a:pt x="2283" y="867"/>
                    <a:pt x="2260" y="867"/>
                    <a:pt x="2237" y="845"/>
                  </a:cubicBezTo>
                  <a:cubicBezTo>
                    <a:pt x="2123" y="776"/>
                    <a:pt x="2009" y="685"/>
                    <a:pt x="1872" y="639"/>
                  </a:cubicBezTo>
                  <a:cubicBezTo>
                    <a:pt x="1826" y="594"/>
                    <a:pt x="1758" y="548"/>
                    <a:pt x="1712" y="525"/>
                  </a:cubicBezTo>
                  <a:cubicBezTo>
                    <a:pt x="1644" y="479"/>
                    <a:pt x="1575" y="457"/>
                    <a:pt x="1507" y="411"/>
                  </a:cubicBezTo>
                  <a:cubicBezTo>
                    <a:pt x="1461" y="388"/>
                    <a:pt x="1438" y="388"/>
                    <a:pt x="1392" y="365"/>
                  </a:cubicBezTo>
                  <a:cubicBezTo>
                    <a:pt x="1347" y="365"/>
                    <a:pt x="1301" y="342"/>
                    <a:pt x="1255" y="342"/>
                  </a:cubicBezTo>
                  <a:cubicBezTo>
                    <a:pt x="1233" y="342"/>
                    <a:pt x="1210" y="342"/>
                    <a:pt x="1210" y="365"/>
                  </a:cubicBezTo>
                  <a:cubicBezTo>
                    <a:pt x="1187" y="342"/>
                    <a:pt x="1164" y="342"/>
                    <a:pt x="1164" y="342"/>
                  </a:cubicBezTo>
                  <a:cubicBezTo>
                    <a:pt x="1119" y="320"/>
                    <a:pt x="1096" y="297"/>
                    <a:pt x="1050" y="297"/>
                  </a:cubicBezTo>
                  <a:cubicBezTo>
                    <a:pt x="1050" y="274"/>
                    <a:pt x="1027" y="251"/>
                    <a:pt x="1027" y="251"/>
                  </a:cubicBezTo>
                  <a:cubicBezTo>
                    <a:pt x="982" y="228"/>
                    <a:pt x="936" y="228"/>
                    <a:pt x="890" y="206"/>
                  </a:cubicBezTo>
                  <a:cubicBezTo>
                    <a:pt x="867" y="206"/>
                    <a:pt x="822" y="206"/>
                    <a:pt x="799" y="183"/>
                  </a:cubicBezTo>
                  <a:lnTo>
                    <a:pt x="776" y="183"/>
                  </a:lnTo>
                  <a:cubicBezTo>
                    <a:pt x="731" y="160"/>
                    <a:pt x="685" y="160"/>
                    <a:pt x="639" y="137"/>
                  </a:cubicBezTo>
                  <a:cubicBezTo>
                    <a:pt x="571" y="114"/>
                    <a:pt x="525" y="91"/>
                    <a:pt x="457" y="69"/>
                  </a:cubicBezTo>
                  <a:cubicBezTo>
                    <a:pt x="388" y="69"/>
                    <a:pt x="320" y="23"/>
                    <a:pt x="251" y="23"/>
                  </a:cubicBezTo>
                  <a:cubicBezTo>
                    <a:pt x="228" y="23"/>
                    <a:pt x="206" y="0"/>
                    <a:pt x="1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20"/>
            <p:cNvSpPr/>
            <p:nvPr/>
          </p:nvSpPr>
          <p:spPr>
            <a:xfrm>
              <a:off x="766512" y="425147"/>
              <a:ext cx="77081" cy="105474"/>
            </a:xfrm>
            <a:custGeom>
              <a:avLst/>
              <a:gdLst/>
              <a:ahLst/>
              <a:cxnLst/>
              <a:rect l="l" t="t" r="r" b="b"/>
              <a:pathLst>
                <a:path w="1713" h="2344" extrusionOk="0">
                  <a:moveTo>
                    <a:pt x="46" y="0"/>
                  </a:moveTo>
                  <a:cubicBezTo>
                    <a:pt x="0" y="23"/>
                    <a:pt x="0" y="46"/>
                    <a:pt x="0" y="69"/>
                  </a:cubicBezTo>
                  <a:cubicBezTo>
                    <a:pt x="0" y="92"/>
                    <a:pt x="23" y="114"/>
                    <a:pt x="46" y="137"/>
                  </a:cubicBezTo>
                  <a:cubicBezTo>
                    <a:pt x="46" y="137"/>
                    <a:pt x="69" y="160"/>
                    <a:pt x="69" y="160"/>
                  </a:cubicBezTo>
                  <a:cubicBezTo>
                    <a:pt x="92" y="183"/>
                    <a:pt x="114" y="206"/>
                    <a:pt x="160" y="251"/>
                  </a:cubicBezTo>
                  <a:cubicBezTo>
                    <a:pt x="183" y="274"/>
                    <a:pt x="206" y="297"/>
                    <a:pt x="229" y="320"/>
                  </a:cubicBezTo>
                  <a:cubicBezTo>
                    <a:pt x="229" y="343"/>
                    <a:pt x="251" y="343"/>
                    <a:pt x="251" y="365"/>
                  </a:cubicBezTo>
                  <a:lnTo>
                    <a:pt x="274" y="365"/>
                  </a:lnTo>
                  <a:cubicBezTo>
                    <a:pt x="274" y="388"/>
                    <a:pt x="297" y="388"/>
                    <a:pt x="297" y="388"/>
                  </a:cubicBezTo>
                  <a:cubicBezTo>
                    <a:pt x="343" y="457"/>
                    <a:pt x="411" y="525"/>
                    <a:pt x="457" y="571"/>
                  </a:cubicBezTo>
                  <a:cubicBezTo>
                    <a:pt x="502" y="639"/>
                    <a:pt x="548" y="685"/>
                    <a:pt x="594" y="731"/>
                  </a:cubicBezTo>
                  <a:cubicBezTo>
                    <a:pt x="639" y="776"/>
                    <a:pt x="685" y="845"/>
                    <a:pt x="708" y="890"/>
                  </a:cubicBezTo>
                  <a:cubicBezTo>
                    <a:pt x="754" y="936"/>
                    <a:pt x="799" y="1005"/>
                    <a:pt x="845" y="1073"/>
                  </a:cubicBezTo>
                  <a:cubicBezTo>
                    <a:pt x="891" y="1142"/>
                    <a:pt x="936" y="1210"/>
                    <a:pt x="982" y="1278"/>
                  </a:cubicBezTo>
                  <a:cubicBezTo>
                    <a:pt x="1027" y="1347"/>
                    <a:pt x="1073" y="1415"/>
                    <a:pt x="1119" y="1484"/>
                  </a:cubicBezTo>
                  <a:cubicBezTo>
                    <a:pt x="1279" y="1758"/>
                    <a:pt x="1438" y="2032"/>
                    <a:pt x="1575" y="2306"/>
                  </a:cubicBezTo>
                  <a:cubicBezTo>
                    <a:pt x="1589" y="2332"/>
                    <a:pt x="1610" y="2343"/>
                    <a:pt x="1634" y="2343"/>
                  </a:cubicBezTo>
                  <a:cubicBezTo>
                    <a:pt x="1652" y="2343"/>
                    <a:pt x="1670" y="2338"/>
                    <a:pt x="1689" y="2328"/>
                  </a:cubicBezTo>
                  <a:cubicBezTo>
                    <a:pt x="1689" y="2328"/>
                    <a:pt x="1712" y="2306"/>
                    <a:pt x="1712" y="2306"/>
                  </a:cubicBezTo>
                  <a:cubicBezTo>
                    <a:pt x="1712" y="2283"/>
                    <a:pt x="1712" y="2260"/>
                    <a:pt x="1712" y="2237"/>
                  </a:cubicBezTo>
                  <a:cubicBezTo>
                    <a:pt x="1667" y="2146"/>
                    <a:pt x="1621" y="2055"/>
                    <a:pt x="1575" y="1963"/>
                  </a:cubicBezTo>
                  <a:cubicBezTo>
                    <a:pt x="1575" y="1963"/>
                    <a:pt x="1598" y="1940"/>
                    <a:pt x="1598" y="1918"/>
                  </a:cubicBezTo>
                  <a:cubicBezTo>
                    <a:pt x="1598" y="1895"/>
                    <a:pt x="1598" y="1895"/>
                    <a:pt x="1598" y="1895"/>
                  </a:cubicBezTo>
                  <a:cubicBezTo>
                    <a:pt x="1598" y="1872"/>
                    <a:pt x="1598" y="1872"/>
                    <a:pt x="1575" y="1849"/>
                  </a:cubicBezTo>
                  <a:cubicBezTo>
                    <a:pt x="1575" y="1849"/>
                    <a:pt x="1575" y="1826"/>
                    <a:pt x="1552" y="1803"/>
                  </a:cubicBezTo>
                  <a:cubicBezTo>
                    <a:pt x="1552" y="1758"/>
                    <a:pt x="1530" y="1712"/>
                    <a:pt x="1507" y="1667"/>
                  </a:cubicBezTo>
                  <a:cubicBezTo>
                    <a:pt x="1484" y="1644"/>
                    <a:pt x="1461" y="1598"/>
                    <a:pt x="1438" y="1552"/>
                  </a:cubicBezTo>
                  <a:cubicBezTo>
                    <a:pt x="1415" y="1507"/>
                    <a:pt x="1393" y="1484"/>
                    <a:pt x="1370" y="1438"/>
                  </a:cubicBezTo>
                  <a:cubicBezTo>
                    <a:pt x="1324" y="1393"/>
                    <a:pt x="1301" y="1347"/>
                    <a:pt x="1279" y="1301"/>
                  </a:cubicBezTo>
                  <a:cubicBezTo>
                    <a:pt x="1233" y="1256"/>
                    <a:pt x="1210" y="1233"/>
                    <a:pt x="1187" y="1187"/>
                  </a:cubicBezTo>
                  <a:cubicBezTo>
                    <a:pt x="1164" y="1164"/>
                    <a:pt x="1142" y="1119"/>
                    <a:pt x="1096" y="1073"/>
                  </a:cubicBezTo>
                  <a:cubicBezTo>
                    <a:pt x="1050" y="1005"/>
                    <a:pt x="982" y="936"/>
                    <a:pt x="936" y="868"/>
                  </a:cubicBezTo>
                  <a:cubicBezTo>
                    <a:pt x="868" y="776"/>
                    <a:pt x="799" y="708"/>
                    <a:pt x="731" y="639"/>
                  </a:cubicBezTo>
                  <a:cubicBezTo>
                    <a:pt x="685" y="548"/>
                    <a:pt x="617" y="480"/>
                    <a:pt x="548" y="411"/>
                  </a:cubicBezTo>
                  <a:cubicBezTo>
                    <a:pt x="502" y="365"/>
                    <a:pt x="434" y="297"/>
                    <a:pt x="388" y="251"/>
                  </a:cubicBezTo>
                  <a:cubicBezTo>
                    <a:pt x="320" y="183"/>
                    <a:pt x="251" y="114"/>
                    <a:pt x="183" y="69"/>
                  </a:cubicBezTo>
                  <a:cubicBezTo>
                    <a:pt x="160" y="46"/>
                    <a:pt x="137" y="23"/>
                    <a:pt x="1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20"/>
            <p:cNvSpPr/>
            <p:nvPr/>
          </p:nvSpPr>
          <p:spPr>
            <a:xfrm>
              <a:off x="603216" y="468255"/>
              <a:ext cx="202354" cy="143227"/>
            </a:xfrm>
            <a:custGeom>
              <a:avLst/>
              <a:gdLst/>
              <a:ahLst/>
              <a:cxnLst/>
              <a:rect l="l" t="t" r="r" b="b"/>
              <a:pathLst>
                <a:path w="4497" h="3183" extrusionOk="0">
                  <a:moveTo>
                    <a:pt x="4268" y="1"/>
                  </a:moveTo>
                  <a:cubicBezTo>
                    <a:pt x="4223" y="24"/>
                    <a:pt x="4200" y="47"/>
                    <a:pt x="4177" y="92"/>
                  </a:cubicBezTo>
                  <a:cubicBezTo>
                    <a:pt x="4131" y="138"/>
                    <a:pt x="4109" y="184"/>
                    <a:pt x="4063" y="229"/>
                  </a:cubicBezTo>
                  <a:cubicBezTo>
                    <a:pt x="4040" y="252"/>
                    <a:pt x="4017" y="298"/>
                    <a:pt x="3995" y="343"/>
                  </a:cubicBezTo>
                  <a:cubicBezTo>
                    <a:pt x="3949" y="412"/>
                    <a:pt x="3880" y="480"/>
                    <a:pt x="3835" y="572"/>
                  </a:cubicBezTo>
                  <a:cubicBezTo>
                    <a:pt x="3789" y="617"/>
                    <a:pt x="3743" y="663"/>
                    <a:pt x="3698" y="731"/>
                  </a:cubicBezTo>
                  <a:cubicBezTo>
                    <a:pt x="3652" y="777"/>
                    <a:pt x="3606" y="823"/>
                    <a:pt x="3561" y="891"/>
                  </a:cubicBezTo>
                  <a:cubicBezTo>
                    <a:pt x="3447" y="1005"/>
                    <a:pt x="3355" y="1097"/>
                    <a:pt x="3241" y="1211"/>
                  </a:cubicBezTo>
                  <a:cubicBezTo>
                    <a:pt x="3127" y="1302"/>
                    <a:pt x="3013" y="1393"/>
                    <a:pt x="2899" y="1507"/>
                  </a:cubicBezTo>
                  <a:cubicBezTo>
                    <a:pt x="2785" y="1576"/>
                    <a:pt x="2671" y="1667"/>
                    <a:pt x="2557" y="1758"/>
                  </a:cubicBezTo>
                  <a:cubicBezTo>
                    <a:pt x="2540" y="1775"/>
                    <a:pt x="2511" y="1804"/>
                    <a:pt x="2479" y="1827"/>
                  </a:cubicBezTo>
                  <a:lnTo>
                    <a:pt x="2479" y="1827"/>
                  </a:lnTo>
                  <a:cubicBezTo>
                    <a:pt x="2482" y="1827"/>
                    <a:pt x="2485" y="1827"/>
                    <a:pt x="2488" y="1827"/>
                  </a:cubicBezTo>
                  <a:cubicBezTo>
                    <a:pt x="2484" y="1827"/>
                    <a:pt x="2481" y="1828"/>
                    <a:pt x="2477" y="1829"/>
                  </a:cubicBezTo>
                  <a:lnTo>
                    <a:pt x="2477" y="1829"/>
                  </a:lnTo>
                  <a:cubicBezTo>
                    <a:pt x="2466" y="1836"/>
                    <a:pt x="2456" y="1843"/>
                    <a:pt x="2445" y="1849"/>
                  </a:cubicBezTo>
                  <a:lnTo>
                    <a:pt x="2445" y="1849"/>
                  </a:lnTo>
                  <a:cubicBezTo>
                    <a:pt x="2455" y="1839"/>
                    <a:pt x="2466" y="1832"/>
                    <a:pt x="2477" y="1829"/>
                  </a:cubicBezTo>
                  <a:lnTo>
                    <a:pt x="2477" y="1829"/>
                  </a:lnTo>
                  <a:cubicBezTo>
                    <a:pt x="2478" y="1828"/>
                    <a:pt x="2478" y="1828"/>
                    <a:pt x="2479" y="1827"/>
                  </a:cubicBezTo>
                  <a:lnTo>
                    <a:pt x="2479" y="1827"/>
                  </a:lnTo>
                  <a:cubicBezTo>
                    <a:pt x="2465" y="1827"/>
                    <a:pt x="2462" y="1830"/>
                    <a:pt x="2442" y="1850"/>
                  </a:cubicBezTo>
                  <a:cubicBezTo>
                    <a:pt x="2443" y="1849"/>
                    <a:pt x="2444" y="1849"/>
                    <a:pt x="2445" y="1849"/>
                  </a:cubicBezTo>
                  <a:lnTo>
                    <a:pt x="2445" y="1849"/>
                  </a:lnTo>
                  <a:cubicBezTo>
                    <a:pt x="2436" y="1856"/>
                    <a:pt x="2428" y="1864"/>
                    <a:pt x="2420" y="1873"/>
                  </a:cubicBezTo>
                  <a:cubicBezTo>
                    <a:pt x="2283" y="1964"/>
                    <a:pt x="2146" y="2055"/>
                    <a:pt x="2009" y="2124"/>
                  </a:cubicBezTo>
                  <a:cubicBezTo>
                    <a:pt x="1872" y="2215"/>
                    <a:pt x="1735" y="2306"/>
                    <a:pt x="1575" y="2375"/>
                  </a:cubicBezTo>
                  <a:cubicBezTo>
                    <a:pt x="1438" y="2466"/>
                    <a:pt x="1301" y="2535"/>
                    <a:pt x="1164" y="2603"/>
                  </a:cubicBezTo>
                  <a:cubicBezTo>
                    <a:pt x="1096" y="2649"/>
                    <a:pt x="1027" y="2671"/>
                    <a:pt x="959" y="2694"/>
                  </a:cubicBezTo>
                  <a:cubicBezTo>
                    <a:pt x="890" y="2740"/>
                    <a:pt x="822" y="2763"/>
                    <a:pt x="731" y="2808"/>
                  </a:cubicBezTo>
                  <a:cubicBezTo>
                    <a:pt x="685" y="2831"/>
                    <a:pt x="616" y="2854"/>
                    <a:pt x="548" y="2877"/>
                  </a:cubicBezTo>
                  <a:cubicBezTo>
                    <a:pt x="457" y="2923"/>
                    <a:pt x="388" y="2945"/>
                    <a:pt x="320" y="2968"/>
                  </a:cubicBezTo>
                  <a:cubicBezTo>
                    <a:pt x="274" y="2968"/>
                    <a:pt x="228" y="2991"/>
                    <a:pt x="183" y="2991"/>
                  </a:cubicBezTo>
                  <a:cubicBezTo>
                    <a:pt x="137" y="3014"/>
                    <a:pt x="91" y="3014"/>
                    <a:pt x="69" y="3037"/>
                  </a:cubicBezTo>
                  <a:cubicBezTo>
                    <a:pt x="46" y="3037"/>
                    <a:pt x="23" y="3060"/>
                    <a:pt x="0" y="3082"/>
                  </a:cubicBezTo>
                  <a:cubicBezTo>
                    <a:pt x="0" y="3082"/>
                    <a:pt x="0" y="3105"/>
                    <a:pt x="0" y="3128"/>
                  </a:cubicBezTo>
                  <a:cubicBezTo>
                    <a:pt x="17" y="3161"/>
                    <a:pt x="34" y="3183"/>
                    <a:pt x="59" y="3183"/>
                  </a:cubicBezTo>
                  <a:cubicBezTo>
                    <a:pt x="69" y="3183"/>
                    <a:pt x="79" y="3180"/>
                    <a:pt x="91" y="3174"/>
                  </a:cubicBezTo>
                  <a:cubicBezTo>
                    <a:pt x="137" y="3174"/>
                    <a:pt x="206" y="3151"/>
                    <a:pt x="251" y="3151"/>
                  </a:cubicBezTo>
                  <a:cubicBezTo>
                    <a:pt x="297" y="3128"/>
                    <a:pt x="365" y="3128"/>
                    <a:pt x="411" y="3128"/>
                  </a:cubicBezTo>
                  <a:cubicBezTo>
                    <a:pt x="457" y="3105"/>
                    <a:pt x="502" y="3105"/>
                    <a:pt x="571" y="3105"/>
                  </a:cubicBezTo>
                  <a:cubicBezTo>
                    <a:pt x="616" y="3082"/>
                    <a:pt x="662" y="3082"/>
                    <a:pt x="708" y="3060"/>
                  </a:cubicBezTo>
                  <a:cubicBezTo>
                    <a:pt x="753" y="3060"/>
                    <a:pt x="799" y="3037"/>
                    <a:pt x="845" y="3037"/>
                  </a:cubicBezTo>
                  <a:cubicBezTo>
                    <a:pt x="890" y="3014"/>
                    <a:pt x="959" y="3014"/>
                    <a:pt x="1004" y="2991"/>
                  </a:cubicBezTo>
                  <a:cubicBezTo>
                    <a:pt x="1119" y="2968"/>
                    <a:pt x="1210" y="2923"/>
                    <a:pt x="1324" y="2877"/>
                  </a:cubicBezTo>
                  <a:lnTo>
                    <a:pt x="1301" y="2877"/>
                  </a:lnTo>
                  <a:cubicBezTo>
                    <a:pt x="1415" y="2831"/>
                    <a:pt x="1552" y="2786"/>
                    <a:pt x="1666" y="2717"/>
                  </a:cubicBezTo>
                  <a:cubicBezTo>
                    <a:pt x="1803" y="2649"/>
                    <a:pt x="1917" y="2580"/>
                    <a:pt x="2032" y="2512"/>
                  </a:cubicBezTo>
                  <a:cubicBezTo>
                    <a:pt x="2146" y="2466"/>
                    <a:pt x="2260" y="2375"/>
                    <a:pt x="2374" y="2306"/>
                  </a:cubicBezTo>
                  <a:cubicBezTo>
                    <a:pt x="2488" y="2238"/>
                    <a:pt x="2602" y="2169"/>
                    <a:pt x="2716" y="2078"/>
                  </a:cubicBezTo>
                  <a:cubicBezTo>
                    <a:pt x="2739" y="2055"/>
                    <a:pt x="2762" y="2032"/>
                    <a:pt x="2785" y="2010"/>
                  </a:cubicBezTo>
                  <a:cubicBezTo>
                    <a:pt x="2808" y="2010"/>
                    <a:pt x="2808" y="2010"/>
                    <a:pt x="2808" y="1987"/>
                  </a:cubicBezTo>
                  <a:cubicBezTo>
                    <a:pt x="2945" y="1895"/>
                    <a:pt x="3082" y="1804"/>
                    <a:pt x="3196" y="1690"/>
                  </a:cubicBezTo>
                  <a:cubicBezTo>
                    <a:pt x="3264" y="1644"/>
                    <a:pt x="3333" y="1576"/>
                    <a:pt x="3401" y="1530"/>
                  </a:cubicBezTo>
                  <a:cubicBezTo>
                    <a:pt x="3470" y="1462"/>
                    <a:pt x="3515" y="1416"/>
                    <a:pt x="3584" y="1370"/>
                  </a:cubicBezTo>
                  <a:cubicBezTo>
                    <a:pt x="3629" y="1302"/>
                    <a:pt x="3698" y="1256"/>
                    <a:pt x="3743" y="1188"/>
                  </a:cubicBezTo>
                  <a:cubicBezTo>
                    <a:pt x="3812" y="1119"/>
                    <a:pt x="3858" y="1051"/>
                    <a:pt x="3926" y="1005"/>
                  </a:cubicBezTo>
                  <a:cubicBezTo>
                    <a:pt x="4040" y="868"/>
                    <a:pt x="4154" y="709"/>
                    <a:pt x="4268" y="549"/>
                  </a:cubicBezTo>
                  <a:cubicBezTo>
                    <a:pt x="4337" y="457"/>
                    <a:pt x="4383" y="366"/>
                    <a:pt x="4451" y="252"/>
                  </a:cubicBezTo>
                  <a:cubicBezTo>
                    <a:pt x="4497" y="184"/>
                    <a:pt x="4474" y="69"/>
                    <a:pt x="4405" y="24"/>
                  </a:cubicBezTo>
                  <a:cubicBezTo>
                    <a:pt x="4360" y="1"/>
                    <a:pt x="4337" y="1"/>
                    <a:pt x="43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20"/>
            <p:cNvSpPr/>
            <p:nvPr/>
          </p:nvSpPr>
          <p:spPr>
            <a:xfrm>
              <a:off x="539500" y="356300"/>
              <a:ext cx="347201" cy="372894"/>
            </a:xfrm>
            <a:custGeom>
              <a:avLst/>
              <a:gdLst/>
              <a:ahLst/>
              <a:cxnLst/>
              <a:rect l="l" t="t" r="r" b="b"/>
              <a:pathLst>
                <a:path w="7716" h="8287" extrusionOk="0">
                  <a:moveTo>
                    <a:pt x="2580" y="184"/>
                  </a:moveTo>
                  <a:cubicBezTo>
                    <a:pt x="2808" y="206"/>
                    <a:pt x="3060" y="252"/>
                    <a:pt x="3311" y="343"/>
                  </a:cubicBezTo>
                  <a:cubicBezTo>
                    <a:pt x="3653" y="480"/>
                    <a:pt x="3995" y="640"/>
                    <a:pt x="4338" y="868"/>
                  </a:cubicBezTo>
                  <a:cubicBezTo>
                    <a:pt x="4794" y="1188"/>
                    <a:pt x="5228" y="1576"/>
                    <a:pt x="5639" y="2055"/>
                  </a:cubicBezTo>
                  <a:lnTo>
                    <a:pt x="5662" y="2055"/>
                  </a:lnTo>
                  <a:cubicBezTo>
                    <a:pt x="6187" y="2649"/>
                    <a:pt x="6643" y="3356"/>
                    <a:pt x="7008" y="4110"/>
                  </a:cubicBezTo>
                  <a:cubicBezTo>
                    <a:pt x="7168" y="4429"/>
                    <a:pt x="7305" y="4749"/>
                    <a:pt x="7419" y="5068"/>
                  </a:cubicBezTo>
                  <a:cubicBezTo>
                    <a:pt x="7465" y="5182"/>
                    <a:pt x="7488" y="5251"/>
                    <a:pt x="7510" y="5342"/>
                  </a:cubicBezTo>
                  <a:lnTo>
                    <a:pt x="7510" y="5365"/>
                  </a:lnTo>
                  <a:cubicBezTo>
                    <a:pt x="7465" y="5411"/>
                    <a:pt x="7419" y="5433"/>
                    <a:pt x="7373" y="5479"/>
                  </a:cubicBezTo>
                  <a:cubicBezTo>
                    <a:pt x="7259" y="5525"/>
                    <a:pt x="7168" y="5570"/>
                    <a:pt x="7077" y="5593"/>
                  </a:cubicBezTo>
                  <a:cubicBezTo>
                    <a:pt x="6985" y="5616"/>
                    <a:pt x="6894" y="5639"/>
                    <a:pt x="6826" y="5639"/>
                  </a:cubicBezTo>
                  <a:lnTo>
                    <a:pt x="6734" y="5639"/>
                  </a:lnTo>
                  <a:lnTo>
                    <a:pt x="6734" y="5616"/>
                  </a:lnTo>
                  <a:cubicBezTo>
                    <a:pt x="6712" y="5502"/>
                    <a:pt x="6689" y="5433"/>
                    <a:pt x="6666" y="5342"/>
                  </a:cubicBezTo>
                  <a:lnTo>
                    <a:pt x="6643" y="5319"/>
                  </a:lnTo>
                  <a:cubicBezTo>
                    <a:pt x="6552" y="5045"/>
                    <a:pt x="6460" y="4749"/>
                    <a:pt x="6324" y="4475"/>
                  </a:cubicBezTo>
                  <a:cubicBezTo>
                    <a:pt x="6095" y="4018"/>
                    <a:pt x="5844" y="3562"/>
                    <a:pt x="5547" y="3174"/>
                  </a:cubicBezTo>
                  <a:cubicBezTo>
                    <a:pt x="5502" y="3219"/>
                    <a:pt x="5456" y="3265"/>
                    <a:pt x="5433" y="3311"/>
                  </a:cubicBezTo>
                  <a:cubicBezTo>
                    <a:pt x="5296" y="3493"/>
                    <a:pt x="5114" y="3676"/>
                    <a:pt x="4908" y="3858"/>
                  </a:cubicBezTo>
                  <a:cubicBezTo>
                    <a:pt x="4589" y="4132"/>
                    <a:pt x="4224" y="4361"/>
                    <a:pt x="3927" y="4543"/>
                  </a:cubicBezTo>
                  <a:cubicBezTo>
                    <a:pt x="3539" y="4794"/>
                    <a:pt x="3174" y="5000"/>
                    <a:pt x="2831" y="5159"/>
                  </a:cubicBezTo>
                  <a:cubicBezTo>
                    <a:pt x="2375" y="5365"/>
                    <a:pt x="1964" y="5502"/>
                    <a:pt x="1576" y="5570"/>
                  </a:cubicBezTo>
                  <a:lnTo>
                    <a:pt x="1485" y="5570"/>
                  </a:lnTo>
                  <a:cubicBezTo>
                    <a:pt x="1462" y="5593"/>
                    <a:pt x="1439" y="5593"/>
                    <a:pt x="1416" y="5593"/>
                  </a:cubicBezTo>
                  <a:cubicBezTo>
                    <a:pt x="1393" y="5593"/>
                    <a:pt x="1370" y="5593"/>
                    <a:pt x="1348" y="5616"/>
                  </a:cubicBezTo>
                  <a:cubicBezTo>
                    <a:pt x="1462" y="5958"/>
                    <a:pt x="1622" y="6324"/>
                    <a:pt x="1827" y="6666"/>
                  </a:cubicBezTo>
                  <a:cubicBezTo>
                    <a:pt x="2032" y="7077"/>
                    <a:pt x="2306" y="7442"/>
                    <a:pt x="2603" y="7784"/>
                  </a:cubicBezTo>
                  <a:cubicBezTo>
                    <a:pt x="2580" y="7807"/>
                    <a:pt x="2557" y="7830"/>
                    <a:pt x="2535" y="7853"/>
                  </a:cubicBezTo>
                  <a:cubicBezTo>
                    <a:pt x="2512" y="7899"/>
                    <a:pt x="2443" y="7944"/>
                    <a:pt x="2375" y="7967"/>
                  </a:cubicBezTo>
                  <a:cubicBezTo>
                    <a:pt x="2306" y="8013"/>
                    <a:pt x="2238" y="8058"/>
                    <a:pt x="2147" y="8081"/>
                  </a:cubicBezTo>
                  <a:cubicBezTo>
                    <a:pt x="2101" y="8104"/>
                    <a:pt x="2032" y="8104"/>
                    <a:pt x="1987" y="8104"/>
                  </a:cubicBezTo>
                  <a:cubicBezTo>
                    <a:pt x="1644" y="7625"/>
                    <a:pt x="1325" y="7122"/>
                    <a:pt x="1074" y="6597"/>
                  </a:cubicBezTo>
                  <a:lnTo>
                    <a:pt x="1051" y="6575"/>
                  </a:lnTo>
                  <a:cubicBezTo>
                    <a:pt x="709" y="5844"/>
                    <a:pt x="457" y="5091"/>
                    <a:pt x="298" y="4361"/>
                  </a:cubicBezTo>
                  <a:cubicBezTo>
                    <a:pt x="206" y="3790"/>
                    <a:pt x="161" y="3242"/>
                    <a:pt x="206" y="2717"/>
                  </a:cubicBezTo>
                  <a:cubicBezTo>
                    <a:pt x="229" y="2352"/>
                    <a:pt x="298" y="2010"/>
                    <a:pt x="412" y="1690"/>
                  </a:cubicBezTo>
                  <a:cubicBezTo>
                    <a:pt x="480" y="1462"/>
                    <a:pt x="594" y="1234"/>
                    <a:pt x="709" y="1051"/>
                  </a:cubicBezTo>
                  <a:cubicBezTo>
                    <a:pt x="823" y="914"/>
                    <a:pt x="937" y="754"/>
                    <a:pt x="1074" y="640"/>
                  </a:cubicBezTo>
                  <a:cubicBezTo>
                    <a:pt x="1211" y="526"/>
                    <a:pt x="1348" y="435"/>
                    <a:pt x="1485" y="366"/>
                  </a:cubicBezTo>
                  <a:cubicBezTo>
                    <a:pt x="1644" y="298"/>
                    <a:pt x="1804" y="252"/>
                    <a:pt x="1987" y="206"/>
                  </a:cubicBezTo>
                  <a:cubicBezTo>
                    <a:pt x="2101" y="184"/>
                    <a:pt x="2238" y="184"/>
                    <a:pt x="2375" y="184"/>
                  </a:cubicBezTo>
                  <a:close/>
                  <a:moveTo>
                    <a:pt x="2375" y="1"/>
                  </a:moveTo>
                  <a:cubicBezTo>
                    <a:pt x="2055" y="1"/>
                    <a:pt x="1736" y="69"/>
                    <a:pt x="1462" y="184"/>
                  </a:cubicBezTo>
                  <a:cubicBezTo>
                    <a:pt x="1370" y="229"/>
                    <a:pt x="1256" y="298"/>
                    <a:pt x="1165" y="366"/>
                  </a:cubicBezTo>
                  <a:cubicBezTo>
                    <a:pt x="1074" y="412"/>
                    <a:pt x="960" y="503"/>
                    <a:pt x="868" y="594"/>
                  </a:cubicBezTo>
                  <a:cubicBezTo>
                    <a:pt x="709" y="754"/>
                    <a:pt x="549" y="960"/>
                    <a:pt x="435" y="1188"/>
                  </a:cubicBezTo>
                  <a:cubicBezTo>
                    <a:pt x="320" y="1393"/>
                    <a:pt x="229" y="1622"/>
                    <a:pt x="161" y="1895"/>
                  </a:cubicBezTo>
                  <a:cubicBezTo>
                    <a:pt x="92" y="2124"/>
                    <a:pt x="47" y="2375"/>
                    <a:pt x="24" y="2649"/>
                  </a:cubicBezTo>
                  <a:cubicBezTo>
                    <a:pt x="1" y="3105"/>
                    <a:pt x="1" y="3585"/>
                    <a:pt x="92" y="4087"/>
                  </a:cubicBezTo>
                  <a:cubicBezTo>
                    <a:pt x="161" y="4589"/>
                    <a:pt x="275" y="5091"/>
                    <a:pt x="457" y="5593"/>
                  </a:cubicBezTo>
                  <a:cubicBezTo>
                    <a:pt x="617" y="6050"/>
                    <a:pt x="800" y="6506"/>
                    <a:pt x="1051" y="6940"/>
                  </a:cubicBezTo>
                  <a:cubicBezTo>
                    <a:pt x="1256" y="7351"/>
                    <a:pt x="1507" y="7762"/>
                    <a:pt x="1781" y="8127"/>
                  </a:cubicBezTo>
                  <a:lnTo>
                    <a:pt x="1850" y="8241"/>
                  </a:lnTo>
                  <a:cubicBezTo>
                    <a:pt x="1873" y="8264"/>
                    <a:pt x="1895" y="8264"/>
                    <a:pt x="1918" y="8264"/>
                  </a:cubicBezTo>
                  <a:cubicBezTo>
                    <a:pt x="1941" y="8287"/>
                    <a:pt x="1964" y="8287"/>
                    <a:pt x="1987" y="8287"/>
                  </a:cubicBezTo>
                  <a:cubicBezTo>
                    <a:pt x="2124" y="8287"/>
                    <a:pt x="2283" y="8241"/>
                    <a:pt x="2443" y="8150"/>
                  </a:cubicBezTo>
                  <a:cubicBezTo>
                    <a:pt x="2512" y="8127"/>
                    <a:pt x="2580" y="8058"/>
                    <a:pt x="2649" y="8013"/>
                  </a:cubicBezTo>
                  <a:cubicBezTo>
                    <a:pt x="2694" y="7967"/>
                    <a:pt x="2763" y="7899"/>
                    <a:pt x="2786" y="7830"/>
                  </a:cubicBezTo>
                  <a:cubicBezTo>
                    <a:pt x="2808" y="7807"/>
                    <a:pt x="2808" y="7784"/>
                    <a:pt x="2786" y="7762"/>
                  </a:cubicBezTo>
                  <a:cubicBezTo>
                    <a:pt x="2786" y="7739"/>
                    <a:pt x="2786" y="7739"/>
                    <a:pt x="2786" y="7739"/>
                  </a:cubicBezTo>
                  <a:cubicBezTo>
                    <a:pt x="2398" y="7282"/>
                    <a:pt x="2078" y="6803"/>
                    <a:pt x="1804" y="6255"/>
                  </a:cubicBezTo>
                  <a:cubicBezTo>
                    <a:pt x="1713" y="6073"/>
                    <a:pt x="1644" y="5913"/>
                    <a:pt x="1576" y="5753"/>
                  </a:cubicBezTo>
                  <a:cubicBezTo>
                    <a:pt x="1736" y="5730"/>
                    <a:pt x="1895" y="5684"/>
                    <a:pt x="2078" y="5639"/>
                  </a:cubicBezTo>
                  <a:cubicBezTo>
                    <a:pt x="2238" y="5593"/>
                    <a:pt x="2443" y="5525"/>
                    <a:pt x="2649" y="5433"/>
                  </a:cubicBezTo>
                  <a:cubicBezTo>
                    <a:pt x="2991" y="5296"/>
                    <a:pt x="3356" y="5091"/>
                    <a:pt x="3767" y="4863"/>
                  </a:cubicBezTo>
                  <a:cubicBezTo>
                    <a:pt x="3904" y="4771"/>
                    <a:pt x="4064" y="4680"/>
                    <a:pt x="4246" y="4566"/>
                  </a:cubicBezTo>
                  <a:cubicBezTo>
                    <a:pt x="4429" y="4452"/>
                    <a:pt x="4589" y="4338"/>
                    <a:pt x="4726" y="4224"/>
                  </a:cubicBezTo>
                  <a:cubicBezTo>
                    <a:pt x="5068" y="3973"/>
                    <a:pt x="5342" y="3722"/>
                    <a:pt x="5547" y="3470"/>
                  </a:cubicBezTo>
                  <a:cubicBezTo>
                    <a:pt x="5753" y="3767"/>
                    <a:pt x="5936" y="4110"/>
                    <a:pt x="6118" y="4452"/>
                  </a:cubicBezTo>
                  <a:lnTo>
                    <a:pt x="6141" y="4498"/>
                  </a:lnTo>
                  <a:lnTo>
                    <a:pt x="6164" y="4543"/>
                  </a:lnTo>
                  <a:cubicBezTo>
                    <a:pt x="6278" y="4817"/>
                    <a:pt x="6392" y="5091"/>
                    <a:pt x="6483" y="5388"/>
                  </a:cubicBezTo>
                  <a:cubicBezTo>
                    <a:pt x="6506" y="5479"/>
                    <a:pt x="6529" y="5548"/>
                    <a:pt x="6552" y="5639"/>
                  </a:cubicBezTo>
                  <a:lnTo>
                    <a:pt x="6575" y="5662"/>
                  </a:lnTo>
                  <a:lnTo>
                    <a:pt x="6575" y="5684"/>
                  </a:lnTo>
                  <a:lnTo>
                    <a:pt x="6575" y="5730"/>
                  </a:lnTo>
                  <a:cubicBezTo>
                    <a:pt x="6597" y="5753"/>
                    <a:pt x="6620" y="5776"/>
                    <a:pt x="6643" y="5799"/>
                  </a:cubicBezTo>
                  <a:lnTo>
                    <a:pt x="6689" y="5799"/>
                  </a:lnTo>
                  <a:cubicBezTo>
                    <a:pt x="6734" y="5799"/>
                    <a:pt x="6780" y="5821"/>
                    <a:pt x="6826" y="5821"/>
                  </a:cubicBezTo>
                  <a:cubicBezTo>
                    <a:pt x="6940" y="5821"/>
                    <a:pt x="7054" y="5799"/>
                    <a:pt x="7191" y="5753"/>
                  </a:cubicBezTo>
                  <a:cubicBezTo>
                    <a:pt x="7282" y="5707"/>
                    <a:pt x="7351" y="5684"/>
                    <a:pt x="7442" y="5639"/>
                  </a:cubicBezTo>
                  <a:cubicBezTo>
                    <a:pt x="7533" y="5593"/>
                    <a:pt x="7602" y="5548"/>
                    <a:pt x="7670" y="5479"/>
                  </a:cubicBezTo>
                  <a:cubicBezTo>
                    <a:pt x="7693" y="5456"/>
                    <a:pt x="7716" y="5411"/>
                    <a:pt x="7716" y="5365"/>
                  </a:cubicBezTo>
                  <a:lnTo>
                    <a:pt x="7693" y="5365"/>
                  </a:lnTo>
                  <a:lnTo>
                    <a:pt x="7693" y="5342"/>
                  </a:lnTo>
                  <a:lnTo>
                    <a:pt x="7670" y="5296"/>
                  </a:lnTo>
                  <a:cubicBezTo>
                    <a:pt x="7647" y="5205"/>
                    <a:pt x="7625" y="5137"/>
                    <a:pt x="7602" y="5045"/>
                  </a:cubicBezTo>
                  <a:cubicBezTo>
                    <a:pt x="7305" y="4246"/>
                    <a:pt x="6917" y="3470"/>
                    <a:pt x="6438" y="2763"/>
                  </a:cubicBezTo>
                  <a:cubicBezTo>
                    <a:pt x="6164" y="2352"/>
                    <a:pt x="5844" y="1964"/>
                    <a:pt x="5502" y="1622"/>
                  </a:cubicBezTo>
                  <a:cubicBezTo>
                    <a:pt x="5137" y="1234"/>
                    <a:pt x="4749" y="914"/>
                    <a:pt x="4338" y="663"/>
                  </a:cubicBezTo>
                  <a:cubicBezTo>
                    <a:pt x="3858" y="366"/>
                    <a:pt x="3151" y="1"/>
                    <a:pt x="2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20"/>
            <p:cNvSpPr/>
            <p:nvPr/>
          </p:nvSpPr>
          <p:spPr>
            <a:xfrm>
              <a:off x="583687" y="418982"/>
              <a:ext cx="189034" cy="168471"/>
            </a:xfrm>
            <a:custGeom>
              <a:avLst/>
              <a:gdLst/>
              <a:ahLst/>
              <a:cxnLst/>
              <a:rect l="l" t="t" r="r" b="b"/>
              <a:pathLst>
                <a:path w="4201" h="3744" extrusionOk="0">
                  <a:moveTo>
                    <a:pt x="1895" y="183"/>
                  </a:moveTo>
                  <a:cubicBezTo>
                    <a:pt x="2078" y="206"/>
                    <a:pt x="2237" y="251"/>
                    <a:pt x="2420" y="297"/>
                  </a:cubicBezTo>
                  <a:cubicBezTo>
                    <a:pt x="2671" y="388"/>
                    <a:pt x="2922" y="525"/>
                    <a:pt x="3196" y="685"/>
                  </a:cubicBezTo>
                  <a:lnTo>
                    <a:pt x="3173" y="685"/>
                  </a:lnTo>
                  <a:cubicBezTo>
                    <a:pt x="3470" y="891"/>
                    <a:pt x="3721" y="1119"/>
                    <a:pt x="3972" y="1370"/>
                  </a:cubicBezTo>
                  <a:cubicBezTo>
                    <a:pt x="3789" y="1598"/>
                    <a:pt x="3584" y="1804"/>
                    <a:pt x="3356" y="1986"/>
                  </a:cubicBezTo>
                  <a:cubicBezTo>
                    <a:pt x="2876" y="2397"/>
                    <a:pt x="2283" y="2739"/>
                    <a:pt x="1644" y="3059"/>
                  </a:cubicBezTo>
                  <a:cubicBezTo>
                    <a:pt x="1210" y="3242"/>
                    <a:pt x="776" y="3401"/>
                    <a:pt x="320" y="3538"/>
                  </a:cubicBezTo>
                  <a:cubicBezTo>
                    <a:pt x="320" y="3424"/>
                    <a:pt x="297" y="3333"/>
                    <a:pt x="274" y="3242"/>
                  </a:cubicBezTo>
                  <a:cubicBezTo>
                    <a:pt x="183" y="2808"/>
                    <a:pt x="160" y="2420"/>
                    <a:pt x="183" y="2032"/>
                  </a:cubicBezTo>
                  <a:cubicBezTo>
                    <a:pt x="206" y="1758"/>
                    <a:pt x="251" y="1507"/>
                    <a:pt x="320" y="1279"/>
                  </a:cubicBezTo>
                  <a:cubicBezTo>
                    <a:pt x="388" y="1119"/>
                    <a:pt x="457" y="959"/>
                    <a:pt x="548" y="822"/>
                  </a:cubicBezTo>
                  <a:cubicBezTo>
                    <a:pt x="640" y="708"/>
                    <a:pt x="731" y="594"/>
                    <a:pt x="822" y="502"/>
                  </a:cubicBezTo>
                  <a:cubicBezTo>
                    <a:pt x="913" y="434"/>
                    <a:pt x="1005" y="366"/>
                    <a:pt x="1119" y="320"/>
                  </a:cubicBezTo>
                  <a:cubicBezTo>
                    <a:pt x="1210" y="274"/>
                    <a:pt x="1324" y="229"/>
                    <a:pt x="1438" y="206"/>
                  </a:cubicBezTo>
                  <a:cubicBezTo>
                    <a:pt x="1553" y="183"/>
                    <a:pt x="1644" y="183"/>
                    <a:pt x="1758" y="183"/>
                  </a:cubicBezTo>
                  <a:close/>
                  <a:moveTo>
                    <a:pt x="1758" y="0"/>
                  </a:moveTo>
                  <a:cubicBezTo>
                    <a:pt x="1575" y="0"/>
                    <a:pt x="1393" y="23"/>
                    <a:pt x="1210" y="92"/>
                  </a:cubicBezTo>
                  <a:cubicBezTo>
                    <a:pt x="1119" y="114"/>
                    <a:pt x="1028" y="160"/>
                    <a:pt x="936" y="206"/>
                  </a:cubicBezTo>
                  <a:cubicBezTo>
                    <a:pt x="845" y="274"/>
                    <a:pt x="754" y="343"/>
                    <a:pt x="662" y="434"/>
                  </a:cubicBezTo>
                  <a:cubicBezTo>
                    <a:pt x="503" y="571"/>
                    <a:pt x="366" y="754"/>
                    <a:pt x="251" y="1005"/>
                  </a:cubicBezTo>
                  <a:cubicBezTo>
                    <a:pt x="160" y="1187"/>
                    <a:pt x="92" y="1393"/>
                    <a:pt x="46" y="1644"/>
                  </a:cubicBezTo>
                  <a:cubicBezTo>
                    <a:pt x="0" y="1872"/>
                    <a:pt x="0" y="2123"/>
                    <a:pt x="0" y="2397"/>
                  </a:cubicBezTo>
                  <a:cubicBezTo>
                    <a:pt x="0" y="2648"/>
                    <a:pt x="23" y="2899"/>
                    <a:pt x="69" y="3173"/>
                  </a:cubicBezTo>
                  <a:cubicBezTo>
                    <a:pt x="115" y="3356"/>
                    <a:pt x="160" y="3538"/>
                    <a:pt x="206" y="3744"/>
                  </a:cubicBezTo>
                  <a:cubicBezTo>
                    <a:pt x="274" y="3721"/>
                    <a:pt x="320" y="3721"/>
                    <a:pt x="388" y="3698"/>
                  </a:cubicBezTo>
                  <a:cubicBezTo>
                    <a:pt x="1096" y="3493"/>
                    <a:pt x="1781" y="3219"/>
                    <a:pt x="2420" y="2853"/>
                  </a:cubicBezTo>
                  <a:cubicBezTo>
                    <a:pt x="2739" y="2648"/>
                    <a:pt x="3059" y="2443"/>
                    <a:pt x="3356" y="2214"/>
                  </a:cubicBezTo>
                  <a:cubicBezTo>
                    <a:pt x="3630" y="1986"/>
                    <a:pt x="3881" y="1758"/>
                    <a:pt x="4109" y="1507"/>
                  </a:cubicBezTo>
                  <a:lnTo>
                    <a:pt x="4155" y="1438"/>
                  </a:lnTo>
                  <a:lnTo>
                    <a:pt x="4200" y="1370"/>
                  </a:lnTo>
                  <a:cubicBezTo>
                    <a:pt x="4063" y="1210"/>
                    <a:pt x="3904" y="1027"/>
                    <a:pt x="3721" y="891"/>
                  </a:cubicBezTo>
                  <a:cubicBezTo>
                    <a:pt x="3561" y="731"/>
                    <a:pt x="3379" y="594"/>
                    <a:pt x="3173" y="480"/>
                  </a:cubicBezTo>
                  <a:cubicBezTo>
                    <a:pt x="2991" y="343"/>
                    <a:pt x="2785" y="251"/>
                    <a:pt x="2557" y="160"/>
                  </a:cubicBezTo>
                  <a:cubicBezTo>
                    <a:pt x="2351" y="69"/>
                    <a:pt x="2123" y="23"/>
                    <a:pt x="1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43" name="Google Shape;5543;p20"/>
          <p:cNvGrpSpPr/>
          <p:nvPr/>
        </p:nvGrpSpPr>
        <p:grpSpPr>
          <a:xfrm>
            <a:off x="443951" y="287426"/>
            <a:ext cx="347196" cy="510641"/>
            <a:chOff x="3716700" y="1378700"/>
            <a:chExt cx="135825" cy="199750"/>
          </a:xfrm>
        </p:grpSpPr>
        <p:sp>
          <p:nvSpPr>
            <p:cNvPr id="5544" name="Google Shape;5544;p20"/>
            <p:cNvSpPr/>
            <p:nvPr/>
          </p:nvSpPr>
          <p:spPr>
            <a:xfrm>
              <a:off x="3718975" y="1380975"/>
              <a:ext cx="129550" cy="195175"/>
            </a:xfrm>
            <a:custGeom>
              <a:avLst/>
              <a:gdLst/>
              <a:ahLst/>
              <a:cxnLst/>
              <a:rect l="l" t="t" r="r" b="b"/>
              <a:pathLst>
                <a:path w="5182" h="7807" extrusionOk="0">
                  <a:moveTo>
                    <a:pt x="3401" y="3812"/>
                  </a:moveTo>
                  <a:cubicBezTo>
                    <a:pt x="3470" y="3812"/>
                    <a:pt x="3538" y="3812"/>
                    <a:pt x="3607" y="3835"/>
                  </a:cubicBezTo>
                  <a:cubicBezTo>
                    <a:pt x="3675" y="3835"/>
                    <a:pt x="3721" y="3858"/>
                    <a:pt x="3789" y="3881"/>
                  </a:cubicBezTo>
                  <a:cubicBezTo>
                    <a:pt x="3835" y="3904"/>
                    <a:pt x="3903" y="3927"/>
                    <a:pt x="3949" y="3949"/>
                  </a:cubicBezTo>
                  <a:cubicBezTo>
                    <a:pt x="3995" y="3995"/>
                    <a:pt x="4063" y="4018"/>
                    <a:pt x="4109" y="4041"/>
                  </a:cubicBezTo>
                  <a:lnTo>
                    <a:pt x="4155" y="4086"/>
                  </a:lnTo>
                  <a:cubicBezTo>
                    <a:pt x="4200" y="4109"/>
                    <a:pt x="4246" y="4132"/>
                    <a:pt x="4292" y="4155"/>
                  </a:cubicBezTo>
                  <a:cubicBezTo>
                    <a:pt x="4337" y="4223"/>
                    <a:pt x="4406" y="4269"/>
                    <a:pt x="4451" y="4337"/>
                  </a:cubicBezTo>
                  <a:lnTo>
                    <a:pt x="4451" y="4360"/>
                  </a:lnTo>
                  <a:cubicBezTo>
                    <a:pt x="4520" y="4429"/>
                    <a:pt x="4565" y="4520"/>
                    <a:pt x="4611" y="4589"/>
                  </a:cubicBezTo>
                  <a:cubicBezTo>
                    <a:pt x="4634" y="4634"/>
                    <a:pt x="4657" y="4657"/>
                    <a:pt x="4657" y="4703"/>
                  </a:cubicBezTo>
                  <a:lnTo>
                    <a:pt x="4680" y="4725"/>
                  </a:lnTo>
                  <a:cubicBezTo>
                    <a:pt x="4702" y="4771"/>
                    <a:pt x="4702" y="4817"/>
                    <a:pt x="4725" y="4840"/>
                  </a:cubicBezTo>
                  <a:cubicBezTo>
                    <a:pt x="4748" y="4931"/>
                    <a:pt x="4771" y="4999"/>
                    <a:pt x="4794" y="5068"/>
                  </a:cubicBezTo>
                  <a:lnTo>
                    <a:pt x="4794" y="5091"/>
                  </a:lnTo>
                  <a:cubicBezTo>
                    <a:pt x="4794" y="5159"/>
                    <a:pt x="4817" y="5205"/>
                    <a:pt x="4817" y="5273"/>
                  </a:cubicBezTo>
                  <a:cubicBezTo>
                    <a:pt x="4817" y="5365"/>
                    <a:pt x="4817" y="5456"/>
                    <a:pt x="4817" y="5524"/>
                  </a:cubicBezTo>
                  <a:lnTo>
                    <a:pt x="4794" y="5593"/>
                  </a:lnTo>
                  <a:cubicBezTo>
                    <a:pt x="4794" y="5730"/>
                    <a:pt x="4771" y="5867"/>
                    <a:pt x="4748" y="5958"/>
                  </a:cubicBezTo>
                  <a:cubicBezTo>
                    <a:pt x="4748" y="6027"/>
                    <a:pt x="4702" y="6118"/>
                    <a:pt x="4657" y="6209"/>
                  </a:cubicBezTo>
                  <a:cubicBezTo>
                    <a:pt x="4657" y="6255"/>
                    <a:pt x="4634" y="6278"/>
                    <a:pt x="4611" y="6300"/>
                  </a:cubicBezTo>
                  <a:lnTo>
                    <a:pt x="4611" y="6323"/>
                  </a:lnTo>
                  <a:lnTo>
                    <a:pt x="4588" y="6369"/>
                  </a:lnTo>
                  <a:cubicBezTo>
                    <a:pt x="4565" y="6392"/>
                    <a:pt x="4565" y="6415"/>
                    <a:pt x="4543" y="6437"/>
                  </a:cubicBezTo>
                  <a:cubicBezTo>
                    <a:pt x="4565" y="6415"/>
                    <a:pt x="4565" y="6369"/>
                    <a:pt x="4565" y="6346"/>
                  </a:cubicBezTo>
                  <a:cubicBezTo>
                    <a:pt x="4588" y="6300"/>
                    <a:pt x="4588" y="6255"/>
                    <a:pt x="4588" y="6209"/>
                  </a:cubicBezTo>
                  <a:lnTo>
                    <a:pt x="4611" y="6095"/>
                  </a:lnTo>
                  <a:cubicBezTo>
                    <a:pt x="4611" y="6072"/>
                    <a:pt x="4611" y="6027"/>
                    <a:pt x="4634" y="6004"/>
                  </a:cubicBezTo>
                  <a:cubicBezTo>
                    <a:pt x="4634" y="5958"/>
                    <a:pt x="4634" y="5912"/>
                    <a:pt x="4611" y="5867"/>
                  </a:cubicBezTo>
                  <a:cubicBezTo>
                    <a:pt x="4588" y="5821"/>
                    <a:pt x="4565" y="5798"/>
                    <a:pt x="4520" y="5775"/>
                  </a:cubicBezTo>
                  <a:lnTo>
                    <a:pt x="4474" y="5775"/>
                  </a:lnTo>
                  <a:cubicBezTo>
                    <a:pt x="4383" y="5775"/>
                    <a:pt x="4314" y="5821"/>
                    <a:pt x="4292" y="5890"/>
                  </a:cubicBezTo>
                  <a:cubicBezTo>
                    <a:pt x="4292" y="5912"/>
                    <a:pt x="4292" y="5958"/>
                    <a:pt x="4269" y="5981"/>
                  </a:cubicBezTo>
                  <a:cubicBezTo>
                    <a:pt x="4246" y="6004"/>
                    <a:pt x="4246" y="6027"/>
                    <a:pt x="4223" y="6072"/>
                  </a:cubicBezTo>
                  <a:cubicBezTo>
                    <a:pt x="4200" y="6095"/>
                    <a:pt x="4177" y="6118"/>
                    <a:pt x="4155" y="6163"/>
                  </a:cubicBezTo>
                  <a:lnTo>
                    <a:pt x="4132" y="6186"/>
                  </a:lnTo>
                  <a:cubicBezTo>
                    <a:pt x="4109" y="6232"/>
                    <a:pt x="4063" y="6278"/>
                    <a:pt x="4040" y="6300"/>
                  </a:cubicBezTo>
                  <a:lnTo>
                    <a:pt x="4040" y="6278"/>
                  </a:lnTo>
                  <a:cubicBezTo>
                    <a:pt x="4040" y="6255"/>
                    <a:pt x="4040" y="6255"/>
                    <a:pt x="4040" y="6232"/>
                  </a:cubicBezTo>
                  <a:lnTo>
                    <a:pt x="4040" y="6186"/>
                  </a:lnTo>
                  <a:cubicBezTo>
                    <a:pt x="4063" y="6163"/>
                    <a:pt x="4063" y="6118"/>
                    <a:pt x="4063" y="6095"/>
                  </a:cubicBezTo>
                  <a:cubicBezTo>
                    <a:pt x="4086" y="6072"/>
                    <a:pt x="4086" y="6049"/>
                    <a:pt x="4109" y="6027"/>
                  </a:cubicBezTo>
                  <a:cubicBezTo>
                    <a:pt x="4109" y="6004"/>
                    <a:pt x="4109" y="5981"/>
                    <a:pt x="4132" y="5958"/>
                  </a:cubicBezTo>
                  <a:cubicBezTo>
                    <a:pt x="4155" y="5844"/>
                    <a:pt x="4155" y="5753"/>
                    <a:pt x="4177" y="5661"/>
                  </a:cubicBezTo>
                  <a:cubicBezTo>
                    <a:pt x="4177" y="5593"/>
                    <a:pt x="4155" y="5524"/>
                    <a:pt x="4155" y="5456"/>
                  </a:cubicBezTo>
                  <a:cubicBezTo>
                    <a:pt x="4155" y="5387"/>
                    <a:pt x="4155" y="5296"/>
                    <a:pt x="4132" y="5228"/>
                  </a:cubicBezTo>
                  <a:cubicBezTo>
                    <a:pt x="4132" y="5159"/>
                    <a:pt x="4109" y="5113"/>
                    <a:pt x="4109" y="5045"/>
                  </a:cubicBezTo>
                  <a:cubicBezTo>
                    <a:pt x="4109" y="4999"/>
                    <a:pt x="4086" y="4977"/>
                    <a:pt x="4086" y="4931"/>
                  </a:cubicBezTo>
                  <a:cubicBezTo>
                    <a:pt x="4086" y="4885"/>
                    <a:pt x="4063" y="4862"/>
                    <a:pt x="4063" y="4817"/>
                  </a:cubicBezTo>
                  <a:cubicBezTo>
                    <a:pt x="4018" y="4725"/>
                    <a:pt x="3995" y="4634"/>
                    <a:pt x="3949" y="4543"/>
                  </a:cubicBezTo>
                  <a:cubicBezTo>
                    <a:pt x="3926" y="4497"/>
                    <a:pt x="3903" y="4452"/>
                    <a:pt x="3858" y="4383"/>
                  </a:cubicBezTo>
                  <a:lnTo>
                    <a:pt x="3835" y="4337"/>
                  </a:lnTo>
                  <a:lnTo>
                    <a:pt x="3812" y="4292"/>
                  </a:lnTo>
                  <a:cubicBezTo>
                    <a:pt x="3767" y="4223"/>
                    <a:pt x="3744" y="4178"/>
                    <a:pt x="3698" y="4132"/>
                  </a:cubicBezTo>
                  <a:cubicBezTo>
                    <a:pt x="3652" y="4064"/>
                    <a:pt x="3607" y="4018"/>
                    <a:pt x="3561" y="3949"/>
                  </a:cubicBezTo>
                  <a:cubicBezTo>
                    <a:pt x="3515" y="3904"/>
                    <a:pt x="3470" y="3858"/>
                    <a:pt x="3401" y="3812"/>
                  </a:cubicBezTo>
                  <a:close/>
                  <a:moveTo>
                    <a:pt x="2351" y="754"/>
                  </a:moveTo>
                  <a:cubicBezTo>
                    <a:pt x="2443" y="777"/>
                    <a:pt x="2534" y="822"/>
                    <a:pt x="2602" y="868"/>
                  </a:cubicBezTo>
                  <a:cubicBezTo>
                    <a:pt x="2671" y="891"/>
                    <a:pt x="2739" y="936"/>
                    <a:pt x="2808" y="1005"/>
                  </a:cubicBezTo>
                  <a:cubicBezTo>
                    <a:pt x="2831" y="1028"/>
                    <a:pt x="2854" y="1028"/>
                    <a:pt x="2876" y="1051"/>
                  </a:cubicBezTo>
                  <a:cubicBezTo>
                    <a:pt x="2876" y="1073"/>
                    <a:pt x="2899" y="1096"/>
                    <a:pt x="2922" y="1119"/>
                  </a:cubicBezTo>
                  <a:cubicBezTo>
                    <a:pt x="2945" y="1165"/>
                    <a:pt x="2990" y="1233"/>
                    <a:pt x="3013" y="1302"/>
                  </a:cubicBezTo>
                  <a:cubicBezTo>
                    <a:pt x="3013" y="1347"/>
                    <a:pt x="3036" y="1370"/>
                    <a:pt x="3036" y="1416"/>
                  </a:cubicBezTo>
                  <a:cubicBezTo>
                    <a:pt x="3036" y="1507"/>
                    <a:pt x="3036" y="1598"/>
                    <a:pt x="3036" y="1713"/>
                  </a:cubicBezTo>
                  <a:lnTo>
                    <a:pt x="3036" y="1735"/>
                  </a:lnTo>
                  <a:cubicBezTo>
                    <a:pt x="3036" y="1827"/>
                    <a:pt x="3036" y="1918"/>
                    <a:pt x="3013" y="2009"/>
                  </a:cubicBezTo>
                  <a:cubicBezTo>
                    <a:pt x="2990" y="2078"/>
                    <a:pt x="2990" y="2146"/>
                    <a:pt x="2968" y="2215"/>
                  </a:cubicBezTo>
                  <a:lnTo>
                    <a:pt x="2945" y="2283"/>
                  </a:lnTo>
                  <a:cubicBezTo>
                    <a:pt x="2922" y="2352"/>
                    <a:pt x="2922" y="2397"/>
                    <a:pt x="2899" y="2443"/>
                  </a:cubicBezTo>
                  <a:cubicBezTo>
                    <a:pt x="2854" y="2580"/>
                    <a:pt x="2808" y="2740"/>
                    <a:pt x="2717" y="2877"/>
                  </a:cubicBezTo>
                  <a:cubicBezTo>
                    <a:pt x="2671" y="2968"/>
                    <a:pt x="2625" y="3059"/>
                    <a:pt x="2557" y="3151"/>
                  </a:cubicBezTo>
                  <a:lnTo>
                    <a:pt x="2511" y="3196"/>
                  </a:lnTo>
                  <a:cubicBezTo>
                    <a:pt x="2466" y="3287"/>
                    <a:pt x="2420" y="3379"/>
                    <a:pt x="2351" y="3447"/>
                  </a:cubicBezTo>
                  <a:lnTo>
                    <a:pt x="2329" y="3447"/>
                  </a:lnTo>
                  <a:cubicBezTo>
                    <a:pt x="2306" y="3470"/>
                    <a:pt x="2260" y="3470"/>
                    <a:pt x="2237" y="3470"/>
                  </a:cubicBezTo>
                  <a:cubicBezTo>
                    <a:pt x="2192" y="3493"/>
                    <a:pt x="2146" y="3516"/>
                    <a:pt x="2100" y="3539"/>
                  </a:cubicBezTo>
                  <a:cubicBezTo>
                    <a:pt x="2077" y="3539"/>
                    <a:pt x="2077" y="3561"/>
                    <a:pt x="2055" y="3584"/>
                  </a:cubicBezTo>
                  <a:lnTo>
                    <a:pt x="2032" y="3607"/>
                  </a:lnTo>
                  <a:lnTo>
                    <a:pt x="2009" y="3607"/>
                  </a:lnTo>
                  <a:cubicBezTo>
                    <a:pt x="1986" y="3607"/>
                    <a:pt x="1963" y="3630"/>
                    <a:pt x="1963" y="3653"/>
                  </a:cubicBezTo>
                  <a:cubicBezTo>
                    <a:pt x="1918" y="3676"/>
                    <a:pt x="1918" y="3721"/>
                    <a:pt x="1895" y="3744"/>
                  </a:cubicBezTo>
                  <a:cubicBezTo>
                    <a:pt x="1895" y="3835"/>
                    <a:pt x="1963" y="3904"/>
                    <a:pt x="2055" y="3927"/>
                  </a:cubicBezTo>
                  <a:cubicBezTo>
                    <a:pt x="2100" y="3927"/>
                    <a:pt x="2146" y="3904"/>
                    <a:pt x="2214" y="3881"/>
                  </a:cubicBezTo>
                  <a:cubicBezTo>
                    <a:pt x="2237" y="3858"/>
                    <a:pt x="2237" y="3858"/>
                    <a:pt x="2237" y="3858"/>
                  </a:cubicBezTo>
                  <a:lnTo>
                    <a:pt x="2329" y="3858"/>
                  </a:lnTo>
                  <a:cubicBezTo>
                    <a:pt x="2420" y="3858"/>
                    <a:pt x="2488" y="3858"/>
                    <a:pt x="2580" y="3881"/>
                  </a:cubicBezTo>
                  <a:cubicBezTo>
                    <a:pt x="2625" y="3881"/>
                    <a:pt x="2648" y="3904"/>
                    <a:pt x="2694" y="3904"/>
                  </a:cubicBezTo>
                  <a:cubicBezTo>
                    <a:pt x="2717" y="3927"/>
                    <a:pt x="2762" y="3927"/>
                    <a:pt x="2785" y="3949"/>
                  </a:cubicBezTo>
                  <a:lnTo>
                    <a:pt x="2808" y="3949"/>
                  </a:lnTo>
                  <a:cubicBezTo>
                    <a:pt x="2831" y="3972"/>
                    <a:pt x="2854" y="3995"/>
                    <a:pt x="2876" y="4018"/>
                  </a:cubicBezTo>
                  <a:cubicBezTo>
                    <a:pt x="2945" y="4064"/>
                    <a:pt x="2968" y="4109"/>
                    <a:pt x="3013" y="4155"/>
                  </a:cubicBezTo>
                  <a:lnTo>
                    <a:pt x="3036" y="4155"/>
                  </a:lnTo>
                  <a:cubicBezTo>
                    <a:pt x="3059" y="4200"/>
                    <a:pt x="3105" y="4246"/>
                    <a:pt x="3150" y="4269"/>
                  </a:cubicBezTo>
                  <a:cubicBezTo>
                    <a:pt x="3173" y="4292"/>
                    <a:pt x="3196" y="4292"/>
                    <a:pt x="3242" y="4292"/>
                  </a:cubicBezTo>
                  <a:cubicBezTo>
                    <a:pt x="3287" y="4292"/>
                    <a:pt x="3310" y="4292"/>
                    <a:pt x="3356" y="4246"/>
                  </a:cubicBezTo>
                  <a:lnTo>
                    <a:pt x="3379" y="4246"/>
                  </a:lnTo>
                  <a:cubicBezTo>
                    <a:pt x="3401" y="4292"/>
                    <a:pt x="3424" y="4315"/>
                    <a:pt x="3447" y="4337"/>
                  </a:cubicBezTo>
                  <a:cubicBezTo>
                    <a:pt x="3470" y="4383"/>
                    <a:pt x="3493" y="4429"/>
                    <a:pt x="3515" y="4452"/>
                  </a:cubicBezTo>
                  <a:cubicBezTo>
                    <a:pt x="3515" y="4497"/>
                    <a:pt x="3538" y="4520"/>
                    <a:pt x="3561" y="4566"/>
                  </a:cubicBezTo>
                  <a:cubicBezTo>
                    <a:pt x="3607" y="4634"/>
                    <a:pt x="3652" y="4703"/>
                    <a:pt x="3675" y="4817"/>
                  </a:cubicBezTo>
                  <a:cubicBezTo>
                    <a:pt x="3698" y="4862"/>
                    <a:pt x="3721" y="4931"/>
                    <a:pt x="3744" y="4977"/>
                  </a:cubicBezTo>
                  <a:cubicBezTo>
                    <a:pt x="3744" y="5022"/>
                    <a:pt x="3767" y="5068"/>
                    <a:pt x="3767" y="5113"/>
                  </a:cubicBezTo>
                  <a:lnTo>
                    <a:pt x="3767" y="5159"/>
                  </a:lnTo>
                  <a:cubicBezTo>
                    <a:pt x="3789" y="5205"/>
                    <a:pt x="3789" y="5250"/>
                    <a:pt x="3789" y="5296"/>
                  </a:cubicBezTo>
                  <a:cubicBezTo>
                    <a:pt x="3812" y="5342"/>
                    <a:pt x="3812" y="5410"/>
                    <a:pt x="3812" y="5456"/>
                  </a:cubicBezTo>
                  <a:cubicBezTo>
                    <a:pt x="3835" y="5547"/>
                    <a:pt x="3835" y="5661"/>
                    <a:pt x="3812" y="5775"/>
                  </a:cubicBezTo>
                  <a:cubicBezTo>
                    <a:pt x="3812" y="5821"/>
                    <a:pt x="3789" y="5844"/>
                    <a:pt x="3789" y="5890"/>
                  </a:cubicBezTo>
                  <a:cubicBezTo>
                    <a:pt x="3767" y="5935"/>
                    <a:pt x="3767" y="5958"/>
                    <a:pt x="3767" y="5981"/>
                  </a:cubicBezTo>
                  <a:cubicBezTo>
                    <a:pt x="3744" y="6027"/>
                    <a:pt x="3744" y="6072"/>
                    <a:pt x="3744" y="6118"/>
                  </a:cubicBezTo>
                  <a:cubicBezTo>
                    <a:pt x="3721" y="6141"/>
                    <a:pt x="3721" y="6141"/>
                    <a:pt x="3698" y="6163"/>
                  </a:cubicBezTo>
                  <a:cubicBezTo>
                    <a:pt x="3698" y="6163"/>
                    <a:pt x="3675" y="6186"/>
                    <a:pt x="3675" y="6186"/>
                  </a:cubicBezTo>
                  <a:cubicBezTo>
                    <a:pt x="3630" y="6255"/>
                    <a:pt x="3584" y="6300"/>
                    <a:pt x="3538" y="6346"/>
                  </a:cubicBezTo>
                  <a:lnTo>
                    <a:pt x="3493" y="6415"/>
                  </a:lnTo>
                  <a:cubicBezTo>
                    <a:pt x="3447" y="6460"/>
                    <a:pt x="3379" y="6529"/>
                    <a:pt x="3310" y="6574"/>
                  </a:cubicBezTo>
                  <a:cubicBezTo>
                    <a:pt x="3287" y="6597"/>
                    <a:pt x="3264" y="6620"/>
                    <a:pt x="3242" y="6643"/>
                  </a:cubicBezTo>
                  <a:cubicBezTo>
                    <a:pt x="3219" y="6666"/>
                    <a:pt x="3219" y="6666"/>
                    <a:pt x="3196" y="6688"/>
                  </a:cubicBezTo>
                  <a:lnTo>
                    <a:pt x="3173" y="6711"/>
                  </a:lnTo>
                  <a:cubicBezTo>
                    <a:pt x="3150" y="6734"/>
                    <a:pt x="3105" y="6757"/>
                    <a:pt x="3082" y="6780"/>
                  </a:cubicBezTo>
                  <a:cubicBezTo>
                    <a:pt x="3036" y="6803"/>
                    <a:pt x="2968" y="6848"/>
                    <a:pt x="2899" y="6871"/>
                  </a:cubicBezTo>
                  <a:lnTo>
                    <a:pt x="2876" y="6894"/>
                  </a:lnTo>
                  <a:lnTo>
                    <a:pt x="2831" y="6917"/>
                  </a:lnTo>
                  <a:cubicBezTo>
                    <a:pt x="2785" y="6940"/>
                    <a:pt x="2717" y="6962"/>
                    <a:pt x="2671" y="6985"/>
                  </a:cubicBezTo>
                  <a:cubicBezTo>
                    <a:pt x="2602" y="7008"/>
                    <a:pt x="2534" y="7031"/>
                    <a:pt x="2443" y="7054"/>
                  </a:cubicBezTo>
                  <a:cubicBezTo>
                    <a:pt x="2351" y="7076"/>
                    <a:pt x="2283" y="7099"/>
                    <a:pt x="2192" y="7099"/>
                  </a:cubicBezTo>
                  <a:cubicBezTo>
                    <a:pt x="2100" y="7122"/>
                    <a:pt x="2032" y="7145"/>
                    <a:pt x="1963" y="7145"/>
                  </a:cubicBezTo>
                  <a:lnTo>
                    <a:pt x="1895" y="7168"/>
                  </a:lnTo>
                  <a:cubicBezTo>
                    <a:pt x="1849" y="7168"/>
                    <a:pt x="1804" y="7168"/>
                    <a:pt x="1758" y="7191"/>
                  </a:cubicBezTo>
                  <a:lnTo>
                    <a:pt x="1689" y="7191"/>
                  </a:lnTo>
                  <a:cubicBezTo>
                    <a:pt x="1621" y="7191"/>
                    <a:pt x="1575" y="7191"/>
                    <a:pt x="1507" y="7168"/>
                  </a:cubicBezTo>
                  <a:cubicBezTo>
                    <a:pt x="1438" y="7168"/>
                    <a:pt x="1347" y="7168"/>
                    <a:pt x="1279" y="7145"/>
                  </a:cubicBezTo>
                  <a:lnTo>
                    <a:pt x="1256" y="7145"/>
                  </a:lnTo>
                  <a:cubicBezTo>
                    <a:pt x="1187" y="7122"/>
                    <a:pt x="1119" y="7122"/>
                    <a:pt x="1073" y="7099"/>
                  </a:cubicBezTo>
                  <a:cubicBezTo>
                    <a:pt x="1050" y="7076"/>
                    <a:pt x="1028" y="7076"/>
                    <a:pt x="1005" y="7054"/>
                  </a:cubicBezTo>
                  <a:cubicBezTo>
                    <a:pt x="982" y="7031"/>
                    <a:pt x="936" y="7031"/>
                    <a:pt x="913" y="7008"/>
                  </a:cubicBezTo>
                  <a:cubicBezTo>
                    <a:pt x="891" y="7008"/>
                    <a:pt x="891" y="7008"/>
                    <a:pt x="868" y="6985"/>
                  </a:cubicBezTo>
                  <a:lnTo>
                    <a:pt x="799" y="6985"/>
                  </a:lnTo>
                  <a:cubicBezTo>
                    <a:pt x="776" y="6985"/>
                    <a:pt x="754" y="6985"/>
                    <a:pt x="731" y="7008"/>
                  </a:cubicBezTo>
                  <a:cubicBezTo>
                    <a:pt x="708" y="7008"/>
                    <a:pt x="708" y="7008"/>
                    <a:pt x="708" y="7031"/>
                  </a:cubicBezTo>
                  <a:lnTo>
                    <a:pt x="639" y="6985"/>
                  </a:lnTo>
                  <a:cubicBezTo>
                    <a:pt x="639" y="6985"/>
                    <a:pt x="617" y="6962"/>
                    <a:pt x="617" y="6940"/>
                  </a:cubicBezTo>
                  <a:cubicBezTo>
                    <a:pt x="594" y="6894"/>
                    <a:pt x="594" y="6848"/>
                    <a:pt x="594" y="6803"/>
                  </a:cubicBezTo>
                  <a:lnTo>
                    <a:pt x="594" y="6780"/>
                  </a:lnTo>
                  <a:lnTo>
                    <a:pt x="594" y="6757"/>
                  </a:lnTo>
                  <a:lnTo>
                    <a:pt x="571" y="6734"/>
                  </a:lnTo>
                  <a:cubicBezTo>
                    <a:pt x="571" y="6574"/>
                    <a:pt x="571" y="6437"/>
                    <a:pt x="571" y="6278"/>
                  </a:cubicBezTo>
                  <a:cubicBezTo>
                    <a:pt x="571" y="6163"/>
                    <a:pt x="571" y="6027"/>
                    <a:pt x="571" y="5912"/>
                  </a:cubicBezTo>
                  <a:lnTo>
                    <a:pt x="594" y="5798"/>
                  </a:lnTo>
                  <a:lnTo>
                    <a:pt x="594" y="5616"/>
                  </a:lnTo>
                  <a:cubicBezTo>
                    <a:pt x="594" y="5502"/>
                    <a:pt x="594" y="5387"/>
                    <a:pt x="617" y="5273"/>
                  </a:cubicBezTo>
                  <a:cubicBezTo>
                    <a:pt x="617" y="5205"/>
                    <a:pt x="617" y="5113"/>
                    <a:pt x="617" y="5022"/>
                  </a:cubicBezTo>
                  <a:cubicBezTo>
                    <a:pt x="617" y="4954"/>
                    <a:pt x="617" y="4885"/>
                    <a:pt x="617" y="4840"/>
                  </a:cubicBezTo>
                  <a:lnTo>
                    <a:pt x="617" y="4748"/>
                  </a:lnTo>
                  <a:lnTo>
                    <a:pt x="617" y="4725"/>
                  </a:lnTo>
                  <a:cubicBezTo>
                    <a:pt x="594" y="4406"/>
                    <a:pt x="594" y="4086"/>
                    <a:pt x="594" y="3767"/>
                  </a:cubicBezTo>
                  <a:cubicBezTo>
                    <a:pt x="594" y="3698"/>
                    <a:pt x="594" y="3653"/>
                    <a:pt x="594" y="3584"/>
                  </a:cubicBezTo>
                  <a:lnTo>
                    <a:pt x="594" y="3493"/>
                  </a:lnTo>
                  <a:cubicBezTo>
                    <a:pt x="594" y="3447"/>
                    <a:pt x="594" y="3379"/>
                    <a:pt x="594" y="3333"/>
                  </a:cubicBezTo>
                  <a:lnTo>
                    <a:pt x="594" y="3242"/>
                  </a:lnTo>
                  <a:cubicBezTo>
                    <a:pt x="594" y="3196"/>
                    <a:pt x="594" y="3151"/>
                    <a:pt x="594" y="3082"/>
                  </a:cubicBezTo>
                  <a:lnTo>
                    <a:pt x="594" y="3014"/>
                  </a:lnTo>
                  <a:cubicBezTo>
                    <a:pt x="594" y="2922"/>
                    <a:pt x="594" y="2831"/>
                    <a:pt x="594" y="2762"/>
                  </a:cubicBezTo>
                  <a:lnTo>
                    <a:pt x="594" y="2626"/>
                  </a:lnTo>
                  <a:cubicBezTo>
                    <a:pt x="594" y="2580"/>
                    <a:pt x="571" y="2511"/>
                    <a:pt x="571" y="2443"/>
                  </a:cubicBezTo>
                  <a:cubicBezTo>
                    <a:pt x="571" y="2352"/>
                    <a:pt x="571" y="2238"/>
                    <a:pt x="571" y="2123"/>
                  </a:cubicBezTo>
                  <a:lnTo>
                    <a:pt x="571" y="1941"/>
                  </a:lnTo>
                  <a:cubicBezTo>
                    <a:pt x="594" y="1849"/>
                    <a:pt x="594" y="1781"/>
                    <a:pt x="594" y="1713"/>
                  </a:cubicBezTo>
                  <a:cubicBezTo>
                    <a:pt x="594" y="1667"/>
                    <a:pt x="594" y="1644"/>
                    <a:pt x="594" y="1598"/>
                  </a:cubicBezTo>
                  <a:cubicBezTo>
                    <a:pt x="594" y="1576"/>
                    <a:pt x="594" y="1553"/>
                    <a:pt x="594" y="1530"/>
                  </a:cubicBezTo>
                  <a:cubicBezTo>
                    <a:pt x="594" y="1461"/>
                    <a:pt x="594" y="1393"/>
                    <a:pt x="594" y="1325"/>
                  </a:cubicBezTo>
                  <a:cubicBezTo>
                    <a:pt x="639" y="1279"/>
                    <a:pt x="708" y="1233"/>
                    <a:pt x="754" y="1188"/>
                  </a:cubicBezTo>
                  <a:cubicBezTo>
                    <a:pt x="799" y="1142"/>
                    <a:pt x="845" y="1119"/>
                    <a:pt x="891" y="1073"/>
                  </a:cubicBezTo>
                  <a:cubicBezTo>
                    <a:pt x="959" y="1051"/>
                    <a:pt x="1005" y="1005"/>
                    <a:pt x="1073" y="959"/>
                  </a:cubicBezTo>
                  <a:cubicBezTo>
                    <a:pt x="1142" y="936"/>
                    <a:pt x="1210" y="914"/>
                    <a:pt x="1256" y="891"/>
                  </a:cubicBezTo>
                  <a:cubicBezTo>
                    <a:pt x="1370" y="845"/>
                    <a:pt x="1507" y="822"/>
                    <a:pt x="1667" y="800"/>
                  </a:cubicBezTo>
                  <a:cubicBezTo>
                    <a:pt x="1712" y="777"/>
                    <a:pt x="1735" y="777"/>
                    <a:pt x="1781" y="777"/>
                  </a:cubicBezTo>
                  <a:lnTo>
                    <a:pt x="1872" y="777"/>
                  </a:lnTo>
                  <a:lnTo>
                    <a:pt x="1918" y="754"/>
                  </a:lnTo>
                  <a:close/>
                  <a:moveTo>
                    <a:pt x="2511" y="1"/>
                  </a:moveTo>
                  <a:cubicBezTo>
                    <a:pt x="2351" y="1"/>
                    <a:pt x="2192" y="23"/>
                    <a:pt x="2032" y="46"/>
                  </a:cubicBezTo>
                  <a:cubicBezTo>
                    <a:pt x="1941" y="69"/>
                    <a:pt x="1849" y="92"/>
                    <a:pt x="1758" y="92"/>
                  </a:cubicBezTo>
                  <a:cubicBezTo>
                    <a:pt x="1689" y="115"/>
                    <a:pt x="1621" y="138"/>
                    <a:pt x="1552" y="138"/>
                  </a:cubicBezTo>
                  <a:cubicBezTo>
                    <a:pt x="1370" y="183"/>
                    <a:pt x="1187" y="229"/>
                    <a:pt x="1028" y="320"/>
                  </a:cubicBezTo>
                  <a:cubicBezTo>
                    <a:pt x="959" y="343"/>
                    <a:pt x="913" y="389"/>
                    <a:pt x="845" y="434"/>
                  </a:cubicBezTo>
                  <a:lnTo>
                    <a:pt x="822" y="457"/>
                  </a:lnTo>
                  <a:lnTo>
                    <a:pt x="754" y="480"/>
                  </a:lnTo>
                  <a:cubicBezTo>
                    <a:pt x="708" y="503"/>
                    <a:pt x="662" y="548"/>
                    <a:pt x="594" y="594"/>
                  </a:cubicBezTo>
                  <a:cubicBezTo>
                    <a:pt x="525" y="640"/>
                    <a:pt x="457" y="685"/>
                    <a:pt x="388" y="754"/>
                  </a:cubicBezTo>
                  <a:lnTo>
                    <a:pt x="388" y="777"/>
                  </a:lnTo>
                  <a:lnTo>
                    <a:pt x="274" y="777"/>
                  </a:lnTo>
                  <a:cubicBezTo>
                    <a:pt x="251" y="800"/>
                    <a:pt x="206" y="822"/>
                    <a:pt x="183" y="845"/>
                  </a:cubicBezTo>
                  <a:cubicBezTo>
                    <a:pt x="160" y="868"/>
                    <a:pt x="137" y="891"/>
                    <a:pt x="114" y="914"/>
                  </a:cubicBezTo>
                  <a:cubicBezTo>
                    <a:pt x="92" y="936"/>
                    <a:pt x="92" y="959"/>
                    <a:pt x="69" y="982"/>
                  </a:cubicBezTo>
                  <a:cubicBezTo>
                    <a:pt x="23" y="1073"/>
                    <a:pt x="23" y="1165"/>
                    <a:pt x="0" y="1256"/>
                  </a:cubicBezTo>
                  <a:cubicBezTo>
                    <a:pt x="0" y="1347"/>
                    <a:pt x="0" y="1416"/>
                    <a:pt x="0" y="1484"/>
                  </a:cubicBezTo>
                  <a:lnTo>
                    <a:pt x="0" y="1530"/>
                  </a:lnTo>
                  <a:cubicBezTo>
                    <a:pt x="0" y="1598"/>
                    <a:pt x="0" y="1667"/>
                    <a:pt x="0" y="1735"/>
                  </a:cubicBezTo>
                  <a:cubicBezTo>
                    <a:pt x="0" y="1804"/>
                    <a:pt x="0" y="1895"/>
                    <a:pt x="0" y="1986"/>
                  </a:cubicBezTo>
                  <a:cubicBezTo>
                    <a:pt x="0" y="2055"/>
                    <a:pt x="0" y="2123"/>
                    <a:pt x="0" y="2192"/>
                  </a:cubicBezTo>
                  <a:lnTo>
                    <a:pt x="0" y="2215"/>
                  </a:lnTo>
                  <a:cubicBezTo>
                    <a:pt x="0" y="2397"/>
                    <a:pt x="0" y="2557"/>
                    <a:pt x="0" y="2717"/>
                  </a:cubicBezTo>
                  <a:cubicBezTo>
                    <a:pt x="0" y="2762"/>
                    <a:pt x="0" y="2831"/>
                    <a:pt x="0" y="2877"/>
                  </a:cubicBezTo>
                  <a:lnTo>
                    <a:pt x="0" y="2991"/>
                  </a:lnTo>
                  <a:cubicBezTo>
                    <a:pt x="0" y="3082"/>
                    <a:pt x="0" y="3151"/>
                    <a:pt x="0" y="3242"/>
                  </a:cubicBezTo>
                  <a:cubicBezTo>
                    <a:pt x="23" y="3402"/>
                    <a:pt x="23" y="3539"/>
                    <a:pt x="23" y="3676"/>
                  </a:cubicBezTo>
                  <a:lnTo>
                    <a:pt x="23" y="3767"/>
                  </a:lnTo>
                  <a:cubicBezTo>
                    <a:pt x="23" y="3949"/>
                    <a:pt x="23" y="4132"/>
                    <a:pt x="23" y="4292"/>
                  </a:cubicBezTo>
                  <a:lnTo>
                    <a:pt x="23" y="4566"/>
                  </a:lnTo>
                  <a:lnTo>
                    <a:pt x="23" y="4840"/>
                  </a:lnTo>
                  <a:lnTo>
                    <a:pt x="23" y="4908"/>
                  </a:lnTo>
                  <a:cubicBezTo>
                    <a:pt x="23" y="5045"/>
                    <a:pt x="23" y="5182"/>
                    <a:pt x="23" y="5319"/>
                  </a:cubicBezTo>
                  <a:cubicBezTo>
                    <a:pt x="23" y="5387"/>
                    <a:pt x="23" y="5456"/>
                    <a:pt x="23" y="5547"/>
                  </a:cubicBezTo>
                  <a:lnTo>
                    <a:pt x="23" y="5616"/>
                  </a:lnTo>
                  <a:cubicBezTo>
                    <a:pt x="23" y="5661"/>
                    <a:pt x="23" y="5707"/>
                    <a:pt x="23" y="5775"/>
                  </a:cubicBezTo>
                  <a:lnTo>
                    <a:pt x="23" y="5844"/>
                  </a:lnTo>
                  <a:cubicBezTo>
                    <a:pt x="23" y="6027"/>
                    <a:pt x="23" y="6186"/>
                    <a:pt x="46" y="6346"/>
                  </a:cubicBezTo>
                  <a:cubicBezTo>
                    <a:pt x="46" y="6529"/>
                    <a:pt x="46" y="6688"/>
                    <a:pt x="46" y="6848"/>
                  </a:cubicBezTo>
                  <a:lnTo>
                    <a:pt x="46" y="6917"/>
                  </a:lnTo>
                  <a:cubicBezTo>
                    <a:pt x="46" y="6985"/>
                    <a:pt x="46" y="7031"/>
                    <a:pt x="46" y="7099"/>
                  </a:cubicBezTo>
                  <a:cubicBezTo>
                    <a:pt x="46" y="7191"/>
                    <a:pt x="46" y="7282"/>
                    <a:pt x="69" y="7350"/>
                  </a:cubicBezTo>
                  <a:cubicBezTo>
                    <a:pt x="69" y="7442"/>
                    <a:pt x="114" y="7510"/>
                    <a:pt x="206" y="7556"/>
                  </a:cubicBezTo>
                  <a:cubicBezTo>
                    <a:pt x="229" y="7579"/>
                    <a:pt x="297" y="7601"/>
                    <a:pt x="343" y="7624"/>
                  </a:cubicBezTo>
                  <a:cubicBezTo>
                    <a:pt x="388" y="7647"/>
                    <a:pt x="434" y="7647"/>
                    <a:pt x="503" y="7670"/>
                  </a:cubicBezTo>
                  <a:cubicBezTo>
                    <a:pt x="525" y="7670"/>
                    <a:pt x="548" y="7670"/>
                    <a:pt x="571" y="7693"/>
                  </a:cubicBezTo>
                  <a:cubicBezTo>
                    <a:pt x="662" y="7693"/>
                    <a:pt x="754" y="7716"/>
                    <a:pt x="845" y="7738"/>
                  </a:cubicBezTo>
                  <a:cubicBezTo>
                    <a:pt x="1005" y="7761"/>
                    <a:pt x="1164" y="7761"/>
                    <a:pt x="1324" y="7784"/>
                  </a:cubicBezTo>
                  <a:lnTo>
                    <a:pt x="1438" y="7784"/>
                  </a:lnTo>
                  <a:cubicBezTo>
                    <a:pt x="1484" y="7784"/>
                    <a:pt x="1530" y="7784"/>
                    <a:pt x="1598" y="7807"/>
                  </a:cubicBezTo>
                  <a:lnTo>
                    <a:pt x="1621" y="7807"/>
                  </a:lnTo>
                  <a:cubicBezTo>
                    <a:pt x="1689" y="7807"/>
                    <a:pt x="1781" y="7784"/>
                    <a:pt x="1849" y="7784"/>
                  </a:cubicBezTo>
                  <a:lnTo>
                    <a:pt x="1872" y="7784"/>
                  </a:lnTo>
                  <a:cubicBezTo>
                    <a:pt x="1918" y="7784"/>
                    <a:pt x="1941" y="7761"/>
                    <a:pt x="1986" y="7761"/>
                  </a:cubicBezTo>
                  <a:lnTo>
                    <a:pt x="2146" y="7761"/>
                  </a:lnTo>
                  <a:cubicBezTo>
                    <a:pt x="2192" y="7761"/>
                    <a:pt x="2260" y="7761"/>
                    <a:pt x="2306" y="7738"/>
                  </a:cubicBezTo>
                  <a:cubicBezTo>
                    <a:pt x="2374" y="7738"/>
                    <a:pt x="2420" y="7738"/>
                    <a:pt x="2466" y="7716"/>
                  </a:cubicBezTo>
                  <a:lnTo>
                    <a:pt x="2534" y="7716"/>
                  </a:lnTo>
                  <a:cubicBezTo>
                    <a:pt x="2602" y="7693"/>
                    <a:pt x="2648" y="7693"/>
                    <a:pt x="2717" y="7693"/>
                  </a:cubicBezTo>
                  <a:lnTo>
                    <a:pt x="2762" y="7670"/>
                  </a:lnTo>
                  <a:cubicBezTo>
                    <a:pt x="2831" y="7670"/>
                    <a:pt x="2899" y="7670"/>
                    <a:pt x="2990" y="7647"/>
                  </a:cubicBezTo>
                  <a:cubicBezTo>
                    <a:pt x="3013" y="7647"/>
                    <a:pt x="3059" y="7647"/>
                    <a:pt x="3105" y="7624"/>
                  </a:cubicBezTo>
                  <a:lnTo>
                    <a:pt x="3173" y="7624"/>
                  </a:lnTo>
                  <a:cubicBezTo>
                    <a:pt x="3196" y="7624"/>
                    <a:pt x="3242" y="7601"/>
                    <a:pt x="3264" y="7601"/>
                  </a:cubicBezTo>
                  <a:lnTo>
                    <a:pt x="3333" y="7601"/>
                  </a:lnTo>
                  <a:lnTo>
                    <a:pt x="3356" y="7579"/>
                  </a:lnTo>
                  <a:cubicBezTo>
                    <a:pt x="3401" y="7579"/>
                    <a:pt x="3447" y="7579"/>
                    <a:pt x="3515" y="7556"/>
                  </a:cubicBezTo>
                  <a:cubicBezTo>
                    <a:pt x="3584" y="7533"/>
                    <a:pt x="3652" y="7510"/>
                    <a:pt x="3721" y="7487"/>
                  </a:cubicBezTo>
                  <a:cubicBezTo>
                    <a:pt x="3812" y="7465"/>
                    <a:pt x="3881" y="7419"/>
                    <a:pt x="3972" y="7373"/>
                  </a:cubicBezTo>
                  <a:cubicBezTo>
                    <a:pt x="3995" y="7350"/>
                    <a:pt x="4040" y="7328"/>
                    <a:pt x="4063" y="7328"/>
                  </a:cubicBezTo>
                  <a:cubicBezTo>
                    <a:pt x="4086" y="7305"/>
                    <a:pt x="4132" y="7282"/>
                    <a:pt x="4155" y="7259"/>
                  </a:cubicBezTo>
                  <a:cubicBezTo>
                    <a:pt x="4269" y="7191"/>
                    <a:pt x="4383" y="7099"/>
                    <a:pt x="4520" y="6985"/>
                  </a:cubicBezTo>
                  <a:cubicBezTo>
                    <a:pt x="4543" y="6962"/>
                    <a:pt x="4588" y="6917"/>
                    <a:pt x="4634" y="6871"/>
                  </a:cubicBezTo>
                  <a:lnTo>
                    <a:pt x="4657" y="6848"/>
                  </a:lnTo>
                  <a:lnTo>
                    <a:pt x="4680" y="6825"/>
                  </a:lnTo>
                  <a:cubicBezTo>
                    <a:pt x="4725" y="6780"/>
                    <a:pt x="4771" y="6734"/>
                    <a:pt x="4817" y="6688"/>
                  </a:cubicBezTo>
                  <a:cubicBezTo>
                    <a:pt x="4817" y="6666"/>
                    <a:pt x="4839" y="6620"/>
                    <a:pt x="4862" y="6597"/>
                  </a:cubicBezTo>
                  <a:lnTo>
                    <a:pt x="4862" y="6574"/>
                  </a:lnTo>
                  <a:cubicBezTo>
                    <a:pt x="4885" y="6551"/>
                    <a:pt x="4908" y="6529"/>
                    <a:pt x="4908" y="6483"/>
                  </a:cubicBezTo>
                  <a:cubicBezTo>
                    <a:pt x="4953" y="6437"/>
                    <a:pt x="4976" y="6392"/>
                    <a:pt x="4999" y="6346"/>
                  </a:cubicBezTo>
                  <a:cubicBezTo>
                    <a:pt x="5022" y="6255"/>
                    <a:pt x="5045" y="6186"/>
                    <a:pt x="5068" y="6118"/>
                  </a:cubicBezTo>
                  <a:cubicBezTo>
                    <a:pt x="5090" y="6072"/>
                    <a:pt x="5090" y="6004"/>
                    <a:pt x="5113" y="5935"/>
                  </a:cubicBezTo>
                  <a:lnTo>
                    <a:pt x="5113" y="5844"/>
                  </a:lnTo>
                  <a:cubicBezTo>
                    <a:pt x="5136" y="5775"/>
                    <a:pt x="5136" y="5707"/>
                    <a:pt x="5159" y="5638"/>
                  </a:cubicBezTo>
                  <a:lnTo>
                    <a:pt x="5159" y="5547"/>
                  </a:lnTo>
                  <a:cubicBezTo>
                    <a:pt x="5159" y="5502"/>
                    <a:pt x="5159" y="5456"/>
                    <a:pt x="5159" y="5410"/>
                  </a:cubicBezTo>
                  <a:cubicBezTo>
                    <a:pt x="5182" y="5250"/>
                    <a:pt x="5159" y="5113"/>
                    <a:pt x="5136" y="5022"/>
                  </a:cubicBezTo>
                  <a:lnTo>
                    <a:pt x="5113" y="4977"/>
                  </a:lnTo>
                  <a:cubicBezTo>
                    <a:pt x="5113" y="4931"/>
                    <a:pt x="5090" y="4885"/>
                    <a:pt x="5090" y="4840"/>
                  </a:cubicBezTo>
                  <a:cubicBezTo>
                    <a:pt x="5068" y="4771"/>
                    <a:pt x="5045" y="4680"/>
                    <a:pt x="4999" y="4589"/>
                  </a:cubicBezTo>
                  <a:cubicBezTo>
                    <a:pt x="4976" y="4520"/>
                    <a:pt x="4931" y="4452"/>
                    <a:pt x="4885" y="4383"/>
                  </a:cubicBezTo>
                  <a:cubicBezTo>
                    <a:pt x="4862" y="4337"/>
                    <a:pt x="4839" y="4292"/>
                    <a:pt x="4794" y="4246"/>
                  </a:cubicBezTo>
                  <a:lnTo>
                    <a:pt x="4748" y="4178"/>
                  </a:lnTo>
                  <a:cubicBezTo>
                    <a:pt x="4702" y="4109"/>
                    <a:pt x="4657" y="4041"/>
                    <a:pt x="4588" y="3972"/>
                  </a:cubicBezTo>
                  <a:cubicBezTo>
                    <a:pt x="4520" y="3904"/>
                    <a:pt x="4451" y="3858"/>
                    <a:pt x="4383" y="3812"/>
                  </a:cubicBezTo>
                  <a:lnTo>
                    <a:pt x="4314" y="3767"/>
                  </a:lnTo>
                  <a:cubicBezTo>
                    <a:pt x="4269" y="3744"/>
                    <a:pt x="4223" y="3721"/>
                    <a:pt x="4177" y="3698"/>
                  </a:cubicBezTo>
                  <a:cubicBezTo>
                    <a:pt x="4109" y="3653"/>
                    <a:pt x="4018" y="3607"/>
                    <a:pt x="3949" y="3584"/>
                  </a:cubicBezTo>
                  <a:lnTo>
                    <a:pt x="3903" y="3561"/>
                  </a:lnTo>
                  <a:cubicBezTo>
                    <a:pt x="3858" y="3539"/>
                    <a:pt x="3789" y="3516"/>
                    <a:pt x="3721" y="3493"/>
                  </a:cubicBezTo>
                  <a:cubicBezTo>
                    <a:pt x="3630" y="3470"/>
                    <a:pt x="3538" y="3470"/>
                    <a:pt x="3447" y="3470"/>
                  </a:cubicBezTo>
                  <a:cubicBezTo>
                    <a:pt x="3356" y="3470"/>
                    <a:pt x="3287" y="3447"/>
                    <a:pt x="3196" y="3447"/>
                  </a:cubicBezTo>
                  <a:lnTo>
                    <a:pt x="3219" y="3447"/>
                  </a:lnTo>
                  <a:cubicBezTo>
                    <a:pt x="3287" y="3379"/>
                    <a:pt x="3356" y="3333"/>
                    <a:pt x="3401" y="3287"/>
                  </a:cubicBezTo>
                  <a:cubicBezTo>
                    <a:pt x="3447" y="3242"/>
                    <a:pt x="3493" y="3219"/>
                    <a:pt x="3538" y="3173"/>
                  </a:cubicBezTo>
                  <a:lnTo>
                    <a:pt x="3584" y="3128"/>
                  </a:lnTo>
                  <a:cubicBezTo>
                    <a:pt x="3698" y="3014"/>
                    <a:pt x="3789" y="2899"/>
                    <a:pt x="3881" y="2762"/>
                  </a:cubicBezTo>
                  <a:cubicBezTo>
                    <a:pt x="3903" y="2717"/>
                    <a:pt x="3926" y="2648"/>
                    <a:pt x="3972" y="2603"/>
                  </a:cubicBezTo>
                  <a:cubicBezTo>
                    <a:pt x="4018" y="2511"/>
                    <a:pt x="4040" y="2443"/>
                    <a:pt x="4086" y="2374"/>
                  </a:cubicBezTo>
                  <a:cubicBezTo>
                    <a:pt x="4086" y="2329"/>
                    <a:pt x="4109" y="2283"/>
                    <a:pt x="4132" y="2238"/>
                  </a:cubicBezTo>
                  <a:lnTo>
                    <a:pt x="4132" y="2215"/>
                  </a:lnTo>
                  <a:cubicBezTo>
                    <a:pt x="4155" y="2169"/>
                    <a:pt x="4177" y="2101"/>
                    <a:pt x="4177" y="2055"/>
                  </a:cubicBezTo>
                  <a:cubicBezTo>
                    <a:pt x="4200" y="1918"/>
                    <a:pt x="4223" y="1781"/>
                    <a:pt x="4223" y="1667"/>
                  </a:cubicBezTo>
                  <a:lnTo>
                    <a:pt x="4223" y="1576"/>
                  </a:lnTo>
                  <a:cubicBezTo>
                    <a:pt x="4223" y="1530"/>
                    <a:pt x="4223" y="1484"/>
                    <a:pt x="4223" y="1416"/>
                  </a:cubicBezTo>
                  <a:cubicBezTo>
                    <a:pt x="4223" y="1393"/>
                    <a:pt x="4223" y="1370"/>
                    <a:pt x="4223" y="1347"/>
                  </a:cubicBezTo>
                  <a:lnTo>
                    <a:pt x="4223" y="1279"/>
                  </a:lnTo>
                  <a:cubicBezTo>
                    <a:pt x="4223" y="1233"/>
                    <a:pt x="4223" y="1188"/>
                    <a:pt x="4223" y="1142"/>
                  </a:cubicBezTo>
                  <a:cubicBezTo>
                    <a:pt x="4200" y="959"/>
                    <a:pt x="4177" y="822"/>
                    <a:pt x="4132" y="685"/>
                  </a:cubicBezTo>
                  <a:cubicBezTo>
                    <a:pt x="4086" y="640"/>
                    <a:pt x="4063" y="571"/>
                    <a:pt x="4018" y="503"/>
                  </a:cubicBezTo>
                  <a:cubicBezTo>
                    <a:pt x="3995" y="480"/>
                    <a:pt x="3972" y="434"/>
                    <a:pt x="3926" y="389"/>
                  </a:cubicBezTo>
                  <a:cubicBezTo>
                    <a:pt x="3903" y="366"/>
                    <a:pt x="3881" y="343"/>
                    <a:pt x="3858" y="320"/>
                  </a:cubicBezTo>
                  <a:lnTo>
                    <a:pt x="3835" y="320"/>
                  </a:lnTo>
                  <a:cubicBezTo>
                    <a:pt x="3812" y="275"/>
                    <a:pt x="3767" y="252"/>
                    <a:pt x="3698" y="229"/>
                  </a:cubicBezTo>
                  <a:cubicBezTo>
                    <a:pt x="3630" y="183"/>
                    <a:pt x="3584" y="160"/>
                    <a:pt x="3515" y="138"/>
                  </a:cubicBezTo>
                  <a:cubicBezTo>
                    <a:pt x="3447" y="138"/>
                    <a:pt x="3401" y="115"/>
                    <a:pt x="3356" y="115"/>
                  </a:cubicBezTo>
                  <a:lnTo>
                    <a:pt x="3287" y="92"/>
                  </a:lnTo>
                  <a:cubicBezTo>
                    <a:pt x="3219" y="69"/>
                    <a:pt x="3127" y="69"/>
                    <a:pt x="3059" y="46"/>
                  </a:cubicBezTo>
                  <a:cubicBezTo>
                    <a:pt x="3013" y="46"/>
                    <a:pt x="2968" y="46"/>
                    <a:pt x="2922" y="23"/>
                  </a:cubicBezTo>
                  <a:lnTo>
                    <a:pt x="2785" y="23"/>
                  </a:lnTo>
                  <a:cubicBezTo>
                    <a:pt x="2717" y="1"/>
                    <a:pt x="2648" y="1"/>
                    <a:pt x="2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20"/>
            <p:cNvSpPr/>
            <p:nvPr/>
          </p:nvSpPr>
          <p:spPr>
            <a:xfrm>
              <a:off x="3802275" y="1473425"/>
              <a:ext cx="39400" cy="72725"/>
            </a:xfrm>
            <a:custGeom>
              <a:avLst/>
              <a:gdLst/>
              <a:ahLst/>
              <a:cxnLst/>
              <a:rect l="l" t="t" r="r" b="b"/>
              <a:pathLst>
                <a:path w="1576" h="2909" extrusionOk="0">
                  <a:moveTo>
                    <a:pt x="252" y="0"/>
                  </a:moveTo>
                  <a:cubicBezTo>
                    <a:pt x="206" y="0"/>
                    <a:pt x="183" y="0"/>
                    <a:pt x="138" y="23"/>
                  </a:cubicBezTo>
                  <a:cubicBezTo>
                    <a:pt x="138" y="23"/>
                    <a:pt x="115" y="46"/>
                    <a:pt x="92" y="46"/>
                  </a:cubicBezTo>
                  <a:cubicBezTo>
                    <a:pt x="77" y="46"/>
                    <a:pt x="62" y="36"/>
                    <a:pt x="47" y="36"/>
                  </a:cubicBezTo>
                  <a:cubicBezTo>
                    <a:pt x="39" y="36"/>
                    <a:pt x="31" y="38"/>
                    <a:pt x="24" y="46"/>
                  </a:cubicBezTo>
                  <a:cubicBezTo>
                    <a:pt x="1" y="69"/>
                    <a:pt x="1" y="114"/>
                    <a:pt x="24" y="137"/>
                  </a:cubicBezTo>
                  <a:cubicBezTo>
                    <a:pt x="47" y="137"/>
                    <a:pt x="47" y="160"/>
                    <a:pt x="69" y="160"/>
                  </a:cubicBezTo>
                  <a:cubicBezTo>
                    <a:pt x="69" y="183"/>
                    <a:pt x="69" y="183"/>
                    <a:pt x="69" y="183"/>
                  </a:cubicBezTo>
                  <a:cubicBezTo>
                    <a:pt x="69" y="206"/>
                    <a:pt x="92" y="229"/>
                    <a:pt x="115" y="251"/>
                  </a:cubicBezTo>
                  <a:cubicBezTo>
                    <a:pt x="115" y="274"/>
                    <a:pt x="115" y="274"/>
                    <a:pt x="138" y="297"/>
                  </a:cubicBezTo>
                  <a:cubicBezTo>
                    <a:pt x="161" y="320"/>
                    <a:pt x="183" y="343"/>
                    <a:pt x="229" y="388"/>
                  </a:cubicBezTo>
                  <a:cubicBezTo>
                    <a:pt x="275" y="434"/>
                    <a:pt x="320" y="502"/>
                    <a:pt x="343" y="548"/>
                  </a:cubicBezTo>
                  <a:cubicBezTo>
                    <a:pt x="366" y="594"/>
                    <a:pt x="412" y="639"/>
                    <a:pt x="435" y="685"/>
                  </a:cubicBezTo>
                  <a:cubicBezTo>
                    <a:pt x="435" y="708"/>
                    <a:pt x="457" y="731"/>
                    <a:pt x="457" y="754"/>
                  </a:cubicBezTo>
                  <a:cubicBezTo>
                    <a:pt x="503" y="868"/>
                    <a:pt x="526" y="982"/>
                    <a:pt x="549" y="1119"/>
                  </a:cubicBezTo>
                  <a:cubicBezTo>
                    <a:pt x="571" y="1187"/>
                    <a:pt x="594" y="1256"/>
                    <a:pt x="594" y="1347"/>
                  </a:cubicBezTo>
                  <a:cubicBezTo>
                    <a:pt x="617" y="1393"/>
                    <a:pt x="617" y="1461"/>
                    <a:pt x="617" y="1530"/>
                  </a:cubicBezTo>
                  <a:cubicBezTo>
                    <a:pt x="617" y="1575"/>
                    <a:pt x="617" y="1621"/>
                    <a:pt x="640" y="1644"/>
                  </a:cubicBezTo>
                  <a:cubicBezTo>
                    <a:pt x="640" y="1712"/>
                    <a:pt x="640" y="1758"/>
                    <a:pt x="640" y="1826"/>
                  </a:cubicBezTo>
                  <a:cubicBezTo>
                    <a:pt x="640" y="1940"/>
                    <a:pt x="640" y="2055"/>
                    <a:pt x="640" y="2146"/>
                  </a:cubicBezTo>
                  <a:cubicBezTo>
                    <a:pt x="640" y="2260"/>
                    <a:pt x="640" y="2374"/>
                    <a:pt x="663" y="2465"/>
                  </a:cubicBezTo>
                  <a:cubicBezTo>
                    <a:pt x="663" y="2534"/>
                    <a:pt x="663" y="2580"/>
                    <a:pt x="663" y="2625"/>
                  </a:cubicBezTo>
                  <a:cubicBezTo>
                    <a:pt x="663" y="2648"/>
                    <a:pt x="663" y="2671"/>
                    <a:pt x="663" y="2717"/>
                  </a:cubicBezTo>
                  <a:cubicBezTo>
                    <a:pt x="663" y="2739"/>
                    <a:pt x="663" y="2762"/>
                    <a:pt x="663" y="2785"/>
                  </a:cubicBezTo>
                  <a:cubicBezTo>
                    <a:pt x="663" y="2808"/>
                    <a:pt x="686" y="2831"/>
                    <a:pt x="708" y="2876"/>
                  </a:cubicBezTo>
                  <a:cubicBezTo>
                    <a:pt x="725" y="2892"/>
                    <a:pt x="752" y="2909"/>
                    <a:pt x="791" y="2909"/>
                  </a:cubicBezTo>
                  <a:cubicBezTo>
                    <a:pt x="807" y="2909"/>
                    <a:pt x="825" y="2906"/>
                    <a:pt x="845" y="2899"/>
                  </a:cubicBezTo>
                  <a:cubicBezTo>
                    <a:pt x="868" y="2899"/>
                    <a:pt x="868" y="2899"/>
                    <a:pt x="891" y="2876"/>
                  </a:cubicBezTo>
                  <a:cubicBezTo>
                    <a:pt x="914" y="2853"/>
                    <a:pt x="937" y="2808"/>
                    <a:pt x="937" y="2785"/>
                  </a:cubicBezTo>
                  <a:cubicBezTo>
                    <a:pt x="960" y="2694"/>
                    <a:pt x="960" y="2602"/>
                    <a:pt x="960" y="2534"/>
                  </a:cubicBezTo>
                  <a:cubicBezTo>
                    <a:pt x="960" y="2511"/>
                    <a:pt x="960" y="2488"/>
                    <a:pt x="960" y="2465"/>
                  </a:cubicBezTo>
                  <a:cubicBezTo>
                    <a:pt x="960" y="2488"/>
                    <a:pt x="982" y="2488"/>
                    <a:pt x="982" y="2488"/>
                  </a:cubicBezTo>
                  <a:cubicBezTo>
                    <a:pt x="982" y="2534"/>
                    <a:pt x="982" y="2580"/>
                    <a:pt x="982" y="2602"/>
                  </a:cubicBezTo>
                  <a:cubicBezTo>
                    <a:pt x="1005" y="2671"/>
                    <a:pt x="1074" y="2739"/>
                    <a:pt x="1142" y="2739"/>
                  </a:cubicBezTo>
                  <a:cubicBezTo>
                    <a:pt x="1165" y="2739"/>
                    <a:pt x="1188" y="2739"/>
                    <a:pt x="1211" y="2717"/>
                  </a:cubicBezTo>
                  <a:cubicBezTo>
                    <a:pt x="1237" y="2743"/>
                    <a:pt x="1264" y="2754"/>
                    <a:pt x="1291" y="2754"/>
                  </a:cubicBezTo>
                  <a:cubicBezTo>
                    <a:pt x="1310" y="2754"/>
                    <a:pt x="1329" y="2749"/>
                    <a:pt x="1348" y="2739"/>
                  </a:cubicBezTo>
                  <a:cubicBezTo>
                    <a:pt x="1370" y="2739"/>
                    <a:pt x="1393" y="2739"/>
                    <a:pt x="1416" y="2717"/>
                  </a:cubicBezTo>
                  <a:cubicBezTo>
                    <a:pt x="1439" y="2694"/>
                    <a:pt x="1462" y="2671"/>
                    <a:pt x="1462" y="2648"/>
                  </a:cubicBezTo>
                  <a:cubicBezTo>
                    <a:pt x="1485" y="2602"/>
                    <a:pt x="1485" y="2580"/>
                    <a:pt x="1485" y="2534"/>
                  </a:cubicBezTo>
                  <a:cubicBezTo>
                    <a:pt x="1507" y="2511"/>
                    <a:pt x="1507" y="2465"/>
                    <a:pt x="1530" y="2420"/>
                  </a:cubicBezTo>
                  <a:cubicBezTo>
                    <a:pt x="1530" y="2351"/>
                    <a:pt x="1553" y="2260"/>
                    <a:pt x="1553" y="2169"/>
                  </a:cubicBezTo>
                  <a:cubicBezTo>
                    <a:pt x="1553" y="2055"/>
                    <a:pt x="1553" y="1940"/>
                    <a:pt x="1553" y="1826"/>
                  </a:cubicBezTo>
                  <a:cubicBezTo>
                    <a:pt x="1553" y="1758"/>
                    <a:pt x="1576" y="1712"/>
                    <a:pt x="1576" y="1644"/>
                  </a:cubicBezTo>
                  <a:cubicBezTo>
                    <a:pt x="1576" y="1507"/>
                    <a:pt x="1553" y="1370"/>
                    <a:pt x="1530" y="1256"/>
                  </a:cubicBezTo>
                  <a:cubicBezTo>
                    <a:pt x="1530" y="1187"/>
                    <a:pt x="1507" y="1119"/>
                    <a:pt x="1485" y="1073"/>
                  </a:cubicBezTo>
                  <a:cubicBezTo>
                    <a:pt x="1462" y="1005"/>
                    <a:pt x="1439" y="936"/>
                    <a:pt x="1393" y="868"/>
                  </a:cubicBezTo>
                  <a:cubicBezTo>
                    <a:pt x="1370" y="822"/>
                    <a:pt x="1348" y="799"/>
                    <a:pt x="1325" y="754"/>
                  </a:cubicBezTo>
                  <a:cubicBezTo>
                    <a:pt x="1325" y="731"/>
                    <a:pt x="1302" y="731"/>
                    <a:pt x="1302" y="708"/>
                  </a:cubicBezTo>
                  <a:cubicBezTo>
                    <a:pt x="1256" y="617"/>
                    <a:pt x="1188" y="525"/>
                    <a:pt x="1119" y="457"/>
                  </a:cubicBezTo>
                  <a:cubicBezTo>
                    <a:pt x="1096" y="411"/>
                    <a:pt x="1051" y="388"/>
                    <a:pt x="1005" y="343"/>
                  </a:cubicBezTo>
                  <a:cubicBezTo>
                    <a:pt x="982" y="320"/>
                    <a:pt x="960" y="320"/>
                    <a:pt x="914" y="297"/>
                  </a:cubicBezTo>
                  <a:lnTo>
                    <a:pt x="823" y="297"/>
                  </a:lnTo>
                  <a:cubicBezTo>
                    <a:pt x="823" y="297"/>
                    <a:pt x="800" y="320"/>
                    <a:pt x="800" y="320"/>
                  </a:cubicBezTo>
                  <a:cubicBezTo>
                    <a:pt x="777" y="297"/>
                    <a:pt x="754" y="274"/>
                    <a:pt x="754" y="274"/>
                  </a:cubicBezTo>
                  <a:cubicBezTo>
                    <a:pt x="663" y="183"/>
                    <a:pt x="571" y="114"/>
                    <a:pt x="480" y="69"/>
                  </a:cubicBezTo>
                  <a:cubicBezTo>
                    <a:pt x="412" y="23"/>
                    <a:pt x="320"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20"/>
            <p:cNvSpPr/>
            <p:nvPr/>
          </p:nvSpPr>
          <p:spPr>
            <a:xfrm>
              <a:off x="3716700" y="1378700"/>
              <a:ext cx="135825" cy="199750"/>
            </a:xfrm>
            <a:custGeom>
              <a:avLst/>
              <a:gdLst/>
              <a:ahLst/>
              <a:cxnLst/>
              <a:rect l="l" t="t" r="r" b="b"/>
              <a:pathLst>
                <a:path w="5433" h="7990" extrusionOk="0">
                  <a:moveTo>
                    <a:pt x="2671" y="183"/>
                  </a:moveTo>
                  <a:cubicBezTo>
                    <a:pt x="2785" y="183"/>
                    <a:pt x="2922" y="183"/>
                    <a:pt x="3013" y="206"/>
                  </a:cubicBezTo>
                  <a:cubicBezTo>
                    <a:pt x="3264" y="229"/>
                    <a:pt x="3447" y="274"/>
                    <a:pt x="3629" y="343"/>
                  </a:cubicBezTo>
                  <a:lnTo>
                    <a:pt x="3606" y="320"/>
                  </a:lnTo>
                  <a:lnTo>
                    <a:pt x="3606" y="320"/>
                  </a:lnTo>
                  <a:cubicBezTo>
                    <a:pt x="3721" y="388"/>
                    <a:pt x="3812" y="434"/>
                    <a:pt x="3880" y="480"/>
                  </a:cubicBezTo>
                  <a:cubicBezTo>
                    <a:pt x="3949" y="548"/>
                    <a:pt x="4017" y="594"/>
                    <a:pt x="4063" y="662"/>
                  </a:cubicBezTo>
                  <a:cubicBezTo>
                    <a:pt x="4131" y="731"/>
                    <a:pt x="4177" y="822"/>
                    <a:pt x="4200" y="891"/>
                  </a:cubicBezTo>
                  <a:cubicBezTo>
                    <a:pt x="4246" y="1005"/>
                    <a:pt x="4268" y="1096"/>
                    <a:pt x="4291" y="1210"/>
                  </a:cubicBezTo>
                  <a:cubicBezTo>
                    <a:pt x="4314" y="1347"/>
                    <a:pt x="4314" y="1507"/>
                    <a:pt x="4314" y="1667"/>
                  </a:cubicBezTo>
                  <a:lnTo>
                    <a:pt x="4291" y="1689"/>
                  </a:lnTo>
                  <a:cubicBezTo>
                    <a:pt x="4268" y="1918"/>
                    <a:pt x="4223" y="2169"/>
                    <a:pt x="4131" y="2397"/>
                  </a:cubicBezTo>
                  <a:lnTo>
                    <a:pt x="4109" y="2420"/>
                  </a:lnTo>
                  <a:cubicBezTo>
                    <a:pt x="4040" y="2602"/>
                    <a:pt x="3949" y="2762"/>
                    <a:pt x="3835" y="2899"/>
                  </a:cubicBezTo>
                  <a:cubicBezTo>
                    <a:pt x="3743" y="3036"/>
                    <a:pt x="3606" y="3173"/>
                    <a:pt x="3492" y="3264"/>
                  </a:cubicBezTo>
                  <a:cubicBezTo>
                    <a:pt x="3355" y="3356"/>
                    <a:pt x="3241" y="3447"/>
                    <a:pt x="3104" y="3493"/>
                  </a:cubicBezTo>
                  <a:cubicBezTo>
                    <a:pt x="3081" y="3515"/>
                    <a:pt x="3059" y="3515"/>
                    <a:pt x="3036" y="3538"/>
                  </a:cubicBezTo>
                  <a:cubicBezTo>
                    <a:pt x="3036" y="3561"/>
                    <a:pt x="3036" y="3561"/>
                    <a:pt x="3036" y="3584"/>
                  </a:cubicBezTo>
                  <a:cubicBezTo>
                    <a:pt x="3036" y="3607"/>
                    <a:pt x="3036" y="3630"/>
                    <a:pt x="3036" y="3630"/>
                  </a:cubicBezTo>
                  <a:cubicBezTo>
                    <a:pt x="3036" y="3652"/>
                    <a:pt x="3059" y="3675"/>
                    <a:pt x="3081" y="3698"/>
                  </a:cubicBezTo>
                  <a:lnTo>
                    <a:pt x="3196" y="3698"/>
                  </a:lnTo>
                  <a:cubicBezTo>
                    <a:pt x="3287" y="3675"/>
                    <a:pt x="3378" y="3675"/>
                    <a:pt x="3447" y="3675"/>
                  </a:cubicBezTo>
                  <a:lnTo>
                    <a:pt x="3629" y="3675"/>
                  </a:lnTo>
                  <a:cubicBezTo>
                    <a:pt x="3766" y="3698"/>
                    <a:pt x="3903" y="3721"/>
                    <a:pt x="4040" y="3767"/>
                  </a:cubicBezTo>
                  <a:cubicBezTo>
                    <a:pt x="4177" y="3835"/>
                    <a:pt x="4337" y="3926"/>
                    <a:pt x="4474" y="4018"/>
                  </a:cubicBezTo>
                  <a:cubicBezTo>
                    <a:pt x="4588" y="4109"/>
                    <a:pt x="4725" y="4223"/>
                    <a:pt x="4816" y="4360"/>
                  </a:cubicBezTo>
                  <a:cubicBezTo>
                    <a:pt x="4930" y="4497"/>
                    <a:pt x="5022" y="4634"/>
                    <a:pt x="5090" y="4794"/>
                  </a:cubicBezTo>
                  <a:cubicBezTo>
                    <a:pt x="5136" y="4953"/>
                    <a:pt x="5181" y="5090"/>
                    <a:pt x="5227" y="5250"/>
                  </a:cubicBezTo>
                  <a:cubicBezTo>
                    <a:pt x="5227" y="5319"/>
                    <a:pt x="5227" y="5387"/>
                    <a:pt x="5227" y="5478"/>
                  </a:cubicBezTo>
                  <a:cubicBezTo>
                    <a:pt x="5250" y="5570"/>
                    <a:pt x="5227" y="5661"/>
                    <a:pt x="5227" y="5729"/>
                  </a:cubicBezTo>
                  <a:cubicBezTo>
                    <a:pt x="5204" y="5958"/>
                    <a:pt x="5136" y="6163"/>
                    <a:pt x="5067" y="6369"/>
                  </a:cubicBezTo>
                  <a:cubicBezTo>
                    <a:pt x="4999" y="6528"/>
                    <a:pt x="4930" y="6688"/>
                    <a:pt x="4816" y="6825"/>
                  </a:cubicBezTo>
                  <a:cubicBezTo>
                    <a:pt x="4702" y="6962"/>
                    <a:pt x="4588" y="7076"/>
                    <a:pt x="4474" y="7167"/>
                  </a:cubicBezTo>
                  <a:cubicBezTo>
                    <a:pt x="4314" y="7304"/>
                    <a:pt x="4131" y="7396"/>
                    <a:pt x="3949" y="7487"/>
                  </a:cubicBezTo>
                  <a:cubicBezTo>
                    <a:pt x="3675" y="7601"/>
                    <a:pt x="3378" y="7670"/>
                    <a:pt x="3059" y="7738"/>
                  </a:cubicBezTo>
                  <a:cubicBezTo>
                    <a:pt x="2785" y="7784"/>
                    <a:pt x="2511" y="7807"/>
                    <a:pt x="2191" y="7807"/>
                  </a:cubicBezTo>
                  <a:lnTo>
                    <a:pt x="1895" y="7807"/>
                  </a:lnTo>
                  <a:cubicBezTo>
                    <a:pt x="1621" y="7807"/>
                    <a:pt x="1392" y="7807"/>
                    <a:pt x="1164" y="7784"/>
                  </a:cubicBezTo>
                  <a:cubicBezTo>
                    <a:pt x="867" y="7738"/>
                    <a:pt x="639" y="7692"/>
                    <a:pt x="411" y="7601"/>
                  </a:cubicBezTo>
                  <a:cubicBezTo>
                    <a:pt x="365" y="7578"/>
                    <a:pt x="297" y="7556"/>
                    <a:pt x="251" y="7533"/>
                  </a:cubicBezTo>
                  <a:lnTo>
                    <a:pt x="228" y="4999"/>
                  </a:lnTo>
                  <a:lnTo>
                    <a:pt x="205" y="2351"/>
                  </a:lnTo>
                  <a:cubicBezTo>
                    <a:pt x="183" y="1963"/>
                    <a:pt x="183" y="1575"/>
                    <a:pt x="183" y="1187"/>
                  </a:cubicBezTo>
                  <a:cubicBezTo>
                    <a:pt x="274" y="1073"/>
                    <a:pt x="388" y="959"/>
                    <a:pt x="502" y="868"/>
                  </a:cubicBezTo>
                  <a:cubicBezTo>
                    <a:pt x="685" y="731"/>
                    <a:pt x="867" y="617"/>
                    <a:pt x="1096" y="525"/>
                  </a:cubicBezTo>
                  <a:lnTo>
                    <a:pt x="1119" y="502"/>
                  </a:lnTo>
                  <a:cubicBezTo>
                    <a:pt x="1415" y="388"/>
                    <a:pt x="1735" y="274"/>
                    <a:pt x="2077" y="229"/>
                  </a:cubicBezTo>
                  <a:cubicBezTo>
                    <a:pt x="2283" y="206"/>
                    <a:pt x="2488" y="183"/>
                    <a:pt x="2671" y="183"/>
                  </a:cubicBezTo>
                  <a:close/>
                  <a:moveTo>
                    <a:pt x="2648" y="0"/>
                  </a:moveTo>
                  <a:cubicBezTo>
                    <a:pt x="2328" y="0"/>
                    <a:pt x="2009" y="46"/>
                    <a:pt x="1643" y="137"/>
                  </a:cubicBezTo>
                  <a:cubicBezTo>
                    <a:pt x="1324" y="229"/>
                    <a:pt x="1027" y="343"/>
                    <a:pt x="730" y="502"/>
                  </a:cubicBezTo>
                  <a:cubicBezTo>
                    <a:pt x="434" y="662"/>
                    <a:pt x="205" y="868"/>
                    <a:pt x="23" y="1073"/>
                  </a:cubicBezTo>
                  <a:cubicBezTo>
                    <a:pt x="23" y="1096"/>
                    <a:pt x="23" y="1096"/>
                    <a:pt x="23" y="1119"/>
                  </a:cubicBezTo>
                  <a:cubicBezTo>
                    <a:pt x="0" y="1119"/>
                    <a:pt x="0" y="1142"/>
                    <a:pt x="0" y="1142"/>
                  </a:cubicBezTo>
                  <a:lnTo>
                    <a:pt x="46" y="3995"/>
                  </a:lnTo>
                  <a:lnTo>
                    <a:pt x="69" y="6871"/>
                  </a:lnTo>
                  <a:lnTo>
                    <a:pt x="69" y="7213"/>
                  </a:lnTo>
                  <a:lnTo>
                    <a:pt x="69" y="7578"/>
                  </a:lnTo>
                  <a:cubicBezTo>
                    <a:pt x="69" y="7601"/>
                    <a:pt x="69" y="7624"/>
                    <a:pt x="91" y="7647"/>
                  </a:cubicBezTo>
                  <a:cubicBezTo>
                    <a:pt x="114" y="7670"/>
                    <a:pt x="137" y="7670"/>
                    <a:pt x="160" y="7670"/>
                  </a:cubicBezTo>
                  <a:cubicBezTo>
                    <a:pt x="297" y="7761"/>
                    <a:pt x="434" y="7807"/>
                    <a:pt x="616" y="7852"/>
                  </a:cubicBezTo>
                  <a:cubicBezTo>
                    <a:pt x="822" y="7921"/>
                    <a:pt x="1004" y="7944"/>
                    <a:pt x="1187" y="7966"/>
                  </a:cubicBezTo>
                  <a:cubicBezTo>
                    <a:pt x="1415" y="7989"/>
                    <a:pt x="1643" y="7989"/>
                    <a:pt x="1895" y="7989"/>
                  </a:cubicBezTo>
                  <a:cubicBezTo>
                    <a:pt x="2032" y="7989"/>
                    <a:pt x="2191" y="7989"/>
                    <a:pt x="2397" y="7966"/>
                  </a:cubicBezTo>
                  <a:cubicBezTo>
                    <a:pt x="3013" y="7944"/>
                    <a:pt x="3789" y="7852"/>
                    <a:pt x="4428" y="7419"/>
                  </a:cubicBezTo>
                  <a:cubicBezTo>
                    <a:pt x="4702" y="7236"/>
                    <a:pt x="4953" y="6985"/>
                    <a:pt x="5113" y="6688"/>
                  </a:cubicBezTo>
                  <a:cubicBezTo>
                    <a:pt x="5204" y="6551"/>
                    <a:pt x="5273" y="6391"/>
                    <a:pt x="5318" y="6209"/>
                  </a:cubicBezTo>
                  <a:cubicBezTo>
                    <a:pt x="5364" y="6026"/>
                    <a:pt x="5410" y="5821"/>
                    <a:pt x="5410" y="5615"/>
                  </a:cubicBezTo>
                  <a:cubicBezTo>
                    <a:pt x="5432" y="5433"/>
                    <a:pt x="5410" y="5227"/>
                    <a:pt x="5364" y="5022"/>
                  </a:cubicBezTo>
                  <a:cubicBezTo>
                    <a:pt x="5318" y="4862"/>
                    <a:pt x="5227" y="4680"/>
                    <a:pt x="5136" y="4497"/>
                  </a:cubicBezTo>
                  <a:cubicBezTo>
                    <a:pt x="5044" y="4337"/>
                    <a:pt x="4908" y="4177"/>
                    <a:pt x="4771" y="4040"/>
                  </a:cubicBezTo>
                  <a:cubicBezTo>
                    <a:pt x="4634" y="3903"/>
                    <a:pt x="4474" y="3789"/>
                    <a:pt x="4291" y="3698"/>
                  </a:cubicBezTo>
                  <a:cubicBezTo>
                    <a:pt x="4109" y="3607"/>
                    <a:pt x="3926" y="3538"/>
                    <a:pt x="3721" y="3515"/>
                  </a:cubicBezTo>
                  <a:cubicBezTo>
                    <a:pt x="3629" y="3493"/>
                    <a:pt x="3561" y="3493"/>
                    <a:pt x="3470" y="3493"/>
                  </a:cubicBezTo>
                  <a:cubicBezTo>
                    <a:pt x="3538" y="3447"/>
                    <a:pt x="3606" y="3401"/>
                    <a:pt x="3698" y="3333"/>
                  </a:cubicBezTo>
                  <a:cubicBezTo>
                    <a:pt x="3858" y="3196"/>
                    <a:pt x="3994" y="3036"/>
                    <a:pt x="4109" y="2831"/>
                  </a:cubicBezTo>
                  <a:cubicBezTo>
                    <a:pt x="4200" y="2671"/>
                    <a:pt x="4268" y="2511"/>
                    <a:pt x="4360" y="2283"/>
                  </a:cubicBezTo>
                  <a:cubicBezTo>
                    <a:pt x="4405" y="2123"/>
                    <a:pt x="4451" y="1940"/>
                    <a:pt x="4474" y="1758"/>
                  </a:cubicBezTo>
                  <a:cubicBezTo>
                    <a:pt x="4497" y="1575"/>
                    <a:pt x="4497" y="1393"/>
                    <a:pt x="4474" y="1233"/>
                  </a:cubicBezTo>
                  <a:cubicBezTo>
                    <a:pt x="4474" y="1164"/>
                    <a:pt x="4451" y="1073"/>
                    <a:pt x="4428" y="1005"/>
                  </a:cubicBezTo>
                  <a:cubicBezTo>
                    <a:pt x="4405" y="936"/>
                    <a:pt x="4383" y="845"/>
                    <a:pt x="4337" y="776"/>
                  </a:cubicBezTo>
                  <a:cubicBezTo>
                    <a:pt x="4268" y="617"/>
                    <a:pt x="4177" y="480"/>
                    <a:pt x="4040" y="388"/>
                  </a:cubicBezTo>
                  <a:cubicBezTo>
                    <a:pt x="3903" y="274"/>
                    <a:pt x="3743" y="183"/>
                    <a:pt x="3561" y="137"/>
                  </a:cubicBezTo>
                  <a:cubicBezTo>
                    <a:pt x="3424" y="92"/>
                    <a:pt x="3287" y="69"/>
                    <a:pt x="3127" y="46"/>
                  </a:cubicBezTo>
                  <a:cubicBezTo>
                    <a:pt x="2990" y="23"/>
                    <a:pt x="2830" y="0"/>
                    <a:pt x="26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20"/>
            <p:cNvSpPr/>
            <p:nvPr/>
          </p:nvSpPr>
          <p:spPr>
            <a:xfrm>
              <a:off x="3732100" y="1398100"/>
              <a:ext cx="84475" cy="163225"/>
            </a:xfrm>
            <a:custGeom>
              <a:avLst/>
              <a:gdLst/>
              <a:ahLst/>
              <a:cxnLst/>
              <a:rect l="l" t="t" r="r" b="b"/>
              <a:pathLst>
                <a:path w="3379" h="6529" extrusionOk="0">
                  <a:moveTo>
                    <a:pt x="1575" y="183"/>
                  </a:moveTo>
                  <a:cubicBezTo>
                    <a:pt x="1667" y="183"/>
                    <a:pt x="1735" y="183"/>
                    <a:pt x="1826" y="206"/>
                  </a:cubicBezTo>
                  <a:cubicBezTo>
                    <a:pt x="1895" y="206"/>
                    <a:pt x="1986" y="229"/>
                    <a:pt x="2055" y="274"/>
                  </a:cubicBezTo>
                  <a:cubicBezTo>
                    <a:pt x="2123" y="297"/>
                    <a:pt x="2169" y="343"/>
                    <a:pt x="2237" y="388"/>
                  </a:cubicBezTo>
                  <a:cubicBezTo>
                    <a:pt x="2283" y="434"/>
                    <a:pt x="2306" y="480"/>
                    <a:pt x="2351" y="525"/>
                  </a:cubicBezTo>
                  <a:cubicBezTo>
                    <a:pt x="2397" y="571"/>
                    <a:pt x="2420" y="640"/>
                    <a:pt x="2443" y="708"/>
                  </a:cubicBezTo>
                  <a:cubicBezTo>
                    <a:pt x="2465" y="776"/>
                    <a:pt x="2488" y="868"/>
                    <a:pt x="2488" y="936"/>
                  </a:cubicBezTo>
                  <a:cubicBezTo>
                    <a:pt x="2511" y="1073"/>
                    <a:pt x="2488" y="1187"/>
                    <a:pt x="2465" y="1324"/>
                  </a:cubicBezTo>
                  <a:cubicBezTo>
                    <a:pt x="2420" y="1530"/>
                    <a:pt x="2351" y="1735"/>
                    <a:pt x="2260" y="1918"/>
                  </a:cubicBezTo>
                  <a:cubicBezTo>
                    <a:pt x="2169" y="2100"/>
                    <a:pt x="2077" y="2260"/>
                    <a:pt x="1941" y="2420"/>
                  </a:cubicBezTo>
                  <a:cubicBezTo>
                    <a:pt x="1941" y="2443"/>
                    <a:pt x="1941" y="2443"/>
                    <a:pt x="1941" y="2443"/>
                  </a:cubicBezTo>
                  <a:cubicBezTo>
                    <a:pt x="1781" y="2602"/>
                    <a:pt x="1621" y="2739"/>
                    <a:pt x="1438" y="2854"/>
                  </a:cubicBezTo>
                  <a:cubicBezTo>
                    <a:pt x="1370" y="2922"/>
                    <a:pt x="1279" y="2968"/>
                    <a:pt x="1187" y="3013"/>
                  </a:cubicBezTo>
                  <a:cubicBezTo>
                    <a:pt x="1142" y="3036"/>
                    <a:pt x="1119" y="3082"/>
                    <a:pt x="1142" y="3127"/>
                  </a:cubicBezTo>
                  <a:cubicBezTo>
                    <a:pt x="1119" y="3196"/>
                    <a:pt x="1164" y="3219"/>
                    <a:pt x="1210" y="3242"/>
                  </a:cubicBezTo>
                  <a:lnTo>
                    <a:pt x="1324" y="3242"/>
                  </a:lnTo>
                  <a:cubicBezTo>
                    <a:pt x="1530" y="3264"/>
                    <a:pt x="1735" y="3287"/>
                    <a:pt x="1963" y="3310"/>
                  </a:cubicBezTo>
                  <a:cubicBezTo>
                    <a:pt x="2123" y="3356"/>
                    <a:pt x="2283" y="3401"/>
                    <a:pt x="2420" y="3470"/>
                  </a:cubicBezTo>
                  <a:cubicBezTo>
                    <a:pt x="2511" y="3515"/>
                    <a:pt x="2602" y="3561"/>
                    <a:pt x="2671" y="3630"/>
                  </a:cubicBezTo>
                  <a:cubicBezTo>
                    <a:pt x="2762" y="3698"/>
                    <a:pt x="2831" y="3789"/>
                    <a:pt x="2899" y="3881"/>
                  </a:cubicBezTo>
                  <a:cubicBezTo>
                    <a:pt x="2990" y="4018"/>
                    <a:pt x="3036" y="4132"/>
                    <a:pt x="3105" y="4246"/>
                  </a:cubicBezTo>
                  <a:cubicBezTo>
                    <a:pt x="3150" y="4383"/>
                    <a:pt x="3173" y="4520"/>
                    <a:pt x="3173" y="4657"/>
                  </a:cubicBezTo>
                  <a:cubicBezTo>
                    <a:pt x="3196" y="4794"/>
                    <a:pt x="3173" y="4931"/>
                    <a:pt x="3150" y="5068"/>
                  </a:cubicBezTo>
                  <a:cubicBezTo>
                    <a:pt x="3127" y="5182"/>
                    <a:pt x="3082" y="5319"/>
                    <a:pt x="3036" y="5433"/>
                  </a:cubicBezTo>
                  <a:cubicBezTo>
                    <a:pt x="2990" y="5524"/>
                    <a:pt x="2922" y="5638"/>
                    <a:pt x="2854" y="5730"/>
                  </a:cubicBezTo>
                  <a:cubicBezTo>
                    <a:pt x="2762" y="5821"/>
                    <a:pt x="2671" y="5912"/>
                    <a:pt x="2557" y="5981"/>
                  </a:cubicBezTo>
                  <a:cubicBezTo>
                    <a:pt x="2420" y="6072"/>
                    <a:pt x="2260" y="6163"/>
                    <a:pt x="2100" y="6209"/>
                  </a:cubicBezTo>
                  <a:cubicBezTo>
                    <a:pt x="1895" y="6277"/>
                    <a:pt x="1689" y="6323"/>
                    <a:pt x="1484" y="6346"/>
                  </a:cubicBezTo>
                  <a:lnTo>
                    <a:pt x="1279" y="6346"/>
                  </a:lnTo>
                  <a:cubicBezTo>
                    <a:pt x="1050" y="6346"/>
                    <a:pt x="822" y="6323"/>
                    <a:pt x="594" y="6277"/>
                  </a:cubicBezTo>
                  <a:cubicBezTo>
                    <a:pt x="457" y="6255"/>
                    <a:pt x="320" y="6232"/>
                    <a:pt x="206" y="6186"/>
                  </a:cubicBezTo>
                  <a:cubicBezTo>
                    <a:pt x="206" y="6049"/>
                    <a:pt x="206" y="5889"/>
                    <a:pt x="206" y="5752"/>
                  </a:cubicBezTo>
                  <a:lnTo>
                    <a:pt x="206" y="5570"/>
                  </a:lnTo>
                  <a:lnTo>
                    <a:pt x="206" y="4246"/>
                  </a:lnTo>
                  <a:cubicBezTo>
                    <a:pt x="183" y="3379"/>
                    <a:pt x="183" y="2488"/>
                    <a:pt x="183" y="1621"/>
                  </a:cubicBezTo>
                  <a:lnTo>
                    <a:pt x="183" y="708"/>
                  </a:lnTo>
                  <a:cubicBezTo>
                    <a:pt x="229" y="685"/>
                    <a:pt x="297" y="640"/>
                    <a:pt x="343" y="571"/>
                  </a:cubicBezTo>
                  <a:cubicBezTo>
                    <a:pt x="525" y="480"/>
                    <a:pt x="708" y="388"/>
                    <a:pt x="913" y="297"/>
                  </a:cubicBezTo>
                  <a:cubicBezTo>
                    <a:pt x="1096" y="251"/>
                    <a:pt x="1279" y="206"/>
                    <a:pt x="1461" y="183"/>
                  </a:cubicBezTo>
                  <a:close/>
                  <a:moveTo>
                    <a:pt x="1598" y="0"/>
                  </a:moveTo>
                  <a:cubicBezTo>
                    <a:pt x="1530" y="0"/>
                    <a:pt x="1461" y="0"/>
                    <a:pt x="1370" y="23"/>
                  </a:cubicBezTo>
                  <a:cubicBezTo>
                    <a:pt x="1119" y="46"/>
                    <a:pt x="891" y="115"/>
                    <a:pt x="639" y="229"/>
                  </a:cubicBezTo>
                  <a:cubicBezTo>
                    <a:pt x="411" y="320"/>
                    <a:pt x="229" y="434"/>
                    <a:pt x="69" y="571"/>
                  </a:cubicBezTo>
                  <a:cubicBezTo>
                    <a:pt x="46" y="571"/>
                    <a:pt x="0" y="617"/>
                    <a:pt x="0" y="662"/>
                  </a:cubicBezTo>
                  <a:lnTo>
                    <a:pt x="0" y="3287"/>
                  </a:lnTo>
                  <a:lnTo>
                    <a:pt x="23" y="5889"/>
                  </a:lnTo>
                  <a:lnTo>
                    <a:pt x="23" y="6072"/>
                  </a:lnTo>
                  <a:lnTo>
                    <a:pt x="23" y="6232"/>
                  </a:lnTo>
                  <a:cubicBezTo>
                    <a:pt x="23" y="6255"/>
                    <a:pt x="46" y="6277"/>
                    <a:pt x="46" y="6300"/>
                  </a:cubicBezTo>
                  <a:cubicBezTo>
                    <a:pt x="69" y="6323"/>
                    <a:pt x="92" y="6346"/>
                    <a:pt x="114" y="6346"/>
                  </a:cubicBezTo>
                  <a:cubicBezTo>
                    <a:pt x="525" y="6460"/>
                    <a:pt x="913" y="6528"/>
                    <a:pt x="1256" y="6528"/>
                  </a:cubicBezTo>
                  <a:cubicBezTo>
                    <a:pt x="1347" y="6528"/>
                    <a:pt x="1416" y="6528"/>
                    <a:pt x="1484" y="6506"/>
                  </a:cubicBezTo>
                  <a:cubicBezTo>
                    <a:pt x="1986" y="6483"/>
                    <a:pt x="2420" y="6323"/>
                    <a:pt x="2762" y="6049"/>
                  </a:cubicBezTo>
                  <a:cubicBezTo>
                    <a:pt x="2922" y="5935"/>
                    <a:pt x="3036" y="5775"/>
                    <a:pt x="3150" y="5593"/>
                  </a:cubicBezTo>
                  <a:cubicBezTo>
                    <a:pt x="3196" y="5524"/>
                    <a:pt x="3219" y="5433"/>
                    <a:pt x="3264" y="5364"/>
                  </a:cubicBezTo>
                  <a:cubicBezTo>
                    <a:pt x="3310" y="5250"/>
                    <a:pt x="3333" y="5159"/>
                    <a:pt x="3333" y="5068"/>
                  </a:cubicBezTo>
                  <a:cubicBezTo>
                    <a:pt x="3378" y="4885"/>
                    <a:pt x="3378" y="4702"/>
                    <a:pt x="3333" y="4497"/>
                  </a:cubicBezTo>
                  <a:cubicBezTo>
                    <a:pt x="3310" y="4314"/>
                    <a:pt x="3242" y="4109"/>
                    <a:pt x="3150" y="3926"/>
                  </a:cubicBezTo>
                  <a:cubicBezTo>
                    <a:pt x="3059" y="3767"/>
                    <a:pt x="2922" y="3607"/>
                    <a:pt x="2785" y="3493"/>
                  </a:cubicBezTo>
                  <a:cubicBezTo>
                    <a:pt x="2648" y="3379"/>
                    <a:pt x="2511" y="3287"/>
                    <a:pt x="2329" y="3242"/>
                  </a:cubicBezTo>
                  <a:cubicBezTo>
                    <a:pt x="2169" y="3173"/>
                    <a:pt x="1986" y="3127"/>
                    <a:pt x="1804" y="3105"/>
                  </a:cubicBezTo>
                  <a:cubicBezTo>
                    <a:pt x="1689" y="3105"/>
                    <a:pt x="1575" y="3082"/>
                    <a:pt x="1438" y="3059"/>
                  </a:cubicBezTo>
                  <a:cubicBezTo>
                    <a:pt x="1575" y="2991"/>
                    <a:pt x="1689" y="2899"/>
                    <a:pt x="1804" y="2808"/>
                  </a:cubicBezTo>
                  <a:cubicBezTo>
                    <a:pt x="1963" y="2671"/>
                    <a:pt x="2100" y="2511"/>
                    <a:pt x="2237" y="2329"/>
                  </a:cubicBezTo>
                  <a:cubicBezTo>
                    <a:pt x="2351" y="2169"/>
                    <a:pt x="2420" y="2009"/>
                    <a:pt x="2511" y="1804"/>
                  </a:cubicBezTo>
                  <a:cubicBezTo>
                    <a:pt x="2580" y="1644"/>
                    <a:pt x="2625" y="1461"/>
                    <a:pt x="2648" y="1279"/>
                  </a:cubicBezTo>
                  <a:cubicBezTo>
                    <a:pt x="2694" y="1096"/>
                    <a:pt x="2671" y="936"/>
                    <a:pt x="2648" y="754"/>
                  </a:cubicBezTo>
                  <a:cubicBezTo>
                    <a:pt x="2602" y="594"/>
                    <a:pt x="2534" y="434"/>
                    <a:pt x="2420" y="320"/>
                  </a:cubicBezTo>
                  <a:cubicBezTo>
                    <a:pt x="2283" y="183"/>
                    <a:pt x="2123" y="92"/>
                    <a:pt x="1941" y="46"/>
                  </a:cubicBezTo>
                  <a:cubicBezTo>
                    <a:pt x="1826" y="23"/>
                    <a:pt x="1712" y="0"/>
                    <a:pt x="1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48" name="Google Shape;5548;p20"/>
          <p:cNvSpPr/>
          <p:nvPr/>
        </p:nvSpPr>
        <p:spPr>
          <a:xfrm rot="1257298">
            <a:off x="7333079" y="3219960"/>
            <a:ext cx="339528" cy="110635"/>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20"/>
          <p:cNvSpPr/>
          <p:nvPr/>
        </p:nvSpPr>
        <p:spPr>
          <a:xfrm>
            <a:off x="1583309" y="45903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20"/>
          <p:cNvSpPr/>
          <p:nvPr/>
        </p:nvSpPr>
        <p:spPr>
          <a:xfrm>
            <a:off x="7169061" y="475746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20"/>
          <p:cNvSpPr txBox="1">
            <a:spLocks noGrp="1"/>
          </p:cNvSpPr>
          <p:nvPr>
            <p:ph type="title" hasCustomPrompt="1"/>
          </p:nvPr>
        </p:nvSpPr>
        <p:spPr>
          <a:xfrm>
            <a:off x="2223600" y="542750"/>
            <a:ext cx="4696800" cy="768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5552" name="Google Shape;5552;p20"/>
          <p:cNvSpPr txBox="1">
            <a:spLocks noGrp="1"/>
          </p:cNvSpPr>
          <p:nvPr>
            <p:ph type="subTitle" idx="1"/>
          </p:nvPr>
        </p:nvSpPr>
        <p:spPr>
          <a:xfrm>
            <a:off x="2223600" y="1311650"/>
            <a:ext cx="4696800" cy="4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Font typeface="PT Sans"/>
              <a:buNone/>
              <a:defRPr sz="16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5553" name="Google Shape;5553;p20"/>
          <p:cNvSpPr txBox="1">
            <a:spLocks noGrp="1"/>
          </p:cNvSpPr>
          <p:nvPr>
            <p:ph type="title" idx="2" hasCustomPrompt="1"/>
          </p:nvPr>
        </p:nvSpPr>
        <p:spPr>
          <a:xfrm>
            <a:off x="2223600" y="1980611"/>
            <a:ext cx="4696800" cy="768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solidFill>
                  <a:schemeClr val="lt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5554" name="Google Shape;5554;p20"/>
          <p:cNvSpPr txBox="1">
            <a:spLocks noGrp="1"/>
          </p:cNvSpPr>
          <p:nvPr>
            <p:ph type="subTitle" idx="3"/>
          </p:nvPr>
        </p:nvSpPr>
        <p:spPr>
          <a:xfrm>
            <a:off x="2223600" y="2749498"/>
            <a:ext cx="4696800" cy="4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Font typeface="PT Sans"/>
              <a:buNone/>
              <a:defRPr sz="16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
        <p:nvSpPr>
          <p:cNvPr id="5555" name="Google Shape;5555;p20"/>
          <p:cNvSpPr txBox="1">
            <a:spLocks noGrp="1"/>
          </p:cNvSpPr>
          <p:nvPr>
            <p:ph type="title" idx="4" hasCustomPrompt="1"/>
          </p:nvPr>
        </p:nvSpPr>
        <p:spPr>
          <a:xfrm>
            <a:off x="2223600" y="3418438"/>
            <a:ext cx="4696800" cy="768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5556" name="Google Shape;5556;p20"/>
          <p:cNvSpPr txBox="1">
            <a:spLocks noGrp="1"/>
          </p:cNvSpPr>
          <p:nvPr>
            <p:ph type="subTitle" idx="5"/>
          </p:nvPr>
        </p:nvSpPr>
        <p:spPr>
          <a:xfrm>
            <a:off x="2223600" y="4187345"/>
            <a:ext cx="4696800" cy="413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Clr>
                <a:schemeClr val="dk1"/>
              </a:buClr>
              <a:buSzPts val="2400"/>
              <a:buFont typeface="PT Sans"/>
              <a:buNone/>
              <a:defRPr sz="1600"/>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355"/>
        <p:cNvGrpSpPr/>
        <p:nvPr/>
      </p:nvGrpSpPr>
      <p:grpSpPr>
        <a:xfrm>
          <a:off x="0" y="0"/>
          <a:ext cx="0" cy="0"/>
          <a:chOff x="0" y="0"/>
          <a:chExt cx="0" cy="0"/>
        </a:xfrm>
      </p:grpSpPr>
      <p:sp>
        <p:nvSpPr>
          <p:cNvPr id="356" name="Google Shape;356;p3"/>
          <p:cNvSpPr/>
          <p:nvPr/>
        </p:nvSpPr>
        <p:spPr>
          <a:xfrm>
            <a:off x="-407364" y="-312404"/>
            <a:ext cx="1866875" cy="2050450"/>
          </a:xfrm>
          <a:custGeom>
            <a:avLst/>
            <a:gdLst/>
            <a:ahLst/>
            <a:cxnLst/>
            <a:rect l="l" t="t" r="r" b="b"/>
            <a:pathLst>
              <a:path w="74675" h="82018" extrusionOk="0">
                <a:moveTo>
                  <a:pt x="308" y="68310"/>
                </a:moveTo>
                <a:cubicBezTo>
                  <a:pt x="771" y="81111"/>
                  <a:pt x="7896" y="83196"/>
                  <a:pt x="13167" y="81516"/>
                </a:cubicBezTo>
                <a:cubicBezTo>
                  <a:pt x="18438" y="79836"/>
                  <a:pt x="26026" y="62865"/>
                  <a:pt x="31934" y="58231"/>
                </a:cubicBezTo>
                <a:cubicBezTo>
                  <a:pt x="37842" y="53597"/>
                  <a:pt x="45604" y="58057"/>
                  <a:pt x="48616" y="53713"/>
                </a:cubicBezTo>
                <a:cubicBezTo>
                  <a:pt x="51628" y="49369"/>
                  <a:pt x="47747" y="36742"/>
                  <a:pt x="50006" y="32166"/>
                </a:cubicBezTo>
                <a:cubicBezTo>
                  <a:pt x="52265" y="27590"/>
                  <a:pt x="60142" y="29270"/>
                  <a:pt x="62169" y="26258"/>
                </a:cubicBezTo>
                <a:cubicBezTo>
                  <a:pt x="64196" y="23246"/>
                  <a:pt x="60489" y="17512"/>
                  <a:pt x="62169" y="14095"/>
                </a:cubicBezTo>
                <a:cubicBezTo>
                  <a:pt x="63849" y="10678"/>
                  <a:pt x="80878" y="7318"/>
                  <a:pt x="72248" y="5754"/>
                </a:cubicBezTo>
                <a:cubicBezTo>
                  <a:pt x="63618" y="4190"/>
                  <a:pt x="22377" y="-5715"/>
                  <a:pt x="10387" y="4711"/>
                </a:cubicBezTo>
                <a:cubicBezTo>
                  <a:pt x="-1603" y="15137"/>
                  <a:pt x="-155" y="55509"/>
                  <a:pt x="308" y="68310"/>
                </a:cubicBezTo>
                <a:close/>
              </a:path>
            </a:pathLst>
          </a:custGeom>
          <a:solidFill>
            <a:schemeClr val="accent4"/>
          </a:solidFill>
          <a:ln>
            <a:noFill/>
          </a:ln>
        </p:spPr>
      </p:sp>
      <p:sp>
        <p:nvSpPr>
          <p:cNvPr id="357" name="Google Shape;357;p3"/>
          <p:cNvSpPr/>
          <p:nvPr/>
        </p:nvSpPr>
        <p:spPr>
          <a:xfrm>
            <a:off x="4398699" y="-505924"/>
            <a:ext cx="5408925" cy="5029425"/>
          </a:xfrm>
          <a:custGeom>
            <a:avLst/>
            <a:gdLst/>
            <a:ahLst/>
            <a:cxnLst/>
            <a:rect l="l" t="t" r="r" b="b"/>
            <a:pathLst>
              <a:path w="216357" h="201177" extrusionOk="0">
                <a:moveTo>
                  <a:pt x="19714" y="9116"/>
                </a:moveTo>
                <a:cubicBezTo>
                  <a:pt x="-11622" y="10611"/>
                  <a:pt x="2452" y="17851"/>
                  <a:pt x="7897" y="23643"/>
                </a:cubicBezTo>
                <a:cubicBezTo>
                  <a:pt x="13342" y="29435"/>
                  <a:pt x="42767" y="35343"/>
                  <a:pt x="52382" y="43869"/>
                </a:cubicBezTo>
                <a:cubicBezTo>
                  <a:pt x="61997" y="52395"/>
                  <a:pt x="56089" y="68544"/>
                  <a:pt x="65588" y="74800"/>
                </a:cubicBezTo>
                <a:cubicBezTo>
                  <a:pt x="75087" y="81056"/>
                  <a:pt x="100573" y="75148"/>
                  <a:pt x="109377" y="81403"/>
                </a:cubicBezTo>
                <a:cubicBezTo>
                  <a:pt x="118181" y="87659"/>
                  <a:pt x="113258" y="104861"/>
                  <a:pt x="118413" y="112333"/>
                </a:cubicBezTo>
                <a:cubicBezTo>
                  <a:pt x="123568" y="119805"/>
                  <a:pt x="135095" y="119342"/>
                  <a:pt x="140308" y="126235"/>
                </a:cubicBezTo>
                <a:cubicBezTo>
                  <a:pt x="145521" y="133128"/>
                  <a:pt x="144131" y="146253"/>
                  <a:pt x="149691" y="153690"/>
                </a:cubicBezTo>
                <a:cubicBezTo>
                  <a:pt x="155252" y="161127"/>
                  <a:pt x="166605" y="163444"/>
                  <a:pt x="173671" y="170858"/>
                </a:cubicBezTo>
                <a:cubicBezTo>
                  <a:pt x="180738" y="178272"/>
                  <a:pt x="185661" y="196691"/>
                  <a:pt x="192090" y="198174"/>
                </a:cubicBezTo>
                <a:cubicBezTo>
                  <a:pt x="198519" y="199657"/>
                  <a:pt x="211610" y="210338"/>
                  <a:pt x="212247" y="179755"/>
                </a:cubicBezTo>
                <a:cubicBezTo>
                  <a:pt x="212884" y="149172"/>
                  <a:pt x="228002" y="43116"/>
                  <a:pt x="195913" y="14676"/>
                </a:cubicBezTo>
                <a:cubicBezTo>
                  <a:pt x="163824" y="-13764"/>
                  <a:pt x="51050" y="7622"/>
                  <a:pt x="19714" y="9116"/>
                </a:cubicBezTo>
                <a:close/>
              </a:path>
            </a:pathLst>
          </a:custGeom>
          <a:solidFill>
            <a:schemeClr val="accent3"/>
          </a:solidFill>
          <a:ln>
            <a:noFill/>
          </a:ln>
        </p:spPr>
      </p:sp>
      <p:pic>
        <p:nvPicPr>
          <p:cNvPr id="358" name="Google Shape;358;p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359" name="Google Shape;359;p3"/>
          <p:cNvGrpSpPr/>
          <p:nvPr/>
        </p:nvGrpSpPr>
        <p:grpSpPr>
          <a:xfrm rot="3230776">
            <a:off x="7729914" y="4332837"/>
            <a:ext cx="498890" cy="535809"/>
            <a:chOff x="539500" y="356300"/>
            <a:chExt cx="347201" cy="372894"/>
          </a:xfrm>
        </p:grpSpPr>
        <p:sp>
          <p:nvSpPr>
            <p:cNvPr id="360" name="Google Shape;360;p3"/>
            <p:cNvSpPr/>
            <p:nvPr/>
          </p:nvSpPr>
          <p:spPr>
            <a:xfrm>
              <a:off x="545665" y="376864"/>
              <a:ext cx="113034" cy="349271"/>
            </a:xfrm>
            <a:custGeom>
              <a:avLst/>
              <a:gdLst/>
              <a:ahLst/>
              <a:cxnLst/>
              <a:rect l="l" t="t" r="r" b="b"/>
              <a:pathLst>
                <a:path w="2512" h="7762" extrusionOk="0">
                  <a:moveTo>
                    <a:pt x="982" y="799"/>
                  </a:moveTo>
                  <a:cubicBezTo>
                    <a:pt x="982" y="822"/>
                    <a:pt x="960" y="845"/>
                    <a:pt x="960" y="845"/>
                  </a:cubicBezTo>
                  <a:cubicBezTo>
                    <a:pt x="960" y="822"/>
                    <a:pt x="960" y="822"/>
                    <a:pt x="982" y="799"/>
                  </a:cubicBezTo>
                  <a:close/>
                  <a:moveTo>
                    <a:pt x="1233" y="0"/>
                  </a:moveTo>
                  <a:cubicBezTo>
                    <a:pt x="1233" y="0"/>
                    <a:pt x="1211" y="23"/>
                    <a:pt x="1188" y="23"/>
                  </a:cubicBezTo>
                  <a:cubicBezTo>
                    <a:pt x="1165" y="23"/>
                    <a:pt x="1142" y="46"/>
                    <a:pt x="1142" y="46"/>
                  </a:cubicBezTo>
                  <a:cubicBezTo>
                    <a:pt x="1096" y="92"/>
                    <a:pt x="1051" y="115"/>
                    <a:pt x="1005" y="137"/>
                  </a:cubicBezTo>
                  <a:cubicBezTo>
                    <a:pt x="937" y="206"/>
                    <a:pt x="868" y="274"/>
                    <a:pt x="800" y="343"/>
                  </a:cubicBezTo>
                  <a:cubicBezTo>
                    <a:pt x="731" y="411"/>
                    <a:pt x="663" y="480"/>
                    <a:pt x="594" y="548"/>
                  </a:cubicBezTo>
                  <a:cubicBezTo>
                    <a:pt x="572" y="571"/>
                    <a:pt x="549" y="617"/>
                    <a:pt x="526" y="640"/>
                  </a:cubicBezTo>
                  <a:cubicBezTo>
                    <a:pt x="480" y="685"/>
                    <a:pt x="457" y="731"/>
                    <a:pt x="435" y="777"/>
                  </a:cubicBezTo>
                  <a:cubicBezTo>
                    <a:pt x="389" y="845"/>
                    <a:pt x="343" y="936"/>
                    <a:pt x="298" y="1005"/>
                  </a:cubicBezTo>
                  <a:cubicBezTo>
                    <a:pt x="275" y="1028"/>
                    <a:pt x="275" y="1050"/>
                    <a:pt x="252" y="1073"/>
                  </a:cubicBezTo>
                  <a:cubicBezTo>
                    <a:pt x="252" y="1119"/>
                    <a:pt x="229" y="1142"/>
                    <a:pt x="229" y="1187"/>
                  </a:cubicBezTo>
                  <a:cubicBezTo>
                    <a:pt x="206" y="1210"/>
                    <a:pt x="206" y="1210"/>
                    <a:pt x="206" y="1233"/>
                  </a:cubicBezTo>
                  <a:cubicBezTo>
                    <a:pt x="206" y="1256"/>
                    <a:pt x="183" y="1279"/>
                    <a:pt x="183" y="1279"/>
                  </a:cubicBezTo>
                  <a:cubicBezTo>
                    <a:pt x="138" y="1484"/>
                    <a:pt x="92" y="1667"/>
                    <a:pt x="47" y="1872"/>
                  </a:cubicBezTo>
                  <a:cubicBezTo>
                    <a:pt x="47" y="1895"/>
                    <a:pt x="47" y="1941"/>
                    <a:pt x="47" y="1963"/>
                  </a:cubicBezTo>
                  <a:cubicBezTo>
                    <a:pt x="24" y="1986"/>
                    <a:pt x="24" y="2032"/>
                    <a:pt x="24" y="2055"/>
                  </a:cubicBezTo>
                  <a:cubicBezTo>
                    <a:pt x="24" y="2100"/>
                    <a:pt x="24" y="2169"/>
                    <a:pt x="24" y="2237"/>
                  </a:cubicBezTo>
                  <a:cubicBezTo>
                    <a:pt x="24" y="2351"/>
                    <a:pt x="24" y="2488"/>
                    <a:pt x="24" y="2625"/>
                  </a:cubicBezTo>
                  <a:cubicBezTo>
                    <a:pt x="24" y="2625"/>
                    <a:pt x="24" y="2648"/>
                    <a:pt x="24" y="2671"/>
                  </a:cubicBezTo>
                  <a:cubicBezTo>
                    <a:pt x="24" y="2694"/>
                    <a:pt x="24" y="2717"/>
                    <a:pt x="24" y="2740"/>
                  </a:cubicBezTo>
                  <a:cubicBezTo>
                    <a:pt x="1" y="2831"/>
                    <a:pt x="1" y="2922"/>
                    <a:pt x="1" y="3013"/>
                  </a:cubicBezTo>
                  <a:cubicBezTo>
                    <a:pt x="1" y="3059"/>
                    <a:pt x="1" y="3105"/>
                    <a:pt x="1" y="3150"/>
                  </a:cubicBezTo>
                  <a:cubicBezTo>
                    <a:pt x="1" y="3219"/>
                    <a:pt x="24" y="3265"/>
                    <a:pt x="24" y="3310"/>
                  </a:cubicBezTo>
                  <a:cubicBezTo>
                    <a:pt x="24" y="3401"/>
                    <a:pt x="24" y="3493"/>
                    <a:pt x="47" y="3584"/>
                  </a:cubicBezTo>
                  <a:cubicBezTo>
                    <a:pt x="47" y="3744"/>
                    <a:pt x="69" y="3926"/>
                    <a:pt x="115" y="4086"/>
                  </a:cubicBezTo>
                  <a:cubicBezTo>
                    <a:pt x="138" y="4246"/>
                    <a:pt x="183" y="4406"/>
                    <a:pt x="229" y="4566"/>
                  </a:cubicBezTo>
                  <a:cubicBezTo>
                    <a:pt x="275" y="4725"/>
                    <a:pt x="320" y="4885"/>
                    <a:pt x="366" y="5022"/>
                  </a:cubicBezTo>
                  <a:cubicBezTo>
                    <a:pt x="412" y="5182"/>
                    <a:pt x="457" y="5342"/>
                    <a:pt x="549" y="5501"/>
                  </a:cubicBezTo>
                  <a:cubicBezTo>
                    <a:pt x="594" y="5638"/>
                    <a:pt x="663" y="5798"/>
                    <a:pt x="731" y="5935"/>
                  </a:cubicBezTo>
                  <a:cubicBezTo>
                    <a:pt x="777" y="6026"/>
                    <a:pt x="800" y="6095"/>
                    <a:pt x="845" y="6163"/>
                  </a:cubicBezTo>
                  <a:cubicBezTo>
                    <a:pt x="868" y="6232"/>
                    <a:pt x="914" y="6300"/>
                    <a:pt x="960" y="6369"/>
                  </a:cubicBezTo>
                  <a:cubicBezTo>
                    <a:pt x="1119" y="6643"/>
                    <a:pt x="1279" y="6917"/>
                    <a:pt x="1439" y="7190"/>
                  </a:cubicBezTo>
                  <a:cubicBezTo>
                    <a:pt x="1462" y="7236"/>
                    <a:pt x="1507" y="7282"/>
                    <a:pt x="1530" y="7327"/>
                  </a:cubicBezTo>
                  <a:cubicBezTo>
                    <a:pt x="1553" y="7373"/>
                    <a:pt x="1576" y="7419"/>
                    <a:pt x="1621" y="7464"/>
                  </a:cubicBezTo>
                  <a:cubicBezTo>
                    <a:pt x="1644" y="7510"/>
                    <a:pt x="1667" y="7556"/>
                    <a:pt x="1690" y="7578"/>
                  </a:cubicBezTo>
                  <a:cubicBezTo>
                    <a:pt x="1713" y="7624"/>
                    <a:pt x="1736" y="7647"/>
                    <a:pt x="1758" y="7670"/>
                  </a:cubicBezTo>
                  <a:cubicBezTo>
                    <a:pt x="1781" y="7693"/>
                    <a:pt x="1827" y="7738"/>
                    <a:pt x="1873" y="7738"/>
                  </a:cubicBezTo>
                  <a:cubicBezTo>
                    <a:pt x="1918" y="7761"/>
                    <a:pt x="1987" y="7761"/>
                    <a:pt x="2032" y="7761"/>
                  </a:cubicBezTo>
                  <a:cubicBezTo>
                    <a:pt x="2078" y="7761"/>
                    <a:pt x="2124" y="7738"/>
                    <a:pt x="2146" y="7715"/>
                  </a:cubicBezTo>
                  <a:cubicBezTo>
                    <a:pt x="2192" y="7715"/>
                    <a:pt x="2238" y="7693"/>
                    <a:pt x="2261" y="7670"/>
                  </a:cubicBezTo>
                  <a:cubicBezTo>
                    <a:pt x="2306" y="7647"/>
                    <a:pt x="2352" y="7624"/>
                    <a:pt x="2398" y="7578"/>
                  </a:cubicBezTo>
                  <a:cubicBezTo>
                    <a:pt x="2443" y="7556"/>
                    <a:pt x="2466" y="7510"/>
                    <a:pt x="2489" y="7464"/>
                  </a:cubicBezTo>
                  <a:cubicBezTo>
                    <a:pt x="2512" y="7442"/>
                    <a:pt x="2512" y="7419"/>
                    <a:pt x="2512" y="7396"/>
                  </a:cubicBezTo>
                  <a:cubicBezTo>
                    <a:pt x="2512" y="7373"/>
                    <a:pt x="2512" y="7350"/>
                    <a:pt x="2489" y="7327"/>
                  </a:cubicBezTo>
                  <a:cubicBezTo>
                    <a:pt x="2466" y="7282"/>
                    <a:pt x="2443" y="7236"/>
                    <a:pt x="2420" y="7213"/>
                  </a:cubicBezTo>
                  <a:cubicBezTo>
                    <a:pt x="2398" y="7190"/>
                    <a:pt x="2398" y="7168"/>
                    <a:pt x="2375" y="7145"/>
                  </a:cubicBezTo>
                  <a:cubicBezTo>
                    <a:pt x="2329" y="7099"/>
                    <a:pt x="2306" y="7053"/>
                    <a:pt x="2261" y="7008"/>
                  </a:cubicBezTo>
                  <a:cubicBezTo>
                    <a:pt x="2192" y="6894"/>
                    <a:pt x="2101" y="6780"/>
                    <a:pt x="2032" y="6665"/>
                  </a:cubicBezTo>
                  <a:cubicBezTo>
                    <a:pt x="1964" y="6551"/>
                    <a:pt x="1873" y="6460"/>
                    <a:pt x="1804" y="6346"/>
                  </a:cubicBezTo>
                  <a:cubicBezTo>
                    <a:pt x="1713" y="6209"/>
                    <a:pt x="1644" y="6095"/>
                    <a:pt x="1576" y="5981"/>
                  </a:cubicBezTo>
                  <a:cubicBezTo>
                    <a:pt x="1576" y="5958"/>
                    <a:pt x="1576" y="5958"/>
                    <a:pt x="1553" y="5935"/>
                  </a:cubicBezTo>
                  <a:cubicBezTo>
                    <a:pt x="1576" y="5912"/>
                    <a:pt x="1576" y="5867"/>
                    <a:pt x="1553" y="5821"/>
                  </a:cubicBezTo>
                  <a:cubicBezTo>
                    <a:pt x="1530" y="5752"/>
                    <a:pt x="1485" y="5661"/>
                    <a:pt x="1462" y="5593"/>
                  </a:cubicBezTo>
                  <a:cubicBezTo>
                    <a:pt x="1439" y="5547"/>
                    <a:pt x="1416" y="5501"/>
                    <a:pt x="1393" y="5456"/>
                  </a:cubicBezTo>
                  <a:cubicBezTo>
                    <a:pt x="1348" y="5342"/>
                    <a:pt x="1302" y="5227"/>
                    <a:pt x="1256" y="5113"/>
                  </a:cubicBezTo>
                  <a:cubicBezTo>
                    <a:pt x="1211" y="4954"/>
                    <a:pt x="1165" y="4817"/>
                    <a:pt x="1119" y="4680"/>
                  </a:cubicBezTo>
                  <a:cubicBezTo>
                    <a:pt x="1074" y="4543"/>
                    <a:pt x="1028" y="4406"/>
                    <a:pt x="1005" y="4246"/>
                  </a:cubicBezTo>
                  <a:cubicBezTo>
                    <a:pt x="982" y="4155"/>
                    <a:pt x="960" y="4063"/>
                    <a:pt x="937" y="3972"/>
                  </a:cubicBezTo>
                  <a:cubicBezTo>
                    <a:pt x="960" y="3949"/>
                    <a:pt x="982" y="3904"/>
                    <a:pt x="982" y="3858"/>
                  </a:cubicBezTo>
                  <a:cubicBezTo>
                    <a:pt x="982" y="3812"/>
                    <a:pt x="982" y="3744"/>
                    <a:pt x="982" y="3675"/>
                  </a:cubicBezTo>
                  <a:lnTo>
                    <a:pt x="960" y="3538"/>
                  </a:lnTo>
                  <a:cubicBezTo>
                    <a:pt x="960" y="3516"/>
                    <a:pt x="960" y="3493"/>
                    <a:pt x="960" y="3493"/>
                  </a:cubicBezTo>
                  <a:cubicBezTo>
                    <a:pt x="960" y="3447"/>
                    <a:pt x="960" y="3424"/>
                    <a:pt x="960" y="3379"/>
                  </a:cubicBezTo>
                  <a:cubicBezTo>
                    <a:pt x="960" y="3219"/>
                    <a:pt x="960" y="3036"/>
                    <a:pt x="982" y="2854"/>
                  </a:cubicBezTo>
                  <a:cubicBezTo>
                    <a:pt x="982" y="2694"/>
                    <a:pt x="1005" y="2534"/>
                    <a:pt x="1028" y="2374"/>
                  </a:cubicBezTo>
                  <a:cubicBezTo>
                    <a:pt x="1028" y="2283"/>
                    <a:pt x="1028" y="2215"/>
                    <a:pt x="1051" y="2123"/>
                  </a:cubicBezTo>
                  <a:cubicBezTo>
                    <a:pt x="1051" y="2055"/>
                    <a:pt x="1074" y="1986"/>
                    <a:pt x="1074" y="1918"/>
                  </a:cubicBezTo>
                  <a:cubicBezTo>
                    <a:pt x="1096" y="1872"/>
                    <a:pt x="1096" y="1827"/>
                    <a:pt x="1119" y="1781"/>
                  </a:cubicBezTo>
                  <a:cubicBezTo>
                    <a:pt x="1142" y="1735"/>
                    <a:pt x="1142" y="1712"/>
                    <a:pt x="1119" y="1690"/>
                  </a:cubicBezTo>
                  <a:cubicBezTo>
                    <a:pt x="1165" y="1553"/>
                    <a:pt x="1188" y="1438"/>
                    <a:pt x="1233" y="1324"/>
                  </a:cubicBezTo>
                  <a:cubicBezTo>
                    <a:pt x="1256" y="1210"/>
                    <a:pt x="1302" y="1096"/>
                    <a:pt x="1325" y="1005"/>
                  </a:cubicBezTo>
                  <a:cubicBezTo>
                    <a:pt x="1348" y="959"/>
                    <a:pt x="1370" y="891"/>
                    <a:pt x="1393" y="845"/>
                  </a:cubicBezTo>
                  <a:cubicBezTo>
                    <a:pt x="1393" y="822"/>
                    <a:pt x="1393" y="799"/>
                    <a:pt x="1393" y="777"/>
                  </a:cubicBezTo>
                  <a:cubicBezTo>
                    <a:pt x="1416" y="754"/>
                    <a:pt x="1416" y="731"/>
                    <a:pt x="1416" y="708"/>
                  </a:cubicBezTo>
                  <a:cubicBezTo>
                    <a:pt x="1416" y="685"/>
                    <a:pt x="1416" y="640"/>
                    <a:pt x="1393" y="617"/>
                  </a:cubicBezTo>
                  <a:cubicBezTo>
                    <a:pt x="1377" y="567"/>
                    <a:pt x="1325" y="530"/>
                    <a:pt x="1271" y="530"/>
                  </a:cubicBezTo>
                  <a:cubicBezTo>
                    <a:pt x="1251" y="530"/>
                    <a:pt x="1230" y="536"/>
                    <a:pt x="1211" y="548"/>
                  </a:cubicBezTo>
                  <a:cubicBezTo>
                    <a:pt x="1188" y="571"/>
                    <a:pt x="1165" y="571"/>
                    <a:pt x="1142" y="594"/>
                  </a:cubicBezTo>
                  <a:cubicBezTo>
                    <a:pt x="1119" y="594"/>
                    <a:pt x="1119" y="617"/>
                    <a:pt x="1119" y="617"/>
                  </a:cubicBezTo>
                  <a:cubicBezTo>
                    <a:pt x="1096" y="640"/>
                    <a:pt x="1096" y="640"/>
                    <a:pt x="1074" y="662"/>
                  </a:cubicBezTo>
                  <a:cubicBezTo>
                    <a:pt x="1028" y="708"/>
                    <a:pt x="1005" y="754"/>
                    <a:pt x="982" y="799"/>
                  </a:cubicBezTo>
                  <a:cubicBezTo>
                    <a:pt x="982" y="754"/>
                    <a:pt x="982" y="685"/>
                    <a:pt x="937" y="640"/>
                  </a:cubicBezTo>
                  <a:cubicBezTo>
                    <a:pt x="1028" y="548"/>
                    <a:pt x="1119" y="457"/>
                    <a:pt x="1233" y="366"/>
                  </a:cubicBezTo>
                  <a:cubicBezTo>
                    <a:pt x="1256" y="366"/>
                    <a:pt x="1279" y="343"/>
                    <a:pt x="1279" y="343"/>
                  </a:cubicBezTo>
                  <a:cubicBezTo>
                    <a:pt x="1302" y="320"/>
                    <a:pt x="1325" y="320"/>
                    <a:pt x="1348" y="297"/>
                  </a:cubicBezTo>
                  <a:cubicBezTo>
                    <a:pt x="1416" y="297"/>
                    <a:pt x="1462" y="229"/>
                    <a:pt x="1462" y="160"/>
                  </a:cubicBezTo>
                  <a:cubicBezTo>
                    <a:pt x="1462" y="115"/>
                    <a:pt x="1439" y="69"/>
                    <a:pt x="1416" y="46"/>
                  </a:cubicBezTo>
                  <a:cubicBezTo>
                    <a:pt x="1393" y="23"/>
                    <a:pt x="1348" y="0"/>
                    <a:pt x="13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
            <p:cNvSpPr/>
            <p:nvPr/>
          </p:nvSpPr>
          <p:spPr>
            <a:xfrm>
              <a:off x="589852" y="553527"/>
              <a:ext cx="117128" cy="55482"/>
            </a:xfrm>
            <a:custGeom>
              <a:avLst/>
              <a:gdLst/>
              <a:ahLst/>
              <a:cxnLst/>
              <a:rect l="l" t="t" r="r" b="b"/>
              <a:pathLst>
                <a:path w="2603" h="1233" extrusionOk="0">
                  <a:moveTo>
                    <a:pt x="2397" y="0"/>
                  </a:moveTo>
                  <a:cubicBezTo>
                    <a:pt x="2306" y="46"/>
                    <a:pt x="2192" y="69"/>
                    <a:pt x="2100" y="115"/>
                  </a:cubicBezTo>
                  <a:cubicBezTo>
                    <a:pt x="1986" y="160"/>
                    <a:pt x="1872" y="229"/>
                    <a:pt x="1781" y="297"/>
                  </a:cubicBezTo>
                  <a:cubicBezTo>
                    <a:pt x="1644" y="366"/>
                    <a:pt x="1484" y="457"/>
                    <a:pt x="1347" y="525"/>
                  </a:cubicBezTo>
                  <a:cubicBezTo>
                    <a:pt x="1210" y="594"/>
                    <a:pt x="1050" y="685"/>
                    <a:pt x="913" y="754"/>
                  </a:cubicBezTo>
                  <a:cubicBezTo>
                    <a:pt x="845" y="776"/>
                    <a:pt x="799" y="799"/>
                    <a:pt x="754" y="845"/>
                  </a:cubicBezTo>
                  <a:lnTo>
                    <a:pt x="731" y="845"/>
                  </a:lnTo>
                  <a:cubicBezTo>
                    <a:pt x="731" y="845"/>
                    <a:pt x="731" y="822"/>
                    <a:pt x="754" y="822"/>
                  </a:cubicBezTo>
                  <a:cubicBezTo>
                    <a:pt x="754" y="822"/>
                    <a:pt x="776" y="822"/>
                    <a:pt x="799" y="799"/>
                  </a:cubicBezTo>
                  <a:cubicBezTo>
                    <a:pt x="845" y="776"/>
                    <a:pt x="913" y="754"/>
                    <a:pt x="936" y="685"/>
                  </a:cubicBezTo>
                  <a:cubicBezTo>
                    <a:pt x="959" y="662"/>
                    <a:pt x="982" y="594"/>
                    <a:pt x="959" y="548"/>
                  </a:cubicBezTo>
                  <a:cubicBezTo>
                    <a:pt x="913" y="503"/>
                    <a:pt x="868" y="480"/>
                    <a:pt x="799" y="480"/>
                  </a:cubicBezTo>
                  <a:cubicBezTo>
                    <a:pt x="776" y="503"/>
                    <a:pt x="754" y="503"/>
                    <a:pt x="731" y="503"/>
                  </a:cubicBezTo>
                  <a:cubicBezTo>
                    <a:pt x="685" y="525"/>
                    <a:pt x="662" y="525"/>
                    <a:pt x="617" y="548"/>
                  </a:cubicBezTo>
                  <a:cubicBezTo>
                    <a:pt x="525" y="571"/>
                    <a:pt x="434" y="617"/>
                    <a:pt x="343" y="640"/>
                  </a:cubicBezTo>
                  <a:cubicBezTo>
                    <a:pt x="297" y="662"/>
                    <a:pt x="251" y="685"/>
                    <a:pt x="206" y="708"/>
                  </a:cubicBezTo>
                  <a:cubicBezTo>
                    <a:pt x="183" y="708"/>
                    <a:pt x="160" y="731"/>
                    <a:pt x="160" y="731"/>
                  </a:cubicBezTo>
                  <a:cubicBezTo>
                    <a:pt x="114" y="754"/>
                    <a:pt x="69" y="776"/>
                    <a:pt x="23" y="799"/>
                  </a:cubicBezTo>
                  <a:cubicBezTo>
                    <a:pt x="0" y="822"/>
                    <a:pt x="0" y="891"/>
                    <a:pt x="23" y="913"/>
                  </a:cubicBezTo>
                  <a:cubicBezTo>
                    <a:pt x="23" y="936"/>
                    <a:pt x="46" y="936"/>
                    <a:pt x="69" y="936"/>
                  </a:cubicBezTo>
                  <a:cubicBezTo>
                    <a:pt x="46" y="982"/>
                    <a:pt x="46" y="1005"/>
                    <a:pt x="46" y="1028"/>
                  </a:cubicBezTo>
                  <a:cubicBezTo>
                    <a:pt x="46" y="1050"/>
                    <a:pt x="69" y="1096"/>
                    <a:pt x="92" y="1119"/>
                  </a:cubicBezTo>
                  <a:lnTo>
                    <a:pt x="114" y="1119"/>
                  </a:lnTo>
                  <a:cubicBezTo>
                    <a:pt x="114" y="1142"/>
                    <a:pt x="114" y="1165"/>
                    <a:pt x="114" y="1165"/>
                  </a:cubicBezTo>
                  <a:cubicBezTo>
                    <a:pt x="137" y="1187"/>
                    <a:pt x="160" y="1233"/>
                    <a:pt x="183" y="1233"/>
                  </a:cubicBezTo>
                  <a:lnTo>
                    <a:pt x="343" y="1233"/>
                  </a:lnTo>
                  <a:cubicBezTo>
                    <a:pt x="366" y="1233"/>
                    <a:pt x="388" y="1210"/>
                    <a:pt x="411" y="1210"/>
                  </a:cubicBezTo>
                  <a:lnTo>
                    <a:pt x="503" y="1210"/>
                  </a:lnTo>
                  <a:cubicBezTo>
                    <a:pt x="571" y="1187"/>
                    <a:pt x="639" y="1187"/>
                    <a:pt x="685" y="1165"/>
                  </a:cubicBezTo>
                  <a:cubicBezTo>
                    <a:pt x="708" y="1165"/>
                    <a:pt x="731" y="1165"/>
                    <a:pt x="754" y="1142"/>
                  </a:cubicBezTo>
                  <a:lnTo>
                    <a:pt x="799" y="1142"/>
                  </a:lnTo>
                  <a:cubicBezTo>
                    <a:pt x="845" y="1119"/>
                    <a:pt x="845" y="1119"/>
                    <a:pt x="868" y="1096"/>
                  </a:cubicBezTo>
                  <a:cubicBezTo>
                    <a:pt x="891" y="1096"/>
                    <a:pt x="891" y="1073"/>
                    <a:pt x="913" y="1050"/>
                  </a:cubicBezTo>
                  <a:cubicBezTo>
                    <a:pt x="1005" y="1028"/>
                    <a:pt x="1119" y="959"/>
                    <a:pt x="1210" y="913"/>
                  </a:cubicBezTo>
                  <a:cubicBezTo>
                    <a:pt x="1370" y="845"/>
                    <a:pt x="1530" y="776"/>
                    <a:pt x="1667" y="685"/>
                  </a:cubicBezTo>
                  <a:cubicBezTo>
                    <a:pt x="1758" y="662"/>
                    <a:pt x="1826" y="617"/>
                    <a:pt x="1895" y="571"/>
                  </a:cubicBezTo>
                  <a:cubicBezTo>
                    <a:pt x="1941" y="548"/>
                    <a:pt x="1986" y="525"/>
                    <a:pt x="2009" y="503"/>
                  </a:cubicBezTo>
                  <a:cubicBezTo>
                    <a:pt x="2032" y="503"/>
                    <a:pt x="2055" y="480"/>
                    <a:pt x="2077" y="480"/>
                  </a:cubicBezTo>
                  <a:cubicBezTo>
                    <a:pt x="2123" y="434"/>
                    <a:pt x="2192" y="411"/>
                    <a:pt x="2260" y="388"/>
                  </a:cubicBezTo>
                  <a:cubicBezTo>
                    <a:pt x="2329" y="366"/>
                    <a:pt x="2397" y="343"/>
                    <a:pt x="2465" y="320"/>
                  </a:cubicBezTo>
                  <a:cubicBezTo>
                    <a:pt x="2511" y="297"/>
                    <a:pt x="2557" y="274"/>
                    <a:pt x="2580" y="252"/>
                  </a:cubicBezTo>
                  <a:cubicBezTo>
                    <a:pt x="2602" y="206"/>
                    <a:pt x="2602" y="160"/>
                    <a:pt x="2602" y="137"/>
                  </a:cubicBezTo>
                  <a:cubicBezTo>
                    <a:pt x="2580" y="92"/>
                    <a:pt x="2557" y="46"/>
                    <a:pt x="2534" y="23"/>
                  </a:cubicBezTo>
                  <a:cubicBezTo>
                    <a:pt x="2511" y="23"/>
                    <a:pt x="2465" y="0"/>
                    <a:pt x="24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
            <p:cNvSpPr/>
            <p:nvPr/>
          </p:nvSpPr>
          <p:spPr>
            <a:xfrm>
              <a:off x="573428" y="359405"/>
              <a:ext cx="309178" cy="243481"/>
            </a:xfrm>
            <a:custGeom>
              <a:avLst/>
              <a:gdLst/>
              <a:ahLst/>
              <a:cxnLst/>
              <a:rect l="l" t="t" r="r" b="b"/>
              <a:pathLst>
                <a:path w="6871" h="5411" extrusionOk="0">
                  <a:moveTo>
                    <a:pt x="811" y="1951"/>
                  </a:moveTo>
                  <a:cubicBezTo>
                    <a:pt x="807" y="1955"/>
                    <a:pt x="803" y="1959"/>
                    <a:pt x="799" y="1963"/>
                  </a:cubicBezTo>
                  <a:cubicBezTo>
                    <a:pt x="804" y="1958"/>
                    <a:pt x="808" y="1955"/>
                    <a:pt x="811" y="1951"/>
                  </a:cubicBezTo>
                  <a:close/>
                  <a:moveTo>
                    <a:pt x="1621" y="0"/>
                  </a:moveTo>
                  <a:cubicBezTo>
                    <a:pt x="1370" y="0"/>
                    <a:pt x="1119" y="46"/>
                    <a:pt x="890" y="160"/>
                  </a:cubicBezTo>
                  <a:cubicBezTo>
                    <a:pt x="822" y="183"/>
                    <a:pt x="753" y="206"/>
                    <a:pt x="685" y="252"/>
                  </a:cubicBezTo>
                  <a:cubicBezTo>
                    <a:pt x="616" y="297"/>
                    <a:pt x="525" y="343"/>
                    <a:pt x="457" y="411"/>
                  </a:cubicBezTo>
                  <a:cubicBezTo>
                    <a:pt x="411" y="457"/>
                    <a:pt x="388" y="503"/>
                    <a:pt x="343" y="548"/>
                  </a:cubicBezTo>
                  <a:cubicBezTo>
                    <a:pt x="320" y="571"/>
                    <a:pt x="297" y="594"/>
                    <a:pt x="297" y="594"/>
                  </a:cubicBezTo>
                  <a:cubicBezTo>
                    <a:pt x="274" y="617"/>
                    <a:pt x="251" y="617"/>
                    <a:pt x="228" y="640"/>
                  </a:cubicBezTo>
                  <a:cubicBezTo>
                    <a:pt x="206" y="662"/>
                    <a:pt x="183" y="662"/>
                    <a:pt x="160" y="685"/>
                  </a:cubicBezTo>
                  <a:cubicBezTo>
                    <a:pt x="137" y="708"/>
                    <a:pt x="114" y="708"/>
                    <a:pt x="91" y="731"/>
                  </a:cubicBezTo>
                  <a:cubicBezTo>
                    <a:pt x="91" y="754"/>
                    <a:pt x="69" y="754"/>
                    <a:pt x="69" y="777"/>
                  </a:cubicBezTo>
                  <a:cubicBezTo>
                    <a:pt x="46" y="777"/>
                    <a:pt x="46" y="799"/>
                    <a:pt x="46" y="799"/>
                  </a:cubicBezTo>
                  <a:cubicBezTo>
                    <a:pt x="0" y="845"/>
                    <a:pt x="0" y="913"/>
                    <a:pt x="0" y="959"/>
                  </a:cubicBezTo>
                  <a:cubicBezTo>
                    <a:pt x="23" y="982"/>
                    <a:pt x="23" y="1028"/>
                    <a:pt x="46" y="1050"/>
                  </a:cubicBezTo>
                  <a:cubicBezTo>
                    <a:pt x="69" y="1050"/>
                    <a:pt x="91" y="1073"/>
                    <a:pt x="114" y="1073"/>
                  </a:cubicBezTo>
                  <a:cubicBezTo>
                    <a:pt x="91" y="1142"/>
                    <a:pt x="114" y="1210"/>
                    <a:pt x="160" y="1256"/>
                  </a:cubicBezTo>
                  <a:cubicBezTo>
                    <a:pt x="183" y="1279"/>
                    <a:pt x="206" y="1279"/>
                    <a:pt x="251" y="1302"/>
                  </a:cubicBezTo>
                  <a:cubicBezTo>
                    <a:pt x="228" y="1302"/>
                    <a:pt x="206" y="1324"/>
                    <a:pt x="206" y="1324"/>
                  </a:cubicBezTo>
                  <a:cubicBezTo>
                    <a:pt x="137" y="1393"/>
                    <a:pt x="46" y="1484"/>
                    <a:pt x="91" y="1575"/>
                  </a:cubicBezTo>
                  <a:cubicBezTo>
                    <a:pt x="91" y="1644"/>
                    <a:pt x="137" y="1690"/>
                    <a:pt x="206" y="1712"/>
                  </a:cubicBezTo>
                  <a:cubicBezTo>
                    <a:pt x="228" y="1720"/>
                    <a:pt x="249" y="1723"/>
                    <a:pt x="268" y="1723"/>
                  </a:cubicBezTo>
                  <a:cubicBezTo>
                    <a:pt x="307" y="1723"/>
                    <a:pt x="343" y="1712"/>
                    <a:pt x="388" y="1712"/>
                  </a:cubicBezTo>
                  <a:cubicBezTo>
                    <a:pt x="343" y="1735"/>
                    <a:pt x="320" y="1781"/>
                    <a:pt x="297" y="1804"/>
                  </a:cubicBezTo>
                  <a:cubicBezTo>
                    <a:pt x="274" y="1826"/>
                    <a:pt x="251" y="1849"/>
                    <a:pt x="251" y="1849"/>
                  </a:cubicBezTo>
                  <a:cubicBezTo>
                    <a:pt x="251" y="1872"/>
                    <a:pt x="228" y="1872"/>
                    <a:pt x="228" y="1895"/>
                  </a:cubicBezTo>
                  <a:cubicBezTo>
                    <a:pt x="206" y="1918"/>
                    <a:pt x="183" y="1941"/>
                    <a:pt x="183" y="1986"/>
                  </a:cubicBezTo>
                  <a:cubicBezTo>
                    <a:pt x="183" y="2032"/>
                    <a:pt x="206" y="2055"/>
                    <a:pt x="228" y="2078"/>
                  </a:cubicBezTo>
                  <a:cubicBezTo>
                    <a:pt x="251" y="2100"/>
                    <a:pt x="274" y="2100"/>
                    <a:pt x="297" y="2123"/>
                  </a:cubicBezTo>
                  <a:cubicBezTo>
                    <a:pt x="251" y="2169"/>
                    <a:pt x="206" y="2215"/>
                    <a:pt x="183" y="2283"/>
                  </a:cubicBezTo>
                  <a:cubicBezTo>
                    <a:pt x="160" y="2306"/>
                    <a:pt x="160" y="2351"/>
                    <a:pt x="137" y="2374"/>
                  </a:cubicBezTo>
                  <a:cubicBezTo>
                    <a:pt x="114" y="2443"/>
                    <a:pt x="160" y="2511"/>
                    <a:pt x="206" y="2557"/>
                  </a:cubicBezTo>
                  <a:cubicBezTo>
                    <a:pt x="231" y="2570"/>
                    <a:pt x="257" y="2575"/>
                    <a:pt x="281" y="2575"/>
                  </a:cubicBezTo>
                  <a:cubicBezTo>
                    <a:pt x="344" y="2575"/>
                    <a:pt x="401" y="2538"/>
                    <a:pt x="434" y="2488"/>
                  </a:cubicBezTo>
                  <a:cubicBezTo>
                    <a:pt x="457" y="2443"/>
                    <a:pt x="479" y="2397"/>
                    <a:pt x="525" y="2374"/>
                  </a:cubicBezTo>
                  <a:cubicBezTo>
                    <a:pt x="616" y="2215"/>
                    <a:pt x="731" y="2078"/>
                    <a:pt x="822" y="1918"/>
                  </a:cubicBezTo>
                  <a:lnTo>
                    <a:pt x="822" y="1918"/>
                  </a:lnTo>
                  <a:cubicBezTo>
                    <a:pt x="822" y="1936"/>
                    <a:pt x="822" y="1940"/>
                    <a:pt x="811" y="1951"/>
                  </a:cubicBezTo>
                  <a:lnTo>
                    <a:pt x="811" y="1951"/>
                  </a:lnTo>
                  <a:cubicBezTo>
                    <a:pt x="873" y="1887"/>
                    <a:pt x="916" y="1822"/>
                    <a:pt x="959" y="1758"/>
                  </a:cubicBezTo>
                  <a:cubicBezTo>
                    <a:pt x="1027" y="1690"/>
                    <a:pt x="1073" y="1621"/>
                    <a:pt x="1141" y="1575"/>
                  </a:cubicBezTo>
                  <a:lnTo>
                    <a:pt x="1187" y="1575"/>
                  </a:lnTo>
                  <a:cubicBezTo>
                    <a:pt x="1187" y="1575"/>
                    <a:pt x="1210" y="1553"/>
                    <a:pt x="1210" y="1553"/>
                  </a:cubicBezTo>
                  <a:lnTo>
                    <a:pt x="1256" y="1553"/>
                  </a:lnTo>
                  <a:cubicBezTo>
                    <a:pt x="1301" y="1530"/>
                    <a:pt x="1324" y="1530"/>
                    <a:pt x="1370" y="1507"/>
                  </a:cubicBezTo>
                  <a:cubicBezTo>
                    <a:pt x="1393" y="1507"/>
                    <a:pt x="1415" y="1507"/>
                    <a:pt x="1461" y="1484"/>
                  </a:cubicBezTo>
                  <a:cubicBezTo>
                    <a:pt x="1484" y="1484"/>
                    <a:pt x="1529" y="1461"/>
                    <a:pt x="1552" y="1461"/>
                  </a:cubicBezTo>
                  <a:cubicBezTo>
                    <a:pt x="1666" y="1438"/>
                    <a:pt x="1781" y="1416"/>
                    <a:pt x="1872" y="1393"/>
                  </a:cubicBezTo>
                  <a:cubicBezTo>
                    <a:pt x="1963" y="1393"/>
                    <a:pt x="2032" y="1370"/>
                    <a:pt x="2100" y="1370"/>
                  </a:cubicBezTo>
                  <a:lnTo>
                    <a:pt x="2328" y="1370"/>
                  </a:lnTo>
                  <a:cubicBezTo>
                    <a:pt x="2397" y="1370"/>
                    <a:pt x="2488" y="1393"/>
                    <a:pt x="2557" y="1416"/>
                  </a:cubicBezTo>
                  <a:cubicBezTo>
                    <a:pt x="2625" y="1416"/>
                    <a:pt x="2694" y="1438"/>
                    <a:pt x="2762" y="1461"/>
                  </a:cubicBezTo>
                  <a:cubicBezTo>
                    <a:pt x="2853" y="1507"/>
                    <a:pt x="2945" y="1553"/>
                    <a:pt x="3013" y="1598"/>
                  </a:cubicBezTo>
                  <a:cubicBezTo>
                    <a:pt x="3104" y="1644"/>
                    <a:pt x="3196" y="1690"/>
                    <a:pt x="3287" y="1735"/>
                  </a:cubicBezTo>
                  <a:cubicBezTo>
                    <a:pt x="3310" y="1758"/>
                    <a:pt x="3333" y="1758"/>
                    <a:pt x="3355" y="1781"/>
                  </a:cubicBezTo>
                  <a:cubicBezTo>
                    <a:pt x="3447" y="1872"/>
                    <a:pt x="3538" y="1941"/>
                    <a:pt x="3629" y="2032"/>
                  </a:cubicBezTo>
                  <a:cubicBezTo>
                    <a:pt x="3744" y="2146"/>
                    <a:pt x="3858" y="2260"/>
                    <a:pt x="3995" y="2374"/>
                  </a:cubicBezTo>
                  <a:cubicBezTo>
                    <a:pt x="4063" y="2420"/>
                    <a:pt x="4109" y="2488"/>
                    <a:pt x="4177" y="2557"/>
                  </a:cubicBezTo>
                  <a:cubicBezTo>
                    <a:pt x="4246" y="2603"/>
                    <a:pt x="4291" y="2671"/>
                    <a:pt x="4360" y="2717"/>
                  </a:cubicBezTo>
                  <a:cubicBezTo>
                    <a:pt x="4394" y="2751"/>
                    <a:pt x="4434" y="2768"/>
                    <a:pt x="4471" y="2768"/>
                  </a:cubicBezTo>
                  <a:cubicBezTo>
                    <a:pt x="4508" y="2768"/>
                    <a:pt x="4542" y="2751"/>
                    <a:pt x="4565" y="2717"/>
                  </a:cubicBezTo>
                  <a:cubicBezTo>
                    <a:pt x="4611" y="2671"/>
                    <a:pt x="4634" y="2625"/>
                    <a:pt x="4611" y="2580"/>
                  </a:cubicBezTo>
                  <a:lnTo>
                    <a:pt x="4611" y="2580"/>
                  </a:lnTo>
                  <a:cubicBezTo>
                    <a:pt x="4611" y="2580"/>
                    <a:pt x="4634" y="2580"/>
                    <a:pt x="4634" y="2603"/>
                  </a:cubicBezTo>
                  <a:cubicBezTo>
                    <a:pt x="4679" y="2625"/>
                    <a:pt x="4725" y="2671"/>
                    <a:pt x="4771" y="2717"/>
                  </a:cubicBezTo>
                  <a:cubicBezTo>
                    <a:pt x="4793" y="2717"/>
                    <a:pt x="4793" y="2739"/>
                    <a:pt x="4816" y="2739"/>
                  </a:cubicBezTo>
                  <a:cubicBezTo>
                    <a:pt x="4862" y="2785"/>
                    <a:pt x="4885" y="2831"/>
                    <a:pt x="4930" y="2854"/>
                  </a:cubicBezTo>
                  <a:cubicBezTo>
                    <a:pt x="4976" y="2899"/>
                    <a:pt x="5022" y="2945"/>
                    <a:pt x="5067" y="2991"/>
                  </a:cubicBezTo>
                  <a:cubicBezTo>
                    <a:pt x="5090" y="3013"/>
                    <a:pt x="5113" y="3036"/>
                    <a:pt x="5136" y="3059"/>
                  </a:cubicBezTo>
                  <a:cubicBezTo>
                    <a:pt x="5182" y="3082"/>
                    <a:pt x="5227" y="3128"/>
                    <a:pt x="5296" y="3150"/>
                  </a:cubicBezTo>
                  <a:cubicBezTo>
                    <a:pt x="5308" y="3156"/>
                    <a:pt x="5320" y="3159"/>
                    <a:pt x="5332" y="3159"/>
                  </a:cubicBezTo>
                  <a:cubicBezTo>
                    <a:pt x="5366" y="3159"/>
                    <a:pt x="5399" y="3138"/>
                    <a:pt x="5433" y="3105"/>
                  </a:cubicBezTo>
                  <a:cubicBezTo>
                    <a:pt x="5478" y="3196"/>
                    <a:pt x="5547" y="3264"/>
                    <a:pt x="5592" y="3356"/>
                  </a:cubicBezTo>
                  <a:cubicBezTo>
                    <a:pt x="5684" y="3470"/>
                    <a:pt x="5775" y="3584"/>
                    <a:pt x="5866" y="3721"/>
                  </a:cubicBezTo>
                  <a:cubicBezTo>
                    <a:pt x="5935" y="3858"/>
                    <a:pt x="6003" y="3995"/>
                    <a:pt x="6095" y="4132"/>
                  </a:cubicBezTo>
                  <a:cubicBezTo>
                    <a:pt x="6209" y="4314"/>
                    <a:pt x="6323" y="4520"/>
                    <a:pt x="6414" y="4702"/>
                  </a:cubicBezTo>
                  <a:cubicBezTo>
                    <a:pt x="6437" y="4771"/>
                    <a:pt x="6460" y="4839"/>
                    <a:pt x="6505" y="4908"/>
                  </a:cubicBezTo>
                  <a:cubicBezTo>
                    <a:pt x="6528" y="4976"/>
                    <a:pt x="6551" y="5045"/>
                    <a:pt x="6597" y="5090"/>
                  </a:cubicBezTo>
                  <a:cubicBezTo>
                    <a:pt x="6619" y="5159"/>
                    <a:pt x="6642" y="5227"/>
                    <a:pt x="6665" y="5296"/>
                  </a:cubicBezTo>
                  <a:cubicBezTo>
                    <a:pt x="6665" y="5296"/>
                    <a:pt x="6665" y="5319"/>
                    <a:pt x="6665" y="5319"/>
                  </a:cubicBezTo>
                  <a:cubicBezTo>
                    <a:pt x="6665" y="5342"/>
                    <a:pt x="6665" y="5364"/>
                    <a:pt x="6688" y="5387"/>
                  </a:cubicBezTo>
                  <a:cubicBezTo>
                    <a:pt x="6711" y="5410"/>
                    <a:pt x="6734" y="5410"/>
                    <a:pt x="6756" y="5410"/>
                  </a:cubicBezTo>
                  <a:cubicBezTo>
                    <a:pt x="6825" y="5410"/>
                    <a:pt x="6871" y="5364"/>
                    <a:pt x="6871" y="5319"/>
                  </a:cubicBezTo>
                  <a:cubicBezTo>
                    <a:pt x="6848" y="5250"/>
                    <a:pt x="6848" y="5182"/>
                    <a:pt x="6825" y="5113"/>
                  </a:cubicBezTo>
                  <a:cubicBezTo>
                    <a:pt x="6802" y="5045"/>
                    <a:pt x="6779" y="4976"/>
                    <a:pt x="6734" y="4908"/>
                  </a:cubicBezTo>
                  <a:cubicBezTo>
                    <a:pt x="6711" y="4839"/>
                    <a:pt x="6688" y="4771"/>
                    <a:pt x="6665" y="4702"/>
                  </a:cubicBezTo>
                  <a:cubicBezTo>
                    <a:pt x="6642" y="4634"/>
                    <a:pt x="6619" y="4588"/>
                    <a:pt x="6597" y="4520"/>
                  </a:cubicBezTo>
                  <a:cubicBezTo>
                    <a:pt x="6528" y="4383"/>
                    <a:pt x="6483" y="4246"/>
                    <a:pt x="6414" y="4132"/>
                  </a:cubicBezTo>
                  <a:cubicBezTo>
                    <a:pt x="6353" y="4031"/>
                    <a:pt x="6311" y="3912"/>
                    <a:pt x="6254" y="3807"/>
                  </a:cubicBezTo>
                  <a:lnTo>
                    <a:pt x="6254" y="3807"/>
                  </a:lnTo>
                  <a:cubicBezTo>
                    <a:pt x="6254" y="3809"/>
                    <a:pt x="6254" y="3810"/>
                    <a:pt x="6254" y="3812"/>
                  </a:cubicBezTo>
                  <a:cubicBezTo>
                    <a:pt x="6253" y="3809"/>
                    <a:pt x="6253" y="3805"/>
                    <a:pt x="6252" y="3802"/>
                  </a:cubicBezTo>
                  <a:lnTo>
                    <a:pt x="6252" y="3802"/>
                  </a:lnTo>
                  <a:cubicBezTo>
                    <a:pt x="6252" y="3804"/>
                    <a:pt x="6253" y="3805"/>
                    <a:pt x="6254" y="3807"/>
                  </a:cubicBezTo>
                  <a:lnTo>
                    <a:pt x="6254" y="3807"/>
                  </a:lnTo>
                  <a:cubicBezTo>
                    <a:pt x="6254" y="3794"/>
                    <a:pt x="6253" y="3790"/>
                    <a:pt x="6245" y="3781"/>
                  </a:cubicBezTo>
                  <a:lnTo>
                    <a:pt x="6245" y="3781"/>
                  </a:lnTo>
                  <a:cubicBezTo>
                    <a:pt x="6248" y="3788"/>
                    <a:pt x="6250" y="3795"/>
                    <a:pt x="6252" y="3802"/>
                  </a:cubicBezTo>
                  <a:lnTo>
                    <a:pt x="6252" y="3802"/>
                  </a:lnTo>
                  <a:cubicBezTo>
                    <a:pt x="6245" y="3790"/>
                    <a:pt x="6238" y="3778"/>
                    <a:pt x="6231" y="3767"/>
                  </a:cubicBezTo>
                  <a:lnTo>
                    <a:pt x="6231" y="3767"/>
                  </a:lnTo>
                  <a:cubicBezTo>
                    <a:pt x="6238" y="3773"/>
                    <a:pt x="6242" y="3777"/>
                    <a:pt x="6245" y="3781"/>
                  </a:cubicBezTo>
                  <a:lnTo>
                    <a:pt x="6245" y="3781"/>
                  </a:lnTo>
                  <a:cubicBezTo>
                    <a:pt x="6221" y="3705"/>
                    <a:pt x="6180" y="3644"/>
                    <a:pt x="6140" y="3584"/>
                  </a:cubicBezTo>
                  <a:cubicBezTo>
                    <a:pt x="6095" y="3516"/>
                    <a:pt x="6072" y="3447"/>
                    <a:pt x="6026" y="3379"/>
                  </a:cubicBezTo>
                  <a:cubicBezTo>
                    <a:pt x="5935" y="3242"/>
                    <a:pt x="5843" y="3128"/>
                    <a:pt x="5752" y="2991"/>
                  </a:cubicBezTo>
                  <a:cubicBezTo>
                    <a:pt x="5706" y="2922"/>
                    <a:pt x="5661" y="2831"/>
                    <a:pt x="5615" y="2762"/>
                  </a:cubicBezTo>
                  <a:cubicBezTo>
                    <a:pt x="5570" y="2694"/>
                    <a:pt x="5524" y="2625"/>
                    <a:pt x="5455" y="2557"/>
                  </a:cubicBezTo>
                  <a:cubicBezTo>
                    <a:pt x="5433" y="2488"/>
                    <a:pt x="5387" y="2443"/>
                    <a:pt x="5341" y="2374"/>
                  </a:cubicBezTo>
                  <a:cubicBezTo>
                    <a:pt x="5273" y="2306"/>
                    <a:pt x="5227" y="2237"/>
                    <a:pt x="5159" y="2169"/>
                  </a:cubicBezTo>
                  <a:cubicBezTo>
                    <a:pt x="5136" y="2146"/>
                    <a:pt x="5090" y="2100"/>
                    <a:pt x="5067" y="2078"/>
                  </a:cubicBezTo>
                  <a:cubicBezTo>
                    <a:pt x="5022" y="2009"/>
                    <a:pt x="4976" y="1963"/>
                    <a:pt x="4930" y="1895"/>
                  </a:cubicBezTo>
                  <a:cubicBezTo>
                    <a:pt x="4862" y="1826"/>
                    <a:pt x="4793" y="1758"/>
                    <a:pt x="4725" y="1690"/>
                  </a:cubicBezTo>
                  <a:cubicBezTo>
                    <a:pt x="4611" y="1575"/>
                    <a:pt x="4497" y="1461"/>
                    <a:pt x="4383" y="1347"/>
                  </a:cubicBezTo>
                  <a:cubicBezTo>
                    <a:pt x="4337" y="1302"/>
                    <a:pt x="4268" y="1233"/>
                    <a:pt x="4223" y="1187"/>
                  </a:cubicBezTo>
                  <a:cubicBezTo>
                    <a:pt x="4154" y="1142"/>
                    <a:pt x="4109" y="1073"/>
                    <a:pt x="4040" y="1028"/>
                  </a:cubicBezTo>
                  <a:cubicBezTo>
                    <a:pt x="3903" y="913"/>
                    <a:pt x="3766" y="799"/>
                    <a:pt x="3607" y="708"/>
                  </a:cubicBezTo>
                  <a:cubicBezTo>
                    <a:pt x="3538" y="662"/>
                    <a:pt x="3470" y="640"/>
                    <a:pt x="3401" y="594"/>
                  </a:cubicBezTo>
                  <a:cubicBezTo>
                    <a:pt x="3333" y="548"/>
                    <a:pt x="3264" y="503"/>
                    <a:pt x="3196" y="480"/>
                  </a:cubicBezTo>
                  <a:cubicBezTo>
                    <a:pt x="3104" y="434"/>
                    <a:pt x="3036" y="411"/>
                    <a:pt x="2967" y="366"/>
                  </a:cubicBezTo>
                  <a:cubicBezTo>
                    <a:pt x="2876" y="320"/>
                    <a:pt x="2808" y="297"/>
                    <a:pt x="2716" y="274"/>
                  </a:cubicBezTo>
                  <a:cubicBezTo>
                    <a:pt x="2648" y="229"/>
                    <a:pt x="2557" y="206"/>
                    <a:pt x="2488" y="183"/>
                  </a:cubicBezTo>
                  <a:cubicBezTo>
                    <a:pt x="2397" y="137"/>
                    <a:pt x="2306" y="115"/>
                    <a:pt x="2214" y="92"/>
                  </a:cubicBezTo>
                  <a:cubicBezTo>
                    <a:pt x="2123" y="46"/>
                    <a:pt x="2054" y="23"/>
                    <a:pt x="1963" y="23"/>
                  </a:cubicBezTo>
                  <a:cubicBezTo>
                    <a:pt x="1872" y="0"/>
                    <a:pt x="1758" y="0"/>
                    <a:pt x="16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
            <p:cNvSpPr/>
            <p:nvPr/>
          </p:nvSpPr>
          <p:spPr>
            <a:xfrm>
              <a:off x="612441" y="467266"/>
              <a:ext cx="185930" cy="139717"/>
            </a:xfrm>
            <a:custGeom>
              <a:avLst/>
              <a:gdLst/>
              <a:ahLst/>
              <a:cxnLst/>
              <a:rect l="l" t="t" r="r" b="b"/>
              <a:pathLst>
                <a:path w="4132" h="3105" extrusionOk="0">
                  <a:moveTo>
                    <a:pt x="3904" y="0"/>
                  </a:moveTo>
                  <a:cubicBezTo>
                    <a:pt x="3881" y="0"/>
                    <a:pt x="3858" y="0"/>
                    <a:pt x="3835" y="23"/>
                  </a:cubicBezTo>
                  <a:cubicBezTo>
                    <a:pt x="3812" y="23"/>
                    <a:pt x="3790" y="46"/>
                    <a:pt x="3767" y="46"/>
                  </a:cubicBezTo>
                  <a:cubicBezTo>
                    <a:pt x="3767" y="69"/>
                    <a:pt x="3744" y="91"/>
                    <a:pt x="3721" y="91"/>
                  </a:cubicBezTo>
                  <a:cubicBezTo>
                    <a:pt x="3698" y="91"/>
                    <a:pt x="3698" y="91"/>
                    <a:pt x="3675" y="114"/>
                  </a:cubicBezTo>
                  <a:cubicBezTo>
                    <a:pt x="3607" y="137"/>
                    <a:pt x="3561" y="183"/>
                    <a:pt x="3516" y="228"/>
                  </a:cubicBezTo>
                  <a:cubicBezTo>
                    <a:pt x="3493" y="274"/>
                    <a:pt x="3447" y="297"/>
                    <a:pt x="3424" y="320"/>
                  </a:cubicBezTo>
                  <a:cubicBezTo>
                    <a:pt x="3356" y="388"/>
                    <a:pt x="3310" y="457"/>
                    <a:pt x="3242" y="525"/>
                  </a:cubicBezTo>
                  <a:cubicBezTo>
                    <a:pt x="3196" y="571"/>
                    <a:pt x="3150" y="639"/>
                    <a:pt x="3082" y="685"/>
                  </a:cubicBezTo>
                  <a:cubicBezTo>
                    <a:pt x="3059" y="731"/>
                    <a:pt x="3036" y="753"/>
                    <a:pt x="3013" y="776"/>
                  </a:cubicBezTo>
                  <a:cubicBezTo>
                    <a:pt x="2991" y="799"/>
                    <a:pt x="2968" y="822"/>
                    <a:pt x="2945" y="845"/>
                  </a:cubicBezTo>
                  <a:cubicBezTo>
                    <a:pt x="2922" y="867"/>
                    <a:pt x="2922" y="890"/>
                    <a:pt x="2922" y="890"/>
                  </a:cubicBezTo>
                  <a:lnTo>
                    <a:pt x="2854" y="936"/>
                  </a:lnTo>
                  <a:cubicBezTo>
                    <a:pt x="2785" y="982"/>
                    <a:pt x="2717" y="1027"/>
                    <a:pt x="2671" y="1073"/>
                  </a:cubicBezTo>
                  <a:cubicBezTo>
                    <a:pt x="2534" y="1164"/>
                    <a:pt x="2397" y="1256"/>
                    <a:pt x="2283" y="1347"/>
                  </a:cubicBezTo>
                  <a:cubicBezTo>
                    <a:pt x="2169" y="1438"/>
                    <a:pt x="2055" y="1507"/>
                    <a:pt x="1918" y="1598"/>
                  </a:cubicBezTo>
                  <a:cubicBezTo>
                    <a:pt x="1872" y="1644"/>
                    <a:pt x="1804" y="1689"/>
                    <a:pt x="1735" y="1735"/>
                  </a:cubicBezTo>
                  <a:cubicBezTo>
                    <a:pt x="1712" y="1758"/>
                    <a:pt x="1690" y="1780"/>
                    <a:pt x="1667" y="1780"/>
                  </a:cubicBezTo>
                  <a:cubicBezTo>
                    <a:pt x="1621" y="1826"/>
                    <a:pt x="1575" y="1849"/>
                    <a:pt x="1553" y="1872"/>
                  </a:cubicBezTo>
                  <a:cubicBezTo>
                    <a:pt x="1461" y="1917"/>
                    <a:pt x="1370" y="1940"/>
                    <a:pt x="1279" y="1986"/>
                  </a:cubicBezTo>
                  <a:cubicBezTo>
                    <a:pt x="1187" y="2032"/>
                    <a:pt x="1073" y="2077"/>
                    <a:pt x="959" y="2123"/>
                  </a:cubicBezTo>
                  <a:cubicBezTo>
                    <a:pt x="822" y="2191"/>
                    <a:pt x="708" y="2237"/>
                    <a:pt x="571" y="2305"/>
                  </a:cubicBezTo>
                  <a:cubicBezTo>
                    <a:pt x="526" y="2328"/>
                    <a:pt x="457" y="2374"/>
                    <a:pt x="411" y="2397"/>
                  </a:cubicBezTo>
                  <a:lnTo>
                    <a:pt x="389" y="2397"/>
                  </a:lnTo>
                  <a:cubicBezTo>
                    <a:pt x="389" y="2420"/>
                    <a:pt x="389" y="2420"/>
                    <a:pt x="366" y="2420"/>
                  </a:cubicBezTo>
                  <a:cubicBezTo>
                    <a:pt x="343" y="2420"/>
                    <a:pt x="320" y="2442"/>
                    <a:pt x="297" y="2442"/>
                  </a:cubicBezTo>
                  <a:cubicBezTo>
                    <a:pt x="274" y="2465"/>
                    <a:pt x="252" y="2465"/>
                    <a:pt x="229" y="2465"/>
                  </a:cubicBezTo>
                  <a:cubicBezTo>
                    <a:pt x="183" y="2488"/>
                    <a:pt x="160" y="2511"/>
                    <a:pt x="137" y="2557"/>
                  </a:cubicBezTo>
                  <a:cubicBezTo>
                    <a:pt x="115" y="2602"/>
                    <a:pt x="115" y="2671"/>
                    <a:pt x="137" y="2716"/>
                  </a:cubicBezTo>
                  <a:cubicBezTo>
                    <a:pt x="137" y="2739"/>
                    <a:pt x="160" y="2739"/>
                    <a:pt x="160" y="2762"/>
                  </a:cubicBezTo>
                  <a:cubicBezTo>
                    <a:pt x="137" y="2762"/>
                    <a:pt x="115" y="2785"/>
                    <a:pt x="92" y="2808"/>
                  </a:cubicBezTo>
                  <a:cubicBezTo>
                    <a:pt x="69" y="2830"/>
                    <a:pt x="46" y="2853"/>
                    <a:pt x="46" y="2876"/>
                  </a:cubicBezTo>
                  <a:cubicBezTo>
                    <a:pt x="1" y="2922"/>
                    <a:pt x="1" y="2990"/>
                    <a:pt x="46" y="3036"/>
                  </a:cubicBezTo>
                  <a:cubicBezTo>
                    <a:pt x="69" y="3082"/>
                    <a:pt x="115" y="3104"/>
                    <a:pt x="183" y="3104"/>
                  </a:cubicBezTo>
                  <a:lnTo>
                    <a:pt x="252" y="3104"/>
                  </a:lnTo>
                  <a:cubicBezTo>
                    <a:pt x="274" y="3082"/>
                    <a:pt x="274" y="3082"/>
                    <a:pt x="297" y="3082"/>
                  </a:cubicBezTo>
                  <a:lnTo>
                    <a:pt x="320" y="3082"/>
                  </a:lnTo>
                  <a:cubicBezTo>
                    <a:pt x="366" y="3082"/>
                    <a:pt x="411" y="3082"/>
                    <a:pt x="457" y="3059"/>
                  </a:cubicBezTo>
                  <a:cubicBezTo>
                    <a:pt x="480" y="3036"/>
                    <a:pt x="526" y="3013"/>
                    <a:pt x="571" y="2990"/>
                  </a:cubicBezTo>
                  <a:cubicBezTo>
                    <a:pt x="662" y="2945"/>
                    <a:pt x="777" y="2922"/>
                    <a:pt x="868" y="2876"/>
                  </a:cubicBezTo>
                  <a:cubicBezTo>
                    <a:pt x="982" y="2830"/>
                    <a:pt x="1073" y="2808"/>
                    <a:pt x="1187" y="2762"/>
                  </a:cubicBezTo>
                  <a:cubicBezTo>
                    <a:pt x="1233" y="2739"/>
                    <a:pt x="1302" y="2716"/>
                    <a:pt x="1347" y="2693"/>
                  </a:cubicBezTo>
                  <a:cubicBezTo>
                    <a:pt x="1370" y="2671"/>
                    <a:pt x="1416" y="2671"/>
                    <a:pt x="1439" y="2648"/>
                  </a:cubicBezTo>
                  <a:cubicBezTo>
                    <a:pt x="1461" y="2648"/>
                    <a:pt x="1484" y="2625"/>
                    <a:pt x="1484" y="2625"/>
                  </a:cubicBezTo>
                  <a:lnTo>
                    <a:pt x="1530" y="2625"/>
                  </a:lnTo>
                  <a:cubicBezTo>
                    <a:pt x="1553" y="2625"/>
                    <a:pt x="1575" y="2602"/>
                    <a:pt x="1598" y="2579"/>
                  </a:cubicBezTo>
                  <a:cubicBezTo>
                    <a:pt x="1621" y="2579"/>
                    <a:pt x="1644" y="2579"/>
                    <a:pt x="1667" y="2557"/>
                  </a:cubicBezTo>
                  <a:cubicBezTo>
                    <a:pt x="1690" y="2534"/>
                    <a:pt x="1735" y="2534"/>
                    <a:pt x="1758" y="2511"/>
                  </a:cubicBezTo>
                  <a:cubicBezTo>
                    <a:pt x="1849" y="2465"/>
                    <a:pt x="1918" y="2420"/>
                    <a:pt x="1986" y="2374"/>
                  </a:cubicBezTo>
                  <a:cubicBezTo>
                    <a:pt x="2123" y="2305"/>
                    <a:pt x="2260" y="2214"/>
                    <a:pt x="2397" y="2123"/>
                  </a:cubicBezTo>
                  <a:cubicBezTo>
                    <a:pt x="2557" y="2032"/>
                    <a:pt x="2694" y="1940"/>
                    <a:pt x="2831" y="1849"/>
                  </a:cubicBezTo>
                  <a:cubicBezTo>
                    <a:pt x="2899" y="1803"/>
                    <a:pt x="2968" y="1758"/>
                    <a:pt x="3036" y="1712"/>
                  </a:cubicBezTo>
                  <a:cubicBezTo>
                    <a:pt x="3082" y="1689"/>
                    <a:pt x="3128" y="1666"/>
                    <a:pt x="3150" y="1644"/>
                  </a:cubicBezTo>
                  <a:cubicBezTo>
                    <a:pt x="3173" y="1644"/>
                    <a:pt x="3173" y="1621"/>
                    <a:pt x="3173" y="1621"/>
                  </a:cubicBezTo>
                  <a:lnTo>
                    <a:pt x="3196" y="1621"/>
                  </a:lnTo>
                  <a:cubicBezTo>
                    <a:pt x="3219" y="1598"/>
                    <a:pt x="3242" y="1598"/>
                    <a:pt x="3287" y="1575"/>
                  </a:cubicBezTo>
                  <a:cubicBezTo>
                    <a:pt x="3333" y="1552"/>
                    <a:pt x="3356" y="1461"/>
                    <a:pt x="3333" y="1415"/>
                  </a:cubicBezTo>
                  <a:cubicBezTo>
                    <a:pt x="3333" y="1392"/>
                    <a:pt x="3333" y="1392"/>
                    <a:pt x="3333" y="1392"/>
                  </a:cubicBezTo>
                  <a:lnTo>
                    <a:pt x="3379" y="1392"/>
                  </a:lnTo>
                  <a:cubicBezTo>
                    <a:pt x="3401" y="1370"/>
                    <a:pt x="3424" y="1370"/>
                    <a:pt x="3447" y="1347"/>
                  </a:cubicBezTo>
                  <a:cubicBezTo>
                    <a:pt x="3447" y="1324"/>
                    <a:pt x="3470" y="1324"/>
                    <a:pt x="3470" y="1301"/>
                  </a:cubicBezTo>
                  <a:cubicBezTo>
                    <a:pt x="3516" y="1278"/>
                    <a:pt x="3538" y="1256"/>
                    <a:pt x="3561" y="1233"/>
                  </a:cubicBezTo>
                  <a:cubicBezTo>
                    <a:pt x="3630" y="1164"/>
                    <a:pt x="3675" y="1119"/>
                    <a:pt x="3744" y="1050"/>
                  </a:cubicBezTo>
                  <a:cubicBezTo>
                    <a:pt x="3744" y="1050"/>
                    <a:pt x="3767" y="1027"/>
                    <a:pt x="3790" y="1004"/>
                  </a:cubicBezTo>
                  <a:cubicBezTo>
                    <a:pt x="3835" y="959"/>
                    <a:pt x="3881" y="936"/>
                    <a:pt x="3904" y="890"/>
                  </a:cubicBezTo>
                  <a:cubicBezTo>
                    <a:pt x="3949" y="867"/>
                    <a:pt x="3995" y="822"/>
                    <a:pt x="4018" y="776"/>
                  </a:cubicBezTo>
                  <a:cubicBezTo>
                    <a:pt x="4018" y="753"/>
                    <a:pt x="4018" y="753"/>
                    <a:pt x="4018" y="731"/>
                  </a:cubicBezTo>
                  <a:cubicBezTo>
                    <a:pt x="4041" y="708"/>
                    <a:pt x="4063" y="685"/>
                    <a:pt x="4086" y="685"/>
                  </a:cubicBezTo>
                  <a:cubicBezTo>
                    <a:pt x="4086" y="662"/>
                    <a:pt x="4109" y="616"/>
                    <a:pt x="4132" y="594"/>
                  </a:cubicBezTo>
                  <a:cubicBezTo>
                    <a:pt x="4132" y="571"/>
                    <a:pt x="4132" y="548"/>
                    <a:pt x="4132" y="502"/>
                  </a:cubicBezTo>
                  <a:cubicBezTo>
                    <a:pt x="4132" y="479"/>
                    <a:pt x="4132" y="434"/>
                    <a:pt x="4109" y="411"/>
                  </a:cubicBezTo>
                  <a:cubicBezTo>
                    <a:pt x="4132" y="388"/>
                    <a:pt x="4132" y="388"/>
                    <a:pt x="4132" y="365"/>
                  </a:cubicBezTo>
                  <a:cubicBezTo>
                    <a:pt x="4132" y="320"/>
                    <a:pt x="4132" y="251"/>
                    <a:pt x="4086" y="228"/>
                  </a:cubicBezTo>
                  <a:cubicBezTo>
                    <a:pt x="4063" y="206"/>
                    <a:pt x="4041" y="206"/>
                    <a:pt x="4018" y="183"/>
                  </a:cubicBezTo>
                  <a:lnTo>
                    <a:pt x="4041" y="183"/>
                  </a:lnTo>
                  <a:cubicBezTo>
                    <a:pt x="4063" y="137"/>
                    <a:pt x="4041" y="91"/>
                    <a:pt x="4018" y="46"/>
                  </a:cubicBezTo>
                  <a:cubicBezTo>
                    <a:pt x="4018" y="23"/>
                    <a:pt x="3972" y="0"/>
                    <a:pt x="39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
            <p:cNvSpPr/>
            <p:nvPr/>
          </p:nvSpPr>
          <p:spPr>
            <a:xfrm>
              <a:off x="785996" y="479595"/>
              <a:ext cx="94540" cy="136612"/>
            </a:xfrm>
            <a:custGeom>
              <a:avLst/>
              <a:gdLst/>
              <a:ahLst/>
              <a:cxnLst/>
              <a:rect l="l" t="t" r="r" b="b"/>
              <a:pathLst>
                <a:path w="2101" h="3036" extrusionOk="0">
                  <a:moveTo>
                    <a:pt x="343" y="0"/>
                  </a:moveTo>
                  <a:cubicBezTo>
                    <a:pt x="321" y="0"/>
                    <a:pt x="275" y="23"/>
                    <a:pt x="252" y="46"/>
                  </a:cubicBezTo>
                  <a:cubicBezTo>
                    <a:pt x="229" y="68"/>
                    <a:pt x="206" y="91"/>
                    <a:pt x="206" y="137"/>
                  </a:cubicBezTo>
                  <a:cubicBezTo>
                    <a:pt x="206" y="160"/>
                    <a:pt x="206" y="160"/>
                    <a:pt x="206" y="183"/>
                  </a:cubicBezTo>
                  <a:cubicBezTo>
                    <a:pt x="193" y="176"/>
                    <a:pt x="178" y="173"/>
                    <a:pt x="162" y="173"/>
                  </a:cubicBezTo>
                  <a:cubicBezTo>
                    <a:pt x="125" y="173"/>
                    <a:pt x="86" y="189"/>
                    <a:pt x="69" y="205"/>
                  </a:cubicBezTo>
                  <a:cubicBezTo>
                    <a:pt x="24" y="251"/>
                    <a:pt x="1" y="274"/>
                    <a:pt x="1" y="320"/>
                  </a:cubicBezTo>
                  <a:cubicBezTo>
                    <a:pt x="1" y="365"/>
                    <a:pt x="1" y="388"/>
                    <a:pt x="24" y="411"/>
                  </a:cubicBezTo>
                  <a:cubicBezTo>
                    <a:pt x="24" y="457"/>
                    <a:pt x="69" y="479"/>
                    <a:pt x="92" y="525"/>
                  </a:cubicBezTo>
                  <a:cubicBezTo>
                    <a:pt x="115" y="548"/>
                    <a:pt x="138" y="571"/>
                    <a:pt x="138" y="616"/>
                  </a:cubicBezTo>
                  <a:cubicBezTo>
                    <a:pt x="184" y="662"/>
                    <a:pt x="229" y="730"/>
                    <a:pt x="275" y="799"/>
                  </a:cubicBezTo>
                  <a:cubicBezTo>
                    <a:pt x="366" y="936"/>
                    <a:pt x="435" y="1096"/>
                    <a:pt x="526" y="1233"/>
                  </a:cubicBezTo>
                  <a:cubicBezTo>
                    <a:pt x="594" y="1392"/>
                    <a:pt x="663" y="1575"/>
                    <a:pt x="731" y="1735"/>
                  </a:cubicBezTo>
                  <a:cubicBezTo>
                    <a:pt x="800" y="1895"/>
                    <a:pt x="868" y="2054"/>
                    <a:pt x="914" y="2237"/>
                  </a:cubicBezTo>
                  <a:cubicBezTo>
                    <a:pt x="982" y="2397"/>
                    <a:pt x="1028" y="2579"/>
                    <a:pt x="1097" y="2762"/>
                  </a:cubicBezTo>
                  <a:cubicBezTo>
                    <a:pt x="1119" y="2808"/>
                    <a:pt x="1142" y="2853"/>
                    <a:pt x="1165" y="2899"/>
                  </a:cubicBezTo>
                  <a:cubicBezTo>
                    <a:pt x="1188" y="2967"/>
                    <a:pt x="1234" y="3013"/>
                    <a:pt x="1302" y="3013"/>
                  </a:cubicBezTo>
                  <a:cubicBezTo>
                    <a:pt x="1325" y="3036"/>
                    <a:pt x="1371" y="3036"/>
                    <a:pt x="1393" y="3036"/>
                  </a:cubicBezTo>
                  <a:cubicBezTo>
                    <a:pt x="1462" y="3036"/>
                    <a:pt x="1507" y="3013"/>
                    <a:pt x="1553" y="2967"/>
                  </a:cubicBezTo>
                  <a:cubicBezTo>
                    <a:pt x="1599" y="2944"/>
                    <a:pt x="1622" y="2922"/>
                    <a:pt x="1667" y="2899"/>
                  </a:cubicBezTo>
                  <a:lnTo>
                    <a:pt x="1667" y="2899"/>
                  </a:lnTo>
                  <a:cubicBezTo>
                    <a:pt x="1644" y="2922"/>
                    <a:pt x="1644" y="2922"/>
                    <a:pt x="1644" y="2922"/>
                  </a:cubicBezTo>
                  <a:cubicBezTo>
                    <a:pt x="1667" y="2922"/>
                    <a:pt x="1667" y="2899"/>
                    <a:pt x="1690" y="2876"/>
                  </a:cubicBezTo>
                  <a:cubicBezTo>
                    <a:pt x="1736" y="2876"/>
                    <a:pt x="1781" y="2876"/>
                    <a:pt x="1827" y="2853"/>
                  </a:cubicBezTo>
                  <a:cubicBezTo>
                    <a:pt x="1873" y="2830"/>
                    <a:pt x="1918" y="2785"/>
                    <a:pt x="1941" y="2739"/>
                  </a:cubicBezTo>
                  <a:cubicBezTo>
                    <a:pt x="1964" y="2739"/>
                    <a:pt x="1987" y="2716"/>
                    <a:pt x="2010" y="2716"/>
                  </a:cubicBezTo>
                  <a:lnTo>
                    <a:pt x="1987" y="2716"/>
                  </a:lnTo>
                  <a:cubicBezTo>
                    <a:pt x="2032" y="2716"/>
                    <a:pt x="2055" y="2693"/>
                    <a:pt x="2078" y="2671"/>
                  </a:cubicBezTo>
                  <a:cubicBezTo>
                    <a:pt x="2078" y="2648"/>
                    <a:pt x="2101" y="2625"/>
                    <a:pt x="2078" y="2602"/>
                  </a:cubicBezTo>
                  <a:cubicBezTo>
                    <a:pt x="2078" y="2556"/>
                    <a:pt x="2055" y="2534"/>
                    <a:pt x="2032" y="2511"/>
                  </a:cubicBezTo>
                  <a:lnTo>
                    <a:pt x="1987" y="2511"/>
                  </a:lnTo>
                  <a:cubicBezTo>
                    <a:pt x="1987" y="2488"/>
                    <a:pt x="1987" y="2488"/>
                    <a:pt x="1987" y="2465"/>
                  </a:cubicBezTo>
                  <a:cubicBezTo>
                    <a:pt x="2010" y="2419"/>
                    <a:pt x="1987" y="2374"/>
                    <a:pt x="1987" y="2328"/>
                  </a:cubicBezTo>
                  <a:cubicBezTo>
                    <a:pt x="1964" y="2260"/>
                    <a:pt x="1918" y="2214"/>
                    <a:pt x="1895" y="2168"/>
                  </a:cubicBezTo>
                  <a:cubicBezTo>
                    <a:pt x="1850" y="2100"/>
                    <a:pt x="1827" y="2031"/>
                    <a:pt x="1804" y="1963"/>
                  </a:cubicBezTo>
                  <a:cubicBezTo>
                    <a:pt x="1759" y="1872"/>
                    <a:pt x="1713" y="1803"/>
                    <a:pt x="1690" y="1735"/>
                  </a:cubicBezTo>
                  <a:cubicBezTo>
                    <a:pt x="1622" y="1643"/>
                    <a:pt x="1576" y="1552"/>
                    <a:pt x="1530" y="1461"/>
                  </a:cubicBezTo>
                  <a:cubicBezTo>
                    <a:pt x="1416" y="1301"/>
                    <a:pt x="1302" y="1141"/>
                    <a:pt x="1188" y="982"/>
                  </a:cubicBezTo>
                  <a:cubicBezTo>
                    <a:pt x="1165" y="913"/>
                    <a:pt x="1119" y="845"/>
                    <a:pt x="1074" y="776"/>
                  </a:cubicBezTo>
                  <a:cubicBezTo>
                    <a:pt x="1051" y="753"/>
                    <a:pt x="1028" y="730"/>
                    <a:pt x="1005" y="708"/>
                  </a:cubicBezTo>
                  <a:cubicBezTo>
                    <a:pt x="982" y="662"/>
                    <a:pt x="937" y="616"/>
                    <a:pt x="891" y="571"/>
                  </a:cubicBezTo>
                  <a:cubicBezTo>
                    <a:pt x="868" y="548"/>
                    <a:pt x="823" y="548"/>
                    <a:pt x="800" y="548"/>
                  </a:cubicBezTo>
                  <a:cubicBezTo>
                    <a:pt x="754" y="479"/>
                    <a:pt x="709" y="434"/>
                    <a:pt x="663" y="365"/>
                  </a:cubicBezTo>
                  <a:cubicBezTo>
                    <a:pt x="640" y="342"/>
                    <a:pt x="617" y="320"/>
                    <a:pt x="617" y="297"/>
                  </a:cubicBezTo>
                  <a:cubicBezTo>
                    <a:pt x="572" y="205"/>
                    <a:pt x="526" y="137"/>
                    <a:pt x="458" y="68"/>
                  </a:cubicBezTo>
                  <a:cubicBezTo>
                    <a:pt x="435" y="23"/>
                    <a:pt x="389" y="0"/>
                    <a:pt x="3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
            <p:cNvSpPr/>
            <p:nvPr/>
          </p:nvSpPr>
          <p:spPr>
            <a:xfrm>
              <a:off x="608346" y="362465"/>
              <a:ext cx="273225" cy="246541"/>
            </a:xfrm>
            <a:custGeom>
              <a:avLst/>
              <a:gdLst/>
              <a:ahLst/>
              <a:cxnLst/>
              <a:rect l="l" t="t" r="r" b="b"/>
              <a:pathLst>
                <a:path w="6072" h="5479" extrusionOk="0">
                  <a:moveTo>
                    <a:pt x="3972" y="2786"/>
                  </a:moveTo>
                  <a:cubicBezTo>
                    <a:pt x="3972" y="2799"/>
                    <a:pt x="3980" y="2805"/>
                    <a:pt x="3986" y="2807"/>
                  </a:cubicBezTo>
                  <a:lnTo>
                    <a:pt x="3986" y="2807"/>
                  </a:lnTo>
                  <a:cubicBezTo>
                    <a:pt x="3981" y="2800"/>
                    <a:pt x="3977" y="2793"/>
                    <a:pt x="3972" y="2786"/>
                  </a:cubicBezTo>
                  <a:close/>
                  <a:moveTo>
                    <a:pt x="183" y="1"/>
                  </a:moveTo>
                  <a:cubicBezTo>
                    <a:pt x="137" y="24"/>
                    <a:pt x="92" y="47"/>
                    <a:pt x="46" y="47"/>
                  </a:cubicBezTo>
                  <a:cubicBezTo>
                    <a:pt x="23" y="69"/>
                    <a:pt x="0" y="92"/>
                    <a:pt x="0" y="138"/>
                  </a:cubicBezTo>
                  <a:cubicBezTo>
                    <a:pt x="23" y="161"/>
                    <a:pt x="46" y="184"/>
                    <a:pt x="92" y="184"/>
                  </a:cubicBezTo>
                  <a:cubicBezTo>
                    <a:pt x="137" y="161"/>
                    <a:pt x="160" y="138"/>
                    <a:pt x="206" y="138"/>
                  </a:cubicBezTo>
                  <a:lnTo>
                    <a:pt x="388" y="138"/>
                  </a:lnTo>
                  <a:cubicBezTo>
                    <a:pt x="457" y="161"/>
                    <a:pt x="502" y="161"/>
                    <a:pt x="548" y="161"/>
                  </a:cubicBezTo>
                  <a:cubicBezTo>
                    <a:pt x="594" y="184"/>
                    <a:pt x="639" y="184"/>
                    <a:pt x="685" y="206"/>
                  </a:cubicBezTo>
                  <a:cubicBezTo>
                    <a:pt x="776" y="229"/>
                    <a:pt x="868" y="275"/>
                    <a:pt x="959" y="298"/>
                  </a:cubicBezTo>
                  <a:cubicBezTo>
                    <a:pt x="1073" y="343"/>
                    <a:pt x="1164" y="389"/>
                    <a:pt x="1256" y="435"/>
                  </a:cubicBezTo>
                  <a:cubicBezTo>
                    <a:pt x="1347" y="480"/>
                    <a:pt x="1438" y="526"/>
                    <a:pt x="1530" y="572"/>
                  </a:cubicBezTo>
                  <a:cubicBezTo>
                    <a:pt x="1621" y="617"/>
                    <a:pt x="1712" y="686"/>
                    <a:pt x="1781" y="731"/>
                  </a:cubicBezTo>
                  <a:cubicBezTo>
                    <a:pt x="1872" y="800"/>
                    <a:pt x="1940" y="845"/>
                    <a:pt x="2032" y="914"/>
                  </a:cubicBezTo>
                  <a:cubicBezTo>
                    <a:pt x="2100" y="960"/>
                    <a:pt x="2169" y="1005"/>
                    <a:pt x="2237" y="1051"/>
                  </a:cubicBezTo>
                  <a:cubicBezTo>
                    <a:pt x="2237" y="1074"/>
                    <a:pt x="2237" y="1074"/>
                    <a:pt x="2260" y="1074"/>
                  </a:cubicBezTo>
                  <a:lnTo>
                    <a:pt x="2237" y="1074"/>
                  </a:lnTo>
                  <a:cubicBezTo>
                    <a:pt x="2283" y="1097"/>
                    <a:pt x="2328" y="1119"/>
                    <a:pt x="2351" y="1165"/>
                  </a:cubicBezTo>
                  <a:cubicBezTo>
                    <a:pt x="2374" y="1165"/>
                    <a:pt x="2374" y="1165"/>
                    <a:pt x="2397" y="1188"/>
                  </a:cubicBezTo>
                  <a:cubicBezTo>
                    <a:pt x="2374" y="1165"/>
                    <a:pt x="2374" y="1165"/>
                    <a:pt x="2374" y="1165"/>
                  </a:cubicBezTo>
                  <a:lnTo>
                    <a:pt x="2374" y="1165"/>
                  </a:lnTo>
                  <a:cubicBezTo>
                    <a:pt x="2488" y="1256"/>
                    <a:pt x="2602" y="1348"/>
                    <a:pt x="2716" y="1439"/>
                  </a:cubicBezTo>
                  <a:cubicBezTo>
                    <a:pt x="2853" y="1553"/>
                    <a:pt x="2968" y="1667"/>
                    <a:pt x="3082" y="1781"/>
                  </a:cubicBezTo>
                  <a:cubicBezTo>
                    <a:pt x="3310" y="1987"/>
                    <a:pt x="3492" y="2238"/>
                    <a:pt x="3698" y="2466"/>
                  </a:cubicBezTo>
                  <a:cubicBezTo>
                    <a:pt x="3789" y="2580"/>
                    <a:pt x="3903" y="2694"/>
                    <a:pt x="3995" y="2808"/>
                  </a:cubicBezTo>
                  <a:cubicBezTo>
                    <a:pt x="3995" y="2808"/>
                    <a:pt x="3991" y="2808"/>
                    <a:pt x="3986" y="2807"/>
                  </a:cubicBezTo>
                  <a:lnTo>
                    <a:pt x="3986" y="2807"/>
                  </a:lnTo>
                  <a:cubicBezTo>
                    <a:pt x="4075" y="2935"/>
                    <a:pt x="4182" y="3044"/>
                    <a:pt x="4269" y="3174"/>
                  </a:cubicBezTo>
                  <a:cubicBezTo>
                    <a:pt x="4360" y="3311"/>
                    <a:pt x="4474" y="3448"/>
                    <a:pt x="4565" y="3607"/>
                  </a:cubicBezTo>
                  <a:cubicBezTo>
                    <a:pt x="4657" y="3744"/>
                    <a:pt x="4725" y="3881"/>
                    <a:pt x="4816" y="4041"/>
                  </a:cubicBezTo>
                  <a:cubicBezTo>
                    <a:pt x="4908" y="4178"/>
                    <a:pt x="4976" y="4315"/>
                    <a:pt x="5067" y="4452"/>
                  </a:cubicBezTo>
                  <a:cubicBezTo>
                    <a:pt x="5136" y="4589"/>
                    <a:pt x="5204" y="4726"/>
                    <a:pt x="5273" y="4840"/>
                  </a:cubicBezTo>
                  <a:cubicBezTo>
                    <a:pt x="5341" y="4954"/>
                    <a:pt x="5410" y="5091"/>
                    <a:pt x="5455" y="5205"/>
                  </a:cubicBezTo>
                  <a:cubicBezTo>
                    <a:pt x="5478" y="5251"/>
                    <a:pt x="5501" y="5274"/>
                    <a:pt x="5501" y="5319"/>
                  </a:cubicBezTo>
                  <a:cubicBezTo>
                    <a:pt x="5501" y="5365"/>
                    <a:pt x="5524" y="5411"/>
                    <a:pt x="5570" y="5433"/>
                  </a:cubicBezTo>
                  <a:cubicBezTo>
                    <a:pt x="5570" y="5433"/>
                    <a:pt x="5592" y="5456"/>
                    <a:pt x="5592" y="5456"/>
                  </a:cubicBezTo>
                  <a:cubicBezTo>
                    <a:pt x="5638" y="5479"/>
                    <a:pt x="5638" y="5479"/>
                    <a:pt x="5684" y="5479"/>
                  </a:cubicBezTo>
                  <a:cubicBezTo>
                    <a:pt x="5707" y="5479"/>
                    <a:pt x="5729" y="5479"/>
                    <a:pt x="5752" y="5456"/>
                  </a:cubicBezTo>
                  <a:cubicBezTo>
                    <a:pt x="5821" y="5433"/>
                    <a:pt x="5866" y="5433"/>
                    <a:pt x="5912" y="5411"/>
                  </a:cubicBezTo>
                  <a:cubicBezTo>
                    <a:pt x="5958" y="5388"/>
                    <a:pt x="5980" y="5388"/>
                    <a:pt x="6003" y="5342"/>
                  </a:cubicBezTo>
                  <a:cubicBezTo>
                    <a:pt x="6049" y="5296"/>
                    <a:pt x="6072" y="5228"/>
                    <a:pt x="6049" y="5159"/>
                  </a:cubicBezTo>
                  <a:cubicBezTo>
                    <a:pt x="6026" y="5091"/>
                    <a:pt x="6003" y="5045"/>
                    <a:pt x="5980" y="4977"/>
                  </a:cubicBezTo>
                  <a:cubicBezTo>
                    <a:pt x="5912" y="4840"/>
                    <a:pt x="5843" y="4726"/>
                    <a:pt x="5775" y="4589"/>
                  </a:cubicBezTo>
                  <a:cubicBezTo>
                    <a:pt x="5752" y="4543"/>
                    <a:pt x="5729" y="4498"/>
                    <a:pt x="5707" y="4475"/>
                  </a:cubicBezTo>
                  <a:cubicBezTo>
                    <a:pt x="5661" y="4383"/>
                    <a:pt x="5638" y="4315"/>
                    <a:pt x="5592" y="4224"/>
                  </a:cubicBezTo>
                  <a:cubicBezTo>
                    <a:pt x="5547" y="4155"/>
                    <a:pt x="5501" y="4064"/>
                    <a:pt x="5455" y="3973"/>
                  </a:cubicBezTo>
                  <a:cubicBezTo>
                    <a:pt x="5364" y="3836"/>
                    <a:pt x="5273" y="3676"/>
                    <a:pt x="5204" y="3539"/>
                  </a:cubicBezTo>
                  <a:cubicBezTo>
                    <a:pt x="5113" y="3379"/>
                    <a:pt x="5022" y="3219"/>
                    <a:pt x="4930" y="3082"/>
                  </a:cubicBezTo>
                  <a:cubicBezTo>
                    <a:pt x="4816" y="2900"/>
                    <a:pt x="4702" y="2717"/>
                    <a:pt x="4565" y="2557"/>
                  </a:cubicBezTo>
                  <a:cubicBezTo>
                    <a:pt x="4451" y="2398"/>
                    <a:pt x="4314" y="2238"/>
                    <a:pt x="4200" y="2055"/>
                  </a:cubicBezTo>
                  <a:cubicBezTo>
                    <a:pt x="4132" y="1987"/>
                    <a:pt x="4063" y="1918"/>
                    <a:pt x="4017" y="1827"/>
                  </a:cubicBezTo>
                  <a:cubicBezTo>
                    <a:pt x="3949" y="1781"/>
                    <a:pt x="3903" y="1713"/>
                    <a:pt x="3835" y="1667"/>
                  </a:cubicBezTo>
                  <a:cubicBezTo>
                    <a:pt x="3766" y="1599"/>
                    <a:pt x="3698" y="1530"/>
                    <a:pt x="3607" y="1462"/>
                  </a:cubicBezTo>
                  <a:cubicBezTo>
                    <a:pt x="3538" y="1393"/>
                    <a:pt x="3447" y="1348"/>
                    <a:pt x="3378" y="1279"/>
                  </a:cubicBezTo>
                  <a:cubicBezTo>
                    <a:pt x="3333" y="1256"/>
                    <a:pt x="3287" y="1211"/>
                    <a:pt x="3241" y="1165"/>
                  </a:cubicBezTo>
                  <a:cubicBezTo>
                    <a:pt x="3207" y="1142"/>
                    <a:pt x="3167" y="1131"/>
                    <a:pt x="3130" y="1131"/>
                  </a:cubicBezTo>
                  <a:cubicBezTo>
                    <a:pt x="3093" y="1131"/>
                    <a:pt x="3059" y="1142"/>
                    <a:pt x="3036" y="1165"/>
                  </a:cubicBezTo>
                  <a:cubicBezTo>
                    <a:pt x="2990" y="1211"/>
                    <a:pt x="2990" y="1234"/>
                    <a:pt x="2990" y="1279"/>
                  </a:cubicBezTo>
                  <a:cubicBezTo>
                    <a:pt x="2945" y="1234"/>
                    <a:pt x="2899" y="1188"/>
                    <a:pt x="2853" y="1165"/>
                  </a:cubicBezTo>
                  <a:cubicBezTo>
                    <a:pt x="2785" y="1119"/>
                    <a:pt x="2739" y="1074"/>
                    <a:pt x="2671" y="1028"/>
                  </a:cubicBezTo>
                  <a:cubicBezTo>
                    <a:pt x="2579" y="937"/>
                    <a:pt x="2465" y="868"/>
                    <a:pt x="2351" y="777"/>
                  </a:cubicBezTo>
                  <a:cubicBezTo>
                    <a:pt x="2351" y="777"/>
                    <a:pt x="2351" y="777"/>
                    <a:pt x="2351" y="800"/>
                  </a:cubicBezTo>
                  <a:cubicBezTo>
                    <a:pt x="2283" y="731"/>
                    <a:pt x="2214" y="686"/>
                    <a:pt x="2146" y="640"/>
                  </a:cubicBezTo>
                  <a:cubicBezTo>
                    <a:pt x="2100" y="594"/>
                    <a:pt x="2032" y="572"/>
                    <a:pt x="1963" y="526"/>
                  </a:cubicBezTo>
                  <a:cubicBezTo>
                    <a:pt x="1826" y="435"/>
                    <a:pt x="1689" y="366"/>
                    <a:pt x="1552" y="298"/>
                  </a:cubicBezTo>
                  <a:cubicBezTo>
                    <a:pt x="1484" y="275"/>
                    <a:pt x="1393" y="252"/>
                    <a:pt x="1324" y="206"/>
                  </a:cubicBezTo>
                  <a:cubicBezTo>
                    <a:pt x="1256" y="184"/>
                    <a:pt x="1164" y="138"/>
                    <a:pt x="1096" y="115"/>
                  </a:cubicBezTo>
                  <a:cubicBezTo>
                    <a:pt x="1050" y="115"/>
                    <a:pt x="1027" y="92"/>
                    <a:pt x="982" y="92"/>
                  </a:cubicBezTo>
                  <a:cubicBezTo>
                    <a:pt x="936" y="69"/>
                    <a:pt x="890" y="69"/>
                    <a:pt x="868" y="69"/>
                  </a:cubicBezTo>
                  <a:cubicBezTo>
                    <a:pt x="799" y="47"/>
                    <a:pt x="731" y="24"/>
                    <a:pt x="662" y="24"/>
                  </a:cubicBezTo>
                  <a:cubicBezTo>
                    <a:pt x="548" y="1"/>
                    <a:pt x="457" y="1"/>
                    <a:pt x="3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
            <p:cNvSpPr/>
            <p:nvPr/>
          </p:nvSpPr>
          <p:spPr>
            <a:xfrm>
              <a:off x="644299" y="361475"/>
              <a:ext cx="154071" cy="103764"/>
            </a:xfrm>
            <a:custGeom>
              <a:avLst/>
              <a:gdLst/>
              <a:ahLst/>
              <a:cxnLst/>
              <a:rect l="l" t="t" r="r" b="b"/>
              <a:pathLst>
                <a:path w="3424" h="2306" extrusionOk="0">
                  <a:moveTo>
                    <a:pt x="1096" y="525"/>
                  </a:moveTo>
                  <a:cubicBezTo>
                    <a:pt x="1096" y="525"/>
                    <a:pt x="1119" y="548"/>
                    <a:pt x="1119" y="548"/>
                  </a:cubicBezTo>
                  <a:cubicBezTo>
                    <a:pt x="1119" y="548"/>
                    <a:pt x="1096" y="548"/>
                    <a:pt x="1096" y="525"/>
                  </a:cubicBezTo>
                  <a:close/>
                  <a:moveTo>
                    <a:pt x="46" y="0"/>
                  </a:moveTo>
                  <a:cubicBezTo>
                    <a:pt x="23" y="23"/>
                    <a:pt x="0" y="69"/>
                    <a:pt x="23" y="114"/>
                  </a:cubicBezTo>
                  <a:cubicBezTo>
                    <a:pt x="23" y="160"/>
                    <a:pt x="69" y="183"/>
                    <a:pt x="114" y="183"/>
                  </a:cubicBezTo>
                  <a:cubicBezTo>
                    <a:pt x="137" y="183"/>
                    <a:pt x="183" y="206"/>
                    <a:pt x="206" y="206"/>
                  </a:cubicBezTo>
                  <a:cubicBezTo>
                    <a:pt x="297" y="228"/>
                    <a:pt x="365" y="251"/>
                    <a:pt x="457" y="274"/>
                  </a:cubicBezTo>
                  <a:cubicBezTo>
                    <a:pt x="479" y="274"/>
                    <a:pt x="525" y="297"/>
                    <a:pt x="548" y="320"/>
                  </a:cubicBezTo>
                  <a:cubicBezTo>
                    <a:pt x="616" y="342"/>
                    <a:pt x="685" y="365"/>
                    <a:pt x="731" y="388"/>
                  </a:cubicBezTo>
                  <a:cubicBezTo>
                    <a:pt x="845" y="457"/>
                    <a:pt x="982" y="525"/>
                    <a:pt x="1073" y="594"/>
                  </a:cubicBezTo>
                  <a:cubicBezTo>
                    <a:pt x="1187" y="662"/>
                    <a:pt x="1301" y="731"/>
                    <a:pt x="1415" y="822"/>
                  </a:cubicBezTo>
                  <a:cubicBezTo>
                    <a:pt x="1529" y="890"/>
                    <a:pt x="1621" y="959"/>
                    <a:pt x="1735" y="1027"/>
                  </a:cubicBezTo>
                  <a:cubicBezTo>
                    <a:pt x="1735" y="1027"/>
                    <a:pt x="1735" y="1027"/>
                    <a:pt x="1735" y="1027"/>
                  </a:cubicBezTo>
                  <a:lnTo>
                    <a:pt x="1735" y="1027"/>
                  </a:lnTo>
                  <a:lnTo>
                    <a:pt x="1758" y="1050"/>
                  </a:lnTo>
                  <a:cubicBezTo>
                    <a:pt x="1758" y="1045"/>
                    <a:pt x="1757" y="1041"/>
                    <a:pt x="1755" y="1038"/>
                  </a:cubicBezTo>
                  <a:lnTo>
                    <a:pt x="1755" y="1038"/>
                  </a:lnTo>
                  <a:cubicBezTo>
                    <a:pt x="1788" y="1058"/>
                    <a:pt x="1810" y="1080"/>
                    <a:pt x="1849" y="1119"/>
                  </a:cubicBezTo>
                  <a:cubicBezTo>
                    <a:pt x="1872" y="1141"/>
                    <a:pt x="1895" y="1164"/>
                    <a:pt x="1940" y="1210"/>
                  </a:cubicBezTo>
                  <a:cubicBezTo>
                    <a:pt x="1986" y="1233"/>
                    <a:pt x="2009" y="1278"/>
                    <a:pt x="2054" y="1324"/>
                  </a:cubicBezTo>
                  <a:cubicBezTo>
                    <a:pt x="2100" y="1347"/>
                    <a:pt x="2123" y="1392"/>
                    <a:pt x="2169" y="1415"/>
                  </a:cubicBezTo>
                  <a:cubicBezTo>
                    <a:pt x="2191" y="1438"/>
                    <a:pt x="2214" y="1461"/>
                    <a:pt x="2237" y="1461"/>
                  </a:cubicBezTo>
                  <a:cubicBezTo>
                    <a:pt x="2260" y="1484"/>
                    <a:pt x="2283" y="1507"/>
                    <a:pt x="2305" y="1529"/>
                  </a:cubicBezTo>
                  <a:cubicBezTo>
                    <a:pt x="2328" y="1552"/>
                    <a:pt x="2328" y="1552"/>
                    <a:pt x="2351" y="1552"/>
                  </a:cubicBezTo>
                  <a:cubicBezTo>
                    <a:pt x="2374" y="1575"/>
                    <a:pt x="2374" y="1575"/>
                    <a:pt x="2397" y="1575"/>
                  </a:cubicBezTo>
                  <a:cubicBezTo>
                    <a:pt x="2410" y="1582"/>
                    <a:pt x="2424" y="1585"/>
                    <a:pt x="2436" y="1585"/>
                  </a:cubicBezTo>
                  <a:cubicBezTo>
                    <a:pt x="2467" y="1585"/>
                    <a:pt x="2495" y="1568"/>
                    <a:pt x="2511" y="1552"/>
                  </a:cubicBezTo>
                  <a:cubicBezTo>
                    <a:pt x="2557" y="1575"/>
                    <a:pt x="2579" y="1598"/>
                    <a:pt x="2602" y="1621"/>
                  </a:cubicBezTo>
                  <a:cubicBezTo>
                    <a:pt x="2625" y="1644"/>
                    <a:pt x="2625" y="1666"/>
                    <a:pt x="2648" y="1666"/>
                  </a:cubicBezTo>
                  <a:cubicBezTo>
                    <a:pt x="2648" y="1666"/>
                    <a:pt x="2648" y="1689"/>
                    <a:pt x="2671" y="1689"/>
                  </a:cubicBezTo>
                  <a:cubicBezTo>
                    <a:pt x="2671" y="1689"/>
                    <a:pt x="2693" y="1712"/>
                    <a:pt x="2693" y="1712"/>
                  </a:cubicBezTo>
                  <a:cubicBezTo>
                    <a:pt x="2716" y="1712"/>
                    <a:pt x="2739" y="1735"/>
                    <a:pt x="2739" y="1735"/>
                  </a:cubicBezTo>
                  <a:lnTo>
                    <a:pt x="2808" y="1735"/>
                  </a:lnTo>
                  <a:cubicBezTo>
                    <a:pt x="2830" y="1780"/>
                    <a:pt x="2853" y="1803"/>
                    <a:pt x="2899" y="1849"/>
                  </a:cubicBezTo>
                  <a:cubicBezTo>
                    <a:pt x="2990" y="1986"/>
                    <a:pt x="3082" y="2123"/>
                    <a:pt x="3173" y="2237"/>
                  </a:cubicBezTo>
                  <a:cubicBezTo>
                    <a:pt x="3196" y="2283"/>
                    <a:pt x="3218" y="2283"/>
                    <a:pt x="3264" y="2305"/>
                  </a:cubicBezTo>
                  <a:cubicBezTo>
                    <a:pt x="3287" y="2305"/>
                    <a:pt x="3333" y="2305"/>
                    <a:pt x="3355" y="2283"/>
                  </a:cubicBezTo>
                  <a:cubicBezTo>
                    <a:pt x="3401" y="2260"/>
                    <a:pt x="3424" y="2169"/>
                    <a:pt x="3401" y="2123"/>
                  </a:cubicBezTo>
                  <a:cubicBezTo>
                    <a:pt x="3355" y="2054"/>
                    <a:pt x="3333" y="2009"/>
                    <a:pt x="3310" y="1963"/>
                  </a:cubicBezTo>
                  <a:cubicBezTo>
                    <a:pt x="3287" y="1917"/>
                    <a:pt x="3264" y="1895"/>
                    <a:pt x="3218" y="1849"/>
                  </a:cubicBezTo>
                  <a:cubicBezTo>
                    <a:pt x="3173" y="1758"/>
                    <a:pt x="3104" y="1689"/>
                    <a:pt x="3036" y="1621"/>
                  </a:cubicBezTo>
                  <a:cubicBezTo>
                    <a:pt x="2922" y="1461"/>
                    <a:pt x="2808" y="1324"/>
                    <a:pt x="2671" y="1210"/>
                  </a:cubicBezTo>
                  <a:cubicBezTo>
                    <a:pt x="2602" y="1141"/>
                    <a:pt x="2534" y="1073"/>
                    <a:pt x="2465" y="1004"/>
                  </a:cubicBezTo>
                  <a:cubicBezTo>
                    <a:pt x="2442" y="982"/>
                    <a:pt x="2397" y="959"/>
                    <a:pt x="2374" y="936"/>
                  </a:cubicBezTo>
                  <a:cubicBezTo>
                    <a:pt x="2351" y="913"/>
                    <a:pt x="2328" y="913"/>
                    <a:pt x="2305" y="890"/>
                  </a:cubicBezTo>
                  <a:cubicBezTo>
                    <a:pt x="2283" y="867"/>
                    <a:pt x="2260" y="867"/>
                    <a:pt x="2237" y="845"/>
                  </a:cubicBezTo>
                  <a:cubicBezTo>
                    <a:pt x="2123" y="776"/>
                    <a:pt x="2009" y="685"/>
                    <a:pt x="1872" y="639"/>
                  </a:cubicBezTo>
                  <a:cubicBezTo>
                    <a:pt x="1826" y="594"/>
                    <a:pt x="1758" y="548"/>
                    <a:pt x="1712" y="525"/>
                  </a:cubicBezTo>
                  <a:cubicBezTo>
                    <a:pt x="1644" y="479"/>
                    <a:pt x="1575" y="457"/>
                    <a:pt x="1507" y="411"/>
                  </a:cubicBezTo>
                  <a:cubicBezTo>
                    <a:pt x="1461" y="388"/>
                    <a:pt x="1438" y="388"/>
                    <a:pt x="1392" y="365"/>
                  </a:cubicBezTo>
                  <a:cubicBezTo>
                    <a:pt x="1347" y="365"/>
                    <a:pt x="1301" y="342"/>
                    <a:pt x="1255" y="342"/>
                  </a:cubicBezTo>
                  <a:cubicBezTo>
                    <a:pt x="1233" y="342"/>
                    <a:pt x="1210" y="342"/>
                    <a:pt x="1210" y="365"/>
                  </a:cubicBezTo>
                  <a:cubicBezTo>
                    <a:pt x="1187" y="342"/>
                    <a:pt x="1164" y="342"/>
                    <a:pt x="1164" y="342"/>
                  </a:cubicBezTo>
                  <a:cubicBezTo>
                    <a:pt x="1119" y="320"/>
                    <a:pt x="1096" y="297"/>
                    <a:pt x="1050" y="297"/>
                  </a:cubicBezTo>
                  <a:cubicBezTo>
                    <a:pt x="1050" y="274"/>
                    <a:pt x="1027" y="251"/>
                    <a:pt x="1027" y="251"/>
                  </a:cubicBezTo>
                  <a:cubicBezTo>
                    <a:pt x="982" y="228"/>
                    <a:pt x="936" y="228"/>
                    <a:pt x="890" y="206"/>
                  </a:cubicBezTo>
                  <a:cubicBezTo>
                    <a:pt x="867" y="206"/>
                    <a:pt x="822" y="206"/>
                    <a:pt x="799" y="183"/>
                  </a:cubicBezTo>
                  <a:lnTo>
                    <a:pt x="776" y="183"/>
                  </a:lnTo>
                  <a:cubicBezTo>
                    <a:pt x="731" y="160"/>
                    <a:pt x="685" y="160"/>
                    <a:pt x="639" y="137"/>
                  </a:cubicBezTo>
                  <a:cubicBezTo>
                    <a:pt x="571" y="114"/>
                    <a:pt x="525" y="91"/>
                    <a:pt x="457" y="69"/>
                  </a:cubicBezTo>
                  <a:cubicBezTo>
                    <a:pt x="388" y="69"/>
                    <a:pt x="320" y="23"/>
                    <a:pt x="251" y="23"/>
                  </a:cubicBezTo>
                  <a:cubicBezTo>
                    <a:pt x="228" y="23"/>
                    <a:pt x="206" y="0"/>
                    <a:pt x="1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3"/>
            <p:cNvSpPr/>
            <p:nvPr/>
          </p:nvSpPr>
          <p:spPr>
            <a:xfrm>
              <a:off x="766512" y="425147"/>
              <a:ext cx="77081" cy="105474"/>
            </a:xfrm>
            <a:custGeom>
              <a:avLst/>
              <a:gdLst/>
              <a:ahLst/>
              <a:cxnLst/>
              <a:rect l="l" t="t" r="r" b="b"/>
              <a:pathLst>
                <a:path w="1713" h="2344" extrusionOk="0">
                  <a:moveTo>
                    <a:pt x="46" y="0"/>
                  </a:moveTo>
                  <a:cubicBezTo>
                    <a:pt x="0" y="23"/>
                    <a:pt x="0" y="46"/>
                    <a:pt x="0" y="69"/>
                  </a:cubicBezTo>
                  <a:cubicBezTo>
                    <a:pt x="0" y="92"/>
                    <a:pt x="23" y="114"/>
                    <a:pt x="46" y="137"/>
                  </a:cubicBezTo>
                  <a:cubicBezTo>
                    <a:pt x="46" y="137"/>
                    <a:pt x="69" y="160"/>
                    <a:pt x="69" y="160"/>
                  </a:cubicBezTo>
                  <a:cubicBezTo>
                    <a:pt x="92" y="183"/>
                    <a:pt x="114" y="206"/>
                    <a:pt x="160" y="251"/>
                  </a:cubicBezTo>
                  <a:cubicBezTo>
                    <a:pt x="183" y="274"/>
                    <a:pt x="206" y="297"/>
                    <a:pt x="229" y="320"/>
                  </a:cubicBezTo>
                  <a:cubicBezTo>
                    <a:pt x="229" y="343"/>
                    <a:pt x="251" y="343"/>
                    <a:pt x="251" y="365"/>
                  </a:cubicBezTo>
                  <a:lnTo>
                    <a:pt x="274" y="365"/>
                  </a:lnTo>
                  <a:cubicBezTo>
                    <a:pt x="274" y="388"/>
                    <a:pt x="297" y="388"/>
                    <a:pt x="297" y="388"/>
                  </a:cubicBezTo>
                  <a:cubicBezTo>
                    <a:pt x="343" y="457"/>
                    <a:pt x="411" y="525"/>
                    <a:pt x="457" y="571"/>
                  </a:cubicBezTo>
                  <a:cubicBezTo>
                    <a:pt x="502" y="639"/>
                    <a:pt x="548" y="685"/>
                    <a:pt x="594" y="731"/>
                  </a:cubicBezTo>
                  <a:cubicBezTo>
                    <a:pt x="639" y="776"/>
                    <a:pt x="685" y="845"/>
                    <a:pt x="708" y="890"/>
                  </a:cubicBezTo>
                  <a:cubicBezTo>
                    <a:pt x="754" y="936"/>
                    <a:pt x="799" y="1005"/>
                    <a:pt x="845" y="1073"/>
                  </a:cubicBezTo>
                  <a:cubicBezTo>
                    <a:pt x="891" y="1142"/>
                    <a:pt x="936" y="1210"/>
                    <a:pt x="982" y="1278"/>
                  </a:cubicBezTo>
                  <a:cubicBezTo>
                    <a:pt x="1027" y="1347"/>
                    <a:pt x="1073" y="1415"/>
                    <a:pt x="1119" y="1484"/>
                  </a:cubicBezTo>
                  <a:cubicBezTo>
                    <a:pt x="1279" y="1758"/>
                    <a:pt x="1438" y="2032"/>
                    <a:pt x="1575" y="2306"/>
                  </a:cubicBezTo>
                  <a:cubicBezTo>
                    <a:pt x="1589" y="2332"/>
                    <a:pt x="1610" y="2343"/>
                    <a:pt x="1634" y="2343"/>
                  </a:cubicBezTo>
                  <a:cubicBezTo>
                    <a:pt x="1652" y="2343"/>
                    <a:pt x="1670" y="2338"/>
                    <a:pt x="1689" y="2328"/>
                  </a:cubicBezTo>
                  <a:cubicBezTo>
                    <a:pt x="1689" y="2328"/>
                    <a:pt x="1712" y="2306"/>
                    <a:pt x="1712" y="2306"/>
                  </a:cubicBezTo>
                  <a:cubicBezTo>
                    <a:pt x="1712" y="2283"/>
                    <a:pt x="1712" y="2260"/>
                    <a:pt x="1712" y="2237"/>
                  </a:cubicBezTo>
                  <a:cubicBezTo>
                    <a:pt x="1667" y="2146"/>
                    <a:pt x="1621" y="2055"/>
                    <a:pt x="1575" y="1963"/>
                  </a:cubicBezTo>
                  <a:cubicBezTo>
                    <a:pt x="1575" y="1963"/>
                    <a:pt x="1598" y="1940"/>
                    <a:pt x="1598" y="1918"/>
                  </a:cubicBezTo>
                  <a:cubicBezTo>
                    <a:pt x="1598" y="1895"/>
                    <a:pt x="1598" y="1895"/>
                    <a:pt x="1598" y="1895"/>
                  </a:cubicBezTo>
                  <a:cubicBezTo>
                    <a:pt x="1598" y="1872"/>
                    <a:pt x="1598" y="1872"/>
                    <a:pt x="1575" y="1849"/>
                  </a:cubicBezTo>
                  <a:cubicBezTo>
                    <a:pt x="1575" y="1849"/>
                    <a:pt x="1575" y="1826"/>
                    <a:pt x="1552" y="1803"/>
                  </a:cubicBezTo>
                  <a:cubicBezTo>
                    <a:pt x="1552" y="1758"/>
                    <a:pt x="1530" y="1712"/>
                    <a:pt x="1507" y="1667"/>
                  </a:cubicBezTo>
                  <a:cubicBezTo>
                    <a:pt x="1484" y="1644"/>
                    <a:pt x="1461" y="1598"/>
                    <a:pt x="1438" y="1552"/>
                  </a:cubicBezTo>
                  <a:cubicBezTo>
                    <a:pt x="1415" y="1507"/>
                    <a:pt x="1393" y="1484"/>
                    <a:pt x="1370" y="1438"/>
                  </a:cubicBezTo>
                  <a:cubicBezTo>
                    <a:pt x="1324" y="1393"/>
                    <a:pt x="1301" y="1347"/>
                    <a:pt x="1279" y="1301"/>
                  </a:cubicBezTo>
                  <a:cubicBezTo>
                    <a:pt x="1233" y="1256"/>
                    <a:pt x="1210" y="1233"/>
                    <a:pt x="1187" y="1187"/>
                  </a:cubicBezTo>
                  <a:cubicBezTo>
                    <a:pt x="1164" y="1164"/>
                    <a:pt x="1142" y="1119"/>
                    <a:pt x="1096" y="1073"/>
                  </a:cubicBezTo>
                  <a:cubicBezTo>
                    <a:pt x="1050" y="1005"/>
                    <a:pt x="982" y="936"/>
                    <a:pt x="936" y="868"/>
                  </a:cubicBezTo>
                  <a:cubicBezTo>
                    <a:pt x="868" y="776"/>
                    <a:pt x="799" y="708"/>
                    <a:pt x="731" y="639"/>
                  </a:cubicBezTo>
                  <a:cubicBezTo>
                    <a:pt x="685" y="548"/>
                    <a:pt x="617" y="480"/>
                    <a:pt x="548" y="411"/>
                  </a:cubicBezTo>
                  <a:cubicBezTo>
                    <a:pt x="502" y="365"/>
                    <a:pt x="434" y="297"/>
                    <a:pt x="388" y="251"/>
                  </a:cubicBezTo>
                  <a:cubicBezTo>
                    <a:pt x="320" y="183"/>
                    <a:pt x="251" y="114"/>
                    <a:pt x="183" y="69"/>
                  </a:cubicBezTo>
                  <a:cubicBezTo>
                    <a:pt x="160" y="46"/>
                    <a:pt x="137" y="23"/>
                    <a:pt x="1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3"/>
            <p:cNvSpPr/>
            <p:nvPr/>
          </p:nvSpPr>
          <p:spPr>
            <a:xfrm>
              <a:off x="603216" y="468255"/>
              <a:ext cx="202354" cy="143227"/>
            </a:xfrm>
            <a:custGeom>
              <a:avLst/>
              <a:gdLst/>
              <a:ahLst/>
              <a:cxnLst/>
              <a:rect l="l" t="t" r="r" b="b"/>
              <a:pathLst>
                <a:path w="4497" h="3183" extrusionOk="0">
                  <a:moveTo>
                    <a:pt x="4268" y="1"/>
                  </a:moveTo>
                  <a:cubicBezTo>
                    <a:pt x="4223" y="24"/>
                    <a:pt x="4200" y="47"/>
                    <a:pt x="4177" y="92"/>
                  </a:cubicBezTo>
                  <a:cubicBezTo>
                    <a:pt x="4131" y="138"/>
                    <a:pt x="4109" y="184"/>
                    <a:pt x="4063" y="229"/>
                  </a:cubicBezTo>
                  <a:cubicBezTo>
                    <a:pt x="4040" y="252"/>
                    <a:pt x="4017" y="298"/>
                    <a:pt x="3995" y="343"/>
                  </a:cubicBezTo>
                  <a:cubicBezTo>
                    <a:pt x="3949" y="412"/>
                    <a:pt x="3880" y="480"/>
                    <a:pt x="3835" y="572"/>
                  </a:cubicBezTo>
                  <a:cubicBezTo>
                    <a:pt x="3789" y="617"/>
                    <a:pt x="3743" y="663"/>
                    <a:pt x="3698" y="731"/>
                  </a:cubicBezTo>
                  <a:cubicBezTo>
                    <a:pt x="3652" y="777"/>
                    <a:pt x="3606" y="823"/>
                    <a:pt x="3561" y="891"/>
                  </a:cubicBezTo>
                  <a:cubicBezTo>
                    <a:pt x="3447" y="1005"/>
                    <a:pt x="3355" y="1097"/>
                    <a:pt x="3241" y="1211"/>
                  </a:cubicBezTo>
                  <a:cubicBezTo>
                    <a:pt x="3127" y="1302"/>
                    <a:pt x="3013" y="1393"/>
                    <a:pt x="2899" y="1507"/>
                  </a:cubicBezTo>
                  <a:cubicBezTo>
                    <a:pt x="2785" y="1576"/>
                    <a:pt x="2671" y="1667"/>
                    <a:pt x="2557" y="1758"/>
                  </a:cubicBezTo>
                  <a:cubicBezTo>
                    <a:pt x="2540" y="1775"/>
                    <a:pt x="2511" y="1804"/>
                    <a:pt x="2479" y="1827"/>
                  </a:cubicBezTo>
                  <a:lnTo>
                    <a:pt x="2479" y="1827"/>
                  </a:lnTo>
                  <a:cubicBezTo>
                    <a:pt x="2482" y="1827"/>
                    <a:pt x="2485" y="1827"/>
                    <a:pt x="2488" y="1827"/>
                  </a:cubicBezTo>
                  <a:cubicBezTo>
                    <a:pt x="2484" y="1827"/>
                    <a:pt x="2481" y="1828"/>
                    <a:pt x="2477" y="1829"/>
                  </a:cubicBezTo>
                  <a:lnTo>
                    <a:pt x="2477" y="1829"/>
                  </a:lnTo>
                  <a:cubicBezTo>
                    <a:pt x="2466" y="1836"/>
                    <a:pt x="2456" y="1843"/>
                    <a:pt x="2445" y="1849"/>
                  </a:cubicBezTo>
                  <a:lnTo>
                    <a:pt x="2445" y="1849"/>
                  </a:lnTo>
                  <a:cubicBezTo>
                    <a:pt x="2455" y="1839"/>
                    <a:pt x="2466" y="1832"/>
                    <a:pt x="2477" y="1829"/>
                  </a:cubicBezTo>
                  <a:lnTo>
                    <a:pt x="2477" y="1829"/>
                  </a:lnTo>
                  <a:cubicBezTo>
                    <a:pt x="2478" y="1828"/>
                    <a:pt x="2478" y="1828"/>
                    <a:pt x="2479" y="1827"/>
                  </a:cubicBezTo>
                  <a:lnTo>
                    <a:pt x="2479" y="1827"/>
                  </a:lnTo>
                  <a:cubicBezTo>
                    <a:pt x="2465" y="1827"/>
                    <a:pt x="2462" y="1830"/>
                    <a:pt x="2442" y="1850"/>
                  </a:cubicBezTo>
                  <a:cubicBezTo>
                    <a:pt x="2443" y="1849"/>
                    <a:pt x="2444" y="1849"/>
                    <a:pt x="2445" y="1849"/>
                  </a:cubicBezTo>
                  <a:lnTo>
                    <a:pt x="2445" y="1849"/>
                  </a:lnTo>
                  <a:cubicBezTo>
                    <a:pt x="2436" y="1856"/>
                    <a:pt x="2428" y="1864"/>
                    <a:pt x="2420" y="1873"/>
                  </a:cubicBezTo>
                  <a:cubicBezTo>
                    <a:pt x="2283" y="1964"/>
                    <a:pt x="2146" y="2055"/>
                    <a:pt x="2009" y="2124"/>
                  </a:cubicBezTo>
                  <a:cubicBezTo>
                    <a:pt x="1872" y="2215"/>
                    <a:pt x="1735" y="2306"/>
                    <a:pt x="1575" y="2375"/>
                  </a:cubicBezTo>
                  <a:cubicBezTo>
                    <a:pt x="1438" y="2466"/>
                    <a:pt x="1301" y="2535"/>
                    <a:pt x="1164" y="2603"/>
                  </a:cubicBezTo>
                  <a:cubicBezTo>
                    <a:pt x="1096" y="2649"/>
                    <a:pt x="1027" y="2671"/>
                    <a:pt x="959" y="2694"/>
                  </a:cubicBezTo>
                  <a:cubicBezTo>
                    <a:pt x="890" y="2740"/>
                    <a:pt x="822" y="2763"/>
                    <a:pt x="731" y="2808"/>
                  </a:cubicBezTo>
                  <a:cubicBezTo>
                    <a:pt x="685" y="2831"/>
                    <a:pt x="616" y="2854"/>
                    <a:pt x="548" y="2877"/>
                  </a:cubicBezTo>
                  <a:cubicBezTo>
                    <a:pt x="457" y="2923"/>
                    <a:pt x="388" y="2945"/>
                    <a:pt x="320" y="2968"/>
                  </a:cubicBezTo>
                  <a:cubicBezTo>
                    <a:pt x="274" y="2968"/>
                    <a:pt x="228" y="2991"/>
                    <a:pt x="183" y="2991"/>
                  </a:cubicBezTo>
                  <a:cubicBezTo>
                    <a:pt x="137" y="3014"/>
                    <a:pt x="91" y="3014"/>
                    <a:pt x="69" y="3037"/>
                  </a:cubicBezTo>
                  <a:cubicBezTo>
                    <a:pt x="46" y="3037"/>
                    <a:pt x="23" y="3060"/>
                    <a:pt x="0" y="3082"/>
                  </a:cubicBezTo>
                  <a:cubicBezTo>
                    <a:pt x="0" y="3082"/>
                    <a:pt x="0" y="3105"/>
                    <a:pt x="0" y="3128"/>
                  </a:cubicBezTo>
                  <a:cubicBezTo>
                    <a:pt x="17" y="3161"/>
                    <a:pt x="34" y="3183"/>
                    <a:pt x="59" y="3183"/>
                  </a:cubicBezTo>
                  <a:cubicBezTo>
                    <a:pt x="69" y="3183"/>
                    <a:pt x="79" y="3180"/>
                    <a:pt x="91" y="3174"/>
                  </a:cubicBezTo>
                  <a:cubicBezTo>
                    <a:pt x="137" y="3174"/>
                    <a:pt x="206" y="3151"/>
                    <a:pt x="251" y="3151"/>
                  </a:cubicBezTo>
                  <a:cubicBezTo>
                    <a:pt x="297" y="3128"/>
                    <a:pt x="365" y="3128"/>
                    <a:pt x="411" y="3128"/>
                  </a:cubicBezTo>
                  <a:cubicBezTo>
                    <a:pt x="457" y="3105"/>
                    <a:pt x="502" y="3105"/>
                    <a:pt x="571" y="3105"/>
                  </a:cubicBezTo>
                  <a:cubicBezTo>
                    <a:pt x="616" y="3082"/>
                    <a:pt x="662" y="3082"/>
                    <a:pt x="708" y="3060"/>
                  </a:cubicBezTo>
                  <a:cubicBezTo>
                    <a:pt x="753" y="3060"/>
                    <a:pt x="799" y="3037"/>
                    <a:pt x="845" y="3037"/>
                  </a:cubicBezTo>
                  <a:cubicBezTo>
                    <a:pt x="890" y="3014"/>
                    <a:pt x="959" y="3014"/>
                    <a:pt x="1004" y="2991"/>
                  </a:cubicBezTo>
                  <a:cubicBezTo>
                    <a:pt x="1119" y="2968"/>
                    <a:pt x="1210" y="2923"/>
                    <a:pt x="1324" y="2877"/>
                  </a:cubicBezTo>
                  <a:lnTo>
                    <a:pt x="1301" y="2877"/>
                  </a:lnTo>
                  <a:cubicBezTo>
                    <a:pt x="1415" y="2831"/>
                    <a:pt x="1552" y="2786"/>
                    <a:pt x="1666" y="2717"/>
                  </a:cubicBezTo>
                  <a:cubicBezTo>
                    <a:pt x="1803" y="2649"/>
                    <a:pt x="1917" y="2580"/>
                    <a:pt x="2032" y="2512"/>
                  </a:cubicBezTo>
                  <a:cubicBezTo>
                    <a:pt x="2146" y="2466"/>
                    <a:pt x="2260" y="2375"/>
                    <a:pt x="2374" y="2306"/>
                  </a:cubicBezTo>
                  <a:cubicBezTo>
                    <a:pt x="2488" y="2238"/>
                    <a:pt x="2602" y="2169"/>
                    <a:pt x="2716" y="2078"/>
                  </a:cubicBezTo>
                  <a:cubicBezTo>
                    <a:pt x="2739" y="2055"/>
                    <a:pt x="2762" y="2032"/>
                    <a:pt x="2785" y="2010"/>
                  </a:cubicBezTo>
                  <a:cubicBezTo>
                    <a:pt x="2808" y="2010"/>
                    <a:pt x="2808" y="2010"/>
                    <a:pt x="2808" y="1987"/>
                  </a:cubicBezTo>
                  <a:cubicBezTo>
                    <a:pt x="2945" y="1895"/>
                    <a:pt x="3082" y="1804"/>
                    <a:pt x="3196" y="1690"/>
                  </a:cubicBezTo>
                  <a:cubicBezTo>
                    <a:pt x="3264" y="1644"/>
                    <a:pt x="3333" y="1576"/>
                    <a:pt x="3401" y="1530"/>
                  </a:cubicBezTo>
                  <a:cubicBezTo>
                    <a:pt x="3470" y="1462"/>
                    <a:pt x="3515" y="1416"/>
                    <a:pt x="3584" y="1370"/>
                  </a:cubicBezTo>
                  <a:cubicBezTo>
                    <a:pt x="3629" y="1302"/>
                    <a:pt x="3698" y="1256"/>
                    <a:pt x="3743" y="1188"/>
                  </a:cubicBezTo>
                  <a:cubicBezTo>
                    <a:pt x="3812" y="1119"/>
                    <a:pt x="3858" y="1051"/>
                    <a:pt x="3926" y="1005"/>
                  </a:cubicBezTo>
                  <a:cubicBezTo>
                    <a:pt x="4040" y="868"/>
                    <a:pt x="4154" y="709"/>
                    <a:pt x="4268" y="549"/>
                  </a:cubicBezTo>
                  <a:cubicBezTo>
                    <a:pt x="4337" y="457"/>
                    <a:pt x="4383" y="366"/>
                    <a:pt x="4451" y="252"/>
                  </a:cubicBezTo>
                  <a:cubicBezTo>
                    <a:pt x="4497" y="184"/>
                    <a:pt x="4474" y="69"/>
                    <a:pt x="4405" y="24"/>
                  </a:cubicBezTo>
                  <a:cubicBezTo>
                    <a:pt x="4360" y="1"/>
                    <a:pt x="4337" y="1"/>
                    <a:pt x="43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3"/>
            <p:cNvSpPr/>
            <p:nvPr/>
          </p:nvSpPr>
          <p:spPr>
            <a:xfrm>
              <a:off x="539500" y="356300"/>
              <a:ext cx="347201" cy="372894"/>
            </a:xfrm>
            <a:custGeom>
              <a:avLst/>
              <a:gdLst/>
              <a:ahLst/>
              <a:cxnLst/>
              <a:rect l="l" t="t" r="r" b="b"/>
              <a:pathLst>
                <a:path w="7716" h="8287" extrusionOk="0">
                  <a:moveTo>
                    <a:pt x="2580" y="184"/>
                  </a:moveTo>
                  <a:cubicBezTo>
                    <a:pt x="2808" y="206"/>
                    <a:pt x="3060" y="252"/>
                    <a:pt x="3311" y="343"/>
                  </a:cubicBezTo>
                  <a:cubicBezTo>
                    <a:pt x="3653" y="480"/>
                    <a:pt x="3995" y="640"/>
                    <a:pt x="4338" y="868"/>
                  </a:cubicBezTo>
                  <a:cubicBezTo>
                    <a:pt x="4794" y="1188"/>
                    <a:pt x="5228" y="1576"/>
                    <a:pt x="5639" y="2055"/>
                  </a:cubicBezTo>
                  <a:lnTo>
                    <a:pt x="5662" y="2055"/>
                  </a:lnTo>
                  <a:cubicBezTo>
                    <a:pt x="6187" y="2649"/>
                    <a:pt x="6643" y="3356"/>
                    <a:pt x="7008" y="4110"/>
                  </a:cubicBezTo>
                  <a:cubicBezTo>
                    <a:pt x="7168" y="4429"/>
                    <a:pt x="7305" y="4749"/>
                    <a:pt x="7419" y="5068"/>
                  </a:cubicBezTo>
                  <a:cubicBezTo>
                    <a:pt x="7465" y="5182"/>
                    <a:pt x="7488" y="5251"/>
                    <a:pt x="7510" y="5342"/>
                  </a:cubicBezTo>
                  <a:lnTo>
                    <a:pt x="7510" y="5365"/>
                  </a:lnTo>
                  <a:cubicBezTo>
                    <a:pt x="7465" y="5411"/>
                    <a:pt x="7419" y="5433"/>
                    <a:pt x="7373" y="5479"/>
                  </a:cubicBezTo>
                  <a:cubicBezTo>
                    <a:pt x="7259" y="5525"/>
                    <a:pt x="7168" y="5570"/>
                    <a:pt x="7077" y="5593"/>
                  </a:cubicBezTo>
                  <a:cubicBezTo>
                    <a:pt x="6985" y="5616"/>
                    <a:pt x="6894" y="5639"/>
                    <a:pt x="6826" y="5639"/>
                  </a:cubicBezTo>
                  <a:lnTo>
                    <a:pt x="6734" y="5639"/>
                  </a:lnTo>
                  <a:lnTo>
                    <a:pt x="6734" y="5616"/>
                  </a:lnTo>
                  <a:cubicBezTo>
                    <a:pt x="6712" y="5502"/>
                    <a:pt x="6689" y="5433"/>
                    <a:pt x="6666" y="5342"/>
                  </a:cubicBezTo>
                  <a:lnTo>
                    <a:pt x="6643" y="5319"/>
                  </a:lnTo>
                  <a:cubicBezTo>
                    <a:pt x="6552" y="5045"/>
                    <a:pt x="6460" y="4749"/>
                    <a:pt x="6324" y="4475"/>
                  </a:cubicBezTo>
                  <a:cubicBezTo>
                    <a:pt x="6095" y="4018"/>
                    <a:pt x="5844" y="3562"/>
                    <a:pt x="5547" y="3174"/>
                  </a:cubicBezTo>
                  <a:cubicBezTo>
                    <a:pt x="5502" y="3219"/>
                    <a:pt x="5456" y="3265"/>
                    <a:pt x="5433" y="3311"/>
                  </a:cubicBezTo>
                  <a:cubicBezTo>
                    <a:pt x="5296" y="3493"/>
                    <a:pt x="5114" y="3676"/>
                    <a:pt x="4908" y="3858"/>
                  </a:cubicBezTo>
                  <a:cubicBezTo>
                    <a:pt x="4589" y="4132"/>
                    <a:pt x="4224" y="4361"/>
                    <a:pt x="3927" y="4543"/>
                  </a:cubicBezTo>
                  <a:cubicBezTo>
                    <a:pt x="3539" y="4794"/>
                    <a:pt x="3174" y="5000"/>
                    <a:pt x="2831" y="5159"/>
                  </a:cubicBezTo>
                  <a:cubicBezTo>
                    <a:pt x="2375" y="5365"/>
                    <a:pt x="1964" y="5502"/>
                    <a:pt x="1576" y="5570"/>
                  </a:cubicBezTo>
                  <a:lnTo>
                    <a:pt x="1485" y="5570"/>
                  </a:lnTo>
                  <a:cubicBezTo>
                    <a:pt x="1462" y="5593"/>
                    <a:pt x="1439" y="5593"/>
                    <a:pt x="1416" y="5593"/>
                  </a:cubicBezTo>
                  <a:cubicBezTo>
                    <a:pt x="1393" y="5593"/>
                    <a:pt x="1370" y="5593"/>
                    <a:pt x="1348" y="5616"/>
                  </a:cubicBezTo>
                  <a:cubicBezTo>
                    <a:pt x="1462" y="5958"/>
                    <a:pt x="1622" y="6324"/>
                    <a:pt x="1827" y="6666"/>
                  </a:cubicBezTo>
                  <a:cubicBezTo>
                    <a:pt x="2032" y="7077"/>
                    <a:pt x="2306" y="7442"/>
                    <a:pt x="2603" y="7784"/>
                  </a:cubicBezTo>
                  <a:cubicBezTo>
                    <a:pt x="2580" y="7807"/>
                    <a:pt x="2557" y="7830"/>
                    <a:pt x="2535" y="7853"/>
                  </a:cubicBezTo>
                  <a:cubicBezTo>
                    <a:pt x="2512" y="7899"/>
                    <a:pt x="2443" y="7944"/>
                    <a:pt x="2375" y="7967"/>
                  </a:cubicBezTo>
                  <a:cubicBezTo>
                    <a:pt x="2306" y="8013"/>
                    <a:pt x="2238" y="8058"/>
                    <a:pt x="2147" y="8081"/>
                  </a:cubicBezTo>
                  <a:cubicBezTo>
                    <a:pt x="2101" y="8104"/>
                    <a:pt x="2032" y="8104"/>
                    <a:pt x="1987" y="8104"/>
                  </a:cubicBezTo>
                  <a:cubicBezTo>
                    <a:pt x="1644" y="7625"/>
                    <a:pt x="1325" y="7122"/>
                    <a:pt x="1074" y="6597"/>
                  </a:cubicBezTo>
                  <a:lnTo>
                    <a:pt x="1051" y="6575"/>
                  </a:lnTo>
                  <a:cubicBezTo>
                    <a:pt x="709" y="5844"/>
                    <a:pt x="457" y="5091"/>
                    <a:pt x="298" y="4361"/>
                  </a:cubicBezTo>
                  <a:cubicBezTo>
                    <a:pt x="206" y="3790"/>
                    <a:pt x="161" y="3242"/>
                    <a:pt x="206" y="2717"/>
                  </a:cubicBezTo>
                  <a:cubicBezTo>
                    <a:pt x="229" y="2352"/>
                    <a:pt x="298" y="2010"/>
                    <a:pt x="412" y="1690"/>
                  </a:cubicBezTo>
                  <a:cubicBezTo>
                    <a:pt x="480" y="1462"/>
                    <a:pt x="594" y="1234"/>
                    <a:pt x="709" y="1051"/>
                  </a:cubicBezTo>
                  <a:cubicBezTo>
                    <a:pt x="823" y="914"/>
                    <a:pt x="937" y="754"/>
                    <a:pt x="1074" y="640"/>
                  </a:cubicBezTo>
                  <a:cubicBezTo>
                    <a:pt x="1211" y="526"/>
                    <a:pt x="1348" y="435"/>
                    <a:pt x="1485" y="366"/>
                  </a:cubicBezTo>
                  <a:cubicBezTo>
                    <a:pt x="1644" y="298"/>
                    <a:pt x="1804" y="252"/>
                    <a:pt x="1987" y="206"/>
                  </a:cubicBezTo>
                  <a:cubicBezTo>
                    <a:pt x="2101" y="184"/>
                    <a:pt x="2238" y="184"/>
                    <a:pt x="2375" y="184"/>
                  </a:cubicBezTo>
                  <a:close/>
                  <a:moveTo>
                    <a:pt x="2375" y="1"/>
                  </a:moveTo>
                  <a:cubicBezTo>
                    <a:pt x="2055" y="1"/>
                    <a:pt x="1736" y="69"/>
                    <a:pt x="1462" y="184"/>
                  </a:cubicBezTo>
                  <a:cubicBezTo>
                    <a:pt x="1370" y="229"/>
                    <a:pt x="1256" y="298"/>
                    <a:pt x="1165" y="366"/>
                  </a:cubicBezTo>
                  <a:cubicBezTo>
                    <a:pt x="1074" y="412"/>
                    <a:pt x="960" y="503"/>
                    <a:pt x="868" y="594"/>
                  </a:cubicBezTo>
                  <a:cubicBezTo>
                    <a:pt x="709" y="754"/>
                    <a:pt x="549" y="960"/>
                    <a:pt x="435" y="1188"/>
                  </a:cubicBezTo>
                  <a:cubicBezTo>
                    <a:pt x="320" y="1393"/>
                    <a:pt x="229" y="1622"/>
                    <a:pt x="161" y="1895"/>
                  </a:cubicBezTo>
                  <a:cubicBezTo>
                    <a:pt x="92" y="2124"/>
                    <a:pt x="47" y="2375"/>
                    <a:pt x="24" y="2649"/>
                  </a:cubicBezTo>
                  <a:cubicBezTo>
                    <a:pt x="1" y="3105"/>
                    <a:pt x="1" y="3585"/>
                    <a:pt x="92" y="4087"/>
                  </a:cubicBezTo>
                  <a:cubicBezTo>
                    <a:pt x="161" y="4589"/>
                    <a:pt x="275" y="5091"/>
                    <a:pt x="457" y="5593"/>
                  </a:cubicBezTo>
                  <a:cubicBezTo>
                    <a:pt x="617" y="6050"/>
                    <a:pt x="800" y="6506"/>
                    <a:pt x="1051" y="6940"/>
                  </a:cubicBezTo>
                  <a:cubicBezTo>
                    <a:pt x="1256" y="7351"/>
                    <a:pt x="1507" y="7762"/>
                    <a:pt x="1781" y="8127"/>
                  </a:cubicBezTo>
                  <a:lnTo>
                    <a:pt x="1850" y="8241"/>
                  </a:lnTo>
                  <a:cubicBezTo>
                    <a:pt x="1873" y="8264"/>
                    <a:pt x="1895" y="8264"/>
                    <a:pt x="1918" y="8264"/>
                  </a:cubicBezTo>
                  <a:cubicBezTo>
                    <a:pt x="1941" y="8287"/>
                    <a:pt x="1964" y="8287"/>
                    <a:pt x="1987" y="8287"/>
                  </a:cubicBezTo>
                  <a:cubicBezTo>
                    <a:pt x="2124" y="8287"/>
                    <a:pt x="2283" y="8241"/>
                    <a:pt x="2443" y="8150"/>
                  </a:cubicBezTo>
                  <a:cubicBezTo>
                    <a:pt x="2512" y="8127"/>
                    <a:pt x="2580" y="8058"/>
                    <a:pt x="2649" y="8013"/>
                  </a:cubicBezTo>
                  <a:cubicBezTo>
                    <a:pt x="2694" y="7967"/>
                    <a:pt x="2763" y="7899"/>
                    <a:pt x="2786" y="7830"/>
                  </a:cubicBezTo>
                  <a:cubicBezTo>
                    <a:pt x="2808" y="7807"/>
                    <a:pt x="2808" y="7784"/>
                    <a:pt x="2786" y="7762"/>
                  </a:cubicBezTo>
                  <a:cubicBezTo>
                    <a:pt x="2786" y="7739"/>
                    <a:pt x="2786" y="7739"/>
                    <a:pt x="2786" y="7739"/>
                  </a:cubicBezTo>
                  <a:cubicBezTo>
                    <a:pt x="2398" y="7282"/>
                    <a:pt x="2078" y="6803"/>
                    <a:pt x="1804" y="6255"/>
                  </a:cubicBezTo>
                  <a:cubicBezTo>
                    <a:pt x="1713" y="6073"/>
                    <a:pt x="1644" y="5913"/>
                    <a:pt x="1576" y="5753"/>
                  </a:cubicBezTo>
                  <a:cubicBezTo>
                    <a:pt x="1736" y="5730"/>
                    <a:pt x="1895" y="5684"/>
                    <a:pt x="2078" y="5639"/>
                  </a:cubicBezTo>
                  <a:cubicBezTo>
                    <a:pt x="2238" y="5593"/>
                    <a:pt x="2443" y="5525"/>
                    <a:pt x="2649" y="5433"/>
                  </a:cubicBezTo>
                  <a:cubicBezTo>
                    <a:pt x="2991" y="5296"/>
                    <a:pt x="3356" y="5091"/>
                    <a:pt x="3767" y="4863"/>
                  </a:cubicBezTo>
                  <a:cubicBezTo>
                    <a:pt x="3904" y="4771"/>
                    <a:pt x="4064" y="4680"/>
                    <a:pt x="4246" y="4566"/>
                  </a:cubicBezTo>
                  <a:cubicBezTo>
                    <a:pt x="4429" y="4452"/>
                    <a:pt x="4589" y="4338"/>
                    <a:pt x="4726" y="4224"/>
                  </a:cubicBezTo>
                  <a:cubicBezTo>
                    <a:pt x="5068" y="3973"/>
                    <a:pt x="5342" y="3722"/>
                    <a:pt x="5547" y="3470"/>
                  </a:cubicBezTo>
                  <a:cubicBezTo>
                    <a:pt x="5753" y="3767"/>
                    <a:pt x="5936" y="4110"/>
                    <a:pt x="6118" y="4452"/>
                  </a:cubicBezTo>
                  <a:lnTo>
                    <a:pt x="6141" y="4498"/>
                  </a:lnTo>
                  <a:lnTo>
                    <a:pt x="6164" y="4543"/>
                  </a:lnTo>
                  <a:cubicBezTo>
                    <a:pt x="6278" y="4817"/>
                    <a:pt x="6392" y="5091"/>
                    <a:pt x="6483" y="5388"/>
                  </a:cubicBezTo>
                  <a:cubicBezTo>
                    <a:pt x="6506" y="5479"/>
                    <a:pt x="6529" y="5548"/>
                    <a:pt x="6552" y="5639"/>
                  </a:cubicBezTo>
                  <a:lnTo>
                    <a:pt x="6575" y="5662"/>
                  </a:lnTo>
                  <a:lnTo>
                    <a:pt x="6575" y="5684"/>
                  </a:lnTo>
                  <a:lnTo>
                    <a:pt x="6575" y="5730"/>
                  </a:lnTo>
                  <a:cubicBezTo>
                    <a:pt x="6597" y="5753"/>
                    <a:pt x="6620" y="5776"/>
                    <a:pt x="6643" y="5799"/>
                  </a:cubicBezTo>
                  <a:lnTo>
                    <a:pt x="6689" y="5799"/>
                  </a:lnTo>
                  <a:cubicBezTo>
                    <a:pt x="6734" y="5799"/>
                    <a:pt x="6780" y="5821"/>
                    <a:pt x="6826" y="5821"/>
                  </a:cubicBezTo>
                  <a:cubicBezTo>
                    <a:pt x="6940" y="5821"/>
                    <a:pt x="7054" y="5799"/>
                    <a:pt x="7191" y="5753"/>
                  </a:cubicBezTo>
                  <a:cubicBezTo>
                    <a:pt x="7282" y="5707"/>
                    <a:pt x="7351" y="5684"/>
                    <a:pt x="7442" y="5639"/>
                  </a:cubicBezTo>
                  <a:cubicBezTo>
                    <a:pt x="7533" y="5593"/>
                    <a:pt x="7602" y="5548"/>
                    <a:pt x="7670" y="5479"/>
                  </a:cubicBezTo>
                  <a:cubicBezTo>
                    <a:pt x="7693" y="5456"/>
                    <a:pt x="7716" y="5411"/>
                    <a:pt x="7716" y="5365"/>
                  </a:cubicBezTo>
                  <a:lnTo>
                    <a:pt x="7693" y="5365"/>
                  </a:lnTo>
                  <a:lnTo>
                    <a:pt x="7693" y="5342"/>
                  </a:lnTo>
                  <a:lnTo>
                    <a:pt x="7670" y="5296"/>
                  </a:lnTo>
                  <a:cubicBezTo>
                    <a:pt x="7647" y="5205"/>
                    <a:pt x="7625" y="5137"/>
                    <a:pt x="7602" y="5045"/>
                  </a:cubicBezTo>
                  <a:cubicBezTo>
                    <a:pt x="7305" y="4246"/>
                    <a:pt x="6917" y="3470"/>
                    <a:pt x="6438" y="2763"/>
                  </a:cubicBezTo>
                  <a:cubicBezTo>
                    <a:pt x="6164" y="2352"/>
                    <a:pt x="5844" y="1964"/>
                    <a:pt x="5502" y="1622"/>
                  </a:cubicBezTo>
                  <a:cubicBezTo>
                    <a:pt x="5137" y="1234"/>
                    <a:pt x="4749" y="914"/>
                    <a:pt x="4338" y="663"/>
                  </a:cubicBezTo>
                  <a:cubicBezTo>
                    <a:pt x="3858" y="366"/>
                    <a:pt x="3151" y="1"/>
                    <a:pt x="2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3"/>
            <p:cNvSpPr/>
            <p:nvPr/>
          </p:nvSpPr>
          <p:spPr>
            <a:xfrm>
              <a:off x="583687" y="418982"/>
              <a:ext cx="189034" cy="168471"/>
            </a:xfrm>
            <a:custGeom>
              <a:avLst/>
              <a:gdLst/>
              <a:ahLst/>
              <a:cxnLst/>
              <a:rect l="l" t="t" r="r" b="b"/>
              <a:pathLst>
                <a:path w="4201" h="3744" extrusionOk="0">
                  <a:moveTo>
                    <a:pt x="1895" y="183"/>
                  </a:moveTo>
                  <a:cubicBezTo>
                    <a:pt x="2078" y="206"/>
                    <a:pt x="2237" y="251"/>
                    <a:pt x="2420" y="297"/>
                  </a:cubicBezTo>
                  <a:cubicBezTo>
                    <a:pt x="2671" y="388"/>
                    <a:pt x="2922" y="525"/>
                    <a:pt x="3196" y="685"/>
                  </a:cubicBezTo>
                  <a:lnTo>
                    <a:pt x="3173" y="685"/>
                  </a:lnTo>
                  <a:cubicBezTo>
                    <a:pt x="3470" y="891"/>
                    <a:pt x="3721" y="1119"/>
                    <a:pt x="3972" y="1370"/>
                  </a:cubicBezTo>
                  <a:cubicBezTo>
                    <a:pt x="3789" y="1598"/>
                    <a:pt x="3584" y="1804"/>
                    <a:pt x="3356" y="1986"/>
                  </a:cubicBezTo>
                  <a:cubicBezTo>
                    <a:pt x="2876" y="2397"/>
                    <a:pt x="2283" y="2739"/>
                    <a:pt x="1644" y="3059"/>
                  </a:cubicBezTo>
                  <a:cubicBezTo>
                    <a:pt x="1210" y="3242"/>
                    <a:pt x="776" y="3401"/>
                    <a:pt x="320" y="3538"/>
                  </a:cubicBezTo>
                  <a:cubicBezTo>
                    <a:pt x="320" y="3424"/>
                    <a:pt x="297" y="3333"/>
                    <a:pt x="274" y="3242"/>
                  </a:cubicBezTo>
                  <a:cubicBezTo>
                    <a:pt x="183" y="2808"/>
                    <a:pt x="160" y="2420"/>
                    <a:pt x="183" y="2032"/>
                  </a:cubicBezTo>
                  <a:cubicBezTo>
                    <a:pt x="206" y="1758"/>
                    <a:pt x="251" y="1507"/>
                    <a:pt x="320" y="1279"/>
                  </a:cubicBezTo>
                  <a:cubicBezTo>
                    <a:pt x="388" y="1119"/>
                    <a:pt x="457" y="959"/>
                    <a:pt x="548" y="822"/>
                  </a:cubicBezTo>
                  <a:cubicBezTo>
                    <a:pt x="640" y="708"/>
                    <a:pt x="731" y="594"/>
                    <a:pt x="822" y="502"/>
                  </a:cubicBezTo>
                  <a:cubicBezTo>
                    <a:pt x="913" y="434"/>
                    <a:pt x="1005" y="366"/>
                    <a:pt x="1119" y="320"/>
                  </a:cubicBezTo>
                  <a:cubicBezTo>
                    <a:pt x="1210" y="274"/>
                    <a:pt x="1324" y="229"/>
                    <a:pt x="1438" y="206"/>
                  </a:cubicBezTo>
                  <a:cubicBezTo>
                    <a:pt x="1553" y="183"/>
                    <a:pt x="1644" y="183"/>
                    <a:pt x="1758" y="183"/>
                  </a:cubicBezTo>
                  <a:close/>
                  <a:moveTo>
                    <a:pt x="1758" y="0"/>
                  </a:moveTo>
                  <a:cubicBezTo>
                    <a:pt x="1575" y="0"/>
                    <a:pt x="1393" y="23"/>
                    <a:pt x="1210" y="92"/>
                  </a:cubicBezTo>
                  <a:cubicBezTo>
                    <a:pt x="1119" y="114"/>
                    <a:pt x="1028" y="160"/>
                    <a:pt x="936" y="206"/>
                  </a:cubicBezTo>
                  <a:cubicBezTo>
                    <a:pt x="845" y="274"/>
                    <a:pt x="754" y="343"/>
                    <a:pt x="662" y="434"/>
                  </a:cubicBezTo>
                  <a:cubicBezTo>
                    <a:pt x="503" y="571"/>
                    <a:pt x="366" y="754"/>
                    <a:pt x="251" y="1005"/>
                  </a:cubicBezTo>
                  <a:cubicBezTo>
                    <a:pt x="160" y="1187"/>
                    <a:pt x="92" y="1393"/>
                    <a:pt x="46" y="1644"/>
                  </a:cubicBezTo>
                  <a:cubicBezTo>
                    <a:pt x="0" y="1872"/>
                    <a:pt x="0" y="2123"/>
                    <a:pt x="0" y="2397"/>
                  </a:cubicBezTo>
                  <a:cubicBezTo>
                    <a:pt x="0" y="2648"/>
                    <a:pt x="23" y="2899"/>
                    <a:pt x="69" y="3173"/>
                  </a:cubicBezTo>
                  <a:cubicBezTo>
                    <a:pt x="115" y="3356"/>
                    <a:pt x="160" y="3538"/>
                    <a:pt x="206" y="3744"/>
                  </a:cubicBezTo>
                  <a:cubicBezTo>
                    <a:pt x="274" y="3721"/>
                    <a:pt x="320" y="3721"/>
                    <a:pt x="388" y="3698"/>
                  </a:cubicBezTo>
                  <a:cubicBezTo>
                    <a:pt x="1096" y="3493"/>
                    <a:pt x="1781" y="3219"/>
                    <a:pt x="2420" y="2853"/>
                  </a:cubicBezTo>
                  <a:cubicBezTo>
                    <a:pt x="2739" y="2648"/>
                    <a:pt x="3059" y="2443"/>
                    <a:pt x="3356" y="2214"/>
                  </a:cubicBezTo>
                  <a:cubicBezTo>
                    <a:pt x="3630" y="1986"/>
                    <a:pt x="3881" y="1758"/>
                    <a:pt x="4109" y="1507"/>
                  </a:cubicBezTo>
                  <a:lnTo>
                    <a:pt x="4155" y="1438"/>
                  </a:lnTo>
                  <a:lnTo>
                    <a:pt x="4200" y="1370"/>
                  </a:lnTo>
                  <a:cubicBezTo>
                    <a:pt x="4063" y="1210"/>
                    <a:pt x="3904" y="1027"/>
                    <a:pt x="3721" y="891"/>
                  </a:cubicBezTo>
                  <a:cubicBezTo>
                    <a:pt x="3561" y="731"/>
                    <a:pt x="3379" y="594"/>
                    <a:pt x="3173" y="480"/>
                  </a:cubicBezTo>
                  <a:cubicBezTo>
                    <a:pt x="2991" y="343"/>
                    <a:pt x="2785" y="251"/>
                    <a:pt x="2557" y="160"/>
                  </a:cubicBezTo>
                  <a:cubicBezTo>
                    <a:pt x="2351" y="69"/>
                    <a:pt x="2123" y="23"/>
                    <a:pt x="1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 name="Google Shape;371;p3"/>
          <p:cNvGrpSpPr/>
          <p:nvPr/>
        </p:nvGrpSpPr>
        <p:grpSpPr>
          <a:xfrm rot="-669813">
            <a:off x="389777" y="4433082"/>
            <a:ext cx="347191" cy="510633"/>
            <a:chOff x="3716700" y="1378700"/>
            <a:chExt cx="135825" cy="199750"/>
          </a:xfrm>
        </p:grpSpPr>
        <p:sp>
          <p:nvSpPr>
            <p:cNvPr id="372" name="Google Shape;372;p3"/>
            <p:cNvSpPr/>
            <p:nvPr/>
          </p:nvSpPr>
          <p:spPr>
            <a:xfrm>
              <a:off x="3718975" y="1380975"/>
              <a:ext cx="129550" cy="195175"/>
            </a:xfrm>
            <a:custGeom>
              <a:avLst/>
              <a:gdLst/>
              <a:ahLst/>
              <a:cxnLst/>
              <a:rect l="l" t="t" r="r" b="b"/>
              <a:pathLst>
                <a:path w="5182" h="7807" extrusionOk="0">
                  <a:moveTo>
                    <a:pt x="3401" y="3812"/>
                  </a:moveTo>
                  <a:cubicBezTo>
                    <a:pt x="3470" y="3812"/>
                    <a:pt x="3538" y="3812"/>
                    <a:pt x="3607" y="3835"/>
                  </a:cubicBezTo>
                  <a:cubicBezTo>
                    <a:pt x="3675" y="3835"/>
                    <a:pt x="3721" y="3858"/>
                    <a:pt x="3789" y="3881"/>
                  </a:cubicBezTo>
                  <a:cubicBezTo>
                    <a:pt x="3835" y="3904"/>
                    <a:pt x="3903" y="3927"/>
                    <a:pt x="3949" y="3949"/>
                  </a:cubicBezTo>
                  <a:cubicBezTo>
                    <a:pt x="3995" y="3995"/>
                    <a:pt x="4063" y="4018"/>
                    <a:pt x="4109" y="4041"/>
                  </a:cubicBezTo>
                  <a:lnTo>
                    <a:pt x="4155" y="4086"/>
                  </a:lnTo>
                  <a:cubicBezTo>
                    <a:pt x="4200" y="4109"/>
                    <a:pt x="4246" y="4132"/>
                    <a:pt x="4292" y="4155"/>
                  </a:cubicBezTo>
                  <a:cubicBezTo>
                    <a:pt x="4337" y="4223"/>
                    <a:pt x="4406" y="4269"/>
                    <a:pt x="4451" y="4337"/>
                  </a:cubicBezTo>
                  <a:lnTo>
                    <a:pt x="4451" y="4360"/>
                  </a:lnTo>
                  <a:cubicBezTo>
                    <a:pt x="4520" y="4429"/>
                    <a:pt x="4565" y="4520"/>
                    <a:pt x="4611" y="4589"/>
                  </a:cubicBezTo>
                  <a:cubicBezTo>
                    <a:pt x="4634" y="4634"/>
                    <a:pt x="4657" y="4657"/>
                    <a:pt x="4657" y="4703"/>
                  </a:cubicBezTo>
                  <a:lnTo>
                    <a:pt x="4680" y="4725"/>
                  </a:lnTo>
                  <a:cubicBezTo>
                    <a:pt x="4702" y="4771"/>
                    <a:pt x="4702" y="4817"/>
                    <a:pt x="4725" y="4840"/>
                  </a:cubicBezTo>
                  <a:cubicBezTo>
                    <a:pt x="4748" y="4931"/>
                    <a:pt x="4771" y="4999"/>
                    <a:pt x="4794" y="5068"/>
                  </a:cubicBezTo>
                  <a:lnTo>
                    <a:pt x="4794" y="5091"/>
                  </a:lnTo>
                  <a:cubicBezTo>
                    <a:pt x="4794" y="5159"/>
                    <a:pt x="4817" y="5205"/>
                    <a:pt x="4817" y="5273"/>
                  </a:cubicBezTo>
                  <a:cubicBezTo>
                    <a:pt x="4817" y="5365"/>
                    <a:pt x="4817" y="5456"/>
                    <a:pt x="4817" y="5524"/>
                  </a:cubicBezTo>
                  <a:lnTo>
                    <a:pt x="4794" y="5593"/>
                  </a:lnTo>
                  <a:cubicBezTo>
                    <a:pt x="4794" y="5730"/>
                    <a:pt x="4771" y="5867"/>
                    <a:pt x="4748" y="5958"/>
                  </a:cubicBezTo>
                  <a:cubicBezTo>
                    <a:pt x="4748" y="6027"/>
                    <a:pt x="4702" y="6118"/>
                    <a:pt x="4657" y="6209"/>
                  </a:cubicBezTo>
                  <a:cubicBezTo>
                    <a:pt x="4657" y="6255"/>
                    <a:pt x="4634" y="6278"/>
                    <a:pt x="4611" y="6300"/>
                  </a:cubicBezTo>
                  <a:lnTo>
                    <a:pt x="4611" y="6323"/>
                  </a:lnTo>
                  <a:lnTo>
                    <a:pt x="4588" y="6369"/>
                  </a:lnTo>
                  <a:cubicBezTo>
                    <a:pt x="4565" y="6392"/>
                    <a:pt x="4565" y="6415"/>
                    <a:pt x="4543" y="6437"/>
                  </a:cubicBezTo>
                  <a:cubicBezTo>
                    <a:pt x="4565" y="6415"/>
                    <a:pt x="4565" y="6369"/>
                    <a:pt x="4565" y="6346"/>
                  </a:cubicBezTo>
                  <a:cubicBezTo>
                    <a:pt x="4588" y="6300"/>
                    <a:pt x="4588" y="6255"/>
                    <a:pt x="4588" y="6209"/>
                  </a:cubicBezTo>
                  <a:lnTo>
                    <a:pt x="4611" y="6095"/>
                  </a:lnTo>
                  <a:cubicBezTo>
                    <a:pt x="4611" y="6072"/>
                    <a:pt x="4611" y="6027"/>
                    <a:pt x="4634" y="6004"/>
                  </a:cubicBezTo>
                  <a:cubicBezTo>
                    <a:pt x="4634" y="5958"/>
                    <a:pt x="4634" y="5912"/>
                    <a:pt x="4611" y="5867"/>
                  </a:cubicBezTo>
                  <a:cubicBezTo>
                    <a:pt x="4588" y="5821"/>
                    <a:pt x="4565" y="5798"/>
                    <a:pt x="4520" y="5775"/>
                  </a:cubicBezTo>
                  <a:lnTo>
                    <a:pt x="4474" y="5775"/>
                  </a:lnTo>
                  <a:cubicBezTo>
                    <a:pt x="4383" y="5775"/>
                    <a:pt x="4314" y="5821"/>
                    <a:pt x="4292" y="5890"/>
                  </a:cubicBezTo>
                  <a:cubicBezTo>
                    <a:pt x="4292" y="5912"/>
                    <a:pt x="4292" y="5958"/>
                    <a:pt x="4269" y="5981"/>
                  </a:cubicBezTo>
                  <a:cubicBezTo>
                    <a:pt x="4246" y="6004"/>
                    <a:pt x="4246" y="6027"/>
                    <a:pt x="4223" y="6072"/>
                  </a:cubicBezTo>
                  <a:cubicBezTo>
                    <a:pt x="4200" y="6095"/>
                    <a:pt x="4177" y="6118"/>
                    <a:pt x="4155" y="6163"/>
                  </a:cubicBezTo>
                  <a:lnTo>
                    <a:pt x="4132" y="6186"/>
                  </a:lnTo>
                  <a:cubicBezTo>
                    <a:pt x="4109" y="6232"/>
                    <a:pt x="4063" y="6278"/>
                    <a:pt x="4040" y="6300"/>
                  </a:cubicBezTo>
                  <a:lnTo>
                    <a:pt x="4040" y="6278"/>
                  </a:lnTo>
                  <a:cubicBezTo>
                    <a:pt x="4040" y="6255"/>
                    <a:pt x="4040" y="6255"/>
                    <a:pt x="4040" y="6232"/>
                  </a:cubicBezTo>
                  <a:lnTo>
                    <a:pt x="4040" y="6186"/>
                  </a:lnTo>
                  <a:cubicBezTo>
                    <a:pt x="4063" y="6163"/>
                    <a:pt x="4063" y="6118"/>
                    <a:pt x="4063" y="6095"/>
                  </a:cubicBezTo>
                  <a:cubicBezTo>
                    <a:pt x="4086" y="6072"/>
                    <a:pt x="4086" y="6049"/>
                    <a:pt x="4109" y="6027"/>
                  </a:cubicBezTo>
                  <a:cubicBezTo>
                    <a:pt x="4109" y="6004"/>
                    <a:pt x="4109" y="5981"/>
                    <a:pt x="4132" y="5958"/>
                  </a:cubicBezTo>
                  <a:cubicBezTo>
                    <a:pt x="4155" y="5844"/>
                    <a:pt x="4155" y="5753"/>
                    <a:pt x="4177" y="5661"/>
                  </a:cubicBezTo>
                  <a:cubicBezTo>
                    <a:pt x="4177" y="5593"/>
                    <a:pt x="4155" y="5524"/>
                    <a:pt x="4155" y="5456"/>
                  </a:cubicBezTo>
                  <a:cubicBezTo>
                    <a:pt x="4155" y="5387"/>
                    <a:pt x="4155" y="5296"/>
                    <a:pt x="4132" y="5228"/>
                  </a:cubicBezTo>
                  <a:cubicBezTo>
                    <a:pt x="4132" y="5159"/>
                    <a:pt x="4109" y="5113"/>
                    <a:pt x="4109" y="5045"/>
                  </a:cubicBezTo>
                  <a:cubicBezTo>
                    <a:pt x="4109" y="4999"/>
                    <a:pt x="4086" y="4977"/>
                    <a:pt x="4086" y="4931"/>
                  </a:cubicBezTo>
                  <a:cubicBezTo>
                    <a:pt x="4086" y="4885"/>
                    <a:pt x="4063" y="4862"/>
                    <a:pt x="4063" y="4817"/>
                  </a:cubicBezTo>
                  <a:cubicBezTo>
                    <a:pt x="4018" y="4725"/>
                    <a:pt x="3995" y="4634"/>
                    <a:pt x="3949" y="4543"/>
                  </a:cubicBezTo>
                  <a:cubicBezTo>
                    <a:pt x="3926" y="4497"/>
                    <a:pt x="3903" y="4452"/>
                    <a:pt x="3858" y="4383"/>
                  </a:cubicBezTo>
                  <a:lnTo>
                    <a:pt x="3835" y="4337"/>
                  </a:lnTo>
                  <a:lnTo>
                    <a:pt x="3812" y="4292"/>
                  </a:lnTo>
                  <a:cubicBezTo>
                    <a:pt x="3767" y="4223"/>
                    <a:pt x="3744" y="4178"/>
                    <a:pt x="3698" y="4132"/>
                  </a:cubicBezTo>
                  <a:cubicBezTo>
                    <a:pt x="3652" y="4064"/>
                    <a:pt x="3607" y="4018"/>
                    <a:pt x="3561" y="3949"/>
                  </a:cubicBezTo>
                  <a:cubicBezTo>
                    <a:pt x="3515" y="3904"/>
                    <a:pt x="3470" y="3858"/>
                    <a:pt x="3401" y="3812"/>
                  </a:cubicBezTo>
                  <a:close/>
                  <a:moveTo>
                    <a:pt x="2351" y="754"/>
                  </a:moveTo>
                  <a:cubicBezTo>
                    <a:pt x="2443" y="777"/>
                    <a:pt x="2534" y="822"/>
                    <a:pt x="2602" y="868"/>
                  </a:cubicBezTo>
                  <a:cubicBezTo>
                    <a:pt x="2671" y="891"/>
                    <a:pt x="2739" y="936"/>
                    <a:pt x="2808" y="1005"/>
                  </a:cubicBezTo>
                  <a:cubicBezTo>
                    <a:pt x="2831" y="1028"/>
                    <a:pt x="2854" y="1028"/>
                    <a:pt x="2876" y="1051"/>
                  </a:cubicBezTo>
                  <a:cubicBezTo>
                    <a:pt x="2876" y="1073"/>
                    <a:pt x="2899" y="1096"/>
                    <a:pt x="2922" y="1119"/>
                  </a:cubicBezTo>
                  <a:cubicBezTo>
                    <a:pt x="2945" y="1165"/>
                    <a:pt x="2990" y="1233"/>
                    <a:pt x="3013" y="1302"/>
                  </a:cubicBezTo>
                  <a:cubicBezTo>
                    <a:pt x="3013" y="1347"/>
                    <a:pt x="3036" y="1370"/>
                    <a:pt x="3036" y="1416"/>
                  </a:cubicBezTo>
                  <a:cubicBezTo>
                    <a:pt x="3036" y="1507"/>
                    <a:pt x="3036" y="1598"/>
                    <a:pt x="3036" y="1713"/>
                  </a:cubicBezTo>
                  <a:lnTo>
                    <a:pt x="3036" y="1735"/>
                  </a:lnTo>
                  <a:cubicBezTo>
                    <a:pt x="3036" y="1827"/>
                    <a:pt x="3036" y="1918"/>
                    <a:pt x="3013" y="2009"/>
                  </a:cubicBezTo>
                  <a:cubicBezTo>
                    <a:pt x="2990" y="2078"/>
                    <a:pt x="2990" y="2146"/>
                    <a:pt x="2968" y="2215"/>
                  </a:cubicBezTo>
                  <a:lnTo>
                    <a:pt x="2945" y="2283"/>
                  </a:lnTo>
                  <a:cubicBezTo>
                    <a:pt x="2922" y="2352"/>
                    <a:pt x="2922" y="2397"/>
                    <a:pt x="2899" y="2443"/>
                  </a:cubicBezTo>
                  <a:cubicBezTo>
                    <a:pt x="2854" y="2580"/>
                    <a:pt x="2808" y="2740"/>
                    <a:pt x="2717" y="2877"/>
                  </a:cubicBezTo>
                  <a:cubicBezTo>
                    <a:pt x="2671" y="2968"/>
                    <a:pt x="2625" y="3059"/>
                    <a:pt x="2557" y="3151"/>
                  </a:cubicBezTo>
                  <a:lnTo>
                    <a:pt x="2511" y="3196"/>
                  </a:lnTo>
                  <a:cubicBezTo>
                    <a:pt x="2466" y="3287"/>
                    <a:pt x="2420" y="3379"/>
                    <a:pt x="2351" y="3447"/>
                  </a:cubicBezTo>
                  <a:lnTo>
                    <a:pt x="2329" y="3447"/>
                  </a:lnTo>
                  <a:cubicBezTo>
                    <a:pt x="2306" y="3470"/>
                    <a:pt x="2260" y="3470"/>
                    <a:pt x="2237" y="3470"/>
                  </a:cubicBezTo>
                  <a:cubicBezTo>
                    <a:pt x="2192" y="3493"/>
                    <a:pt x="2146" y="3516"/>
                    <a:pt x="2100" y="3539"/>
                  </a:cubicBezTo>
                  <a:cubicBezTo>
                    <a:pt x="2077" y="3539"/>
                    <a:pt x="2077" y="3561"/>
                    <a:pt x="2055" y="3584"/>
                  </a:cubicBezTo>
                  <a:lnTo>
                    <a:pt x="2032" y="3607"/>
                  </a:lnTo>
                  <a:lnTo>
                    <a:pt x="2009" y="3607"/>
                  </a:lnTo>
                  <a:cubicBezTo>
                    <a:pt x="1986" y="3607"/>
                    <a:pt x="1963" y="3630"/>
                    <a:pt x="1963" y="3653"/>
                  </a:cubicBezTo>
                  <a:cubicBezTo>
                    <a:pt x="1918" y="3676"/>
                    <a:pt x="1918" y="3721"/>
                    <a:pt x="1895" y="3744"/>
                  </a:cubicBezTo>
                  <a:cubicBezTo>
                    <a:pt x="1895" y="3835"/>
                    <a:pt x="1963" y="3904"/>
                    <a:pt x="2055" y="3927"/>
                  </a:cubicBezTo>
                  <a:cubicBezTo>
                    <a:pt x="2100" y="3927"/>
                    <a:pt x="2146" y="3904"/>
                    <a:pt x="2214" y="3881"/>
                  </a:cubicBezTo>
                  <a:cubicBezTo>
                    <a:pt x="2237" y="3858"/>
                    <a:pt x="2237" y="3858"/>
                    <a:pt x="2237" y="3858"/>
                  </a:cubicBezTo>
                  <a:lnTo>
                    <a:pt x="2329" y="3858"/>
                  </a:lnTo>
                  <a:cubicBezTo>
                    <a:pt x="2420" y="3858"/>
                    <a:pt x="2488" y="3858"/>
                    <a:pt x="2580" y="3881"/>
                  </a:cubicBezTo>
                  <a:cubicBezTo>
                    <a:pt x="2625" y="3881"/>
                    <a:pt x="2648" y="3904"/>
                    <a:pt x="2694" y="3904"/>
                  </a:cubicBezTo>
                  <a:cubicBezTo>
                    <a:pt x="2717" y="3927"/>
                    <a:pt x="2762" y="3927"/>
                    <a:pt x="2785" y="3949"/>
                  </a:cubicBezTo>
                  <a:lnTo>
                    <a:pt x="2808" y="3949"/>
                  </a:lnTo>
                  <a:cubicBezTo>
                    <a:pt x="2831" y="3972"/>
                    <a:pt x="2854" y="3995"/>
                    <a:pt x="2876" y="4018"/>
                  </a:cubicBezTo>
                  <a:cubicBezTo>
                    <a:pt x="2945" y="4064"/>
                    <a:pt x="2968" y="4109"/>
                    <a:pt x="3013" y="4155"/>
                  </a:cubicBezTo>
                  <a:lnTo>
                    <a:pt x="3036" y="4155"/>
                  </a:lnTo>
                  <a:cubicBezTo>
                    <a:pt x="3059" y="4200"/>
                    <a:pt x="3105" y="4246"/>
                    <a:pt x="3150" y="4269"/>
                  </a:cubicBezTo>
                  <a:cubicBezTo>
                    <a:pt x="3173" y="4292"/>
                    <a:pt x="3196" y="4292"/>
                    <a:pt x="3242" y="4292"/>
                  </a:cubicBezTo>
                  <a:cubicBezTo>
                    <a:pt x="3287" y="4292"/>
                    <a:pt x="3310" y="4292"/>
                    <a:pt x="3356" y="4246"/>
                  </a:cubicBezTo>
                  <a:lnTo>
                    <a:pt x="3379" y="4246"/>
                  </a:lnTo>
                  <a:cubicBezTo>
                    <a:pt x="3401" y="4292"/>
                    <a:pt x="3424" y="4315"/>
                    <a:pt x="3447" y="4337"/>
                  </a:cubicBezTo>
                  <a:cubicBezTo>
                    <a:pt x="3470" y="4383"/>
                    <a:pt x="3493" y="4429"/>
                    <a:pt x="3515" y="4452"/>
                  </a:cubicBezTo>
                  <a:cubicBezTo>
                    <a:pt x="3515" y="4497"/>
                    <a:pt x="3538" y="4520"/>
                    <a:pt x="3561" y="4566"/>
                  </a:cubicBezTo>
                  <a:cubicBezTo>
                    <a:pt x="3607" y="4634"/>
                    <a:pt x="3652" y="4703"/>
                    <a:pt x="3675" y="4817"/>
                  </a:cubicBezTo>
                  <a:cubicBezTo>
                    <a:pt x="3698" y="4862"/>
                    <a:pt x="3721" y="4931"/>
                    <a:pt x="3744" y="4977"/>
                  </a:cubicBezTo>
                  <a:cubicBezTo>
                    <a:pt x="3744" y="5022"/>
                    <a:pt x="3767" y="5068"/>
                    <a:pt x="3767" y="5113"/>
                  </a:cubicBezTo>
                  <a:lnTo>
                    <a:pt x="3767" y="5159"/>
                  </a:lnTo>
                  <a:cubicBezTo>
                    <a:pt x="3789" y="5205"/>
                    <a:pt x="3789" y="5250"/>
                    <a:pt x="3789" y="5296"/>
                  </a:cubicBezTo>
                  <a:cubicBezTo>
                    <a:pt x="3812" y="5342"/>
                    <a:pt x="3812" y="5410"/>
                    <a:pt x="3812" y="5456"/>
                  </a:cubicBezTo>
                  <a:cubicBezTo>
                    <a:pt x="3835" y="5547"/>
                    <a:pt x="3835" y="5661"/>
                    <a:pt x="3812" y="5775"/>
                  </a:cubicBezTo>
                  <a:cubicBezTo>
                    <a:pt x="3812" y="5821"/>
                    <a:pt x="3789" y="5844"/>
                    <a:pt x="3789" y="5890"/>
                  </a:cubicBezTo>
                  <a:cubicBezTo>
                    <a:pt x="3767" y="5935"/>
                    <a:pt x="3767" y="5958"/>
                    <a:pt x="3767" y="5981"/>
                  </a:cubicBezTo>
                  <a:cubicBezTo>
                    <a:pt x="3744" y="6027"/>
                    <a:pt x="3744" y="6072"/>
                    <a:pt x="3744" y="6118"/>
                  </a:cubicBezTo>
                  <a:cubicBezTo>
                    <a:pt x="3721" y="6141"/>
                    <a:pt x="3721" y="6141"/>
                    <a:pt x="3698" y="6163"/>
                  </a:cubicBezTo>
                  <a:cubicBezTo>
                    <a:pt x="3698" y="6163"/>
                    <a:pt x="3675" y="6186"/>
                    <a:pt x="3675" y="6186"/>
                  </a:cubicBezTo>
                  <a:cubicBezTo>
                    <a:pt x="3630" y="6255"/>
                    <a:pt x="3584" y="6300"/>
                    <a:pt x="3538" y="6346"/>
                  </a:cubicBezTo>
                  <a:lnTo>
                    <a:pt x="3493" y="6415"/>
                  </a:lnTo>
                  <a:cubicBezTo>
                    <a:pt x="3447" y="6460"/>
                    <a:pt x="3379" y="6529"/>
                    <a:pt x="3310" y="6574"/>
                  </a:cubicBezTo>
                  <a:cubicBezTo>
                    <a:pt x="3287" y="6597"/>
                    <a:pt x="3264" y="6620"/>
                    <a:pt x="3242" y="6643"/>
                  </a:cubicBezTo>
                  <a:cubicBezTo>
                    <a:pt x="3219" y="6666"/>
                    <a:pt x="3219" y="6666"/>
                    <a:pt x="3196" y="6688"/>
                  </a:cubicBezTo>
                  <a:lnTo>
                    <a:pt x="3173" y="6711"/>
                  </a:lnTo>
                  <a:cubicBezTo>
                    <a:pt x="3150" y="6734"/>
                    <a:pt x="3105" y="6757"/>
                    <a:pt x="3082" y="6780"/>
                  </a:cubicBezTo>
                  <a:cubicBezTo>
                    <a:pt x="3036" y="6803"/>
                    <a:pt x="2968" y="6848"/>
                    <a:pt x="2899" y="6871"/>
                  </a:cubicBezTo>
                  <a:lnTo>
                    <a:pt x="2876" y="6894"/>
                  </a:lnTo>
                  <a:lnTo>
                    <a:pt x="2831" y="6917"/>
                  </a:lnTo>
                  <a:cubicBezTo>
                    <a:pt x="2785" y="6940"/>
                    <a:pt x="2717" y="6962"/>
                    <a:pt x="2671" y="6985"/>
                  </a:cubicBezTo>
                  <a:cubicBezTo>
                    <a:pt x="2602" y="7008"/>
                    <a:pt x="2534" y="7031"/>
                    <a:pt x="2443" y="7054"/>
                  </a:cubicBezTo>
                  <a:cubicBezTo>
                    <a:pt x="2351" y="7076"/>
                    <a:pt x="2283" y="7099"/>
                    <a:pt x="2192" y="7099"/>
                  </a:cubicBezTo>
                  <a:cubicBezTo>
                    <a:pt x="2100" y="7122"/>
                    <a:pt x="2032" y="7145"/>
                    <a:pt x="1963" y="7145"/>
                  </a:cubicBezTo>
                  <a:lnTo>
                    <a:pt x="1895" y="7168"/>
                  </a:lnTo>
                  <a:cubicBezTo>
                    <a:pt x="1849" y="7168"/>
                    <a:pt x="1804" y="7168"/>
                    <a:pt x="1758" y="7191"/>
                  </a:cubicBezTo>
                  <a:lnTo>
                    <a:pt x="1689" y="7191"/>
                  </a:lnTo>
                  <a:cubicBezTo>
                    <a:pt x="1621" y="7191"/>
                    <a:pt x="1575" y="7191"/>
                    <a:pt x="1507" y="7168"/>
                  </a:cubicBezTo>
                  <a:cubicBezTo>
                    <a:pt x="1438" y="7168"/>
                    <a:pt x="1347" y="7168"/>
                    <a:pt x="1279" y="7145"/>
                  </a:cubicBezTo>
                  <a:lnTo>
                    <a:pt x="1256" y="7145"/>
                  </a:lnTo>
                  <a:cubicBezTo>
                    <a:pt x="1187" y="7122"/>
                    <a:pt x="1119" y="7122"/>
                    <a:pt x="1073" y="7099"/>
                  </a:cubicBezTo>
                  <a:cubicBezTo>
                    <a:pt x="1050" y="7076"/>
                    <a:pt x="1028" y="7076"/>
                    <a:pt x="1005" y="7054"/>
                  </a:cubicBezTo>
                  <a:cubicBezTo>
                    <a:pt x="982" y="7031"/>
                    <a:pt x="936" y="7031"/>
                    <a:pt x="913" y="7008"/>
                  </a:cubicBezTo>
                  <a:cubicBezTo>
                    <a:pt x="891" y="7008"/>
                    <a:pt x="891" y="7008"/>
                    <a:pt x="868" y="6985"/>
                  </a:cubicBezTo>
                  <a:lnTo>
                    <a:pt x="799" y="6985"/>
                  </a:lnTo>
                  <a:cubicBezTo>
                    <a:pt x="776" y="6985"/>
                    <a:pt x="754" y="6985"/>
                    <a:pt x="731" y="7008"/>
                  </a:cubicBezTo>
                  <a:cubicBezTo>
                    <a:pt x="708" y="7008"/>
                    <a:pt x="708" y="7008"/>
                    <a:pt x="708" y="7031"/>
                  </a:cubicBezTo>
                  <a:lnTo>
                    <a:pt x="639" y="6985"/>
                  </a:lnTo>
                  <a:cubicBezTo>
                    <a:pt x="639" y="6985"/>
                    <a:pt x="617" y="6962"/>
                    <a:pt x="617" y="6940"/>
                  </a:cubicBezTo>
                  <a:cubicBezTo>
                    <a:pt x="594" y="6894"/>
                    <a:pt x="594" y="6848"/>
                    <a:pt x="594" y="6803"/>
                  </a:cubicBezTo>
                  <a:lnTo>
                    <a:pt x="594" y="6780"/>
                  </a:lnTo>
                  <a:lnTo>
                    <a:pt x="594" y="6757"/>
                  </a:lnTo>
                  <a:lnTo>
                    <a:pt x="571" y="6734"/>
                  </a:lnTo>
                  <a:cubicBezTo>
                    <a:pt x="571" y="6574"/>
                    <a:pt x="571" y="6437"/>
                    <a:pt x="571" y="6278"/>
                  </a:cubicBezTo>
                  <a:cubicBezTo>
                    <a:pt x="571" y="6163"/>
                    <a:pt x="571" y="6027"/>
                    <a:pt x="571" y="5912"/>
                  </a:cubicBezTo>
                  <a:lnTo>
                    <a:pt x="594" y="5798"/>
                  </a:lnTo>
                  <a:lnTo>
                    <a:pt x="594" y="5616"/>
                  </a:lnTo>
                  <a:cubicBezTo>
                    <a:pt x="594" y="5502"/>
                    <a:pt x="594" y="5387"/>
                    <a:pt x="617" y="5273"/>
                  </a:cubicBezTo>
                  <a:cubicBezTo>
                    <a:pt x="617" y="5205"/>
                    <a:pt x="617" y="5113"/>
                    <a:pt x="617" y="5022"/>
                  </a:cubicBezTo>
                  <a:cubicBezTo>
                    <a:pt x="617" y="4954"/>
                    <a:pt x="617" y="4885"/>
                    <a:pt x="617" y="4840"/>
                  </a:cubicBezTo>
                  <a:lnTo>
                    <a:pt x="617" y="4748"/>
                  </a:lnTo>
                  <a:lnTo>
                    <a:pt x="617" y="4725"/>
                  </a:lnTo>
                  <a:cubicBezTo>
                    <a:pt x="594" y="4406"/>
                    <a:pt x="594" y="4086"/>
                    <a:pt x="594" y="3767"/>
                  </a:cubicBezTo>
                  <a:cubicBezTo>
                    <a:pt x="594" y="3698"/>
                    <a:pt x="594" y="3653"/>
                    <a:pt x="594" y="3584"/>
                  </a:cubicBezTo>
                  <a:lnTo>
                    <a:pt x="594" y="3493"/>
                  </a:lnTo>
                  <a:cubicBezTo>
                    <a:pt x="594" y="3447"/>
                    <a:pt x="594" y="3379"/>
                    <a:pt x="594" y="3333"/>
                  </a:cubicBezTo>
                  <a:lnTo>
                    <a:pt x="594" y="3242"/>
                  </a:lnTo>
                  <a:cubicBezTo>
                    <a:pt x="594" y="3196"/>
                    <a:pt x="594" y="3151"/>
                    <a:pt x="594" y="3082"/>
                  </a:cubicBezTo>
                  <a:lnTo>
                    <a:pt x="594" y="3014"/>
                  </a:lnTo>
                  <a:cubicBezTo>
                    <a:pt x="594" y="2922"/>
                    <a:pt x="594" y="2831"/>
                    <a:pt x="594" y="2762"/>
                  </a:cubicBezTo>
                  <a:lnTo>
                    <a:pt x="594" y="2626"/>
                  </a:lnTo>
                  <a:cubicBezTo>
                    <a:pt x="594" y="2580"/>
                    <a:pt x="571" y="2511"/>
                    <a:pt x="571" y="2443"/>
                  </a:cubicBezTo>
                  <a:cubicBezTo>
                    <a:pt x="571" y="2352"/>
                    <a:pt x="571" y="2238"/>
                    <a:pt x="571" y="2123"/>
                  </a:cubicBezTo>
                  <a:lnTo>
                    <a:pt x="571" y="1941"/>
                  </a:lnTo>
                  <a:cubicBezTo>
                    <a:pt x="594" y="1849"/>
                    <a:pt x="594" y="1781"/>
                    <a:pt x="594" y="1713"/>
                  </a:cubicBezTo>
                  <a:cubicBezTo>
                    <a:pt x="594" y="1667"/>
                    <a:pt x="594" y="1644"/>
                    <a:pt x="594" y="1598"/>
                  </a:cubicBezTo>
                  <a:cubicBezTo>
                    <a:pt x="594" y="1576"/>
                    <a:pt x="594" y="1553"/>
                    <a:pt x="594" y="1530"/>
                  </a:cubicBezTo>
                  <a:cubicBezTo>
                    <a:pt x="594" y="1461"/>
                    <a:pt x="594" y="1393"/>
                    <a:pt x="594" y="1325"/>
                  </a:cubicBezTo>
                  <a:cubicBezTo>
                    <a:pt x="639" y="1279"/>
                    <a:pt x="708" y="1233"/>
                    <a:pt x="754" y="1188"/>
                  </a:cubicBezTo>
                  <a:cubicBezTo>
                    <a:pt x="799" y="1142"/>
                    <a:pt x="845" y="1119"/>
                    <a:pt x="891" y="1073"/>
                  </a:cubicBezTo>
                  <a:cubicBezTo>
                    <a:pt x="959" y="1051"/>
                    <a:pt x="1005" y="1005"/>
                    <a:pt x="1073" y="959"/>
                  </a:cubicBezTo>
                  <a:cubicBezTo>
                    <a:pt x="1142" y="936"/>
                    <a:pt x="1210" y="914"/>
                    <a:pt x="1256" y="891"/>
                  </a:cubicBezTo>
                  <a:cubicBezTo>
                    <a:pt x="1370" y="845"/>
                    <a:pt x="1507" y="822"/>
                    <a:pt x="1667" y="800"/>
                  </a:cubicBezTo>
                  <a:cubicBezTo>
                    <a:pt x="1712" y="777"/>
                    <a:pt x="1735" y="777"/>
                    <a:pt x="1781" y="777"/>
                  </a:cubicBezTo>
                  <a:lnTo>
                    <a:pt x="1872" y="777"/>
                  </a:lnTo>
                  <a:lnTo>
                    <a:pt x="1918" y="754"/>
                  </a:lnTo>
                  <a:close/>
                  <a:moveTo>
                    <a:pt x="2511" y="1"/>
                  </a:moveTo>
                  <a:cubicBezTo>
                    <a:pt x="2351" y="1"/>
                    <a:pt x="2192" y="23"/>
                    <a:pt x="2032" y="46"/>
                  </a:cubicBezTo>
                  <a:cubicBezTo>
                    <a:pt x="1941" y="69"/>
                    <a:pt x="1849" y="92"/>
                    <a:pt x="1758" y="92"/>
                  </a:cubicBezTo>
                  <a:cubicBezTo>
                    <a:pt x="1689" y="115"/>
                    <a:pt x="1621" y="138"/>
                    <a:pt x="1552" y="138"/>
                  </a:cubicBezTo>
                  <a:cubicBezTo>
                    <a:pt x="1370" y="183"/>
                    <a:pt x="1187" y="229"/>
                    <a:pt x="1028" y="320"/>
                  </a:cubicBezTo>
                  <a:cubicBezTo>
                    <a:pt x="959" y="343"/>
                    <a:pt x="913" y="389"/>
                    <a:pt x="845" y="434"/>
                  </a:cubicBezTo>
                  <a:lnTo>
                    <a:pt x="822" y="457"/>
                  </a:lnTo>
                  <a:lnTo>
                    <a:pt x="754" y="480"/>
                  </a:lnTo>
                  <a:cubicBezTo>
                    <a:pt x="708" y="503"/>
                    <a:pt x="662" y="548"/>
                    <a:pt x="594" y="594"/>
                  </a:cubicBezTo>
                  <a:cubicBezTo>
                    <a:pt x="525" y="640"/>
                    <a:pt x="457" y="685"/>
                    <a:pt x="388" y="754"/>
                  </a:cubicBezTo>
                  <a:lnTo>
                    <a:pt x="388" y="777"/>
                  </a:lnTo>
                  <a:lnTo>
                    <a:pt x="274" y="777"/>
                  </a:lnTo>
                  <a:cubicBezTo>
                    <a:pt x="251" y="800"/>
                    <a:pt x="206" y="822"/>
                    <a:pt x="183" y="845"/>
                  </a:cubicBezTo>
                  <a:cubicBezTo>
                    <a:pt x="160" y="868"/>
                    <a:pt x="137" y="891"/>
                    <a:pt x="114" y="914"/>
                  </a:cubicBezTo>
                  <a:cubicBezTo>
                    <a:pt x="92" y="936"/>
                    <a:pt x="92" y="959"/>
                    <a:pt x="69" y="982"/>
                  </a:cubicBezTo>
                  <a:cubicBezTo>
                    <a:pt x="23" y="1073"/>
                    <a:pt x="23" y="1165"/>
                    <a:pt x="0" y="1256"/>
                  </a:cubicBezTo>
                  <a:cubicBezTo>
                    <a:pt x="0" y="1347"/>
                    <a:pt x="0" y="1416"/>
                    <a:pt x="0" y="1484"/>
                  </a:cubicBezTo>
                  <a:lnTo>
                    <a:pt x="0" y="1530"/>
                  </a:lnTo>
                  <a:cubicBezTo>
                    <a:pt x="0" y="1598"/>
                    <a:pt x="0" y="1667"/>
                    <a:pt x="0" y="1735"/>
                  </a:cubicBezTo>
                  <a:cubicBezTo>
                    <a:pt x="0" y="1804"/>
                    <a:pt x="0" y="1895"/>
                    <a:pt x="0" y="1986"/>
                  </a:cubicBezTo>
                  <a:cubicBezTo>
                    <a:pt x="0" y="2055"/>
                    <a:pt x="0" y="2123"/>
                    <a:pt x="0" y="2192"/>
                  </a:cubicBezTo>
                  <a:lnTo>
                    <a:pt x="0" y="2215"/>
                  </a:lnTo>
                  <a:cubicBezTo>
                    <a:pt x="0" y="2397"/>
                    <a:pt x="0" y="2557"/>
                    <a:pt x="0" y="2717"/>
                  </a:cubicBezTo>
                  <a:cubicBezTo>
                    <a:pt x="0" y="2762"/>
                    <a:pt x="0" y="2831"/>
                    <a:pt x="0" y="2877"/>
                  </a:cubicBezTo>
                  <a:lnTo>
                    <a:pt x="0" y="2991"/>
                  </a:lnTo>
                  <a:cubicBezTo>
                    <a:pt x="0" y="3082"/>
                    <a:pt x="0" y="3151"/>
                    <a:pt x="0" y="3242"/>
                  </a:cubicBezTo>
                  <a:cubicBezTo>
                    <a:pt x="23" y="3402"/>
                    <a:pt x="23" y="3539"/>
                    <a:pt x="23" y="3676"/>
                  </a:cubicBezTo>
                  <a:lnTo>
                    <a:pt x="23" y="3767"/>
                  </a:lnTo>
                  <a:cubicBezTo>
                    <a:pt x="23" y="3949"/>
                    <a:pt x="23" y="4132"/>
                    <a:pt x="23" y="4292"/>
                  </a:cubicBezTo>
                  <a:lnTo>
                    <a:pt x="23" y="4566"/>
                  </a:lnTo>
                  <a:lnTo>
                    <a:pt x="23" y="4840"/>
                  </a:lnTo>
                  <a:lnTo>
                    <a:pt x="23" y="4908"/>
                  </a:lnTo>
                  <a:cubicBezTo>
                    <a:pt x="23" y="5045"/>
                    <a:pt x="23" y="5182"/>
                    <a:pt x="23" y="5319"/>
                  </a:cubicBezTo>
                  <a:cubicBezTo>
                    <a:pt x="23" y="5387"/>
                    <a:pt x="23" y="5456"/>
                    <a:pt x="23" y="5547"/>
                  </a:cubicBezTo>
                  <a:lnTo>
                    <a:pt x="23" y="5616"/>
                  </a:lnTo>
                  <a:cubicBezTo>
                    <a:pt x="23" y="5661"/>
                    <a:pt x="23" y="5707"/>
                    <a:pt x="23" y="5775"/>
                  </a:cubicBezTo>
                  <a:lnTo>
                    <a:pt x="23" y="5844"/>
                  </a:lnTo>
                  <a:cubicBezTo>
                    <a:pt x="23" y="6027"/>
                    <a:pt x="23" y="6186"/>
                    <a:pt x="46" y="6346"/>
                  </a:cubicBezTo>
                  <a:cubicBezTo>
                    <a:pt x="46" y="6529"/>
                    <a:pt x="46" y="6688"/>
                    <a:pt x="46" y="6848"/>
                  </a:cubicBezTo>
                  <a:lnTo>
                    <a:pt x="46" y="6917"/>
                  </a:lnTo>
                  <a:cubicBezTo>
                    <a:pt x="46" y="6985"/>
                    <a:pt x="46" y="7031"/>
                    <a:pt x="46" y="7099"/>
                  </a:cubicBezTo>
                  <a:cubicBezTo>
                    <a:pt x="46" y="7191"/>
                    <a:pt x="46" y="7282"/>
                    <a:pt x="69" y="7350"/>
                  </a:cubicBezTo>
                  <a:cubicBezTo>
                    <a:pt x="69" y="7442"/>
                    <a:pt x="114" y="7510"/>
                    <a:pt x="206" y="7556"/>
                  </a:cubicBezTo>
                  <a:cubicBezTo>
                    <a:pt x="229" y="7579"/>
                    <a:pt x="297" y="7601"/>
                    <a:pt x="343" y="7624"/>
                  </a:cubicBezTo>
                  <a:cubicBezTo>
                    <a:pt x="388" y="7647"/>
                    <a:pt x="434" y="7647"/>
                    <a:pt x="503" y="7670"/>
                  </a:cubicBezTo>
                  <a:cubicBezTo>
                    <a:pt x="525" y="7670"/>
                    <a:pt x="548" y="7670"/>
                    <a:pt x="571" y="7693"/>
                  </a:cubicBezTo>
                  <a:cubicBezTo>
                    <a:pt x="662" y="7693"/>
                    <a:pt x="754" y="7716"/>
                    <a:pt x="845" y="7738"/>
                  </a:cubicBezTo>
                  <a:cubicBezTo>
                    <a:pt x="1005" y="7761"/>
                    <a:pt x="1164" y="7761"/>
                    <a:pt x="1324" y="7784"/>
                  </a:cubicBezTo>
                  <a:lnTo>
                    <a:pt x="1438" y="7784"/>
                  </a:lnTo>
                  <a:cubicBezTo>
                    <a:pt x="1484" y="7784"/>
                    <a:pt x="1530" y="7784"/>
                    <a:pt x="1598" y="7807"/>
                  </a:cubicBezTo>
                  <a:lnTo>
                    <a:pt x="1621" y="7807"/>
                  </a:lnTo>
                  <a:cubicBezTo>
                    <a:pt x="1689" y="7807"/>
                    <a:pt x="1781" y="7784"/>
                    <a:pt x="1849" y="7784"/>
                  </a:cubicBezTo>
                  <a:lnTo>
                    <a:pt x="1872" y="7784"/>
                  </a:lnTo>
                  <a:cubicBezTo>
                    <a:pt x="1918" y="7784"/>
                    <a:pt x="1941" y="7761"/>
                    <a:pt x="1986" y="7761"/>
                  </a:cubicBezTo>
                  <a:lnTo>
                    <a:pt x="2146" y="7761"/>
                  </a:lnTo>
                  <a:cubicBezTo>
                    <a:pt x="2192" y="7761"/>
                    <a:pt x="2260" y="7761"/>
                    <a:pt x="2306" y="7738"/>
                  </a:cubicBezTo>
                  <a:cubicBezTo>
                    <a:pt x="2374" y="7738"/>
                    <a:pt x="2420" y="7738"/>
                    <a:pt x="2466" y="7716"/>
                  </a:cubicBezTo>
                  <a:lnTo>
                    <a:pt x="2534" y="7716"/>
                  </a:lnTo>
                  <a:cubicBezTo>
                    <a:pt x="2602" y="7693"/>
                    <a:pt x="2648" y="7693"/>
                    <a:pt x="2717" y="7693"/>
                  </a:cubicBezTo>
                  <a:lnTo>
                    <a:pt x="2762" y="7670"/>
                  </a:lnTo>
                  <a:cubicBezTo>
                    <a:pt x="2831" y="7670"/>
                    <a:pt x="2899" y="7670"/>
                    <a:pt x="2990" y="7647"/>
                  </a:cubicBezTo>
                  <a:cubicBezTo>
                    <a:pt x="3013" y="7647"/>
                    <a:pt x="3059" y="7647"/>
                    <a:pt x="3105" y="7624"/>
                  </a:cubicBezTo>
                  <a:lnTo>
                    <a:pt x="3173" y="7624"/>
                  </a:lnTo>
                  <a:cubicBezTo>
                    <a:pt x="3196" y="7624"/>
                    <a:pt x="3242" y="7601"/>
                    <a:pt x="3264" y="7601"/>
                  </a:cubicBezTo>
                  <a:lnTo>
                    <a:pt x="3333" y="7601"/>
                  </a:lnTo>
                  <a:lnTo>
                    <a:pt x="3356" y="7579"/>
                  </a:lnTo>
                  <a:cubicBezTo>
                    <a:pt x="3401" y="7579"/>
                    <a:pt x="3447" y="7579"/>
                    <a:pt x="3515" y="7556"/>
                  </a:cubicBezTo>
                  <a:cubicBezTo>
                    <a:pt x="3584" y="7533"/>
                    <a:pt x="3652" y="7510"/>
                    <a:pt x="3721" y="7487"/>
                  </a:cubicBezTo>
                  <a:cubicBezTo>
                    <a:pt x="3812" y="7465"/>
                    <a:pt x="3881" y="7419"/>
                    <a:pt x="3972" y="7373"/>
                  </a:cubicBezTo>
                  <a:cubicBezTo>
                    <a:pt x="3995" y="7350"/>
                    <a:pt x="4040" y="7328"/>
                    <a:pt x="4063" y="7328"/>
                  </a:cubicBezTo>
                  <a:cubicBezTo>
                    <a:pt x="4086" y="7305"/>
                    <a:pt x="4132" y="7282"/>
                    <a:pt x="4155" y="7259"/>
                  </a:cubicBezTo>
                  <a:cubicBezTo>
                    <a:pt x="4269" y="7191"/>
                    <a:pt x="4383" y="7099"/>
                    <a:pt x="4520" y="6985"/>
                  </a:cubicBezTo>
                  <a:cubicBezTo>
                    <a:pt x="4543" y="6962"/>
                    <a:pt x="4588" y="6917"/>
                    <a:pt x="4634" y="6871"/>
                  </a:cubicBezTo>
                  <a:lnTo>
                    <a:pt x="4657" y="6848"/>
                  </a:lnTo>
                  <a:lnTo>
                    <a:pt x="4680" y="6825"/>
                  </a:lnTo>
                  <a:cubicBezTo>
                    <a:pt x="4725" y="6780"/>
                    <a:pt x="4771" y="6734"/>
                    <a:pt x="4817" y="6688"/>
                  </a:cubicBezTo>
                  <a:cubicBezTo>
                    <a:pt x="4817" y="6666"/>
                    <a:pt x="4839" y="6620"/>
                    <a:pt x="4862" y="6597"/>
                  </a:cubicBezTo>
                  <a:lnTo>
                    <a:pt x="4862" y="6574"/>
                  </a:lnTo>
                  <a:cubicBezTo>
                    <a:pt x="4885" y="6551"/>
                    <a:pt x="4908" y="6529"/>
                    <a:pt x="4908" y="6483"/>
                  </a:cubicBezTo>
                  <a:cubicBezTo>
                    <a:pt x="4953" y="6437"/>
                    <a:pt x="4976" y="6392"/>
                    <a:pt x="4999" y="6346"/>
                  </a:cubicBezTo>
                  <a:cubicBezTo>
                    <a:pt x="5022" y="6255"/>
                    <a:pt x="5045" y="6186"/>
                    <a:pt x="5068" y="6118"/>
                  </a:cubicBezTo>
                  <a:cubicBezTo>
                    <a:pt x="5090" y="6072"/>
                    <a:pt x="5090" y="6004"/>
                    <a:pt x="5113" y="5935"/>
                  </a:cubicBezTo>
                  <a:lnTo>
                    <a:pt x="5113" y="5844"/>
                  </a:lnTo>
                  <a:cubicBezTo>
                    <a:pt x="5136" y="5775"/>
                    <a:pt x="5136" y="5707"/>
                    <a:pt x="5159" y="5638"/>
                  </a:cubicBezTo>
                  <a:lnTo>
                    <a:pt x="5159" y="5547"/>
                  </a:lnTo>
                  <a:cubicBezTo>
                    <a:pt x="5159" y="5502"/>
                    <a:pt x="5159" y="5456"/>
                    <a:pt x="5159" y="5410"/>
                  </a:cubicBezTo>
                  <a:cubicBezTo>
                    <a:pt x="5182" y="5250"/>
                    <a:pt x="5159" y="5113"/>
                    <a:pt x="5136" y="5022"/>
                  </a:cubicBezTo>
                  <a:lnTo>
                    <a:pt x="5113" y="4977"/>
                  </a:lnTo>
                  <a:cubicBezTo>
                    <a:pt x="5113" y="4931"/>
                    <a:pt x="5090" y="4885"/>
                    <a:pt x="5090" y="4840"/>
                  </a:cubicBezTo>
                  <a:cubicBezTo>
                    <a:pt x="5068" y="4771"/>
                    <a:pt x="5045" y="4680"/>
                    <a:pt x="4999" y="4589"/>
                  </a:cubicBezTo>
                  <a:cubicBezTo>
                    <a:pt x="4976" y="4520"/>
                    <a:pt x="4931" y="4452"/>
                    <a:pt x="4885" y="4383"/>
                  </a:cubicBezTo>
                  <a:cubicBezTo>
                    <a:pt x="4862" y="4337"/>
                    <a:pt x="4839" y="4292"/>
                    <a:pt x="4794" y="4246"/>
                  </a:cubicBezTo>
                  <a:lnTo>
                    <a:pt x="4748" y="4178"/>
                  </a:lnTo>
                  <a:cubicBezTo>
                    <a:pt x="4702" y="4109"/>
                    <a:pt x="4657" y="4041"/>
                    <a:pt x="4588" y="3972"/>
                  </a:cubicBezTo>
                  <a:cubicBezTo>
                    <a:pt x="4520" y="3904"/>
                    <a:pt x="4451" y="3858"/>
                    <a:pt x="4383" y="3812"/>
                  </a:cubicBezTo>
                  <a:lnTo>
                    <a:pt x="4314" y="3767"/>
                  </a:lnTo>
                  <a:cubicBezTo>
                    <a:pt x="4269" y="3744"/>
                    <a:pt x="4223" y="3721"/>
                    <a:pt x="4177" y="3698"/>
                  </a:cubicBezTo>
                  <a:cubicBezTo>
                    <a:pt x="4109" y="3653"/>
                    <a:pt x="4018" y="3607"/>
                    <a:pt x="3949" y="3584"/>
                  </a:cubicBezTo>
                  <a:lnTo>
                    <a:pt x="3903" y="3561"/>
                  </a:lnTo>
                  <a:cubicBezTo>
                    <a:pt x="3858" y="3539"/>
                    <a:pt x="3789" y="3516"/>
                    <a:pt x="3721" y="3493"/>
                  </a:cubicBezTo>
                  <a:cubicBezTo>
                    <a:pt x="3630" y="3470"/>
                    <a:pt x="3538" y="3470"/>
                    <a:pt x="3447" y="3470"/>
                  </a:cubicBezTo>
                  <a:cubicBezTo>
                    <a:pt x="3356" y="3470"/>
                    <a:pt x="3287" y="3447"/>
                    <a:pt x="3196" y="3447"/>
                  </a:cubicBezTo>
                  <a:lnTo>
                    <a:pt x="3219" y="3447"/>
                  </a:lnTo>
                  <a:cubicBezTo>
                    <a:pt x="3287" y="3379"/>
                    <a:pt x="3356" y="3333"/>
                    <a:pt x="3401" y="3287"/>
                  </a:cubicBezTo>
                  <a:cubicBezTo>
                    <a:pt x="3447" y="3242"/>
                    <a:pt x="3493" y="3219"/>
                    <a:pt x="3538" y="3173"/>
                  </a:cubicBezTo>
                  <a:lnTo>
                    <a:pt x="3584" y="3128"/>
                  </a:lnTo>
                  <a:cubicBezTo>
                    <a:pt x="3698" y="3014"/>
                    <a:pt x="3789" y="2899"/>
                    <a:pt x="3881" y="2762"/>
                  </a:cubicBezTo>
                  <a:cubicBezTo>
                    <a:pt x="3903" y="2717"/>
                    <a:pt x="3926" y="2648"/>
                    <a:pt x="3972" y="2603"/>
                  </a:cubicBezTo>
                  <a:cubicBezTo>
                    <a:pt x="4018" y="2511"/>
                    <a:pt x="4040" y="2443"/>
                    <a:pt x="4086" y="2374"/>
                  </a:cubicBezTo>
                  <a:cubicBezTo>
                    <a:pt x="4086" y="2329"/>
                    <a:pt x="4109" y="2283"/>
                    <a:pt x="4132" y="2238"/>
                  </a:cubicBezTo>
                  <a:lnTo>
                    <a:pt x="4132" y="2215"/>
                  </a:lnTo>
                  <a:cubicBezTo>
                    <a:pt x="4155" y="2169"/>
                    <a:pt x="4177" y="2101"/>
                    <a:pt x="4177" y="2055"/>
                  </a:cubicBezTo>
                  <a:cubicBezTo>
                    <a:pt x="4200" y="1918"/>
                    <a:pt x="4223" y="1781"/>
                    <a:pt x="4223" y="1667"/>
                  </a:cubicBezTo>
                  <a:lnTo>
                    <a:pt x="4223" y="1576"/>
                  </a:lnTo>
                  <a:cubicBezTo>
                    <a:pt x="4223" y="1530"/>
                    <a:pt x="4223" y="1484"/>
                    <a:pt x="4223" y="1416"/>
                  </a:cubicBezTo>
                  <a:cubicBezTo>
                    <a:pt x="4223" y="1393"/>
                    <a:pt x="4223" y="1370"/>
                    <a:pt x="4223" y="1347"/>
                  </a:cubicBezTo>
                  <a:lnTo>
                    <a:pt x="4223" y="1279"/>
                  </a:lnTo>
                  <a:cubicBezTo>
                    <a:pt x="4223" y="1233"/>
                    <a:pt x="4223" y="1188"/>
                    <a:pt x="4223" y="1142"/>
                  </a:cubicBezTo>
                  <a:cubicBezTo>
                    <a:pt x="4200" y="959"/>
                    <a:pt x="4177" y="822"/>
                    <a:pt x="4132" y="685"/>
                  </a:cubicBezTo>
                  <a:cubicBezTo>
                    <a:pt x="4086" y="640"/>
                    <a:pt x="4063" y="571"/>
                    <a:pt x="4018" y="503"/>
                  </a:cubicBezTo>
                  <a:cubicBezTo>
                    <a:pt x="3995" y="480"/>
                    <a:pt x="3972" y="434"/>
                    <a:pt x="3926" y="389"/>
                  </a:cubicBezTo>
                  <a:cubicBezTo>
                    <a:pt x="3903" y="366"/>
                    <a:pt x="3881" y="343"/>
                    <a:pt x="3858" y="320"/>
                  </a:cubicBezTo>
                  <a:lnTo>
                    <a:pt x="3835" y="320"/>
                  </a:lnTo>
                  <a:cubicBezTo>
                    <a:pt x="3812" y="275"/>
                    <a:pt x="3767" y="252"/>
                    <a:pt x="3698" y="229"/>
                  </a:cubicBezTo>
                  <a:cubicBezTo>
                    <a:pt x="3630" y="183"/>
                    <a:pt x="3584" y="160"/>
                    <a:pt x="3515" y="138"/>
                  </a:cubicBezTo>
                  <a:cubicBezTo>
                    <a:pt x="3447" y="138"/>
                    <a:pt x="3401" y="115"/>
                    <a:pt x="3356" y="115"/>
                  </a:cubicBezTo>
                  <a:lnTo>
                    <a:pt x="3287" y="92"/>
                  </a:lnTo>
                  <a:cubicBezTo>
                    <a:pt x="3219" y="69"/>
                    <a:pt x="3127" y="69"/>
                    <a:pt x="3059" y="46"/>
                  </a:cubicBezTo>
                  <a:cubicBezTo>
                    <a:pt x="3013" y="46"/>
                    <a:pt x="2968" y="46"/>
                    <a:pt x="2922" y="23"/>
                  </a:cubicBezTo>
                  <a:lnTo>
                    <a:pt x="2785" y="23"/>
                  </a:lnTo>
                  <a:cubicBezTo>
                    <a:pt x="2717" y="1"/>
                    <a:pt x="2648" y="1"/>
                    <a:pt x="2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
            <p:cNvSpPr/>
            <p:nvPr/>
          </p:nvSpPr>
          <p:spPr>
            <a:xfrm>
              <a:off x="3802275" y="1473425"/>
              <a:ext cx="39400" cy="72725"/>
            </a:xfrm>
            <a:custGeom>
              <a:avLst/>
              <a:gdLst/>
              <a:ahLst/>
              <a:cxnLst/>
              <a:rect l="l" t="t" r="r" b="b"/>
              <a:pathLst>
                <a:path w="1576" h="2909" extrusionOk="0">
                  <a:moveTo>
                    <a:pt x="252" y="0"/>
                  </a:moveTo>
                  <a:cubicBezTo>
                    <a:pt x="206" y="0"/>
                    <a:pt x="183" y="0"/>
                    <a:pt x="138" y="23"/>
                  </a:cubicBezTo>
                  <a:cubicBezTo>
                    <a:pt x="138" y="23"/>
                    <a:pt x="115" y="46"/>
                    <a:pt x="92" y="46"/>
                  </a:cubicBezTo>
                  <a:cubicBezTo>
                    <a:pt x="77" y="46"/>
                    <a:pt x="62" y="36"/>
                    <a:pt x="47" y="36"/>
                  </a:cubicBezTo>
                  <a:cubicBezTo>
                    <a:pt x="39" y="36"/>
                    <a:pt x="31" y="38"/>
                    <a:pt x="24" y="46"/>
                  </a:cubicBezTo>
                  <a:cubicBezTo>
                    <a:pt x="1" y="69"/>
                    <a:pt x="1" y="114"/>
                    <a:pt x="24" y="137"/>
                  </a:cubicBezTo>
                  <a:cubicBezTo>
                    <a:pt x="47" y="137"/>
                    <a:pt x="47" y="160"/>
                    <a:pt x="69" y="160"/>
                  </a:cubicBezTo>
                  <a:cubicBezTo>
                    <a:pt x="69" y="183"/>
                    <a:pt x="69" y="183"/>
                    <a:pt x="69" y="183"/>
                  </a:cubicBezTo>
                  <a:cubicBezTo>
                    <a:pt x="69" y="206"/>
                    <a:pt x="92" y="229"/>
                    <a:pt x="115" y="251"/>
                  </a:cubicBezTo>
                  <a:cubicBezTo>
                    <a:pt x="115" y="274"/>
                    <a:pt x="115" y="274"/>
                    <a:pt x="138" y="297"/>
                  </a:cubicBezTo>
                  <a:cubicBezTo>
                    <a:pt x="161" y="320"/>
                    <a:pt x="183" y="343"/>
                    <a:pt x="229" y="388"/>
                  </a:cubicBezTo>
                  <a:cubicBezTo>
                    <a:pt x="275" y="434"/>
                    <a:pt x="320" y="502"/>
                    <a:pt x="343" y="548"/>
                  </a:cubicBezTo>
                  <a:cubicBezTo>
                    <a:pt x="366" y="594"/>
                    <a:pt x="412" y="639"/>
                    <a:pt x="435" y="685"/>
                  </a:cubicBezTo>
                  <a:cubicBezTo>
                    <a:pt x="435" y="708"/>
                    <a:pt x="457" y="731"/>
                    <a:pt x="457" y="754"/>
                  </a:cubicBezTo>
                  <a:cubicBezTo>
                    <a:pt x="503" y="868"/>
                    <a:pt x="526" y="982"/>
                    <a:pt x="549" y="1119"/>
                  </a:cubicBezTo>
                  <a:cubicBezTo>
                    <a:pt x="571" y="1187"/>
                    <a:pt x="594" y="1256"/>
                    <a:pt x="594" y="1347"/>
                  </a:cubicBezTo>
                  <a:cubicBezTo>
                    <a:pt x="617" y="1393"/>
                    <a:pt x="617" y="1461"/>
                    <a:pt x="617" y="1530"/>
                  </a:cubicBezTo>
                  <a:cubicBezTo>
                    <a:pt x="617" y="1575"/>
                    <a:pt x="617" y="1621"/>
                    <a:pt x="640" y="1644"/>
                  </a:cubicBezTo>
                  <a:cubicBezTo>
                    <a:pt x="640" y="1712"/>
                    <a:pt x="640" y="1758"/>
                    <a:pt x="640" y="1826"/>
                  </a:cubicBezTo>
                  <a:cubicBezTo>
                    <a:pt x="640" y="1940"/>
                    <a:pt x="640" y="2055"/>
                    <a:pt x="640" y="2146"/>
                  </a:cubicBezTo>
                  <a:cubicBezTo>
                    <a:pt x="640" y="2260"/>
                    <a:pt x="640" y="2374"/>
                    <a:pt x="663" y="2465"/>
                  </a:cubicBezTo>
                  <a:cubicBezTo>
                    <a:pt x="663" y="2534"/>
                    <a:pt x="663" y="2580"/>
                    <a:pt x="663" y="2625"/>
                  </a:cubicBezTo>
                  <a:cubicBezTo>
                    <a:pt x="663" y="2648"/>
                    <a:pt x="663" y="2671"/>
                    <a:pt x="663" y="2717"/>
                  </a:cubicBezTo>
                  <a:cubicBezTo>
                    <a:pt x="663" y="2739"/>
                    <a:pt x="663" y="2762"/>
                    <a:pt x="663" y="2785"/>
                  </a:cubicBezTo>
                  <a:cubicBezTo>
                    <a:pt x="663" y="2808"/>
                    <a:pt x="686" y="2831"/>
                    <a:pt x="708" y="2876"/>
                  </a:cubicBezTo>
                  <a:cubicBezTo>
                    <a:pt x="725" y="2892"/>
                    <a:pt x="752" y="2909"/>
                    <a:pt x="791" y="2909"/>
                  </a:cubicBezTo>
                  <a:cubicBezTo>
                    <a:pt x="807" y="2909"/>
                    <a:pt x="825" y="2906"/>
                    <a:pt x="845" y="2899"/>
                  </a:cubicBezTo>
                  <a:cubicBezTo>
                    <a:pt x="868" y="2899"/>
                    <a:pt x="868" y="2899"/>
                    <a:pt x="891" y="2876"/>
                  </a:cubicBezTo>
                  <a:cubicBezTo>
                    <a:pt x="914" y="2853"/>
                    <a:pt x="937" y="2808"/>
                    <a:pt x="937" y="2785"/>
                  </a:cubicBezTo>
                  <a:cubicBezTo>
                    <a:pt x="960" y="2694"/>
                    <a:pt x="960" y="2602"/>
                    <a:pt x="960" y="2534"/>
                  </a:cubicBezTo>
                  <a:cubicBezTo>
                    <a:pt x="960" y="2511"/>
                    <a:pt x="960" y="2488"/>
                    <a:pt x="960" y="2465"/>
                  </a:cubicBezTo>
                  <a:cubicBezTo>
                    <a:pt x="960" y="2488"/>
                    <a:pt x="982" y="2488"/>
                    <a:pt x="982" y="2488"/>
                  </a:cubicBezTo>
                  <a:cubicBezTo>
                    <a:pt x="982" y="2534"/>
                    <a:pt x="982" y="2580"/>
                    <a:pt x="982" y="2602"/>
                  </a:cubicBezTo>
                  <a:cubicBezTo>
                    <a:pt x="1005" y="2671"/>
                    <a:pt x="1074" y="2739"/>
                    <a:pt x="1142" y="2739"/>
                  </a:cubicBezTo>
                  <a:cubicBezTo>
                    <a:pt x="1165" y="2739"/>
                    <a:pt x="1188" y="2739"/>
                    <a:pt x="1211" y="2717"/>
                  </a:cubicBezTo>
                  <a:cubicBezTo>
                    <a:pt x="1237" y="2743"/>
                    <a:pt x="1264" y="2754"/>
                    <a:pt x="1291" y="2754"/>
                  </a:cubicBezTo>
                  <a:cubicBezTo>
                    <a:pt x="1310" y="2754"/>
                    <a:pt x="1329" y="2749"/>
                    <a:pt x="1348" y="2739"/>
                  </a:cubicBezTo>
                  <a:cubicBezTo>
                    <a:pt x="1370" y="2739"/>
                    <a:pt x="1393" y="2739"/>
                    <a:pt x="1416" y="2717"/>
                  </a:cubicBezTo>
                  <a:cubicBezTo>
                    <a:pt x="1439" y="2694"/>
                    <a:pt x="1462" y="2671"/>
                    <a:pt x="1462" y="2648"/>
                  </a:cubicBezTo>
                  <a:cubicBezTo>
                    <a:pt x="1485" y="2602"/>
                    <a:pt x="1485" y="2580"/>
                    <a:pt x="1485" y="2534"/>
                  </a:cubicBezTo>
                  <a:cubicBezTo>
                    <a:pt x="1507" y="2511"/>
                    <a:pt x="1507" y="2465"/>
                    <a:pt x="1530" y="2420"/>
                  </a:cubicBezTo>
                  <a:cubicBezTo>
                    <a:pt x="1530" y="2351"/>
                    <a:pt x="1553" y="2260"/>
                    <a:pt x="1553" y="2169"/>
                  </a:cubicBezTo>
                  <a:cubicBezTo>
                    <a:pt x="1553" y="2055"/>
                    <a:pt x="1553" y="1940"/>
                    <a:pt x="1553" y="1826"/>
                  </a:cubicBezTo>
                  <a:cubicBezTo>
                    <a:pt x="1553" y="1758"/>
                    <a:pt x="1576" y="1712"/>
                    <a:pt x="1576" y="1644"/>
                  </a:cubicBezTo>
                  <a:cubicBezTo>
                    <a:pt x="1576" y="1507"/>
                    <a:pt x="1553" y="1370"/>
                    <a:pt x="1530" y="1256"/>
                  </a:cubicBezTo>
                  <a:cubicBezTo>
                    <a:pt x="1530" y="1187"/>
                    <a:pt x="1507" y="1119"/>
                    <a:pt x="1485" y="1073"/>
                  </a:cubicBezTo>
                  <a:cubicBezTo>
                    <a:pt x="1462" y="1005"/>
                    <a:pt x="1439" y="936"/>
                    <a:pt x="1393" y="868"/>
                  </a:cubicBezTo>
                  <a:cubicBezTo>
                    <a:pt x="1370" y="822"/>
                    <a:pt x="1348" y="799"/>
                    <a:pt x="1325" y="754"/>
                  </a:cubicBezTo>
                  <a:cubicBezTo>
                    <a:pt x="1325" y="731"/>
                    <a:pt x="1302" y="731"/>
                    <a:pt x="1302" y="708"/>
                  </a:cubicBezTo>
                  <a:cubicBezTo>
                    <a:pt x="1256" y="617"/>
                    <a:pt x="1188" y="525"/>
                    <a:pt x="1119" y="457"/>
                  </a:cubicBezTo>
                  <a:cubicBezTo>
                    <a:pt x="1096" y="411"/>
                    <a:pt x="1051" y="388"/>
                    <a:pt x="1005" y="343"/>
                  </a:cubicBezTo>
                  <a:cubicBezTo>
                    <a:pt x="982" y="320"/>
                    <a:pt x="960" y="320"/>
                    <a:pt x="914" y="297"/>
                  </a:cubicBezTo>
                  <a:lnTo>
                    <a:pt x="823" y="297"/>
                  </a:lnTo>
                  <a:cubicBezTo>
                    <a:pt x="823" y="297"/>
                    <a:pt x="800" y="320"/>
                    <a:pt x="800" y="320"/>
                  </a:cubicBezTo>
                  <a:cubicBezTo>
                    <a:pt x="777" y="297"/>
                    <a:pt x="754" y="274"/>
                    <a:pt x="754" y="274"/>
                  </a:cubicBezTo>
                  <a:cubicBezTo>
                    <a:pt x="663" y="183"/>
                    <a:pt x="571" y="114"/>
                    <a:pt x="480" y="69"/>
                  </a:cubicBezTo>
                  <a:cubicBezTo>
                    <a:pt x="412" y="23"/>
                    <a:pt x="320"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
            <p:cNvSpPr/>
            <p:nvPr/>
          </p:nvSpPr>
          <p:spPr>
            <a:xfrm>
              <a:off x="3716700" y="1378700"/>
              <a:ext cx="135825" cy="199750"/>
            </a:xfrm>
            <a:custGeom>
              <a:avLst/>
              <a:gdLst/>
              <a:ahLst/>
              <a:cxnLst/>
              <a:rect l="l" t="t" r="r" b="b"/>
              <a:pathLst>
                <a:path w="5433" h="7990" extrusionOk="0">
                  <a:moveTo>
                    <a:pt x="2671" y="183"/>
                  </a:moveTo>
                  <a:cubicBezTo>
                    <a:pt x="2785" y="183"/>
                    <a:pt x="2922" y="183"/>
                    <a:pt x="3013" y="206"/>
                  </a:cubicBezTo>
                  <a:cubicBezTo>
                    <a:pt x="3264" y="229"/>
                    <a:pt x="3447" y="274"/>
                    <a:pt x="3629" y="343"/>
                  </a:cubicBezTo>
                  <a:lnTo>
                    <a:pt x="3606" y="320"/>
                  </a:lnTo>
                  <a:lnTo>
                    <a:pt x="3606" y="320"/>
                  </a:lnTo>
                  <a:cubicBezTo>
                    <a:pt x="3721" y="388"/>
                    <a:pt x="3812" y="434"/>
                    <a:pt x="3880" y="480"/>
                  </a:cubicBezTo>
                  <a:cubicBezTo>
                    <a:pt x="3949" y="548"/>
                    <a:pt x="4017" y="594"/>
                    <a:pt x="4063" y="662"/>
                  </a:cubicBezTo>
                  <a:cubicBezTo>
                    <a:pt x="4131" y="731"/>
                    <a:pt x="4177" y="822"/>
                    <a:pt x="4200" y="891"/>
                  </a:cubicBezTo>
                  <a:cubicBezTo>
                    <a:pt x="4246" y="1005"/>
                    <a:pt x="4268" y="1096"/>
                    <a:pt x="4291" y="1210"/>
                  </a:cubicBezTo>
                  <a:cubicBezTo>
                    <a:pt x="4314" y="1347"/>
                    <a:pt x="4314" y="1507"/>
                    <a:pt x="4314" y="1667"/>
                  </a:cubicBezTo>
                  <a:lnTo>
                    <a:pt x="4291" y="1689"/>
                  </a:lnTo>
                  <a:cubicBezTo>
                    <a:pt x="4268" y="1918"/>
                    <a:pt x="4223" y="2169"/>
                    <a:pt x="4131" y="2397"/>
                  </a:cubicBezTo>
                  <a:lnTo>
                    <a:pt x="4109" y="2420"/>
                  </a:lnTo>
                  <a:cubicBezTo>
                    <a:pt x="4040" y="2602"/>
                    <a:pt x="3949" y="2762"/>
                    <a:pt x="3835" y="2899"/>
                  </a:cubicBezTo>
                  <a:cubicBezTo>
                    <a:pt x="3743" y="3036"/>
                    <a:pt x="3606" y="3173"/>
                    <a:pt x="3492" y="3264"/>
                  </a:cubicBezTo>
                  <a:cubicBezTo>
                    <a:pt x="3355" y="3356"/>
                    <a:pt x="3241" y="3447"/>
                    <a:pt x="3104" y="3493"/>
                  </a:cubicBezTo>
                  <a:cubicBezTo>
                    <a:pt x="3081" y="3515"/>
                    <a:pt x="3059" y="3515"/>
                    <a:pt x="3036" y="3538"/>
                  </a:cubicBezTo>
                  <a:cubicBezTo>
                    <a:pt x="3036" y="3561"/>
                    <a:pt x="3036" y="3561"/>
                    <a:pt x="3036" y="3584"/>
                  </a:cubicBezTo>
                  <a:cubicBezTo>
                    <a:pt x="3036" y="3607"/>
                    <a:pt x="3036" y="3630"/>
                    <a:pt x="3036" y="3630"/>
                  </a:cubicBezTo>
                  <a:cubicBezTo>
                    <a:pt x="3036" y="3652"/>
                    <a:pt x="3059" y="3675"/>
                    <a:pt x="3081" y="3698"/>
                  </a:cubicBezTo>
                  <a:lnTo>
                    <a:pt x="3196" y="3698"/>
                  </a:lnTo>
                  <a:cubicBezTo>
                    <a:pt x="3287" y="3675"/>
                    <a:pt x="3378" y="3675"/>
                    <a:pt x="3447" y="3675"/>
                  </a:cubicBezTo>
                  <a:lnTo>
                    <a:pt x="3629" y="3675"/>
                  </a:lnTo>
                  <a:cubicBezTo>
                    <a:pt x="3766" y="3698"/>
                    <a:pt x="3903" y="3721"/>
                    <a:pt x="4040" y="3767"/>
                  </a:cubicBezTo>
                  <a:cubicBezTo>
                    <a:pt x="4177" y="3835"/>
                    <a:pt x="4337" y="3926"/>
                    <a:pt x="4474" y="4018"/>
                  </a:cubicBezTo>
                  <a:cubicBezTo>
                    <a:pt x="4588" y="4109"/>
                    <a:pt x="4725" y="4223"/>
                    <a:pt x="4816" y="4360"/>
                  </a:cubicBezTo>
                  <a:cubicBezTo>
                    <a:pt x="4930" y="4497"/>
                    <a:pt x="5022" y="4634"/>
                    <a:pt x="5090" y="4794"/>
                  </a:cubicBezTo>
                  <a:cubicBezTo>
                    <a:pt x="5136" y="4953"/>
                    <a:pt x="5181" y="5090"/>
                    <a:pt x="5227" y="5250"/>
                  </a:cubicBezTo>
                  <a:cubicBezTo>
                    <a:pt x="5227" y="5319"/>
                    <a:pt x="5227" y="5387"/>
                    <a:pt x="5227" y="5478"/>
                  </a:cubicBezTo>
                  <a:cubicBezTo>
                    <a:pt x="5250" y="5570"/>
                    <a:pt x="5227" y="5661"/>
                    <a:pt x="5227" y="5729"/>
                  </a:cubicBezTo>
                  <a:cubicBezTo>
                    <a:pt x="5204" y="5958"/>
                    <a:pt x="5136" y="6163"/>
                    <a:pt x="5067" y="6369"/>
                  </a:cubicBezTo>
                  <a:cubicBezTo>
                    <a:pt x="4999" y="6528"/>
                    <a:pt x="4930" y="6688"/>
                    <a:pt x="4816" y="6825"/>
                  </a:cubicBezTo>
                  <a:cubicBezTo>
                    <a:pt x="4702" y="6962"/>
                    <a:pt x="4588" y="7076"/>
                    <a:pt x="4474" y="7167"/>
                  </a:cubicBezTo>
                  <a:cubicBezTo>
                    <a:pt x="4314" y="7304"/>
                    <a:pt x="4131" y="7396"/>
                    <a:pt x="3949" y="7487"/>
                  </a:cubicBezTo>
                  <a:cubicBezTo>
                    <a:pt x="3675" y="7601"/>
                    <a:pt x="3378" y="7670"/>
                    <a:pt x="3059" y="7738"/>
                  </a:cubicBezTo>
                  <a:cubicBezTo>
                    <a:pt x="2785" y="7784"/>
                    <a:pt x="2511" y="7807"/>
                    <a:pt x="2191" y="7807"/>
                  </a:cubicBezTo>
                  <a:lnTo>
                    <a:pt x="1895" y="7807"/>
                  </a:lnTo>
                  <a:cubicBezTo>
                    <a:pt x="1621" y="7807"/>
                    <a:pt x="1392" y="7807"/>
                    <a:pt x="1164" y="7784"/>
                  </a:cubicBezTo>
                  <a:cubicBezTo>
                    <a:pt x="867" y="7738"/>
                    <a:pt x="639" y="7692"/>
                    <a:pt x="411" y="7601"/>
                  </a:cubicBezTo>
                  <a:cubicBezTo>
                    <a:pt x="365" y="7578"/>
                    <a:pt x="297" y="7556"/>
                    <a:pt x="251" y="7533"/>
                  </a:cubicBezTo>
                  <a:lnTo>
                    <a:pt x="228" y="4999"/>
                  </a:lnTo>
                  <a:lnTo>
                    <a:pt x="205" y="2351"/>
                  </a:lnTo>
                  <a:cubicBezTo>
                    <a:pt x="183" y="1963"/>
                    <a:pt x="183" y="1575"/>
                    <a:pt x="183" y="1187"/>
                  </a:cubicBezTo>
                  <a:cubicBezTo>
                    <a:pt x="274" y="1073"/>
                    <a:pt x="388" y="959"/>
                    <a:pt x="502" y="868"/>
                  </a:cubicBezTo>
                  <a:cubicBezTo>
                    <a:pt x="685" y="731"/>
                    <a:pt x="867" y="617"/>
                    <a:pt x="1096" y="525"/>
                  </a:cubicBezTo>
                  <a:lnTo>
                    <a:pt x="1119" y="502"/>
                  </a:lnTo>
                  <a:cubicBezTo>
                    <a:pt x="1415" y="388"/>
                    <a:pt x="1735" y="274"/>
                    <a:pt x="2077" y="229"/>
                  </a:cubicBezTo>
                  <a:cubicBezTo>
                    <a:pt x="2283" y="206"/>
                    <a:pt x="2488" y="183"/>
                    <a:pt x="2671" y="183"/>
                  </a:cubicBezTo>
                  <a:close/>
                  <a:moveTo>
                    <a:pt x="2648" y="0"/>
                  </a:moveTo>
                  <a:cubicBezTo>
                    <a:pt x="2328" y="0"/>
                    <a:pt x="2009" y="46"/>
                    <a:pt x="1643" y="137"/>
                  </a:cubicBezTo>
                  <a:cubicBezTo>
                    <a:pt x="1324" y="229"/>
                    <a:pt x="1027" y="343"/>
                    <a:pt x="730" y="502"/>
                  </a:cubicBezTo>
                  <a:cubicBezTo>
                    <a:pt x="434" y="662"/>
                    <a:pt x="205" y="868"/>
                    <a:pt x="23" y="1073"/>
                  </a:cubicBezTo>
                  <a:cubicBezTo>
                    <a:pt x="23" y="1096"/>
                    <a:pt x="23" y="1096"/>
                    <a:pt x="23" y="1119"/>
                  </a:cubicBezTo>
                  <a:cubicBezTo>
                    <a:pt x="0" y="1119"/>
                    <a:pt x="0" y="1142"/>
                    <a:pt x="0" y="1142"/>
                  </a:cubicBezTo>
                  <a:lnTo>
                    <a:pt x="46" y="3995"/>
                  </a:lnTo>
                  <a:lnTo>
                    <a:pt x="69" y="6871"/>
                  </a:lnTo>
                  <a:lnTo>
                    <a:pt x="69" y="7213"/>
                  </a:lnTo>
                  <a:lnTo>
                    <a:pt x="69" y="7578"/>
                  </a:lnTo>
                  <a:cubicBezTo>
                    <a:pt x="69" y="7601"/>
                    <a:pt x="69" y="7624"/>
                    <a:pt x="91" y="7647"/>
                  </a:cubicBezTo>
                  <a:cubicBezTo>
                    <a:pt x="114" y="7670"/>
                    <a:pt x="137" y="7670"/>
                    <a:pt x="160" y="7670"/>
                  </a:cubicBezTo>
                  <a:cubicBezTo>
                    <a:pt x="297" y="7761"/>
                    <a:pt x="434" y="7807"/>
                    <a:pt x="616" y="7852"/>
                  </a:cubicBezTo>
                  <a:cubicBezTo>
                    <a:pt x="822" y="7921"/>
                    <a:pt x="1004" y="7944"/>
                    <a:pt x="1187" y="7966"/>
                  </a:cubicBezTo>
                  <a:cubicBezTo>
                    <a:pt x="1415" y="7989"/>
                    <a:pt x="1643" y="7989"/>
                    <a:pt x="1895" y="7989"/>
                  </a:cubicBezTo>
                  <a:cubicBezTo>
                    <a:pt x="2032" y="7989"/>
                    <a:pt x="2191" y="7989"/>
                    <a:pt x="2397" y="7966"/>
                  </a:cubicBezTo>
                  <a:cubicBezTo>
                    <a:pt x="3013" y="7944"/>
                    <a:pt x="3789" y="7852"/>
                    <a:pt x="4428" y="7419"/>
                  </a:cubicBezTo>
                  <a:cubicBezTo>
                    <a:pt x="4702" y="7236"/>
                    <a:pt x="4953" y="6985"/>
                    <a:pt x="5113" y="6688"/>
                  </a:cubicBezTo>
                  <a:cubicBezTo>
                    <a:pt x="5204" y="6551"/>
                    <a:pt x="5273" y="6391"/>
                    <a:pt x="5318" y="6209"/>
                  </a:cubicBezTo>
                  <a:cubicBezTo>
                    <a:pt x="5364" y="6026"/>
                    <a:pt x="5410" y="5821"/>
                    <a:pt x="5410" y="5615"/>
                  </a:cubicBezTo>
                  <a:cubicBezTo>
                    <a:pt x="5432" y="5433"/>
                    <a:pt x="5410" y="5227"/>
                    <a:pt x="5364" y="5022"/>
                  </a:cubicBezTo>
                  <a:cubicBezTo>
                    <a:pt x="5318" y="4862"/>
                    <a:pt x="5227" y="4680"/>
                    <a:pt x="5136" y="4497"/>
                  </a:cubicBezTo>
                  <a:cubicBezTo>
                    <a:pt x="5044" y="4337"/>
                    <a:pt x="4908" y="4177"/>
                    <a:pt x="4771" y="4040"/>
                  </a:cubicBezTo>
                  <a:cubicBezTo>
                    <a:pt x="4634" y="3903"/>
                    <a:pt x="4474" y="3789"/>
                    <a:pt x="4291" y="3698"/>
                  </a:cubicBezTo>
                  <a:cubicBezTo>
                    <a:pt x="4109" y="3607"/>
                    <a:pt x="3926" y="3538"/>
                    <a:pt x="3721" y="3515"/>
                  </a:cubicBezTo>
                  <a:cubicBezTo>
                    <a:pt x="3629" y="3493"/>
                    <a:pt x="3561" y="3493"/>
                    <a:pt x="3470" y="3493"/>
                  </a:cubicBezTo>
                  <a:cubicBezTo>
                    <a:pt x="3538" y="3447"/>
                    <a:pt x="3606" y="3401"/>
                    <a:pt x="3698" y="3333"/>
                  </a:cubicBezTo>
                  <a:cubicBezTo>
                    <a:pt x="3858" y="3196"/>
                    <a:pt x="3994" y="3036"/>
                    <a:pt x="4109" y="2831"/>
                  </a:cubicBezTo>
                  <a:cubicBezTo>
                    <a:pt x="4200" y="2671"/>
                    <a:pt x="4268" y="2511"/>
                    <a:pt x="4360" y="2283"/>
                  </a:cubicBezTo>
                  <a:cubicBezTo>
                    <a:pt x="4405" y="2123"/>
                    <a:pt x="4451" y="1940"/>
                    <a:pt x="4474" y="1758"/>
                  </a:cubicBezTo>
                  <a:cubicBezTo>
                    <a:pt x="4497" y="1575"/>
                    <a:pt x="4497" y="1393"/>
                    <a:pt x="4474" y="1233"/>
                  </a:cubicBezTo>
                  <a:cubicBezTo>
                    <a:pt x="4474" y="1164"/>
                    <a:pt x="4451" y="1073"/>
                    <a:pt x="4428" y="1005"/>
                  </a:cubicBezTo>
                  <a:cubicBezTo>
                    <a:pt x="4405" y="936"/>
                    <a:pt x="4383" y="845"/>
                    <a:pt x="4337" y="776"/>
                  </a:cubicBezTo>
                  <a:cubicBezTo>
                    <a:pt x="4268" y="617"/>
                    <a:pt x="4177" y="480"/>
                    <a:pt x="4040" y="388"/>
                  </a:cubicBezTo>
                  <a:cubicBezTo>
                    <a:pt x="3903" y="274"/>
                    <a:pt x="3743" y="183"/>
                    <a:pt x="3561" y="137"/>
                  </a:cubicBezTo>
                  <a:cubicBezTo>
                    <a:pt x="3424" y="92"/>
                    <a:pt x="3287" y="69"/>
                    <a:pt x="3127" y="46"/>
                  </a:cubicBezTo>
                  <a:cubicBezTo>
                    <a:pt x="2990" y="23"/>
                    <a:pt x="2830" y="0"/>
                    <a:pt x="26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
            <p:cNvSpPr/>
            <p:nvPr/>
          </p:nvSpPr>
          <p:spPr>
            <a:xfrm>
              <a:off x="3732100" y="1398100"/>
              <a:ext cx="84475" cy="163225"/>
            </a:xfrm>
            <a:custGeom>
              <a:avLst/>
              <a:gdLst/>
              <a:ahLst/>
              <a:cxnLst/>
              <a:rect l="l" t="t" r="r" b="b"/>
              <a:pathLst>
                <a:path w="3379" h="6529" extrusionOk="0">
                  <a:moveTo>
                    <a:pt x="1575" y="183"/>
                  </a:moveTo>
                  <a:cubicBezTo>
                    <a:pt x="1667" y="183"/>
                    <a:pt x="1735" y="183"/>
                    <a:pt x="1826" y="206"/>
                  </a:cubicBezTo>
                  <a:cubicBezTo>
                    <a:pt x="1895" y="206"/>
                    <a:pt x="1986" y="229"/>
                    <a:pt x="2055" y="274"/>
                  </a:cubicBezTo>
                  <a:cubicBezTo>
                    <a:pt x="2123" y="297"/>
                    <a:pt x="2169" y="343"/>
                    <a:pt x="2237" y="388"/>
                  </a:cubicBezTo>
                  <a:cubicBezTo>
                    <a:pt x="2283" y="434"/>
                    <a:pt x="2306" y="480"/>
                    <a:pt x="2351" y="525"/>
                  </a:cubicBezTo>
                  <a:cubicBezTo>
                    <a:pt x="2397" y="571"/>
                    <a:pt x="2420" y="640"/>
                    <a:pt x="2443" y="708"/>
                  </a:cubicBezTo>
                  <a:cubicBezTo>
                    <a:pt x="2465" y="776"/>
                    <a:pt x="2488" y="868"/>
                    <a:pt x="2488" y="936"/>
                  </a:cubicBezTo>
                  <a:cubicBezTo>
                    <a:pt x="2511" y="1073"/>
                    <a:pt x="2488" y="1187"/>
                    <a:pt x="2465" y="1324"/>
                  </a:cubicBezTo>
                  <a:cubicBezTo>
                    <a:pt x="2420" y="1530"/>
                    <a:pt x="2351" y="1735"/>
                    <a:pt x="2260" y="1918"/>
                  </a:cubicBezTo>
                  <a:cubicBezTo>
                    <a:pt x="2169" y="2100"/>
                    <a:pt x="2077" y="2260"/>
                    <a:pt x="1941" y="2420"/>
                  </a:cubicBezTo>
                  <a:cubicBezTo>
                    <a:pt x="1941" y="2443"/>
                    <a:pt x="1941" y="2443"/>
                    <a:pt x="1941" y="2443"/>
                  </a:cubicBezTo>
                  <a:cubicBezTo>
                    <a:pt x="1781" y="2602"/>
                    <a:pt x="1621" y="2739"/>
                    <a:pt x="1438" y="2854"/>
                  </a:cubicBezTo>
                  <a:cubicBezTo>
                    <a:pt x="1370" y="2922"/>
                    <a:pt x="1279" y="2968"/>
                    <a:pt x="1187" y="3013"/>
                  </a:cubicBezTo>
                  <a:cubicBezTo>
                    <a:pt x="1142" y="3036"/>
                    <a:pt x="1119" y="3082"/>
                    <a:pt x="1142" y="3127"/>
                  </a:cubicBezTo>
                  <a:cubicBezTo>
                    <a:pt x="1119" y="3196"/>
                    <a:pt x="1164" y="3219"/>
                    <a:pt x="1210" y="3242"/>
                  </a:cubicBezTo>
                  <a:lnTo>
                    <a:pt x="1324" y="3242"/>
                  </a:lnTo>
                  <a:cubicBezTo>
                    <a:pt x="1530" y="3264"/>
                    <a:pt x="1735" y="3287"/>
                    <a:pt x="1963" y="3310"/>
                  </a:cubicBezTo>
                  <a:cubicBezTo>
                    <a:pt x="2123" y="3356"/>
                    <a:pt x="2283" y="3401"/>
                    <a:pt x="2420" y="3470"/>
                  </a:cubicBezTo>
                  <a:cubicBezTo>
                    <a:pt x="2511" y="3515"/>
                    <a:pt x="2602" y="3561"/>
                    <a:pt x="2671" y="3630"/>
                  </a:cubicBezTo>
                  <a:cubicBezTo>
                    <a:pt x="2762" y="3698"/>
                    <a:pt x="2831" y="3789"/>
                    <a:pt x="2899" y="3881"/>
                  </a:cubicBezTo>
                  <a:cubicBezTo>
                    <a:pt x="2990" y="4018"/>
                    <a:pt x="3036" y="4132"/>
                    <a:pt x="3105" y="4246"/>
                  </a:cubicBezTo>
                  <a:cubicBezTo>
                    <a:pt x="3150" y="4383"/>
                    <a:pt x="3173" y="4520"/>
                    <a:pt x="3173" y="4657"/>
                  </a:cubicBezTo>
                  <a:cubicBezTo>
                    <a:pt x="3196" y="4794"/>
                    <a:pt x="3173" y="4931"/>
                    <a:pt x="3150" y="5068"/>
                  </a:cubicBezTo>
                  <a:cubicBezTo>
                    <a:pt x="3127" y="5182"/>
                    <a:pt x="3082" y="5319"/>
                    <a:pt x="3036" y="5433"/>
                  </a:cubicBezTo>
                  <a:cubicBezTo>
                    <a:pt x="2990" y="5524"/>
                    <a:pt x="2922" y="5638"/>
                    <a:pt x="2854" y="5730"/>
                  </a:cubicBezTo>
                  <a:cubicBezTo>
                    <a:pt x="2762" y="5821"/>
                    <a:pt x="2671" y="5912"/>
                    <a:pt x="2557" y="5981"/>
                  </a:cubicBezTo>
                  <a:cubicBezTo>
                    <a:pt x="2420" y="6072"/>
                    <a:pt x="2260" y="6163"/>
                    <a:pt x="2100" y="6209"/>
                  </a:cubicBezTo>
                  <a:cubicBezTo>
                    <a:pt x="1895" y="6277"/>
                    <a:pt x="1689" y="6323"/>
                    <a:pt x="1484" y="6346"/>
                  </a:cubicBezTo>
                  <a:lnTo>
                    <a:pt x="1279" y="6346"/>
                  </a:lnTo>
                  <a:cubicBezTo>
                    <a:pt x="1050" y="6346"/>
                    <a:pt x="822" y="6323"/>
                    <a:pt x="594" y="6277"/>
                  </a:cubicBezTo>
                  <a:cubicBezTo>
                    <a:pt x="457" y="6255"/>
                    <a:pt x="320" y="6232"/>
                    <a:pt x="206" y="6186"/>
                  </a:cubicBezTo>
                  <a:cubicBezTo>
                    <a:pt x="206" y="6049"/>
                    <a:pt x="206" y="5889"/>
                    <a:pt x="206" y="5752"/>
                  </a:cubicBezTo>
                  <a:lnTo>
                    <a:pt x="206" y="5570"/>
                  </a:lnTo>
                  <a:lnTo>
                    <a:pt x="206" y="4246"/>
                  </a:lnTo>
                  <a:cubicBezTo>
                    <a:pt x="183" y="3379"/>
                    <a:pt x="183" y="2488"/>
                    <a:pt x="183" y="1621"/>
                  </a:cubicBezTo>
                  <a:lnTo>
                    <a:pt x="183" y="708"/>
                  </a:lnTo>
                  <a:cubicBezTo>
                    <a:pt x="229" y="685"/>
                    <a:pt x="297" y="640"/>
                    <a:pt x="343" y="571"/>
                  </a:cubicBezTo>
                  <a:cubicBezTo>
                    <a:pt x="525" y="480"/>
                    <a:pt x="708" y="388"/>
                    <a:pt x="913" y="297"/>
                  </a:cubicBezTo>
                  <a:cubicBezTo>
                    <a:pt x="1096" y="251"/>
                    <a:pt x="1279" y="206"/>
                    <a:pt x="1461" y="183"/>
                  </a:cubicBezTo>
                  <a:close/>
                  <a:moveTo>
                    <a:pt x="1598" y="0"/>
                  </a:moveTo>
                  <a:cubicBezTo>
                    <a:pt x="1530" y="0"/>
                    <a:pt x="1461" y="0"/>
                    <a:pt x="1370" y="23"/>
                  </a:cubicBezTo>
                  <a:cubicBezTo>
                    <a:pt x="1119" y="46"/>
                    <a:pt x="891" y="115"/>
                    <a:pt x="639" y="229"/>
                  </a:cubicBezTo>
                  <a:cubicBezTo>
                    <a:pt x="411" y="320"/>
                    <a:pt x="229" y="434"/>
                    <a:pt x="69" y="571"/>
                  </a:cubicBezTo>
                  <a:cubicBezTo>
                    <a:pt x="46" y="571"/>
                    <a:pt x="0" y="617"/>
                    <a:pt x="0" y="662"/>
                  </a:cubicBezTo>
                  <a:lnTo>
                    <a:pt x="0" y="3287"/>
                  </a:lnTo>
                  <a:lnTo>
                    <a:pt x="23" y="5889"/>
                  </a:lnTo>
                  <a:lnTo>
                    <a:pt x="23" y="6072"/>
                  </a:lnTo>
                  <a:lnTo>
                    <a:pt x="23" y="6232"/>
                  </a:lnTo>
                  <a:cubicBezTo>
                    <a:pt x="23" y="6255"/>
                    <a:pt x="46" y="6277"/>
                    <a:pt x="46" y="6300"/>
                  </a:cubicBezTo>
                  <a:cubicBezTo>
                    <a:pt x="69" y="6323"/>
                    <a:pt x="92" y="6346"/>
                    <a:pt x="114" y="6346"/>
                  </a:cubicBezTo>
                  <a:cubicBezTo>
                    <a:pt x="525" y="6460"/>
                    <a:pt x="913" y="6528"/>
                    <a:pt x="1256" y="6528"/>
                  </a:cubicBezTo>
                  <a:cubicBezTo>
                    <a:pt x="1347" y="6528"/>
                    <a:pt x="1416" y="6528"/>
                    <a:pt x="1484" y="6506"/>
                  </a:cubicBezTo>
                  <a:cubicBezTo>
                    <a:pt x="1986" y="6483"/>
                    <a:pt x="2420" y="6323"/>
                    <a:pt x="2762" y="6049"/>
                  </a:cubicBezTo>
                  <a:cubicBezTo>
                    <a:pt x="2922" y="5935"/>
                    <a:pt x="3036" y="5775"/>
                    <a:pt x="3150" y="5593"/>
                  </a:cubicBezTo>
                  <a:cubicBezTo>
                    <a:pt x="3196" y="5524"/>
                    <a:pt x="3219" y="5433"/>
                    <a:pt x="3264" y="5364"/>
                  </a:cubicBezTo>
                  <a:cubicBezTo>
                    <a:pt x="3310" y="5250"/>
                    <a:pt x="3333" y="5159"/>
                    <a:pt x="3333" y="5068"/>
                  </a:cubicBezTo>
                  <a:cubicBezTo>
                    <a:pt x="3378" y="4885"/>
                    <a:pt x="3378" y="4702"/>
                    <a:pt x="3333" y="4497"/>
                  </a:cubicBezTo>
                  <a:cubicBezTo>
                    <a:pt x="3310" y="4314"/>
                    <a:pt x="3242" y="4109"/>
                    <a:pt x="3150" y="3926"/>
                  </a:cubicBezTo>
                  <a:cubicBezTo>
                    <a:pt x="3059" y="3767"/>
                    <a:pt x="2922" y="3607"/>
                    <a:pt x="2785" y="3493"/>
                  </a:cubicBezTo>
                  <a:cubicBezTo>
                    <a:pt x="2648" y="3379"/>
                    <a:pt x="2511" y="3287"/>
                    <a:pt x="2329" y="3242"/>
                  </a:cubicBezTo>
                  <a:cubicBezTo>
                    <a:pt x="2169" y="3173"/>
                    <a:pt x="1986" y="3127"/>
                    <a:pt x="1804" y="3105"/>
                  </a:cubicBezTo>
                  <a:cubicBezTo>
                    <a:pt x="1689" y="3105"/>
                    <a:pt x="1575" y="3082"/>
                    <a:pt x="1438" y="3059"/>
                  </a:cubicBezTo>
                  <a:cubicBezTo>
                    <a:pt x="1575" y="2991"/>
                    <a:pt x="1689" y="2899"/>
                    <a:pt x="1804" y="2808"/>
                  </a:cubicBezTo>
                  <a:cubicBezTo>
                    <a:pt x="1963" y="2671"/>
                    <a:pt x="2100" y="2511"/>
                    <a:pt x="2237" y="2329"/>
                  </a:cubicBezTo>
                  <a:cubicBezTo>
                    <a:pt x="2351" y="2169"/>
                    <a:pt x="2420" y="2009"/>
                    <a:pt x="2511" y="1804"/>
                  </a:cubicBezTo>
                  <a:cubicBezTo>
                    <a:pt x="2580" y="1644"/>
                    <a:pt x="2625" y="1461"/>
                    <a:pt x="2648" y="1279"/>
                  </a:cubicBezTo>
                  <a:cubicBezTo>
                    <a:pt x="2694" y="1096"/>
                    <a:pt x="2671" y="936"/>
                    <a:pt x="2648" y="754"/>
                  </a:cubicBezTo>
                  <a:cubicBezTo>
                    <a:pt x="2602" y="594"/>
                    <a:pt x="2534" y="434"/>
                    <a:pt x="2420" y="320"/>
                  </a:cubicBezTo>
                  <a:cubicBezTo>
                    <a:pt x="2283" y="183"/>
                    <a:pt x="2123" y="92"/>
                    <a:pt x="1941" y="46"/>
                  </a:cubicBezTo>
                  <a:cubicBezTo>
                    <a:pt x="1826" y="23"/>
                    <a:pt x="1712" y="0"/>
                    <a:pt x="1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6" name="Google Shape;376;p3"/>
          <p:cNvSpPr/>
          <p:nvPr/>
        </p:nvSpPr>
        <p:spPr>
          <a:xfrm>
            <a:off x="2984222" y="4814498"/>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
          <p:cNvSpPr/>
          <p:nvPr/>
        </p:nvSpPr>
        <p:spPr>
          <a:xfrm>
            <a:off x="1189561" y="50358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3"/>
          <p:cNvSpPr/>
          <p:nvPr/>
        </p:nvSpPr>
        <p:spPr>
          <a:xfrm rot="1576848">
            <a:off x="3289804" y="323521"/>
            <a:ext cx="339524" cy="110639"/>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
          <p:cNvSpPr/>
          <p:nvPr/>
        </p:nvSpPr>
        <p:spPr>
          <a:xfrm rot="-2332220">
            <a:off x="214127" y="2686770"/>
            <a:ext cx="339522" cy="110639"/>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
          <p:cNvSpPr/>
          <p:nvPr/>
        </p:nvSpPr>
        <p:spPr>
          <a:xfrm>
            <a:off x="6564411" y="4768801"/>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
          <p:cNvSpPr txBox="1">
            <a:spLocks noGrp="1"/>
          </p:cNvSpPr>
          <p:nvPr>
            <p:ph type="title"/>
          </p:nvPr>
        </p:nvSpPr>
        <p:spPr>
          <a:xfrm>
            <a:off x="720000" y="2123563"/>
            <a:ext cx="3050700" cy="15258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5000">
                <a:solidFill>
                  <a:schemeClr val="lt2"/>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382" name="Google Shape;382;p3"/>
          <p:cNvSpPr txBox="1">
            <a:spLocks noGrp="1"/>
          </p:cNvSpPr>
          <p:nvPr>
            <p:ph type="title" idx="2" hasCustomPrompt="1"/>
          </p:nvPr>
        </p:nvSpPr>
        <p:spPr>
          <a:xfrm>
            <a:off x="1627950" y="1052575"/>
            <a:ext cx="1234800" cy="8418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60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383" name="Google Shape;383;p3"/>
          <p:cNvSpPr txBox="1">
            <a:spLocks noGrp="1"/>
          </p:cNvSpPr>
          <p:nvPr>
            <p:ph type="subTitle" idx="1"/>
          </p:nvPr>
        </p:nvSpPr>
        <p:spPr>
          <a:xfrm>
            <a:off x="720000" y="3649388"/>
            <a:ext cx="3050700" cy="603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1">
  <p:cSld name="CUSTOM_12">
    <p:spTree>
      <p:nvGrpSpPr>
        <p:cNvPr id="1" name="Shape 5557"/>
        <p:cNvGrpSpPr/>
        <p:nvPr/>
      </p:nvGrpSpPr>
      <p:grpSpPr>
        <a:xfrm>
          <a:off x="0" y="0"/>
          <a:ext cx="0" cy="0"/>
          <a:chOff x="0" y="0"/>
          <a:chExt cx="0" cy="0"/>
        </a:xfrm>
      </p:grpSpPr>
      <p:sp>
        <p:nvSpPr>
          <p:cNvPr id="5558" name="Google Shape;5558;p21"/>
          <p:cNvSpPr/>
          <p:nvPr/>
        </p:nvSpPr>
        <p:spPr>
          <a:xfrm>
            <a:off x="-832504" y="3672527"/>
            <a:ext cx="2753750" cy="2564300"/>
          </a:xfrm>
          <a:custGeom>
            <a:avLst/>
            <a:gdLst/>
            <a:ahLst/>
            <a:cxnLst/>
            <a:rect l="l" t="t" r="r" b="b"/>
            <a:pathLst>
              <a:path w="110150" h="102572" extrusionOk="0">
                <a:moveTo>
                  <a:pt x="7244" y="2961"/>
                </a:moveTo>
                <a:cubicBezTo>
                  <a:pt x="11121" y="-8536"/>
                  <a:pt x="23420" y="18735"/>
                  <a:pt x="32109" y="23013"/>
                </a:cubicBezTo>
                <a:cubicBezTo>
                  <a:pt x="40799" y="27291"/>
                  <a:pt x="54034" y="23548"/>
                  <a:pt x="59381" y="28628"/>
                </a:cubicBezTo>
                <a:cubicBezTo>
                  <a:pt x="64728" y="33708"/>
                  <a:pt x="59782" y="48547"/>
                  <a:pt x="64193" y="53493"/>
                </a:cubicBezTo>
                <a:cubicBezTo>
                  <a:pt x="68605" y="58439"/>
                  <a:pt x="81305" y="54295"/>
                  <a:pt x="85850" y="58306"/>
                </a:cubicBezTo>
                <a:cubicBezTo>
                  <a:pt x="90395" y="62317"/>
                  <a:pt x="88123" y="70739"/>
                  <a:pt x="91465" y="77557"/>
                </a:cubicBezTo>
                <a:cubicBezTo>
                  <a:pt x="94807" y="84375"/>
                  <a:pt x="119673" y="96807"/>
                  <a:pt x="105903" y="99213"/>
                </a:cubicBezTo>
                <a:cubicBezTo>
                  <a:pt x="92134" y="101619"/>
                  <a:pt x="25291" y="108036"/>
                  <a:pt x="8848" y="91994"/>
                </a:cubicBezTo>
                <a:cubicBezTo>
                  <a:pt x="-7595" y="75952"/>
                  <a:pt x="3367" y="14458"/>
                  <a:pt x="7244" y="2961"/>
                </a:cubicBezTo>
                <a:close/>
              </a:path>
            </a:pathLst>
          </a:custGeom>
          <a:solidFill>
            <a:schemeClr val="accent1"/>
          </a:solidFill>
          <a:ln>
            <a:noFill/>
          </a:ln>
        </p:spPr>
      </p:sp>
      <p:sp>
        <p:nvSpPr>
          <p:cNvPr id="5559" name="Google Shape;5559;p21"/>
          <p:cNvSpPr/>
          <p:nvPr/>
        </p:nvSpPr>
        <p:spPr>
          <a:xfrm>
            <a:off x="6668593" y="-1280152"/>
            <a:ext cx="3307925" cy="4350075"/>
          </a:xfrm>
          <a:custGeom>
            <a:avLst/>
            <a:gdLst/>
            <a:ahLst/>
            <a:cxnLst/>
            <a:rect l="l" t="t" r="r" b="b"/>
            <a:pathLst>
              <a:path w="132317" h="174003" extrusionOk="0">
                <a:moveTo>
                  <a:pt x="5462" y="13046"/>
                </a:moveTo>
                <a:cubicBezTo>
                  <a:pt x="-11115" y="18260"/>
                  <a:pt x="15354" y="36307"/>
                  <a:pt x="23108" y="43526"/>
                </a:cubicBezTo>
                <a:cubicBezTo>
                  <a:pt x="30862" y="50745"/>
                  <a:pt x="45033" y="49541"/>
                  <a:pt x="51984" y="56359"/>
                </a:cubicBezTo>
                <a:cubicBezTo>
                  <a:pt x="58936" y="63177"/>
                  <a:pt x="58935" y="77214"/>
                  <a:pt x="64817" y="84433"/>
                </a:cubicBezTo>
                <a:cubicBezTo>
                  <a:pt x="70699" y="91652"/>
                  <a:pt x="82330" y="91518"/>
                  <a:pt x="87276" y="99673"/>
                </a:cubicBezTo>
                <a:cubicBezTo>
                  <a:pt x="92222" y="107828"/>
                  <a:pt x="90618" y="123870"/>
                  <a:pt x="94495" y="133361"/>
                </a:cubicBezTo>
                <a:cubicBezTo>
                  <a:pt x="98372" y="142853"/>
                  <a:pt x="105591" y="151542"/>
                  <a:pt x="110537" y="156622"/>
                </a:cubicBezTo>
                <a:cubicBezTo>
                  <a:pt x="115483" y="161702"/>
                  <a:pt x="122168" y="187904"/>
                  <a:pt x="124173" y="163841"/>
                </a:cubicBezTo>
                <a:cubicBezTo>
                  <a:pt x="126178" y="139778"/>
                  <a:pt x="142354" y="37377"/>
                  <a:pt x="122569" y="12244"/>
                </a:cubicBezTo>
                <a:cubicBezTo>
                  <a:pt x="102784" y="-12888"/>
                  <a:pt x="22039" y="7832"/>
                  <a:pt x="5462" y="13046"/>
                </a:cubicBezTo>
                <a:close/>
              </a:path>
            </a:pathLst>
          </a:custGeom>
          <a:solidFill>
            <a:schemeClr val="lt2"/>
          </a:solidFill>
          <a:ln>
            <a:noFill/>
          </a:ln>
        </p:spPr>
      </p:sp>
      <p:pic>
        <p:nvPicPr>
          <p:cNvPr id="5560" name="Google Shape;5560;p2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5561" name="Google Shape;5561;p21"/>
          <p:cNvGrpSpPr/>
          <p:nvPr/>
        </p:nvGrpSpPr>
        <p:grpSpPr>
          <a:xfrm rot="-463951">
            <a:off x="131138" y="4181983"/>
            <a:ext cx="734225" cy="849058"/>
            <a:chOff x="5531300" y="3305725"/>
            <a:chExt cx="703625" cy="813750"/>
          </a:xfrm>
        </p:grpSpPr>
        <p:sp>
          <p:nvSpPr>
            <p:cNvPr id="5562" name="Google Shape;5562;p21"/>
            <p:cNvSpPr/>
            <p:nvPr/>
          </p:nvSpPr>
          <p:spPr>
            <a:xfrm>
              <a:off x="5531300" y="3305725"/>
              <a:ext cx="703625" cy="813750"/>
            </a:xfrm>
            <a:custGeom>
              <a:avLst/>
              <a:gdLst/>
              <a:ahLst/>
              <a:cxnLst/>
              <a:rect l="l" t="t" r="r" b="b"/>
              <a:pathLst>
                <a:path w="28145" h="32550" extrusionOk="0">
                  <a:moveTo>
                    <a:pt x="17645" y="0"/>
                  </a:moveTo>
                  <a:cubicBezTo>
                    <a:pt x="17485" y="0"/>
                    <a:pt x="17325" y="23"/>
                    <a:pt x="17165" y="46"/>
                  </a:cubicBezTo>
                  <a:cubicBezTo>
                    <a:pt x="16960" y="69"/>
                    <a:pt x="16777" y="137"/>
                    <a:pt x="16640" y="183"/>
                  </a:cubicBezTo>
                  <a:cubicBezTo>
                    <a:pt x="16298" y="297"/>
                    <a:pt x="15978" y="480"/>
                    <a:pt x="15682" y="708"/>
                  </a:cubicBezTo>
                  <a:cubicBezTo>
                    <a:pt x="15636" y="753"/>
                    <a:pt x="15590" y="799"/>
                    <a:pt x="15545" y="845"/>
                  </a:cubicBezTo>
                  <a:cubicBezTo>
                    <a:pt x="15545" y="845"/>
                    <a:pt x="1507" y="4520"/>
                    <a:pt x="1484" y="4520"/>
                  </a:cubicBezTo>
                  <a:cubicBezTo>
                    <a:pt x="891" y="4679"/>
                    <a:pt x="411" y="5113"/>
                    <a:pt x="183" y="5661"/>
                  </a:cubicBezTo>
                  <a:cubicBezTo>
                    <a:pt x="137" y="5752"/>
                    <a:pt x="92" y="5866"/>
                    <a:pt x="69" y="5958"/>
                  </a:cubicBezTo>
                  <a:cubicBezTo>
                    <a:pt x="69" y="5958"/>
                    <a:pt x="46" y="6026"/>
                    <a:pt x="46" y="6049"/>
                  </a:cubicBezTo>
                  <a:cubicBezTo>
                    <a:pt x="23" y="6163"/>
                    <a:pt x="1" y="6277"/>
                    <a:pt x="1" y="6414"/>
                  </a:cubicBezTo>
                  <a:cubicBezTo>
                    <a:pt x="1" y="6483"/>
                    <a:pt x="1" y="6574"/>
                    <a:pt x="1" y="6642"/>
                  </a:cubicBezTo>
                  <a:cubicBezTo>
                    <a:pt x="1" y="6757"/>
                    <a:pt x="23" y="6893"/>
                    <a:pt x="69" y="7008"/>
                  </a:cubicBezTo>
                  <a:cubicBezTo>
                    <a:pt x="69" y="7030"/>
                    <a:pt x="69" y="7076"/>
                    <a:pt x="69" y="7099"/>
                  </a:cubicBezTo>
                  <a:lnTo>
                    <a:pt x="6529" y="30974"/>
                  </a:lnTo>
                  <a:lnTo>
                    <a:pt x="6529" y="31043"/>
                  </a:lnTo>
                  <a:cubicBezTo>
                    <a:pt x="6574" y="31202"/>
                    <a:pt x="6666" y="31408"/>
                    <a:pt x="6825" y="31636"/>
                  </a:cubicBezTo>
                  <a:cubicBezTo>
                    <a:pt x="6848" y="31705"/>
                    <a:pt x="6894" y="31750"/>
                    <a:pt x="6962" y="31819"/>
                  </a:cubicBezTo>
                  <a:cubicBezTo>
                    <a:pt x="6985" y="31864"/>
                    <a:pt x="7031" y="31910"/>
                    <a:pt x="7076" y="31956"/>
                  </a:cubicBezTo>
                  <a:cubicBezTo>
                    <a:pt x="7122" y="32001"/>
                    <a:pt x="7191" y="32047"/>
                    <a:pt x="7236" y="32093"/>
                  </a:cubicBezTo>
                  <a:cubicBezTo>
                    <a:pt x="7327" y="32161"/>
                    <a:pt x="7419" y="32230"/>
                    <a:pt x="7510" y="32275"/>
                  </a:cubicBezTo>
                  <a:cubicBezTo>
                    <a:pt x="7510" y="32298"/>
                    <a:pt x="7556" y="32298"/>
                    <a:pt x="7556" y="32321"/>
                  </a:cubicBezTo>
                  <a:cubicBezTo>
                    <a:pt x="7647" y="32366"/>
                    <a:pt x="7738" y="32389"/>
                    <a:pt x="7830" y="32435"/>
                  </a:cubicBezTo>
                  <a:cubicBezTo>
                    <a:pt x="7875" y="32435"/>
                    <a:pt x="7921" y="32458"/>
                    <a:pt x="7967" y="32481"/>
                  </a:cubicBezTo>
                  <a:lnTo>
                    <a:pt x="8012" y="32481"/>
                  </a:lnTo>
                  <a:cubicBezTo>
                    <a:pt x="8195" y="32526"/>
                    <a:pt x="8377" y="32549"/>
                    <a:pt x="8537" y="32549"/>
                  </a:cubicBezTo>
                  <a:cubicBezTo>
                    <a:pt x="8697" y="32549"/>
                    <a:pt x="8880" y="32526"/>
                    <a:pt x="9039" y="32503"/>
                  </a:cubicBezTo>
                  <a:lnTo>
                    <a:pt x="23031" y="28829"/>
                  </a:lnTo>
                  <a:cubicBezTo>
                    <a:pt x="23168" y="28874"/>
                    <a:pt x="23305" y="28897"/>
                    <a:pt x="23465" y="28920"/>
                  </a:cubicBezTo>
                  <a:lnTo>
                    <a:pt x="23739" y="28920"/>
                  </a:lnTo>
                  <a:cubicBezTo>
                    <a:pt x="24424" y="28920"/>
                    <a:pt x="25063" y="28714"/>
                    <a:pt x="25611" y="28281"/>
                  </a:cubicBezTo>
                  <a:cubicBezTo>
                    <a:pt x="25702" y="28212"/>
                    <a:pt x="25770" y="28144"/>
                    <a:pt x="25839" y="28075"/>
                  </a:cubicBezTo>
                  <a:cubicBezTo>
                    <a:pt x="26044" y="28007"/>
                    <a:pt x="26204" y="27916"/>
                    <a:pt x="26318" y="27847"/>
                  </a:cubicBezTo>
                  <a:cubicBezTo>
                    <a:pt x="26501" y="27733"/>
                    <a:pt x="26660" y="27619"/>
                    <a:pt x="26843" y="27459"/>
                  </a:cubicBezTo>
                  <a:cubicBezTo>
                    <a:pt x="27140" y="27185"/>
                    <a:pt x="27391" y="26866"/>
                    <a:pt x="27619" y="26500"/>
                  </a:cubicBezTo>
                  <a:cubicBezTo>
                    <a:pt x="27825" y="26158"/>
                    <a:pt x="27962" y="25770"/>
                    <a:pt x="28053" y="25359"/>
                  </a:cubicBezTo>
                  <a:cubicBezTo>
                    <a:pt x="28144" y="24880"/>
                    <a:pt x="28121" y="24400"/>
                    <a:pt x="28007" y="23944"/>
                  </a:cubicBezTo>
                  <a:cubicBezTo>
                    <a:pt x="28007" y="23921"/>
                    <a:pt x="28007" y="23898"/>
                    <a:pt x="28007" y="23875"/>
                  </a:cubicBezTo>
                  <a:lnTo>
                    <a:pt x="22164" y="2214"/>
                  </a:lnTo>
                  <a:cubicBezTo>
                    <a:pt x="22141" y="2191"/>
                    <a:pt x="22141" y="2191"/>
                    <a:pt x="22141" y="2169"/>
                  </a:cubicBezTo>
                  <a:cubicBezTo>
                    <a:pt x="22095" y="1963"/>
                    <a:pt x="22004" y="1758"/>
                    <a:pt x="21913" y="1575"/>
                  </a:cubicBezTo>
                  <a:cubicBezTo>
                    <a:pt x="21776" y="1301"/>
                    <a:pt x="21593" y="1050"/>
                    <a:pt x="21388" y="845"/>
                  </a:cubicBezTo>
                  <a:cubicBezTo>
                    <a:pt x="20977" y="457"/>
                    <a:pt x="20452" y="183"/>
                    <a:pt x="19881" y="69"/>
                  </a:cubicBezTo>
                  <a:cubicBezTo>
                    <a:pt x="19676" y="46"/>
                    <a:pt x="19493" y="23"/>
                    <a:pt x="19288" y="23"/>
                  </a:cubicBezTo>
                  <a:cubicBezTo>
                    <a:pt x="19082" y="23"/>
                    <a:pt x="18877" y="23"/>
                    <a:pt x="18672" y="69"/>
                  </a:cubicBezTo>
                  <a:cubicBezTo>
                    <a:pt x="18558" y="69"/>
                    <a:pt x="18466" y="92"/>
                    <a:pt x="18352" y="114"/>
                  </a:cubicBezTo>
                  <a:cubicBezTo>
                    <a:pt x="18169" y="46"/>
                    <a:pt x="17964" y="23"/>
                    <a:pt x="17759"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21"/>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rgbClr val="FA93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21"/>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rgbClr val="51B7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21"/>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21"/>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21"/>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21"/>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21"/>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21"/>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21"/>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21"/>
            <p:cNvSpPr/>
            <p:nvPr/>
          </p:nvSpPr>
          <p:spPr>
            <a:xfrm>
              <a:off x="5965550" y="3356500"/>
              <a:ext cx="170650" cy="619950"/>
            </a:xfrm>
            <a:custGeom>
              <a:avLst/>
              <a:gdLst/>
              <a:ahLst/>
              <a:cxnLst/>
              <a:rect l="l" t="t" r="r" b="b"/>
              <a:pathLst>
                <a:path w="6826" h="24798" extrusionOk="0">
                  <a:moveTo>
                    <a:pt x="69" y="1"/>
                  </a:moveTo>
                  <a:cubicBezTo>
                    <a:pt x="46" y="24"/>
                    <a:pt x="23" y="46"/>
                    <a:pt x="1" y="69"/>
                  </a:cubicBezTo>
                  <a:cubicBezTo>
                    <a:pt x="1" y="115"/>
                    <a:pt x="1" y="138"/>
                    <a:pt x="1" y="160"/>
                  </a:cubicBezTo>
                  <a:cubicBezTo>
                    <a:pt x="92" y="480"/>
                    <a:pt x="160" y="800"/>
                    <a:pt x="252" y="1119"/>
                  </a:cubicBezTo>
                  <a:cubicBezTo>
                    <a:pt x="320" y="1439"/>
                    <a:pt x="389" y="1758"/>
                    <a:pt x="480" y="2078"/>
                  </a:cubicBezTo>
                  <a:cubicBezTo>
                    <a:pt x="640" y="2740"/>
                    <a:pt x="822" y="3402"/>
                    <a:pt x="1005" y="4064"/>
                  </a:cubicBezTo>
                  <a:cubicBezTo>
                    <a:pt x="1370" y="5365"/>
                    <a:pt x="1712" y="6666"/>
                    <a:pt x="2055" y="7990"/>
                  </a:cubicBezTo>
                  <a:cubicBezTo>
                    <a:pt x="2329" y="9040"/>
                    <a:pt x="2626" y="10089"/>
                    <a:pt x="2899" y="11139"/>
                  </a:cubicBezTo>
                  <a:cubicBezTo>
                    <a:pt x="3242" y="12372"/>
                    <a:pt x="3561" y="13605"/>
                    <a:pt x="3904" y="14860"/>
                  </a:cubicBezTo>
                  <a:cubicBezTo>
                    <a:pt x="4064" y="15476"/>
                    <a:pt x="4223" y="16115"/>
                    <a:pt x="4406" y="16754"/>
                  </a:cubicBezTo>
                  <a:cubicBezTo>
                    <a:pt x="4543" y="17302"/>
                    <a:pt x="4703" y="17850"/>
                    <a:pt x="4840" y="18421"/>
                  </a:cubicBezTo>
                  <a:cubicBezTo>
                    <a:pt x="5159" y="19562"/>
                    <a:pt x="5456" y="20703"/>
                    <a:pt x="5753" y="21867"/>
                  </a:cubicBezTo>
                  <a:cubicBezTo>
                    <a:pt x="5935" y="22552"/>
                    <a:pt x="6141" y="23260"/>
                    <a:pt x="6323" y="23967"/>
                  </a:cubicBezTo>
                  <a:cubicBezTo>
                    <a:pt x="6346" y="24059"/>
                    <a:pt x="6369" y="24150"/>
                    <a:pt x="6415" y="24264"/>
                  </a:cubicBezTo>
                  <a:cubicBezTo>
                    <a:pt x="6437" y="24332"/>
                    <a:pt x="6437" y="24401"/>
                    <a:pt x="6483" y="24492"/>
                  </a:cubicBezTo>
                  <a:cubicBezTo>
                    <a:pt x="6483" y="24538"/>
                    <a:pt x="6506" y="24561"/>
                    <a:pt x="6506" y="24606"/>
                  </a:cubicBezTo>
                  <a:cubicBezTo>
                    <a:pt x="6529" y="24652"/>
                    <a:pt x="6529" y="24675"/>
                    <a:pt x="6551" y="24720"/>
                  </a:cubicBezTo>
                  <a:cubicBezTo>
                    <a:pt x="6569" y="24772"/>
                    <a:pt x="6624" y="24797"/>
                    <a:pt x="6680" y="24797"/>
                  </a:cubicBezTo>
                  <a:cubicBezTo>
                    <a:pt x="6698" y="24797"/>
                    <a:pt x="6717" y="24795"/>
                    <a:pt x="6734" y="24789"/>
                  </a:cubicBezTo>
                  <a:cubicBezTo>
                    <a:pt x="6757" y="24789"/>
                    <a:pt x="6780" y="24766"/>
                    <a:pt x="6803" y="24720"/>
                  </a:cubicBezTo>
                  <a:cubicBezTo>
                    <a:pt x="6825" y="24675"/>
                    <a:pt x="6825" y="24652"/>
                    <a:pt x="6803" y="24606"/>
                  </a:cubicBezTo>
                  <a:cubicBezTo>
                    <a:pt x="6803" y="24584"/>
                    <a:pt x="6803" y="24561"/>
                    <a:pt x="6780" y="24538"/>
                  </a:cubicBezTo>
                  <a:cubicBezTo>
                    <a:pt x="6780" y="24515"/>
                    <a:pt x="6780" y="24515"/>
                    <a:pt x="6780" y="24515"/>
                  </a:cubicBezTo>
                  <a:cubicBezTo>
                    <a:pt x="6780" y="24492"/>
                    <a:pt x="6780" y="24469"/>
                    <a:pt x="6780" y="24447"/>
                  </a:cubicBezTo>
                  <a:cubicBezTo>
                    <a:pt x="6757" y="24424"/>
                    <a:pt x="6757" y="24378"/>
                    <a:pt x="6757" y="24355"/>
                  </a:cubicBezTo>
                  <a:cubicBezTo>
                    <a:pt x="6734" y="24287"/>
                    <a:pt x="6711" y="24218"/>
                    <a:pt x="6711" y="24173"/>
                  </a:cubicBezTo>
                  <a:cubicBezTo>
                    <a:pt x="6666" y="24013"/>
                    <a:pt x="6620" y="23853"/>
                    <a:pt x="6574" y="23693"/>
                  </a:cubicBezTo>
                  <a:cubicBezTo>
                    <a:pt x="6437" y="23191"/>
                    <a:pt x="6300" y="22666"/>
                    <a:pt x="6163" y="22141"/>
                  </a:cubicBezTo>
                  <a:cubicBezTo>
                    <a:pt x="6049" y="21639"/>
                    <a:pt x="5890" y="21137"/>
                    <a:pt x="5753" y="20635"/>
                  </a:cubicBezTo>
                  <a:cubicBezTo>
                    <a:pt x="5593" y="20018"/>
                    <a:pt x="5433" y="19379"/>
                    <a:pt x="5250" y="18763"/>
                  </a:cubicBezTo>
                  <a:cubicBezTo>
                    <a:pt x="4954" y="17599"/>
                    <a:pt x="4657" y="16458"/>
                    <a:pt x="4337" y="15316"/>
                  </a:cubicBezTo>
                  <a:cubicBezTo>
                    <a:pt x="3995" y="14038"/>
                    <a:pt x="3653" y="12760"/>
                    <a:pt x="3310" y="11482"/>
                  </a:cubicBezTo>
                  <a:cubicBezTo>
                    <a:pt x="2694" y="9131"/>
                    <a:pt x="2055" y="6780"/>
                    <a:pt x="1416" y="4429"/>
                  </a:cubicBezTo>
                  <a:cubicBezTo>
                    <a:pt x="1233" y="3676"/>
                    <a:pt x="1028" y="2945"/>
                    <a:pt x="845" y="2215"/>
                  </a:cubicBezTo>
                  <a:cubicBezTo>
                    <a:pt x="731" y="1872"/>
                    <a:pt x="640" y="1530"/>
                    <a:pt x="548" y="1188"/>
                  </a:cubicBezTo>
                  <a:cubicBezTo>
                    <a:pt x="434" y="822"/>
                    <a:pt x="320" y="457"/>
                    <a:pt x="229" y="92"/>
                  </a:cubicBezTo>
                  <a:cubicBezTo>
                    <a:pt x="206" y="24"/>
                    <a:pt x="160" y="1"/>
                    <a:pt x="115" y="1"/>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21"/>
            <p:cNvSpPr/>
            <p:nvPr/>
          </p:nvSpPr>
          <p:spPr>
            <a:xfrm>
              <a:off x="5971825" y="3364500"/>
              <a:ext cx="166075" cy="609300"/>
            </a:xfrm>
            <a:custGeom>
              <a:avLst/>
              <a:gdLst/>
              <a:ahLst/>
              <a:cxnLst/>
              <a:rect l="l" t="t" r="r" b="b"/>
              <a:pathLst>
                <a:path w="6643" h="24372" extrusionOk="0">
                  <a:moveTo>
                    <a:pt x="46" y="0"/>
                  </a:moveTo>
                  <a:cubicBezTo>
                    <a:pt x="24" y="0"/>
                    <a:pt x="1" y="23"/>
                    <a:pt x="24" y="69"/>
                  </a:cubicBezTo>
                  <a:cubicBezTo>
                    <a:pt x="46" y="160"/>
                    <a:pt x="69" y="229"/>
                    <a:pt x="92" y="343"/>
                  </a:cubicBezTo>
                  <a:cubicBezTo>
                    <a:pt x="115" y="411"/>
                    <a:pt x="138" y="502"/>
                    <a:pt x="160" y="594"/>
                  </a:cubicBezTo>
                  <a:cubicBezTo>
                    <a:pt x="160" y="594"/>
                    <a:pt x="160" y="594"/>
                    <a:pt x="160" y="571"/>
                  </a:cubicBezTo>
                  <a:cubicBezTo>
                    <a:pt x="183" y="708"/>
                    <a:pt x="206" y="822"/>
                    <a:pt x="229" y="936"/>
                  </a:cubicBezTo>
                  <a:cubicBezTo>
                    <a:pt x="229" y="936"/>
                    <a:pt x="229" y="936"/>
                    <a:pt x="229" y="913"/>
                  </a:cubicBezTo>
                  <a:cubicBezTo>
                    <a:pt x="275" y="1096"/>
                    <a:pt x="297" y="1278"/>
                    <a:pt x="343" y="1461"/>
                  </a:cubicBezTo>
                  <a:cubicBezTo>
                    <a:pt x="366" y="1621"/>
                    <a:pt x="412" y="1803"/>
                    <a:pt x="434" y="1963"/>
                  </a:cubicBezTo>
                  <a:cubicBezTo>
                    <a:pt x="457" y="2100"/>
                    <a:pt x="503" y="2237"/>
                    <a:pt x="526" y="2351"/>
                  </a:cubicBezTo>
                  <a:cubicBezTo>
                    <a:pt x="548" y="2488"/>
                    <a:pt x="571" y="2602"/>
                    <a:pt x="617" y="2716"/>
                  </a:cubicBezTo>
                  <a:cubicBezTo>
                    <a:pt x="617" y="2785"/>
                    <a:pt x="640" y="2831"/>
                    <a:pt x="640" y="2899"/>
                  </a:cubicBezTo>
                  <a:lnTo>
                    <a:pt x="663" y="2968"/>
                  </a:lnTo>
                  <a:cubicBezTo>
                    <a:pt x="685" y="3013"/>
                    <a:pt x="685" y="3036"/>
                    <a:pt x="685" y="3082"/>
                  </a:cubicBezTo>
                  <a:cubicBezTo>
                    <a:pt x="708" y="3104"/>
                    <a:pt x="731" y="3127"/>
                    <a:pt x="754" y="3127"/>
                  </a:cubicBezTo>
                  <a:lnTo>
                    <a:pt x="777" y="3127"/>
                  </a:lnTo>
                  <a:cubicBezTo>
                    <a:pt x="800" y="3219"/>
                    <a:pt x="800" y="3333"/>
                    <a:pt x="822" y="3424"/>
                  </a:cubicBezTo>
                  <a:cubicBezTo>
                    <a:pt x="868" y="3584"/>
                    <a:pt x="891" y="3721"/>
                    <a:pt x="937" y="3881"/>
                  </a:cubicBezTo>
                  <a:cubicBezTo>
                    <a:pt x="959" y="4017"/>
                    <a:pt x="1005" y="4177"/>
                    <a:pt x="1051" y="4337"/>
                  </a:cubicBezTo>
                  <a:lnTo>
                    <a:pt x="1096" y="4588"/>
                  </a:lnTo>
                  <a:cubicBezTo>
                    <a:pt x="1119" y="4634"/>
                    <a:pt x="1119" y="4657"/>
                    <a:pt x="1119" y="4702"/>
                  </a:cubicBezTo>
                  <a:cubicBezTo>
                    <a:pt x="1142" y="4748"/>
                    <a:pt x="1142" y="4794"/>
                    <a:pt x="1165" y="4839"/>
                  </a:cubicBezTo>
                  <a:cubicBezTo>
                    <a:pt x="1188" y="4862"/>
                    <a:pt x="1210" y="4862"/>
                    <a:pt x="1233" y="4862"/>
                  </a:cubicBezTo>
                  <a:cubicBezTo>
                    <a:pt x="1279" y="5045"/>
                    <a:pt x="1325" y="5227"/>
                    <a:pt x="1370" y="5410"/>
                  </a:cubicBezTo>
                  <a:cubicBezTo>
                    <a:pt x="1416" y="5615"/>
                    <a:pt x="1461" y="5821"/>
                    <a:pt x="1507" y="6049"/>
                  </a:cubicBezTo>
                  <a:cubicBezTo>
                    <a:pt x="1530" y="6140"/>
                    <a:pt x="1553" y="6232"/>
                    <a:pt x="1598" y="6346"/>
                  </a:cubicBezTo>
                  <a:cubicBezTo>
                    <a:pt x="1621" y="6460"/>
                    <a:pt x="1644" y="6551"/>
                    <a:pt x="1667" y="6665"/>
                  </a:cubicBezTo>
                  <a:cubicBezTo>
                    <a:pt x="1667" y="6688"/>
                    <a:pt x="1690" y="6711"/>
                    <a:pt x="1713" y="6734"/>
                  </a:cubicBezTo>
                  <a:cubicBezTo>
                    <a:pt x="1735" y="6802"/>
                    <a:pt x="1735" y="6871"/>
                    <a:pt x="1758" y="6939"/>
                  </a:cubicBezTo>
                  <a:cubicBezTo>
                    <a:pt x="1781" y="7053"/>
                    <a:pt x="1804" y="7167"/>
                    <a:pt x="1850" y="7282"/>
                  </a:cubicBezTo>
                  <a:cubicBezTo>
                    <a:pt x="1872" y="7373"/>
                    <a:pt x="1895" y="7487"/>
                    <a:pt x="1918" y="7601"/>
                  </a:cubicBezTo>
                  <a:cubicBezTo>
                    <a:pt x="1941" y="7692"/>
                    <a:pt x="1964" y="7806"/>
                    <a:pt x="1986" y="7898"/>
                  </a:cubicBezTo>
                  <a:cubicBezTo>
                    <a:pt x="2009" y="7943"/>
                    <a:pt x="2032" y="8012"/>
                    <a:pt x="2032" y="8058"/>
                  </a:cubicBezTo>
                  <a:cubicBezTo>
                    <a:pt x="2055" y="8126"/>
                    <a:pt x="2078" y="8172"/>
                    <a:pt x="2101" y="8217"/>
                  </a:cubicBezTo>
                  <a:cubicBezTo>
                    <a:pt x="2101" y="8240"/>
                    <a:pt x="2101" y="8263"/>
                    <a:pt x="2123" y="8286"/>
                  </a:cubicBezTo>
                  <a:lnTo>
                    <a:pt x="2146" y="8286"/>
                  </a:lnTo>
                  <a:cubicBezTo>
                    <a:pt x="2192" y="8491"/>
                    <a:pt x="2238" y="8697"/>
                    <a:pt x="2283" y="8902"/>
                  </a:cubicBezTo>
                  <a:cubicBezTo>
                    <a:pt x="2306" y="9016"/>
                    <a:pt x="2329" y="9153"/>
                    <a:pt x="2375" y="9290"/>
                  </a:cubicBezTo>
                  <a:cubicBezTo>
                    <a:pt x="2375" y="9359"/>
                    <a:pt x="2397" y="9427"/>
                    <a:pt x="2420" y="9496"/>
                  </a:cubicBezTo>
                  <a:lnTo>
                    <a:pt x="2443" y="9587"/>
                  </a:lnTo>
                  <a:cubicBezTo>
                    <a:pt x="2443" y="9610"/>
                    <a:pt x="2443" y="9610"/>
                    <a:pt x="2443" y="9633"/>
                  </a:cubicBezTo>
                  <a:cubicBezTo>
                    <a:pt x="2443" y="9633"/>
                    <a:pt x="2466" y="9655"/>
                    <a:pt x="2466" y="9655"/>
                  </a:cubicBezTo>
                  <a:cubicBezTo>
                    <a:pt x="2466" y="9678"/>
                    <a:pt x="2466" y="9701"/>
                    <a:pt x="2489" y="9701"/>
                  </a:cubicBezTo>
                  <a:cubicBezTo>
                    <a:pt x="2489" y="9724"/>
                    <a:pt x="2511" y="9747"/>
                    <a:pt x="2534" y="9747"/>
                  </a:cubicBezTo>
                  <a:lnTo>
                    <a:pt x="2557" y="9747"/>
                  </a:lnTo>
                  <a:cubicBezTo>
                    <a:pt x="2580" y="9884"/>
                    <a:pt x="2603" y="9998"/>
                    <a:pt x="2648" y="10112"/>
                  </a:cubicBezTo>
                  <a:cubicBezTo>
                    <a:pt x="2671" y="10226"/>
                    <a:pt x="2694" y="10340"/>
                    <a:pt x="2717" y="10454"/>
                  </a:cubicBezTo>
                  <a:cubicBezTo>
                    <a:pt x="2740" y="10568"/>
                    <a:pt x="2763" y="10682"/>
                    <a:pt x="2808" y="10774"/>
                  </a:cubicBezTo>
                  <a:cubicBezTo>
                    <a:pt x="2808" y="10797"/>
                    <a:pt x="2808" y="10819"/>
                    <a:pt x="2808" y="10819"/>
                  </a:cubicBezTo>
                  <a:cubicBezTo>
                    <a:pt x="2808" y="10842"/>
                    <a:pt x="2808" y="10865"/>
                    <a:pt x="2831" y="10865"/>
                  </a:cubicBezTo>
                  <a:cubicBezTo>
                    <a:pt x="2831" y="10934"/>
                    <a:pt x="2831" y="10979"/>
                    <a:pt x="2854" y="11025"/>
                  </a:cubicBezTo>
                  <a:cubicBezTo>
                    <a:pt x="2877" y="11116"/>
                    <a:pt x="2922" y="11230"/>
                    <a:pt x="2945" y="11344"/>
                  </a:cubicBezTo>
                  <a:cubicBezTo>
                    <a:pt x="2991" y="11527"/>
                    <a:pt x="3036" y="11732"/>
                    <a:pt x="3082" y="11915"/>
                  </a:cubicBezTo>
                  <a:cubicBezTo>
                    <a:pt x="3105" y="12006"/>
                    <a:pt x="3128" y="12098"/>
                    <a:pt x="3151" y="12189"/>
                  </a:cubicBezTo>
                  <a:cubicBezTo>
                    <a:pt x="3196" y="12280"/>
                    <a:pt x="3219" y="12372"/>
                    <a:pt x="3242" y="12463"/>
                  </a:cubicBezTo>
                  <a:cubicBezTo>
                    <a:pt x="3265" y="12554"/>
                    <a:pt x="3288" y="12668"/>
                    <a:pt x="3333" y="12760"/>
                  </a:cubicBezTo>
                  <a:cubicBezTo>
                    <a:pt x="3333" y="12805"/>
                    <a:pt x="3356" y="12851"/>
                    <a:pt x="3356" y="12897"/>
                  </a:cubicBezTo>
                  <a:lnTo>
                    <a:pt x="3379" y="12897"/>
                  </a:lnTo>
                  <a:cubicBezTo>
                    <a:pt x="3379" y="12965"/>
                    <a:pt x="3402" y="13011"/>
                    <a:pt x="3402" y="13056"/>
                  </a:cubicBezTo>
                  <a:cubicBezTo>
                    <a:pt x="3424" y="13193"/>
                    <a:pt x="3470" y="13307"/>
                    <a:pt x="3493" y="13422"/>
                  </a:cubicBezTo>
                  <a:cubicBezTo>
                    <a:pt x="3539" y="13627"/>
                    <a:pt x="3584" y="13855"/>
                    <a:pt x="3653" y="14061"/>
                  </a:cubicBezTo>
                  <a:cubicBezTo>
                    <a:pt x="3676" y="14175"/>
                    <a:pt x="3698" y="14266"/>
                    <a:pt x="3721" y="14380"/>
                  </a:cubicBezTo>
                  <a:cubicBezTo>
                    <a:pt x="3744" y="14426"/>
                    <a:pt x="3767" y="14471"/>
                    <a:pt x="3767" y="14540"/>
                  </a:cubicBezTo>
                  <a:cubicBezTo>
                    <a:pt x="3790" y="14586"/>
                    <a:pt x="3790" y="14631"/>
                    <a:pt x="3813" y="14677"/>
                  </a:cubicBezTo>
                  <a:cubicBezTo>
                    <a:pt x="3813" y="14700"/>
                    <a:pt x="3835" y="14723"/>
                    <a:pt x="3858" y="14723"/>
                  </a:cubicBezTo>
                  <a:cubicBezTo>
                    <a:pt x="3904" y="14859"/>
                    <a:pt x="3927" y="14996"/>
                    <a:pt x="3972" y="15133"/>
                  </a:cubicBezTo>
                  <a:cubicBezTo>
                    <a:pt x="4018" y="15316"/>
                    <a:pt x="4064" y="15499"/>
                    <a:pt x="4109" y="15681"/>
                  </a:cubicBezTo>
                  <a:cubicBezTo>
                    <a:pt x="4132" y="15750"/>
                    <a:pt x="4155" y="15841"/>
                    <a:pt x="4178" y="15932"/>
                  </a:cubicBezTo>
                  <a:cubicBezTo>
                    <a:pt x="4201" y="15978"/>
                    <a:pt x="4201" y="16024"/>
                    <a:pt x="4223" y="16069"/>
                  </a:cubicBezTo>
                  <a:cubicBezTo>
                    <a:pt x="4223" y="16069"/>
                    <a:pt x="4223" y="16092"/>
                    <a:pt x="4223" y="16115"/>
                  </a:cubicBezTo>
                  <a:cubicBezTo>
                    <a:pt x="4223" y="16138"/>
                    <a:pt x="4246" y="16161"/>
                    <a:pt x="4246" y="16183"/>
                  </a:cubicBezTo>
                  <a:cubicBezTo>
                    <a:pt x="4246" y="16183"/>
                    <a:pt x="4269" y="16206"/>
                    <a:pt x="4269" y="16206"/>
                  </a:cubicBezTo>
                  <a:cubicBezTo>
                    <a:pt x="4269" y="16206"/>
                    <a:pt x="4269" y="16229"/>
                    <a:pt x="4269" y="16229"/>
                  </a:cubicBezTo>
                  <a:cubicBezTo>
                    <a:pt x="4315" y="16389"/>
                    <a:pt x="4360" y="16549"/>
                    <a:pt x="4406" y="16708"/>
                  </a:cubicBezTo>
                  <a:cubicBezTo>
                    <a:pt x="4383" y="16754"/>
                    <a:pt x="4406" y="16800"/>
                    <a:pt x="4429" y="16845"/>
                  </a:cubicBezTo>
                  <a:cubicBezTo>
                    <a:pt x="4429" y="16868"/>
                    <a:pt x="4429" y="16891"/>
                    <a:pt x="4452" y="16914"/>
                  </a:cubicBezTo>
                  <a:cubicBezTo>
                    <a:pt x="4452" y="17005"/>
                    <a:pt x="4474" y="17096"/>
                    <a:pt x="4497" y="17188"/>
                  </a:cubicBezTo>
                  <a:lnTo>
                    <a:pt x="4566" y="17393"/>
                  </a:lnTo>
                  <a:cubicBezTo>
                    <a:pt x="4566" y="17439"/>
                    <a:pt x="4566" y="17462"/>
                    <a:pt x="4589" y="17507"/>
                  </a:cubicBezTo>
                  <a:cubicBezTo>
                    <a:pt x="4589" y="17530"/>
                    <a:pt x="4589" y="17576"/>
                    <a:pt x="4611" y="17621"/>
                  </a:cubicBezTo>
                  <a:cubicBezTo>
                    <a:pt x="4634" y="17644"/>
                    <a:pt x="4634" y="17644"/>
                    <a:pt x="4657" y="17667"/>
                  </a:cubicBezTo>
                  <a:cubicBezTo>
                    <a:pt x="4680" y="17713"/>
                    <a:pt x="4680" y="17758"/>
                    <a:pt x="4703" y="17781"/>
                  </a:cubicBezTo>
                  <a:cubicBezTo>
                    <a:pt x="4748" y="17964"/>
                    <a:pt x="4794" y="18169"/>
                    <a:pt x="4862" y="18352"/>
                  </a:cubicBezTo>
                  <a:cubicBezTo>
                    <a:pt x="4885" y="18443"/>
                    <a:pt x="4908" y="18534"/>
                    <a:pt x="4931" y="18626"/>
                  </a:cubicBezTo>
                  <a:cubicBezTo>
                    <a:pt x="4931" y="18648"/>
                    <a:pt x="4954" y="18694"/>
                    <a:pt x="4954" y="18717"/>
                  </a:cubicBezTo>
                  <a:cubicBezTo>
                    <a:pt x="4977" y="18763"/>
                    <a:pt x="4977" y="18785"/>
                    <a:pt x="4977" y="18808"/>
                  </a:cubicBezTo>
                  <a:cubicBezTo>
                    <a:pt x="4977" y="18831"/>
                    <a:pt x="4999" y="18854"/>
                    <a:pt x="4999" y="18854"/>
                  </a:cubicBezTo>
                  <a:lnTo>
                    <a:pt x="5045" y="19059"/>
                  </a:lnTo>
                  <a:cubicBezTo>
                    <a:pt x="5045" y="19059"/>
                    <a:pt x="5045" y="19082"/>
                    <a:pt x="5045" y="19082"/>
                  </a:cubicBezTo>
                  <a:cubicBezTo>
                    <a:pt x="5068" y="19173"/>
                    <a:pt x="5091" y="19242"/>
                    <a:pt x="5114" y="19310"/>
                  </a:cubicBezTo>
                  <a:cubicBezTo>
                    <a:pt x="5114" y="19379"/>
                    <a:pt x="5136" y="19425"/>
                    <a:pt x="5159" y="19493"/>
                  </a:cubicBezTo>
                  <a:cubicBezTo>
                    <a:pt x="5205" y="19630"/>
                    <a:pt x="5228" y="19744"/>
                    <a:pt x="5273" y="19881"/>
                  </a:cubicBezTo>
                  <a:cubicBezTo>
                    <a:pt x="5273" y="19927"/>
                    <a:pt x="5296" y="19972"/>
                    <a:pt x="5296" y="20018"/>
                  </a:cubicBezTo>
                  <a:cubicBezTo>
                    <a:pt x="5319" y="20064"/>
                    <a:pt x="5319" y="20109"/>
                    <a:pt x="5342" y="20155"/>
                  </a:cubicBezTo>
                  <a:cubicBezTo>
                    <a:pt x="5342" y="20201"/>
                    <a:pt x="5365" y="20223"/>
                    <a:pt x="5365" y="20269"/>
                  </a:cubicBezTo>
                  <a:cubicBezTo>
                    <a:pt x="5387" y="20315"/>
                    <a:pt x="5387" y="20360"/>
                    <a:pt x="5410" y="20406"/>
                  </a:cubicBezTo>
                  <a:cubicBezTo>
                    <a:pt x="5387" y="20406"/>
                    <a:pt x="5387" y="20406"/>
                    <a:pt x="5387" y="20429"/>
                  </a:cubicBezTo>
                  <a:cubicBezTo>
                    <a:pt x="5387" y="20475"/>
                    <a:pt x="5410" y="20520"/>
                    <a:pt x="5410" y="20589"/>
                  </a:cubicBezTo>
                  <a:cubicBezTo>
                    <a:pt x="5433" y="20634"/>
                    <a:pt x="5433" y="20657"/>
                    <a:pt x="5456" y="20703"/>
                  </a:cubicBezTo>
                  <a:cubicBezTo>
                    <a:pt x="5479" y="20817"/>
                    <a:pt x="5502" y="20908"/>
                    <a:pt x="5547" y="21022"/>
                  </a:cubicBezTo>
                  <a:cubicBezTo>
                    <a:pt x="5547" y="21022"/>
                    <a:pt x="5547" y="21022"/>
                    <a:pt x="5547" y="21045"/>
                  </a:cubicBezTo>
                  <a:cubicBezTo>
                    <a:pt x="5547" y="21068"/>
                    <a:pt x="5547" y="21091"/>
                    <a:pt x="5570" y="21114"/>
                  </a:cubicBezTo>
                  <a:cubicBezTo>
                    <a:pt x="5570" y="21136"/>
                    <a:pt x="5570" y="21182"/>
                    <a:pt x="5593" y="21228"/>
                  </a:cubicBezTo>
                  <a:cubicBezTo>
                    <a:pt x="5616" y="21319"/>
                    <a:pt x="5639" y="21410"/>
                    <a:pt x="5684" y="21524"/>
                  </a:cubicBezTo>
                  <a:cubicBezTo>
                    <a:pt x="5684" y="21570"/>
                    <a:pt x="5707" y="21616"/>
                    <a:pt x="5707" y="21661"/>
                  </a:cubicBezTo>
                  <a:lnTo>
                    <a:pt x="5730" y="21684"/>
                  </a:lnTo>
                  <a:cubicBezTo>
                    <a:pt x="5730" y="21707"/>
                    <a:pt x="5730" y="21730"/>
                    <a:pt x="5730" y="21753"/>
                  </a:cubicBezTo>
                  <a:cubicBezTo>
                    <a:pt x="5753" y="21844"/>
                    <a:pt x="5775" y="21913"/>
                    <a:pt x="5798" y="22004"/>
                  </a:cubicBezTo>
                  <a:cubicBezTo>
                    <a:pt x="5821" y="22072"/>
                    <a:pt x="5844" y="22164"/>
                    <a:pt x="5867" y="22232"/>
                  </a:cubicBezTo>
                  <a:cubicBezTo>
                    <a:pt x="5867" y="22255"/>
                    <a:pt x="5890" y="22301"/>
                    <a:pt x="5890" y="22323"/>
                  </a:cubicBezTo>
                  <a:cubicBezTo>
                    <a:pt x="5890" y="22369"/>
                    <a:pt x="5912" y="22415"/>
                    <a:pt x="5912" y="22460"/>
                  </a:cubicBezTo>
                  <a:cubicBezTo>
                    <a:pt x="5935" y="22506"/>
                    <a:pt x="5935" y="22552"/>
                    <a:pt x="5958" y="22574"/>
                  </a:cubicBezTo>
                  <a:cubicBezTo>
                    <a:pt x="5981" y="22597"/>
                    <a:pt x="5981" y="22620"/>
                    <a:pt x="6004" y="22620"/>
                  </a:cubicBezTo>
                  <a:cubicBezTo>
                    <a:pt x="6004" y="22666"/>
                    <a:pt x="6027" y="22734"/>
                    <a:pt x="6049" y="22780"/>
                  </a:cubicBezTo>
                  <a:cubicBezTo>
                    <a:pt x="6049" y="22826"/>
                    <a:pt x="6049" y="22871"/>
                    <a:pt x="6049" y="22894"/>
                  </a:cubicBezTo>
                  <a:cubicBezTo>
                    <a:pt x="6072" y="22940"/>
                    <a:pt x="6072" y="22962"/>
                    <a:pt x="6072" y="22985"/>
                  </a:cubicBezTo>
                  <a:cubicBezTo>
                    <a:pt x="6095" y="23054"/>
                    <a:pt x="6118" y="23122"/>
                    <a:pt x="6118" y="23191"/>
                  </a:cubicBezTo>
                  <a:cubicBezTo>
                    <a:pt x="6164" y="23305"/>
                    <a:pt x="6186" y="23419"/>
                    <a:pt x="6209" y="23533"/>
                  </a:cubicBezTo>
                  <a:cubicBezTo>
                    <a:pt x="6232" y="23602"/>
                    <a:pt x="6255" y="23693"/>
                    <a:pt x="6278" y="23761"/>
                  </a:cubicBezTo>
                  <a:cubicBezTo>
                    <a:pt x="6278" y="23784"/>
                    <a:pt x="6300" y="23807"/>
                    <a:pt x="6300" y="23830"/>
                  </a:cubicBezTo>
                  <a:cubicBezTo>
                    <a:pt x="6300" y="23898"/>
                    <a:pt x="6323" y="23967"/>
                    <a:pt x="6346" y="24012"/>
                  </a:cubicBezTo>
                  <a:cubicBezTo>
                    <a:pt x="6346" y="24081"/>
                    <a:pt x="6369" y="24127"/>
                    <a:pt x="6392" y="24195"/>
                  </a:cubicBezTo>
                  <a:cubicBezTo>
                    <a:pt x="6392" y="24195"/>
                    <a:pt x="6392" y="24218"/>
                    <a:pt x="6392" y="24218"/>
                  </a:cubicBezTo>
                  <a:cubicBezTo>
                    <a:pt x="6392" y="24264"/>
                    <a:pt x="6415" y="24332"/>
                    <a:pt x="6460" y="24355"/>
                  </a:cubicBezTo>
                  <a:cubicBezTo>
                    <a:pt x="6472" y="24366"/>
                    <a:pt x="6494" y="24372"/>
                    <a:pt x="6517" y="24372"/>
                  </a:cubicBezTo>
                  <a:cubicBezTo>
                    <a:pt x="6540" y="24372"/>
                    <a:pt x="6563" y="24366"/>
                    <a:pt x="6574" y="24355"/>
                  </a:cubicBezTo>
                  <a:cubicBezTo>
                    <a:pt x="6597" y="24332"/>
                    <a:pt x="6620" y="24309"/>
                    <a:pt x="6620" y="24286"/>
                  </a:cubicBezTo>
                  <a:cubicBezTo>
                    <a:pt x="6643" y="24264"/>
                    <a:pt x="6643" y="24264"/>
                    <a:pt x="6620" y="24241"/>
                  </a:cubicBezTo>
                  <a:cubicBezTo>
                    <a:pt x="6620" y="24218"/>
                    <a:pt x="6620" y="24218"/>
                    <a:pt x="6620" y="24195"/>
                  </a:cubicBezTo>
                  <a:cubicBezTo>
                    <a:pt x="6620" y="24195"/>
                    <a:pt x="6620" y="24172"/>
                    <a:pt x="6620" y="24172"/>
                  </a:cubicBezTo>
                  <a:cubicBezTo>
                    <a:pt x="6620" y="24149"/>
                    <a:pt x="6620" y="24149"/>
                    <a:pt x="6620" y="24127"/>
                  </a:cubicBezTo>
                  <a:cubicBezTo>
                    <a:pt x="6620" y="24104"/>
                    <a:pt x="6620" y="24058"/>
                    <a:pt x="6597" y="24035"/>
                  </a:cubicBezTo>
                  <a:cubicBezTo>
                    <a:pt x="6597" y="24012"/>
                    <a:pt x="6597" y="23990"/>
                    <a:pt x="6597" y="23967"/>
                  </a:cubicBezTo>
                  <a:cubicBezTo>
                    <a:pt x="6574" y="23921"/>
                    <a:pt x="6552" y="23875"/>
                    <a:pt x="6552" y="23830"/>
                  </a:cubicBezTo>
                  <a:cubicBezTo>
                    <a:pt x="6529" y="23784"/>
                    <a:pt x="6506" y="23739"/>
                    <a:pt x="6506" y="23716"/>
                  </a:cubicBezTo>
                  <a:cubicBezTo>
                    <a:pt x="6483" y="23670"/>
                    <a:pt x="6460" y="23624"/>
                    <a:pt x="6437" y="23579"/>
                  </a:cubicBezTo>
                  <a:cubicBezTo>
                    <a:pt x="6437" y="23556"/>
                    <a:pt x="6437" y="23533"/>
                    <a:pt x="6415" y="23510"/>
                  </a:cubicBezTo>
                  <a:lnTo>
                    <a:pt x="6415" y="23487"/>
                  </a:lnTo>
                  <a:cubicBezTo>
                    <a:pt x="6437" y="23487"/>
                    <a:pt x="6437" y="23487"/>
                    <a:pt x="6437" y="23465"/>
                  </a:cubicBezTo>
                  <a:cubicBezTo>
                    <a:pt x="6460" y="23442"/>
                    <a:pt x="6460" y="23396"/>
                    <a:pt x="6437" y="23373"/>
                  </a:cubicBezTo>
                  <a:cubicBezTo>
                    <a:pt x="6437" y="23350"/>
                    <a:pt x="6437" y="23350"/>
                    <a:pt x="6437" y="23328"/>
                  </a:cubicBezTo>
                  <a:cubicBezTo>
                    <a:pt x="6437" y="23305"/>
                    <a:pt x="6415" y="23305"/>
                    <a:pt x="6415" y="23282"/>
                  </a:cubicBezTo>
                  <a:cubicBezTo>
                    <a:pt x="6415" y="23236"/>
                    <a:pt x="6392" y="23191"/>
                    <a:pt x="6392" y="23168"/>
                  </a:cubicBezTo>
                  <a:cubicBezTo>
                    <a:pt x="6369" y="23077"/>
                    <a:pt x="6346" y="23008"/>
                    <a:pt x="6323" y="22917"/>
                  </a:cubicBezTo>
                  <a:cubicBezTo>
                    <a:pt x="6278" y="22803"/>
                    <a:pt x="6232" y="22666"/>
                    <a:pt x="6186" y="22529"/>
                  </a:cubicBezTo>
                  <a:cubicBezTo>
                    <a:pt x="6186" y="22506"/>
                    <a:pt x="6186" y="22483"/>
                    <a:pt x="6186" y="22460"/>
                  </a:cubicBezTo>
                  <a:cubicBezTo>
                    <a:pt x="6186" y="22460"/>
                    <a:pt x="6164" y="22437"/>
                    <a:pt x="6164" y="22437"/>
                  </a:cubicBezTo>
                  <a:cubicBezTo>
                    <a:pt x="6164" y="22415"/>
                    <a:pt x="6164" y="22392"/>
                    <a:pt x="6164" y="22369"/>
                  </a:cubicBezTo>
                  <a:cubicBezTo>
                    <a:pt x="6141" y="22323"/>
                    <a:pt x="6141" y="22278"/>
                    <a:pt x="6118" y="22255"/>
                  </a:cubicBezTo>
                  <a:cubicBezTo>
                    <a:pt x="6095" y="22164"/>
                    <a:pt x="6072" y="22072"/>
                    <a:pt x="6049" y="21981"/>
                  </a:cubicBezTo>
                  <a:cubicBezTo>
                    <a:pt x="6004" y="21821"/>
                    <a:pt x="5958" y="21639"/>
                    <a:pt x="5890" y="21479"/>
                  </a:cubicBezTo>
                  <a:cubicBezTo>
                    <a:pt x="5867" y="21388"/>
                    <a:pt x="5844" y="21296"/>
                    <a:pt x="5821" y="21228"/>
                  </a:cubicBezTo>
                  <a:cubicBezTo>
                    <a:pt x="5821" y="21182"/>
                    <a:pt x="5844" y="21159"/>
                    <a:pt x="5821" y="21114"/>
                  </a:cubicBezTo>
                  <a:cubicBezTo>
                    <a:pt x="5821" y="21045"/>
                    <a:pt x="5798" y="20977"/>
                    <a:pt x="5775" y="20908"/>
                  </a:cubicBezTo>
                  <a:cubicBezTo>
                    <a:pt x="5753" y="20817"/>
                    <a:pt x="5730" y="20726"/>
                    <a:pt x="5707" y="20657"/>
                  </a:cubicBezTo>
                  <a:cubicBezTo>
                    <a:pt x="5661" y="20520"/>
                    <a:pt x="5639" y="20406"/>
                    <a:pt x="5616" y="20292"/>
                  </a:cubicBezTo>
                  <a:cubicBezTo>
                    <a:pt x="5616" y="20269"/>
                    <a:pt x="5616" y="20269"/>
                    <a:pt x="5616" y="20246"/>
                  </a:cubicBezTo>
                  <a:cubicBezTo>
                    <a:pt x="5593" y="20223"/>
                    <a:pt x="5593" y="20201"/>
                    <a:pt x="5593" y="20178"/>
                  </a:cubicBezTo>
                  <a:lnTo>
                    <a:pt x="5570" y="20132"/>
                  </a:lnTo>
                  <a:cubicBezTo>
                    <a:pt x="5570" y="20086"/>
                    <a:pt x="5547" y="20064"/>
                    <a:pt x="5547" y="20018"/>
                  </a:cubicBezTo>
                  <a:cubicBezTo>
                    <a:pt x="5524" y="19995"/>
                    <a:pt x="5524" y="19972"/>
                    <a:pt x="5524" y="19972"/>
                  </a:cubicBezTo>
                  <a:cubicBezTo>
                    <a:pt x="5502" y="19858"/>
                    <a:pt x="5456" y="19767"/>
                    <a:pt x="5433" y="19676"/>
                  </a:cubicBezTo>
                  <a:cubicBezTo>
                    <a:pt x="5410" y="19561"/>
                    <a:pt x="5387" y="19470"/>
                    <a:pt x="5342" y="19379"/>
                  </a:cubicBezTo>
                  <a:cubicBezTo>
                    <a:pt x="5319" y="19288"/>
                    <a:pt x="5296" y="19196"/>
                    <a:pt x="5273" y="19105"/>
                  </a:cubicBezTo>
                  <a:lnTo>
                    <a:pt x="5205" y="18877"/>
                  </a:lnTo>
                  <a:cubicBezTo>
                    <a:pt x="5205" y="18877"/>
                    <a:pt x="5205" y="18854"/>
                    <a:pt x="5205" y="18854"/>
                  </a:cubicBezTo>
                  <a:cubicBezTo>
                    <a:pt x="5228" y="18831"/>
                    <a:pt x="5228" y="18808"/>
                    <a:pt x="5228" y="18763"/>
                  </a:cubicBezTo>
                  <a:cubicBezTo>
                    <a:pt x="5182" y="18603"/>
                    <a:pt x="5114" y="18466"/>
                    <a:pt x="5068" y="18306"/>
                  </a:cubicBezTo>
                  <a:cubicBezTo>
                    <a:pt x="5068" y="18306"/>
                    <a:pt x="5068" y="18283"/>
                    <a:pt x="5068" y="18260"/>
                  </a:cubicBezTo>
                  <a:cubicBezTo>
                    <a:pt x="4999" y="18078"/>
                    <a:pt x="4954" y="17918"/>
                    <a:pt x="4885" y="17735"/>
                  </a:cubicBezTo>
                  <a:cubicBezTo>
                    <a:pt x="4885" y="17690"/>
                    <a:pt x="4862" y="17644"/>
                    <a:pt x="4840" y="17599"/>
                  </a:cubicBezTo>
                  <a:cubicBezTo>
                    <a:pt x="4840" y="17576"/>
                    <a:pt x="4840" y="17576"/>
                    <a:pt x="4840" y="17576"/>
                  </a:cubicBezTo>
                  <a:cubicBezTo>
                    <a:pt x="4840" y="17553"/>
                    <a:pt x="4840" y="17553"/>
                    <a:pt x="4840" y="17530"/>
                  </a:cubicBezTo>
                  <a:cubicBezTo>
                    <a:pt x="4817" y="17462"/>
                    <a:pt x="4794" y="17393"/>
                    <a:pt x="4771" y="17302"/>
                  </a:cubicBezTo>
                  <a:cubicBezTo>
                    <a:pt x="4771" y="17302"/>
                    <a:pt x="4771" y="17302"/>
                    <a:pt x="4771" y="17279"/>
                  </a:cubicBezTo>
                  <a:cubicBezTo>
                    <a:pt x="4748" y="17256"/>
                    <a:pt x="4748" y="17233"/>
                    <a:pt x="4748" y="17210"/>
                  </a:cubicBezTo>
                  <a:cubicBezTo>
                    <a:pt x="4726" y="17119"/>
                    <a:pt x="4680" y="17028"/>
                    <a:pt x="4657" y="16914"/>
                  </a:cubicBezTo>
                  <a:cubicBezTo>
                    <a:pt x="4634" y="16800"/>
                    <a:pt x="4611" y="16686"/>
                    <a:pt x="4566" y="16571"/>
                  </a:cubicBezTo>
                  <a:cubicBezTo>
                    <a:pt x="4543" y="16480"/>
                    <a:pt x="4520" y="16389"/>
                    <a:pt x="4497" y="16297"/>
                  </a:cubicBezTo>
                  <a:cubicBezTo>
                    <a:pt x="4497" y="16275"/>
                    <a:pt x="4474" y="16229"/>
                    <a:pt x="4474" y="16183"/>
                  </a:cubicBezTo>
                  <a:cubicBezTo>
                    <a:pt x="4474" y="16161"/>
                    <a:pt x="4474" y="16138"/>
                    <a:pt x="4474" y="16115"/>
                  </a:cubicBezTo>
                  <a:cubicBezTo>
                    <a:pt x="4452" y="16069"/>
                    <a:pt x="4452" y="16024"/>
                    <a:pt x="4429" y="15978"/>
                  </a:cubicBezTo>
                  <a:cubicBezTo>
                    <a:pt x="4429" y="15932"/>
                    <a:pt x="4406" y="15909"/>
                    <a:pt x="4406" y="15864"/>
                  </a:cubicBezTo>
                  <a:cubicBezTo>
                    <a:pt x="4383" y="15795"/>
                    <a:pt x="4337" y="15704"/>
                    <a:pt x="4315" y="15613"/>
                  </a:cubicBezTo>
                  <a:cubicBezTo>
                    <a:pt x="4269" y="15430"/>
                    <a:pt x="4223" y="15270"/>
                    <a:pt x="4155" y="15088"/>
                  </a:cubicBezTo>
                  <a:cubicBezTo>
                    <a:pt x="4132" y="14951"/>
                    <a:pt x="4086" y="14791"/>
                    <a:pt x="4041" y="14654"/>
                  </a:cubicBezTo>
                  <a:cubicBezTo>
                    <a:pt x="4041" y="14654"/>
                    <a:pt x="4041" y="14631"/>
                    <a:pt x="4041" y="14631"/>
                  </a:cubicBezTo>
                  <a:cubicBezTo>
                    <a:pt x="4018" y="14494"/>
                    <a:pt x="3972" y="14380"/>
                    <a:pt x="3927" y="14266"/>
                  </a:cubicBezTo>
                  <a:cubicBezTo>
                    <a:pt x="3927" y="14220"/>
                    <a:pt x="3904" y="14175"/>
                    <a:pt x="3881" y="14129"/>
                  </a:cubicBezTo>
                  <a:cubicBezTo>
                    <a:pt x="3881" y="14106"/>
                    <a:pt x="3881" y="14083"/>
                    <a:pt x="3858" y="14061"/>
                  </a:cubicBezTo>
                  <a:cubicBezTo>
                    <a:pt x="3858" y="14038"/>
                    <a:pt x="3858" y="14015"/>
                    <a:pt x="3858" y="13992"/>
                  </a:cubicBezTo>
                  <a:cubicBezTo>
                    <a:pt x="3790" y="13787"/>
                    <a:pt x="3744" y="13581"/>
                    <a:pt x="3676" y="13376"/>
                  </a:cubicBezTo>
                  <a:cubicBezTo>
                    <a:pt x="3653" y="13285"/>
                    <a:pt x="3630" y="13170"/>
                    <a:pt x="3607" y="13079"/>
                  </a:cubicBezTo>
                  <a:cubicBezTo>
                    <a:pt x="3607" y="13079"/>
                    <a:pt x="3607" y="13056"/>
                    <a:pt x="3607" y="13056"/>
                  </a:cubicBezTo>
                  <a:cubicBezTo>
                    <a:pt x="3630" y="13033"/>
                    <a:pt x="3630" y="12988"/>
                    <a:pt x="3630" y="12965"/>
                  </a:cubicBezTo>
                  <a:cubicBezTo>
                    <a:pt x="3630" y="12874"/>
                    <a:pt x="3584" y="12782"/>
                    <a:pt x="3561" y="12714"/>
                  </a:cubicBezTo>
                  <a:cubicBezTo>
                    <a:pt x="3539" y="12623"/>
                    <a:pt x="3516" y="12531"/>
                    <a:pt x="3470" y="12463"/>
                  </a:cubicBezTo>
                  <a:lnTo>
                    <a:pt x="3402" y="12257"/>
                  </a:lnTo>
                  <a:cubicBezTo>
                    <a:pt x="3379" y="12166"/>
                    <a:pt x="3356" y="12098"/>
                    <a:pt x="3333" y="12029"/>
                  </a:cubicBezTo>
                  <a:cubicBezTo>
                    <a:pt x="3333" y="12029"/>
                    <a:pt x="3333" y="12029"/>
                    <a:pt x="3333" y="12006"/>
                  </a:cubicBezTo>
                  <a:cubicBezTo>
                    <a:pt x="3310" y="11961"/>
                    <a:pt x="3310" y="11915"/>
                    <a:pt x="3288" y="11869"/>
                  </a:cubicBezTo>
                  <a:cubicBezTo>
                    <a:pt x="3242" y="11732"/>
                    <a:pt x="3196" y="11573"/>
                    <a:pt x="3173" y="11436"/>
                  </a:cubicBezTo>
                  <a:cubicBezTo>
                    <a:pt x="3173" y="11413"/>
                    <a:pt x="3196" y="11367"/>
                    <a:pt x="3196" y="11344"/>
                  </a:cubicBezTo>
                  <a:cubicBezTo>
                    <a:pt x="3196" y="11344"/>
                    <a:pt x="3196" y="11322"/>
                    <a:pt x="3173" y="11322"/>
                  </a:cubicBezTo>
                  <a:cubicBezTo>
                    <a:pt x="3173" y="11230"/>
                    <a:pt x="3128" y="11139"/>
                    <a:pt x="3105" y="11048"/>
                  </a:cubicBezTo>
                  <a:cubicBezTo>
                    <a:pt x="3082" y="10934"/>
                    <a:pt x="3059" y="10819"/>
                    <a:pt x="3014" y="10728"/>
                  </a:cubicBezTo>
                  <a:cubicBezTo>
                    <a:pt x="2945" y="10500"/>
                    <a:pt x="2877" y="10272"/>
                    <a:pt x="2831" y="10043"/>
                  </a:cubicBezTo>
                  <a:cubicBezTo>
                    <a:pt x="2763" y="9815"/>
                    <a:pt x="2694" y="9587"/>
                    <a:pt x="2648" y="9336"/>
                  </a:cubicBezTo>
                  <a:cubicBezTo>
                    <a:pt x="2603" y="9222"/>
                    <a:pt x="2580" y="9108"/>
                    <a:pt x="2557" y="8971"/>
                  </a:cubicBezTo>
                  <a:cubicBezTo>
                    <a:pt x="2534" y="8925"/>
                    <a:pt x="2511" y="8879"/>
                    <a:pt x="2511" y="8811"/>
                  </a:cubicBezTo>
                  <a:cubicBezTo>
                    <a:pt x="2489" y="8742"/>
                    <a:pt x="2466" y="8697"/>
                    <a:pt x="2443" y="8628"/>
                  </a:cubicBezTo>
                  <a:cubicBezTo>
                    <a:pt x="2443" y="8605"/>
                    <a:pt x="2443" y="8605"/>
                    <a:pt x="2420" y="8605"/>
                  </a:cubicBezTo>
                  <a:cubicBezTo>
                    <a:pt x="2397" y="8468"/>
                    <a:pt x="2375" y="8309"/>
                    <a:pt x="2329" y="8172"/>
                  </a:cubicBezTo>
                  <a:cubicBezTo>
                    <a:pt x="2329" y="8035"/>
                    <a:pt x="2283" y="7898"/>
                    <a:pt x="2238" y="7784"/>
                  </a:cubicBezTo>
                  <a:cubicBezTo>
                    <a:pt x="2238" y="7715"/>
                    <a:pt x="2215" y="7670"/>
                    <a:pt x="2215" y="7624"/>
                  </a:cubicBezTo>
                  <a:cubicBezTo>
                    <a:pt x="2192" y="7601"/>
                    <a:pt x="2192" y="7578"/>
                    <a:pt x="2192" y="7555"/>
                  </a:cubicBezTo>
                  <a:cubicBezTo>
                    <a:pt x="2169" y="7533"/>
                    <a:pt x="2169" y="7533"/>
                    <a:pt x="2169" y="7510"/>
                  </a:cubicBezTo>
                  <a:cubicBezTo>
                    <a:pt x="2146" y="7487"/>
                    <a:pt x="2146" y="7487"/>
                    <a:pt x="2123" y="7464"/>
                  </a:cubicBezTo>
                  <a:cubicBezTo>
                    <a:pt x="2101" y="7396"/>
                    <a:pt x="2078" y="7304"/>
                    <a:pt x="2055" y="7213"/>
                  </a:cubicBezTo>
                  <a:cubicBezTo>
                    <a:pt x="2009" y="7099"/>
                    <a:pt x="1986" y="6985"/>
                    <a:pt x="1964" y="6871"/>
                  </a:cubicBezTo>
                  <a:cubicBezTo>
                    <a:pt x="1941" y="6802"/>
                    <a:pt x="1918" y="6711"/>
                    <a:pt x="1895" y="6642"/>
                  </a:cubicBezTo>
                  <a:cubicBezTo>
                    <a:pt x="1895" y="6642"/>
                    <a:pt x="1895" y="6620"/>
                    <a:pt x="1895" y="6620"/>
                  </a:cubicBezTo>
                  <a:cubicBezTo>
                    <a:pt x="1872" y="6528"/>
                    <a:pt x="1850" y="6414"/>
                    <a:pt x="1827" y="6323"/>
                  </a:cubicBezTo>
                  <a:cubicBezTo>
                    <a:pt x="1804" y="6232"/>
                    <a:pt x="1781" y="6140"/>
                    <a:pt x="1758" y="6072"/>
                  </a:cubicBezTo>
                  <a:cubicBezTo>
                    <a:pt x="1735" y="5980"/>
                    <a:pt x="1713" y="5889"/>
                    <a:pt x="1690" y="5821"/>
                  </a:cubicBezTo>
                  <a:lnTo>
                    <a:pt x="1644" y="5684"/>
                  </a:lnTo>
                  <a:cubicBezTo>
                    <a:pt x="1644" y="5638"/>
                    <a:pt x="1644" y="5615"/>
                    <a:pt x="1621" y="5570"/>
                  </a:cubicBezTo>
                  <a:cubicBezTo>
                    <a:pt x="1621" y="5547"/>
                    <a:pt x="1598" y="5524"/>
                    <a:pt x="1576" y="5524"/>
                  </a:cubicBezTo>
                  <a:cubicBezTo>
                    <a:pt x="1576" y="5455"/>
                    <a:pt x="1553" y="5410"/>
                    <a:pt x="1530" y="5341"/>
                  </a:cubicBezTo>
                  <a:cubicBezTo>
                    <a:pt x="1484" y="5136"/>
                    <a:pt x="1439" y="4953"/>
                    <a:pt x="1393" y="4748"/>
                  </a:cubicBezTo>
                  <a:cubicBezTo>
                    <a:pt x="1370" y="4634"/>
                    <a:pt x="1347" y="4520"/>
                    <a:pt x="1302" y="4406"/>
                  </a:cubicBezTo>
                  <a:cubicBezTo>
                    <a:pt x="1279" y="4337"/>
                    <a:pt x="1279" y="4246"/>
                    <a:pt x="1256" y="4177"/>
                  </a:cubicBezTo>
                  <a:cubicBezTo>
                    <a:pt x="1256" y="4154"/>
                    <a:pt x="1233" y="4109"/>
                    <a:pt x="1233" y="4086"/>
                  </a:cubicBezTo>
                  <a:cubicBezTo>
                    <a:pt x="1217" y="4053"/>
                    <a:pt x="1200" y="4031"/>
                    <a:pt x="1174" y="4031"/>
                  </a:cubicBezTo>
                  <a:cubicBezTo>
                    <a:pt x="1165" y="4031"/>
                    <a:pt x="1154" y="4034"/>
                    <a:pt x="1142" y="4040"/>
                  </a:cubicBezTo>
                  <a:cubicBezTo>
                    <a:pt x="1073" y="3835"/>
                    <a:pt x="1028" y="3629"/>
                    <a:pt x="982" y="3401"/>
                  </a:cubicBezTo>
                  <a:cubicBezTo>
                    <a:pt x="914" y="3173"/>
                    <a:pt x="845" y="2922"/>
                    <a:pt x="800" y="2671"/>
                  </a:cubicBezTo>
                  <a:cubicBezTo>
                    <a:pt x="777" y="2580"/>
                    <a:pt x="731" y="2488"/>
                    <a:pt x="708" y="2374"/>
                  </a:cubicBezTo>
                  <a:cubicBezTo>
                    <a:pt x="685" y="2328"/>
                    <a:pt x="685" y="2260"/>
                    <a:pt x="663" y="2214"/>
                  </a:cubicBezTo>
                  <a:cubicBezTo>
                    <a:pt x="640" y="2146"/>
                    <a:pt x="640" y="2077"/>
                    <a:pt x="617" y="2032"/>
                  </a:cubicBezTo>
                  <a:cubicBezTo>
                    <a:pt x="594" y="2009"/>
                    <a:pt x="571" y="1986"/>
                    <a:pt x="548" y="1986"/>
                  </a:cubicBezTo>
                  <a:cubicBezTo>
                    <a:pt x="526" y="1918"/>
                    <a:pt x="503" y="1849"/>
                    <a:pt x="503" y="1758"/>
                  </a:cubicBezTo>
                  <a:cubicBezTo>
                    <a:pt x="503" y="1781"/>
                    <a:pt x="503" y="1781"/>
                    <a:pt x="503" y="1781"/>
                  </a:cubicBezTo>
                  <a:cubicBezTo>
                    <a:pt x="480" y="1689"/>
                    <a:pt x="457" y="1621"/>
                    <a:pt x="434" y="1530"/>
                  </a:cubicBezTo>
                  <a:cubicBezTo>
                    <a:pt x="434" y="1438"/>
                    <a:pt x="412" y="1347"/>
                    <a:pt x="389" y="1256"/>
                  </a:cubicBezTo>
                  <a:cubicBezTo>
                    <a:pt x="366" y="1073"/>
                    <a:pt x="320" y="890"/>
                    <a:pt x="275" y="708"/>
                  </a:cubicBezTo>
                  <a:cubicBezTo>
                    <a:pt x="275" y="731"/>
                    <a:pt x="275" y="731"/>
                    <a:pt x="275" y="731"/>
                  </a:cubicBezTo>
                  <a:cubicBezTo>
                    <a:pt x="252" y="617"/>
                    <a:pt x="229" y="502"/>
                    <a:pt x="206" y="388"/>
                  </a:cubicBezTo>
                  <a:cubicBezTo>
                    <a:pt x="183" y="274"/>
                    <a:pt x="138" y="137"/>
                    <a:pt x="115" y="23"/>
                  </a:cubicBezTo>
                  <a:cubicBezTo>
                    <a:pt x="92" y="0"/>
                    <a:pt x="69" y="0"/>
                    <a:pt x="69" y="0"/>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21"/>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21"/>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21"/>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21"/>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21"/>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21"/>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21"/>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21"/>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21"/>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21"/>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21"/>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21"/>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21"/>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21"/>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21"/>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21"/>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21"/>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21"/>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21"/>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21"/>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21"/>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21"/>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21"/>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21"/>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21"/>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21"/>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21"/>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21"/>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21"/>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21"/>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21"/>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21"/>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21"/>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21"/>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21"/>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21"/>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21"/>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21"/>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21"/>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21"/>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21"/>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21"/>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21"/>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21"/>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21"/>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21"/>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21"/>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21"/>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21"/>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21"/>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21"/>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21"/>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21"/>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21"/>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21"/>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21"/>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21"/>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21"/>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21"/>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21"/>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21"/>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21"/>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21"/>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21"/>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21"/>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9" name="Google Shape;5639;p21"/>
          <p:cNvGrpSpPr/>
          <p:nvPr/>
        </p:nvGrpSpPr>
        <p:grpSpPr>
          <a:xfrm>
            <a:off x="8039619" y="319744"/>
            <a:ext cx="930621" cy="976500"/>
            <a:chOff x="-818813" y="1823137"/>
            <a:chExt cx="1579734" cy="1657613"/>
          </a:xfrm>
        </p:grpSpPr>
        <p:sp>
          <p:nvSpPr>
            <p:cNvPr id="5640" name="Google Shape;5640;p21"/>
            <p:cNvSpPr/>
            <p:nvPr/>
          </p:nvSpPr>
          <p:spPr>
            <a:xfrm>
              <a:off x="-818813" y="1823137"/>
              <a:ext cx="1579734" cy="1657613"/>
            </a:xfrm>
            <a:custGeom>
              <a:avLst/>
              <a:gdLst/>
              <a:ahLst/>
              <a:cxnLst/>
              <a:rect l="l" t="t" r="r" b="b"/>
              <a:pathLst>
                <a:path w="28236" h="29628" extrusionOk="0">
                  <a:moveTo>
                    <a:pt x="12144" y="1"/>
                  </a:moveTo>
                  <a:cubicBezTo>
                    <a:pt x="11870" y="1"/>
                    <a:pt x="11596" y="24"/>
                    <a:pt x="11345" y="69"/>
                  </a:cubicBezTo>
                  <a:cubicBezTo>
                    <a:pt x="10683" y="69"/>
                    <a:pt x="10066" y="434"/>
                    <a:pt x="9724" y="1028"/>
                  </a:cubicBezTo>
                  <a:cubicBezTo>
                    <a:pt x="9724" y="1028"/>
                    <a:pt x="503" y="17257"/>
                    <a:pt x="503" y="17257"/>
                  </a:cubicBezTo>
                  <a:cubicBezTo>
                    <a:pt x="434" y="17416"/>
                    <a:pt x="366" y="17576"/>
                    <a:pt x="320" y="17736"/>
                  </a:cubicBezTo>
                  <a:cubicBezTo>
                    <a:pt x="252" y="17896"/>
                    <a:pt x="206" y="18055"/>
                    <a:pt x="160" y="18215"/>
                  </a:cubicBezTo>
                  <a:cubicBezTo>
                    <a:pt x="115" y="18444"/>
                    <a:pt x="69" y="18695"/>
                    <a:pt x="46" y="18946"/>
                  </a:cubicBezTo>
                  <a:cubicBezTo>
                    <a:pt x="1" y="19379"/>
                    <a:pt x="23" y="19813"/>
                    <a:pt x="92" y="20292"/>
                  </a:cubicBezTo>
                  <a:cubicBezTo>
                    <a:pt x="160" y="20680"/>
                    <a:pt x="274" y="21091"/>
                    <a:pt x="434" y="21525"/>
                  </a:cubicBezTo>
                  <a:cubicBezTo>
                    <a:pt x="548" y="21844"/>
                    <a:pt x="708" y="22164"/>
                    <a:pt x="868" y="22461"/>
                  </a:cubicBezTo>
                  <a:cubicBezTo>
                    <a:pt x="982" y="22666"/>
                    <a:pt x="1119" y="22872"/>
                    <a:pt x="1324" y="23077"/>
                  </a:cubicBezTo>
                  <a:cubicBezTo>
                    <a:pt x="2237" y="23922"/>
                    <a:pt x="3287" y="24515"/>
                    <a:pt x="4155" y="24972"/>
                  </a:cubicBezTo>
                  <a:cubicBezTo>
                    <a:pt x="4474" y="25131"/>
                    <a:pt x="4794" y="25291"/>
                    <a:pt x="5113" y="25451"/>
                  </a:cubicBezTo>
                  <a:lnTo>
                    <a:pt x="5501" y="25656"/>
                  </a:lnTo>
                  <a:cubicBezTo>
                    <a:pt x="5638" y="25725"/>
                    <a:pt x="5753" y="25770"/>
                    <a:pt x="5889" y="25839"/>
                  </a:cubicBezTo>
                  <a:lnTo>
                    <a:pt x="6209" y="25999"/>
                  </a:lnTo>
                  <a:cubicBezTo>
                    <a:pt x="6460" y="26136"/>
                    <a:pt x="6711" y="26273"/>
                    <a:pt x="6962" y="26387"/>
                  </a:cubicBezTo>
                  <a:cubicBezTo>
                    <a:pt x="8012" y="26912"/>
                    <a:pt x="9062" y="27391"/>
                    <a:pt x="10089" y="27825"/>
                  </a:cubicBezTo>
                  <a:cubicBezTo>
                    <a:pt x="10683" y="28099"/>
                    <a:pt x="11208" y="28304"/>
                    <a:pt x="11687" y="28487"/>
                  </a:cubicBezTo>
                  <a:cubicBezTo>
                    <a:pt x="12258" y="28692"/>
                    <a:pt x="12828" y="28897"/>
                    <a:pt x="13376" y="29057"/>
                  </a:cubicBezTo>
                  <a:cubicBezTo>
                    <a:pt x="13627" y="29126"/>
                    <a:pt x="13878" y="29194"/>
                    <a:pt x="14107" y="29263"/>
                  </a:cubicBezTo>
                  <a:cubicBezTo>
                    <a:pt x="14221" y="29286"/>
                    <a:pt x="14335" y="29308"/>
                    <a:pt x="14472" y="29354"/>
                  </a:cubicBezTo>
                  <a:cubicBezTo>
                    <a:pt x="14517" y="29354"/>
                    <a:pt x="14746" y="29422"/>
                    <a:pt x="14746" y="29422"/>
                  </a:cubicBezTo>
                  <a:cubicBezTo>
                    <a:pt x="14746" y="29422"/>
                    <a:pt x="14883" y="29445"/>
                    <a:pt x="14883" y="29445"/>
                  </a:cubicBezTo>
                  <a:cubicBezTo>
                    <a:pt x="15042" y="29491"/>
                    <a:pt x="15225" y="29537"/>
                    <a:pt x="15430" y="29559"/>
                  </a:cubicBezTo>
                  <a:cubicBezTo>
                    <a:pt x="15659" y="29605"/>
                    <a:pt x="15887" y="29628"/>
                    <a:pt x="16092" y="29628"/>
                  </a:cubicBezTo>
                  <a:cubicBezTo>
                    <a:pt x="16298" y="29628"/>
                    <a:pt x="16480" y="29605"/>
                    <a:pt x="16663" y="29582"/>
                  </a:cubicBezTo>
                  <a:cubicBezTo>
                    <a:pt x="16846" y="29537"/>
                    <a:pt x="17051" y="29468"/>
                    <a:pt x="17211" y="29377"/>
                  </a:cubicBezTo>
                  <a:cubicBezTo>
                    <a:pt x="17576" y="29217"/>
                    <a:pt x="17873" y="28943"/>
                    <a:pt x="18078" y="28601"/>
                  </a:cubicBezTo>
                  <a:cubicBezTo>
                    <a:pt x="18535" y="27802"/>
                    <a:pt x="27551" y="12007"/>
                    <a:pt x="27916" y="11391"/>
                  </a:cubicBezTo>
                  <a:cubicBezTo>
                    <a:pt x="28144" y="10980"/>
                    <a:pt x="28235" y="10500"/>
                    <a:pt x="28144" y="10067"/>
                  </a:cubicBezTo>
                  <a:cubicBezTo>
                    <a:pt x="28144" y="9998"/>
                    <a:pt x="28121" y="9953"/>
                    <a:pt x="28121" y="9907"/>
                  </a:cubicBezTo>
                  <a:cubicBezTo>
                    <a:pt x="28030" y="9542"/>
                    <a:pt x="27870" y="9222"/>
                    <a:pt x="27596" y="8948"/>
                  </a:cubicBezTo>
                  <a:cubicBezTo>
                    <a:pt x="27391" y="8743"/>
                    <a:pt x="27163" y="8537"/>
                    <a:pt x="26934" y="8355"/>
                  </a:cubicBezTo>
                  <a:cubicBezTo>
                    <a:pt x="26934" y="8263"/>
                    <a:pt x="26912" y="8172"/>
                    <a:pt x="26912" y="8058"/>
                  </a:cubicBezTo>
                  <a:cubicBezTo>
                    <a:pt x="26912" y="8058"/>
                    <a:pt x="26912" y="8058"/>
                    <a:pt x="26912" y="8035"/>
                  </a:cubicBezTo>
                  <a:cubicBezTo>
                    <a:pt x="26866" y="7624"/>
                    <a:pt x="26706" y="7236"/>
                    <a:pt x="26409" y="6917"/>
                  </a:cubicBezTo>
                  <a:cubicBezTo>
                    <a:pt x="26318" y="6803"/>
                    <a:pt x="26204" y="6666"/>
                    <a:pt x="26090" y="6552"/>
                  </a:cubicBezTo>
                  <a:cubicBezTo>
                    <a:pt x="25976" y="6437"/>
                    <a:pt x="25862" y="6323"/>
                    <a:pt x="25702" y="6186"/>
                  </a:cubicBezTo>
                  <a:cubicBezTo>
                    <a:pt x="25496" y="6004"/>
                    <a:pt x="25268" y="5821"/>
                    <a:pt x="25063" y="5684"/>
                  </a:cubicBezTo>
                  <a:lnTo>
                    <a:pt x="25040" y="5661"/>
                  </a:lnTo>
                  <a:cubicBezTo>
                    <a:pt x="24949" y="5593"/>
                    <a:pt x="24880" y="5524"/>
                    <a:pt x="24789" y="5456"/>
                  </a:cubicBezTo>
                  <a:cubicBezTo>
                    <a:pt x="24743" y="5433"/>
                    <a:pt x="24492" y="5228"/>
                    <a:pt x="24492" y="5228"/>
                  </a:cubicBezTo>
                  <a:cubicBezTo>
                    <a:pt x="24287" y="5068"/>
                    <a:pt x="24058" y="4908"/>
                    <a:pt x="23830" y="4748"/>
                  </a:cubicBezTo>
                  <a:cubicBezTo>
                    <a:pt x="22963" y="4086"/>
                    <a:pt x="22050" y="3493"/>
                    <a:pt x="21114" y="2968"/>
                  </a:cubicBezTo>
                  <a:cubicBezTo>
                    <a:pt x="20155" y="2443"/>
                    <a:pt x="19174" y="1964"/>
                    <a:pt x="18147" y="1553"/>
                  </a:cubicBezTo>
                  <a:cubicBezTo>
                    <a:pt x="17918" y="1462"/>
                    <a:pt x="17667" y="1347"/>
                    <a:pt x="17393" y="1256"/>
                  </a:cubicBezTo>
                  <a:cubicBezTo>
                    <a:pt x="17188" y="1188"/>
                    <a:pt x="16983" y="1119"/>
                    <a:pt x="16777" y="1051"/>
                  </a:cubicBezTo>
                  <a:lnTo>
                    <a:pt x="16686" y="1005"/>
                  </a:lnTo>
                  <a:cubicBezTo>
                    <a:pt x="16252" y="845"/>
                    <a:pt x="15750" y="685"/>
                    <a:pt x="15271" y="549"/>
                  </a:cubicBezTo>
                  <a:cubicBezTo>
                    <a:pt x="14563" y="343"/>
                    <a:pt x="13924" y="183"/>
                    <a:pt x="13331" y="92"/>
                  </a:cubicBezTo>
                  <a:cubicBezTo>
                    <a:pt x="12920" y="46"/>
                    <a:pt x="12509" y="1"/>
                    <a:pt x="1214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21"/>
            <p:cNvSpPr/>
            <p:nvPr/>
          </p:nvSpPr>
          <p:spPr>
            <a:xfrm>
              <a:off x="-703895" y="1930446"/>
              <a:ext cx="1283492" cy="1293674"/>
            </a:xfrm>
            <a:custGeom>
              <a:avLst/>
              <a:gdLst/>
              <a:ahLst/>
              <a:cxnLst/>
              <a:rect l="l" t="t" r="r" b="b"/>
              <a:pathLst>
                <a:path w="22941" h="23123" extrusionOk="0">
                  <a:moveTo>
                    <a:pt x="8720" y="4793"/>
                  </a:moveTo>
                  <a:lnTo>
                    <a:pt x="8711" y="4816"/>
                  </a:lnTo>
                  <a:lnTo>
                    <a:pt x="8720" y="4816"/>
                  </a:lnTo>
                  <a:lnTo>
                    <a:pt x="8720" y="4793"/>
                  </a:lnTo>
                  <a:close/>
                  <a:moveTo>
                    <a:pt x="9861" y="2785"/>
                  </a:moveTo>
                  <a:cubicBezTo>
                    <a:pt x="9884" y="2808"/>
                    <a:pt x="9930" y="2830"/>
                    <a:pt x="9953" y="2853"/>
                  </a:cubicBezTo>
                  <a:lnTo>
                    <a:pt x="9998" y="2876"/>
                  </a:lnTo>
                  <a:cubicBezTo>
                    <a:pt x="10090" y="2899"/>
                    <a:pt x="10158" y="2944"/>
                    <a:pt x="10249" y="2990"/>
                  </a:cubicBezTo>
                  <a:lnTo>
                    <a:pt x="10318" y="3013"/>
                  </a:lnTo>
                  <a:lnTo>
                    <a:pt x="10363" y="3036"/>
                  </a:lnTo>
                  <a:cubicBezTo>
                    <a:pt x="10409" y="3059"/>
                    <a:pt x="10455" y="3081"/>
                    <a:pt x="10500" y="3104"/>
                  </a:cubicBezTo>
                  <a:cubicBezTo>
                    <a:pt x="10592" y="3127"/>
                    <a:pt x="10683" y="3173"/>
                    <a:pt x="10774" y="3218"/>
                  </a:cubicBezTo>
                  <a:lnTo>
                    <a:pt x="10820" y="3241"/>
                  </a:lnTo>
                  <a:cubicBezTo>
                    <a:pt x="10911" y="3264"/>
                    <a:pt x="11003" y="3310"/>
                    <a:pt x="11094" y="3355"/>
                  </a:cubicBezTo>
                  <a:cubicBezTo>
                    <a:pt x="11117" y="3355"/>
                    <a:pt x="11140" y="3378"/>
                    <a:pt x="11140" y="3378"/>
                  </a:cubicBezTo>
                  <a:cubicBezTo>
                    <a:pt x="11231" y="3401"/>
                    <a:pt x="11299" y="3447"/>
                    <a:pt x="11368" y="3492"/>
                  </a:cubicBezTo>
                  <a:cubicBezTo>
                    <a:pt x="11528" y="3584"/>
                    <a:pt x="11687" y="3652"/>
                    <a:pt x="11824" y="3743"/>
                  </a:cubicBezTo>
                  <a:lnTo>
                    <a:pt x="11847" y="3743"/>
                  </a:lnTo>
                  <a:cubicBezTo>
                    <a:pt x="11984" y="3812"/>
                    <a:pt x="12098" y="3880"/>
                    <a:pt x="12235" y="3949"/>
                  </a:cubicBezTo>
                  <a:cubicBezTo>
                    <a:pt x="12304" y="3994"/>
                    <a:pt x="12395" y="4040"/>
                    <a:pt x="12486" y="4086"/>
                  </a:cubicBezTo>
                  <a:cubicBezTo>
                    <a:pt x="12555" y="4131"/>
                    <a:pt x="12646" y="4154"/>
                    <a:pt x="12715" y="4200"/>
                  </a:cubicBezTo>
                  <a:cubicBezTo>
                    <a:pt x="12851" y="4291"/>
                    <a:pt x="12988" y="4360"/>
                    <a:pt x="13125" y="4428"/>
                  </a:cubicBezTo>
                  <a:lnTo>
                    <a:pt x="13171" y="4451"/>
                  </a:lnTo>
                  <a:lnTo>
                    <a:pt x="13239" y="4474"/>
                  </a:lnTo>
                  <a:cubicBezTo>
                    <a:pt x="13285" y="4519"/>
                    <a:pt x="13354" y="4542"/>
                    <a:pt x="13399" y="4588"/>
                  </a:cubicBezTo>
                  <a:lnTo>
                    <a:pt x="13513" y="4634"/>
                  </a:lnTo>
                  <a:lnTo>
                    <a:pt x="13628" y="4679"/>
                  </a:lnTo>
                  <a:lnTo>
                    <a:pt x="13787" y="4771"/>
                  </a:lnTo>
                  <a:cubicBezTo>
                    <a:pt x="13879" y="4816"/>
                    <a:pt x="13970" y="4862"/>
                    <a:pt x="14084" y="4907"/>
                  </a:cubicBezTo>
                  <a:cubicBezTo>
                    <a:pt x="14175" y="4976"/>
                    <a:pt x="14267" y="5022"/>
                    <a:pt x="14358" y="5067"/>
                  </a:cubicBezTo>
                  <a:lnTo>
                    <a:pt x="14541" y="5159"/>
                  </a:lnTo>
                  <a:lnTo>
                    <a:pt x="14609" y="5181"/>
                  </a:lnTo>
                  <a:lnTo>
                    <a:pt x="14769" y="5273"/>
                  </a:lnTo>
                  <a:lnTo>
                    <a:pt x="14837" y="5295"/>
                  </a:lnTo>
                  <a:cubicBezTo>
                    <a:pt x="14883" y="5341"/>
                    <a:pt x="14929" y="5364"/>
                    <a:pt x="14974" y="5387"/>
                  </a:cubicBezTo>
                  <a:cubicBezTo>
                    <a:pt x="15111" y="5455"/>
                    <a:pt x="15248" y="5524"/>
                    <a:pt x="15362" y="5569"/>
                  </a:cubicBezTo>
                  <a:lnTo>
                    <a:pt x="15431" y="5615"/>
                  </a:lnTo>
                  <a:cubicBezTo>
                    <a:pt x="15499" y="5661"/>
                    <a:pt x="15568" y="5684"/>
                    <a:pt x="15659" y="5729"/>
                  </a:cubicBezTo>
                  <a:lnTo>
                    <a:pt x="15705" y="5752"/>
                  </a:lnTo>
                  <a:lnTo>
                    <a:pt x="15727" y="5775"/>
                  </a:lnTo>
                  <a:lnTo>
                    <a:pt x="15887" y="5843"/>
                  </a:lnTo>
                  <a:lnTo>
                    <a:pt x="16321" y="6072"/>
                  </a:lnTo>
                  <a:lnTo>
                    <a:pt x="16435" y="6117"/>
                  </a:lnTo>
                  <a:cubicBezTo>
                    <a:pt x="16549" y="6186"/>
                    <a:pt x="16663" y="6231"/>
                    <a:pt x="16777" y="6300"/>
                  </a:cubicBezTo>
                  <a:cubicBezTo>
                    <a:pt x="16846" y="6323"/>
                    <a:pt x="16892" y="6345"/>
                    <a:pt x="16937" y="6368"/>
                  </a:cubicBezTo>
                  <a:lnTo>
                    <a:pt x="16983" y="6391"/>
                  </a:lnTo>
                  <a:cubicBezTo>
                    <a:pt x="17074" y="6437"/>
                    <a:pt x="17143" y="6460"/>
                    <a:pt x="17234" y="6505"/>
                  </a:cubicBezTo>
                  <a:lnTo>
                    <a:pt x="17257" y="6528"/>
                  </a:lnTo>
                  <a:lnTo>
                    <a:pt x="17325" y="6551"/>
                  </a:lnTo>
                  <a:lnTo>
                    <a:pt x="17417" y="6597"/>
                  </a:lnTo>
                  <a:cubicBezTo>
                    <a:pt x="17553" y="6665"/>
                    <a:pt x="17713" y="6733"/>
                    <a:pt x="17850" y="6825"/>
                  </a:cubicBezTo>
                  <a:lnTo>
                    <a:pt x="17987" y="6870"/>
                  </a:lnTo>
                  <a:cubicBezTo>
                    <a:pt x="18101" y="6939"/>
                    <a:pt x="18215" y="6985"/>
                    <a:pt x="18330" y="7053"/>
                  </a:cubicBezTo>
                  <a:cubicBezTo>
                    <a:pt x="18398" y="7076"/>
                    <a:pt x="18466" y="7122"/>
                    <a:pt x="18535" y="7167"/>
                  </a:cubicBezTo>
                  <a:lnTo>
                    <a:pt x="18581" y="7190"/>
                  </a:lnTo>
                  <a:cubicBezTo>
                    <a:pt x="18649" y="7213"/>
                    <a:pt x="18718" y="7236"/>
                    <a:pt x="18786" y="7281"/>
                  </a:cubicBezTo>
                  <a:lnTo>
                    <a:pt x="18832" y="7304"/>
                  </a:lnTo>
                  <a:cubicBezTo>
                    <a:pt x="18900" y="7327"/>
                    <a:pt x="18946" y="7373"/>
                    <a:pt x="18991" y="7395"/>
                  </a:cubicBezTo>
                  <a:lnTo>
                    <a:pt x="19037" y="7418"/>
                  </a:lnTo>
                  <a:cubicBezTo>
                    <a:pt x="19083" y="7441"/>
                    <a:pt x="19128" y="7441"/>
                    <a:pt x="19174" y="7487"/>
                  </a:cubicBezTo>
                  <a:cubicBezTo>
                    <a:pt x="19174" y="7487"/>
                    <a:pt x="19197" y="7464"/>
                    <a:pt x="19197" y="7464"/>
                  </a:cubicBezTo>
                  <a:cubicBezTo>
                    <a:pt x="19220" y="7464"/>
                    <a:pt x="19265" y="7487"/>
                    <a:pt x="19288" y="7510"/>
                  </a:cubicBezTo>
                  <a:cubicBezTo>
                    <a:pt x="19334" y="7532"/>
                    <a:pt x="19357" y="7555"/>
                    <a:pt x="19357" y="7601"/>
                  </a:cubicBezTo>
                  <a:cubicBezTo>
                    <a:pt x="19379" y="7669"/>
                    <a:pt x="19357" y="7715"/>
                    <a:pt x="19334" y="7761"/>
                  </a:cubicBezTo>
                  <a:cubicBezTo>
                    <a:pt x="19334" y="7783"/>
                    <a:pt x="19311" y="7806"/>
                    <a:pt x="19311" y="7806"/>
                  </a:cubicBezTo>
                  <a:lnTo>
                    <a:pt x="19288" y="7852"/>
                  </a:lnTo>
                  <a:lnTo>
                    <a:pt x="19243" y="7920"/>
                  </a:lnTo>
                  <a:cubicBezTo>
                    <a:pt x="19197" y="7989"/>
                    <a:pt x="19151" y="8080"/>
                    <a:pt x="19128" y="8149"/>
                  </a:cubicBezTo>
                  <a:cubicBezTo>
                    <a:pt x="19083" y="8217"/>
                    <a:pt x="19060" y="8286"/>
                    <a:pt x="19037" y="8354"/>
                  </a:cubicBezTo>
                  <a:cubicBezTo>
                    <a:pt x="18991" y="8400"/>
                    <a:pt x="18969" y="8445"/>
                    <a:pt x="18946" y="8491"/>
                  </a:cubicBezTo>
                  <a:cubicBezTo>
                    <a:pt x="18923" y="8537"/>
                    <a:pt x="18900" y="8605"/>
                    <a:pt x="18877" y="8651"/>
                  </a:cubicBezTo>
                  <a:lnTo>
                    <a:pt x="18855" y="8719"/>
                  </a:lnTo>
                  <a:cubicBezTo>
                    <a:pt x="18740" y="9016"/>
                    <a:pt x="18603" y="9313"/>
                    <a:pt x="18421" y="9609"/>
                  </a:cubicBezTo>
                  <a:cubicBezTo>
                    <a:pt x="18398" y="9632"/>
                    <a:pt x="18375" y="9678"/>
                    <a:pt x="18375" y="9701"/>
                  </a:cubicBezTo>
                  <a:cubicBezTo>
                    <a:pt x="18330" y="9746"/>
                    <a:pt x="18307" y="9792"/>
                    <a:pt x="18284" y="9815"/>
                  </a:cubicBezTo>
                  <a:lnTo>
                    <a:pt x="18238" y="9929"/>
                  </a:lnTo>
                  <a:lnTo>
                    <a:pt x="18215" y="9975"/>
                  </a:lnTo>
                  <a:lnTo>
                    <a:pt x="18193" y="9997"/>
                  </a:lnTo>
                  <a:lnTo>
                    <a:pt x="18170" y="10043"/>
                  </a:lnTo>
                  <a:cubicBezTo>
                    <a:pt x="18101" y="10157"/>
                    <a:pt x="18033" y="10294"/>
                    <a:pt x="17987" y="10431"/>
                  </a:cubicBezTo>
                  <a:cubicBezTo>
                    <a:pt x="17919" y="10545"/>
                    <a:pt x="17873" y="10659"/>
                    <a:pt x="17827" y="10774"/>
                  </a:cubicBezTo>
                  <a:lnTo>
                    <a:pt x="17782" y="10911"/>
                  </a:lnTo>
                  <a:cubicBezTo>
                    <a:pt x="17736" y="11002"/>
                    <a:pt x="17713" y="11093"/>
                    <a:pt x="17668" y="11184"/>
                  </a:cubicBezTo>
                  <a:cubicBezTo>
                    <a:pt x="17645" y="11207"/>
                    <a:pt x="17622" y="11253"/>
                    <a:pt x="17599" y="11276"/>
                  </a:cubicBezTo>
                  <a:cubicBezTo>
                    <a:pt x="17599" y="11321"/>
                    <a:pt x="17576" y="11344"/>
                    <a:pt x="17553" y="11390"/>
                  </a:cubicBezTo>
                  <a:cubicBezTo>
                    <a:pt x="17531" y="11458"/>
                    <a:pt x="17485" y="11550"/>
                    <a:pt x="17439" y="11618"/>
                  </a:cubicBezTo>
                  <a:cubicBezTo>
                    <a:pt x="17439" y="11618"/>
                    <a:pt x="17439" y="11641"/>
                    <a:pt x="17417" y="11664"/>
                  </a:cubicBezTo>
                  <a:lnTo>
                    <a:pt x="17439" y="11641"/>
                  </a:lnTo>
                  <a:lnTo>
                    <a:pt x="17439" y="11641"/>
                  </a:lnTo>
                  <a:cubicBezTo>
                    <a:pt x="17417" y="11664"/>
                    <a:pt x="17417" y="11709"/>
                    <a:pt x="17394" y="11732"/>
                  </a:cubicBezTo>
                  <a:cubicBezTo>
                    <a:pt x="17394" y="11778"/>
                    <a:pt x="17371" y="11824"/>
                    <a:pt x="17348" y="11846"/>
                  </a:cubicBezTo>
                  <a:cubicBezTo>
                    <a:pt x="17302" y="11938"/>
                    <a:pt x="17234" y="11983"/>
                    <a:pt x="17165" y="12006"/>
                  </a:cubicBezTo>
                  <a:lnTo>
                    <a:pt x="17120" y="12006"/>
                  </a:lnTo>
                  <a:cubicBezTo>
                    <a:pt x="17074" y="12006"/>
                    <a:pt x="17006" y="11983"/>
                    <a:pt x="16960" y="11938"/>
                  </a:cubicBezTo>
                  <a:lnTo>
                    <a:pt x="16937" y="11938"/>
                  </a:lnTo>
                  <a:cubicBezTo>
                    <a:pt x="16892" y="11892"/>
                    <a:pt x="16846" y="11869"/>
                    <a:pt x="16800" y="11846"/>
                  </a:cubicBezTo>
                  <a:cubicBezTo>
                    <a:pt x="16686" y="11801"/>
                    <a:pt x="16549" y="11732"/>
                    <a:pt x="16435" y="11687"/>
                  </a:cubicBezTo>
                  <a:cubicBezTo>
                    <a:pt x="16367" y="11641"/>
                    <a:pt x="16275" y="11595"/>
                    <a:pt x="16207" y="11572"/>
                  </a:cubicBezTo>
                  <a:cubicBezTo>
                    <a:pt x="16070" y="11504"/>
                    <a:pt x="15933" y="11435"/>
                    <a:pt x="15819" y="11367"/>
                  </a:cubicBezTo>
                  <a:lnTo>
                    <a:pt x="15773" y="11367"/>
                  </a:lnTo>
                  <a:lnTo>
                    <a:pt x="15705" y="11321"/>
                  </a:lnTo>
                  <a:lnTo>
                    <a:pt x="15659" y="11299"/>
                  </a:lnTo>
                  <a:lnTo>
                    <a:pt x="15590" y="11276"/>
                  </a:lnTo>
                  <a:cubicBezTo>
                    <a:pt x="15522" y="11230"/>
                    <a:pt x="15431" y="11207"/>
                    <a:pt x="15362" y="11162"/>
                  </a:cubicBezTo>
                  <a:lnTo>
                    <a:pt x="15225" y="11093"/>
                  </a:lnTo>
                  <a:lnTo>
                    <a:pt x="14883" y="10911"/>
                  </a:lnTo>
                  <a:lnTo>
                    <a:pt x="14472" y="10705"/>
                  </a:lnTo>
                  <a:lnTo>
                    <a:pt x="14312" y="10637"/>
                  </a:lnTo>
                  <a:lnTo>
                    <a:pt x="14016" y="10477"/>
                  </a:lnTo>
                  <a:cubicBezTo>
                    <a:pt x="13901" y="10408"/>
                    <a:pt x="13787" y="10363"/>
                    <a:pt x="13673" y="10294"/>
                  </a:cubicBezTo>
                  <a:lnTo>
                    <a:pt x="13582" y="10249"/>
                  </a:lnTo>
                  <a:lnTo>
                    <a:pt x="13308" y="10089"/>
                  </a:lnTo>
                  <a:lnTo>
                    <a:pt x="13194" y="10043"/>
                  </a:lnTo>
                  <a:lnTo>
                    <a:pt x="13057" y="9952"/>
                  </a:lnTo>
                  <a:lnTo>
                    <a:pt x="12646" y="9746"/>
                  </a:lnTo>
                  <a:cubicBezTo>
                    <a:pt x="12509" y="9678"/>
                    <a:pt x="12372" y="9587"/>
                    <a:pt x="12212" y="9518"/>
                  </a:cubicBezTo>
                  <a:lnTo>
                    <a:pt x="12190" y="9518"/>
                  </a:lnTo>
                  <a:cubicBezTo>
                    <a:pt x="12053" y="9427"/>
                    <a:pt x="11916" y="9358"/>
                    <a:pt x="11779" y="9290"/>
                  </a:cubicBezTo>
                  <a:lnTo>
                    <a:pt x="11596" y="9199"/>
                  </a:lnTo>
                  <a:cubicBezTo>
                    <a:pt x="11505" y="9176"/>
                    <a:pt x="11436" y="9130"/>
                    <a:pt x="11345" y="9084"/>
                  </a:cubicBezTo>
                  <a:cubicBezTo>
                    <a:pt x="11208" y="9016"/>
                    <a:pt x="11071" y="8948"/>
                    <a:pt x="10934" y="8879"/>
                  </a:cubicBezTo>
                  <a:lnTo>
                    <a:pt x="10820" y="8833"/>
                  </a:lnTo>
                  <a:lnTo>
                    <a:pt x="10797" y="8833"/>
                  </a:lnTo>
                  <a:cubicBezTo>
                    <a:pt x="10706" y="8788"/>
                    <a:pt x="10615" y="8742"/>
                    <a:pt x="10500" y="8696"/>
                  </a:cubicBezTo>
                  <a:lnTo>
                    <a:pt x="10409" y="8651"/>
                  </a:lnTo>
                  <a:lnTo>
                    <a:pt x="10409" y="8628"/>
                  </a:lnTo>
                  <a:lnTo>
                    <a:pt x="10363" y="8628"/>
                  </a:lnTo>
                  <a:lnTo>
                    <a:pt x="10318" y="8605"/>
                  </a:lnTo>
                  <a:lnTo>
                    <a:pt x="10295" y="8605"/>
                  </a:lnTo>
                  <a:lnTo>
                    <a:pt x="10227" y="8560"/>
                  </a:lnTo>
                  <a:cubicBezTo>
                    <a:pt x="10158" y="8537"/>
                    <a:pt x="10090" y="8491"/>
                    <a:pt x="10021" y="8468"/>
                  </a:cubicBezTo>
                  <a:cubicBezTo>
                    <a:pt x="9953" y="8423"/>
                    <a:pt x="9884" y="8400"/>
                    <a:pt x="9816" y="8354"/>
                  </a:cubicBezTo>
                  <a:lnTo>
                    <a:pt x="9702" y="8308"/>
                  </a:lnTo>
                  <a:cubicBezTo>
                    <a:pt x="9610" y="8240"/>
                    <a:pt x="9496" y="8194"/>
                    <a:pt x="9405" y="8149"/>
                  </a:cubicBezTo>
                  <a:cubicBezTo>
                    <a:pt x="9268" y="8080"/>
                    <a:pt x="9131" y="8012"/>
                    <a:pt x="8994" y="7943"/>
                  </a:cubicBezTo>
                  <a:cubicBezTo>
                    <a:pt x="8926" y="7898"/>
                    <a:pt x="8857" y="7875"/>
                    <a:pt x="8811" y="7852"/>
                  </a:cubicBezTo>
                  <a:lnTo>
                    <a:pt x="8766" y="7829"/>
                  </a:lnTo>
                  <a:cubicBezTo>
                    <a:pt x="8697" y="7783"/>
                    <a:pt x="8629" y="7761"/>
                    <a:pt x="8583" y="7738"/>
                  </a:cubicBezTo>
                  <a:cubicBezTo>
                    <a:pt x="8537" y="7715"/>
                    <a:pt x="8469" y="7692"/>
                    <a:pt x="8423" y="7669"/>
                  </a:cubicBezTo>
                  <a:lnTo>
                    <a:pt x="8355" y="7646"/>
                  </a:lnTo>
                  <a:cubicBezTo>
                    <a:pt x="8286" y="7601"/>
                    <a:pt x="8218" y="7578"/>
                    <a:pt x="8149" y="7555"/>
                  </a:cubicBezTo>
                  <a:lnTo>
                    <a:pt x="8104" y="7532"/>
                  </a:lnTo>
                  <a:cubicBezTo>
                    <a:pt x="8035" y="7487"/>
                    <a:pt x="7944" y="7464"/>
                    <a:pt x="7876" y="7418"/>
                  </a:cubicBezTo>
                  <a:cubicBezTo>
                    <a:pt x="7830" y="7395"/>
                    <a:pt x="7784" y="7373"/>
                    <a:pt x="7761" y="7350"/>
                  </a:cubicBezTo>
                  <a:cubicBezTo>
                    <a:pt x="7693" y="7327"/>
                    <a:pt x="7670" y="7304"/>
                    <a:pt x="7624" y="7258"/>
                  </a:cubicBezTo>
                  <a:cubicBezTo>
                    <a:pt x="7579" y="7190"/>
                    <a:pt x="7556" y="7122"/>
                    <a:pt x="7579" y="7053"/>
                  </a:cubicBezTo>
                  <a:cubicBezTo>
                    <a:pt x="7579" y="7007"/>
                    <a:pt x="7602" y="6985"/>
                    <a:pt x="7647" y="6939"/>
                  </a:cubicBezTo>
                  <a:cubicBezTo>
                    <a:pt x="7647" y="6916"/>
                    <a:pt x="7670" y="6893"/>
                    <a:pt x="7670" y="6893"/>
                  </a:cubicBezTo>
                  <a:cubicBezTo>
                    <a:pt x="7670" y="6893"/>
                    <a:pt x="7693" y="6870"/>
                    <a:pt x="7693" y="6870"/>
                  </a:cubicBezTo>
                  <a:lnTo>
                    <a:pt x="7716" y="6825"/>
                  </a:lnTo>
                  <a:lnTo>
                    <a:pt x="7716" y="6802"/>
                  </a:lnTo>
                  <a:lnTo>
                    <a:pt x="7739" y="6756"/>
                  </a:lnTo>
                  <a:lnTo>
                    <a:pt x="7761" y="6733"/>
                  </a:lnTo>
                  <a:lnTo>
                    <a:pt x="7784" y="6711"/>
                  </a:lnTo>
                  <a:lnTo>
                    <a:pt x="7830" y="6597"/>
                  </a:lnTo>
                  <a:cubicBezTo>
                    <a:pt x="7876" y="6505"/>
                    <a:pt x="7898" y="6437"/>
                    <a:pt x="7944" y="6368"/>
                  </a:cubicBezTo>
                  <a:cubicBezTo>
                    <a:pt x="8012" y="6254"/>
                    <a:pt x="8058" y="6140"/>
                    <a:pt x="8104" y="6026"/>
                  </a:cubicBezTo>
                  <a:lnTo>
                    <a:pt x="8149" y="5935"/>
                  </a:lnTo>
                  <a:lnTo>
                    <a:pt x="8172" y="5889"/>
                  </a:lnTo>
                  <a:cubicBezTo>
                    <a:pt x="8218" y="5843"/>
                    <a:pt x="8241" y="5775"/>
                    <a:pt x="8264" y="5706"/>
                  </a:cubicBezTo>
                  <a:lnTo>
                    <a:pt x="8378" y="5478"/>
                  </a:lnTo>
                  <a:lnTo>
                    <a:pt x="8446" y="5364"/>
                  </a:lnTo>
                  <a:lnTo>
                    <a:pt x="8446" y="5341"/>
                  </a:lnTo>
                  <a:lnTo>
                    <a:pt x="8469" y="5318"/>
                  </a:lnTo>
                  <a:cubicBezTo>
                    <a:pt x="8537" y="5181"/>
                    <a:pt x="8606" y="5044"/>
                    <a:pt x="8674" y="4907"/>
                  </a:cubicBezTo>
                  <a:lnTo>
                    <a:pt x="8711" y="4816"/>
                  </a:lnTo>
                  <a:lnTo>
                    <a:pt x="8697" y="4816"/>
                  </a:lnTo>
                  <a:lnTo>
                    <a:pt x="8766" y="4679"/>
                  </a:lnTo>
                  <a:lnTo>
                    <a:pt x="8789" y="4611"/>
                  </a:lnTo>
                  <a:cubicBezTo>
                    <a:pt x="8834" y="4542"/>
                    <a:pt x="8857" y="4474"/>
                    <a:pt x="8903" y="4428"/>
                  </a:cubicBezTo>
                  <a:cubicBezTo>
                    <a:pt x="8971" y="4291"/>
                    <a:pt x="9017" y="4154"/>
                    <a:pt x="9108" y="4017"/>
                  </a:cubicBezTo>
                  <a:lnTo>
                    <a:pt x="9177" y="3880"/>
                  </a:lnTo>
                  <a:lnTo>
                    <a:pt x="9177" y="3858"/>
                  </a:lnTo>
                  <a:lnTo>
                    <a:pt x="9222" y="3789"/>
                  </a:lnTo>
                  <a:cubicBezTo>
                    <a:pt x="9245" y="3743"/>
                    <a:pt x="9268" y="3675"/>
                    <a:pt x="9314" y="3629"/>
                  </a:cubicBezTo>
                  <a:cubicBezTo>
                    <a:pt x="9382" y="3492"/>
                    <a:pt x="9428" y="3378"/>
                    <a:pt x="9496" y="3264"/>
                  </a:cubicBezTo>
                  <a:lnTo>
                    <a:pt x="9587" y="3081"/>
                  </a:lnTo>
                  <a:cubicBezTo>
                    <a:pt x="9610" y="3036"/>
                    <a:pt x="9633" y="2990"/>
                    <a:pt x="9656" y="2944"/>
                  </a:cubicBezTo>
                  <a:lnTo>
                    <a:pt x="9656" y="2922"/>
                  </a:lnTo>
                  <a:lnTo>
                    <a:pt x="9656" y="2899"/>
                  </a:lnTo>
                  <a:cubicBezTo>
                    <a:pt x="9679" y="2876"/>
                    <a:pt x="9679" y="2853"/>
                    <a:pt x="9702" y="2853"/>
                  </a:cubicBezTo>
                  <a:cubicBezTo>
                    <a:pt x="9702" y="2830"/>
                    <a:pt x="9702" y="2830"/>
                    <a:pt x="9724" y="2830"/>
                  </a:cubicBezTo>
                  <a:cubicBezTo>
                    <a:pt x="9724" y="2785"/>
                    <a:pt x="9770" y="2785"/>
                    <a:pt x="9793" y="2785"/>
                  </a:cubicBezTo>
                  <a:close/>
                  <a:moveTo>
                    <a:pt x="9656" y="0"/>
                  </a:moveTo>
                  <a:cubicBezTo>
                    <a:pt x="9587" y="0"/>
                    <a:pt x="9519" y="0"/>
                    <a:pt x="9473" y="23"/>
                  </a:cubicBezTo>
                  <a:cubicBezTo>
                    <a:pt x="9450" y="46"/>
                    <a:pt x="9428" y="46"/>
                    <a:pt x="9428" y="46"/>
                  </a:cubicBezTo>
                  <a:cubicBezTo>
                    <a:pt x="9405" y="69"/>
                    <a:pt x="9382" y="91"/>
                    <a:pt x="9359" y="91"/>
                  </a:cubicBezTo>
                  <a:lnTo>
                    <a:pt x="9359" y="114"/>
                  </a:lnTo>
                  <a:cubicBezTo>
                    <a:pt x="9336" y="137"/>
                    <a:pt x="9314" y="160"/>
                    <a:pt x="9291" y="183"/>
                  </a:cubicBezTo>
                  <a:cubicBezTo>
                    <a:pt x="9268" y="228"/>
                    <a:pt x="9245" y="251"/>
                    <a:pt x="9222" y="297"/>
                  </a:cubicBezTo>
                  <a:cubicBezTo>
                    <a:pt x="9177" y="365"/>
                    <a:pt x="9131" y="457"/>
                    <a:pt x="9085" y="525"/>
                  </a:cubicBezTo>
                  <a:cubicBezTo>
                    <a:pt x="9062" y="571"/>
                    <a:pt x="9040" y="616"/>
                    <a:pt x="9017" y="662"/>
                  </a:cubicBezTo>
                  <a:cubicBezTo>
                    <a:pt x="8971" y="753"/>
                    <a:pt x="8903" y="867"/>
                    <a:pt x="8834" y="982"/>
                  </a:cubicBezTo>
                  <a:lnTo>
                    <a:pt x="8811" y="1004"/>
                  </a:lnTo>
                  <a:lnTo>
                    <a:pt x="8789" y="1050"/>
                  </a:lnTo>
                  <a:lnTo>
                    <a:pt x="8766" y="1096"/>
                  </a:lnTo>
                  <a:cubicBezTo>
                    <a:pt x="8743" y="1141"/>
                    <a:pt x="8697" y="1187"/>
                    <a:pt x="8674" y="1233"/>
                  </a:cubicBezTo>
                  <a:cubicBezTo>
                    <a:pt x="8652" y="1278"/>
                    <a:pt x="8606" y="1324"/>
                    <a:pt x="8583" y="1370"/>
                  </a:cubicBezTo>
                  <a:cubicBezTo>
                    <a:pt x="8537" y="1438"/>
                    <a:pt x="8515" y="1484"/>
                    <a:pt x="8469" y="1552"/>
                  </a:cubicBezTo>
                  <a:cubicBezTo>
                    <a:pt x="8469" y="1575"/>
                    <a:pt x="8446" y="1598"/>
                    <a:pt x="8446" y="1621"/>
                  </a:cubicBezTo>
                  <a:cubicBezTo>
                    <a:pt x="8423" y="1643"/>
                    <a:pt x="8423" y="1666"/>
                    <a:pt x="8423" y="1689"/>
                  </a:cubicBezTo>
                  <a:cubicBezTo>
                    <a:pt x="8423" y="1712"/>
                    <a:pt x="8423" y="1735"/>
                    <a:pt x="8423" y="1758"/>
                  </a:cubicBezTo>
                  <a:lnTo>
                    <a:pt x="8401" y="1780"/>
                  </a:lnTo>
                  <a:cubicBezTo>
                    <a:pt x="8355" y="1849"/>
                    <a:pt x="8332" y="1895"/>
                    <a:pt x="8286" y="1963"/>
                  </a:cubicBezTo>
                  <a:cubicBezTo>
                    <a:pt x="8286" y="1986"/>
                    <a:pt x="8264" y="2009"/>
                    <a:pt x="8241" y="2031"/>
                  </a:cubicBezTo>
                  <a:cubicBezTo>
                    <a:pt x="8218" y="2077"/>
                    <a:pt x="8195" y="2123"/>
                    <a:pt x="8172" y="2168"/>
                  </a:cubicBezTo>
                  <a:cubicBezTo>
                    <a:pt x="8127" y="2237"/>
                    <a:pt x="8081" y="2305"/>
                    <a:pt x="8035" y="2374"/>
                  </a:cubicBezTo>
                  <a:cubicBezTo>
                    <a:pt x="7990" y="2465"/>
                    <a:pt x="7921" y="2556"/>
                    <a:pt x="7853" y="2648"/>
                  </a:cubicBezTo>
                  <a:lnTo>
                    <a:pt x="7784" y="2808"/>
                  </a:lnTo>
                  <a:cubicBezTo>
                    <a:pt x="7693" y="2922"/>
                    <a:pt x="7624" y="3059"/>
                    <a:pt x="7533" y="3196"/>
                  </a:cubicBezTo>
                  <a:lnTo>
                    <a:pt x="7510" y="3218"/>
                  </a:lnTo>
                  <a:lnTo>
                    <a:pt x="7442" y="3333"/>
                  </a:lnTo>
                  <a:cubicBezTo>
                    <a:pt x="7396" y="3447"/>
                    <a:pt x="7328" y="3538"/>
                    <a:pt x="7259" y="3652"/>
                  </a:cubicBezTo>
                  <a:cubicBezTo>
                    <a:pt x="7236" y="3721"/>
                    <a:pt x="7191" y="3789"/>
                    <a:pt x="7145" y="3880"/>
                  </a:cubicBezTo>
                  <a:lnTo>
                    <a:pt x="7054" y="4063"/>
                  </a:lnTo>
                  <a:cubicBezTo>
                    <a:pt x="6985" y="4200"/>
                    <a:pt x="6894" y="4360"/>
                    <a:pt x="6826" y="4497"/>
                  </a:cubicBezTo>
                  <a:cubicBezTo>
                    <a:pt x="6803" y="4542"/>
                    <a:pt x="6780" y="4588"/>
                    <a:pt x="6757" y="4634"/>
                  </a:cubicBezTo>
                  <a:cubicBezTo>
                    <a:pt x="6734" y="4656"/>
                    <a:pt x="6711" y="4702"/>
                    <a:pt x="6689" y="4725"/>
                  </a:cubicBezTo>
                  <a:lnTo>
                    <a:pt x="6689" y="4748"/>
                  </a:lnTo>
                  <a:cubicBezTo>
                    <a:pt x="6643" y="4816"/>
                    <a:pt x="6620" y="4907"/>
                    <a:pt x="6574" y="4976"/>
                  </a:cubicBezTo>
                  <a:cubicBezTo>
                    <a:pt x="6529" y="5044"/>
                    <a:pt x="6506" y="5090"/>
                    <a:pt x="6460" y="5159"/>
                  </a:cubicBezTo>
                  <a:lnTo>
                    <a:pt x="6438" y="5227"/>
                  </a:lnTo>
                  <a:cubicBezTo>
                    <a:pt x="6392" y="5273"/>
                    <a:pt x="6369" y="5318"/>
                    <a:pt x="6346" y="5387"/>
                  </a:cubicBezTo>
                  <a:lnTo>
                    <a:pt x="6323" y="5432"/>
                  </a:lnTo>
                  <a:cubicBezTo>
                    <a:pt x="6278" y="5501"/>
                    <a:pt x="6232" y="5569"/>
                    <a:pt x="6186" y="5661"/>
                  </a:cubicBezTo>
                  <a:lnTo>
                    <a:pt x="6164" y="5706"/>
                  </a:lnTo>
                  <a:cubicBezTo>
                    <a:pt x="6118" y="5775"/>
                    <a:pt x="6095" y="5820"/>
                    <a:pt x="6050" y="5889"/>
                  </a:cubicBezTo>
                  <a:cubicBezTo>
                    <a:pt x="5867" y="6163"/>
                    <a:pt x="5707" y="6460"/>
                    <a:pt x="5525" y="6756"/>
                  </a:cubicBezTo>
                  <a:lnTo>
                    <a:pt x="5502" y="6825"/>
                  </a:lnTo>
                  <a:lnTo>
                    <a:pt x="5228" y="7281"/>
                  </a:lnTo>
                  <a:cubicBezTo>
                    <a:pt x="5182" y="7350"/>
                    <a:pt x="5137" y="7418"/>
                    <a:pt x="5091" y="7510"/>
                  </a:cubicBezTo>
                  <a:cubicBezTo>
                    <a:pt x="5068" y="7555"/>
                    <a:pt x="5022" y="7624"/>
                    <a:pt x="5000" y="7692"/>
                  </a:cubicBezTo>
                  <a:lnTo>
                    <a:pt x="4977" y="7738"/>
                  </a:lnTo>
                  <a:cubicBezTo>
                    <a:pt x="4931" y="7829"/>
                    <a:pt x="4885" y="7898"/>
                    <a:pt x="4817" y="7989"/>
                  </a:cubicBezTo>
                  <a:cubicBezTo>
                    <a:pt x="4794" y="8057"/>
                    <a:pt x="4748" y="8126"/>
                    <a:pt x="4703" y="8194"/>
                  </a:cubicBezTo>
                  <a:lnTo>
                    <a:pt x="4657" y="8286"/>
                  </a:lnTo>
                  <a:cubicBezTo>
                    <a:pt x="4634" y="8331"/>
                    <a:pt x="4612" y="8377"/>
                    <a:pt x="4589" y="8423"/>
                  </a:cubicBezTo>
                  <a:cubicBezTo>
                    <a:pt x="4543" y="8491"/>
                    <a:pt x="4520" y="8537"/>
                    <a:pt x="4497" y="8582"/>
                  </a:cubicBezTo>
                  <a:lnTo>
                    <a:pt x="4452" y="8651"/>
                  </a:lnTo>
                  <a:cubicBezTo>
                    <a:pt x="4429" y="8696"/>
                    <a:pt x="4406" y="8742"/>
                    <a:pt x="4383" y="8788"/>
                  </a:cubicBezTo>
                  <a:lnTo>
                    <a:pt x="4338" y="8856"/>
                  </a:lnTo>
                  <a:cubicBezTo>
                    <a:pt x="4315" y="8925"/>
                    <a:pt x="4269" y="8993"/>
                    <a:pt x="4223" y="9062"/>
                  </a:cubicBezTo>
                  <a:lnTo>
                    <a:pt x="4201" y="9107"/>
                  </a:lnTo>
                  <a:cubicBezTo>
                    <a:pt x="4155" y="9199"/>
                    <a:pt x="4109" y="9290"/>
                    <a:pt x="4064" y="9381"/>
                  </a:cubicBezTo>
                  <a:cubicBezTo>
                    <a:pt x="4018" y="9450"/>
                    <a:pt x="3995" y="9518"/>
                    <a:pt x="3950" y="9564"/>
                  </a:cubicBezTo>
                  <a:cubicBezTo>
                    <a:pt x="3858" y="9724"/>
                    <a:pt x="3790" y="9883"/>
                    <a:pt x="3699" y="10043"/>
                  </a:cubicBezTo>
                  <a:lnTo>
                    <a:pt x="3607" y="10226"/>
                  </a:lnTo>
                  <a:cubicBezTo>
                    <a:pt x="3562" y="10317"/>
                    <a:pt x="3516" y="10431"/>
                    <a:pt x="3447" y="10522"/>
                  </a:cubicBezTo>
                  <a:cubicBezTo>
                    <a:pt x="3356" y="10682"/>
                    <a:pt x="3288" y="10865"/>
                    <a:pt x="3196" y="11047"/>
                  </a:cubicBezTo>
                  <a:cubicBezTo>
                    <a:pt x="3128" y="11184"/>
                    <a:pt x="3037" y="11321"/>
                    <a:pt x="2968" y="11481"/>
                  </a:cubicBezTo>
                  <a:cubicBezTo>
                    <a:pt x="2922" y="11550"/>
                    <a:pt x="2877" y="11641"/>
                    <a:pt x="2831" y="11732"/>
                  </a:cubicBezTo>
                  <a:cubicBezTo>
                    <a:pt x="2785" y="11801"/>
                    <a:pt x="2740" y="11869"/>
                    <a:pt x="2717" y="11938"/>
                  </a:cubicBezTo>
                  <a:cubicBezTo>
                    <a:pt x="2626" y="12075"/>
                    <a:pt x="2557" y="12234"/>
                    <a:pt x="2466" y="12371"/>
                  </a:cubicBezTo>
                  <a:lnTo>
                    <a:pt x="2443" y="12394"/>
                  </a:lnTo>
                  <a:cubicBezTo>
                    <a:pt x="2329" y="12600"/>
                    <a:pt x="2215" y="12782"/>
                    <a:pt x="2101" y="12988"/>
                  </a:cubicBezTo>
                  <a:lnTo>
                    <a:pt x="1941" y="13284"/>
                  </a:lnTo>
                  <a:lnTo>
                    <a:pt x="1850" y="13421"/>
                  </a:lnTo>
                  <a:lnTo>
                    <a:pt x="1667" y="13764"/>
                  </a:lnTo>
                  <a:cubicBezTo>
                    <a:pt x="1621" y="13832"/>
                    <a:pt x="1576" y="13923"/>
                    <a:pt x="1530" y="13992"/>
                  </a:cubicBezTo>
                  <a:cubicBezTo>
                    <a:pt x="1507" y="14038"/>
                    <a:pt x="1484" y="14083"/>
                    <a:pt x="1462" y="14129"/>
                  </a:cubicBezTo>
                  <a:cubicBezTo>
                    <a:pt x="1439" y="14152"/>
                    <a:pt x="1416" y="14175"/>
                    <a:pt x="1416" y="14197"/>
                  </a:cubicBezTo>
                  <a:cubicBezTo>
                    <a:pt x="1279" y="14426"/>
                    <a:pt x="1165" y="14631"/>
                    <a:pt x="1028" y="14859"/>
                  </a:cubicBezTo>
                  <a:lnTo>
                    <a:pt x="891" y="15110"/>
                  </a:lnTo>
                  <a:lnTo>
                    <a:pt x="640" y="15544"/>
                  </a:lnTo>
                  <a:lnTo>
                    <a:pt x="389" y="15978"/>
                  </a:lnTo>
                  <a:cubicBezTo>
                    <a:pt x="343" y="16023"/>
                    <a:pt x="320" y="16092"/>
                    <a:pt x="275" y="16137"/>
                  </a:cubicBezTo>
                  <a:lnTo>
                    <a:pt x="275" y="16160"/>
                  </a:lnTo>
                  <a:cubicBezTo>
                    <a:pt x="252" y="16183"/>
                    <a:pt x="252" y="16229"/>
                    <a:pt x="229" y="16252"/>
                  </a:cubicBezTo>
                  <a:cubicBezTo>
                    <a:pt x="206" y="16274"/>
                    <a:pt x="183" y="16274"/>
                    <a:pt x="183" y="16297"/>
                  </a:cubicBezTo>
                  <a:lnTo>
                    <a:pt x="161" y="16320"/>
                  </a:lnTo>
                  <a:cubicBezTo>
                    <a:pt x="138" y="16366"/>
                    <a:pt x="92" y="16411"/>
                    <a:pt x="69" y="16457"/>
                  </a:cubicBezTo>
                  <a:cubicBezTo>
                    <a:pt x="46" y="16503"/>
                    <a:pt x="24" y="16548"/>
                    <a:pt x="1" y="16617"/>
                  </a:cubicBezTo>
                  <a:cubicBezTo>
                    <a:pt x="1" y="16685"/>
                    <a:pt x="1" y="16754"/>
                    <a:pt x="46" y="16822"/>
                  </a:cubicBezTo>
                  <a:cubicBezTo>
                    <a:pt x="69" y="16845"/>
                    <a:pt x="92" y="16868"/>
                    <a:pt x="115" y="16914"/>
                  </a:cubicBezTo>
                  <a:lnTo>
                    <a:pt x="161" y="16936"/>
                  </a:lnTo>
                  <a:cubicBezTo>
                    <a:pt x="183" y="16959"/>
                    <a:pt x="206" y="16982"/>
                    <a:pt x="229" y="17005"/>
                  </a:cubicBezTo>
                  <a:cubicBezTo>
                    <a:pt x="320" y="17096"/>
                    <a:pt x="412" y="17165"/>
                    <a:pt x="503" y="17233"/>
                  </a:cubicBezTo>
                  <a:lnTo>
                    <a:pt x="594" y="17324"/>
                  </a:lnTo>
                  <a:cubicBezTo>
                    <a:pt x="617" y="17347"/>
                    <a:pt x="663" y="17370"/>
                    <a:pt x="686" y="17393"/>
                  </a:cubicBezTo>
                  <a:cubicBezTo>
                    <a:pt x="708" y="17370"/>
                    <a:pt x="754" y="17347"/>
                    <a:pt x="777" y="17347"/>
                  </a:cubicBezTo>
                  <a:cubicBezTo>
                    <a:pt x="800" y="17347"/>
                    <a:pt x="823" y="17370"/>
                    <a:pt x="845" y="17370"/>
                  </a:cubicBezTo>
                  <a:cubicBezTo>
                    <a:pt x="868" y="17416"/>
                    <a:pt x="891" y="17461"/>
                    <a:pt x="868" y="17484"/>
                  </a:cubicBezTo>
                  <a:cubicBezTo>
                    <a:pt x="937" y="17553"/>
                    <a:pt x="1005" y="17598"/>
                    <a:pt x="1074" y="17644"/>
                  </a:cubicBezTo>
                  <a:cubicBezTo>
                    <a:pt x="1165" y="17712"/>
                    <a:pt x="1233" y="17758"/>
                    <a:pt x="1325" y="17804"/>
                  </a:cubicBezTo>
                  <a:lnTo>
                    <a:pt x="1370" y="17827"/>
                  </a:lnTo>
                  <a:cubicBezTo>
                    <a:pt x="1416" y="17872"/>
                    <a:pt x="1484" y="17918"/>
                    <a:pt x="1530" y="17941"/>
                  </a:cubicBezTo>
                  <a:lnTo>
                    <a:pt x="1553" y="17964"/>
                  </a:lnTo>
                  <a:lnTo>
                    <a:pt x="1576" y="17964"/>
                  </a:lnTo>
                  <a:cubicBezTo>
                    <a:pt x="1644" y="18009"/>
                    <a:pt x="1713" y="18032"/>
                    <a:pt x="1758" y="18078"/>
                  </a:cubicBezTo>
                  <a:lnTo>
                    <a:pt x="1850" y="18146"/>
                  </a:lnTo>
                  <a:lnTo>
                    <a:pt x="1964" y="18215"/>
                  </a:lnTo>
                  <a:cubicBezTo>
                    <a:pt x="2032" y="18237"/>
                    <a:pt x="2078" y="18260"/>
                    <a:pt x="2124" y="18306"/>
                  </a:cubicBezTo>
                  <a:lnTo>
                    <a:pt x="2192" y="18329"/>
                  </a:lnTo>
                  <a:cubicBezTo>
                    <a:pt x="2443" y="18488"/>
                    <a:pt x="2694" y="18648"/>
                    <a:pt x="2945" y="18808"/>
                  </a:cubicBezTo>
                  <a:lnTo>
                    <a:pt x="2991" y="18831"/>
                  </a:lnTo>
                  <a:lnTo>
                    <a:pt x="3059" y="18899"/>
                  </a:lnTo>
                  <a:lnTo>
                    <a:pt x="3082" y="18899"/>
                  </a:lnTo>
                  <a:lnTo>
                    <a:pt x="3105" y="18922"/>
                  </a:lnTo>
                  <a:lnTo>
                    <a:pt x="3151" y="18945"/>
                  </a:lnTo>
                  <a:cubicBezTo>
                    <a:pt x="3242" y="18991"/>
                    <a:pt x="3333" y="19059"/>
                    <a:pt x="3425" y="19105"/>
                  </a:cubicBezTo>
                  <a:lnTo>
                    <a:pt x="3470" y="19128"/>
                  </a:lnTo>
                  <a:lnTo>
                    <a:pt x="3516" y="19150"/>
                  </a:lnTo>
                  <a:lnTo>
                    <a:pt x="3539" y="19150"/>
                  </a:lnTo>
                  <a:cubicBezTo>
                    <a:pt x="3607" y="19196"/>
                    <a:pt x="3676" y="19242"/>
                    <a:pt x="3744" y="19287"/>
                  </a:cubicBezTo>
                  <a:lnTo>
                    <a:pt x="3881" y="19356"/>
                  </a:lnTo>
                  <a:cubicBezTo>
                    <a:pt x="3972" y="19424"/>
                    <a:pt x="4064" y="19470"/>
                    <a:pt x="4155" y="19516"/>
                  </a:cubicBezTo>
                  <a:cubicBezTo>
                    <a:pt x="4246" y="19584"/>
                    <a:pt x="4338" y="19630"/>
                    <a:pt x="4429" y="19675"/>
                  </a:cubicBezTo>
                  <a:cubicBezTo>
                    <a:pt x="4497" y="19721"/>
                    <a:pt x="4543" y="19744"/>
                    <a:pt x="4589" y="19767"/>
                  </a:cubicBezTo>
                  <a:cubicBezTo>
                    <a:pt x="4657" y="19790"/>
                    <a:pt x="4703" y="19835"/>
                    <a:pt x="4748" y="19858"/>
                  </a:cubicBezTo>
                  <a:lnTo>
                    <a:pt x="4817" y="19881"/>
                  </a:lnTo>
                  <a:cubicBezTo>
                    <a:pt x="4863" y="19926"/>
                    <a:pt x="4908" y="19949"/>
                    <a:pt x="4977" y="19972"/>
                  </a:cubicBezTo>
                  <a:lnTo>
                    <a:pt x="5022" y="20018"/>
                  </a:lnTo>
                  <a:cubicBezTo>
                    <a:pt x="5182" y="20109"/>
                    <a:pt x="5319" y="20178"/>
                    <a:pt x="5479" y="20269"/>
                  </a:cubicBezTo>
                  <a:cubicBezTo>
                    <a:pt x="5593" y="20315"/>
                    <a:pt x="5707" y="20383"/>
                    <a:pt x="5821" y="20451"/>
                  </a:cubicBezTo>
                  <a:lnTo>
                    <a:pt x="5913" y="20497"/>
                  </a:lnTo>
                  <a:cubicBezTo>
                    <a:pt x="6004" y="20520"/>
                    <a:pt x="6095" y="20566"/>
                    <a:pt x="6164" y="20611"/>
                  </a:cubicBezTo>
                  <a:cubicBezTo>
                    <a:pt x="6232" y="20634"/>
                    <a:pt x="6301" y="20680"/>
                    <a:pt x="6369" y="20703"/>
                  </a:cubicBezTo>
                  <a:lnTo>
                    <a:pt x="6506" y="20771"/>
                  </a:lnTo>
                  <a:lnTo>
                    <a:pt x="6597" y="20817"/>
                  </a:lnTo>
                  <a:cubicBezTo>
                    <a:pt x="6643" y="20839"/>
                    <a:pt x="6711" y="20862"/>
                    <a:pt x="6757" y="20908"/>
                  </a:cubicBezTo>
                  <a:lnTo>
                    <a:pt x="6826" y="20931"/>
                  </a:lnTo>
                  <a:cubicBezTo>
                    <a:pt x="6894" y="20976"/>
                    <a:pt x="6985" y="21022"/>
                    <a:pt x="7077" y="21068"/>
                  </a:cubicBezTo>
                  <a:cubicBezTo>
                    <a:pt x="7145" y="21091"/>
                    <a:pt x="7191" y="21113"/>
                    <a:pt x="7259" y="21136"/>
                  </a:cubicBezTo>
                  <a:cubicBezTo>
                    <a:pt x="7328" y="21182"/>
                    <a:pt x="7419" y="21228"/>
                    <a:pt x="7488" y="21250"/>
                  </a:cubicBezTo>
                  <a:lnTo>
                    <a:pt x="7533" y="21273"/>
                  </a:lnTo>
                  <a:cubicBezTo>
                    <a:pt x="7602" y="21296"/>
                    <a:pt x="7670" y="21342"/>
                    <a:pt x="7739" y="21364"/>
                  </a:cubicBezTo>
                  <a:cubicBezTo>
                    <a:pt x="7807" y="21410"/>
                    <a:pt x="7898" y="21456"/>
                    <a:pt x="7967" y="21479"/>
                  </a:cubicBezTo>
                  <a:cubicBezTo>
                    <a:pt x="7990" y="21501"/>
                    <a:pt x="7990" y="21501"/>
                    <a:pt x="8012" y="21501"/>
                  </a:cubicBezTo>
                  <a:lnTo>
                    <a:pt x="8081" y="21547"/>
                  </a:lnTo>
                  <a:cubicBezTo>
                    <a:pt x="8172" y="21593"/>
                    <a:pt x="8264" y="21638"/>
                    <a:pt x="8378" y="21661"/>
                  </a:cubicBezTo>
                  <a:cubicBezTo>
                    <a:pt x="8446" y="21707"/>
                    <a:pt x="8537" y="21730"/>
                    <a:pt x="8606" y="21775"/>
                  </a:cubicBezTo>
                  <a:cubicBezTo>
                    <a:pt x="8697" y="21798"/>
                    <a:pt x="8766" y="21844"/>
                    <a:pt x="8834" y="21867"/>
                  </a:cubicBezTo>
                  <a:lnTo>
                    <a:pt x="8971" y="21912"/>
                  </a:lnTo>
                  <a:cubicBezTo>
                    <a:pt x="9085" y="21958"/>
                    <a:pt x="9199" y="22026"/>
                    <a:pt x="9314" y="22072"/>
                  </a:cubicBezTo>
                  <a:lnTo>
                    <a:pt x="9450" y="22118"/>
                  </a:lnTo>
                  <a:cubicBezTo>
                    <a:pt x="9542" y="22163"/>
                    <a:pt x="9656" y="22232"/>
                    <a:pt x="9770" y="22277"/>
                  </a:cubicBezTo>
                  <a:cubicBezTo>
                    <a:pt x="9930" y="22323"/>
                    <a:pt x="10090" y="22392"/>
                    <a:pt x="10249" y="22437"/>
                  </a:cubicBezTo>
                  <a:cubicBezTo>
                    <a:pt x="10341" y="22483"/>
                    <a:pt x="10432" y="22506"/>
                    <a:pt x="10523" y="22529"/>
                  </a:cubicBezTo>
                  <a:cubicBezTo>
                    <a:pt x="10592" y="22551"/>
                    <a:pt x="10637" y="22574"/>
                    <a:pt x="10706" y="22597"/>
                  </a:cubicBezTo>
                  <a:cubicBezTo>
                    <a:pt x="10774" y="22620"/>
                    <a:pt x="10843" y="22643"/>
                    <a:pt x="10911" y="22666"/>
                  </a:cubicBezTo>
                  <a:lnTo>
                    <a:pt x="10980" y="22711"/>
                  </a:lnTo>
                  <a:cubicBezTo>
                    <a:pt x="11094" y="22734"/>
                    <a:pt x="11208" y="22780"/>
                    <a:pt x="11322" y="22802"/>
                  </a:cubicBezTo>
                  <a:cubicBezTo>
                    <a:pt x="11482" y="22848"/>
                    <a:pt x="11642" y="22894"/>
                    <a:pt x="11801" y="22939"/>
                  </a:cubicBezTo>
                  <a:cubicBezTo>
                    <a:pt x="11893" y="22962"/>
                    <a:pt x="11961" y="22985"/>
                    <a:pt x="12053" y="23008"/>
                  </a:cubicBezTo>
                  <a:lnTo>
                    <a:pt x="12190" y="23031"/>
                  </a:lnTo>
                  <a:cubicBezTo>
                    <a:pt x="12304" y="23031"/>
                    <a:pt x="12441" y="23054"/>
                    <a:pt x="12555" y="23076"/>
                  </a:cubicBezTo>
                  <a:cubicBezTo>
                    <a:pt x="12715" y="23099"/>
                    <a:pt x="12851" y="23099"/>
                    <a:pt x="12988" y="23122"/>
                  </a:cubicBezTo>
                  <a:lnTo>
                    <a:pt x="13536" y="23122"/>
                  </a:lnTo>
                  <a:cubicBezTo>
                    <a:pt x="13559" y="23099"/>
                    <a:pt x="13605" y="23099"/>
                    <a:pt x="13628" y="23076"/>
                  </a:cubicBezTo>
                  <a:cubicBezTo>
                    <a:pt x="13650" y="23054"/>
                    <a:pt x="13673" y="23031"/>
                    <a:pt x="13673" y="23008"/>
                  </a:cubicBezTo>
                  <a:cubicBezTo>
                    <a:pt x="13696" y="22962"/>
                    <a:pt x="13696" y="22939"/>
                    <a:pt x="13696" y="22894"/>
                  </a:cubicBezTo>
                  <a:cubicBezTo>
                    <a:pt x="13742" y="22825"/>
                    <a:pt x="13787" y="22757"/>
                    <a:pt x="13833" y="22688"/>
                  </a:cubicBezTo>
                  <a:cubicBezTo>
                    <a:pt x="13879" y="22620"/>
                    <a:pt x="13924" y="22551"/>
                    <a:pt x="13970" y="22483"/>
                  </a:cubicBezTo>
                  <a:cubicBezTo>
                    <a:pt x="14038" y="22369"/>
                    <a:pt x="14107" y="22255"/>
                    <a:pt x="14198" y="22141"/>
                  </a:cubicBezTo>
                  <a:lnTo>
                    <a:pt x="14221" y="22095"/>
                  </a:lnTo>
                  <a:cubicBezTo>
                    <a:pt x="14289" y="21981"/>
                    <a:pt x="14335" y="21889"/>
                    <a:pt x="14404" y="21798"/>
                  </a:cubicBezTo>
                  <a:lnTo>
                    <a:pt x="14449" y="21707"/>
                  </a:lnTo>
                  <a:cubicBezTo>
                    <a:pt x="14495" y="21638"/>
                    <a:pt x="14518" y="21593"/>
                    <a:pt x="14563" y="21524"/>
                  </a:cubicBezTo>
                  <a:lnTo>
                    <a:pt x="14586" y="21501"/>
                  </a:lnTo>
                  <a:lnTo>
                    <a:pt x="14609" y="21456"/>
                  </a:lnTo>
                  <a:cubicBezTo>
                    <a:pt x="14632" y="21387"/>
                    <a:pt x="14677" y="21342"/>
                    <a:pt x="14700" y="21273"/>
                  </a:cubicBezTo>
                  <a:cubicBezTo>
                    <a:pt x="14746" y="21182"/>
                    <a:pt x="14792" y="21113"/>
                    <a:pt x="14814" y="21022"/>
                  </a:cubicBezTo>
                  <a:cubicBezTo>
                    <a:pt x="14906" y="20885"/>
                    <a:pt x="14974" y="20725"/>
                    <a:pt x="15043" y="20588"/>
                  </a:cubicBezTo>
                  <a:cubicBezTo>
                    <a:pt x="15111" y="20474"/>
                    <a:pt x="15157" y="20383"/>
                    <a:pt x="15248" y="20269"/>
                  </a:cubicBezTo>
                  <a:cubicBezTo>
                    <a:pt x="15271" y="20223"/>
                    <a:pt x="15294" y="20200"/>
                    <a:pt x="15317" y="20155"/>
                  </a:cubicBezTo>
                  <a:lnTo>
                    <a:pt x="15294" y="20155"/>
                  </a:lnTo>
                  <a:lnTo>
                    <a:pt x="15362" y="20063"/>
                  </a:lnTo>
                  <a:cubicBezTo>
                    <a:pt x="15385" y="20018"/>
                    <a:pt x="15408" y="19972"/>
                    <a:pt x="15454" y="19904"/>
                  </a:cubicBezTo>
                  <a:lnTo>
                    <a:pt x="15522" y="19812"/>
                  </a:lnTo>
                  <a:lnTo>
                    <a:pt x="15659" y="19561"/>
                  </a:lnTo>
                  <a:lnTo>
                    <a:pt x="15727" y="19447"/>
                  </a:lnTo>
                  <a:cubicBezTo>
                    <a:pt x="15750" y="19402"/>
                    <a:pt x="15796" y="19333"/>
                    <a:pt x="15819" y="19265"/>
                  </a:cubicBezTo>
                  <a:cubicBezTo>
                    <a:pt x="15864" y="19196"/>
                    <a:pt x="15887" y="19150"/>
                    <a:pt x="15910" y="19082"/>
                  </a:cubicBezTo>
                  <a:cubicBezTo>
                    <a:pt x="15956" y="19036"/>
                    <a:pt x="16001" y="18968"/>
                    <a:pt x="16024" y="18899"/>
                  </a:cubicBezTo>
                  <a:lnTo>
                    <a:pt x="16047" y="18854"/>
                  </a:lnTo>
                  <a:lnTo>
                    <a:pt x="16138" y="18717"/>
                  </a:lnTo>
                  <a:cubicBezTo>
                    <a:pt x="16161" y="18671"/>
                    <a:pt x="16207" y="18603"/>
                    <a:pt x="16252" y="18534"/>
                  </a:cubicBezTo>
                  <a:lnTo>
                    <a:pt x="16275" y="18443"/>
                  </a:lnTo>
                  <a:cubicBezTo>
                    <a:pt x="16298" y="18420"/>
                    <a:pt x="16321" y="18374"/>
                    <a:pt x="16344" y="18329"/>
                  </a:cubicBezTo>
                  <a:cubicBezTo>
                    <a:pt x="16389" y="18283"/>
                    <a:pt x="16412" y="18215"/>
                    <a:pt x="16435" y="18169"/>
                  </a:cubicBezTo>
                  <a:lnTo>
                    <a:pt x="16481" y="18078"/>
                  </a:lnTo>
                  <a:lnTo>
                    <a:pt x="16504" y="18055"/>
                  </a:lnTo>
                  <a:lnTo>
                    <a:pt x="16595" y="17895"/>
                  </a:lnTo>
                  <a:cubicBezTo>
                    <a:pt x="16618" y="17849"/>
                    <a:pt x="16640" y="17804"/>
                    <a:pt x="16663" y="17758"/>
                  </a:cubicBezTo>
                  <a:lnTo>
                    <a:pt x="16686" y="17712"/>
                  </a:lnTo>
                  <a:cubicBezTo>
                    <a:pt x="16732" y="17644"/>
                    <a:pt x="16800" y="17553"/>
                    <a:pt x="16846" y="17461"/>
                  </a:cubicBezTo>
                  <a:lnTo>
                    <a:pt x="16869" y="17370"/>
                  </a:lnTo>
                  <a:lnTo>
                    <a:pt x="16960" y="17233"/>
                  </a:lnTo>
                  <a:lnTo>
                    <a:pt x="16983" y="17187"/>
                  </a:lnTo>
                  <a:cubicBezTo>
                    <a:pt x="17006" y="17142"/>
                    <a:pt x="17051" y="17073"/>
                    <a:pt x="17074" y="17005"/>
                  </a:cubicBezTo>
                  <a:lnTo>
                    <a:pt x="17097" y="16959"/>
                  </a:lnTo>
                  <a:lnTo>
                    <a:pt x="17188" y="16799"/>
                  </a:lnTo>
                  <a:lnTo>
                    <a:pt x="17257" y="16662"/>
                  </a:lnTo>
                  <a:lnTo>
                    <a:pt x="17302" y="16594"/>
                  </a:lnTo>
                  <a:lnTo>
                    <a:pt x="17371" y="16480"/>
                  </a:lnTo>
                  <a:cubicBezTo>
                    <a:pt x="17417" y="16389"/>
                    <a:pt x="17462" y="16274"/>
                    <a:pt x="17531" y="16183"/>
                  </a:cubicBezTo>
                  <a:cubicBezTo>
                    <a:pt x="17599" y="16046"/>
                    <a:pt x="17690" y="15909"/>
                    <a:pt x="17759" y="15772"/>
                  </a:cubicBezTo>
                  <a:cubicBezTo>
                    <a:pt x="17805" y="15681"/>
                    <a:pt x="17873" y="15567"/>
                    <a:pt x="17941" y="15476"/>
                  </a:cubicBezTo>
                  <a:lnTo>
                    <a:pt x="17987" y="15384"/>
                  </a:lnTo>
                  <a:cubicBezTo>
                    <a:pt x="18033" y="15293"/>
                    <a:pt x="18078" y="15224"/>
                    <a:pt x="18124" y="15156"/>
                  </a:cubicBezTo>
                  <a:lnTo>
                    <a:pt x="18147" y="15133"/>
                  </a:lnTo>
                  <a:cubicBezTo>
                    <a:pt x="18170" y="15065"/>
                    <a:pt x="18193" y="15019"/>
                    <a:pt x="18238" y="14973"/>
                  </a:cubicBezTo>
                  <a:lnTo>
                    <a:pt x="18307" y="14836"/>
                  </a:lnTo>
                  <a:cubicBezTo>
                    <a:pt x="18352" y="14722"/>
                    <a:pt x="18421" y="14608"/>
                    <a:pt x="18489" y="14517"/>
                  </a:cubicBezTo>
                  <a:cubicBezTo>
                    <a:pt x="18535" y="14426"/>
                    <a:pt x="18581" y="14357"/>
                    <a:pt x="18626" y="14266"/>
                  </a:cubicBezTo>
                  <a:lnTo>
                    <a:pt x="18649" y="14220"/>
                  </a:lnTo>
                  <a:cubicBezTo>
                    <a:pt x="18672" y="14175"/>
                    <a:pt x="18718" y="14129"/>
                    <a:pt x="18740" y="14083"/>
                  </a:cubicBezTo>
                  <a:lnTo>
                    <a:pt x="18877" y="13832"/>
                  </a:lnTo>
                  <a:lnTo>
                    <a:pt x="18900" y="13786"/>
                  </a:lnTo>
                  <a:cubicBezTo>
                    <a:pt x="18991" y="13650"/>
                    <a:pt x="19083" y="13467"/>
                    <a:pt x="19174" y="13330"/>
                  </a:cubicBezTo>
                  <a:cubicBezTo>
                    <a:pt x="19193" y="13293"/>
                    <a:pt x="19212" y="13270"/>
                    <a:pt x="19230" y="13239"/>
                  </a:cubicBezTo>
                  <a:lnTo>
                    <a:pt x="19230" y="13239"/>
                  </a:lnTo>
                  <a:cubicBezTo>
                    <a:pt x="19243" y="13238"/>
                    <a:pt x="19243" y="13234"/>
                    <a:pt x="19243" y="13216"/>
                  </a:cubicBezTo>
                  <a:lnTo>
                    <a:pt x="19243" y="13216"/>
                  </a:lnTo>
                  <a:cubicBezTo>
                    <a:pt x="19243" y="13216"/>
                    <a:pt x="19243" y="13216"/>
                    <a:pt x="19243" y="13216"/>
                  </a:cubicBezTo>
                  <a:lnTo>
                    <a:pt x="19243" y="13216"/>
                  </a:lnTo>
                  <a:lnTo>
                    <a:pt x="19220" y="13239"/>
                  </a:lnTo>
                  <a:cubicBezTo>
                    <a:pt x="19243" y="13193"/>
                    <a:pt x="19265" y="13170"/>
                    <a:pt x="19288" y="13125"/>
                  </a:cubicBezTo>
                  <a:lnTo>
                    <a:pt x="19311" y="13102"/>
                  </a:lnTo>
                  <a:lnTo>
                    <a:pt x="19334" y="13056"/>
                  </a:lnTo>
                  <a:lnTo>
                    <a:pt x="19357" y="13010"/>
                  </a:lnTo>
                  <a:cubicBezTo>
                    <a:pt x="19402" y="12965"/>
                    <a:pt x="19425" y="12919"/>
                    <a:pt x="19448" y="12873"/>
                  </a:cubicBezTo>
                  <a:lnTo>
                    <a:pt x="19516" y="12759"/>
                  </a:lnTo>
                  <a:lnTo>
                    <a:pt x="19539" y="12714"/>
                  </a:lnTo>
                  <a:lnTo>
                    <a:pt x="19562" y="12668"/>
                  </a:lnTo>
                  <a:lnTo>
                    <a:pt x="19585" y="12668"/>
                  </a:lnTo>
                  <a:lnTo>
                    <a:pt x="19631" y="12577"/>
                  </a:lnTo>
                  <a:cubicBezTo>
                    <a:pt x="19653" y="12531"/>
                    <a:pt x="19699" y="12463"/>
                    <a:pt x="19722" y="12417"/>
                  </a:cubicBezTo>
                  <a:lnTo>
                    <a:pt x="19745" y="12371"/>
                  </a:lnTo>
                  <a:cubicBezTo>
                    <a:pt x="19768" y="12349"/>
                    <a:pt x="19790" y="12303"/>
                    <a:pt x="19813" y="12257"/>
                  </a:cubicBezTo>
                  <a:lnTo>
                    <a:pt x="19882" y="12166"/>
                  </a:lnTo>
                  <a:cubicBezTo>
                    <a:pt x="19950" y="12006"/>
                    <a:pt x="20041" y="11869"/>
                    <a:pt x="20133" y="11709"/>
                  </a:cubicBezTo>
                  <a:lnTo>
                    <a:pt x="20178" y="11641"/>
                  </a:lnTo>
                  <a:cubicBezTo>
                    <a:pt x="20201" y="11595"/>
                    <a:pt x="20224" y="11572"/>
                    <a:pt x="20247" y="11527"/>
                  </a:cubicBezTo>
                  <a:lnTo>
                    <a:pt x="20270" y="11481"/>
                  </a:lnTo>
                  <a:cubicBezTo>
                    <a:pt x="20315" y="11413"/>
                    <a:pt x="20361" y="11321"/>
                    <a:pt x="20407" y="11253"/>
                  </a:cubicBezTo>
                  <a:cubicBezTo>
                    <a:pt x="20475" y="11116"/>
                    <a:pt x="20544" y="11002"/>
                    <a:pt x="20612" y="10888"/>
                  </a:cubicBezTo>
                  <a:lnTo>
                    <a:pt x="20635" y="10842"/>
                  </a:lnTo>
                  <a:cubicBezTo>
                    <a:pt x="20703" y="10728"/>
                    <a:pt x="20772" y="10614"/>
                    <a:pt x="20817" y="10500"/>
                  </a:cubicBezTo>
                  <a:lnTo>
                    <a:pt x="20886" y="10408"/>
                  </a:lnTo>
                  <a:cubicBezTo>
                    <a:pt x="20909" y="10317"/>
                    <a:pt x="20954" y="10249"/>
                    <a:pt x="21000" y="10180"/>
                  </a:cubicBezTo>
                  <a:lnTo>
                    <a:pt x="21023" y="10134"/>
                  </a:lnTo>
                  <a:cubicBezTo>
                    <a:pt x="21046" y="10066"/>
                    <a:pt x="21069" y="10020"/>
                    <a:pt x="21114" y="9975"/>
                  </a:cubicBezTo>
                  <a:lnTo>
                    <a:pt x="21137" y="9929"/>
                  </a:lnTo>
                  <a:cubicBezTo>
                    <a:pt x="21206" y="9792"/>
                    <a:pt x="21274" y="9655"/>
                    <a:pt x="21365" y="9518"/>
                  </a:cubicBezTo>
                  <a:cubicBezTo>
                    <a:pt x="21388" y="9450"/>
                    <a:pt x="21434" y="9381"/>
                    <a:pt x="21457" y="9313"/>
                  </a:cubicBezTo>
                  <a:cubicBezTo>
                    <a:pt x="21502" y="9244"/>
                    <a:pt x="21548" y="9176"/>
                    <a:pt x="21594" y="9084"/>
                  </a:cubicBezTo>
                  <a:cubicBezTo>
                    <a:pt x="21662" y="8925"/>
                    <a:pt x="21753" y="8788"/>
                    <a:pt x="21845" y="8651"/>
                  </a:cubicBezTo>
                  <a:cubicBezTo>
                    <a:pt x="21890" y="8582"/>
                    <a:pt x="21936" y="8514"/>
                    <a:pt x="21959" y="8445"/>
                  </a:cubicBezTo>
                  <a:cubicBezTo>
                    <a:pt x="21982" y="8400"/>
                    <a:pt x="22027" y="8354"/>
                    <a:pt x="22050" y="8308"/>
                  </a:cubicBezTo>
                  <a:lnTo>
                    <a:pt x="22096" y="8240"/>
                  </a:lnTo>
                  <a:lnTo>
                    <a:pt x="22187" y="8080"/>
                  </a:lnTo>
                  <a:cubicBezTo>
                    <a:pt x="22233" y="7989"/>
                    <a:pt x="22301" y="7898"/>
                    <a:pt x="22347" y="7806"/>
                  </a:cubicBezTo>
                  <a:lnTo>
                    <a:pt x="22461" y="7601"/>
                  </a:lnTo>
                  <a:cubicBezTo>
                    <a:pt x="22507" y="7532"/>
                    <a:pt x="22552" y="7464"/>
                    <a:pt x="22598" y="7373"/>
                  </a:cubicBezTo>
                  <a:lnTo>
                    <a:pt x="22644" y="7281"/>
                  </a:lnTo>
                  <a:cubicBezTo>
                    <a:pt x="22689" y="7213"/>
                    <a:pt x="22712" y="7167"/>
                    <a:pt x="22758" y="7099"/>
                  </a:cubicBezTo>
                  <a:lnTo>
                    <a:pt x="22780" y="7053"/>
                  </a:lnTo>
                  <a:lnTo>
                    <a:pt x="22803" y="6985"/>
                  </a:lnTo>
                  <a:lnTo>
                    <a:pt x="22826" y="6985"/>
                  </a:lnTo>
                  <a:cubicBezTo>
                    <a:pt x="22826" y="6962"/>
                    <a:pt x="22826" y="6962"/>
                    <a:pt x="22849" y="6939"/>
                  </a:cubicBezTo>
                  <a:lnTo>
                    <a:pt x="22849" y="6916"/>
                  </a:lnTo>
                  <a:cubicBezTo>
                    <a:pt x="22872" y="6893"/>
                    <a:pt x="22872" y="6893"/>
                    <a:pt x="22872" y="6893"/>
                  </a:cubicBezTo>
                  <a:cubicBezTo>
                    <a:pt x="22895" y="6870"/>
                    <a:pt x="22917" y="6825"/>
                    <a:pt x="22917" y="6802"/>
                  </a:cubicBezTo>
                  <a:cubicBezTo>
                    <a:pt x="22917" y="6756"/>
                    <a:pt x="22940" y="6711"/>
                    <a:pt x="22940" y="6688"/>
                  </a:cubicBezTo>
                  <a:cubicBezTo>
                    <a:pt x="22940" y="6642"/>
                    <a:pt x="22940" y="6597"/>
                    <a:pt x="22917" y="6574"/>
                  </a:cubicBezTo>
                  <a:cubicBezTo>
                    <a:pt x="22917" y="6528"/>
                    <a:pt x="22917" y="6460"/>
                    <a:pt x="22895" y="6414"/>
                  </a:cubicBezTo>
                  <a:cubicBezTo>
                    <a:pt x="22872" y="6345"/>
                    <a:pt x="22849" y="6300"/>
                    <a:pt x="22803" y="6231"/>
                  </a:cubicBezTo>
                  <a:cubicBezTo>
                    <a:pt x="22780" y="6163"/>
                    <a:pt x="22735" y="6117"/>
                    <a:pt x="22689" y="6072"/>
                  </a:cubicBezTo>
                  <a:lnTo>
                    <a:pt x="22666" y="6049"/>
                  </a:lnTo>
                  <a:cubicBezTo>
                    <a:pt x="22507" y="5843"/>
                    <a:pt x="22301" y="5684"/>
                    <a:pt x="22119" y="5547"/>
                  </a:cubicBezTo>
                  <a:lnTo>
                    <a:pt x="22096" y="5524"/>
                  </a:lnTo>
                  <a:lnTo>
                    <a:pt x="22027" y="5455"/>
                  </a:lnTo>
                  <a:lnTo>
                    <a:pt x="21845" y="5318"/>
                  </a:lnTo>
                  <a:cubicBezTo>
                    <a:pt x="21753" y="5204"/>
                    <a:pt x="21616" y="5136"/>
                    <a:pt x="21502" y="5044"/>
                  </a:cubicBezTo>
                  <a:lnTo>
                    <a:pt x="21479" y="4999"/>
                  </a:lnTo>
                  <a:lnTo>
                    <a:pt x="21342" y="4907"/>
                  </a:lnTo>
                  <a:cubicBezTo>
                    <a:pt x="21274" y="4839"/>
                    <a:pt x="21183" y="4771"/>
                    <a:pt x="21091" y="4725"/>
                  </a:cubicBezTo>
                  <a:cubicBezTo>
                    <a:pt x="20954" y="4611"/>
                    <a:pt x="20840" y="4519"/>
                    <a:pt x="20703" y="4428"/>
                  </a:cubicBezTo>
                  <a:cubicBezTo>
                    <a:pt x="20635" y="4382"/>
                    <a:pt x="20566" y="4337"/>
                    <a:pt x="20498" y="4291"/>
                  </a:cubicBezTo>
                  <a:cubicBezTo>
                    <a:pt x="20429" y="4246"/>
                    <a:pt x="20361" y="4177"/>
                    <a:pt x="20293" y="4131"/>
                  </a:cubicBezTo>
                  <a:cubicBezTo>
                    <a:pt x="20270" y="4109"/>
                    <a:pt x="20224" y="4086"/>
                    <a:pt x="20201" y="4086"/>
                  </a:cubicBezTo>
                  <a:cubicBezTo>
                    <a:pt x="20178" y="4040"/>
                    <a:pt x="20133" y="4017"/>
                    <a:pt x="20110" y="3994"/>
                  </a:cubicBezTo>
                  <a:cubicBezTo>
                    <a:pt x="20041" y="3949"/>
                    <a:pt x="19950" y="3903"/>
                    <a:pt x="19882" y="3858"/>
                  </a:cubicBezTo>
                  <a:cubicBezTo>
                    <a:pt x="19790" y="3789"/>
                    <a:pt x="19699" y="3721"/>
                    <a:pt x="19585" y="3652"/>
                  </a:cubicBezTo>
                  <a:lnTo>
                    <a:pt x="19471" y="3584"/>
                  </a:lnTo>
                  <a:cubicBezTo>
                    <a:pt x="19425" y="3561"/>
                    <a:pt x="19402" y="3538"/>
                    <a:pt x="19357" y="3515"/>
                  </a:cubicBezTo>
                  <a:cubicBezTo>
                    <a:pt x="19334" y="3492"/>
                    <a:pt x="19288" y="3469"/>
                    <a:pt x="19243" y="3424"/>
                  </a:cubicBezTo>
                  <a:lnTo>
                    <a:pt x="19083" y="3310"/>
                  </a:lnTo>
                  <a:lnTo>
                    <a:pt x="19014" y="3287"/>
                  </a:lnTo>
                  <a:cubicBezTo>
                    <a:pt x="18877" y="3196"/>
                    <a:pt x="18740" y="3104"/>
                    <a:pt x="18603" y="3013"/>
                  </a:cubicBezTo>
                  <a:cubicBezTo>
                    <a:pt x="18489" y="2944"/>
                    <a:pt x="18352" y="2876"/>
                    <a:pt x="18238" y="2808"/>
                  </a:cubicBezTo>
                  <a:lnTo>
                    <a:pt x="18147" y="2739"/>
                  </a:lnTo>
                  <a:lnTo>
                    <a:pt x="18124" y="2739"/>
                  </a:lnTo>
                  <a:cubicBezTo>
                    <a:pt x="17987" y="2648"/>
                    <a:pt x="17827" y="2579"/>
                    <a:pt x="17690" y="2488"/>
                  </a:cubicBezTo>
                  <a:lnTo>
                    <a:pt x="17462" y="2374"/>
                  </a:lnTo>
                  <a:cubicBezTo>
                    <a:pt x="17234" y="2260"/>
                    <a:pt x="17006" y="2123"/>
                    <a:pt x="16755" y="2009"/>
                  </a:cubicBezTo>
                  <a:lnTo>
                    <a:pt x="16595" y="1940"/>
                  </a:lnTo>
                  <a:lnTo>
                    <a:pt x="16526" y="1895"/>
                  </a:lnTo>
                  <a:lnTo>
                    <a:pt x="16458" y="1872"/>
                  </a:lnTo>
                  <a:cubicBezTo>
                    <a:pt x="16321" y="1803"/>
                    <a:pt x="16184" y="1735"/>
                    <a:pt x="16047" y="1689"/>
                  </a:cubicBezTo>
                  <a:cubicBezTo>
                    <a:pt x="15887" y="1621"/>
                    <a:pt x="15727" y="1552"/>
                    <a:pt x="15568" y="1484"/>
                  </a:cubicBezTo>
                  <a:cubicBezTo>
                    <a:pt x="15408" y="1415"/>
                    <a:pt x="15248" y="1347"/>
                    <a:pt x="15088" y="1301"/>
                  </a:cubicBezTo>
                  <a:cubicBezTo>
                    <a:pt x="14997" y="1255"/>
                    <a:pt x="14883" y="1210"/>
                    <a:pt x="14792" y="1187"/>
                  </a:cubicBezTo>
                  <a:cubicBezTo>
                    <a:pt x="14723" y="1164"/>
                    <a:pt x="14677" y="1141"/>
                    <a:pt x="14609" y="1118"/>
                  </a:cubicBezTo>
                  <a:lnTo>
                    <a:pt x="14495" y="1073"/>
                  </a:lnTo>
                  <a:cubicBezTo>
                    <a:pt x="14381" y="1027"/>
                    <a:pt x="14244" y="982"/>
                    <a:pt x="14130" y="936"/>
                  </a:cubicBezTo>
                  <a:cubicBezTo>
                    <a:pt x="14038" y="913"/>
                    <a:pt x="13924" y="890"/>
                    <a:pt x="13833" y="845"/>
                  </a:cubicBezTo>
                  <a:cubicBezTo>
                    <a:pt x="13764" y="845"/>
                    <a:pt x="13696" y="822"/>
                    <a:pt x="13628" y="799"/>
                  </a:cubicBezTo>
                  <a:cubicBezTo>
                    <a:pt x="13582" y="776"/>
                    <a:pt x="13536" y="776"/>
                    <a:pt x="13513" y="753"/>
                  </a:cubicBezTo>
                  <a:cubicBezTo>
                    <a:pt x="13468" y="753"/>
                    <a:pt x="13422" y="730"/>
                    <a:pt x="13376" y="708"/>
                  </a:cubicBezTo>
                  <a:cubicBezTo>
                    <a:pt x="13308" y="708"/>
                    <a:pt x="13239" y="685"/>
                    <a:pt x="13194" y="662"/>
                  </a:cubicBezTo>
                  <a:lnTo>
                    <a:pt x="13125" y="639"/>
                  </a:lnTo>
                  <a:cubicBezTo>
                    <a:pt x="13011" y="616"/>
                    <a:pt x="12920" y="593"/>
                    <a:pt x="12829" y="571"/>
                  </a:cubicBezTo>
                  <a:cubicBezTo>
                    <a:pt x="12760" y="548"/>
                    <a:pt x="12692" y="525"/>
                    <a:pt x="12623" y="502"/>
                  </a:cubicBezTo>
                  <a:cubicBezTo>
                    <a:pt x="12463" y="479"/>
                    <a:pt x="12326" y="434"/>
                    <a:pt x="12167" y="388"/>
                  </a:cubicBezTo>
                  <a:lnTo>
                    <a:pt x="12121" y="388"/>
                  </a:lnTo>
                  <a:lnTo>
                    <a:pt x="12053" y="365"/>
                  </a:lnTo>
                  <a:cubicBezTo>
                    <a:pt x="11916" y="342"/>
                    <a:pt x="11779" y="297"/>
                    <a:pt x="11642" y="274"/>
                  </a:cubicBezTo>
                  <a:cubicBezTo>
                    <a:pt x="11459" y="228"/>
                    <a:pt x="11277" y="205"/>
                    <a:pt x="11094" y="160"/>
                  </a:cubicBezTo>
                  <a:cubicBezTo>
                    <a:pt x="10957" y="160"/>
                    <a:pt x="10797" y="114"/>
                    <a:pt x="10615" y="114"/>
                  </a:cubicBezTo>
                  <a:lnTo>
                    <a:pt x="10523" y="114"/>
                  </a:lnTo>
                  <a:cubicBezTo>
                    <a:pt x="10478" y="114"/>
                    <a:pt x="10409" y="91"/>
                    <a:pt x="10363" y="91"/>
                  </a:cubicBezTo>
                  <a:lnTo>
                    <a:pt x="10067" y="91"/>
                  </a:lnTo>
                  <a:cubicBezTo>
                    <a:pt x="9998" y="46"/>
                    <a:pt x="9930" y="46"/>
                    <a:pt x="9884" y="23"/>
                  </a:cubicBezTo>
                  <a:cubicBezTo>
                    <a:pt x="9816" y="0"/>
                    <a:pt x="9747" y="0"/>
                    <a:pt x="96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21"/>
            <p:cNvSpPr/>
            <p:nvPr/>
          </p:nvSpPr>
          <p:spPr>
            <a:xfrm>
              <a:off x="-320759" y="2833284"/>
              <a:ext cx="149436" cy="99642"/>
            </a:xfrm>
            <a:custGeom>
              <a:avLst/>
              <a:gdLst/>
              <a:ahLst/>
              <a:cxnLst/>
              <a:rect l="l" t="t" r="r" b="b"/>
              <a:pathLst>
                <a:path w="2671" h="1781" extrusionOk="0">
                  <a:moveTo>
                    <a:pt x="411" y="0"/>
                  </a:moveTo>
                  <a:cubicBezTo>
                    <a:pt x="366" y="0"/>
                    <a:pt x="320" y="23"/>
                    <a:pt x="274" y="23"/>
                  </a:cubicBezTo>
                  <a:cubicBezTo>
                    <a:pt x="229" y="46"/>
                    <a:pt x="183" y="69"/>
                    <a:pt x="160" y="92"/>
                  </a:cubicBezTo>
                  <a:cubicBezTo>
                    <a:pt x="137" y="115"/>
                    <a:pt x="115" y="115"/>
                    <a:pt x="115" y="137"/>
                  </a:cubicBezTo>
                  <a:cubicBezTo>
                    <a:pt x="92" y="137"/>
                    <a:pt x="69" y="137"/>
                    <a:pt x="46" y="160"/>
                  </a:cubicBezTo>
                  <a:cubicBezTo>
                    <a:pt x="23" y="160"/>
                    <a:pt x="0" y="183"/>
                    <a:pt x="0" y="206"/>
                  </a:cubicBezTo>
                  <a:cubicBezTo>
                    <a:pt x="0" y="229"/>
                    <a:pt x="0" y="252"/>
                    <a:pt x="23" y="274"/>
                  </a:cubicBezTo>
                  <a:cubicBezTo>
                    <a:pt x="46" y="343"/>
                    <a:pt x="69" y="411"/>
                    <a:pt x="92" y="480"/>
                  </a:cubicBezTo>
                  <a:cubicBezTo>
                    <a:pt x="137" y="548"/>
                    <a:pt x="183" y="594"/>
                    <a:pt x="206" y="662"/>
                  </a:cubicBezTo>
                  <a:cubicBezTo>
                    <a:pt x="297" y="777"/>
                    <a:pt x="388" y="891"/>
                    <a:pt x="503" y="1005"/>
                  </a:cubicBezTo>
                  <a:cubicBezTo>
                    <a:pt x="548" y="1050"/>
                    <a:pt x="617" y="1119"/>
                    <a:pt x="685" y="1165"/>
                  </a:cubicBezTo>
                  <a:cubicBezTo>
                    <a:pt x="754" y="1210"/>
                    <a:pt x="822" y="1256"/>
                    <a:pt x="868" y="1302"/>
                  </a:cubicBezTo>
                  <a:cubicBezTo>
                    <a:pt x="936" y="1347"/>
                    <a:pt x="1005" y="1370"/>
                    <a:pt x="1050" y="1416"/>
                  </a:cubicBezTo>
                  <a:cubicBezTo>
                    <a:pt x="1119" y="1461"/>
                    <a:pt x="1210" y="1484"/>
                    <a:pt x="1279" y="1507"/>
                  </a:cubicBezTo>
                  <a:cubicBezTo>
                    <a:pt x="1416" y="1575"/>
                    <a:pt x="1553" y="1644"/>
                    <a:pt x="1712" y="1667"/>
                  </a:cubicBezTo>
                  <a:cubicBezTo>
                    <a:pt x="1781" y="1690"/>
                    <a:pt x="1849" y="1712"/>
                    <a:pt x="1918" y="1735"/>
                  </a:cubicBezTo>
                  <a:cubicBezTo>
                    <a:pt x="1986" y="1758"/>
                    <a:pt x="2055" y="1758"/>
                    <a:pt x="2146" y="1781"/>
                  </a:cubicBezTo>
                  <a:lnTo>
                    <a:pt x="2329" y="1781"/>
                  </a:lnTo>
                  <a:cubicBezTo>
                    <a:pt x="2420" y="1781"/>
                    <a:pt x="2534" y="1781"/>
                    <a:pt x="2602" y="1690"/>
                  </a:cubicBezTo>
                  <a:cubicBezTo>
                    <a:pt x="2625" y="1667"/>
                    <a:pt x="2648" y="1644"/>
                    <a:pt x="2671" y="1598"/>
                  </a:cubicBezTo>
                  <a:cubicBezTo>
                    <a:pt x="2671" y="1553"/>
                    <a:pt x="2671" y="1507"/>
                    <a:pt x="2671" y="1484"/>
                  </a:cubicBezTo>
                  <a:cubicBezTo>
                    <a:pt x="2648" y="1461"/>
                    <a:pt x="2648" y="1416"/>
                    <a:pt x="2648" y="1416"/>
                  </a:cubicBezTo>
                  <a:cubicBezTo>
                    <a:pt x="2625" y="1370"/>
                    <a:pt x="2625" y="1347"/>
                    <a:pt x="2602" y="1324"/>
                  </a:cubicBezTo>
                  <a:cubicBezTo>
                    <a:pt x="2557" y="1233"/>
                    <a:pt x="2511" y="1165"/>
                    <a:pt x="2466" y="1119"/>
                  </a:cubicBezTo>
                  <a:cubicBezTo>
                    <a:pt x="2420" y="1050"/>
                    <a:pt x="2374" y="982"/>
                    <a:pt x="2306" y="914"/>
                  </a:cubicBezTo>
                  <a:cubicBezTo>
                    <a:pt x="2260" y="845"/>
                    <a:pt x="2192" y="777"/>
                    <a:pt x="2123" y="731"/>
                  </a:cubicBezTo>
                  <a:cubicBezTo>
                    <a:pt x="2055" y="662"/>
                    <a:pt x="1986" y="594"/>
                    <a:pt x="1895" y="548"/>
                  </a:cubicBezTo>
                  <a:cubicBezTo>
                    <a:pt x="1826" y="480"/>
                    <a:pt x="1758" y="434"/>
                    <a:pt x="1667" y="389"/>
                  </a:cubicBezTo>
                  <a:cubicBezTo>
                    <a:pt x="1507" y="297"/>
                    <a:pt x="1324" y="206"/>
                    <a:pt x="1142" y="137"/>
                  </a:cubicBezTo>
                  <a:cubicBezTo>
                    <a:pt x="982" y="92"/>
                    <a:pt x="799" y="46"/>
                    <a:pt x="640" y="23"/>
                  </a:cubicBezTo>
                  <a:cubicBezTo>
                    <a:pt x="571" y="23"/>
                    <a:pt x="503" y="0"/>
                    <a:pt x="4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21"/>
            <p:cNvSpPr/>
            <p:nvPr/>
          </p:nvSpPr>
          <p:spPr>
            <a:xfrm>
              <a:off x="-281203" y="2086206"/>
              <a:ext cx="661579" cy="516004"/>
            </a:xfrm>
            <a:custGeom>
              <a:avLst/>
              <a:gdLst/>
              <a:ahLst/>
              <a:cxnLst/>
              <a:rect l="l" t="t" r="r" b="b"/>
              <a:pathLst>
                <a:path w="11825" h="9223" extrusionOk="0">
                  <a:moveTo>
                    <a:pt x="2238" y="1"/>
                  </a:moveTo>
                  <a:cubicBezTo>
                    <a:pt x="2215" y="1"/>
                    <a:pt x="2169" y="1"/>
                    <a:pt x="2169" y="46"/>
                  </a:cubicBezTo>
                  <a:cubicBezTo>
                    <a:pt x="2147" y="46"/>
                    <a:pt x="2147" y="46"/>
                    <a:pt x="2147" y="69"/>
                  </a:cubicBezTo>
                  <a:cubicBezTo>
                    <a:pt x="2124" y="69"/>
                    <a:pt x="2124" y="92"/>
                    <a:pt x="2101" y="115"/>
                  </a:cubicBezTo>
                  <a:lnTo>
                    <a:pt x="2101" y="138"/>
                  </a:lnTo>
                  <a:lnTo>
                    <a:pt x="2101" y="160"/>
                  </a:lnTo>
                  <a:cubicBezTo>
                    <a:pt x="2078" y="206"/>
                    <a:pt x="2055" y="252"/>
                    <a:pt x="2032" y="297"/>
                  </a:cubicBezTo>
                  <a:lnTo>
                    <a:pt x="1941" y="480"/>
                  </a:lnTo>
                  <a:cubicBezTo>
                    <a:pt x="1873" y="594"/>
                    <a:pt x="1827" y="708"/>
                    <a:pt x="1759" y="845"/>
                  </a:cubicBezTo>
                  <a:cubicBezTo>
                    <a:pt x="1713" y="891"/>
                    <a:pt x="1690" y="959"/>
                    <a:pt x="1667" y="1005"/>
                  </a:cubicBezTo>
                  <a:lnTo>
                    <a:pt x="1622" y="1074"/>
                  </a:lnTo>
                  <a:lnTo>
                    <a:pt x="1622" y="1096"/>
                  </a:lnTo>
                  <a:lnTo>
                    <a:pt x="1553" y="1233"/>
                  </a:lnTo>
                  <a:cubicBezTo>
                    <a:pt x="1462" y="1370"/>
                    <a:pt x="1416" y="1507"/>
                    <a:pt x="1348" y="1644"/>
                  </a:cubicBezTo>
                  <a:cubicBezTo>
                    <a:pt x="1302" y="1713"/>
                    <a:pt x="1279" y="1758"/>
                    <a:pt x="1234" y="1827"/>
                  </a:cubicBezTo>
                  <a:lnTo>
                    <a:pt x="1211" y="1895"/>
                  </a:lnTo>
                  <a:lnTo>
                    <a:pt x="1142" y="2032"/>
                  </a:lnTo>
                  <a:lnTo>
                    <a:pt x="1142" y="2032"/>
                  </a:lnTo>
                  <a:lnTo>
                    <a:pt x="1165" y="2009"/>
                  </a:lnTo>
                  <a:lnTo>
                    <a:pt x="1165" y="2009"/>
                  </a:lnTo>
                  <a:cubicBezTo>
                    <a:pt x="1074" y="2192"/>
                    <a:pt x="982" y="2352"/>
                    <a:pt x="914" y="2534"/>
                  </a:cubicBezTo>
                  <a:lnTo>
                    <a:pt x="891" y="2557"/>
                  </a:lnTo>
                  <a:lnTo>
                    <a:pt x="891" y="2580"/>
                  </a:lnTo>
                  <a:lnTo>
                    <a:pt x="823" y="2694"/>
                  </a:lnTo>
                  <a:lnTo>
                    <a:pt x="709" y="2922"/>
                  </a:lnTo>
                  <a:cubicBezTo>
                    <a:pt x="686" y="2991"/>
                    <a:pt x="663" y="3059"/>
                    <a:pt x="617" y="3105"/>
                  </a:cubicBezTo>
                  <a:lnTo>
                    <a:pt x="594" y="3151"/>
                  </a:lnTo>
                  <a:lnTo>
                    <a:pt x="549" y="3242"/>
                  </a:lnTo>
                  <a:cubicBezTo>
                    <a:pt x="503" y="3356"/>
                    <a:pt x="457" y="3470"/>
                    <a:pt x="389" y="3584"/>
                  </a:cubicBezTo>
                  <a:cubicBezTo>
                    <a:pt x="343" y="3653"/>
                    <a:pt x="321" y="3721"/>
                    <a:pt x="275" y="3813"/>
                  </a:cubicBezTo>
                  <a:lnTo>
                    <a:pt x="229" y="3927"/>
                  </a:lnTo>
                  <a:lnTo>
                    <a:pt x="206" y="3949"/>
                  </a:lnTo>
                  <a:lnTo>
                    <a:pt x="184" y="3972"/>
                  </a:lnTo>
                  <a:lnTo>
                    <a:pt x="161" y="4018"/>
                  </a:lnTo>
                  <a:lnTo>
                    <a:pt x="161" y="4041"/>
                  </a:lnTo>
                  <a:lnTo>
                    <a:pt x="138" y="4086"/>
                  </a:lnTo>
                  <a:cubicBezTo>
                    <a:pt x="138" y="4086"/>
                    <a:pt x="115" y="4109"/>
                    <a:pt x="115" y="4109"/>
                  </a:cubicBezTo>
                  <a:cubicBezTo>
                    <a:pt x="115" y="4109"/>
                    <a:pt x="92" y="4132"/>
                    <a:pt x="92" y="4155"/>
                  </a:cubicBezTo>
                  <a:cubicBezTo>
                    <a:pt x="47" y="4201"/>
                    <a:pt x="24" y="4223"/>
                    <a:pt x="24" y="4269"/>
                  </a:cubicBezTo>
                  <a:cubicBezTo>
                    <a:pt x="1" y="4338"/>
                    <a:pt x="24" y="4406"/>
                    <a:pt x="69" y="4474"/>
                  </a:cubicBezTo>
                  <a:cubicBezTo>
                    <a:pt x="115" y="4520"/>
                    <a:pt x="138" y="4543"/>
                    <a:pt x="206" y="4566"/>
                  </a:cubicBezTo>
                  <a:cubicBezTo>
                    <a:pt x="229" y="4589"/>
                    <a:pt x="275" y="4611"/>
                    <a:pt x="321" y="4634"/>
                  </a:cubicBezTo>
                  <a:cubicBezTo>
                    <a:pt x="389" y="4680"/>
                    <a:pt x="480" y="4703"/>
                    <a:pt x="549" y="4748"/>
                  </a:cubicBezTo>
                  <a:lnTo>
                    <a:pt x="594" y="4771"/>
                  </a:lnTo>
                  <a:cubicBezTo>
                    <a:pt x="663" y="4794"/>
                    <a:pt x="731" y="4817"/>
                    <a:pt x="800" y="4862"/>
                  </a:cubicBezTo>
                  <a:lnTo>
                    <a:pt x="868" y="4885"/>
                  </a:lnTo>
                  <a:cubicBezTo>
                    <a:pt x="914" y="4908"/>
                    <a:pt x="982" y="4931"/>
                    <a:pt x="1028" y="4954"/>
                  </a:cubicBezTo>
                  <a:cubicBezTo>
                    <a:pt x="1074" y="4977"/>
                    <a:pt x="1142" y="4999"/>
                    <a:pt x="1211" y="5045"/>
                  </a:cubicBezTo>
                  <a:lnTo>
                    <a:pt x="1256" y="5068"/>
                  </a:lnTo>
                  <a:cubicBezTo>
                    <a:pt x="1302" y="5091"/>
                    <a:pt x="1371" y="5136"/>
                    <a:pt x="1439" y="5159"/>
                  </a:cubicBezTo>
                  <a:cubicBezTo>
                    <a:pt x="1576" y="5228"/>
                    <a:pt x="1713" y="5296"/>
                    <a:pt x="1850" y="5365"/>
                  </a:cubicBezTo>
                  <a:cubicBezTo>
                    <a:pt x="1941" y="5410"/>
                    <a:pt x="2055" y="5456"/>
                    <a:pt x="2147" y="5524"/>
                  </a:cubicBezTo>
                  <a:lnTo>
                    <a:pt x="2261" y="5570"/>
                  </a:lnTo>
                  <a:cubicBezTo>
                    <a:pt x="2329" y="5616"/>
                    <a:pt x="2398" y="5639"/>
                    <a:pt x="2466" y="5684"/>
                  </a:cubicBezTo>
                  <a:cubicBezTo>
                    <a:pt x="2535" y="5707"/>
                    <a:pt x="2603" y="5753"/>
                    <a:pt x="2672" y="5776"/>
                  </a:cubicBezTo>
                  <a:lnTo>
                    <a:pt x="2740" y="5821"/>
                  </a:lnTo>
                  <a:lnTo>
                    <a:pt x="2763" y="5821"/>
                  </a:lnTo>
                  <a:lnTo>
                    <a:pt x="2808" y="5844"/>
                  </a:lnTo>
                  <a:lnTo>
                    <a:pt x="2831" y="5844"/>
                  </a:lnTo>
                  <a:lnTo>
                    <a:pt x="2854" y="5867"/>
                  </a:lnTo>
                  <a:lnTo>
                    <a:pt x="2945" y="5912"/>
                  </a:lnTo>
                  <a:cubicBezTo>
                    <a:pt x="3060" y="5958"/>
                    <a:pt x="3151" y="6004"/>
                    <a:pt x="3242" y="6049"/>
                  </a:cubicBezTo>
                  <a:lnTo>
                    <a:pt x="3265" y="6049"/>
                  </a:lnTo>
                  <a:lnTo>
                    <a:pt x="3379" y="6095"/>
                  </a:lnTo>
                  <a:cubicBezTo>
                    <a:pt x="3516" y="6164"/>
                    <a:pt x="3653" y="6232"/>
                    <a:pt x="3790" y="6300"/>
                  </a:cubicBezTo>
                  <a:cubicBezTo>
                    <a:pt x="3881" y="6346"/>
                    <a:pt x="3950" y="6392"/>
                    <a:pt x="4041" y="6415"/>
                  </a:cubicBezTo>
                  <a:lnTo>
                    <a:pt x="4224" y="6506"/>
                  </a:lnTo>
                  <a:cubicBezTo>
                    <a:pt x="4361" y="6574"/>
                    <a:pt x="4498" y="6643"/>
                    <a:pt x="4635" y="6734"/>
                  </a:cubicBezTo>
                  <a:lnTo>
                    <a:pt x="4657" y="6734"/>
                  </a:lnTo>
                  <a:cubicBezTo>
                    <a:pt x="4817" y="6803"/>
                    <a:pt x="4954" y="6894"/>
                    <a:pt x="5091" y="6962"/>
                  </a:cubicBezTo>
                  <a:lnTo>
                    <a:pt x="5502" y="7168"/>
                  </a:lnTo>
                  <a:lnTo>
                    <a:pt x="5639" y="7259"/>
                  </a:lnTo>
                  <a:lnTo>
                    <a:pt x="5753" y="7305"/>
                  </a:lnTo>
                  <a:lnTo>
                    <a:pt x="6027" y="7465"/>
                  </a:lnTo>
                  <a:lnTo>
                    <a:pt x="6118" y="7510"/>
                  </a:lnTo>
                  <a:cubicBezTo>
                    <a:pt x="6232" y="7579"/>
                    <a:pt x="6346" y="7624"/>
                    <a:pt x="6461" y="7693"/>
                  </a:cubicBezTo>
                  <a:lnTo>
                    <a:pt x="6757" y="7853"/>
                  </a:lnTo>
                  <a:lnTo>
                    <a:pt x="6917" y="7921"/>
                  </a:lnTo>
                  <a:lnTo>
                    <a:pt x="7328" y="8127"/>
                  </a:lnTo>
                  <a:lnTo>
                    <a:pt x="7670" y="8309"/>
                  </a:lnTo>
                  <a:lnTo>
                    <a:pt x="7807" y="8378"/>
                  </a:lnTo>
                  <a:cubicBezTo>
                    <a:pt x="7876" y="8423"/>
                    <a:pt x="7967" y="8446"/>
                    <a:pt x="8035" y="8492"/>
                  </a:cubicBezTo>
                  <a:lnTo>
                    <a:pt x="8104" y="8515"/>
                  </a:lnTo>
                  <a:lnTo>
                    <a:pt x="8150" y="8537"/>
                  </a:lnTo>
                  <a:lnTo>
                    <a:pt x="8218" y="8583"/>
                  </a:lnTo>
                  <a:lnTo>
                    <a:pt x="8264" y="8583"/>
                  </a:lnTo>
                  <a:cubicBezTo>
                    <a:pt x="8378" y="8651"/>
                    <a:pt x="8515" y="8720"/>
                    <a:pt x="8652" y="8788"/>
                  </a:cubicBezTo>
                  <a:cubicBezTo>
                    <a:pt x="8720" y="8834"/>
                    <a:pt x="8812" y="8857"/>
                    <a:pt x="8880" y="8903"/>
                  </a:cubicBezTo>
                  <a:cubicBezTo>
                    <a:pt x="9017" y="8948"/>
                    <a:pt x="9131" y="9017"/>
                    <a:pt x="9245" y="9062"/>
                  </a:cubicBezTo>
                  <a:cubicBezTo>
                    <a:pt x="9291" y="9085"/>
                    <a:pt x="9337" y="9108"/>
                    <a:pt x="9382" y="9154"/>
                  </a:cubicBezTo>
                  <a:lnTo>
                    <a:pt x="9405" y="9154"/>
                  </a:lnTo>
                  <a:cubicBezTo>
                    <a:pt x="9451" y="9199"/>
                    <a:pt x="9519" y="9222"/>
                    <a:pt x="9565" y="9222"/>
                  </a:cubicBezTo>
                  <a:lnTo>
                    <a:pt x="9610" y="9222"/>
                  </a:lnTo>
                  <a:cubicBezTo>
                    <a:pt x="9679" y="9199"/>
                    <a:pt x="9747" y="9154"/>
                    <a:pt x="9793" y="9062"/>
                  </a:cubicBezTo>
                  <a:cubicBezTo>
                    <a:pt x="9816" y="9040"/>
                    <a:pt x="9839" y="8994"/>
                    <a:pt x="9839" y="8948"/>
                  </a:cubicBezTo>
                  <a:cubicBezTo>
                    <a:pt x="9862" y="8925"/>
                    <a:pt x="9862" y="8880"/>
                    <a:pt x="9884" y="8857"/>
                  </a:cubicBezTo>
                  <a:lnTo>
                    <a:pt x="9884" y="8857"/>
                  </a:lnTo>
                  <a:lnTo>
                    <a:pt x="9862" y="8880"/>
                  </a:lnTo>
                  <a:cubicBezTo>
                    <a:pt x="9907" y="8788"/>
                    <a:pt x="9953" y="8697"/>
                    <a:pt x="9998" y="8606"/>
                  </a:cubicBezTo>
                  <a:cubicBezTo>
                    <a:pt x="10021" y="8560"/>
                    <a:pt x="10044" y="8537"/>
                    <a:pt x="10044" y="8492"/>
                  </a:cubicBezTo>
                  <a:cubicBezTo>
                    <a:pt x="10067" y="8469"/>
                    <a:pt x="10090" y="8423"/>
                    <a:pt x="10113" y="8400"/>
                  </a:cubicBezTo>
                  <a:cubicBezTo>
                    <a:pt x="10158" y="8309"/>
                    <a:pt x="10181" y="8218"/>
                    <a:pt x="10227" y="8127"/>
                  </a:cubicBezTo>
                  <a:lnTo>
                    <a:pt x="10272" y="7990"/>
                  </a:lnTo>
                  <a:cubicBezTo>
                    <a:pt x="10318" y="7875"/>
                    <a:pt x="10364" y="7761"/>
                    <a:pt x="10432" y="7647"/>
                  </a:cubicBezTo>
                  <a:cubicBezTo>
                    <a:pt x="10478" y="7510"/>
                    <a:pt x="10546" y="7373"/>
                    <a:pt x="10615" y="7259"/>
                  </a:cubicBezTo>
                  <a:lnTo>
                    <a:pt x="10638" y="7213"/>
                  </a:lnTo>
                  <a:lnTo>
                    <a:pt x="10660" y="7191"/>
                  </a:lnTo>
                  <a:lnTo>
                    <a:pt x="10683" y="7145"/>
                  </a:lnTo>
                  <a:lnTo>
                    <a:pt x="10729" y="7031"/>
                  </a:lnTo>
                  <a:cubicBezTo>
                    <a:pt x="10752" y="7008"/>
                    <a:pt x="10775" y="6962"/>
                    <a:pt x="10820" y="6917"/>
                  </a:cubicBezTo>
                  <a:cubicBezTo>
                    <a:pt x="10820" y="6894"/>
                    <a:pt x="10843" y="6848"/>
                    <a:pt x="10866" y="6825"/>
                  </a:cubicBezTo>
                  <a:cubicBezTo>
                    <a:pt x="11048" y="6529"/>
                    <a:pt x="11185" y="6232"/>
                    <a:pt x="11300" y="5935"/>
                  </a:cubicBezTo>
                  <a:lnTo>
                    <a:pt x="11322" y="5867"/>
                  </a:lnTo>
                  <a:cubicBezTo>
                    <a:pt x="11345" y="5821"/>
                    <a:pt x="11368" y="5753"/>
                    <a:pt x="11391" y="5707"/>
                  </a:cubicBezTo>
                  <a:cubicBezTo>
                    <a:pt x="11414" y="5661"/>
                    <a:pt x="11436" y="5616"/>
                    <a:pt x="11482" y="5570"/>
                  </a:cubicBezTo>
                  <a:cubicBezTo>
                    <a:pt x="11505" y="5502"/>
                    <a:pt x="11528" y="5433"/>
                    <a:pt x="11573" y="5365"/>
                  </a:cubicBezTo>
                  <a:cubicBezTo>
                    <a:pt x="11596" y="5296"/>
                    <a:pt x="11642" y="5205"/>
                    <a:pt x="11688" y="5136"/>
                  </a:cubicBezTo>
                  <a:lnTo>
                    <a:pt x="11733" y="5068"/>
                  </a:lnTo>
                  <a:lnTo>
                    <a:pt x="11756" y="5022"/>
                  </a:lnTo>
                  <a:cubicBezTo>
                    <a:pt x="11756" y="5022"/>
                    <a:pt x="11779" y="4999"/>
                    <a:pt x="11779" y="4977"/>
                  </a:cubicBezTo>
                  <a:cubicBezTo>
                    <a:pt x="11802" y="4931"/>
                    <a:pt x="11824" y="4885"/>
                    <a:pt x="11802" y="4817"/>
                  </a:cubicBezTo>
                  <a:cubicBezTo>
                    <a:pt x="11802" y="4771"/>
                    <a:pt x="11779" y="4748"/>
                    <a:pt x="11733" y="4726"/>
                  </a:cubicBezTo>
                  <a:cubicBezTo>
                    <a:pt x="11710" y="4703"/>
                    <a:pt x="11665" y="4680"/>
                    <a:pt x="11642" y="4680"/>
                  </a:cubicBezTo>
                  <a:cubicBezTo>
                    <a:pt x="11642" y="4680"/>
                    <a:pt x="11619" y="4703"/>
                    <a:pt x="11619" y="4703"/>
                  </a:cubicBezTo>
                  <a:cubicBezTo>
                    <a:pt x="11573" y="4657"/>
                    <a:pt x="11528" y="4657"/>
                    <a:pt x="11505" y="4634"/>
                  </a:cubicBezTo>
                  <a:lnTo>
                    <a:pt x="11436" y="4611"/>
                  </a:lnTo>
                  <a:cubicBezTo>
                    <a:pt x="11391" y="4589"/>
                    <a:pt x="11345" y="4543"/>
                    <a:pt x="11277" y="4520"/>
                  </a:cubicBezTo>
                  <a:lnTo>
                    <a:pt x="11231" y="4497"/>
                  </a:lnTo>
                  <a:cubicBezTo>
                    <a:pt x="11163" y="4452"/>
                    <a:pt x="11094" y="4429"/>
                    <a:pt x="11026" y="4406"/>
                  </a:cubicBezTo>
                  <a:lnTo>
                    <a:pt x="10980" y="4383"/>
                  </a:lnTo>
                  <a:cubicBezTo>
                    <a:pt x="10911" y="4338"/>
                    <a:pt x="10843" y="4292"/>
                    <a:pt x="10775" y="4269"/>
                  </a:cubicBezTo>
                  <a:cubicBezTo>
                    <a:pt x="10660" y="4201"/>
                    <a:pt x="10546" y="4155"/>
                    <a:pt x="10432" y="4086"/>
                  </a:cubicBezTo>
                  <a:lnTo>
                    <a:pt x="10295" y="4018"/>
                  </a:lnTo>
                  <a:cubicBezTo>
                    <a:pt x="10158" y="3949"/>
                    <a:pt x="9998" y="3881"/>
                    <a:pt x="9862" y="3813"/>
                  </a:cubicBezTo>
                  <a:lnTo>
                    <a:pt x="9793" y="3767"/>
                  </a:lnTo>
                  <a:lnTo>
                    <a:pt x="9702" y="3744"/>
                  </a:lnTo>
                  <a:lnTo>
                    <a:pt x="9679" y="3721"/>
                  </a:lnTo>
                  <a:cubicBezTo>
                    <a:pt x="9588" y="3676"/>
                    <a:pt x="9519" y="3653"/>
                    <a:pt x="9428" y="3607"/>
                  </a:cubicBezTo>
                  <a:lnTo>
                    <a:pt x="9382" y="3584"/>
                  </a:lnTo>
                  <a:cubicBezTo>
                    <a:pt x="9337" y="3561"/>
                    <a:pt x="9291" y="3539"/>
                    <a:pt x="9222" y="3516"/>
                  </a:cubicBezTo>
                  <a:cubicBezTo>
                    <a:pt x="9108" y="3447"/>
                    <a:pt x="8994" y="3402"/>
                    <a:pt x="8880" y="3333"/>
                  </a:cubicBezTo>
                  <a:lnTo>
                    <a:pt x="8766" y="3288"/>
                  </a:lnTo>
                  <a:lnTo>
                    <a:pt x="8332" y="3059"/>
                  </a:lnTo>
                  <a:lnTo>
                    <a:pt x="8172" y="2991"/>
                  </a:lnTo>
                  <a:lnTo>
                    <a:pt x="8150" y="2968"/>
                  </a:lnTo>
                  <a:lnTo>
                    <a:pt x="8104" y="2945"/>
                  </a:lnTo>
                  <a:cubicBezTo>
                    <a:pt x="8013" y="2900"/>
                    <a:pt x="7944" y="2877"/>
                    <a:pt x="7876" y="2831"/>
                  </a:cubicBezTo>
                  <a:lnTo>
                    <a:pt x="7807" y="2785"/>
                  </a:lnTo>
                  <a:cubicBezTo>
                    <a:pt x="7693" y="2740"/>
                    <a:pt x="7556" y="2671"/>
                    <a:pt x="7419" y="2603"/>
                  </a:cubicBezTo>
                  <a:cubicBezTo>
                    <a:pt x="7374" y="2580"/>
                    <a:pt x="7328" y="2557"/>
                    <a:pt x="7282" y="2511"/>
                  </a:cubicBezTo>
                  <a:lnTo>
                    <a:pt x="7214" y="2489"/>
                  </a:lnTo>
                  <a:lnTo>
                    <a:pt x="7054" y="2397"/>
                  </a:lnTo>
                  <a:lnTo>
                    <a:pt x="6986" y="2375"/>
                  </a:lnTo>
                  <a:lnTo>
                    <a:pt x="6803" y="2283"/>
                  </a:lnTo>
                  <a:cubicBezTo>
                    <a:pt x="6712" y="2238"/>
                    <a:pt x="6620" y="2192"/>
                    <a:pt x="6529" y="2123"/>
                  </a:cubicBezTo>
                  <a:cubicBezTo>
                    <a:pt x="6415" y="2078"/>
                    <a:pt x="6324" y="2032"/>
                    <a:pt x="6232" y="1987"/>
                  </a:cubicBezTo>
                  <a:lnTo>
                    <a:pt x="6073" y="1895"/>
                  </a:lnTo>
                  <a:lnTo>
                    <a:pt x="5958" y="1850"/>
                  </a:lnTo>
                  <a:lnTo>
                    <a:pt x="5844" y="1804"/>
                  </a:lnTo>
                  <a:cubicBezTo>
                    <a:pt x="5799" y="1758"/>
                    <a:pt x="5730" y="1735"/>
                    <a:pt x="5684" y="1690"/>
                  </a:cubicBezTo>
                  <a:lnTo>
                    <a:pt x="5616" y="1667"/>
                  </a:lnTo>
                  <a:lnTo>
                    <a:pt x="5570" y="1644"/>
                  </a:lnTo>
                  <a:cubicBezTo>
                    <a:pt x="5433" y="1576"/>
                    <a:pt x="5296" y="1507"/>
                    <a:pt x="5160" y="1416"/>
                  </a:cubicBezTo>
                  <a:cubicBezTo>
                    <a:pt x="5091" y="1370"/>
                    <a:pt x="5000" y="1347"/>
                    <a:pt x="4931" y="1302"/>
                  </a:cubicBezTo>
                  <a:cubicBezTo>
                    <a:pt x="4840" y="1256"/>
                    <a:pt x="4749" y="1210"/>
                    <a:pt x="4680" y="1165"/>
                  </a:cubicBezTo>
                  <a:cubicBezTo>
                    <a:pt x="4543" y="1096"/>
                    <a:pt x="4429" y="1028"/>
                    <a:pt x="4292" y="959"/>
                  </a:cubicBezTo>
                  <a:lnTo>
                    <a:pt x="4269" y="959"/>
                  </a:lnTo>
                  <a:cubicBezTo>
                    <a:pt x="4132" y="868"/>
                    <a:pt x="3973" y="800"/>
                    <a:pt x="3813" y="708"/>
                  </a:cubicBezTo>
                  <a:cubicBezTo>
                    <a:pt x="3744" y="663"/>
                    <a:pt x="3676" y="617"/>
                    <a:pt x="3585" y="594"/>
                  </a:cubicBezTo>
                  <a:lnTo>
                    <a:pt x="3607" y="594"/>
                  </a:lnTo>
                  <a:cubicBezTo>
                    <a:pt x="3493" y="549"/>
                    <a:pt x="3379" y="503"/>
                    <a:pt x="3265" y="457"/>
                  </a:cubicBezTo>
                  <a:lnTo>
                    <a:pt x="3219" y="434"/>
                  </a:lnTo>
                  <a:cubicBezTo>
                    <a:pt x="3128" y="389"/>
                    <a:pt x="3037" y="343"/>
                    <a:pt x="2945" y="297"/>
                  </a:cubicBezTo>
                  <a:cubicBezTo>
                    <a:pt x="2900" y="297"/>
                    <a:pt x="2854" y="275"/>
                    <a:pt x="2808" y="252"/>
                  </a:cubicBezTo>
                  <a:lnTo>
                    <a:pt x="2763" y="229"/>
                  </a:lnTo>
                  <a:lnTo>
                    <a:pt x="2694" y="206"/>
                  </a:lnTo>
                  <a:cubicBezTo>
                    <a:pt x="2603" y="160"/>
                    <a:pt x="2535" y="115"/>
                    <a:pt x="2443" y="92"/>
                  </a:cubicBezTo>
                  <a:lnTo>
                    <a:pt x="2398" y="69"/>
                  </a:lnTo>
                  <a:cubicBezTo>
                    <a:pt x="2375" y="46"/>
                    <a:pt x="2329" y="24"/>
                    <a:pt x="23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21"/>
            <p:cNvSpPr/>
            <p:nvPr/>
          </p:nvSpPr>
          <p:spPr>
            <a:xfrm>
              <a:off x="-706412" y="2874127"/>
              <a:ext cx="51136" cy="145240"/>
            </a:xfrm>
            <a:custGeom>
              <a:avLst/>
              <a:gdLst/>
              <a:ahLst/>
              <a:cxnLst/>
              <a:rect l="l" t="t" r="r" b="b"/>
              <a:pathLst>
                <a:path w="914" h="2596" extrusionOk="0">
                  <a:moveTo>
                    <a:pt x="117" y="1609"/>
                  </a:moveTo>
                  <a:cubicBezTo>
                    <a:pt x="117" y="1610"/>
                    <a:pt x="117" y="1611"/>
                    <a:pt x="117" y="1611"/>
                  </a:cubicBezTo>
                  <a:lnTo>
                    <a:pt x="117" y="1611"/>
                  </a:lnTo>
                  <a:cubicBezTo>
                    <a:pt x="117" y="1611"/>
                    <a:pt x="117" y="1610"/>
                    <a:pt x="117" y="1609"/>
                  </a:cubicBezTo>
                  <a:close/>
                  <a:moveTo>
                    <a:pt x="160" y="1"/>
                  </a:moveTo>
                  <a:cubicBezTo>
                    <a:pt x="137" y="1"/>
                    <a:pt x="114" y="1"/>
                    <a:pt x="114" y="24"/>
                  </a:cubicBezTo>
                  <a:cubicBezTo>
                    <a:pt x="69" y="161"/>
                    <a:pt x="46" y="275"/>
                    <a:pt x="23" y="412"/>
                  </a:cubicBezTo>
                  <a:cubicBezTo>
                    <a:pt x="0" y="549"/>
                    <a:pt x="0" y="686"/>
                    <a:pt x="0" y="823"/>
                  </a:cubicBezTo>
                  <a:cubicBezTo>
                    <a:pt x="0" y="937"/>
                    <a:pt x="0" y="1074"/>
                    <a:pt x="23" y="1188"/>
                  </a:cubicBezTo>
                  <a:cubicBezTo>
                    <a:pt x="46" y="1325"/>
                    <a:pt x="91" y="1462"/>
                    <a:pt x="114" y="1621"/>
                  </a:cubicBezTo>
                  <a:cubicBezTo>
                    <a:pt x="114" y="1599"/>
                    <a:pt x="114" y="1576"/>
                    <a:pt x="114" y="1576"/>
                  </a:cubicBezTo>
                  <a:cubicBezTo>
                    <a:pt x="114" y="1587"/>
                    <a:pt x="114" y="1598"/>
                    <a:pt x="117" y="1609"/>
                  </a:cubicBezTo>
                  <a:lnTo>
                    <a:pt x="117" y="1609"/>
                  </a:lnTo>
                  <a:cubicBezTo>
                    <a:pt x="116" y="1606"/>
                    <a:pt x="115" y="1602"/>
                    <a:pt x="114" y="1599"/>
                  </a:cubicBezTo>
                  <a:lnTo>
                    <a:pt x="114" y="1599"/>
                  </a:lnTo>
                  <a:cubicBezTo>
                    <a:pt x="114" y="1614"/>
                    <a:pt x="114" y="1619"/>
                    <a:pt x="122" y="1628"/>
                  </a:cubicBezTo>
                  <a:lnTo>
                    <a:pt x="122" y="1628"/>
                  </a:lnTo>
                  <a:cubicBezTo>
                    <a:pt x="120" y="1623"/>
                    <a:pt x="119" y="1617"/>
                    <a:pt x="117" y="1611"/>
                  </a:cubicBezTo>
                  <a:lnTo>
                    <a:pt x="117" y="1611"/>
                  </a:lnTo>
                  <a:cubicBezTo>
                    <a:pt x="120" y="1622"/>
                    <a:pt x="126" y="1633"/>
                    <a:pt x="137" y="1644"/>
                  </a:cubicBezTo>
                  <a:cubicBezTo>
                    <a:pt x="130" y="1637"/>
                    <a:pt x="125" y="1632"/>
                    <a:pt x="122" y="1628"/>
                  </a:cubicBezTo>
                  <a:lnTo>
                    <a:pt x="122" y="1628"/>
                  </a:lnTo>
                  <a:cubicBezTo>
                    <a:pt x="165" y="1799"/>
                    <a:pt x="209" y="1950"/>
                    <a:pt x="274" y="2101"/>
                  </a:cubicBezTo>
                  <a:cubicBezTo>
                    <a:pt x="297" y="2169"/>
                    <a:pt x="343" y="2261"/>
                    <a:pt x="388" y="2306"/>
                  </a:cubicBezTo>
                  <a:cubicBezTo>
                    <a:pt x="411" y="2329"/>
                    <a:pt x="434" y="2352"/>
                    <a:pt x="457" y="2375"/>
                  </a:cubicBezTo>
                  <a:cubicBezTo>
                    <a:pt x="457" y="2398"/>
                    <a:pt x="479" y="2420"/>
                    <a:pt x="502" y="2420"/>
                  </a:cubicBezTo>
                  <a:cubicBezTo>
                    <a:pt x="536" y="2454"/>
                    <a:pt x="569" y="2475"/>
                    <a:pt x="612" y="2475"/>
                  </a:cubicBezTo>
                  <a:cubicBezTo>
                    <a:pt x="627" y="2475"/>
                    <a:pt x="644" y="2472"/>
                    <a:pt x="662" y="2466"/>
                  </a:cubicBezTo>
                  <a:cubicBezTo>
                    <a:pt x="662" y="2466"/>
                    <a:pt x="685" y="2443"/>
                    <a:pt x="685" y="2443"/>
                  </a:cubicBezTo>
                  <a:cubicBezTo>
                    <a:pt x="685" y="2466"/>
                    <a:pt x="685" y="2489"/>
                    <a:pt x="708" y="2489"/>
                  </a:cubicBezTo>
                  <a:cubicBezTo>
                    <a:pt x="708" y="2535"/>
                    <a:pt x="731" y="2557"/>
                    <a:pt x="753" y="2557"/>
                  </a:cubicBezTo>
                  <a:cubicBezTo>
                    <a:pt x="767" y="2584"/>
                    <a:pt x="788" y="2595"/>
                    <a:pt x="812" y="2595"/>
                  </a:cubicBezTo>
                  <a:cubicBezTo>
                    <a:pt x="830" y="2595"/>
                    <a:pt x="849" y="2590"/>
                    <a:pt x="868" y="2580"/>
                  </a:cubicBezTo>
                  <a:cubicBezTo>
                    <a:pt x="890" y="2557"/>
                    <a:pt x="913" y="2489"/>
                    <a:pt x="890" y="2466"/>
                  </a:cubicBezTo>
                  <a:cubicBezTo>
                    <a:pt x="868" y="2443"/>
                    <a:pt x="868" y="2398"/>
                    <a:pt x="845" y="2375"/>
                  </a:cubicBezTo>
                  <a:cubicBezTo>
                    <a:pt x="822" y="2329"/>
                    <a:pt x="799" y="2283"/>
                    <a:pt x="776" y="2238"/>
                  </a:cubicBezTo>
                  <a:cubicBezTo>
                    <a:pt x="731" y="2146"/>
                    <a:pt x="708" y="2055"/>
                    <a:pt x="685" y="1964"/>
                  </a:cubicBezTo>
                  <a:cubicBezTo>
                    <a:pt x="685" y="1895"/>
                    <a:pt x="662" y="1804"/>
                    <a:pt x="662" y="1736"/>
                  </a:cubicBezTo>
                  <a:cubicBezTo>
                    <a:pt x="639" y="1667"/>
                    <a:pt x="639" y="1576"/>
                    <a:pt x="616" y="1507"/>
                  </a:cubicBezTo>
                  <a:cubicBezTo>
                    <a:pt x="616" y="1348"/>
                    <a:pt x="594" y="1188"/>
                    <a:pt x="594" y="1028"/>
                  </a:cubicBezTo>
                  <a:cubicBezTo>
                    <a:pt x="594" y="914"/>
                    <a:pt x="616" y="777"/>
                    <a:pt x="616" y="663"/>
                  </a:cubicBezTo>
                  <a:cubicBezTo>
                    <a:pt x="616" y="617"/>
                    <a:pt x="616" y="549"/>
                    <a:pt x="639" y="503"/>
                  </a:cubicBezTo>
                  <a:cubicBezTo>
                    <a:pt x="639" y="457"/>
                    <a:pt x="639" y="435"/>
                    <a:pt x="662" y="412"/>
                  </a:cubicBezTo>
                  <a:cubicBezTo>
                    <a:pt x="662" y="389"/>
                    <a:pt x="662" y="366"/>
                    <a:pt x="662" y="343"/>
                  </a:cubicBezTo>
                  <a:cubicBezTo>
                    <a:pt x="662" y="320"/>
                    <a:pt x="662" y="298"/>
                    <a:pt x="662" y="275"/>
                  </a:cubicBezTo>
                  <a:cubicBezTo>
                    <a:pt x="662" y="252"/>
                    <a:pt x="639" y="206"/>
                    <a:pt x="594" y="206"/>
                  </a:cubicBezTo>
                  <a:cubicBezTo>
                    <a:pt x="571" y="206"/>
                    <a:pt x="548" y="206"/>
                    <a:pt x="525" y="229"/>
                  </a:cubicBezTo>
                  <a:cubicBezTo>
                    <a:pt x="525" y="229"/>
                    <a:pt x="502" y="206"/>
                    <a:pt x="502" y="206"/>
                  </a:cubicBezTo>
                  <a:cubicBezTo>
                    <a:pt x="502" y="184"/>
                    <a:pt x="479" y="161"/>
                    <a:pt x="434" y="138"/>
                  </a:cubicBezTo>
                  <a:cubicBezTo>
                    <a:pt x="434" y="138"/>
                    <a:pt x="434" y="138"/>
                    <a:pt x="411" y="115"/>
                  </a:cubicBezTo>
                  <a:cubicBezTo>
                    <a:pt x="365" y="92"/>
                    <a:pt x="297" y="47"/>
                    <a:pt x="228" y="47"/>
                  </a:cubicBezTo>
                  <a:cubicBezTo>
                    <a:pt x="228" y="24"/>
                    <a:pt x="228" y="1"/>
                    <a:pt x="206"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21"/>
            <p:cNvSpPr/>
            <p:nvPr/>
          </p:nvSpPr>
          <p:spPr>
            <a:xfrm>
              <a:off x="-677039" y="3012095"/>
              <a:ext cx="768775" cy="357281"/>
            </a:xfrm>
            <a:custGeom>
              <a:avLst/>
              <a:gdLst/>
              <a:ahLst/>
              <a:cxnLst/>
              <a:rect l="l" t="t" r="r" b="b"/>
              <a:pathLst>
                <a:path w="13741" h="6386" extrusionOk="0">
                  <a:moveTo>
                    <a:pt x="91" y="0"/>
                  </a:moveTo>
                  <a:cubicBezTo>
                    <a:pt x="91" y="0"/>
                    <a:pt x="69" y="23"/>
                    <a:pt x="69" y="23"/>
                  </a:cubicBezTo>
                  <a:cubicBezTo>
                    <a:pt x="46" y="46"/>
                    <a:pt x="23" y="69"/>
                    <a:pt x="23" y="91"/>
                  </a:cubicBezTo>
                  <a:cubicBezTo>
                    <a:pt x="0" y="137"/>
                    <a:pt x="69" y="183"/>
                    <a:pt x="91" y="205"/>
                  </a:cubicBezTo>
                  <a:cubicBezTo>
                    <a:pt x="114" y="228"/>
                    <a:pt x="114" y="228"/>
                    <a:pt x="114" y="251"/>
                  </a:cubicBezTo>
                  <a:lnTo>
                    <a:pt x="160" y="297"/>
                  </a:lnTo>
                  <a:cubicBezTo>
                    <a:pt x="160" y="320"/>
                    <a:pt x="160" y="342"/>
                    <a:pt x="183" y="365"/>
                  </a:cubicBezTo>
                  <a:cubicBezTo>
                    <a:pt x="183" y="388"/>
                    <a:pt x="206" y="388"/>
                    <a:pt x="228" y="411"/>
                  </a:cubicBezTo>
                  <a:cubicBezTo>
                    <a:pt x="251" y="434"/>
                    <a:pt x="274" y="457"/>
                    <a:pt x="297" y="479"/>
                  </a:cubicBezTo>
                  <a:cubicBezTo>
                    <a:pt x="343" y="525"/>
                    <a:pt x="388" y="548"/>
                    <a:pt x="434" y="593"/>
                  </a:cubicBezTo>
                  <a:cubicBezTo>
                    <a:pt x="525" y="639"/>
                    <a:pt x="616" y="708"/>
                    <a:pt x="685" y="776"/>
                  </a:cubicBezTo>
                  <a:cubicBezTo>
                    <a:pt x="708" y="776"/>
                    <a:pt x="731" y="799"/>
                    <a:pt x="753" y="799"/>
                  </a:cubicBezTo>
                  <a:cubicBezTo>
                    <a:pt x="845" y="890"/>
                    <a:pt x="959" y="982"/>
                    <a:pt x="1050" y="1050"/>
                  </a:cubicBezTo>
                  <a:cubicBezTo>
                    <a:pt x="1119" y="1096"/>
                    <a:pt x="1187" y="1141"/>
                    <a:pt x="1233" y="1164"/>
                  </a:cubicBezTo>
                  <a:cubicBezTo>
                    <a:pt x="1278" y="1187"/>
                    <a:pt x="1301" y="1210"/>
                    <a:pt x="1324" y="1233"/>
                  </a:cubicBezTo>
                  <a:cubicBezTo>
                    <a:pt x="1347" y="1255"/>
                    <a:pt x="1392" y="1278"/>
                    <a:pt x="1438" y="1301"/>
                  </a:cubicBezTo>
                  <a:lnTo>
                    <a:pt x="1461" y="1301"/>
                  </a:lnTo>
                  <a:cubicBezTo>
                    <a:pt x="1484" y="1324"/>
                    <a:pt x="1507" y="1347"/>
                    <a:pt x="1529" y="1347"/>
                  </a:cubicBezTo>
                  <a:cubicBezTo>
                    <a:pt x="1575" y="1370"/>
                    <a:pt x="1598" y="1415"/>
                    <a:pt x="1644" y="1415"/>
                  </a:cubicBezTo>
                  <a:cubicBezTo>
                    <a:pt x="1735" y="1484"/>
                    <a:pt x="1803" y="1529"/>
                    <a:pt x="1895" y="1575"/>
                  </a:cubicBezTo>
                  <a:cubicBezTo>
                    <a:pt x="2054" y="1666"/>
                    <a:pt x="2237" y="1758"/>
                    <a:pt x="2397" y="1849"/>
                  </a:cubicBezTo>
                  <a:cubicBezTo>
                    <a:pt x="2488" y="1872"/>
                    <a:pt x="2557" y="1917"/>
                    <a:pt x="2625" y="1963"/>
                  </a:cubicBezTo>
                  <a:cubicBezTo>
                    <a:pt x="2694" y="1986"/>
                    <a:pt x="2739" y="2009"/>
                    <a:pt x="2808" y="2054"/>
                  </a:cubicBezTo>
                  <a:cubicBezTo>
                    <a:pt x="2853" y="2077"/>
                    <a:pt x="2899" y="2100"/>
                    <a:pt x="2945" y="2146"/>
                  </a:cubicBezTo>
                  <a:cubicBezTo>
                    <a:pt x="3104" y="2237"/>
                    <a:pt x="3287" y="2328"/>
                    <a:pt x="3447" y="2420"/>
                  </a:cubicBezTo>
                  <a:cubicBezTo>
                    <a:pt x="3607" y="2511"/>
                    <a:pt x="3766" y="2602"/>
                    <a:pt x="3926" y="2693"/>
                  </a:cubicBezTo>
                  <a:cubicBezTo>
                    <a:pt x="4040" y="2739"/>
                    <a:pt x="4132" y="2785"/>
                    <a:pt x="4223" y="2853"/>
                  </a:cubicBezTo>
                  <a:cubicBezTo>
                    <a:pt x="4291" y="2876"/>
                    <a:pt x="4337" y="2899"/>
                    <a:pt x="4405" y="2922"/>
                  </a:cubicBezTo>
                  <a:cubicBezTo>
                    <a:pt x="4451" y="2944"/>
                    <a:pt x="4497" y="2967"/>
                    <a:pt x="4565" y="2990"/>
                  </a:cubicBezTo>
                  <a:cubicBezTo>
                    <a:pt x="4577" y="3002"/>
                    <a:pt x="4594" y="3007"/>
                    <a:pt x="4611" y="3007"/>
                  </a:cubicBezTo>
                  <a:cubicBezTo>
                    <a:pt x="4628" y="3007"/>
                    <a:pt x="4645" y="3002"/>
                    <a:pt x="4657" y="2990"/>
                  </a:cubicBezTo>
                  <a:cubicBezTo>
                    <a:pt x="4771" y="3059"/>
                    <a:pt x="4885" y="3104"/>
                    <a:pt x="4999" y="3173"/>
                  </a:cubicBezTo>
                  <a:cubicBezTo>
                    <a:pt x="5045" y="3196"/>
                    <a:pt x="5090" y="3218"/>
                    <a:pt x="5136" y="3241"/>
                  </a:cubicBezTo>
                  <a:cubicBezTo>
                    <a:pt x="5227" y="3287"/>
                    <a:pt x="5296" y="3310"/>
                    <a:pt x="5364" y="3355"/>
                  </a:cubicBezTo>
                  <a:cubicBezTo>
                    <a:pt x="5433" y="3378"/>
                    <a:pt x="5478" y="3424"/>
                    <a:pt x="5547" y="3447"/>
                  </a:cubicBezTo>
                  <a:cubicBezTo>
                    <a:pt x="5570" y="3447"/>
                    <a:pt x="5592" y="3469"/>
                    <a:pt x="5615" y="3469"/>
                  </a:cubicBezTo>
                  <a:cubicBezTo>
                    <a:pt x="5661" y="3492"/>
                    <a:pt x="5706" y="3515"/>
                    <a:pt x="5752" y="3538"/>
                  </a:cubicBezTo>
                  <a:lnTo>
                    <a:pt x="5821" y="3538"/>
                  </a:lnTo>
                  <a:cubicBezTo>
                    <a:pt x="5935" y="3606"/>
                    <a:pt x="6049" y="3652"/>
                    <a:pt x="6163" y="3721"/>
                  </a:cubicBezTo>
                  <a:cubicBezTo>
                    <a:pt x="6254" y="3766"/>
                    <a:pt x="6346" y="3812"/>
                    <a:pt x="6460" y="3857"/>
                  </a:cubicBezTo>
                  <a:cubicBezTo>
                    <a:pt x="6505" y="3880"/>
                    <a:pt x="6551" y="3903"/>
                    <a:pt x="6597" y="3926"/>
                  </a:cubicBezTo>
                  <a:cubicBezTo>
                    <a:pt x="6597" y="3949"/>
                    <a:pt x="6619" y="3949"/>
                    <a:pt x="6642" y="3949"/>
                  </a:cubicBezTo>
                  <a:cubicBezTo>
                    <a:pt x="6665" y="3972"/>
                    <a:pt x="6711" y="3994"/>
                    <a:pt x="6756" y="4017"/>
                  </a:cubicBezTo>
                  <a:lnTo>
                    <a:pt x="6802" y="4017"/>
                  </a:lnTo>
                  <a:cubicBezTo>
                    <a:pt x="6871" y="4040"/>
                    <a:pt x="6939" y="4086"/>
                    <a:pt x="7008" y="4109"/>
                  </a:cubicBezTo>
                  <a:lnTo>
                    <a:pt x="7030" y="4109"/>
                  </a:lnTo>
                  <a:cubicBezTo>
                    <a:pt x="7144" y="4177"/>
                    <a:pt x="7259" y="4246"/>
                    <a:pt x="7396" y="4291"/>
                  </a:cubicBezTo>
                  <a:cubicBezTo>
                    <a:pt x="7418" y="4314"/>
                    <a:pt x="7441" y="4314"/>
                    <a:pt x="7464" y="4337"/>
                  </a:cubicBezTo>
                  <a:cubicBezTo>
                    <a:pt x="7487" y="4337"/>
                    <a:pt x="7487" y="4337"/>
                    <a:pt x="7510" y="4360"/>
                  </a:cubicBezTo>
                  <a:cubicBezTo>
                    <a:pt x="7852" y="4497"/>
                    <a:pt x="8194" y="4656"/>
                    <a:pt x="8514" y="4816"/>
                  </a:cubicBezTo>
                  <a:cubicBezTo>
                    <a:pt x="8582" y="4839"/>
                    <a:pt x="8651" y="4862"/>
                    <a:pt x="8697" y="4885"/>
                  </a:cubicBezTo>
                  <a:cubicBezTo>
                    <a:pt x="8765" y="4907"/>
                    <a:pt x="8834" y="4953"/>
                    <a:pt x="8879" y="4976"/>
                  </a:cubicBezTo>
                  <a:cubicBezTo>
                    <a:pt x="8925" y="4976"/>
                    <a:pt x="8970" y="4976"/>
                    <a:pt x="8993" y="4953"/>
                  </a:cubicBezTo>
                  <a:cubicBezTo>
                    <a:pt x="9085" y="4999"/>
                    <a:pt x="9153" y="5022"/>
                    <a:pt x="9244" y="5067"/>
                  </a:cubicBezTo>
                  <a:cubicBezTo>
                    <a:pt x="9427" y="5136"/>
                    <a:pt x="9587" y="5227"/>
                    <a:pt x="9769" y="5295"/>
                  </a:cubicBezTo>
                  <a:cubicBezTo>
                    <a:pt x="9792" y="5318"/>
                    <a:pt x="9838" y="5318"/>
                    <a:pt x="9883" y="5341"/>
                  </a:cubicBezTo>
                  <a:cubicBezTo>
                    <a:pt x="9929" y="5364"/>
                    <a:pt x="9952" y="5387"/>
                    <a:pt x="9998" y="5387"/>
                  </a:cubicBezTo>
                  <a:lnTo>
                    <a:pt x="10020" y="5387"/>
                  </a:lnTo>
                  <a:cubicBezTo>
                    <a:pt x="10203" y="5478"/>
                    <a:pt x="10408" y="5547"/>
                    <a:pt x="10614" y="5615"/>
                  </a:cubicBezTo>
                  <a:cubicBezTo>
                    <a:pt x="10705" y="5638"/>
                    <a:pt x="10797" y="5684"/>
                    <a:pt x="10911" y="5706"/>
                  </a:cubicBezTo>
                  <a:cubicBezTo>
                    <a:pt x="10933" y="5729"/>
                    <a:pt x="10979" y="5729"/>
                    <a:pt x="11025" y="5752"/>
                  </a:cubicBezTo>
                  <a:cubicBezTo>
                    <a:pt x="11070" y="5775"/>
                    <a:pt x="11116" y="5775"/>
                    <a:pt x="11162" y="5798"/>
                  </a:cubicBezTo>
                  <a:lnTo>
                    <a:pt x="11253" y="5798"/>
                  </a:lnTo>
                  <a:cubicBezTo>
                    <a:pt x="11253" y="5798"/>
                    <a:pt x="11276" y="5798"/>
                    <a:pt x="11299" y="5820"/>
                  </a:cubicBezTo>
                  <a:cubicBezTo>
                    <a:pt x="11344" y="5820"/>
                    <a:pt x="11390" y="5843"/>
                    <a:pt x="11436" y="5866"/>
                  </a:cubicBezTo>
                  <a:lnTo>
                    <a:pt x="11573" y="5912"/>
                  </a:lnTo>
                  <a:cubicBezTo>
                    <a:pt x="11595" y="5912"/>
                    <a:pt x="11618" y="5912"/>
                    <a:pt x="11618" y="5935"/>
                  </a:cubicBezTo>
                  <a:cubicBezTo>
                    <a:pt x="11732" y="5957"/>
                    <a:pt x="11846" y="6003"/>
                    <a:pt x="11961" y="6049"/>
                  </a:cubicBezTo>
                  <a:cubicBezTo>
                    <a:pt x="12052" y="6072"/>
                    <a:pt x="12143" y="6094"/>
                    <a:pt x="12235" y="6117"/>
                  </a:cubicBezTo>
                  <a:cubicBezTo>
                    <a:pt x="12280" y="6117"/>
                    <a:pt x="12326" y="6140"/>
                    <a:pt x="12371" y="6140"/>
                  </a:cubicBezTo>
                  <a:lnTo>
                    <a:pt x="12440" y="6163"/>
                  </a:lnTo>
                  <a:cubicBezTo>
                    <a:pt x="12463" y="6163"/>
                    <a:pt x="12463" y="6186"/>
                    <a:pt x="12463" y="6186"/>
                  </a:cubicBezTo>
                  <a:lnTo>
                    <a:pt x="12600" y="6186"/>
                  </a:lnTo>
                  <a:cubicBezTo>
                    <a:pt x="12668" y="6186"/>
                    <a:pt x="12737" y="6209"/>
                    <a:pt x="12805" y="6231"/>
                  </a:cubicBezTo>
                  <a:cubicBezTo>
                    <a:pt x="12942" y="6277"/>
                    <a:pt x="13102" y="6300"/>
                    <a:pt x="13239" y="6323"/>
                  </a:cubicBezTo>
                  <a:cubicBezTo>
                    <a:pt x="13330" y="6345"/>
                    <a:pt x="13421" y="6368"/>
                    <a:pt x="13513" y="6368"/>
                  </a:cubicBezTo>
                  <a:cubicBezTo>
                    <a:pt x="13536" y="6380"/>
                    <a:pt x="13558" y="6385"/>
                    <a:pt x="13581" y="6385"/>
                  </a:cubicBezTo>
                  <a:cubicBezTo>
                    <a:pt x="13604" y="6385"/>
                    <a:pt x="13627" y="6380"/>
                    <a:pt x="13650" y="6368"/>
                  </a:cubicBezTo>
                  <a:cubicBezTo>
                    <a:pt x="13695" y="6368"/>
                    <a:pt x="13741" y="6323"/>
                    <a:pt x="13741" y="6254"/>
                  </a:cubicBezTo>
                  <a:cubicBezTo>
                    <a:pt x="13741" y="6231"/>
                    <a:pt x="13741" y="6209"/>
                    <a:pt x="13741" y="6186"/>
                  </a:cubicBezTo>
                  <a:cubicBezTo>
                    <a:pt x="13718" y="6163"/>
                    <a:pt x="13695" y="6140"/>
                    <a:pt x="13672" y="6117"/>
                  </a:cubicBezTo>
                  <a:cubicBezTo>
                    <a:pt x="13650" y="6117"/>
                    <a:pt x="13627" y="6094"/>
                    <a:pt x="13627" y="6094"/>
                  </a:cubicBezTo>
                  <a:cubicBezTo>
                    <a:pt x="13650" y="6072"/>
                    <a:pt x="13650" y="6049"/>
                    <a:pt x="13672" y="6026"/>
                  </a:cubicBezTo>
                  <a:cubicBezTo>
                    <a:pt x="13672" y="6003"/>
                    <a:pt x="13672" y="5957"/>
                    <a:pt x="13650" y="5912"/>
                  </a:cubicBezTo>
                  <a:cubicBezTo>
                    <a:pt x="13604" y="5889"/>
                    <a:pt x="13558" y="5866"/>
                    <a:pt x="13513" y="5866"/>
                  </a:cubicBezTo>
                  <a:lnTo>
                    <a:pt x="13421" y="5866"/>
                  </a:lnTo>
                  <a:cubicBezTo>
                    <a:pt x="13330" y="5866"/>
                    <a:pt x="13239" y="5843"/>
                    <a:pt x="13125" y="5843"/>
                  </a:cubicBezTo>
                  <a:cubicBezTo>
                    <a:pt x="12896" y="5843"/>
                    <a:pt x="12668" y="5798"/>
                    <a:pt x="12440" y="5752"/>
                  </a:cubicBezTo>
                  <a:cubicBezTo>
                    <a:pt x="12280" y="5729"/>
                    <a:pt x="12143" y="5706"/>
                    <a:pt x="11983" y="5684"/>
                  </a:cubicBezTo>
                  <a:cubicBezTo>
                    <a:pt x="11892" y="5661"/>
                    <a:pt x="11824" y="5661"/>
                    <a:pt x="11732" y="5638"/>
                  </a:cubicBezTo>
                  <a:cubicBezTo>
                    <a:pt x="11687" y="5615"/>
                    <a:pt x="11618" y="5592"/>
                    <a:pt x="11550" y="5592"/>
                  </a:cubicBezTo>
                  <a:cubicBezTo>
                    <a:pt x="11504" y="5569"/>
                    <a:pt x="11458" y="5569"/>
                    <a:pt x="11413" y="5547"/>
                  </a:cubicBezTo>
                  <a:cubicBezTo>
                    <a:pt x="11367" y="5547"/>
                    <a:pt x="11321" y="5524"/>
                    <a:pt x="11276" y="5524"/>
                  </a:cubicBezTo>
                  <a:lnTo>
                    <a:pt x="11253" y="5524"/>
                  </a:lnTo>
                  <a:cubicBezTo>
                    <a:pt x="11230" y="5501"/>
                    <a:pt x="11185" y="5501"/>
                    <a:pt x="11162" y="5478"/>
                  </a:cubicBezTo>
                  <a:cubicBezTo>
                    <a:pt x="11139" y="5478"/>
                    <a:pt x="11116" y="5478"/>
                    <a:pt x="11093" y="5455"/>
                  </a:cubicBezTo>
                  <a:cubicBezTo>
                    <a:pt x="11048" y="5455"/>
                    <a:pt x="10979" y="5432"/>
                    <a:pt x="10933" y="5410"/>
                  </a:cubicBezTo>
                  <a:cubicBezTo>
                    <a:pt x="10819" y="5364"/>
                    <a:pt x="10682" y="5318"/>
                    <a:pt x="10568" y="5273"/>
                  </a:cubicBezTo>
                  <a:cubicBezTo>
                    <a:pt x="10340" y="5181"/>
                    <a:pt x="10112" y="5113"/>
                    <a:pt x="9883" y="5044"/>
                  </a:cubicBezTo>
                  <a:cubicBezTo>
                    <a:pt x="9815" y="5022"/>
                    <a:pt x="9747" y="4999"/>
                    <a:pt x="9678" y="4976"/>
                  </a:cubicBezTo>
                  <a:cubicBezTo>
                    <a:pt x="9564" y="4907"/>
                    <a:pt x="9450" y="4862"/>
                    <a:pt x="9336" y="4816"/>
                  </a:cubicBezTo>
                  <a:cubicBezTo>
                    <a:pt x="9199" y="4748"/>
                    <a:pt x="9085" y="4702"/>
                    <a:pt x="8948" y="4634"/>
                  </a:cubicBezTo>
                  <a:cubicBezTo>
                    <a:pt x="8879" y="4611"/>
                    <a:pt x="8834" y="4588"/>
                    <a:pt x="8765" y="4565"/>
                  </a:cubicBezTo>
                  <a:cubicBezTo>
                    <a:pt x="8719" y="4542"/>
                    <a:pt x="8697" y="4519"/>
                    <a:pt x="8674" y="4519"/>
                  </a:cubicBezTo>
                  <a:cubicBezTo>
                    <a:pt x="8628" y="4497"/>
                    <a:pt x="8605" y="4497"/>
                    <a:pt x="8582" y="4474"/>
                  </a:cubicBezTo>
                  <a:cubicBezTo>
                    <a:pt x="8537" y="4474"/>
                    <a:pt x="8514" y="4474"/>
                    <a:pt x="8491" y="4497"/>
                  </a:cubicBezTo>
                  <a:cubicBezTo>
                    <a:pt x="8446" y="4474"/>
                    <a:pt x="8400" y="4451"/>
                    <a:pt x="8377" y="4451"/>
                  </a:cubicBezTo>
                  <a:cubicBezTo>
                    <a:pt x="8263" y="4405"/>
                    <a:pt x="8149" y="4360"/>
                    <a:pt x="8057" y="4314"/>
                  </a:cubicBezTo>
                  <a:cubicBezTo>
                    <a:pt x="8012" y="4314"/>
                    <a:pt x="7989" y="4291"/>
                    <a:pt x="7943" y="4291"/>
                  </a:cubicBezTo>
                  <a:cubicBezTo>
                    <a:pt x="7943" y="4268"/>
                    <a:pt x="7921" y="4223"/>
                    <a:pt x="7898" y="4223"/>
                  </a:cubicBezTo>
                  <a:cubicBezTo>
                    <a:pt x="7806" y="4177"/>
                    <a:pt x="7715" y="4154"/>
                    <a:pt x="7624" y="4109"/>
                  </a:cubicBezTo>
                  <a:cubicBezTo>
                    <a:pt x="7578" y="4086"/>
                    <a:pt x="7510" y="4063"/>
                    <a:pt x="7441" y="4017"/>
                  </a:cubicBezTo>
                  <a:cubicBezTo>
                    <a:pt x="7327" y="3972"/>
                    <a:pt x="7190" y="3926"/>
                    <a:pt x="7076" y="3857"/>
                  </a:cubicBezTo>
                  <a:cubicBezTo>
                    <a:pt x="7008" y="3812"/>
                    <a:pt x="6939" y="3789"/>
                    <a:pt x="6848" y="3743"/>
                  </a:cubicBezTo>
                  <a:cubicBezTo>
                    <a:pt x="6825" y="3721"/>
                    <a:pt x="6802" y="3721"/>
                    <a:pt x="6779" y="3698"/>
                  </a:cubicBezTo>
                  <a:cubicBezTo>
                    <a:pt x="6756" y="3698"/>
                    <a:pt x="6756" y="3698"/>
                    <a:pt x="6734" y="3675"/>
                  </a:cubicBezTo>
                  <a:cubicBezTo>
                    <a:pt x="6688" y="3652"/>
                    <a:pt x="6665" y="3652"/>
                    <a:pt x="6619" y="3629"/>
                  </a:cubicBezTo>
                  <a:lnTo>
                    <a:pt x="6414" y="3515"/>
                  </a:lnTo>
                  <a:lnTo>
                    <a:pt x="6414" y="3515"/>
                  </a:lnTo>
                  <a:cubicBezTo>
                    <a:pt x="6414" y="3521"/>
                    <a:pt x="6415" y="3525"/>
                    <a:pt x="6418" y="3528"/>
                  </a:cubicBezTo>
                  <a:lnTo>
                    <a:pt x="6418" y="3528"/>
                  </a:lnTo>
                  <a:cubicBezTo>
                    <a:pt x="6241" y="3440"/>
                    <a:pt x="6064" y="3351"/>
                    <a:pt x="5866" y="3241"/>
                  </a:cubicBezTo>
                  <a:cubicBezTo>
                    <a:pt x="5775" y="3196"/>
                    <a:pt x="5684" y="3150"/>
                    <a:pt x="5570" y="3104"/>
                  </a:cubicBezTo>
                  <a:cubicBezTo>
                    <a:pt x="5524" y="3081"/>
                    <a:pt x="5478" y="3059"/>
                    <a:pt x="5455" y="3036"/>
                  </a:cubicBezTo>
                  <a:cubicBezTo>
                    <a:pt x="5410" y="3013"/>
                    <a:pt x="5387" y="3013"/>
                    <a:pt x="5341" y="2990"/>
                  </a:cubicBezTo>
                  <a:cubicBezTo>
                    <a:pt x="5341" y="2990"/>
                    <a:pt x="5318" y="2990"/>
                    <a:pt x="5318" y="2967"/>
                  </a:cubicBezTo>
                  <a:lnTo>
                    <a:pt x="5250" y="2967"/>
                  </a:lnTo>
                  <a:cubicBezTo>
                    <a:pt x="5204" y="2944"/>
                    <a:pt x="5159" y="2922"/>
                    <a:pt x="5113" y="2899"/>
                  </a:cubicBezTo>
                  <a:cubicBezTo>
                    <a:pt x="4999" y="2830"/>
                    <a:pt x="4885" y="2785"/>
                    <a:pt x="4771" y="2716"/>
                  </a:cubicBezTo>
                  <a:cubicBezTo>
                    <a:pt x="4702" y="2693"/>
                    <a:pt x="4634" y="2671"/>
                    <a:pt x="4565" y="2625"/>
                  </a:cubicBezTo>
                  <a:cubicBezTo>
                    <a:pt x="4542" y="2625"/>
                    <a:pt x="4520" y="2602"/>
                    <a:pt x="4497" y="2602"/>
                  </a:cubicBezTo>
                  <a:cubicBezTo>
                    <a:pt x="4474" y="2579"/>
                    <a:pt x="4451" y="2579"/>
                    <a:pt x="4428" y="2579"/>
                  </a:cubicBezTo>
                  <a:cubicBezTo>
                    <a:pt x="4383" y="2556"/>
                    <a:pt x="4360" y="2534"/>
                    <a:pt x="4337" y="2511"/>
                  </a:cubicBezTo>
                  <a:cubicBezTo>
                    <a:pt x="4200" y="2442"/>
                    <a:pt x="4063" y="2374"/>
                    <a:pt x="3926" y="2305"/>
                  </a:cubicBezTo>
                  <a:cubicBezTo>
                    <a:pt x="3858" y="2260"/>
                    <a:pt x="3766" y="2214"/>
                    <a:pt x="3698" y="2168"/>
                  </a:cubicBezTo>
                  <a:cubicBezTo>
                    <a:pt x="3675" y="2168"/>
                    <a:pt x="3652" y="2146"/>
                    <a:pt x="3607" y="2123"/>
                  </a:cubicBezTo>
                  <a:lnTo>
                    <a:pt x="3561" y="2100"/>
                  </a:lnTo>
                  <a:cubicBezTo>
                    <a:pt x="3538" y="2077"/>
                    <a:pt x="3492" y="2077"/>
                    <a:pt x="3470" y="2054"/>
                  </a:cubicBezTo>
                  <a:cubicBezTo>
                    <a:pt x="3447" y="2054"/>
                    <a:pt x="3424" y="2077"/>
                    <a:pt x="3424" y="2077"/>
                  </a:cubicBezTo>
                  <a:cubicBezTo>
                    <a:pt x="3401" y="2077"/>
                    <a:pt x="3378" y="2054"/>
                    <a:pt x="3378" y="2054"/>
                  </a:cubicBezTo>
                  <a:cubicBezTo>
                    <a:pt x="3333" y="2031"/>
                    <a:pt x="3287" y="2009"/>
                    <a:pt x="3219" y="1986"/>
                  </a:cubicBezTo>
                  <a:cubicBezTo>
                    <a:pt x="3219" y="1963"/>
                    <a:pt x="3196" y="1940"/>
                    <a:pt x="3196" y="1940"/>
                  </a:cubicBezTo>
                  <a:cubicBezTo>
                    <a:pt x="3150" y="1917"/>
                    <a:pt x="3127" y="1895"/>
                    <a:pt x="3082" y="1872"/>
                  </a:cubicBezTo>
                  <a:cubicBezTo>
                    <a:pt x="3059" y="1849"/>
                    <a:pt x="3013" y="1849"/>
                    <a:pt x="2990" y="1826"/>
                  </a:cubicBezTo>
                  <a:cubicBezTo>
                    <a:pt x="2922" y="1803"/>
                    <a:pt x="2876" y="1780"/>
                    <a:pt x="2808" y="1735"/>
                  </a:cubicBezTo>
                  <a:cubicBezTo>
                    <a:pt x="2785" y="1735"/>
                    <a:pt x="2785" y="1735"/>
                    <a:pt x="2762" y="1712"/>
                  </a:cubicBezTo>
                  <a:cubicBezTo>
                    <a:pt x="2762" y="1712"/>
                    <a:pt x="2739" y="1712"/>
                    <a:pt x="2739" y="1689"/>
                  </a:cubicBezTo>
                  <a:cubicBezTo>
                    <a:pt x="2694" y="1666"/>
                    <a:pt x="2648" y="1643"/>
                    <a:pt x="2602" y="1621"/>
                  </a:cubicBezTo>
                  <a:cubicBezTo>
                    <a:pt x="2557" y="1598"/>
                    <a:pt x="2534" y="1575"/>
                    <a:pt x="2488" y="1552"/>
                  </a:cubicBezTo>
                  <a:cubicBezTo>
                    <a:pt x="2420" y="1506"/>
                    <a:pt x="2351" y="1484"/>
                    <a:pt x="2283" y="1438"/>
                  </a:cubicBezTo>
                  <a:cubicBezTo>
                    <a:pt x="2146" y="1347"/>
                    <a:pt x="2009" y="1278"/>
                    <a:pt x="1872" y="1187"/>
                  </a:cubicBezTo>
                  <a:cubicBezTo>
                    <a:pt x="1735" y="1096"/>
                    <a:pt x="1575" y="1004"/>
                    <a:pt x="1438" y="913"/>
                  </a:cubicBezTo>
                  <a:cubicBezTo>
                    <a:pt x="1370" y="890"/>
                    <a:pt x="1301" y="845"/>
                    <a:pt x="1233" y="799"/>
                  </a:cubicBezTo>
                  <a:cubicBezTo>
                    <a:pt x="1210" y="776"/>
                    <a:pt x="1164" y="753"/>
                    <a:pt x="1141" y="730"/>
                  </a:cubicBezTo>
                  <a:cubicBezTo>
                    <a:pt x="1119" y="730"/>
                    <a:pt x="1096" y="708"/>
                    <a:pt x="1073" y="708"/>
                  </a:cubicBezTo>
                  <a:cubicBezTo>
                    <a:pt x="1073" y="685"/>
                    <a:pt x="1050" y="685"/>
                    <a:pt x="1027" y="685"/>
                  </a:cubicBezTo>
                  <a:cubicBezTo>
                    <a:pt x="913" y="593"/>
                    <a:pt x="799" y="525"/>
                    <a:pt x="685" y="434"/>
                  </a:cubicBezTo>
                  <a:cubicBezTo>
                    <a:pt x="594" y="388"/>
                    <a:pt x="502" y="320"/>
                    <a:pt x="434" y="251"/>
                  </a:cubicBezTo>
                  <a:cubicBezTo>
                    <a:pt x="388" y="205"/>
                    <a:pt x="343" y="183"/>
                    <a:pt x="297" y="137"/>
                  </a:cubicBezTo>
                  <a:cubicBezTo>
                    <a:pt x="274" y="137"/>
                    <a:pt x="251" y="114"/>
                    <a:pt x="228" y="91"/>
                  </a:cubicBezTo>
                  <a:cubicBezTo>
                    <a:pt x="206" y="69"/>
                    <a:pt x="183" y="46"/>
                    <a:pt x="137" y="23"/>
                  </a:cubicBezTo>
                  <a:cubicBezTo>
                    <a:pt x="137" y="23"/>
                    <a:pt x="114" y="0"/>
                    <a:pt x="91"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21"/>
            <p:cNvSpPr/>
            <p:nvPr/>
          </p:nvSpPr>
          <p:spPr>
            <a:xfrm>
              <a:off x="82798" y="2391404"/>
              <a:ext cx="561937" cy="969346"/>
            </a:xfrm>
            <a:custGeom>
              <a:avLst/>
              <a:gdLst/>
              <a:ahLst/>
              <a:cxnLst/>
              <a:rect l="l" t="t" r="r" b="b"/>
              <a:pathLst>
                <a:path w="10044" h="17326" extrusionOk="0">
                  <a:moveTo>
                    <a:pt x="9815" y="1"/>
                  </a:moveTo>
                  <a:cubicBezTo>
                    <a:pt x="9792" y="1"/>
                    <a:pt x="9747" y="24"/>
                    <a:pt x="9724" y="47"/>
                  </a:cubicBezTo>
                  <a:cubicBezTo>
                    <a:pt x="9724" y="69"/>
                    <a:pt x="9701" y="92"/>
                    <a:pt x="9724" y="92"/>
                  </a:cubicBezTo>
                  <a:cubicBezTo>
                    <a:pt x="9724" y="115"/>
                    <a:pt x="9724" y="115"/>
                    <a:pt x="9724" y="115"/>
                  </a:cubicBezTo>
                  <a:cubicBezTo>
                    <a:pt x="9701" y="138"/>
                    <a:pt x="9701" y="138"/>
                    <a:pt x="9678" y="161"/>
                  </a:cubicBezTo>
                  <a:cubicBezTo>
                    <a:pt x="9678" y="161"/>
                    <a:pt x="9678" y="184"/>
                    <a:pt x="9655" y="184"/>
                  </a:cubicBezTo>
                  <a:cubicBezTo>
                    <a:pt x="9655" y="206"/>
                    <a:pt x="9632" y="229"/>
                    <a:pt x="9632" y="229"/>
                  </a:cubicBezTo>
                  <a:cubicBezTo>
                    <a:pt x="9610" y="275"/>
                    <a:pt x="9564" y="321"/>
                    <a:pt x="9541" y="366"/>
                  </a:cubicBezTo>
                  <a:cubicBezTo>
                    <a:pt x="9496" y="457"/>
                    <a:pt x="9450" y="526"/>
                    <a:pt x="9404" y="617"/>
                  </a:cubicBezTo>
                  <a:cubicBezTo>
                    <a:pt x="9381" y="709"/>
                    <a:pt x="9313" y="777"/>
                    <a:pt x="9267" y="845"/>
                  </a:cubicBezTo>
                  <a:cubicBezTo>
                    <a:pt x="9222" y="937"/>
                    <a:pt x="9176" y="1005"/>
                    <a:pt x="9130" y="1097"/>
                  </a:cubicBezTo>
                  <a:cubicBezTo>
                    <a:pt x="9039" y="1256"/>
                    <a:pt x="8925" y="1416"/>
                    <a:pt x="8834" y="1576"/>
                  </a:cubicBezTo>
                  <a:cubicBezTo>
                    <a:pt x="8742" y="1713"/>
                    <a:pt x="8651" y="1873"/>
                    <a:pt x="8560" y="2032"/>
                  </a:cubicBezTo>
                  <a:cubicBezTo>
                    <a:pt x="8537" y="2055"/>
                    <a:pt x="8514" y="2101"/>
                    <a:pt x="8491" y="2147"/>
                  </a:cubicBezTo>
                  <a:cubicBezTo>
                    <a:pt x="8468" y="2169"/>
                    <a:pt x="8468" y="2192"/>
                    <a:pt x="8446" y="2215"/>
                  </a:cubicBezTo>
                  <a:cubicBezTo>
                    <a:pt x="8446" y="2238"/>
                    <a:pt x="8423" y="2238"/>
                    <a:pt x="8423" y="2261"/>
                  </a:cubicBezTo>
                  <a:cubicBezTo>
                    <a:pt x="8423" y="2283"/>
                    <a:pt x="8400" y="2306"/>
                    <a:pt x="8400" y="2329"/>
                  </a:cubicBezTo>
                  <a:cubicBezTo>
                    <a:pt x="8400" y="2352"/>
                    <a:pt x="8400" y="2375"/>
                    <a:pt x="8400" y="2375"/>
                  </a:cubicBezTo>
                  <a:cubicBezTo>
                    <a:pt x="8400" y="2420"/>
                    <a:pt x="8377" y="2466"/>
                    <a:pt x="8354" y="2512"/>
                  </a:cubicBezTo>
                  <a:cubicBezTo>
                    <a:pt x="8331" y="2512"/>
                    <a:pt x="8309" y="2535"/>
                    <a:pt x="8286" y="2557"/>
                  </a:cubicBezTo>
                  <a:cubicBezTo>
                    <a:pt x="8240" y="2603"/>
                    <a:pt x="8217" y="2672"/>
                    <a:pt x="8172" y="2740"/>
                  </a:cubicBezTo>
                  <a:cubicBezTo>
                    <a:pt x="8149" y="2763"/>
                    <a:pt x="8126" y="2808"/>
                    <a:pt x="8103" y="2854"/>
                  </a:cubicBezTo>
                  <a:cubicBezTo>
                    <a:pt x="8058" y="2923"/>
                    <a:pt x="8012" y="3014"/>
                    <a:pt x="7966" y="3082"/>
                  </a:cubicBezTo>
                  <a:cubicBezTo>
                    <a:pt x="7875" y="3265"/>
                    <a:pt x="7784" y="3425"/>
                    <a:pt x="7692" y="3607"/>
                  </a:cubicBezTo>
                  <a:cubicBezTo>
                    <a:pt x="7601" y="3767"/>
                    <a:pt x="7510" y="3927"/>
                    <a:pt x="7418" y="4087"/>
                  </a:cubicBezTo>
                  <a:cubicBezTo>
                    <a:pt x="7327" y="4246"/>
                    <a:pt x="7236" y="4406"/>
                    <a:pt x="7145" y="4589"/>
                  </a:cubicBezTo>
                  <a:cubicBezTo>
                    <a:pt x="7099" y="4657"/>
                    <a:pt x="7053" y="4703"/>
                    <a:pt x="7030" y="4771"/>
                  </a:cubicBezTo>
                  <a:cubicBezTo>
                    <a:pt x="6985" y="4840"/>
                    <a:pt x="6939" y="4908"/>
                    <a:pt x="6916" y="4977"/>
                  </a:cubicBezTo>
                  <a:cubicBezTo>
                    <a:pt x="6916" y="5000"/>
                    <a:pt x="6893" y="5023"/>
                    <a:pt x="6916" y="5045"/>
                  </a:cubicBezTo>
                  <a:cubicBezTo>
                    <a:pt x="6916" y="5045"/>
                    <a:pt x="6916" y="5045"/>
                    <a:pt x="6916" y="5068"/>
                  </a:cubicBezTo>
                  <a:cubicBezTo>
                    <a:pt x="6871" y="5114"/>
                    <a:pt x="6848" y="5159"/>
                    <a:pt x="6825" y="5228"/>
                  </a:cubicBezTo>
                  <a:cubicBezTo>
                    <a:pt x="6802" y="5228"/>
                    <a:pt x="6802" y="5251"/>
                    <a:pt x="6802" y="5274"/>
                  </a:cubicBezTo>
                  <a:cubicBezTo>
                    <a:pt x="6756" y="5274"/>
                    <a:pt x="6711" y="5296"/>
                    <a:pt x="6688" y="5319"/>
                  </a:cubicBezTo>
                  <a:cubicBezTo>
                    <a:pt x="6642" y="5388"/>
                    <a:pt x="6620" y="5433"/>
                    <a:pt x="6574" y="5502"/>
                  </a:cubicBezTo>
                  <a:cubicBezTo>
                    <a:pt x="6551" y="5570"/>
                    <a:pt x="6528" y="5616"/>
                    <a:pt x="6483" y="5662"/>
                  </a:cubicBezTo>
                  <a:cubicBezTo>
                    <a:pt x="6437" y="5753"/>
                    <a:pt x="6391" y="5821"/>
                    <a:pt x="6346" y="5913"/>
                  </a:cubicBezTo>
                  <a:cubicBezTo>
                    <a:pt x="6254" y="6072"/>
                    <a:pt x="6163" y="6232"/>
                    <a:pt x="6072" y="6392"/>
                  </a:cubicBezTo>
                  <a:cubicBezTo>
                    <a:pt x="6026" y="6483"/>
                    <a:pt x="6003" y="6552"/>
                    <a:pt x="5958" y="6620"/>
                  </a:cubicBezTo>
                  <a:cubicBezTo>
                    <a:pt x="5912" y="6689"/>
                    <a:pt x="5866" y="6780"/>
                    <a:pt x="5821" y="6871"/>
                  </a:cubicBezTo>
                  <a:cubicBezTo>
                    <a:pt x="5775" y="6940"/>
                    <a:pt x="5729" y="7031"/>
                    <a:pt x="5707" y="7100"/>
                  </a:cubicBezTo>
                  <a:cubicBezTo>
                    <a:pt x="5661" y="7191"/>
                    <a:pt x="5615" y="7259"/>
                    <a:pt x="5570" y="7328"/>
                  </a:cubicBezTo>
                  <a:cubicBezTo>
                    <a:pt x="5570" y="7351"/>
                    <a:pt x="5547" y="7396"/>
                    <a:pt x="5524" y="7419"/>
                  </a:cubicBezTo>
                  <a:cubicBezTo>
                    <a:pt x="5524" y="7442"/>
                    <a:pt x="5501" y="7465"/>
                    <a:pt x="5478" y="7510"/>
                  </a:cubicBezTo>
                  <a:cubicBezTo>
                    <a:pt x="5455" y="7556"/>
                    <a:pt x="5410" y="7625"/>
                    <a:pt x="5387" y="7670"/>
                  </a:cubicBezTo>
                  <a:cubicBezTo>
                    <a:pt x="5364" y="7716"/>
                    <a:pt x="5318" y="7762"/>
                    <a:pt x="5296" y="7807"/>
                  </a:cubicBezTo>
                  <a:cubicBezTo>
                    <a:pt x="5250" y="7898"/>
                    <a:pt x="5204" y="7967"/>
                    <a:pt x="5136" y="8035"/>
                  </a:cubicBezTo>
                  <a:cubicBezTo>
                    <a:pt x="5090" y="8127"/>
                    <a:pt x="5045" y="8218"/>
                    <a:pt x="4999" y="8287"/>
                  </a:cubicBezTo>
                  <a:cubicBezTo>
                    <a:pt x="4908" y="8469"/>
                    <a:pt x="4794" y="8629"/>
                    <a:pt x="4702" y="8789"/>
                  </a:cubicBezTo>
                  <a:cubicBezTo>
                    <a:pt x="4611" y="8948"/>
                    <a:pt x="4520" y="9131"/>
                    <a:pt x="4428" y="9291"/>
                  </a:cubicBezTo>
                  <a:cubicBezTo>
                    <a:pt x="4337" y="9451"/>
                    <a:pt x="4246" y="9610"/>
                    <a:pt x="4154" y="9770"/>
                  </a:cubicBezTo>
                  <a:cubicBezTo>
                    <a:pt x="4132" y="9839"/>
                    <a:pt x="4086" y="9907"/>
                    <a:pt x="4063" y="9953"/>
                  </a:cubicBezTo>
                  <a:lnTo>
                    <a:pt x="3995" y="10067"/>
                  </a:lnTo>
                  <a:cubicBezTo>
                    <a:pt x="3995" y="10090"/>
                    <a:pt x="3972" y="10090"/>
                    <a:pt x="3972" y="10113"/>
                  </a:cubicBezTo>
                  <a:cubicBezTo>
                    <a:pt x="3949" y="10135"/>
                    <a:pt x="3949" y="10135"/>
                    <a:pt x="3926" y="10158"/>
                  </a:cubicBezTo>
                  <a:cubicBezTo>
                    <a:pt x="3812" y="10318"/>
                    <a:pt x="3721" y="10501"/>
                    <a:pt x="3629" y="10660"/>
                  </a:cubicBezTo>
                  <a:cubicBezTo>
                    <a:pt x="3538" y="10843"/>
                    <a:pt x="3447" y="11003"/>
                    <a:pt x="3356" y="11185"/>
                  </a:cubicBezTo>
                  <a:cubicBezTo>
                    <a:pt x="3173" y="11505"/>
                    <a:pt x="3013" y="11824"/>
                    <a:pt x="2831" y="12144"/>
                  </a:cubicBezTo>
                  <a:cubicBezTo>
                    <a:pt x="2785" y="12235"/>
                    <a:pt x="2739" y="12304"/>
                    <a:pt x="2694" y="12395"/>
                  </a:cubicBezTo>
                  <a:cubicBezTo>
                    <a:pt x="2671" y="12418"/>
                    <a:pt x="2648" y="12464"/>
                    <a:pt x="2625" y="12509"/>
                  </a:cubicBezTo>
                  <a:cubicBezTo>
                    <a:pt x="2625" y="12532"/>
                    <a:pt x="2602" y="12532"/>
                    <a:pt x="2602" y="12555"/>
                  </a:cubicBezTo>
                  <a:cubicBezTo>
                    <a:pt x="2579" y="12578"/>
                    <a:pt x="2579" y="12578"/>
                    <a:pt x="2579" y="12600"/>
                  </a:cubicBezTo>
                  <a:cubicBezTo>
                    <a:pt x="2557" y="12623"/>
                    <a:pt x="2557" y="12646"/>
                    <a:pt x="2557" y="12669"/>
                  </a:cubicBezTo>
                  <a:cubicBezTo>
                    <a:pt x="2557" y="12669"/>
                    <a:pt x="2557" y="12692"/>
                    <a:pt x="2557" y="12692"/>
                  </a:cubicBezTo>
                  <a:cubicBezTo>
                    <a:pt x="2488" y="12783"/>
                    <a:pt x="2443" y="12874"/>
                    <a:pt x="2374" y="12966"/>
                  </a:cubicBezTo>
                  <a:cubicBezTo>
                    <a:pt x="2328" y="13034"/>
                    <a:pt x="2283" y="13125"/>
                    <a:pt x="2237" y="13194"/>
                  </a:cubicBezTo>
                  <a:cubicBezTo>
                    <a:pt x="2146" y="13354"/>
                    <a:pt x="2054" y="13491"/>
                    <a:pt x="1963" y="13650"/>
                  </a:cubicBezTo>
                  <a:cubicBezTo>
                    <a:pt x="1895" y="13765"/>
                    <a:pt x="1826" y="13879"/>
                    <a:pt x="1758" y="14016"/>
                  </a:cubicBezTo>
                  <a:lnTo>
                    <a:pt x="1735" y="14016"/>
                  </a:lnTo>
                  <a:cubicBezTo>
                    <a:pt x="1712" y="14061"/>
                    <a:pt x="1689" y="14107"/>
                    <a:pt x="1666" y="14153"/>
                  </a:cubicBezTo>
                  <a:cubicBezTo>
                    <a:pt x="1575" y="14312"/>
                    <a:pt x="1484" y="14472"/>
                    <a:pt x="1370" y="14632"/>
                  </a:cubicBezTo>
                  <a:cubicBezTo>
                    <a:pt x="1324" y="14723"/>
                    <a:pt x="1278" y="14792"/>
                    <a:pt x="1256" y="14860"/>
                  </a:cubicBezTo>
                  <a:cubicBezTo>
                    <a:pt x="1233" y="14906"/>
                    <a:pt x="1210" y="14929"/>
                    <a:pt x="1210" y="14951"/>
                  </a:cubicBezTo>
                  <a:cubicBezTo>
                    <a:pt x="1187" y="14951"/>
                    <a:pt x="1187" y="14974"/>
                    <a:pt x="1187" y="14974"/>
                  </a:cubicBezTo>
                  <a:cubicBezTo>
                    <a:pt x="1141" y="15043"/>
                    <a:pt x="1096" y="15111"/>
                    <a:pt x="1050" y="15180"/>
                  </a:cubicBezTo>
                  <a:cubicBezTo>
                    <a:pt x="982" y="15271"/>
                    <a:pt x="936" y="15362"/>
                    <a:pt x="868" y="15454"/>
                  </a:cubicBezTo>
                  <a:cubicBezTo>
                    <a:pt x="822" y="15522"/>
                    <a:pt x="776" y="15613"/>
                    <a:pt x="731" y="15705"/>
                  </a:cubicBezTo>
                  <a:cubicBezTo>
                    <a:pt x="548" y="16024"/>
                    <a:pt x="343" y="16321"/>
                    <a:pt x="160" y="16641"/>
                  </a:cubicBezTo>
                  <a:cubicBezTo>
                    <a:pt x="160" y="16663"/>
                    <a:pt x="137" y="16686"/>
                    <a:pt x="137" y="16709"/>
                  </a:cubicBezTo>
                  <a:cubicBezTo>
                    <a:pt x="114" y="16755"/>
                    <a:pt x="91" y="16800"/>
                    <a:pt x="69" y="16823"/>
                  </a:cubicBezTo>
                  <a:cubicBezTo>
                    <a:pt x="69" y="16869"/>
                    <a:pt x="69" y="16892"/>
                    <a:pt x="91" y="16937"/>
                  </a:cubicBezTo>
                  <a:cubicBezTo>
                    <a:pt x="69" y="16960"/>
                    <a:pt x="46" y="16983"/>
                    <a:pt x="46" y="17029"/>
                  </a:cubicBezTo>
                  <a:cubicBezTo>
                    <a:pt x="23" y="17029"/>
                    <a:pt x="23" y="17051"/>
                    <a:pt x="23" y="17074"/>
                  </a:cubicBezTo>
                  <a:cubicBezTo>
                    <a:pt x="0" y="17120"/>
                    <a:pt x="23" y="17188"/>
                    <a:pt x="69" y="17211"/>
                  </a:cubicBezTo>
                  <a:cubicBezTo>
                    <a:pt x="69" y="17211"/>
                    <a:pt x="69" y="17211"/>
                    <a:pt x="69" y="17234"/>
                  </a:cubicBezTo>
                  <a:lnTo>
                    <a:pt x="114" y="17234"/>
                  </a:lnTo>
                  <a:cubicBezTo>
                    <a:pt x="137" y="17280"/>
                    <a:pt x="160" y="17303"/>
                    <a:pt x="183" y="17325"/>
                  </a:cubicBezTo>
                  <a:cubicBezTo>
                    <a:pt x="228" y="17325"/>
                    <a:pt x="274" y="17325"/>
                    <a:pt x="297" y="17303"/>
                  </a:cubicBezTo>
                  <a:cubicBezTo>
                    <a:pt x="343" y="17257"/>
                    <a:pt x="365" y="17211"/>
                    <a:pt x="388" y="17166"/>
                  </a:cubicBezTo>
                  <a:cubicBezTo>
                    <a:pt x="411" y="17143"/>
                    <a:pt x="411" y="17097"/>
                    <a:pt x="434" y="17074"/>
                  </a:cubicBezTo>
                  <a:cubicBezTo>
                    <a:pt x="457" y="17051"/>
                    <a:pt x="457" y="17029"/>
                    <a:pt x="480" y="16983"/>
                  </a:cubicBezTo>
                  <a:cubicBezTo>
                    <a:pt x="502" y="16960"/>
                    <a:pt x="502" y="16937"/>
                    <a:pt x="525" y="16914"/>
                  </a:cubicBezTo>
                  <a:cubicBezTo>
                    <a:pt x="571" y="16846"/>
                    <a:pt x="594" y="16778"/>
                    <a:pt x="639" y="16709"/>
                  </a:cubicBezTo>
                  <a:cubicBezTo>
                    <a:pt x="731" y="16572"/>
                    <a:pt x="799" y="16412"/>
                    <a:pt x="890" y="16275"/>
                  </a:cubicBezTo>
                  <a:cubicBezTo>
                    <a:pt x="959" y="16116"/>
                    <a:pt x="1050" y="15979"/>
                    <a:pt x="1141" y="15819"/>
                  </a:cubicBezTo>
                  <a:cubicBezTo>
                    <a:pt x="1164" y="15750"/>
                    <a:pt x="1210" y="15682"/>
                    <a:pt x="1256" y="15613"/>
                  </a:cubicBezTo>
                  <a:cubicBezTo>
                    <a:pt x="1278" y="15568"/>
                    <a:pt x="1301" y="15545"/>
                    <a:pt x="1301" y="15522"/>
                  </a:cubicBezTo>
                  <a:cubicBezTo>
                    <a:pt x="1324" y="15499"/>
                    <a:pt x="1324" y="15476"/>
                    <a:pt x="1347" y="15431"/>
                  </a:cubicBezTo>
                  <a:cubicBezTo>
                    <a:pt x="1370" y="15431"/>
                    <a:pt x="1393" y="15408"/>
                    <a:pt x="1415" y="15385"/>
                  </a:cubicBezTo>
                  <a:cubicBezTo>
                    <a:pt x="1415" y="15362"/>
                    <a:pt x="1438" y="15340"/>
                    <a:pt x="1461" y="15317"/>
                  </a:cubicBezTo>
                  <a:cubicBezTo>
                    <a:pt x="1529" y="15203"/>
                    <a:pt x="1598" y="15088"/>
                    <a:pt x="1666" y="14974"/>
                  </a:cubicBezTo>
                  <a:cubicBezTo>
                    <a:pt x="1689" y="14906"/>
                    <a:pt x="1735" y="14837"/>
                    <a:pt x="1781" y="14769"/>
                  </a:cubicBezTo>
                  <a:cubicBezTo>
                    <a:pt x="1826" y="14700"/>
                    <a:pt x="1872" y="14609"/>
                    <a:pt x="1918" y="14541"/>
                  </a:cubicBezTo>
                  <a:cubicBezTo>
                    <a:pt x="1986" y="14381"/>
                    <a:pt x="2077" y="14244"/>
                    <a:pt x="2146" y="14107"/>
                  </a:cubicBezTo>
                  <a:cubicBezTo>
                    <a:pt x="2169" y="14084"/>
                    <a:pt x="2191" y="14038"/>
                    <a:pt x="2191" y="14016"/>
                  </a:cubicBezTo>
                  <a:cubicBezTo>
                    <a:pt x="2237" y="13970"/>
                    <a:pt x="2260" y="13902"/>
                    <a:pt x="2306" y="13856"/>
                  </a:cubicBezTo>
                  <a:cubicBezTo>
                    <a:pt x="2351" y="13765"/>
                    <a:pt x="2420" y="13696"/>
                    <a:pt x="2443" y="13605"/>
                  </a:cubicBezTo>
                  <a:cubicBezTo>
                    <a:pt x="2465" y="13582"/>
                    <a:pt x="2465" y="13559"/>
                    <a:pt x="2443" y="13536"/>
                  </a:cubicBezTo>
                  <a:cubicBezTo>
                    <a:pt x="2465" y="13491"/>
                    <a:pt x="2488" y="13468"/>
                    <a:pt x="2511" y="13422"/>
                  </a:cubicBezTo>
                  <a:cubicBezTo>
                    <a:pt x="2557" y="13354"/>
                    <a:pt x="2579" y="13285"/>
                    <a:pt x="2625" y="13217"/>
                  </a:cubicBezTo>
                  <a:cubicBezTo>
                    <a:pt x="2648" y="13171"/>
                    <a:pt x="2671" y="13148"/>
                    <a:pt x="2671" y="13125"/>
                  </a:cubicBezTo>
                  <a:cubicBezTo>
                    <a:pt x="2694" y="13125"/>
                    <a:pt x="2716" y="13103"/>
                    <a:pt x="2739" y="13080"/>
                  </a:cubicBezTo>
                  <a:cubicBezTo>
                    <a:pt x="2762" y="13057"/>
                    <a:pt x="2785" y="13011"/>
                    <a:pt x="2808" y="12989"/>
                  </a:cubicBezTo>
                  <a:cubicBezTo>
                    <a:pt x="2808" y="12966"/>
                    <a:pt x="2808" y="12943"/>
                    <a:pt x="2831" y="12920"/>
                  </a:cubicBezTo>
                  <a:cubicBezTo>
                    <a:pt x="2853" y="12874"/>
                    <a:pt x="2876" y="12852"/>
                    <a:pt x="2899" y="12806"/>
                  </a:cubicBezTo>
                  <a:cubicBezTo>
                    <a:pt x="2945" y="12715"/>
                    <a:pt x="2990" y="12623"/>
                    <a:pt x="3036" y="12555"/>
                  </a:cubicBezTo>
                  <a:cubicBezTo>
                    <a:pt x="3127" y="12372"/>
                    <a:pt x="3219" y="12212"/>
                    <a:pt x="3310" y="12030"/>
                  </a:cubicBezTo>
                  <a:cubicBezTo>
                    <a:pt x="3401" y="11870"/>
                    <a:pt x="3492" y="11687"/>
                    <a:pt x="3584" y="11528"/>
                  </a:cubicBezTo>
                  <a:cubicBezTo>
                    <a:pt x="3629" y="11459"/>
                    <a:pt x="3675" y="11391"/>
                    <a:pt x="3698" y="11299"/>
                  </a:cubicBezTo>
                  <a:cubicBezTo>
                    <a:pt x="3744" y="11231"/>
                    <a:pt x="3789" y="11163"/>
                    <a:pt x="3835" y="11094"/>
                  </a:cubicBezTo>
                  <a:cubicBezTo>
                    <a:pt x="3858" y="11094"/>
                    <a:pt x="3880" y="11071"/>
                    <a:pt x="3880" y="11048"/>
                  </a:cubicBezTo>
                  <a:cubicBezTo>
                    <a:pt x="3949" y="10980"/>
                    <a:pt x="3995" y="10889"/>
                    <a:pt x="4040" y="10797"/>
                  </a:cubicBezTo>
                  <a:cubicBezTo>
                    <a:pt x="4086" y="10729"/>
                    <a:pt x="4132" y="10638"/>
                    <a:pt x="4177" y="10569"/>
                  </a:cubicBezTo>
                  <a:cubicBezTo>
                    <a:pt x="4269" y="10432"/>
                    <a:pt x="4337" y="10295"/>
                    <a:pt x="4405" y="10135"/>
                  </a:cubicBezTo>
                  <a:cubicBezTo>
                    <a:pt x="4497" y="9976"/>
                    <a:pt x="4588" y="9816"/>
                    <a:pt x="4679" y="9656"/>
                  </a:cubicBezTo>
                  <a:cubicBezTo>
                    <a:pt x="4771" y="9496"/>
                    <a:pt x="4885" y="9314"/>
                    <a:pt x="4976" y="9131"/>
                  </a:cubicBezTo>
                  <a:cubicBezTo>
                    <a:pt x="5045" y="8994"/>
                    <a:pt x="5136" y="8834"/>
                    <a:pt x="5204" y="8675"/>
                  </a:cubicBezTo>
                  <a:cubicBezTo>
                    <a:pt x="5227" y="8675"/>
                    <a:pt x="5250" y="8652"/>
                    <a:pt x="5273" y="8629"/>
                  </a:cubicBezTo>
                  <a:cubicBezTo>
                    <a:pt x="5318" y="8583"/>
                    <a:pt x="5341" y="8538"/>
                    <a:pt x="5364" y="8492"/>
                  </a:cubicBezTo>
                  <a:cubicBezTo>
                    <a:pt x="5387" y="8469"/>
                    <a:pt x="5410" y="8423"/>
                    <a:pt x="5433" y="8401"/>
                  </a:cubicBezTo>
                  <a:cubicBezTo>
                    <a:pt x="5478" y="8309"/>
                    <a:pt x="5501" y="8241"/>
                    <a:pt x="5547" y="8172"/>
                  </a:cubicBezTo>
                  <a:cubicBezTo>
                    <a:pt x="5638" y="8013"/>
                    <a:pt x="5707" y="7876"/>
                    <a:pt x="5775" y="7716"/>
                  </a:cubicBezTo>
                  <a:cubicBezTo>
                    <a:pt x="5821" y="7625"/>
                    <a:pt x="5889" y="7533"/>
                    <a:pt x="5935" y="7442"/>
                  </a:cubicBezTo>
                  <a:cubicBezTo>
                    <a:pt x="6003" y="7328"/>
                    <a:pt x="6095" y="7191"/>
                    <a:pt x="6163" y="7077"/>
                  </a:cubicBezTo>
                  <a:cubicBezTo>
                    <a:pt x="6277" y="6917"/>
                    <a:pt x="6368" y="6757"/>
                    <a:pt x="6460" y="6597"/>
                  </a:cubicBezTo>
                  <a:cubicBezTo>
                    <a:pt x="6483" y="6575"/>
                    <a:pt x="6505" y="6552"/>
                    <a:pt x="6505" y="6529"/>
                  </a:cubicBezTo>
                  <a:cubicBezTo>
                    <a:pt x="6528" y="6506"/>
                    <a:pt x="6528" y="6483"/>
                    <a:pt x="6528" y="6461"/>
                  </a:cubicBezTo>
                  <a:cubicBezTo>
                    <a:pt x="6551" y="6392"/>
                    <a:pt x="6597" y="6346"/>
                    <a:pt x="6620" y="6278"/>
                  </a:cubicBezTo>
                  <a:lnTo>
                    <a:pt x="6734" y="6072"/>
                  </a:lnTo>
                  <a:cubicBezTo>
                    <a:pt x="6802" y="5936"/>
                    <a:pt x="6893" y="5799"/>
                    <a:pt x="6962" y="5662"/>
                  </a:cubicBezTo>
                  <a:cubicBezTo>
                    <a:pt x="7053" y="5525"/>
                    <a:pt x="7122" y="5388"/>
                    <a:pt x="7190" y="5251"/>
                  </a:cubicBezTo>
                  <a:cubicBezTo>
                    <a:pt x="7236" y="5182"/>
                    <a:pt x="7259" y="5137"/>
                    <a:pt x="7304" y="5068"/>
                  </a:cubicBezTo>
                  <a:cubicBezTo>
                    <a:pt x="7350" y="5000"/>
                    <a:pt x="7373" y="4931"/>
                    <a:pt x="7418" y="4863"/>
                  </a:cubicBezTo>
                  <a:cubicBezTo>
                    <a:pt x="7418" y="4840"/>
                    <a:pt x="7418" y="4817"/>
                    <a:pt x="7418" y="4817"/>
                  </a:cubicBezTo>
                  <a:cubicBezTo>
                    <a:pt x="7464" y="4749"/>
                    <a:pt x="7510" y="4680"/>
                    <a:pt x="7533" y="4612"/>
                  </a:cubicBezTo>
                  <a:cubicBezTo>
                    <a:pt x="7624" y="4475"/>
                    <a:pt x="7692" y="4338"/>
                    <a:pt x="7761" y="4224"/>
                  </a:cubicBezTo>
                  <a:cubicBezTo>
                    <a:pt x="7806" y="4155"/>
                    <a:pt x="7829" y="4087"/>
                    <a:pt x="7875" y="3995"/>
                  </a:cubicBezTo>
                  <a:cubicBezTo>
                    <a:pt x="7875" y="3995"/>
                    <a:pt x="7898" y="3973"/>
                    <a:pt x="7898" y="3973"/>
                  </a:cubicBezTo>
                  <a:cubicBezTo>
                    <a:pt x="7921" y="3927"/>
                    <a:pt x="7943" y="3904"/>
                    <a:pt x="7966" y="3858"/>
                  </a:cubicBezTo>
                  <a:cubicBezTo>
                    <a:pt x="8035" y="3721"/>
                    <a:pt x="8126" y="3585"/>
                    <a:pt x="8194" y="3448"/>
                  </a:cubicBezTo>
                  <a:cubicBezTo>
                    <a:pt x="8217" y="3448"/>
                    <a:pt x="8240" y="3448"/>
                    <a:pt x="8240" y="3425"/>
                  </a:cubicBezTo>
                  <a:cubicBezTo>
                    <a:pt x="8286" y="3402"/>
                    <a:pt x="8309" y="3356"/>
                    <a:pt x="8309" y="3311"/>
                  </a:cubicBezTo>
                  <a:cubicBezTo>
                    <a:pt x="8331" y="3288"/>
                    <a:pt x="8354" y="3265"/>
                    <a:pt x="8377" y="3219"/>
                  </a:cubicBezTo>
                  <a:cubicBezTo>
                    <a:pt x="8400" y="3151"/>
                    <a:pt x="8446" y="3105"/>
                    <a:pt x="8468" y="3037"/>
                  </a:cubicBezTo>
                  <a:cubicBezTo>
                    <a:pt x="8514" y="2968"/>
                    <a:pt x="8560" y="2877"/>
                    <a:pt x="8583" y="2808"/>
                  </a:cubicBezTo>
                  <a:cubicBezTo>
                    <a:pt x="8651" y="2717"/>
                    <a:pt x="8697" y="2626"/>
                    <a:pt x="8742" y="2557"/>
                  </a:cubicBezTo>
                  <a:cubicBezTo>
                    <a:pt x="8742" y="2557"/>
                    <a:pt x="8742" y="2535"/>
                    <a:pt x="8742" y="2535"/>
                  </a:cubicBezTo>
                  <a:cubicBezTo>
                    <a:pt x="8834" y="2398"/>
                    <a:pt x="8925" y="2261"/>
                    <a:pt x="8993" y="2124"/>
                  </a:cubicBezTo>
                  <a:cubicBezTo>
                    <a:pt x="9062" y="1987"/>
                    <a:pt x="9153" y="1850"/>
                    <a:pt x="9222" y="1713"/>
                  </a:cubicBezTo>
                  <a:cubicBezTo>
                    <a:pt x="9267" y="1644"/>
                    <a:pt x="9290" y="1599"/>
                    <a:pt x="9336" y="1530"/>
                  </a:cubicBezTo>
                  <a:cubicBezTo>
                    <a:pt x="9336" y="1507"/>
                    <a:pt x="9359" y="1462"/>
                    <a:pt x="9381" y="1439"/>
                  </a:cubicBezTo>
                  <a:cubicBezTo>
                    <a:pt x="9404" y="1416"/>
                    <a:pt x="9427" y="1370"/>
                    <a:pt x="9450" y="1325"/>
                  </a:cubicBezTo>
                  <a:cubicBezTo>
                    <a:pt x="9450" y="1325"/>
                    <a:pt x="9450" y="1302"/>
                    <a:pt x="9450" y="1279"/>
                  </a:cubicBezTo>
                  <a:cubicBezTo>
                    <a:pt x="9450" y="1256"/>
                    <a:pt x="9450" y="1256"/>
                    <a:pt x="9450" y="1256"/>
                  </a:cubicBezTo>
                  <a:cubicBezTo>
                    <a:pt x="9473" y="1234"/>
                    <a:pt x="9473" y="1234"/>
                    <a:pt x="9496" y="1234"/>
                  </a:cubicBezTo>
                  <a:cubicBezTo>
                    <a:pt x="9541" y="1165"/>
                    <a:pt x="9587" y="1119"/>
                    <a:pt x="9610" y="1051"/>
                  </a:cubicBezTo>
                  <a:cubicBezTo>
                    <a:pt x="9610" y="1028"/>
                    <a:pt x="9632" y="1005"/>
                    <a:pt x="9632" y="982"/>
                  </a:cubicBezTo>
                  <a:cubicBezTo>
                    <a:pt x="9655" y="960"/>
                    <a:pt x="9678" y="937"/>
                    <a:pt x="9701" y="891"/>
                  </a:cubicBezTo>
                  <a:cubicBezTo>
                    <a:pt x="9747" y="800"/>
                    <a:pt x="9815" y="686"/>
                    <a:pt x="9884" y="594"/>
                  </a:cubicBezTo>
                  <a:cubicBezTo>
                    <a:pt x="9906" y="526"/>
                    <a:pt x="9952" y="457"/>
                    <a:pt x="9998" y="389"/>
                  </a:cubicBezTo>
                  <a:cubicBezTo>
                    <a:pt x="9998" y="366"/>
                    <a:pt x="10021" y="343"/>
                    <a:pt x="10021" y="298"/>
                  </a:cubicBezTo>
                  <a:cubicBezTo>
                    <a:pt x="10043" y="275"/>
                    <a:pt x="10043" y="229"/>
                    <a:pt x="10043" y="206"/>
                  </a:cubicBezTo>
                  <a:cubicBezTo>
                    <a:pt x="10043" y="184"/>
                    <a:pt x="10043" y="184"/>
                    <a:pt x="10043" y="161"/>
                  </a:cubicBezTo>
                  <a:cubicBezTo>
                    <a:pt x="10043" y="138"/>
                    <a:pt x="10043" y="138"/>
                    <a:pt x="10021" y="115"/>
                  </a:cubicBezTo>
                  <a:cubicBezTo>
                    <a:pt x="10021" y="92"/>
                    <a:pt x="9998" y="69"/>
                    <a:pt x="9975" y="69"/>
                  </a:cubicBezTo>
                  <a:cubicBezTo>
                    <a:pt x="9952" y="47"/>
                    <a:pt x="9929" y="47"/>
                    <a:pt x="9906" y="24"/>
                  </a:cubicBezTo>
                  <a:cubicBezTo>
                    <a:pt x="9884" y="24"/>
                    <a:pt x="9861" y="1"/>
                    <a:pt x="9838"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21"/>
            <p:cNvSpPr/>
            <p:nvPr/>
          </p:nvSpPr>
          <p:spPr>
            <a:xfrm>
              <a:off x="72559" y="2342897"/>
              <a:ext cx="552985" cy="994858"/>
            </a:xfrm>
            <a:custGeom>
              <a:avLst/>
              <a:gdLst/>
              <a:ahLst/>
              <a:cxnLst/>
              <a:rect l="l" t="t" r="r" b="b"/>
              <a:pathLst>
                <a:path w="9884" h="17782" extrusionOk="0">
                  <a:moveTo>
                    <a:pt x="1188" y="16024"/>
                  </a:moveTo>
                  <a:lnTo>
                    <a:pt x="1188" y="16024"/>
                  </a:lnTo>
                  <a:cubicBezTo>
                    <a:pt x="1183" y="16031"/>
                    <a:pt x="1179" y="16038"/>
                    <a:pt x="1175" y="16045"/>
                  </a:cubicBezTo>
                  <a:lnTo>
                    <a:pt x="1175" y="16045"/>
                  </a:lnTo>
                  <a:cubicBezTo>
                    <a:pt x="1188" y="16040"/>
                    <a:pt x="1188" y="16024"/>
                    <a:pt x="1188" y="16024"/>
                  </a:cubicBezTo>
                  <a:close/>
                  <a:moveTo>
                    <a:pt x="8834" y="1"/>
                  </a:moveTo>
                  <a:cubicBezTo>
                    <a:pt x="8811" y="1"/>
                    <a:pt x="8766" y="23"/>
                    <a:pt x="8743" y="46"/>
                  </a:cubicBezTo>
                  <a:cubicBezTo>
                    <a:pt x="8720" y="115"/>
                    <a:pt x="8697" y="160"/>
                    <a:pt x="8651" y="229"/>
                  </a:cubicBezTo>
                  <a:cubicBezTo>
                    <a:pt x="8629" y="274"/>
                    <a:pt x="8606" y="320"/>
                    <a:pt x="8583" y="389"/>
                  </a:cubicBezTo>
                  <a:cubicBezTo>
                    <a:pt x="8560" y="389"/>
                    <a:pt x="8514" y="411"/>
                    <a:pt x="8514" y="434"/>
                  </a:cubicBezTo>
                  <a:cubicBezTo>
                    <a:pt x="8492" y="457"/>
                    <a:pt x="8492" y="503"/>
                    <a:pt x="8492" y="548"/>
                  </a:cubicBezTo>
                  <a:lnTo>
                    <a:pt x="8514" y="548"/>
                  </a:lnTo>
                  <a:cubicBezTo>
                    <a:pt x="8514" y="548"/>
                    <a:pt x="8537" y="571"/>
                    <a:pt x="8560" y="571"/>
                  </a:cubicBezTo>
                  <a:cubicBezTo>
                    <a:pt x="8583" y="594"/>
                    <a:pt x="8606" y="594"/>
                    <a:pt x="8629" y="617"/>
                  </a:cubicBezTo>
                  <a:cubicBezTo>
                    <a:pt x="8651" y="663"/>
                    <a:pt x="8674" y="685"/>
                    <a:pt x="8697" y="731"/>
                  </a:cubicBezTo>
                  <a:cubicBezTo>
                    <a:pt x="8720" y="777"/>
                    <a:pt x="8766" y="822"/>
                    <a:pt x="8811" y="868"/>
                  </a:cubicBezTo>
                  <a:cubicBezTo>
                    <a:pt x="8811" y="891"/>
                    <a:pt x="8834" y="914"/>
                    <a:pt x="8880" y="936"/>
                  </a:cubicBezTo>
                  <a:lnTo>
                    <a:pt x="8902" y="959"/>
                  </a:lnTo>
                  <a:lnTo>
                    <a:pt x="8948" y="1005"/>
                  </a:lnTo>
                  <a:lnTo>
                    <a:pt x="8971" y="1028"/>
                  </a:lnTo>
                  <a:cubicBezTo>
                    <a:pt x="8994" y="1028"/>
                    <a:pt x="9017" y="1051"/>
                    <a:pt x="9062" y="1051"/>
                  </a:cubicBezTo>
                  <a:cubicBezTo>
                    <a:pt x="9062" y="1051"/>
                    <a:pt x="9085" y="1073"/>
                    <a:pt x="9108" y="1073"/>
                  </a:cubicBezTo>
                  <a:cubicBezTo>
                    <a:pt x="9108" y="1073"/>
                    <a:pt x="9131" y="1096"/>
                    <a:pt x="9131" y="1096"/>
                  </a:cubicBezTo>
                  <a:cubicBezTo>
                    <a:pt x="9154" y="1096"/>
                    <a:pt x="9154" y="1119"/>
                    <a:pt x="9176" y="1119"/>
                  </a:cubicBezTo>
                  <a:cubicBezTo>
                    <a:pt x="9154" y="1165"/>
                    <a:pt x="9154" y="1210"/>
                    <a:pt x="9176" y="1256"/>
                  </a:cubicBezTo>
                  <a:cubicBezTo>
                    <a:pt x="9176" y="1279"/>
                    <a:pt x="9199" y="1279"/>
                    <a:pt x="9199" y="1302"/>
                  </a:cubicBezTo>
                  <a:cubicBezTo>
                    <a:pt x="9154" y="1370"/>
                    <a:pt x="9131" y="1439"/>
                    <a:pt x="9085" y="1507"/>
                  </a:cubicBezTo>
                  <a:cubicBezTo>
                    <a:pt x="9017" y="1621"/>
                    <a:pt x="8948" y="1758"/>
                    <a:pt x="8880" y="1872"/>
                  </a:cubicBezTo>
                  <a:cubicBezTo>
                    <a:pt x="8811" y="2009"/>
                    <a:pt x="8720" y="2123"/>
                    <a:pt x="8651" y="2260"/>
                  </a:cubicBezTo>
                  <a:cubicBezTo>
                    <a:pt x="8583" y="2374"/>
                    <a:pt x="8514" y="2466"/>
                    <a:pt x="8446" y="2580"/>
                  </a:cubicBezTo>
                  <a:cubicBezTo>
                    <a:pt x="8423" y="2625"/>
                    <a:pt x="8423" y="2648"/>
                    <a:pt x="8423" y="2694"/>
                  </a:cubicBezTo>
                  <a:cubicBezTo>
                    <a:pt x="8423" y="2717"/>
                    <a:pt x="8400" y="2740"/>
                    <a:pt x="8377" y="2785"/>
                  </a:cubicBezTo>
                  <a:cubicBezTo>
                    <a:pt x="8332" y="2854"/>
                    <a:pt x="8286" y="2945"/>
                    <a:pt x="8241" y="3014"/>
                  </a:cubicBezTo>
                  <a:cubicBezTo>
                    <a:pt x="8172" y="3150"/>
                    <a:pt x="8104" y="3287"/>
                    <a:pt x="8035" y="3402"/>
                  </a:cubicBezTo>
                  <a:cubicBezTo>
                    <a:pt x="8012" y="3447"/>
                    <a:pt x="7989" y="3470"/>
                    <a:pt x="7967" y="3493"/>
                  </a:cubicBezTo>
                  <a:lnTo>
                    <a:pt x="7875" y="3653"/>
                  </a:lnTo>
                  <a:cubicBezTo>
                    <a:pt x="7807" y="3744"/>
                    <a:pt x="7761" y="3835"/>
                    <a:pt x="7716" y="3904"/>
                  </a:cubicBezTo>
                  <a:cubicBezTo>
                    <a:pt x="7624" y="4063"/>
                    <a:pt x="7533" y="4223"/>
                    <a:pt x="7442" y="4360"/>
                  </a:cubicBezTo>
                  <a:cubicBezTo>
                    <a:pt x="7350" y="4543"/>
                    <a:pt x="7259" y="4703"/>
                    <a:pt x="7145" y="4862"/>
                  </a:cubicBezTo>
                  <a:cubicBezTo>
                    <a:pt x="7054" y="5045"/>
                    <a:pt x="6962" y="5205"/>
                    <a:pt x="6871" y="5365"/>
                  </a:cubicBezTo>
                  <a:cubicBezTo>
                    <a:pt x="6825" y="5433"/>
                    <a:pt x="6803" y="5479"/>
                    <a:pt x="6757" y="5524"/>
                  </a:cubicBezTo>
                  <a:cubicBezTo>
                    <a:pt x="6757" y="5570"/>
                    <a:pt x="6734" y="5593"/>
                    <a:pt x="6711" y="5616"/>
                  </a:cubicBezTo>
                  <a:cubicBezTo>
                    <a:pt x="6688" y="5661"/>
                    <a:pt x="6666" y="5684"/>
                    <a:pt x="6666" y="5707"/>
                  </a:cubicBezTo>
                  <a:cubicBezTo>
                    <a:pt x="6643" y="5730"/>
                    <a:pt x="6643" y="5730"/>
                    <a:pt x="6643" y="5730"/>
                  </a:cubicBezTo>
                  <a:cubicBezTo>
                    <a:pt x="6551" y="5890"/>
                    <a:pt x="6437" y="6049"/>
                    <a:pt x="6346" y="6209"/>
                  </a:cubicBezTo>
                  <a:cubicBezTo>
                    <a:pt x="6346" y="6232"/>
                    <a:pt x="6323" y="6232"/>
                    <a:pt x="6300" y="6255"/>
                  </a:cubicBezTo>
                  <a:cubicBezTo>
                    <a:pt x="6300" y="6300"/>
                    <a:pt x="6278" y="6323"/>
                    <a:pt x="6255" y="6346"/>
                  </a:cubicBezTo>
                  <a:cubicBezTo>
                    <a:pt x="6209" y="6392"/>
                    <a:pt x="6209" y="6460"/>
                    <a:pt x="6232" y="6483"/>
                  </a:cubicBezTo>
                  <a:cubicBezTo>
                    <a:pt x="6232" y="6506"/>
                    <a:pt x="6232" y="6506"/>
                    <a:pt x="6232" y="6506"/>
                  </a:cubicBezTo>
                  <a:cubicBezTo>
                    <a:pt x="6118" y="6666"/>
                    <a:pt x="6026" y="6803"/>
                    <a:pt x="5935" y="6962"/>
                  </a:cubicBezTo>
                  <a:cubicBezTo>
                    <a:pt x="5912" y="6985"/>
                    <a:pt x="5890" y="7031"/>
                    <a:pt x="5890" y="7054"/>
                  </a:cubicBezTo>
                  <a:cubicBezTo>
                    <a:pt x="5867" y="7099"/>
                    <a:pt x="5844" y="7145"/>
                    <a:pt x="5798" y="7213"/>
                  </a:cubicBezTo>
                  <a:cubicBezTo>
                    <a:pt x="5775" y="7259"/>
                    <a:pt x="5753" y="7282"/>
                    <a:pt x="5730" y="7328"/>
                  </a:cubicBezTo>
                  <a:cubicBezTo>
                    <a:pt x="5684" y="7373"/>
                    <a:pt x="5661" y="7419"/>
                    <a:pt x="5638" y="7464"/>
                  </a:cubicBezTo>
                  <a:cubicBezTo>
                    <a:pt x="5616" y="7510"/>
                    <a:pt x="5616" y="7533"/>
                    <a:pt x="5616" y="7556"/>
                  </a:cubicBezTo>
                  <a:cubicBezTo>
                    <a:pt x="5593" y="7579"/>
                    <a:pt x="5570" y="7601"/>
                    <a:pt x="5570" y="7647"/>
                  </a:cubicBezTo>
                  <a:cubicBezTo>
                    <a:pt x="5547" y="7670"/>
                    <a:pt x="5524" y="7716"/>
                    <a:pt x="5501" y="7761"/>
                  </a:cubicBezTo>
                  <a:cubicBezTo>
                    <a:pt x="5456" y="7807"/>
                    <a:pt x="5433" y="7875"/>
                    <a:pt x="5387" y="7921"/>
                  </a:cubicBezTo>
                  <a:lnTo>
                    <a:pt x="5365" y="7967"/>
                  </a:lnTo>
                  <a:lnTo>
                    <a:pt x="5365" y="8012"/>
                  </a:lnTo>
                  <a:cubicBezTo>
                    <a:pt x="5342" y="8035"/>
                    <a:pt x="5319" y="8058"/>
                    <a:pt x="5319" y="8081"/>
                  </a:cubicBezTo>
                  <a:lnTo>
                    <a:pt x="5205" y="8263"/>
                  </a:lnTo>
                  <a:lnTo>
                    <a:pt x="5182" y="8332"/>
                  </a:lnTo>
                  <a:cubicBezTo>
                    <a:pt x="5159" y="8400"/>
                    <a:pt x="5113" y="8469"/>
                    <a:pt x="5091" y="8537"/>
                  </a:cubicBezTo>
                  <a:cubicBezTo>
                    <a:pt x="5045" y="8583"/>
                    <a:pt x="5022" y="8651"/>
                    <a:pt x="4977" y="8720"/>
                  </a:cubicBezTo>
                  <a:lnTo>
                    <a:pt x="4954" y="8765"/>
                  </a:lnTo>
                  <a:lnTo>
                    <a:pt x="4931" y="8811"/>
                  </a:lnTo>
                  <a:cubicBezTo>
                    <a:pt x="4908" y="8857"/>
                    <a:pt x="4885" y="8925"/>
                    <a:pt x="4840" y="8971"/>
                  </a:cubicBezTo>
                  <a:cubicBezTo>
                    <a:pt x="4794" y="9085"/>
                    <a:pt x="4748" y="9176"/>
                    <a:pt x="4703" y="9268"/>
                  </a:cubicBezTo>
                  <a:lnTo>
                    <a:pt x="4634" y="9382"/>
                  </a:lnTo>
                  <a:lnTo>
                    <a:pt x="4634" y="9427"/>
                  </a:lnTo>
                  <a:cubicBezTo>
                    <a:pt x="4566" y="9542"/>
                    <a:pt x="4497" y="9679"/>
                    <a:pt x="4429" y="9793"/>
                  </a:cubicBezTo>
                  <a:cubicBezTo>
                    <a:pt x="4406" y="9861"/>
                    <a:pt x="4360" y="9930"/>
                    <a:pt x="4315" y="9998"/>
                  </a:cubicBezTo>
                  <a:cubicBezTo>
                    <a:pt x="4269" y="10067"/>
                    <a:pt x="4223" y="10158"/>
                    <a:pt x="4178" y="10226"/>
                  </a:cubicBezTo>
                  <a:cubicBezTo>
                    <a:pt x="4109" y="10340"/>
                    <a:pt x="4041" y="10477"/>
                    <a:pt x="3972" y="10592"/>
                  </a:cubicBezTo>
                  <a:lnTo>
                    <a:pt x="3949" y="10637"/>
                  </a:lnTo>
                  <a:lnTo>
                    <a:pt x="3927" y="10683"/>
                  </a:lnTo>
                  <a:lnTo>
                    <a:pt x="3904" y="10706"/>
                  </a:lnTo>
                  <a:cubicBezTo>
                    <a:pt x="3835" y="10843"/>
                    <a:pt x="3767" y="10957"/>
                    <a:pt x="3698" y="11094"/>
                  </a:cubicBezTo>
                  <a:lnTo>
                    <a:pt x="3584" y="11299"/>
                  </a:lnTo>
                  <a:lnTo>
                    <a:pt x="3470" y="11505"/>
                  </a:lnTo>
                  <a:cubicBezTo>
                    <a:pt x="3379" y="11641"/>
                    <a:pt x="3310" y="11801"/>
                    <a:pt x="3219" y="11938"/>
                  </a:cubicBezTo>
                  <a:cubicBezTo>
                    <a:pt x="3059" y="12235"/>
                    <a:pt x="2899" y="12532"/>
                    <a:pt x="2717" y="12828"/>
                  </a:cubicBezTo>
                  <a:cubicBezTo>
                    <a:pt x="2580" y="13057"/>
                    <a:pt x="2443" y="13308"/>
                    <a:pt x="2306" y="13536"/>
                  </a:cubicBezTo>
                  <a:cubicBezTo>
                    <a:pt x="2237" y="13650"/>
                    <a:pt x="2192" y="13764"/>
                    <a:pt x="2123" y="13856"/>
                  </a:cubicBezTo>
                  <a:lnTo>
                    <a:pt x="2078" y="13970"/>
                  </a:lnTo>
                  <a:cubicBezTo>
                    <a:pt x="2009" y="14107"/>
                    <a:pt x="1918" y="14244"/>
                    <a:pt x="1849" y="14403"/>
                  </a:cubicBezTo>
                  <a:lnTo>
                    <a:pt x="1804" y="14472"/>
                  </a:lnTo>
                  <a:cubicBezTo>
                    <a:pt x="1781" y="14517"/>
                    <a:pt x="1758" y="14563"/>
                    <a:pt x="1735" y="14609"/>
                  </a:cubicBezTo>
                  <a:cubicBezTo>
                    <a:pt x="1690" y="14677"/>
                    <a:pt x="1644" y="14746"/>
                    <a:pt x="1621" y="14814"/>
                  </a:cubicBezTo>
                  <a:lnTo>
                    <a:pt x="1598" y="14860"/>
                  </a:lnTo>
                  <a:cubicBezTo>
                    <a:pt x="1553" y="14905"/>
                    <a:pt x="1530" y="14974"/>
                    <a:pt x="1507" y="15020"/>
                  </a:cubicBezTo>
                  <a:cubicBezTo>
                    <a:pt x="1461" y="15065"/>
                    <a:pt x="1439" y="15111"/>
                    <a:pt x="1416" y="15157"/>
                  </a:cubicBezTo>
                  <a:lnTo>
                    <a:pt x="1370" y="15225"/>
                  </a:lnTo>
                  <a:cubicBezTo>
                    <a:pt x="1302" y="15339"/>
                    <a:pt x="1233" y="15476"/>
                    <a:pt x="1188" y="15590"/>
                  </a:cubicBezTo>
                  <a:cubicBezTo>
                    <a:pt x="1119" y="15682"/>
                    <a:pt x="1073" y="15796"/>
                    <a:pt x="1028" y="15887"/>
                  </a:cubicBezTo>
                  <a:lnTo>
                    <a:pt x="936" y="16024"/>
                  </a:lnTo>
                  <a:lnTo>
                    <a:pt x="914" y="16070"/>
                  </a:lnTo>
                  <a:lnTo>
                    <a:pt x="891" y="16092"/>
                  </a:lnTo>
                  <a:cubicBezTo>
                    <a:pt x="822" y="16229"/>
                    <a:pt x="731" y="16366"/>
                    <a:pt x="663" y="16503"/>
                  </a:cubicBezTo>
                  <a:lnTo>
                    <a:pt x="640" y="16549"/>
                  </a:lnTo>
                  <a:cubicBezTo>
                    <a:pt x="571" y="16640"/>
                    <a:pt x="526" y="16732"/>
                    <a:pt x="480" y="16800"/>
                  </a:cubicBezTo>
                  <a:lnTo>
                    <a:pt x="411" y="16891"/>
                  </a:lnTo>
                  <a:lnTo>
                    <a:pt x="389" y="16937"/>
                  </a:lnTo>
                  <a:cubicBezTo>
                    <a:pt x="366" y="16983"/>
                    <a:pt x="343" y="17028"/>
                    <a:pt x="320" y="17051"/>
                  </a:cubicBezTo>
                  <a:cubicBezTo>
                    <a:pt x="297" y="17097"/>
                    <a:pt x="274" y="17120"/>
                    <a:pt x="252" y="17142"/>
                  </a:cubicBezTo>
                  <a:cubicBezTo>
                    <a:pt x="229" y="17188"/>
                    <a:pt x="206" y="17211"/>
                    <a:pt x="183" y="17234"/>
                  </a:cubicBezTo>
                  <a:cubicBezTo>
                    <a:pt x="160" y="17279"/>
                    <a:pt x="138" y="17325"/>
                    <a:pt x="115" y="17371"/>
                  </a:cubicBezTo>
                  <a:cubicBezTo>
                    <a:pt x="92" y="17393"/>
                    <a:pt x="92" y="17416"/>
                    <a:pt x="69" y="17439"/>
                  </a:cubicBezTo>
                  <a:cubicBezTo>
                    <a:pt x="46" y="17485"/>
                    <a:pt x="23" y="17508"/>
                    <a:pt x="23" y="17576"/>
                  </a:cubicBezTo>
                  <a:cubicBezTo>
                    <a:pt x="1" y="17599"/>
                    <a:pt x="1" y="17622"/>
                    <a:pt x="1" y="17645"/>
                  </a:cubicBezTo>
                  <a:cubicBezTo>
                    <a:pt x="1" y="17667"/>
                    <a:pt x="1" y="17690"/>
                    <a:pt x="1" y="17713"/>
                  </a:cubicBezTo>
                  <a:cubicBezTo>
                    <a:pt x="23" y="17736"/>
                    <a:pt x="46" y="17759"/>
                    <a:pt x="69" y="17781"/>
                  </a:cubicBezTo>
                  <a:cubicBezTo>
                    <a:pt x="115" y="17781"/>
                    <a:pt x="160" y="17781"/>
                    <a:pt x="183" y="17759"/>
                  </a:cubicBezTo>
                  <a:cubicBezTo>
                    <a:pt x="229" y="17713"/>
                    <a:pt x="252" y="17690"/>
                    <a:pt x="252" y="17645"/>
                  </a:cubicBezTo>
                  <a:cubicBezTo>
                    <a:pt x="274" y="17622"/>
                    <a:pt x="274" y="17599"/>
                    <a:pt x="297" y="17576"/>
                  </a:cubicBezTo>
                  <a:cubicBezTo>
                    <a:pt x="297" y="17553"/>
                    <a:pt x="297" y="17553"/>
                    <a:pt x="297" y="17530"/>
                  </a:cubicBezTo>
                  <a:cubicBezTo>
                    <a:pt x="320" y="17508"/>
                    <a:pt x="320" y="17485"/>
                    <a:pt x="343" y="17462"/>
                  </a:cubicBezTo>
                  <a:cubicBezTo>
                    <a:pt x="343" y="17462"/>
                    <a:pt x="343" y="17439"/>
                    <a:pt x="343" y="17439"/>
                  </a:cubicBezTo>
                  <a:cubicBezTo>
                    <a:pt x="343" y="17439"/>
                    <a:pt x="343" y="17416"/>
                    <a:pt x="366" y="17416"/>
                  </a:cubicBezTo>
                  <a:cubicBezTo>
                    <a:pt x="366" y="17393"/>
                    <a:pt x="389" y="17348"/>
                    <a:pt x="411" y="17325"/>
                  </a:cubicBezTo>
                  <a:cubicBezTo>
                    <a:pt x="434" y="17302"/>
                    <a:pt x="434" y="17256"/>
                    <a:pt x="457" y="17234"/>
                  </a:cubicBezTo>
                  <a:cubicBezTo>
                    <a:pt x="480" y="17211"/>
                    <a:pt x="480" y="17211"/>
                    <a:pt x="503" y="17188"/>
                  </a:cubicBezTo>
                  <a:cubicBezTo>
                    <a:pt x="526" y="17165"/>
                    <a:pt x="548" y="17142"/>
                    <a:pt x="571" y="17097"/>
                  </a:cubicBezTo>
                  <a:cubicBezTo>
                    <a:pt x="571" y="17074"/>
                    <a:pt x="594" y="17051"/>
                    <a:pt x="617" y="17005"/>
                  </a:cubicBezTo>
                  <a:cubicBezTo>
                    <a:pt x="640" y="16960"/>
                    <a:pt x="685" y="16891"/>
                    <a:pt x="708" y="16823"/>
                  </a:cubicBezTo>
                  <a:cubicBezTo>
                    <a:pt x="731" y="16777"/>
                    <a:pt x="777" y="16732"/>
                    <a:pt x="799" y="16663"/>
                  </a:cubicBezTo>
                  <a:cubicBezTo>
                    <a:pt x="799" y="16663"/>
                    <a:pt x="822" y="16640"/>
                    <a:pt x="822" y="16617"/>
                  </a:cubicBezTo>
                  <a:cubicBezTo>
                    <a:pt x="868" y="16526"/>
                    <a:pt x="936" y="16435"/>
                    <a:pt x="982" y="16343"/>
                  </a:cubicBezTo>
                  <a:lnTo>
                    <a:pt x="1028" y="16298"/>
                  </a:lnTo>
                  <a:cubicBezTo>
                    <a:pt x="1028" y="16275"/>
                    <a:pt x="1051" y="16275"/>
                    <a:pt x="1051" y="16252"/>
                  </a:cubicBezTo>
                  <a:cubicBezTo>
                    <a:pt x="1112" y="16191"/>
                    <a:pt x="1137" y="16110"/>
                    <a:pt x="1175" y="16045"/>
                  </a:cubicBezTo>
                  <a:lnTo>
                    <a:pt x="1175" y="16045"/>
                  </a:lnTo>
                  <a:cubicBezTo>
                    <a:pt x="1172" y="16046"/>
                    <a:pt x="1169" y="16047"/>
                    <a:pt x="1165" y="16047"/>
                  </a:cubicBezTo>
                  <a:cubicBezTo>
                    <a:pt x="1184" y="16028"/>
                    <a:pt x="1203" y="15993"/>
                    <a:pt x="1222" y="15955"/>
                  </a:cubicBezTo>
                  <a:lnTo>
                    <a:pt x="1222" y="15955"/>
                  </a:lnTo>
                  <a:cubicBezTo>
                    <a:pt x="1219" y="15955"/>
                    <a:pt x="1215" y="15955"/>
                    <a:pt x="1210" y="15955"/>
                  </a:cubicBezTo>
                  <a:cubicBezTo>
                    <a:pt x="1216" y="15955"/>
                    <a:pt x="1220" y="15954"/>
                    <a:pt x="1223" y="15952"/>
                  </a:cubicBezTo>
                  <a:lnTo>
                    <a:pt x="1223" y="15952"/>
                  </a:lnTo>
                  <a:cubicBezTo>
                    <a:pt x="1223" y="15953"/>
                    <a:pt x="1222" y="15954"/>
                    <a:pt x="1222" y="15955"/>
                  </a:cubicBezTo>
                  <a:lnTo>
                    <a:pt x="1222" y="15955"/>
                  </a:lnTo>
                  <a:cubicBezTo>
                    <a:pt x="1233" y="15954"/>
                    <a:pt x="1233" y="15951"/>
                    <a:pt x="1233" y="15933"/>
                  </a:cubicBezTo>
                  <a:lnTo>
                    <a:pt x="1233" y="15933"/>
                  </a:lnTo>
                  <a:cubicBezTo>
                    <a:pt x="1233" y="15933"/>
                    <a:pt x="1233" y="15946"/>
                    <a:pt x="1223" y="15952"/>
                  </a:cubicBezTo>
                  <a:lnTo>
                    <a:pt x="1223" y="15952"/>
                  </a:lnTo>
                  <a:cubicBezTo>
                    <a:pt x="1227" y="15946"/>
                    <a:pt x="1230" y="15939"/>
                    <a:pt x="1233" y="15933"/>
                  </a:cubicBezTo>
                  <a:cubicBezTo>
                    <a:pt x="1256" y="15910"/>
                    <a:pt x="1256" y="15864"/>
                    <a:pt x="1279" y="15841"/>
                  </a:cubicBezTo>
                  <a:cubicBezTo>
                    <a:pt x="1302" y="15818"/>
                    <a:pt x="1302" y="15796"/>
                    <a:pt x="1324" y="15750"/>
                  </a:cubicBezTo>
                  <a:cubicBezTo>
                    <a:pt x="1416" y="15590"/>
                    <a:pt x="1507" y="15453"/>
                    <a:pt x="1598" y="15294"/>
                  </a:cubicBezTo>
                  <a:cubicBezTo>
                    <a:pt x="1598" y="15271"/>
                    <a:pt x="1621" y="15248"/>
                    <a:pt x="1621" y="15225"/>
                  </a:cubicBezTo>
                  <a:cubicBezTo>
                    <a:pt x="1667" y="15179"/>
                    <a:pt x="1712" y="15111"/>
                    <a:pt x="1735" y="15065"/>
                  </a:cubicBezTo>
                  <a:cubicBezTo>
                    <a:pt x="1758" y="15020"/>
                    <a:pt x="1781" y="14974"/>
                    <a:pt x="1804" y="14951"/>
                  </a:cubicBezTo>
                  <a:cubicBezTo>
                    <a:pt x="1849" y="14860"/>
                    <a:pt x="1895" y="14791"/>
                    <a:pt x="1941" y="14700"/>
                  </a:cubicBezTo>
                  <a:cubicBezTo>
                    <a:pt x="2009" y="14609"/>
                    <a:pt x="2055" y="14495"/>
                    <a:pt x="2123" y="14381"/>
                  </a:cubicBezTo>
                  <a:cubicBezTo>
                    <a:pt x="2215" y="14244"/>
                    <a:pt x="2306" y="14084"/>
                    <a:pt x="2374" y="13947"/>
                  </a:cubicBezTo>
                  <a:cubicBezTo>
                    <a:pt x="2397" y="13901"/>
                    <a:pt x="2443" y="13833"/>
                    <a:pt x="2466" y="13787"/>
                  </a:cubicBezTo>
                  <a:lnTo>
                    <a:pt x="2511" y="13696"/>
                  </a:lnTo>
                  <a:cubicBezTo>
                    <a:pt x="2557" y="13627"/>
                    <a:pt x="2603" y="13559"/>
                    <a:pt x="2648" y="13467"/>
                  </a:cubicBezTo>
                  <a:cubicBezTo>
                    <a:pt x="2648" y="13467"/>
                    <a:pt x="2648" y="13445"/>
                    <a:pt x="2648" y="13445"/>
                  </a:cubicBezTo>
                  <a:cubicBezTo>
                    <a:pt x="2648" y="13422"/>
                    <a:pt x="2648" y="13422"/>
                    <a:pt x="2648" y="13422"/>
                  </a:cubicBezTo>
                  <a:cubicBezTo>
                    <a:pt x="2740" y="13285"/>
                    <a:pt x="2808" y="13148"/>
                    <a:pt x="2899" y="13011"/>
                  </a:cubicBezTo>
                  <a:cubicBezTo>
                    <a:pt x="2899" y="12988"/>
                    <a:pt x="2899" y="12988"/>
                    <a:pt x="2922" y="12965"/>
                  </a:cubicBezTo>
                  <a:cubicBezTo>
                    <a:pt x="2968" y="12897"/>
                    <a:pt x="3014" y="12806"/>
                    <a:pt x="3059" y="12714"/>
                  </a:cubicBezTo>
                  <a:cubicBezTo>
                    <a:pt x="3105" y="12669"/>
                    <a:pt x="3128" y="12623"/>
                    <a:pt x="3150" y="12577"/>
                  </a:cubicBezTo>
                  <a:cubicBezTo>
                    <a:pt x="3173" y="12554"/>
                    <a:pt x="3196" y="12509"/>
                    <a:pt x="3196" y="12463"/>
                  </a:cubicBezTo>
                  <a:cubicBezTo>
                    <a:pt x="3219" y="12463"/>
                    <a:pt x="3219" y="12440"/>
                    <a:pt x="3219" y="12440"/>
                  </a:cubicBezTo>
                  <a:cubicBezTo>
                    <a:pt x="3242" y="12418"/>
                    <a:pt x="3242" y="12395"/>
                    <a:pt x="3265" y="12372"/>
                  </a:cubicBezTo>
                  <a:cubicBezTo>
                    <a:pt x="3333" y="12258"/>
                    <a:pt x="3379" y="12166"/>
                    <a:pt x="3447" y="12075"/>
                  </a:cubicBezTo>
                  <a:cubicBezTo>
                    <a:pt x="3493" y="11984"/>
                    <a:pt x="3516" y="11915"/>
                    <a:pt x="3561" y="11847"/>
                  </a:cubicBezTo>
                  <a:cubicBezTo>
                    <a:pt x="3584" y="11847"/>
                    <a:pt x="3584" y="11824"/>
                    <a:pt x="3584" y="11824"/>
                  </a:cubicBezTo>
                  <a:cubicBezTo>
                    <a:pt x="3607" y="11778"/>
                    <a:pt x="3630" y="11756"/>
                    <a:pt x="3653" y="11733"/>
                  </a:cubicBezTo>
                  <a:cubicBezTo>
                    <a:pt x="3675" y="11687"/>
                    <a:pt x="3675" y="11664"/>
                    <a:pt x="3698" y="11641"/>
                  </a:cubicBezTo>
                  <a:cubicBezTo>
                    <a:pt x="3721" y="11619"/>
                    <a:pt x="3721" y="11596"/>
                    <a:pt x="3744" y="11573"/>
                  </a:cubicBezTo>
                  <a:cubicBezTo>
                    <a:pt x="3812" y="11459"/>
                    <a:pt x="3881" y="11345"/>
                    <a:pt x="3949" y="11231"/>
                  </a:cubicBezTo>
                  <a:cubicBezTo>
                    <a:pt x="3995" y="11116"/>
                    <a:pt x="4063" y="11002"/>
                    <a:pt x="4132" y="10865"/>
                  </a:cubicBezTo>
                  <a:cubicBezTo>
                    <a:pt x="4178" y="10820"/>
                    <a:pt x="4200" y="10751"/>
                    <a:pt x="4246" y="10706"/>
                  </a:cubicBezTo>
                  <a:cubicBezTo>
                    <a:pt x="4246" y="10683"/>
                    <a:pt x="4269" y="10660"/>
                    <a:pt x="4269" y="10614"/>
                  </a:cubicBezTo>
                  <a:cubicBezTo>
                    <a:pt x="4292" y="10592"/>
                    <a:pt x="4337" y="10546"/>
                    <a:pt x="4337" y="10500"/>
                  </a:cubicBezTo>
                  <a:cubicBezTo>
                    <a:pt x="4360" y="10477"/>
                    <a:pt x="4360" y="10455"/>
                    <a:pt x="4360" y="10455"/>
                  </a:cubicBezTo>
                  <a:cubicBezTo>
                    <a:pt x="4406" y="10363"/>
                    <a:pt x="4452" y="10295"/>
                    <a:pt x="4497" y="10203"/>
                  </a:cubicBezTo>
                  <a:cubicBezTo>
                    <a:pt x="4520" y="10203"/>
                    <a:pt x="4520" y="10181"/>
                    <a:pt x="4543" y="10181"/>
                  </a:cubicBezTo>
                  <a:cubicBezTo>
                    <a:pt x="4634" y="10021"/>
                    <a:pt x="4725" y="9861"/>
                    <a:pt x="4817" y="9724"/>
                  </a:cubicBezTo>
                  <a:cubicBezTo>
                    <a:pt x="4908" y="9564"/>
                    <a:pt x="4999" y="9405"/>
                    <a:pt x="5091" y="9222"/>
                  </a:cubicBezTo>
                  <a:cubicBezTo>
                    <a:pt x="5159" y="9085"/>
                    <a:pt x="5250" y="8925"/>
                    <a:pt x="5342" y="8788"/>
                  </a:cubicBezTo>
                  <a:cubicBezTo>
                    <a:pt x="5365" y="8697"/>
                    <a:pt x="5410" y="8629"/>
                    <a:pt x="5456" y="8537"/>
                  </a:cubicBezTo>
                  <a:cubicBezTo>
                    <a:pt x="5479" y="8514"/>
                    <a:pt x="5501" y="8469"/>
                    <a:pt x="5524" y="8446"/>
                  </a:cubicBezTo>
                  <a:cubicBezTo>
                    <a:pt x="5547" y="8400"/>
                    <a:pt x="5570" y="8355"/>
                    <a:pt x="5570" y="8332"/>
                  </a:cubicBezTo>
                  <a:cubicBezTo>
                    <a:pt x="5593" y="8286"/>
                    <a:pt x="5616" y="8263"/>
                    <a:pt x="5638" y="8218"/>
                  </a:cubicBezTo>
                  <a:cubicBezTo>
                    <a:pt x="5661" y="8195"/>
                    <a:pt x="5661" y="8149"/>
                    <a:pt x="5661" y="8126"/>
                  </a:cubicBezTo>
                  <a:cubicBezTo>
                    <a:pt x="5707" y="8035"/>
                    <a:pt x="5753" y="7967"/>
                    <a:pt x="5798" y="7875"/>
                  </a:cubicBezTo>
                  <a:cubicBezTo>
                    <a:pt x="5890" y="7761"/>
                    <a:pt x="5935" y="7624"/>
                    <a:pt x="6004" y="7510"/>
                  </a:cubicBezTo>
                  <a:cubicBezTo>
                    <a:pt x="6049" y="7464"/>
                    <a:pt x="6072" y="7419"/>
                    <a:pt x="6095" y="7373"/>
                  </a:cubicBezTo>
                  <a:cubicBezTo>
                    <a:pt x="6209" y="7213"/>
                    <a:pt x="6300" y="7054"/>
                    <a:pt x="6392" y="6871"/>
                  </a:cubicBezTo>
                  <a:cubicBezTo>
                    <a:pt x="6460" y="6734"/>
                    <a:pt x="6551" y="6597"/>
                    <a:pt x="6643" y="6483"/>
                  </a:cubicBezTo>
                  <a:cubicBezTo>
                    <a:pt x="6711" y="6369"/>
                    <a:pt x="6780" y="6255"/>
                    <a:pt x="6848" y="6141"/>
                  </a:cubicBezTo>
                  <a:cubicBezTo>
                    <a:pt x="6848" y="6118"/>
                    <a:pt x="6871" y="6095"/>
                    <a:pt x="6871" y="6072"/>
                  </a:cubicBezTo>
                  <a:cubicBezTo>
                    <a:pt x="6917" y="5981"/>
                    <a:pt x="6985" y="5890"/>
                    <a:pt x="7031" y="5798"/>
                  </a:cubicBezTo>
                  <a:cubicBezTo>
                    <a:pt x="7122" y="5661"/>
                    <a:pt x="7236" y="5524"/>
                    <a:pt x="7305" y="5365"/>
                  </a:cubicBezTo>
                  <a:cubicBezTo>
                    <a:pt x="7305" y="5342"/>
                    <a:pt x="7305" y="5319"/>
                    <a:pt x="7305" y="5296"/>
                  </a:cubicBezTo>
                  <a:cubicBezTo>
                    <a:pt x="7305" y="5296"/>
                    <a:pt x="7305" y="5273"/>
                    <a:pt x="7305" y="5273"/>
                  </a:cubicBezTo>
                  <a:cubicBezTo>
                    <a:pt x="7350" y="5205"/>
                    <a:pt x="7396" y="5136"/>
                    <a:pt x="7419" y="5068"/>
                  </a:cubicBezTo>
                  <a:cubicBezTo>
                    <a:pt x="7464" y="4977"/>
                    <a:pt x="7510" y="4908"/>
                    <a:pt x="7556" y="4817"/>
                  </a:cubicBezTo>
                  <a:lnTo>
                    <a:pt x="7579" y="4817"/>
                  </a:lnTo>
                  <a:cubicBezTo>
                    <a:pt x="7579" y="4771"/>
                    <a:pt x="7601" y="4748"/>
                    <a:pt x="7624" y="4725"/>
                  </a:cubicBezTo>
                  <a:cubicBezTo>
                    <a:pt x="7647" y="4725"/>
                    <a:pt x="7670" y="4703"/>
                    <a:pt x="7693" y="4680"/>
                  </a:cubicBezTo>
                  <a:cubicBezTo>
                    <a:pt x="7761" y="4588"/>
                    <a:pt x="7807" y="4497"/>
                    <a:pt x="7852" y="4406"/>
                  </a:cubicBezTo>
                  <a:cubicBezTo>
                    <a:pt x="7898" y="4337"/>
                    <a:pt x="7921" y="4269"/>
                    <a:pt x="7967" y="4200"/>
                  </a:cubicBezTo>
                  <a:cubicBezTo>
                    <a:pt x="7989" y="4155"/>
                    <a:pt x="8012" y="4086"/>
                    <a:pt x="8058" y="4041"/>
                  </a:cubicBezTo>
                  <a:lnTo>
                    <a:pt x="8058" y="4018"/>
                  </a:lnTo>
                  <a:cubicBezTo>
                    <a:pt x="8104" y="3949"/>
                    <a:pt x="8149" y="3858"/>
                    <a:pt x="8195" y="3790"/>
                  </a:cubicBezTo>
                  <a:cubicBezTo>
                    <a:pt x="8241" y="3721"/>
                    <a:pt x="8263" y="3653"/>
                    <a:pt x="8309" y="3584"/>
                  </a:cubicBezTo>
                  <a:cubicBezTo>
                    <a:pt x="8309" y="3561"/>
                    <a:pt x="8309" y="3561"/>
                    <a:pt x="8309" y="3561"/>
                  </a:cubicBezTo>
                  <a:cubicBezTo>
                    <a:pt x="8355" y="3516"/>
                    <a:pt x="8400" y="3447"/>
                    <a:pt x="8423" y="3379"/>
                  </a:cubicBezTo>
                  <a:cubicBezTo>
                    <a:pt x="8469" y="3333"/>
                    <a:pt x="8492" y="3265"/>
                    <a:pt x="8537" y="3219"/>
                  </a:cubicBezTo>
                  <a:cubicBezTo>
                    <a:pt x="8606" y="3105"/>
                    <a:pt x="8674" y="2991"/>
                    <a:pt x="8743" y="2877"/>
                  </a:cubicBezTo>
                  <a:cubicBezTo>
                    <a:pt x="8811" y="2762"/>
                    <a:pt x="8880" y="2648"/>
                    <a:pt x="8948" y="2534"/>
                  </a:cubicBezTo>
                  <a:cubicBezTo>
                    <a:pt x="8971" y="2489"/>
                    <a:pt x="8994" y="2420"/>
                    <a:pt x="9039" y="2352"/>
                  </a:cubicBezTo>
                  <a:cubicBezTo>
                    <a:pt x="9039" y="2329"/>
                    <a:pt x="9062" y="2306"/>
                    <a:pt x="9062" y="2283"/>
                  </a:cubicBezTo>
                  <a:cubicBezTo>
                    <a:pt x="9085" y="2260"/>
                    <a:pt x="9085" y="2237"/>
                    <a:pt x="9108" y="2215"/>
                  </a:cubicBezTo>
                  <a:cubicBezTo>
                    <a:pt x="9108" y="2192"/>
                    <a:pt x="9108" y="2192"/>
                    <a:pt x="9108" y="2169"/>
                  </a:cubicBezTo>
                  <a:cubicBezTo>
                    <a:pt x="9108" y="2146"/>
                    <a:pt x="9108" y="2123"/>
                    <a:pt x="9108" y="2123"/>
                  </a:cubicBezTo>
                  <a:cubicBezTo>
                    <a:pt x="9108" y="2101"/>
                    <a:pt x="9131" y="2055"/>
                    <a:pt x="9154" y="2032"/>
                  </a:cubicBezTo>
                  <a:cubicBezTo>
                    <a:pt x="9176" y="2032"/>
                    <a:pt x="9199" y="2009"/>
                    <a:pt x="9199" y="1986"/>
                  </a:cubicBezTo>
                  <a:cubicBezTo>
                    <a:pt x="9245" y="1964"/>
                    <a:pt x="9268" y="1918"/>
                    <a:pt x="9290" y="1895"/>
                  </a:cubicBezTo>
                  <a:cubicBezTo>
                    <a:pt x="9290" y="1849"/>
                    <a:pt x="9313" y="1804"/>
                    <a:pt x="9336" y="1781"/>
                  </a:cubicBezTo>
                  <a:cubicBezTo>
                    <a:pt x="9359" y="1735"/>
                    <a:pt x="9382" y="1690"/>
                    <a:pt x="9405" y="1667"/>
                  </a:cubicBezTo>
                  <a:cubicBezTo>
                    <a:pt x="9427" y="1621"/>
                    <a:pt x="9450" y="1553"/>
                    <a:pt x="9496" y="1507"/>
                  </a:cubicBezTo>
                  <a:cubicBezTo>
                    <a:pt x="9519" y="1439"/>
                    <a:pt x="9564" y="1393"/>
                    <a:pt x="9610" y="1324"/>
                  </a:cubicBezTo>
                  <a:cubicBezTo>
                    <a:pt x="9656" y="1256"/>
                    <a:pt x="9724" y="1188"/>
                    <a:pt x="9747" y="1119"/>
                  </a:cubicBezTo>
                  <a:cubicBezTo>
                    <a:pt x="9793" y="1073"/>
                    <a:pt x="9815" y="1028"/>
                    <a:pt x="9861" y="982"/>
                  </a:cubicBezTo>
                  <a:cubicBezTo>
                    <a:pt x="9861" y="982"/>
                    <a:pt x="9884" y="959"/>
                    <a:pt x="9884" y="936"/>
                  </a:cubicBezTo>
                  <a:cubicBezTo>
                    <a:pt x="9884" y="914"/>
                    <a:pt x="9884" y="891"/>
                    <a:pt x="9884" y="868"/>
                  </a:cubicBezTo>
                  <a:cubicBezTo>
                    <a:pt x="9884" y="868"/>
                    <a:pt x="9884" y="845"/>
                    <a:pt x="9861" y="822"/>
                  </a:cubicBezTo>
                  <a:cubicBezTo>
                    <a:pt x="9861" y="799"/>
                    <a:pt x="9861" y="777"/>
                    <a:pt x="9838" y="754"/>
                  </a:cubicBezTo>
                  <a:cubicBezTo>
                    <a:pt x="9838" y="731"/>
                    <a:pt x="9815" y="708"/>
                    <a:pt x="9793" y="685"/>
                  </a:cubicBezTo>
                  <a:cubicBezTo>
                    <a:pt x="9770" y="663"/>
                    <a:pt x="9770" y="663"/>
                    <a:pt x="9747" y="663"/>
                  </a:cubicBezTo>
                  <a:cubicBezTo>
                    <a:pt x="9724" y="594"/>
                    <a:pt x="9679" y="571"/>
                    <a:pt x="9610" y="548"/>
                  </a:cubicBezTo>
                  <a:cubicBezTo>
                    <a:pt x="9587" y="503"/>
                    <a:pt x="9564" y="457"/>
                    <a:pt x="9542" y="434"/>
                  </a:cubicBezTo>
                  <a:cubicBezTo>
                    <a:pt x="9450" y="343"/>
                    <a:pt x="9359" y="297"/>
                    <a:pt x="9245" y="229"/>
                  </a:cubicBezTo>
                  <a:cubicBezTo>
                    <a:pt x="9199" y="206"/>
                    <a:pt x="9154" y="183"/>
                    <a:pt x="9108" y="160"/>
                  </a:cubicBezTo>
                  <a:cubicBezTo>
                    <a:pt x="9062" y="138"/>
                    <a:pt x="8994" y="92"/>
                    <a:pt x="8925" y="92"/>
                  </a:cubicBezTo>
                  <a:cubicBezTo>
                    <a:pt x="8925" y="46"/>
                    <a:pt x="8902" y="23"/>
                    <a:pt x="8880" y="23"/>
                  </a:cubicBezTo>
                  <a:cubicBezTo>
                    <a:pt x="8880" y="1"/>
                    <a:pt x="8857" y="1"/>
                    <a:pt x="88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21"/>
            <p:cNvSpPr/>
            <p:nvPr/>
          </p:nvSpPr>
          <p:spPr>
            <a:xfrm>
              <a:off x="-652814" y="3009522"/>
              <a:ext cx="736940" cy="326957"/>
            </a:xfrm>
            <a:custGeom>
              <a:avLst/>
              <a:gdLst/>
              <a:ahLst/>
              <a:cxnLst/>
              <a:rect l="l" t="t" r="r" b="b"/>
              <a:pathLst>
                <a:path w="13172" h="5844" extrusionOk="0">
                  <a:moveTo>
                    <a:pt x="92" y="0"/>
                  </a:moveTo>
                  <a:cubicBezTo>
                    <a:pt x="46" y="0"/>
                    <a:pt x="1" y="46"/>
                    <a:pt x="1" y="115"/>
                  </a:cubicBezTo>
                  <a:cubicBezTo>
                    <a:pt x="1" y="137"/>
                    <a:pt x="1" y="160"/>
                    <a:pt x="24" y="183"/>
                  </a:cubicBezTo>
                  <a:cubicBezTo>
                    <a:pt x="46" y="206"/>
                    <a:pt x="46" y="206"/>
                    <a:pt x="46" y="229"/>
                  </a:cubicBezTo>
                  <a:cubicBezTo>
                    <a:pt x="69" y="251"/>
                    <a:pt x="92" y="251"/>
                    <a:pt x="115" y="274"/>
                  </a:cubicBezTo>
                  <a:cubicBezTo>
                    <a:pt x="138" y="297"/>
                    <a:pt x="161" y="320"/>
                    <a:pt x="206" y="320"/>
                  </a:cubicBezTo>
                  <a:cubicBezTo>
                    <a:pt x="252" y="366"/>
                    <a:pt x="320" y="411"/>
                    <a:pt x="389" y="434"/>
                  </a:cubicBezTo>
                  <a:cubicBezTo>
                    <a:pt x="389" y="457"/>
                    <a:pt x="412" y="480"/>
                    <a:pt x="435" y="480"/>
                  </a:cubicBezTo>
                  <a:cubicBezTo>
                    <a:pt x="457" y="503"/>
                    <a:pt x="480" y="525"/>
                    <a:pt x="503" y="548"/>
                  </a:cubicBezTo>
                  <a:cubicBezTo>
                    <a:pt x="549" y="571"/>
                    <a:pt x="594" y="617"/>
                    <a:pt x="640" y="639"/>
                  </a:cubicBezTo>
                  <a:lnTo>
                    <a:pt x="708" y="639"/>
                  </a:lnTo>
                  <a:cubicBezTo>
                    <a:pt x="823" y="731"/>
                    <a:pt x="959" y="822"/>
                    <a:pt x="1096" y="913"/>
                  </a:cubicBezTo>
                  <a:cubicBezTo>
                    <a:pt x="1256" y="1005"/>
                    <a:pt x="1393" y="1119"/>
                    <a:pt x="1553" y="1210"/>
                  </a:cubicBezTo>
                  <a:cubicBezTo>
                    <a:pt x="1690" y="1301"/>
                    <a:pt x="1827" y="1393"/>
                    <a:pt x="1964" y="1484"/>
                  </a:cubicBezTo>
                  <a:cubicBezTo>
                    <a:pt x="1987" y="1507"/>
                    <a:pt x="2009" y="1507"/>
                    <a:pt x="2009" y="1530"/>
                  </a:cubicBezTo>
                  <a:cubicBezTo>
                    <a:pt x="2023" y="1536"/>
                    <a:pt x="2036" y="1539"/>
                    <a:pt x="2050" y="1539"/>
                  </a:cubicBezTo>
                  <a:cubicBezTo>
                    <a:pt x="2082" y="1539"/>
                    <a:pt x="2114" y="1523"/>
                    <a:pt x="2146" y="1507"/>
                  </a:cubicBezTo>
                  <a:cubicBezTo>
                    <a:pt x="2215" y="1552"/>
                    <a:pt x="2283" y="1598"/>
                    <a:pt x="2352" y="1644"/>
                  </a:cubicBezTo>
                  <a:cubicBezTo>
                    <a:pt x="2352" y="1644"/>
                    <a:pt x="2329" y="1621"/>
                    <a:pt x="2329" y="1621"/>
                  </a:cubicBezTo>
                  <a:lnTo>
                    <a:pt x="2329" y="1621"/>
                  </a:lnTo>
                  <a:cubicBezTo>
                    <a:pt x="2466" y="1712"/>
                    <a:pt x="2580" y="1781"/>
                    <a:pt x="2717" y="1872"/>
                  </a:cubicBezTo>
                  <a:cubicBezTo>
                    <a:pt x="2763" y="1895"/>
                    <a:pt x="2808" y="1918"/>
                    <a:pt x="2877" y="1963"/>
                  </a:cubicBezTo>
                  <a:cubicBezTo>
                    <a:pt x="2900" y="1963"/>
                    <a:pt x="2945" y="1986"/>
                    <a:pt x="2968" y="2009"/>
                  </a:cubicBezTo>
                  <a:cubicBezTo>
                    <a:pt x="2991" y="2009"/>
                    <a:pt x="2991" y="2032"/>
                    <a:pt x="3014" y="2032"/>
                  </a:cubicBezTo>
                  <a:cubicBezTo>
                    <a:pt x="3037" y="2032"/>
                    <a:pt x="3059" y="2055"/>
                    <a:pt x="3082" y="2055"/>
                  </a:cubicBezTo>
                  <a:lnTo>
                    <a:pt x="3128" y="2055"/>
                  </a:lnTo>
                  <a:cubicBezTo>
                    <a:pt x="3151" y="2077"/>
                    <a:pt x="3174" y="2077"/>
                    <a:pt x="3219" y="2100"/>
                  </a:cubicBezTo>
                  <a:cubicBezTo>
                    <a:pt x="3379" y="2192"/>
                    <a:pt x="3539" y="2283"/>
                    <a:pt x="3699" y="2374"/>
                  </a:cubicBezTo>
                  <a:cubicBezTo>
                    <a:pt x="3858" y="2443"/>
                    <a:pt x="4018" y="2534"/>
                    <a:pt x="4178" y="2625"/>
                  </a:cubicBezTo>
                  <a:cubicBezTo>
                    <a:pt x="4224" y="2648"/>
                    <a:pt x="4292" y="2694"/>
                    <a:pt x="4360" y="2694"/>
                  </a:cubicBezTo>
                  <a:cubicBezTo>
                    <a:pt x="4360" y="2694"/>
                    <a:pt x="4383" y="2694"/>
                    <a:pt x="4406" y="2717"/>
                  </a:cubicBezTo>
                  <a:cubicBezTo>
                    <a:pt x="4726" y="2876"/>
                    <a:pt x="5045" y="3036"/>
                    <a:pt x="5365" y="3173"/>
                  </a:cubicBezTo>
                  <a:cubicBezTo>
                    <a:pt x="5388" y="3196"/>
                    <a:pt x="5410" y="3196"/>
                    <a:pt x="5433" y="3219"/>
                  </a:cubicBezTo>
                  <a:lnTo>
                    <a:pt x="5479" y="3219"/>
                  </a:lnTo>
                  <a:cubicBezTo>
                    <a:pt x="5502" y="3242"/>
                    <a:pt x="5525" y="3242"/>
                    <a:pt x="5547" y="3242"/>
                  </a:cubicBezTo>
                  <a:cubicBezTo>
                    <a:pt x="5593" y="3264"/>
                    <a:pt x="5616" y="3287"/>
                    <a:pt x="5661" y="3287"/>
                  </a:cubicBezTo>
                  <a:cubicBezTo>
                    <a:pt x="5707" y="3356"/>
                    <a:pt x="5776" y="3379"/>
                    <a:pt x="5844" y="3424"/>
                  </a:cubicBezTo>
                  <a:cubicBezTo>
                    <a:pt x="5890" y="3447"/>
                    <a:pt x="5935" y="3470"/>
                    <a:pt x="5981" y="3470"/>
                  </a:cubicBezTo>
                  <a:cubicBezTo>
                    <a:pt x="6072" y="3515"/>
                    <a:pt x="6164" y="3561"/>
                    <a:pt x="6232" y="3607"/>
                  </a:cubicBezTo>
                  <a:cubicBezTo>
                    <a:pt x="6301" y="3630"/>
                    <a:pt x="6346" y="3652"/>
                    <a:pt x="6392" y="3675"/>
                  </a:cubicBezTo>
                  <a:cubicBezTo>
                    <a:pt x="6415" y="3698"/>
                    <a:pt x="6438" y="3721"/>
                    <a:pt x="6460" y="3744"/>
                  </a:cubicBezTo>
                  <a:cubicBezTo>
                    <a:pt x="6460" y="3767"/>
                    <a:pt x="6483" y="3767"/>
                    <a:pt x="6506" y="3789"/>
                  </a:cubicBezTo>
                  <a:cubicBezTo>
                    <a:pt x="6552" y="3812"/>
                    <a:pt x="6597" y="3835"/>
                    <a:pt x="6643" y="3858"/>
                  </a:cubicBezTo>
                  <a:cubicBezTo>
                    <a:pt x="6689" y="3881"/>
                    <a:pt x="6734" y="3903"/>
                    <a:pt x="6780" y="3926"/>
                  </a:cubicBezTo>
                  <a:cubicBezTo>
                    <a:pt x="6871" y="3972"/>
                    <a:pt x="6963" y="4018"/>
                    <a:pt x="7054" y="4040"/>
                  </a:cubicBezTo>
                  <a:cubicBezTo>
                    <a:pt x="7122" y="4086"/>
                    <a:pt x="7191" y="4109"/>
                    <a:pt x="7282" y="4132"/>
                  </a:cubicBezTo>
                  <a:cubicBezTo>
                    <a:pt x="7351" y="4177"/>
                    <a:pt x="7442" y="4200"/>
                    <a:pt x="7533" y="4223"/>
                  </a:cubicBezTo>
                  <a:cubicBezTo>
                    <a:pt x="7693" y="4292"/>
                    <a:pt x="7876" y="4360"/>
                    <a:pt x="8035" y="4428"/>
                  </a:cubicBezTo>
                  <a:lnTo>
                    <a:pt x="8286" y="4543"/>
                  </a:lnTo>
                  <a:cubicBezTo>
                    <a:pt x="8332" y="4543"/>
                    <a:pt x="8378" y="4565"/>
                    <a:pt x="8401" y="4588"/>
                  </a:cubicBezTo>
                  <a:cubicBezTo>
                    <a:pt x="8446" y="4611"/>
                    <a:pt x="8492" y="4611"/>
                    <a:pt x="8537" y="4634"/>
                  </a:cubicBezTo>
                  <a:cubicBezTo>
                    <a:pt x="8720" y="4702"/>
                    <a:pt x="8880" y="4771"/>
                    <a:pt x="9040" y="4839"/>
                  </a:cubicBezTo>
                  <a:cubicBezTo>
                    <a:pt x="9131" y="4885"/>
                    <a:pt x="9199" y="4908"/>
                    <a:pt x="9291" y="4931"/>
                  </a:cubicBezTo>
                  <a:cubicBezTo>
                    <a:pt x="9336" y="4953"/>
                    <a:pt x="9382" y="4976"/>
                    <a:pt x="9428" y="4999"/>
                  </a:cubicBezTo>
                  <a:cubicBezTo>
                    <a:pt x="9450" y="4999"/>
                    <a:pt x="9473" y="5022"/>
                    <a:pt x="9496" y="5022"/>
                  </a:cubicBezTo>
                  <a:cubicBezTo>
                    <a:pt x="9519" y="5045"/>
                    <a:pt x="9542" y="5045"/>
                    <a:pt x="9565" y="5045"/>
                  </a:cubicBezTo>
                  <a:cubicBezTo>
                    <a:pt x="9587" y="5068"/>
                    <a:pt x="9610" y="5068"/>
                    <a:pt x="9633" y="5090"/>
                  </a:cubicBezTo>
                  <a:cubicBezTo>
                    <a:pt x="9656" y="5090"/>
                    <a:pt x="9679" y="5113"/>
                    <a:pt x="9724" y="5113"/>
                  </a:cubicBezTo>
                  <a:cubicBezTo>
                    <a:pt x="9770" y="5136"/>
                    <a:pt x="9839" y="5159"/>
                    <a:pt x="9884" y="5159"/>
                  </a:cubicBezTo>
                  <a:cubicBezTo>
                    <a:pt x="9998" y="5205"/>
                    <a:pt x="10090" y="5227"/>
                    <a:pt x="10204" y="5250"/>
                  </a:cubicBezTo>
                  <a:cubicBezTo>
                    <a:pt x="10227" y="5250"/>
                    <a:pt x="10249" y="5273"/>
                    <a:pt x="10272" y="5273"/>
                  </a:cubicBezTo>
                  <a:cubicBezTo>
                    <a:pt x="10341" y="5296"/>
                    <a:pt x="10386" y="5319"/>
                    <a:pt x="10455" y="5319"/>
                  </a:cubicBezTo>
                  <a:cubicBezTo>
                    <a:pt x="10500" y="5341"/>
                    <a:pt x="10523" y="5341"/>
                    <a:pt x="10569" y="5364"/>
                  </a:cubicBezTo>
                  <a:cubicBezTo>
                    <a:pt x="10592" y="5364"/>
                    <a:pt x="10615" y="5364"/>
                    <a:pt x="10637" y="5387"/>
                  </a:cubicBezTo>
                  <a:cubicBezTo>
                    <a:pt x="10683" y="5387"/>
                    <a:pt x="10706" y="5410"/>
                    <a:pt x="10752" y="5410"/>
                  </a:cubicBezTo>
                  <a:cubicBezTo>
                    <a:pt x="10774" y="5410"/>
                    <a:pt x="10797" y="5433"/>
                    <a:pt x="10843" y="5433"/>
                  </a:cubicBezTo>
                  <a:cubicBezTo>
                    <a:pt x="10888" y="5433"/>
                    <a:pt x="10911" y="5456"/>
                    <a:pt x="10957" y="5456"/>
                  </a:cubicBezTo>
                  <a:lnTo>
                    <a:pt x="10980" y="5456"/>
                  </a:lnTo>
                  <a:cubicBezTo>
                    <a:pt x="11048" y="5478"/>
                    <a:pt x="11140" y="5501"/>
                    <a:pt x="11231" y="5524"/>
                  </a:cubicBezTo>
                  <a:cubicBezTo>
                    <a:pt x="11413" y="5570"/>
                    <a:pt x="11573" y="5615"/>
                    <a:pt x="11756" y="5661"/>
                  </a:cubicBezTo>
                  <a:cubicBezTo>
                    <a:pt x="11779" y="5684"/>
                    <a:pt x="11802" y="5684"/>
                    <a:pt x="11824" y="5684"/>
                  </a:cubicBezTo>
                  <a:lnTo>
                    <a:pt x="11961" y="5684"/>
                  </a:lnTo>
                  <a:cubicBezTo>
                    <a:pt x="12007" y="5707"/>
                    <a:pt x="12053" y="5707"/>
                    <a:pt x="12098" y="5730"/>
                  </a:cubicBezTo>
                  <a:cubicBezTo>
                    <a:pt x="12190" y="5730"/>
                    <a:pt x="12304" y="5752"/>
                    <a:pt x="12395" y="5775"/>
                  </a:cubicBezTo>
                  <a:cubicBezTo>
                    <a:pt x="12486" y="5775"/>
                    <a:pt x="12600" y="5798"/>
                    <a:pt x="12692" y="5798"/>
                  </a:cubicBezTo>
                  <a:cubicBezTo>
                    <a:pt x="12737" y="5821"/>
                    <a:pt x="12783" y="5821"/>
                    <a:pt x="12829" y="5821"/>
                  </a:cubicBezTo>
                  <a:cubicBezTo>
                    <a:pt x="12851" y="5821"/>
                    <a:pt x="12874" y="5821"/>
                    <a:pt x="12897" y="5844"/>
                  </a:cubicBezTo>
                  <a:lnTo>
                    <a:pt x="12920" y="5844"/>
                  </a:lnTo>
                  <a:cubicBezTo>
                    <a:pt x="12966" y="5844"/>
                    <a:pt x="13011" y="5844"/>
                    <a:pt x="13034" y="5821"/>
                  </a:cubicBezTo>
                  <a:cubicBezTo>
                    <a:pt x="13057" y="5798"/>
                    <a:pt x="13057" y="5798"/>
                    <a:pt x="13057" y="5775"/>
                  </a:cubicBezTo>
                  <a:cubicBezTo>
                    <a:pt x="13103" y="5775"/>
                    <a:pt x="13125" y="5752"/>
                    <a:pt x="13125" y="5730"/>
                  </a:cubicBezTo>
                  <a:cubicBezTo>
                    <a:pt x="13148" y="5707"/>
                    <a:pt x="13171" y="5684"/>
                    <a:pt x="13171" y="5661"/>
                  </a:cubicBezTo>
                  <a:cubicBezTo>
                    <a:pt x="13171" y="5638"/>
                    <a:pt x="13171" y="5615"/>
                    <a:pt x="13171" y="5570"/>
                  </a:cubicBezTo>
                  <a:cubicBezTo>
                    <a:pt x="13148" y="5501"/>
                    <a:pt x="13034" y="5478"/>
                    <a:pt x="12966" y="5456"/>
                  </a:cubicBezTo>
                  <a:cubicBezTo>
                    <a:pt x="12943" y="5456"/>
                    <a:pt x="12943" y="5478"/>
                    <a:pt x="12920" y="5478"/>
                  </a:cubicBezTo>
                  <a:lnTo>
                    <a:pt x="12829" y="5478"/>
                  </a:lnTo>
                  <a:cubicBezTo>
                    <a:pt x="12532" y="5478"/>
                    <a:pt x="12235" y="5433"/>
                    <a:pt x="11961" y="5387"/>
                  </a:cubicBezTo>
                  <a:cubicBezTo>
                    <a:pt x="11938" y="5387"/>
                    <a:pt x="11916" y="5387"/>
                    <a:pt x="11916" y="5364"/>
                  </a:cubicBezTo>
                  <a:lnTo>
                    <a:pt x="11847" y="5364"/>
                  </a:lnTo>
                  <a:cubicBezTo>
                    <a:pt x="11802" y="5341"/>
                    <a:pt x="11756" y="5341"/>
                    <a:pt x="11710" y="5341"/>
                  </a:cubicBezTo>
                  <a:lnTo>
                    <a:pt x="11687" y="5319"/>
                  </a:lnTo>
                  <a:lnTo>
                    <a:pt x="11596" y="5319"/>
                  </a:lnTo>
                  <a:cubicBezTo>
                    <a:pt x="11528" y="5296"/>
                    <a:pt x="11459" y="5273"/>
                    <a:pt x="11391" y="5273"/>
                  </a:cubicBezTo>
                  <a:lnTo>
                    <a:pt x="11368" y="5250"/>
                  </a:lnTo>
                  <a:lnTo>
                    <a:pt x="11299" y="5250"/>
                  </a:lnTo>
                  <a:lnTo>
                    <a:pt x="11277" y="5227"/>
                  </a:lnTo>
                  <a:cubicBezTo>
                    <a:pt x="11140" y="5205"/>
                    <a:pt x="11025" y="5182"/>
                    <a:pt x="10911" y="5136"/>
                  </a:cubicBezTo>
                  <a:cubicBezTo>
                    <a:pt x="10843" y="5113"/>
                    <a:pt x="10797" y="5090"/>
                    <a:pt x="10729" y="5090"/>
                  </a:cubicBezTo>
                  <a:lnTo>
                    <a:pt x="10683" y="5068"/>
                  </a:lnTo>
                  <a:lnTo>
                    <a:pt x="10660" y="5045"/>
                  </a:lnTo>
                  <a:lnTo>
                    <a:pt x="10592" y="5022"/>
                  </a:lnTo>
                  <a:cubicBezTo>
                    <a:pt x="10455" y="4999"/>
                    <a:pt x="10341" y="4931"/>
                    <a:pt x="10204" y="4885"/>
                  </a:cubicBezTo>
                  <a:lnTo>
                    <a:pt x="10135" y="4862"/>
                  </a:lnTo>
                  <a:lnTo>
                    <a:pt x="10112" y="4862"/>
                  </a:lnTo>
                  <a:cubicBezTo>
                    <a:pt x="10090" y="4839"/>
                    <a:pt x="10067" y="4839"/>
                    <a:pt x="10044" y="4839"/>
                  </a:cubicBezTo>
                  <a:cubicBezTo>
                    <a:pt x="9861" y="4771"/>
                    <a:pt x="9679" y="4725"/>
                    <a:pt x="9519" y="4680"/>
                  </a:cubicBezTo>
                  <a:cubicBezTo>
                    <a:pt x="9405" y="4634"/>
                    <a:pt x="9291" y="4611"/>
                    <a:pt x="9199" y="4565"/>
                  </a:cubicBezTo>
                  <a:cubicBezTo>
                    <a:pt x="9177" y="4565"/>
                    <a:pt x="9177" y="4565"/>
                    <a:pt x="9154" y="4543"/>
                  </a:cubicBezTo>
                  <a:cubicBezTo>
                    <a:pt x="9040" y="4497"/>
                    <a:pt x="8903" y="4428"/>
                    <a:pt x="8766" y="4383"/>
                  </a:cubicBezTo>
                  <a:cubicBezTo>
                    <a:pt x="8652" y="4337"/>
                    <a:pt x="8537" y="4269"/>
                    <a:pt x="8401" y="4246"/>
                  </a:cubicBezTo>
                  <a:cubicBezTo>
                    <a:pt x="8401" y="4246"/>
                    <a:pt x="8401" y="4223"/>
                    <a:pt x="8378" y="4223"/>
                  </a:cubicBezTo>
                  <a:cubicBezTo>
                    <a:pt x="8332" y="4200"/>
                    <a:pt x="8264" y="4177"/>
                    <a:pt x="8218" y="4155"/>
                  </a:cubicBezTo>
                  <a:cubicBezTo>
                    <a:pt x="8172" y="4132"/>
                    <a:pt x="8127" y="4109"/>
                    <a:pt x="8081" y="4086"/>
                  </a:cubicBezTo>
                  <a:cubicBezTo>
                    <a:pt x="8058" y="4086"/>
                    <a:pt x="8013" y="4063"/>
                    <a:pt x="7990" y="4063"/>
                  </a:cubicBezTo>
                  <a:cubicBezTo>
                    <a:pt x="7921" y="4018"/>
                    <a:pt x="7853" y="3995"/>
                    <a:pt x="7784" y="3972"/>
                  </a:cubicBezTo>
                  <a:cubicBezTo>
                    <a:pt x="7647" y="3903"/>
                    <a:pt x="7510" y="3858"/>
                    <a:pt x="7373" y="3789"/>
                  </a:cubicBezTo>
                  <a:cubicBezTo>
                    <a:pt x="7282" y="3767"/>
                    <a:pt x="7168" y="3721"/>
                    <a:pt x="7077" y="3675"/>
                  </a:cubicBezTo>
                  <a:cubicBezTo>
                    <a:pt x="7077" y="3652"/>
                    <a:pt x="7077" y="3652"/>
                    <a:pt x="7077" y="3652"/>
                  </a:cubicBezTo>
                  <a:cubicBezTo>
                    <a:pt x="6940" y="3584"/>
                    <a:pt x="6803" y="3515"/>
                    <a:pt x="6666" y="3470"/>
                  </a:cubicBezTo>
                  <a:cubicBezTo>
                    <a:pt x="6529" y="3401"/>
                    <a:pt x="6415" y="3356"/>
                    <a:pt x="6278" y="3310"/>
                  </a:cubicBezTo>
                  <a:lnTo>
                    <a:pt x="6209" y="3264"/>
                  </a:lnTo>
                  <a:cubicBezTo>
                    <a:pt x="6050" y="3196"/>
                    <a:pt x="5890" y="3127"/>
                    <a:pt x="5753" y="3059"/>
                  </a:cubicBezTo>
                  <a:cubicBezTo>
                    <a:pt x="5707" y="3036"/>
                    <a:pt x="5639" y="3013"/>
                    <a:pt x="5593" y="2990"/>
                  </a:cubicBezTo>
                  <a:lnTo>
                    <a:pt x="5570" y="2990"/>
                  </a:lnTo>
                  <a:lnTo>
                    <a:pt x="5547" y="2968"/>
                  </a:lnTo>
                  <a:lnTo>
                    <a:pt x="5525" y="2968"/>
                  </a:lnTo>
                  <a:cubicBezTo>
                    <a:pt x="5479" y="2945"/>
                    <a:pt x="5433" y="2922"/>
                    <a:pt x="5410" y="2899"/>
                  </a:cubicBezTo>
                  <a:lnTo>
                    <a:pt x="5319" y="2876"/>
                  </a:lnTo>
                  <a:cubicBezTo>
                    <a:pt x="5273" y="2854"/>
                    <a:pt x="5251" y="2831"/>
                    <a:pt x="5205" y="2831"/>
                  </a:cubicBezTo>
                  <a:lnTo>
                    <a:pt x="5159" y="2808"/>
                  </a:lnTo>
                  <a:lnTo>
                    <a:pt x="5091" y="2762"/>
                  </a:lnTo>
                  <a:cubicBezTo>
                    <a:pt x="5022" y="2739"/>
                    <a:pt x="4954" y="2694"/>
                    <a:pt x="4885" y="2671"/>
                  </a:cubicBezTo>
                  <a:cubicBezTo>
                    <a:pt x="4840" y="2648"/>
                    <a:pt x="4794" y="2625"/>
                    <a:pt x="4726" y="2602"/>
                  </a:cubicBezTo>
                  <a:lnTo>
                    <a:pt x="4703" y="2580"/>
                  </a:lnTo>
                  <a:lnTo>
                    <a:pt x="4657" y="2557"/>
                  </a:lnTo>
                  <a:lnTo>
                    <a:pt x="4589" y="2534"/>
                  </a:lnTo>
                  <a:cubicBezTo>
                    <a:pt x="4543" y="2511"/>
                    <a:pt x="4497" y="2488"/>
                    <a:pt x="4452" y="2466"/>
                  </a:cubicBezTo>
                  <a:cubicBezTo>
                    <a:pt x="4383" y="2420"/>
                    <a:pt x="4315" y="2397"/>
                    <a:pt x="4224" y="2351"/>
                  </a:cubicBezTo>
                  <a:lnTo>
                    <a:pt x="4201" y="2329"/>
                  </a:lnTo>
                  <a:cubicBezTo>
                    <a:pt x="4132" y="2306"/>
                    <a:pt x="4087" y="2283"/>
                    <a:pt x="4018" y="2237"/>
                  </a:cubicBezTo>
                  <a:cubicBezTo>
                    <a:pt x="3927" y="2214"/>
                    <a:pt x="3858" y="2169"/>
                    <a:pt x="3767" y="2123"/>
                  </a:cubicBezTo>
                  <a:lnTo>
                    <a:pt x="3744" y="2100"/>
                  </a:lnTo>
                  <a:lnTo>
                    <a:pt x="3676" y="2055"/>
                  </a:lnTo>
                  <a:cubicBezTo>
                    <a:pt x="3516" y="1986"/>
                    <a:pt x="3379" y="1918"/>
                    <a:pt x="3219" y="1849"/>
                  </a:cubicBezTo>
                  <a:cubicBezTo>
                    <a:pt x="3151" y="1804"/>
                    <a:pt x="3082" y="1781"/>
                    <a:pt x="3014" y="1735"/>
                  </a:cubicBezTo>
                  <a:lnTo>
                    <a:pt x="2922" y="1689"/>
                  </a:lnTo>
                  <a:cubicBezTo>
                    <a:pt x="2900" y="1689"/>
                    <a:pt x="2854" y="1667"/>
                    <a:pt x="2831" y="1644"/>
                  </a:cubicBezTo>
                  <a:cubicBezTo>
                    <a:pt x="2740" y="1598"/>
                    <a:pt x="2671" y="1575"/>
                    <a:pt x="2603" y="1530"/>
                  </a:cubicBezTo>
                  <a:lnTo>
                    <a:pt x="2580" y="1507"/>
                  </a:lnTo>
                  <a:lnTo>
                    <a:pt x="2512" y="1484"/>
                  </a:lnTo>
                  <a:lnTo>
                    <a:pt x="2397" y="1416"/>
                  </a:lnTo>
                  <a:cubicBezTo>
                    <a:pt x="2329" y="1393"/>
                    <a:pt x="2261" y="1347"/>
                    <a:pt x="2192" y="1301"/>
                  </a:cubicBezTo>
                  <a:lnTo>
                    <a:pt x="2169" y="1279"/>
                  </a:lnTo>
                  <a:lnTo>
                    <a:pt x="2146" y="1279"/>
                  </a:lnTo>
                  <a:lnTo>
                    <a:pt x="1987" y="1187"/>
                  </a:lnTo>
                  <a:lnTo>
                    <a:pt x="1918" y="1142"/>
                  </a:lnTo>
                  <a:lnTo>
                    <a:pt x="1895" y="1142"/>
                  </a:lnTo>
                  <a:cubicBezTo>
                    <a:pt x="1850" y="1119"/>
                    <a:pt x="1804" y="1096"/>
                    <a:pt x="1758" y="1073"/>
                  </a:cubicBezTo>
                  <a:cubicBezTo>
                    <a:pt x="1690" y="1028"/>
                    <a:pt x="1644" y="1005"/>
                    <a:pt x="1576" y="959"/>
                  </a:cubicBezTo>
                  <a:cubicBezTo>
                    <a:pt x="1507" y="913"/>
                    <a:pt x="1416" y="868"/>
                    <a:pt x="1348" y="822"/>
                  </a:cubicBezTo>
                  <a:cubicBezTo>
                    <a:pt x="1279" y="799"/>
                    <a:pt x="1233" y="754"/>
                    <a:pt x="1165" y="708"/>
                  </a:cubicBezTo>
                  <a:cubicBezTo>
                    <a:pt x="1028" y="639"/>
                    <a:pt x="914" y="548"/>
                    <a:pt x="777" y="480"/>
                  </a:cubicBezTo>
                  <a:lnTo>
                    <a:pt x="754" y="457"/>
                  </a:lnTo>
                  <a:cubicBezTo>
                    <a:pt x="549" y="320"/>
                    <a:pt x="366" y="206"/>
                    <a:pt x="206" y="69"/>
                  </a:cubicBezTo>
                  <a:lnTo>
                    <a:pt x="138" y="46"/>
                  </a:lnTo>
                  <a:cubicBezTo>
                    <a:pt x="138" y="23"/>
                    <a:pt x="115"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21"/>
            <p:cNvSpPr/>
            <p:nvPr/>
          </p:nvSpPr>
          <p:spPr>
            <a:xfrm>
              <a:off x="196429" y="2291816"/>
              <a:ext cx="383184" cy="664097"/>
            </a:xfrm>
            <a:custGeom>
              <a:avLst/>
              <a:gdLst/>
              <a:ahLst/>
              <a:cxnLst/>
              <a:rect l="l" t="t" r="r" b="b"/>
              <a:pathLst>
                <a:path w="6849" h="11870" extrusionOk="0">
                  <a:moveTo>
                    <a:pt x="6711" y="1"/>
                  </a:moveTo>
                  <a:cubicBezTo>
                    <a:pt x="6688" y="1"/>
                    <a:pt x="6643" y="23"/>
                    <a:pt x="6620" y="46"/>
                  </a:cubicBezTo>
                  <a:cubicBezTo>
                    <a:pt x="6620" y="69"/>
                    <a:pt x="6620" y="92"/>
                    <a:pt x="6620" y="115"/>
                  </a:cubicBezTo>
                  <a:cubicBezTo>
                    <a:pt x="6620" y="120"/>
                    <a:pt x="6620" y="126"/>
                    <a:pt x="6620" y="138"/>
                  </a:cubicBezTo>
                  <a:cubicBezTo>
                    <a:pt x="6620" y="160"/>
                    <a:pt x="6597" y="183"/>
                    <a:pt x="6597" y="183"/>
                  </a:cubicBezTo>
                  <a:cubicBezTo>
                    <a:pt x="6574" y="229"/>
                    <a:pt x="6552" y="274"/>
                    <a:pt x="6552" y="320"/>
                  </a:cubicBezTo>
                  <a:cubicBezTo>
                    <a:pt x="6552" y="320"/>
                    <a:pt x="6529" y="343"/>
                    <a:pt x="6529" y="343"/>
                  </a:cubicBezTo>
                  <a:cubicBezTo>
                    <a:pt x="6460" y="434"/>
                    <a:pt x="6415" y="548"/>
                    <a:pt x="6346" y="640"/>
                  </a:cubicBezTo>
                  <a:cubicBezTo>
                    <a:pt x="6346" y="640"/>
                    <a:pt x="6346" y="640"/>
                    <a:pt x="6323" y="663"/>
                  </a:cubicBezTo>
                  <a:cubicBezTo>
                    <a:pt x="6300" y="685"/>
                    <a:pt x="6255" y="731"/>
                    <a:pt x="6232" y="777"/>
                  </a:cubicBezTo>
                  <a:cubicBezTo>
                    <a:pt x="6209" y="822"/>
                    <a:pt x="6186" y="868"/>
                    <a:pt x="6141" y="914"/>
                  </a:cubicBezTo>
                  <a:cubicBezTo>
                    <a:pt x="6095" y="1005"/>
                    <a:pt x="6049" y="1096"/>
                    <a:pt x="5981" y="1210"/>
                  </a:cubicBezTo>
                  <a:cubicBezTo>
                    <a:pt x="5935" y="1302"/>
                    <a:pt x="5890" y="1393"/>
                    <a:pt x="5821" y="1484"/>
                  </a:cubicBezTo>
                  <a:cubicBezTo>
                    <a:pt x="5821" y="1484"/>
                    <a:pt x="5821" y="1507"/>
                    <a:pt x="5821" y="1507"/>
                  </a:cubicBezTo>
                  <a:cubicBezTo>
                    <a:pt x="5821" y="1507"/>
                    <a:pt x="5821" y="1507"/>
                    <a:pt x="5798" y="1530"/>
                  </a:cubicBezTo>
                  <a:cubicBezTo>
                    <a:pt x="5775" y="1553"/>
                    <a:pt x="5753" y="1598"/>
                    <a:pt x="5730" y="1621"/>
                  </a:cubicBezTo>
                  <a:cubicBezTo>
                    <a:pt x="5707" y="1690"/>
                    <a:pt x="5661" y="1735"/>
                    <a:pt x="5638" y="1804"/>
                  </a:cubicBezTo>
                  <a:cubicBezTo>
                    <a:pt x="5616" y="1849"/>
                    <a:pt x="5570" y="1895"/>
                    <a:pt x="5547" y="1941"/>
                  </a:cubicBezTo>
                  <a:cubicBezTo>
                    <a:pt x="5524" y="1986"/>
                    <a:pt x="5479" y="2032"/>
                    <a:pt x="5456" y="2078"/>
                  </a:cubicBezTo>
                  <a:cubicBezTo>
                    <a:pt x="5433" y="2123"/>
                    <a:pt x="5410" y="2146"/>
                    <a:pt x="5410" y="2192"/>
                  </a:cubicBezTo>
                  <a:cubicBezTo>
                    <a:pt x="5387" y="2215"/>
                    <a:pt x="5387" y="2215"/>
                    <a:pt x="5365" y="2237"/>
                  </a:cubicBezTo>
                  <a:cubicBezTo>
                    <a:pt x="5365" y="2260"/>
                    <a:pt x="5365" y="2260"/>
                    <a:pt x="5365" y="2260"/>
                  </a:cubicBezTo>
                  <a:cubicBezTo>
                    <a:pt x="5342" y="2283"/>
                    <a:pt x="5342" y="2306"/>
                    <a:pt x="5342" y="2329"/>
                  </a:cubicBezTo>
                  <a:lnTo>
                    <a:pt x="5342" y="2352"/>
                  </a:lnTo>
                  <a:cubicBezTo>
                    <a:pt x="5296" y="2397"/>
                    <a:pt x="5250" y="2466"/>
                    <a:pt x="5228" y="2534"/>
                  </a:cubicBezTo>
                  <a:cubicBezTo>
                    <a:pt x="5182" y="2603"/>
                    <a:pt x="5136" y="2648"/>
                    <a:pt x="5091" y="2717"/>
                  </a:cubicBezTo>
                  <a:cubicBezTo>
                    <a:pt x="5091" y="2740"/>
                    <a:pt x="5068" y="2785"/>
                    <a:pt x="5045" y="2808"/>
                  </a:cubicBezTo>
                  <a:cubicBezTo>
                    <a:pt x="5045" y="2831"/>
                    <a:pt x="5022" y="2831"/>
                    <a:pt x="5022" y="2854"/>
                  </a:cubicBezTo>
                  <a:cubicBezTo>
                    <a:pt x="4999" y="2877"/>
                    <a:pt x="4999" y="2877"/>
                    <a:pt x="4999" y="2899"/>
                  </a:cubicBezTo>
                  <a:cubicBezTo>
                    <a:pt x="4977" y="2922"/>
                    <a:pt x="4977" y="2945"/>
                    <a:pt x="4977" y="2945"/>
                  </a:cubicBezTo>
                  <a:cubicBezTo>
                    <a:pt x="4908" y="3059"/>
                    <a:pt x="4840" y="3150"/>
                    <a:pt x="4794" y="3265"/>
                  </a:cubicBezTo>
                  <a:cubicBezTo>
                    <a:pt x="4748" y="3333"/>
                    <a:pt x="4725" y="3402"/>
                    <a:pt x="4680" y="3470"/>
                  </a:cubicBezTo>
                  <a:cubicBezTo>
                    <a:pt x="4657" y="3493"/>
                    <a:pt x="4634" y="3516"/>
                    <a:pt x="4634" y="3561"/>
                  </a:cubicBezTo>
                  <a:cubicBezTo>
                    <a:pt x="4611" y="3584"/>
                    <a:pt x="4589" y="3607"/>
                    <a:pt x="4589" y="3653"/>
                  </a:cubicBezTo>
                  <a:cubicBezTo>
                    <a:pt x="4520" y="3744"/>
                    <a:pt x="4452" y="3835"/>
                    <a:pt x="4406" y="3927"/>
                  </a:cubicBezTo>
                  <a:cubicBezTo>
                    <a:pt x="4360" y="3995"/>
                    <a:pt x="4315" y="4063"/>
                    <a:pt x="4269" y="4132"/>
                  </a:cubicBezTo>
                  <a:cubicBezTo>
                    <a:pt x="4269" y="4155"/>
                    <a:pt x="4246" y="4200"/>
                    <a:pt x="4223" y="4223"/>
                  </a:cubicBezTo>
                  <a:cubicBezTo>
                    <a:pt x="4201" y="4246"/>
                    <a:pt x="4201" y="4269"/>
                    <a:pt x="4178" y="4269"/>
                  </a:cubicBezTo>
                  <a:cubicBezTo>
                    <a:pt x="4178" y="4315"/>
                    <a:pt x="4155" y="4360"/>
                    <a:pt x="4178" y="4406"/>
                  </a:cubicBezTo>
                  <a:cubicBezTo>
                    <a:pt x="4178" y="4406"/>
                    <a:pt x="4155" y="4429"/>
                    <a:pt x="4155" y="4429"/>
                  </a:cubicBezTo>
                  <a:cubicBezTo>
                    <a:pt x="4109" y="4520"/>
                    <a:pt x="4064" y="4588"/>
                    <a:pt x="4018" y="4657"/>
                  </a:cubicBezTo>
                  <a:cubicBezTo>
                    <a:pt x="3972" y="4725"/>
                    <a:pt x="3927" y="4794"/>
                    <a:pt x="3904" y="4862"/>
                  </a:cubicBezTo>
                  <a:cubicBezTo>
                    <a:pt x="3881" y="4908"/>
                    <a:pt x="3858" y="4931"/>
                    <a:pt x="3835" y="4976"/>
                  </a:cubicBezTo>
                  <a:lnTo>
                    <a:pt x="3790" y="5045"/>
                  </a:lnTo>
                  <a:cubicBezTo>
                    <a:pt x="3790" y="5045"/>
                    <a:pt x="3790" y="5068"/>
                    <a:pt x="3767" y="5068"/>
                  </a:cubicBezTo>
                  <a:cubicBezTo>
                    <a:pt x="3767" y="5091"/>
                    <a:pt x="3767" y="5091"/>
                    <a:pt x="3744" y="5113"/>
                  </a:cubicBezTo>
                  <a:cubicBezTo>
                    <a:pt x="3744" y="5136"/>
                    <a:pt x="3721" y="5182"/>
                    <a:pt x="3744" y="5205"/>
                  </a:cubicBezTo>
                  <a:lnTo>
                    <a:pt x="3744" y="5228"/>
                  </a:lnTo>
                  <a:cubicBezTo>
                    <a:pt x="3721" y="5228"/>
                    <a:pt x="3721" y="5250"/>
                    <a:pt x="3698" y="5250"/>
                  </a:cubicBezTo>
                  <a:cubicBezTo>
                    <a:pt x="3653" y="5342"/>
                    <a:pt x="3607" y="5410"/>
                    <a:pt x="3561" y="5501"/>
                  </a:cubicBezTo>
                  <a:cubicBezTo>
                    <a:pt x="3516" y="5570"/>
                    <a:pt x="3493" y="5638"/>
                    <a:pt x="3447" y="5707"/>
                  </a:cubicBezTo>
                  <a:cubicBezTo>
                    <a:pt x="3402" y="5775"/>
                    <a:pt x="3356" y="5844"/>
                    <a:pt x="3333" y="5912"/>
                  </a:cubicBezTo>
                  <a:cubicBezTo>
                    <a:pt x="3310" y="5935"/>
                    <a:pt x="3310" y="5935"/>
                    <a:pt x="3310" y="5958"/>
                  </a:cubicBezTo>
                  <a:cubicBezTo>
                    <a:pt x="3310" y="5958"/>
                    <a:pt x="3287" y="5981"/>
                    <a:pt x="3287" y="6004"/>
                  </a:cubicBezTo>
                  <a:cubicBezTo>
                    <a:pt x="3219" y="6141"/>
                    <a:pt x="3128" y="6278"/>
                    <a:pt x="3059" y="6414"/>
                  </a:cubicBezTo>
                  <a:cubicBezTo>
                    <a:pt x="2968" y="6551"/>
                    <a:pt x="2877" y="6688"/>
                    <a:pt x="2808" y="6825"/>
                  </a:cubicBezTo>
                  <a:cubicBezTo>
                    <a:pt x="2785" y="6848"/>
                    <a:pt x="2785" y="6848"/>
                    <a:pt x="2785" y="6871"/>
                  </a:cubicBezTo>
                  <a:cubicBezTo>
                    <a:pt x="2763" y="6894"/>
                    <a:pt x="2740" y="6939"/>
                    <a:pt x="2717" y="6962"/>
                  </a:cubicBezTo>
                  <a:cubicBezTo>
                    <a:pt x="2694" y="7008"/>
                    <a:pt x="2671" y="7054"/>
                    <a:pt x="2648" y="7076"/>
                  </a:cubicBezTo>
                  <a:cubicBezTo>
                    <a:pt x="2648" y="7099"/>
                    <a:pt x="2648" y="7099"/>
                    <a:pt x="2648" y="7122"/>
                  </a:cubicBezTo>
                  <a:cubicBezTo>
                    <a:pt x="2580" y="7191"/>
                    <a:pt x="2534" y="7259"/>
                    <a:pt x="2489" y="7350"/>
                  </a:cubicBezTo>
                  <a:cubicBezTo>
                    <a:pt x="2420" y="7464"/>
                    <a:pt x="2352" y="7601"/>
                    <a:pt x="2283" y="7738"/>
                  </a:cubicBezTo>
                  <a:cubicBezTo>
                    <a:pt x="2260" y="7738"/>
                    <a:pt x="2238" y="7761"/>
                    <a:pt x="2238" y="7761"/>
                  </a:cubicBezTo>
                  <a:cubicBezTo>
                    <a:pt x="2192" y="7830"/>
                    <a:pt x="2169" y="7875"/>
                    <a:pt x="2123" y="7944"/>
                  </a:cubicBezTo>
                  <a:cubicBezTo>
                    <a:pt x="2101" y="7989"/>
                    <a:pt x="2055" y="8058"/>
                    <a:pt x="2009" y="8126"/>
                  </a:cubicBezTo>
                  <a:cubicBezTo>
                    <a:pt x="1986" y="8195"/>
                    <a:pt x="1941" y="8241"/>
                    <a:pt x="1918" y="8309"/>
                  </a:cubicBezTo>
                  <a:cubicBezTo>
                    <a:pt x="1895" y="8332"/>
                    <a:pt x="1872" y="8377"/>
                    <a:pt x="1849" y="8400"/>
                  </a:cubicBezTo>
                  <a:cubicBezTo>
                    <a:pt x="1849" y="8423"/>
                    <a:pt x="1849" y="8423"/>
                    <a:pt x="1849" y="8423"/>
                  </a:cubicBezTo>
                  <a:cubicBezTo>
                    <a:pt x="1804" y="8514"/>
                    <a:pt x="1758" y="8583"/>
                    <a:pt x="1690" y="8674"/>
                  </a:cubicBezTo>
                  <a:cubicBezTo>
                    <a:pt x="1690" y="8697"/>
                    <a:pt x="1667" y="8720"/>
                    <a:pt x="1644" y="8765"/>
                  </a:cubicBezTo>
                  <a:lnTo>
                    <a:pt x="1621" y="8765"/>
                  </a:lnTo>
                  <a:cubicBezTo>
                    <a:pt x="1621" y="8788"/>
                    <a:pt x="1598" y="8811"/>
                    <a:pt x="1598" y="8811"/>
                  </a:cubicBezTo>
                  <a:cubicBezTo>
                    <a:pt x="1576" y="8834"/>
                    <a:pt x="1576" y="8834"/>
                    <a:pt x="1576" y="8857"/>
                  </a:cubicBezTo>
                  <a:cubicBezTo>
                    <a:pt x="1553" y="8880"/>
                    <a:pt x="1530" y="8925"/>
                    <a:pt x="1507" y="8948"/>
                  </a:cubicBezTo>
                  <a:cubicBezTo>
                    <a:pt x="1484" y="9017"/>
                    <a:pt x="1439" y="9085"/>
                    <a:pt x="1416" y="9131"/>
                  </a:cubicBezTo>
                  <a:cubicBezTo>
                    <a:pt x="1370" y="9199"/>
                    <a:pt x="1325" y="9268"/>
                    <a:pt x="1302" y="9336"/>
                  </a:cubicBezTo>
                  <a:cubicBezTo>
                    <a:pt x="1256" y="9382"/>
                    <a:pt x="1233" y="9450"/>
                    <a:pt x="1188" y="9496"/>
                  </a:cubicBezTo>
                  <a:cubicBezTo>
                    <a:pt x="1188" y="9496"/>
                    <a:pt x="1188" y="9519"/>
                    <a:pt x="1188" y="9519"/>
                  </a:cubicBezTo>
                  <a:cubicBezTo>
                    <a:pt x="1165" y="9542"/>
                    <a:pt x="1165" y="9587"/>
                    <a:pt x="1165" y="9610"/>
                  </a:cubicBezTo>
                  <a:cubicBezTo>
                    <a:pt x="1119" y="9701"/>
                    <a:pt x="1073" y="9793"/>
                    <a:pt x="1028" y="9884"/>
                  </a:cubicBezTo>
                  <a:cubicBezTo>
                    <a:pt x="982" y="9930"/>
                    <a:pt x="959" y="9975"/>
                    <a:pt x="936" y="10044"/>
                  </a:cubicBezTo>
                  <a:cubicBezTo>
                    <a:pt x="914" y="10089"/>
                    <a:pt x="868" y="10135"/>
                    <a:pt x="845" y="10181"/>
                  </a:cubicBezTo>
                  <a:cubicBezTo>
                    <a:pt x="845" y="10203"/>
                    <a:pt x="822" y="10249"/>
                    <a:pt x="800" y="10272"/>
                  </a:cubicBezTo>
                  <a:cubicBezTo>
                    <a:pt x="800" y="10272"/>
                    <a:pt x="800" y="10272"/>
                    <a:pt x="800" y="10295"/>
                  </a:cubicBezTo>
                  <a:cubicBezTo>
                    <a:pt x="777" y="10318"/>
                    <a:pt x="777" y="10318"/>
                    <a:pt x="777" y="10340"/>
                  </a:cubicBezTo>
                  <a:cubicBezTo>
                    <a:pt x="708" y="10455"/>
                    <a:pt x="640" y="10546"/>
                    <a:pt x="594" y="10660"/>
                  </a:cubicBezTo>
                  <a:cubicBezTo>
                    <a:pt x="548" y="10706"/>
                    <a:pt x="526" y="10774"/>
                    <a:pt x="480" y="10843"/>
                  </a:cubicBezTo>
                  <a:cubicBezTo>
                    <a:pt x="434" y="10911"/>
                    <a:pt x="412" y="11002"/>
                    <a:pt x="366" y="11071"/>
                  </a:cubicBezTo>
                  <a:cubicBezTo>
                    <a:pt x="366" y="11071"/>
                    <a:pt x="366" y="11094"/>
                    <a:pt x="343" y="11094"/>
                  </a:cubicBezTo>
                  <a:cubicBezTo>
                    <a:pt x="343" y="11116"/>
                    <a:pt x="343" y="11116"/>
                    <a:pt x="343" y="11116"/>
                  </a:cubicBezTo>
                  <a:cubicBezTo>
                    <a:pt x="297" y="11185"/>
                    <a:pt x="252" y="11276"/>
                    <a:pt x="206" y="11345"/>
                  </a:cubicBezTo>
                  <a:cubicBezTo>
                    <a:pt x="183" y="11390"/>
                    <a:pt x="160" y="11436"/>
                    <a:pt x="115" y="11482"/>
                  </a:cubicBezTo>
                  <a:cubicBezTo>
                    <a:pt x="115" y="11505"/>
                    <a:pt x="92" y="11527"/>
                    <a:pt x="69" y="11573"/>
                  </a:cubicBezTo>
                  <a:cubicBezTo>
                    <a:pt x="46" y="11596"/>
                    <a:pt x="46" y="11619"/>
                    <a:pt x="23" y="11641"/>
                  </a:cubicBezTo>
                  <a:cubicBezTo>
                    <a:pt x="1" y="11664"/>
                    <a:pt x="1" y="11687"/>
                    <a:pt x="1" y="11710"/>
                  </a:cubicBezTo>
                  <a:cubicBezTo>
                    <a:pt x="1" y="11756"/>
                    <a:pt x="23" y="11801"/>
                    <a:pt x="46" y="11824"/>
                  </a:cubicBezTo>
                  <a:cubicBezTo>
                    <a:pt x="69" y="11847"/>
                    <a:pt x="115" y="11870"/>
                    <a:pt x="160" y="11870"/>
                  </a:cubicBezTo>
                  <a:cubicBezTo>
                    <a:pt x="183" y="11870"/>
                    <a:pt x="229" y="11847"/>
                    <a:pt x="252" y="11824"/>
                  </a:cubicBezTo>
                  <a:lnTo>
                    <a:pt x="275" y="11824"/>
                  </a:lnTo>
                  <a:cubicBezTo>
                    <a:pt x="275" y="11801"/>
                    <a:pt x="297" y="11778"/>
                    <a:pt x="297" y="11756"/>
                  </a:cubicBezTo>
                  <a:cubicBezTo>
                    <a:pt x="320" y="11756"/>
                    <a:pt x="320" y="11733"/>
                    <a:pt x="320" y="11733"/>
                  </a:cubicBezTo>
                  <a:cubicBezTo>
                    <a:pt x="343" y="11687"/>
                    <a:pt x="343" y="11664"/>
                    <a:pt x="366" y="11641"/>
                  </a:cubicBezTo>
                  <a:cubicBezTo>
                    <a:pt x="389" y="11596"/>
                    <a:pt x="434" y="11527"/>
                    <a:pt x="457" y="11482"/>
                  </a:cubicBezTo>
                  <a:cubicBezTo>
                    <a:pt x="503" y="11413"/>
                    <a:pt x="526" y="11345"/>
                    <a:pt x="571" y="11276"/>
                  </a:cubicBezTo>
                  <a:cubicBezTo>
                    <a:pt x="594" y="11253"/>
                    <a:pt x="594" y="11253"/>
                    <a:pt x="617" y="11231"/>
                  </a:cubicBezTo>
                  <a:cubicBezTo>
                    <a:pt x="640" y="11208"/>
                    <a:pt x="663" y="11162"/>
                    <a:pt x="663" y="11139"/>
                  </a:cubicBezTo>
                  <a:cubicBezTo>
                    <a:pt x="685" y="11094"/>
                    <a:pt x="708" y="11071"/>
                    <a:pt x="708" y="11048"/>
                  </a:cubicBezTo>
                  <a:cubicBezTo>
                    <a:pt x="754" y="10980"/>
                    <a:pt x="800" y="10888"/>
                    <a:pt x="845" y="10820"/>
                  </a:cubicBezTo>
                  <a:cubicBezTo>
                    <a:pt x="845" y="10797"/>
                    <a:pt x="845" y="10797"/>
                    <a:pt x="845" y="10797"/>
                  </a:cubicBezTo>
                  <a:lnTo>
                    <a:pt x="868" y="10774"/>
                  </a:lnTo>
                  <a:lnTo>
                    <a:pt x="891" y="10728"/>
                  </a:lnTo>
                  <a:cubicBezTo>
                    <a:pt x="914" y="10683"/>
                    <a:pt x="959" y="10614"/>
                    <a:pt x="982" y="10546"/>
                  </a:cubicBezTo>
                  <a:lnTo>
                    <a:pt x="1005" y="10500"/>
                  </a:lnTo>
                  <a:lnTo>
                    <a:pt x="1096" y="10340"/>
                  </a:lnTo>
                  <a:lnTo>
                    <a:pt x="1165" y="10203"/>
                  </a:lnTo>
                  <a:lnTo>
                    <a:pt x="1210" y="10135"/>
                  </a:lnTo>
                  <a:lnTo>
                    <a:pt x="1279" y="10021"/>
                  </a:lnTo>
                  <a:cubicBezTo>
                    <a:pt x="1325" y="9930"/>
                    <a:pt x="1370" y="9815"/>
                    <a:pt x="1439" y="9724"/>
                  </a:cubicBezTo>
                  <a:cubicBezTo>
                    <a:pt x="1439" y="9701"/>
                    <a:pt x="1461" y="9678"/>
                    <a:pt x="1461" y="9678"/>
                  </a:cubicBezTo>
                  <a:cubicBezTo>
                    <a:pt x="1484" y="9656"/>
                    <a:pt x="1484" y="9633"/>
                    <a:pt x="1507" y="9610"/>
                  </a:cubicBezTo>
                  <a:cubicBezTo>
                    <a:pt x="1507" y="9587"/>
                    <a:pt x="1530" y="9564"/>
                    <a:pt x="1530" y="9542"/>
                  </a:cubicBezTo>
                  <a:lnTo>
                    <a:pt x="1553" y="9519"/>
                  </a:lnTo>
                  <a:cubicBezTo>
                    <a:pt x="1553" y="9519"/>
                    <a:pt x="1553" y="9496"/>
                    <a:pt x="1553" y="9473"/>
                  </a:cubicBezTo>
                  <a:cubicBezTo>
                    <a:pt x="1598" y="9405"/>
                    <a:pt x="1621" y="9359"/>
                    <a:pt x="1644" y="9290"/>
                  </a:cubicBezTo>
                  <a:cubicBezTo>
                    <a:pt x="1667" y="9268"/>
                    <a:pt x="1690" y="9245"/>
                    <a:pt x="1690" y="9222"/>
                  </a:cubicBezTo>
                  <a:cubicBezTo>
                    <a:pt x="1758" y="9085"/>
                    <a:pt x="1849" y="8948"/>
                    <a:pt x="1918" y="8811"/>
                  </a:cubicBezTo>
                  <a:cubicBezTo>
                    <a:pt x="1941" y="8788"/>
                    <a:pt x="1964" y="8788"/>
                    <a:pt x="1986" y="8765"/>
                  </a:cubicBezTo>
                  <a:cubicBezTo>
                    <a:pt x="2009" y="8743"/>
                    <a:pt x="2009" y="8720"/>
                    <a:pt x="2032" y="8697"/>
                  </a:cubicBezTo>
                  <a:lnTo>
                    <a:pt x="2055" y="8674"/>
                  </a:lnTo>
                  <a:cubicBezTo>
                    <a:pt x="2078" y="8606"/>
                    <a:pt x="2101" y="8560"/>
                    <a:pt x="2146" y="8514"/>
                  </a:cubicBezTo>
                  <a:lnTo>
                    <a:pt x="2215" y="8377"/>
                  </a:lnTo>
                  <a:cubicBezTo>
                    <a:pt x="2238" y="8309"/>
                    <a:pt x="2283" y="8241"/>
                    <a:pt x="2329" y="8195"/>
                  </a:cubicBezTo>
                  <a:cubicBezTo>
                    <a:pt x="2329" y="8172"/>
                    <a:pt x="2329" y="8149"/>
                    <a:pt x="2352" y="8126"/>
                  </a:cubicBezTo>
                  <a:cubicBezTo>
                    <a:pt x="2397" y="8058"/>
                    <a:pt x="2420" y="7989"/>
                    <a:pt x="2466" y="7921"/>
                  </a:cubicBezTo>
                  <a:cubicBezTo>
                    <a:pt x="2489" y="7875"/>
                    <a:pt x="2511" y="7852"/>
                    <a:pt x="2534" y="7807"/>
                  </a:cubicBezTo>
                  <a:lnTo>
                    <a:pt x="2557" y="7761"/>
                  </a:lnTo>
                  <a:cubicBezTo>
                    <a:pt x="2580" y="7716"/>
                    <a:pt x="2626" y="7670"/>
                    <a:pt x="2648" y="7624"/>
                  </a:cubicBezTo>
                  <a:lnTo>
                    <a:pt x="2785" y="7350"/>
                  </a:lnTo>
                  <a:lnTo>
                    <a:pt x="2808" y="7327"/>
                  </a:lnTo>
                  <a:cubicBezTo>
                    <a:pt x="2899" y="7191"/>
                    <a:pt x="2991" y="7008"/>
                    <a:pt x="3082" y="6871"/>
                  </a:cubicBezTo>
                  <a:cubicBezTo>
                    <a:pt x="3101" y="6834"/>
                    <a:pt x="3120" y="6811"/>
                    <a:pt x="3138" y="6780"/>
                  </a:cubicBezTo>
                  <a:lnTo>
                    <a:pt x="3138" y="6780"/>
                  </a:lnTo>
                  <a:cubicBezTo>
                    <a:pt x="3151" y="6779"/>
                    <a:pt x="3151" y="6775"/>
                    <a:pt x="3151" y="6757"/>
                  </a:cubicBezTo>
                  <a:lnTo>
                    <a:pt x="3151" y="6757"/>
                  </a:lnTo>
                  <a:cubicBezTo>
                    <a:pt x="3151" y="6757"/>
                    <a:pt x="3151" y="6757"/>
                    <a:pt x="3151" y="6757"/>
                  </a:cubicBezTo>
                  <a:lnTo>
                    <a:pt x="3151" y="6757"/>
                  </a:lnTo>
                  <a:lnTo>
                    <a:pt x="3128" y="6780"/>
                  </a:lnTo>
                  <a:cubicBezTo>
                    <a:pt x="3151" y="6734"/>
                    <a:pt x="3173" y="6711"/>
                    <a:pt x="3196" y="6666"/>
                  </a:cubicBezTo>
                  <a:lnTo>
                    <a:pt x="3219" y="6643"/>
                  </a:lnTo>
                  <a:lnTo>
                    <a:pt x="3242" y="6597"/>
                  </a:lnTo>
                  <a:lnTo>
                    <a:pt x="3265" y="6551"/>
                  </a:lnTo>
                  <a:cubicBezTo>
                    <a:pt x="3287" y="6506"/>
                    <a:pt x="3333" y="6460"/>
                    <a:pt x="3356" y="6414"/>
                  </a:cubicBezTo>
                  <a:lnTo>
                    <a:pt x="3424" y="6300"/>
                  </a:lnTo>
                  <a:lnTo>
                    <a:pt x="3447" y="6255"/>
                  </a:lnTo>
                  <a:lnTo>
                    <a:pt x="3470" y="6209"/>
                  </a:lnTo>
                  <a:lnTo>
                    <a:pt x="3493" y="6163"/>
                  </a:lnTo>
                  <a:lnTo>
                    <a:pt x="3584" y="6049"/>
                  </a:lnTo>
                  <a:cubicBezTo>
                    <a:pt x="3607" y="5981"/>
                    <a:pt x="3653" y="5935"/>
                    <a:pt x="3676" y="5890"/>
                  </a:cubicBezTo>
                  <a:cubicBezTo>
                    <a:pt x="3698" y="5844"/>
                    <a:pt x="3721" y="5798"/>
                    <a:pt x="3767" y="5730"/>
                  </a:cubicBezTo>
                  <a:lnTo>
                    <a:pt x="3812" y="5638"/>
                  </a:lnTo>
                  <a:cubicBezTo>
                    <a:pt x="3858" y="5570"/>
                    <a:pt x="3904" y="5501"/>
                    <a:pt x="3949" y="5410"/>
                  </a:cubicBezTo>
                  <a:cubicBezTo>
                    <a:pt x="3972" y="5365"/>
                    <a:pt x="4018" y="5319"/>
                    <a:pt x="4041" y="5250"/>
                  </a:cubicBezTo>
                  <a:cubicBezTo>
                    <a:pt x="4064" y="5228"/>
                    <a:pt x="4064" y="5205"/>
                    <a:pt x="4086" y="5182"/>
                  </a:cubicBezTo>
                  <a:cubicBezTo>
                    <a:pt x="4086" y="5159"/>
                    <a:pt x="4086" y="5159"/>
                    <a:pt x="4086" y="5159"/>
                  </a:cubicBezTo>
                  <a:cubicBezTo>
                    <a:pt x="4086" y="5159"/>
                    <a:pt x="4086" y="5136"/>
                    <a:pt x="4086" y="5136"/>
                  </a:cubicBezTo>
                  <a:cubicBezTo>
                    <a:pt x="4109" y="5091"/>
                    <a:pt x="4132" y="5068"/>
                    <a:pt x="4155" y="5022"/>
                  </a:cubicBezTo>
                  <a:cubicBezTo>
                    <a:pt x="4201" y="4954"/>
                    <a:pt x="4246" y="4885"/>
                    <a:pt x="4292" y="4817"/>
                  </a:cubicBezTo>
                  <a:cubicBezTo>
                    <a:pt x="4315" y="4748"/>
                    <a:pt x="4360" y="4680"/>
                    <a:pt x="4406" y="4611"/>
                  </a:cubicBezTo>
                  <a:cubicBezTo>
                    <a:pt x="4429" y="4566"/>
                    <a:pt x="4452" y="4543"/>
                    <a:pt x="4452" y="4497"/>
                  </a:cubicBezTo>
                  <a:cubicBezTo>
                    <a:pt x="4474" y="4474"/>
                    <a:pt x="4497" y="4429"/>
                    <a:pt x="4497" y="4383"/>
                  </a:cubicBezTo>
                  <a:cubicBezTo>
                    <a:pt x="4520" y="4383"/>
                    <a:pt x="4520" y="4383"/>
                    <a:pt x="4520" y="4360"/>
                  </a:cubicBezTo>
                  <a:cubicBezTo>
                    <a:pt x="4543" y="4292"/>
                    <a:pt x="4589" y="4223"/>
                    <a:pt x="4634" y="4155"/>
                  </a:cubicBezTo>
                  <a:cubicBezTo>
                    <a:pt x="4657" y="4132"/>
                    <a:pt x="4657" y="4086"/>
                    <a:pt x="4680" y="4063"/>
                  </a:cubicBezTo>
                  <a:cubicBezTo>
                    <a:pt x="4725" y="3995"/>
                    <a:pt x="4748" y="3949"/>
                    <a:pt x="4794" y="3881"/>
                  </a:cubicBezTo>
                  <a:cubicBezTo>
                    <a:pt x="4817" y="3858"/>
                    <a:pt x="4817" y="3835"/>
                    <a:pt x="4840" y="3812"/>
                  </a:cubicBezTo>
                  <a:cubicBezTo>
                    <a:pt x="4862" y="3790"/>
                    <a:pt x="4862" y="3767"/>
                    <a:pt x="4885" y="3744"/>
                  </a:cubicBezTo>
                  <a:cubicBezTo>
                    <a:pt x="4885" y="3721"/>
                    <a:pt x="4908" y="3698"/>
                    <a:pt x="4931" y="3675"/>
                  </a:cubicBezTo>
                  <a:cubicBezTo>
                    <a:pt x="4954" y="3630"/>
                    <a:pt x="4954" y="3584"/>
                    <a:pt x="4977" y="3561"/>
                  </a:cubicBezTo>
                  <a:cubicBezTo>
                    <a:pt x="5022" y="3470"/>
                    <a:pt x="5068" y="3379"/>
                    <a:pt x="5114" y="3310"/>
                  </a:cubicBezTo>
                  <a:cubicBezTo>
                    <a:pt x="5182" y="3219"/>
                    <a:pt x="5228" y="3128"/>
                    <a:pt x="5273" y="3036"/>
                  </a:cubicBezTo>
                  <a:cubicBezTo>
                    <a:pt x="5296" y="3014"/>
                    <a:pt x="5319" y="2968"/>
                    <a:pt x="5342" y="2922"/>
                  </a:cubicBezTo>
                  <a:cubicBezTo>
                    <a:pt x="5387" y="2877"/>
                    <a:pt x="5433" y="2808"/>
                    <a:pt x="5433" y="2762"/>
                  </a:cubicBezTo>
                  <a:lnTo>
                    <a:pt x="5433" y="2740"/>
                  </a:lnTo>
                  <a:cubicBezTo>
                    <a:pt x="5456" y="2694"/>
                    <a:pt x="5502" y="2625"/>
                    <a:pt x="5547" y="2557"/>
                  </a:cubicBezTo>
                  <a:cubicBezTo>
                    <a:pt x="5593" y="2489"/>
                    <a:pt x="5638" y="2420"/>
                    <a:pt x="5684" y="2329"/>
                  </a:cubicBezTo>
                  <a:cubicBezTo>
                    <a:pt x="5707" y="2283"/>
                    <a:pt x="5730" y="2260"/>
                    <a:pt x="5730" y="2215"/>
                  </a:cubicBezTo>
                  <a:cubicBezTo>
                    <a:pt x="5753" y="2169"/>
                    <a:pt x="5798" y="2123"/>
                    <a:pt x="5798" y="2078"/>
                  </a:cubicBezTo>
                  <a:cubicBezTo>
                    <a:pt x="5798" y="2078"/>
                    <a:pt x="5798" y="2055"/>
                    <a:pt x="5798" y="2055"/>
                  </a:cubicBezTo>
                  <a:cubicBezTo>
                    <a:pt x="5821" y="2009"/>
                    <a:pt x="5844" y="1964"/>
                    <a:pt x="5867" y="1941"/>
                  </a:cubicBezTo>
                  <a:cubicBezTo>
                    <a:pt x="5912" y="1849"/>
                    <a:pt x="5958" y="1781"/>
                    <a:pt x="6004" y="1712"/>
                  </a:cubicBezTo>
                  <a:cubicBezTo>
                    <a:pt x="6027" y="1667"/>
                    <a:pt x="6072" y="1598"/>
                    <a:pt x="6095" y="1553"/>
                  </a:cubicBezTo>
                  <a:lnTo>
                    <a:pt x="6118" y="1553"/>
                  </a:lnTo>
                  <a:lnTo>
                    <a:pt x="6118" y="1530"/>
                  </a:lnTo>
                  <a:cubicBezTo>
                    <a:pt x="6141" y="1507"/>
                    <a:pt x="6141" y="1461"/>
                    <a:pt x="6141" y="1439"/>
                  </a:cubicBezTo>
                  <a:cubicBezTo>
                    <a:pt x="6163" y="1393"/>
                    <a:pt x="6186" y="1347"/>
                    <a:pt x="6209" y="1302"/>
                  </a:cubicBezTo>
                  <a:cubicBezTo>
                    <a:pt x="6255" y="1256"/>
                    <a:pt x="6278" y="1210"/>
                    <a:pt x="6300" y="1165"/>
                  </a:cubicBezTo>
                  <a:cubicBezTo>
                    <a:pt x="6346" y="1096"/>
                    <a:pt x="6369" y="1028"/>
                    <a:pt x="6415" y="936"/>
                  </a:cubicBezTo>
                  <a:cubicBezTo>
                    <a:pt x="6437" y="914"/>
                    <a:pt x="6460" y="891"/>
                    <a:pt x="6460" y="868"/>
                  </a:cubicBezTo>
                  <a:cubicBezTo>
                    <a:pt x="6483" y="845"/>
                    <a:pt x="6506" y="799"/>
                    <a:pt x="6529" y="777"/>
                  </a:cubicBezTo>
                  <a:cubicBezTo>
                    <a:pt x="6529" y="731"/>
                    <a:pt x="6552" y="685"/>
                    <a:pt x="6574" y="663"/>
                  </a:cubicBezTo>
                  <a:cubicBezTo>
                    <a:pt x="6620" y="617"/>
                    <a:pt x="6643" y="548"/>
                    <a:pt x="6666" y="503"/>
                  </a:cubicBezTo>
                  <a:cubicBezTo>
                    <a:pt x="6711" y="457"/>
                    <a:pt x="6734" y="389"/>
                    <a:pt x="6780" y="343"/>
                  </a:cubicBezTo>
                  <a:cubicBezTo>
                    <a:pt x="6780" y="320"/>
                    <a:pt x="6803" y="320"/>
                    <a:pt x="6803" y="320"/>
                  </a:cubicBezTo>
                  <a:cubicBezTo>
                    <a:pt x="6825" y="297"/>
                    <a:pt x="6825" y="297"/>
                    <a:pt x="6825" y="274"/>
                  </a:cubicBezTo>
                  <a:cubicBezTo>
                    <a:pt x="6825" y="252"/>
                    <a:pt x="6848" y="252"/>
                    <a:pt x="6848" y="252"/>
                  </a:cubicBezTo>
                  <a:cubicBezTo>
                    <a:pt x="6848" y="229"/>
                    <a:pt x="6848" y="229"/>
                    <a:pt x="6848" y="229"/>
                  </a:cubicBezTo>
                  <a:cubicBezTo>
                    <a:pt x="6848" y="206"/>
                    <a:pt x="6848" y="206"/>
                    <a:pt x="6848" y="206"/>
                  </a:cubicBezTo>
                  <a:cubicBezTo>
                    <a:pt x="6848" y="195"/>
                    <a:pt x="6848" y="189"/>
                    <a:pt x="6848" y="183"/>
                  </a:cubicBezTo>
                  <a:cubicBezTo>
                    <a:pt x="6848" y="160"/>
                    <a:pt x="6848" y="138"/>
                    <a:pt x="6848" y="115"/>
                  </a:cubicBezTo>
                  <a:cubicBezTo>
                    <a:pt x="6825" y="92"/>
                    <a:pt x="6825" y="92"/>
                    <a:pt x="6825" y="69"/>
                  </a:cubicBezTo>
                  <a:cubicBezTo>
                    <a:pt x="6803" y="23"/>
                    <a:pt x="6757" y="1"/>
                    <a:pt x="6711" y="1"/>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21"/>
            <p:cNvSpPr/>
            <p:nvPr/>
          </p:nvSpPr>
          <p:spPr>
            <a:xfrm>
              <a:off x="49564" y="2936733"/>
              <a:ext cx="163535" cy="281024"/>
            </a:xfrm>
            <a:custGeom>
              <a:avLst/>
              <a:gdLst/>
              <a:ahLst/>
              <a:cxnLst/>
              <a:rect l="l" t="t" r="r" b="b"/>
              <a:pathLst>
                <a:path w="2923" h="5023" extrusionOk="0">
                  <a:moveTo>
                    <a:pt x="2831" y="0"/>
                  </a:moveTo>
                  <a:cubicBezTo>
                    <a:pt x="2785" y="0"/>
                    <a:pt x="2740" y="0"/>
                    <a:pt x="2740" y="46"/>
                  </a:cubicBezTo>
                  <a:cubicBezTo>
                    <a:pt x="2626" y="206"/>
                    <a:pt x="2534" y="366"/>
                    <a:pt x="2443" y="548"/>
                  </a:cubicBezTo>
                  <a:cubicBezTo>
                    <a:pt x="2420" y="571"/>
                    <a:pt x="2397" y="617"/>
                    <a:pt x="2375" y="639"/>
                  </a:cubicBezTo>
                  <a:cubicBezTo>
                    <a:pt x="2283" y="799"/>
                    <a:pt x="2215" y="936"/>
                    <a:pt x="2123" y="1073"/>
                  </a:cubicBezTo>
                  <a:cubicBezTo>
                    <a:pt x="2078" y="1164"/>
                    <a:pt x="2032" y="1233"/>
                    <a:pt x="1987" y="1324"/>
                  </a:cubicBezTo>
                  <a:cubicBezTo>
                    <a:pt x="1964" y="1370"/>
                    <a:pt x="1918" y="1416"/>
                    <a:pt x="1895" y="1438"/>
                  </a:cubicBezTo>
                  <a:cubicBezTo>
                    <a:pt x="1895" y="1484"/>
                    <a:pt x="1872" y="1507"/>
                    <a:pt x="1850" y="1530"/>
                  </a:cubicBezTo>
                  <a:cubicBezTo>
                    <a:pt x="1850" y="1530"/>
                    <a:pt x="1850" y="1552"/>
                    <a:pt x="1850" y="1552"/>
                  </a:cubicBezTo>
                  <a:cubicBezTo>
                    <a:pt x="1758" y="1689"/>
                    <a:pt x="1690" y="1849"/>
                    <a:pt x="1599" y="1986"/>
                  </a:cubicBezTo>
                  <a:cubicBezTo>
                    <a:pt x="1576" y="2009"/>
                    <a:pt x="1576" y="2032"/>
                    <a:pt x="1576" y="2032"/>
                  </a:cubicBezTo>
                  <a:cubicBezTo>
                    <a:pt x="1530" y="2100"/>
                    <a:pt x="1484" y="2169"/>
                    <a:pt x="1462" y="2214"/>
                  </a:cubicBezTo>
                  <a:cubicBezTo>
                    <a:pt x="1439" y="2260"/>
                    <a:pt x="1416" y="2306"/>
                    <a:pt x="1393" y="2351"/>
                  </a:cubicBezTo>
                  <a:cubicBezTo>
                    <a:pt x="1370" y="2374"/>
                    <a:pt x="1347" y="2420"/>
                    <a:pt x="1325" y="2443"/>
                  </a:cubicBezTo>
                  <a:cubicBezTo>
                    <a:pt x="1302" y="2488"/>
                    <a:pt x="1302" y="2511"/>
                    <a:pt x="1302" y="2534"/>
                  </a:cubicBezTo>
                  <a:cubicBezTo>
                    <a:pt x="1302" y="2557"/>
                    <a:pt x="1302" y="2557"/>
                    <a:pt x="1302" y="2557"/>
                  </a:cubicBezTo>
                  <a:cubicBezTo>
                    <a:pt x="1279" y="2580"/>
                    <a:pt x="1256" y="2602"/>
                    <a:pt x="1256" y="2648"/>
                  </a:cubicBezTo>
                  <a:cubicBezTo>
                    <a:pt x="1210" y="2694"/>
                    <a:pt x="1188" y="2739"/>
                    <a:pt x="1165" y="2808"/>
                  </a:cubicBezTo>
                  <a:cubicBezTo>
                    <a:pt x="1096" y="2922"/>
                    <a:pt x="1028" y="3036"/>
                    <a:pt x="959" y="3150"/>
                  </a:cubicBezTo>
                  <a:lnTo>
                    <a:pt x="982" y="3150"/>
                  </a:lnTo>
                  <a:cubicBezTo>
                    <a:pt x="959" y="3150"/>
                    <a:pt x="959" y="3173"/>
                    <a:pt x="959" y="3196"/>
                  </a:cubicBezTo>
                  <a:cubicBezTo>
                    <a:pt x="937" y="3219"/>
                    <a:pt x="937" y="3242"/>
                    <a:pt x="937" y="3242"/>
                  </a:cubicBezTo>
                  <a:cubicBezTo>
                    <a:pt x="868" y="3333"/>
                    <a:pt x="800" y="3447"/>
                    <a:pt x="754" y="3538"/>
                  </a:cubicBezTo>
                  <a:cubicBezTo>
                    <a:pt x="708" y="3607"/>
                    <a:pt x="685" y="3652"/>
                    <a:pt x="663" y="3698"/>
                  </a:cubicBezTo>
                  <a:cubicBezTo>
                    <a:pt x="640" y="3744"/>
                    <a:pt x="617" y="3767"/>
                    <a:pt x="594" y="3812"/>
                  </a:cubicBezTo>
                  <a:cubicBezTo>
                    <a:pt x="594" y="3835"/>
                    <a:pt x="594" y="3835"/>
                    <a:pt x="571" y="3858"/>
                  </a:cubicBezTo>
                  <a:cubicBezTo>
                    <a:pt x="571" y="3858"/>
                    <a:pt x="571" y="3881"/>
                    <a:pt x="571" y="3881"/>
                  </a:cubicBezTo>
                  <a:lnTo>
                    <a:pt x="549" y="3903"/>
                  </a:lnTo>
                  <a:cubicBezTo>
                    <a:pt x="549" y="3903"/>
                    <a:pt x="549" y="3926"/>
                    <a:pt x="549" y="3926"/>
                  </a:cubicBezTo>
                  <a:cubicBezTo>
                    <a:pt x="526" y="3926"/>
                    <a:pt x="503" y="3949"/>
                    <a:pt x="480" y="3972"/>
                  </a:cubicBezTo>
                  <a:cubicBezTo>
                    <a:pt x="457" y="4018"/>
                    <a:pt x="434" y="4063"/>
                    <a:pt x="412" y="4109"/>
                  </a:cubicBezTo>
                  <a:cubicBezTo>
                    <a:pt x="366" y="4155"/>
                    <a:pt x="343" y="4223"/>
                    <a:pt x="320" y="4269"/>
                  </a:cubicBezTo>
                  <a:cubicBezTo>
                    <a:pt x="297" y="4291"/>
                    <a:pt x="297" y="4314"/>
                    <a:pt x="275" y="4360"/>
                  </a:cubicBezTo>
                  <a:cubicBezTo>
                    <a:pt x="275" y="4360"/>
                    <a:pt x="252" y="4383"/>
                    <a:pt x="252" y="4383"/>
                  </a:cubicBezTo>
                  <a:cubicBezTo>
                    <a:pt x="229" y="4406"/>
                    <a:pt x="229" y="4406"/>
                    <a:pt x="229" y="4428"/>
                  </a:cubicBezTo>
                  <a:cubicBezTo>
                    <a:pt x="183" y="4474"/>
                    <a:pt x="161" y="4520"/>
                    <a:pt x="138" y="4565"/>
                  </a:cubicBezTo>
                  <a:cubicBezTo>
                    <a:pt x="138" y="4588"/>
                    <a:pt x="115" y="4611"/>
                    <a:pt x="92" y="4634"/>
                  </a:cubicBezTo>
                  <a:cubicBezTo>
                    <a:pt x="92" y="4657"/>
                    <a:pt x="69" y="4702"/>
                    <a:pt x="69" y="4725"/>
                  </a:cubicBezTo>
                  <a:cubicBezTo>
                    <a:pt x="46" y="4748"/>
                    <a:pt x="46" y="4771"/>
                    <a:pt x="24" y="4816"/>
                  </a:cubicBezTo>
                  <a:cubicBezTo>
                    <a:pt x="24" y="4816"/>
                    <a:pt x="24" y="4839"/>
                    <a:pt x="1" y="4839"/>
                  </a:cubicBezTo>
                  <a:cubicBezTo>
                    <a:pt x="1" y="4862"/>
                    <a:pt x="1" y="4885"/>
                    <a:pt x="1" y="4908"/>
                  </a:cubicBezTo>
                  <a:cubicBezTo>
                    <a:pt x="24" y="4953"/>
                    <a:pt x="46" y="4976"/>
                    <a:pt x="69" y="4999"/>
                  </a:cubicBezTo>
                  <a:cubicBezTo>
                    <a:pt x="93" y="5015"/>
                    <a:pt x="121" y="5023"/>
                    <a:pt x="148" y="5023"/>
                  </a:cubicBezTo>
                  <a:cubicBezTo>
                    <a:pt x="197" y="5023"/>
                    <a:pt x="245" y="4998"/>
                    <a:pt x="275" y="4953"/>
                  </a:cubicBezTo>
                  <a:cubicBezTo>
                    <a:pt x="320" y="4885"/>
                    <a:pt x="343" y="4816"/>
                    <a:pt x="389" y="4748"/>
                  </a:cubicBezTo>
                  <a:cubicBezTo>
                    <a:pt x="389" y="4725"/>
                    <a:pt x="412" y="4725"/>
                    <a:pt x="412" y="4702"/>
                  </a:cubicBezTo>
                  <a:cubicBezTo>
                    <a:pt x="457" y="4657"/>
                    <a:pt x="480" y="4611"/>
                    <a:pt x="503" y="4543"/>
                  </a:cubicBezTo>
                  <a:cubicBezTo>
                    <a:pt x="526" y="4497"/>
                    <a:pt x="571" y="4451"/>
                    <a:pt x="594" y="4406"/>
                  </a:cubicBezTo>
                  <a:cubicBezTo>
                    <a:pt x="594" y="4383"/>
                    <a:pt x="594" y="4383"/>
                    <a:pt x="594" y="4360"/>
                  </a:cubicBezTo>
                  <a:cubicBezTo>
                    <a:pt x="640" y="4291"/>
                    <a:pt x="685" y="4200"/>
                    <a:pt x="731" y="4132"/>
                  </a:cubicBezTo>
                  <a:cubicBezTo>
                    <a:pt x="754" y="4109"/>
                    <a:pt x="777" y="4109"/>
                    <a:pt x="777" y="4086"/>
                  </a:cubicBezTo>
                  <a:cubicBezTo>
                    <a:pt x="800" y="4086"/>
                    <a:pt x="800" y="4086"/>
                    <a:pt x="800" y="4063"/>
                  </a:cubicBezTo>
                  <a:cubicBezTo>
                    <a:pt x="845" y="3972"/>
                    <a:pt x="891" y="3881"/>
                    <a:pt x="959" y="3767"/>
                  </a:cubicBezTo>
                  <a:cubicBezTo>
                    <a:pt x="982" y="3744"/>
                    <a:pt x="982" y="3721"/>
                    <a:pt x="1005" y="3698"/>
                  </a:cubicBezTo>
                  <a:cubicBezTo>
                    <a:pt x="1028" y="3630"/>
                    <a:pt x="1074" y="3561"/>
                    <a:pt x="1096" y="3493"/>
                  </a:cubicBezTo>
                  <a:cubicBezTo>
                    <a:pt x="1119" y="3470"/>
                    <a:pt x="1119" y="3447"/>
                    <a:pt x="1142" y="3424"/>
                  </a:cubicBezTo>
                  <a:cubicBezTo>
                    <a:pt x="1165" y="3401"/>
                    <a:pt x="1165" y="3356"/>
                    <a:pt x="1188" y="3333"/>
                  </a:cubicBezTo>
                  <a:cubicBezTo>
                    <a:pt x="1210" y="3310"/>
                    <a:pt x="1210" y="3310"/>
                    <a:pt x="1233" y="3287"/>
                  </a:cubicBezTo>
                  <a:cubicBezTo>
                    <a:pt x="1256" y="3242"/>
                    <a:pt x="1279" y="3219"/>
                    <a:pt x="1279" y="3173"/>
                  </a:cubicBezTo>
                  <a:lnTo>
                    <a:pt x="1347" y="3036"/>
                  </a:lnTo>
                  <a:cubicBezTo>
                    <a:pt x="1416" y="2899"/>
                    <a:pt x="1507" y="2762"/>
                    <a:pt x="1576" y="2625"/>
                  </a:cubicBezTo>
                  <a:cubicBezTo>
                    <a:pt x="1576" y="2602"/>
                    <a:pt x="1576" y="2602"/>
                    <a:pt x="1576" y="2602"/>
                  </a:cubicBezTo>
                  <a:cubicBezTo>
                    <a:pt x="1621" y="2511"/>
                    <a:pt x="1667" y="2420"/>
                    <a:pt x="1735" y="2351"/>
                  </a:cubicBezTo>
                  <a:cubicBezTo>
                    <a:pt x="1758" y="2283"/>
                    <a:pt x="1804" y="2214"/>
                    <a:pt x="1827" y="2146"/>
                  </a:cubicBezTo>
                  <a:cubicBezTo>
                    <a:pt x="1872" y="2077"/>
                    <a:pt x="1918" y="1986"/>
                    <a:pt x="1964" y="1918"/>
                  </a:cubicBezTo>
                  <a:cubicBezTo>
                    <a:pt x="2009" y="1849"/>
                    <a:pt x="2055" y="1781"/>
                    <a:pt x="2078" y="1689"/>
                  </a:cubicBezTo>
                  <a:cubicBezTo>
                    <a:pt x="2101" y="1667"/>
                    <a:pt x="2123" y="1644"/>
                    <a:pt x="2123" y="1598"/>
                  </a:cubicBezTo>
                  <a:cubicBezTo>
                    <a:pt x="2146" y="1575"/>
                    <a:pt x="2169" y="1530"/>
                    <a:pt x="2192" y="1484"/>
                  </a:cubicBezTo>
                  <a:cubicBezTo>
                    <a:pt x="2238" y="1393"/>
                    <a:pt x="2306" y="1301"/>
                    <a:pt x="2352" y="1233"/>
                  </a:cubicBezTo>
                  <a:cubicBezTo>
                    <a:pt x="2397" y="1142"/>
                    <a:pt x="2443" y="1050"/>
                    <a:pt x="2512" y="959"/>
                  </a:cubicBezTo>
                  <a:cubicBezTo>
                    <a:pt x="2534" y="936"/>
                    <a:pt x="2534" y="891"/>
                    <a:pt x="2557" y="845"/>
                  </a:cubicBezTo>
                  <a:cubicBezTo>
                    <a:pt x="2580" y="799"/>
                    <a:pt x="2626" y="754"/>
                    <a:pt x="2626" y="708"/>
                  </a:cubicBezTo>
                  <a:cubicBezTo>
                    <a:pt x="2648" y="685"/>
                    <a:pt x="2648" y="662"/>
                    <a:pt x="2648" y="639"/>
                  </a:cubicBezTo>
                  <a:cubicBezTo>
                    <a:pt x="2648" y="617"/>
                    <a:pt x="2671" y="571"/>
                    <a:pt x="2694" y="548"/>
                  </a:cubicBezTo>
                  <a:cubicBezTo>
                    <a:pt x="2717" y="502"/>
                    <a:pt x="2740" y="434"/>
                    <a:pt x="2785" y="388"/>
                  </a:cubicBezTo>
                  <a:cubicBezTo>
                    <a:pt x="2808" y="343"/>
                    <a:pt x="2854" y="274"/>
                    <a:pt x="2900" y="229"/>
                  </a:cubicBezTo>
                  <a:cubicBezTo>
                    <a:pt x="2900" y="206"/>
                    <a:pt x="2900" y="183"/>
                    <a:pt x="2900" y="183"/>
                  </a:cubicBezTo>
                  <a:cubicBezTo>
                    <a:pt x="2900" y="160"/>
                    <a:pt x="2922" y="160"/>
                    <a:pt x="2922" y="160"/>
                  </a:cubicBezTo>
                  <a:cubicBezTo>
                    <a:pt x="2922" y="114"/>
                    <a:pt x="2922" y="92"/>
                    <a:pt x="2922" y="69"/>
                  </a:cubicBezTo>
                  <a:cubicBezTo>
                    <a:pt x="2922" y="46"/>
                    <a:pt x="2900" y="23"/>
                    <a:pt x="2877" y="0"/>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21"/>
            <p:cNvSpPr/>
            <p:nvPr/>
          </p:nvSpPr>
          <p:spPr>
            <a:xfrm>
              <a:off x="-673235" y="2373557"/>
              <a:ext cx="1257924" cy="942492"/>
            </a:xfrm>
            <a:custGeom>
              <a:avLst/>
              <a:gdLst/>
              <a:ahLst/>
              <a:cxnLst/>
              <a:rect l="l" t="t" r="r" b="b"/>
              <a:pathLst>
                <a:path w="22484" h="16846" extrusionOk="0">
                  <a:moveTo>
                    <a:pt x="21822" y="0"/>
                  </a:moveTo>
                  <a:cubicBezTo>
                    <a:pt x="21799" y="0"/>
                    <a:pt x="21776" y="23"/>
                    <a:pt x="21753" y="23"/>
                  </a:cubicBezTo>
                  <a:cubicBezTo>
                    <a:pt x="21707" y="46"/>
                    <a:pt x="21685" y="69"/>
                    <a:pt x="21662" y="115"/>
                  </a:cubicBezTo>
                  <a:cubicBezTo>
                    <a:pt x="21662" y="137"/>
                    <a:pt x="21639" y="183"/>
                    <a:pt x="21662" y="206"/>
                  </a:cubicBezTo>
                  <a:cubicBezTo>
                    <a:pt x="21616" y="229"/>
                    <a:pt x="21593" y="251"/>
                    <a:pt x="21571" y="274"/>
                  </a:cubicBezTo>
                  <a:lnTo>
                    <a:pt x="21548" y="320"/>
                  </a:lnTo>
                  <a:cubicBezTo>
                    <a:pt x="21502" y="366"/>
                    <a:pt x="21479" y="411"/>
                    <a:pt x="21456" y="457"/>
                  </a:cubicBezTo>
                  <a:cubicBezTo>
                    <a:pt x="21456" y="480"/>
                    <a:pt x="21434" y="503"/>
                    <a:pt x="21411" y="548"/>
                  </a:cubicBezTo>
                  <a:cubicBezTo>
                    <a:pt x="21411" y="571"/>
                    <a:pt x="21388" y="617"/>
                    <a:pt x="21365" y="640"/>
                  </a:cubicBezTo>
                  <a:cubicBezTo>
                    <a:pt x="21319" y="731"/>
                    <a:pt x="21274" y="799"/>
                    <a:pt x="21228" y="891"/>
                  </a:cubicBezTo>
                  <a:lnTo>
                    <a:pt x="21228" y="913"/>
                  </a:lnTo>
                  <a:lnTo>
                    <a:pt x="21160" y="1005"/>
                  </a:lnTo>
                  <a:cubicBezTo>
                    <a:pt x="21114" y="1119"/>
                    <a:pt x="21046" y="1233"/>
                    <a:pt x="20977" y="1347"/>
                  </a:cubicBezTo>
                  <a:lnTo>
                    <a:pt x="20954" y="1416"/>
                  </a:lnTo>
                  <a:lnTo>
                    <a:pt x="20931" y="1438"/>
                  </a:lnTo>
                  <a:cubicBezTo>
                    <a:pt x="20840" y="1598"/>
                    <a:pt x="20749" y="1735"/>
                    <a:pt x="20680" y="1895"/>
                  </a:cubicBezTo>
                  <a:cubicBezTo>
                    <a:pt x="20521" y="2169"/>
                    <a:pt x="20361" y="2443"/>
                    <a:pt x="20201" y="2717"/>
                  </a:cubicBezTo>
                  <a:cubicBezTo>
                    <a:pt x="20133" y="2854"/>
                    <a:pt x="20041" y="2991"/>
                    <a:pt x="19973" y="3127"/>
                  </a:cubicBezTo>
                  <a:cubicBezTo>
                    <a:pt x="19881" y="3264"/>
                    <a:pt x="19790" y="3424"/>
                    <a:pt x="19722" y="3561"/>
                  </a:cubicBezTo>
                  <a:lnTo>
                    <a:pt x="19676" y="3652"/>
                  </a:lnTo>
                  <a:lnTo>
                    <a:pt x="19653" y="3675"/>
                  </a:lnTo>
                  <a:cubicBezTo>
                    <a:pt x="19608" y="3767"/>
                    <a:pt x="19539" y="3858"/>
                    <a:pt x="19493" y="3949"/>
                  </a:cubicBezTo>
                  <a:cubicBezTo>
                    <a:pt x="19448" y="4040"/>
                    <a:pt x="19402" y="4109"/>
                    <a:pt x="19356" y="4177"/>
                  </a:cubicBezTo>
                  <a:lnTo>
                    <a:pt x="19311" y="4269"/>
                  </a:lnTo>
                  <a:cubicBezTo>
                    <a:pt x="19265" y="4337"/>
                    <a:pt x="19242" y="4383"/>
                    <a:pt x="19220" y="4429"/>
                  </a:cubicBezTo>
                  <a:cubicBezTo>
                    <a:pt x="19197" y="4474"/>
                    <a:pt x="19151" y="4520"/>
                    <a:pt x="19128" y="4588"/>
                  </a:cubicBezTo>
                  <a:lnTo>
                    <a:pt x="19037" y="4702"/>
                  </a:lnTo>
                  <a:lnTo>
                    <a:pt x="19014" y="4748"/>
                  </a:lnTo>
                  <a:lnTo>
                    <a:pt x="18991" y="4794"/>
                  </a:lnTo>
                  <a:lnTo>
                    <a:pt x="18968" y="4839"/>
                  </a:lnTo>
                  <a:lnTo>
                    <a:pt x="18900" y="4953"/>
                  </a:lnTo>
                  <a:cubicBezTo>
                    <a:pt x="18877" y="4999"/>
                    <a:pt x="18854" y="5045"/>
                    <a:pt x="18809" y="5090"/>
                  </a:cubicBezTo>
                  <a:lnTo>
                    <a:pt x="18786" y="5136"/>
                  </a:lnTo>
                  <a:lnTo>
                    <a:pt x="18763" y="5182"/>
                  </a:lnTo>
                  <a:lnTo>
                    <a:pt x="18740" y="5205"/>
                  </a:lnTo>
                  <a:cubicBezTo>
                    <a:pt x="18717" y="5250"/>
                    <a:pt x="18695" y="5273"/>
                    <a:pt x="18672" y="5319"/>
                  </a:cubicBezTo>
                  <a:lnTo>
                    <a:pt x="18717" y="5273"/>
                  </a:lnTo>
                  <a:lnTo>
                    <a:pt x="18717" y="5273"/>
                  </a:lnTo>
                  <a:cubicBezTo>
                    <a:pt x="18580" y="5478"/>
                    <a:pt x="18466" y="5684"/>
                    <a:pt x="18352" y="5866"/>
                  </a:cubicBezTo>
                  <a:lnTo>
                    <a:pt x="18329" y="5889"/>
                  </a:lnTo>
                  <a:lnTo>
                    <a:pt x="18192" y="6163"/>
                  </a:lnTo>
                  <a:cubicBezTo>
                    <a:pt x="18170" y="6209"/>
                    <a:pt x="18124" y="6255"/>
                    <a:pt x="18101" y="6300"/>
                  </a:cubicBezTo>
                  <a:lnTo>
                    <a:pt x="18078" y="6346"/>
                  </a:lnTo>
                  <a:cubicBezTo>
                    <a:pt x="18033" y="6437"/>
                    <a:pt x="17987" y="6506"/>
                    <a:pt x="17941" y="6597"/>
                  </a:cubicBezTo>
                  <a:cubicBezTo>
                    <a:pt x="17873" y="6688"/>
                    <a:pt x="17804" y="6802"/>
                    <a:pt x="17759" y="6916"/>
                  </a:cubicBezTo>
                  <a:lnTo>
                    <a:pt x="17690" y="7053"/>
                  </a:lnTo>
                  <a:cubicBezTo>
                    <a:pt x="17645" y="7099"/>
                    <a:pt x="17622" y="7145"/>
                    <a:pt x="17599" y="7213"/>
                  </a:cubicBezTo>
                  <a:lnTo>
                    <a:pt x="17576" y="7236"/>
                  </a:lnTo>
                  <a:cubicBezTo>
                    <a:pt x="17530" y="7304"/>
                    <a:pt x="17485" y="7373"/>
                    <a:pt x="17439" y="7464"/>
                  </a:cubicBezTo>
                  <a:lnTo>
                    <a:pt x="17393" y="7556"/>
                  </a:lnTo>
                  <a:cubicBezTo>
                    <a:pt x="17325" y="7647"/>
                    <a:pt x="17257" y="7761"/>
                    <a:pt x="17211" y="7852"/>
                  </a:cubicBezTo>
                  <a:cubicBezTo>
                    <a:pt x="17142" y="7989"/>
                    <a:pt x="17051" y="8126"/>
                    <a:pt x="16983" y="8263"/>
                  </a:cubicBezTo>
                  <a:cubicBezTo>
                    <a:pt x="16914" y="8354"/>
                    <a:pt x="16869" y="8469"/>
                    <a:pt x="16823" y="8560"/>
                  </a:cubicBezTo>
                  <a:lnTo>
                    <a:pt x="16754" y="8674"/>
                  </a:lnTo>
                  <a:lnTo>
                    <a:pt x="16709" y="8742"/>
                  </a:lnTo>
                  <a:lnTo>
                    <a:pt x="16640" y="8879"/>
                  </a:lnTo>
                  <a:lnTo>
                    <a:pt x="16549" y="9039"/>
                  </a:lnTo>
                  <a:lnTo>
                    <a:pt x="16526" y="9085"/>
                  </a:lnTo>
                  <a:cubicBezTo>
                    <a:pt x="16503" y="9153"/>
                    <a:pt x="16458" y="9222"/>
                    <a:pt x="16435" y="9267"/>
                  </a:cubicBezTo>
                  <a:lnTo>
                    <a:pt x="16412" y="9313"/>
                  </a:lnTo>
                  <a:lnTo>
                    <a:pt x="16321" y="9450"/>
                  </a:lnTo>
                  <a:lnTo>
                    <a:pt x="16298" y="9541"/>
                  </a:lnTo>
                  <a:cubicBezTo>
                    <a:pt x="16252" y="9633"/>
                    <a:pt x="16184" y="9724"/>
                    <a:pt x="16138" y="9792"/>
                  </a:cubicBezTo>
                  <a:lnTo>
                    <a:pt x="16115" y="9838"/>
                  </a:lnTo>
                  <a:cubicBezTo>
                    <a:pt x="16092" y="9884"/>
                    <a:pt x="16070" y="9929"/>
                    <a:pt x="16047" y="9975"/>
                  </a:cubicBezTo>
                  <a:lnTo>
                    <a:pt x="15956" y="10135"/>
                  </a:lnTo>
                  <a:lnTo>
                    <a:pt x="15933" y="10158"/>
                  </a:lnTo>
                  <a:lnTo>
                    <a:pt x="15887" y="10249"/>
                  </a:lnTo>
                  <a:cubicBezTo>
                    <a:pt x="15864" y="10295"/>
                    <a:pt x="15841" y="10363"/>
                    <a:pt x="15796" y="10409"/>
                  </a:cubicBezTo>
                  <a:cubicBezTo>
                    <a:pt x="15773" y="10454"/>
                    <a:pt x="15750" y="10500"/>
                    <a:pt x="15727" y="10523"/>
                  </a:cubicBezTo>
                  <a:lnTo>
                    <a:pt x="15704" y="10614"/>
                  </a:lnTo>
                  <a:cubicBezTo>
                    <a:pt x="15659" y="10683"/>
                    <a:pt x="15613" y="10751"/>
                    <a:pt x="15590" y="10797"/>
                  </a:cubicBezTo>
                  <a:lnTo>
                    <a:pt x="15499" y="10934"/>
                  </a:lnTo>
                  <a:lnTo>
                    <a:pt x="15476" y="10979"/>
                  </a:lnTo>
                  <a:cubicBezTo>
                    <a:pt x="15453" y="11048"/>
                    <a:pt x="15408" y="11116"/>
                    <a:pt x="15362" y="11162"/>
                  </a:cubicBezTo>
                  <a:cubicBezTo>
                    <a:pt x="15339" y="11230"/>
                    <a:pt x="15316" y="11276"/>
                    <a:pt x="15271" y="11345"/>
                  </a:cubicBezTo>
                  <a:cubicBezTo>
                    <a:pt x="15248" y="11413"/>
                    <a:pt x="15202" y="11482"/>
                    <a:pt x="15179" y="11527"/>
                  </a:cubicBezTo>
                  <a:lnTo>
                    <a:pt x="15111" y="11641"/>
                  </a:lnTo>
                  <a:lnTo>
                    <a:pt x="14974" y="11892"/>
                  </a:lnTo>
                  <a:lnTo>
                    <a:pt x="14906" y="11984"/>
                  </a:lnTo>
                  <a:cubicBezTo>
                    <a:pt x="14860" y="12052"/>
                    <a:pt x="14837" y="12098"/>
                    <a:pt x="14814" y="12143"/>
                  </a:cubicBezTo>
                  <a:lnTo>
                    <a:pt x="14746" y="12235"/>
                  </a:lnTo>
                  <a:lnTo>
                    <a:pt x="14769" y="12235"/>
                  </a:lnTo>
                  <a:cubicBezTo>
                    <a:pt x="14654" y="12395"/>
                    <a:pt x="14563" y="12531"/>
                    <a:pt x="14495" y="12668"/>
                  </a:cubicBezTo>
                  <a:cubicBezTo>
                    <a:pt x="14426" y="12805"/>
                    <a:pt x="14358" y="12965"/>
                    <a:pt x="14266" y="13102"/>
                  </a:cubicBezTo>
                  <a:cubicBezTo>
                    <a:pt x="14221" y="13193"/>
                    <a:pt x="14175" y="13285"/>
                    <a:pt x="14129" y="13376"/>
                  </a:cubicBezTo>
                  <a:lnTo>
                    <a:pt x="14084" y="13467"/>
                  </a:lnTo>
                  <a:cubicBezTo>
                    <a:pt x="14015" y="13581"/>
                    <a:pt x="13947" y="13696"/>
                    <a:pt x="13878" y="13833"/>
                  </a:cubicBezTo>
                  <a:cubicBezTo>
                    <a:pt x="13787" y="13969"/>
                    <a:pt x="13719" y="14106"/>
                    <a:pt x="13673" y="14266"/>
                  </a:cubicBezTo>
                  <a:cubicBezTo>
                    <a:pt x="13673" y="14266"/>
                    <a:pt x="13673" y="14289"/>
                    <a:pt x="13673" y="14289"/>
                  </a:cubicBezTo>
                  <a:cubicBezTo>
                    <a:pt x="13650" y="14312"/>
                    <a:pt x="13650" y="14335"/>
                    <a:pt x="13673" y="14335"/>
                  </a:cubicBezTo>
                  <a:lnTo>
                    <a:pt x="13650" y="14357"/>
                  </a:lnTo>
                  <a:lnTo>
                    <a:pt x="13627" y="14380"/>
                  </a:lnTo>
                  <a:lnTo>
                    <a:pt x="13559" y="14517"/>
                  </a:lnTo>
                  <a:lnTo>
                    <a:pt x="13513" y="14586"/>
                  </a:lnTo>
                  <a:lnTo>
                    <a:pt x="13445" y="14700"/>
                  </a:lnTo>
                  <a:cubicBezTo>
                    <a:pt x="13445" y="14700"/>
                    <a:pt x="13445" y="14700"/>
                    <a:pt x="13445" y="14723"/>
                  </a:cubicBezTo>
                  <a:lnTo>
                    <a:pt x="13353" y="14860"/>
                  </a:lnTo>
                  <a:cubicBezTo>
                    <a:pt x="13285" y="14951"/>
                    <a:pt x="13239" y="15042"/>
                    <a:pt x="13171" y="15134"/>
                  </a:cubicBezTo>
                  <a:lnTo>
                    <a:pt x="13125" y="15248"/>
                  </a:lnTo>
                  <a:cubicBezTo>
                    <a:pt x="13102" y="15225"/>
                    <a:pt x="13080" y="15225"/>
                    <a:pt x="13057" y="15202"/>
                  </a:cubicBezTo>
                  <a:lnTo>
                    <a:pt x="12440" y="15202"/>
                  </a:lnTo>
                  <a:cubicBezTo>
                    <a:pt x="12303" y="15179"/>
                    <a:pt x="12144" y="15179"/>
                    <a:pt x="12007" y="15156"/>
                  </a:cubicBezTo>
                  <a:cubicBezTo>
                    <a:pt x="11893" y="15134"/>
                    <a:pt x="11756" y="15111"/>
                    <a:pt x="11642" y="15111"/>
                  </a:cubicBezTo>
                  <a:lnTo>
                    <a:pt x="11505" y="15088"/>
                  </a:lnTo>
                  <a:cubicBezTo>
                    <a:pt x="11436" y="15065"/>
                    <a:pt x="11368" y="15042"/>
                    <a:pt x="11299" y="15042"/>
                  </a:cubicBezTo>
                  <a:cubicBezTo>
                    <a:pt x="11253" y="15019"/>
                    <a:pt x="11208" y="15019"/>
                    <a:pt x="11185" y="15019"/>
                  </a:cubicBezTo>
                  <a:lnTo>
                    <a:pt x="11162" y="14997"/>
                  </a:lnTo>
                  <a:lnTo>
                    <a:pt x="11117" y="14997"/>
                  </a:lnTo>
                  <a:lnTo>
                    <a:pt x="11048" y="14974"/>
                  </a:lnTo>
                  <a:cubicBezTo>
                    <a:pt x="10888" y="14928"/>
                    <a:pt x="10729" y="14905"/>
                    <a:pt x="10592" y="14860"/>
                  </a:cubicBezTo>
                  <a:cubicBezTo>
                    <a:pt x="10523" y="14837"/>
                    <a:pt x="10477" y="14814"/>
                    <a:pt x="10409" y="14814"/>
                  </a:cubicBezTo>
                  <a:cubicBezTo>
                    <a:pt x="10272" y="14746"/>
                    <a:pt x="10112" y="14700"/>
                    <a:pt x="9952" y="14631"/>
                  </a:cubicBezTo>
                  <a:cubicBezTo>
                    <a:pt x="9884" y="14609"/>
                    <a:pt x="9815" y="14586"/>
                    <a:pt x="9724" y="14563"/>
                  </a:cubicBezTo>
                  <a:cubicBezTo>
                    <a:pt x="9679" y="14540"/>
                    <a:pt x="9656" y="14540"/>
                    <a:pt x="9610" y="14517"/>
                  </a:cubicBezTo>
                  <a:cubicBezTo>
                    <a:pt x="9564" y="14494"/>
                    <a:pt x="9519" y="14494"/>
                    <a:pt x="9496" y="14472"/>
                  </a:cubicBezTo>
                  <a:cubicBezTo>
                    <a:pt x="9222" y="14380"/>
                    <a:pt x="8971" y="14266"/>
                    <a:pt x="8743" y="14175"/>
                  </a:cubicBezTo>
                  <a:lnTo>
                    <a:pt x="8720" y="14152"/>
                  </a:lnTo>
                  <a:lnTo>
                    <a:pt x="8697" y="14152"/>
                  </a:lnTo>
                  <a:lnTo>
                    <a:pt x="8583" y="14106"/>
                  </a:lnTo>
                  <a:cubicBezTo>
                    <a:pt x="8514" y="14061"/>
                    <a:pt x="8446" y="14038"/>
                    <a:pt x="8378" y="14015"/>
                  </a:cubicBezTo>
                  <a:lnTo>
                    <a:pt x="8332" y="13992"/>
                  </a:lnTo>
                  <a:lnTo>
                    <a:pt x="8309" y="13969"/>
                  </a:lnTo>
                  <a:lnTo>
                    <a:pt x="8126" y="13901"/>
                  </a:lnTo>
                  <a:cubicBezTo>
                    <a:pt x="7967" y="13833"/>
                    <a:pt x="7807" y="13764"/>
                    <a:pt x="7670" y="13673"/>
                  </a:cubicBezTo>
                  <a:cubicBezTo>
                    <a:pt x="7579" y="13650"/>
                    <a:pt x="7510" y="13604"/>
                    <a:pt x="7419" y="13559"/>
                  </a:cubicBezTo>
                  <a:cubicBezTo>
                    <a:pt x="7350" y="13536"/>
                    <a:pt x="7259" y="13490"/>
                    <a:pt x="7191" y="13444"/>
                  </a:cubicBezTo>
                  <a:cubicBezTo>
                    <a:pt x="7122" y="13422"/>
                    <a:pt x="7054" y="13376"/>
                    <a:pt x="6985" y="13353"/>
                  </a:cubicBezTo>
                  <a:lnTo>
                    <a:pt x="6940" y="13330"/>
                  </a:lnTo>
                  <a:cubicBezTo>
                    <a:pt x="6871" y="13308"/>
                    <a:pt x="6780" y="13262"/>
                    <a:pt x="6711" y="13216"/>
                  </a:cubicBezTo>
                  <a:cubicBezTo>
                    <a:pt x="6643" y="13193"/>
                    <a:pt x="6597" y="13171"/>
                    <a:pt x="6529" y="13148"/>
                  </a:cubicBezTo>
                  <a:cubicBezTo>
                    <a:pt x="6437" y="13102"/>
                    <a:pt x="6346" y="13056"/>
                    <a:pt x="6278" y="13011"/>
                  </a:cubicBezTo>
                  <a:lnTo>
                    <a:pt x="6209" y="12988"/>
                  </a:lnTo>
                  <a:cubicBezTo>
                    <a:pt x="6163" y="12942"/>
                    <a:pt x="6095" y="12919"/>
                    <a:pt x="6049" y="12897"/>
                  </a:cubicBezTo>
                  <a:lnTo>
                    <a:pt x="5958" y="12851"/>
                  </a:lnTo>
                  <a:lnTo>
                    <a:pt x="5821" y="12783"/>
                  </a:lnTo>
                  <a:cubicBezTo>
                    <a:pt x="5753" y="12760"/>
                    <a:pt x="5684" y="12714"/>
                    <a:pt x="5616" y="12691"/>
                  </a:cubicBezTo>
                  <a:cubicBezTo>
                    <a:pt x="5547" y="12646"/>
                    <a:pt x="5456" y="12600"/>
                    <a:pt x="5365" y="12577"/>
                  </a:cubicBezTo>
                  <a:lnTo>
                    <a:pt x="5273" y="12531"/>
                  </a:lnTo>
                  <a:cubicBezTo>
                    <a:pt x="5159" y="12463"/>
                    <a:pt x="5045" y="12395"/>
                    <a:pt x="4931" y="12349"/>
                  </a:cubicBezTo>
                  <a:cubicBezTo>
                    <a:pt x="4771" y="12258"/>
                    <a:pt x="4634" y="12189"/>
                    <a:pt x="4474" y="12098"/>
                  </a:cubicBezTo>
                  <a:lnTo>
                    <a:pt x="4429" y="12052"/>
                  </a:lnTo>
                  <a:cubicBezTo>
                    <a:pt x="4360" y="12029"/>
                    <a:pt x="4315" y="12006"/>
                    <a:pt x="4269" y="11961"/>
                  </a:cubicBezTo>
                  <a:lnTo>
                    <a:pt x="4200" y="11938"/>
                  </a:lnTo>
                  <a:cubicBezTo>
                    <a:pt x="4155" y="11915"/>
                    <a:pt x="4109" y="11870"/>
                    <a:pt x="4041" y="11847"/>
                  </a:cubicBezTo>
                  <a:cubicBezTo>
                    <a:pt x="3995" y="11824"/>
                    <a:pt x="3949" y="11778"/>
                    <a:pt x="3881" y="11755"/>
                  </a:cubicBezTo>
                  <a:cubicBezTo>
                    <a:pt x="3790" y="11710"/>
                    <a:pt x="3698" y="11664"/>
                    <a:pt x="3607" y="11596"/>
                  </a:cubicBezTo>
                  <a:cubicBezTo>
                    <a:pt x="3516" y="11550"/>
                    <a:pt x="3424" y="11504"/>
                    <a:pt x="3333" y="11436"/>
                  </a:cubicBezTo>
                  <a:lnTo>
                    <a:pt x="3196" y="11367"/>
                  </a:lnTo>
                  <a:cubicBezTo>
                    <a:pt x="3128" y="11322"/>
                    <a:pt x="3059" y="11276"/>
                    <a:pt x="2991" y="11230"/>
                  </a:cubicBezTo>
                  <a:lnTo>
                    <a:pt x="2968" y="11230"/>
                  </a:lnTo>
                  <a:lnTo>
                    <a:pt x="2922" y="11208"/>
                  </a:lnTo>
                  <a:lnTo>
                    <a:pt x="2877" y="11185"/>
                  </a:lnTo>
                  <a:cubicBezTo>
                    <a:pt x="2785" y="11139"/>
                    <a:pt x="2694" y="11071"/>
                    <a:pt x="2603" y="11025"/>
                  </a:cubicBezTo>
                  <a:lnTo>
                    <a:pt x="2557" y="11002"/>
                  </a:lnTo>
                  <a:lnTo>
                    <a:pt x="2534" y="10979"/>
                  </a:lnTo>
                  <a:lnTo>
                    <a:pt x="2511" y="10979"/>
                  </a:lnTo>
                  <a:lnTo>
                    <a:pt x="2443" y="10911"/>
                  </a:lnTo>
                  <a:lnTo>
                    <a:pt x="2397" y="10888"/>
                  </a:lnTo>
                  <a:cubicBezTo>
                    <a:pt x="2146" y="10728"/>
                    <a:pt x="1895" y="10568"/>
                    <a:pt x="1644" y="10409"/>
                  </a:cubicBezTo>
                  <a:lnTo>
                    <a:pt x="1576" y="10386"/>
                  </a:lnTo>
                  <a:cubicBezTo>
                    <a:pt x="1530" y="10340"/>
                    <a:pt x="1484" y="10317"/>
                    <a:pt x="1416" y="10295"/>
                  </a:cubicBezTo>
                  <a:lnTo>
                    <a:pt x="1302" y="10226"/>
                  </a:lnTo>
                  <a:lnTo>
                    <a:pt x="1210" y="10158"/>
                  </a:lnTo>
                  <a:cubicBezTo>
                    <a:pt x="1165" y="10112"/>
                    <a:pt x="1096" y="10089"/>
                    <a:pt x="1028" y="10044"/>
                  </a:cubicBezTo>
                  <a:lnTo>
                    <a:pt x="1005" y="10044"/>
                  </a:lnTo>
                  <a:lnTo>
                    <a:pt x="982" y="10021"/>
                  </a:lnTo>
                  <a:cubicBezTo>
                    <a:pt x="936" y="9998"/>
                    <a:pt x="868" y="9952"/>
                    <a:pt x="822" y="9907"/>
                  </a:cubicBezTo>
                  <a:lnTo>
                    <a:pt x="777" y="9884"/>
                  </a:lnTo>
                  <a:cubicBezTo>
                    <a:pt x="685" y="9838"/>
                    <a:pt x="617" y="9792"/>
                    <a:pt x="526" y="9724"/>
                  </a:cubicBezTo>
                  <a:cubicBezTo>
                    <a:pt x="457" y="9678"/>
                    <a:pt x="389" y="9633"/>
                    <a:pt x="320" y="9564"/>
                  </a:cubicBezTo>
                  <a:cubicBezTo>
                    <a:pt x="343" y="9541"/>
                    <a:pt x="320" y="9473"/>
                    <a:pt x="297" y="9450"/>
                  </a:cubicBezTo>
                  <a:cubicBezTo>
                    <a:pt x="275" y="9450"/>
                    <a:pt x="252" y="9427"/>
                    <a:pt x="229" y="9427"/>
                  </a:cubicBezTo>
                  <a:cubicBezTo>
                    <a:pt x="206" y="9427"/>
                    <a:pt x="160" y="9450"/>
                    <a:pt x="138" y="9473"/>
                  </a:cubicBezTo>
                  <a:cubicBezTo>
                    <a:pt x="115" y="9496"/>
                    <a:pt x="92" y="9519"/>
                    <a:pt x="92" y="9564"/>
                  </a:cubicBezTo>
                  <a:cubicBezTo>
                    <a:pt x="69" y="9587"/>
                    <a:pt x="69" y="9610"/>
                    <a:pt x="46" y="9633"/>
                  </a:cubicBezTo>
                  <a:cubicBezTo>
                    <a:pt x="46" y="9655"/>
                    <a:pt x="46" y="9678"/>
                    <a:pt x="46" y="9678"/>
                  </a:cubicBezTo>
                  <a:cubicBezTo>
                    <a:pt x="46" y="9724"/>
                    <a:pt x="23" y="9770"/>
                    <a:pt x="23" y="9792"/>
                  </a:cubicBezTo>
                  <a:cubicBezTo>
                    <a:pt x="23" y="9861"/>
                    <a:pt x="23" y="9907"/>
                    <a:pt x="23" y="9975"/>
                  </a:cubicBezTo>
                  <a:lnTo>
                    <a:pt x="23" y="10021"/>
                  </a:lnTo>
                  <a:cubicBezTo>
                    <a:pt x="1" y="10089"/>
                    <a:pt x="1" y="10180"/>
                    <a:pt x="23" y="10272"/>
                  </a:cubicBezTo>
                  <a:cubicBezTo>
                    <a:pt x="23" y="10317"/>
                    <a:pt x="23" y="10363"/>
                    <a:pt x="46" y="10409"/>
                  </a:cubicBezTo>
                  <a:lnTo>
                    <a:pt x="46" y="10477"/>
                  </a:lnTo>
                  <a:cubicBezTo>
                    <a:pt x="46" y="10568"/>
                    <a:pt x="69" y="10660"/>
                    <a:pt x="92" y="10751"/>
                  </a:cubicBezTo>
                  <a:cubicBezTo>
                    <a:pt x="115" y="10797"/>
                    <a:pt x="115" y="10865"/>
                    <a:pt x="160" y="10934"/>
                  </a:cubicBezTo>
                  <a:cubicBezTo>
                    <a:pt x="160" y="10979"/>
                    <a:pt x="183" y="11025"/>
                    <a:pt x="206" y="11071"/>
                  </a:cubicBezTo>
                  <a:lnTo>
                    <a:pt x="229" y="11093"/>
                  </a:lnTo>
                  <a:cubicBezTo>
                    <a:pt x="252" y="11139"/>
                    <a:pt x="252" y="11162"/>
                    <a:pt x="275" y="11185"/>
                  </a:cubicBezTo>
                  <a:cubicBezTo>
                    <a:pt x="297" y="11230"/>
                    <a:pt x="343" y="11276"/>
                    <a:pt x="366" y="11299"/>
                  </a:cubicBezTo>
                  <a:cubicBezTo>
                    <a:pt x="411" y="11345"/>
                    <a:pt x="457" y="11367"/>
                    <a:pt x="503" y="11413"/>
                  </a:cubicBezTo>
                  <a:lnTo>
                    <a:pt x="571" y="11436"/>
                  </a:lnTo>
                  <a:cubicBezTo>
                    <a:pt x="731" y="11573"/>
                    <a:pt x="914" y="11687"/>
                    <a:pt x="1119" y="11824"/>
                  </a:cubicBezTo>
                  <a:lnTo>
                    <a:pt x="1142" y="11847"/>
                  </a:lnTo>
                  <a:cubicBezTo>
                    <a:pt x="1279" y="11915"/>
                    <a:pt x="1393" y="12006"/>
                    <a:pt x="1530" y="12075"/>
                  </a:cubicBezTo>
                  <a:cubicBezTo>
                    <a:pt x="1598" y="12121"/>
                    <a:pt x="1644" y="12166"/>
                    <a:pt x="1713" y="12189"/>
                  </a:cubicBezTo>
                  <a:cubicBezTo>
                    <a:pt x="1781" y="12235"/>
                    <a:pt x="1872" y="12280"/>
                    <a:pt x="1941" y="12326"/>
                  </a:cubicBezTo>
                  <a:cubicBezTo>
                    <a:pt x="2009" y="12372"/>
                    <a:pt x="2055" y="12395"/>
                    <a:pt x="2123" y="12440"/>
                  </a:cubicBezTo>
                  <a:cubicBezTo>
                    <a:pt x="2169" y="12463"/>
                    <a:pt x="2215" y="12486"/>
                    <a:pt x="2260" y="12509"/>
                  </a:cubicBezTo>
                  <a:lnTo>
                    <a:pt x="2283" y="12509"/>
                  </a:lnTo>
                  <a:lnTo>
                    <a:pt x="2352" y="12554"/>
                  </a:lnTo>
                  <a:lnTo>
                    <a:pt x="2511" y="12646"/>
                  </a:lnTo>
                  <a:lnTo>
                    <a:pt x="2534" y="12646"/>
                  </a:lnTo>
                  <a:lnTo>
                    <a:pt x="2557" y="12668"/>
                  </a:lnTo>
                  <a:cubicBezTo>
                    <a:pt x="2626" y="12714"/>
                    <a:pt x="2694" y="12760"/>
                    <a:pt x="2762" y="12783"/>
                  </a:cubicBezTo>
                  <a:lnTo>
                    <a:pt x="2877" y="12851"/>
                  </a:lnTo>
                  <a:lnTo>
                    <a:pt x="2945" y="12874"/>
                  </a:lnTo>
                  <a:lnTo>
                    <a:pt x="2968" y="12897"/>
                  </a:lnTo>
                  <a:cubicBezTo>
                    <a:pt x="3036" y="12942"/>
                    <a:pt x="3105" y="12965"/>
                    <a:pt x="3196" y="13011"/>
                  </a:cubicBezTo>
                  <a:cubicBezTo>
                    <a:pt x="3219" y="13034"/>
                    <a:pt x="3265" y="13056"/>
                    <a:pt x="3287" y="13056"/>
                  </a:cubicBezTo>
                  <a:lnTo>
                    <a:pt x="3379" y="13102"/>
                  </a:lnTo>
                  <a:cubicBezTo>
                    <a:pt x="3447" y="13148"/>
                    <a:pt x="3516" y="13171"/>
                    <a:pt x="3584" y="13216"/>
                  </a:cubicBezTo>
                  <a:cubicBezTo>
                    <a:pt x="3744" y="13285"/>
                    <a:pt x="3881" y="13353"/>
                    <a:pt x="4041" y="13422"/>
                  </a:cubicBezTo>
                  <a:lnTo>
                    <a:pt x="4109" y="13467"/>
                  </a:lnTo>
                  <a:lnTo>
                    <a:pt x="4132" y="13490"/>
                  </a:lnTo>
                  <a:cubicBezTo>
                    <a:pt x="4223" y="13536"/>
                    <a:pt x="4292" y="13581"/>
                    <a:pt x="4383" y="13604"/>
                  </a:cubicBezTo>
                  <a:cubicBezTo>
                    <a:pt x="4452" y="13650"/>
                    <a:pt x="4497" y="13673"/>
                    <a:pt x="4566" y="13718"/>
                  </a:cubicBezTo>
                  <a:lnTo>
                    <a:pt x="4589" y="13718"/>
                  </a:lnTo>
                  <a:cubicBezTo>
                    <a:pt x="4680" y="13764"/>
                    <a:pt x="4748" y="13787"/>
                    <a:pt x="4817" y="13833"/>
                  </a:cubicBezTo>
                  <a:cubicBezTo>
                    <a:pt x="4862" y="13855"/>
                    <a:pt x="4908" y="13878"/>
                    <a:pt x="4954" y="13901"/>
                  </a:cubicBezTo>
                  <a:lnTo>
                    <a:pt x="5022" y="13924"/>
                  </a:lnTo>
                  <a:lnTo>
                    <a:pt x="5068" y="13947"/>
                  </a:lnTo>
                  <a:lnTo>
                    <a:pt x="5091" y="13969"/>
                  </a:lnTo>
                  <a:cubicBezTo>
                    <a:pt x="5159" y="13992"/>
                    <a:pt x="5205" y="14015"/>
                    <a:pt x="5250" y="14038"/>
                  </a:cubicBezTo>
                  <a:cubicBezTo>
                    <a:pt x="5319" y="14061"/>
                    <a:pt x="5387" y="14106"/>
                    <a:pt x="5456" y="14129"/>
                  </a:cubicBezTo>
                  <a:lnTo>
                    <a:pt x="5524" y="14175"/>
                  </a:lnTo>
                  <a:lnTo>
                    <a:pt x="5570" y="14198"/>
                  </a:lnTo>
                  <a:cubicBezTo>
                    <a:pt x="5616" y="14198"/>
                    <a:pt x="5638" y="14221"/>
                    <a:pt x="5684" y="14243"/>
                  </a:cubicBezTo>
                  <a:lnTo>
                    <a:pt x="5775" y="14266"/>
                  </a:lnTo>
                  <a:cubicBezTo>
                    <a:pt x="5798" y="14289"/>
                    <a:pt x="5844" y="14312"/>
                    <a:pt x="5890" y="14335"/>
                  </a:cubicBezTo>
                  <a:lnTo>
                    <a:pt x="5912" y="14335"/>
                  </a:lnTo>
                  <a:lnTo>
                    <a:pt x="5935" y="14357"/>
                  </a:lnTo>
                  <a:lnTo>
                    <a:pt x="5958" y="14357"/>
                  </a:lnTo>
                  <a:cubicBezTo>
                    <a:pt x="6004" y="14380"/>
                    <a:pt x="6072" y="14403"/>
                    <a:pt x="6118" y="14426"/>
                  </a:cubicBezTo>
                  <a:cubicBezTo>
                    <a:pt x="6255" y="14494"/>
                    <a:pt x="6415" y="14563"/>
                    <a:pt x="6574" y="14631"/>
                  </a:cubicBezTo>
                  <a:lnTo>
                    <a:pt x="6643" y="14677"/>
                  </a:lnTo>
                  <a:cubicBezTo>
                    <a:pt x="6780" y="14723"/>
                    <a:pt x="6894" y="14768"/>
                    <a:pt x="7031" y="14837"/>
                  </a:cubicBezTo>
                  <a:cubicBezTo>
                    <a:pt x="7282" y="14951"/>
                    <a:pt x="7556" y="15065"/>
                    <a:pt x="7807" y="15156"/>
                  </a:cubicBezTo>
                  <a:lnTo>
                    <a:pt x="7853" y="15179"/>
                  </a:lnTo>
                  <a:lnTo>
                    <a:pt x="7967" y="15225"/>
                  </a:lnTo>
                  <a:cubicBezTo>
                    <a:pt x="8104" y="15270"/>
                    <a:pt x="8241" y="15339"/>
                    <a:pt x="8378" y="15385"/>
                  </a:cubicBezTo>
                  <a:lnTo>
                    <a:pt x="8423" y="15407"/>
                  </a:lnTo>
                  <a:cubicBezTo>
                    <a:pt x="8560" y="15476"/>
                    <a:pt x="8720" y="15544"/>
                    <a:pt x="8880" y="15613"/>
                  </a:cubicBezTo>
                  <a:cubicBezTo>
                    <a:pt x="9017" y="15659"/>
                    <a:pt x="9176" y="15727"/>
                    <a:pt x="9313" y="15773"/>
                  </a:cubicBezTo>
                  <a:lnTo>
                    <a:pt x="9336" y="15795"/>
                  </a:lnTo>
                  <a:cubicBezTo>
                    <a:pt x="9405" y="15818"/>
                    <a:pt x="9473" y="15841"/>
                    <a:pt x="9542" y="15864"/>
                  </a:cubicBezTo>
                  <a:cubicBezTo>
                    <a:pt x="9610" y="15887"/>
                    <a:pt x="9679" y="15932"/>
                    <a:pt x="9770" y="15955"/>
                  </a:cubicBezTo>
                  <a:cubicBezTo>
                    <a:pt x="9998" y="16047"/>
                    <a:pt x="10158" y="16115"/>
                    <a:pt x="10340" y="16184"/>
                  </a:cubicBezTo>
                  <a:cubicBezTo>
                    <a:pt x="10386" y="16184"/>
                    <a:pt x="10455" y="16206"/>
                    <a:pt x="10500" y="16229"/>
                  </a:cubicBezTo>
                  <a:lnTo>
                    <a:pt x="10569" y="16252"/>
                  </a:lnTo>
                  <a:cubicBezTo>
                    <a:pt x="10706" y="16298"/>
                    <a:pt x="10820" y="16366"/>
                    <a:pt x="10957" y="16389"/>
                  </a:cubicBezTo>
                  <a:lnTo>
                    <a:pt x="11025" y="16412"/>
                  </a:lnTo>
                  <a:lnTo>
                    <a:pt x="11071" y="16435"/>
                  </a:lnTo>
                  <a:lnTo>
                    <a:pt x="11094" y="16457"/>
                  </a:lnTo>
                  <a:cubicBezTo>
                    <a:pt x="11162" y="16457"/>
                    <a:pt x="11208" y="16480"/>
                    <a:pt x="11276" y="16503"/>
                  </a:cubicBezTo>
                  <a:cubicBezTo>
                    <a:pt x="11390" y="16549"/>
                    <a:pt x="11505" y="16572"/>
                    <a:pt x="11642" y="16594"/>
                  </a:cubicBezTo>
                  <a:lnTo>
                    <a:pt x="11664" y="16617"/>
                  </a:lnTo>
                  <a:lnTo>
                    <a:pt x="11733" y="16617"/>
                  </a:lnTo>
                  <a:lnTo>
                    <a:pt x="11756" y="16640"/>
                  </a:lnTo>
                  <a:cubicBezTo>
                    <a:pt x="11824" y="16640"/>
                    <a:pt x="11893" y="16663"/>
                    <a:pt x="11961" y="16686"/>
                  </a:cubicBezTo>
                  <a:lnTo>
                    <a:pt x="12052" y="16686"/>
                  </a:lnTo>
                  <a:lnTo>
                    <a:pt x="12075" y="16708"/>
                  </a:lnTo>
                  <a:cubicBezTo>
                    <a:pt x="12121" y="16708"/>
                    <a:pt x="12167" y="16708"/>
                    <a:pt x="12212" y="16731"/>
                  </a:cubicBezTo>
                  <a:lnTo>
                    <a:pt x="12326" y="16754"/>
                  </a:lnTo>
                  <a:cubicBezTo>
                    <a:pt x="12600" y="16800"/>
                    <a:pt x="12897" y="16845"/>
                    <a:pt x="13194" y="16845"/>
                  </a:cubicBezTo>
                  <a:lnTo>
                    <a:pt x="13285" y="16845"/>
                  </a:lnTo>
                  <a:cubicBezTo>
                    <a:pt x="13331" y="16823"/>
                    <a:pt x="13331" y="16823"/>
                    <a:pt x="13376" y="16800"/>
                  </a:cubicBezTo>
                  <a:lnTo>
                    <a:pt x="13399" y="16800"/>
                  </a:lnTo>
                  <a:lnTo>
                    <a:pt x="13422" y="16777"/>
                  </a:lnTo>
                  <a:cubicBezTo>
                    <a:pt x="13468" y="16754"/>
                    <a:pt x="13490" y="16731"/>
                    <a:pt x="13513" y="16686"/>
                  </a:cubicBezTo>
                  <a:cubicBezTo>
                    <a:pt x="13513" y="16663"/>
                    <a:pt x="13513" y="16663"/>
                    <a:pt x="13513" y="16663"/>
                  </a:cubicBezTo>
                  <a:cubicBezTo>
                    <a:pt x="13559" y="16617"/>
                    <a:pt x="13604" y="16572"/>
                    <a:pt x="13650" y="16503"/>
                  </a:cubicBezTo>
                  <a:cubicBezTo>
                    <a:pt x="13673" y="16480"/>
                    <a:pt x="13696" y="16435"/>
                    <a:pt x="13719" y="16389"/>
                  </a:cubicBezTo>
                  <a:lnTo>
                    <a:pt x="13741" y="16343"/>
                  </a:lnTo>
                  <a:lnTo>
                    <a:pt x="13810" y="16252"/>
                  </a:lnTo>
                  <a:cubicBezTo>
                    <a:pt x="13856" y="16184"/>
                    <a:pt x="13901" y="16092"/>
                    <a:pt x="13970" y="16001"/>
                  </a:cubicBezTo>
                  <a:lnTo>
                    <a:pt x="13993" y="15955"/>
                  </a:lnTo>
                  <a:cubicBezTo>
                    <a:pt x="14061" y="15818"/>
                    <a:pt x="14152" y="15681"/>
                    <a:pt x="14221" y="15544"/>
                  </a:cubicBezTo>
                  <a:lnTo>
                    <a:pt x="14244" y="15522"/>
                  </a:lnTo>
                  <a:lnTo>
                    <a:pt x="14266" y="15476"/>
                  </a:lnTo>
                  <a:lnTo>
                    <a:pt x="14358" y="15339"/>
                  </a:lnTo>
                  <a:cubicBezTo>
                    <a:pt x="14403" y="15248"/>
                    <a:pt x="14449" y="15134"/>
                    <a:pt x="14518" y="15042"/>
                  </a:cubicBezTo>
                  <a:cubicBezTo>
                    <a:pt x="14563" y="14928"/>
                    <a:pt x="14632" y="14791"/>
                    <a:pt x="14700" y="14677"/>
                  </a:cubicBezTo>
                  <a:lnTo>
                    <a:pt x="14746" y="14609"/>
                  </a:lnTo>
                  <a:cubicBezTo>
                    <a:pt x="14769" y="14563"/>
                    <a:pt x="14791" y="14517"/>
                    <a:pt x="14837" y="14472"/>
                  </a:cubicBezTo>
                  <a:cubicBezTo>
                    <a:pt x="14860" y="14426"/>
                    <a:pt x="14883" y="14357"/>
                    <a:pt x="14928" y="14312"/>
                  </a:cubicBezTo>
                  <a:lnTo>
                    <a:pt x="14951" y="14266"/>
                  </a:lnTo>
                  <a:cubicBezTo>
                    <a:pt x="14974" y="14198"/>
                    <a:pt x="15020" y="14129"/>
                    <a:pt x="15065" y="14061"/>
                  </a:cubicBezTo>
                  <a:cubicBezTo>
                    <a:pt x="15088" y="14015"/>
                    <a:pt x="15111" y="13969"/>
                    <a:pt x="15134" y="13924"/>
                  </a:cubicBezTo>
                  <a:lnTo>
                    <a:pt x="15179" y="13855"/>
                  </a:lnTo>
                  <a:cubicBezTo>
                    <a:pt x="15248" y="13696"/>
                    <a:pt x="15339" y="13559"/>
                    <a:pt x="15408" y="13422"/>
                  </a:cubicBezTo>
                  <a:lnTo>
                    <a:pt x="15453" y="13308"/>
                  </a:lnTo>
                  <a:cubicBezTo>
                    <a:pt x="15522" y="13216"/>
                    <a:pt x="15567" y="13102"/>
                    <a:pt x="15636" y="12988"/>
                  </a:cubicBezTo>
                  <a:cubicBezTo>
                    <a:pt x="15773" y="12760"/>
                    <a:pt x="15910" y="12509"/>
                    <a:pt x="16047" y="12280"/>
                  </a:cubicBezTo>
                  <a:cubicBezTo>
                    <a:pt x="16229" y="11984"/>
                    <a:pt x="16389" y="11687"/>
                    <a:pt x="16549" y="11390"/>
                  </a:cubicBezTo>
                  <a:cubicBezTo>
                    <a:pt x="16640" y="11253"/>
                    <a:pt x="16709" y="11093"/>
                    <a:pt x="16800" y="10957"/>
                  </a:cubicBezTo>
                  <a:lnTo>
                    <a:pt x="16914" y="10751"/>
                  </a:lnTo>
                  <a:lnTo>
                    <a:pt x="17028" y="10546"/>
                  </a:lnTo>
                  <a:cubicBezTo>
                    <a:pt x="17097" y="10409"/>
                    <a:pt x="17165" y="10295"/>
                    <a:pt x="17234" y="10158"/>
                  </a:cubicBezTo>
                  <a:lnTo>
                    <a:pt x="17257" y="10135"/>
                  </a:lnTo>
                  <a:lnTo>
                    <a:pt x="17279" y="10089"/>
                  </a:lnTo>
                  <a:lnTo>
                    <a:pt x="17302" y="10044"/>
                  </a:lnTo>
                  <a:cubicBezTo>
                    <a:pt x="17371" y="9929"/>
                    <a:pt x="17439" y="9792"/>
                    <a:pt x="17508" y="9678"/>
                  </a:cubicBezTo>
                  <a:cubicBezTo>
                    <a:pt x="17553" y="9610"/>
                    <a:pt x="17599" y="9519"/>
                    <a:pt x="17645" y="9450"/>
                  </a:cubicBezTo>
                  <a:cubicBezTo>
                    <a:pt x="17690" y="9382"/>
                    <a:pt x="17736" y="9313"/>
                    <a:pt x="17759" y="9245"/>
                  </a:cubicBezTo>
                  <a:cubicBezTo>
                    <a:pt x="17827" y="9131"/>
                    <a:pt x="17896" y="8994"/>
                    <a:pt x="17964" y="8879"/>
                  </a:cubicBezTo>
                  <a:lnTo>
                    <a:pt x="17964" y="8834"/>
                  </a:lnTo>
                  <a:lnTo>
                    <a:pt x="18033" y="8720"/>
                  </a:lnTo>
                  <a:cubicBezTo>
                    <a:pt x="18078" y="8628"/>
                    <a:pt x="18124" y="8537"/>
                    <a:pt x="18170" y="8423"/>
                  </a:cubicBezTo>
                  <a:cubicBezTo>
                    <a:pt x="18215" y="8377"/>
                    <a:pt x="18238" y="8309"/>
                    <a:pt x="18261" y="8263"/>
                  </a:cubicBezTo>
                  <a:lnTo>
                    <a:pt x="18284" y="8217"/>
                  </a:lnTo>
                  <a:lnTo>
                    <a:pt x="18307" y="8172"/>
                  </a:lnTo>
                  <a:cubicBezTo>
                    <a:pt x="18352" y="8103"/>
                    <a:pt x="18375" y="8035"/>
                    <a:pt x="18421" y="7989"/>
                  </a:cubicBezTo>
                  <a:cubicBezTo>
                    <a:pt x="18443" y="7921"/>
                    <a:pt x="18489" y="7852"/>
                    <a:pt x="18512" y="7784"/>
                  </a:cubicBezTo>
                  <a:lnTo>
                    <a:pt x="18535" y="7715"/>
                  </a:lnTo>
                  <a:lnTo>
                    <a:pt x="18649" y="7533"/>
                  </a:lnTo>
                  <a:cubicBezTo>
                    <a:pt x="18649" y="7510"/>
                    <a:pt x="18672" y="7487"/>
                    <a:pt x="18695" y="7464"/>
                  </a:cubicBezTo>
                  <a:lnTo>
                    <a:pt x="18695" y="7419"/>
                  </a:lnTo>
                  <a:lnTo>
                    <a:pt x="18717" y="7373"/>
                  </a:lnTo>
                  <a:cubicBezTo>
                    <a:pt x="18763" y="7282"/>
                    <a:pt x="18809" y="7190"/>
                    <a:pt x="18877" y="7099"/>
                  </a:cubicBezTo>
                  <a:lnTo>
                    <a:pt x="18968" y="6916"/>
                  </a:lnTo>
                  <a:cubicBezTo>
                    <a:pt x="19083" y="6688"/>
                    <a:pt x="19220" y="6437"/>
                    <a:pt x="19356" y="6209"/>
                  </a:cubicBezTo>
                  <a:lnTo>
                    <a:pt x="19379" y="6140"/>
                  </a:lnTo>
                  <a:cubicBezTo>
                    <a:pt x="19448" y="6003"/>
                    <a:pt x="19539" y="5844"/>
                    <a:pt x="19608" y="5730"/>
                  </a:cubicBezTo>
                  <a:cubicBezTo>
                    <a:pt x="19653" y="5638"/>
                    <a:pt x="19699" y="5547"/>
                    <a:pt x="19745" y="5478"/>
                  </a:cubicBezTo>
                  <a:lnTo>
                    <a:pt x="19767" y="5433"/>
                  </a:lnTo>
                  <a:lnTo>
                    <a:pt x="19859" y="5273"/>
                  </a:lnTo>
                  <a:lnTo>
                    <a:pt x="19904" y="5227"/>
                  </a:lnTo>
                  <a:cubicBezTo>
                    <a:pt x="19973" y="5113"/>
                    <a:pt x="20041" y="4976"/>
                    <a:pt x="20110" y="4862"/>
                  </a:cubicBezTo>
                  <a:cubicBezTo>
                    <a:pt x="20155" y="4794"/>
                    <a:pt x="20201" y="4702"/>
                    <a:pt x="20247" y="4634"/>
                  </a:cubicBezTo>
                  <a:lnTo>
                    <a:pt x="20315" y="4497"/>
                  </a:lnTo>
                  <a:lnTo>
                    <a:pt x="20361" y="4429"/>
                  </a:lnTo>
                  <a:lnTo>
                    <a:pt x="20384" y="4383"/>
                  </a:lnTo>
                  <a:lnTo>
                    <a:pt x="20429" y="4314"/>
                  </a:lnTo>
                  <a:cubicBezTo>
                    <a:pt x="20543" y="4132"/>
                    <a:pt x="20635" y="3949"/>
                    <a:pt x="20749" y="3767"/>
                  </a:cubicBezTo>
                  <a:cubicBezTo>
                    <a:pt x="20794" y="3698"/>
                    <a:pt x="20840" y="3630"/>
                    <a:pt x="20886" y="3561"/>
                  </a:cubicBezTo>
                  <a:cubicBezTo>
                    <a:pt x="20954" y="3424"/>
                    <a:pt x="21046" y="3264"/>
                    <a:pt x="21137" y="3127"/>
                  </a:cubicBezTo>
                  <a:cubicBezTo>
                    <a:pt x="21182" y="3036"/>
                    <a:pt x="21228" y="2945"/>
                    <a:pt x="21274" y="2876"/>
                  </a:cubicBezTo>
                  <a:lnTo>
                    <a:pt x="21319" y="2831"/>
                  </a:lnTo>
                  <a:lnTo>
                    <a:pt x="21388" y="2694"/>
                  </a:lnTo>
                  <a:lnTo>
                    <a:pt x="21456" y="2557"/>
                  </a:lnTo>
                  <a:cubicBezTo>
                    <a:pt x="21525" y="2466"/>
                    <a:pt x="21571" y="2351"/>
                    <a:pt x="21639" y="2260"/>
                  </a:cubicBezTo>
                  <a:cubicBezTo>
                    <a:pt x="21707" y="2123"/>
                    <a:pt x="21799" y="1986"/>
                    <a:pt x="21867" y="1849"/>
                  </a:cubicBezTo>
                  <a:cubicBezTo>
                    <a:pt x="21890" y="1804"/>
                    <a:pt x="21913" y="1758"/>
                    <a:pt x="21936" y="1735"/>
                  </a:cubicBezTo>
                  <a:lnTo>
                    <a:pt x="21959" y="1689"/>
                  </a:lnTo>
                  <a:lnTo>
                    <a:pt x="22050" y="1575"/>
                  </a:lnTo>
                  <a:lnTo>
                    <a:pt x="22118" y="1438"/>
                  </a:lnTo>
                  <a:lnTo>
                    <a:pt x="22187" y="1324"/>
                  </a:lnTo>
                  <a:lnTo>
                    <a:pt x="22210" y="1301"/>
                  </a:lnTo>
                  <a:lnTo>
                    <a:pt x="22232" y="1279"/>
                  </a:lnTo>
                  <a:cubicBezTo>
                    <a:pt x="22232" y="1233"/>
                    <a:pt x="22255" y="1233"/>
                    <a:pt x="22255" y="1233"/>
                  </a:cubicBezTo>
                  <a:lnTo>
                    <a:pt x="22278" y="1187"/>
                  </a:lnTo>
                  <a:lnTo>
                    <a:pt x="22301" y="1142"/>
                  </a:lnTo>
                  <a:lnTo>
                    <a:pt x="22324" y="1119"/>
                  </a:lnTo>
                  <a:cubicBezTo>
                    <a:pt x="22369" y="1028"/>
                    <a:pt x="22415" y="959"/>
                    <a:pt x="22461" y="868"/>
                  </a:cubicBezTo>
                  <a:cubicBezTo>
                    <a:pt x="22461" y="845"/>
                    <a:pt x="22461" y="822"/>
                    <a:pt x="22484" y="799"/>
                  </a:cubicBezTo>
                  <a:cubicBezTo>
                    <a:pt x="22484" y="754"/>
                    <a:pt x="22484" y="685"/>
                    <a:pt x="22438" y="617"/>
                  </a:cubicBezTo>
                  <a:cubicBezTo>
                    <a:pt x="22415" y="594"/>
                    <a:pt x="22415" y="571"/>
                    <a:pt x="22392" y="571"/>
                  </a:cubicBezTo>
                  <a:lnTo>
                    <a:pt x="22369" y="548"/>
                  </a:lnTo>
                  <a:cubicBezTo>
                    <a:pt x="22347" y="525"/>
                    <a:pt x="22324" y="503"/>
                    <a:pt x="22301" y="480"/>
                  </a:cubicBezTo>
                  <a:lnTo>
                    <a:pt x="22278" y="457"/>
                  </a:lnTo>
                  <a:lnTo>
                    <a:pt x="22232" y="411"/>
                  </a:lnTo>
                  <a:lnTo>
                    <a:pt x="22210" y="388"/>
                  </a:lnTo>
                  <a:cubicBezTo>
                    <a:pt x="22164" y="366"/>
                    <a:pt x="22141" y="343"/>
                    <a:pt x="22141" y="320"/>
                  </a:cubicBezTo>
                  <a:cubicBezTo>
                    <a:pt x="22096" y="274"/>
                    <a:pt x="22050" y="229"/>
                    <a:pt x="22027" y="183"/>
                  </a:cubicBezTo>
                  <a:cubicBezTo>
                    <a:pt x="22004" y="137"/>
                    <a:pt x="21981" y="115"/>
                    <a:pt x="21959" y="69"/>
                  </a:cubicBezTo>
                  <a:cubicBezTo>
                    <a:pt x="21936" y="46"/>
                    <a:pt x="21913" y="46"/>
                    <a:pt x="21890" y="23"/>
                  </a:cubicBezTo>
                  <a:cubicBezTo>
                    <a:pt x="21867" y="23"/>
                    <a:pt x="21844" y="0"/>
                    <a:pt x="218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21"/>
            <p:cNvSpPr/>
            <p:nvPr/>
          </p:nvSpPr>
          <p:spPr>
            <a:xfrm>
              <a:off x="-678326" y="2387600"/>
              <a:ext cx="1323046" cy="982102"/>
            </a:xfrm>
            <a:custGeom>
              <a:avLst/>
              <a:gdLst/>
              <a:ahLst/>
              <a:cxnLst/>
              <a:rect l="l" t="t" r="r" b="b"/>
              <a:pathLst>
                <a:path w="23648" h="17554" extrusionOk="0">
                  <a:moveTo>
                    <a:pt x="23442" y="0"/>
                  </a:moveTo>
                  <a:cubicBezTo>
                    <a:pt x="23396" y="0"/>
                    <a:pt x="23351" y="46"/>
                    <a:pt x="23351" y="69"/>
                  </a:cubicBezTo>
                  <a:cubicBezTo>
                    <a:pt x="23351" y="92"/>
                    <a:pt x="23351" y="92"/>
                    <a:pt x="23351" y="115"/>
                  </a:cubicBezTo>
                  <a:cubicBezTo>
                    <a:pt x="23328" y="115"/>
                    <a:pt x="23305" y="115"/>
                    <a:pt x="23282" y="137"/>
                  </a:cubicBezTo>
                  <a:cubicBezTo>
                    <a:pt x="23282" y="137"/>
                    <a:pt x="23259" y="160"/>
                    <a:pt x="23259" y="160"/>
                  </a:cubicBezTo>
                  <a:lnTo>
                    <a:pt x="23236" y="206"/>
                  </a:lnTo>
                  <a:lnTo>
                    <a:pt x="23236" y="229"/>
                  </a:lnTo>
                  <a:lnTo>
                    <a:pt x="23214" y="229"/>
                  </a:lnTo>
                  <a:lnTo>
                    <a:pt x="23077" y="503"/>
                  </a:lnTo>
                  <a:cubicBezTo>
                    <a:pt x="22940" y="708"/>
                    <a:pt x="22826" y="891"/>
                    <a:pt x="22711" y="1096"/>
                  </a:cubicBezTo>
                  <a:cubicBezTo>
                    <a:pt x="22597" y="1256"/>
                    <a:pt x="22506" y="1416"/>
                    <a:pt x="22415" y="1553"/>
                  </a:cubicBezTo>
                  <a:lnTo>
                    <a:pt x="22278" y="1758"/>
                  </a:lnTo>
                  <a:lnTo>
                    <a:pt x="22232" y="1849"/>
                  </a:lnTo>
                  <a:cubicBezTo>
                    <a:pt x="22187" y="1895"/>
                    <a:pt x="22164" y="1941"/>
                    <a:pt x="22141" y="1986"/>
                  </a:cubicBezTo>
                  <a:cubicBezTo>
                    <a:pt x="22118" y="2009"/>
                    <a:pt x="22118" y="2032"/>
                    <a:pt x="22095" y="2055"/>
                  </a:cubicBezTo>
                  <a:cubicBezTo>
                    <a:pt x="22095" y="2078"/>
                    <a:pt x="22118" y="2123"/>
                    <a:pt x="22118" y="2123"/>
                  </a:cubicBezTo>
                  <a:cubicBezTo>
                    <a:pt x="22141" y="2169"/>
                    <a:pt x="22164" y="2192"/>
                    <a:pt x="22187" y="2215"/>
                  </a:cubicBezTo>
                  <a:lnTo>
                    <a:pt x="22164" y="2237"/>
                  </a:lnTo>
                  <a:lnTo>
                    <a:pt x="22118" y="2237"/>
                  </a:lnTo>
                  <a:cubicBezTo>
                    <a:pt x="22050" y="2351"/>
                    <a:pt x="22004" y="2443"/>
                    <a:pt x="21935" y="2534"/>
                  </a:cubicBezTo>
                  <a:cubicBezTo>
                    <a:pt x="21890" y="2603"/>
                    <a:pt x="21844" y="2694"/>
                    <a:pt x="21798" y="2762"/>
                  </a:cubicBezTo>
                  <a:cubicBezTo>
                    <a:pt x="21776" y="2831"/>
                    <a:pt x="21753" y="2876"/>
                    <a:pt x="21730" y="2922"/>
                  </a:cubicBezTo>
                  <a:cubicBezTo>
                    <a:pt x="21684" y="3013"/>
                    <a:pt x="21639" y="3082"/>
                    <a:pt x="21570" y="3173"/>
                  </a:cubicBezTo>
                  <a:lnTo>
                    <a:pt x="21547" y="3219"/>
                  </a:lnTo>
                  <a:lnTo>
                    <a:pt x="21479" y="3333"/>
                  </a:lnTo>
                  <a:lnTo>
                    <a:pt x="21388" y="3470"/>
                  </a:lnTo>
                  <a:cubicBezTo>
                    <a:pt x="21319" y="3584"/>
                    <a:pt x="21251" y="3698"/>
                    <a:pt x="21205" y="3835"/>
                  </a:cubicBezTo>
                  <a:lnTo>
                    <a:pt x="21159" y="3881"/>
                  </a:lnTo>
                  <a:lnTo>
                    <a:pt x="21114" y="3949"/>
                  </a:lnTo>
                  <a:lnTo>
                    <a:pt x="21091" y="3995"/>
                  </a:lnTo>
                  <a:cubicBezTo>
                    <a:pt x="21068" y="4041"/>
                    <a:pt x="21045" y="4086"/>
                    <a:pt x="21022" y="4132"/>
                  </a:cubicBezTo>
                  <a:cubicBezTo>
                    <a:pt x="21022" y="4155"/>
                    <a:pt x="21022" y="4200"/>
                    <a:pt x="21022" y="4200"/>
                  </a:cubicBezTo>
                  <a:cubicBezTo>
                    <a:pt x="21000" y="4223"/>
                    <a:pt x="20977" y="4246"/>
                    <a:pt x="20977" y="4292"/>
                  </a:cubicBezTo>
                  <a:cubicBezTo>
                    <a:pt x="20863" y="4451"/>
                    <a:pt x="20771" y="4611"/>
                    <a:pt x="20657" y="4771"/>
                  </a:cubicBezTo>
                  <a:lnTo>
                    <a:pt x="20589" y="4885"/>
                  </a:lnTo>
                  <a:lnTo>
                    <a:pt x="20520" y="4999"/>
                  </a:lnTo>
                  <a:lnTo>
                    <a:pt x="20497" y="5045"/>
                  </a:lnTo>
                  <a:lnTo>
                    <a:pt x="20475" y="5091"/>
                  </a:lnTo>
                  <a:cubicBezTo>
                    <a:pt x="20383" y="5205"/>
                    <a:pt x="20292" y="5364"/>
                    <a:pt x="20224" y="5501"/>
                  </a:cubicBezTo>
                  <a:lnTo>
                    <a:pt x="20178" y="5547"/>
                  </a:lnTo>
                  <a:lnTo>
                    <a:pt x="19950" y="5912"/>
                  </a:lnTo>
                  <a:lnTo>
                    <a:pt x="19904" y="6004"/>
                  </a:lnTo>
                  <a:cubicBezTo>
                    <a:pt x="19813" y="6163"/>
                    <a:pt x="19699" y="6323"/>
                    <a:pt x="19607" y="6483"/>
                  </a:cubicBezTo>
                  <a:cubicBezTo>
                    <a:pt x="19562" y="6597"/>
                    <a:pt x="19493" y="6688"/>
                    <a:pt x="19447" y="6802"/>
                  </a:cubicBezTo>
                  <a:lnTo>
                    <a:pt x="19402" y="6871"/>
                  </a:lnTo>
                  <a:lnTo>
                    <a:pt x="19379" y="6894"/>
                  </a:lnTo>
                  <a:lnTo>
                    <a:pt x="19356" y="6939"/>
                  </a:lnTo>
                  <a:cubicBezTo>
                    <a:pt x="19356" y="6962"/>
                    <a:pt x="19333" y="6985"/>
                    <a:pt x="19311" y="7008"/>
                  </a:cubicBezTo>
                  <a:lnTo>
                    <a:pt x="19311" y="7031"/>
                  </a:lnTo>
                  <a:cubicBezTo>
                    <a:pt x="19288" y="7076"/>
                    <a:pt x="19265" y="7099"/>
                    <a:pt x="19242" y="7145"/>
                  </a:cubicBezTo>
                  <a:cubicBezTo>
                    <a:pt x="19242" y="7190"/>
                    <a:pt x="19242" y="7213"/>
                    <a:pt x="19242" y="7259"/>
                  </a:cubicBezTo>
                  <a:lnTo>
                    <a:pt x="19219" y="7305"/>
                  </a:lnTo>
                  <a:lnTo>
                    <a:pt x="19196" y="7350"/>
                  </a:lnTo>
                  <a:cubicBezTo>
                    <a:pt x="19174" y="7373"/>
                    <a:pt x="19151" y="7419"/>
                    <a:pt x="19128" y="7464"/>
                  </a:cubicBezTo>
                  <a:lnTo>
                    <a:pt x="19128" y="7487"/>
                  </a:lnTo>
                  <a:cubicBezTo>
                    <a:pt x="19105" y="7533"/>
                    <a:pt x="19082" y="7578"/>
                    <a:pt x="19059" y="7601"/>
                  </a:cubicBezTo>
                  <a:cubicBezTo>
                    <a:pt x="19059" y="7624"/>
                    <a:pt x="19059" y="7624"/>
                    <a:pt x="19037" y="7647"/>
                  </a:cubicBezTo>
                  <a:lnTo>
                    <a:pt x="18991" y="7715"/>
                  </a:lnTo>
                  <a:lnTo>
                    <a:pt x="18945" y="7807"/>
                  </a:lnTo>
                  <a:cubicBezTo>
                    <a:pt x="18922" y="7807"/>
                    <a:pt x="18922" y="7830"/>
                    <a:pt x="18900" y="7852"/>
                  </a:cubicBezTo>
                  <a:lnTo>
                    <a:pt x="18877" y="7875"/>
                  </a:lnTo>
                  <a:lnTo>
                    <a:pt x="18786" y="8058"/>
                  </a:lnTo>
                  <a:cubicBezTo>
                    <a:pt x="18694" y="8172"/>
                    <a:pt x="18626" y="8309"/>
                    <a:pt x="18557" y="8423"/>
                  </a:cubicBezTo>
                  <a:lnTo>
                    <a:pt x="18512" y="8491"/>
                  </a:lnTo>
                  <a:lnTo>
                    <a:pt x="18489" y="8560"/>
                  </a:lnTo>
                  <a:lnTo>
                    <a:pt x="18466" y="8583"/>
                  </a:lnTo>
                  <a:cubicBezTo>
                    <a:pt x="18443" y="8628"/>
                    <a:pt x="18398" y="8674"/>
                    <a:pt x="18375" y="8743"/>
                  </a:cubicBezTo>
                  <a:cubicBezTo>
                    <a:pt x="18329" y="8811"/>
                    <a:pt x="18283" y="8902"/>
                    <a:pt x="18238" y="8994"/>
                  </a:cubicBezTo>
                  <a:lnTo>
                    <a:pt x="18146" y="9108"/>
                  </a:lnTo>
                  <a:lnTo>
                    <a:pt x="18078" y="9245"/>
                  </a:lnTo>
                  <a:cubicBezTo>
                    <a:pt x="18032" y="9336"/>
                    <a:pt x="17987" y="9427"/>
                    <a:pt x="17941" y="9541"/>
                  </a:cubicBezTo>
                  <a:cubicBezTo>
                    <a:pt x="17873" y="9633"/>
                    <a:pt x="17827" y="9724"/>
                    <a:pt x="17781" y="9838"/>
                  </a:cubicBezTo>
                  <a:lnTo>
                    <a:pt x="17781" y="9861"/>
                  </a:lnTo>
                  <a:lnTo>
                    <a:pt x="17736" y="9929"/>
                  </a:lnTo>
                  <a:lnTo>
                    <a:pt x="17690" y="10021"/>
                  </a:lnTo>
                  <a:lnTo>
                    <a:pt x="17690" y="10044"/>
                  </a:lnTo>
                  <a:lnTo>
                    <a:pt x="17667" y="10066"/>
                  </a:lnTo>
                  <a:cubicBezTo>
                    <a:pt x="17644" y="10089"/>
                    <a:pt x="17644" y="10135"/>
                    <a:pt x="17621" y="10158"/>
                  </a:cubicBezTo>
                  <a:cubicBezTo>
                    <a:pt x="17553" y="10272"/>
                    <a:pt x="17484" y="10386"/>
                    <a:pt x="17416" y="10523"/>
                  </a:cubicBezTo>
                  <a:cubicBezTo>
                    <a:pt x="17370" y="10591"/>
                    <a:pt x="17325" y="10660"/>
                    <a:pt x="17279" y="10751"/>
                  </a:cubicBezTo>
                  <a:cubicBezTo>
                    <a:pt x="17233" y="10820"/>
                    <a:pt x="17188" y="10865"/>
                    <a:pt x="17165" y="10934"/>
                  </a:cubicBezTo>
                  <a:lnTo>
                    <a:pt x="17142" y="10979"/>
                  </a:lnTo>
                  <a:lnTo>
                    <a:pt x="17051" y="11116"/>
                  </a:lnTo>
                  <a:lnTo>
                    <a:pt x="17005" y="11185"/>
                  </a:lnTo>
                  <a:lnTo>
                    <a:pt x="16868" y="11413"/>
                  </a:lnTo>
                  <a:lnTo>
                    <a:pt x="16708" y="11641"/>
                  </a:lnTo>
                  <a:lnTo>
                    <a:pt x="16640" y="11778"/>
                  </a:lnTo>
                  <a:lnTo>
                    <a:pt x="16617" y="11801"/>
                  </a:lnTo>
                  <a:lnTo>
                    <a:pt x="16571" y="11892"/>
                  </a:lnTo>
                  <a:cubicBezTo>
                    <a:pt x="16549" y="11915"/>
                    <a:pt x="16526" y="11961"/>
                    <a:pt x="16503" y="12007"/>
                  </a:cubicBezTo>
                  <a:lnTo>
                    <a:pt x="16480" y="12029"/>
                  </a:lnTo>
                  <a:lnTo>
                    <a:pt x="16412" y="12121"/>
                  </a:lnTo>
                  <a:lnTo>
                    <a:pt x="16366" y="12235"/>
                  </a:lnTo>
                  <a:lnTo>
                    <a:pt x="16298" y="12326"/>
                  </a:lnTo>
                  <a:lnTo>
                    <a:pt x="16275" y="12395"/>
                  </a:lnTo>
                  <a:lnTo>
                    <a:pt x="16229" y="12440"/>
                  </a:lnTo>
                  <a:lnTo>
                    <a:pt x="16206" y="12486"/>
                  </a:lnTo>
                  <a:lnTo>
                    <a:pt x="16183" y="12509"/>
                  </a:lnTo>
                  <a:cubicBezTo>
                    <a:pt x="16183" y="12532"/>
                    <a:pt x="16161" y="12577"/>
                    <a:pt x="16161" y="12600"/>
                  </a:cubicBezTo>
                  <a:cubicBezTo>
                    <a:pt x="16138" y="12600"/>
                    <a:pt x="16138" y="12623"/>
                    <a:pt x="16138" y="12623"/>
                  </a:cubicBezTo>
                  <a:cubicBezTo>
                    <a:pt x="16069" y="12737"/>
                    <a:pt x="16001" y="12874"/>
                    <a:pt x="15932" y="12988"/>
                  </a:cubicBezTo>
                  <a:lnTo>
                    <a:pt x="15887" y="13079"/>
                  </a:lnTo>
                  <a:lnTo>
                    <a:pt x="15841" y="13125"/>
                  </a:lnTo>
                  <a:lnTo>
                    <a:pt x="15841" y="13148"/>
                  </a:lnTo>
                  <a:lnTo>
                    <a:pt x="15795" y="13216"/>
                  </a:lnTo>
                  <a:lnTo>
                    <a:pt x="15773" y="13262"/>
                  </a:lnTo>
                  <a:cubicBezTo>
                    <a:pt x="15773" y="13285"/>
                    <a:pt x="15773" y="13308"/>
                    <a:pt x="15773" y="13330"/>
                  </a:cubicBezTo>
                  <a:cubicBezTo>
                    <a:pt x="15773" y="13353"/>
                    <a:pt x="15773" y="13353"/>
                    <a:pt x="15773" y="13376"/>
                  </a:cubicBezTo>
                  <a:lnTo>
                    <a:pt x="15750" y="13422"/>
                  </a:lnTo>
                  <a:lnTo>
                    <a:pt x="15727" y="13422"/>
                  </a:lnTo>
                  <a:cubicBezTo>
                    <a:pt x="15704" y="13490"/>
                    <a:pt x="15681" y="13513"/>
                    <a:pt x="15658" y="13559"/>
                  </a:cubicBezTo>
                  <a:lnTo>
                    <a:pt x="15613" y="13627"/>
                  </a:lnTo>
                  <a:lnTo>
                    <a:pt x="15590" y="13650"/>
                  </a:lnTo>
                  <a:lnTo>
                    <a:pt x="15567" y="13673"/>
                  </a:lnTo>
                  <a:cubicBezTo>
                    <a:pt x="15544" y="13718"/>
                    <a:pt x="15522" y="13741"/>
                    <a:pt x="15499" y="13787"/>
                  </a:cubicBezTo>
                  <a:lnTo>
                    <a:pt x="15476" y="13810"/>
                  </a:lnTo>
                  <a:cubicBezTo>
                    <a:pt x="15453" y="13833"/>
                    <a:pt x="15430" y="13855"/>
                    <a:pt x="15430" y="13878"/>
                  </a:cubicBezTo>
                  <a:lnTo>
                    <a:pt x="15316" y="14038"/>
                  </a:lnTo>
                  <a:cubicBezTo>
                    <a:pt x="15225" y="14198"/>
                    <a:pt x="15133" y="14335"/>
                    <a:pt x="15065" y="14495"/>
                  </a:cubicBezTo>
                  <a:cubicBezTo>
                    <a:pt x="14951" y="14677"/>
                    <a:pt x="14837" y="14860"/>
                    <a:pt x="14745" y="15042"/>
                  </a:cubicBezTo>
                  <a:cubicBezTo>
                    <a:pt x="14677" y="15156"/>
                    <a:pt x="14609" y="15271"/>
                    <a:pt x="14540" y="15385"/>
                  </a:cubicBezTo>
                  <a:lnTo>
                    <a:pt x="14540" y="15408"/>
                  </a:lnTo>
                  <a:lnTo>
                    <a:pt x="14517" y="15453"/>
                  </a:lnTo>
                  <a:lnTo>
                    <a:pt x="14494" y="15476"/>
                  </a:lnTo>
                  <a:lnTo>
                    <a:pt x="14449" y="15544"/>
                  </a:lnTo>
                  <a:lnTo>
                    <a:pt x="14426" y="15636"/>
                  </a:lnTo>
                  <a:lnTo>
                    <a:pt x="14335" y="15796"/>
                  </a:lnTo>
                  <a:cubicBezTo>
                    <a:pt x="14152" y="16092"/>
                    <a:pt x="14015" y="16366"/>
                    <a:pt x="13855" y="16640"/>
                  </a:cubicBezTo>
                  <a:lnTo>
                    <a:pt x="13855" y="16663"/>
                  </a:lnTo>
                  <a:cubicBezTo>
                    <a:pt x="13855" y="16686"/>
                    <a:pt x="13832" y="16709"/>
                    <a:pt x="13832" y="16709"/>
                  </a:cubicBezTo>
                  <a:cubicBezTo>
                    <a:pt x="13810" y="16731"/>
                    <a:pt x="13810" y="16754"/>
                    <a:pt x="13810" y="16777"/>
                  </a:cubicBezTo>
                  <a:lnTo>
                    <a:pt x="13764" y="16846"/>
                  </a:lnTo>
                  <a:lnTo>
                    <a:pt x="13741" y="16868"/>
                  </a:lnTo>
                  <a:cubicBezTo>
                    <a:pt x="13741" y="16891"/>
                    <a:pt x="13741" y="16914"/>
                    <a:pt x="13718" y="16937"/>
                  </a:cubicBezTo>
                  <a:lnTo>
                    <a:pt x="13673" y="17051"/>
                  </a:lnTo>
                  <a:cubicBezTo>
                    <a:pt x="13650" y="17051"/>
                    <a:pt x="13650" y="17074"/>
                    <a:pt x="13627" y="17097"/>
                  </a:cubicBezTo>
                  <a:cubicBezTo>
                    <a:pt x="13627" y="17097"/>
                    <a:pt x="13627" y="17074"/>
                    <a:pt x="13604" y="17074"/>
                  </a:cubicBezTo>
                  <a:cubicBezTo>
                    <a:pt x="13581" y="17051"/>
                    <a:pt x="13559" y="17051"/>
                    <a:pt x="13513" y="17028"/>
                  </a:cubicBezTo>
                  <a:lnTo>
                    <a:pt x="13148" y="17028"/>
                  </a:lnTo>
                  <a:cubicBezTo>
                    <a:pt x="13102" y="17005"/>
                    <a:pt x="13079" y="17005"/>
                    <a:pt x="13056" y="17005"/>
                  </a:cubicBezTo>
                  <a:lnTo>
                    <a:pt x="13011" y="17005"/>
                  </a:lnTo>
                  <a:lnTo>
                    <a:pt x="12988" y="16982"/>
                  </a:lnTo>
                  <a:lnTo>
                    <a:pt x="12919" y="16982"/>
                  </a:lnTo>
                  <a:lnTo>
                    <a:pt x="12874" y="16960"/>
                  </a:lnTo>
                  <a:lnTo>
                    <a:pt x="12782" y="16960"/>
                  </a:lnTo>
                  <a:cubicBezTo>
                    <a:pt x="12691" y="16937"/>
                    <a:pt x="12600" y="16914"/>
                    <a:pt x="12509" y="16891"/>
                  </a:cubicBezTo>
                  <a:cubicBezTo>
                    <a:pt x="12372" y="16868"/>
                    <a:pt x="12235" y="16846"/>
                    <a:pt x="12121" y="16823"/>
                  </a:cubicBezTo>
                  <a:cubicBezTo>
                    <a:pt x="12006" y="16800"/>
                    <a:pt x="11892" y="16777"/>
                    <a:pt x="11778" y="16754"/>
                  </a:cubicBezTo>
                  <a:lnTo>
                    <a:pt x="11755" y="16754"/>
                  </a:lnTo>
                  <a:cubicBezTo>
                    <a:pt x="11710" y="16754"/>
                    <a:pt x="11641" y="16731"/>
                    <a:pt x="11596" y="16731"/>
                  </a:cubicBezTo>
                  <a:lnTo>
                    <a:pt x="11527" y="16709"/>
                  </a:lnTo>
                  <a:lnTo>
                    <a:pt x="11481" y="16686"/>
                  </a:lnTo>
                  <a:lnTo>
                    <a:pt x="11436" y="16686"/>
                  </a:lnTo>
                  <a:cubicBezTo>
                    <a:pt x="11367" y="16663"/>
                    <a:pt x="11299" y="16640"/>
                    <a:pt x="11230" y="16617"/>
                  </a:cubicBezTo>
                  <a:lnTo>
                    <a:pt x="11208" y="16617"/>
                  </a:lnTo>
                  <a:cubicBezTo>
                    <a:pt x="11139" y="16594"/>
                    <a:pt x="11093" y="16572"/>
                    <a:pt x="11025" y="16549"/>
                  </a:cubicBezTo>
                  <a:lnTo>
                    <a:pt x="10956" y="16526"/>
                  </a:lnTo>
                  <a:lnTo>
                    <a:pt x="10911" y="16503"/>
                  </a:lnTo>
                  <a:cubicBezTo>
                    <a:pt x="10865" y="16480"/>
                    <a:pt x="10842" y="16480"/>
                    <a:pt x="10797" y="16457"/>
                  </a:cubicBezTo>
                  <a:cubicBezTo>
                    <a:pt x="10774" y="16457"/>
                    <a:pt x="10751" y="16435"/>
                    <a:pt x="10728" y="16435"/>
                  </a:cubicBezTo>
                  <a:cubicBezTo>
                    <a:pt x="10683" y="16412"/>
                    <a:pt x="10614" y="16389"/>
                    <a:pt x="10568" y="16389"/>
                  </a:cubicBezTo>
                  <a:cubicBezTo>
                    <a:pt x="10546" y="16366"/>
                    <a:pt x="10500" y="16343"/>
                    <a:pt x="10454" y="16343"/>
                  </a:cubicBezTo>
                  <a:lnTo>
                    <a:pt x="10431" y="16321"/>
                  </a:lnTo>
                  <a:lnTo>
                    <a:pt x="10386" y="16321"/>
                  </a:lnTo>
                  <a:cubicBezTo>
                    <a:pt x="10363" y="16321"/>
                    <a:pt x="10363" y="16298"/>
                    <a:pt x="10340" y="16298"/>
                  </a:cubicBezTo>
                  <a:lnTo>
                    <a:pt x="10272" y="16275"/>
                  </a:lnTo>
                  <a:cubicBezTo>
                    <a:pt x="10180" y="16252"/>
                    <a:pt x="10112" y="16229"/>
                    <a:pt x="10043" y="16206"/>
                  </a:cubicBezTo>
                  <a:lnTo>
                    <a:pt x="10021" y="16206"/>
                  </a:lnTo>
                  <a:lnTo>
                    <a:pt x="9884" y="16161"/>
                  </a:lnTo>
                  <a:lnTo>
                    <a:pt x="9655" y="16069"/>
                  </a:lnTo>
                  <a:lnTo>
                    <a:pt x="9450" y="16001"/>
                  </a:lnTo>
                  <a:lnTo>
                    <a:pt x="9427" y="16001"/>
                  </a:lnTo>
                  <a:cubicBezTo>
                    <a:pt x="9404" y="15978"/>
                    <a:pt x="9382" y="15955"/>
                    <a:pt x="9359" y="15955"/>
                  </a:cubicBezTo>
                  <a:lnTo>
                    <a:pt x="9313" y="15933"/>
                  </a:lnTo>
                  <a:lnTo>
                    <a:pt x="9245" y="15910"/>
                  </a:lnTo>
                  <a:cubicBezTo>
                    <a:pt x="9199" y="15887"/>
                    <a:pt x="9130" y="15864"/>
                    <a:pt x="9085" y="15841"/>
                  </a:cubicBezTo>
                  <a:cubicBezTo>
                    <a:pt x="8993" y="15796"/>
                    <a:pt x="8925" y="15773"/>
                    <a:pt x="8857" y="15750"/>
                  </a:cubicBezTo>
                  <a:lnTo>
                    <a:pt x="8788" y="15727"/>
                  </a:lnTo>
                  <a:cubicBezTo>
                    <a:pt x="8674" y="15681"/>
                    <a:pt x="8560" y="15636"/>
                    <a:pt x="8446" y="15590"/>
                  </a:cubicBezTo>
                  <a:cubicBezTo>
                    <a:pt x="8446" y="15567"/>
                    <a:pt x="8400" y="15544"/>
                    <a:pt x="8377" y="15522"/>
                  </a:cubicBezTo>
                  <a:cubicBezTo>
                    <a:pt x="8332" y="15499"/>
                    <a:pt x="8309" y="15476"/>
                    <a:pt x="8286" y="15476"/>
                  </a:cubicBezTo>
                  <a:lnTo>
                    <a:pt x="8240" y="15453"/>
                  </a:lnTo>
                  <a:cubicBezTo>
                    <a:pt x="8195" y="15430"/>
                    <a:pt x="8149" y="15430"/>
                    <a:pt x="8126" y="15408"/>
                  </a:cubicBezTo>
                  <a:lnTo>
                    <a:pt x="8103" y="15385"/>
                  </a:lnTo>
                  <a:lnTo>
                    <a:pt x="7989" y="15339"/>
                  </a:lnTo>
                  <a:lnTo>
                    <a:pt x="7875" y="15316"/>
                  </a:lnTo>
                  <a:lnTo>
                    <a:pt x="7784" y="15271"/>
                  </a:lnTo>
                  <a:cubicBezTo>
                    <a:pt x="7670" y="15225"/>
                    <a:pt x="7555" y="15179"/>
                    <a:pt x="7464" y="15134"/>
                  </a:cubicBezTo>
                  <a:cubicBezTo>
                    <a:pt x="7327" y="15065"/>
                    <a:pt x="7213" y="15019"/>
                    <a:pt x="7099" y="14974"/>
                  </a:cubicBezTo>
                  <a:lnTo>
                    <a:pt x="7031" y="14928"/>
                  </a:lnTo>
                  <a:cubicBezTo>
                    <a:pt x="6962" y="14905"/>
                    <a:pt x="6894" y="14860"/>
                    <a:pt x="6802" y="14837"/>
                  </a:cubicBezTo>
                  <a:lnTo>
                    <a:pt x="6757" y="14791"/>
                  </a:lnTo>
                  <a:lnTo>
                    <a:pt x="6734" y="14791"/>
                  </a:lnTo>
                  <a:lnTo>
                    <a:pt x="6688" y="14768"/>
                  </a:lnTo>
                  <a:lnTo>
                    <a:pt x="6665" y="14768"/>
                  </a:lnTo>
                  <a:cubicBezTo>
                    <a:pt x="6642" y="14768"/>
                    <a:pt x="6642" y="14746"/>
                    <a:pt x="6620" y="14746"/>
                  </a:cubicBezTo>
                  <a:lnTo>
                    <a:pt x="6574" y="14746"/>
                  </a:lnTo>
                  <a:lnTo>
                    <a:pt x="6483" y="14700"/>
                  </a:lnTo>
                  <a:cubicBezTo>
                    <a:pt x="6414" y="14677"/>
                    <a:pt x="6369" y="14654"/>
                    <a:pt x="6323" y="14631"/>
                  </a:cubicBezTo>
                  <a:cubicBezTo>
                    <a:pt x="6300" y="14609"/>
                    <a:pt x="6277" y="14586"/>
                    <a:pt x="6254" y="14563"/>
                  </a:cubicBezTo>
                  <a:cubicBezTo>
                    <a:pt x="6163" y="14517"/>
                    <a:pt x="6072" y="14472"/>
                    <a:pt x="6003" y="14426"/>
                  </a:cubicBezTo>
                  <a:lnTo>
                    <a:pt x="5981" y="14426"/>
                  </a:lnTo>
                  <a:cubicBezTo>
                    <a:pt x="5912" y="14380"/>
                    <a:pt x="5821" y="14358"/>
                    <a:pt x="5752" y="14312"/>
                  </a:cubicBezTo>
                  <a:cubicBezTo>
                    <a:pt x="5593" y="14243"/>
                    <a:pt x="5410" y="14175"/>
                    <a:pt x="5250" y="14084"/>
                  </a:cubicBezTo>
                  <a:cubicBezTo>
                    <a:pt x="5182" y="14061"/>
                    <a:pt x="5090" y="14015"/>
                    <a:pt x="5022" y="13970"/>
                  </a:cubicBezTo>
                  <a:cubicBezTo>
                    <a:pt x="4908" y="13901"/>
                    <a:pt x="4794" y="13833"/>
                    <a:pt x="4702" y="13764"/>
                  </a:cubicBezTo>
                  <a:lnTo>
                    <a:pt x="4611" y="13741"/>
                  </a:lnTo>
                  <a:cubicBezTo>
                    <a:pt x="4543" y="13696"/>
                    <a:pt x="4451" y="13650"/>
                    <a:pt x="4360" y="13604"/>
                  </a:cubicBezTo>
                  <a:lnTo>
                    <a:pt x="4200" y="13513"/>
                  </a:lnTo>
                  <a:cubicBezTo>
                    <a:pt x="4109" y="13467"/>
                    <a:pt x="3995" y="13399"/>
                    <a:pt x="3903" y="13353"/>
                  </a:cubicBezTo>
                  <a:cubicBezTo>
                    <a:pt x="3721" y="13262"/>
                    <a:pt x="3561" y="13171"/>
                    <a:pt x="3401" y="13079"/>
                  </a:cubicBezTo>
                  <a:lnTo>
                    <a:pt x="3310" y="13034"/>
                  </a:lnTo>
                  <a:lnTo>
                    <a:pt x="3287" y="13034"/>
                  </a:lnTo>
                  <a:cubicBezTo>
                    <a:pt x="3150" y="12965"/>
                    <a:pt x="3013" y="12897"/>
                    <a:pt x="2876" y="12828"/>
                  </a:cubicBezTo>
                  <a:cubicBezTo>
                    <a:pt x="2853" y="12805"/>
                    <a:pt x="2831" y="12805"/>
                    <a:pt x="2785" y="12783"/>
                  </a:cubicBezTo>
                  <a:lnTo>
                    <a:pt x="2717" y="12783"/>
                  </a:lnTo>
                  <a:cubicBezTo>
                    <a:pt x="2694" y="12760"/>
                    <a:pt x="2671" y="12760"/>
                    <a:pt x="2648" y="12737"/>
                  </a:cubicBezTo>
                  <a:lnTo>
                    <a:pt x="2625" y="12714"/>
                  </a:lnTo>
                  <a:cubicBezTo>
                    <a:pt x="2557" y="12691"/>
                    <a:pt x="2488" y="12646"/>
                    <a:pt x="2443" y="12623"/>
                  </a:cubicBezTo>
                  <a:cubicBezTo>
                    <a:pt x="2397" y="12577"/>
                    <a:pt x="2351" y="12577"/>
                    <a:pt x="2328" y="12554"/>
                  </a:cubicBezTo>
                  <a:cubicBezTo>
                    <a:pt x="2306" y="12554"/>
                    <a:pt x="2306" y="12532"/>
                    <a:pt x="2283" y="12532"/>
                  </a:cubicBezTo>
                  <a:cubicBezTo>
                    <a:pt x="2260" y="12532"/>
                    <a:pt x="2214" y="12554"/>
                    <a:pt x="2192" y="12577"/>
                  </a:cubicBezTo>
                  <a:cubicBezTo>
                    <a:pt x="2192" y="12554"/>
                    <a:pt x="2169" y="12554"/>
                    <a:pt x="2146" y="12532"/>
                  </a:cubicBezTo>
                  <a:lnTo>
                    <a:pt x="1804" y="12303"/>
                  </a:lnTo>
                  <a:lnTo>
                    <a:pt x="1461" y="12075"/>
                  </a:lnTo>
                  <a:lnTo>
                    <a:pt x="1393" y="12029"/>
                  </a:lnTo>
                  <a:lnTo>
                    <a:pt x="1233" y="11915"/>
                  </a:lnTo>
                  <a:cubicBezTo>
                    <a:pt x="1187" y="11847"/>
                    <a:pt x="1142" y="11801"/>
                    <a:pt x="1096" y="11755"/>
                  </a:cubicBezTo>
                  <a:lnTo>
                    <a:pt x="1073" y="11733"/>
                  </a:lnTo>
                  <a:cubicBezTo>
                    <a:pt x="1027" y="11687"/>
                    <a:pt x="1005" y="11664"/>
                    <a:pt x="982" y="11641"/>
                  </a:cubicBezTo>
                  <a:lnTo>
                    <a:pt x="959" y="11619"/>
                  </a:lnTo>
                  <a:cubicBezTo>
                    <a:pt x="891" y="11573"/>
                    <a:pt x="822" y="11504"/>
                    <a:pt x="754" y="11459"/>
                  </a:cubicBezTo>
                  <a:lnTo>
                    <a:pt x="708" y="11436"/>
                  </a:lnTo>
                  <a:cubicBezTo>
                    <a:pt x="617" y="11390"/>
                    <a:pt x="548" y="11322"/>
                    <a:pt x="457" y="11276"/>
                  </a:cubicBezTo>
                  <a:lnTo>
                    <a:pt x="434" y="11253"/>
                  </a:lnTo>
                  <a:lnTo>
                    <a:pt x="388" y="11231"/>
                  </a:lnTo>
                  <a:lnTo>
                    <a:pt x="366" y="11231"/>
                  </a:lnTo>
                  <a:cubicBezTo>
                    <a:pt x="343" y="11208"/>
                    <a:pt x="320" y="11185"/>
                    <a:pt x="297" y="11162"/>
                  </a:cubicBezTo>
                  <a:cubicBezTo>
                    <a:pt x="274" y="11162"/>
                    <a:pt x="251" y="11139"/>
                    <a:pt x="229" y="11139"/>
                  </a:cubicBezTo>
                  <a:cubicBezTo>
                    <a:pt x="206" y="11116"/>
                    <a:pt x="160" y="11094"/>
                    <a:pt x="137" y="11094"/>
                  </a:cubicBezTo>
                  <a:cubicBezTo>
                    <a:pt x="114" y="11094"/>
                    <a:pt x="92" y="11116"/>
                    <a:pt x="69" y="11116"/>
                  </a:cubicBezTo>
                  <a:cubicBezTo>
                    <a:pt x="46" y="11139"/>
                    <a:pt x="23" y="11139"/>
                    <a:pt x="23" y="11162"/>
                  </a:cubicBezTo>
                  <a:cubicBezTo>
                    <a:pt x="0" y="11208"/>
                    <a:pt x="0" y="11253"/>
                    <a:pt x="23" y="11276"/>
                  </a:cubicBezTo>
                  <a:cubicBezTo>
                    <a:pt x="23" y="11322"/>
                    <a:pt x="23" y="11367"/>
                    <a:pt x="69" y="11413"/>
                  </a:cubicBezTo>
                  <a:cubicBezTo>
                    <a:pt x="69" y="11413"/>
                    <a:pt x="92" y="11413"/>
                    <a:pt x="92" y="11436"/>
                  </a:cubicBezTo>
                  <a:cubicBezTo>
                    <a:pt x="92" y="11459"/>
                    <a:pt x="92" y="11482"/>
                    <a:pt x="114" y="11504"/>
                  </a:cubicBezTo>
                  <a:cubicBezTo>
                    <a:pt x="137" y="11527"/>
                    <a:pt x="160" y="11573"/>
                    <a:pt x="206" y="11596"/>
                  </a:cubicBezTo>
                  <a:lnTo>
                    <a:pt x="229" y="11596"/>
                  </a:lnTo>
                  <a:cubicBezTo>
                    <a:pt x="229" y="11619"/>
                    <a:pt x="251" y="11641"/>
                    <a:pt x="274" y="11664"/>
                  </a:cubicBezTo>
                  <a:lnTo>
                    <a:pt x="343" y="11710"/>
                  </a:lnTo>
                  <a:lnTo>
                    <a:pt x="434" y="11778"/>
                  </a:lnTo>
                  <a:lnTo>
                    <a:pt x="480" y="11801"/>
                  </a:lnTo>
                  <a:cubicBezTo>
                    <a:pt x="571" y="11870"/>
                    <a:pt x="662" y="11961"/>
                    <a:pt x="776" y="12029"/>
                  </a:cubicBezTo>
                  <a:lnTo>
                    <a:pt x="891" y="12121"/>
                  </a:lnTo>
                  <a:lnTo>
                    <a:pt x="913" y="12144"/>
                  </a:lnTo>
                  <a:cubicBezTo>
                    <a:pt x="959" y="12189"/>
                    <a:pt x="1005" y="12212"/>
                    <a:pt x="1050" y="12258"/>
                  </a:cubicBezTo>
                  <a:lnTo>
                    <a:pt x="1096" y="12303"/>
                  </a:lnTo>
                  <a:cubicBezTo>
                    <a:pt x="1142" y="12326"/>
                    <a:pt x="1164" y="12349"/>
                    <a:pt x="1210" y="12372"/>
                  </a:cubicBezTo>
                  <a:lnTo>
                    <a:pt x="1233" y="12395"/>
                  </a:lnTo>
                  <a:lnTo>
                    <a:pt x="1279" y="12440"/>
                  </a:lnTo>
                  <a:lnTo>
                    <a:pt x="1301" y="12440"/>
                  </a:lnTo>
                  <a:cubicBezTo>
                    <a:pt x="1324" y="12463"/>
                    <a:pt x="1370" y="12486"/>
                    <a:pt x="1393" y="12509"/>
                  </a:cubicBezTo>
                  <a:lnTo>
                    <a:pt x="1438" y="12509"/>
                  </a:lnTo>
                  <a:cubicBezTo>
                    <a:pt x="1461" y="12509"/>
                    <a:pt x="1507" y="12509"/>
                    <a:pt x="1507" y="12486"/>
                  </a:cubicBezTo>
                  <a:cubicBezTo>
                    <a:pt x="1621" y="12577"/>
                    <a:pt x="1758" y="12646"/>
                    <a:pt x="1872" y="12714"/>
                  </a:cubicBezTo>
                  <a:lnTo>
                    <a:pt x="2009" y="12805"/>
                  </a:lnTo>
                  <a:lnTo>
                    <a:pt x="2100" y="12851"/>
                  </a:lnTo>
                  <a:lnTo>
                    <a:pt x="2260" y="12942"/>
                  </a:lnTo>
                  <a:cubicBezTo>
                    <a:pt x="2351" y="13011"/>
                    <a:pt x="2420" y="13057"/>
                    <a:pt x="2511" y="13102"/>
                  </a:cubicBezTo>
                  <a:lnTo>
                    <a:pt x="2534" y="13125"/>
                  </a:lnTo>
                  <a:lnTo>
                    <a:pt x="2580" y="13148"/>
                  </a:lnTo>
                  <a:lnTo>
                    <a:pt x="2602" y="13148"/>
                  </a:lnTo>
                  <a:cubicBezTo>
                    <a:pt x="2625" y="13171"/>
                    <a:pt x="2648" y="13193"/>
                    <a:pt x="2671" y="13193"/>
                  </a:cubicBezTo>
                  <a:cubicBezTo>
                    <a:pt x="2671" y="13193"/>
                    <a:pt x="2671" y="13193"/>
                    <a:pt x="2694" y="13216"/>
                  </a:cubicBezTo>
                  <a:lnTo>
                    <a:pt x="2739" y="13239"/>
                  </a:lnTo>
                  <a:cubicBezTo>
                    <a:pt x="2853" y="13308"/>
                    <a:pt x="2968" y="13376"/>
                    <a:pt x="3082" y="13445"/>
                  </a:cubicBezTo>
                  <a:lnTo>
                    <a:pt x="3150" y="13490"/>
                  </a:lnTo>
                  <a:lnTo>
                    <a:pt x="3242" y="13536"/>
                  </a:lnTo>
                  <a:lnTo>
                    <a:pt x="3287" y="13559"/>
                  </a:lnTo>
                  <a:lnTo>
                    <a:pt x="3310" y="13582"/>
                  </a:lnTo>
                  <a:cubicBezTo>
                    <a:pt x="3356" y="13604"/>
                    <a:pt x="3378" y="13604"/>
                    <a:pt x="3424" y="13627"/>
                  </a:cubicBezTo>
                  <a:cubicBezTo>
                    <a:pt x="3447" y="13650"/>
                    <a:pt x="3470" y="13650"/>
                    <a:pt x="3493" y="13650"/>
                  </a:cubicBezTo>
                  <a:cubicBezTo>
                    <a:pt x="3493" y="13650"/>
                    <a:pt x="3515" y="13650"/>
                    <a:pt x="3515" y="13627"/>
                  </a:cubicBezTo>
                  <a:cubicBezTo>
                    <a:pt x="3652" y="13696"/>
                    <a:pt x="3766" y="13764"/>
                    <a:pt x="3903" y="13833"/>
                  </a:cubicBezTo>
                  <a:cubicBezTo>
                    <a:pt x="3995" y="13878"/>
                    <a:pt x="4063" y="13901"/>
                    <a:pt x="4132" y="13947"/>
                  </a:cubicBezTo>
                  <a:lnTo>
                    <a:pt x="4177" y="13970"/>
                  </a:lnTo>
                  <a:lnTo>
                    <a:pt x="4223" y="13992"/>
                  </a:lnTo>
                  <a:lnTo>
                    <a:pt x="4269" y="14015"/>
                  </a:lnTo>
                  <a:lnTo>
                    <a:pt x="4291" y="14015"/>
                  </a:lnTo>
                  <a:lnTo>
                    <a:pt x="4314" y="14038"/>
                  </a:lnTo>
                  <a:cubicBezTo>
                    <a:pt x="4337" y="14038"/>
                    <a:pt x="4360" y="14061"/>
                    <a:pt x="4406" y="14061"/>
                  </a:cubicBezTo>
                  <a:lnTo>
                    <a:pt x="4474" y="14061"/>
                  </a:lnTo>
                  <a:lnTo>
                    <a:pt x="4497" y="14084"/>
                  </a:lnTo>
                  <a:lnTo>
                    <a:pt x="4520" y="14084"/>
                  </a:lnTo>
                  <a:cubicBezTo>
                    <a:pt x="4611" y="14129"/>
                    <a:pt x="4680" y="14175"/>
                    <a:pt x="4771" y="14221"/>
                  </a:cubicBezTo>
                  <a:lnTo>
                    <a:pt x="4816" y="14243"/>
                  </a:lnTo>
                  <a:cubicBezTo>
                    <a:pt x="4862" y="14289"/>
                    <a:pt x="4931" y="14335"/>
                    <a:pt x="4999" y="14358"/>
                  </a:cubicBezTo>
                  <a:lnTo>
                    <a:pt x="5068" y="14403"/>
                  </a:lnTo>
                  <a:cubicBezTo>
                    <a:pt x="5136" y="14426"/>
                    <a:pt x="5182" y="14472"/>
                    <a:pt x="5250" y="14495"/>
                  </a:cubicBezTo>
                  <a:cubicBezTo>
                    <a:pt x="5341" y="14540"/>
                    <a:pt x="5433" y="14586"/>
                    <a:pt x="5547" y="14631"/>
                  </a:cubicBezTo>
                  <a:cubicBezTo>
                    <a:pt x="5593" y="14677"/>
                    <a:pt x="5638" y="14700"/>
                    <a:pt x="5707" y="14723"/>
                  </a:cubicBezTo>
                  <a:lnTo>
                    <a:pt x="5798" y="14768"/>
                  </a:lnTo>
                  <a:cubicBezTo>
                    <a:pt x="5958" y="14837"/>
                    <a:pt x="6095" y="14905"/>
                    <a:pt x="6232" y="14951"/>
                  </a:cubicBezTo>
                  <a:lnTo>
                    <a:pt x="6300" y="14974"/>
                  </a:lnTo>
                  <a:cubicBezTo>
                    <a:pt x="6369" y="15019"/>
                    <a:pt x="6460" y="15042"/>
                    <a:pt x="6528" y="15088"/>
                  </a:cubicBezTo>
                  <a:lnTo>
                    <a:pt x="6620" y="15111"/>
                  </a:lnTo>
                  <a:lnTo>
                    <a:pt x="6688" y="15156"/>
                  </a:lnTo>
                  <a:lnTo>
                    <a:pt x="6779" y="15179"/>
                  </a:lnTo>
                  <a:lnTo>
                    <a:pt x="6894" y="15225"/>
                  </a:lnTo>
                  <a:lnTo>
                    <a:pt x="6962" y="15248"/>
                  </a:lnTo>
                  <a:lnTo>
                    <a:pt x="7008" y="15271"/>
                  </a:lnTo>
                  <a:lnTo>
                    <a:pt x="7053" y="15316"/>
                  </a:lnTo>
                  <a:lnTo>
                    <a:pt x="7099" y="15339"/>
                  </a:lnTo>
                  <a:lnTo>
                    <a:pt x="7167" y="15362"/>
                  </a:lnTo>
                  <a:cubicBezTo>
                    <a:pt x="7213" y="15385"/>
                    <a:pt x="7282" y="15430"/>
                    <a:pt x="7350" y="15453"/>
                  </a:cubicBezTo>
                  <a:lnTo>
                    <a:pt x="7441" y="15499"/>
                  </a:lnTo>
                  <a:cubicBezTo>
                    <a:pt x="7510" y="15522"/>
                    <a:pt x="7555" y="15544"/>
                    <a:pt x="7601" y="15567"/>
                  </a:cubicBezTo>
                  <a:lnTo>
                    <a:pt x="7624" y="15590"/>
                  </a:lnTo>
                  <a:lnTo>
                    <a:pt x="7670" y="15590"/>
                  </a:lnTo>
                  <a:cubicBezTo>
                    <a:pt x="7670" y="15590"/>
                    <a:pt x="7670" y="15613"/>
                    <a:pt x="7670" y="15613"/>
                  </a:cubicBezTo>
                  <a:cubicBezTo>
                    <a:pt x="7738" y="15636"/>
                    <a:pt x="7784" y="15681"/>
                    <a:pt x="7829" y="15704"/>
                  </a:cubicBezTo>
                  <a:cubicBezTo>
                    <a:pt x="7875" y="15704"/>
                    <a:pt x="7898" y="15727"/>
                    <a:pt x="7921" y="15727"/>
                  </a:cubicBezTo>
                  <a:lnTo>
                    <a:pt x="7966" y="15750"/>
                  </a:lnTo>
                  <a:lnTo>
                    <a:pt x="8012" y="15773"/>
                  </a:lnTo>
                  <a:lnTo>
                    <a:pt x="8103" y="15818"/>
                  </a:lnTo>
                  <a:lnTo>
                    <a:pt x="8126" y="15818"/>
                  </a:lnTo>
                  <a:cubicBezTo>
                    <a:pt x="8217" y="15864"/>
                    <a:pt x="8309" y="15887"/>
                    <a:pt x="8377" y="15933"/>
                  </a:cubicBezTo>
                  <a:lnTo>
                    <a:pt x="8469" y="15955"/>
                  </a:lnTo>
                  <a:cubicBezTo>
                    <a:pt x="8605" y="16024"/>
                    <a:pt x="8765" y="16092"/>
                    <a:pt x="8902" y="16138"/>
                  </a:cubicBezTo>
                  <a:lnTo>
                    <a:pt x="8925" y="16161"/>
                  </a:lnTo>
                  <a:cubicBezTo>
                    <a:pt x="8971" y="16184"/>
                    <a:pt x="9016" y="16184"/>
                    <a:pt x="9039" y="16206"/>
                  </a:cubicBezTo>
                  <a:lnTo>
                    <a:pt x="9130" y="16252"/>
                  </a:lnTo>
                  <a:lnTo>
                    <a:pt x="9199" y="16275"/>
                  </a:lnTo>
                  <a:cubicBezTo>
                    <a:pt x="9245" y="16298"/>
                    <a:pt x="9290" y="16321"/>
                    <a:pt x="9359" y="16343"/>
                  </a:cubicBezTo>
                  <a:lnTo>
                    <a:pt x="9382" y="16343"/>
                  </a:lnTo>
                  <a:lnTo>
                    <a:pt x="9404" y="16366"/>
                  </a:lnTo>
                  <a:lnTo>
                    <a:pt x="9473" y="16389"/>
                  </a:lnTo>
                  <a:cubicBezTo>
                    <a:pt x="9633" y="16457"/>
                    <a:pt x="9792" y="16526"/>
                    <a:pt x="10021" y="16594"/>
                  </a:cubicBezTo>
                  <a:cubicBezTo>
                    <a:pt x="10112" y="16617"/>
                    <a:pt x="10226" y="16663"/>
                    <a:pt x="10317" y="16686"/>
                  </a:cubicBezTo>
                  <a:lnTo>
                    <a:pt x="10340" y="16686"/>
                  </a:lnTo>
                  <a:cubicBezTo>
                    <a:pt x="10386" y="16709"/>
                    <a:pt x="10454" y="16731"/>
                    <a:pt x="10500" y="16754"/>
                  </a:cubicBezTo>
                  <a:cubicBezTo>
                    <a:pt x="10568" y="16777"/>
                    <a:pt x="10637" y="16800"/>
                    <a:pt x="10705" y="16823"/>
                  </a:cubicBezTo>
                  <a:lnTo>
                    <a:pt x="10820" y="16868"/>
                  </a:lnTo>
                  <a:lnTo>
                    <a:pt x="10842" y="16868"/>
                  </a:lnTo>
                  <a:lnTo>
                    <a:pt x="10865" y="16891"/>
                  </a:lnTo>
                  <a:lnTo>
                    <a:pt x="10888" y="16891"/>
                  </a:lnTo>
                  <a:cubicBezTo>
                    <a:pt x="10934" y="16891"/>
                    <a:pt x="10956" y="16914"/>
                    <a:pt x="10979" y="16914"/>
                  </a:cubicBezTo>
                  <a:lnTo>
                    <a:pt x="11139" y="16960"/>
                  </a:lnTo>
                  <a:lnTo>
                    <a:pt x="11299" y="17005"/>
                  </a:lnTo>
                  <a:cubicBezTo>
                    <a:pt x="11299" y="17028"/>
                    <a:pt x="11322" y="17028"/>
                    <a:pt x="11344" y="17028"/>
                  </a:cubicBezTo>
                  <a:lnTo>
                    <a:pt x="11367" y="17028"/>
                  </a:lnTo>
                  <a:lnTo>
                    <a:pt x="11413" y="17051"/>
                  </a:lnTo>
                  <a:lnTo>
                    <a:pt x="11596" y="17097"/>
                  </a:lnTo>
                  <a:lnTo>
                    <a:pt x="11641" y="17097"/>
                  </a:lnTo>
                  <a:cubicBezTo>
                    <a:pt x="11664" y="17119"/>
                    <a:pt x="11710" y="17119"/>
                    <a:pt x="11733" y="17142"/>
                  </a:cubicBezTo>
                  <a:lnTo>
                    <a:pt x="11801" y="17165"/>
                  </a:lnTo>
                  <a:cubicBezTo>
                    <a:pt x="11847" y="17188"/>
                    <a:pt x="11915" y="17188"/>
                    <a:pt x="11961" y="17211"/>
                  </a:cubicBezTo>
                  <a:cubicBezTo>
                    <a:pt x="12121" y="17256"/>
                    <a:pt x="12280" y="17302"/>
                    <a:pt x="12417" y="17348"/>
                  </a:cubicBezTo>
                  <a:lnTo>
                    <a:pt x="12463" y="17348"/>
                  </a:lnTo>
                  <a:lnTo>
                    <a:pt x="12600" y="17371"/>
                  </a:lnTo>
                  <a:cubicBezTo>
                    <a:pt x="12691" y="17416"/>
                    <a:pt x="12760" y="17439"/>
                    <a:pt x="12851" y="17462"/>
                  </a:cubicBezTo>
                  <a:cubicBezTo>
                    <a:pt x="12942" y="17485"/>
                    <a:pt x="13034" y="17507"/>
                    <a:pt x="13125" y="17507"/>
                  </a:cubicBezTo>
                  <a:cubicBezTo>
                    <a:pt x="13216" y="17530"/>
                    <a:pt x="13307" y="17553"/>
                    <a:pt x="13399" y="17553"/>
                  </a:cubicBezTo>
                  <a:lnTo>
                    <a:pt x="13627" y="17553"/>
                  </a:lnTo>
                  <a:cubicBezTo>
                    <a:pt x="13673" y="17553"/>
                    <a:pt x="13718" y="17553"/>
                    <a:pt x="13764" y="17507"/>
                  </a:cubicBezTo>
                  <a:cubicBezTo>
                    <a:pt x="13787" y="17485"/>
                    <a:pt x="13810" y="17462"/>
                    <a:pt x="13832" y="17439"/>
                  </a:cubicBezTo>
                  <a:cubicBezTo>
                    <a:pt x="13855" y="17416"/>
                    <a:pt x="13878" y="17393"/>
                    <a:pt x="13901" y="17371"/>
                  </a:cubicBezTo>
                  <a:cubicBezTo>
                    <a:pt x="13924" y="17348"/>
                    <a:pt x="13947" y="17302"/>
                    <a:pt x="13969" y="17256"/>
                  </a:cubicBezTo>
                  <a:lnTo>
                    <a:pt x="13992" y="17234"/>
                  </a:lnTo>
                  <a:cubicBezTo>
                    <a:pt x="14015" y="17211"/>
                    <a:pt x="14015" y="17188"/>
                    <a:pt x="14038" y="17165"/>
                  </a:cubicBezTo>
                  <a:cubicBezTo>
                    <a:pt x="14084" y="17074"/>
                    <a:pt x="14129" y="17005"/>
                    <a:pt x="14175" y="16937"/>
                  </a:cubicBezTo>
                  <a:cubicBezTo>
                    <a:pt x="14243" y="16823"/>
                    <a:pt x="14312" y="16731"/>
                    <a:pt x="14380" y="16617"/>
                  </a:cubicBezTo>
                  <a:cubicBezTo>
                    <a:pt x="14586" y="16275"/>
                    <a:pt x="14791" y="15955"/>
                    <a:pt x="14951" y="15636"/>
                  </a:cubicBezTo>
                  <a:lnTo>
                    <a:pt x="14974" y="15613"/>
                  </a:lnTo>
                  <a:cubicBezTo>
                    <a:pt x="15042" y="15476"/>
                    <a:pt x="15133" y="15316"/>
                    <a:pt x="15202" y="15179"/>
                  </a:cubicBezTo>
                  <a:lnTo>
                    <a:pt x="15225" y="15111"/>
                  </a:lnTo>
                  <a:lnTo>
                    <a:pt x="15248" y="15088"/>
                  </a:lnTo>
                  <a:cubicBezTo>
                    <a:pt x="15248" y="15088"/>
                    <a:pt x="15270" y="15065"/>
                    <a:pt x="15270" y="15065"/>
                  </a:cubicBezTo>
                  <a:cubicBezTo>
                    <a:pt x="15270" y="15042"/>
                    <a:pt x="15293" y="15019"/>
                    <a:pt x="15293" y="14997"/>
                  </a:cubicBezTo>
                  <a:lnTo>
                    <a:pt x="15316" y="14974"/>
                  </a:lnTo>
                  <a:lnTo>
                    <a:pt x="15316" y="14951"/>
                  </a:lnTo>
                  <a:lnTo>
                    <a:pt x="15339" y="14928"/>
                  </a:lnTo>
                  <a:lnTo>
                    <a:pt x="15339" y="14905"/>
                  </a:lnTo>
                  <a:lnTo>
                    <a:pt x="15385" y="14814"/>
                  </a:lnTo>
                  <a:lnTo>
                    <a:pt x="15430" y="14746"/>
                  </a:lnTo>
                  <a:lnTo>
                    <a:pt x="15453" y="14700"/>
                  </a:lnTo>
                  <a:cubicBezTo>
                    <a:pt x="15453" y="14677"/>
                    <a:pt x="15476" y="14631"/>
                    <a:pt x="15499" y="14586"/>
                  </a:cubicBezTo>
                  <a:cubicBezTo>
                    <a:pt x="15590" y="14426"/>
                    <a:pt x="15658" y="14289"/>
                    <a:pt x="15750" y="14129"/>
                  </a:cubicBezTo>
                  <a:lnTo>
                    <a:pt x="15750" y="14106"/>
                  </a:lnTo>
                  <a:lnTo>
                    <a:pt x="15795" y="14038"/>
                  </a:lnTo>
                  <a:lnTo>
                    <a:pt x="15818" y="14015"/>
                  </a:lnTo>
                  <a:cubicBezTo>
                    <a:pt x="15841" y="14015"/>
                    <a:pt x="15864" y="13992"/>
                    <a:pt x="15864" y="13970"/>
                  </a:cubicBezTo>
                  <a:cubicBezTo>
                    <a:pt x="15887" y="13924"/>
                    <a:pt x="15910" y="13901"/>
                    <a:pt x="15932" y="13855"/>
                  </a:cubicBezTo>
                  <a:lnTo>
                    <a:pt x="15955" y="13833"/>
                  </a:lnTo>
                  <a:cubicBezTo>
                    <a:pt x="15955" y="13810"/>
                    <a:pt x="15978" y="13787"/>
                    <a:pt x="15978" y="13787"/>
                  </a:cubicBezTo>
                  <a:lnTo>
                    <a:pt x="16024" y="13673"/>
                  </a:lnTo>
                  <a:lnTo>
                    <a:pt x="16047" y="13650"/>
                  </a:lnTo>
                  <a:lnTo>
                    <a:pt x="16069" y="13604"/>
                  </a:lnTo>
                  <a:lnTo>
                    <a:pt x="16092" y="13559"/>
                  </a:lnTo>
                  <a:lnTo>
                    <a:pt x="16138" y="13490"/>
                  </a:lnTo>
                  <a:cubicBezTo>
                    <a:pt x="16229" y="13330"/>
                    <a:pt x="16298" y="13171"/>
                    <a:pt x="16389" y="13011"/>
                  </a:cubicBezTo>
                  <a:lnTo>
                    <a:pt x="16412" y="12988"/>
                  </a:lnTo>
                  <a:lnTo>
                    <a:pt x="16457" y="12920"/>
                  </a:lnTo>
                  <a:cubicBezTo>
                    <a:pt x="16480" y="12897"/>
                    <a:pt x="16503" y="12874"/>
                    <a:pt x="16503" y="12851"/>
                  </a:cubicBezTo>
                  <a:lnTo>
                    <a:pt x="16526" y="12805"/>
                  </a:lnTo>
                  <a:cubicBezTo>
                    <a:pt x="16617" y="12668"/>
                    <a:pt x="16708" y="12509"/>
                    <a:pt x="16800" y="12372"/>
                  </a:cubicBezTo>
                  <a:lnTo>
                    <a:pt x="16823" y="12326"/>
                  </a:lnTo>
                  <a:lnTo>
                    <a:pt x="16937" y="12144"/>
                  </a:lnTo>
                  <a:lnTo>
                    <a:pt x="16960" y="12098"/>
                  </a:lnTo>
                  <a:lnTo>
                    <a:pt x="17005" y="12052"/>
                  </a:lnTo>
                  <a:cubicBezTo>
                    <a:pt x="17028" y="11984"/>
                    <a:pt x="17074" y="11915"/>
                    <a:pt x="17119" y="11847"/>
                  </a:cubicBezTo>
                  <a:lnTo>
                    <a:pt x="17256" y="11619"/>
                  </a:lnTo>
                  <a:lnTo>
                    <a:pt x="17325" y="11504"/>
                  </a:lnTo>
                  <a:lnTo>
                    <a:pt x="17348" y="11459"/>
                  </a:lnTo>
                  <a:lnTo>
                    <a:pt x="17416" y="11345"/>
                  </a:lnTo>
                  <a:lnTo>
                    <a:pt x="17462" y="11253"/>
                  </a:lnTo>
                  <a:lnTo>
                    <a:pt x="17507" y="11162"/>
                  </a:lnTo>
                  <a:cubicBezTo>
                    <a:pt x="17530" y="11139"/>
                    <a:pt x="17553" y="11116"/>
                    <a:pt x="17553" y="11094"/>
                  </a:cubicBezTo>
                  <a:lnTo>
                    <a:pt x="17599" y="11025"/>
                  </a:lnTo>
                  <a:cubicBezTo>
                    <a:pt x="17621" y="11002"/>
                    <a:pt x="17621" y="10979"/>
                    <a:pt x="17644" y="10934"/>
                  </a:cubicBezTo>
                  <a:cubicBezTo>
                    <a:pt x="17644" y="10911"/>
                    <a:pt x="17644" y="10888"/>
                    <a:pt x="17644" y="10865"/>
                  </a:cubicBezTo>
                  <a:cubicBezTo>
                    <a:pt x="17644" y="10842"/>
                    <a:pt x="17621" y="10820"/>
                    <a:pt x="17621" y="10820"/>
                  </a:cubicBezTo>
                  <a:lnTo>
                    <a:pt x="17644" y="10774"/>
                  </a:lnTo>
                  <a:lnTo>
                    <a:pt x="17667" y="10728"/>
                  </a:lnTo>
                  <a:lnTo>
                    <a:pt x="17736" y="10614"/>
                  </a:lnTo>
                  <a:lnTo>
                    <a:pt x="17781" y="10500"/>
                  </a:lnTo>
                  <a:cubicBezTo>
                    <a:pt x="17804" y="10477"/>
                    <a:pt x="17827" y="10432"/>
                    <a:pt x="17850" y="10409"/>
                  </a:cubicBezTo>
                  <a:lnTo>
                    <a:pt x="17873" y="10386"/>
                  </a:lnTo>
                  <a:lnTo>
                    <a:pt x="17918" y="10295"/>
                  </a:lnTo>
                  <a:cubicBezTo>
                    <a:pt x="17987" y="10158"/>
                    <a:pt x="18078" y="10044"/>
                    <a:pt x="18146" y="9907"/>
                  </a:cubicBezTo>
                  <a:lnTo>
                    <a:pt x="18192" y="9838"/>
                  </a:lnTo>
                  <a:lnTo>
                    <a:pt x="18261" y="9747"/>
                  </a:lnTo>
                  <a:lnTo>
                    <a:pt x="18283" y="9701"/>
                  </a:lnTo>
                  <a:lnTo>
                    <a:pt x="18306" y="9656"/>
                  </a:lnTo>
                  <a:lnTo>
                    <a:pt x="18329" y="9633"/>
                  </a:lnTo>
                  <a:lnTo>
                    <a:pt x="18329" y="9610"/>
                  </a:lnTo>
                  <a:lnTo>
                    <a:pt x="18352" y="9587"/>
                  </a:lnTo>
                  <a:cubicBezTo>
                    <a:pt x="18352" y="9564"/>
                    <a:pt x="18375" y="9541"/>
                    <a:pt x="18375" y="9519"/>
                  </a:cubicBezTo>
                  <a:cubicBezTo>
                    <a:pt x="18398" y="9496"/>
                    <a:pt x="18398" y="9473"/>
                    <a:pt x="18398" y="9450"/>
                  </a:cubicBezTo>
                  <a:lnTo>
                    <a:pt x="18420" y="9404"/>
                  </a:lnTo>
                  <a:lnTo>
                    <a:pt x="18443" y="9382"/>
                  </a:lnTo>
                  <a:cubicBezTo>
                    <a:pt x="18443" y="9359"/>
                    <a:pt x="18443" y="9359"/>
                    <a:pt x="18443" y="9336"/>
                  </a:cubicBezTo>
                  <a:cubicBezTo>
                    <a:pt x="18489" y="9313"/>
                    <a:pt x="18512" y="9245"/>
                    <a:pt x="18534" y="9199"/>
                  </a:cubicBezTo>
                  <a:lnTo>
                    <a:pt x="18557" y="9176"/>
                  </a:lnTo>
                  <a:lnTo>
                    <a:pt x="18557" y="9153"/>
                  </a:lnTo>
                  <a:lnTo>
                    <a:pt x="18580" y="9153"/>
                  </a:lnTo>
                  <a:lnTo>
                    <a:pt x="18603" y="9085"/>
                  </a:lnTo>
                  <a:lnTo>
                    <a:pt x="18649" y="8994"/>
                  </a:lnTo>
                  <a:lnTo>
                    <a:pt x="18763" y="8834"/>
                  </a:lnTo>
                  <a:lnTo>
                    <a:pt x="18808" y="8765"/>
                  </a:lnTo>
                  <a:lnTo>
                    <a:pt x="18831" y="8720"/>
                  </a:lnTo>
                  <a:lnTo>
                    <a:pt x="18854" y="8651"/>
                  </a:lnTo>
                  <a:lnTo>
                    <a:pt x="18877" y="8628"/>
                  </a:lnTo>
                  <a:cubicBezTo>
                    <a:pt x="18900" y="8583"/>
                    <a:pt x="18922" y="8560"/>
                    <a:pt x="18945" y="8514"/>
                  </a:cubicBezTo>
                  <a:cubicBezTo>
                    <a:pt x="18945" y="8491"/>
                    <a:pt x="18945" y="8469"/>
                    <a:pt x="18945" y="8423"/>
                  </a:cubicBezTo>
                  <a:cubicBezTo>
                    <a:pt x="18968" y="8423"/>
                    <a:pt x="18991" y="8400"/>
                    <a:pt x="18991" y="8400"/>
                  </a:cubicBezTo>
                  <a:lnTo>
                    <a:pt x="19082" y="8240"/>
                  </a:lnTo>
                  <a:lnTo>
                    <a:pt x="19219" y="8012"/>
                  </a:lnTo>
                  <a:cubicBezTo>
                    <a:pt x="19311" y="7875"/>
                    <a:pt x="19379" y="7738"/>
                    <a:pt x="19470" y="7601"/>
                  </a:cubicBezTo>
                  <a:lnTo>
                    <a:pt x="19539" y="7487"/>
                  </a:lnTo>
                  <a:cubicBezTo>
                    <a:pt x="19584" y="7396"/>
                    <a:pt x="19653" y="7305"/>
                    <a:pt x="19699" y="7213"/>
                  </a:cubicBezTo>
                  <a:lnTo>
                    <a:pt x="19744" y="7145"/>
                  </a:lnTo>
                  <a:cubicBezTo>
                    <a:pt x="19836" y="7008"/>
                    <a:pt x="19904" y="6894"/>
                    <a:pt x="19950" y="6780"/>
                  </a:cubicBezTo>
                  <a:cubicBezTo>
                    <a:pt x="19972" y="6780"/>
                    <a:pt x="19972" y="6757"/>
                    <a:pt x="19972" y="6734"/>
                  </a:cubicBezTo>
                  <a:lnTo>
                    <a:pt x="19972" y="6688"/>
                  </a:lnTo>
                  <a:lnTo>
                    <a:pt x="20018" y="6643"/>
                  </a:lnTo>
                  <a:cubicBezTo>
                    <a:pt x="20087" y="6506"/>
                    <a:pt x="20178" y="6392"/>
                    <a:pt x="20246" y="6255"/>
                  </a:cubicBezTo>
                  <a:lnTo>
                    <a:pt x="20269" y="6232"/>
                  </a:lnTo>
                  <a:lnTo>
                    <a:pt x="20292" y="6186"/>
                  </a:lnTo>
                  <a:lnTo>
                    <a:pt x="20315" y="6163"/>
                  </a:lnTo>
                  <a:cubicBezTo>
                    <a:pt x="20383" y="6049"/>
                    <a:pt x="20452" y="5912"/>
                    <a:pt x="20520" y="5798"/>
                  </a:cubicBezTo>
                  <a:lnTo>
                    <a:pt x="20520" y="5775"/>
                  </a:lnTo>
                  <a:lnTo>
                    <a:pt x="20543" y="5752"/>
                  </a:lnTo>
                  <a:lnTo>
                    <a:pt x="20589" y="5661"/>
                  </a:lnTo>
                  <a:lnTo>
                    <a:pt x="20657" y="5593"/>
                  </a:lnTo>
                  <a:cubicBezTo>
                    <a:pt x="20657" y="5547"/>
                    <a:pt x="20680" y="5524"/>
                    <a:pt x="20703" y="5479"/>
                  </a:cubicBezTo>
                  <a:lnTo>
                    <a:pt x="20726" y="5456"/>
                  </a:lnTo>
                  <a:cubicBezTo>
                    <a:pt x="20749" y="5433"/>
                    <a:pt x="20771" y="5387"/>
                    <a:pt x="20771" y="5342"/>
                  </a:cubicBezTo>
                  <a:cubicBezTo>
                    <a:pt x="20794" y="5319"/>
                    <a:pt x="20794" y="5296"/>
                    <a:pt x="20794" y="5273"/>
                  </a:cubicBezTo>
                  <a:lnTo>
                    <a:pt x="20794" y="5250"/>
                  </a:lnTo>
                  <a:cubicBezTo>
                    <a:pt x="20863" y="5136"/>
                    <a:pt x="20931" y="5022"/>
                    <a:pt x="20977" y="4908"/>
                  </a:cubicBezTo>
                  <a:lnTo>
                    <a:pt x="21022" y="4839"/>
                  </a:lnTo>
                  <a:lnTo>
                    <a:pt x="21022" y="4817"/>
                  </a:lnTo>
                  <a:lnTo>
                    <a:pt x="21045" y="4794"/>
                  </a:lnTo>
                  <a:cubicBezTo>
                    <a:pt x="21045" y="4794"/>
                    <a:pt x="21068" y="4771"/>
                    <a:pt x="21068" y="4748"/>
                  </a:cubicBezTo>
                  <a:lnTo>
                    <a:pt x="21159" y="4588"/>
                  </a:lnTo>
                  <a:lnTo>
                    <a:pt x="21182" y="4543"/>
                  </a:lnTo>
                  <a:cubicBezTo>
                    <a:pt x="21228" y="4543"/>
                    <a:pt x="21273" y="4520"/>
                    <a:pt x="21296" y="4474"/>
                  </a:cubicBezTo>
                  <a:cubicBezTo>
                    <a:pt x="21319" y="4429"/>
                    <a:pt x="21365" y="4383"/>
                    <a:pt x="21388" y="4337"/>
                  </a:cubicBezTo>
                  <a:lnTo>
                    <a:pt x="21410" y="4292"/>
                  </a:lnTo>
                  <a:cubicBezTo>
                    <a:pt x="21433" y="4246"/>
                    <a:pt x="21456" y="4200"/>
                    <a:pt x="21479" y="4155"/>
                  </a:cubicBezTo>
                  <a:lnTo>
                    <a:pt x="21525" y="4063"/>
                  </a:lnTo>
                  <a:lnTo>
                    <a:pt x="21570" y="3972"/>
                  </a:lnTo>
                  <a:lnTo>
                    <a:pt x="21593" y="3926"/>
                  </a:lnTo>
                  <a:lnTo>
                    <a:pt x="21639" y="3858"/>
                  </a:lnTo>
                  <a:cubicBezTo>
                    <a:pt x="21662" y="3789"/>
                    <a:pt x="21707" y="3744"/>
                    <a:pt x="21730" y="3675"/>
                  </a:cubicBezTo>
                  <a:lnTo>
                    <a:pt x="21776" y="3607"/>
                  </a:lnTo>
                  <a:lnTo>
                    <a:pt x="21798" y="3584"/>
                  </a:lnTo>
                  <a:cubicBezTo>
                    <a:pt x="21821" y="3538"/>
                    <a:pt x="21844" y="3470"/>
                    <a:pt x="21867" y="3424"/>
                  </a:cubicBezTo>
                  <a:lnTo>
                    <a:pt x="21913" y="3379"/>
                  </a:lnTo>
                  <a:lnTo>
                    <a:pt x="21935" y="3333"/>
                  </a:lnTo>
                  <a:lnTo>
                    <a:pt x="21981" y="3264"/>
                  </a:lnTo>
                  <a:lnTo>
                    <a:pt x="22004" y="3219"/>
                  </a:lnTo>
                  <a:cubicBezTo>
                    <a:pt x="22050" y="3128"/>
                    <a:pt x="22118" y="3036"/>
                    <a:pt x="22164" y="2945"/>
                  </a:cubicBezTo>
                  <a:lnTo>
                    <a:pt x="22232" y="2854"/>
                  </a:lnTo>
                  <a:lnTo>
                    <a:pt x="22323" y="2694"/>
                  </a:lnTo>
                  <a:lnTo>
                    <a:pt x="22369" y="2648"/>
                  </a:lnTo>
                  <a:cubicBezTo>
                    <a:pt x="22415" y="2580"/>
                    <a:pt x="22460" y="2511"/>
                    <a:pt x="22483" y="2420"/>
                  </a:cubicBezTo>
                  <a:cubicBezTo>
                    <a:pt x="22483" y="2420"/>
                    <a:pt x="22506" y="2420"/>
                    <a:pt x="22506" y="2397"/>
                  </a:cubicBezTo>
                  <a:lnTo>
                    <a:pt x="22529" y="2351"/>
                  </a:lnTo>
                  <a:lnTo>
                    <a:pt x="22552" y="2306"/>
                  </a:lnTo>
                  <a:cubicBezTo>
                    <a:pt x="22575" y="2283"/>
                    <a:pt x="22597" y="2237"/>
                    <a:pt x="22620" y="2215"/>
                  </a:cubicBezTo>
                  <a:cubicBezTo>
                    <a:pt x="22620" y="2192"/>
                    <a:pt x="22643" y="2169"/>
                    <a:pt x="22643" y="2146"/>
                  </a:cubicBezTo>
                  <a:cubicBezTo>
                    <a:pt x="22643" y="2123"/>
                    <a:pt x="22643" y="2100"/>
                    <a:pt x="22620" y="2078"/>
                  </a:cubicBezTo>
                  <a:cubicBezTo>
                    <a:pt x="22620" y="2055"/>
                    <a:pt x="22620" y="2055"/>
                    <a:pt x="22597" y="2032"/>
                  </a:cubicBezTo>
                  <a:lnTo>
                    <a:pt x="22643" y="1986"/>
                  </a:lnTo>
                  <a:lnTo>
                    <a:pt x="22689" y="1941"/>
                  </a:lnTo>
                  <a:cubicBezTo>
                    <a:pt x="22711" y="1872"/>
                    <a:pt x="22757" y="1804"/>
                    <a:pt x="22803" y="1735"/>
                  </a:cubicBezTo>
                  <a:cubicBezTo>
                    <a:pt x="22871" y="1644"/>
                    <a:pt x="22917" y="1553"/>
                    <a:pt x="22963" y="1461"/>
                  </a:cubicBezTo>
                  <a:cubicBezTo>
                    <a:pt x="23008" y="1393"/>
                    <a:pt x="23054" y="1324"/>
                    <a:pt x="23100" y="1256"/>
                  </a:cubicBezTo>
                  <a:lnTo>
                    <a:pt x="23122" y="1233"/>
                  </a:lnTo>
                  <a:cubicBezTo>
                    <a:pt x="23145" y="1187"/>
                    <a:pt x="23168" y="1165"/>
                    <a:pt x="23191" y="1142"/>
                  </a:cubicBezTo>
                  <a:lnTo>
                    <a:pt x="23191" y="1119"/>
                  </a:lnTo>
                  <a:lnTo>
                    <a:pt x="23214" y="1073"/>
                  </a:lnTo>
                  <a:lnTo>
                    <a:pt x="23236" y="1050"/>
                  </a:lnTo>
                  <a:lnTo>
                    <a:pt x="23282" y="936"/>
                  </a:lnTo>
                  <a:cubicBezTo>
                    <a:pt x="23328" y="891"/>
                    <a:pt x="23373" y="799"/>
                    <a:pt x="23419" y="731"/>
                  </a:cubicBezTo>
                  <a:lnTo>
                    <a:pt x="23510" y="571"/>
                  </a:lnTo>
                  <a:cubicBezTo>
                    <a:pt x="23556" y="525"/>
                    <a:pt x="23556" y="503"/>
                    <a:pt x="23579" y="457"/>
                  </a:cubicBezTo>
                  <a:lnTo>
                    <a:pt x="23602" y="434"/>
                  </a:lnTo>
                  <a:lnTo>
                    <a:pt x="23602" y="411"/>
                  </a:lnTo>
                  <a:cubicBezTo>
                    <a:pt x="23625" y="366"/>
                    <a:pt x="23647" y="343"/>
                    <a:pt x="23647" y="320"/>
                  </a:cubicBezTo>
                  <a:cubicBezTo>
                    <a:pt x="23647" y="274"/>
                    <a:pt x="23625" y="229"/>
                    <a:pt x="23579" y="229"/>
                  </a:cubicBezTo>
                  <a:lnTo>
                    <a:pt x="23579" y="160"/>
                  </a:lnTo>
                  <a:cubicBezTo>
                    <a:pt x="23579" y="137"/>
                    <a:pt x="23579" y="115"/>
                    <a:pt x="23556" y="92"/>
                  </a:cubicBezTo>
                  <a:cubicBezTo>
                    <a:pt x="23556" y="69"/>
                    <a:pt x="23533" y="46"/>
                    <a:pt x="23510" y="23"/>
                  </a:cubicBezTo>
                  <a:cubicBezTo>
                    <a:pt x="23488" y="23"/>
                    <a:pt x="23465" y="0"/>
                    <a:pt x="23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21"/>
            <p:cNvSpPr/>
            <p:nvPr/>
          </p:nvSpPr>
          <p:spPr>
            <a:xfrm>
              <a:off x="-700034" y="2226692"/>
              <a:ext cx="1271966" cy="1006328"/>
            </a:xfrm>
            <a:custGeom>
              <a:avLst/>
              <a:gdLst/>
              <a:ahLst/>
              <a:cxnLst/>
              <a:rect l="l" t="t" r="r" b="b"/>
              <a:pathLst>
                <a:path w="22735" h="17987" extrusionOk="0">
                  <a:moveTo>
                    <a:pt x="21684" y="0"/>
                  </a:moveTo>
                  <a:cubicBezTo>
                    <a:pt x="21639" y="0"/>
                    <a:pt x="21570" y="23"/>
                    <a:pt x="21547" y="69"/>
                  </a:cubicBezTo>
                  <a:cubicBezTo>
                    <a:pt x="21410" y="320"/>
                    <a:pt x="21273" y="548"/>
                    <a:pt x="21137" y="777"/>
                  </a:cubicBezTo>
                  <a:cubicBezTo>
                    <a:pt x="21045" y="959"/>
                    <a:pt x="20954" y="1142"/>
                    <a:pt x="20840" y="1302"/>
                  </a:cubicBezTo>
                  <a:cubicBezTo>
                    <a:pt x="20589" y="1758"/>
                    <a:pt x="20338" y="2215"/>
                    <a:pt x="20087" y="2648"/>
                  </a:cubicBezTo>
                  <a:cubicBezTo>
                    <a:pt x="19607" y="3493"/>
                    <a:pt x="19151" y="4337"/>
                    <a:pt x="18671" y="5182"/>
                  </a:cubicBezTo>
                  <a:lnTo>
                    <a:pt x="16959" y="8263"/>
                  </a:lnTo>
                  <a:lnTo>
                    <a:pt x="15636" y="10660"/>
                  </a:lnTo>
                  <a:lnTo>
                    <a:pt x="15293" y="11253"/>
                  </a:lnTo>
                  <a:cubicBezTo>
                    <a:pt x="14905" y="11938"/>
                    <a:pt x="14517" y="12646"/>
                    <a:pt x="14129" y="13330"/>
                  </a:cubicBezTo>
                  <a:lnTo>
                    <a:pt x="13832" y="13878"/>
                  </a:lnTo>
                  <a:cubicBezTo>
                    <a:pt x="13467" y="14540"/>
                    <a:pt x="13102" y="15179"/>
                    <a:pt x="12737" y="15841"/>
                  </a:cubicBezTo>
                  <a:cubicBezTo>
                    <a:pt x="12668" y="15978"/>
                    <a:pt x="12577" y="16138"/>
                    <a:pt x="12509" y="16275"/>
                  </a:cubicBezTo>
                  <a:lnTo>
                    <a:pt x="12440" y="16412"/>
                  </a:lnTo>
                  <a:cubicBezTo>
                    <a:pt x="12417" y="16480"/>
                    <a:pt x="12372" y="16549"/>
                    <a:pt x="12326" y="16640"/>
                  </a:cubicBezTo>
                  <a:cubicBezTo>
                    <a:pt x="12326" y="16663"/>
                    <a:pt x="12303" y="16709"/>
                    <a:pt x="12280" y="16731"/>
                  </a:cubicBezTo>
                  <a:lnTo>
                    <a:pt x="12257" y="16823"/>
                  </a:lnTo>
                  <a:lnTo>
                    <a:pt x="12235" y="16846"/>
                  </a:lnTo>
                  <a:lnTo>
                    <a:pt x="12212" y="16891"/>
                  </a:lnTo>
                  <a:cubicBezTo>
                    <a:pt x="12212" y="16914"/>
                    <a:pt x="12189" y="16937"/>
                    <a:pt x="12189" y="16937"/>
                  </a:cubicBezTo>
                  <a:cubicBezTo>
                    <a:pt x="12189" y="16960"/>
                    <a:pt x="12189" y="16960"/>
                    <a:pt x="12166" y="16982"/>
                  </a:cubicBezTo>
                  <a:lnTo>
                    <a:pt x="12166" y="17005"/>
                  </a:lnTo>
                  <a:cubicBezTo>
                    <a:pt x="12143" y="17005"/>
                    <a:pt x="12143" y="17028"/>
                    <a:pt x="12143" y="17028"/>
                  </a:cubicBezTo>
                  <a:lnTo>
                    <a:pt x="12121" y="17051"/>
                  </a:lnTo>
                  <a:cubicBezTo>
                    <a:pt x="12121" y="17074"/>
                    <a:pt x="12121" y="17074"/>
                    <a:pt x="12121" y="17074"/>
                  </a:cubicBezTo>
                  <a:cubicBezTo>
                    <a:pt x="12098" y="17097"/>
                    <a:pt x="12098" y="17119"/>
                    <a:pt x="12075" y="17142"/>
                  </a:cubicBezTo>
                  <a:cubicBezTo>
                    <a:pt x="12075" y="17188"/>
                    <a:pt x="12098" y="17256"/>
                    <a:pt x="12143" y="17279"/>
                  </a:cubicBezTo>
                  <a:lnTo>
                    <a:pt x="12212" y="17279"/>
                  </a:lnTo>
                  <a:cubicBezTo>
                    <a:pt x="12212" y="17302"/>
                    <a:pt x="12212" y="17348"/>
                    <a:pt x="12235" y="17371"/>
                  </a:cubicBezTo>
                  <a:cubicBezTo>
                    <a:pt x="12235" y="17393"/>
                    <a:pt x="12257" y="17393"/>
                    <a:pt x="12257" y="17416"/>
                  </a:cubicBezTo>
                  <a:lnTo>
                    <a:pt x="12235" y="17393"/>
                  </a:lnTo>
                  <a:lnTo>
                    <a:pt x="12052" y="17393"/>
                  </a:lnTo>
                  <a:cubicBezTo>
                    <a:pt x="12029" y="17393"/>
                    <a:pt x="12006" y="17371"/>
                    <a:pt x="11961" y="17371"/>
                  </a:cubicBezTo>
                  <a:lnTo>
                    <a:pt x="11938" y="17371"/>
                  </a:lnTo>
                  <a:lnTo>
                    <a:pt x="11892" y="17348"/>
                  </a:lnTo>
                  <a:lnTo>
                    <a:pt x="11824" y="17348"/>
                  </a:lnTo>
                  <a:lnTo>
                    <a:pt x="11710" y="17302"/>
                  </a:lnTo>
                  <a:cubicBezTo>
                    <a:pt x="11596" y="17279"/>
                    <a:pt x="11481" y="17256"/>
                    <a:pt x="11367" y="17211"/>
                  </a:cubicBezTo>
                  <a:cubicBezTo>
                    <a:pt x="11276" y="17188"/>
                    <a:pt x="11208" y="17188"/>
                    <a:pt x="11116" y="17165"/>
                  </a:cubicBezTo>
                  <a:lnTo>
                    <a:pt x="11002" y="17119"/>
                  </a:lnTo>
                  <a:cubicBezTo>
                    <a:pt x="10888" y="17074"/>
                    <a:pt x="10774" y="17051"/>
                    <a:pt x="10683" y="17005"/>
                  </a:cubicBezTo>
                  <a:lnTo>
                    <a:pt x="10568" y="16960"/>
                  </a:lnTo>
                  <a:cubicBezTo>
                    <a:pt x="10431" y="16914"/>
                    <a:pt x="10317" y="16868"/>
                    <a:pt x="10180" y="16823"/>
                  </a:cubicBezTo>
                  <a:cubicBezTo>
                    <a:pt x="10135" y="16800"/>
                    <a:pt x="10089" y="16777"/>
                    <a:pt x="10066" y="16777"/>
                  </a:cubicBezTo>
                  <a:cubicBezTo>
                    <a:pt x="10043" y="16754"/>
                    <a:pt x="10043" y="16754"/>
                    <a:pt x="10021" y="16731"/>
                  </a:cubicBezTo>
                  <a:cubicBezTo>
                    <a:pt x="9952" y="16686"/>
                    <a:pt x="9884" y="16663"/>
                    <a:pt x="9815" y="16640"/>
                  </a:cubicBezTo>
                  <a:lnTo>
                    <a:pt x="9792" y="16617"/>
                  </a:lnTo>
                  <a:lnTo>
                    <a:pt x="9633" y="16549"/>
                  </a:lnTo>
                  <a:cubicBezTo>
                    <a:pt x="9564" y="16526"/>
                    <a:pt x="9518" y="16503"/>
                    <a:pt x="9473" y="16480"/>
                  </a:cubicBezTo>
                  <a:lnTo>
                    <a:pt x="9359" y="16458"/>
                  </a:lnTo>
                  <a:cubicBezTo>
                    <a:pt x="9290" y="16435"/>
                    <a:pt x="9245" y="16389"/>
                    <a:pt x="9176" y="16366"/>
                  </a:cubicBezTo>
                  <a:lnTo>
                    <a:pt x="9085" y="16343"/>
                  </a:lnTo>
                  <a:cubicBezTo>
                    <a:pt x="9085" y="16298"/>
                    <a:pt x="9062" y="16275"/>
                    <a:pt x="9016" y="16252"/>
                  </a:cubicBezTo>
                  <a:cubicBezTo>
                    <a:pt x="8993" y="16229"/>
                    <a:pt x="8971" y="16229"/>
                    <a:pt x="8948" y="16229"/>
                  </a:cubicBezTo>
                  <a:cubicBezTo>
                    <a:pt x="8948" y="16229"/>
                    <a:pt x="8948" y="16206"/>
                    <a:pt x="8925" y="16206"/>
                  </a:cubicBezTo>
                  <a:cubicBezTo>
                    <a:pt x="8902" y="16206"/>
                    <a:pt x="8879" y="16184"/>
                    <a:pt x="8857" y="16184"/>
                  </a:cubicBezTo>
                  <a:cubicBezTo>
                    <a:pt x="8857" y="16184"/>
                    <a:pt x="8834" y="16161"/>
                    <a:pt x="8834" y="16161"/>
                  </a:cubicBezTo>
                  <a:lnTo>
                    <a:pt x="8811" y="16161"/>
                  </a:lnTo>
                  <a:cubicBezTo>
                    <a:pt x="8651" y="16092"/>
                    <a:pt x="8514" y="16024"/>
                    <a:pt x="8354" y="15978"/>
                  </a:cubicBezTo>
                  <a:cubicBezTo>
                    <a:pt x="8263" y="15933"/>
                    <a:pt x="8149" y="15887"/>
                    <a:pt x="8035" y="15841"/>
                  </a:cubicBezTo>
                  <a:lnTo>
                    <a:pt x="8012" y="15818"/>
                  </a:lnTo>
                  <a:lnTo>
                    <a:pt x="7966" y="15796"/>
                  </a:lnTo>
                  <a:cubicBezTo>
                    <a:pt x="7898" y="15773"/>
                    <a:pt x="7829" y="15750"/>
                    <a:pt x="7761" y="15727"/>
                  </a:cubicBezTo>
                  <a:lnTo>
                    <a:pt x="7738" y="15704"/>
                  </a:lnTo>
                  <a:cubicBezTo>
                    <a:pt x="7670" y="15659"/>
                    <a:pt x="7624" y="15636"/>
                    <a:pt x="7555" y="15590"/>
                  </a:cubicBezTo>
                  <a:cubicBezTo>
                    <a:pt x="7510" y="15567"/>
                    <a:pt x="7464" y="15544"/>
                    <a:pt x="7419" y="15522"/>
                  </a:cubicBezTo>
                  <a:cubicBezTo>
                    <a:pt x="7350" y="15476"/>
                    <a:pt x="7282" y="15453"/>
                    <a:pt x="7213" y="15408"/>
                  </a:cubicBezTo>
                  <a:cubicBezTo>
                    <a:pt x="7076" y="15339"/>
                    <a:pt x="6939" y="15293"/>
                    <a:pt x="6802" y="15225"/>
                  </a:cubicBezTo>
                  <a:lnTo>
                    <a:pt x="6574" y="15111"/>
                  </a:lnTo>
                  <a:lnTo>
                    <a:pt x="6346" y="14997"/>
                  </a:lnTo>
                  <a:lnTo>
                    <a:pt x="6323" y="14997"/>
                  </a:lnTo>
                  <a:lnTo>
                    <a:pt x="6323" y="14974"/>
                  </a:lnTo>
                  <a:cubicBezTo>
                    <a:pt x="5935" y="14768"/>
                    <a:pt x="5615" y="14586"/>
                    <a:pt x="5296" y="14426"/>
                  </a:cubicBezTo>
                  <a:cubicBezTo>
                    <a:pt x="5204" y="14358"/>
                    <a:pt x="5090" y="14312"/>
                    <a:pt x="4976" y="14266"/>
                  </a:cubicBezTo>
                  <a:cubicBezTo>
                    <a:pt x="4953" y="14243"/>
                    <a:pt x="4953" y="14243"/>
                    <a:pt x="4931" y="14243"/>
                  </a:cubicBezTo>
                  <a:cubicBezTo>
                    <a:pt x="4908" y="14243"/>
                    <a:pt x="4862" y="14266"/>
                    <a:pt x="4839" y="14289"/>
                  </a:cubicBezTo>
                  <a:cubicBezTo>
                    <a:pt x="4794" y="14266"/>
                    <a:pt x="4748" y="14243"/>
                    <a:pt x="4702" y="14221"/>
                  </a:cubicBezTo>
                  <a:cubicBezTo>
                    <a:pt x="4497" y="14084"/>
                    <a:pt x="4269" y="13970"/>
                    <a:pt x="4063" y="13833"/>
                  </a:cubicBezTo>
                  <a:lnTo>
                    <a:pt x="3835" y="13718"/>
                  </a:lnTo>
                  <a:cubicBezTo>
                    <a:pt x="3744" y="13650"/>
                    <a:pt x="3652" y="13604"/>
                    <a:pt x="3561" y="13559"/>
                  </a:cubicBezTo>
                  <a:lnTo>
                    <a:pt x="3424" y="13467"/>
                  </a:lnTo>
                  <a:cubicBezTo>
                    <a:pt x="3356" y="13445"/>
                    <a:pt x="3287" y="13399"/>
                    <a:pt x="3219" y="13353"/>
                  </a:cubicBezTo>
                  <a:lnTo>
                    <a:pt x="3196" y="13330"/>
                  </a:lnTo>
                  <a:cubicBezTo>
                    <a:pt x="3150" y="13308"/>
                    <a:pt x="3127" y="13308"/>
                    <a:pt x="3082" y="13285"/>
                  </a:cubicBezTo>
                  <a:lnTo>
                    <a:pt x="2945" y="13193"/>
                  </a:lnTo>
                  <a:lnTo>
                    <a:pt x="2899" y="13148"/>
                  </a:lnTo>
                  <a:cubicBezTo>
                    <a:pt x="2853" y="13125"/>
                    <a:pt x="2785" y="13079"/>
                    <a:pt x="2739" y="13057"/>
                  </a:cubicBezTo>
                  <a:lnTo>
                    <a:pt x="2671" y="13011"/>
                  </a:lnTo>
                  <a:lnTo>
                    <a:pt x="2648" y="12988"/>
                  </a:lnTo>
                  <a:cubicBezTo>
                    <a:pt x="2602" y="12965"/>
                    <a:pt x="2580" y="12942"/>
                    <a:pt x="2534" y="12920"/>
                  </a:cubicBezTo>
                  <a:cubicBezTo>
                    <a:pt x="2511" y="12897"/>
                    <a:pt x="2488" y="12897"/>
                    <a:pt x="2465" y="12897"/>
                  </a:cubicBezTo>
                  <a:cubicBezTo>
                    <a:pt x="2443" y="12897"/>
                    <a:pt x="2420" y="12897"/>
                    <a:pt x="2397" y="12920"/>
                  </a:cubicBezTo>
                  <a:cubicBezTo>
                    <a:pt x="2351" y="12897"/>
                    <a:pt x="2328" y="12874"/>
                    <a:pt x="2283" y="12851"/>
                  </a:cubicBezTo>
                  <a:lnTo>
                    <a:pt x="2260" y="12828"/>
                  </a:lnTo>
                  <a:cubicBezTo>
                    <a:pt x="2169" y="12760"/>
                    <a:pt x="2055" y="12691"/>
                    <a:pt x="1963" y="12623"/>
                  </a:cubicBezTo>
                  <a:lnTo>
                    <a:pt x="1872" y="12554"/>
                  </a:lnTo>
                  <a:lnTo>
                    <a:pt x="1781" y="12486"/>
                  </a:lnTo>
                  <a:cubicBezTo>
                    <a:pt x="1758" y="12463"/>
                    <a:pt x="1758" y="12463"/>
                    <a:pt x="1735" y="12440"/>
                  </a:cubicBezTo>
                  <a:lnTo>
                    <a:pt x="1689" y="12417"/>
                  </a:lnTo>
                  <a:cubicBezTo>
                    <a:pt x="1667" y="12395"/>
                    <a:pt x="1644" y="12372"/>
                    <a:pt x="1621" y="12349"/>
                  </a:cubicBezTo>
                  <a:lnTo>
                    <a:pt x="1575" y="12326"/>
                  </a:lnTo>
                  <a:lnTo>
                    <a:pt x="1530" y="12303"/>
                  </a:lnTo>
                  <a:lnTo>
                    <a:pt x="1461" y="12235"/>
                  </a:lnTo>
                  <a:cubicBezTo>
                    <a:pt x="1393" y="12166"/>
                    <a:pt x="1301" y="12121"/>
                    <a:pt x="1210" y="12052"/>
                  </a:cubicBezTo>
                  <a:lnTo>
                    <a:pt x="1073" y="11938"/>
                  </a:lnTo>
                  <a:cubicBezTo>
                    <a:pt x="913" y="11801"/>
                    <a:pt x="776" y="11687"/>
                    <a:pt x="617" y="11550"/>
                  </a:cubicBezTo>
                  <a:cubicBezTo>
                    <a:pt x="594" y="11550"/>
                    <a:pt x="571" y="11527"/>
                    <a:pt x="548" y="11504"/>
                  </a:cubicBezTo>
                  <a:lnTo>
                    <a:pt x="525" y="11504"/>
                  </a:lnTo>
                  <a:cubicBezTo>
                    <a:pt x="480" y="11459"/>
                    <a:pt x="457" y="11436"/>
                    <a:pt x="411" y="11413"/>
                  </a:cubicBezTo>
                  <a:cubicBezTo>
                    <a:pt x="411" y="11413"/>
                    <a:pt x="388" y="11390"/>
                    <a:pt x="365" y="11390"/>
                  </a:cubicBezTo>
                  <a:lnTo>
                    <a:pt x="343" y="11367"/>
                  </a:lnTo>
                  <a:lnTo>
                    <a:pt x="320" y="11345"/>
                  </a:lnTo>
                  <a:cubicBezTo>
                    <a:pt x="297" y="11322"/>
                    <a:pt x="251" y="11299"/>
                    <a:pt x="206" y="11299"/>
                  </a:cubicBezTo>
                  <a:cubicBezTo>
                    <a:pt x="229" y="11276"/>
                    <a:pt x="229" y="11231"/>
                    <a:pt x="229" y="11208"/>
                  </a:cubicBezTo>
                  <a:cubicBezTo>
                    <a:pt x="206" y="11185"/>
                    <a:pt x="183" y="11185"/>
                    <a:pt x="160" y="11185"/>
                  </a:cubicBezTo>
                  <a:lnTo>
                    <a:pt x="92" y="11185"/>
                  </a:lnTo>
                  <a:cubicBezTo>
                    <a:pt x="69" y="11208"/>
                    <a:pt x="46" y="11231"/>
                    <a:pt x="46" y="11253"/>
                  </a:cubicBezTo>
                  <a:lnTo>
                    <a:pt x="23" y="11276"/>
                  </a:lnTo>
                  <a:cubicBezTo>
                    <a:pt x="23" y="11322"/>
                    <a:pt x="0" y="11345"/>
                    <a:pt x="0" y="11390"/>
                  </a:cubicBezTo>
                  <a:cubicBezTo>
                    <a:pt x="23" y="11436"/>
                    <a:pt x="23" y="11459"/>
                    <a:pt x="23" y="11482"/>
                  </a:cubicBezTo>
                  <a:cubicBezTo>
                    <a:pt x="46" y="11504"/>
                    <a:pt x="69" y="11550"/>
                    <a:pt x="92" y="11573"/>
                  </a:cubicBezTo>
                  <a:cubicBezTo>
                    <a:pt x="114" y="11596"/>
                    <a:pt x="160" y="11641"/>
                    <a:pt x="183" y="11664"/>
                  </a:cubicBezTo>
                  <a:lnTo>
                    <a:pt x="206" y="11687"/>
                  </a:lnTo>
                  <a:cubicBezTo>
                    <a:pt x="229" y="11710"/>
                    <a:pt x="251" y="11710"/>
                    <a:pt x="274" y="11733"/>
                  </a:cubicBezTo>
                  <a:cubicBezTo>
                    <a:pt x="320" y="11778"/>
                    <a:pt x="388" y="11824"/>
                    <a:pt x="457" y="11870"/>
                  </a:cubicBezTo>
                  <a:cubicBezTo>
                    <a:pt x="502" y="11938"/>
                    <a:pt x="571" y="11984"/>
                    <a:pt x="639" y="12029"/>
                  </a:cubicBezTo>
                  <a:lnTo>
                    <a:pt x="754" y="12121"/>
                  </a:lnTo>
                  <a:lnTo>
                    <a:pt x="822" y="12189"/>
                  </a:lnTo>
                  <a:lnTo>
                    <a:pt x="913" y="12235"/>
                  </a:lnTo>
                  <a:lnTo>
                    <a:pt x="959" y="12280"/>
                  </a:lnTo>
                  <a:cubicBezTo>
                    <a:pt x="982" y="12303"/>
                    <a:pt x="1027" y="12326"/>
                    <a:pt x="1050" y="12349"/>
                  </a:cubicBezTo>
                  <a:cubicBezTo>
                    <a:pt x="1073" y="12372"/>
                    <a:pt x="1096" y="12372"/>
                    <a:pt x="1096" y="12372"/>
                  </a:cubicBezTo>
                  <a:lnTo>
                    <a:pt x="1142" y="12372"/>
                  </a:lnTo>
                  <a:cubicBezTo>
                    <a:pt x="1256" y="12463"/>
                    <a:pt x="1393" y="12554"/>
                    <a:pt x="1507" y="12646"/>
                  </a:cubicBezTo>
                  <a:cubicBezTo>
                    <a:pt x="1552" y="12669"/>
                    <a:pt x="1621" y="12714"/>
                    <a:pt x="1667" y="12760"/>
                  </a:cubicBezTo>
                  <a:cubicBezTo>
                    <a:pt x="1689" y="12783"/>
                    <a:pt x="1712" y="12783"/>
                    <a:pt x="1735" y="12805"/>
                  </a:cubicBezTo>
                  <a:lnTo>
                    <a:pt x="1758" y="12828"/>
                  </a:lnTo>
                  <a:lnTo>
                    <a:pt x="1872" y="12920"/>
                  </a:lnTo>
                  <a:cubicBezTo>
                    <a:pt x="1940" y="12965"/>
                    <a:pt x="2009" y="13011"/>
                    <a:pt x="2077" y="13079"/>
                  </a:cubicBezTo>
                  <a:cubicBezTo>
                    <a:pt x="2214" y="13171"/>
                    <a:pt x="2328" y="13262"/>
                    <a:pt x="2465" y="13330"/>
                  </a:cubicBezTo>
                  <a:lnTo>
                    <a:pt x="2534" y="13376"/>
                  </a:lnTo>
                  <a:cubicBezTo>
                    <a:pt x="2671" y="13467"/>
                    <a:pt x="2808" y="13582"/>
                    <a:pt x="2945" y="13673"/>
                  </a:cubicBezTo>
                  <a:lnTo>
                    <a:pt x="3127" y="13764"/>
                  </a:lnTo>
                  <a:lnTo>
                    <a:pt x="3196" y="13810"/>
                  </a:lnTo>
                  <a:cubicBezTo>
                    <a:pt x="3264" y="13855"/>
                    <a:pt x="3356" y="13901"/>
                    <a:pt x="3424" y="13947"/>
                  </a:cubicBezTo>
                  <a:cubicBezTo>
                    <a:pt x="3447" y="13970"/>
                    <a:pt x="3470" y="13970"/>
                    <a:pt x="3493" y="13970"/>
                  </a:cubicBezTo>
                  <a:lnTo>
                    <a:pt x="3538" y="13970"/>
                  </a:lnTo>
                  <a:lnTo>
                    <a:pt x="3630" y="14015"/>
                  </a:lnTo>
                  <a:lnTo>
                    <a:pt x="3721" y="14061"/>
                  </a:lnTo>
                  <a:cubicBezTo>
                    <a:pt x="3766" y="14107"/>
                    <a:pt x="3835" y="14152"/>
                    <a:pt x="3903" y="14175"/>
                  </a:cubicBezTo>
                  <a:lnTo>
                    <a:pt x="3926" y="14198"/>
                  </a:lnTo>
                  <a:cubicBezTo>
                    <a:pt x="4018" y="14243"/>
                    <a:pt x="4109" y="14289"/>
                    <a:pt x="4200" y="14335"/>
                  </a:cubicBezTo>
                  <a:lnTo>
                    <a:pt x="4269" y="14335"/>
                  </a:lnTo>
                  <a:lnTo>
                    <a:pt x="4337" y="14380"/>
                  </a:lnTo>
                  <a:cubicBezTo>
                    <a:pt x="4520" y="14472"/>
                    <a:pt x="4702" y="14586"/>
                    <a:pt x="4885" y="14700"/>
                  </a:cubicBezTo>
                  <a:cubicBezTo>
                    <a:pt x="5022" y="14768"/>
                    <a:pt x="5159" y="14837"/>
                    <a:pt x="5273" y="14905"/>
                  </a:cubicBezTo>
                  <a:lnTo>
                    <a:pt x="5364" y="14974"/>
                  </a:lnTo>
                  <a:cubicBezTo>
                    <a:pt x="5524" y="15042"/>
                    <a:pt x="5684" y="15134"/>
                    <a:pt x="5844" y="15225"/>
                  </a:cubicBezTo>
                  <a:lnTo>
                    <a:pt x="5912" y="15248"/>
                  </a:lnTo>
                  <a:lnTo>
                    <a:pt x="6003" y="15293"/>
                  </a:lnTo>
                  <a:lnTo>
                    <a:pt x="6049" y="15316"/>
                  </a:lnTo>
                  <a:cubicBezTo>
                    <a:pt x="6117" y="15362"/>
                    <a:pt x="6163" y="15385"/>
                    <a:pt x="6232" y="15408"/>
                  </a:cubicBezTo>
                  <a:lnTo>
                    <a:pt x="6300" y="15408"/>
                  </a:lnTo>
                  <a:cubicBezTo>
                    <a:pt x="6391" y="15453"/>
                    <a:pt x="6483" y="15499"/>
                    <a:pt x="6574" y="15522"/>
                  </a:cubicBezTo>
                  <a:lnTo>
                    <a:pt x="6734" y="15613"/>
                  </a:lnTo>
                  <a:lnTo>
                    <a:pt x="6894" y="15681"/>
                  </a:lnTo>
                  <a:lnTo>
                    <a:pt x="6962" y="15727"/>
                  </a:lnTo>
                  <a:cubicBezTo>
                    <a:pt x="7030" y="15750"/>
                    <a:pt x="7099" y="15796"/>
                    <a:pt x="7190" y="15818"/>
                  </a:cubicBezTo>
                  <a:lnTo>
                    <a:pt x="7282" y="15818"/>
                  </a:lnTo>
                  <a:lnTo>
                    <a:pt x="7304" y="15841"/>
                  </a:lnTo>
                  <a:cubicBezTo>
                    <a:pt x="7373" y="15864"/>
                    <a:pt x="7419" y="15910"/>
                    <a:pt x="7487" y="15933"/>
                  </a:cubicBezTo>
                  <a:lnTo>
                    <a:pt x="7555" y="15978"/>
                  </a:lnTo>
                  <a:cubicBezTo>
                    <a:pt x="7601" y="16001"/>
                    <a:pt x="7647" y="16024"/>
                    <a:pt x="7715" y="16047"/>
                  </a:cubicBezTo>
                  <a:lnTo>
                    <a:pt x="7738" y="16069"/>
                  </a:lnTo>
                  <a:cubicBezTo>
                    <a:pt x="7784" y="16092"/>
                    <a:pt x="7807" y="16092"/>
                    <a:pt x="7852" y="16115"/>
                  </a:cubicBezTo>
                  <a:lnTo>
                    <a:pt x="7943" y="16161"/>
                  </a:lnTo>
                  <a:lnTo>
                    <a:pt x="8012" y="16206"/>
                  </a:lnTo>
                  <a:cubicBezTo>
                    <a:pt x="8080" y="16252"/>
                    <a:pt x="8172" y="16298"/>
                    <a:pt x="8240" y="16343"/>
                  </a:cubicBezTo>
                  <a:lnTo>
                    <a:pt x="8286" y="16366"/>
                  </a:lnTo>
                  <a:cubicBezTo>
                    <a:pt x="8354" y="16389"/>
                    <a:pt x="8400" y="16412"/>
                    <a:pt x="8468" y="16435"/>
                  </a:cubicBezTo>
                  <a:cubicBezTo>
                    <a:pt x="8560" y="16480"/>
                    <a:pt x="8674" y="16526"/>
                    <a:pt x="8765" y="16572"/>
                  </a:cubicBezTo>
                  <a:cubicBezTo>
                    <a:pt x="8788" y="16594"/>
                    <a:pt x="8811" y="16594"/>
                    <a:pt x="8834" y="16594"/>
                  </a:cubicBezTo>
                  <a:lnTo>
                    <a:pt x="8857" y="16617"/>
                  </a:lnTo>
                  <a:cubicBezTo>
                    <a:pt x="8925" y="16640"/>
                    <a:pt x="8993" y="16686"/>
                    <a:pt x="9062" y="16709"/>
                  </a:cubicBezTo>
                  <a:cubicBezTo>
                    <a:pt x="9130" y="16731"/>
                    <a:pt x="9222" y="16777"/>
                    <a:pt x="9313" y="16800"/>
                  </a:cubicBezTo>
                  <a:cubicBezTo>
                    <a:pt x="9427" y="16846"/>
                    <a:pt x="9518" y="16868"/>
                    <a:pt x="9633" y="16914"/>
                  </a:cubicBezTo>
                  <a:lnTo>
                    <a:pt x="9838" y="16982"/>
                  </a:lnTo>
                  <a:lnTo>
                    <a:pt x="9906" y="17005"/>
                  </a:lnTo>
                  <a:lnTo>
                    <a:pt x="9952" y="17028"/>
                  </a:lnTo>
                  <a:cubicBezTo>
                    <a:pt x="10043" y="17074"/>
                    <a:pt x="10112" y="17097"/>
                    <a:pt x="10180" y="17119"/>
                  </a:cubicBezTo>
                  <a:lnTo>
                    <a:pt x="10249" y="17165"/>
                  </a:lnTo>
                  <a:cubicBezTo>
                    <a:pt x="10317" y="17188"/>
                    <a:pt x="10363" y="17211"/>
                    <a:pt x="10431" y="17234"/>
                  </a:cubicBezTo>
                  <a:cubicBezTo>
                    <a:pt x="10546" y="17279"/>
                    <a:pt x="10637" y="17302"/>
                    <a:pt x="10728" y="17348"/>
                  </a:cubicBezTo>
                  <a:cubicBezTo>
                    <a:pt x="10774" y="17348"/>
                    <a:pt x="10797" y="17371"/>
                    <a:pt x="10819" y="17371"/>
                  </a:cubicBezTo>
                  <a:lnTo>
                    <a:pt x="10842" y="17371"/>
                  </a:lnTo>
                  <a:lnTo>
                    <a:pt x="11025" y="17439"/>
                  </a:lnTo>
                  <a:cubicBezTo>
                    <a:pt x="11093" y="17462"/>
                    <a:pt x="11162" y="17485"/>
                    <a:pt x="11230" y="17507"/>
                  </a:cubicBezTo>
                  <a:lnTo>
                    <a:pt x="11299" y="17507"/>
                  </a:lnTo>
                  <a:cubicBezTo>
                    <a:pt x="11322" y="17530"/>
                    <a:pt x="11344" y="17530"/>
                    <a:pt x="11390" y="17530"/>
                  </a:cubicBezTo>
                  <a:cubicBezTo>
                    <a:pt x="11413" y="17553"/>
                    <a:pt x="11459" y="17576"/>
                    <a:pt x="11504" y="17576"/>
                  </a:cubicBezTo>
                  <a:lnTo>
                    <a:pt x="11664" y="17622"/>
                  </a:lnTo>
                  <a:lnTo>
                    <a:pt x="11824" y="17667"/>
                  </a:lnTo>
                  <a:cubicBezTo>
                    <a:pt x="11824" y="17690"/>
                    <a:pt x="11847" y="17690"/>
                    <a:pt x="11869" y="17690"/>
                  </a:cubicBezTo>
                  <a:lnTo>
                    <a:pt x="11892" y="17690"/>
                  </a:lnTo>
                  <a:lnTo>
                    <a:pt x="11984" y="17713"/>
                  </a:lnTo>
                  <a:lnTo>
                    <a:pt x="12098" y="17759"/>
                  </a:lnTo>
                  <a:cubicBezTo>
                    <a:pt x="12257" y="17781"/>
                    <a:pt x="12394" y="17827"/>
                    <a:pt x="12554" y="17873"/>
                  </a:cubicBezTo>
                  <a:lnTo>
                    <a:pt x="12623" y="17873"/>
                  </a:lnTo>
                  <a:cubicBezTo>
                    <a:pt x="12714" y="17895"/>
                    <a:pt x="12805" y="17918"/>
                    <a:pt x="12897" y="17941"/>
                  </a:cubicBezTo>
                  <a:cubicBezTo>
                    <a:pt x="12942" y="17941"/>
                    <a:pt x="12988" y="17941"/>
                    <a:pt x="13034" y="17964"/>
                  </a:cubicBezTo>
                  <a:cubicBezTo>
                    <a:pt x="13079" y="17964"/>
                    <a:pt x="13125" y="17964"/>
                    <a:pt x="13170" y="17987"/>
                  </a:cubicBezTo>
                  <a:lnTo>
                    <a:pt x="13262" y="17987"/>
                  </a:lnTo>
                  <a:cubicBezTo>
                    <a:pt x="13307" y="17964"/>
                    <a:pt x="13353" y="17918"/>
                    <a:pt x="13353" y="17895"/>
                  </a:cubicBezTo>
                  <a:cubicBezTo>
                    <a:pt x="13353" y="17873"/>
                    <a:pt x="13353" y="17850"/>
                    <a:pt x="13353" y="17850"/>
                  </a:cubicBezTo>
                  <a:lnTo>
                    <a:pt x="13376" y="17850"/>
                  </a:lnTo>
                  <a:cubicBezTo>
                    <a:pt x="13422" y="17850"/>
                    <a:pt x="13444" y="17804"/>
                    <a:pt x="13467" y="17759"/>
                  </a:cubicBezTo>
                  <a:cubicBezTo>
                    <a:pt x="13467" y="17736"/>
                    <a:pt x="13467" y="17736"/>
                    <a:pt x="13467" y="17713"/>
                  </a:cubicBezTo>
                  <a:cubicBezTo>
                    <a:pt x="13490" y="17690"/>
                    <a:pt x="13490" y="17667"/>
                    <a:pt x="13490" y="17622"/>
                  </a:cubicBezTo>
                  <a:cubicBezTo>
                    <a:pt x="13490" y="17576"/>
                    <a:pt x="13467" y="17530"/>
                    <a:pt x="13422" y="17530"/>
                  </a:cubicBezTo>
                  <a:cubicBezTo>
                    <a:pt x="13399" y="17507"/>
                    <a:pt x="13353" y="17507"/>
                    <a:pt x="13330" y="17507"/>
                  </a:cubicBezTo>
                  <a:lnTo>
                    <a:pt x="13034" y="17507"/>
                  </a:lnTo>
                  <a:cubicBezTo>
                    <a:pt x="12919" y="17485"/>
                    <a:pt x="12805" y="17485"/>
                    <a:pt x="12691" y="17462"/>
                  </a:cubicBezTo>
                  <a:lnTo>
                    <a:pt x="12646" y="17462"/>
                  </a:lnTo>
                  <a:cubicBezTo>
                    <a:pt x="12600" y="17462"/>
                    <a:pt x="12531" y="17439"/>
                    <a:pt x="12486" y="17439"/>
                  </a:cubicBezTo>
                  <a:cubicBezTo>
                    <a:pt x="12509" y="17439"/>
                    <a:pt x="12531" y="17416"/>
                    <a:pt x="12577" y="17416"/>
                  </a:cubicBezTo>
                  <a:lnTo>
                    <a:pt x="12714" y="17416"/>
                  </a:lnTo>
                  <a:cubicBezTo>
                    <a:pt x="12760" y="17416"/>
                    <a:pt x="12828" y="17439"/>
                    <a:pt x="12874" y="17439"/>
                  </a:cubicBezTo>
                  <a:cubicBezTo>
                    <a:pt x="12919" y="17439"/>
                    <a:pt x="12965" y="17462"/>
                    <a:pt x="13011" y="17462"/>
                  </a:cubicBezTo>
                  <a:lnTo>
                    <a:pt x="13079" y="17462"/>
                  </a:lnTo>
                  <a:lnTo>
                    <a:pt x="13102" y="17485"/>
                  </a:lnTo>
                  <a:lnTo>
                    <a:pt x="13330" y="17485"/>
                  </a:lnTo>
                  <a:cubicBezTo>
                    <a:pt x="13376" y="17485"/>
                    <a:pt x="13399" y="17462"/>
                    <a:pt x="13444" y="17439"/>
                  </a:cubicBezTo>
                  <a:cubicBezTo>
                    <a:pt x="13536" y="17371"/>
                    <a:pt x="13604" y="17279"/>
                    <a:pt x="13650" y="17165"/>
                  </a:cubicBezTo>
                  <a:lnTo>
                    <a:pt x="13673" y="17165"/>
                  </a:lnTo>
                  <a:cubicBezTo>
                    <a:pt x="13695" y="17097"/>
                    <a:pt x="13741" y="17028"/>
                    <a:pt x="13787" y="16982"/>
                  </a:cubicBezTo>
                  <a:cubicBezTo>
                    <a:pt x="13810" y="16937"/>
                    <a:pt x="13832" y="16891"/>
                    <a:pt x="13878" y="16846"/>
                  </a:cubicBezTo>
                  <a:lnTo>
                    <a:pt x="13901" y="16777"/>
                  </a:lnTo>
                  <a:cubicBezTo>
                    <a:pt x="13924" y="16754"/>
                    <a:pt x="13924" y="16731"/>
                    <a:pt x="13947" y="16709"/>
                  </a:cubicBezTo>
                  <a:cubicBezTo>
                    <a:pt x="13969" y="16663"/>
                    <a:pt x="13992" y="16640"/>
                    <a:pt x="13992" y="16617"/>
                  </a:cubicBezTo>
                  <a:cubicBezTo>
                    <a:pt x="14038" y="16572"/>
                    <a:pt x="14061" y="16526"/>
                    <a:pt x="14083" y="16480"/>
                  </a:cubicBezTo>
                  <a:lnTo>
                    <a:pt x="14106" y="16412"/>
                  </a:lnTo>
                  <a:cubicBezTo>
                    <a:pt x="14152" y="16343"/>
                    <a:pt x="14198" y="16275"/>
                    <a:pt x="14220" y="16206"/>
                  </a:cubicBezTo>
                  <a:cubicBezTo>
                    <a:pt x="14266" y="16138"/>
                    <a:pt x="14335" y="16047"/>
                    <a:pt x="14380" y="15955"/>
                  </a:cubicBezTo>
                  <a:cubicBezTo>
                    <a:pt x="14403" y="15864"/>
                    <a:pt x="14449" y="15796"/>
                    <a:pt x="14494" y="15704"/>
                  </a:cubicBezTo>
                  <a:cubicBezTo>
                    <a:pt x="14608" y="15476"/>
                    <a:pt x="14723" y="15248"/>
                    <a:pt x="14860" y="15042"/>
                  </a:cubicBezTo>
                  <a:cubicBezTo>
                    <a:pt x="14905" y="14974"/>
                    <a:pt x="14951" y="14883"/>
                    <a:pt x="14997" y="14814"/>
                  </a:cubicBezTo>
                  <a:cubicBezTo>
                    <a:pt x="15019" y="14723"/>
                    <a:pt x="15065" y="14654"/>
                    <a:pt x="15111" y="14586"/>
                  </a:cubicBezTo>
                  <a:cubicBezTo>
                    <a:pt x="15179" y="14426"/>
                    <a:pt x="15270" y="14289"/>
                    <a:pt x="15362" y="14129"/>
                  </a:cubicBezTo>
                  <a:cubicBezTo>
                    <a:pt x="15407" y="14061"/>
                    <a:pt x="15430" y="13992"/>
                    <a:pt x="15476" y="13947"/>
                  </a:cubicBezTo>
                  <a:cubicBezTo>
                    <a:pt x="15521" y="13855"/>
                    <a:pt x="15567" y="13764"/>
                    <a:pt x="15613" y="13673"/>
                  </a:cubicBezTo>
                  <a:cubicBezTo>
                    <a:pt x="15636" y="13627"/>
                    <a:pt x="15681" y="13559"/>
                    <a:pt x="15727" y="13490"/>
                  </a:cubicBezTo>
                  <a:cubicBezTo>
                    <a:pt x="15773" y="13422"/>
                    <a:pt x="15818" y="13330"/>
                    <a:pt x="15887" y="13239"/>
                  </a:cubicBezTo>
                  <a:cubicBezTo>
                    <a:pt x="15955" y="13125"/>
                    <a:pt x="16024" y="13011"/>
                    <a:pt x="16092" y="12897"/>
                  </a:cubicBezTo>
                  <a:lnTo>
                    <a:pt x="16161" y="12805"/>
                  </a:lnTo>
                  <a:cubicBezTo>
                    <a:pt x="16252" y="12646"/>
                    <a:pt x="16343" y="12509"/>
                    <a:pt x="16435" y="12349"/>
                  </a:cubicBezTo>
                  <a:cubicBezTo>
                    <a:pt x="16503" y="12235"/>
                    <a:pt x="16594" y="12098"/>
                    <a:pt x="16663" y="11984"/>
                  </a:cubicBezTo>
                  <a:lnTo>
                    <a:pt x="16708" y="11892"/>
                  </a:lnTo>
                  <a:cubicBezTo>
                    <a:pt x="16777" y="11801"/>
                    <a:pt x="16823" y="11710"/>
                    <a:pt x="16868" y="11619"/>
                  </a:cubicBezTo>
                  <a:cubicBezTo>
                    <a:pt x="16914" y="11550"/>
                    <a:pt x="16959" y="11504"/>
                    <a:pt x="16982" y="11436"/>
                  </a:cubicBezTo>
                  <a:cubicBezTo>
                    <a:pt x="17028" y="11367"/>
                    <a:pt x="17051" y="11322"/>
                    <a:pt x="17074" y="11276"/>
                  </a:cubicBezTo>
                  <a:lnTo>
                    <a:pt x="17119" y="11208"/>
                  </a:lnTo>
                  <a:cubicBezTo>
                    <a:pt x="17142" y="11162"/>
                    <a:pt x="17165" y="11116"/>
                    <a:pt x="17188" y="11094"/>
                  </a:cubicBezTo>
                  <a:cubicBezTo>
                    <a:pt x="17211" y="11048"/>
                    <a:pt x="17233" y="11025"/>
                    <a:pt x="17256" y="10979"/>
                  </a:cubicBezTo>
                  <a:cubicBezTo>
                    <a:pt x="17302" y="10888"/>
                    <a:pt x="17348" y="10820"/>
                    <a:pt x="17393" y="10751"/>
                  </a:cubicBezTo>
                  <a:cubicBezTo>
                    <a:pt x="17416" y="10706"/>
                    <a:pt x="17439" y="10660"/>
                    <a:pt x="17462" y="10614"/>
                  </a:cubicBezTo>
                  <a:lnTo>
                    <a:pt x="17507" y="10523"/>
                  </a:lnTo>
                  <a:cubicBezTo>
                    <a:pt x="17530" y="10477"/>
                    <a:pt x="17553" y="10454"/>
                    <a:pt x="17576" y="10409"/>
                  </a:cubicBezTo>
                  <a:cubicBezTo>
                    <a:pt x="17599" y="10363"/>
                    <a:pt x="17621" y="10340"/>
                    <a:pt x="17644" y="10295"/>
                  </a:cubicBezTo>
                  <a:cubicBezTo>
                    <a:pt x="17667" y="10226"/>
                    <a:pt x="17690" y="10181"/>
                    <a:pt x="17713" y="10135"/>
                  </a:cubicBezTo>
                  <a:lnTo>
                    <a:pt x="17781" y="10044"/>
                  </a:lnTo>
                  <a:cubicBezTo>
                    <a:pt x="17850" y="9884"/>
                    <a:pt x="17941" y="9747"/>
                    <a:pt x="18032" y="9587"/>
                  </a:cubicBezTo>
                  <a:cubicBezTo>
                    <a:pt x="18055" y="9541"/>
                    <a:pt x="18078" y="9496"/>
                    <a:pt x="18101" y="9473"/>
                  </a:cubicBezTo>
                  <a:lnTo>
                    <a:pt x="18146" y="9359"/>
                  </a:lnTo>
                  <a:lnTo>
                    <a:pt x="18215" y="9245"/>
                  </a:lnTo>
                  <a:cubicBezTo>
                    <a:pt x="18238" y="9222"/>
                    <a:pt x="18261" y="9176"/>
                    <a:pt x="18283" y="9131"/>
                  </a:cubicBezTo>
                  <a:lnTo>
                    <a:pt x="18375" y="8971"/>
                  </a:lnTo>
                  <a:cubicBezTo>
                    <a:pt x="18443" y="8857"/>
                    <a:pt x="18489" y="8765"/>
                    <a:pt x="18557" y="8651"/>
                  </a:cubicBezTo>
                  <a:cubicBezTo>
                    <a:pt x="18649" y="8491"/>
                    <a:pt x="18740" y="8309"/>
                    <a:pt x="18831" y="8149"/>
                  </a:cubicBezTo>
                  <a:cubicBezTo>
                    <a:pt x="18922" y="8012"/>
                    <a:pt x="18991" y="7852"/>
                    <a:pt x="19082" y="7715"/>
                  </a:cubicBezTo>
                  <a:cubicBezTo>
                    <a:pt x="19128" y="7647"/>
                    <a:pt x="19174" y="7556"/>
                    <a:pt x="19219" y="7487"/>
                  </a:cubicBezTo>
                  <a:cubicBezTo>
                    <a:pt x="19242" y="7442"/>
                    <a:pt x="19265" y="7396"/>
                    <a:pt x="19288" y="7350"/>
                  </a:cubicBezTo>
                  <a:lnTo>
                    <a:pt x="19333" y="7259"/>
                  </a:lnTo>
                  <a:cubicBezTo>
                    <a:pt x="19379" y="7168"/>
                    <a:pt x="19425" y="7099"/>
                    <a:pt x="19470" y="7031"/>
                  </a:cubicBezTo>
                  <a:cubicBezTo>
                    <a:pt x="19493" y="6985"/>
                    <a:pt x="19516" y="6939"/>
                    <a:pt x="19539" y="6894"/>
                  </a:cubicBezTo>
                  <a:lnTo>
                    <a:pt x="19607" y="6802"/>
                  </a:lnTo>
                  <a:cubicBezTo>
                    <a:pt x="19699" y="6643"/>
                    <a:pt x="19790" y="6483"/>
                    <a:pt x="19881" y="6323"/>
                  </a:cubicBezTo>
                  <a:cubicBezTo>
                    <a:pt x="19972" y="6186"/>
                    <a:pt x="20064" y="6049"/>
                    <a:pt x="20132" y="5912"/>
                  </a:cubicBezTo>
                  <a:cubicBezTo>
                    <a:pt x="20178" y="5844"/>
                    <a:pt x="20201" y="5775"/>
                    <a:pt x="20246" y="5707"/>
                  </a:cubicBezTo>
                  <a:cubicBezTo>
                    <a:pt x="20292" y="5638"/>
                    <a:pt x="20360" y="5547"/>
                    <a:pt x="20406" y="5456"/>
                  </a:cubicBezTo>
                  <a:lnTo>
                    <a:pt x="20452" y="5364"/>
                  </a:lnTo>
                  <a:cubicBezTo>
                    <a:pt x="20475" y="5319"/>
                    <a:pt x="20520" y="5273"/>
                    <a:pt x="20543" y="5227"/>
                  </a:cubicBezTo>
                  <a:lnTo>
                    <a:pt x="20589" y="5113"/>
                  </a:lnTo>
                  <a:lnTo>
                    <a:pt x="20657" y="4999"/>
                  </a:lnTo>
                  <a:cubicBezTo>
                    <a:pt x="20726" y="4862"/>
                    <a:pt x="20794" y="4702"/>
                    <a:pt x="20885" y="4566"/>
                  </a:cubicBezTo>
                  <a:cubicBezTo>
                    <a:pt x="20931" y="4497"/>
                    <a:pt x="20977" y="4406"/>
                    <a:pt x="21022" y="4337"/>
                  </a:cubicBezTo>
                  <a:cubicBezTo>
                    <a:pt x="21068" y="4269"/>
                    <a:pt x="21114" y="4178"/>
                    <a:pt x="21137" y="4109"/>
                  </a:cubicBezTo>
                  <a:cubicBezTo>
                    <a:pt x="21205" y="4018"/>
                    <a:pt x="21251" y="3949"/>
                    <a:pt x="21296" y="3858"/>
                  </a:cubicBezTo>
                  <a:cubicBezTo>
                    <a:pt x="21319" y="3789"/>
                    <a:pt x="21342" y="3744"/>
                    <a:pt x="21388" y="3675"/>
                  </a:cubicBezTo>
                  <a:cubicBezTo>
                    <a:pt x="21433" y="3584"/>
                    <a:pt x="21479" y="3516"/>
                    <a:pt x="21525" y="3447"/>
                  </a:cubicBezTo>
                  <a:cubicBezTo>
                    <a:pt x="21570" y="3379"/>
                    <a:pt x="21593" y="3310"/>
                    <a:pt x="21639" y="3242"/>
                  </a:cubicBezTo>
                  <a:cubicBezTo>
                    <a:pt x="21707" y="3128"/>
                    <a:pt x="21753" y="3036"/>
                    <a:pt x="21798" y="2922"/>
                  </a:cubicBezTo>
                  <a:lnTo>
                    <a:pt x="21867" y="2785"/>
                  </a:lnTo>
                  <a:lnTo>
                    <a:pt x="22027" y="2488"/>
                  </a:lnTo>
                  <a:lnTo>
                    <a:pt x="22118" y="2329"/>
                  </a:lnTo>
                  <a:lnTo>
                    <a:pt x="22164" y="2237"/>
                  </a:lnTo>
                  <a:cubicBezTo>
                    <a:pt x="22278" y="2032"/>
                    <a:pt x="22369" y="1827"/>
                    <a:pt x="22483" y="1644"/>
                  </a:cubicBezTo>
                  <a:lnTo>
                    <a:pt x="22506" y="1575"/>
                  </a:lnTo>
                  <a:cubicBezTo>
                    <a:pt x="22552" y="1484"/>
                    <a:pt x="22597" y="1370"/>
                    <a:pt x="22643" y="1279"/>
                  </a:cubicBezTo>
                  <a:cubicBezTo>
                    <a:pt x="22689" y="1210"/>
                    <a:pt x="22711" y="1142"/>
                    <a:pt x="22711" y="1073"/>
                  </a:cubicBezTo>
                  <a:cubicBezTo>
                    <a:pt x="22711" y="1028"/>
                    <a:pt x="22734" y="959"/>
                    <a:pt x="22711" y="914"/>
                  </a:cubicBezTo>
                  <a:cubicBezTo>
                    <a:pt x="22689" y="868"/>
                    <a:pt x="22666" y="845"/>
                    <a:pt x="22643" y="822"/>
                  </a:cubicBezTo>
                  <a:lnTo>
                    <a:pt x="22643" y="799"/>
                  </a:lnTo>
                  <a:cubicBezTo>
                    <a:pt x="22597" y="777"/>
                    <a:pt x="22575" y="731"/>
                    <a:pt x="22552" y="708"/>
                  </a:cubicBezTo>
                  <a:cubicBezTo>
                    <a:pt x="22529" y="685"/>
                    <a:pt x="22483" y="662"/>
                    <a:pt x="22460" y="617"/>
                  </a:cubicBezTo>
                  <a:lnTo>
                    <a:pt x="22415" y="571"/>
                  </a:lnTo>
                  <a:cubicBezTo>
                    <a:pt x="22392" y="548"/>
                    <a:pt x="22369" y="503"/>
                    <a:pt x="22346" y="480"/>
                  </a:cubicBezTo>
                  <a:cubicBezTo>
                    <a:pt x="22323" y="434"/>
                    <a:pt x="22278" y="411"/>
                    <a:pt x="22232" y="366"/>
                  </a:cubicBezTo>
                  <a:cubicBezTo>
                    <a:pt x="22209" y="343"/>
                    <a:pt x="22186" y="320"/>
                    <a:pt x="22164" y="297"/>
                  </a:cubicBezTo>
                  <a:cubicBezTo>
                    <a:pt x="22141" y="274"/>
                    <a:pt x="22095" y="252"/>
                    <a:pt x="22072" y="229"/>
                  </a:cubicBezTo>
                  <a:cubicBezTo>
                    <a:pt x="22050" y="206"/>
                    <a:pt x="22004" y="183"/>
                    <a:pt x="21981" y="137"/>
                  </a:cubicBezTo>
                  <a:lnTo>
                    <a:pt x="21935" y="115"/>
                  </a:lnTo>
                  <a:cubicBezTo>
                    <a:pt x="21890" y="92"/>
                    <a:pt x="21867" y="69"/>
                    <a:pt x="21821" y="69"/>
                  </a:cubicBezTo>
                  <a:cubicBezTo>
                    <a:pt x="21798" y="46"/>
                    <a:pt x="21776" y="23"/>
                    <a:pt x="217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21"/>
            <p:cNvSpPr/>
            <p:nvPr/>
          </p:nvSpPr>
          <p:spPr>
            <a:xfrm>
              <a:off x="-46220" y="2650669"/>
              <a:ext cx="240127" cy="419886"/>
            </a:xfrm>
            <a:custGeom>
              <a:avLst/>
              <a:gdLst/>
              <a:ahLst/>
              <a:cxnLst/>
              <a:rect l="l" t="t" r="r" b="b"/>
              <a:pathLst>
                <a:path w="4292" h="7505" extrusionOk="0">
                  <a:moveTo>
                    <a:pt x="4224" y="0"/>
                  </a:moveTo>
                  <a:cubicBezTo>
                    <a:pt x="4224" y="0"/>
                    <a:pt x="4201" y="0"/>
                    <a:pt x="4201" y="23"/>
                  </a:cubicBezTo>
                  <a:cubicBezTo>
                    <a:pt x="4132" y="115"/>
                    <a:pt x="4087" y="206"/>
                    <a:pt x="4041" y="297"/>
                  </a:cubicBezTo>
                  <a:cubicBezTo>
                    <a:pt x="3972" y="411"/>
                    <a:pt x="3904" y="525"/>
                    <a:pt x="3858" y="617"/>
                  </a:cubicBezTo>
                  <a:cubicBezTo>
                    <a:pt x="3721" y="845"/>
                    <a:pt x="3584" y="1073"/>
                    <a:pt x="3447" y="1302"/>
                  </a:cubicBezTo>
                  <a:cubicBezTo>
                    <a:pt x="3196" y="1735"/>
                    <a:pt x="2945" y="2169"/>
                    <a:pt x="2671" y="2625"/>
                  </a:cubicBezTo>
                  <a:cubicBezTo>
                    <a:pt x="2420" y="3059"/>
                    <a:pt x="2146" y="3516"/>
                    <a:pt x="1873" y="3972"/>
                  </a:cubicBezTo>
                  <a:cubicBezTo>
                    <a:pt x="1621" y="4429"/>
                    <a:pt x="1370" y="4862"/>
                    <a:pt x="1119" y="5296"/>
                  </a:cubicBezTo>
                  <a:cubicBezTo>
                    <a:pt x="891" y="5684"/>
                    <a:pt x="663" y="6095"/>
                    <a:pt x="457" y="6483"/>
                  </a:cubicBezTo>
                  <a:cubicBezTo>
                    <a:pt x="366" y="6643"/>
                    <a:pt x="275" y="6802"/>
                    <a:pt x="183" y="6962"/>
                  </a:cubicBezTo>
                  <a:cubicBezTo>
                    <a:pt x="138" y="7053"/>
                    <a:pt x="92" y="7122"/>
                    <a:pt x="46" y="7190"/>
                  </a:cubicBezTo>
                  <a:lnTo>
                    <a:pt x="24" y="7236"/>
                  </a:lnTo>
                  <a:cubicBezTo>
                    <a:pt x="1" y="7282"/>
                    <a:pt x="1" y="7327"/>
                    <a:pt x="1" y="7350"/>
                  </a:cubicBezTo>
                  <a:cubicBezTo>
                    <a:pt x="1" y="7419"/>
                    <a:pt x="46" y="7464"/>
                    <a:pt x="92" y="7487"/>
                  </a:cubicBezTo>
                  <a:cubicBezTo>
                    <a:pt x="115" y="7499"/>
                    <a:pt x="143" y="7504"/>
                    <a:pt x="172" y="7504"/>
                  </a:cubicBezTo>
                  <a:cubicBezTo>
                    <a:pt x="201" y="7504"/>
                    <a:pt x="229" y="7499"/>
                    <a:pt x="252" y="7487"/>
                  </a:cubicBezTo>
                  <a:cubicBezTo>
                    <a:pt x="298" y="7442"/>
                    <a:pt x="320" y="7396"/>
                    <a:pt x="366" y="7327"/>
                  </a:cubicBezTo>
                  <a:cubicBezTo>
                    <a:pt x="412" y="7259"/>
                    <a:pt x="457" y="7168"/>
                    <a:pt x="480" y="7099"/>
                  </a:cubicBezTo>
                  <a:cubicBezTo>
                    <a:pt x="594" y="6917"/>
                    <a:pt x="686" y="6757"/>
                    <a:pt x="777" y="6574"/>
                  </a:cubicBezTo>
                  <a:cubicBezTo>
                    <a:pt x="1005" y="6163"/>
                    <a:pt x="1256" y="5730"/>
                    <a:pt x="1484" y="5296"/>
                  </a:cubicBezTo>
                  <a:cubicBezTo>
                    <a:pt x="1713" y="4862"/>
                    <a:pt x="1964" y="4406"/>
                    <a:pt x="2215" y="3949"/>
                  </a:cubicBezTo>
                  <a:cubicBezTo>
                    <a:pt x="2443" y="3493"/>
                    <a:pt x="2694" y="3036"/>
                    <a:pt x="2945" y="2557"/>
                  </a:cubicBezTo>
                  <a:cubicBezTo>
                    <a:pt x="3174" y="2146"/>
                    <a:pt x="3379" y="1712"/>
                    <a:pt x="3607" y="1302"/>
                  </a:cubicBezTo>
                  <a:cubicBezTo>
                    <a:pt x="3721" y="1073"/>
                    <a:pt x="3835" y="868"/>
                    <a:pt x="3950" y="640"/>
                  </a:cubicBezTo>
                  <a:cubicBezTo>
                    <a:pt x="4018" y="548"/>
                    <a:pt x="4064" y="434"/>
                    <a:pt x="4109" y="343"/>
                  </a:cubicBezTo>
                  <a:cubicBezTo>
                    <a:pt x="4178" y="252"/>
                    <a:pt x="4224" y="160"/>
                    <a:pt x="4269" y="69"/>
                  </a:cubicBezTo>
                  <a:cubicBezTo>
                    <a:pt x="4292" y="46"/>
                    <a:pt x="4269" y="23"/>
                    <a:pt x="424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21"/>
            <p:cNvSpPr/>
            <p:nvPr/>
          </p:nvSpPr>
          <p:spPr>
            <a:xfrm>
              <a:off x="-74306" y="3100158"/>
              <a:ext cx="20477" cy="19246"/>
            </a:xfrm>
            <a:custGeom>
              <a:avLst/>
              <a:gdLst/>
              <a:ahLst/>
              <a:cxnLst/>
              <a:rect l="l" t="t" r="r" b="b"/>
              <a:pathLst>
                <a:path w="366" h="344" extrusionOk="0">
                  <a:moveTo>
                    <a:pt x="160" y="1"/>
                  </a:moveTo>
                  <a:cubicBezTo>
                    <a:pt x="69" y="1"/>
                    <a:pt x="1" y="92"/>
                    <a:pt x="1" y="184"/>
                  </a:cubicBezTo>
                  <a:cubicBezTo>
                    <a:pt x="1" y="229"/>
                    <a:pt x="24" y="275"/>
                    <a:pt x="69" y="321"/>
                  </a:cubicBezTo>
                  <a:cubicBezTo>
                    <a:pt x="92" y="343"/>
                    <a:pt x="138" y="343"/>
                    <a:pt x="183" y="343"/>
                  </a:cubicBezTo>
                  <a:cubicBezTo>
                    <a:pt x="275" y="343"/>
                    <a:pt x="366" y="252"/>
                    <a:pt x="343" y="161"/>
                  </a:cubicBezTo>
                  <a:cubicBezTo>
                    <a:pt x="343" y="115"/>
                    <a:pt x="320" y="69"/>
                    <a:pt x="297" y="47"/>
                  </a:cubicBezTo>
                  <a:cubicBezTo>
                    <a:pt x="252" y="24"/>
                    <a:pt x="206" y="1"/>
                    <a:pt x="16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21"/>
            <p:cNvSpPr/>
            <p:nvPr/>
          </p:nvSpPr>
          <p:spPr>
            <a:xfrm>
              <a:off x="-659192" y="1931676"/>
              <a:ext cx="536425" cy="947639"/>
            </a:xfrm>
            <a:custGeom>
              <a:avLst/>
              <a:gdLst/>
              <a:ahLst/>
              <a:cxnLst/>
              <a:rect l="l" t="t" r="r" b="b"/>
              <a:pathLst>
                <a:path w="9588" h="16938" extrusionOk="0">
                  <a:moveTo>
                    <a:pt x="9473" y="1"/>
                  </a:moveTo>
                  <a:cubicBezTo>
                    <a:pt x="9428" y="1"/>
                    <a:pt x="9405" y="24"/>
                    <a:pt x="9382" y="47"/>
                  </a:cubicBezTo>
                  <a:cubicBezTo>
                    <a:pt x="9154" y="457"/>
                    <a:pt x="8903" y="868"/>
                    <a:pt x="8674" y="1256"/>
                  </a:cubicBezTo>
                  <a:cubicBezTo>
                    <a:pt x="8446" y="1667"/>
                    <a:pt x="8218" y="2055"/>
                    <a:pt x="7990" y="2466"/>
                  </a:cubicBezTo>
                  <a:cubicBezTo>
                    <a:pt x="7487" y="3333"/>
                    <a:pt x="7031" y="4178"/>
                    <a:pt x="6552" y="5045"/>
                  </a:cubicBezTo>
                  <a:cubicBezTo>
                    <a:pt x="5570" y="6780"/>
                    <a:pt x="4589" y="8515"/>
                    <a:pt x="3607" y="10272"/>
                  </a:cubicBezTo>
                  <a:cubicBezTo>
                    <a:pt x="2626" y="12030"/>
                    <a:pt x="1644" y="13787"/>
                    <a:pt x="663" y="15545"/>
                  </a:cubicBezTo>
                  <a:cubicBezTo>
                    <a:pt x="503" y="15819"/>
                    <a:pt x="343" y="16093"/>
                    <a:pt x="206" y="16367"/>
                  </a:cubicBezTo>
                  <a:cubicBezTo>
                    <a:pt x="160" y="16435"/>
                    <a:pt x="115" y="16526"/>
                    <a:pt x="92" y="16595"/>
                  </a:cubicBezTo>
                  <a:cubicBezTo>
                    <a:pt x="69" y="16640"/>
                    <a:pt x="46" y="16686"/>
                    <a:pt x="24" y="16709"/>
                  </a:cubicBezTo>
                  <a:cubicBezTo>
                    <a:pt x="1" y="16777"/>
                    <a:pt x="24" y="16846"/>
                    <a:pt x="69" y="16892"/>
                  </a:cubicBezTo>
                  <a:cubicBezTo>
                    <a:pt x="92" y="16914"/>
                    <a:pt x="138" y="16937"/>
                    <a:pt x="183" y="16937"/>
                  </a:cubicBezTo>
                  <a:cubicBezTo>
                    <a:pt x="206" y="16937"/>
                    <a:pt x="252" y="16914"/>
                    <a:pt x="275" y="16869"/>
                  </a:cubicBezTo>
                  <a:cubicBezTo>
                    <a:pt x="297" y="16869"/>
                    <a:pt x="297" y="16846"/>
                    <a:pt x="320" y="16823"/>
                  </a:cubicBezTo>
                  <a:cubicBezTo>
                    <a:pt x="343" y="16777"/>
                    <a:pt x="366" y="16755"/>
                    <a:pt x="389" y="16709"/>
                  </a:cubicBezTo>
                  <a:cubicBezTo>
                    <a:pt x="434" y="16640"/>
                    <a:pt x="480" y="16572"/>
                    <a:pt x="526" y="16481"/>
                  </a:cubicBezTo>
                  <a:cubicBezTo>
                    <a:pt x="663" y="16252"/>
                    <a:pt x="800" y="16001"/>
                    <a:pt x="937" y="15750"/>
                  </a:cubicBezTo>
                  <a:cubicBezTo>
                    <a:pt x="1439" y="14860"/>
                    <a:pt x="1918" y="13970"/>
                    <a:pt x="2420" y="13080"/>
                  </a:cubicBezTo>
                  <a:cubicBezTo>
                    <a:pt x="3379" y="11368"/>
                    <a:pt x="4338" y="9633"/>
                    <a:pt x="5296" y="7898"/>
                  </a:cubicBezTo>
                  <a:cubicBezTo>
                    <a:pt x="5798" y="7008"/>
                    <a:pt x="6278" y="6118"/>
                    <a:pt x="6780" y="5228"/>
                  </a:cubicBezTo>
                  <a:cubicBezTo>
                    <a:pt x="7259" y="4383"/>
                    <a:pt x="7738" y="3516"/>
                    <a:pt x="8218" y="2671"/>
                  </a:cubicBezTo>
                  <a:cubicBezTo>
                    <a:pt x="8446" y="2261"/>
                    <a:pt x="8651" y="1850"/>
                    <a:pt x="8880" y="1416"/>
                  </a:cubicBezTo>
                  <a:cubicBezTo>
                    <a:pt x="9108" y="1005"/>
                    <a:pt x="9336" y="571"/>
                    <a:pt x="9564" y="138"/>
                  </a:cubicBezTo>
                  <a:cubicBezTo>
                    <a:pt x="9587" y="92"/>
                    <a:pt x="9564" y="24"/>
                    <a:pt x="951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21"/>
            <p:cNvSpPr/>
            <p:nvPr/>
          </p:nvSpPr>
          <p:spPr>
            <a:xfrm>
              <a:off x="-548078" y="1934250"/>
              <a:ext cx="416361" cy="690168"/>
            </a:xfrm>
            <a:custGeom>
              <a:avLst/>
              <a:gdLst/>
              <a:ahLst/>
              <a:cxnLst/>
              <a:rect l="l" t="t" r="r" b="b"/>
              <a:pathLst>
                <a:path w="7442" h="12336" extrusionOk="0">
                  <a:moveTo>
                    <a:pt x="7076" y="1"/>
                  </a:moveTo>
                  <a:cubicBezTo>
                    <a:pt x="7008" y="1"/>
                    <a:pt x="6917" y="1"/>
                    <a:pt x="6825" y="23"/>
                  </a:cubicBezTo>
                  <a:lnTo>
                    <a:pt x="6848" y="23"/>
                  </a:lnTo>
                  <a:cubicBezTo>
                    <a:pt x="6802" y="23"/>
                    <a:pt x="6757" y="46"/>
                    <a:pt x="6711" y="69"/>
                  </a:cubicBezTo>
                  <a:lnTo>
                    <a:pt x="6643" y="69"/>
                  </a:lnTo>
                  <a:cubicBezTo>
                    <a:pt x="6597" y="92"/>
                    <a:pt x="6574" y="115"/>
                    <a:pt x="6551" y="160"/>
                  </a:cubicBezTo>
                  <a:cubicBezTo>
                    <a:pt x="6529" y="183"/>
                    <a:pt x="6529" y="229"/>
                    <a:pt x="6551" y="274"/>
                  </a:cubicBezTo>
                  <a:lnTo>
                    <a:pt x="6574" y="274"/>
                  </a:lnTo>
                  <a:cubicBezTo>
                    <a:pt x="6551" y="274"/>
                    <a:pt x="6551" y="297"/>
                    <a:pt x="6551" y="297"/>
                  </a:cubicBezTo>
                  <a:cubicBezTo>
                    <a:pt x="6529" y="320"/>
                    <a:pt x="6529" y="343"/>
                    <a:pt x="6506" y="366"/>
                  </a:cubicBezTo>
                  <a:cubicBezTo>
                    <a:pt x="6460" y="411"/>
                    <a:pt x="6437" y="457"/>
                    <a:pt x="6392" y="525"/>
                  </a:cubicBezTo>
                  <a:cubicBezTo>
                    <a:pt x="6323" y="640"/>
                    <a:pt x="6255" y="754"/>
                    <a:pt x="6186" y="868"/>
                  </a:cubicBezTo>
                  <a:cubicBezTo>
                    <a:pt x="6118" y="959"/>
                    <a:pt x="6049" y="1096"/>
                    <a:pt x="6004" y="1210"/>
                  </a:cubicBezTo>
                  <a:cubicBezTo>
                    <a:pt x="5981" y="1256"/>
                    <a:pt x="5958" y="1302"/>
                    <a:pt x="5912" y="1347"/>
                  </a:cubicBezTo>
                  <a:cubicBezTo>
                    <a:pt x="5912" y="1393"/>
                    <a:pt x="5889" y="1416"/>
                    <a:pt x="5889" y="1439"/>
                  </a:cubicBezTo>
                  <a:cubicBezTo>
                    <a:pt x="5889" y="1439"/>
                    <a:pt x="5867" y="1439"/>
                    <a:pt x="5867" y="1461"/>
                  </a:cubicBezTo>
                  <a:cubicBezTo>
                    <a:pt x="5867" y="1461"/>
                    <a:pt x="5844" y="1484"/>
                    <a:pt x="5844" y="1507"/>
                  </a:cubicBezTo>
                  <a:cubicBezTo>
                    <a:pt x="5798" y="1575"/>
                    <a:pt x="5752" y="1644"/>
                    <a:pt x="5707" y="1712"/>
                  </a:cubicBezTo>
                  <a:cubicBezTo>
                    <a:pt x="5593" y="1895"/>
                    <a:pt x="5501" y="2055"/>
                    <a:pt x="5387" y="2237"/>
                  </a:cubicBezTo>
                  <a:cubicBezTo>
                    <a:pt x="5205" y="2557"/>
                    <a:pt x="5022" y="2876"/>
                    <a:pt x="4862" y="3196"/>
                  </a:cubicBezTo>
                  <a:cubicBezTo>
                    <a:pt x="4839" y="3242"/>
                    <a:pt x="4817" y="3310"/>
                    <a:pt x="4771" y="3356"/>
                  </a:cubicBezTo>
                  <a:cubicBezTo>
                    <a:pt x="4611" y="3630"/>
                    <a:pt x="4451" y="3904"/>
                    <a:pt x="4292" y="4178"/>
                  </a:cubicBezTo>
                  <a:cubicBezTo>
                    <a:pt x="4200" y="4337"/>
                    <a:pt x="4132" y="4474"/>
                    <a:pt x="4041" y="4611"/>
                  </a:cubicBezTo>
                  <a:cubicBezTo>
                    <a:pt x="3949" y="4771"/>
                    <a:pt x="3858" y="4954"/>
                    <a:pt x="3767" y="5113"/>
                  </a:cubicBezTo>
                  <a:cubicBezTo>
                    <a:pt x="3767" y="5159"/>
                    <a:pt x="3744" y="5182"/>
                    <a:pt x="3721" y="5227"/>
                  </a:cubicBezTo>
                  <a:cubicBezTo>
                    <a:pt x="3698" y="5227"/>
                    <a:pt x="3675" y="5227"/>
                    <a:pt x="3653" y="5250"/>
                  </a:cubicBezTo>
                  <a:cubicBezTo>
                    <a:pt x="3607" y="5342"/>
                    <a:pt x="3561" y="5410"/>
                    <a:pt x="3516" y="5501"/>
                  </a:cubicBezTo>
                  <a:cubicBezTo>
                    <a:pt x="3470" y="5570"/>
                    <a:pt x="3424" y="5638"/>
                    <a:pt x="3379" y="5730"/>
                  </a:cubicBezTo>
                  <a:cubicBezTo>
                    <a:pt x="3287" y="5889"/>
                    <a:pt x="3196" y="6049"/>
                    <a:pt x="3105" y="6209"/>
                  </a:cubicBezTo>
                  <a:cubicBezTo>
                    <a:pt x="3013" y="6392"/>
                    <a:pt x="2922" y="6551"/>
                    <a:pt x="2831" y="6734"/>
                  </a:cubicBezTo>
                  <a:cubicBezTo>
                    <a:pt x="2808" y="6780"/>
                    <a:pt x="2785" y="6825"/>
                    <a:pt x="2762" y="6871"/>
                  </a:cubicBezTo>
                  <a:cubicBezTo>
                    <a:pt x="2740" y="6917"/>
                    <a:pt x="2717" y="6939"/>
                    <a:pt x="2694" y="6962"/>
                  </a:cubicBezTo>
                  <a:cubicBezTo>
                    <a:pt x="2648" y="7076"/>
                    <a:pt x="2580" y="7168"/>
                    <a:pt x="2534" y="7259"/>
                  </a:cubicBezTo>
                  <a:cubicBezTo>
                    <a:pt x="2488" y="7350"/>
                    <a:pt x="2443" y="7419"/>
                    <a:pt x="2397" y="7510"/>
                  </a:cubicBezTo>
                  <a:cubicBezTo>
                    <a:pt x="2352" y="7578"/>
                    <a:pt x="2329" y="7647"/>
                    <a:pt x="2283" y="7715"/>
                  </a:cubicBezTo>
                  <a:cubicBezTo>
                    <a:pt x="2237" y="7807"/>
                    <a:pt x="2192" y="7875"/>
                    <a:pt x="2146" y="7967"/>
                  </a:cubicBezTo>
                  <a:cubicBezTo>
                    <a:pt x="2032" y="8172"/>
                    <a:pt x="1941" y="8377"/>
                    <a:pt x="1827" y="8583"/>
                  </a:cubicBezTo>
                  <a:cubicBezTo>
                    <a:pt x="1827" y="8606"/>
                    <a:pt x="1827" y="8628"/>
                    <a:pt x="1804" y="8628"/>
                  </a:cubicBezTo>
                  <a:cubicBezTo>
                    <a:pt x="1804" y="8651"/>
                    <a:pt x="1804" y="8651"/>
                    <a:pt x="1804" y="8651"/>
                  </a:cubicBezTo>
                  <a:cubicBezTo>
                    <a:pt x="1758" y="8720"/>
                    <a:pt x="1712" y="8788"/>
                    <a:pt x="1667" y="8857"/>
                  </a:cubicBezTo>
                  <a:cubicBezTo>
                    <a:pt x="1484" y="9176"/>
                    <a:pt x="1279" y="9496"/>
                    <a:pt x="1096" y="9815"/>
                  </a:cubicBezTo>
                  <a:cubicBezTo>
                    <a:pt x="1028" y="9952"/>
                    <a:pt x="959" y="10089"/>
                    <a:pt x="868" y="10226"/>
                  </a:cubicBezTo>
                  <a:cubicBezTo>
                    <a:pt x="845" y="10295"/>
                    <a:pt x="799" y="10363"/>
                    <a:pt x="754" y="10454"/>
                  </a:cubicBezTo>
                  <a:cubicBezTo>
                    <a:pt x="708" y="10546"/>
                    <a:pt x="662" y="10637"/>
                    <a:pt x="594" y="10728"/>
                  </a:cubicBezTo>
                  <a:cubicBezTo>
                    <a:pt x="571" y="10774"/>
                    <a:pt x="548" y="10843"/>
                    <a:pt x="525" y="10888"/>
                  </a:cubicBezTo>
                  <a:cubicBezTo>
                    <a:pt x="480" y="10957"/>
                    <a:pt x="434" y="11025"/>
                    <a:pt x="411" y="11094"/>
                  </a:cubicBezTo>
                  <a:lnTo>
                    <a:pt x="297" y="11322"/>
                  </a:lnTo>
                  <a:cubicBezTo>
                    <a:pt x="252" y="11390"/>
                    <a:pt x="229" y="11436"/>
                    <a:pt x="206" y="11504"/>
                  </a:cubicBezTo>
                  <a:cubicBezTo>
                    <a:pt x="160" y="11573"/>
                    <a:pt x="137" y="11641"/>
                    <a:pt x="115" y="11710"/>
                  </a:cubicBezTo>
                  <a:cubicBezTo>
                    <a:pt x="92" y="11733"/>
                    <a:pt x="92" y="11778"/>
                    <a:pt x="69" y="11801"/>
                  </a:cubicBezTo>
                  <a:cubicBezTo>
                    <a:pt x="46" y="11847"/>
                    <a:pt x="23" y="11892"/>
                    <a:pt x="23" y="11938"/>
                  </a:cubicBezTo>
                  <a:cubicBezTo>
                    <a:pt x="0" y="11984"/>
                    <a:pt x="46" y="12052"/>
                    <a:pt x="92" y="12075"/>
                  </a:cubicBezTo>
                  <a:cubicBezTo>
                    <a:pt x="92" y="12075"/>
                    <a:pt x="92" y="12098"/>
                    <a:pt x="69" y="12121"/>
                  </a:cubicBezTo>
                  <a:cubicBezTo>
                    <a:pt x="69" y="12144"/>
                    <a:pt x="46" y="12189"/>
                    <a:pt x="46" y="12212"/>
                  </a:cubicBezTo>
                  <a:cubicBezTo>
                    <a:pt x="46" y="12235"/>
                    <a:pt x="69" y="12258"/>
                    <a:pt x="92" y="12281"/>
                  </a:cubicBezTo>
                  <a:cubicBezTo>
                    <a:pt x="104" y="12318"/>
                    <a:pt x="145" y="12335"/>
                    <a:pt x="190" y="12335"/>
                  </a:cubicBezTo>
                  <a:cubicBezTo>
                    <a:pt x="226" y="12335"/>
                    <a:pt x="266" y="12324"/>
                    <a:pt x="297" y="12303"/>
                  </a:cubicBezTo>
                  <a:cubicBezTo>
                    <a:pt x="320" y="12235"/>
                    <a:pt x="366" y="12189"/>
                    <a:pt x="389" y="12144"/>
                  </a:cubicBezTo>
                  <a:lnTo>
                    <a:pt x="411" y="12121"/>
                  </a:lnTo>
                  <a:cubicBezTo>
                    <a:pt x="427" y="12137"/>
                    <a:pt x="444" y="12153"/>
                    <a:pt x="468" y="12153"/>
                  </a:cubicBezTo>
                  <a:cubicBezTo>
                    <a:pt x="478" y="12153"/>
                    <a:pt x="489" y="12150"/>
                    <a:pt x="503" y="12144"/>
                  </a:cubicBezTo>
                  <a:cubicBezTo>
                    <a:pt x="548" y="12144"/>
                    <a:pt x="594" y="12121"/>
                    <a:pt x="617" y="12075"/>
                  </a:cubicBezTo>
                  <a:cubicBezTo>
                    <a:pt x="640" y="12052"/>
                    <a:pt x="640" y="12029"/>
                    <a:pt x="662" y="12029"/>
                  </a:cubicBezTo>
                  <a:lnTo>
                    <a:pt x="685" y="12029"/>
                  </a:lnTo>
                  <a:cubicBezTo>
                    <a:pt x="708" y="12007"/>
                    <a:pt x="754" y="12007"/>
                    <a:pt x="777" y="11961"/>
                  </a:cubicBezTo>
                  <a:cubicBezTo>
                    <a:pt x="822" y="11892"/>
                    <a:pt x="891" y="11801"/>
                    <a:pt x="936" y="11710"/>
                  </a:cubicBezTo>
                  <a:cubicBezTo>
                    <a:pt x="982" y="11641"/>
                    <a:pt x="1028" y="11550"/>
                    <a:pt x="1073" y="11482"/>
                  </a:cubicBezTo>
                  <a:cubicBezTo>
                    <a:pt x="1165" y="11299"/>
                    <a:pt x="1256" y="11139"/>
                    <a:pt x="1347" y="10957"/>
                  </a:cubicBezTo>
                  <a:cubicBezTo>
                    <a:pt x="1393" y="10865"/>
                    <a:pt x="1416" y="10797"/>
                    <a:pt x="1461" y="10706"/>
                  </a:cubicBezTo>
                  <a:cubicBezTo>
                    <a:pt x="1507" y="10614"/>
                    <a:pt x="1553" y="10523"/>
                    <a:pt x="1598" y="10432"/>
                  </a:cubicBezTo>
                  <a:cubicBezTo>
                    <a:pt x="1644" y="10363"/>
                    <a:pt x="1690" y="10295"/>
                    <a:pt x="1735" y="10203"/>
                  </a:cubicBezTo>
                  <a:cubicBezTo>
                    <a:pt x="1758" y="10135"/>
                    <a:pt x="1804" y="10066"/>
                    <a:pt x="1827" y="9998"/>
                  </a:cubicBezTo>
                  <a:cubicBezTo>
                    <a:pt x="1941" y="9815"/>
                    <a:pt x="2055" y="9633"/>
                    <a:pt x="2169" y="9450"/>
                  </a:cubicBezTo>
                  <a:cubicBezTo>
                    <a:pt x="2192" y="9382"/>
                    <a:pt x="2237" y="9313"/>
                    <a:pt x="2283" y="9245"/>
                  </a:cubicBezTo>
                  <a:cubicBezTo>
                    <a:pt x="2283" y="9222"/>
                    <a:pt x="2306" y="9199"/>
                    <a:pt x="2306" y="9199"/>
                  </a:cubicBezTo>
                  <a:cubicBezTo>
                    <a:pt x="2352" y="9108"/>
                    <a:pt x="2397" y="9039"/>
                    <a:pt x="2443" y="8971"/>
                  </a:cubicBezTo>
                  <a:cubicBezTo>
                    <a:pt x="2443" y="8948"/>
                    <a:pt x="2443" y="8948"/>
                    <a:pt x="2466" y="8925"/>
                  </a:cubicBezTo>
                  <a:cubicBezTo>
                    <a:pt x="2466" y="8902"/>
                    <a:pt x="2488" y="8880"/>
                    <a:pt x="2488" y="8857"/>
                  </a:cubicBezTo>
                  <a:cubicBezTo>
                    <a:pt x="2488" y="8811"/>
                    <a:pt x="2488" y="8765"/>
                    <a:pt x="2466" y="8743"/>
                  </a:cubicBezTo>
                  <a:cubicBezTo>
                    <a:pt x="2488" y="8697"/>
                    <a:pt x="2511" y="8674"/>
                    <a:pt x="2534" y="8651"/>
                  </a:cubicBezTo>
                  <a:cubicBezTo>
                    <a:pt x="2557" y="8606"/>
                    <a:pt x="2557" y="8583"/>
                    <a:pt x="2580" y="8560"/>
                  </a:cubicBezTo>
                  <a:cubicBezTo>
                    <a:pt x="2603" y="8560"/>
                    <a:pt x="2625" y="8560"/>
                    <a:pt x="2648" y="8537"/>
                  </a:cubicBezTo>
                  <a:cubicBezTo>
                    <a:pt x="2671" y="8537"/>
                    <a:pt x="2694" y="8514"/>
                    <a:pt x="2717" y="8469"/>
                  </a:cubicBezTo>
                  <a:cubicBezTo>
                    <a:pt x="2762" y="8400"/>
                    <a:pt x="2808" y="8332"/>
                    <a:pt x="2854" y="8240"/>
                  </a:cubicBezTo>
                  <a:cubicBezTo>
                    <a:pt x="2876" y="8172"/>
                    <a:pt x="2922" y="8081"/>
                    <a:pt x="2968" y="7989"/>
                  </a:cubicBezTo>
                  <a:cubicBezTo>
                    <a:pt x="3059" y="7830"/>
                    <a:pt x="3150" y="7670"/>
                    <a:pt x="3242" y="7487"/>
                  </a:cubicBezTo>
                  <a:cubicBezTo>
                    <a:pt x="3310" y="7350"/>
                    <a:pt x="3401" y="7190"/>
                    <a:pt x="3470" y="7031"/>
                  </a:cubicBezTo>
                  <a:lnTo>
                    <a:pt x="3493" y="7031"/>
                  </a:lnTo>
                  <a:cubicBezTo>
                    <a:pt x="3516" y="7008"/>
                    <a:pt x="3516" y="6985"/>
                    <a:pt x="3538" y="6962"/>
                  </a:cubicBezTo>
                  <a:cubicBezTo>
                    <a:pt x="3561" y="6939"/>
                    <a:pt x="3561" y="6917"/>
                    <a:pt x="3561" y="6894"/>
                  </a:cubicBezTo>
                  <a:cubicBezTo>
                    <a:pt x="3584" y="6871"/>
                    <a:pt x="3584" y="6848"/>
                    <a:pt x="3584" y="6848"/>
                  </a:cubicBezTo>
                  <a:cubicBezTo>
                    <a:pt x="3630" y="6780"/>
                    <a:pt x="3653" y="6734"/>
                    <a:pt x="3675" y="6688"/>
                  </a:cubicBezTo>
                  <a:cubicBezTo>
                    <a:pt x="3721" y="6620"/>
                    <a:pt x="3744" y="6551"/>
                    <a:pt x="3789" y="6483"/>
                  </a:cubicBezTo>
                  <a:cubicBezTo>
                    <a:pt x="3881" y="6300"/>
                    <a:pt x="3972" y="6141"/>
                    <a:pt x="4086" y="5981"/>
                  </a:cubicBezTo>
                  <a:cubicBezTo>
                    <a:pt x="4178" y="5844"/>
                    <a:pt x="4269" y="5684"/>
                    <a:pt x="4337" y="5524"/>
                  </a:cubicBezTo>
                  <a:cubicBezTo>
                    <a:pt x="4451" y="5364"/>
                    <a:pt x="4543" y="5205"/>
                    <a:pt x="4634" y="5068"/>
                  </a:cubicBezTo>
                  <a:cubicBezTo>
                    <a:pt x="4725" y="4908"/>
                    <a:pt x="4817" y="4748"/>
                    <a:pt x="4908" y="4588"/>
                  </a:cubicBezTo>
                  <a:cubicBezTo>
                    <a:pt x="5022" y="4406"/>
                    <a:pt x="5136" y="4223"/>
                    <a:pt x="5227" y="4018"/>
                  </a:cubicBezTo>
                  <a:cubicBezTo>
                    <a:pt x="5227" y="3972"/>
                    <a:pt x="5227" y="3926"/>
                    <a:pt x="5205" y="3904"/>
                  </a:cubicBezTo>
                  <a:cubicBezTo>
                    <a:pt x="5205" y="3881"/>
                    <a:pt x="5227" y="3858"/>
                    <a:pt x="5205" y="3835"/>
                  </a:cubicBezTo>
                  <a:cubicBezTo>
                    <a:pt x="5364" y="3516"/>
                    <a:pt x="5547" y="3196"/>
                    <a:pt x="5752" y="2876"/>
                  </a:cubicBezTo>
                  <a:cubicBezTo>
                    <a:pt x="5844" y="2717"/>
                    <a:pt x="5935" y="2557"/>
                    <a:pt x="6049" y="2397"/>
                  </a:cubicBezTo>
                  <a:cubicBezTo>
                    <a:pt x="6141" y="2237"/>
                    <a:pt x="6232" y="2078"/>
                    <a:pt x="6346" y="1918"/>
                  </a:cubicBezTo>
                  <a:cubicBezTo>
                    <a:pt x="6346" y="1895"/>
                    <a:pt x="6369" y="1872"/>
                    <a:pt x="6369" y="1849"/>
                  </a:cubicBezTo>
                  <a:cubicBezTo>
                    <a:pt x="6414" y="1849"/>
                    <a:pt x="6437" y="1827"/>
                    <a:pt x="6460" y="1804"/>
                  </a:cubicBezTo>
                  <a:cubicBezTo>
                    <a:pt x="6529" y="1690"/>
                    <a:pt x="6597" y="1575"/>
                    <a:pt x="6665" y="1461"/>
                  </a:cubicBezTo>
                  <a:cubicBezTo>
                    <a:pt x="6734" y="1347"/>
                    <a:pt x="6802" y="1256"/>
                    <a:pt x="6848" y="1142"/>
                  </a:cubicBezTo>
                  <a:cubicBezTo>
                    <a:pt x="6917" y="1028"/>
                    <a:pt x="6985" y="914"/>
                    <a:pt x="7076" y="799"/>
                  </a:cubicBezTo>
                  <a:cubicBezTo>
                    <a:pt x="7122" y="708"/>
                    <a:pt x="7190" y="594"/>
                    <a:pt x="7236" y="503"/>
                  </a:cubicBezTo>
                  <a:cubicBezTo>
                    <a:pt x="7259" y="457"/>
                    <a:pt x="7259" y="411"/>
                    <a:pt x="7236" y="389"/>
                  </a:cubicBezTo>
                  <a:cubicBezTo>
                    <a:pt x="7259" y="366"/>
                    <a:pt x="7259" y="366"/>
                    <a:pt x="7259" y="366"/>
                  </a:cubicBezTo>
                  <a:cubicBezTo>
                    <a:pt x="7282" y="343"/>
                    <a:pt x="7305" y="297"/>
                    <a:pt x="7305" y="274"/>
                  </a:cubicBezTo>
                  <a:cubicBezTo>
                    <a:pt x="7305" y="274"/>
                    <a:pt x="7305" y="252"/>
                    <a:pt x="7305" y="229"/>
                  </a:cubicBezTo>
                  <a:cubicBezTo>
                    <a:pt x="7350" y="229"/>
                    <a:pt x="7419" y="206"/>
                    <a:pt x="7419" y="137"/>
                  </a:cubicBezTo>
                  <a:cubicBezTo>
                    <a:pt x="7442" y="92"/>
                    <a:pt x="7396" y="23"/>
                    <a:pt x="7327" y="23"/>
                  </a:cubicBezTo>
                  <a:cubicBezTo>
                    <a:pt x="7259" y="1"/>
                    <a:pt x="7168" y="1"/>
                    <a:pt x="709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21"/>
            <p:cNvSpPr/>
            <p:nvPr/>
          </p:nvSpPr>
          <p:spPr>
            <a:xfrm>
              <a:off x="-693656" y="2538269"/>
              <a:ext cx="195425" cy="338482"/>
            </a:xfrm>
            <a:custGeom>
              <a:avLst/>
              <a:gdLst/>
              <a:ahLst/>
              <a:cxnLst/>
              <a:rect l="l" t="t" r="r" b="b"/>
              <a:pathLst>
                <a:path w="3493" h="6050" extrusionOk="0">
                  <a:moveTo>
                    <a:pt x="3401" y="1"/>
                  </a:moveTo>
                  <a:cubicBezTo>
                    <a:pt x="3333" y="92"/>
                    <a:pt x="3264" y="161"/>
                    <a:pt x="3219" y="252"/>
                  </a:cubicBezTo>
                  <a:cubicBezTo>
                    <a:pt x="3196" y="298"/>
                    <a:pt x="3173" y="343"/>
                    <a:pt x="3127" y="389"/>
                  </a:cubicBezTo>
                  <a:cubicBezTo>
                    <a:pt x="3105" y="435"/>
                    <a:pt x="3082" y="503"/>
                    <a:pt x="3036" y="549"/>
                  </a:cubicBezTo>
                  <a:cubicBezTo>
                    <a:pt x="3036" y="549"/>
                    <a:pt x="3013" y="526"/>
                    <a:pt x="3013" y="526"/>
                  </a:cubicBezTo>
                  <a:cubicBezTo>
                    <a:pt x="3007" y="519"/>
                    <a:pt x="2998" y="516"/>
                    <a:pt x="2989" y="516"/>
                  </a:cubicBezTo>
                  <a:cubicBezTo>
                    <a:pt x="2966" y="516"/>
                    <a:pt x="2938" y="533"/>
                    <a:pt x="2922" y="549"/>
                  </a:cubicBezTo>
                  <a:cubicBezTo>
                    <a:pt x="2854" y="640"/>
                    <a:pt x="2785" y="731"/>
                    <a:pt x="2717" y="823"/>
                  </a:cubicBezTo>
                  <a:cubicBezTo>
                    <a:pt x="2717" y="845"/>
                    <a:pt x="2694" y="868"/>
                    <a:pt x="2671" y="914"/>
                  </a:cubicBezTo>
                  <a:cubicBezTo>
                    <a:pt x="2648" y="914"/>
                    <a:pt x="2625" y="914"/>
                    <a:pt x="2602" y="937"/>
                  </a:cubicBezTo>
                  <a:cubicBezTo>
                    <a:pt x="2534" y="1005"/>
                    <a:pt x="2488" y="1096"/>
                    <a:pt x="2420" y="1188"/>
                  </a:cubicBezTo>
                  <a:cubicBezTo>
                    <a:pt x="2397" y="1233"/>
                    <a:pt x="2374" y="1279"/>
                    <a:pt x="2351" y="1325"/>
                  </a:cubicBezTo>
                  <a:cubicBezTo>
                    <a:pt x="2306" y="1393"/>
                    <a:pt x="2260" y="1462"/>
                    <a:pt x="2214" y="1553"/>
                  </a:cubicBezTo>
                  <a:cubicBezTo>
                    <a:pt x="2169" y="1621"/>
                    <a:pt x="2123" y="1713"/>
                    <a:pt x="2078" y="1781"/>
                  </a:cubicBezTo>
                  <a:lnTo>
                    <a:pt x="1941" y="2032"/>
                  </a:lnTo>
                  <a:cubicBezTo>
                    <a:pt x="1826" y="2215"/>
                    <a:pt x="1735" y="2375"/>
                    <a:pt x="1644" y="2557"/>
                  </a:cubicBezTo>
                  <a:cubicBezTo>
                    <a:pt x="1575" y="2694"/>
                    <a:pt x="1484" y="2854"/>
                    <a:pt x="1393" y="3014"/>
                  </a:cubicBezTo>
                  <a:cubicBezTo>
                    <a:pt x="1301" y="3196"/>
                    <a:pt x="1210" y="3356"/>
                    <a:pt x="1119" y="3539"/>
                  </a:cubicBezTo>
                  <a:cubicBezTo>
                    <a:pt x="1073" y="3630"/>
                    <a:pt x="1028" y="3699"/>
                    <a:pt x="982" y="3790"/>
                  </a:cubicBezTo>
                  <a:cubicBezTo>
                    <a:pt x="936" y="3881"/>
                    <a:pt x="891" y="3972"/>
                    <a:pt x="845" y="4041"/>
                  </a:cubicBezTo>
                  <a:cubicBezTo>
                    <a:pt x="845" y="4064"/>
                    <a:pt x="845" y="4087"/>
                    <a:pt x="845" y="4109"/>
                  </a:cubicBezTo>
                  <a:cubicBezTo>
                    <a:pt x="822" y="4132"/>
                    <a:pt x="799" y="4155"/>
                    <a:pt x="776" y="4155"/>
                  </a:cubicBezTo>
                  <a:cubicBezTo>
                    <a:pt x="754" y="4178"/>
                    <a:pt x="731" y="4201"/>
                    <a:pt x="708" y="4246"/>
                  </a:cubicBezTo>
                  <a:cubicBezTo>
                    <a:pt x="708" y="4269"/>
                    <a:pt x="685" y="4292"/>
                    <a:pt x="662" y="4292"/>
                  </a:cubicBezTo>
                  <a:cubicBezTo>
                    <a:pt x="640" y="4338"/>
                    <a:pt x="617" y="4383"/>
                    <a:pt x="571" y="4429"/>
                  </a:cubicBezTo>
                  <a:cubicBezTo>
                    <a:pt x="503" y="4520"/>
                    <a:pt x="457" y="4612"/>
                    <a:pt x="388" y="4726"/>
                  </a:cubicBezTo>
                  <a:cubicBezTo>
                    <a:pt x="343" y="4794"/>
                    <a:pt x="297" y="4885"/>
                    <a:pt x="251" y="4977"/>
                  </a:cubicBezTo>
                  <a:cubicBezTo>
                    <a:pt x="229" y="5000"/>
                    <a:pt x="206" y="5045"/>
                    <a:pt x="183" y="5091"/>
                  </a:cubicBezTo>
                  <a:cubicBezTo>
                    <a:pt x="160" y="5137"/>
                    <a:pt x="137" y="5205"/>
                    <a:pt x="137" y="5273"/>
                  </a:cubicBezTo>
                  <a:cubicBezTo>
                    <a:pt x="115" y="5296"/>
                    <a:pt x="92" y="5342"/>
                    <a:pt x="69" y="5388"/>
                  </a:cubicBezTo>
                  <a:cubicBezTo>
                    <a:pt x="69" y="5388"/>
                    <a:pt x="88" y="5368"/>
                    <a:pt x="91" y="5365"/>
                  </a:cubicBezTo>
                  <a:lnTo>
                    <a:pt x="91" y="5365"/>
                  </a:lnTo>
                  <a:cubicBezTo>
                    <a:pt x="69" y="5388"/>
                    <a:pt x="46" y="5411"/>
                    <a:pt x="46" y="5456"/>
                  </a:cubicBezTo>
                  <a:cubicBezTo>
                    <a:pt x="23" y="5456"/>
                    <a:pt x="23" y="5479"/>
                    <a:pt x="23" y="5502"/>
                  </a:cubicBezTo>
                  <a:cubicBezTo>
                    <a:pt x="0" y="5525"/>
                    <a:pt x="0" y="5525"/>
                    <a:pt x="0" y="5547"/>
                  </a:cubicBezTo>
                  <a:cubicBezTo>
                    <a:pt x="23" y="5570"/>
                    <a:pt x="23" y="5593"/>
                    <a:pt x="46" y="5616"/>
                  </a:cubicBezTo>
                  <a:cubicBezTo>
                    <a:pt x="46" y="5639"/>
                    <a:pt x="69" y="5662"/>
                    <a:pt x="92" y="5684"/>
                  </a:cubicBezTo>
                  <a:cubicBezTo>
                    <a:pt x="92" y="5707"/>
                    <a:pt x="115" y="5707"/>
                    <a:pt x="115" y="5730"/>
                  </a:cubicBezTo>
                  <a:cubicBezTo>
                    <a:pt x="137" y="5730"/>
                    <a:pt x="137" y="5753"/>
                    <a:pt x="160" y="5753"/>
                  </a:cubicBezTo>
                  <a:cubicBezTo>
                    <a:pt x="160" y="5776"/>
                    <a:pt x="160" y="5776"/>
                    <a:pt x="160" y="5776"/>
                  </a:cubicBezTo>
                  <a:cubicBezTo>
                    <a:pt x="183" y="5821"/>
                    <a:pt x="229" y="5867"/>
                    <a:pt x="274" y="5867"/>
                  </a:cubicBezTo>
                  <a:cubicBezTo>
                    <a:pt x="297" y="5890"/>
                    <a:pt x="320" y="5913"/>
                    <a:pt x="343" y="5935"/>
                  </a:cubicBezTo>
                  <a:cubicBezTo>
                    <a:pt x="366" y="5958"/>
                    <a:pt x="388" y="5981"/>
                    <a:pt x="411" y="6004"/>
                  </a:cubicBezTo>
                  <a:cubicBezTo>
                    <a:pt x="434" y="6050"/>
                    <a:pt x="480" y="6050"/>
                    <a:pt x="525" y="6050"/>
                  </a:cubicBezTo>
                  <a:cubicBezTo>
                    <a:pt x="571" y="6050"/>
                    <a:pt x="594" y="6027"/>
                    <a:pt x="640" y="6004"/>
                  </a:cubicBezTo>
                  <a:cubicBezTo>
                    <a:pt x="662" y="5981"/>
                    <a:pt x="662" y="5935"/>
                    <a:pt x="685" y="5913"/>
                  </a:cubicBezTo>
                  <a:cubicBezTo>
                    <a:pt x="685" y="5867"/>
                    <a:pt x="708" y="5821"/>
                    <a:pt x="708" y="5776"/>
                  </a:cubicBezTo>
                  <a:cubicBezTo>
                    <a:pt x="731" y="5753"/>
                    <a:pt x="731" y="5753"/>
                    <a:pt x="754" y="5753"/>
                  </a:cubicBezTo>
                  <a:cubicBezTo>
                    <a:pt x="754" y="5730"/>
                    <a:pt x="776" y="5730"/>
                    <a:pt x="799" y="5707"/>
                  </a:cubicBezTo>
                  <a:cubicBezTo>
                    <a:pt x="822" y="5684"/>
                    <a:pt x="845" y="5662"/>
                    <a:pt x="845" y="5639"/>
                  </a:cubicBezTo>
                  <a:lnTo>
                    <a:pt x="913" y="5525"/>
                  </a:lnTo>
                  <a:cubicBezTo>
                    <a:pt x="959" y="5479"/>
                    <a:pt x="982" y="5410"/>
                    <a:pt x="1005" y="5365"/>
                  </a:cubicBezTo>
                  <a:cubicBezTo>
                    <a:pt x="1073" y="5251"/>
                    <a:pt x="1119" y="5114"/>
                    <a:pt x="1187" y="5000"/>
                  </a:cubicBezTo>
                  <a:cubicBezTo>
                    <a:pt x="1187" y="5000"/>
                    <a:pt x="1187" y="4977"/>
                    <a:pt x="1187" y="4977"/>
                  </a:cubicBezTo>
                  <a:cubicBezTo>
                    <a:pt x="1210" y="4931"/>
                    <a:pt x="1233" y="4908"/>
                    <a:pt x="1233" y="4885"/>
                  </a:cubicBezTo>
                  <a:cubicBezTo>
                    <a:pt x="1279" y="4794"/>
                    <a:pt x="1324" y="4726"/>
                    <a:pt x="1347" y="4634"/>
                  </a:cubicBezTo>
                  <a:cubicBezTo>
                    <a:pt x="1370" y="4612"/>
                    <a:pt x="1393" y="4566"/>
                    <a:pt x="1416" y="4520"/>
                  </a:cubicBezTo>
                  <a:cubicBezTo>
                    <a:pt x="1484" y="4406"/>
                    <a:pt x="1553" y="4269"/>
                    <a:pt x="1621" y="4132"/>
                  </a:cubicBezTo>
                  <a:cubicBezTo>
                    <a:pt x="1689" y="4041"/>
                    <a:pt x="1735" y="3950"/>
                    <a:pt x="1804" y="3836"/>
                  </a:cubicBezTo>
                  <a:cubicBezTo>
                    <a:pt x="1849" y="3744"/>
                    <a:pt x="1895" y="3653"/>
                    <a:pt x="1963" y="3562"/>
                  </a:cubicBezTo>
                  <a:cubicBezTo>
                    <a:pt x="2146" y="3242"/>
                    <a:pt x="2329" y="2922"/>
                    <a:pt x="2534" y="2603"/>
                  </a:cubicBezTo>
                  <a:cubicBezTo>
                    <a:pt x="2625" y="2443"/>
                    <a:pt x="2694" y="2306"/>
                    <a:pt x="2785" y="2146"/>
                  </a:cubicBezTo>
                  <a:cubicBezTo>
                    <a:pt x="2876" y="2009"/>
                    <a:pt x="2968" y="1873"/>
                    <a:pt x="3059" y="1713"/>
                  </a:cubicBezTo>
                  <a:cubicBezTo>
                    <a:pt x="3082" y="1667"/>
                    <a:pt x="3082" y="1621"/>
                    <a:pt x="3036" y="1576"/>
                  </a:cubicBezTo>
                  <a:cubicBezTo>
                    <a:pt x="3059" y="1530"/>
                    <a:pt x="3082" y="1507"/>
                    <a:pt x="3105" y="1462"/>
                  </a:cubicBezTo>
                  <a:cubicBezTo>
                    <a:pt x="3173" y="1370"/>
                    <a:pt x="3242" y="1279"/>
                    <a:pt x="3287" y="1165"/>
                  </a:cubicBezTo>
                  <a:cubicBezTo>
                    <a:pt x="3310" y="1119"/>
                    <a:pt x="3287" y="1051"/>
                    <a:pt x="3242" y="1005"/>
                  </a:cubicBezTo>
                  <a:cubicBezTo>
                    <a:pt x="3242" y="1005"/>
                    <a:pt x="3242" y="1005"/>
                    <a:pt x="3219" y="982"/>
                  </a:cubicBezTo>
                  <a:cubicBezTo>
                    <a:pt x="3242" y="937"/>
                    <a:pt x="3264" y="891"/>
                    <a:pt x="3310" y="845"/>
                  </a:cubicBezTo>
                  <a:cubicBezTo>
                    <a:pt x="3333" y="800"/>
                    <a:pt x="3310" y="731"/>
                    <a:pt x="3264" y="686"/>
                  </a:cubicBezTo>
                  <a:cubicBezTo>
                    <a:pt x="3242" y="663"/>
                    <a:pt x="3196" y="663"/>
                    <a:pt x="3173" y="663"/>
                  </a:cubicBezTo>
                  <a:cubicBezTo>
                    <a:pt x="3127" y="663"/>
                    <a:pt x="3105" y="686"/>
                    <a:pt x="3082" y="708"/>
                  </a:cubicBezTo>
                  <a:cubicBezTo>
                    <a:pt x="3059" y="731"/>
                    <a:pt x="3036" y="777"/>
                    <a:pt x="3013" y="800"/>
                  </a:cubicBezTo>
                  <a:cubicBezTo>
                    <a:pt x="3036" y="731"/>
                    <a:pt x="3082" y="686"/>
                    <a:pt x="3105" y="617"/>
                  </a:cubicBezTo>
                  <a:cubicBezTo>
                    <a:pt x="3173" y="503"/>
                    <a:pt x="3242" y="389"/>
                    <a:pt x="3310" y="298"/>
                  </a:cubicBezTo>
                  <a:lnTo>
                    <a:pt x="3287" y="298"/>
                  </a:lnTo>
                  <a:cubicBezTo>
                    <a:pt x="3310" y="252"/>
                    <a:pt x="3356" y="229"/>
                    <a:pt x="3379" y="183"/>
                  </a:cubicBezTo>
                  <a:cubicBezTo>
                    <a:pt x="3401" y="138"/>
                    <a:pt x="3447" y="115"/>
                    <a:pt x="3470" y="69"/>
                  </a:cubicBezTo>
                  <a:cubicBezTo>
                    <a:pt x="3493" y="47"/>
                    <a:pt x="3493" y="24"/>
                    <a:pt x="347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21"/>
            <p:cNvSpPr/>
            <p:nvPr/>
          </p:nvSpPr>
          <p:spPr>
            <a:xfrm>
              <a:off x="-591494" y="2456584"/>
              <a:ext cx="209467" cy="371324"/>
            </a:xfrm>
            <a:custGeom>
              <a:avLst/>
              <a:gdLst/>
              <a:ahLst/>
              <a:cxnLst/>
              <a:rect l="l" t="t" r="r" b="b"/>
              <a:pathLst>
                <a:path w="3744" h="6637" extrusionOk="0">
                  <a:moveTo>
                    <a:pt x="3698" y="0"/>
                  </a:moveTo>
                  <a:cubicBezTo>
                    <a:pt x="3698" y="0"/>
                    <a:pt x="3675" y="0"/>
                    <a:pt x="3675" y="23"/>
                  </a:cubicBezTo>
                  <a:cubicBezTo>
                    <a:pt x="3630" y="69"/>
                    <a:pt x="3607" y="114"/>
                    <a:pt x="3561" y="183"/>
                  </a:cubicBezTo>
                  <a:cubicBezTo>
                    <a:pt x="3538" y="228"/>
                    <a:pt x="3516" y="274"/>
                    <a:pt x="3493" y="320"/>
                  </a:cubicBezTo>
                  <a:cubicBezTo>
                    <a:pt x="3424" y="434"/>
                    <a:pt x="3356" y="548"/>
                    <a:pt x="3287" y="662"/>
                  </a:cubicBezTo>
                  <a:cubicBezTo>
                    <a:pt x="3150" y="890"/>
                    <a:pt x="3013" y="1118"/>
                    <a:pt x="2876" y="1347"/>
                  </a:cubicBezTo>
                  <a:cubicBezTo>
                    <a:pt x="2762" y="1484"/>
                    <a:pt x="2671" y="1643"/>
                    <a:pt x="2580" y="1780"/>
                  </a:cubicBezTo>
                  <a:cubicBezTo>
                    <a:pt x="2534" y="1872"/>
                    <a:pt x="2488" y="1940"/>
                    <a:pt x="2443" y="2009"/>
                  </a:cubicBezTo>
                  <a:cubicBezTo>
                    <a:pt x="2397" y="2077"/>
                    <a:pt x="2351" y="2168"/>
                    <a:pt x="2306" y="2237"/>
                  </a:cubicBezTo>
                  <a:cubicBezTo>
                    <a:pt x="2214" y="2374"/>
                    <a:pt x="2123" y="2534"/>
                    <a:pt x="2032" y="2693"/>
                  </a:cubicBezTo>
                  <a:cubicBezTo>
                    <a:pt x="1963" y="2830"/>
                    <a:pt x="1872" y="2990"/>
                    <a:pt x="1781" y="3127"/>
                  </a:cubicBezTo>
                  <a:cubicBezTo>
                    <a:pt x="1621" y="3424"/>
                    <a:pt x="1438" y="3721"/>
                    <a:pt x="1279" y="4017"/>
                  </a:cubicBezTo>
                  <a:cubicBezTo>
                    <a:pt x="1142" y="4291"/>
                    <a:pt x="982" y="4565"/>
                    <a:pt x="845" y="4862"/>
                  </a:cubicBezTo>
                  <a:cubicBezTo>
                    <a:pt x="776" y="4976"/>
                    <a:pt x="708" y="5090"/>
                    <a:pt x="662" y="5227"/>
                  </a:cubicBezTo>
                  <a:cubicBezTo>
                    <a:pt x="617" y="5296"/>
                    <a:pt x="571" y="5341"/>
                    <a:pt x="548" y="5410"/>
                  </a:cubicBezTo>
                  <a:cubicBezTo>
                    <a:pt x="503" y="5478"/>
                    <a:pt x="457" y="5547"/>
                    <a:pt x="434" y="5615"/>
                  </a:cubicBezTo>
                  <a:cubicBezTo>
                    <a:pt x="343" y="5752"/>
                    <a:pt x="274" y="5889"/>
                    <a:pt x="206" y="6003"/>
                  </a:cubicBezTo>
                  <a:cubicBezTo>
                    <a:pt x="183" y="6072"/>
                    <a:pt x="137" y="6140"/>
                    <a:pt x="115" y="6209"/>
                  </a:cubicBezTo>
                  <a:cubicBezTo>
                    <a:pt x="92" y="6254"/>
                    <a:pt x="69" y="6277"/>
                    <a:pt x="46" y="6300"/>
                  </a:cubicBezTo>
                  <a:cubicBezTo>
                    <a:pt x="46" y="6345"/>
                    <a:pt x="23" y="6368"/>
                    <a:pt x="23" y="6414"/>
                  </a:cubicBezTo>
                  <a:cubicBezTo>
                    <a:pt x="0" y="6414"/>
                    <a:pt x="0" y="6437"/>
                    <a:pt x="0" y="6437"/>
                  </a:cubicBezTo>
                  <a:cubicBezTo>
                    <a:pt x="0" y="6482"/>
                    <a:pt x="0" y="6505"/>
                    <a:pt x="0" y="6528"/>
                  </a:cubicBezTo>
                  <a:cubicBezTo>
                    <a:pt x="23" y="6574"/>
                    <a:pt x="46" y="6597"/>
                    <a:pt x="92" y="6619"/>
                  </a:cubicBezTo>
                  <a:cubicBezTo>
                    <a:pt x="115" y="6631"/>
                    <a:pt x="137" y="6636"/>
                    <a:pt x="157" y="6636"/>
                  </a:cubicBezTo>
                  <a:cubicBezTo>
                    <a:pt x="177" y="6636"/>
                    <a:pt x="194" y="6631"/>
                    <a:pt x="206" y="6619"/>
                  </a:cubicBezTo>
                  <a:cubicBezTo>
                    <a:pt x="252" y="6619"/>
                    <a:pt x="297" y="6574"/>
                    <a:pt x="320" y="6551"/>
                  </a:cubicBezTo>
                  <a:cubicBezTo>
                    <a:pt x="320" y="6528"/>
                    <a:pt x="320" y="6528"/>
                    <a:pt x="320" y="6505"/>
                  </a:cubicBezTo>
                  <a:cubicBezTo>
                    <a:pt x="343" y="6482"/>
                    <a:pt x="366" y="6460"/>
                    <a:pt x="388" y="6437"/>
                  </a:cubicBezTo>
                  <a:cubicBezTo>
                    <a:pt x="411" y="6391"/>
                    <a:pt x="411" y="6345"/>
                    <a:pt x="434" y="6300"/>
                  </a:cubicBezTo>
                  <a:cubicBezTo>
                    <a:pt x="480" y="6231"/>
                    <a:pt x="525" y="6163"/>
                    <a:pt x="571" y="6094"/>
                  </a:cubicBezTo>
                  <a:cubicBezTo>
                    <a:pt x="640" y="5935"/>
                    <a:pt x="731" y="5775"/>
                    <a:pt x="799" y="5638"/>
                  </a:cubicBezTo>
                  <a:cubicBezTo>
                    <a:pt x="845" y="5569"/>
                    <a:pt x="891" y="5478"/>
                    <a:pt x="936" y="5410"/>
                  </a:cubicBezTo>
                  <a:cubicBezTo>
                    <a:pt x="959" y="5341"/>
                    <a:pt x="1005" y="5250"/>
                    <a:pt x="1050" y="5181"/>
                  </a:cubicBezTo>
                  <a:cubicBezTo>
                    <a:pt x="1119" y="5044"/>
                    <a:pt x="1187" y="4907"/>
                    <a:pt x="1256" y="4771"/>
                  </a:cubicBezTo>
                  <a:cubicBezTo>
                    <a:pt x="1393" y="4497"/>
                    <a:pt x="1553" y="4200"/>
                    <a:pt x="1690" y="3926"/>
                  </a:cubicBezTo>
                  <a:cubicBezTo>
                    <a:pt x="1781" y="3766"/>
                    <a:pt x="1849" y="3606"/>
                    <a:pt x="1941" y="3469"/>
                  </a:cubicBezTo>
                  <a:cubicBezTo>
                    <a:pt x="2009" y="3310"/>
                    <a:pt x="2078" y="3150"/>
                    <a:pt x="2169" y="3013"/>
                  </a:cubicBezTo>
                  <a:cubicBezTo>
                    <a:pt x="2237" y="2853"/>
                    <a:pt x="2329" y="2693"/>
                    <a:pt x="2420" y="2556"/>
                  </a:cubicBezTo>
                  <a:cubicBezTo>
                    <a:pt x="2488" y="2397"/>
                    <a:pt x="2580" y="2237"/>
                    <a:pt x="2648" y="2100"/>
                  </a:cubicBezTo>
                  <a:cubicBezTo>
                    <a:pt x="2694" y="2009"/>
                    <a:pt x="2739" y="1940"/>
                    <a:pt x="2785" y="1872"/>
                  </a:cubicBezTo>
                  <a:cubicBezTo>
                    <a:pt x="2831" y="1780"/>
                    <a:pt x="2854" y="1712"/>
                    <a:pt x="2899" y="1643"/>
                  </a:cubicBezTo>
                  <a:cubicBezTo>
                    <a:pt x="2991" y="1484"/>
                    <a:pt x="3059" y="1347"/>
                    <a:pt x="3128" y="1187"/>
                  </a:cubicBezTo>
                  <a:cubicBezTo>
                    <a:pt x="3173" y="1096"/>
                    <a:pt x="3219" y="1004"/>
                    <a:pt x="3264" y="913"/>
                  </a:cubicBezTo>
                  <a:cubicBezTo>
                    <a:pt x="3310" y="845"/>
                    <a:pt x="3333" y="799"/>
                    <a:pt x="3356" y="753"/>
                  </a:cubicBezTo>
                  <a:cubicBezTo>
                    <a:pt x="3379" y="708"/>
                    <a:pt x="3401" y="662"/>
                    <a:pt x="3424" y="616"/>
                  </a:cubicBezTo>
                  <a:cubicBezTo>
                    <a:pt x="3493" y="525"/>
                    <a:pt x="3538" y="434"/>
                    <a:pt x="3584" y="342"/>
                  </a:cubicBezTo>
                  <a:cubicBezTo>
                    <a:pt x="3630" y="274"/>
                    <a:pt x="3675" y="183"/>
                    <a:pt x="3721" y="91"/>
                  </a:cubicBezTo>
                  <a:cubicBezTo>
                    <a:pt x="3721" y="91"/>
                    <a:pt x="3721" y="91"/>
                    <a:pt x="3744" y="69"/>
                  </a:cubicBezTo>
                  <a:cubicBezTo>
                    <a:pt x="3744" y="46"/>
                    <a:pt x="3744" y="23"/>
                    <a:pt x="372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21"/>
            <p:cNvSpPr/>
            <p:nvPr/>
          </p:nvSpPr>
          <p:spPr>
            <a:xfrm>
              <a:off x="-609398" y="2851188"/>
              <a:ext cx="19246" cy="17903"/>
            </a:xfrm>
            <a:custGeom>
              <a:avLst/>
              <a:gdLst/>
              <a:ahLst/>
              <a:cxnLst/>
              <a:rect l="l" t="t" r="r" b="b"/>
              <a:pathLst>
                <a:path w="344" h="320" extrusionOk="0">
                  <a:moveTo>
                    <a:pt x="161" y="0"/>
                  </a:moveTo>
                  <a:cubicBezTo>
                    <a:pt x="69" y="0"/>
                    <a:pt x="1" y="91"/>
                    <a:pt x="1" y="160"/>
                  </a:cubicBezTo>
                  <a:cubicBezTo>
                    <a:pt x="24" y="205"/>
                    <a:pt x="47" y="251"/>
                    <a:pt x="69" y="274"/>
                  </a:cubicBezTo>
                  <a:cubicBezTo>
                    <a:pt x="92" y="297"/>
                    <a:pt x="138" y="320"/>
                    <a:pt x="183" y="320"/>
                  </a:cubicBezTo>
                  <a:cubicBezTo>
                    <a:pt x="275" y="320"/>
                    <a:pt x="343" y="228"/>
                    <a:pt x="320" y="137"/>
                  </a:cubicBezTo>
                  <a:cubicBezTo>
                    <a:pt x="320" y="91"/>
                    <a:pt x="298" y="69"/>
                    <a:pt x="275" y="23"/>
                  </a:cubicBezTo>
                  <a:cubicBezTo>
                    <a:pt x="252" y="0"/>
                    <a:pt x="206" y="0"/>
                    <a:pt x="16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21"/>
            <p:cNvSpPr/>
            <p:nvPr/>
          </p:nvSpPr>
          <p:spPr>
            <a:xfrm>
              <a:off x="-387170" y="2376130"/>
              <a:ext cx="86886" cy="154247"/>
            </a:xfrm>
            <a:custGeom>
              <a:avLst/>
              <a:gdLst/>
              <a:ahLst/>
              <a:cxnLst/>
              <a:rect l="l" t="t" r="r" b="b"/>
              <a:pathLst>
                <a:path w="1553" h="2757" extrusionOk="0">
                  <a:moveTo>
                    <a:pt x="1461" y="0"/>
                  </a:moveTo>
                  <a:cubicBezTo>
                    <a:pt x="1438" y="0"/>
                    <a:pt x="1393" y="23"/>
                    <a:pt x="1393" y="46"/>
                  </a:cubicBezTo>
                  <a:cubicBezTo>
                    <a:pt x="1302" y="205"/>
                    <a:pt x="1210" y="365"/>
                    <a:pt x="1119" y="525"/>
                  </a:cubicBezTo>
                  <a:cubicBezTo>
                    <a:pt x="1050" y="685"/>
                    <a:pt x="982" y="822"/>
                    <a:pt x="891" y="982"/>
                  </a:cubicBezTo>
                  <a:cubicBezTo>
                    <a:pt x="731" y="1278"/>
                    <a:pt x="571" y="1575"/>
                    <a:pt x="411" y="1872"/>
                  </a:cubicBezTo>
                  <a:cubicBezTo>
                    <a:pt x="343" y="1963"/>
                    <a:pt x="297" y="2077"/>
                    <a:pt x="229" y="2191"/>
                  </a:cubicBezTo>
                  <a:cubicBezTo>
                    <a:pt x="160" y="2283"/>
                    <a:pt x="92" y="2397"/>
                    <a:pt x="23" y="2511"/>
                  </a:cubicBezTo>
                  <a:cubicBezTo>
                    <a:pt x="0" y="2556"/>
                    <a:pt x="23" y="2602"/>
                    <a:pt x="23" y="2648"/>
                  </a:cubicBezTo>
                  <a:cubicBezTo>
                    <a:pt x="46" y="2693"/>
                    <a:pt x="69" y="2716"/>
                    <a:pt x="115" y="2739"/>
                  </a:cubicBezTo>
                  <a:cubicBezTo>
                    <a:pt x="126" y="2750"/>
                    <a:pt x="143" y="2756"/>
                    <a:pt x="163" y="2756"/>
                  </a:cubicBezTo>
                  <a:cubicBezTo>
                    <a:pt x="183" y="2756"/>
                    <a:pt x="206" y="2750"/>
                    <a:pt x="229" y="2739"/>
                  </a:cubicBezTo>
                  <a:cubicBezTo>
                    <a:pt x="274" y="2716"/>
                    <a:pt x="297" y="2693"/>
                    <a:pt x="320" y="2648"/>
                  </a:cubicBezTo>
                  <a:cubicBezTo>
                    <a:pt x="366" y="2579"/>
                    <a:pt x="411" y="2511"/>
                    <a:pt x="457" y="2442"/>
                  </a:cubicBezTo>
                  <a:cubicBezTo>
                    <a:pt x="480" y="2374"/>
                    <a:pt x="525" y="2283"/>
                    <a:pt x="571" y="2214"/>
                  </a:cubicBezTo>
                  <a:cubicBezTo>
                    <a:pt x="640" y="2077"/>
                    <a:pt x="708" y="1917"/>
                    <a:pt x="777" y="1780"/>
                  </a:cubicBezTo>
                  <a:cubicBezTo>
                    <a:pt x="845" y="1621"/>
                    <a:pt x="913" y="1484"/>
                    <a:pt x="982" y="1324"/>
                  </a:cubicBezTo>
                  <a:cubicBezTo>
                    <a:pt x="1005" y="1255"/>
                    <a:pt x="1028" y="1164"/>
                    <a:pt x="1073" y="1096"/>
                  </a:cubicBezTo>
                  <a:cubicBezTo>
                    <a:pt x="1096" y="1004"/>
                    <a:pt x="1142" y="936"/>
                    <a:pt x="1165" y="867"/>
                  </a:cubicBezTo>
                  <a:cubicBezTo>
                    <a:pt x="1279" y="616"/>
                    <a:pt x="1416" y="365"/>
                    <a:pt x="1530" y="114"/>
                  </a:cubicBezTo>
                  <a:cubicBezTo>
                    <a:pt x="1553" y="69"/>
                    <a:pt x="1530" y="23"/>
                    <a:pt x="150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21"/>
            <p:cNvSpPr/>
            <p:nvPr/>
          </p:nvSpPr>
          <p:spPr>
            <a:xfrm>
              <a:off x="-279917" y="2083688"/>
              <a:ext cx="187816" cy="277164"/>
            </a:xfrm>
            <a:custGeom>
              <a:avLst/>
              <a:gdLst/>
              <a:ahLst/>
              <a:cxnLst/>
              <a:rect l="l" t="t" r="r" b="b"/>
              <a:pathLst>
                <a:path w="3357" h="4954" extrusionOk="0">
                  <a:moveTo>
                    <a:pt x="2306" y="0"/>
                  </a:moveTo>
                  <a:cubicBezTo>
                    <a:pt x="2261" y="0"/>
                    <a:pt x="2215" y="0"/>
                    <a:pt x="2192" y="23"/>
                  </a:cubicBezTo>
                  <a:cubicBezTo>
                    <a:pt x="2169" y="46"/>
                    <a:pt x="2146" y="69"/>
                    <a:pt x="2146" y="91"/>
                  </a:cubicBezTo>
                  <a:cubicBezTo>
                    <a:pt x="2124" y="114"/>
                    <a:pt x="2124" y="137"/>
                    <a:pt x="2101" y="160"/>
                  </a:cubicBezTo>
                  <a:cubicBezTo>
                    <a:pt x="2078" y="205"/>
                    <a:pt x="2055" y="274"/>
                    <a:pt x="2032" y="320"/>
                  </a:cubicBezTo>
                  <a:lnTo>
                    <a:pt x="2009" y="342"/>
                  </a:lnTo>
                  <a:cubicBezTo>
                    <a:pt x="1987" y="411"/>
                    <a:pt x="1987" y="457"/>
                    <a:pt x="1964" y="502"/>
                  </a:cubicBezTo>
                  <a:cubicBezTo>
                    <a:pt x="1941" y="548"/>
                    <a:pt x="1918" y="594"/>
                    <a:pt x="1895" y="639"/>
                  </a:cubicBezTo>
                  <a:lnTo>
                    <a:pt x="1872" y="685"/>
                  </a:lnTo>
                  <a:cubicBezTo>
                    <a:pt x="1804" y="822"/>
                    <a:pt x="1736" y="982"/>
                    <a:pt x="1644" y="1119"/>
                  </a:cubicBezTo>
                  <a:cubicBezTo>
                    <a:pt x="1576" y="1255"/>
                    <a:pt x="1507" y="1392"/>
                    <a:pt x="1416" y="1529"/>
                  </a:cubicBezTo>
                  <a:cubicBezTo>
                    <a:pt x="1393" y="1598"/>
                    <a:pt x="1348" y="1666"/>
                    <a:pt x="1325" y="1735"/>
                  </a:cubicBezTo>
                  <a:cubicBezTo>
                    <a:pt x="1279" y="1803"/>
                    <a:pt x="1256" y="1872"/>
                    <a:pt x="1211" y="1917"/>
                  </a:cubicBezTo>
                  <a:cubicBezTo>
                    <a:pt x="1119" y="2100"/>
                    <a:pt x="1028" y="2237"/>
                    <a:pt x="959" y="2374"/>
                  </a:cubicBezTo>
                  <a:cubicBezTo>
                    <a:pt x="937" y="2442"/>
                    <a:pt x="891" y="2511"/>
                    <a:pt x="868" y="2579"/>
                  </a:cubicBezTo>
                  <a:cubicBezTo>
                    <a:pt x="823" y="2648"/>
                    <a:pt x="777" y="2716"/>
                    <a:pt x="731" y="2808"/>
                  </a:cubicBezTo>
                  <a:cubicBezTo>
                    <a:pt x="640" y="2990"/>
                    <a:pt x="549" y="3173"/>
                    <a:pt x="457" y="3378"/>
                  </a:cubicBezTo>
                  <a:cubicBezTo>
                    <a:pt x="412" y="3470"/>
                    <a:pt x="366" y="3584"/>
                    <a:pt x="298" y="3698"/>
                  </a:cubicBezTo>
                  <a:cubicBezTo>
                    <a:pt x="275" y="3789"/>
                    <a:pt x="229" y="3858"/>
                    <a:pt x="183" y="3949"/>
                  </a:cubicBezTo>
                  <a:cubicBezTo>
                    <a:pt x="183" y="3972"/>
                    <a:pt x="161" y="3994"/>
                    <a:pt x="138" y="4040"/>
                  </a:cubicBezTo>
                  <a:cubicBezTo>
                    <a:pt x="115" y="4086"/>
                    <a:pt x="92" y="4131"/>
                    <a:pt x="69" y="4177"/>
                  </a:cubicBezTo>
                  <a:cubicBezTo>
                    <a:pt x="46" y="4200"/>
                    <a:pt x="46" y="4223"/>
                    <a:pt x="46" y="4246"/>
                  </a:cubicBezTo>
                  <a:cubicBezTo>
                    <a:pt x="24" y="4291"/>
                    <a:pt x="1" y="4337"/>
                    <a:pt x="24" y="4383"/>
                  </a:cubicBezTo>
                  <a:cubicBezTo>
                    <a:pt x="24" y="4474"/>
                    <a:pt x="69" y="4542"/>
                    <a:pt x="161" y="4588"/>
                  </a:cubicBezTo>
                  <a:cubicBezTo>
                    <a:pt x="183" y="4611"/>
                    <a:pt x="206" y="4611"/>
                    <a:pt x="252" y="4634"/>
                  </a:cubicBezTo>
                  <a:lnTo>
                    <a:pt x="298" y="4634"/>
                  </a:lnTo>
                  <a:lnTo>
                    <a:pt x="389" y="4679"/>
                  </a:lnTo>
                  <a:cubicBezTo>
                    <a:pt x="434" y="4702"/>
                    <a:pt x="480" y="4725"/>
                    <a:pt x="549" y="4748"/>
                  </a:cubicBezTo>
                  <a:cubicBezTo>
                    <a:pt x="617" y="4771"/>
                    <a:pt x="708" y="4816"/>
                    <a:pt x="777" y="4862"/>
                  </a:cubicBezTo>
                  <a:cubicBezTo>
                    <a:pt x="777" y="4862"/>
                    <a:pt x="800" y="4885"/>
                    <a:pt x="800" y="4885"/>
                  </a:cubicBezTo>
                  <a:lnTo>
                    <a:pt x="823" y="4907"/>
                  </a:lnTo>
                  <a:cubicBezTo>
                    <a:pt x="868" y="4930"/>
                    <a:pt x="891" y="4930"/>
                    <a:pt x="937" y="4953"/>
                  </a:cubicBezTo>
                  <a:lnTo>
                    <a:pt x="959" y="4953"/>
                  </a:lnTo>
                  <a:cubicBezTo>
                    <a:pt x="982" y="4953"/>
                    <a:pt x="1028" y="4930"/>
                    <a:pt x="1051" y="4930"/>
                  </a:cubicBezTo>
                  <a:cubicBezTo>
                    <a:pt x="1096" y="4907"/>
                    <a:pt x="1096" y="4885"/>
                    <a:pt x="1119" y="4839"/>
                  </a:cubicBezTo>
                  <a:cubicBezTo>
                    <a:pt x="1119" y="4839"/>
                    <a:pt x="1142" y="4816"/>
                    <a:pt x="1142" y="4816"/>
                  </a:cubicBezTo>
                  <a:cubicBezTo>
                    <a:pt x="1188" y="4725"/>
                    <a:pt x="1233" y="4634"/>
                    <a:pt x="1279" y="4542"/>
                  </a:cubicBezTo>
                  <a:lnTo>
                    <a:pt x="1279" y="4519"/>
                  </a:lnTo>
                  <a:cubicBezTo>
                    <a:pt x="1439" y="4246"/>
                    <a:pt x="1599" y="3949"/>
                    <a:pt x="1758" y="3675"/>
                  </a:cubicBezTo>
                  <a:cubicBezTo>
                    <a:pt x="1827" y="3538"/>
                    <a:pt x="1918" y="3401"/>
                    <a:pt x="1987" y="3264"/>
                  </a:cubicBezTo>
                  <a:cubicBezTo>
                    <a:pt x="2032" y="3150"/>
                    <a:pt x="2101" y="3059"/>
                    <a:pt x="2146" y="2967"/>
                  </a:cubicBezTo>
                  <a:lnTo>
                    <a:pt x="2215" y="2830"/>
                  </a:lnTo>
                  <a:lnTo>
                    <a:pt x="2375" y="2556"/>
                  </a:lnTo>
                  <a:lnTo>
                    <a:pt x="2443" y="2442"/>
                  </a:lnTo>
                  <a:cubicBezTo>
                    <a:pt x="2466" y="2374"/>
                    <a:pt x="2512" y="2305"/>
                    <a:pt x="2534" y="2260"/>
                  </a:cubicBezTo>
                  <a:cubicBezTo>
                    <a:pt x="2580" y="2191"/>
                    <a:pt x="2626" y="2100"/>
                    <a:pt x="2671" y="2032"/>
                  </a:cubicBezTo>
                  <a:lnTo>
                    <a:pt x="2671" y="2009"/>
                  </a:lnTo>
                  <a:cubicBezTo>
                    <a:pt x="2740" y="1917"/>
                    <a:pt x="2785" y="1803"/>
                    <a:pt x="2831" y="1712"/>
                  </a:cubicBezTo>
                  <a:lnTo>
                    <a:pt x="2854" y="1666"/>
                  </a:lnTo>
                  <a:cubicBezTo>
                    <a:pt x="2900" y="1575"/>
                    <a:pt x="2945" y="1461"/>
                    <a:pt x="3014" y="1370"/>
                  </a:cubicBezTo>
                  <a:cubicBezTo>
                    <a:pt x="3037" y="1324"/>
                    <a:pt x="3059" y="1255"/>
                    <a:pt x="3082" y="1210"/>
                  </a:cubicBezTo>
                  <a:cubicBezTo>
                    <a:pt x="3105" y="1141"/>
                    <a:pt x="3151" y="1073"/>
                    <a:pt x="3196" y="1004"/>
                  </a:cubicBezTo>
                  <a:cubicBezTo>
                    <a:pt x="3242" y="890"/>
                    <a:pt x="3288" y="776"/>
                    <a:pt x="3333" y="639"/>
                  </a:cubicBezTo>
                  <a:cubicBezTo>
                    <a:pt x="3356" y="594"/>
                    <a:pt x="3356" y="525"/>
                    <a:pt x="3288" y="502"/>
                  </a:cubicBezTo>
                  <a:lnTo>
                    <a:pt x="3219" y="502"/>
                  </a:lnTo>
                  <a:cubicBezTo>
                    <a:pt x="3196" y="479"/>
                    <a:pt x="3196" y="479"/>
                    <a:pt x="3174" y="457"/>
                  </a:cubicBezTo>
                  <a:cubicBezTo>
                    <a:pt x="3151" y="434"/>
                    <a:pt x="3128" y="434"/>
                    <a:pt x="3128" y="434"/>
                  </a:cubicBezTo>
                  <a:cubicBezTo>
                    <a:pt x="3105" y="411"/>
                    <a:pt x="3082" y="411"/>
                    <a:pt x="3059" y="411"/>
                  </a:cubicBezTo>
                  <a:cubicBezTo>
                    <a:pt x="3037" y="411"/>
                    <a:pt x="3014" y="411"/>
                    <a:pt x="2991" y="388"/>
                  </a:cubicBezTo>
                  <a:cubicBezTo>
                    <a:pt x="2945" y="388"/>
                    <a:pt x="2900" y="365"/>
                    <a:pt x="2854" y="320"/>
                  </a:cubicBezTo>
                  <a:cubicBezTo>
                    <a:pt x="2808" y="297"/>
                    <a:pt x="2763" y="251"/>
                    <a:pt x="2717" y="205"/>
                  </a:cubicBezTo>
                  <a:lnTo>
                    <a:pt x="2671" y="183"/>
                  </a:lnTo>
                  <a:cubicBezTo>
                    <a:pt x="2603" y="137"/>
                    <a:pt x="2534" y="69"/>
                    <a:pt x="2443" y="46"/>
                  </a:cubicBezTo>
                  <a:cubicBezTo>
                    <a:pt x="2420" y="23"/>
                    <a:pt x="2375" y="0"/>
                    <a:pt x="235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21"/>
            <p:cNvSpPr/>
            <p:nvPr/>
          </p:nvSpPr>
          <p:spPr>
            <a:xfrm>
              <a:off x="-222457" y="2118152"/>
              <a:ext cx="131589" cy="244547"/>
            </a:xfrm>
            <a:custGeom>
              <a:avLst/>
              <a:gdLst/>
              <a:ahLst/>
              <a:cxnLst/>
              <a:rect l="l" t="t" r="r" b="b"/>
              <a:pathLst>
                <a:path w="2352" h="4371" extrusionOk="0">
                  <a:moveTo>
                    <a:pt x="2283" y="0"/>
                  </a:moveTo>
                  <a:cubicBezTo>
                    <a:pt x="2261" y="0"/>
                    <a:pt x="2238" y="0"/>
                    <a:pt x="2215" y="23"/>
                  </a:cubicBezTo>
                  <a:cubicBezTo>
                    <a:pt x="2192" y="69"/>
                    <a:pt x="2169" y="114"/>
                    <a:pt x="2147" y="137"/>
                  </a:cubicBezTo>
                  <a:cubicBezTo>
                    <a:pt x="2124" y="160"/>
                    <a:pt x="2124" y="206"/>
                    <a:pt x="2101" y="229"/>
                  </a:cubicBezTo>
                  <a:cubicBezTo>
                    <a:pt x="2078" y="297"/>
                    <a:pt x="2032" y="388"/>
                    <a:pt x="1987" y="457"/>
                  </a:cubicBezTo>
                  <a:cubicBezTo>
                    <a:pt x="1964" y="525"/>
                    <a:pt x="1918" y="594"/>
                    <a:pt x="1873" y="662"/>
                  </a:cubicBezTo>
                  <a:cubicBezTo>
                    <a:pt x="1850" y="731"/>
                    <a:pt x="1804" y="799"/>
                    <a:pt x="1758" y="868"/>
                  </a:cubicBezTo>
                  <a:cubicBezTo>
                    <a:pt x="1690" y="1005"/>
                    <a:pt x="1599" y="1119"/>
                    <a:pt x="1530" y="1233"/>
                  </a:cubicBezTo>
                  <a:cubicBezTo>
                    <a:pt x="1485" y="1301"/>
                    <a:pt x="1462" y="1370"/>
                    <a:pt x="1416" y="1461"/>
                  </a:cubicBezTo>
                  <a:cubicBezTo>
                    <a:pt x="1370" y="1530"/>
                    <a:pt x="1348" y="1598"/>
                    <a:pt x="1302" y="1667"/>
                  </a:cubicBezTo>
                  <a:cubicBezTo>
                    <a:pt x="1234" y="1804"/>
                    <a:pt x="1142" y="1940"/>
                    <a:pt x="1074" y="2077"/>
                  </a:cubicBezTo>
                  <a:cubicBezTo>
                    <a:pt x="1028" y="2146"/>
                    <a:pt x="1005" y="2214"/>
                    <a:pt x="960" y="2283"/>
                  </a:cubicBezTo>
                  <a:cubicBezTo>
                    <a:pt x="914" y="2351"/>
                    <a:pt x="891" y="2420"/>
                    <a:pt x="845" y="2488"/>
                  </a:cubicBezTo>
                  <a:cubicBezTo>
                    <a:pt x="800" y="2557"/>
                    <a:pt x="777" y="2625"/>
                    <a:pt x="731" y="2694"/>
                  </a:cubicBezTo>
                  <a:cubicBezTo>
                    <a:pt x="709" y="2762"/>
                    <a:pt x="663" y="2831"/>
                    <a:pt x="640" y="2899"/>
                  </a:cubicBezTo>
                  <a:cubicBezTo>
                    <a:pt x="549" y="3036"/>
                    <a:pt x="480" y="3173"/>
                    <a:pt x="412" y="3310"/>
                  </a:cubicBezTo>
                  <a:cubicBezTo>
                    <a:pt x="366" y="3401"/>
                    <a:pt x="321" y="3493"/>
                    <a:pt x="275" y="3584"/>
                  </a:cubicBezTo>
                  <a:cubicBezTo>
                    <a:pt x="229" y="3675"/>
                    <a:pt x="184" y="3744"/>
                    <a:pt x="161" y="3835"/>
                  </a:cubicBezTo>
                  <a:cubicBezTo>
                    <a:pt x="115" y="3903"/>
                    <a:pt x="92" y="3972"/>
                    <a:pt x="69" y="4040"/>
                  </a:cubicBezTo>
                  <a:cubicBezTo>
                    <a:pt x="47" y="4063"/>
                    <a:pt x="47" y="4109"/>
                    <a:pt x="24" y="4155"/>
                  </a:cubicBezTo>
                  <a:cubicBezTo>
                    <a:pt x="24" y="4177"/>
                    <a:pt x="24" y="4200"/>
                    <a:pt x="1" y="4223"/>
                  </a:cubicBezTo>
                  <a:cubicBezTo>
                    <a:pt x="1" y="4291"/>
                    <a:pt x="24" y="4337"/>
                    <a:pt x="69" y="4360"/>
                  </a:cubicBezTo>
                  <a:cubicBezTo>
                    <a:pt x="85" y="4360"/>
                    <a:pt x="110" y="4370"/>
                    <a:pt x="132" y="4370"/>
                  </a:cubicBezTo>
                  <a:cubicBezTo>
                    <a:pt x="143" y="4370"/>
                    <a:pt x="153" y="4368"/>
                    <a:pt x="161" y="4360"/>
                  </a:cubicBezTo>
                  <a:cubicBezTo>
                    <a:pt x="184" y="4360"/>
                    <a:pt x="229" y="4337"/>
                    <a:pt x="229" y="4291"/>
                  </a:cubicBezTo>
                  <a:cubicBezTo>
                    <a:pt x="252" y="4269"/>
                    <a:pt x="252" y="4246"/>
                    <a:pt x="275" y="4223"/>
                  </a:cubicBezTo>
                  <a:cubicBezTo>
                    <a:pt x="298" y="4200"/>
                    <a:pt x="298" y="4177"/>
                    <a:pt x="298" y="4155"/>
                  </a:cubicBezTo>
                  <a:cubicBezTo>
                    <a:pt x="343" y="4109"/>
                    <a:pt x="366" y="4063"/>
                    <a:pt x="389" y="4018"/>
                  </a:cubicBezTo>
                  <a:cubicBezTo>
                    <a:pt x="457" y="3881"/>
                    <a:pt x="526" y="3744"/>
                    <a:pt x="594" y="3607"/>
                  </a:cubicBezTo>
                  <a:cubicBezTo>
                    <a:pt x="663" y="3470"/>
                    <a:pt x="731" y="3333"/>
                    <a:pt x="800" y="3196"/>
                  </a:cubicBezTo>
                  <a:cubicBezTo>
                    <a:pt x="868" y="3059"/>
                    <a:pt x="960" y="2922"/>
                    <a:pt x="1028" y="2785"/>
                  </a:cubicBezTo>
                  <a:cubicBezTo>
                    <a:pt x="1097" y="2625"/>
                    <a:pt x="1165" y="2488"/>
                    <a:pt x="1234" y="2351"/>
                  </a:cubicBezTo>
                  <a:cubicBezTo>
                    <a:pt x="1302" y="2214"/>
                    <a:pt x="1370" y="2077"/>
                    <a:pt x="1462" y="1940"/>
                  </a:cubicBezTo>
                  <a:cubicBezTo>
                    <a:pt x="1485" y="1872"/>
                    <a:pt x="1530" y="1804"/>
                    <a:pt x="1553" y="1735"/>
                  </a:cubicBezTo>
                  <a:cubicBezTo>
                    <a:pt x="1599" y="1667"/>
                    <a:pt x="1622" y="1598"/>
                    <a:pt x="1667" y="1507"/>
                  </a:cubicBezTo>
                  <a:cubicBezTo>
                    <a:pt x="1736" y="1370"/>
                    <a:pt x="1781" y="1256"/>
                    <a:pt x="1850" y="1119"/>
                  </a:cubicBezTo>
                  <a:cubicBezTo>
                    <a:pt x="1941" y="936"/>
                    <a:pt x="2032" y="776"/>
                    <a:pt x="2101" y="594"/>
                  </a:cubicBezTo>
                  <a:cubicBezTo>
                    <a:pt x="2147" y="503"/>
                    <a:pt x="2169" y="434"/>
                    <a:pt x="2215" y="343"/>
                  </a:cubicBezTo>
                  <a:cubicBezTo>
                    <a:pt x="2238" y="297"/>
                    <a:pt x="2238" y="251"/>
                    <a:pt x="2261" y="229"/>
                  </a:cubicBezTo>
                  <a:cubicBezTo>
                    <a:pt x="2283" y="183"/>
                    <a:pt x="2306" y="137"/>
                    <a:pt x="2352" y="92"/>
                  </a:cubicBezTo>
                  <a:cubicBezTo>
                    <a:pt x="2352" y="69"/>
                    <a:pt x="2352" y="23"/>
                    <a:pt x="230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21"/>
            <p:cNvSpPr/>
            <p:nvPr/>
          </p:nvSpPr>
          <p:spPr>
            <a:xfrm>
              <a:off x="-173894" y="2164142"/>
              <a:ext cx="97125" cy="171143"/>
            </a:xfrm>
            <a:custGeom>
              <a:avLst/>
              <a:gdLst/>
              <a:ahLst/>
              <a:cxnLst/>
              <a:rect l="l" t="t" r="r" b="b"/>
              <a:pathLst>
                <a:path w="1736" h="3059" extrusionOk="0">
                  <a:moveTo>
                    <a:pt x="1667" y="0"/>
                  </a:moveTo>
                  <a:cubicBezTo>
                    <a:pt x="1644" y="0"/>
                    <a:pt x="1621" y="0"/>
                    <a:pt x="1621" y="23"/>
                  </a:cubicBezTo>
                  <a:cubicBezTo>
                    <a:pt x="1575" y="91"/>
                    <a:pt x="1530" y="160"/>
                    <a:pt x="1507" y="228"/>
                  </a:cubicBezTo>
                  <a:cubicBezTo>
                    <a:pt x="1461" y="297"/>
                    <a:pt x="1415" y="365"/>
                    <a:pt x="1370" y="434"/>
                  </a:cubicBezTo>
                  <a:cubicBezTo>
                    <a:pt x="1324" y="502"/>
                    <a:pt x="1301" y="571"/>
                    <a:pt x="1256" y="639"/>
                  </a:cubicBezTo>
                  <a:cubicBezTo>
                    <a:pt x="1210" y="708"/>
                    <a:pt x="1164" y="776"/>
                    <a:pt x="1142" y="845"/>
                  </a:cubicBezTo>
                  <a:cubicBezTo>
                    <a:pt x="1073" y="936"/>
                    <a:pt x="1027" y="1004"/>
                    <a:pt x="1005" y="1073"/>
                  </a:cubicBezTo>
                  <a:cubicBezTo>
                    <a:pt x="959" y="1141"/>
                    <a:pt x="936" y="1210"/>
                    <a:pt x="890" y="1255"/>
                  </a:cubicBezTo>
                  <a:cubicBezTo>
                    <a:pt x="822" y="1392"/>
                    <a:pt x="754" y="1507"/>
                    <a:pt x="685" y="1643"/>
                  </a:cubicBezTo>
                  <a:cubicBezTo>
                    <a:pt x="617" y="1735"/>
                    <a:pt x="571" y="1826"/>
                    <a:pt x="502" y="1940"/>
                  </a:cubicBezTo>
                  <a:cubicBezTo>
                    <a:pt x="480" y="1986"/>
                    <a:pt x="457" y="2032"/>
                    <a:pt x="434" y="2077"/>
                  </a:cubicBezTo>
                  <a:cubicBezTo>
                    <a:pt x="411" y="2123"/>
                    <a:pt x="366" y="2191"/>
                    <a:pt x="343" y="2237"/>
                  </a:cubicBezTo>
                  <a:cubicBezTo>
                    <a:pt x="274" y="2351"/>
                    <a:pt x="229" y="2465"/>
                    <a:pt x="160" y="2556"/>
                  </a:cubicBezTo>
                  <a:cubicBezTo>
                    <a:pt x="137" y="2625"/>
                    <a:pt x="114" y="2671"/>
                    <a:pt x="69" y="2716"/>
                  </a:cubicBezTo>
                  <a:cubicBezTo>
                    <a:pt x="46" y="2785"/>
                    <a:pt x="23" y="2830"/>
                    <a:pt x="0" y="2899"/>
                  </a:cubicBezTo>
                  <a:cubicBezTo>
                    <a:pt x="0" y="2967"/>
                    <a:pt x="23" y="3013"/>
                    <a:pt x="92" y="3059"/>
                  </a:cubicBezTo>
                  <a:lnTo>
                    <a:pt x="183" y="3059"/>
                  </a:lnTo>
                  <a:cubicBezTo>
                    <a:pt x="229" y="3036"/>
                    <a:pt x="251" y="3013"/>
                    <a:pt x="274" y="2990"/>
                  </a:cubicBezTo>
                  <a:cubicBezTo>
                    <a:pt x="274" y="2990"/>
                    <a:pt x="274" y="2967"/>
                    <a:pt x="274" y="2967"/>
                  </a:cubicBezTo>
                  <a:cubicBezTo>
                    <a:pt x="320" y="2922"/>
                    <a:pt x="343" y="2853"/>
                    <a:pt x="388" y="2785"/>
                  </a:cubicBezTo>
                  <a:cubicBezTo>
                    <a:pt x="411" y="2716"/>
                    <a:pt x="457" y="2648"/>
                    <a:pt x="480" y="2602"/>
                  </a:cubicBezTo>
                  <a:cubicBezTo>
                    <a:pt x="525" y="2511"/>
                    <a:pt x="548" y="2442"/>
                    <a:pt x="594" y="2374"/>
                  </a:cubicBezTo>
                  <a:cubicBezTo>
                    <a:pt x="639" y="2305"/>
                    <a:pt x="662" y="2237"/>
                    <a:pt x="685" y="2168"/>
                  </a:cubicBezTo>
                  <a:cubicBezTo>
                    <a:pt x="754" y="2032"/>
                    <a:pt x="822" y="1917"/>
                    <a:pt x="890" y="1780"/>
                  </a:cubicBezTo>
                  <a:cubicBezTo>
                    <a:pt x="959" y="1643"/>
                    <a:pt x="1027" y="1507"/>
                    <a:pt x="1073" y="1392"/>
                  </a:cubicBezTo>
                  <a:cubicBezTo>
                    <a:pt x="1119" y="1278"/>
                    <a:pt x="1164" y="1187"/>
                    <a:pt x="1210" y="1096"/>
                  </a:cubicBezTo>
                  <a:cubicBezTo>
                    <a:pt x="1256" y="959"/>
                    <a:pt x="1324" y="845"/>
                    <a:pt x="1370" y="708"/>
                  </a:cubicBezTo>
                  <a:cubicBezTo>
                    <a:pt x="1438" y="616"/>
                    <a:pt x="1484" y="502"/>
                    <a:pt x="1530" y="388"/>
                  </a:cubicBezTo>
                  <a:cubicBezTo>
                    <a:pt x="1552" y="342"/>
                    <a:pt x="1598" y="297"/>
                    <a:pt x="1621" y="251"/>
                  </a:cubicBezTo>
                  <a:cubicBezTo>
                    <a:pt x="1644" y="183"/>
                    <a:pt x="1667" y="114"/>
                    <a:pt x="1712" y="69"/>
                  </a:cubicBezTo>
                  <a:cubicBezTo>
                    <a:pt x="1735" y="46"/>
                    <a:pt x="1712" y="0"/>
                    <a:pt x="168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21"/>
            <p:cNvSpPr/>
            <p:nvPr/>
          </p:nvSpPr>
          <p:spPr>
            <a:xfrm>
              <a:off x="-181559" y="2351849"/>
              <a:ext cx="9008" cy="10238"/>
            </a:xfrm>
            <a:custGeom>
              <a:avLst/>
              <a:gdLst/>
              <a:ahLst/>
              <a:cxnLst/>
              <a:rect l="l" t="t" r="r" b="b"/>
              <a:pathLst>
                <a:path w="161" h="183" extrusionOk="0">
                  <a:moveTo>
                    <a:pt x="69" y="0"/>
                  </a:moveTo>
                  <a:cubicBezTo>
                    <a:pt x="23" y="0"/>
                    <a:pt x="0" y="46"/>
                    <a:pt x="0" y="92"/>
                  </a:cubicBezTo>
                  <a:cubicBezTo>
                    <a:pt x="0" y="114"/>
                    <a:pt x="0" y="137"/>
                    <a:pt x="23" y="160"/>
                  </a:cubicBezTo>
                  <a:cubicBezTo>
                    <a:pt x="46" y="160"/>
                    <a:pt x="69" y="183"/>
                    <a:pt x="92" y="183"/>
                  </a:cubicBezTo>
                  <a:cubicBezTo>
                    <a:pt x="137" y="183"/>
                    <a:pt x="160" y="137"/>
                    <a:pt x="160" y="92"/>
                  </a:cubicBezTo>
                  <a:cubicBezTo>
                    <a:pt x="160" y="69"/>
                    <a:pt x="160" y="46"/>
                    <a:pt x="137" y="23"/>
                  </a:cubicBezTo>
                  <a:cubicBezTo>
                    <a:pt x="114" y="0"/>
                    <a:pt x="92" y="0"/>
                    <a:pt x="69" y="0"/>
                  </a:cubicBezTo>
                  <a:close/>
                </a:path>
              </a:pathLst>
            </a:custGeom>
            <a:solidFill>
              <a:srgbClr val="33A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21"/>
            <p:cNvSpPr/>
            <p:nvPr/>
          </p:nvSpPr>
          <p:spPr>
            <a:xfrm>
              <a:off x="-115148" y="2155190"/>
              <a:ext cx="71557" cy="125211"/>
            </a:xfrm>
            <a:custGeom>
              <a:avLst/>
              <a:gdLst/>
              <a:ahLst/>
              <a:cxnLst/>
              <a:rect l="l" t="t" r="r" b="b"/>
              <a:pathLst>
                <a:path w="1279" h="2238" extrusionOk="0">
                  <a:moveTo>
                    <a:pt x="560" y="1053"/>
                  </a:moveTo>
                  <a:lnTo>
                    <a:pt x="560" y="1053"/>
                  </a:lnTo>
                  <a:cubicBezTo>
                    <a:pt x="548" y="1059"/>
                    <a:pt x="548" y="1073"/>
                    <a:pt x="548" y="1073"/>
                  </a:cubicBezTo>
                  <a:cubicBezTo>
                    <a:pt x="551" y="1066"/>
                    <a:pt x="555" y="1059"/>
                    <a:pt x="560" y="1053"/>
                  </a:cubicBezTo>
                  <a:close/>
                  <a:moveTo>
                    <a:pt x="1210" y="0"/>
                  </a:moveTo>
                  <a:cubicBezTo>
                    <a:pt x="1164" y="0"/>
                    <a:pt x="1164" y="46"/>
                    <a:pt x="1142" y="92"/>
                  </a:cubicBezTo>
                  <a:cubicBezTo>
                    <a:pt x="1119" y="137"/>
                    <a:pt x="1073" y="206"/>
                    <a:pt x="1050" y="251"/>
                  </a:cubicBezTo>
                  <a:cubicBezTo>
                    <a:pt x="1027" y="320"/>
                    <a:pt x="982" y="388"/>
                    <a:pt x="936" y="434"/>
                  </a:cubicBezTo>
                  <a:lnTo>
                    <a:pt x="959" y="434"/>
                  </a:lnTo>
                  <a:cubicBezTo>
                    <a:pt x="936" y="457"/>
                    <a:pt x="913" y="502"/>
                    <a:pt x="890" y="525"/>
                  </a:cubicBezTo>
                  <a:cubicBezTo>
                    <a:pt x="868" y="571"/>
                    <a:pt x="845" y="617"/>
                    <a:pt x="799" y="662"/>
                  </a:cubicBezTo>
                  <a:cubicBezTo>
                    <a:pt x="776" y="708"/>
                    <a:pt x="754" y="754"/>
                    <a:pt x="731" y="799"/>
                  </a:cubicBezTo>
                  <a:cubicBezTo>
                    <a:pt x="685" y="845"/>
                    <a:pt x="662" y="890"/>
                    <a:pt x="639" y="936"/>
                  </a:cubicBezTo>
                  <a:cubicBezTo>
                    <a:pt x="620" y="975"/>
                    <a:pt x="584" y="1014"/>
                    <a:pt x="560" y="1053"/>
                  </a:cubicBezTo>
                  <a:lnTo>
                    <a:pt x="560" y="1053"/>
                  </a:lnTo>
                  <a:cubicBezTo>
                    <a:pt x="563" y="1051"/>
                    <a:pt x="566" y="1050"/>
                    <a:pt x="571" y="1050"/>
                  </a:cubicBezTo>
                  <a:cubicBezTo>
                    <a:pt x="457" y="1210"/>
                    <a:pt x="365" y="1347"/>
                    <a:pt x="274" y="1507"/>
                  </a:cubicBezTo>
                  <a:cubicBezTo>
                    <a:pt x="229" y="1598"/>
                    <a:pt x="206" y="1689"/>
                    <a:pt x="137" y="1781"/>
                  </a:cubicBezTo>
                  <a:cubicBezTo>
                    <a:pt x="114" y="1826"/>
                    <a:pt x="92" y="1872"/>
                    <a:pt x="69" y="1918"/>
                  </a:cubicBezTo>
                  <a:cubicBezTo>
                    <a:pt x="46" y="1940"/>
                    <a:pt x="46" y="1963"/>
                    <a:pt x="23" y="1986"/>
                  </a:cubicBezTo>
                  <a:cubicBezTo>
                    <a:pt x="23" y="2032"/>
                    <a:pt x="0" y="2055"/>
                    <a:pt x="0" y="2100"/>
                  </a:cubicBezTo>
                  <a:cubicBezTo>
                    <a:pt x="0" y="2169"/>
                    <a:pt x="69" y="2214"/>
                    <a:pt x="114" y="2237"/>
                  </a:cubicBezTo>
                  <a:cubicBezTo>
                    <a:pt x="183" y="2237"/>
                    <a:pt x="251" y="2214"/>
                    <a:pt x="274" y="2146"/>
                  </a:cubicBezTo>
                  <a:cubicBezTo>
                    <a:pt x="297" y="2123"/>
                    <a:pt x="297" y="2077"/>
                    <a:pt x="320" y="2055"/>
                  </a:cubicBezTo>
                  <a:cubicBezTo>
                    <a:pt x="343" y="2009"/>
                    <a:pt x="365" y="1963"/>
                    <a:pt x="388" y="1940"/>
                  </a:cubicBezTo>
                  <a:cubicBezTo>
                    <a:pt x="411" y="1849"/>
                    <a:pt x="457" y="1781"/>
                    <a:pt x="480" y="1712"/>
                  </a:cubicBezTo>
                  <a:cubicBezTo>
                    <a:pt x="548" y="1575"/>
                    <a:pt x="594" y="1461"/>
                    <a:pt x="662" y="1347"/>
                  </a:cubicBezTo>
                  <a:cubicBezTo>
                    <a:pt x="708" y="1210"/>
                    <a:pt x="776" y="1073"/>
                    <a:pt x="845" y="936"/>
                  </a:cubicBezTo>
                  <a:cubicBezTo>
                    <a:pt x="913" y="776"/>
                    <a:pt x="982" y="639"/>
                    <a:pt x="1050" y="480"/>
                  </a:cubicBezTo>
                  <a:cubicBezTo>
                    <a:pt x="1073" y="411"/>
                    <a:pt x="1096" y="343"/>
                    <a:pt x="1142" y="297"/>
                  </a:cubicBezTo>
                  <a:cubicBezTo>
                    <a:pt x="1142" y="251"/>
                    <a:pt x="1164" y="229"/>
                    <a:pt x="1164" y="206"/>
                  </a:cubicBezTo>
                  <a:cubicBezTo>
                    <a:pt x="1187" y="206"/>
                    <a:pt x="1210" y="206"/>
                    <a:pt x="1210" y="183"/>
                  </a:cubicBezTo>
                  <a:cubicBezTo>
                    <a:pt x="1233" y="160"/>
                    <a:pt x="1233" y="137"/>
                    <a:pt x="1256" y="114"/>
                  </a:cubicBezTo>
                  <a:cubicBezTo>
                    <a:pt x="1256" y="92"/>
                    <a:pt x="1278" y="69"/>
                    <a:pt x="1278" y="46"/>
                  </a:cubicBezTo>
                  <a:cubicBezTo>
                    <a:pt x="1278" y="23"/>
                    <a:pt x="1278" y="0"/>
                    <a:pt x="125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21"/>
            <p:cNvSpPr/>
            <p:nvPr/>
          </p:nvSpPr>
          <p:spPr>
            <a:xfrm>
              <a:off x="-714077" y="2844754"/>
              <a:ext cx="48562" cy="192124"/>
            </a:xfrm>
            <a:custGeom>
              <a:avLst/>
              <a:gdLst/>
              <a:ahLst/>
              <a:cxnLst/>
              <a:rect l="l" t="t" r="r" b="b"/>
              <a:pathLst>
                <a:path w="868" h="3434" extrusionOk="0">
                  <a:moveTo>
                    <a:pt x="297" y="1"/>
                  </a:moveTo>
                  <a:cubicBezTo>
                    <a:pt x="274" y="1"/>
                    <a:pt x="251" y="24"/>
                    <a:pt x="251" y="47"/>
                  </a:cubicBezTo>
                  <a:cubicBezTo>
                    <a:pt x="183" y="161"/>
                    <a:pt x="137" y="298"/>
                    <a:pt x="114" y="435"/>
                  </a:cubicBezTo>
                  <a:cubicBezTo>
                    <a:pt x="69" y="572"/>
                    <a:pt x="46" y="731"/>
                    <a:pt x="23" y="868"/>
                  </a:cubicBezTo>
                  <a:cubicBezTo>
                    <a:pt x="0" y="1165"/>
                    <a:pt x="23" y="1439"/>
                    <a:pt x="69" y="1736"/>
                  </a:cubicBezTo>
                  <a:cubicBezTo>
                    <a:pt x="114" y="2032"/>
                    <a:pt x="206" y="2306"/>
                    <a:pt x="297" y="2580"/>
                  </a:cubicBezTo>
                  <a:cubicBezTo>
                    <a:pt x="411" y="2854"/>
                    <a:pt x="548" y="3128"/>
                    <a:pt x="685" y="3379"/>
                  </a:cubicBezTo>
                  <a:cubicBezTo>
                    <a:pt x="702" y="3412"/>
                    <a:pt x="743" y="3434"/>
                    <a:pt x="773" y="3434"/>
                  </a:cubicBezTo>
                  <a:cubicBezTo>
                    <a:pt x="784" y="3434"/>
                    <a:pt x="793" y="3431"/>
                    <a:pt x="799" y="3425"/>
                  </a:cubicBezTo>
                  <a:cubicBezTo>
                    <a:pt x="845" y="3402"/>
                    <a:pt x="868" y="3333"/>
                    <a:pt x="845" y="3288"/>
                  </a:cubicBezTo>
                  <a:cubicBezTo>
                    <a:pt x="731" y="3105"/>
                    <a:pt x="616" y="2900"/>
                    <a:pt x="525" y="2671"/>
                  </a:cubicBezTo>
                  <a:cubicBezTo>
                    <a:pt x="388" y="2329"/>
                    <a:pt x="274" y="1964"/>
                    <a:pt x="228" y="1576"/>
                  </a:cubicBezTo>
                  <a:cubicBezTo>
                    <a:pt x="228" y="1576"/>
                    <a:pt x="228" y="1599"/>
                    <a:pt x="228" y="1599"/>
                  </a:cubicBezTo>
                  <a:cubicBezTo>
                    <a:pt x="183" y="1325"/>
                    <a:pt x="183" y="1028"/>
                    <a:pt x="206" y="754"/>
                  </a:cubicBezTo>
                  <a:lnTo>
                    <a:pt x="206" y="754"/>
                  </a:lnTo>
                  <a:cubicBezTo>
                    <a:pt x="206" y="754"/>
                    <a:pt x="206" y="777"/>
                    <a:pt x="206" y="777"/>
                  </a:cubicBezTo>
                  <a:cubicBezTo>
                    <a:pt x="251" y="549"/>
                    <a:pt x="297" y="343"/>
                    <a:pt x="388" y="138"/>
                  </a:cubicBezTo>
                  <a:cubicBezTo>
                    <a:pt x="388" y="115"/>
                    <a:pt x="411" y="92"/>
                    <a:pt x="388" y="69"/>
                  </a:cubicBezTo>
                  <a:cubicBezTo>
                    <a:pt x="388" y="47"/>
                    <a:pt x="388" y="24"/>
                    <a:pt x="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21"/>
            <p:cNvSpPr/>
            <p:nvPr/>
          </p:nvSpPr>
          <p:spPr>
            <a:xfrm>
              <a:off x="91694" y="2400356"/>
              <a:ext cx="561993" cy="973151"/>
            </a:xfrm>
            <a:custGeom>
              <a:avLst/>
              <a:gdLst/>
              <a:ahLst/>
              <a:cxnLst/>
              <a:rect l="l" t="t" r="r" b="b"/>
              <a:pathLst>
                <a:path w="10045" h="17394" extrusionOk="0">
                  <a:moveTo>
                    <a:pt x="9930" y="1"/>
                  </a:moveTo>
                  <a:cubicBezTo>
                    <a:pt x="9907" y="1"/>
                    <a:pt x="9884" y="1"/>
                    <a:pt x="9884" y="24"/>
                  </a:cubicBezTo>
                  <a:cubicBezTo>
                    <a:pt x="8857" y="1804"/>
                    <a:pt x="7830" y="3607"/>
                    <a:pt x="6803" y="5387"/>
                  </a:cubicBezTo>
                  <a:cubicBezTo>
                    <a:pt x="5753" y="7236"/>
                    <a:pt x="4703" y="9085"/>
                    <a:pt x="3653" y="10934"/>
                  </a:cubicBezTo>
                  <a:cubicBezTo>
                    <a:pt x="2649" y="12669"/>
                    <a:pt x="1644" y="14426"/>
                    <a:pt x="640" y="16184"/>
                  </a:cubicBezTo>
                  <a:cubicBezTo>
                    <a:pt x="435" y="16526"/>
                    <a:pt x="229" y="16891"/>
                    <a:pt x="24" y="17257"/>
                  </a:cubicBezTo>
                  <a:cubicBezTo>
                    <a:pt x="24" y="17279"/>
                    <a:pt x="1" y="17279"/>
                    <a:pt x="24" y="17302"/>
                  </a:cubicBezTo>
                  <a:cubicBezTo>
                    <a:pt x="24" y="17325"/>
                    <a:pt x="24" y="17348"/>
                    <a:pt x="47" y="17371"/>
                  </a:cubicBezTo>
                  <a:cubicBezTo>
                    <a:pt x="69" y="17371"/>
                    <a:pt x="92" y="17394"/>
                    <a:pt x="115" y="17394"/>
                  </a:cubicBezTo>
                  <a:cubicBezTo>
                    <a:pt x="138" y="17371"/>
                    <a:pt x="161" y="17371"/>
                    <a:pt x="161" y="17348"/>
                  </a:cubicBezTo>
                  <a:cubicBezTo>
                    <a:pt x="1005" y="15887"/>
                    <a:pt x="1850" y="14403"/>
                    <a:pt x="2694" y="12943"/>
                  </a:cubicBezTo>
                  <a:cubicBezTo>
                    <a:pt x="3744" y="11117"/>
                    <a:pt x="4794" y="9268"/>
                    <a:pt x="5844" y="7442"/>
                  </a:cubicBezTo>
                  <a:cubicBezTo>
                    <a:pt x="6871" y="5616"/>
                    <a:pt x="7899" y="3813"/>
                    <a:pt x="8948" y="2009"/>
                  </a:cubicBezTo>
                  <a:cubicBezTo>
                    <a:pt x="9291" y="1393"/>
                    <a:pt x="9656" y="754"/>
                    <a:pt x="10021" y="138"/>
                  </a:cubicBezTo>
                  <a:cubicBezTo>
                    <a:pt x="10021" y="115"/>
                    <a:pt x="10044" y="92"/>
                    <a:pt x="10044" y="69"/>
                  </a:cubicBezTo>
                  <a:cubicBezTo>
                    <a:pt x="10021" y="46"/>
                    <a:pt x="10021" y="24"/>
                    <a:pt x="99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21"/>
            <p:cNvSpPr/>
            <p:nvPr/>
          </p:nvSpPr>
          <p:spPr>
            <a:xfrm>
              <a:off x="-675808" y="3028656"/>
              <a:ext cx="773978" cy="347602"/>
            </a:xfrm>
            <a:custGeom>
              <a:avLst/>
              <a:gdLst/>
              <a:ahLst/>
              <a:cxnLst/>
              <a:rect l="l" t="t" r="r" b="b"/>
              <a:pathLst>
                <a:path w="13834" h="6213" extrusionOk="0">
                  <a:moveTo>
                    <a:pt x="2147" y="1393"/>
                  </a:moveTo>
                  <a:cubicBezTo>
                    <a:pt x="2153" y="1397"/>
                    <a:pt x="2160" y="1401"/>
                    <a:pt x="2167" y="1404"/>
                  </a:cubicBezTo>
                  <a:lnTo>
                    <a:pt x="2167" y="1404"/>
                  </a:lnTo>
                  <a:cubicBezTo>
                    <a:pt x="2161" y="1393"/>
                    <a:pt x="2147" y="1393"/>
                    <a:pt x="2147" y="1393"/>
                  </a:cubicBezTo>
                  <a:close/>
                  <a:moveTo>
                    <a:pt x="69" y="1"/>
                  </a:moveTo>
                  <a:cubicBezTo>
                    <a:pt x="47" y="1"/>
                    <a:pt x="24" y="1"/>
                    <a:pt x="24" y="24"/>
                  </a:cubicBezTo>
                  <a:cubicBezTo>
                    <a:pt x="1" y="46"/>
                    <a:pt x="1" y="69"/>
                    <a:pt x="1" y="92"/>
                  </a:cubicBezTo>
                  <a:cubicBezTo>
                    <a:pt x="1" y="115"/>
                    <a:pt x="24" y="138"/>
                    <a:pt x="47" y="138"/>
                  </a:cubicBezTo>
                  <a:cubicBezTo>
                    <a:pt x="754" y="822"/>
                    <a:pt x="1622" y="1302"/>
                    <a:pt x="2466" y="1758"/>
                  </a:cubicBezTo>
                  <a:cubicBezTo>
                    <a:pt x="2923" y="1987"/>
                    <a:pt x="3356" y="2215"/>
                    <a:pt x="3790" y="2443"/>
                  </a:cubicBezTo>
                  <a:cubicBezTo>
                    <a:pt x="4018" y="2557"/>
                    <a:pt x="4269" y="2671"/>
                    <a:pt x="4498" y="2785"/>
                  </a:cubicBezTo>
                  <a:cubicBezTo>
                    <a:pt x="4749" y="2922"/>
                    <a:pt x="5000" y="3037"/>
                    <a:pt x="5228" y="3151"/>
                  </a:cubicBezTo>
                  <a:cubicBezTo>
                    <a:pt x="6232" y="3653"/>
                    <a:pt x="7237" y="4109"/>
                    <a:pt x="8264" y="4566"/>
                  </a:cubicBezTo>
                  <a:cubicBezTo>
                    <a:pt x="8766" y="4771"/>
                    <a:pt x="9291" y="4977"/>
                    <a:pt x="9793" y="5182"/>
                  </a:cubicBezTo>
                  <a:cubicBezTo>
                    <a:pt x="10318" y="5388"/>
                    <a:pt x="10843" y="5570"/>
                    <a:pt x="11368" y="5707"/>
                  </a:cubicBezTo>
                  <a:cubicBezTo>
                    <a:pt x="11573" y="5776"/>
                    <a:pt x="11802" y="5844"/>
                    <a:pt x="12030" y="5890"/>
                  </a:cubicBezTo>
                  <a:cubicBezTo>
                    <a:pt x="12121" y="5935"/>
                    <a:pt x="12235" y="5958"/>
                    <a:pt x="12327" y="5981"/>
                  </a:cubicBezTo>
                  <a:cubicBezTo>
                    <a:pt x="12441" y="6004"/>
                    <a:pt x="12555" y="6027"/>
                    <a:pt x="12669" y="6049"/>
                  </a:cubicBezTo>
                  <a:lnTo>
                    <a:pt x="12646" y="6049"/>
                  </a:lnTo>
                  <a:cubicBezTo>
                    <a:pt x="12829" y="6095"/>
                    <a:pt x="13011" y="6141"/>
                    <a:pt x="13217" y="6186"/>
                  </a:cubicBezTo>
                  <a:cubicBezTo>
                    <a:pt x="13322" y="6200"/>
                    <a:pt x="13428" y="6213"/>
                    <a:pt x="13533" y="6213"/>
                  </a:cubicBezTo>
                  <a:cubicBezTo>
                    <a:pt x="13610" y="6213"/>
                    <a:pt x="13687" y="6206"/>
                    <a:pt x="13765" y="6186"/>
                  </a:cubicBezTo>
                  <a:cubicBezTo>
                    <a:pt x="13810" y="6186"/>
                    <a:pt x="13833" y="6141"/>
                    <a:pt x="13833" y="6095"/>
                  </a:cubicBezTo>
                  <a:cubicBezTo>
                    <a:pt x="13833" y="6058"/>
                    <a:pt x="13803" y="6021"/>
                    <a:pt x="13767" y="6021"/>
                  </a:cubicBezTo>
                  <a:cubicBezTo>
                    <a:pt x="13759" y="6021"/>
                    <a:pt x="13750" y="6022"/>
                    <a:pt x="13742" y="6027"/>
                  </a:cubicBezTo>
                  <a:cubicBezTo>
                    <a:pt x="13673" y="6027"/>
                    <a:pt x="13628" y="6049"/>
                    <a:pt x="13582" y="6049"/>
                  </a:cubicBezTo>
                  <a:cubicBezTo>
                    <a:pt x="13377" y="6049"/>
                    <a:pt x="13148" y="6004"/>
                    <a:pt x="12943" y="5935"/>
                  </a:cubicBezTo>
                  <a:cubicBezTo>
                    <a:pt x="12852" y="5913"/>
                    <a:pt x="12760" y="5890"/>
                    <a:pt x="12646" y="5867"/>
                  </a:cubicBezTo>
                  <a:cubicBezTo>
                    <a:pt x="12532" y="5844"/>
                    <a:pt x="12418" y="5821"/>
                    <a:pt x="12281" y="5798"/>
                  </a:cubicBezTo>
                  <a:lnTo>
                    <a:pt x="12304" y="5798"/>
                  </a:lnTo>
                  <a:cubicBezTo>
                    <a:pt x="11779" y="5661"/>
                    <a:pt x="11254" y="5502"/>
                    <a:pt x="10729" y="5342"/>
                  </a:cubicBezTo>
                  <a:cubicBezTo>
                    <a:pt x="10204" y="5159"/>
                    <a:pt x="9702" y="4954"/>
                    <a:pt x="9177" y="4748"/>
                  </a:cubicBezTo>
                  <a:cubicBezTo>
                    <a:pt x="8150" y="4338"/>
                    <a:pt x="7145" y="3881"/>
                    <a:pt x="6141" y="3402"/>
                  </a:cubicBezTo>
                  <a:cubicBezTo>
                    <a:pt x="5799" y="3242"/>
                    <a:pt x="5433" y="3059"/>
                    <a:pt x="5091" y="2900"/>
                  </a:cubicBezTo>
                  <a:cubicBezTo>
                    <a:pt x="4749" y="2717"/>
                    <a:pt x="4383" y="2534"/>
                    <a:pt x="4041" y="2352"/>
                  </a:cubicBezTo>
                  <a:cubicBezTo>
                    <a:pt x="3409" y="2036"/>
                    <a:pt x="2777" y="1742"/>
                    <a:pt x="2167" y="1404"/>
                  </a:cubicBezTo>
                  <a:lnTo>
                    <a:pt x="2167" y="1404"/>
                  </a:lnTo>
                  <a:cubicBezTo>
                    <a:pt x="2168" y="1407"/>
                    <a:pt x="2169" y="1411"/>
                    <a:pt x="2169" y="1416"/>
                  </a:cubicBezTo>
                  <a:cubicBezTo>
                    <a:pt x="1439" y="1005"/>
                    <a:pt x="754" y="571"/>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21"/>
            <p:cNvSpPr/>
            <p:nvPr/>
          </p:nvSpPr>
          <p:spPr>
            <a:xfrm>
              <a:off x="80224" y="2383795"/>
              <a:ext cx="554272" cy="958269"/>
            </a:xfrm>
            <a:custGeom>
              <a:avLst/>
              <a:gdLst/>
              <a:ahLst/>
              <a:cxnLst/>
              <a:rect l="l" t="t" r="r" b="b"/>
              <a:pathLst>
                <a:path w="9907" h="17128" extrusionOk="0">
                  <a:moveTo>
                    <a:pt x="9793" y="0"/>
                  </a:moveTo>
                  <a:cubicBezTo>
                    <a:pt x="9770" y="0"/>
                    <a:pt x="9747" y="23"/>
                    <a:pt x="9724" y="46"/>
                  </a:cubicBezTo>
                  <a:cubicBezTo>
                    <a:pt x="8743" y="1758"/>
                    <a:pt x="7761" y="3469"/>
                    <a:pt x="6802" y="5159"/>
                  </a:cubicBezTo>
                  <a:cubicBezTo>
                    <a:pt x="5844" y="6825"/>
                    <a:pt x="4885" y="8491"/>
                    <a:pt x="3949" y="10157"/>
                  </a:cubicBezTo>
                  <a:cubicBezTo>
                    <a:pt x="3013" y="11778"/>
                    <a:pt x="2078" y="13398"/>
                    <a:pt x="1165" y="15019"/>
                  </a:cubicBezTo>
                  <a:cubicBezTo>
                    <a:pt x="777" y="15681"/>
                    <a:pt x="389" y="16343"/>
                    <a:pt x="23" y="17005"/>
                  </a:cubicBezTo>
                  <a:cubicBezTo>
                    <a:pt x="1" y="17050"/>
                    <a:pt x="23" y="17096"/>
                    <a:pt x="69" y="17119"/>
                  </a:cubicBezTo>
                  <a:cubicBezTo>
                    <a:pt x="75" y="17125"/>
                    <a:pt x="85" y="17128"/>
                    <a:pt x="95" y="17128"/>
                  </a:cubicBezTo>
                  <a:cubicBezTo>
                    <a:pt x="125" y="17128"/>
                    <a:pt x="166" y="17107"/>
                    <a:pt x="183" y="17073"/>
                  </a:cubicBezTo>
                  <a:cubicBezTo>
                    <a:pt x="891" y="15841"/>
                    <a:pt x="1598" y="14585"/>
                    <a:pt x="2306" y="13353"/>
                  </a:cubicBezTo>
                  <a:lnTo>
                    <a:pt x="5136" y="8400"/>
                  </a:lnTo>
                  <a:cubicBezTo>
                    <a:pt x="6118" y="6688"/>
                    <a:pt x="7099" y="4976"/>
                    <a:pt x="8081" y="3264"/>
                  </a:cubicBezTo>
                  <a:cubicBezTo>
                    <a:pt x="8674" y="2214"/>
                    <a:pt x="9268" y="1164"/>
                    <a:pt x="9884" y="137"/>
                  </a:cubicBezTo>
                  <a:cubicBezTo>
                    <a:pt x="9907" y="91"/>
                    <a:pt x="9884" y="46"/>
                    <a:pt x="9838" y="23"/>
                  </a:cubicBezTo>
                  <a:cubicBezTo>
                    <a:pt x="9815" y="0"/>
                    <a:pt x="9815" y="0"/>
                    <a:pt x="97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21"/>
            <p:cNvSpPr/>
            <p:nvPr/>
          </p:nvSpPr>
          <p:spPr>
            <a:xfrm>
              <a:off x="78937" y="3333855"/>
              <a:ext cx="19246" cy="38380"/>
            </a:xfrm>
            <a:custGeom>
              <a:avLst/>
              <a:gdLst/>
              <a:ahLst/>
              <a:cxnLst/>
              <a:rect l="l" t="t" r="r" b="b"/>
              <a:pathLst>
                <a:path w="344" h="686" extrusionOk="0">
                  <a:moveTo>
                    <a:pt x="92" y="1"/>
                  </a:moveTo>
                  <a:cubicBezTo>
                    <a:pt x="92" y="1"/>
                    <a:pt x="69" y="1"/>
                    <a:pt x="69" y="24"/>
                  </a:cubicBezTo>
                  <a:cubicBezTo>
                    <a:pt x="24" y="47"/>
                    <a:pt x="1" y="92"/>
                    <a:pt x="24" y="138"/>
                  </a:cubicBezTo>
                  <a:cubicBezTo>
                    <a:pt x="46" y="184"/>
                    <a:pt x="69" y="206"/>
                    <a:pt x="92" y="252"/>
                  </a:cubicBezTo>
                  <a:cubicBezTo>
                    <a:pt x="115" y="321"/>
                    <a:pt x="138" y="389"/>
                    <a:pt x="160" y="480"/>
                  </a:cubicBezTo>
                  <a:cubicBezTo>
                    <a:pt x="160" y="526"/>
                    <a:pt x="160" y="549"/>
                    <a:pt x="160" y="594"/>
                  </a:cubicBezTo>
                  <a:cubicBezTo>
                    <a:pt x="160" y="640"/>
                    <a:pt x="206" y="686"/>
                    <a:pt x="252" y="686"/>
                  </a:cubicBezTo>
                  <a:cubicBezTo>
                    <a:pt x="297" y="686"/>
                    <a:pt x="343" y="640"/>
                    <a:pt x="343" y="594"/>
                  </a:cubicBezTo>
                  <a:cubicBezTo>
                    <a:pt x="343" y="503"/>
                    <a:pt x="320" y="412"/>
                    <a:pt x="297" y="321"/>
                  </a:cubicBezTo>
                  <a:cubicBezTo>
                    <a:pt x="275" y="229"/>
                    <a:pt x="229" y="138"/>
                    <a:pt x="183" y="47"/>
                  </a:cubicBezTo>
                  <a:cubicBezTo>
                    <a:pt x="160"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21"/>
            <p:cNvSpPr/>
            <p:nvPr/>
          </p:nvSpPr>
          <p:spPr>
            <a:xfrm>
              <a:off x="-687278" y="2999283"/>
              <a:ext cx="771404" cy="345364"/>
            </a:xfrm>
            <a:custGeom>
              <a:avLst/>
              <a:gdLst/>
              <a:ahLst/>
              <a:cxnLst/>
              <a:rect l="l" t="t" r="r" b="b"/>
              <a:pathLst>
                <a:path w="13788" h="6173" extrusionOk="0">
                  <a:moveTo>
                    <a:pt x="92" y="1"/>
                  </a:moveTo>
                  <a:cubicBezTo>
                    <a:pt x="69" y="1"/>
                    <a:pt x="46" y="1"/>
                    <a:pt x="23" y="24"/>
                  </a:cubicBezTo>
                  <a:cubicBezTo>
                    <a:pt x="1" y="46"/>
                    <a:pt x="1" y="69"/>
                    <a:pt x="1" y="92"/>
                  </a:cubicBezTo>
                  <a:cubicBezTo>
                    <a:pt x="1" y="115"/>
                    <a:pt x="23" y="138"/>
                    <a:pt x="23" y="138"/>
                  </a:cubicBezTo>
                  <a:cubicBezTo>
                    <a:pt x="891" y="754"/>
                    <a:pt x="1804" y="1325"/>
                    <a:pt x="2740" y="1827"/>
                  </a:cubicBezTo>
                  <a:cubicBezTo>
                    <a:pt x="3675" y="2352"/>
                    <a:pt x="4634" y="2831"/>
                    <a:pt x="5593" y="3310"/>
                  </a:cubicBezTo>
                  <a:cubicBezTo>
                    <a:pt x="7510" y="4292"/>
                    <a:pt x="9473" y="5205"/>
                    <a:pt x="11550" y="5776"/>
                  </a:cubicBezTo>
                  <a:cubicBezTo>
                    <a:pt x="11893" y="5867"/>
                    <a:pt x="12235" y="5958"/>
                    <a:pt x="12577" y="6027"/>
                  </a:cubicBezTo>
                  <a:cubicBezTo>
                    <a:pt x="12942" y="6072"/>
                    <a:pt x="13308" y="6118"/>
                    <a:pt x="13673" y="6164"/>
                  </a:cubicBezTo>
                  <a:cubicBezTo>
                    <a:pt x="13684" y="6169"/>
                    <a:pt x="13696" y="6172"/>
                    <a:pt x="13707" y="6172"/>
                  </a:cubicBezTo>
                  <a:cubicBezTo>
                    <a:pt x="13740" y="6172"/>
                    <a:pt x="13770" y="6146"/>
                    <a:pt x="13787" y="6095"/>
                  </a:cubicBezTo>
                  <a:cubicBezTo>
                    <a:pt x="13787" y="6049"/>
                    <a:pt x="13764" y="6004"/>
                    <a:pt x="13719" y="6004"/>
                  </a:cubicBezTo>
                  <a:cubicBezTo>
                    <a:pt x="13422" y="5958"/>
                    <a:pt x="13125" y="5935"/>
                    <a:pt x="12851" y="5890"/>
                  </a:cubicBezTo>
                  <a:cubicBezTo>
                    <a:pt x="12554" y="5844"/>
                    <a:pt x="12281" y="5776"/>
                    <a:pt x="11984" y="5707"/>
                  </a:cubicBezTo>
                  <a:cubicBezTo>
                    <a:pt x="11436" y="5593"/>
                    <a:pt x="10911" y="5410"/>
                    <a:pt x="10386" y="5228"/>
                  </a:cubicBezTo>
                  <a:lnTo>
                    <a:pt x="10363" y="5228"/>
                  </a:lnTo>
                  <a:cubicBezTo>
                    <a:pt x="9336" y="4885"/>
                    <a:pt x="8355" y="4452"/>
                    <a:pt x="7373" y="3995"/>
                  </a:cubicBezTo>
                  <a:cubicBezTo>
                    <a:pt x="6894" y="3767"/>
                    <a:pt x="6414" y="3539"/>
                    <a:pt x="5912" y="3288"/>
                  </a:cubicBezTo>
                  <a:cubicBezTo>
                    <a:pt x="5433" y="3059"/>
                    <a:pt x="4976" y="2808"/>
                    <a:pt x="4497" y="2580"/>
                  </a:cubicBezTo>
                  <a:cubicBezTo>
                    <a:pt x="3128" y="1872"/>
                    <a:pt x="1781" y="1142"/>
                    <a:pt x="526" y="275"/>
                  </a:cubicBezTo>
                  <a:cubicBezTo>
                    <a:pt x="389" y="183"/>
                    <a:pt x="274" y="115"/>
                    <a:pt x="137"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21"/>
            <p:cNvSpPr/>
            <p:nvPr/>
          </p:nvSpPr>
          <p:spPr>
            <a:xfrm>
              <a:off x="-705181" y="2865231"/>
              <a:ext cx="767544" cy="368750"/>
            </a:xfrm>
            <a:custGeom>
              <a:avLst/>
              <a:gdLst/>
              <a:ahLst/>
              <a:cxnLst/>
              <a:rect l="l" t="t" r="r" b="b"/>
              <a:pathLst>
                <a:path w="13719" h="6591" extrusionOk="0">
                  <a:moveTo>
                    <a:pt x="92" y="0"/>
                  </a:moveTo>
                  <a:cubicBezTo>
                    <a:pt x="69" y="0"/>
                    <a:pt x="47" y="23"/>
                    <a:pt x="24" y="23"/>
                  </a:cubicBezTo>
                  <a:cubicBezTo>
                    <a:pt x="24" y="46"/>
                    <a:pt x="1" y="69"/>
                    <a:pt x="1" y="91"/>
                  </a:cubicBezTo>
                  <a:cubicBezTo>
                    <a:pt x="1" y="114"/>
                    <a:pt x="24" y="137"/>
                    <a:pt x="24" y="160"/>
                  </a:cubicBezTo>
                  <a:cubicBezTo>
                    <a:pt x="846" y="799"/>
                    <a:pt x="1667" y="1415"/>
                    <a:pt x="2535" y="1986"/>
                  </a:cubicBezTo>
                  <a:cubicBezTo>
                    <a:pt x="2968" y="2283"/>
                    <a:pt x="3425" y="2534"/>
                    <a:pt x="3881" y="2808"/>
                  </a:cubicBezTo>
                  <a:cubicBezTo>
                    <a:pt x="4338" y="3059"/>
                    <a:pt x="4794" y="3310"/>
                    <a:pt x="5251" y="3561"/>
                  </a:cubicBezTo>
                  <a:cubicBezTo>
                    <a:pt x="7191" y="4542"/>
                    <a:pt x="9131" y="5501"/>
                    <a:pt x="11208" y="6186"/>
                  </a:cubicBezTo>
                  <a:cubicBezTo>
                    <a:pt x="11596" y="6300"/>
                    <a:pt x="11984" y="6414"/>
                    <a:pt x="12395" y="6505"/>
                  </a:cubicBezTo>
                  <a:cubicBezTo>
                    <a:pt x="12601" y="6551"/>
                    <a:pt x="12806" y="6574"/>
                    <a:pt x="13011" y="6574"/>
                  </a:cubicBezTo>
                  <a:cubicBezTo>
                    <a:pt x="13114" y="6585"/>
                    <a:pt x="13217" y="6591"/>
                    <a:pt x="13322" y="6591"/>
                  </a:cubicBezTo>
                  <a:cubicBezTo>
                    <a:pt x="13428" y="6591"/>
                    <a:pt x="13536" y="6585"/>
                    <a:pt x="13651" y="6574"/>
                  </a:cubicBezTo>
                  <a:cubicBezTo>
                    <a:pt x="13673" y="6551"/>
                    <a:pt x="13673" y="6551"/>
                    <a:pt x="13696" y="6528"/>
                  </a:cubicBezTo>
                  <a:cubicBezTo>
                    <a:pt x="13696" y="6505"/>
                    <a:pt x="13719" y="6482"/>
                    <a:pt x="13696" y="6460"/>
                  </a:cubicBezTo>
                  <a:cubicBezTo>
                    <a:pt x="13696" y="6437"/>
                    <a:pt x="13673" y="6414"/>
                    <a:pt x="13673" y="6414"/>
                  </a:cubicBezTo>
                  <a:cubicBezTo>
                    <a:pt x="13651" y="6391"/>
                    <a:pt x="13628" y="6391"/>
                    <a:pt x="13605" y="6391"/>
                  </a:cubicBezTo>
                  <a:lnTo>
                    <a:pt x="13559" y="6391"/>
                  </a:lnTo>
                  <a:cubicBezTo>
                    <a:pt x="13446" y="6409"/>
                    <a:pt x="13329" y="6416"/>
                    <a:pt x="13212" y="6416"/>
                  </a:cubicBezTo>
                  <a:cubicBezTo>
                    <a:pt x="13022" y="6416"/>
                    <a:pt x="12830" y="6397"/>
                    <a:pt x="12646" y="6368"/>
                  </a:cubicBezTo>
                  <a:lnTo>
                    <a:pt x="12669" y="6368"/>
                  </a:lnTo>
                  <a:cubicBezTo>
                    <a:pt x="12327" y="6323"/>
                    <a:pt x="12007" y="6231"/>
                    <a:pt x="11688" y="6140"/>
                  </a:cubicBezTo>
                  <a:cubicBezTo>
                    <a:pt x="11345" y="6049"/>
                    <a:pt x="11026" y="5935"/>
                    <a:pt x="10706" y="5821"/>
                  </a:cubicBezTo>
                  <a:cubicBezTo>
                    <a:pt x="10044" y="5592"/>
                    <a:pt x="9382" y="5318"/>
                    <a:pt x="8743" y="5045"/>
                  </a:cubicBezTo>
                  <a:cubicBezTo>
                    <a:pt x="7762" y="4611"/>
                    <a:pt x="6780" y="4131"/>
                    <a:pt x="5821" y="3652"/>
                  </a:cubicBezTo>
                  <a:cubicBezTo>
                    <a:pt x="5342" y="3401"/>
                    <a:pt x="4863" y="3150"/>
                    <a:pt x="4406" y="2899"/>
                  </a:cubicBezTo>
                  <a:cubicBezTo>
                    <a:pt x="3950" y="2648"/>
                    <a:pt x="3493" y="2374"/>
                    <a:pt x="3060" y="2100"/>
                  </a:cubicBezTo>
                  <a:cubicBezTo>
                    <a:pt x="2078" y="1507"/>
                    <a:pt x="1142" y="845"/>
                    <a:pt x="252" y="114"/>
                  </a:cubicBezTo>
                  <a:lnTo>
                    <a:pt x="252" y="114"/>
                  </a:lnTo>
                  <a:cubicBezTo>
                    <a:pt x="220" y="82"/>
                    <a:pt x="198" y="60"/>
                    <a:pt x="161" y="23"/>
                  </a:cubicBezTo>
                  <a:cubicBezTo>
                    <a:pt x="138" y="23"/>
                    <a:pt x="115"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21"/>
            <p:cNvSpPr/>
            <p:nvPr/>
          </p:nvSpPr>
          <p:spPr>
            <a:xfrm>
              <a:off x="47047" y="3202320"/>
              <a:ext cx="12812" cy="26911"/>
            </a:xfrm>
            <a:custGeom>
              <a:avLst/>
              <a:gdLst/>
              <a:ahLst/>
              <a:cxnLst/>
              <a:rect l="l" t="t" r="r" b="b"/>
              <a:pathLst>
                <a:path w="229" h="481" extrusionOk="0">
                  <a:moveTo>
                    <a:pt x="69" y="1"/>
                  </a:moveTo>
                  <a:cubicBezTo>
                    <a:pt x="23" y="24"/>
                    <a:pt x="0" y="69"/>
                    <a:pt x="0" y="115"/>
                  </a:cubicBezTo>
                  <a:cubicBezTo>
                    <a:pt x="23" y="138"/>
                    <a:pt x="23" y="184"/>
                    <a:pt x="46" y="229"/>
                  </a:cubicBezTo>
                  <a:cubicBezTo>
                    <a:pt x="46" y="275"/>
                    <a:pt x="69" y="343"/>
                    <a:pt x="69" y="389"/>
                  </a:cubicBezTo>
                  <a:cubicBezTo>
                    <a:pt x="69" y="435"/>
                    <a:pt x="114" y="480"/>
                    <a:pt x="160" y="480"/>
                  </a:cubicBezTo>
                  <a:cubicBezTo>
                    <a:pt x="206" y="457"/>
                    <a:pt x="228" y="435"/>
                    <a:pt x="228" y="366"/>
                  </a:cubicBezTo>
                  <a:cubicBezTo>
                    <a:pt x="228" y="275"/>
                    <a:pt x="206" y="161"/>
                    <a:pt x="160" y="47"/>
                  </a:cubicBezTo>
                  <a:cubicBezTo>
                    <a:pt x="160" y="24"/>
                    <a:pt x="114"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21"/>
            <p:cNvSpPr/>
            <p:nvPr/>
          </p:nvSpPr>
          <p:spPr>
            <a:xfrm>
              <a:off x="-677039" y="2893317"/>
              <a:ext cx="35806" cy="138806"/>
            </a:xfrm>
            <a:custGeom>
              <a:avLst/>
              <a:gdLst/>
              <a:ahLst/>
              <a:cxnLst/>
              <a:rect l="l" t="t" r="r" b="b"/>
              <a:pathLst>
                <a:path w="640" h="2481" extrusionOk="0">
                  <a:moveTo>
                    <a:pt x="539" y="2219"/>
                  </a:moveTo>
                  <a:lnTo>
                    <a:pt x="539" y="2219"/>
                  </a:lnTo>
                  <a:cubicBezTo>
                    <a:pt x="542" y="2225"/>
                    <a:pt x="545" y="2231"/>
                    <a:pt x="548" y="2237"/>
                  </a:cubicBezTo>
                  <a:cubicBezTo>
                    <a:pt x="548" y="2237"/>
                    <a:pt x="548" y="2225"/>
                    <a:pt x="539" y="2219"/>
                  </a:cubicBezTo>
                  <a:close/>
                  <a:moveTo>
                    <a:pt x="160" y="0"/>
                  </a:moveTo>
                  <a:cubicBezTo>
                    <a:pt x="114" y="0"/>
                    <a:pt x="91" y="46"/>
                    <a:pt x="69" y="69"/>
                  </a:cubicBezTo>
                  <a:cubicBezTo>
                    <a:pt x="23" y="274"/>
                    <a:pt x="0" y="480"/>
                    <a:pt x="0" y="685"/>
                  </a:cubicBezTo>
                  <a:cubicBezTo>
                    <a:pt x="0" y="868"/>
                    <a:pt x="0" y="1073"/>
                    <a:pt x="46" y="1278"/>
                  </a:cubicBezTo>
                  <a:cubicBezTo>
                    <a:pt x="69" y="1484"/>
                    <a:pt x="137" y="1667"/>
                    <a:pt x="206" y="1872"/>
                  </a:cubicBezTo>
                  <a:cubicBezTo>
                    <a:pt x="228" y="1963"/>
                    <a:pt x="274" y="2055"/>
                    <a:pt x="320" y="2146"/>
                  </a:cubicBezTo>
                  <a:cubicBezTo>
                    <a:pt x="365" y="2237"/>
                    <a:pt x="411" y="2351"/>
                    <a:pt x="457" y="2443"/>
                  </a:cubicBezTo>
                  <a:cubicBezTo>
                    <a:pt x="470" y="2469"/>
                    <a:pt x="499" y="2480"/>
                    <a:pt x="530" y="2480"/>
                  </a:cubicBezTo>
                  <a:cubicBezTo>
                    <a:pt x="552" y="2480"/>
                    <a:pt x="575" y="2475"/>
                    <a:pt x="594" y="2465"/>
                  </a:cubicBezTo>
                  <a:cubicBezTo>
                    <a:pt x="616" y="2443"/>
                    <a:pt x="639" y="2374"/>
                    <a:pt x="616" y="2351"/>
                  </a:cubicBezTo>
                  <a:cubicBezTo>
                    <a:pt x="571" y="2306"/>
                    <a:pt x="548" y="2260"/>
                    <a:pt x="525" y="2214"/>
                  </a:cubicBezTo>
                  <a:cubicBezTo>
                    <a:pt x="532" y="2214"/>
                    <a:pt x="536" y="2216"/>
                    <a:pt x="539" y="2219"/>
                  </a:cubicBezTo>
                  <a:lnTo>
                    <a:pt x="539" y="2219"/>
                  </a:lnTo>
                  <a:cubicBezTo>
                    <a:pt x="406" y="1928"/>
                    <a:pt x="295" y="1637"/>
                    <a:pt x="228" y="1324"/>
                  </a:cubicBezTo>
                  <a:cubicBezTo>
                    <a:pt x="183" y="1073"/>
                    <a:pt x="160" y="822"/>
                    <a:pt x="183" y="548"/>
                  </a:cubicBezTo>
                  <a:lnTo>
                    <a:pt x="183" y="548"/>
                  </a:lnTo>
                  <a:cubicBezTo>
                    <a:pt x="183" y="548"/>
                    <a:pt x="183" y="571"/>
                    <a:pt x="183" y="571"/>
                  </a:cubicBezTo>
                  <a:cubicBezTo>
                    <a:pt x="183" y="411"/>
                    <a:pt x="206" y="251"/>
                    <a:pt x="251" y="114"/>
                  </a:cubicBezTo>
                  <a:cubicBezTo>
                    <a:pt x="251" y="69"/>
                    <a:pt x="228" y="23"/>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21"/>
            <p:cNvSpPr/>
            <p:nvPr/>
          </p:nvSpPr>
          <p:spPr>
            <a:xfrm>
              <a:off x="73846" y="2405503"/>
              <a:ext cx="517235" cy="912672"/>
            </a:xfrm>
            <a:custGeom>
              <a:avLst/>
              <a:gdLst/>
              <a:ahLst/>
              <a:cxnLst/>
              <a:rect l="l" t="t" r="r" b="b"/>
              <a:pathLst>
                <a:path w="9245" h="16313" extrusionOk="0">
                  <a:moveTo>
                    <a:pt x="9153" y="0"/>
                  </a:moveTo>
                  <a:cubicBezTo>
                    <a:pt x="9131" y="0"/>
                    <a:pt x="9108" y="0"/>
                    <a:pt x="9085" y="46"/>
                  </a:cubicBezTo>
                  <a:cubicBezTo>
                    <a:pt x="8195" y="1621"/>
                    <a:pt x="7305" y="3196"/>
                    <a:pt x="6437" y="4771"/>
                  </a:cubicBezTo>
                  <a:lnTo>
                    <a:pt x="3584" y="9838"/>
                  </a:lnTo>
                  <a:cubicBezTo>
                    <a:pt x="2648" y="11504"/>
                    <a:pt x="1712" y="13170"/>
                    <a:pt x="776" y="14836"/>
                  </a:cubicBezTo>
                  <a:cubicBezTo>
                    <a:pt x="525" y="15293"/>
                    <a:pt x="274" y="15727"/>
                    <a:pt x="23" y="16183"/>
                  </a:cubicBezTo>
                  <a:cubicBezTo>
                    <a:pt x="0" y="16229"/>
                    <a:pt x="23" y="16274"/>
                    <a:pt x="69" y="16297"/>
                  </a:cubicBezTo>
                  <a:cubicBezTo>
                    <a:pt x="78" y="16307"/>
                    <a:pt x="96" y="16312"/>
                    <a:pt x="114" y="16312"/>
                  </a:cubicBezTo>
                  <a:cubicBezTo>
                    <a:pt x="141" y="16312"/>
                    <a:pt x="170" y="16301"/>
                    <a:pt x="183" y="16274"/>
                  </a:cubicBezTo>
                  <a:cubicBezTo>
                    <a:pt x="845" y="15088"/>
                    <a:pt x="1484" y="13923"/>
                    <a:pt x="2146" y="12759"/>
                  </a:cubicBezTo>
                  <a:cubicBezTo>
                    <a:pt x="3105" y="11047"/>
                    <a:pt x="4040" y="9358"/>
                    <a:pt x="4999" y="7669"/>
                  </a:cubicBezTo>
                  <a:cubicBezTo>
                    <a:pt x="5935" y="6026"/>
                    <a:pt x="6848" y="4360"/>
                    <a:pt x="7784" y="2716"/>
                  </a:cubicBezTo>
                  <a:cubicBezTo>
                    <a:pt x="8263" y="1849"/>
                    <a:pt x="8743" y="982"/>
                    <a:pt x="9222" y="114"/>
                  </a:cubicBezTo>
                  <a:cubicBezTo>
                    <a:pt x="9245" y="91"/>
                    <a:pt x="9245" y="23"/>
                    <a:pt x="9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21"/>
            <p:cNvSpPr/>
            <p:nvPr/>
          </p:nvSpPr>
          <p:spPr>
            <a:xfrm>
              <a:off x="-655331" y="2995479"/>
              <a:ext cx="736885" cy="323712"/>
            </a:xfrm>
            <a:custGeom>
              <a:avLst/>
              <a:gdLst/>
              <a:ahLst/>
              <a:cxnLst/>
              <a:rect l="l" t="t" r="r" b="b"/>
              <a:pathLst>
                <a:path w="13171" h="5786" extrusionOk="0">
                  <a:moveTo>
                    <a:pt x="10180" y="5022"/>
                  </a:moveTo>
                  <a:cubicBezTo>
                    <a:pt x="10185" y="5024"/>
                    <a:pt x="10190" y="5025"/>
                    <a:pt x="10195" y="5027"/>
                  </a:cubicBezTo>
                  <a:lnTo>
                    <a:pt x="10195" y="5027"/>
                  </a:lnTo>
                  <a:cubicBezTo>
                    <a:pt x="10188" y="5022"/>
                    <a:pt x="10180" y="5022"/>
                    <a:pt x="10180" y="5022"/>
                  </a:cubicBezTo>
                  <a:close/>
                  <a:moveTo>
                    <a:pt x="0" y="0"/>
                  </a:moveTo>
                  <a:cubicBezTo>
                    <a:pt x="23" y="92"/>
                    <a:pt x="46" y="160"/>
                    <a:pt x="69" y="251"/>
                  </a:cubicBezTo>
                  <a:cubicBezTo>
                    <a:pt x="913" y="822"/>
                    <a:pt x="1758" y="1324"/>
                    <a:pt x="2648" y="1826"/>
                  </a:cubicBezTo>
                  <a:cubicBezTo>
                    <a:pt x="3561" y="2328"/>
                    <a:pt x="4520" y="2808"/>
                    <a:pt x="5478" y="3241"/>
                  </a:cubicBezTo>
                  <a:cubicBezTo>
                    <a:pt x="5958" y="3470"/>
                    <a:pt x="6437" y="3675"/>
                    <a:pt x="6939" y="3881"/>
                  </a:cubicBezTo>
                  <a:cubicBezTo>
                    <a:pt x="7167" y="3995"/>
                    <a:pt x="7418" y="4086"/>
                    <a:pt x="7647" y="4200"/>
                  </a:cubicBezTo>
                  <a:cubicBezTo>
                    <a:pt x="7898" y="4291"/>
                    <a:pt x="8149" y="4406"/>
                    <a:pt x="8377" y="4497"/>
                  </a:cubicBezTo>
                  <a:cubicBezTo>
                    <a:pt x="9359" y="4931"/>
                    <a:pt x="10363" y="5319"/>
                    <a:pt x="11413" y="5570"/>
                  </a:cubicBezTo>
                  <a:cubicBezTo>
                    <a:pt x="11687" y="5638"/>
                    <a:pt x="11983" y="5684"/>
                    <a:pt x="12257" y="5729"/>
                  </a:cubicBezTo>
                  <a:cubicBezTo>
                    <a:pt x="12394" y="5752"/>
                    <a:pt x="12508" y="5775"/>
                    <a:pt x="12645" y="5775"/>
                  </a:cubicBezTo>
                  <a:cubicBezTo>
                    <a:pt x="12699" y="5783"/>
                    <a:pt x="12749" y="5785"/>
                    <a:pt x="12798" y="5785"/>
                  </a:cubicBezTo>
                  <a:cubicBezTo>
                    <a:pt x="12896" y="5785"/>
                    <a:pt x="12988" y="5775"/>
                    <a:pt x="13079" y="5775"/>
                  </a:cubicBezTo>
                  <a:cubicBezTo>
                    <a:pt x="13125" y="5775"/>
                    <a:pt x="13170" y="5729"/>
                    <a:pt x="13170" y="5684"/>
                  </a:cubicBezTo>
                  <a:cubicBezTo>
                    <a:pt x="13170" y="5638"/>
                    <a:pt x="13125" y="5615"/>
                    <a:pt x="13079" y="5615"/>
                  </a:cubicBezTo>
                  <a:lnTo>
                    <a:pt x="12668" y="5615"/>
                  </a:lnTo>
                  <a:cubicBezTo>
                    <a:pt x="12463" y="5592"/>
                    <a:pt x="12235" y="5570"/>
                    <a:pt x="12029" y="5524"/>
                  </a:cubicBezTo>
                  <a:cubicBezTo>
                    <a:pt x="11824" y="5478"/>
                    <a:pt x="11618" y="5433"/>
                    <a:pt x="11413" y="5387"/>
                  </a:cubicBezTo>
                  <a:cubicBezTo>
                    <a:pt x="11007" y="5297"/>
                    <a:pt x="10601" y="5162"/>
                    <a:pt x="10195" y="5027"/>
                  </a:cubicBezTo>
                  <a:lnTo>
                    <a:pt x="10195" y="5027"/>
                  </a:lnTo>
                  <a:cubicBezTo>
                    <a:pt x="10199" y="5030"/>
                    <a:pt x="10203" y="5036"/>
                    <a:pt x="10203" y="5045"/>
                  </a:cubicBezTo>
                  <a:cubicBezTo>
                    <a:pt x="9701" y="4862"/>
                    <a:pt x="9199" y="4657"/>
                    <a:pt x="8697" y="4451"/>
                  </a:cubicBezTo>
                  <a:cubicBezTo>
                    <a:pt x="8217" y="4246"/>
                    <a:pt x="7715" y="4040"/>
                    <a:pt x="7236" y="3835"/>
                  </a:cubicBezTo>
                  <a:cubicBezTo>
                    <a:pt x="6277" y="3424"/>
                    <a:pt x="5296" y="2990"/>
                    <a:pt x="4360" y="2511"/>
                  </a:cubicBezTo>
                  <a:cubicBezTo>
                    <a:pt x="2922" y="1803"/>
                    <a:pt x="1507" y="1027"/>
                    <a:pt x="183" y="114"/>
                  </a:cubicBezTo>
                  <a:cubicBezTo>
                    <a:pt x="137" y="92"/>
                    <a:pt x="114" y="46"/>
                    <a:pt x="69" y="23"/>
                  </a:cubicBezTo>
                  <a:cubicBezTo>
                    <a:pt x="46" y="0"/>
                    <a:pt x="2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21"/>
            <p:cNvSpPr/>
            <p:nvPr/>
          </p:nvSpPr>
          <p:spPr>
            <a:xfrm>
              <a:off x="-645149" y="3000570"/>
              <a:ext cx="56" cy="1343"/>
            </a:xfrm>
            <a:custGeom>
              <a:avLst/>
              <a:gdLst/>
              <a:ahLst/>
              <a:cxnLst/>
              <a:rect l="l" t="t" r="r" b="b"/>
              <a:pathLst>
                <a:path w="1" h="24" extrusionOk="0">
                  <a:moveTo>
                    <a:pt x="1" y="23"/>
                  </a:moveTo>
                  <a:cubicBezTo>
                    <a:pt x="1" y="23"/>
                    <a:pt x="1" y="23"/>
                    <a:pt x="1" y="1"/>
                  </a:cubicBezTo>
                  <a:cubicBezTo>
                    <a:pt x="1" y="23"/>
                    <a:pt x="1" y="23"/>
                    <a:pt x="1" y="23"/>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21"/>
            <p:cNvSpPr/>
            <p:nvPr/>
          </p:nvSpPr>
          <p:spPr>
            <a:xfrm>
              <a:off x="57229" y="3235553"/>
              <a:ext cx="24337" cy="77935"/>
            </a:xfrm>
            <a:custGeom>
              <a:avLst/>
              <a:gdLst/>
              <a:ahLst/>
              <a:cxnLst/>
              <a:rect l="l" t="t" r="r" b="b"/>
              <a:pathLst>
                <a:path w="435" h="1393" extrusionOk="0">
                  <a:moveTo>
                    <a:pt x="92" y="0"/>
                  </a:moveTo>
                  <a:cubicBezTo>
                    <a:pt x="46" y="0"/>
                    <a:pt x="24" y="23"/>
                    <a:pt x="24" y="69"/>
                  </a:cubicBezTo>
                  <a:cubicBezTo>
                    <a:pt x="1" y="297"/>
                    <a:pt x="24" y="503"/>
                    <a:pt x="69" y="708"/>
                  </a:cubicBezTo>
                  <a:cubicBezTo>
                    <a:pt x="115" y="913"/>
                    <a:pt x="160" y="1119"/>
                    <a:pt x="252" y="1324"/>
                  </a:cubicBezTo>
                  <a:cubicBezTo>
                    <a:pt x="252" y="1347"/>
                    <a:pt x="252" y="1370"/>
                    <a:pt x="275" y="1370"/>
                  </a:cubicBezTo>
                  <a:cubicBezTo>
                    <a:pt x="297" y="1393"/>
                    <a:pt x="320" y="1393"/>
                    <a:pt x="343" y="1393"/>
                  </a:cubicBezTo>
                  <a:cubicBezTo>
                    <a:pt x="389" y="1370"/>
                    <a:pt x="434" y="1324"/>
                    <a:pt x="412" y="1279"/>
                  </a:cubicBezTo>
                  <a:cubicBezTo>
                    <a:pt x="320" y="1028"/>
                    <a:pt x="252" y="777"/>
                    <a:pt x="206" y="525"/>
                  </a:cubicBezTo>
                  <a:cubicBezTo>
                    <a:pt x="183" y="366"/>
                    <a:pt x="183" y="229"/>
                    <a:pt x="183" y="69"/>
                  </a:cubicBezTo>
                  <a:cubicBezTo>
                    <a:pt x="183" y="23"/>
                    <a:pt x="138" y="0"/>
                    <a:pt x="9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21"/>
            <p:cNvSpPr/>
            <p:nvPr/>
          </p:nvSpPr>
          <p:spPr>
            <a:xfrm>
              <a:off x="-641288" y="2977575"/>
              <a:ext cx="464868" cy="241413"/>
            </a:xfrm>
            <a:custGeom>
              <a:avLst/>
              <a:gdLst/>
              <a:ahLst/>
              <a:cxnLst/>
              <a:rect l="l" t="t" r="r" b="b"/>
              <a:pathLst>
                <a:path w="8309" h="4315" extrusionOk="0">
                  <a:moveTo>
                    <a:pt x="114" y="1"/>
                  </a:moveTo>
                  <a:cubicBezTo>
                    <a:pt x="92" y="1"/>
                    <a:pt x="46" y="24"/>
                    <a:pt x="46" y="46"/>
                  </a:cubicBezTo>
                  <a:cubicBezTo>
                    <a:pt x="0" y="92"/>
                    <a:pt x="23" y="138"/>
                    <a:pt x="69" y="161"/>
                  </a:cubicBezTo>
                  <a:cubicBezTo>
                    <a:pt x="1735" y="1370"/>
                    <a:pt x="3584" y="2306"/>
                    <a:pt x="5455" y="3151"/>
                  </a:cubicBezTo>
                  <a:cubicBezTo>
                    <a:pt x="6369" y="3561"/>
                    <a:pt x="7259" y="3927"/>
                    <a:pt x="8172" y="4315"/>
                  </a:cubicBezTo>
                  <a:cubicBezTo>
                    <a:pt x="8217" y="4315"/>
                    <a:pt x="8286" y="4292"/>
                    <a:pt x="8286" y="4246"/>
                  </a:cubicBezTo>
                  <a:cubicBezTo>
                    <a:pt x="8309" y="4201"/>
                    <a:pt x="8286" y="4155"/>
                    <a:pt x="8240" y="4132"/>
                  </a:cubicBezTo>
                  <a:cubicBezTo>
                    <a:pt x="6437" y="3425"/>
                    <a:pt x="4657" y="2648"/>
                    <a:pt x="2945" y="1735"/>
                  </a:cubicBezTo>
                  <a:cubicBezTo>
                    <a:pt x="1986" y="1233"/>
                    <a:pt x="1050" y="663"/>
                    <a:pt x="160" y="24"/>
                  </a:cubicBezTo>
                  <a:cubicBezTo>
                    <a:pt x="137" y="24"/>
                    <a:pt x="114" y="1"/>
                    <a:pt x="11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21"/>
            <p:cNvSpPr/>
            <p:nvPr/>
          </p:nvSpPr>
          <p:spPr>
            <a:xfrm>
              <a:off x="-287582" y="3138483"/>
              <a:ext cx="323153" cy="118105"/>
            </a:xfrm>
            <a:custGeom>
              <a:avLst/>
              <a:gdLst/>
              <a:ahLst/>
              <a:cxnLst/>
              <a:rect l="l" t="t" r="r" b="b"/>
              <a:pathLst>
                <a:path w="5776" h="2111" extrusionOk="0">
                  <a:moveTo>
                    <a:pt x="92" y="1"/>
                  </a:moveTo>
                  <a:cubicBezTo>
                    <a:pt x="69" y="24"/>
                    <a:pt x="47" y="24"/>
                    <a:pt x="24" y="46"/>
                  </a:cubicBezTo>
                  <a:cubicBezTo>
                    <a:pt x="1" y="92"/>
                    <a:pt x="24" y="138"/>
                    <a:pt x="47" y="161"/>
                  </a:cubicBezTo>
                  <a:cubicBezTo>
                    <a:pt x="480" y="434"/>
                    <a:pt x="914" y="640"/>
                    <a:pt x="1370" y="845"/>
                  </a:cubicBezTo>
                  <a:cubicBezTo>
                    <a:pt x="1850" y="1051"/>
                    <a:pt x="2306" y="1210"/>
                    <a:pt x="2786" y="1370"/>
                  </a:cubicBezTo>
                  <a:cubicBezTo>
                    <a:pt x="3744" y="1667"/>
                    <a:pt x="4703" y="1895"/>
                    <a:pt x="5684" y="2101"/>
                  </a:cubicBezTo>
                  <a:cubicBezTo>
                    <a:pt x="5692" y="2108"/>
                    <a:pt x="5700" y="2111"/>
                    <a:pt x="5707" y="2111"/>
                  </a:cubicBezTo>
                  <a:cubicBezTo>
                    <a:pt x="5722" y="2111"/>
                    <a:pt x="5738" y="2101"/>
                    <a:pt x="5753" y="2101"/>
                  </a:cubicBezTo>
                  <a:cubicBezTo>
                    <a:pt x="5776" y="2078"/>
                    <a:pt x="5776" y="2055"/>
                    <a:pt x="5776" y="2032"/>
                  </a:cubicBezTo>
                  <a:cubicBezTo>
                    <a:pt x="5776" y="2009"/>
                    <a:pt x="5776" y="1987"/>
                    <a:pt x="5753" y="1964"/>
                  </a:cubicBezTo>
                  <a:cubicBezTo>
                    <a:pt x="5753" y="1941"/>
                    <a:pt x="5730" y="1941"/>
                    <a:pt x="5707" y="1941"/>
                  </a:cubicBezTo>
                  <a:cubicBezTo>
                    <a:pt x="5342" y="1850"/>
                    <a:pt x="4977" y="1781"/>
                    <a:pt x="4612" y="1690"/>
                  </a:cubicBezTo>
                  <a:lnTo>
                    <a:pt x="4634" y="1690"/>
                  </a:lnTo>
                  <a:cubicBezTo>
                    <a:pt x="3242" y="1370"/>
                    <a:pt x="1873" y="959"/>
                    <a:pt x="640" y="297"/>
                  </a:cubicBezTo>
                  <a:cubicBezTo>
                    <a:pt x="480" y="206"/>
                    <a:pt x="320" y="115"/>
                    <a:pt x="161" y="24"/>
                  </a:cubicBezTo>
                  <a:cubicBezTo>
                    <a:pt x="138" y="24"/>
                    <a:pt x="115" y="1"/>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21"/>
            <p:cNvSpPr/>
            <p:nvPr/>
          </p:nvSpPr>
          <p:spPr>
            <a:xfrm>
              <a:off x="-46220" y="3262353"/>
              <a:ext cx="94551" cy="25624"/>
            </a:xfrm>
            <a:custGeom>
              <a:avLst/>
              <a:gdLst/>
              <a:ahLst/>
              <a:cxnLst/>
              <a:rect l="l" t="t" r="r" b="b"/>
              <a:pathLst>
                <a:path w="1690" h="458" extrusionOk="0">
                  <a:moveTo>
                    <a:pt x="92" y="1"/>
                  </a:moveTo>
                  <a:cubicBezTo>
                    <a:pt x="69" y="1"/>
                    <a:pt x="24" y="1"/>
                    <a:pt x="1" y="46"/>
                  </a:cubicBezTo>
                  <a:cubicBezTo>
                    <a:pt x="1" y="92"/>
                    <a:pt x="24" y="138"/>
                    <a:pt x="69" y="161"/>
                  </a:cubicBezTo>
                  <a:cubicBezTo>
                    <a:pt x="549" y="343"/>
                    <a:pt x="1074" y="412"/>
                    <a:pt x="1599" y="457"/>
                  </a:cubicBezTo>
                  <a:cubicBezTo>
                    <a:pt x="1644" y="457"/>
                    <a:pt x="1690" y="412"/>
                    <a:pt x="1690" y="366"/>
                  </a:cubicBezTo>
                  <a:cubicBezTo>
                    <a:pt x="1690" y="320"/>
                    <a:pt x="1667" y="275"/>
                    <a:pt x="1621" y="275"/>
                  </a:cubicBezTo>
                  <a:cubicBezTo>
                    <a:pt x="1256" y="252"/>
                    <a:pt x="914" y="206"/>
                    <a:pt x="571" y="138"/>
                  </a:cubicBezTo>
                  <a:lnTo>
                    <a:pt x="594" y="138"/>
                  </a:lnTo>
                  <a:cubicBezTo>
                    <a:pt x="435" y="92"/>
                    <a:pt x="275" y="46"/>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21"/>
            <p:cNvSpPr/>
            <p:nvPr/>
          </p:nvSpPr>
          <p:spPr>
            <a:xfrm>
              <a:off x="311348" y="2429729"/>
              <a:ext cx="232518" cy="410822"/>
            </a:xfrm>
            <a:custGeom>
              <a:avLst/>
              <a:gdLst/>
              <a:ahLst/>
              <a:cxnLst/>
              <a:rect l="l" t="t" r="r" b="b"/>
              <a:pathLst>
                <a:path w="4156" h="7343" extrusionOk="0">
                  <a:moveTo>
                    <a:pt x="3825" y="369"/>
                  </a:moveTo>
                  <a:cubicBezTo>
                    <a:pt x="3819" y="371"/>
                    <a:pt x="3813" y="377"/>
                    <a:pt x="3813" y="389"/>
                  </a:cubicBezTo>
                  <a:cubicBezTo>
                    <a:pt x="3817" y="382"/>
                    <a:pt x="3821" y="375"/>
                    <a:pt x="3825" y="369"/>
                  </a:cubicBezTo>
                  <a:close/>
                  <a:moveTo>
                    <a:pt x="4018" y="1"/>
                  </a:moveTo>
                  <a:cubicBezTo>
                    <a:pt x="3995" y="24"/>
                    <a:pt x="3995" y="46"/>
                    <a:pt x="3973" y="46"/>
                  </a:cubicBezTo>
                  <a:cubicBezTo>
                    <a:pt x="3930" y="154"/>
                    <a:pt x="3887" y="261"/>
                    <a:pt x="3825" y="369"/>
                  </a:cubicBezTo>
                  <a:lnTo>
                    <a:pt x="3825" y="369"/>
                  </a:lnTo>
                  <a:cubicBezTo>
                    <a:pt x="3830" y="366"/>
                    <a:pt x="3836" y="366"/>
                    <a:pt x="3836" y="366"/>
                  </a:cubicBezTo>
                  <a:lnTo>
                    <a:pt x="3836" y="366"/>
                  </a:lnTo>
                  <a:cubicBezTo>
                    <a:pt x="2854" y="2375"/>
                    <a:pt x="1736" y="4292"/>
                    <a:pt x="617" y="6209"/>
                  </a:cubicBezTo>
                  <a:cubicBezTo>
                    <a:pt x="412" y="6552"/>
                    <a:pt x="229" y="6871"/>
                    <a:pt x="24" y="7213"/>
                  </a:cubicBezTo>
                  <a:cubicBezTo>
                    <a:pt x="1" y="7259"/>
                    <a:pt x="1" y="7305"/>
                    <a:pt x="47" y="7328"/>
                  </a:cubicBezTo>
                  <a:cubicBezTo>
                    <a:pt x="65" y="7337"/>
                    <a:pt x="84" y="7343"/>
                    <a:pt x="102" y="7343"/>
                  </a:cubicBezTo>
                  <a:cubicBezTo>
                    <a:pt x="126" y="7343"/>
                    <a:pt x="147" y="7332"/>
                    <a:pt x="161" y="7305"/>
                  </a:cubicBezTo>
                  <a:cubicBezTo>
                    <a:pt x="1302" y="5387"/>
                    <a:pt x="2443" y="3470"/>
                    <a:pt x="3448" y="1507"/>
                  </a:cubicBezTo>
                  <a:cubicBezTo>
                    <a:pt x="3699" y="1051"/>
                    <a:pt x="3927" y="571"/>
                    <a:pt x="4132" y="115"/>
                  </a:cubicBezTo>
                  <a:cubicBezTo>
                    <a:pt x="4155" y="92"/>
                    <a:pt x="4155" y="69"/>
                    <a:pt x="4132" y="46"/>
                  </a:cubicBezTo>
                  <a:cubicBezTo>
                    <a:pt x="4132" y="24"/>
                    <a:pt x="4109" y="1"/>
                    <a:pt x="408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21"/>
            <p:cNvSpPr/>
            <p:nvPr/>
          </p:nvSpPr>
          <p:spPr>
            <a:xfrm>
              <a:off x="182386" y="2861371"/>
              <a:ext cx="123924" cy="213831"/>
            </a:xfrm>
            <a:custGeom>
              <a:avLst/>
              <a:gdLst/>
              <a:ahLst/>
              <a:cxnLst/>
              <a:rect l="l" t="t" r="r" b="b"/>
              <a:pathLst>
                <a:path w="2215" h="3822" extrusionOk="0">
                  <a:moveTo>
                    <a:pt x="2123" y="1"/>
                  </a:moveTo>
                  <a:cubicBezTo>
                    <a:pt x="2100" y="1"/>
                    <a:pt x="2078" y="1"/>
                    <a:pt x="2055" y="23"/>
                  </a:cubicBezTo>
                  <a:cubicBezTo>
                    <a:pt x="1347" y="1233"/>
                    <a:pt x="731" y="2489"/>
                    <a:pt x="23" y="3676"/>
                  </a:cubicBezTo>
                  <a:cubicBezTo>
                    <a:pt x="1" y="3721"/>
                    <a:pt x="1" y="3767"/>
                    <a:pt x="46" y="3812"/>
                  </a:cubicBezTo>
                  <a:cubicBezTo>
                    <a:pt x="60" y="3819"/>
                    <a:pt x="73" y="3822"/>
                    <a:pt x="86" y="3822"/>
                  </a:cubicBezTo>
                  <a:cubicBezTo>
                    <a:pt x="117" y="3822"/>
                    <a:pt x="144" y="3806"/>
                    <a:pt x="160" y="3790"/>
                  </a:cubicBezTo>
                  <a:cubicBezTo>
                    <a:pt x="868" y="2580"/>
                    <a:pt x="1484" y="1325"/>
                    <a:pt x="2192" y="115"/>
                  </a:cubicBezTo>
                  <a:cubicBezTo>
                    <a:pt x="2215" y="92"/>
                    <a:pt x="2215" y="23"/>
                    <a:pt x="216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21"/>
            <p:cNvSpPr/>
            <p:nvPr/>
          </p:nvSpPr>
          <p:spPr>
            <a:xfrm>
              <a:off x="86602" y="3024852"/>
              <a:ext cx="111168" cy="189606"/>
            </a:xfrm>
            <a:custGeom>
              <a:avLst/>
              <a:gdLst/>
              <a:ahLst/>
              <a:cxnLst/>
              <a:rect l="l" t="t" r="r" b="b"/>
              <a:pathLst>
                <a:path w="1987" h="3389" extrusionOk="0">
                  <a:moveTo>
                    <a:pt x="1895" y="0"/>
                  </a:moveTo>
                  <a:cubicBezTo>
                    <a:pt x="1872" y="0"/>
                    <a:pt x="1850" y="0"/>
                    <a:pt x="1827" y="23"/>
                  </a:cubicBezTo>
                  <a:cubicBezTo>
                    <a:pt x="1188" y="1096"/>
                    <a:pt x="526" y="2146"/>
                    <a:pt x="1" y="3264"/>
                  </a:cubicBezTo>
                  <a:cubicBezTo>
                    <a:pt x="1" y="3287"/>
                    <a:pt x="1" y="3310"/>
                    <a:pt x="1" y="3333"/>
                  </a:cubicBezTo>
                  <a:cubicBezTo>
                    <a:pt x="23" y="3356"/>
                    <a:pt x="46" y="3378"/>
                    <a:pt x="69" y="3378"/>
                  </a:cubicBezTo>
                  <a:cubicBezTo>
                    <a:pt x="77" y="3386"/>
                    <a:pt x="84" y="3389"/>
                    <a:pt x="91" y="3389"/>
                  </a:cubicBezTo>
                  <a:cubicBezTo>
                    <a:pt x="105" y="3389"/>
                    <a:pt x="115" y="3378"/>
                    <a:pt x="115" y="3378"/>
                  </a:cubicBezTo>
                  <a:cubicBezTo>
                    <a:pt x="138" y="3356"/>
                    <a:pt x="160" y="3356"/>
                    <a:pt x="160" y="3333"/>
                  </a:cubicBezTo>
                  <a:cubicBezTo>
                    <a:pt x="206" y="3264"/>
                    <a:pt x="229" y="3196"/>
                    <a:pt x="252" y="3150"/>
                  </a:cubicBezTo>
                  <a:cubicBezTo>
                    <a:pt x="252" y="3127"/>
                    <a:pt x="275" y="3127"/>
                    <a:pt x="275" y="3127"/>
                  </a:cubicBezTo>
                  <a:cubicBezTo>
                    <a:pt x="777" y="2100"/>
                    <a:pt x="1370" y="1119"/>
                    <a:pt x="1964" y="137"/>
                  </a:cubicBezTo>
                  <a:cubicBezTo>
                    <a:pt x="1986" y="92"/>
                    <a:pt x="1986" y="23"/>
                    <a:pt x="1941"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21"/>
            <p:cNvSpPr/>
            <p:nvPr/>
          </p:nvSpPr>
          <p:spPr>
            <a:xfrm>
              <a:off x="82798" y="3180612"/>
              <a:ext cx="48562" cy="80508"/>
            </a:xfrm>
            <a:custGeom>
              <a:avLst/>
              <a:gdLst/>
              <a:ahLst/>
              <a:cxnLst/>
              <a:rect l="l" t="t" r="r" b="b"/>
              <a:pathLst>
                <a:path w="868" h="1439" extrusionOk="0">
                  <a:moveTo>
                    <a:pt x="776" y="1"/>
                  </a:moveTo>
                  <a:cubicBezTo>
                    <a:pt x="731" y="1"/>
                    <a:pt x="708" y="24"/>
                    <a:pt x="708" y="47"/>
                  </a:cubicBezTo>
                  <a:cubicBezTo>
                    <a:pt x="457" y="457"/>
                    <a:pt x="228" y="868"/>
                    <a:pt x="0" y="1302"/>
                  </a:cubicBezTo>
                  <a:cubicBezTo>
                    <a:pt x="0" y="1325"/>
                    <a:pt x="0" y="1348"/>
                    <a:pt x="0" y="1370"/>
                  </a:cubicBezTo>
                  <a:cubicBezTo>
                    <a:pt x="0" y="1393"/>
                    <a:pt x="23" y="1416"/>
                    <a:pt x="23" y="1416"/>
                  </a:cubicBezTo>
                  <a:cubicBezTo>
                    <a:pt x="46" y="1439"/>
                    <a:pt x="69" y="1439"/>
                    <a:pt x="91" y="1439"/>
                  </a:cubicBezTo>
                  <a:cubicBezTo>
                    <a:pt x="114" y="1439"/>
                    <a:pt x="137" y="1416"/>
                    <a:pt x="160" y="1393"/>
                  </a:cubicBezTo>
                  <a:cubicBezTo>
                    <a:pt x="365" y="982"/>
                    <a:pt x="616" y="549"/>
                    <a:pt x="845" y="138"/>
                  </a:cubicBezTo>
                  <a:cubicBezTo>
                    <a:pt x="845" y="115"/>
                    <a:pt x="868" y="92"/>
                    <a:pt x="845" y="69"/>
                  </a:cubicBezTo>
                  <a:cubicBezTo>
                    <a:pt x="845" y="47"/>
                    <a:pt x="845" y="24"/>
                    <a:pt x="822" y="24"/>
                  </a:cubicBezTo>
                  <a:cubicBezTo>
                    <a:pt x="799" y="1"/>
                    <a:pt x="776" y="1"/>
                    <a:pt x="77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21"/>
            <p:cNvSpPr/>
            <p:nvPr/>
          </p:nvSpPr>
          <p:spPr>
            <a:xfrm>
              <a:off x="-288812" y="2077254"/>
              <a:ext cx="676853" cy="532620"/>
            </a:xfrm>
            <a:custGeom>
              <a:avLst/>
              <a:gdLst/>
              <a:ahLst/>
              <a:cxnLst/>
              <a:rect l="l" t="t" r="r" b="b"/>
              <a:pathLst>
                <a:path w="12098" h="9520" extrusionOk="0">
                  <a:moveTo>
                    <a:pt x="2374" y="206"/>
                  </a:moveTo>
                  <a:cubicBezTo>
                    <a:pt x="2420" y="229"/>
                    <a:pt x="2465" y="252"/>
                    <a:pt x="2511" y="275"/>
                  </a:cubicBezTo>
                  <a:cubicBezTo>
                    <a:pt x="2556" y="298"/>
                    <a:pt x="2602" y="320"/>
                    <a:pt x="2648" y="343"/>
                  </a:cubicBezTo>
                  <a:cubicBezTo>
                    <a:pt x="4474" y="1256"/>
                    <a:pt x="6277" y="2169"/>
                    <a:pt x="8080" y="3082"/>
                  </a:cubicBezTo>
                  <a:cubicBezTo>
                    <a:pt x="9336" y="3721"/>
                    <a:pt x="10614" y="4361"/>
                    <a:pt x="11892" y="5000"/>
                  </a:cubicBezTo>
                  <a:cubicBezTo>
                    <a:pt x="11162" y="6438"/>
                    <a:pt x="10431" y="7876"/>
                    <a:pt x="9724" y="9314"/>
                  </a:cubicBezTo>
                  <a:cubicBezTo>
                    <a:pt x="9199" y="9063"/>
                    <a:pt x="8696" y="8811"/>
                    <a:pt x="8171" y="8538"/>
                  </a:cubicBezTo>
                  <a:cubicBezTo>
                    <a:pt x="6437" y="7670"/>
                    <a:pt x="4679" y="6780"/>
                    <a:pt x="2922" y="5913"/>
                  </a:cubicBezTo>
                  <a:cubicBezTo>
                    <a:pt x="2009" y="5456"/>
                    <a:pt x="1118" y="5000"/>
                    <a:pt x="205" y="4543"/>
                  </a:cubicBezTo>
                  <a:cubicBezTo>
                    <a:pt x="936" y="3105"/>
                    <a:pt x="1643" y="1644"/>
                    <a:pt x="2374" y="206"/>
                  </a:cubicBezTo>
                  <a:close/>
                  <a:moveTo>
                    <a:pt x="2328" y="1"/>
                  </a:moveTo>
                  <a:cubicBezTo>
                    <a:pt x="2328" y="1"/>
                    <a:pt x="2328" y="24"/>
                    <a:pt x="2328" y="24"/>
                  </a:cubicBezTo>
                  <a:cubicBezTo>
                    <a:pt x="2305" y="24"/>
                    <a:pt x="2283" y="24"/>
                    <a:pt x="2260" y="47"/>
                  </a:cubicBezTo>
                  <a:cubicBezTo>
                    <a:pt x="1507" y="1553"/>
                    <a:pt x="753" y="3037"/>
                    <a:pt x="23" y="4543"/>
                  </a:cubicBezTo>
                  <a:cubicBezTo>
                    <a:pt x="0" y="4543"/>
                    <a:pt x="0" y="4566"/>
                    <a:pt x="0" y="4566"/>
                  </a:cubicBezTo>
                  <a:cubicBezTo>
                    <a:pt x="0" y="4589"/>
                    <a:pt x="0" y="4589"/>
                    <a:pt x="0" y="4589"/>
                  </a:cubicBezTo>
                  <a:cubicBezTo>
                    <a:pt x="0" y="4612"/>
                    <a:pt x="23" y="4634"/>
                    <a:pt x="46" y="4657"/>
                  </a:cubicBezTo>
                  <a:cubicBezTo>
                    <a:pt x="1986" y="5639"/>
                    <a:pt x="3926" y="6597"/>
                    <a:pt x="5889" y="7579"/>
                  </a:cubicBezTo>
                  <a:cubicBezTo>
                    <a:pt x="7167" y="8218"/>
                    <a:pt x="8423" y="8857"/>
                    <a:pt x="9701" y="9519"/>
                  </a:cubicBezTo>
                  <a:lnTo>
                    <a:pt x="9769" y="9519"/>
                  </a:lnTo>
                  <a:cubicBezTo>
                    <a:pt x="9792" y="9519"/>
                    <a:pt x="9815" y="9496"/>
                    <a:pt x="9815" y="9473"/>
                  </a:cubicBezTo>
                  <a:cubicBezTo>
                    <a:pt x="10568" y="7990"/>
                    <a:pt x="11321" y="6483"/>
                    <a:pt x="12075" y="5000"/>
                  </a:cubicBezTo>
                  <a:cubicBezTo>
                    <a:pt x="12097" y="4977"/>
                    <a:pt x="12097" y="4954"/>
                    <a:pt x="12075" y="4931"/>
                  </a:cubicBezTo>
                  <a:cubicBezTo>
                    <a:pt x="12075" y="4908"/>
                    <a:pt x="12075" y="4886"/>
                    <a:pt x="12052" y="4886"/>
                  </a:cubicBezTo>
                  <a:lnTo>
                    <a:pt x="6323" y="2010"/>
                  </a:lnTo>
                  <a:cubicBezTo>
                    <a:pt x="5136" y="1416"/>
                    <a:pt x="3972" y="823"/>
                    <a:pt x="2785" y="229"/>
                  </a:cubicBezTo>
                  <a:cubicBezTo>
                    <a:pt x="2648" y="161"/>
                    <a:pt x="2511" y="92"/>
                    <a:pt x="2374" y="24"/>
                  </a:cubicBezTo>
                  <a:cubicBezTo>
                    <a:pt x="2374" y="24"/>
                    <a:pt x="2351"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21"/>
            <p:cNvSpPr/>
            <p:nvPr/>
          </p:nvSpPr>
          <p:spPr>
            <a:xfrm>
              <a:off x="-333515" y="2731123"/>
              <a:ext cx="250309" cy="204376"/>
            </a:xfrm>
            <a:custGeom>
              <a:avLst/>
              <a:gdLst/>
              <a:ahLst/>
              <a:cxnLst/>
              <a:rect l="l" t="t" r="r" b="b"/>
              <a:pathLst>
                <a:path w="4474" h="3653" extrusionOk="0">
                  <a:moveTo>
                    <a:pt x="1004" y="1986"/>
                  </a:moveTo>
                  <a:cubicBezTo>
                    <a:pt x="1187" y="2032"/>
                    <a:pt x="1370" y="2078"/>
                    <a:pt x="1552" y="2146"/>
                  </a:cubicBezTo>
                  <a:cubicBezTo>
                    <a:pt x="1781" y="2237"/>
                    <a:pt x="1986" y="2374"/>
                    <a:pt x="2191" y="2511"/>
                  </a:cubicBezTo>
                  <a:cubicBezTo>
                    <a:pt x="2328" y="2625"/>
                    <a:pt x="2465" y="2762"/>
                    <a:pt x="2579" y="2899"/>
                  </a:cubicBezTo>
                  <a:cubicBezTo>
                    <a:pt x="2648" y="3013"/>
                    <a:pt x="2694" y="3105"/>
                    <a:pt x="2739" y="3196"/>
                  </a:cubicBezTo>
                  <a:cubicBezTo>
                    <a:pt x="2762" y="3287"/>
                    <a:pt x="2785" y="3356"/>
                    <a:pt x="2808" y="3447"/>
                  </a:cubicBezTo>
                  <a:lnTo>
                    <a:pt x="2808" y="3470"/>
                  </a:lnTo>
                  <a:lnTo>
                    <a:pt x="2534" y="3470"/>
                  </a:lnTo>
                  <a:cubicBezTo>
                    <a:pt x="2420" y="3470"/>
                    <a:pt x="2283" y="3470"/>
                    <a:pt x="2169" y="3447"/>
                  </a:cubicBezTo>
                  <a:cubicBezTo>
                    <a:pt x="1940" y="3424"/>
                    <a:pt x="1735" y="3356"/>
                    <a:pt x="1529" y="3287"/>
                  </a:cubicBezTo>
                  <a:cubicBezTo>
                    <a:pt x="1301" y="3173"/>
                    <a:pt x="1073" y="3059"/>
                    <a:pt x="890" y="2899"/>
                  </a:cubicBezTo>
                  <a:cubicBezTo>
                    <a:pt x="753" y="2785"/>
                    <a:pt x="616" y="2648"/>
                    <a:pt x="525" y="2511"/>
                  </a:cubicBezTo>
                  <a:cubicBezTo>
                    <a:pt x="434" y="2397"/>
                    <a:pt x="365" y="2260"/>
                    <a:pt x="297" y="2123"/>
                  </a:cubicBezTo>
                  <a:lnTo>
                    <a:pt x="297" y="2100"/>
                  </a:lnTo>
                  <a:cubicBezTo>
                    <a:pt x="343" y="2078"/>
                    <a:pt x="365" y="2055"/>
                    <a:pt x="411" y="2055"/>
                  </a:cubicBezTo>
                  <a:cubicBezTo>
                    <a:pt x="479" y="2009"/>
                    <a:pt x="571" y="2009"/>
                    <a:pt x="639" y="1986"/>
                  </a:cubicBezTo>
                  <a:close/>
                  <a:moveTo>
                    <a:pt x="1164" y="0"/>
                  </a:moveTo>
                  <a:cubicBezTo>
                    <a:pt x="1096" y="0"/>
                    <a:pt x="1004" y="0"/>
                    <a:pt x="913" y="23"/>
                  </a:cubicBezTo>
                  <a:cubicBezTo>
                    <a:pt x="822" y="46"/>
                    <a:pt x="731" y="92"/>
                    <a:pt x="639" y="137"/>
                  </a:cubicBezTo>
                  <a:cubicBezTo>
                    <a:pt x="502" y="206"/>
                    <a:pt x="388" y="320"/>
                    <a:pt x="274" y="480"/>
                  </a:cubicBezTo>
                  <a:cubicBezTo>
                    <a:pt x="183" y="594"/>
                    <a:pt x="114" y="754"/>
                    <a:pt x="69" y="936"/>
                  </a:cubicBezTo>
                  <a:cubicBezTo>
                    <a:pt x="23" y="1096"/>
                    <a:pt x="0" y="1256"/>
                    <a:pt x="0" y="1461"/>
                  </a:cubicBezTo>
                  <a:cubicBezTo>
                    <a:pt x="0" y="1644"/>
                    <a:pt x="23" y="1826"/>
                    <a:pt x="69" y="2009"/>
                  </a:cubicBezTo>
                  <a:cubicBezTo>
                    <a:pt x="137" y="2192"/>
                    <a:pt x="206" y="2374"/>
                    <a:pt x="320" y="2557"/>
                  </a:cubicBezTo>
                  <a:cubicBezTo>
                    <a:pt x="525" y="2854"/>
                    <a:pt x="845" y="3128"/>
                    <a:pt x="1233" y="3333"/>
                  </a:cubicBezTo>
                  <a:cubicBezTo>
                    <a:pt x="1392" y="3401"/>
                    <a:pt x="1552" y="3470"/>
                    <a:pt x="1712" y="3538"/>
                  </a:cubicBezTo>
                  <a:cubicBezTo>
                    <a:pt x="1872" y="3584"/>
                    <a:pt x="2032" y="3607"/>
                    <a:pt x="2214" y="3630"/>
                  </a:cubicBezTo>
                  <a:cubicBezTo>
                    <a:pt x="2306" y="3653"/>
                    <a:pt x="2420" y="3653"/>
                    <a:pt x="2534" y="3653"/>
                  </a:cubicBezTo>
                  <a:cubicBezTo>
                    <a:pt x="2762" y="3653"/>
                    <a:pt x="2990" y="3630"/>
                    <a:pt x="3219" y="3561"/>
                  </a:cubicBezTo>
                  <a:cubicBezTo>
                    <a:pt x="3561" y="3470"/>
                    <a:pt x="3858" y="3310"/>
                    <a:pt x="4063" y="3082"/>
                  </a:cubicBezTo>
                  <a:cubicBezTo>
                    <a:pt x="4177" y="2968"/>
                    <a:pt x="4291" y="2831"/>
                    <a:pt x="4360" y="2671"/>
                  </a:cubicBezTo>
                  <a:cubicBezTo>
                    <a:pt x="4405" y="2603"/>
                    <a:pt x="4428" y="2511"/>
                    <a:pt x="4451" y="2420"/>
                  </a:cubicBezTo>
                  <a:cubicBezTo>
                    <a:pt x="4474" y="2329"/>
                    <a:pt x="4474" y="2237"/>
                    <a:pt x="4474" y="2123"/>
                  </a:cubicBezTo>
                  <a:cubicBezTo>
                    <a:pt x="4451" y="1941"/>
                    <a:pt x="4383" y="1758"/>
                    <a:pt x="4268" y="1598"/>
                  </a:cubicBezTo>
                  <a:cubicBezTo>
                    <a:pt x="4154" y="1461"/>
                    <a:pt x="3995" y="1324"/>
                    <a:pt x="3812" y="1233"/>
                  </a:cubicBezTo>
                  <a:cubicBezTo>
                    <a:pt x="3629" y="1142"/>
                    <a:pt x="3447" y="1096"/>
                    <a:pt x="3241" y="1073"/>
                  </a:cubicBezTo>
                  <a:lnTo>
                    <a:pt x="3173" y="1073"/>
                  </a:lnTo>
                  <a:cubicBezTo>
                    <a:pt x="3059" y="1073"/>
                    <a:pt x="2967" y="1096"/>
                    <a:pt x="2876" y="1096"/>
                  </a:cubicBezTo>
                  <a:cubicBezTo>
                    <a:pt x="2762" y="1119"/>
                    <a:pt x="2671" y="1142"/>
                    <a:pt x="2579" y="1165"/>
                  </a:cubicBezTo>
                  <a:lnTo>
                    <a:pt x="2465" y="1187"/>
                  </a:lnTo>
                  <a:cubicBezTo>
                    <a:pt x="2420" y="1187"/>
                    <a:pt x="2374" y="1187"/>
                    <a:pt x="2328" y="1210"/>
                  </a:cubicBezTo>
                  <a:cubicBezTo>
                    <a:pt x="2260" y="1165"/>
                    <a:pt x="2237" y="1119"/>
                    <a:pt x="2191" y="1073"/>
                  </a:cubicBezTo>
                  <a:cubicBezTo>
                    <a:pt x="2100" y="959"/>
                    <a:pt x="2054" y="822"/>
                    <a:pt x="1986" y="685"/>
                  </a:cubicBezTo>
                  <a:cubicBezTo>
                    <a:pt x="1940" y="571"/>
                    <a:pt x="1895" y="480"/>
                    <a:pt x="1849" y="389"/>
                  </a:cubicBezTo>
                  <a:cubicBezTo>
                    <a:pt x="1781" y="252"/>
                    <a:pt x="1689" y="160"/>
                    <a:pt x="1598" y="92"/>
                  </a:cubicBezTo>
                  <a:cubicBezTo>
                    <a:pt x="1484" y="23"/>
                    <a:pt x="1347" y="0"/>
                    <a:pt x="1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21"/>
            <p:cNvSpPr/>
            <p:nvPr/>
          </p:nvSpPr>
          <p:spPr>
            <a:xfrm>
              <a:off x="-6608" y="2841845"/>
              <a:ext cx="136680" cy="119000"/>
            </a:xfrm>
            <a:custGeom>
              <a:avLst/>
              <a:gdLst/>
              <a:ahLst/>
              <a:cxnLst/>
              <a:rect l="l" t="t" r="r" b="b"/>
              <a:pathLst>
                <a:path w="2443" h="2127" extrusionOk="0">
                  <a:moveTo>
                    <a:pt x="1210" y="1"/>
                  </a:moveTo>
                  <a:cubicBezTo>
                    <a:pt x="808" y="1"/>
                    <a:pt x="419" y="238"/>
                    <a:pt x="252" y="624"/>
                  </a:cubicBezTo>
                  <a:cubicBezTo>
                    <a:pt x="0" y="1171"/>
                    <a:pt x="252" y="1788"/>
                    <a:pt x="776" y="2039"/>
                  </a:cubicBezTo>
                  <a:cubicBezTo>
                    <a:pt x="919" y="2098"/>
                    <a:pt x="1066" y="2127"/>
                    <a:pt x="1210" y="2127"/>
                  </a:cubicBezTo>
                  <a:cubicBezTo>
                    <a:pt x="1620" y="2127"/>
                    <a:pt x="2006" y="1896"/>
                    <a:pt x="2192" y="1491"/>
                  </a:cubicBezTo>
                  <a:cubicBezTo>
                    <a:pt x="2443" y="966"/>
                    <a:pt x="2192" y="327"/>
                    <a:pt x="1644" y="99"/>
                  </a:cubicBezTo>
                  <a:cubicBezTo>
                    <a:pt x="1504" y="32"/>
                    <a:pt x="1356"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21"/>
            <p:cNvSpPr/>
            <p:nvPr/>
          </p:nvSpPr>
          <p:spPr>
            <a:xfrm>
              <a:off x="-474002" y="2590860"/>
              <a:ext cx="136680" cy="119672"/>
            </a:xfrm>
            <a:custGeom>
              <a:avLst/>
              <a:gdLst/>
              <a:ahLst/>
              <a:cxnLst/>
              <a:rect l="l" t="t" r="r" b="b"/>
              <a:pathLst>
                <a:path w="2443" h="2139" extrusionOk="0">
                  <a:moveTo>
                    <a:pt x="1220" y="0"/>
                  </a:moveTo>
                  <a:cubicBezTo>
                    <a:pt x="814" y="0"/>
                    <a:pt x="420" y="231"/>
                    <a:pt x="251" y="636"/>
                  </a:cubicBezTo>
                  <a:cubicBezTo>
                    <a:pt x="0" y="1184"/>
                    <a:pt x="251" y="1800"/>
                    <a:pt x="776" y="2051"/>
                  </a:cubicBezTo>
                  <a:cubicBezTo>
                    <a:pt x="919" y="2110"/>
                    <a:pt x="1068" y="2139"/>
                    <a:pt x="1214" y="2139"/>
                  </a:cubicBezTo>
                  <a:cubicBezTo>
                    <a:pt x="1629" y="2139"/>
                    <a:pt x="2023" y="1908"/>
                    <a:pt x="2192" y="1503"/>
                  </a:cubicBezTo>
                  <a:cubicBezTo>
                    <a:pt x="2443" y="978"/>
                    <a:pt x="2192" y="339"/>
                    <a:pt x="1644" y="88"/>
                  </a:cubicBezTo>
                  <a:cubicBezTo>
                    <a:pt x="1507" y="29"/>
                    <a:pt x="1363" y="0"/>
                    <a:pt x="12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21"/>
            <p:cNvSpPr/>
            <p:nvPr/>
          </p:nvSpPr>
          <p:spPr>
            <a:xfrm>
              <a:off x="53425" y="2307146"/>
              <a:ext cx="529991" cy="922574"/>
            </a:xfrm>
            <a:custGeom>
              <a:avLst/>
              <a:gdLst/>
              <a:ahLst/>
              <a:cxnLst/>
              <a:rect l="l" t="t" r="r" b="b"/>
              <a:pathLst>
                <a:path w="9473" h="16490" extrusionOk="0">
                  <a:moveTo>
                    <a:pt x="9381" y="0"/>
                  </a:moveTo>
                  <a:cubicBezTo>
                    <a:pt x="9359" y="0"/>
                    <a:pt x="9336" y="23"/>
                    <a:pt x="9313" y="46"/>
                  </a:cubicBezTo>
                  <a:cubicBezTo>
                    <a:pt x="8468" y="1507"/>
                    <a:pt x="7647" y="2968"/>
                    <a:pt x="6802" y="4429"/>
                  </a:cubicBezTo>
                  <a:cubicBezTo>
                    <a:pt x="5752" y="6277"/>
                    <a:pt x="4702" y="8126"/>
                    <a:pt x="3652" y="9975"/>
                  </a:cubicBezTo>
                  <a:cubicBezTo>
                    <a:pt x="2739" y="11596"/>
                    <a:pt x="1803" y="13216"/>
                    <a:pt x="890" y="14837"/>
                  </a:cubicBezTo>
                  <a:cubicBezTo>
                    <a:pt x="594" y="15339"/>
                    <a:pt x="320" y="15841"/>
                    <a:pt x="23" y="16343"/>
                  </a:cubicBezTo>
                  <a:cubicBezTo>
                    <a:pt x="0" y="16389"/>
                    <a:pt x="0" y="16435"/>
                    <a:pt x="46" y="16480"/>
                  </a:cubicBezTo>
                  <a:cubicBezTo>
                    <a:pt x="58" y="16486"/>
                    <a:pt x="70" y="16489"/>
                    <a:pt x="82" y="16489"/>
                  </a:cubicBezTo>
                  <a:cubicBezTo>
                    <a:pt x="114" y="16489"/>
                    <a:pt x="143" y="16468"/>
                    <a:pt x="160" y="16435"/>
                  </a:cubicBezTo>
                  <a:cubicBezTo>
                    <a:pt x="776" y="15385"/>
                    <a:pt x="1370" y="14312"/>
                    <a:pt x="1986" y="13262"/>
                  </a:cubicBezTo>
                  <a:cubicBezTo>
                    <a:pt x="2968" y="11527"/>
                    <a:pt x="3949" y="9793"/>
                    <a:pt x="4930" y="8058"/>
                  </a:cubicBezTo>
                  <a:cubicBezTo>
                    <a:pt x="5958" y="6255"/>
                    <a:pt x="7008" y="4451"/>
                    <a:pt x="8035" y="2648"/>
                  </a:cubicBezTo>
                  <a:cubicBezTo>
                    <a:pt x="8514" y="1804"/>
                    <a:pt x="8971" y="982"/>
                    <a:pt x="9450" y="137"/>
                  </a:cubicBezTo>
                  <a:cubicBezTo>
                    <a:pt x="9473" y="92"/>
                    <a:pt x="9473" y="46"/>
                    <a:pt x="9427" y="23"/>
                  </a:cubicBezTo>
                  <a:cubicBezTo>
                    <a:pt x="9427" y="0"/>
                    <a:pt x="9404" y="0"/>
                    <a:pt x="9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21"/>
            <p:cNvSpPr/>
            <p:nvPr/>
          </p:nvSpPr>
          <p:spPr>
            <a:xfrm>
              <a:off x="-700034" y="1931676"/>
              <a:ext cx="524899" cy="916532"/>
            </a:xfrm>
            <a:custGeom>
              <a:avLst/>
              <a:gdLst/>
              <a:ahLst/>
              <a:cxnLst/>
              <a:rect l="l" t="t" r="r" b="b"/>
              <a:pathLst>
                <a:path w="9382" h="16382" extrusionOk="0">
                  <a:moveTo>
                    <a:pt x="9290" y="1"/>
                  </a:moveTo>
                  <a:cubicBezTo>
                    <a:pt x="9267" y="1"/>
                    <a:pt x="9222" y="1"/>
                    <a:pt x="9222" y="24"/>
                  </a:cubicBezTo>
                  <a:cubicBezTo>
                    <a:pt x="8195" y="1850"/>
                    <a:pt x="7167" y="3653"/>
                    <a:pt x="6140" y="5456"/>
                  </a:cubicBezTo>
                  <a:cubicBezTo>
                    <a:pt x="5090" y="7305"/>
                    <a:pt x="4063" y="9131"/>
                    <a:pt x="3013" y="10957"/>
                  </a:cubicBezTo>
                  <a:cubicBezTo>
                    <a:pt x="2100" y="12578"/>
                    <a:pt x="1187" y="14198"/>
                    <a:pt x="274" y="15819"/>
                  </a:cubicBezTo>
                  <a:cubicBezTo>
                    <a:pt x="183" y="15956"/>
                    <a:pt x="92" y="16115"/>
                    <a:pt x="23" y="16252"/>
                  </a:cubicBezTo>
                  <a:cubicBezTo>
                    <a:pt x="0" y="16298"/>
                    <a:pt x="0" y="16344"/>
                    <a:pt x="46" y="16367"/>
                  </a:cubicBezTo>
                  <a:cubicBezTo>
                    <a:pt x="65" y="16376"/>
                    <a:pt x="84" y="16382"/>
                    <a:pt x="101" y="16382"/>
                  </a:cubicBezTo>
                  <a:cubicBezTo>
                    <a:pt x="125" y="16382"/>
                    <a:pt x="147" y="16370"/>
                    <a:pt x="160" y="16344"/>
                  </a:cubicBezTo>
                  <a:cubicBezTo>
                    <a:pt x="936" y="14974"/>
                    <a:pt x="1712" y="13605"/>
                    <a:pt x="2488" y="12235"/>
                  </a:cubicBezTo>
                  <a:cubicBezTo>
                    <a:pt x="3515" y="10432"/>
                    <a:pt x="4543" y="8629"/>
                    <a:pt x="5570" y="6803"/>
                  </a:cubicBezTo>
                  <a:cubicBezTo>
                    <a:pt x="6620" y="4977"/>
                    <a:pt x="7670" y="3128"/>
                    <a:pt x="8697" y="1279"/>
                  </a:cubicBezTo>
                  <a:cubicBezTo>
                    <a:pt x="8925" y="891"/>
                    <a:pt x="9153" y="503"/>
                    <a:pt x="9359" y="115"/>
                  </a:cubicBezTo>
                  <a:cubicBezTo>
                    <a:pt x="9381" y="69"/>
                    <a:pt x="9381" y="24"/>
                    <a:pt x="93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21"/>
            <p:cNvSpPr/>
            <p:nvPr/>
          </p:nvSpPr>
          <p:spPr>
            <a:xfrm>
              <a:off x="45760" y="2280347"/>
              <a:ext cx="532564" cy="928001"/>
            </a:xfrm>
            <a:custGeom>
              <a:avLst/>
              <a:gdLst/>
              <a:ahLst/>
              <a:cxnLst/>
              <a:rect l="l" t="t" r="r" b="b"/>
              <a:pathLst>
                <a:path w="9519" h="16587" extrusionOk="0">
                  <a:moveTo>
                    <a:pt x="9404" y="0"/>
                  </a:moveTo>
                  <a:cubicBezTo>
                    <a:pt x="9381" y="0"/>
                    <a:pt x="9359" y="0"/>
                    <a:pt x="9336" y="23"/>
                  </a:cubicBezTo>
                  <a:lnTo>
                    <a:pt x="6277" y="5433"/>
                  </a:lnTo>
                  <a:cubicBezTo>
                    <a:pt x="5227" y="7259"/>
                    <a:pt x="4200" y="9107"/>
                    <a:pt x="3150" y="10933"/>
                  </a:cubicBezTo>
                  <a:cubicBezTo>
                    <a:pt x="2214" y="12623"/>
                    <a:pt x="1256" y="14312"/>
                    <a:pt x="297" y="16001"/>
                  </a:cubicBezTo>
                  <a:cubicBezTo>
                    <a:pt x="206" y="16138"/>
                    <a:pt x="114" y="16297"/>
                    <a:pt x="23" y="16457"/>
                  </a:cubicBezTo>
                  <a:cubicBezTo>
                    <a:pt x="0" y="16503"/>
                    <a:pt x="23" y="16548"/>
                    <a:pt x="46" y="16571"/>
                  </a:cubicBezTo>
                  <a:cubicBezTo>
                    <a:pt x="65" y="16581"/>
                    <a:pt x="88" y="16586"/>
                    <a:pt x="110" y="16586"/>
                  </a:cubicBezTo>
                  <a:cubicBezTo>
                    <a:pt x="140" y="16586"/>
                    <a:pt x="169" y="16575"/>
                    <a:pt x="183" y="16548"/>
                  </a:cubicBezTo>
                  <a:cubicBezTo>
                    <a:pt x="982" y="15110"/>
                    <a:pt x="1803" y="13672"/>
                    <a:pt x="2625" y="12234"/>
                  </a:cubicBezTo>
                  <a:cubicBezTo>
                    <a:pt x="3652" y="10408"/>
                    <a:pt x="4679" y="8605"/>
                    <a:pt x="5707" y="6802"/>
                  </a:cubicBezTo>
                  <a:cubicBezTo>
                    <a:pt x="6734" y="4953"/>
                    <a:pt x="7784" y="3127"/>
                    <a:pt x="8834" y="1301"/>
                  </a:cubicBezTo>
                  <a:cubicBezTo>
                    <a:pt x="9039" y="890"/>
                    <a:pt x="9267" y="502"/>
                    <a:pt x="9496" y="114"/>
                  </a:cubicBezTo>
                  <a:cubicBezTo>
                    <a:pt x="9518" y="91"/>
                    <a:pt x="9496" y="23"/>
                    <a:pt x="9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21"/>
            <p:cNvSpPr/>
            <p:nvPr/>
          </p:nvSpPr>
          <p:spPr>
            <a:xfrm>
              <a:off x="-701321" y="2842236"/>
              <a:ext cx="754788" cy="367799"/>
            </a:xfrm>
            <a:custGeom>
              <a:avLst/>
              <a:gdLst/>
              <a:ahLst/>
              <a:cxnLst/>
              <a:rect l="l" t="t" r="r" b="b"/>
              <a:pathLst>
                <a:path w="13491" h="6574" extrusionOk="0">
                  <a:moveTo>
                    <a:pt x="92" y="0"/>
                  </a:moveTo>
                  <a:cubicBezTo>
                    <a:pt x="69" y="0"/>
                    <a:pt x="46" y="0"/>
                    <a:pt x="46" y="23"/>
                  </a:cubicBezTo>
                  <a:cubicBezTo>
                    <a:pt x="23" y="46"/>
                    <a:pt x="23" y="69"/>
                    <a:pt x="0" y="92"/>
                  </a:cubicBezTo>
                  <a:cubicBezTo>
                    <a:pt x="0" y="92"/>
                    <a:pt x="23" y="137"/>
                    <a:pt x="23" y="137"/>
                  </a:cubicBezTo>
                  <a:cubicBezTo>
                    <a:pt x="1507" y="1461"/>
                    <a:pt x="3242" y="2465"/>
                    <a:pt x="4999" y="3378"/>
                  </a:cubicBezTo>
                  <a:cubicBezTo>
                    <a:pt x="5867" y="3835"/>
                    <a:pt x="6757" y="4246"/>
                    <a:pt x="7647" y="4679"/>
                  </a:cubicBezTo>
                  <a:cubicBezTo>
                    <a:pt x="8560" y="5136"/>
                    <a:pt x="9496" y="5570"/>
                    <a:pt x="10477" y="5935"/>
                  </a:cubicBezTo>
                  <a:cubicBezTo>
                    <a:pt x="10934" y="6095"/>
                    <a:pt x="11413" y="6254"/>
                    <a:pt x="11892" y="6369"/>
                  </a:cubicBezTo>
                  <a:cubicBezTo>
                    <a:pt x="12144" y="6414"/>
                    <a:pt x="12372" y="6460"/>
                    <a:pt x="12600" y="6505"/>
                  </a:cubicBezTo>
                  <a:cubicBezTo>
                    <a:pt x="12874" y="6551"/>
                    <a:pt x="13125" y="6574"/>
                    <a:pt x="13399" y="6574"/>
                  </a:cubicBezTo>
                  <a:cubicBezTo>
                    <a:pt x="13445" y="6574"/>
                    <a:pt x="13490" y="6551"/>
                    <a:pt x="13490" y="6505"/>
                  </a:cubicBezTo>
                  <a:cubicBezTo>
                    <a:pt x="13490" y="6460"/>
                    <a:pt x="13445" y="6414"/>
                    <a:pt x="13399" y="6414"/>
                  </a:cubicBezTo>
                  <a:cubicBezTo>
                    <a:pt x="13057" y="6391"/>
                    <a:pt x="12691" y="6346"/>
                    <a:pt x="12349" y="6277"/>
                  </a:cubicBezTo>
                  <a:lnTo>
                    <a:pt x="12372" y="6277"/>
                  </a:lnTo>
                  <a:cubicBezTo>
                    <a:pt x="11345" y="6095"/>
                    <a:pt x="10363" y="5729"/>
                    <a:pt x="9404" y="5319"/>
                  </a:cubicBezTo>
                  <a:cubicBezTo>
                    <a:pt x="8948" y="5113"/>
                    <a:pt x="8469" y="4885"/>
                    <a:pt x="8012" y="4679"/>
                  </a:cubicBezTo>
                  <a:cubicBezTo>
                    <a:pt x="7578" y="4451"/>
                    <a:pt x="7145" y="4246"/>
                    <a:pt x="6688" y="4040"/>
                  </a:cubicBezTo>
                  <a:cubicBezTo>
                    <a:pt x="6665" y="4018"/>
                    <a:pt x="6620" y="3995"/>
                    <a:pt x="6597" y="3972"/>
                  </a:cubicBezTo>
                  <a:lnTo>
                    <a:pt x="6597" y="3972"/>
                  </a:lnTo>
                  <a:cubicBezTo>
                    <a:pt x="6597" y="3977"/>
                    <a:pt x="6597" y="3981"/>
                    <a:pt x="6597" y="3984"/>
                  </a:cubicBezTo>
                  <a:lnTo>
                    <a:pt x="6597" y="3984"/>
                  </a:lnTo>
                  <a:cubicBezTo>
                    <a:pt x="4802" y="3120"/>
                    <a:pt x="3030" y="2209"/>
                    <a:pt x="1438" y="1050"/>
                  </a:cubicBezTo>
                  <a:cubicBezTo>
                    <a:pt x="1028" y="754"/>
                    <a:pt x="640" y="434"/>
                    <a:pt x="252" y="114"/>
                  </a:cubicBezTo>
                  <a:cubicBezTo>
                    <a:pt x="229" y="92"/>
                    <a:pt x="183" y="46"/>
                    <a:pt x="160" y="23"/>
                  </a:cubicBezTo>
                  <a:cubicBezTo>
                    <a:pt x="137" y="23"/>
                    <a:pt x="137"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21"/>
            <p:cNvSpPr/>
            <p:nvPr/>
          </p:nvSpPr>
          <p:spPr>
            <a:xfrm>
              <a:off x="-181559" y="1927872"/>
              <a:ext cx="761166" cy="356330"/>
            </a:xfrm>
            <a:custGeom>
              <a:avLst/>
              <a:gdLst/>
              <a:ahLst/>
              <a:cxnLst/>
              <a:rect l="l" t="t" r="r" b="b"/>
              <a:pathLst>
                <a:path w="13605" h="6369" extrusionOk="0">
                  <a:moveTo>
                    <a:pt x="754" y="0"/>
                  </a:moveTo>
                  <a:cubicBezTo>
                    <a:pt x="525" y="0"/>
                    <a:pt x="297" y="23"/>
                    <a:pt x="69" y="69"/>
                  </a:cubicBezTo>
                  <a:cubicBezTo>
                    <a:pt x="46" y="69"/>
                    <a:pt x="23" y="69"/>
                    <a:pt x="23" y="92"/>
                  </a:cubicBezTo>
                  <a:cubicBezTo>
                    <a:pt x="0" y="115"/>
                    <a:pt x="0" y="137"/>
                    <a:pt x="0" y="160"/>
                  </a:cubicBezTo>
                  <a:cubicBezTo>
                    <a:pt x="0" y="183"/>
                    <a:pt x="0" y="183"/>
                    <a:pt x="23" y="206"/>
                  </a:cubicBezTo>
                  <a:cubicBezTo>
                    <a:pt x="23" y="229"/>
                    <a:pt x="69" y="229"/>
                    <a:pt x="69" y="229"/>
                  </a:cubicBezTo>
                  <a:cubicBezTo>
                    <a:pt x="310" y="202"/>
                    <a:pt x="542" y="191"/>
                    <a:pt x="777" y="191"/>
                  </a:cubicBezTo>
                  <a:cubicBezTo>
                    <a:pt x="942" y="191"/>
                    <a:pt x="1108" y="196"/>
                    <a:pt x="1279" y="206"/>
                  </a:cubicBezTo>
                  <a:cubicBezTo>
                    <a:pt x="2009" y="274"/>
                    <a:pt x="2717" y="457"/>
                    <a:pt x="3424" y="662"/>
                  </a:cubicBezTo>
                  <a:cubicBezTo>
                    <a:pt x="3767" y="776"/>
                    <a:pt x="4109" y="891"/>
                    <a:pt x="4451" y="1005"/>
                  </a:cubicBezTo>
                  <a:cubicBezTo>
                    <a:pt x="4794" y="1119"/>
                    <a:pt x="5113" y="1233"/>
                    <a:pt x="5456" y="1370"/>
                  </a:cubicBezTo>
                  <a:cubicBezTo>
                    <a:pt x="7350" y="2077"/>
                    <a:pt x="9130" y="3036"/>
                    <a:pt x="10797" y="4200"/>
                  </a:cubicBezTo>
                  <a:cubicBezTo>
                    <a:pt x="10888" y="4269"/>
                    <a:pt x="10979" y="4314"/>
                    <a:pt x="11071" y="4383"/>
                  </a:cubicBezTo>
                  <a:lnTo>
                    <a:pt x="11048" y="4383"/>
                  </a:lnTo>
                  <a:cubicBezTo>
                    <a:pt x="11276" y="4543"/>
                    <a:pt x="11481" y="4680"/>
                    <a:pt x="11687" y="4839"/>
                  </a:cubicBezTo>
                  <a:cubicBezTo>
                    <a:pt x="11892" y="4999"/>
                    <a:pt x="12075" y="5159"/>
                    <a:pt x="12280" y="5319"/>
                  </a:cubicBezTo>
                  <a:cubicBezTo>
                    <a:pt x="12691" y="5638"/>
                    <a:pt x="13102" y="5935"/>
                    <a:pt x="13444" y="6323"/>
                  </a:cubicBezTo>
                  <a:cubicBezTo>
                    <a:pt x="13444" y="6346"/>
                    <a:pt x="13467" y="6369"/>
                    <a:pt x="13490" y="6369"/>
                  </a:cubicBezTo>
                  <a:lnTo>
                    <a:pt x="13559" y="6369"/>
                  </a:lnTo>
                  <a:cubicBezTo>
                    <a:pt x="13581" y="6346"/>
                    <a:pt x="13581" y="6323"/>
                    <a:pt x="13604" y="6300"/>
                  </a:cubicBezTo>
                  <a:cubicBezTo>
                    <a:pt x="13604" y="6277"/>
                    <a:pt x="13604" y="6255"/>
                    <a:pt x="13581" y="6255"/>
                  </a:cubicBezTo>
                  <a:cubicBezTo>
                    <a:pt x="13513" y="6163"/>
                    <a:pt x="13444" y="6072"/>
                    <a:pt x="13353" y="5981"/>
                  </a:cubicBezTo>
                  <a:cubicBezTo>
                    <a:pt x="13285" y="5912"/>
                    <a:pt x="13193" y="5821"/>
                    <a:pt x="13079" y="5730"/>
                  </a:cubicBezTo>
                  <a:cubicBezTo>
                    <a:pt x="12897" y="5570"/>
                    <a:pt x="12714" y="5433"/>
                    <a:pt x="12509" y="5273"/>
                  </a:cubicBezTo>
                  <a:cubicBezTo>
                    <a:pt x="12417" y="5205"/>
                    <a:pt x="12326" y="5136"/>
                    <a:pt x="12235" y="5068"/>
                  </a:cubicBezTo>
                  <a:cubicBezTo>
                    <a:pt x="12143" y="4999"/>
                    <a:pt x="12052" y="4908"/>
                    <a:pt x="11938" y="4839"/>
                  </a:cubicBezTo>
                  <a:cubicBezTo>
                    <a:pt x="11733" y="4680"/>
                    <a:pt x="11550" y="4520"/>
                    <a:pt x="11345" y="4383"/>
                  </a:cubicBezTo>
                  <a:cubicBezTo>
                    <a:pt x="10523" y="3767"/>
                    <a:pt x="9678" y="3219"/>
                    <a:pt x="8788" y="2739"/>
                  </a:cubicBezTo>
                  <a:cubicBezTo>
                    <a:pt x="7921" y="2237"/>
                    <a:pt x="7008" y="1804"/>
                    <a:pt x="6072" y="1416"/>
                  </a:cubicBezTo>
                  <a:cubicBezTo>
                    <a:pt x="5844" y="1324"/>
                    <a:pt x="5593" y="1233"/>
                    <a:pt x="5364" y="1142"/>
                  </a:cubicBezTo>
                  <a:cubicBezTo>
                    <a:pt x="5136" y="1073"/>
                    <a:pt x="4908" y="982"/>
                    <a:pt x="4680" y="913"/>
                  </a:cubicBezTo>
                  <a:cubicBezTo>
                    <a:pt x="4246" y="754"/>
                    <a:pt x="3789" y="594"/>
                    <a:pt x="3333" y="480"/>
                  </a:cubicBezTo>
                  <a:cubicBezTo>
                    <a:pt x="2785" y="297"/>
                    <a:pt x="2237" y="160"/>
                    <a:pt x="1667" y="92"/>
                  </a:cubicBezTo>
                  <a:cubicBezTo>
                    <a:pt x="1370" y="46"/>
                    <a:pt x="1050" y="0"/>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21"/>
            <p:cNvSpPr/>
            <p:nvPr/>
          </p:nvSpPr>
          <p:spPr>
            <a:xfrm>
              <a:off x="-438251" y="2598301"/>
              <a:ext cx="49849" cy="48562"/>
            </a:xfrm>
            <a:custGeom>
              <a:avLst/>
              <a:gdLst/>
              <a:ahLst/>
              <a:cxnLst/>
              <a:rect l="l" t="t" r="r" b="b"/>
              <a:pathLst>
                <a:path w="891" h="868" extrusionOk="0">
                  <a:moveTo>
                    <a:pt x="480" y="1"/>
                  </a:moveTo>
                  <a:cubicBezTo>
                    <a:pt x="366" y="1"/>
                    <a:pt x="252" y="23"/>
                    <a:pt x="160" y="92"/>
                  </a:cubicBezTo>
                  <a:cubicBezTo>
                    <a:pt x="69" y="183"/>
                    <a:pt x="23" y="275"/>
                    <a:pt x="23" y="389"/>
                  </a:cubicBezTo>
                  <a:cubicBezTo>
                    <a:pt x="0" y="617"/>
                    <a:pt x="183" y="868"/>
                    <a:pt x="411" y="868"/>
                  </a:cubicBezTo>
                  <a:cubicBezTo>
                    <a:pt x="525" y="868"/>
                    <a:pt x="640" y="822"/>
                    <a:pt x="731" y="754"/>
                  </a:cubicBezTo>
                  <a:cubicBezTo>
                    <a:pt x="822" y="685"/>
                    <a:pt x="868" y="571"/>
                    <a:pt x="868" y="457"/>
                  </a:cubicBezTo>
                  <a:cubicBezTo>
                    <a:pt x="891" y="229"/>
                    <a:pt x="708" y="1"/>
                    <a:pt x="4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21"/>
            <p:cNvSpPr/>
            <p:nvPr/>
          </p:nvSpPr>
          <p:spPr>
            <a:xfrm>
              <a:off x="25339" y="2848614"/>
              <a:ext cx="49849" cy="48562"/>
            </a:xfrm>
            <a:custGeom>
              <a:avLst/>
              <a:gdLst/>
              <a:ahLst/>
              <a:cxnLst/>
              <a:rect l="l" t="t" r="r" b="b"/>
              <a:pathLst>
                <a:path w="891" h="868" extrusionOk="0">
                  <a:moveTo>
                    <a:pt x="479" y="0"/>
                  </a:moveTo>
                  <a:cubicBezTo>
                    <a:pt x="365" y="0"/>
                    <a:pt x="274" y="23"/>
                    <a:pt x="183" y="92"/>
                  </a:cubicBezTo>
                  <a:cubicBezTo>
                    <a:pt x="91" y="160"/>
                    <a:pt x="23" y="274"/>
                    <a:pt x="23" y="388"/>
                  </a:cubicBezTo>
                  <a:cubicBezTo>
                    <a:pt x="0" y="617"/>
                    <a:pt x="183" y="868"/>
                    <a:pt x="434" y="868"/>
                  </a:cubicBezTo>
                  <a:cubicBezTo>
                    <a:pt x="548" y="868"/>
                    <a:pt x="639" y="822"/>
                    <a:pt x="730" y="754"/>
                  </a:cubicBezTo>
                  <a:cubicBezTo>
                    <a:pt x="822" y="685"/>
                    <a:pt x="867" y="571"/>
                    <a:pt x="890" y="457"/>
                  </a:cubicBezTo>
                  <a:cubicBezTo>
                    <a:pt x="890" y="229"/>
                    <a:pt x="708" y="0"/>
                    <a:pt x="4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21"/>
            <p:cNvSpPr/>
            <p:nvPr/>
          </p:nvSpPr>
          <p:spPr>
            <a:xfrm>
              <a:off x="18905" y="2890743"/>
              <a:ext cx="10294" cy="9008"/>
            </a:xfrm>
            <a:custGeom>
              <a:avLst/>
              <a:gdLst/>
              <a:ahLst/>
              <a:cxnLst/>
              <a:rect l="l" t="t" r="r" b="b"/>
              <a:pathLst>
                <a:path w="184" h="161" extrusionOk="0">
                  <a:moveTo>
                    <a:pt x="92" y="1"/>
                  </a:moveTo>
                  <a:cubicBezTo>
                    <a:pt x="47" y="1"/>
                    <a:pt x="24" y="23"/>
                    <a:pt x="1" y="69"/>
                  </a:cubicBezTo>
                  <a:cubicBezTo>
                    <a:pt x="1" y="115"/>
                    <a:pt x="47" y="160"/>
                    <a:pt x="92" y="160"/>
                  </a:cubicBezTo>
                  <a:cubicBezTo>
                    <a:pt x="138" y="160"/>
                    <a:pt x="161" y="138"/>
                    <a:pt x="161" y="92"/>
                  </a:cubicBezTo>
                  <a:cubicBezTo>
                    <a:pt x="184" y="46"/>
                    <a:pt x="138" y="1"/>
                    <a:pt x="9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21"/>
            <p:cNvSpPr/>
            <p:nvPr/>
          </p:nvSpPr>
          <p:spPr>
            <a:xfrm>
              <a:off x="-447203" y="2637913"/>
              <a:ext cx="10294" cy="8952"/>
            </a:xfrm>
            <a:custGeom>
              <a:avLst/>
              <a:gdLst/>
              <a:ahLst/>
              <a:cxnLst/>
              <a:rect l="l" t="t" r="r" b="b"/>
              <a:pathLst>
                <a:path w="184" h="160" extrusionOk="0">
                  <a:moveTo>
                    <a:pt x="92" y="0"/>
                  </a:moveTo>
                  <a:cubicBezTo>
                    <a:pt x="46" y="0"/>
                    <a:pt x="24" y="46"/>
                    <a:pt x="24" y="92"/>
                  </a:cubicBezTo>
                  <a:cubicBezTo>
                    <a:pt x="1" y="114"/>
                    <a:pt x="46" y="160"/>
                    <a:pt x="92" y="160"/>
                  </a:cubicBezTo>
                  <a:cubicBezTo>
                    <a:pt x="138" y="160"/>
                    <a:pt x="160" y="137"/>
                    <a:pt x="183" y="92"/>
                  </a:cubicBezTo>
                  <a:cubicBezTo>
                    <a:pt x="183" y="46"/>
                    <a:pt x="138" y="0"/>
                    <a:pt x="92"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21"/>
            <p:cNvSpPr/>
            <p:nvPr/>
          </p:nvSpPr>
          <p:spPr>
            <a:xfrm>
              <a:off x="-536609" y="2661579"/>
              <a:ext cx="71613" cy="65067"/>
            </a:xfrm>
            <a:custGeom>
              <a:avLst/>
              <a:gdLst/>
              <a:ahLst/>
              <a:cxnLst/>
              <a:rect l="l" t="t" r="r" b="b"/>
              <a:pathLst>
                <a:path w="1280" h="1163" extrusionOk="0">
                  <a:moveTo>
                    <a:pt x="410" y="1"/>
                  </a:moveTo>
                  <a:cubicBezTo>
                    <a:pt x="323" y="1"/>
                    <a:pt x="244" y="26"/>
                    <a:pt x="184" y="79"/>
                  </a:cubicBezTo>
                  <a:cubicBezTo>
                    <a:pt x="1" y="239"/>
                    <a:pt x="47" y="604"/>
                    <a:pt x="298" y="878"/>
                  </a:cubicBezTo>
                  <a:cubicBezTo>
                    <a:pt x="465" y="1061"/>
                    <a:pt x="683" y="1162"/>
                    <a:pt x="864" y="1162"/>
                  </a:cubicBezTo>
                  <a:cubicBezTo>
                    <a:pt x="955" y="1162"/>
                    <a:pt x="1036" y="1137"/>
                    <a:pt x="1097" y="1084"/>
                  </a:cubicBezTo>
                  <a:cubicBezTo>
                    <a:pt x="1279" y="901"/>
                    <a:pt x="1211" y="559"/>
                    <a:pt x="960" y="285"/>
                  </a:cubicBezTo>
                  <a:cubicBezTo>
                    <a:pt x="792" y="102"/>
                    <a:pt x="584" y="1"/>
                    <a:pt x="4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21"/>
            <p:cNvSpPr/>
            <p:nvPr/>
          </p:nvSpPr>
          <p:spPr>
            <a:xfrm>
              <a:off x="49564" y="2965658"/>
              <a:ext cx="77991" cy="50744"/>
            </a:xfrm>
            <a:custGeom>
              <a:avLst/>
              <a:gdLst/>
              <a:ahLst/>
              <a:cxnLst/>
              <a:rect l="l" t="t" r="r" b="b"/>
              <a:pathLst>
                <a:path w="1394" h="907" extrusionOk="0">
                  <a:moveTo>
                    <a:pt x="630" y="1"/>
                  </a:moveTo>
                  <a:cubicBezTo>
                    <a:pt x="319" y="1"/>
                    <a:pt x="67" y="151"/>
                    <a:pt x="46" y="374"/>
                  </a:cubicBezTo>
                  <a:cubicBezTo>
                    <a:pt x="1" y="602"/>
                    <a:pt x="275" y="853"/>
                    <a:pt x="640" y="899"/>
                  </a:cubicBezTo>
                  <a:cubicBezTo>
                    <a:pt x="682" y="904"/>
                    <a:pt x="724" y="906"/>
                    <a:pt x="764" y="906"/>
                  </a:cubicBezTo>
                  <a:cubicBezTo>
                    <a:pt x="1075" y="906"/>
                    <a:pt x="1330" y="758"/>
                    <a:pt x="1370" y="556"/>
                  </a:cubicBezTo>
                  <a:cubicBezTo>
                    <a:pt x="1393" y="305"/>
                    <a:pt x="1119" y="77"/>
                    <a:pt x="754" y="8"/>
                  </a:cubicBezTo>
                  <a:cubicBezTo>
                    <a:pt x="712" y="3"/>
                    <a:pt x="671" y="1"/>
                    <a:pt x="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2" name="Google Shape;5702;p21"/>
          <p:cNvGrpSpPr/>
          <p:nvPr/>
        </p:nvGrpSpPr>
        <p:grpSpPr>
          <a:xfrm rot="-5400000" flipH="1">
            <a:off x="156966" y="3538302"/>
            <a:ext cx="391006" cy="429304"/>
            <a:chOff x="818450" y="719950"/>
            <a:chExt cx="162075" cy="177950"/>
          </a:xfrm>
        </p:grpSpPr>
        <p:sp>
          <p:nvSpPr>
            <p:cNvPr id="5703" name="Google Shape;5703;p21"/>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21"/>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21"/>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6" name="Google Shape;5706;p21"/>
          <p:cNvGrpSpPr/>
          <p:nvPr/>
        </p:nvGrpSpPr>
        <p:grpSpPr>
          <a:xfrm rot="9887252">
            <a:off x="8480743" y="1552654"/>
            <a:ext cx="329637" cy="423831"/>
            <a:chOff x="3526675" y="707075"/>
            <a:chExt cx="187750" cy="241400"/>
          </a:xfrm>
        </p:grpSpPr>
        <p:sp>
          <p:nvSpPr>
            <p:cNvPr id="5707" name="Google Shape;5707;p21"/>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21"/>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21"/>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10" name="Google Shape;5710;p21"/>
          <p:cNvSpPr/>
          <p:nvPr/>
        </p:nvSpPr>
        <p:spPr>
          <a:xfrm rot="1258828">
            <a:off x="2294629" y="4800920"/>
            <a:ext cx="339518"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21"/>
          <p:cNvSpPr/>
          <p:nvPr/>
        </p:nvSpPr>
        <p:spPr>
          <a:xfrm>
            <a:off x="8757422" y="306993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21"/>
          <p:cNvSpPr/>
          <p:nvPr/>
        </p:nvSpPr>
        <p:spPr>
          <a:xfrm>
            <a:off x="315649" y="257173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21"/>
          <p:cNvSpPr/>
          <p:nvPr/>
        </p:nvSpPr>
        <p:spPr>
          <a:xfrm rot="-107">
            <a:off x="223616" y="1591067"/>
            <a:ext cx="339523"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21"/>
          <p:cNvSpPr/>
          <p:nvPr/>
        </p:nvSpPr>
        <p:spPr>
          <a:xfrm>
            <a:off x="8567824" y="3820076"/>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715" name="Google Shape;5715;p21"/>
          <p:cNvGrpSpPr/>
          <p:nvPr/>
        </p:nvGrpSpPr>
        <p:grpSpPr>
          <a:xfrm rot="3230776">
            <a:off x="8251214" y="4463162"/>
            <a:ext cx="498890" cy="535809"/>
            <a:chOff x="539500" y="356300"/>
            <a:chExt cx="347201" cy="372894"/>
          </a:xfrm>
        </p:grpSpPr>
        <p:sp>
          <p:nvSpPr>
            <p:cNvPr id="5716" name="Google Shape;5716;p21"/>
            <p:cNvSpPr/>
            <p:nvPr/>
          </p:nvSpPr>
          <p:spPr>
            <a:xfrm>
              <a:off x="545665" y="376864"/>
              <a:ext cx="113034" cy="349271"/>
            </a:xfrm>
            <a:custGeom>
              <a:avLst/>
              <a:gdLst/>
              <a:ahLst/>
              <a:cxnLst/>
              <a:rect l="l" t="t" r="r" b="b"/>
              <a:pathLst>
                <a:path w="2512" h="7762" extrusionOk="0">
                  <a:moveTo>
                    <a:pt x="982" y="799"/>
                  </a:moveTo>
                  <a:cubicBezTo>
                    <a:pt x="982" y="822"/>
                    <a:pt x="960" y="845"/>
                    <a:pt x="960" y="845"/>
                  </a:cubicBezTo>
                  <a:cubicBezTo>
                    <a:pt x="960" y="822"/>
                    <a:pt x="960" y="822"/>
                    <a:pt x="982" y="799"/>
                  </a:cubicBezTo>
                  <a:close/>
                  <a:moveTo>
                    <a:pt x="1233" y="0"/>
                  </a:moveTo>
                  <a:cubicBezTo>
                    <a:pt x="1233" y="0"/>
                    <a:pt x="1211" y="23"/>
                    <a:pt x="1188" y="23"/>
                  </a:cubicBezTo>
                  <a:cubicBezTo>
                    <a:pt x="1165" y="23"/>
                    <a:pt x="1142" y="46"/>
                    <a:pt x="1142" y="46"/>
                  </a:cubicBezTo>
                  <a:cubicBezTo>
                    <a:pt x="1096" y="92"/>
                    <a:pt x="1051" y="115"/>
                    <a:pt x="1005" y="137"/>
                  </a:cubicBezTo>
                  <a:cubicBezTo>
                    <a:pt x="937" y="206"/>
                    <a:pt x="868" y="274"/>
                    <a:pt x="800" y="343"/>
                  </a:cubicBezTo>
                  <a:cubicBezTo>
                    <a:pt x="731" y="411"/>
                    <a:pt x="663" y="480"/>
                    <a:pt x="594" y="548"/>
                  </a:cubicBezTo>
                  <a:cubicBezTo>
                    <a:pt x="572" y="571"/>
                    <a:pt x="549" y="617"/>
                    <a:pt x="526" y="640"/>
                  </a:cubicBezTo>
                  <a:cubicBezTo>
                    <a:pt x="480" y="685"/>
                    <a:pt x="457" y="731"/>
                    <a:pt x="435" y="777"/>
                  </a:cubicBezTo>
                  <a:cubicBezTo>
                    <a:pt x="389" y="845"/>
                    <a:pt x="343" y="936"/>
                    <a:pt x="298" y="1005"/>
                  </a:cubicBezTo>
                  <a:cubicBezTo>
                    <a:pt x="275" y="1028"/>
                    <a:pt x="275" y="1050"/>
                    <a:pt x="252" y="1073"/>
                  </a:cubicBezTo>
                  <a:cubicBezTo>
                    <a:pt x="252" y="1119"/>
                    <a:pt x="229" y="1142"/>
                    <a:pt x="229" y="1187"/>
                  </a:cubicBezTo>
                  <a:cubicBezTo>
                    <a:pt x="206" y="1210"/>
                    <a:pt x="206" y="1210"/>
                    <a:pt x="206" y="1233"/>
                  </a:cubicBezTo>
                  <a:cubicBezTo>
                    <a:pt x="206" y="1256"/>
                    <a:pt x="183" y="1279"/>
                    <a:pt x="183" y="1279"/>
                  </a:cubicBezTo>
                  <a:cubicBezTo>
                    <a:pt x="138" y="1484"/>
                    <a:pt x="92" y="1667"/>
                    <a:pt x="47" y="1872"/>
                  </a:cubicBezTo>
                  <a:cubicBezTo>
                    <a:pt x="47" y="1895"/>
                    <a:pt x="47" y="1941"/>
                    <a:pt x="47" y="1963"/>
                  </a:cubicBezTo>
                  <a:cubicBezTo>
                    <a:pt x="24" y="1986"/>
                    <a:pt x="24" y="2032"/>
                    <a:pt x="24" y="2055"/>
                  </a:cubicBezTo>
                  <a:cubicBezTo>
                    <a:pt x="24" y="2100"/>
                    <a:pt x="24" y="2169"/>
                    <a:pt x="24" y="2237"/>
                  </a:cubicBezTo>
                  <a:cubicBezTo>
                    <a:pt x="24" y="2351"/>
                    <a:pt x="24" y="2488"/>
                    <a:pt x="24" y="2625"/>
                  </a:cubicBezTo>
                  <a:cubicBezTo>
                    <a:pt x="24" y="2625"/>
                    <a:pt x="24" y="2648"/>
                    <a:pt x="24" y="2671"/>
                  </a:cubicBezTo>
                  <a:cubicBezTo>
                    <a:pt x="24" y="2694"/>
                    <a:pt x="24" y="2717"/>
                    <a:pt x="24" y="2740"/>
                  </a:cubicBezTo>
                  <a:cubicBezTo>
                    <a:pt x="1" y="2831"/>
                    <a:pt x="1" y="2922"/>
                    <a:pt x="1" y="3013"/>
                  </a:cubicBezTo>
                  <a:cubicBezTo>
                    <a:pt x="1" y="3059"/>
                    <a:pt x="1" y="3105"/>
                    <a:pt x="1" y="3150"/>
                  </a:cubicBezTo>
                  <a:cubicBezTo>
                    <a:pt x="1" y="3219"/>
                    <a:pt x="24" y="3265"/>
                    <a:pt x="24" y="3310"/>
                  </a:cubicBezTo>
                  <a:cubicBezTo>
                    <a:pt x="24" y="3401"/>
                    <a:pt x="24" y="3493"/>
                    <a:pt x="47" y="3584"/>
                  </a:cubicBezTo>
                  <a:cubicBezTo>
                    <a:pt x="47" y="3744"/>
                    <a:pt x="69" y="3926"/>
                    <a:pt x="115" y="4086"/>
                  </a:cubicBezTo>
                  <a:cubicBezTo>
                    <a:pt x="138" y="4246"/>
                    <a:pt x="183" y="4406"/>
                    <a:pt x="229" y="4566"/>
                  </a:cubicBezTo>
                  <a:cubicBezTo>
                    <a:pt x="275" y="4725"/>
                    <a:pt x="320" y="4885"/>
                    <a:pt x="366" y="5022"/>
                  </a:cubicBezTo>
                  <a:cubicBezTo>
                    <a:pt x="412" y="5182"/>
                    <a:pt x="457" y="5342"/>
                    <a:pt x="549" y="5501"/>
                  </a:cubicBezTo>
                  <a:cubicBezTo>
                    <a:pt x="594" y="5638"/>
                    <a:pt x="663" y="5798"/>
                    <a:pt x="731" y="5935"/>
                  </a:cubicBezTo>
                  <a:cubicBezTo>
                    <a:pt x="777" y="6026"/>
                    <a:pt x="800" y="6095"/>
                    <a:pt x="845" y="6163"/>
                  </a:cubicBezTo>
                  <a:cubicBezTo>
                    <a:pt x="868" y="6232"/>
                    <a:pt x="914" y="6300"/>
                    <a:pt x="960" y="6369"/>
                  </a:cubicBezTo>
                  <a:cubicBezTo>
                    <a:pt x="1119" y="6643"/>
                    <a:pt x="1279" y="6917"/>
                    <a:pt x="1439" y="7190"/>
                  </a:cubicBezTo>
                  <a:cubicBezTo>
                    <a:pt x="1462" y="7236"/>
                    <a:pt x="1507" y="7282"/>
                    <a:pt x="1530" y="7327"/>
                  </a:cubicBezTo>
                  <a:cubicBezTo>
                    <a:pt x="1553" y="7373"/>
                    <a:pt x="1576" y="7419"/>
                    <a:pt x="1621" y="7464"/>
                  </a:cubicBezTo>
                  <a:cubicBezTo>
                    <a:pt x="1644" y="7510"/>
                    <a:pt x="1667" y="7556"/>
                    <a:pt x="1690" y="7578"/>
                  </a:cubicBezTo>
                  <a:cubicBezTo>
                    <a:pt x="1713" y="7624"/>
                    <a:pt x="1736" y="7647"/>
                    <a:pt x="1758" y="7670"/>
                  </a:cubicBezTo>
                  <a:cubicBezTo>
                    <a:pt x="1781" y="7693"/>
                    <a:pt x="1827" y="7738"/>
                    <a:pt x="1873" y="7738"/>
                  </a:cubicBezTo>
                  <a:cubicBezTo>
                    <a:pt x="1918" y="7761"/>
                    <a:pt x="1987" y="7761"/>
                    <a:pt x="2032" y="7761"/>
                  </a:cubicBezTo>
                  <a:cubicBezTo>
                    <a:pt x="2078" y="7761"/>
                    <a:pt x="2124" y="7738"/>
                    <a:pt x="2146" y="7715"/>
                  </a:cubicBezTo>
                  <a:cubicBezTo>
                    <a:pt x="2192" y="7715"/>
                    <a:pt x="2238" y="7693"/>
                    <a:pt x="2261" y="7670"/>
                  </a:cubicBezTo>
                  <a:cubicBezTo>
                    <a:pt x="2306" y="7647"/>
                    <a:pt x="2352" y="7624"/>
                    <a:pt x="2398" y="7578"/>
                  </a:cubicBezTo>
                  <a:cubicBezTo>
                    <a:pt x="2443" y="7556"/>
                    <a:pt x="2466" y="7510"/>
                    <a:pt x="2489" y="7464"/>
                  </a:cubicBezTo>
                  <a:cubicBezTo>
                    <a:pt x="2512" y="7442"/>
                    <a:pt x="2512" y="7419"/>
                    <a:pt x="2512" y="7396"/>
                  </a:cubicBezTo>
                  <a:cubicBezTo>
                    <a:pt x="2512" y="7373"/>
                    <a:pt x="2512" y="7350"/>
                    <a:pt x="2489" y="7327"/>
                  </a:cubicBezTo>
                  <a:cubicBezTo>
                    <a:pt x="2466" y="7282"/>
                    <a:pt x="2443" y="7236"/>
                    <a:pt x="2420" y="7213"/>
                  </a:cubicBezTo>
                  <a:cubicBezTo>
                    <a:pt x="2398" y="7190"/>
                    <a:pt x="2398" y="7168"/>
                    <a:pt x="2375" y="7145"/>
                  </a:cubicBezTo>
                  <a:cubicBezTo>
                    <a:pt x="2329" y="7099"/>
                    <a:pt x="2306" y="7053"/>
                    <a:pt x="2261" y="7008"/>
                  </a:cubicBezTo>
                  <a:cubicBezTo>
                    <a:pt x="2192" y="6894"/>
                    <a:pt x="2101" y="6780"/>
                    <a:pt x="2032" y="6665"/>
                  </a:cubicBezTo>
                  <a:cubicBezTo>
                    <a:pt x="1964" y="6551"/>
                    <a:pt x="1873" y="6460"/>
                    <a:pt x="1804" y="6346"/>
                  </a:cubicBezTo>
                  <a:cubicBezTo>
                    <a:pt x="1713" y="6209"/>
                    <a:pt x="1644" y="6095"/>
                    <a:pt x="1576" y="5981"/>
                  </a:cubicBezTo>
                  <a:cubicBezTo>
                    <a:pt x="1576" y="5958"/>
                    <a:pt x="1576" y="5958"/>
                    <a:pt x="1553" y="5935"/>
                  </a:cubicBezTo>
                  <a:cubicBezTo>
                    <a:pt x="1576" y="5912"/>
                    <a:pt x="1576" y="5867"/>
                    <a:pt x="1553" y="5821"/>
                  </a:cubicBezTo>
                  <a:cubicBezTo>
                    <a:pt x="1530" y="5752"/>
                    <a:pt x="1485" y="5661"/>
                    <a:pt x="1462" y="5593"/>
                  </a:cubicBezTo>
                  <a:cubicBezTo>
                    <a:pt x="1439" y="5547"/>
                    <a:pt x="1416" y="5501"/>
                    <a:pt x="1393" y="5456"/>
                  </a:cubicBezTo>
                  <a:cubicBezTo>
                    <a:pt x="1348" y="5342"/>
                    <a:pt x="1302" y="5227"/>
                    <a:pt x="1256" y="5113"/>
                  </a:cubicBezTo>
                  <a:cubicBezTo>
                    <a:pt x="1211" y="4954"/>
                    <a:pt x="1165" y="4817"/>
                    <a:pt x="1119" y="4680"/>
                  </a:cubicBezTo>
                  <a:cubicBezTo>
                    <a:pt x="1074" y="4543"/>
                    <a:pt x="1028" y="4406"/>
                    <a:pt x="1005" y="4246"/>
                  </a:cubicBezTo>
                  <a:cubicBezTo>
                    <a:pt x="982" y="4155"/>
                    <a:pt x="960" y="4063"/>
                    <a:pt x="937" y="3972"/>
                  </a:cubicBezTo>
                  <a:cubicBezTo>
                    <a:pt x="960" y="3949"/>
                    <a:pt x="982" y="3904"/>
                    <a:pt x="982" y="3858"/>
                  </a:cubicBezTo>
                  <a:cubicBezTo>
                    <a:pt x="982" y="3812"/>
                    <a:pt x="982" y="3744"/>
                    <a:pt x="982" y="3675"/>
                  </a:cubicBezTo>
                  <a:lnTo>
                    <a:pt x="960" y="3538"/>
                  </a:lnTo>
                  <a:cubicBezTo>
                    <a:pt x="960" y="3516"/>
                    <a:pt x="960" y="3493"/>
                    <a:pt x="960" y="3493"/>
                  </a:cubicBezTo>
                  <a:cubicBezTo>
                    <a:pt x="960" y="3447"/>
                    <a:pt x="960" y="3424"/>
                    <a:pt x="960" y="3379"/>
                  </a:cubicBezTo>
                  <a:cubicBezTo>
                    <a:pt x="960" y="3219"/>
                    <a:pt x="960" y="3036"/>
                    <a:pt x="982" y="2854"/>
                  </a:cubicBezTo>
                  <a:cubicBezTo>
                    <a:pt x="982" y="2694"/>
                    <a:pt x="1005" y="2534"/>
                    <a:pt x="1028" y="2374"/>
                  </a:cubicBezTo>
                  <a:cubicBezTo>
                    <a:pt x="1028" y="2283"/>
                    <a:pt x="1028" y="2215"/>
                    <a:pt x="1051" y="2123"/>
                  </a:cubicBezTo>
                  <a:cubicBezTo>
                    <a:pt x="1051" y="2055"/>
                    <a:pt x="1074" y="1986"/>
                    <a:pt x="1074" y="1918"/>
                  </a:cubicBezTo>
                  <a:cubicBezTo>
                    <a:pt x="1096" y="1872"/>
                    <a:pt x="1096" y="1827"/>
                    <a:pt x="1119" y="1781"/>
                  </a:cubicBezTo>
                  <a:cubicBezTo>
                    <a:pt x="1142" y="1735"/>
                    <a:pt x="1142" y="1712"/>
                    <a:pt x="1119" y="1690"/>
                  </a:cubicBezTo>
                  <a:cubicBezTo>
                    <a:pt x="1165" y="1553"/>
                    <a:pt x="1188" y="1438"/>
                    <a:pt x="1233" y="1324"/>
                  </a:cubicBezTo>
                  <a:cubicBezTo>
                    <a:pt x="1256" y="1210"/>
                    <a:pt x="1302" y="1096"/>
                    <a:pt x="1325" y="1005"/>
                  </a:cubicBezTo>
                  <a:cubicBezTo>
                    <a:pt x="1348" y="959"/>
                    <a:pt x="1370" y="891"/>
                    <a:pt x="1393" y="845"/>
                  </a:cubicBezTo>
                  <a:cubicBezTo>
                    <a:pt x="1393" y="822"/>
                    <a:pt x="1393" y="799"/>
                    <a:pt x="1393" y="777"/>
                  </a:cubicBezTo>
                  <a:cubicBezTo>
                    <a:pt x="1416" y="754"/>
                    <a:pt x="1416" y="731"/>
                    <a:pt x="1416" y="708"/>
                  </a:cubicBezTo>
                  <a:cubicBezTo>
                    <a:pt x="1416" y="685"/>
                    <a:pt x="1416" y="640"/>
                    <a:pt x="1393" y="617"/>
                  </a:cubicBezTo>
                  <a:cubicBezTo>
                    <a:pt x="1377" y="567"/>
                    <a:pt x="1325" y="530"/>
                    <a:pt x="1271" y="530"/>
                  </a:cubicBezTo>
                  <a:cubicBezTo>
                    <a:pt x="1251" y="530"/>
                    <a:pt x="1230" y="536"/>
                    <a:pt x="1211" y="548"/>
                  </a:cubicBezTo>
                  <a:cubicBezTo>
                    <a:pt x="1188" y="571"/>
                    <a:pt x="1165" y="571"/>
                    <a:pt x="1142" y="594"/>
                  </a:cubicBezTo>
                  <a:cubicBezTo>
                    <a:pt x="1119" y="594"/>
                    <a:pt x="1119" y="617"/>
                    <a:pt x="1119" y="617"/>
                  </a:cubicBezTo>
                  <a:cubicBezTo>
                    <a:pt x="1096" y="640"/>
                    <a:pt x="1096" y="640"/>
                    <a:pt x="1074" y="662"/>
                  </a:cubicBezTo>
                  <a:cubicBezTo>
                    <a:pt x="1028" y="708"/>
                    <a:pt x="1005" y="754"/>
                    <a:pt x="982" y="799"/>
                  </a:cubicBezTo>
                  <a:cubicBezTo>
                    <a:pt x="982" y="754"/>
                    <a:pt x="982" y="685"/>
                    <a:pt x="937" y="640"/>
                  </a:cubicBezTo>
                  <a:cubicBezTo>
                    <a:pt x="1028" y="548"/>
                    <a:pt x="1119" y="457"/>
                    <a:pt x="1233" y="366"/>
                  </a:cubicBezTo>
                  <a:cubicBezTo>
                    <a:pt x="1256" y="366"/>
                    <a:pt x="1279" y="343"/>
                    <a:pt x="1279" y="343"/>
                  </a:cubicBezTo>
                  <a:cubicBezTo>
                    <a:pt x="1302" y="320"/>
                    <a:pt x="1325" y="320"/>
                    <a:pt x="1348" y="297"/>
                  </a:cubicBezTo>
                  <a:cubicBezTo>
                    <a:pt x="1416" y="297"/>
                    <a:pt x="1462" y="229"/>
                    <a:pt x="1462" y="160"/>
                  </a:cubicBezTo>
                  <a:cubicBezTo>
                    <a:pt x="1462" y="115"/>
                    <a:pt x="1439" y="69"/>
                    <a:pt x="1416" y="46"/>
                  </a:cubicBezTo>
                  <a:cubicBezTo>
                    <a:pt x="1393" y="23"/>
                    <a:pt x="1348" y="0"/>
                    <a:pt x="13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21"/>
            <p:cNvSpPr/>
            <p:nvPr/>
          </p:nvSpPr>
          <p:spPr>
            <a:xfrm>
              <a:off x="589852" y="553527"/>
              <a:ext cx="117128" cy="55482"/>
            </a:xfrm>
            <a:custGeom>
              <a:avLst/>
              <a:gdLst/>
              <a:ahLst/>
              <a:cxnLst/>
              <a:rect l="l" t="t" r="r" b="b"/>
              <a:pathLst>
                <a:path w="2603" h="1233" extrusionOk="0">
                  <a:moveTo>
                    <a:pt x="2397" y="0"/>
                  </a:moveTo>
                  <a:cubicBezTo>
                    <a:pt x="2306" y="46"/>
                    <a:pt x="2192" y="69"/>
                    <a:pt x="2100" y="115"/>
                  </a:cubicBezTo>
                  <a:cubicBezTo>
                    <a:pt x="1986" y="160"/>
                    <a:pt x="1872" y="229"/>
                    <a:pt x="1781" y="297"/>
                  </a:cubicBezTo>
                  <a:cubicBezTo>
                    <a:pt x="1644" y="366"/>
                    <a:pt x="1484" y="457"/>
                    <a:pt x="1347" y="525"/>
                  </a:cubicBezTo>
                  <a:cubicBezTo>
                    <a:pt x="1210" y="594"/>
                    <a:pt x="1050" y="685"/>
                    <a:pt x="913" y="754"/>
                  </a:cubicBezTo>
                  <a:cubicBezTo>
                    <a:pt x="845" y="776"/>
                    <a:pt x="799" y="799"/>
                    <a:pt x="754" y="845"/>
                  </a:cubicBezTo>
                  <a:lnTo>
                    <a:pt x="731" y="845"/>
                  </a:lnTo>
                  <a:cubicBezTo>
                    <a:pt x="731" y="845"/>
                    <a:pt x="731" y="822"/>
                    <a:pt x="754" y="822"/>
                  </a:cubicBezTo>
                  <a:cubicBezTo>
                    <a:pt x="754" y="822"/>
                    <a:pt x="776" y="822"/>
                    <a:pt x="799" y="799"/>
                  </a:cubicBezTo>
                  <a:cubicBezTo>
                    <a:pt x="845" y="776"/>
                    <a:pt x="913" y="754"/>
                    <a:pt x="936" y="685"/>
                  </a:cubicBezTo>
                  <a:cubicBezTo>
                    <a:pt x="959" y="662"/>
                    <a:pt x="982" y="594"/>
                    <a:pt x="959" y="548"/>
                  </a:cubicBezTo>
                  <a:cubicBezTo>
                    <a:pt x="913" y="503"/>
                    <a:pt x="868" y="480"/>
                    <a:pt x="799" y="480"/>
                  </a:cubicBezTo>
                  <a:cubicBezTo>
                    <a:pt x="776" y="503"/>
                    <a:pt x="754" y="503"/>
                    <a:pt x="731" y="503"/>
                  </a:cubicBezTo>
                  <a:cubicBezTo>
                    <a:pt x="685" y="525"/>
                    <a:pt x="662" y="525"/>
                    <a:pt x="617" y="548"/>
                  </a:cubicBezTo>
                  <a:cubicBezTo>
                    <a:pt x="525" y="571"/>
                    <a:pt x="434" y="617"/>
                    <a:pt x="343" y="640"/>
                  </a:cubicBezTo>
                  <a:cubicBezTo>
                    <a:pt x="297" y="662"/>
                    <a:pt x="251" y="685"/>
                    <a:pt x="206" y="708"/>
                  </a:cubicBezTo>
                  <a:cubicBezTo>
                    <a:pt x="183" y="708"/>
                    <a:pt x="160" y="731"/>
                    <a:pt x="160" y="731"/>
                  </a:cubicBezTo>
                  <a:cubicBezTo>
                    <a:pt x="114" y="754"/>
                    <a:pt x="69" y="776"/>
                    <a:pt x="23" y="799"/>
                  </a:cubicBezTo>
                  <a:cubicBezTo>
                    <a:pt x="0" y="822"/>
                    <a:pt x="0" y="891"/>
                    <a:pt x="23" y="913"/>
                  </a:cubicBezTo>
                  <a:cubicBezTo>
                    <a:pt x="23" y="936"/>
                    <a:pt x="46" y="936"/>
                    <a:pt x="69" y="936"/>
                  </a:cubicBezTo>
                  <a:cubicBezTo>
                    <a:pt x="46" y="982"/>
                    <a:pt x="46" y="1005"/>
                    <a:pt x="46" y="1028"/>
                  </a:cubicBezTo>
                  <a:cubicBezTo>
                    <a:pt x="46" y="1050"/>
                    <a:pt x="69" y="1096"/>
                    <a:pt x="92" y="1119"/>
                  </a:cubicBezTo>
                  <a:lnTo>
                    <a:pt x="114" y="1119"/>
                  </a:lnTo>
                  <a:cubicBezTo>
                    <a:pt x="114" y="1142"/>
                    <a:pt x="114" y="1165"/>
                    <a:pt x="114" y="1165"/>
                  </a:cubicBezTo>
                  <a:cubicBezTo>
                    <a:pt x="137" y="1187"/>
                    <a:pt x="160" y="1233"/>
                    <a:pt x="183" y="1233"/>
                  </a:cubicBezTo>
                  <a:lnTo>
                    <a:pt x="343" y="1233"/>
                  </a:lnTo>
                  <a:cubicBezTo>
                    <a:pt x="366" y="1233"/>
                    <a:pt x="388" y="1210"/>
                    <a:pt x="411" y="1210"/>
                  </a:cubicBezTo>
                  <a:lnTo>
                    <a:pt x="503" y="1210"/>
                  </a:lnTo>
                  <a:cubicBezTo>
                    <a:pt x="571" y="1187"/>
                    <a:pt x="639" y="1187"/>
                    <a:pt x="685" y="1165"/>
                  </a:cubicBezTo>
                  <a:cubicBezTo>
                    <a:pt x="708" y="1165"/>
                    <a:pt x="731" y="1165"/>
                    <a:pt x="754" y="1142"/>
                  </a:cubicBezTo>
                  <a:lnTo>
                    <a:pt x="799" y="1142"/>
                  </a:lnTo>
                  <a:cubicBezTo>
                    <a:pt x="845" y="1119"/>
                    <a:pt x="845" y="1119"/>
                    <a:pt x="868" y="1096"/>
                  </a:cubicBezTo>
                  <a:cubicBezTo>
                    <a:pt x="891" y="1096"/>
                    <a:pt x="891" y="1073"/>
                    <a:pt x="913" y="1050"/>
                  </a:cubicBezTo>
                  <a:cubicBezTo>
                    <a:pt x="1005" y="1028"/>
                    <a:pt x="1119" y="959"/>
                    <a:pt x="1210" y="913"/>
                  </a:cubicBezTo>
                  <a:cubicBezTo>
                    <a:pt x="1370" y="845"/>
                    <a:pt x="1530" y="776"/>
                    <a:pt x="1667" y="685"/>
                  </a:cubicBezTo>
                  <a:cubicBezTo>
                    <a:pt x="1758" y="662"/>
                    <a:pt x="1826" y="617"/>
                    <a:pt x="1895" y="571"/>
                  </a:cubicBezTo>
                  <a:cubicBezTo>
                    <a:pt x="1941" y="548"/>
                    <a:pt x="1986" y="525"/>
                    <a:pt x="2009" y="503"/>
                  </a:cubicBezTo>
                  <a:cubicBezTo>
                    <a:pt x="2032" y="503"/>
                    <a:pt x="2055" y="480"/>
                    <a:pt x="2077" y="480"/>
                  </a:cubicBezTo>
                  <a:cubicBezTo>
                    <a:pt x="2123" y="434"/>
                    <a:pt x="2192" y="411"/>
                    <a:pt x="2260" y="388"/>
                  </a:cubicBezTo>
                  <a:cubicBezTo>
                    <a:pt x="2329" y="366"/>
                    <a:pt x="2397" y="343"/>
                    <a:pt x="2465" y="320"/>
                  </a:cubicBezTo>
                  <a:cubicBezTo>
                    <a:pt x="2511" y="297"/>
                    <a:pt x="2557" y="274"/>
                    <a:pt x="2580" y="252"/>
                  </a:cubicBezTo>
                  <a:cubicBezTo>
                    <a:pt x="2602" y="206"/>
                    <a:pt x="2602" y="160"/>
                    <a:pt x="2602" y="137"/>
                  </a:cubicBezTo>
                  <a:cubicBezTo>
                    <a:pt x="2580" y="92"/>
                    <a:pt x="2557" y="46"/>
                    <a:pt x="2534" y="23"/>
                  </a:cubicBezTo>
                  <a:cubicBezTo>
                    <a:pt x="2511" y="23"/>
                    <a:pt x="2465" y="0"/>
                    <a:pt x="24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21"/>
            <p:cNvSpPr/>
            <p:nvPr/>
          </p:nvSpPr>
          <p:spPr>
            <a:xfrm>
              <a:off x="573428" y="359405"/>
              <a:ext cx="309178" cy="243481"/>
            </a:xfrm>
            <a:custGeom>
              <a:avLst/>
              <a:gdLst/>
              <a:ahLst/>
              <a:cxnLst/>
              <a:rect l="l" t="t" r="r" b="b"/>
              <a:pathLst>
                <a:path w="6871" h="5411" extrusionOk="0">
                  <a:moveTo>
                    <a:pt x="811" y="1951"/>
                  </a:moveTo>
                  <a:cubicBezTo>
                    <a:pt x="807" y="1955"/>
                    <a:pt x="803" y="1959"/>
                    <a:pt x="799" y="1963"/>
                  </a:cubicBezTo>
                  <a:cubicBezTo>
                    <a:pt x="804" y="1958"/>
                    <a:pt x="808" y="1955"/>
                    <a:pt x="811" y="1951"/>
                  </a:cubicBezTo>
                  <a:close/>
                  <a:moveTo>
                    <a:pt x="1621" y="0"/>
                  </a:moveTo>
                  <a:cubicBezTo>
                    <a:pt x="1370" y="0"/>
                    <a:pt x="1119" y="46"/>
                    <a:pt x="890" y="160"/>
                  </a:cubicBezTo>
                  <a:cubicBezTo>
                    <a:pt x="822" y="183"/>
                    <a:pt x="753" y="206"/>
                    <a:pt x="685" y="252"/>
                  </a:cubicBezTo>
                  <a:cubicBezTo>
                    <a:pt x="616" y="297"/>
                    <a:pt x="525" y="343"/>
                    <a:pt x="457" y="411"/>
                  </a:cubicBezTo>
                  <a:cubicBezTo>
                    <a:pt x="411" y="457"/>
                    <a:pt x="388" y="503"/>
                    <a:pt x="343" y="548"/>
                  </a:cubicBezTo>
                  <a:cubicBezTo>
                    <a:pt x="320" y="571"/>
                    <a:pt x="297" y="594"/>
                    <a:pt x="297" y="594"/>
                  </a:cubicBezTo>
                  <a:cubicBezTo>
                    <a:pt x="274" y="617"/>
                    <a:pt x="251" y="617"/>
                    <a:pt x="228" y="640"/>
                  </a:cubicBezTo>
                  <a:cubicBezTo>
                    <a:pt x="206" y="662"/>
                    <a:pt x="183" y="662"/>
                    <a:pt x="160" y="685"/>
                  </a:cubicBezTo>
                  <a:cubicBezTo>
                    <a:pt x="137" y="708"/>
                    <a:pt x="114" y="708"/>
                    <a:pt x="91" y="731"/>
                  </a:cubicBezTo>
                  <a:cubicBezTo>
                    <a:pt x="91" y="754"/>
                    <a:pt x="69" y="754"/>
                    <a:pt x="69" y="777"/>
                  </a:cubicBezTo>
                  <a:cubicBezTo>
                    <a:pt x="46" y="777"/>
                    <a:pt x="46" y="799"/>
                    <a:pt x="46" y="799"/>
                  </a:cubicBezTo>
                  <a:cubicBezTo>
                    <a:pt x="0" y="845"/>
                    <a:pt x="0" y="913"/>
                    <a:pt x="0" y="959"/>
                  </a:cubicBezTo>
                  <a:cubicBezTo>
                    <a:pt x="23" y="982"/>
                    <a:pt x="23" y="1028"/>
                    <a:pt x="46" y="1050"/>
                  </a:cubicBezTo>
                  <a:cubicBezTo>
                    <a:pt x="69" y="1050"/>
                    <a:pt x="91" y="1073"/>
                    <a:pt x="114" y="1073"/>
                  </a:cubicBezTo>
                  <a:cubicBezTo>
                    <a:pt x="91" y="1142"/>
                    <a:pt x="114" y="1210"/>
                    <a:pt x="160" y="1256"/>
                  </a:cubicBezTo>
                  <a:cubicBezTo>
                    <a:pt x="183" y="1279"/>
                    <a:pt x="206" y="1279"/>
                    <a:pt x="251" y="1302"/>
                  </a:cubicBezTo>
                  <a:cubicBezTo>
                    <a:pt x="228" y="1302"/>
                    <a:pt x="206" y="1324"/>
                    <a:pt x="206" y="1324"/>
                  </a:cubicBezTo>
                  <a:cubicBezTo>
                    <a:pt x="137" y="1393"/>
                    <a:pt x="46" y="1484"/>
                    <a:pt x="91" y="1575"/>
                  </a:cubicBezTo>
                  <a:cubicBezTo>
                    <a:pt x="91" y="1644"/>
                    <a:pt x="137" y="1690"/>
                    <a:pt x="206" y="1712"/>
                  </a:cubicBezTo>
                  <a:cubicBezTo>
                    <a:pt x="228" y="1720"/>
                    <a:pt x="249" y="1723"/>
                    <a:pt x="268" y="1723"/>
                  </a:cubicBezTo>
                  <a:cubicBezTo>
                    <a:pt x="307" y="1723"/>
                    <a:pt x="343" y="1712"/>
                    <a:pt x="388" y="1712"/>
                  </a:cubicBezTo>
                  <a:cubicBezTo>
                    <a:pt x="343" y="1735"/>
                    <a:pt x="320" y="1781"/>
                    <a:pt x="297" y="1804"/>
                  </a:cubicBezTo>
                  <a:cubicBezTo>
                    <a:pt x="274" y="1826"/>
                    <a:pt x="251" y="1849"/>
                    <a:pt x="251" y="1849"/>
                  </a:cubicBezTo>
                  <a:cubicBezTo>
                    <a:pt x="251" y="1872"/>
                    <a:pt x="228" y="1872"/>
                    <a:pt x="228" y="1895"/>
                  </a:cubicBezTo>
                  <a:cubicBezTo>
                    <a:pt x="206" y="1918"/>
                    <a:pt x="183" y="1941"/>
                    <a:pt x="183" y="1986"/>
                  </a:cubicBezTo>
                  <a:cubicBezTo>
                    <a:pt x="183" y="2032"/>
                    <a:pt x="206" y="2055"/>
                    <a:pt x="228" y="2078"/>
                  </a:cubicBezTo>
                  <a:cubicBezTo>
                    <a:pt x="251" y="2100"/>
                    <a:pt x="274" y="2100"/>
                    <a:pt x="297" y="2123"/>
                  </a:cubicBezTo>
                  <a:cubicBezTo>
                    <a:pt x="251" y="2169"/>
                    <a:pt x="206" y="2215"/>
                    <a:pt x="183" y="2283"/>
                  </a:cubicBezTo>
                  <a:cubicBezTo>
                    <a:pt x="160" y="2306"/>
                    <a:pt x="160" y="2351"/>
                    <a:pt x="137" y="2374"/>
                  </a:cubicBezTo>
                  <a:cubicBezTo>
                    <a:pt x="114" y="2443"/>
                    <a:pt x="160" y="2511"/>
                    <a:pt x="206" y="2557"/>
                  </a:cubicBezTo>
                  <a:cubicBezTo>
                    <a:pt x="231" y="2570"/>
                    <a:pt x="257" y="2575"/>
                    <a:pt x="281" y="2575"/>
                  </a:cubicBezTo>
                  <a:cubicBezTo>
                    <a:pt x="344" y="2575"/>
                    <a:pt x="401" y="2538"/>
                    <a:pt x="434" y="2488"/>
                  </a:cubicBezTo>
                  <a:cubicBezTo>
                    <a:pt x="457" y="2443"/>
                    <a:pt x="479" y="2397"/>
                    <a:pt x="525" y="2374"/>
                  </a:cubicBezTo>
                  <a:cubicBezTo>
                    <a:pt x="616" y="2215"/>
                    <a:pt x="731" y="2078"/>
                    <a:pt x="822" y="1918"/>
                  </a:cubicBezTo>
                  <a:lnTo>
                    <a:pt x="822" y="1918"/>
                  </a:lnTo>
                  <a:cubicBezTo>
                    <a:pt x="822" y="1936"/>
                    <a:pt x="822" y="1940"/>
                    <a:pt x="811" y="1951"/>
                  </a:cubicBezTo>
                  <a:lnTo>
                    <a:pt x="811" y="1951"/>
                  </a:lnTo>
                  <a:cubicBezTo>
                    <a:pt x="873" y="1887"/>
                    <a:pt x="916" y="1822"/>
                    <a:pt x="959" y="1758"/>
                  </a:cubicBezTo>
                  <a:cubicBezTo>
                    <a:pt x="1027" y="1690"/>
                    <a:pt x="1073" y="1621"/>
                    <a:pt x="1141" y="1575"/>
                  </a:cubicBezTo>
                  <a:lnTo>
                    <a:pt x="1187" y="1575"/>
                  </a:lnTo>
                  <a:cubicBezTo>
                    <a:pt x="1187" y="1575"/>
                    <a:pt x="1210" y="1553"/>
                    <a:pt x="1210" y="1553"/>
                  </a:cubicBezTo>
                  <a:lnTo>
                    <a:pt x="1256" y="1553"/>
                  </a:lnTo>
                  <a:cubicBezTo>
                    <a:pt x="1301" y="1530"/>
                    <a:pt x="1324" y="1530"/>
                    <a:pt x="1370" y="1507"/>
                  </a:cubicBezTo>
                  <a:cubicBezTo>
                    <a:pt x="1393" y="1507"/>
                    <a:pt x="1415" y="1507"/>
                    <a:pt x="1461" y="1484"/>
                  </a:cubicBezTo>
                  <a:cubicBezTo>
                    <a:pt x="1484" y="1484"/>
                    <a:pt x="1529" y="1461"/>
                    <a:pt x="1552" y="1461"/>
                  </a:cubicBezTo>
                  <a:cubicBezTo>
                    <a:pt x="1666" y="1438"/>
                    <a:pt x="1781" y="1416"/>
                    <a:pt x="1872" y="1393"/>
                  </a:cubicBezTo>
                  <a:cubicBezTo>
                    <a:pt x="1963" y="1393"/>
                    <a:pt x="2032" y="1370"/>
                    <a:pt x="2100" y="1370"/>
                  </a:cubicBezTo>
                  <a:lnTo>
                    <a:pt x="2328" y="1370"/>
                  </a:lnTo>
                  <a:cubicBezTo>
                    <a:pt x="2397" y="1370"/>
                    <a:pt x="2488" y="1393"/>
                    <a:pt x="2557" y="1416"/>
                  </a:cubicBezTo>
                  <a:cubicBezTo>
                    <a:pt x="2625" y="1416"/>
                    <a:pt x="2694" y="1438"/>
                    <a:pt x="2762" y="1461"/>
                  </a:cubicBezTo>
                  <a:cubicBezTo>
                    <a:pt x="2853" y="1507"/>
                    <a:pt x="2945" y="1553"/>
                    <a:pt x="3013" y="1598"/>
                  </a:cubicBezTo>
                  <a:cubicBezTo>
                    <a:pt x="3104" y="1644"/>
                    <a:pt x="3196" y="1690"/>
                    <a:pt x="3287" y="1735"/>
                  </a:cubicBezTo>
                  <a:cubicBezTo>
                    <a:pt x="3310" y="1758"/>
                    <a:pt x="3333" y="1758"/>
                    <a:pt x="3355" y="1781"/>
                  </a:cubicBezTo>
                  <a:cubicBezTo>
                    <a:pt x="3447" y="1872"/>
                    <a:pt x="3538" y="1941"/>
                    <a:pt x="3629" y="2032"/>
                  </a:cubicBezTo>
                  <a:cubicBezTo>
                    <a:pt x="3744" y="2146"/>
                    <a:pt x="3858" y="2260"/>
                    <a:pt x="3995" y="2374"/>
                  </a:cubicBezTo>
                  <a:cubicBezTo>
                    <a:pt x="4063" y="2420"/>
                    <a:pt x="4109" y="2488"/>
                    <a:pt x="4177" y="2557"/>
                  </a:cubicBezTo>
                  <a:cubicBezTo>
                    <a:pt x="4246" y="2603"/>
                    <a:pt x="4291" y="2671"/>
                    <a:pt x="4360" y="2717"/>
                  </a:cubicBezTo>
                  <a:cubicBezTo>
                    <a:pt x="4394" y="2751"/>
                    <a:pt x="4434" y="2768"/>
                    <a:pt x="4471" y="2768"/>
                  </a:cubicBezTo>
                  <a:cubicBezTo>
                    <a:pt x="4508" y="2768"/>
                    <a:pt x="4542" y="2751"/>
                    <a:pt x="4565" y="2717"/>
                  </a:cubicBezTo>
                  <a:cubicBezTo>
                    <a:pt x="4611" y="2671"/>
                    <a:pt x="4634" y="2625"/>
                    <a:pt x="4611" y="2580"/>
                  </a:cubicBezTo>
                  <a:lnTo>
                    <a:pt x="4611" y="2580"/>
                  </a:lnTo>
                  <a:cubicBezTo>
                    <a:pt x="4611" y="2580"/>
                    <a:pt x="4634" y="2580"/>
                    <a:pt x="4634" y="2603"/>
                  </a:cubicBezTo>
                  <a:cubicBezTo>
                    <a:pt x="4679" y="2625"/>
                    <a:pt x="4725" y="2671"/>
                    <a:pt x="4771" y="2717"/>
                  </a:cubicBezTo>
                  <a:cubicBezTo>
                    <a:pt x="4793" y="2717"/>
                    <a:pt x="4793" y="2739"/>
                    <a:pt x="4816" y="2739"/>
                  </a:cubicBezTo>
                  <a:cubicBezTo>
                    <a:pt x="4862" y="2785"/>
                    <a:pt x="4885" y="2831"/>
                    <a:pt x="4930" y="2854"/>
                  </a:cubicBezTo>
                  <a:cubicBezTo>
                    <a:pt x="4976" y="2899"/>
                    <a:pt x="5022" y="2945"/>
                    <a:pt x="5067" y="2991"/>
                  </a:cubicBezTo>
                  <a:cubicBezTo>
                    <a:pt x="5090" y="3013"/>
                    <a:pt x="5113" y="3036"/>
                    <a:pt x="5136" y="3059"/>
                  </a:cubicBezTo>
                  <a:cubicBezTo>
                    <a:pt x="5182" y="3082"/>
                    <a:pt x="5227" y="3128"/>
                    <a:pt x="5296" y="3150"/>
                  </a:cubicBezTo>
                  <a:cubicBezTo>
                    <a:pt x="5308" y="3156"/>
                    <a:pt x="5320" y="3159"/>
                    <a:pt x="5332" y="3159"/>
                  </a:cubicBezTo>
                  <a:cubicBezTo>
                    <a:pt x="5366" y="3159"/>
                    <a:pt x="5399" y="3138"/>
                    <a:pt x="5433" y="3105"/>
                  </a:cubicBezTo>
                  <a:cubicBezTo>
                    <a:pt x="5478" y="3196"/>
                    <a:pt x="5547" y="3264"/>
                    <a:pt x="5592" y="3356"/>
                  </a:cubicBezTo>
                  <a:cubicBezTo>
                    <a:pt x="5684" y="3470"/>
                    <a:pt x="5775" y="3584"/>
                    <a:pt x="5866" y="3721"/>
                  </a:cubicBezTo>
                  <a:cubicBezTo>
                    <a:pt x="5935" y="3858"/>
                    <a:pt x="6003" y="3995"/>
                    <a:pt x="6095" y="4132"/>
                  </a:cubicBezTo>
                  <a:cubicBezTo>
                    <a:pt x="6209" y="4314"/>
                    <a:pt x="6323" y="4520"/>
                    <a:pt x="6414" y="4702"/>
                  </a:cubicBezTo>
                  <a:cubicBezTo>
                    <a:pt x="6437" y="4771"/>
                    <a:pt x="6460" y="4839"/>
                    <a:pt x="6505" y="4908"/>
                  </a:cubicBezTo>
                  <a:cubicBezTo>
                    <a:pt x="6528" y="4976"/>
                    <a:pt x="6551" y="5045"/>
                    <a:pt x="6597" y="5090"/>
                  </a:cubicBezTo>
                  <a:cubicBezTo>
                    <a:pt x="6619" y="5159"/>
                    <a:pt x="6642" y="5227"/>
                    <a:pt x="6665" y="5296"/>
                  </a:cubicBezTo>
                  <a:cubicBezTo>
                    <a:pt x="6665" y="5296"/>
                    <a:pt x="6665" y="5319"/>
                    <a:pt x="6665" y="5319"/>
                  </a:cubicBezTo>
                  <a:cubicBezTo>
                    <a:pt x="6665" y="5342"/>
                    <a:pt x="6665" y="5364"/>
                    <a:pt x="6688" y="5387"/>
                  </a:cubicBezTo>
                  <a:cubicBezTo>
                    <a:pt x="6711" y="5410"/>
                    <a:pt x="6734" y="5410"/>
                    <a:pt x="6756" y="5410"/>
                  </a:cubicBezTo>
                  <a:cubicBezTo>
                    <a:pt x="6825" y="5410"/>
                    <a:pt x="6871" y="5364"/>
                    <a:pt x="6871" y="5319"/>
                  </a:cubicBezTo>
                  <a:cubicBezTo>
                    <a:pt x="6848" y="5250"/>
                    <a:pt x="6848" y="5182"/>
                    <a:pt x="6825" y="5113"/>
                  </a:cubicBezTo>
                  <a:cubicBezTo>
                    <a:pt x="6802" y="5045"/>
                    <a:pt x="6779" y="4976"/>
                    <a:pt x="6734" y="4908"/>
                  </a:cubicBezTo>
                  <a:cubicBezTo>
                    <a:pt x="6711" y="4839"/>
                    <a:pt x="6688" y="4771"/>
                    <a:pt x="6665" y="4702"/>
                  </a:cubicBezTo>
                  <a:cubicBezTo>
                    <a:pt x="6642" y="4634"/>
                    <a:pt x="6619" y="4588"/>
                    <a:pt x="6597" y="4520"/>
                  </a:cubicBezTo>
                  <a:cubicBezTo>
                    <a:pt x="6528" y="4383"/>
                    <a:pt x="6483" y="4246"/>
                    <a:pt x="6414" y="4132"/>
                  </a:cubicBezTo>
                  <a:cubicBezTo>
                    <a:pt x="6353" y="4031"/>
                    <a:pt x="6311" y="3912"/>
                    <a:pt x="6254" y="3807"/>
                  </a:cubicBezTo>
                  <a:lnTo>
                    <a:pt x="6254" y="3807"/>
                  </a:lnTo>
                  <a:cubicBezTo>
                    <a:pt x="6254" y="3809"/>
                    <a:pt x="6254" y="3810"/>
                    <a:pt x="6254" y="3812"/>
                  </a:cubicBezTo>
                  <a:cubicBezTo>
                    <a:pt x="6253" y="3809"/>
                    <a:pt x="6253" y="3805"/>
                    <a:pt x="6252" y="3802"/>
                  </a:cubicBezTo>
                  <a:lnTo>
                    <a:pt x="6252" y="3802"/>
                  </a:lnTo>
                  <a:cubicBezTo>
                    <a:pt x="6252" y="3804"/>
                    <a:pt x="6253" y="3805"/>
                    <a:pt x="6254" y="3807"/>
                  </a:cubicBezTo>
                  <a:lnTo>
                    <a:pt x="6254" y="3807"/>
                  </a:lnTo>
                  <a:cubicBezTo>
                    <a:pt x="6254" y="3794"/>
                    <a:pt x="6253" y="3790"/>
                    <a:pt x="6245" y="3781"/>
                  </a:cubicBezTo>
                  <a:lnTo>
                    <a:pt x="6245" y="3781"/>
                  </a:lnTo>
                  <a:cubicBezTo>
                    <a:pt x="6248" y="3788"/>
                    <a:pt x="6250" y="3795"/>
                    <a:pt x="6252" y="3802"/>
                  </a:cubicBezTo>
                  <a:lnTo>
                    <a:pt x="6252" y="3802"/>
                  </a:lnTo>
                  <a:cubicBezTo>
                    <a:pt x="6245" y="3790"/>
                    <a:pt x="6238" y="3778"/>
                    <a:pt x="6231" y="3767"/>
                  </a:cubicBezTo>
                  <a:lnTo>
                    <a:pt x="6231" y="3767"/>
                  </a:lnTo>
                  <a:cubicBezTo>
                    <a:pt x="6238" y="3773"/>
                    <a:pt x="6242" y="3777"/>
                    <a:pt x="6245" y="3781"/>
                  </a:cubicBezTo>
                  <a:lnTo>
                    <a:pt x="6245" y="3781"/>
                  </a:lnTo>
                  <a:cubicBezTo>
                    <a:pt x="6221" y="3705"/>
                    <a:pt x="6180" y="3644"/>
                    <a:pt x="6140" y="3584"/>
                  </a:cubicBezTo>
                  <a:cubicBezTo>
                    <a:pt x="6095" y="3516"/>
                    <a:pt x="6072" y="3447"/>
                    <a:pt x="6026" y="3379"/>
                  </a:cubicBezTo>
                  <a:cubicBezTo>
                    <a:pt x="5935" y="3242"/>
                    <a:pt x="5843" y="3128"/>
                    <a:pt x="5752" y="2991"/>
                  </a:cubicBezTo>
                  <a:cubicBezTo>
                    <a:pt x="5706" y="2922"/>
                    <a:pt x="5661" y="2831"/>
                    <a:pt x="5615" y="2762"/>
                  </a:cubicBezTo>
                  <a:cubicBezTo>
                    <a:pt x="5570" y="2694"/>
                    <a:pt x="5524" y="2625"/>
                    <a:pt x="5455" y="2557"/>
                  </a:cubicBezTo>
                  <a:cubicBezTo>
                    <a:pt x="5433" y="2488"/>
                    <a:pt x="5387" y="2443"/>
                    <a:pt x="5341" y="2374"/>
                  </a:cubicBezTo>
                  <a:cubicBezTo>
                    <a:pt x="5273" y="2306"/>
                    <a:pt x="5227" y="2237"/>
                    <a:pt x="5159" y="2169"/>
                  </a:cubicBezTo>
                  <a:cubicBezTo>
                    <a:pt x="5136" y="2146"/>
                    <a:pt x="5090" y="2100"/>
                    <a:pt x="5067" y="2078"/>
                  </a:cubicBezTo>
                  <a:cubicBezTo>
                    <a:pt x="5022" y="2009"/>
                    <a:pt x="4976" y="1963"/>
                    <a:pt x="4930" y="1895"/>
                  </a:cubicBezTo>
                  <a:cubicBezTo>
                    <a:pt x="4862" y="1826"/>
                    <a:pt x="4793" y="1758"/>
                    <a:pt x="4725" y="1690"/>
                  </a:cubicBezTo>
                  <a:cubicBezTo>
                    <a:pt x="4611" y="1575"/>
                    <a:pt x="4497" y="1461"/>
                    <a:pt x="4383" y="1347"/>
                  </a:cubicBezTo>
                  <a:cubicBezTo>
                    <a:pt x="4337" y="1302"/>
                    <a:pt x="4268" y="1233"/>
                    <a:pt x="4223" y="1187"/>
                  </a:cubicBezTo>
                  <a:cubicBezTo>
                    <a:pt x="4154" y="1142"/>
                    <a:pt x="4109" y="1073"/>
                    <a:pt x="4040" y="1028"/>
                  </a:cubicBezTo>
                  <a:cubicBezTo>
                    <a:pt x="3903" y="913"/>
                    <a:pt x="3766" y="799"/>
                    <a:pt x="3607" y="708"/>
                  </a:cubicBezTo>
                  <a:cubicBezTo>
                    <a:pt x="3538" y="662"/>
                    <a:pt x="3470" y="640"/>
                    <a:pt x="3401" y="594"/>
                  </a:cubicBezTo>
                  <a:cubicBezTo>
                    <a:pt x="3333" y="548"/>
                    <a:pt x="3264" y="503"/>
                    <a:pt x="3196" y="480"/>
                  </a:cubicBezTo>
                  <a:cubicBezTo>
                    <a:pt x="3104" y="434"/>
                    <a:pt x="3036" y="411"/>
                    <a:pt x="2967" y="366"/>
                  </a:cubicBezTo>
                  <a:cubicBezTo>
                    <a:pt x="2876" y="320"/>
                    <a:pt x="2808" y="297"/>
                    <a:pt x="2716" y="274"/>
                  </a:cubicBezTo>
                  <a:cubicBezTo>
                    <a:pt x="2648" y="229"/>
                    <a:pt x="2557" y="206"/>
                    <a:pt x="2488" y="183"/>
                  </a:cubicBezTo>
                  <a:cubicBezTo>
                    <a:pt x="2397" y="137"/>
                    <a:pt x="2306" y="115"/>
                    <a:pt x="2214" y="92"/>
                  </a:cubicBezTo>
                  <a:cubicBezTo>
                    <a:pt x="2123" y="46"/>
                    <a:pt x="2054" y="23"/>
                    <a:pt x="1963" y="23"/>
                  </a:cubicBezTo>
                  <a:cubicBezTo>
                    <a:pt x="1872" y="0"/>
                    <a:pt x="1758" y="0"/>
                    <a:pt x="1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21"/>
            <p:cNvSpPr/>
            <p:nvPr/>
          </p:nvSpPr>
          <p:spPr>
            <a:xfrm>
              <a:off x="612441" y="467266"/>
              <a:ext cx="185930" cy="139717"/>
            </a:xfrm>
            <a:custGeom>
              <a:avLst/>
              <a:gdLst/>
              <a:ahLst/>
              <a:cxnLst/>
              <a:rect l="l" t="t" r="r" b="b"/>
              <a:pathLst>
                <a:path w="4132" h="3105" extrusionOk="0">
                  <a:moveTo>
                    <a:pt x="3904" y="0"/>
                  </a:moveTo>
                  <a:cubicBezTo>
                    <a:pt x="3881" y="0"/>
                    <a:pt x="3858" y="0"/>
                    <a:pt x="3835" y="23"/>
                  </a:cubicBezTo>
                  <a:cubicBezTo>
                    <a:pt x="3812" y="23"/>
                    <a:pt x="3790" y="46"/>
                    <a:pt x="3767" y="46"/>
                  </a:cubicBezTo>
                  <a:cubicBezTo>
                    <a:pt x="3767" y="69"/>
                    <a:pt x="3744" y="91"/>
                    <a:pt x="3721" y="91"/>
                  </a:cubicBezTo>
                  <a:cubicBezTo>
                    <a:pt x="3698" y="91"/>
                    <a:pt x="3698" y="91"/>
                    <a:pt x="3675" y="114"/>
                  </a:cubicBezTo>
                  <a:cubicBezTo>
                    <a:pt x="3607" y="137"/>
                    <a:pt x="3561" y="183"/>
                    <a:pt x="3516" y="228"/>
                  </a:cubicBezTo>
                  <a:cubicBezTo>
                    <a:pt x="3493" y="274"/>
                    <a:pt x="3447" y="297"/>
                    <a:pt x="3424" y="320"/>
                  </a:cubicBezTo>
                  <a:cubicBezTo>
                    <a:pt x="3356" y="388"/>
                    <a:pt x="3310" y="457"/>
                    <a:pt x="3242" y="525"/>
                  </a:cubicBezTo>
                  <a:cubicBezTo>
                    <a:pt x="3196" y="571"/>
                    <a:pt x="3150" y="639"/>
                    <a:pt x="3082" y="685"/>
                  </a:cubicBezTo>
                  <a:cubicBezTo>
                    <a:pt x="3059" y="731"/>
                    <a:pt x="3036" y="753"/>
                    <a:pt x="3013" y="776"/>
                  </a:cubicBezTo>
                  <a:cubicBezTo>
                    <a:pt x="2991" y="799"/>
                    <a:pt x="2968" y="822"/>
                    <a:pt x="2945" y="845"/>
                  </a:cubicBezTo>
                  <a:cubicBezTo>
                    <a:pt x="2922" y="867"/>
                    <a:pt x="2922" y="890"/>
                    <a:pt x="2922" y="890"/>
                  </a:cubicBezTo>
                  <a:lnTo>
                    <a:pt x="2854" y="936"/>
                  </a:lnTo>
                  <a:cubicBezTo>
                    <a:pt x="2785" y="982"/>
                    <a:pt x="2717" y="1027"/>
                    <a:pt x="2671" y="1073"/>
                  </a:cubicBezTo>
                  <a:cubicBezTo>
                    <a:pt x="2534" y="1164"/>
                    <a:pt x="2397" y="1256"/>
                    <a:pt x="2283" y="1347"/>
                  </a:cubicBezTo>
                  <a:cubicBezTo>
                    <a:pt x="2169" y="1438"/>
                    <a:pt x="2055" y="1507"/>
                    <a:pt x="1918" y="1598"/>
                  </a:cubicBezTo>
                  <a:cubicBezTo>
                    <a:pt x="1872" y="1644"/>
                    <a:pt x="1804" y="1689"/>
                    <a:pt x="1735" y="1735"/>
                  </a:cubicBezTo>
                  <a:cubicBezTo>
                    <a:pt x="1712" y="1758"/>
                    <a:pt x="1690" y="1780"/>
                    <a:pt x="1667" y="1780"/>
                  </a:cubicBezTo>
                  <a:cubicBezTo>
                    <a:pt x="1621" y="1826"/>
                    <a:pt x="1575" y="1849"/>
                    <a:pt x="1553" y="1872"/>
                  </a:cubicBezTo>
                  <a:cubicBezTo>
                    <a:pt x="1461" y="1917"/>
                    <a:pt x="1370" y="1940"/>
                    <a:pt x="1279" y="1986"/>
                  </a:cubicBezTo>
                  <a:cubicBezTo>
                    <a:pt x="1187" y="2032"/>
                    <a:pt x="1073" y="2077"/>
                    <a:pt x="959" y="2123"/>
                  </a:cubicBezTo>
                  <a:cubicBezTo>
                    <a:pt x="822" y="2191"/>
                    <a:pt x="708" y="2237"/>
                    <a:pt x="571" y="2305"/>
                  </a:cubicBezTo>
                  <a:cubicBezTo>
                    <a:pt x="526" y="2328"/>
                    <a:pt x="457" y="2374"/>
                    <a:pt x="411" y="2397"/>
                  </a:cubicBezTo>
                  <a:lnTo>
                    <a:pt x="389" y="2397"/>
                  </a:lnTo>
                  <a:cubicBezTo>
                    <a:pt x="389" y="2420"/>
                    <a:pt x="389" y="2420"/>
                    <a:pt x="366" y="2420"/>
                  </a:cubicBezTo>
                  <a:cubicBezTo>
                    <a:pt x="343" y="2420"/>
                    <a:pt x="320" y="2442"/>
                    <a:pt x="297" y="2442"/>
                  </a:cubicBezTo>
                  <a:cubicBezTo>
                    <a:pt x="274" y="2465"/>
                    <a:pt x="252" y="2465"/>
                    <a:pt x="229" y="2465"/>
                  </a:cubicBezTo>
                  <a:cubicBezTo>
                    <a:pt x="183" y="2488"/>
                    <a:pt x="160" y="2511"/>
                    <a:pt x="137" y="2557"/>
                  </a:cubicBezTo>
                  <a:cubicBezTo>
                    <a:pt x="115" y="2602"/>
                    <a:pt x="115" y="2671"/>
                    <a:pt x="137" y="2716"/>
                  </a:cubicBezTo>
                  <a:cubicBezTo>
                    <a:pt x="137" y="2739"/>
                    <a:pt x="160" y="2739"/>
                    <a:pt x="160" y="2762"/>
                  </a:cubicBezTo>
                  <a:cubicBezTo>
                    <a:pt x="137" y="2762"/>
                    <a:pt x="115" y="2785"/>
                    <a:pt x="92" y="2808"/>
                  </a:cubicBezTo>
                  <a:cubicBezTo>
                    <a:pt x="69" y="2830"/>
                    <a:pt x="46" y="2853"/>
                    <a:pt x="46" y="2876"/>
                  </a:cubicBezTo>
                  <a:cubicBezTo>
                    <a:pt x="1" y="2922"/>
                    <a:pt x="1" y="2990"/>
                    <a:pt x="46" y="3036"/>
                  </a:cubicBezTo>
                  <a:cubicBezTo>
                    <a:pt x="69" y="3082"/>
                    <a:pt x="115" y="3104"/>
                    <a:pt x="183" y="3104"/>
                  </a:cubicBezTo>
                  <a:lnTo>
                    <a:pt x="252" y="3104"/>
                  </a:lnTo>
                  <a:cubicBezTo>
                    <a:pt x="274" y="3082"/>
                    <a:pt x="274" y="3082"/>
                    <a:pt x="297" y="3082"/>
                  </a:cubicBezTo>
                  <a:lnTo>
                    <a:pt x="320" y="3082"/>
                  </a:lnTo>
                  <a:cubicBezTo>
                    <a:pt x="366" y="3082"/>
                    <a:pt x="411" y="3082"/>
                    <a:pt x="457" y="3059"/>
                  </a:cubicBezTo>
                  <a:cubicBezTo>
                    <a:pt x="480" y="3036"/>
                    <a:pt x="526" y="3013"/>
                    <a:pt x="571" y="2990"/>
                  </a:cubicBezTo>
                  <a:cubicBezTo>
                    <a:pt x="662" y="2945"/>
                    <a:pt x="777" y="2922"/>
                    <a:pt x="868" y="2876"/>
                  </a:cubicBezTo>
                  <a:cubicBezTo>
                    <a:pt x="982" y="2830"/>
                    <a:pt x="1073" y="2808"/>
                    <a:pt x="1187" y="2762"/>
                  </a:cubicBezTo>
                  <a:cubicBezTo>
                    <a:pt x="1233" y="2739"/>
                    <a:pt x="1302" y="2716"/>
                    <a:pt x="1347" y="2693"/>
                  </a:cubicBezTo>
                  <a:cubicBezTo>
                    <a:pt x="1370" y="2671"/>
                    <a:pt x="1416" y="2671"/>
                    <a:pt x="1439" y="2648"/>
                  </a:cubicBezTo>
                  <a:cubicBezTo>
                    <a:pt x="1461" y="2648"/>
                    <a:pt x="1484" y="2625"/>
                    <a:pt x="1484" y="2625"/>
                  </a:cubicBezTo>
                  <a:lnTo>
                    <a:pt x="1530" y="2625"/>
                  </a:lnTo>
                  <a:cubicBezTo>
                    <a:pt x="1553" y="2625"/>
                    <a:pt x="1575" y="2602"/>
                    <a:pt x="1598" y="2579"/>
                  </a:cubicBezTo>
                  <a:cubicBezTo>
                    <a:pt x="1621" y="2579"/>
                    <a:pt x="1644" y="2579"/>
                    <a:pt x="1667" y="2557"/>
                  </a:cubicBezTo>
                  <a:cubicBezTo>
                    <a:pt x="1690" y="2534"/>
                    <a:pt x="1735" y="2534"/>
                    <a:pt x="1758" y="2511"/>
                  </a:cubicBezTo>
                  <a:cubicBezTo>
                    <a:pt x="1849" y="2465"/>
                    <a:pt x="1918" y="2420"/>
                    <a:pt x="1986" y="2374"/>
                  </a:cubicBezTo>
                  <a:cubicBezTo>
                    <a:pt x="2123" y="2305"/>
                    <a:pt x="2260" y="2214"/>
                    <a:pt x="2397" y="2123"/>
                  </a:cubicBezTo>
                  <a:cubicBezTo>
                    <a:pt x="2557" y="2032"/>
                    <a:pt x="2694" y="1940"/>
                    <a:pt x="2831" y="1849"/>
                  </a:cubicBezTo>
                  <a:cubicBezTo>
                    <a:pt x="2899" y="1803"/>
                    <a:pt x="2968" y="1758"/>
                    <a:pt x="3036" y="1712"/>
                  </a:cubicBezTo>
                  <a:cubicBezTo>
                    <a:pt x="3082" y="1689"/>
                    <a:pt x="3128" y="1666"/>
                    <a:pt x="3150" y="1644"/>
                  </a:cubicBezTo>
                  <a:cubicBezTo>
                    <a:pt x="3173" y="1644"/>
                    <a:pt x="3173" y="1621"/>
                    <a:pt x="3173" y="1621"/>
                  </a:cubicBezTo>
                  <a:lnTo>
                    <a:pt x="3196" y="1621"/>
                  </a:lnTo>
                  <a:cubicBezTo>
                    <a:pt x="3219" y="1598"/>
                    <a:pt x="3242" y="1598"/>
                    <a:pt x="3287" y="1575"/>
                  </a:cubicBezTo>
                  <a:cubicBezTo>
                    <a:pt x="3333" y="1552"/>
                    <a:pt x="3356" y="1461"/>
                    <a:pt x="3333" y="1415"/>
                  </a:cubicBezTo>
                  <a:cubicBezTo>
                    <a:pt x="3333" y="1392"/>
                    <a:pt x="3333" y="1392"/>
                    <a:pt x="3333" y="1392"/>
                  </a:cubicBezTo>
                  <a:lnTo>
                    <a:pt x="3379" y="1392"/>
                  </a:lnTo>
                  <a:cubicBezTo>
                    <a:pt x="3401" y="1370"/>
                    <a:pt x="3424" y="1370"/>
                    <a:pt x="3447" y="1347"/>
                  </a:cubicBezTo>
                  <a:cubicBezTo>
                    <a:pt x="3447" y="1324"/>
                    <a:pt x="3470" y="1324"/>
                    <a:pt x="3470" y="1301"/>
                  </a:cubicBezTo>
                  <a:cubicBezTo>
                    <a:pt x="3516" y="1278"/>
                    <a:pt x="3538" y="1256"/>
                    <a:pt x="3561" y="1233"/>
                  </a:cubicBezTo>
                  <a:cubicBezTo>
                    <a:pt x="3630" y="1164"/>
                    <a:pt x="3675" y="1119"/>
                    <a:pt x="3744" y="1050"/>
                  </a:cubicBezTo>
                  <a:cubicBezTo>
                    <a:pt x="3744" y="1050"/>
                    <a:pt x="3767" y="1027"/>
                    <a:pt x="3790" y="1004"/>
                  </a:cubicBezTo>
                  <a:cubicBezTo>
                    <a:pt x="3835" y="959"/>
                    <a:pt x="3881" y="936"/>
                    <a:pt x="3904" y="890"/>
                  </a:cubicBezTo>
                  <a:cubicBezTo>
                    <a:pt x="3949" y="867"/>
                    <a:pt x="3995" y="822"/>
                    <a:pt x="4018" y="776"/>
                  </a:cubicBezTo>
                  <a:cubicBezTo>
                    <a:pt x="4018" y="753"/>
                    <a:pt x="4018" y="753"/>
                    <a:pt x="4018" y="731"/>
                  </a:cubicBezTo>
                  <a:cubicBezTo>
                    <a:pt x="4041" y="708"/>
                    <a:pt x="4063" y="685"/>
                    <a:pt x="4086" y="685"/>
                  </a:cubicBezTo>
                  <a:cubicBezTo>
                    <a:pt x="4086" y="662"/>
                    <a:pt x="4109" y="616"/>
                    <a:pt x="4132" y="594"/>
                  </a:cubicBezTo>
                  <a:cubicBezTo>
                    <a:pt x="4132" y="571"/>
                    <a:pt x="4132" y="548"/>
                    <a:pt x="4132" y="502"/>
                  </a:cubicBezTo>
                  <a:cubicBezTo>
                    <a:pt x="4132" y="479"/>
                    <a:pt x="4132" y="434"/>
                    <a:pt x="4109" y="411"/>
                  </a:cubicBezTo>
                  <a:cubicBezTo>
                    <a:pt x="4132" y="388"/>
                    <a:pt x="4132" y="388"/>
                    <a:pt x="4132" y="365"/>
                  </a:cubicBezTo>
                  <a:cubicBezTo>
                    <a:pt x="4132" y="320"/>
                    <a:pt x="4132" y="251"/>
                    <a:pt x="4086" y="228"/>
                  </a:cubicBezTo>
                  <a:cubicBezTo>
                    <a:pt x="4063" y="206"/>
                    <a:pt x="4041" y="206"/>
                    <a:pt x="4018" y="183"/>
                  </a:cubicBezTo>
                  <a:lnTo>
                    <a:pt x="4041" y="183"/>
                  </a:lnTo>
                  <a:cubicBezTo>
                    <a:pt x="4063" y="137"/>
                    <a:pt x="4041" y="91"/>
                    <a:pt x="4018" y="46"/>
                  </a:cubicBezTo>
                  <a:cubicBezTo>
                    <a:pt x="4018" y="23"/>
                    <a:pt x="3972" y="0"/>
                    <a:pt x="39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21"/>
            <p:cNvSpPr/>
            <p:nvPr/>
          </p:nvSpPr>
          <p:spPr>
            <a:xfrm>
              <a:off x="785996" y="479595"/>
              <a:ext cx="94540" cy="136612"/>
            </a:xfrm>
            <a:custGeom>
              <a:avLst/>
              <a:gdLst/>
              <a:ahLst/>
              <a:cxnLst/>
              <a:rect l="l" t="t" r="r" b="b"/>
              <a:pathLst>
                <a:path w="2101" h="3036" extrusionOk="0">
                  <a:moveTo>
                    <a:pt x="343" y="0"/>
                  </a:moveTo>
                  <a:cubicBezTo>
                    <a:pt x="321" y="0"/>
                    <a:pt x="275" y="23"/>
                    <a:pt x="252" y="46"/>
                  </a:cubicBezTo>
                  <a:cubicBezTo>
                    <a:pt x="229" y="68"/>
                    <a:pt x="206" y="91"/>
                    <a:pt x="206" y="137"/>
                  </a:cubicBezTo>
                  <a:cubicBezTo>
                    <a:pt x="206" y="160"/>
                    <a:pt x="206" y="160"/>
                    <a:pt x="206" y="183"/>
                  </a:cubicBezTo>
                  <a:cubicBezTo>
                    <a:pt x="193" y="176"/>
                    <a:pt x="178" y="173"/>
                    <a:pt x="162" y="173"/>
                  </a:cubicBezTo>
                  <a:cubicBezTo>
                    <a:pt x="125" y="173"/>
                    <a:pt x="86" y="189"/>
                    <a:pt x="69" y="205"/>
                  </a:cubicBezTo>
                  <a:cubicBezTo>
                    <a:pt x="24" y="251"/>
                    <a:pt x="1" y="274"/>
                    <a:pt x="1" y="320"/>
                  </a:cubicBezTo>
                  <a:cubicBezTo>
                    <a:pt x="1" y="365"/>
                    <a:pt x="1" y="388"/>
                    <a:pt x="24" y="411"/>
                  </a:cubicBezTo>
                  <a:cubicBezTo>
                    <a:pt x="24" y="457"/>
                    <a:pt x="69" y="479"/>
                    <a:pt x="92" y="525"/>
                  </a:cubicBezTo>
                  <a:cubicBezTo>
                    <a:pt x="115" y="548"/>
                    <a:pt x="138" y="571"/>
                    <a:pt x="138" y="616"/>
                  </a:cubicBezTo>
                  <a:cubicBezTo>
                    <a:pt x="184" y="662"/>
                    <a:pt x="229" y="730"/>
                    <a:pt x="275" y="799"/>
                  </a:cubicBezTo>
                  <a:cubicBezTo>
                    <a:pt x="366" y="936"/>
                    <a:pt x="435" y="1096"/>
                    <a:pt x="526" y="1233"/>
                  </a:cubicBezTo>
                  <a:cubicBezTo>
                    <a:pt x="594" y="1392"/>
                    <a:pt x="663" y="1575"/>
                    <a:pt x="731" y="1735"/>
                  </a:cubicBezTo>
                  <a:cubicBezTo>
                    <a:pt x="800" y="1895"/>
                    <a:pt x="868" y="2054"/>
                    <a:pt x="914" y="2237"/>
                  </a:cubicBezTo>
                  <a:cubicBezTo>
                    <a:pt x="982" y="2397"/>
                    <a:pt x="1028" y="2579"/>
                    <a:pt x="1097" y="2762"/>
                  </a:cubicBezTo>
                  <a:cubicBezTo>
                    <a:pt x="1119" y="2808"/>
                    <a:pt x="1142" y="2853"/>
                    <a:pt x="1165" y="2899"/>
                  </a:cubicBezTo>
                  <a:cubicBezTo>
                    <a:pt x="1188" y="2967"/>
                    <a:pt x="1234" y="3013"/>
                    <a:pt x="1302" y="3013"/>
                  </a:cubicBezTo>
                  <a:cubicBezTo>
                    <a:pt x="1325" y="3036"/>
                    <a:pt x="1371" y="3036"/>
                    <a:pt x="1393" y="3036"/>
                  </a:cubicBezTo>
                  <a:cubicBezTo>
                    <a:pt x="1462" y="3036"/>
                    <a:pt x="1507" y="3013"/>
                    <a:pt x="1553" y="2967"/>
                  </a:cubicBezTo>
                  <a:cubicBezTo>
                    <a:pt x="1599" y="2944"/>
                    <a:pt x="1622" y="2922"/>
                    <a:pt x="1667" y="2899"/>
                  </a:cubicBezTo>
                  <a:lnTo>
                    <a:pt x="1667" y="2899"/>
                  </a:lnTo>
                  <a:cubicBezTo>
                    <a:pt x="1644" y="2922"/>
                    <a:pt x="1644" y="2922"/>
                    <a:pt x="1644" y="2922"/>
                  </a:cubicBezTo>
                  <a:cubicBezTo>
                    <a:pt x="1667" y="2922"/>
                    <a:pt x="1667" y="2899"/>
                    <a:pt x="1690" y="2876"/>
                  </a:cubicBezTo>
                  <a:cubicBezTo>
                    <a:pt x="1736" y="2876"/>
                    <a:pt x="1781" y="2876"/>
                    <a:pt x="1827" y="2853"/>
                  </a:cubicBezTo>
                  <a:cubicBezTo>
                    <a:pt x="1873" y="2830"/>
                    <a:pt x="1918" y="2785"/>
                    <a:pt x="1941" y="2739"/>
                  </a:cubicBezTo>
                  <a:cubicBezTo>
                    <a:pt x="1964" y="2739"/>
                    <a:pt x="1987" y="2716"/>
                    <a:pt x="2010" y="2716"/>
                  </a:cubicBezTo>
                  <a:lnTo>
                    <a:pt x="1987" y="2716"/>
                  </a:lnTo>
                  <a:cubicBezTo>
                    <a:pt x="2032" y="2716"/>
                    <a:pt x="2055" y="2693"/>
                    <a:pt x="2078" y="2671"/>
                  </a:cubicBezTo>
                  <a:cubicBezTo>
                    <a:pt x="2078" y="2648"/>
                    <a:pt x="2101" y="2625"/>
                    <a:pt x="2078" y="2602"/>
                  </a:cubicBezTo>
                  <a:cubicBezTo>
                    <a:pt x="2078" y="2556"/>
                    <a:pt x="2055" y="2534"/>
                    <a:pt x="2032" y="2511"/>
                  </a:cubicBezTo>
                  <a:lnTo>
                    <a:pt x="1987" y="2511"/>
                  </a:lnTo>
                  <a:cubicBezTo>
                    <a:pt x="1987" y="2488"/>
                    <a:pt x="1987" y="2488"/>
                    <a:pt x="1987" y="2465"/>
                  </a:cubicBezTo>
                  <a:cubicBezTo>
                    <a:pt x="2010" y="2419"/>
                    <a:pt x="1987" y="2374"/>
                    <a:pt x="1987" y="2328"/>
                  </a:cubicBezTo>
                  <a:cubicBezTo>
                    <a:pt x="1964" y="2260"/>
                    <a:pt x="1918" y="2214"/>
                    <a:pt x="1895" y="2168"/>
                  </a:cubicBezTo>
                  <a:cubicBezTo>
                    <a:pt x="1850" y="2100"/>
                    <a:pt x="1827" y="2031"/>
                    <a:pt x="1804" y="1963"/>
                  </a:cubicBezTo>
                  <a:cubicBezTo>
                    <a:pt x="1759" y="1872"/>
                    <a:pt x="1713" y="1803"/>
                    <a:pt x="1690" y="1735"/>
                  </a:cubicBezTo>
                  <a:cubicBezTo>
                    <a:pt x="1622" y="1643"/>
                    <a:pt x="1576" y="1552"/>
                    <a:pt x="1530" y="1461"/>
                  </a:cubicBezTo>
                  <a:cubicBezTo>
                    <a:pt x="1416" y="1301"/>
                    <a:pt x="1302" y="1141"/>
                    <a:pt x="1188" y="982"/>
                  </a:cubicBezTo>
                  <a:cubicBezTo>
                    <a:pt x="1165" y="913"/>
                    <a:pt x="1119" y="845"/>
                    <a:pt x="1074" y="776"/>
                  </a:cubicBezTo>
                  <a:cubicBezTo>
                    <a:pt x="1051" y="753"/>
                    <a:pt x="1028" y="730"/>
                    <a:pt x="1005" y="708"/>
                  </a:cubicBezTo>
                  <a:cubicBezTo>
                    <a:pt x="982" y="662"/>
                    <a:pt x="937" y="616"/>
                    <a:pt x="891" y="571"/>
                  </a:cubicBezTo>
                  <a:cubicBezTo>
                    <a:pt x="868" y="548"/>
                    <a:pt x="823" y="548"/>
                    <a:pt x="800" y="548"/>
                  </a:cubicBezTo>
                  <a:cubicBezTo>
                    <a:pt x="754" y="479"/>
                    <a:pt x="709" y="434"/>
                    <a:pt x="663" y="365"/>
                  </a:cubicBezTo>
                  <a:cubicBezTo>
                    <a:pt x="640" y="342"/>
                    <a:pt x="617" y="320"/>
                    <a:pt x="617" y="297"/>
                  </a:cubicBezTo>
                  <a:cubicBezTo>
                    <a:pt x="572" y="205"/>
                    <a:pt x="526" y="137"/>
                    <a:pt x="458" y="68"/>
                  </a:cubicBezTo>
                  <a:cubicBezTo>
                    <a:pt x="435" y="23"/>
                    <a:pt x="389" y="0"/>
                    <a:pt x="3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21"/>
            <p:cNvSpPr/>
            <p:nvPr/>
          </p:nvSpPr>
          <p:spPr>
            <a:xfrm>
              <a:off x="608346" y="362465"/>
              <a:ext cx="273225" cy="246541"/>
            </a:xfrm>
            <a:custGeom>
              <a:avLst/>
              <a:gdLst/>
              <a:ahLst/>
              <a:cxnLst/>
              <a:rect l="l" t="t" r="r" b="b"/>
              <a:pathLst>
                <a:path w="6072" h="5479" extrusionOk="0">
                  <a:moveTo>
                    <a:pt x="3972" y="2786"/>
                  </a:moveTo>
                  <a:cubicBezTo>
                    <a:pt x="3972" y="2799"/>
                    <a:pt x="3980" y="2805"/>
                    <a:pt x="3986" y="2807"/>
                  </a:cubicBezTo>
                  <a:lnTo>
                    <a:pt x="3986" y="2807"/>
                  </a:lnTo>
                  <a:cubicBezTo>
                    <a:pt x="3981" y="2800"/>
                    <a:pt x="3977" y="2793"/>
                    <a:pt x="3972" y="2786"/>
                  </a:cubicBezTo>
                  <a:close/>
                  <a:moveTo>
                    <a:pt x="183" y="1"/>
                  </a:moveTo>
                  <a:cubicBezTo>
                    <a:pt x="137" y="24"/>
                    <a:pt x="92" y="47"/>
                    <a:pt x="46" y="47"/>
                  </a:cubicBezTo>
                  <a:cubicBezTo>
                    <a:pt x="23" y="69"/>
                    <a:pt x="0" y="92"/>
                    <a:pt x="0" y="138"/>
                  </a:cubicBezTo>
                  <a:cubicBezTo>
                    <a:pt x="23" y="161"/>
                    <a:pt x="46" y="184"/>
                    <a:pt x="92" y="184"/>
                  </a:cubicBezTo>
                  <a:cubicBezTo>
                    <a:pt x="137" y="161"/>
                    <a:pt x="160" y="138"/>
                    <a:pt x="206" y="138"/>
                  </a:cubicBezTo>
                  <a:lnTo>
                    <a:pt x="388" y="138"/>
                  </a:lnTo>
                  <a:cubicBezTo>
                    <a:pt x="457" y="161"/>
                    <a:pt x="502" y="161"/>
                    <a:pt x="548" y="161"/>
                  </a:cubicBezTo>
                  <a:cubicBezTo>
                    <a:pt x="594" y="184"/>
                    <a:pt x="639" y="184"/>
                    <a:pt x="685" y="206"/>
                  </a:cubicBezTo>
                  <a:cubicBezTo>
                    <a:pt x="776" y="229"/>
                    <a:pt x="868" y="275"/>
                    <a:pt x="959" y="298"/>
                  </a:cubicBezTo>
                  <a:cubicBezTo>
                    <a:pt x="1073" y="343"/>
                    <a:pt x="1164" y="389"/>
                    <a:pt x="1256" y="435"/>
                  </a:cubicBezTo>
                  <a:cubicBezTo>
                    <a:pt x="1347" y="480"/>
                    <a:pt x="1438" y="526"/>
                    <a:pt x="1530" y="572"/>
                  </a:cubicBezTo>
                  <a:cubicBezTo>
                    <a:pt x="1621" y="617"/>
                    <a:pt x="1712" y="686"/>
                    <a:pt x="1781" y="731"/>
                  </a:cubicBezTo>
                  <a:cubicBezTo>
                    <a:pt x="1872" y="800"/>
                    <a:pt x="1940" y="845"/>
                    <a:pt x="2032" y="914"/>
                  </a:cubicBezTo>
                  <a:cubicBezTo>
                    <a:pt x="2100" y="960"/>
                    <a:pt x="2169" y="1005"/>
                    <a:pt x="2237" y="1051"/>
                  </a:cubicBezTo>
                  <a:cubicBezTo>
                    <a:pt x="2237" y="1074"/>
                    <a:pt x="2237" y="1074"/>
                    <a:pt x="2260" y="1074"/>
                  </a:cubicBezTo>
                  <a:lnTo>
                    <a:pt x="2237" y="1074"/>
                  </a:lnTo>
                  <a:cubicBezTo>
                    <a:pt x="2283" y="1097"/>
                    <a:pt x="2328" y="1119"/>
                    <a:pt x="2351" y="1165"/>
                  </a:cubicBezTo>
                  <a:cubicBezTo>
                    <a:pt x="2374" y="1165"/>
                    <a:pt x="2374" y="1165"/>
                    <a:pt x="2397" y="1188"/>
                  </a:cubicBezTo>
                  <a:cubicBezTo>
                    <a:pt x="2374" y="1165"/>
                    <a:pt x="2374" y="1165"/>
                    <a:pt x="2374" y="1165"/>
                  </a:cubicBezTo>
                  <a:lnTo>
                    <a:pt x="2374" y="1165"/>
                  </a:lnTo>
                  <a:cubicBezTo>
                    <a:pt x="2488" y="1256"/>
                    <a:pt x="2602" y="1348"/>
                    <a:pt x="2716" y="1439"/>
                  </a:cubicBezTo>
                  <a:cubicBezTo>
                    <a:pt x="2853" y="1553"/>
                    <a:pt x="2968" y="1667"/>
                    <a:pt x="3082" y="1781"/>
                  </a:cubicBezTo>
                  <a:cubicBezTo>
                    <a:pt x="3310" y="1987"/>
                    <a:pt x="3492" y="2238"/>
                    <a:pt x="3698" y="2466"/>
                  </a:cubicBezTo>
                  <a:cubicBezTo>
                    <a:pt x="3789" y="2580"/>
                    <a:pt x="3903" y="2694"/>
                    <a:pt x="3995" y="2808"/>
                  </a:cubicBezTo>
                  <a:cubicBezTo>
                    <a:pt x="3995" y="2808"/>
                    <a:pt x="3991" y="2808"/>
                    <a:pt x="3986" y="2807"/>
                  </a:cubicBezTo>
                  <a:lnTo>
                    <a:pt x="3986" y="2807"/>
                  </a:lnTo>
                  <a:cubicBezTo>
                    <a:pt x="4075" y="2935"/>
                    <a:pt x="4182" y="3044"/>
                    <a:pt x="4269" y="3174"/>
                  </a:cubicBezTo>
                  <a:cubicBezTo>
                    <a:pt x="4360" y="3311"/>
                    <a:pt x="4474" y="3448"/>
                    <a:pt x="4565" y="3607"/>
                  </a:cubicBezTo>
                  <a:cubicBezTo>
                    <a:pt x="4657" y="3744"/>
                    <a:pt x="4725" y="3881"/>
                    <a:pt x="4816" y="4041"/>
                  </a:cubicBezTo>
                  <a:cubicBezTo>
                    <a:pt x="4908" y="4178"/>
                    <a:pt x="4976" y="4315"/>
                    <a:pt x="5067" y="4452"/>
                  </a:cubicBezTo>
                  <a:cubicBezTo>
                    <a:pt x="5136" y="4589"/>
                    <a:pt x="5204" y="4726"/>
                    <a:pt x="5273" y="4840"/>
                  </a:cubicBezTo>
                  <a:cubicBezTo>
                    <a:pt x="5341" y="4954"/>
                    <a:pt x="5410" y="5091"/>
                    <a:pt x="5455" y="5205"/>
                  </a:cubicBezTo>
                  <a:cubicBezTo>
                    <a:pt x="5478" y="5251"/>
                    <a:pt x="5501" y="5274"/>
                    <a:pt x="5501" y="5319"/>
                  </a:cubicBezTo>
                  <a:cubicBezTo>
                    <a:pt x="5501" y="5365"/>
                    <a:pt x="5524" y="5411"/>
                    <a:pt x="5570" y="5433"/>
                  </a:cubicBezTo>
                  <a:cubicBezTo>
                    <a:pt x="5570" y="5433"/>
                    <a:pt x="5592" y="5456"/>
                    <a:pt x="5592" y="5456"/>
                  </a:cubicBezTo>
                  <a:cubicBezTo>
                    <a:pt x="5638" y="5479"/>
                    <a:pt x="5638" y="5479"/>
                    <a:pt x="5684" y="5479"/>
                  </a:cubicBezTo>
                  <a:cubicBezTo>
                    <a:pt x="5707" y="5479"/>
                    <a:pt x="5729" y="5479"/>
                    <a:pt x="5752" y="5456"/>
                  </a:cubicBezTo>
                  <a:cubicBezTo>
                    <a:pt x="5821" y="5433"/>
                    <a:pt x="5866" y="5433"/>
                    <a:pt x="5912" y="5411"/>
                  </a:cubicBezTo>
                  <a:cubicBezTo>
                    <a:pt x="5958" y="5388"/>
                    <a:pt x="5980" y="5388"/>
                    <a:pt x="6003" y="5342"/>
                  </a:cubicBezTo>
                  <a:cubicBezTo>
                    <a:pt x="6049" y="5296"/>
                    <a:pt x="6072" y="5228"/>
                    <a:pt x="6049" y="5159"/>
                  </a:cubicBezTo>
                  <a:cubicBezTo>
                    <a:pt x="6026" y="5091"/>
                    <a:pt x="6003" y="5045"/>
                    <a:pt x="5980" y="4977"/>
                  </a:cubicBezTo>
                  <a:cubicBezTo>
                    <a:pt x="5912" y="4840"/>
                    <a:pt x="5843" y="4726"/>
                    <a:pt x="5775" y="4589"/>
                  </a:cubicBezTo>
                  <a:cubicBezTo>
                    <a:pt x="5752" y="4543"/>
                    <a:pt x="5729" y="4498"/>
                    <a:pt x="5707" y="4475"/>
                  </a:cubicBezTo>
                  <a:cubicBezTo>
                    <a:pt x="5661" y="4383"/>
                    <a:pt x="5638" y="4315"/>
                    <a:pt x="5592" y="4224"/>
                  </a:cubicBezTo>
                  <a:cubicBezTo>
                    <a:pt x="5547" y="4155"/>
                    <a:pt x="5501" y="4064"/>
                    <a:pt x="5455" y="3973"/>
                  </a:cubicBezTo>
                  <a:cubicBezTo>
                    <a:pt x="5364" y="3836"/>
                    <a:pt x="5273" y="3676"/>
                    <a:pt x="5204" y="3539"/>
                  </a:cubicBezTo>
                  <a:cubicBezTo>
                    <a:pt x="5113" y="3379"/>
                    <a:pt x="5022" y="3219"/>
                    <a:pt x="4930" y="3082"/>
                  </a:cubicBezTo>
                  <a:cubicBezTo>
                    <a:pt x="4816" y="2900"/>
                    <a:pt x="4702" y="2717"/>
                    <a:pt x="4565" y="2557"/>
                  </a:cubicBezTo>
                  <a:cubicBezTo>
                    <a:pt x="4451" y="2398"/>
                    <a:pt x="4314" y="2238"/>
                    <a:pt x="4200" y="2055"/>
                  </a:cubicBezTo>
                  <a:cubicBezTo>
                    <a:pt x="4132" y="1987"/>
                    <a:pt x="4063" y="1918"/>
                    <a:pt x="4017" y="1827"/>
                  </a:cubicBezTo>
                  <a:cubicBezTo>
                    <a:pt x="3949" y="1781"/>
                    <a:pt x="3903" y="1713"/>
                    <a:pt x="3835" y="1667"/>
                  </a:cubicBezTo>
                  <a:cubicBezTo>
                    <a:pt x="3766" y="1599"/>
                    <a:pt x="3698" y="1530"/>
                    <a:pt x="3607" y="1462"/>
                  </a:cubicBezTo>
                  <a:cubicBezTo>
                    <a:pt x="3538" y="1393"/>
                    <a:pt x="3447" y="1348"/>
                    <a:pt x="3378" y="1279"/>
                  </a:cubicBezTo>
                  <a:cubicBezTo>
                    <a:pt x="3333" y="1256"/>
                    <a:pt x="3287" y="1211"/>
                    <a:pt x="3241" y="1165"/>
                  </a:cubicBezTo>
                  <a:cubicBezTo>
                    <a:pt x="3207" y="1142"/>
                    <a:pt x="3167" y="1131"/>
                    <a:pt x="3130" y="1131"/>
                  </a:cubicBezTo>
                  <a:cubicBezTo>
                    <a:pt x="3093" y="1131"/>
                    <a:pt x="3059" y="1142"/>
                    <a:pt x="3036" y="1165"/>
                  </a:cubicBezTo>
                  <a:cubicBezTo>
                    <a:pt x="2990" y="1211"/>
                    <a:pt x="2990" y="1234"/>
                    <a:pt x="2990" y="1279"/>
                  </a:cubicBezTo>
                  <a:cubicBezTo>
                    <a:pt x="2945" y="1234"/>
                    <a:pt x="2899" y="1188"/>
                    <a:pt x="2853" y="1165"/>
                  </a:cubicBezTo>
                  <a:cubicBezTo>
                    <a:pt x="2785" y="1119"/>
                    <a:pt x="2739" y="1074"/>
                    <a:pt x="2671" y="1028"/>
                  </a:cubicBezTo>
                  <a:cubicBezTo>
                    <a:pt x="2579" y="937"/>
                    <a:pt x="2465" y="868"/>
                    <a:pt x="2351" y="777"/>
                  </a:cubicBezTo>
                  <a:cubicBezTo>
                    <a:pt x="2351" y="777"/>
                    <a:pt x="2351" y="777"/>
                    <a:pt x="2351" y="800"/>
                  </a:cubicBezTo>
                  <a:cubicBezTo>
                    <a:pt x="2283" y="731"/>
                    <a:pt x="2214" y="686"/>
                    <a:pt x="2146" y="640"/>
                  </a:cubicBezTo>
                  <a:cubicBezTo>
                    <a:pt x="2100" y="594"/>
                    <a:pt x="2032" y="572"/>
                    <a:pt x="1963" y="526"/>
                  </a:cubicBezTo>
                  <a:cubicBezTo>
                    <a:pt x="1826" y="435"/>
                    <a:pt x="1689" y="366"/>
                    <a:pt x="1552" y="298"/>
                  </a:cubicBezTo>
                  <a:cubicBezTo>
                    <a:pt x="1484" y="275"/>
                    <a:pt x="1393" y="252"/>
                    <a:pt x="1324" y="206"/>
                  </a:cubicBezTo>
                  <a:cubicBezTo>
                    <a:pt x="1256" y="184"/>
                    <a:pt x="1164" y="138"/>
                    <a:pt x="1096" y="115"/>
                  </a:cubicBezTo>
                  <a:cubicBezTo>
                    <a:pt x="1050" y="115"/>
                    <a:pt x="1027" y="92"/>
                    <a:pt x="982" y="92"/>
                  </a:cubicBezTo>
                  <a:cubicBezTo>
                    <a:pt x="936" y="69"/>
                    <a:pt x="890" y="69"/>
                    <a:pt x="868" y="69"/>
                  </a:cubicBezTo>
                  <a:cubicBezTo>
                    <a:pt x="799" y="47"/>
                    <a:pt x="731" y="24"/>
                    <a:pt x="662" y="24"/>
                  </a:cubicBezTo>
                  <a:cubicBezTo>
                    <a:pt x="548" y="1"/>
                    <a:pt x="457" y="1"/>
                    <a:pt x="3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21"/>
            <p:cNvSpPr/>
            <p:nvPr/>
          </p:nvSpPr>
          <p:spPr>
            <a:xfrm>
              <a:off x="644299" y="361475"/>
              <a:ext cx="154071" cy="103764"/>
            </a:xfrm>
            <a:custGeom>
              <a:avLst/>
              <a:gdLst/>
              <a:ahLst/>
              <a:cxnLst/>
              <a:rect l="l" t="t" r="r" b="b"/>
              <a:pathLst>
                <a:path w="3424" h="2306" extrusionOk="0">
                  <a:moveTo>
                    <a:pt x="1096" y="525"/>
                  </a:moveTo>
                  <a:cubicBezTo>
                    <a:pt x="1096" y="525"/>
                    <a:pt x="1119" y="548"/>
                    <a:pt x="1119" y="548"/>
                  </a:cubicBezTo>
                  <a:cubicBezTo>
                    <a:pt x="1119" y="548"/>
                    <a:pt x="1096" y="548"/>
                    <a:pt x="1096" y="525"/>
                  </a:cubicBezTo>
                  <a:close/>
                  <a:moveTo>
                    <a:pt x="46" y="0"/>
                  </a:moveTo>
                  <a:cubicBezTo>
                    <a:pt x="23" y="23"/>
                    <a:pt x="0" y="69"/>
                    <a:pt x="23" y="114"/>
                  </a:cubicBezTo>
                  <a:cubicBezTo>
                    <a:pt x="23" y="160"/>
                    <a:pt x="69" y="183"/>
                    <a:pt x="114" y="183"/>
                  </a:cubicBezTo>
                  <a:cubicBezTo>
                    <a:pt x="137" y="183"/>
                    <a:pt x="183" y="206"/>
                    <a:pt x="206" y="206"/>
                  </a:cubicBezTo>
                  <a:cubicBezTo>
                    <a:pt x="297" y="228"/>
                    <a:pt x="365" y="251"/>
                    <a:pt x="457" y="274"/>
                  </a:cubicBezTo>
                  <a:cubicBezTo>
                    <a:pt x="479" y="274"/>
                    <a:pt x="525" y="297"/>
                    <a:pt x="548" y="320"/>
                  </a:cubicBezTo>
                  <a:cubicBezTo>
                    <a:pt x="616" y="342"/>
                    <a:pt x="685" y="365"/>
                    <a:pt x="731" y="388"/>
                  </a:cubicBezTo>
                  <a:cubicBezTo>
                    <a:pt x="845" y="457"/>
                    <a:pt x="982" y="525"/>
                    <a:pt x="1073" y="594"/>
                  </a:cubicBezTo>
                  <a:cubicBezTo>
                    <a:pt x="1187" y="662"/>
                    <a:pt x="1301" y="731"/>
                    <a:pt x="1415" y="822"/>
                  </a:cubicBezTo>
                  <a:cubicBezTo>
                    <a:pt x="1529" y="890"/>
                    <a:pt x="1621" y="959"/>
                    <a:pt x="1735" y="1027"/>
                  </a:cubicBezTo>
                  <a:cubicBezTo>
                    <a:pt x="1735" y="1027"/>
                    <a:pt x="1735" y="1027"/>
                    <a:pt x="1735" y="1027"/>
                  </a:cubicBezTo>
                  <a:lnTo>
                    <a:pt x="1735" y="1027"/>
                  </a:lnTo>
                  <a:lnTo>
                    <a:pt x="1758" y="1050"/>
                  </a:lnTo>
                  <a:cubicBezTo>
                    <a:pt x="1758" y="1045"/>
                    <a:pt x="1757" y="1041"/>
                    <a:pt x="1755" y="1038"/>
                  </a:cubicBezTo>
                  <a:lnTo>
                    <a:pt x="1755" y="1038"/>
                  </a:lnTo>
                  <a:cubicBezTo>
                    <a:pt x="1788" y="1058"/>
                    <a:pt x="1810" y="1080"/>
                    <a:pt x="1849" y="1119"/>
                  </a:cubicBezTo>
                  <a:cubicBezTo>
                    <a:pt x="1872" y="1141"/>
                    <a:pt x="1895" y="1164"/>
                    <a:pt x="1940" y="1210"/>
                  </a:cubicBezTo>
                  <a:cubicBezTo>
                    <a:pt x="1986" y="1233"/>
                    <a:pt x="2009" y="1278"/>
                    <a:pt x="2054" y="1324"/>
                  </a:cubicBezTo>
                  <a:cubicBezTo>
                    <a:pt x="2100" y="1347"/>
                    <a:pt x="2123" y="1392"/>
                    <a:pt x="2169" y="1415"/>
                  </a:cubicBezTo>
                  <a:cubicBezTo>
                    <a:pt x="2191" y="1438"/>
                    <a:pt x="2214" y="1461"/>
                    <a:pt x="2237" y="1461"/>
                  </a:cubicBezTo>
                  <a:cubicBezTo>
                    <a:pt x="2260" y="1484"/>
                    <a:pt x="2283" y="1507"/>
                    <a:pt x="2305" y="1529"/>
                  </a:cubicBezTo>
                  <a:cubicBezTo>
                    <a:pt x="2328" y="1552"/>
                    <a:pt x="2328" y="1552"/>
                    <a:pt x="2351" y="1552"/>
                  </a:cubicBezTo>
                  <a:cubicBezTo>
                    <a:pt x="2374" y="1575"/>
                    <a:pt x="2374" y="1575"/>
                    <a:pt x="2397" y="1575"/>
                  </a:cubicBezTo>
                  <a:cubicBezTo>
                    <a:pt x="2410" y="1582"/>
                    <a:pt x="2424" y="1585"/>
                    <a:pt x="2436" y="1585"/>
                  </a:cubicBezTo>
                  <a:cubicBezTo>
                    <a:pt x="2467" y="1585"/>
                    <a:pt x="2495" y="1568"/>
                    <a:pt x="2511" y="1552"/>
                  </a:cubicBezTo>
                  <a:cubicBezTo>
                    <a:pt x="2557" y="1575"/>
                    <a:pt x="2579" y="1598"/>
                    <a:pt x="2602" y="1621"/>
                  </a:cubicBezTo>
                  <a:cubicBezTo>
                    <a:pt x="2625" y="1644"/>
                    <a:pt x="2625" y="1666"/>
                    <a:pt x="2648" y="1666"/>
                  </a:cubicBezTo>
                  <a:cubicBezTo>
                    <a:pt x="2648" y="1666"/>
                    <a:pt x="2648" y="1689"/>
                    <a:pt x="2671" y="1689"/>
                  </a:cubicBezTo>
                  <a:cubicBezTo>
                    <a:pt x="2671" y="1689"/>
                    <a:pt x="2693" y="1712"/>
                    <a:pt x="2693" y="1712"/>
                  </a:cubicBezTo>
                  <a:cubicBezTo>
                    <a:pt x="2716" y="1712"/>
                    <a:pt x="2739" y="1735"/>
                    <a:pt x="2739" y="1735"/>
                  </a:cubicBezTo>
                  <a:lnTo>
                    <a:pt x="2808" y="1735"/>
                  </a:lnTo>
                  <a:cubicBezTo>
                    <a:pt x="2830" y="1780"/>
                    <a:pt x="2853" y="1803"/>
                    <a:pt x="2899" y="1849"/>
                  </a:cubicBezTo>
                  <a:cubicBezTo>
                    <a:pt x="2990" y="1986"/>
                    <a:pt x="3082" y="2123"/>
                    <a:pt x="3173" y="2237"/>
                  </a:cubicBezTo>
                  <a:cubicBezTo>
                    <a:pt x="3196" y="2283"/>
                    <a:pt x="3218" y="2283"/>
                    <a:pt x="3264" y="2305"/>
                  </a:cubicBezTo>
                  <a:cubicBezTo>
                    <a:pt x="3287" y="2305"/>
                    <a:pt x="3333" y="2305"/>
                    <a:pt x="3355" y="2283"/>
                  </a:cubicBezTo>
                  <a:cubicBezTo>
                    <a:pt x="3401" y="2260"/>
                    <a:pt x="3424" y="2169"/>
                    <a:pt x="3401" y="2123"/>
                  </a:cubicBezTo>
                  <a:cubicBezTo>
                    <a:pt x="3355" y="2054"/>
                    <a:pt x="3333" y="2009"/>
                    <a:pt x="3310" y="1963"/>
                  </a:cubicBezTo>
                  <a:cubicBezTo>
                    <a:pt x="3287" y="1917"/>
                    <a:pt x="3264" y="1895"/>
                    <a:pt x="3218" y="1849"/>
                  </a:cubicBezTo>
                  <a:cubicBezTo>
                    <a:pt x="3173" y="1758"/>
                    <a:pt x="3104" y="1689"/>
                    <a:pt x="3036" y="1621"/>
                  </a:cubicBezTo>
                  <a:cubicBezTo>
                    <a:pt x="2922" y="1461"/>
                    <a:pt x="2808" y="1324"/>
                    <a:pt x="2671" y="1210"/>
                  </a:cubicBezTo>
                  <a:cubicBezTo>
                    <a:pt x="2602" y="1141"/>
                    <a:pt x="2534" y="1073"/>
                    <a:pt x="2465" y="1004"/>
                  </a:cubicBezTo>
                  <a:cubicBezTo>
                    <a:pt x="2442" y="982"/>
                    <a:pt x="2397" y="959"/>
                    <a:pt x="2374" y="936"/>
                  </a:cubicBezTo>
                  <a:cubicBezTo>
                    <a:pt x="2351" y="913"/>
                    <a:pt x="2328" y="913"/>
                    <a:pt x="2305" y="890"/>
                  </a:cubicBezTo>
                  <a:cubicBezTo>
                    <a:pt x="2283" y="867"/>
                    <a:pt x="2260" y="867"/>
                    <a:pt x="2237" y="845"/>
                  </a:cubicBezTo>
                  <a:cubicBezTo>
                    <a:pt x="2123" y="776"/>
                    <a:pt x="2009" y="685"/>
                    <a:pt x="1872" y="639"/>
                  </a:cubicBezTo>
                  <a:cubicBezTo>
                    <a:pt x="1826" y="594"/>
                    <a:pt x="1758" y="548"/>
                    <a:pt x="1712" y="525"/>
                  </a:cubicBezTo>
                  <a:cubicBezTo>
                    <a:pt x="1644" y="479"/>
                    <a:pt x="1575" y="457"/>
                    <a:pt x="1507" y="411"/>
                  </a:cubicBezTo>
                  <a:cubicBezTo>
                    <a:pt x="1461" y="388"/>
                    <a:pt x="1438" y="388"/>
                    <a:pt x="1392" y="365"/>
                  </a:cubicBezTo>
                  <a:cubicBezTo>
                    <a:pt x="1347" y="365"/>
                    <a:pt x="1301" y="342"/>
                    <a:pt x="1255" y="342"/>
                  </a:cubicBezTo>
                  <a:cubicBezTo>
                    <a:pt x="1233" y="342"/>
                    <a:pt x="1210" y="342"/>
                    <a:pt x="1210" y="365"/>
                  </a:cubicBezTo>
                  <a:cubicBezTo>
                    <a:pt x="1187" y="342"/>
                    <a:pt x="1164" y="342"/>
                    <a:pt x="1164" y="342"/>
                  </a:cubicBezTo>
                  <a:cubicBezTo>
                    <a:pt x="1119" y="320"/>
                    <a:pt x="1096" y="297"/>
                    <a:pt x="1050" y="297"/>
                  </a:cubicBezTo>
                  <a:cubicBezTo>
                    <a:pt x="1050" y="274"/>
                    <a:pt x="1027" y="251"/>
                    <a:pt x="1027" y="251"/>
                  </a:cubicBezTo>
                  <a:cubicBezTo>
                    <a:pt x="982" y="228"/>
                    <a:pt x="936" y="228"/>
                    <a:pt x="890" y="206"/>
                  </a:cubicBezTo>
                  <a:cubicBezTo>
                    <a:pt x="867" y="206"/>
                    <a:pt x="822" y="206"/>
                    <a:pt x="799" y="183"/>
                  </a:cubicBezTo>
                  <a:lnTo>
                    <a:pt x="776" y="183"/>
                  </a:lnTo>
                  <a:cubicBezTo>
                    <a:pt x="731" y="160"/>
                    <a:pt x="685" y="160"/>
                    <a:pt x="639" y="137"/>
                  </a:cubicBezTo>
                  <a:cubicBezTo>
                    <a:pt x="571" y="114"/>
                    <a:pt x="525" y="91"/>
                    <a:pt x="457" y="69"/>
                  </a:cubicBezTo>
                  <a:cubicBezTo>
                    <a:pt x="388" y="69"/>
                    <a:pt x="320" y="23"/>
                    <a:pt x="251" y="23"/>
                  </a:cubicBezTo>
                  <a:cubicBezTo>
                    <a:pt x="228" y="23"/>
                    <a:pt x="206"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21"/>
            <p:cNvSpPr/>
            <p:nvPr/>
          </p:nvSpPr>
          <p:spPr>
            <a:xfrm>
              <a:off x="766512" y="425147"/>
              <a:ext cx="77081" cy="105474"/>
            </a:xfrm>
            <a:custGeom>
              <a:avLst/>
              <a:gdLst/>
              <a:ahLst/>
              <a:cxnLst/>
              <a:rect l="l" t="t" r="r" b="b"/>
              <a:pathLst>
                <a:path w="1713" h="2344" extrusionOk="0">
                  <a:moveTo>
                    <a:pt x="46" y="0"/>
                  </a:moveTo>
                  <a:cubicBezTo>
                    <a:pt x="0" y="23"/>
                    <a:pt x="0" y="46"/>
                    <a:pt x="0" y="69"/>
                  </a:cubicBezTo>
                  <a:cubicBezTo>
                    <a:pt x="0" y="92"/>
                    <a:pt x="23" y="114"/>
                    <a:pt x="46" y="137"/>
                  </a:cubicBezTo>
                  <a:cubicBezTo>
                    <a:pt x="46" y="137"/>
                    <a:pt x="69" y="160"/>
                    <a:pt x="69" y="160"/>
                  </a:cubicBezTo>
                  <a:cubicBezTo>
                    <a:pt x="92" y="183"/>
                    <a:pt x="114" y="206"/>
                    <a:pt x="160" y="251"/>
                  </a:cubicBezTo>
                  <a:cubicBezTo>
                    <a:pt x="183" y="274"/>
                    <a:pt x="206" y="297"/>
                    <a:pt x="229" y="320"/>
                  </a:cubicBezTo>
                  <a:cubicBezTo>
                    <a:pt x="229" y="343"/>
                    <a:pt x="251" y="343"/>
                    <a:pt x="251" y="365"/>
                  </a:cubicBezTo>
                  <a:lnTo>
                    <a:pt x="274" y="365"/>
                  </a:lnTo>
                  <a:cubicBezTo>
                    <a:pt x="274" y="388"/>
                    <a:pt x="297" y="388"/>
                    <a:pt x="297" y="388"/>
                  </a:cubicBezTo>
                  <a:cubicBezTo>
                    <a:pt x="343" y="457"/>
                    <a:pt x="411" y="525"/>
                    <a:pt x="457" y="571"/>
                  </a:cubicBezTo>
                  <a:cubicBezTo>
                    <a:pt x="502" y="639"/>
                    <a:pt x="548" y="685"/>
                    <a:pt x="594" y="731"/>
                  </a:cubicBezTo>
                  <a:cubicBezTo>
                    <a:pt x="639" y="776"/>
                    <a:pt x="685" y="845"/>
                    <a:pt x="708" y="890"/>
                  </a:cubicBezTo>
                  <a:cubicBezTo>
                    <a:pt x="754" y="936"/>
                    <a:pt x="799" y="1005"/>
                    <a:pt x="845" y="1073"/>
                  </a:cubicBezTo>
                  <a:cubicBezTo>
                    <a:pt x="891" y="1142"/>
                    <a:pt x="936" y="1210"/>
                    <a:pt x="982" y="1278"/>
                  </a:cubicBezTo>
                  <a:cubicBezTo>
                    <a:pt x="1027" y="1347"/>
                    <a:pt x="1073" y="1415"/>
                    <a:pt x="1119" y="1484"/>
                  </a:cubicBezTo>
                  <a:cubicBezTo>
                    <a:pt x="1279" y="1758"/>
                    <a:pt x="1438" y="2032"/>
                    <a:pt x="1575" y="2306"/>
                  </a:cubicBezTo>
                  <a:cubicBezTo>
                    <a:pt x="1589" y="2332"/>
                    <a:pt x="1610" y="2343"/>
                    <a:pt x="1634" y="2343"/>
                  </a:cubicBezTo>
                  <a:cubicBezTo>
                    <a:pt x="1652" y="2343"/>
                    <a:pt x="1670" y="2338"/>
                    <a:pt x="1689" y="2328"/>
                  </a:cubicBezTo>
                  <a:cubicBezTo>
                    <a:pt x="1689" y="2328"/>
                    <a:pt x="1712" y="2306"/>
                    <a:pt x="1712" y="2306"/>
                  </a:cubicBezTo>
                  <a:cubicBezTo>
                    <a:pt x="1712" y="2283"/>
                    <a:pt x="1712" y="2260"/>
                    <a:pt x="1712" y="2237"/>
                  </a:cubicBezTo>
                  <a:cubicBezTo>
                    <a:pt x="1667" y="2146"/>
                    <a:pt x="1621" y="2055"/>
                    <a:pt x="1575" y="1963"/>
                  </a:cubicBezTo>
                  <a:cubicBezTo>
                    <a:pt x="1575" y="1963"/>
                    <a:pt x="1598" y="1940"/>
                    <a:pt x="1598" y="1918"/>
                  </a:cubicBezTo>
                  <a:cubicBezTo>
                    <a:pt x="1598" y="1895"/>
                    <a:pt x="1598" y="1895"/>
                    <a:pt x="1598" y="1895"/>
                  </a:cubicBezTo>
                  <a:cubicBezTo>
                    <a:pt x="1598" y="1872"/>
                    <a:pt x="1598" y="1872"/>
                    <a:pt x="1575" y="1849"/>
                  </a:cubicBezTo>
                  <a:cubicBezTo>
                    <a:pt x="1575" y="1849"/>
                    <a:pt x="1575" y="1826"/>
                    <a:pt x="1552" y="1803"/>
                  </a:cubicBezTo>
                  <a:cubicBezTo>
                    <a:pt x="1552" y="1758"/>
                    <a:pt x="1530" y="1712"/>
                    <a:pt x="1507" y="1667"/>
                  </a:cubicBezTo>
                  <a:cubicBezTo>
                    <a:pt x="1484" y="1644"/>
                    <a:pt x="1461" y="1598"/>
                    <a:pt x="1438" y="1552"/>
                  </a:cubicBezTo>
                  <a:cubicBezTo>
                    <a:pt x="1415" y="1507"/>
                    <a:pt x="1393" y="1484"/>
                    <a:pt x="1370" y="1438"/>
                  </a:cubicBezTo>
                  <a:cubicBezTo>
                    <a:pt x="1324" y="1393"/>
                    <a:pt x="1301" y="1347"/>
                    <a:pt x="1279" y="1301"/>
                  </a:cubicBezTo>
                  <a:cubicBezTo>
                    <a:pt x="1233" y="1256"/>
                    <a:pt x="1210" y="1233"/>
                    <a:pt x="1187" y="1187"/>
                  </a:cubicBezTo>
                  <a:cubicBezTo>
                    <a:pt x="1164" y="1164"/>
                    <a:pt x="1142" y="1119"/>
                    <a:pt x="1096" y="1073"/>
                  </a:cubicBezTo>
                  <a:cubicBezTo>
                    <a:pt x="1050" y="1005"/>
                    <a:pt x="982" y="936"/>
                    <a:pt x="936" y="868"/>
                  </a:cubicBezTo>
                  <a:cubicBezTo>
                    <a:pt x="868" y="776"/>
                    <a:pt x="799" y="708"/>
                    <a:pt x="731" y="639"/>
                  </a:cubicBezTo>
                  <a:cubicBezTo>
                    <a:pt x="685" y="548"/>
                    <a:pt x="617" y="480"/>
                    <a:pt x="548" y="411"/>
                  </a:cubicBezTo>
                  <a:cubicBezTo>
                    <a:pt x="502" y="365"/>
                    <a:pt x="434" y="297"/>
                    <a:pt x="388" y="251"/>
                  </a:cubicBezTo>
                  <a:cubicBezTo>
                    <a:pt x="320" y="183"/>
                    <a:pt x="251" y="114"/>
                    <a:pt x="183" y="69"/>
                  </a:cubicBezTo>
                  <a:cubicBezTo>
                    <a:pt x="160" y="46"/>
                    <a:pt x="137" y="23"/>
                    <a:pt x="1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21"/>
            <p:cNvSpPr/>
            <p:nvPr/>
          </p:nvSpPr>
          <p:spPr>
            <a:xfrm>
              <a:off x="603216" y="468255"/>
              <a:ext cx="202354" cy="143227"/>
            </a:xfrm>
            <a:custGeom>
              <a:avLst/>
              <a:gdLst/>
              <a:ahLst/>
              <a:cxnLst/>
              <a:rect l="l" t="t" r="r" b="b"/>
              <a:pathLst>
                <a:path w="4497" h="3183" extrusionOk="0">
                  <a:moveTo>
                    <a:pt x="4268" y="1"/>
                  </a:moveTo>
                  <a:cubicBezTo>
                    <a:pt x="4223" y="24"/>
                    <a:pt x="4200" y="47"/>
                    <a:pt x="4177" y="92"/>
                  </a:cubicBezTo>
                  <a:cubicBezTo>
                    <a:pt x="4131" y="138"/>
                    <a:pt x="4109" y="184"/>
                    <a:pt x="4063" y="229"/>
                  </a:cubicBezTo>
                  <a:cubicBezTo>
                    <a:pt x="4040" y="252"/>
                    <a:pt x="4017" y="298"/>
                    <a:pt x="3995" y="343"/>
                  </a:cubicBezTo>
                  <a:cubicBezTo>
                    <a:pt x="3949" y="412"/>
                    <a:pt x="3880" y="480"/>
                    <a:pt x="3835" y="572"/>
                  </a:cubicBezTo>
                  <a:cubicBezTo>
                    <a:pt x="3789" y="617"/>
                    <a:pt x="3743" y="663"/>
                    <a:pt x="3698" y="731"/>
                  </a:cubicBezTo>
                  <a:cubicBezTo>
                    <a:pt x="3652" y="777"/>
                    <a:pt x="3606" y="823"/>
                    <a:pt x="3561" y="891"/>
                  </a:cubicBezTo>
                  <a:cubicBezTo>
                    <a:pt x="3447" y="1005"/>
                    <a:pt x="3355" y="1097"/>
                    <a:pt x="3241" y="1211"/>
                  </a:cubicBezTo>
                  <a:cubicBezTo>
                    <a:pt x="3127" y="1302"/>
                    <a:pt x="3013" y="1393"/>
                    <a:pt x="2899" y="1507"/>
                  </a:cubicBezTo>
                  <a:cubicBezTo>
                    <a:pt x="2785" y="1576"/>
                    <a:pt x="2671" y="1667"/>
                    <a:pt x="2557" y="1758"/>
                  </a:cubicBezTo>
                  <a:cubicBezTo>
                    <a:pt x="2540" y="1775"/>
                    <a:pt x="2511" y="1804"/>
                    <a:pt x="2479" y="1827"/>
                  </a:cubicBezTo>
                  <a:lnTo>
                    <a:pt x="2479" y="1827"/>
                  </a:lnTo>
                  <a:cubicBezTo>
                    <a:pt x="2482" y="1827"/>
                    <a:pt x="2485" y="1827"/>
                    <a:pt x="2488" y="1827"/>
                  </a:cubicBezTo>
                  <a:cubicBezTo>
                    <a:pt x="2484" y="1827"/>
                    <a:pt x="2481" y="1828"/>
                    <a:pt x="2477" y="1829"/>
                  </a:cubicBezTo>
                  <a:lnTo>
                    <a:pt x="2477" y="1829"/>
                  </a:lnTo>
                  <a:cubicBezTo>
                    <a:pt x="2466" y="1836"/>
                    <a:pt x="2456" y="1843"/>
                    <a:pt x="2445" y="1849"/>
                  </a:cubicBezTo>
                  <a:lnTo>
                    <a:pt x="2445" y="1849"/>
                  </a:lnTo>
                  <a:cubicBezTo>
                    <a:pt x="2455" y="1839"/>
                    <a:pt x="2466" y="1832"/>
                    <a:pt x="2477" y="1829"/>
                  </a:cubicBezTo>
                  <a:lnTo>
                    <a:pt x="2477" y="1829"/>
                  </a:lnTo>
                  <a:cubicBezTo>
                    <a:pt x="2478" y="1828"/>
                    <a:pt x="2478" y="1828"/>
                    <a:pt x="2479" y="1827"/>
                  </a:cubicBezTo>
                  <a:lnTo>
                    <a:pt x="2479" y="1827"/>
                  </a:lnTo>
                  <a:cubicBezTo>
                    <a:pt x="2465" y="1827"/>
                    <a:pt x="2462" y="1830"/>
                    <a:pt x="2442" y="1850"/>
                  </a:cubicBezTo>
                  <a:cubicBezTo>
                    <a:pt x="2443" y="1849"/>
                    <a:pt x="2444" y="1849"/>
                    <a:pt x="2445" y="1849"/>
                  </a:cubicBezTo>
                  <a:lnTo>
                    <a:pt x="2445" y="1849"/>
                  </a:lnTo>
                  <a:cubicBezTo>
                    <a:pt x="2436" y="1856"/>
                    <a:pt x="2428" y="1864"/>
                    <a:pt x="2420" y="1873"/>
                  </a:cubicBezTo>
                  <a:cubicBezTo>
                    <a:pt x="2283" y="1964"/>
                    <a:pt x="2146" y="2055"/>
                    <a:pt x="2009" y="2124"/>
                  </a:cubicBezTo>
                  <a:cubicBezTo>
                    <a:pt x="1872" y="2215"/>
                    <a:pt x="1735" y="2306"/>
                    <a:pt x="1575" y="2375"/>
                  </a:cubicBezTo>
                  <a:cubicBezTo>
                    <a:pt x="1438" y="2466"/>
                    <a:pt x="1301" y="2535"/>
                    <a:pt x="1164" y="2603"/>
                  </a:cubicBezTo>
                  <a:cubicBezTo>
                    <a:pt x="1096" y="2649"/>
                    <a:pt x="1027" y="2671"/>
                    <a:pt x="959" y="2694"/>
                  </a:cubicBezTo>
                  <a:cubicBezTo>
                    <a:pt x="890" y="2740"/>
                    <a:pt x="822" y="2763"/>
                    <a:pt x="731" y="2808"/>
                  </a:cubicBezTo>
                  <a:cubicBezTo>
                    <a:pt x="685" y="2831"/>
                    <a:pt x="616" y="2854"/>
                    <a:pt x="548" y="2877"/>
                  </a:cubicBezTo>
                  <a:cubicBezTo>
                    <a:pt x="457" y="2923"/>
                    <a:pt x="388" y="2945"/>
                    <a:pt x="320" y="2968"/>
                  </a:cubicBezTo>
                  <a:cubicBezTo>
                    <a:pt x="274" y="2968"/>
                    <a:pt x="228" y="2991"/>
                    <a:pt x="183" y="2991"/>
                  </a:cubicBezTo>
                  <a:cubicBezTo>
                    <a:pt x="137" y="3014"/>
                    <a:pt x="91" y="3014"/>
                    <a:pt x="69" y="3037"/>
                  </a:cubicBezTo>
                  <a:cubicBezTo>
                    <a:pt x="46" y="3037"/>
                    <a:pt x="23" y="3060"/>
                    <a:pt x="0" y="3082"/>
                  </a:cubicBezTo>
                  <a:cubicBezTo>
                    <a:pt x="0" y="3082"/>
                    <a:pt x="0" y="3105"/>
                    <a:pt x="0" y="3128"/>
                  </a:cubicBezTo>
                  <a:cubicBezTo>
                    <a:pt x="17" y="3161"/>
                    <a:pt x="34" y="3183"/>
                    <a:pt x="59" y="3183"/>
                  </a:cubicBezTo>
                  <a:cubicBezTo>
                    <a:pt x="69" y="3183"/>
                    <a:pt x="79" y="3180"/>
                    <a:pt x="91" y="3174"/>
                  </a:cubicBezTo>
                  <a:cubicBezTo>
                    <a:pt x="137" y="3174"/>
                    <a:pt x="206" y="3151"/>
                    <a:pt x="251" y="3151"/>
                  </a:cubicBezTo>
                  <a:cubicBezTo>
                    <a:pt x="297" y="3128"/>
                    <a:pt x="365" y="3128"/>
                    <a:pt x="411" y="3128"/>
                  </a:cubicBezTo>
                  <a:cubicBezTo>
                    <a:pt x="457" y="3105"/>
                    <a:pt x="502" y="3105"/>
                    <a:pt x="571" y="3105"/>
                  </a:cubicBezTo>
                  <a:cubicBezTo>
                    <a:pt x="616" y="3082"/>
                    <a:pt x="662" y="3082"/>
                    <a:pt x="708" y="3060"/>
                  </a:cubicBezTo>
                  <a:cubicBezTo>
                    <a:pt x="753" y="3060"/>
                    <a:pt x="799" y="3037"/>
                    <a:pt x="845" y="3037"/>
                  </a:cubicBezTo>
                  <a:cubicBezTo>
                    <a:pt x="890" y="3014"/>
                    <a:pt x="959" y="3014"/>
                    <a:pt x="1004" y="2991"/>
                  </a:cubicBezTo>
                  <a:cubicBezTo>
                    <a:pt x="1119" y="2968"/>
                    <a:pt x="1210" y="2923"/>
                    <a:pt x="1324" y="2877"/>
                  </a:cubicBezTo>
                  <a:lnTo>
                    <a:pt x="1301" y="2877"/>
                  </a:lnTo>
                  <a:cubicBezTo>
                    <a:pt x="1415" y="2831"/>
                    <a:pt x="1552" y="2786"/>
                    <a:pt x="1666" y="2717"/>
                  </a:cubicBezTo>
                  <a:cubicBezTo>
                    <a:pt x="1803" y="2649"/>
                    <a:pt x="1917" y="2580"/>
                    <a:pt x="2032" y="2512"/>
                  </a:cubicBezTo>
                  <a:cubicBezTo>
                    <a:pt x="2146" y="2466"/>
                    <a:pt x="2260" y="2375"/>
                    <a:pt x="2374" y="2306"/>
                  </a:cubicBezTo>
                  <a:cubicBezTo>
                    <a:pt x="2488" y="2238"/>
                    <a:pt x="2602" y="2169"/>
                    <a:pt x="2716" y="2078"/>
                  </a:cubicBezTo>
                  <a:cubicBezTo>
                    <a:pt x="2739" y="2055"/>
                    <a:pt x="2762" y="2032"/>
                    <a:pt x="2785" y="2010"/>
                  </a:cubicBezTo>
                  <a:cubicBezTo>
                    <a:pt x="2808" y="2010"/>
                    <a:pt x="2808" y="2010"/>
                    <a:pt x="2808" y="1987"/>
                  </a:cubicBezTo>
                  <a:cubicBezTo>
                    <a:pt x="2945" y="1895"/>
                    <a:pt x="3082" y="1804"/>
                    <a:pt x="3196" y="1690"/>
                  </a:cubicBezTo>
                  <a:cubicBezTo>
                    <a:pt x="3264" y="1644"/>
                    <a:pt x="3333" y="1576"/>
                    <a:pt x="3401" y="1530"/>
                  </a:cubicBezTo>
                  <a:cubicBezTo>
                    <a:pt x="3470" y="1462"/>
                    <a:pt x="3515" y="1416"/>
                    <a:pt x="3584" y="1370"/>
                  </a:cubicBezTo>
                  <a:cubicBezTo>
                    <a:pt x="3629" y="1302"/>
                    <a:pt x="3698" y="1256"/>
                    <a:pt x="3743" y="1188"/>
                  </a:cubicBezTo>
                  <a:cubicBezTo>
                    <a:pt x="3812" y="1119"/>
                    <a:pt x="3858" y="1051"/>
                    <a:pt x="3926" y="1005"/>
                  </a:cubicBezTo>
                  <a:cubicBezTo>
                    <a:pt x="4040" y="868"/>
                    <a:pt x="4154" y="709"/>
                    <a:pt x="4268" y="549"/>
                  </a:cubicBezTo>
                  <a:cubicBezTo>
                    <a:pt x="4337" y="457"/>
                    <a:pt x="4383" y="366"/>
                    <a:pt x="4451" y="252"/>
                  </a:cubicBezTo>
                  <a:cubicBezTo>
                    <a:pt x="4497" y="184"/>
                    <a:pt x="4474" y="69"/>
                    <a:pt x="4405" y="24"/>
                  </a:cubicBezTo>
                  <a:cubicBezTo>
                    <a:pt x="4360" y="1"/>
                    <a:pt x="4337" y="1"/>
                    <a:pt x="43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21"/>
            <p:cNvSpPr/>
            <p:nvPr/>
          </p:nvSpPr>
          <p:spPr>
            <a:xfrm>
              <a:off x="539500" y="356300"/>
              <a:ext cx="347201" cy="372894"/>
            </a:xfrm>
            <a:custGeom>
              <a:avLst/>
              <a:gdLst/>
              <a:ahLst/>
              <a:cxnLst/>
              <a:rect l="l" t="t" r="r" b="b"/>
              <a:pathLst>
                <a:path w="7716" h="8287" extrusionOk="0">
                  <a:moveTo>
                    <a:pt x="2580" y="184"/>
                  </a:moveTo>
                  <a:cubicBezTo>
                    <a:pt x="2808" y="206"/>
                    <a:pt x="3060" y="252"/>
                    <a:pt x="3311" y="343"/>
                  </a:cubicBezTo>
                  <a:cubicBezTo>
                    <a:pt x="3653" y="480"/>
                    <a:pt x="3995" y="640"/>
                    <a:pt x="4338" y="868"/>
                  </a:cubicBezTo>
                  <a:cubicBezTo>
                    <a:pt x="4794" y="1188"/>
                    <a:pt x="5228" y="1576"/>
                    <a:pt x="5639" y="2055"/>
                  </a:cubicBezTo>
                  <a:lnTo>
                    <a:pt x="5662" y="2055"/>
                  </a:lnTo>
                  <a:cubicBezTo>
                    <a:pt x="6187" y="2649"/>
                    <a:pt x="6643" y="3356"/>
                    <a:pt x="7008" y="4110"/>
                  </a:cubicBezTo>
                  <a:cubicBezTo>
                    <a:pt x="7168" y="4429"/>
                    <a:pt x="7305" y="4749"/>
                    <a:pt x="7419" y="5068"/>
                  </a:cubicBezTo>
                  <a:cubicBezTo>
                    <a:pt x="7465" y="5182"/>
                    <a:pt x="7488" y="5251"/>
                    <a:pt x="7510" y="5342"/>
                  </a:cubicBezTo>
                  <a:lnTo>
                    <a:pt x="7510" y="5365"/>
                  </a:lnTo>
                  <a:cubicBezTo>
                    <a:pt x="7465" y="5411"/>
                    <a:pt x="7419" y="5433"/>
                    <a:pt x="7373" y="5479"/>
                  </a:cubicBezTo>
                  <a:cubicBezTo>
                    <a:pt x="7259" y="5525"/>
                    <a:pt x="7168" y="5570"/>
                    <a:pt x="7077" y="5593"/>
                  </a:cubicBezTo>
                  <a:cubicBezTo>
                    <a:pt x="6985" y="5616"/>
                    <a:pt x="6894" y="5639"/>
                    <a:pt x="6826" y="5639"/>
                  </a:cubicBezTo>
                  <a:lnTo>
                    <a:pt x="6734" y="5639"/>
                  </a:lnTo>
                  <a:lnTo>
                    <a:pt x="6734" y="5616"/>
                  </a:lnTo>
                  <a:cubicBezTo>
                    <a:pt x="6712" y="5502"/>
                    <a:pt x="6689" y="5433"/>
                    <a:pt x="6666" y="5342"/>
                  </a:cubicBezTo>
                  <a:lnTo>
                    <a:pt x="6643" y="5319"/>
                  </a:lnTo>
                  <a:cubicBezTo>
                    <a:pt x="6552" y="5045"/>
                    <a:pt x="6460" y="4749"/>
                    <a:pt x="6324" y="4475"/>
                  </a:cubicBezTo>
                  <a:cubicBezTo>
                    <a:pt x="6095" y="4018"/>
                    <a:pt x="5844" y="3562"/>
                    <a:pt x="5547" y="3174"/>
                  </a:cubicBezTo>
                  <a:cubicBezTo>
                    <a:pt x="5502" y="3219"/>
                    <a:pt x="5456" y="3265"/>
                    <a:pt x="5433" y="3311"/>
                  </a:cubicBezTo>
                  <a:cubicBezTo>
                    <a:pt x="5296" y="3493"/>
                    <a:pt x="5114" y="3676"/>
                    <a:pt x="4908" y="3858"/>
                  </a:cubicBezTo>
                  <a:cubicBezTo>
                    <a:pt x="4589" y="4132"/>
                    <a:pt x="4224" y="4361"/>
                    <a:pt x="3927" y="4543"/>
                  </a:cubicBezTo>
                  <a:cubicBezTo>
                    <a:pt x="3539" y="4794"/>
                    <a:pt x="3174" y="5000"/>
                    <a:pt x="2831" y="5159"/>
                  </a:cubicBezTo>
                  <a:cubicBezTo>
                    <a:pt x="2375" y="5365"/>
                    <a:pt x="1964" y="5502"/>
                    <a:pt x="1576" y="5570"/>
                  </a:cubicBezTo>
                  <a:lnTo>
                    <a:pt x="1485" y="5570"/>
                  </a:lnTo>
                  <a:cubicBezTo>
                    <a:pt x="1462" y="5593"/>
                    <a:pt x="1439" y="5593"/>
                    <a:pt x="1416" y="5593"/>
                  </a:cubicBezTo>
                  <a:cubicBezTo>
                    <a:pt x="1393" y="5593"/>
                    <a:pt x="1370" y="5593"/>
                    <a:pt x="1348" y="5616"/>
                  </a:cubicBezTo>
                  <a:cubicBezTo>
                    <a:pt x="1462" y="5958"/>
                    <a:pt x="1622" y="6324"/>
                    <a:pt x="1827" y="6666"/>
                  </a:cubicBezTo>
                  <a:cubicBezTo>
                    <a:pt x="2032" y="7077"/>
                    <a:pt x="2306" y="7442"/>
                    <a:pt x="2603" y="7784"/>
                  </a:cubicBezTo>
                  <a:cubicBezTo>
                    <a:pt x="2580" y="7807"/>
                    <a:pt x="2557" y="7830"/>
                    <a:pt x="2535" y="7853"/>
                  </a:cubicBezTo>
                  <a:cubicBezTo>
                    <a:pt x="2512" y="7899"/>
                    <a:pt x="2443" y="7944"/>
                    <a:pt x="2375" y="7967"/>
                  </a:cubicBezTo>
                  <a:cubicBezTo>
                    <a:pt x="2306" y="8013"/>
                    <a:pt x="2238" y="8058"/>
                    <a:pt x="2147" y="8081"/>
                  </a:cubicBezTo>
                  <a:cubicBezTo>
                    <a:pt x="2101" y="8104"/>
                    <a:pt x="2032" y="8104"/>
                    <a:pt x="1987" y="8104"/>
                  </a:cubicBezTo>
                  <a:cubicBezTo>
                    <a:pt x="1644" y="7625"/>
                    <a:pt x="1325" y="7122"/>
                    <a:pt x="1074" y="6597"/>
                  </a:cubicBezTo>
                  <a:lnTo>
                    <a:pt x="1051" y="6575"/>
                  </a:lnTo>
                  <a:cubicBezTo>
                    <a:pt x="709" y="5844"/>
                    <a:pt x="457" y="5091"/>
                    <a:pt x="298" y="4361"/>
                  </a:cubicBezTo>
                  <a:cubicBezTo>
                    <a:pt x="206" y="3790"/>
                    <a:pt x="161" y="3242"/>
                    <a:pt x="206" y="2717"/>
                  </a:cubicBezTo>
                  <a:cubicBezTo>
                    <a:pt x="229" y="2352"/>
                    <a:pt x="298" y="2010"/>
                    <a:pt x="412" y="1690"/>
                  </a:cubicBezTo>
                  <a:cubicBezTo>
                    <a:pt x="480" y="1462"/>
                    <a:pt x="594" y="1234"/>
                    <a:pt x="709" y="1051"/>
                  </a:cubicBezTo>
                  <a:cubicBezTo>
                    <a:pt x="823" y="914"/>
                    <a:pt x="937" y="754"/>
                    <a:pt x="1074" y="640"/>
                  </a:cubicBezTo>
                  <a:cubicBezTo>
                    <a:pt x="1211" y="526"/>
                    <a:pt x="1348" y="435"/>
                    <a:pt x="1485" y="366"/>
                  </a:cubicBezTo>
                  <a:cubicBezTo>
                    <a:pt x="1644" y="298"/>
                    <a:pt x="1804" y="252"/>
                    <a:pt x="1987" y="206"/>
                  </a:cubicBezTo>
                  <a:cubicBezTo>
                    <a:pt x="2101" y="184"/>
                    <a:pt x="2238" y="184"/>
                    <a:pt x="2375" y="184"/>
                  </a:cubicBezTo>
                  <a:close/>
                  <a:moveTo>
                    <a:pt x="2375" y="1"/>
                  </a:moveTo>
                  <a:cubicBezTo>
                    <a:pt x="2055" y="1"/>
                    <a:pt x="1736" y="69"/>
                    <a:pt x="1462" y="184"/>
                  </a:cubicBezTo>
                  <a:cubicBezTo>
                    <a:pt x="1370" y="229"/>
                    <a:pt x="1256" y="298"/>
                    <a:pt x="1165" y="366"/>
                  </a:cubicBezTo>
                  <a:cubicBezTo>
                    <a:pt x="1074" y="412"/>
                    <a:pt x="960" y="503"/>
                    <a:pt x="868" y="594"/>
                  </a:cubicBezTo>
                  <a:cubicBezTo>
                    <a:pt x="709" y="754"/>
                    <a:pt x="549" y="960"/>
                    <a:pt x="435" y="1188"/>
                  </a:cubicBezTo>
                  <a:cubicBezTo>
                    <a:pt x="320" y="1393"/>
                    <a:pt x="229" y="1622"/>
                    <a:pt x="161" y="1895"/>
                  </a:cubicBezTo>
                  <a:cubicBezTo>
                    <a:pt x="92" y="2124"/>
                    <a:pt x="47" y="2375"/>
                    <a:pt x="24" y="2649"/>
                  </a:cubicBezTo>
                  <a:cubicBezTo>
                    <a:pt x="1" y="3105"/>
                    <a:pt x="1" y="3585"/>
                    <a:pt x="92" y="4087"/>
                  </a:cubicBezTo>
                  <a:cubicBezTo>
                    <a:pt x="161" y="4589"/>
                    <a:pt x="275" y="5091"/>
                    <a:pt x="457" y="5593"/>
                  </a:cubicBezTo>
                  <a:cubicBezTo>
                    <a:pt x="617" y="6050"/>
                    <a:pt x="800" y="6506"/>
                    <a:pt x="1051" y="6940"/>
                  </a:cubicBezTo>
                  <a:cubicBezTo>
                    <a:pt x="1256" y="7351"/>
                    <a:pt x="1507" y="7762"/>
                    <a:pt x="1781" y="8127"/>
                  </a:cubicBezTo>
                  <a:lnTo>
                    <a:pt x="1850" y="8241"/>
                  </a:lnTo>
                  <a:cubicBezTo>
                    <a:pt x="1873" y="8264"/>
                    <a:pt x="1895" y="8264"/>
                    <a:pt x="1918" y="8264"/>
                  </a:cubicBezTo>
                  <a:cubicBezTo>
                    <a:pt x="1941" y="8287"/>
                    <a:pt x="1964" y="8287"/>
                    <a:pt x="1987" y="8287"/>
                  </a:cubicBezTo>
                  <a:cubicBezTo>
                    <a:pt x="2124" y="8287"/>
                    <a:pt x="2283" y="8241"/>
                    <a:pt x="2443" y="8150"/>
                  </a:cubicBezTo>
                  <a:cubicBezTo>
                    <a:pt x="2512" y="8127"/>
                    <a:pt x="2580" y="8058"/>
                    <a:pt x="2649" y="8013"/>
                  </a:cubicBezTo>
                  <a:cubicBezTo>
                    <a:pt x="2694" y="7967"/>
                    <a:pt x="2763" y="7899"/>
                    <a:pt x="2786" y="7830"/>
                  </a:cubicBezTo>
                  <a:cubicBezTo>
                    <a:pt x="2808" y="7807"/>
                    <a:pt x="2808" y="7784"/>
                    <a:pt x="2786" y="7762"/>
                  </a:cubicBezTo>
                  <a:cubicBezTo>
                    <a:pt x="2786" y="7739"/>
                    <a:pt x="2786" y="7739"/>
                    <a:pt x="2786" y="7739"/>
                  </a:cubicBezTo>
                  <a:cubicBezTo>
                    <a:pt x="2398" y="7282"/>
                    <a:pt x="2078" y="6803"/>
                    <a:pt x="1804" y="6255"/>
                  </a:cubicBezTo>
                  <a:cubicBezTo>
                    <a:pt x="1713" y="6073"/>
                    <a:pt x="1644" y="5913"/>
                    <a:pt x="1576" y="5753"/>
                  </a:cubicBezTo>
                  <a:cubicBezTo>
                    <a:pt x="1736" y="5730"/>
                    <a:pt x="1895" y="5684"/>
                    <a:pt x="2078" y="5639"/>
                  </a:cubicBezTo>
                  <a:cubicBezTo>
                    <a:pt x="2238" y="5593"/>
                    <a:pt x="2443" y="5525"/>
                    <a:pt x="2649" y="5433"/>
                  </a:cubicBezTo>
                  <a:cubicBezTo>
                    <a:pt x="2991" y="5296"/>
                    <a:pt x="3356" y="5091"/>
                    <a:pt x="3767" y="4863"/>
                  </a:cubicBezTo>
                  <a:cubicBezTo>
                    <a:pt x="3904" y="4771"/>
                    <a:pt x="4064" y="4680"/>
                    <a:pt x="4246" y="4566"/>
                  </a:cubicBezTo>
                  <a:cubicBezTo>
                    <a:pt x="4429" y="4452"/>
                    <a:pt x="4589" y="4338"/>
                    <a:pt x="4726" y="4224"/>
                  </a:cubicBezTo>
                  <a:cubicBezTo>
                    <a:pt x="5068" y="3973"/>
                    <a:pt x="5342" y="3722"/>
                    <a:pt x="5547" y="3470"/>
                  </a:cubicBezTo>
                  <a:cubicBezTo>
                    <a:pt x="5753" y="3767"/>
                    <a:pt x="5936" y="4110"/>
                    <a:pt x="6118" y="4452"/>
                  </a:cubicBezTo>
                  <a:lnTo>
                    <a:pt x="6141" y="4498"/>
                  </a:lnTo>
                  <a:lnTo>
                    <a:pt x="6164" y="4543"/>
                  </a:lnTo>
                  <a:cubicBezTo>
                    <a:pt x="6278" y="4817"/>
                    <a:pt x="6392" y="5091"/>
                    <a:pt x="6483" y="5388"/>
                  </a:cubicBezTo>
                  <a:cubicBezTo>
                    <a:pt x="6506" y="5479"/>
                    <a:pt x="6529" y="5548"/>
                    <a:pt x="6552" y="5639"/>
                  </a:cubicBezTo>
                  <a:lnTo>
                    <a:pt x="6575" y="5662"/>
                  </a:lnTo>
                  <a:lnTo>
                    <a:pt x="6575" y="5684"/>
                  </a:lnTo>
                  <a:lnTo>
                    <a:pt x="6575" y="5730"/>
                  </a:lnTo>
                  <a:cubicBezTo>
                    <a:pt x="6597" y="5753"/>
                    <a:pt x="6620" y="5776"/>
                    <a:pt x="6643" y="5799"/>
                  </a:cubicBezTo>
                  <a:lnTo>
                    <a:pt x="6689" y="5799"/>
                  </a:lnTo>
                  <a:cubicBezTo>
                    <a:pt x="6734" y="5799"/>
                    <a:pt x="6780" y="5821"/>
                    <a:pt x="6826" y="5821"/>
                  </a:cubicBezTo>
                  <a:cubicBezTo>
                    <a:pt x="6940" y="5821"/>
                    <a:pt x="7054" y="5799"/>
                    <a:pt x="7191" y="5753"/>
                  </a:cubicBezTo>
                  <a:cubicBezTo>
                    <a:pt x="7282" y="5707"/>
                    <a:pt x="7351" y="5684"/>
                    <a:pt x="7442" y="5639"/>
                  </a:cubicBezTo>
                  <a:cubicBezTo>
                    <a:pt x="7533" y="5593"/>
                    <a:pt x="7602" y="5548"/>
                    <a:pt x="7670" y="5479"/>
                  </a:cubicBezTo>
                  <a:cubicBezTo>
                    <a:pt x="7693" y="5456"/>
                    <a:pt x="7716" y="5411"/>
                    <a:pt x="7716" y="5365"/>
                  </a:cubicBezTo>
                  <a:lnTo>
                    <a:pt x="7693" y="5365"/>
                  </a:lnTo>
                  <a:lnTo>
                    <a:pt x="7693" y="5342"/>
                  </a:lnTo>
                  <a:lnTo>
                    <a:pt x="7670" y="5296"/>
                  </a:lnTo>
                  <a:cubicBezTo>
                    <a:pt x="7647" y="5205"/>
                    <a:pt x="7625" y="5137"/>
                    <a:pt x="7602" y="5045"/>
                  </a:cubicBezTo>
                  <a:cubicBezTo>
                    <a:pt x="7305" y="4246"/>
                    <a:pt x="6917" y="3470"/>
                    <a:pt x="6438" y="2763"/>
                  </a:cubicBezTo>
                  <a:cubicBezTo>
                    <a:pt x="6164" y="2352"/>
                    <a:pt x="5844" y="1964"/>
                    <a:pt x="5502" y="1622"/>
                  </a:cubicBezTo>
                  <a:cubicBezTo>
                    <a:pt x="5137" y="1234"/>
                    <a:pt x="4749" y="914"/>
                    <a:pt x="4338" y="663"/>
                  </a:cubicBezTo>
                  <a:cubicBezTo>
                    <a:pt x="3858" y="366"/>
                    <a:pt x="3151" y="1"/>
                    <a:pt x="2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21"/>
            <p:cNvSpPr/>
            <p:nvPr/>
          </p:nvSpPr>
          <p:spPr>
            <a:xfrm>
              <a:off x="583687" y="418982"/>
              <a:ext cx="189034" cy="168471"/>
            </a:xfrm>
            <a:custGeom>
              <a:avLst/>
              <a:gdLst/>
              <a:ahLst/>
              <a:cxnLst/>
              <a:rect l="l" t="t" r="r" b="b"/>
              <a:pathLst>
                <a:path w="4201" h="3744" extrusionOk="0">
                  <a:moveTo>
                    <a:pt x="1895" y="183"/>
                  </a:moveTo>
                  <a:cubicBezTo>
                    <a:pt x="2078" y="206"/>
                    <a:pt x="2237" y="251"/>
                    <a:pt x="2420" y="297"/>
                  </a:cubicBezTo>
                  <a:cubicBezTo>
                    <a:pt x="2671" y="388"/>
                    <a:pt x="2922" y="525"/>
                    <a:pt x="3196" y="685"/>
                  </a:cubicBezTo>
                  <a:lnTo>
                    <a:pt x="3173" y="685"/>
                  </a:lnTo>
                  <a:cubicBezTo>
                    <a:pt x="3470" y="891"/>
                    <a:pt x="3721" y="1119"/>
                    <a:pt x="3972" y="1370"/>
                  </a:cubicBezTo>
                  <a:cubicBezTo>
                    <a:pt x="3789" y="1598"/>
                    <a:pt x="3584" y="1804"/>
                    <a:pt x="3356" y="1986"/>
                  </a:cubicBezTo>
                  <a:cubicBezTo>
                    <a:pt x="2876" y="2397"/>
                    <a:pt x="2283" y="2739"/>
                    <a:pt x="1644" y="3059"/>
                  </a:cubicBezTo>
                  <a:cubicBezTo>
                    <a:pt x="1210" y="3242"/>
                    <a:pt x="776" y="3401"/>
                    <a:pt x="320" y="3538"/>
                  </a:cubicBezTo>
                  <a:cubicBezTo>
                    <a:pt x="320" y="3424"/>
                    <a:pt x="297" y="3333"/>
                    <a:pt x="274" y="3242"/>
                  </a:cubicBezTo>
                  <a:cubicBezTo>
                    <a:pt x="183" y="2808"/>
                    <a:pt x="160" y="2420"/>
                    <a:pt x="183" y="2032"/>
                  </a:cubicBezTo>
                  <a:cubicBezTo>
                    <a:pt x="206" y="1758"/>
                    <a:pt x="251" y="1507"/>
                    <a:pt x="320" y="1279"/>
                  </a:cubicBezTo>
                  <a:cubicBezTo>
                    <a:pt x="388" y="1119"/>
                    <a:pt x="457" y="959"/>
                    <a:pt x="548" y="822"/>
                  </a:cubicBezTo>
                  <a:cubicBezTo>
                    <a:pt x="640" y="708"/>
                    <a:pt x="731" y="594"/>
                    <a:pt x="822" y="502"/>
                  </a:cubicBezTo>
                  <a:cubicBezTo>
                    <a:pt x="913" y="434"/>
                    <a:pt x="1005" y="366"/>
                    <a:pt x="1119" y="320"/>
                  </a:cubicBezTo>
                  <a:cubicBezTo>
                    <a:pt x="1210" y="274"/>
                    <a:pt x="1324" y="229"/>
                    <a:pt x="1438" y="206"/>
                  </a:cubicBezTo>
                  <a:cubicBezTo>
                    <a:pt x="1553" y="183"/>
                    <a:pt x="1644" y="183"/>
                    <a:pt x="1758" y="183"/>
                  </a:cubicBezTo>
                  <a:close/>
                  <a:moveTo>
                    <a:pt x="1758" y="0"/>
                  </a:moveTo>
                  <a:cubicBezTo>
                    <a:pt x="1575" y="0"/>
                    <a:pt x="1393" y="23"/>
                    <a:pt x="1210" y="92"/>
                  </a:cubicBezTo>
                  <a:cubicBezTo>
                    <a:pt x="1119" y="114"/>
                    <a:pt x="1028" y="160"/>
                    <a:pt x="936" y="206"/>
                  </a:cubicBezTo>
                  <a:cubicBezTo>
                    <a:pt x="845" y="274"/>
                    <a:pt x="754" y="343"/>
                    <a:pt x="662" y="434"/>
                  </a:cubicBezTo>
                  <a:cubicBezTo>
                    <a:pt x="503" y="571"/>
                    <a:pt x="366" y="754"/>
                    <a:pt x="251" y="1005"/>
                  </a:cubicBezTo>
                  <a:cubicBezTo>
                    <a:pt x="160" y="1187"/>
                    <a:pt x="92" y="1393"/>
                    <a:pt x="46" y="1644"/>
                  </a:cubicBezTo>
                  <a:cubicBezTo>
                    <a:pt x="0" y="1872"/>
                    <a:pt x="0" y="2123"/>
                    <a:pt x="0" y="2397"/>
                  </a:cubicBezTo>
                  <a:cubicBezTo>
                    <a:pt x="0" y="2648"/>
                    <a:pt x="23" y="2899"/>
                    <a:pt x="69" y="3173"/>
                  </a:cubicBezTo>
                  <a:cubicBezTo>
                    <a:pt x="115" y="3356"/>
                    <a:pt x="160" y="3538"/>
                    <a:pt x="206" y="3744"/>
                  </a:cubicBezTo>
                  <a:cubicBezTo>
                    <a:pt x="274" y="3721"/>
                    <a:pt x="320" y="3721"/>
                    <a:pt x="388" y="3698"/>
                  </a:cubicBezTo>
                  <a:cubicBezTo>
                    <a:pt x="1096" y="3493"/>
                    <a:pt x="1781" y="3219"/>
                    <a:pt x="2420" y="2853"/>
                  </a:cubicBezTo>
                  <a:cubicBezTo>
                    <a:pt x="2739" y="2648"/>
                    <a:pt x="3059" y="2443"/>
                    <a:pt x="3356" y="2214"/>
                  </a:cubicBezTo>
                  <a:cubicBezTo>
                    <a:pt x="3630" y="1986"/>
                    <a:pt x="3881" y="1758"/>
                    <a:pt x="4109" y="1507"/>
                  </a:cubicBezTo>
                  <a:lnTo>
                    <a:pt x="4155" y="1438"/>
                  </a:lnTo>
                  <a:lnTo>
                    <a:pt x="4200" y="1370"/>
                  </a:lnTo>
                  <a:cubicBezTo>
                    <a:pt x="4063" y="1210"/>
                    <a:pt x="3904" y="1027"/>
                    <a:pt x="3721" y="891"/>
                  </a:cubicBezTo>
                  <a:cubicBezTo>
                    <a:pt x="3561" y="731"/>
                    <a:pt x="3379" y="594"/>
                    <a:pt x="3173" y="480"/>
                  </a:cubicBezTo>
                  <a:cubicBezTo>
                    <a:pt x="2991" y="343"/>
                    <a:pt x="2785" y="251"/>
                    <a:pt x="2557" y="160"/>
                  </a:cubicBezTo>
                  <a:cubicBezTo>
                    <a:pt x="2351" y="69"/>
                    <a:pt x="2123" y="23"/>
                    <a:pt x="1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27" name="Google Shape;5727;p21"/>
          <p:cNvGrpSpPr/>
          <p:nvPr/>
        </p:nvGrpSpPr>
        <p:grpSpPr>
          <a:xfrm rot="-1687898">
            <a:off x="373352" y="246681"/>
            <a:ext cx="342054" cy="418382"/>
            <a:chOff x="2019050" y="1133325"/>
            <a:chExt cx="153525" cy="187750"/>
          </a:xfrm>
        </p:grpSpPr>
        <p:sp>
          <p:nvSpPr>
            <p:cNvPr id="5728" name="Google Shape;5728;p21"/>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21"/>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21"/>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21"/>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32" name="Google Shape;5732;p21"/>
          <p:cNvSpPr/>
          <p:nvPr/>
        </p:nvSpPr>
        <p:spPr>
          <a:xfrm>
            <a:off x="5212572" y="481438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21"/>
          <p:cNvSpPr txBox="1">
            <a:spLocks noGrp="1"/>
          </p:cNvSpPr>
          <p:nvPr>
            <p:ph type="title"/>
          </p:nvPr>
        </p:nvSpPr>
        <p:spPr>
          <a:xfrm>
            <a:off x="720000" y="453450"/>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only 2">
  <p:cSld name="CUSTOM_12_1">
    <p:spTree>
      <p:nvGrpSpPr>
        <p:cNvPr id="1" name="Shape 5734"/>
        <p:cNvGrpSpPr/>
        <p:nvPr/>
      </p:nvGrpSpPr>
      <p:grpSpPr>
        <a:xfrm>
          <a:off x="0" y="0"/>
          <a:ext cx="0" cy="0"/>
          <a:chOff x="0" y="0"/>
          <a:chExt cx="0" cy="0"/>
        </a:xfrm>
      </p:grpSpPr>
      <p:sp>
        <p:nvSpPr>
          <p:cNvPr id="5735" name="Google Shape;5735;p22"/>
          <p:cNvSpPr/>
          <p:nvPr/>
        </p:nvSpPr>
        <p:spPr>
          <a:xfrm rot="783723">
            <a:off x="7655997" y="3276549"/>
            <a:ext cx="2245540" cy="2648405"/>
          </a:xfrm>
          <a:custGeom>
            <a:avLst/>
            <a:gdLst/>
            <a:ahLst/>
            <a:cxnLst/>
            <a:rect l="l" t="t" r="r" b="b"/>
            <a:pathLst>
              <a:path w="89824" h="105939" extrusionOk="0">
                <a:moveTo>
                  <a:pt x="3695" y="96234"/>
                </a:moveTo>
                <a:cubicBezTo>
                  <a:pt x="-7534" y="92223"/>
                  <a:pt x="10380" y="79657"/>
                  <a:pt x="16529" y="74577"/>
                </a:cubicBezTo>
                <a:cubicBezTo>
                  <a:pt x="22679" y="69497"/>
                  <a:pt x="36047" y="71369"/>
                  <a:pt x="40592" y="65754"/>
                </a:cubicBezTo>
                <a:cubicBezTo>
                  <a:pt x="45137" y="60139"/>
                  <a:pt x="39790" y="46637"/>
                  <a:pt x="43800" y="40889"/>
                </a:cubicBezTo>
                <a:cubicBezTo>
                  <a:pt x="47811" y="35141"/>
                  <a:pt x="58372" y="37681"/>
                  <a:pt x="64655" y="31264"/>
                </a:cubicBezTo>
                <a:cubicBezTo>
                  <a:pt x="70938" y="24847"/>
                  <a:pt x="78291" y="-8841"/>
                  <a:pt x="81499" y="2388"/>
                </a:cubicBezTo>
                <a:cubicBezTo>
                  <a:pt x="84707" y="13618"/>
                  <a:pt x="96872" y="83000"/>
                  <a:pt x="83905" y="98641"/>
                </a:cubicBezTo>
                <a:cubicBezTo>
                  <a:pt x="70938" y="114282"/>
                  <a:pt x="14924" y="100245"/>
                  <a:pt x="3695" y="96234"/>
                </a:cubicBezTo>
                <a:close/>
              </a:path>
            </a:pathLst>
          </a:custGeom>
          <a:solidFill>
            <a:schemeClr val="accent1"/>
          </a:solidFill>
          <a:ln>
            <a:noFill/>
          </a:ln>
        </p:spPr>
      </p:sp>
      <p:sp>
        <p:nvSpPr>
          <p:cNvPr id="5736" name="Google Shape;5736;p22"/>
          <p:cNvSpPr/>
          <p:nvPr/>
        </p:nvSpPr>
        <p:spPr>
          <a:xfrm>
            <a:off x="-407364" y="-312404"/>
            <a:ext cx="1866875" cy="2050450"/>
          </a:xfrm>
          <a:custGeom>
            <a:avLst/>
            <a:gdLst/>
            <a:ahLst/>
            <a:cxnLst/>
            <a:rect l="l" t="t" r="r" b="b"/>
            <a:pathLst>
              <a:path w="74675" h="82018" extrusionOk="0">
                <a:moveTo>
                  <a:pt x="308" y="68310"/>
                </a:moveTo>
                <a:cubicBezTo>
                  <a:pt x="771" y="81111"/>
                  <a:pt x="7896" y="83196"/>
                  <a:pt x="13167" y="81516"/>
                </a:cubicBezTo>
                <a:cubicBezTo>
                  <a:pt x="18438" y="79836"/>
                  <a:pt x="26026" y="62865"/>
                  <a:pt x="31934" y="58231"/>
                </a:cubicBezTo>
                <a:cubicBezTo>
                  <a:pt x="37842" y="53597"/>
                  <a:pt x="45604" y="58057"/>
                  <a:pt x="48616" y="53713"/>
                </a:cubicBezTo>
                <a:cubicBezTo>
                  <a:pt x="51628" y="49369"/>
                  <a:pt x="47747" y="36742"/>
                  <a:pt x="50006" y="32166"/>
                </a:cubicBezTo>
                <a:cubicBezTo>
                  <a:pt x="52265" y="27590"/>
                  <a:pt x="60142" y="29270"/>
                  <a:pt x="62169" y="26258"/>
                </a:cubicBezTo>
                <a:cubicBezTo>
                  <a:pt x="64196" y="23246"/>
                  <a:pt x="60489" y="17512"/>
                  <a:pt x="62169" y="14095"/>
                </a:cubicBezTo>
                <a:cubicBezTo>
                  <a:pt x="63849" y="10678"/>
                  <a:pt x="80878" y="7318"/>
                  <a:pt x="72248" y="5754"/>
                </a:cubicBezTo>
                <a:cubicBezTo>
                  <a:pt x="63618" y="4190"/>
                  <a:pt x="22377" y="-5715"/>
                  <a:pt x="10387" y="4711"/>
                </a:cubicBezTo>
                <a:cubicBezTo>
                  <a:pt x="-1603" y="15137"/>
                  <a:pt x="-155" y="55509"/>
                  <a:pt x="308" y="68310"/>
                </a:cubicBezTo>
                <a:close/>
              </a:path>
            </a:pathLst>
          </a:custGeom>
          <a:solidFill>
            <a:schemeClr val="accent4"/>
          </a:solidFill>
          <a:ln>
            <a:noFill/>
          </a:ln>
        </p:spPr>
      </p:sp>
      <p:pic>
        <p:nvPicPr>
          <p:cNvPr id="5737" name="Google Shape;5737;p22"/>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5738" name="Google Shape;5738;p22"/>
          <p:cNvGrpSpPr/>
          <p:nvPr/>
        </p:nvGrpSpPr>
        <p:grpSpPr>
          <a:xfrm>
            <a:off x="8288195" y="4305405"/>
            <a:ext cx="747560" cy="781725"/>
            <a:chOff x="6290250" y="1718800"/>
            <a:chExt cx="911325" cy="952975"/>
          </a:xfrm>
        </p:grpSpPr>
        <p:sp>
          <p:nvSpPr>
            <p:cNvPr id="5739" name="Google Shape;5739;p22"/>
            <p:cNvSpPr/>
            <p:nvPr/>
          </p:nvSpPr>
          <p:spPr>
            <a:xfrm>
              <a:off x="6290250" y="1718800"/>
              <a:ext cx="911325" cy="952975"/>
            </a:xfrm>
            <a:custGeom>
              <a:avLst/>
              <a:gdLst/>
              <a:ahLst/>
              <a:cxnLst/>
              <a:rect l="l" t="t" r="r" b="b"/>
              <a:pathLst>
                <a:path w="36453" h="38119" extrusionOk="0">
                  <a:moveTo>
                    <a:pt x="26774" y="0"/>
                  </a:moveTo>
                  <a:cubicBezTo>
                    <a:pt x="26181" y="0"/>
                    <a:pt x="25587" y="69"/>
                    <a:pt x="25040" y="206"/>
                  </a:cubicBezTo>
                  <a:cubicBezTo>
                    <a:pt x="24492" y="343"/>
                    <a:pt x="23944" y="525"/>
                    <a:pt x="23419" y="799"/>
                  </a:cubicBezTo>
                  <a:cubicBezTo>
                    <a:pt x="22917" y="1073"/>
                    <a:pt x="22415" y="1415"/>
                    <a:pt x="21981" y="1803"/>
                  </a:cubicBezTo>
                  <a:cubicBezTo>
                    <a:pt x="21776" y="2009"/>
                    <a:pt x="21570" y="2214"/>
                    <a:pt x="21365" y="2443"/>
                  </a:cubicBezTo>
                  <a:cubicBezTo>
                    <a:pt x="21136" y="2443"/>
                    <a:pt x="20885" y="2443"/>
                    <a:pt x="20657" y="2465"/>
                  </a:cubicBezTo>
                  <a:lnTo>
                    <a:pt x="20497" y="2465"/>
                  </a:lnTo>
                  <a:cubicBezTo>
                    <a:pt x="20064" y="2465"/>
                    <a:pt x="19630" y="2511"/>
                    <a:pt x="19196" y="2557"/>
                  </a:cubicBezTo>
                  <a:lnTo>
                    <a:pt x="19105" y="2557"/>
                  </a:lnTo>
                  <a:cubicBezTo>
                    <a:pt x="19082" y="2557"/>
                    <a:pt x="19059" y="2579"/>
                    <a:pt x="19014" y="2579"/>
                  </a:cubicBezTo>
                  <a:lnTo>
                    <a:pt x="18922" y="2579"/>
                  </a:lnTo>
                  <a:cubicBezTo>
                    <a:pt x="18192" y="2694"/>
                    <a:pt x="17439" y="2853"/>
                    <a:pt x="16686" y="3082"/>
                  </a:cubicBezTo>
                  <a:cubicBezTo>
                    <a:pt x="15955" y="3310"/>
                    <a:pt x="15202" y="3607"/>
                    <a:pt x="14449" y="3949"/>
                  </a:cubicBezTo>
                  <a:cubicBezTo>
                    <a:pt x="13741" y="4291"/>
                    <a:pt x="13033" y="4679"/>
                    <a:pt x="12372" y="5113"/>
                  </a:cubicBezTo>
                  <a:cubicBezTo>
                    <a:pt x="11687" y="5547"/>
                    <a:pt x="11002" y="6049"/>
                    <a:pt x="10294" y="6665"/>
                  </a:cubicBezTo>
                  <a:cubicBezTo>
                    <a:pt x="8993" y="7761"/>
                    <a:pt x="7738" y="9085"/>
                    <a:pt x="6574" y="10568"/>
                  </a:cubicBezTo>
                  <a:cubicBezTo>
                    <a:pt x="5661" y="11732"/>
                    <a:pt x="4794" y="13011"/>
                    <a:pt x="3995" y="14403"/>
                  </a:cubicBezTo>
                  <a:lnTo>
                    <a:pt x="3972" y="14449"/>
                  </a:lnTo>
                  <a:cubicBezTo>
                    <a:pt x="3903" y="14563"/>
                    <a:pt x="3858" y="14654"/>
                    <a:pt x="3789" y="14745"/>
                  </a:cubicBezTo>
                  <a:cubicBezTo>
                    <a:pt x="3721" y="14882"/>
                    <a:pt x="3652" y="14996"/>
                    <a:pt x="3584" y="15111"/>
                  </a:cubicBezTo>
                  <a:cubicBezTo>
                    <a:pt x="3584" y="15133"/>
                    <a:pt x="3561" y="15179"/>
                    <a:pt x="3561" y="15179"/>
                  </a:cubicBezTo>
                  <a:cubicBezTo>
                    <a:pt x="2694" y="16754"/>
                    <a:pt x="1963" y="18420"/>
                    <a:pt x="1370" y="20109"/>
                  </a:cubicBezTo>
                  <a:cubicBezTo>
                    <a:pt x="845" y="21593"/>
                    <a:pt x="434" y="23122"/>
                    <a:pt x="160" y="24629"/>
                  </a:cubicBezTo>
                  <a:cubicBezTo>
                    <a:pt x="137" y="24720"/>
                    <a:pt x="114" y="24811"/>
                    <a:pt x="114" y="24880"/>
                  </a:cubicBezTo>
                  <a:lnTo>
                    <a:pt x="91" y="24903"/>
                  </a:lnTo>
                  <a:cubicBezTo>
                    <a:pt x="91" y="24971"/>
                    <a:pt x="69" y="25040"/>
                    <a:pt x="69" y="25108"/>
                  </a:cubicBezTo>
                  <a:cubicBezTo>
                    <a:pt x="0" y="25496"/>
                    <a:pt x="46" y="25907"/>
                    <a:pt x="206" y="26272"/>
                  </a:cubicBezTo>
                  <a:cubicBezTo>
                    <a:pt x="228" y="26318"/>
                    <a:pt x="251" y="26363"/>
                    <a:pt x="274" y="26409"/>
                  </a:cubicBezTo>
                  <a:cubicBezTo>
                    <a:pt x="822" y="27459"/>
                    <a:pt x="1598" y="28509"/>
                    <a:pt x="2625" y="29605"/>
                  </a:cubicBezTo>
                  <a:cubicBezTo>
                    <a:pt x="3036" y="30038"/>
                    <a:pt x="3515" y="30472"/>
                    <a:pt x="4040" y="30951"/>
                  </a:cubicBezTo>
                  <a:cubicBezTo>
                    <a:pt x="4474" y="31362"/>
                    <a:pt x="4953" y="31750"/>
                    <a:pt x="5501" y="32161"/>
                  </a:cubicBezTo>
                  <a:cubicBezTo>
                    <a:pt x="6505" y="32960"/>
                    <a:pt x="7555" y="33713"/>
                    <a:pt x="8628" y="34421"/>
                  </a:cubicBezTo>
                  <a:cubicBezTo>
                    <a:pt x="9769" y="35151"/>
                    <a:pt x="11002" y="35836"/>
                    <a:pt x="12280" y="36498"/>
                  </a:cubicBezTo>
                  <a:cubicBezTo>
                    <a:pt x="12600" y="36635"/>
                    <a:pt x="12897" y="36795"/>
                    <a:pt x="13216" y="36954"/>
                  </a:cubicBezTo>
                  <a:cubicBezTo>
                    <a:pt x="13513" y="37091"/>
                    <a:pt x="13855" y="37251"/>
                    <a:pt x="14243" y="37388"/>
                  </a:cubicBezTo>
                  <a:cubicBezTo>
                    <a:pt x="14928" y="37685"/>
                    <a:pt x="15658" y="37867"/>
                    <a:pt x="16412" y="38004"/>
                  </a:cubicBezTo>
                  <a:cubicBezTo>
                    <a:pt x="16937" y="38073"/>
                    <a:pt x="17507" y="38118"/>
                    <a:pt x="18078" y="38118"/>
                  </a:cubicBezTo>
                  <a:cubicBezTo>
                    <a:pt x="18260" y="38118"/>
                    <a:pt x="18466" y="38118"/>
                    <a:pt x="18648" y="38096"/>
                  </a:cubicBezTo>
                  <a:cubicBezTo>
                    <a:pt x="19402" y="38073"/>
                    <a:pt x="20132" y="37981"/>
                    <a:pt x="20863" y="37822"/>
                  </a:cubicBezTo>
                  <a:cubicBezTo>
                    <a:pt x="22164" y="37548"/>
                    <a:pt x="23396" y="37091"/>
                    <a:pt x="24515" y="36429"/>
                  </a:cubicBezTo>
                  <a:cubicBezTo>
                    <a:pt x="24583" y="36384"/>
                    <a:pt x="24674" y="36338"/>
                    <a:pt x="24743" y="36292"/>
                  </a:cubicBezTo>
                  <a:lnTo>
                    <a:pt x="24834" y="36292"/>
                  </a:lnTo>
                  <a:cubicBezTo>
                    <a:pt x="25199" y="36292"/>
                    <a:pt x="25587" y="36247"/>
                    <a:pt x="25998" y="36178"/>
                  </a:cubicBezTo>
                  <a:cubicBezTo>
                    <a:pt x="26683" y="36064"/>
                    <a:pt x="27345" y="35882"/>
                    <a:pt x="27984" y="35585"/>
                  </a:cubicBezTo>
                  <a:cubicBezTo>
                    <a:pt x="29125" y="35105"/>
                    <a:pt x="30198" y="34352"/>
                    <a:pt x="31180" y="33348"/>
                  </a:cubicBezTo>
                  <a:cubicBezTo>
                    <a:pt x="31978" y="32503"/>
                    <a:pt x="32709" y="31522"/>
                    <a:pt x="33394" y="30358"/>
                  </a:cubicBezTo>
                  <a:cubicBezTo>
                    <a:pt x="33964" y="29353"/>
                    <a:pt x="34466" y="28258"/>
                    <a:pt x="34900" y="27071"/>
                  </a:cubicBezTo>
                  <a:cubicBezTo>
                    <a:pt x="35402" y="25656"/>
                    <a:pt x="35813" y="24172"/>
                    <a:pt x="36064" y="22620"/>
                  </a:cubicBezTo>
                  <a:cubicBezTo>
                    <a:pt x="36315" y="21114"/>
                    <a:pt x="36452" y="19561"/>
                    <a:pt x="36429" y="18009"/>
                  </a:cubicBezTo>
                  <a:cubicBezTo>
                    <a:pt x="36429" y="17233"/>
                    <a:pt x="36384" y="16480"/>
                    <a:pt x="36315" y="15727"/>
                  </a:cubicBezTo>
                  <a:cubicBezTo>
                    <a:pt x="36247" y="14928"/>
                    <a:pt x="36155" y="14312"/>
                    <a:pt x="36019" y="13741"/>
                  </a:cubicBezTo>
                  <a:cubicBezTo>
                    <a:pt x="35859" y="13033"/>
                    <a:pt x="35631" y="12394"/>
                    <a:pt x="35334" y="11824"/>
                  </a:cubicBezTo>
                  <a:cubicBezTo>
                    <a:pt x="35014" y="11162"/>
                    <a:pt x="34581" y="10591"/>
                    <a:pt x="34056" y="10112"/>
                  </a:cubicBezTo>
                  <a:cubicBezTo>
                    <a:pt x="34284" y="9655"/>
                    <a:pt x="34444" y="9176"/>
                    <a:pt x="34581" y="8719"/>
                  </a:cubicBezTo>
                  <a:cubicBezTo>
                    <a:pt x="34672" y="8354"/>
                    <a:pt x="34763" y="7989"/>
                    <a:pt x="34809" y="7624"/>
                  </a:cubicBezTo>
                  <a:cubicBezTo>
                    <a:pt x="34854" y="7259"/>
                    <a:pt x="34877" y="6893"/>
                    <a:pt x="34877" y="6483"/>
                  </a:cubicBezTo>
                  <a:cubicBezTo>
                    <a:pt x="34854" y="6095"/>
                    <a:pt x="34809" y="5684"/>
                    <a:pt x="34717" y="5296"/>
                  </a:cubicBezTo>
                  <a:cubicBezTo>
                    <a:pt x="34649" y="4930"/>
                    <a:pt x="34512" y="4565"/>
                    <a:pt x="34352" y="4223"/>
                  </a:cubicBezTo>
                  <a:cubicBezTo>
                    <a:pt x="33850" y="3150"/>
                    <a:pt x="32960" y="2260"/>
                    <a:pt x="31636" y="1461"/>
                  </a:cubicBezTo>
                  <a:cubicBezTo>
                    <a:pt x="31134" y="1164"/>
                    <a:pt x="30609" y="890"/>
                    <a:pt x="30107" y="685"/>
                  </a:cubicBezTo>
                  <a:cubicBezTo>
                    <a:pt x="29582" y="457"/>
                    <a:pt x="29011" y="297"/>
                    <a:pt x="28441" y="183"/>
                  </a:cubicBezTo>
                  <a:cubicBezTo>
                    <a:pt x="27893" y="46"/>
                    <a:pt x="27322" y="0"/>
                    <a:pt x="26774"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22"/>
            <p:cNvSpPr/>
            <p:nvPr/>
          </p:nvSpPr>
          <p:spPr>
            <a:xfrm>
              <a:off x="6765575" y="2011525"/>
              <a:ext cx="57100" cy="44525"/>
            </a:xfrm>
            <a:custGeom>
              <a:avLst/>
              <a:gdLst/>
              <a:ahLst/>
              <a:cxnLst/>
              <a:rect l="l" t="t" r="r" b="b"/>
              <a:pathLst>
                <a:path w="2284" h="1781" extrusionOk="0">
                  <a:moveTo>
                    <a:pt x="526" y="1"/>
                  </a:moveTo>
                  <a:cubicBezTo>
                    <a:pt x="526" y="1"/>
                    <a:pt x="503" y="23"/>
                    <a:pt x="480" y="23"/>
                  </a:cubicBezTo>
                  <a:lnTo>
                    <a:pt x="343" y="23"/>
                  </a:lnTo>
                  <a:cubicBezTo>
                    <a:pt x="320" y="23"/>
                    <a:pt x="275" y="23"/>
                    <a:pt x="229" y="46"/>
                  </a:cubicBezTo>
                  <a:cubicBezTo>
                    <a:pt x="206" y="46"/>
                    <a:pt x="183" y="46"/>
                    <a:pt x="160" y="69"/>
                  </a:cubicBezTo>
                  <a:lnTo>
                    <a:pt x="115" y="69"/>
                  </a:lnTo>
                  <a:cubicBezTo>
                    <a:pt x="46" y="92"/>
                    <a:pt x="1" y="138"/>
                    <a:pt x="1" y="206"/>
                  </a:cubicBezTo>
                  <a:cubicBezTo>
                    <a:pt x="1" y="297"/>
                    <a:pt x="46" y="389"/>
                    <a:pt x="69" y="457"/>
                  </a:cubicBezTo>
                  <a:lnTo>
                    <a:pt x="92" y="503"/>
                  </a:lnTo>
                  <a:cubicBezTo>
                    <a:pt x="138" y="594"/>
                    <a:pt x="160" y="662"/>
                    <a:pt x="206" y="731"/>
                  </a:cubicBezTo>
                  <a:cubicBezTo>
                    <a:pt x="252" y="799"/>
                    <a:pt x="320" y="891"/>
                    <a:pt x="389" y="959"/>
                  </a:cubicBezTo>
                  <a:cubicBezTo>
                    <a:pt x="412" y="982"/>
                    <a:pt x="434" y="1005"/>
                    <a:pt x="457" y="1028"/>
                  </a:cubicBezTo>
                  <a:lnTo>
                    <a:pt x="480" y="1051"/>
                  </a:lnTo>
                  <a:lnTo>
                    <a:pt x="503" y="1073"/>
                  </a:lnTo>
                  <a:lnTo>
                    <a:pt x="548" y="1142"/>
                  </a:lnTo>
                  <a:cubicBezTo>
                    <a:pt x="617" y="1187"/>
                    <a:pt x="663" y="1256"/>
                    <a:pt x="754" y="1302"/>
                  </a:cubicBezTo>
                  <a:cubicBezTo>
                    <a:pt x="845" y="1370"/>
                    <a:pt x="937" y="1416"/>
                    <a:pt x="1005" y="1461"/>
                  </a:cubicBezTo>
                  <a:cubicBezTo>
                    <a:pt x="1188" y="1553"/>
                    <a:pt x="1347" y="1644"/>
                    <a:pt x="1507" y="1690"/>
                  </a:cubicBezTo>
                  <a:cubicBezTo>
                    <a:pt x="1621" y="1735"/>
                    <a:pt x="1735" y="1758"/>
                    <a:pt x="1872" y="1758"/>
                  </a:cubicBezTo>
                  <a:lnTo>
                    <a:pt x="1918" y="1781"/>
                  </a:lnTo>
                  <a:lnTo>
                    <a:pt x="2101" y="1781"/>
                  </a:lnTo>
                  <a:cubicBezTo>
                    <a:pt x="2146" y="1758"/>
                    <a:pt x="2169" y="1735"/>
                    <a:pt x="2215" y="1690"/>
                  </a:cubicBezTo>
                  <a:cubicBezTo>
                    <a:pt x="2283" y="1621"/>
                    <a:pt x="2283" y="1530"/>
                    <a:pt x="2283" y="1439"/>
                  </a:cubicBezTo>
                  <a:cubicBezTo>
                    <a:pt x="2283" y="1370"/>
                    <a:pt x="2260" y="1279"/>
                    <a:pt x="2238" y="1210"/>
                  </a:cubicBezTo>
                  <a:cubicBezTo>
                    <a:pt x="2146" y="1005"/>
                    <a:pt x="1986" y="822"/>
                    <a:pt x="1850" y="685"/>
                  </a:cubicBezTo>
                  <a:cubicBezTo>
                    <a:pt x="1735" y="548"/>
                    <a:pt x="1576" y="411"/>
                    <a:pt x="1370" y="274"/>
                  </a:cubicBezTo>
                  <a:cubicBezTo>
                    <a:pt x="1188" y="183"/>
                    <a:pt x="1005" y="92"/>
                    <a:pt x="800" y="46"/>
                  </a:cubicBezTo>
                  <a:cubicBezTo>
                    <a:pt x="731" y="23"/>
                    <a:pt x="685" y="23"/>
                    <a:pt x="617" y="23"/>
                  </a:cubicBezTo>
                  <a:cubicBezTo>
                    <a:pt x="594" y="23"/>
                    <a:pt x="571" y="1"/>
                    <a:pt x="526" y="1"/>
                  </a:cubicBezTo>
                  <a:close/>
                </a:path>
              </a:pathLst>
            </a:custGeom>
            <a:solidFill>
              <a:srgbClr val="FA93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22"/>
            <p:cNvSpPr/>
            <p:nvPr/>
          </p:nvSpPr>
          <p:spPr>
            <a:xfrm>
              <a:off x="6339325" y="1831200"/>
              <a:ext cx="681925" cy="786925"/>
            </a:xfrm>
            <a:custGeom>
              <a:avLst/>
              <a:gdLst/>
              <a:ahLst/>
              <a:cxnLst/>
              <a:rect l="l" t="t" r="r" b="b"/>
              <a:pathLst>
                <a:path w="27277" h="31477" extrusionOk="0">
                  <a:moveTo>
                    <a:pt x="17576" y="7214"/>
                  </a:moveTo>
                  <a:cubicBezTo>
                    <a:pt x="17621" y="7214"/>
                    <a:pt x="17644" y="7236"/>
                    <a:pt x="17667" y="7236"/>
                  </a:cubicBezTo>
                  <a:cubicBezTo>
                    <a:pt x="17735" y="7236"/>
                    <a:pt x="17781" y="7236"/>
                    <a:pt x="17850" y="7259"/>
                  </a:cubicBezTo>
                  <a:cubicBezTo>
                    <a:pt x="18055" y="7305"/>
                    <a:pt x="18238" y="7396"/>
                    <a:pt x="18420" y="7487"/>
                  </a:cubicBezTo>
                  <a:cubicBezTo>
                    <a:pt x="18626" y="7624"/>
                    <a:pt x="18785" y="7761"/>
                    <a:pt x="18900" y="7898"/>
                  </a:cubicBezTo>
                  <a:cubicBezTo>
                    <a:pt x="19036" y="8035"/>
                    <a:pt x="19196" y="8218"/>
                    <a:pt x="19288" y="8423"/>
                  </a:cubicBezTo>
                  <a:cubicBezTo>
                    <a:pt x="19310" y="8492"/>
                    <a:pt x="19333" y="8583"/>
                    <a:pt x="19333" y="8652"/>
                  </a:cubicBezTo>
                  <a:cubicBezTo>
                    <a:pt x="19333" y="8743"/>
                    <a:pt x="19333" y="8834"/>
                    <a:pt x="19265" y="8903"/>
                  </a:cubicBezTo>
                  <a:cubicBezTo>
                    <a:pt x="19219" y="8948"/>
                    <a:pt x="19196" y="8971"/>
                    <a:pt x="19151" y="8994"/>
                  </a:cubicBezTo>
                  <a:lnTo>
                    <a:pt x="18968" y="8994"/>
                  </a:lnTo>
                  <a:lnTo>
                    <a:pt x="18922" y="8971"/>
                  </a:lnTo>
                  <a:cubicBezTo>
                    <a:pt x="18785" y="8971"/>
                    <a:pt x="18671" y="8948"/>
                    <a:pt x="18557" y="8903"/>
                  </a:cubicBezTo>
                  <a:cubicBezTo>
                    <a:pt x="18397" y="8857"/>
                    <a:pt x="18238" y="8766"/>
                    <a:pt x="18055" y="8674"/>
                  </a:cubicBezTo>
                  <a:cubicBezTo>
                    <a:pt x="17987" y="8629"/>
                    <a:pt x="17895" y="8583"/>
                    <a:pt x="17804" y="8515"/>
                  </a:cubicBezTo>
                  <a:cubicBezTo>
                    <a:pt x="17713" y="8469"/>
                    <a:pt x="17667" y="8400"/>
                    <a:pt x="17598" y="8355"/>
                  </a:cubicBezTo>
                  <a:lnTo>
                    <a:pt x="17553" y="8286"/>
                  </a:lnTo>
                  <a:lnTo>
                    <a:pt x="17530" y="8264"/>
                  </a:lnTo>
                  <a:lnTo>
                    <a:pt x="17507" y="8241"/>
                  </a:lnTo>
                  <a:cubicBezTo>
                    <a:pt x="17484" y="8218"/>
                    <a:pt x="17462" y="8195"/>
                    <a:pt x="17439" y="8172"/>
                  </a:cubicBezTo>
                  <a:cubicBezTo>
                    <a:pt x="17370" y="8104"/>
                    <a:pt x="17302" y="8012"/>
                    <a:pt x="17256" y="7944"/>
                  </a:cubicBezTo>
                  <a:cubicBezTo>
                    <a:pt x="17210" y="7875"/>
                    <a:pt x="17188" y="7807"/>
                    <a:pt x="17142" y="7716"/>
                  </a:cubicBezTo>
                  <a:lnTo>
                    <a:pt x="17119" y="7670"/>
                  </a:lnTo>
                  <a:cubicBezTo>
                    <a:pt x="17096" y="7602"/>
                    <a:pt x="17051" y="7510"/>
                    <a:pt x="17051" y="7419"/>
                  </a:cubicBezTo>
                  <a:cubicBezTo>
                    <a:pt x="17051" y="7351"/>
                    <a:pt x="17096" y="7305"/>
                    <a:pt x="17165" y="7282"/>
                  </a:cubicBezTo>
                  <a:lnTo>
                    <a:pt x="17210" y="7282"/>
                  </a:lnTo>
                  <a:cubicBezTo>
                    <a:pt x="17233" y="7259"/>
                    <a:pt x="17256" y="7259"/>
                    <a:pt x="17279" y="7259"/>
                  </a:cubicBezTo>
                  <a:cubicBezTo>
                    <a:pt x="17325" y="7236"/>
                    <a:pt x="17370" y="7236"/>
                    <a:pt x="17393" y="7236"/>
                  </a:cubicBezTo>
                  <a:lnTo>
                    <a:pt x="17530" y="7236"/>
                  </a:lnTo>
                  <a:cubicBezTo>
                    <a:pt x="17553" y="7236"/>
                    <a:pt x="17576" y="7214"/>
                    <a:pt x="17576" y="7214"/>
                  </a:cubicBezTo>
                  <a:close/>
                  <a:moveTo>
                    <a:pt x="10614" y="5616"/>
                  </a:moveTo>
                  <a:cubicBezTo>
                    <a:pt x="10660" y="5616"/>
                    <a:pt x="10705" y="5639"/>
                    <a:pt x="10751" y="5639"/>
                  </a:cubicBezTo>
                  <a:cubicBezTo>
                    <a:pt x="10774" y="5639"/>
                    <a:pt x="10819" y="5639"/>
                    <a:pt x="10865" y="5661"/>
                  </a:cubicBezTo>
                  <a:cubicBezTo>
                    <a:pt x="10934" y="5684"/>
                    <a:pt x="11002" y="5684"/>
                    <a:pt x="11070" y="5707"/>
                  </a:cubicBezTo>
                  <a:lnTo>
                    <a:pt x="11139" y="5707"/>
                  </a:lnTo>
                  <a:cubicBezTo>
                    <a:pt x="11207" y="5707"/>
                    <a:pt x="11253" y="5707"/>
                    <a:pt x="11299" y="5730"/>
                  </a:cubicBezTo>
                  <a:cubicBezTo>
                    <a:pt x="11390" y="5753"/>
                    <a:pt x="11458" y="5776"/>
                    <a:pt x="11550" y="5798"/>
                  </a:cubicBezTo>
                  <a:lnTo>
                    <a:pt x="11573" y="5821"/>
                  </a:lnTo>
                  <a:cubicBezTo>
                    <a:pt x="11664" y="5844"/>
                    <a:pt x="11732" y="5890"/>
                    <a:pt x="11824" y="5913"/>
                  </a:cubicBezTo>
                  <a:lnTo>
                    <a:pt x="11961" y="5981"/>
                  </a:lnTo>
                  <a:lnTo>
                    <a:pt x="12029" y="6004"/>
                  </a:lnTo>
                  <a:cubicBezTo>
                    <a:pt x="12052" y="5981"/>
                    <a:pt x="12098" y="5958"/>
                    <a:pt x="12143" y="5958"/>
                  </a:cubicBezTo>
                  <a:lnTo>
                    <a:pt x="12166" y="5958"/>
                  </a:lnTo>
                  <a:cubicBezTo>
                    <a:pt x="12212" y="5958"/>
                    <a:pt x="12280" y="6004"/>
                    <a:pt x="12303" y="6027"/>
                  </a:cubicBezTo>
                  <a:cubicBezTo>
                    <a:pt x="12349" y="6049"/>
                    <a:pt x="12394" y="6049"/>
                    <a:pt x="12417" y="6072"/>
                  </a:cubicBezTo>
                  <a:cubicBezTo>
                    <a:pt x="12440" y="6095"/>
                    <a:pt x="12463" y="6095"/>
                    <a:pt x="12463" y="6118"/>
                  </a:cubicBezTo>
                  <a:cubicBezTo>
                    <a:pt x="12508" y="6118"/>
                    <a:pt x="12554" y="6141"/>
                    <a:pt x="12577" y="6186"/>
                  </a:cubicBezTo>
                  <a:cubicBezTo>
                    <a:pt x="12623" y="6232"/>
                    <a:pt x="12645" y="6255"/>
                    <a:pt x="12668" y="6301"/>
                  </a:cubicBezTo>
                  <a:cubicBezTo>
                    <a:pt x="12714" y="6392"/>
                    <a:pt x="12714" y="6483"/>
                    <a:pt x="12714" y="6552"/>
                  </a:cubicBezTo>
                  <a:cubicBezTo>
                    <a:pt x="12714" y="6666"/>
                    <a:pt x="12714" y="6757"/>
                    <a:pt x="12691" y="6848"/>
                  </a:cubicBezTo>
                  <a:cubicBezTo>
                    <a:pt x="12691" y="6962"/>
                    <a:pt x="12691" y="7077"/>
                    <a:pt x="12668" y="7168"/>
                  </a:cubicBezTo>
                  <a:cubicBezTo>
                    <a:pt x="12668" y="7328"/>
                    <a:pt x="12645" y="7487"/>
                    <a:pt x="12623" y="7670"/>
                  </a:cubicBezTo>
                  <a:cubicBezTo>
                    <a:pt x="12600" y="7830"/>
                    <a:pt x="12577" y="7990"/>
                    <a:pt x="12554" y="8172"/>
                  </a:cubicBezTo>
                  <a:cubicBezTo>
                    <a:pt x="12508" y="8309"/>
                    <a:pt x="12486" y="8446"/>
                    <a:pt x="12486" y="8583"/>
                  </a:cubicBezTo>
                  <a:lnTo>
                    <a:pt x="12463" y="8720"/>
                  </a:lnTo>
                  <a:lnTo>
                    <a:pt x="12417" y="8903"/>
                  </a:lnTo>
                  <a:cubicBezTo>
                    <a:pt x="12394" y="9017"/>
                    <a:pt x="12394" y="9131"/>
                    <a:pt x="12371" y="9245"/>
                  </a:cubicBezTo>
                  <a:cubicBezTo>
                    <a:pt x="12349" y="9336"/>
                    <a:pt x="12349" y="9405"/>
                    <a:pt x="12349" y="9473"/>
                  </a:cubicBezTo>
                  <a:cubicBezTo>
                    <a:pt x="12326" y="9565"/>
                    <a:pt x="12303" y="9679"/>
                    <a:pt x="12303" y="9770"/>
                  </a:cubicBezTo>
                  <a:cubicBezTo>
                    <a:pt x="12280" y="9838"/>
                    <a:pt x="12280" y="9884"/>
                    <a:pt x="12280" y="9953"/>
                  </a:cubicBezTo>
                  <a:lnTo>
                    <a:pt x="12257" y="10044"/>
                  </a:lnTo>
                  <a:cubicBezTo>
                    <a:pt x="12257" y="10112"/>
                    <a:pt x="12235" y="10181"/>
                    <a:pt x="12235" y="10249"/>
                  </a:cubicBezTo>
                  <a:lnTo>
                    <a:pt x="12235" y="10295"/>
                  </a:lnTo>
                  <a:lnTo>
                    <a:pt x="12212" y="10409"/>
                  </a:lnTo>
                  <a:cubicBezTo>
                    <a:pt x="12212" y="10455"/>
                    <a:pt x="12212" y="10500"/>
                    <a:pt x="12189" y="10569"/>
                  </a:cubicBezTo>
                  <a:lnTo>
                    <a:pt x="12189" y="10637"/>
                  </a:lnTo>
                  <a:cubicBezTo>
                    <a:pt x="12189" y="10706"/>
                    <a:pt x="12189" y="10774"/>
                    <a:pt x="12166" y="10843"/>
                  </a:cubicBezTo>
                  <a:lnTo>
                    <a:pt x="12166" y="10911"/>
                  </a:lnTo>
                  <a:cubicBezTo>
                    <a:pt x="12166" y="10980"/>
                    <a:pt x="12143" y="11048"/>
                    <a:pt x="12143" y="11117"/>
                  </a:cubicBezTo>
                  <a:cubicBezTo>
                    <a:pt x="12143" y="11185"/>
                    <a:pt x="12120" y="11231"/>
                    <a:pt x="12120" y="11276"/>
                  </a:cubicBezTo>
                  <a:lnTo>
                    <a:pt x="12098" y="11368"/>
                  </a:lnTo>
                  <a:lnTo>
                    <a:pt x="12075" y="11482"/>
                  </a:lnTo>
                  <a:cubicBezTo>
                    <a:pt x="12075" y="11528"/>
                    <a:pt x="12075" y="11596"/>
                    <a:pt x="12052" y="11642"/>
                  </a:cubicBezTo>
                  <a:cubicBezTo>
                    <a:pt x="12052" y="11733"/>
                    <a:pt x="12029" y="11824"/>
                    <a:pt x="12029" y="11938"/>
                  </a:cubicBezTo>
                  <a:lnTo>
                    <a:pt x="12006" y="11961"/>
                  </a:lnTo>
                  <a:cubicBezTo>
                    <a:pt x="12006" y="12007"/>
                    <a:pt x="12006" y="12075"/>
                    <a:pt x="11983" y="12121"/>
                  </a:cubicBezTo>
                  <a:cubicBezTo>
                    <a:pt x="12029" y="12167"/>
                    <a:pt x="12052" y="12235"/>
                    <a:pt x="12052" y="12304"/>
                  </a:cubicBezTo>
                  <a:lnTo>
                    <a:pt x="12029" y="12441"/>
                  </a:lnTo>
                  <a:cubicBezTo>
                    <a:pt x="12029" y="12532"/>
                    <a:pt x="12006" y="12623"/>
                    <a:pt x="11983" y="12714"/>
                  </a:cubicBezTo>
                  <a:cubicBezTo>
                    <a:pt x="11961" y="12806"/>
                    <a:pt x="11938" y="12920"/>
                    <a:pt x="11938" y="13011"/>
                  </a:cubicBezTo>
                  <a:cubicBezTo>
                    <a:pt x="11915" y="13102"/>
                    <a:pt x="11892" y="13217"/>
                    <a:pt x="11892" y="13308"/>
                  </a:cubicBezTo>
                  <a:cubicBezTo>
                    <a:pt x="11892" y="13399"/>
                    <a:pt x="11869" y="13468"/>
                    <a:pt x="11869" y="13536"/>
                  </a:cubicBezTo>
                  <a:lnTo>
                    <a:pt x="11869" y="13605"/>
                  </a:lnTo>
                  <a:cubicBezTo>
                    <a:pt x="11869" y="13673"/>
                    <a:pt x="11869" y="13719"/>
                    <a:pt x="11869" y="13787"/>
                  </a:cubicBezTo>
                  <a:cubicBezTo>
                    <a:pt x="11847" y="13833"/>
                    <a:pt x="11847" y="13879"/>
                    <a:pt x="11847" y="13924"/>
                  </a:cubicBezTo>
                  <a:cubicBezTo>
                    <a:pt x="11847" y="13993"/>
                    <a:pt x="11847" y="14061"/>
                    <a:pt x="11824" y="14130"/>
                  </a:cubicBezTo>
                  <a:cubicBezTo>
                    <a:pt x="11801" y="14198"/>
                    <a:pt x="11755" y="14244"/>
                    <a:pt x="11687" y="14267"/>
                  </a:cubicBezTo>
                  <a:lnTo>
                    <a:pt x="11892" y="14426"/>
                  </a:lnTo>
                  <a:cubicBezTo>
                    <a:pt x="12212" y="14677"/>
                    <a:pt x="12486" y="14883"/>
                    <a:pt x="12737" y="15065"/>
                  </a:cubicBezTo>
                  <a:cubicBezTo>
                    <a:pt x="12919" y="15202"/>
                    <a:pt x="13079" y="15317"/>
                    <a:pt x="13239" y="15431"/>
                  </a:cubicBezTo>
                  <a:cubicBezTo>
                    <a:pt x="13239" y="15385"/>
                    <a:pt x="13262" y="15339"/>
                    <a:pt x="13307" y="15294"/>
                  </a:cubicBezTo>
                  <a:cubicBezTo>
                    <a:pt x="13307" y="15271"/>
                    <a:pt x="13330" y="15271"/>
                    <a:pt x="13353" y="15271"/>
                  </a:cubicBezTo>
                  <a:cubicBezTo>
                    <a:pt x="13376" y="15225"/>
                    <a:pt x="13399" y="15180"/>
                    <a:pt x="13421" y="15134"/>
                  </a:cubicBezTo>
                  <a:lnTo>
                    <a:pt x="13444" y="15111"/>
                  </a:lnTo>
                  <a:cubicBezTo>
                    <a:pt x="13490" y="15020"/>
                    <a:pt x="13558" y="14951"/>
                    <a:pt x="13604" y="14860"/>
                  </a:cubicBezTo>
                  <a:lnTo>
                    <a:pt x="13627" y="14837"/>
                  </a:lnTo>
                  <a:cubicBezTo>
                    <a:pt x="13673" y="14792"/>
                    <a:pt x="13695" y="14723"/>
                    <a:pt x="13741" y="14677"/>
                  </a:cubicBezTo>
                  <a:lnTo>
                    <a:pt x="13809" y="14586"/>
                  </a:lnTo>
                  <a:cubicBezTo>
                    <a:pt x="13832" y="14540"/>
                    <a:pt x="13855" y="14495"/>
                    <a:pt x="13878" y="14472"/>
                  </a:cubicBezTo>
                  <a:cubicBezTo>
                    <a:pt x="13901" y="14404"/>
                    <a:pt x="13946" y="14358"/>
                    <a:pt x="13969" y="14312"/>
                  </a:cubicBezTo>
                  <a:lnTo>
                    <a:pt x="14038" y="14221"/>
                  </a:lnTo>
                  <a:cubicBezTo>
                    <a:pt x="14061" y="14175"/>
                    <a:pt x="14083" y="14130"/>
                    <a:pt x="14129" y="14084"/>
                  </a:cubicBezTo>
                  <a:cubicBezTo>
                    <a:pt x="14175" y="14015"/>
                    <a:pt x="14220" y="13947"/>
                    <a:pt x="14266" y="13856"/>
                  </a:cubicBezTo>
                  <a:lnTo>
                    <a:pt x="14289" y="13833"/>
                  </a:lnTo>
                  <a:cubicBezTo>
                    <a:pt x="14334" y="13764"/>
                    <a:pt x="14380" y="13673"/>
                    <a:pt x="14426" y="13605"/>
                  </a:cubicBezTo>
                  <a:cubicBezTo>
                    <a:pt x="14471" y="13559"/>
                    <a:pt x="14494" y="13513"/>
                    <a:pt x="14540" y="13491"/>
                  </a:cubicBezTo>
                  <a:lnTo>
                    <a:pt x="14586" y="13399"/>
                  </a:lnTo>
                  <a:lnTo>
                    <a:pt x="14631" y="13376"/>
                  </a:lnTo>
                  <a:cubicBezTo>
                    <a:pt x="14654" y="13308"/>
                    <a:pt x="14700" y="13262"/>
                    <a:pt x="14768" y="13217"/>
                  </a:cubicBezTo>
                  <a:cubicBezTo>
                    <a:pt x="14814" y="13171"/>
                    <a:pt x="14859" y="13148"/>
                    <a:pt x="14905" y="13125"/>
                  </a:cubicBezTo>
                  <a:cubicBezTo>
                    <a:pt x="14951" y="13102"/>
                    <a:pt x="14974" y="13080"/>
                    <a:pt x="15019" y="13057"/>
                  </a:cubicBezTo>
                  <a:cubicBezTo>
                    <a:pt x="15042" y="13034"/>
                    <a:pt x="15088" y="13011"/>
                    <a:pt x="15156" y="12966"/>
                  </a:cubicBezTo>
                  <a:cubicBezTo>
                    <a:pt x="15202" y="12943"/>
                    <a:pt x="15225" y="12897"/>
                    <a:pt x="15270" y="12874"/>
                  </a:cubicBezTo>
                  <a:cubicBezTo>
                    <a:pt x="15293" y="12851"/>
                    <a:pt x="15316" y="12829"/>
                    <a:pt x="15362" y="12806"/>
                  </a:cubicBezTo>
                  <a:cubicBezTo>
                    <a:pt x="15453" y="12737"/>
                    <a:pt x="15521" y="12692"/>
                    <a:pt x="15613" y="12646"/>
                  </a:cubicBezTo>
                  <a:cubicBezTo>
                    <a:pt x="15704" y="12577"/>
                    <a:pt x="15795" y="12555"/>
                    <a:pt x="15887" y="12509"/>
                  </a:cubicBezTo>
                  <a:cubicBezTo>
                    <a:pt x="15955" y="12486"/>
                    <a:pt x="16001" y="12463"/>
                    <a:pt x="16069" y="12441"/>
                  </a:cubicBezTo>
                  <a:cubicBezTo>
                    <a:pt x="16115" y="12441"/>
                    <a:pt x="16160" y="12441"/>
                    <a:pt x="16229" y="12418"/>
                  </a:cubicBezTo>
                  <a:cubicBezTo>
                    <a:pt x="16275" y="12418"/>
                    <a:pt x="16297" y="12463"/>
                    <a:pt x="16320" y="12486"/>
                  </a:cubicBezTo>
                  <a:cubicBezTo>
                    <a:pt x="16366" y="12509"/>
                    <a:pt x="16412" y="12532"/>
                    <a:pt x="16434" y="12555"/>
                  </a:cubicBezTo>
                  <a:cubicBezTo>
                    <a:pt x="16457" y="12577"/>
                    <a:pt x="16457" y="12600"/>
                    <a:pt x="16480" y="12646"/>
                  </a:cubicBezTo>
                  <a:cubicBezTo>
                    <a:pt x="16480" y="12669"/>
                    <a:pt x="16480" y="12669"/>
                    <a:pt x="16480" y="12692"/>
                  </a:cubicBezTo>
                  <a:cubicBezTo>
                    <a:pt x="16480" y="12714"/>
                    <a:pt x="16480" y="12737"/>
                    <a:pt x="16480" y="12760"/>
                  </a:cubicBezTo>
                  <a:cubicBezTo>
                    <a:pt x="16480" y="12806"/>
                    <a:pt x="16480" y="12851"/>
                    <a:pt x="16480" y="12897"/>
                  </a:cubicBezTo>
                  <a:cubicBezTo>
                    <a:pt x="16457" y="12988"/>
                    <a:pt x="16434" y="13057"/>
                    <a:pt x="16412" y="13125"/>
                  </a:cubicBezTo>
                  <a:cubicBezTo>
                    <a:pt x="16389" y="13217"/>
                    <a:pt x="16366" y="13285"/>
                    <a:pt x="16343" y="13376"/>
                  </a:cubicBezTo>
                  <a:lnTo>
                    <a:pt x="16297" y="13468"/>
                  </a:lnTo>
                  <a:cubicBezTo>
                    <a:pt x="16275" y="13536"/>
                    <a:pt x="16252" y="13582"/>
                    <a:pt x="16229" y="13627"/>
                  </a:cubicBezTo>
                  <a:cubicBezTo>
                    <a:pt x="16206" y="13696"/>
                    <a:pt x="16183" y="13787"/>
                    <a:pt x="16183" y="13856"/>
                  </a:cubicBezTo>
                  <a:cubicBezTo>
                    <a:pt x="16160" y="13924"/>
                    <a:pt x="16138" y="13970"/>
                    <a:pt x="16115" y="14038"/>
                  </a:cubicBezTo>
                  <a:cubicBezTo>
                    <a:pt x="16092" y="14084"/>
                    <a:pt x="16092" y="14152"/>
                    <a:pt x="16069" y="14198"/>
                  </a:cubicBezTo>
                  <a:cubicBezTo>
                    <a:pt x="16046" y="14289"/>
                    <a:pt x="16001" y="14381"/>
                    <a:pt x="15978" y="14449"/>
                  </a:cubicBezTo>
                  <a:cubicBezTo>
                    <a:pt x="15932" y="14518"/>
                    <a:pt x="15887" y="14609"/>
                    <a:pt x="15818" y="14677"/>
                  </a:cubicBezTo>
                  <a:lnTo>
                    <a:pt x="15795" y="14723"/>
                  </a:lnTo>
                  <a:cubicBezTo>
                    <a:pt x="15750" y="14792"/>
                    <a:pt x="15727" y="14860"/>
                    <a:pt x="15681" y="14906"/>
                  </a:cubicBezTo>
                  <a:lnTo>
                    <a:pt x="15613" y="15043"/>
                  </a:lnTo>
                  <a:cubicBezTo>
                    <a:pt x="15521" y="15157"/>
                    <a:pt x="15453" y="15271"/>
                    <a:pt x="15362" y="15385"/>
                  </a:cubicBezTo>
                  <a:cubicBezTo>
                    <a:pt x="15316" y="15453"/>
                    <a:pt x="15270" y="15545"/>
                    <a:pt x="15202" y="15613"/>
                  </a:cubicBezTo>
                  <a:lnTo>
                    <a:pt x="15156" y="15705"/>
                  </a:lnTo>
                  <a:cubicBezTo>
                    <a:pt x="15133" y="15750"/>
                    <a:pt x="15111" y="15796"/>
                    <a:pt x="15065" y="15842"/>
                  </a:cubicBezTo>
                  <a:cubicBezTo>
                    <a:pt x="15042" y="15887"/>
                    <a:pt x="15019" y="15933"/>
                    <a:pt x="14996" y="15978"/>
                  </a:cubicBezTo>
                  <a:lnTo>
                    <a:pt x="14928" y="16070"/>
                  </a:lnTo>
                  <a:lnTo>
                    <a:pt x="14905" y="16115"/>
                  </a:lnTo>
                  <a:cubicBezTo>
                    <a:pt x="14882" y="16138"/>
                    <a:pt x="14859" y="16161"/>
                    <a:pt x="14837" y="16184"/>
                  </a:cubicBezTo>
                  <a:lnTo>
                    <a:pt x="14837" y="16207"/>
                  </a:lnTo>
                  <a:cubicBezTo>
                    <a:pt x="14814" y="16230"/>
                    <a:pt x="14791" y="16252"/>
                    <a:pt x="14745" y="16275"/>
                  </a:cubicBezTo>
                  <a:cubicBezTo>
                    <a:pt x="14745" y="16298"/>
                    <a:pt x="14745" y="16298"/>
                    <a:pt x="14745" y="16321"/>
                  </a:cubicBezTo>
                  <a:cubicBezTo>
                    <a:pt x="14768" y="16298"/>
                    <a:pt x="14791" y="16275"/>
                    <a:pt x="14837" y="16275"/>
                  </a:cubicBezTo>
                  <a:cubicBezTo>
                    <a:pt x="14859" y="16275"/>
                    <a:pt x="14882" y="16298"/>
                    <a:pt x="14905" y="16298"/>
                  </a:cubicBezTo>
                  <a:cubicBezTo>
                    <a:pt x="14928" y="16275"/>
                    <a:pt x="14951" y="16230"/>
                    <a:pt x="14996" y="16207"/>
                  </a:cubicBezTo>
                  <a:cubicBezTo>
                    <a:pt x="15042" y="16184"/>
                    <a:pt x="15088" y="16161"/>
                    <a:pt x="15133" y="16138"/>
                  </a:cubicBezTo>
                  <a:cubicBezTo>
                    <a:pt x="15202" y="16115"/>
                    <a:pt x="15293" y="16093"/>
                    <a:pt x="15362" y="16047"/>
                  </a:cubicBezTo>
                  <a:cubicBezTo>
                    <a:pt x="15407" y="16024"/>
                    <a:pt x="15453" y="16001"/>
                    <a:pt x="15521" y="15978"/>
                  </a:cubicBezTo>
                  <a:lnTo>
                    <a:pt x="15613" y="15933"/>
                  </a:lnTo>
                  <a:cubicBezTo>
                    <a:pt x="15704" y="15887"/>
                    <a:pt x="15795" y="15842"/>
                    <a:pt x="15864" y="15796"/>
                  </a:cubicBezTo>
                  <a:cubicBezTo>
                    <a:pt x="15909" y="15773"/>
                    <a:pt x="15955" y="15750"/>
                    <a:pt x="16024" y="15727"/>
                  </a:cubicBezTo>
                  <a:cubicBezTo>
                    <a:pt x="16115" y="15659"/>
                    <a:pt x="16206" y="15613"/>
                    <a:pt x="16320" y="15545"/>
                  </a:cubicBezTo>
                  <a:lnTo>
                    <a:pt x="16412" y="15499"/>
                  </a:lnTo>
                  <a:cubicBezTo>
                    <a:pt x="16526" y="15453"/>
                    <a:pt x="16640" y="15385"/>
                    <a:pt x="16754" y="15339"/>
                  </a:cubicBezTo>
                  <a:cubicBezTo>
                    <a:pt x="16868" y="15271"/>
                    <a:pt x="17005" y="15202"/>
                    <a:pt x="17119" y="15157"/>
                  </a:cubicBezTo>
                  <a:cubicBezTo>
                    <a:pt x="17165" y="15134"/>
                    <a:pt x="17210" y="15111"/>
                    <a:pt x="17279" y="15088"/>
                  </a:cubicBezTo>
                  <a:lnTo>
                    <a:pt x="17416" y="15088"/>
                  </a:lnTo>
                  <a:cubicBezTo>
                    <a:pt x="17439" y="15111"/>
                    <a:pt x="17439" y="15111"/>
                    <a:pt x="17462" y="15111"/>
                  </a:cubicBezTo>
                  <a:cubicBezTo>
                    <a:pt x="17507" y="15088"/>
                    <a:pt x="17576" y="15088"/>
                    <a:pt x="17621" y="15088"/>
                  </a:cubicBezTo>
                  <a:cubicBezTo>
                    <a:pt x="17713" y="15065"/>
                    <a:pt x="17781" y="15043"/>
                    <a:pt x="17850" y="15043"/>
                  </a:cubicBezTo>
                  <a:cubicBezTo>
                    <a:pt x="17941" y="15020"/>
                    <a:pt x="18032" y="14997"/>
                    <a:pt x="18101" y="14997"/>
                  </a:cubicBezTo>
                  <a:cubicBezTo>
                    <a:pt x="18192" y="14974"/>
                    <a:pt x="18306" y="14974"/>
                    <a:pt x="18420" y="14974"/>
                  </a:cubicBezTo>
                  <a:lnTo>
                    <a:pt x="18671" y="14974"/>
                  </a:lnTo>
                  <a:cubicBezTo>
                    <a:pt x="18717" y="14997"/>
                    <a:pt x="18785" y="14997"/>
                    <a:pt x="18854" y="15020"/>
                  </a:cubicBezTo>
                  <a:cubicBezTo>
                    <a:pt x="18968" y="15065"/>
                    <a:pt x="19059" y="15134"/>
                    <a:pt x="19105" y="15248"/>
                  </a:cubicBezTo>
                  <a:cubicBezTo>
                    <a:pt x="19151" y="15317"/>
                    <a:pt x="19128" y="15431"/>
                    <a:pt x="19082" y="15522"/>
                  </a:cubicBezTo>
                  <a:lnTo>
                    <a:pt x="19082" y="15545"/>
                  </a:lnTo>
                  <a:cubicBezTo>
                    <a:pt x="19082" y="15568"/>
                    <a:pt x="19059" y="15590"/>
                    <a:pt x="19036" y="15613"/>
                  </a:cubicBezTo>
                  <a:cubicBezTo>
                    <a:pt x="19036" y="15636"/>
                    <a:pt x="19014" y="15659"/>
                    <a:pt x="18991" y="15682"/>
                  </a:cubicBezTo>
                  <a:cubicBezTo>
                    <a:pt x="18945" y="15705"/>
                    <a:pt x="18922" y="15727"/>
                    <a:pt x="18877" y="15773"/>
                  </a:cubicBezTo>
                  <a:cubicBezTo>
                    <a:pt x="18831" y="15796"/>
                    <a:pt x="18808" y="15819"/>
                    <a:pt x="18763" y="15842"/>
                  </a:cubicBezTo>
                  <a:lnTo>
                    <a:pt x="18740" y="15887"/>
                  </a:lnTo>
                  <a:cubicBezTo>
                    <a:pt x="18717" y="15910"/>
                    <a:pt x="18671" y="15956"/>
                    <a:pt x="18648" y="16001"/>
                  </a:cubicBezTo>
                  <a:cubicBezTo>
                    <a:pt x="18603" y="16024"/>
                    <a:pt x="18534" y="16070"/>
                    <a:pt x="18489" y="16115"/>
                  </a:cubicBezTo>
                  <a:cubicBezTo>
                    <a:pt x="18443" y="16138"/>
                    <a:pt x="18420" y="16161"/>
                    <a:pt x="18375" y="16161"/>
                  </a:cubicBezTo>
                  <a:cubicBezTo>
                    <a:pt x="18352" y="16207"/>
                    <a:pt x="18329" y="16230"/>
                    <a:pt x="18306" y="16275"/>
                  </a:cubicBezTo>
                  <a:lnTo>
                    <a:pt x="18283" y="16298"/>
                  </a:lnTo>
                  <a:cubicBezTo>
                    <a:pt x="18260" y="16344"/>
                    <a:pt x="18238" y="16389"/>
                    <a:pt x="18192" y="16435"/>
                  </a:cubicBezTo>
                  <a:cubicBezTo>
                    <a:pt x="18146" y="16503"/>
                    <a:pt x="18123" y="16549"/>
                    <a:pt x="18055" y="16595"/>
                  </a:cubicBezTo>
                  <a:cubicBezTo>
                    <a:pt x="18009" y="16640"/>
                    <a:pt x="17918" y="16686"/>
                    <a:pt x="17827" y="16732"/>
                  </a:cubicBezTo>
                  <a:cubicBezTo>
                    <a:pt x="17804" y="16732"/>
                    <a:pt x="17781" y="16755"/>
                    <a:pt x="17758" y="16755"/>
                  </a:cubicBezTo>
                  <a:cubicBezTo>
                    <a:pt x="17713" y="16777"/>
                    <a:pt x="17690" y="16800"/>
                    <a:pt x="17644" y="16800"/>
                  </a:cubicBezTo>
                  <a:cubicBezTo>
                    <a:pt x="17598" y="16823"/>
                    <a:pt x="17553" y="16846"/>
                    <a:pt x="17507" y="16869"/>
                  </a:cubicBezTo>
                  <a:cubicBezTo>
                    <a:pt x="17462" y="16891"/>
                    <a:pt x="17416" y="16914"/>
                    <a:pt x="17370" y="16937"/>
                  </a:cubicBezTo>
                  <a:cubicBezTo>
                    <a:pt x="17325" y="16960"/>
                    <a:pt x="17279" y="16983"/>
                    <a:pt x="17233" y="17006"/>
                  </a:cubicBezTo>
                  <a:lnTo>
                    <a:pt x="17142" y="17051"/>
                  </a:lnTo>
                  <a:cubicBezTo>
                    <a:pt x="17096" y="17074"/>
                    <a:pt x="17028" y="17120"/>
                    <a:pt x="16982" y="17143"/>
                  </a:cubicBezTo>
                  <a:lnTo>
                    <a:pt x="16959" y="17165"/>
                  </a:lnTo>
                  <a:lnTo>
                    <a:pt x="16914" y="17188"/>
                  </a:lnTo>
                  <a:cubicBezTo>
                    <a:pt x="16868" y="17211"/>
                    <a:pt x="16822" y="17257"/>
                    <a:pt x="16777" y="17279"/>
                  </a:cubicBezTo>
                  <a:lnTo>
                    <a:pt x="16708" y="17302"/>
                  </a:lnTo>
                  <a:cubicBezTo>
                    <a:pt x="16663" y="17325"/>
                    <a:pt x="16617" y="17348"/>
                    <a:pt x="16571" y="17371"/>
                  </a:cubicBezTo>
                  <a:lnTo>
                    <a:pt x="16526" y="17394"/>
                  </a:lnTo>
                  <a:lnTo>
                    <a:pt x="16457" y="17439"/>
                  </a:lnTo>
                  <a:cubicBezTo>
                    <a:pt x="16434" y="17462"/>
                    <a:pt x="16412" y="17462"/>
                    <a:pt x="16366" y="17485"/>
                  </a:cubicBezTo>
                  <a:lnTo>
                    <a:pt x="16389" y="17485"/>
                  </a:lnTo>
                  <a:cubicBezTo>
                    <a:pt x="16457" y="17531"/>
                    <a:pt x="16526" y="17553"/>
                    <a:pt x="16594" y="17599"/>
                  </a:cubicBezTo>
                  <a:cubicBezTo>
                    <a:pt x="16663" y="17668"/>
                    <a:pt x="16731" y="17713"/>
                    <a:pt x="16800" y="17759"/>
                  </a:cubicBezTo>
                  <a:cubicBezTo>
                    <a:pt x="16891" y="17804"/>
                    <a:pt x="16982" y="17873"/>
                    <a:pt x="17074" y="17919"/>
                  </a:cubicBezTo>
                  <a:cubicBezTo>
                    <a:pt x="17142" y="17964"/>
                    <a:pt x="17210" y="18010"/>
                    <a:pt x="17279" y="18056"/>
                  </a:cubicBezTo>
                  <a:cubicBezTo>
                    <a:pt x="17347" y="18101"/>
                    <a:pt x="17439" y="18147"/>
                    <a:pt x="17507" y="18193"/>
                  </a:cubicBezTo>
                  <a:cubicBezTo>
                    <a:pt x="17598" y="18238"/>
                    <a:pt x="17667" y="18284"/>
                    <a:pt x="17735" y="18329"/>
                  </a:cubicBezTo>
                  <a:cubicBezTo>
                    <a:pt x="17850" y="18375"/>
                    <a:pt x="17941" y="18444"/>
                    <a:pt x="18032" y="18512"/>
                  </a:cubicBezTo>
                  <a:lnTo>
                    <a:pt x="18192" y="18626"/>
                  </a:lnTo>
                  <a:cubicBezTo>
                    <a:pt x="18283" y="18672"/>
                    <a:pt x="18397" y="18740"/>
                    <a:pt x="18489" y="18809"/>
                  </a:cubicBezTo>
                  <a:lnTo>
                    <a:pt x="18603" y="18854"/>
                  </a:lnTo>
                  <a:cubicBezTo>
                    <a:pt x="18671" y="18900"/>
                    <a:pt x="18740" y="18946"/>
                    <a:pt x="18808" y="18991"/>
                  </a:cubicBezTo>
                  <a:cubicBezTo>
                    <a:pt x="18854" y="18991"/>
                    <a:pt x="18900" y="19014"/>
                    <a:pt x="18922" y="19037"/>
                  </a:cubicBezTo>
                  <a:cubicBezTo>
                    <a:pt x="18968" y="19060"/>
                    <a:pt x="18991" y="19060"/>
                    <a:pt x="19014" y="19083"/>
                  </a:cubicBezTo>
                  <a:cubicBezTo>
                    <a:pt x="19082" y="19128"/>
                    <a:pt x="19173" y="19151"/>
                    <a:pt x="19219" y="19174"/>
                  </a:cubicBezTo>
                  <a:lnTo>
                    <a:pt x="19196" y="19174"/>
                  </a:lnTo>
                  <a:cubicBezTo>
                    <a:pt x="19288" y="19220"/>
                    <a:pt x="19379" y="19265"/>
                    <a:pt x="19470" y="19334"/>
                  </a:cubicBezTo>
                  <a:cubicBezTo>
                    <a:pt x="19584" y="19379"/>
                    <a:pt x="19653" y="19425"/>
                    <a:pt x="19721" y="19494"/>
                  </a:cubicBezTo>
                  <a:cubicBezTo>
                    <a:pt x="19744" y="19471"/>
                    <a:pt x="19767" y="19471"/>
                    <a:pt x="19790" y="19471"/>
                  </a:cubicBezTo>
                  <a:cubicBezTo>
                    <a:pt x="19835" y="19471"/>
                    <a:pt x="19858" y="19494"/>
                    <a:pt x="19881" y="19494"/>
                  </a:cubicBezTo>
                  <a:cubicBezTo>
                    <a:pt x="19972" y="19562"/>
                    <a:pt x="19995" y="19676"/>
                    <a:pt x="19949" y="19767"/>
                  </a:cubicBezTo>
                  <a:cubicBezTo>
                    <a:pt x="19927" y="19790"/>
                    <a:pt x="19904" y="19836"/>
                    <a:pt x="19881" y="19882"/>
                  </a:cubicBezTo>
                  <a:cubicBezTo>
                    <a:pt x="19858" y="19950"/>
                    <a:pt x="19835" y="20041"/>
                    <a:pt x="19790" y="20110"/>
                  </a:cubicBezTo>
                  <a:lnTo>
                    <a:pt x="19790" y="20155"/>
                  </a:lnTo>
                  <a:lnTo>
                    <a:pt x="19767" y="20247"/>
                  </a:lnTo>
                  <a:cubicBezTo>
                    <a:pt x="19744" y="20315"/>
                    <a:pt x="19721" y="20384"/>
                    <a:pt x="19698" y="20475"/>
                  </a:cubicBezTo>
                  <a:cubicBezTo>
                    <a:pt x="19653" y="20680"/>
                    <a:pt x="19561" y="20909"/>
                    <a:pt x="19470" y="21068"/>
                  </a:cubicBezTo>
                  <a:cubicBezTo>
                    <a:pt x="19402" y="21205"/>
                    <a:pt x="19333" y="21342"/>
                    <a:pt x="19265" y="21479"/>
                  </a:cubicBezTo>
                  <a:lnTo>
                    <a:pt x="19196" y="21593"/>
                  </a:lnTo>
                  <a:cubicBezTo>
                    <a:pt x="19151" y="21685"/>
                    <a:pt x="19082" y="21776"/>
                    <a:pt x="19036" y="21890"/>
                  </a:cubicBezTo>
                  <a:cubicBezTo>
                    <a:pt x="19014" y="21913"/>
                    <a:pt x="18991" y="21959"/>
                    <a:pt x="18991" y="21981"/>
                  </a:cubicBezTo>
                  <a:cubicBezTo>
                    <a:pt x="18968" y="22027"/>
                    <a:pt x="18945" y="22050"/>
                    <a:pt x="18922" y="22096"/>
                  </a:cubicBezTo>
                  <a:lnTo>
                    <a:pt x="18900" y="22141"/>
                  </a:lnTo>
                  <a:lnTo>
                    <a:pt x="18831" y="22278"/>
                  </a:lnTo>
                  <a:cubicBezTo>
                    <a:pt x="18763" y="22392"/>
                    <a:pt x="18694" y="22506"/>
                    <a:pt x="18603" y="22666"/>
                  </a:cubicBezTo>
                  <a:cubicBezTo>
                    <a:pt x="18534" y="22803"/>
                    <a:pt x="18443" y="22940"/>
                    <a:pt x="18352" y="23077"/>
                  </a:cubicBezTo>
                  <a:lnTo>
                    <a:pt x="18283" y="23168"/>
                  </a:lnTo>
                  <a:lnTo>
                    <a:pt x="18215" y="23283"/>
                  </a:lnTo>
                  <a:cubicBezTo>
                    <a:pt x="18146" y="23397"/>
                    <a:pt x="18055" y="23511"/>
                    <a:pt x="17987" y="23625"/>
                  </a:cubicBezTo>
                  <a:cubicBezTo>
                    <a:pt x="17964" y="23693"/>
                    <a:pt x="17918" y="23762"/>
                    <a:pt x="17895" y="23808"/>
                  </a:cubicBezTo>
                  <a:cubicBezTo>
                    <a:pt x="17827" y="23899"/>
                    <a:pt x="17781" y="23990"/>
                    <a:pt x="17735" y="24081"/>
                  </a:cubicBezTo>
                  <a:cubicBezTo>
                    <a:pt x="17713" y="24127"/>
                    <a:pt x="17667" y="24173"/>
                    <a:pt x="17644" y="24218"/>
                  </a:cubicBezTo>
                  <a:cubicBezTo>
                    <a:pt x="17621" y="24264"/>
                    <a:pt x="17598" y="24287"/>
                    <a:pt x="17576" y="24333"/>
                  </a:cubicBezTo>
                  <a:cubicBezTo>
                    <a:pt x="17530" y="24424"/>
                    <a:pt x="17484" y="24492"/>
                    <a:pt x="17439" y="24584"/>
                  </a:cubicBezTo>
                  <a:lnTo>
                    <a:pt x="16982" y="25246"/>
                  </a:lnTo>
                  <a:lnTo>
                    <a:pt x="16822" y="25497"/>
                  </a:lnTo>
                  <a:cubicBezTo>
                    <a:pt x="16777" y="25542"/>
                    <a:pt x="16754" y="25611"/>
                    <a:pt x="16708" y="25656"/>
                  </a:cubicBezTo>
                  <a:lnTo>
                    <a:pt x="16663" y="25725"/>
                  </a:lnTo>
                  <a:cubicBezTo>
                    <a:pt x="16640" y="25770"/>
                    <a:pt x="16594" y="25816"/>
                    <a:pt x="16571" y="25862"/>
                  </a:cubicBezTo>
                  <a:lnTo>
                    <a:pt x="16503" y="25953"/>
                  </a:lnTo>
                  <a:cubicBezTo>
                    <a:pt x="16480" y="25999"/>
                    <a:pt x="16434" y="26067"/>
                    <a:pt x="16412" y="26113"/>
                  </a:cubicBezTo>
                  <a:lnTo>
                    <a:pt x="16343" y="26204"/>
                  </a:lnTo>
                  <a:lnTo>
                    <a:pt x="16297" y="26273"/>
                  </a:lnTo>
                  <a:cubicBezTo>
                    <a:pt x="16252" y="26318"/>
                    <a:pt x="16229" y="26364"/>
                    <a:pt x="16183" y="26410"/>
                  </a:cubicBezTo>
                  <a:lnTo>
                    <a:pt x="16069" y="26569"/>
                  </a:lnTo>
                  <a:cubicBezTo>
                    <a:pt x="16001" y="26661"/>
                    <a:pt x="15932" y="26775"/>
                    <a:pt x="15864" y="26866"/>
                  </a:cubicBezTo>
                  <a:cubicBezTo>
                    <a:pt x="15795" y="26935"/>
                    <a:pt x="15750" y="27003"/>
                    <a:pt x="15704" y="27072"/>
                  </a:cubicBezTo>
                  <a:cubicBezTo>
                    <a:pt x="15636" y="27163"/>
                    <a:pt x="15567" y="27231"/>
                    <a:pt x="15521" y="27300"/>
                  </a:cubicBezTo>
                  <a:cubicBezTo>
                    <a:pt x="15453" y="27391"/>
                    <a:pt x="15384" y="27460"/>
                    <a:pt x="15339" y="27551"/>
                  </a:cubicBezTo>
                  <a:cubicBezTo>
                    <a:pt x="15179" y="27756"/>
                    <a:pt x="15019" y="27962"/>
                    <a:pt x="14837" y="28167"/>
                  </a:cubicBezTo>
                  <a:lnTo>
                    <a:pt x="14814" y="28190"/>
                  </a:lnTo>
                  <a:cubicBezTo>
                    <a:pt x="14768" y="28236"/>
                    <a:pt x="14723" y="28281"/>
                    <a:pt x="14700" y="28350"/>
                  </a:cubicBezTo>
                  <a:cubicBezTo>
                    <a:pt x="14677" y="28373"/>
                    <a:pt x="14654" y="28395"/>
                    <a:pt x="14608" y="28441"/>
                  </a:cubicBezTo>
                  <a:cubicBezTo>
                    <a:pt x="14586" y="28464"/>
                    <a:pt x="14563" y="28487"/>
                    <a:pt x="14563" y="28510"/>
                  </a:cubicBezTo>
                  <a:cubicBezTo>
                    <a:pt x="14563" y="28532"/>
                    <a:pt x="14540" y="28532"/>
                    <a:pt x="14540" y="28555"/>
                  </a:cubicBezTo>
                  <a:cubicBezTo>
                    <a:pt x="14540" y="28601"/>
                    <a:pt x="14517" y="28624"/>
                    <a:pt x="14494" y="28646"/>
                  </a:cubicBezTo>
                  <a:cubicBezTo>
                    <a:pt x="14471" y="28692"/>
                    <a:pt x="14403" y="28715"/>
                    <a:pt x="14357" y="28715"/>
                  </a:cubicBezTo>
                  <a:lnTo>
                    <a:pt x="14312" y="28715"/>
                  </a:lnTo>
                  <a:cubicBezTo>
                    <a:pt x="14289" y="28692"/>
                    <a:pt x="14243" y="28692"/>
                    <a:pt x="14220" y="28669"/>
                  </a:cubicBezTo>
                  <a:lnTo>
                    <a:pt x="14175" y="28646"/>
                  </a:lnTo>
                  <a:cubicBezTo>
                    <a:pt x="14129" y="28624"/>
                    <a:pt x="14106" y="28601"/>
                    <a:pt x="14061" y="28601"/>
                  </a:cubicBezTo>
                  <a:cubicBezTo>
                    <a:pt x="14015" y="28578"/>
                    <a:pt x="13969" y="28555"/>
                    <a:pt x="13924" y="28532"/>
                  </a:cubicBezTo>
                  <a:lnTo>
                    <a:pt x="13832" y="28487"/>
                  </a:lnTo>
                  <a:lnTo>
                    <a:pt x="13809" y="28464"/>
                  </a:lnTo>
                  <a:cubicBezTo>
                    <a:pt x="13764" y="28441"/>
                    <a:pt x="13695" y="28418"/>
                    <a:pt x="13650" y="28395"/>
                  </a:cubicBezTo>
                  <a:cubicBezTo>
                    <a:pt x="13627" y="28373"/>
                    <a:pt x="13581" y="28373"/>
                    <a:pt x="13558" y="28350"/>
                  </a:cubicBezTo>
                  <a:cubicBezTo>
                    <a:pt x="13513" y="28327"/>
                    <a:pt x="13467" y="28304"/>
                    <a:pt x="13444" y="28281"/>
                  </a:cubicBezTo>
                  <a:lnTo>
                    <a:pt x="13262" y="28190"/>
                  </a:lnTo>
                  <a:cubicBezTo>
                    <a:pt x="13148" y="28144"/>
                    <a:pt x="13056" y="28099"/>
                    <a:pt x="12942" y="28030"/>
                  </a:cubicBezTo>
                  <a:cubicBezTo>
                    <a:pt x="12874" y="27985"/>
                    <a:pt x="12805" y="27962"/>
                    <a:pt x="12714" y="27916"/>
                  </a:cubicBezTo>
                  <a:cubicBezTo>
                    <a:pt x="12645" y="27870"/>
                    <a:pt x="12577" y="27825"/>
                    <a:pt x="12486" y="27779"/>
                  </a:cubicBezTo>
                  <a:cubicBezTo>
                    <a:pt x="12417" y="27756"/>
                    <a:pt x="12349" y="27711"/>
                    <a:pt x="12257" y="27665"/>
                  </a:cubicBezTo>
                  <a:cubicBezTo>
                    <a:pt x="12212" y="27642"/>
                    <a:pt x="12166" y="27619"/>
                    <a:pt x="12120" y="27574"/>
                  </a:cubicBezTo>
                  <a:cubicBezTo>
                    <a:pt x="12098" y="27574"/>
                    <a:pt x="12052" y="27551"/>
                    <a:pt x="12029" y="27528"/>
                  </a:cubicBezTo>
                  <a:cubicBezTo>
                    <a:pt x="11869" y="27437"/>
                    <a:pt x="11710" y="27345"/>
                    <a:pt x="11550" y="27254"/>
                  </a:cubicBezTo>
                  <a:cubicBezTo>
                    <a:pt x="11390" y="27163"/>
                    <a:pt x="11207" y="27072"/>
                    <a:pt x="11048" y="26980"/>
                  </a:cubicBezTo>
                  <a:cubicBezTo>
                    <a:pt x="10956" y="26912"/>
                    <a:pt x="10842" y="26843"/>
                    <a:pt x="10728" y="26775"/>
                  </a:cubicBezTo>
                  <a:lnTo>
                    <a:pt x="10614" y="26706"/>
                  </a:lnTo>
                  <a:cubicBezTo>
                    <a:pt x="10545" y="26661"/>
                    <a:pt x="10477" y="26615"/>
                    <a:pt x="10386" y="26569"/>
                  </a:cubicBezTo>
                  <a:cubicBezTo>
                    <a:pt x="10317" y="26524"/>
                    <a:pt x="10226" y="26455"/>
                    <a:pt x="10135" y="26410"/>
                  </a:cubicBezTo>
                  <a:lnTo>
                    <a:pt x="9952" y="26295"/>
                  </a:lnTo>
                  <a:lnTo>
                    <a:pt x="9678" y="26136"/>
                  </a:lnTo>
                  <a:cubicBezTo>
                    <a:pt x="9610" y="26090"/>
                    <a:pt x="9518" y="26022"/>
                    <a:pt x="9450" y="25976"/>
                  </a:cubicBezTo>
                  <a:cubicBezTo>
                    <a:pt x="9381" y="25930"/>
                    <a:pt x="9290" y="25885"/>
                    <a:pt x="9222" y="25839"/>
                  </a:cubicBezTo>
                  <a:cubicBezTo>
                    <a:pt x="8925" y="25656"/>
                    <a:pt x="8605" y="25451"/>
                    <a:pt x="8309" y="25246"/>
                  </a:cubicBezTo>
                  <a:cubicBezTo>
                    <a:pt x="8217" y="25177"/>
                    <a:pt x="8126" y="25109"/>
                    <a:pt x="8035" y="25063"/>
                  </a:cubicBezTo>
                  <a:cubicBezTo>
                    <a:pt x="7898" y="24949"/>
                    <a:pt x="7761" y="24857"/>
                    <a:pt x="7601" y="24743"/>
                  </a:cubicBezTo>
                  <a:cubicBezTo>
                    <a:pt x="7441" y="24629"/>
                    <a:pt x="7281" y="24515"/>
                    <a:pt x="7099" y="24378"/>
                  </a:cubicBezTo>
                  <a:cubicBezTo>
                    <a:pt x="6962" y="24287"/>
                    <a:pt x="6825" y="24173"/>
                    <a:pt x="6665" y="24059"/>
                  </a:cubicBezTo>
                  <a:cubicBezTo>
                    <a:pt x="6597" y="24013"/>
                    <a:pt x="6505" y="23967"/>
                    <a:pt x="6437" y="23899"/>
                  </a:cubicBezTo>
                  <a:cubicBezTo>
                    <a:pt x="6368" y="23853"/>
                    <a:pt x="6300" y="23808"/>
                    <a:pt x="6231" y="23762"/>
                  </a:cubicBezTo>
                  <a:cubicBezTo>
                    <a:pt x="6095" y="23671"/>
                    <a:pt x="5958" y="23556"/>
                    <a:pt x="5798" y="23419"/>
                  </a:cubicBezTo>
                  <a:cubicBezTo>
                    <a:pt x="5707" y="23374"/>
                    <a:pt x="5638" y="23305"/>
                    <a:pt x="5547" y="23260"/>
                  </a:cubicBezTo>
                  <a:cubicBezTo>
                    <a:pt x="5501" y="23214"/>
                    <a:pt x="5455" y="23191"/>
                    <a:pt x="5410" y="23146"/>
                  </a:cubicBezTo>
                  <a:lnTo>
                    <a:pt x="5318" y="23077"/>
                  </a:lnTo>
                  <a:cubicBezTo>
                    <a:pt x="5113" y="22940"/>
                    <a:pt x="4908" y="22780"/>
                    <a:pt x="4702" y="22621"/>
                  </a:cubicBezTo>
                  <a:cubicBezTo>
                    <a:pt x="4611" y="22552"/>
                    <a:pt x="4542" y="22484"/>
                    <a:pt x="4451" y="22415"/>
                  </a:cubicBezTo>
                  <a:cubicBezTo>
                    <a:pt x="4428" y="22392"/>
                    <a:pt x="4405" y="22370"/>
                    <a:pt x="4360" y="22347"/>
                  </a:cubicBezTo>
                  <a:cubicBezTo>
                    <a:pt x="4314" y="22324"/>
                    <a:pt x="4291" y="22278"/>
                    <a:pt x="4246" y="22255"/>
                  </a:cubicBezTo>
                  <a:cubicBezTo>
                    <a:pt x="4177" y="22210"/>
                    <a:pt x="4109" y="22164"/>
                    <a:pt x="4063" y="22096"/>
                  </a:cubicBezTo>
                  <a:cubicBezTo>
                    <a:pt x="4017" y="22073"/>
                    <a:pt x="3949" y="22027"/>
                    <a:pt x="3903" y="21981"/>
                  </a:cubicBezTo>
                  <a:lnTo>
                    <a:pt x="3835" y="21936"/>
                  </a:lnTo>
                  <a:lnTo>
                    <a:pt x="3766" y="21890"/>
                  </a:lnTo>
                  <a:lnTo>
                    <a:pt x="3629" y="21753"/>
                  </a:lnTo>
                  <a:cubicBezTo>
                    <a:pt x="3538" y="21685"/>
                    <a:pt x="3447" y="21616"/>
                    <a:pt x="3355" y="21548"/>
                  </a:cubicBezTo>
                  <a:cubicBezTo>
                    <a:pt x="3310" y="21502"/>
                    <a:pt x="3241" y="21457"/>
                    <a:pt x="3196" y="21411"/>
                  </a:cubicBezTo>
                  <a:lnTo>
                    <a:pt x="3173" y="21388"/>
                  </a:lnTo>
                  <a:lnTo>
                    <a:pt x="2990" y="21251"/>
                  </a:lnTo>
                  <a:cubicBezTo>
                    <a:pt x="2945" y="21205"/>
                    <a:pt x="2876" y="21137"/>
                    <a:pt x="2831" y="21091"/>
                  </a:cubicBezTo>
                  <a:lnTo>
                    <a:pt x="2808" y="21068"/>
                  </a:lnTo>
                  <a:lnTo>
                    <a:pt x="2716" y="21000"/>
                  </a:lnTo>
                  <a:lnTo>
                    <a:pt x="2602" y="20886"/>
                  </a:lnTo>
                  <a:lnTo>
                    <a:pt x="2579" y="20863"/>
                  </a:lnTo>
                  <a:cubicBezTo>
                    <a:pt x="2511" y="20817"/>
                    <a:pt x="2442" y="20749"/>
                    <a:pt x="2397" y="20680"/>
                  </a:cubicBezTo>
                  <a:cubicBezTo>
                    <a:pt x="2328" y="20635"/>
                    <a:pt x="2283" y="20566"/>
                    <a:pt x="2214" y="20498"/>
                  </a:cubicBezTo>
                  <a:cubicBezTo>
                    <a:pt x="2169" y="20429"/>
                    <a:pt x="2100" y="20361"/>
                    <a:pt x="2054" y="20247"/>
                  </a:cubicBezTo>
                  <a:cubicBezTo>
                    <a:pt x="2032" y="20178"/>
                    <a:pt x="2054" y="20087"/>
                    <a:pt x="2054" y="20019"/>
                  </a:cubicBezTo>
                  <a:cubicBezTo>
                    <a:pt x="2077" y="19996"/>
                    <a:pt x="2077" y="19950"/>
                    <a:pt x="2100" y="19927"/>
                  </a:cubicBezTo>
                  <a:cubicBezTo>
                    <a:pt x="2077" y="19904"/>
                    <a:pt x="2054" y="19882"/>
                    <a:pt x="2054" y="19836"/>
                  </a:cubicBezTo>
                  <a:cubicBezTo>
                    <a:pt x="2054" y="19813"/>
                    <a:pt x="2054" y="19790"/>
                    <a:pt x="2054" y="19767"/>
                  </a:cubicBezTo>
                  <a:cubicBezTo>
                    <a:pt x="2054" y="19722"/>
                    <a:pt x="2054" y="19676"/>
                    <a:pt x="2077" y="19608"/>
                  </a:cubicBezTo>
                  <a:cubicBezTo>
                    <a:pt x="2100" y="19585"/>
                    <a:pt x="2100" y="19539"/>
                    <a:pt x="2123" y="19494"/>
                  </a:cubicBezTo>
                  <a:lnTo>
                    <a:pt x="2146" y="19357"/>
                  </a:lnTo>
                  <a:lnTo>
                    <a:pt x="2191" y="19220"/>
                  </a:lnTo>
                  <a:cubicBezTo>
                    <a:pt x="2237" y="19060"/>
                    <a:pt x="2283" y="18900"/>
                    <a:pt x="2328" y="18740"/>
                  </a:cubicBezTo>
                  <a:lnTo>
                    <a:pt x="2328" y="18695"/>
                  </a:lnTo>
                  <a:cubicBezTo>
                    <a:pt x="2374" y="18535"/>
                    <a:pt x="2420" y="18375"/>
                    <a:pt x="2511" y="18170"/>
                  </a:cubicBezTo>
                  <a:cubicBezTo>
                    <a:pt x="2534" y="18101"/>
                    <a:pt x="2557" y="18010"/>
                    <a:pt x="2602" y="17919"/>
                  </a:cubicBezTo>
                  <a:cubicBezTo>
                    <a:pt x="2625" y="17827"/>
                    <a:pt x="2671" y="17713"/>
                    <a:pt x="2694" y="17622"/>
                  </a:cubicBezTo>
                  <a:cubicBezTo>
                    <a:pt x="2808" y="17302"/>
                    <a:pt x="2945" y="16983"/>
                    <a:pt x="3104" y="16595"/>
                  </a:cubicBezTo>
                  <a:cubicBezTo>
                    <a:pt x="3287" y="16184"/>
                    <a:pt x="3424" y="15887"/>
                    <a:pt x="3561" y="15613"/>
                  </a:cubicBezTo>
                  <a:cubicBezTo>
                    <a:pt x="3561" y="15590"/>
                    <a:pt x="3584" y="15568"/>
                    <a:pt x="3607" y="15545"/>
                  </a:cubicBezTo>
                  <a:lnTo>
                    <a:pt x="3584" y="15545"/>
                  </a:lnTo>
                  <a:lnTo>
                    <a:pt x="3607" y="15499"/>
                  </a:lnTo>
                  <a:lnTo>
                    <a:pt x="3629" y="15476"/>
                  </a:lnTo>
                  <a:lnTo>
                    <a:pt x="3629" y="15453"/>
                  </a:lnTo>
                  <a:cubicBezTo>
                    <a:pt x="3744" y="15248"/>
                    <a:pt x="3812" y="15065"/>
                    <a:pt x="3903" y="14928"/>
                  </a:cubicBezTo>
                  <a:lnTo>
                    <a:pt x="3949" y="14814"/>
                  </a:lnTo>
                  <a:cubicBezTo>
                    <a:pt x="4040" y="14700"/>
                    <a:pt x="4109" y="14563"/>
                    <a:pt x="4177" y="14426"/>
                  </a:cubicBezTo>
                  <a:lnTo>
                    <a:pt x="4200" y="14404"/>
                  </a:lnTo>
                  <a:cubicBezTo>
                    <a:pt x="4246" y="14335"/>
                    <a:pt x="4291" y="14267"/>
                    <a:pt x="4337" y="14198"/>
                  </a:cubicBezTo>
                  <a:cubicBezTo>
                    <a:pt x="4360" y="14152"/>
                    <a:pt x="4383" y="14107"/>
                    <a:pt x="4405" y="14061"/>
                  </a:cubicBezTo>
                  <a:cubicBezTo>
                    <a:pt x="4428" y="14038"/>
                    <a:pt x="4451" y="13993"/>
                    <a:pt x="4474" y="13947"/>
                  </a:cubicBezTo>
                  <a:cubicBezTo>
                    <a:pt x="4497" y="13901"/>
                    <a:pt x="4520" y="13879"/>
                    <a:pt x="4542" y="13833"/>
                  </a:cubicBezTo>
                  <a:cubicBezTo>
                    <a:pt x="4565" y="13787"/>
                    <a:pt x="4588" y="13742"/>
                    <a:pt x="4611" y="13696"/>
                  </a:cubicBezTo>
                  <a:lnTo>
                    <a:pt x="4634" y="13650"/>
                  </a:lnTo>
                  <a:cubicBezTo>
                    <a:pt x="4679" y="13605"/>
                    <a:pt x="4725" y="13536"/>
                    <a:pt x="4748" y="13468"/>
                  </a:cubicBezTo>
                  <a:cubicBezTo>
                    <a:pt x="4793" y="13422"/>
                    <a:pt x="4816" y="13376"/>
                    <a:pt x="4839" y="13331"/>
                  </a:cubicBezTo>
                  <a:lnTo>
                    <a:pt x="4885" y="13239"/>
                  </a:lnTo>
                  <a:lnTo>
                    <a:pt x="4953" y="13148"/>
                  </a:lnTo>
                  <a:cubicBezTo>
                    <a:pt x="4976" y="13102"/>
                    <a:pt x="4999" y="13034"/>
                    <a:pt x="5045" y="12988"/>
                  </a:cubicBezTo>
                  <a:cubicBezTo>
                    <a:pt x="5136" y="12829"/>
                    <a:pt x="5227" y="12669"/>
                    <a:pt x="5341" y="12509"/>
                  </a:cubicBezTo>
                  <a:lnTo>
                    <a:pt x="5387" y="12441"/>
                  </a:lnTo>
                  <a:cubicBezTo>
                    <a:pt x="5455" y="12326"/>
                    <a:pt x="5547" y="12189"/>
                    <a:pt x="5638" y="12075"/>
                  </a:cubicBezTo>
                  <a:cubicBezTo>
                    <a:pt x="5729" y="11916"/>
                    <a:pt x="5843" y="11779"/>
                    <a:pt x="5980" y="11619"/>
                  </a:cubicBezTo>
                  <a:lnTo>
                    <a:pt x="6072" y="11528"/>
                  </a:lnTo>
                  <a:cubicBezTo>
                    <a:pt x="6095" y="11482"/>
                    <a:pt x="6117" y="11459"/>
                    <a:pt x="6163" y="11413"/>
                  </a:cubicBezTo>
                  <a:lnTo>
                    <a:pt x="6140" y="11413"/>
                  </a:lnTo>
                  <a:cubicBezTo>
                    <a:pt x="6277" y="11254"/>
                    <a:pt x="6437" y="11117"/>
                    <a:pt x="6574" y="10980"/>
                  </a:cubicBezTo>
                  <a:cubicBezTo>
                    <a:pt x="6642" y="10911"/>
                    <a:pt x="6734" y="10820"/>
                    <a:pt x="6825" y="10729"/>
                  </a:cubicBezTo>
                  <a:lnTo>
                    <a:pt x="6871" y="10683"/>
                  </a:lnTo>
                  <a:cubicBezTo>
                    <a:pt x="6871" y="10660"/>
                    <a:pt x="6871" y="10637"/>
                    <a:pt x="6893" y="10615"/>
                  </a:cubicBezTo>
                  <a:cubicBezTo>
                    <a:pt x="6916" y="10592"/>
                    <a:pt x="6939" y="10569"/>
                    <a:pt x="6962" y="10546"/>
                  </a:cubicBezTo>
                  <a:cubicBezTo>
                    <a:pt x="6985" y="10523"/>
                    <a:pt x="7008" y="10523"/>
                    <a:pt x="7053" y="10523"/>
                  </a:cubicBezTo>
                  <a:cubicBezTo>
                    <a:pt x="7099" y="10523"/>
                    <a:pt x="7144" y="10546"/>
                    <a:pt x="7190" y="10569"/>
                  </a:cubicBezTo>
                  <a:cubicBezTo>
                    <a:pt x="7213" y="10592"/>
                    <a:pt x="7259" y="10615"/>
                    <a:pt x="7281" y="10660"/>
                  </a:cubicBezTo>
                  <a:lnTo>
                    <a:pt x="7304" y="10683"/>
                  </a:lnTo>
                  <a:cubicBezTo>
                    <a:pt x="7373" y="10729"/>
                    <a:pt x="7418" y="10797"/>
                    <a:pt x="7487" y="10843"/>
                  </a:cubicBezTo>
                  <a:lnTo>
                    <a:pt x="7624" y="10980"/>
                  </a:lnTo>
                  <a:lnTo>
                    <a:pt x="7692" y="11025"/>
                  </a:lnTo>
                  <a:lnTo>
                    <a:pt x="7806" y="11140"/>
                  </a:lnTo>
                  <a:cubicBezTo>
                    <a:pt x="7875" y="11185"/>
                    <a:pt x="7943" y="11231"/>
                    <a:pt x="7989" y="11299"/>
                  </a:cubicBezTo>
                  <a:cubicBezTo>
                    <a:pt x="8172" y="11436"/>
                    <a:pt x="8354" y="11596"/>
                    <a:pt x="8514" y="11733"/>
                  </a:cubicBezTo>
                  <a:lnTo>
                    <a:pt x="8605" y="11801"/>
                  </a:lnTo>
                  <a:cubicBezTo>
                    <a:pt x="8628" y="11824"/>
                    <a:pt x="8628" y="11847"/>
                    <a:pt x="8651" y="11847"/>
                  </a:cubicBezTo>
                  <a:cubicBezTo>
                    <a:pt x="8651" y="11801"/>
                    <a:pt x="8651" y="11756"/>
                    <a:pt x="8651" y="11710"/>
                  </a:cubicBezTo>
                  <a:cubicBezTo>
                    <a:pt x="8674" y="11596"/>
                    <a:pt x="8697" y="11482"/>
                    <a:pt x="8697" y="11391"/>
                  </a:cubicBezTo>
                  <a:lnTo>
                    <a:pt x="8719" y="11276"/>
                  </a:lnTo>
                  <a:cubicBezTo>
                    <a:pt x="8719" y="11162"/>
                    <a:pt x="8742" y="11071"/>
                    <a:pt x="8742" y="10980"/>
                  </a:cubicBezTo>
                  <a:lnTo>
                    <a:pt x="8765" y="10934"/>
                  </a:lnTo>
                  <a:lnTo>
                    <a:pt x="8765" y="10888"/>
                  </a:lnTo>
                  <a:cubicBezTo>
                    <a:pt x="8765" y="10683"/>
                    <a:pt x="8788" y="10478"/>
                    <a:pt x="8811" y="10249"/>
                  </a:cubicBezTo>
                  <a:cubicBezTo>
                    <a:pt x="8834" y="10044"/>
                    <a:pt x="8879" y="9816"/>
                    <a:pt x="8902" y="9656"/>
                  </a:cubicBezTo>
                  <a:cubicBezTo>
                    <a:pt x="8925" y="9565"/>
                    <a:pt x="8925" y="9496"/>
                    <a:pt x="8948" y="9405"/>
                  </a:cubicBezTo>
                  <a:lnTo>
                    <a:pt x="8948" y="9336"/>
                  </a:lnTo>
                  <a:cubicBezTo>
                    <a:pt x="8971" y="9268"/>
                    <a:pt x="8971" y="9199"/>
                    <a:pt x="8993" y="9131"/>
                  </a:cubicBezTo>
                  <a:cubicBezTo>
                    <a:pt x="8993" y="8971"/>
                    <a:pt x="8993" y="8834"/>
                    <a:pt x="9016" y="8697"/>
                  </a:cubicBezTo>
                  <a:lnTo>
                    <a:pt x="9016" y="8652"/>
                  </a:lnTo>
                  <a:cubicBezTo>
                    <a:pt x="9039" y="8469"/>
                    <a:pt x="9039" y="8309"/>
                    <a:pt x="9062" y="8127"/>
                  </a:cubicBezTo>
                  <a:cubicBezTo>
                    <a:pt x="9062" y="8058"/>
                    <a:pt x="9085" y="7990"/>
                    <a:pt x="9085" y="7898"/>
                  </a:cubicBezTo>
                  <a:cubicBezTo>
                    <a:pt x="9107" y="7807"/>
                    <a:pt x="9107" y="7716"/>
                    <a:pt x="9130" y="7624"/>
                  </a:cubicBezTo>
                  <a:lnTo>
                    <a:pt x="9130" y="7556"/>
                  </a:lnTo>
                  <a:cubicBezTo>
                    <a:pt x="9153" y="7419"/>
                    <a:pt x="9153" y="7282"/>
                    <a:pt x="9176" y="7145"/>
                  </a:cubicBezTo>
                  <a:cubicBezTo>
                    <a:pt x="9199" y="7077"/>
                    <a:pt x="9199" y="7031"/>
                    <a:pt x="9199" y="6962"/>
                  </a:cubicBezTo>
                  <a:cubicBezTo>
                    <a:pt x="9222" y="6848"/>
                    <a:pt x="9244" y="6734"/>
                    <a:pt x="9267" y="6597"/>
                  </a:cubicBezTo>
                  <a:lnTo>
                    <a:pt x="9290" y="6552"/>
                  </a:lnTo>
                  <a:cubicBezTo>
                    <a:pt x="9313" y="6392"/>
                    <a:pt x="9359" y="6232"/>
                    <a:pt x="9404" y="6072"/>
                  </a:cubicBezTo>
                  <a:cubicBezTo>
                    <a:pt x="9450" y="5958"/>
                    <a:pt x="9496" y="5821"/>
                    <a:pt x="9610" y="5753"/>
                  </a:cubicBezTo>
                  <a:cubicBezTo>
                    <a:pt x="9655" y="5730"/>
                    <a:pt x="9747" y="5707"/>
                    <a:pt x="9838" y="5684"/>
                  </a:cubicBezTo>
                  <a:cubicBezTo>
                    <a:pt x="9952" y="5684"/>
                    <a:pt x="10112" y="5661"/>
                    <a:pt x="10272" y="5661"/>
                  </a:cubicBezTo>
                  <a:lnTo>
                    <a:pt x="10317" y="5661"/>
                  </a:lnTo>
                  <a:cubicBezTo>
                    <a:pt x="10340" y="5661"/>
                    <a:pt x="10386" y="5661"/>
                    <a:pt x="10386" y="5684"/>
                  </a:cubicBezTo>
                  <a:cubicBezTo>
                    <a:pt x="10409" y="5661"/>
                    <a:pt x="10454" y="5661"/>
                    <a:pt x="10477" y="5639"/>
                  </a:cubicBezTo>
                  <a:cubicBezTo>
                    <a:pt x="10500" y="5639"/>
                    <a:pt x="10545" y="5616"/>
                    <a:pt x="10614" y="5616"/>
                  </a:cubicBezTo>
                  <a:close/>
                  <a:moveTo>
                    <a:pt x="18352" y="1"/>
                  </a:moveTo>
                  <a:cubicBezTo>
                    <a:pt x="18146" y="24"/>
                    <a:pt x="17964" y="24"/>
                    <a:pt x="17781" y="46"/>
                  </a:cubicBezTo>
                  <a:cubicBezTo>
                    <a:pt x="17690" y="46"/>
                    <a:pt x="17598" y="46"/>
                    <a:pt x="17530" y="69"/>
                  </a:cubicBezTo>
                  <a:lnTo>
                    <a:pt x="17416" y="69"/>
                  </a:lnTo>
                  <a:cubicBezTo>
                    <a:pt x="17393" y="46"/>
                    <a:pt x="17347" y="24"/>
                    <a:pt x="17279" y="24"/>
                  </a:cubicBezTo>
                  <a:lnTo>
                    <a:pt x="17233" y="24"/>
                  </a:lnTo>
                  <a:cubicBezTo>
                    <a:pt x="17165" y="46"/>
                    <a:pt x="17074" y="46"/>
                    <a:pt x="16982" y="69"/>
                  </a:cubicBezTo>
                  <a:cubicBezTo>
                    <a:pt x="16937" y="92"/>
                    <a:pt x="16868" y="92"/>
                    <a:pt x="16822" y="115"/>
                  </a:cubicBezTo>
                  <a:lnTo>
                    <a:pt x="16777" y="115"/>
                  </a:lnTo>
                  <a:cubicBezTo>
                    <a:pt x="16685" y="138"/>
                    <a:pt x="16617" y="161"/>
                    <a:pt x="16526" y="183"/>
                  </a:cubicBezTo>
                  <a:lnTo>
                    <a:pt x="16457" y="206"/>
                  </a:lnTo>
                  <a:lnTo>
                    <a:pt x="16366" y="229"/>
                  </a:lnTo>
                  <a:lnTo>
                    <a:pt x="16252" y="275"/>
                  </a:lnTo>
                  <a:lnTo>
                    <a:pt x="16115" y="275"/>
                  </a:lnTo>
                  <a:cubicBezTo>
                    <a:pt x="16024" y="298"/>
                    <a:pt x="15932" y="320"/>
                    <a:pt x="15841" y="343"/>
                  </a:cubicBezTo>
                  <a:cubicBezTo>
                    <a:pt x="15772" y="343"/>
                    <a:pt x="15681" y="366"/>
                    <a:pt x="15567" y="412"/>
                  </a:cubicBezTo>
                  <a:cubicBezTo>
                    <a:pt x="15544" y="434"/>
                    <a:pt x="15499" y="434"/>
                    <a:pt x="15476" y="457"/>
                  </a:cubicBezTo>
                  <a:lnTo>
                    <a:pt x="15430" y="457"/>
                  </a:lnTo>
                  <a:lnTo>
                    <a:pt x="15407" y="480"/>
                  </a:lnTo>
                  <a:lnTo>
                    <a:pt x="15339" y="503"/>
                  </a:lnTo>
                  <a:lnTo>
                    <a:pt x="15202" y="549"/>
                  </a:lnTo>
                  <a:cubicBezTo>
                    <a:pt x="15156" y="549"/>
                    <a:pt x="15111" y="571"/>
                    <a:pt x="15065" y="594"/>
                  </a:cubicBezTo>
                  <a:cubicBezTo>
                    <a:pt x="14996" y="617"/>
                    <a:pt x="14905" y="640"/>
                    <a:pt x="14814" y="686"/>
                  </a:cubicBezTo>
                  <a:lnTo>
                    <a:pt x="14745" y="708"/>
                  </a:lnTo>
                  <a:cubicBezTo>
                    <a:pt x="14677" y="731"/>
                    <a:pt x="14608" y="754"/>
                    <a:pt x="14540" y="777"/>
                  </a:cubicBezTo>
                  <a:lnTo>
                    <a:pt x="14471" y="800"/>
                  </a:lnTo>
                  <a:lnTo>
                    <a:pt x="14403" y="822"/>
                  </a:lnTo>
                  <a:cubicBezTo>
                    <a:pt x="14357" y="845"/>
                    <a:pt x="14312" y="868"/>
                    <a:pt x="14266" y="891"/>
                  </a:cubicBezTo>
                  <a:cubicBezTo>
                    <a:pt x="14061" y="959"/>
                    <a:pt x="13878" y="1051"/>
                    <a:pt x="13718" y="1119"/>
                  </a:cubicBezTo>
                  <a:cubicBezTo>
                    <a:pt x="13558" y="1211"/>
                    <a:pt x="13376" y="1302"/>
                    <a:pt x="13216" y="1370"/>
                  </a:cubicBezTo>
                  <a:cubicBezTo>
                    <a:pt x="13102" y="1416"/>
                    <a:pt x="13011" y="1462"/>
                    <a:pt x="12896" y="1530"/>
                  </a:cubicBezTo>
                  <a:lnTo>
                    <a:pt x="12737" y="1599"/>
                  </a:lnTo>
                  <a:cubicBezTo>
                    <a:pt x="12645" y="1644"/>
                    <a:pt x="12577" y="1690"/>
                    <a:pt x="12486" y="1735"/>
                  </a:cubicBezTo>
                  <a:lnTo>
                    <a:pt x="12417" y="1781"/>
                  </a:lnTo>
                  <a:lnTo>
                    <a:pt x="12371" y="1827"/>
                  </a:lnTo>
                  <a:lnTo>
                    <a:pt x="12349" y="1827"/>
                  </a:lnTo>
                  <a:cubicBezTo>
                    <a:pt x="12326" y="1827"/>
                    <a:pt x="12303" y="1850"/>
                    <a:pt x="12257" y="1850"/>
                  </a:cubicBezTo>
                  <a:cubicBezTo>
                    <a:pt x="12189" y="1895"/>
                    <a:pt x="12120" y="1918"/>
                    <a:pt x="12075" y="1941"/>
                  </a:cubicBezTo>
                  <a:cubicBezTo>
                    <a:pt x="11983" y="1987"/>
                    <a:pt x="11915" y="2032"/>
                    <a:pt x="11847" y="2078"/>
                  </a:cubicBezTo>
                  <a:lnTo>
                    <a:pt x="11801" y="2101"/>
                  </a:lnTo>
                  <a:cubicBezTo>
                    <a:pt x="11664" y="2192"/>
                    <a:pt x="11504" y="2306"/>
                    <a:pt x="11367" y="2397"/>
                  </a:cubicBezTo>
                  <a:lnTo>
                    <a:pt x="11276" y="2443"/>
                  </a:lnTo>
                  <a:cubicBezTo>
                    <a:pt x="11139" y="2534"/>
                    <a:pt x="11002" y="2649"/>
                    <a:pt x="10819" y="2785"/>
                  </a:cubicBezTo>
                  <a:lnTo>
                    <a:pt x="10751" y="2831"/>
                  </a:lnTo>
                  <a:cubicBezTo>
                    <a:pt x="10682" y="2877"/>
                    <a:pt x="10614" y="2922"/>
                    <a:pt x="10545" y="2968"/>
                  </a:cubicBezTo>
                  <a:cubicBezTo>
                    <a:pt x="10454" y="3059"/>
                    <a:pt x="10363" y="3128"/>
                    <a:pt x="10249" y="3219"/>
                  </a:cubicBezTo>
                  <a:cubicBezTo>
                    <a:pt x="10226" y="3242"/>
                    <a:pt x="10203" y="3265"/>
                    <a:pt x="10180" y="3288"/>
                  </a:cubicBezTo>
                  <a:lnTo>
                    <a:pt x="10157" y="3310"/>
                  </a:lnTo>
                  <a:lnTo>
                    <a:pt x="10135" y="3333"/>
                  </a:lnTo>
                  <a:lnTo>
                    <a:pt x="10089" y="3379"/>
                  </a:lnTo>
                  <a:cubicBezTo>
                    <a:pt x="10020" y="3425"/>
                    <a:pt x="9975" y="3470"/>
                    <a:pt x="9906" y="3516"/>
                  </a:cubicBezTo>
                  <a:cubicBezTo>
                    <a:pt x="9815" y="3584"/>
                    <a:pt x="9747" y="3630"/>
                    <a:pt x="9678" y="3698"/>
                  </a:cubicBezTo>
                  <a:lnTo>
                    <a:pt x="9632" y="3721"/>
                  </a:lnTo>
                  <a:lnTo>
                    <a:pt x="9587" y="3767"/>
                  </a:lnTo>
                  <a:cubicBezTo>
                    <a:pt x="9541" y="3813"/>
                    <a:pt x="9496" y="3835"/>
                    <a:pt x="9450" y="3858"/>
                  </a:cubicBezTo>
                  <a:cubicBezTo>
                    <a:pt x="9313" y="3972"/>
                    <a:pt x="9176" y="4086"/>
                    <a:pt x="9062" y="4201"/>
                  </a:cubicBezTo>
                  <a:lnTo>
                    <a:pt x="8993" y="4269"/>
                  </a:lnTo>
                  <a:cubicBezTo>
                    <a:pt x="8856" y="4383"/>
                    <a:pt x="8742" y="4475"/>
                    <a:pt x="8628" y="4589"/>
                  </a:cubicBezTo>
                  <a:lnTo>
                    <a:pt x="8605" y="4611"/>
                  </a:lnTo>
                  <a:lnTo>
                    <a:pt x="8537" y="4680"/>
                  </a:lnTo>
                  <a:cubicBezTo>
                    <a:pt x="8377" y="4817"/>
                    <a:pt x="8240" y="4977"/>
                    <a:pt x="8149" y="5091"/>
                  </a:cubicBezTo>
                  <a:cubicBezTo>
                    <a:pt x="8080" y="5136"/>
                    <a:pt x="8035" y="5205"/>
                    <a:pt x="7989" y="5251"/>
                  </a:cubicBezTo>
                  <a:lnTo>
                    <a:pt x="7966" y="5273"/>
                  </a:lnTo>
                  <a:cubicBezTo>
                    <a:pt x="7898" y="5319"/>
                    <a:pt x="7852" y="5388"/>
                    <a:pt x="7806" y="5433"/>
                  </a:cubicBezTo>
                  <a:lnTo>
                    <a:pt x="7647" y="5616"/>
                  </a:lnTo>
                  <a:lnTo>
                    <a:pt x="7555" y="5684"/>
                  </a:lnTo>
                  <a:lnTo>
                    <a:pt x="7510" y="5753"/>
                  </a:lnTo>
                  <a:lnTo>
                    <a:pt x="7441" y="5821"/>
                  </a:lnTo>
                  <a:lnTo>
                    <a:pt x="7418" y="5844"/>
                  </a:lnTo>
                  <a:cubicBezTo>
                    <a:pt x="7396" y="5867"/>
                    <a:pt x="7373" y="5890"/>
                    <a:pt x="7350" y="5913"/>
                  </a:cubicBezTo>
                  <a:cubicBezTo>
                    <a:pt x="7327" y="5935"/>
                    <a:pt x="7327" y="5958"/>
                    <a:pt x="7304" y="5981"/>
                  </a:cubicBezTo>
                  <a:lnTo>
                    <a:pt x="7259" y="6027"/>
                  </a:lnTo>
                  <a:cubicBezTo>
                    <a:pt x="7190" y="6118"/>
                    <a:pt x="7122" y="6186"/>
                    <a:pt x="7076" y="6255"/>
                  </a:cubicBezTo>
                  <a:cubicBezTo>
                    <a:pt x="6985" y="6369"/>
                    <a:pt x="6893" y="6460"/>
                    <a:pt x="6802" y="6574"/>
                  </a:cubicBezTo>
                  <a:lnTo>
                    <a:pt x="6756" y="6620"/>
                  </a:lnTo>
                  <a:lnTo>
                    <a:pt x="6756" y="6643"/>
                  </a:lnTo>
                  <a:lnTo>
                    <a:pt x="6688" y="6711"/>
                  </a:lnTo>
                  <a:cubicBezTo>
                    <a:pt x="6665" y="6734"/>
                    <a:pt x="6642" y="6757"/>
                    <a:pt x="6620" y="6780"/>
                  </a:cubicBezTo>
                  <a:lnTo>
                    <a:pt x="6620" y="6803"/>
                  </a:lnTo>
                  <a:cubicBezTo>
                    <a:pt x="6574" y="6848"/>
                    <a:pt x="6551" y="6871"/>
                    <a:pt x="6528" y="6917"/>
                  </a:cubicBezTo>
                  <a:lnTo>
                    <a:pt x="6460" y="6985"/>
                  </a:lnTo>
                  <a:lnTo>
                    <a:pt x="6437" y="7008"/>
                  </a:lnTo>
                  <a:cubicBezTo>
                    <a:pt x="6391" y="7054"/>
                    <a:pt x="6368" y="7099"/>
                    <a:pt x="6346" y="7145"/>
                  </a:cubicBezTo>
                  <a:cubicBezTo>
                    <a:pt x="6277" y="7191"/>
                    <a:pt x="6231" y="7259"/>
                    <a:pt x="6186" y="7328"/>
                  </a:cubicBezTo>
                  <a:lnTo>
                    <a:pt x="6140" y="7373"/>
                  </a:lnTo>
                  <a:lnTo>
                    <a:pt x="6095" y="7419"/>
                  </a:lnTo>
                  <a:cubicBezTo>
                    <a:pt x="5935" y="7624"/>
                    <a:pt x="5798" y="7807"/>
                    <a:pt x="5638" y="8012"/>
                  </a:cubicBezTo>
                  <a:cubicBezTo>
                    <a:pt x="5615" y="8058"/>
                    <a:pt x="5570" y="8104"/>
                    <a:pt x="5524" y="8172"/>
                  </a:cubicBezTo>
                  <a:lnTo>
                    <a:pt x="5524" y="8195"/>
                  </a:lnTo>
                  <a:lnTo>
                    <a:pt x="5455" y="8286"/>
                  </a:lnTo>
                  <a:lnTo>
                    <a:pt x="5410" y="8332"/>
                  </a:lnTo>
                  <a:lnTo>
                    <a:pt x="5387" y="8378"/>
                  </a:lnTo>
                  <a:lnTo>
                    <a:pt x="5364" y="8423"/>
                  </a:lnTo>
                  <a:cubicBezTo>
                    <a:pt x="5273" y="8537"/>
                    <a:pt x="5204" y="8652"/>
                    <a:pt x="5113" y="8766"/>
                  </a:cubicBezTo>
                  <a:cubicBezTo>
                    <a:pt x="5022" y="8925"/>
                    <a:pt x="4908" y="9085"/>
                    <a:pt x="4816" y="9245"/>
                  </a:cubicBezTo>
                  <a:lnTo>
                    <a:pt x="4611" y="9542"/>
                  </a:lnTo>
                  <a:lnTo>
                    <a:pt x="4497" y="9724"/>
                  </a:lnTo>
                  <a:cubicBezTo>
                    <a:pt x="4405" y="9884"/>
                    <a:pt x="4291" y="10067"/>
                    <a:pt x="4200" y="10226"/>
                  </a:cubicBezTo>
                  <a:cubicBezTo>
                    <a:pt x="4154" y="10272"/>
                    <a:pt x="4132" y="10341"/>
                    <a:pt x="4086" y="10386"/>
                  </a:cubicBezTo>
                  <a:lnTo>
                    <a:pt x="4063" y="10409"/>
                  </a:lnTo>
                  <a:lnTo>
                    <a:pt x="4063" y="10432"/>
                  </a:lnTo>
                  <a:cubicBezTo>
                    <a:pt x="3995" y="10523"/>
                    <a:pt x="3949" y="10615"/>
                    <a:pt x="3880" y="10706"/>
                  </a:cubicBezTo>
                  <a:cubicBezTo>
                    <a:pt x="3812" y="10843"/>
                    <a:pt x="3721" y="11003"/>
                    <a:pt x="3629" y="11162"/>
                  </a:cubicBezTo>
                  <a:cubicBezTo>
                    <a:pt x="3447" y="11482"/>
                    <a:pt x="3264" y="11779"/>
                    <a:pt x="3104" y="12098"/>
                  </a:cubicBezTo>
                  <a:cubicBezTo>
                    <a:pt x="3013" y="12304"/>
                    <a:pt x="2922" y="12463"/>
                    <a:pt x="2853" y="12623"/>
                  </a:cubicBezTo>
                  <a:cubicBezTo>
                    <a:pt x="2808" y="12692"/>
                    <a:pt x="2785" y="12760"/>
                    <a:pt x="2762" y="12806"/>
                  </a:cubicBezTo>
                  <a:lnTo>
                    <a:pt x="2694" y="12920"/>
                  </a:lnTo>
                  <a:lnTo>
                    <a:pt x="2648" y="13011"/>
                  </a:lnTo>
                  <a:lnTo>
                    <a:pt x="2602" y="13102"/>
                  </a:lnTo>
                  <a:lnTo>
                    <a:pt x="2579" y="13171"/>
                  </a:lnTo>
                  <a:lnTo>
                    <a:pt x="2488" y="13331"/>
                  </a:lnTo>
                  <a:lnTo>
                    <a:pt x="2488" y="13354"/>
                  </a:lnTo>
                  <a:cubicBezTo>
                    <a:pt x="2420" y="13491"/>
                    <a:pt x="2374" y="13605"/>
                    <a:pt x="2306" y="13719"/>
                  </a:cubicBezTo>
                  <a:lnTo>
                    <a:pt x="2191" y="13993"/>
                  </a:lnTo>
                  <a:lnTo>
                    <a:pt x="2100" y="14175"/>
                  </a:lnTo>
                  <a:lnTo>
                    <a:pt x="2100" y="14221"/>
                  </a:lnTo>
                  <a:cubicBezTo>
                    <a:pt x="2054" y="14289"/>
                    <a:pt x="2032" y="14358"/>
                    <a:pt x="1986" y="14449"/>
                  </a:cubicBezTo>
                  <a:lnTo>
                    <a:pt x="1940" y="14563"/>
                  </a:lnTo>
                  <a:lnTo>
                    <a:pt x="1940" y="14586"/>
                  </a:lnTo>
                  <a:cubicBezTo>
                    <a:pt x="1918" y="14632"/>
                    <a:pt x="1895" y="14677"/>
                    <a:pt x="1872" y="14723"/>
                  </a:cubicBezTo>
                  <a:cubicBezTo>
                    <a:pt x="1803" y="14906"/>
                    <a:pt x="1735" y="15088"/>
                    <a:pt x="1666" y="15317"/>
                  </a:cubicBezTo>
                  <a:cubicBezTo>
                    <a:pt x="1644" y="15339"/>
                    <a:pt x="1644" y="15385"/>
                    <a:pt x="1621" y="15408"/>
                  </a:cubicBezTo>
                  <a:lnTo>
                    <a:pt x="1598" y="15453"/>
                  </a:lnTo>
                  <a:lnTo>
                    <a:pt x="1598" y="15476"/>
                  </a:lnTo>
                  <a:cubicBezTo>
                    <a:pt x="1552" y="15613"/>
                    <a:pt x="1507" y="15750"/>
                    <a:pt x="1461" y="15887"/>
                  </a:cubicBezTo>
                  <a:cubicBezTo>
                    <a:pt x="1415" y="16024"/>
                    <a:pt x="1370" y="16161"/>
                    <a:pt x="1324" y="16275"/>
                  </a:cubicBezTo>
                  <a:lnTo>
                    <a:pt x="1301" y="16344"/>
                  </a:lnTo>
                  <a:lnTo>
                    <a:pt x="1278" y="16389"/>
                  </a:lnTo>
                  <a:lnTo>
                    <a:pt x="1278" y="16412"/>
                  </a:lnTo>
                  <a:lnTo>
                    <a:pt x="1233" y="16549"/>
                  </a:lnTo>
                  <a:cubicBezTo>
                    <a:pt x="1187" y="16640"/>
                    <a:pt x="1164" y="16709"/>
                    <a:pt x="1141" y="16777"/>
                  </a:cubicBezTo>
                  <a:lnTo>
                    <a:pt x="1164" y="16755"/>
                  </a:lnTo>
                  <a:lnTo>
                    <a:pt x="1119" y="16823"/>
                  </a:lnTo>
                  <a:lnTo>
                    <a:pt x="1096" y="16914"/>
                  </a:lnTo>
                  <a:lnTo>
                    <a:pt x="1073" y="16960"/>
                  </a:lnTo>
                  <a:cubicBezTo>
                    <a:pt x="1073" y="16983"/>
                    <a:pt x="1073" y="16983"/>
                    <a:pt x="1073" y="16983"/>
                  </a:cubicBezTo>
                  <a:cubicBezTo>
                    <a:pt x="1004" y="17143"/>
                    <a:pt x="959" y="17279"/>
                    <a:pt x="913" y="17416"/>
                  </a:cubicBezTo>
                  <a:lnTo>
                    <a:pt x="890" y="17508"/>
                  </a:lnTo>
                  <a:cubicBezTo>
                    <a:pt x="845" y="17645"/>
                    <a:pt x="822" y="17759"/>
                    <a:pt x="776" y="17873"/>
                  </a:cubicBezTo>
                  <a:lnTo>
                    <a:pt x="731" y="18033"/>
                  </a:lnTo>
                  <a:cubicBezTo>
                    <a:pt x="685" y="18215"/>
                    <a:pt x="639" y="18398"/>
                    <a:pt x="594" y="18581"/>
                  </a:cubicBezTo>
                  <a:lnTo>
                    <a:pt x="571" y="18649"/>
                  </a:lnTo>
                  <a:lnTo>
                    <a:pt x="548" y="18672"/>
                  </a:lnTo>
                  <a:cubicBezTo>
                    <a:pt x="502" y="18809"/>
                    <a:pt x="457" y="18969"/>
                    <a:pt x="411" y="19128"/>
                  </a:cubicBezTo>
                  <a:cubicBezTo>
                    <a:pt x="388" y="19242"/>
                    <a:pt x="365" y="19379"/>
                    <a:pt x="320" y="19516"/>
                  </a:cubicBezTo>
                  <a:lnTo>
                    <a:pt x="297" y="19653"/>
                  </a:lnTo>
                  <a:lnTo>
                    <a:pt x="274" y="19745"/>
                  </a:lnTo>
                  <a:lnTo>
                    <a:pt x="274" y="19790"/>
                  </a:lnTo>
                  <a:cubicBezTo>
                    <a:pt x="274" y="19836"/>
                    <a:pt x="251" y="19859"/>
                    <a:pt x="251" y="19904"/>
                  </a:cubicBezTo>
                  <a:lnTo>
                    <a:pt x="228" y="19950"/>
                  </a:lnTo>
                  <a:lnTo>
                    <a:pt x="228" y="19996"/>
                  </a:lnTo>
                  <a:lnTo>
                    <a:pt x="228" y="20019"/>
                  </a:lnTo>
                  <a:cubicBezTo>
                    <a:pt x="183" y="20110"/>
                    <a:pt x="160" y="20178"/>
                    <a:pt x="137" y="20270"/>
                  </a:cubicBezTo>
                  <a:lnTo>
                    <a:pt x="114" y="20338"/>
                  </a:lnTo>
                  <a:cubicBezTo>
                    <a:pt x="114" y="20384"/>
                    <a:pt x="91" y="20407"/>
                    <a:pt x="91" y="20452"/>
                  </a:cubicBezTo>
                  <a:cubicBezTo>
                    <a:pt x="69" y="20475"/>
                    <a:pt x="69" y="20498"/>
                    <a:pt x="69" y="20521"/>
                  </a:cubicBezTo>
                  <a:lnTo>
                    <a:pt x="69" y="20544"/>
                  </a:lnTo>
                  <a:cubicBezTo>
                    <a:pt x="46" y="20566"/>
                    <a:pt x="46" y="20589"/>
                    <a:pt x="23" y="20612"/>
                  </a:cubicBezTo>
                  <a:cubicBezTo>
                    <a:pt x="0" y="20726"/>
                    <a:pt x="0" y="20840"/>
                    <a:pt x="46" y="20977"/>
                  </a:cubicBezTo>
                  <a:cubicBezTo>
                    <a:pt x="69" y="21068"/>
                    <a:pt x="114" y="21160"/>
                    <a:pt x="137" y="21205"/>
                  </a:cubicBezTo>
                  <a:cubicBezTo>
                    <a:pt x="160" y="21274"/>
                    <a:pt x="206" y="21342"/>
                    <a:pt x="228" y="21388"/>
                  </a:cubicBezTo>
                  <a:lnTo>
                    <a:pt x="251" y="21411"/>
                  </a:lnTo>
                  <a:cubicBezTo>
                    <a:pt x="320" y="21502"/>
                    <a:pt x="365" y="21593"/>
                    <a:pt x="434" y="21662"/>
                  </a:cubicBezTo>
                  <a:lnTo>
                    <a:pt x="457" y="21708"/>
                  </a:lnTo>
                  <a:cubicBezTo>
                    <a:pt x="457" y="21708"/>
                    <a:pt x="480" y="21730"/>
                    <a:pt x="480" y="21730"/>
                  </a:cubicBezTo>
                  <a:lnTo>
                    <a:pt x="502" y="21753"/>
                  </a:lnTo>
                  <a:lnTo>
                    <a:pt x="548" y="21822"/>
                  </a:lnTo>
                  <a:cubicBezTo>
                    <a:pt x="571" y="21867"/>
                    <a:pt x="616" y="21936"/>
                    <a:pt x="639" y="21981"/>
                  </a:cubicBezTo>
                  <a:lnTo>
                    <a:pt x="639" y="21959"/>
                  </a:lnTo>
                  <a:lnTo>
                    <a:pt x="731" y="22096"/>
                  </a:lnTo>
                  <a:lnTo>
                    <a:pt x="708" y="22050"/>
                  </a:lnTo>
                  <a:lnTo>
                    <a:pt x="708" y="22050"/>
                  </a:lnTo>
                  <a:cubicBezTo>
                    <a:pt x="753" y="22141"/>
                    <a:pt x="799" y="22210"/>
                    <a:pt x="868" y="22255"/>
                  </a:cubicBezTo>
                  <a:cubicBezTo>
                    <a:pt x="890" y="22301"/>
                    <a:pt x="913" y="22347"/>
                    <a:pt x="959" y="22370"/>
                  </a:cubicBezTo>
                  <a:cubicBezTo>
                    <a:pt x="982" y="22415"/>
                    <a:pt x="1004" y="22438"/>
                    <a:pt x="1027" y="22461"/>
                  </a:cubicBezTo>
                  <a:lnTo>
                    <a:pt x="1119" y="22598"/>
                  </a:lnTo>
                  <a:lnTo>
                    <a:pt x="1141" y="22621"/>
                  </a:lnTo>
                  <a:lnTo>
                    <a:pt x="1164" y="22666"/>
                  </a:lnTo>
                  <a:cubicBezTo>
                    <a:pt x="1233" y="22735"/>
                    <a:pt x="1301" y="22826"/>
                    <a:pt x="1370" y="22895"/>
                  </a:cubicBezTo>
                  <a:cubicBezTo>
                    <a:pt x="1415" y="22963"/>
                    <a:pt x="1484" y="23031"/>
                    <a:pt x="1552" y="23100"/>
                  </a:cubicBezTo>
                  <a:cubicBezTo>
                    <a:pt x="1598" y="23146"/>
                    <a:pt x="1644" y="23191"/>
                    <a:pt x="1689" y="23260"/>
                  </a:cubicBezTo>
                  <a:lnTo>
                    <a:pt x="1712" y="23305"/>
                  </a:lnTo>
                  <a:cubicBezTo>
                    <a:pt x="1826" y="23419"/>
                    <a:pt x="1918" y="23534"/>
                    <a:pt x="2032" y="23648"/>
                  </a:cubicBezTo>
                  <a:lnTo>
                    <a:pt x="2100" y="23716"/>
                  </a:lnTo>
                  <a:lnTo>
                    <a:pt x="2214" y="23853"/>
                  </a:lnTo>
                  <a:cubicBezTo>
                    <a:pt x="2306" y="23944"/>
                    <a:pt x="2397" y="24059"/>
                    <a:pt x="2511" y="24150"/>
                  </a:cubicBezTo>
                  <a:cubicBezTo>
                    <a:pt x="2625" y="24264"/>
                    <a:pt x="2762" y="24401"/>
                    <a:pt x="2899" y="24515"/>
                  </a:cubicBezTo>
                  <a:cubicBezTo>
                    <a:pt x="2990" y="24584"/>
                    <a:pt x="3082" y="24675"/>
                    <a:pt x="3173" y="24766"/>
                  </a:cubicBezTo>
                  <a:lnTo>
                    <a:pt x="3310" y="24880"/>
                  </a:lnTo>
                  <a:lnTo>
                    <a:pt x="3355" y="24926"/>
                  </a:lnTo>
                  <a:cubicBezTo>
                    <a:pt x="3470" y="25040"/>
                    <a:pt x="3584" y="25131"/>
                    <a:pt x="3721" y="25246"/>
                  </a:cubicBezTo>
                  <a:cubicBezTo>
                    <a:pt x="3858" y="25360"/>
                    <a:pt x="4017" y="25497"/>
                    <a:pt x="4154" y="25611"/>
                  </a:cubicBezTo>
                  <a:lnTo>
                    <a:pt x="4269" y="25679"/>
                  </a:lnTo>
                  <a:lnTo>
                    <a:pt x="4360" y="25770"/>
                  </a:lnTo>
                  <a:cubicBezTo>
                    <a:pt x="4428" y="25816"/>
                    <a:pt x="4497" y="25862"/>
                    <a:pt x="4565" y="25930"/>
                  </a:cubicBezTo>
                  <a:cubicBezTo>
                    <a:pt x="4634" y="25976"/>
                    <a:pt x="4702" y="26044"/>
                    <a:pt x="4771" y="26090"/>
                  </a:cubicBezTo>
                  <a:lnTo>
                    <a:pt x="4999" y="26250"/>
                  </a:lnTo>
                  <a:cubicBezTo>
                    <a:pt x="5113" y="26364"/>
                    <a:pt x="5250" y="26478"/>
                    <a:pt x="5410" y="26569"/>
                  </a:cubicBezTo>
                  <a:lnTo>
                    <a:pt x="5455" y="26615"/>
                  </a:lnTo>
                  <a:cubicBezTo>
                    <a:pt x="5707" y="26798"/>
                    <a:pt x="5980" y="26980"/>
                    <a:pt x="6231" y="27163"/>
                  </a:cubicBezTo>
                  <a:lnTo>
                    <a:pt x="6437" y="27323"/>
                  </a:lnTo>
                  <a:cubicBezTo>
                    <a:pt x="6688" y="27482"/>
                    <a:pt x="6916" y="27642"/>
                    <a:pt x="7144" y="27779"/>
                  </a:cubicBezTo>
                  <a:cubicBezTo>
                    <a:pt x="7213" y="27825"/>
                    <a:pt x="7281" y="27870"/>
                    <a:pt x="7350" y="27916"/>
                  </a:cubicBezTo>
                  <a:lnTo>
                    <a:pt x="7418" y="27962"/>
                  </a:lnTo>
                  <a:lnTo>
                    <a:pt x="7464" y="27985"/>
                  </a:lnTo>
                  <a:lnTo>
                    <a:pt x="7601" y="28076"/>
                  </a:lnTo>
                  <a:cubicBezTo>
                    <a:pt x="7669" y="28121"/>
                    <a:pt x="7738" y="28167"/>
                    <a:pt x="7806" y="28190"/>
                  </a:cubicBezTo>
                  <a:lnTo>
                    <a:pt x="7829" y="28213"/>
                  </a:lnTo>
                  <a:lnTo>
                    <a:pt x="7875" y="28236"/>
                  </a:lnTo>
                  <a:cubicBezTo>
                    <a:pt x="7943" y="28281"/>
                    <a:pt x="8012" y="28327"/>
                    <a:pt x="8103" y="28373"/>
                  </a:cubicBezTo>
                  <a:cubicBezTo>
                    <a:pt x="8400" y="28578"/>
                    <a:pt x="8719" y="28761"/>
                    <a:pt x="9039" y="28966"/>
                  </a:cubicBezTo>
                  <a:cubicBezTo>
                    <a:pt x="9359" y="29171"/>
                    <a:pt x="9655" y="29331"/>
                    <a:pt x="9952" y="29491"/>
                  </a:cubicBezTo>
                  <a:cubicBezTo>
                    <a:pt x="10089" y="29559"/>
                    <a:pt x="10249" y="29651"/>
                    <a:pt x="10386" y="29719"/>
                  </a:cubicBezTo>
                  <a:cubicBezTo>
                    <a:pt x="10545" y="29788"/>
                    <a:pt x="10705" y="29879"/>
                    <a:pt x="10865" y="29970"/>
                  </a:cubicBezTo>
                  <a:lnTo>
                    <a:pt x="11116" y="30084"/>
                  </a:lnTo>
                  <a:lnTo>
                    <a:pt x="11139" y="30107"/>
                  </a:lnTo>
                  <a:cubicBezTo>
                    <a:pt x="11322" y="30199"/>
                    <a:pt x="11527" y="30290"/>
                    <a:pt x="11710" y="30404"/>
                  </a:cubicBezTo>
                  <a:cubicBezTo>
                    <a:pt x="11847" y="30450"/>
                    <a:pt x="12006" y="30518"/>
                    <a:pt x="12143" y="30564"/>
                  </a:cubicBezTo>
                  <a:lnTo>
                    <a:pt x="12166" y="30587"/>
                  </a:lnTo>
                  <a:lnTo>
                    <a:pt x="12212" y="30609"/>
                  </a:lnTo>
                  <a:cubicBezTo>
                    <a:pt x="12326" y="30655"/>
                    <a:pt x="12440" y="30701"/>
                    <a:pt x="12577" y="30746"/>
                  </a:cubicBezTo>
                  <a:lnTo>
                    <a:pt x="12668" y="30792"/>
                  </a:lnTo>
                  <a:lnTo>
                    <a:pt x="12760" y="30838"/>
                  </a:lnTo>
                  <a:cubicBezTo>
                    <a:pt x="12805" y="30861"/>
                    <a:pt x="12874" y="30906"/>
                    <a:pt x="12919" y="30929"/>
                  </a:cubicBezTo>
                  <a:lnTo>
                    <a:pt x="12965" y="30929"/>
                  </a:lnTo>
                  <a:cubicBezTo>
                    <a:pt x="13033" y="30975"/>
                    <a:pt x="13102" y="30997"/>
                    <a:pt x="13170" y="31043"/>
                  </a:cubicBezTo>
                  <a:lnTo>
                    <a:pt x="13353" y="31112"/>
                  </a:lnTo>
                  <a:cubicBezTo>
                    <a:pt x="13490" y="31180"/>
                    <a:pt x="13627" y="31226"/>
                    <a:pt x="13764" y="31271"/>
                  </a:cubicBezTo>
                  <a:lnTo>
                    <a:pt x="13855" y="31317"/>
                  </a:lnTo>
                  <a:lnTo>
                    <a:pt x="13878" y="31317"/>
                  </a:lnTo>
                  <a:cubicBezTo>
                    <a:pt x="13969" y="31363"/>
                    <a:pt x="14038" y="31386"/>
                    <a:pt x="14129" y="31408"/>
                  </a:cubicBezTo>
                  <a:cubicBezTo>
                    <a:pt x="14175" y="31431"/>
                    <a:pt x="14220" y="31431"/>
                    <a:pt x="14243" y="31454"/>
                  </a:cubicBezTo>
                  <a:lnTo>
                    <a:pt x="14289" y="31454"/>
                  </a:lnTo>
                  <a:cubicBezTo>
                    <a:pt x="14312" y="31454"/>
                    <a:pt x="14357" y="31477"/>
                    <a:pt x="14380" y="31477"/>
                  </a:cubicBezTo>
                  <a:cubicBezTo>
                    <a:pt x="14426" y="31477"/>
                    <a:pt x="14449" y="31454"/>
                    <a:pt x="14494" y="31431"/>
                  </a:cubicBezTo>
                  <a:cubicBezTo>
                    <a:pt x="14494" y="31431"/>
                    <a:pt x="14517" y="31408"/>
                    <a:pt x="14540" y="31408"/>
                  </a:cubicBezTo>
                  <a:cubicBezTo>
                    <a:pt x="14540" y="31363"/>
                    <a:pt x="14540" y="31317"/>
                    <a:pt x="14586" y="31294"/>
                  </a:cubicBezTo>
                  <a:cubicBezTo>
                    <a:pt x="14586" y="31294"/>
                    <a:pt x="14586" y="31294"/>
                    <a:pt x="14586" y="31271"/>
                  </a:cubicBezTo>
                  <a:cubicBezTo>
                    <a:pt x="14586" y="31249"/>
                    <a:pt x="14586" y="31226"/>
                    <a:pt x="14586" y="31226"/>
                  </a:cubicBezTo>
                  <a:cubicBezTo>
                    <a:pt x="14654" y="31180"/>
                    <a:pt x="14723" y="31134"/>
                    <a:pt x="14791" y="31089"/>
                  </a:cubicBezTo>
                  <a:cubicBezTo>
                    <a:pt x="14814" y="31089"/>
                    <a:pt x="14837" y="31066"/>
                    <a:pt x="14837" y="31066"/>
                  </a:cubicBezTo>
                  <a:cubicBezTo>
                    <a:pt x="14859" y="31043"/>
                    <a:pt x="14882" y="31020"/>
                    <a:pt x="14905" y="30997"/>
                  </a:cubicBezTo>
                  <a:cubicBezTo>
                    <a:pt x="14974" y="30929"/>
                    <a:pt x="15019" y="30883"/>
                    <a:pt x="15088" y="30838"/>
                  </a:cubicBezTo>
                  <a:cubicBezTo>
                    <a:pt x="15202" y="30746"/>
                    <a:pt x="15316" y="30655"/>
                    <a:pt x="15384" y="30564"/>
                  </a:cubicBezTo>
                  <a:cubicBezTo>
                    <a:pt x="15430" y="30541"/>
                    <a:pt x="15476" y="30495"/>
                    <a:pt x="15499" y="30472"/>
                  </a:cubicBezTo>
                  <a:lnTo>
                    <a:pt x="15521" y="30450"/>
                  </a:lnTo>
                  <a:cubicBezTo>
                    <a:pt x="15567" y="30404"/>
                    <a:pt x="15590" y="30358"/>
                    <a:pt x="15636" y="30336"/>
                  </a:cubicBezTo>
                  <a:lnTo>
                    <a:pt x="15750" y="30199"/>
                  </a:lnTo>
                  <a:lnTo>
                    <a:pt x="15864" y="30107"/>
                  </a:lnTo>
                  <a:cubicBezTo>
                    <a:pt x="15887" y="30062"/>
                    <a:pt x="15932" y="30039"/>
                    <a:pt x="15978" y="29993"/>
                  </a:cubicBezTo>
                  <a:lnTo>
                    <a:pt x="16001" y="29970"/>
                  </a:lnTo>
                  <a:cubicBezTo>
                    <a:pt x="16024" y="29948"/>
                    <a:pt x="16046" y="29902"/>
                    <a:pt x="16092" y="29879"/>
                  </a:cubicBezTo>
                  <a:cubicBezTo>
                    <a:pt x="16160" y="29788"/>
                    <a:pt x="16252" y="29719"/>
                    <a:pt x="16320" y="29628"/>
                  </a:cubicBezTo>
                  <a:cubicBezTo>
                    <a:pt x="16366" y="29582"/>
                    <a:pt x="16412" y="29537"/>
                    <a:pt x="16457" y="29491"/>
                  </a:cubicBezTo>
                  <a:lnTo>
                    <a:pt x="16549" y="29377"/>
                  </a:lnTo>
                  <a:cubicBezTo>
                    <a:pt x="16571" y="29354"/>
                    <a:pt x="16594" y="29331"/>
                    <a:pt x="16617" y="29286"/>
                  </a:cubicBezTo>
                  <a:lnTo>
                    <a:pt x="16663" y="29240"/>
                  </a:lnTo>
                  <a:lnTo>
                    <a:pt x="16731" y="29194"/>
                  </a:lnTo>
                  <a:lnTo>
                    <a:pt x="16754" y="29149"/>
                  </a:lnTo>
                  <a:lnTo>
                    <a:pt x="16800" y="29126"/>
                  </a:lnTo>
                  <a:cubicBezTo>
                    <a:pt x="16822" y="29080"/>
                    <a:pt x="16845" y="29057"/>
                    <a:pt x="16868" y="29035"/>
                  </a:cubicBezTo>
                  <a:lnTo>
                    <a:pt x="16914" y="28989"/>
                  </a:lnTo>
                  <a:lnTo>
                    <a:pt x="16937" y="28966"/>
                  </a:lnTo>
                  <a:lnTo>
                    <a:pt x="16959" y="28943"/>
                  </a:lnTo>
                  <a:lnTo>
                    <a:pt x="17051" y="28829"/>
                  </a:lnTo>
                  <a:cubicBezTo>
                    <a:pt x="17165" y="28669"/>
                    <a:pt x="17302" y="28510"/>
                    <a:pt x="17439" y="28373"/>
                  </a:cubicBezTo>
                  <a:cubicBezTo>
                    <a:pt x="17690" y="28099"/>
                    <a:pt x="17941" y="27825"/>
                    <a:pt x="18169" y="27551"/>
                  </a:cubicBezTo>
                  <a:cubicBezTo>
                    <a:pt x="18306" y="27391"/>
                    <a:pt x="18420" y="27254"/>
                    <a:pt x="18534" y="27094"/>
                  </a:cubicBezTo>
                  <a:cubicBezTo>
                    <a:pt x="18671" y="26935"/>
                    <a:pt x="18785" y="26798"/>
                    <a:pt x="18922" y="26638"/>
                  </a:cubicBezTo>
                  <a:lnTo>
                    <a:pt x="18991" y="26547"/>
                  </a:lnTo>
                  <a:cubicBezTo>
                    <a:pt x="19014" y="26501"/>
                    <a:pt x="19059" y="26455"/>
                    <a:pt x="19105" y="26410"/>
                  </a:cubicBezTo>
                  <a:lnTo>
                    <a:pt x="19173" y="26318"/>
                  </a:lnTo>
                  <a:cubicBezTo>
                    <a:pt x="19196" y="26273"/>
                    <a:pt x="19219" y="26250"/>
                    <a:pt x="19265" y="26204"/>
                  </a:cubicBezTo>
                  <a:cubicBezTo>
                    <a:pt x="19310" y="26136"/>
                    <a:pt x="19356" y="26090"/>
                    <a:pt x="19402" y="26044"/>
                  </a:cubicBezTo>
                  <a:cubicBezTo>
                    <a:pt x="19470" y="25953"/>
                    <a:pt x="19539" y="25862"/>
                    <a:pt x="19607" y="25770"/>
                  </a:cubicBezTo>
                  <a:cubicBezTo>
                    <a:pt x="19653" y="25702"/>
                    <a:pt x="19698" y="25634"/>
                    <a:pt x="19744" y="25565"/>
                  </a:cubicBezTo>
                  <a:cubicBezTo>
                    <a:pt x="19881" y="25382"/>
                    <a:pt x="19995" y="25200"/>
                    <a:pt x="20132" y="25040"/>
                  </a:cubicBezTo>
                  <a:cubicBezTo>
                    <a:pt x="20246" y="24880"/>
                    <a:pt x="20360" y="24698"/>
                    <a:pt x="20497" y="24538"/>
                  </a:cubicBezTo>
                  <a:lnTo>
                    <a:pt x="20657" y="24310"/>
                  </a:lnTo>
                  <a:cubicBezTo>
                    <a:pt x="20840" y="24036"/>
                    <a:pt x="21045" y="23785"/>
                    <a:pt x="21228" y="23511"/>
                  </a:cubicBezTo>
                  <a:cubicBezTo>
                    <a:pt x="21456" y="23168"/>
                    <a:pt x="21707" y="22803"/>
                    <a:pt x="21958" y="22415"/>
                  </a:cubicBezTo>
                  <a:lnTo>
                    <a:pt x="21958" y="22415"/>
                  </a:lnTo>
                  <a:lnTo>
                    <a:pt x="21935" y="22438"/>
                  </a:lnTo>
                  <a:lnTo>
                    <a:pt x="22004" y="22324"/>
                  </a:lnTo>
                  <a:lnTo>
                    <a:pt x="22118" y="22187"/>
                  </a:lnTo>
                  <a:lnTo>
                    <a:pt x="22095" y="22187"/>
                  </a:lnTo>
                  <a:cubicBezTo>
                    <a:pt x="22186" y="22050"/>
                    <a:pt x="22278" y="21913"/>
                    <a:pt x="22392" y="21753"/>
                  </a:cubicBezTo>
                  <a:lnTo>
                    <a:pt x="22415" y="21730"/>
                  </a:lnTo>
                  <a:lnTo>
                    <a:pt x="22437" y="21708"/>
                  </a:lnTo>
                  <a:cubicBezTo>
                    <a:pt x="22552" y="21525"/>
                    <a:pt x="22643" y="21365"/>
                    <a:pt x="22757" y="21205"/>
                  </a:cubicBezTo>
                  <a:cubicBezTo>
                    <a:pt x="22871" y="21023"/>
                    <a:pt x="22985" y="20840"/>
                    <a:pt x="23099" y="20658"/>
                  </a:cubicBezTo>
                  <a:lnTo>
                    <a:pt x="23145" y="20589"/>
                  </a:lnTo>
                  <a:lnTo>
                    <a:pt x="23168" y="20544"/>
                  </a:lnTo>
                  <a:cubicBezTo>
                    <a:pt x="23259" y="20407"/>
                    <a:pt x="23328" y="20247"/>
                    <a:pt x="23419" y="20110"/>
                  </a:cubicBezTo>
                  <a:lnTo>
                    <a:pt x="23465" y="20064"/>
                  </a:lnTo>
                  <a:lnTo>
                    <a:pt x="23487" y="20019"/>
                  </a:lnTo>
                  <a:lnTo>
                    <a:pt x="23465" y="20019"/>
                  </a:lnTo>
                  <a:lnTo>
                    <a:pt x="23487" y="19996"/>
                  </a:lnTo>
                  <a:cubicBezTo>
                    <a:pt x="23716" y="19676"/>
                    <a:pt x="23921" y="19334"/>
                    <a:pt x="24172" y="18923"/>
                  </a:cubicBezTo>
                  <a:lnTo>
                    <a:pt x="24263" y="18763"/>
                  </a:lnTo>
                  <a:lnTo>
                    <a:pt x="24286" y="18740"/>
                  </a:lnTo>
                  <a:lnTo>
                    <a:pt x="24309" y="18695"/>
                  </a:lnTo>
                  <a:cubicBezTo>
                    <a:pt x="24378" y="18558"/>
                    <a:pt x="24446" y="18444"/>
                    <a:pt x="24515" y="18307"/>
                  </a:cubicBezTo>
                  <a:lnTo>
                    <a:pt x="24583" y="18215"/>
                  </a:lnTo>
                  <a:lnTo>
                    <a:pt x="24629" y="18101"/>
                  </a:lnTo>
                  <a:cubicBezTo>
                    <a:pt x="24697" y="17964"/>
                    <a:pt x="24788" y="17850"/>
                    <a:pt x="24857" y="17713"/>
                  </a:cubicBezTo>
                  <a:lnTo>
                    <a:pt x="24857" y="17690"/>
                  </a:lnTo>
                  <a:cubicBezTo>
                    <a:pt x="24857" y="17690"/>
                    <a:pt x="24857" y="17690"/>
                    <a:pt x="24857" y="17668"/>
                  </a:cubicBezTo>
                  <a:lnTo>
                    <a:pt x="24903" y="17599"/>
                  </a:lnTo>
                  <a:cubicBezTo>
                    <a:pt x="24925" y="17531"/>
                    <a:pt x="24948" y="17462"/>
                    <a:pt x="24994" y="17416"/>
                  </a:cubicBezTo>
                  <a:lnTo>
                    <a:pt x="25040" y="17302"/>
                  </a:lnTo>
                  <a:cubicBezTo>
                    <a:pt x="25040" y="17257"/>
                    <a:pt x="25062" y="17211"/>
                    <a:pt x="25085" y="17165"/>
                  </a:cubicBezTo>
                  <a:cubicBezTo>
                    <a:pt x="25154" y="17006"/>
                    <a:pt x="25222" y="16846"/>
                    <a:pt x="25291" y="16686"/>
                  </a:cubicBezTo>
                  <a:lnTo>
                    <a:pt x="25291" y="16640"/>
                  </a:lnTo>
                  <a:cubicBezTo>
                    <a:pt x="25382" y="16458"/>
                    <a:pt x="25450" y="16298"/>
                    <a:pt x="25519" y="16115"/>
                  </a:cubicBezTo>
                  <a:cubicBezTo>
                    <a:pt x="25587" y="15978"/>
                    <a:pt x="25633" y="15842"/>
                    <a:pt x="25701" y="15705"/>
                  </a:cubicBezTo>
                  <a:lnTo>
                    <a:pt x="25770" y="15568"/>
                  </a:lnTo>
                  <a:cubicBezTo>
                    <a:pt x="25770" y="15522"/>
                    <a:pt x="25793" y="15499"/>
                    <a:pt x="25816" y="15453"/>
                  </a:cubicBezTo>
                  <a:cubicBezTo>
                    <a:pt x="25838" y="15408"/>
                    <a:pt x="25861" y="15362"/>
                    <a:pt x="25884" y="15317"/>
                  </a:cubicBezTo>
                  <a:lnTo>
                    <a:pt x="25907" y="15248"/>
                  </a:lnTo>
                  <a:lnTo>
                    <a:pt x="25953" y="15180"/>
                  </a:lnTo>
                  <a:cubicBezTo>
                    <a:pt x="25953" y="15157"/>
                    <a:pt x="25975" y="15134"/>
                    <a:pt x="25975" y="15111"/>
                  </a:cubicBezTo>
                  <a:lnTo>
                    <a:pt x="25998" y="15065"/>
                  </a:lnTo>
                  <a:cubicBezTo>
                    <a:pt x="26090" y="14906"/>
                    <a:pt x="26135" y="14746"/>
                    <a:pt x="26204" y="14586"/>
                  </a:cubicBezTo>
                  <a:cubicBezTo>
                    <a:pt x="26249" y="14495"/>
                    <a:pt x="26272" y="14404"/>
                    <a:pt x="26295" y="14312"/>
                  </a:cubicBezTo>
                  <a:lnTo>
                    <a:pt x="26341" y="14175"/>
                  </a:lnTo>
                  <a:cubicBezTo>
                    <a:pt x="26455" y="13833"/>
                    <a:pt x="26546" y="13513"/>
                    <a:pt x="26637" y="13217"/>
                  </a:cubicBezTo>
                  <a:lnTo>
                    <a:pt x="26637" y="13171"/>
                  </a:lnTo>
                  <a:cubicBezTo>
                    <a:pt x="26660" y="13102"/>
                    <a:pt x="26683" y="13057"/>
                    <a:pt x="26683" y="12988"/>
                  </a:cubicBezTo>
                  <a:lnTo>
                    <a:pt x="26706" y="12897"/>
                  </a:lnTo>
                  <a:cubicBezTo>
                    <a:pt x="26729" y="12851"/>
                    <a:pt x="26729" y="12806"/>
                    <a:pt x="26751" y="12737"/>
                  </a:cubicBezTo>
                  <a:lnTo>
                    <a:pt x="26751" y="12692"/>
                  </a:lnTo>
                  <a:cubicBezTo>
                    <a:pt x="26774" y="12623"/>
                    <a:pt x="26797" y="12555"/>
                    <a:pt x="26797" y="12509"/>
                  </a:cubicBezTo>
                  <a:cubicBezTo>
                    <a:pt x="26820" y="12418"/>
                    <a:pt x="26843" y="12349"/>
                    <a:pt x="26843" y="12258"/>
                  </a:cubicBezTo>
                  <a:cubicBezTo>
                    <a:pt x="26866" y="12167"/>
                    <a:pt x="26888" y="12098"/>
                    <a:pt x="26888" y="12007"/>
                  </a:cubicBezTo>
                  <a:cubicBezTo>
                    <a:pt x="26911" y="11916"/>
                    <a:pt x="26934" y="11824"/>
                    <a:pt x="26957" y="11733"/>
                  </a:cubicBezTo>
                  <a:cubicBezTo>
                    <a:pt x="26980" y="11573"/>
                    <a:pt x="27003" y="11391"/>
                    <a:pt x="27025" y="11231"/>
                  </a:cubicBezTo>
                  <a:cubicBezTo>
                    <a:pt x="27025" y="11140"/>
                    <a:pt x="27048" y="11048"/>
                    <a:pt x="27071" y="10957"/>
                  </a:cubicBezTo>
                  <a:cubicBezTo>
                    <a:pt x="27071" y="10866"/>
                    <a:pt x="27094" y="10774"/>
                    <a:pt x="27117" y="10683"/>
                  </a:cubicBezTo>
                  <a:cubicBezTo>
                    <a:pt x="27117" y="10637"/>
                    <a:pt x="27117" y="10592"/>
                    <a:pt x="27117" y="10546"/>
                  </a:cubicBezTo>
                  <a:lnTo>
                    <a:pt x="27139" y="10455"/>
                  </a:lnTo>
                  <a:cubicBezTo>
                    <a:pt x="27139" y="10386"/>
                    <a:pt x="27162" y="10318"/>
                    <a:pt x="27162" y="10272"/>
                  </a:cubicBezTo>
                  <a:lnTo>
                    <a:pt x="27162" y="10204"/>
                  </a:lnTo>
                  <a:cubicBezTo>
                    <a:pt x="27185" y="10112"/>
                    <a:pt x="27185" y="10021"/>
                    <a:pt x="27185" y="9907"/>
                  </a:cubicBezTo>
                  <a:cubicBezTo>
                    <a:pt x="27185" y="9838"/>
                    <a:pt x="27185" y="9747"/>
                    <a:pt x="27208" y="9679"/>
                  </a:cubicBezTo>
                  <a:lnTo>
                    <a:pt x="27208" y="9587"/>
                  </a:lnTo>
                  <a:cubicBezTo>
                    <a:pt x="27208" y="9496"/>
                    <a:pt x="27231" y="9405"/>
                    <a:pt x="27231" y="9313"/>
                  </a:cubicBezTo>
                  <a:lnTo>
                    <a:pt x="27231" y="9268"/>
                  </a:lnTo>
                  <a:cubicBezTo>
                    <a:pt x="27254" y="9177"/>
                    <a:pt x="27254" y="9085"/>
                    <a:pt x="27276" y="8994"/>
                  </a:cubicBezTo>
                  <a:cubicBezTo>
                    <a:pt x="27276" y="8971"/>
                    <a:pt x="27276" y="8925"/>
                    <a:pt x="27276" y="8903"/>
                  </a:cubicBezTo>
                  <a:lnTo>
                    <a:pt x="27276" y="8834"/>
                  </a:lnTo>
                  <a:cubicBezTo>
                    <a:pt x="27276" y="8743"/>
                    <a:pt x="27276" y="8629"/>
                    <a:pt x="27276" y="8515"/>
                  </a:cubicBezTo>
                  <a:cubicBezTo>
                    <a:pt x="27254" y="8400"/>
                    <a:pt x="27254" y="8286"/>
                    <a:pt x="27254" y="8172"/>
                  </a:cubicBezTo>
                  <a:cubicBezTo>
                    <a:pt x="27254" y="8104"/>
                    <a:pt x="27254" y="8035"/>
                    <a:pt x="27254" y="7967"/>
                  </a:cubicBezTo>
                  <a:cubicBezTo>
                    <a:pt x="27231" y="7875"/>
                    <a:pt x="27231" y="7807"/>
                    <a:pt x="27231" y="7716"/>
                  </a:cubicBezTo>
                  <a:cubicBezTo>
                    <a:pt x="27208" y="7647"/>
                    <a:pt x="27208" y="7579"/>
                    <a:pt x="27185" y="7487"/>
                  </a:cubicBezTo>
                  <a:lnTo>
                    <a:pt x="27185" y="7465"/>
                  </a:lnTo>
                  <a:cubicBezTo>
                    <a:pt x="27162" y="7396"/>
                    <a:pt x="27162" y="7351"/>
                    <a:pt x="27162" y="7282"/>
                  </a:cubicBezTo>
                  <a:cubicBezTo>
                    <a:pt x="27162" y="7259"/>
                    <a:pt x="27162" y="7236"/>
                    <a:pt x="27162" y="7191"/>
                  </a:cubicBezTo>
                  <a:lnTo>
                    <a:pt x="27162" y="7122"/>
                  </a:lnTo>
                  <a:cubicBezTo>
                    <a:pt x="27139" y="7008"/>
                    <a:pt x="27139" y="6894"/>
                    <a:pt x="27117" y="6803"/>
                  </a:cubicBezTo>
                  <a:cubicBezTo>
                    <a:pt x="27117" y="6711"/>
                    <a:pt x="27094" y="6643"/>
                    <a:pt x="27071" y="6552"/>
                  </a:cubicBezTo>
                  <a:cubicBezTo>
                    <a:pt x="27071" y="6552"/>
                    <a:pt x="27071" y="6529"/>
                    <a:pt x="27048" y="6506"/>
                  </a:cubicBezTo>
                  <a:cubicBezTo>
                    <a:pt x="27048" y="6460"/>
                    <a:pt x="27025" y="6437"/>
                    <a:pt x="27025" y="6415"/>
                  </a:cubicBezTo>
                  <a:lnTo>
                    <a:pt x="27003" y="6346"/>
                  </a:lnTo>
                  <a:cubicBezTo>
                    <a:pt x="27003" y="6323"/>
                    <a:pt x="27003" y="6301"/>
                    <a:pt x="27003" y="6278"/>
                  </a:cubicBezTo>
                  <a:cubicBezTo>
                    <a:pt x="26980" y="6255"/>
                    <a:pt x="26957" y="6232"/>
                    <a:pt x="26934" y="6209"/>
                  </a:cubicBezTo>
                  <a:cubicBezTo>
                    <a:pt x="26911" y="6164"/>
                    <a:pt x="26888" y="6072"/>
                    <a:pt x="26866" y="6004"/>
                  </a:cubicBezTo>
                  <a:lnTo>
                    <a:pt x="26843" y="5958"/>
                  </a:lnTo>
                  <a:cubicBezTo>
                    <a:pt x="26820" y="5890"/>
                    <a:pt x="26797" y="5821"/>
                    <a:pt x="26774" y="5753"/>
                  </a:cubicBezTo>
                  <a:cubicBezTo>
                    <a:pt x="26729" y="5593"/>
                    <a:pt x="26683" y="5433"/>
                    <a:pt x="26637" y="5273"/>
                  </a:cubicBezTo>
                  <a:cubicBezTo>
                    <a:pt x="26614" y="5228"/>
                    <a:pt x="26592" y="5159"/>
                    <a:pt x="26569" y="5091"/>
                  </a:cubicBezTo>
                  <a:cubicBezTo>
                    <a:pt x="26546" y="5000"/>
                    <a:pt x="26500" y="4931"/>
                    <a:pt x="26478" y="4840"/>
                  </a:cubicBezTo>
                  <a:cubicBezTo>
                    <a:pt x="26432" y="4703"/>
                    <a:pt x="26386" y="4566"/>
                    <a:pt x="26341" y="4452"/>
                  </a:cubicBezTo>
                  <a:cubicBezTo>
                    <a:pt x="26341" y="4429"/>
                    <a:pt x="26318" y="4406"/>
                    <a:pt x="26318" y="4406"/>
                  </a:cubicBezTo>
                  <a:lnTo>
                    <a:pt x="26318" y="4383"/>
                  </a:lnTo>
                  <a:cubicBezTo>
                    <a:pt x="26318" y="4383"/>
                    <a:pt x="26295" y="4360"/>
                    <a:pt x="26295" y="4360"/>
                  </a:cubicBezTo>
                  <a:cubicBezTo>
                    <a:pt x="26249" y="4246"/>
                    <a:pt x="26181" y="4132"/>
                    <a:pt x="26135" y="4018"/>
                  </a:cubicBezTo>
                  <a:cubicBezTo>
                    <a:pt x="26112" y="3972"/>
                    <a:pt x="26090" y="3927"/>
                    <a:pt x="26044" y="3881"/>
                  </a:cubicBezTo>
                  <a:cubicBezTo>
                    <a:pt x="25998" y="3790"/>
                    <a:pt x="25930" y="3721"/>
                    <a:pt x="25884" y="3630"/>
                  </a:cubicBezTo>
                  <a:lnTo>
                    <a:pt x="25816" y="3562"/>
                  </a:lnTo>
                  <a:lnTo>
                    <a:pt x="25793" y="3516"/>
                  </a:lnTo>
                  <a:cubicBezTo>
                    <a:pt x="25701" y="3425"/>
                    <a:pt x="25633" y="3333"/>
                    <a:pt x="25542" y="3242"/>
                  </a:cubicBezTo>
                  <a:cubicBezTo>
                    <a:pt x="25473" y="3173"/>
                    <a:pt x="25405" y="3082"/>
                    <a:pt x="25336" y="3014"/>
                  </a:cubicBezTo>
                  <a:lnTo>
                    <a:pt x="25268" y="2922"/>
                  </a:lnTo>
                  <a:lnTo>
                    <a:pt x="25222" y="2877"/>
                  </a:lnTo>
                  <a:cubicBezTo>
                    <a:pt x="25176" y="2831"/>
                    <a:pt x="25131" y="2785"/>
                    <a:pt x="25085" y="2740"/>
                  </a:cubicBezTo>
                  <a:cubicBezTo>
                    <a:pt x="25040" y="2671"/>
                    <a:pt x="24971" y="2626"/>
                    <a:pt x="24903" y="2557"/>
                  </a:cubicBezTo>
                  <a:cubicBezTo>
                    <a:pt x="24834" y="2489"/>
                    <a:pt x="24766" y="2420"/>
                    <a:pt x="24697" y="2375"/>
                  </a:cubicBezTo>
                  <a:lnTo>
                    <a:pt x="24629" y="2306"/>
                  </a:lnTo>
                  <a:lnTo>
                    <a:pt x="24537" y="2238"/>
                  </a:lnTo>
                  <a:lnTo>
                    <a:pt x="24446" y="2146"/>
                  </a:lnTo>
                  <a:lnTo>
                    <a:pt x="24400" y="2124"/>
                  </a:lnTo>
                  <a:lnTo>
                    <a:pt x="24355" y="2055"/>
                  </a:lnTo>
                  <a:lnTo>
                    <a:pt x="24309" y="2032"/>
                  </a:lnTo>
                  <a:cubicBezTo>
                    <a:pt x="24286" y="2009"/>
                    <a:pt x="24263" y="1987"/>
                    <a:pt x="24218" y="1941"/>
                  </a:cubicBezTo>
                  <a:cubicBezTo>
                    <a:pt x="24172" y="1895"/>
                    <a:pt x="24104" y="1850"/>
                    <a:pt x="24035" y="1804"/>
                  </a:cubicBezTo>
                  <a:lnTo>
                    <a:pt x="24035" y="1781"/>
                  </a:lnTo>
                  <a:lnTo>
                    <a:pt x="23967" y="1735"/>
                  </a:lnTo>
                  <a:cubicBezTo>
                    <a:pt x="23898" y="1667"/>
                    <a:pt x="23830" y="1621"/>
                    <a:pt x="23761" y="1553"/>
                  </a:cubicBezTo>
                  <a:lnTo>
                    <a:pt x="23716" y="1530"/>
                  </a:lnTo>
                  <a:lnTo>
                    <a:pt x="23670" y="1484"/>
                  </a:lnTo>
                  <a:lnTo>
                    <a:pt x="23647" y="1484"/>
                  </a:lnTo>
                  <a:cubicBezTo>
                    <a:pt x="23602" y="1439"/>
                    <a:pt x="23533" y="1370"/>
                    <a:pt x="23487" y="1325"/>
                  </a:cubicBezTo>
                  <a:cubicBezTo>
                    <a:pt x="23373" y="1256"/>
                    <a:pt x="23259" y="1188"/>
                    <a:pt x="23145" y="1119"/>
                  </a:cubicBezTo>
                  <a:cubicBezTo>
                    <a:pt x="23054" y="1074"/>
                    <a:pt x="22962" y="1028"/>
                    <a:pt x="22871" y="982"/>
                  </a:cubicBezTo>
                  <a:cubicBezTo>
                    <a:pt x="22803" y="937"/>
                    <a:pt x="22757" y="891"/>
                    <a:pt x="22689" y="868"/>
                  </a:cubicBezTo>
                  <a:cubicBezTo>
                    <a:pt x="22666" y="845"/>
                    <a:pt x="22620" y="845"/>
                    <a:pt x="22597" y="822"/>
                  </a:cubicBezTo>
                  <a:lnTo>
                    <a:pt x="22415" y="754"/>
                  </a:lnTo>
                  <a:lnTo>
                    <a:pt x="22369" y="708"/>
                  </a:lnTo>
                  <a:lnTo>
                    <a:pt x="22323" y="708"/>
                  </a:lnTo>
                  <a:cubicBezTo>
                    <a:pt x="22278" y="686"/>
                    <a:pt x="22232" y="663"/>
                    <a:pt x="22186" y="640"/>
                  </a:cubicBezTo>
                  <a:cubicBezTo>
                    <a:pt x="22164" y="640"/>
                    <a:pt x="22141" y="617"/>
                    <a:pt x="22095" y="617"/>
                  </a:cubicBezTo>
                  <a:lnTo>
                    <a:pt x="22049" y="617"/>
                  </a:lnTo>
                  <a:lnTo>
                    <a:pt x="22049" y="594"/>
                  </a:lnTo>
                  <a:cubicBezTo>
                    <a:pt x="22004" y="594"/>
                    <a:pt x="21935" y="571"/>
                    <a:pt x="21912" y="549"/>
                  </a:cubicBezTo>
                  <a:cubicBezTo>
                    <a:pt x="21912" y="526"/>
                    <a:pt x="21912" y="526"/>
                    <a:pt x="21912" y="503"/>
                  </a:cubicBezTo>
                  <a:cubicBezTo>
                    <a:pt x="21798" y="457"/>
                    <a:pt x="21707" y="434"/>
                    <a:pt x="21570" y="389"/>
                  </a:cubicBezTo>
                  <a:cubicBezTo>
                    <a:pt x="21410" y="343"/>
                    <a:pt x="21228" y="275"/>
                    <a:pt x="21045" y="252"/>
                  </a:cubicBezTo>
                  <a:cubicBezTo>
                    <a:pt x="20954" y="206"/>
                    <a:pt x="20840" y="206"/>
                    <a:pt x="20726" y="183"/>
                  </a:cubicBezTo>
                  <a:cubicBezTo>
                    <a:pt x="20680" y="183"/>
                    <a:pt x="20611" y="161"/>
                    <a:pt x="20566" y="161"/>
                  </a:cubicBezTo>
                  <a:lnTo>
                    <a:pt x="20474" y="138"/>
                  </a:lnTo>
                  <a:cubicBezTo>
                    <a:pt x="20292" y="115"/>
                    <a:pt x="20109" y="92"/>
                    <a:pt x="19927" y="69"/>
                  </a:cubicBezTo>
                  <a:cubicBezTo>
                    <a:pt x="19721" y="46"/>
                    <a:pt x="19539" y="46"/>
                    <a:pt x="19356" y="24"/>
                  </a:cubicBezTo>
                  <a:lnTo>
                    <a:pt x="19151" y="24"/>
                  </a:lnTo>
                  <a:cubicBezTo>
                    <a:pt x="19059" y="1"/>
                    <a:pt x="18945" y="1"/>
                    <a:pt x="18854" y="1"/>
                  </a:cubicBezTo>
                  <a:close/>
                </a:path>
              </a:pathLst>
            </a:custGeom>
            <a:solidFill>
              <a:srgbClr val="4EB7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22"/>
            <p:cNvSpPr/>
            <p:nvPr/>
          </p:nvSpPr>
          <p:spPr>
            <a:xfrm>
              <a:off x="6702250" y="1840900"/>
              <a:ext cx="397750" cy="781800"/>
            </a:xfrm>
            <a:custGeom>
              <a:avLst/>
              <a:gdLst/>
              <a:ahLst/>
              <a:cxnLst/>
              <a:rect l="l" t="t" r="r" b="b"/>
              <a:pathLst>
                <a:path w="15910" h="31272" extrusionOk="0">
                  <a:moveTo>
                    <a:pt x="13421" y="4497"/>
                  </a:moveTo>
                  <a:cubicBezTo>
                    <a:pt x="13444" y="4520"/>
                    <a:pt x="13444" y="4543"/>
                    <a:pt x="13467" y="4566"/>
                  </a:cubicBezTo>
                  <a:cubicBezTo>
                    <a:pt x="13513" y="4634"/>
                    <a:pt x="13535" y="4680"/>
                    <a:pt x="13558" y="4726"/>
                  </a:cubicBezTo>
                  <a:lnTo>
                    <a:pt x="13421" y="4497"/>
                  </a:lnTo>
                  <a:close/>
                  <a:moveTo>
                    <a:pt x="7487" y="1"/>
                  </a:moveTo>
                  <a:cubicBezTo>
                    <a:pt x="7441" y="1"/>
                    <a:pt x="7418" y="24"/>
                    <a:pt x="7395" y="46"/>
                  </a:cubicBezTo>
                  <a:cubicBezTo>
                    <a:pt x="7373" y="69"/>
                    <a:pt x="7373" y="115"/>
                    <a:pt x="7395" y="161"/>
                  </a:cubicBezTo>
                  <a:cubicBezTo>
                    <a:pt x="7418" y="183"/>
                    <a:pt x="7487" y="206"/>
                    <a:pt x="7532" y="206"/>
                  </a:cubicBezTo>
                  <a:lnTo>
                    <a:pt x="7532" y="229"/>
                  </a:lnTo>
                  <a:lnTo>
                    <a:pt x="7578" y="229"/>
                  </a:lnTo>
                  <a:cubicBezTo>
                    <a:pt x="7624" y="229"/>
                    <a:pt x="7647" y="252"/>
                    <a:pt x="7669" y="252"/>
                  </a:cubicBezTo>
                  <a:cubicBezTo>
                    <a:pt x="7715" y="275"/>
                    <a:pt x="7761" y="298"/>
                    <a:pt x="7806" y="320"/>
                  </a:cubicBezTo>
                  <a:lnTo>
                    <a:pt x="7852" y="320"/>
                  </a:lnTo>
                  <a:lnTo>
                    <a:pt x="7898" y="366"/>
                  </a:lnTo>
                  <a:lnTo>
                    <a:pt x="8080" y="434"/>
                  </a:lnTo>
                  <a:cubicBezTo>
                    <a:pt x="8149" y="480"/>
                    <a:pt x="8194" y="503"/>
                    <a:pt x="8263" y="526"/>
                  </a:cubicBezTo>
                  <a:lnTo>
                    <a:pt x="8331" y="549"/>
                  </a:lnTo>
                  <a:cubicBezTo>
                    <a:pt x="8423" y="594"/>
                    <a:pt x="8491" y="640"/>
                    <a:pt x="8560" y="686"/>
                  </a:cubicBezTo>
                  <a:cubicBezTo>
                    <a:pt x="8628" y="708"/>
                    <a:pt x="8674" y="754"/>
                    <a:pt x="8719" y="777"/>
                  </a:cubicBezTo>
                  <a:cubicBezTo>
                    <a:pt x="8788" y="823"/>
                    <a:pt x="8856" y="868"/>
                    <a:pt x="8925" y="914"/>
                  </a:cubicBezTo>
                  <a:lnTo>
                    <a:pt x="9016" y="959"/>
                  </a:lnTo>
                  <a:cubicBezTo>
                    <a:pt x="9062" y="982"/>
                    <a:pt x="9085" y="1005"/>
                    <a:pt x="9130" y="1028"/>
                  </a:cubicBezTo>
                  <a:cubicBezTo>
                    <a:pt x="9176" y="1051"/>
                    <a:pt x="9244" y="1096"/>
                    <a:pt x="9290" y="1142"/>
                  </a:cubicBezTo>
                  <a:cubicBezTo>
                    <a:pt x="9358" y="1165"/>
                    <a:pt x="9404" y="1211"/>
                    <a:pt x="9450" y="1256"/>
                  </a:cubicBezTo>
                  <a:lnTo>
                    <a:pt x="9495" y="1279"/>
                  </a:lnTo>
                  <a:cubicBezTo>
                    <a:pt x="9610" y="1393"/>
                    <a:pt x="9746" y="1484"/>
                    <a:pt x="9861" y="1599"/>
                  </a:cubicBezTo>
                  <a:cubicBezTo>
                    <a:pt x="9952" y="1644"/>
                    <a:pt x="10020" y="1713"/>
                    <a:pt x="10089" y="1781"/>
                  </a:cubicBezTo>
                  <a:cubicBezTo>
                    <a:pt x="10203" y="1850"/>
                    <a:pt x="10294" y="1941"/>
                    <a:pt x="10386" y="2032"/>
                  </a:cubicBezTo>
                  <a:lnTo>
                    <a:pt x="10477" y="2101"/>
                  </a:lnTo>
                  <a:lnTo>
                    <a:pt x="10523" y="2146"/>
                  </a:lnTo>
                  <a:lnTo>
                    <a:pt x="10568" y="2192"/>
                  </a:lnTo>
                  <a:cubicBezTo>
                    <a:pt x="10568" y="2192"/>
                    <a:pt x="10568" y="2215"/>
                    <a:pt x="10545" y="2215"/>
                  </a:cubicBezTo>
                  <a:cubicBezTo>
                    <a:pt x="10545" y="2261"/>
                    <a:pt x="10545" y="2306"/>
                    <a:pt x="10568" y="2352"/>
                  </a:cubicBezTo>
                  <a:cubicBezTo>
                    <a:pt x="10614" y="2397"/>
                    <a:pt x="10659" y="2443"/>
                    <a:pt x="10705" y="2489"/>
                  </a:cubicBezTo>
                  <a:lnTo>
                    <a:pt x="10751" y="2534"/>
                  </a:lnTo>
                  <a:lnTo>
                    <a:pt x="10819" y="2626"/>
                  </a:lnTo>
                  <a:cubicBezTo>
                    <a:pt x="10888" y="2694"/>
                    <a:pt x="10956" y="2785"/>
                    <a:pt x="11025" y="2854"/>
                  </a:cubicBezTo>
                  <a:cubicBezTo>
                    <a:pt x="11139" y="2991"/>
                    <a:pt x="11253" y="3105"/>
                    <a:pt x="11367" y="3242"/>
                  </a:cubicBezTo>
                  <a:cubicBezTo>
                    <a:pt x="11458" y="3379"/>
                    <a:pt x="11550" y="3493"/>
                    <a:pt x="11618" y="3630"/>
                  </a:cubicBezTo>
                  <a:cubicBezTo>
                    <a:pt x="11664" y="3744"/>
                    <a:pt x="11732" y="3858"/>
                    <a:pt x="11778" y="3972"/>
                  </a:cubicBezTo>
                  <a:cubicBezTo>
                    <a:pt x="11778" y="3972"/>
                    <a:pt x="11801" y="3995"/>
                    <a:pt x="11801" y="3995"/>
                  </a:cubicBezTo>
                  <a:lnTo>
                    <a:pt x="11801" y="4018"/>
                  </a:lnTo>
                  <a:cubicBezTo>
                    <a:pt x="11801" y="4018"/>
                    <a:pt x="11824" y="4041"/>
                    <a:pt x="11824" y="4064"/>
                  </a:cubicBezTo>
                  <a:cubicBezTo>
                    <a:pt x="11869" y="4178"/>
                    <a:pt x="11915" y="4315"/>
                    <a:pt x="11961" y="4452"/>
                  </a:cubicBezTo>
                  <a:cubicBezTo>
                    <a:pt x="11983" y="4543"/>
                    <a:pt x="12029" y="4612"/>
                    <a:pt x="12052" y="4703"/>
                  </a:cubicBezTo>
                  <a:cubicBezTo>
                    <a:pt x="12075" y="4771"/>
                    <a:pt x="12097" y="4817"/>
                    <a:pt x="12120" y="4885"/>
                  </a:cubicBezTo>
                  <a:cubicBezTo>
                    <a:pt x="12166" y="5045"/>
                    <a:pt x="12212" y="5205"/>
                    <a:pt x="12257" y="5365"/>
                  </a:cubicBezTo>
                  <a:cubicBezTo>
                    <a:pt x="12280" y="5433"/>
                    <a:pt x="12303" y="5502"/>
                    <a:pt x="12326" y="5570"/>
                  </a:cubicBezTo>
                  <a:lnTo>
                    <a:pt x="12349" y="5616"/>
                  </a:lnTo>
                  <a:cubicBezTo>
                    <a:pt x="12371" y="5684"/>
                    <a:pt x="12394" y="5776"/>
                    <a:pt x="12417" y="5821"/>
                  </a:cubicBezTo>
                  <a:cubicBezTo>
                    <a:pt x="12440" y="5867"/>
                    <a:pt x="12486" y="5890"/>
                    <a:pt x="12531" y="5913"/>
                  </a:cubicBezTo>
                  <a:cubicBezTo>
                    <a:pt x="12531" y="5935"/>
                    <a:pt x="12531" y="5981"/>
                    <a:pt x="12531" y="6004"/>
                  </a:cubicBezTo>
                  <a:cubicBezTo>
                    <a:pt x="12554" y="6141"/>
                    <a:pt x="12577" y="6278"/>
                    <a:pt x="12600" y="6415"/>
                  </a:cubicBezTo>
                  <a:cubicBezTo>
                    <a:pt x="12622" y="6506"/>
                    <a:pt x="12622" y="6620"/>
                    <a:pt x="12645" y="6734"/>
                  </a:cubicBezTo>
                  <a:lnTo>
                    <a:pt x="12645" y="6803"/>
                  </a:lnTo>
                  <a:cubicBezTo>
                    <a:pt x="12645" y="6848"/>
                    <a:pt x="12645" y="6871"/>
                    <a:pt x="12645" y="6894"/>
                  </a:cubicBezTo>
                  <a:cubicBezTo>
                    <a:pt x="12645" y="6963"/>
                    <a:pt x="12668" y="7008"/>
                    <a:pt x="12668" y="7077"/>
                  </a:cubicBezTo>
                  <a:lnTo>
                    <a:pt x="12668" y="7099"/>
                  </a:lnTo>
                  <a:cubicBezTo>
                    <a:pt x="12691" y="7191"/>
                    <a:pt x="12691" y="7259"/>
                    <a:pt x="12714" y="7328"/>
                  </a:cubicBezTo>
                  <a:cubicBezTo>
                    <a:pt x="12714" y="7442"/>
                    <a:pt x="12737" y="7556"/>
                    <a:pt x="12737" y="7670"/>
                  </a:cubicBezTo>
                  <a:cubicBezTo>
                    <a:pt x="12759" y="7807"/>
                    <a:pt x="12759" y="7921"/>
                    <a:pt x="12759" y="8035"/>
                  </a:cubicBezTo>
                  <a:cubicBezTo>
                    <a:pt x="12782" y="8172"/>
                    <a:pt x="12782" y="8286"/>
                    <a:pt x="12759" y="8378"/>
                  </a:cubicBezTo>
                  <a:cubicBezTo>
                    <a:pt x="12759" y="8400"/>
                    <a:pt x="12759" y="8446"/>
                    <a:pt x="12759" y="8469"/>
                  </a:cubicBezTo>
                  <a:cubicBezTo>
                    <a:pt x="12759" y="8515"/>
                    <a:pt x="12759" y="8560"/>
                    <a:pt x="12759" y="8606"/>
                  </a:cubicBezTo>
                  <a:cubicBezTo>
                    <a:pt x="12737" y="8697"/>
                    <a:pt x="12737" y="8789"/>
                    <a:pt x="12714" y="8880"/>
                  </a:cubicBezTo>
                  <a:lnTo>
                    <a:pt x="12714" y="8925"/>
                  </a:lnTo>
                  <a:cubicBezTo>
                    <a:pt x="12714" y="9017"/>
                    <a:pt x="12691" y="9108"/>
                    <a:pt x="12691" y="9199"/>
                  </a:cubicBezTo>
                  <a:lnTo>
                    <a:pt x="12691" y="9291"/>
                  </a:lnTo>
                  <a:cubicBezTo>
                    <a:pt x="12668" y="9359"/>
                    <a:pt x="12668" y="9450"/>
                    <a:pt x="12668" y="9519"/>
                  </a:cubicBezTo>
                  <a:cubicBezTo>
                    <a:pt x="12668" y="9633"/>
                    <a:pt x="12668" y="9724"/>
                    <a:pt x="12645" y="9816"/>
                  </a:cubicBezTo>
                  <a:lnTo>
                    <a:pt x="12645" y="9884"/>
                  </a:lnTo>
                  <a:cubicBezTo>
                    <a:pt x="12645" y="9930"/>
                    <a:pt x="12622" y="9998"/>
                    <a:pt x="12622" y="10067"/>
                  </a:cubicBezTo>
                  <a:lnTo>
                    <a:pt x="12600" y="10158"/>
                  </a:lnTo>
                  <a:cubicBezTo>
                    <a:pt x="12600" y="10204"/>
                    <a:pt x="12600" y="10249"/>
                    <a:pt x="12600" y="10295"/>
                  </a:cubicBezTo>
                  <a:cubicBezTo>
                    <a:pt x="12577" y="10386"/>
                    <a:pt x="12554" y="10478"/>
                    <a:pt x="12554" y="10569"/>
                  </a:cubicBezTo>
                  <a:cubicBezTo>
                    <a:pt x="12531" y="10660"/>
                    <a:pt x="12508" y="10752"/>
                    <a:pt x="12508" y="10843"/>
                  </a:cubicBezTo>
                  <a:cubicBezTo>
                    <a:pt x="12486" y="11003"/>
                    <a:pt x="12463" y="11185"/>
                    <a:pt x="12440" y="11345"/>
                  </a:cubicBezTo>
                  <a:cubicBezTo>
                    <a:pt x="12417" y="11436"/>
                    <a:pt x="12394" y="11528"/>
                    <a:pt x="12371" y="11619"/>
                  </a:cubicBezTo>
                  <a:cubicBezTo>
                    <a:pt x="12349" y="11710"/>
                    <a:pt x="12349" y="11779"/>
                    <a:pt x="12326" y="11870"/>
                  </a:cubicBezTo>
                  <a:cubicBezTo>
                    <a:pt x="12326" y="11961"/>
                    <a:pt x="12303" y="12030"/>
                    <a:pt x="12280" y="12098"/>
                  </a:cubicBezTo>
                  <a:cubicBezTo>
                    <a:pt x="12280" y="12167"/>
                    <a:pt x="12257" y="12235"/>
                    <a:pt x="12234" y="12304"/>
                  </a:cubicBezTo>
                  <a:lnTo>
                    <a:pt x="12234" y="12349"/>
                  </a:lnTo>
                  <a:cubicBezTo>
                    <a:pt x="12212" y="12418"/>
                    <a:pt x="12212" y="12463"/>
                    <a:pt x="12189" y="12509"/>
                  </a:cubicBezTo>
                  <a:lnTo>
                    <a:pt x="12166" y="12600"/>
                  </a:lnTo>
                  <a:cubicBezTo>
                    <a:pt x="12166" y="12669"/>
                    <a:pt x="12143" y="12714"/>
                    <a:pt x="12120" y="12783"/>
                  </a:cubicBezTo>
                  <a:lnTo>
                    <a:pt x="12120" y="12829"/>
                  </a:lnTo>
                  <a:cubicBezTo>
                    <a:pt x="12029" y="13125"/>
                    <a:pt x="11938" y="13445"/>
                    <a:pt x="11824" y="13787"/>
                  </a:cubicBezTo>
                  <a:lnTo>
                    <a:pt x="11778" y="13924"/>
                  </a:lnTo>
                  <a:cubicBezTo>
                    <a:pt x="11755" y="14016"/>
                    <a:pt x="11732" y="14107"/>
                    <a:pt x="11687" y="14198"/>
                  </a:cubicBezTo>
                  <a:cubicBezTo>
                    <a:pt x="11641" y="14358"/>
                    <a:pt x="11573" y="14518"/>
                    <a:pt x="11481" y="14677"/>
                  </a:cubicBezTo>
                  <a:lnTo>
                    <a:pt x="11458" y="14723"/>
                  </a:lnTo>
                  <a:cubicBezTo>
                    <a:pt x="11458" y="14746"/>
                    <a:pt x="11436" y="14769"/>
                    <a:pt x="11436" y="14792"/>
                  </a:cubicBezTo>
                  <a:lnTo>
                    <a:pt x="11390" y="14860"/>
                  </a:lnTo>
                  <a:lnTo>
                    <a:pt x="11367" y="14929"/>
                  </a:lnTo>
                  <a:cubicBezTo>
                    <a:pt x="11344" y="14974"/>
                    <a:pt x="11321" y="15020"/>
                    <a:pt x="11299" y="15065"/>
                  </a:cubicBezTo>
                  <a:cubicBezTo>
                    <a:pt x="11276" y="15111"/>
                    <a:pt x="11253" y="15134"/>
                    <a:pt x="11253" y="15180"/>
                  </a:cubicBezTo>
                  <a:lnTo>
                    <a:pt x="11184" y="15317"/>
                  </a:lnTo>
                  <a:cubicBezTo>
                    <a:pt x="11116" y="15454"/>
                    <a:pt x="11070" y="15590"/>
                    <a:pt x="11002" y="15727"/>
                  </a:cubicBezTo>
                  <a:cubicBezTo>
                    <a:pt x="10933" y="15910"/>
                    <a:pt x="10865" y="16070"/>
                    <a:pt x="10774" y="16252"/>
                  </a:cubicBezTo>
                  <a:lnTo>
                    <a:pt x="10774" y="16298"/>
                  </a:lnTo>
                  <a:cubicBezTo>
                    <a:pt x="10705" y="16458"/>
                    <a:pt x="10637" y="16618"/>
                    <a:pt x="10568" y="16777"/>
                  </a:cubicBezTo>
                  <a:cubicBezTo>
                    <a:pt x="10545" y="16823"/>
                    <a:pt x="10523" y="16869"/>
                    <a:pt x="10523" y="16891"/>
                  </a:cubicBezTo>
                  <a:lnTo>
                    <a:pt x="10477" y="17028"/>
                  </a:lnTo>
                  <a:cubicBezTo>
                    <a:pt x="10431" y="17074"/>
                    <a:pt x="10408" y="17143"/>
                    <a:pt x="10386" y="17211"/>
                  </a:cubicBezTo>
                  <a:lnTo>
                    <a:pt x="10340" y="17280"/>
                  </a:lnTo>
                  <a:cubicBezTo>
                    <a:pt x="10271" y="17462"/>
                    <a:pt x="10180" y="17645"/>
                    <a:pt x="10112" y="17805"/>
                  </a:cubicBezTo>
                  <a:cubicBezTo>
                    <a:pt x="10066" y="17850"/>
                    <a:pt x="10043" y="17919"/>
                    <a:pt x="10020" y="17987"/>
                  </a:cubicBezTo>
                  <a:lnTo>
                    <a:pt x="9975" y="18056"/>
                  </a:lnTo>
                  <a:cubicBezTo>
                    <a:pt x="9952" y="18124"/>
                    <a:pt x="9906" y="18193"/>
                    <a:pt x="9861" y="18284"/>
                  </a:cubicBezTo>
                  <a:lnTo>
                    <a:pt x="9861" y="18307"/>
                  </a:lnTo>
                  <a:lnTo>
                    <a:pt x="9792" y="18398"/>
                  </a:lnTo>
                  <a:lnTo>
                    <a:pt x="9792" y="18421"/>
                  </a:lnTo>
                  <a:lnTo>
                    <a:pt x="9769" y="18466"/>
                  </a:lnTo>
                  <a:cubicBezTo>
                    <a:pt x="9769" y="18489"/>
                    <a:pt x="9746" y="18512"/>
                    <a:pt x="9724" y="18535"/>
                  </a:cubicBezTo>
                  <a:lnTo>
                    <a:pt x="9701" y="18603"/>
                  </a:lnTo>
                  <a:lnTo>
                    <a:pt x="9655" y="18672"/>
                  </a:lnTo>
                  <a:cubicBezTo>
                    <a:pt x="9587" y="18763"/>
                    <a:pt x="9541" y="18854"/>
                    <a:pt x="9473" y="18969"/>
                  </a:cubicBezTo>
                  <a:cubicBezTo>
                    <a:pt x="9450" y="19037"/>
                    <a:pt x="9404" y="19106"/>
                    <a:pt x="9381" y="19151"/>
                  </a:cubicBezTo>
                  <a:lnTo>
                    <a:pt x="9336" y="19242"/>
                  </a:lnTo>
                  <a:lnTo>
                    <a:pt x="9222" y="19402"/>
                  </a:lnTo>
                  <a:cubicBezTo>
                    <a:pt x="9107" y="19562"/>
                    <a:pt x="9016" y="19722"/>
                    <a:pt x="8902" y="19882"/>
                  </a:cubicBezTo>
                  <a:cubicBezTo>
                    <a:pt x="8833" y="19973"/>
                    <a:pt x="8765" y="20064"/>
                    <a:pt x="8719" y="20133"/>
                  </a:cubicBezTo>
                  <a:cubicBezTo>
                    <a:pt x="8651" y="20224"/>
                    <a:pt x="8605" y="20292"/>
                    <a:pt x="8560" y="20384"/>
                  </a:cubicBezTo>
                  <a:cubicBezTo>
                    <a:pt x="8491" y="20452"/>
                    <a:pt x="8445" y="20544"/>
                    <a:pt x="8400" y="20612"/>
                  </a:cubicBezTo>
                  <a:cubicBezTo>
                    <a:pt x="8331" y="20703"/>
                    <a:pt x="8286" y="20795"/>
                    <a:pt x="8217" y="20886"/>
                  </a:cubicBezTo>
                  <a:cubicBezTo>
                    <a:pt x="8126" y="21046"/>
                    <a:pt x="8035" y="21205"/>
                    <a:pt x="7920" y="21365"/>
                  </a:cubicBezTo>
                  <a:cubicBezTo>
                    <a:pt x="7875" y="21457"/>
                    <a:pt x="7806" y="21548"/>
                    <a:pt x="7761" y="21639"/>
                  </a:cubicBezTo>
                  <a:cubicBezTo>
                    <a:pt x="7715" y="21708"/>
                    <a:pt x="7669" y="21776"/>
                    <a:pt x="7624" y="21845"/>
                  </a:cubicBezTo>
                  <a:cubicBezTo>
                    <a:pt x="7510" y="22050"/>
                    <a:pt x="7350" y="22255"/>
                    <a:pt x="7236" y="22438"/>
                  </a:cubicBezTo>
                  <a:cubicBezTo>
                    <a:pt x="7167" y="22529"/>
                    <a:pt x="7099" y="22621"/>
                    <a:pt x="7053" y="22689"/>
                  </a:cubicBezTo>
                  <a:cubicBezTo>
                    <a:pt x="7030" y="22735"/>
                    <a:pt x="6985" y="22780"/>
                    <a:pt x="6962" y="22803"/>
                  </a:cubicBezTo>
                  <a:lnTo>
                    <a:pt x="6939" y="22849"/>
                  </a:lnTo>
                  <a:lnTo>
                    <a:pt x="6916" y="22895"/>
                  </a:lnTo>
                  <a:lnTo>
                    <a:pt x="6893" y="22917"/>
                  </a:lnTo>
                  <a:cubicBezTo>
                    <a:pt x="6802" y="23054"/>
                    <a:pt x="6711" y="23168"/>
                    <a:pt x="6619" y="23305"/>
                  </a:cubicBezTo>
                  <a:cubicBezTo>
                    <a:pt x="6528" y="23420"/>
                    <a:pt x="6460" y="23556"/>
                    <a:pt x="6368" y="23671"/>
                  </a:cubicBezTo>
                  <a:lnTo>
                    <a:pt x="6300" y="23762"/>
                  </a:lnTo>
                  <a:lnTo>
                    <a:pt x="6323" y="23762"/>
                  </a:lnTo>
                  <a:cubicBezTo>
                    <a:pt x="6277" y="23808"/>
                    <a:pt x="6254" y="23830"/>
                    <a:pt x="6231" y="23876"/>
                  </a:cubicBezTo>
                  <a:cubicBezTo>
                    <a:pt x="6163" y="23945"/>
                    <a:pt x="6140" y="24013"/>
                    <a:pt x="6094" y="24081"/>
                  </a:cubicBezTo>
                  <a:lnTo>
                    <a:pt x="6003" y="24196"/>
                  </a:lnTo>
                  <a:lnTo>
                    <a:pt x="5957" y="24264"/>
                  </a:lnTo>
                  <a:lnTo>
                    <a:pt x="5843" y="24401"/>
                  </a:lnTo>
                  <a:lnTo>
                    <a:pt x="5798" y="24469"/>
                  </a:lnTo>
                  <a:cubicBezTo>
                    <a:pt x="5798" y="24469"/>
                    <a:pt x="5798" y="24492"/>
                    <a:pt x="5798" y="24492"/>
                  </a:cubicBezTo>
                  <a:lnTo>
                    <a:pt x="5775" y="24492"/>
                  </a:lnTo>
                  <a:cubicBezTo>
                    <a:pt x="5775" y="24492"/>
                    <a:pt x="5775" y="24515"/>
                    <a:pt x="5775" y="24515"/>
                  </a:cubicBezTo>
                  <a:cubicBezTo>
                    <a:pt x="5638" y="24675"/>
                    <a:pt x="5501" y="24858"/>
                    <a:pt x="5387" y="25017"/>
                  </a:cubicBezTo>
                  <a:cubicBezTo>
                    <a:pt x="5273" y="25131"/>
                    <a:pt x="5181" y="25268"/>
                    <a:pt x="5090" y="25382"/>
                  </a:cubicBezTo>
                  <a:cubicBezTo>
                    <a:pt x="5022" y="25474"/>
                    <a:pt x="4953" y="25565"/>
                    <a:pt x="4885" y="25656"/>
                  </a:cubicBezTo>
                  <a:cubicBezTo>
                    <a:pt x="4839" y="25702"/>
                    <a:pt x="4793" y="25748"/>
                    <a:pt x="4748" y="25816"/>
                  </a:cubicBezTo>
                  <a:cubicBezTo>
                    <a:pt x="4702" y="25862"/>
                    <a:pt x="4679" y="25885"/>
                    <a:pt x="4656" y="25930"/>
                  </a:cubicBezTo>
                  <a:lnTo>
                    <a:pt x="4588" y="26022"/>
                  </a:lnTo>
                  <a:cubicBezTo>
                    <a:pt x="4542" y="26067"/>
                    <a:pt x="4497" y="26113"/>
                    <a:pt x="4474" y="26159"/>
                  </a:cubicBezTo>
                  <a:lnTo>
                    <a:pt x="4405" y="26250"/>
                  </a:lnTo>
                  <a:cubicBezTo>
                    <a:pt x="4268" y="26410"/>
                    <a:pt x="4154" y="26547"/>
                    <a:pt x="4017" y="26706"/>
                  </a:cubicBezTo>
                  <a:cubicBezTo>
                    <a:pt x="3903" y="26866"/>
                    <a:pt x="3789" y="27003"/>
                    <a:pt x="3652" y="27163"/>
                  </a:cubicBezTo>
                  <a:cubicBezTo>
                    <a:pt x="3424" y="27437"/>
                    <a:pt x="3173" y="27711"/>
                    <a:pt x="2922" y="27985"/>
                  </a:cubicBezTo>
                  <a:cubicBezTo>
                    <a:pt x="2785" y="28122"/>
                    <a:pt x="2648" y="28281"/>
                    <a:pt x="2534" y="28441"/>
                  </a:cubicBezTo>
                  <a:cubicBezTo>
                    <a:pt x="2420" y="28578"/>
                    <a:pt x="2305" y="28715"/>
                    <a:pt x="2191" y="28829"/>
                  </a:cubicBezTo>
                  <a:cubicBezTo>
                    <a:pt x="2123" y="28920"/>
                    <a:pt x="2054" y="28989"/>
                    <a:pt x="1963" y="29080"/>
                  </a:cubicBezTo>
                  <a:cubicBezTo>
                    <a:pt x="1917" y="29126"/>
                    <a:pt x="1872" y="29171"/>
                    <a:pt x="1826" y="29217"/>
                  </a:cubicBezTo>
                  <a:cubicBezTo>
                    <a:pt x="1735" y="29331"/>
                    <a:pt x="1621" y="29445"/>
                    <a:pt x="1507" y="29560"/>
                  </a:cubicBezTo>
                  <a:lnTo>
                    <a:pt x="1370" y="29719"/>
                  </a:lnTo>
                  <a:lnTo>
                    <a:pt x="1233" y="29856"/>
                  </a:lnTo>
                  <a:cubicBezTo>
                    <a:pt x="1141" y="29925"/>
                    <a:pt x="1073" y="29993"/>
                    <a:pt x="1004" y="30062"/>
                  </a:cubicBezTo>
                  <a:lnTo>
                    <a:pt x="913" y="30153"/>
                  </a:lnTo>
                  <a:cubicBezTo>
                    <a:pt x="822" y="30244"/>
                    <a:pt x="708" y="30336"/>
                    <a:pt x="571" y="30450"/>
                  </a:cubicBezTo>
                  <a:cubicBezTo>
                    <a:pt x="525" y="30495"/>
                    <a:pt x="457" y="30541"/>
                    <a:pt x="388" y="30609"/>
                  </a:cubicBezTo>
                  <a:cubicBezTo>
                    <a:pt x="365" y="30632"/>
                    <a:pt x="342" y="30655"/>
                    <a:pt x="320" y="30678"/>
                  </a:cubicBezTo>
                  <a:cubicBezTo>
                    <a:pt x="297" y="30701"/>
                    <a:pt x="251" y="30746"/>
                    <a:pt x="228" y="30769"/>
                  </a:cubicBezTo>
                  <a:cubicBezTo>
                    <a:pt x="206" y="30769"/>
                    <a:pt x="206" y="30792"/>
                    <a:pt x="183" y="30792"/>
                  </a:cubicBezTo>
                  <a:cubicBezTo>
                    <a:pt x="160" y="30815"/>
                    <a:pt x="114" y="30861"/>
                    <a:pt x="114" y="30906"/>
                  </a:cubicBezTo>
                  <a:lnTo>
                    <a:pt x="69" y="30906"/>
                  </a:lnTo>
                  <a:cubicBezTo>
                    <a:pt x="23" y="30929"/>
                    <a:pt x="0" y="30998"/>
                    <a:pt x="23" y="31043"/>
                  </a:cubicBezTo>
                  <a:cubicBezTo>
                    <a:pt x="46" y="31089"/>
                    <a:pt x="91" y="31112"/>
                    <a:pt x="160" y="31134"/>
                  </a:cubicBezTo>
                  <a:lnTo>
                    <a:pt x="228" y="31134"/>
                  </a:lnTo>
                  <a:cubicBezTo>
                    <a:pt x="251" y="31157"/>
                    <a:pt x="274" y="31157"/>
                    <a:pt x="297" y="31157"/>
                  </a:cubicBezTo>
                  <a:cubicBezTo>
                    <a:pt x="320" y="31157"/>
                    <a:pt x="365" y="31157"/>
                    <a:pt x="388" y="31180"/>
                  </a:cubicBezTo>
                  <a:lnTo>
                    <a:pt x="525" y="31180"/>
                  </a:lnTo>
                  <a:cubicBezTo>
                    <a:pt x="685" y="31226"/>
                    <a:pt x="867" y="31249"/>
                    <a:pt x="1073" y="31249"/>
                  </a:cubicBezTo>
                  <a:cubicBezTo>
                    <a:pt x="1233" y="31271"/>
                    <a:pt x="1370" y="31271"/>
                    <a:pt x="1529" y="31271"/>
                  </a:cubicBezTo>
                  <a:lnTo>
                    <a:pt x="1621" y="31271"/>
                  </a:lnTo>
                  <a:cubicBezTo>
                    <a:pt x="1803" y="31271"/>
                    <a:pt x="1986" y="31271"/>
                    <a:pt x="2191" y="31249"/>
                  </a:cubicBezTo>
                  <a:cubicBezTo>
                    <a:pt x="2283" y="31249"/>
                    <a:pt x="2374" y="31226"/>
                    <a:pt x="2465" y="31226"/>
                  </a:cubicBezTo>
                  <a:cubicBezTo>
                    <a:pt x="2534" y="31203"/>
                    <a:pt x="2602" y="31203"/>
                    <a:pt x="2671" y="31203"/>
                  </a:cubicBezTo>
                  <a:cubicBezTo>
                    <a:pt x="2853" y="31180"/>
                    <a:pt x="3013" y="31157"/>
                    <a:pt x="3173" y="31134"/>
                  </a:cubicBezTo>
                  <a:cubicBezTo>
                    <a:pt x="3333" y="31089"/>
                    <a:pt x="3492" y="31066"/>
                    <a:pt x="3652" y="31020"/>
                  </a:cubicBezTo>
                  <a:cubicBezTo>
                    <a:pt x="3835" y="30998"/>
                    <a:pt x="3995" y="30952"/>
                    <a:pt x="4154" y="30929"/>
                  </a:cubicBezTo>
                  <a:lnTo>
                    <a:pt x="4223" y="30906"/>
                  </a:lnTo>
                  <a:lnTo>
                    <a:pt x="4246" y="30906"/>
                  </a:lnTo>
                  <a:cubicBezTo>
                    <a:pt x="4611" y="30815"/>
                    <a:pt x="4953" y="30701"/>
                    <a:pt x="5273" y="30609"/>
                  </a:cubicBezTo>
                  <a:lnTo>
                    <a:pt x="5364" y="30564"/>
                  </a:lnTo>
                  <a:cubicBezTo>
                    <a:pt x="5410" y="30564"/>
                    <a:pt x="5455" y="30541"/>
                    <a:pt x="5501" y="30541"/>
                  </a:cubicBezTo>
                  <a:cubicBezTo>
                    <a:pt x="5547" y="30518"/>
                    <a:pt x="5592" y="30518"/>
                    <a:pt x="5638" y="30495"/>
                  </a:cubicBezTo>
                  <a:cubicBezTo>
                    <a:pt x="5729" y="30473"/>
                    <a:pt x="5798" y="30427"/>
                    <a:pt x="5889" y="30404"/>
                  </a:cubicBezTo>
                  <a:cubicBezTo>
                    <a:pt x="5935" y="30358"/>
                    <a:pt x="6003" y="30336"/>
                    <a:pt x="6049" y="30313"/>
                  </a:cubicBezTo>
                  <a:lnTo>
                    <a:pt x="6117" y="30290"/>
                  </a:lnTo>
                  <a:cubicBezTo>
                    <a:pt x="6163" y="30267"/>
                    <a:pt x="6209" y="30244"/>
                    <a:pt x="6254" y="30221"/>
                  </a:cubicBezTo>
                  <a:lnTo>
                    <a:pt x="6346" y="30176"/>
                  </a:lnTo>
                  <a:cubicBezTo>
                    <a:pt x="6414" y="30153"/>
                    <a:pt x="6460" y="30107"/>
                    <a:pt x="6528" y="30084"/>
                  </a:cubicBezTo>
                  <a:lnTo>
                    <a:pt x="6551" y="30062"/>
                  </a:lnTo>
                  <a:cubicBezTo>
                    <a:pt x="6642" y="30016"/>
                    <a:pt x="6711" y="29970"/>
                    <a:pt x="6779" y="29925"/>
                  </a:cubicBezTo>
                  <a:lnTo>
                    <a:pt x="6825" y="29902"/>
                  </a:lnTo>
                  <a:cubicBezTo>
                    <a:pt x="6939" y="29833"/>
                    <a:pt x="7053" y="29788"/>
                    <a:pt x="7144" y="29719"/>
                  </a:cubicBezTo>
                  <a:lnTo>
                    <a:pt x="7167" y="29719"/>
                  </a:lnTo>
                  <a:cubicBezTo>
                    <a:pt x="7167" y="29719"/>
                    <a:pt x="7190" y="29696"/>
                    <a:pt x="7190" y="29696"/>
                  </a:cubicBezTo>
                  <a:cubicBezTo>
                    <a:pt x="7236" y="29674"/>
                    <a:pt x="7259" y="29651"/>
                    <a:pt x="7281" y="29628"/>
                  </a:cubicBezTo>
                  <a:cubicBezTo>
                    <a:pt x="7304" y="29605"/>
                    <a:pt x="7304" y="29582"/>
                    <a:pt x="7327" y="29582"/>
                  </a:cubicBezTo>
                  <a:cubicBezTo>
                    <a:pt x="7350" y="29560"/>
                    <a:pt x="7350" y="29537"/>
                    <a:pt x="7373" y="29514"/>
                  </a:cubicBezTo>
                  <a:lnTo>
                    <a:pt x="7395" y="29491"/>
                  </a:lnTo>
                  <a:cubicBezTo>
                    <a:pt x="7418" y="29468"/>
                    <a:pt x="7441" y="29445"/>
                    <a:pt x="7487" y="29423"/>
                  </a:cubicBezTo>
                  <a:cubicBezTo>
                    <a:pt x="7487" y="29400"/>
                    <a:pt x="7487" y="29400"/>
                    <a:pt x="7487" y="29400"/>
                  </a:cubicBezTo>
                  <a:cubicBezTo>
                    <a:pt x="7532" y="29354"/>
                    <a:pt x="7578" y="29286"/>
                    <a:pt x="7624" y="29240"/>
                  </a:cubicBezTo>
                  <a:cubicBezTo>
                    <a:pt x="7624" y="29171"/>
                    <a:pt x="7647" y="29126"/>
                    <a:pt x="7669" y="29080"/>
                  </a:cubicBezTo>
                  <a:cubicBezTo>
                    <a:pt x="7692" y="29057"/>
                    <a:pt x="7715" y="29035"/>
                    <a:pt x="7715" y="29035"/>
                  </a:cubicBezTo>
                  <a:cubicBezTo>
                    <a:pt x="7738" y="29012"/>
                    <a:pt x="7761" y="28989"/>
                    <a:pt x="7784" y="28966"/>
                  </a:cubicBezTo>
                  <a:lnTo>
                    <a:pt x="7875" y="28875"/>
                  </a:lnTo>
                  <a:lnTo>
                    <a:pt x="7920" y="28806"/>
                  </a:lnTo>
                  <a:cubicBezTo>
                    <a:pt x="7989" y="28738"/>
                    <a:pt x="8035" y="28669"/>
                    <a:pt x="8103" y="28601"/>
                  </a:cubicBezTo>
                  <a:lnTo>
                    <a:pt x="8194" y="28464"/>
                  </a:lnTo>
                  <a:cubicBezTo>
                    <a:pt x="8331" y="28281"/>
                    <a:pt x="8445" y="28122"/>
                    <a:pt x="8537" y="27962"/>
                  </a:cubicBezTo>
                  <a:cubicBezTo>
                    <a:pt x="8605" y="27893"/>
                    <a:pt x="8651" y="27802"/>
                    <a:pt x="8719" y="27711"/>
                  </a:cubicBezTo>
                  <a:cubicBezTo>
                    <a:pt x="8742" y="27642"/>
                    <a:pt x="8788" y="27597"/>
                    <a:pt x="8833" y="27551"/>
                  </a:cubicBezTo>
                  <a:lnTo>
                    <a:pt x="8902" y="27437"/>
                  </a:lnTo>
                  <a:cubicBezTo>
                    <a:pt x="8970" y="27345"/>
                    <a:pt x="9016" y="27254"/>
                    <a:pt x="9085" y="27163"/>
                  </a:cubicBezTo>
                  <a:cubicBezTo>
                    <a:pt x="9153" y="27049"/>
                    <a:pt x="9222" y="26957"/>
                    <a:pt x="9290" y="26843"/>
                  </a:cubicBezTo>
                  <a:cubicBezTo>
                    <a:pt x="9427" y="26661"/>
                    <a:pt x="9564" y="26455"/>
                    <a:pt x="9678" y="26250"/>
                  </a:cubicBezTo>
                  <a:cubicBezTo>
                    <a:pt x="9746" y="26159"/>
                    <a:pt x="9792" y="26067"/>
                    <a:pt x="9861" y="25953"/>
                  </a:cubicBezTo>
                  <a:cubicBezTo>
                    <a:pt x="9883" y="25907"/>
                    <a:pt x="9929" y="25862"/>
                    <a:pt x="9952" y="25793"/>
                  </a:cubicBezTo>
                  <a:cubicBezTo>
                    <a:pt x="9975" y="25748"/>
                    <a:pt x="9998" y="25725"/>
                    <a:pt x="10020" y="25679"/>
                  </a:cubicBezTo>
                  <a:cubicBezTo>
                    <a:pt x="10066" y="25634"/>
                    <a:pt x="10089" y="25588"/>
                    <a:pt x="10112" y="25519"/>
                  </a:cubicBezTo>
                  <a:cubicBezTo>
                    <a:pt x="10135" y="25474"/>
                    <a:pt x="10157" y="25451"/>
                    <a:pt x="10180" y="25405"/>
                  </a:cubicBezTo>
                  <a:cubicBezTo>
                    <a:pt x="10249" y="25314"/>
                    <a:pt x="10294" y="25200"/>
                    <a:pt x="10363" y="25109"/>
                  </a:cubicBezTo>
                  <a:cubicBezTo>
                    <a:pt x="10477" y="24926"/>
                    <a:pt x="10614" y="24698"/>
                    <a:pt x="10705" y="24515"/>
                  </a:cubicBezTo>
                  <a:cubicBezTo>
                    <a:pt x="10774" y="24424"/>
                    <a:pt x="10819" y="24333"/>
                    <a:pt x="10888" y="24241"/>
                  </a:cubicBezTo>
                  <a:cubicBezTo>
                    <a:pt x="10933" y="24150"/>
                    <a:pt x="11002" y="24036"/>
                    <a:pt x="11048" y="23945"/>
                  </a:cubicBezTo>
                  <a:cubicBezTo>
                    <a:pt x="11070" y="23876"/>
                    <a:pt x="11116" y="23830"/>
                    <a:pt x="11139" y="23785"/>
                  </a:cubicBezTo>
                  <a:cubicBezTo>
                    <a:pt x="11162" y="23739"/>
                    <a:pt x="11184" y="23716"/>
                    <a:pt x="11207" y="23671"/>
                  </a:cubicBezTo>
                  <a:cubicBezTo>
                    <a:pt x="11230" y="23602"/>
                    <a:pt x="11276" y="23534"/>
                    <a:pt x="11299" y="23488"/>
                  </a:cubicBezTo>
                  <a:lnTo>
                    <a:pt x="11367" y="23397"/>
                  </a:lnTo>
                  <a:cubicBezTo>
                    <a:pt x="11390" y="23328"/>
                    <a:pt x="11413" y="23283"/>
                    <a:pt x="11458" y="23214"/>
                  </a:cubicBezTo>
                  <a:cubicBezTo>
                    <a:pt x="11481" y="23191"/>
                    <a:pt x="11504" y="23146"/>
                    <a:pt x="11527" y="23100"/>
                  </a:cubicBezTo>
                  <a:lnTo>
                    <a:pt x="11550" y="23054"/>
                  </a:lnTo>
                  <a:cubicBezTo>
                    <a:pt x="11595" y="22986"/>
                    <a:pt x="11641" y="22895"/>
                    <a:pt x="11687" y="22803"/>
                  </a:cubicBezTo>
                  <a:cubicBezTo>
                    <a:pt x="11755" y="22712"/>
                    <a:pt x="11824" y="22621"/>
                    <a:pt x="11869" y="22507"/>
                  </a:cubicBezTo>
                  <a:cubicBezTo>
                    <a:pt x="11892" y="22461"/>
                    <a:pt x="11915" y="22415"/>
                    <a:pt x="11938" y="22392"/>
                  </a:cubicBezTo>
                  <a:cubicBezTo>
                    <a:pt x="11983" y="22324"/>
                    <a:pt x="12006" y="22278"/>
                    <a:pt x="12029" y="22233"/>
                  </a:cubicBezTo>
                  <a:lnTo>
                    <a:pt x="12097" y="22118"/>
                  </a:lnTo>
                  <a:cubicBezTo>
                    <a:pt x="12143" y="22073"/>
                    <a:pt x="12166" y="22004"/>
                    <a:pt x="12212" y="21936"/>
                  </a:cubicBezTo>
                  <a:cubicBezTo>
                    <a:pt x="12234" y="21890"/>
                    <a:pt x="12257" y="21845"/>
                    <a:pt x="12280" y="21799"/>
                  </a:cubicBezTo>
                  <a:cubicBezTo>
                    <a:pt x="12303" y="21753"/>
                    <a:pt x="12349" y="21708"/>
                    <a:pt x="12371" y="21639"/>
                  </a:cubicBezTo>
                  <a:cubicBezTo>
                    <a:pt x="12417" y="21548"/>
                    <a:pt x="12463" y="21457"/>
                    <a:pt x="12531" y="21388"/>
                  </a:cubicBezTo>
                  <a:cubicBezTo>
                    <a:pt x="12577" y="21274"/>
                    <a:pt x="12645" y="21183"/>
                    <a:pt x="12691" y="21069"/>
                  </a:cubicBezTo>
                  <a:cubicBezTo>
                    <a:pt x="12737" y="20977"/>
                    <a:pt x="12805" y="20886"/>
                    <a:pt x="12851" y="20795"/>
                  </a:cubicBezTo>
                  <a:lnTo>
                    <a:pt x="12896" y="20726"/>
                  </a:lnTo>
                  <a:lnTo>
                    <a:pt x="12919" y="20658"/>
                  </a:lnTo>
                  <a:cubicBezTo>
                    <a:pt x="12942" y="20612"/>
                    <a:pt x="12965" y="20589"/>
                    <a:pt x="12965" y="20566"/>
                  </a:cubicBezTo>
                  <a:lnTo>
                    <a:pt x="13011" y="20498"/>
                  </a:lnTo>
                  <a:cubicBezTo>
                    <a:pt x="13079" y="20361"/>
                    <a:pt x="13170" y="20201"/>
                    <a:pt x="13239" y="20064"/>
                  </a:cubicBezTo>
                  <a:lnTo>
                    <a:pt x="13307" y="19950"/>
                  </a:lnTo>
                  <a:cubicBezTo>
                    <a:pt x="13353" y="19836"/>
                    <a:pt x="13421" y="19722"/>
                    <a:pt x="13467" y="19608"/>
                  </a:cubicBezTo>
                  <a:cubicBezTo>
                    <a:pt x="13535" y="19516"/>
                    <a:pt x="13581" y="19402"/>
                    <a:pt x="13627" y="19311"/>
                  </a:cubicBezTo>
                  <a:cubicBezTo>
                    <a:pt x="13718" y="19128"/>
                    <a:pt x="13809" y="18946"/>
                    <a:pt x="13901" y="18763"/>
                  </a:cubicBezTo>
                  <a:lnTo>
                    <a:pt x="13901" y="18740"/>
                  </a:lnTo>
                  <a:lnTo>
                    <a:pt x="13901" y="18718"/>
                  </a:lnTo>
                  <a:lnTo>
                    <a:pt x="13924" y="18718"/>
                  </a:lnTo>
                  <a:cubicBezTo>
                    <a:pt x="13969" y="18603"/>
                    <a:pt x="14015" y="18466"/>
                    <a:pt x="14083" y="18352"/>
                  </a:cubicBezTo>
                  <a:lnTo>
                    <a:pt x="14175" y="18124"/>
                  </a:lnTo>
                  <a:cubicBezTo>
                    <a:pt x="14266" y="17941"/>
                    <a:pt x="14357" y="17736"/>
                    <a:pt x="14448" y="17531"/>
                  </a:cubicBezTo>
                  <a:cubicBezTo>
                    <a:pt x="14608" y="17120"/>
                    <a:pt x="14768" y="16777"/>
                    <a:pt x="14905" y="16435"/>
                  </a:cubicBezTo>
                  <a:cubicBezTo>
                    <a:pt x="14973" y="16252"/>
                    <a:pt x="15042" y="16047"/>
                    <a:pt x="15110" y="15842"/>
                  </a:cubicBezTo>
                  <a:cubicBezTo>
                    <a:pt x="15156" y="15705"/>
                    <a:pt x="15179" y="15568"/>
                    <a:pt x="15225" y="15408"/>
                  </a:cubicBezTo>
                  <a:lnTo>
                    <a:pt x="15270" y="15225"/>
                  </a:lnTo>
                  <a:cubicBezTo>
                    <a:pt x="15316" y="15111"/>
                    <a:pt x="15339" y="14997"/>
                    <a:pt x="15384" y="14883"/>
                  </a:cubicBezTo>
                  <a:cubicBezTo>
                    <a:pt x="15407" y="14792"/>
                    <a:pt x="15430" y="14700"/>
                    <a:pt x="15453" y="14609"/>
                  </a:cubicBezTo>
                  <a:cubicBezTo>
                    <a:pt x="15453" y="14540"/>
                    <a:pt x="15476" y="14472"/>
                    <a:pt x="15498" y="14404"/>
                  </a:cubicBezTo>
                  <a:lnTo>
                    <a:pt x="15521" y="14289"/>
                  </a:lnTo>
                  <a:lnTo>
                    <a:pt x="15521" y="14267"/>
                  </a:lnTo>
                  <a:cubicBezTo>
                    <a:pt x="15544" y="14175"/>
                    <a:pt x="15567" y="14061"/>
                    <a:pt x="15590" y="13970"/>
                  </a:cubicBezTo>
                  <a:lnTo>
                    <a:pt x="15613" y="13879"/>
                  </a:lnTo>
                  <a:cubicBezTo>
                    <a:pt x="15635" y="13787"/>
                    <a:pt x="15658" y="13696"/>
                    <a:pt x="15681" y="13605"/>
                  </a:cubicBezTo>
                  <a:cubicBezTo>
                    <a:pt x="15704" y="13422"/>
                    <a:pt x="15727" y="13217"/>
                    <a:pt x="15772" y="13034"/>
                  </a:cubicBezTo>
                  <a:cubicBezTo>
                    <a:pt x="15772" y="12920"/>
                    <a:pt x="15795" y="12806"/>
                    <a:pt x="15795" y="12669"/>
                  </a:cubicBezTo>
                  <a:lnTo>
                    <a:pt x="15818" y="12532"/>
                  </a:lnTo>
                  <a:cubicBezTo>
                    <a:pt x="15818" y="12418"/>
                    <a:pt x="15841" y="12281"/>
                    <a:pt x="15864" y="12167"/>
                  </a:cubicBezTo>
                  <a:lnTo>
                    <a:pt x="15886" y="11961"/>
                  </a:lnTo>
                  <a:cubicBezTo>
                    <a:pt x="15886" y="11847"/>
                    <a:pt x="15886" y="11733"/>
                    <a:pt x="15909" y="11619"/>
                  </a:cubicBezTo>
                  <a:cubicBezTo>
                    <a:pt x="15909" y="11505"/>
                    <a:pt x="15909" y="11413"/>
                    <a:pt x="15909" y="11299"/>
                  </a:cubicBezTo>
                  <a:cubicBezTo>
                    <a:pt x="15909" y="11231"/>
                    <a:pt x="15909" y="11162"/>
                    <a:pt x="15909" y="11094"/>
                  </a:cubicBezTo>
                  <a:cubicBezTo>
                    <a:pt x="15909" y="11025"/>
                    <a:pt x="15909" y="10957"/>
                    <a:pt x="15909" y="10911"/>
                  </a:cubicBezTo>
                  <a:cubicBezTo>
                    <a:pt x="15909" y="10820"/>
                    <a:pt x="15909" y="10752"/>
                    <a:pt x="15909" y="10660"/>
                  </a:cubicBezTo>
                  <a:lnTo>
                    <a:pt x="15909" y="10546"/>
                  </a:lnTo>
                  <a:cubicBezTo>
                    <a:pt x="15909" y="10432"/>
                    <a:pt x="15886" y="10295"/>
                    <a:pt x="15886" y="10181"/>
                  </a:cubicBezTo>
                  <a:lnTo>
                    <a:pt x="15886" y="10067"/>
                  </a:lnTo>
                  <a:cubicBezTo>
                    <a:pt x="15886" y="9975"/>
                    <a:pt x="15864" y="9907"/>
                    <a:pt x="15864" y="9838"/>
                  </a:cubicBezTo>
                  <a:lnTo>
                    <a:pt x="15864" y="9816"/>
                  </a:lnTo>
                  <a:cubicBezTo>
                    <a:pt x="15864" y="9747"/>
                    <a:pt x="15864" y="9702"/>
                    <a:pt x="15841" y="9656"/>
                  </a:cubicBezTo>
                  <a:cubicBezTo>
                    <a:pt x="15841" y="9610"/>
                    <a:pt x="15841" y="9565"/>
                    <a:pt x="15841" y="9519"/>
                  </a:cubicBezTo>
                  <a:cubicBezTo>
                    <a:pt x="15818" y="9382"/>
                    <a:pt x="15818" y="9268"/>
                    <a:pt x="15795" y="9154"/>
                  </a:cubicBezTo>
                  <a:cubicBezTo>
                    <a:pt x="15795" y="9040"/>
                    <a:pt x="15772" y="8925"/>
                    <a:pt x="15750" y="8811"/>
                  </a:cubicBezTo>
                  <a:cubicBezTo>
                    <a:pt x="15727" y="8697"/>
                    <a:pt x="15704" y="8606"/>
                    <a:pt x="15681" y="8492"/>
                  </a:cubicBezTo>
                  <a:cubicBezTo>
                    <a:pt x="15681" y="8423"/>
                    <a:pt x="15658" y="8378"/>
                    <a:pt x="15658" y="8332"/>
                  </a:cubicBezTo>
                  <a:cubicBezTo>
                    <a:pt x="15635" y="8264"/>
                    <a:pt x="15635" y="8218"/>
                    <a:pt x="15613" y="8149"/>
                  </a:cubicBezTo>
                  <a:cubicBezTo>
                    <a:pt x="15590" y="8035"/>
                    <a:pt x="15567" y="7921"/>
                    <a:pt x="15544" y="7830"/>
                  </a:cubicBezTo>
                  <a:cubicBezTo>
                    <a:pt x="15521" y="7739"/>
                    <a:pt x="15498" y="7670"/>
                    <a:pt x="15476" y="7602"/>
                  </a:cubicBezTo>
                  <a:lnTo>
                    <a:pt x="15453" y="7510"/>
                  </a:lnTo>
                  <a:cubicBezTo>
                    <a:pt x="15407" y="7419"/>
                    <a:pt x="15384" y="7328"/>
                    <a:pt x="15362" y="7236"/>
                  </a:cubicBezTo>
                  <a:cubicBezTo>
                    <a:pt x="15339" y="7214"/>
                    <a:pt x="15339" y="7168"/>
                    <a:pt x="15316" y="7145"/>
                  </a:cubicBezTo>
                  <a:lnTo>
                    <a:pt x="15339" y="7145"/>
                  </a:lnTo>
                  <a:cubicBezTo>
                    <a:pt x="15339" y="7122"/>
                    <a:pt x="15362" y="7122"/>
                    <a:pt x="15362" y="7122"/>
                  </a:cubicBezTo>
                  <a:cubicBezTo>
                    <a:pt x="15339" y="7054"/>
                    <a:pt x="15316" y="6985"/>
                    <a:pt x="15293" y="6917"/>
                  </a:cubicBezTo>
                  <a:lnTo>
                    <a:pt x="15247" y="6826"/>
                  </a:lnTo>
                  <a:cubicBezTo>
                    <a:pt x="15202" y="6711"/>
                    <a:pt x="15179" y="6597"/>
                    <a:pt x="15133" y="6483"/>
                  </a:cubicBezTo>
                  <a:cubicBezTo>
                    <a:pt x="15110" y="6415"/>
                    <a:pt x="15088" y="6369"/>
                    <a:pt x="15065" y="6323"/>
                  </a:cubicBezTo>
                  <a:lnTo>
                    <a:pt x="15065" y="6278"/>
                  </a:lnTo>
                  <a:cubicBezTo>
                    <a:pt x="15065" y="6278"/>
                    <a:pt x="15065" y="6255"/>
                    <a:pt x="15065" y="6232"/>
                  </a:cubicBezTo>
                  <a:lnTo>
                    <a:pt x="15042" y="6209"/>
                  </a:lnTo>
                  <a:lnTo>
                    <a:pt x="15019" y="6164"/>
                  </a:lnTo>
                  <a:lnTo>
                    <a:pt x="14996" y="6141"/>
                  </a:lnTo>
                  <a:cubicBezTo>
                    <a:pt x="14973" y="6118"/>
                    <a:pt x="14973" y="6095"/>
                    <a:pt x="14973" y="6072"/>
                  </a:cubicBezTo>
                  <a:lnTo>
                    <a:pt x="14928" y="6072"/>
                  </a:lnTo>
                  <a:cubicBezTo>
                    <a:pt x="14905" y="6049"/>
                    <a:pt x="14905" y="6049"/>
                    <a:pt x="14905" y="6027"/>
                  </a:cubicBezTo>
                  <a:lnTo>
                    <a:pt x="14882" y="6004"/>
                  </a:lnTo>
                  <a:cubicBezTo>
                    <a:pt x="14882" y="5935"/>
                    <a:pt x="14859" y="5890"/>
                    <a:pt x="14837" y="5821"/>
                  </a:cubicBezTo>
                  <a:cubicBezTo>
                    <a:pt x="14768" y="5707"/>
                    <a:pt x="14700" y="5570"/>
                    <a:pt x="14608" y="5410"/>
                  </a:cubicBezTo>
                  <a:cubicBezTo>
                    <a:pt x="14540" y="5296"/>
                    <a:pt x="14471" y="5159"/>
                    <a:pt x="14403" y="5022"/>
                  </a:cubicBezTo>
                  <a:lnTo>
                    <a:pt x="14357" y="4954"/>
                  </a:lnTo>
                  <a:cubicBezTo>
                    <a:pt x="14334" y="4931"/>
                    <a:pt x="14312" y="4908"/>
                    <a:pt x="14289" y="4863"/>
                  </a:cubicBezTo>
                  <a:lnTo>
                    <a:pt x="14266" y="4840"/>
                  </a:lnTo>
                  <a:cubicBezTo>
                    <a:pt x="14243" y="4817"/>
                    <a:pt x="14220" y="4794"/>
                    <a:pt x="14197" y="4771"/>
                  </a:cubicBezTo>
                  <a:cubicBezTo>
                    <a:pt x="14197" y="4748"/>
                    <a:pt x="14175" y="4748"/>
                    <a:pt x="14175" y="4726"/>
                  </a:cubicBezTo>
                  <a:cubicBezTo>
                    <a:pt x="14152" y="4703"/>
                    <a:pt x="14129" y="4703"/>
                    <a:pt x="14106" y="4703"/>
                  </a:cubicBezTo>
                  <a:cubicBezTo>
                    <a:pt x="14083" y="4634"/>
                    <a:pt x="14038" y="4612"/>
                    <a:pt x="14015" y="4566"/>
                  </a:cubicBezTo>
                  <a:cubicBezTo>
                    <a:pt x="13969" y="4497"/>
                    <a:pt x="13901" y="4406"/>
                    <a:pt x="13855" y="4338"/>
                  </a:cubicBezTo>
                  <a:cubicBezTo>
                    <a:pt x="13787" y="4246"/>
                    <a:pt x="13718" y="4132"/>
                    <a:pt x="13650" y="4041"/>
                  </a:cubicBezTo>
                  <a:cubicBezTo>
                    <a:pt x="13558" y="3904"/>
                    <a:pt x="13444" y="3790"/>
                    <a:pt x="13376" y="3698"/>
                  </a:cubicBezTo>
                  <a:cubicBezTo>
                    <a:pt x="13307" y="3630"/>
                    <a:pt x="13262" y="3562"/>
                    <a:pt x="13193" y="3493"/>
                  </a:cubicBezTo>
                  <a:cubicBezTo>
                    <a:pt x="13125" y="3425"/>
                    <a:pt x="13079" y="3379"/>
                    <a:pt x="13011" y="3310"/>
                  </a:cubicBezTo>
                  <a:lnTo>
                    <a:pt x="12919" y="3219"/>
                  </a:lnTo>
                  <a:cubicBezTo>
                    <a:pt x="12828" y="3128"/>
                    <a:pt x="12737" y="3037"/>
                    <a:pt x="12622" y="2945"/>
                  </a:cubicBezTo>
                  <a:cubicBezTo>
                    <a:pt x="12531" y="2854"/>
                    <a:pt x="12417" y="2763"/>
                    <a:pt x="12303" y="2671"/>
                  </a:cubicBezTo>
                  <a:lnTo>
                    <a:pt x="12280" y="2649"/>
                  </a:lnTo>
                  <a:cubicBezTo>
                    <a:pt x="12234" y="2603"/>
                    <a:pt x="12189" y="2580"/>
                    <a:pt x="12166" y="2534"/>
                  </a:cubicBezTo>
                  <a:lnTo>
                    <a:pt x="12143" y="2512"/>
                  </a:lnTo>
                  <a:cubicBezTo>
                    <a:pt x="12097" y="2489"/>
                    <a:pt x="12052" y="2443"/>
                    <a:pt x="12006" y="2397"/>
                  </a:cubicBezTo>
                  <a:cubicBezTo>
                    <a:pt x="11961" y="2375"/>
                    <a:pt x="11915" y="2329"/>
                    <a:pt x="11869" y="2283"/>
                  </a:cubicBezTo>
                  <a:cubicBezTo>
                    <a:pt x="11824" y="2238"/>
                    <a:pt x="11778" y="2215"/>
                    <a:pt x="11732" y="2169"/>
                  </a:cubicBezTo>
                  <a:lnTo>
                    <a:pt x="11664" y="2124"/>
                  </a:lnTo>
                  <a:lnTo>
                    <a:pt x="11573" y="2055"/>
                  </a:lnTo>
                  <a:cubicBezTo>
                    <a:pt x="11527" y="2009"/>
                    <a:pt x="11481" y="1987"/>
                    <a:pt x="11436" y="1941"/>
                  </a:cubicBezTo>
                  <a:cubicBezTo>
                    <a:pt x="11436" y="1918"/>
                    <a:pt x="11413" y="1895"/>
                    <a:pt x="11390" y="1872"/>
                  </a:cubicBezTo>
                  <a:cubicBezTo>
                    <a:pt x="11344" y="1827"/>
                    <a:pt x="11276" y="1781"/>
                    <a:pt x="11207" y="1758"/>
                  </a:cubicBezTo>
                  <a:lnTo>
                    <a:pt x="11207" y="1736"/>
                  </a:lnTo>
                  <a:cubicBezTo>
                    <a:pt x="11116" y="1690"/>
                    <a:pt x="11025" y="1621"/>
                    <a:pt x="10933" y="1553"/>
                  </a:cubicBezTo>
                  <a:cubicBezTo>
                    <a:pt x="10865" y="1507"/>
                    <a:pt x="10774" y="1462"/>
                    <a:pt x="10682" y="1393"/>
                  </a:cubicBezTo>
                  <a:lnTo>
                    <a:pt x="10500" y="1302"/>
                  </a:lnTo>
                  <a:cubicBezTo>
                    <a:pt x="10386" y="1211"/>
                    <a:pt x="10271" y="1142"/>
                    <a:pt x="10157" y="1074"/>
                  </a:cubicBezTo>
                  <a:cubicBezTo>
                    <a:pt x="10112" y="1051"/>
                    <a:pt x="10066" y="1028"/>
                    <a:pt x="10043" y="1005"/>
                  </a:cubicBezTo>
                  <a:lnTo>
                    <a:pt x="10020" y="1005"/>
                  </a:lnTo>
                  <a:lnTo>
                    <a:pt x="9975" y="982"/>
                  </a:lnTo>
                  <a:lnTo>
                    <a:pt x="9952" y="959"/>
                  </a:lnTo>
                  <a:cubicBezTo>
                    <a:pt x="9906" y="937"/>
                    <a:pt x="9861" y="914"/>
                    <a:pt x="9815" y="914"/>
                  </a:cubicBezTo>
                  <a:lnTo>
                    <a:pt x="9587" y="914"/>
                  </a:lnTo>
                  <a:cubicBezTo>
                    <a:pt x="9564" y="891"/>
                    <a:pt x="9518" y="845"/>
                    <a:pt x="9473" y="823"/>
                  </a:cubicBezTo>
                  <a:cubicBezTo>
                    <a:pt x="9450" y="800"/>
                    <a:pt x="9404" y="777"/>
                    <a:pt x="9381" y="754"/>
                  </a:cubicBezTo>
                  <a:cubicBezTo>
                    <a:pt x="9336" y="731"/>
                    <a:pt x="9290" y="708"/>
                    <a:pt x="9244" y="686"/>
                  </a:cubicBezTo>
                  <a:cubicBezTo>
                    <a:pt x="9176" y="663"/>
                    <a:pt x="9107" y="617"/>
                    <a:pt x="9039" y="571"/>
                  </a:cubicBezTo>
                  <a:lnTo>
                    <a:pt x="8993" y="549"/>
                  </a:lnTo>
                  <a:cubicBezTo>
                    <a:pt x="8925" y="526"/>
                    <a:pt x="8856" y="480"/>
                    <a:pt x="8788" y="457"/>
                  </a:cubicBezTo>
                  <a:cubicBezTo>
                    <a:pt x="8719" y="412"/>
                    <a:pt x="8628" y="389"/>
                    <a:pt x="8560" y="343"/>
                  </a:cubicBezTo>
                  <a:lnTo>
                    <a:pt x="8514" y="343"/>
                  </a:lnTo>
                  <a:lnTo>
                    <a:pt x="8400" y="298"/>
                  </a:lnTo>
                  <a:lnTo>
                    <a:pt x="8263" y="229"/>
                  </a:lnTo>
                  <a:cubicBezTo>
                    <a:pt x="8149" y="183"/>
                    <a:pt x="8035" y="138"/>
                    <a:pt x="7966" y="115"/>
                  </a:cubicBezTo>
                  <a:cubicBezTo>
                    <a:pt x="7875" y="92"/>
                    <a:pt x="7806" y="69"/>
                    <a:pt x="7738" y="46"/>
                  </a:cubicBezTo>
                  <a:cubicBezTo>
                    <a:pt x="7692" y="46"/>
                    <a:pt x="7669" y="24"/>
                    <a:pt x="7624" y="24"/>
                  </a:cubicBezTo>
                  <a:cubicBezTo>
                    <a:pt x="7578" y="1"/>
                    <a:pt x="7532" y="1"/>
                    <a:pt x="7487" y="1"/>
                  </a:cubicBezTo>
                  <a:close/>
                </a:path>
              </a:pathLst>
            </a:custGeom>
            <a:solidFill>
              <a:srgbClr val="4BAA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22"/>
            <p:cNvSpPr/>
            <p:nvPr/>
          </p:nvSpPr>
          <p:spPr>
            <a:xfrm>
              <a:off x="6390675" y="2094275"/>
              <a:ext cx="448550" cy="454800"/>
            </a:xfrm>
            <a:custGeom>
              <a:avLst/>
              <a:gdLst/>
              <a:ahLst/>
              <a:cxnLst/>
              <a:rect l="l" t="t" r="r" b="b"/>
              <a:pathLst>
                <a:path w="17942" h="18192" extrusionOk="0">
                  <a:moveTo>
                    <a:pt x="4999" y="0"/>
                  </a:moveTo>
                  <a:cubicBezTo>
                    <a:pt x="4976" y="0"/>
                    <a:pt x="4931" y="0"/>
                    <a:pt x="4908" y="23"/>
                  </a:cubicBezTo>
                  <a:cubicBezTo>
                    <a:pt x="4885" y="46"/>
                    <a:pt x="4862" y="69"/>
                    <a:pt x="4839" y="92"/>
                  </a:cubicBezTo>
                  <a:cubicBezTo>
                    <a:pt x="4817" y="114"/>
                    <a:pt x="4817" y="137"/>
                    <a:pt x="4817" y="160"/>
                  </a:cubicBezTo>
                  <a:lnTo>
                    <a:pt x="4771" y="206"/>
                  </a:lnTo>
                  <a:cubicBezTo>
                    <a:pt x="4680" y="297"/>
                    <a:pt x="4588" y="388"/>
                    <a:pt x="4520" y="457"/>
                  </a:cubicBezTo>
                  <a:cubicBezTo>
                    <a:pt x="4383" y="594"/>
                    <a:pt x="4223" y="731"/>
                    <a:pt x="4109" y="890"/>
                  </a:cubicBezTo>
                  <a:cubicBezTo>
                    <a:pt x="4063" y="936"/>
                    <a:pt x="4041" y="959"/>
                    <a:pt x="4018" y="1005"/>
                  </a:cubicBezTo>
                  <a:lnTo>
                    <a:pt x="3926" y="1096"/>
                  </a:lnTo>
                  <a:cubicBezTo>
                    <a:pt x="3789" y="1256"/>
                    <a:pt x="3675" y="1393"/>
                    <a:pt x="3584" y="1552"/>
                  </a:cubicBezTo>
                  <a:cubicBezTo>
                    <a:pt x="3493" y="1666"/>
                    <a:pt x="3424" y="1803"/>
                    <a:pt x="3333" y="1918"/>
                  </a:cubicBezTo>
                  <a:lnTo>
                    <a:pt x="3287" y="1986"/>
                  </a:lnTo>
                  <a:cubicBezTo>
                    <a:pt x="3173" y="2146"/>
                    <a:pt x="3082" y="2306"/>
                    <a:pt x="2991" y="2465"/>
                  </a:cubicBezTo>
                  <a:cubicBezTo>
                    <a:pt x="2945" y="2511"/>
                    <a:pt x="2922" y="2579"/>
                    <a:pt x="2899" y="2625"/>
                  </a:cubicBezTo>
                  <a:lnTo>
                    <a:pt x="2831" y="2716"/>
                  </a:lnTo>
                  <a:lnTo>
                    <a:pt x="2785" y="2808"/>
                  </a:lnTo>
                  <a:cubicBezTo>
                    <a:pt x="2762" y="2853"/>
                    <a:pt x="2739" y="2899"/>
                    <a:pt x="2694" y="2945"/>
                  </a:cubicBezTo>
                  <a:cubicBezTo>
                    <a:pt x="2671" y="3013"/>
                    <a:pt x="2625" y="3082"/>
                    <a:pt x="2580" y="3127"/>
                  </a:cubicBezTo>
                  <a:lnTo>
                    <a:pt x="2557" y="3173"/>
                  </a:lnTo>
                  <a:cubicBezTo>
                    <a:pt x="2534" y="3219"/>
                    <a:pt x="2511" y="3264"/>
                    <a:pt x="2488" y="3310"/>
                  </a:cubicBezTo>
                  <a:cubicBezTo>
                    <a:pt x="2466" y="3356"/>
                    <a:pt x="2443" y="3378"/>
                    <a:pt x="2420" y="3424"/>
                  </a:cubicBezTo>
                  <a:cubicBezTo>
                    <a:pt x="2397" y="3470"/>
                    <a:pt x="2374" y="3515"/>
                    <a:pt x="2351" y="3538"/>
                  </a:cubicBezTo>
                  <a:cubicBezTo>
                    <a:pt x="2329" y="3584"/>
                    <a:pt x="2306" y="3629"/>
                    <a:pt x="2283" y="3675"/>
                  </a:cubicBezTo>
                  <a:cubicBezTo>
                    <a:pt x="2237" y="3744"/>
                    <a:pt x="2192" y="3812"/>
                    <a:pt x="2146" y="3881"/>
                  </a:cubicBezTo>
                  <a:lnTo>
                    <a:pt x="2123" y="3903"/>
                  </a:lnTo>
                  <a:cubicBezTo>
                    <a:pt x="2055" y="4040"/>
                    <a:pt x="1986" y="4177"/>
                    <a:pt x="1895" y="4291"/>
                  </a:cubicBezTo>
                  <a:lnTo>
                    <a:pt x="1849" y="4405"/>
                  </a:lnTo>
                  <a:cubicBezTo>
                    <a:pt x="1758" y="4542"/>
                    <a:pt x="1690" y="4725"/>
                    <a:pt x="1575" y="4930"/>
                  </a:cubicBezTo>
                  <a:lnTo>
                    <a:pt x="1575" y="4953"/>
                  </a:lnTo>
                  <a:lnTo>
                    <a:pt x="1553" y="4976"/>
                  </a:lnTo>
                  <a:lnTo>
                    <a:pt x="1530" y="5022"/>
                  </a:lnTo>
                  <a:lnTo>
                    <a:pt x="1553" y="4999"/>
                  </a:lnTo>
                  <a:lnTo>
                    <a:pt x="1553" y="4999"/>
                  </a:lnTo>
                  <a:cubicBezTo>
                    <a:pt x="1530" y="5045"/>
                    <a:pt x="1507" y="5067"/>
                    <a:pt x="1507" y="5090"/>
                  </a:cubicBezTo>
                  <a:cubicBezTo>
                    <a:pt x="1370" y="5364"/>
                    <a:pt x="1233" y="5661"/>
                    <a:pt x="1050" y="6072"/>
                  </a:cubicBezTo>
                  <a:cubicBezTo>
                    <a:pt x="891" y="6460"/>
                    <a:pt x="754" y="6779"/>
                    <a:pt x="640" y="7099"/>
                  </a:cubicBezTo>
                  <a:cubicBezTo>
                    <a:pt x="617" y="7190"/>
                    <a:pt x="571" y="7304"/>
                    <a:pt x="548" y="7396"/>
                  </a:cubicBezTo>
                  <a:cubicBezTo>
                    <a:pt x="503" y="7487"/>
                    <a:pt x="480" y="7578"/>
                    <a:pt x="457" y="7647"/>
                  </a:cubicBezTo>
                  <a:cubicBezTo>
                    <a:pt x="366" y="7852"/>
                    <a:pt x="320" y="8012"/>
                    <a:pt x="274" y="8172"/>
                  </a:cubicBezTo>
                  <a:lnTo>
                    <a:pt x="274" y="8217"/>
                  </a:lnTo>
                  <a:cubicBezTo>
                    <a:pt x="229" y="8377"/>
                    <a:pt x="183" y="8537"/>
                    <a:pt x="137" y="8697"/>
                  </a:cubicBezTo>
                  <a:lnTo>
                    <a:pt x="92" y="8834"/>
                  </a:lnTo>
                  <a:lnTo>
                    <a:pt x="69" y="8971"/>
                  </a:lnTo>
                  <a:cubicBezTo>
                    <a:pt x="46" y="9016"/>
                    <a:pt x="46" y="9062"/>
                    <a:pt x="23" y="9085"/>
                  </a:cubicBezTo>
                  <a:cubicBezTo>
                    <a:pt x="0" y="9153"/>
                    <a:pt x="0" y="9199"/>
                    <a:pt x="0" y="9244"/>
                  </a:cubicBezTo>
                  <a:cubicBezTo>
                    <a:pt x="0" y="9267"/>
                    <a:pt x="0" y="9290"/>
                    <a:pt x="0" y="9313"/>
                  </a:cubicBezTo>
                  <a:cubicBezTo>
                    <a:pt x="0" y="9359"/>
                    <a:pt x="23" y="9381"/>
                    <a:pt x="46" y="9404"/>
                  </a:cubicBezTo>
                  <a:cubicBezTo>
                    <a:pt x="23" y="9427"/>
                    <a:pt x="23" y="9473"/>
                    <a:pt x="0" y="9496"/>
                  </a:cubicBezTo>
                  <a:cubicBezTo>
                    <a:pt x="0" y="9564"/>
                    <a:pt x="0" y="9655"/>
                    <a:pt x="0" y="9724"/>
                  </a:cubicBezTo>
                  <a:cubicBezTo>
                    <a:pt x="46" y="9838"/>
                    <a:pt x="115" y="9906"/>
                    <a:pt x="160" y="9975"/>
                  </a:cubicBezTo>
                  <a:cubicBezTo>
                    <a:pt x="229" y="10043"/>
                    <a:pt x="274" y="10112"/>
                    <a:pt x="343" y="10157"/>
                  </a:cubicBezTo>
                  <a:cubicBezTo>
                    <a:pt x="411" y="10226"/>
                    <a:pt x="457" y="10294"/>
                    <a:pt x="525" y="10340"/>
                  </a:cubicBezTo>
                  <a:lnTo>
                    <a:pt x="548" y="10363"/>
                  </a:lnTo>
                  <a:lnTo>
                    <a:pt x="662" y="10477"/>
                  </a:lnTo>
                  <a:lnTo>
                    <a:pt x="754" y="10545"/>
                  </a:lnTo>
                  <a:lnTo>
                    <a:pt x="777" y="10568"/>
                  </a:lnTo>
                  <a:cubicBezTo>
                    <a:pt x="822" y="10614"/>
                    <a:pt x="891" y="10682"/>
                    <a:pt x="936" y="10728"/>
                  </a:cubicBezTo>
                  <a:lnTo>
                    <a:pt x="1119" y="10865"/>
                  </a:lnTo>
                  <a:lnTo>
                    <a:pt x="1142" y="10888"/>
                  </a:lnTo>
                  <a:cubicBezTo>
                    <a:pt x="1210" y="10934"/>
                    <a:pt x="1256" y="10979"/>
                    <a:pt x="1301" y="11025"/>
                  </a:cubicBezTo>
                  <a:cubicBezTo>
                    <a:pt x="1393" y="11093"/>
                    <a:pt x="1484" y="11162"/>
                    <a:pt x="1575" y="11230"/>
                  </a:cubicBezTo>
                  <a:lnTo>
                    <a:pt x="1712" y="11367"/>
                  </a:lnTo>
                  <a:lnTo>
                    <a:pt x="1781" y="11413"/>
                  </a:lnTo>
                  <a:lnTo>
                    <a:pt x="1849" y="11458"/>
                  </a:lnTo>
                  <a:cubicBezTo>
                    <a:pt x="1895" y="11504"/>
                    <a:pt x="1963" y="11550"/>
                    <a:pt x="2009" y="11573"/>
                  </a:cubicBezTo>
                  <a:cubicBezTo>
                    <a:pt x="2055" y="11641"/>
                    <a:pt x="2123" y="11687"/>
                    <a:pt x="2192" y="11732"/>
                  </a:cubicBezTo>
                  <a:cubicBezTo>
                    <a:pt x="2237" y="11755"/>
                    <a:pt x="2260" y="11801"/>
                    <a:pt x="2306" y="11824"/>
                  </a:cubicBezTo>
                  <a:cubicBezTo>
                    <a:pt x="2351" y="11847"/>
                    <a:pt x="2374" y="11869"/>
                    <a:pt x="2397" y="11892"/>
                  </a:cubicBezTo>
                  <a:cubicBezTo>
                    <a:pt x="2488" y="11961"/>
                    <a:pt x="2557" y="12029"/>
                    <a:pt x="2648" y="12098"/>
                  </a:cubicBezTo>
                  <a:cubicBezTo>
                    <a:pt x="2854" y="12257"/>
                    <a:pt x="3059" y="12417"/>
                    <a:pt x="3264" y="12554"/>
                  </a:cubicBezTo>
                  <a:lnTo>
                    <a:pt x="3356" y="12623"/>
                  </a:lnTo>
                  <a:cubicBezTo>
                    <a:pt x="3401" y="12668"/>
                    <a:pt x="3447" y="12691"/>
                    <a:pt x="3516" y="12737"/>
                  </a:cubicBezTo>
                  <a:cubicBezTo>
                    <a:pt x="3584" y="12782"/>
                    <a:pt x="3653" y="12851"/>
                    <a:pt x="3744" y="12896"/>
                  </a:cubicBezTo>
                  <a:cubicBezTo>
                    <a:pt x="3904" y="13033"/>
                    <a:pt x="4041" y="13148"/>
                    <a:pt x="4177" y="13239"/>
                  </a:cubicBezTo>
                  <a:cubicBezTo>
                    <a:pt x="4246" y="13285"/>
                    <a:pt x="4314" y="13330"/>
                    <a:pt x="4383" y="13376"/>
                  </a:cubicBezTo>
                  <a:cubicBezTo>
                    <a:pt x="4451" y="13444"/>
                    <a:pt x="4543" y="13490"/>
                    <a:pt x="4611" y="13536"/>
                  </a:cubicBezTo>
                  <a:cubicBezTo>
                    <a:pt x="4771" y="13650"/>
                    <a:pt x="4908" y="13764"/>
                    <a:pt x="5045" y="13855"/>
                  </a:cubicBezTo>
                  <a:cubicBezTo>
                    <a:pt x="5227" y="13992"/>
                    <a:pt x="5387" y="14106"/>
                    <a:pt x="5547" y="14220"/>
                  </a:cubicBezTo>
                  <a:cubicBezTo>
                    <a:pt x="5707" y="14334"/>
                    <a:pt x="5844" y="14426"/>
                    <a:pt x="5981" y="14540"/>
                  </a:cubicBezTo>
                  <a:cubicBezTo>
                    <a:pt x="6072" y="14586"/>
                    <a:pt x="6163" y="14654"/>
                    <a:pt x="6255" y="14723"/>
                  </a:cubicBezTo>
                  <a:cubicBezTo>
                    <a:pt x="6551" y="14928"/>
                    <a:pt x="6871" y="15133"/>
                    <a:pt x="7168" y="15316"/>
                  </a:cubicBezTo>
                  <a:cubicBezTo>
                    <a:pt x="7236" y="15362"/>
                    <a:pt x="7327" y="15407"/>
                    <a:pt x="7396" y="15453"/>
                  </a:cubicBezTo>
                  <a:cubicBezTo>
                    <a:pt x="7464" y="15499"/>
                    <a:pt x="7556" y="15567"/>
                    <a:pt x="7624" y="15613"/>
                  </a:cubicBezTo>
                  <a:lnTo>
                    <a:pt x="7898" y="15772"/>
                  </a:lnTo>
                  <a:lnTo>
                    <a:pt x="8081" y="15887"/>
                  </a:lnTo>
                  <a:cubicBezTo>
                    <a:pt x="8172" y="15932"/>
                    <a:pt x="8263" y="16001"/>
                    <a:pt x="8332" y="16046"/>
                  </a:cubicBezTo>
                  <a:cubicBezTo>
                    <a:pt x="8423" y="16092"/>
                    <a:pt x="8491" y="16138"/>
                    <a:pt x="8560" y="16183"/>
                  </a:cubicBezTo>
                  <a:lnTo>
                    <a:pt x="8674" y="16252"/>
                  </a:lnTo>
                  <a:cubicBezTo>
                    <a:pt x="8788" y="16320"/>
                    <a:pt x="8902" y="16389"/>
                    <a:pt x="8994" y="16457"/>
                  </a:cubicBezTo>
                  <a:cubicBezTo>
                    <a:pt x="9153" y="16549"/>
                    <a:pt x="9336" y="16640"/>
                    <a:pt x="9496" y="16731"/>
                  </a:cubicBezTo>
                  <a:cubicBezTo>
                    <a:pt x="9656" y="16822"/>
                    <a:pt x="9815" y="16914"/>
                    <a:pt x="9975" y="17005"/>
                  </a:cubicBezTo>
                  <a:cubicBezTo>
                    <a:pt x="9998" y="17028"/>
                    <a:pt x="10044" y="17051"/>
                    <a:pt x="10066" y="17051"/>
                  </a:cubicBezTo>
                  <a:cubicBezTo>
                    <a:pt x="10112" y="17096"/>
                    <a:pt x="10158" y="17119"/>
                    <a:pt x="10203" y="17142"/>
                  </a:cubicBezTo>
                  <a:cubicBezTo>
                    <a:pt x="10295" y="17188"/>
                    <a:pt x="10363" y="17233"/>
                    <a:pt x="10432" y="17256"/>
                  </a:cubicBezTo>
                  <a:cubicBezTo>
                    <a:pt x="10523" y="17302"/>
                    <a:pt x="10591" y="17347"/>
                    <a:pt x="10660" y="17393"/>
                  </a:cubicBezTo>
                  <a:cubicBezTo>
                    <a:pt x="10751" y="17439"/>
                    <a:pt x="10820" y="17462"/>
                    <a:pt x="10888" y="17507"/>
                  </a:cubicBezTo>
                  <a:cubicBezTo>
                    <a:pt x="11002" y="17576"/>
                    <a:pt x="11094" y="17621"/>
                    <a:pt x="11208" y="17667"/>
                  </a:cubicBezTo>
                  <a:lnTo>
                    <a:pt x="11390" y="17758"/>
                  </a:lnTo>
                  <a:cubicBezTo>
                    <a:pt x="11413" y="17781"/>
                    <a:pt x="11459" y="17804"/>
                    <a:pt x="11504" y="17827"/>
                  </a:cubicBezTo>
                  <a:cubicBezTo>
                    <a:pt x="11527" y="17850"/>
                    <a:pt x="11573" y="17850"/>
                    <a:pt x="11596" y="17872"/>
                  </a:cubicBezTo>
                  <a:cubicBezTo>
                    <a:pt x="11641" y="17895"/>
                    <a:pt x="11710" y="17918"/>
                    <a:pt x="11755" y="17941"/>
                  </a:cubicBezTo>
                  <a:lnTo>
                    <a:pt x="11778" y="17964"/>
                  </a:lnTo>
                  <a:lnTo>
                    <a:pt x="11870" y="18009"/>
                  </a:lnTo>
                  <a:cubicBezTo>
                    <a:pt x="11915" y="18032"/>
                    <a:pt x="11961" y="18055"/>
                    <a:pt x="12007" y="18078"/>
                  </a:cubicBezTo>
                  <a:cubicBezTo>
                    <a:pt x="12052" y="18078"/>
                    <a:pt x="12075" y="18101"/>
                    <a:pt x="12121" y="18123"/>
                  </a:cubicBezTo>
                  <a:lnTo>
                    <a:pt x="12166" y="18146"/>
                  </a:lnTo>
                  <a:cubicBezTo>
                    <a:pt x="12189" y="18169"/>
                    <a:pt x="12235" y="18169"/>
                    <a:pt x="12258" y="18192"/>
                  </a:cubicBezTo>
                  <a:lnTo>
                    <a:pt x="12303" y="18192"/>
                  </a:lnTo>
                  <a:cubicBezTo>
                    <a:pt x="12349" y="18192"/>
                    <a:pt x="12417" y="18169"/>
                    <a:pt x="12440" y="18123"/>
                  </a:cubicBezTo>
                  <a:cubicBezTo>
                    <a:pt x="12463" y="18101"/>
                    <a:pt x="12486" y="18078"/>
                    <a:pt x="12486" y="18032"/>
                  </a:cubicBezTo>
                  <a:cubicBezTo>
                    <a:pt x="12486" y="18009"/>
                    <a:pt x="12509" y="18009"/>
                    <a:pt x="12509" y="17987"/>
                  </a:cubicBezTo>
                  <a:cubicBezTo>
                    <a:pt x="12509" y="17964"/>
                    <a:pt x="12532" y="17941"/>
                    <a:pt x="12554" y="17918"/>
                  </a:cubicBezTo>
                  <a:cubicBezTo>
                    <a:pt x="12600" y="17872"/>
                    <a:pt x="12623" y="17850"/>
                    <a:pt x="12646" y="17827"/>
                  </a:cubicBezTo>
                  <a:cubicBezTo>
                    <a:pt x="12669" y="17758"/>
                    <a:pt x="12714" y="17713"/>
                    <a:pt x="12760" y="17667"/>
                  </a:cubicBezTo>
                  <a:lnTo>
                    <a:pt x="12783" y="17644"/>
                  </a:lnTo>
                  <a:cubicBezTo>
                    <a:pt x="12965" y="17439"/>
                    <a:pt x="13125" y="17233"/>
                    <a:pt x="13285" y="17028"/>
                  </a:cubicBezTo>
                  <a:cubicBezTo>
                    <a:pt x="13330" y="16937"/>
                    <a:pt x="13399" y="16868"/>
                    <a:pt x="13467" y="16777"/>
                  </a:cubicBezTo>
                  <a:cubicBezTo>
                    <a:pt x="13513" y="16708"/>
                    <a:pt x="13582" y="16617"/>
                    <a:pt x="13650" y="16549"/>
                  </a:cubicBezTo>
                  <a:cubicBezTo>
                    <a:pt x="13696" y="16480"/>
                    <a:pt x="13741" y="16412"/>
                    <a:pt x="13810" y="16343"/>
                  </a:cubicBezTo>
                  <a:cubicBezTo>
                    <a:pt x="13878" y="16252"/>
                    <a:pt x="13947" y="16138"/>
                    <a:pt x="14015" y="16046"/>
                  </a:cubicBezTo>
                  <a:lnTo>
                    <a:pt x="14129" y="15887"/>
                  </a:lnTo>
                  <a:cubicBezTo>
                    <a:pt x="14175" y="15841"/>
                    <a:pt x="14198" y="15795"/>
                    <a:pt x="14243" y="15750"/>
                  </a:cubicBezTo>
                  <a:lnTo>
                    <a:pt x="14289" y="15681"/>
                  </a:lnTo>
                  <a:lnTo>
                    <a:pt x="14358" y="15590"/>
                  </a:lnTo>
                  <a:cubicBezTo>
                    <a:pt x="14380" y="15521"/>
                    <a:pt x="14426" y="15476"/>
                    <a:pt x="14449" y="15430"/>
                  </a:cubicBezTo>
                  <a:lnTo>
                    <a:pt x="14517" y="15339"/>
                  </a:lnTo>
                  <a:cubicBezTo>
                    <a:pt x="14540" y="15293"/>
                    <a:pt x="14586" y="15247"/>
                    <a:pt x="14609" y="15202"/>
                  </a:cubicBezTo>
                  <a:lnTo>
                    <a:pt x="14654" y="15133"/>
                  </a:lnTo>
                  <a:cubicBezTo>
                    <a:pt x="14700" y="15088"/>
                    <a:pt x="14723" y="15019"/>
                    <a:pt x="14768" y="14974"/>
                  </a:cubicBezTo>
                  <a:lnTo>
                    <a:pt x="14928" y="14723"/>
                  </a:lnTo>
                  <a:lnTo>
                    <a:pt x="15385" y="14061"/>
                  </a:lnTo>
                  <a:cubicBezTo>
                    <a:pt x="15430" y="13969"/>
                    <a:pt x="15476" y="13901"/>
                    <a:pt x="15522" y="13810"/>
                  </a:cubicBezTo>
                  <a:cubicBezTo>
                    <a:pt x="15544" y="13764"/>
                    <a:pt x="15567" y="13741"/>
                    <a:pt x="15590" y="13695"/>
                  </a:cubicBezTo>
                  <a:cubicBezTo>
                    <a:pt x="15613" y="13650"/>
                    <a:pt x="15659" y="13604"/>
                    <a:pt x="15681" y="13558"/>
                  </a:cubicBezTo>
                  <a:cubicBezTo>
                    <a:pt x="15727" y="13467"/>
                    <a:pt x="15773" y="13376"/>
                    <a:pt x="15841" y="13285"/>
                  </a:cubicBezTo>
                  <a:cubicBezTo>
                    <a:pt x="15864" y="13239"/>
                    <a:pt x="15910" y="13170"/>
                    <a:pt x="15933" y="13102"/>
                  </a:cubicBezTo>
                  <a:cubicBezTo>
                    <a:pt x="16001" y="12988"/>
                    <a:pt x="16092" y="12874"/>
                    <a:pt x="16161" y="12760"/>
                  </a:cubicBezTo>
                  <a:lnTo>
                    <a:pt x="16229" y="12645"/>
                  </a:lnTo>
                  <a:lnTo>
                    <a:pt x="16298" y="12554"/>
                  </a:lnTo>
                  <a:cubicBezTo>
                    <a:pt x="16389" y="12417"/>
                    <a:pt x="16480" y="12280"/>
                    <a:pt x="16549" y="12143"/>
                  </a:cubicBezTo>
                  <a:cubicBezTo>
                    <a:pt x="16640" y="11983"/>
                    <a:pt x="16709" y="11869"/>
                    <a:pt x="16777" y="11755"/>
                  </a:cubicBezTo>
                  <a:lnTo>
                    <a:pt x="16846" y="11618"/>
                  </a:lnTo>
                  <a:lnTo>
                    <a:pt x="16891" y="11573"/>
                  </a:lnTo>
                  <a:cubicBezTo>
                    <a:pt x="16891" y="11527"/>
                    <a:pt x="16914" y="11504"/>
                    <a:pt x="16937" y="11458"/>
                  </a:cubicBezTo>
                  <a:cubicBezTo>
                    <a:pt x="16937" y="11436"/>
                    <a:pt x="16960" y="11390"/>
                    <a:pt x="16982" y="11367"/>
                  </a:cubicBezTo>
                  <a:cubicBezTo>
                    <a:pt x="17028" y="11253"/>
                    <a:pt x="17097" y="11162"/>
                    <a:pt x="17142" y="11070"/>
                  </a:cubicBezTo>
                  <a:lnTo>
                    <a:pt x="17211" y="10956"/>
                  </a:lnTo>
                  <a:cubicBezTo>
                    <a:pt x="17279" y="10819"/>
                    <a:pt x="17348" y="10682"/>
                    <a:pt x="17416" y="10545"/>
                  </a:cubicBezTo>
                  <a:cubicBezTo>
                    <a:pt x="17507" y="10386"/>
                    <a:pt x="17599" y="10157"/>
                    <a:pt x="17644" y="9952"/>
                  </a:cubicBezTo>
                  <a:cubicBezTo>
                    <a:pt x="17667" y="9861"/>
                    <a:pt x="17690" y="9792"/>
                    <a:pt x="17713" y="9724"/>
                  </a:cubicBezTo>
                  <a:lnTo>
                    <a:pt x="17736" y="9632"/>
                  </a:lnTo>
                  <a:lnTo>
                    <a:pt x="17736" y="9587"/>
                  </a:lnTo>
                  <a:cubicBezTo>
                    <a:pt x="17781" y="9518"/>
                    <a:pt x="17804" y="9427"/>
                    <a:pt x="17827" y="9359"/>
                  </a:cubicBezTo>
                  <a:cubicBezTo>
                    <a:pt x="17850" y="9313"/>
                    <a:pt x="17873" y="9267"/>
                    <a:pt x="17895" y="9244"/>
                  </a:cubicBezTo>
                  <a:cubicBezTo>
                    <a:pt x="17941" y="9153"/>
                    <a:pt x="17918" y="9039"/>
                    <a:pt x="17827" y="8971"/>
                  </a:cubicBezTo>
                  <a:cubicBezTo>
                    <a:pt x="17804" y="8971"/>
                    <a:pt x="17781" y="8948"/>
                    <a:pt x="17736" y="8948"/>
                  </a:cubicBezTo>
                  <a:cubicBezTo>
                    <a:pt x="17713" y="8948"/>
                    <a:pt x="17690" y="8948"/>
                    <a:pt x="17667" y="8971"/>
                  </a:cubicBezTo>
                  <a:cubicBezTo>
                    <a:pt x="17599" y="8902"/>
                    <a:pt x="17530" y="8856"/>
                    <a:pt x="17439" y="8811"/>
                  </a:cubicBezTo>
                  <a:cubicBezTo>
                    <a:pt x="17325" y="8742"/>
                    <a:pt x="17234" y="8697"/>
                    <a:pt x="17142" y="8651"/>
                  </a:cubicBezTo>
                  <a:lnTo>
                    <a:pt x="17165" y="8651"/>
                  </a:lnTo>
                  <a:cubicBezTo>
                    <a:pt x="17119" y="8628"/>
                    <a:pt x="17051" y="8605"/>
                    <a:pt x="16960" y="8560"/>
                  </a:cubicBezTo>
                  <a:cubicBezTo>
                    <a:pt x="16937" y="8537"/>
                    <a:pt x="16914" y="8537"/>
                    <a:pt x="16868" y="8514"/>
                  </a:cubicBezTo>
                  <a:cubicBezTo>
                    <a:pt x="16846" y="8491"/>
                    <a:pt x="16800" y="8468"/>
                    <a:pt x="16754" y="8468"/>
                  </a:cubicBezTo>
                  <a:cubicBezTo>
                    <a:pt x="16686" y="8423"/>
                    <a:pt x="16617" y="8377"/>
                    <a:pt x="16549" y="8331"/>
                  </a:cubicBezTo>
                  <a:lnTo>
                    <a:pt x="16435" y="8286"/>
                  </a:lnTo>
                  <a:cubicBezTo>
                    <a:pt x="16343" y="8217"/>
                    <a:pt x="16229" y="8149"/>
                    <a:pt x="16138" y="8103"/>
                  </a:cubicBezTo>
                  <a:lnTo>
                    <a:pt x="15978" y="7989"/>
                  </a:lnTo>
                  <a:cubicBezTo>
                    <a:pt x="15887" y="7921"/>
                    <a:pt x="15796" y="7852"/>
                    <a:pt x="15681" y="7806"/>
                  </a:cubicBezTo>
                  <a:cubicBezTo>
                    <a:pt x="15613" y="7761"/>
                    <a:pt x="15544" y="7715"/>
                    <a:pt x="15453" y="7670"/>
                  </a:cubicBezTo>
                  <a:cubicBezTo>
                    <a:pt x="15385" y="7624"/>
                    <a:pt x="15293" y="7578"/>
                    <a:pt x="15225" y="7533"/>
                  </a:cubicBezTo>
                  <a:cubicBezTo>
                    <a:pt x="15156" y="7487"/>
                    <a:pt x="15088" y="7441"/>
                    <a:pt x="15020" y="7396"/>
                  </a:cubicBezTo>
                  <a:cubicBezTo>
                    <a:pt x="14928" y="7350"/>
                    <a:pt x="14837" y="7281"/>
                    <a:pt x="14746" y="7236"/>
                  </a:cubicBezTo>
                  <a:cubicBezTo>
                    <a:pt x="14677" y="7190"/>
                    <a:pt x="14609" y="7145"/>
                    <a:pt x="14540" y="7076"/>
                  </a:cubicBezTo>
                  <a:cubicBezTo>
                    <a:pt x="14472" y="7030"/>
                    <a:pt x="14403" y="7008"/>
                    <a:pt x="14335" y="6962"/>
                  </a:cubicBezTo>
                  <a:lnTo>
                    <a:pt x="14243" y="6962"/>
                  </a:lnTo>
                  <a:cubicBezTo>
                    <a:pt x="14198" y="6962"/>
                    <a:pt x="14152" y="6962"/>
                    <a:pt x="14106" y="6916"/>
                  </a:cubicBezTo>
                  <a:cubicBezTo>
                    <a:pt x="14084" y="6916"/>
                    <a:pt x="14038" y="6893"/>
                    <a:pt x="14015" y="6871"/>
                  </a:cubicBezTo>
                  <a:cubicBezTo>
                    <a:pt x="13992" y="6848"/>
                    <a:pt x="13992" y="6848"/>
                    <a:pt x="13970" y="6825"/>
                  </a:cubicBezTo>
                  <a:cubicBezTo>
                    <a:pt x="13924" y="6802"/>
                    <a:pt x="13878" y="6779"/>
                    <a:pt x="13855" y="6779"/>
                  </a:cubicBezTo>
                  <a:lnTo>
                    <a:pt x="13787" y="6734"/>
                  </a:lnTo>
                  <a:lnTo>
                    <a:pt x="13582" y="6620"/>
                  </a:lnTo>
                  <a:cubicBezTo>
                    <a:pt x="13559" y="6597"/>
                    <a:pt x="13536" y="6597"/>
                    <a:pt x="13513" y="6574"/>
                  </a:cubicBezTo>
                  <a:cubicBezTo>
                    <a:pt x="13490" y="6551"/>
                    <a:pt x="13467" y="6551"/>
                    <a:pt x="13445" y="6528"/>
                  </a:cubicBezTo>
                  <a:cubicBezTo>
                    <a:pt x="13330" y="6460"/>
                    <a:pt x="13239" y="6414"/>
                    <a:pt x="13148" y="6346"/>
                  </a:cubicBezTo>
                  <a:cubicBezTo>
                    <a:pt x="13079" y="6300"/>
                    <a:pt x="13011" y="6254"/>
                    <a:pt x="12942" y="6209"/>
                  </a:cubicBezTo>
                  <a:cubicBezTo>
                    <a:pt x="12874" y="6140"/>
                    <a:pt x="12783" y="6072"/>
                    <a:pt x="12691" y="6026"/>
                  </a:cubicBezTo>
                  <a:cubicBezTo>
                    <a:pt x="12669" y="6003"/>
                    <a:pt x="12646" y="5980"/>
                    <a:pt x="12646" y="5935"/>
                  </a:cubicBezTo>
                  <a:cubicBezTo>
                    <a:pt x="12623" y="5935"/>
                    <a:pt x="12623" y="5912"/>
                    <a:pt x="12623" y="5889"/>
                  </a:cubicBezTo>
                  <a:lnTo>
                    <a:pt x="12623" y="5866"/>
                  </a:lnTo>
                  <a:cubicBezTo>
                    <a:pt x="12577" y="5889"/>
                    <a:pt x="12554" y="5889"/>
                    <a:pt x="12509" y="5889"/>
                  </a:cubicBezTo>
                  <a:lnTo>
                    <a:pt x="12463" y="5889"/>
                  </a:lnTo>
                  <a:cubicBezTo>
                    <a:pt x="12417" y="5889"/>
                    <a:pt x="12372" y="5866"/>
                    <a:pt x="12326" y="5821"/>
                  </a:cubicBezTo>
                  <a:cubicBezTo>
                    <a:pt x="12280" y="5798"/>
                    <a:pt x="12258" y="5775"/>
                    <a:pt x="12212" y="5752"/>
                  </a:cubicBezTo>
                  <a:cubicBezTo>
                    <a:pt x="12121" y="5684"/>
                    <a:pt x="12052" y="5638"/>
                    <a:pt x="11961" y="5592"/>
                  </a:cubicBezTo>
                  <a:lnTo>
                    <a:pt x="11892" y="5547"/>
                  </a:lnTo>
                  <a:cubicBezTo>
                    <a:pt x="11778" y="5478"/>
                    <a:pt x="11687" y="5387"/>
                    <a:pt x="11573" y="5319"/>
                  </a:cubicBezTo>
                  <a:cubicBezTo>
                    <a:pt x="11504" y="5250"/>
                    <a:pt x="11436" y="5204"/>
                    <a:pt x="11390" y="5159"/>
                  </a:cubicBezTo>
                  <a:cubicBezTo>
                    <a:pt x="11345" y="5113"/>
                    <a:pt x="11299" y="5067"/>
                    <a:pt x="11253" y="5045"/>
                  </a:cubicBezTo>
                  <a:lnTo>
                    <a:pt x="11231" y="5022"/>
                  </a:lnTo>
                  <a:cubicBezTo>
                    <a:pt x="11208" y="4976"/>
                    <a:pt x="11208" y="4953"/>
                    <a:pt x="11185" y="4908"/>
                  </a:cubicBezTo>
                  <a:cubicBezTo>
                    <a:pt x="11025" y="4794"/>
                    <a:pt x="10865" y="4679"/>
                    <a:pt x="10683" y="4542"/>
                  </a:cubicBezTo>
                  <a:cubicBezTo>
                    <a:pt x="10432" y="4360"/>
                    <a:pt x="10158" y="4154"/>
                    <a:pt x="9838" y="3903"/>
                  </a:cubicBezTo>
                  <a:lnTo>
                    <a:pt x="9633" y="3744"/>
                  </a:lnTo>
                  <a:cubicBezTo>
                    <a:pt x="9610" y="3766"/>
                    <a:pt x="9587" y="3766"/>
                    <a:pt x="9564" y="3766"/>
                  </a:cubicBezTo>
                  <a:cubicBezTo>
                    <a:pt x="9519" y="3766"/>
                    <a:pt x="9496" y="3744"/>
                    <a:pt x="9473" y="3744"/>
                  </a:cubicBezTo>
                  <a:cubicBezTo>
                    <a:pt x="9404" y="3721"/>
                    <a:pt x="9382" y="3675"/>
                    <a:pt x="9359" y="3629"/>
                  </a:cubicBezTo>
                  <a:cubicBezTo>
                    <a:pt x="9336" y="3607"/>
                    <a:pt x="9336" y="3584"/>
                    <a:pt x="9313" y="3561"/>
                  </a:cubicBezTo>
                  <a:cubicBezTo>
                    <a:pt x="9290" y="3538"/>
                    <a:pt x="9268" y="3492"/>
                    <a:pt x="9222" y="3470"/>
                  </a:cubicBezTo>
                  <a:cubicBezTo>
                    <a:pt x="9222" y="3447"/>
                    <a:pt x="9222" y="3447"/>
                    <a:pt x="9199" y="3447"/>
                  </a:cubicBezTo>
                  <a:cubicBezTo>
                    <a:pt x="9153" y="3401"/>
                    <a:pt x="9108" y="3356"/>
                    <a:pt x="9062" y="3333"/>
                  </a:cubicBezTo>
                  <a:cubicBezTo>
                    <a:pt x="8994" y="3287"/>
                    <a:pt x="8925" y="3241"/>
                    <a:pt x="8857" y="3196"/>
                  </a:cubicBezTo>
                  <a:cubicBezTo>
                    <a:pt x="8720" y="3082"/>
                    <a:pt x="8583" y="2968"/>
                    <a:pt x="8423" y="2876"/>
                  </a:cubicBezTo>
                  <a:cubicBezTo>
                    <a:pt x="8126" y="2671"/>
                    <a:pt x="7852" y="2443"/>
                    <a:pt x="7601" y="2214"/>
                  </a:cubicBezTo>
                  <a:cubicBezTo>
                    <a:pt x="7533" y="2169"/>
                    <a:pt x="7464" y="2100"/>
                    <a:pt x="7396" y="2054"/>
                  </a:cubicBezTo>
                  <a:cubicBezTo>
                    <a:pt x="7373" y="2032"/>
                    <a:pt x="7327" y="2009"/>
                    <a:pt x="7305" y="2009"/>
                  </a:cubicBezTo>
                  <a:cubicBezTo>
                    <a:pt x="7259" y="1963"/>
                    <a:pt x="7213" y="1940"/>
                    <a:pt x="7168" y="1895"/>
                  </a:cubicBezTo>
                  <a:cubicBezTo>
                    <a:pt x="7145" y="1872"/>
                    <a:pt x="7099" y="1849"/>
                    <a:pt x="7076" y="1826"/>
                  </a:cubicBezTo>
                  <a:cubicBezTo>
                    <a:pt x="7031" y="1781"/>
                    <a:pt x="7008" y="1758"/>
                    <a:pt x="6962" y="1735"/>
                  </a:cubicBezTo>
                  <a:cubicBezTo>
                    <a:pt x="6917" y="1689"/>
                    <a:pt x="6894" y="1666"/>
                    <a:pt x="6848" y="1644"/>
                  </a:cubicBezTo>
                  <a:lnTo>
                    <a:pt x="6780" y="1598"/>
                  </a:lnTo>
                  <a:lnTo>
                    <a:pt x="6757" y="1575"/>
                  </a:lnTo>
                  <a:cubicBezTo>
                    <a:pt x="6734" y="1552"/>
                    <a:pt x="6711" y="1552"/>
                    <a:pt x="6711" y="1530"/>
                  </a:cubicBezTo>
                  <a:cubicBezTo>
                    <a:pt x="6643" y="1484"/>
                    <a:pt x="6597" y="1415"/>
                    <a:pt x="6597" y="1347"/>
                  </a:cubicBezTo>
                  <a:cubicBezTo>
                    <a:pt x="6597" y="1347"/>
                    <a:pt x="6597" y="1347"/>
                    <a:pt x="6597" y="1324"/>
                  </a:cubicBezTo>
                  <a:cubicBezTo>
                    <a:pt x="6574" y="1324"/>
                    <a:pt x="6574" y="1301"/>
                    <a:pt x="6551" y="1278"/>
                  </a:cubicBezTo>
                  <a:lnTo>
                    <a:pt x="6460" y="1210"/>
                  </a:lnTo>
                  <a:cubicBezTo>
                    <a:pt x="6300" y="1073"/>
                    <a:pt x="6118" y="913"/>
                    <a:pt x="5935" y="776"/>
                  </a:cubicBezTo>
                  <a:cubicBezTo>
                    <a:pt x="5889" y="708"/>
                    <a:pt x="5821" y="662"/>
                    <a:pt x="5752" y="617"/>
                  </a:cubicBezTo>
                  <a:lnTo>
                    <a:pt x="5638" y="502"/>
                  </a:lnTo>
                  <a:lnTo>
                    <a:pt x="5570" y="457"/>
                  </a:lnTo>
                  <a:lnTo>
                    <a:pt x="5433" y="320"/>
                  </a:lnTo>
                  <a:cubicBezTo>
                    <a:pt x="5364" y="274"/>
                    <a:pt x="5319" y="206"/>
                    <a:pt x="5250" y="160"/>
                  </a:cubicBezTo>
                  <a:lnTo>
                    <a:pt x="5227" y="137"/>
                  </a:lnTo>
                  <a:cubicBezTo>
                    <a:pt x="5205" y="92"/>
                    <a:pt x="5159" y="69"/>
                    <a:pt x="5136" y="46"/>
                  </a:cubicBezTo>
                  <a:cubicBezTo>
                    <a:pt x="5090" y="23"/>
                    <a:pt x="5045" y="0"/>
                    <a:pt x="4999"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22"/>
            <p:cNvSpPr/>
            <p:nvPr/>
          </p:nvSpPr>
          <p:spPr>
            <a:xfrm>
              <a:off x="6872850" y="2453200"/>
              <a:ext cx="44550" cy="42250"/>
            </a:xfrm>
            <a:custGeom>
              <a:avLst/>
              <a:gdLst/>
              <a:ahLst/>
              <a:cxnLst/>
              <a:rect l="l" t="t" r="r" b="b"/>
              <a:pathLst>
                <a:path w="1782" h="1690" extrusionOk="0">
                  <a:moveTo>
                    <a:pt x="457" y="1531"/>
                  </a:moveTo>
                  <a:cubicBezTo>
                    <a:pt x="459" y="1552"/>
                    <a:pt x="480" y="1552"/>
                    <a:pt x="480" y="1552"/>
                  </a:cubicBezTo>
                  <a:cubicBezTo>
                    <a:pt x="473" y="1545"/>
                    <a:pt x="465" y="1538"/>
                    <a:pt x="457" y="1531"/>
                  </a:cubicBezTo>
                  <a:close/>
                  <a:moveTo>
                    <a:pt x="366" y="0"/>
                  </a:moveTo>
                  <a:cubicBezTo>
                    <a:pt x="320" y="0"/>
                    <a:pt x="298" y="23"/>
                    <a:pt x="275" y="46"/>
                  </a:cubicBezTo>
                  <a:cubicBezTo>
                    <a:pt x="252" y="69"/>
                    <a:pt x="229" y="92"/>
                    <a:pt x="229" y="137"/>
                  </a:cubicBezTo>
                  <a:cubicBezTo>
                    <a:pt x="183" y="160"/>
                    <a:pt x="161" y="206"/>
                    <a:pt x="138" y="251"/>
                  </a:cubicBezTo>
                  <a:cubicBezTo>
                    <a:pt x="92" y="320"/>
                    <a:pt x="69" y="411"/>
                    <a:pt x="46" y="480"/>
                  </a:cubicBezTo>
                  <a:cubicBezTo>
                    <a:pt x="24" y="548"/>
                    <a:pt x="1" y="617"/>
                    <a:pt x="1" y="708"/>
                  </a:cubicBezTo>
                  <a:cubicBezTo>
                    <a:pt x="1" y="776"/>
                    <a:pt x="24" y="845"/>
                    <a:pt x="24" y="913"/>
                  </a:cubicBezTo>
                  <a:cubicBezTo>
                    <a:pt x="46" y="982"/>
                    <a:pt x="92" y="1050"/>
                    <a:pt x="115" y="1096"/>
                  </a:cubicBezTo>
                  <a:cubicBezTo>
                    <a:pt x="138" y="1164"/>
                    <a:pt x="183" y="1210"/>
                    <a:pt x="206" y="1279"/>
                  </a:cubicBezTo>
                  <a:cubicBezTo>
                    <a:pt x="252" y="1324"/>
                    <a:pt x="298" y="1393"/>
                    <a:pt x="343" y="1438"/>
                  </a:cubicBezTo>
                  <a:cubicBezTo>
                    <a:pt x="381" y="1476"/>
                    <a:pt x="419" y="1499"/>
                    <a:pt x="457" y="1531"/>
                  </a:cubicBezTo>
                  <a:lnTo>
                    <a:pt x="457" y="1531"/>
                  </a:lnTo>
                  <a:cubicBezTo>
                    <a:pt x="457" y="1531"/>
                    <a:pt x="457" y="1530"/>
                    <a:pt x="457" y="1530"/>
                  </a:cubicBezTo>
                  <a:lnTo>
                    <a:pt x="457" y="1530"/>
                  </a:lnTo>
                  <a:lnTo>
                    <a:pt x="503" y="1575"/>
                  </a:lnTo>
                  <a:cubicBezTo>
                    <a:pt x="503" y="1573"/>
                    <a:pt x="503" y="1572"/>
                    <a:pt x="503" y="1570"/>
                  </a:cubicBezTo>
                  <a:lnTo>
                    <a:pt x="503" y="1570"/>
                  </a:lnTo>
                  <a:cubicBezTo>
                    <a:pt x="526" y="1586"/>
                    <a:pt x="555" y="1598"/>
                    <a:pt x="571" y="1598"/>
                  </a:cubicBezTo>
                  <a:cubicBezTo>
                    <a:pt x="617" y="1621"/>
                    <a:pt x="663" y="1644"/>
                    <a:pt x="708" y="1667"/>
                  </a:cubicBezTo>
                  <a:cubicBezTo>
                    <a:pt x="777" y="1689"/>
                    <a:pt x="868" y="1689"/>
                    <a:pt x="937" y="1689"/>
                  </a:cubicBezTo>
                  <a:cubicBezTo>
                    <a:pt x="982" y="1689"/>
                    <a:pt x="1051" y="1689"/>
                    <a:pt x="1096" y="1667"/>
                  </a:cubicBezTo>
                  <a:cubicBezTo>
                    <a:pt x="1119" y="1667"/>
                    <a:pt x="1142" y="1667"/>
                    <a:pt x="1188" y="1644"/>
                  </a:cubicBezTo>
                  <a:cubicBezTo>
                    <a:pt x="1256" y="1621"/>
                    <a:pt x="1325" y="1598"/>
                    <a:pt x="1370" y="1552"/>
                  </a:cubicBezTo>
                  <a:cubicBezTo>
                    <a:pt x="1439" y="1507"/>
                    <a:pt x="1484" y="1461"/>
                    <a:pt x="1530" y="1393"/>
                  </a:cubicBezTo>
                  <a:cubicBezTo>
                    <a:pt x="1576" y="1347"/>
                    <a:pt x="1621" y="1279"/>
                    <a:pt x="1644" y="1210"/>
                  </a:cubicBezTo>
                  <a:cubicBezTo>
                    <a:pt x="1667" y="1164"/>
                    <a:pt x="1690" y="1142"/>
                    <a:pt x="1713" y="1096"/>
                  </a:cubicBezTo>
                  <a:cubicBezTo>
                    <a:pt x="1736" y="1050"/>
                    <a:pt x="1736" y="1027"/>
                    <a:pt x="1736" y="982"/>
                  </a:cubicBezTo>
                  <a:cubicBezTo>
                    <a:pt x="1736" y="959"/>
                    <a:pt x="1736" y="959"/>
                    <a:pt x="1736" y="959"/>
                  </a:cubicBezTo>
                  <a:cubicBezTo>
                    <a:pt x="1758" y="936"/>
                    <a:pt x="1758" y="913"/>
                    <a:pt x="1758" y="890"/>
                  </a:cubicBezTo>
                  <a:cubicBezTo>
                    <a:pt x="1781" y="845"/>
                    <a:pt x="1758" y="776"/>
                    <a:pt x="1713" y="754"/>
                  </a:cubicBezTo>
                  <a:cubicBezTo>
                    <a:pt x="1690" y="731"/>
                    <a:pt x="1644" y="708"/>
                    <a:pt x="1621" y="708"/>
                  </a:cubicBezTo>
                  <a:lnTo>
                    <a:pt x="1507" y="708"/>
                  </a:lnTo>
                  <a:cubicBezTo>
                    <a:pt x="1416" y="639"/>
                    <a:pt x="1348" y="594"/>
                    <a:pt x="1256" y="548"/>
                  </a:cubicBezTo>
                  <a:cubicBezTo>
                    <a:pt x="1188" y="525"/>
                    <a:pt x="1142" y="502"/>
                    <a:pt x="1096" y="457"/>
                  </a:cubicBezTo>
                  <a:cubicBezTo>
                    <a:pt x="1028" y="434"/>
                    <a:pt x="982" y="411"/>
                    <a:pt x="937" y="366"/>
                  </a:cubicBezTo>
                  <a:cubicBezTo>
                    <a:pt x="868" y="343"/>
                    <a:pt x="823" y="297"/>
                    <a:pt x="754" y="251"/>
                  </a:cubicBezTo>
                  <a:cubicBezTo>
                    <a:pt x="731" y="206"/>
                    <a:pt x="686" y="183"/>
                    <a:pt x="640" y="160"/>
                  </a:cubicBezTo>
                  <a:cubicBezTo>
                    <a:pt x="617" y="137"/>
                    <a:pt x="617" y="137"/>
                    <a:pt x="594" y="114"/>
                  </a:cubicBezTo>
                  <a:cubicBezTo>
                    <a:pt x="571" y="114"/>
                    <a:pt x="571" y="114"/>
                    <a:pt x="571" y="92"/>
                  </a:cubicBezTo>
                  <a:lnTo>
                    <a:pt x="480" y="92"/>
                  </a:lnTo>
                  <a:cubicBezTo>
                    <a:pt x="457" y="69"/>
                    <a:pt x="457" y="46"/>
                    <a:pt x="435" y="46"/>
                  </a:cubicBezTo>
                  <a:cubicBezTo>
                    <a:pt x="412" y="23"/>
                    <a:pt x="389" y="0"/>
                    <a:pt x="366"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22"/>
            <p:cNvSpPr/>
            <p:nvPr/>
          </p:nvSpPr>
          <p:spPr>
            <a:xfrm>
              <a:off x="6892250" y="2468600"/>
              <a:ext cx="17725" cy="11300"/>
            </a:xfrm>
            <a:custGeom>
              <a:avLst/>
              <a:gdLst/>
              <a:ahLst/>
              <a:cxnLst/>
              <a:rect l="l" t="t" r="r" b="b"/>
              <a:pathLst>
                <a:path w="709" h="452" extrusionOk="0">
                  <a:moveTo>
                    <a:pt x="47" y="1"/>
                  </a:moveTo>
                  <a:cubicBezTo>
                    <a:pt x="47" y="1"/>
                    <a:pt x="24" y="1"/>
                    <a:pt x="24" y="23"/>
                  </a:cubicBezTo>
                  <a:cubicBezTo>
                    <a:pt x="1" y="23"/>
                    <a:pt x="1" y="46"/>
                    <a:pt x="1" y="46"/>
                  </a:cubicBezTo>
                  <a:cubicBezTo>
                    <a:pt x="1" y="69"/>
                    <a:pt x="1" y="69"/>
                    <a:pt x="24" y="92"/>
                  </a:cubicBezTo>
                  <a:cubicBezTo>
                    <a:pt x="47" y="115"/>
                    <a:pt x="69" y="138"/>
                    <a:pt x="92" y="160"/>
                  </a:cubicBezTo>
                  <a:cubicBezTo>
                    <a:pt x="115" y="183"/>
                    <a:pt x="115" y="183"/>
                    <a:pt x="138" y="206"/>
                  </a:cubicBezTo>
                  <a:cubicBezTo>
                    <a:pt x="161" y="229"/>
                    <a:pt x="184" y="229"/>
                    <a:pt x="206" y="252"/>
                  </a:cubicBezTo>
                  <a:cubicBezTo>
                    <a:pt x="206" y="252"/>
                    <a:pt x="229" y="274"/>
                    <a:pt x="252" y="274"/>
                  </a:cubicBezTo>
                  <a:cubicBezTo>
                    <a:pt x="275" y="297"/>
                    <a:pt x="275" y="297"/>
                    <a:pt x="298" y="297"/>
                  </a:cubicBezTo>
                  <a:cubicBezTo>
                    <a:pt x="320" y="320"/>
                    <a:pt x="366" y="320"/>
                    <a:pt x="389" y="343"/>
                  </a:cubicBezTo>
                  <a:cubicBezTo>
                    <a:pt x="480" y="366"/>
                    <a:pt x="549" y="411"/>
                    <a:pt x="640" y="434"/>
                  </a:cubicBezTo>
                  <a:cubicBezTo>
                    <a:pt x="651" y="446"/>
                    <a:pt x="657" y="451"/>
                    <a:pt x="663" y="451"/>
                  </a:cubicBezTo>
                  <a:cubicBezTo>
                    <a:pt x="669" y="451"/>
                    <a:pt x="674" y="446"/>
                    <a:pt x="686" y="434"/>
                  </a:cubicBezTo>
                  <a:cubicBezTo>
                    <a:pt x="686" y="434"/>
                    <a:pt x="708" y="434"/>
                    <a:pt x="708" y="411"/>
                  </a:cubicBezTo>
                  <a:cubicBezTo>
                    <a:pt x="708" y="411"/>
                    <a:pt x="708" y="389"/>
                    <a:pt x="708" y="389"/>
                  </a:cubicBezTo>
                  <a:cubicBezTo>
                    <a:pt x="708" y="366"/>
                    <a:pt x="708" y="366"/>
                    <a:pt x="686" y="366"/>
                  </a:cubicBezTo>
                  <a:cubicBezTo>
                    <a:pt x="640" y="343"/>
                    <a:pt x="572" y="320"/>
                    <a:pt x="526" y="297"/>
                  </a:cubicBezTo>
                  <a:lnTo>
                    <a:pt x="412" y="252"/>
                  </a:lnTo>
                  <a:cubicBezTo>
                    <a:pt x="389" y="229"/>
                    <a:pt x="366" y="229"/>
                    <a:pt x="343" y="229"/>
                  </a:cubicBezTo>
                  <a:cubicBezTo>
                    <a:pt x="320" y="206"/>
                    <a:pt x="275" y="183"/>
                    <a:pt x="252" y="160"/>
                  </a:cubicBezTo>
                  <a:cubicBezTo>
                    <a:pt x="206" y="138"/>
                    <a:pt x="184" y="115"/>
                    <a:pt x="161" y="92"/>
                  </a:cubicBezTo>
                  <a:cubicBezTo>
                    <a:pt x="138" y="69"/>
                    <a:pt x="115" y="46"/>
                    <a:pt x="92" y="23"/>
                  </a:cubicBezTo>
                  <a:cubicBezTo>
                    <a:pt x="69" y="1"/>
                    <a:pt x="69" y="1"/>
                    <a:pt x="47"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22"/>
            <p:cNvSpPr/>
            <p:nvPr/>
          </p:nvSpPr>
          <p:spPr>
            <a:xfrm>
              <a:off x="6908800" y="2476600"/>
              <a:ext cx="7450" cy="9150"/>
            </a:xfrm>
            <a:custGeom>
              <a:avLst/>
              <a:gdLst/>
              <a:ahLst/>
              <a:cxnLst/>
              <a:rect l="l" t="t" r="r" b="b"/>
              <a:pathLst>
                <a:path w="298" h="366" extrusionOk="0">
                  <a:moveTo>
                    <a:pt x="206" y="0"/>
                  </a:moveTo>
                  <a:cubicBezTo>
                    <a:pt x="183" y="46"/>
                    <a:pt x="161" y="69"/>
                    <a:pt x="115" y="114"/>
                  </a:cubicBezTo>
                  <a:cubicBezTo>
                    <a:pt x="115" y="137"/>
                    <a:pt x="92" y="160"/>
                    <a:pt x="69" y="183"/>
                  </a:cubicBezTo>
                  <a:cubicBezTo>
                    <a:pt x="46" y="206"/>
                    <a:pt x="24" y="251"/>
                    <a:pt x="1" y="297"/>
                  </a:cubicBezTo>
                  <a:cubicBezTo>
                    <a:pt x="1" y="320"/>
                    <a:pt x="1" y="343"/>
                    <a:pt x="24" y="365"/>
                  </a:cubicBezTo>
                  <a:cubicBezTo>
                    <a:pt x="46" y="365"/>
                    <a:pt x="69" y="365"/>
                    <a:pt x="92" y="343"/>
                  </a:cubicBezTo>
                  <a:cubicBezTo>
                    <a:pt x="115" y="320"/>
                    <a:pt x="115" y="297"/>
                    <a:pt x="138" y="251"/>
                  </a:cubicBezTo>
                  <a:cubicBezTo>
                    <a:pt x="161" y="228"/>
                    <a:pt x="161" y="206"/>
                    <a:pt x="183" y="183"/>
                  </a:cubicBezTo>
                  <a:cubicBezTo>
                    <a:pt x="183" y="183"/>
                    <a:pt x="183" y="206"/>
                    <a:pt x="183" y="206"/>
                  </a:cubicBezTo>
                  <a:cubicBezTo>
                    <a:pt x="183" y="183"/>
                    <a:pt x="206" y="160"/>
                    <a:pt x="206" y="160"/>
                  </a:cubicBezTo>
                  <a:cubicBezTo>
                    <a:pt x="229" y="114"/>
                    <a:pt x="252" y="91"/>
                    <a:pt x="275" y="69"/>
                  </a:cubicBezTo>
                  <a:cubicBezTo>
                    <a:pt x="298" y="69"/>
                    <a:pt x="298" y="23"/>
                    <a:pt x="275"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22"/>
            <p:cNvSpPr/>
            <p:nvPr/>
          </p:nvSpPr>
          <p:spPr>
            <a:xfrm>
              <a:off x="6892250" y="1988700"/>
              <a:ext cx="258525" cy="587775"/>
            </a:xfrm>
            <a:custGeom>
              <a:avLst/>
              <a:gdLst/>
              <a:ahLst/>
              <a:cxnLst/>
              <a:rect l="l" t="t" r="r" b="b"/>
              <a:pathLst>
                <a:path w="10341" h="23511" extrusionOk="0">
                  <a:moveTo>
                    <a:pt x="7510" y="1"/>
                  </a:moveTo>
                  <a:cubicBezTo>
                    <a:pt x="7488" y="1"/>
                    <a:pt x="7442" y="1"/>
                    <a:pt x="7419" y="23"/>
                  </a:cubicBezTo>
                  <a:cubicBezTo>
                    <a:pt x="7373" y="69"/>
                    <a:pt x="7351" y="160"/>
                    <a:pt x="7396" y="229"/>
                  </a:cubicBezTo>
                  <a:lnTo>
                    <a:pt x="7419" y="252"/>
                  </a:lnTo>
                  <a:lnTo>
                    <a:pt x="7442" y="297"/>
                  </a:lnTo>
                  <a:lnTo>
                    <a:pt x="7465" y="320"/>
                  </a:lnTo>
                  <a:cubicBezTo>
                    <a:pt x="7465" y="343"/>
                    <a:pt x="7465" y="366"/>
                    <a:pt x="7465" y="366"/>
                  </a:cubicBezTo>
                  <a:lnTo>
                    <a:pt x="7465" y="411"/>
                  </a:lnTo>
                  <a:cubicBezTo>
                    <a:pt x="7488" y="457"/>
                    <a:pt x="7510" y="503"/>
                    <a:pt x="7533" y="571"/>
                  </a:cubicBezTo>
                  <a:cubicBezTo>
                    <a:pt x="7579" y="685"/>
                    <a:pt x="7602" y="799"/>
                    <a:pt x="7647" y="914"/>
                  </a:cubicBezTo>
                  <a:lnTo>
                    <a:pt x="7693" y="1005"/>
                  </a:lnTo>
                  <a:cubicBezTo>
                    <a:pt x="7762" y="1187"/>
                    <a:pt x="7807" y="1370"/>
                    <a:pt x="7876" y="1530"/>
                  </a:cubicBezTo>
                  <a:cubicBezTo>
                    <a:pt x="7876" y="1598"/>
                    <a:pt x="7898" y="1690"/>
                    <a:pt x="7921" y="1758"/>
                  </a:cubicBezTo>
                  <a:lnTo>
                    <a:pt x="7944" y="1804"/>
                  </a:lnTo>
                  <a:lnTo>
                    <a:pt x="7944" y="1849"/>
                  </a:lnTo>
                  <a:cubicBezTo>
                    <a:pt x="7967" y="1918"/>
                    <a:pt x="7990" y="1986"/>
                    <a:pt x="8013" y="2055"/>
                  </a:cubicBezTo>
                  <a:cubicBezTo>
                    <a:pt x="8058" y="2123"/>
                    <a:pt x="8081" y="2192"/>
                    <a:pt x="8104" y="2260"/>
                  </a:cubicBezTo>
                  <a:cubicBezTo>
                    <a:pt x="8127" y="2306"/>
                    <a:pt x="8150" y="2352"/>
                    <a:pt x="8150" y="2397"/>
                  </a:cubicBezTo>
                  <a:cubicBezTo>
                    <a:pt x="8172" y="2443"/>
                    <a:pt x="8195" y="2488"/>
                    <a:pt x="8218" y="2534"/>
                  </a:cubicBezTo>
                  <a:lnTo>
                    <a:pt x="8218" y="2557"/>
                  </a:lnTo>
                  <a:lnTo>
                    <a:pt x="8286" y="2694"/>
                  </a:lnTo>
                  <a:lnTo>
                    <a:pt x="8286" y="2717"/>
                  </a:lnTo>
                  <a:cubicBezTo>
                    <a:pt x="8309" y="2762"/>
                    <a:pt x="8355" y="2831"/>
                    <a:pt x="8401" y="2877"/>
                  </a:cubicBezTo>
                  <a:cubicBezTo>
                    <a:pt x="8423" y="2899"/>
                    <a:pt x="8446" y="2899"/>
                    <a:pt x="8469" y="2899"/>
                  </a:cubicBezTo>
                  <a:cubicBezTo>
                    <a:pt x="8492" y="2991"/>
                    <a:pt x="8492" y="3082"/>
                    <a:pt x="8515" y="3150"/>
                  </a:cubicBezTo>
                  <a:lnTo>
                    <a:pt x="8515" y="3265"/>
                  </a:lnTo>
                  <a:cubicBezTo>
                    <a:pt x="8538" y="3402"/>
                    <a:pt x="8560" y="3561"/>
                    <a:pt x="8583" y="3698"/>
                  </a:cubicBezTo>
                  <a:cubicBezTo>
                    <a:pt x="8583" y="3767"/>
                    <a:pt x="8583" y="3812"/>
                    <a:pt x="8606" y="3881"/>
                  </a:cubicBezTo>
                  <a:lnTo>
                    <a:pt x="8606" y="3972"/>
                  </a:lnTo>
                  <a:cubicBezTo>
                    <a:pt x="8629" y="4063"/>
                    <a:pt x="8629" y="4155"/>
                    <a:pt x="8629" y="4246"/>
                  </a:cubicBezTo>
                  <a:lnTo>
                    <a:pt x="8652" y="4429"/>
                  </a:lnTo>
                  <a:cubicBezTo>
                    <a:pt x="8675" y="4566"/>
                    <a:pt x="8697" y="4703"/>
                    <a:pt x="8697" y="4840"/>
                  </a:cubicBezTo>
                  <a:cubicBezTo>
                    <a:pt x="8720" y="5205"/>
                    <a:pt x="8743" y="5547"/>
                    <a:pt x="8743" y="5844"/>
                  </a:cubicBezTo>
                  <a:lnTo>
                    <a:pt x="8743" y="5867"/>
                  </a:lnTo>
                  <a:lnTo>
                    <a:pt x="8743" y="5889"/>
                  </a:lnTo>
                  <a:cubicBezTo>
                    <a:pt x="8743" y="5958"/>
                    <a:pt x="8743" y="6049"/>
                    <a:pt x="8743" y="6141"/>
                  </a:cubicBezTo>
                  <a:lnTo>
                    <a:pt x="8743" y="6255"/>
                  </a:lnTo>
                  <a:cubicBezTo>
                    <a:pt x="8720" y="6346"/>
                    <a:pt x="8720" y="6437"/>
                    <a:pt x="8720" y="6506"/>
                  </a:cubicBezTo>
                  <a:cubicBezTo>
                    <a:pt x="8720" y="6574"/>
                    <a:pt x="8720" y="6666"/>
                    <a:pt x="8720" y="6734"/>
                  </a:cubicBezTo>
                  <a:lnTo>
                    <a:pt x="8720" y="6917"/>
                  </a:lnTo>
                  <a:lnTo>
                    <a:pt x="8720" y="6962"/>
                  </a:lnTo>
                  <a:lnTo>
                    <a:pt x="8720" y="7054"/>
                  </a:lnTo>
                  <a:cubicBezTo>
                    <a:pt x="8720" y="7145"/>
                    <a:pt x="8720" y="7236"/>
                    <a:pt x="8720" y="7327"/>
                  </a:cubicBezTo>
                  <a:cubicBezTo>
                    <a:pt x="8720" y="7442"/>
                    <a:pt x="8720" y="7579"/>
                    <a:pt x="8720" y="7693"/>
                  </a:cubicBezTo>
                  <a:cubicBezTo>
                    <a:pt x="8720" y="7830"/>
                    <a:pt x="8720" y="7967"/>
                    <a:pt x="8697" y="8104"/>
                  </a:cubicBezTo>
                  <a:lnTo>
                    <a:pt x="8697" y="8149"/>
                  </a:lnTo>
                  <a:cubicBezTo>
                    <a:pt x="8697" y="8218"/>
                    <a:pt x="8697" y="8286"/>
                    <a:pt x="8697" y="8355"/>
                  </a:cubicBezTo>
                  <a:cubicBezTo>
                    <a:pt x="8697" y="8423"/>
                    <a:pt x="8675" y="8492"/>
                    <a:pt x="8675" y="8537"/>
                  </a:cubicBezTo>
                  <a:lnTo>
                    <a:pt x="8675" y="8606"/>
                  </a:lnTo>
                  <a:lnTo>
                    <a:pt x="8652" y="8811"/>
                  </a:lnTo>
                  <a:cubicBezTo>
                    <a:pt x="8629" y="8902"/>
                    <a:pt x="8629" y="9017"/>
                    <a:pt x="8629" y="9108"/>
                  </a:cubicBezTo>
                  <a:cubicBezTo>
                    <a:pt x="8606" y="9176"/>
                    <a:pt x="8606" y="9268"/>
                    <a:pt x="8583" y="9336"/>
                  </a:cubicBezTo>
                  <a:cubicBezTo>
                    <a:pt x="8583" y="9405"/>
                    <a:pt x="8560" y="9450"/>
                    <a:pt x="8560" y="9519"/>
                  </a:cubicBezTo>
                  <a:cubicBezTo>
                    <a:pt x="8492" y="9633"/>
                    <a:pt x="8469" y="9747"/>
                    <a:pt x="8446" y="9861"/>
                  </a:cubicBezTo>
                  <a:lnTo>
                    <a:pt x="8446" y="9884"/>
                  </a:lnTo>
                  <a:cubicBezTo>
                    <a:pt x="8446" y="9930"/>
                    <a:pt x="8423" y="9975"/>
                    <a:pt x="8423" y="10021"/>
                  </a:cubicBezTo>
                  <a:cubicBezTo>
                    <a:pt x="8423" y="10066"/>
                    <a:pt x="8401" y="10112"/>
                    <a:pt x="8401" y="10181"/>
                  </a:cubicBezTo>
                  <a:cubicBezTo>
                    <a:pt x="8355" y="10340"/>
                    <a:pt x="8309" y="10523"/>
                    <a:pt x="8286" y="10706"/>
                  </a:cubicBezTo>
                  <a:cubicBezTo>
                    <a:pt x="8264" y="10774"/>
                    <a:pt x="8241" y="10843"/>
                    <a:pt x="8241" y="10888"/>
                  </a:cubicBezTo>
                  <a:cubicBezTo>
                    <a:pt x="8195" y="11025"/>
                    <a:pt x="8172" y="11162"/>
                    <a:pt x="8127" y="11276"/>
                  </a:cubicBezTo>
                  <a:lnTo>
                    <a:pt x="8104" y="11345"/>
                  </a:lnTo>
                  <a:cubicBezTo>
                    <a:pt x="8104" y="11413"/>
                    <a:pt x="8081" y="11482"/>
                    <a:pt x="8058" y="11550"/>
                  </a:cubicBezTo>
                  <a:cubicBezTo>
                    <a:pt x="8035" y="11596"/>
                    <a:pt x="8013" y="11664"/>
                    <a:pt x="8013" y="11710"/>
                  </a:cubicBezTo>
                  <a:cubicBezTo>
                    <a:pt x="7990" y="11733"/>
                    <a:pt x="7990" y="11778"/>
                    <a:pt x="7967" y="11801"/>
                  </a:cubicBezTo>
                  <a:cubicBezTo>
                    <a:pt x="7944" y="11870"/>
                    <a:pt x="7921" y="11938"/>
                    <a:pt x="7898" y="12007"/>
                  </a:cubicBezTo>
                  <a:cubicBezTo>
                    <a:pt x="7876" y="12098"/>
                    <a:pt x="7853" y="12189"/>
                    <a:pt x="7830" y="12281"/>
                  </a:cubicBezTo>
                  <a:cubicBezTo>
                    <a:pt x="7784" y="12372"/>
                    <a:pt x="7762" y="12463"/>
                    <a:pt x="7739" y="12554"/>
                  </a:cubicBezTo>
                  <a:cubicBezTo>
                    <a:pt x="7716" y="12623"/>
                    <a:pt x="7693" y="12714"/>
                    <a:pt x="7670" y="12783"/>
                  </a:cubicBezTo>
                  <a:lnTo>
                    <a:pt x="7647" y="12828"/>
                  </a:lnTo>
                  <a:cubicBezTo>
                    <a:pt x="7579" y="13148"/>
                    <a:pt x="7465" y="13513"/>
                    <a:pt x="7351" y="13878"/>
                  </a:cubicBezTo>
                  <a:cubicBezTo>
                    <a:pt x="7328" y="13970"/>
                    <a:pt x="7305" y="14038"/>
                    <a:pt x="7282" y="14107"/>
                  </a:cubicBezTo>
                  <a:lnTo>
                    <a:pt x="7259" y="14129"/>
                  </a:lnTo>
                  <a:lnTo>
                    <a:pt x="7237" y="14198"/>
                  </a:lnTo>
                  <a:lnTo>
                    <a:pt x="7191" y="14312"/>
                  </a:lnTo>
                  <a:lnTo>
                    <a:pt x="7168" y="14358"/>
                  </a:lnTo>
                  <a:lnTo>
                    <a:pt x="7191" y="14335"/>
                  </a:lnTo>
                  <a:lnTo>
                    <a:pt x="7191" y="14335"/>
                  </a:lnTo>
                  <a:cubicBezTo>
                    <a:pt x="7122" y="14495"/>
                    <a:pt x="7054" y="14654"/>
                    <a:pt x="7008" y="14814"/>
                  </a:cubicBezTo>
                  <a:lnTo>
                    <a:pt x="6917" y="14997"/>
                  </a:lnTo>
                  <a:cubicBezTo>
                    <a:pt x="6871" y="15111"/>
                    <a:pt x="6826" y="15248"/>
                    <a:pt x="6780" y="15362"/>
                  </a:cubicBezTo>
                  <a:cubicBezTo>
                    <a:pt x="6620" y="15704"/>
                    <a:pt x="6438" y="16070"/>
                    <a:pt x="6255" y="16412"/>
                  </a:cubicBezTo>
                  <a:lnTo>
                    <a:pt x="6187" y="16549"/>
                  </a:lnTo>
                  <a:cubicBezTo>
                    <a:pt x="6118" y="16686"/>
                    <a:pt x="6050" y="16846"/>
                    <a:pt x="5958" y="16983"/>
                  </a:cubicBezTo>
                  <a:lnTo>
                    <a:pt x="5935" y="17005"/>
                  </a:lnTo>
                  <a:cubicBezTo>
                    <a:pt x="5890" y="17097"/>
                    <a:pt x="5844" y="17165"/>
                    <a:pt x="5799" y="17234"/>
                  </a:cubicBezTo>
                  <a:cubicBezTo>
                    <a:pt x="5753" y="17325"/>
                    <a:pt x="5684" y="17416"/>
                    <a:pt x="5639" y="17485"/>
                  </a:cubicBezTo>
                  <a:lnTo>
                    <a:pt x="5570" y="17553"/>
                  </a:lnTo>
                  <a:cubicBezTo>
                    <a:pt x="5502" y="17644"/>
                    <a:pt x="5456" y="17736"/>
                    <a:pt x="5388" y="17827"/>
                  </a:cubicBezTo>
                  <a:cubicBezTo>
                    <a:pt x="5365" y="17873"/>
                    <a:pt x="5365" y="17918"/>
                    <a:pt x="5365" y="17964"/>
                  </a:cubicBezTo>
                  <a:cubicBezTo>
                    <a:pt x="5296" y="18055"/>
                    <a:pt x="5205" y="18147"/>
                    <a:pt x="5137" y="18238"/>
                  </a:cubicBezTo>
                  <a:cubicBezTo>
                    <a:pt x="5091" y="18284"/>
                    <a:pt x="5068" y="18306"/>
                    <a:pt x="5022" y="18352"/>
                  </a:cubicBezTo>
                  <a:cubicBezTo>
                    <a:pt x="4954" y="18443"/>
                    <a:pt x="4863" y="18535"/>
                    <a:pt x="4794" y="18626"/>
                  </a:cubicBezTo>
                  <a:cubicBezTo>
                    <a:pt x="4749" y="18694"/>
                    <a:pt x="4680" y="18763"/>
                    <a:pt x="4634" y="18831"/>
                  </a:cubicBezTo>
                  <a:cubicBezTo>
                    <a:pt x="4497" y="18968"/>
                    <a:pt x="4361" y="19105"/>
                    <a:pt x="4224" y="19242"/>
                  </a:cubicBezTo>
                  <a:cubicBezTo>
                    <a:pt x="4155" y="19311"/>
                    <a:pt x="4087" y="19379"/>
                    <a:pt x="4018" y="19448"/>
                  </a:cubicBezTo>
                  <a:cubicBezTo>
                    <a:pt x="3950" y="19516"/>
                    <a:pt x="3881" y="19585"/>
                    <a:pt x="3813" y="19653"/>
                  </a:cubicBezTo>
                  <a:cubicBezTo>
                    <a:pt x="3721" y="19744"/>
                    <a:pt x="3630" y="19836"/>
                    <a:pt x="3516" y="19927"/>
                  </a:cubicBezTo>
                  <a:lnTo>
                    <a:pt x="3470" y="19973"/>
                  </a:lnTo>
                  <a:lnTo>
                    <a:pt x="3379" y="20041"/>
                  </a:lnTo>
                  <a:lnTo>
                    <a:pt x="3311" y="20110"/>
                  </a:lnTo>
                  <a:lnTo>
                    <a:pt x="3242" y="20178"/>
                  </a:lnTo>
                  <a:cubicBezTo>
                    <a:pt x="3219" y="20201"/>
                    <a:pt x="3174" y="20224"/>
                    <a:pt x="3151" y="20247"/>
                  </a:cubicBezTo>
                  <a:cubicBezTo>
                    <a:pt x="3105" y="20269"/>
                    <a:pt x="3082" y="20315"/>
                    <a:pt x="3037" y="20338"/>
                  </a:cubicBezTo>
                  <a:cubicBezTo>
                    <a:pt x="3014" y="20361"/>
                    <a:pt x="2968" y="20384"/>
                    <a:pt x="2923" y="20406"/>
                  </a:cubicBezTo>
                  <a:cubicBezTo>
                    <a:pt x="2854" y="20452"/>
                    <a:pt x="2763" y="20520"/>
                    <a:pt x="2671" y="20589"/>
                  </a:cubicBezTo>
                  <a:cubicBezTo>
                    <a:pt x="2580" y="20657"/>
                    <a:pt x="2489" y="20726"/>
                    <a:pt x="2398" y="20772"/>
                  </a:cubicBezTo>
                  <a:cubicBezTo>
                    <a:pt x="2352" y="20794"/>
                    <a:pt x="2306" y="20817"/>
                    <a:pt x="2261" y="20840"/>
                  </a:cubicBezTo>
                  <a:lnTo>
                    <a:pt x="2238" y="20863"/>
                  </a:lnTo>
                  <a:lnTo>
                    <a:pt x="2192" y="20886"/>
                  </a:lnTo>
                  <a:lnTo>
                    <a:pt x="2101" y="20931"/>
                  </a:lnTo>
                  <a:lnTo>
                    <a:pt x="2055" y="20954"/>
                  </a:lnTo>
                  <a:cubicBezTo>
                    <a:pt x="1987" y="20977"/>
                    <a:pt x="1941" y="21000"/>
                    <a:pt x="1895" y="21023"/>
                  </a:cubicBezTo>
                  <a:lnTo>
                    <a:pt x="1827" y="21068"/>
                  </a:lnTo>
                  <a:lnTo>
                    <a:pt x="1781" y="21091"/>
                  </a:lnTo>
                  <a:cubicBezTo>
                    <a:pt x="1781" y="21091"/>
                    <a:pt x="1758" y="21068"/>
                    <a:pt x="1758" y="21068"/>
                  </a:cubicBezTo>
                  <a:lnTo>
                    <a:pt x="1690" y="21068"/>
                  </a:lnTo>
                  <a:cubicBezTo>
                    <a:pt x="1644" y="21068"/>
                    <a:pt x="1599" y="21091"/>
                    <a:pt x="1576" y="21114"/>
                  </a:cubicBezTo>
                  <a:cubicBezTo>
                    <a:pt x="1462" y="21342"/>
                    <a:pt x="1325" y="21570"/>
                    <a:pt x="1119" y="21867"/>
                  </a:cubicBezTo>
                  <a:cubicBezTo>
                    <a:pt x="1074" y="21913"/>
                    <a:pt x="1028" y="21981"/>
                    <a:pt x="1005" y="22027"/>
                  </a:cubicBezTo>
                  <a:cubicBezTo>
                    <a:pt x="960" y="22095"/>
                    <a:pt x="914" y="22141"/>
                    <a:pt x="868" y="22187"/>
                  </a:cubicBezTo>
                  <a:lnTo>
                    <a:pt x="845" y="22232"/>
                  </a:lnTo>
                  <a:cubicBezTo>
                    <a:pt x="777" y="22324"/>
                    <a:pt x="708" y="22438"/>
                    <a:pt x="617" y="22529"/>
                  </a:cubicBezTo>
                  <a:lnTo>
                    <a:pt x="503" y="22689"/>
                  </a:lnTo>
                  <a:cubicBezTo>
                    <a:pt x="435" y="22757"/>
                    <a:pt x="389" y="22826"/>
                    <a:pt x="320" y="22894"/>
                  </a:cubicBezTo>
                  <a:lnTo>
                    <a:pt x="275" y="22963"/>
                  </a:lnTo>
                  <a:lnTo>
                    <a:pt x="184" y="23054"/>
                  </a:lnTo>
                  <a:cubicBezTo>
                    <a:pt x="161" y="23077"/>
                    <a:pt x="138" y="23100"/>
                    <a:pt x="115" y="23123"/>
                  </a:cubicBezTo>
                  <a:cubicBezTo>
                    <a:pt x="115" y="23123"/>
                    <a:pt x="92" y="23145"/>
                    <a:pt x="69" y="23168"/>
                  </a:cubicBezTo>
                  <a:cubicBezTo>
                    <a:pt x="24" y="23237"/>
                    <a:pt x="1" y="23328"/>
                    <a:pt x="47" y="23396"/>
                  </a:cubicBezTo>
                  <a:cubicBezTo>
                    <a:pt x="92" y="23442"/>
                    <a:pt x="161" y="23488"/>
                    <a:pt x="229" y="23488"/>
                  </a:cubicBezTo>
                  <a:cubicBezTo>
                    <a:pt x="252" y="23488"/>
                    <a:pt x="275" y="23465"/>
                    <a:pt x="298" y="23465"/>
                  </a:cubicBezTo>
                  <a:cubicBezTo>
                    <a:pt x="343" y="23488"/>
                    <a:pt x="366" y="23511"/>
                    <a:pt x="389" y="23511"/>
                  </a:cubicBezTo>
                  <a:lnTo>
                    <a:pt x="549" y="23511"/>
                  </a:lnTo>
                  <a:lnTo>
                    <a:pt x="617" y="23488"/>
                  </a:lnTo>
                  <a:lnTo>
                    <a:pt x="800" y="23488"/>
                  </a:lnTo>
                  <a:lnTo>
                    <a:pt x="845" y="23465"/>
                  </a:lnTo>
                  <a:lnTo>
                    <a:pt x="1005" y="23465"/>
                  </a:lnTo>
                  <a:cubicBezTo>
                    <a:pt x="1119" y="23442"/>
                    <a:pt x="1233" y="23419"/>
                    <a:pt x="1348" y="23419"/>
                  </a:cubicBezTo>
                  <a:cubicBezTo>
                    <a:pt x="1462" y="23419"/>
                    <a:pt x="1576" y="23396"/>
                    <a:pt x="1690" y="23374"/>
                  </a:cubicBezTo>
                  <a:lnTo>
                    <a:pt x="1736" y="23351"/>
                  </a:lnTo>
                  <a:lnTo>
                    <a:pt x="1850" y="23351"/>
                  </a:lnTo>
                  <a:cubicBezTo>
                    <a:pt x="1918" y="23328"/>
                    <a:pt x="1987" y="23328"/>
                    <a:pt x="2032" y="23305"/>
                  </a:cubicBezTo>
                  <a:cubicBezTo>
                    <a:pt x="2101" y="23305"/>
                    <a:pt x="2169" y="23282"/>
                    <a:pt x="2238" y="23259"/>
                  </a:cubicBezTo>
                  <a:lnTo>
                    <a:pt x="2283" y="23237"/>
                  </a:lnTo>
                  <a:cubicBezTo>
                    <a:pt x="2306" y="23237"/>
                    <a:pt x="2352" y="23214"/>
                    <a:pt x="2375" y="23214"/>
                  </a:cubicBezTo>
                  <a:lnTo>
                    <a:pt x="2420" y="23191"/>
                  </a:lnTo>
                  <a:lnTo>
                    <a:pt x="2466" y="23168"/>
                  </a:lnTo>
                  <a:cubicBezTo>
                    <a:pt x="2512" y="23168"/>
                    <a:pt x="2535" y="23145"/>
                    <a:pt x="2557" y="23145"/>
                  </a:cubicBezTo>
                  <a:cubicBezTo>
                    <a:pt x="2671" y="23100"/>
                    <a:pt x="2808" y="23054"/>
                    <a:pt x="2900" y="22986"/>
                  </a:cubicBezTo>
                  <a:cubicBezTo>
                    <a:pt x="2991" y="22963"/>
                    <a:pt x="3059" y="22917"/>
                    <a:pt x="3128" y="22894"/>
                  </a:cubicBezTo>
                  <a:cubicBezTo>
                    <a:pt x="3196" y="22871"/>
                    <a:pt x="3288" y="22849"/>
                    <a:pt x="3356" y="22803"/>
                  </a:cubicBezTo>
                  <a:cubicBezTo>
                    <a:pt x="3448" y="22780"/>
                    <a:pt x="3539" y="22735"/>
                    <a:pt x="3630" y="22689"/>
                  </a:cubicBezTo>
                  <a:lnTo>
                    <a:pt x="3699" y="22643"/>
                  </a:lnTo>
                  <a:cubicBezTo>
                    <a:pt x="3767" y="22598"/>
                    <a:pt x="3813" y="22575"/>
                    <a:pt x="3858" y="22552"/>
                  </a:cubicBezTo>
                  <a:lnTo>
                    <a:pt x="3927" y="22529"/>
                  </a:lnTo>
                  <a:cubicBezTo>
                    <a:pt x="3995" y="22483"/>
                    <a:pt x="4041" y="22461"/>
                    <a:pt x="4109" y="22438"/>
                  </a:cubicBezTo>
                  <a:cubicBezTo>
                    <a:pt x="4201" y="22392"/>
                    <a:pt x="4269" y="22346"/>
                    <a:pt x="4361" y="22278"/>
                  </a:cubicBezTo>
                  <a:cubicBezTo>
                    <a:pt x="4497" y="22210"/>
                    <a:pt x="4634" y="22118"/>
                    <a:pt x="4749" y="22027"/>
                  </a:cubicBezTo>
                  <a:cubicBezTo>
                    <a:pt x="4886" y="21936"/>
                    <a:pt x="5000" y="21821"/>
                    <a:pt x="5114" y="21730"/>
                  </a:cubicBezTo>
                  <a:lnTo>
                    <a:pt x="5159" y="21662"/>
                  </a:lnTo>
                  <a:cubicBezTo>
                    <a:pt x="5205" y="21616"/>
                    <a:pt x="5251" y="21570"/>
                    <a:pt x="5274" y="21525"/>
                  </a:cubicBezTo>
                  <a:cubicBezTo>
                    <a:pt x="5342" y="21479"/>
                    <a:pt x="5388" y="21433"/>
                    <a:pt x="5433" y="21388"/>
                  </a:cubicBezTo>
                  <a:lnTo>
                    <a:pt x="5479" y="21342"/>
                  </a:lnTo>
                  <a:lnTo>
                    <a:pt x="5525" y="21297"/>
                  </a:lnTo>
                  <a:cubicBezTo>
                    <a:pt x="5570" y="21251"/>
                    <a:pt x="5616" y="21205"/>
                    <a:pt x="5662" y="21160"/>
                  </a:cubicBezTo>
                  <a:cubicBezTo>
                    <a:pt x="5730" y="21091"/>
                    <a:pt x="5799" y="21023"/>
                    <a:pt x="5867" y="20954"/>
                  </a:cubicBezTo>
                  <a:cubicBezTo>
                    <a:pt x="5890" y="20908"/>
                    <a:pt x="5935" y="20863"/>
                    <a:pt x="5981" y="20794"/>
                  </a:cubicBezTo>
                  <a:lnTo>
                    <a:pt x="6050" y="20726"/>
                  </a:lnTo>
                  <a:lnTo>
                    <a:pt x="6118" y="20635"/>
                  </a:lnTo>
                  <a:cubicBezTo>
                    <a:pt x="6141" y="20589"/>
                    <a:pt x="6187" y="20543"/>
                    <a:pt x="6209" y="20520"/>
                  </a:cubicBezTo>
                  <a:lnTo>
                    <a:pt x="6324" y="20384"/>
                  </a:lnTo>
                  <a:cubicBezTo>
                    <a:pt x="6392" y="20292"/>
                    <a:pt x="6460" y="20201"/>
                    <a:pt x="6529" y="20110"/>
                  </a:cubicBezTo>
                  <a:cubicBezTo>
                    <a:pt x="6643" y="19973"/>
                    <a:pt x="6734" y="19836"/>
                    <a:pt x="6826" y="19699"/>
                  </a:cubicBezTo>
                  <a:cubicBezTo>
                    <a:pt x="6871" y="19653"/>
                    <a:pt x="6894" y="19607"/>
                    <a:pt x="6940" y="19539"/>
                  </a:cubicBezTo>
                  <a:lnTo>
                    <a:pt x="6963" y="19516"/>
                  </a:lnTo>
                  <a:cubicBezTo>
                    <a:pt x="7054" y="19402"/>
                    <a:pt x="7145" y="19265"/>
                    <a:pt x="7237" y="19105"/>
                  </a:cubicBezTo>
                  <a:cubicBezTo>
                    <a:pt x="7328" y="18991"/>
                    <a:pt x="7396" y="18854"/>
                    <a:pt x="7465" y="18740"/>
                  </a:cubicBezTo>
                  <a:lnTo>
                    <a:pt x="7510" y="18649"/>
                  </a:lnTo>
                  <a:cubicBezTo>
                    <a:pt x="7579" y="18489"/>
                    <a:pt x="7670" y="18329"/>
                    <a:pt x="7739" y="18169"/>
                  </a:cubicBezTo>
                  <a:cubicBezTo>
                    <a:pt x="7784" y="18101"/>
                    <a:pt x="7830" y="18010"/>
                    <a:pt x="7876" y="17918"/>
                  </a:cubicBezTo>
                  <a:cubicBezTo>
                    <a:pt x="7898" y="17850"/>
                    <a:pt x="7944" y="17781"/>
                    <a:pt x="7967" y="17713"/>
                  </a:cubicBezTo>
                  <a:cubicBezTo>
                    <a:pt x="8013" y="17599"/>
                    <a:pt x="8081" y="17508"/>
                    <a:pt x="8127" y="17393"/>
                  </a:cubicBezTo>
                  <a:lnTo>
                    <a:pt x="8195" y="17234"/>
                  </a:lnTo>
                  <a:lnTo>
                    <a:pt x="8241" y="17119"/>
                  </a:lnTo>
                  <a:cubicBezTo>
                    <a:pt x="8309" y="17005"/>
                    <a:pt x="8378" y="16868"/>
                    <a:pt x="8423" y="16754"/>
                  </a:cubicBezTo>
                  <a:cubicBezTo>
                    <a:pt x="8492" y="16595"/>
                    <a:pt x="8560" y="16412"/>
                    <a:pt x="8629" y="16252"/>
                  </a:cubicBezTo>
                  <a:lnTo>
                    <a:pt x="8697" y="16115"/>
                  </a:lnTo>
                  <a:cubicBezTo>
                    <a:pt x="8743" y="16001"/>
                    <a:pt x="8789" y="15864"/>
                    <a:pt x="8834" y="15750"/>
                  </a:cubicBezTo>
                  <a:lnTo>
                    <a:pt x="8880" y="15636"/>
                  </a:lnTo>
                  <a:cubicBezTo>
                    <a:pt x="8903" y="15567"/>
                    <a:pt x="8926" y="15476"/>
                    <a:pt x="8971" y="15408"/>
                  </a:cubicBezTo>
                  <a:lnTo>
                    <a:pt x="9017" y="15271"/>
                  </a:lnTo>
                  <a:lnTo>
                    <a:pt x="9017" y="15225"/>
                  </a:lnTo>
                  <a:cubicBezTo>
                    <a:pt x="9040" y="15225"/>
                    <a:pt x="9040" y="15202"/>
                    <a:pt x="9040" y="15179"/>
                  </a:cubicBezTo>
                  <a:lnTo>
                    <a:pt x="9063" y="15157"/>
                  </a:lnTo>
                  <a:lnTo>
                    <a:pt x="9063" y="15111"/>
                  </a:lnTo>
                  <a:lnTo>
                    <a:pt x="9085" y="15111"/>
                  </a:lnTo>
                  <a:lnTo>
                    <a:pt x="9085" y="15088"/>
                  </a:lnTo>
                  <a:cubicBezTo>
                    <a:pt x="9154" y="14883"/>
                    <a:pt x="9222" y="14677"/>
                    <a:pt x="9291" y="14495"/>
                  </a:cubicBezTo>
                  <a:cubicBezTo>
                    <a:pt x="9336" y="14335"/>
                    <a:pt x="9405" y="14152"/>
                    <a:pt x="9473" y="13970"/>
                  </a:cubicBezTo>
                  <a:cubicBezTo>
                    <a:pt x="9496" y="13878"/>
                    <a:pt x="9519" y="13810"/>
                    <a:pt x="9542" y="13719"/>
                  </a:cubicBezTo>
                  <a:cubicBezTo>
                    <a:pt x="9565" y="13627"/>
                    <a:pt x="9588" y="13536"/>
                    <a:pt x="9610" y="13422"/>
                  </a:cubicBezTo>
                  <a:lnTo>
                    <a:pt x="9656" y="13285"/>
                  </a:lnTo>
                  <a:cubicBezTo>
                    <a:pt x="9702" y="13148"/>
                    <a:pt x="9747" y="12988"/>
                    <a:pt x="9770" y="12851"/>
                  </a:cubicBezTo>
                  <a:cubicBezTo>
                    <a:pt x="9793" y="12760"/>
                    <a:pt x="9816" y="12669"/>
                    <a:pt x="9816" y="12577"/>
                  </a:cubicBezTo>
                  <a:cubicBezTo>
                    <a:pt x="9861" y="12372"/>
                    <a:pt x="9907" y="12189"/>
                    <a:pt x="9930" y="12029"/>
                  </a:cubicBezTo>
                  <a:cubicBezTo>
                    <a:pt x="9953" y="11938"/>
                    <a:pt x="9953" y="11847"/>
                    <a:pt x="9976" y="11756"/>
                  </a:cubicBezTo>
                  <a:cubicBezTo>
                    <a:pt x="9976" y="11687"/>
                    <a:pt x="9976" y="11641"/>
                    <a:pt x="9976" y="11573"/>
                  </a:cubicBezTo>
                  <a:cubicBezTo>
                    <a:pt x="9976" y="11527"/>
                    <a:pt x="9976" y="11459"/>
                    <a:pt x="9976" y="11413"/>
                  </a:cubicBezTo>
                  <a:cubicBezTo>
                    <a:pt x="9976" y="11413"/>
                    <a:pt x="9976" y="11390"/>
                    <a:pt x="9953" y="11390"/>
                  </a:cubicBezTo>
                  <a:cubicBezTo>
                    <a:pt x="10021" y="11162"/>
                    <a:pt x="10067" y="10888"/>
                    <a:pt x="10090" y="10614"/>
                  </a:cubicBezTo>
                  <a:lnTo>
                    <a:pt x="10113" y="10523"/>
                  </a:lnTo>
                  <a:cubicBezTo>
                    <a:pt x="10113" y="10386"/>
                    <a:pt x="10135" y="10249"/>
                    <a:pt x="10158" y="10135"/>
                  </a:cubicBezTo>
                  <a:lnTo>
                    <a:pt x="10158" y="10089"/>
                  </a:lnTo>
                  <a:cubicBezTo>
                    <a:pt x="10158" y="10021"/>
                    <a:pt x="10181" y="9930"/>
                    <a:pt x="10181" y="9838"/>
                  </a:cubicBezTo>
                  <a:cubicBezTo>
                    <a:pt x="10181" y="9815"/>
                    <a:pt x="10181" y="9770"/>
                    <a:pt x="10181" y="9747"/>
                  </a:cubicBezTo>
                  <a:cubicBezTo>
                    <a:pt x="10181" y="9724"/>
                    <a:pt x="10204" y="9701"/>
                    <a:pt x="10204" y="9678"/>
                  </a:cubicBezTo>
                  <a:cubicBezTo>
                    <a:pt x="10227" y="9564"/>
                    <a:pt x="10227" y="9473"/>
                    <a:pt x="10249" y="9359"/>
                  </a:cubicBezTo>
                  <a:cubicBezTo>
                    <a:pt x="10249" y="9313"/>
                    <a:pt x="10249" y="9268"/>
                    <a:pt x="10249" y="9199"/>
                  </a:cubicBezTo>
                  <a:cubicBezTo>
                    <a:pt x="10272" y="9062"/>
                    <a:pt x="10295" y="8902"/>
                    <a:pt x="10295" y="8765"/>
                  </a:cubicBezTo>
                  <a:cubicBezTo>
                    <a:pt x="10295" y="8697"/>
                    <a:pt x="10295" y="8628"/>
                    <a:pt x="10318" y="8583"/>
                  </a:cubicBezTo>
                  <a:cubicBezTo>
                    <a:pt x="10318" y="8492"/>
                    <a:pt x="10318" y="8400"/>
                    <a:pt x="10318" y="8309"/>
                  </a:cubicBezTo>
                  <a:cubicBezTo>
                    <a:pt x="10341" y="8149"/>
                    <a:pt x="10341" y="7989"/>
                    <a:pt x="10341" y="7830"/>
                  </a:cubicBezTo>
                  <a:cubicBezTo>
                    <a:pt x="10341" y="7647"/>
                    <a:pt x="10341" y="7442"/>
                    <a:pt x="10341" y="7259"/>
                  </a:cubicBezTo>
                  <a:cubicBezTo>
                    <a:pt x="10341" y="7054"/>
                    <a:pt x="10341" y="6871"/>
                    <a:pt x="10341" y="6666"/>
                  </a:cubicBezTo>
                  <a:cubicBezTo>
                    <a:pt x="10318" y="6277"/>
                    <a:pt x="10318" y="5912"/>
                    <a:pt x="10295" y="5570"/>
                  </a:cubicBezTo>
                  <a:cubicBezTo>
                    <a:pt x="10295" y="5479"/>
                    <a:pt x="10272" y="5387"/>
                    <a:pt x="10272" y="5296"/>
                  </a:cubicBezTo>
                  <a:cubicBezTo>
                    <a:pt x="10272" y="5250"/>
                    <a:pt x="10272" y="5205"/>
                    <a:pt x="10272" y="5182"/>
                  </a:cubicBezTo>
                  <a:cubicBezTo>
                    <a:pt x="10249" y="5113"/>
                    <a:pt x="10249" y="5068"/>
                    <a:pt x="10249" y="4999"/>
                  </a:cubicBezTo>
                  <a:cubicBezTo>
                    <a:pt x="10227" y="4817"/>
                    <a:pt x="10204" y="4611"/>
                    <a:pt x="10158" y="4406"/>
                  </a:cubicBezTo>
                  <a:cubicBezTo>
                    <a:pt x="10158" y="4315"/>
                    <a:pt x="10135" y="4200"/>
                    <a:pt x="10113" y="4086"/>
                  </a:cubicBezTo>
                  <a:lnTo>
                    <a:pt x="10090" y="3904"/>
                  </a:lnTo>
                  <a:cubicBezTo>
                    <a:pt x="10090" y="3858"/>
                    <a:pt x="10067" y="3812"/>
                    <a:pt x="10067" y="3744"/>
                  </a:cubicBezTo>
                  <a:cubicBezTo>
                    <a:pt x="10067" y="3721"/>
                    <a:pt x="10044" y="3675"/>
                    <a:pt x="10044" y="3630"/>
                  </a:cubicBezTo>
                  <a:cubicBezTo>
                    <a:pt x="10044" y="3538"/>
                    <a:pt x="10021" y="3470"/>
                    <a:pt x="9998" y="3379"/>
                  </a:cubicBezTo>
                  <a:cubicBezTo>
                    <a:pt x="9976" y="3219"/>
                    <a:pt x="9930" y="3059"/>
                    <a:pt x="9884" y="2899"/>
                  </a:cubicBezTo>
                  <a:lnTo>
                    <a:pt x="9884" y="2922"/>
                  </a:lnTo>
                  <a:cubicBezTo>
                    <a:pt x="9861" y="2854"/>
                    <a:pt x="9839" y="2762"/>
                    <a:pt x="9816" y="2671"/>
                  </a:cubicBezTo>
                  <a:cubicBezTo>
                    <a:pt x="9793" y="2580"/>
                    <a:pt x="9770" y="2511"/>
                    <a:pt x="9724" y="2443"/>
                  </a:cubicBezTo>
                  <a:cubicBezTo>
                    <a:pt x="9702" y="2352"/>
                    <a:pt x="9656" y="2283"/>
                    <a:pt x="9633" y="2215"/>
                  </a:cubicBezTo>
                  <a:cubicBezTo>
                    <a:pt x="9588" y="2123"/>
                    <a:pt x="9542" y="2055"/>
                    <a:pt x="9496" y="1964"/>
                  </a:cubicBezTo>
                  <a:lnTo>
                    <a:pt x="9359" y="1781"/>
                  </a:lnTo>
                  <a:cubicBezTo>
                    <a:pt x="9336" y="1735"/>
                    <a:pt x="9314" y="1712"/>
                    <a:pt x="9291" y="1667"/>
                  </a:cubicBezTo>
                  <a:cubicBezTo>
                    <a:pt x="9268" y="1621"/>
                    <a:pt x="9245" y="1598"/>
                    <a:pt x="9222" y="1575"/>
                  </a:cubicBezTo>
                  <a:cubicBezTo>
                    <a:pt x="9177" y="1484"/>
                    <a:pt x="9131" y="1416"/>
                    <a:pt x="9085" y="1347"/>
                  </a:cubicBezTo>
                  <a:cubicBezTo>
                    <a:pt x="9017" y="1256"/>
                    <a:pt x="8948" y="1187"/>
                    <a:pt x="8880" y="1096"/>
                  </a:cubicBezTo>
                  <a:cubicBezTo>
                    <a:pt x="8857" y="1051"/>
                    <a:pt x="8811" y="1005"/>
                    <a:pt x="8789" y="982"/>
                  </a:cubicBezTo>
                  <a:lnTo>
                    <a:pt x="8766" y="936"/>
                  </a:lnTo>
                  <a:cubicBezTo>
                    <a:pt x="8720" y="891"/>
                    <a:pt x="8652" y="822"/>
                    <a:pt x="8606" y="777"/>
                  </a:cubicBezTo>
                  <a:lnTo>
                    <a:pt x="8583" y="754"/>
                  </a:lnTo>
                  <a:cubicBezTo>
                    <a:pt x="8492" y="640"/>
                    <a:pt x="8423" y="571"/>
                    <a:pt x="8332" y="503"/>
                  </a:cubicBezTo>
                  <a:cubicBezTo>
                    <a:pt x="8286" y="457"/>
                    <a:pt x="8241" y="434"/>
                    <a:pt x="8195" y="389"/>
                  </a:cubicBezTo>
                  <a:cubicBezTo>
                    <a:pt x="8172" y="366"/>
                    <a:pt x="8104" y="343"/>
                    <a:pt x="8058" y="320"/>
                  </a:cubicBezTo>
                  <a:lnTo>
                    <a:pt x="8035" y="297"/>
                  </a:lnTo>
                  <a:lnTo>
                    <a:pt x="7990" y="297"/>
                  </a:lnTo>
                  <a:cubicBezTo>
                    <a:pt x="7967" y="274"/>
                    <a:pt x="7944" y="274"/>
                    <a:pt x="7944" y="274"/>
                  </a:cubicBezTo>
                  <a:cubicBezTo>
                    <a:pt x="7898" y="297"/>
                    <a:pt x="7898" y="297"/>
                    <a:pt x="7876" y="297"/>
                  </a:cubicBezTo>
                  <a:lnTo>
                    <a:pt x="7762" y="297"/>
                  </a:lnTo>
                  <a:cubicBezTo>
                    <a:pt x="7716" y="206"/>
                    <a:pt x="7670" y="115"/>
                    <a:pt x="7625" y="46"/>
                  </a:cubicBezTo>
                  <a:cubicBezTo>
                    <a:pt x="7602" y="23"/>
                    <a:pt x="7556" y="1"/>
                    <a:pt x="7510"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22"/>
            <p:cNvSpPr/>
            <p:nvPr/>
          </p:nvSpPr>
          <p:spPr>
            <a:xfrm>
              <a:off x="6848900" y="1768425"/>
              <a:ext cx="265350" cy="220300"/>
            </a:xfrm>
            <a:custGeom>
              <a:avLst/>
              <a:gdLst/>
              <a:ahLst/>
              <a:cxnLst/>
              <a:rect l="l" t="t" r="r" b="b"/>
              <a:pathLst>
                <a:path w="10614" h="8812" extrusionOk="0">
                  <a:moveTo>
                    <a:pt x="4474" y="1"/>
                  </a:moveTo>
                  <a:cubicBezTo>
                    <a:pt x="4291" y="1"/>
                    <a:pt x="4086" y="24"/>
                    <a:pt x="3903" y="69"/>
                  </a:cubicBezTo>
                  <a:cubicBezTo>
                    <a:pt x="3858" y="69"/>
                    <a:pt x="3835" y="92"/>
                    <a:pt x="3812" y="138"/>
                  </a:cubicBezTo>
                  <a:cubicBezTo>
                    <a:pt x="3721" y="138"/>
                    <a:pt x="3652" y="138"/>
                    <a:pt x="3561" y="161"/>
                  </a:cubicBezTo>
                  <a:lnTo>
                    <a:pt x="3515" y="161"/>
                  </a:lnTo>
                  <a:cubicBezTo>
                    <a:pt x="3470" y="161"/>
                    <a:pt x="3424" y="184"/>
                    <a:pt x="3378" y="184"/>
                  </a:cubicBezTo>
                  <a:lnTo>
                    <a:pt x="3333" y="184"/>
                  </a:lnTo>
                  <a:cubicBezTo>
                    <a:pt x="3264" y="206"/>
                    <a:pt x="3196" y="206"/>
                    <a:pt x="3127" y="229"/>
                  </a:cubicBezTo>
                  <a:cubicBezTo>
                    <a:pt x="3059" y="252"/>
                    <a:pt x="2967" y="252"/>
                    <a:pt x="2876" y="298"/>
                  </a:cubicBezTo>
                  <a:cubicBezTo>
                    <a:pt x="2831" y="298"/>
                    <a:pt x="2785" y="321"/>
                    <a:pt x="2739" y="343"/>
                  </a:cubicBezTo>
                  <a:lnTo>
                    <a:pt x="2625" y="389"/>
                  </a:lnTo>
                  <a:cubicBezTo>
                    <a:pt x="2557" y="412"/>
                    <a:pt x="2465" y="435"/>
                    <a:pt x="2397" y="458"/>
                  </a:cubicBezTo>
                  <a:cubicBezTo>
                    <a:pt x="2260" y="503"/>
                    <a:pt x="2123" y="572"/>
                    <a:pt x="1986" y="640"/>
                  </a:cubicBezTo>
                  <a:lnTo>
                    <a:pt x="1895" y="686"/>
                  </a:lnTo>
                  <a:cubicBezTo>
                    <a:pt x="1803" y="709"/>
                    <a:pt x="1735" y="754"/>
                    <a:pt x="1666" y="777"/>
                  </a:cubicBezTo>
                  <a:lnTo>
                    <a:pt x="1644" y="800"/>
                  </a:lnTo>
                  <a:cubicBezTo>
                    <a:pt x="1552" y="846"/>
                    <a:pt x="1484" y="891"/>
                    <a:pt x="1393" y="937"/>
                  </a:cubicBezTo>
                  <a:cubicBezTo>
                    <a:pt x="1347" y="982"/>
                    <a:pt x="1301" y="1005"/>
                    <a:pt x="1278" y="1051"/>
                  </a:cubicBezTo>
                  <a:lnTo>
                    <a:pt x="1210" y="1097"/>
                  </a:lnTo>
                  <a:cubicBezTo>
                    <a:pt x="1187" y="1119"/>
                    <a:pt x="1164" y="1142"/>
                    <a:pt x="1141" y="1165"/>
                  </a:cubicBezTo>
                  <a:cubicBezTo>
                    <a:pt x="1119" y="1165"/>
                    <a:pt x="1096" y="1188"/>
                    <a:pt x="1073" y="1211"/>
                  </a:cubicBezTo>
                  <a:cubicBezTo>
                    <a:pt x="1027" y="1256"/>
                    <a:pt x="982" y="1279"/>
                    <a:pt x="959" y="1325"/>
                  </a:cubicBezTo>
                  <a:lnTo>
                    <a:pt x="913" y="1371"/>
                  </a:lnTo>
                  <a:cubicBezTo>
                    <a:pt x="890" y="1393"/>
                    <a:pt x="868" y="1416"/>
                    <a:pt x="845" y="1439"/>
                  </a:cubicBezTo>
                  <a:lnTo>
                    <a:pt x="822" y="1462"/>
                  </a:lnTo>
                  <a:cubicBezTo>
                    <a:pt x="776" y="1485"/>
                    <a:pt x="753" y="1530"/>
                    <a:pt x="708" y="1553"/>
                  </a:cubicBezTo>
                  <a:cubicBezTo>
                    <a:pt x="685" y="1576"/>
                    <a:pt x="662" y="1599"/>
                    <a:pt x="639" y="1622"/>
                  </a:cubicBezTo>
                  <a:cubicBezTo>
                    <a:pt x="594" y="1667"/>
                    <a:pt x="548" y="1690"/>
                    <a:pt x="502" y="1736"/>
                  </a:cubicBezTo>
                  <a:cubicBezTo>
                    <a:pt x="480" y="1781"/>
                    <a:pt x="434" y="1804"/>
                    <a:pt x="411" y="1850"/>
                  </a:cubicBezTo>
                  <a:cubicBezTo>
                    <a:pt x="388" y="1873"/>
                    <a:pt x="365" y="1895"/>
                    <a:pt x="343" y="1918"/>
                  </a:cubicBezTo>
                  <a:cubicBezTo>
                    <a:pt x="274" y="2010"/>
                    <a:pt x="206" y="2078"/>
                    <a:pt x="114" y="2124"/>
                  </a:cubicBezTo>
                  <a:cubicBezTo>
                    <a:pt x="91" y="2169"/>
                    <a:pt x="69" y="2215"/>
                    <a:pt x="91" y="2261"/>
                  </a:cubicBezTo>
                  <a:cubicBezTo>
                    <a:pt x="46" y="2284"/>
                    <a:pt x="23" y="2329"/>
                    <a:pt x="23" y="2352"/>
                  </a:cubicBezTo>
                  <a:cubicBezTo>
                    <a:pt x="0" y="2398"/>
                    <a:pt x="23" y="2443"/>
                    <a:pt x="46" y="2466"/>
                  </a:cubicBezTo>
                  <a:cubicBezTo>
                    <a:pt x="46" y="2512"/>
                    <a:pt x="91" y="2535"/>
                    <a:pt x="137" y="2557"/>
                  </a:cubicBezTo>
                  <a:cubicBezTo>
                    <a:pt x="206" y="2557"/>
                    <a:pt x="274" y="2557"/>
                    <a:pt x="365" y="2580"/>
                  </a:cubicBezTo>
                  <a:cubicBezTo>
                    <a:pt x="753" y="2626"/>
                    <a:pt x="1073" y="2694"/>
                    <a:pt x="1370" y="2809"/>
                  </a:cubicBezTo>
                  <a:lnTo>
                    <a:pt x="1415" y="2809"/>
                  </a:lnTo>
                  <a:cubicBezTo>
                    <a:pt x="1438" y="2831"/>
                    <a:pt x="1461" y="2831"/>
                    <a:pt x="1484" y="2831"/>
                  </a:cubicBezTo>
                  <a:lnTo>
                    <a:pt x="1552" y="2831"/>
                  </a:lnTo>
                  <a:cubicBezTo>
                    <a:pt x="1621" y="2809"/>
                    <a:pt x="1666" y="2763"/>
                    <a:pt x="1689" y="2740"/>
                  </a:cubicBezTo>
                  <a:cubicBezTo>
                    <a:pt x="1712" y="2694"/>
                    <a:pt x="1758" y="2672"/>
                    <a:pt x="1781" y="2626"/>
                  </a:cubicBezTo>
                  <a:lnTo>
                    <a:pt x="1826" y="2580"/>
                  </a:lnTo>
                  <a:cubicBezTo>
                    <a:pt x="1872" y="2512"/>
                    <a:pt x="1940" y="2466"/>
                    <a:pt x="2009" y="2398"/>
                  </a:cubicBezTo>
                  <a:lnTo>
                    <a:pt x="2054" y="2352"/>
                  </a:lnTo>
                  <a:cubicBezTo>
                    <a:pt x="2077" y="2329"/>
                    <a:pt x="2100" y="2306"/>
                    <a:pt x="2123" y="2284"/>
                  </a:cubicBezTo>
                  <a:lnTo>
                    <a:pt x="2214" y="2238"/>
                  </a:lnTo>
                  <a:cubicBezTo>
                    <a:pt x="2260" y="2192"/>
                    <a:pt x="2306" y="2169"/>
                    <a:pt x="2328" y="2147"/>
                  </a:cubicBezTo>
                  <a:lnTo>
                    <a:pt x="2306" y="2147"/>
                  </a:lnTo>
                  <a:cubicBezTo>
                    <a:pt x="2442" y="2055"/>
                    <a:pt x="2602" y="1964"/>
                    <a:pt x="2739" y="1895"/>
                  </a:cubicBezTo>
                  <a:lnTo>
                    <a:pt x="2785" y="1873"/>
                  </a:lnTo>
                  <a:cubicBezTo>
                    <a:pt x="2853" y="1804"/>
                    <a:pt x="2945" y="1781"/>
                    <a:pt x="3013" y="1736"/>
                  </a:cubicBezTo>
                  <a:cubicBezTo>
                    <a:pt x="3104" y="1690"/>
                    <a:pt x="3196" y="1644"/>
                    <a:pt x="3264" y="1599"/>
                  </a:cubicBezTo>
                  <a:cubicBezTo>
                    <a:pt x="3310" y="1599"/>
                    <a:pt x="3356" y="1576"/>
                    <a:pt x="3378" y="1553"/>
                  </a:cubicBezTo>
                  <a:cubicBezTo>
                    <a:pt x="3424" y="1553"/>
                    <a:pt x="3470" y="1530"/>
                    <a:pt x="3515" y="1507"/>
                  </a:cubicBezTo>
                  <a:lnTo>
                    <a:pt x="3561" y="1485"/>
                  </a:lnTo>
                  <a:cubicBezTo>
                    <a:pt x="3629" y="1462"/>
                    <a:pt x="3721" y="1439"/>
                    <a:pt x="3789" y="1416"/>
                  </a:cubicBezTo>
                  <a:cubicBezTo>
                    <a:pt x="3903" y="1371"/>
                    <a:pt x="4017" y="1348"/>
                    <a:pt x="4132" y="1325"/>
                  </a:cubicBezTo>
                  <a:cubicBezTo>
                    <a:pt x="4223" y="1279"/>
                    <a:pt x="4337" y="1256"/>
                    <a:pt x="4451" y="1256"/>
                  </a:cubicBezTo>
                  <a:cubicBezTo>
                    <a:pt x="4542" y="1234"/>
                    <a:pt x="4657" y="1234"/>
                    <a:pt x="4748" y="1234"/>
                  </a:cubicBezTo>
                  <a:lnTo>
                    <a:pt x="4885" y="1234"/>
                  </a:lnTo>
                  <a:cubicBezTo>
                    <a:pt x="5022" y="1234"/>
                    <a:pt x="5182" y="1256"/>
                    <a:pt x="5318" y="1279"/>
                  </a:cubicBezTo>
                  <a:cubicBezTo>
                    <a:pt x="5433" y="1279"/>
                    <a:pt x="5524" y="1302"/>
                    <a:pt x="5615" y="1325"/>
                  </a:cubicBezTo>
                  <a:lnTo>
                    <a:pt x="5775" y="1325"/>
                  </a:lnTo>
                  <a:cubicBezTo>
                    <a:pt x="5821" y="1348"/>
                    <a:pt x="5866" y="1348"/>
                    <a:pt x="5912" y="1348"/>
                  </a:cubicBezTo>
                  <a:cubicBezTo>
                    <a:pt x="6003" y="1371"/>
                    <a:pt x="6117" y="1393"/>
                    <a:pt x="6209" y="1416"/>
                  </a:cubicBezTo>
                  <a:cubicBezTo>
                    <a:pt x="6300" y="1439"/>
                    <a:pt x="6391" y="1462"/>
                    <a:pt x="6483" y="1485"/>
                  </a:cubicBezTo>
                  <a:cubicBezTo>
                    <a:pt x="6620" y="1553"/>
                    <a:pt x="6756" y="1622"/>
                    <a:pt x="6871" y="1690"/>
                  </a:cubicBezTo>
                  <a:cubicBezTo>
                    <a:pt x="6985" y="1759"/>
                    <a:pt x="7099" y="1850"/>
                    <a:pt x="7236" y="1941"/>
                  </a:cubicBezTo>
                  <a:lnTo>
                    <a:pt x="7259" y="1941"/>
                  </a:lnTo>
                  <a:lnTo>
                    <a:pt x="7396" y="2055"/>
                  </a:lnTo>
                  <a:lnTo>
                    <a:pt x="7533" y="2169"/>
                  </a:lnTo>
                  <a:cubicBezTo>
                    <a:pt x="7601" y="2215"/>
                    <a:pt x="7692" y="2284"/>
                    <a:pt x="7784" y="2352"/>
                  </a:cubicBezTo>
                  <a:cubicBezTo>
                    <a:pt x="7875" y="2420"/>
                    <a:pt x="7943" y="2512"/>
                    <a:pt x="8035" y="2580"/>
                  </a:cubicBezTo>
                  <a:cubicBezTo>
                    <a:pt x="8058" y="2603"/>
                    <a:pt x="8103" y="2649"/>
                    <a:pt x="8126" y="2672"/>
                  </a:cubicBezTo>
                  <a:cubicBezTo>
                    <a:pt x="8172" y="2717"/>
                    <a:pt x="8217" y="2763"/>
                    <a:pt x="8263" y="2809"/>
                  </a:cubicBezTo>
                  <a:cubicBezTo>
                    <a:pt x="8331" y="2900"/>
                    <a:pt x="8400" y="2968"/>
                    <a:pt x="8446" y="3014"/>
                  </a:cubicBezTo>
                  <a:cubicBezTo>
                    <a:pt x="8605" y="3219"/>
                    <a:pt x="8742" y="3402"/>
                    <a:pt x="8834" y="3607"/>
                  </a:cubicBezTo>
                  <a:lnTo>
                    <a:pt x="8879" y="3699"/>
                  </a:lnTo>
                  <a:cubicBezTo>
                    <a:pt x="8902" y="3767"/>
                    <a:pt x="8925" y="3836"/>
                    <a:pt x="8971" y="3904"/>
                  </a:cubicBezTo>
                  <a:lnTo>
                    <a:pt x="8971" y="3927"/>
                  </a:lnTo>
                  <a:cubicBezTo>
                    <a:pt x="8993" y="3973"/>
                    <a:pt x="8993" y="3995"/>
                    <a:pt x="9016" y="4041"/>
                  </a:cubicBezTo>
                  <a:cubicBezTo>
                    <a:pt x="9016" y="4087"/>
                    <a:pt x="9039" y="4132"/>
                    <a:pt x="9039" y="4178"/>
                  </a:cubicBezTo>
                  <a:cubicBezTo>
                    <a:pt x="9062" y="4246"/>
                    <a:pt x="9062" y="4292"/>
                    <a:pt x="9085" y="4361"/>
                  </a:cubicBezTo>
                  <a:cubicBezTo>
                    <a:pt x="9085" y="4429"/>
                    <a:pt x="9107" y="4498"/>
                    <a:pt x="9107" y="4566"/>
                  </a:cubicBezTo>
                  <a:cubicBezTo>
                    <a:pt x="9107" y="4612"/>
                    <a:pt x="9107" y="4680"/>
                    <a:pt x="9130" y="4749"/>
                  </a:cubicBezTo>
                  <a:lnTo>
                    <a:pt x="9130" y="4817"/>
                  </a:lnTo>
                  <a:lnTo>
                    <a:pt x="9130" y="4908"/>
                  </a:lnTo>
                  <a:cubicBezTo>
                    <a:pt x="9153" y="5023"/>
                    <a:pt x="9153" y="5160"/>
                    <a:pt x="9153" y="5274"/>
                  </a:cubicBezTo>
                  <a:cubicBezTo>
                    <a:pt x="9130" y="5365"/>
                    <a:pt x="9107" y="5433"/>
                    <a:pt x="9085" y="5525"/>
                  </a:cubicBezTo>
                  <a:cubicBezTo>
                    <a:pt x="9039" y="5616"/>
                    <a:pt x="9016" y="5707"/>
                    <a:pt x="8993" y="5799"/>
                  </a:cubicBezTo>
                  <a:cubicBezTo>
                    <a:pt x="8971" y="5913"/>
                    <a:pt x="8948" y="6004"/>
                    <a:pt x="8925" y="6095"/>
                  </a:cubicBezTo>
                  <a:cubicBezTo>
                    <a:pt x="8902" y="6164"/>
                    <a:pt x="8879" y="6255"/>
                    <a:pt x="8834" y="6346"/>
                  </a:cubicBezTo>
                  <a:cubicBezTo>
                    <a:pt x="8788" y="6461"/>
                    <a:pt x="8719" y="6597"/>
                    <a:pt x="8628" y="6780"/>
                  </a:cubicBezTo>
                  <a:cubicBezTo>
                    <a:pt x="8605" y="6803"/>
                    <a:pt x="8605" y="6849"/>
                    <a:pt x="8582" y="6894"/>
                  </a:cubicBezTo>
                  <a:cubicBezTo>
                    <a:pt x="8560" y="6917"/>
                    <a:pt x="8537" y="6963"/>
                    <a:pt x="8514" y="6986"/>
                  </a:cubicBezTo>
                  <a:cubicBezTo>
                    <a:pt x="8491" y="7054"/>
                    <a:pt x="8468" y="7100"/>
                    <a:pt x="8423" y="7145"/>
                  </a:cubicBezTo>
                  <a:cubicBezTo>
                    <a:pt x="8400" y="7191"/>
                    <a:pt x="8377" y="7214"/>
                    <a:pt x="8354" y="7259"/>
                  </a:cubicBezTo>
                  <a:cubicBezTo>
                    <a:pt x="8309" y="7328"/>
                    <a:pt x="8263" y="7396"/>
                    <a:pt x="8263" y="7488"/>
                  </a:cubicBezTo>
                  <a:cubicBezTo>
                    <a:pt x="8286" y="7533"/>
                    <a:pt x="8286" y="7602"/>
                    <a:pt x="8331" y="7670"/>
                  </a:cubicBezTo>
                  <a:cubicBezTo>
                    <a:pt x="8354" y="7693"/>
                    <a:pt x="8377" y="7716"/>
                    <a:pt x="8400" y="7739"/>
                  </a:cubicBezTo>
                  <a:lnTo>
                    <a:pt x="8423" y="7762"/>
                  </a:lnTo>
                  <a:lnTo>
                    <a:pt x="8446" y="7807"/>
                  </a:lnTo>
                  <a:lnTo>
                    <a:pt x="8468" y="7830"/>
                  </a:lnTo>
                  <a:cubicBezTo>
                    <a:pt x="8491" y="7853"/>
                    <a:pt x="8514" y="7899"/>
                    <a:pt x="8560" y="7944"/>
                  </a:cubicBezTo>
                  <a:cubicBezTo>
                    <a:pt x="8582" y="7967"/>
                    <a:pt x="8582" y="7990"/>
                    <a:pt x="8605" y="8013"/>
                  </a:cubicBezTo>
                  <a:cubicBezTo>
                    <a:pt x="8605" y="8035"/>
                    <a:pt x="8628" y="8035"/>
                    <a:pt x="8628" y="8058"/>
                  </a:cubicBezTo>
                  <a:lnTo>
                    <a:pt x="8651" y="8081"/>
                  </a:lnTo>
                  <a:cubicBezTo>
                    <a:pt x="8674" y="8127"/>
                    <a:pt x="8697" y="8172"/>
                    <a:pt x="8742" y="8218"/>
                  </a:cubicBezTo>
                  <a:lnTo>
                    <a:pt x="8765" y="8241"/>
                  </a:lnTo>
                  <a:cubicBezTo>
                    <a:pt x="8765" y="8264"/>
                    <a:pt x="8788" y="8287"/>
                    <a:pt x="8788" y="8309"/>
                  </a:cubicBezTo>
                  <a:cubicBezTo>
                    <a:pt x="8811" y="8332"/>
                    <a:pt x="8834" y="8378"/>
                    <a:pt x="8856" y="8424"/>
                  </a:cubicBezTo>
                  <a:lnTo>
                    <a:pt x="8879" y="8469"/>
                  </a:lnTo>
                  <a:cubicBezTo>
                    <a:pt x="8902" y="8515"/>
                    <a:pt x="8925" y="8583"/>
                    <a:pt x="8971" y="8652"/>
                  </a:cubicBezTo>
                  <a:cubicBezTo>
                    <a:pt x="8971" y="8675"/>
                    <a:pt x="8993" y="8697"/>
                    <a:pt x="8993" y="8697"/>
                  </a:cubicBezTo>
                  <a:cubicBezTo>
                    <a:pt x="8993" y="8720"/>
                    <a:pt x="9016" y="8720"/>
                    <a:pt x="9016" y="8743"/>
                  </a:cubicBezTo>
                  <a:cubicBezTo>
                    <a:pt x="9062" y="8789"/>
                    <a:pt x="9130" y="8812"/>
                    <a:pt x="9176" y="8812"/>
                  </a:cubicBezTo>
                  <a:cubicBezTo>
                    <a:pt x="9199" y="8812"/>
                    <a:pt x="9222" y="8812"/>
                    <a:pt x="9244" y="8789"/>
                  </a:cubicBezTo>
                  <a:lnTo>
                    <a:pt x="9153" y="8789"/>
                  </a:lnTo>
                  <a:cubicBezTo>
                    <a:pt x="9153" y="8789"/>
                    <a:pt x="9130" y="8766"/>
                    <a:pt x="9130" y="8766"/>
                  </a:cubicBezTo>
                  <a:cubicBezTo>
                    <a:pt x="9130" y="8743"/>
                    <a:pt x="9130" y="8743"/>
                    <a:pt x="9130" y="8720"/>
                  </a:cubicBezTo>
                  <a:cubicBezTo>
                    <a:pt x="9153" y="8697"/>
                    <a:pt x="9176" y="8675"/>
                    <a:pt x="9176" y="8652"/>
                  </a:cubicBezTo>
                  <a:lnTo>
                    <a:pt x="9199" y="8629"/>
                  </a:lnTo>
                  <a:cubicBezTo>
                    <a:pt x="9222" y="8583"/>
                    <a:pt x="9244" y="8560"/>
                    <a:pt x="9267" y="8538"/>
                  </a:cubicBezTo>
                  <a:cubicBezTo>
                    <a:pt x="9290" y="8492"/>
                    <a:pt x="9336" y="8446"/>
                    <a:pt x="9359" y="8424"/>
                  </a:cubicBezTo>
                  <a:cubicBezTo>
                    <a:pt x="9359" y="8378"/>
                    <a:pt x="9336" y="8332"/>
                    <a:pt x="9336" y="8287"/>
                  </a:cubicBezTo>
                  <a:cubicBezTo>
                    <a:pt x="9336" y="8264"/>
                    <a:pt x="9313" y="8264"/>
                    <a:pt x="9313" y="8241"/>
                  </a:cubicBezTo>
                  <a:lnTo>
                    <a:pt x="9336" y="8195"/>
                  </a:lnTo>
                  <a:cubicBezTo>
                    <a:pt x="9359" y="8150"/>
                    <a:pt x="9404" y="8104"/>
                    <a:pt x="9427" y="8058"/>
                  </a:cubicBezTo>
                  <a:cubicBezTo>
                    <a:pt x="9450" y="8035"/>
                    <a:pt x="9473" y="7990"/>
                    <a:pt x="9496" y="7967"/>
                  </a:cubicBezTo>
                  <a:cubicBezTo>
                    <a:pt x="9564" y="7853"/>
                    <a:pt x="9632" y="7739"/>
                    <a:pt x="9701" y="7647"/>
                  </a:cubicBezTo>
                  <a:cubicBezTo>
                    <a:pt x="9769" y="7511"/>
                    <a:pt x="9838" y="7374"/>
                    <a:pt x="9906" y="7282"/>
                  </a:cubicBezTo>
                  <a:cubicBezTo>
                    <a:pt x="9952" y="7168"/>
                    <a:pt x="9998" y="7031"/>
                    <a:pt x="10066" y="6894"/>
                  </a:cubicBezTo>
                  <a:cubicBezTo>
                    <a:pt x="10089" y="6849"/>
                    <a:pt x="10112" y="6803"/>
                    <a:pt x="10135" y="6757"/>
                  </a:cubicBezTo>
                  <a:cubicBezTo>
                    <a:pt x="10135" y="6734"/>
                    <a:pt x="10135" y="6712"/>
                    <a:pt x="10135" y="6689"/>
                  </a:cubicBezTo>
                  <a:cubicBezTo>
                    <a:pt x="10157" y="6666"/>
                    <a:pt x="10157" y="6643"/>
                    <a:pt x="10157" y="6620"/>
                  </a:cubicBezTo>
                  <a:lnTo>
                    <a:pt x="10203" y="6552"/>
                  </a:lnTo>
                  <a:cubicBezTo>
                    <a:pt x="10226" y="6461"/>
                    <a:pt x="10272" y="6369"/>
                    <a:pt x="10294" y="6255"/>
                  </a:cubicBezTo>
                  <a:cubicBezTo>
                    <a:pt x="10340" y="6141"/>
                    <a:pt x="10363" y="6027"/>
                    <a:pt x="10363" y="5867"/>
                  </a:cubicBezTo>
                  <a:lnTo>
                    <a:pt x="10363" y="5890"/>
                  </a:lnTo>
                  <a:cubicBezTo>
                    <a:pt x="10386" y="5799"/>
                    <a:pt x="10409" y="5684"/>
                    <a:pt x="10431" y="5593"/>
                  </a:cubicBezTo>
                  <a:cubicBezTo>
                    <a:pt x="10454" y="5525"/>
                    <a:pt x="10454" y="5456"/>
                    <a:pt x="10477" y="5388"/>
                  </a:cubicBezTo>
                  <a:lnTo>
                    <a:pt x="10523" y="5251"/>
                  </a:lnTo>
                  <a:lnTo>
                    <a:pt x="10523" y="5205"/>
                  </a:lnTo>
                  <a:cubicBezTo>
                    <a:pt x="10568" y="5091"/>
                    <a:pt x="10591" y="4977"/>
                    <a:pt x="10591" y="4863"/>
                  </a:cubicBezTo>
                  <a:cubicBezTo>
                    <a:pt x="10614" y="4771"/>
                    <a:pt x="10591" y="4657"/>
                    <a:pt x="10591" y="4566"/>
                  </a:cubicBezTo>
                  <a:cubicBezTo>
                    <a:pt x="10614" y="4543"/>
                    <a:pt x="10614" y="4498"/>
                    <a:pt x="10591" y="4452"/>
                  </a:cubicBezTo>
                  <a:cubicBezTo>
                    <a:pt x="10591" y="4429"/>
                    <a:pt x="10591" y="4429"/>
                    <a:pt x="10591" y="4406"/>
                  </a:cubicBezTo>
                  <a:cubicBezTo>
                    <a:pt x="10568" y="4315"/>
                    <a:pt x="10568" y="4246"/>
                    <a:pt x="10568" y="4178"/>
                  </a:cubicBezTo>
                  <a:lnTo>
                    <a:pt x="10568" y="4087"/>
                  </a:lnTo>
                  <a:cubicBezTo>
                    <a:pt x="10568" y="3950"/>
                    <a:pt x="10523" y="3836"/>
                    <a:pt x="10477" y="3722"/>
                  </a:cubicBezTo>
                  <a:cubicBezTo>
                    <a:pt x="10477" y="3676"/>
                    <a:pt x="10454" y="3630"/>
                    <a:pt x="10454" y="3607"/>
                  </a:cubicBezTo>
                  <a:lnTo>
                    <a:pt x="10431" y="3539"/>
                  </a:lnTo>
                  <a:cubicBezTo>
                    <a:pt x="10409" y="3448"/>
                    <a:pt x="10363" y="3379"/>
                    <a:pt x="10340" y="3288"/>
                  </a:cubicBezTo>
                  <a:lnTo>
                    <a:pt x="10317" y="3265"/>
                  </a:lnTo>
                  <a:cubicBezTo>
                    <a:pt x="10272" y="3174"/>
                    <a:pt x="10226" y="3082"/>
                    <a:pt x="10180" y="2991"/>
                  </a:cubicBezTo>
                  <a:cubicBezTo>
                    <a:pt x="10180" y="2991"/>
                    <a:pt x="10157" y="2968"/>
                    <a:pt x="10157" y="2968"/>
                  </a:cubicBezTo>
                  <a:cubicBezTo>
                    <a:pt x="10135" y="2877"/>
                    <a:pt x="10089" y="2809"/>
                    <a:pt x="10043" y="2717"/>
                  </a:cubicBezTo>
                  <a:cubicBezTo>
                    <a:pt x="9998" y="2649"/>
                    <a:pt x="9952" y="2580"/>
                    <a:pt x="9884" y="2512"/>
                  </a:cubicBezTo>
                  <a:cubicBezTo>
                    <a:pt x="9838" y="2420"/>
                    <a:pt x="9769" y="2329"/>
                    <a:pt x="9701" y="2261"/>
                  </a:cubicBezTo>
                  <a:cubicBezTo>
                    <a:pt x="9632" y="2192"/>
                    <a:pt x="9564" y="2147"/>
                    <a:pt x="9518" y="2078"/>
                  </a:cubicBezTo>
                  <a:cubicBezTo>
                    <a:pt x="9427" y="2010"/>
                    <a:pt x="9359" y="1941"/>
                    <a:pt x="9290" y="1873"/>
                  </a:cubicBezTo>
                  <a:cubicBezTo>
                    <a:pt x="9199" y="1804"/>
                    <a:pt x="9107" y="1759"/>
                    <a:pt x="9016" y="1713"/>
                  </a:cubicBezTo>
                  <a:cubicBezTo>
                    <a:pt x="8971" y="1667"/>
                    <a:pt x="8902" y="1622"/>
                    <a:pt x="8834" y="1599"/>
                  </a:cubicBezTo>
                  <a:cubicBezTo>
                    <a:pt x="8742" y="1530"/>
                    <a:pt x="8651" y="1485"/>
                    <a:pt x="8560" y="1439"/>
                  </a:cubicBezTo>
                  <a:cubicBezTo>
                    <a:pt x="8468" y="1393"/>
                    <a:pt x="8400" y="1348"/>
                    <a:pt x="8331" y="1279"/>
                  </a:cubicBezTo>
                  <a:cubicBezTo>
                    <a:pt x="8240" y="1234"/>
                    <a:pt x="8172" y="1188"/>
                    <a:pt x="8080" y="1119"/>
                  </a:cubicBezTo>
                  <a:cubicBezTo>
                    <a:pt x="7943" y="1051"/>
                    <a:pt x="7806" y="982"/>
                    <a:pt x="7601" y="891"/>
                  </a:cubicBezTo>
                  <a:cubicBezTo>
                    <a:pt x="7510" y="846"/>
                    <a:pt x="7418" y="800"/>
                    <a:pt x="7304" y="777"/>
                  </a:cubicBezTo>
                  <a:cubicBezTo>
                    <a:pt x="7281" y="709"/>
                    <a:pt x="7236" y="663"/>
                    <a:pt x="7145" y="640"/>
                  </a:cubicBezTo>
                  <a:cubicBezTo>
                    <a:pt x="7099" y="594"/>
                    <a:pt x="7053" y="572"/>
                    <a:pt x="7008" y="572"/>
                  </a:cubicBezTo>
                  <a:cubicBezTo>
                    <a:pt x="6893" y="526"/>
                    <a:pt x="6779" y="480"/>
                    <a:pt x="6665" y="435"/>
                  </a:cubicBezTo>
                  <a:cubicBezTo>
                    <a:pt x="6505" y="366"/>
                    <a:pt x="6323" y="321"/>
                    <a:pt x="6163" y="275"/>
                  </a:cubicBezTo>
                  <a:lnTo>
                    <a:pt x="6095" y="252"/>
                  </a:lnTo>
                  <a:cubicBezTo>
                    <a:pt x="5866" y="206"/>
                    <a:pt x="5684" y="161"/>
                    <a:pt x="5501" y="138"/>
                  </a:cubicBezTo>
                  <a:cubicBezTo>
                    <a:pt x="5318" y="92"/>
                    <a:pt x="5136" y="69"/>
                    <a:pt x="4953" y="47"/>
                  </a:cubicBezTo>
                  <a:lnTo>
                    <a:pt x="4885" y="24"/>
                  </a:lnTo>
                  <a:cubicBezTo>
                    <a:pt x="4748" y="24"/>
                    <a:pt x="4611" y="1"/>
                    <a:pt x="4474"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22"/>
            <p:cNvSpPr/>
            <p:nvPr/>
          </p:nvSpPr>
          <p:spPr>
            <a:xfrm>
              <a:off x="6947600" y="1952750"/>
              <a:ext cx="121000" cy="432225"/>
            </a:xfrm>
            <a:custGeom>
              <a:avLst/>
              <a:gdLst/>
              <a:ahLst/>
              <a:cxnLst/>
              <a:rect l="l" t="t" r="r" b="b"/>
              <a:pathLst>
                <a:path w="4840" h="17289" extrusionOk="0">
                  <a:moveTo>
                    <a:pt x="3448" y="1"/>
                  </a:moveTo>
                  <a:cubicBezTo>
                    <a:pt x="3448" y="1"/>
                    <a:pt x="3425" y="23"/>
                    <a:pt x="3425" y="23"/>
                  </a:cubicBezTo>
                  <a:cubicBezTo>
                    <a:pt x="3402" y="23"/>
                    <a:pt x="3379" y="46"/>
                    <a:pt x="3379" y="92"/>
                  </a:cubicBezTo>
                  <a:cubicBezTo>
                    <a:pt x="3379" y="160"/>
                    <a:pt x="3402" y="229"/>
                    <a:pt x="3425" y="297"/>
                  </a:cubicBezTo>
                  <a:cubicBezTo>
                    <a:pt x="3448" y="366"/>
                    <a:pt x="3470" y="411"/>
                    <a:pt x="3470" y="480"/>
                  </a:cubicBezTo>
                  <a:cubicBezTo>
                    <a:pt x="3493" y="548"/>
                    <a:pt x="3516" y="594"/>
                    <a:pt x="3539" y="662"/>
                  </a:cubicBezTo>
                  <a:cubicBezTo>
                    <a:pt x="3585" y="799"/>
                    <a:pt x="3630" y="936"/>
                    <a:pt x="3676" y="1073"/>
                  </a:cubicBezTo>
                  <a:cubicBezTo>
                    <a:pt x="3656" y="1053"/>
                    <a:pt x="3653" y="1051"/>
                    <a:pt x="3653" y="1051"/>
                  </a:cubicBezTo>
                  <a:lnTo>
                    <a:pt x="3653" y="1051"/>
                  </a:lnTo>
                  <a:cubicBezTo>
                    <a:pt x="3676" y="1073"/>
                    <a:pt x="3676" y="1096"/>
                    <a:pt x="3676" y="1119"/>
                  </a:cubicBezTo>
                  <a:cubicBezTo>
                    <a:pt x="3699" y="1142"/>
                    <a:pt x="3699" y="1165"/>
                    <a:pt x="3699" y="1165"/>
                  </a:cubicBezTo>
                  <a:cubicBezTo>
                    <a:pt x="3699" y="1210"/>
                    <a:pt x="3699" y="1233"/>
                    <a:pt x="3699" y="1279"/>
                  </a:cubicBezTo>
                  <a:cubicBezTo>
                    <a:pt x="3721" y="1324"/>
                    <a:pt x="3721" y="1347"/>
                    <a:pt x="3721" y="1393"/>
                  </a:cubicBezTo>
                  <a:cubicBezTo>
                    <a:pt x="3744" y="1461"/>
                    <a:pt x="3744" y="1530"/>
                    <a:pt x="3767" y="1598"/>
                  </a:cubicBezTo>
                  <a:cubicBezTo>
                    <a:pt x="3790" y="1758"/>
                    <a:pt x="3813" y="1895"/>
                    <a:pt x="3836" y="2055"/>
                  </a:cubicBezTo>
                  <a:cubicBezTo>
                    <a:pt x="3858" y="2192"/>
                    <a:pt x="3904" y="2352"/>
                    <a:pt x="3927" y="2489"/>
                  </a:cubicBezTo>
                  <a:cubicBezTo>
                    <a:pt x="3950" y="2580"/>
                    <a:pt x="3973" y="2648"/>
                    <a:pt x="3995" y="2740"/>
                  </a:cubicBezTo>
                  <a:cubicBezTo>
                    <a:pt x="3995" y="2762"/>
                    <a:pt x="3995" y="2785"/>
                    <a:pt x="3995" y="2831"/>
                  </a:cubicBezTo>
                  <a:cubicBezTo>
                    <a:pt x="3950" y="2854"/>
                    <a:pt x="3927" y="2899"/>
                    <a:pt x="3927" y="2968"/>
                  </a:cubicBezTo>
                  <a:cubicBezTo>
                    <a:pt x="3904" y="3036"/>
                    <a:pt x="3927" y="3105"/>
                    <a:pt x="3927" y="3173"/>
                  </a:cubicBezTo>
                  <a:lnTo>
                    <a:pt x="3927" y="3356"/>
                  </a:lnTo>
                  <a:cubicBezTo>
                    <a:pt x="3950" y="3447"/>
                    <a:pt x="3950" y="3516"/>
                    <a:pt x="3973" y="3607"/>
                  </a:cubicBezTo>
                  <a:cubicBezTo>
                    <a:pt x="3973" y="3698"/>
                    <a:pt x="3973" y="3790"/>
                    <a:pt x="3973" y="3881"/>
                  </a:cubicBezTo>
                  <a:cubicBezTo>
                    <a:pt x="3973" y="3949"/>
                    <a:pt x="3973" y="3995"/>
                    <a:pt x="3973" y="4063"/>
                  </a:cubicBezTo>
                  <a:cubicBezTo>
                    <a:pt x="3973" y="4132"/>
                    <a:pt x="3973" y="4178"/>
                    <a:pt x="3973" y="4246"/>
                  </a:cubicBezTo>
                  <a:cubicBezTo>
                    <a:pt x="3973" y="4360"/>
                    <a:pt x="3973" y="4474"/>
                    <a:pt x="3973" y="4588"/>
                  </a:cubicBezTo>
                  <a:cubicBezTo>
                    <a:pt x="3950" y="4794"/>
                    <a:pt x="3950" y="4999"/>
                    <a:pt x="3950" y="5205"/>
                  </a:cubicBezTo>
                  <a:cubicBezTo>
                    <a:pt x="3927" y="5410"/>
                    <a:pt x="3927" y="5616"/>
                    <a:pt x="3904" y="5798"/>
                  </a:cubicBezTo>
                  <a:cubicBezTo>
                    <a:pt x="3904" y="5889"/>
                    <a:pt x="3904" y="5981"/>
                    <a:pt x="3904" y="6072"/>
                  </a:cubicBezTo>
                  <a:cubicBezTo>
                    <a:pt x="3904" y="6118"/>
                    <a:pt x="3904" y="6141"/>
                    <a:pt x="3881" y="6186"/>
                  </a:cubicBezTo>
                  <a:cubicBezTo>
                    <a:pt x="3881" y="6232"/>
                    <a:pt x="3881" y="6300"/>
                    <a:pt x="3881" y="6369"/>
                  </a:cubicBezTo>
                  <a:cubicBezTo>
                    <a:pt x="3881" y="6392"/>
                    <a:pt x="3881" y="6392"/>
                    <a:pt x="3881" y="6414"/>
                  </a:cubicBezTo>
                  <a:cubicBezTo>
                    <a:pt x="3836" y="6620"/>
                    <a:pt x="3813" y="6825"/>
                    <a:pt x="3767" y="7031"/>
                  </a:cubicBezTo>
                  <a:cubicBezTo>
                    <a:pt x="3744" y="7213"/>
                    <a:pt x="3699" y="7396"/>
                    <a:pt x="3676" y="7579"/>
                  </a:cubicBezTo>
                  <a:cubicBezTo>
                    <a:pt x="3653" y="7693"/>
                    <a:pt x="3607" y="7807"/>
                    <a:pt x="3585" y="7898"/>
                  </a:cubicBezTo>
                  <a:cubicBezTo>
                    <a:pt x="3585" y="7944"/>
                    <a:pt x="3585" y="7989"/>
                    <a:pt x="3562" y="8035"/>
                  </a:cubicBezTo>
                  <a:cubicBezTo>
                    <a:pt x="3539" y="8126"/>
                    <a:pt x="3516" y="8218"/>
                    <a:pt x="3493" y="8309"/>
                  </a:cubicBezTo>
                  <a:cubicBezTo>
                    <a:pt x="3493" y="8355"/>
                    <a:pt x="3493" y="8377"/>
                    <a:pt x="3470" y="8423"/>
                  </a:cubicBezTo>
                  <a:cubicBezTo>
                    <a:pt x="3470" y="8492"/>
                    <a:pt x="3448" y="8583"/>
                    <a:pt x="3425" y="8651"/>
                  </a:cubicBezTo>
                  <a:cubicBezTo>
                    <a:pt x="3402" y="8674"/>
                    <a:pt x="3402" y="8697"/>
                    <a:pt x="3379" y="8720"/>
                  </a:cubicBezTo>
                  <a:cubicBezTo>
                    <a:pt x="3356" y="8788"/>
                    <a:pt x="3333" y="8834"/>
                    <a:pt x="3311" y="8902"/>
                  </a:cubicBezTo>
                  <a:cubicBezTo>
                    <a:pt x="3265" y="8971"/>
                    <a:pt x="3242" y="9039"/>
                    <a:pt x="3219" y="9108"/>
                  </a:cubicBezTo>
                  <a:cubicBezTo>
                    <a:pt x="3219" y="9153"/>
                    <a:pt x="3197" y="9199"/>
                    <a:pt x="3174" y="9268"/>
                  </a:cubicBezTo>
                  <a:cubicBezTo>
                    <a:pt x="3151" y="9359"/>
                    <a:pt x="3105" y="9450"/>
                    <a:pt x="3082" y="9542"/>
                  </a:cubicBezTo>
                  <a:cubicBezTo>
                    <a:pt x="3014" y="9770"/>
                    <a:pt x="2945" y="9998"/>
                    <a:pt x="2877" y="10226"/>
                  </a:cubicBezTo>
                  <a:cubicBezTo>
                    <a:pt x="2854" y="10318"/>
                    <a:pt x="2831" y="10409"/>
                    <a:pt x="2786" y="10500"/>
                  </a:cubicBezTo>
                  <a:cubicBezTo>
                    <a:pt x="2740" y="10591"/>
                    <a:pt x="2694" y="10683"/>
                    <a:pt x="2649" y="10751"/>
                  </a:cubicBezTo>
                  <a:cubicBezTo>
                    <a:pt x="2603" y="10843"/>
                    <a:pt x="2557" y="10934"/>
                    <a:pt x="2512" y="11048"/>
                  </a:cubicBezTo>
                  <a:cubicBezTo>
                    <a:pt x="2398" y="11253"/>
                    <a:pt x="2306" y="11459"/>
                    <a:pt x="2215" y="11687"/>
                  </a:cubicBezTo>
                  <a:cubicBezTo>
                    <a:pt x="2032" y="12052"/>
                    <a:pt x="1873" y="12417"/>
                    <a:pt x="1736" y="12806"/>
                  </a:cubicBezTo>
                  <a:cubicBezTo>
                    <a:pt x="1690" y="12920"/>
                    <a:pt x="1644" y="13034"/>
                    <a:pt x="1599" y="13148"/>
                  </a:cubicBezTo>
                  <a:cubicBezTo>
                    <a:pt x="1576" y="13216"/>
                    <a:pt x="1553" y="13262"/>
                    <a:pt x="1553" y="13308"/>
                  </a:cubicBezTo>
                  <a:cubicBezTo>
                    <a:pt x="1530" y="13353"/>
                    <a:pt x="1530" y="13376"/>
                    <a:pt x="1530" y="13399"/>
                  </a:cubicBezTo>
                  <a:lnTo>
                    <a:pt x="1507" y="13467"/>
                  </a:lnTo>
                  <a:cubicBezTo>
                    <a:pt x="1485" y="13490"/>
                    <a:pt x="1485" y="13536"/>
                    <a:pt x="1462" y="13582"/>
                  </a:cubicBezTo>
                  <a:cubicBezTo>
                    <a:pt x="1462" y="13604"/>
                    <a:pt x="1462" y="13627"/>
                    <a:pt x="1485" y="13650"/>
                  </a:cubicBezTo>
                  <a:cubicBezTo>
                    <a:pt x="1462" y="13719"/>
                    <a:pt x="1439" y="13764"/>
                    <a:pt x="1393" y="13810"/>
                  </a:cubicBezTo>
                  <a:cubicBezTo>
                    <a:pt x="1348" y="13901"/>
                    <a:pt x="1302" y="13970"/>
                    <a:pt x="1279" y="14038"/>
                  </a:cubicBezTo>
                  <a:cubicBezTo>
                    <a:pt x="1234" y="14084"/>
                    <a:pt x="1211" y="14129"/>
                    <a:pt x="1188" y="14198"/>
                  </a:cubicBezTo>
                  <a:cubicBezTo>
                    <a:pt x="1165" y="14266"/>
                    <a:pt x="1119" y="14312"/>
                    <a:pt x="1097" y="14380"/>
                  </a:cubicBezTo>
                  <a:cubicBezTo>
                    <a:pt x="1051" y="14472"/>
                    <a:pt x="1005" y="14563"/>
                    <a:pt x="960" y="14654"/>
                  </a:cubicBezTo>
                  <a:cubicBezTo>
                    <a:pt x="914" y="14746"/>
                    <a:pt x="891" y="14837"/>
                    <a:pt x="845" y="14928"/>
                  </a:cubicBezTo>
                  <a:cubicBezTo>
                    <a:pt x="845" y="14928"/>
                    <a:pt x="845" y="14951"/>
                    <a:pt x="845" y="14951"/>
                  </a:cubicBezTo>
                  <a:cubicBezTo>
                    <a:pt x="754" y="15088"/>
                    <a:pt x="709" y="15248"/>
                    <a:pt x="640" y="15385"/>
                  </a:cubicBezTo>
                  <a:cubicBezTo>
                    <a:pt x="572" y="15499"/>
                    <a:pt x="503" y="15613"/>
                    <a:pt x="435" y="15727"/>
                  </a:cubicBezTo>
                  <a:cubicBezTo>
                    <a:pt x="389" y="15841"/>
                    <a:pt x="321" y="15978"/>
                    <a:pt x="252" y="16092"/>
                  </a:cubicBezTo>
                  <a:cubicBezTo>
                    <a:pt x="206" y="16138"/>
                    <a:pt x="184" y="16206"/>
                    <a:pt x="138" y="16275"/>
                  </a:cubicBezTo>
                  <a:cubicBezTo>
                    <a:pt x="138" y="16298"/>
                    <a:pt x="115" y="16321"/>
                    <a:pt x="92" y="16343"/>
                  </a:cubicBezTo>
                  <a:cubicBezTo>
                    <a:pt x="92" y="16366"/>
                    <a:pt x="92" y="16366"/>
                    <a:pt x="69" y="16389"/>
                  </a:cubicBezTo>
                  <a:cubicBezTo>
                    <a:pt x="69" y="16412"/>
                    <a:pt x="47" y="16435"/>
                    <a:pt x="47" y="16458"/>
                  </a:cubicBezTo>
                  <a:cubicBezTo>
                    <a:pt x="24" y="16458"/>
                    <a:pt x="24" y="16480"/>
                    <a:pt x="24" y="16480"/>
                  </a:cubicBezTo>
                  <a:cubicBezTo>
                    <a:pt x="24" y="16503"/>
                    <a:pt x="1" y="16526"/>
                    <a:pt x="1" y="16549"/>
                  </a:cubicBezTo>
                  <a:cubicBezTo>
                    <a:pt x="1" y="16572"/>
                    <a:pt x="1" y="16617"/>
                    <a:pt x="24" y="16640"/>
                  </a:cubicBezTo>
                  <a:cubicBezTo>
                    <a:pt x="47" y="16686"/>
                    <a:pt x="92" y="16709"/>
                    <a:pt x="138" y="16731"/>
                  </a:cubicBezTo>
                  <a:cubicBezTo>
                    <a:pt x="138" y="16754"/>
                    <a:pt x="115" y="16777"/>
                    <a:pt x="115" y="16800"/>
                  </a:cubicBezTo>
                  <a:cubicBezTo>
                    <a:pt x="115" y="16846"/>
                    <a:pt x="92" y="16891"/>
                    <a:pt x="115" y="16914"/>
                  </a:cubicBezTo>
                  <a:cubicBezTo>
                    <a:pt x="115" y="16960"/>
                    <a:pt x="138" y="16983"/>
                    <a:pt x="161" y="17005"/>
                  </a:cubicBezTo>
                  <a:cubicBezTo>
                    <a:pt x="161" y="17028"/>
                    <a:pt x="184" y="17051"/>
                    <a:pt x="206" y="17051"/>
                  </a:cubicBezTo>
                  <a:cubicBezTo>
                    <a:pt x="229" y="17074"/>
                    <a:pt x="275" y="17097"/>
                    <a:pt x="298" y="17097"/>
                  </a:cubicBezTo>
                  <a:cubicBezTo>
                    <a:pt x="343" y="17097"/>
                    <a:pt x="389" y="17074"/>
                    <a:pt x="435" y="17074"/>
                  </a:cubicBezTo>
                  <a:cubicBezTo>
                    <a:pt x="457" y="17051"/>
                    <a:pt x="480" y="17028"/>
                    <a:pt x="503" y="17005"/>
                  </a:cubicBezTo>
                  <a:cubicBezTo>
                    <a:pt x="526" y="17028"/>
                    <a:pt x="572" y="17051"/>
                    <a:pt x="594" y="17051"/>
                  </a:cubicBezTo>
                  <a:cubicBezTo>
                    <a:pt x="594" y="17074"/>
                    <a:pt x="594" y="17097"/>
                    <a:pt x="617" y="17119"/>
                  </a:cubicBezTo>
                  <a:cubicBezTo>
                    <a:pt x="617" y="17165"/>
                    <a:pt x="617" y="17188"/>
                    <a:pt x="640" y="17211"/>
                  </a:cubicBezTo>
                  <a:cubicBezTo>
                    <a:pt x="663" y="17234"/>
                    <a:pt x="709" y="17256"/>
                    <a:pt x="731" y="17279"/>
                  </a:cubicBezTo>
                  <a:cubicBezTo>
                    <a:pt x="750" y="17285"/>
                    <a:pt x="768" y="17288"/>
                    <a:pt x="786" y="17288"/>
                  </a:cubicBezTo>
                  <a:cubicBezTo>
                    <a:pt x="835" y="17288"/>
                    <a:pt x="881" y="17267"/>
                    <a:pt x="914" y="17234"/>
                  </a:cubicBezTo>
                  <a:cubicBezTo>
                    <a:pt x="982" y="17188"/>
                    <a:pt x="1028" y="17119"/>
                    <a:pt x="1074" y="17051"/>
                  </a:cubicBezTo>
                  <a:cubicBezTo>
                    <a:pt x="1097" y="17005"/>
                    <a:pt x="1119" y="16983"/>
                    <a:pt x="1142" y="16937"/>
                  </a:cubicBezTo>
                  <a:cubicBezTo>
                    <a:pt x="1165" y="16914"/>
                    <a:pt x="1188" y="16891"/>
                    <a:pt x="1188" y="16868"/>
                  </a:cubicBezTo>
                  <a:cubicBezTo>
                    <a:pt x="1211" y="16846"/>
                    <a:pt x="1234" y="16846"/>
                    <a:pt x="1256" y="16823"/>
                  </a:cubicBezTo>
                  <a:cubicBezTo>
                    <a:pt x="1279" y="16800"/>
                    <a:pt x="1302" y="16754"/>
                    <a:pt x="1325" y="16731"/>
                  </a:cubicBezTo>
                  <a:cubicBezTo>
                    <a:pt x="1348" y="16686"/>
                    <a:pt x="1370" y="16640"/>
                    <a:pt x="1416" y="16617"/>
                  </a:cubicBezTo>
                  <a:cubicBezTo>
                    <a:pt x="1439" y="16549"/>
                    <a:pt x="1462" y="16503"/>
                    <a:pt x="1507" y="16458"/>
                  </a:cubicBezTo>
                  <a:cubicBezTo>
                    <a:pt x="1553" y="16366"/>
                    <a:pt x="1622" y="16275"/>
                    <a:pt x="1667" y="16184"/>
                  </a:cubicBezTo>
                  <a:cubicBezTo>
                    <a:pt x="1781" y="16001"/>
                    <a:pt x="1873" y="15841"/>
                    <a:pt x="1964" y="15659"/>
                  </a:cubicBezTo>
                  <a:cubicBezTo>
                    <a:pt x="2078" y="15476"/>
                    <a:pt x="2192" y="15293"/>
                    <a:pt x="2283" y="15111"/>
                  </a:cubicBezTo>
                  <a:cubicBezTo>
                    <a:pt x="2398" y="14905"/>
                    <a:pt x="2512" y="14723"/>
                    <a:pt x="2603" y="14517"/>
                  </a:cubicBezTo>
                  <a:cubicBezTo>
                    <a:pt x="2649" y="14426"/>
                    <a:pt x="2694" y="14312"/>
                    <a:pt x="2740" y="14221"/>
                  </a:cubicBezTo>
                  <a:cubicBezTo>
                    <a:pt x="2786" y="14107"/>
                    <a:pt x="2831" y="14015"/>
                    <a:pt x="2877" y="13924"/>
                  </a:cubicBezTo>
                  <a:cubicBezTo>
                    <a:pt x="2923" y="13833"/>
                    <a:pt x="2968" y="13741"/>
                    <a:pt x="3014" y="13650"/>
                  </a:cubicBezTo>
                  <a:cubicBezTo>
                    <a:pt x="3037" y="13627"/>
                    <a:pt x="3082" y="13604"/>
                    <a:pt x="3105" y="13536"/>
                  </a:cubicBezTo>
                  <a:cubicBezTo>
                    <a:pt x="3174" y="13353"/>
                    <a:pt x="3265" y="13125"/>
                    <a:pt x="3333" y="12920"/>
                  </a:cubicBezTo>
                  <a:cubicBezTo>
                    <a:pt x="3402" y="12737"/>
                    <a:pt x="3470" y="12532"/>
                    <a:pt x="3516" y="12349"/>
                  </a:cubicBezTo>
                  <a:cubicBezTo>
                    <a:pt x="3585" y="12166"/>
                    <a:pt x="3653" y="11984"/>
                    <a:pt x="3699" y="11824"/>
                  </a:cubicBezTo>
                  <a:cubicBezTo>
                    <a:pt x="3721" y="11756"/>
                    <a:pt x="3767" y="11687"/>
                    <a:pt x="3790" y="11596"/>
                  </a:cubicBezTo>
                  <a:cubicBezTo>
                    <a:pt x="3790" y="11550"/>
                    <a:pt x="3813" y="11527"/>
                    <a:pt x="3836" y="11482"/>
                  </a:cubicBezTo>
                  <a:cubicBezTo>
                    <a:pt x="3858" y="11413"/>
                    <a:pt x="3881" y="11345"/>
                    <a:pt x="3881" y="11276"/>
                  </a:cubicBezTo>
                  <a:cubicBezTo>
                    <a:pt x="3904" y="11253"/>
                    <a:pt x="3904" y="11208"/>
                    <a:pt x="3904" y="11185"/>
                  </a:cubicBezTo>
                  <a:cubicBezTo>
                    <a:pt x="3927" y="11116"/>
                    <a:pt x="3950" y="11048"/>
                    <a:pt x="3973" y="10980"/>
                  </a:cubicBezTo>
                  <a:cubicBezTo>
                    <a:pt x="3995" y="10957"/>
                    <a:pt x="4018" y="10934"/>
                    <a:pt x="4018" y="10911"/>
                  </a:cubicBezTo>
                  <a:cubicBezTo>
                    <a:pt x="4041" y="10865"/>
                    <a:pt x="4064" y="10820"/>
                    <a:pt x="4064" y="10774"/>
                  </a:cubicBezTo>
                  <a:cubicBezTo>
                    <a:pt x="4087" y="10706"/>
                    <a:pt x="4087" y="10660"/>
                    <a:pt x="4110" y="10614"/>
                  </a:cubicBezTo>
                  <a:cubicBezTo>
                    <a:pt x="4132" y="10500"/>
                    <a:pt x="4155" y="10409"/>
                    <a:pt x="4178" y="10318"/>
                  </a:cubicBezTo>
                  <a:cubicBezTo>
                    <a:pt x="4246" y="10112"/>
                    <a:pt x="4292" y="9884"/>
                    <a:pt x="4338" y="9656"/>
                  </a:cubicBezTo>
                  <a:cubicBezTo>
                    <a:pt x="4383" y="9450"/>
                    <a:pt x="4429" y="9222"/>
                    <a:pt x="4475" y="9017"/>
                  </a:cubicBezTo>
                  <a:cubicBezTo>
                    <a:pt x="4520" y="8788"/>
                    <a:pt x="4543" y="8583"/>
                    <a:pt x="4589" y="8377"/>
                  </a:cubicBezTo>
                  <a:cubicBezTo>
                    <a:pt x="4589" y="8309"/>
                    <a:pt x="4612" y="8240"/>
                    <a:pt x="4612" y="8172"/>
                  </a:cubicBezTo>
                  <a:cubicBezTo>
                    <a:pt x="4612" y="8126"/>
                    <a:pt x="4634" y="8081"/>
                    <a:pt x="4634" y="8035"/>
                  </a:cubicBezTo>
                  <a:cubicBezTo>
                    <a:pt x="4634" y="7967"/>
                    <a:pt x="4657" y="7898"/>
                    <a:pt x="4657" y="7830"/>
                  </a:cubicBezTo>
                  <a:cubicBezTo>
                    <a:pt x="4657" y="7784"/>
                    <a:pt x="4657" y="7761"/>
                    <a:pt x="4634" y="7738"/>
                  </a:cubicBezTo>
                  <a:cubicBezTo>
                    <a:pt x="4657" y="7693"/>
                    <a:pt x="4657" y="7670"/>
                    <a:pt x="4657" y="7624"/>
                  </a:cubicBezTo>
                  <a:cubicBezTo>
                    <a:pt x="4657" y="7579"/>
                    <a:pt x="4657" y="7533"/>
                    <a:pt x="4680" y="7464"/>
                  </a:cubicBezTo>
                  <a:cubicBezTo>
                    <a:pt x="4680" y="7373"/>
                    <a:pt x="4703" y="7282"/>
                    <a:pt x="4703" y="7168"/>
                  </a:cubicBezTo>
                  <a:cubicBezTo>
                    <a:pt x="4726" y="7076"/>
                    <a:pt x="4726" y="6985"/>
                    <a:pt x="4726" y="6894"/>
                  </a:cubicBezTo>
                  <a:cubicBezTo>
                    <a:pt x="4794" y="6871"/>
                    <a:pt x="4817" y="6802"/>
                    <a:pt x="4817" y="6734"/>
                  </a:cubicBezTo>
                  <a:cubicBezTo>
                    <a:pt x="4840" y="6597"/>
                    <a:pt x="4840" y="6460"/>
                    <a:pt x="4840" y="6323"/>
                  </a:cubicBezTo>
                  <a:cubicBezTo>
                    <a:pt x="4840" y="6186"/>
                    <a:pt x="4840" y="6049"/>
                    <a:pt x="4840" y="5912"/>
                  </a:cubicBezTo>
                  <a:cubicBezTo>
                    <a:pt x="4840" y="5798"/>
                    <a:pt x="4840" y="5661"/>
                    <a:pt x="4817" y="5547"/>
                  </a:cubicBezTo>
                  <a:cubicBezTo>
                    <a:pt x="4817" y="5456"/>
                    <a:pt x="4817" y="5364"/>
                    <a:pt x="4817" y="5273"/>
                  </a:cubicBezTo>
                  <a:cubicBezTo>
                    <a:pt x="4817" y="5273"/>
                    <a:pt x="4817" y="5250"/>
                    <a:pt x="4817" y="5250"/>
                  </a:cubicBezTo>
                  <a:cubicBezTo>
                    <a:pt x="4817" y="5136"/>
                    <a:pt x="4817" y="4999"/>
                    <a:pt x="4840" y="4885"/>
                  </a:cubicBezTo>
                  <a:cubicBezTo>
                    <a:pt x="4840" y="4817"/>
                    <a:pt x="4840" y="4725"/>
                    <a:pt x="4840" y="4657"/>
                  </a:cubicBezTo>
                  <a:cubicBezTo>
                    <a:pt x="4840" y="4634"/>
                    <a:pt x="4840" y="4611"/>
                    <a:pt x="4840" y="4566"/>
                  </a:cubicBezTo>
                  <a:cubicBezTo>
                    <a:pt x="4840" y="4543"/>
                    <a:pt x="4840" y="4520"/>
                    <a:pt x="4840" y="4497"/>
                  </a:cubicBezTo>
                  <a:cubicBezTo>
                    <a:pt x="4840" y="4474"/>
                    <a:pt x="4840" y="4429"/>
                    <a:pt x="4840" y="4406"/>
                  </a:cubicBezTo>
                  <a:cubicBezTo>
                    <a:pt x="4840" y="4360"/>
                    <a:pt x="4817" y="4337"/>
                    <a:pt x="4794" y="4315"/>
                  </a:cubicBezTo>
                  <a:cubicBezTo>
                    <a:pt x="4794" y="4292"/>
                    <a:pt x="4771" y="4292"/>
                    <a:pt x="4749" y="4269"/>
                  </a:cubicBezTo>
                  <a:cubicBezTo>
                    <a:pt x="4749" y="4246"/>
                    <a:pt x="4749" y="4200"/>
                    <a:pt x="4726" y="4178"/>
                  </a:cubicBezTo>
                  <a:cubicBezTo>
                    <a:pt x="4726" y="4155"/>
                    <a:pt x="4726" y="4132"/>
                    <a:pt x="4726" y="4109"/>
                  </a:cubicBezTo>
                  <a:cubicBezTo>
                    <a:pt x="4726" y="4041"/>
                    <a:pt x="4726" y="3949"/>
                    <a:pt x="4703" y="3881"/>
                  </a:cubicBezTo>
                  <a:cubicBezTo>
                    <a:pt x="4703" y="3835"/>
                    <a:pt x="4703" y="3790"/>
                    <a:pt x="4703" y="3744"/>
                  </a:cubicBezTo>
                  <a:cubicBezTo>
                    <a:pt x="4703" y="3653"/>
                    <a:pt x="4680" y="3538"/>
                    <a:pt x="4680" y="3447"/>
                  </a:cubicBezTo>
                  <a:cubicBezTo>
                    <a:pt x="4657" y="3242"/>
                    <a:pt x="4612" y="3059"/>
                    <a:pt x="4566" y="2854"/>
                  </a:cubicBezTo>
                  <a:cubicBezTo>
                    <a:pt x="4543" y="2762"/>
                    <a:pt x="4520" y="2694"/>
                    <a:pt x="4498" y="2603"/>
                  </a:cubicBezTo>
                  <a:cubicBezTo>
                    <a:pt x="4475" y="2511"/>
                    <a:pt x="4452" y="2397"/>
                    <a:pt x="4429" y="2283"/>
                  </a:cubicBezTo>
                  <a:cubicBezTo>
                    <a:pt x="4406" y="2192"/>
                    <a:pt x="4383" y="2100"/>
                    <a:pt x="4361" y="1986"/>
                  </a:cubicBezTo>
                  <a:cubicBezTo>
                    <a:pt x="4315" y="1849"/>
                    <a:pt x="4292" y="1712"/>
                    <a:pt x="4224" y="1575"/>
                  </a:cubicBezTo>
                  <a:cubicBezTo>
                    <a:pt x="4201" y="1530"/>
                    <a:pt x="4178" y="1484"/>
                    <a:pt x="4132" y="1484"/>
                  </a:cubicBezTo>
                  <a:cubicBezTo>
                    <a:pt x="4132" y="1484"/>
                    <a:pt x="4132" y="1461"/>
                    <a:pt x="4110" y="1461"/>
                  </a:cubicBezTo>
                  <a:cubicBezTo>
                    <a:pt x="4087" y="1416"/>
                    <a:pt x="4041" y="1370"/>
                    <a:pt x="3995" y="1370"/>
                  </a:cubicBezTo>
                  <a:cubicBezTo>
                    <a:pt x="3995" y="1370"/>
                    <a:pt x="3995" y="1347"/>
                    <a:pt x="3995" y="1347"/>
                  </a:cubicBezTo>
                  <a:cubicBezTo>
                    <a:pt x="3973" y="1256"/>
                    <a:pt x="3950" y="1187"/>
                    <a:pt x="3927" y="1096"/>
                  </a:cubicBezTo>
                  <a:cubicBezTo>
                    <a:pt x="3927" y="1096"/>
                    <a:pt x="3927" y="1073"/>
                    <a:pt x="3904" y="1051"/>
                  </a:cubicBezTo>
                  <a:cubicBezTo>
                    <a:pt x="3904" y="1051"/>
                    <a:pt x="3904" y="1028"/>
                    <a:pt x="3881" y="1028"/>
                  </a:cubicBezTo>
                  <a:cubicBezTo>
                    <a:pt x="3858" y="936"/>
                    <a:pt x="3836" y="845"/>
                    <a:pt x="3813" y="754"/>
                  </a:cubicBezTo>
                  <a:cubicBezTo>
                    <a:pt x="3767" y="662"/>
                    <a:pt x="3721" y="548"/>
                    <a:pt x="3699" y="434"/>
                  </a:cubicBezTo>
                  <a:cubicBezTo>
                    <a:pt x="3676" y="366"/>
                    <a:pt x="3653" y="297"/>
                    <a:pt x="3630" y="229"/>
                  </a:cubicBezTo>
                  <a:cubicBezTo>
                    <a:pt x="3607" y="206"/>
                    <a:pt x="3585" y="183"/>
                    <a:pt x="3539" y="183"/>
                  </a:cubicBezTo>
                  <a:cubicBezTo>
                    <a:pt x="3539" y="138"/>
                    <a:pt x="3516" y="92"/>
                    <a:pt x="3493" y="46"/>
                  </a:cubicBezTo>
                  <a:cubicBezTo>
                    <a:pt x="3493" y="23"/>
                    <a:pt x="3470" y="1"/>
                    <a:pt x="3448"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22"/>
            <p:cNvSpPr/>
            <p:nvPr/>
          </p:nvSpPr>
          <p:spPr>
            <a:xfrm>
              <a:off x="6888825" y="2347625"/>
              <a:ext cx="86775" cy="121000"/>
            </a:xfrm>
            <a:custGeom>
              <a:avLst/>
              <a:gdLst/>
              <a:ahLst/>
              <a:cxnLst/>
              <a:rect l="l" t="t" r="r" b="b"/>
              <a:pathLst>
                <a:path w="3471" h="4840" extrusionOk="0">
                  <a:moveTo>
                    <a:pt x="2900" y="1"/>
                  </a:moveTo>
                  <a:cubicBezTo>
                    <a:pt x="2877" y="1"/>
                    <a:pt x="2831" y="23"/>
                    <a:pt x="2808" y="23"/>
                  </a:cubicBezTo>
                  <a:cubicBezTo>
                    <a:pt x="2808" y="46"/>
                    <a:pt x="2808" y="46"/>
                    <a:pt x="2808" y="46"/>
                  </a:cubicBezTo>
                  <a:lnTo>
                    <a:pt x="2763" y="46"/>
                  </a:lnTo>
                  <a:cubicBezTo>
                    <a:pt x="2740" y="69"/>
                    <a:pt x="2740" y="92"/>
                    <a:pt x="2717" y="115"/>
                  </a:cubicBezTo>
                  <a:cubicBezTo>
                    <a:pt x="2694" y="138"/>
                    <a:pt x="2672" y="160"/>
                    <a:pt x="2672" y="183"/>
                  </a:cubicBezTo>
                  <a:cubicBezTo>
                    <a:pt x="2626" y="252"/>
                    <a:pt x="2580" y="297"/>
                    <a:pt x="2535" y="366"/>
                  </a:cubicBezTo>
                  <a:cubicBezTo>
                    <a:pt x="2466" y="457"/>
                    <a:pt x="2420" y="548"/>
                    <a:pt x="2352" y="640"/>
                  </a:cubicBezTo>
                  <a:cubicBezTo>
                    <a:pt x="2283" y="754"/>
                    <a:pt x="2192" y="891"/>
                    <a:pt x="2124" y="1005"/>
                  </a:cubicBezTo>
                  <a:cubicBezTo>
                    <a:pt x="2101" y="1051"/>
                    <a:pt x="2055" y="1096"/>
                    <a:pt x="2032" y="1142"/>
                  </a:cubicBezTo>
                  <a:cubicBezTo>
                    <a:pt x="1964" y="1256"/>
                    <a:pt x="1895" y="1370"/>
                    <a:pt x="1827" y="1484"/>
                  </a:cubicBezTo>
                  <a:cubicBezTo>
                    <a:pt x="1759" y="1576"/>
                    <a:pt x="1713" y="1667"/>
                    <a:pt x="1667" y="1735"/>
                  </a:cubicBezTo>
                  <a:cubicBezTo>
                    <a:pt x="1576" y="1918"/>
                    <a:pt x="1462" y="2078"/>
                    <a:pt x="1370" y="2238"/>
                  </a:cubicBezTo>
                  <a:cubicBezTo>
                    <a:pt x="1348" y="2283"/>
                    <a:pt x="1325" y="2329"/>
                    <a:pt x="1302" y="2374"/>
                  </a:cubicBezTo>
                  <a:lnTo>
                    <a:pt x="1279" y="2374"/>
                  </a:lnTo>
                  <a:cubicBezTo>
                    <a:pt x="1256" y="2397"/>
                    <a:pt x="1234" y="2420"/>
                    <a:pt x="1234" y="2443"/>
                  </a:cubicBezTo>
                  <a:cubicBezTo>
                    <a:pt x="1211" y="2443"/>
                    <a:pt x="1211" y="2466"/>
                    <a:pt x="1188" y="2489"/>
                  </a:cubicBezTo>
                  <a:cubicBezTo>
                    <a:pt x="1165" y="2511"/>
                    <a:pt x="1142" y="2557"/>
                    <a:pt x="1119" y="2580"/>
                  </a:cubicBezTo>
                  <a:cubicBezTo>
                    <a:pt x="1074" y="2626"/>
                    <a:pt x="1051" y="2671"/>
                    <a:pt x="1005" y="2717"/>
                  </a:cubicBezTo>
                  <a:cubicBezTo>
                    <a:pt x="982" y="2762"/>
                    <a:pt x="937" y="2785"/>
                    <a:pt x="914" y="2831"/>
                  </a:cubicBezTo>
                  <a:cubicBezTo>
                    <a:pt x="868" y="2899"/>
                    <a:pt x="845" y="2945"/>
                    <a:pt x="800" y="2991"/>
                  </a:cubicBezTo>
                  <a:cubicBezTo>
                    <a:pt x="686" y="3151"/>
                    <a:pt x="572" y="3310"/>
                    <a:pt x="480" y="3470"/>
                  </a:cubicBezTo>
                  <a:cubicBezTo>
                    <a:pt x="435" y="3516"/>
                    <a:pt x="412" y="3584"/>
                    <a:pt x="389" y="3630"/>
                  </a:cubicBezTo>
                  <a:cubicBezTo>
                    <a:pt x="343" y="3676"/>
                    <a:pt x="321" y="3721"/>
                    <a:pt x="298" y="3744"/>
                  </a:cubicBezTo>
                  <a:cubicBezTo>
                    <a:pt x="229" y="3835"/>
                    <a:pt x="184" y="3904"/>
                    <a:pt x="115" y="3972"/>
                  </a:cubicBezTo>
                  <a:cubicBezTo>
                    <a:pt x="115" y="3995"/>
                    <a:pt x="115" y="3995"/>
                    <a:pt x="115" y="3995"/>
                  </a:cubicBezTo>
                  <a:cubicBezTo>
                    <a:pt x="92" y="4018"/>
                    <a:pt x="47" y="4041"/>
                    <a:pt x="47" y="4064"/>
                  </a:cubicBezTo>
                  <a:cubicBezTo>
                    <a:pt x="24" y="4086"/>
                    <a:pt x="1" y="4132"/>
                    <a:pt x="1" y="4155"/>
                  </a:cubicBezTo>
                  <a:cubicBezTo>
                    <a:pt x="1" y="4200"/>
                    <a:pt x="24" y="4223"/>
                    <a:pt x="24" y="4246"/>
                  </a:cubicBezTo>
                  <a:cubicBezTo>
                    <a:pt x="24" y="4269"/>
                    <a:pt x="47" y="4292"/>
                    <a:pt x="47" y="4315"/>
                  </a:cubicBezTo>
                  <a:cubicBezTo>
                    <a:pt x="69" y="4315"/>
                    <a:pt x="69" y="4337"/>
                    <a:pt x="92" y="4337"/>
                  </a:cubicBezTo>
                  <a:cubicBezTo>
                    <a:pt x="115" y="4360"/>
                    <a:pt x="138" y="4406"/>
                    <a:pt x="184" y="4406"/>
                  </a:cubicBezTo>
                  <a:cubicBezTo>
                    <a:pt x="206" y="4429"/>
                    <a:pt x="206" y="4429"/>
                    <a:pt x="229" y="4452"/>
                  </a:cubicBezTo>
                  <a:cubicBezTo>
                    <a:pt x="275" y="4474"/>
                    <a:pt x="298" y="4474"/>
                    <a:pt x="343" y="4497"/>
                  </a:cubicBezTo>
                  <a:cubicBezTo>
                    <a:pt x="366" y="4566"/>
                    <a:pt x="412" y="4611"/>
                    <a:pt x="457" y="4657"/>
                  </a:cubicBezTo>
                  <a:cubicBezTo>
                    <a:pt x="480" y="4680"/>
                    <a:pt x="503" y="4703"/>
                    <a:pt x="526" y="4703"/>
                  </a:cubicBezTo>
                  <a:cubicBezTo>
                    <a:pt x="549" y="4725"/>
                    <a:pt x="572" y="4748"/>
                    <a:pt x="594" y="4771"/>
                  </a:cubicBezTo>
                  <a:cubicBezTo>
                    <a:pt x="640" y="4771"/>
                    <a:pt x="663" y="4794"/>
                    <a:pt x="709" y="4794"/>
                  </a:cubicBezTo>
                  <a:cubicBezTo>
                    <a:pt x="731" y="4817"/>
                    <a:pt x="777" y="4817"/>
                    <a:pt x="823" y="4840"/>
                  </a:cubicBezTo>
                  <a:cubicBezTo>
                    <a:pt x="868" y="4840"/>
                    <a:pt x="891" y="4840"/>
                    <a:pt x="937" y="4817"/>
                  </a:cubicBezTo>
                  <a:cubicBezTo>
                    <a:pt x="982" y="4817"/>
                    <a:pt x="1028" y="4794"/>
                    <a:pt x="1074" y="4771"/>
                  </a:cubicBezTo>
                  <a:cubicBezTo>
                    <a:pt x="1074" y="4748"/>
                    <a:pt x="1097" y="4748"/>
                    <a:pt x="1097" y="4725"/>
                  </a:cubicBezTo>
                  <a:cubicBezTo>
                    <a:pt x="1119" y="4725"/>
                    <a:pt x="1142" y="4703"/>
                    <a:pt x="1165" y="4680"/>
                  </a:cubicBezTo>
                  <a:cubicBezTo>
                    <a:pt x="1188" y="4634"/>
                    <a:pt x="1211" y="4611"/>
                    <a:pt x="1234" y="4589"/>
                  </a:cubicBezTo>
                  <a:cubicBezTo>
                    <a:pt x="1256" y="4566"/>
                    <a:pt x="1279" y="4543"/>
                    <a:pt x="1302" y="4497"/>
                  </a:cubicBezTo>
                  <a:cubicBezTo>
                    <a:pt x="1325" y="4474"/>
                    <a:pt x="1348" y="4429"/>
                    <a:pt x="1370" y="4406"/>
                  </a:cubicBezTo>
                  <a:cubicBezTo>
                    <a:pt x="1393" y="4360"/>
                    <a:pt x="1416" y="4315"/>
                    <a:pt x="1462" y="4269"/>
                  </a:cubicBezTo>
                  <a:cubicBezTo>
                    <a:pt x="1507" y="4200"/>
                    <a:pt x="1553" y="4155"/>
                    <a:pt x="1599" y="4086"/>
                  </a:cubicBezTo>
                  <a:cubicBezTo>
                    <a:pt x="1644" y="3995"/>
                    <a:pt x="1713" y="3927"/>
                    <a:pt x="1781" y="3835"/>
                  </a:cubicBezTo>
                  <a:cubicBezTo>
                    <a:pt x="1781" y="3835"/>
                    <a:pt x="1781" y="3812"/>
                    <a:pt x="1804" y="3812"/>
                  </a:cubicBezTo>
                  <a:cubicBezTo>
                    <a:pt x="1827" y="3812"/>
                    <a:pt x="1873" y="3812"/>
                    <a:pt x="1895" y="3790"/>
                  </a:cubicBezTo>
                  <a:cubicBezTo>
                    <a:pt x="1918" y="3790"/>
                    <a:pt x="1964" y="3767"/>
                    <a:pt x="1987" y="3721"/>
                  </a:cubicBezTo>
                  <a:lnTo>
                    <a:pt x="2010" y="3698"/>
                  </a:lnTo>
                  <a:cubicBezTo>
                    <a:pt x="2010" y="3676"/>
                    <a:pt x="2032" y="3653"/>
                    <a:pt x="2032" y="3630"/>
                  </a:cubicBezTo>
                  <a:cubicBezTo>
                    <a:pt x="2055" y="3584"/>
                    <a:pt x="2078" y="3539"/>
                    <a:pt x="2124" y="3493"/>
                  </a:cubicBezTo>
                  <a:cubicBezTo>
                    <a:pt x="2169" y="3402"/>
                    <a:pt x="2215" y="3310"/>
                    <a:pt x="2283" y="3219"/>
                  </a:cubicBezTo>
                  <a:cubicBezTo>
                    <a:pt x="2375" y="3036"/>
                    <a:pt x="2489" y="2854"/>
                    <a:pt x="2603" y="2671"/>
                  </a:cubicBezTo>
                  <a:cubicBezTo>
                    <a:pt x="2649" y="2603"/>
                    <a:pt x="2694" y="2534"/>
                    <a:pt x="2740" y="2443"/>
                  </a:cubicBezTo>
                  <a:cubicBezTo>
                    <a:pt x="2740" y="2443"/>
                    <a:pt x="2763" y="2420"/>
                    <a:pt x="2763" y="2397"/>
                  </a:cubicBezTo>
                  <a:cubicBezTo>
                    <a:pt x="2900" y="2215"/>
                    <a:pt x="3014" y="2032"/>
                    <a:pt x="3128" y="1827"/>
                  </a:cubicBezTo>
                  <a:cubicBezTo>
                    <a:pt x="3196" y="1758"/>
                    <a:pt x="3242" y="1667"/>
                    <a:pt x="3311" y="1576"/>
                  </a:cubicBezTo>
                  <a:cubicBezTo>
                    <a:pt x="3333" y="1553"/>
                    <a:pt x="3356" y="1507"/>
                    <a:pt x="3379" y="1461"/>
                  </a:cubicBezTo>
                  <a:cubicBezTo>
                    <a:pt x="3379" y="1439"/>
                    <a:pt x="3402" y="1416"/>
                    <a:pt x="3425" y="1393"/>
                  </a:cubicBezTo>
                  <a:cubicBezTo>
                    <a:pt x="3425" y="1370"/>
                    <a:pt x="3448" y="1370"/>
                    <a:pt x="3448" y="1324"/>
                  </a:cubicBezTo>
                  <a:cubicBezTo>
                    <a:pt x="3470" y="1302"/>
                    <a:pt x="3470" y="1256"/>
                    <a:pt x="3470" y="1210"/>
                  </a:cubicBezTo>
                  <a:cubicBezTo>
                    <a:pt x="3448" y="1142"/>
                    <a:pt x="3425" y="1096"/>
                    <a:pt x="3356" y="1073"/>
                  </a:cubicBezTo>
                  <a:cubicBezTo>
                    <a:pt x="3333" y="1028"/>
                    <a:pt x="3288" y="1005"/>
                    <a:pt x="3242" y="1005"/>
                  </a:cubicBezTo>
                  <a:lnTo>
                    <a:pt x="3219" y="1005"/>
                  </a:lnTo>
                  <a:cubicBezTo>
                    <a:pt x="3219" y="959"/>
                    <a:pt x="3196" y="936"/>
                    <a:pt x="3174" y="914"/>
                  </a:cubicBezTo>
                  <a:cubicBezTo>
                    <a:pt x="3151" y="891"/>
                    <a:pt x="3151" y="868"/>
                    <a:pt x="3128" y="868"/>
                  </a:cubicBezTo>
                  <a:cubicBezTo>
                    <a:pt x="3128" y="868"/>
                    <a:pt x="3128" y="845"/>
                    <a:pt x="3128" y="845"/>
                  </a:cubicBezTo>
                  <a:cubicBezTo>
                    <a:pt x="3128" y="800"/>
                    <a:pt x="3105" y="777"/>
                    <a:pt x="3082" y="754"/>
                  </a:cubicBezTo>
                  <a:cubicBezTo>
                    <a:pt x="3060" y="731"/>
                    <a:pt x="3037" y="708"/>
                    <a:pt x="3014" y="708"/>
                  </a:cubicBezTo>
                  <a:cubicBezTo>
                    <a:pt x="2991" y="708"/>
                    <a:pt x="2991" y="708"/>
                    <a:pt x="2968" y="685"/>
                  </a:cubicBezTo>
                  <a:cubicBezTo>
                    <a:pt x="2991" y="685"/>
                    <a:pt x="2991" y="663"/>
                    <a:pt x="2991" y="663"/>
                  </a:cubicBezTo>
                  <a:cubicBezTo>
                    <a:pt x="3014" y="640"/>
                    <a:pt x="3014" y="617"/>
                    <a:pt x="3014" y="571"/>
                  </a:cubicBezTo>
                  <a:cubicBezTo>
                    <a:pt x="2991" y="548"/>
                    <a:pt x="2968" y="503"/>
                    <a:pt x="2945" y="480"/>
                  </a:cubicBezTo>
                  <a:cubicBezTo>
                    <a:pt x="2927" y="471"/>
                    <a:pt x="2900" y="465"/>
                    <a:pt x="2872" y="465"/>
                  </a:cubicBezTo>
                  <a:cubicBezTo>
                    <a:pt x="2832" y="465"/>
                    <a:pt x="2790" y="476"/>
                    <a:pt x="2763" y="503"/>
                  </a:cubicBezTo>
                  <a:cubicBezTo>
                    <a:pt x="2831" y="411"/>
                    <a:pt x="2900" y="320"/>
                    <a:pt x="2968" y="229"/>
                  </a:cubicBezTo>
                  <a:cubicBezTo>
                    <a:pt x="2968" y="206"/>
                    <a:pt x="2991" y="206"/>
                    <a:pt x="2991" y="183"/>
                  </a:cubicBezTo>
                  <a:cubicBezTo>
                    <a:pt x="3037" y="138"/>
                    <a:pt x="3014" y="69"/>
                    <a:pt x="2968" y="23"/>
                  </a:cubicBezTo>
                  <a:cubicBezTo>
                    <a:pt x="2945" y="1"/>
                    <a:pt x="2923" y="1"/>
                    <a:pt x="2900"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22"/>
            <p:cNvSpPr/>
            <p:nvPr/>
          </p:nvSpPr>
          <p:spPr>
            <a:xfrm>
              <a:off x="6555575" y="1972150"/>
              <a:ext cx="101600" cy="216300"/>
            </a:xfrm>
            <a:custGeom>
              <a:avLst/>
              <a:gdLst/>
              <a:ahLst/>
              <a:cxnLst/>
              <a:rect l="l" t="t" r="r" b="b"/>
              <a:pathLst>
                <a:path w="4064" h="8652" extrusionOk="0">
                  <a:moveTo>
                    <a:pt x="1827" y="1"/>
                  </a:moveTo>
                  <a:cubicBezTo>
                    <a:pt x="1804" y="23"/>
                    <a:pt x="1759" y="23"/>
                    <a:pt x="1736" y="46"/>
                  </a:cubicBezTo>
                  <a:cubicBezTo>
                    <a:pt x="1736" y="23"/>
                    <a:pt x="1690" y="23"/>
                    <a:pt x="1667" y="23"/>
                  </a:cubicBezTo>
                  <a:lnTo>
                    <a:pt x="1622" y="23"/>
                  </a:lnTo>
                  <a:cubicBezTo>
                    <a:pt x="1462" y="23"/>
                    <a:pt x="1302" y="46"/>
                    <a:pt x="1188" y="46"/>
                  </a:cubicBezTo>
                  <a:cubicBezTo>
                    <a:pt x="1097" y="69"/>
                    <a:pt x="1005" y="69"/>
                    <a:pt x="960" y="115"/>
                  </a:cubicBezTo>
                  <a:cubicBezTo>
                    <a:pt x="846" y="183"/>
                    <a:pt x="800" y="320"/>
                    <a:pt x="754" y="411"/>
                  </a:cubicBezTo>
                  <a:cubicBezTo>
                    <a:pt x="709" y="594"/>
                    <a:pt x="663" y="754"/>
                    <a:pt x="640" y="914"/>
                  </a:cubicBezTo>
                  <a:lnTo>
                    <a:pt x="617" y="982"/>
                  </a:lnTo>
                  <a:cubicBezTo>
                    <a:pt x="594" y="1096"/>
                    <a:pt x="572" y="1210"/>
                    <a:pt x="549" y="1324"/>
                  </a:cubicBezTo>
                  <a:cubicBezTo>
                    <a:pt x="549" y="1393"/>
                    <a:pt x="549" y="1439"/>
                    <a:pt x="526" y="1507"/>
                  </a:cubicBezTo>
                  <a:cubicBezTo>
                    <a:pt x="503" y="1644"/>
                    <a:pt x="503" y="1781"/>
                    <a:pt x="480" y="1918"/>
                  </a:cubicBezTo>
                  <a:lnTo>
                    <a:pt x="480" y="1964"/>
                  </a:lnTo>
                  <a:cubicBezTo>
                    <a:pt x="457" y="2078"/>
                    <a:pt x="457" y="2169"/>
                    <a:pt x="435" y="2260"/>
                  </a:cubicBezTo>
                  <a:cubicBezTo>
                    <a:pt x="435" y="2352"/>
                    <a:pt x="412" y="2420"/>
                    <a:pt x="412" y="2489"/>
                  </a:cubicBezTo>
                  <a:cubicBezTo>
                    <a:pt x="389" y="2671"/>
                    <a:pt x="389" y="2831"/>
                    <a:pt x="366" y="3014"/>
                  </a:cubicBezTo>
                  <a:lnTo>
                    <a:pt x="366" y="3059"/>
                  </a:lnTo>
                  <a:cubicBezTo>
                    <a:pt x="343" y="3196"/>
                    <a:pt x="343" y="3333"/>
                    <a:pt x="343" y="3493"/>
                  </a:cubicBezTo>
                  <a:cubicBezTo>
                    <a:pt x="321" y="3561"/>
                    <a:pt x="321" y="3630"/>
                    <a:pt x="298" y="3698"/>
                  </a:cubicBezTo>
                  <a:lnTo>
                    <a:pt x="298" y="3767"/>
                  </a:lnTo>
                  <a:cubicBezTo>
                    <a:pt x="275" y="3858"/>
                    <a:pt x="275" y="3927"/>
                    <a:pt x="252" y="4018"/>
                  </a:cubicBezTo>
                  <a:cubicBezTo>
                    <a:pt x="229" y="4178"/>
                    <a:pt x="184" y="4406"/>
                    <a:pt x="161" y="4611"/>
                  </a:cubicBezTo>
                  <a:cubicBezTo>
                    <a:pt x="138" y="4840"/>
                    <a:pt x="138" y="5045"/>
                    <a:pt x="115" y="5250"/>
                  </a:cubicBezTo>
                  <a:lnTo>
                    <a:pt x="115" y="5296"/>
                  </a:lnTo>
                  <a:lnTo>
                    <a:pt x="92" y="5342"/>
                  </a:lnTo>
                  <a:cubicBezTo>
                    <a:pt x="92" y="5433"/>
                    <a:pt x="69" y="5524"/>
                    <a:pt x="69" y="5638"/>
                  </a:cubicBezTo>
                  <a:lnTo>
                    <a:pt x="47" y="5753"/>
                  </a:lnTo>
                  <a:cubicBezTo>
                    <a:pt x="47" y="5844"/>
                    <a:pt x="24" y="5958"/>
                    <a:pt x="24" y="6072"/>
                  </a:cubicBezTo>
                  <a:cubicBezTo>
                    <a:pt x="1" y="6141"/>
                    <a:pt x="1" y="6186"/>
                    <a:pt x="1" y="6232"/>
                  </a:cubicBezTo>
                  <a:cubicBezTo>
                    <a:pt x="1" y="6300"/>
                    <a:pt x="47" y="6369"/>
                    <a:pt x="115" y="6415"/>
                  </a:cubicBezTo>
                  <a:cubicBezTo>
                    <a:pt x="115" y="6437"/>
                    <a:pt x="138" y="6437"/>
                    <a:pt x="161" y="6460"/>
                  </a:cubicBezTo>
                  <a:lnTo>
                    <a:pt x="184" y="6483"/>
                  </a:lnTo>
                  <a:lnTo>
                    <a:pt x="252" y="6529"/>
                  </a:lnTo>
                  <a:cubicBezTo>
                    <a:pt x="298" y="6551"/>
                    <a:pt x="321" y="6574"/>
                    <a:pt x="366" y="6620"/>
                  </a:cubicBezTo>
                  <a:cubicBezTo>
                    <a:pt x="412" y="6643"/>
                    <a:pt x="435" y="6666"/>
                    <a:pt x="480" y="6711"/>
                  </a:cubicBezTo>
                  <a:cubicBezTo>
                    <a:pt x="503" y="6734"/>
                    <a:pt x="549" y="6757"/>
                    <a:pt x="572" y="6780"/>
                  </a:cubicBezTo>
                  <a:cubicBezTo>
                    <a:pt x="617" y="6825"/>
                    <a:pt x="663" y="6848"/>
                    <a:pt x="709" y="6894"/>
                  </a:cubicBezTo>
                  <a:cubicBezTo>
                    <a:pt x="731" y="6894"/>
                    <a:pt x="777" y="6917"/>
                    <a:pt x="800" y="6939"/>
                  </a:cubicBezTo>
                  <a:cubicBezTo>
                    <a:pt x="868" y="6985"/>
                    <a:pt x="937" y="7054"/>
                    <a:pt x="1005" y="7099"/>
                  </a:cubicBezTo>
                  <a:cubicBezTo>
                    <a:pt x="1256" y="7328"/>
                    <a:pt x="1530" y="7556"/>
                    <a:pt x="1827" y="7761"/>
                  </a:cubicBezTo>
                  <a:cubicBezTo>
                    <a:pt x="1964" y="7853"/>
                    <a:pt x="2124" y="7967"/>
                    <a:pt x="2261" y="8081"/>
                  </a:cubicBezTo>
                  <a:cubicBezTo>
                    <a:pt x="2329" y="8126"/>
                    <a:pt x="2398" y="8172"/>
                    <a:pt x="2466" y="8218"/>
                  </a:cubicBezTo>
                  <a:cubicBezTo>
                    <a:pt x="2512" y="8241"/>
                    <a:pt x="2557" y="8286"/>
                    <a:pt x="2603" y="8332"/>
                  </a:cubicBezTo>
                  <a:cubicBezTo>
                    <a:pt x="2626" y="8332"/>
                    <a:pt x="2626" y="8332"/>
                    <a:pt x="2626" y="8355"/>
                  </a:cubicBezTo>
                  <a:cubicBezTo>
                    <a:pt x="2672" y="8377"/>
                    <a:pt x="2694" y="8400"/>
                    <a:pt x="2717" y="8446"/>
                  </a:cubicBezTo>
                  <a:cubicBezTo>
                    <a:pt x="2740" y="8469"/>
                    <a:pt x="2740" y="8492"/>
                    <a:pt x="2763" y="8514"/>
                  </a:cubicBezTo>
                  <a:cubicBezTo>
                    <a:pt x="2786" y="8560"/>
                    <a:pt x="2808" y="8606"/>
                    <a:pt x="2877" y="8629"/>
                  </a:cubicBezTo>
                  <a:cubicBezTo>
                    <a:pt x="2900" y="8629"/>
                    <a:pt x="2923" y="8651"/>
                    <a:pt x="2968" y="8651"/>
                  </a:cubicBezTo>
                  <a:cubicBezTo>
                    <a:pt x="2991" y="8651"/>
                    <a:pt x="3014" y="8651"/>
                    <a:pt x="3037" y="8629"/>
                  </a:cubicBezTo>
                  <a:cubicBezTo>
                    <a:pt x="3105" y="8606"/>
                    <a:pt x="3151" y="8560"/>
                    <a:pt x="3174" y="8492"/>
                  </a:cubicBezTo>
                  <a:cubicBezTo>
                    <a:pt x="3197" y="8423"/>
                    <a:pt x="3197" y="8355"/>
                    <a:pt x="3197" y="8263"/>
                  </a:cubicBezTo>
                  <a:cubicBezTo>
                    <a:pt x="3197" y="8241"/>
                    <a:pt x="3219" y="8195"/>
                    <a:pt x="3219" y="8149"/>
                  </a:cubicBezTo>
                  <a:cubicBezTo>
                    <a:pt x="3219" y="8081"/>
                    <a:pt x="3219" y="8035"/>
                    <a:pt x="3219" y="7967"/>
                  </a:cubicBezTo>
                  <a:lnTo>
                    <a:pt x="3219" y="7898"/>
                  </a:lnTo>
                  <a:cubicBezTo>
                    <a:pt x="3219" y="7830"/>
                    <a:pt x="3242" y="7761"/>
                    <a:pt x="3242" y="7670"/>
                  </a:cubicBezTo>
                  <a:cubicBezTo>
                    <a:pt x="3242" y="7579"/>
                    <a:pt x="3265" y="7464"/>
                    <a:pt x="3288" y="7373"/>
                  </a:cubicBezTo>
                  <a:cubicBezTo>
                    <a:pt x="3288" y="7282"/>
                    <a:pt x="3311" y="7168"/>
                    <a:pt x="3333" y="7076"/>
                  </a:cubicBezTo>
                  <a:cubicBezTo>
                    <a:pt x="3356" y="6985"/>
                    <a:pt x="3379" y="6894"/>
                    <a:pt x="3379" y="6803"/>
                  </a:cubicBezTo>
                  <a:lnTo>
                    <a:pt x="3402" y="6666"/>
                  </a:lnTo>
                  <a:cubicBezTo>
                    <a:pt x="3402" y="6597"/>
                    <a:pt x="3379" y="6529"/>
                    <a:pt x="3333" y="6483"/>
                  </a:cubicBezTo>
                  <a:cubicBezTo>
                    <a:pt x="3356" y="6437"/>
                    <a:pt x="3356" y="6369"/>
                    <a:pt x="3356" y="6323"/>
                  </a:cubicBezTo>
                  <a:lnTo>
                    <a:pt x="3379" y="6300"/>
                  </a:lnTo>
                  <a:cubicBezTo>
                    <a:pt x="3379" y="6186"/>
                    <a:pt x="3402" y="6095"/>
                    <a:pt x="3402" y="6004"/>
                  </a:cubicBezTo>
                  <a:cubicBezTo>
                    <a:pt x="3425" y="5958"/>
                    <a:pt x="3425" y="5890"/>
                    <a:pt x="3425" y="5844"/>
                  </a:cubicBezTo>
                  <a:lnTo>
                    <a:pt x="3448" y="5730"/>
                  </a:lnTo>
                  <a:lnTo>
                    <a:pt x="3470" y="5638"/>
                  </a:lnTo>
                  <a:cubicBezTo>
                    <a:pt x="3470" y="5593"/>
                    <a:pt x="3493" y="5524"/>
                    <a:pt x="3493" y="5479"/>
                  </a:cubicBezTo>
                  <a:cubicBezTo>
                    <a:pt x="3493" y="5410"/>
                    <a:pt x="3516" y="5342"/>
                    <a:pt x="3516" y="5273"/>
                  </a:cubicBezTo>
                  <a:lnTo>
                    <a:pt x="3516" y="5205"/>
                  </a:lnTo>
                  <a:cubicBezTo>
                    <a:pt x="3539" y="5136"/>
                    <a:pt x="3539" y="5068"/>
                    <a:pt x="3539" y="4999"/>
                  </a:cubicBezTo>
                  <a:lnTo>
                    <a:pt x="3539" y="4931"/>
                  </a:lnTo>
                  <a:cubicBezTo>
                    <a:pt x="3562" y="4862"/>
                    <a:pt x="3562" y="4817"/>
                    <a:pt x="3562" y="4771"/>
                  </a:cubicBezTo>
                  <a:lnTo>
                    <a:pt x="3585" y="4657"/>
                  </a:lnTo>
                  <a:lnTo>
                    <a:pt x="3585" y="4611"/>
                  </a:lnTo>
                  <a:cubicBezTo>
                    <a:pt x="3585" y="4543"/>
                    <a:pt x="3607" y="4474"/>
                    <a:pt x="3607" y="4406"/>
                  </a:cubicBezTo>
                  <a:lnTo>
                    <a:pt x="3630" y="4315"/>
                  </a:lnTo>
                  <a:cubicBezTo>
                    <a:pt x="3630" y="4246"/>
                    <a:pt x="3630" y="4200"/>
                    <a:pt x="3653" y="4132"/>
                  </a:cubicBezTo>
                  <a:cubicBezTo>
                    <a:pt x="3653" y="4041"/>
                    <a:pt x="3676" y="3927"/>
                    <a:pt x="3699" y="3835"/>
                  </a:cubicBezTo>
                  <a:cubicBezTo>
                    <a:pt x="3699" y="3767"/>
                    <a:pt x="3699" y="3698"/>
                    <a:pt x="3721" y="3607"/>
                  </a:cubicBezTo>
                  <a:cubicBezTo>
                    <a:pt x="3744" y="3493"/>
                    <a:pt x="3744" y="3379"/>
                    <a:pt x="3767" y="3265"/>
                  </a:cubicBezTo>
                  <a:lnTo>
                    <a:pt x="3813" y="3082"/>
                  </a:lnTo>
                  <a:lnTo>
                    <a:pt x="3836" y="2945"/>
                  </a:lnTo>
                  <a:cubicBezTo>
                    <a:pt x="3858" y="2808"/>
                    <a:pt x="3858" y="2671"/>
                    <a:pt x="3904" y="2534"/>
                  </a:cubicBezTo>
                  <a:cubicBezTo>
                    <a:pt x="3927" y="2352"/>
                    <a:pt x="3950" y="2192"/>
                    <a:pt x="3973" y="2032"/>
                  </a:cubicBezTo>
                  <a:cubicBezTo>
                    <a:pt x="3995" y="1849"/>
                    <a:pt x="4018" y="1690"/>
                    <a:pt x="4018" y="1530"/>
                  </a:cubicBezTo>
                  <a:cubicBezTo>
                    <a:pt x="4041" y="1439"/>
                    <a:pt x="4041" y="1324"/>
                    <a:pt x="4041" y="1210"/>
                  </a:cubicBezTo>
                  <a:cubicBezTo>
                    <a:pt x="4064" y="1119"/>
                    <a:pt x="4064" y="1028"/>
                    <a:pt x="4064" y="914"/>
                  </a:cubicBezTo>
                  <a:cubicBezTo>
                    <a:pt x="4064" y="845"/>
                    <a:pt x="4064" y="754"/>
                    <a:pt x="4018" y="663"/>
                  </a:cubicBezTo>
                  <a:cubicBezTo>
                    <a:pt x="3995" y="617"/>
                    <a:pt x="3973" y="594"/>
                    <a:pt x="3927" y="548"/>
                  </a:cubicBezTo>
                  <a:cubicBezTo>
                    <a:pt x="3904" y="503"/>
                    <a:pt x="3858" y="480"/>
                    <a:pt x="3813" y="480"/>
                  </a:cubicBezTo>
                  <a:cubicBezTo>
                    <a:pt x="3813" y="457"/>
                    <a:pt x="3790" y="457"/>
                    <a:pt x="3767" y="434"/>
                  </a:cubicBezTo>
                  <a:cubicBezTo>
                    <a:pt x="3744" y="411"/>
                    <a:pt x="3699" y="389"/>
                    <a:pt x="3676" y="389"/>
                  </a:cubicBezTo>
                  <a:cubicBezTo>
                    <a:pt x="3630" y="366"/>
                    <a:pt x="3562" y="320"/>
                    <a:pt x="3516" y="320"/>
                  </a:cubicBezTo>
                  <a:lnTo>
                    <a:pt x="3493" y="320"/>
                  </a:lnTo>
                  <a:cubicBezTo>
                    <a:pt x="3448" y="320"/>
                    <a:pt x="3402" y="343"/>
                    <a:pt x="3379" y="366"/>
                  </a:cubicBezTo>
                  <a:lnTo>
                    <a:pt x="3311" y="343"/>
                  </a:lnTo>
                  <a:lnTo>
                    <a:pt x="3174" y="275"/>
                  </a:lnTo>
                  <a:cubicBezTo>
                    <a:pt x="3082" y="252"/>
                    <a:pt x="3014" y="206"/>
                    <a:pt x="2923" y="183"/>
                  </a:cubicBezTo>
                  <a:lnTo>
                    <a:pt x="2900" y="160"/>
                  </a:lnTo>
                  <a:cubicBezTo>
                    <a:pt x="2808" y="138"/>
                    <a:pt x="2740" y="92"/>
                    <a:pt x="2649" y="92"/>
                  </a:cubicBezTo>
                  <a:cubicBezTo>
                    <a:pt x="2603" y="69"/>
                    <a:pt x="2535" y="69"/>
                    <a:pt x="2489" y="69"/>
                  </a:cubicBezTo>
                  <a:lnTo>
                    <a:pt x="2420" y="69"/>
                  </a:lnTo>
                  <a:cubicBezTo>
                    <a:pt x="2352" y="46"/>
                    <a:pt x="2284" y="46"/>
                    <a:pt x="2215" y="23"/>
                  </a:cubicBezTo>
                  <a:cubicBezTo>
                    <a:pt x="2169" y="1"/>
                    <a:pt x="2124" y="1"/>
                    <a:pt x="2101"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22"/>
            <p:cNvSpPr/>
            <p:nvPr/>
          </p:nvSpPr>
          <p:spPr>
            <a:xfrm>
              <a:off x="6670275" y="2141625"/>
              <a:ext cx="81075" cy="99900"/>
            </a:xfrm>
            <a:custGeom>
              <a:avLst/>
              <a:gdLst/>
              <a:ahLst/>
              <a:cxnLst/>
              <a:rect l="l" t="t" r="r" b="b"/>
              <a:pathLst>
                <a:path w="3243" h="3996" extrusionOk="0">
                  <a:moveTo>
                    <a:pt x="2991" y="1"/>
                  </a:moveTo>
                  <a:cubicBezTo>
                    <a:pt x="2922" y="24"/>
                    <a:pt x="2877" y="24"/>
                    <a:pt x="2831" y="24"/>
                  </a:cubicBezTo>
                  <a:cubicBezTo>
                    <a:pt x="2763" y="46"/>
                    <a:pt x="2717" y="69"/>
                    <a:pt x="2649" y="92"/>
                  </a:cubicBezTo>
                  <a:cubicBezTo>
                    <a:pt x="2557" y="138"/>
                    <a:pt x="2466" y="160"/>
                    <a:pt x="2375" y="229"/>
                  </a:cubicBezTo>
                  <a:cubicBezTo>
                    <a:pt x="2283" y="275"/>
                    <a:pt x="2215" y="320"/>
                    <a:pt x="2124" y="389"/>
                  </a:cubicBezTo>
                  <a:cubicBezTo>
                    <a:pt x="2078" y="412"/>
                    <a:pt x="2055" y="434"/>
                    <a:pt x="2032" y="457"/>
                  </a:cubicBezTo>
                  <a:cubicBezTo>
                    <a:pt x="1987" y="480"/>
                    <a:pt x="1964" y="526"/>
                    <a:pt x="1918" y="549"/>
                  </a:cubicBezTo>
                  <a:cubicBezTo>
                    <a:pt x="1850" y="594"/>
                    <a:pt x="1804" y="617"/>
                    <a:pt x="1781" y="640"/>
                  </a:cubicBezTo>
                  <a:cubicBezTo>
                    <a:pt x="1736" y="663"/>
                    <a:pt x="1713" y="685"/>
                    <a:pt x="1667" y="708"/>
                  </a:cubicBezTo>
                  <a:cubicBezTo>
                    <a:pt x="1621" y="731"/>
                    <a:pt x="1576" y="754"/>
                    <a:pt x="1530" y="800"/>
                  </a:cubicBezTo>
                  <a:cubicBezTo>
                    <a:pt x="1462" y="845"/>
                    <a:pt x="1416" y="891"/>
                    <a:pt x="1393" y="959"/>
                  </a:cubicBezTo>
                  <a:lnTo>
                    <a:pt x="1348" y="982"/>
                  </a:lnTo>
                  <a:lnTo>
                    <a:pt x="1302" y="1074"/>
                  </a:lnTo>
                  <a:cubicBezTo>
                    <a:pt x="1256" y="1096"/>
                    <a:pt x="1233" y="1142"/>
                    <a:pt x="1188" y="1188"/>
                  </a:cubicBezTo>
                  <a:cubicBezTo>
                    <a:pt x="1142" y="1256"/>
                    <a:pt x="1096" y="1347"/>
                    <a:pt x="1051" y="1416"/>
                  </a:cubicBezTo>
                  <a:lnTo>
                    <a:pt x="1028" y="1439"/>
                  </a:lnTo>
                  <a:cubicBezTo>
                    <a:pt x="982" y="1530"/>
                    <a:pt x="937" y="1598"/>
                    <a:pt x="891" y="1667"/>
                  </a:cubicBezTo>
                  <a:cubicBezTo>
                    <a:pt x="845" y="1713"/>
                    <a:pt x="823" y="1758"/>
                    <a:pt x="800" y="1804"/>
                  </a:cubicBezTo>
                  <a:lnTo>
                    <a:pt x="731" y="1895"/>
                  </a:lnTo>
                  <a:cubicBezTo>
                    <a:pt x="708" y="1941"/>
                    <a:pt x="663" y="1987"/>
                    <a:pt x="640" y="2055"/>
                  </a:cubicBezTo>
                  <a:cubicBezTo>
                    <a:pt x="617" y="2078"/>
                    <a:pt x="594" y="2123"/>
                    <a:pt x="571" y="2169"/>
                  </a:cubicBezTo>
                  <a:lnTo>
                    <a:pt x="503" y="2260"/>
                  </a:lnTo>
                  <a:cubicBezTo>
                    <a:pt x="457" y="2306"/>
                    <a:pt x="435" y="2375"/>
                    <a:pt x="389" y="2420"/>
                  </a:cubicBezTo>
                  <a:lnTo>
                    <a:pt x="366" y="2443"/>
                  </a:lnTo>
                  <a:cubicBezTo>
                    <a:pt x="320" y="2534"/>
                    <a:pt x="252" y="2603"/>
                    <a:pt x="206" y="2694"/>
                  </a:cubicBezTo>
                  <a:lnTo>
                    <a:pt x="183" y="2717"/>
                  </a:lnTo>
                  <a:cubicBezTo>
                    <a:pt x="161" y="2763"/>
                    <a:pt x="138" y="2808"/>
                    <a:pt x="115" y="2854"/>
                  </a:cubicBezTo>
                  <a:cubicBezTo>
                    <a:pt x="92" y="2854"/>
                    <a:pt x="69" y="2854"/>
                    <a:pt x="69" y="2877"/>
                  </a:cubicBezTo>
                  <a:cubicBezTo>
                    <a:pt x="1" y="2945"/>
                    <a:pt x="1" y="3059"/>
                    <a:pt x="47" y="3128"/>
                  </a:cubicBezTo>
                  <a:lnTo>
                    <a:pt x="69" y="3151"/>
                  </a:lnTo>
                  <a:cubicBezTo>
                    <a:pt x="115" y="3173"/>
                    <a:pt x="161" y="3219"/>
                    <a:pt x="206" y="3265"/>
                  </a:cubicBezTo>
                  <a:cubicBezTo>
                    <a:pt x="252" y="3310"/>
                    <a:pt x="320" y="3356"/>
                    <a:pt x="389" y="3425"/>
                  </a:cubicBezTo>
                  <a:cubicBezTo>
                    <a:pt x="503" y="3493"/>
                    <a:pt x="594" y="3584"/>
                    <a:pt x="708" y="3653"/>
                  </a:cubicBezTo>
                  <a:lnTo>
                    <a:pt x="777" y="3698"/>
                  </a:lnTo>
                  <a:cubicBezTo>
                    <a:pt x="868" y="3744"/>
                    <a:pt x="937" y="3790"/>
                    <a:pt x="1028" y="3858"/>
                  </a:cubicBezTo>
                  <a:cubicBezTo>
                    <a:pt x="1074" y="3881"/>
                    <a:pt x="1096" y="3904"/>
                    <a:pt x="1142" y="3927"/>
                  </a:cubicBezTo>
                  <a:cubicBezTo>
                    <a:pt x="1188" y="3972"/>
                    <a:pt x="1233" y="3995"/>
                    <a:pt x="1279" y="3995"/>
                  </a:cubicBezTo>
                  <a:lnTo>
                    <a:pt x="1325" y="3995"/>
                  </a:lnTo>
                  <a:cubicBezTo>
                    <a:pt x="1370" y="3995"/>
                    <a:pt x="1416" y="3995"/>
                    <a:pt x="1462" y="3949"/>
                  </a:cubicBezTo>
                  <a:cubicBezTo>
                    <a:pt x="1462" y="3949"/>
                    <a:pt x="1462" y="3927"/>
                    <a:pt x="1462" y="3927"/>
                  </a:cubicBezTo>
                  <a:cubicBezTo>
                    <a:pt x="1485" y="3904"/>
                    <a:pt x="1485" y="3904"/>
                    <a:pt x="1507" y="3904"/>
                  </a:cubicBezTo>
                  <a:cubicBezTo>
                    <a:pt x="1507" y="3881"/>
                    <a:pt x="1507" y="3881"/>
                    <a:pt x="1507" y="3858"/>
                  </a:cubicBezTo>
                  <a:cubicBezTo>
                    <a:pt x="1553" y="3835"/>
                    <a:pt x="1576" y="3813"/>
                    <a:pt x="1599" y="3790"/>
                  </a:cubicBezTo>
                  <a:lnTo>
                    <a:pt x="1599" y="3767"/>
                  </a:lnTo>
                  <a:cubicBezTo>
                    <a:pt x="1621" y="3744"/>
                    <a:pt x="1644" y="3721"/>
                    <a:pt x="1667" y="3698"/>
                  </a:cubicBezTo>
                  <a:lnTo>
                    <a:pt x="1690" y="3653"/>
                  </a:lnTo>
                  <a:lnTo>
                    <a:pt x="1758" y="3561"/>
                  </a:lnTo>
                  <a:cubicBezTo>
                    <a:pt x="1781" y="3516"/>
                    <a:pt x="1804" y="3470"/>
                    <a:pt x="1827" y="3425"/>
                  </a:cubicBezTo>
                  <a:cubicBezTo>
                    <a:pt x="1873" y="3379"/>
                    <a:pt x="1895" y="3333"/>
                    <a:pt x="1918" y="3288"/>
                  </a:cubicBezTo>
                  <a:lnTo>
                    <a:pt x="1964" y="3196"/>
                  </a:lnTo>
                  <a:cubicBezTo>
                    <a:pt x="2032" y="3128"/>
                    <a:pt x="2078" y="3036"/>
                    <a:pt x="2124" y="2968"/>
                  </a:cubicBezTo>
                  <a:cubicBezTo>
                    <a:pt x="2215" y="2854"/>
                    <a:pt x="2283" y="2740"/>
                    <a:pt x="2375" y="2626"/>
                  </a:cubicBezTo>
                  <a:lnTo>
                    <a:pt x="2443" y="2489"/>
                  </a:lnTo>
                  <a:cubicBezTo>
                    <a:pt x="2489" y="2443"/>
                    <a:pt x="2512" y="2375"/>
                    <a:pt x="2557" y="2306"/>
                  </a:cubicBezTo>
                  <a:lnTo>
                    <a:pt x="2580" y="2260"/>
                  </a:lnTo>
                  <a:cubicBezTo>
                    <a:pt x="2649" y="2192"/>
                    <a:pt x="2694" y="2101"/>
                    <a:pt x="2740" y="2032"/>
                  </a:cubicBezTo>
                  <a:cubicBezTo>
                    <a:pt x="2763" y="1964"/>
                    <a:pt x="2808" y="1872"/>
                    <a:pt x="2831" y="1781"/>
                  </a:cubicBezTo>
                  <a:cubicBezTo>
                    <a:pt x="2854" y="1735"/>
                    <a:pt x="2854" y="1667"/>
                    <a:pt x="2877" y="1621"/>
                  </a:cubicBezTo>
                  <a:cubicBezTo>
                    <a:pt x="2900" y="1553"/>
                    <a:pt x="2922" y="1507"/>
                    <a:pt x="2945" y="1439"/>
                  </a:cubicBezTo>
                  <a:cubicBezTo>
                    <a:pt x="2945" y="1370"/>
                    <a:pt x="2968" y="1279"/>
                    <a:pt x="2991" y="1210"/>
                  </a:cubicBezTo>
                  <a:cubicBezTo>
                    <a:pt x="3014" y="1165"/>
                    <a:pt x="3037" y="1119"/>
                    <a:pt x="3059" y="1051"/>
                  </a:cubicBezTo>
                  <a:lnTo>
                    <a:pt x="3105" y="959"/>
                  </a:lnTo>
                  <a:cubicBezTo>
                    <a:pt x="3128" y="868"/>
                    <a:pt x="3151" y="800"/>
                    <a:pt x="3174" y="708"/>
                  </a:cubicBezTo>
                  <a:cubicBezTo>
                    <a:pt x="3196" y="640"/>
                    <a:pt x="3219" y="571"/>
                    <a:pt x="3242" y="480"/>
                  </a:cubicBezTo>
                  <a:cubicBezTo>
                    <a:pt x="3242" y="434"/>
                    <a:pt x="3242" y="389"/>
                    <a:pt x="3242" y="343"/>
                  </a:cubicBezTo>
                  <a:cubicBezTo>
                    <a:pt x="3242" y="320"/>
                    <a:pt x="3242" y="297"/>
                    <a:pt x="3242" y="275"/>
                  </a:cubicBezTo>
                  <a:cubicBezTo>
                    <a:pt x="3242" y="252"/>
                    <a:pt x="3242" y="252"/>
                    <a:pt x="3242" y="229"/>
                  </a:cubicBezTo>
                  <a:cubicBezTo>
                    <a:pt x="3219" y="183"/>
                    <a:pt x="3219" y="160"/>
                    <a:pt x="3196" y="138"/>
                  </a:cubicBezTo>
                  <a:cubicBezTo>
                    <a:pt x="3174" y="115"/>
                    <a:pt x="3128" y="92"/>
                    <a:pt x="3082" y="69"/>
                  </a:cubicBezTo>
                  <a:cubicBezTo>
                    <a:pt x="3059" y="46"/>
                    <a:pt x="3037" y="1"/>
                    <a:pt x="2991" y="1"/>
                  </a:cubicBezTo>
                  <a:close/>
                </a:path>
              </a:pathLst>
            </a:custGeom>
            <a:solidFill>
              <a:srgbClr val="C133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22"/>
            <p:cNvSpPr/>
            <p:nvPr/>
          </p:nvSpPr>
          <p:spPr>
            <a:xfrm>
              <a:off x="6701100" y="2168450"/>
              <a:ext cx="37675" cy="26275"/>
            </a:xfrm>
            <a:custGeom>
              <a:avLst/>
              <a:gdLst/>
              <a:ahLst/>
              <a:cxnLst/>
              <a:rect l="l" t="t" r="r" b="b"/>
              <a:pathLst>
                <a:path w="1507" h="1051" extrusionOk="0">
                  <a:moveTo>
                    <a:pt x="69" y="1"/>
                  </a:moveTo>
                  <a:cubicBezTo>
                    <a:pt x="46" y="1"/>
                    <a:pt x="23" y="23"/>
                    <a:pt x="0" y="46"/>
                  </a:cubicBezTo>
                  <a:cubicBezTo>
                    <a:pt x="0" y="69"/>
                    <a:pt x="0" y="92"/>
                    <a:pt x="0" y="115"/>
                  </a:cubicBezTo>
                  <a:cubicBezTo>
                    <a:pt x="0" y="137"/>
                    <a:pt x="23" y="160"/>
                    <a:pt x="46" y="183"/>
                  </a:cubicBezTo>
                  <a:cubicBezTo>
                    <a:pt x="92" y="206"/>
                    <a:pt x="115" y="206"/>
                    <a:pt x="160" y="229"/>
                  </a:cubicBezTo>
                  <a:cubicBezTo>
                    <a:pt x="274" y="274"/>
                    <a:pt x="411" y="320"/>
                    <a:pt x="525" y="389"/>
                  </a:cubicBezTo>
                  <a:cubicBezTo>
                    <a:pt x="571" y="434"/>
                    <a:pt x="640" y="480"/>
                    <a:pt x="685" y="503"/>
                  </a:cubicBezTo>
                  <a:cubicBezTo>
                    <a:pt x="754" y="548"/>
                    <a:pt x="799" y="594"/>
                    <a:pt x="868" y="640"/>
                  </a:cubicBezTo>
                  <a:cubicBezTo>
                    <a:pt x="891" y="662"/>
                    <a:pt x="913" y="685"/>
                    <a:pt x="936" y="685"/>
                  </a:cubicBezTo>
                  <a:cubicBezTo>
                    <a:pt x="1028" y="754"/>
                    <a:pt x="1096" y="799"/>
                    <a:pt x="1165" y="868"/>
                  </a:cubicBezTo>
                  <a:cubicBezTo>
                    <a:pt x="1233" y="914"/>
                    <a:pt x="1301" y="982"/>
                    <a:pt x="1370" y="1050"/>
                  </a:cubicBezTo>
                  <a:lnTo>
                    <a:pt x="1438" y="1050"/>
                  </a:lnTo>
                  <a:cubicBezTo>
                    <a:pt x="1461" y="1050"/>
                    <a:pt x="1484" y="1028"/>
                    <a:pt x="1507" y="1005"/>
                  </a:cubicBezTo>
                  <a:cubicBezTo>
                    <a:pt x="1507" y="982"/>
                    <a:pt x="1507" y="959"/>
                    <a:pt x="1507" y="936"/>
                  </a:cubicBezTo>
                  <a:cubicBezTo>
                    <a:pt x="1507" y="920"/>
                    <a:pt x="1496" y="905"/>
                    <a:pt x="1481" y="889"/>
                  </a:cubicBezTo>
                  <a:lnTo>
                    <a:pt x="1481" y="889"/>
                  </a:lnTo>
                  <a:cubicBezTo>
                    <a:pt x="1482" y="889"/>
                    <a:pt x="1483" y="890"/>
                    <a:pt x="1484" y="891"/>
                  </a:cubicBezTo>
                  <a:cubicBezTo>
                    <a:pt x="1468" y="875"/>
                    <a:pt x="1464" y="870"/>
                    <a:pt x="1462" y="869"/>
                  </a:cubicBezTo>
                  <a:lnTo>
                    <a:pt x="1462" y="869"/>
                  </a:lnTo>
                  <a:cubicBezTo>
                    <a:pt x="1469" y="875"/>
                    <a:pt x="1475" y="882"/>
                    <a:pt x="1481" y="889"/>
                  </a:cubicBezTo>
                  <a:lnTo>
                    <a:pt x="1481" y="889"/>
                  </a:lnTo>
                  <a:cubicBezTo>
                    <a:pt x="1391" y="821"/>
                    <a:pt x="1324" y="753"/>
                    <a:pt x="1256" y="685"/>
                  </a:cubicBezTo>
                  <a:cubicBezTo>
                    <a:pt x="1165" y="617"/>
                    <a:pt x="1096" y="571"/>
                    <a:pt x="1005" y="503"/>
                  </a:cubicBezTo>
                  <a:cubicBezTo>
                    <a:pt x="982" y="480"/>
                    <a:pt x="982" y="480"/>
                    <a:pt x="959" y="480"/>
                  </a:cubicBezTo>
                  <a:lnTo>
                    <a:pt x="982" y="480"/>
                  </a:lnTo>
                  <a:cubicBezTo>
                    <a:pt x="913" y="434"/>
                    <a:pt x="845" y="389"/>
                    <a:pt x="776" y="343"/>
                  </a:cubicBezTo>
                  <a:cubicBezTo>
                    <a:pt x="731" y="297"/>
                    <a:pt x="662" y="252"/>
                    <a:pt x="594" y="206"/>
                  </a:cubicBezTo>
                  <a:cubicBezTo>
                    <a:pt x="457" y="137"/>
                    <a:pt x="320" y="92"/>
                    <a:pt x="183" y="23"/>
                  </a:cubicBezTo>
                  <a:cubicBezTo>
                    <a:pt x="183" y="23"/>
                    <a:pt x="160" y="23"/>
                    <a:pt x="137" y="1"/>
                  </a:cubicBezTo>
                  <a:close/>
                </a:path>
              </a:pathLst>
            </a:custGeom>
            <a:solidFill>
              <a:srgbClr val="F5E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22"/>
            <p:cNvSpPr/>
            <p:nvPr/>
          </p:nvSpPr>
          <p:spPr>
            <a:xfrm>
              <a:off x="6706225" y="2205550"/>
              <a:ext cx="111875" cy="62775"/>
            </a:xfrm>
            <a:custGeom>
              <a:avLst/>
              <a:gdLst/>
              <a:ahLst/>
              <a:cxnLst/>
              <a:rect l="l" t="t" r="r" b="b"/>
              <a:pathLst>
                <a:path w="4475" h="2511" extrusionOk="0">
                  <a:moveTo>
                    <a:pt x="3744" y="0"/>
                  </a:moveTo>
                  <a:cubicBezTo>
                    <a:pt x="3630" y="0"/>
                    <a:pt x="3516" y="0"/>
                    <a:pt x="3425" y="23"/>
                  </a:cubicBezTo>
                  <a:cubicBezTo>
                    <a:pt x="3356" y="23"/>
                    <a:pt x="3265" y="46"/>
                    <a:pt x="3174" y="69"/>
                  </a:cubicBezTo>
                  <a:cubicBezTo>
                    <a:pt x="3105" y="69"/>
                    <a:pt x="3037" y="91"/>
                    <a:pt x="2945" y="91"/>
                  </a:cubicBezTo>
                  <a:cubicBezTo>
                    <a:pt x="2900" y="114"/>
                    <a:pt x="2831" y="114"/>
                    <a:pt x="2786" y="137"/>
                  </a:cubicBezTo>
                  <a:cubicBezTo>
                    <a:pt x="2763" y="137"/>
                    <a:pt x="2763" y="137"/>
                    <a:pt x="2740" y="114"/>
                  </a:cubicBezTo>
                  <a:lnTo>
                    <a:pt x="2603" y="114"/>
                  </a:lnTo>
                  <a:cubicBezTo>
                    <a:pt x="2534" y="137"/>
                    <a:pt x="2489" y="160"/>
                    <a:pt x="2443" y="183"/>
                  </a:cubicBezTo>
                  <a:cubicBezTo>
                    <a:pt x="2329" y="228"/>
                    <a:pt x="2192" y="297"/>
                    <a:pt x="2078" y="365"/>
                  </a:cubicBezTo>
                  <a:cubicBezTo>
                    <a:pt x="1964" y="411"/>
                    <a:pt x="1850" y="479"/>
                    <a:pt x="1736" y="525"/>
                  </a:cubicBezTo>
                  <a:lnTo>
                    <a:pt x="1644" y="571"/>
                  </a:lnTo>
                  <a:cubicBezTo>
                    <a:pt x="1530" y="639"/>
                    <a:pt x="1439" y="685"/>
                    <a:pt x="1348" y="753"/>
                  </a:cubicBezTo>
                  <a:cubicBezTo>
                    <a:pt x="1279" y="776"/>
                    <a:pt x="1233" y="799"/>
                    <a:pt x="1188" y="822"/>
                  </a:cubicBezTo>
                  <a:cubicBezTo>
                    <a:pt x="1119" y="868"/>
                    <a:pt x="1028" y="913"/>
                    <a:pt x="937" y="959"/>
                  </a:cubicBezTo>
                  <a:lnTo>
                    <a:pt x="845" y="1004"/>
                  </a:lnTo>
                  <a:cubicBezTo>
                    <a:pt x="777" y="1027"/>
                    <a:pt x="731" y="1050"/>
                    <a:pt x="686" y="1073"/>
                  </a:cubicBezTo>
                  <a:cubicBezTo>
                    <a:pt x="617" y="1119"/>
                    <a:pt x="526" y="1141"/>
                    <a:pt x="457" y="1164"/>
                  </a:cubicBezTo>
                  <a:cubicBezTo>
                    <a:pt x="412" y="1187"/>
                    <a:pt x="366" y="1210"/>
                    <a:pt x="320" y="1233"/>
                  </a:cubicBezTo>
                  <a:cubicBezTo>
                    <a:pt x="275" y="1256"/>
                    <a:pt x="252" y="1301"/>
                    <a:pt x="229" y="1324"/>
                  </a:cubicBezTo>
                  <a:cubicBezTo>
                    <a:pt x="206" y="1301"/>
                    <a:pt x="183" y="1301"/>
                    <a:pt x="161" y="1301"/>
                  </a:cubicBezTo>
                  <a:cubicBezTo>
                    <a:pt x="115" y="1301"/>
                    <a:pt x="69" y="1324"/>
                    <a:pt x="24" y="1370"/>
                  </a:cubicBezTo>
                  <a:cubicBezTo>
                    <a:pt x="24" y="1415"/>
                    <a:pt x="1" y="1461"/>
                    <a:pt x="24" y="1484"/>
                  </a:cubicBezTo>
                  <a:cubicBezTo>
                    <a:pt x="24" y="1529"/>
                    <a:pt x="47" y="1552"/>
                    <a:pt x="69" y="1575"/>
                  </a:cubicBezTo>
                  <a:cubicBezTo>
                    <a:pt x="161" y="1621"/>
                    <a:pt x="252" y="1689"/>
                    <a:pt x="320" y="1758"/>
                  </a:cubicBezTo>
                  <a:cubicBezTo>
                    <a:pt x="389" y="1803"/>
                    <a:pt x="457" y="1849"/>
                    <a:pt x="526" y="1895"/>
                  </a:cubicBezTo>
                  <a:cubicBezTo>
                    <a:pt x="617" y="1963"/>
                    <a:pt x="708" y="2009"/>
                    <a:pt x="823" y="2077"/>
                  </a:cubicBezTo>
                  <a:cubicBezTo>
                    <a:pt x="845" y="2100"/>
                    <a:pt x="868" y="2100"/>
                    <a:pt x="891" y="2123"/>
                  </a:cubicBezTo>
                  <a:cubicBezTo>
                    <a:pt x="914" y="2146"/>
                    <a:pt x="937" y="2146"/>
                    <a:pt x="960" y="2169"/>
                  </a:cubicBezTo>
                  <a:lnTo>
                    <a:pt x="1142" y="2283"/>
                  </a:lnTo>
                  <a:lnTo>
                    <a:pt x="1233" y="2328"/>
                  </a:lnTo>
                  <a:cubicBezTo>
                    <a:pt x="1256" y="2351"/>
                    <a:pt x="1302" y="2351"/>
                    <a:pt x="1348" y="2374"/>
                  </a:cubicBezTo>
                  <a:cubicBezTo>
                    <a:pt x="1370" y="2397"/>
                    <a:pt x="1370" y="2397"/>
                    <a:pt x="1393" y="2420"/>
                  </a:cubicBezTo>
                  <a:cubicBezTo>
                    <a:pt x="1416" y="2442"/>
                    <a:pt x="1462" y="2465"/>
                    <a:pt x="1484" y="2465"/>
                  </a:cubicBezTo>
                  <a:cubicBezTo>
                    <a:pt x="1530" y="2511"/>
                    <a:pt x="1576" y="2511"/>
                    <a:pt x="1621" y="2511"/>
                  </a:cubicBezTo>
                  <a:lnTo>
                    <a:pt x="1667" y="2511"/>
                  </a:lnTo>
                  <a:cubicBezTo>
                    <a:pt x="1713" y="2511"/>
                    <a:pt x="1736" y="2488"/>
                    <a:pt x="1781" y="2465"/>
                  </a:cubicBezTo>
                  <a:lnTo>
                    <a:pt x="1850" y="2420"/>
                  </a:lnTo>
                  <a:lnTo>
                    <a:pt x="1895" y="2397"/>
                  </a:lnTo>
                  <a:cubicBezTo>
                    <a:pt x="1941" y="2374"/>
                    <a:pt x="1987" y="2351"/>
                    <a:pt x="2032" y="2328"/>
                  </a:cubicBezTo>
                  <a:lnTo>
                    <a:pt x="2078" y="2305"/>
                  </a:lnTo>
                  <a:cubicBezTo>
                    <a:pt x="2146" y="2283"/>
                    <a:pt x="2192" y="2237"/>
                    <a:pt x="2238" y="2214"/>
                  </a:cubicBezTo>
                  <a:lnTo>
                    <a:pt x="2283" y="2191"/>
                  </a:lnTo>
                  <a:lnTo>
                    <a:pt x="2306" y="2169"/>
                  </a:lnTo>
                  <a:cubicBezTo>
                    <a:pt x="2352" y="2146"/>
                    <a:pt x="2420" y="2100"/>
                    <a:pt x="2466" y="2077"/>
                  </a:cubicBezTo>
                  <a:lnTo>
                    <a:pt x="2557" y="2032"/>
                  </a:lnTo>
                  <a:cubicBezTo>
                    <a:pt x="2603" y="2009"/>
                    <a:pt x="2649" y="1986"/>
                    <a:pt x="2694" y="1963"/>
                  </a:cubicBezTo>
                  <a:cubicBezTo>
                    <a:pt x="2740" y="1940"/>
                    <a:pt x="2786" y="1917"/>
                    <a:pt x="2831" y="1895"/>
                  </a:cubicBezTo>
                  <a:cubicBezTo>
                    <a:pt x="2877" y="1872"/>
                    <a:pt x="2922" y="1849"/>
                    <a:pt x="2968" y="1826"/>
                  </a:cubicBezTo>
                  <a:cubicBezTo>
                    <a:pt x="3014" y="1826"/>
                    <a:pt x="3037" y="1803"/>
                    <a:pt x="3082" y="1781"/>
                  </a:cubicBezTo>
                  <a:cubicBezTo>
                    <a:pt x="3105" y="1781"/>
                    <a:pt x="3128" y="1758"/>
                    <a:pt x="3151" y="1758"/>
                  </a:cubicBezTo>
                  <a:cubicBezTo>
                    <a:pt x="3242" y="1712"/>
                    <a:pt x="3333" y="1666"/>
                    <a:pt x="3379" y="1621"/>
                  </a:cubicBezTo>
                  <a:cubicBezTo>
                    <a:pt x="3447" y="1575"/>
                    <a:pt x="3470" y="1529"/>
                    <a:pt x="3516" y="1461"/>
                  </a:cubicBezTo>
                  <a:cubicBezTo>
                    <a:pt x="3562" y="1415"/>
                    <a:pt x="3584" y="1370"/>
                    <a:pt x="3607" y="1324"/>
                  </a:cubicBezTo>
                  <a:lnTo>
                    <a:pt x="3630" y="1301"/>
                  </a:lnTo>
                  <a:cubicBezTo>
                    <a:pt x="3653" y="1256"/>
                    <a:pt x="3676" y="1233"/>
                    <a:pt x="3699" y="1187"/>
                  </a:cubicBezTo>
                  <a:cubicBezTo>
                    <a:pt x="3744" y="1187"/>
                    <a:pt x="3767" y="1164"/>
                    <a:pt x="3813" y="1141"/>
                  </a:cubicBezTo>
                  <a:cubicBezTo>
                    <a:pt x="3858" y="1096"/>
                    <a:pt x="3927" y="1050"/>
                    <a:pt x="3972" y="1027"/>
                  </a:cubicBezTo>
                  <a:cubicBezTo>
                    <a:pt x="3995" y="982"/>
                    <a:pt x="4041" y="936"/>
                    <a:pt x="4064" y="913"/>
                  </a:cubicBezTo>
                  <a:lnTo>
                    <a:pt x="4087" y="868"/>
                  </a:lnTo>
                  <a:cubicBezTo>
                    <a:pt x="4132" y="845"/>
                    <a:pt x="4155" y="822"/>
                    <a:pt x="4201" y="799"/>
                  </a:cubicBezTo>
                  <a:cubicBezTo>
                    <a:pt x="4246" y="753"/>
                    <a:pt x="4269" y="731"/>
                    <a:pt x="4315" y="708"/>
                  </a:cubicBezTo>
                  <a:cubicBezTo>
                    <a:pt x="4338" y="685"/>
                    <a:pt x="4360" y="662"/>
                    <a:pt x="4360" y="639"/>
                  </a:cubicBezTo>
                  <a:cubicBezTo>
                    <a:pt x="4383" y="616"/>
                    <a:pt x="4406" y="594"/>
                    <a:pt x="4406" y="571"/>
                  </a:cubicBezTo>
                  <a:lnTo>
                    <a:pt x="4406" y="548"/>
                  </a:lnTo>
                  <a:cubicBezTo>
                    <a:pt x="4452" y="457"/>
                    <a:pt x="4475" y="343"/>
                    <a:pt x="4429" y="274"/>
                  </a:cubicBezTo>
                  <a:cubicBezTo>
                    <a:pt x="4383" y="160"/>
                    <a:pt x="4292" y="91"/>
                    <a:pt x="4178" y="46"/>
                  </a:cubicBezTo>
                  <a:cubicBezTo>
                    <a:pt x="4109" y="23"/>
                    <a:pt x="4041" y="23"/>
                    <a:pt x="3995" y="0"/>
                  </a:cubicBezTo>
                  <a:close/>
                </a:path>
              </a:pathLst>
            </a:custGeom>
            <a:solidFill>
              <a:srgbClr val="55C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22"/>
            <p:cNvSpPr/>
            <p:nvPr/>
          </p:nvSpPr>
          <p:spPr>
            <a:xfrm>
              <a:off x="6760450" y="2211825"/>
              <a:ext cx="22275" cy="40125"/>
            </a:xfrm>
            <a:custGeom>
              <a:avLst/>
              <a:gdLst/>
              <a:ahLst/>
              <a:cxnLst/>
              <a:rect l="l" t="t" r="r" b="b"/>
              <a:pathLst>
                <a:path w="891" h="1605" extrusionOk="0">
                  <a:moveTo>
                    <a:pt x="92" y="0"/>
                  </a:moveTo>
                  <a:cubicBezTo>
                    <a:pt x="69" y="0"/>
                    <a:pt x="46" y="0"/>
                    <a:pt x="23" y="23"/>
                  </a:cubicBezTo>
                  <a:cubicBezTo>
                    <a:pt x="0" y="46"/>
                    <a:pt x="0" y="69"/>
                    <a:pt x="0" y="92"/>
                  </a:cubicBezTo>
                  <a:cubicBezTo>
                    <a:pt x="0" y="114"/>
                    <a:pt x="0" y="137"/>
                    <a:pt x="23" y="160"/>
                  </a:cubicBezTo>
                  <a:cubicBezTo>
                    <a:pt x="23" y="160"/>
                    <a:pt x="46" y="183"/>
                    <a:pt x="46" y="183"/>
                  </a:cubicBezTo>
                  <a:cubicBezTo>
                    <a:pt x="137" y="297"/>
                    <a:pt x="206" y="434"/>
                    <a:pt x="274" y="571"/>
                  </a:cubicBezTo>
                  <a:cubicBezTo>
                    <a:pt x="297" y="617"/>
                    <a:pt x="320" y="662"/>
                    <a:pt x="343" y="708"/>
                  </a:cubicBezTo>
                  <a:cubicBezTo>
                    <a:pt x="365" y="753"/>
                    <a:pt x="388" y="776"/>
                    <a:pt x="411" y="822"/>
                  </a:cubicBezTo>
                  <a:cubicBezTo>
                    <a:pt x="434" y="868"/>
                    <a:pt x="457" y="913"/>
                    <a:pt x="480" y="936"/>
                  </a:cubicBezTo>
                  <a:cubicBezTo>
                    <a:pt x="502" y="1005"/>
                    <a:pt x="525" y="1050"/>
                    <a:pt x="548" y="1119"/>
                  </a:cubicBezTo>
                  <a:cubicBezTo>
                    <a:pt x="594" y="1187"/>
                    <a:pt x="617" y="1278"/>
                    <a:pt x="639" y="1370"/>
                  </a:cubicBezTo>
                  <a:cubicBezTo>
                    <a:pt x="662" y="1393"/>
                    <a:pt x="662" y="1415"/>
                    <a:pt x="662" y="1438"/>
                  </a:cubicBezTo>
                  <a:cubicBezTo>
                    <a:pt x="685" y="1461"/>
                    <a:pt x="685" y="1507"/>
                    <a:pt x="685" y="1530"/>
                  </a:cubicBezTo>
                  <a:cubicBezTo>
                    <a:pt x="704" y="1567"/>
                    <a:pt x="738" y="1604"/>
                    <a:pt x="774" y="1604"/>
                  </a:cubicBezTo>
                  <a:cubicBezTo>
                    <a:pt x="782" y="1604"/>
                    <a:pt x="791" y="1602"/>
                    <a:pt x="799" y="1598"/>
                  </a:cubicBezTo>
                  <a:cubicBezTo>
                    <a:pt x="868" y="1598"/>
                    <a:pt x="890" y="1530"/>
                    <a:pt x="890" y="1484"/>
                  </a:cubicBezTo>
                  <a:cubicBezTo>
                    <a:pt x="890" y="1461"/>
                    <a:pt x="868" y="1461"/>
                    <a:pt x="868" y="1438"/>
                  </a:cubicBezTo>
                  <a:cubicBezTo>
                    <a:pt x="868" y="1415"/>
                    <a:pt x="868" y="1393"/>
                    <a:pt x="845" y="1370"/>
                  </a:cubicBezTo>
                  <a:cubicBezTo>
                    <a:pt x="845" y="1324"/>
                    <a:pt x="822" y="1278"/>
                    <a:pt x="799" y="1233"/>
                  </a:cubicBezTo>
                  <a:cubicBezTo>
                    <a:pt x="753" y="1119"/>
                    <a:pt x="731" y="1027"/>
                    <a:pt x="685" y="913"/>
                  </a:cubicBezTo>
                  <a:cubicBezTo>
                    <a:pt x="639" y="822"/>
                    <a:pt x="594" y="731"/>
                    <a:pt x="548" y="639"/>
                  </a:cubicBezTo>
                  <a:cubicBezTo>
                    <a:pt x="525" y="617"/>
                    <a:pt x="502" y="571"/>
                    <a:pt x="480" y="525"/>
                  </a:cubicBezTo>
                  <a:cubicBezTo>
                    <a:pt x="457" y="480"/>
                    <a:pt x="434" y="457"/>
                    <a:pt x="411" y="411"/>
                  </a:cubicBezTo>
                  <a:cubicBezTo>
                    <a:pt x="365" y="343"/>
                    <a:pt x="343" y="274"/>
                    <a:pt x="297" y="206"/>
                  </a:cubicBezTo>
                  <a:cubicBezTo>
                    <a:pt x="274" y="183"/>
                    <a:pt x="251" y="160"/>
                    <a:pt x="229" y="114"/>
                  </a:cubicBezTo>
                  <a:cubicBezTo>
                    <a:pt x="206" y="92"/>
                    <a:pt x="206" y="46"/>
                    <a:pt x="160" y="23"/>
                  </a:cubicBezTo>
                  <a:cubicBezTo>
                    <a:pt x="137" y="0"/>
                    <a:pt x="114" y="0"/>
                    <a:pt x="92" y="0"/>
                  </a:cubicBezTo>
                  <a:close/>
                </a:path>
              </a:pathLst>
            </a:custGeom>
            <a:solidFill>
              <a:srgbClr val="F5E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22"/>
            <p:cNvSpPr/>
            <p:nvPr/>
          </p:nvSpPr>
          <p:spPr>
            <a:xfrm>
              <a:off x="6340450" y="1829500"/>
              <a:ext cx="583800" cy="629425"/>
            </a:xfrm>
            <a:custGeom>
              <a:avLst/>
              <a:gdLst/>
              <a:ahLst/>
              <a:cxnLst/>
              <a:rect l="l" t="t" r="r" b="b"/>
              <a:pathLst>
                <a:path w="23352" h="25177" extrusionOk="0">
                  <a:moveTo>
                    <a:pt x="21000" y="343"/>
                  </a:moveTo>
                  <a:lnTo>
                    <a:pt x="21023" y="350"/>
                  </a:lnTo>
                  <a:lnTo>
                    <a:pt x="21023" y="350"/>
                  </a:lnTo>
                  <a:cubicBezTo>
                    <a:pt x="21023" y="346"/>
                    <a:pt x="21023" y="343"/>
                    <a:pt x="21023" y="343"/>
                  </a:cubicBezTo>
                  <a:close/>
                  <a:moveTo>
                    <a:pt x="17827" y="0"/>
                  </a:moveTo>
                  <a:cubicBezTo>
                    <a:pt x="17759" y="23"/>
                    <a:pt x="17668" y="23"/>
                    <a:pt x="17599" y="23"/>
                  </a:cubicBezTo>
                  <a:lnTo>
                    <a:pt x="17508" y="46"/>
                  </a:lnTo>
                  <a:cubicBezTo>
                    <a:pt x="17394" y="46"/>
                    <a:pt x="17302" y="46"/>
                    <a:pt x="17188" y="69"/>
                  </a:cubicBezTo>
                  <a:cubicBezTo>
                    <a:pt x="16823" y="114"/>
                    <a:pt x="16481" y="206"/>
                    <a:pt x="16138" y="297"/>
                  </a:cubicBezTo>
                  <a:lnTo>
                    <a:pt x="16024" y="343"/>
                  </a:lnTo>
                  <a:cubicBezTo>
                    <a:pt x="15910" y="366"/>
                    <a:pt x="15819" y="411"/>
                    <a:pt x="15705" y="434"/>
                  </a:cubicBezTo>
                  <a:cubicBezTo>
                    <a:pt x="15636" y="457"/>
                    <a:pt x="15591" y="480"/>
                    <a:pt x="15522" y="502"/>
                  </a:cubicBezTo>
                  <a:lnTo>
                    <a:pt x="15408" y="525"/>
                  </a:lnTo>
                  <a:cubicBezTo>
                    <a:pt x="15317" y="548"/>
                    <a:pt x="15225" y="571"/>
                    <a:pt x="15134" y="594"/>
                  </a:cubicBezTo>
                  <a:cubicBezTo>
                    <a:pt x="15043" y="639"/>
                    <a:pt x="14951" y="662"/>
                    <a:pt x="14860" y="685"/>
                  </a:cubicBezTo>
                  <a:cubicBezTo>
                    <a:pt x="14814" y="708"/>
                    <a:pt x="14746" y="731"/>
                    <a:pt x="14700" y="754"/>
                  </a:cubicBezTo>
                  <a:lnTo>
                    <a:pt x="14586" y="776"/>
                  </a:lnTo>
                  <a:lnTo>
                    <a:pt x="14518" y="799"/>
                  </a:lnTo>
                  <a:cubicBezTo>
                    <a:pt x="14449" y="822"/>
                    <a:pt x="14381" y="868"/>
                    <a:pt x="14312" y="890"/>
                  </a:cubicBezTo>
                  <a:cubicBezTo>
                    <a:pt x="14198" y="936"/>
                    <a:pt x="14061" y="982"/>
                    <a:pt x="13947" y="1005"/>
                  </a:cubicBezTo>
                  <a:cubicBezTo>
                    <a:pt x="13879" y="1027"/>
                    <a:pt x="13833" y="1050"/>
                    <a:pt x="13764" y="1073"/>
                  </a:cubicBezTo>
                  <a:lnTo>
                    <a:pt x="13673" y="1096"/>
                  </a:lnTo>
                  <a:cubicBezTo>
                    <a:pt x="13605" y="1119"/>
                    <a:pt x="13536" y="1142"/>
                    <a:pt x="13468" y="1187"/>
                  </a:cubicBezTo>
                  <a:cubicBezTo>
                    <a:pt x="13376" y="1210"/>
                    <a:pt x="13262" y="1256"/>
                    <a:pt x="13171" y="1301"/>
                  </a:cubicBezTo>
                  <a:cubicBezTo>
                    <a:pt x="13080" y="1347"/>
                    <a:pt x="12966" y="1415"/>
                    <a:pt x="12829" y="1484"/>
                  </a:cubicBezTo>
                  <a:cubicBezTo>
                    <a:pt x="12806" y="1507"/>
                    <a:pt x="12760" y="1530"/>
                    <a:pt x="12715" y="1552"/>
                  </a:cubicBezTo>
                  <a:cubicBezTo>
                    <a:pt x="12669" y="1575"/>
                    <a:pt x="12600" y="1598"/>
                    <a:pt x="12555" y="1621"/>
                  </a:cubicBezTo>
                  <a:cubicBezTo>
                    <a:pt x="12372" y="1735"/>
                    <a:pt x="12190" y="1849"/>
                    <a:pt x="12007" y="1963"/>
                  </a:cubicBezTo>
                  <a:cubicBezTo>
                    <a:pt x="11893" y="2009"/>
                    <a:pt x="11802" y="2077"/>
                    <a:pt x="11687" y="2146"/>
                  </a:cubicBezTo>
                  <a:cubicBezTo>
                    <a:pt x="11596" y="2192"/>
                    <a:pt x="11505" y="2237"/>
                    <a:pt x="11436" y="2283"/>
                  </a:cubicBezTo>
                  <a:cubicBezTo>
                    <a:pt x="11117" y="2488"/>
                    <a:pt x="10797" y="2694"/>
                    <a:pt x="10478" y="2945"/>
                  </a:cubicBezTo>
                  <a:cubicBezTo>
                    <a:pt x="10409" y="2990"/>
                    <a:pt x="10318" y="3059"/>
                    <a:pt x="10249" y="3105"/>
                  </a:cubicBezTo>
                  <a:cubicBezTo>
                    <a:pt x="10204" y="3150"/>
                    <a:pt x="10158" y="3196"/>
                    <a:pt x="10112" y="3219"/>
                  </a:cubicBezTo>
                  <a:lnTo>
                    <a:pt x="10044" y="3287"/>
                  </a:lnTo>
                  <a:lnTo>
                    <a:pt x="9953" y="3356"/>
                  </a:lnTo>
                  <a:cubicBezTo>
                    <a:pt x="9816" y="3470"/>
                    <a:pt x="9679" y="3584"/>
                    <a:pt x="9565" y="3698"/>
                  </a:cubicBezTo>
                  <a:lnTo>
                    <a:pt x="9542" y="3721"/>
                  </a:lnTo>
                  <a:lnTo>
                    <a:pt x="9496" y="3744"/>
                  </a:lnTo>
                  <a:lnTo>
                    <a:pt x="9451" y="3789"/>
                  </a:lnTo>
                  <a:cubicBezTo>
                    <a:pt x="9405" y="3835"/>
                    <a:pt x="9359" y="3881"/>
                    <a:pt x="9314" y="3903"/>
                  </a:cubicBezTo>
                  <a:lnTo>
                    <a:pt x="9131" y="4063"/>
                  </a:lnTo>
                  <a:cubicBezTo>
                    <a:pt x="9040" y="4154"/>
                    <a:pt x="8926" y="4246"/>
                    <a:pt x="8834" y="4337"/>
                  </a:cubicBezTo>
                  <a:lnTo>
                    <a:pt x="8811" y="4360"/>
                  </a:lnTo>
                  <a:cubicBezTo>
                    <a:pt x="8789" y="4383"/>
                    <a:pt x="8766" y="4383"/>
                    <a:pt x="8743" y="4406"/>
                  </a:cubicBezTo>
                  <a:lnTo>
                    <a:pt x="8720" y="4428"/>
                  </a:lnTo>
                  <a:lnTo>
                    <a:pt x="8720" y="4451"/>
                  </a:lnTo>
                  <a:cubicBezTo>
                    <a:pt x="8674" y="4474"/>
                    <a:pt x="8652" y="4497"/>
                    <a:pt x="8606" y="4543"/>
                  </a:cubicBezTo>
                  <a:cubicBezTo>
                    <a:pt x="8446" y="4679"/>
                    <a:pt x="8286" y="4816"/>
                    <a:pt x="8149" y="4976"/>
                  </a:cubicBezTo>
                  <a:lnTo>
                    <a:pt x="8081" y="5045"/>
                  </a:lnTo>
                  <a:cubicBezTo>
                    <a:pt x="8013" y="5090"/>
                    <a:pt x="7967" y="5136"/>
                    <a:pt x="7921" y="5204"/>
                  </a:cubicBezTo>
                  <a:lnTo>
                    <a:pt x="7830" y="5296"/>
                  </a:lnTo>
                  <a:cubicBezTo>
                    <a:pt x="7784" y="5319"/>
                    <a:pt x="7739" y="5364"/>
                    <a:pt x="7693" y="5410"/>
                  </a:cubicBezTo>
                  <a:cubicBezTo>
                    <a:pt x="7556" y="5547"/>
                    <a:pt x="7442" y="5707"/>
                    <a:pt x="7305" y="5866"/>
                  </a:cubicBezTo>
                  <a:lnTo>
                    <a:pt x="7282" y="5889"/>
                  </a:lnTo>
                  <a:lnTo>
                    <a:pt x="7008" y="6209"/>
                  </a:lnTo>
                  <a:lnTo>
                    <a:pt x="6848" y="6391"/>
                  </a:lnTo>
                  <a:lnTo>
                    <a:pt x="6460" y="6848"/>
                  </a:lnTo>
                  <a:lnTo>
                    <a:pt x="6072" y="7327"/>
                  </a:lnTo>
                  <a:lnTo>
                    <a:pt x="6050" y="7350"/>
                  </a:lnTo>
                  <a:cubicBezTo>
                    <a:pt x="5981" y="7419"/>
                    <a:pt x="5935" y="7487"/>
                    <a:pt x="5867" y="7555"/>
                  </a:cubicBezTo>
                  <a:cubicBezTo>
                    <a:pt x="5844" y="7601"/>
                    <a:pt x="5798" y="7647"/>
                    <a:pt x="5776" y="7692"/>
                  </a:cubicBezTo>
                  <a:cubicBezTo>
                    <a:pt x="5730" y="7738"/>
                    <a:pt x="5684" y="7784"/>
                    <a:pt x="5662" y="7852"/>
                  </a:cubicBezTo>
                  <a:lnTo>
                    <a:pt x="5593" y="7943"/>
                  </a:lnTo>
                  <a:cubicBezTo>
                    <a:pt x="5479" y="8080"/>
                    <a:pt x="5388" y="8217"/>
                    <a:pt x="5296" y="8354"/>
                  </a:cubicBezTo>
                  <a:cubicBezTo>
                    <a:pt x="5205" y="8491"/>
                    <a:pt x="5114" y="8651"/>
                    <a:pt x="5000" y="8788"/>
                  </a:cubicBezTo>
                  <a:lnTo>
                    <a:pt x="4840" y="9039"/>
                  </a:lnTo>
                  <a:cubicBezTo>
                    <a:pt x="4657" y="9290"/>
                    <a:pt x="4497" y="9541"/>
                    <a:pt x="4360" y="9792"/>
                  </a:cubicBezTo>
                  <a:lnTo>
                    <a:pt x="4338" y="9815"/>
                  </a:lnTo>
                  <a:lnTo>
                    <a:pt x="4246" y="9929"/>
                  </a:lnTo>
                  <a:lnTo>
                    <a:pt x="4178" y="10066"/>
                  </a:lnTo>
                  <a:lnTo>
                    <a:pt x="4132" y="10112"/>
                  </a:lnTo>
                  <a:lnTo>
                    <a:pt x="4087" y="10203"/>
                  </a:lnTo>
                  <a:lnTo>
                    <a:pt x="4018" y="10317"/>
                  </a:lnTo>
                  <a:lnTo>
                    <a:pt x="3995" y="10340"/>
                  </a:lnTo>
                  <a:lnTo>
                    <a:pt x="3858" y="10568"/>
                  </a:lnTo>
                  <a:lnTo>
                    <a:pt x="3767" y="10705"/>
                  </a:lnTo>
                  <a:cubicBezTo>
                    <a:pt x="3653" y="10888"/>
                    <a:pt x="3539" y="11071"/>
                    <a:pt x="3447" y="11253"/>
                  </a:cubicBezTo>
                  <a:cubicBezTo>
                    <a:pt x="3333" y="11459"/>
                    <a:pt x="3242" y="11641"/>
                    <a:pt x="3151" y="11824"/>
                  </a:cubicBezTo>
                  <a:lnTo>
                    <a:pt x="3082" y="11938"/>
                  </a:lnTo>
                  <a:cubicBezTo>
                    <a:pt x="3014" y="12075"/>
                    <a:pt x="2968" y="12189"/>
                    <a:pt x="2900" y="12326"/>
                  </a:cubicBezTo>
                  <a:cubicBezTo>
                    <a:pt x="2854" y="12394"/>
                    <a:pt x="2831" y="12486"/>
                    <a:pt x="2786" y="12577"/>
                  </a:cubicBezTo>
                  <a:cubicBezTo>
                    <a:pt x="2740" y="12668"/>
                    <a:pt x="2717" y="12760"/>
                    <a:pt x="2671" y="12851"/>
                  </a:cubicBezTo>
                  <a:cubicBezTo>
                    <a:pt x="2603" y="12965"/>
                    <a:pt x="2557" y="13079"/>
                    <a:pt x="2512" y="13216"/>
                  </a:cubicBezTo>
                  <a:lnTo>
                    <a:pt x="2443" y="13376"/>
                  </a:lnTo>
                  <a:cubicBezTo>
                    <a:pt x="2420" y="13422"/>
                    <a:pt x="2397" y="13467"/>
                    <a:pt x="2375" y="13513"/>
                  </a:cubicBezTo>
                  <a:cubicBezTo>
                    <a:pt x="2352" y="13559"/>
                    <a:pt x="2329" y="13604"/>
                    <a:pt x="2306" y="13673"/>
                  </a:cubicBezTo>
                  <a:lnTo>
                    <a:pt x="2261" y="13741"/>
                  </a:lnTo>
                  <a:cubicBezTo>
                    <a:pt x="2238" y="13810"/>
                    <a:pt x="2215" y="13878"/>
                    <a:pt x="2169" y="13947"/>
                  </a:cubicBezTo>
                  <a:cubicBezTo>
                    <a:pt x="1987" y="14357"/>
                    <a:pt x="1827" y="14723"/>
                    <a:pt x="1690" y="15088"/>
                  </a:cubicBezTo>
                  <a:cubicBezTo>
                    <a:pt x="1644" y="15225"/>
                    <a:pt x="1599" y="15339"/>
                    <a:pt x="1553" y="15476"/>
                  </a:cubicBezTo>
                  <a:lnTo>
                    <a:pt x="1507" y="15567"/>
                  </a:lnTo>
                  <a:cubicBezTo>
                    <a:pt x="1462" y="15681"/>
                    <a:pt x="1439" y="15773"/>
                    <a:pt x="1393" y="15864"/>
                  </a:cubicBezTo>
                  <a:cubicBezTo>
                    <a:pt x="1370" y="15955"/>
                    <a:pt x="1348" y="16024"/>
                    <a:pt x="1325" y="16092"/>
                  </a:cubicBezTo>
                  <a:lnTo>
                    <a:pt x="1279" y="16183"/>
                  </a:lnTo>
                  <a:cubicBezTo>
                    <a:pt x="1233" y="16320"/>
                    <a:pt x="1188" y="16457"/>
                    <a:pt x="1142" y="16594"/>
                  </a:cubicBezTo>
                  <a:cubicBezTo>
                    <a:pt x="1119" y="16640"/>
                    <a:pt x="1096" y="16708"/>
                    <a:pt x="1074" y="16754"/>
                  </a:cubicBezTo>
                  <a:lnTo>
                    <a:pt x="1051" y="16845"/>
                  </a:lnTo>
                  <a:cubicBezTo>
                    <a:pt x="1005" y="16937"/>
                    <a:pt x="982" y="17051"/>
                    <a:pt x="959" y="17142"/>
                  </a:cubicBezTo>
                  <a:lnTo>
                    <a:pt x="959" y="17119"/>
                  </a:lnTo>
                  <a:cubicBezTo>
                    <a:pt x="914" y="17279"/>
                    <a:pt x="868" y="17439"/>
                    <a:pt x="823" y="17599"/>
                  </a:cubicBezTo>
                  <a:lnTo>
                    <a:pt x="754" y="17804"/>
                  </a:lnTo>
                  <a:lnTo>
                    <a:pt x="708" y="18032"/>
                  </a:lnTo>
                  <a:cubicBezTo>
                    <a:pt x="663" y="18192"/>
                    <a:pt x="617" y="18375"/>
                    <a:pt x="549" y="18534"/>
                  </a:cubicBezTo>
                  <a:lnTo>
                    <a:pt x="571" y="18512"/>
                  </a:lnTo>
                  <a:lnTo>
                    <a:pt x="571" y="18512"/>
                  </a:lnTo>
                  <a:cubicBezTo>
                    <a:pt x="526" y="18603"/>
                    <a:pt x="503" y="18694"/>
                    <a:pt x="480" y="18808"/>
                  </a:cubicBezTo>
                  <a:cubicBezTo>
                    <a:pt x="457" y="18854"/>
                    <a:pt x="435" y="18922"/>
                    <a:pt x="435" y="18968"/>
                  </a:cubicBezTo>
                  <a:lnTo>
                    <a:pt x="389" y="19105"/>
                  </a:lnTo>
                  <a:lnTo>
                    <a:pt x="366" y="19151"/>
                  </a:lnTo>
                  <a:cubicBezTo>
                    <a:pt x="343" y="19242"/>
                    <a:pt x="320" y="19310"/>
                    <a:pt x="298" y="19402"/>
                  </a:cubicBezTo>
                  <a:cubicBezTo>
                    <a:pt x="275" y="19493"/>
                    <a:pt x="252" y="19607"/>
                    <a:pt x="229" y="19698"/>
                  </a:cubicBezTo>
                  <a:cubicBezTo>
                    <a:pt x="183" y="19904"/>
                    <a:pt x="161" y="20087"/>
                    <a:pt x="115" y="20269"/>
                  </a:cubicBezTo>
                  <a:lnTo>
                    <a:pt x="115" y="20315"/>
                  </a:lnTo>
                  <a:cubicBezTo>
                    <a:pt x="92" y="20406"/>
                    <a:pt x="69" y="20475"/>
                    <a:pt x="46" y="20566"/>
                  </a:cubicBezTo>
                  <a:cubicBezTo>
                    <a:pt x="46" y="20612"/>
                    <a:pt x="24" y="20680"/>
                    <a:pt x="24" y="20726"/>
                  </a:cubicBezTo>
                  <a:cubicBezTo>
                    <a:pt x="24" y="20748"/>
                    <a:pt x="24" y="20794"/>
                    <a:pt x="24" y="20817"/>
                  </a:cubicBezTo>
                  <a:cubicBezTo>
                    <a:pt x="1" y="20863"/>
                    <a:pt x="1" y="20885"/>
                    <a:pt x="1" y="20908"/>
                  </a:cubicBezTo>
                  <a:cubicBezTo>
                    <a:pt x="1" y="20954"/>
                    <a:pt x="1" y="21000"/>
                    <a:pt x="46" y="21045"/>
                  </a:cubicBezTo>
                  <a:lnTo>
                    <a:pt x="69" y="21136"/>
                  </a:lnTo>
                  <a:lnTo>
                    <a:pt x="115" y="21228"/>
                  </a:lnTo>
                  <a:cubicBezTo>
                    <a:pt x="138" y="21319"/>
                    <a:pt x="183" y="21388"/>
                    <a:pt x="229" y="21479"/>
                  </a:cubicBezTo>
                  <a:lnTo>
                    <a:pt x="275" y="21525"/>
                  </a:lnTo>
                  <a:lnTo>
                    <a:pt x="298" y="21593"/>
                  </a:lnTo>
                  <a:cubicBezTo>
                    <a:pt x="320" y="21616"/>
                    <a:pt x="320" y="21639"/>
                    <a:pt x="343" y="21661"/>
                  </a:cubicBezTo>
                  <a:lnTo>
                    <a:pt x="366" y="21707"/>
                  </a:lnTo>
                  <a:cubicBezTo>
                    <a:pt x="412" y="21798"/>
                    <a:pt x="457" y="21867"/>
                    <a:pt x="503" y="21935"/>
                  </a:cubicBezTo>
                  <a:lnTo>
                    <a:pt x="571" y="22049"/>
                  </a:lnTo>
                  <a:lnTo>
                    <a:pt x="640" y="22141"/>
                  </a:lnTo>
                  <a:lnTo>
                    <a:pt x="686" y="22209"/>
                  </a:lnTo>
                  <a:cubicBezTo>
                    <a:pt x="731" y="22255"/>
                    <a:pt x="754" y="22323"/>
                    <a:pt x="800" y="22369"/>
                  </a:cubicBezTo>
                  <a:cubicBezTo>
                    <a:pt x="914" y="22529"/>
                    <a:pt x="1051" y="22666"/>
                    <a:pt x="1188" y="22803"/>
                  </a:cubicBezTo>
                  <a:lnTo>
                    <a:pt x="1165" y="22780"/>
                  </a:lnTo>
                  <a:lnTo>
                    <a:pt x="1165" y="22780"/>
                  </a:lnTo>
                  <a:cubicBezTo>
                    <a:pt x="1211" y="22826"/>
                    <a:pt x="1256" y="22894"/>
                    <a:pt x="1302" y="22940"/>
                  </a:cubicBezTo>
                  <a:lnTo>
                    <a:pt x="1370" y="23031"/>
                  </a:lnTo>
                  <a:cubicBezTo>
                    <a:pt x="1439" y="23099"/>
                    <a:pt x="1530" y="23191"/>
                    <a:pt x="1599" y="23259"/>
                  </a:cubicBezTo>
                  <a:lnTo>
                    <a:pt x="1667" y="23328"/>
                  </a:lnTo>
                  <a:cubicBezTo>
                    <a:pt x="1736" y="23396"/>
                    <a:pt x="1781" y="23465"/>
                    <a:pt x="1850" y="23510"/>
                  </a:cubicBezTo>
                  <a:cubicBezTo>
                    <a:pt x="1918" y="23579"/>
                    <a:pt x="1964" y="23647"/>
                    <a:pt x="2032" y="23716"/>
                  </a:cubicBezTo>
                  <a:cubicBezTo>
                    <a:pt x="2101" y="23761"/>
                    <a:pt x="2146" y="23830"/>
                    <a:pt x="2192" y="23876"/>
                  </a:cubicBezTo>
                  <a:cubicBezTo>
                    <a:pt x="2238" y="23921"/>
                    <a:pt x="2283" y="23967"/>
                    <a:pt x="2329" y="24012"/>
                  </a:cubicBezTo>
                  <a:lnTo>
                    <a:pt x="2397" y="24081"/>
                  </a:lnTo>
                  <a:cubicBezTo>
                    <a:pt x="2489" y="24172"/>
                    <a:pt x="2603" y="24286"/>
                    <a:pt x="2717" y="24378"/>
                  </a:cubicBezTo>
                  <a:lnTo>
                    <a:pt x="2763" y="24401"/>
                  </a:lnTo>
                  <a:cubicBezTo>
                    <a:pt x="2831" y="24469"/>
                    <a:pt x="2900" y="24537"/>
                    <a:pt x="2968" y="24606"/>
                  </a:cubicBezTo>
                  <a:cubicBezTo>
                    <a:pt x="3037" y="24652"/>
                    <a:pt x="3082" y="24697"/>
                    <a:pt x="3128" y="24743"/>
                  </a:cubicBezTo>
                  <a:cubicBezTo>
                    <a:pt x="3196" y="24789"/>
                    <a:pt x="3242" y="24834"/>
                    <a:pt x="3288" y="24880"/>
                  </a:cubicBezTo>
                  <a:lnTo>
                    <a:pt x="3310" y="24903"/>
                  </a:lnTo>
                  <a:cubicBezTo>
                    <a:pt x="3333" y="24925"/>
                    <a:pt x="3356" y="24948"/>
                    <a:pt x="3402" y="24971"/>
                  </a:cubicBezTo>
                  <a:lnTo>
                    <a:pt x="3425" y="25017"/>
                  </a:lnTo>
                  <a:cubicBezTo>
                    <a:pt x="3425" y="25040"/>
                    <a:pt x="3447" y="25062"/>
                    <a:pt x="3447" y="25085"/>
                  </a:cubicBezTo>
                  <a:cubicBezTo>
                    <a:pt x="3470" y="25131"/>
                    <a:pt x="3539" y="25177"/>
                    <a:pt x="3584" y="25177"/>
                  </a:cubicBezTo>
                  <a:lnTo>
                    <a:pt x="3630" y="25177"/>
                  </a:lnTo>
                  <a:cubicBezTo>
                    <a:pt x="3699" y="25154"/>
                    <a:pt x="3744" y="25085"/>
                    <a:pt x="3744" y="25017"/>
                  </a:cubicBezTo>
                  <a:cubicBezTo>
                    <a:pt x="3744" y="24971"/>
                    <a:pt x="3767" y="24925"/>
                    <a:pt x="3767" y="24880"/>
                  </a:cubicBezTo>
                  <a:cubicBezTo>
                    <a:pt x="3790" y="24834"/>
                    <a:pt x="3790" y="24766"/>
                    <a:pt x="3813" y="24720"/>
                  </a:cubicBezTo>
                  <a:cubicBezTo>
                    <a:pt x="3858" y="24560"/>
                    <a:pt x="3904" y="24401"/>
                    <a:pt x="3950" y="24241"/>
                  </a:cubicBezTo>
                  <a:cubicBezTo>
                    <a:pt x="3995" y="24081"/>
                    <a:pt x="4041" y="23898"/>
                    <a:pt x="4109" y="23739"/>
                  </a:cubicBezTo>
                  <a:cubicBezTo>
                    <a:pt x="4132" y="23602"/>
                    <a:pt x="4201" y="23465"/>
                    <a:pt x="4246" y="23328"/>
                  </a:cubicBezTo>
                  <a:lnTo>
                    <a:pt x="4269" y="23259"/>
                  </a:lnTo>
                  <a:lnTo>
                    <a:pt x="4292" y="23168"/>
                  </a:lnTo>
                  <a:cubicBezTo>
                    <a:pt x="4360" y="23031"/>
                    <a:pt x="4406" y="22871"/>
                    <a:pt x="4475" y="22734"/>
                  </a:cubicBezTo>
                  <a:cubicBezTo>
                    <a:pt x="4497" y="22689"/>
                    <a:pt x="4520" y="22643"/>
                    <a:pt x="4543" y="22597"/>
                  </a:cubicBezTo>
                  <a:cubicBezTo>
                    <a:pt x="4566" y="22552"/>
                    <a:pt x="4566" y="22506"/>
                    <a:pt x="4520" y="22483"/>
                  </a:cubicBezTo>
                  <a:cubicBezTo>
                    <a:pt x="4497" y="22460"/>
                    <a:pt x="4497" y="22460"/>
                    <a:pt x="4475" y="22460"/>
                  </a:cubicBezTo>
                  <a:cubicBezTo>
                    <a:pt x="4429" y="22460"/>
                    <a:pt x="4406" y="22483"/>
                    <a:pt x="4406" y="22506"/>
                  </a:cubicBezTo>
                  <a:cubicBezTo>
                    <a:pt x="4360" y="22460"/>
                    <a:pt x="4315" y="22438"/>
                    <a:pt x="4269" y="22392"/>
                  </a:cubicBezTo>
                  <a:cubicBezTo>
                    <a:pt x="4246" y="22369"/>
                    <a:pt x="4224" y="22346"/>
                    <a:pt x="4201" y="22346"/>
                  </a:cubicBezTo>
                  <a:lnTo>
                    <a:pt x="4132" y="22301"/>
                  </a:lnTo>
                  <a:cubicBezTo>
                    <a:pt x="4087" y="22255"/>
                    <a:pt x="4041" y="22209"/>
                    <a:pt x="3995" y="22186"/>
                  </a:cubicBezTo>
                  <a:lnTo>
                    <a:pt x="3950" y="22141"/>
                  </a:lnTo>
                  <a:cubicBezTo>
                    <a:pt x="3904" y="22118"/>
                    <a:pt x="3881" y="22095"/>
                    <a:pt x="3858" y="22072"/>
                  </a:cubicBezTo>
                  <a:cubicBezTo>
                    <a:pt x="3813" y="22027"/>
                    <a:pt x="3767" y="22004"/>
                    <a:pt x="3744" y="21981"/>
                  </a:cubicBezTo>
                  <a:cubicBezTo>
                    <a:pt x="3699" y="21935"/>
                    <a:pt x="3653" y="21890"/>
                    <a:pt x="3607" y="21844"/>
                  </a:cubicBezTo>
                  <a:lnTo>
                    <a:pt x="3562" y="21798"/>
                  </a:lnTo>
                  <a:cubicBezTo>
                    <a:pt x="3516" y="21753"/>
                    <a:pt x="3447" y="21707"/>
                    <a:pt x="3402" y="21661"/>
                  </a:cubicBezTo>
                  <a:lnTo>
                    <a:pt x="3333" y="21616"/>
                  </a:lnTo>
                  <a:cubicBezTo>
                    <a:pt x="3196" y="21502"/>
                    <a:pt x="3059" y="21365"/>
                    <a:pt x="2900" y="21251"/>
                  </a:cubicBezTo>
                  <a:lnTo>
                    <a:pt x="2854" y="21228"/>
                  </a:lnTo>
                  <a:cubicBezTo>
                    <a:pt x="2808" y="21182"/>
                    <a:pt x="2740" y="21136"/>
                    <a:pt x="2671" y="21068"/>
                  </a:cubicBezTo>
                  <a:cubicBezTo>
                    <a:pt x="2603" y="21022"/>
                    <a:pt x="2512" y="20954"/>
                    <a:pt x="2443" y="20908"/>
                  </a:cubicBezTo>
                  <a:cubicBezTo>
                    <a:pt x="2397" y="20863"/>
                    <a:pt x="2352" y="20840"/>
                    <a:pt x="2306" y="20794"/>
                  </a:cubicBezTo>
                  <a:cubicBezTo>
                    <a:pt x="2283" y="20771"/>
                    <a:pt x="2238" y="20726"/>
                    <a:pt x="2215" y="20703"/>
                  </a:cubicBezTo>
                  <a:lnTo>
                    <a:pt x="2146" y="20657"/>
                  </a:lnTo>
                  <a:cubicBezTo>
                    <a:pt x="2101" y="20612"/>
                    <a:pt x="2055" y="20566"/>
                    <a:pt x="2009" y="20543"/>
                  </a:cubicBezTo>
                  <a:cubicBezTo>
                    <a:pt x="2009" y="20520"/>
                    <a:pt x="2009" y="20497"/>
                    <a:pt x="2009" y="20475"/>
                  </a:cubicBezTo>
                  <a:cubicBezTo>
                    <a:pt x="2009" y="20452"/>
                    <a:pt x="2009" y="20452"/>
                    <a:pt x="2009" y="20429"/>
                  </a:cubicBezTo>
                  <a:cubicBezTo>
                    <a:pt x="2009" y="20406"/>
                    <a:pt x="2009" y="20406"/>
                    <a:pt x="2009" y="20383"/>
                  </a:cubicBezTo>
                  <a:cubicBezTo>
                    <a:pt x="1987" y="20338"/>
                    <a:pt x="1964" y="20269"/>
                    <a:pt x="1987" y="20201"/>
                  </a:cubicBezTo>
                  <a:cubicBezTo>
                    <a:pt x="1987" y="20155"/>
                    <a:pt x="2009" y="20087"/>
                    <a:pt x="2009" y="20018"/>
                  </a:cubicBezTo>
                  <a:cubicBezTo>
                    <a:pt x="2032" y="19972"/>
                    <a:pt x="2032" y="19950"/>
                    <a:pt x="2032" y="19904"/>
                  </a:cubicBezTo>
                  <a:cubicBezTo>
                    <a:pt x="2032" y="19790"/>
                    <a:pt x="2055" y="19653"/>
                    <a:pt x="2078" y="19539"/>
                  </a:cubicBezTo>
                  <a:cubicBezTo>
                    <a:pt x="2101" y="19379"/>
                    <a:pt x="2146" y="19242"/>
                    <a:pt x="2192" y="19082"/>
                  </a:cubicBezTo>
                  <a:cubicBezTo>
                    <a:pt x="2238" y="18922"/>
                    <a:pt x="2283" y="18740"/>
                    <a:pt x="2352" y="18580"/>
                  </a:cubicBezTo>
                  <a:lnTo>
                    <a:pt x="2352" y="18534"/>
                  </a:lnTo>
                  <a:cubicBezTo>
                    <a:pt x="2466" y="18215"/>
                    <a:pt x="2580" y="17872"/>
                    <a:pt x="2694" y="17553"/>
                  </a:cubicBezTo>
                  <a:cubicBezTo>
                    <a:pt x="2763" y="17393"/>
                    <a:pt x="2831" y="17211"/>
                    <a:pt x="2922" y="17028"/>
                  </a:cubicBezTo>
                  <a:lnTo>
                    <a:pt x="2991" y="16868"/>
                  </a:lnTo>
                  <a:cubicBezTo>
                    <a:pt x="3054" y="16763"/>
                    <a:pt x="3098" y="16658"/>
                    <a:pt x="3140" y="16553"/>
                  </a:cubicBezTo>
                  <a:lnTo>
                    <a:pt x="3140" y="16553"/>
                  </a:lnTo>
                  <a:cubicBezTo>
                    <a:pt x="3181" y="16487"/>
                    <a:pt x="3221" y="16404"/>
                    <a:pt x="3242" y="16320"/>
                  </a:cubicBezTo>
                  <a:lnTo>
                    <a:pt x="3310" y="16206"/>
                  </a:lnTo>
                  <a:cubicBezTo>
                    <a:pt x="3310" y="16183"/>
                    <a:pt x="3333" y="16161"/>
                    <a:pt x="3333" y="16115"/>
                  </a:cubicBezTo>
                  <a:lnTo>
                    <a:pt x="3356" y="16092"/>
                  </a:lnTo>
                  <a:lnTo>
                    <a:pt x="3425" y="15955"/>
                  </a:lnTo>
                  <a:cubicBezTo>
                    <a:pt x="3493" y="15795"/>
                    <a:pt x="3562" y="15658"/>
                    <a:pt x="3653" y="15521"/>
                  </a:cubicBezTo>
                  <a:cubicBezTo>
                    <a:pt x="3676" y="15430"/>
                    <a:pt x="3721" y="15339"/>
                    <a:pt x="3767" y="15248"/>
                  </a:cubicBezTo>
                  <a:cubicBezTo>
                    <a:pt x="3835" y="15133"/>
                    <a:pt x="3904" y="14996"/>
                    <a:pt x="3972" y="14882"/>
                  </a:cubicBezTo>
                  <a:lnTo>
                    <a:pt x="4018" y="14768"/>
                  </a:lnTo>
                  <a:lnTo>
                    <a:pt x="4041" y="14700"/>
                  </a:lnTo>
                  <a:cubicBezTo>
                    <a:pt x="4246" y="14289"/>
                    <a:pt x="4429" y="13992"/>
                    <a:pt x="4612" y="13695"/>
                  </a:cubicBezTo>
                  <a:cubicBezTo>
                    <a:pt x="4612" y="13673"/>
                    <a:pt x="4634" y="13650"/>
                    <a:pt x="4657" y="13604"/>
                  </a:cubicBezTo>
                  <a:cubicBezTo>
                    <a:pt x="4703" y="13536"/>
                    <a:pt x="4748" y="13467"/>
                    <a:pt x="4794" y="13399"/>
                  </a:cubicBezTo>
                  <a:cubicBezTo>
                    <a:pt x="4863" y="13262"/>
                    <a:pt x="4954" y="13125"/>
                    <a:pt x="5091" y="12942"/>
                  </a:cubicBezTo>
                  <a:cubicBezTo>
                    <a:pt x="5205" y="12782"/>
                    <a:pt x="5319" y="12623"/>
                    <a:pt x="5433" y="12486"/>
                  </a:cubicBezTo>
                  <a:lnTo>
                    <a:pt x="5456" y="12440"/>
                  </a:lnTo>
                  <a:cubicBezTo>
                    <a:pt x="5479" y="12394"/>
                    <a:pt x="5502" y="12372"/>
                    <a:pt x="5525" y="12326"/>
                  </a:cubicBezTo>
                  <a:cubicBezTo>
                    <a:pt x="5639" y="12189"/>
                    <a:pt x="5753" y="12029"/>
                    <a:pt x="5867" y="11869"/>
                  </a:cubicBezTo>
                  <a:lnTo>
                    <a:pt x="5935" y="11801"/>
                  </a:lnTo>
                  <a:cubicBezTo>
                    <a:pt x="5958" y="11778"/>
                    <a:pt x="5981" y="11755"/>
                    <a:pt x="6004" y="11732"/>
                  </a:cubicBezTo>
                  <a:cubicBezTo>
                    <a:pt x="6072" y="11641"/>
                    <a:pt x="6141" y="11527"/>
                    <a:pt x="6209" y="11436"/>
                  </a:cubicBezTo>
                  <a:lnTo>
                    <a:pt x="6255" y="11390"/>
                  </a:lnTo>
                  <a:lnTo>
                    <a:pt x="6278" y="11367"/>
                  </a:lnTo>
                  <a:cubicBezTo>
                    <a:pt x="6369" y="11230"/>
                    <a:pt x="6460" y="11116"/>
                    <a:pt x="6575" y="10979"/>
                  </a:cubicBezTo>
                  <a:cubicBezTo>
                    <a:pt x="6666" y="10888"/>
                    <a:pt x="6757" y="10797"/>
                    <a:pt x="6848" y="10705"/>
                  </a:cubicBezTo>
                  <a:cubicBezTo>
                    <a:pt x="6871" y="10683"/>
                    <a:pt x="6871" y="10683"/>
                    <a:pt x="6894" y="10683"/>
                  </a:cubicBezTo>
                  <a:cubicBezTo>
                    <a:pt x="6917" y="10637"/>
                    <a:pt x="6940" y="10614"/>
                    <a:pt x="6963" y="10591"/>
                  </a:cubicBezTo>
                  <a:cubicBezTo>
                    <a:pt x="6963" y="10614"/>
                    <a:pt x="6985" y="10614"/>
                    <a:pt x="6985" y="10637"/>
                  </a:cubicBezTo>
                  <a:lnTo>
                    <a:pt x="7031" y="10660"/>
                  </a:lnTo>
                  <a:cubicBezTo>
                    <a:pt x="7054" y="10660"/>
                    <a:pt x="7077" y="10683"/>
                    <a:pt x="7122" y="10705"/>
                  </a:cubicBezTo>
                  <a:cubicBezTo>
                    <a:pt x="7145" y="10705"/>
                    <a:pt x="7191" y="10705"/>
                    <a:pt x="7214" y="10728"/>
                  </a:cubicBezTo>
                  <a:cubicBezTo>
                    <a:pt x="7259" y="10774"/>
                    <a:pt x="7328" y="10819"/>
                    <a:pt x="7373" y="10865"/>
                  </a:cubicBezTo>
                  <a:cubicBezTo>
                    <a:pt x="7465" y="10934"/>
                    <a:pt x="7556" y="11025"/>
                    <a:pt x="7647" y="11093"/>
                  </a:cubicBezTo>
                  <a:cubicBezTo>
                    <a:pt x="7716" y="11139"/>
                    <a:pt x="7784" y="11208"/>
                    <a:pt x="7853" y="11253"/>
                  </a:cubicBezTo>
                  <a:cubicBezTo>
                    <a:pt x="7876" y="11276"/>
                    <a:pt x="7898" y="11299"/>
                    <a:pt x="7921" y="11322"/>
                  </a:cubicBezTo>
                  <a:cubicBezTo>
                    <a:pt x="7967" y="11367"/>
                    <a:pt x="8013" y="11390"/>
                    <a:pt x="8058" y="11436"/>
                  </a:cubicBezTo>
                  <a:cubicBezTo>
                    <a:pt x="8104" y="11481"/>
                    <a:pt x="8172" y="11527"/>
                    <a:pt x="8241" y="11596"/>
                  </a:cubicBezTo>
                  <a:cubicBezTo>
                    <a:pt x="8309" y="11664"/>
                    <a:pt x="8401" y="11732"/>
                    <a:pt x="8492" y="11801"/>
                  </a:cubicBezTo>
                  <a:lnTo>
                    <a:pt x="8515" y="11824"/>
                  </a:lnTo>
                  <a:cubicBezTo>
                    <a:pt x="8537" y="11801"/>
                    <a:pt x="8560" y="11801"/>
                    <a:pt x="8583" y="11778"/>
                  </a:cubicBezTo>
                  <a:cubicBezTo>
                    <a:pt x="8606" y="11732"/>
                    <a:pt x="8606" y="11664"/>
                    <a:pt x="8629" y="11618"/>
                  </a:cubicBezTo>
                  <a:cubicBezTo>
                    <a:pt x="8629" y="11573"/>
                    <a:pt x="8629" y="11550"/>
                    <a:pt x="8629" y="11527"/>
                  </a:cubicBezTo>
                  <a:cubicBezTo>
                    <a:pt x="8674" y="11390"/>
                    <a:pt x="8697" y="11276"/>
                    <a:pt x="8720" y="11139"/>
                  </a:cubicBezTo>
                  <a:lnTo>
                    <a:pt x="8720" y="11071"/>
                  </a:lnTo>
                  <a:cubicBezTo>
                    <a:pt x="8743" y="11002"/>
                    <a:pt x="8743" y="10934"/>
                    <a:pt x="8743" y="10865"/>
                  </a:cubicBezTo>
                  <a:cubicBezTo>
                    <a:pt x="8743" y="10797"/>
                    <a:pt x="8743" y="10728"/>
                    <a:pt x="8766" y="10660"/>
                  </a:cubicBezTo>
                  <a:cubicBezTo>
                    <a:pt x="8766" y="10591"/>
                    <a:pt x="8766" y="10546"/>
                    <a:pt x="8766" y="10477"/>
                  </a:cubicBezTo>
                  <a:cubicBezTo>
                    <a:pt x="8789" y="10363"/>
                    <a:pt x="8789" y="10226"/>
                    <a:pt x="8811" y="10112"/>
                  </a:cubicBezTo>
                  <a:lnTo>
                    <a:pt x="8834" y="9952"/>
                  </a:lnTo>
                  <a:cubicBezTo>
                    <a:pt x="8857" y="9838"/>
                    <a:pt x="8857" y="9724"/>
                    <a:pt x="8880" y="9610"/>
                  </a:cubicBezTo>
                  <a:cubicBezTo>
                    <a:pt x="8880" y="9564"/>
                    <a:pt x="8880" y="9541"/>
                    <a:pt x="8903" y="9496"/>
                  </a:cubicBezTo>
                  <a:cubicBezTo>
                    <a:pt x="8903" y="9450"/>
                    <a:pt x="8903" y="9404"/>
                    <a:pt x="8903" y="9336"/>
                  </a:cubicBezTo>
                  <a:lnTo>
                    <a:pt x="8926" y="9290"/>
                  </a:lnTo>
                  <a:cubicBezTo>
                    <a:pt x="8926" y="9222"/>
                    <a:pt x="8926" y="9153"/>
                    <a:pt x="8948" y="9108"/>
                  </a:cubicBezTo>
                  <a:cubicBezTo>
                    <a:pt x="8948" y="8948"/>
                    <a:pt x="8971" y="8765"/>
                    <a:pt x="8994" y="8605"/>
                  </a:cubicBezTo>
                  <a:cubicBezTo>
                    <a:pt x="8994" y="8560"/>
                    <a:pt x="8994" y="8514"/>
                    <a:pt x="8994" y="8468"/>
                  </a:cubicBezTo>
                  <a:cubicBezTo>
                    <a:pt x="8994" y="8423"/>
                    <a:pt x="8994" y="8377"/>
                    <a:pt x="8994" y="8332"/>
                  </a:cubicBezTo>
                  <a:cubicBezTo>
                    <a:pt x="8994" y="8263"/>
                    <a:pt x="8994" y="8217"/>
                    <a:pt x="9017" y="8172"/>
                  </a:cubicBezTo>
                  <a:lnTo>
                    <a:pt x="9017" y="8103"/>
                  </a:lnTo>
                  <a:cubicBezTo>
                    <a:pt x="9017" y="8058"/>
                    <a:pt x="9017" y="7989"/>
                    <a:pt x="9040" y="7943"/>
                  </a:cubicBezTo>
                  <a:cubicBezTo>
                    <a:pt x="9040" y="7875"/>
                    <a:pt x="9040" y="7807"/>
                    <a:pt x="9062" y="7738"/>
                  </a:cubicBezTo>
                  <a:cubicBezTo>
                    <a:pt x="9062" y="7670"/>
                    <a:pt x="9085" y="7601"/>
                    <a:pt x="9085" y="7555"/>
                  </a:cubicBezTo>
                  <a:cubicBezTo>
                    <a:pt x="9108" y="7487"/>
                    <a:pt x="9108" y="7419"/>
                    <a:pt x="9131" y="7350"/>
                  </a:cubicBezTo>
                  <a:cubicBezTo>
                    <a:pt x="9131" y="7282"/>
                    <a:pt x="9154" y="7213"/>
                    <a:pt x="9154" y="7145"/>
                  </a:cubicBezTo>
                  <a:cubicBezTo>
                    <a:pt x="9154" y="7076"/>
                    <a:pt x="9154" y="7030"/>
                    <a:pt x="9177" y="6962"/>
                  </a:cubicBezTo>
                  <a:lnTo>
                    <a:pt x="9177" y="6939"/>
                  </a:lnTo>
                  <a:cubicBezTo>
                    <a:pt x="9199" y="6802"/>
                    <a:pt x="9222" y="6665"/>
                    <a:pt x="9245" y="6528"/>
                  </a:cubicBezTo>
                  <a:cubicBezTo>
                    <a:pt x="9245" y="6528"/>
                    <a:pt x="9245" y="6505"/>
                    <a:pt x="9245" y="6505"/>
                  </a:cubicBezTo>
                  <a:lnTo>
                    <a:pt x="9245" y="6483"/>
                  </a:lnTo>
                  <a:lnTo>
                    <a:pt x="9268" y="6483"/>
                  </a:lnTo>
                  <a:cubicBezTo>
                    <a:pt x="9291" y="6369"/>
                    <a:pt x="9314" y="6254"/>
                    <a:pt x="9359" y="6163"/>
                  </a:cubicBezTo>
                  <a:cubicBezTo>
                    <a:pt x="9382" y="6117"/>
                    <a:pt x="9405" y="6095"/>
                    <a:pt x="9405" y="6072"/>
                  </a:cubicBezTo>
                  <a:cubicBezTo>
                    <a:pt x="9451" y="6049"/>
                    <a:pt x="9496" y="6003"/>
                    <a:pt x="9542" y="5981"/>
                  </a:cubicBezTo>
                  <a:cubicBezTo>
                    <a:pt x="9656" y="5912"/>
                    <a:pt x="9770" y="5866"/>
                    <a:pt x="9861" y="5844"/>
                  </a:cubicBezTo>
                  <a:cubicBezTo>
                    <a:pt x="9975" y="5821"/>
                    <a:pt x="10090" y="5798"/>
                    <a:pt x="10227" y="5775"/>
                  </a:cubicBezTo>
                  <a:lnTo>
                    <a:pt x="10341" y="5775"/>
                  </a:lnTo>
                  <a:cubicBezTo>
                    <a:pt x="10409" y="5752"/>
                    <a:pt x="10500" y="5752"/>
                    <a:pt x="10569" y="5752"/>
                  </a:cubicBezTo>
                  <a:lnTo>
                    <a:pt x="10569" y="5729"/>
                  </a:lnTo>
                  <a:lnTo>
                    <a:pt x="10592" y="5752"/>
                  </a:lnTo>
                  <a:lnTo>
                    <a:pt x="10866" y="5752"/>
                  </a:lnTo>
                  <a:cubicBezTo>
                    <a:pt x="10957" y="5775"/>
                    <a:pt x="11048" y="5775"/>
                    <a:pt x="11117" y="5798"/>
                  </a:cubicBezTo>
                  <a:lnTo>
                    <a:pt x="11140" y="5798"/>
                  </a:lnTo>
                  <a:cubicBezTo>
                    <a:pt x="11208" y="5821"/>
                    <a:pt x="11277" y="5844"/>
                    <a:pt x="11345" y="5866"/>
                  </a:cubicBezTo>
                  <a:lnTo>
                    <a:pt x="11436" y="5866"/>
                  </a:lnTo>
                  <a:cubicBezTo>
                    <a:pt x="11459" y="5889"/>
                    <a:pt x="11505" y="5889"/>
                    <a:pt x="11550" y="5889"/>
                  </a:cubicBezTo>
                  <a:cubicBezTo>
                    <a:pt x="11619" y="5912"/>
                    <a:pt x="11665" y="5912"/>
                    <a:pt x="11710" y="5912"/>
                  </a:cubicBezTo>
                  <a:cubicBezTo>
                    <a:pt x="11802" y="5935"/>
                    <a:pt x="11870" y="5935"/>
                    <a:pt x="11938" y="5958"/>
                  </a:cubicBezTo>
                  <a:cubicBezTo>
                    <a:pt x="11961" y="5958"/>
                    <a:pt x="11961" y="5981"/>
                    <a:pt x="11984" y="5981"/>
                  </a:cubicBezTo>
                  <a:cubicBezTo>
                    <a:pt x="12007" y="6003"/>
                    <a:pt x="12053" y="6026"/>
                    <a:pt x="12098" y="6026"/>
                  </a:cubicBezTo>
                  <a:lnTo>
                    <a:pt x="12121" y="6026"/>
                  </a:lnTo>
                  <a:cubicBezTo>
                    <a:pt x="12167" y="6026"/>
                    <a:pt x="12235" y="5981"/>
                    <a:pt x="12258" y="5935"/>
                  </a:cubicBezTo>
                  <a:cubicBezTo>
                    <a:pt x="12281" y="5912"/>
                    <a:pt x="12304" y="5866"/>
                    <a:pt x="12326" y="5821"/>
                  </a:cubicBezTo>
                  <a:cubicBezTo>
                    <a:pt x="12349" y="5775"/>
                    <a:pt x="12372" y="5752"/>
                    <a:pt x="12418" y="5707"/>
                  </a:cubicBezTo>
                  <a:lnTo>
                    <a:pt x="12418" y="5684"/>
                  </a:lnTo>
                  <a:cubicBezTo>
                    <a:pt x="12486" y="5592"/>
                    <a:pt x="12578" y="5501"/>
                    <a:pt x="12623" y="5410"/>
                  </a:cubicBezTo>
                  <a:lnTo>
                    <a:pt x="12669" y="5364"/>
                  </a:lnTo>
                  <a:cubicBezTo>
                    <a:pt x="12806" y="5204"/>
                    <a:pt x="12943" y="5022"/>
                    <a:pt x="13103" y="4862"/>
                  </a:cubicBezTo>
                  <a:cubicBezTo>
                    <a:pt x="13217" y="4748"/>
                    <a:pt x="13354" y="4611"/>
                    <a:pt x="13468" y="4497"/>
                  </a:cubicBezTo>
                  <a:lnTo>
                    <a:pt x="13491" y="4474"/>
                  </a:lnTo>
                  <a:cubicBezTo>
                    <a:pt x="13628" y="4337"/>
                    <a:pt x="13764" y="4223"/>
                    <a:pt x="13901" y="4086"/>
                  </a:cubicBezTo>
                  <a:lnTo>
                    <a:pt x="13970" y="4018"/>
                  </a:lnTo>
                  <a:cubicBezTo>
                    <a:pt x="14038" y="3972"/>
                    <a:pt x="14084" y="3926"/>
                    <a:pt x="14130" y="3903"/>
                  </a:cubicBezTo>
                  <a:cubicBezTo>
                    <a:pt x="14198" y="3835"/>
                    <a:pt x="14244" y="3789"/>
                    <a:pt x="14312" y="3744"/>
                  </a:cubicBezTo>
                  <a:lnTo>
                    <a:pt x="14358" y="3721"/>
                  </a:lnTo>
                  <a:cubicBezTo>
                    <a:pt x="14495" y="3607"/>
                    <a:pt x="14609" y="3538"/>
                    <a:pt x="14746" y="3447"/>
                  </a:cubicBezTo>
                  <a:lnTo>
                    <a:pt x="14837" y="3378"/>
                  </a:lnTo>
                  <a:cubicBezTo>
                    <a:pt x="14974" y="3264"/>
                    <a:pt x="15134" y="3173"/>
                    <a:pt x="15294" y="3059"/>
                  </a:cubicBezTo>
                  <a:lnTo>
                    <a:pt x="15408" y="2990"/>
                  </a:lnTo>
                  <a:lnTo>
                    <a:pt x="15591" y="2876"/>
                  </a:lnTo>
                  <a:cubicBezTo>
                    <a:pt x="15705" y="2785"/>
                    <a:pt x="15842" y="2694"/>
                    <a:pt x="15979" y="2602"/>
                  </a:cubicBezTo>
                  <a:cubicBezTo>
                    <a:pt x="16321" y="2420"/>
                    <a:pt x="16663" y="2237"/>
                    <a:pt x="17006" y="2077"/>
                  </a:cubicBezTo>
                  <a:cubicBezTo>
                    <a:pt x="17165" y="2009"/>
                    <a:pt x="17325" y="1940"/>
                    <a:pt x="17485" y="1872"/>
                  </a:cubicBezTo>
                  <a:lnTo>
                    <a:pt x="17576" y="1849"/>
                  </a:lnTo>
                  <a:lnTo>
                    <a:pt x="17622" y="1826"/>
                  </a:lnTo>
                  <a:cubicBezTo>
                    <a:pt x="17690" y="1803"/>
                    <a:pt x="17759" y="1781"/>
                    <a:pt x="17827" y="1758"/>
                  </a:cubicBezTo>
                  <a:cubicBezTo>
                    <a:pt x="17919" y="1712"/>
                    <a:pt x="18033" y="1689"/>
                    <a:pt x="18124" y="1667"/>
                  </a:cubicBezTo>
                  <a:lnTo>
                    <a:pt x="18307" y="1598"/>
                  </a:lnTo>
                  <a:cubicBezTo>
                    <a:pt x="18489" y="1530"/>
                    <a:pt x="18672" y="1484"/>
                    <a:pt x="18855" y="1415"/>
                  </a:cubicBezTo>
                  <a:cubicBezTo>
                    <a:pt x="19220" y="1324"/>
                    <a:pt x="19585" y="1279"/>
                    <a:pt x="19904" y="1210"/>
                  </a:cubicBezTo>
                  <a:cubicBezTo>
                    <a:pt x="20064" y="1187"/>
                    <a:pt x="20247" y="1164"/>
                    <a:pt x="20407" y="1142"/>
                  </a:cubicBezTo>
                  <a:cubicBezTo>
                    <a:pt x="20589" y="1119"/>
                    <a:pt x="20749" y="1096"/>
                    <a:pt x="20954" y="1096"/>
                  </a:cubicBezTo>
                  <a:lnTo>
                    <a:pt x="21434" y="1096"/>
                  </a:lnTo>
                  <a:cubicBezTo>
                    <a:pt x="21594" y="1096"/>
                    <a:pt x="21753" y="1096"/>
                    <a:pt x="21890" y="1119"/>
                  </a:cubicBezTo>
                  <a:cubicBezTo>
                    <a:pt x="22004" y="1142"/>
                    <a:pt x="22141" y="1164"/>
                    <a:pt x="22256" y="1187"/>
                  </a:cubicBezTo>
                  <a:lnTo>
                    <a:pt x="22347" y="1187"/>
                  </a:lnTo>
                  <a:cubicBezTo>
                    <a:pt x="22415" y="1210"/>
                    <a:pt x="22461" y="1210"/>
                    <a:pt x="22529" y="1233"/>
                  </a:cubicBezTo>
                  <a:cubicBezTo>
                    <a:pt x="22621" y="1233"/>
                    <a:pt x="22712" y="1256"/>
                    <a:pt x="22803" y="1279"/>
                  </a:cubicBezTo>
                  <a:cubicBezTo>
                    <a:pt x="22872" y="1279"/>
                    <a:pt x="22917" y="1301"/>
                    <a:pt x="22986" y="1324"/>
                  </a:cubicBezTo>
                  <a:lnTo>
                    <a:pt x="23032" y="1347"/>
                  </a:lnTo>
                  <a:cubicBezTo>
                    <a:pt x="23100" y="1370"/>
                    <a:pt x="23146" y="1393"/>
                    <a:pt x="23191" y="1393"/>
                  </a:cubicBezTo>
                  <a:cubicBezTo>
                    <a:pt x="23214" y="1415"/>
                    <a:pt x="23214" y="1415"/>
                    <a:pt x="23237" y="1415"/>
                  </a:cubicBezTo>
                  <a:cubicBezTo>
                    <a:pt x="23283" y="1415"/>
                    <a:pt x="23328" y="1370"/>
                    <a:pt x="23351" y="1347"/>
                  </a:cubicBezTo>
                  <a:cubicBezTo>
                    <a:pt x="23351" y="1301"/>
                    <a:pt x="23351" y="1279"/>
                    <a:pt x="23351" y="1256"/>
                  </a:cubicBezTo>
                  <a:cubicBezTo>
                    <a:pt x="23328" y="1210"/>
                    <a:pt x="23305" y="1210"/>
                    <a:pt x="23283" y="1187"/>
                  </a:cubicBezTo>
                  <a:cubicBezTo>
                    <a:pt x="23191" y="1164"/>
                    <a:pt x="23123" y="1142"/>
                    <a:pt x="23054" y="1096"/>
                  </a:cubicBezTo>
                  <a:lnTo>
                    <a:pt x="23009" y="1096"/>
                  </a:lnTo>
                  <a:cubicBezTo>
                    <a:pt x="22940" y="1050"/>
                    <a:pt x="22849" y="1027"/>
                    <a:pt x="22735" y="1005"/>
                  </a:cubicBezTo>
                  <a:cubicBezTo>
                    <a:pt x="22621" y="982"/>
                    <a:pt x="22507" y="936"/>
                    <a:pt x="22392" y="913"/>
                  </a:cubicBezTo>
                  <a:lnTo>
                    <a:pt x="22370" y="913"/>
                  </a:lnTo>
                  <a:cubicBezTo>
                    <a:pt x="22392" y="890"/>
                    <a:pt x="22392" y="868"/>
                    <a:pt x="22370" y="845"/>
                  </a:cubicBezTo>
                  <a:cubicBezTo>
                    <a:pt x="22370" y="822"/>
                    <a:pt x="22347" y="799"/>
                    <a:pt x="22324" y="799"/>
                  </a:cubicBezTo>
                  <a:cubicBezTo>
                    <a:pt x="22256" y="754"/>
                    <a:pt x="22164" y="731"/>
                    <a:pt x="22096" y="685"/>
                  </a:cubicBezTo>
                  <a:cubicBezTo>
                    <a:pt x="22027" y="662"/>
                    <a:pt x="21982" y="662"/>
                    <a:pt x="21913" y="639"/>
                  </a:cubicBezTo>
                  <a:lnTo>
                    <a:pt x="21845" y="617"/>
                  </a:lnTo>
                  <a:cubicBezTo>
                    <a:pt x="21776" y="594"/>
                    <a:pt x="21731" y="571"/>
                    <a:pt x="21662" y="548"/>
                  </a:cubicBezTo>
                  <a:cubicBezTo>
                    <a:pt x="21594" y="525"/>
                    <a:pt x="21525" y="502"/>
                    <a:pt x="21457" y="480"/>
                  </a:cubicBezTo>
                  <a:cubicBezTo>
                    <a:pt x="21342" y="457"/>
                    <a:pt x="21251" y="411"/>
                    <a:pt x="21137" y="388"/>
                  </a:cubicBezTo>
                  <a:lnTo>
                    <a:pt x="21023" y="350"/>
                  </a:lnTo>
                  <a:lnTo>
                    <a:pt x="21023" y="350"/>
                  </a:lnTo>
                  <a:cubicBezTo>
                    <a:pt x="21023" y="357"/>
                    <a:pt x="21023" y="366"/>
                    <a:pt x="21023" y="366"/>
                  </a:cubicBezTo>
                  <a:cubicBezTo>
                    <a:pt x="20818" y="297"/>
                    <a:pt x="20658" y="251"/>
                    <a:pt x="20498" y="206"/>
                  </a:cubicBezTo>
                  <a:cubicBezTo>
                    <a:pt x="20407" y="183"/>
                    <a:pt x="20315" y="183"/>
                    <a:pt x="20224" y="160"/>
                  </a:cubicBezTo>
                  <a:cubicBezTo>
                    <a:pt x="20156" y="137"/>
                    <a:pt x="20064" y="114"/>
                    <a:pt x="19996" y="92"/>
                  </a:cubicBezTo>
                  <a:lnTo>
                    <a:pt x="19950" y="92"/>
                  </a:lnTo>
                  <a:cubicBezTo>
                    <a:pt x="19882" y="69"/>
                    <a:pt x="19813" y="46"/>
                    <a:pt x="19745" y="46"/>
                  </a:cubicBezTo>
                  <a:cubicBezTo>
                    <a:pt x="19631" y="46"/>
                    <a:pt x="19539" y="23"/>
                    <a:pt x="19425" y="23"/>
                  </a:cubicBezTo>
                  <a:lnTo>
                    <a:pt x="18718" y="23"/>
                  </a:lnTo>
                  <a:lnTo>
                    <a:pt x="18603" y="0"/>
                  </a:lnTo>
                  <a:lnTo>
                    <a:pt x="18649" y="23"/>
                  </a:lnTo>
                  <a:lnTo>
                    <a:pt x="18535" y="0"/>
                  </a:ln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22"/>
            <p:cNvSpPr/>
            <p:nvPr/>
          </p:nvSpPr>
          <p:spPr>
            <a:xfrm>
              <a:off x="6816375" y="1851750"/>
              <a:ext cx="116425" cy="17725"/>
            </a:xfrm>
            <a:custGeom>
              <a:avLst/>
              <a:gdLst/>
              <a:ahLst/>
              <a:cxnLst/>
              <a:rect l="l" t="t" r="r" b="b"/>
              <a:pathLst>
                <a:path w="4657" h="709" extrusionOk="0">
                  <a:moveTo>
                    <a:pt x="1575" y="0"/>
                  </a:moveTo>
                  <a:cubicBezTo>
                    <a:pt x="1370" y="0"/>
                    <a:pt x="1164" y="23"/>
                    <a:pt x="959" y="46"/>
                  </a:cubicBezTo>
                  <a:cubicBezTo>
                    <a:pt x="753" y="69"/>
                    <a:pt x="548" y="92"/>
                    <a:pt x="343" y="137"/>
                  </a:cubicBezTo>
                  <a:cubicBezTo>
                    <a:pt x="274" y="160"/>
                    <a:pt x="183" y="160"/>
                    <a:pt x="91" y="183"/>
                  </a:cubicBezTo>
                  <a:cubicBezTo>
                    <a:pt x="23" y="206"/>
                    <a:pt x="0" y="252"/>
                    <a:pt x="0" y="320"/>
                  </a:cubicBezTo>
                  <a:cubicBezTo>
                    <a:pt x="19" y="357"/>
                    <a:pt x="53" y="395"/>
                    <a:pt x="102" y="395"/>
                  </a:cubicBezTo>
                  <a:cubicBezTo>
                    <a:pt x="113" y="395"/>
                    <a:pt x="125" y="393"/>
                    <a:pt x="137" y="389"/>
                  </a:cubicBezTo>
                  <a:cubicBezTo>
                    <a:pt x="251" y="366"/>
                    <a:pt x="388" y="343"/>
                    <a:pt x="525" y="320"/>
                  </a:cubicBezTo>
                  <a:cubicBezTo>
                    <a:pt x="639" y="320"/>
                    <a:pt x="753" y="297"/>
                    <a:pt x="867" y="297"/>
                  </a:cubicBezTo>
                  <a:cubicBezTo>
                    <a:pt x="982" y="274"/>
                    <a:pt x="1096" y="274"/>
                    <a:pt x="1210" y="252"/>
                  </a:cubicBezTo>
                  <a:cubicBezTo>
                    <a:pt x="1278" y="252"/>
                    <a:pt x="1324" y="252"/>
                    <a:pt x="1392" y="229"/>
                  </a:cubicBezTo>
                  <a:lnTo>
                    <a:pt x="1529" y="229"/>
                  </a:lnTo>
                  <a:cubicBezTo>
                    <a:pt x="1651" y="229"/>
                    <a:pt x="1773" y="219"/>
                    <a:pt x="1888" y="219"/>
                  </a:cubicBezTo>
                  <a:cubicBezTo>
                    <a:pt x="1945" y="219"/>
                    <a:pt x="2001" y="221"/>
                    <a:pt x="2054" y="229"/>
                  </a:cubicBezTo>
                  <a:lnTo>
                    <a:pt x="2328" y="229"/>
                  </a:lnTo>
                  <a:cubicBezTo>
                    <a:pt x="2420" y="252"/>
                    <a:pt x="2511" y="252"/>
                    <a:pt x="2602" y="252"/>
                  </a:cubicBezTo>
                  <a:cubicBezTo>
                    <a:pt x="2648" y="274"/>
                    <a:pt x="2694" y="274"/>
                    <a:pt x="2716" y="274"/>
                  </a:cubicBezTo>
                  <a:cubicBezTo>
                    <a:pt x="2785" y="274"/>
                    <a:pt x="2830" y="274"/>
                    <a:pt x="2876" y="297"/>
                  </a:cubicBezTo>
                  <a:cubicBezTo>
                    <a:pt x="2967" y="297"/>
                    <a:pt x="3059" y="320"/>
                    <a:pt x="3150" y="320"/>
                  </a:cubicBezTo>
                  <a:cubicBezTo>
                    <a:pt x="3310" y="366"/>
                    <a:pt x="3470" y="389"/>
                    <a:pt x="3652" y="411"/>
                  </a:cubicBezTo>
                  <a:cubicBezTo>
                    <a:pt x="3675" y="411"/>
                    <a:pt x="3698" y="434"/>
                    <a:pt x="3721" y="434"/>
                  </a:cubicBezTo>
                  <a:cubicBezTo>
                    <a:pt x="3789" y="457"/>
                    <a:pt x="3858" y="457"/>
                    <a:pt x="3949" y="480"/>
                  </a:cubicBezTo>
                  <a:cubicBezTo>
                    <a:pt x="4017" y="503"/>
                    <a:pt x="4109" y="525"/>
                    <a:pt x="4177" y="548"/>
                  </a:cubicBezTo>
                  <a:cubicBezTo>
                    <a:pt x="4268" y="571"/>
                    <a:pt x="4337" y="594"/>
                    <a:pt x="4405" y="640"/>
                  </a:cubicBezTo>
                  <a:cubicBezTo>
                    <a:pt x="4451" y="662"/>
                    <a:pt x="4520" y="685"/>
                    <a:pt x="4588" y="708"/>
                  </a:cubicBezTo>
                  <a:cubicBezTo>
                    <a:pt x="4611" y="708"/>
                    <a:pt x="4634" y="708"/>
                    <a:pt x="4657" y="685"/>
                  </a:cubicBezTo>
                  <a:cubicBezTo>
                    <a:pt x="4657" y="662"/>
                    <a:pt x="4657" y="617"/>
                    <a:pt x="4611" y="617"/>
                  </a:cubicBezTo>
                  <a:cubicBezTo>
                    <a:pt x="4565" y="594"/>
                    <a:pt x="4497" y="571"/>
                    <a:pt x="4428" y="525"/>
                  </a:cubicBezTo>
                  <a:cubicBezTo>
                    <a:pt x="4337" y="503"/>
                    <a:pt x="4268" y="480"/>
                    <a:pt x="4200" y="434"/>
                  </a:cubicBezTo>
                  <a:cubicBezTo>
                    <a:pt x="4109" y="411"/>
                    <a:pt x="4017" y="389"/>
                    <a:pt x="3926" y="343"/>
                  </a:cubicBezTo>
                  <a:cubicBezTo>
                    <a:pt x="3858" y="320"/>
                    <a:pt x="3789" y="297"/>
                    <a:pt x="3698" y="274"/>
                  </a:cubicBezTo>
                  <a:cubicBezTo>
                    <a:pt x="3538" y="229"/>
                    <a:pt x="3355" y="183"/>
                    <a:pt x="3196" y="160"/>
                  </a:cubicBezTo>
                  <a:cubicBezTo>
                    <a:pt x="3104" y="137"/>
                    <a:pt x="3013" y="115"/>
                    <a:pt x="2922" y="115"/>
                  </a:cubicBezTo>
                  <a:cubicBezTo>
                    <a:pt x="2830" y="92"/>
                    <a:pt x="2739" y="69"/>
                    <a:pt x="2648" y="69"/>
                  </a:cubicBezTo>
                  <a:cubicBezTo>
                    <a:pt x="2465" y="46"/>
                    <a:pt x="2283" y="23"/>
                    <a:pt x="2100"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22"/>
            <p:cNvSpPr/>
            <p:nvPr/>
          </p:nvSpPr>
          <p:spPr>
            <a:xfrm>
              <a:off x="6751325" y="1871725"/>
              <a:ext cx="170625" cy="36225"/>
            </a:xfrm>
            <a:custGeom>
              <a:avLst/>
              <a:gdLst/>
              <a:ahLst/>
              <a:cxnLst/>
              <a:rect l="l" t="t" r="r" b="b"/>
              <a:pathLst>
                <a:path w="6825" h="1449" extrusionOk="0">
                  <a:moveTo>
                    <a:pt x="1803" y="828"/>
                  </a:moveTo>
                  <a:cubicBezTo>
                    <a:pt x="1788" y="832"/>
                    <a:pt x="1773" y="837"/>
                    <a:pt x="1758" y="845"/>
                  </a:cubicBezTo>
                  <a:cubicBezTo>
                    <a:pt x="1778" y="845"/>
                    <a:pt x="1799" y="845"/>
                    <a:pt x="1803" y="828"/>
                  </a:cubicBezTo>
                  <a:close/>
                  <a:moveTo>
                    <a:pt x="4246" y="0"/>
                  </a:moveTo>
                  <a:cubicBezTo>
                    <a:pt x="4154" y="0"/>
                    <a:pt x="4040" y="23"/>
                    <a:pt x="3926" y="23"/>
                  </a:cubicBezTo>
                  <a:cubicBezTo>
                    <a:pt x="3835" y="23"/>
                    <a:pt x="3743" y="46"/>
                    <a:pt x="3629" y="46"/>
                  </a:cubicBezTo>
                  <a:cubicBezTo>
                    <a:pt x="3447" y="69"/>
                    <a:pt x="3241" y="114"/>
                    <a:pt x="3059" y="137"/>
                  </a:cubicBezTo>
                  <a:cubicBezTo>
                    <a:pt x="2876" y="183"/>
                    <a:pt x="2671" y="229"/>
                    <a:pt x="2488" y="274"/>
                  </a:cubicBezTo>
                  <a:cubicBezTo>
                    <a:pt x="2283" y="297"/>
                    <a:pt x="2100" y="343"/>
                    <a:pt x="1917" y="388"/>
                  </a:cubicBezTo>
                  <a:cubicBezTo>
                    <a:pt x="1854" y="410"/>
                    <a:pt x="1810" y="431"/>
                    <a:pt x="1750" y="452"/>
                  </a:cubicBezTo>
                  <a:lnTo>
                    <a:pt x="1750" y="452"/>
                  </a:lnTo>
                  <a:cubicBezTo>
                    <a:pt x="1754" y="448"/>
                    <a:pt x="1758" y="443"/>
                    <a:pt x="1758" y="434"/>
                  </a:cubicBezTo>
                  <a:lnTo>
                    <a:pt x="1758" y="434"/>
                  </a:lnTo>
                  <a:cubicBezTo>
                    <a:pt x="1689" y="457"/>
                    <a:pt x="1621" y="480"/>
                    <a:pt x="1552" y="503"/>
                  </a:cubicBezTo>
                  <a:lnTo>
                    <a:pt x="1598" y="503"/>
                  </a:lnTo>
                  <a:cubicBezTo>
                    <a:pt x="1461" y="548"/>
                    <a:pt x="1324" y="594"/>
                    <a:pt x="1164" y="639"/>
                  </a:cubicBezTo>
                  <a:cubicBezTo>
                    <a:pt x="1050" y="685"/>
                    <a:pt x="913" y="731"/>
                    <a:pt x="799" y="776"/>
                  </a:cubicBezTo>
                  <a:cubicBezTo>
                    <a:pt x="662" y="822"/>
                    <a:pt x="548" y="891"/>
                    <a:pt x="411" y="936"/>
                  </a:cubicBezTo>
                  <a:cubicBezTo>
                    <a:pt x="365" y="959"/>
                    <a:pt x="297" y="982"/>
                    <a:pt x="228" y="1028"/>
                  </a:cubicBezTo>
                  <a:cubicBezTo>
                    <a:pt x="205" y="1050"/>
                    <a:pt x="160" y="1050"/>
                    <a:pt x="114" y="1073"/>
                  </a:cubicBezTo>
                  <a:cubicBezTo>
                    <a:pt x="69" y="1096"/>
                    <a:pt x="46" y="1142"/>
                    <a:pt x="23" y="1187"/>
                  </a:cubicBezTo>
                  <a:cubicBezTo>
                    <a:pt x="0" y="1233"/>
                    <a:pt x="0" y="1279"/>
                    <a:pt x="23" y="1347"/>
                  </a:cubicBezTo>
                  <a:cubicBezTo>
                    <a:pt x="53" y="1408"/>
                    <a:pt x="114" y="1449"/>
                    <a:pt x="178" y="1449"/>
                  </a:cubicBezTo>
                  <a:cubicBezTo>
                    <a:pt x="211" y="1449"/>
                    <a:pt x="244" y="1438"/>
                    <a:pt x="274" y="1416"/>
                  </a:cubicBezTo>
                  <a:cubicBezTo>
                    <a:pt x="320" y="1416"/>
                    <a:pt x="342" y="1393"/>
                    <a:pt x="365" y="1393"/>
                  </a:cubicBezTo>
                  <a:cubicBezTo>
                    <a:pt x="434" y="1370"/>
                    <a:pt x="479" y="1347"/>
                    <a:pt x="525" y="1324"/>
                  </a:cubicBezTo>
                  <a:cubicBezTo>
                    <a:pt x="639" y="1256"/>
                    <a:pt x="753" y="1210"/>
                    <a:pt x="867" y="1164"/>
                  </a:cubicBezTo>
                  <a:cubicBezTo>
                    <a:pt x="959" y="1119"/>
                    <a:pt x="1073" y="1096"/>
                    <a:pt x="1164" y="1050"/>
                  </a:cubicBezTo>
                  <a:cubicBezTo>
                    <a:pt x="1278" y="1005"/>
                    <a:pt x="1392" y="959"/>
                    <a:pt x="1507" y="936"/>
                  </a:cubicBezTo>
                  <a:lnTo>
                    <a:pt x="1484" y="936"/>
                  </a:lnTo>
                  <a:cubicBezTo>
                    <a:pt x="1598" y="891"/>
                    <a:pt x="1712" y="868"/>
                    <a:pt x="1803" y="822"/>
                  </a:cubicBezTo>
                  <a:lnTo>
                    <a:pt x="1803" y="822"/>
                  </a:lnTo>
                  <a:cubicBezTo>
                    <a:pt x="1803" y="824"/>
                    <a:pt x="1803" y="826"/>
                    <a:pt x="1803" y="828"/>
                  </a:cubicBezTo>
                  <a:lnTo>
                    <a:pt x="1803" y="828"/>
                  </a:lnTo>
                  <a:cubicBezTo>
                    <a:pt x="1833" y="820"/>
                    <a:pt x="1864" y="815"/>
                    <a:pt x="1895" y="799"/>
                  </a:cubicBezTo>
                  <a:cubicBezTo>
                    <a:pt x="1986" y="776"/>
                    <a:pt x="2054" y="754"/>
                    <a:pt x="2146" y="731"/>
                  </a:cubicBezTo>
                  <a:cubicBezTo>
                    <a:pt x="2237" y="708"/>
                    <a:pt x="2328" y="685"/>
                    <a:pt x="2442" y="662"/>
                  </a:cubicBezTo>
                  <a:cubicBezTo>
                    <a:pt x="2534" y="639"/>
                    <a:pt x="2625" y="617"/>
                    <a:pt x="2716" y="594"/>
                  </a:cubicBezTo>
                  <a:cubicBezTo>
                    <a:pt x="2808" y="571"/>
                    <a:pt x="2922" y="548"/>
                    <a:pt x="3013" y="548"/>
                  </a:cubicBezTo>
                  <a:cubicBezTo>
                    <a:pt x="3104" y="525"/>
                    <a:pt x="3196" y="503"/>
                    <a:pt x="3287" y="480"/>
                  </a:cubicBezTo>
                  <a:cubicBezTo>
                    <a:pt x="3378" y="457"/>
                    <a:pt x="3469" y="457"/>
                    <a:pt x="3561" y="434"/>
                  </a:cubicBezTo>
                  <a:cubicBezTo>
                    <a:pt x="3766" y="411"/>
                    <a:pt x="3949" y="366"/>
                    <a:pt x="4154" y="366"/>
                  </a:cubicBezTo>
                  <a:cubicBezTo>
                    <a:pt x="4268" y="343"/>
                    <a:pt x="4383" y="343"/>
                    <a:pt x="4497" y="320"/>
                  </a:cubicBezTo>
                  <a:cubicBezTo>
                    <a:pt x="4611" y="320"/>
                    <a:pt x="4725" y="297"/>
                    <a:pt x="4862" y="297"/>
                  </a:cubicBezTo>
                  <a:lnTo>
                    <a:pt x="4999" y="297"/>
                  </a:lnTo>
                  <a:cubicBezTo>
                    <a:pt x="5090" y="274"/>
                    <a:pt x="5204" y="274"/>
                    <a:pt x="5296" y="274"/>
                  </a:cubicBezTo>
                  <a:lnTo>
                    <a:pt x="6003" y="274"/>
                  </a:lnTo>
                  <a:cubicBezTo>
                    <a:pt x="6072" y="274"/>
                    <a:pt x="6140" y="274"/>
                    <a:pt x="6209" y="297"/>
                  </a:cubicBezTo>
                  <a:lnTo>
                    <a:pt x="6391" y="297"/>
                  </a:lnTo>
                  <a:cubicBezTo>
                    <a:pt x="6505" y="320"/>
                    <a:pt x="6642" y="320"/>
                    <a:pt x="6756" y="343"/>
                  </a:cubicBezTo>
                  <a:cubicBezTo>
                    <a:pt x="6779" y="343"/>
                    <a:pt x="6802" y="320"/>
                    <a:pt x="6802" y="297"/>
                  </a:cubicBezTo>
                  <a:cubicBezTo>
                    <a:pt x="6825" y="274"/>
                    <a:pt x="6802" y="251"/>
                    <a:pt x="6756" y="229"/>
                  </a:cubicBezTo>
                  <a:cubicBezTo>
                    <a:pt x="6665" y="229"/>
                    <a:pt x="6574" y="229"/>
                    <a:pt x="6482" y="206"/>
                  </a:cubicBezTo>
                  <a:cubicBezTo>
                    <a:pt x="6391" y="183"/>
                    <a:pt x="6300" y="160"/>
                    <a:pt x="6231" y="160"/>
                  </a:cubicBezTo>
                  <a:cubicBezTo>
                    <a:pt x="6026" y="114"/>
                    <a:pt x="5843" y="92"/>
                    <a:pt x="5638" y="69"/>
                  </a:cubicBezTo>
                  <a:cubicBezTo>
                    <a:pt x="5547" y="46"/>
                    <a:pt x="5455" y="46"/>
                    <a:pt x="5364" y="23"/>
                  </a:cubicBezTo>
                  <a:cubicBezTo>
                    <a:pt x="5273" y="23"/>
                    <a:pt x="5159" y="0"/>
                    <a:pt x="5067"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22"/>
            <p:cNvSpPr/>
            <p:nvPr/>
          </p:nvSpPr>
          <p:spPr>
            <a:xfrm>
              <a:off x="6750175" y="1900825"/>
              <a:ext cx="99300" cy="36700"/>
            </a:xfrm>
            <a:custGeom>
              <a:avLst/>
              <a:gdLst/>
              <a:ahLst/>
              <a:cxnLst/>
              <a:rect l="l" t="t" r="r" b="b"/>
              <a:pathLst>
                <a:path w="3972" h="1468" extrusionOk="0">
                  <a:moveTo>
                    <a:pt x="3904" y="0"/>
                  </a:moveTo>
                  <a:cubicBezTo>
                    <a:pt x="3812" y="23"/>
                    <a:pt x="3721" y="23"/>
                    <a:pt x="3630" y="46"/>
                  </a:cubicBezTo>
                  <a:cubicBezTo>
                    <a:pt x="3561" y="69"/>
                    <a:pt x="3470" y="69"/>
                    <a:pt x="3379" y="92"/>
                  </a:cubicBezTo>
                  <a:cubicBezTo>
                    <a:pt x="3196" y="115"/>
                    <a:pt x="3013" y="160"/>
                    <a:pt x="2831" y="183"/>
                  </a:cubicBezTo>
                  <a:cubicBezTo>
                    <a:pt x="2739" y="206"/>
                    <a:pt x="2648" y="229"/>
                    <a:pt x="2534" y="252"/>
                  </a:cubicBezTo>
                  <a:cubicBezTo>
                    <a:pt x="2443" y="274"/>
                    <a:pt x="2351" y="274"/>
                    <a:pt x="2260" y="297"/>
                  </a:cubicBezTo>
                  <a:cubicBezTo>
                    <a:pt x="2146" y="320"/>
                    <a:pt x="2055" y="343"/>
                    <a:pt x="1963" y="366"/>
                  </a:cubicBezTo>
                  <a:cubicBezTo>
                    <a:pt x="1872" y="388"/>
                    <a:pt x="1781" y="434"/>
                    <a:pt x="1667" y="457"/>
                  </a:cubicBezTo>
                  <a:cubicBezTo>
                    <a:pt x="1598" y="480"/>
                    <a:pt x="1507" y="525"/>
                    <a:pt x="1438" y="548"/>
                  </a:cubicBezTo>
                  <a:lnTo>
                    <a:pt x="1416" y="548"/>
                  </a:lnTo>
                  <a:cubicBezTo>
                    <a:pt x="1279" y="594"/>
                    <a:pt x="1164" y="640"/>
                    <a:pt x="1050" y="685"/>
                  </a:cubicBezTo>
                  <a:cubicBezTo>
                    <a:pt x="936" y="708"/>
                    <a:pt x="822" y="754"/>
                    <a:pt x="708" y="822"/>
                  </a:cubicBezTo>
                  <a:cubicBezTo>
                    <a:pt x="594" y="868"/>
                    <a:pt x="503" y="936"/>
                    <a:pt x="388" y="982"/>
                  </a:cubicBezTo>
                  <a:cubicBezTo>
                    <a:pt x="320" y="1028"/>
                    <a:pt x="274" y="1050"/>
                    <a:pt x="229" y="1073"/>
                  </a:cubicBezTo>
                  <a:cubicBezTo>
                    <a:pt x="183" y="1096"/>
                    <a:pt x="115" y="1119"/>
                    <a:pt x="69" y="1165"/>
                  </a:cubicBezTo>
                  <a:cubicBezTo>
                    <a:pt x="23" y="1233"/>
                    <a:pt x="0" y="1301"/>
                    <a:pt x="23" y="1370"/>
                  </a:cubicBezTo>
                  <a:cubicBezTo>
                    <a:pt x="61" y="1426"/>
                    <a:pt x="114" y="1467"/>
                    <a:pt x="170" y="1467"/>
                  </a:cubicBezTo>
                  <a:cubicBezTo>
                    <a:pt x="182" y="1467"/>
                    <a:pt x="194" y="1465"/>
                    <a:pt x="206" y="1461"/>
                  </a:cubicBezTo>
                  <a:cubicBezTo>
                    <a:pt x="251" y="1461"/>
                    <a:pt x="297" y="1438"/>
                    <a:pt x="343" y="1416"/>
                  </a:cubicBezTo>
                  <a:cubicBezTo>
                    <a:pt x="388" y="1416"/>
                    <a:pt x="434" y="1393"/>
                    <a:pt x="457" y="1370"/>
                  </a:cubicBezTo>
                  <a:cubicBezTo>
                    <a:pt x="548" y="1324"/>
                    <a:pt x="640" y="1279"/>
                    <a:pt x="708" y="1233"/>
                  </a:cubicBezTo>
                  <a:cubicBezTo>
                    <a:pt x="799" y="1187"/>
                    <a:pt x="891" y="1119"/>
                    <a:pt x="982" y="1096"/>
                  </a:cubicBezTo>
                  <a:cubicBezTo>
                    <a:pt x="1050" y="1050"/>
                    <a:pt x="1142" y="1005"/>
                    <a:pt x="1233" y="982"/>
                  </a:cubicBezTo>
                  <a:cubicBezTo>
                    <a:pt x="1324" y="936"/>
                    <a:pt x="1393" y="891"/>
                    <a:pt x="1484" y="868"/>
                  </a:cubicBezTo>
                  <a:cubicBezTo>
                    <a:pt x="1575" y="822"/>
                    <a:pt x="1667" y="799"/>
                    <a:pt x="1758" y="754"/>
                  </a:cubicBezTo>
                  <a:cubicBezTo>
                    <a:pt x="1849" y="708"/>
                    <a:pt x="1941" y="662"/>
                    <a:pt x="2032" y="640"/>
                  </a:cubicBezTo>
                  <a:cubicBezTo>
                    <a:pt x="2123" y="594"/>
                    <a:pt x="2214" y="571"/>
                    <a:pt x="2306" y="548"/>
                  </a:cubicBezTo>
                  <a:cubicBezTo>
                    <a:pt x="2329" y="548"/>
                    <a:pt x="2329" y="548"/>
                    <a:pt x="2329" y="525"/>
                  </a:cubicBezTo>
                  <a:cubicBezTo>
                    <a:pt x="2466" y="503"/>
                    <a:pt x="2602" y="457"/>
                    <a:pt x="2739" y="411"/>
                  </a:cubicBezTo>
                  <a:cubicBezTo>
                    <a:pt x="2876" y="366"/>
                    <a:pt x="3013" y="343"/>
                    <a:pt x="3150" y="297"/>
                  </a:cubicBezTo>
                  <a:cubicBezTo>
                    <a:pt x="3287" y="274"/>
                    <a:pt x="3401" y="229"/>
                    <a:pt x="3538" y="206"/>
                  </a:cubicBezTo>
                  <a:cubicBezTo>
                    <a:pt x="3607" y="183"/>
                    <a:pt x="3652" y="183"/>
                    <a:pt x="3721" y="160"/>
                  </a:cubicBezTo>
                  <a:cubicBezTo>
                    <a:pt x="3789" y="137"/>
                    <a:pt x="3858" y="137"/>
                    <a:pt x="3926" y="137"/>
                  </a:cubicBezTo>
                  <a:cubicBezTo>
                    <a:pt x="3949" y="115"/>
                    <a:pt x="3972" y="92"/>
                    <a:pt x="3972" y="46"/>
                  </a:cubicBezTo>
                  <a:cubicBezTo>
                    <a:pt x="3972" y="23"/>
                    <a:pt x="3949" y="0"/>
                    <a:pt x="3904"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22"/>
            <p:cNvSpPr/>
            <p:nvPr/>
          </p:nvSpPr>
          <p:spPr>
            <a:xfrm>
              <a:off x="6857450" y="1899675"/>
              <a:ext cx="2875" cy="2875"/>
            </a:xfrm>
            <a:custGeom>
              <a:avLst/>
              <a:gdLst/>
              <a:ahLst/>
              <a:cxnLst/>
              <a:rect l="l" t="t" r="r" b="b"/>
              <a:pathLst>
                <a:path w="115" h="115" extrusionOk="0">
                  <a:moveTo>
                    <a:pt x="69" y="1"/>
                  </a:moveTo>
                  <a:cubicBezTo>
                    <a:pt x="46" y="1"/>
                    <a:pt x="23" y="24"/>
                    <a:pt x="1" y="46"/>
                  </a:cubicBezTo>
                  <a:cubicBezTo>
                    <a:pt x="1" y="69"/>
                    <a:pt x="23" y="115"/>
                    <a:pt x="46" y="115"/>
                  </a:cubicBezTo>
                  <a:cubicBezTo>
                    <a:pt x="92" y="115"/>
                    <a:pt x="115" y="92"/>
                    <a:pt x="115" y="69"/>
                  </a:cubicBezTo>
                  <a:cubicBezTo>
                    <a:pt x="115" y="46"/>
                    <a:pt x="92" y="1"/>
                    <a:pt x="69" y="1"/>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22"/>
            <p:cNvSpPr/>
            <p:nvPr/>
          </p:nvSpPr>
          <p:spPr>
            <a:xfrm>
              <a:off x="6446025" y="2407550"/>
              <a:ext cx="30850" cy="71925"/>
            </a:xfrm>
            <a:custGeom>
              <a:avLst/>
              <a:gdLst/>
              <a:ahLst/>
              <a:cxnLst/>
              <a:rect l="l" t="t" r="r" b="b"/>
              <a:pathLst>
                <a:path w="1234" h="2877" extrusionOk="0">
                  <a:moveTo>
                    <a:pt x="1073" y="0"/>
                  </a:moveTo>
                  <a:cubicBezTo>
                    <a:pt x="1028" y="0"/>
                    <a:pt x="982" y="23"/>
                    <a:pt x="959" y="46"/>
                  </a:cubicBezTo>
                  <a:cubicBezTo>
                    <a:pt x="868" y="206"/>
                    <a:pt x="799" y="365"/>
                    <a:pt x="708" y="548"/>
                  </a:cubicBezTo>
                  <a:cubicBezTo>
                    <a:pt x="662" y="685"/>
                    <a:pt x="594" y="845"/>
                    <a:pt x="525" y="1005"/>
                  </a:cubicBezTo>
                  <a:cubicBezTo>
                    <a:pt x="411" y="1324"/>
                    <a:pt x="274" y="1644"/>
                    <a:pt x="183" y="1963"/>
                  </a:cubicBezTo>
                  <a:cubicBezTo>
                    <a:pt x="137" y="2077"/>
                    <a:pt x="115" y="2192"/>
                    <a:pt x="92" y="2306"/>
                  </a:cubicBezTo>
                  <a:cubicBezTo>
                    <a:pt x="69" y="2374"/>
                    <a:pt x="46" y="2443"/>
                    <a:pt x="46" y="2534"/>
                  </a:cubicBezTo>
                  <a:cubicBezTo>
                    <a:pt x="23" y="2602"/>
                    <a:pt x="1" y="2671"/>
                    <a:pt x="23" y="2739"/>
                  </a:cubicBezTo>
                  <a:cubicBezTo>
                    <a:pt x="46" y="2808"/>
                    <a:pt x="115" y="2876"/>
                    <a:pt x="183" y="2876"/>
                  </a:cubicBezTo>
                  <a:cubicBezTo>
                    <a:pt x="252" y="2876"/>
                    <a:pt x="297" y="2876"/>
                    <a:pt x="320" y="2853"/>
                  </a:cubicBezTo>
                  <a:cubicBezTo>
                    <a:pt x="366" y="2808"/>
                    <a:pt x="366" y="2785"/>
                    <a:pt x="389" y="2739"/>
                  </a:cubicBezTo>
                  <a:cubicBezTo>
                    <a:pt x="411" y="2694"/>
                    <a:pt x="411" y="2625"/>
                    <a:pt x="434" y="2580"/>
                  </a:cubicBezTo>
                  <a:cubicBezTo>
                    <a:pt x="434" y="2511"/>
                    <a:pt x="434" y="2465"/>
                    <a:pt x="457" y="2420"/>
                  </a:cubicBezTo>
                  <a:cubicBezTo>
                    <a:pt x="525" y="2077"/>
                    <a:pt x="640" y="1758"/>
                    <a:pt x="754" y="1438"/>
                  </a:cubicBezTo>
                  <a:cubicBezTo>
                    <a:pt x="822" y="1279"/>
                    <a:pt x="868" y="1119"/>
                    <a:pt x="936" y="959"/>
                  </a:cubicBezTo>
                  <a:cubicBezTo>
                    <a:pt x="959" y="868"/>
                    <a:pt x="982" y="799"/>
                    <a:pt x="1005" y="708"/>
                  </a:cubicBezTo>
                  <a:cubicBezTo>
                    <a:pt x="1028" y="639"/>
                    <a:pt x="1050" y="571"/>
                    <a:pt x="1073" y="480"/>
                  </a:cubicBezTo>
                  <a:cubicBezTo>
                    <a:pt x="1096" y="411"/>
                    <a:pt x="1119" y="365"/>
                    <a:pt x="1165" y="297"/>
                  </a:cubicBezTo>
                  <a:cubicBezTo>
                    <a:pt x="1165" y="274"/>
                    <a:pt x="1187" y="251"/>
                    <a:pt x="1187" y="229"/>
                  </a:cubicBezTo>
                  <a:cubicBezTo>
                    <a:pt x="1210" y="206"/>
                    <a:pt x="1233" y="160"/>
                    <a:pt x="1233" y="114"/>
                  </a:cubicBezTo>
                  <a:cubicBezTo>
                    <a:pt x="1210" y="114"/>
                    <a:pt x="1210" y="114"/>
                    <a:pt x="1210" y="92"/>
                  </a:cubicBezTo>
                  <a:cubicBezTo>
                    <a:pt x="1210" y="92"/>
                    <a:pt x="1187" y="69"/>
                    <a:pt x="1187" y="69"/>
                  </a:cubicBezTo>
                  <a:cubicBezTo>
                    <a:pt x="1142" y="46"/>
                    <a:pt x="1119" y="23"/>
                    <a:pt x="1096"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22"/>
            <p:cNvSpPr/>
            <p:nvPr/>
          </p:nvSpPr>
          <p:spPr>
            <a:xfrm>
              <a:off x="6389525" y="2095400"/>
              <a:ext cx="196325" cy="316725"/>
            </a:xfrm>
            <a:custGeom>
              <a:avLst/>
              <a:gdLst/>
              <a:ahLst/>
              <a:cxnLst/>
              <a:rect l="l" t="t" r="r" b="b"/>
              <a:pathLst>
                <a:path w="7853" h="12669" extrusionOk="0">
                  <a:moveTo>
                    <a:pt x="5022" y="1"/>
                  </a:moveTo>
                  <a:cubicBezTo>
                    <a:pt x="4977" y="1"/>
                    <a:pt x="4931" y="24"/>
                    <a:pt x="4885" y="69"/>
                  </a:cubicBezTo>
                  <a:cubicBezTo>
                    <a:pt x="4794" y="161"/>
                    <a:pt x="4703" y="252"/>
                    <a:pt x="4612" y="343"/>
                  </a:cubicBezTo>
                  <a:cubicBezTo>
                    <a:pt x="4497" y="480"/>
                    <a:pt x="4406" y="594"/>
                    <a:pt x="4315" y="731"/>
                  </a:cubicBezTo>
                  <a:lnTo>
                    <a:pt x="4292" y="754"/>
                  </a:lnTo>
                  <a:lnTo>
                    <a:pt x="4246" y="800"/>
                  </a:lnTo>
                  <a:cubicBezTo>
                    <a:pt x="4178" y="891"/>
                    <a:pt x="4109" y="1005"/>
                    <a:pt x="4018" y="1096"/>
                  </a:cubicBezTo>
                  <a:cubicBezTo>
                    <a:pt x="3972" y="1188"/>
                    <a:pt x="3904" y="1256"/>
                    <a:pt x="3858" y="1348"/>
                  </a:cubicBezTo>
                  <a:lnTo>
                    <a:pt x="3721" y="1507"/>
                  </a:lnTo>
                  <a:lnTo>
                    <a:pt x="3721" y="1530"/>
                  </a:lnTo>
                  <a:cubicBezTo>
                    <a:pt x="3653" y="1599"/>
                    <a:pt x="3584" y="1667"/>
                    <a:pt x="3539" y="1758"/>
                  </a:cubicBezTo>
                  <a:lnTo>
                    <a:pt x="3493" y="1804"/>
                  </a:lnTo>
                  <a:lnTo>
                    <a:pt x="3470" y="1850"/>
                  </a:lnTo>
                  <a:cubicBezTo>
                    <a:pt x="3356" y="1987"/>
                    <a:pt x="3242" y="2146"/>
                    <a:pt x="3128" y="2306"/>
                  </a:cubicBezTo>
                  <a:cubicBezTo>
                    <a:pt x="2991" y="2489"/>
                    <a:pt x="2900" y="2626"/>
                    <a:pt x="2831" y="2763"/>
                  </a:cubicBezTo>
                  <a:cubicBezTo>
                    <a:pt x="2785" y="2831"/>
                    <a:pt x="2740" y="2923"/>
                    <a:pt x="2671" y="3014"/>
                  </a:cubicBezTo>
                  <a:cubicBezTo>
                    <a:pt x="2626" y="3082"/>
                    <a:pt x="2580" y="3174"/>
                    <a:pt x="2534" y="3242"/>
                  </a:cubicBezTo>
                  <a:cubicBezTo>
                    <a:pt x="2512" y="3311"/>
                    <a:pt x="2466" y="3356"/>
                    <a:pt x="2443" y="3425"/>
                  </a:cubicBezTo>
                  <a:lnTo>
                    <a:pt x="2420" y="3447"/>
                  </a:lnTo>
                  <a:cubicBezTo>
                    <a:pt x="2397" y="3516"/>
                    <a:pt x="2352" y="3607"/>
                    <a:pt x="2306" y="3699"/>
                  </a:cubicBezTo>
                  <a:cubicBezTo>
                    <a:pt x="2283" y="3744"/>
                    <a:pt x="2283" y="3790"/>
                    <a:pt x="2261" y="3813"/>
                  </a:cubicBezTo>
                  <a:lnTo>
                    <a:pt x="2238" y="3858"/>
                  </a:lnTo>
                  <a:cubicBezTo>
                    <a:pt x="2146" y="4064"/>
                    <a:pt x="2055" y="4246"/>
                    <a:pt x="1941" y="4406"/>
                  </a:cubicBezTo>
                  <a:cubicBezTo>
                    <a:pt x="1850" y="4589"/>
                    <a:pt x="1758" y="4771"/>
                    <a:pt x="1667" y="4931"/>
                  </a:cubicBezTo>
                  <a:cubicBezTo>
                    <a:pt x="1576" y="5114"/>
                    <a:pt x="1507" y="5274"/>
                    <a:pt x="1416" y="5456"/>
                  </a:cubicBezTo>
                  <a:cubicBezTo>
                    <a:pt x="1325" y="5639"/>
                    <a:pt x="1256" y="5821"/>
                    <a:pt x="1142" y="6095"/>
                  </a:cubicBezTo>
                  <a:lnTo>
                    <a:pt x="1051" y="6323"/>
                  </a:lnTo>
                  <a:cubicBezTo>
                    <a:pt x="982" y="6438"/>
                    <a:pt x="937" y="6575"/>
                    <a:pt x="891" y="6711"/>
                  </a:cubicBezTo>
                  <a:lnTo>
                    <a:pt x="823" y="6826"/>
                  </a:lnTo>
                  <a:cubicBezTo>
                    <a:pt x="777" y="6963"/>
                    <a:pt x="708" y="7100"/>
                    <a:pt x="663" y="7259"/>
                  </a:cubicBezTo>
                  <a:lnTo>
                    <a:pt x="617" y="7373"/>
                  </a:lnTo>
                  <a:cubicBezTo>
                    <a:pt x="571" y="7510"/>
                    <a:pt x="526" y="7647"/>
                    <a:pt x="480" y="7807"/>
                  </a:cubicBezTo>
                  <a:cubicBezTo>
                    <a:pt x="412" y="7967"/>
                    <a:pt x="366" y="8149"/>
                    <a:pt x="298" y="8309"/>
                  </a:cubicBezTo>
                  <a:cubicBezTo>
                    <a:pt x="275" y="8423"/>
                    <a:pt x="229" y="8560"/>
                    <a:pt x="206" y="8652"/>
                  </a:cubicBezTo>
                  <a:cubicBezTo>
                    <a:pt x="206" y="8720"/>
                    <a:pt x="183" y="8789"/>
                    <a:pt x="161" y="8857"/>
                  </a:cubicBezTo>
                  <a:cubicBezTo>
                    <a:pt x="138" y="8971"/>
                    <a:pt x="115" y="9108"/>
                    <a:pt x="92" y="9222"/>
                  </a:cubicBezTo>
                  <a:cubicBezTo>
                    <a:pt x="69" y="9268"/>
                    <a:pt x="69" y="9336"/>
                    <a:pt x="46" y="9382"/>
                  </a:cubicBezTo>
                  <a:cubicBezTo>
                    <a:pt x="46" y="9451"/>
                    <a:pt x="24" y="9519"/>
                    <a:pt x="24" y="9565"/>
                  </a:cubicBezTo>
                  <a:cubicBezTo>
                    <a:pt x="1" y="9679"/>
                    <a:pt x="46" y="9793"/>
                    <a:pt x="161" y="9816"/>
                  </a:cubicBezTo>
                  <a:lnTo>
                    <a:pt x="206" y="9816"/>
                  </a:lnTo>
                  <a:cubicBezTo>
                    <a:pt x="206" y="9839"/>
                    <a:pt x="229" y="9861"/>
                    <a:pt x="275" y="9884"/>
                  </a:cubicBezTo>
                  <a:cubicBezTo>
                    <a:pt x="343" y="9930"/>
                    <a:pt x="412" y="9976"/>
                    <a:pt x="480" y="10021"/>
                  </a:cubicBezTo>
                  <a:cubicBezTo>
                    <a:pt x="526" y="10067"/>
                    <a:pt x="594" y="10090"/>
                    <a:pt x="640" y="10135"/>
                  </a:cubicBezTo>
                  <a:cubicBezTo>
                    <a:pt x="686" y="10181"/>
                    <a:pt x="754" y="10227"/>
                    <a:pt x="800" y="10272"/>
                  </a:cubicBezTo>
                  <a:lnTo>
                    <a:pt x="845" y="10295"/>
                  </a:lnTo>
                  <a:lnTo>
                    <a:pt x="959" y="10386"/>
                  </a:lnTo>
                  <a:lnTo>
                    <a:pt x="1051" y="10500"/>
                  </a:lnTo>
                  <a:lnTo>
                    <a:pt x="1165" y="10569"/>
                  </a:lnTo>
                  <a:cubicBezTo>
                    <a:pt x="1279" y="10660"/>
                    <a:pt x="1370" y="10752"/>
                    <a:pt x="1484" y="10866"/>
                  </a:cubicBezTo>
                  <a:lnTo>
                    <a:pt x="1530" y="10911"/>
                  </a:lnTo>
                  <a:cubicBezTo>
                    <a:pt x="1576" y="10957"/>
                    <a:pt x="1644" y="11003"/>
                    <a:pt x="1690" y="11048"/>
                  </a:cubicBezTo>
                  <a:cubicBezTo>
                    <a:pt x="1758" y="11117"/>
                    <a:pt x="1827" y="11185"/>
                    <a:pt x="1895" y="11231"/>
                  </a:cubicBezTo>
                  <a:cubicBezTo>
                    <a:pt x="2009" y="11322"/>
                    <a:pt x="2101" y="11413"/>
                    <a:pt x="2215" y="11482"/>
                  </a:cubicBezTo>
                  <a:lnTo>
                    <a:pt x="2306" y="11573"/>
                  </a:lnTo>
                  <a:cubicBezTo>
                    <a:pt x="2466" y="11687"/>
                    <a:pt x="2603" y="11802"/>
                    <a:pt x="2740" y="11916"/>
                  </a:cubicBezTo>
                  <a:cubicBezTo>
                    <a:pt x="2763" y="11938"/>
                    <a:pt x="2808" y="11961"/>
                    <a:pt x="2831" y="11984"/>
                  </a:cubicBezTo>
                  <a:cubicBezTo>
                    <a:pt x="2854" y="12007"/>
                    <a:pt x="2900" y="12053"/>
                    <a:pt x="2922" y="12075"/>
                  </a:cubicBezTo>
                  <a:cubicBezTo>
                    <a:pt x="2968" y="12121"/>
                    <a:pt x="3037" y="12167"/>
                    <a:pt x="3082" y="12212"/>
                  </a:cubicBezTo>
                  <a:lnTo>
                    <a:pt x="3151" y="12281"/>
                  </a:lnTo>
                  <a:cubicBezTo>
                    <a:pt x="3242" y="12372"/>
                    <a:pt x="3333" y="12463"/>
                    <a:pt x="3447" y="12555"/>
                  </a:cubicBezTo>
                  <a:cubicBezTo>
                    <a:pt x="3539" y="12646"/>
                    <a:pt x="3630" y="12669"/>
                    <a:pt x="3699" y="12669"/>
                  </a:cubicBezTo>
                  <a:cubicBezTo>
                    <a:pt x="3744" y="12669"/>
                    <a:pt x="3790" y="12669"/>
                    <a:pt x="3813" y="12646"/>
                  </a:cubicBezTo>
                  <a:cubicBezTo>
                    <a:pt x="3881" y="12600"/>
                    <a:pt x="3904" y="12532"/>
                    <a:pt x="3950" y="12486"/>
                  </a:cubicBezTo>
                  <a:lnTo>
                    <a:pt x="3972" y="12418"/>
                  </a:lnTo>
                  <a:cubicBezTo>
                    <a:pt x="4018" y="12372"/>
                    <a:pt x="4064" y="12304"/>
                    <a:pt x="4087" y="12235"/>
                  </a:cubicBezTo>
                  <a:lnTo>
                    <a:pt x="4109" y="12212"/>
                  </a:lnTo>
                  <a:cubicBezTo>
                    <a:pt x="4155" y="12121"/>
                    <a:pt x="4201" y="12053"/>
                    <a:pt x="4246" y="11961"/>
                  </a:cubicBezTo>
                  <a:cubicBezTo>
                    <a:pt x="4292" y="11893"/>
                    <a:pt x="4315" y="11802"/>
                    <a:pt x="4360" y="11733"/>
                  </a:cubicBezTo>
                  <a:lnTo>
                    <a:pt x="4406" y="11665"/>
                  </a:lnTo>
                  <a:cubicBezTo>
                    <a:pt x="4429" y="11596"/>
                    <a:pt x="4475" y="11550"/>
                    <a:pt x="4497" y="11505"/>
                  </a:cubicBezTo>
                  <a:lnTo>
                    <a:pt x="4589" y="11322"/>
                  </a:lnTo>
                  <a:cubicBezTo>
                    <a:pt x="4634" y="11231"/>
                    <a:pt x="4680" y="11117"/>
                    <a:pt x="4726" y="11025"/>
                  </a:cubicBezTo>
                  <a:lnTo>
                    <a:pt x="4863" y="10774"/>
                  </a:lnTo>
                  <a:lnTo>
                    <a:pt x="4977" y="10523"/>
                  </a:lnTo>
                  <a:cubicBezTo>
                    <a:pt x="5045" y="10409"/>
                    <a:pt x="5091" y="10295"/>
                    <a:pt x="5136" y="10181"/>
                  </a:cubicBezTo>
                  <a:cubicBezTo>
                    <a:pt x="5182" y="10067"/>
                    <a:pt x="5228" y="9976"/>
                    <a:pt x="5273" y="9861"/>
                  </a:cubicBezTo>
                  <a:lnTo>
                    <a:pt x="5296" y="9839"/>
                  </a:lnTo>
                  <a:lnTo>
                    <a:pt x="5296" y="9816"/>
                  </a:lnTo>
                  <a:cubicBezTo>
                    <a:pt x="5319" y="9747"/>
                    <a:pt x="5365" y="9679"/>
                    <a:pt x="5388" y="9587"/>
                  </a:cubicBezTo>
                  <a:lnTo>
                    <a:pt x="5433" y="9473"/>
                  </a:lnTo>
                  <a:cubicBezTo>
                    <a:pt x="5502" y="9314"/>
                    <a:pt x="5570" y="9131"/>
                    <a:pt x="5639" y="8948"/>
                  </a:cubicBezTo>
                  <a:cubicBezTo>
                    <a:pt x="5707" y="8743"/>
                    <a:pt x="5776" y="8560"/>
                    <a:pt x="5821" y="8355"/>
                  </a:cubicBezTo>
                  <a:cubicBezTo>
                    <a:pt x="5867" y="8195"/>
                    <a:pt x="5913" y="7990"/>
                    <a:pt x="5958" y="7784"/>
                  </a:cubicBezTo>
                  <a:cubicBezTo>
                    <a:pt x="5958" y="7739"/>
                    <a:pt x="5958" y="7693"/>
                    <a:pt x="5958" y="7625"/>
                  </a:cubicBezTo>
                  <a:cubicBezTo>
                    <a:pt x="5958" y="7579"/>
                    <a:pt x="5958" y="7533"/>
                    <a:pt x="5958" y="7510"/>
                  </a:cubicBezTo>
                  <a:cubicBezTo>
                    <a:pt x="5958" y="7396"/>
                    <a:pt x="5935" y="7305"/>
                    <a:pt x="5913" y="7214"/>
                  </a:cubicBezTo>
                  <a:cubicBezTo>
                    <a:pt x="5890" y="7168"/>
                    <a:pt x="5890" y="7122"/>
                    <a:pt x="5867" y="7077"/>
                  </a:cubicBezTo>
                  <a:lnTo>
                    <a:pt x="5844" y="7054"/>
                  </a:lnTo>
                  <a:cubicBezTo>
                    <a:pt x="5821" y="7008"/>
                    <a:pt x="5798" y="6985"/>
                    <a:pt x="5776" y="6940"/>
                  </a:cubicBezTo>
                  <a:cubicBezTo>
                    <a:pt x="5753" y="6894"/>
                    <a:pt x="5730" y="6871"/>
                    <a:pt x="5707" y="6848"/>
                  </a:cubicBezTo>
                  <a:cubicBezTo>
                    <a:pt x="5684" y="6826"/>
                    <a:pt x="5661" y="6826"/>
                    <a:pt x="5639" y="6803"/>
                  </a:cubicBezTo>
                  <a:lnTo>
                    <a:pt x="5639" y="6780"/>
                  </a:lnTo>
                  <a:cubicBezTo>
                    <a:pt x="5593" y="6757"/>
                    <a:pt x="5525" y="6734"/>
                    <a:pt x="5479" y="6711"/>
                  </a:cubicBezTo>
                  <a:cubicBezTo>
                    <a:pt x="5410" y="6689"/>
                    <a:pt x="5365" y="6666"/>
                    <a:pt x="5296" y="6666"/>
                  </a:cubicBezTo>
                  <a:cubicBezTo>
                    <a:pt x="5228" y="6666"/>
                    <a:pt x="5182" y="6689"/>
                    <a:pt x="5136" y="6689"/>
                  </a:cubicBezTo>
                  <a:cubicBezTo>
                    <a:pt x="5022" y="6711"/>
                    <a:pt x="4931" y="6757"/>
                    <a:pt x="4840" y="6803"/>
                  </a:cubicBezTo>
                  <a:cubicBezTo>
                    <a:pt x="4771" y="6826"/>
                    <a:pt x="4703" y="6871"/>
                    <a:pt x="4634" y="6917"/>
                  </a:cubicBezTo>
                  <a:cubicBezTo>
                    <a:pt x="4657" y="6894"/>
                    <a:pt x="4680" y="6848"/>
                    <a:pt x="4703" y="6803"/>
                  </a:cubicBezTo>
                  <a:lnTo>
                    <a:pt x="4794" y="6620"/>
                  </a:lnTo>
                  <a:cubicBezTo>
                    <a:pt x="4863" y="6506"/>
                    <a:pt x="4931" y="6392"/>
                    <a:pt x="4977" y="6301"/>
                  </a:cubicBezTo>
                  <a:cubicBezTo>
                    <a:pt x="5091" y="6118"/>
                    <a:pt x="5182" y="5935"/>
                    <a:pt x="5296" y="5776"/>
                  </a:cubicBezTo>
                  <a:cubicBezTo>
                    <a:pt x="5753" y="5091"/>
                    <a:pt x="6232" y="4429"/>
                    <a:pt x="6689" y="3813"/>
                  </a:cubicBezTo>
                  <a:lnTo>
                    <a:pt x="6757" y="3721"/>
                  </a:lnTo>
                  <a:lnTo>
                    <a:pt x="6826" y="3653"/>
                  </a:lnTo>
                  <a:cubicBezTo>
                    <a:pt x="6871" y="3562"/>
                    <a:pt x="6940" y="3493"/>
                    <a:pt x="6985" y="3402"/>
                  </a:cubicBezTo>
                  <a:lnTo>
                    <a:pt x="7099" y="3265"/>
                  </a:lnTo>
                  <a:cubicBezTo>
                    <a:pt x="7214" y="3128"/>
                    <a:pt x="7305" y="2991"/>
                    <a:pt x="7442" y="2854"/>
                  </a:cubicBezTo>
                  <a:cubicBezTo>
                    <a:pt x="7488" y="2786"/>
                    <a:pt x="7556" y="2717"/>
                    <a:pt x="7602" y="2649"/>
                  </a:cubicBezTo>
                  <a:cubicBezTo>
                    <a:pt x="7670" y="2580"/>
                    <a:pt x="7739" y="2512"/>
                    <a:pt x="7807" y="2420"/>
                  </a:cubicBezTo>
                  <a:cubicBezTo>
                    <a:pt x="7853" y="2375"/>
                    <a:pt x="7853" y="2306"/>
                    <a:pt x="7807" y="2261"/>
                  </a:cubicBezTo>
                  <a:cubicBezTo>
                    <a:pt x="7784" y="2238"/>
                    <a:pt x="7761" y="2238"/>
                    <a:pt x="7716" y="2238"/>
                  </a:cubicBezTo>
                  <a:cubicBezTo>
                    <a:pt x="7693" y="2192"/>
                    <a:pt x="7670" y="2169"/>
                    <a:pt x="7624" y="2146"/>
                  </a:cubicBezTo>
                  <a:lnTo>
                    <a:pt x="7533" y="2078"/>
                  </a:lnTo>
                  <a:cubicBezTo>
                    <a:pt x="7465" y="2009"/>
                    <a:pt x="7396" y="1941"/>
                    <a:pt x="7328" y="1873"/>
                  </a:cubicBezTo>
                  <a:cubicBezTo>
                    <a:pt x="7236" y="1781"/>
                    <a:pt x="7122" y="1690"/>
                    <a:pt x="7031" y="1599"/>
                  </a:cubicBezTo>
                  <a:lnTo>
                    <a:pt x="6940" y="1530"/>
                  </a:lnTo>
                  <a:cubicBezTo>
                    <a:pt x="6848" y="1462"/>
                    <a:pt x="6780" y="1393"/>
                    <a:pt x="6734" y="1348"/>
                  </a:cubicBezTo>
                  <a:cubicBezTo>
                    <a:pt x="6689" y="1302"/>
                    <a:pt x="6643" y="1256"/>
                    <a:pt x="6597" y="1211"/>
                  </a:cubicBezTo>
                  <a:lnTo>
                    <a:pt x="6529" y="1165"/>
                  </a:lnTo>
                  <a:cubicBezTo>
                    <a:pt x="6438" y="1096"/>
                    <a:pt x="6346" y="1028"/>
                    <a:pt x="6278" y="960"/>
                  </a:cubicBezTo>
                  <a:cubicBezTo>
                    <a:pt x="6209" y="891"/>
                    <a:pt x="6141" y="845"/>
                    <a:pt x="6095" y="800"/>
                  </a:cubicBezTo>
                  <a:cubicBezTo>
                    <a:pt x="6050" y="754"/>
                    <a:pt x="6004" y="731"/>
                    <a:pt x="5958" y="686"/>
                  </a:cubicBezTo>
                  <a:cubicBezTo>
                    <a:pt x="5935" y="663"/>
                    <a:pt x="5913" y="640"/>
                    <a:pt x="5890" y="617"/>
                  </a:cubicBezTo>
                  <a:cubicBezTo>
                    <a:pt x="5821" y="572"/>
                    <a:pt x="5753" y="503"/>
                    <a:pt x="5684" y="457"/>
                  </a:cubicBezTo>
                  <a:cubicBezTo>
                    <a:pt x="5593" y="389"/>
                    <a:pt x="5502" y="298"/>
                    <a:pt x="5410" y="229"/>
                  </a:cubicBezTo>
                  <a:cubicBezTo>
                    <a:pt x="5365" y="183"/>
                    <a:pt x="5296" y="138"/>
                    <a:pt x="5251" y="92"/>
                  </a:cubicBezTo>
                  <a:cubicBezTo>
                    <a:pt x="5228" y="69"/>
                    <a:pt x="5182" y="69"/>
                    <a:pt x="5159" y="69"/>
                  </a:cubicBezTo>
                  <a:cubicBezTo>
                    <a:pt x="5114" y="24"/>
                    <a:pt x="5068" y="1"/>
                    <a:pt x="502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22"/>
            <p:cNvSpPr/>
            <p:nvPr/>
          </p:nvSpPr>
          <p:spPr>
            <a:xfrm>
              <a:off x="6536175" y="2175300"/>
              <a:ext cx="53675" cy="69300"/>
            </a:xfrm>
            <a:custGeom>
              <a:avLst/>
              <a:gdLst/>
              <a:ahLst/>
              <a:cxnLst/>
              <a:rect l="l" t="t" r="r" b="b"/>
              <a:pathLst>
                <a:path w="2147" h="2772" extrusionOk="0">
                  <a:moveTo>
                    <a:pt x="2055" y="0"/>
                  </a:moveTo>
                  <a:cubicBezTo>
                    <a:pt x="2032" y="0"/>
                    <a:pt x="2010" y="0"/>
                    <a:pt x="1987" y="23"/>
                  </a:cubicBezTo>
                  <a:cubicBezTo>
                    <a:pt x="1918" y="115"/>
                    <a:pt x="1850" y="183"/>
                    <a:pt x="1781" y="251"/>
                  </a:cubicBezTo>
                  <a:cubicBezTo>
                    <a:pt x="1713" y="343"/>
                    <a:pt x="1644" y="411"/>
                    <a:pt x="1576" y="480"/>
                  </a:cubicBezTo>
                  <a:cubicBezTo>
                    <a:pt x="1439" y="640"/>
                    <a:pt x="1325" y="776"/>
                    <a:pt x="1188" y="936"/>
                  </a:cubicBezTo>
                  <a:cubicBezTo>
                    <a:pt x="1051" y="1096"/>
                    <a:pt x="937" y="1256"/>
                    <a:pt x="823" y="1393"/>
                  </a:cubicBezTo>
                  <a:cubicBezTo>
                    <a:pt x="686" y="1553"/>
                    <a:pt x="572" y="1712"/>
                    <a:pt x="457" y="1872"/>
                  </a:cubicBezTo>
                  <a:cubicBezTo>
                    <a:pt x="389" y="1963"/>
                    <a:pt x="320" y="2078"/>
                    <a:pt x="229" y="2169"/>
                  </a:cubicBezTo>
                  <a:cubicBezTo>
                    <a:pt x="206" y="2214"/>
                    <a:pt x="184" y="2260"/>
                    <a:pt x="161" y="2306"/>
                  </a:cubicBezTo>
                  <a:cubicBezTo>
                    <a:pt x="138" y="2329"/>
                    <a:pt x="115" y="2374"/>
                    <a:pt x="92" y="2397"/>
                  </a:cubicBezTo>
                  <a:cubicBezTo>
                    <a:pt x="69" y="2443"/>
                    <a:pt x="47" y="2511"/>
                    <a:pt x="24" y="2580"/>
                  </a:cubicBezTo>
                  <a:cubicBezTo>
                    <a:pt x="1" y="2648"/>
                    <a:pt x="69" y="2762"/>
                    <a:pt x="161" y="2762"/>
                  </a:cubicBezTo>
                  <a:cubicBezTo>
                    <a:pt x="174" y="2769"/>
                    <a:pt x="187" y="2772"/>
                    <a:pt x="200" y="2772"/>
                  </a:cubicBezTo>
                  <a:cubicBezTo>
                    <a:pt x="231" y="2772"/>
                    <a:pt x="259" y="2756"/>
                    <a:pt x="275" y="2739"/>
                  </a:cubicBezTo>
                  <a:cubicBezTo>
                    <a:pt x="320" y="2717"/>
                    <a:pt x="343" y="2694"/>
                    <a:pt x="366" y="2648"/>
                  </a:cubicBezTo>
                  <a:cubicBezTo>
                    <a:pt x="389" y="2557"/>
                    <a:pt x="435" y="2488"/>
                    <a:pt x="480" y="2420"/>
                  </a:cubicBezTo>
                  <a:cubicBezTo>
                    <a:pt x="526" y="2351"/>
                    <a:pt x="572" y="2283"/>
                    <a:pt x="617" y="2214"/>
                  </a:cubicBezTo>
                  <a:cubicBezTo>
                    <a:pt x="708" y="2078"/>
                    <a:pt x="800" y="1941"/>
                    <a:pt x="891" y="1804"/>
                  </a:cubicBezTo>
                  <a:cubicBezTo>
                    <a:pt x="982" y="1667"/>
                    <a:pt x="1074" y="1530"/>
                    <a:pt x="1165" y="1393"/>
                  </a:cubicBezTo>
                  <a:cubicBezTo>
                    <a:pt x="1256" y="1256"/>
                    <a:pt x="1348" y="1119"/>
                    <a:pt x="1439" y="1005"/>
                  </a:cubicBezTo>
                  <a:cubicBezTo>
                    <a:pt x="1530" y="845"/>
                    <a:pt x="1644" y="708"/>
                    <a:pt x="1758" y="571"/>
                  </a:cubicBezTo>
                  <a:cubicBezTo>
                    <a:pt x="1804" y="503"/>
                    <a:pt x="1850" y="434"/>
                    <a:pt x="1918" y="366"/>
                  </a:cubicBezTo>
                  <a:cubicBezTo>
                    <a:pt x="1964" y="274"/>
                    <a:pt x="2032" y="206"/>
                    <a:pt x="2101" y="137"/>
                  </a:cubicBezTo>
                  <a:cubicBezTo>
                    <a:pt x="2146" y="115"/>
                    <a:pt x="2124" y="46"/>
                    <a:pt x="2101" y="23"/>
                  </a:cubicBezTo>
                  <a:cubicBezTo>
                    <a:pt x="2078" y="0"/>
                    <a:pt x="2078" y="0"/>
                    <a:pt x="2055" y="0"/>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22"/>
            <p:cNvSpPr/>
            <p:nvPr/>
          </p:nvSpPr>
          <p:spPr>
            <a:xfrm>
              <a:off x="6541900" y="2210100"/>
              <a:ext cx="43950" cy="56200"/>
            </a:xfrm>
            <a:custGeom>
              <a:avLst/>
              <a:gdLst/>
              <a:ahLst/>
              <a:cxnLst/>
              <a:rect l="l" t="t" r="r" b="b"/>
              <a:pathLst>
                <a:path w="1758" h="2248" extrusionOk="0">
                  <a:moveTo>
                    <a:pt x="1164" y="845"/>
                  </a:moveTo>
                  <a:cubicBezTo>
                    <a:pt x="1158" y="853"/>
                    <a:pt x="1153" y="860"/>
                    <a:pt x="1147" y="868"/>
                  </a:cubicBezTo>
                  <a:lnTo>
                    <a:pt x="1147" y="868"/>
                  </a:lnTo>
                  <a:cubicBezTo>
                    <a:pt x="1164" y="864"/>
                    <a:pt x="1164" y="845"/>
                    <a:pt x="1164" y="845"/>
                  </a:cubicBezTo>
                  <a:close/>
                  <a:moveTo>
                    <a:pt x="1644" y="1"/>
                  </a:moveTo>
                  <a:cubicBezTo>
                    <a:pt x="1621" y="1"/>
                    <a:pt x="1598" y="1"/>
                    <a:pt x="1575" y="24"/>
                  </a:cubicBezTo>
                  <a:cubicBezTo>
                    <a:pt x="1461" y="138"/>
                    <a:pt x="1347" y="275"/>
                    <a:pt x="1233" y="412"/>
                  </a:cubicBezTo>
                  <a:cubicBezTo>
                    <a:pt x="1141" y="526"/>
                    <a:pt x="1027" y="663"/>
                    <a:pt x="936" y="777"/>
                  </a:cubicBezTo>
                  <a:cubicBezTo>
                    <a:pt x="731" y="1028"/>
                    <a:pt x="525" y="1279"/>
                    <a:pt x="343" y="1530"/>
                  </a:cubicBezTo>
                  <a:cubicBezTo>
                    <a:pt x="343" y="1530"/>
                    <a:pt x="343" y="1530"/>
                    <a:pt x="343" y="1553"/>
                  </a:cubicBezTo>
                  <a:lnTo>
                    <a:pt x="320" y="1553"/>
                  </a:lnTo>
                  <a:cubicBezTo>
                    <a:pt x="297" y="1621"/>
                    <a:pt x="251" y="1667"/>
                    <a:pt x="206" y="1735"/>
                  </a:cubicBezTo>
                  <a:cubicBezTo>
                    <a:pt x="206" y="1735"/>
                    <a:pt x="227" y="1714"/>
                    <a:pt x="228" y="1713"/>
                  </a:cubicBezTo>
                  <a:lnTo>
                    <a:pt x="228" y="1713"/>
                  </a:lnTo>
                  <a:cubicBezTo>
                    <a:pt x="183" y="1758"/>
                    <a:pt x="160" y="1804"/>
                    <a:pt x="114" y="1850"/>
                  </a:cubicBezTo>
                  <a:cubicBezTo>
                    <a:pt x="91" y="1895"/>
                    <a:pt x="46" y="1941"/>
                    <a:pt x="23" y="2009"/>
                  </a:cubicBezTo>
                  <a:cubicBezTo>
                    <a:pt x="0" y="2055"/>
                    <a:pt x="0" y="2078"/>
                    <a:pt x="23" y="2123"/>
                  </a:cubicBezTo>
                  <a:cubicBezTo>
                    <a:pt x="23" y="2169"/>
                    <a:pt x="69" y="2215"/>
                    <a:pt x="91" y="2238"/>
                  </a:cubicBezTo>
                  <a:cubicBezTo>
                    <a:pt x="122" y="2238"/>
                    <a:pt x="152" y="2248"/>
                    <a:pt x="183" y="2248"/>
                  </a:cubicBezTo>
                  <a:cubicBezTo>
                    <a:pt x="198" y="2248"/>
                    <a:pt x="213" y="2245"/>
                    <a:pt x="228" y="2238"/>
                  </a:cubicBezTo>
                  <a:cubicBezTo>
                    <a:pt x="274" y="2215"/>
                    <a:pt x="297" y="2192"/>
                    <a:pt x="320" y="2146"/>
                  </a:cubicBezTo>
                  <a:cubicBezTo>
                    <a:pt x="343" y="2123"/>
                    <a:pt x="365" y="2101"/>
                    <a:pt x="388" y="2055"/>
                  </a:cubicBezTo>
                  <a:cubicBezTo>
                    <a:pt x="388" y="2032"/>
                    <a:pt x="411" y="2009"/>
                    <a:pt x="434" y="1987"/>
                  </a:cubicBezTo>
                  <a:cubicBezTo>
                    <a:pt x="457" y="1918"/>
                    <a:pt x="502" y="1872"/>
                    <a:pt x="525" y="1827"/>
                  </a:cubicBezTo>
                  <a:cubicBezTo>
                    <a:pt x="594" y="1713"/>
                    <a:pt x="662" y="1599"/>
                    <a:pt x="731" y="1507"/>
                  </a:cubicBezTo>
                  <a:cubicBezTo>
                    <a:pt x="863" y="1287"/>
                    <a:pt x="995" y="1067"/>
                    <a:pt x="1147" y="868"/>
                  </a:cubicBezTo>
                  <a:lnTo>
                    <a:pt x="1147" y="868"/>
                  </a:lnTo>
                  <a:cubicBezTo>
                    <a:pt x="1145" y="868"/>
                    <a:pt x="1143" y="868"/>
                    <a:pt x="1141" y="868"/>
                  </a:cubicBezTo>
                  <a:cubicBezTo>
                    <a:pt x="1233" y="754"/>
                    <a:pt x="1324" y="617"/>
                    <a:pt x="1415" y="503"/>
                  </a:cubicBezTo>
                  <a:cubicBezTo>
                    <a:pt x="1461" y="457"/>
                    <a:pt x="1507" y="389"/>
                    <a:pt x="1552" y="343"/>
                  </a:cubicBezTo>
                  <a:cubicBezTo>
                    <a:pt x="1598" y="275"/>
                    <a:pt x="1666" y="206"/>
                    <a:pt x="1712" y="161"/>
                  </a:cubicBezTo>
                  <a:cubicBezTo>
                    <a:pt x="1758" y="115"/>
                    <a:pt x="1758" y="46"/>
                    <a:pt x="1712" y="24"/>
                  </a:cubicBezTo>
                  <a:cubicBezTo>
                    <a:pt x="1689" y="1"/>
                    <a:pt x="1666" y="1"/>
                    <a:pt x="1644"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22"/>
            <p:cNvSpPr/>
            <p:nvPr/>
          </p:nvSpPr>
          <p:spPr>
            <a:xfrm>
              <a:off x="6850025" y="1767875"/>
              <a:ext cx="178075" cy="66775"/>
            </a:xfrm>
            <a:custGeom>
              <a:avLst/>
              <a:gdLst/>
              <a:ahLst/>
              <a:cxnLst/>
              <a:rect l="l" t="t" r="r" b="b"/>
              <a:pathLst>
                <a:path w="7123" h="2671" extrusionOk="0">
                  <a:moveTo>
                    <a:pt x="2740" y="776"/>
                  </a:moveTo>
                  <a:cubicBezTo>
                    <a:pt x="2649" y="822"/>
                    <a:pt x="2557" y="845"/>
                    <a:pt x="2466" y="890"/>
                  </a:cubicBezTo>
                  <a:cubicBezTo>
                    <a:pt x="2466" y="890"/>
                    <a:pt x="2466" y="890"/>
                    <a:pt x="2466" y="868"/>
                  </a:cubicBezTo>
                  <a:cubicBezTo>
                    <a:pt x="2534" y="845"/>
                    <a:pt x="2626" y="799"/>
                    <a:pt x="2717" y="776"/>
                  </a:cubicBezTo>
                  <a:close/>
                  <a:moveTo>
                    <a:pt x="4497" y="0"/>
                  </a:moveTo>
                  <a:cubicBezTo>
                    <a:pt x="4406" y="0"/>
                    <a:pt x="4315" y="23"/>
                    <a:pt x="4224" y="23"/>
                  </a:cubicBezTo>
                  <a:cubicBezTo>
                    <a:pt x="4109" y="46"/>
                    <a:pt x="4018" y="69"/>
                    <a:pt x="3927" y="91"/>
                  </a:cubicBezTo>
                  <a:cubicBezTo>
                    <a:pt x="3881" y="91"/>
                    <a:pt x="3835" y="114"/>
                    <a:pt x="3790" y="114"/>
                  </a:cubicBezTo>
                  <a:cubicBezTo>
                    <a:pt x="3767" y="103"/>
                    <a:pt x="3738" y="97"/>
                    <a:pt x="3710" y="97"/>
                  </a:cubicBezTo>
                  <a:cubicBezTo>
                    <a:pt x="3681" y="97"/>
                    <a:pt x="3653" y="103"/>
                    <a:pt x="3630" y="114"/>
                  </a:cubicBezTo>
                  <a:lnTo>
                    <a:pt x="3539" y="114"/>
                  </a:lnTo>
                  <a:cubicBezTo>
                    <a:pt x="3470" y="137"/>
                    <a:pt x="3402" y="137"/>
                    <a:pt x="3333" y="160"/>
                  </a:cubicBezTo>
                  <a:cubicBezTo>
                    <a:pt x="3174" y="183"/>
                    <a:pt x="3014" y="206"/>
                    <a:pt x="2877" y="251"/>
                  </a:cubicBezTo>
                  <a:cubicBezTo>
                    <a:pt x="2786" y="274"/>
                    <a:pt x="2717" y="320"/>
                    <a:pt x="2649" y="343"/>
                  </a:cubicBezTo>
                  <a:cubicBezTo>
                    <a:pt x="2603" y="365"/>
                    <a:pt x="2580" y="365"/>
                    <a:pt x="2557" y="388"/>
                  </a:cubicBezTo>
                  <a:cubicBezTo>
                    <a:pt x="2489" y="411"/>
                    <a:pt x="2420" y="434"/>
                    <a:pt x="2375" y="457"/>
                  </a:cubicBezTo>
                  <a:cubicBezTo>
                    <a:pt x="2215" y="502"/>
                    <a:pt x="2078" y="571"/>
                    <a:pt x="1918" y="662"/>
                  </a:cubicBezTo>
                  <a:cubicBezTo>
                    <a:pt x="1850" y="685"/>
                    <a:pt x="1781" y="731"/>
                    <a:pt x="1713" y="776"/>
                  </a:cubicBezTo>
                  <a:cubicBezTo>
                    <a:pt x="1667" y="799"/>
                    <a:pt x="1644" y="822"/>
                    <a:pt x="1599" y="845"/>
                  </a:cubicBezTo>
                  <a:cubicBezTo>
                    <a:pt x="1599" y="845"/>
                    <a:pt x="1576" y="868"/>
                    <a:pt x="1553" y="868"/>
                  </a:cubicBezTo>
                  <a:cubicBezTo>
                    <a:pt x="1530" y="890"/>
                    <a:pt x="1507" y="913"/>
                    <a:pt x="1484" y="959"/>
                  </a:cubicBezTo>
                  <a:cubicBezTo>
                    <a:pt x="1462" y="1004"/>
                    <a:pt x="1462" y="1027"/>
                    <a:pt x="1484" y="1073"/>
                  </a:cubicBezTo>
                  <a:cubicBezTo>
                    <a:pt x="1416" y="1096"/>
                    <a:pt x="1370" y="1141"/>
                    <a:pt x="1302" y="1164"/>
                  </a:cubicBezTo>
                  <a:cubicBezTo>
                    <a:pt x="1119" y="1278"/>
                    <a:pt x="937" y="1393"/>
                    <a:pt x="777" y="1529"/>
                  </a:cubicBezTo>
                  <a:cubicBezTo>
                    <a:pt x="686" y="1598"/>
                    <a:pt x="617" y="1666"/>
                    <a:pt x="526" y="1735"/>
                  </a:cubicBezTo>
                  <a:cubicBezTo>
                    <a:pt x="457" y="1803"/>
                    <a:pt x="389" y="1872"/>
                    <a:pt x="320" y="1963"/>
                  </a:cubicBezTo>
                  <a:cubicBezTo>
                    <a:pt x="252" y="2032"/>
                    <a:pt x="183" y="2123"/>
                    <a:pt x="115" y="2191"/>
                  </a:cubicBezTo>
                  <a:cubicBezTo>
                    <a:pt x="92" y="2237"/>
                    <a:pt x="46" y="2283"/>
                    <a:pt x="24" y="2328"/>
                  </a:cubicBezTo>
                  <a:cubicBezTo>
                    <a:pt x="1" y="2374"/>
                    <a:pt x="1" y="2420"/>
                    <a:pt x="1" y="2442"/>
                  </a:cubicBezTo>
                  <a:cubicBezTo>
                    <a:pt x="1" y="2488"/>
                    <a:pt x="24" y="2534"/>
                    <a:pt x="46" y="2557"/>
                  </a:cubicBezTo>
                  <a:cubicBezTo>
                    <a:pt x="69" y="2579"/>
                    <a:pt x="92" y="2602"/>
                    <a:pt x="115" y="2625"/>
                  </a:cubicBezTo>
                  <a:cubicBezTo>
                    <a:pt x="161" y="2625"/>
                    <a:pt x="183" y="2648"/>
                    <a:pt x="206" y="2648"/>
                  </a:cubicBezTo>
                  <a:lnTo>
                    <a:pt x="275" y="2648"/>
                  </a:lnTo>
                  <a:cubicBezTo>
                    <a:pt x="320" y="2671"/>
                    <a:pt x="366" y="2671"/>
                    <a:pt x="412" y="2671"/>
                  </a:cubicBezTo>
                  <a:lnTo>
                    <a:pt x="571" y="2671"/>
                  </a:lnTo>
                  <a:cubicBezTo>
                    <a:pt x="617" y="2671"/>
                    <a:pt x="663" y="2671"/>
                    <a:pt x="708" y="2648"/>
                  </a:cubicBezTo>
                  <a:cubicBezTo>
                    <a:pt x="754" y="2648"/>
                    <a:pt x="800" y="2602"/>
                    <a:pt x="845" y="2557"/>
                  </a:cubicBezTo>
                  <a:cubicBezTo>
                    <a:pt x="908" y="2494"/>
                    <a:pt x="971" y="2412"/>
                    <a:pt x="1034" y="2328"/>
                  </a:cubicBezTo>
                  <a:lnTo>
                    <a:pt x="1034" y="2328"/>
                  </a:lnTo>
                  <a:cubicBezTo>
                    <a:pt x="1032" y="2328"/>
                    <a:pt x="1030" y="2328"/>
                    <a:pt x="1028" y="2328"/>
                  </a:cubicBezTo>
                  <a:cubicBezTo>
                    <a:pt x="1031" y="2327"/>
                    <a:pt x="1034" y="2325"/>
                    <a:pt x="1037" y="2324"/>
                  </a:cubicBezTo>
                  <a:lnTo>
                    <a:pt x="1037" y="2324"/>
                  </a:lnTo>
                  <a:cubicBezTo>
                    <a:pt x="1036" y="2325"/>
                    <a:pt x="1035" y="2327"/>
                    <a:pt x="1034" y="2328"/>
                  </a:cubicBezTo>
                  <a:lnTo>
                    <a:pt x="1034" y="2328"/>
                  </a:lnTo>
                  <a:cubicBezTo>
                    <a:pt x="1047" y="2328"/>
                    <a:pt x="1050" y="2327"/>
                    <a:pt x="1051" y="2316"/>
                  </a:cubicBezTo>
                  <a:lnTo>
                    <a:pt x="1051" y="2316"/>
                  </a:lnTo>
                  <a:cubicBezTo>
                    <a:pt x="1046" y="2318"/>
                    <a:pt x="1042" y="2321"/>
                    <a:pt x="1037" y="2324"/>
                  </a:cubicBezTo>
                  <a:lnTo>
                    <a:pt x="1037" y="2324"/>
                  </a:lnTo>
                  <a:cubicBezTo>
                    <a:pt x="1042" y="2318"/>
                    <a:pt x="1046" y="2312"/>
                    <a:pt x="1051" y="2306"/>
                  </a:cubicBezTo>
                  <a:lnTo>
                    <a:pt x="1051" y="2306"/>
                  </a:lnTo>
                  <a:cubicBezTo>
                    <a:pt x="1051" y="2310"/>
                    <a:pt x="1051" y="2313"/>
                    <a:pt x="1051" y="2316"/>
                  </a:cubicBezTo>
                  <a:lnTo>
                    <a:pt x="1051" y="2316"/>
                  </a:lnTo>
                  <a:cubicBezTo>
                    <a:pt x="1082" y="2297"/>
                    <a:pt x="1101" y="2279"/>
                    <a:pt x="1119" y="2260"/>
                  </a:cubicBezTo>
                  <a:cubicBezTo>
                    <a:pt x="1142" y="2237"/>
                    <a:pt x="1188" y="2191"/>
                    <a:pt x="1233" y="2169"/>
                  </a:cubicBezTo>
                  <a:cubicBezTo>
                    <a:pt x="1279" y="2123"/>
                    <a:pt x="1325" y="2077"/>
                    <a:pt x="1370" y="2032"/>
                  </a:cubicBezTo>
                  <a:cubicBezTo>
                    <a:pt x="1462" y="1963"/>
                    <a:pt x="1553" y="1895"/>
                    <a:pt x="1644" y="1849"/>
                  </a:cubicBezTo>
                  <a:cubicBezTo>
                    <a:pt x="1736" y="1758"/>
                    <a:pt x="1850" y="1689"/>
                    <a:pt x="1941" y="1621"/>
                  </a:cubicBezTo>
                  <a:cubicBezTo>
                    <a:pt x="2009" y="1598"/>
                    <a:pt x="2055" y="1552"/>
                    <a:pt x="2101" y="1529"/>
                  </a:cubicBezTo>
                  <a:cubicBezTo>
                    <a:pt x="2146" y="1484"/>
                    <a:pt x="2192" y="1461"/>
                    <a:pt x="2238" y="1438"/>
                  </a:cubicBezTo>
                  <a:cubicBezTo>
                    <a:pt x="2375" y="1347"/>
                    <a:pt x="2534" y="1278"/>
                    <a:pt x="2694" y="1210"/>
                  </a:cubicBezTo>
                  <a:cubicBezTo>
                    <a:pt x="2877" y="1119"/>
                    <a:pt x="3037" y="1050"/>
                    <a:pt x="3219" y="982"/>
                  </a:cubicBezTo>
                  <a:cubicBezTo>
                    <a:pt x="3402" y="913"/>
                    <a:pt x="3562" y="845"/>
                    <a:pt x="3744" y="799"/>
                  </a:cubicBezTo>
                  <a:cubicBezTo>
                    <a:pt x="3904" y="731"/>
                    <a:pt x="4087" y="685"/>
                    <a:pt x="4246" y="639"/>
                  </a:cubicBezTo>
                  <a:cubicBezTo>
                    <a:pt x="4452" y="594"/>
                    <a:pt x="4634" y="548"/>
                    <a:pt x="4817" y="525"/>
                  </a:cubicBezTo>
                  <a:cubicBezTo>
                    <a:pt x="4931" y="525"/>
                    <a:pt x="5022" y="502"/>
                    <a:pt x="5114" y="502"/>
                  </a:cubicBezTo>
                  <a:cubicBezTo>
                    <a:pt x="5205" y="480"/>
                    <a:pt x="5319" y="480"/>
                    <a:pt x="5410" y="480"/>
                  </a:cubicBezTo>
                  <a:cubicBezTo>
                    <a:pt x="5479" y="480"/>
                    <a:pt x="5547" y="480"/>
                    <a:pt x="5616" y="502"/>
                  </a:cubicBezTo>
                  <a:cubicBezTo>
                    <a:pt x="5684" y="502"/>
                    <a:pt x="5753" y="502"/>
                    <a:pt x="5821" y="525"/>
                  </a:cubicBezTo>
                  <a:cubicBezTo>
                    <a:pt x="5958" y="548"/>
                    <a:pt x="6095" y="548"/>
                    <a:pt x="6255" y="571"/>
                  </a:cubicBezTo>
                  <a:cubicBezTo>
                    <a:pt x="6369" y="594"/>
                    <a:pt x="6506" y="594"/>
                    <a:pt x="6643" y="616"/>
                  </a:cubicBezTo>
                  <a:cubicBezTo>
                    <a:pt x="6780" y="639"/>
                    <a:pt x="6894" y="685"/>
                    <a:pt x="7031" y="708"/>
                  </a:cubicBezTo>
                  <a:cubicBezTo>
                    <a:pt x="7077" y="708"/>
                    <a:pt x="7100" y="685"/>
                    <a:pt x="7122" y="639"/>
                  </a:cubicBezTo>
                  <a:cubicBezTo>
                    <a:pt x="7122" y="616"/>
                    <a:pt x="7100" y="571"/>
                    <a:pt x="7054" y="571"/>
                  </a:cubicBezTo>
                  <a:cubicBezTo>
                    <a:pt x="6963" y="548"/>
                    <a:pt x="6871" y="525"/>
                    <a:pt x="6803" y="502"/>
                  </a:cubicBezTo>
                  <a:cubicBezTo>
                    <a:pt x="6711" y="480"/>
                    <a:pt x="6620" y="457"/>
                    <a:pt x="6529" y="434"/>
                  </a:cubicBezTo>
                  <a:cubicBezTo>
                    <a:pt x="6438" y="411"/>
                    <a:pt x="6369" y="411"/>
                    <a:pt x="6278" y="388"/>
                  </a:cubicBezTo>
                  <a:cubicBezTo>
                    <a:pt x="6186" y="365"/>
                    <a:pt x="6072" y="365"/>
                    <a:pt x="5981" y="343"/>
                  </a:cubicBezTo>
                  <a:cubicBezTo>
                    <a:pt x="5890" y="320"/>
                    <a:pt x="5821" y="297"/>
                    <a:pt x="5730" y="274"/>
                  </a:cubicBezTo>
                  <a:cubicBezTo>
                    <a:pt x="5639" y="251"/>
                    <a:pt x="5525" y="251"/>
                    <a:pt x="5433" y="228"/>
                  </a:cubicBezTo>
                  <a:lnTo>
                    <a:pt x="5319" y="228"/>
                  </a:lnTo>
                  <a:cubicBezTo>
                    <a:pt x="5365" y="183"/>
                    <a:pt x="5365" y="137"/>
                    <a:pt x="5342" y="114"/>
                  </a:cubicBezTo>
                  <a:cubicBezTo>
                    <a:pt x="5319" y="69"/>
                    <a:pt x="5296" y="46"/>
                    <a:pt x="5251" y="23"/>
                  </a:cubicBezTo>
                  <a:lnTo>
                    <a:pt x="4840" y="23"/>
                  </a:lnTo>
                  <a:cubicBezTo>
                    <a:pt x="4840" y="23"/>
                    <a:pt x="4817" y="0"/>
                    <a:pt x="4794" y="0"/>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22"/>
            <p:cNvSpPr/>
            <p:nvPr/>
          </p:nvSpPr>
          <p:spPr>
            <a:xfrm>
              <a:off x="6873425" y="2455475"/>
              <a:ext cx="20575" cy="37700"/>
            </a:xfrm>
            <a:custGeom>
              <a:avLst/>
              <a:gdLst/>
              <a:ahLst/>
              <a:cxnLst/>
              <a:rect l="l" t="t" r="r" b="b"/>
              <a:pathLst>
                <a:path w="823" h="1508" extrusionOk="0">
                  <a:moveTo>
                    <a:pt x="389" y="1"/>
                  </a:moveTo>
                  <a:cubicBezTo>
                    <a:pt x="343" y="1"/>
                    <a:pt x="320" y="23"/>
                    <a:pt x="275" y="69"/>
                  </a:cubicBezTo>
                  <a:cubicBezTo>
                    <a:pt x="275" y="69"/>
                    <a:pt x="252" y="92"/>
                    <a:pt x="229" y="115"/>
                  </a:cubicBezTo>
                  <a:cubicBezTo>
                    <a:pt x="183" y="183"/>
                    <a:pt x="138" y="252"/>
                    <a:pt x="92" y="320"/>
                  </a:cubicBezTo>
                  <a:cubicBezTo>
                    <a:pt x="46" y="457"/>
                    <a:pt x="1" y="617"/>
                    <a:pt x="1" y="754"/>
                  </a:cubicBezTo>
                  <a:cubicBezTo>
                    <a:pt x="1" y="799"/>
                    <a:pt x="1" y="845"/>
                    <a:pt x="1" y="891"/>
                  </a:cubicBezTo>
                  <a:cubicBezTo>
                    <a:pt x="1" y="982"/>
                    <a:pt x="23" y="1051"/>
                    <a:pt x="46" y="1119"/>
                  </a:cubicBezTo>
                  <a:cubicBezTo>
                    <a:pt x="69" y="1188"/>
                    <a:pt x="115" y="1279"/>
                    <a:pt x="160" y="1347"/>
                  </a:cubicBezTo>
                  <a:cubicBezTo>
                    <a:pt x="160" y="1370"/>
                    <a:pt x="183" y="1393"/>
                    <a:pt x="206" y="1416"/>
                  </a:cubicBezTo>
                  <a:cubicBezTo>
                    <a:pt x="229" y="1439"/>
                    <a:pt x="229" y="1461"/>
                    <a:pt x="252" y="1484"/>
                  </a:cubicBezTo>
                  <a:cubicBezTo>
                    <a:pt x="275" y="1484"/>
                    <a:pt x="297" y="1507"/>
                    <a:pt x="320" y="1507"/>
                  </a:cubicBezTo>
                  <a:lnTo>
                    <a:pt x="389" y="1507"/>
                  </a:lnTo>
                  <a:cubicBezTo>
                    <a:pt x="457" y="1484"/>
                    <a:pt x="503" y="1416"/>
                    <a:pt x="480" y="1347"/>
                  </a:cubicBezTo>
                  <a:cubicBezTo>
                    <a:pt x="480" y="1324"/>
                    <a:pt x="480" y="1302"/>
                    <a:pt x="480" y="1302"/>
                  </a:cubicBezTo>
                  <a:cubicBezTo>
                    <a:pt x="457" y="1256"/>
                    <a:pt x="457" y="1210"/>
                    <a:pt x="457" y="1142"/>
                  </a:cubicBezTo>
                  <a:cubicBezTo>
                    <a:pt x="457" y="1057"/>
                    <a:pt x="477" y="951"/>
                    <a:pt x="517" y="845"/>
                  </a:cubicBezTo>
                  <a:lnTo>
                    <a:pt x="517" y="845"/>
                  </a:lnTo>
                  <a:cubicBezTo>
                    <a:pt x="514" y="845"/>
                    <a:pt x="509" y="845"/>
                    <a:pt x="503" y="845"/>
                  </a:cubicBezTo>
                  <a:cubicBezTo>
                    <a:pt x="511" y="845"/>
                    <a:pt x="516" y="842"/>
                    <a:pt x="519" y="839"/>
                  </a:cubicBezTo>
                  <a:lnTo>
                    <a:pt x="519" y="839"/>
                  </a:lnTo>
                  <a:cubicBezTo>
                    <a:pt x="518" y="841"/>
                    <a:pt x="518" y="843"/>
                    <a:pt x="517" y="845"/>
                  </a:cubicBezTo>
                  <a:lnTo>
                    <a:pt x="517" y="845"/>
                  </a:lnTo>
                  <a:cubicBezTo>
                    <a:pt x="526" y="843"/>
                    <a:pt x="526" y="839"/>
                    <a:pt x="526" y="822"/>
                  </a:cubicBezTo>
                  <a:lnTo>
                    <a:pt x="526" y="822"/>
                  </a:lnTo>
                  <a:cubicBezTo>
                    <a:pt x="526" y="823"/>
                    <a:pt x="526" y="832"/>
                    <a:pt x="519" y="839"/>
                  </a:cubicBezTo>
                  <a:lnTo>
                    <a:pt x="519" y="839"/>
                  </a:lnTo>
                  <a:cubicBezTo>
                    <a:pt x="521" y="833"/>
                    <a:pt x="523" y="828"/>
                    <a:pt x="526" y="822"/>
                  </a:cubicBezTo>
                  <a:cubicBezTo>
                    <a:pt x="548" y="754"/>
                    <a:pt x="571" y="685"/>
                    <a:pt x="594" y="640"/>
                  </a:cubicBezTo>
                  <a:cubicBezTo>
                    <a:pt x="617" y="571"/>
                    <a:pt x="640" y="526"/>
                    <a:pt x="685" y="457"/>
                  </a:cubicBezTo>
                  <a:cubicBezTo>
                    <a:pt x="685" y="457"/>
                    <a:pt x="708" y="434"/>
                    <a:pt x="708" y="411"/>
                  </a:cubicBezTo>
                  <a:cubicBezTo>
                    <a:pt x="731" y="411"/>
                    <a:pt x="731" y="389"/>
                    <a:pt x="754" y="389"/>
                  </a:cubicBezTo>
                  <a:cubicBezTo>
                    <a:pt x="800" y="343"/>
                    <a:pt x="822" y="275"/>
                    <a:pt x="777" y="206"/>
                  </a:cubicBezTo>
                  <a:cubicBezTo>
                    <a:pt x="763" y="179"/>
                    <a:pt x="734" y="168"/>
                    <a:pt x="703" y="168"/>
                  </a:cubicBezTo>
                  <a:cubicBezTo>
                    <a:pt x="682" y="168"/>
                    <a:pt x="659" y="174"/>
                    <a:pt x="640" y="183"/>
                  </a:cubicBezTo>
                  <a:cubicBezTo>
                    <a:pt x="640" y="160"/>
                    <a:pt x="617" y="160"/>
                    <a:pt x="617" y="138"/>
                  </a:cubicBezTo>
                  <a:cubicBezTo>
                    <a:pt x="594" y="115"/>
                    <a:pt x="548" y="92"/>
                    <a:pt x="526" y="69"/>
                  </a:cubicBezTo>
                  <a:cubicBezTo>
                    <a:pt x="526" y="69"/>
                    <a:pt x="526" y="46"/>
                    <a:pt x="526" y="46"/>
                  </a:cubicBezTo>
                  <a:cubicBezTo>
                    <a:pt x="503" y="46"/>
                    <a:pt x="503" y="23"/>
                    <a:pt x="480" y="23"/>
                  </a:cubicBezTo>
                  <a:cubicBezTo>
                    <a:pt x="457" y="1"/>
                    <a:pt x="434" y="1"/>
                    <a:pt x="41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22"/>
            <p:cNvSpPr/>
            <p:nvPr/>
          </p:nvSpPr>
          <p:spPr>
            <a:xfrm>
              <a:off x="6565300" y="1972725"/>
              <a:ext cx="28550" cy="167225"/>
            </a:xfrm>
            <a:custGeom>
              <a:avLst/>
              <a:gdLst/>
              <a:ahLst/>
              <a:cxnLst/>
              <a:rect l="l" t="t" r="r" b="b"/>
              <a:pathLst>
                <a:path w="1142" h="6689" extrusionOk="0">
                  <a:moveTo>
                    <a:pt x="1050" y="0"/>
                  </a:moveTo>
                  <a:cubicBezTo>
                    <a:pt x="1027" y="0"/>
                    <a:pt x="1004" y="0"/>
                    <a:pt x="981" y="23"/>
                  </a:cubicBezTo>
                  <a:cubicBezTo>
                    <a:pt x="981" y="46"/>
                    <a:pt x="959" y="69"/>
                    <a:pt x="959" y="92"/>
                  </a:cubicBezTo>
                  <a:cubicBezTo>
                    <a:pt x="959" y="115"/>
                    <a:pt x="959" y="137"/>
                    <a:pt x="959" y="160"/>
                  </a:cubicBezTo>
                  <a:cubicBezTo>
                    <a:pt x="913" y="388"/>
                    <a:pt x="867" y="617"/>
                    <a:pt x="822" y="845"/>
                  </a:cubicBezTo>
                  <a:cubicBezTo>
                    <a:pt x="799" y="1073"/>
                    <a:pt x="753" y="1301"/>
                    <a:pt x="708" y="1553"/>
                  </a:cubicBezTo>
                  <a:cubicBezTo>
                    <a:pt x="616" y="2078"/>
                    <a:pt x="548" y="2580"/>
                    <a:pt x="479" y="3105"/>
                  </a:cubicBezTo>
                  <a:cubicBezTo>
                    <a:pt x="342" y="4109"/>
                    <a:pt x="205" y="5090"/>
                    <a:pt x="68" y="6072"/>
                  </a:cubicBezTo>
                  <a:cubicBezTo>
                    <a:pt x="46" y="6186"/>
                    <a:pt x="46" y="6300"/>
                    <a:pt x="23" y="6414"/>
                  </a:cubicBezTo>
                  <a:cubicBezTo>
                    <a:pt x="23" y="6437"/>
                    <a:pt x="23" y="6460"/>
                    <a:pt x="23" y="6483"/>
                  </a:cubicBezTo>
                  <a:cubicBezTo>
                    <a:pt x="23" y="6506"/>
                    <a:pt x="23" y="6506"/>
                    <a:pt x="23" y="6528"/>
                  </a:cubicBezTo>
                  <a:cubicBezTo>
                    <a:pt x="0" y="6528"/>
                    <a:pt x="23" y="6551"/>
                    <a:pt x="23" y="6574"/>
                  </a:cubicBezTo>
                  <a:cubicBezTo>
                    <a:pt x="23" y="6620"/>
                    <a:pt x="68" y="6665"/>
                    <a:pt x="114" y="6688"/>
                  </a:cubicBezTo>
                  <a:lnTo>
                    <a:pt x="205" y="6688"/>
                  </a:lnTo>
                  <a:cubicBezTo>
                    <a:pt x="228" y="6665"/>
                    <a:pt x="274" y="6643"/>
                    <a:pt x="297" y="6620"/>
                  </a:cubicBezTo>
                  <a:cubicBezTo>
                    <a:pt x="320" y="6574"/>
                    <a:pt x="320" y="6574"/>
                    <a:pt x="320" y="6551"/>
                  </a:cubicBezTo>
                  <a:cubicBezTo>
                    <a:pt x="320" y="6540"/>
                    <a:pt x="320" y="6534"/>
                    <a:pt x="320" y="6528"/>
                  </a:cubicBezTo>
                  <a:cubicBezTo>
                    <a:pt x="342" y="6392"/>
                    <a:pt x="365" y="6277"/>
                    <a:pt x="388" y="6140"/>
                  </a:cubicBezTo>
                  <a:cubicBezTo>
                    <a:pt x="388" y="6118"/>
                    <a:pt x="388" y="6118"/>
                    <a:pt x="388" y="6118"/>
                  </a:cubicBezTo>
                  <a:cubicBezTo>
                    <a:pt x="388" y="6095"/>
                    <a:pt x="388" y="6072"/>
                    <a:pt x="388" y="6072"/>
                  </a:cubicBezTo>
                  <a:cubicBezTo>
                    <a:pt x="525" y="5068"/>
                    <a:pt x="662" y="4086"/>
                    <a:pt x="799" y="3082"/>
                  </a:cubicBezTo>
                  <a:cubicBezTo>
                    <a:pt x="867" y="2557"/>
                    <a:pt x="936" y="2055"/>
                    <a:pt x="981" y="1530"/>
                  </a:cubicBezTo>
                  <a:cubicBezTo>
                    <a:pt x="1004" y="1301"/>
                    <a:pt x="1027" y="1050"/>
                    <a:pt x="1050" y="822"/>
                  </a:cubicBezTo>
                  <a:cubicBezTo>
                    <a:pt x="1073" y="594"/>
                    <a:pt x="1096" y="343"/>
                    <a:pt x="1118" y="115"/>
                  </a:cubicBezTo>
                  <a:lnTo>
                    <a:pt x="1141" y="92"/>
                  </a:lnTo>
                  <a:cubicBezTo>
                    <a:pt x="1141" y="46"/>
                    <a:pt x="1096" y="0"/>
                    <a:pt x="1050"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22"/>
            <p:cNvSpPr/>
            <p:nvPr/>
          </p:nvSpPr>
          <p:spPr>
            <a:xfrm>
              <a:off x="6556725" y="1976725"/>
              <a:ext cx="34825" cy="159650"/>
            </a:xfrm>
            <a:custGeom>
              <a:avLst/>
              <a:gdLst/>
              <a:ahLst/>
              <a:cxnLst/>
              <a:rect l="l" t="t" r="r" b="b"/>
              <a:pathLst>
                <a:path w="1393" h="6386" extrusionOk="0">
                  <a:moveTo>
                    <a:pt x="1279" y="0"/>
                  </a:moveTo>
                  <a:cubicBezTo>
                    <a:pt x="1188" y="0"/>
                    <a:pt x="1096" y="0"/>
                    <a:pt x="1028" y="23"/>
                  </a:cubicBezTo>
                  <a:cubicBezTo>
                    <a:pt x="959" y="46"/>
                    <a:pt x="914" y="69"/>
                    <a:pt x="868" y="114"/>
                  </a:cubicBezTo>
                  <a:cubicBezTo>
                    <a:pt x="845" y="137"/>
                    <a:pt x="822" y="160"/>
                    <a:pt x="822" y="183"/>
                  </a:cubicBezTo>
                  <a:cubicBezTo>
                    <a:pt x="800" y="206"/>
                    <a:pt x="777" y="251"/>
                    <a:pt x="777" y="274"/>
                  </a:cubicBezTo>
                  <a:cubicBezTo>
                    <a:pt x="731" y="343"/>
                    <a:pt x="708" y="411"/>
                    <a:pt x="708" y="480"/>
                  </a:cubicBezTo>
                  <a:cubicBezTo>
                    <a:pt x="685" y="571"/>
                    <a:pt x="663" y="685"/>
                    <a:pt x="640" y="799"/>
                  </a:cubicBezTo>
                  <a:cubicBezTo>
                    <a:pt x="640" y="845"/>
                    <a:pt x="640" y="913"/>
                    <a:pt x="617" y="959"/>
                  </a:cubicBezTo>
                  <a:cubicBezTo>
                    <a:pt x="617" y="1005"/>
                    <a:pt x="617" y="1027"/>
                    <a:pt x="617" y="1050"/>
                  </a:cubicBezTo>
                  <a:cubicBezTo>
                    <a:pt x="617" y="1073"/>
                    <a:pt x="617" y="1119"/>
                    <a:pt x="617" y="1141"/>
                  </a:cubicBezTo>
                  <a:cubicBezTo>
                    <a:pt x="617" y="1164"/>
                    <a:pt x="617" y="1187"/>
                    <a:pt x="640" y="1210"/>
                  </a:cubicBezTo>
                  <a:cubicBezTo>
                    <a:pt x="640" y="1210"/>
                    <a:pt x="640" y="1210"/>
                    <a:pt x="640" y="1233"/>
                  </a:cubicBezTo>
                  <a:cubicBezTo>
                    <a:pt x="640" y="1324"/>
                    <a:pt x="617" y="1393"/>
                    <a:pt x="617" y="1484"/>
                  </a:cubicBezTo>
                  <a:cubicBezTo>
                    <a:pt x="571" y="1666"/>
                    <a:pt x="548" y="1849"/>
                    <a:pt x="526" y="2032"/>
                  </a:cubicBezTo>
                  <a:cubicBezTo>
                    <a:pt x="480" y="2260"/>
                    <a:pt x="457" y="2488"/>
                    <a:pt x="434" y="2716"/>
                  </a:cubicBezTo>
                  <a:cubicBezTo>
                    <a:pt x="411" y="2762"/>
                    <a:pt x="411" y="2808"/>
                    <a:pt x="411" y="2831"/>
                  </a:cubicBezTo>
                  <a:cubicBezTo>
                    <a:pt x="389" y="2922"/>
                    <a:pt x="389" y="2990"/>
                    <a:pt x="366" y="3082"/>
                  </a:cubicBezTo>
                  <a:cubicBezTo>
                    <a:pt x="343" y="3196"/>
                    <a:pt x="343" y="3287"/>
                    <a:pt x="320" y="3401"/>
                  </a:cubicBezTo>
                  <a:cubicBezTo>
                    <a:pt x="297" y="3492"/>
                    <a:pt x="297" y="3607"/>
                    <a:pt x="275" y="3721"/>
                  </a:cubicBezTo>
                  <a:cubicBezTo>
                    <a:pt x="252" y="3812"/>
                    <a:pt x="252" y="3926"/>
                    <a:pt x="229" y="4040"/>
                  </a:cubicBezTo>
                  <a:cubicBezTo>
                    <a:pt x="229" y="4132"/>
                    <a:pt x="206" y="4246"/>
                    <a:pt x="206" y="4360"/>
                  </a:cubicBezTo>
                  <a:cubicBezTo>
                    <a:pt x="206" y="4428"/>
                    <a:pt x="206" y="4474"/>
                    <a:pt x="183" y="4542"/>
                  </a:cubicBezTo>
                  <a:cubicBezTo>
                    <a:pt x="183" y="4588"/>
                    <a:pt x="160" y="4657"/>
                    <a:pt x="160" y="4725"/>
                  </a:cubicBezTo>
                  <a:cubicBezTo>
                    <a:pt x="138" y="4771"/>
                    <a:pt x="138" y="4839"/>
                    <a:pt x="115" y="4908"/>
                  </a:cubicBezTo>
                  <a:cubicBezTo>
                    <a:pt x="92" y="5045"/>
                    <a:pt x="69" y="5182"/>
                    <a:pt x="69" y="5319"/>
                  </a:cubicBezTo>
                  <a:cubicBezTo>
                    <a:pt x="46" y="5433"/>
                    <a:pt x="46" y="5547"/>
                    <a:pt x="23" y="5661"/>
                  </a:cubicBezTo>
                  <a:cubicBezTo>
                    <a:pt x="23" y="5775"/>
                    <a:pt x="1" y="5889"/>
                    <a:pt x="1" y="6003"/>
                  </a:cubicBezTo>
                  <a:cubicBezTo>
                    <a:pt x="1" y="6049"/>
                    <a:pt x="23" y="6117"/>
                    <a:pt x="69" y="6140"/>
                  </a:cubicBezTo>
                  <a:cubicBezTo>
                    <a:pt x="92" y="6163"/>
                    <a:pt x="115" y="6163"/>
                    <a:pt x="138" y="6186"/>
                  </a:cubicBezTo>
                  <a:cubicBezTo>
                    <a:pt x="138" y="6232"/>
                    <a:pt x="138" y="6277"/>
                    <a:pt x="160" y="6300"/>
                  </a:cubicBezTo>
                  <a:cubicBezTo>
                    <a:pt x="206" y="6346"/>
                    <a:pt x="229" y="6368"/>
                    <a:pt x="275" y="6368"/>
                  </a:cubicBezTo>
                  <a:cubicBezTo>
                    <a:pt x="286" y="6380"/>
                    <a:pt x="297" y="6386"/>
                    <a:pt x="312" y="6386"/>
                  </a:cubicBezTo>
                  <a:cubicBezTo>
                    <a:pt x="326" y="6386"/>
                    <a:pt x="343" y="6380"/>
                    <a:pt x="366" y="6368"/>
                  </a:cubicBezTo>
                  <a:cubicBezTo>
                    <a:pt x="389" y="6368"/>
                    <a:pt x="411" y="6346"/>
                    <a:pt x="434" y="6346"/>
                  </a:cubicBezTo>
                  <a:cubicBezTo>
                    <a:pt x="457" y="6323"/>
                    <a:pt x="503" y="6300"/>
                    <a:pt x="503" y="6277"/>
                  </a:cubicBezTo>
                  <a:cubicBezTo>
                    <a:pt x="548" y="6232"/>
                    <a:pt x="526" y="6186"/>
                    <a:pt x="526" y="6140"/>
                  </a:cubicBezTo>
                  <a:lnTo>
                    <a:pt x="526" y="6140"/>
                  </a:lnTo>
                  <a:cubicBezTo>
                    <a:pt x="526" y="6110"/>
                    <a:pt x="526" y="6079"/>
                    <a:pt x="526" y="6049"/>
                  </a:cubicBezTo>
                  <a:cubicBezTo>
                    <a:pt x="526" y="6003"/>
                    <a:pt x="548" y="5935"/>
                    <a:pt x="526" y="5889"/>
                  </a:cubicBezTo>
                  <a:cubicBezTo>
                    <a:pt x="503" y="5866"/>
                    <a:pt x="503" y="5843"/>
                    <a:pt x="480" y="5821"/>
                  </a:cubicBezTo>
                  <a:cubicBezTo>
                    <a:pt x="480" y="5798"/>
                    <a:pt x="480" y="5775"/>
                    <a:pt x="503" y="5752"/>
                  </a:cubicBezTo>
                  <a:cubicBezTo>
                    <a:pt x="503" y="5707"/>
                    <a:pt x="503" y="5661"/>
                    <a:pt x="503" y="5615"/>
                  </a:cubicBezTo>
                  <a:cubicBezTo>
                    <a:pt x="503" y="5592"/>
                    <a:pt x="503" y="5592"/>
                    <a:pt x="503" y="5570"/>
                  </a:cubicBezTo>
                  <a:cubicBezTo>
                    <a:pt x="526" y="5501"/>
                    <a:pt x="526" y="5433"/>
                    <a:pt x="526" y="5364"/>
                  </a:cubicBezTo>
                  <a:cubicBezTo>
                    <a:pt x="548" y="5250"/>
                    <a:pt x="571" y="5136"/>
                    <a:pt x="594" y="5022"/>
                  </a:cubicBezTo>
                  <a:cubicBezTo>
                    <a:pt x="617" y="4999"/>
                    <a:pt x="617" y="4953"/>
                    <a:pt x="640" y="4930"/>
                  </a:cubicBezTo>
                  <a:cubicBezTo>
                    <a:pt x="663" y="4771"/>
                    <a:pt x="685" y="4611"/>
                    <a:pt x="708" y="4428"/>
                  </a:cubicBezTo>
                  <a:cubicBezTo>
                    <a:pt x="731" y="4291"/>
                    <a:pt x="731" y="4132"/>
                    <a:pt x="754" y="3995"/>
                  </a:cubicBezTo>
                  <a:cubicBezTo>
                    <a:pt x="754" y="3972"/>
                    <a:pt x="754" y="3972"/>
                    <a:pt x="754" y="3972"/>
                  </a:cubicBezTo>
                  <a:cubicBezTo>
                    <a:pt x="800" y="3789"/>
                    <a:pt x="822" y="3607"/>
                    <a:pt x="845" y="3424"/>
                  </a:cubicBezTo>
                  <a:cubicBezTo>
                    <a:pt x="868" y="3333"/>
                    <a:pt x="868" y="3241"/>
                    <a:pt x="891" y="3150"/>
                  </a:cubicBezTo>
                  <a:cubicBezTo>
                    <a:pt x="914" y="3104"/>
                    <a:pt x="914" y="3059"/>
                    <a:pt x="936" y="3013"/>
                  </a:cubicBezTo>
                  <a:cubicBezTo>
                    <a:pt x="936" y="2990"/>
                    <a:pt x="936" y="2967"/>
                    <a:pt x="936" y="2945"/>
                  </a:cubicBezTo>
                  <a:cubicBezTo>
                    <a:pt x="936" y="2899"/>
                    <a:pt x="959" y="2876"/>
                    <a:pt x="959" y="2853"/>
                  </a:cubicBezTo>
                  <a:cubicBezTo>
                    <a:pt x="959" y="2808"/>
                    <a:pt x="936" y="2762"/>
                    <a:pt x="891" y="2716"/>
                  </a:cubicBezTo>
                  <a:cubicBezTo>
                    <a:pt x="914" y="2625"/>
                    <a:pt x="914" y="2534"/>
                    <a:pt x="936" y="2443"/>
                  </a:cubicBezTo>
                  <a:cubicBezTo>
                    <a:pt x="936" y="2397"/>
                    <a:pt x="936" y="2351"/>
                    <a:pt x="959" y="2306"/>
                  </a:cubicBezTo>
                  <a:cubicBezTo>
                    <a:pt x="959" y="2306"/>
                    <a:pt x="982" y="2306"/>
                    <a:pt x="982" y="2283"/>
                  </a:cubicBezTo>
                  <a:cubicBezTo>
                    <a:pt x="1028" y="2260"/>
                    <a:pt x="1051" y="2237"/>
                    <a:pt x="1073" y="2191"/>
                  </a:cubicBezTo>
                  <a:cubicBezTo>
                    <a:pt x="1073" y="2146"/>
                    <a:pt x="1073" y="2100"/>
                    <a:pt x="1073" y="2077"/>
                  </a:cubicBezTo>
                  <a:cubicBezTo>
                    <a:pt x="1096" y="2032"/>
                    <a:pt x="1096" y="2009"/>
                    <a:pt x="1096" y="1986"/>
                  </a:cubicBezTo>
                  <a:cubicBezTo>
                    <a:pt x="1096" y="1918"/>
                    <a:pt x="1096" y="1849"/>
                    <a:pt x="1119" y="1781"/>
                  </a:cubicBezTo>
                  <a:cubicBezTo>
                    <a:pt x="1119" y="1758"/>
                    <a:pt x="1119" y="1735"/>
                    <a:pt x="1119" y="1712"/>
                  </a:cubicBezTo>
                  <a:cubicBezTo>
                    <a:pt x="1142" y="1552"/>
                    <a:pt x="1142" y="1415"/>
                    <a:pt x="1165" y="1278"/>
                  </a:cubicBezTo>
                  <a:cubicBezTo>
                    <a:pt x="1165" y="1278"/>
                    <a:pt x="1165" y="1278"/>
                    <a:pt x="1165" y="1256"/>
                  </a:cubicBezTo>
                  <a:lnTo>
                    <a:pt x="1165" y="1210"/>
                  </a:lnTo>
                  <a:cubicBezTo>
                    <a:pt x="1165" y="1210"/>
                    <a:pt x="1188" y="1187"/>
                    <a:pt x="1188" y="1187"/>
                  </a:cubicBezTo>
                  <a:cubicBezTo>
                    <a:pt x="1188" y="1187"/>
                    <a:pt x="1188" y="1187"/>
                    <a:pt x="1188" y="1164"/>
                  </a:cubicBezTo>
                  <a:lnTo>
                    <a:pt x="1188" y="1141"/>
                  </a:lnTo>
                  <a:cubicBezTo>
                    <a:pt x="1210" y="1005"/>
                    <a:pt x="1210" y="890"/>
                    <a:pt x="1233" y="776"/>
                  </a:cubicBezTo>
                  <a:cubicBezTo>
                    <a:pt x="1256" y="639"/>
                    <a:pt x="1279" y="525"/>
                    <a:pt x="1279" y="388"/>
                  </a:cubicBezTo>
                  <a:cubicBezTo>
                    <a:pt x="1302" y="365"/>
                    <a:pt x="1302" y="320"/>
                    <a:pt x="1302" y="274"/>
                  </a:cubicBezTo>
                  <a:cubicBezTo>
                    <a:pt x="1279" y="251"/>
                    <a:pt x="1279" y="251"/>
                    <a:pt x="1256" y="228"/>
                  </a:cubicBezTo>
                  <a:lnTo>
                    <a:pt x="1279" y="228"/>
                  </a:lnTo>
                  <a:cubicBezTo>
                    <a:pt x="1347" y="228"/>
                    <a:pt x="1393" y="183"/>
                    <a:pt x="1393" y="114"/>
                  </a:cubicBezTo>
                  <a:cubicBezTo>
                    <a:pt x="1393" y="46"/>
                    <a:pt x="1347" y="0"/>
                    <a:pt x="127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22"/>
            <p:cNvSpPr/>
            <p:nvPr/>
          </p:nvSpPr>
          <p:spPr>
            <a:xfrm>
              <a:off x="6579550" y="2013250"/>
              <a:ext cx="21700" cy="119425"/>
            </a:xfrm>
            <a:custGeom>
              <a:avLst/>
              <a:gdLst/>
              <a:ahLst/>
              <a:cxnLst/>
              <a:rect l="l" t="t" r="r" b="b"/>
              <a:pathLst>
                <a:path w="868" h="4777" extrusionOk="0">
                  <a:moveTo>
                    <a:pt x="777" y="0"/>
                  </a:moveTo>
                  <a:cubicBezTo>
                    <a:pt x="754" y="0"/>
                    <a:pt x="731" y="23"/>
                    <a:pt x="708" y="69"/>
                  </a:cubicBezTo>
                  <a:cubicBezTo>
                    <a:pt x="708" y="88"/>
                    <a:pt x="708" y="122"/>
                    <a:pt x="708" y="160"/>
                  </a:cubicBezTo>
                  <a:cubicBezTo>
                    <a:pt x="685" y="365"/>
                    <a:pt x="640" y="548"/>
                    <a:pt x="617" y="753"/>
                  </a:cubicBezTo>
                  <a:cubicBezTo>
                    <a:pt x="571" y="936"/>
                    <a:pt x="548" y="1141"/>
                    <a:pt x="503" y="1324"/>
                  </a:cubicBezTo>
                  <a:cubicBezTo>
                    <a:pt x="457" y="1643"/>
                    <a:pt x="411" y="1986"/>
                    <a:pt x="343" y="2305"/>
                  </a:cubicBezTo>
                  <a:cubicBezTo>
                    <a:pt x="275" y="2762"/>
                    <a:pt x="206" y="3196"/>
                    <a:pt x="138" y="3652"/>
                  </a:cubicBezTo>
                  <a:cubicBezTo>
                    <a:pt x="115" y="3835"/>
                    <a:pt x="92" y="4017"/>
                    <a:pt x="46" y="4177"/>
                  </a:cubicBezTo>
                  <a:cubicBezTo>
                    <a:pt x="46" y="4268"/>
                    <a:pt x="23" y="4360"/>
                    <a:pt x="23" y="4451"/>
                  </a:cubicBezTo>
                  <a:cubicBezTo>
                    <a:pt x="23" y="4474"/>
                    <a:pt x="1" y="4497"/>
                    <a:pt x="1" y="4519"/>
                  </a:cubicBezTo>
                  <a:cubicBezTo>
                    <a:pt x="1" y="4542"/>
                    <a:pt x="1" y="4588"/>
                    <a:pt x="1" y="4611"/>
                  </a:cubicBezTo>
                  <a:cubicBezTo>
                    <a:pt x="1" y="4679"/>
                    <a:pt x="46" y="4748"/>
                    <a:pt x="115" y="4771"/>
                  </a:cubicBezTo>
                  <a:cubicBezTo>
                    <a:pt x="130" y="4774"/>
                    <a:pt x="146" y="4776"/>
                    <a:pt x="161" y="4776"/>
                  </a:cubicBezTo>
                  <a:cubicBezTo>
                    <a:pt x="235" y="4776"/>
                    <a:pt x="301" y="4732"/>
                    <a:pt x="320" y="4656"/>
                  </a:cubicBezTo>
                  <a:cubicBezTo>
                    <a:pt x="343" y="4611"/>
                    <a:pt x="343" y="4565"/>
                    <a:pt x="343" y="4519"/>
                  </a:cubicBezTo>
                  <a:cubicBezTo>
                    <a:pt x="366" y="4428"/>
                    <a:pt x="366" y="4337"/>
                    <a:pt x="389" y="4268"/>
                  </a:cubicBezTo>
                  <a:cubicBezTo>
                    <a:pt x="411" y="4063"/>
                    <a:pt x="411" y="3880"/>
                    <a:pt x="434" y="3698"/>
                  </a:cubicBezTo>
                  <a:cubicBezTo>
                    <a:pt x="503" y="3241"/>
                    <a:pt x="548" y="2785"/>
                    <a:pt x="617" y="2328"/>
                  </a:cubicBezTo>
                  <a:cubicBezTo>
                    <a:pt x="640" y="1986"/>
                    <a:pt x="685" y="1643"/>
                    <a:pt x="708" y="1324"/>
                  </a:cubicBezTo>
                  <a:cubicBezTo>
                    <a:pt x="731" y="1118"/>
                    <a:pt x="754" y="913"/>
                    <a:pt x="777" y="708"/>
                  </a:cubicBezTo>
                  <a:cubicBezTo>
                    <a:pt x="800" y="502"/>
                    <a:pt x="822" y="274"/>
                    <a:pt x="845" y="69"/>
                  </a:cubicBezTo>
                  <a:cubicBezTo>
                    <a:pt x="868" y="23"/>
                    <a:pt x="822" y="0"/>
                    <a:pt x="77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22"/>
            <p:cNvSpPr/>
            <p:nvPr/>
          </p:nvSpPr>
          <p:spPr>
            <a:xfrm>
              <a:off x="6578975" y="2137075"/>
              <a:ext cx="6300" cy="5725"/>
            </a:xfrm>
            <a:custGeom>
              <a:avLst/>
              <a:gdLst/>
              <a:ahLst/>
              <a:cxnLst/>
              <a:rect l="l" t="t" r="r" b="b"/>
              <a:pathLst>
                <a:path w="252" h="229" extrusionOk="0">
                  <a:moveTo>
                    <a:pt x="115" y="0"/>
                  </a:moveTo>
                  <a:cubicBezTo>
                    <a:pt x="46" y="0"/>
                    <a:pt x="1" y="46"/>
                    <a:pt x="1" y="114"/>
                  </a:cubicBezTo>
                  <a:cubicBezTo>
                    <a:pt x="1" y="183"/>
                    <a:pt x="46" y="228"/>
                    <a:pt x="115" y="228"/>
                  </a:cubicBezTo>
                  <a:cubicBezTo>
                    <a:pt x="183" y="228"/>
                    <a:pt x="252" y="183"/>
                    <a:pt x="252" y="114"/>
                  </a:cubicBezTo>
                  <a:cubicBezTo>
                    <a:pt x="252" y="46"/>
                    <a:pt x="183" y="0"/>
                    <a:pt x="11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22"/>
            <p:cNvSpPr/>
            <p:nvPr/>
          </p:nvSpPr>
          <p:spPr>
            <a:xfrm>
              <a:off x="7062300" y="1838625"/>
              <a:ext cx="49100" cy="144400"/>
            </a:xfrm>
            <a:custGeom>
              <a:avLst/>
              <a:gdLst/>
              <a:ahLst/>
              <a:cxnLst/>
              <a:rect l="l" t="t" r="r" b="b"/>
              <a:pathLst>
                <a:path w="1964" h="5776" extrusionOk="0">
                  <a:moveTo>
                    <a:pt x="823" y="3470"/>
                  </a:moveTo>
                  <a:lnTo>
                    <a:pt x="823" y="3470"/>
                  </a:lnTo>
                  <a:cubicBezTo>
                    <a:pt x="820" y="3476"/>
                    <a:pt x="818" y="3482"/>
                    <a:pt x="816" y="3488"/>
                  </a:cubicBezTo>
                  <a:lnTo>
                    <a:pt x="816" y="3488"/>
                  </a:lnTo>
                  <a:cubicBezTo>
                    <a:pt x="820" y="3483"/>
                    <a:pt x="823" y="3478"/>
                    <a:pt x="823" y="3470"/>
                  </a:cubicBezTo>
                  <a:close/>
                  <a:moveTo>
                    <a:pt x="1462" y="1"/>
                  </a:moveTo>
                  <a:cubicBezTo>
                    <a:pt x="1393" y="1"/>
                    <a:pt x="1370" y="69"/>
                    <a:pt x="1393" y="115"/>
                  </a:cubicBezTo>
                  <a:cubicBezTo>
                    <a:pt x="1393" y="206"/>
                    <a:pt x="1416" y="274"/>
                    <a:pt x="1439" y="366"/>
                  </a:cubicBezTo>
                  <a:cubicBezTo>
                    <a:pt x="1439" y="525"/>
                    <a:pt x="1439" y="685"/>
                    <a:pt x="1439" y="845"/>
                  </a:cubicBezTo>
                  <a:cubicBezTo>
                    <a:pt x="1439" y="936"/>
                    <a:pt x="1439" y="1005"/>
                    <a:pt x="1439" y="1096"/>
                  </a:cubicBezTo>
                  <a:cubicBezTo>
                    <a:pt x="1439" y="1165"/>
                    <a:pt x="1416" y="1256"/>
                    <a:pt x="1416" y="1347"/>
                  </a:cubicBezTo>
                  <a:cubicBezTo>
                    <a:pt x="1393" y="1507"/>
                    <a:pt x="1348" y="1667"/>
                    <a:pt x="1325" y="1827"/>
                  </a:cubicBezTo>
                  <a:cubicBezTo>
                    <a:pt x="1302" y="1918"/>
                    <a:pt x="1279" y="2009"/>
                    <a:pt x="1256" y="2100"/>
                  </a:cubicBezTo>
                  <a:lnTo>
                    <a:pt x="1188" y="2352"/>
                  </a:lnTo>
                  <a:cubicBezTo>
                    <a:pt x="1142" y="2534"/>
                    <a:pt x="1096" y="2694"/>
                    <a:pt x="1051" y="2876"/>
                  </a:cubicBezTo>
                  <a:cubicBezTo>
                    <a:pt x="1005" y="3036"/>
                    <a:pt x="937" y="3219"/>
                    <a:pt x="868" y="3379"/>
                  </a:cubicBezTo>
                  <a:cubicBezTo>
                    <a:pt x="845" y="3401"/>
                    <a:pt x="845" y="3424"/>
                    <a:pt x="823" y="3447"/>
                  </a:cubicBezTo>
                  <a:cubicBezTo>
                    <a:pt x="828" y="3447"/>
                    <a:pt x="832" y="3447"/>
                    <a:pt x="835" y="3447"/>
                  </a:cubicBezTo>
                  <a:lnTo>
                    <a:pt x="835" y="3447"/>
                  </a:lnTo>
                  <a:cubicBezTo>
                    <a:pt x="825" y="3472"/>
                    <a:pt x="820" y="3489"/>
                    <a:pt x="810" y="3504"/>
                  </a:cubicBezTo>
                  <a:lnTo>
                    <a:pt x="810" y="3504"/>
                  </a:lnTo>
                  <a:cubicBezTo>
                    <a:pt x="812" y="3499"/>
                    <a:pt x="814" y="3493"/>
                    <a:pt x="816" y="3488"/>
                  </a:cubicBezTo>
                  <a:lnTo>
                    <a:pt x="816" y="3488"/>
                  </a:lnTo>
                  <a:cubicBezTo>
                    <a:pt x="809" y="3496"/>
                    <a:pt x="800" y="3501"/>
                    <a:pt x="800" y="3516"/>
                  </a:cubicBezTo>
                  <a:cubicBezTo>
                    <a:pt x="804" y="3512"/>
                    <a:pt x="807" y="3508"/>
                    <a:pt x="810" y="3504"/>
                  </a:cubicBezTo>
                  <a:lnTo>
                    <a:pt x="810" y="3504"/>
                  </a:lnTo>
                  <a:cubicBezTo>
                    <a:pt x="743" y="3675"/>
                    <a:pt x="659" y="3846"/>
                    <a:pt x="594" y="4018"/>
                  </a:cubicBezTo>
                  <a:cubicBezTo>
                    <a:pt x="549" y="4086"/>
                    <a:pt x="503" y="4178"/>
                    <a:pt x="457" y="4269"/>
                  </a:cubicBezTo>
                  <a:cubicBezTo>
                    <a:pt x="412" y="4360"/>
                    <a:pt x="366" y="4429"/>
                    <a:pt x="320" y="4497"/>
                  </a:cubicBezTo>
                  <a:cubicBezTo>
                    <a:pt x="298" y="4543"/>
                    <a:pt x="275" y="4588"/>
                    <a:pt x="252" y="4634"/>
                  </a:cubicBezTo>
                  <a:cubicBezTo>
                    <a:pt x="229" y="4680"/>
                    <a:pt x="206" y="4703"/>
                    <a:pt x="183" y="4748"/>
                  </a:cubicBezTo>
                  <a:cubicBezTo>
                    <a:pt x="138" y="4794"/>
                    <a:pt x="92" y="4839"/>
                    <a:pt x="69" y="4908"/>
                  </a:cubicBezTo>
                  <a:cubicBezTo>
                    <a:pt x="46" y="4908"/>
                    <a:pt x="46" y="4908"/>
                    <a:pt x="46" y="4931"/>
                  </a:cubicBezTo>
                  <a:cubicBezTo>
                    <a:pt x="1" y="4976"/>
                    <a:pt x="1" y="5045"/>
                    <a:pt x="24" y="5091"/>
                  </a:cubicBezTo>
                  <a:cubicBezTo>
                    <a:pt x="24" y="5136"/>
                    <a:pt x="69" y="5182"/>
                    <a:pt x="92" y="5227"/>
                  </a:cubicBezTo>
                  <a:cubicBezTo>
                    <a:pt x="138" y="5296"/>
                    <a:pt x="183" y="5364"/>
                    <a:pt x="229" y="5456"/>
                  </a:cubicBezTo>
                  <a:cubicBezTo>
                    <a:pt x="252" y="5479"/>
                    <a:pt x="252" y="5501"/>
                    <a:pt x="275" y="5547"/>
                  </a:cubicBezTo>
                  <a:cubicBezTo>
                    <a:pt x="275" y="5547"/>
                    <a:pt x="275" y="5547"/>
                    <a:pt x="275" y="5570"/>
                  </a:cubicBezTo>
                  <a:cubicBezTo>
                    <a:pt x="275" y="5638"/>
                    <a:pt x="320" y="5707"/>
                    <a:pt x="366" y="5752"/>
                  </a:cubicBezTo>
                  <a:cubicBezTo>
                    <a:pt x="396" y="5768"/>
                    <a:pt x="432" y="5775"/>
                    <a:pt x="467" y="5775"/>
                  </a:cubicBezTo>
                  <a:cubicBezTo>
                    <a:pt x="539" y="5775"/>
                    <a:pt x="610" y="5745"/>
                    <a:pt x="640" y="5684"/>
                  </a:cubicBezTo>
                  <a:cubicBezTo>
                    <a:pt x="640" y="5661"/>
                    <a:pt x="663" y="5638"/>
                    <a:pt x="663" y="5616"/>
                  </a:cubicBezTo>
                  <a:cubicBezTo>
                    <a:pt x="708" y="5616"/>
                    <a:pt x="754" y="5593"/>
                    <a:pt x="777" y="5570"/>
                  </a:cubicBezTo>
                  <a:cubicBezTo>
                    <a:pt x="845" y="5479"/>
                    <a:pt x="891" y="5387"/>
                    <a:pt x="960" y="5296"/>
                  </a:cubicBezTo>
                  <a:cubicBezTo>
                    <a:pt x="1005" y="5205"/>
                    <a:pt x="1051" y="5113"/>
                    <a:pt x="1096" y="5045"/>
                  </a:cubicBezTo>
                  <a:cubicBezTo>
                    <a:pt x="1142" y="4954"/>
                    <a:pt x="1188" y="4862"/>
                    <a:pt x="1233" y="4794"/>
                  </a:cubicBezTo>
                  <a:cubicBezTo>
                    <a:pt x="1279" y="4680"/>
                    <a:pt x="1325" y="4588"/>
                    <a:pt x="1370" y="4474"/>
                  </a:cubicBezTo>
                  <a:cubicBezTo>
                    <a:pt x="1439" y="4314"/>
                    <a:pt x="1484" y="4132"/>
                    <a:pt x="1553" y="3972"/>
                  </a:cubicBezTo>
                  <a:cubicBezTo>
                    <a:pt x="1599" y="3789"/>
                    <a:pt x="1667" y="3630"/>
                    <a:pt x="1713" y="3447"/>
                  </a:cubicBezTo>
                  <a:cubicBezTo>
                    <a:pt x="1758" y="3265"/>
                    <a:pt x="1804" y="3059"/>
                    <a:pt x="1850" y="2876"/>
                  </a:cubicBezTo>
                  <a:cubicBezTo>
                    <a:pt x="1873" y="2785"/>
                    <a:pt x="1895" y="2671"/>
                    <a:pt x="1895" y="2557"/>
                  </a:cubicBezTo>
                  <a:cubicBezTo>
                    <a:pt x="1918" y="2466"/>
                    <a:pt x="1918" y="2374"/>
                    <a:pt x="1918" y="2260"/>
                  </a:cubicBezTo>
                  <a:cubicBezTo>
                    <a:pt x="1941" y="2100"/>
                    <a:pt x="1941" y="1941"/>
                    <a:pt x="1941" y="1781"/>
                  </a:cubicBezTo>
                  <a:cubicBezTo>
                    <a:pt x="1941" y="1598"/>
                    <a:pt x="1964" y="1416"/>
                    <a:pt x="1941" y="1233"/>
                  </a:cubicBezTo>
                  <a:cubicBezTo>
                    <a:pt x="1941" y="1165"/>
                    <a:pt x="1941" y="1119"/>
                    <a:pt x="1918" y="1073"/>
                  </a:cubicBezTo>
                  <a:cubicBezTo>
                    <a:pt x="1918" y="982"/>
                    <a:pt x="1918" y="914"/>
                    <a:pt x="1895" y="822"/>
                  </a:cubicBezTo>
                  <a:cubicBezTo>
                    <a:pt x="1895" y="754"/>
                    <a:pt x="1873" y="662"/>
                    <a:pt x="1804" y="640"/>
                  </a:cubicBezTo>
                  <a:cubicBezTo>
                    <a:pt x="1781" y="617"/>
                    <a:pt x="1736" y="617"/>
                    <a:pt x="1713" y="617"/>
                  </a:cubicBezTo>
                  <a:cubicBezTo>
                    <a:pt x="1713" y="617"/>
                    <a:pt x="1690" y="640"/>
                    <a:pt x="1690" y="640"/>
                  </a:cubicBezTo>
                  <a:cubicBezTo>
                    <a:pt x="1667" y="594"/>
                    <a:pt x="1667" y="525"/>
                    <a:pt x="1667" y="480"/>
                  </a:cubicBezTo>
                  <a:cubicBezTo>
                    <a:pt x="1644" y="343"/>
                    <a:pt x="1599" y="206"/>
                    <a:pt x="1576" y="69"/>
                  </a:cubicBezTo>
                  <a:cubicBezTo>
                    <a:pt x="1553" y="23"/>
                    <a:pt x="1507" y="1"/>
                    <a:pt x="1484"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22"/>
            <p:cNvSpPr/>
            <p:nvPr/>
          </p:nvSpPr>
          <p:spPr>
            <a:xfrm>
              <a:off x="7033200" y="1994975"/>
              <a:ext cx="107300" cy="521575"/>
            </a:xfrm>
            <a:custGeom>
              <a:avLst/>
              <a:gdLst/>
              <a:ahLst/>
              <a:cxnLst/>
              <a:rect l="l" t="t" r="r" b="b"/>
              <a:pathLst>
                <a:path w="4292" h="20863" extrusionOk="0">
                  <a:moveTo>
                    <a:pt x="2877" y="1941"/>
                  </a:moveTo>
                  <a:cubicBezTo>
                    <a:pt x="2877" y="1941"/>
                    <a:pt x="2877" y="1951"/>
                    <a:pt x="2883" y="1958"/>
                  </a:cubicBezTo>
                  <a:lnTo>
                    <a:pt x="2883" y="1958"/>
                  </a:lnTo>
                  <a:cubicBezTo>
                    <a:pt x="2881" y="1952"/>
                    <a:pt x="2879" y="1946"/>
                    <a:pt x="2877" y="1941"/>
                  </a:cubicBezTo>
                  <a:close/>
                  <a:moveTo>
                    <a:pt x="1918" y="1"/>
                  </a:moveTo>
                  <a:cubicBezTo>
                    <a:pt x="1895" y="1"/>
                    <a:pt x="1872" y="1"/>
                    <a:pt x="1850" y="23"/>
                  </a:cubicBezTo>
                  <a:cubicBezTo>
                    <a:pt x="1804" y="69"/>
                    <a:pt x="1804" y="160"/>
                    <a:pt x="1850" y="183"/>
                  </a:cubicBezTo>
                  <a:cubicBezTo>
                    <a:pt x="1918" y="252"/>
                    <a:pt x="1987" y="320"/>
                    <a:pt x="2055" y="411"/>
                  </a:cubicBezTo>
                  <a:cubicBezTo>
                    <a:pt x="2146" y="526"/>
                    <a:pt x="2215" y="640"/>
                    <a:pt x="2283" y="754"/>
                  </a:cubicBezTo>
                  <a:cubicBezTo>
                    <a:pt x="2375" y="891"/>
                    <a:pt x="2443" y="1028"/>
                    <a:pt x="2512" y="1165"/>
                  </a:cubicBezTo>
                  <a:cubicBezTo>
                    <a:pt x="2580" y="1279"/>
                    <a:pt x="2648" y="1416"/>
                    <a:pt x="2717" y="1553"/>
                  </a:cubicBezTo>
                  <a:cubicBezTo>
                    <a:pt x="2763" y="1690"/>
                    <a:pt x="2831" y="1827"/>
                    <a:pt x="2900" y="1964"/>
                  </a:cubicBezTo>
                  <a:cubicBezTo>
                    <a:pt x="2892" y="1964"/>
                    <a:pt x="2887" y="1961"/>
                    <a:pt x="2883" y="1958"/>
                  </a:cubicBezTo>
                  <a:lnTo>
                    <a:pt x="2883" y="1958"/>
                  </a:lnTo>
                  <a:cubicBezTo>
                    <a:pt x="3017" y="2295"/>
                    <a:pt x="3130" y="2655"/>
                    <a:pt x="3242" y="3036"/>
                  </a:cubicBezTo>
                  <a:cubicBezTo>
                    <a:pt x="3288" y="3128"/>
                    <a:pt x="3310" y="3219"/>
                    <a:pt x="3333" y="3310"/>
                  </a:cubicBezTo>
                  <a:cubicBezTo>
                    <a:pt x="3356" y="3402"/>
                    <a:pt x="3379" y="3493"/>
                    <a:pt x="3402" y="3584"/>
                  </a:cubicBezTo>
                  <a:cubicBezTo>
                    <a:pt x="3447" y="3790"/>
                    <a:pt x="3516" y="3972"/>
                    <a:pt x="3562" y="4178"/>
                  </a:cubicBezTo>
                  <a:cubicBezTo>
                    <a:pt x="3584" y="4315"/>
                    <a:pt x="3630" y="4474"/>
                    <a:pt x="3653" y="4611"/>
                  </a:cubicBezTo>
                  <a:cubicBezTo>
                    <a:pt x="3676" y="4748"/>
                    <a:pt x="3698" y="4885"/>
                    <a:pt x="3721" y="5022"/>
                  </a:cubicBezTo>
                  <a:cubicBezTo>
                    <a:pt x="3744" y="5228"/>
                    <a:pt x="3767" y="5410"/>
                    <a:pt x="3790" y="5593"/>
                  </a:cubicBezTo>
                  <a:cubicBezTo>
                    <a:pt x="3790" y="5684"/>
                    <a:pt x="3790" y="5775"/>
                    <a:pt x="3813" y="5867"/>
                  </a:cubicBezTo>
                  <a:cubicBezTo>
                    <a:pt x="3813" y="5958"/>
                    <a:pt x="3813" y="6072"/>
                    <a:pt x="3835" y="6163"/>
                  </a:cubicBezTo>
                  <a:cubicBezTo>
                    <a:pt x="3835" y="6278"/>
                    <a:pt x="3835" y="6369"/>
                    <a:pt x="3835" y="6483"/>
                  </a:cubicBezTo>
                  <a:cubicBezTo>
                    <a:pt x="3858" y="6574"/>
                    <a:pt x="3858" y="6688"/>
                    <a:pt x="3858" y="6780"/>
                  </a:cubicBezTo>
                  <a:cubicBezTo>
                    <a:pt x="3858" y="6985"/>
                    <a:pt x="3881" y="7191"/>
                    <a:pt x="3881" y="7373"/>
                  </a:cubicBezTo>
                  <a:cubicBezTo>
                    <a:pt x="3881" y="7487"/>
                    <a:pt x="3881" y="7579"/>
                    <a:pt x="3881" y="7693"/>
                  </a:cubicBezTo>
                  <a:cubicBezTo>
                    <a:pt x="3881" y="7784"/>
                    <a:pt x="3904" y="7898"/>
                    <a:pt x="3904" y="7989"/>
                  </a:cubicBezTo>
                  <a:cubicBezTo>
                    <a:pt x="3904" y="8195"/>
                    <a:pt x="3904" y="8400"/>
                    <a:pt x="3904" y="8606"/>
                  </a:cubicBezTo>
                  <a:cubicBezTo>
                    <a:pt x="3904" y="8697"/>
                    <a:pt x="3904" y="8811"/>
                    <a:pt x="3904" y="8902"/>
                  </a:cubicBezTo>
                  <a:cubicBezTo>
                    <a:pt x="3881" y="9017"/>
                    <a:pt x="3881" y="9108"/>
                    <a:pt x="3881" y="9222"/>
                  </a:cubicBezTo>
                  <a:cubicBezTo>
                    <a:pt x="3881" y="9427"/>
                    <a:pt x="3858" y="9633"/>
                    <a:pt x="3858" y="9838"/>
                  </a:cubicBezTo>
                  <a:cubicBezTo>
                    <a:pt x="3835" y="10067"/>
                    <a:pt x="3813" y="10295"/>
                    <a:pt x="3790" y="10523"/>
                  </a:cubicBezTo>
                  <a:cubicBezTo>
                    <a:pt x="3790" y="10546"/>
                    <a:pt x="3790" y="10569"/>
                    <a:pt x="3790" y="10592"/>
                  </a:cubicBezTo>
                  <a:cubicBezTo>
                    <a:pt x="3767" y="10683"/>
                    <a:pt x="3744" y="10797"/>
                    <a:pt x="3744" y="10888"/>
                  </a:cubicBezTo>
                  <a:cubicBezTo>
                    <a:pt x="3721" y="10957"/>
                    <a:pt x="3721" y="11025"/>
                    <a:pt x="3721" y="11094"/>
                  </a:cubicBezTo>
                  <a:cubicBezTo>
                    <a:pt x="3653" y="11482"/>
                    <a:pt x="3607" y="11870"/>
                    <a:pt x="3516" y="12258"/>
                  </a:cubicBezTo>
                  <a:cubicBezTo>
                    <a:pt x="3493" y="12463"/>
                    <a:pt x="3447" y="12646"/>
                    <a:pt x="3402" y="12851"/>
                  </a:cubicBezTo>
                  <a:cubicBezTo>
                    <a:pt x="3379" y="13034"/>
                    <a:pt x="3333" y="13216"/>
                    <a:pt x="3288" y="13399"/>
                  </a:cubicBezTo>
                  <a:cubicBezTo>
                    <a:pt x="3242" y="13582"/>
                    <a:pt x="3196" y="13741"/>
                    <a:pt x="3151" y="13924"/>
                  </a:cubicBezTo>
                  <a:cubicBezTo>
                    <a:pt x="3105" y="14107"/>
                    <a:pt x="3059" y="14289"/>
                    <a:pt x="3014" y="14449"/>
                  </a:cubicBezTo>
                  <a:cubicBezTo>
                    <a:pt x="2945" y="14632"/>
                    <a:pt x="2900" y="14814"/>
                    <a:pt x="2831" y="14974"/>
                  </a:cubicBezTo>
                  <a:cubicBezTo>
                    <a:pt x="2785" y="15157"/>
                    <a:pt x="2717" y="15316"/>
                    <a:pt x="2648" y="15476"/>
                  </a:cubicBezTo>
                  <a:cubicBezTo>
                    <a:pt x="2603" y="15590"/>
                    <a:pt x="2580" y="15704"/>
                    <a:pt x="2534" y="15796"/>
                  </a:cubicBezTo>
                  <a:cubicBezTo>
                    <a:pt x="2489" y="15910"/>
                    <a:pt x="2466" y="16024"/>
                    <a:pt x="2420" y="16138"/>
                  </a:cubicBezTo>
                  <a:cubicBezTo>
                    <a:pt x="2375" y="16275"/>
                    <a:pt x="2329" y="16389"/>
                    <a:pt x="2283" y="16503"/>
                  </a:cubicBezTo>
                  <a:cubicBezTo>
                    <a:pt x="2238" y="16617"/>
                    <a:pt x="2192" y="16709"/>
                    <a:pt x="2169" y="16823"/>
                  </a:cubicBezTo>
                  <a:cubicBezTo>
                    <a:pt x="2146" y="16823"/>
                    <a:pt x="2146" y="16823"/>
                    <a:pt x="2146" y="16846"/>
                  </a:cubicBezTo>
                  <a:cubicBezTo>
                    <a:pt x="2124" y="16891"/>
                    <a:pt x="2101" y="16937"/>
                    <a:pt x="2101" y="16960"/>
                  </a:cubicBezTo>
                  <a:lnTo>
                    <a:pt x="2101" y="16960"/>
                  </a:lnTo>
                  <a:cubicBezTo>
                    <a:pt x="2101" y="16960"/>
                    <a:pt x="2101" y="16937"/>
                    <a:pt x="2124" y="16914"/>
                  </a:cubicBezTo>
                  <a:lnTo>
                    <a:pt x="2124" y="16914"/>
                  </a:lnTo>
                  <a:cubicBezTo>
                    <a:pt x="2055" y="17074"/>
                    <a:pt x="1987" y="17211"/>
                    <a:pt x="1918" y="17371"/>
                  </a:cubicBezTo>
                  <a:cubicBezTo>
                    <a:pt x="1850" y="17530"/>
                    <a:pt x="1758" y="17690"/>
                    <a:pt x="1690" y="17850"/>
                  </a:cubicBezTo>
                  <a:cubicBezTo>
                    <a:pt x="1621" y="18010"/>
                    <a:pt x="1553" y="18170"/>
                    <a:pt x="1484" y="18329"/>
                  </a:cubicBezTo>
                  <a:cubicBezTo>
                    <a:pt x="1393" y="18489"/>
                    <a:pt x="1302" y="18649"/>
                    <a:pt x="1210" y="18809"/>
                  </a:cubicBezTo>
                  <a:cubicBezTo>
                    <a:pt x="1142" y="18900"/>
                    <a:pt x="1096" y="18991"/>
                    <a:pt x="1051" y="19060"/>
                  </a:cubicBezTo>
                  <a:cubicBezTo>
                    <a:pt x="1005" y="19151"/>
                    <a:pt x="959" y="19242"/>
                    <a:pt x="914" y="19311"/>
                  </a:cubicBezTo>
                  <a:cubicBezTo>
                    <a:pt x="822" y="19471"/>
                    <a:pt x="731" y="19630"/>
                    <a:pt x="640" y="19790"/>
                  </a:cubicBezTo>
                  <a:cubicBezTo>
                    <a:pt x="594" y="19859"/>
                    <a:pt x="549" y="19927"/>
                    <a:pt x="480" y="19996"/>
                  </a:cubicBezTo>
                  <a:cubicBezTo>
                    <a:pt x="434" y="20064"/>
                    <a:pt x="389" y="20155"/>
                    <a:pt x="343" y="20224"/>
                  </a:cubicBezTo>
                  <a:cubicBezTo>
                    <a:pt x="252" y="20361"/>
                    <a:pt x="138" y="20521"/>
                    <a:pt x="46" y="20657"/>
                  </a:cubicBezTo>
                  <a:cubicBezTo>
                    <a:pt x="1" y="20726"/>
                    <a:pt x="24" y="20794"/>
                    <a:pt x="69" y="20840"/>
                  </a:cubicBezTo>
                  <a:cubicBezTo>
                    <a:pt x="69" y="20863"/>
                    <a:pt x="92" y="20863"/>
                    <a:pt x="92" y="20863"/>
                  </a:cubicBezTo>
                  <a:cubicBezTo>
                    <a:pt x="115" y="20840"/>
                    <a:pt x="138" y="20817"/>
                    <a:pt x="161" y="20794"/>
                  </a:cubicBezTo>
                  <a:lnTo>
                    <a:pt x="297" y="20635"/>
                  </a:lnTo>
                  <a:lnTo>
                    <a:pt x="343" y="20566"/>
                  </a:lnTo>
                  <a:cubicBezTo>
                    <a:pt x="366" y="20543"/>
                    <a:pt x="389" y="20521"/>
                    <a:pt x="412" y="20498"/>
                  </a:cubicBezTo>
                  <a:cubicBezTo>
                    <a:pt x="457" y="20452"/>
                    <a:pt x="503" y="20406"/>
                    <a:pt x="549" y="20384"/>
                  </a:cubicBezTo>
                  <a:cubicBezTo>
                    <a:pt x="549" y="20361"/>
                    <a:pt x="549" y="20361"/>
                    <a:pt x="571" y="20361"/>
                  </a:cubicBezTo>
                  <a:cubicBezTo>
                    <a:pt x="640" y="20269"/>
                    <a:pt x="708" y="20178"/>
                    <a:pt x="777" y="20087"/>
                  </a:cubicBezTo>
                  <a:cubicBezTo>
                    <a:pt x="822" y="20041"/>
                    <a:pt x="845" y="19996"/>
                    <a:pt x="891" y="19950"/>
                  </a:cubicBezTo>
                  <a:cubicBezTo>
                    <a:pt x="937" y="19881"/>
                    <a:pt x="982" y="19836"/>
                    <a:pt x="1028" y="19767"/>
                  </a:cubicBezTo>
                  <a:cubicBezTo>
                    <a:pt x="1051" y="19744"/>
                    <a:pt x="1074" y="19699"/>
                    <a:pt x="1096" y="19676"/>
                  </a:cubicBezTo>
                  <a:cubicBezTo>
                    <a:pt x="1165" y="19585"/>
                    <a:pt x="1210" y="19516"/>
                    <a:pt x="1256" y="19425"/>
                  </a:cubicBezTo>
                  <a:cubicBezTo>
                    <a:pt x="1302" y="19334"/>
                    <a:pt x="1347" y="19265"/>
                    <a:pt x="1393" y="19174"/>
                  </a:cubicBezTo>
                  <a:cubicBezTo>
                    <a:pt x="1439" y="19083"/>
                    <a:pt x="1507" y="18991"/>
                    <a:pt x="1553" y="18923"/>
                  </a:cubicBezTo>
                  <a:cubicBezTo>
                    <a:pt x="1599" y="18831"/>
                    <a:pt x="1644" y="18763"/>
                    <a:pt x="1690" y="18672"/>
                  </a:cubicBezTo>
                  <a:cubicBezTo>
                    <a:pt x="1735" y="18603"/>
                    <a:pt x="1781" y="18512"/>
                    <a:pt x="1827" y="18443"/>
                  </a:cubicBezTo>
                  <a:cubicBezTo>
                    <a:pt x="1895" y="18261"/>
                    <a:pt x="1987" y="18101"/>
                    <a:pt x="2055" y="17941"/>
                  </a:cubicBezTo>
                  <a:cubicBezTo>
                    <a:pt x="2101" y="17850"/>
                    <a:pt x="2146" y="17759"/>
                    <a:pt x="2192" y="17667"/>
                  </a:cubicBezTo>
                  <a:cubicBezTo>
                    <a:pt x="2215" y="17599"/>
                    <a:pt x="2260" y="17508"/>
                    <a:pt x="2306" y="17416"/>
                  </a:cubicBezTo>
                  <a:cubicBezTo>
                    <a:pt x="2397" y="17234"/>
                    <a:pt x="2489" y="17051"/>
                    <a:pt x="2557" y="16868"/>
                  </a:cubicBezTo>
                  <a:cubicBezTo>
                    <a:pt x="2557" y="16823"/>
                    <a:pt x="2580" y="16800"/>
                    <a:pt x="2580" y="16777"/>
                  </a:cubicBezTo>
                  <a:cubicBezTo>
                    <a:pt x="2580" y="16777"/>
                    <a:pt x="2580" y="16800"/>
                    <a:pt x="2580" y="16823"/>
                  </a:cubicBezTo>
                  <a:cubicBezTo>
                    <a:pt x="2648" y="16617"/>
                    <a:pt x="2740" y="16412"/>
                    <a:pt x="2808" y="16207"/>
                  </a:cubicBezTo>
                  <a:cubicBezTo>
                    <a:pt x="2877" y="16024"/>
                    <a:pt x="2922" y="15864"/>
                    <a:pt x="2991" y="15682"/>
                  </a:cubicBezTo>
                  <a:cubicBezTo>
                    <a:pt x="3128" y="15339"/>
                    <a:pt x="3242" y="14997"/>
                    <a:pt x="3356" y="14654"/>
                  </a:cubicBezTo>
                  <a:cubicBezTo>
                    <a:pt x="3470" y="14312"/>
                    <a:pt x="3562" y="13947"/>
                    <a:pt x="3653" y="13582"/>
                  </a:cubicBezTo>
                  <a:cubicBezTo>
                    <a:pt x="3721" y="13216"/>
                    <a:pt x="3813" y="12828"/>
                    <a:pt x="3881" y="12463"/>
                  </a:cubicBezTo>
                  <a:cubicBezTo>
                    <a:pt x="3972" y="11984"/>
                    <a:pt x="4041" y="11527"/>
                    <a:pt x="4109" y="11048"/>
                  </a:cubicBezTo>
                  <a:cubicBezTo>
                    <a:pt x="4132" y="10934"/>
                    <a:pt x="4132" y="10843"/>
                    <a:pt x="4155" y="10728"/>
                  </a:cubicBezTo>
                  <a:cubicBezTo>
                    <a:pt x="4155" y="10706"/>
                    <a:pt x="4155" y="10660"/>
                    <a:pt x="4155" y="10637"/>
                  </a:cubicBezTo>
                  <a:cubicBezTo>
                    <a:pt x="4155" y="10637"/>
                    <a:pt x="4155" y="10614"/>
                    <a:pt x="4178" y="10614"/>
                  </a:cubicBezTo>
                  <a:cubicBezTo>
                    <a:pt x="4223" y="10204"/>
                    <a:pt x="4246" y="9815"/>
                    <a:pt x="4269" y="9405"/>
                  </a:cubicBezTo>
                  <a:cubicBezTo>
                    <a:pt x="4269" y="9313"/>
                    <a:pt x="4269" y="9199"/>
                    <a:pt x="4269" y="9085"/>
                  </a:cubicBezTo>
                  <a:cubicBezTo>
                    <a:pt x="4292" y="8994"/>
                    <a:pt x="4292" y="8902"/>
                    <a:pt x="4292" y="8788"/>
                  </a:cubicBezTo>
                  <a:cubicBezTo>
                    <a:pt x="4292" y="8583"/>
                    <a:pt x="4292" y="8377"/>
                    <a:pt x="4292" y="8172"/>
                  </a:cubicBezTo>
                  <a:cubicBezTo>
                    <a:pt x="4292" y="8081"/>
                    <a:pt x="4292" y="7967"/>
                    <a:pt x="4292" y="7875"/>
                  </a:cubicBezTo>
                  <a:cubicBezTo>
                    <a:pt x="4269" y="7761"/>
                    <a:pt x="4269" y="7670"/>
                    <a:pt x="4269" y="7556"/>
                  </a:cubicBezTo>
                  <a:cubicBezTo>
                    <a:pt x="4269" y="7373"/>
                    <a:pt x="4269" y="7168"/>
                    <a:pt x="4246" y="6962"/>
                  </a:cubicBezTo>
                  <a:cubicBezTo>
                    <a:pt x="4246" y="6871"/>
                    <a:pt x="4246" y="6757"/>
                    <a:pt x="4246" y="6666"/>
                  </a:cubicBezTo>
                  <a:cubicBezTo>
                    <a:pt x="4246" y="6551"/>
                    <a:pt x="4223" y="6460"/>
                    <a:pt x="4223" y="6369"/>
                  </a:cubicBezTo>
                  <a:cubicBezTo>
                    <a:pt x="4223" y="6163"/>
                    <a:pt x="4201" y="5958"/>
                    <a:pt x="4178" y="5753"/>
                  </a:cubicBezTo>
                  <a:cubicBezTo>
                    <a:pt x="4155" y="5342"/>
                    <a:pt x="4109" y="4954"/>
                    <a:pt x="4041" y="4566"/>
                  </a:cubicBezTo>
                  <a:cubicBezTo>
                    <a:pt x="3995" y="4360"/>
                    <a:pt x="3950" y="4178"/>
                    <a:pt x="3904" y="3995"/>
                  </a:cubicBezTo>
                  <a:cubicBezTo>
                    <a:pt x="3858" y="3790"/>
                    <a:pt x="3813" y="3607"/>
                    <a:pt x="3767" y="3402"/>
                  </a:cubicBezTo>
                  <a:cubicBezTo>
                    <a:pt x="3653" y="3036"/>
                    <a:pt x="3539" y="2671"/>
                    <a:pt x="3425" y="2306"/>
                  </a:cubicBezTo>
                  <a:cubicBezTo>
                    <a:pt x="3379" y="2215"/>
                    <a:pt x="3356" y="2123"/>
                    <a:pt x="3310" y="2032"/>
                  </a:cubicBezTo>
                  <a:cubicBezTo>
                    <a:pt x="3288" y="1918"/>
                    <a:pt x="3219" y="1827"/>
                    <a:pt x="3173" y="1735"/>
                  </a:cubicBezTo>
                  <a:cubicBezTo>
                    <a:pt x="3105" y="1553"/>
                    <a:pt x="3014" y="1370"/>
                    <a:pt x="2922" y="1210"/>
                  </a:cubicBezTo>
                  <a:cubicBezTo>
                    <a:pt x="2877" y="1119"/>
                    <a:pt x="2831" y="1028"/>
                    <a:pt x="2763" y="936"/>
                  </a:cubicBezTo>
                  <a:cubicBezTo>
                    <a:pt x="2694" y="822"/>
                    <a:pt x="2603" y="708"/>
                    <a:pt x="2534" y="594"/>
                  </a:cubicBezTo>
                  <a:cubicBezTo>
                    <a:pt x="2443" y="480"/>
                    <a:pt x="2375" y="389"/>
                    <a:pt x="2283" y="297"/>
                  </a:cubicBezTo>
                  <a:cubicBezTo>
                    <a:pt x="2192" y="206"/>
                    <a:pt x="2101" y="115"/>
                    <a:pt x="2009" y="23"/>
                  </a:cubicBezTo>
                  <a:cubicBezTo>
                    <a:pt x="1987" y="1"/>
                    <a:pt x="1941" y="1"/>
                    <a:pt x="1918"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22"/>
            <p:cNvSpPr/>
            <p:nvPr/>
          </p:nvSpPr>
          <p:spPr>
            <a:xfrm>
              <a:off x="7137625" y="2260325"/>
              <a:ext cx="25" cy="25"/>
            </a:xfrm>
            <a:custGeom>
              <a:avLst/>
              <a:gdLst/>
              <a:ahLst/>
              <a:cxnLst/>
              <a:rect l="l" t="t" r="r" b="b"/>
              <a:pathLst>
                <a:path w="1" h="1" extrusionOk="0">
                  <a:moveTo>
                    <a:pt x="1" y="0"/>
                  </a:moveTo>
                  <a:lnTo>
                    <a:pt x="1" y="0"/>
                  </a:lnTo>
                  <a:cubicBezTo>
                    <a:pt x="1" y="0"/>
                    <a:pt x="1" y="0"/>
                    <a:pt x="1" y="0"/>
                  </a:cubicBezTo>
                  <a:lnTo>
                    <a:pt x="1" y="0"/>
                  </a:ln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22"/>
            <p:cNvSpPr/>
            <p:nvPr/>
          </p:nvSpPr>
          <p:spPr>
            <a:xfrm>
              <a:off x="7137050" y="2260325"/>
              <a:ext cx="600" cy="25"/>
            </a:xfrm>
            <a:custGeom>
              <a:avLst/>
              <a:gdLst/>
              <a:ahLst/>
              <a:cxnLst/>
              <a:rect l="l" t="t" r="r" b="b"/>
              <a:pathLst>
                <a:path w="24" h="1" extrusionOk="0">
                  <a:moveTo>
                    <a:pt x="1" y="0"/>
                  </a:moveTo>
                  <a:cubicBezTo>
                    <a:pt x="24" y="0"/>
                    <a:pt x="24" y="0"/>
                    <a:pt x="24"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22"/>
            <p:cNvSpPr/>
            <p:nvPr/>
          </p:nvSpPr>
          <p:spPr>
            <a:xfrm>
              <a:off x="7137050" y="2260325"/>
              <a:ext cx="25" cy="600"/>
            </a:xfrm>
            <a:custGeom>
              <a:avLst/>
              <a:gdLst/>
              <a:ahLst/>
              <a:cxnLst/>
              <a:rect l="l" t="t" r="r" b="b"/>
              <a:pathLst>
                <a:path w="1" h="24" extrusionOk="0">
                  <a:moveTo>
                    <a:pt x="1" y="23"/>
                  </a:moveTo>
                  <a:cubicBezTo>
                    <a:pt x="1" y="23"/>
                    <a:pt x="1" y="23"/>
                    <a:pt x="1" y="0"/>
                  </a:cubicBezTo>
                  <a:cubicBezTo>
                    <a:pt x="1" y="23"/>
                    <a:pt x="1" y="23"/>
                    <a:pt x="1" y="23"/>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22"/>
            <p:cNvSpPr/>
            <p:nvPr/>
          </p:nvSpPr>
          <p:spPr>
            <a:xfrm>
              <a:off x="7137050" y="2260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22"/>
            <p:cNvSpPr/>
            <p:nvPr/>
          </p:nvSpPr>
          <p:spPr>
            <a:xfrm>
              <a:off x="7087425" y="24155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22"/>
            <p:cNvSpPr/>
            <p:nvPr/>
          </p:nvSpPr>
          <p:spPr>
            <a:xfrm>
              <a:off x="7075425" y="2441200"/>
              <a:ext cx="25" cy="25"/>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22"/>
            <p:cNvSpPr/>
            <p:nvPr/>
          </p:nvSpPr>
          <p:spPr>
            <a:xfrm>
              <a:off x="7077725" y="1990975"/>
              <a:ext cx="72475" cy="440825"/>
            </a:xfrm>
            <a:custGeom>
              <a:avLst/>
              <a:gdLst/>
              <a:ahLst/>
              <a:cxnLst/>
              <a:rect l="l" t="t" r="r" b="b"/>
              <a:pathLst>
                <a:path w="2899" h="17633" extrusionOk="0">
                  <a:moveTo>
                    <a:pt x="114" y="1"/>
                  </a:moveTo>
                  <a:cubicBezTo>
                    <a:pt x="91" y="1"/>
                    <a:pt x="46" y="24"/>
                    <a:pt x="46" y="69"/>
                  </a:cubicBezTo>
                  <a:cubicBezTo>
                    <a:pt x="0" y="115"/>
                    <a:pt x="23" y="183"/>
                    <a:pt x="69" y="229"/>
                  </a:cubicBezTo>
                  <a:cubicBezTo>
                    <a:pt x="137" y="298"/>
                    <a:pt x="228" y="366"/>
                    <a:pt x="297" y="435"/>
                  </a:cubicBezTo>
                  <a:cubicBezTo>
                    <a:pt x="343" y="480"/>
                    <a:pt x="388" y="503"/>
                    <a:pt x="434" y="549"/>
                  </a:cubicBezTo>
                  <a:cubicBezTo>
                    <a:pt x="457" y="571"/>
                    <a:pt x="479" y="594"/>
                    <a:pt x="502" y="594"/>
                  </a:cubicBezTo>
                  <a:cubicBezTo>
                    <a:pt x="525" y="617"/>
                    <a:pt x="548" y="640"/>
                    <a:pt x="571" y="640"/>
                  </a:cubicBezTo>
                  <a:cubicBezTo>
                    <a:pt x="594" y="686"/>
                    <a:pt x="639" y="754"/>
                    <a:pt x="685" y="800"/>
                  </a:cubicBezTo>
                  <a:cubicBezTo>
                    <a:pt x="753" y="868"/>
                    <a:pt x="822" y="960"/>
                    <a:pt x="867" y="1028"/>
                  </a:cubicBezTo>
                  <a:cubicBezTo>
                    <a:pt x="890" y="1051"/>
                    <a:pt x="890" y="1096"/>
                    <a:pt x="913" y="1119"/>
                  </a:cubicBezTo>
                  <a:lnTo>
                    <a:pt x="959" y="1233"/>
                  </a:lnTo>
                  <a:cubicBezTo>
                    <a:pt x="982" y="1302"/>
                    <a:pt x="1027" y="1370"/>
                    <a:pt x="1050" y="1439"/>
                  </a:cubicBezTo>
                  <a:cubicBezTo>
                    <a:pt x="1119" y="1553"/>
                    <a:pt x="1187" y="1690"/>
                    <a:pt x="1233" y="1804"/>
                  </a:cubicBezTo>
                  <a:cubicBezTo>
                    <a:pt x="1301" y="1941"/>
                    <a:pt x="1370" y="2078"/>
                    <a:pt x="1438" y="2215"/>
                  </a:cubicBezTo>
                  <a:cubicBezTo>
                    <a:pt x="1438" y="2261"/>
                    <a:pt x="1461" y="2283"/>
                    <a:pt x="1484" y="2329"/>
                  </a:cubicBezTo>
                  <a:cubicBezTo>
                    <a:pt x="1461" y="2352"/>
                    <a:pt x="1461" y="2397"/>
                    <a:pt x="1461" y="2420"/>
                  </a:cubicBezTo>
                  <a:cubicBezTo>
                    <a:pt x="1484" y="2443"/>
                    <a:pt x="1484" y="2466"/>
                    <a:pt x="1484" y="2489"/>
                  </a:cubicBezTo>
                  <a:lnTo>
                    <a:pt x="1507" y="2534"/>
                  </a:lnTo>
                  <a:cubicBezTo>
                    <a:pt x="1507" y="2580"/>
                    <a:pt x="1529" y="2626"/>
                    <a:pt x="1529" y="2671"/>
                  </a:cubicBezTo>
                  <a:cubicBezTo>
                    <a:pt x="1552" y="2763"/>
                    <a:pt x="1598" y="2854"/>
                    <a:pt x="1621" y="2922"/>
                  </a:cubicBezTo>
                  <a:cubicBezTo>
                    <a:pt x="1666" y="3105"/>
                    <a:pt x="1712" y="3265"/>
                    <a:pt x="1758" y="3425"/>
                  </a:cubicBezTo>
                  <a:cubicBezTo>
                    <a:pt x="1803" y="3607"/>
                    <a:pt x="1849" y="3790"/>
                    <a:pt x="1895" y="3972"/>
                  </a:cubicBezTo>
                  <a:cubicBezTo>
                    <a:pt x="1917" y="4041"/>
                    <a:pt x="1940" y="4109"/>
                    <a:pt x="1963" y="4178"/>
                  </a:cubicBezTo>
                  <a:cubicBezTo>
                    <a:pt x="1963" y="4224"/>
                    <a:pt x="1986" y="4269"/>
                    <a:pt x="1986" y="4315"/>
                  </a:cubicBezTo>
                  <a:cubicBezTo>
                    <a:pt x="2009" y="4429"/>
                    <a:pt x="2032" y="4520"/>
                    <a:pt x="2054" y="4634"/>
                  </a:cubicBezTo>
                  <a:cubicBezTo>
                    <a:pt x="2054" y="4657"/>
                    <a:pt x="2054" y="4680"/>
                    <a:pt x="2054" y="4703"/>
                  </a:cubicBezTo>
                  <a:cubicBezTo>
                    <a:pt x="2077" y="4726"/>
                    <a:pt x="2077" y="4771"/>
                    <a:pt x="2077" y="4817"/>
                  </a:cubicBezTo>
                  <a:cubicBezTo>
                    <a:pt x="2077" y="4908"/>
                    <a:pt x="2100" y="5022"/>
                    <a:pt x="2100" y="5137"/>
                  </a:cubicBezTo>
                  <a:lnTo>
                    <a:pt x="2169" y="5776"/>
                  </a:lnTo>
                  <a:cubicBezTo>
                    <a:pt x="2214" y="6186"/>
                    <a:pt x="2237" y="6597"/>
                    <a:pt x="2260" y="7008"/>
                  </a:cubicBezTo>
                  <a:cubicBezTo>
                    <a:pt x="2283" y="7054"/>
                    <a:pt x="2283" y="7100"/>
                    <a:pt x="2283" y="7168"/>
                  </a:cubicBezTo>
                  <a:lnTo>
                    <a:pt x="2283" y="7236"/>
                  </a:lnTo>
                  <a:cubicBezTo>
                    <a:pt x="2283" y="7259"/>
                    <a:pt x="2283" y="7305"/>
                    <a:pt x="2305" y="7351"/>
                  </a:cubicBezTo>
                  <a:cubicBezTo>
                    <a:pt x="2305" y="7373"/>
                    <a:pt x="2328" y="7396"/>
                    <a:pt x="2351" y="7419"/>
                  </a:cubicBezTo>
                  <a:cubicBezTo>
                    <a:pt x="2351" y="7465"/>
                    <a:pt x="2351" y="7488"/>
                    <a:pt x="2351" y="7510"/>
                  </a:cubicBezTo>
                  <a:cubicBezTo>
                    <a:pt x="2351" y="7716"/>
                    <a:pt x="2328" y="7921"/>
                    <a:pt x="2328" y="8127"/>
                  </a:cubicBezTo>
                  <a:cubicBezTo>
                    <a:pt x="2328" y="8355"/>
                    <a:pt x="2328" y="8560"/>
                    <a:pt x="2328" y="8789"/>
                  </a:cubicBezTo>
                  <a:cubicBezTo>
                    <a:pt x="2328" y="8880"/>
                    <a:pt x="2328" y="8971"/>
                    <a:pt x="2328" y="9085"/>
                  </a:cubicBezTo>
                  <a:cubicBezTo>
                    <a:pt x="2328" y="9177"/>
                    <a:pt x="2328" y="9291"/>
                    <a:pt x="2328" y="9382"/>
                  </a:cubicBezTo>
                  <a:cubicBezTo>
                    <a:pt x="2328" y="9428"/>
                    <a:pt x="2351" y="9473"/>
                    <a:pt x="2374" y="9496"/>
                  </a:cubicBezTo>
                  <a:cubicBezTo>
                    <a:pt x="2374" y="9519"/>
                    <a:pt x="2374" y="9542"/>
                    <a:pt x="2374" y="9565"/>
                  </a:cubicBezTo>
                  <a:cubicBezTo>
                    <a:pt x="2351" y="9587"/>
                    <a:pt x="2351" y="9633"/>
                    <a:pt x="2351" y="9679"/>
                  </a:cubicBezTo>
                  <a:cubicBezTo>
                    <a:pt x="2351" y="9747"/>
                    <a:pt x="2328" y="9793"/>
                    <a:pt x="2328" y="9861"/>
                  </a:cubicBezTo>
                  <a:cubicBezTo>
                    <a:pt x="2305" y="9975"/>
                    <a:pt x="2305" y="10112"/>
                    <a:pt x="2283" y="10227"/>
                  </a:cubicBezTo>
                  <a:cubicBezTo>
                    <a:pt x="2260" y="10341"/>
                    <a:pt x="2260" y="10478"/>
                    <a:pt x="2237" y="10592"/>
                  </a:cubicBezTo>
                  <a:cubicBezTo>
                    <a:pt x="2237" y="10660"/>
                    <a:pt x="2237" y="10729"/>
                    <a:pt x="2237" y="10797"/>
                  </a:cubicBezTo>
                  <a:cubicBezTo>
                    <a:pt x="2237" y="10820"/>
                    <a:pt x="2237" y="10820"/>
                    <a:pt x="2237" y="10843"/>
                  </a:cubicBezTo>
                  <a:cubicBezTo>
                    <a:pt x="2214" y="10934"/>
                    <a:pt x="2191" y="11003"/>
                    <a:pt x="2191" y="11094"/>
                  </a:cubicBezTo>
                  <a:cubicBezTo>
                    <a:pt x="2169" y="11208"/>
                    <a:pt x="2146" y="11322"/>
                    <a:pt x="2123" y="11436"/>
                  </a:cubicBezTo>
                  <a:cubicBezTo>
                    <a:pt x="2123" y="11482"/>
                    <a:pt x="2100" y="11528"/>
                    <a:pt x="2100" y="11596"/>
                  </a:cubicBezTo>
                  <a:cubicBezTo>
                    <a:pt x="2077" y="11687"/>
                    <a:pt x="2054" y="11779"/>
                    <a:pt x="2054" y="11870"/>
                  </a:cubicBezTo>
                  <a:cubicBezTo>
                    <a:pt x="2054" y="11916"/>
                    <a:pt x="2077" y="11938"/>
                    <a:pt x="2077" y="11961"/>
                  </a:cubicBezTo>
                  <a:cubicBezTo>
                    <a:pt x="2077" y="12030"/>
                    <a:pt x="2054" y="12075"/>
                    <a:pt x="2054" y="12121"/>
                  </a:cubicBezTo>
                  <a:cubicBezTo>
                    <a:pt x="2032" y="12212"/>
                    <a:pt x="2009" y="12304"/>
                    <a:pt x="1986" y="12395"/>
                  </a:cubicBezTo>
                  <a:cubicBezTo>
                    <a:pt x="1986" y="12463"/>
                    <a:pt x="1963" y="12509"/>
                    <a:pt x="1940" y="12555"/>
                  </a:cubicBezTo>
                  <a:cubicBezTo>
                    <a:pt x="1940" y="12600"/>
                    <a:pt x="1940" y="12646"/>
                    <a:pt x="1917" y="12669"/>
                  </a:cubicBezTo>
                  <a:cubicBezTo>
                    <a:pt x="1917" y="12692"/>
                    <a:pt x="1917" y="12715"/>
                    <a:pt x="1917" y="12737"/>
                  </a:cubicBezTo>
                  <a:cubicBezTo>
                    <a:pt x="1917" y="12760"/>
                    <a:pt x="1917" y="12783"/>
                    <a:pt x="1917" y="12806"/>
                  </a:cubicBezTo>
                  <a:cubicBezTo>
                    <a:pt x="1872" y="12966"/>
                    <a:pt x="1826" y="13125"/>
                    <a:pt x="1781" y="13285"/>
                  </a:cubicBezTo>
                  <a:cubicBezTo>
                    <a:pt x="1758" y="13376"/>
                    <a:pt x="1735" y="13445"/>
                    <a:pt x="1712" y="13536"/>
                  </a:cubicBezTo>
                  <a:cubicBezTo>
                    <a:pt x="1689" y="13582"/>
                    <a:pt x="1689" y="13628"/>
                    <a:pt x="1666" y="13673"/>
                  </a:cubicBezTo>
                  <a:cubicBezTo>
                    <a:pt x="1666" y="13696"/>
                    <a:pt x="1666" y="13696"/>
                    <a:pt x="1666" y="13719"/>
                  </a:cubicBezTo>
                  <a:cubicBezTo>
                    <a:pt x="1666" y="13742"/>
                    <a:pt x="1666" y="13742"/>
                    <a:pt x="1666" y="13764"/>
                  </a:cubicBezTo>
                  <a:cubicBezTo>
                    <a:pt x="1644" y="13764"/>
                    <a:pt x="1644" y="13787"/>
                    <a:pt x="1644" y="13810"/>
                  </a:cubicBezTo>
                  <a:cubicBezTo>
                    <a:pt x="1644" y="13810"/>
                    <a:pt x="1644" y="13833"/>
                    <a:pt x="1666" y="13856"/>
                  </a:cubicBezTo>
                  <a:cubicBezTo>
                    <a:pt x="1666" y="13879"/>
                    <a:pt x="1666" y="13901"/>
                    <a:pt x="1689" y="13901"/>
                  </a:cubicBezTo>
                  <a:cubicBezTo>
                    <a:pt x="1666" y="13924"/>
                    <a:pt x="1666" y="13947"/>
                    <a:pt x="1666" y="13970"/>
                  </a:cubicBezTo>
                  <a:cubicBezTo>
                    <a:pt x="1666" y="13993"/>
                    <a:pt x="1644" y="13993"/>
                    <a:pt x="1644" y="13993"/>
                  </a:cubicBezTo>
                  <a:cubicBezTo>
                    <a:pt x="1621" y="14016"/>
                    <a:pt x="1621" y="14061"/>
                    <a:pt x="1598" y="14084"/>
                  </a:cubicBezTo>
                  <a:cubicBezTo>
                    <a:pt x="1598" y="14107"/>
                    <a:pt x="1598" y="14130"/>
                    <a:pt x="1575" y="14153"/>
                  </a:cubicBezTo>
                  <a:cubicBezTo>
                    <a:pt x="1575" y="14175"/>
                    <a:pt x="1552" y="14221"/>
                    <a:pt x="1552" y="14267"/>
                  </a:cubicBezTo>
                  <a:cubicBezTo>
                    <a:pt x="1507" y="14358"/>
                    <a:pt x="1484" y="14426"/>
                    <a:pt x="1461" y="14518"/>
                  </a:cubicBezTo>
                  <a:cubicBezTo>
                    <a:pt x="1415" y="14609"/>
                    <a:pt x="1392" y="14700"/>
                    <a:pt x="1370" y="14769"/>
                  </a:cubicBezTo>
                  <a:cubicBezTo>
                    <a:pt x="1370" y="14814"/>
                    <a:pt x="1347" y="14860"/>
                    <a:pt x="1347" y="14906"/>
                  </a:cubicBezTo>
                  <a:cubicBezTo>
                    <a:pt x="1324" y="14951"/>
                    <a:pt x="1301" y="15020"/>
                    <a:pt x="1301" y="15066"/>
                  </a:cubicBezTo>
                  <a:cubicBezTo>
                    <a:pt x="1301" y="15111"/>
                    <a:pt x="1301" y="15134"/>
                    <a:pt x="1301" y="15157"/>
                  </a:cubicBezTo>
                  <a:cubicBezTo>
                    <a:pt x="1301" y="15157"/>
                    <a:pt x="1301" y="15180"/>
                    <a:pt x="1301" y="15180"/>
                  </a:cubicBezTo>
                  <a:cubicBezTo>
                    <a:pt x="1278" y="15248"/>
                    <a:pt x="1256" y="15294"/>
                    <a:pt x="1233" y="15362"/>
                  </a:cubicBezTo>
                  <a:cubicBezTo>
                    <a:pt x="1164" y="15522"/>
                    <a:pt x="1096" y="15682"/>
                    <a:pt x="1004" y="15842"/>
                  </a:cubicBezTo>
                  <a:cubicBezTo>
                    <a:pt x="1004" y="15864"/>
                    <a:pt x="1004" y="15864"/>
                    <a:pt x="982" y="15864"/>
                  </a:cubicBezTo>
                  <a:cubicBezTo>
                    <a:pt x="959" y="15910"/>
                    <a:pt x="936" y="15956"/>
                    <a:pt x="936" y="16001"/>
                  </a:cubicBezTo>
                  <a:cubicBezTo>
                    <a:pt x="890" y="16070"/>
                    <a:pt x="867" y="16138"/>
                    <a:pt x="822" y="16230"/>
                  </a:cubicBezTo>
                  <a:cubicBezTo>
                    <a:pt x="822" y="16252"/>
                    <a:pt x="799" y="16298"/>
                    <a:pt x="776" y="16344"/>
                  </a:cubicBezTo>
                  <a:cubicBezTo>
                    <a:pt x="776" y="16367"/>
                    <a:pt x="776" y="16389"/>
                    <a:pt x="776" y="16435"/>
                  </a:cubicBezTo>
                  <a:cubicBezTo>
                    <a:pt x="799" y="16458"/>
                    <a:pt x="822" y="16504"/>
                    <a:pt x="845" y="16504"/>
                  </a:cubicBezTo>
                  <a:cubicBezTo>
                    <a:pt x="822" y="16572"/>
                    <a:pt x="799" y="16618"/>
                    <a:pt x="799" y="16663"/>
                  </a:cubicBezTo>
                  <a:cubicBezTo>
                    <a:pt x="731" y="16777"/>
                    <a:pt x="685" y="16914"/>
                    <a:pt x="616" y="17028"/>
                  </a:cubicBezTo>
                  <a:cubicBezTo>
                    <a:pt x="594" y="17097"/>
                    <a:pt x="571" y="17165"/>
                    <a:pt x="525" y="17234"/>
                  </a:cubicBezTo>
                  <a:cubicBezTo>
                    <a:pt x="525" y="17280"/>
                    <a:pt x="502" y="17325"/>
                    <a:pt x="479" y="17348"/>
                  </a:cubicBezTo>
                  <a:cubicBezTo>
                    <a:pt x="457" y="17394"/>
                    <a:pt x="457" y="17417"/>
                    <a:pt x="457" y="17462"/>
                  </a:cubicBezTo>
                  <a:cubicBezTo>
                    <a:pt x="457" y="17485"/>
                    <a:pt x="434" y="17531"/>
                    <a:pt x="434" y="17553"/>
                  </a:cubicBezTo>
                  <a:cubicBezTo>
                    <a:pt x="419" y="17598"/>
                    <a:pt x="462" y="17633"/>
                    <a:pt x="500" y="17633"/>
                  </a:cubicBezTo>
                  <a:cubicBezTo>
                    <a:pt x="521" y="17633"/>
                    <a:pt x="540" y="17623"/>
                    <a:pt x="548" y="17599"/>
                  </a:cubicBezTo>
                  <a:cubicBezTo>
                    <a:pt x="548" y="17576"/>
                    <a:pt x="571" y="17553"/>
                    <a:pt x="571" y="17553"/>
                  </a:cubicBezTo>
                  <a:cubicBezTo>
                    <a:pt x="594" y="17553"/>
                    <a:pt x="616" y="17531"/>
                    <a:pt x="616" y="17531"/>
                  </a:cubicBezTo>
                  <a:cubicBezTo>
                    <a:pt x="662" y="17508"/>
                    <a:pt x="685" y="17439"/>
                    <a:pt x="708" y="17394"/>
                  </a:cubicBezTo>
                  <a:cubicBezTo>
                    <a:pt x="731" y="17348"/>
                    <a:pt x="731" y="17302"/>
                    <a:pt x="753" y="17257"/>
                  </a:cubicBezTo>
                  <a:cubicBezTo>
                    <a:pt x="799" y="17165"/>
                    <a:pt x="822" y="17074"/>
                    <a:pt x="867" y="16983"/>
                  </a:cubicBezTo>
                  <a:cubicBezTo>
                    <a:pt x="936" y="16800"/>
                    <a:pt x="1004" y="16595"/>
                    <a:pt x="1073" y="16412"/>
                  </a:cubicBezTo>
                  <a:cubicBezTo>
                    <a:pt x="1096" y="16344"/>
                    <a:pt x="1119" y="16275"/>
                    <a:pt x="1141" y="16184"/>
                  </a:cubicBezTo>
                  <a:lnTo>
                    <a:pt x="1164" y="16184"/>
                  </a:lnTo>
                  <a:cubicBezTo>
                    <a:pt x="1187" y="16093"/>
                    <a:pt x="1233" y="16001"/>
                    <a:pt x="1278" y="15933"/>
                  </a:cubicBezTo>
                  <a:cubicBezTo>
                    <a:pt x="1370" y="15727"/>
                    <a:pt x="1461" y="15522"/>
                    <a:pt x="1552" y="15317"/>
                  </a:cubicBezTo>
                  <a:cubicBezTo>
                    <a:pt x="1552" y="15271"/>
                    <a:pt x="1575" y="15248"/>
                    <a:pt x="1575" y="15202"/>
                  </a:cubicBezTo>
                  <a:cubicBezTo>
                    <a:pt x="1598" y="15180"/>
                    <a:pt x="1598" y="15180"/>
                    <a:pt x="1621" y="15157"/>
                  </a:cubicBezTo>
                  <a:cubicBezTo>
                    <a:pt x="1621" y="15134"/>
                    <a:pt x="1644" y="15111"/>
                    <a:pt x="1644" y="15066"/>
                  </a:cubicBezTo>
                  <a:cubicBezTo>
                    <a:pt x="1666" y="15043"/>
                    <a:pt x="1666" y="14997"/>
                    <a:pt x="1689" y="14951"/>
                  </a:cubicBezTo>
                  <a:cubicBezTo>
                    <a:pt x="1712" y="14883"/>
                    <a:pt x="1735" y="14792"/>
                    <a:pt x="1781" y="14723"/>
                  </a:cubicBezTo>
                  <a:cubicBezTo>
                    <a:pt x="1826" y="14541"/>
                    <a:pt x="1872" y="14358"/>
                    <a:pt x="1917" y="14175"/>
                  </a:cubicBezTo>
                  <a:cubicBezTo>
                    <a:pt x="1940" y="14084"/>
                    <a:pt x="1963" y="13993"/>
                    <a:pt x="1986" y="13901"/>
                  </a:cubicBezTo>
                  <a:cubicBezTo>
                    <a:pt x="2009" y="13810"/>
                    <a:pt x="2032" y="13719"/>
                    <a:pt x="2054" y="13605"/>
                  </a:cubicBezTo>
                  <a:cubicBezTo>
                    <a:pt x="2054" y="13536"/>
                    <a:pt x="2077" y="13445"/>
                    <a:pt x="2100" y="13376"/>
                  </a:cubicBezTo>
                  <a:cubicBezTo>
                    <a:pt x="2100" y="13331"/>
                    <a:pt x="2100" y="13285"/>
                    <a:pt x="2123" y="13239"/>
                  </a:cubicBezTo>
                  <a:cubicBezTo>
                    <a:pt x="2146" y="13103"/>
                    <a:pt x="2191" y="12988"/>
                    <a:pt x="2214" y="12874"/>
                  </a:cubicBezTo>
                  <a:cubicBezTo>
                    <a:pt x="2237" y="12851"/>
                    <a:pt x="2237" y="12851"/>
                    <a:pt x="2237" y="12829"/>
                  </a:cubicBezTo>
                  <a:cubicBezTo>
                    <a:pt x="2260" y="12783"/>
                    <a:pt x="2283" y="12737"/>
                    <a:pt x="2305" y="12669"/>
                  </a:cubicBezTo>
                  <a:cubicBezTo>
                    <a:pt x="2305" y="12646"/>
                    <a:pt x="2328" y="12600"/>
                    <a:pt x="2328" y="12555"/>
                  </a:cubicBezTo>
                  <a:cubicBezTo>
                    <a:pt x="2351" y="12463"/>
                    <a:pt x="2374" y="12395"/>
                    <a:pt x="2397" y="12304"/>
                  </a:cubicBezTo>
                  <a:cubicBezTo>
                    <a:pt x="2420" y="12212"/>
                    <a:pt x="2442" y="12098"/>
                    <a:pt x="2442" y="12007"/>
                  </a:cubicBezTo>
                  <a:cubicBezTo>
                    <a:pt x="2465" y="11916"/>
                    <a:pt x="2488" y="11824"/>
                    <a:pt x="2488" y="11756"/>
                  </a:cubicBezTo>
                  <a:cubicBezTo>
                    <a:pt x="2534" y="11573"/>
                    <a:pt x="2557" y="11391"/>
                    <a:pt x="2579" y="11185"/>
                  </a:cubicBezTo>
                  <a:cubicBezTo>
                    <a:pt x="2579" y="11162"/>
                    <a:pt x="2579" y="11117"/>
                    <a:pt x="2579" y="11071"/>
                  </a:cubicBezTo>
                  <a:cubicBezTo>
                    <a:pt x="2625" y="11025"/>
                    <a:pt x="2625" y="10957"/>
                    <a:pt x="2625" y="10888"/>
                  </a:cubicBezTo>
                  <a:cubicBezTo>
                    <a:pt x="2648" y="10866"/>
                    <a:pt x="2648" y="10820"/>
                    <a:pt x="2648" y="10774"/>
                  </a:cubicBezTo>
                  <a:cubicBezTo>
                    <a:pt x="2671" y="10660"/>
                    <a:pt x="2671" y="10569"/>
                    <a:pt x="2694" y="10455"/>
                  </a:cubicBezTo>
                  <a:cubicBezTo>
                    <a:pt x="2716" y="10318"/>
                    <a:pt x="2739" y="10181"/>
                    <a:pt x="2739" y="10021"/>
                  </a:cubicBezTo>
                  <a:cubicBezTo>
                    <a:pt x="2762" y="9975"/>
                    <a:pt x="2762" y="9930"/>
                    <a:pt x="2762" y="9884"/>
                  </a:cubicBezTo>
                  <a:cubicBezTo>
                    <a:pt x="2762" y="9861"/>
                    <a:pt x="2762" y="9839"/>
                    <a:pt x="2785" y="9816"/>
                  </a:cubicBezTo>
                  <a:cubicBezTo>
                    <a:pt x="2785" y="9770"/>
                    <a:pt x="2785" y="9724"/>
                    <a:pt x="2785" y="9679"/>
                  </a:cubicBezTo>
                  <a:cubicBezTo>
                    <a:pt x="2808" y="9565"/>
                    <a:pt x="2808" y="9451"/>
                    <a:pt x="2830" y="9359"/>
                  </a:cubicBezTo>
                  <a:cubicBezTo>
                    <a:pt x="2830" y="9154"/>
                    <a:pt x="2853" y="8971"/>
                    <a:pt x="2853" y="8766"/>
                  </a:cubicBezTo>
                  <a:cubicBezTo>
                    <a:pt x="2876" y="8560"/>
                    <a:pt x="2876" y="8332"/>
                    <a:pt x="2899" y="8127"/>
                  </a:cubicBezTo>
                  <a:cubicBezTo>
                    <a:pt x="2899" y="8035"/>
                    <a:pt x="2899" y="7944"/>
                    <a:pt x="2899" y="7853"/>
                  </a:cubicBezTo>
                  <a:cubicBezTo>
                    <a:pt x="2899" y="7739"/>
                    <a:pt x="2899" y="7624"/>
                    <a:pt x="2899" y="7533"/>
                  </a:cubicBezTo>
                  <a:cubicBezTo>
                    <a:pt x="2899" y="7510"/>
                    <a:pt x="2876" y="7488"/>
                    <a:pt x="2876" y="7465"/>
                  </a:cubicBezTo>
                  <a:cubicBezTo>
                    <a:pt x="2876" y="7259"/>
                    <a:pt x="2876" y="7077"/>
                    <a:pt x="2876" y="6871"/>
                  </a:cubicBezTo>
                  <a:cubicBezTo>
                    <a:pt x="2876" y="6666"/>
                    <a:pt x="2876" y="6460"/>
                    <a:pt x="2876" y="6232"/>
                  </a:cubicBezTo>
                  <a:cubicBezTo>
                    <a:pt x="2876" y="6050"/>
                    <a:pt x="2853" y="5890"/>
                    <a:pt x="2853" y="5707"/>
                  </a:cubicBezTo>
                  <a:cubicBezTo>
                    <a:pt x="2853" y="5547"/>
                    <a:pt x="2830" y="5388"/>
                    <a:pt x="2830" y="5205"/>
                  </a:cubicBezTo>
                  <a:cubicBezTo>
                    <a:pt x="2830" y="5205"/>
                    <a:pt x="2808" y="5182"/>
                    <a:pt x="2808" y="5159"/>
                  </a:cubicBezTo>
                  <a:cubicBezTo>
                    <a:pt x="2808" y="5137"/>
                    <a:pt x="2808" y="5114"/>
                    <a:pt x="2785" y="5091"/>
                  </a:cubicBezTo>
                  <a:cubicBezTo>
                    <a:pt x="2785" y="5068"/>
                    <a:pt x="2762" y="5022"/>
                    <a:pt x="2762" y="4977"/>
                  </a:cubicBezTo>
                  <a:cubicBezTo>
                    <a:pt x="2762" y="4908"/>
                    <a:pt x="2739" y="4863"/>
                    <a:pt x="2739" y="4794"/>
                  </a:cubicBezTo>
                  <a:cubicBezTo>
                    <a:pt x="2716" y="4749"/>
                    <a:pt x="2716" y="4726"/>
                    <a:pt x="2716" y="4680"/>
                  </a:cubicBezTo>
                  <a:lnTo>
                    <a:pt x="2694" y="4657"/>
                  </a:lnTo>
                  <a:cubicBezTo>
                    <a:pt x="2671" y="4452"/>
                    <a:pt x="2648" y="4246"/>
                    <a:pt x="2648" y="4041"/>
                  </a:cubicBezTo>
                  <a:cubicBezTo>
                    <a:pt x="2648" y="4041"/>
                    <a:pt x="2648" y="4018"/>
                    <a:pt x="2625" y="3995"/>
                  </a:cubicBezTo>
                  <a:cubicBezTo>
                    <a:pt x="2625" y="3972"/>
                    <a:pt x="2625" y="3950"/>
                    <a:pt x="2625" y="3927"/>
                  </a:cubicBezTo>
                  <a:cubicBezTo>
                    <a:pt x="2602" y="3744"/>
                    <a:pt x="2602" y="3562"/>
                    <a:pt x="2579" y="3379"/>
                  </a:cubicBezTo>
                  <a:cubicBezTo>
                    <a:pt x="2557" y="3288"/>
                    <a:pt x="2534" y="3174"/>
                    <a:pt x="2534" y="3082"/>
                  </a:cubicBezTo>
                  <a:cubicBezTo>
                    <a:pt x="2511" y="3014"/>
                    <a:pt x="2511" y="2922"/>
                    <a:pt x="2488" y="2831"/>
                  </a:cubicBezTo>
                  <a:cubicBezTo>
                    <a:pt x="2465" y="2786"/>
                    <a:pt x="2442" y="2740"/>
                    <a:pt x="2374" y="2717"/>
                  </a:cubicBezTo>
                  <a:cubicBezTo>
                    <a:pt x="2374" y="2694"/>
                    <a:pt x="2374" y="2649"/>
                    <a:pt x="2351" y="2626"/>
                  </a:cubicBezTo>
                  <a:cubicBezTo>
                    <a:pt x="2351" y="2603"/>
                    <a:pt x="2328" y="2557"/>
                    <a:pt x="2305" y="2534"/>
                  </a:cubicBezTo>
                  <a:cubicBezTo>
                    <a:pt x="2305" y="2512"/>
                    <a:pt x="2283" y="2489"/>
                    <a:pt x="2260" y="2466"/>
                  </a:cubicBezTo>
                  <a:cubicBezTo>
                    <a:pt x="2260" y="2443"/>
                    <a:pt x="2237" y="2443"/>
                    <a:pt x="2214" y="2443"/>
                  </a:cubicBezTo>
                  <a:cubicBezTo>
                    <a:pt x="2214" y="2352"/>
                    <a:pt x="2191" y="2283"/>
                    <a:pt x="2169" y="2215"/>
                  </a:cubicBezTo>
                  <a:cubicBezTo>
                    <a:pt x="2146" y="2124"/>
                    <a:pt x="2100" y="2009"/>
                    <a:pt x="2054" y="1918"/>
                  </a:cubicBezTo>
                  <a:cubicBezTo>
                    <a:pt x="2009" y="1827"/>
                    <a:pt x="1986" y="1736"/>
                    <a:pt x="1940" y="1667"/>
                  </a:cubicBezTo>
                  <a:cubicBezTo>
                    <a:pt x="1895" y="1621"/>
                    <a:pt x="1872" y="1576"/>
                    <a:pt x="1849" y="1530"/>
                  </a:cubicBezTo>
                  <a:cubicBezTo>
                    <a:pt x="1826" y="1507"/>
                    <a:pt x="1803" y="1462"/>
                    <a:pt x="1781" y="1416"/>
                  </a:cubicBezTo>
                  <a:cubicBezTo>
                    <a:pt x="1735" y="1370"/>
                    <a:pt x="1689" y="1325"/>
                    <a:pt x="1644" y="1256"/>
                  </a:cubicBezTo>
                  <a:cubicBezTo>
                    <a:pt x="1575" y="1142"/>
                    <a:pt x="1507" y="1028"/>
                    <a:pt x="1438" y="914"/>
                  </a:cubicBezTo>
                  <a:cubicBezTo>
                    <a:pt x="1392" y="845"/>
                    <a:pt x="1324" y="823"/>
                    <a:pt x="1256" y="823"/>
                  </a:cubicBezTo>
                  <a:cubicBezTo>
                    <a:pt x="1233" y="823"/>
                    <a:pt x="1210" y="800"/>
                    <a:pt x="1164" y="777"/>
                  </a:cubicBezTo>
                  <a:cubicBezTo>
                    <a:pt x="1141" y="754"/>
                    <a:pt x="1096" y="731"/>
                    <a:pt x="1073" y="731"/>
                  </a:cubicBezTo>
                  <a:lnTo>
                    <a:pt x="1050" y="731"/>
                  </a:lnTo>
                  <a:cubicBezTo>
                    <a:pt x="1027" y="708"/>
                    <a:pt x="1004" y="686"/>
                    <a:pt x="982" y="663"/>
                  </a:cubicBezTo>
                  <a:lnTo>
                    <a:pt x="982" y="663"/>
                  </a:lnTo>
                  <a:lnTo>
                    <a:pt x="1027" y="686"/>
                  </a:lnTo>
                  <a:cubicBezTo>
                    <a:pt x="959" y="594"/>
                    <a:pt x="890" y="526"/>
                    <a:pt x="822" y="435"/>
                  </a:cubicBezTo>
                  <a:cubicBezTo>
                    <a:pt x="776" y="366"/>
                    <a:pt x="708" y="320"/>
                    <a:pt x="662" y="252"/>
                  </a:cubicBezTo>
                  <a:cubicBezTo>
                    <a:pt x="616" y="229"/>
                    <a:pt x="594" y="183"/>
                    <a:pt x="548" y="161"/>
                  </a:cubicBezTo>
                  <a:cubicBezTo>
                    <a:pt x="525" y="138"/>
                    <a:pt x="502" y="115"/>
                    <a:pt x="457" y="92"/>
                  </a:cubicBezTo>
                  <a:cubicBezTo>
                    <a:pt x="434" y="69"/>
                    <a:pt x="411" y="46"/>
                    <a:pt x="388" y="46"/>
                  </a:cubicBezTo>
                  <a:lnTo>
                    <a:pt x="320" y="46"/>
                  </a:lnTo>
                  <a:cubicBezTo>
                    <a:pt x="274" y="24"/>
                    <a:pt x="228" y="1"/>
                    <a:pt x="206"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22"/>
            <p:cNvSpPr/>
            <p:nvPr/>
          </p:nvSpPr>
          <p:spPr>
            <a:xfrm>
              <a:off x="7077150" y="2396125"/>
              <a:ext cx="26850" cy="54800"/>
            </a:xfrm>
            <a:custGeom>
              <a:avLst/>
              <a:gdLst/>
              <a:ahLst/>
              <a:cxnLst/>
              <a:rect l="l" t="t" r="r" b="b"/>
              <a:pathLst>
                <a:path w="1074" h="2192" extrusionOk="0">
                  <a:moveTo>
                    <a:pt x="1005" y="1"/>
                  </a:moveTo>
                  <a:cubicBezTo>
                    <a:pt x="982" y="1"/>
                    <a:pt x="959" y="24"/>
                    <a:pt x="959" y="46"/>
                  </a:cubicBezTo>
                  <a:cubicBezTo>
                    <a:pt x="936" y="138"/>
                    <a:pt x="913" y="229"/>
                    <a:pt x="890" y="320"/>
                  </a:cubicBezTo>
                  <a:cubicBezTo>
                    <a:pt x="868" y="343"/>
                    <a:pt x="868" y="389"/>
                    <a:pt x="845" y="434"/>
                  </a:cubicBezTo>
                  <a:cubicBezTo>
                    <a:pt x="822" y="480"/>
                    <a:pt x="822" y="526"/>
                    <a:pt x="799" y="571"/>
                  </a:cubicBezTo>
                  <a:cubicBezTo>
                    <a:pt x="776" y="640"/>
                    <a:pt x="731" y="708"/>
                    <a:pt x="708" y="777"/>
                  </a:cubicBezTo>
                  <a:cubicBezTo>
                    <a:pt x="708" y="800"/>
                    <a:pt x="685" y="822"/>
                    <a:pt x="685" y="845"/>
                  </a:cubicBezTo>
                  <a:lnTo>
                    <a:pt x="617" y="959"/>
                  </a:lnTo>
                  <a:cubicBezTo>
                    <a:pt x="594" y="1005"/>
                    <a:pt x="594" y="1028"/>
                    <a:pt x="571" y="1051"/>
                  </a:cubicBezTo>
                  <a:cubicBezTo>
                    <a:pt x="548" y="1074"/>
                    <a:pt x="548" y="1119"/>
                    <a:pt x="525" y="1142"/>
                  </a:cubicBezTo>
                  <a:cubicBezTo>
                    <a:pt x="502" y="1211"/>
                    <a:pt x="457" y="1256"/>
                    <a:pt x="434" y="1325"/>
                  </a:cubicBezTo>
                  <a:cubicBezTo>
                    <a:pt x="388" y="1393"/>
                    <a:pt x="366" y="1462"/>
                    <a:pt x="320" y="1507"/>
                  </a:cubicBezTo>
                  <a:cubicBezTo>
                    <a:pt x="274" y="1576"/>
                    <a:pt x="251" y="1644"/>
                    <a:pt x="206" y="1713"/>
                  </a:cubicBezTo>
                  <a:cubicBezTo>
                    <a:pt x="137" y="1850"/>
                    <a:pt x="69" y="1987"/>
                    <a:pt x="0" y="2124"/>
                  </a:cubicBezTo>
                  <a:cubicBezTo>
                    <a:pt x="0" y="2146"/>
                    <a:pt x="0" y="2169"/>
                    <a:pt x="23" y="2192"/>
                  </a:cubicBezTo>
                  <a:cubicBezTo>
                    <a:pt x="46" y="2192"/>
                    <a:pt x="69" y="2192"/>
                    <a:pt x="92" y="2169"/>
                  </a:cubicBezTo>
                  <a:cubicBezTo>
                    <a:pt x="183" y="1987"/>
                    <a:pt x="274" y="1804"/>
                    <a:pt x="366" y="1644"/>
                  </a:cubicBezTo>
                  <a:cubicBezTo>
                    <a:pt x="411" y="1553"/>
                    <a:pt x="457" y="1462"/>
                    <a:pt x="502" y="1393"/>
                  </a:cubicBezTo>
                  <a:cubicBezTo>
                    <a:pt x="548" y="1325"/>
                    <a:pt x="594" y="1233"/>
                    <a:pt x="617" y="1165"/>
                  </a:cubicBezTo>
                  <a:cubicBezTo>
                    <a:pt x="639" y="1119"/>
                    <a:pt x="685" y="1074"/>
                    <a:pt x="708" y="1028"/>
                  </a:cubicBezTo>
                  <a:cubicBezTo>
                    <a:pt x="708" y="1005"/>
                    <a:pt x="708" y="982"/>
                    <a:pt x="708" y="982"/>
                  </a:cubicBezTo>
                  <a:cubicBezTo>
                    <a:pt x="731" y="937"/>
                    <a:pt x="754" y="914"/>
                    <a:pt x="776" y="868"/>
                  </a:cubicBezTo>
                  <a:cubicBezTo>
                    <a:pt x="776" y="845"/>
                    <a:pt x="799" y="822"/>
                    <a:pt x="822" y="777"/>
                  </a:cubicBezTo>
                  <a:cubicBezTo>
                    <a:pt x="845" y="731"/>
                    <a:pt x="868" y="686"/>
                    <a:pt x="890" y="617"/>
                  </a:cubicBezTo>
                  <a:cubicBezTo>
                    <a:pt x="890" y="571"/>
                    <a:pt x="913" y="526"/>
                    <a:pt x="936" y="480"/>
                  </a:cubicBezTo>
                  <a:cubicBezTo>
                    <a:pt x="959" y="434"/>
                    <a:pt x="959" y="389"/>
                    <a:pt x="982" y="366"/>
                  </a:cubicBezTo>
                  <a:cubicBezTo>
                    <a:pt x="1005" y="252"/>
                    <a:pt x="1027" y="161"/>
                    <a:pt x="1050" y="69"/>
                  </a:cubicBezTo>
                  <a:cubicBezTo>
                    <a:pt x="1073" y="46"/>
                    <a:pt x="1050" y="24"/>
                    <a:pt x="1027"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22"/>
            <p:cNvSpPr/>
            <p:nvPr/>
          </p:nvSpPr>
          <p:spPr>
            <a:xfrm>
              <a:off x="6894550" y="2446925"/>
              <a:ext cx="126125" cy="131275"/>
            </a:xfrm>
            <a:custGeom>
              <a:avLst/>
              <a:gdLst/>
              <a:ahLst/>
              <a:cxnLst/>
              <a:rect l="l" t="t" r="r" b="b"/>
              <a:pathLst>
                <a:path w="5045" h="5251" extrusionOk="0">
                  <a:moveTo>
                    <a:pt x="2488" y="2808"/>
                  </a:moveTo>
                  <a:cubicBezTo>
                    <a:pt x="2488" y="2808"/>
                    <a:pt x="2488" y="2831"/>
                    <a:pt x="2488" y="2831"/>
                  </a:cubicBezTo>
                  <a:cubicBezTo>
                    <a:pt x="2465" y="2831"/>
                    <a:pt x="2465" y="2853"/>
                    <a:pt x="2443" y="2853"/>
                  </a:cubicBezTo>
                  <a:lnTo>
                    <a:pt x="2465" y="2853"/>
                  </a:lnTo>
                  <a:cubicBezTo>
                    <a:pt x="2397" y="2899"/>
                    <a:pt x="2351" y="2945"/>
                    <a:pt x="2306" y="3013"/>
                  </a:cubicBezTo>
                  <a:cubicBezTo>
                    <a:pt x="2306" y="3013"/>
                    <a:pt x="2306" y="3013"/>
                    <a:pt x="2306" y="2990"/>
                  </a:cubicBezTo>
                  <a:cubicBezTo>
                    <a:pt x="2328" y="2968"/>
                    <a:pt x="2351" y="2945"/>
                    <a:pt x="2351" y="2922"/>
                  </a:cubicBezTo>
                  <a:cubicBezTo>
                    <a:pt x="2374" y="2922"/>
                    <a:pt x="2374" y="2899"/>
                    <a:pt x="2397" y="2899"/>
                  </a:cubicBezTo>
                  <a:cubicBezTo>
                    <a:pt x="2397" y="2876"/>
                    <a:pt x="2397" y="2876"/>
                    <a:pt x="2397" y="2876"/>
                  </a:cubicBezTo>
                  <a:cubicBezTo>
                    <a:pt x="2443" y="2853"/>
                    <a:pt x="2465" y="2831"/>
                    <a:pt x="2488" y="2808"/>
                  </a:cubicBezTo>
                  <a:close/>
                  <a:moveTo>
                    <a:pt x="4953" y="0"/>
                  </a:moveTo>
                  <a:cubicBezTo>
                    <a:pt x="4930" y="0"/>
                    <a:pt x="4908" y="23"/>
                    <a:pt x="4908" y="46"/>
                  </a:cubicBezTo>
                  <a:cubicBezTo>
                    <a:pt x="4794" y="206"/>
                    <a:pt x="4679" y="343"/>
                    <a:pt x="4565" y="502"/>
                  </a:cubicBezTo>
                  <a:cubicBezTo>
                    <a:pt x="4520" y="571"/>
                    <a:pt x="4474" y="639"/>
                    <a:pt x="4405" y="708"/>
                  </a:cubicBezTo>
                  <a:cubicBezTo>
                    <a:pt x="4360" y="776"/>
                    <a:pt x="4291" y="845"/>
                    <a:pt x="4246" y="913"/>
                  </a:cubicBezTo>
                  <a:cubicBezTo>
                    <a:pt x="4177" y="982"/>
                    <a:pt x="4109" y="1050"/>
                    <a:pt x="4063" y="1119"/>
                  </a:cubicBezTo>
                  <a:cubicBezTo>
                    <a:pt x="3995" y="1187"/>
                    <a:pt x="3949" y="1278"/>
                    <a:pt x="3881" y="1347"/>
                  </a:cubicBezTo>
                  <a:cubicBezTo>
                    <a:pt x="3858" y="1393"/>
                    <a:pt x="3812" y="1415"/>
                    <a:pt x="3789" y="1461"/>
                  </a:cubicBezTo>
                  <a:cubicBezTo>
                    <a:pt x="3766" y="1438"/>
                    <a:pt x="3721" y="1438"/>
                    <a:pt x="3698" y="1438"/>
                  </a:cubicBezTo>
                  <a:cubicBezTo>
                    <a:pt x="3675" y="1461"/>
                    <a:pt x="3652" y="1461"/>
                    <a:pt x="3629" y="1484"/>
                  </a:cubicBezTo>
                  <a:cubicBezTo>
                    <a:pt x="3607" y="1484"/>
                    <a:pt x="3607" y="1507"/>
                    <a:pt x="3584" y="1507"/>
                  </a:cubicBezTo>
                  <a:cubicBezTo>
                    <a:pt x="3561" y="1530"/>
                    <a:pt x="3538" y="1552"/>
                    <a:pt x="3515" y="1575"/>
                  </a:cubicBezTo>
                  <a:lnTo>
                    <a:pt x="3356" y="1758"/>
                  </a:lnTo>
                  <a:cubicBezTo>
                    <a:pt x="3356" y="1758"/>
                    <a:pt x="3333" y="1781"/>
                    <a:pt x="3333" y="1781"/>
                  </a:cubicBezTo>
                  <a:lnTo>
                    <a:pt x="3310" y="1781"/>
                  </a:lnTo>
                  <a:cubicBezTo>
                    <a:pt x="3287" y="1781"/>
                    <a:pt x="3241" y="1803"/>
                    <a:pt x="3219" y="1803"/>
                  </a:cubicBezTo>
                  <a:cubicBezTo>
                    <a:pt x="3196" y="1826"/>
                    <a:pt x="3173" y="1849"/>
                    <a:pt x="3150" y="1872"/>
                  </a:cubicBezTo>
                  <a:cubicBezTo>
                    <a:pt x="3127" y="1895"/>
                    <a:pt x="3104" y="1918"/>
                    <a:pt x="3082" y="1940"/>
                  </a:cubicBezTo>
                  <a:cubicBezTo>
                    <a:pt x="3036" y="1986"/>
                    <a:pt x="2990" y="2032"/>
                    <a:pt x="2922" y="2077"/>
                  </a:cubicBezTo>
                  <a:cubicBezTo>
                    <a:pt x="2831" y="2169"/>
                    <a:pt x="2739" y="2237"/>
                    <a:pt x="2625" y="2328"/>
                  </a:cubicBezTo>
                  <a:cubicBezTo>
                    <a:pt x="2625" y="2328"/>
                    <a:pt x="2602" y="2351"/>
                    <a:pt x="2602" y="2351"/>
                  </a:cubicBezTo>
                  <a:cubicBezTo>
                    <a:pt x="2590" y="2348"/>
                    <a:pt x="2577" y="2347"/>
                    <a:pt x="2565" y="2347"/>
                  </a:cubicBezTo>
                  <a:cubicBezTo>
                    <a:pt x="2486" y="2347"/>
                    <a:pt x="2410" y="2403"/>
                    <a:pt x="2351" y="2443"/>
                  </a:cubicBezTo>
                  <a:cubicBezTo>
                    <a:pt x="2306" y="2465"/>
                    <a:pt x="2260" y="2488"/>
                    <a:pt x="2214" y="2534"/>
                  </a:cubicBezTo>
                  <a:cubicBezTo>
                    <a:pt x="2169" y="2557"/>
                    <a:pt x="2146" y="2579"/>
                    <a:pt x="2100" y="2602"/>
                  </a:cubicBezTo>
                  <a:cubicBezTo>
                    <a:pt x="2100" y="2602"/>
                    <a:pt x="2077" y="2625"/>
                    <a:pt x="2054" y="2625"/>
                  </a:cubicBezTo>
                  <a:cubicBezTo>
                    <a:pt x="2032" y="2648"/>
                    <a:pt x="2009" y="2671"/>
                    <a:pt x="1963" y="2694"/>
                  </a:cubicBezTo>
                  <a:cubicBezTo>
                    <a:pt x="1918" y="2716"/>
                    <a:pt x="1872" y="2739"/>
                    <a:pt x="1826" y="2785"/>
                  </a:cubicBezTo>
                  <a:cubicBezTo>
                    <a:pt x="1803" y="2785"/>
                    <a:pt x="1781" y="2785"/>
                    <a:pt x="1781" y="2808"/>
                  </a:cubicBezTo>
                  <a:cubicBezTo>
                    <a:pt x="1758" y="2762"/>
                    <a:pt x="1712" y="2739"/>
                    <a:pt x="1689" y="2739"/>
                  </a:cubicBezTo>
                  <a:cubicBezTo>
                    <a:pt x="1674" y="2739"/>
                    <a:pt x="1659" y="2729"/>
                    <a:pt x="1637" y="2729"/>
                  </a:cubicBezTo>
                  <a:cubicBezTo>
                    <a:pt x="1626" y="2729"/>
                    <a:pt x="1613" y="2732"/>
                    <a:pt x="1598" y="2739"/>
                  </a:cubicBezTo>
                  <a:cubicBezTo>
                    <a:pt x="1575" y="2739"/>
                    <a:pt x="1552" y="2739"/>
                    <a:pt x="1530" y="2762"/>
                  </a:cubicBezTo>
                  <a:cubicBezTo>
                    <a:pt x="1461" y="2808"/>
                    <a:pt x="1438" y="2853"/>
                    <a:pt x="1393" y="2899"/>
                  </a:cubicBezTo>
                  <a:cubicBezTo>
                    <a:pt x="1370" y="2945"/>
                    <a:pt x="1347" y="2990"/>
                    <a:pt x="1301" y="3036"/>
                  </a:cubicBezTo>
                  <a:cubicBezTo>
                    <a:pt x="1256" y="3127"/>
                    <a:pt x="1210" y="3196"/>
                    <a:pt x="1164" y="3264"/>
                  </a:cubicBezTo>
                  <a:cubicBezTo>
                    <a:pt x="1096" y="3356"/>
                    <a:pt x="1050" y="3424"/>
                    <a:pt x="1005" y="3515"/>
                  </a:cubicBezTo>
                  <a:cubicBezTo>
                    <a:pt x="959" y="3607"/>
                    <a:pt x="913" y="3675"/>
                    <a:pt x="868" y="3766"/>
                  </a:cubicBezTo>
                  <a:cubicBezTo>
                    <a:pt x="799" y="3835"/>
                    <a:pt x="753" y="3926"/>
                    <a:pt x="685" y="4017"/>
                  </a:cubicBezTo>
                  <a:cubicBezTo>
                    <a:pt x="639" y="4109"/>
                    <a:pt x="594" y="4177"/>
                    <a:pt x="525" y="4269"/>
                  </a:cubicBezTo>
                  <a:cubicBezTo>
                    <a:pt x="411" y="4428"/>
                    <a:pt x="297" y="4588"/>
                    <a:pt x="183" y="4748"/>
                  </a:cubicBezTo>
                  <a:cubicBezTo>
                    <a:pt x="137" y="4794"/>
                    <a:pt x="114" y="4816"/>
                    <a:pt x="92" y="4862"/>
                  </a:cubicBezTo>
                  <a:cubicBezTo>
                    <a:pt x="46" y="4908"/>
                    <a:pt x="23" y="4953"/>
                    <a:pt x="0" y="5022"/>
                  </a:cubicBezTo>
                  <a:cubicBezTo>
                    <a:pt x="0" y="5090"/>
                    <a:pt x="46" y="5182"/>
                    <a:pt x="137" y="5204"/>
                  </a:cubicBezTo>
                  <a:cubicBezTo>
                    <a:pt x="160" y="5227"/>
                    <a:pt x="206" y="5227"/>
                    <a:pt x="251" y="5227"/>
                  </a:cubicBezTo>
                  <a:cubicBezTo>
                    <a:pt x="297" y="5227"/>
                    <a:pt x="320" y="5250"/>
                    <a:pt x="365" y="5250"/>
                  </a:cubicBezTo>
                  <a:cubicBezTo>
                    <a:pt x="457" y="5250"/>
                    <a:pt x="571" y="5227"/>
                    <a:pt x="662" y="5227"/>
                  </a:cubicBezTo>
                  <a:cubicBezTo>
                    <a:pt x="753" y="5204"/>
                    <a:pt x="845" y="5182"/>
                    <a:pt x="936" y="5182"/>
                  </a:cubicBezTo>
                  <a:cubicBezTo>
                    <a:pt x="1005" y="5182"/>
                    <a:pt x="1050" y="5159"/>
                    <a:pt x="1119" y="5136"/>
                  </a:cubicBezTo>
                  <a:cubicBezTo>
                    <a:pt x="1187" y="5113"/>
                    <a:pt x="1256" y="5067"/>
                    <a:pt x="1301" y="5022"/>
                  </a:cubicBezTo>
                  <a:cubicBezTo>
                    <a:pt x="1370" y="4976"/>
                    <a:pt x="1415" y="4930"/>
                    <a:pt x="1438" y="4862"/>
                  </a:cubicBezTo>
                  <a:cubicBezTo>
                    <a:pt x="1484" y="4771"/>
                    <a:pt x="1530" y="4702"/>
                    <a:pt x="1552" y="4634"/>
                  </a:cubicBezTo>
                  <a:cubicBezTo>
                    <a:pt x="1644" y="4497"/>
                    <a:pt x="1712" y="4360"/>
                    <a:pt x="1803" y="4246"/>
                  </a:cubicBezTo>
                  <a:cubicBezTo>
                    <a:pt x="1918" y="4086"/>
                    <a:pt x="2032" y="3949"/>
                    <a:pt x="2146" y="3812"/>
                  </a:cubicBezTo>
                  <a:cubicBezTo>
                    <a:pt x="2237" y="3652"/>
                    <a:pt x="2351" y="3515"/>
                    <a:pt x="2465" y="3401"/>
                  </a:cubicBezTo>
                  <a:cubicBezTo>
                    <a:pt x="2579" y="3264"/>
                    <a:pt x="2694" y="3150"/>
                    <a:pt x="2808" y="3013"/>
                  </a:cubicBezTo>
                  <a:cubicBezTo>
                    <a:pt x="2831" y="3013"/>
                    <a:pt x="2831" y="2990"/>
                    <a:pt x="2853" y="2968"/>
                  </a:cubicBezTo>
                  <a:cubicBezTo>
                    <a:pt x="2990" y="2831"/>
                    <a:pt x="3127" y="2694"/>
                    <a:pt x="3264" y="2534"/>
                  </a:cubicBezTo>
                  <a:cubicBezTo>
                    <a:pt x="3378" y="2420"/>
                    <a:pt x="3515" y="2283"/>
                    <a:pt x="3629" y="2146"/>
                  </a:cubicBezTo>
                  <a:cubicBezTo>
                    <a:pt x="3744" y="2009"/>
                    <a:pt x="3858" y="1849"/>
                    <a:pt x="3972" y="1712"/>
                  </a:cubicBezTo>
                  <a:cubicBezTo>
                    <a:pt x="4086" y="1575"/>
                    <a:pt x="4177" y="1415"/>
                    <a:pt x="4269" y="1278"/>
                  </a:cubicBezTo>
                  <a:cubicBezTo>
                    <a:pt x="4337" y="1164"/>
                    <a:pt x="4405" y="1096"/>
                    <a:pt x="4451" y="982"/>
                  </a:cubicBezTo>
                  <a:cubicBezTo>
                    <a:pt x="4520" y="890"/>
                    <a:pt x="4588" y="799"/>
                    <a:pt x="4634" y="708"/>
                  </a:cubicBezTo>
                  <a:cubicBezTo>
                    <a:pt x="4771" y="502"/>
                    <a:pt x="4908" y="320"/>
                    <a:pt x="5022" y="114"/>
                  </a:cubicBezTo>
                  <a:cubicBezTo>
                    <a:pt x="5045" y="92"/>
                    <a:pt x="5045" y="46"/>
                    <a:pt x="4999" y="23"/>
                  </a:cubicBezTo>
                  <a:cubicBezTo>
                    <a:pt x="4999" y="23"/>
                    <a:pt x="4976" y="0"/>
                    <a:pt x="4953"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22"/>
            <p:cNvSpPr/>
            <p:nvPr/>
          </p:nvSpPr>
          <p:spPr>
            <a:xfrm>
              <a:off x="6677700" y="2313950"/>
              <a:ext cx="152375" cy="234150"/>
            </a:xfrm>
            <a:custGeom>
              <a:avLst/>
              <a:gdLst/>
              <a:ahLst/>
              <a:cxnLst/>
              <a:rect l="l" t="t" r="r" b="b"/>
              <a:pathLst>
                <a:path w="6095" h="9366" extrusionOk="0">
                  <a:moveTo>
                    <a:pt x="199" y="8744"/>
                  </a:moveTo>
                  <a:cubicBezTo>
                    <a:pt x="193" y="8746"/>
                    <a:pt x="184" y="8751"/>
                    <a:pt x="183" y="8764"/>
                  </a:cubicBezTo>
                  <a:lnTo>
                    <a:pt x="183" y="8764"/>
                  </a:lnTo>
                  <a:cubicBezTo>
                    <a:pt x="189" y="8757"/>
                    <a:pt x="194" y="8751"/>
                    <a:pt x="199" y="8744"/>
                  </a:cubicBezTo>
                  <a:close/>
                  <a:moveTo>
                    <a:pt x="5981" y="1"/>
                  </a:moveTo>
                  <a:cubicBezTo>
                    <a:pt x="5935" y="1"/>
                    <a:pt x="5890" y="24"/>
                    <a:pt x="5890" y="69"/>
                  </a:cubicBezTo>
                  <a:cubicBezTo>
                    <a:pt x="5844" y="184"/>
                    <a:pt x="5798" y="320"/>
                    <a:pt x="5753" y="435"/>
                  </a:cubicBezTo>
                  <a:cubicBezTo>
                    <a:pt x="5684" y="572"/>
                    <a:pt x="5638" y="709"/>
                    <a:pt x="5570" y="845"/>
                  </a:cubicBezTo>
                  <a:cubicBezTo>
                    <a:pt x="5433" y="1119"/>
                    <a:pt x="5296" y="1370"/>
                    <a:pt x="5136" y="1644"/>
                  </a:cubicBezTo>
                  <a:cubicBezTo>
                    <a:pt x="5098" y="1720"/>
                    <a:pt x="5060" y="1797"/>
                    <a:pt x="5022" y="1873"/>
                  </a:cubicBezTo>
                  <a:cubicBezTo>
                    <a:pt x="4931" y="2032"/>
                    <a:pt x="4840" y="2169"/>
                    <a:pt x="4748" y="2329"/>
                  </a:cubicBezTo>
                  <a:cubicBezTo>
                    <a:pt x="4634" y="2489"/>
                    <a:pt x="4543" y="2649"/>
                    <a:pt x="4452" y="2808"/>
                  </a:cubicBezTo>
                  <a:cubicBezTo>
                    <a:pt x="4246" y="3151"/>
                    <a:pt x="4041" y="3470"/>
                    <a:pt x="3812" y="3790"/>
                  </a:cubicBezTo>
                  <a:cubicBezTo>
                    <a:pt x="3767" y="3881"/>
                    <a:pt x="3698" y="3950"/>
                    <a:pt x="3653" y="4041"/>
                  </a:cubicBezTo>
                  <a:cubicBezTo>
                    <a:pt x="3607" y="4132"/>
                    <a:pt x="3539" y="4201"/>
                    <a:pt x="3470" y="4292"/>
                  </a:cubicBezTo>
                  <a:cubicBezTo>
                    <a:pt x="3424" y="4361"/>
                    <a:pt x="3379" y="4452"/>
                    <a:pt x="3310" y="4543"/>
                  </a:cubicBezTo>
                  <a:cubicBezTo>
                    <a:pt x="3265" y="4612"/>
                    <a:pt x="3196" y="4680"/>
                    <a:pt x="3150" y="4771"/>
                  </a:cubicBezTo>
                  <a:cubicBezTo>
                    <a:pt x="3082" y="4840"/>
                    <a:pt x="3036" y="4931"/>
                    <a:pt x="2991" y="5000"/>
                  </a:cubicBezTo>
                  <a:cubicBezTo>
                    <a:pt x="2922" y="5091"/>
                    <a:pt x="2877" y="5159"/>
                    <a:pt x="2808" y="5228"/>
                  </a:cubicBezTo>
                  <a:cubicBezTo>
                    <a:pt x="2717" y="5388"/>
                    <a:pt x="2603" y="5547"/>
                    <a:pt x="2489" y="5684"/>
                  </a:cubicBezTo>
                  <a:cubicBezTo>
                    <a:pt x="2374" y="5844"/>
                    <a:pt x="2260" y="6004"/>
                    <a:pt x="2146" y="6164"/>
                  </a:cubicBezTo>
                  <a:cubicBezTo>
                    <a:pt x="2032" y="6324"/>
                    <a:pt x="1918" y="6460"/>
                    <a:pt x="1804" y="6620"/>
                  </a:cubicBezTo>
                  <a:cubicBezTo>
                    <a:pt x="1735" y="6689"/>
                    <a:pt x="1667" y="6780"/>
                    <a:pt x="1621" y="6871"/>
                  </a:cubicBezTo>
                  <a:cubicBezTo>
                    <a:pt x="1553" y="6940"/>
                    <a:pt x="1507" y="7031"/>
                    <a:pt x="1439" y="7100"/>
                  </a:cubicBezTo>
                  <a:cubicBezTo>
                    <a:pt x="1324" y="7259"/>
                    <a:pt x="1210" y="7419"/>
                    <a:pt x="1096" y="7556"/>
                  </a:cubicBezTo>
                  <a:lnTo>
                    <a:pt x="617" y="8195"/>
                  </a:lnTo>
                  <a:lnTo>
                    <a:pt x="389" y="8469"/>
                  </a:lnTo>
                  <a:cubicBezTo>
                    <a:pt x="366" y="8538"/>
                    <a:pt x="320" y="8583"/>
                    <a:pt x="274" y="8652"/>
                  </a:cubicBezTo>
                  <a:cubicBezTo>
                    <a:pt x="244" y="8683"/>
                    <a:pt x="223" y="8713"/>
                    <a:pt x="199" y="8744"/>
                  </a:cubicBezTo>
                  <a:lnTo>
                    <a:pt x="199" y="8744"/>
                  </a:lnTo>
                  <a:cubicBezTo>
                    <a:pt x="203" y="8743"/>
                    <a:pt x="206" y="8743"/>
                    <a:pt x="206" y="8743"/>
                  </a:cubicBezTo>
                  <a:lnTo>
                    <a:pt x="206" y="8743"/>
                  </a:lnTo>
                  <a:lnTo>
                    <a:pt x="183" y="8766"/>
                  </a:lnTo>
                  <a:cubicBezTo>
                    <a:pt x="183" y="8765"/>
                    <a:pt x="183" y="8764"/>
                    <a:pt x="183" y="8764"/>
                  </a:cubicBezTo>
                  <a:lnTo>
                    <a:pt x="183" y="8764"/>
                  </a:lnTo>
                  <a:cubicBezTo>
                    <a:pt x="176" y="8772"/>
                    <a:pt x="169" y="8780"/>
                    <a:pt x="160" y="8789"/>
                  </a:cubicBezTo>
                  <a:cubicBezTo>
                    <a:pt x="138" y="8811"/>
                    <a:pt x="138" y="8811"/>
                    <a:pt x="115" y="8857"/>
                  </a:cubicBezTo>
                  <a:cubicBezTo>
                    <a:pt x="92" y="8880"/>
                    <a:pt x="92" y="8880"/>
                    <a:pt x="69" y="8880"/>
                  </a:cubicBezTo>
                  <a:cubicBezTo>
                    <a:pt x="69" y="8903"/>
                    <a:pt x="46" y="8903"/>
                    <a:pt x="46" y="8926"/>
                  </a:cubicBezTo>
                  <a:cubicBezTo>
                    <a:pt x="23" y="8948"/>
                    <a:pt x="1" y="8994"/>
                    <a:pt x="1" y="9017"/>
                  </a:cubicBezTo>
                  <a:cubicBezTo>
                    <a:pt x="1" y="9085"/>
                    <a:pt x="46" y="9108"/>
                    <a:pt x="92" y="9131"/>
                  </a:cubicBezTo>
                  <a:cubicBezTo>
                    <a:pt x="115" y="9154"/>
                    <a:pt x="138" y="9154"/>
                    <a:pt x="160" y="9154"/>
                  </a:cubicBezTo>
                  <a:cubicBezTo>
                    <a:pt x="183" y="9154"/>
                    <a:pt x="229" y="9177"/>
                    <a:pt x="252" y="9177"/>
                  </a:cubicBezTo>
                  <a:cubicBezTo>
                    <a:pt x="343" y="9222"/>
                    <a:pt x="411" y="9245"/>
                    <a:pt x="480" y="9291"/>
                  </a:cubicBezTo>
                  <a:cubicBezTo>
                    <a:pt x="526" y="9314"/>
                    <a:pt x="548" y="9314"/>
                    <a:pt x="594" y="9314"/>
                  </a:cubicBezTo>
                  <a:cubicBezTo>
                    <a:pt x="617" y="9336"/>
                    <a:pt x="663" y="9359"/>
                    <a:pt x="708" y="9359"/>
                  </a:cubicBezTo>
                  <a:cubicBezTo>
                    <a:pt x="724" y="9363"/>
                    <a:pt x="740" y="9365"/>
                    <a:pt x="755" y="9365"/>
                  </a:cubicBezTo>
                  <a:cubicBezTo>
                    <a:pt x="829" y="9365"/>
                    <a:pt x="899" y="9321"/>
                    <a:pt x="936" y="9245"/>
                  </a:cubicBezTo>
                  <a:cubicBezTo>
                    <a:pt x="982" y="9200"/>
                    <a:pt x="1005" y="9131"/>
                    <a:pt x="1051" y="9085"/>
                  </a:cubicBezTo>
                  <a:cubicBezTo>
                    <a:pt x="1096" y="9017"/>
                    <a:pt x="1142" y="8971"/>
                    <a:pt x="1188" y="8903"/>
                  </a:cubicBezTo>
                  <a:cubicBezTo>
                    <a:pt x="1233" y="8811"/>
                    <a:pt x="1302" y="8720"/>
                    <a:pt x="1370" y="8629"/>
                  </a:cubicBezTo>
                  <a:cubicBezTo>
                    <a:pt x="1393" y="8652"/>
                    <a:pt x="1416" y="8652"/>
                    <a:pt x="1439" y="8652"/>
                  </a:cubicBezTo>
                  <a:cubicBezTo>
                    <a:pt x="1461" y="8652"/>
                    <a:pt x="1484" y="8629"/>
                    <a:pt x="1484" y="8629"/>
                  </a:cubicBezTo>
                  <a:cubicBezTo>
                    <a:pt x="1530" y="8629"/>
                    <a:pt x="1553" y="8606"/>
                    <a:pt x="1576" y="8583"/>
                  </a:cubicBezTo>
                  <a:cubicBezTo>
                    <a:pt x="1621" y="8515"/>
                    <a:pt x="1667" y="8469"/>
                    <a:pt x="1712" y="8401"/>
                  </a:cubicBezTo>
                  <a:cubicBezTo>
                    <a:pt x="1735" y="8355"/>
                    <a:pt x="1758" y="8332"/>
                    <a:pt x="1804" y="8287"/>
                  </a:cubicBezTo>
                  <a:cubicBezTo>
                    <a:pt x="1849" y="8218"/>
                    <a:pt x="1918" y="8127"/>
                    <a:pt x="1964" y="8058"/>
                  </a:cubicBezTo>
                  <a:cubicBezTo>
                    <a:pt x="2032" y="7967"/>
                    <a:pt x="2101" y="7853"/>
                    <a:pt x="2169" y="7762"/>
                  </a:cubicBezTo>
                  <a:cubicBezTo>
                    <a:pt x="2237" y="7670"/>
                    <a:pt x="2283" y="7579"/>
                    <a:pt x="2352" y="7488"/>
                  </a:cubicBezTo>
                  <a:cubicBezTo>
                    <a:pt x="2397" y="7396"/>
                    <a:pt x="2466" y="7305"/>
                    <a:pt x="2511" y="7214"/>
                  </a:cubicBezTo>
                  <a:cubicBezTo>
                    <a:pt x="2557" y="7145"/>
                    <a:pt x="2625" y="7054"/>
                    <a:pt x="2671" y="6985"/>
                  </a:cubicBezTo>
                  <a:cubicBezTo>
                    <a:pt x="2785" y="6780"/>
                    <a:pt x="2899" y="6597"/>
                    <a:pt x="2991" y="6392"/>
                  </a:cubicBezTo>
                  <a:cubicBezTo>
                    <a:pt x="3036" y="6324"/>
                    <a:pt x="3082" y="6232"/>
                    <a:pt x="3128" y="6164"/>
                  </a:cubicBezTo>
                  <a:cubicBezTo>
                    <a:pt x="3173" y="6095"/>
                    <a:pt x="3219" y="6027"/>
                    <a:pt x="3265" y="5958"/>
                  </a:cubicBezTo>
                  <a:cubicBezTo>
                    <a:pt x="3333" y="5844"/>
                    <a:pt x="3402" y="5753"/>
                    <a:pt x="3470" y="5662"/>
                  </a:cubicBezTo>
                  <a:cubicBezTo>
                    <a:pt x="3539" y="5570"/>
                    <a:pt x="3516" y="5456"/>
                    <a:pt x="3447" y="5411"/>
                  </a:cubicBezTo>
                  <a:cubicBezTo>
                    <a:pt x="3409" y="5382"/>
                    <a:pt x="3367" y="5369"/>
                    <a:pt x="3327" y="5369"/>
                  </a:cubicBezTo>
                  <a:cubicBezTo>
                    <a:pt x="3272" y="5369"/>
                    <a:pt x="3223" y="5394"/>
                    <a:pt x="3196" y="5433"/>
                  </a:cubicBezTo>
                  <a:cubicBezTo>
                    <a:pt x="3105" y="5525"/>
                    <a:pt x="3036" y="5616"/>
                    <a:pt x="2968" y="5730"/>
                  </a:cubicBezTo>
                  <a:cubicBezTo>
                    <a:pt x="2945" y="5753"/>
                    <a:pt x="2922" y="5776"/>
                    <a:pt x="2899" y="5821"/>
                  </a:cubicBezTo>
                  <a:lnTo>
                    <a:pt x="2877" y="5821"/>
                  </a:lnTo>
                  <a:cubicBezTo>
                    <a:pt x="2968" y="5684"/>
                    <a:pt x="3059" y="5547"/>
                    <a:pt x="3150" y="5411"/>
                  </a:cubicBezTo>
                  <a:cubicBezTo>
                    <a:pt x="3219" y="5342"/>
                    <a:pt x="3265" y="5274"/>
                    <a:pt x="3310" y="5205"/>
                  </a:cubicBezTo>
                  <a:cubicBezTo>
                    <a:pt x="3379" y="5114"/>
                    <a:pt x="3424" y="5045"/>
                    <a:pt x="3493" y="4954"/>
                  </a:cubicBezTo>
                  <a:cubicBezTo>
                    <a:pt x="3539" y="4886"/>
                    <a:pt x="3607" y="4794"/>
                    <a:pt x="3653" y="4726"/>
                  </a:cubicBezTo>
                  <a:cubicBezTo>
                    <a:pt x="3721" y="4634"/>
                    <a:pt x="3767" y="4566"/>
                    <a:pt x="3835" y="4475"/>
                  </a:cubicBezTo>
                  <a:cubicBezTo>
                    <a:pt x="3949" y="4315"/>
                    <a:pt x="4041" y="4132"/>
                    <a:pt x="4155" y="3973"/>
                  </a:cubicBezTo>
                  <a:cubicBezTo>
                    <a:pt x="4269" y="3813"/>
                    <a:pt x="4383" y="3653"/>
                    <a:pt x="4474" y="3493"/>
                  </a:cubicBezTo>
                  <a:cubicBezTo>
                    <a:pt x="4604" y="3299"/>
                    <a:pt x="4713" y="3105"/>
                    <a:pt x="4840" y="2892"/>
                  </a:cubicBezTo>
                  <a:lnTo>
                    <a:pt x="4840" y="2892"/>
                  </a:lnTo>
                  <a:cubicBezTo>
                    <a:pt x="4840" y="2894"/>
                    <a:pt x="4840" y="2897"/>
                    <a:pt x="4840" y="2900"/>
                  </a:cubicBezTo>
                  <a:cubicBezTo>
                    <a:pt x="4931" y="2717"/>
                    <a:pt x="5045" y="2557"/>
                    <a:pt x="5136" y="2375"/>
                  </a:cubicBezTo>
                  <a:cubicBezTo>
                    <a:pt x="5228" y="2215"/>
                    <a:pt x="5319" y="2032"/>
                    <a:pt x="5410" y="1873"/>
                  </a:cubicBezTo>
                  <a:cubicBezTo>
                    <a:pt x="5501" y="1713"/>
                    <a:pt x="5570" y="1553"/>
                    <a:pt x="5661" y="1370"/>
                  </a:cubicBezTo>
                  <a:cubicBezTo>
                    <a:pt x="5730" y="1211"/>
                    <a:pt x="5798" y="1028"/>
                    <a:pt x="5867" y="845"/>
                  </a:cubicBezTo>
                  <a:cubicBezTo>
                    <a:pt x="5890" y="777"/>
                    <a:pt x="5912" y="709"/>
                    <a:pt x="5935" y="640"/>
                  </a:cubicBezTo>
                  <a:cubicBezTo>
                    <a:pt x="5958" y="572"/>
                    <a:pt x="5958" y="503"/>
                    <a:pt x="5981" y="435"/>
                  </a:cubicBezTo>
                  <a:cubicBezTo>
                    <a:pt x="5981" y="435"/>
                    <a:pt x="5981" y="435"/>
                    <a:pt x="5981" y="457"/>
                  </a:cubicBezTo>
                  <a:cubicBezTo>
                    <a:pt x="6004" y="412"/>
                    <a:pt x="6004" y="366"/>
                    <a:pt x="6004" y="320"/>
                  </a:cubicBezTo>
                  <a:lnTo>
                    <a:pt x="6004" y="366"/>
                  </a:lnTo>
                  <a:cubicBezTo>
                    <a:pt x="6026" y="275"/>
                    <a:pt x="6049" y="206"/>
                    <a:pt x="6072" y="138"/>
                  </a:cubicBezTo>
                  <a:cubicBezTo>
                    <a:pt x="6095" y="92"/>
                    <a:pt x="6072" y="24"/>
                    <a:pt x="6026"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22"/>
            <p:cNvSpPr/>
            <p:nvPr/>
          </p:nvSpPr>
          <p:spPr>
            <a:xfrm>
              <a:off x="6751875" y="2319100"/>
              <a:ext cx="84475" cy="144625"/>
            </a:xfrm>
            <a:custGeom>
              <a:avLst/>
              <a:gdLst/>
              <a:ahLst/>
              <a:cxnLst/>
              <a:rect l="l" t="t" r="r" b="b"/>
              <a:pathLst>
                <a:path w="3379" h="5785" extrusionOk="0">
                  <a:moveTo>
                    <a:pt x="3128" y="0"/>
                  </a:moveTo>
                  <a:lnTo>
                    <a:pt x="3082" y="23"/>
                  </a:lnTo>
                  <a:cubicBezTo>
                    <a:pt x="3059" y="23"/>
                    <a:pt x="3059" y="46"/>
                    <a:pt x="3037" y="69"/>
                  </a:cubicBezTo>
                  <a:cubicBezTo>
                    <a:pt x="3037" y="69"/>
                    <a:pt x="3037" y="69"/>
                    <a:pt x="3037" y="92"/>
                  </a:cubicBezTo>
                  <a:lnTo>
                    <a:pt x="3014" y="92"/>
                  </a:lnTo>
                  <a:cubicBezTo>
                    <a:pt x="3014" y="114"/>
                    <a:pt x="2991" y="137"/>
                    <a:pt x="2991" y="137"/>
                  </a:cubicBezTo>
                  <a:cubicBezTo>
                    <a:pt x="2991" y="160"/>
                    <a:pt x="2968" y="183"/>
                    <a:pt x="2968" y="229"/>
                  </a:cubicBezTo>
                  <a:cubicBezTo>
                    <a:pt x="2945" y="274"/>
                    <a:pt x="2923" y="320"/>
                    <a:pt x="2900" y="366"/>
                  </a:cubicBezTo>
                  <a:cubicBezTo>
                    <a:pt x="2900" y="388"/>
                    <a:pt x="2900" y="411"/>
                    <a:pt x="2877" y="434"/>
                  </a:cubicBezTo>
                  <a:cubicBezTo>
                    <a:pt x="2877" y="480"/>
                    <a:pt x="2854" y="503"/>
                    <a:pt x="2854" y="548"/>
                  </a:cubicBezTo>
                  <a:cubicBezTo>
                    <a:pt x="2854" y="571"/>
                    <a:pt x="2854" y="594"/>
                    <a:pt x="2877" y="594"/>
                  </a:cubicBezTo>
                  <a:cubicBezTo>
                    <a:pt x="2877" y="617"/>
                    <a:pt x="2877" y="617"/>
                    <a:pt x="2900" y="617"/>
                  </a:cubicBezTo>
                  <a:cubicBezTo>
                    <a:pt x="2877" y="639"/>
                    <a:pt x="2877" y="685"/>
                    <a:pt x="2854" y="708"/>
                  </a:cubicBezTo>
                  <a:cubicBezTo>
                    <a:pt x="2854" y="708"/>
                    <a:pt x="2854" y="731"/>
                    <a:pt x="2854" y="731"/>
                  </a:cubicBezTo>
                  <a:cubicBezTo>
                    <a:pt x="2786" y="822"/>
                    <a:pt x="2740" y="936"/>
                    <a:pt x="2694" y="1028"/>
                  </a:cubicBezTo>
                  <a:cubicBezTo>
                    <a:pt x="2649" y="1096"/>
                    <a:pt x="2603" y="1187"/>
                    <a:pt x="2557" y="1256"/>
                  </a:cubicBezTo>
                  <a:cubicBezTo>
                    <a:pt x="2466" y="1438"/>
                    <a:pt x="2375" y="1598"/>
                    <a:pt x="2283" y="1781"/>
                  </a:cubicBezTo>
                  <a:cubicBezTo>
                    <a:pt x="2283" y="1781"/>
                    <a:pt x="2283" y="1758"/>
                    <a:pt x="2283" y="1758"/>
                  </a:cubicBezTo>
                  <a:cubicBezTo>
                    <a:pt x="2261" y="1804"/>
                    <a:pt x="2238" y="1849"/>
                    <a:pt x="2215" y="1895"/>
                  </a:cubicBezTo>
                  <a:cubicBezTo>
                    <a:pt x="2192" y="1941"/>
                    <a:pt x="2146" y="1986"/>
                    <a:pt x="2124" y="2055"/>
                  </a:cubicBezTo>
                  <a:cubicBezTo>
                    <a:pt x="2124" y="2055"/>
                    <a:pt x="2101" y="2055"/>
                    <a:pt x="2101" y="2077"/>
                  </a:cubicBezTo>
                  <a:cubicBezTo>
                    <a:pt x="2078" y="2123"/>
                    <a:pt x="2032" y="2192"/>
                    <a:pt x="1987" y="2260"/>
                  </a:cubicBezTo>
                  <a:cubicBezTo>
                    <a:pt x="1987" y="2260"/>
                    <a:pt x="1987" y="2283"/>
                    <a:pt x="1964" y="2306"/>
                  </a:cubicBezTo>
                  <a:cubicBezTo>
                    <a:pt x="1964" y="2329"/>
                    <a:pt x="1941" y="2329"/>
                    <a:pt x="1941" y="2351"/>
                  </a:cubicBezTo>
                  <a:cubicBezTo>
                    <a:pt x="1827" y="2557"/>
                    <a:pt x="1690" y="2739"/>
                    <a:pt x="1576" y="2945"/>
                  </a:cubicBezTo>
                  <a:cubicBezTo>
                    <a:pt x="1462" y="3105"/>
                    <a:pt x="1348" y="3287"/>
                    <a:pt x="1233" y="3447"/>
                  </a:cubicBezTo>
                  <a:cubicBezTo>
                    <a:pt x="1119" y="3607"/>
                    <a:pt x="1005" y="3789"/>
                    <a:pt x="891" y="3949"/>
                  </a:cubicBezTo>
                  <a:cubicBezTo>
                    <a:pt x="754" y="4177"/>
                    <a:pt x="594" y="4383"/>
                    <a:pt x="435" y="4588"/>
                  </a:cubicBezTo>
                  <a:cubicBezTo>
                    <a:pt x="298" y="4794"/>
                    <a:pt x="161" y="4999"/>
                    <a:pt x="24" y="5205"/>
                  </a:cubicBezTo>
                  <a:cubicBezTo>
                    <a:pt x="24" y="5227"/>
                    <a:pt x="1" y="5273"/>
                    <a:pt x="1" y="5296"/>
                  </a:cubicBezTo>
                  <a:cubicBezTo>
                    <a:pt x="1" y="5319"/>
                    <a:pt x="1" y="5364"/>
                    <a:pt x="1" y="5387"/>
                  </a:cubicBezTo>
                  <a:cubicBezTo>
                    <a:pt x="24" y="5410"/>
                    <a:pt x="47" y="5433"/>
                    <a:pt x="69" y="5456"/>
                  </a:cubicBezTo>
                  <a:cubicBezTo>
                    <a:pt x="92" y="5478"/>
                    <a:pt x="115" y="5478"/>
                    <a:pt x="138" y="5478"/>
                  </a:cubicBezTo>
                  <a:cubicBezTo>
                    <a:pt x="115" y="5524"/>
                    <a:pt x="115" y="5547"/>
                    <a:pt x="92" y="5570"/>
                  </a:cubicBezTo>
                  <a:cubicBezTo>
                    <a:pt x="69" y="5593"/>
                    <a:pt x="69" y="5615"/>
                    <a:pt x="69" y="5638"/>
                  </a:cubicBezTo>
                  <a:cubicBezTo>
                    <a:pt x="92" y="5684"/>
                    <a:pt x="115" y="5730"/>
                    <a:pt x="138" y="5752"/>
                  </a:cubicBezTo>
                  <a:cubicBezTo>
                    <a:pt x="170" y="5768"/>
                    <a:pt x="191" y="5785"/>
                    <a:pt x="217" y="5785"/>
                  </a:cubicBezTo>
                  <a:cubicBezTo>
                    <a:pt x="227" y="5785"/>
                    <a:pt x="239" y="5782"/>
                    <a:pt x="252" y="5775"/>
                  </a:cubicBezTo>
                  <a:cubicBezTo>
                    <a:pt x="298" y="5775"/>
                    <a:pt x="343" y="5752"/>
                    <a:pt x="366" y="5730"/>
                  </a:cubicBezTo>
                  <a:cubicBezTo>
                    <a:pt x="412" y="5638"/>
                    <a:pt x="457" y="5570"/>
                    <a:pt x="503" y="5501"/>
                  </a:cubicBezTo>
                  <a:cubicBezTo>
                    <a:pt x="503" y="5478"/>
                    <a:pt x="526" y="5478"/>
                    <a:pt x="549" y="5456"/>
                  </a:cubicBezTo>
                  <a:cubicBezTo>
                    <a:pt x="617" y="5364"/>
                    <a:pt x="686" y="5273"/>
                    <a:pt x="754" y="5182"/>
                  </a:cubicBezTo>
                  <a:cubicBezTo>
                    <a:pt x="823" y="5090"/>
                    <a:pt x="868" y="4999"/>
                    <a:pt x="937" y="4931"/>
                  </a:cubicBezTo>
                  <a:cubicBezTo>
                    <a:pt x="1005" y="4839"/>
                    <a:pt x="1051" y="4748"/>
                    <a:pt x="1119" y="4657"/>
                  </a:cubicBezTo>
                  <a:cubicBezTo>
                    <a:pt x="1188" y="4565"/>
                    <a:pt x="1233" y="4474"/>
                    <a:pt x="1302" y="4406"/>
                  </a:cubicBezTo>
                  <a:cubicBezTo>
                    <a:pt x="1416" y="4223"/>
                    <a:pt x="1530" y="4040"/>
                    <a:pt x="1644" y="3858"/>
                  </a:cubicBezTo>
                  <a:lnTo>
                    <a:pt x="1690" y="3767"/>
                  </a:lnTo>
                  <a:cubicBezTo>
                    <a:pt x="1713" y="3744"/>
                    <a:pt x="1713" y="3721"/>
                    <a:pt x="1713" y="3721"/>
                  </a:cubicBezTo>
                  <a:cubicBezTo>
                    <a:pt x="1736" y="3675"/>
                    <a:pt x="1758" y="3652"/>
                    <a:pt x="1758" y="3630"/>
                  </a:cubicBezTo>
                  <a:cubicBezTo>
                    <a:pt x="1827" y="3515"/>
                    <a:pt x="1895" y="3401"/>
                    <a:pt x="1964" y="3287"/>
                  </a:cubicBezTo>
                  <a:cubicBezTo>
                    <a:pt x="1987" y="3219"/>
                    <a:pt x="2010" y="3173"/>
                    <a:pt x="2055" y="3127"/>
                  </a:cubicBezTo>
                  <a:cubicBezTo>
                    <a:pt x="2101" y="3013"/>
                    <a:pt x="2169" y="2922"/>
                    <a:pt x="2215" y="2831"/>
                  </a:cubicBezTo>
                  <a:cubicBezTo>
                    <a:pt x="2238" y="2808"/>
                    <a:pt x="2238" y="2785"/>
                    <a:pt x="2238" y="2762"/>
                  </a:cubicBezTo>
                  <a:cubicBezTo>
                    <a:pt x="2306" y="2671"/>
                    <a:pt x="2352" y="2557"/>
                    <a:pt x="2420" y="2465"/>
                  </a:cubicBezTo>
                  <a:cubicBezTo>
                    <a:pt x="2466" y="2374"/>
                    <a:pt x="2534" y="2260"/>
                    <a:pt x="2580" y="2169"/>
                  </a:cubicBezTo>
                  <a:cubicBezTo>
                    <a:pt x="2671" y="1986"/>
                    <a:pt x="2786" y="1804"/>
                    <a:pt x="2877" y="1621"/>
                  </a:cubicBezTo>
                  <a:cubicBezTo>
                    <a:pt x="2923" y="1575"/>
                    <a:pt x="2945" y="1507"/>
                    <a:pt x="2968" y="1461"/>
                  </a:cubicBezTo>
                  <a:cubicBezTo>
                    <a:pt x="2991" y="1416"/>
                    <a:pt x="3014" y="1370"/>
                    <a:pt x="3037" y="1301"/>
                  </a:cubicBezTo>
                  <a:cubicBezTo>
                    <a:pt x="3082" y="1210"/>
                    <a:pt x="3128" y="1119"/>
                    <a:pt x="3174" y="1028"/>
                  </a:cubicBezTo>
                  <a:cubicBezTo>
                    <a:pt x="3219" y="936"/>
                    <a:pt x="3242" y="845"/>
                    <a:pt x="3288" y="754"/>
                  </a:cubicBezTo>
                  <a:cubicBezTo>
                    <a:pt x="3311" y="662"/>
                    <a:pt x="3333" y="594"/>
                    <a:pt x="3356" y="503"/>
                  </a:cubicBezTo>
                  <a:cubicBezTo>
                    <a:pt x="3379" y="434"/>
                    <a:pt x="3379" y="388"/>
                    <a:pt x="3379" y="320"/>
                  </a:cubicBezTo>
                  <a:cubicBezTo>
                    <a:pt x="3379" y="274"/>
                    <a:pt x="3356" y="206"/>
                    <a:pt x="3311" y="160"/>
                  </a:cubicBezTo>
                  <a:cubicBezTo>
                    <a:pt x="3311" y="137"/>
                    <a:pt x="3311" y="114"/>
                    <a:pt x="3288" y="69"/>
                  </a:cubicBezTo>
                  <a:cubicBezTo>
                    <a:pt x="3288" y="23"/>
                    <a:pt x="3242" y="0"/>
                    <a:pt x="3196"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22"/>
            <p:cNvSpPr/>
            <p:nvPr/>
          </p:nvSpPr>
          <p:spPr>
            <a:xfrm>
              <a:off x="6739900" y="2313400"/>
              <a:ext cx="87900" cy="151300"/>
            </a:xfrm>
            <a:custGeom>
              <a:avLst/>
              <a:gdLst/>
              <a:ahLst/>
              <a:cxnLst/>
              <a:rect l="l" t="t" r="r" b="b"/>
              <a:pathLst>
                <a:path w="3516" h="6052" extrusionOk="0">
                  <a:moveTo>
                    <a:pt x="3379" y="0"/>
                  </a:moveTo>
                  <a:cubicBezTo>
                    <a:pt x="3310" y="0"/>
                    <a:pt x="3265" y="23"/>
                    <a:pt x="3242" y="69"/>
                  </a:cubicBezTo>
                  <a:cubicBezTo>
                    <a:pt x="3150" y="251"/>
                    <a:pt x="3082" y="434"/>
                    <a:pt x="2991" y="616"/>
                  </a:cubicBezTo>
                  <a:cubicBezTo>
                    <a:pt x="2922" y="776"/>
                    <a:pt x="2854" y="913"/>
                    <a:pt x="2785" y="1073"/>
                  </a:cubicBezTo>
                  <a:cubicBezTo>
                    <a:pt x="2717" y="1256"/>
                    <a:pt x="2625" y="1415"/>
                    <a:pt x="2534" y="1575"/>
                  </a:cubicBezTo>
                  <a:cubicBezTo>
                    <a:pt x="2443" y="1758"/>
                    <a:pt x="2352" y="1917"/>
                    <a:pt x="2260" y="2100"/>
                  </a:cubicBezTo>
                  <a:cubicBezTo>
                    <a:pt x="2078" y="2420"/>
                    <a:pt x="1872" y="2739"/>
                    <a:pt x="1690" y="3082"/>
                  </a:cubicBezTo>
                  <a:cubicBezTo>
                    <a:pt x="1598" y="3241"/>
                    <a:pt x="1484" y="3401"/>
                    <a:pt x="1393" y="3561"/>
                  </a:cubicBezTo>
                  <a:cubicBezTo>
                    <a:pt x="1302" y="3721"/>
                    <a:pt x="1187" y="3880"/>
                    <a:pt x="1096" y="4040"/>
                  </a:cubicBezTo>
                  <a:cubicBezTo>
                    <a:pt x="1005" y="4177"/>
                    <a:pt x="914" y="4314"/>
                    <a:pt x="845" y="4451"/>
                  </a:cubicBezTo>
                  <a:cubicBezTo>
                    <a:pt x="754" y="4611"/>
                    <a:pt x="662" y="4748"/>
                    <a:pt x="571" y="4885"/>
                  </a:cubicBezTo>
                  <a:cubicBezTo>
                    <a:pt x="411" y="5159"/>
                    <a:pt x="274" y="5433"/>
                    <a:pt x="92" y="5684"/>
                  </a:cubicBezTo>
                  <a:cubicBezTo>
                    <a:pt x="69" y="5706"/>
                    <a:pt x="46" y="5729"/>
                    <a:pt x="46" y="5752"/>
                  </a:cubicBezTo>
                  <a:cubicBezTo>
                    <a:pt x="1" y="5775"/>
                    <a:pt x="1" y="5821"/>
                    <a:pt x="1" y="5866"/>
                  </a:cubicBezTo>
                  <a:cubicBezTo>
                    <a:pt x="1" y="5912"/>
                    <a:pt x="23" y="5958"/>
                    <a:pt x="46" y="6003"/>
                  </a:cubicBezTo>
                  <a:cubicBezTo>
                    <a:pt x="78" y="6035"/>
                    <a:pt x="120" y="6052"/>
                    <a:pt x="162" y="6052"/>
                  </a:cubicBezTo>
                  <a:cubicBezTo>
                    <a:pt x="211" y="6052"/>
                    <a:pt x="261" y="6029"/>
                    <a:pt x="297" y="5980"/>
                  </a:cubicBezTo>
                  <a:cubicBezTo>
                    <a:pt x="389" y="5889"/>
                    <a:pt x="480" y="5775"/>
                    <a:pt x="548" y="5661"/>
                  </a:cubicBezTo>
                  <a:cubicBezTo>
                    <a:pt x="617" y="5592"/>
                    <a:pt x="662" y="5501"/>
                    <a:pt x="708" y="5433"/>
                  </a:cubicBezTo>
                  <a:cubicBezTo>
                    <a:pt x="799" y="5250"/>
                    <a:pt x="914" y="5090"/>
                    <a:pt x="1005" y="4930"/>
                  </a:cubicBezTo>
                  <a:cubicBezTo>
                    <a:pt x="1096" y="4771"/>
                    <a:pt x="1210" y="4588"/>
                    <a:pt x="1324" y="4428"/>
                  </a:cubicBezTo>
                  <a:cubicBezTo>
                    <a:pt x="1416" y="4268"/>
                    <a:pt x="1530" y="4086"/>
                    <a:pt x="1621" y="3926"/>
                  </a:cubicBezTo>
                  <a:cubicBezTo>
                    <a:pt x="1735" y="3766"/>
                    <a:pt x="1827" y="3607"/>
                    <a:pt x="1918" y="3447"/>
                  </a:cubicBezTo>
                  <a:cubicBezTo>
                    <a:pt x="2009" y="3287"/>
                    <a:pt x="2100" y="3104"/>
                    <a:pt x="2192" y="2945"/>
                  </a:cubicBezTo>
                  <a:cubicBezTo>
                    <a:pt x="2283" y="2785"/>
                    <a:pt x="2374" y="2625"/>
                    <a:pt x="2466" y="2465"/>
                  </a:cubicBezTo>
                  <a:cubicBezTo>
                    <a:pt x="2580" y="2283"/>
                    <a:pt x="2648" y="2123"/>
                    <a:pt x="2740" y="1963"/>
                  </a:cubicBezTo>
                  <a:cubicBezTo>
                    <a:pt x="2808" y="1826"/>
                    <a:pt x="2877" y="1712"/>
                    <a:pt x="2922" y="1598"/>
                  </a:cubicBezTo>
                  <a:cubicBezTo>
                    <a:pt x="2991" y="1461"/>
                    <a:pt x="3036" y="1324"/>
                    <a:pt x="3082" y="1187"/>
                  </a:cubicBezTo>
                  <a:cubicBezTo>
                    <a:pt x="3173" y="982"/>
                    <a:pt x="3265" y="753"/>
                    <a:pt x="3333" y="525"/>
                  </a:cubicBezTo>
                  <a:cubicBezTo>
                    <a:pt x="3379" y="411"/>
                    <a:pt x="3424" y="297"/>
                    <a:pt x="3493" y="206"/>
                  </a:cubicBezTo>
                  <a:cubicBezTo>
                    <a:pt x="3516" y="137"/>
                    <a:pt x="3493" y="46"/>
                    <a:pt x="3424" y="23"/>
                  </a:cubicBezTo>
                  <a:cubicBezTo>
                    <a:pt x="3424" y="0"/>
                    <a:pt x="3402" y="0"/>
                    <a:pt x="3379"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22"/>
            <p:cNvSpPr/>
            <p:nvPr/>
          </p:nvSpPr>
          <p:spPr>
            <a:xfrm>
              <a:off x="6744475" y="2312825"/>
              <a:ext cx="81625" cy="151825"/>
            </a:xfrm>
            <a:custGeom>
              <a:avLst/>
              <a:gdLst/>
              <a:ahLst/>
              <a:cxnLst/>
              <a:rect l="l" t="t" r="r" b="b"/>
              <a:pathLst>
                <a:path w="3265" h="6073" extrusionOk="0">
                  <a:moveTo>
                    <a:pt x="3150" y="0"/>
                  </a:moveTo>
                  <a:cubicBezTo>
                    <a:pt x="3127" y="0"/>
                    <a:pt x="3082" y="23"/>
                    <a:pt x="3059" y="69"/>
                  </a:cubicBezTo>
                  <a:cubicBezTo>
                    <a:pt x="2990" y="251"/>
                    <a:pt x="2922" y="411"/>
                    <a:pt x="2830" y="594"/>
                  </a:cubicBezTo>
                  <a:cubicBezTo>
                    <a:pt x="2739" y="754"/>
                    <a:pt x="2648" y="913"/>
                    <a:pt x="2579" y="1073"/>
                  </a:cubicBezTo>
                  <a:cubicBezTo>
                    <a:pt x="2511" y="1233"/>
                    <a:pt x="2420" y="1393"/>
                    <a:pt x="2351" y="1552"/>
                  </a:cubicBezTo>
                  <a:cubicBezTo>
                    <a:pt x="2260" y="1712"/>
                    <a:pt x="2191" y="1849"/>
                    <a:pt x="2100" y="2009"/>
                  </a:cubicBezTo>
                  <a:cubicBezTo>
                    <a:pt x="2032" y="2169"/>
                    <a:pt x="1940" y="2351"/>
                    <a:pt x="1849" y="2511"/>
                  </a:cubicBezTo>
                  <a:cubicBezTo>
                    <a:pt x="1758" y="2671"/>
                    <a:pt x="1666" y="2853"/>
                    <a:pt x="1575" y="3013"/>
                  </a:cubicBezTo>
                  <a:cubicBezTo>
                    <a:pt x="1484" y="3196"/>
                    <a:pt x="1392" y="3356"/>
                    <a:pt x="1301" y="3538"/>
                  </a:cubicBezTo>
                  <a:cubicBezTo>
                    <a:pt x="1210" y="3698"/>
                    <a:pt x="1119" y="3858"/>
                    <a:pt x="1050" y="4018"/>
                  </a:cubicBezTo>
                  <a:cubicBezTo>
                    <a:pt x="890" y="4314"/>
                    <a:pt x="753" y="4611"/>
                    <a:pt x="571" y="4885"/>
                  </a:cubicBezTo>
                  <a:cubicBezTo>
                    <a:pt x="479" y="5045"/>
                    <a:pt x="388" y="5182"/>
                    <a:pt x="297" y="5341"/>
                  </a:cubicBezTo>
                  <a:cubicBezTo>
                    <a:pt x="206" y="5501"/>
                    <a:pt x="114" y="5684"/>
                    <a:pt x="46" y="5844"/>
                  </a:cubicBezTo>
                  <a:cubicBezTo>
                    <a:pt x="0" y="5935"/>
                    <a:pt x="23" y="6026"/>
                    <a:pt x="91" y="6049"/>
                  </a:cubicBezTo>
                  <a:cubicBezTo>
                    <a:pt x="124" y="6065"/>
                    <a:pt x="156" y="6073"/>
                    <a:pt x="186" y="6073"/>
                  </a:cubicBezTo>
                  <a:cubicBezTo>
                    <a:pt x="242" y="6073"/>
                    <a:pt x="290" y="6048"/>
                    <a:pt x="320" y="6003"/>
                  </a:cubicBezTo>
                  <a:cubicBezTo>
                    <a:pt x="365" y="5889"/>
                    <a:pt x="434" y="5775"/>
                    <a:pt x="502" y="5661"/>
                  </a:cubicBezTo>
                  <a:cubicBezTo>
                    <a:pt x="525" y="5615"/>
                    <a:pt x="548" y="5570"/>
                    <a:pt x="571" y="5547"/>
                  </a:cubicBezTo>
                  <a:cubicBezTo>
                    <a:pt x="594" y="5501"/>
                    <a:pt x="639" y="5456"/>
                    <a:pt x="662" y="5410"/>
                  </a:cubicBezTo>
                  <a:cubicBezTo>
                    <a:pt x="776" y="5227"/>
                    <a:pt x="890" y="5068"/>
                    <a:pt x="982" y="4885"/>
                  </a:cubicBezTo>
                  <a:cubicBezTo>
                    <a:pt x="1187" y="4543"/>
                    <a:pt x="1347" y="4200"/>
                    <a:pt x="1529" y="3858"/>
                  </a:cubicBezTo>
                  <a:cubicBezTo>
                    <a:pt x="1621" y="3675"/>
                    <a:pt x="1712" y="3515"/>
                    <a:pt x="1781" y="3356"/>
                  </a:cubicBezTo>
                  <a:cubicBezTo>
                    <a:pt x="1895" y="3173"/>
                    <a:pt x="1963" y="2990"/>
                    <a:pt x="2054" y="2831"/>
                  </a:cubicBezTo>
                  <a:cubicBezTo>
                    <a:pt x="2146" y="2648"/>
                    <a:pt x="2237" y="2488"/>
                    <a:pt x="2306" y="2306"/>
                  </a:cubicBezTo>
                  <a:cubicBezTo>
                    <a:pt x="2397" y="2169"/>
                    <a:pt x="2465" y="1986"/>
                    <a:pt x="2534" y="1826"/>
                  </a:cubicBezTo>
                  <a:cubicBezTo>
                    <a:pt x="2648" y="1575"/>
                    <a:pt x="2762" y="1301"/>
                    <a:pt x="2876" y="1027"/>
                  </a:cubicBezTo>
                  <a:cubicBezTo>
                    <a:pt x="2945" y="890"/>
                    <a:pt x="3013" y="754"/>
                    <a:pt x="3059" y="617"/>
                  </a:cubicBezTo>
                  <a:cubicBezTo>
                    <a:pt x="3127" y="457"/>
                    <a:pt x="3196" y="320"/>
                    <a:pt x="3241" y="160"/>
                  </a:cubicBezTo>
                  <a:cubicBezTo>
                    <a:pt x="3264" y="137"/>
                    <a:pt x="3264" y="114"/>
                    <a:pt x="3264" y="69"/>
                  </a:cubicBezTo>
                  <a:cubicBezTo>
                    <a:pt x="3241" y="46"/>
                    <a:pt x="3241" y="23"/>
                    <a:pt x="3196" y="23"/>
                  </a:cubicBezTo>
                  <a:cubicBezTo>
                    <a:pt x="3196" y="0"/>
                    <a:pt x="3173" y="0"/>
                    <a:pt x="3150"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22"/>
            <p:cNvSpPr/>
            <p:nvPr/>
          </p:nvSpPr>
          <p:spPr>
            <a:xfrm>
              <a:off x="6697100" y="2341925"/>
              <a:ext cx="95900" cy="144950"/>
            </a:xfrm>
            <a:custGeom>
              <a:avLst/>
              <a:gdLst/>
              <a:ahLst/>
              <a:cxnLst/>
              <a:rect l="l" t="t" r="r" b="b"/>
              <a:pathLst>
                <a:path w="3836" h="5798" extrusionOk="0">
                  <a:moveTo>
                    <a:pt x="1393" y="3630"/>
                  </a:moveTo>
                  <a:cubicBezTo>
                    <a:pt x="1389" y="3637"/>
                    <a:pt x="1385" y="3646"/>
                    <a:pt x="1380" y="3654"/>
                  </a:cubicBezTo>
                  <a:lnTo>
                    <a:pt x="1380" y="3654"/>
                  </a:lnTo>
                  <a:cubicBezTo>
                    <a:pt x="1386" y="3648"/>
                    <a:pt x="1393" y="3642"/>
                    <a:pt x="1393" y="3630"/>
                  </a:cubicBezTo>
                  <a:close/>
                  <a:moveTo>
                    <a:pt x="1380" y="3654"/>
                  </a:moveTo>
                  <a:cubicBezTo>
                    <a:pt x="1376" y="3658"/>
                    <a:pt x="1372" y="3663"/>
                    <a:pt x="1371" y="3669"/>
                  </a:cubicBezTo>
                  <a:lnTo>
                    <a:pt x="1371" y="3669"/>
                  </a:lnTo>
                  <a:cubicBezTo>
                    <a:pt x="1374" y="3664"/>
                    <a:pt x="1377" y="3659"/>
                    <a:pt x="1380" y="3654"/>
                  </a:cubicBezTo>
                  <a:close/>
                  <a:moveTo>
                    <a:pt x="1552" y="4055"/>
                  </a:moveTo>
                  <a:cubicBezTo>
                    <a:pt x="1545" y="4065"/>
                    <a:pt x="1537" y="4076"/>
                    <a:pt x="1530" y="4086"/>
                  </a:cubicBezTo>
                  <a:cubicBezTo>
                    <a:pt x="1547" y="4069"/>
                    <a:pt x="1551" y="4065"/>
                    <a:pt x="1552" y="4055"/>
                  </a:cubicBezTo>
                  <a:close/>
                  <a:moveTo>
                    <a:pt x="1022" y="4153"/>
                  </a:moveTo>
                  <a:cubicBezTo>
                    <a:pt x="1018" y="4160"/>
                    <a:pt x="1014" y="4166"/>
                    <a:pt x="1008" y="4173"/>
                  </a:cubicBezTo>
                  <a:lnTo>
                    <a:pt x="1008" y="4173"/>
                  </a:lnTo>
                  <a:cubicBezTo>
                    <a:pt x="1013" y="4166"/>
                    <a:pt x="1017" y="4159"/>
                    <a:pt x="1022" y="4153"/>
                  </a:cubicBezTo>
                  <a:close/>
                  <a:moveTo>
                    <a:pt x="868" y="4337"/>
                  </a:moveTo>
                  <a:cubicBezTo>
                    <a:pt x="863" y="4351"/>
                    <a:pt x="858" y="4364"/>
                    <a:pt x="852" y="4376"/>
                  </a:cubicBezTo>
                  <a:lnTo>
                    <a:pt x="852" y="4376"/>
                  </a:lnTo>
                  <a:cubicBezTo>
                    <a:pt x="868" y="4360"/>
                    <a:pt x="868" y="4358"/>
                    <a:pt x="868" y="4337"/>
                  </a:cubicBezTo>
                  <a:close/>
                  <a:moveTo>
                    <a:pt x="3767" y="0"/>
                  </a:moveTo>
                  <a:cubicBezTo>
                    <a:pt x="3744" y="0"/>
                    <a:pt x="3744" y="0"/>
                    <a:pt x="3721" y="23"/>
                  </a:cubicBezTo>
                  <a:cubicBezTo>
                    <a:pt x="3676" y="115"/>
                    <a:pt x="3630" y="206"/>
                    <a:pt x="3584" y="297"/>
                  </a:cubicBezTo>
                  <a:cubicBezTo>
                    <a:pt x="3561" y="366"/>
                    <a:pt x="3516" y="457"/>
                    <a:pt x="3470" y="525"/>
                  </a:cubicBezTo>
                  <a:cubicBezTo>
                    <a:pt x="3424" y="617"/>
                    <a:pt x="3379" y="685"/>
                    <a:pt x="3333" y="776"/>
                  </a:cubicBezTo>
                  <a:cubicBezTo>
                    <a:pt x="3287" y="845"/>
                    <a:pt x="3242" y="936"/>
                    <a:pt x="3196" y="1005"/>
                  </a:cubicBezTo>
                  <a:cubicBezTo>
                    <a:pt x="3105" y="1164"/>
                    <a:pt x="2991" y="1324"/>
                    <a:pt x="2877" y="1461"/>
                  </a:cubicBezTo>
                  <a:cubicBezTo>
                    <a:pt x="2785" y="1621"/>
                    <a:pt x="2694" y="1781"/>
                    <a:pt x="2580" y="1918"/>
                  </a:cubicBezTo>
                  <a:cubicBezTo>
                    <a:pt x="2489" y="2055"/>
                    <a:pt x="2397" y="2214"/>
                    <a:pt x="2283" y="2351"/>
                  </a:cubicBezTo>
                  <a:cubicBezTo>
                    <a:pt x="2192" y="2488"/>
                    <a:pt x="2101" y="2625"/>
                    <a:pt x="2009" y="2762"/>
                  </a:cubicBezTo>
                  <a:cubicBezTo>
                    <a:pt x="1918" y="2899"/>
                    <a:pt x="1827" y="3036"/>
                    <a:pt x="1735" y="3173"/>
                  </a:cubicBezTo>
                  <a:cubicBezTo>
                    <a:pt x="1621" y="3310"/>
                    <a:pt x="1530" y="3447"/>
                    <a:pt x="1439" y="3584"/>
                  </a:cubicBezTo>
                  <a:cubicBezTo>
                    <a:pt x="1416" y="3607"/>
                    <a:pt x="1393" y="3652"/>
                    <a:pt x="1370" y="3675"/>
                  </a:cubicBezTo>
                  <a:cubicBezTo>
                    <a:pt x="1370" y="3673"/>
                    <a:pt x="1370" y="3671"/>
                    <a:pt x="1371" y="3669"/>
                  </a:cubicBezTo>
                  <a:lnTo>
                    <a:pt x="1371" y="3669"/>
                  </a:lnTo>
                  <a:cubicBezTo>
                    <a:pt x="1346" y="3710"/>
                    <a:pt x="1313" y="3756"/>
                    <a:pt x="1279" y="3789"/>
                  </a:cubicBezTo>
                  <a:cubicBezTo>
                    <a:pt x="1233" y="3881"/>
                    <a:pt x="1165" y="3949"/>
                    <a:pt x="1096" y="4040"/>
                  </a:cubicBezTo>
                  <a:cubicBezTo>
                    <a:pt x="1119" y="4018"/>
                    <a:pt x="1119" y="4018"/>
                    <a:pt x="1142" y="3995"/>
                  </a:cubicBezTo>
                  <a:lnTo>
                    <a:pt x="1142" y="3995"/>
                  </a:lnTo>
                  <a:cubicBezTo>
                    <a:pt x="1102" y="4055"/>
                    <a:pt x="1062" y="4097"/>
                    <a:pt x="1022" y="4153"/>
                  </a:cubicBezTo>
                  <a:lnTo>
                    <a:pt x="1022" y="4153"/>
                  </a:lnTo>
                  <a:cubicBezTo>
                    <a:pt x="1026" y="4146"/>
                    <a:pt x="1028" y="4139"/>
                    <a:pt x="1028" y="4132"/>
                  </a:cubicBezTo>
                  <a:lnTo>
                    <a:pt x="1028" y="4132"/>
                  </a:lnTo>
                  <a:lnTo>
                    <a:pt x="1006" y="4175"/>
                  </a:lnTo>
                  <a:lnTo>
                    <a:pt x="1006" y="4175"/>
                  </a:lnTo>
                  <a:cubicBezTo>
                    <a:pt x="1007" y="4174"/>
                    <a:pt x="1007" y="4174"/>
                    <a:pt x="1008" y="4173"/>
                  </a:cubicBezTo>
                  <a:lnTo>
                    <a:pt x="1008" y="4173"/>
                  </a:lnTo>
                  <a:cubicBezTo>
                    <a:pt x="1007" y="4175"/>
                    <a:pt x="1006" y="4176"/>
                    <a:pt x="1005" y="4177"/>
                  </a:cubicBezTo>
                  <a:lnTo>
                    <a:pt x="1006" y="4175"/>
                  </a:lnTo>
                  <a:lnTo>
                    <a:pt x="1006" y="4175"/>
                  </a:lnTo>
                  <a:cubicBezTo>
                    <a:pt x="999" y="4184"/>
                    <a:pt x="990" y="4192"/>
                    <a:pt x="982" y="4200"/>
                  </a:cubicBezTo>
                  <a:cubicBezTo>
                    <a:pt x="959" y="4223"/>
                    <a:pt x="936" y="4269"/>
                    <a:pt x="914" y="4292"/>
                  </a:cubicBezTo>
                  <a:cubicBezTo>
                    <a:pt x="908" y="4297"/>
                    <a:pt x="902" y="4303"/>
                    <a:pt x="891" y="4314"/>
                  </a:cubicBezTo>
                  <a:cubicBezTo>
                    <a:pt x="891" y="4335"/>
                    <a:pt x="872" y="4356"/>
                    <a:pt x="852" y="4376"/>
                  </a:cubicBezTo>
                  <a:lnTo>
                    <a:pt x="852" y="4376"/>
                  </a:lnTo>
                  <a:cubicBezTo>
                    <a:pt x="852" y="4376"/>
                    <a:pt x="852" y="4376"/>
                    <a:pt x="852" y="4376"/>
                  </a:cubicBezTo>
                  <a:lnTo>
                    <a:pt x="852" y="4376"/>
                  </a:lnTo>
                  <a:cubicBezTo>
                    <a:pt x="850" y="4378"/>
                    <a:pt x="848" y="4380"/>
                    <a:pt x="846" y="4382"/>
                  </a:cubicBezTo>
                  <a:lnTo>
                    <a:pt x="846" y="4382"/>
                  </a:lnTo>
                  <a:cubicBezTo>
                    <a:pt x="848" y="4380"/>
                    <a:pt x="850" y="4378"/>
                    <a:pt x="852" y="4376"/>
                  </a:cubicBezTo>
                  <a:lnTo>
                    <a:pt x="852" y="4376"/>
                  </a:lnTo>
                  <a:cubicBezTo>
                    <a:pt x="828" y="4424"/>
                    <a:pt x="795" y="4461"/>
                    <a:pt x="777" y="4497"/>
                  </a:cubicBezTo>
                  <a:cubicBezTo>
                    <a:pt x="754" y="4543"/>
                    <a:pt x="708" y="4565"/>
                    <a:pt x="685" y="4611"/>
                  </a:cubicBezTo>
                  <a:cubicBezTo>
                    <a:pt x="663" y="4657"/>
                    <a:pt x="640" y="4680"/>
                    <a:pt x="617" y="4702"/>
                  </a:cubicBezTo>
                  <a:cubicBezTo>
                    <a:pt x="594" y="4725"/>
                    <a:pt x="594" y="4725"/>
                    <a:pt x="594" y="4748"/>
                  </a:cubicBezTo>
                  <a:cubicBezTo>
                    <a:pt x="575" y="4767"/>
                    <a:pt x="557" y="4785"/>
                    <a:pt x="538" y="4817"/>
                  </a:cubicBezTo>
                  <a:lnTo>
                    <a:pt x="538" y="4817"/>
                  </a:lnTo>
                  <a:cubicBezTo>
                    <a:pt x="526" y="4817"/>
                    <a:pt x="526" y="4821"/>
                    <a:pt x="526" y="4839"/>
                  </a:cubicBezTo>
                  <a:cubicBezTo>
                    <a:pt x="526" y="4829"/>
                    <a:pt x="531" y="4823"/>
                    <a:pt x="536" y="4820"/>
                  </a:cubicBezTo>
                  <a:lnTo>
                    <a:pt x="536" y="4820"/>
                  </a:lnTo>
                  <a:cubicBezTo>
                    <a:pt x="533" y="4826"/>
                    <a:pt x="529" y="4832"/>
                    <a:pt x="526" y="4839"/>
                  </a:cubicBezTo>
                  <a:cubicBezTo>
                    <a:pt x="480" y="4885"/>
                    <a:pt x="457" y="4931"/>
                    <a:pt x="412" y="4976"/>
                  </a:cubicBezTo>
                  <a:cubicBezTo>
                    <a:pt x="389" y="4999"/>
                    <a:pt x="366" y="5045"/>
                    <a:pt x="343" y="5090"/>
                  </a:cubicBezTo>
                  <a:cubicBezTo>
                    <a:pt x="320" y="5113"/>
                    <a:pt x="297" y="5159"/>
                    <a:pt x="275" y="5182"/>
                  </a:cubicBezTo>
                  <a:cubicBezTo>
                    <a:pt x="183" y="5296"/>
                    <a:pt x="115" y="5410"/>
                    <a:pt x="46" y="5524"/>
                  </a:cubicBezTo>
                  <a:cubicBezTo>
                    <a:pt x="1" y="5593"/>
                    <a:pt x="23" y="5684"/>
                    <a:pt x="69" y="5730"/>
                  </a:cubicBezTo>
                  <a:cubicBezTo>
                    <a:pt x="115" y="5775"/>
                    <a:pt x="160" y="5798"/>
                    <a:pt x="206" y="5798"/>
                  </a:cubicBezTo>
                  <a:cubicBezTo>
                    <a:pt x="252" y="5798"/>
                    <a:pt x="297" y="5775"/>
                    <a:pt x="320" y="5730"/>
                  </a:cubicBezTo>
                  <a:cubicBezTo>
                    <a:pt x="366" y="5707"/>
                    <a:pt x="389" y="5661"/>
                    <a:pt x="412" y="5638"/>
                  </a:cubicBezTo>
                  <a:cubicBezTo>
                    <a:pt x="434" y="5615"/>
                    <a:pt x="457" y="5570"/>
                    <a:pt x="480" y="5547"/>
                  </a:cubicBezTo>
                  <a:cubicBezTo>
                    <a:pt x="548" y="5478"/>
                    <a:pt x="594" y="5387"/>
                    <a:pt x="640" y="5319"/>
                  </a:cubicBezTo>
                  <a:cubicBezTo>
                    <a:pt x="640" y="5319"/>
                    <a:pt x="640" y="5341"/>
                    <a:pt x="640" y="5341"/>
                  </a:cubicBezTo>
                  <a:cubicBezTo>
                    <a:pt x="644" y="5332"/>
                    <a:pt x="649" y="5323"/>
                    <a:pt x="654" y="5314"/>
                  </a:cubicBezTo>
                  <a:lnTo>
                    <a:pt x="654" y="5314"/>
                  </a:lnTo>
                  <a:cubicBezTo>
                    <a:pt x="659" y="5310"/>
                    <a:pt x="661" y="5304"/>
                    <a:pt x="662" y="5300"/>
                  </a:cubicBezTo>
                  <a:lnTo>
                    <a:pt x="662" y="5300"/>
                  </a:lnTo>
                  <a:cubicBezTo>
                    <a:pt x="706" y="5222"/>
                    <a:pt x="764" y="5145"/>
                    <a:pt x="822" y="5068"/>
                  </a:cubicBezTo>
                  <a:cubicBezTo>
                    <a:pt x="914" y="4953"/>
                    <a:pt x="982" y="4839"/>
                    <a:pt x="1073" y="4748"/>
                  </a:cubicBezTo>
                  <a:cubicBezTo>
                    <a:pt x="1051" y="4748"/>
                    <a:pt x="1051" y="4771"/>
                    <a:pt x="1028" y="4771"/>
                  </a:cubicBezTo>
                  <a:cubicBezTo>
                    <a:pt x="1210" y="4543"/>
                    <a:pt x="1393" y="4292"/>
                    <a:pt x="1553" y="4040"/>
                  </a:cubicBezTo>
                  <a:lnTo>
                    <a:pt x="1553" y="4040"/>
                  </a:lnTo>
                  <a:cubicBezTo>
                    <a:pt x="1553" y="4047"/>
                    <a:pt x="1553" y="4051"/>
                    <a:pt x="1552" y="4055"/>
                  </a:cubicBezTo>
                  <a:lnTo>
                    <a:pt x="1552" y="4055"/>
                  </a:lnTo>
                  <a:cubicBezTo>
                    <a:pt x="1662" y="3903"/>
                    <a:pt x="1788" y="3733"/>
                    <a:pt x="1895" y="3584"/>
                  </a:cubicBezTo>
                  <a:cubicBezTo>
                    <a:pt x="1986" y="3424"/>
                    <a:pt x="2078" y="3264"/>
                    <a:pt x="2192" y="3105"/>
                  </a:cubicBezTo>
                  <a:cubicBezTo>
                    <a:pt x="2283" y="2945"/>
                    <a:pt x="2374" y="2808"/>
                    <a:pt x="2466" y="2648"/>
                  </a:cubicBezTo>
                  <a:cubicBezTo>
                    <a:pt x="2511" y="2557"/>
                    <a:pt x="2557" y="2488"/>
                    <a:pt x="2603" y="2397"/>
                  </a:cubicBezTo>
                  <a:cubicBezTo>
                    <a:pt x="2648" y="2329"/>
                    <a:pt x="2694" y="2237"/>
                    <a:pt x="2763" y="2146"/>
                  </a:cubicBezTo>
                  <a:cubicBezTo>
                    <a:pt x="2808" y="2077"/>
                    <a:pt x="2854" y="1986"/>
                    <a:pt x="2899" y="1895"/>
                  </a:cubicBezTo>
                  <a:cubicBezTo>
                    <a:pt x="2922" y="1826"/>
                    <a:pt x="2968" y="1735"/>
                    <a:pt x="3014" y="1667"/>
                  </a:cubicBezTo>
                  <a:cubicBezTo>
                    <a:pt x="3059" y="1575"/>
                    <a:pt x="3105" y="1507"/>
                    <a:pt x="3151" y="1416"/>
                  </a:cubicBezTo>
                  <a:cubicBezTo>
                    <a:pt x="3196" y="1347"/>
                    <a:pt x="3219" y="1256"/>
                    <a:pt x="3265" y="1164"/>
                  </a:cubicBezTo>
                  <a:cubicBezTo>
                    <a:pt x="3356" y="1005"/>
                    <a:pt x="3424" y="845"/>
                    <a:pt x="3516" y="662"/>
                  </a:cubicBezTo>
                  <a:cubicBezTo>
                    <a:pt x="3561" y="594"/>
                    <a:pt x="3607" y="525"/>
                    <a:pt x="3630" y="434"/>
                  </a:cubicBezTo>
                  <a:cubicBezTo>
                    <a:pt x="3676" y="366"/>
                    <a:pt x="3721" y="274"/>
                    <a:pt x="3744" y="183"/>
                  </a:cubicBezTo>
                  <a:cubicBezTo>
                    <a:pt x="3767" y="160"/>
                    <a:pt x="3790" y="115"/>
                    <a:pt x="3812" y="69"/>
                  </a:cubicBezTo>
                  <a:cubicBezTo>
                    <a:pt x="3835" y="46"/>
                    <a:pt x="3812" y="23"/>
                    <a:pt x="3790"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22"/>
            <p:cNvSpPr/>
            <p:nvPr/>
          </p:nvSpPr>
          <p:spPr>
            <a:xfrm>
              <a:off x="6689675" y="2492575"/>
              <a:ext cx="6300" cy="6300"/>
            </a:xfrm>
            <a:custGeom>
              <a:avLst/>
              <a:gdLst/>
              <a:ahLst/>
              <a:cxnLst/>
              <a:rect l="l" t="t" r="r" b="b"/>
              <a:pathLst>
                <a:path w="252" h="252" extrusionOk="0">
                  <a:moveTo>
                    <a:pt x="115" y="0"/>
                  </a:moveTo>
                  <a:cubicBezTo>
                    <a:pt x="47" y="0"/>
                    <a:pt x="1" y="46"/>
                    <a:pt x="1" y="114"/>
                  </a:cubicBezTo>
                  <a:cubicBezTo>
                    <a:pt x="1" y="183"/>
                    <a:pt x="47" y="251"/>
                    <a:pt x="115" y="251"/>
                  </a:cubicBezTo>
                  <a:cubicBezTo>
                    <a:pt x="184" y="251"/>
                    <a:pt x="252" y="183"/>
                    <a:pt x="252" y="114"/>
                  </a:cubicBezTo>
                  <a:cubicBezTo>
                    <a:pt x="252" y="46"/>
                    <a:pt x="184" y="0"/>
                    <a:pt x="115"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22"/>
            <p:cNvSpPr/>
            <p:nvPr/>
          </p:nvSpPr>
          <p:spPr>
            <a:xfrm>
              <a:off x="6713075" y="2141050"/>
              <a:ext cx="34850" cy="25000"/>
            </a:xfrm>
            <a:custGeom>
              <a:avLst/>
              <a:gdLst/>
              <a:ahLst/>
              <a:cxnLst/>
              <a:rect l="l" t="t" r="r" b="b"/>
              <a:pathLst>
                <a:path w="1394" h="1000" extrusionOk="0">
                  <a:moveTo>
                    <a:pt x="1279" y="1"/>
                  </a:moveTo>
                  <a:cubicBezTo>
                    <a:pt x="1210" y="24"/>
                    <a:pt x="1165" y="69"/>
                    <a:pt x="1096" y="92"/>
                  </a:cubicBezTo>
                  <a:cubicBezTo>
                    <a:pt x="1085" y="81"/>
                    <a:pt x="1068" y="75"/>
                    <a:pt x="1051" y="75"/>
                  </a:cubicBezTo>
                  <a:cubicBezTo>
                    <a:pt x="1034" y="75"/>
                    <a:pt x="1016" y="81"/>
                    <a:pt x="1005" y="92"/>
                  </a:cubicBezTo>
                  <a:cubicBezTo>
                    <a:pt x="914" y="115"/>
                    <a:pt x="845" y="161"/>
                    <a:pt x="754" y="206"/>
                  </a:cubicBezTo>
                  <a:cubicBezTo>
                    <a:pt x="686" y="252"/>
                    <a:pt x="617" y="298"/>
                    <a:pt x="526" y="343"/>
                  </a:cubicBezTo>
                  <a:cubicBezTo>
                    <a:pt x="457" y="412"/>
                    <a:pt x="366" y="457"/>
                    <a:pt x="275" y="526"/>
                  </a:cubicBezTo>
                  <a:cubicBezTo>
                    <a:pt x="252" y="572"/>
                    <a:pt x="206" y="594"/>
                    <a:pt x="183" y="617"/>
                  </a:cubicBezTo>
                  <a:cubicBezTo>
                    <a:pt x="161" y="640"/>
                    <a:pt x="138" y="640"/>
                    <a:pt x="115" y="663"/>
                  </a:cubicBezTo>
                  <a:cubicBezTo>
                    <a:pt x="92" y="686"/>
                    <a:pt x="69" y="708"/>
                    <a:pt x="46" y="731"/>
                  </a:cubicBezTo>
                  <a:cubicBezTo>
                    <a:pt x="46" y="754"/>
                    <a:pt x="24" y="754"/>
                    <a:pt x="24" y="777"/>
                  </a:cubicBezTo>
                  <a:cubicBezTo>
                    <a:pt x="1" y="823"/>
                    <a:pt x="24" y="868"/>
                    <a:pt x="46" y="914"/>
                  </a:cubicBezTo>
                  <a:cubicBezTo>
                    <a:pt x="92" y="937"/>
                    <a:pt x="115" y="960"/>
                    <a:pt x="161" y="960"/>
                  </a:cubicBezTo>
                  <a:lnTo>
                    <a:pt x="138" y="960"/>
                  </a:lnTo>
                  <a:cubicBezTo>
                    <a:pt x="183" y="960"/>
                    <a:pt x="206" y="982"/>
                    <a:pt x="252" y="982"/>
                  </a:cubicBezTo>
                  <a:lnTo>
                    <a:pt x="343" y="982"/>
                  </a:lnTo>
                  <a:cubicBezTo>
                    <a:pt x="355" y="994"/>
                    <a:pt x="372" y="999"/>
                    <a:pt x="389" y="999"/>
                  </a:cubicBezTo>
                  <a:cubicBezTo>
                    <a:pt x="406" y="999"/>
                    <a:pt x="423" y="994"/>
                    <a:pt x="434" y="982"/>
                  </a:cubicBezTo>
                  <a:cubicBezTo>
                    <a:pt x="457" y="960"/>
                    <a:pt x="457" y="960"/>
                    <a:pt x="480" y="960"/>
                  </a:cubicBezTo>
                  <a:cubicBezTo>
                    <a:pt x="503" y="937"/>
                    <a:pt x="503" y="914"/>
                    <a:pt x="503" y="914"/>
                  </a:cubicBezTo>
                  <a:cubicBezTo>
                    <a:pt x="503" y="891"/>
                    <a:pt x="526" y="891"/>
                    <a:pt x="526" y="868"/>
                  </a:cubicBezTo>
                  <a:cubicBezTo>
                    <a:pt x="549" y="868"/>
                    <a:pt x="549" y="845"/>
                    <a:pt x="549" y="845"/>
                  </a:cubicBezTo>
                  <a:cubicBezTo>
                    <a:pt x="556" y="838"/>
                    <a:pt x="564" y="831"/>
                    <a:pt x="571" y="823"/>
                  </a:cubicBezTo>
                  <a:lnTo>
                    <a:pt x="571" y="823"/>
                  </a:lnTo>
                  <a:cubicBezTo>
                    <a:pt x="571" y="826"/>
                    <a:pt x="570" y="845"/>
                    <a:pt x="549" y="845"/>
                  </a:cubicBezTo>
                  <a:cubicBezTo>
                    <a:pt x="571" y="845"/>
                    <a:pt x="571" y="845"/>
                    <a:pt x="571" y="823"/>
                  </a:cubicBezTo>
                  <a:lnTo>
                    <a:pt x="571" y="823"/>
                  </a:lnTo>
                  <a:cubicBezTo>
                    <a:pt x="571" y="823"/>
                    <a:pt x="571" y="823"/>
                    <a:pt x="571" y="823"/>
                  </a:cubicBezTo>
                  <a:lnTo>
                    <a:pt x="571" y="823"/>
                  </a:lnTo>
                  <a:cubicBezTo>
                    <a:pt x="571" y="823"/>
                    <a:pt x="571" y="823"/>
                    <a:pt x="571" y="823"/>
                  </a:cubicBezTo>
                  <a:lnTo>
                    <a:pt x="571" y="823"/>
                  </a:lnTo>
                  <a:cubicBezTo>
                    <a:pt x="571" y="823"/>
                    <a:pt x="571" y="823"/>
                    <a:pt x="571" y="823"/>
                  </a:cubicBezTo>
                  <a:lnTo>
                    <a:pt x="571" y="823"/>
                  </a:lnTo>
                  <a:cubicBezTo>
                    <a:pt x="658" y="739"/>
                    <a:pt x="761" y="653"/>
                    <a:pt x="845" y="549"/>
                  </a:cubicBezTo>
                  <a:cubicBezTo>
                    <a:pt x="891" y="503"/>
                    <a:pt x="959" y="435"/>
                    <a:pt x="1005" y="389"/>
                  </a:cubicBezTo>
                  <a:cubicBezTo>
                    <a:pt x="1074" y="320"/>
                    <a:pt x="1142" y="252"/>
                    <a:pt x="1233" y="206"/>
                  </a:cubicBezTo>
                  <a:cubicBezTo>
                    <a:pt x="1256" y="183"/>
                    <a:pt x="1302" y="161"/>
                    <a:pt x="1347" y="138"/>
                  </a:cubicBezTo>
                  <a:cubicBezTo>
                    <a:pt x="1370" y="115"/>
                    <a:pt x="1393" y="69"/>
                    <a:pt x="1370" y="24"/>
                  </a:cubicBezTo>
                  <a:cubicBezTo>
                    <a:pt x="1370" y="1"/>
                    <a:pt x="1325" y="1"/>
                    <a:pt x="1302" y="1"/>
                  </a:cubicBezTo>
                  <a:close/>
                </a:path>
              </a:pathLst>
            </a:custGeom>
            <a:solidFill>
              <a:srgbClr val="D438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22"/>
            <p:cNvSpPr/>
            <p:nvPr/>
          </p:nvSpPr>
          <p:spPr>
            <a:xfrm>
              <a:off x="6681125" y="2178725"/>
              <a:ext cx="26275" cy="36550"/>
            </a:xfrm>
            <a:custGeom>
              <a:avLst/>
              <a:gdLst/>
              <a:ahLst/>
              <a:cxnLst/>
              <a:rect l="l" t="t" r="r" b="b"/>
              <a:pathLst>
                <a:path w="1051" h="1462" extrusionOk="0">
                  <a:moveTo>
                    <a:pt x="982" y="0"/>
                  </a:moveTo>
                  <a:cubicBezTo>
                    <a:pt x="982" y="0"/>
                    <a:pt x="959" y="23"/>
                    <a:pt x="959" y="23"/>
                  </a:cubicBezTo>
                  <a:cubicBezTo>
                    <a:pt x="936" y="46"/>
                    <a:pt x="914" y="69"/>
                    <a:pt x="891" y="114"/>
                  </a:cubicBezTo>
                  <a:cubicBezTo>
                    <a:pt x="868" y="114"/>
                    <a:pt x="845" y="137"/>
                    <a:pt x="845" y="160"/>
                  </a:cubicBezTo>
                  <a:cubicBezTo>
                    <a:pt x="822" y="206"/>
                    <a:pt x="799" y="229"/>
                    <a:pt x="777" y="251"/>
                  </a:cubicBezTo>
                  <a:cubicBezTo>
                    <a:pt x="754" y="274"/>
                    <a:pt x="731" y="297"/>
                    <a:pt x="708" y="343"/>
                  </a:cubicBezTo>
                  <a:cubicBezTo>
                    <a:pt x="617" y="457"/>
                    <a:pt x="526" y="571"/>
                    <a:pt x="434" y="708"/>
                  </a:cubicBezTo>
                  <a:cubicBezTo>
                    <a:pt x="389" y="754"/>
                    <a:pt x="343" y="822"/>
                    <a:pt x="297" y="891"/>
                  </a:cubicBezTo>
                  <a:cubicBezTo>
                    <a:pt x="274" y="936"/>
                    <a:pt x="229" y="982"/>
                    <a:pt x="206" y="1027"/>
                  </a:cubicBezTo>
                  <a:cubicBezTo>
                    <a:pt x="183" y="1073"/>
                    <a:pt x="137" y="1119"/>
                    <a:pt x="115" y="1164"/>
                  </a:cubicBezTo>
                  <a:cubicBezTo>
                    <a:pt x="115" y="1187"/>
                    <a:pt x="92" y="1210"/>
                    <a:pt x="69" y="1233"/>
                  </a:cubicBezTo>
                  <a:cubicBezTo>
                    <a:pt x="46" y="1256"/>
                    <a:pt x="23" y="1279"/>
                    <a:pt x="23" y="1301"/>
                  </a:cubicBezTo>
                  <a:cubicBezTo>
                    <a:pt x="1" y="1347"/>
                    <a:pt x="1" y="1393"/>
                    <a:pt x="23" y="1438"/>
                  </a:cubicBezTo>
                  <a:cubicBezTo>
                    <a:pt x="46" y="1461"/>
                    <a:pt x="69" y="1461"/>
                    <a:pt x="92" y="1461"/>
                  </a:cubicBezTo>
                  <a:cubicBezTo>
                    <a:pt x="115" y="1461"/>
                    <a:pt x="137" y="1461"/>
                    <a:pt x="160" y="1438"/>
                  </a:cubicBezTo>
                  <a:cubicBezTo>
                    <a:pt x="206" y="1393"/>
                    <a:pt x="252" y="1347"/>
                    <a:pt x="274" y="1301"/>
                  </a:cubicBezTo>
                  <a:cubicBezTo>
                    <a:pt x="320" y="1256"/>
                    <a:pt x="343" y="1210"/>
                    <a:pt x="366" y="1164"/>
                  </a:cubicBezTo>
                  <a:cubicBezTo>
                    <a:pt x="389" y="1119"/>
                    <a:pt x="411" y="1050"/>
                    <a:pt x="434" y="1005"/>
                  </a:cubicBezTo>
                  <a:cubicBezTo>
                    <a:pt x="480" y="959"/>
                    <a:pt x="503" y="891"/>
                    <a:pt x="548" y="822"/>
                  </a:cubicBezTo>
                  <a:cubicBezTo>
                    <a:pt x="594" y="754"/>
                    <a:pt x="617" y="708"/>
                    <a:pt x="662" y="639"/>
                  </a:cubicBezTo>
                  <a:cubicBezTo>
                    <a:pt x="708" y="571"/>
                    <a:pt x="731" y="503"/>
                    <a:pt x="777" y="434"/>
                  </a:cubicBezTo>
                  <a:cubicBezTo>
                    <a:pt x="845" y="343"/>
                    <a:pt x="914" y="229"/>
                    <a:pt x="982" y="137"/>
                  </a:cubicBezTo>
                  <a:cubicBezTo>
                    <a:pt x="1005" y="114"/>
                    <a:pt x="1005" y="114"/>
                    <a:pt x="1028" y="92"/>
                  </a:cubicBezTo>
                  <a:cubicBezTo>
                    <a:pt x="1028" y="69"/>
                    <a:pt x="1051" y="46"/>
                    <a:pt x="1028" y="23"/>
                  </a:cubicBezTo>
                  <a:cubicBezTo>
                    <a:pt x="1005" y="23"/>
                    <a:pt x="1005" y="0"/>
                    <a:pt x="982" y="0"/>
                  </a:cubicBezTo>
                  <a:close/>
                </a:path>
              </a:pathLst>
            </a:custGeom>
            <a:solidFill>
              <a:srgbClr val="D438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22"/>
            <p:cNvSpPr/>
            <p:nvPr/>
          </p:nvSpPr>
          <p:spPr>
            <a:xfrm>
              <a:off x="6777000" y="2206100"/>
              <a:ext cx="38825" cy="12600"/>
            </a:xfrm>
            <a:custGeom>
              <a:avLst/>
              <a:gdLst/>
              <a:ahLst/>
              <a:cxnLst/>
              <a:rect l="l" t="t" r="r" b="b"/>
              <a:pathLst>
                <a:path w="1553" h="504" extrusionOk="0">
                  <a:moveTo>
                    <a:pt x="890" y="1"/>
                  </a:moveTo>
                  <a:cubicBezTo>
                    <a:pt x="776" y="24"/>
                    <a:pt x="662" y="24"/>
                    <a:pt x="571" y="47"/>
                  </a:cubicBezTo>
                  <a:cubicBezTo>
                    <a:pt x="457" y="69"/>
                    <a:pt x="343" y="69"/>
                    <a:pt x="251" y="92"/>
                  </a:cubicBezTo>
                  <a:cubicBezTo>
                    <a:pt x="228" y="92"/>
                    <a:pt x="183" y="115"/>
                    <a:pt x="160" y="115"/>
                  </a:cubicBezTo>
                  <a:cubicBezTo>
                    <a:pt x="91" y="138"/>
                    <a:pt x="23" y="138"/>
                    <a:pt x="0" y="206"/>
                  </a:cubicBezTo>
                  <a:cubicBezTo>
                    <a:pt x="0" y="229"/>
                    <a:pt x="0" y="252"/>
                    <a:pt x="0" y="275"/>
                  </a:cubicBezTo>
                  <a:cubicBezTo>
                    <a:pt x="0" y="298"/>
                    <a:pt x="23" y="298"/>
                    <a:pt x="23" y="321"/>
                  </a:cubicBezTo>
                  <a:cubicBezTo>
                    <a:pt x="23" y="343"/>
                    <a:pt x="46" y="343"/>
                    <a:pt x="69" y="366"/>
                  </a:cubicBezTo>
                  <a:cubicBezTo>
                    <a:pt x="91" y="389"/>
                    <a:pt x="114" y="412"/>
                    <a:pt x="137" y="435"/>
                  </a:cubicBezTo>
                  <a:cubicBezTo>
                    <a:pt x="160" y="457"/>
                    <a:pt x="183" y="480"/>
                    <a:pt x="228" y="503"/>
                  </a:cubicBezTo>
                  <a:lnTo>
                    <a:pt x="320" y="503"/>
                  </a:lnTo>
                  <a:cubicBezTo>
                    <a:pt x="343" y="503"/>
                    <a:pt x="343" y="480"/>
                    <a:pt x="365" y="480"/>
                  </a:cubicBezTo>
                  <a:cubicBezTo>
                    <a:pt x="434" y="435"/>
                    <a:pt x="525" y="412"/>
                    <a:pt x="594" y="389"/>
                  </a:cubicBezTo>
                  <a:cubicBezTo>
                    <a:pt x="616" y="366"/>
                    <a:pt x="662" y="366"/>
                    <a:pt x="708" y="343"/>
                  </a:cubicBezTo>
                  <a:cubicBezTo>
                    <a:pt x="753" y="343"/>
                    <a:pt x="822" y="321"/>
                    <a:pt x="868" y="321"/>
                  </a:cubicBezTo>
                  <a:cubicBezTo>
                    <a:pt x="936" y="298"/>
                    <a:pt x="982" y="275"/>
                    <a:pt x="1050" y="275"/>
                  </a:cubicBezTo>
                  <a:cubicBezTo>
                    <a:pt x="1119" y="252"/>
                    <a:pt x="1187" y="252"/>
                    <a:pt x="1256" y="252"/>
                  </a:cubicBezTo>
                  <a:lnTo>
                    <a:pt x="1461" y="252"/>
                  </a:lnTo>
                  <a:cubicBezTo>
                    <a:pt x="1467" y="255"/>
                    <a:pt x="1474" y="257"/>
                    <a:pt x="1480" y="257"/>
                  </a:cubicBezTo>
                  <a:cubicBezTo>
                    <a:pt x="1519" y="257"/>
                    <a:pt x="1552" y="203"/>
                    <a:pt x="1552" y="184"/>
                  </a:cubicBezTo>
                  <a:cubicBezTo>
                    <a:pt x="1552" y="161"/>
                    <a:pt x="1529" y="138"/>
                    <a:pt x="1529" y="115"/>
                  </a:cubicBezTo>
                  <a:cubicBezTo>
                    <a:pt x="1507" y="92"/>
                    <a:pt x="1484" y="92"/>
                    <a:pt x="1461" y="92"/>
                  </a:cubicBezTo>
                  <a:cubicBezTo>
                    <a:pt x="1438" y="69"/>
                    <a:pt x="1415" y="69"/>
                    <a:pt x="1393" y="69"/>
                  </a:cubicBezTo>
                  <a:lnTo>
                    <a:pt x="1301" y="69"/>
                  </a:lnTo>
                  <a:cubicBezTo>
                    <a:pt x="1278" y="69"/>
                    <a:pt x="1278" y="47"/>
                    <a:pt x="1278" y="47"/>
                  </a:cubicBezTo>
                  <a:cubicBezTo>
                    <a:pt x="1256" y="24"/>
                    <a:pt x="1233" y="24"/>
                    <a:pt x="1210"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22"/>
            <p:cNvSpPr/>
            <p:nvPr/>
          </p:nvSpPr>
          <p:spPr>
            <a:xfrm>
              <a:off x="6721075" y="2223800"/>
              <a:ext cx="41675" cy="21700"/>
            </a:xfrm>
            <a:custGeom>
              <a:avLst/>
              <a:gdLst/>
              <a:ahLst/>
              <a:cxnLst/>
              <a:rect l="l" t="t" r="r" b="b"/>
              <a:pathLst>
                <a:path w="1667" h="868" extrusionOk="0">
                  <a:moveTo>
                    <a:pt x="1598" y="1"/>
                  </a:moveTo>
                  <a:cubicBezTo>
                    <a:pt x="1507" y="46"/>
                    <a:pt x="1415" y="92"/>
                    <a:pt x="1324" y="115"/>
                  </a:cubicBezTo>
                  <a:cubicBezTo>
                    <a:pt x="1233" y="160"/>
                    <a:pt x="1142" y="206"/>
                    <a:pt x="1027" y="252"/>
                  </a:cubicBezTo>
                  <a:cubicBezTo>
                    <a:pt x="959" y="297"/>
                    <a:pt x="868" y="320"/>
                    <a:pt x="776" y="366"/>
                  </a:cubicBezTo>
                  <a:cubicBezTo>
                    <a:pt x="685" y="389"/>
                    <a:pt x="594" y="434"/>
                    <a:pt x="480" y="457"/>
                  </a:cubicBezTo>
                  <a:cubicBezTo>
                    <a:pt x="457" y="480"/>
                    <a:pt x="411" y="503"/>
                    <a:pt x="366" y="503"/>
                  </a:cubicBezTo>
                  <a:cubicBezTo>
                    <a:pt x="297" y="526"/>
                    <a:pt x="251" y="548"/>
                    <a:pt x="206" y="571"/>
                  </a:cubicBezTo>
                  <a:cubicBezTo>
                    <a:pt x="137" y="594"/>
                    <a:pt x="92" y="617"/>
                    <a:pt x="46" y="662"/>
                  </a:cubicBezTo>
                  <a:cubicBezTo>
                    <a:pt x="0" y="708"/>
                    <a:pt x="0" y="754"/>
                    <a:pt x="23" y="799"/>
                  </a:cubicBezTo>
                  <a:cubicBezTo>
                    <a:pt x="23" y="845"/>
                    <a:pt x="46" y="868"/>
                    <a:pt x="92" y="868"/>
                  </a:cubicBezTo>
                  <a:lnTo>
                    <a:pt x="183" y="868"/>
                  </a:lnTo>
                  <a:cubicBezTo>
                    <a:pt x="183" y="845"/>
                    <a:pt x="206" y="845"/>
                    <a:pt x="229" y="845"/>
                  </a:cubicBezTo>
                  <a:cubicBezTo>
                    <a:pt x="251" y="822"/>
                    <a:pt x="297" y="799"/>
                    <a:pt x="320" y="799"/>
                  </a:cubicBezTo>
                  <a:cubicBezTo>
                    <a:pt x="366" y="777"/>
                    <a:pt x="434" y="754"/>
                    <a:pt x="480" y="708"/>
                  </a:cubicBezTo>
                  <a:cubicBezTo>
                    <a:pt x="525" y="685"/>
                    <a:pt x="594" y="662"/>
                    <a:pt x="639" y="640"/>
                  </a:cubicBezTo>
                  <a:cubicBezTo>
                    <a:pt x="731" y="617"/>
                    <a:pt x="799" y="571"/>
                    <a:pt x="868" y="526"/>
                  </a:cubicBezTo>
                  <a:cubicBezTo>
                    <a:pt x="936" y="503"/>
                    <a:pt x="982" y="480"/>
                    <a:pt x="1050" y="434"/>
                  </a:cubicBezTo>
                  <a:cubicBezTo>
                    <a:pt x="1119" y="389"/>
                    <a:pt x="1187" y="343"/>
                    <a:pt x="1256" y="320"/>
                  </a:cubicBezTo>
                  <a:cubicBezTo>
                    <a:pt x="1324" y="274"/>
                    <a:pt x="1370" y="229"/>
                    <a:pt x="1438" y="206"/>
                  </a:cubicBezTo>
                  <a:cubicBezTo>
                    <a:pt x="1507" y="160"/>
                    <a:pt x="1575" y="138"/>
                    <a:pt x="1644" y="92"/>
                  </a:cubicBezTo>
                  <a:cubicBezTo>
                    <a:pt x="1667" y="69"/>
                    <a:pt x="1667" y="46"/>
                    <a:pt x="1667" y="23"/>
                  </a:cubicBezTo>
                  <a:cubicBezTo>
                    <a:pt x="1644" y="1"/>
                    <a:pt x="1644" y="1"/>
                    <a:pt x="1621"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22"/>
            <p:cNvSpPr/>
            <p:nvPr/>
          </p:nvSpPr>
          <p:spPr>
            <a:xfrm>
              <a:off x="6717075" y="2243200"/>
              <a:ext cx="2300" cy="2875"/>
            </a:xfrm>
            <a:custGeom>
              <a:avLst/>
              <a:gdLst/>
              <a:ahLst/>
              <a:cxnLst/>
              <a:rect l="l" t="t" r="r" b="b"/>
              <a:pathLst>
                <a:path w="92" h="115" extrusionOk="0">
                  <a:moveTo>
                    <a:pt x="46" y="1"/>
                  </a:moveTo>
                  <a:cubicBezTo>
                    <a:pt x="23" y="1"/>
                    <a:pt x="1" y="23"/>
                    <a:pt x="1" y="46"/>
                  </a:cubicBezTo>
                  <a:cubicBezTo>
                    <a:pt x="1" y="92"/>
                    <a:pt x="23" y="115"/>
                    <a:pt x="46" y="115"/>
                  </a:cubicBezTo>
                  <a:cubicBezTo>
                    <a:pt x="69" y="115"/>
                    <a:pt x="92" y="92"/>
                    <a:pt x="92" y="69"/>
                  </a:cubicBezTo>
                  <a:cubicBezTo>
                    <a:pt x="92" y="46"/>
                    <a:pt x="92" y="1"/>
                    <a:pt x="46"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22"/>
            <p:cNvSpPr/>
            <p:nvPr/>
          </p:nvSpPr>
          <p:spPr>
            <a:xfrm>
              <a:off x="6702800" y="2203250"/>
              <a:ext cx="116450" cy="67375"/>
            </a:xfrm>
            <a:custGeom>
              <a:avLst/>
              <a:gdLst/>
              <a:ahLst/>
              <a:cxnLst/>
              <a:rect l="l" t="t" r="r" b="b"/>
              <a:pathLst>
                <a:path w="4658" h="2695" extrusionOk="0">
                  <a:moveTo>
                    <a:pt x="4041" y="206"/>
                  </a:moveTo>
                  <a:cubicBezTo>
                    <a:pt x="4132" y="206"/>
                    <a:pt x="4201" y="229"/>
                    <a:pt x="4269" y="252"/>
                  </a:cubicBezTo>
                  <a:cubicBezTo>
                    <a:pt x="4292" y="252"/>
                    <a:pt x="4338" y="275"/>
                    <a:pt x="4361" y="275"/>
                  </a:cubicBezTo>
                  <a:cubicBezTo>
                    <a:pt x="4383" y="298"/>
                    <a:pt x="4383" y="298"/>
                    <a:pt x="4406" y="320"/>
                  </a:cubicBezTo>
                  <a:lnTo>
                    <a:pt x="4429" y="343"/>
                  </a:lnTo>
                  <a:cubicBezTo>
                    <a:pt x="4429" y="366"/>
                    <a:pt x="4429" y="389"/>
                    <a:pt x="4452" y="389"/>
                  </a:cubicBezTo>
                  <a:cubicBezTo>
                    <a:pt x="4452" y="412"/>
                    <a:pt x="4452" y="435"/>
                    <a:pt x="4452" y="457"/>
                  </a:cubicBezTo>
                  <a:cubicBezTo>
                    <a:pt x="4452" y="480"/>
                    <a:pt x="4429" y="503"/>
                    <a:pt x="4429" y="526"/>
                  </a:cubicBezTo>
                  <a:cubicBezTo>
                    <a:pt x="4406" y="571"/>
                    <a:pt x="4383" y="617"/>
                    <a:pt x="4361" y="663"/>
                  </a:cubicBezTo>
                  <a:cubicBezTo>
                    <a:pt x="4292" y="777"/>
                    <a:pt x="4201" y="891"/>
                    <a:pt x="4087" y="1005"/>
                  </a:cubicBezTo>
                  <a:cubicBezTo>
                    <a:pt x="3995" y="1074"/>
                    <a:pt x="3904" y="1142"/>
                    <a:pt x="3813" y="1233"/>
                  </a:cubicBezTo>
                  <a:cubicBezTo>
                    <a:pt x="3721" y="1302"/>
                    <a:pt x="3653" y="1370"/>
                    <a:pt x="3562" y="1439"/>
                  </a:cubicBezTo>
                  <a:cubicBezTo>
                    <a:pt x="3516" y="1233"/>
                    <a:pt x="3448" y="1028"/>
                    <a:pt x="3356" y="845"/>
                  </a:cubicBezTo>
                  <a:cubicBezTo>
                    <a:pt x="3265" y="640"/>
                    <a:pt x="3151" y="480"/>
                    <a:pt x="3037" y="320"/>
                  </a:cubicBezTo>
                  <a:lnTo>
                    <a:pt x="3082" y="320"/>
                  </a:lnTo>
                  <a:cubicBezTo>
                    <a:pt x="3174" y="298"/>
                    <a:pt x="3265" y="275"/>
                    <a:pt x="3356" y="252"/>
                  </a:cubicBezTo>
                  <a:cubicBezTo>
                    <a:pt x="3516" y="229"/>
                    <a:pt x="3744" y="206"/>
                    <a:pt x="3950" y="206"/>
                  </a:cubicBezTo>
                  <a:close/>
                  <a:moveTo>
                    <a:pt x="3950" y="1"/>
                  </a:moveTo>
                  <a:cubicBezTo>
                    <a:pt x="3858" y="1"/>
                    <a:pt x="3790" y="1"/>
                    <a:pt x="3699" y="24"/>
                  </a:cubicBezTo>
                  <a:cubicBezTo>
                    <a:pt x="3539" y="24"/>
                    <a:pt x="3356" y="46"/>
                    <a:pt x="3219" y="69"/>
                  </a:cubicBezTo>
                  <a:lnTo>
                    <a:pt x="3037" y="115"/>
                  </a:lnTo>
                  <a:cubicBezTo>
                    <a:pt x="2991" y="115"/>
                    <a:pt x="2923" y="138"/>
                    <a:pt x="2877" y="138"/>
                  </a:cubicBezTo>
                  <a:lnTo>
                    <a:pt x="2854" y="115"/>
                  </a:lnTo>
                  <a:lnTo>
                    <a:pt x="2831" y="115"/>
                  </a:lnTo>
                  <a:cubicBezTo>
                    <a:pt x="2831" y="115"/>
                    <a:pt x="2808" y="92"/>
                    <a:pt x="2786" y="92"/>
                  </a:cubicBezTo>
                  <a:lnTo>
                    <a:pt x="2740" y="92"/>
                  </a:lnTo>
                  <a:cubicBezTo>
                    <a:pt x="2740" y="92"/>
                    <a:pt x="2717" y="115"/>
                    <a:pt x="2694" y="115"/>
                  </a:cubicBezTo>
                  <a:cubicBezTo>
                    <a:pt x="1827" y="549"/>
                    <a:pt x="960" y="982"/>
                    <a:pt x="92" y="1416"/>
                  </a:cubicBezTo>
                  <a:cubicBezTo>
                    <a:pt x="47" y="1462"/>
                    <a:pt x="24" y="1507"/>
                    <a:pt x="1" y="1553"/>
                  </a:cubicBezTo>
                  <a:cubicBezTo>
                    <a:pt x="24" y="1576"/>
                    <a:pt x="69" y="1599"/>
                    <a:pt x="115" y="1621"/>
                  </a:cubicBezTo>
                  <a:cubicBezTo>
                    <a:pt x="823" y="1279"/>
                    <a:pt x="1530" y="937"/>
                    <a:pt x="2238" y="571"/>
                  </a:cubicBezTo>
                  <a:lnTo>
                    <a:pt x="2763" y="320"/>
                  </a:lnTo>
                  <a:lnTo>
                    <a:pt x="2786" y="343"/>
                  </a:lnTo>
                  <a:cubicBezTo>
                    <a:pt x="2923" y="480"/>
                    <a:pt x="3014" y="640"/>
                    <a:pt x="3128" y="800"/>
                  </a:cubicBezTo>
                  <a:cubicBezTo>
                    <a:pt x="3219" y="1005"/>
                    <a:pt x="3311" y="1211"/>
                    <a:pt x="3356" y="1439"/>
                  </a:cubicBezTo>
                  <a:cubicBezTo>
                    <a:pt x="3379" y="1507"/>
                    <a:pt x="3402" y="1576"/>
                    <a:pt x="3402" y="1644"/>
                  </a:cubicBezTo>
                  <a:lnTo>
                    <a:pt x="2968" y="1873"/>
                  </a:lnTo>
                  <a:lnTo>
                    <a:pt x="1553" y="2557"/>
                  </a:lnTo>
                  <a:cubicBezTo>
                    <a:pt x="1621" y="2603"/>
                    <a:pt x="1690" y="2649"/>
                    <a:pt x="1758" y="2694"/>
                  </a:cubicBezTo>
                  <a:lnTo>
                    <a:pt x="2649" y="2261"/>
                  </a:lnTo>
                  <a:lnTo>
                    <a:pt x="3516" y="1804"/>
                  </a:lnTo>
                  <a:cubicBezTo>
                    <a:pt x="3539" y="1804"/>
                    <a:pt x="3562" y="1781"/>
                    <a:pt x="3562" y="1758"/>
                  </a:cubicBezTo>
                  <a:cubicBezTo>
                    <a:pt x="3607" y="1736"/>
                    <a:pt x="3607" y="1713"/>
                    <a:pt x="3607" y="1667"/>
                  </a:cubicBezTo>
                  <a:cubicBezTo>
                    <a:pt x="3744" y="1553"/>
                    <a:pt x="3881" y="1439"/>
                    <a:pt x="4018" y="1325"/>
                  </a:cubicBezTo>
                  <a:cubicBezTo>
                    <a:pt x="4155" y="1211"/>
                    <a:pt x="4269" y="1096"/>
                    <a:pt x="4383" y="982"/>
                  </a:cubicBezTo>
                  <a:cubicBezTo>
                    <a:pt x="4429" y="914"/>
                    <a:pt x="4497" y="845"/>
                    <a:pt x="4520" y="777"/>
                  </a:cubicBezTo>
                  <a:cubicBezTo>
                    <a:pt x="4589" y="708"/>
                    <a:pt x="4612" y="640"/>
                    <a:pt x="4634" y="571"/>
                  </a:cubicBezTo>
                  <a:cubicBezTo>
                    <a:pt x="4657" y="503"/>
                    <a:pt x="4657" y="435"/>
                    <a:pt x="4634" y="366"/>
                  </a:cubicBezTo>
                  <a:cubicBezTo>
                    <a:pt x="4634" y="298"/>
                    <a:pt x="4589" y="229"/>
                    <a:pt x="4543" y="161"/>
                  </a:cubicBezTo>
                  <a:cubicBezTo>
                    <a:pt x="4520" y="138"/>
                    <a:pt x="4497" y="115"/>
                    <a:pt x="4452" y="115"/>
                  </a:cubicBezTo>
                  <a:cubicBezTo>
                    <a:pt x="4383" y="69"/>
                    <a:pt x="4292" y="46"/>
                    <a:pt x="4201" y="24"/>
                  </a:cubicBezTo>
                  <a:cubicBezTo>
                    <a:pt x="4132" y="1"/>
                    <a:pt x="4041" y="1"/>
                    <a:pt x="3973"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22"/>
            <p:cNvSpPr/>
            <p:nvPr/>
          </p:nvSpPr>
          <p:spPr>
            <a:xfrm>
              <a:off x="6552725" y="1979000"/>
              <a:ext cx="24575" cy="151825"/>
            </a:xfrm>
            <a:custGeom>
              <a:avLst/>
              <a:gdLst/>
              <a:ahLst/>
              <a:cxnLst/>
              <a:rect l="l" t="t" r="r" b="b"/>
              <a:pathLst>
                <a:path w="983" h="6073" extrusionOk="0">
                  <a:moveTo>
                    <a:pt x="868" y="1"/>
                  </a:moveTo>
                  <a:cubicBezTo>
                    <a:pt x="845" y="1"/>
                    <a:pt x="823" y="23"/>
                    <a:pt x="800" y="46"/>
                  </a:cubicBezTo>
                  <a:cubicBezTo>
                    <a:pt x="800" y="46"/>
                    <a:pt x="777" y="69"/>
                    <a:pt x="777" y="115"/>
                  </a:cubicBezTo>
                  <a:cubicBezTo>
                    <a:pt x="526" y="2032"/>
                    <a:pt x="252" y="3972"/>
                    <a:pt x="1" y="5912"/>
                  </a:cubicBezTo>
                  <a:cubicBezTo>
                    <a:pt x="46" y="5958"/>
                    <a:pt x="115" y="6026"/>
                    <a:pt x="161" y="6072"/>
                  </a:cubicBezTo>
                  <a:cubicBezTo>
                    <a:pt x="412" y="4360"/>
                    <a:pt x="640" y="2625"/>
                    <a:pt x="868" y="914"/>
                  </a:cubicBezTo>
                  <a:cubicBezTo>
                    <a:pt x="891" y="640"/>
                    <a:pt x="937" y="366"/>
                    <a:pt x="982" y="115"/>
                  </a:cubicBezTo>
                  <a:cubicBezTo>
                    <a:pt x="982" y="92"/>
                    <a:pt x="960" y="69"/>
                    <a:pt x="937" y="46"/>
                  </a:cubicBezTo>
                  <a:cubicBezTo>
                    <a:pt x="937" y="23"/>
                    <a:pt x="914" y="23"/>
                    <a:pt x="868"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22"/>
            <p:cNvSpPr/>
            <p:nvPr/>
          </p:nvSpPr>
          <p:spPr>
            <a:xfrm>
              <a:off x="6630900" y="1985275"/>
              <a:ext cx="30275" cy="208875"/>
            </a:xfrm>
            <a:custGeom>
              <a:avLst/>
              <a:gdLst/>
              <a:ahLst/>
              <a:cxnLst/>
              <a:rect l="l" t="t" r="r" b="b"/>
              <a:pathLst>
                <a:path w="1211" h="8355" extrusionOk="0">
                  <a:moveTo>
                    <a:pt x="1097" y="1"/>
                  </a:moveTo>
                  <a:cubicBezTo>
                    <a:pt x="1051" y="1"/>
                    <a:pt x="1005" y="46"/>
                    <a:pt x="1005" y="92"/>
                  </a:cubicBezTo>
                  <a:cubicBezTo>
                    <a:pt x="754" y="2078"/>
                    <a:pt x="503" y="4086"/>
                    <a:pt x="252" y="6095"/>
                  </a:cubicBezTo>
                  <a:cubicBezTo>
                    <a:pt x="161" y="6803"/>
                    <a:pt x="92" y="7510"/>
                    <a:pt x="1" y="8218"/>
                  </a:cubicBezTo>
                  <a:cubicBezTo>
                    <a:pt x="1" y="8218"/>
                    <a:pt x="24" y="8218"/>
                    <a:pt x="24" y="8241"/>
                  </a:cubicBezTo>
                  <a:cubicBezTo>
                    <a:pt x="69" y="8263"/>
                    <a:pt x="115" y="8309"/>
                    <a:pt x="184" y="8355"/>
                  </a:cubicBezTo>
                  <a:cubicBezTo>
                    <a:pt x="412" y="6414"/>
                    <a:pt x="663" y="4497"/>
                    <a:pt x="891" y="2557"/>
                  </a:cubicBezTo>
                  <a:cubicBezTo>
                    <a:pt x="1005" y="1735"/>
                    <a:pt x="1097" y="936"/>
                    <a:pt x="1188" y="115"/>
                  </a:cubicBezTo>
                  <a:cubicBezTo>
                    <a:pt x="1211" y="69"/>
                    <a:pt x="1165" y="23"/>
                    <a:pt x="1119"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22"/>
            <p:cNvSpPr/>
            <p:nvPr/>
          </p:nvSpPr>
          <p:spPr>
            <a:xfrm>
              <a:off x="6572125" y="1970450"/>
              <a:ext cx="87900" cy="19225"/>
            </a:xfrm>
            <a:custGeom>
              <a:avLst/>
              <a:gdLst/>
              <a:ahLst/>
              <a:cxnLst/>
              <a:rect l="l" t="t" r="r" b="b"/>
              <a:pathLst>
                <a:path w="3516" h="769" extrusionOk="0">
                  <a:moveTo>
                    <a:pt x="1211" y="0"/>
                  </a:moveTo>
                  <a:cubicBezTo>
                    <a:pt x="1051" y="0"/>
                    <a:pt x="914" y="0"/>
                    <a:pt x="777" y="23"/>
                  </a:cubicBezTo>
                  <a:cubicBezTo>
                    <a:pt x="503" y="69"/>
                    <a:pt x="252" y="160"/>
                    <a:pt x="47" y="365"/>
                  </a:cubicBezTo>
                  <a:cubicBezTo>
                    <a:pt x="24" y="388"/>
                    <a:pt x="1" y="457"/>
                    <a:pt x="47" y="502"/>
                  </a:cubicBezTo>
                  <a:cubicBezTo>
                    <a:pt x="60" y="515"/>
                    <a:pt x="88" y="529"/>
                    <a:pt x="119" y="529"/>
                  </a:cubicBezTo>
                  <a:cubicBezTo>
                    <a:pt x="141" y="529"/>
                    <a:pt x="164" y="522"/>
                    <a:pt x="184" y="502"/>
                  </a:cubicBezTo>
                  <a:cubicBezTo>
                    <a:pt x="229" y="457"/>
                    <a:pt x="252" y="434"/>
                    <a:pt x="298" y="388"/>
                  </a:cubicBezTo>
                  <a:cubicBezTo>
                    <a:pt x="389" y="343"/>
                    <a:pt x="457" y="320"/>
                    <a:pt x="549" y="274"/>
                  </a:cubicBezTo>
                  <a:cubicBezTo>
                    <a:pt x="686" y="228"/>
                    <a:pt x="845" y="206"/>
                    <a:pt x="982" y="206"/>
                  </a:cubicBezTo>
                  <a:cubicBezTo>
                    <a:pt x="1068" y="200"/>
                    <a:pt x="1152" y="197"/>
                    <a:pt x="1236" y="197"/>
                  </a:cubicBezTo>
                  <a:cubicBezTo>
                    <a:pt x="1486" y="197"/>
                    <a:pt x="1730" y="223"/>
                    <a:pt x="1987" y="274"/>
                  </a:cubicBezTo>
                  <a:cubicBezTo>
                    <a:pt x="2352" y="343"/>
                    <a:pt x="2717" y="434"/>
                    <a:pt x="3059" y="594"/>
                  </a:cubicBezTo>
                  <a:cubicBezTo>
                    <a:pt x="3174" y="639"/>
                    <a:pt x="3265" y="708"/>
                    <a:pt x="3356" y="753"/>
                  </a:cubicBezTo>
                  <a:cubicBezTo>
                    <a:pt x="3375" y="763"/>
                    <a:pt x="3398" y="768"/>
                    <a:pt x="3420" y="768"/>
                  </a:cubicBezTo>
                  <a:cubicBezTo>
                    <a:pt x="3451" y="768"/>
                    <a:pt x="3480" y="757"/>
                    <a:pt x="3493" y="731"/>
                  </a:cubicBezTo>
                  <a:cubicBezTo>
                    <a:pt x="3516" y="685"/>
                    <a:pt x="3516" y="616"/>
                    <a:pt x="3470" y="594"/>
                  </a:cubicBezTo>
                  <a:cubicBezTo>
                    <a:pt x="3311" y="502"/>
                    <a:pt x="3128" y="411"/>
                    <a:pt x="2945" y="343"/>
                  </a:cubicBezTo>
                  <a:cubicBezTo>
                    <a:pt x="2808" y="274"/>
                    <a:pt x="2671" y="228"/>
                    <a:pt x="2535" y="206"/>
                  </a:cubicBezTo>
                  <a:cubicBezTo>
                    <a:pt x="2238" y="114"/>
                    <a:pt x="1941" y="69"/>
                    <a:pt x="1667" y="23"/>
                  </a:cubicBezTo>
                  <a:cubicBezTo>
                    <a:pt x="1507" y="0"/>
                    <a:pt x="1370" y="0"/>
                    <a:pt x="121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22"/>
            <p:cNvSpPr/>
            <p:nvPr/>
          </p:nvSpPr>
          <p:spPr>
            <a:xfrm>
              <a:off x="6618925" y="1992700"/>
              <a:ext cx="37700" cy="9725"/>
            </a:xfrm>
            <a:custGeom>
              <a:avLst/>
              <a:gdLst/>
              <a:ahLst/>
              <a:cxnLst/>
              <a:rect l="l" t="t" r="r" b="b"/>
              <a:pathLst>
                <a:path w="1508" h="389" extrusionOk="0">
                  <a:moveTo>
                    <a:pt x="92" y="0"/>
                  </a:moveTo>
                  <a:cubicBezTo>
                    <a:pt x="46" y="0"/>
                    <a:pt x="23" y="46"/>
                    <a:pt x="1" y="92"/>
                  </a:cubicBezTo>
                  <a:cubicBezTo>
                    <a:pt x="1" y="137"/>
                    <a:pt x="23" y="183"/>
                    <a:pt x="69" y="206"/>
                  </a:cubicBezTo>
                  <a:cubicBezTo>
                    <a:pt x="503" y="251"/>
                    <a:pt x="936" y="320"/>
                    <a:pt x="1393" y="388"/>
                  </a:cubicBezTo>
                  <a:cubicBezTo>
                    <a:pt x="1439" y="388"/>
                    <a:pt x="1484" y="366"/>
                    <a:pt x="1507" y="320"/>
                  </a:cubicBezTo>
                  <a:cubicBezTo>
                    <a:pt x="1507" y="251"/>
                    <a:pt x="1484" y="206"/>
                    <a:pt x="1416" y="183"/>
                  </a:cubicBezTo>
                  <a:cubicBezTo>
                    <a:pt x="982" y="137"/>
                    <a:pt x="548" y="69"/>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22"/>
            <p:cNvSpPr/>
            <p:nvPr/>
          </p:nvSpPr>
          <p:spPr>
            <a:xfrm>
              <a:off x="6630350" y="2005825"/>
              <a:ext cx="26275" cy="7450"/>
            </a:xfrm>
            <a:custGeom>
              <a:avLst/>
              <a:gdLst/>
              <a:ahLst/>
              <a:cxnLst/>
              <a:rect l="l" t="t" r="r" b="b"/>
              <a:pathLst>
                <a:path w="1051" h="298" extrusionOk="0">
                  <a:moveTo>
                    <a:pt x="114" y="0"/>
                  </a:moveTo>
                  <a:cubicBezTo>
                    <a:pt x="69" y="0"/>
                    <a:pt x="23" y="23"/>
                    <a:pt x="23" y="69"/>
                  </a:cubicBezTo>
                  <a:cubicBezTo>
                    <a:pt x="0" y="114"/>
                    <a:pt x="46" y="183"/>
                    <a:pt x="91" y="183"/>
                  </a:cubicBezTo>
                  <a:cubicBezTo>
                    <a:pt x="365" y="229"/>
                    <a:pt x="639" y="251"/>
                    <a:pt x="913" y="297"/>
                  </a:cubicBezTo>
                  <a:cubicBezTo>
                    <a:pt x="982" y="297"/>
                    <a:pt x="1027" y="274"/>
                    <a:pt x="1027" y="229"/>
                  </a:cubicBezTo>
                  <a:cubicBezTo>
                    <a:pt x="1050" y="183"/>
                    <a:pt x="1004" y="114"/>
                    <a:pt x="959" y="114"/>
                  </a:cubicBezTo>
                  <a:lnTo>
                    <a:pt x="936" y="114"/>
                  </a:lnTo>
                  <a:cubicBezTo>
                    <a:pt x="936" y="92"/>
                    <a:pt x="936" y="92"/>
                    <a:pt x="936" y="92"/>
                  </a:cubicBezTo>
                  <a:cubicBezTo>
                    <a:pt x="662" y="69"/>
                    <a:pt x="388" y="23"/>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22"/>
            <p:cNvSpPr/>
            <p:nvPr/>
          </p:nvSpPr>
          <p:spPr>
            <a:xfrm>
              <a:off x="6630900" y="2016100"/>
              <a:ext cx="22850" cy="7025"/>
            </a:xfrm>
            <a:custGeom>
              <a:avLst/>
              <a:gdLst/>
              <a:ahLst/>
              <a:cxnLst/>
              <a:rect l="l" t="t" r="r" b="b"/>
              <a:pathLst>
                <a:path w="914" h="281" extrusionOk="0">
                  <a:moveTo>
                    <a:pt x="115" y="0"/>
                  </a:moveTo>
                  <a:cubicBezTo>
                    <a:pt x="69" y="0"/>
                    <a:pt x="24" y="23"/>
                    <a:pt x="1" y="69"/>
                  </a:cubicBezTo>
                  <a:cubicBezTo>
                    <a:pt x="1" y="114"/>
                    <a:pt x="24" y="183"/>
                    <a:pt x="69" y="183"/>
                  </a:cubicBezTo>
                  <a:cubicBezTo>
                    <a:pt x="320" y="206"/>
                    <a:pt x="549" y="251"/>
                    <a:pt x="800" y="274"/>
                  </a:cubicBezTo>
                  <a:cubicBezTo>
                    <a:pt x="808" y="278"/>
                    <a:pt x="817" y="280"/>
                    <a:pt x="825" y="280"/>
                  </a:cubicBezTo>
                  <a:cubicBezTo>
                    <a:pt x="861" y="280"/>
                    <a:pt x="895" y="243"/>
                    <a:pt x="914" y="206"/>
                  </a:cubicBezTo>
                  <a:cubicBezTo>
                    <a:pt x="914" y="160"/>
                    <a:pt x="891" y="91"/>
                    <a:pt x="823" y="91"/>
                  </a:cubicBezTo>
                  <a:cubicBezTo>
                    <a:pt x="594" y="69"/>
                    <a:pt x="366"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22"/>
            <p:cNvSpPr/>
            <p:nvPr/>
          </p:nvSpPr>
          <p:spPr>
            <a:xfrm>
              <a:off x="6629200" y="2026375"/>
              <a:ext cx="24000" cy="7425"/>
            </a:xfrm>
            <a:custGeom>
              <a:avLst/>
              <a:gdLst/>
              <a:ahLst/>
              <a:cxnLst/>
              <a:rect l="l" t="t" r="r" b="b"/>
              <a:pathLst>
                <a:path w="960" h="297" extrusionOk="0">
                  <a:moveTo>
                    <a:pt x="115" y="0"/>
                  </a:moveTo>
                  <a:cubicBezTo>
                    <a:pt x="69" y="0"/>
                    <a:pt x="23" y="23"/>
                    <a:pt x="23" y="68"/>
                  </a:cubicBezTo>
                  <a:cubicBezTo>
                    <a:pt x="0" y="114"/>
                    <a:pt x="23" y="183"/>
                    <a:pt x="92" y="183"/>
                  </a:cubicBezTo>
                  <a:lnTo>
                    <a:pt x="822" y="297"/>
                  </a:lnTo>
                  <a:cubicBezTo>
                    <a:pt x="891" y="297"/>
                    <a:pt x="936" y="274"/>
                    <a:pt x="936" y="228"/>
                  </a:cubicBezTo>
                  <a:cubicBezTo>
                    <a:pt x="959" y="160"/>
                    <a:pt x="913" y="114"/>
                    <a:pt x="868" y="114"/>
                  </a:cubicBezTo>
                  <a:cubicBezTo>
                    <a:pt x="868" y="114"/>
                    <a:pt x="868" y="91"/>
                    <a:pt x="868" y="91"/>
                  </a:cubicBezTo>
                  <a:cubicBezTo>
                    <a:pt x="617" y="68"/>
                    <a:pt x="366" y="23"/>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22"/>
            <p:cNvSpPr/>
            <p:nvPr/>
          </p:nvSpPr>
          <p:spPr>
            <a:xfrm>
              <a:off x="6626925" y="2036075"/>
              <a:ext cx="23975" cy="7650"/>
            </a:xfrm>
            <a:custGeom>
              <a:avLst/>
              <a:gdLst/>
              <a:ahLst/>
              <a:cxnLst/>
              <a:rect l="l" t="t" r="r" b="b"/>
              <a:pathLst>
                <a:path w="959" h="306" extrusionOk="0">
                  <a:moveTo>
                    <a:pt x="114" y="0"/>
                  </a:moveTo>
                  <a:cubicBezTo>
                    <a:pt x="69" y="0"/>
                    <a:pt x="23" y="46"/>
                    <a:pt x="23" y="91"/>
                  </a:cubicBezTo>
                  <a:cubicBezTo>
                    <a:pt x="0" y="137"/>
                    <a:pt x="46" y="205"/>
                    <a:pt x="91" y="205"/>
                  </a:cubicBezTo>
                  <a:cubicBezTo>
                    <a:pt x="343" y="228"/>
                    <a:pt x="571" y="274"/>
                    <a:pt x="822" y="297"/>
                  </a:cubicBezTo>
                  <a:cubicBezTo>
                    <a:pt x="833" y="302"/>
                    <a:pt x="846" y="305"/>
                    <a:pt x="859" y="305"/>
                  </a:cubicBezTo>
                  <a:cubicBezTo>
                    <a:pt x="897" y="305"/>
                    <a:pt x="936" y="280"/>
                    <a:pt x="936" y="228"/>
                  </a:cubicBezTo>
                  <a:cubicBezTo>
                    <a:pt x="959" y="183"/>
                    <a:pt x="913" y="114"/>
                    <a:pt x="867" y="114"/>
                  </a:cubicBezTo>
                  <a:lnTo>
                    <a:pt x="845" y="114"/>
                  </a:lnTo>
                  <a:cubicBezTo>
                    <a:pt x="616" y="69"/>
                    <a:pt x="365" y="46"/>
                    <a:pt x="137" y="23"/>
                  </a:cubicBezTo>
                  <a:cubicBezTo>
                    <a:pt x="114" y="0"/>
                    <a:pt x="114"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22"/>
            <p:cNvSpPr/>
            <p:nvPr/>
          </p:nvSpPr>
          <p:spPr>
            <a:xfrm>
              <a:off x="6613800" y="2048625"/>
              <a:ext cx="36525" cy="9350"/>
            </a:xfrm>
            <a:custGeom>
              <a:avLst/>
              <a:gdLst/>
              <a:ahLst/>
              <a:cxnLst/>
              <a:rect l="l" t="t" r="r" b="b"/>
              <a:pathLst>
                <a:path w="1461" h="374" extrusionOk="0">
                  <a:moveTo>
                    <a:pt x="114" y="0"/>
                  </a:moveTo>
                  <a:cubicBezTo>
                    <a:pt x="69" y="0"/>
                    <a:pt x="23" y="46"/>
                    <a:pt x="23" y="91"/>
                  </a:cubicBezTo>
                  <a:cubicBezTo>
                    <a:pt x="0" y="137"/>
                    <a:pt x="46" y="183"/>
                    <a:pt x="91" y="206"/>
                  </a:cubicBezTo>
                  <a:cubicBezTo>
                    <a:pt x="502" y="251"/>
                    <a:pt x="913" y="320"/>
                    <a:pt x="1324" y="365"/>
                  </a:cubicBezTo>
                  <a:cubicBezTo>
                    <a:pt x="1341" y="371"/>
                    <a:pt x="1357" y="374"/>
                    <a:pt x="1371" y="374"/>
                  </a:cubicBezTo>
                  <a:cubicBezTo>
                    <a:pt x="1412" y="374"/>
                    <a:pt x="1438" y="348"/>
                    <a:pt x="1438" y="297"/>
                  </a:cubicBezTo>
                  <a:cubicBezTo>
                    <a:pt x="1461" y="251"/>
                    <a:pt x="1415" y="183"/>
                    <a:pt x="1370" y="183"/>
                  </a:cubicBezTo>
                  <a:lnTo>
                    <a:pt x="1347" y="183"/>
                  </a:lnTo>
                  <a:cubicBezTo>
                    <a:pt x="936" y="137"/>
                    <a:pt x="525" y="69"/>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22"/>
            <p:cNvSpPr/>
            <p:nvPr/>
          </p:nvSpPr>
          <p:spPr>
            <a:xfrm>
              <a:off x="6624075" y="2060025"/>
              <a:ext cx="24550" cy="7600"/>
            </a:xfrm>
            <a:custGeom>
              <a:avLst/>
              <a:gdLst/>
              <a:ahLst/>
              <a:cxnLst/>
              <a:rect l="l" t="t" r="r" b="b"/>
              <a:pathLst>
                <a:path w="982" h="304" extrusionOk="0">
                  <a:moveTo>
                    <a:pt x="114" y="1"/>
                  </a:moveTo>
                  <a:cubicBezTo>
                    <a:pt x="68" y="1"/>
                    <a:pt x="23" y="24"/>
                    <a:pt x="23" y="69"/>
                  </a:cubicBezTo>
                  <a:cubicBezTo>
                    <a:pt x="0" y="138"/>
                    <a:pt x="46" y="183"/>
                    <a:pt x="91" y="206"/>
                  </a:cubicBezTo>
                  <a:cubicBezTo>
                    <a:pt x="342" y="229"/>
                    <a:pt x="616" y="275"/>
                    <a:pt x="867" y="297"/>
                  </a:cubicBezTo>
                  <a:cubicBezTo>
                    <a:pt x="876" y="302"/>
                    <a:pt x="884" y="304"/>
                    <a:pt x="892" y="304"/>
                  </a:cubicBezTo>
                  <a:cubicBezTo>
                    <a:pt x="929" y="304"/>
                    <a:pt x="963" y="266"/>
                    <a:pt x="981" y="229"/>
                  </a:cubicBezTo>
                  <a:cubicBezTo>
                    <a:pt x="981" y="183"/>
                    <a:pt x="959" y="115"/>
                    <a:pt x="913" y="115"/>
                  </a:cubicBezTo>
                  <a:cubicBezTo>
                    <a:pt x="639" y="69"/>
                    <a:pt x="388" y="46"/>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22"/>
            <p:cNvSpPr/>
            <p:nvPr/>
          </p:nvSpPr>
          <p:spPr>
            <a:xfrm>
              <a:off x="6624625" y="2072025"/>
              <a:ext cx="22275" cy="7425"/>
            </a:xfrm>
            <a:custGeom>
              <a:avLst/>
              <a:gdLst/>
              <a:ahLst/>
              <a:cxnLst/>
              <a:rect l="l" t="t" r="r" b="b"/>
              <a:pathLst>
                <a:path w="891" h="297" extrusionOk="0">
                  <a:moveTo>
                    <a:pt x="92" y="0"/>
                  </a:moveTo>
                  <a:cubicBezTo>
                    <a:pt x="46" y="0"/>
                    <a:pt x="24" y="23"/>
                    <a:pt x="1" y="69"/>
                  </a:cubicBezTo>
                  <a:cubicBezTo>
                    <a:pt x="1" y="114"/>
                    <a:pt x="24" y="183"/>
                    <a:pt x="69" y="183"/>
                  </a:cubicBezTo>
                  <a:cubicBezTo>
                    <a:pt x="298" y="228"/>
                    <a:pt x="526" y="251"/>
                    <a:pt x="754" y="297"/>
                  </a:cubicBezTo>
                  <a:cubicBezTo>
                    <a:pt x="823" y="297"/>
                    <a:pt x="868" y="274"/>
                    <a:pt x="868" y="205"/>
                  </a:cubicBezTo>
                  <a:cubicBezTo>
                    <a:pt x="891" y="160"/>
                    <a:pt x="845" y="114"/>
                    <a:pt x="800" y="91"/>
                  </a:cubicBezTo>
                  <a:cubicBezTo>
                    <a:pt x="571" y="69"/>
                    <a:pt x="343"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22"/>
            <p:cNvSpPr/>
            <p:nvPr/>
          </p:nvSpPr>
          <p:spPr>
            <a:xfrm>
              <a:off x="6624075" y="2083425"/>
              <a:ext cx="21125" cy="7075"/>
            </a:xfrm>
            <a:custGeom>
              <a:avLst/>
              <a:gdLst/>
              <a:ahLst/>
              <a:cxnLst/>
              <a:rect l="l" t="t" r="r" b="b"/>
              <a:pathLst>
                <a:path w="845" h="283" extrusionOk="0">
                  <a:moveTo>
                    <a:pt x="114" y="1"/>
                  </a:moveTo>
                  <a:cubicBezTo>
                    <a:pt x="68" y="1"/>
                    <a:pt x="23" y="23"/>
                    <a:pt x="23" y="92"/>
                  </a:cubicBezTo>
                  <a:cubicBezTo>
                    <a:pt x="0" y="137"/>
                    <a:pt x="46" y="183"/>
                    <a:pt x="91" y="206"/>
                  </a:cubicBezTo>
                  <a:cubicBezTo>
                    <a:pt x="297" y="229"/>
                    <a:pt x="502" y="252"/>
                    <a:pt x="708" y="274"/>
                  </a:cubicBezTo>
                  <a:cubicBezTo>
                    <a:pt x="719" y="280"/>
                    <a:pt x="732" y="283"/>
                    <a:pt x="745" y="283"/>
                  </a:cubicBezTo>
                  <a:cubicBezTo>
                    <a:pt x="783" y="283"/>
                    <a:pt x="822" y="257"/>
                    <a:pt x="822" y="206"/>
                  </a:cubicBezTo>
                  <a:cubicBezTo>
                    <a:pt x="845" y="160"/>
                    <a:pt x="799" y="92"/>
                    <a:pt x="753" y="92"/>
                  </a:cubicBezTo>
                  <a:cubicBezTo>
                    <a:pt x="548" y="69"/>
                    <a:pt x="342" y="46"/>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22"/>
            <p:cNvSpPr/>
            <p:nvPr/>
          </p:nvSpPr>
          <p:spPr>
            <a:xfrm>
              <a:off x="6621775" y="2093700"/>
              <a:ext cx="21725" cy="7450"/>
            </a:xfrm>
            <a:custGeom>
              <a:avLst/>
              <a:gdLst/>
              <a:ahLst/>
              <a:cxnLst/>
              <a:rect l="l" t="t" r="r" b="b"/>
              <a:pathLst>
                <a:path w="869" h="298" extrusionOk="0">
                  <a:moveTo>
                    <a:pt x="115" y="0"/>
                  </a:moveTo>
                  <a:cubicBezTo>
                    <a:pt x="69" y="0"/>
                    <a:pt x="24" y="46"/>
                    <a:pt x="1" y="92"/>
                  </a:cubicBezTo>
                  <a:cubicBezTo>
                    <a:pt x="1" y="137"/>
                    <a:pt x="24" y="183"/>
                    <a:pt x="92" y="206"/>
                  </a:cubicBezTo>
                  <a:cubicBezTo>
                    <a:pt x="297" y="229"/>
                    <a:pt x="526" y="251"/>
                    <a:pt x="731" y="297"/>
                  </a:cubicBezTo>
                  <a:cubicBezTo>
                    <a:pt x="800" y="297"/>
                    <a:pt x="845" y="274"/>
                    <a:pt x="868" y="229"/>
                  </a:cubicBezTo>
                  <a:cubicBezTo>
                    <a:pt x="868" y="160"/>
                    <a:pt x="845" y="115"/>
                    <a:pt x="777" y="115"/>
                  </a:cubicBezTo>
                  <a:cubicBezTo>
                    <a:pt x="571" y="69"/>
                    <a:pt x="343" y="46"/>
                    <a:pt x="13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22"/>
            <p:cNvSpPr/>
            <p:nvPr/>
          </p:nvSpPr>
          <p:spPr>
            <a:xfrm>
              <a:off x="6606950" y="2106250"/>
              <a:ext cx="36550" cy="9150"/>
            </a:xfrm>
            <a:custGeom>
              <a:avLst/>
              <a:gdLst/>
              <a:ahLst/>
              <a:cxnLst/>
              <a:rect l="l" t="t" r="r" b="b"/>
              <a:pathLst>
                <a:path w="1462" h="366" extrusionOk="0">
                  <a:moveTo>
                    <a:pt x="114" y="1"/>
                  </a:moveTo>
                  <a:cubicBezTo>
                    <a:pt x="69" y="1"/>
                    <a:pt x="23" y="23"/>
                    <a:pt x="0" y="69"/>
                  </a:cubicBezTo>
                  <a:cubicBezTo>
                    <a:pt x="0" y="115"/>
                    <a:pt x="23" y="183"/>
                    <a:pt x="92" y="183"/>
                  </a:cubicBezTo>
                  <a:cubicBezTo>
                    <a:pt x="502" y="252"/>
                    <a:pt x="913" y="320"/>
                    <a:pt x="1347" y="366"/>
                  </a:cubicBezTo>
                  <a:cubicBezTo>
                    <a:pt x="1393" y="366"/>
                    <a:pt x="1438" y="343"/>
                    <a:pt x="1461" y="297"/>
                  </a:cubicBezTo>
                  <a:cubicBezTo>
                    <a:pt x="1461" y="252"/>
                    <a:pt x="1438" y="183"/>
                    <a:pt x="1393" y="183"/>
                  </a:cubicBezTo>
                  <a:cubicBezTo>
                    <a:pt x="959" y="115"/>
                    <a:pt x="548" y="69"/>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22"/>
            <p:cNvSpPr/>
            <p:nvPr/>
          </p:nvSpPr>
          <p:spPr>
            <a:xfrm>
              <a:off x="6617775" y="2118800"/>
              <a:ext cx="23425" cy="7450"/>
            </a:xfrm>
            <a:custGeom>
              <a:avLst/>
              <a:gdLst/>
              <a:ahLst/>
              <a:cxnLst/>
              <a:rect l="l" t="t" r="r" b="b"/>
              <a:pathLst>
                <a:path w="937" h="298" extrusionOk="0">
                  <a:moveTo>
                    <a:pt x="115" y="1"/>
                  </a:moveTo>
                  <a:cubicBezTo>
                    <a:pt x="69" y="1"/>
                    <a:pt x="24" y="24"/>
                    <a:pt x="1" y="69"/>
                  </a:cubicBezTo>
                  <a:cubicBezTo>
                    <a:pt x="1" y="138"/>
                    <a:pt x="24" y="183"/>
                    <a:pt x="92" y="183"/>
                  </a:cubicBezTo>
                  <a:cubicBezTo>
                    <a:pt x="320" y="229"/>
                    <a:pt x="549" y="252"/>
                    <a:pt x="777" y="297"/>
                  </a:cubicBezTo>
                  <a:lnTo>
                    <a:pt x="800" y="297"/>
                  </a:lnTo>
                  <a:cubicBezTo>
                    <a:pt x="845" y="297"/>
                    <a:pt x="914" y="275"/>
                    <a:pt x="914" y="229"/>
                  </a:cubicBezTo>
                  <a:cubicBezTo>
                    <a:pt x="937" y="160"/>
                    <a:pt x="891" y="115"/>
                    <a:pt x="845" y="115"/>
                  </a:cubicBezTo>
                  <a:cubicBezTo>
                    <a:pt x="594" y="69"/>
                    <a:pt x="366" y="46"/>
                    <a:pt x="115"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22"/>
            <p:cNvSpPr/>
            <p:nvPr/>
          </p:nvSpPr>
          <p:spPr>
            <a:xfrm>
              <a:off x="6616650" y="2129650"/>
              <a:ext cx="23425" cy="7450"/>
            </a:xfrm>
            <a:custGeom>
              <a:avLst/>
              <a:gdLst/>
              <a:ahLst/>
              <a:cxnLst/>
              <a:rect l="l" t="t" r="r" b="b"/>
              <a:pathLst>
                <a:path w="937" h="298" extrusionOk="0">
                  <a:moveTo>
                    <a:pt x="114" y="0"/>
                  </a:moveTo>
                  <a:cubicBezTo>
                    <a:pt x="69" y="0"/>
                    <a:pt x="23" y="23"/>
                    <a:pt x="0" y="92"/>
                  </a:cubicBezTo>
                  <a:cubicBezTo>
                    <a:pt x="0" y="137"/>
                    <a:pt x="23" y="183"/>
                    <a:pt x="92" y="206"/>
                  </a:cubicBezTo>
                  <a:cubicBezTo>
                    <a:pt x="320" y="229"/>
                    <a:pt x="571" y="274"/>
                    <a:pt x="799" y="297"/>
                  </a:cubicBezTo>
                  <a:cubicBezTo>
                    <a:pt x="868" y="297"/>
                    <a:pt x="913" y="274"/>
                    <a:pt x="913" y="229"/>
                  </a:cubicBezTo>
                  <a:cubicBezTo>
                    <a:pt x="936" y="183"/>
                    <a:pt x="913" y="115"/>
                    <a:pt x="845" y="115"/>
                  </a:cubicBezTo>
                  <a:cubicBezTo>
                    <a:pt x="617" y="69"/>
                    <a:pt x="365" y="46"/>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22"/>
            <p:cNvSpPr/>
            <p:nvPr/>
          </p:nvSpPr>
          <p:spPr>
            <a:xfrm>
              <a:off x="6614925" y="2141625"/>
              <a:ext cx="24000" cy="7450"/>
            </a:xfrm>
            <a:custGeom>
              <a:avLst/>
              <a:gdLst/>
              <a:ahLst/>
              <a:cxnLst/>
              <a:rect l="l" t="t" r="r" b="b"/>
              <a:pathLst>
                <a:path w="960" h="298" extrusionOk="0">
                  <a:moveTo>
                    <a:pt x="115" y="1"/>
                  </a:moveTo>
                  <a:cubicBezTo>
                    <a:pt x="69" y="1"/>
                    <a:pt x="24" y="24"/>
                    <a:pt x="24" y="69"/>
                  </a:cubicBezTo>
                  <a:cubicBezTo>
                    <a:pt x="1" y="115"/>
                    <a:pt x="46" y="183"/>
                    <a:pt x="92" y="183"/>
                  </a:cubicBezTo>
                  <a:cubicBezTo>
                    <a:pt x="343" y="229"/>
                    <a:pt x="594" y="252"/>
                    <a:pt x="845" y="297"/>
                  </a:cubicBezTo>
                  <a:cubicBezTo>
                    <a:pt x="891" y="297"/>
                    <a:pt x="937" y="275"/>
                    <a:pt x="959" y="229"/>
                  </a:cubicBezTo>
                  <a:cubicBezTo>
                    <a:pt x="959" y="160"/>
                    <a:pt x="937" y="115"/>
                    <a:pt x="868" y="92"/>
                  </a:cubicBezTo>
                  <a:cubicBezTo>
                    <a:pt x="640" y="69"/>
                    <a:pt x="389" y="24"/>
                    <a:pt x="138"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22"/>
            <p:cNvSpPr/>
            <p:nvPr/>
          </p:nvSpPr>
          <p:spPr>
            <a:xfrm>
              <a:off x="6614350" y="2152475"/>
              <a:ext cx="22850" cy="7450"/>
            </a:xfrm>
            <a:custGeom>
              <a:avLst/>
              <a:gdLst/>
              <a:ahLst/>
              <a:cxnLst/>
              <a:rect l="l" t="t" r="r" b="b"/>
              <a:pathLst>
                <a:path w="914" h="298" extrusionOk="0">
                  <a:moveTo>
                    <a:pt x="115" y="0"/>
                  </a:moveTo>
                  <a:cubicBezTo>
                    <a:pt x="69" y="0"/>
                    <a:pt x="24" y="23"/>
                    <a:pt x="1" y="69"/>
                  </a:cubicBezTo>
                  <a:cubicBezTo>
                    <a:pt x="1" y="115"/>
                    <a:pt x="24" y="183"/>
                    <a:pt x="92" y="183"/>
                  </a:cubicBezTo>
                  <a:cubicBezTo>
                    <a:pt x="321" y="229"/>
                    <a:pt x="549" y="251"/>
                    <a:pt x="800" y="297"/>
                  </a:cubicBezTo>
                  <a:cubicBezTo>
                    <a:pt x="846" y="297"/>
                    <a:pt x="891" y="274"/>
                    <a:pt x="914" y="206"/>
                  </a:cubicBezTo>
                  <a:cubicBezTo>
                    <a:pt x="914" y="160"/>
                    <a:pt x="891" y="115"/>
                    <a:pt x="846" y="92"/>
                  </a:cubicBezTo>
                  <a:cubicBezTo>
                    <a:pt x="594" y="69"/>
                    <a:pt x="366"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22"/>
            <p:cNvSpPr/>
            <p:nvPr/>
          </p:nvSpPr>
          <p:spPr>
            <a:xfrm>
              <a:off x="6597825" y="2162175"/>
              <a:ext cx="37100" cy="9150"/>
            </a:xfrm>
            <a:custGeom>
              <a:avLst/>
              <a:gdLst/>
              <a:ahLst/>
              <a:cxnLst/>
              <a:rect l="l" t="t" r="r" b="b"/>
              <a:pathLst>
                <a:path w="1484" h="366" extrusionOk="0">
                  <a:moveTo>
                    <a:pt x="114" y="0"/>
                  </a:moveTo>
                  <a:cubicBezTo>
                    <a:pt x="69" y="0"/>
                    <a:pt x="23" y="23"/>
                    <a:pt x="23" y="69"/>
                  </a:cubicBezTo>
                  <a:cubicBezTo>
                    <a:pt x="0" y="115"/>
                    <a:pt x="46" y="183"/>
                    <a:pt x="91" y="183"/>
                  </a:cubicBezTo>
                  <a:cubicBezTo>
                    <a:pt x="525" y="252"/>
                    <a:pt x="936" y="297"/>
                    <a:pt x="1370" y="366"/>
                  </a:cubicBezTo>
                  <a:cubicBezTo>
                    <a:pt x="1415" y="366"/>
                    <a:pt x="1461" y="343"/>
                    <a:pt x="1484" y="297"/>
                  </a:cubicBezTo>
                  <a:cubicBezTo>
                    <a:pt x="1484" y="252"/>
                    <a:pt x="1461" y="183"/>
                    <a:pt x="1415" y="183"/>
                  </a:cubicBezTo>
                  <a:cubicBezTo>
                    <a:pt x="982" y="115"/>
                    <a:pt x="548" y="46"/>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22"/>
            <p:cNvSpPr/>
            <p:nvPr/>
          </p:nvSpPr>
          <p:spPr>
            <a:xfrm>
              <a:off x="6668575" y="2159900"/>
              <a:ext cx="42250" cy="59925"/>
            </a:xfrm>
            <a:custGeom>
              <a:avLst/>
              <a:gdLst/>
              <a:ahLst/>
              <a:cxnLst/>
              <a:rect l="l" t="t" r="r" b="b"/>
              <a:pathLst>
                <a:path w="1690" h="2397" extrusionOk="0">
                  <a:moveTo>
                    <a:pt x="1575" y="0"/>
                  </a:moveTo>
                  <a:cubicBezTo>
                    <a:pt x="1530" y="0"/>
                    <a:pt x="1507" y="23"/>
                    <a:pt x="1484" y="46"/>
                  </a:cubicBezTo>
                  <a:cubicBezTo>
                    <a:pt x="982" y="799"/>
                    <a:pt x="503" y="1552"/>
                    <a:pt x="0" y="2283"/>
                  </a:cubicBezTo>
                  <a:cubicBezTo>
                    <a:pt x="0" y="2283"/>
                    <a:pt x="0" y="2305"/>
                    <a:pt x="0" y="2305"/>
                  </a:cubicBezTo>
                  <a:cubicBezTo>
                    <a:pt x="69" y="2328"/>
                    <a:pt x="115" y="2374"/>
                    <a:pt x="160" y="2397"/>
                  </a:cubicBezTo>
                  <a:cubicBezTo>
                    <a:pt x="662" y="1644"/>
                    <a:pt x="1164" y="913"/>
                    <a:pt x="1644" y="160"/>
                  </a:cubicBezTo>
                  <a:cubicBezTo>
                    <a:pt x="1689" y="114"/>
                    <a:pt x="1667" y="46"/>
                    <a:pt x="1621" y="23"/>
                  </a:cubicBezTo>
                  <a:cubicBezTo>
                    <a:pt x="1598" y="0"/>
                    <a:pt x="1598" y="0"/>
                    <a:pt x="157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22"/>
            <p:cNvSpPr/>
            <p:nvPr/>
          </p:nvSpPr>
          <p:spPr>
            <a:xfrm>
              <a:off x="6702800" y="2183850"/>
              <a:ext cx="42250" cy="60525"/>
            </a:xfrm>
            <a:custGeom>
              <a:avLst/>
              <a:gdLst/>
              <a:ahLst/>
              <a:cxnLst/>
              <a:rect l="l" t="t" r="r" b="b"/>
              <a:pathLst>
                <a:path w="1690" h="2421" extrusionOk="0">
                  <a:moveTo>
                    <a:pt x="1599" y="1"/>
                  </a:moveTo>
                  <a:cubicBezTo>
                    <a:pt x="1553" y="1"/>
                    <a:pt x="1530" y="24"/>
                    <a:pt x="1507" y="46"/>
                  </a:cubicBezTo>
                  <a:cubicBezTo>
                    <a:pt x="1005" y="800"/>
                    <a:pt x="503" y="1553"/>
                    <a:pt x="1" y="2306"/>
                  </a:cubicBezTo>
                  <a:cubicBezTo>
                    <a:pt x="47" y="2329"/>
                    <a:pt x="92" y="2352"/>
                    <a:pt x="115" y="2375"/>
                  </a:cubicBezTo>
                  <a:lnTo>
                    <a:pt x="161" y="2420"/>
                  </a:lnTo>
                  <a:cubicBezTo>
                    <a:pt x="663" y="1667"/>
                    <a:pt x="1165" y="914"/>
                    <a:pt x="1667" y="161"/>
                  </a:cubicBezTo>
                  <a:cubicBezTo>
                    <a:pt x="1690" y="115"/>
                    <a:pt x="1690" y="46"/>
                    <a:pt x="1644" y="24"/>
                  </a:cubicBezTo>
                  <a:cubicBezTo>
                    <a:pt x="1621" y="1"/>
                    <a:pt x="1599" y="1"/>
                    <a:pt x="1599"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22"/>
            <p:cNvSpPr/>
            <p:nvPr/>
          </p:nvSpPr>
          <p:spPr>
            <a:xfrm>
              <a:off x="6706225" y="2159325"/>
              <a:ext cx="39400" cy="28025"/>
            </a:xfrm>
            <a:custGeom>
              <a:avLst/>
              <a:gdLst/>
              <a:ahLst/>
              <a:cxnLst/>
              <a:rect l="l" t="t" r="r" b="b"/>
              <a:pathLst>
                <a:path w="1576" h="1121" extrusionOk="0">
                  <a:moveTo>
                    <a:pt x="92" y="0"/>
                  </a:moveTo>
                  <a:cubicBezTo>
                    <a:pt x="47" y="0"/>
                    <a:pt x="1" y="46"/>
                    <a:pt x="1" y="92"/>
                  </a:cubicBezTo>
                  <a:cubicBezTo>
                    <a:pt x="1" y="114"/>
                    <a:pt x="1" y="137"/>
                    <a:pt x="24" y="160"/>
                  </a:cubicBezTo>
                  <a:cubicBezTo>
                    <a:pt x="47" y="183"/>
                    <a:pt x="47" y="183"/>
                    <a:pt x="92" y="206"/>
                  </a:cubicBezTo>
                  <a:cubicBezTo>
                    <a:pt x="115" y="206"/>
                    <a:pt x="161" y="229"/>
                    <a:pt x="206" y="229"/>
                  </a:cubicBezTo>
                  <a:lnTo>
                    <a:pt x="183" y="229"/>
                  </a:lnTo>
                  <a:cubicBezTo>
                    <a:pt x="366" y="274"/>
                    <a:pt x="526" y="366"/>
                    <a:pt x="686" y="457"/>
                  </a:cubicBezTo>
                  <a:cubicBezTo>
                    <a:pt x="868" y="571"/>
                    <a:pt x="1051" y="731"/>
                    <a:pt x="1211" y="890"/>
                  </a:cubicBezTo>
                  <a:cubicBezTo>
                    <a:pt x="1279" y="959"/>
                    <a:pt x="1325" y="1005"/>
                    <a:pt x="1370" y="1073"/>
                  </a:cubicBezTo>
                  <a:cubicBezTo>
                    <a:pt x="1399" y="1101"/>
                    <a:pt x="1427" y="1121"/>
                    <a:pt x="1455" y="1121"/>
                  </a:cubicBezTo>
                  <a:cubicBezTo>
                    <a:pt x="1472" y="1121"/>
                    <a:pt x="1490" y="1113"/>
                    <a:pt x="1507" y="1096"/>
                  </a:cubicBezTo>
                  <a:cubicBezTo>
                    <a:pt x="1553" y="1073"/>
                    <a:pt x="1576" y="1005"/>
                    <a:pt x="1530" y="959"/>
                  </a:cubicBezTo>
                  <a:cubicBezTo>
                    <a:pt x="1370" y="731"/>
                    <a:pt x="1142" y="548"/>
                    <a:pt x="914" y="366"/>
                  </a:cubicBezTo>
                  <a:cubicBezTo>
                    <a:pt x="663" y="206"/>
                    <a:pt x="412" y="69"/>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22"/>
            <p:cNvSpPr/>
            <p:nvPr/>
          </p:nvSpPr>
          <p:spPr>
            <a:xfrm>
              <a:off x="6707950" y="2138775"/>
              <a:ext cx="45675" cy="46825"/>
            </a:xfrm>
            <a:custGeom>
              <a:avLst/>
              <a:gdLst/>
              <a:ahLst/>
              <a:cxnLst/>
              <a:rect l="l" t="t" r="r" b="b"/>
              <a:pathLst>
                <a:path w="1827" h="1873" extrusionOk="0">
                  <a:moveTo>
                    <a:pt x="1415" y="1"/>
                  </a:moveTo>
                  <a:cubicBezTo>
                    <a:pt x="1347" y="1"/>
                    <a:pt x="1256" y="46"/>
                    <a:pt x="1164" y="69"/>
                  </a:cubicBezTo>
                  <a:cubicBezTo>
                    <a:pt x="1096" y="92"/>
                    <a:pt x="1027" y="138"/>
                    <a:pt x="959" y="160"/>
                  </a:cubicBezTo>
                  <a:cubicBezTo>
                    <a:pt x="891" y="206"/>
                    <a:pt x="799" y="252"/>
                    <a:pt x="731" y="320"/>
                  </a:cubicBezTo>
                  <a:cubicBezTo>
                    <a:pt x="594" y="411"/>
                    <a:pt x="457" y="503"/>
                    <a:pt x="343" y="617"/>
                  </a:cubicBezTo>
                  <a:cubicBezTo>
                    <a:pt x="229" y="685"/>
                    <a:pt x="137" y="777"/>
                    <a:pt x="46" y="845"/>
                  </a:cubicBezTo>
                  <a:cubicBezTo>
                    <a:pt x="0" y="891"/>
                    <a:pt x="0" y="936"/>
                    <a:pt x="23" y="982"/>
                  </a:cubicBezTo>
                  <a:cubicBezTo>
                    <a:pt x="37" y="1010"/>
                    <a:pt x="69" y="1030"/>
                    <a:pt x="102" y="1030"/>
                  </a:cubicBezTo>
                  <a:cubicBezTo>
                    <a:pt x="122" y="1030"/>
                    <a:pt x="143" y="1022"/>
                    <a:pt x="160" y="1005"/>
                  </a:cubicBezTo>
                  <a:cubicBezTo>
                    <a:pt x="297" y="914"/>
                    <a:pt x="411" y="799"/>
                    <a:pt x="548" y="685"/>
                  </a:cubicBezTo>
                  <a:cubicBezTo>
                    <a:pt x="731" y="548"/>
                    <a:pt x="891" y="411"/>
                    <a:pt x="1096" y="320"/>
                  </a:cubicBezTo>
                  <a:cubicBezTo>
                    <a:pt x="1187" y="274"/>
                    <a:pt x="1256" y="229"/>
                    <a:pt x="1324" y="229"/>
                  </a:cubicBezTo>
                  <a:cubicBezTo>
                    <a:pt x="1370" y="206"/>
                    <a:pt x="1393" y="206"/>
                    <a:pt x="1438" y="206"/>
                  </a:cubicBezTo>
                  <a:lnTo>
                    <a:pt x="1484" y="206"/>
                  </a:lnTo>
                  <a:cubicBezTo>
                    <a:pt x="1507" y="229"/>
                    <a:pt x="1507" y="229"/>
                    <a:pt x="1530" y="229"/>
                  </a:cubicBezTo>
                  <a:cubicBezTo>
                    <a:pt x="1530" y="229"/>
                    <a:pt x="1552" y="252"/>
                    <a:pt x="1552" y="274"/>
                  </a:cubicBezTo>
                  <a:cubicBezTo>
                    <a:pt x="1575" y="274"/>
                    <a:pt x="1575" y="297"/>
                    <a:pt x="1598" y="320"/>
                  </a:cubicBezTo>
                  <a:cubicBezTo>
                    <a:pt x="1598" y="343"/>
                    <a:pt x="1621" y="366"/>
                    <a:pt x="1621" y="389"/>
                  </a:cubicBezTo>
                  <a:cubicBezTo>
                    <a:pt x="1621" y="434"/>
                    <a:pt x="1644" y="503"/>
                    <a:pt x="1644" y="548"/>
                  </a:cubicBezTo>
                  <a:cubicBezTo>
                    <a:pt x="1621" y="685"/>
                    <a:pt x="1598" y="845"/>
                    <a:pt x="1552" y="982"/>
                  </a:cubicBezTo>
                  <a:cubicBezTo>
                    <a:pt x="1552" y="982"/>
                    <a:pt x="1552" y="959"/>
                    <a:pt x="1552" y="959"/>
                  </a:cubicBezTo>
                  <a:cubicBezTo>
                    <a:pt x="1507" y="1073"/>
                    <a:pt x="1484" y="1188"/>
                    <a:pt x="1438" y="1302"/>
                  </a:cubicBezTo>
                  <a:cubicBezTo>
                    <a:pt x="1393" y="1439"/>
                    <a:pt x="1324" y="1598"/>
                    <a:pt x="1279" y="1735"/>
                  </a:cubicBezTo>
                  <a:cubicBezTo>
                    <a:pt x="1279" y="1758"/>
                    <a:pt x="1279" y="1781"/>
                    <a:pt x="1279" y="1804"/>
                  </a:cubicBezTo>
                  <a:cubicBezTo>
                    <a:pt x="1301" y="1827"/>
                    <a:pt x="1301" y="1849"/>
                    <a:pt x="1347" y="1872"/>
                  </a:cubicBezTo>
                  <a:lnTo>
                    <a:pt x="1415" y="1872"/>
                  </a:lnTo>
                  <a:cubicBezTo>
                    <a:pt x="1438" y="1872"/>
                    <a:pt x="1461" y="1849"/>
                    <a:pt x="1461" y="1827"/>
                  </a:cubicBezTo>
                  <a:cubicBezTo>
                    <a:pt x="1530" y="1644"/>
                    <a:pt x="1575" y="1461"/>
                    <a:pt x="1644" y="1302"/>
                  </a:cubicBezTo>
                  <a:cubicBezTo>
                    <a:pt x="1712" y="1142"/>
                    <a:pt x="1758" y="982"/>
                    <a:pt x="1804" y="799"/>
                  </a:cubicBezTo>
                  <a:cubicBezTo>
                    <a:pt x="1804" y="731"/>
                    <a:pt x="1826" y="640"/>
                    <a:pt x="1826" y="571"/>
                  </a:cubicBezTo>
                  <a:cubicBezTo>
                    <a:pt x="1826" y="480"/>
                    <a:pt x="1826" y="411"/>
                    <a:pt x="1804" y="320"/>
                  </a:cubicBezTo>
                  <a:cubicBezTo>
                    <a:pt x="1781" y="252"/>
                    <a:pt x="1758" y="206"/>
                    <a:pt x="1712" y="138"/>
                  </a:cubicBezTo>
                  <a:cubicBezTo>
                    <a:pt x="1667" y="92"/>
                    <a:pt x="1598" y="46"/>
                    <a:pt x="1530" y="23"/>
                  </a:cubicBezTo>
                  <a:cubicBezTo>
                    <a:pt x="1507" y="23"/>
                    <a:pt x="1461" y="1"/>
                    <a:pt x="1415"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22"/>
            <p:cNvSpPr/>
            <p:nvPr/>
          </p:nvSpPr>
          <p:spPr>
            <a:xfrm>
              <a:off x="6665725" y="1895425"/>
              <a:ext cx="78775" cy="69600"/>
            </a:xfrm>
            <a:custGeom>
              <a:avLst/>
              <a:gdLst/>
              <a:ahLst/>
              <a:cxnLst/>
              <a:rect l="l" t="t" r="r" b="b"/>
              <a:pathLst>
                <a:path w="3151" h="2784" extrusionOk="0">
                  <a:moveTo>
                    <a:pt x="1593" y="1"/>
                  </a:moveTo>
                  <a:cubicBezTo>
                    <a:pt x="1061" y="1"/>
                    <a:pt x="555" y="307"/>
                    <a:pt x="320" y="810"/>
                  </a:cubicBezTo>
                  <a:cubicBezTo>
                    <a:pt x="0" y="1495"/>
                    <a:pt x="297" y="2339"/>
                    <a:pt x="1005" y="2659"/>
                  </a:cubicBezTo>
                  <a:cubicBezTo>
                    <a:pt x="1186" y="2743"/>
                    <a:pt x="1377" y="2783"/>
                    <a:pt x="1566" y="2783"/>
                  </a:cubicBezTo>
                  <a:cubicBezTo>
                    <a:pt x="2090" y="2783"/>
                    <a:pt x="2596" y="2477"/>
                    <a:pt x="2831" y="1974"/>
                  </a:cubicBezTo>
                  <a:cubicBezTo>
                    <a:pt x="3150" y="1289"/>
                    <a:pt x="2853" y="468"/>
                    <a:pt x="2169" y="125"/>
                  </a:cubicBezTo>
                  <a:cubicBezTo>
                    <a:pt x="1981" y="40"/>
                    <a:pt x="1786" y="1"/>
                    <a:pt x="1593"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22"/>
            <p:cNvSpPr/>
            <p:nvPr/>
          </p:nvSpPr>
          <p:spPr>
            <a:xfrm>
              <a:off x="6883700" y="2034000"/>
              <a:ext cx="78775" cy="69200"/>
            </a:xfrm>
            <a:custGeom>
              <a:avLst/>
              <a:gdLst/>
              <a:ahLst/>
              <a:cxnLst/>
              <a:rect l="l" t="t" r="r" b="b"/>
              <a:pathLst>
                <a:path w="3151" h="2768" extrusionOk="0">
                  <a:moveTo>
                    <a:pt x="1568" y="0"/>
                  </a:moveTo>
                  <a:cubicBezTo>
                    <a:pt x="1050" y="0"/>
                    <a:pt x="552" y="293"/>
                    <a:pt x="320" y="791"/>
                  </a:cubicBezTo>
                  <a:cubicBezTo>
                    <a:pt x="1" y="1498"/>
                    <a:pt x="297" y="2320"/>
                    <a:pt x="982" y="2639"/>
                  </a:cubicBezTo>
                  <a:cubicBezTo>
                    <a:pt x="1174" y="2726"/>
                    <a:pt x="1375" y="2768"/>
                    <a:pt x="1571" y="2768"/>
                  </a:cubicBezTo>
                  <a:cubicBezTo>
                    <a:pt x="2099" y="2768"/>
                    <a:pt x="2598" y="2470"/>
                    <a:pt x="2831" y="1955"/>
                  </a:cubicBezTo>
                  <a:cubicBezTo>
                    <a:pt x="3150" y="1270"/>
                    <a:pt x="2854" y="448"/>
                    <a:pt x="2146" y="129"/>
                  </a:cubicBezTo>
                  <a:cubicBezTo>
                    <a:pt x="1959" y="41"/>
                    <a:pt x="1762" y="0"/>
                    <a:pt x="156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22"/>
            <p:cNvSpPr/>
            <p:nvPr/>
          </p:nvSpPr>
          <p:spPr>
            <a:xfrm>
              <a:off x="6388400" y="2337925"/>
              <a:ext cx="311000" cy="214800"/>
            </a:xfrm>
            <a:custGeom>
              <a:avLst/>
              <a:gdLst/>
              <a:ahLst/>
              <a:cxnLst/>
              <a:rect l="l" t="t" r="r" b="b"/>
              <a:pathLst>
                <a:path w="12440" h="8592" extrusionOk="0">
                  <a:moveTo>
                    <a:pt x="114" y="1"/>
                  </a:moveTo>
                  <a:cubicBezTo>
                    <a:pt x="69" y="1"/>
                    <a:pt x="46" y="1"/>
                    <a:pt x="23" y="23"/>
                  </a:cubicBezTo>
                  <a:cubicBezTo>
                    <a:pt x="0" y="69"/>
                    <a:pt x="0" y="138"/>
                    <a:pt x="46" y="160"/>
                  </a:cubicBezTo>
                  <a:cubicBezTo>
                    <a:pt x="228" y="343"/>
                    <a:pt x="434" y="503"/>
                    <a:pt x="616" y="685"/>
                  </a:cubicBezTo>
                  <a:lnTo>
                    <a:pt x="639" y="685"/>
                  </a:lnTo>
                  <a:cubicBezTo>
                    <a:pt x="708" y="731"/>
                    <a:pt x="776" y="799"/>
                    <a:pt x="822" y="845"/>
                  </a:cubicBezTo>
                  <a:cubicBezTo>
                    <a:pt x="845" y="845"/>
                    <a:pt x="845" y="868"/>
                    <a:pt x="845" y="868"/>
                  </a:cubicBezTo>
                  <a:cubicBezTo>
                    <a:pt x="1119" y="1096"/>
                    <a:pt x="1415" y="1347"/>
                    <a:pt x="1712" y="1576"/>
                  </a:cubicBezTo>
                  <a:cubicBezTo>
                    <a:pt x="1712" y="1576"/>
                    <a:pt x="1712" y="1576"/>
                    <a:pt x="1712" y="1598"/>
                  </a:cubicBezTo>
                  <a:cubicBezTo>
                    <a:pt x="2100" y="1918"/>
                    <a:pt x="2511" y="2237"/>
                    <a:pt x="2899" y="2534"/>
                  </a:cubicBezTo>
                  <a:cubicBezTo>
                    <a:pt x="2922" y="2557"/>
                    <a:pt x="2922" y="2557"/>
                    <a:pt x="2945" y="2557"/>
                  </a:cubicBezTo>
                  <a:cubicBezTo>
                    <a:pt x="3036" y="2648"/>
                    <a:pt x="3127" y="2717"/>
                    <a:pt x="3241" y="2785"/>
                  </a:cubicBezTo>
                  <a:cubicBezTo>
                    <a:pt x="3241" y="2785"/>
                    <a:pt x="3241" y="2808"/>
                    <a:pt x="3241" y="2808"/>
                  </a:cubicBezTo>
                  <a:cubicBezTo>
                    <a:pt x="3241" y="2808"/>
                    <a:pt x="3264" y="2831"/>
                    <a:pt x="3287" y="2831"/>
                  </a:cubicBezTo>
                  <a:cubicBezTo>
                    <a:pt x="3561" y="3059"/>
                    <a:pt x="3858" y="3265"/>
                    <a:pt x="4154" y="3493"/>
                  </a:cubicBezTo>
                  <a:cubicBezTo>
                    <a:pt x="4588" y="3812"/>
                    <a:pt x="5022" y="4132"/>
                    <a:pt x="5455" y="4429"/>
                  </a:cubicBezTo>
                  <a:cubicBezTo>
                    <a:pt x="5478" y="4452"/>
                    <a:pt x="5501" y="4452"/>
                    <a:pt x="5501" y="4474"/>
                  </a:cubicBezTo>
                  <a:cubicBezTo>
                    <a:pt x="5866" y="4725"/>
                    <a:pt x="6231" y="4977"/>
                    <a:pt x="6597" y="5228"/>
                  </a:cubicBezTo>
                  <a:lnTo>
                    <a:pt x="6619" y="5228"/>
                  </a:lnTo>
                  <a:cubicBezTo>
                    <a:pt x="7008" y="5501"/>
                    <a:pt x="7418" y="5753"/>
                    <a:pt x="7829" y="6026"/>
                  </a:cubicBezTo>
                  <a:cubicBezTo>
                    <a:pt x="8217" y="6278"/>
                    <a:pt x="8628" y="6529"/>
                    <a:pt x="9016" y="6757"/>
                  </a:cubicBezTo>
                  <a:cubicBezTo>
                    <a:pt x="9039" y="6780"/>
                    <a:pt x="9039" y="6780"/>
                    <a:pt x="9062" y="6780"/>
                  </a:cubicBezTo>
                  <a:cubicBezTo>
                    <a:pt x="9130" y="6825"/>
                    <a:pt x="9199" y="6871"/>
                    <a:pt x="9267" y="6917"/>
                  </a:cubicBezTo>
                  <a:lnTo>
                    <a:pt x="9290" y="6917"/>
                  </a:lnTo>
                  <a:cubicBezTo>
                    <a:pt x="9290" y="6917"/>
                    <a:pt x="9290" y="6939"/>
                    <a:pt x="9313" y="6939"/>
                  </a:cubicBezTo>
                  <a:cubicBezTo>
                    <a:pt x="9336" y="6939"/>
                    <a:pt x="9359" y="6962"/>
                    <a:pt x="9381" y="6985"/>
                  </a:cubicBezTo>
                  <a:cubicBezTo>
                    <a:pt x="9404" y="6985"/>
                    <a:pt x="9404" y="7008"/>
                    <a:pt x="9427" y="7008"/>
                  </a:cubicBezTo>
                  <a:cubicBezTo>
                    <a:pt x="9792" y="7236"/>
                    <a:pt x="10180" y="7442"/>
                    <a:pt x="10545" y="7647"/>
                  </a:cubicBezTo>
                  <a:cubicBezTo>
                    <a:pt x="10545" y="7647"/>
                    <a:pt x="10568" y="7670"/>
                    <a:pt x="10568" y="7670"/>
                  </a:cubicBezTo>
                  <a:cubicBezTo>
                    <a:pt x="10842" y="7830"/>
                    <a:pt x="11139" y="7967"/>
                    <a:pt x="11413" y="8126"/>
                  </a:cubicBezTo>
                  <a:cubicBezTo>
                    <a:pt x="11436" y="8126"/>
                    <a:pt x="11436" y="8149"/>
                    <a:pt x="11458" y="8149"/>
                  </a:cubicBezTo>
                  <a:cubicBezTo>
                    <a:pt x="11481" y="8149"/>
                    <a:pt x="11481" y="8149"/>
                    <a:pt x="11481" y="8172"/>
                  </a:cubicBezTo>
                  <a:cubicBezTo>
                    <a:pt x="11527" y="8195"/>
                    <a:pt x="11573" y="8195"/>
                    <a:pt x="11595" y="8218"/>
                  </a:cubicBezTo>
                  <a:cubicBezTo>
                    <a:pt x="11641" y="8241"/>
                    <a:pt x="11687" y="8263"/>
                    <a:pt x="11710" y="8286"/>
                  </a:cubicBezTo>
                  <a:cubicBezTo>
                    <a:pt x="11732" y="8286"/>
                    <a:pt x="11755" y="8309"/>
                    <a:pt x="11755" y="8309"/>
                  </a:cubicBezTo>
                  <a:cubicBezTo>
                    <a:pt x="11778" y="8309"/>
                    <a:pt x="11778" y="8332"/>
                    <a:pt x="11801" y="8332"/>
                  </a:cubicBezTo>
                  <a:cubicBezTo>
                    <a:pt x="11961" y="8423"/>
                    <a:pt x="12120" y="8492"/>
                    <a:pt x="12280" y="8583"/>
                  </a:cubicBezTo>
                  <a:cubicBezTo>
                    <a:pt x="12292" y="8589"/>
                    <a:pt x="12304" y="8591"/>
                    <a:pt x="12318" y="8591"/>
                  </a:cubicBezTo>
                  <a:cubicBezTo>
                    <a:pt x="12357" y="8591"/>
                    <a:pt x="12400" y="8566"/>
                    <a:pt x="12417" y="8514"/>
                  </a:cubicBezTo>
                  <a:cubicBezTo>
                    <a:pt x="12440" y="8469"/>
                    <a:pt x="12417" y="8423"/>
                    <a:pt x="12371" y="8400"/>
                  </a:cubicBezTo>
                  <a:cubicBezTo>
                    <a:pt x="12212" y="8309"/>
                    <a:pt x="12052" y="8241"/>
                    <a:pt x="11892" y="8149"/>
                  </a:cubicBezTo>
                  <a:cubicBezTo>
                    <a:pt x="11846" y="8126"/>
                    <a:pt x="11801" y="8104"/>
                    <a:pt x="11778" y="8104"/>
                  </a:cubicBezTo>
                  <a:cubicBezTo>
                    <a:pt x="11778" y="8104"/>
                    <a:pt x="11778" y="8104"/>
                    <a:pt x="11778" y="8081"/>
                  </a:cubicBezTo>
                  <a:cubicBezTo>
                    <a:pt x="11732" y="8081"/>
                    <a:pt x="11710" y="8058"/>
                    <a:pt x="11664" y="8035"/>
                  </a:cubicBezTo>
                  <a:lnTo>
                    <a:pt x="11641" y="8035"/>
                  </a:lnTo>
                  <a:cubicBezTo>
                    <a:pt x="11595" y="7989"/>
                    <a:pt x="11527" y="7967"/>
                    <a:pt x="11481" y="7944"/>
                  </a:cubicBezTo>
                  <a:cubicBezTo>
                    <a:pt x="11207" y="7807"/>
                    <a:pt x="10956" y="7647"/>
                    <a:pt x="10682" y="7510"/>
                  </a:cubicBezTo>
                  <a:cubicBezTo>
                    <a:pt x="10660" y="7487"/>
                    <a:pt x="10660" y="7487"/>
                    <a:pt x="10637" y="7487"/>
                  </a:cubicBezTo>
                  <a:cubicBezTo>
                    <a:pt x="10249" y="7259"/>
                    <a:pt x="9861" y="7031"/>
                    <a:pt x="9473" y="6803"/>
                  </a:cubicBezTo>
                  <a:lnTo>
                    <a:pt x="9450" y="6803"/>
                  </a:lnTo>
                  <a:lnTo>
                    <a:pt x="9404" y="6757"/>
                  </a:lnTo>
                  <a:lnTo>
                    <a:pt x="9381" y="6757"/>
                  </a:lnTo>
                  <a:cubicBezTo>
                    <a:pt x="9336" y="6711"/>
                    <a:pt x="9267" y="6688"/>
                    <a:pt x="9199" y="6643"/>
                  </a:cubicBezTo>
                  <a:cubicBezTo>
                    <a:pt x="8971" y="6506"/>
                    <a:pt x="8742" y="6369"/>
                    <a:pt x="8537" y="6232"/>
                  </a:cubicBezTo>
                  <a:cubicBezTo>
                    <a:pt x="8537" y="6232"/>
                    <a:pt x="8537" y="6255"/>
                    <a:pt x="8537" y="6255"/>
                  </a:cubicBezTo>
                  <a:cubicBezTo>
                    <a:pt x="8354" y="6118"/>
                    <a:pt x="8149" y="6004"/>
                    <a:pt x="7943" y="5867"/>
                  </a:cubicBezTo>
                  <a:cubicBezTo>
                    <a:pt x="7533" y="5593"/>
                    <a:pt x="7099" y="5319"/>
                    <a:pt x="6688" y="5045"/>
                  </a:cubicBezTo>
                  <a:cubicBezTo>
                    <a:pt x="6323" y="4794"/>
                    <a:pt x="5958" y="4566"/>
                    <a:pt x="5615" y="4315"/>
                  </a:cubicBezTo>
                  <a:cubicBezTo>
                    <a:pt x="5592" y="4292"/>
                    <a:pt x="5592" y="4292"/>
                    <a:pt x="5592" y="4292"/>
                  </a:cubicBezTo>
                  <a:cubicBezTo>
                    <a:pt x="5136" y="3972"/>
                    <a:pt x="4702" y="3653"/>
                    <a:pt x="4268" y="3333"/>
                  </a:cubicBezTo>
                  <a:cubicBezTo>
                    <a:pt x="3972" y="3105"/>
                    <a:pt x="3675" y="2877"/>
                    <a:pt x="3355" y="2648"/>
                  </a:cubicBezTo>
                  <a:cubicBezTo>
                    <a:pt x="3241" y="2557"/>
                    <a:pt x="3127" y="2466"/>
                    <a:pt x="2990" y="2374"/>
                  </a:cubicBezTo>
                  <a:cubicBezTo>
                    <a:pt x="2602" y="2055"/>
                    <a:pt x="2214" y="1758"/>
                    <a:pt x="1826" y="1439"/>
                  </a:cubicBezTo>
                  <a:cubicBezTo>
                    <a:pt x="1826" y="1439"/>
                    <a:pt x="1826" y="1439"/>
                    <a:pt x="1826" y="1416"/>
                  </a:cubicBezTo>
                  <a:cubicBezTo>
                    <a:pt x="1529" y="1188"/>
                    <a:pt x="1233" y="936"/>
                    <a:pt x="936" y="685"/>
                  </a:cubicBezTo>
                  <a:cubicBezTo>
                    <a:pt x="868" y="617"/>
                    <a:pt x="799" y="571"/>
                    <a:pt x="753" y="526"/>
                  </a:cubicBezTo>
                  <a:cubicBezTo>
                    <a:pt x="731" y="526"/>
                    <a:pt x="731" y="503"/>
                    <a:pt x="708" y="503"/>
                  </a:cubicBezTo>
                  <a:cubicBezTo>
                    <a:pt x="525" y="343"/>
                    <a:pt x="343" y="183"/>
                    <a:pt x="160" y="23"/>
                  </a:cubicBezTo>
                  <a:cubicBezTo>
                    <a:pt x="160" y="1"/>
                    <a:pt x="137" y="1"/>
                    <a:pt x="114"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22"/>
            <p:cNvSpPr/>
            <p:nvPr/>
          </p:nvSpPr>
          <p:spPr>
            <a:xfrm>
              <a:off x="6514500" y="2091975"/>
              <a:ext cx="325850" cy="230800"/>
            </a:xfrm>
            <a:custGeom>
              <a:avLst/>
              <a:gdLst/>
              <a:ahLst/>
              <a:cxnLst/>
              <a:rect l="l" t="t" r="r" b="b"/>
              <a:pathLst>
                <a:path w="13034" h="9232" extrusionOk="0">
                  <a:moveTo>
                    <a:pt x="92" y="1"/>
                  </a:moveTo>
                  <a:cubicBezTo>
                    <a:pt x="69" y="1"/>
                    <a:pt x="46" y="24"/>
                    <a:pt x="23" y="47"/>
                  </a:cubicBezTo>
                  <a:cubicBezTo>
                    <a:pt x="1" y="92"/>
                    <a:pt x="1" y="138"/>
                    <a:pt x="46" y="184"/>
                  </a:cubicBezTo>
                  <a:cubicBezTo>
                    <a:pt x="1598" y="1599"/>
                    <a:pt x="3219" y="2945"/>
                    <a:pt x="4931" y="4201"/>
                  </a:cubicBezTo>
                  <a:cubicBezTo>
                    <a:pt x="4931" y="4201"/>
                    <a:pt x="4931" y="4224"/>
                    <a:pt x="4931" y="4224"/>
                  </a:cubicBezTo>
                  <a:cubicBezTo>
                    <a:pt x="6506" y="5388"/>
                    <a:pt x="8149" y="6506"/>
                    <a:pt x="9838" y="7510"/>
                  </a:cubicBezTo>
                  <a:cubicBezTo>
                    <a:pt x="9838" y="7533"/>
                    <a:pt x="9838" y="7533"/>
                    <a:pt x="9861" y="7533"/>
                  </a:cubicBezTo>
                  <a:cubicBezTo>
                    <a:pt x="9861" y="7533"/>
                    <a:pt x="9884" y="7533"/>
                    <a:pt x="9884" y="7556"/>
                  </a:cubicBezTo>
                  <a:cubicBezTo>
                    <a:pt x="10295" y="7784"/>
                    <a:pt x="10683" y="8013"/>
                    <a:pt x="11094" y="8264"/>
                  </a:cubicBezTo>
                  <a:lnTo>
                    <a:pt x="11116" y="8264"/>
                  </a:lnTo>
                  <a:cubicBezTo>
                    <a:pt x="11139" y="8264"/>
                    <a:pt x="11139" y="8286"/>
                    <a:pt x="11139" y="8286"/>
                  </a:cubicBezTo>
                  <a:lnTo>
                    <a:pt x="11162" y="8286"/>
                  </a:lnTo>
                  <a:cubicBezTo>
                    <a:pt x="11231" y="8332"/>
                    <a:pt x="11276" y="8355"/>
                    <a:pt x="11345" y="8401"/>
                  </a:cubicBezTo>
                  <a:cubicBezTo>
                    <a:pt x="11368" y="8401"/>
                    <a:pt x="11390" y="8423"/>
                    <a:pt x="11436" y="8446"/>
                  </a:cubicBezTo>
                  <a:cubicBezTo>
                    <a:pt x="11459" y="8446"/>
                    <a:pt x="11459" y="8469"/>
                    <a:pt x="11482" y="8469"/>
                  </a:cubicBezTo>
                  <a:cubicBezTo>
                    <a:pt x="11733" y="8606"/>
                    <a:pt x="11961" y="8743"/>
                    <a:pt x="12212" y="8857"/>
                  </a:cubicBezTo>
                  <a:cubicBezTo>
                    <a:pt x="12212" y="8857"/>
                    <a:pt x="12212" y="8857"/>
                    <a:pt x="12212" y="8880"/>
                  </a:cubicBezTo>
                  <a:cubicBezTo>
                    <a:pt x="12235" y="8880"/>
                    <a:pt x="12258" y="8880"/>
                    <a:pt x="12258" y="8903"/>
                  </a:cubicBezTo>
                  <a:cubicBezTo>
                    <a:pt x="12303" y="8926"/>
                    <a:pt x="12326" y="8926"/>
                    <a:pt x="12372" y="8948"/>
                  </a:cubicBezTo>
                  <a:lnTo>
                    <a:pt x="12418" y="8971"/>
                  </a:lnTo>
                  <a:cubicBezTo>
                    <a:pt x="12418" y="8994"/>
                    <a:pt x="12440" y="8994"/>
                    <a:pt x="12440" y="8994"/>
                  </a:cubicBezTo>
                  <a:lnTo>
                    <a:pt x="12486" y="9017"/>
                  </a:lnTo>
                  <a:cubicBezTo>
                    <a:pt x="12509" y="9017"/>
                    <a:pt x="12509" y="9040"/>
                    <a:pt x="12532" y="9040"/>
                  </a:cubicBezTo>
                  <a:cubicBezTo>
                    <a:pt x="12554" y="9040"/>
                    <a:pt x="12577" y="9063"/>
                    <a:pt x="12600" y="9085"/>
                  </a:cubicBezTo>
                  <a:lnTo>
                    <a:pt x="12623" y="9085"/>
                  </a:lnTo>
                  <a:cubicBezTo>
                    <a:pt x="12646" y="9085"/>
                    <a:pt x="12646" y="9085"/>
                    <a:pt x="12646" y="9108"/>
                  </a:cubicBezTo>
                  <a:cubicBezTo>
                    <a:pt x="12669" y="9108"/>
                    <a:pt x="12691" y="9131"/>
                    <a:pt x="12714" y="9131"/>
                  </a:cubicBezTo>
                  <a:cubicBezTo>
                    <a:pt x="12783" y="9154"/>
                    <a:pt x="12828" y="9199"/>
                    <a:pt x="12897" y="9222"/>
                  </a:cubicBezTo>
                  <a:cubicBezTo>
                    <a:pt x="12909" y="9228"/>
                    <a:pt x="12921" y="9231"/>
                    <a:pt x="12933" y="9231"/>
                  </a:cubicBezTo>
                  <a:cubicBezTo>
                    <a:pt x="12965" y="9231"/>
                    <a:pt x="12994" y="9210"/>
                    <a:pt x="13011" y="9177"/>
                  </a:cubicBezTo>
                  <a:cubicBezTo>
                    <a:pt x="13034" y="9131"/>
                    <a:pt x="13011" y="9063"/>
                    <a:pt x="12965" y="9040"/>
                  </a:cubicBezTo>
                  <a:cubicBezTo>
                    <a:pt x="12920" y="9017"/>
                    <a:pt x="12851" y="8994"/>
                    <a:pt x="12806" y="8971"/>
                  </a:cubicBezTo>
                  <a:cubicBezTo>
                    <a:pt x="12783" y="8948"/>
                    <a:pt x="12737" y="8926"/>
                    <a:pt x="12714" y="8926"/>
                  </a:cubicBezTo>
                  <a:cubicBezTo>
                    <a:pt x="12714" y="8903"/>
                    <a:pt x="12714" y="8903"/>
                    <a:pt x="12691" y="8903"/>
                  </a:cubicBezTo>
                  <a:cubicBezTo>
                    <a:pt x="12646" y="8880"/>
                    <a:pt x="12577" y="8857"/>
                    <a:pt x="12532" y="8811"/>
                  </a:cubicBezTo>
                  <a:lnTo>
                    <a:pt x="12509" y="8811"/>
                  </a:lnTo>
                  <a:cubicBezTo>
                    <a:pt x="12440" y="8766"/>
                    <a:pt x="12349" y="8720"/>
                    <a:pt x="12281" y="8675"/>
                  </a:cubicBezTo>
                  <a:cubicBezTo>
                    <a:pt x="12029" y="8560"/>
                    <a:pt x="11801" y="8423"/>
                    <a:pt x="11573" y="8309"/>
                  </a:cubicBezTo>
                  <a:cubicBezTo>
                    <a:pt x="11573" y="8309"/>
                    <a:pt x="11573" y="8309"/>
                    <a:pt x="11573" y="8286"/>
                  </a:cubicBezTo>
                  <a:cubicBezTo>
                    <a:pt x="11527" y="8264"/>
                    <a:pt x="11482" y="8241"/>
                    <a:pt x="11436" y="8218"/>
                  </a:cubicBezTo>
                  <a:cubicBezTo>
                    <a:pt x="11413" y="8218"/>
                    <a:pt x="11390" y="8195"/>
                    <a:pt x="11390" y="8195"/>
                  </a:cubicBezTo>
                  <a:cubicBezTo>
                    <a:pt x="11368" y="8172"/>
                    <a:pt x="11345" y="8172"/>
                    <a:pt x="11322" y="8150"/>
                  </a:cubicBezTo>
                  <a:lnTo>
                    <a:pt x="11276" y="8127"/>
                  </a:lnTo>
                  <a:cubicBezTo>
                    <a:pt x="11253" y="8127"/>
                    <a:pt x="11231" y="8104"/>
                    <a:pt x="11208" y="8081"/>
                  </a:cubicBezTo>
                  <a:lnTo>
                    <a:pt x="11185" y="8081"/>
                  </a:lnTo>
                  <a:cubicBezTo>
                    <a:pt x="10774" y="7853"/>
                    <a:pt x="10340" y="7602"/>
                    <a:pt x="9930" y="7351"/>
                  </a:cubicBezTo>
                  <a:cubicBezTo>
                    <a:pt x="9747" y="7237"/>
                    <a:pt x="9564" y="7122"/>
                    <a:pt x="9382" y="7008"/>
                  </a:cubicBezTo>
                  <a:cubicBezTo>
                    <a:pt x="7875" y="6095"/>
                    <a:pt x="6437" y="5091"/>
                    <a:pt x="5045" y="4064"/>
                  </a:cubicBezTo>
                  <a:cubicBezTo>
                    <a:pt x="5045" y="4041"/>
                    <a:pt x="5045" y="4041"/>
                    <a:pt x="5045" y="4041"/>
                  </a:cubicBezTo>
                  <a:cubicBezTo>
                    <a:pt x="3356" y="2786"/>
                    <a:pt x="1712" y="1462"/>
                    <a:pt x="160" y="24"/>
                  </a:cubicBezTo>
                  <a:cubicBezTo>
                    <a:pt x="137" y="1"/>
                    <a:pt x="115" y="1"/>
                    <a:pt x="92"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22"/>
            <p:cNvSpPr/>
            <p:nvPr/>
          </p:nvSpPr>
          <p:spPr>
            <a:xfrm>
              <a:off x="6387825" y="2090850"/>
              <a:ext cx="130125" cy="250525"/>
            </a:xfrm>
            <a:custGeom>
              <a:avLst/>
              <a:gdLst/>
              <a:ahLst/>
              <a:cxnLst/>
              <a:rect l="l" t="t" r="r" b="b"/>
              <a:pathLst>
                <a:path w="5205" h="10021" extrusionOk="0">
                  <a:moveTo>
                    <a:pt x="5090" y="0"/>
                  </a:moveTo>
                  <a:cubicBezTo>
                    <a:pt x="5090" y="0"/>
                    <a:pt x="5045" y="23"/>
                    <a:pt x="5045" y="23"/>
                  </a:cubicBezTo>
                  <a:cubicBezTo>
                    <a:pt x="4246" y="822"/>
                    <a:pt x="3561" y="1712"/>
                    <a:pt x="2945" y="2648"/>
                  </a:cubicBezTo>
                  <a:cubicBezTo>
                    <a:pt x="2329" y="3584"/>
                    <a:pt x="1781" y="4588"/>
                    <a:pt x="1324" y="5615"/>
                  </a:cubicBezTo>
                  <a:cubicBezTo>
                    <a:pt x="1187" y="5958"/>
                    <a:pt x="1050" y="6300"/>
                    <a:pt x="913" y="6642"/>
                  </a:cubicBezTo>
                  <a:cubicBezTo>
                    <a:pt x="776" y="7008"/>
                    <a:pt x="639" y="7350"/>
                    <a:pt x="502" y="7692"/>
                  </a:cubicBezTo>
                  <a:cubicBezTo>
                    <a:pt x="366" y="8058"/>
                    <a:pt x="251" y="8446"/>
                    <a:pt x="160" y="8811"/>
                  </a:cubicBezTo>
                  <a:cubicBezTo>
                    <a:pt x="69" y="9176"/>
                    <a:pt x="0" y="9541"/>
                    <a:pt x="0" y="9906"/>
                  </a:cubicBezTo>
                  <a:cubicBezTo>
                    <a:pt x="0" y="9929"/>
                    <a:pt x="0" y="9952"/>
                    <a:pt x="23" y="9975"/>
                  </a:cubicBezTo>
                  <a:cubicBezTo>
                    <a:pt x="46" y="9998"/>
                    <a:pt x="69" y="10021"/>
                    <a:pt x="92" y="10021"/>
                  </a:cubicBezTo>
                  <a:cubicBezTo>
                    <a:pt x="114" y="10021"/>
                    <a:pt x="137" y="10021"/>
                    <a:pt x="160" y="9998"/>
                  </a:cubicBezTo>
                  <a:cubicBezTo>
                    <a:pt x="183" y="9975"/>
                    <a:pt x="206" y="9952"/>
                    <a:pt x="206" y="9929"/>
                  </a:cubicBezTo>
                  <a:cubicBezTo>
                    <a:pt x="206" y="9564"/>
                    <a:pt x="251" y="9199"/>
                    <a:pt x="343" y="8856"/>
                  </a:cubicBezTo>
                  <a:cubicBezTo>
                    <a:pt x="343" y="8856"/>
                    <a:pt x="343" y="8856"/>
                    <a:pt x="343" y="8834"/>
                  </a:cubicBezTo>
                  <a:cubicBezTo>
                    <a:pt x="457" y="8423"/>
                    <a:pt x="594" y="7989"/>
                    <a:pt x="754" y="7578"/>
                  </a:cubicBezTo>
                  <a:cubicBezTo>
                    <a:pt x="845" y="7373"/>
                    <a:pt x="913" y="7190"/>
                    <a:pt x="1005" y="6985"/>
                  </a:cubicBezTo>
                  <a:cubicBezTo>
                    <a:pt x="1073" y="6779"/>
                    <a:pt x="1142" y="6574"/>
                    <a:pt x="1233" y="6369"/>
                  </a:cubicBezTo>
                  <a:cubicBezTo>
                    <a:pt x="1575" y="5524"/>
                    <a:pt x="1963" y="4702"/>
                    <a:pt x="2397" y="3903"/>
                  </a:cubicBezTo>
                  <a:cubicBezTo>
                    <a:pt x="2397" y="3903"/>
                    <a:pt x="2397" y="3926"/>
                    <a:pt x="2397" y="3926"/>
                  </a:cubicBezTo>
                  <a:cubicBezTo>
                    <a:pt x="3127" y="2602"/>
                    <a:pt x="3995" y="1370"/>
                    <a:pt x="5045" y="297"/>
                  </a:cubicBezTo>
                  <a:cubicBezTo>
                    <a:pt x="5090" y="251"/>
                    <a:pt x="5113" y="229"/>
                    <a:pt x="5159" y="183"/>
                  </a:cubicBezTo>
                  <a:cubicBezTo>
                    <a:pt x="5182" y="160"/>
                    <a:pt x="5204" y="137"/>
                    <a:pt x="5204" y="114"/>
                  </a:cubicBezTo>
                  <a:cubicBezTo>
                    <a:pt x="5204" y="92"/>
                    <a:pt x="5182" y="69"/>
                    <a:pt x="5182" y="46"/>
                  </a:cubicBezTo>
                  <a:cubicBezTo>
                    <a:pt x="5159" y="23"/>
                    <a:pt x="5136" y="23"/>
                    <a:pt x="5113"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22"/>
            <p:cNvSpPr/>
            <p:nvPr/>
          </p:nvSpPr>
          <p:spPr>
            <a:xfrm>
              <a:off x="6695400" y="2320250"/>
              <a:ext cx="144375" cy="232825"/>
            </a:xfrm>
            <a:custGeom>
              <a:avLst/>
              <a:gdLst/>
              <a:ahLst/>
              <a:cxnLst/>
              <a:rect l="l" t="t" r="r" b="b"/>
              <a:pathLst>
                <a:path w="5775" h="9313" extrusionOk="0">
                  <a:moveTo>
                    <a:pt x="4417" y="2833"/>
                  </a:moveTo>
                  <a:cubicBezTo>
                    <a:pt x="4405" y="2839"/>
                    <a:pt x="4405" y="2853"/>
                    <a:pt x="4405" y="2853"/>
                  </a:cubicBezTo>
                  <a:cubicBezTo>
                    <a:pt x="4409" y="2846"/>
                    <a:pt x="4413" y="2840"/>
                    <a:pt x="4417" y="2833"/>
                  </a:cubicBezTo>
                  <a:close/>
                  <a:moveTo>
                    <a:pt x="5684" y="0"/>
                  </a:moveTo>
                  <a:cubicBezTo>
                    <a:pt x="5661" y="0"/>
                    <a:pt x="5661" y="0"/>
                    <a:pt x="5638" y="23"/>
                  </a:cubicBezTo>
                  <a:cubicBezTo>
                    <a:pt x="5615" y="23"/>
                    <a:pt x="5592" y="46"/>
                    <a:pt x="5592" y="68"/>
                  </a:cubicBezTo>
                  <a:cubicBezTo>
                    <a:pt x="5321" y="1043"/>
                    <a:pt x="4914" y="1949"/>
                    <a:pt x="4417" y="2833"/>
                  </a:cubicBezTo>
                  <a:lnTo>
                    <a:pt x="4417" y="2833"/>
                  </a:lnTo>
                  <a:cubicBezTo>
                    <a:pt x="4420" y="2831"/>
                    <a:pt x="4424" y="2830"/>
                    <a:pt x="4428" y="2830"/>
                  </a:cubicBezTo>
                  <a:cubicBezTo>
                    <a:pt x="3858" y="3835"/>
                    <a:pt x="3196" y="4793"/>
                    <a:pt x="2557" y="5729"/>
                  </a:cubicBezTo>
                  <a:cubicBezTo>
                    <a:pt x="2237" y="6186"/>
                    <a:pt x="1895" y="6642"/>
                    <a:pt x="1598" y="7099"/>
                  </a:cubicBezTo>
                  <a:cubicBezTo>
                    <a:pt x="1256" y="7578"/>
                    <a:pt x="913" y="8057"/>
                    <a:pt x="548" y="8514"/>
                  </a:cubicBezTo>
                  <a:cubicBezTo>
                    <a:pt x="388" y="8742"/>
                    <a:pt x="206" y="8948"/>
                    <a:pt x="23" y="9153"/>
                  </a:cubicBezTo>
                  <a:cubicBezTo>
                    <a:pt x="0" y="9176"/>
                    <a:pt x="0" y="9199"/>
                    <a:pt x="0" y="9221"/>
                  </a:cubicBezTo>
                  <a:cubicBezTo>
                    <a:pt x="0" y="9244"/>
                    <a:pt x="23" y="9267"/>
                    <a:pt x="23" y="9290"/>
                  </a:cubicBezTo>
                  <a:cubicBezTo>
                    <a:pt x="46" y="9313"/>
                    <a:pt x="69" y="9313"/>
                    <a:pt x="114" y="9313"/>
                  </a:cubicBezTo>
                  <a:cubicBezTo>
                    <a:pt x="137" y="9313"/>
                    <a:pt x="160" y="9290"/>
                    <a:pt x="160" y="9267"/>
                  </a:cubicBezTo>
                  <a:cubicBezTo>
                    <a:pt x="571" y="8833"/>
                    <a:pt x="913" y="8377"/>
                    <a:pt x="1256" y="7898"/>
                  </a:cubicBezTo>
                  <a:cubicBezTo>
                    <a:pt x="1438" y="7669"/>
                    <a:pt x="1598" y="7418"/>
                    <a:pt x="1758" y="7190"/>
                  </a:cubicBezTo>
                  <a:cubicBezTo>
                    <a:pt x="1917" y="6962"/>
                    <a:pt x="2077" y="6733"/>
                    <a:pt x="2237" y="6505"/>
                  </a:cubicBezTo>
                  <a:cubicBezTo>
                    <a:pt x="2899" y="5569"/>
                    <a:pt x="3561" y="4634"/>
                    <a:pt x="4154" y="3675"/>
                  </a:cubicBezTo>
                  <a:cubicBezTo>
                    <a:pt x="4497" y="3104"/>
                    <a:pt x="4816" y="2534"/>
                    <a:pt x="5090" y="1940"/>
                  </a:cubicBezTo>
                  <a:cubicBezTo>
                    <a:pt x="5364" y="1370"/>
                    <a:pt x="5592" y="753"/>
                    <a:pt x="5775" y="137"/>
                  </a:cubicBezTo>
                  <a:cubicBezTo>
                    <a:pt x="5775" y="114"/>
                    <a:pt x="5775" y="91"/>
                    <a:pt x="5775" y="68"/>
                  </a:cubicBezTo>
                  <a:cubicBezTo>
                    <a:pt x="5752" y="46"/>
                    <a:pt x="5729" y="23"/>
                    <a:pt x="5706"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22"/>
            <p:cNvSpPr/>
            <p:nvPr/>
          </p:nvSpPr>
          <p:spPr>
            <a:xfrm>
              <a:off x="6843175" y="1766150"/>
              <a:ext cx="271650" cy="227150"/>
            </a:xfrm>
            <a:custGeom>
              <a:avLst/>
              <a:gdLst/>
              <a:ahLst/>
              <a:cxnLst/>
              <a:rect l="l" t="t" r="r" b="b"/>
              <a:pathLst>
                <a:path w="10866" h="9086" extrusionOk="0">
                  <a:moveTo>
                    <a:pt x="4657" y="1"/>
                  </a:moveTo>
                  <a:cubicBezTo>
                    <a:pt x="4224" y="1"/>
                    <a:pt x="3790" y="46"/>
                    <a:pt x="3356" y="160"/>
                  </a:cubicBezTo>
                  <a:cubicBezTo>
                    <a:pt x="2968" y="252"/>
                    <a:pt x="2557" y="389"/>
                    <a:pt x="2192" y="594"/>
                  </a:cubicBezTo>
                  <a:cubicBezTo>
                    <a:pt x="1804" y="800"/>
                    <a:pt x="1462" y="1051"/>
                    <a:pt x="1142" y="1325"/>
                  </a:cubicBezTo>
                  <a:cubicBezTo>
                    <a:pt x="914" y="1553"/>
                    <a:pt x="686" y="1781"/>
                    <a:pt x="480" y="2032"/>
                  </a:cubicBezTo>
                  <a:cubicBezTo>
                    <a:pt x="298" y="2260"/>
                    <a:pt x="138" y="2511"/>
                    <a:pt x="1" y="2763"/>
                  </a:cubicBezTo>
                  <a:lnTo>
                    <a:pt x="115" y="2763"/>
                  </a:lnTo>
                  <a:cubicBezTo>
                    <a:pt x="115" y="2740"/>
                    <a:pt x="138" y="2740"/>
                    <a:pt x="138" y="2740"/>
                  </a:cubicBezTo>
                  <a:lnTo>
                    <a:pt x="229" y="2740"/>
                  </a:lnTo>
                  <a:cubicBezTo>
                    <a:pt x="480" y="2329"/>
                    <a:pt x="777" y="1941"/>
                    <a:pt x="1119" y="1598"/>
                  </a:cubicBezTo>
                  <a:lnTo>
                    <a:pt x="1142" y="1598"/>
                  </a:lnTo>
                  <a:cubicBezTo>
                    <a:pt x="1462" y="1302"/>
                    <a:pt x="1804" y="1028"/>
                    <a:pt x="2192" y="822"/>
                  </a:cubicBezTo>
                  <a:cubicBezTo>
                    <a:pt x="2557" y="617"/>
                    <a:pt x="2968" y="457"/>
                    <a:pt x="3379" y="343"/>
                  </a:cubicBezTo>
                  <a:cubicBezTo>
                    <a:pt x="3809" y="253"/>
                    <a:pt x="4261" y="207"/>
                    <a:pt x="4713" y="206"/>
                  </a:cubicBezTo>
                  <a:lnTo>
                    <a:pt x="4713" y="206"/>
                  </a:lnTo>
                  <a:cubicBezTo>
                    <a:pt x="5258" y="207"/>
                    <a:pt x="5802" y="298"/>
                    <a:pt x="6324" y="434"/>
                  </a:cubicBezTo>
                  <a:cubicBezTo>
                    <a:pt x="6689" y="526"/>
                    <a:pt x="7031" y="663"/>
                    <a:pt x="7374" y="800"/>
                  </a:cubicBezTo>
                  <a:cubicBezTo>
                    <a:pt x="7739" y="959"/>
                    <a:pt x="8081" y="1165"/>
                    <a:pt x="8423" y="1347"/>
                  </a:cubicBezTo>
                  <a:lnTo>
                    <a:pt x="8401" y="1347"/>
                  </a:lnTo>
                  <a:cubicBezTo>
                    <a:pt x="8880" y="1621"/>
                    <a:pt x="9314" y="1941"/>
                    <a:pt x="9702" y="2329"/>
                  </a:cubicBezTo>
                  <a:cubicBezTo>
                    <a:pt x="9930" y="2557"/>
                    <a:pt x="10113" y="2808"/>
                    <a:pt x="10272" y="3082"/>
                  </a:cubicBezTo>
                  <a:cubicBezTo>
                    <a:pt x="10272" y="3105"/>
                    <a:pt x="10272" y="3105"/>
                    <a:pt x="10272" y="3105"/>
                  </a:cubicBezTo>
                  <a:cubicBezTo>
                    <a:pt x="10386" y="3333"/>
                    <a:pt x="10501" y="3561"/>
                    <a:pt x="10546" y="3813"/>
                  </a:cubicBezTo>
                  <a:cubicBezTo>
                    <a:pt x="10636" y="4128"/>
                    <a:pt x="10660" y="4488"/>
                    <a:pt x="10660" y="4826"/>
                  </a:cubicBezTo>
                  <a:lnTo>
                    <a:pt x="10660" y="4826"/>
                  </a:lnTo>
                  <a:cubicBezTo>
                    <a:pt x="10659" y="5302"/>
                    <a:pt x="10568" y="5779"/>
                    <a:pt x="10455" y="6255"/>
                  </a:cubicBezTo>
                  <a:cubicBezTo>
                    <a:pt x="10364" y="6574"/>
                    <a:pt x="10227" y="6917"/>
                    <a:pt x="10090" y="7236"/>
                  </a:cubicBezTo>
                  <a:cubicBezTo>
                    <a:pt x="9953" y="7556"/>
                    <a:pt x="9770" y="7898"/>
                    <a:pt x="9588" y="8218"/>
                  </a:cubicBezTo>
                  <a:lnTo>
                    <a:pt x="9610" y="8195"/>
                  </a:lnTo>
                  <a:lnTo>
                    <a:pt x="9610" y="8195"/>
                  </a:lnTo>
                  <a:cubicBezTo>
                    <a:pt x="9451" y="8423"/>
                    <a:pt x="9314" y="8651"/>
                    <a:pt x="9154" y="8857"/>
                  </a:cubicBezTo>
                  <a:cubicBezTo>
                    <a:pt x="9200" y="8948"/>
                    <a:pt x="9222" y="9017"/>
                    <a:pt x="9245" y="9085"/>
                  </a:cubicBezTo>
                  <a:cubicBezTo>
                    <a:pt x="9519" y="8697"/>
                    <a:pt x="9770" y="8286"/>
                    <a:pt x="9998" y="7875"/>
                  </a:cubicBezTo>
                  <a:cubicBezTo>
                    <a:pt x="10272" y="7373"/>
                    <a:pt x="10478" y="6848"/>
                    <a:pt x="10638" y="6300"/>
                  </a:cubicBezTo>
                  <a:cubicBezTo>
                    <a:pt x="10706" y="6027"/>
                    <a:pt x="10774" y="5753"/>
                    <a:pt x="10797" y="5479"/>
                  </a:cubicBezTo>
                  <a:cubicBezTo>
                    <a:pt x="10843" y="5205"/>
                    <a:pt x="10866" y="4908"/>
                    <a:pt x="10843" y="4634"/>
                  </a:cubicBezTo>
                  <a:cubicBezTo>
                    <a:pt x="10843" y="4360"/>
                    <a:pt x="10820" y="4086"/>
                    <a:pt x="10752" y="3835"/>
                  </a:cubicBezTo>
                  <a:cubicBezTo>
                    <a:pt x="10706" y="3607"/>
                    <a:pt x="10615" y="3379"/>
                    <a:pt x="10523" y="3151"/>
                  </a:cubicBezTo>
                  <a:cubicBezTo>
                    <a:pt x="10113" y="2306"/>
                    <a:pt x="9359" y="1690"/>
                    <a:pt x="8560" y="1210"/>
                  </a:cubicBezTo>
                  <a:cubicBezTo>
                    <a:pt x="8127" y="959"/>
                    <a:pt x="7716" y="731"/>
                    <a:pt x="7259" y="549"/>
                  </a:cubicBezTo>
                  <a:cubicBezTo>
                    <a:pt x="6826" y="366"/>
                    <a:pt x="6392" y="229"/>
                    <a:pt x="5936" y="138"/>
                  </a:cubicBezTo>
                  <a:cubicBezTo>
                    <a:pt x="5525" y="46"/>
                    <a:pt x="5091" y="1"/>
                    <a:pt x="4657"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22"/>
            <p:cNvSpPr/>
            <p:nvPr/>
          </p:nvSpPr>
          <p:spPr>
            <a:xfrm>
              <a:off x="6871150" y="1806100"/>
              <a:ext cx="25" cy="600"/>
            </a:xfrm>
            <a:custGeom>
              <a:avLst/>
              <a:gdLst/>
              <a:ahLst/>
              <a:cxnLst/>
              <a:rect l="l" t="t" r="r" b="b"/>
              <a:pathLst>
                <a:path w="1" h="24" extrusionOk="0">
                  <a:moveTo>
                    <a:pt x="0" y="0"/>
                  </a:moveTo>
                  <a:lnTo>
                    <a:pt x="0" y="23"/>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22"/>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22"/>
            <p:cNvSpPr/>
            <p:nvPr/>
          </p:nvSpPr>
          <p:spPr>
            <a:xfrm>
              <a:off x="6871150" y="1806100"/>
              <a:ext cx="600" cy="25"/>
            </a:xfrm>
            <a:custGeom>
              <a:avLst/>
              <a:gdLst/>
              <a:ahLst/>
              <a:cxnLst/>
              <a:rect l="l" t="t" r="r" b="b"/>
              <a:pathLst>
                <a:path w="24" h="1" extrusionOk="0">
                  <a:moveTo>
                    <a:pt x="23"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22"/>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22"/>
            <p:cNvSpPr/>
            <p:nvPr/>
          </p:nvSpPr>
          <p:spPr>
            <a:xfrm>
              <a:off x="6882550" y="1796975"/>
              <a:ext cx="196900" cy="162650"/>
            </a:xfrm>
            <a:custGeom>
              <a:avLst/>
              <a:gdLst/>
              <a:ahLst/>
              <a:cxnLst/>
              <a:rect l="l" t="t" r="r" b="b"/>
              <a:pathLst>
                <a:path w="7876" h="6506" extrusionOk="0">
                  <a:moveTo>
                    <a:pt x="7493" y="4863"/>
                  </a:moveTo>
                  <a:cubicBezTo>
                    <a:pt x="7488" y="4865"/>
                    <a:pt x="7488" y="4870"/>
                    <a:pt x="7488" y="4885"/>
                  </a:cubicBezTo>
                  <a:cubicBezTo>
                    <a:pt x="7489" y="4878"/>
                    <a:pt x="7491" y="4870"/>
                    <a:pt x="7493" y="4863"/>
                  </a:cubicBezTo>
                  <a:close/>
                  <a:moveTo>
                    <a:pt x="3653" y="0"/>
                  </a:moveTo>
                  <a:cubicBezTo>
                    <a:pt x="3333" y="0"/>
                    <a:pt x="3037" y="23"/>
                    <a:pt x="2740" y="92"/>
                  </a:cubicBezTo>
                  <a:cubicBezTo>
                    <a:pt x="2192" y="206"/>
                    <a:pt x="1644" y="434"/>
                    <a:pt x="1165" y="731"/>
                  </a:cubicBezTo>
                  <a:cubicBezTo>
                    <a:pt x="731" y="1027"/>
                    <a:pt x="343" y="1370"/>
                    <a:pt x="1" y="1781"/>
                  </a:cubicBezTo>
                  <a:cubicBezTo>
                    <a:pt x="47" y="1803"/>
                    <a:pt x="92" y="1803"/>
                    <a:pt x="138" y="1826"/>
                  </a:cubicBezTo>
                  <a:cubicBezTo>
                    <a:pt x="161" y="1826"/>
                    <a:pt x="183" y="1849"/>
                    <a:pt x="206" y="1849"/>
                  </a:cubicBezTo>
                  <a:cubicBezTo>
                    <a:pt x="320" y="1712"/>
                    <a:pt x="435" y="1598"/>
                    <a:pt x="572" y="1461"/>
                  </a:cubicBezTo>
                  <a:cubicBezTo>
                    <a:pt x="868" y="1164"/>
                    <a:pt x="1188" y="936"/>
                    <a:pt x="1553" y="731"/>
                  </a:cubicBezTo>
                  <a:lnTo>
                    <a:pt x="1576" y="731"/>
                  </a:lnTo>
                  <a:cubicBezTo>
                    <a:pt x="1895" y="548"/>
                    <a:pt x="2238" y="411"/>
                    <a:pt x="2603" y="320"/>
                  </a:cubicBezTo>
                  <a:cubicBezTo>
                    <a:pt x="2964" y="230"/>
                    <a:pt x="3325" y="184"/>
                    <a:pt x="3686" y="183"/>
                  </a:cubicBezTo>
                  <a:lnTo>
                    <a:pt x="3686" y="183"/>
                  </a:lnTo>
                  <a:cubicBezTo>
                    <a:pt x="4047" y="184"/>
                    <a:pt x="4387" y="252"/>
                    <a:pt x="4726" y="343"/>
                  </a:cubicBezTo>
                  <a:cubicBezTo>
                    <a:pt x="5091" y="434"/>
                    <a:pt x="5410" y="571"/>
                    <a:pt x="5730" y="753"/>
                  </a:cubicBezTo>
                  <a:cubicBezTo>
                    <a:pt x="6050" y="959"/>
                    <a:pt x="6369" y="1187"/>
                    <a:pt x="6620" y="1484"/>
                  </a:cubicBezTo>
                  <a:lnTo>
                    <a:pt x="6620" y="1461"/>
                  </a:lnTo>
                  <a:cubicBezTo>
                    <a:pt x="6871" y="1712"/>
                    <a:pt x="7077" y="1986"/>
                    <a:pt x="7259" y="2306"/>
                  </a:cubicBezTo>
                  <a:cubicBezTo>
                    <a:pt x="7396" y="2534"/>
                    <a:pt x="7488" y="2785"/>
                    <a:pt x="7556" y="3036"/>
                  </a:cubicBezTo>
                  <a:cubicBezTo>
                    <a:pt x="7556" y="3036"/>
                    <a:pt x="7556" y="3059"/>
                    <a:pt x="7556" y="3059"/>
                  </a:cubicBezTo>
                  <a:cubicBezTo>
                    <a:pt x="7623" y="3306"/>
                    <a:pt x="7647" y="3575"/>
                    <a:pt x="7647" y="3844"/>
                  </a:cubicBezTo>
                  <a:lnTo>
                    <a:pt x="7647" y="3844"/>
                  </a:lnTo>
                  <a:cubicBezTo>
                    <a:pt x="7646" y="4177"/>
                    <a:pt x="7581" y="4530"/>
                    <a:pt x="7493" y="4863"/>
                  </a:cubicBezTo>
                  <a:lnTo>
                    <a:pt x="7493" y="4863"/>
                  </a:lnTo>
                  <a:cubicBezTo>
                    <a:pt x="7497" y="4862"/>
                    <a:pt x="7502" y="4862"/>
                    <a:pt x="7510" y="4862"/>
                  </a:cubicBezTo>
                  <a:cubicBezTo>
                    <a:pt x="7351" y="5364"/>
                    <a:pt x="7122" y="5866"/>
                    <a:pt x="6848" y="6323"/>
                  </a:cubicBezTo>
                  <a:cubicBezTo>
                    <a:pt x="6848" y="6323"/>
                    <a:pt x="6852" y="6323"/>
                    <a:pt x="6855" y="6322"/>
                  </a:cubicBezTo>
                  <a:lnTo>
                    <a:pt x="6855" y="6322"/>
                  </a:lnTo>
                  <a:cubicBezTo>
                    <a:pt x="6848" y="6335"/>
                    <a:pt x="6848" y="6346"/>
                    <a:pt x="6848" y="6346"/>
                  </a:cubicBezTo>
                  <a:cubicBezTo>
                    <a:pt x="6871" y="6391"/>
                    <a:pt x="6894" y="6414"/>
                    <a:pt x="6917" y="6460"/>
                  </a:cubicBezTo>
                  <a:cubicBezTo>
                    <a:pt x="6940" y="6483"/>
                    <a:pt x="6963" y="6483"/>
                    <a:pt x="6963" y="6505"/>
                  </a:cubicBezTo>
                  <a:cubicBezTo>
                    <a:pt x="7031" y="6391"/>
                    <a:pt x="7122" y="6254"/>
                    <a:pt x="7191" y="6140"/>
                  </a:cubicBezTo>
                  <a:cubicBezTo>
                    <a:pt x="7419" y="5684"/>
                    <a:pt x="7625" y="5227"/>
                    <a:pt x="7739" y="4725"/>
                  </a:cubicBezTo>
                  <a:cubicBezTo>
                    <a:pt x="7853" y="4246"/>
                    <a:pt x="7876" y="3766"/>
                    <a:pt x="7807" y="3287"/>
                  </a:cubicBezTo>
                  <a:cubicBezTo>
                    <a:pt x="7761" y="3036"/>
                    <a:pt x="7693" y="2785"/>
                    <a:pt x="7602" y="2557"/>
                  </a:cubicBezTo>
                  <a:cubicBezTo>
                    <a:pt x="7510" y="2328"/>
                    <a:pt x="7373" y="2100"/>
                    <a:pt x="7214" y="1872"/>
                  </a:cubicBezTo>
                  <a:cubicBezTo>
                    <a:pt x="7077" y="1667"/>
                    <a:pt x="6917" y="1484"/>
                    <a:pt x="6757" y="1324"/>
                  </a:cubicBezTo>
                  <a:cubicBezTo>
                    <a:pt x="6597" y="1164"/>
                    <a:pt x="6438" y="1005"/>
                    <a:pt x="6255" y="868"/>
                  </a:cubicBezTo>
                  <a:cubicBezTo>
                    <a:pt x="5913" y="617"/>
                    <a:pt x="5547" y="411"/>
                    <a:pt x="5137" y="274"/>
                  </a:cubicBezTo>
                  <a:cubicBezTo>
                    <a:pt x="4657" y="92"/>
                    <a:pt x="4155" y="0"/>
                    <a:pt x="3653"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22"/>
            <p:cNvSpPr/>
            <p:nvPr/>
          </p:nvSpPr>
          <p:spPr>
            <a:xfrm>
              <a:off x="6921350" y="1815225"/>
              <a:ext cx="25" cy="25"/>
            </a:xfrm>
            <a:custGeom>
              <a:avLst/>
              <a:gdLst/>
              <a:ahLst/>
              <a:cxnLst/>
              <a:rect l="l" t="t" r="r" b="b"/>
              <a:pathLst>
                <a:path w="1" h="1" extrusionOk="0">
                  <a:moveTo>
                    <a:pt x="1" y="1"/>
                  </a:moveTo>
                  <a:cubicBezTo>
                    <a:pt x="1" y="1"/>
                    <a:pt x="1" y="1"/>
                    <a:pt x="1" y="1"/>
                  </a:cubicBezTo>
                  <a:lnTo>
                    <a:pt x="1" y="1"/>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22"/>
            <p:cNvSpPr/>
            <p:nvPr/>
          </p:nvSpPr>
          <p:spPr>
            <a:xfrm>
              <a:off x="6896825" y="1833500"/>
              <a:ext cx="25" cy="25"/>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22"/>
            <p:cNvSpPr/>
            <p:nvPr/>
          </p:nvSpPr>
          <p:spPr>
            <a:xfrm>
              <a:off x="6896250" y="1833500"/>
              <a:ext cx="600" cy="25"/>
            </a:xfrm>
            <a:custGeom>
              <a:avLst/>
              <a:gdLst/>
              <a:ahLst/>
              <a:cxnLst/>
              <a:rect l="l" t="t" r="r" b="b"/>
              <a:pathLst>
                <a:path w="24" h="1" extrusionOk="0">
                  <a:moveTo>
                    <a:pt x="24" y="0"/>
                  </a:moveTo>
                  <a:lnTo>
                    <a:pt x="1"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22"/>
            <p:cNvSpPr/>
            <p:nvPr/>
          </p:nvSpPr>
          <p:spPr>
            <a:xfrm>
              <a:off x="6888275" y="1987000"/>
              <a:ext cx="265350" cy="591750"/>
            </a:xfrm>
            <a:custGeom>
              <a:avLst/>
              <a:gdLst/>
              <a:ahLst/>
              <a:cxnLst/>
              <a:rect l="l" t="t" r="r" b="b"/>
              <a:pathLst>
                <a:path w="10614" h="23670" extrusionOk="0">
                  <a:moveTo>
                    <a:pt x="7601" y="0"/>
                  </a:moveTo>
                  <a:cubicBezTo>
                    <a:pt x="7555" y="0"/>
                    <a:pt x="7510" y="23"/>
                    <a:pt x="7510" y="69"/>
                  </a:cubicBezTo>
                  <a:cubicBezTo>
                    <a:pt x="7487" y="114"/>
                    <a:pt x="7510" y="160"/>
                    <a:pt x="7555" y="183"/>
                  </a:cubicBezTo>
                  <a:cubicBezTo>
                    <a:pt x="7669" y="228"/>
                    <a:pt x="7784" y="297"/>
                    <a:pt x="7898" y="342"/>
                  </a:cubicBezTo>
                  <a:cubicBezTo>
                    <a:pt x="8194" y="502"/>
                    <a:pt x="8445" y="685"/>
                    <a:pt x="8697" y="890"/>
                  </a:cubicBezTo>
                  <a:cubicBezTo>
                    <a:pt x="8925" y="1119"/>
                    <a:pt x="9153" y="1370"/>
                    <a:pt x="9336" y="1643"/>
                  </a:cubicBezTo>
                  <a:lnTo>
                    <a:pt x="9313" y="1643"/>
                  </a:lnTo>
                  <a:cubicBezTo>
                    <a:pt x="9336" y="1643"/>
                    <a:pt x="9336" y="1666"/>
                    <a:pt x="9336" y="1666"/>
                  </a:cubicBezTo>
                  <a:cubicBezTo>
                    <a:pt x="9564" y="2054"/>
                    <a:pt x="9747" y="2465"/>
                    <a:pt x="9883" y="2876"/>
                  </a:cubicBezTo>
                  <a:cubicBezTo>
                    <a:pt x="10043" y="3378"/>
                    <a:pt x="10135" y="3880"/>
                    <a:pt x="10226" y="4383"/>
                  </a:cubicBezTo>
                  <a:cubicBezTo>
                    <a:pt x="10272" y="4679"/>
                    <a:pt x="10294" y="4976"/>
                    <a:pt x="10317" y="5296"/>
                  </a:cubicBezTo>
                  <a:cubicBezTo>
                    <a:pt x="10340" y="5638"/>
                    <a:pt x="10386" y="6003"/>
                    <a:pt x="10386" y="6345"/>
                  </a:cubicBezTo>
                  <a:cubicBezTo>
                    <a:pt x="10386" y="6345"/>
                    <a:pt x="10386" y="6345"/>
                    <a:pt x="10386" y="6323"/>
                  </a:cubicBezTo>
                  <a:lnTo>
                    <a:pt x="10386" y="6323"/>
                  </a:lnTo>
                  <a:cubicBezTo>
                    <a:pt x="10500" y="8514"/>
                    <a:pt x="10317" y="10682"/>
                    <a:pt x="9838" y="12805"/>
                  </a:cubicBezTo>
                  <a:cubicBezTo>
                    <a:pt x="9838" y="12805"/>
                    <a:pt x="9838" y="12805"/>
                    <a:pt x="9838" y="12782"/>
                  </a:cubicBezTo>
                  <a:cubicBezTo>
                    <a:pt x="9610" y="13832"/>
                    <a:pt x="9290" y="14859"/>
                    <a:pt x="8925" y="15864"/>
                  </a:cubicBezTo>
                  <a:cubicBezTo>
                    <a:pt x="8628" y="16617"/>
                    <a:pt x="8286" y="17370"/>
                    <a:pt x="7921" y="18101"/>
                  </a:cubicBezTo>
                  <a:cubicBezTo>
                    <a:pt x="7373" y="19128"/>
                    <a:pt x="6711" y="20109"/>
                    <a:pt x="5935" y="20976"/>
                  </a:cubicBezTo>
                  <a:cubicBezTo>
                    <a:pt x="5935" y="20954"/>
                    <a:pt x="5935" y="20954"/>
                    <a:pt x="5935" y="20954"/>
                  </a:cubicBezTo>
                  <a:cubicBezTo>
                    <a:pt x="5433" y="21501"/>
                    <a:pt x="4862" y="22004"/>
                    <a:pt x="4223" y="22414"/>
                  </a:cubicBezTo>
                  <a:cubicBezTo>
                    <a:pt x="3721" y="22734"/>
                    <a:pt x="3196" y="22985"/>
                    <a:pt x="2625" y="23168"/>
                  </a:cubicBezTo>
                  <a:lnTo>
                    <a:pt x="2648" y="23168"/>
                  </a:lnTo>
                  <a:cubicBezTo>
                    <a:pt x="2123" y="23327"/>
                    <a:pt x="1552" y="23442"/>
                    <a:pt x="1004" y="23464"/>
                  </a:cubicBezTo>
                  <a:lnTo>
                    <a:pt x="1027" y="23464"/>
                  </a:lnTo>
                  <a:cubicBezTo>
                    <a:pt x="936" y="23464"/>
                    <a:pt x="835" y="23475"/>
                    <a:pt x="736" y="23475"/>
                  </a:cubicBezTo>
                  <a:cubicBezTo>
                    <a:pt x="687" y="23475"/>
                    <a:pt x="639" y="23472"/>
                    <a:pt x="594" y="23464"/>
                  </a:cubicBezTo>
                  <a:cubicBezTo>
                    <a:pt x="434" y="23464"/>
                    <a:pt x="274" y="23442"/>
                    <a:pt x="114" y="23396"/>
                  </a:cubicBezTo>
                  <a:cubicBezTo>
                    <a:pt x="69" y="23464"/>
                    <a:pt x="46" y="23510"/>
                    <a:pt x="0" y="23556"/>
                  </a:cubicBezTo>
                  <a:cubicBezTo>
                    <a:pt x="0" y="23556"/>
                    <a:pt x="0" y="23579"/>
                    <a:pt x="0" y="23579"/>
                  </a:cubicBezTo>
                  <a:cubicBezTo>
                    <a:pt x="114" y="23601"/>
                    <a:pt x="206" y="23624"/>
                    <a:pt x="320" y="23647"/>
                  </a:cubicBezTo>
                  <a:cubicBezTo>
                    <a:pt x="502" y="23670"/>
                    <a:pt x="685" y="23670"/>
                    <a:pt x="867" y="23670"/>
                  </a:cubicBezTo>
                  <a:cubicBezTo>
                    <a:pt x="1187" y="23670"/>
                    <a:pt x="1484" y="23624"/>
                    <a:pt x="1781" y="23579"/>
                  </a:cubicBezTo>
                  <a:cubicBezTo>
                    <a:pt x="2305" y="23487"/>
                    <a:pt x="2830" y="23327"/>
                    <a:pt x="3310" y="23122"/>
                  </a:cubicBezTo>
                  <a:cubicBezTo>
                    <a:pt x="4291" y="22688"/>
                    <a:pt x="5159" y="22049"/>
                    <a:pt x="5889" y="21296"/>
                  </a:cubicBezTo>
                  <a:cubicBezTo>
                    <a:pt x="6642" y="20520"/>
                    <a:pt x="7281" y="19607"/>
                    <a:pt x="7806" y="18671"/>
                  </a:cubicBezTo>
                  <a:cubicBezTo>
                    <a:pt x="8354" y="17735"/>
                    <a:pt x="8811" y="16731"/>
                    <a:pt x="9199" y="15681"/>
                  </a:cubicBezTo>
                  <a:cubicBezTo>
                    <a:pt x="9678" y="14357"/>
                    <a:pt x="10043" y="12965"/>
                    <a:pt x="10272" y="11572"/>
                  </a:cubicBezTo>
                  <a:cubicBezTo>
                    <a:pt x="10523" y="10157"/>
                    <a:pt x="10614" y="8719"/>
                    <a:pt x="10614" y="7281"/>
                  </a:cubicBezTo>
                  <a:cubicBezTo>
                    <a:pt x="10614" y="6574"/>
                    <a:pt x="10568" y="5866"/>
                    <a:pt x="10500" y="5159"/>
                  </a:cubicBezTo>
                  <a:cubicBezTo>
                    <a:pt x="10454" y="4588"/>
                    <a:pt x="10386" y="4017"/>
                    <a:pt x="10249" y="3447"/>
                  </a:cubicBezTo>
                  <a:cubicBezTo>
                    <a:pt x="10135" y="2922"/>
                    <a:pt x="9952" y="2420"/>
                    <a:pt x="9724" y="1963"/>
                  </a:cubicBezTo>
                  <a:cubicBezTo>
                    <a:pt x="9495" y="1507"/>
                    <a:pt x="9199" y="1096"/>
                    <a:pt x="8811" y="753"/>
                  </a:cubicBezTo>
                  <a:cubicBezTo>
                    <a:pt x="8651" y="594"/>
                    <a:pt x="8468" y="457"/>
                    <a:pt x="8286" y="342"/>
                  </a:cubicBezTo>
                  <a:cubicBezTo>
                    <a:pt x="8080" y="205"/>
                    <a:pt x="7852" y="91"/>
                    <a:pt x="7624"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22"/>
            <p:cNvSpPr/>
            <p:nvPr/>
          </p:nvSpPr>
          <p:spPr>
            <a:xfrm>
              <a:off x="7121650" y="2028075"/>
              <a:ext cx="25" cy="600"/>
            </a:xfrm>
            <a:custGeom>
              <a:avLst/>
              <a:gdLst/>
              <a:ahLst/>
              <a:cxnLst/>
              <a:rect l="l" t="t" r="r" b="b"/>
              <a:pathLst>
                <a:path w="1" h="24" extrusionOk="0">
                  <a:moveTo>
                    <a:pt x="1" y="23"/>
                  </a:moveTo>
                  <a:cubicBezTo>
                    <a:pt x="1" y="23"/>
                    <a:pt x="1" y="0"/>
                    <a:pt x="1" y="0"/>
                  </a:cubicBezTo>
                  <a:cubicBezTo>
                    <a:pt x="1" y="0"/>
                    <a:pt x="1" y="23"/>
                    <a:pt x="1" y="23"/>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22"/>
            <p:cNvSpPr/>
            <p:nvPr/>
          </p:nvSpPr>
          <p:spPr>
            <a:xfrm>
              <a:off x="7086275" y="243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22"/>
            <p:cNvSpPr/>
            <p:nvPr/>
          </p:nvSpPr>
          <p:spPr>
            <a:xfrm>
              <a:off x="7086275" y="243892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22"/>
            <p:cNvSpPr/>
            <p:nvPr/>
          </p:nvSpPr>
          <p:spPr>
            <a:xfrm>
              <a:off x="6927075" y="2036075"/>
              <a:ext cx="187175" cy="486750"/>
            </a:xfrm>
            <a:custGeom>
              <a:avLst/>
              <a:gdLst/>
              <a:ahLst/>
              <a:cxnLst/>
              <a:rect l="l" t="t" r="r" b="b"/>
              <a:pathLst>
                <a:path w="7487" h="19470" extrusionOk="0">
                  <a:moveTo>
                    <a:pt x="6551" y="0"/>
                  </a:moveTo>
                  <a:cubicBezTo>
                    <a:pt x="6574" y="46"/>
                    <a:pt x="6574" y="91"/>
                    <a:pt x="6597" y="114"/>
                  </a:cubicBezTo>
                  <a:cubicBezTo>
                    <a:pt x="6597" y="183"/>
                    <a:pt x="6620" y="274"/>
                    <a:pt x="6620" y="342"/>
                  </a:cubicBezTo>
                  <a:cubicBezTo>
                    <a:pt x="6642" y="365"/>
                    <a:pt x="6642" y="388"/>
                    <a:pt x="6642" y="411"/>
                  </a:cubicBezTo>
                  <a:cubicBezTo>
                    <a:pt x="6779" y="616"/>
                    <a:pt x="6848" y="822"/>
                    <a:pt x="6916" y="1027"/>
                  </a:cubicBezTo>
                  <a:cubicBezTo>
                    <a:pt x="6939" y="1027"/>
                    <a:pt x="6939" y="1027"/>
                    <a:pt x="6939" y="1050"/>
                  </a:cubicBezTo>
                  <a:cubicBezTo>
                    <a:pt x="7076" y="1507"/>
                    <a:pt x="7145" y="1963"/>
                    <a:pt x="7167" y="2442"/>
                  </a:cubicBezTo>
                  <a:cubicBezTo>
                    <a:pt x="7190" y="2671"/>
                    <a:pt x="7213" y="2899"/>
                    <a:pt x="7213" y="3127"/>
                  </a:cubicBezTo>
                  <a:cubicBezTo>
                    <a:pt x="7236" y="3401"/>
                    <a:pt x="7259" y="3675"/>
                    <a:pt x="7282" y="3949"/>
                  </a:cubicBezTo>
                  <a:cubicBezTo>
                    <a:pt x="7350" y="5547"/>
                    <a:pt x="7145" y="7167"/>
                    <a:pt x="6802" y="8742"/>
                  </a:cubicBezTo>
                  <a:cubicBezTo>
                    <a:pt x="6802" y="8719"/>
                    <a:pt x="6802" y="8719"/>
                    <a:pt x="6802" y="8696"/>
                  </a:cubicBezTo>
                  <a:cubicBezTo>
                    <a:pt x="6688" y="9221"/>
                    <a:pt x="6574" y="9724"/>
                    <a:pt x="6414" y="10226"/>
                  </a:cubicBezTo>
                  <a:cubicBezTo>
                    <a:pt x="6300" y="10705"/>
                    <a:pt x="6140" y="11184"/>
                    <a:pt x="5980" y="11664"/>
                  </a:cubicBezTo>
                  <a:cubicBezTo>
                    <a:pt x="5661" y="12622"/>
                    <a:pt x="5273" y="13558"/>
                    <a:pt x="4794" y="14448"/>
                  </a:cubicBezTo>
                  <a:cubicBezTo>
                    <a:pt x="4269" y="15430"/>
                    <a:pt x="3652" y="16366"/>
                    <a:pt x="2899" y="17187"/>
                  </a:cubicBezTo>
                  <a:cubicBezTo>
                    <a:pt x="2625" y="17461"/>
                    <a:pt x="2374" y="17712"/>
                    <a:pt x="2077" y="17964"/>
                  </a:cubicBezTo>
                  <a:cubicBezTo>
                    <a:pt x="1803" y="18215"/>
                    <a:pt x="1507" y="18420"/>
                    <a:pt x="1187" y="18625"/>
                  </a:cubicBezTo>
                  <a:cubicBezTo>
                    <a:pt x="890" y="18831"/>
                    <a:pt x="571" y="18991"/>
                    <a:pt x="251" y="19150"/>
                  </a:cubicBezTo>
                  <a:cubicBezTo>
                    <a:pt x="229" y="19150"/>
                    <a:pt x="206" y="19173"/>
                    <a:pt x="183" y="19173"/>
                  </a:cubicBezTo>
                  <a:cubicBezTo>
                    <a:pt x="160" y="19219"/>
                    <a:pt x="137" y="19265"/>
                    <a:pt x="114" y="19310"/>
                  </a:cubicBezTo>
                  <a:cubicBezTo>
                    <a:pt x="69" y="19356"/>
                    <a:pt x="23" y="19424"/>
                    <a:pt x="0" y="19470"/>
                  </a:cubicBezTo>
                  <a:cubicBezTo>
                    <a:pt x="251" y="19379"/>
                    <a:pt x="480" y="19265"/>
                    <a:pt x="731" y="19128"/>
                  </a:cubicBezTo>
                  <a:cubicBezTo>
                    <a:pt x="1164" y="18877"/>
                    <a:pt x="1598" y="18603"/>
                    <a:pt x="1986" y="18283"/>
                  </a:cubicBezTo>
                  <a:cubicBezTo>
                    <a:pt x="2397" y="17964"/>
                    <a:pt x="2785" y="17598"/>
                    <a:pt x="3127" y="17210"/>
                  </a:cubicBezTo>
                  <a:cubicBezTo>
                    <a:pt x="3493" y="16799"/>
                    <a:pt x="3835" y="16366"/>
                    <a:pt x="4132" y="15909"/>
                  </a:cubicBezTo>
                  <a:cubicBezTo>
                    <a:pt x="4748" y="15019"/>
                    <a:pt x="5250" y="14038"/>
                    <a:pt x="5684" y="13033"/>
                  </a:cubicBezTo>
                  <a:cubicBezTo>
                    <a:pt x="6095" y="12006"/>
                    <a:pt x="6437" y="10979"/>
                    <a:pt x="6711" y="9906"/>
                  </a:cubicBezTo>
                  <a:cubicBezTo>
                    <a:pt x="6871" y="9336"/>
                    <a:pt x="7008" y="8788"/>
                    <a:pt x="7122" y="8194"/>
                  </a:cubicBezTo>
                  <a:cubicBezTo>
                    <a:pt x="7236" y="7601"/>
                    <a:pt x="7327" y="6985"/>
                    <a:pt x="7396" y="6368"/>
                  </a:cubicBezTo>
                  <a:cubicBezTo>
                    <a:pt x="7464" y="5729"/>
                    <a:pt x="7487" y="5113"/>
                    <a:pt x="7487" y="4497"/>
                  </a:cubicBezTo>
                  <a:cubicBezTo>
                    <a:pt x="7487" y="4200"/>
                    <a:pt x="7464" y="3880"/>
                    <a:pt x="7441" y="3584"/>
                  </a:cubicBezTo>
                  <a:cubicBezTo>
                    <a:pt x="7441" y="3469"/>
                    <a:pt x="7441" y="3355"/>
                    <a:pt x="7418" y="3241"/>
                  </a:cubicBezTo>
                  <a:cubicBezTo>
                    <a:pt x="7418" y="3127"/>
                    <a:pt x="7418" y="3013"/>
                    <a:pt x="7396" y="2922"/>
                  </a:cubicBezTo>
                  <a:cubicBezTo>
                    <a:pt x="7373" y="2397"/>
                    <a:pt x="7327" y="1872"/>
                    <a:pt x="7213" y="1347"/>
                  </a:cubicBezTo>
                  <a:cubicBezTo>
                    <a:pt x="7099" y="867"/>
                    <a:pt x="6916" y="365"/>
                    <a:pt x="655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22"/>
            <p:cNvSpPr/>
            <p:nvPr/>
          </p:nvSpPr>
          <p:spPr>
            <a:xfrm>
              <a:off x="7100550" y="2062325"/>
              <a:ext cx="25" cy="0"/>
            </a:xfrm>
            <a:custGeom>
              <a:avLst/>
              <a:gdLst/>
              <a:ahLst/>
              <a:cxnLst/>
              <a:rect l="l" t="t" r="r" b="b"/>
              <a:pathLst>
                <a:path w="1" extrusionOk="0">
                  <a:moveTo>
                    <a:pt x="0"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22"/>
            <p:cNvSpPr/>
            <p:nvPr/>
          </p:nvSpPr>
          <p:spPr>
            <a:xfrm>
              <a:off x="7109100" y="213420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22"/>
            <p:cNvSpPr/>
            <p:nvPr/>
          </p:nvSpPr>
          <p:spPr>
            <a:xfrm>
              <a:off x="7109100" y="213477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22"/>
            <p:cNvSpPr/>
            <p:nvPr/>
          </p:nvSpPr>
          <p:spPr>
            <a:xfrm>
              <a:off x="6998975" y="2465750"/>
              <a:ext cx="600" cy="25"/>
            </a:xfrm>
            <a:custGeom>
              <a:avLst/>
              <a:gdLst/>
              <a:ahLst/>
              <a:cxnLst/>
              <a:rect l="l" t="t" r="r" b="b"/>
              <a:pathLst>
                <a:path w="24" h="1" extrusionOk="0">
                  <a:moveTo>
                    <a:pt x="0" y="0"/>
                  </a:moveTo>
                  <a:cubicBezTo>
                    <a:pt x="0" y="0"/>
                    <a:pt x="0" y="0"/>
                    <a:pt x="23"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22"/>
            <p:cNvSpPr/>
            <p:nvPr/>
          </p:nvSpPr>
          <p:spPr>
            <a:xfrm>
              <a:off x="6976150" y="1871150"/>
              <a:ext cx="2300" cy="1750"/>
            </a:xfrm>
            <a:custGeom>
              <a:avLst/>
              <a:gdLst/>
              <a:ahLst/>
              <a:cxnLst/>
              <a:rect l="l" t="t" r="r" b="b"/>
              <a:pathLst>
                <a:path w="92" h="70" extrusionOk="0">
                  <a:moveTo>
                    <a:pt x="0" y="1"/>
                  </a:moveTo>
                  <a:cubicBezTo>
                    <a:pt x="23" y="23"/>
                    <a:pt x="69" y="46"/>
                    <a:pt x="92" y="69"/>
                  </a:cubicBezTo>
                  <a:cubicBezTo>
                    <a:pt x="92" y="46"/>
                    <a:pt x="69" y="23"/>
                    <a:pt x="46" y="23"/>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22"/>
            <p:cNvSpPr/>
            <p:nvPr/>
          </p:nvSpPr>
          <p:spPr>
            <a:xfrm>
              <a:off x="6992125" y="1890550"/>
              <a:ext cx="2875" cy="2875"/>
            </a:xfrm>
            <a:custGeom>
              <a:avLst/>
              <a:gdLst/>
              <a:ahLst/>
              <a:cxnLst/>
              <a:rect l="l" t="t" r="r" b="b"/>
              <a:pathLst>
                <a:path w="115" h="115" extrusionOk="0">
                  <a:moveTo>
                    <a:pt x="0" y="1"/>
                  </a:moveTo>
                  <a:cubicBezTo>
                    <a:pt x="23" y="46"/>
                    <a:pt x="69" y="69"/>
                    <a:pt x="114" y="115"/>
                  </a:cubicBezTo>
                  <a:cubicBezTo>
                    <a:pt x="92" y="69"/>
                    <a:pt x="69" y="46"/>
                    <a:pt x="23" y="23"/>
                  </a:cubicBezTo>
                  <a:cubicBezTo>
                    <a:pt x="23"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22"/>
            <p:cNvSpPr/>
            <p:nvPr/>
          </p:nvSpPr>
          <p:spPr>
            <a:xfrm>
              <a:off x="7009250" y="1904250"/>
              <a:ext cx="6850" cy="7450"/>
            </a:xfrm>
            <a:custGeom>
              <a:avLst/>
              <a:gdLst/>
              <a:ahLst/>
              <a:cxnLst/>
              <a:rect l="l" t="t" r="r" b="b"/>
              <a:pathLst>
                <a:path w="274" h="298" extrusionOk="0">
                  <a:moveTo>
                    <a:pt x="0" y="0"/>
                  </a:moveTo>
                  <a:cubicBezTo>
                    <a:pt x="46" y="46"/>
                    <a:pt x="91" y="69"/>
                    <a:pt x="137" y="115"/>
                  </a:cubicBezTo>
                  <a:cubicBezTo>
                    <a:pt x="183" y="183"/>
                    <a:pt x="228" y="229"/>
                    <a:pt x="274" y="297"/>
                  </a:cubicBezTo>
                  <a:cubicBezTo>
                    <a:pt x="228" y="206"/>
                    <a:pt x="160" y="137"/>
                    <a:pt x="91" y="46"/>
                  </a:cubicBezTo>
                  <a:cubicBezTo>
                    <a:pt x="69" y="46"/>
                    <a:pt x="23" y="23"/>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22"/>
            <p:cNvSpPr/>
            <p:nvPr/>
          </p:nvSpPr>
          <p:spPr>
            <a:xfrm>
              <a:off x="6911650" y="1920800"/>
              <a:ext cx="159250" cy="552675"/>
            </a:xfrm>
            <a:custGeom>
              <a:avLst/>
              <a:gdLst/>
              <a:ahLst/>
              <a:cxnLst/>
              <a:rect l="l" t="t" r="r" b="b"/>
              <a:pathLst>
                <a:path w="6370" h="22107" extrusionOk="0">
                  <a:moveTo>
                    <a:pt x="4201" y="0"/>
                  </a:moveTo>
                  <a:cubicBezTo>
                    <a:pt x="4612" y="594"/>
                    <a:pt x="4931" y="1233"/>
                    <a:pt x="5228" y="1895"/>
                  </a:cubicBezTo>
                  <a:cubicBezTo>
                    <a:pt x="5639" y="2876"/>
                    <a:pt x="5890" y="3881"/>
                    <a:pt x="6027" y="4931"/>
                  </a:cubicBezTo>
                  <a:cubicBezTo>
                    <a:pt x="6027" y="4908"/>
                    <a:pt x="6027" y="4908"/>
                    <a:pt x="6027" y="4908"/>
                  </a:cubicBezTo>
                  <a:lnTo>
                    <a:pt x="6027" y="4908"/>
                  </a:lnTo>
                  <a:cubicBezTo>
                    <a:pt x="6232" y="6369"/>
                    <a:pt x="6187" y="7852"/>
                    <a:pt x="5981" y="9313"/>
                  </a:cubicBezTo>
                  <a:cubicBezTo>
                    <a:pt x="5992" y="9302"/>
                    <a:pt x="5998" y="9297"/>
                    <a:pt x="6001" y="9291"/>
                  </a:cubicBezTo>
                  <a:lnTo>
                    <a:pt x="6001" y="9291"/>
                  </a:lnTo>
                  <a:cubicBezTo>
                    <a:pt x="5748" y="11063"/>
                    <a:pt x="5225" y="12790"/>
                    <a:pt x="4520" y="14426"/>
                  </a:cubicBezTo>
                  <a:cubicBezTo>
                    <a:pt x="4269" y="15042"/>
                    <a:pt x="3973" y="15658"/>
                    <a:pt x="3676" y="16252"/>
                  </a:cubicBezTo>
                  <a:cubicBezTo>
                    <a:pt x="3516" y="16549"/>
                    <a:pt x="3379" y="16823"/>
                    <a:pt x="3197" y="17119"/>
                  </a:cubicBezTo>
                  <a:cubicBezTo>
                    <a:pt x="3037" y="17416"/>
                    <a:pt x="2877" y="17690"/>
                    <a:pt x="2717" y="17987"/>
                  </a:cubicBezTo>
                  <a:cubicBezTo>
                    <a:pt x="2010" y="19128"/>
                    <a:pt x="1302" y="20292"/>
                    <a:pt x="480" y="21365"/>
                  </a:cubicBezTo>
                  <a:cubicBezTo>
                    <a:pt x="480" y="21365"/>
                    <a:pt x="480" y="21388"/>
                    <a:pt x="480" y="21388"/>
                  </a:cubicBezTo>
                  <a:cubicBezTo>
                    <a:pt x="321" y="21570"/>
                    <a:pt x="184" y="21753"/>
                    <a:pt x="24" y="21935"/>
                  </a:cubicBezTo>
                  <a:cubicBezTo>
                    <a:pt x="1" y="21958"/>
                    <a:pt x="1" y="21981"/>
                    <a:pt x="1" y="22004"/>
                  </a:cubicBezTo>
                  <a:cubicBezTo>
                    <a:pt x="1" y="22027"/>
                    <a:pt x="1" y="22050"/>
                    <a:pt x="24" y="22072"/>
                  </a:cubicBezTo>
                  <a:cubicBezTo>
                    <a:pt x="47" y="22095"/>
                    <a:pt x="75" y="22107"/>
                    <a:pt x="101" y="22107"/>
                  </a:cubicBezTo>
                  <a:cubicBezTo>
                    <a:pt x="127" y="22107"/>
                    <a:pt x="149" y="22095"/>
                    <a:pt x="161" y="22072"/>
                  </a:cubicBezTo>
                  <a:cubicBezTo>
                    <a:pt x="1097" y="20954"/>
                    <a:pt x="1895" y="19721"/>
                    <a:pt x="2649" y="18443"/>
                  </a:cubicBezTo>
                  <a:cubicBezTo>
                    <a:pt x="2831" y="18146"/>
                    <a:pt x="3014" y="17827"/>
                    <a:pt x="3197" y="17507"/>
                  </a:cubicBezTo>
                  <a:cubicBezTo>
                    <a:pt x="3379" y="17211"/>
                    <a:pt x="3562" y="16891"/>
                    <a:pt x="3721" y="16571"/>
                  </a:cubicBezTo>
                  <a:cubicBezTo>
                    <a:pt x="4064" y="15932"/>
                    <a:pt x="4383" y="15270"/>
                    <a:pt x="4680" y="14586"/>
                  </a:cubicBezTo>
                  <a:cubicBezTo>
                    <a:pt x="5251" y="13262"/>
                    <a:pt x="5707" y="11869"/>
                    <a:pt x="6004" y="10431"/>
                  </a:cubicBezTo>
                  <a:cubicBezTo>
                    <a:pt x="6141" y="9724"/>
                    <a:pt x="6232" y="9016"/>
                    <a:pt x="6301" y="8309"/>
                  </a:cubicBezTo>
                  <a:cubicBezTo>
                    <a:pt x="6346" y="7578"/>
                    <a:pt x="6369" y="6848"/>
                    <a:pt x="6324" y="6118"/>
                  </a:cubicBezTo>
                  <a:cubicBezTo>
                    <a:pt x="6255" y="4680"/>
                    <a:pt x="5981" y="3242"/>
                    <a:pt x="5433" y="1918"/>
                  </a:cubicBezTo>
                  <a:cubicBezTo>
                    <a:pt x="5411" y="1872"/>
                    <a:pt x="5388" y="1826"/>
                    <a:pt x="5365" y="1758"/>
                  </a:cubicBezTo>
                  <a:cubicBezTo>
                    <a:pt x="5342" y="1689"/>
                    <a:pt x="5296" y="1621"/>
                    <a:pt x="5251" y="1552"/>
                  </a:cubicBezTo>
                  <a:cubicBezTo>
                    <a:pt x="5159" y="1393"/>
                    <a:pt x="5068" y="1233"/>
                    <a:pt x="4954" y="1073"/>
                  </a:cubicBezTo>
                  <a:cubicBezTo>
                    <a:pt x="4863" y="891"/>
                    <a:pt x="4749" y="708"/>
                    <a:pt x="4612" y="548"/>
                  </a:cubicBezTo>
                  <a:cubicBezTo>
                    <a:pt x="4589" y="502"/>
                    <a:pt x="4566" y="457"/>
                    <a:pt x="4520" y="411"/>
                  </a:cubicBezTo>
                  <a:cubicBezTo>
                    <a:pt x="4429" y="274"/>
                    <a:pt x="4315" y="137"/>
                    <a:pt x="420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22"/>
            <p:cNvSpPr/>
            <p:nvPr/>
          </p:nvSpPr>
          <p:spPr>
            <a:xfrm>
              <a:off x="7016650" y="1912800"/>
              <a:ext cx="2325" cy="2875"/>
            </a:xfrm>
            <a:custGeom>
              <a:avLst/>
              <a:gdLst/>
              <a:ahLst/>
              <a:cxnLst/>
              <a:rect l="l" t="t" r="r" b="b"/>
              <a:pathLst>
                <a:path w="93" h="115" extrusionOk="0">
                  <a:moveTo>
                    <a:pt x="1" y="1"/>
                  </a:moveTo>
                  <a:cubicBezTo>
                    <a:pt x="6" y="6"/>
                    <a:pt x="12" y="12"/>
                    <a:pt x="17" y="17"/>
                  </a:cubicBezTo>
                  <a:lnTo>
                    <a:pt x="17" y="17"/>
                  </a:lnTo>
                  <a:cubicBezTo>
                    <a:pt x="21" y="10"/>
                    <a:pt x="15" y="1"/>
                    <a:pt x="1" y="1"/>
                  </a:cubicBezTo>
                  <a:close/>
                  <a:moveTo>
                    <a:pt x="17" y="17"/>
                  </a:moveTo>
                  <a:cubicBezTo>
                    <a:pt x="14" y="21"/>
                    <a:pt x="9" y="24"/>
                    <a:pt x="1" y="24"/>
                  </a:cubicBezTo>
                  <a:cubicBezTo>
                    <a:pt x="46" y="46"/>
                    <a:pt x="69" y="92"/>
                    <a:pt x="92" y="115"/>
                  </a:cubicBezTo>
                  <a:cubicBezTo>
                    <a:pt x="72" y="75"/>
                    <a:pt x="52" y="52"/>
                    <a:pt x="17" y="17"/>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22"/>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22"/>
            <p:cNvSpPr/>
            <p:nvPr/>
          </p:nvSpPr>
          <p:spPr>
            <a:xfrm>
              <a:off x="6923650" y="2454900"/>
              <a:ext cx="25" cy="25"/>
            </a:xfrm>
            <a:custGeom>
              <a:avLst/>
              <a:gdLst/>
              <a:ahLst/>
              <a:cxnLst/>
              <a:rect l="l" t="t" r="r" b="b"/>
              <a:pathLst>
                <a:path w="1" h="1" extrusionOk="0">
                  <a:moveTo>
                    <a:pt x="0" y="1"/>
                  </a:move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22"/>
            <p:cNvSpPr/>
            <p:nvPr/>
          </p:nvSpPr>
          <p:spPr>
            <a:xfrm>
              <a:off x="7024650" y="2281425"/>
              <a:ext cx="25" cy="600"/>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22"/>
            <p:cNvSpPr/>
            <p:nvPr/>
          </p:nvSpPr>
          <p:spPr>
            <a:xfrm>
              <a:off x="6923650" y="2454900"/>
              <a:ext cx="25" cy="25"/>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22"/>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22"/>
            <p:cNvSpPr/>
            <p:nvPr/>
          </p:nvSpPr>
          <p:spPr>
            <a:xfrm>
              <a:off x="6923650" y="2454900"/>
              <a:ext cx="25" cy="600"/>
            </a:xfrm>
            <a:custGeom>
              <a:avLst/>
              <a:gdLst/>
              <a:ahLst/>
              <a:cxnLst/>
              <a:rect l="l" t="t" r="r" b="b"/>
              <a:pathLst>
                <a:path w="1" h="24" extrusionOk="0">
                  <a:moveTo>
                    <a:pt x="0" y="24"/>
                  </a:moveTo>
                  <a:cubicBezTo>
                    <a:pt x="0" y="1"/>
                    <a:pt x="0" y="1"/>
                    <a:pt x="0" y="1"/>
                  </a:cubicBezTo>
                  <a:cubicBezTo>
                    <a:pt x="0" y="1"/>
                    <a:pt x="0" y="1"/>
                    <a:pt x="0" y="1"/>
                  </a:cubicBezTo>
                  <a:cubicBezTo>
                    <a:pt x="0" y="1"/>
                    <a:pt x="0" y="1"/>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22"/>
            <p:cNvSpPr/>
            <p:nvPr/>
          </p:nvSpPr>
          <p:spPr>
            <a:xfrm>
              <a:off x="6884275" y="1907675"/>
              <a:ext cx="167775" cy="547875"/>
            </a:xfrm>
            <a:custGeom>
              <a:avLst/>
              <a:gdLst/>
              <a:ahLst/>
              <a:cxnLst/>
              <a:rect l="l" t="t" r="r" b="b"/>
              <a:pathLst>
                <a:path w="6711" h="21915" extrusionOk="0">
                  <a:moveTo>
                    <a:pt x="4839" y="0"/>
                  </a:moveTo>
                  <a:lnTo>
                    <a:pt x="4839" y="0"/>
                  </a:lnTo>
                  <a:cubicBezTo>
                    <a:pt x="5205" y="571"/>
                    <a:pt x="5501" y="1187"/>
                    <a:pt x="5730" y="1849"/>
                  </a:cubicBezTo>
                  <a:cubicBezTo>
                    <a:pt x="6095" y="2876"/>
                    <a:pt x="6346" y="3949"/>
                    <a:pt x="6437" y="5045"/>
                  </a:cubicBezTo>
                  <a:cubicBezTo>
                    <a:pt x="6483" y="5593"/>
                    <a:pt x="6506" y="6163"/>
                    <a:pt x="6483" y="6711"/>
                  </a:cubicBezTo>
                  <a:cubicBezTo>
                    <a:pt x="6460" y="7327"/>
                    <a:pt x="6369" y="7944"/>
                    <a:pt x="6277" y="8537"/>
                  </a:cubicBezTo>
                  <a:cubicBezTo>
                    <a:pt x="6072" y="9678"/>
                    <a:pt x="5752" y="10820"/>
                    <a:pt x="5341" y="11915"/>
                  </a:cubicBezTo>
                  <a:cubicBezTo>
                    <a:pt x="5159" y="12463"/>
                    <a:pt x="4931" y="12988"/>
                    <a:pt x="4725" y="13536"/>
                  </a:cubicBezTo>
                  <a:cubicBezTo>
                    <a:pt x="4497" y="14061"/>
                    <a:pt x="4246" y="14609"/>
                    <a:pt x="3995" y="15134"/>
                  </a:cubicBezTo>
                  <a:lnTo>
                    <a:pt x="4018" y="15134"/>
                  </a:lnTo>
                  <a:cubicBezTo>
                    <a:pt x="3470" y="16298"/>
                    <a:pt x="2854" y="17416"/>
                    <a:pt x="2192" y="18512"/>
                  </a:cubicBezTo>
                  <a:cubicBezTo>
                    <a:pt x="1849" y="19059"/>
                    <a:pt x="1507" y="19607"/>
                    <a:pt x="1164" y="20155"/>
                  </a:cubicBezTo>
                  <a:cubicBezTo>
                    <a:pt x="982" y="20429"/>
                    <a:pt x="799" y="20680"/>
                    <a:pt x="617" y="20954"/>
                  </a:cubicBezTo>
                  <a:cubicBezTo>
                    <a:pt x="525" y="21091"/>
                    <a:pt x="411" y="21228"/>
                    <a:pt x="320" y="21365"/>
                  </a:cubicBezTo>
                  <a:cubicBezTo>
                    <a:pt x="229" y="21502"/>
                    <a:pt x="137" y="21639"/>
                    <a:pt x="23" y="21776"/>
                  </a:cubicBezTo>
                  <a:cubicBezTo>
                    <a:pt x="0" y="21798"/>
                    <a:pt x="23" y="21867"/>
                    <a:pt x="69" y="21890"/>
                  </a:cubicBezTo>
                  <a:cubicBezTo>
                    <a:pt x="86" y="21907"/>
                    <a:pt x="104" y="21915"/>
                    <a:pt x="121" y="21915"/>
                  </a:cubicBezTo>
                  <a:cubicBezTo>
                    <a:pt x="149" y="21915"/>
                    <a:pt x="178" y="21895"/>
                    <a:pt x="206" y="21867"/>
                  </a:cubicBezTo>
                  <a:cubicBezTo>
                    <a:pt x="297" y="21730"/>
                    <a:pt x="388" y="21593"/>
                    <a:pt x="480" y="21479"/>
                  </a:cubicBezTo>
                  <a:cubicBezTo>
                    <a:pt x="594" y="21319"/>
                    <a:pt x="685" y="21182"/>
                    <a:pt x="799" y="21022"/>
                  </a:cubicBezTo>
                  <a:cubicBezTo>
                    <a:pt x="1005" y="20726"/>
                    <a:pt x="1187" y="20452"/>
                    <a:pt x="1393" y="20155"/>
                  </a:cubicBezTo>
                  <a:cubicBezTo>
                    <a:pt x="1781" y="19562"/>
                    <a:pt x="2146" y="18968"/>
                    <a:pt x="2511" y="18375"/>
                  </a:cubicBezTo>
                  <a:cubicBezTo>
                    <a:pt x="3219" y="17165"/>
                    <a:pt x="3858" y="15932"/>
                    <a:pt x="4428" y="14654"/>
                  </a:cubicBezTo>
                  <a:cubicBezTo>
                    <a:pt x="5022" y="13376"/>
                    <a:pt x="5547" y="12075"/>
                    <a:pt x="5958" y="10728"/>
                  </a:cubicBezTo>
                  <a:cubicBezTo>
                    <a:pt x="6346" y="9382"/>
                    <a:pt x="6620" y="7989"/>
                    <a:pt x="6665" y="6597"/>
                  </a:cubicBezTo>
                  <a:cubicBezTo>
                    <a:pt x="6711" y="5387"/>
                    <a:pt x="6574" y="4155"/>
                    <a:pt x="6277" y="2990"/>
                  </a:cubicBezTo>
                  <a:cubicBezTo>
                    <a:pt x="6140" y="2397"/>
                    <a:pt x="5958" y="1826"/>
                    <a:pt x="5730" y="1279"/>
                  </a:cubicBezTo>
                  <a:cubicBezTo>
                    <a:pt x="5661" y="1119"/>
                    <a:pt x="5570" y="959"/>
                    <a:pt x="5501" y="799"/>
                  </a:cubicBezTo>
                  <a:cubicBezTo>
                    <a:pt x="5341" y="571"/>
                    <a:pt x="5159" y="366"/>
                    <a:pt x="4999" y="160"/>
                  </a:cubicBezTo>
                  <a:cubicBezTo>
                    <a:pt x="4953" y="114"/>
                    <a:pt x="4885" y="46"/>
                    <a:pt x="4839"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22"/>
            <p:cNvSpPr/>
            <p:nvPr/>
          </p:nvSpPr>
          <p:spPr>
            <a:xfrm>
              <a:off x="7027500" y="1953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22"/>
            <p:cNvSpPr/>
            <p:nvPr/>
          </p:nvSpPr>
          <p:spPr>
            <a:xfrm>
              <a:off x="6893400" y="1930500"/>
              <a:ext cx="165500" cy="533550"/>
            </a:xfrm>
            <a:custGeom>
              <a:avLst/>
              <a:gdLst/>
              <a:ahLst/>
              <a:cxnLst/>
              <a:rect l="l" t="t" r="r" b="b"/>
              <a:pathLst>
                <a:path w="6620" h="21342" extrusionOk="0">
                  <a:moveTo>
                    <a:pt x="5182" y="0"/>
                  </a:moveTo>
                  <a:cubicBezTo>
                    <a:pt x="5136" y="46"/>
                    <a:pt x="5113" y="92"/>
                    <a:pt x="5159" y="137"/>
                  </a:cubicBezTo>
                  <a:cubicBezTo>
                    <a:pt x="5273" y="297"/>
                    <a:pt x="5365" y="480"/>
                    <a:pt x="5456" y="662"/>
                  </a:cubicBezTo>
                  <a:cubicBezTo>
                    <a:pt x="5775" y="1256"/>
                    <a:pt x="5981" y="1895"/>
                    <a:pt x="6141" y="2557"/>
                  </a:cubicBezTo>
                  <a:cubicBezTo>
                    <a:pt x="6255" y="3150"/>
                    <a:pt x="6346" y="3744"/>
                    <a:pt x="6392" y="4360"/>
                  </a:cubicBezTo>
                  <a:cubicBezTo>
                    <a:pt x="6414" y="4680"/>
                    <a:pt x="6414" y="4976"/>
                    <a:pt x="6437" y="5273"/>
                  </a:cubicBezTo>
                  <a:cubicBezTo>
                    <a:pt x="6437" y="5615"/>
                    <a:pt x="6437" y="5935"/>
                    <a:pt x="6414" y="6277"/>
                  </a:cubicBezTo>
                  <a:cubicBezTo>
                    <a:pt x="6414" y="6254"/>
                    <a:pt x="6414" y="6254"/>
                    <a:pt x="6414" y="6254"/>
                  </a:cubicBezTo>
                  <a:cubicBezTo>
                    <a:pt x="6346" y="7852"/>
                    <a:pt x="6004" y="9427"/>
                    <a:pt x="5524" y="10934"/>
                  </a:cubicBezTo>
                  <a:cubicBezTo>
                    <a:pt x="5524" y="10934"/>
                    <a:pt x="5524" y="10934"/>
                    <a:pt x="5524" y="10911"/>
                  </a:cubicBezTo>
                  <a:cubicBezTo>
                    <a:pt x="5319" y="11550"/>
                    <a:pt x="5091" y="12166"/>
                    <a:pt x="4862" y="12805"/>
                  </a:cubicBezTo>
                  <a:cubicBezTo>
                    <a:pt x="4611" y="13399"/>
                    <a:pt x="4360" y="13992"/>
                    <a:pt x="4086" y="14586"/>
                  </a:cubicBezTo>
                  <a:cubicBezTo>
                    <a:pt x="3538" y="15750"/>
                    <a:pt x="2922" y="16891"/>
                    <a:pt x="2260" y="17987"/>
                  </a:cubicBezTo>
                  <a:cubicBezTo>
                    <a:pt x="2100" y="18261"/>
                    <a:pt x="1918" y="18534"/>
                    <a:pt x="1758" y="18786"/>
                  </a:cubicBezTo>
                  <a:lnTo>
                    <a:pt x="1781" y="18763"/>
                  </a:lnTo>
                  <a:lnTo>
                    <a:pt x="1781" y="18763"/>
                  </a:lnTo>
                  <a:cubicBezTo>
                    <a:pt x="1210" y="19607"/>
                    <a:pt x="640" y="20429"/>
                    <a:pt x="1" y="21228"/>
                  </a:cubicBezTo>
                  <a:cubicBezTo>
                    <a:pt x="46" y="21251"/>
                    <a:pt x="92" y="21274"/>
                    <a:pt x="138" y="21296"/>
                  </a:cubicBezTo>
                  <a:cubicBezTo>
                    <a:pt x="138" y="21319"/>
                    <a:pt x="160" y="21319"/>
                    <a:pt x="183" y="21342"/>
                  </a:cubicBezTo>
                  <a:cubicBezTo>
                    <a:pt x="1690" y="19379"/>
                    <a:pt x="3013" y="17279"/>
                    <a:pt x="4086" y="15042"/>
                  </a:cubicBezTo>
                  <a:cubicBezTo>
                    <a:pt x="4360" y="14472"/>
                    <a:pt x="4611" y="13878"/>
                    <a:pt x="4862" y="13285"/>
                  </a:cubicBezTo>
                  <a:cubicBezTo>
                    <a:pt x="5113" y="12668"/>
                    <a:pt x="5365" y="12052"/>
                    <a:pt x="5570" y="11413"/>
                  </a:cubicBezTo>
                  <a:cubicBezTo>
                    <a:pt x="6004" y="10158"/>
                    <a:pt x="6323" y="8879"/>
                    <a:pt x="6506" y="7556"/>
                  </a:cubicBezTo>
                  <a:cubicBezTo>
                    <a:pt x="6597" y="6894"/>
                    <a:pt x="6620" y="6254"/>
                    <a:pt x="6620" y="5593"/>
                  </a:cubicBezTo>
                  <a:cubicBezTo>
                    <a:pt x="6620" y="5022"/>
                    <a:pt x="6597" y="4451"/>
                    <a:pt x="6551" y="3903"/>
                  </a:cubicBezTo>
                  <a:cubicBezTo>
                    <a:pt x="6483" y="3310"/>
                    <a:pt x="6392" y="2739"/>
                    <a:pt x="6232" y="2192"/>
                  </a:cubicBezTo>
                  <a:cubicBezTo>
                    <a:pt x="6095" y="1644"/>
                    <a:pt x="5912" y="1119"/>
                    <a:pt x="5661" y="617"/>
                  </a:cubicBezTo>
                  <a:cubicBezTo>
                    <a:pt x="5547" y="457"/>
                    <a:pt x="5456" y="320"/>
                    <a:pt x="5365" y="160"/>
                  </a:cubicBezTo>
                  <a:cubicBezTo>
                    <a:pt x="5319" y="114"/>
                    <a:pt x="5296" y="69"/>
                    <a:pt x="5250" y="23"/>
                  </a:cubicBezTo>
                  <a:cubicBezTo>
                    <a:pt x="5250" y="23"/>
                    <a:pt x="5228" y="0"/>
                    <a:pt x="522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22"/>
            <p:cNvSpPr/>
            <p:nvPr/>
          </p:nvSpPr>
          <p:spPr>
            <a:xfrm>
              <a:off x="7029775" y="1947050"/>
              <a:ext cx="25" cy="25"/>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22"/>
            <p:cNvSpPr/>
            <p:nvPr/>
          </p:nvSpPr>
          <p:spPr>
            <a:xfrm>
              <a:off x="6970425" y="1878000"/>
              <a:ext cx="63950" cy="73850"/>
            </a:xfrm>
            <a:custGeom>
              <a:avLst/>
              <a:gdLst/>
              <a:ahLst/>
              <a:cxnLst/>
              <a:rect l="l" t="t" r="r" b="b"/>
              <a:pathLst>
                <a:path w="2558" h="2954" extrusionOk="0">
                  <a:moveTo>
                    <a:pt x="1" y="0"/>
                  </a:moveTo>
                  <a:cubicBezTo>
                    <a:pt x="1" y="23"/>
                    <a:pt x="24" y="46"/>
                    <a:pt x="47" y="69"/>
                  </a:cubicBezTo>
                  <a:cubicBezTo>
                    <a:pt x="298" y="274"/>
                    <a:pt x="549" y="480"/>
                    <a:pt x="777" y="708"/>
                  </a:cubicBezTo>
                  <a:cubicBezTo>
                    <a:pt x="1256" y="1165"/>
                    <a:pt x="1690" y="1690"/>
                    <a:pt x="2055" y="2283"/>
                  </a:cubicBezTo>
                  <a:cubicBezTo>
                    <a:pt x="2055" y="2283"/>
                    <a:pt x="2032" y="2260"/>
                    <a:pt x="2032" y="2260"/>
                  </a:cubicBezTo>
                  <a:lnTo>
                    <a:pt x="2032" y="2260"/>
                  </a:lnTo>
                  <a:cubicBezTo>
                    <a:pt x="2169" y="2466"/>
                    <a:pt x="2261" y="2671"/>
                    <a:pt x="2375" y="2899"/>
                  </a:cubicBezTo>
                  <a:cubicBezTo>
                    <a:pt x="2392" y="2933"/>
                    <a:pt x="2420" y="2954"/>
                    <a:pt x="2453" y="2954"/>
                  </a:cubicBezTo>
                  <a:cubicBezTo>
                    <a:pt x="2464" y="2954"/>
                    <a:pt x="2477" y="2951"/>
                    <a:pt x="2489" y="2945"/>
                  </a:cubicBezTo>
                  <a:cubicBezTo>
                    <a:pt x="2535" y="2922"/>
                    <a:pt x="2557" y="2876"/>
                    <a:pt x="2535" y="2831"/>
                  </a:cubicBezTo>
                  <a:cubicBezTo>
                    <a:pt x="2284" y="2237"/>
                    <a:pt x="1941" y="1712"/>
                    <a:pt x="1553" y="1233"/>
                  </a:cubicBezTo>
                  <a:cubicBezTo>
                    <a:pt x="1348" y="982"/>
                    <a:pt x="1119" y="754"/>
                    <a:pt x="891" y="525"/>
                  </a:cubicBezTo>
                  <a:cubicBezTo>
                    <a:pt x="846" y="480"/>
                    <a:pt x="777" y="434"/>
                    <a:pt x="731" y="388"/>
                  </a:cubicBezTo>
                  <a:cubicBezTo>
                    <a:pt x="457" y="297"/>
                    <a:pt x="229" y="16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22"/>
            <p:cNvSpPr/>
            <p:nvPr/>
          </p:nvSpPr>
          <p:spPr>
            <a:xfrm>
              <a:off x="6982425" y="1882000"/>
              <a:ext cx="600" cy="600"/>
            </a:xfrm>
            <a:custGeom>
              <a:avLst/>
              <a:gdLst/>
              <a:ahLst/>
              <a:cxnLst/>
              <a:rect l="l" t="t" r="r" b="b"/>
              <a:pathLst>
                <a:path w="24" h="24" extrusionOk="0">
                  <a:moveTo>
                    <a:pt x="0" y="0"/>
                  </a:moveTo>
                  <a:cubicBezTo>
                    <a:pt x="0" y="0"/>
                    <a:pt x="0" y="0"/>
                    <a:pt x="0" y="23"/>
                  </a:cubicBezTo>
                  <a:lnTo>
                    <a:pt x="23" y="23"/>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22"/>
            <p:cNvSpPr/>
            <p:nvPr/>
          </p:nvSpPr>
          <p:spPr>
            <a:xfrm>
              <a:off x="6989850" y="1895700"/>
              <a:ext cx="575" cy="25"/>
            </a:xfrm>
            <a:custGeom>
              <a:avLst/>
              <a:gdLst/>
              <a:ahLst/>
              <a:cxnLst/>
              <a:rect l="l" t="t" r="r" b="b"/>
              <a:pathLst>
                <a:path w="23" h="1" extrusionOk="0">
                  <a:moveTo>
                    <a:pt x="23" y="0"/>
                  </a:moveTo>
                  <a:cubicBezTo>
                    <a:pt x="0" y="0"/>
                    <a:pt x="0" y="0"/>
                    <a:pt x="0" y="0"/>
                  </a:cubicBezTo>
                  <a:cubicBezTo>
                    <a:pt x="0" y="0"/>
                    <a:pt x="0" y="0"/>
                    <a:pt x="2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22"/>
            <p:cNvSpPr/>
            <p:nvPr/>
          </p:nvSpPr>
          <p:spPr>
            <a:xfrm>
              <a:off x="6972725" y="1879150"/>
              <a:ext cx="60500" cy="66200"/>
            </a:xfrm>
            <a:custGeom>
              <a:avLst/>
              <a:gdLst/>
              <a:ahLst/>
              <a:cxnLst/>
              <a:rect l="l" t="t" r="r" b="b"/>
              <a:pathLst>
                <a:path w="2420" h="2648" extrusionOk="0">
                  <a:moveTo>
                    <a:pt x="0" y="0"/>
                  </a:moveTo>
                  <a:cubicBezTo>
                    <a:pt x="0" y="46"/>
                    <a:pt x="23" y="69"/>
                    <a:pt x="46" y="91"/>
                  </a:cubicBezTo>
                  <a:cubicBezTo>
                    <a:pt x="274" y="297"/>
                    <a:pt x="502" y="502"/>
                    <a:pt x="731" y="708"/>
                  </a:cubicBezTo>
                  <a:lnTo>
                    <a:pt x="708" y="708"/>
                  </a:lnTo>
                  <a:cubicBezTo>
                    <a:pt x="982" y="982"/>
                    <a:pt x="1256" y="1255"/>
                    <a:pt x="1484" y="1552"/>
                  </a:cubicBezTo>
                  <a:cubicBezTo>
                    <a:pt x="1735" y="1849"/>
                    <a:pt x="1986" y="2191"/>
                    <a:pt x="2169" y="2534"/>
                  </a:cubicBezTo>
                  <a:cubicBezTo>
                    <a:pt x="2192" y="2557"/>
                    <a:pt x="2214" y="2579"/>
                    <a:pt x="2214" y="2602"/>
                  </a:cubicBezTo>
                  <a:cubicBezTo>
                    <a:pt x="2237" y="2625"/>
                    <a:pt x="2237" y="2625"/>
                    <a:pt x="2260" y="2648"/>
                  </a:cubicBezTo>
                  <a:lnTo>
                    <a:pt x="2351" y="2648"/>
                  </a:lnTo>
                  <a:cubicBezTo>
                    <a:pt x="2374" y="2625"/>
                    <a:pt x="2397" y="2602"/>
                    <a:pt x="2397" y="2579"/>
                  </a:cubicBezTo>
                  <a:cubicBezTo>
                    <a:pt x="2397" y="2579"/>
                    <a:pt x="2420" y="2534"/>
                    <a:pt x="2397" y="2511"/>
                  </a:cubicBezTo>
                  <a:cubicBezTo>
                    <a:pt x="2260" y="2260"/>
                    <a:pt x="2100" y="2032"/>
                    <a:pt x="1940" y="1803"/>
                  </a:cubicBezTo>
                  <a:cubicBezTo>
                    <a:pt x="1758" y="1575"/>
                    <a:pt x="1575" y="1347"/>
                    <a:pt x="1393" y="1119"/>
                  </a:cubicBezTo>
                  <a:cubicBezTo>
                    <a:pt x="1142" y="845"/>
                    <a:pt x="868" y="571"/>
                    <a:pt x="594" y="320"/>
                  </a:cubicBezTo>
                  <a:cubicBezTo>
                    <a:pt x="388" y="228"/>
                    <a:pt x="183" y="137"/>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22"/>
            <p:cNvSpPr/>
            <p:nvPr/>
          </p:nvSpPr>
          <p:spPr>
            <a:xfrm>
              <a:off x="6997250" y="1901400"/>
              <a:ext cx="30850" cy="36625"/>
            </a:xfrm>
            <a:custGeom>
              <a:avLst/>
              <a:gdLst/>
              <a:ahLst/>
              <a:cxnLst/>
              <a:rect l="l" t="t" r="r" b="b"/>
              <a:pathLst>
                <a:path w="1234" h="1465" extrusionOk="0">
                  <a:moveTo>
                    <a:pt x="115" y="0"/>
                  </a:moveTo>
                  <a:cubicBezTo>
                    <a:pt x="92" y="0"/>
                    <a:pt x="69" y="0"/>
                    <a:pt x="46" y="23"/>
                  </a:cubicBezTo>
                  <a:cubicBezTo>
                    <a:pt x="1" y="46"/>
                    <a:pt x="1" y="114"/>
                    <a:pt x="24" y="160"/>
                  </a:cubicBezTo>
                  <a:cubicBezTo>
                    <a:pt x="389" y="548"/>
                    <a:pt x="708" y="982"/>
                    <a:pt x="1051" y="1438"/>
                  </a:cubicBezTo>
                  <a:cubicBezTo>
                    <a:pt x="1064" y="1451"/>
                    <a:pt x="1092" y="1465"/>
                    <a:pt x="1123" y="1465"/>
                  </a:cubicBezTo>
                  <a:cubicBezTo>
                    <a:pt x="1145" y="1465"/>
                    <a:pt x="1168" y="1458"/>
                    <a:pt x="1188" y="1438"/>
                  </a:cubicBezTo>
                  <a:cubicBezTo>
                    <a:pt x="1211" y="1415"/>
                    <a:pt x="1233" y="1347"/>
                    <a:pt x="1188" y="1301"/>
                  </a:cubicBezTo>
                  <a:cubicBezTo>
                    <a:pt x="868" y="868"/>
                    <a:pt x="549" y="434"/>
                    <a:pt x="183" y="23"/>
                  </a:cubicBezTo>
                  <a:cubicBezTo>
                    <a:pt x="161" y="0"/>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22"/>
            <p:cNvSpPr/>
            <p:nvPr/>
          </p:nvSpPr>
          <p:spPr>
            <a:xfrm>
              <a:off x="6999550" y="1902525"/>
              <a:ext cx="30250" cy="41125"/>
            </a:xfrm>
            <a:custGeom>
              <a:avLst/>
              <a:gdLst/>
              <a:ahLst/>
              <a:cxnLst/>
              <a:rect l="l" t="t" r="r" b="b"/>
              <a:pathLst>
                <a:path w="1210" h="1645" extrusionOk="0">
                  <a:moveTo>
                    <a:pt x="91" y="1"/>
                  </a:moveTo>
                  <a:cubicBezTo>
                    <a:pt x="69" y="1"/>
                    <a:pt x="46" y="24"/>
                    <a:pt x="46" y="24"/>
                  </a:cubicBezTo>
                  <a:cubicBezTo>
                    <a:pt x="0" y="69"/>
                    <a:pt x="0" y="115"/>
                    <a:pt x="23" y="161"/>
                  </a:cubicBezTo>
                  <a:cubicBezTo>
                    <a:pt x="388" y="617"/>
                    <a:pt x="730" y="1097"/>
                    <a:pt x="1027" y="1599"/>
                  </a:cubicBezTo>
                  <a:cubicBezTo>
                    <a:pt x="1050" y="1622"/>
                    <a:pt x="1073" y="1622"/>
                    <a:pt x="1096" y="1644"/>
                  </a:cubicBezTo>
                  <a:cubicBezTo>
                    <a:pt x="1119" y="1644"/>
                    <a:pt x="1141" y="1622"/>
                    <a:pt x="1164" y="1622"/>
                  </a:cubicBezTo>
                  <a:cubicBezTo>
                    <a:pt x="1187" y="1599"/>
                    <a:pt x="1210" y="1576"/>
                    <a:pt x="1210" y="1553"/>
                  </a:cubicBezTo>
                  <a:cubicBezTo>
                    <a:pt x="1210" y="1530"/>
                    <a:pt x="1210" y="1507"/>
                    <a:pt x="1187" y="1485"/>
                  </a:cubicBezTo>
                  <a:cubicBezTo>
                    <a:pt x="867" y="982"/>
                    <a:pt x="548" y="503"/>
                    <a:pt x="183" y="47"/>
                  </a:cubicBezTo>
                  <a:cubicBezTo>
                    <a:pt x="160" y="24"/>
                    <a:pt x="137" y="1"/>
                    <a:pt x="9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22"/>
            <p:cNvSpPr/>
            <p:nvPr/>
          </p:nvSpPr>
          <p:spPr>
            <a:xfrm>
              <a:off x="7003525" y="1907675"/>
              <a:ext cx="28575" cy="41675"/>
            </a:xfrm>
            <a:custGeom>
              <a:avLst/>
              <a:gdLst/>
              <a:ahLst/>
              <a:cxnLst/>
              <a:rect l="l" t="t" r="r" b="b"/>
              <a:pathLst>
                <a:path w="1143" h="1667" extrusionOk="0">
                  <a:moveTo>
                    <a:pt x="92" y="0"/>
                  </a:moveTo>
                  <a:cubicBezTo>
                    <a:pt x="92" y="0"/>
                    <a:pt x="69" y="23"/>
                    <a:pt x="46" y="23"/>
                  </a:cubicBezTo>
                  <a:cubicBezTo>
                    <a:pt x="1" y="69"/>
                    <a:pt x="1" y="114"/>
                    <a:pt x="24" y="160"/>
                  </a:cubicBezTo>
                  <a:cubicBezTo>
                    <a:pt x="252" y="480"/>
                    <a:pt x="480" y="799"/>
                    <a:pt x="663" y="1119"/>
                  </a:cubicBezTo>
                  <a:cubicBezTo>
                    <a:pt x="754" y="1279"/>
                    <a:pt x="845" y="1438"/>
                    <a:pt x="937" y="1598"/>
                  </a:cubicBezTo>
                  <a:cubicBezTo>
                    <a:pt x="960" y="1621"/>
                    <a:pt x="960" y="1644"/>
                    <a:pt x="1005" y="1667"/>
                  </a:cubicBezTo>
                  <a:lnTo>
                    <a:pt x="1074" y="1667"/>
                  </a:lnTo>
                  <a:cubicBezTo>
                    <a:pt x="1119" y="1644"/>
                    <a:pt x="1142" y="1575"/>
                    <a:pt x="1119" y="1530"/>
                  </a:cubicBezTo>
                  <a:cubicBezTo>
                    <a:pt x="845" y="1005"/>
                    <a:pt x="526" y="503"/>
                    <a:pt x="183" y="46"/>
                  </a:cubicBezTo>
                  <a:cubicBezTo>
                    <a:pt x="161" y="23"/>
                    <a:pt x="138"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22"/>
            <p:cNvSpPr/>
            <p:nvPr/>
          </p:nvSpPr>
          <p:spPr>
            <a:xfrm>
              <a:off x="7004100" y="1904825"/>
              <a:ext cx="33125" cy="45675"/>
            </a:xfrm>
            <a:custGeom>
              <a:avLst/>
              <a:gdLst/>
              <a:ahLst/>
              <a:cxnLst/>
              <a:rect l="l" t="t" r="r" b="b"/>
              <a:pathLst>
                <a:path w="1325" h="1827" extrusionOk="0">
                  <a:moveTo>
                    <a:pt x="115" y="0"/>
                  </a:moveTo>
                  <a:cubicBezTo>
                    <a:pt x="92" y="0"/>
                    <a:pt x="69" y="23"/>
                    <a:pt x="46" y="23"/>
                  </a:cubicBezTo>
                  <a:cubicBezTo>
                    <a:pt x="1" y="69"/>
                    <a:pt x="1" y="114"/>
                    <a:pt x="23" y="160"/>
                  </a:cubicBezTo>
                  <a:cubicBezTo>
                    <a:pt x="457" y="685"/>
                    <a:pt x="822" y="1233"/>
                    <a:pt x="1142" y="1803"/>
                  </a:cubicBezTo>
                  <a:cubicBezTo>
                    <a:pt x="1165" y="1826"/>
                    <a:pt x="1188" y="1826"/>
                    <a:pt x="1210" y="1826"/>
                  </a:cubicBezTo>
                  <a:cubicBezTo>
                    <a:pt x="1233" y="1826"/>
                    <a:pt x="1279" y="1826"/>
                    <a:pt x="1279" y="1803"/>
                  </a:cubicBezTo>
                  <a:cubicBezTo>
                    <a:pt x="1302" y="1803"/>
                    <a:pt x="1325" y="1781"/>
                    <a:pt x="1325" y="1735"/>
                  </a:cubicBezTo>
                  <a:cubicBezTo>
                    <a:pt x="1325" y="1712"/>
                    <a:pt x="1325" y="1689"/>
                    <a:pt x="1302" y="1666"/>
                  </a:cubicBezTo>
                  <a:cubicBezTo>
                    <a:pt x="959" y="1119"/>
                    <a:pt x="594" y="548"/>
                    <a:pt x="183" y="46"/>
                  </a:cubicBezTo>
                  <a:cubicBezTo>
                    <a:pt x="160"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22"/>
            <p:cNvSpPr/>
            <p:nvPr/>
          </p:nvSpPr>
          <p:spPr>
            <a:xfrm>
              <a:off x="7010375" y="1914525"/>
              <a:ext cx="32550" cy="46250"/>
            </a:xfrm>
            <a:custGeom>
              <a:avLst/>
              <a:gdLst/>
              <a:ahLst/>
              <a:cxnLst/>
              <a:rect l="l" t="t" r="r" b="b"/>
              <a:pathLst>
                <a:path w="1302" h="1850" extrusionOk="0">
                  <a:moveTo>
                    <a:pt x="46" y="0"/>
                  </a:moveTo>
                  <a:cubicBezTo>
                    <a:pt x="24" y="46"/>
                    <a:pt x="1" y="114"/>
                    <a:pt x="46" y="137"/>
                  </a:cubicBezTo>
                  <a:cubicBezTo>
                    <a:pt x="292" y="450"/>
                    <a:pt x="495" y="764"/>
                    <a:pt x="696" y="1098"/>
                  </a:cubicBezTo>
                  <a:lnTo>
                    <a:pt x="696" y="1098"/>
                  </a:lnTo>
                  <a:cubicBezTo>
                    <a:pt x="691" y="1096"/>
                    <a:pt x="686" y="1096"/>
                    <a:pt x="686" y="1096"/>
                  </a:cubicBezTo>
                  <a:lnTo>
                    <a:pt x="686" y="1096"/>
                  </a:lnTo>
                  <a:cubicBezTo>
                    <a:pt x="822" y="1324"/>
                    <a:pt x="959" y="1552"/>
                    <a:pt x="1096" y="1803"/>
                  </a:cubicBezTo>
                  <a:cubicBezTo>
                    <a:pt x="1096" y="1826"/>
                    <a:pt x="1119" y="1849"/>
                    <a:pt x="1142" y="1849"/>
                  </a:cubicBezTo>
                  <a:lnTo>
                    <a:pt x="1210" y="1849"/>
                  </a:lnTo>
                  <a:cubicBezTo>
                    <a:pt x="1256" y="1826"/>
                    <a:pt x="1302" y="1758"/>
                    <a:pt x="1279" y="1712"/>
                  </a:cubicBezTo>
                  <a:cubicBezTo>
                    <a:pt x="959" y="1142"/>
                    <a:pt x="617" y="548"/>
                    <a:pt x="183" y="23"/>
                  </a:cubicBezTo>
                  <a:cubicBezTo>
                    <a:pt x="183" y="0"/>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22"/>
            <p:cNvSpPr/>
            <p:nvPr/>
          </p:nvSpPr>
          <p:spPr>
            <a:xfrm>
              <a:off x="7021800" y="1931075"/>
              <a:ext cx="24550" cy="37900"/>
            </a:xfrm>
            <a:custGeom>
              <a:avLst/>
              <a:gdLst/>
              <a:ahLst/>
              <a:cxnLst/>
              <a:rect l="l" t="t" r="r" b="b"/>
              <a:pathLst>
                <a:path w="982" h="1516" extrusionOk="0">
                  <a:moveTo>
                    <a:pt x="114" y="0"/>
                  </a:moveTo>
                  <a:cubicBezTo>
                    <a:pt x="92" y="0"/>
                    <a:pt x="69" y="23"/>
                    <a:pt x="46" y="23"/>
                  </a:cubicBezTo>
                  <a:cubicBezTo>
                    <a:pt x="0" y="69"/>
                    <a:pt x="0" y="114"/>
                    <a:pt x="46" y="160"/>
                  </a:cubicBezTo>
                  <a:cubicBezTo>
                    <a:pt x="137" y="320"/>
                    <a:pt x="251" y="457"/>
                    <a:pt x="343" y="616"/>
                  </a:cubicBezTo>
                  <a:cubicBezTo>
                    <a:pt x="502" y="890"/>
                    <a:pt x="639" y="1164"/>
                    <a:pt x="776" y="1461"/>
                  </a:cubicBezTo>
                  <a:cubicBezTo>
                    <a:pt x="793" y="1494"/>
                    <a:pt x="822" y="1516"/>
                    <a:pt x="854" y="1516"/>
                  </a:cubicBezTo>
                  <a:cubicBezTo>
                    <a:pt x="866" y="1516"/>
                    <a:pt x="878" y="1513"/>
                    <a:pt x="890" y="1507"/>
                  </a:cubicBezTo>
                  <a:cubicBezTo>
                    <a:pt x="959" y="1484"/>
                    <a:pt x="982" y="1438"/>
                    <a:pt x="959" y="1370"/>
                  </a:cubicBezTo>
                  <a:cubicBezTo>
                    <a:pt x="731" y="913"/>
                    <a:pt x="502" y="457"/>
                    <a:pt x="183" y="46"/>
                  </a:cubicBezTo>
                  <a:cubicBezTo>
                    <a:pt x="160" y="23"/>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22"/>
            <p:cNvSpPr/>
            <p:nvPr/>
          </p:nvSpPr>
          <p:spPr>
            <a:xfrm>
              <a:off x="7025225" y="1937350"/>
              <a:ext cx="22850" cy="34475"/>
            </a:xfrm>
            <a:custGeom>
              <a:avLst/>
              <a:gdLst/>
              <a:ahLst/>
              <a:cxnLst/>
              <a:rect l="l" t="t" r="r" b="b"/>
              <a:pathLst>
                <a:path w="914" h="1379" extrusionOk="0">
                  <a:moveTo>
                    <a:pt x="114" y="0"/>
                  </a:moveTo>
                  <a:cubicBezTo>
                    <a:pt x="92" y="0"/>
                    <a:pt x="69" y="0"/>
                    <a:pt x="69" y="23"/>
                  </a:cubicBezTo>
                  <a:cubicBezTo>
                    <a:pt x="23" y="46"/>
                    <a:pt x="0" y="114"/>
                    <a:pt x="46" y="160"/>
                  </a:cubicBezTo>
                  <a:cubicBezTo>
                    <a:pt x="132" y="268"/>
                    <a:pt x="219" y="397"/>
                    <a:pt x="305" y="527"/>
                  </a:cubicBezTo>
                  <a:lnTo>
                    <a:pt x="305" y="527"/>
                  </a:lnTo>
                  <a:cubicBezTo>
                    <a:pt x="303" y="526"/>
                    <a:pt x="300" y="525"/>
                    <a:pt x="297" y="525"/>
                  </a:cubicBezTo>
                  <a:cubicBezTo>
                    <a:pt x="457" y="776"/>
                    <a:pt x="594" y="1050"/>
                    <a:pt x="708" y="1324"/>
                  </a:cubicBezTo>
                  <a:cubicBezTo>
                    <a:pt x="724" y="1358"/>
                    <a:pt x="766" y="1379"/>
                    <a:pt x="804" y="1379"/>
                  </a:cubicBezTo>
                  <a:cubicBezTo>
                    <a:pt x="819" y="1379"/>
                    <a:pt x="833" y="1376"/>
                    <a:pt x="845" y="1370"/>
                  </a:cubicBezTo>
                  <a:cubicBezTo>
                    <a:pt x="890" y="1370"/>
                    <a:pt x="913" y="1301"/>
                    <a:pt x="890" y="1256"/>
                  </a:cubicBezTo>
                  <a:cubicBezTo>
                    <a:pt x="685" y="822"/>
                    <a:pt x="480" y="411"/>
                    <a:pt x="206" y="23"/>
                  </a:cubicBezTo>
                  <a:cubicBezTo>
                    <a:pt x="183" y="0"/>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22"/>
            <p:cNvSpPr/>
            <p:nvPr/>
          </p:nvSpPr>
          <p:spPr>
            <a:xfrm>
              <a:off x="7026925" y="1937925"/>
              <a:ext cx="21150" cy="33325"/>
            </a:xfrm>
            <a:custGeom>
              <a:avLst/>
              <a:gdLst/>
              <a:ahLst/>
              <a:cxnLst/>
              <a:rect l="l" t="t" r="r" b="b"/>
              <a:pathLst>
                <a:path w="846" h="1333" extrusionOk="0">
                  <a:moveTo>
                    <a:pt x="115" y="0"/>
                  </a:moveTo>
                  <a:cubicBezTo>
                    <a:pt x="92" y="0"/>
                    <a:pt x="69" y="23"/>
                    <a:pt x="46" y="23"/>
                  </a:cubicBezTo>
                  <a:cubicBezTo>
                    <a:pt x="1" y="69"/>
                    <a:pt x="1" y="114"/>
                    <a:pt x="46" y="160"/>
                  </a:cubicBezTo>
                  <a:cubicBezTo>
                    <a:pt x="92" y="251"/>
                    <a:pt x="138" y="320"/>
                    <a:pt x="183" y="411"/>
                  </a:cubicBezTo>
                  <a:cubicBezTo>
                    <a:pt x="183" y="411"/>
                    <a:pt x="183" y="388"/>
                    <a:pt x="183" y="388"/>
                  </a:cubicBezTo>
                  <a:cubicBezTo>
                    <a:pt x="343" y="685"/>
                    <a:pt x="503" y="982"/>
                    <a:pt x="640" y="1278"/>
                  </a:cubicBezTo>
                  <a:cubicBezTo>
                    <a:pt x="673" y="1312"/>
                    <a:pt x="707" y="1333"/>
                    <a:pt x="740" y="1333"/>
                  </a:cubicBezTo>
                  <a:cubicBezTo>
                    <a:pt x="752" y="1333"/>
                    <a:pt x="765" y="1330"/>
                    <a:pt x="777" y="1324"/>
                  </a:cubicBezTo>
                  <a:cubicBezTo>
                    <a:pt x="822" y="1324"/>
                    <a:pt x="845" y="1255"/>
                    <a:pt x="822" y="1210"/>
                  </a:cubicBezTo>
                  <a:cubicBezTo>
                    <a:pt x="640" y="822"/>
                    <a:pt x="434" y="411"/>
                    <a:pt x="183" y="46"/>
                  </a:cubicBezTo>
                  <a:cubicBezTo>
                    <a:pt x="183"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22"/>
            <p:cNvSpPr/>
            <p:nvPr/>
          </p:nvSpPr>
          <p:spPr>
            <a:xfrm>
              <a:off x="6974425" y="1880850"/>
              <a:ext cx="26275" cy="19525"/>
            </a:xfrm>
            <a:custGeom>
              <a:avLst/>
              <a:gdLst/>
              <a:ahLst/>
              <a:cxnLst/>
              <a:rect l="l" t="t" r="r" b="b"/>
              <a:pathLst>
                <a:path w="1051" h="781" extrusionOk="0">
                  <a:moveTo>
                    <a:pt x="1" y="1"/>
                  </a:moveTo>
                  <a:cubicBezTo>
                    <a:pt x="297" y="252"/>
                    <a:pt x="594" y="503"/>
                    <a:pt x="891" y="754"/>
                  </a:cubicBezTo>
                  <a:cubicBezTo>
                    <a:pt x="910" y="773"/>
                    <a:pt x="934" y="780"/>
                    <a:pt x="956" y="780"/>
                  </a:cubicBezTo>
                  <a:cubicBezTo>
                    <a:pt x="986" y="780"/>
                    <a:pt x="1015" y="767"/>
                    <a:pt x="1028" y="754"/>
                  </a:cubicBezTo>
                  <a:cubicBezTo>
                    <a:pt x="1028" y="731"/>
                    <a:pt x="1051" y="685"/>
                    <a:pt x="1051" y="663"/>
                  </a:cubicBezTo>
                  <a:cubicBezTo>
                    <a:pt x="1028" y="640"/>
                    <a:pt x="1028" y="617"/>
                    <a:pt x="1005" y="617"/>
                  </a:cubicBezTo>
                  <a:cubicBezTo>
                    <a:pt x="868" y="480"/>
                    <a:pt x="731" y="366"/>
                    <a:pt x="617" y="252"/>
                  </a:cubicBezTo>
                  <a:cubicBezTo>
                    <a:pt x="594" y="274"/>
                    <a:pt x="571" y="274"/>
                    <a:pt x="571" y="274"/>
                  </a:cubicBezTo>
                  <a:cubicBezTo>
                    <a:pt x="366" y="206"/>
                    <a:pt x="183" y="92"/>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22"/>
            <p:cNvSpPr/>
            <p:nvPr/>
          </p:nvSpPr>
          <p:spPr>
            <a:xfrm>
              <a:off x="6982425" y="1882000"/>
              <a:ext cx="3450" cy="1725"/>
            </a:xfrm>
            <a:custGeom>
              <a:avLst/>
              <a:gdLst/>
              <a:ahLst/>
              <a:cxnLst/>
              <a:rect l="l" t="t" r="r" b="b"/>
              <a:pathLst>
                <a:path w="138" h="69" extrusionOk="0">
                  <a:moveTo>
                    <a:pt x="0" y="0"/>
                  </a:moveTo>
                  <a:cubicBezTo>
                    <a:pt x="0" y="0"/>
                    <a:pt x="0" y="0"/>
                    <a:pt x="0" y="23"/>
                  </a:cubicBezTo>
                  <a:cubicBezTo>
                    <a:pt x="21" y="23"/>
                    <a:pt x="59" y="41"/>
                    <a:pt x="84" y="45"/>
                  </a:cubicBezTo>
                  <a:lnTo>
                    <a:pt x="84" y="45"/>
                  </a:lnTo>
                  <a:cubicBezTo>
                    <a:pt x="60" y="30"/>
                    <a:pt x="30" y="15"/>
                    <a:pt x="0" y="0"/>
                  </a:cubicBezTo>
                  <a:close/>
                  <a:moveTo>
                    <a:pt x="84" y="45"/>
                  </a:moveTo>
                  <a:lnTo>
                    <a:pt x="84" y="45"/>
                  </a:lnTo>
                  <a:cubicBezTo>
                    <a:pt x="96" y="53"/>
                    <a:pt x="107" y="61"/>
                    <a:pt x="114" y="69"/>
                  </a:cubicBezTo>
                  <a:lnTo>
                    <a:pt x="137" y="69"/>
                  </a:lnTo>
                  <a:cubicBezTo>
                    <a:pt x="114" y="69"/>
                    <a:pt x="114" y="69"/>
                    <a:pt x="92" y="46"/>
                  </a:cubicBezTo>
                  <a:cubicBezTo>
                    <a:pt x="89" y="46"/>
                    <a:pt x="87" y="46"/>
                    <a:pt x="84" y="45"/>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22"/>
            <p:cNvSpPr/>
            <p:nvPr/>
          </p:nvSpPr>
          <p:spPr>
            <a:xfrm>
              <a:off x="6972150" y="1879150"/>
              <a:ext cx="35400" cy="32625"/>
            </a:xfrm>
            <a:custGeom>
              <a:avLst/>
              <a:gdLst/>
              <a:ahLst/>
              <a:cxnLst/>
              <a:rect l="l" t="t" r="r" b="b"/>
              <a:pathLst>
                <a:path w="1416" h="1305" extrusionOk="0">
                  <a:moveTo>
                    <a:pt x="0" y="0"/>
                  </a:moveTo>
                  <a:cubicBezTo>
                    <a:pt x="411" y="411"/>
                    <a:pt x="845" y="822"/>
                    <a:pt x="1233" y="1278"/>
                  </a:cubicBezTo>
                  <a:cubicBezTo>
                    <a:pt x="1246" y="1291"/>
                    <a:pt x="1275" y="1305"/>
                    <a:pt x="1301" y="1305"/>
                  </a:cubicBezTo>
                  <a:cubicBezTo>
                    <a:pt x="1320" y="1305"/>
                    <a:pt x="1337" y="1298"/>
                    <a:pt x="1347" y="1278"/>
                  </a:cubicBezTo>
                  <a:cubicBezTo>
                    <a:pt x="1393" y="1255"/>
                    <a:pt x="1416" y="1187"/>
                    <a:pt x="1370" y="1141"/>
                  </a:cubicBezTo>
                  <a:cubicBezTo>
                    <a:pt x="1119" y="845"/>
                    <a:pt x="845" y="571"/>
                    <a:pt x="571" y="297"/>
                  </a:cubicBezTo>
                  <a:cubicBezTo>
                    <a:pt x="366" y="228"/>
                    <a:pt x="183" y="114"/>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22"/>
            <p:cNvSpPr/>
            <p:nvPr/>
          </p:nvSpPr>
          <p:spPr>
            <a:xfrm>
              <a:off x="6977275" y="1882575"/>
              <a:ext cx="35425" cy="35200"/>
            </a:xfrm>
            <a:custGeom>
              <a:avLst/>
              <a:gdLst/>
              <a:ahLst/>
              <a:cxnLst/>
              <a:rect l="l" t="t" r="r" b="b"/>
              <a:pathLst>
                <a:path w="1417" h="1408" extrusionOk="0">
                  <a:moveTo>
                    <a:pt x="1" y="0"/>
                  </a:moveTo>
                  <a:cubicBezTo>
                    <a:pt x="1" y="0"/>
                    <a:pt x="1" y="23"/>
                    <a:pt x="1" y="46"/>
                  </a:cubicBezTo>
                  <a:cubicBezTo>
                    <a:pt x="1" y="69"/>
                    <a:pt x="24" y="91"/>
                    <a:pt x="47" y="114"/>
                  </a:cubicBezTo>
                  <a:cubicBezTo>
                    <a:pt x="115" y="183"/>
                    <a:pt x="206" y="251"/>
                    <a:pt x="298" y="342"/>
                  </a:cubicBezTo>
                  <a:cubicBezTo>
                    <a:pt x="617" y="662"/>
                    <a:pt x="937" y="1004"/>
                    <a:pt x="1233" y="1370"/>
                  </a:cubicBezTo>
                  <a:cubicBezTo>
                    <a:pt x="1247" y="1396"/>
                    <a:pt x="1276" y="1407"/>
                    <a:pt x="1307" y="1407"/>
                  </a:cubicBezTo>
                  <a:cubicBezTo>
                    <a:pt x="1329" y="1407"/>
                    <a:pt x="1351" y="1402"/>
                    <a:pt x="1370" y="1392"/>
                  </a:cubicBezTo>
                  <a:cubicBezTo>
                    <a:pt x="1393" y="1370"/>
                    <a:pt x="1416" y="1301"/>
                    <a:pt x="1370" y="1255"/>
                  </a:cubicBezTo>
                  <a:cubicBezTo>
                    <a:pt x="1188" y="1027"/>
                    <a:pt x="1005" y="799"/>
                    <a:pt x="800" y="594"/>
                  </a:cubicBezTo>
                  <a:cubicBezTo>
                    <a:pt x="686" y="457"/>
                    <a:pt x="549" y="320"/>
                    <a:pt x="412" y="183"/>
                  </a:cubicBezTo>
                  <a:cubicBezTo>
                    <a:pt x="275" y="137"/>
                    <a:pt x="138" y="69"/>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22"/>
            <p:cNvSpPr/>
            <p:nvPr/>
          </p:nvSpPr>
          <p:spPr>
            <a:xfrm>
              <a:off x="7004675" y="1909375"/>
              <a:ext cx="22275" cy="29700"/>
            </a:xfrm>
            <a:custGeom>
              <a:avLst/>
              <a:gdLst/>
              <a:ahLst/>
              <a:cxnLst/>
              <a:rect l="l" t="t" r="r" b="b"/>
              <a:pathLst>
                <a:path w="891" h="1188" extrusionOk="0">
                  <a:moveTo>
                    <a:pt x="92" y="1"/>
                  </a:moveTo>
                  <a:cubicBezTo>
                    <a:pt x="69" y="1"/>
                    <a:pt x="46" y="1"/>
                    <a:pt x="46" y="24"/>
                  </a:cubicBezTo>
                  <a:cubicBezTo>
                    <a:pt x="0" y="46"/>
                    <a:pt x="0" y="115"/>
                    <a:pt x="23" y="161"/>
                  </a:cubicBezTo>
                  <a:cubicBezTo>
                    <a:pt x="252" y="480"/>
                    <a:pt x="503" y="800"/>
                    <a:pt x="708" y="1142"/>
                  </a:cubicBezTo>
                  <a:cubicBezTo>
                    <a:pt x="731" y="1165"/>
                    <a:pt x="754" y="1188"/>
                    <a:pt x="777" y="1188"/>
                  </a:cubicBezTo>
                  <a:cubicBezTo>
                    <a:pt x="799" y="1188"/>
                    <a:pt x="822" y="1188"/>
                    <a:pt x="845" y="1165"/>
                  </a:cubicBezTo>
                  <a:cubicBezTo>
                    <a:pt x="868" y="1142"/>
                    <a:pt x="891" y="1119"/>
                    <a:pt x="891" y="1096"/>
                  </a:cubicBezTo>
                  <a:cubicBezTo>
                    <a:pt x="891" y="1074"/>
                    <a:pt x="868" y="1051"/>
                    <a:pt x="868" y="1028"/>
                  </a:cubicBezTo>
                  <a:cubicBezTo>
                    <a:pt x="640" y="686"/>
                    <a:pt x="411" y="366"/>
                    <a:pt x="183" y="24"/>
                  </a:cubicBezTo>
                  <a:cubicBezTo>
                    <a:pt x="160" y="1"/>
                    <a:pt x="137" y="1"/>
                    <a:pt x="92"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22"/>
            <p:cNvSpPr/>
            <p:nvPr/>
          </p:nvSpPr>
          <p:spPr>
            <a:xfrm>
              <a:off x="7008100" y="1912225"/>
              <a:ext cx="22275" cy="33700"/>
            </a:xfrm>
            <a:custGeom>
              <a:avLst/>
              <a:gdLst/>
              <a:ahLst/>
              <a:cxnLst/>
              <a:rect l="l" t="t" r="r" b="b"/>
              <a:pathLst>
                <a:path w="891" h="1348" extrusionOk="0">
                  <a:moveTo>
                    <a:pt x="46" y="1"/>
                  </a:moveTo>
                  <a:cubicBezTo>
                    <a:pt x="23" y="24"/>
                    <a:pt x="23" y="47"/>
                    <a:pt x="0" y="69"/>
                  </a:cubicBezTo>
                  <a:cubicBezTo>
                    <a:pt x="0" y="92"/>
                    <a:pt x="0" y="115"/>
                    <a:pt x="0" y="138"/>
                  </a:cubicBezTo>
                  <a:cubicBezTo>
                    <a:pt x="206" y="503"/>
                    <a:pt x="457" y="868"/>
                    <a:pt x="662" y="1234"/>
                  </a:cubicBezTo>
                  <a:cubicBezTo>
                    <a:pt x="685" y="1256"/>
                    <a:pt x="685" y="1279"/>
                    <a:pt x="708" y="1302"/>
                  </a:cubicBezTo>
                  <a:cubicBezTo>
                    <a:pt x="708" y="1325"/>
                    <a:pt x="731" y="1348"/>
                    <a:pt x="754" y="1348"/>
                  </a:cubicBezTo>
                  <a:lnTo>
                    <a:pt x="822" y="1348"/>
                  </a:lnTo>
                  <a:cubicBezTo>
                    <a:pt x="868" y="1325"/>
                    <a:pt x="868" y="1325"/>
                    <a:pt x="891" y="1302"/>
                  </a:cubicBezTo>
                  <a:cubicBezTo>
                    <a:pt x="891" y="1279"/>
                    <a:pt x="891" y="1234"/>
                    <a:pt x="891" y="1211"/>
                  </a:cubicBezTo>
                  <a:cubicBezTo>
                    <a:pt x="708" y="914"/>
                    <a:pt x="525" y="617"/>
                    <a:pt x="343" y="321"/>
                  </a:cubicBezTo>
                  <a:cubicBezTo>
                    <a:pt x="343" y="321"/>
                    <a:pt x="343" y="343"/>
                    <a:pt x="343" y="343"/>
                  </a:cubicBezTo>
                  <a:cubicBezTo>
                    <a:pt x="297" y="252"/>
                    <a:pt x="229" y="161"/>
                    <a:pt x="183" y="69"/>
                  </a:cubicBezTo>
                  <a:cubicBezTo>
                    <a:pt x="160" y="47"/>
                    <a:pt x="160" y="24"/>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22"/>
            <p:cNvSpPr/>
            <p:nvPr/>
          </p:nvSpPr>
          <p:spPr>
            <a:xfrm>
              <a:off x="7008675" y="1915100"/>
              <a:ext cx="22275" cy="33100"/>
            </a:xfrm>
            <a:custGeom>
              <a:avLst/>
              <a:gdLst/>
              <a:ahLst/>
              <a:cxnLst/>
              <a:rect l="l" t="t" r="r" b="b"/>
              <a:pathLst>
                <a:path w="891" h="1324" extrusionOk="0">
                  <a:moveTo>
                    <a:pt x="92" y="0"/>
                  </a:moveTo>
                  <a:cubicBezTo>
                    <a:pt x="46" y="23"/>
                    <a:pt x="0" y="91"/>
                    <a:pt x="23" y="137"/>
                  </a:cubicBezTo>
                  <a:cubicBezTo>
                    <a:pt x="229" y="502"/>
                    <a:pt x="480" y="890"/>
                    <a:pt x="685" y="1255"/>
                  </a:cubicBezTo>
                  <a:cubicBezTo>
                    <a:pt x="708" y="1278"/>
                    <a:pt x="708" y="1301"/>
                    <a:pt x="731" y="1324"/>
                  </a:cubicBezTo>
                  <a:lnTo>
                    <a:pt x="822" y="1324"/>
                  </a:lnTo>
                  <a:cubicBezTo>
                    <a:pt x="868" y="1301"/>
                    <a:pt x="890" y="1233"/>
                    <a:pt x="868" y="1187"/>
                  </a:cubicBezTo>
                  <a:cubicBezTo>
                    <a:pt x="662" y="799"/>
                    <a:pt x="411" y="434"/>
                    <a:pt x="206" y="46"/>
                  </a:cubicBezTo>
                  <a:cubicBezTo>
                    <a:pt x="206" y="23"/>
                    <a:pt x="183" y="0"/>
                    <a:pt x="16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22"/>
            <p:cNvSpPr/>
            <p:nvPr/>
          </p:nvSpPr>
          <p:spPr>
            <a:xfrm>
              <a:off x="7000675" y="1904250"/>
              <a:ext cx="26275" cy="36050"/>
            </a:xfrm>
            <a:custGeom>
              <a:avLst/>
              <a:gdLst/>
              <a:ahLst/>
              <a:cxnLst/>
              <a:rect l="l" t="t" r="r" b="b"/>
              <a:pathLst>
                <a:path w="1051" h="1442" extrusionOk="0">
                  <a:moveTo>
                    <a:pt x="115" y="0"/>
                  </a:moveTo>
                  <a:cubicBezTo>
                    <a:pt x="92" y="0"/>
                    <a:pt x="69" y="0"/>
                    <a:pt x="46" y="23"/>
                  </a:cubicBezTo>
                  <a:cubicBezTo>
                    <a:pt x="1" y="46"/>
                    <a:pt x="1" y="115"/>
                    <a:pt x="24" y="160"/>
                  </a:cubicBezTo>
                  <a:cubicBezTo>
                    <a:pt x="320" y="571"/>
                    <a:pt x="594" y="982"/>
                    <a:pt x="868" y="1416"/>
                  </a:cubicBezTo>
                  <a:cubicBezTo>
                    <a:pt x="894" y="1429"/>
                    <a:pt x="928" y="1442"/>
                    <a:pt x="957" y="1442"/>
                  </a:cubicBezTo>
                  <a:cubicBezTo>
                    <a:pt x="978" y="1442"/>
                    <a:pt x="995" y="1435"/>
                    <a:pt x="1005" y="1416"/>
                  </a:cubicBezTo>
                  <a:cubicBezTo>
                    <a:pt x="1028" y="1393"/>
                    <a:pt x="1051" y="1370"/>
                    <a:pt x="1051" y="1347"/>
                  </a:cubicBezTo>
                  <a:cubicBezTo>
                    <a:pt x="1051" y="1324"/>
                    <a:pt x="1051" y="1301"/>
                    <a:pt x="1028" y="1279"/>
                  </a:cubicBezTo>
                  <a:cubicBezTo>
                    <a:pt x="754" y="868"/>
                    <a:pt x="457" y="457"/>
                    <a:pt x="183" y="46"/>
                  </a:cubicBezTo>
                  <a:cubicBezTo>
                    <a:pt x="160"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22"/>
            <p:cNvSpPr/>
            <p:nvPr/>
          </p:nvSpPr>
          <p:spPr>
            <a:xfrm>
              <a:off x="7008675" y="1915100"/>
              <a:ext cx="23425" cy="37325"/>
            </a:xfrm>
            <a:custGeom>
              <a:avLst/>
              <a:gdLst/>
              <a:ahLst/>
              <a:cxnLst/>
              <a:rect l="l" t="t" r="r" b="b"/>
              <a:pathLst>
                <a:path w="937" h="1493" extrusionOk="0">
                  <a:moveTo>
                    <a:pt x="69" y="0"/>
                  </a:moveTo>
                  <a:cubicBezTo>
                    <a:pt x="23" y="23"/>
                    <a:pt x="0" y="69"/>
                    <a:pt x="23" y="137"/>
                  </a:cubicBezTo>
                  <a:cubicBezTo>
                    <a:pt x="229" y="571"/>
                    <a:pt x="502" y="1004"/>
                    <a:pt x="731" y="1438"/>
                  </a:cubicBezTo>
                  <a:cubicBezTo>
                    <a:pt x="747" y="1471"/>
                    <a:pt x="776" y="1493"/>
                    <a:pt x="809" y="1493"/>
                  </a:cubicBezTo>
                  <a:cubicBezTo>
                    <a:pt x="820" y="1493"/>
                    <a:pt x="833" y="1490"/>
                    <a:pt x="845" y="1484"/>
                  </a:cubicBezTo>
                  <a:cubicBezTo>
                    <a:pt x="890" y="1461"/>
                    <a:pt x="936" y="1415"/>
                    <a:pt x="913" y="1370"/>
                  </a:cubicBezTo>
                  <a:cubicBezTo>
                    <a:pt x="685" y="913"/>
                    <a:pt x="411" y="502"/>
                    <a:pt x="206" y="46"/>
                  </a:cubicBezTo>
                  <a:cubicBezTo>
                    <a:pt x="183" y="23"/>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22"/>
            <p:cNvSpPr/>
            <p:nvPr/>
          </p:nvSpPr>
          <p:spPr>
            <a:xfrm>
              <a:off x="7016075" y="1927075"/>
              <a:ext cx="18875" cy="31625"/>
            </a:xfrm>
            <a:custGeom>
              <a:avLst/>
              <a:gdLst/>
              <a:ahLst/>
              <a:cxnLst/>
              <a:rect l="l" t="t" r="r" b="b"/>
              <a:pathLst>
                <a:path w="755" h="1265" extrusionOk="0">
                  <a:moveTo>
                    <a:pt x="69" y="0"/>
                  </a:moveTo>
                  <a:cubicBezTo>
                    <a:pt x="24" y="23"/>
                    <a:pt x="1" y="92"/>
                    <a:pt x="1" y="137"/>
                  </a:cubicBezTo>
                  <a:cubicBezTo>
                    <a:pt x="184" y="503"/>
                    <a:pt x="366" y="845"/>
                    <a:pt x="549" y="1210"/>
                  </a:cubicBezTo>
                  <a:cubicBezTo>
                    <a:pt x="566" y="1244"/>
                    <a:pt x="594" y="1265"/>
                    <a:pt x="627" y="1265"/>
                  </a:cubicBezTo>
                  <a:cubicBezTo>
                    <a:pt x="638" y="1265"/>
                    <a:pt x="651" y="1262"/>
                    <a:pt x="663" y="1256"/>
                  </a:cubicBezTo>
                  <a:cubicBezTo>
                    <a:pt x="709" y="1233"/>
                    <a:pt x="754" y="1187"/>
                    <a:pt x="731" y="1142"/>
                  </a:cubicBezTo>
                  <a:cubicBezTo>
                    <a:pt x="549" y="776"/>
                    <a:pt x="366" y="411"/>
                    <a:pt x="184" y="46"/>
                  </a:cubicBezTo>
                  <a:cubicBezTo>
                    <a:pt x="184" y="23"/>
                    <a:pt x="138"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22"/>
            <p:cNvSpPr/>
            <p:nvPr/>
          </p:nvSpPr>
          <p:spPr>
            <a:xfrm>
              <a:off x="7004100" y="1908825"/>
              <a:ext cx="21700" cy="30250"/>
            </a:xfrm>
            <a:custGeom>
              <a:avLst/>
              <a:gdLst/>
              <a:ahLst/>
              <a:cxnLst/>
              <a:rect l="l" t="t" r="r" b="b"/>
              <a:pathLst>
                <a:path w="868" h="1210" extrusionOk="0">
                  <a:moveTo>
                    <a:pt x="92" y="0"/>
                  </a:moveTo>
                  <a:cubicBezTo>
                    <a:pt x="69" y="0"/>
                    <a:pt x="46" y="23"/>
                    <a:pt x="23" y="23"/>
                  </a:cubicBezTo>
                  <a:cubicBezTo>
                    <a:pt x="1" y="46"/>
                    <a:pt x="1" y="68"/>
                    <a:pt x="1" y="91"/>
                  </a:cubicBezTo>
                  <a:cubicBezTo>
                    <a:pt x="1" y="114"/>
                    <a:pt x="1" y="137"/>
                    <a:pt x="23" y="160"/>
                  </a:cubicBezTo>
                  <a:cubicBezTo>
                    <a:pt x="206" y="457"/>
                    <a:pt x="412" y="730"/>
                    <a:pt x="571" y="1027"/>
                  </a:cubicBezTo>
                  <a:cubicBezTo>
                    <a:pt x="571" y="1004"/>
                    <a:pt x="571" y="1004"/>
                    <a:pt x="571" y="1004"/>
                  </a:cubicBezTo>
                  <a:cubicBezTo>
                    <a:pt x="594" y="1050"/>
                    <a:pt x="617" y="1096"/>
                    <a:pt x="663" y="1164"/>
                  </a:cubicBezTo>
                  <a:cubicBezTo>
                    <a:pt x="663" y="1187"/>
                    <a:pt x="685" y="1187"/>
                    <a:pt x="708" y="1210"/>
                  </a:cubicBezTo>
                  <a:lnTo>
                    <a:pt x="777" y="1210"/>
                  </a:lnTo>
                  <a:cubicBezTo>
                    <a:pt x="822" y="1187"/>
                    <a:pt x="868" y="1118"/>
                    <a:pt x="822" y="1073"/>
                  </a:cubicBezTo>
                  <a:cubicBezTo>
                    <a:pt x="640" y="730"/>
                    <a:pt x="389" y="388"/>
                    <a:pt x="160" y="46"/>
                  </a:cubicBezTo>
                  <a:cubicBezTo>
                    <a:pt x="160" y="23"/>
                    <a:pt x="115"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22"/>
            <p:cNvSpPr/>
            <p:nvPr/>
          </p:nvSpPr>
          <p:spPr>
            <a:xfrm>
              <a:off x="6998400" y="1902525"/>
              <a:ext cx="25125" cy="33700"/>
            </a:xfrm>
            <a:custGeom>
              <a:avLst/>
              <a:gdLst/>
              <a:ahLst/>
              <a:cxnLst/>
              <a:rect l="l" t="t" r="r" b="b"/>
              <a:pathLst>
                <a:path w="1005" h="1348" extrusionOk="0">
                  <a:moveTo>
                    <a:pt x="115" y="1"/>
                  </a:moveTo>
                  <a:cubicBezTo>
                    <a:pt x="92" y="1"/>
                    <a:pt x="69" y="1"/>
                    <a:pt x="46" y="24"/>
                  </a:cubicBezTo>
                  <a:cubicBezTo>
                    <a:pt x="23" y="47"/>
                    <a:pt x="0" y="115"/>
                    <a:pt x="46" y="161"/>
                  </a:cubicBezTo>
                  <a:cubicBezTo>
                    <a:pt x="297" y="526"/>
                    <a:pt x="571" y="914"/>
                    <a:pt x="822" y="1302"/>
                  </a:cubicBezTo>
                  <a:cubicBezTo>
                    <a:pt x="822" y="1325"/>
                    <a:pt x="868" y="1348"/>
                    <a:pt x="891" y="1348"/>
                  </a:cubicBezTo>
                  <a:cubicBezTo>
                    <a:pt x="913" y="1348"/>
                    <a:pt x="936" y="1348"/>
                    <a:pt x="959" y="1325"/>
                  </a:cubicBezTo>
                  <a:cubicBezTo>
                    <a:pt x="982" y="1302"/>
                    <a:pt x="982" y="1279"/>
                    <a:pt x="982" y="1256"/>
                  </a:cubicBezTo>
                  <a:cubicBezTo>
                    <a:pt x="1005" y="1233"/>
                    <a:pt x="982" y="1211"/>
                    <a:pt x="982" y="1188"/>
                  </a:cubicBezTo>
                  <a:cubicBezTo>
                    <a:pt x="731" y="800"/>
                    <a:pt x="457" y="412"/>
                    <a:pt x="183" y="47"/>
                  </a:cubicBezTo>
                  <a:cubicBezTo>
                    <a:pt x="183" y="1"/>
                    <a:pt x="137" y="1"/>
                    <a:pt x="115"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22"/>
            <p:cNvSpPr/>
            <p:nvPr/>
          </p:nvSpPr>
          <p:spPr>
            <a:xfrm>
              <a:off x="6997825" y="1900250"/>
              <a:ext cx="18275" cy="25125"/>
            </a:xfrm>
            <a:custGeom>
              <a:avLst/>
              <a:gdLst/>
              <a:ahLst/>
              <a:cxnLst/>
              <a:rect l="l" t="t" r="r" b="b"/>
              <a:pathLst>
                <a:path w="731" h="1005" extrusionOk="0">
                  <a:moveTo>
                    <a:pt x="92" y="1"/>
                  </a:moveTo>
                  <a:cubicBezTo>
                    <a:pt x="69" y="1"/>
                    <a:pt x="46" y="1"/>
                    <a:pt x="23" y="23"/>
                  </a:cubicBezTo>
                  <a:cubicBezTo>
                    <a:pt x="1" y="23"/>
                    <a:pt x="1" y="46"/>
                    <a:pt x="1" y="92"/>
                  </a:cubicBezTo>
                  <a:cubicBezTo>
                    <a:pt x="1" y="115"/>
                    <a:pt x="1" y="138"/>
                    <a:pt x="23" y="160"/>
                  </a:cubicBezTo>
                  <a:cubicBezTo>
                    <a:pt x="183" y="434"/>
                    <a:pt x="389" y="685"/>
                    <a:pt x="548" y="982"/>
                  </a:cubicBezTo>
                  <a:cubicBezTo>
                    <a:pt x="571" y="982"/>
                    <a:pt x="594" y="1005"/>
                    <a:pt x="617" y="1005"/>
                  </a:cubicBezTo>
                  <a:cubicBezTo>
                    <a:pt x="640" y="1005"/>
                    <a:pt x="685" y="1005"/>
                    <a:pt x="685" y="982"/>
                  </a:cubicBezTo>
                  <a:cubicBezTo>
                    <a:pt x="708" y="959"/>
                    <a:pt x="731" y="936"/>
                    <a:pt x="731" y="914"/>
                  </a:cubicBezTo>
                  <a:cubicBezTo>
                    <a:pt x="731" y="891"/>
                    <a:pt x="731" y="868"/>
                    <a:pt x="708" y="845"/>
                  </a:cubicBezTo>
                  <a:cubicBezTo>
                    <a:pt x="526" y="571"/>
                    <a:pt x="343" y="297"/>
                    <a:pt x="160" y="23"/>
                  </a:cubicBezTo>
                  <a:cubicBezTo>
                    <a:pt x="160" y="23"/>
                    <a:pt x="115" y="1"/>
                    <a:pt x="92"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22"/>
            <p:cNvSpPr/>
            <p:nvPr/>
          </p:nvSpPr>
          <p:spPr>
            <a:xfrm>
              <a:off x="6880275" y="2449200"/>
              <a:ext cx="41100" cy="25850"/>
            </a:xfrm>
            <a:custGeom>
              <a:avLst/>
              <a:gdLst/>
              <a:ahLst/>
              <a:cxnLst/>
              <a:rect l="l" t="t" r="r" b="b"/>
              <a:pathLst>
                <a:path w="1644" h="1034" extrusionOk="0">
                  <a:moveTo>
                    <a:pt x="115" y="1"/>
                  </a:moveTo>
                  <a:cubicBezTo>
                    <a:pt x="92" y="1"/>
                    <a:pt x="69" y="23"/>
                    <a:pt x="46" y="23"/>
                  </a:cubicBezTo>
                  <a:cubicBezTo>
                    <a:pt x="1" y="69"/>
                    <a:pt x="1" y="137"/>
                    <a:pt x="46" y="160"/>
                  </a:cubicBezTo>
                  <a:cubicBezTo>
                    <a:pt x="457" y="571"/>
                    <a:pt x="959" y="868"/>
                    <a:pt x="1507" y="1028"/>
                  </a:cubicBezTo>
                  <a:cubicBezTo>
                    <a:pt x="1515" y="1032"/>
                    <a:pt x="1525" y="1034"/>
                    <a:pt x="1534" y="1034"/>
                  </a:cubicBezTo>
                  <a:cubicBezTo>
                    <a:pt x="1576" y="1034"/>
                    <a:pt x="1621" y="996"/>
                    <a:pt x="1621" y="959"/>
                  </a:cubicBezTo>
                  <a:cubicBezTo>
                    <a:pt x="1644" y="914"/>
                    <a:pt x="1598" y="845"/>
                    <a:pt x="1553" y="845"/>
                  </a:cubicBezTo>
                  <a:cubicBezTo>
                    <a:pt x="1461" y="822"/>
                    <a:pt x="1393" y="777"/>
                    <a:pt x="1302" y="754"/>
                  </a:cubicBezTo>
                  <a:cubicBezTo>
                    <a:pt x="1005" y="617"/>
                    <a:pt x="708" y="457"/>
                    <a:pt x="457" y="274"/>
                  </a:cubicBezTo>
                  <a:cubicBezTo>
                    <a:pt x="366" y="206"/>
                    <a:pt x="274" y="115"/>
                    <a:pt x="183" y="23"/>
                  </a:cubicBezTo>
                  <a:cubicBezTo>
                    <a:pt x="160" y="23"/>
                    <a:pt x="138" y="1"/>
                    <a:pt x="115"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22"/>
            <p:cNvSpPr/>
            <p:nvPr/>
          </p:nvSpPr>
          <p:spPr>
            <a:xfrm>
              <a:off x="6869425" y="2449200"/>
              <a:ext cx="53100" cy="48325"/>
            </a:xfrm>
            <a:custGeom>
              <a:avLst/>
              <a:gdLst/>
              <a:ahLst/>
              <a:cxnLst/>
              <a:rect l="l" t="t" r="r" b="b"/>
              <a:pathLst>
                <a:path w="2124" h="1933" extrusionOk="0">
                  <a:moveTo>
                    <a:pt x="457" y="1"/>
                  </a:moveTo>
                  <a:cubicBezTo>
                    <a:pt x="435" y="1"/>
                    <a:pt x="412" y="23"/>
                    <a:pt x="389" y="46"/>
                  </a:cubicBezTo>
                  <a:cubicBezTo>
                    <a:pt x="252" y="183"/>
                    <a:pt x="161" y="343"/>
                    <a:pt x="69" y="526"/>
                  </a:cubicBezTo>
                  <a:cubicBezTo>
                    <a:pt x="47" y="617"/>
                    <a:pt x="24" y="685"/>
                    <a:pt x="24" y="754"/>
                  </a:cubicBezTo>
                  <a:cubicBezTo>
                    <a:pt x="1" y="845"/>
                    <a:pt x="1" y="914"/>
                    <a:pt x="1" y="1005"/>
                  </a:cubicBezTo>
                  <a:cubicBezTo>
                    <a:pt x="1" y="1142"/>
                    <a:pt x="47" y="1279"/>
                    <a:pt x="92" y="1393"/>
                  </a:cubicBezTo>
                  <a:cubicBezTo>
                    <a:pt x="161" y="1530"/>
                    <a:pt x="252" y="1621"/>
                    <a:pt x="366" y="1712"/>
                  </a:cubicBezTo>
                  <a:cubicBezTo>
                    <a:pt x="457" y="1804"/>
                    <a:pt x="572" y="1849"/>
                    <a:pt x="708" y="1895"/>
                  </a:cubicBezTo>
                  <a:cubicBezTo>
                    <a:pt x="775" y="1922"/>
                    <a:pt x="858" y="1933"/>
                    <a:pt x="942" y="1933"/>
                  </a:cubicBezTo>
                  <a:cubicBezTo>
                    <a:pt x="1002" y="1933"/>
                    <a:pt x="1063" y="1927"/>
                    <a:pt x="1119" y="1918"/>
                  </a:cubicBezTo>
                  <a:cubicBezTo>
                    <a:pt x="1256" y="1895"/>
                    <a:pt x="1393" y="1849"/>
                    <a:pt x="1530" y="1781"/>
                  </a:cubicBezTo>
                  <a:cubicBezTo>
                    <a:pt x="1667" y="1690"/>
                    <a:pt x="1781" y="1553"/>
                    <a:pt x="1895" y="1416"/>
                  </a:cubicBezTo>
                  <a:cubicBezTo>
                    <a:pt x="1987" y="1302"/>
                    <a:pt x="2055" y="1165"/>
                    <a:pt x="2101" y="1028"/>
                  </a:cubicBezTo>
                  <a:cubicBezTo>
                    <a:pt x="2124" y="982"/>
                    <a:pt x="2101" y="914"/>
                    <a:pt x="2055" y="891"/>
                  </a:cubicBezTo>
                  <a:cubicBezTo>
                    <a:pt x="2010" y="891"/>
                    <a:pt x="1941" y="914"/>
                    <a:pt x="1918" y="959"/>
                  </a:cubicBezTo>
                  <a:cubicBezTo>
                    <a:pt x="1895" y="1028"/>
                    <a:pt x="1873" y="1096"/>
                    <a:pt x="1827" y="1165"/>
                  </a:cubicBezTo>
                  <a:cubicBezTo>
                    <a:pt x="1827" y="1165"/>
                    <a:pt x="1827" y="1142"/>
                    <a:pt x="1827" y="1142"/>
                  </a:cubicBezTo>
                  <a:cubicBezTo>
                    <a:pt x="1781" y="1256"/>
                    <a:pt x="1690" y="1347"/>
                    <a:pt x="1621" y="1461"/>
                  </a:cubicBezTo>
                  <a:cubicBezTo>
                    <a:pt x="1553" y="1507"/>
                    <a:pt x="1485" y="1575"/>
                    <a:pt x="1393" y="1621"/>
                  </a:cubicBezTo>
                  <a:cubicBezTo>
                    <a:pt x="1325" y="1667"/>
                    <a:pt x="1256" y="1690"/>
                    <a:pt x="1188" y="1712"/>
                  </a:cubicBezTo>
                  <a:cubicBezTo>
                    <a:pt x="1119" y="1735"/>
                    <a:pt x="1051" y="1735"/>
                    <a:pt x="982" y="1735"/>
                  </a:cubicBezTo>
                  <a:cubicBezTo>
                    <a:pt x="914" y="1735"/>
                    <a:pt x="845" y="1735"/>
                    <a:pt x="777" y="1712"/>
                  </a:cubicBezTo>
                  <a:cubicBezTo>
                    <a:pt x="708" y="1690"/>
                    <a:pt x="663" y="1667"/>
                    <a:pt x="594" y="1644"/>
                  </a:cubicBezTo>
                  <a:cubicBezTo>
                    <a:pt x="526" y="1598"/>
                    <a:pt x="480" y="1553"/>
                    <a:pt x="435" y="1507"/>
                  </a:cubicBezTo>
                  <a:cubicBezTo>
                    <a:pt x="389" y="1461"/>
                    <a:pt x="343" y="1416"/>
                    <a:pt x="298" y="1347"/>
                  </a:cubicBezTo>
                  <a:cubicBezTo>
                    <a:pt x="275" y="1302"/>
                    <a:pt x="252" y="1233"/>
                    <a:pt x="229" y="1165"/>
                  </a:cubicBezTo>
                  <a:cubicBezTo>
                    <a:pt x="206" y="1096"/>
                    <a:pt x="183" y="1028"/>
                    <a:pt x="183" y="959"/>
                  </a:cubicBezTo>
                  <a:cubicBezTo>
                    <a:pt x="183" y="891"/>
                    <a:pt x="206" y="799"/>
                    <a:pt x="229" y="731"/>
                  </a:cubicBezTo>
                  <a:cubicBezTo>
                    <a:pt x="252" y="617"/>
                    <a:pt x="298" y="526"/>
                    <a:pt x="343" y="434"/>
                  </a:cubicBezTo>
                  <a:cubicBezTo>
                    <a:pt x="389" y="343"/>
                    <a:pt x="457" y="252"/>
                    <a:pt x="549" y="160"/>
                  </a:cubicBezTo>
                  <a:cubicBezTo>
                    <a:pt x="572" y="115"/>
                    <a:pt x="572" y="46"/>
                    <a:pt x="526" y="23"/>
                  </a:cubicBezTo>
                  <a:cubicBezTo>
                    <a:pt x="503" y="1"/>
                    <a:pt x="480" y="1"/>
                    <a:pt x="457"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22"/>
            <p:cNvSpPr/>
            <p:nvPr/>
          </p:nvSpPr>
          <p:spPr>
            <a:xfrm>
              <a:off x="6779275" y="1827200"/>
              <a:ext cx="324725" cy="759350"/>
            </a:xfrm>
            <a:custGeom>
              <a:avLst/>
              <a:gdLst/>
              <a:ahLst/>
              <a:cxnLst/>
              <a:rect l="l" t="t" r="r" b="b"/>
              <a:pathLst>
                <a:path w="12989" h="30374" extrusionOk="0">
                  <a:moveTo>
                    <a:pt x="32" y="175"/>
                  </a:moveTo>
                  <a:cubicBezTo>
                    <a:pt x="21" y="177"/>
                    <a:pt x="11" y="180"/>
                    <a:pt x="0" y="184"/>
                  </a:cubicBezTo>
                  <a:cubicBezTo>
                    <a:pt x="11" y="181"/>
                    <a:pt x="22" y="178"/>
                    <a:pt x="32" y="175"/>
                  </a:cubicBezTo>
                  <a:close/>
                  <a:moveTo>
                    <a:pt x="1804" y="1"/>
                  </a:moveTo>
                  <a:cubicBezTo>
                    <a:pt x="1598" y="1"/>
                    <a:pt x="1370" y="1"/>
                    <a:pt x="1165" y="24"/>
                  </a:cubicBezTo>
                  <a:cubicBezTo>
                    <a:pt x="959" y="47"/>
                    <a:pt x="731" y="69"/>
                    <a:pt x="525" y="92"/>
                  </a:cubicBezTo>
                  <a:cubicBezTo>
                    <a:pt x="355" y="114"/>
                    <a:pt x="184" y="135"/>
                    <a:pt x="32" y="175"/>
                  </a:cubicBezTo>
                  <a:lnTo>
                    <a:pt x="32" y="175"/>
                  </a:lnTo>
                  <a:cubicBezTo>
                    <a:pt x="96" y="161"/>
                    <a:pt x="170" y="161"/>
                    <a:pt x="229" y="161"/>
                  </a:cubicBezTo>
                  <a:cubicBezTo>
                    <a:pt x="457" y="138"/>
                    <a:pt x="685" y="138"/>
                    <a:pt x="914" y="138"/>
                  </a:cubicBezTo>
                  <a:cubicBezTo>
                    <a:pt x="1142" y="138"/>
                    <a:pt x="1393" y="161"/>
                    <a:pt x="1644" y="184"/>
                  </a:cubicBezTo>
                  <a:cubicBezTo>
                    <a:pt x="1758" y="184"/>
                    <a:pt x="1872" y="206"/>
                    <a:pt x="1986" y="206"/>
                  </a:cubicBezTo>
                  <a:cubicBezTo>
                    <a:pt x="2100" y="229"/>
                    <a:pt x="2215" y="229"/>
                    <a:pt x="2329" y="229"/>
                  </a:cubicBezTo>
                  <a:cubicBezTo>
                    <a:pt x="3036" y="275"/>
                    <a:pt x="3767" y="389"/>
                    <a:pt x="4451" y="617"/>
                  </a:cubicBezTo>
                  <a:cubicBezTo>
                    <a:pt x="4451" y="594"/>
                    <a:pt x="4451" y="594"/>
                    <a:pt x="4451" y="594"/>
                  </a:cubicBezTo>
                  <a:cubicBezTo>
                    <a:pt x="4748" y="686"/>
                    <a:pt x="5022" y="800"/>
                    <a:pt x="5319" y="914"/>
                  </a:cubicBezTo>
                  <a:cubicBezTo>
                    <a:pt x="5593" y="1028"/>
                    <a:pt x="5889" y="1165"/>
                    <a:pt x="6163" y="1302"/>
                  </a:cubicBezTo>
                  <a:cubicBezTo>
                    <a:pt x="6711" y="1576"/>
                    <a:pt x="7236" y="1850"/>
                    <a:pt x="7761" y="2169"/>
                  </a:cubicBezTo>
                  <a:cubicBezTo>
                    <a:pt x="8172" y="2443"/>
                    <a:pt x="8583" y="2717"/>
                    <a:pt x="8948" y="3037"/>
                  </a:cubicBezTo>
                  <a:cubicBezTo>
                    <a:pt x="9359" y="3333"/>
                    <a:pt x="9724" y="3699"/>
                    <a:pt x="10066" y="4064"/>
                  </a:cubicBezTo>
                  <a:cubicBezTo>
                    <a:pt x="10066" y="4064"/>
                    <a:pt x="10066" y="4064"/>
                    <a:pt x="10044" y="4041"/>
                  </a:cubicBezTo>
                  <a:lnTo>
                    <a:pt x="10044" y="4041"/>
                  </a:lnTo>
                  <a:cubicBezTo>
                    <a:pt x="10660" y="4703"/>
                    <a:pt x="11185" y="5433"/>
                    <a:pt x="11596" y="6232"/>
                  </a:cubicBezTo>
                  <a:cubicBezTo>
                    <a:pt x="11596" y="6209"/>
                    <a:pt x="11596" y="6209"/>
                    <a:pt x="11596" y="6209"/>
                  </a:cubicBezTo>
                  <a:cubicBezTo>
                    <a:pt x="11778" y="6597"/>
                    <a:pt x="11961" y="6986"/>
                    <a:pt x="12121" y="7396"/>
                  </a:cubicBezTo>
                  <a:cubicBezTo>
                    <a:pt x="12258" y="7784"/>
                    <a:pt x="12395" y="8195"/>
                    <a:pt x="12486" y="8629"/>
                  </a:cubicBezTo>
                  <a:cubicBezTo>
                    <a:pt x="12486" y="8606"/>
                    <a:pt x="12486" y="8606"/>
                    <a:pt x="12486" y="8606"/>
                  </a:cubicBezTo>
                  <a:cubicBezTo>
                    <a:pt x="12600" y="9085"/>
                    <a:pt x="12669" y="9588"/>
                    <a:pt x="12737" y="10090"/>
                  </a:cubicBezTo>
                  <a:cubicBezTo>
                    <a:pt x="12783" y="10592"/>
                    <a:pt x="12783" y="11117"/>
                    <a:pt x="12783" y="11619"/>
                  </a:cubicBezTo>
                  <a:cubicBezTo>
                    <a:pt x="12737" y="13103"/>
                    <a:pt x="12463" y="14586"/>
                    <a:pt x="12029" y="16024"/>
                  </a:cubicBezTo>
                  <a:cubicBezTo>
                    <a:pt x="12029" y="16024"/>
                    <a:pt x="12029" y="16047"/>
                    <a:pt x="12029" y="16047"/>
                  </a:cubicBezTo>
                  <a:cubicBezTo>
                    <a:pt x="11756" y="16915"/>
                    <a:pt x="11436" y="17782"/>
                    <a:pt x="11071" y="18626"/>
                  </a:cubicBezTo>
                  <a:cubicBezTo>
                    <a:pt x="10683" y="19471"/>
                    <a:pt x="10272" y="20293"/>
                    <a:pt x="9838" y="21114"/>
                  </a:cubicBezTo>
                  <a:cubicBezTo>
                    <a:pt x="9405" y="21913"/>
                    <a:pt x="8925" y="22712"/>
                    <a:pt x="8469" y="23511"/>
                  </a:cubicBezTo>
                  <a:cubicBezTo>
                    <a:pt x="8218" y="23899"/>
                    <a:pt x="7989" y="24310"/>
                    <a:pt x="7738" y="24698"/>
                  </a:cubicBezTo>
                  <a:cubicBezTo>
                    <a:pt x="7510" y="25063"/>
                    <a:pt x="7282" y="25451"/>
                    <a:pt x="7054" y="25839"/>
                  </a:cubicBezTo>
                  <a:cubicBezTo>
                    <a:pt x="6757" y="26364"/>
                    <a:pt x="6437" y="26889"/>
                    <a:pt x="6095" y="27414"/>
                  </a:cubicBezTo>
                  <a:cubicBezTo>
                    <a:pt x="6095" y="27437"/>
                    <a:pt x="6095" y="27437"/>
                    <a:pt x="6095" y="27437"/>
                  </a:cubicBezTo>
                  <a:cubicBezTo>
                    <a:pt x="5479" y="28418"/>
                    <a:pt x="4839" y="29354"/>
                    <a:pt x="4041" y="30222"/>
                  </a:cubicBezTo>
                  <a:cubicBezTo>
                    <a:pt x="4018" y="30244"/>
                    <a:pt x="4018" y="30313"/>
                    <a:pt x="4063" y="30359"/>
                  </a:cubicBezTo>
                  <a:cubicBezTo>
                    <a:pt x="4082" y="30368"/>
                    <a:pt x="4101" y="30374"/>
                    <a:pt x="4120" y="30374"/>
                  </a:cubicBezTo>
                  <a:cubicBezTo>
                    <a:pt x="4147" y="30374"/>
                    <a:pt x="4174" y="30363"/>
                    <a:pt x="4200" y="30336"/>
                  </a:cubicBezTo>
                  <a:cubicBezTo>
                    <a:pt x="5410" y="29035"/>
                    <a:pt x="6323" y="27483"/>
                    <a:pt x="7213" y="25953"/>
                  </a:cubicBezTo>
                  <a:cubicBezTo>
                    <a:pt x="7442" y="25588"/>
                    <a:pt x="7670" y="25200"/>
                    <a:pt x="7898" y="24812"/>
                  </a:cubicBezTo>
                  <a:cubicBezTo>
                    <a:pt x="8126" y="24424"/>
                    <a:pt x="8377" y="24036"/>
                    <a:pt x="8606" y="23648"/>
                  </a:cubicBezTo>
                  <a:cubicBezTo>
                    <a:pt x="9085" y="22849"/>
                    <a:pt x="9541" y="22050"/>
                    <a:pt x="9998" y="21228"/>
                  </a:cubicBezTo>
                  <a:cubicBezTo>
                    <a:pt x="10865" y="19608"/>
                    <a:pt x="11641" y="17919"/>
                    <a:pt x="12189" y="16161"/>
                  </a:cubicBezTo>
                  <a:cubicBezTo>
                    <a:pt x="12440" y="15362"/>
                    <a:pt x="12623" y="14541"/>
                    <a:pt x="12760" y="13719"/>
                  </a:cubicBezTo>
                  <a:cubicBezTo>
                    <a:pt x="12897" y="12920"/>
                    <a:pt x="12965" y="12121"/>
                    <a:pt x="12988" y="11300"/>
                  </a:cubicBezTo>
                  <a:cubicBezTo>
                    <a:pt x="12988" y="10523"/>
                    <a:pt x="12920" y="9725"/>
                    <a:pt x="12760" y="8948"/>
                  </a:cubicBezTo>
                  <a:cubicBezTo>
                    <a:pt x="12600" y="8172"/>
                    <a:pt x="12372" y="7419"/>
                    <a:pt x="12052" y="6712"/>
                  </a:cubicBezTo>
                  <a:cubicBezTo>
                    <a:pt x="11710" y="5958"/>
                    <a:pt x="11276" y="5251"/>
                    <a:pt x="10774" y="4612"/>
                  </a:cubicBezTo>
                  <a:cubicBezTo>
                    <a:pt x="10523" y="4269"/>
                    <a:pt x="10249" y="3950"/>
                    <a:pt x="9952" y="3653"/>
                  </a:cubicBezTo>
                  <a:cubicBezTo>
                    <a:pt x="9656" y="3356"/>
                    <a:pt x="9336" y="3082"/>
                    <a:pt x="8994" y="2809"/>
                  </a:cubicBezTo>
                  <a:cubicBezTo>
                    <a:pt x="8332" y="2284"/>
                    <a:pt x="7624" y="1850"/>
                    <a:pt x="6871" y="1439"/>
                  </a:cubicBezTo>
                  <a:cubicBezTo>
                    <a:pt x="6506" y="1256"/>
                    <a:pt x="6118" y="1074"/>
                    <a:pt x="5730" y="891"/>
                  </a:cubicBezTo>
                  <a:cubicBezTo>
                    <a:pt x="5547" y="800"/>
                    <a:pt x="5342" y="709"/>
                    <a:pt x="5136" y="640"/>
                  </a:cubicBezTo>
                  <a:cubicBezTo>
                    <a:pt x="4931" y="549"/>
                    <a:pt x="4703" y="480"/>
                    <a:pt x="4497" y="412"/>
                  </a:cubicBezTo>
                  <a:cubicBezTo>
                    <a:pt x="4063" y="275"/>
                    <a:pt x="3630" y="184"/>
                    <a:pt x="3173" y="115"/>
                  </a:cubicBezTo>
                  <a:cubicBezTo>
                    <a:pt x="2968" y="92"/>
                    <a:pt x="2740" y="69"/>
                    <a:pt x="2511" y="47"/>
                  </a:cubicBezTo>
                  <a:cubicBezTo>
                    <a:pt x="2351" y="47"/>
                    <a:pt x="2192" y="24"/>
                    <a:pt x="2009" y="24"/>
                  </a:cubicBezTo>
                  <a:cubicBezTo>
                    <a:pt x="1963" y="24"/>
                    <a:pt x="1895" y="1"/>
                    <a:pt x="1849"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22"/>
            <p:cNvSpPr/>
            <p:nvPr/>
          </p:nvSpPr>
          <p:spPr>
            <a:xfrm>
              <a:off x="7080000" y="2227800"/>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22"/>
            <p:cNvSpPr/>
            <p:nvPr/>
          </p:nvSpPr>
          <p:spPr>
            <a:xfrm>
              <a:off x="7080000" y="222837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22"/>
            <p:cNvSpPr/>
            <p:nvPr/>
          </p:nvSpPr>
          <p:spPr>
            <a:xfrm>
              <a:off x="6766725" y="1830075"/>
              <a:ext cx="8000" cy="1725"/>
            </a:xfrm>
            <a:custGeom>
              <a:avLst/>
              <a:gdLst/>
              <a:ahLst/>
              <a:cxnLst/>
              <a:rect l="l" t="t" r="r" b="b"/>
              <a:pathLst>
                <a:path w="320" h="69" extrusionOk="0">
                  <a:moveTo>
                    <a:pt x="206" y="0"/>
                  </a:moveTo>
                  <a:cubicBezTo>
                    <a:pt x="160" y="23"/>
                    <a:pt x="114" y="23"/>
                    <a:pt x="69" y="46"/>
                  </a:cubicBezTo>
                  <a:cubicBezTo>
                    <a:pt x="53" y="46"/>
                    <a:pt x="37" y="57"/>
                    <a:pt x="22" y="63"/>
                  </a:cubicBezTo>
                  <a:lnTo>
                    <a:pt x="22" y="63"/>
                  </a:lnTo>
                  <a:cubicBezTo>
                    <a:pt x="109" y="42"/>
                    <a:pt x="214" y="21"/>
                    <a:pt x="320" y="0"/>
                  </a:cubicBezTo>
                  <a:close/>
                  <a:moveTo>
                    <a:pt x="22" y="63"/>
                  </a:moveTo>
                  <a:cubicBezTo>
                    <a:pt x="14" y="65"/>
                    <a:pt x="7" y="67"/>
                    <a:pt x="0" y="69"/>
                  </a:cubicBezTo>
                  <a:cubicBezTo>
                    <a:pt x="7" y="69"/>
                    <a:pt x="14" y="66"/>
                    <a:pt x="22" y="6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22"/>
            <p:cNvSpPr/>
            <p:nvPr/>
          </p:nvSpPr>
          <p:spPr>
            <a:xfrm>
              <a:off x="6764450" y="1835200"/>
              <a:ext cx="6300" cy="1175"/>
            </a:xfrm>
            <a:custGeom>
              <a:avLst/>
              <a:gdLst/>
              <a:ahLst/>
              <a:cxnLst/>
              <a:rect l="l" t="t" r="r" b="b"/>
              <a:pathLst>
                <a:path w="252" h="47" extrusionOk="0">
                  <a:moveTo>
                    <a:pt x="251" y="1"/>
                  </a:moveTo>
                  <a:cubicBezTo>
                    <a:pt x="192" y="1"/>
                    <a:pt x="142" y="10"/>
                    <a:pt x="89" y="23"/>
                  </a:cubicBezTo>
                  <a:lnTo>
                    <a:pt x="89" y="23"/>
                  </a:lnTo>
                  <a:cubicBezTo>
                    <a:pt x="90" y="23"/>
                    <a:pt x="90" y="23"/>
                    <a:pt x="91" y="23"/>
                  </a:cubicBezTo>
                  <a:cubicBezTo>
                    <a:pt x="137" y="23"/>
                    <a:pt x="183" y="1"/>
                    <a:pt x="251" y="1"/>
                  </a:cubicBezTo>
                  <a:close/>
                  <a:moveTo>
                    <a:pt x="89" y="23"/>
                  </a:moveTo>
                  <a:lnTo>
                    <a:pt x="89" y="23"/>
                  </a:lnTo>
                  <a:cubicBezTo>
                    <a:pt x="67" y="23"/>
                    <a:pt x="44" y="24"/>
                    <a:pt x="0" y="46"/>
                  </a:cubicBezTo>
                  <a:cubicBezTo>
                    <a:pt x="32" y="38"/>
                    <a:pt x="61" y="30"/>
                    <a:pt x="89"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22"/>
            <p:cNvSpPr/>
            <p:nvPr/>
          </p:nvSpPr>
          <p:spPr>
            <a:xfrm>
              <a:off x="6890550" y="1842625"/>
              <a:ext cx="600" cy="25"/>
            </a:xfrm>
            <a:custGeom>
              <a:avLst/>
              <a:gdLst/>
              <a:ahLst/>
              <a:cxnLst/>
              <a:rect l="l" t="t" r="r" b="b"/>
              <a:pathLst>
                <a:path w="24" h="1" extrusionOk="0">
                  <a:moveTo>
                    <a:pt x="23" y="0"/>
                  </a:moveTo>
                  <a:cubicBezTo>
                    <a:pt x="0" y="0"/>
                    <a:pt x="0" y="0"/>
                    <a:pt x="0" y="0"/>
                  </a:cubicBezTo>
                  <a:cubicBezTo>
                    <a:pt x="0" y="0"/>
                    <a:pt x="0" y="0"/>
                    <a:pt x="23"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22"/>
            <p:cNvSpPr/>
            <p:nvPr/>
          </p:nvSpPr>
          <p:spPr>
            <a:xfrm>
              <a:off x="7069150" y="19830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22"/>
            <p:cNvSpPr/>
            <p:nvPr/>
          </p:nvSpPr>
          <p:spPr>
            <a:xfrm>
              <a:off x="7080000" y="2227800"/>
              <a:ext cx="25" cy="25"/>
            </a:xfrm>
            <a:custGeom>
              <a:avLst/>
              <a:gdLst/>
              <a:ahLst/>
              <a:cxnLst/>
              <a:rect l="l" t="t" r="r" b="b"/>
              <a:pathLst>
                <a:path w="1" h="1" extrusionOk="0">
                  <a:moveTo>
                    <a:pt x="0" y="0"/>
                  </a:move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22"/>
            <p:cNvSpPr/>
            <p:nvPr/>
          </p:nvSpPr>
          <p:spPr>
            <a:xfrm>
              <a:off x="7080000" y="2227800"/>
              <a:ext cx="25" cy="600"/>
            </a:xfrm>
            <a:custGeom>
              <a:avLst/>
              <a:gdLst/>
              <a:ahLst/>
              <a:cxnLst/>
              <a:rect l="l" t="t" r="r" b="b"/>
              <a:pathLst>
                <a:path w="1" h="24" extrusionOk="0">
                  <a:moveTo>
                    <a:pt x="0" y="23"/>
                  </a:moveTo>
                  <a:cubicBezTo>
                    <a:pt x="0" y="23"/>
                    <a:pt x="0" y="23"/>
                    <a:pt x="0" y="23"/>
                  </a:cubicBezTo>
                  <a:cubicBezTo>
                    <a:pt x="0" y="23"/>
                    <a:pt x="0" y="23"/>
                    <a:pt x="0" y="23"/>
                  </a:cubicBezTo>
                  <a:cubicBezTo>
                    <a:pt x="0" y="23"/>
                    <a:pt x="0" y="23"/>
                    <a:pt x="0" y="23"/>
                  </a:cubicBezTo>
                  <a:cubicBezTo>
                    <a:pt x="0" y="23"/>
                    <a:pt x="0" y="0"/>
                    <a:pt x="0" y="0"/>
                  </a:cubicBezTo>
                  <a:cubicBezTo>
                    <a:pt x="0" y="0"/>
                    <a:pt x="0" y="23"/>
                    <a:pt x="0"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22"/>
            <p:cNvSpPr/>
            <p:nvPr/>
          </p:nvSpPr>
          <p:spPr>
            <a:xfrm>
              <a:off x="7080000" y="2228375"/>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22"/>
            <p:cNvSpPr/>
            <p:nvPr/>
          </p:nvSpPr>
          <p:spPr>
            <a:xfrm>
              <a:off x="6932200" y="25125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22"/>
            <p:cNvSpPr/>
            <p:nvPr/>
          </p:nvSpPr>
          <p:spPr>
            <a:xfrm>
              <a:off x="6338175" y="1827775"/>
              <a:ext cx="685925" cy="792075"/>
            </a:xfrm>
            <a:custGeom>
              <a:avLst/>
              <a:gdLst/>
              <a:ahLst/>
              <a:cxnLst/>
              <a:rect l="l" t="t" r="r" b="b"/>
              <a:pathLst>
                <a:path w="27437" h="31683" extrusionOk="0">
                  <a:moveTo>
                    <a:pt x="4634" y="9861"/>
                  </a:moveTo>
                  <a:lnTo>
                    <a:pt x="4611" y="9884"/>
                  </a:lnTo>
                  <a:lnTo>
                    <a:pt x="4611" y="9884"/>
                  </a:lnTo>
                  <a:cubicBezTo>
                    <a:pt x="4611" y="9884"/>
                    <a:pt x="4634" y="9884"/>
                    <a:pt x="4634" y="9861"/>
                  </a:cubicBezTo>
                  <a:close/>
                  <a:moveTo>
                    <a:pt x="18809" y="1"/>
                  </a:moveTo>
                  <a:cubicBezTo>
                    <a:pt x="18306" y="1"/>
                    <a:pt x="17827" y="46"/>
                    <a:pt x="17325" y="115"/>
                  </a:cubicBezTo>
                  <a:cubicBezTo>
                    <a:pt x="16640" y="206"/>
                    <a:pt x="15978" y="343"/>
                    <a:pt x="15316" y="549"/>
                  </a:cubicBezTo>
                  <a:cubicBezTo>
                    <a:pt x="14632" y="754"/>
                    <a:pt x="13970" y="1005"/>
                    <a:pt x="13331" y="1302"/>
                  </a:cubicBezTo>
                  <a:cubicBezTo>
                    <a:pt x="12691" y="1621"/>
                    <a:pt x="12075" y="1964"/>
                    <a:pt x="11482" y="2352"/>
                  </a:cubicBezTo>
                  <a:cubicBezTo>
                    <a:pt x="10843" y="2763"/>
                    <a:pt x="10203" y="3242"/>
                    <a:pt x="9610" y="3767"/>
                  </a:cubicBezTo>
                  <a:cubicBezTo>
                    <a:pt x="8332" y="4840"/>
                    <a:pt x="7168" y="6072"/>
                    <a:pt x="6141" y="7396"/>
                  </a:cubicBezTo>
                  <a:cubicBezTo>
                    <a:pt x="5068" y="8743"/>
                    <a:pt x="4132" y="10204"/>
                    <a:pt x="3310" y="11733"/>
                  </a:cubicBezTo>
                  <a:cubicBezTo>
                    <a:pt x="2511" y="13217"/>
                    <a:pt x="1804" y="14769"/>
                    <a:pt x="1256" y="16389"/>
                  </a:cubicBezTo>
                  <a:cubicBezTo>
                    <a:pt x="708" y="17896"/>
                    <a:pt x="297" y="19471"/>
                    <a:pt x="23" y="21069"/>
                  </a:cubicBezTo>
                  <a:cubicBezTo>
                    <a:pt x="1" y="21114"/>
                    <a:pt x="46" y="21183"/>
                    <a:pt x="92" y="21183"/>
                  </a:cubicBezTo>
                  <a:cubicBezTo>
                    <a:pt x="160" y="21183"/>
                    <a:pt x="206" y="21160"/>
                    <a:pt x="206" y="21091"/>
                  </a:cubicBezTo>
                  <a:cubicBezTo>
                    <a:pt x="411" y="19882"/>
                    <a:pt x="708" y="18695"/>
                    <a:pt x="1073" y="17508"/>
                  </a:cubicBezTo>
                  <a:cubicBezTo>
                    <a:pt x="1918" y="14837"/>
                    <a:pt x="3105" y="12258"/>
                    <a:pt x="4611" y="9884"/>
                  </a:cubicBezTo>
                  <a:cubicBezTo>
                    <a:pt x="5889" y="7876"/>
                    <a:pt x="7419" y="6004"/>
                    <a:pt x="9176" y="4383"/>
                  </a:cubicBezTo>
                  <a:cubicBezTo>
                    <a:pt x="9793" y="3835"/>
                    <a:pt x="10432" y="3310"/>
                    <a:pt x="11094" y="2831"/>
                  </a:cubicBezTo>
                  <a:cubicBezTo>
                    <a:pt x="11710" y="2420"/>
                    <a:pt x="12349" y="2032"/>
                    <a:pt x="13011" y="1690"/>
                  </a:cubicBezTo>
                  <a:lnTo>
                    <a:pt x="13011" y="1690"/>
                  </a:lnTo>
                  <a:lnTo>
                    <a:pt x="12988" y="1713"/>
                  </a:lnTo>
                  <a:cubicBezTo>
                    <a:pt x="14061" y="1142"/>
                    <a:pt x="15225" y="731"/>
                    <a:pt x="16412" y="457"/>
                  </a:cubicBezTo>
                  <a:cubicBezTo>
                    <a:pt x="17208" y="302"/>
                    <a:pt x="18004" y="196"/>
                    <a:pt x="18815" y="196"/>
                  </a:cubicBezTo>
                  <a:cubicBezTo>
                    <a:pt x="18957" y="196"/>
                    <a:pt x="19099" y="199"/>
                    <a:pt x="19242" y="206"/>
                  </a:cubicBezTo>
                  <a:lnTo>
                    <a:pt x="19219" y="206"/>
                  </a:lnTo>
                  <a:cubicBezTo>
                    <a:pt x="19607" y="229"/>
                    <a:pt x="19995" y="252"/>
                    <a:pt x="20361" y="320"/>
                  </a:cubicBezTo>
                  <a:cubicBezTo>
                    <a:pt x="20749" y="389"/>
                    <a:pt x="21137" y="480"/>
                    <a:pt x="21502" y="594"/>
                  </a:cubicBezTo>
                  <a:lnTo>
                    <a:pt x="21525" y="594"/>
                  </a:lnTo>
                  <a:cubicBezTo>
                    <a:pt x="21844" y="708"/>
                    <a:pt x="22141" y="823"/>
                    <a:pt x="22461" y="959"/>
                  </a:cubicBezTo>
                  <a:cubicBezTo>
                    <a:pt x="22780" y="1096"/>
                    <a:pt x="23077" y="1279"/>
                    <a:pt x="23396" y="1462"/>
                  </a:cubicBezTo>
                  <a:lnTo>
                    <a:pt x="23374" y="1462"/>
                  </a:lnTo>
                  <a:cubicBezTo>
                    <a:pt x="23670" y="1644"/>
                    <a:pt x="23944" y="1850"/>
                    <a:pt x="24195" y="2078"/>
                  </a:cubicBezTo>
                  <a:cubicBezTo>
                    <a:pt x="24492" y="2306"/>
                    <a:pt x="24743" y="2557"/>
                    <a:pt x="24994" y="2831"/>
                  </a:cubicBezTo>
                  <a:cubicBezTo>
                    <a:pt x="25245" y="3105"/>
                    <a:pt x="25496" y="3402"/>
                    <a:pt x="25725" y="3721"/>
                  </a:cubicBezTo>
                  <a:cubicBezTo>
                    <a:pt x="25953" y="4087"/>
                    <a:pt x="26181" y="4452"/>
                    <a:pt x="26364" y="4817"/>
                  </a:cubicBezTo>
                  <a:cubicBezTo>
                    <a:pt x="26524" y="5114"/>
                    <a:pt x="26660" y="5433"/>
                    <a:pt x="26775" y="5753"/>
                  </a:cubicBezTo>
                  <a:cubicBezTo>
                    <a:pt x="26866" y="6050"/>
                    <a:pt x="26957" y="6369"/>
                    <a:pt x="27026" y="6689"/>
                  </a:cubicBezTo>
                  <a:cubicBezTo>
                    <a:pt x="27117" y="7122"/>
                    <a:pt x="27163" y="7556"/>
                    <a:pt x="27208" y="7990"/>
                  </a:cubicBezTo>
                  <a:cubicBezTo>
                    <a:pt x="27231" y="8416"/>
                    <a:pt x="27231" y="8864"/>
                    <a:pt x="27231" y="9291"/>
                  </a:cubicBezTo>
                  <a:lnTo>
                    <a:pt x="27231" y="9291"/>
                  </a:lnTo>
                  <a:cubicBezTo>
                    <a:pt x="27185" y="10090"/>
                    <a:pt x="27071" y="10888"/>
                    <a:pt x="26934" y="11687"/>
                  </a:cubicBezTo>
                  <a:cubicBezTo>
                    <a:pt x="26866" y="12075"/>
                    <a:pt x="26797" y="12441"/>
                    <a:pt x="26706" y="12829"/>
                  </a:cubicBezTo>
                  <a:cubicBezTo>
                    <a:pt x="26615" y="13239"/>
                    <a:pt x="26501" y="13650"/>
                    <a:pt x="26364" y="14038"/>
                  </a:cubicBezTo>
                  <a:cubicBezTo>
                    <a:pt x="26364" y="14038"/>
                    <a:pt x="26364" y="14061"/>
                    <a:pt x="26364" y="14061"/>
                  </a:cubicBezTo>
                  <a:cubicBezTo>
                    <a:pt x="25588" y="16503"/>
                    <a:pt x="24378" y="18786"/>
                    <a:pt x="23008" y="20954"/>
                  </a:cubicBezTo>
                  <a:cubicBezTo>
                    <a:pt x="23008" y="20932"/>
                    <a:pt x="23008" y="20932"/>
                    <a:pt x="23008" y="20932"/>
                  </a:cubicBezTo>
                  <a:cubicBezTo>
                    <a:pt x="22483" y="21753"/>
                    <a:pt x="21936" y="22575"/>
                    <a:pt x="21365" y="23374"/>
                  </a:cubicBezTo>
                  <a:cubicBezTo>
                    <a:pt x="20794" y="24173"/>
                    <a:pt x="20201" y="24994"/>
                    <a:pt x="19585" y="25771"/>
                  </a:cubicBezTo>
                  <a:cubicBezTo>
                    <a:pt x="18352" y="27345"/>
                    <a:pt x="17051" y="28852"/>
                    <a:pt x="15659" y="30267"/>
                  </a:cubicBezTo>
                  <a:cubicBezTo>
                    <a:pt x="15225" y="30701"/>
                    <a:pt x="14791" y="31112"/>
                    <a:pt x="14358" y="31523"/>
                  </a:cubicBezTo>
                  <a:cubicBezTo>
                    <a:pt x="14358" y="31545"/>
                    <a:pt x="14335" y="31568"/>
                    <a:pt x="14335" y="31591"/>
                  </a:cubicBezTo>
                  <a:cubicBezTo>
                    <a:pt x="14335" y="31637"/>
                    <a:pt x="14358" y="31659"/>
                    <a:pt x="14380" y="31659"/>
                  </a:cubicBezTo>
                  <a:cubicBezTo>
                    <a:pt x="14403" y="31682"/>
                    <a:pt x="14426" y="31682"/>
                    <a:pt x="14449" y="31682"/>
                  </a:cubicBezTo>
                  <a:cubicBezTo>
                    <a:pt x="14472" y="31682"/>
                    <a:pt x="14495" y="31682"/>
                    <a:pt x="14517" y="31659"/>
                  </a:cubicBezTo>
                  <a:cubicBezTo>
                    <a:pt x="15955" y="30290"/>
                    <a:pt x="17325" y="28829"/>
                    <a:pt x="18603" y="27300"/>
                  </a:cubicBezTo>
                  <a:cubicBezTo>
                    <a:pt x="19881" y="25771"/>
                    <a:pt x="21068" y="24173"/>
                    <a:pt x="22187" y="22552"/>
                  </a:cubicBezTo>
                  <a:cubicBezTo>
                    <a:pt x="23305" y="20909"/>
                    <a:pt x="24332" y="19220"/>
                    <a:pt x="25222" y="17439"/>
                  </a:cubicBezTo>
                  <a:cubicBezTo>
                    <a:pt x="25656" y="16526"/>
                    <a:pt x="26044" y="15613"/>
                    <a:pt x="26364" y="14677"/>
                  </a:cubicBezTo>
                  <a:cubicBezTo>
                    <a:pt x="26524" y="14221"/>
                    <a:pt x="26660" y="13764"/>
                    <a:pt x="26775" y="13308"/>
                  </a:cubicBezTo>
                  <a:cubicBezTo>
                    <a:pt x="26889" y="12851"/>
                    <a:pt x="27003" y="12395"/>
                    <a:pt x="27094" y="11938"/>
                  </a:cubicBezTo>
                  <a:cubicBezTo>
                    <a:pt x="27277" y="11025"/>
                    <a:pt x="27391" y="10112"/>
                    <a:pt x="27414" y="9199"/>
                  </a:cubicBezTo>
                  <a:cubicBezTo>
                    <a:pt x="27437" y="8743"/>
                    <a:pt x="27437" y="8264"/>
                    <a:pt x="27391" y="7807"/>
                  </a:cubicBezTo>
                  <a:cubicBezTo>
                    <a:pt x="27345" y="7351"/>
                    <a:pt x="27277" y="6917"/>
                    <a:pt x="27185" y="6483"/>
                  </a:cubicBezTo>
                  <a:cubicBezTo>
                    <a:pt x="27071" y="6027"/>
                    <a:pt x="26934" y="5593"/>
                    <a:pt x="26752" y="5159"/>
                  </a:cubicBezTo>
                  <a:cubicBezTo>
                    <a:pt x="26569" y="4748"/>
                    <a:pt x="26364" y="4383"/>
                    <a:pt x="26136" y="4018"/>
                  </a:cubicBezTo>
                  <a:cubicBezTo>
                    <a:pt x="25747" y="3379"/>
                    <a:pt x="25268" y="2808"/>
                    <a:pt x="24743" y="2283"/>
                  </a:cubicBezTo>
                  <a:cubicBezTo>
                    <a:pt x="24241" y="1804"/>
                    <a:pt x="23693" y="1416"/>
                    <a:pt x="23100" y="1074"/>
                  </a:cubicBezTo>
                  <a:cubicBezTo>
                    <a:pt x="22529" y="754"/>
                    <a:pt x="21913" y="503"/>
                    <a:pt x="21297" y="320"/>
                  </a:cubicBezTo>
                  <a:cubicBezTo>
                    <a:pt x="20475" y="115"/>
                    <a:pt x="19653" y="1"/>
                    <a:pt x="18809"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22"/>
            <p:cNvSpPr/>
            <p:nvPr/>
          </p:nvSpPr>
          <p:spPr>
            <a:xfrm>
              <a:off x="6338750" y="2353325"/>
              <a:ext cx="545550" cy="270725"/>
            </a:xfrm>
            <a:custGeom>
              <a:avLst/>
              <a:gdLst/>
              <a:ahLst/>
              <a:cxnLst/>
              <a:rect l="l" t="t" r="r" b="b"/>
              <a:pathLst>
                <a:path w="21822" h="10829" extrusionOk="0">
                  <a:moveTo>
                    <a:pt x="114" y="1"/>
                  </a:moveTo>
                  <a:cubicBezTo>
                    <a:pt x="92" y="1"/>
                    <a:pt x="92" y="1"/>
                    <a:pt x="69" y="24"/>
                  </a:cubicBezTo>
                  <a:cubicBezTo>
                    <a:pt x="23" y="47"/>
                    <a:pt x="0" y="92"/>
                    <a:pt x="23" y="138"/>
                  </a:cubicBezTo>
                  <a:cubicBezTo>
                    <a:pt x="548" y="1165"/>
                    <a:pt x="1279" y="2078"/>
                    <a:pt x="2055" y="2900"/>
                  </a:cubicBezTo>
                  <a:cubicBezTo>
                    <a:pt x="2465" y="3333"/>
                    <a:pt x="2922" y="3744"/>
                    <a:pt x="3356" y="4155"/>
                  </a:cubicBezTo>
                  <a:cubicBezTo>
                    <a:pt x="3812" y="4543"/>
                    <a:pt x="4269" y="4931"/>
                    <a:pt x="4725" y="5296"/>
                  </a:cubicBezTo>
                  <a:cubicBezTo>
                    <a:pt x="5684" y="6050"/>
                    <a:pt x="6688" y="6780"/>
                    <a:pt x="7715" y="7442"/>
                  </a:cubicBezTo>
                  <a:cubicBezTo>
                    <a:pt x="8857" y="8150"/>
                    <a:pt x="9998" y="8811"/>
                    <a:pt x="11185" y="9405"/>
                  </a:cubicBezTo>
                  <a:cubicBezTo>
                    <a:pt x="11481" y="9565"/>
                    <a:pt x="11801" y="9702"/>
                    <a:pt x="12098" y="9839"/>
                  </a:cubicBezTo>
                  <a:cubicBezTo>
                    <a:pt x="12394" y="9998"/>
                    <a:pt x="12691" y="10135"/>
                    <a:pt x="12988" y="10249"/>
                  </a:cubicBezTo>
                  <a:cubicBezTo>
                    <a:pt x="13559" y="10478"/>
                    <a:pt x="14175" y="10637"/>
                    <a:pt x="14768" y="10729"/>
                  </a:cubicBezTo>
                  <a:cubicBezTo>
                    <a:pt x="15239" y="10799"/>
                    <a:pt x="15710" y="10828"/>
                    <a:pt x="16191" y="10828"/>
                  </a:cubicBezTo>
                  <a:cubicBezTo>
                    <a:pt x="16340" y="10828"/>
                    <a:pt x="16489" y="10825"/>
                    <a:pt x="16640" y="10820"/>
                  </a:cubicBezTo>
                  <a:cubicBezTo>
                    <a:pt x="17256" y="10797"/>
                    <a:pt x="17895" y="10706"/>
                    <a:pt x="18535" y="10592"/>
                  </a:cubicBezTo>
                  <a:cubicBezTo>
                    <a:pt x="19653" y="10341"/>
                    <a:pt x="20771" y="9930"/>
                    <a:pt x="21753" y="9314"/>
                  </a:cubicBezTo>
                  <a:cubicBezTo>
                    <a:pt x="21776" y="9314"/>
                    <a:pt x="21799" y="9291"/>
                    <a:pt x="21799" y="9268"/>
                  </a:cubicBezTo>
                  <a:cubicBezTo>
                    <a:pt x="21821" y="9245"/>
                    <a:pt x="21821" y="9222"/>
                    <a:pt x="21799" y="9199"/>
                  </a:cubicBezTo>
                  <a:cubicBezTo>
                    <a:pt x="21799" y="9177"/>
                    <a:pt x="21776" y="9154"/>
                    <a:pt x="21753" y="9131"/>
                  </a:cubicBezTo>
                  <a:cubicBezTo>
                    <a:pt x="21730" y="9131"/>
                    <a:pt x="21684" y="9131"/>
                    <a:pt x="21662" y="9154"/>
                  </a:cubicBezTo>
                  <a:cubicBezTo>
                    <a:pt x="20977" y="9565"/>
                    <a:pt x="20246" y="9884"/>
                    <a:pt x="19470" y="10135"/>
                  </a:cubicBezTo>
                  <a:cubicBezTo>
                    <a:pt x="19014" y="10272"/>
                    <a:pt x="18557" y="10386"/>
                    <a:pt x="18078" y="10478"/>
                  </a:cubicBezTo>
                  <a:cubicBezTo>
                    <a:pt x="17576" y="10569"/>
                    <a:pt x="17074" y="10615"/>
                    <a:pt x="16572" y="10637"/>
                  </a:cubicBezTo>
                  <a:lnTo>
                    <a:pt x="16572" y="10637"/>
                  </a:lnTo>
                  <a:cubicBezTo>
                    <a:pt x="16200" y="10637"/>
                    <a:pt x="15849" y="10637"/>
                    <a:pt x="15476" y="10615"/>
                  </a:cubicBezTo>
                  <a:cubicBezTo>
                    <a:pt x="15111" y="10592"/>
                    <a:pt x="14746" y="10546"/>
                    <a:pt x="14380" y="10455"/>
                  </a:cubicBezTo>
                  <a:cubicBezTo>
                    <a:pt x="13832" y="10341"/>
                    <a:pt x="13308" y="10181"/>
                    <a:pt x="12805" y="9953"/>
                  </a:cubicBezTo>
                  <a:cubicBezTo>
                    <a:pt x="12531" y="9839"/>
                    <a:pt x="12280" y="9724"/>
                    <a:pt x="12006" y="9587"/>
                  </a:cubicBezTo>
                  <a:cubicBezTo>
                    <a:pt x="11733" y="9473"/>
                    <a:pt x="11459" y="9336"/>
                    <a:pt x="11185" y="9199"/>
                  </a:cubicBezTo>
                  <a:lnTo>
                    <a:pt x="11208" y="9199"/>
                  </a:lnTo>
                  <a:cubicBezTo>
                    <a:pt x="10021" y="8606"/>
                    <a:pt x="8857" y="7921"/>
                    <a:pt x="7738" y="7214"/>
                  </a:cubicBezTo>
                  <a:cubicBezTo>
                    <a:pt x="7190" y="6848"/>
                    <a:pt x="6643" y="6483"/>
                    <a:pt x="6118" y="6095"/>
                  </a:cubicBezTo>
                  <a:cubicBezTo>
                    <a:pt x="5661" y="5776"/>
                    <a:pt x="5205" y="5433"/>
                    <a:pt x="4748" y="5068"/>
                  </a:cubicBezTo>
                  <a:cubicBezTo>
                    <a:pt x="4269" y="4680"/>
                    <a:pt x="3789" y="4292"/>
                    <a:pt x="3333" y="3881"/>
                  </a:cubicBezTo>
                  <a:cubicBezTo>
                    <a:pt x="2808" y="3402"/>
                    <a:pt x="2306" y="2900"/>
                    <a:pt x="1849" y="2375"/>
                  </a:cubicBezTo>
                  <a:cubicBezTo>
                    <a:pt x="1393" y="1873"/>
                    <a:pt x="959" y="1325"/>
                    <a:pt x="594" y="754"/>
                  </a:cubicBezTo>
                  <a:lnTo>
                    <a:pt x="594" y="754"/>
                  </a:lnTo>
                  <a:cubicBezTo>
                    <a:pt x="617" y="777"/>
                    <a:pt x="617" y="777"/>
                    <a:pt x="617" y="777"/>
                  </a:cubicBezTo>
                  <a:cubicBezTo>
                    <a:pt x="457" y="549"/>
                    <a:pt x="320" y="320"/>
                    <a:pt x="206" y="69"/>
                  </a:cubicBezTo>
                  <a:cubicBezTo>
                    <a:pt x="183" y="24"/>
                    <a:pt x="137" y="1"/>
                    <a:pt x="114"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22"/>
            <p:cNvSpPr/>
            <p:nvPr/>
          </p:nvSpPr>
          <p:spPr>
            <a:xfrm>
              <a:off x="6760450" y="1965275"/>
              <a:ext cx="101025" cy="92925"/>
            </a:xfrm>
            <a:custGeom>
              <a:avLst/>
              <a:gdLst/>
              <a:ahLst/>
              <a:cxnLst/>
              <a:rect l="l" t="t" r="r" b="b"/>
              <a:pathLst>
                <a:path w="4041" h="3717" extrusionOk="0">
                  <a:moveTo>
                    <a:pt x="890" y="1965"/>
                  </a:moveTo>
                  <a:cubicBezTo>
                    <a:pt x="1027" y="1988"/>
                    <a:pt x="1164" y="2033"/>
                    <a:pt x="1301" y="2079"/>
                  </a:cubicBezTo>
                  <a:cubicBezTo>
                    <a:pt x="1461" y="2147"/>
                    <a:pt x="1621" y="2239"/>
                    <a:pt x="1758" y="2353"/>
                  </a:cubicBezTo>
                  <a:cubicBezTo>
                    <a:pt x="1895" y="2444"/>
                    <a:pt x="2009" y="2558"/>
                    <a:pt x="2100" y="2672"/>
                  </a:cubicBezTo>
                  <a:cubicBezTo>
                    <a:pt x="2169" y="2786"/>
                    <a:pt x="2237" y="2878"/>
                    <a:pt x="2283" y="2992"/>
                  </a:cubicBezTo>
                  <a:cubicBezTo>
                    <a:pt x="2306" y="3060"/>
                    <a:pt x="2328" y="3129"/>
                    <a:pt x="2351" y="3220"/>
                  </a:cubicBezTo>
                  <a:cubicBezTo>
                    <a:pt x="2351" y="3289"/>
                    <a:pt x="2351" y="3357"/>
                    <a:pt x="2351" y="3448"/>
                  </a:cubicBezTo>
                  <a:cubicBezTo>
                    <a:pt x="2351" y="3471"/>
                    <a:pt x="2351" y="3471"/>
                    <a:pt x="2351" y="3494"/>
                  </a:cubicBezTo>
                  <a:cubicBezTo>
                    <a:pt x="2351" y="3517"/>
                    <a:pt x="2351" y="3517"/>
                    <a:pt x="2351" y="3517"/>
                  </a:cubicBezTo>
                  <a:cubicBezTo>
                    <a:pt x="2294" y="3528"/>
                    <a:pt x="2231" y="3534"/>
                    <a:pt x="2166" y="3534"/>
                  </a:cubicBezTo>
                  <a:cubicBezTo>
                    <a:pt x="2100" y="3534"/>
                    <a:pt x="2032" y="3528"/>
                    <a:pt x="1963" y="3517"/>
                  </a:cubicBezTo>
                  <a:lnTo>
                    <a:pt x="1940" y="3517"/>
                  </a:lnTo>
                  <a:cubicBezTo>
                    <a:pt x="1781" y="3494"/>
                    <a:pt x="1621" y="3448"/>
                    <a:pt x="1484" y="3403"/>
                  </a:cubicBezTo>
                  <a:cubicBezTo>
                    <a:pt x="1324" y="3334"/>
                    <a:pt x="1164" y="3243"/>
                    <a:pt x="1027" y="3129"/>
                  </a:cubicBezTo>
                  <a:cubicBezTo>
                    <a:pt x="890" y="3015"/>
                    <a:pt x="753" y="2901"/>
                    <a:pt x="639" y="2764"/>
                  </a:cubicBezTo>
                  <a:cubicBezTo>
                    <a:pt x="525" y="2627"/>
                    <a:pt x="434" y="2467"/>
                    <a:pt x="365" y="2307"/>
                  </a:cubicBezTo>
                  <a:cubicBezTo>
                    <a:pt x="343" y="2216"/>
                    <a:pt x="297" y="2147"/>
                    <a:pt x="274" y="2056"/>
                  </a:cubicBezTo>
                  <a:cubicBezTo>
                    <a:pt x="297" y="2056"/>
                    <a:pt x="320" y="2056"/>
                    <a:pt x="343" y="2033"/>
                  </a:cubicBezTo>
                  <a:cubicBezTo>
                    <a:pt x="411" y="2010"/>
                    <a:pt x="480" y="1988"/>
                    <a:pt x="548" y="1988"/>
                  </a:cubicBezTo>
                  <a:cubicBezTo>
                    <a:pt x="662" y="1965"/>
                    <a:pt x="753" y="1965"/>
                    <a:pt x="868" y="1965"/>
                  </a:cubicBezTo>
                  <a:close/>
                  <a:moveTo>
                    <a:pt x="1195" y="1"/>
                  </a:moveTo>
                  <a:cubicBezTo>
                    <a:pt x="689" y="1"/>
                    <a:pt x="315" y="445"/>
                    <a:pt x="137" y="846"/>
                  </a:cubicBezTo>
                  <a:cubicBezTo>
                    <a:pt x="69" y="1029"/>
                    <a:pt x="23" y="1189"/>
                    <a:pt x="0" y="1348"/>
                  </a:cubicBezTo>
                  <a:cubicBezTo>
                    <a:pt x="0" y="1440"/>
                    <a:pt x="0" y="1554"/>
                    <a:pt x="23" y="1645"/>
                  </a:cubicBezTo>
                  <a:cubicBezTo>
                    <a:pt x="23" y="1759"/>
                    <a:pt x="46" y="1873"/>
                    <a:pt x="69" y="1942"/>
                  </a:cubicBezTo>
                  <a:cubicBezTo>
                    <a:pt x="160" y="2376"/>
                    <a:pt x="365" y="2741"/>
                    <a:pt x="639" y="3037"/>
                  </a:cubicBezTo>
                  <a:cubicBezTo>
                    <a:pt x="799" y="3197"/>
                    <a:pt x="959" y="3334"/>
                    <a:pt x="1142" y="3425"/>
                  </a:cubicBezTo>
                  <a:cubicBezTo>
                    <a:pt x="1324" y="3540"/>
                    <a:pt x="1507" y="3608"/>
                    <a:pt x="1712" y="3654"/>
                  </a:cubicBezTo>
                  <a:cubicBezTo>
                    <a:pt x="1758" y="3677"/>
                    <a:pt x="1826" y="3677"/>
                    <a:pt x="1895" y="3699"/>
                  </a:cubicBezTo>
                  <a:cubicBezTo>
                    <a:pt x="1975" y="3711"/>
                    <a:pt x="2049" y="3717"/>
                    <a:pt x="2123" y="3717"/>
                  </a:cubicBezTo>
                  <a:cubicBezTo>
                    <a:pt x="2197" y="3717"/>
                    <a:pt x="2271" y="3711"/>
                    <a:pt x="2351" y="3699"/>
                  </a:cubicBezTo>
                  <a:cubicBezTo>
                    <a:pt x="2511" y="3699"/>
                    <a:pt x="2671" y="3654"/>
                    <a:pt x="2831" y="3585"/>
                  </a:cubicBezTo>
                  <a:cubicBezTo>
                    <a:pt x="2990" y="3517"/>
                    <a:pt x="3150" y="3425"/>
                    <a:pt x="3287" y="3289"/>
                  </a:cubicBezTo>
                  <a:cubicBezTo>
                    <a:pt x="3447" y="3174"/>
                    <a:pt x="3584" y="3060"/>
                    <a:pt x="3675" y="2901"/>
                  </a:cubicBezTo>
                  <a:cubicBezTo>
                    <a:pt x="3926" y="2604"/>
                    <a:pt x="4040" y="2261"/>
                    <a:pt x="3995" y="1965"/>
                  </a:cubicBezTo>
                  <a:cubicBezTo>
                    <a:pt x="3972" y="1782"/>
                    <a:pt x="3903" y="1622"/>
                    <a:pt x="3789" y="1485"/>
                  </a:cubicBezTo>
                  <a:cubicBezTo>
                    <a:pt x="3652" y="1303"/>
                    <a:pt x="3493" y="1189"/>
                    <a:pt x="3333" y="1143"/>
                  </a:cubicBezTo>
                  <a:lnTo>
                    <a:pt x="3241" y="1143"/>
                  </a:lnTo>
                  <a:cubicBezTo>
                    <a:pt x="3173" y="1132"/>
                    <a:pt x="3099" y="1126"/>
                    <a:pt x="3025" y="1126"/>
                  </a:cubicBezTo>
                  <a:cubicBezTo>
                    <a:pt x="2950" y="1126"/>
                    <a:pt x="2876" y="1132"/>
                    <a:pt x="2808" y="1143"/>
                  </a:cubicBezTo>
                  <a:lnTo>
                    <a:pt x="2716" y="1166"/>
                  </a:lnTo>
                  <a:cubicBezTo>
                    <a:pt x="2620" y="1182"/>
                    <a:pt x="2534" y="1198"/>
                    <a:pt x="2444" y="1198"/>
                  </a:cubicBezTo>
                  <a:cubicBezTo>
                    <a:pt x="2407" y="1198"/>
                    <a:pt x="2369" y="1195"/>
                    <a:pt x="2328" y="1189"/>
                  </a:cubicBezTo>
                  <a:cubicBezTo>
                    <a:pt x="2283" y="1189"/>
                    <a:pt x="2260" y="1166"/>
                    <a:pt x="2214" y="1166"/>
                  </a:cubicBezTo>
                  <a:lnTo>
                    <a:pt x="2191" y="1143"/>
                  </a:lnTo>
                  <a:cubicBezTo>
                    <a:pt x="2146" y="1074"/>
                    <a:pt x="2123" y="1029"/>
                    <a:pt x="2100" y="960"/>
                  </a:cubicBezTo>
                  <a:cubicBezTo>
                    <a:pt x="2055" y="892"/>
                    <a:pt x="2032" y="823"/>
                    <a:pt x="2009" y="755"/>
                  </a:cubicBezTo>
                  <a:lnTo>
                    <a:pt x="1986" y="641"/>
                  </a:lnTo>
                  <a:cubicBezTo>
                    <a:pt x="1963" y="550"/>
                    <a:pt x="1918" y="435"/>
                    <a:pt x="1849" y="344"/>
                  </a:cubicBezTo>
                  <a:cubicBezTo>
                    <a:pt x="1781" y="230"/>
                    <a:pt x="1689" y="161"/>
                    <a:pt x="1598" y="93"/>
                  </a:cubicBezTo>
                  <a:cubicBezTo>
                    <a:pt x="1507" y="47"/>
                    <a:pt x="1415" y="25"/>
                    <a:pt x="1324" y="2"/>
                  </a:cubicBezTo>
                  <a:lnTo>
                    <a:pt x="1233" y="2"/>
                  </a:lnTo>
                  <a:cubicBezTo>
                    <a:pt x="1220" y="1"/>
                    <a:pt x="1208" y="1"/>
                    <a:pt x="119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22"/>
            <p:cNvSpPr/>
            <p:nvPr/>
          </p:nvSpPr>
          <p:spPr>
            <a:xfrm>
              <a:off x="6703950" y="1910525"/>
              <a:ext cx="29125" cy="29125"/>
            </a:xfrm>
            <a:custGeom>
              <a:avLst/>
              <a:gdLst/>
              <a:ahLst/>
              <a:cxnLst/>
              <a:rect l="l" t="t" r="r" b="b"/>
              <a:pathLst>
                <a:path w="1165" h="1165" extrusionOk="0">
                  <a:moveTo>
                    <a:pt x="594" y="0"/>
                  </a:moveTo>
                  <a:cubicBezTo>
                    <a:pt x="274" y="0"/>
                    <a:pt x="1" y="252"/>
                    <a:pt x="1" y="571"/>
                  </a:cubicBezTo>
                  <a:cubicBezTo>
                    <a:pt x="1" y="891"/>
                    <a:pt x="274" y="1165"/>
                    <a:pt x="594" y="1165"/>
                  </a:cubicBezTo>
                  <a:cubicBezTo>
                    <a:pt x="914" y="1165"/>
                    <a:pt x="1165" y="891"/>
                    <a:pt x="1165" y="571"/>
                  </a:cubicBezTo>
                  <a:cubicBezTo>
                    <a:pt x="1165" y="252"/>
                    <a:pt x="914"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22"/>
            <p:cNvSpPr/>
            <p:nvPr/>
          </p:nvSpPr>
          <p:spPr>
            <a:xfrm>
              <a:off x="6923075" y="2048050"/>
              <a:ext cx="29125" cy="29700"/>
            </a:xfrm>
            <a:custGeom>
              <a:avLst/>
              <a:gdLst/>
              <a:ahLst/>
              <a:cxnLst/>
              <a:rect l="l" t="t" r="r" b="b"/>
              <a:pathLst>
                <a:path w="1165" h="1188" extrusionOk="0">
                  <a:moveTo>
                    <a:pt x="594" y="0"/>
                  </a:moveTo>
                  <a:cubicBezTo>
                    <a:pt x="274" y="0"/>
                    <a:pt x="0" y="274"/>
                    <a:pt x="0" y="594"/>
                  </a:cubicBezTo>
                  <a:cubicBezTo>
                    <a:pt x="0" y="913"/>
                    <a:pt x="274" y="1187"/>
                    <a:pt x="594" y="1187"/>
                  </a:cubicBezTo>
                  <a:cubicBezTo>
                    <a:pt x="913" y="1187"/>
                    <a:pt x="1165" y="913"/>
                    <a:pt x="1165" y="594"/>
                  </a:cubicBezTo>
                  <a:cubicBezTo>
                    <a:pt x="1165" y="274"/>
                    <a:pt x="913"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22"/>
            <p:cNvSpPr/>
            <p:nvPr/>
          </p:nvSpPr>
          <p:spPr>
            <a:xfrm>
              <a:off x="6935625" y="2081725"/>
              <a:ext cx="5175" cy="5150"/>
            </a:xfrm>
            <a:custGeom>
              <a:avLst/>
              <a:gdLst/>
              <a:ahLst/>
              <a:cxnLst/>
              <a:rect l="l" t="t" r="r" b="b"/>
              <a:pathLst>
                <a:path w="207" h="206" extrusionOk="0">
                  <a:moveTo>
                    <a:pt x="115" y="0"/>
                  </a:moveTo>
                  <a:cubicBezTo>
                    <a:pt x="46" y="0"/>
                    <a:pt x="1" y="46"/>
                    <a:pt x="1" y="91"/>
                  </a:cubicBezTo>
                  <a:cubicBezTo>
                    <a:pt x="1" y="160"/>
                    <a:pt x="46" y="205"/>
                    <a:pt x="115" y="205"/>
                  </a:cubicBezTo>
                  <a:cubicBezTo>
                    <a:pt x="160" y="205"/>
                    <a:pt x="206" y="160"/>
                    <a:pt x="206" y="91"/>
                  </a:cubicBezTo>
                  <a:cubicBezTo>
                    <a:pt x="206" y="46"/>
                    <a:pt x="160"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22"/>
            <p:cNvSpPr/>
            <p:nvPr/>
          </p:nvSpPr>
          <p:spPr>
            <a:xfrm>
              <a:off x="6719350" y="1944775"/>
              <a:ext cx="5175" cy="5725"/>
            </a:xfrm>
            <a:custGeom>
              <a:avLst/>
              <a:gdLst/>
              <a:ahLst/>
              <a:cxnLst/>
              <a:rect l="l" t="t" r="r" b="b"/>
              <a:pathLst>
                <a:path w="207" h="229" extrusionOk="0">
                  <a:moveTo>
                    <a:pt x="115" y="0"/>
                  </a:moveTo>
                  <a:cubicBezTo>
                    <a:pt x="46" y="0"/>
                    <a:pt x="1" y="46"/>
                    <a:pt x="1" y="114"/>
                  </a:cubicBezTo>
                  <a:cubicBezTo>
                    <a:pt x="1" y="160"/>
                    <a:pt x="46" y="228"/>
                    <a:pt x="115" y="228"/>
                  </a:cubicBezTo>
                  <a:cubicBezTo>
                    <a:pt x="161" y="228"/>
                    <a:pt x="206" y="160"/>
                    <a:pt x="206" y="114"/>
                  </a:cubicBezTo>
                  <a:cubicBezTo>
                    <a:pt x="206" y="46"/>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22"/>
            <p:cNvSpPr/>
            <p:nvPr/>
          </p:nvSpPr>
          <p:spPr>
            <a:xfrm>
              <a:off x="6630350" y="1936550"/>
              <a:ext cx="33100" cy="25300"/>
            </a:xfrm>
            <a:custGeom>
              <a:avLst/>
              <a:gdLst/>
              <a:ahLst/>
              <a:cxnLst/>
              <a:rect l="l" t="t" r="r" b="b"/>
              <a:pathLst>
                <a:path w="1324" h="1012" extrusionOk="0">
                  <a:moveTo>
                    <a:pt x="430" y="1"/>
                  </a:moveTo>
                  <a:cubicBezTo>
                    <a:pt x="296" y="1"/>
                    <a:pt x="181" y="47"/>
                    <a:pt x="114" y="146"/>
                  </a:cubicBezTo>
                  <a:cubicBezTo>
                    <a:pt x="0" y="329"/>
                    <a:pt x="114" y="649"/>
                    <a:pt x="411" y="854"/>
                  </a:cubicBezTo>
                  <a:cubicBezTo>
                    <a:pt x="564" y="960"/>
                    <a:pt x="729" y="1011"/>
                    <a:pt x="871" y="1011"/>
                  </a:cubicBezTo>
                  <a:cubicBezTo>
                    <a:pt x="1006" y="1011"/>
                    <a:pt x="1121" y="965"/>
                    <a:pt x="1187" y="877"/>
                  </a:cubicBezTo>
                  <a:cubicBezTo>
                    <a:pt x="1324" y="671"/>
                    <a:pt x="1187" y="352"/>
                    <a:pt x="890" y="146"/>
                  </a:cubicBezTo>
                  <a:cubicBezTo>
                    <a:pt x="738" y="52"/>
                    <a:pt x="573" y="1"/>
                    <a:pt x="430"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22"/>
            <p:cNvSpPr/>
            <p:nvPr/>
          </p:nvSpPr>
          <p:spPr>
            <a:xfrm>
              <a:off x="6910525" y="2113750"/>
              <a:ext cx="33125" cy="24975"/>
            </a:xfrm>
            <a:custGeom>
              <a:avLst/>
              <a:gdLst/>
              <a:ahLst/>
              <a:cxnLst/>
              <a:rect l="l" t="t" r="r" b="b"/>
              <a:pathLst>
                <a:path w="1325" h="999" extrusionOk="0">
                  <a:moveTo>
                    <a:pt x="433" y="0"/>
                  </a:moveTo>
                  <a:cubicBezTo>
                    <a:pt x="302" y="0"/>
                    <a:pt x="193" y="46"/>
                    <a:pt x="137" y="134"/>
                  </a:cubicBezTo>
                  <a:cubicBezTo>
                    <a:pt x="0" y="340"/>
                    <a:pt x="114" y="659"/>
                    <a:pt x="411" y="842"/>
                  </a:cubicBezTo>
                  <a:cubicBezTo>
                    <a:pt x="564" y="948"/>
                    <a:pt x="729" y="999"/>
                    <a:pt x="871" y="999"/>
                  </a:cubicBezTo>
                  <a:cubicBezTo>
                    <a:pt x="1006" y="999"/>
                    <a:pt x="1121" y="953"/>
                    <a:pt x="1187" y="865"/>
                  </a:cubicBezTo>
                  <a:cubicBezTo>
                    <a:pt x="1324" y="659"/>
                    <a:pt x="1187" y="340"/>
                    <a:pt x="891" y="157"/>
                  </a:cubicBezTo>
                  <a:cubicBezTo>
                    <a:pt x="738" y="51"/>
                    <a:pt x="573" y="0"/>
                    <a:pt x="43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22"/>
            <p:cNvSpPr/>
            <p:nvPr/>
          </p:nvSpPr>
          <p:spPr>
            <a:xfrm>
              <a:off x="6765575" y="2011525"/>
              <a:ext cx="57100" cy="44525"/>
            </a:xfrm>
            <a:custGeom>
              <a:avLst/>
              <a:gdLst/>
              <a:ahLst/>
              <a:cxnLst/>
              <a:rect l="l" t="t" r="r" b="b"/>
              <a:pathLst>
                <a:path w="2284" h="1781" extrusionOk="0">
                  <a:moveTo>
                    <a:pt x="526" y="1"/>
                  </a:moveTo>
                  <a:cubicBezTo>
                    <a:pt x="526" y="1"/>
                    <a:pt x="503" y="23"/>
                    <a:pt x="480" y="23"/>
                  </a:cubicBezTo>
                  <a:lnTo>
                    <a:pt x="343" y="23"/>
                  </a:lnTo>
                  <a:cubicBezTo>
                    <a:pt x="320" y="23"/>
                    <a:pt x="275" y="23"/>
                    <a:pt x="229" y="46"/>
                  </a:cubicBezTo>
                  <a:cubicBezTo>
                    <a:pt x="206" y="46"/>
                    <a:pt x="183" y="46"/>
                    <a:pt x="160" y="69"/>
                  </a:cubicBezTo>
                  <a:lnTo>
                    <a:pt x="115" y="69"/>
                  </a:lnTo>
                  <a:cubicBezTo>
                    <a:pt x="46" y="92"/>
                    <a:pt x="1" y="138"/>
                    <a:pt x="1" y="206"/>
                  </a:cubicBezTo>
                  <a:cubicBezTo>
                    <a:pt x="1" y="297"/>
                    <a:pt x="46" y="389"/>
                    <a:pt x="69" y="457"/>
                  </a:cubicBezTo>
                  <a:lnTo>
                    <a:pt x="92" y="503"/>
                  </a:lnTo>
                  <a:cubicBezTo>
                    <a:pt x="138" y="594"/>
                    <a:pt x="160" y="662"/>
                    <a:pt x="206" y="731"/>
                  </a:cubicBezTo>
                  <a:cubicBezTo>
                    <a:pt x="252" y="799"/>
                    <a:pt x="320" y="891"/>
                    <a:pt x="389" y="959"/>
                  </a:cubicBezTo>
                  <a:cubicBezTo>
                    <a:pt x="412" y="982"/>
                    <a:pt x="434" y="1005"/>
                    <a:pt x="457" y="1028"/>
                  </a:cubicBezTo>
                  <a:lnTo>
                    <a:pt x="480" y="1051"/>
                  </a:lnTo>
                  <a:lnTo>
                    <a:pt x="503" y="1073"/>
                  </a:lnTo>
                  <a:lnTo>
                    <a:pt x="548" y="1142"/>
                  </a:lnTo>
                  <a:cubicBezTo>
                    <a:pt x="617" y="1187"/>
                    <a:pt x="663" y="1256"/>
                    <a:pt x="754" y="1302"/>
                  </a:cubicBezTo>
                  <a:cubicBezTo>
                    <a:pt x="845" y="1370"/>
                    <a:pt x="937" y="1416"/>
                    <a:pt x="1005" y="1461"/>
                  </a:cubicBezTo>
                  <a:cubicBezTo>
                    <a:pt x="1188" y="1553"/>
                    <a:pt x="1347" y="1644"/>
                    <a:pt x="1507" y="1690"/>
                  </a:cubicBezTo>
                  <a:cubicBezTo>
                    <a:pt x="1621" y="1735"/>
                    <a:pt x="1735" y="1758"/>
                    <a:pt x="1872" y="1758"/>
                  </a:cubicBezTo>
                  <a:lnTo>
                    <a:pt x="1918" y="1781"/>
                  </a:lnTo>
                  <a:lnTo>
                    <a:pt x="2101" y="1781"/>
                  </a:lnTo>
                  <a:cubicBezTo>
                    <a:pt x="2146" y="1758"/>
                    <a:pt x="2169" y="1735"/>
                    <a:pt x="2215" y="1690"/>
                  </a:cubicBezTo>
                  <a:cubicBezTo>
                    <a:pt x="2283" y="1621"/>
                    <a:pt x="2283" y="1530"/>
                    <a:pt x="2283" y="1439"/>
                  </a:cubicBezTo>
                  <a:cubicBezTo>
                    <a:pt x="2283" y="1370"/>
                    <a:pt x="2260" y="1279"/>
                    <a:pt x="2238" y="1210"/>
                  </a:cubicBezTo>
                  <a:cubicBezTo>
                    <a:pt x="2146" y="1005"/>
                    <a:pt x="1986" y="822"/>
                    <a:pt x="1850" y="685"/>
                  </a:cubicBezTo>
                  <a:cubicBezTo>
                    <a:pt x="1735" y="548"/>
                    <a:pt x="1576" y="411"/>
                    <a:pt x="1370" y="274"/>
                  </a:cubicBezTo>
                  <a:cubicBezTo>
                    <a:pt x="1188" y="183"/>
                    <a:pt x="1005" y="92"/>
                    <a:pt x="800" y="46"/>
                  </a:cubicBezTo>
                  <a:cubicBezTo>
                    <a:pt x="731" y="23"/>
                    <a:pt x="685" y="23"/>
                    <a:pt x="617" y="23"/>
                  </a:cubicBezTo>
                  <a:cubicBezTo>
                    <a:pt x="594" y="23"/>
                    <a:pt x="571" y="1"/>
                    <a:pt x="5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22"/>
            <p:cNvSpPr/>
            <p:nvPr/>
          </p:nvSpPr>
          <p:spPr>
            <a:xfrm>
              <a:off x="6339325" y="1831200"/>
              <a:ext cx="681925" cy="786925"/>
            </a:xfrm>
            <a:custGeom>
              <a:avLst/>
              <a:gdLst/>
              <a:ahLst/>
              <a:cxnLst/>
              <a:rect l="l" t="t" r="r" b="b"/>
              <a:pathLst>
                <a:path w="27277" h="31477" extrusionOk="0">
                  <a:moveTo>
                    <a:pt x="17576" y="7214"/>
                  </a:moveTo>
                  <a:cubicBezTo>
                    <a:pt x="17621" y="7214"/>
                    <a:pt x="17644" y="7236"/>
                    <a:pt x="17667" y="7236"/>
                  </a:cubicBezTo>
                  <a:cubicBezTo>
                    <a:pt x="17735" y="7236"/>
                    <a:pt x="17781" y="7236"/>
                    <a:pt x="17850" y="7259"/>
                  </a:cubicBezTo>
                  <a:cubicBezTo>
                    <a:pt x="18055" y="7305"/>
                    <a:pt x="18238" y="7396"/>
                    <a:pt x="18420" y="7487"/>
                  </a:cubicBezTo>
                  <a:cubicBezTo>
                    <a:pt x="18626" y="7624"/>
                    <a:pt x="18785" y="7761"/>
                    <a:pt x="18900" y="7898"/>
                  </a:cubicBezTo>
                  <a:cubicBezTo>
                    <a:pt x="19036" y="8035"/>
                    <a:pt x="19196" y="8218"/>
                    <a:pt x="19288" y="8423"/>
                  </a:cubicBezTo>
                  <a:cubicBezTo>
                    <a:pt x="19310" y="8492"/>
                    <a:pt x="19333" y="8583"/>
                    <a:pt x="19333" y="8652"/>
                  </a:cubicBezTo>
                  <a:cubicBezTo>
                    <a:pt x="19333" y="8743"/>
                    <a:pt x="19333" y="8834"/>
                    <a:pt x="19265" y="8903"/>
                  </a:cubicBezTo>
                  <a:cubicBezTo>
                    <a:pt x="19219" y="8948"/>
                    <a:pt x="19196" y="8971"/>
                    <a:pt x="19151" y="8994"/>
                  </a:cubicBezTo>
                  <a:lnTo>
                    <a:pt x="18968" y="8994"/>
                  </a:lnTo>
                  <a:lnTo>
                    <a:pt x="18922" y="8971"/>
                  </a:lnTo>
                  <a:cubicBezTo>
                    <a:pt x="18785" y="8971"/>
                    <a:pt x="18671" y="8948"/>
                    <a:pt x="18557" y="8903"/>
                  </a:cubicBezTo>
                  <a:cubicBezTo>
                    <a:pt x="18397" y="8857"/>
                    <a:pt x="18238" y="8766"/>
                    <a:pt x="18055" y="8674"/>
                  </a:cubicBezTo>
                  <a:cubicBezTo>
                    <a:pt x="17987" y="8629"/>
                    <a:pt x="17895" y="8583"/>
                    <a:pt x="17804" y="8515"/>
                  </a:cubicBezTo>
                  <a:cubicBezTo>
                    <a:pt x="17713" y="8469"/>
                    <a:pt x="17667" y="8400"/>
                    <a:pt x="17598" y="8355"/>
                  </a:cubicBezTo>
                  <a:lnTo>
                    <a:pt x="17553" y="8286"/>
                  </a:lnTo>
                  <a:lnTo>
                    <a:pt x="17530" y="8264"/>
                  </a:lnTo>
                  <a:lnTo>
                    <a:pt x="17507" y="8241"/>
                  </a:lnTo>
                  <a:cubicBezTo>
                    <a:pt x="17484" y="8218"/>
                    <a:pt x="17462" y="8195"/>
                    <a:pt x="17439" y="8172"/>
                  </a:cubicBezTo>
                  <a:cubicBezTo>
                    <a:pt x="17370" y="8104"/>
                    <a:pt x="17302" y="8012"/>
                    <a:pt x="17256" y="7944"/>
                  </a:cubicBezTo>
                  <a:cubicBezTo>
                    <a:pt x="17210" y="7875"/>
                    <a:pt x="17188" y="7807"/>
                    <a:pt x="17142" y="7716"/>
                  </a:cubicBezTo>
                  <a:lnTo>
                    <a:pt x="17119" y="7670"/>
                  </a:lnTo>
                  <a:cubicBezTo>
                    <a:pt x="17096" y="7602"/>
                    <a:pt x="17051" y="7510"/>
                    <a:pt x="17051" y="7419"/>
                  </a:cubicBezTo>
                  <a:cubicBezTo>
                    <a:pt x="17051" y="7351"/>
                    <a:pt x="17096" y="7305"/>
                    <a:pt x="17165" y="7282"/>
                  </a:cubicBezTo>
                  <a:lnTo>
                    <a:pt x="17210" y="7282"/>
                  </a:lnTo>
                  <a:cubicBezTo>
                    <a:pt x="17233" y="7259"/>
                    <a:pt x="17256" y="7259"/>
                    <a:pt x="17279" y="7259"/>
                  </a:cubicBezTo>
                  <a:cubicBezTo>
                    <a:pt x="17325" y="7236"/>
                    <a:pt x="17370" y="7236"/>
                    <a:pt x="17393" y="7236"/>
                  </a:cubicBezTo>
                  <a:lnTo>
                    <a:pt x="17530" y="7236"/>
                  </a:lnTo>
                  <a:cubicBezTo>
                    <a:pt x="17553" y="7236"/>
                    <a:pt x="17576" y="7214"/>
                    <a:pt x="17576" y="7214"/>
                  </a:cubicBezTo>
                  <a:close/>
                  <a:moveTo>
                    <a:pt x="10614" y="5616"/>
                  </a:moveTo>
                  <a:cubicBezTo>
                    <a:pt x="10660" y="5616"/>
                    <a:pt x="10705" y="5639"/>
                    <a:pt x="10751" y="5639"/>
                  </a:cubicBezTo>
                  <a:cubicBezTo>
                    <a:pt x="10774" y="5639"/>
                    <a:pt x="10819" y="5639"/>
                    <a:pt x="10865" y="5661"/>
                  </a:cubicBezTo>
                  <a:cubicBezTo>
                    <a:pt x="10934" y="5684"/>
                    <a:pt x="11002" y="5684"/>
                    <a:pt x="11070" y="5707"/>
                  </a:cubicBezTo>
                  <a:lnTo>
                    <a:pt x="11139" y="5707"/>
                  </a:lnTo>
                  <a:cubicBezTo>
                    <a:pt x="11207" y="5707"/>
                    <a:pt x="11253" y="5707"/>
                    <a:pt x="11299" y="5730"/>
                  </a:cubicBezTo>
                  <a:cubicBezTo>
                    <a:pt x="11390" y="5753"/>
                    <a:pt x="11458" y="5776"/>
                    <a:pt x="11550" y="5798"/>
                  </a:cubicBezTo>
                  <a:lnTo>
                    <a:pt x="11573" y="5821"/>
                  </a:lnTo>
                  <a:cubicBezTo>
                    <a:pt x="11664" y="5844"/>
                    <a:pt x="11732" y="5890"/>
                    <a:pt x="11824" y="5913"/>
                  </a:cubicBezTo>
                  <a:lnTo>
                    <a:pt x="11961" y="5981"/>
                  </a:lnTo>
                  <a:lnTo>
                    <a:pt x="12029" y="6004"/>
                  </a:lnTo>
                  <a:cubicBezTo>
                    <a:pt x="12052" y="5981"/>
                    <a:pt x="12098" y="5958"/>
                    <a:pt x="12143" y="5958"/>
                  </a:cubicBezTo>
                  <a:lnTo>
                    <a:pt x="12166" y="5958"/>
                  </a:lnTo>
                  <a:cubicBezTo>
                    <a:pt x="12212" y="5958"/>
                    <a:pt x="12280" y="6004"/>
                    <a:pt x="12303" y="6027"/>
                  </a:cubicBezTo>
                  <a:cubicBezTo>
                    <a:pt x="12349" y="6049"/>
                    <a:pt x="12394" y="6049"/>
                    <a:pt x="12417" y="6072"/>
                  </a:cubicBezTo>
                  <a:cubicBezTo>
                    <a:pt x="12440" y="6095"/>
                    <a:pt x="12463" y="6095"/>
                    <a:pt x="12463" y="6118"/>
                  </a:cubicBezTo>
                  <a:cubicBezTo>
                    <a:pt x="12508" y="6118"/>
                    <a:pt x="12554" y="6141"/>
                    <a:pt x="12577" y="6186"/>
                  </a:cubicBezTo>
                  <a:cubicBezTo>
                    <a:pt x="12623" y="6232"/>
                    <a:pt x="12645" y="6255"/>
                    <a:pt x="12668" y="6301"/>
                  </a:cubicBezTo>
                  <a:cubicBezTo>
                    <a:pt x="12714" y="6392"/>
                    <a:pt x="12714" y="6483"/>
                    <a:pt x="12714" y="6552"/>
                  </a:cubicBezTo>
                  <a:cubicBezTo>
                    <a:pt x="12714" y="6666"/>
                    <a:pt x="12714" y="6757"/>
                    <a:pt x="12691" y="6848"/>
                  </a:cubicBezTo>
                  <a:cubicBezTo>
                    <a:pt x="12691" y="6962"/>
                    <a:pt x="12691" y="7077"/>
                    <a:pt x="12668" y="7168"/>
                  </a:cubicBezTo>
                  <a:cubicBezTo>
                    <a:pt x="12668" y="7328"/>
                    <a:pt x="12645" y="7487"/>
                    <a:pt x="12623" y="7670"/>
                  </a:cubicBezTo>
                  <a:cubicBezTo>
                    <a:pt x="12600" y="7830"/>
                    <a:pt x="12577" y="7990"/>
                    <a:pt x="12554" y="8172"/>
                  </a:cubicBezTo>
                  <a:cubicBezTo>
                    <a:pt x="12508" y="8309"/>
                    <a:pt x="12486" y="8446"/>
                    <a:pt x="12486" y="8583"/>
                  </a:cubicBezTo>
                  <a:lnTo>
                    <a:pt x="12463" y="8720"/>
                  </a:lnTo>
                  <a:lnTo>
                    <a:pt x="12417" y="8903"/>
                  </a:lnTo>
                  <a:cubicBezTo>
                    <a:pt x="12394" y="9017"/>
                    <a:pt x="12394" y="9131"/>
                    <a:pt x="12371" y="9245"/>
                  </a:cubicBezTo>
                  <a:cubicBezTo>
                    <a:pt x="12349" y="9336"/>
                    <a:pt x="12349" y="9405"/>
                    <a:pt x="12349" y="9473"/>
                  </a:cubicBezTo>
                  <a:cubicBezTo>
                    <a:pt x="12326" y="9565"/>
                    <a:pt x="12303" y="9679"/>
                    <a:pt x="12303" y="9770"/>
                  </a:cubicBezTo>
                  <a:cubicBezTo>
                    <a:pt x="12280" y="9838"/>
                    <a:pt x="12280" y="9884"/>
                    <a:pt x="12280" y="9953"/>
                  </a:cubicBezTo>
                  <a:lnTo>
                    <a:pt x="12257" y="10044"/>
                  </a:lnTo>
                  <a:cubicBezTo>
                    <a:pt x="12257" y="10112"/>
                    <a:pt x="12235" y="10181"/>
                    <a:pt x="12235" y="10249"/>
                  </a:cubicBezTo>
                  <a:lnTo>
                    <a:pt x="12235" y="10295"/>
                  </a:lnTo>
                  <a:lnTo>
                    <a:pt x="12212" y="10409"/>
                  </a:lnTo>
                  <a:cubicBezTo>
                    <a:pt x="12212" y="10455"/>
                    <a:pt x="12212" y="10500"/>
                    <a:pt x="12189" y="10569"/>
                  </a:cubicBezTo>
                  <a:lnTo>
                    <a:pt x="12189" y="10637"/>
                  </a:lnTo>
                  <a:cubicBezTo>
                    <a:pt x="12189" y="10706"/>
                    <a:pt x="12189" y="10774"/>
                    <a:pt x="12166" y="10843"/>
                  </a:cubicBezTo>
                  <a:lnTo>
                    <a:pt x="12166" y="10911"/>
                  </a:lnTo>
                  <a:cubicBezTo>
                    <a:pt x="12166" y="10980"/>
                    <a:pt x="12143" y="11048"/>
                    <a:pt x="12143" y="11117"/>
                  </a:cubicBezTo>
                  <a:cubicBezTo>
                    <a:pt x="12143" y="11185"/>
                    <a:pt x="12120" y="11231"/>
                    <a:pt x="12120" y="11276"/>
                  </a:cubicBezTo>
                  <a:lnTo>
                    <a:pt x="12098" y="11368"/>
                  </a:lnTo>
                  <a:lnTo>
                    <a:pt x="12075" y="11482"/>
                  </a:lnTo>
                  <a:cubicBezTo>
                    <a:pt x="12075" y="11528"/>
                    <a:pt x="12075" y="11596"/>
                    <a:pt x="12052" y="11642"/>
                  </a:cubicBezTo>
                  <a:cubicBezTo>
                    <a:pt x="12052" y="11733"/>
                    <a:pt x="12029" y="11824"/>
                    <a:pt x="12029" y="11938"/>
                  </a:cubicBezTo>
                  <a:lnTo>
                    <a:pt x="12006" y="11961"/>
                  </a:lnTo>
                  <a:cubicBezTo>
                    <a:pt x="12006" y="12007"/>
                    <a:pt x="12006" y="12075"/>
                    <a:pt x="11983" y="12121"/>
                  </a:cubicBezTo>
                  <a:cubicBezTo>
                    <a:pt x="12029" y="12167"/>
                    <a:pt x="12052" y="12235"/>
                    <a:pt x="12052" y="12304"/>
                  </a:cubicBezTo>
                  <a:lnTo>
                    <a:pt x="12029" y="12441"/>
                  </a:lnTo>
                  <a:cubicBezTo>
                    <a:pt x="12029" y="12532"/>
                    <a:pt x="12006" y="12623"/>
                    <a:pt x="11983" y="12714"/>
                  </a:cubicBezTo>
                  <a:cubicBezTo>
                    <a:pt x="11961" y="12806"/>
                    <a:pt x="11938" y="12920"/>
                    <a:pt x="11938" y="13011"/>
                  </a:cubicBezTo>
                  <a:cubicBezTo>
                    <a:pt x="11915" y="13102"/>
                    <a:pt x="11892" y="13217"/>
                    <a:pt x="11892" y="13308"/>
                  </a:cubicBezTo>
                  <a:cubicBezTo>
                    <a:pt x="11892" y="13399"/>
                    <a:pt x="11869" y="13468"/>
                    <a:pt x="11869" y="13536"/>
                  </a:cubicBezTo>
                  <a:lnTo>
                    <a:pt x="11869" y="13605"/>
                  </a:lnTo>
                  <a:cubicBezTo>
                    <a:pt x="11869" y="13673"/>
                    <a:pt x="11869" y="13719"/>
                    <a:pt x="11869" y="13787"/>
                  </a:cubicBezTo>
                  <a:cubicBezTo>
                    <a:pt x="11847" y="13833"/>
                    <a:pt x="11847" y="13879"/>
                    <a:pt x="11847" y="13924"/>
                  </a:cubicBezTo>
                  <a:cubicBezTo>
                    <a:pt x="11847" y="13993"/>
                    <a:pt x="11847" y="14061"/>
                    <a:pt x="11824" y="14130"/>
                  </a:cubicBezTo>
                  <a:cubicBezTo>
                    <a:pt x="11801" y="14198"/>
                    <a:pt x="11755" y="14244"/>
                    <a:pt x="11687" y="14267"/>
                  </a:cubicBezTo>
                  <a:lnTo>
                    <a:pt x="11892" y="14426"/>
                  </a:lnTo>
                  <a:cubicBezTo>
                    <a:pt x="12212" y="14677"/>
                    <a:pt x="12486" y="14883"/>
                    <a:pt x="12737" y="15065"/>
                  </a:cubicBezTo>
                  <a:cubicBezTo>
                    <a:pt x="12919" y="15202"/>
                    <a:pt x="13079" y="15317"/>
                    <a:pt x="13239" y="15431"/>
                  </a:cubicBezTo>
                  <a:cubicBezTo>
                    <a:pt x="13239" y="15385"/>
                    <a:pt x="13262" y="15339"/>
                    <a:pt x="13307" y="15294"/>
                  </a:cubicBezTo>
                  <a:cubicBezTo>
                    <a:pt x="13307" y="15271"/>
                    <a:pt x="13330" y="15271"/>
                    <a:pt x="13353" y="15271"/>
                  </a:cubicBezTo>
                  <a:cubicBezTo>
                    <a:pt x="13376" y="15225"/>
                    <a:pt x="13399" y="15180"/>
                    <a:pt x="13421" y="15134"/>
                  </a:cubicBezTo>
                  <a:lnTo>
                    <a:pt x="13444" y="15111"/>
                  </a:lnTo>
                  <a:cubicBezTo>
                    <a:pt x="13490" y="15020"/>
                    <a:pt x="13558" y="14951"/>
                    <a:pt x="13604" y="14860"/>
                  </a:cubicBezTo>
                  <a:lnTo>
                    <a:pt x="13627" y="14837"/>
                  </a:lnTo>
                  <a:cubicBezTo>
                    <a:pt x="13673" y="14792"/>
                    <a:pt x="13695" y="14723"/>
                    <a:pt x="13741" y="14677"/>
                  </a:cubicBezTo>
                  <a:lnTo>
                    <a:pt x="13809" y="14586"/>
                  </a:lnTo>
                  <a:cubicBezTo>
                    <a:pt x="13832" y="14540"/>
                    <a:pt x="13855" y="14495"/>
                    <a:pt x="13878" y="14472"/>
                  </a:cubicBezTo>
                  <a:cubicBezTo>
                    <a:pt x="13901" y="14404"/>
                    <a:pt x="13946" y="14358"/>
                    <a:pt x="13969" y="14312"/>
                  </a:cubicBezTo>
                  <a:lnTo>
                    <a:pt x="14038" y="14221"/>
                  </a:lnTo>
                  <a:cubicBezTo>
                    <a:pt x="14061" y="14175"/>
                    <a:pt x="14083" y="14130"/>
                    <a:pt x="14129" y="14084"/>
                  </a:cubicBezTo>
                  <a:cubicBezTo>
                    <a:pt x="14175" y="14015"/>
                    <a:pt x="14220" y="13947"/>
                    <a:pt x="14266" y="13856"/>
                  </a:cubicBezTo>
                  <a:lnTo>
                    <a:pt x="14289" y="13833"/>
                  </a:lnTo>
                  <a:cubicBezTo>
                    <a:pt x="14334" y="13764"/>
                    <a:pt x="14380" y="13673"/>
                    <a:pt x="14426" y="13605"/>
                  </a:cubicBezTo>
                  <a:cubicBezTo>
                    <a:pt x="14471" y="13559"/>
                    <a:pt x="14494" y="13513"/>
                    <a:pt x="14540" y="13491"/>
                  </a:cubicBezTo>
                  <a:lnTo>
                    <a:pt x="14586" y="13399"/>
                  </a:lnTo>
                  <a:lnTo>
                    <a:pt x="14631" y="13376"/>
                  </a:lnTo>
                  <a:cubicBezTo>
                    <a:pt x="14654" y="13308"/>
                    <a:pt x="14700" y="13262"/>
                    <a:pt x="14768" y="13217"/>
                  </a:cubicBezTo>
                  <a:cubicBezTo>
                    <a:pt x="14814" y="13171"/>
                    <a:pt x="14859" y="13148"/>
                    <a:pt x="14905" y="13125"/>
                  </a:cubicBezTo>
                  <a:cubicBezTo>
                    <a:pt x="14951" y="13102"/>
                    <a:pt x="14974" y="13080"/>
                    <a:pt x="15019" y="13057"/>
                  </a:cubicBezTo>
                  <a:cubicBezTo>
                    <a:pt x="15042" y="13034"/>
                    <a:pt x="15088" y="13011"/>
                    <a:pt x="15156" y="12966"/>
                  </a:cubicBezTo>
                  <a:cubicBezTo>
                    <a:pt x="15202" y="12943"/>
                    <a:pt x="15225" y="12897"/>
                    <a:pt x="15270" y="12874"/>
                  </a:cubicBezTo>
                  <a:cubicBezTo>
                    <a:pt x="15293" y="12851"/>
                    <a:pt x="15316" y="12829"/>
                    <a:pt x="15362" y="12806"/>
                  </a:cubicBezTo>
                  <a:cubicBezTo>
                    <a:pt x="15453" y="12737"/>
                    <a:pt x="15521" y="12692"/>
                    <a:pt x="15613" y="12646"/>
                  </a:cubicBezTo>
                  <a:cubicBezTo>
                    <a:pt x="15704" y="12577"/>
                    <a:pt x="15795" y="12555"/>
                    <a:pt x="15887" y="12509"/>
                  </a:cubicBezTo>
                  <a:cubicBezTo>
                    <a:pt x="15955" y="12486"/>
                    <a:pt x="16001" y="12463"/>
                    <a:pt x="16069" y="12441"/>
                  </a:cubicBezTo>
                  <a:cubicBezTo>
                    <a:pt x="16115" y="12441"/>
                    <a:pt x="16160" y="12441"/>
                    <a:pt x="16229" y="12418"/>
                  </a:cubicBezTo>
                  <a:cubicBezTo>
                    <a:pt x="16275" y="12418"/>
                    <a:pt x="16297" y="12463"/>
                    <a:pt x="16320" y="12486"/>
                  </a:cubicBezTo>
                  <a:cubicBezTo>
                    <a:pt x="16366" y="12509"/>
                    <a:pt x="16412" y="12532"/>
                    <a:pt x="16434" y="12555"/>
                  </a:cubicBezTo>
                  <a:cubicBezTo>
                    <a:pt x="16457" y="12577"/>
                    <a:pt x="16457" y="12600"/>
                    <a:pt x="16480" y="12646"/>
                  </a:cubicBezTo>
                  <a:cubicBezTo>
                    <a:pt x="16480" y="12669"/>
                    <a:pt x="16480" y="12669"/>
                    <a:pt x="16480" y="12692"/>
                  </a:cubicBezTo>
                  <a:cubicBezTo>
                    <a:pt x="16480" y="12714"/>
                    <a:pt x="16480" y="12737"/>
                    <a:pt x="16480" y="12760"/>
                  </a:cubicBezTo>
                  <a:cubicBezTo>
                    <a:pt x="16480" y="12806"/>
                    <a:pt x="16480" y="12851"/>
                    <a:pt x="16480" y="12897"/>
                  </a:cubicBezTo>
                  <a:cubicBezTo>
                    <a:pt x="16457" y="12988"/>
                    <a:pt x="16434" y="13057"/>
                    <a:pt x="16412" y="13125"/>
                  </a:cubicBezTo>
                  <a:cubicBezTo>
                    <a:pt x="16389" y="13217"/>
                    <a:pt x="16366" y="13285"/>
                    <a:pt x="16343" y="13376"/>
                  </a:cubicBezTo>
                  <a:lnTo>
                    <a:pt x="16297" y="13468"/>
                  </a:lnTo>
                  <a:cubicBezTo>
                    <a:pt x="16275" y="13536"/>
                    <a:pt x="16252" y="13582"/>
                    <a:pt x="16229" y="13627"/>
                  </a:cubicBezTo>
                  <a:cubicBezTo>
                    <a:pt x="16206" y="13696"/>
                    <a:pt x="16183" y="13787"/>
                    <a:pt x="16183" y="13856"/>
                  </a:cubicBezTo>
                  <a:cubicBezTo>
                    <a:pt x="16160" y="13924"/>
                    <a:pt x="16138" y="13970"/>
                    <a:pt x="16115" y="14038"/>
                  </a:cubicBezTo>
                  <a:cubicBezTo>
                    <a:pt x="16092" y="14084"/>
                    <a:pt x="16092" y="14152"/>
                    <a:pt x="16069" y="14198"/>
                  </a:cubicBezTo>
                  <a:cubicBezTo>
                    <a:pt x="16046" y="14289"/>
                    <a:pt x="16001" y="14381"/>
                    <a:pt x="15978" y="14449"/>
                  </a:cubicBezTo>
                  <a:cubicBezTo>
                    <a:pt x="15932" y="14518"/>
                    <a:pt x="15887" y="14609"/>
                    <a:pt x="15818" y="14677"/>
                  </a:cubicBezTo>
                  <a:lnTo>
                    <a:pt x="15795" y="14723"/>
                  </a:lnTo>
                  <a:cubicBezTo>
                    <a:pt x="15750" y="14792"/>
                    <a:pt x="15727" y="14860"/>
                    <a:pt x="15681" y="14906"/>
                  </a:cubicBezTo>
                  <a:lnTo>
                    <a:pt x="15613" y="15043"/>
                  </a:lnTo>
                  <a:cubicBezTo>
                    <a:pt x="15521" y="15157"/>
                    <a:pt x="15453" y="15271"/>
                    <a:pt x="15362" y="15385"/>
                  </a:cubicBezTo>
                  <a:cubicBezTo>
                    <a:pt x="15316" y="15453"/>
                    <a:pt x="15270" y="15545"/>
                    <a:pt x="15202" y="15613"/>
                  </a:cubicBezTo>
                  <a:lnTo>
                    <a:pt x="15156" y="15705"/>
                  </a:lnTo>
                  <a:cubicBezTo>
                    <a:pt x="15133" y="15750"/>
                    <a:pt x="15111" y="15796"/>
                    <a:pt x="15065" y="15842"/>
                  </a:cubicBezTo>
                  <a:cubicBezTo>
                    <a:pt x="15042" y="15887"/>
                    <a:pt x="15019" y="15933"/>
                    <a:pt x="14996" y="15978"/>
                  </a:cubicBezTo>
                  <a:lnTo>
                    <a:pt x="14928" y="16070"/>
                  </a:lnTo>
                  <a:lnTo>
                    <a:pt x="14905" y="16115"/>
                  </a:lnTo>
                  <a:cubicBezTo>
                    <a:pt x="14882" y="16138"/>
                    <a:pt x="14859" y="16161"/>
                    <a:pt x="14837" y="16184"/>
                  </a:cubicBezTo>
                  <a:lnTo>
                    <a:pt x="14837" y="16207"/>
                  </a:lnTo>
                  <a:cubicBezTo>
                    <a:pt x="14814" y="16230"/>
                    <a:pt x="14791" y="16252"/>
                    <a:pt x="14745" y="16275"/>
                  </a:cubicBezTo>
                  <a:cubicBezTo>
                    <a:pt x="14745" y="16298"/>
                    <a:pt x="14745" y="16298"/>
                    <a:pt x="14745" y="16321"/>
                  </a:cubicBezTo>
                  <a:cubicBezTo>
                    <a:pt x="14768" y="16298"/>
                    <a:pt x="14791" y="16275"/>
                    <a:pt x="14837" y="16275"/>
                  </a:cubicBezTo>
                  <a:cubicBezTo>
                    <a:pt x="14859" y="16275"/>
                    <a:pt x="14882" y="16298"/>
                    <a:pt x="14905" y="16298"/>
                  </a:cubicBezTo>
                  <a:cubicBezTo>
                    <a:pt x="14928" y="16275"/>
                    <a:pt x="14951" y="16230"/>
                    <a:pt x="14996" y="16207"/>
                  </a:cubicBezTo>
                  <a:cubicBezTo>
                    <a:pt x="15042" y="16184"/>
                    <a:pt x="15088" y="16161"/>
                    <a:pt x="15133" y="16138"/>
                  </a:cubicBezTo>
                  <a:cubicBezTo>
                    <a:pt x="15202" y="16115"/>
                    <a:pt x="15293" y="16093"/>
                    <a:pt x="15362" y="16047"/>
                  </a:cubicBezTo>
                  <a:cubicBezTo>
                    <a:pt x="15407" y="16024"/>
                    <a:pt x="15453" y="16001"/>
                    <a:pt x="15521" y="15978"/>
                  </a:cubicBezTo>
                  <a:lnTo>
                    <a:pt x="15613" y="15933"/>
                  </a:lnTo>
                  <a:cubicBezTo>
                    <a:pt x="15704" y="15887"/>
                    <a:pt x="15795" y="15842"/>
                    <a:pt x="15864" y="15796"/>
                  </a:cubicBezTo>
                  <a:cubicBezTo>
                    <a:pt x="15909" y="15773"/>
                    <a:pt x="15955" y="15750"/>
                    <a:pt x="16024" y="15727"/>
                  </a:cubicBezTo>
                  <a:cubicBezTo>
                    <a:pt x="16115" y="15659"/>
                    <a:pt x="16206" y="15613"/>
                    <a:pt x="16320" y="15545"/>
                  </a:cubicBezTo>
                  <a:lnTo>
                    <a:pt x="16412" y="15499"/>
                  </a:lnTo>
                  <a:cubicBezTo>
                    <a:pt x="16526" y="15453"/>
                    <a:pt x="16640" y="15385"/>
                    <a:pt x="16754" y="15339"/>
                  </a:cubicBezTo>
                  <a:cubicBezTo>
                    <a:pt x="16868" y="15271"/>
                    <a:pt x="17005" y="15202"/>
                    <a:pt x="17119" y="15157"/>
                  </a:cubicBezTo>
                  <a:cubicBezTo>
                    <a:pt x="17165" y="15134"/>
                    <a:pt x="17210" y="15111"/>
                    <a:pt x="17279" y="15088"/>
                  </a:cubicBezTo>
                  <a:lnTo>
                    <a:pt x="17416" y="15088"/>
                  </a:lnTo>
                  <a:cubicBezTo>
                    <a:pt x="17439" y="15111"/>
                    <a:pt x="17439" y="15111"/>
                    <a:pt x="17462" y="15111"/>
                  </a:cubicBezTo>
                  <a:cubicBezTo>
                    <a:pt x="17507" y="15088"/>
                    <a:pt x="17576" y="15088"/>
                    <a:pt x="17621" y="15088"/>
                  </a:cubicBezTo>
                  <a:cubicBezTo>
                    <a:pt x="17713" y="15065"/>
                    <a:pt x="17781" y="15043"/>
                    <a:pt x="17850" y="15043"/>
                  </a:cubicBezTo>
                  <a:cubicBezTo>
                    <a:pt x="17941" y="15020"/>
                    <a:pt x="18032" y="14997"/>
                    <a:pt x="18101" y="14997"/>
                  </a:cubicBezTo>
                  <a:cubicBezTo>
                    <a:pt x="18192" y="14974"/>
                    <a:pt x="18306" y="14974"/>
                    <a:pt x="18420" y="14974"/>
                  </a:cubicBezTo>
                  <a:lnTo>
                    <a:pt x="18671" y="14974"/>
                  </a:lnTo>
                  <a:cubicBezTo>
                    <a:pt x="18717" y="14997"/>
                    <a:pt x="18785" y="14997"/>
                    <a:pt x="18854" y="15020"/>
                  </a:cubicBezTo>
                  <a:cubicBezTo>
                    <a:pt x="18968" y="15065"/>
                    <a:pt x="19059" y="15134"/>
                    <a:pt x="19105" y="15248"/>
                  </a:cubicBezTo>
                  <a:cubicBezTo>
                    <a:pt x="19151" y="15317"/>
                    <a:pt x="19128" y="15431"/>
                    <a:pt x="19082" y="15522"/>
                  </a:cubicBezTo>
                  <a:lnTo>
                    <a:pt x="19082" y="15545"/>
                  </a:lnTo>
                  <a:cubicBezTo>
                    <a:pt x="19082" y="15568"/>
                    <a:pt x="19059" y="15590"/>
                    <a:pt x="19036" y="15613"/>
                  </a:cubicBezTo>
                  <a:cubicBezTo>
                    <a:pt x="19036" y="15636"/>
                    <a:pt x="19014" y="15659"/>
                    <a:pt x="18991" y="15682"/>
                  </a:cubicBezTo>
                  <a:cubicBezTo>
                    <a:pt x="18945" y="15705"/>
                    <a:pt x="18922" y="15727"/>
                    <a:pt x="18877" y="15773"/>
                  </a:cubicBezTo>
                  <a:cubicBezTo>
                    <a:pt x="18831" y="15796"/>
                    <a:pt x="18808" y="15819"/>
                    <a:pt x="18763" y="15842"/>
                  </a:cubicBezTo>
                  <a:lnTo>
                    <a:pt x="18740" y="15887"/>
                  </a:lnTo>
                  <a:cubicBezTo>
                    <a:pt x="18717" y="15910"/>
                    <a:pt x="18671" y="15956"/>
                    <a:pt x="18648" y="16001"/>
                  </a:cubicBezTo>
                  <a:cubicBezTo>
                    <a:pt x="18603" y="16024"/>
                    <a:pt x="18534" y="16070"/>
                    <a:pt x="18489" y="16115"/>
                  </a:cubicBezTo>
                  <a:cubicBezTo>
                    <a:pt x="18443" y="16138"/>
                    <a:pt x="18420" y="16161"/>
                    <a:pt x="18375" y="16161"/>
                  </a:cubicBezTo>
                  <a:cubicBezTo>
                    <a:pt x="18352" y="16207"/>
                    <a:pt x="18329" y="16230"/>
                    <a:pt x="18306" y="16275"/>
                  </a:cubicBezTo>
                  <a:lnTo>
                    <a:pt x="18283" y="16298"/>
                  </a:lnTo>
                  <a:cubicBezTo>
                    <a:pt x="18260" y="16344"/>
                    <a:pt x="18238" y="16389"/>
                    <a:pt x="18192" y="16435"/>
                  </a:cubicBezTo>
                  <a:cubicBezTo>
                    <a:pt x="18146" y="16503"/>
                    <a:pt x="18123" y="16549"/>
                    <a:pt x="18055" y="16595"/>
                  </a:cubicBezTo>
                  <a:cubicBezTo>
                    <a:pt x="18009" y="16640"/>
                    <a:pt x="17918" y="16686"/>
                    <a:pt x="17827" y="16732"/>
                  </a:cubicBezTo>
                  <a:cubicBezTo>
                    <a:pt x="17804" y="16732"/>
                    <a:pt x="17781" y="16755"/>
                    <a:pt x="17758" y="16755"/>
                  </a:cubicBezTo>
                  <a:cubicBezTo>
                    <a:pt x="17713" y="16777"/>
                    <a:pt x="17690" y="16800"/>
                    <a:pt x="17644" y="16800"/>
                  </a:cubicBezTo>
                  <a:cubicBezTo>
                    <a:pt x="17598" y="16823"/>
                    <a:pt x="17553" y="16846"/>
                    <a:pt x="17507" y="16869"/>
                  </a:cubicBezTo>
                  <a:cubicBezTo>
                    <a:pt x="17462" y="16891"/>
                    <a:pt x="17416" y="16914"/>
                    <a:pt x="17370" y="16937"/>
                  </a:cubicBezTo>
                  <a:cubicBezTo>
                    <a:pt x="17325" y="16960"/>
                    <a:pt x="17279" y="16983"/>
                    <a:pt x="17233" y="17006"/>
                  </a:cubicBezTo>
                  <a:lnTo>
                    <a:pt x="17142" y="17051"/>
                  </a:lnTo>
                  <a:cubicBezTo>
                    <a:pt x="17096" y="17074"/>
                    <a:pt x="17028" y="17120"/>
                    <a:pt x="16982" y="17143"/>
                  </a:cubicBezTo>
                  <a:lnTo>
                    <a:pt x="16959" y="17165"/>
                  </a:lnTo>
                  <a:lnTo>
                    <a:pt x="16914" y="17188"/>
                  </a:lnTo>
                  <a:cubicBezTo>
                    <a:pt x="16868" y="17211"/>
                    <a:pt x="16822" y="17257"/>
                    <a:pt x="16777" y="17279"/>
                  </a:cubicBezTo>
                  <a:lnTo>
                    <a:pt x="16708" y="17302"/>
                  </a:lnTo>
                  <a:cubicBezTo>
                    <a:pt x="16663" y="17325"/>
                    <a:pt x="16617" y="17348"/>
                    <a:pt x="16571" y="17371"/>
                  </a:cubicBezTo>
                  <a:lnTo>
                    <a:pt x="16526" y="17394"/>
                  </a:lnTo>
                  <a:lnTo>
                    <a:pt x="16457" y="17439"/>
                  </a:lnTo>
                  <a:cubicBezTo>
                    <a:pt x="16434" y="17462"/>
                    <a:pt x="16412" y="17462"/>
                    <a:pt x="16366" y="17485"/>
                  </a:cubicBezTo>
                  <a:lnTo>
                    <a:pt x="16389" y="17485"/>
                  </a:lnTo>
                  <a:cubicBezTo>
                    <a:pt x="16457" y="17531"/>
                    <a:pt x="16526" y="17553"/>
                    <a:pt x="16594" y="17599"/>
                  </a:cubicBezTo>
                  <a:cubicBezTo>
                    <a:pt x="16663" y="17668"/>
                    <a:pt x="16731" y="17713"/>
                    <a:pt x="16800" y="17759"/>
                  </a:cubicBezTo>
                  <a:cubicBezTo>
                    <a:pt x="16891" y="17804"/>
                    <a:pt x="16982" y="17873"/>
                    <a:pt x="17074" y="17919"/>
                  </a:cubicBezTo>
                  <a:cubicBezTo>
                    <a:pt x="17142" y="17964"/>
                    <a:pt x="17210" y="18010"/>
                    <a:pt x="17279" y="18056"/>
                  </a:cubicBezTo>
                  <a:cubicBezTo>
                    <a:pt x="17347" y="18101"/>
                    <a:pt x="17439" y="18147"/>
                    <a:pt x="17507" y="18193"/>
                  </a:cubicBezTo>
                  <a:cubicBezTo>
                    <a:pt x="17598" y="18238"/>
                    <a:pt x="17667" y="18284"/>
                    <a:pt x="17735" y="18329"/>
                  </a:cubicBezTo>
                  <a:cubicBezTo>
                    <a:pt x="17850" y="18375"/>
                    <a:pt x="17941" y="18444"/>
                    <a:pt x="18032" y="18512"/>
                  </a:cubicBezTo>
                  <a:lnTo>
                    <a:pt x="18192" y="18626"/>
                  </a:lnTo>
                  <a:cubicBezTo>
                    <a:pt x="18283" y="18672"/>
                    <a:pt x="18397" y="18740"/>
                    <a:pt x="18489" y="18809"/>
                  </a:cubicBezTo>
                  <a:lnTo>
                    <a:pt x="18603" y="18854"/>
                  </a:lnTo>
                  <a:cubicBezTo>
                    <a:pt x="18671" y="18900"/>
                    <a:pt x="18740" y="18946"/>
                    <a:pt x="18808" y="18991"/>
                  </a:cubicBezTo>
                  <a:cubicBezTo>
                    <a:pt x="18854" y="18991"/>
                    <a:pt x="18900" y="19014"/>
                    <a:pt x="18922" y="19037"/>
                  </a:cubicBezTo>
                  <a:cubicBezTo>
                    <a:pt x="18968" y="19060"/>
                    <a:pt x="18991" y="19060"/>
                    <a:pt x="19014" y="19083"/>
                  </a:cubicBezTo>
                  <a:cubicBezTo>
                    <a:pt x="19082" y="19128"/>
                    <a:pt x="19173" y="19151"/>
                    <a:pt x="19219" y="19174"/>
                  </a:cubicBezTo>
                  <a:lnTo>
                    <a:pt x="19196" y="19174"/>
                  </a:lnTo>
                  <a:cubicBezTo>
                    <a:pt x="19288" y="19220"/>
                    <a:pt x="19379" y="19265"/>
                    <a:pt x="19470" y="19334"/>
                  </a:cubicBezTo>
                  <a:cubicBezTo>
                    <a:pt x="19584" y="19379"/>
                    <a:pt x="19653" y="19425"/>
                    <a:pt x="19721" y="19494"/>
                  </a:cubicBezTo>
                  <a:cubicBezTo>
                    <a:pt x="19744" y="19471"/>
                    <a:pt x="19767" y="19471"/>
                    <a:pt x="19790" y="19471"/>
                  </a:cubicBezTo>
                  <a:cubicBezTo>
                    <a:pt x="19835" y="19471"/>
                    <a:pt x="19858" y="19494"/>
                    <a:pt x="19881" y="19494"/>
                  </a:cubicBezTo>
                  <a:cubicBezTo>
                    <a:pt x="19972" y="19562"/>
                    <a:pt x="19995" y="19676"/>
                    <a:pt x="19949" y="19767"/>
                  </a:cubicBezTo>
                  <a:cubicBezTo>
                    <a:pt x="19927" y="19790"/>
                    <a:pt x="19904" y="19836"/>
                    <a:pt x="19881" y="19882"/>
                  </a:cubicBezTo>
                  <a:cubicBezTo>
                    <a:pt x="19858" y="19950"/>
                    <a:pt x="19835" y="20041"/>
                    <a:pt x="19790" y="20110"/>
                  </a:cubicBezTo>
                  <a:lnTo>
                    <a:pt x="19790" y="20155"/>
                  </a:lnTo>
                  <a:lnTo>
                    <a:pt x="19767" y="20247"/>
                  </a:lnTo>
                  <a:cubicBezTo>
                    <a:pt x="19744" y="20315"/>
                    <a:pt x="19721" y="20384"/>
                    <a:pt x="19698" y="20475"/>
                  </a:cubicBezTo>
                  <a:cubicBezTo>
                    <a:pt x="19653" y="20680"/>
                    <a:pt x="19561" y="20909"/>
                    <a:pt x="19470" y="21068"/>
                  </a:cubicBezTo>
                  <a:cubicBezTo>
                    <a:pt x="19402" y="21205"/>
                    <a:pt x="19333" y="21342"/>
                    <a:pt x="19265" y="21479"/>
                  </a:cubicBezTo>
                  <a:lnTo>
                    <a:pt x="19196" y="21593"/>
                  </a:lnTo>
                  <a:cubicBezTo>
                    <a:pt x="19151" y="21685"/>
                    <a:pt x="19082" y="21776"/>
                    <a:pt x="19036" y="21890"/>
                  </a:cubicBezTo>
                  <a:cubicBezTo>
                    <a:pt x="19014" y="21913"/>
                    <a:pt x="18991" y="21959"/>
                    <a:pt x="18991" y="21981"/>
                  </a:cubicBezTo>
                  <a:cubicBezTo>
                    <a:pt x="18968" y="22027"/>
                    <a:pt x="18945" y="22050"/>
                    <a:pt x="18922" y="22096"/>
                  </a:cubicBezTo>
                  <a:lnTo>
                    <a:pt x="18900" y="22141"/>
                  </a:lnTo>
                  <a:lnTo>
                    <a:pt x="18831" y="22278"/>
                  </a:lnTo>
                  <a:cubicBezTo>
                    <a:pt x="18763" y="22392"/>
                    <a:pt x="18694" y="22506"/>
                    <a:pt x="18603" y="22666"/>
                  </a:cubicBezTo>
                  <a:cubicBezTo>
                    <a:pt x="18534" y="22803"/>
                    <a:pt x="18443" y="22940"/>
                    <a:pt x="18352" y="23077"/>
                  </a:cubicBezTo>
                  <a:lnTo>
                    <a:pt x="18283" y="23168"/>
                  </a:lnTo>
                  <a:lnTo>
                    <a:pt x="18215" y="23283"/>
                  </a:lnTo>
                  <a:cubicBezTo>
                    <a:pt x="18146" y="23397"/>
                    <a:pt x="18055" y="23511"/>
                    <a:pt x="17987" y="23625"/>
                  </a:cubicBezTo>
                  <a:cubicBezTo>
                    <a:pt x="17964" y="23693"/>
                    <a:pt x="17918" y="23762"/>
                    <a:pt x="17895" y="23808"/>
                  </a:cubicBezTo>
                  <a:cubicBezTo>
                    <a:pt x="17827" y="23899"/>
                    <a:pt x="17781" y="23990"/>
                    <a:pt x="17735" y="24081"/>
                  </a:cubicBezTo>
                  <a:cubicBezTo>
                    <a:pt x="17713" y="24127"/>
                    <a:pt x="17667" y="24173"/>
                    <a:pt x="17644" y="24218"/>
                  </a:cubicBezTo>
                  <a:cubicBezTo>
                    <a:pt x="17621" y="24264"/>
                    <a:pt x="17598" y="24287"/>
                    <a:pt x="17576" y="24333"/>
                  </a:cubicBezTo>
                  <a:cubicBezTo>
                    <a:pt x="17530" y="24424"/>
                    <a:pt x="17484" y="24492"/>
                    <a:pt x="17439" y="24584"/>
                  </a:cubicBezTo>
                  <a:lnTo>
                    <a:pt x="16982" y="25246"/>
                  </a:lnTo>
                  <a:lnTo>
                    <a:pt x="16822" y="25497"/>
                  </a:lnTo>
                  <a:cubicBezTo>
                    <a:pt x="16777" y="25542"/>
                    <a:pt x="16754" y="25611"/>
                    <a:pt x="16708" y="25656"/>
                  </a:cubicBezTo>
                  <a:lnTo>
                    <a:pt x="16663" y="25725"/>
                  </a:lnTo>
                  <a:cubicBezTo>
                    <a:pt x="16640" y="25770"/>
                    <a:pt x="16594" y="25816"/>
                    <a:pt x="16571" y="25862"/>
                  </a:cubicBezTo>
                  <a:lnTo>
                    <a:pt x="16503" y="25953"/>
                  </a:lnTo>
                  <a:cubicBezTo>
                    <a:pt x="16480" y="25999"/>
                    <a:pt x="16434" y="26067"/>
                    <a:pt x="16412" y="26113"/>
                  </a:cubicBezTo>
                  <a:lnTo>
                    <a:pt x="16343" y="26204"/>
                  </a:lnTo>
                  <a:lnTo>
                    <a:pt x="16297" y="26273"/>
                  </a:lnTo>
                  <a:cubicBezTo>
                    <a:pt x="16252" y="26318"/>
                    <a:pt x="16229" y="26364"/>
                    <a:pt x="16183" y="26410"/>
                  </a:cubicBezTo>
                  <a:lnTo>
                    <a:pt x="16069" y="26569"/>
                  </a:lnTo>
                  <a:cubicBezTo>
                    <a:pt x="16001" y="26661"/>
                    <a:pt x="15932" y="26775"/>
                    <a:pt x="15864" y="26866"/>
                  </a:cubicBezTo>
                  <a:cubicBezTo>
                    <a:pt x="15795" y="26935"/>
                    <a:pt x="15750" y="27003"/>
                    <a:pt x="15704" y="27072"/>
                  </a:cubicBezTo>
                  <a:cubicBezTo>
                    <a:pt x="15636" y="27163"/>
                    <a:pt x="15567" y="27231"/>
                    <a:pt x="15521" y="27300"/>
                  </a:cubicBezTo>
                  <a:cubicBezTo>
                    <a:pt x="15453" y="27391"/>
                    <a:pt x="15384" y="27460"/>
                    <a:pt x="15339" y="27551"/>
                  </a:cubicBezTo>
                  <a:cubicBezTo>
                    <a:pt x="15179" y="27756"/>
                    <a:pt x="15019" y="27962"/>
                    <a:pt x="14837" y="28167"/>
                  </a:cubicBezTo>
                  <a:lnTo>
                    <a:pt x="14814" y="28190"/>
                  </a:lnTo>
                  <a:cubicBezTo>
                    <a:pt x="14768" y="28236"/>
                    <a:pt x="14723" y="28281"/>
                    <a:pt x="14700" y="28350"/>
                  </a:cubicBezTo>
                  <a:cubicBezTo>
                    <a:pt x="14677" y="28373"/>
                    <a:pt x="14654" y="28395"/>
                    <a:pt x="14608" y="28441"/>
                  </a:cubicBezTo>
                  <a:cubicBezTo>
                    <a:pt x="14586" y="28464"/>
                    <a:pt x="14563" y="28487"/>
                    <a:pt x="14563" y="28510"/>
                  </a:cubicBezTo>
                  <a:cubicBezTo>
                    <a:pt x="14563" y="28532"/>
                    <a:pt x="14540" y="28532"/>
                    <a:pt x="14540" y="28555"/>
                  </a:cubicBezTo>
                  <a:cubicBezTo>
                    <a:pt x="14540" y="28601"/>
                    <a:pt x="14517" y="28624"/>
                    <a:pt x="14494" y="28646"/>
                  </a:cubicBezTo>
                  <a:cubicBezTo>
                    <a:pt x="14471" y="28692"/>
                    <a:pt x="14403" y="28715"/>
                    <a:pt x="14357" y="28715"/>
                  </a:cubicBezTo>
                  <a:lnTo>
                    <a:pt x="14312" y="28715"/>
                  </a:lnTo>
                  <a:cubicBezTo>
                    <a:pt x="14289" y="28692"/>
                    <a:pt x="14243" y="28692"/>
                    <a:pt x="14220" y="28669"/>
                  </a:cubicBezTo>
                  <a:lnTo>
                    <a:pt x="14175" y="28646"/>
                  </a:lnTo>
                  <a:cubicBezTo>
                    <a:pt x="14129" y="28624"/>
                    <a:pt x="14106" y="28601"/>
                    <a:pt x="14061" y="28601"/>
                  </a:cubicBezTo>
                  <a:cubicBezTo>
                    <a:pt x="14015" y="28578"/>
                    <a:pt x="13969" y="28555"/>
                    <a:pt x="13924" y="28532"/>
                  </a:cubicBezTo>
                  <a:lnTo>
                    <a:pt x="13832" y="28487"/>
                  </a:lnTo>
                  <a:lnTo>
                    <a:pt x="13809" y="28464"/>
                  </a:lnTo>
                  <a:cubicBezTo>
                    <a:pt x="13764" y="28441"/>
                    <a:pt x="13695" y="28418"/>
                    <a:pt x="13650" y="28395"/>
                  </a:cubicBezTo>
                  <a:cubicBezTo>
                    <a:pt x="13627" y="28373"/>
                    <a:pt x="13581" y="28373"/>
                    <a:pt x="13558" y="28350"/>
                  </a:cubicBezTo>
                  <a:cubicBezTo>
                    <a:pt x="13513" y="28327"/>
                    <a:pt x="13467" y="28304"/>
                    <a:pt x="13444" y="28281"/>
                  </a:cubicBezTo>
                  <a:lnTo>
                    <a:pt x="13262" y="28190"/>
                  </a:lnTo>
                  <a:cubicBezTo>
                    <a:pt x="13148" y="28144"/>
                    <a:pt x="13056" y="28099"/>
                    <a:pt x="12942" y="28030"/>
                  </a:cubicBezTo>
                  <a:cubicBezTo>
                    <a:pt x="12874" y="27985"/>
                    <a:pt x="12805" y="27962"/>
                    <a:pt x="12714" y="27916"/>
                  </a:cubicBezTo>
                  <a:cubicBezTo>
                    <a:pt x="12645" y="27870"/>
                    <a:pt x="12577" y="27825"/>
                    <a:pt x="12486" y="27779"/>
                  </a:cubicBezTo>
                  <a:cubicBezTo>
                    <a:pt x="12417" y="27756"/>
                    <a:pt x="12349" y="27711"/>
                    <a:pt x="12257" y="27665"/>
                  </a:cubicBezTo>
                  <a:cubicBezTo>
                    <a:pt x="12212" y="27642"/>
                    <a:pt x="12166" y="27619"/>
                    <a:pt x="12120" y="27574"/>
                  </a:cubicBezTo>
                  <a:cubicBezTo>
                    <a:pt x="12098" y="27574"/>
                    <a:pt x="12052" y="27551"/>
                    <a:pt x="12029" y="27528"/>
                  </a:cubicBezTo>
                  <a:cubicBezTo>
                    <a:pt x="11869" y="27437"/>
                    <a:pt x="11710" y="27345"/>
                    <a:pt x="11550" y="27254"/>
                  </a:cubicBezTo>
                  <a:cubicBezTo>
                    <a:pt x="11390" y="27163"/>
                    <a:pt x="11207" y="27072"/>
                    <a:pt x="11048" y="26980"/>
                  </a:cubicBezTo>
                  <a:cubicBezTo>
                    <a:pt x="10956" y="26912"/>
                    <a:pt x="10842" y="26843"/>
                    <a:pt x="10728" y="26775"/>
                  </a:cubicBezTo>
                  <a:lnTo>
                    <a:pt x="10614" y="26706"/>
                  </a:lnTo>
                  <a:cubicBezTo>
                    <a:pt x="10545" y="26661"/>
                    <a:pt x="10477" y="26615"/>
                    <a:pt x="10386" y="26569"/>
                  </a:cubicBezTo>
                  <a:cubicBezTo>
                    <a:pt x="10317" y="26524"/>
                    <a:pt x="10226" y="26455"/>
                    <a:pt x="10135" y="26410"/>
                  </a:cubicBezTo>
                  <a:lnTo>
                    <a:pt x="9952" y="26295"/>
                  </a:lnTo>
                  <a:lnTo>
                    <a:pt x="9678" y="26136"/>
                  </a:lnTo>
                  <a:cubicBezTo>
                    <a:pt x="9610" y="26090"/>
                    <a:pt x="9518" y="26022"/>
                    <a:pt x="9450" y="25976"/>
                  </a:cubicBezTo>
                  <a:cubicBezTo>
                    <a:pt x="9381" y="25930"/>
                    <a:pt x="9290" y="25885"/>
                    <a:pt x="9222" y="25839"/>
                  </a:cubicBezTo>
                  <a:cubicBezTo>
                    <a:pt x="8925" y="25656"/>
                    <a:pt x="8605" y="25451"/>
                    <a:pt x="8309" y="25246"/>
                  </a:cubicBezTo>
                  <a:cubicBezTo>
                    <a:pt x="8217" y="25177"/>
                    <a:pt x="8126" y="25109"/>
                    <a:pt x="8035" y="25063"/>
                  </a:cubicBezTo>
                  <a:cubicBezTo>
                    <a:pt x="7898" y="24949"/>
                    <a:pt x="7761" y="24857"/>
                    <a:pt x="7601" y="24743"/>
                  </a:cubicBezTo>
                  <a:cubicBezTo>
                    <a:pt x="7441" y="24629"/>
                    <a:pt x="7281" y="24515"/>
                    <a:pt x="7099" y="24378"/>
                  </a:cubicBezTo>
                  <a:cubicBezTo>
                    <a:pt x="6962" y="24287"/>
                    <a:pt x="6825" y="24173"/>
                    <a:pt x="6665" y="24059"/>
                  </a:cubicBezTo>
                  <a:cubicBezTo>
                    <a:pt x="6597" y="24013"/>
                    <a:pt x="6505" y="23967"/>
                    <a:pt x="6437" y="23899"/>
                  </a:cubicBezTo>
                  <a:cubicBezTo>
                    <a:pt x="6368" y="23853"/>
                    <a:pt x="6300" y="23808"/>
                    <a:pt x="6231" y="23762"/>
                  </a:cubicBezTo>
                  <a:cubicBezTo>
                    <a:pt x="6095" y="23671"/>
                    <a:pt x="5958" y="23556"/>
                    <a:pt x="5798" y="23419"/>
                  </a:cubicBezTo>
                  <a:cubicBezTo>
                    <a:pt x="5707" y="23374"/>
                    <a:pt x="5638" y="23305"/>
                    <a:pt x="5547" y="23260"/>
                  </a:cubicBezTo>
                  <a:cubicBezTo>
                    <a:pt x="5501" y="23214"/>
                    <a:pt x="5455" y="23191"/>
                    <a:pt x="5410" y="23146"/>
                  </a:cubicBezTo>
                  <a:lnTo>
                    <a:pt x="5318" y="23077"/>
                  </a:lnTo>
                  <a:cubicBezTo>
                    <a:pt x="5113" y="22940"/>
                    <a:pt x="4908" y="22780"/>
                    <a:pt x="4702" y="22621"/>
                  </a:cubicBezTo>
                  <a:cubicBezTo>
                    <a:pt x="4611" y="22552"/>
                    <a:pt x="4542" y="22484"/>
                    <a:pt x="4451" y="22415"/>
                  </a:cubicBezTo>
                  <a:cubicBezTo>
                    <a:pt x="4428" y="22392"/>
                    <a:pt x="4405" y="22370"/>
                    <a:pt x="4360" y="22347"/>
                  </a:cubicBezTo>
                  <a:cubicBezTo>
                    <a:pt x="4314" y="22324"/>
                    <a:pt x="4291" y="22278"/>
                    <a:pt x="4246" y="22255"/>
                  </a:cubicBezTo>
                  <a:cubicBezTo>
                    <a:pt x="4177" y="22210"/>
                    <a:pt x="4109" y="22164"/>
                    <a:pt x="4063" y="22096"/>
                  </a:cubicBezTo>
                  <a:cubicBezTo>
                    <a:pt x="4017" y="22073"/>
                    <a:pt x="3949" y="22027"/>
                    <a:pt x="3903" y="21981"/>
                  </a:cubicBezTo>
                  <a:lnTo>
                    <a:pt x="3835" y="21936"/>
                  </a:lnTo>
                  <a:lnTo>
                    <a:pt x="3766" y="21890"/>
                  </a:lnTo>
                  <a:lnTo>
                    <a:pt x="3629" y="21753"/>
                  </a:lnTo>
                  <a:cubicBezTo>
                    <a:pt x="3538" y="21685"/>
                    <a:pt x="3447" y="21616"/>
                    <a:pt x="3355" y="21548"/>
                  </a:cubicBezTo>
                  <a:cubicBezTo>
                    <a:pt x="3310" y="21502"/>
                    <a:pt x="3241" y="21457"/>
                    <a:pt x="3196" y="21411"/>
                  </a:cubicBezTo>
                  <a:lnTo>
                    <a:pt x="3173" y="21388"/>
                  </a:lnTo>
                  <a:lnTo>
                    <a:pt x="2990" y="21251"/>
                  </a:lnTo>
                  <a:cubicBezTo>
                    <a:pt x="2945" y="21205"/>
                    <a:pt x="2876" y="21137"/>
                    <a:pt x="2831" y="21091"/>
                  </a:cubicBezTo>
                  <a:lnTo>
                    <a:pt x="2808" y="21068"/>
                  </a:lnTo>
                  <a:lnTo>
                    <a:pt x="2716" y="21000"/>
                  </a:lnTo>
                  <a:lnTo>
                    <a:pt x="2602" y="20886"/>
                  </a:lnTo>
                  <a:lnTo>
                    <a:pt x="2579" y="20863"/>
                  </a:lnTo>
                  <a:cubicBezTo>
                    <a:pt x="2511" y="20817"/>
                    <a:pt x="2442" y="20749"/>
                    <a:pt x="2397" y="20680"/>
                  </a:cubicBezTo>
                  <a:cubicBezTo>
                    <a:pt x="2328" y="20635"/>
                    <a:pt x="2283" y="20566"/>
                    <a:pt x="2214" y="20498"/>
                  </a:cubicBezTo>
                  <a:cubicBezTo>
                    <a:pt x="2169" y="20429"/>
                    <a:pt x="2100" y="20361"/>
                    <a:pt x="2054" y="20247"/>
                  </a:cubicBezTo>
                  <a:cubicBezTo>
                    <a:pt x="2032" y="20178"/>
                    <a:pt x="2054" y="20087"/>
                    <a:pt x="2054" y="20019"/>
                  </a:cubicBezTo>
                  <a:cubicBezTo>
                    <a:pt x="2077" y="19996"/>
                    <a:pt x="2077" y="19950"/>
                    <a:pt x="2100" y="19927"/>
                  </a:cubicBezTo>
                  <a:cubicBezTo>
                    <a:pt x="2077" y="19904"/>
                    <a:pt x="2054" y="19882"/>
                    <a:pt x="2054" y="19836"/>
                  </a:cubicBezTo>
                  <a:cubicBezTo>
                    <a:pt x="2054" y="19813"/>
                    <a:pt x="2054" y="19790"/>
                    <a:pt x="2054" y="19767"/>
                  </a:cubicBezTo>
                  <a:cubicBezTo>
                    <a:pt x="2054" y="19722"/>
                    <a:pt x="2054" y="19676"/>
                    <a:pt x="2077" y="19608"/>
                  </a:cubicBezTo>
                  <a:cubicBezTo>
                    <a:pt x="2100" y="19585"/>
                    <a:pt x="2100" y="19539"/>
                    <a:pt x="2123" y="19494"/>
                  </a:cubicBezTo>
                  <a:lnTo>
                    <a:pt x="2146" y="19357"/>
                  </a:lnTo>
                  <a:lnTo>
                    <a:pt x="2191" y="19220"/>
                  </a:lnTo>
                  <a:cubicBezTo>
                    <a:pt x="2237" y="19060"/>
                    <a:pt x="2283" y="18900"/>
                    <a:pt x="2328" y="18740"/>
                  </a:cubicBezTo>
                  <a:lnTo>
                    <a:pt x="2328" y="18695"/>
                  </a:lnTo>
                  <a:cubicBezTo>
                    <a:pt x="2374" y="18535"/>
                    <a:pt x="2420" y="18375"/>
                    <a:pt x="2511" y="18170"/>
                  </a:cubicBezTo>
                  <a:cubicBezTo>
                    <a:pt x="2534" y="18101"/>
                    <a:pt x="2557" y="18010"/>
                    <a:pt x="2602" y="17919"/>
                  </a:cubicBezTo>
                  <a:cubicBezTo>
                    <a:pt x="2625" y="17827"/>
                    <a:pt x="2671" y="17713"/>
                    <a:pt x="2694" y="17622"/>
                  </a:cubicBezTo>
                  <a:cubicBezTo>
                    <a:pt x="2808" y="17302"/>
                    <a:pt x="2945" y="16983"/>
                    <a:pt x="3104" y="16595"/>
                  </a:cubicBezTo>
                  <a:cubicBezTo>
                    <a:pt x="3287" y="16184"/>
                    <a:pt x="3424" y="15887"/>
                    <a:pt x="3561" y="15613"/>
                  </a:cubicBezTo>
                  <a:cubicBezTo>
                    <a:pt x="3561" y="15590"/>
                    <a:pt x="3584" y="15568"/>
                    <a:pt x="3607" y="15545"/>
                  </a:cubicBezTo>
                  <a:lnTo>
                    <a:pt x="3584" y="15545"/>
                  </a:lnTo>
                  <a:lnTo>
                    <a:pt x="3607" y="15499"/>
                  </a:lnTo>
                  <a:lnTo>
                    <a:pt x="3629" y="15476"/>
                  </a:lnTo>
                  <a:lnTo>
                    <a:pt x="3629" y="15453"/>
                  </a:lnTo>
                  <a:cubicBezTo>
                    <a:pt x="3744" y="15248"/>
                    <a:pt x="3812" y="15065"/>
                    <a:pt x="3903" y="14928"/>
                  </a:cubicBezTo>
                  <a:lnTo>
                    <a:pt x="3949" y="14814"/>
                  </a:lnTo>
                  <a:cubicBezTo>
                    <a:pt x="4040" y="14700"/>
                    <a:pt x="4109" y="14563"/>
                    <a:pt x="4177" y="14426"/>
                  </a:cubicBezTo>
                  <a:lnTo>
                    <a:pt x="4200" y="14404"/>
                  </a:lnTo>
                  <a:cubicBezTo>
                    <a:pt x="4246" y="14335"/>
                    <a:pt x="4291" y="14267"/>
                    <a:pt x="4337" y="14198"/>
                  </a:cubicBezTo>
                  <a:cubicBezTo>
                    <a:pt x="4360" y="14152"/>
                    <a:pt x="4383" y="14107"/>
                    <a:pt x="4405" y="14061"/>
                  </a:cubicBezTo>
                  <a:cubicBezTo>
                    <a:pt x="4428" y="14038"/>
                    <a:pt x="4451" y="13993"/>
                    <a:pt x="4474" y="13947"/>
                  </a:cubicBezTo>
                  <a:cubicBezTo>
                    <a:pt x="4497" y="13901"/>
                    <a:pt x="4520" y="13879"/>
                    <a:pt x="4542" y="13833"/>
                  </a:cubicBezTo>
                  <a:cubicBezTo>
                    <a:pt x="4565" y="13787"/>
                    <a:pt x="4588" y="13742"/>
                    <a:pt x="4611" y="13696"/>
                  </a:cubicBezTo>
                  <a:lnTo>
                    <a:pt x="4634" y="13650"/>
                  </a:lnTo>
                  <a:cubicBezTo>
                    <a:pt x="4679" y="13605"/>
                    <a:pt x="4725" y="13536"/>
                    <a:pt x="4748" y="13468"/>
                  </a:cubicBezTo>
                  <a:cubicBezTo>
                    <a:pt x="4793" y="13422"/>
                    <a:pt x="4816" y="13376"/>
                    <a:pt x="4839" y="13331"/>
                  </a:cubicBezTo>
                  <a:lnTo>
                    <a:pt x="4885" y="13239"/>
                  </a:lnTo>
                  <a:lnTo>
                    <a:pt x="4953" y="13148"/>
                  </a:lnTo>
                  <a:cubicBezTo>
                    <a:pt x="4976" y="13102"/>
                    <a:pt x="4999" y="13034"/>
                    <a:pt x="5045" y="12988"/>
                  </a:cubicBezTo>
                  <a:cubicBezTo>
                    <a:pt x="5136" y="12829"/>
                    <a:pt x="5227" y="12669"/>
                    <a:pt x="5341" y="12509"/>
                  </a:cubicBezTo>
                  <a:lnTo>
                    <a:pt x="5387" y="12441"/>
                  </a:lnTo>
                  <a:cubicBezTo>
                    <a:pt x="5455" y="12326"/>
                    <a:pt x="5547" y="12189"/>
                    <a:pt x="5638" y="12075"/>
                  </a:cubicBezTo>
                  <a:cubicBezTo>
                    <a:pt x="5729" y="11916"/>
                    <a:pt x="5843" y="11779"/>
                    <a:pt x="5980" y="11619"/>
                  </a:cubicBezTo>
                  <a:lnTo>
                    <a:pt x="6072" y="11528"/>
                  </a:lnTo>
                  <a:cubicBezTo>
                    <a:pt x="6095" y="11482"/>
                    <a:pt x="6117" y="11459"/>
                    <a:pt x="6163" y="11413"/>
                  </a:cubicBezTo>
                  <a:lnTo>
                    <a:pt x="6140" y="11413"/>
                  </a:lnTo>
                  <a:cubicBezTo>
                    <a:pt x="6277" y="11254"/>
                    <a:pt x="6437" y="11117"/>
                    <a:pt x="6574" y="10980"/>
                  </a:cubicBezTo>
                  <a:cubicBezTo>
                    <a:pt x="6642" y="10911"/>
                    <a:pt x="6734" y="10820"/>
                    <a:pt x="6825" y="10729"/>
                  </a:cubicBezTo>
                  <a:lnTo>
                    <a:pt x="6871" y="10683"/>
                  </a:lnTo>
                  <a:cubicBezTo>
                    <a:pt x="6871" y="10660"/>
                    <a:pt x="6871" y="10637"/>
                    <a:pt x="6893" y="10615"/>
                  </a:cubicBezTo>
                  <a:cubicBezTo>
                    <a:pt x="6916" y="10592"/>
                    <a:pt x="6939" y="10569"/>
                    <a:pt x="6962" y="10546"/>
                  </a:cubicBezTo>
                  <a:cubicBezTo>
                    <a:pt x="6985" y="10523"/>
                    <a:pt x="7008" y="10523"/>
                    <a:pt x="7053" y="10523"/>
                  </a:cubicBezTo>
                  <a:cubicBezTo>
                    <a:pt x="7099" y="10523"/>
                    <a:pt x="7144" y="10546"/>
                    <a:pt x="7190" y="10569"/>
                  </a:cubicBezTo>
                  <a:cubicBezTo>
                    <a:pt x="7213" y="10592"/>
                    <a:pt x="7259" y="10615"/>
                    <a:pt x="7281" y="10660"/>
                  </a:cubicBezTo>
                  <a:lnTo>
                    <a:pt x="7304" y="10683"/>
                  </a:lnTo>
                  <a:cubicBezTo>
                    <a:pt x="7373" y="10729"/>
                    <a:pt x="7418" y="10797"/>
                    <a:pt x="7487" y="10843"/>
                  </a:cubicBezTo>
                  <a:lnTo>
                    <a:pt x="7624" y="10980"/>
                  </a:lnTo>
                  <a:lnTo>
                    <a:pt x="7692" y="11025"/>
                  </a:lnTo>
                  <a:lnTo>
                    <a:pt x="7806" y="11140"/>
                  </a:lnTo>
                  <a:cubicBezTo>
                    <a:pt x="7875" y="11185"/>
                    <a:pt x="7943" y="11231"/>
                    <a:pt x="7989" y="11299"/>
                  </a:cubicBezTo>
                  <a:cubicBezTo>
                    <a:pt x="8172" y="11436"/>
                    <a:pt x="8354" y="11596"/>
                    <a:pt x="8514" y="11733"/>
                  </a:cubicBezTo>
                  <a:lnTo>
                    <a:pt x="8605" y="11801"/>
                  </a:lnTo>
                  <a:cubicBezTo>
                    <a:pt x="8628" y="11824"/>
                    <a:pt x="8628" y="11847"/>
                    <a:pt x="8651" y="11847"/>
                  </a:cubicBezTo>
                  <a:cubicBezTo>
                    <a:pt x="8651" y="11801"/>
                    <a:pt x="8651" y="11756"/>
                    <a:pt x="8651" y="11710"/>
                  </a:cubicBezTo>
                  <a:cubicBezTo>
                    <a:pt x="8674" y="11596"/>
                    <a:pt x="8697" y="11482"/>
                    <a:pt x="8697" y="11391"/>
                  </a:cubicBezTo>
                  <a:lnTo>
                    <a:pt x="8719" y="11276"/>
                  </a:lnTo>
                  <a:cubicBezTo>
                    <a:pt x="8719" y="11162"/>
                    <a:pt x="8742" y="11071"/>
                    <a:pt x="8742" y="10980"/>
                  </a:cubicBezTo>
                  <a:lnTo>
                    <a:pt x="8765" y="10934"/>
                  </a:lnTo>
                  <a:lnTo>
                    <a:pt x="8765" y="10888"/>
                  </a:lnTo>
                  <a:cubicBezTo>
                    <a:pt x="8765" y="10683"/>
                    <a:pt x="8788" y="10478"/>
                    <a:pt x="8811" y="10249"/>
                  </a:cubicBezTo>
                  <a:cubicBezTo>
                    <a:pt x="8834" y="10044"/>
                    <a:pt x="8879" y="9816"/>
                    <a:pt x="8902" y="9656"/>
                  </a:cubicBezTo>
                  <a:cubicBezTo>
                    <a:pt x="8925" y="9565"/>
                    <a:pt x="8925" y="9496"/>
                    <a:pt x="8948" y="9405"/>
                  </a:cubicBezTo>
                  <a:lnTo>
                    <a:pt x="8948" y="9336"/>
                  </a:lnTo>
                  <a:cubicBezTo>
                    <a:pt x="8971" y="9268"/>
                    <a:pt x="8971" y="9199"/>
                    <a:pt x="8993" y="9131"/>
                  </a:cubicBezTo>
                  <a:cubicBezTo>
                    <a:pt x="8993" y="8971"/>
                    <a:pt x="8993" y="8834"/>
                    <a:pt x="9016" y="8697"/>
                  </a:cubicBezTo>
                  <a:lnTo>
                    <a:pt x="9016" y="8652"/>
                  </a:lnTo>
                  <a:cubicBezTo>
                    <a:pt x="9039" y="8469"/>
                    <a:pt x="9039" y="8309"/>
                    <a:pt x="9062" y="8127"/>
                  </a:cubicBezTo>
                  <a:cubicBezTo>
                    <a:pt x="9062" y="8058"/>
                    <a:pt x="9085" y="7990"/>
                    <a:pt x="9085" y="7898"/>
                  </a:cubicBezTo>
                  <a:cubicBezTo>
                    <a:pt x="9107" y="7807"/>
                    <a:pt x="9107" y="7716"/>
                    <a:pt x="9130" y="7624"/>
                  </a:cubicBezTo>
                  <a:lnTo>
                    <a:pt x="9130" y="7556"/>
                  </a:lnTo>
                  <a:cubicBezTo>
                    <a:pt x="9153" y="7419"/>
                    <a:pt x="9153" y="7282"/>
                    <a:pt x="9176" y="7145"/>
                  </a:cubicBezTo>
                  <a:cubicBezTo>
                    <a:pt x="9199" y="7077"/>
                    <a:pt x="9199" y="7031"/>
                    <a:pt x="9199" y="6962"/>
                  </a:cubicBezTo>
                  <a:cubicBezTo>
                    <a:pt x="9222" y="6848"/>
                    <a:pt x="9244" y="6734"/>
                    <a:pt x="9267" y="6597"/>
                  </a:cubicBezTo>
                  <a:lnTo>
                    <a:pt x="9290" y="6552"/>
                  </a:lnTo>
                  <a:cubicBezTo>
                    <a:pt x="9313" y="6392"/>
                    <a:pt x="9359" y="6232"/>
                    <a:pt x="9404" y="6072"/>
                  </a:cubicBezTo>
                  <a:cubicBezTo>
                    <a:pt x="9450" y="5958"/>
                    <a:pt x="9496" y="5821"/>
                    <a:pt x="9610" y="5753"/>
                  </a:cubicBezTo>
                  <a:cubicBezTo>
                    <a:pt x="9655" y="5730"/>
                    <a:pt x="9747" y="5707"/>
                    <a:pt x="9838" y="5684"/>
                  </a:cubicBezTo>
                  <a:cubicBezTo>
                    <a:pt x="9952" y="5684"/>
                    <a:pt x="10112" y="5661"/>
                    <a:pt x="10272" y="5661"/>
                  </a:cubicBezTo>
                  <a:lnTo>
                    <a:pt x="10317" y="5661"/>
                  </a:lnTo>
                  <a:cubicBezTo>
                    <a:pt x="10340" y="5661"/>
                    <a:pt x="10386" y="5661"/>
                    <a:pt x="10386" y="5684"/>
                  </a:cubicBezTo>
                  <a:cubicBezTo>
                    <a:pt x="10409" y="5661"/>
                    <a:pt x="10454" y="5661"/>
                    <a:pt x="10477" y="5639"/>
                  </a:cubicBezTo>
                  <a:cubicBezTo>
                    <a:pt x="10500" y="5639"/>
                    <a:pt x="10545" y="5616"/>
                    <a:pt x="10614" y="5616"/>
                  </a:cubicBezTo>
                  <a:close/>
                  <a:moveTo>
                    <a:pt x="18352" y="1"/>
                  </a:moveTo>
                  <a:cubicBezTo>
                    <a:pt x="18146" y="24"/>
                    <a:pt x="17964" y="24"/>
                    <a:pt x="17781" y="46"/>
                  </a:cubicBezTo>
                  <a:cubicBezTo>
                    <a:pt x="17690" y="46"/>
                    <a:pt x="17598" y="46"/>
                    <a:pt x="17530" y="69"/>
                  </a:cubicBezTo>
                  <a:lnTo>
                    <a:pt x="17416" y="69"/>
                  </a:lnTo>
                  <a:cubicBezTo>
                    <a:pt x="17393" y="46"/>
                    <a:pt x="17347" y="24"/>
                    <a:pt x="17279" y="24"/>
                  </a:cubicBezTo>
                  <a:lnTo>
                    <a:pt x="17233" y="24"/>
                  </a:lnTo>
                  <a:cubicBezTo>
                    <a:pt x="17165" y="46"/>
                    <a:pt x="17074" y="46"/>
                    <a:pt x="16982" y="69"/>
                  </a:cubicBezTo>
                  <a:cubicBezTo>
                    <a:pt x="16937" y="92"/>
                    <a:pt x="16868" y="92"/>
                    <a:pt x="16822" y="115"/>
                  </a:cubicBezTo>
                  <a:lnTo>
                    <a:pt x="16777" y="115"/>
                  </a:lnTo>
                  <a:cubicBezTo>
                    <a:pt x="16685" y="138"/>
                    <a:pt x="16617" y="161"/>
                    <a:pt x="16526" y="183"/>
                  </a:cubicBezTo>
                  <a:lnTo>
                    <a:pt x="16457" y="206"/>
                  </a:lnTo>
                  <a:lnTo>
                    <a:pt x="16366" y="229"/>
                  </a:lnTo>
                  <a:lnTo>
                    <a:pt x="16252" y="275"/>
                  </a:lnTo>
                  <a:lnTo>
                    <a:pt x="16115" y="275"/>
                  </a:lnTo>
                  <a:cubicBezTo>
                    <a:pt x="16024" y="298"/>
                    <a:pt x="15932" y="320"/>
                    <a:pt x="15841" y="343"/>
                  </a:cubicBezTo>
                  <a:cubicBezTo>
                    <a:pt x="15772" y="343"/>
                    <a:pt x="15681" y="366"/>
                    <a:pt x="15567" y="412"/>
                  </a:cubicBezTo>
                  <a:cubicBezTo>
                    <a:pt x="15544" y="434"/>
                    <a:pt x="15499" y="434"/>
                    <a:pt x="15476" y="457"/>
                  </a:cubicBezTo>
                  <a:lnTo>
                    <a:pt x="15430" y="457"/>
                  </a:lnTo>
                  <a:lnTo>
                    <a:pt x="15407" y="480"/>
                  </a:lnTo>
                  <a:lnTo>
                    <a:pt x="15339" y="503"/>
                  </a:lnTo>
                  <a:lnTo>
                    <a:pt x="15202" y="549"/>
                  </a:lnTo>
                  <a:cubicBezTo>
                    <a:pt x="15156" y="549"/>
                    <a:pt x="15111" y="571"/>
                    <a:pt x="15065" y="594"/>
                  </a:cubicBezTo>
                  <a:cubicBezTo>
                    <a:pt x="14996" y="617"/>
                    <a:pt x="14905" y="640"/>
                    <a:pt x="14814" y="686"/>
                  </a:cubicBezTo>
                  <a:lnTo>
                    <a:pt x="14745" y="708"/>
                  </a:lnTo>
                  <a:cubicBezTo>
                    <a:pt x="14677" y="731"/>
                    <a:pt x="14608" y="754"/>
                    <a:pt x="14540" y="777"/>
                  </a:cubicBezTo>
                  <a:lnTo>
                    <a:pt x="14471" y="800"/>
                  </a:lnTo>
                  <a:lnTo>
                    <a:pt x="14403" y="822"/>
                  </a:lnTo>
                  <a:cubicBezTo>
                    <a:pt x="14357" y="845"/>
                    <a:pt x="14312" y="868"/>
                    <a:pt x="14266" y="891"/>
                  </a:cubicBezTo>
                  <a:cubicBezTo>
                    <a:pt x="14061" y="959"/>
                    <a:pt x="13878" y="1051"/>
                    <a:pt x="13718" y="1119"/>
                  </a:cubicBezTo>
                  <a:cubicBezTo>
                    <a:pt x="13558" y="1211"/>
                    <a:pt x="13376" y="1302"/>
                    <a:pt x="13216" y="1370"/>
                  </a:cubicBezTo>
                  <a:cubicBezTo>
                    <a:pt x="13102" y="1416"/>
                    <a:pt x="13011" y="1462"/>
                    <a:pt x="12896" y="1530"/>
                  </a:cubicBezTo>
                  <a:lnTo>
                    <a:pt x="12737" y="1599"/>
                  </a:lnTo>
                  <a:cubicBezTo>
                    <a:pt x="12645" y="1644"/>
                    <a:pt x="12577" y="1690"/>
                    <a:pt x="12486" y="1735"/>
                  </a:cubicBezTo>
                  <a:lnTo>
                    <a:pt x="12417" y="1781"/>
                  </a:lnTo>
                  <a:lnTo>
                    <a:pt x="12371" y="1827"/>
                  </a:lnTo>
                  <a:lnTo>
                    <a:pt x="12349" y="1827"/>
                  </a:lnTo>
                  <a:cubicBezTo>
                    <a:pt x="12326" y="1827"/>
                    <a:pt x="12303" y="1850"/>
                    <a:pt x="12257" y="1850"/>
                  </a:cubicBezTo>
                  <a:cubicBezTo>
                    <a:pt x="12189" y="1895"/>
                    <a:pt x="12120" y="1918"/>
                    <a:pt x="12075" y="1941"/>
                  </a:cubicBezTo>
                  <a:cubicBezTo>
                    <a:pt x="11983" y="1987"/>
                    <a:pt x="11915" y="2032"/>
                    <a:pt x="11847" y="2078"/>
                  </a:cubicBezTo>
                  <a:lnTo>
                    <a:pt x="11801" y="2101"/>
                  </a:lnTo>
                  <a:cubicBezTo>
                    <a:pt x="11664" y="2192"/>
                    <a:pt x="11504" y="2306"/>
                    <a:pt x="11367" y="2397"/>
                  </a:cubicBezTo>
                  <a:lnTo>
                    <a:pt x="11276" y="2443"/>
                  </a:lnTo>
                  <a:cubicBezTo>
                    <a:pt x="11139" y="2534"/>
                    <a:pt x="11002" y="2649"/>
                    <a:pt x="10819" y="2785"/>
                  </a:cubicBezTo>
                  <a:lnTo>
                    <a:pt x="10751" y="2831"/>
                  </a:lnTo>
                  <a:cubicBezTo>
                    <a:pt x="10682" y="2877"/>
                    <a:pt x="10614" y="2922"/>
                    <a:pt x="10545" y="2968"/>
                  </a:cubicBezTo>
                  <a:cubicBezTo>
                    <a:pt x="10454" y="3059"/>
                    <a:pt x="10363" y="3128"/>
                    <a:pt x="10249" y="3219"/>
                  </a:cubicBezTo>
                  <a:cubicBezTo>
                    <a:pt x="10226" y="3242"/>
                    <a:pt x="10203" y="3265"/>
                    <a:pt x="10180" y="3288"/>
                  </a:cubicBezTo>
                  <a:lnTo>
                    <a:pt x="10157" y="3310"/>
                  </a:lnTo>
                  <a:lnTo>
                    <a:pt x="10135" y="3333"/>
                  </a:lnTo>
                  <a:lnTo>
                    <a:pt x="10089" y="3379"/>
                  </a:lnTo>
                  <a:cubicBezTo>
                    <a:pt x="10020" y="3425"/>
                    <a:pt x="9975" y="3470"/>
                    <a:pt x="9906" y="3516"/>
                  </a:cubicBezTo>
                  <a:cubicBezTo>
                    <a:pt x="9815" y="3584"/>
                    <a:pt x="9747" y="3630"/>
                    <a:pt x="9678" y="3698"/>
                  </a:cubicBezTo>
                  <a:lnTo>
                    <a:pt x="9632" y="3721"/>
                  </a:lnTo>
                  <a:lnTo>
                    <a:pt x="9587" y="3767"/>
                  </a:lnTo>
                  <a:cubicBezTo>
                    <a:pt x="9541" y="3813"/>
                    <a:pt x="9496" y="3835"/>
                    <a:pt x="9450" y="3858"/>
                  </a:cubicBezTo>
                  <a:cubicBezTo>
                    <a:pt x="9313" y="3972"/>
                    <a:pt x="9176" y="4086"/>
                    <a:pt x="9062" y="4201"/>
                  </a:cubicBezTo>
                  <a:lnTo>
                    <a:pt x="8993" y="4269"/>
                  </a:lnTo>
                  <a:cubicBezTo>
                    <a:pt x="8856" y="4383"/>
                    <a:pt x="8742" y="4475"/>
                    <a:pt x="8628" y="4589"/>
                  </a:cubicBezTo>
                  <a:lnTo>
                    <a:pt x="8605" y="4611"/>
                  </a:lnTo>
                  <a:lnTo>
                    <a:pt x="8537" y="4680"/>
                  </a:lnTo>
                  <a:cubicBezTo>
                    <a:pt x="8377" y="4817"/>
                    <a:pt x="8240" y="4977"/>
                    <a:pt x="8149" y="5091"/>
                  </a:cubicBezTo>
                  <a:cubicBezTo>
                    <a:pt x="8080" y="5136"/>
                    <a:pt x="8035" y="5205"/>
                    <a:pt x="7989" y="5251"/>
                  </a:cubicBezTo>
                  <a:lnTo>
                    <a:pt x="7966" y="5273"/>
                  </a:lnTo>
                  <a:cubicBezTo>
                    <a:pt x="7898" y="5319"/>
                    <a:pt x="7852" y="5388"/>
                    <a:pt x="7806" y="5433"/>
                  </a:cubicBezTo>
                  <a:lnTo>
                    <a:pt x="7647" y="5616"/>
                  </a:lnTo>
                  <a:lnTo>
                    <a:pt x="7555" y="5684"/>
                  </a:lnTo>
                  <a:lnTo>
                    <a:pt x="7510" y="5753"/>
                  </a:lnTo>
                  <a:lnTo>
                    <a:pt x="7441" y="5821"/>
                  </a:lnTo>
                  <a:lnTo>
                    <a:pt x="7418" y="5844"/>
                  </a:lnTo>
                  <a:cubicBezTo>
                    <a:pt x="7396" y="5867"/>
                    <a:pt x="7373" y="5890"/>
                    <a:pt x="7350" y="5913"/>
                  </a:cubicBezTo>
                  <a:cubicBezTo>
                    <a:pt x="7327" y="5935"/>
                    <a:pt x="7327" y="5958"/>
                    <a:pt x="7304" y="5981"/>
                  </a:cubicBezTo>
                  <a:lnTo>
                    <a:pt x="7259" y="6027"/>
                  </a:lnTo>
                  <a:cubicBezTo>
                    <a:pt x="7190" y="6118"/>
                    <a:pt x="7122" y="6186"/>
                    <a:pt x="7076" y="6255"/>
                  </a:cubicBezTo>
                  <a:cubicBezTo>
                    <a:pt x="6985" y="6369"/>
                    <a:pt x="6893" y="6460"/>
                    <a:pt x="6802" y="6574"/>
                  </a:cubicBezTo>
                  <a:lnTo>
                    <a:pt x="6756" y="6620"/>
                  </a:lnTo>
                  <a:lnTo>
                    <a:pt x="6756" y="6643"/>
                  </a:lnTo>
                  <a:lnTo>
                    <a:pt x="6688" y="6711"/>
                  </a:lnTo>
                  <a:cubicBezTo>
                    <a:pt x="6665" y="6734"/>
                    <a:pt x="6642" y="6757"/>
                    <a:pt x="6620" y="6780"/>
                  </a:cubicBezTo>
                  <a:lnTo>
                    <a:pt x="6620" y="6803"/>
                  </a:lnTo>
                  <a:cubicBezTo>
                    <a:pt x="6574" y="6848"/>
                    <a:pt x="6551" y="6871"/>
                    <a:pt x="6528" y="6917"/>
                  </a:cubicBezTo>
                  <a:lnTo>
                    <a:pt x="6460" y="6985"/>
                  </a:lnTo>
                  <a:lnTo>
                    <a:pt x="6437" y="7008"/>
                  </a:lnTo>
                  <a:cubicBezTo>
                    <a:pt x="6391" y="7054"/>
                    <a:pt x="6368" y="7099"/>
                    <a:pt x="6346" y="7145"/>
                  </a:cubicBezTo>
                  <a:cubicBezTo>
                    <a:pt x="6277" y="7191"/>
                    <a:pt x="6231" y="7259"/>
                    <a:pt x="6186" y="7328"/>
                  </a:cubicBezTo>
                  <a:lnTo>
                    <a:pt x="6140" y="7373"/>
                  </a:lnTo>
                  <a:lnTo>
                    <a:pt x="6095" y="7419"/>
                  </a:lnTo>
                  <a:cubicBezTo>
                    <a:pt x="5935" y="7624"/>
                    <a:pt x="5798" y="7807"/>
                    <a:pt x="5638" y="8012"/>
                  </a:cubicBezTo>
                  <a:cubicBezTo>
                    <a:pt x="5615" y="8058"/>
                    <a:pt x="5570" y="8104"/>
                    <a:pt x="5524" y="8172"/>
                  </a:cubicBezTo>
                  <a:lnTo>
                    <a:pt x="5524" y="8195"/>
                  </a:lnTo>
                  <a:lnTo>
                    <a:pt x="5455" y="8286"/>
                  </a:lnTo>
                  <a:lnTo>
                    <a:pt x="5410" y="8332"/>
                  </a:lnTo>
                  <a:lnTo>
                    <a:pt x="5387" y="8378"/>
                  </a:lnTo>
                  <a:lnTo>
                    <a:pt x="5364" y="8423"/>
                  </a:lnTo>
                  <a:cubicBezTo>
                    <a:pt x="5273" y="8537"/>
                    <a:pt x="5204" y="8652"/>
                    <a:pt x="5113" y="8766"/>
                  </a:cubicBezTo>
                  <a:cubicBezTo>
                    <a:pt x="5022" y="8925"/>
                    <a:pt x="4908" y="9085"/>
                    <a:pt x="4816" y="9245"/>
                  </a:cubicBezTo>
                  <a:lnTo>
                    <a:pt x="4611" y="9542"/>
                  </a:lnTo>
                  <a:lnTo>
                    <a:pt x="4497" y="9724"/>
                  </a:lnTo>
                  <a:cubicBezTo>
                    <a:pt x="4405" y="9884"/>
                    <a:pt x="4291" y="10067"/>
                    <a:pt x="4200" y="10226"/>
                  </a:cubicBezTo>
                  <a:cubicBezTo>
                    <a:pt x="4154" y="10272"/>
                    <a:pt x="4132" y="10341"/>
                    <a:pt x="4086" y="10386"/>
                  </a:cubicBezTo>
                  <a:lnTo>
                    <a:pt x="4063" y="10409"/>
                  </a:lnTo>
                  <a:lnTo>
                    <a:pt x="4063" y="10432"/>
                  </a:lnTo>
                  <a:cubicBezTo>
                    <a:pt x="3995" y="10523"/>
                    <a:pt x="3949" y="10615"/>
                    <a:pt x="3880" y="10706"/>
                  </a:cubicBezTo>
                  <a:cubicBezTo>
                    <a:pt x="3812" y="10843"/>
                    <a:pt x="3721" y="11003"/>
                    <a:pt x="3629" y="11162"/>
                  </a:cubicBezTo>
                  <a:cubicBezTo>
                    <a:pt x="3447" y="11482"/>
                    <a:pt x="3264" y="11779"/>
                    <a:pt x="3104" y="12098"/>
                  </a:cubicBezTo>
                  <a:cubicBezTo>
                    <a:pt x="3013" y="12304"/>
                    <a:pt x="2922" y="12463"/>
                    <a:pt x="2853" y="12623"/>
                  </a:cubicBezTo>
                  <a:cubicBezTo>
                    <a:pt x="2808" y="12692"/>
                    <a:pt x="2785" y="12760"/>
                    <a:pt x="2762" y="12806"/>
                  </a:cubicBezTo>
                  <a:lnTo>
                    <a:pt x="2694" y="12920"/>
                  </a:lnTo>
                  <a:lnTo>
                    <a:pt x="2648" y="13011"/>
                  </a:lnTo>
                  <a:lnTo>
                    <a:pt x="2602" y="13102"/>
                  </a:lnTo>
                  <a:lnTo>
                    <a:pt x="2579" y="13171"/>
                  </a:lnTo>
                  <a:lnTo>
                    <a:pt x="2488" y="13331"/>
                  </a:lnTo>
                  <a:lnTo>
                    <a:pt x="2488" y="13354"/>
                  </a:lnTo>
                  <a:cubicBezTo>
                    <a:pt x="2420" y="13491"/>
                    <a:pt x="2374" y="13605"/>
                    <a:pt x="2306" y="13719"/>
                  </a:cubicBezTo>
                  <a:lnTo>
                    <a:pt x="2191" y="13993"/>
                  </a:lnTo>
                  <a:lnTo>
                    <a:pt x="2100" y="14175"/>
                  </a:lnTo>
                  <a:lnTo>
                    <a:pt x="2100" y="14221"/>
                  </a:lnTo>
                  <a:cubicBezTo>
                    <a:pt x="2054" y="14289"/>
                    <a:pt x="2032" y="14358"/>
                    <a:pt x="1986" y="14449"/>
                  </a:cubicBezTo>
                  <a:lnTo>
                    <a:pt x="1940" y="14563"/>
                  </a:lnTo>
                  <a:lnTo>
                    <a:pt x="1940" y="14586"/>
                  </a:lnTo>
                  <a:cubicBezTo>
                    <a:pt x="1918" y="14632"/>
                    <a:pt x="1895" y="14677"/>
                    <a:pt x="1872" y="14723"/>
                  </a:cubicBezTo>
                  <a:cubicBezTo>
                    <a:pt x="1803" y="14906"/>
                    <a:pt x="1735" y="15088"/>
                    <a:pt x="1666" y="15317"/>
                  </a:cubicBezTo>
                  <a:cubicBezTo>
                    <a:pt x="1644" y="15339"/>
                    <a:pt x="1644" y="15385"/>
                    <a:pt x="1621" y="15408"/>
                  </a:cubicBezTo>
                  <a:lnTo>
                    <a:pt x="1598" y="15453"/>
                  </a:lnTo>
                  <a:lnTo>
                    <a:pt x="1598" y="15476"/>
                  </a:lnTo>
                  <a:cubicBezTo>
                    <a:pt x="1552" y="15613"/>
                    <a:pt x="1507" y="15750"/>
                    <a:pt x="1461" y="15887"/>
                  </a:cubicBezTo>
                  <a:cubicBezTo>
                    <a:pt x="1415" y="16024"/>
                    <a:pt x="1370" y="16161"/>
                    <a:pt x="1324" y="16275"/>
                  </a:cubicBezTo>
                  <a:lnTo>
                    <a:pt x="1301" y="16344"/>
                  </a:lnTo>
                  <a:lnTo>
                    <a:pt x="1278" y="16389"/>
                  </a:lnTo>
                  <a:lnTo>
                    <a:pt x="1278" y="16412"/>
                  </a:lnTo>
                  <a:lnTo>
                    <a:pt x="1233" y="16549"/>
                  </a:lnTo>
                  <a:cubicBezTo>
                    <a:pt x="1187" y="16640"/>
                    <a:pt x="1164" y="16709"/>
                    <a:pt x="1141" y="16777"/>
                  </a:cubicBezTo>
                  <a:lnTo>
                    <a:pt x="1164" y="16755"/>
                  </a:lnTo>
                  <a:lnTo>
                    <a:pt x="1119" y="16823"/>
                  </a:lnTo>
                  <a:lnTo>
                    <a:pt x="1096" y="16914"/>
                  </a:lnTo>
                  <a:lnTo>
                    <a:pt x="1073" y="16960"/>
                  </a:lnTo>
                  <a:cubicBezTo>
                    <a:pt x="1073" y="16983"/>
                    <a:pt x="1073" y="16983"/>
                    <a:pt x="1073" y="16983"/>
                  </a:cubicBezTo>
                  <a:cubicBezTo>
                    <a:pt x="1004" y="17143"/>
                    <a:pt x="959" y="17279"/>
                    <a:pt x="913" y="17416"/>
                  </a:cubicBezTo>
                  <a:lnTo>
                    <a:pt x="890" y="17508"/>
                  </a:lnTo>
                  <a:cubicBezTo>
                    <a:pt x="845" y="17645"/>
                    <a:pt x="822" y="17759"/>
                    <a:pt x="776" y="17873"/>
                  </a:cubicBezTo>
                  <a:lnTo>
                    <a:pt x="731" y="18033"/>
                  </a:lnTo>
                  <a:cubicBezTo>
                    <a:pt x="685" y="18215"/>
                    <a:pt x="639" y="18398"/>
                    <a:pt x="594" y="18581"/>
                  </a:cubicBezTo>
                  <a:lnTo>
                    <a:pt x="571" y="18649"/>
                  </a:lnTo>
                  <a:lnTo>
                    <a:pt x="548" y="18672"/>
                  </a:lnTo>
                  <a:cubicBezTo>
                    <a:pt x="502" y="18809"/>
                    <a:pt x="457" y="18969"/>
                    <a:pt x="411" y="19128"/>
                  </a:cubicBezTo>
                  <a:cubicBezTo>
                    <a:pt x="388" y="19242"/>
                    <a:pt x="365" y="19379"/>
                    <a:pt x="320" y="19516"/>
                  </a:cubicBezTo>
                  <a:lnTo>
                    <a:pt x="297" y="19653"/>
                  </a:lnTo>
                  <a:lnTo>
                    <a:pt x="274" y="19745"/>
                  </a:lnTo>
                  <a:lnTo>
                    <a:pt x="274" y="19790"/>
                  </a:lnTo>
                  <a:cubicBezTo>
                    <a:pt x="274" y="19836"/>
                    <a:pt x="251" y="19859"/>
                    <a:pt x="251" y="19904"/>
                  </a:cubicBezTo>
                  <a:lnTo>
                    <a:pt x="228" y="19950"/>
                  </a:lnTo>
                  <a:lnTo>
                    <a:pt x="228" y="19996"/>
                  </a:lnTo>
                  <a:lnTo>
                    <a:pt x="228" y="20019"/>
                  </a:lnTo>
                  <a:cubicBezTo>
                    <a:pt x="183" y="20110"/>
                    <a:pt x="160" y="20178"/>
                    <a:pt x="137" y="20270"/>
                  </a:cubicBezTo>
                  <a:lnTo>
                    <a:pt x="114" y="20338"/>
                  </a:lnTo>
                  <a:cubicBezTo>
                    <a:pt x="114" y="20384"/>
                    <a:pt x="91" y="20407"/>
                    <a:pt x="91" y="20452"/>
                  </a:cubicBezTo>
                  <a:cubicBezTo>
                    <a:pt x="69" y="20475"/>
                    <a:pt x="69" y="20498"/>
                    <a:pt x="69" y="20521"/>
                  </a:cubicBezTo>
                  <a:lnTo>
                    <a:pt x="69" y="20544"/>
                  </a:lnTo>
                  <a:cubicBezTo>
                    <a:pt x="46" y="20566"/>
                    <a:pt x="46" y="20589"/>
                    <a:pt x="23" y="20612"/>
                  </a:cubicBezTo>
                  <a:cubicBezTo>
                    <a:pt x="0" y="20726"/>
                    <a:pt x="0" y="20840"/>
                    <a:pt x="46" y="20977"/>
                  </a:cubicBezTo>
                  <a:cubicBezTo>
                    <a:pt x="69" y="21068"/>
                    <a:pt x="114" y="21160"/>
                    <a:pt x="137" y="21205"/>
                  </a:cubicBezTo>
                  <a:cubicBezTo>
                    <a:pt x="160" y="21274"/>
                    <a:pt x="206" y="21342"/>
                    <a:pt x="228" y="21388"/>
                  </a:cubicBezTo>
                  <a:lnTo>
                    <a:pt x="251" y="21411"/>
                  </a:lnTo>
                  <a:cubicBezTo>
                    <a:pt x="320" y="21502"/>
                    <a:pt x="365" y="21593"/>
                    <a:pt x="434" y="21662"/>
                  </a:cubicBezTo>
                  <a:lnTo>
                    <a:pt x="457" y="21708"/>
                  </a:lnTo>
                  <a:cubicBezTo>
                    <a:pt x="457" y="21708"/>
                    <a:pt x="480" y="21730"/>
                    <a:pt x="480" y="21730"/>
                  </a:cubicBezTo>
                  <a:lnTo>
                    <a:pt x="502" y="21753"/>
                  </a:lnTo>
                  <a:lnTo>
                    <a:pt x="548" y="21822"/>
                  </a:lnTo>
                  <a:cubicBezTo>
                    <a:pt x="571" y="21867"/>
                    <a:pt x="616" y="21936"/>
                    <a:pt x="639" y="21981"/>
                  </a:cubicBezTo>
                  <a:lnTo>
                    <a:pt x="639" y="21959"/>
                  </a:lnTo>
                  <a:lnTo>
                    <a:pt x="731" y="22096"/>
                  </a:lnTo>
                  <a:lnTo>
                    <a:pt x="708" y="22050"/>
                  </a:lnTo>
                  <a:lnTo>
                    <a:pt x="708" y="22050"/>
                  </a:lnTo>
                  <a:cubicBezTo>
                    <a:pt x="753" y="22141"/>
                    <a:pt x="799" y="22210"/>
                    <a:pt x="868" y="22255"/>
                  </a:cubicBezTo>
                  <a:cubicBezTo>
                    <a:pt x="890" y="22301"/>
                    <a:pt x="913" y="22347"/>
                    <a:pt x="959" y="22370"/>
                  </a:cubicBezTo>
                  <a:cubicBezTo>
                    <a:pt x="982" y="22415"/>
                    <a:pt x="1004" y="22438"/>
                    <a:pt x="1027" y="22461"/>
                  </a:cubicBezTo>
                  <a:lnTo>
                    <a:pt x="1119" y="22598"/>
                  </a:lnTo>
                  <a:lnTo>
                    <a:pt x="1141" y="22621"/>
                  </a:lnTo>
                  <a:lnTo>
                    <a:pt x="1164" y="22666"/>
                  </a:lnTo>
                  <a:cubicBezTo>
                    <a:pt x="1233" y="22735"/>
                    <a:pt x="1301" y="22826"/>
                    <a:pt x="1370" y="22895"/>
                  </a:cubicBezTo>
                  <a:cubicBezTo>
                    <a:pt x="1415" y="22963"/>
                    <a:pt x="1484" y="23031"/>
                    <a:pt x="1552" y="23100"/>
                  </a:cubicBezTo>
                  <a:cubicBezTo>
                    <a:pt x="1598" y="23146"/>
                    <a:pt x="1644" y="23191"/>
                    <a:pt x="1689" y="23260"/>
                  </a:cubicBezTo>
                  <a:lnTo>
                    <a:pt x="1712" y="23305"/>
                  </a:lnTo>
                  <a:cubicBezTo>
                    <a:pt x="1826" y="23419"/>
                    <a:pt x="1918" y="23534"/>
                    <a:pt x="2032" y="23648"/>
                  </a:cubicBezTo>
                  <a:lnTo>
                    <a:pt x="2100" y="23716"/>
                  </a:lnTo>
                  <a:lnTo>
                    <a:pt x="2214" y="23853"/>
                  </a:lnTo>
                  <a:cubicBezTo>
                    <a:pt x="2306" y="23944"/>
                    <a:pt x="2397" y="24059"/>
                    <a:pt x="2511" y="24150"/>
                  </a:cubicBezTo>
                  <a:cubicBezTo>
                    <a:pt x="2625" y="24264"/>
                    <a:pt x="2762" y="24401"/>
                    <a:pt x="2899" y="24515"/>
                  </a:cubicBezTo>
                  <a:cubicBezTo>
                    <a:pt x="2990" y="24584"/>
                    <a:pt x="3082" y="24675"/>
                    <a:pt x="3173" y="24766"/>
                  </a:cubicBezTo>
                  <a:lnTo>
                    <a:pt x="3310" y="24880"/>
                  </a:lnTo>
                  <a:lnTo>
                    <a:pt x="3355" y="24926"/>
                  </a:lnTo>
                  <a:cubicBezTo>
                    <a:pt x="3470" y="25040"/>
                    <a:pt x="3584" y="25131"/>
                    <a:pt x="3721" y="25246"/>
                  </a:cubicBezTo>
                  <a:cubicBezTo>
                    <a:pt x="3858" y="25360"/>
                    <a:pt x="4017" y="25497"/>
                    <a:pt x="4154" y="25611"/>
                  </a:cubicBezTo>
                  <a:lnTo>
                    <a:pt x="4269" y="25679"/>
                  </a:lnTo>
                  <a:lnTo>
                    <a:pt x="4360" y="25770"/>
                  </a:lnTo>
                  <a:cubicBezTo>
                    <a:pt x="4428" y="25816"/>
                    <a:pt x="4497" y="25862"/>
                    <a:pt x="4565" y="25930"/>
                  </a:cubicBezTo>
                  <a:cubicBezTo>
                    <a:pt x="4634" y="25976"/>
                    <a:pt x="4702" y="26044"/>
                    <a:pt x="4771" y="26090"/>
                  </a:cubicBezTo>
                  <a:lnTo>
                    <a:pt x="4999" y="26250"/>
                  </a:lnTo>
                  <a:cubicBezTo>
                    <a:pt x="5113" y="26364"/>
                    <a:pt x="5250" y="26478"/>
                    <a:pt x="5410" y="26569"/>
                  </a:cubicBezTo>
                  <a:lnTo>
                    <a:pt x="5455" y="26615"/>
                  </a:lnTo>
                  <a:cubicBezTo>
                    <a:pt x="5707" y="26798"/>
                    <a:pt x="5980" y="26980"/>
                    <a:pt x="6231" y="27163"/>
                  </a:cubicBezTo>
                  <a:lnTo>
                    <a:pt x="6437" y="27323"/>
                  </a:lnTo>
                  <a:cubicBezTo>
                    <a:pt x="6688" y="27482"/>
                    <a:pt x="6916" y="27642"/>
                    <a:pt x="7144" y="27779"/>
                  </a:cubicBezTo>
                  <a:cubicBezTo>
                    <a:pt x="7213" y="27825"/>
                    <a:pt x="7281" y="27870"/>
                    <a:pt x="7350" y="27916"/>
                  </a:cubicBezTo>
                  <a:lnTo>
                    <a:pt x="7418" y="27962"/>
                  </a:lnTo>
                  <a:lnTo>
                    <a:pt x="7464" y="27985"/>
                  </a:lnTo>
                  <a:lnTo>
                    <a:pt x="7601" y="28076"/>
                  </a:lnTo>
                  <a:cubicBezTo>
                    <a:pt x="7669" y="28121"/>
                    <a:pt x="7738" y="28167"/>
                    <a:pt x="7806" y="28190"/>
                  </a:cubicBezTo>
                  <a:lnTo>
                    <a:pt x="7829" y="28213"/>
                  </a:lnTo>
                  <a:lnTo>
                    <a:pt x="7875" y="28236"/>
                  </a:lnTo>
                  <a:cubicBezTo>
                    <a:pt x="7943" y="28281"/>
                    <a:pt x="8012" y="28327"/>
                    <a:pt x="8103" y="28373"/>
                  </a:cubicBezTo>
                  <a:cubicBezTo>
                    <a:pt x="8400" y="28578"/>
                    <a:pt x="8719" y="28761"/>
                    <a:pt x="9039" y="28966"/>
                  </a:cubicBezTo>
                  <a:cubicBezTo>
                    <a:pt x="9359" y="29171"/>
                    <a:pt x="9655" y="29331"/>
                    <a:pt x="9952" y="29491"/>
                  </a:cubicBezTo>
                  <a:cubicBezTo>
                    <a:pt x="10089" y="29559"/>
                    <a:pt x="10249" y="29651"/>
                    <a:pt x="10386" y="29719"/>
                  </a:cubicBezTo>
                  <a:cubicBezTo>
                    <a:pt x="10545" y="29788"/>
                    <a:pt x="10705" y="29879"/>
                    <a:pt x="10865" y="29970"/>
                  </a:cubicBezTo>
                  <a:lnTo>
                    <a:pt x="11116" y="30084"/>
                  </a:lnTo>
                  <a:lnTo>
                    <a:pt x="11139" y="30107"/>
                  </a:lnTo>
                  <a:cubicBezTo>
                    <a:pt x="11322" y="30199"/>
                    <a:pt x="11527" y="30290"/>
                    <a:pt x="11710" y="30404"/>
                  </a:cubicBezTo>
                  <a:cubicBezTo>
                    <a:pt x="11847" y="30450"/>
                    <a:pt x="12006" y="30518"/>
                    <a:pt x="12143" y="30564"/>
                  </a:cubicBezTo>
                  <a:lnTo>
                    <a:pt x="12166" y="30587"/>
                  </a:lnTo>
                  <a:lnTo>
                    <a:pt x="12212" y="30609"/>
                  </a:lnTo>
                  <a:cubicBezTo>
                    <a:pt x="12326" y="30655"/>
                    <a:pt x="12440" y="30701"/>
                    <a:pt x="12577" y="30746"/>
                  </a:cubicBezTo>
                  <a:lnTo>
                    <a:pt x="12668" y="30792"/>
                  </a:lnTo>
                  <a:lnTo>
                    <a:pt x="12760" y="30838"/>
                  </a:lnTo>
                  <a:cubicBezTo>
                    <a:pt x="12805" y="30861"/>
                    <a:pt x="12874" y="30906"/>
                    <a:pt x="12919" y="30929"/>
                  </a:cubicBezTo>
                  <a:lnTo>
                    <a:pt x="12965" y="30929"/>
                  </a:lnTo>
                  <a:cubicBezTo>
                    <a:pt x="13033" y="30975"/>
                    <a:pt x="13102" y="30997"/>
                    <a:pt x="13170" y="31043"/>
                  </a:cubicBezTo>
                  <a:lnTo>
                    <a:pt x="13353" y="31112"/>
                  </a:lnTo>
                  <a:cubicBezTo>
                    <a:pt x="13490" y="31180"/>
                    <a:pt x="13627" y="31226"/>
                    <a:pt x="13764" y="31271"/>
                  </a:cubicBezTo>
                  <a:lnTo>
                    <a:pt x="13855" y="31317"/>
                  </a:lnTo>
                  <a:lnTo>
                    <a:pt x="13878" y="31317"/>
                  </a:lnTo>
                  <a:cubicBezTo>
                    <a:pt x="13969" y="31363"/>
                    <a:pt x="14038" y="31386"/>
                    <a:pt x="14129" y="31408"/>
                  </a:cubicBezTo>
                  <a:cubicBezTo>
                    <a:pt x="14175" y="31431"/>
                    <a:pt x="14220" y="31431"/>
                    <a:pt x="14243" y="31454"/>
                  </a:cubicBezTo>
                  <a:lnTo>
                    <a:pt x="14289" y="31454"/>
                  </a:lnTo>
                  <a:cubicBezTo>
                    <a:pt x="14312" y="31454"/>
                    <a:pt x="14357" y="31477"/>
                    <a:pt x="14380" y="31477"/>
                  </a:cubicBezTo>
                  <a:cubicBezTo>
                    <a:pt x="14426" y="31477"/>
                    <a:pt x="14449" y="31454"/>
                    <a:pt x="14494" y="31431"/>
                  </a:cubicBezTo>
                  <a:cubicBezTo>
                    <a:pt x="14494" y="31431"/>
                    <a:pt x="14517" y="31408"/>
                    <a:pt x="14540" y="31408"/>
                  </a:cubicBezTo>
                  <a:cubicBezTo>
                    <a:pt x="14540" y="31363"/>
                    <a:pt x="14540" y="31317"/>
                    <a:pt x="14586" y="31294"/>
                  </a:cubicBezTo>
                  <a:cubicBezTo>
                    <a:pt x="14586" y="31294"/>
                    <a:pt x="14586" y="31294"/>
                    <a:pt x="14586" y="31271"/>
                  </a:cubicBezTo>
                  <a:cubicBezTo>
                    <a:pt x="14586" y="31249"/>
                    <a:pt x="14586" y="31226"/>
                    <a:pt x="14586" y="31226"/>
                  </a:cubicBezTo>
                  <a:cubicBezTo>
                    <a:pt x="14654" y="31180"/>
                    <a:pt x="14723" y="31134"/>
                    <a:pt x="14791" y="31089"/>
                  </a:cubicBezTo>
                  <a:cubicBezTo>
                    <a:pt x="14814" y="31089"/>
                    <a:pt x="14837" y="31066"/>
                    <a:pt x="14837" y="31066"/>
                  </a:cubicBezTo>
                  <a:cubicBezTo>
                    <a:pt x="14859" y="31043"/>
                    <a:pt x="14882" y="31020"/>
                    <a:pt x="14905" y="30997"/>
                  </a:cubicBezTo>
                  <a:cubicBezTo>
                    <a:pt x="14974" y="30929"/>
                    <a:pt x="15019" y="30883"/>
                    <a:pt x="15088" y="30838"/>
                  </a:cubicBezTo>
                  <a:cubicBezTo>
                    <a:pt x="15202" y="30746"/>
                    <a:pt x="15316" y="30655"/>
                    <a:pt x="15384" y="30564"/>
                  </a:cubicBezTo>
                  <a:cubicBezTo>
                    <a:pt x="15430" y="30541"/>
                    <a:pt x="15476" y="30495"/>
                    <a:pt x="15499" y="30472"/>
                  </a:cubicBezTo>
                  <a:lnTo>
                    <a:pt x="15521" y="30450"/>
                  </a:lnTo>
                  <a:cubicBezTo>
                    <a:pt x="15567" y="30404"/>
                    <a:pt x="15590" y="30358"/>
                    <a:pt x="15636" y="30336"/>
                  </a:cubicBezTo>
                  <a:lnTo>
                    <a:pt x="15750" y="30199"/>
                  </a:lnTo>
                  <a:lnTo>
                    <a:pt x="15864" y="30107"/>
                  </a:lnTo>
                  <a:cubicBezTo>
                    <a:pt x="15887" y="30062"/>
                    <a:pt x="15932" y="30039"/>
                    <a:pt x="15978" y="29993"/>
                  </a:cubicBezTo>
                  <a:lnTo>
                    <a:pt x="16001" y="29970"/>
                  </a:lnTo>
                  <a:cubicBezTo>
                    <a:pt x="16024" y="29948"/>
                    <a:pt x="16046" y="29902"/>
                    <a:pt x="16092" y="29879"/>
                  </a:cubicBezTo>
                  <a:cubicBezTo>
                    <a:pt x="16160" y="29788"/>
                    <a:pt x="16252" y="29719"/>
                    <a:pt x="16320" y="29628"/>
                  </a:cubicBezTo>
                  <a:cubicBezTo>
                    <a:pt x="16366" y="29582"/>
                    <a:pt x="16412" y="29537"/>
                    <a:pt x="16457" y="29491"/>
                  </a:cubicBezTo>
                  <a:lnTo>
                    <a:pt x="16549" y="29377"/>
                  </a:lnTo>
                  <a:cubicBezTo>
                    <a:pt x="16571" y="29354"/>
                    <a:pt x="16594" y="29331"/>
                    <a:pt x="16617" y="29286"/>
                  </a:cubicBezTo>
                  <a:lnTo>
                    <a:pt x="16663" y="29240"/>
                  </a:lnTo>
                  <a:lnTo>
                    <a:pt x="16731" y="29194"/>
                  </a:lnTo>
                  <a:lnTo>
                    <a:pt x="16754" y="29149"/>
                  </a:lnTo>
                  <a:lnTo>
                    <a:pt x="16800" y="29126"/>
                  </a:lnTo>
                  <a:cubicBezTo>
                    <a:pt x="16822" y="29080"/>
                    <a:pt x="16845" y="29057"/>
                    <a:pt x="16868" y="29035"/>
                  </a:cubicBezTo>
                  <a:lnTo>
                    <a:pt x="16914" y="28989"/>
                  </a:lnTo>
                  <a:lnTo>
                    <a:pt x="16937" y="28966"/>
                  </a:lnTo>
                  <a:lnTo>
                    <a:pt x="16959" y="28943"/>
                  </a:lnTo>
                  <a:lnTo>
                    <a:pt x="17051" y="28829"/>
                  </a:lnTo>
                  <a:cubicBezTo>
                    <a:pt x="17165" y="28669"/>
                    <a:pt x="17302" y="28510"/>
                    <a:pt x="17439" y="28373"/>
                  </a:cubicBezTo>
                  <a:cubicBezTo>
                    <a:pt x="17690" y="28099"/>
                    <a:pt x="17941" y="27825"/>
                    <a:pt x="18169" y="27551"/>
                  </a:cubicBezTo>
                  <a:cubicBezTo>
                    <a:pt x="18306" y="27391"/>
                    <a:pt x="18420" y="27254"/>
                    <a:pt x="18534" y="27094"/>
                  </a:cubicBezTo>
                  <a:cubicBezTo>
                    <a:pt x="18671" y="26935"/>
                    <a:pt x="18785" y="26798"/>
                    <a:pt x="18922" y="26638"/>
                  </a:cubicBezTo>
                  <a:lnTo>
                    <a:pt x="18991" y="26547"/>
                  </a:lnTo>
                  <a:cubicBezTo>
                    <a:pt x="19014" y="26501"/>
                    <a:pt x="19059" y="26455"/>
                    <a:pt x="19105" y="26410"/>
                  </a:cubicBezTo>
                  <a:lnTo>
                    <a:pt x="19173" y="26318"/>
                  </a:lnTo>
                  <a:cubicBezTo>
                    <a:pt x="19196" y="26273"/>
                    <a:pt x="19219" y="26250"/>
                    <a:pt x="19265" y="26204"/>
                  </a:cubicBezTo>
                  <a:cubicBezTo>
                    <a:pt x="19310" y="26136"/>
                    <a:pt x="19356" y="26090"/>
                    <a:pt x="19402" y="26044"/>
                  </a:cubicBezTo>
                  <a:cubicBezTo>
                    <a:pt x="19470" y="25953"/>
                    <a:pt x="19539" y="25862"/>
                    <a:pt x="19607" y="25770"/>
                  </a:cubicBezTo>
                  <a:cubicBezTo>
                    <a:pt x="19653" y="25702"/>
                    <a:pt x="19698" y="25634"/>
                    <a:pt x="19744" y="25565"/>
                  </a:cubicBezTo>
                  <a:cubicBezTo>
                    <a:pt x="19881" y="25382"/>
                    <a:pt x="19995" y="25200"/>
                    <a:pt x="20132" y="25040"/>
                  </a:cubicBezTo>
                  <a:cubicBezTo>
                    <a:pt x="20246" y="24880"/>
                    <a:pt x="20360" y="24698"/>
                    <a:pt x="20497" y="24538"/>
                  </a:cubicBezTo>
                  <a:lnTo>
                    <a:pt x="20657" y="24310"/>
                  </a:lnTo>
                  <a:cubicBezTo>
                    <a:pt x="20840" y="24036"/>
                    <a:pt x="21045" y="23785"/>
                    <a:pt x="21228" y="23511"/>
                  </a:cubicBezTo>
                  <a:cubicBezTo>
                    <a:pt x="21456" y="23168"/>
                    <a:pt x="21707" y="22803"/>
                    <a:pt x="21958" y="22415"/>
                  </a:cubicBezTo>
                  <a:lnTo>
                    <a:pt x="21958" y="22415"/>
                  </a:lnTo>
                  <a:lnTo>
                    <a:pt x="21935" y="22438"/>
                  </a:lnTo>
                  <a:lnTo>
                    <a:pt x="22004" y="22324"/>
                  </a:lnTo>
                  <a:lnTo>
                    <a:pt x="22118" y="22187"/>
                  </a:lnTo>
                  <a:lnTo>
                    <a:pt x="22095" y="22187"/>
                  </a:lnTo>
                  <a:cubicBezTo>
                    <a:pt x="22186" y="22050"/>
                    <a:pt x="22278" y="21913"/>
                    <a:pt x="22392" y="21753"/>
                  </a:cubicBezTo>
                  <a:lnTo>
                    <a:pt x="22415" y="21730"/>
                  </a:lnTo>
                  <a:lnTo>
                    <a:pt x="22437" y="21708"/>
                  </a:lnTo>
                  <a:cubicBezTo>
                    <a:pt x="22552" y="21525"/>
                    <a:pt x="22643" y="21365"/>
                    <a:pt x="22757" y="21205"/>
                  </a:cubicBezTo>
                  <a:cubicBezTo>
                    <a:pt x="22871" y="21023"/>
                    <a:pt x="22985" y="20840"/>
                    <a:pt x="23099" y="20658"/>
                  </a:cubicBezTo>
                  <a:lnTo>
                    <a:pt x="23145" y="20589"/>
                  </a:lnTo>
                  <a:lnTo>
                    <a:pt x="23168" y="20544"/>
                  </a:lnTo>
                  <a:cubicBezTo>
                    <a:pt x="23259" y="20407"/>
                    <a:pt x="23328" y="20247"/>
                    <a:pt x="23419" y="20110"/>
                  </a:cubicBezTo>
                  <a:lnTo>
                    <a:pt x="23465" y="20064"/>
                  </a:lnTo>
                  <a:lnTo>
                    <a:pt x="23487" y="20019"/>
                  </a:lnTo>
                  <a:lnTo>
                    <a:pt x="23465" y="20019"/>
                  </a:lnTo>
                  <a:lnTo>
                    <a:pt x="23487" y="19996"/>
                  </a:lnTo>
                  <a:cubicBezTo>
                    <a:pt x="23716" y="19676"/>
                    <a:pt x="23921" y="19334"/>
                    <a:pt x="24172" y="18923"/>
                  </a:cubicBezTo>
                  <a:lnTo>
                    <a:pt x="24263" y="18763"/>
                  </a:lnTo>
                  <a:lnTo>
                    <a:pt x="24286" y="18740"/>
                  </a:lnTo>
                  <a:lnTo>
                    <a:pt x="24309" y="18695"/>
                  </a:lnTo>
                  <a:cubicBezTo>
                    <a:pt x="24378" y="18558"/>
                    <a:pt x="24446" y="18444"/>
                    <a:pt x="24515" y="18307"/>
                  </a:cubicBezTo>
                  <a:lnTo>
                    <a:pt x="24583" y="18215"/>
                  </a:lnTo>
                  <a:lnTo>
                    <a:pt x="24629" y="18101"/>
                  </a:lnTo>
                  <a:cubicBezTo>
                    <a:pt x="24697" y="17964"/>
                    <a:pt x="24788" y="17850"/>
                    <a:pt x="24857" y="17713"/>
                  </a:cubicBezTo>
                  <a:lnTo>
                    <a:pt x="24857" y="17690"/>
                  </a:lnTo>
                  <a:cubicBezTo>
                    <a:pt x="24857" y="17690"/>
                    <a:pt x="24857" y="17690"/>
                    <a:pt x="24857" y="17668"/>
                  </a:cubicBezTo>
                  <a:lnTo>
                    <a:pt x="24903" y="17599"/>
                  </a:lnTo>
                  <a:cubicBezTo>
                    <a:pt x="24925" y="17531"/>
                    <a:pt x="24948" y="17462"/>
                    <a:pt x="24994" y="17416"/>
                  </a:cubicBezTo>
                  <a:lnTo>
                    <a:pt x="25040" y="17302"/>
                  </a:lnTo>
                  <a:cubicBezTo>
                    <a:pt x="25040" y="17257"/>
                    <a:pt x="25062" y="17211"/>
                    <a:pt x="25085" y="17165"/>
                  </a:cubicBezTo>
                  <a:cubicBezTo>
                    <a:pt x="25154" y="17006"/>
                    <a:pt x="25222" y="16846"/>
                    <a:pt x="25291" y="16686"/>
                  </a:cubicBezTo>
                  <a:lnTo>
                    <a:pt x="25291" y="16640"/>
                  </a:lnTo>
                  <a:cubicBezTo>
                    <a:pt x="25382" y="16458"/>
                    <a:pt x="25450" y="16298"/>
                    <a:pt x="25519" y="16115"/>
                  </a:cubicBezTo>
                  <a:cubicBezTo>
                    <a:pt x="25587" y="15978"/>
                    <a:pt x="25633" y="15842"/>
                    <a:pt x="25701" y="15705"/>
                  </a:cubicBezTo>
                  <a:lnTo>
                    <a:pt x="25770" y="15568"/>
                  </a:lnTo>
                  <a:cubicBezTo>
                    <a:pt x="25770" y="15522"/>
                    <a:pt x="25793" y="15499"/>
                    <a:pt x="25816" y="15453"/>
                  </a:cubicBezTo>
                  <a:cubicBezTo>
                    <a:pt x="25838" y="15408"/>
                    <a:pt x="25861" y="15362"/>
                    <a:pt x="25884" y="15317"/>
                  </a:cubicBezTo>
                  <a:lnTo>
                    <a:pt x="25907" y="15248"/>
                  </a:lnTo>
                  <a:lnTo>
                    <a:pt x="25953" y="15180"/>
                  </a:lnTo>
                  <a:cubicBezTo>
                    <a:pt x="25953" y="15157"/>
                    <a:pt x="25975" y="15134"/>
                    <a:pt x="25975" y="15111"/>
                  </a:cubicBezTo>
                  <a:lnTo>
                    <a:pt x="25998" y="15065"/>
                  </a:lnTo>
                  <a:cubicBezTo>
                    <a:pt x="26090" y="14906"/>
                    <a:pt x="26135" y="14746"/>
                    <a:pt x="26204" y="14586"/>
                  </a:cubicBezTo>
                  <a:cubicBezTo>
                    <a:pt x="26249" y="14495"/>
                    <a:pt x="26272" y="14404"/>
                    <a:pt x="26295" y="14312"/>
                  </a:cubicBezTo>
                  <a:lnTo>
                    <a:pt x="26341" y="14175"/>
                  </a:lnTo>
                  <a:cubicBezTo>
                    <a:pt x="26455" y="13833"/>
                    <a:pt x="26546" y="13513"/>
                    <a:pt x="26637" y="13217"/>
                  </a:cubicBezTo>
                  <a:lnTo>
                    <a:pt x="26637" y="13171"/>
                  </a:lnTo>
                  <a:cubicBezTo>
                    <a:pt x="26660" y="13102"/>
                    <a:pt x="26683" y="13057"/>
                    <a:pt x="26683" y="12988"/>
                  </a:cubicBezTo>
                  <a:lnTo>
                    <a:pt x="26706" y="12897"/>
                  </a:lnTo>
                  <a:cubicBezTo>
                    <a:pt x="26729" y="12851"/>
                    <a:pt x="26729" y="12806"/>
                    <a:pt x="26751" y="12737"/>
                  </a:cubicBezTo>
                  <a:lnTo>
                    <a:pt x="26751" y="12692"/>
                  </a:lnTo>
                  <a:cubicBezTo>
                    <a:pt x="26774" y="12623"/>
                    <a:pt x="26797" y="12555"/>
                    <a:pt x="26797" y="12509"/>
                  </a:cubicBezTo>
                  <a:cubicBezTo>
                    <a:pt x="26820" y="12418"/>
                    <a:pt x="26843" y="12349"/>
                    <a:pt x="26843" y="12258"/>
                  </a:cubicBezTo>
                  <a:cubicBezTo>
                    <a:pt x="26866" y="12167"/>
                    <a:pt x="26888" y="12098"/>
                    <a:pt x="26888" y="12007"/>
                  </a:cubicBezTo>
                  <a:cubicBezTo>
                    <a:pt x="26911" y="11916"/>
                    <a:pt x="26934" y="11824"/>
                    <a:pt x="26957" y="11733"/>
                  </a:cubicBezTo>
                  <a:cubicBezTo>
                    <a:pt x="26980" y="11573"/>
                    <a:pt x="27003" y="11391"/>
                    <a:pt x="27025" y="11231"/>
                  </a:cubicBezTo>
                  <a:cubicBezTo>
                    <a:pt x="27025" y="11140"/>
                    <a:pt x="27048" y="11048"/>
                    <a:pt x="27071" y="10957"/>
                  </a:cubicBezTo>
                  <a:cubicBezTo>
                    <a:pt x="27071" y="10866"/>
                    <a:pt x="27094" y="10774"/>
                    <a:pt x="27117" y="10683"/>
                  </a:cubicBezTo>
                  <a:cubicBezTo>
                    <a:pt x="27117" y="10637"/>
                    <a:pt x="27117" y="10592"/>
                    <a:pt x="27117" y="10546"/>
                  </a:cubicBezTo>
                  <a:lnTo>
                    <a:pt x="27139" y="10455"/>
                  </a:lnTo>
                  <a:cubicBezTo>
                    <a:pt x="27139" y="10386"/>
                    <a:pt x="27162" y="10318"/>
                    <a:pt x="27162" y="10272"/>
                  </a:cubicBezTo>
                  <a:lnTo>
                    <a:pt x="27162" y="10204"/>
                  </a:lnTo>
                  <a:cubicBezTo>
                    <a:pt x="27185" y="10112"/>
                    <a:pt x="27185" y="10021"/>
                    <a:pt x="27185" y="9907"/>
                  </a:cubicBezTo>
                  <a:cubicBezTo>
                    <a:pt x="27185" y="9838"/>
                    <a:pt x="27185" y="9747"/>
                    <a:pt x="27208" y="9679"/>
                  </a:cubicBezTo>
                  <a:lnTo>
                    <a:pt x="27208" y="9587"/>
                  </a:lnTo>
                  <a:cubicBezTo>
                    <a:pt x="27208" y="9496"/>
                    <a:pt x="27231" y="9405"/>
                    <a:pt x="27231" y="9313"/>
                  </a:cubicBezTo>
                  <a:lnTo>
                    <a:pt x="27231" y="9268"/>
                  </a:lnTo>
                  <a:cubicBezTo>
                    <a:pt x="27254" y="9177"/>
                    <a:pt x="27254" y="9085"/>
                    <a:pt x="27276" y="8994"/>
                  </a:cubicBezTo>
                  <a:cubicBezTo>
                    <a:pt x="27276" y="8971"/>
                    <a:pt x="27276" y="8925"/>
                    <a:pt x="27276" y="8903"/>
                  </a:cubicBezTo>
                  <a:lnTo>
                    <a:pt x="27276" y="8834"/>
                  </a:lnTo>
                  <a:cubicBezTo>
                    <a:pt x="27276" y="8743"/>
                    <a:pt x="27276" y="8629"/>
                    <a:pt x="27276" y="8515"/>
                  </a:cubicBezTo>
                  <a:cubicBezTo>
                    <a:pt x="27254" y="8400"/>
                    <a:pt x="27254" y="8286"/>
                    <a:pt x="27254" y="8172"/>
                  </a:cubicBezTo>
                  <a:cubicBezTo>
                    <a:pt x="27254" y="8104"/>
                    <a:pt x="27254" y="8035"/>
                    <a:pt x="27254" y="7967"/>
                  </a:cubicBezTo>
                  <a:cubicBezTo>
                    <a:pt x="27231" y="7875"/>
                    <a:pt x="27231" y="7807"/>
                    <a:pt x="27231" y="7716"/>
                  </a:cubicBezTo>
                  <a:cubicBezTo>
                    <a:pt x="27208" y="7647"/>
                    <a:pt x="27208" y="7579"/>
                    <a:pt x="27185" y="7487"/>
                  </a:cubicBezTo>
                  <a:lnTo>
                    <a:pt x="27185" y="7465"/>
                  </a:lnTo>
                  <a:cubicBezTo>
                    <a:pt x="27162" y="7396"/>
                    <a:pt x="27162" y="7351"/>
                    <a:pt x="27162" y="7282"/>
                  </a:cubicBezTo>
                  <a:cubicBezTo>
                    <a:pt x="27162" y="7259"/>
                    <a:pt x="27162" y="7236"/>
                    <a:pt x="27162" y="7191"/>
                  </a:cubicBezTo>
                  <a:lnTo>
                    <a:pt x="27162" y="7122"/>
                  </a:lnTo>
                  <a:cubicBezTo>
                    <a:pt x="27139" y="7008"/>
                    <a:pt x="27139" y="6894"/>
                    <a:pt x="27117" y="6803"/>
                  </a:cubicBezTo>
                  <a:cubicBezTo>
                    <a:pt x="27117" y="6711"/>
                    <a:pt x="27094" y="6643"/>
                    <a:pt x="27071" y="6552"/>
                  </a:cubicBezTo>
                  <a:cubicBezTo>
                    <a:pt x="27071" y="6552"/>
                    <a:pt x="27071" y="6529"/>
                    <a:pt x="27048" y="6506"/>
                  </a:cubicBezTo>
                  <a:cubicBezTo>
                    <a:pt x="27048" y="6460"/>
                    <a:pt x="27025" y="6437"/>
                    <a:pt x="27025" y="6415"/>
                  </a:cubicBezTo>
                  <a:lnTo>
                    <a:pt x="27003" y="6346"/>
                  </a:lnTo>
                  <a:cubicBezTo>
                    <a:pt x="27003" y="6323"/>
                    <a:pt x="27003" y="6301"/>
                    <a:pt x="27003" y="6278"/>
                  </a:cubicBezTo>
                  <a:cubicBezTo>
                    <a:pt x="26980" y="6255"/>
                    <a:pt x="26957" y="6232"/>
                    <a:pt x="26934" y="6209"/>
                  </a:cubicBezTo>
                  <a:cubicBezTo>
                    <a:pt x="26911" y="6164"/>
                    <a:pt x="26888" y="6072"/>
                    <a:pt x="26866" y="6004"/>
                  </a:cubicBezTo>
                  <a:lnTo>
                    <a:pt x="26843" y="5958"/>
                  </a:lnTo>
                  <a:cubicBezTo>
                    <a:pt x="26820" y="5890"/>
                    <a:pt x="26797" y="5821"/>
                    <a:pt x="26774" y="5753"/>
                  </a:cubicBezTo>
                  <a:cubicBezTo>
                    <a:pt x="26729" y="5593"/>
                    <a:pt x="26683" y="5433"/>
                    <a:pt x="26637" y="5273"/>
                  </a:cubicBezTo>
                  <a:cubicBezTo>
                    <a:pt x="26614" y="5228"/>
                    <a:pt x="26592" y="5159"/>
                    <a:pt x="26569" y="5091"/>
                  </a:cubicBezTo>
                  <a:cubicBezTo>
                    <a:pt x="26546" y="5000"/>
                    <a:pt x="26500" y="4931"/>
                    <a:pt x="26478" y="4840"/>
                  </a:cubicBezTo>
                  <a:cubicBezTo>
                    <a:pt x="26432" y="4703"/>
                    <a:pt x="26386" y="4566"/>
                    <a:pt x="26341" y="4452"/>
                  </a:cubicBezTo>
                  <a:cubicBezTo>
                    <a:pt x="26341" y="4429"/>
                    <a:pt x="26318" y="4406"/>
                    <a:pt x="26318" y="4406"/>
                  </a:cubicBezTo>
                  <a:lnTo>
                    <a:pt x="26318" y="4383"/>
                  </a:lnTo>
                  <a:cubicBezTo>
                    <a:pt x="26318" y="4383"/>
                    <a:pt x="26295" y="4360"/>
                    <a:pt x="26295" y="4360"/>
                  </a:cubicBezTo>
                  <a:cubicBezTo>
                    <a:pt x="26249" y="4246"/>
                    <a:pt x="26181" y="4132"/>
                    <a:pt x="26135" y="4018"/>
                  </a:cubicBezTo>
                  <a:cubicBezTo>
                    <a:pt x="26112" y="3972"/>
                    <a:pt x="26090" y="3927"/>
                    <a:pt x="26044" y="3881"/>
                  </a:cubicBezTo>
                  <a:cubicBezTo>
                    <a:pt x="25998" y="3790"/>
                    <a:pt x="25930" y="3721"/>
                    <a:pt x="25884" y="3630"/>
                  </a:cubicBezTo>
                  <a:lnTo>
                    <a:pt x="25816" y="3562"/>
                  </a:lnTo>
                  <a:lnTo>
                    <a:pt x="25793" y="3516"/>
                  </a:lnTo>
                  <a:cubicBezTo>
                    <a:pt x="25701" y="3425"/>
                    <a:pt x="25633" y="3333"/>
                    <a:pt x="25542" y="3242"/>
                  </a:cubicBezTo>
                  <a:cubicBezTo>
                    <a:pt x="25473" y="3173"/>
                    <a:pt x="25405" y="3082"/>
                    <a:pt x="25336" y="3014"/>
                  </a:cubicBezTo>
                  <a:lnTo>
                    <a:pt x="25268" y="2922"/>
                  </a:lnTo>
                  <a:lnTo>
                    <a:pt x="25222" y="2877"/>
                  </a:lnTo>
                  <a:cubicBezTo>
                    <a:pt x="25176" y="2831"/>
                    <a:pt x="25131" y="2785"/>
                    <a:pt x="25085" y="2740"/>
                  </a:cubicBezTo>
                  <a:cubicBezTo>
                    <a:pt x="25040" y="2671"/>
                    <a:pt x="24971" y="2626"/>
                    <a:pt x="24903" y="2557"/>
                  </a:cubicBezTo>
                  <a:cubicBezTo>
                    <a:pt x="24834" y="2489"/>
                    <a:pt x="24766" y="2420"/>
                    <a:pt x="24697" y="2375"/>
                  </a:cubicBezTo>
                  <a:lnTo>
                    <a:pt x="24629" y="2306"/>
                  </a:lnTo>
                  <a:lnTo>
                    <a:pt x="24537" y="2238"/>
                  </a:lnTo>
                  <a:lnTo>
                    <a:pt x="24446" y="2146"/>
                  </a:lnTo>
                  <a:lnTo>
                    <a:pt x="24400" y="2124"/>
                  </a:lnTo>
                  <a:lnTo>
                    <a:pt x="24355" y="2055"/>
                  </a:lnTo>
                  <a:lnTo>
                    <a:pt x="24309" y="2032"/>
                  </a:lnTo>
                  <a:cubicBezTo>
                    <a:pt x="24286" y="2009"/>
                    <a:pt x="24263" y="1987"/>
                    <a:pt x="24218" y="1941"/>
                  </a:cubicBezTo>
                  <a:cubicBezTo>
                    <a:pt x="24172" y="1895"/>
                    <a:pt x="24104" y="1850"/>
                    <a:pt x="24035" y="1804"/>
                  </a:cubicBezTo>
                  <a:lnTo>
                    <a:pt x="24035" y="1781"/>
                  </a:lnTo>
                  <a:lnTo>
                    <a:pt x="23967" y="1735"/>
                  </a:lnTo>
                  <a:cubicBezTo>
                    <a:pt x="23898" y="1667"/>
                    <a:pt x="23830" y="1621"/>
                    <a:pt x="23761" y="1553"/>
                  </a:cubicBezTo>
                  <a:lnTo>
                    <a:pt x="23716" y="1530"/>
                  </a:lnTo>
                  <a:lnTo>
                    <a:pt x="23670" y="1484"/>
                  </a:lnTo>
                  <a:lnTo>
                    <a:pt x="23647" y="1484"/>
                  </a:lnTo>
                  <a:cubicBezTo>
                    <a:pt x="23602" y="1439"/>
                    <a:pt x="23533" y="1370"/>
                    <a:pt x="23487" y="1325"/>
                  </a:cubicBezTo>
                  <a:cubicBezTo>
                    <a:pt x="23373" y="1256"/>
                    <a:pt x="23259" y="1188"/>
                    <a:pt x="23145" y="1119"/>
                  </a:cubicBezTo>
                  <a:cubicBezTo>
                    <a:pt x="23054" y="1074"/>
                    <a:pt x="22962" y="1028"/>
                    <a:pt x="22871" y="982"/>
                  </a:cubicBezTo>
                  <a:cubicBezTo>
                    <a:pt x="22803" y="937"/>
                    <a:pt x="22757" y="891"/>
                    <a:pt x="22689" y="868"/>
                  </a:cubicBezTo>
                  <a:cubicBezTo>
                    <a:pt x="22666" y="845"/>
                    <a:pt x="22620" y="845"/>
                    <a:pt x="22597" y="822"/>
                  </a:cubicBezTo>
                  <a:lnTo>
                    <a:pt x="22415" y="754"/>
                  </a:lnTo>
                  <a:lnTo>
                    <a:pt x="22369" y="708"/>
                  </a:lnTo>
                  <a:lnTo>
                    <a:pt x="22323" y="708"/>
                  </a:lnTo>
                  <a:cubicBezTo>
                    <a:pt x="22278" y="686"/>
                    <a:pt x="22232" y="663"/>
                    <a:pt x="22186" y="640"/>
                  </a:cubicBezTo>
                  <a:cubicBezTo>
                    <a:pt x="22164" y="640"/>
                    <a:pt x="22141" y="617"/>
                    <a:pt x="22095" y="617"/>
                  </a:cubicBezTo>
                  <a:lnTo>
                    <a:pt x="22049" y="617"/>
                  </a:lnTo>
                  <a:lnTo>
                    <a:pt x="22049" y="594"/>
                  </a:lnTo>
                  <a:cubicBezTo>
                    <a:pt x="22004" y="594"/>
                    <a:pt x="21935" y="571"/>
                    <a:pt x="21912" y="549"/>
                  </a:cubicBezTo>
                  <a:cubicBezTo>
                    <a:pt x="21912" y="526"/>
                    <a:pt x="21912" y="526"/>
                    <a:pt x="21912" y="503"/>
                  </a:cubicBezTo>
                  <a:cubicBezTo>
                    <a:pt x="21798" y="457"/>
                    <a:pt x="21707" y="434"/>
                    <a:pt x="21570" y="389"/>
                  </a:cubicBezTo>
                  <a:cubicBezTo>
                    <a:pt x="21410" y="343"/>
                    <a:pt x="21228" y="275"/>
                    <a:pt x="21045" y="252"/>
                  </a:cubicBezTo>
                  <a:cubicBezTo>
                    <a:pt x="20954" y="206"/>
                    <a:pt x="20840" y="206"/>
                    <a:pt x="20726" y="183"/>
                  </a:cubicBezTo>
                  <a:cubicBezTo>
                    <a:pt x="20680" y="183"/>
                    <a:pt x="20611" y="161"/>
                    <a:pt x="20566" y="161"/>
                  </a:cubicBezTo>
                  <a:lnTo>
                    <a:pt x="20474" y="138"/>
                  </a:lnTo>
                  <a:cubicBezTo>
                    <a:pt x="20292" y="115"/>
                    <a:pt x="20109" y="92"/>
                    <a:pt x="19927" y="69"/>
                  </a:cubicBezTo>
                  <a:cubicBezTo>
                    <a:pt x="19721" y="46"/>
                    <a:pt x="19539" y="46"/>
                    <a:pt x="19356" y="24"/>
                  </a:cubicBezTo>
                  <a:lnTo>
                    <a:pt x="19151" y="24"/>
                  </a:lnTo>
                  <a:cubicBezTo>
                    <a:pt x="19059" y="1"/>
                    <a:pt x="18945" y="1"/>
                    <a:pt x="188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22"/>
            <p:cNvSpPr/>
            <p:nvPr/>
          </p:nvSpPr>
          <p:spPr>
            <a:xfrm>
              <a:off x="6702250" y="1840900"/>
              <a:ext cx="397750" cy="781800"/>
            </a:xfrm>
            <a:custGeom>
              <a:avLst/>
              <a:gdLst/>
              <a:ahLst/>
              <a:cxnLst/>
              <a:rect l="l" t="t" r="r" b="b"/>
              <a:pathLst>
                <a:path w="15910" h="31272" extrusionOk="0">
                  <a:moveTo>
                    <a:pt x="13421" y="4497"/>
                  </a:moveTo>
                  <a:cubicBezTo>
                    <a:pt x="13444" y="4520"/>
                    <a:pt x="13444" y="4543"/>
                    <a:pt x="13467" y="4566"/>
                  </a:cubicBezTo>
                  <a:cubicBezTo>
                    <a:pt x="13513" y="4634"/>
                    <a:pt x="13535" y="4680"/>
                    <a:pt x="13558" y="4726"/>
                  </a:cubicBezTo>
                  <a:lnTo>
                    <a:pt x="13421" y="4497"/>
                  </a:lnTo>
                  <a:close/>
                  <a:moveTo>
                    <a:pt x="7487" y="1"/>
                  </a:moveTo>
                  <a:cubicBezTo>
                    <a:pt x="7441" y="1"/>
                    <a:pt x="7418" y="24"/>
                    <a:pt x="7395" y="46"/>
                  </a:cubicBezTo>
                  <a:cubicBezTo>
                    <a:pt x="7373" y="69"/>
                    <a:pt x="7373" y="115"/>
                    <a:pt x="7395" y="161"/>
                  </a:cubicBezTo>
                  <a:cubicBezTo>
                    <a:pt x="7418" y="183"/>
                    <a:pt x="7487" y="206"/>
                    <a:pt x="7532" y="206"/>
                  </a:cubicBezTo>
                  <a:lnTo>
                    <a:pt x="7532" y="229"/>
                  </a:lnTo>
                  <a:lnTo>
                    <a:pt x="7578" y="229"/>
                  </a:lnTo>
                  <a:cubicBezTo>
                    <a:pt x="7624" y="229"/>
                    <a:pt x="7647" y="252"/>
                    <a:pt x="7669" y="252"/>
                  </a:cubicBezTo>
                  <a:cubicBezTo>
                    <a:pt x="7715" y="275"/>
                    <a:pt x="7761" y="298"/>
                    <a:pt x="7806" y="320"/>
                  </a:cubicBezTo>
                  <a:lnTo>
                    <a:pt x="7852" y="320"/>
                  </a:lnTo>
                  <a:lnTo>
                    <a:pt x="7898" y="366"/>
                  </a:lnTo>
                  <a:lnTo>
                    <a:pt x="8080" y="434"/>
                  </a:lnTo>
                  <a:cubicBezTo>
                    <a:pt x="8149" y="480"/>
                    <a:pt x="8194" y="503"/>
                    <a:pt x="8263" y="526"/>
                  </a:cubicBezTo>
                  <a:lnTo>
                    <a:pt x="8331" y="549"/>
                  </a:lnTo>
                  <a:cubicBezTo>
                    <a:pt x="8423" y="594"/>
                    <a:pt x="8491" y="640"/>
                    <a:pt x="8560" y="686"/>
                  </a:cubicBezTo>
                  <a:cubicBezTo>
                    <a:pt x="8628" y="708"/>
                    <a:pt x="8674" y="754"/>
                    <a:pt x="8719" y="777"/>
                  </a:cubicBezTo>
                  <a:cubicBezTo>
                    <a:pt x="8788" y="823"/>
                    <a:pt x="8856" y="868"/>
                    <a:pt x="8925" y="914"/>
                  </a:cubicBezTo>
                  <a:lnTo>
                    <a:pt x="9016" y="959"/>
                  </a:lnTo>
                  <a:cubicBezTo>
                    <a:pt x="9062" y="982"/>
                    <a:pt x="9085" y="1005"/>
                    <a:pt x="9130" y="1028"/>
                  </a:cubicBezTo>
                  <a:cubicBezTo>
                    <a:pt x="9176" y="1051"/>
                    <a:pt x="9244" y="1096"/>
                    <a:pt x="9290" y="1142"/>
                  </a:cubicBezTo>
                  <a:cubicBezTo>
                    <a:pt x="9358" y="1165"/>
                    <a:pt x="9404" y="1211"/>
                    <a:pt x="9450" y="1256"/>
                  </a:cubicBezTo>
                  <a:lnTo>
                    <a:pt x="9495" y="1279"/>
                  </a:lnTo>
                  <a:cubicBezTo>
                    <a:pt x="9610" y="1393"/>
                    <a:pt x="9746" y="1484"/>
                    <a:pt x="9861" y="1599"/>
                  </a:cubicBezTo>
                  <a:cubicBezTo>
                    <a:pt x="9952" y="1644"/>
                    <a:pt x="10020" y="1713"/>
                    <a:pt x="10089" y="1781"/>
                  </a:cubicBezTo>
                  <a:cubicBezTo>
                    <a:pt x="10203" y="1850"/>
                    <a:pt x="10294" y="1941"/>
                    <a:pt x="10386" y="2032"/>
                  </a:cubicBezTo>
                  <a:lnTo>
                    <a:pt x="10477" y="2101"/>
                  </a:lnTo>
                  <a:lnTo>
                    <a:pt x="10523" y="2146"/>
                  </a:lnTo>
                  <a:lnTo>
                    <a:pt x="10568" y="2192"/>
                  </a:lnTo>
                  <a:cubicBezTo>
                    <a:pt x="10568" y="2192"/>
                    <a:pt x="10568" y="2215"/>
                    <a:pt x="10545" y="2215"/>
                  </a:cubicBezTo>
                  <a:cubicBezTo>
                    <a:pt x="10545" y="2261"/>
                    <a:pt x="10545" y="2306"/>
                    <a:pt x="10568" y="2352"/>
                  </a:cubicBezTo>
                  <a:cubicBezTo>
                    <a:pt x="10614" y="2397"/>
                    <a:pt x="10659" y="2443"/>
                    <a:pt x="10705" y="2489"/>
                  </a:cubicBezTo>
                  <a:lnTo>
                    <a:pt x="10751" y="2534"/>
                  </a:lnTo>
                  <a:lnTo>
                    <a:pt x="10819" y="2626"/>
                  </a:lnTo>
                  <a:cubicBezTo>
                    <a:pt x="10888" y="2694"/>
                    <a:pt x="10956" y="2785"/>
                    <a:pt x="11025" y="2854"/>
                  </a:cubicBezTo>
                  <a:cubicBezTo>
                    <a:pt x="11139" y="2991"/>
                    <a:pt x="11253" y="3105"/>
                    <a:pt x="11367" y="3242"/>
                  </a:cubicBezTo>
                  <a:cubicBezTo>
                    <a:pt x="11458" y="3379"/>
                    <a:pt x="11550" y="3493"/>
                    <a:pt x="11618" y="3630"/>
                  </a:cubicBezTo>
                  <a:cubicBezTo>
                    <a:pt x="11664" y="3744"/>
                    <a:pt x="11732" y="3858"/>
                    <a:pt x="11778" y="3972"/>
                  </a:cubicBezTo>
                  <a:cubicBezTo>
                    <a:pt x="11778" y="3972"/>
                    <a:pt x="11801" y="3995"/>
                    <a:pt x="11801" y="3995"/>
                  </a:cubicBezTo>
                  <a:lnTo>
                    <a:pt x="11801" y="4018"/>
                  </a:lnTo>
                  <a:cubicBezTo>
                    <a:pt x="11801" y="4018"/>
                    <a:pt x="11824" y="4041"/>
                    <a:pt x="11824" y="4064"/>
                  </a:cubicBezTo>
                  <a:cubicBezTo>
                    <a:pt x="11869" y="4178"/>
                    <a:pt x="11915" y="4315"/>
                    <a:pt x="11961" y="4452"/>
                  </a:cubicBezTo>
                  <a:cubicBezTo>
                    <a:pt x="11983" y="4543"/>
                    <a:pt x="12029" y="4612"/>
                    <a:pt x="12052" y="4703"/>
                  </a:cubicBezTo>
                  <a:cubicBezTo>
                    <a:pt x="12075" y="4771"/>
                    <a:pt x="12097" y="4817"/>
                    <a:pt x="12120" y="4885"/>
                  </a:cubicBezTo>
                  <a:cubicBezTo>
                    <a:pt x="12166" y="5045"/>
                    <a:pt x="12212" y="5205"/>
                    <a:pt x="12257" y="5365"/>
                  </a:cubicBezTo>
                  <a:cubicBezTo>
                    <a:pt x="12280" y="5433"/>
                    <a:pt x="12303" y="5502"/>
                    <a:pt x="12326" y="5570"/>
                  </a:cubicBezTo>
                  <a:lnTo>
                    <a:pt x="12349" y="5616"/>
                  </a:lnTo>
                  <a:cubicBezTo>
                    <a:pt x="12371" y="5684"/>
                    <a:pt x="12394" y="5776"/>
                    <a:pt x="12417" y="5821"/>
                  </a:cubicBezTo>
                  <a:cubicBezTo>
                    <a:pt x="12440" y="5867"/>
                    <a:pt x="12486" y="5890"/>
                    <a:pt x="12531" y="5913"/>
                  </a:cubicBezTo>
                  <a:cubicBezTo>
                    <a:pt x="12531" y="5935"/>
                    <a:pt x="12531" y="5981"/>
                    <a:pt x="12531" y="6004"/>
                  </a:cubicBezTo>
                  <a:cubicBezTo>
                    <a:pt x="12554" y="6141"/>
                    <a:pt x="12577" y="6278"/>
                    <a:pt x="12600" y="6415"/>
                  </a:cubicBezTo>
                  <a:cubicBezTo>
                    <a:pt x="12622" y="6506"/>
                    <a:pt x="12622" y="6620"/>
                    <a:pt x="12645" y="6734"/>
                  </a:cubicBezTo>
                  <a:lnTo>
                    <a:pt x="12645" y="6803"/>
                  </a:lnTo>
                  <a:cubicBezTo>
                    <a:pt x="12645" y="6848"/>
                    <a:pt x="12645" y="6871"/>
                    <a:pt x="12645" y="6894"/>
                  </a:cubicBezTo>
                  <a:cubicBezTo>
                    <a:pt x="12645" y="6963"/>
                    <a:pt x="12668" y="7008"/>
                    <a:pt x="12668" y="7077"/>
                  </a:cubicBezTo>
                  <a:lnTo>
                    <a:pt x="12668" y="7099"/>
                  </a:lnTo>
                  <a:cubicBezTo>
                    <a:pt x="12691" y="7191"/>
                    <a:pt x="12691" y="7259"/>
                    <a:pt x="12714" y="7328"/>
                  </a:cubicBezTo>
                  <a:cubicBezTo>
                    <a:pt x="12714" y="7442"/>
                    <a:pt x="12737" y="7556"/>
                    <a:pt x="12737" y="7670"/>
                  </a:cubicBezTo>
                  <a:cubicBezTo>
                    <a:pt x="12759" y="7807"/>
                    <a:pt x="12759" y="7921"/>
                    <a:pt x="12759" y="8035"/>
                  </a:cubicBezTo>
                  <a:cubicBezTo>
                    <a:pt x="12782" y="8172"/>
                    <a:pt x="12782" y="8286"/>
                    <a:pt x="12759" y="8378"/>
                  </a:cubicBezTo>
                  <a:cubicBezTo>
                    <a:pt x="12759" y="8400"/>
                    <a:pt x="12759" y="8446"/>
                    <a:pt x="12759" y="8469"/>
                  </a:cubicBezTo>
                  <a:cubicBezTo>
                    <a:pt x="12759" y="8515"/>
                    <a:pt x="12759" y="8560"/>
                    <a:pt x="12759" y="8606"/>
                  </a:cubicBezTo>
                  <a:cubicBezTo>
                    <a:pt x="12737" y="8697"/>
                    <a:pt x="12737" y="8789"/>
                    <a:pt x="12714" y="8880"/>
                  </a:cubicBezTo>
                  <a:lnTo>
                    <a:pt x="12714" y="8925"/>
                  </a:lnTo>
                  <a:cubicBezTo>
                    <a:pt x="12714" y="9017"/>
                    <a:pt x="12691" y="9108"/>
                    <a:pt x="12691" y="9199"/>
                  </a:cubicBezTo>
                  <a:lnTo>
                    <a:pt x="12691" y="9291"/>
                  </a:lnTo>
                  <a:cubicBezTo>
                    <a:pt x="12668" y="9359"/>
                    <a:pt x="12668" y="9450"/>
                    <a:pt x="12668" y="9519"/>
                  </a:cubicBezTo>
                  <a:cubicBezTo>
                    <a:pt x="12668" y="9633"/>
                    <a:pt x="12668" y="9724"/>
                    <a:pt x="12645" y="9816"/>
                  </a:cubicBezTo>
                  <a:lnTo>
                    <a:pt x="12645" y="9884"/>
                  </a:lnTo>
                  <a:cubicBezTo>
                    <a:pt x="12645" y="9930"/>
                    <a:pt x="12622" y="9998"/>
                    <a:pt x="12622" y="10067"/>
                  </a:cubicBezTo>
                  <a:lnTo>
                    <a:pt x="12600" y="10158"/>
                  </a:lnTo>
                  <a:cubicBezTo>
                    <a:pt x="12600" y="10204"/>
                    <a:pt x="12600" y="10249"/>
                    <a:pt x="12600" y="10295"/>
                  </a:cubicBezTo>
                  <a:cubicBezTo>
                    <a:pt x="12577" y="10386"/>
                    <a:pt x="12554" y="10478"/>
                    <a:pt x="12554" y="10569"/>
                  </a:cubicBezTo>
                  <a:cubicBezTo>
                    <a:pt x="12531" y="10660"/>
                    <a:pt x="12508" y="10752"/>
                    <a:pt x="12508" y="10843"/>
                  </a:cubicBezTo>
                  <a:cubicBezTo>
                    <a:pt x="12486" y="11003"/>
                    <a:pt x="12463" y="11185"/>
                    <a:pt x="12440" y="11345"/>
                  </a:cubicBezTo>
                  <a:cubicBezTo>
                    <a:pt x="12417" y="11436"/>
                    <a:pt x="12394" y="11528"/>
                    <a:pt x="12371" y="11619"/>
                  </a:cubicBezTo>
                  <a:cubicBezTo>
                    <a:pt x="12349" y="11710"/>
                    <a:pt x="12349" y="11779"/>
                    <a:pt x="12326" y="11870"/>
                  </a:cubicBezTo>
                  <a:cubicBezTo>
                    <a:pt x="12326" y="11961"/>
                    <a:pt x="12303" y="12030"/>
                    <a:pt x="12280" y="12098"/>
                  </a:cubicBezTo>
                  <a:cubicBezTo>
                    <a:pt x="12280" y="12167"/>
                    <a:pt x="12257" y="12235"/>
                    <a:pt x="12234" y="12304"/>
                  </a:cubicBezTo>
                  <a:lnTo>
                    <a:pt x="12234" y="12349"/>
                  </a:lnTo>
                  <a:cubicBezTo>
                    <a:pt x="12212" y="12418"/>
                    <a:pt x="12212" y="12463"/>
                    <a:pt x="12189" y="12509"/>
                  </a:cubicBezTo>
                  <a:lnTo>
                    <a:pt x="12166" y="12600"/>
                  </a:lnTo>
                  <a:cubicBezTo>
                    <a:pt x="12166" y="12669"/>
                    <a:pt x="12143" y="12714"/>
                    <a:pt x="12120" y="12783"/>
                  </a:cubicBezTo>
                  <a:lnTo>
                    <a:pt x="12120" y="12829"/>
                  </a:lnTo>
                  <a:cubicBezTo>
                    <a:pt x="12029" y="13125"/>
                    <a:pt x="11938" y="13445"/>
                    <a:pt x="11824" y="13787"/>
                  </a:cubicBezTo>
                  <a:lnTo>
                    <a:pt x="11778" y="13924"/>
                  </a:lnTo>
                  <a:cubicBezTo>
                    <a:pt x="11755" y="14016"/>
                    <a:pt x="11732" y="14107"/>
                    <a:pt x="11687" y="14198"/>
                  </a:cubicBezTo>
                  <a:cubicBezTo>
                    <a:pt x="11641" y="14358"/>
                    <a:pt x="11573" y="14518"/>
                    <a:pt x="11481" y="14677"/>
                  </a:cubicBezTo>
                  <a:lnTo>
                    <a:pt x="11458" y="14723"/>
                  </a:lnTo>
                  <a:cubicBezTo>
                    <a:pt x="11458" y="14746"/>
                    <a:pt x="11436" y="14769"/>
                    <a:pt x="11436" y="14792"/>
                  </a:cubicBezTo>
                  <a:lnTo>
                    <a:pt x="11390" y="14860"/>
                  </a:lnTo>
                  <a:lnTo>
                    <a:pt x="11367" y="14929"/>
                  </a:lnTo>
                  <a:cubicBezTo>
                    <a:pt x="11344" y="14974"/>
                    <a:pt x="11321" y="15020"/>
                    <a:pt x="11299" y="15065"/>
                  </a:cubicBezTo>
                  <a:cubicBezTo>
                    <a:pt x="11276" y="15111"/>
                    <a:pt x="11253" y="15134"/>
                    <a:pt x="11253" y="15180"/>
                  </a:cubicBezTo>
                  <a:lnTo>
                    <a:pt x="11184" y="15317"/>
                  </a:lnTo>
                  <a:cubicBezTo>
                    <a:pt x="11116" y="15454"/>
                    <a:pt x="11070" y="15590"/>
                    <a:pt x="11002" y="15727"/>
                  </a:cubicBezTo>
                  <a:cubicBezTo>
                    <a:pt x="10933" y="15910"/>
                    <a:pt x="10865" y="16070"/>
                    <a:pt x="10774" y="16252"/>
                  </a:cubicBezTo>
                  <a:lnTo>
                    <a:pt x="10774" y="16298"/>
                  </a:lnTo>
                  <a:cubicBezTo>
                    <a:pt x="10705" y="16458"/>
                    <a:pt x="10637" y="16618"/>
                    <a:pt x="10568" y="16777"/>
                  </a:cubicBezTo>
                  <a:cubicBezTo>
                    <a:pt x="10545" y="16823"/>
                    <a:pt x="10523" y="16869"/>
                    <a:pt x="10523" y="16891"/>
                  </a:cubicBezTo>
                  <a:lnTo>
                    <a:pt x="10477" y="17028"/>
                  </a:lnTo>
                  <a:cubicBezTo>
                    <a:pt x="10431" y="17074"/>
                    <a:pt x="10408" y="17143"/>
                    <a:pt x="10386" y="17211"/>
                  </a:cubicBezTo>
                  <a:lnTo>
                    <a:pt x="10340" y="17280"/>
                  </a:lnTo>
                  <a:cubicBezTo>
                    <a:pt x="10271" y="17462"/>
                    <a:pt x="10180" y="17645"/>
                    <a:pt x="10112" y="17805"/>
                  </a:cubicBezTo>
                  <a:cubicBezTo>
                    <a:pt x="10066" y="17850"/>
                    <a:pt x="10043" y="17919"/>
                    <a:pt x="10020" y="17987"/>
                  </a:cubicBezTo>
                  <a:lnTo>
                    <a:pt x="9975" y="18056"/>
                  </a:lnTo>
                  <a:cubicBezTo>
                    <a:pt x="9952" y="18124"/>
                    <a:pt x="9906" y="18193"/>
                    <a:pt x="9861" y="18284"/>
                  </a:cubicBezTo>
                  <a:lnTo>
                    <a:pt x="9861" y="18307"/>
                  </a:lnTo>
                  <a:lnTo>
                    <a:pt x="9792" y="18398"/>
                  </a:lnTo>
                  <a:lnTo>
                    <a:pt x="9792" y="18421"/>
                  </a:lnTo>
                  <a:lnTo>
                    <a:pt x="9769" y="18466"/>
                  </a:lnTo>
                  <a:cubicBezTo>
                    <a:pt x="9769" y="18489"/>
                    <a:pt x="9746" y="18512"/>
                    <a:pt x="9724" y="18535"/>
                  </a:cubicBezTo>
                  <a:lnTo>
                    <a:pt x="9701" y="18603"/>
                  </a:lnTo>
                  <a:lnTo>
                    <a:pt x="9655" y="18672"/>
                  </a:lnTo>
                  <a:cubicBezTo>
                    <a:pt x="9587" y="18763"/>
                    <a:pt x="9541" y="18854"/>
                    <a:pt x="9473" y="18969"/>
                  </a:cubicBezTo>
                  <a:cubicBezTo>
                    <a:pt x="9450" y="19037"/>
                    <a:pt x="9404" y="19106"/>
                    <a:pt x="9381" y="19151"/>
                  </a:cubicBezTo>
                  <a:lnTo>
                    <a:pt x="9336" y="19242"/>
                  </a:lnTo>
                  <a:lnTo>
                    <a:pt x="9222" y="19402"/>
                  </a:lnTo>
                  <a:cubicBezTo>
                    <a:pt x="9107" y="19562"/>
                    <a:pt x="9016" y="19722"/>
                    <a:pt x="8902" y="19882"/>
                  </a:cubicBezTo>
                  <a:cubicBezTo>
                    <a:pt x="8833" y="19973"/>
                    <a:pt x="8765" y="20064"/>
                    <a:pt x="8719" y="20133"/>
                  </a:cubicBezTo>
                  <a:cubicBezTo>
                    <a:pt x="8651" y="20224"/>
                    <a:pt x="8605" y="20292"/>
                    <a:pt x="8560" y="20384"/>
                  </a:cubicBezTo>
                  <a:cubicBezTo>
                    <a:pt x="8491" y="20452"/>
                    <a:pt x="8445" y="20544"/>
                    <a:pt x="8400" y="20612"/>
                  </a:cubicBezTo>
                  <a:cubicBezTo>
                    <a:pt x="8331" y="20703"/>
                    <a:pt x="8286" y="20795"/>
                    <a:pt x="8217" y="20886"/>
                  </a:cubicBezTo>
                  <a:cubicBezTo>
                    <a:pt x="8126" y="21046"/>
                    <a:pt x="8035" y="21205"/>
                    <a:pt x="7920" y="21365"/>
                  </a:cubicBezTo>
                  <a:cubicBezTo>
                    <a:pt x="7875" y="21457"/>
                    <a:pt x="7806" y="21548"/>
                    <a:pt x="7761" y="21639"/>
                  </a:cubicBezTo>
                  <a:cubicBezTo>
                    <a:pt x="7715" y="21708"/>
                    <a:pt x="7669" y="21776"/>
                    <a:pt x="7624" y="21845"/>
                  </a:cubicBezTo>
                  <a:cubicBezTo>
                    <a:pt x="7510" y="22050"/>
                    <a:pt x="7350" y="22255"/>
                    <a:pt x="7236" y="22438"/>
                  </a:cubicBezTo>
                  <a:cubicBezTo>
                    <a:pt x="7167" y="22529"/>
                    <a:pt x="7099" y="22621"/>
                    <a:pt x="7053" y="22689"/>
                  </a:cubicBezTo>
                  <a:cubicBezTo>
                    <a:pt x="7030" y="22735"/>
                    <a:pt x="6985" y="22780"/>
                    <a:pt x="6962" y="22803"/>
                  </a:cubicBezTo>
                  <a:lnTo>
                    <a:pt x="6939" y="22849"/>
                  </a:lnTo>
                  <a:lnTo>
                    <a:pt x="6916" y="22895"/>
                  </a:lnTo>
                  <a:lnTo>
                    <a:pt x="6893" y="22917"/>
                  </a:lnTo>
                  <a:cubicBezTo>
                    <a:pt x="6802" y="23054"/>
                    <a:pt x="6711" y="23168"/>
                    <a:pt x="6619" y="23305"/>
                  </a:cubicBezTo>
                  <a:cubicBezTo>
                    <a:pt x="6528" y="23420"/>
                    <a:pt x="6460" y="23556"/>
                    <a:pt x="6368" y="23671"/>
                  </a:cubicBezTo>
                  <a:lnTo>
                    <a:pt x="6300" y="23762"/>
                  </a:lnTo>
                  <a:lnTo>
                    <a:pt x="6323" y="23762"/>
                  </a:lnTo>
                  <a:cubicBezTo>
                    <a:pt x="6277" y="23808"/>
                    <a:pt x="6254" y="23830"/>
                    <a:pt x="6231" y="23876"/>
                  </a:cubicBezTo>
                  <a:cubicBezTo>
                    <a:pt x="6163" y="23945"/>
                    <a:pt x="6140" y="24013"/>
                    <a:pt x="6094" y="24081"/>
                  </a:cubicBezTo>
                  <a:lnTo>
                    <a:pt x="6003" y="24196"/>
                  </a:lnTo>
                  <a:lnTo>
                    <a:pt x="5957" y="24264"/>
                  </a:lnTo>
                  <a:lnTo>
                    <a:pt x="5843" y="24401"/>
                  </a:lnTo>
                  <a:lnTo>
                    <a:pt x="5798" y="24469"/>
                  </a:lnTo>
                  <a:cubicBezTo>
                    <a:pt x="5798" y="24469"/>
                    <a:pt x="5798" y="24492"/>
                    <a:pt x="5798" y="24492"/>
                  </a:cubicBezTo>
                  <a:lnTo>
                    <a:pt x="5775" y="24492"/>
                  </a:lnTo>
                  <a:cubicBezTo>
                    <a:pt x="5775" y="24492"/>
                    <a:pt x="5775" y="24515"/>
                    <a:pt x="5775" y="24515"/>
                  </a:cubicBezTo>
                  <a:cubicBezTo>
                    <a:pt x="5638" y="24675"/>
                    <a:pt x="5501" y="24858"/>
                    <a:pt x="5387" y="25017"/>
                  </a:cubicBezTo>
                  <a:cubicBezTo>
                    <a:pt x="5273" y="25131"/>
                    <a:pt x="5181" y="25268"/>
                    <a:pt x="5090" y="25382"/>
                  </a:cubicBezTo>
                  <a:cubicBezTo>
                    <a:pt x="5022" y="25474"/>
                    <a:pt x="4953" y="25565"/>
                    <a:pt x="4885" y="25656"/>
                  </a:cubicBezTo>
                  <a:cubicBezTo>
                    <a:pt x="4839" y="25702"/>
                    <a:pt x="4793" y="25748"/>
                    <a:pt x="4748" y="25816"/>
                  </a:cubicBezTo>
                  <a:cubicBezTo>
                    <a:pt x="4702" y="25862"/>
                    <a:pt x="4679" y="25885"/>
                    <a:pt x="4656" y="25930"/>
                  </a:cubicBezTo>
                  <a:lnTo>
                    <a:pt x="4588" y="26022"/>
                  </a:lnTo>
                  <a:cubicBezTo>
                    <a:pt x="4542" y="26067"/>
                    <a:pt x="4497" y="26113"/>
                    <a:pt x="4474" y="26159"/>
                  </a:cubicBezTo>
                  <a:lnTo>
                    <a:pt x="4405" y="26250"/>
                  </a:lnTo>
                  <a:cubicBezTo>
                    <a:pt x="4268" y="26410"/>
                    <a:pt x="4154" y="26547"/>
                    <a:pt x="4017" y="26706"/>
                  </a:cubicBezTo>
                  <a:cubicBezTo>
                    <a:pt x="3903" y="26866"/>
                    <a:pt x="3789" y="27003"/>
                    <a:pt x="3652" y="27163"/>
                  </a:cubicBezTo>
                  <a:cubicBezTo>
                    <a:pt x="3424" y="27437"/>
                    <a:pt x="3173" y="27711"/>
                    <a:pt x="2922" y="27985"/>
                  </a:cubicBezTo>
                  <a:cubicBezTo>
                    <a:pt x="2785" y="28122"/>
                    <a:pt x="2648" y="28281"/>
                    <a:pt x="2534" y="28441"/>
                  </a:cubicBezTo>
                  <a:cubicBezTo>
                    <a:pt x="2420" y="28578"/>
                    <a:pt x="2305" y="28715"/>
                    <a:pt x="2191" y="28829"/>
                  </a:cubicBezTo>
                  <a:cubicBezTo>
                    <a:pt x="2123" y="28920"/>
                    <a:pt x="2054" y="28989"/>
                    <a:pt x="1963" y="29080"/>
                  </a:cubicBezTo>
                  <a:cubicBezTo>
                    <a:pt x="1917" y="29126"/>
                    <a:pt x="1872" y="29171"/>
                    <a:pt x="1826" y="29217"/>
                  </a:cubicBezTo>
                  <a:cubicBezTo>
                    <a:pt x="1735" y="29331"/>
                    <a:pt x="1621" y="29445"/>
                    <a:pt x="1507" y="29560"/>
                  </a:cubicBezTo>
                  <a:lnTo>
                    <a:pt x="1370" y="29719"/>
                  </a:lnTo>
                  <a:lnTo>
                    <a:pt x="1233" y="29856"/>
                  </a:lnTo>
                  <a:cubicBezTo>
                    <a:pt x="1141" y="29925"/>
                    <a:pt x="1073" y="29993"/>
                    <a:pt x="1004" y="30062"/>
                  </a:cubicBezTo>
                  <a:lnTo>
                    <a:pt x="913" y="30153"/>
                  </a:lnTo>
                  <a:cubicBezTo>
                    <a:pt x="822" y="30244"/>
                    <a:pt x="708" y="30336"/>
                    <a:pt x="571" y="30450"/>
                  </a:cubicBezTo>
                  <a:cubicBezTo>
                    <a:pt x="525" y="30495"/>
                    <a:pt x="457" y="30541"/>
                    <a:pt x="388" y="30609"/>
                  </a:cubicBezTo>
                  <a:cubicBezTo>
                    <a:pt x="365" y="30632"/>
                    <a:pt x="342" y="30655"/>
                    <a:pt x="320" y="30678"/>
                  </a:cubicBezTo>
                  <a:cubicBezTo>
                    <a:pt x="297" y="30701"/>
                    <a:pt x="251" y="30746"/>
                    <a:pt x="228" y="30769"/>
                  </a:cubicBezTo>
                  <a:cubicBezTo>
                    <a:pt x="206" y="30769"/>
                    <a:pt x="206" y="30792"/>
                    <a:pt x="183" y="30792"/>
                  </a:cubicBezTo>
                  <a:cubicBezTo>
                    <a:pt x="160" y="30815"/>
                    <a:pt x="114" y="30861"/>
                    <a:pt x="114" y="30906"/>
                  </a:cubicBezTo>
                  <a:lnTo>
                    <a:pt x="69" y="30906"/>
                  </a:lnTo>
                  <a:cubicBezTo>
                    <a:pt x="23" y="30929"/>
                    <a:pt x="0" y="30998"/>
                    <a:pt x="23" y="31043"/>
                  </a:cubicBezTo>
                  <a:cubicBezTo>
                    <a:pt x="46" y="31089"/>
                    <a:pt x="91" y="31112"/>
                    <a:pt x="160" y="31134"/>
                  </a:cubicBezTo>
                  <a:lnTo>
                    <a:pt x="228" y="31134"/>
                  </a:lnTo>
                  <a:cubicBezTo>
                    <a:pt x="251" y="31157"/>
                    <a:pt x="274" y="31157"/>
                    <a:pt x="297" y="31157"/>
                  </a:cubicBezTo>
                  <a:cubicBezTo>
                    <a:pt x="320" y="31157"/>
                    <a:pt x="365" y="31157"/>
                    <a:pt x="388" y="31180"/>
                  </a:cubicBezTo>
                  <a:lnTo>
                    <a:pt x="525" y="31180"/>
                  </a:lnTo>
                  <a:cubicBezTo>
                    <a:pt x="685" y="31226"/>
                    <a:pt x="867" y="31249"/>
                    <a:pt x="1073" y="31249"/>
                  </a:cubicBezTo>
                  <a:cubicBezTo>
                    <a:pt x="1233" y="31271"/>
                    <a:pt x="1370" y="31271"/>
                    <a:pt x="1529" y="31271"/>
                  </a:cubicBezTo>
                  <a:lnTo>
                    <a:pt x="1621" y="31271"/>
                  </a:lnTo>
                  <a:cubicBezTo>
                    <a:pt x="1803" y="31271"/>
                    <a:pt x="1986" y="31271"/>
                    <a:pt x="2191" y="31249"/>
                  </a:cubicBezTo>
                  <a:cubicBezTo>
                    <a:pt x="2283" y="31249"/>
                    <a:pt x="2374" y="31226"/>
                    <a:pt x="2465" y="31226"/>
                  </a:cubicBezTo>
                  <a:cubicBezTo>
                    <a:pt x="2534" y="31203"/>
                    <a:pt x="2602" y="31203"/>
                    <a:pt x="2671" y="31203"/>
                  </a:cubicBezTo>
                  <a:cubicBezTo>
                    <a:pt x="2853" y="31180"/>
                    <a:pt x="3013" y="31157"/>
                    <a:pt x="3173" y="31134"/>
                  </a:cubicBezTo>
                  <a:cubicBezTo>
                    <a:pt x="3333" y="31089"/>
                    <a:pt x="3492" y="31066"/>
                    <a:pt x="3652" y="31020"/>
                  </a:cubicBezTo>
                  <a:cubicBezTo>
                    <a:pt x="3835" y="30998"/>
                    <a:pt x="3995" y="30952"/>
                    <a:pt x="4154" y="30929"/>
                  </a:cubicBezTo>
                  <a:lnTo>
                    <a:pt x="4223" y="30906"/>
                  </a:lnTo>
                  <a:lnTo>
                    <a:pt x="4246" y="30906"/>
                  </a:lnTo>
                  <a:cubicBezTo>
                    <a:pt x="4611" y="30815"/>
                    <a:pt x="4953" y="30701"/>
                    <a:pt x="5273" y="30609"/>
                  </a:cubicBezTo>
                  <a:lnTo>
                    <a:pt x="5364" y="30564"/>
                  </a:lnTo>
                  <a:cubicBezTo>
                    <a:pt x="5410" y="30564"/>
                    <a:pt x="5455" y="30541"/>
                    <a:pt x="5501" y="30541"/>
                  </a:cubicBezTo>
                  <a:cubicBezTo>
                    <a:pt x="5547" y="30518"/>
                    <a:pt x="5592" y="30518"/>
                    <a:pt x="5638" y="30495"/>
                  </a:cubicBezTo>
                  <a:cubicBezTo>
                    <a:pt x="5729" y="30473"/>
                    <a:pt x="5798" y="30427"/>
                    <a:pt x="5889" y="30404"/>
                  </a:cubicBezTo>
                  <a:cubicBezTo>
                    <a:pt x="5935" y="30358"/>
                    <a:pt x="6003" y="30336"/>
                    <a:pt x="6049" y="30313"/>
                  </a:cubicBezTo>
                  <a:lnTo>
                    <a:pt x="6117" y="30290"/>
                  </a:lnTo>
                  <a:cubicBezTo>
                    <a:pt x="6163" y="30267"/>
                    <a:pt x="6209" y="30244"/>
                    <a:pt x="6254" y="30221"/>
                  </a:cubicBezTo>
                  <a:lnTo>
                    <a:pt x="6346" y="30176"/>
                  </a:lnTo>
                  <a:cubicBezTo>
                    <a:pt x="6414" y="30153"/>
                    <a:pt x="6460" y="30107"/>
                    <a:pt x="6528" y="30084"/>
                  </a:cubicBezTo>
                  <a:lnTo>
                    <a:pt x="6551" y="30062"/>
                  </a:lnTo>
                  <a:cubicBezTo>
                    <a:pt x="6642" y="30016"/>
                    <a:pt x="6711" y="29970"/>
                    <a:pt x="6779" y="29925"/>
                  </a:cubicBezTo>
                  <a:lnTo>
                    <a:pt x="6825" y="29902"/>
                  </a:lnTo>
                  <a:cubicBezTo>
                    <a:pt x="6939" y="29833"/>
                    <a:pt x="7053" y="29788"/>
                    <a:pt x="7144" y="29719"/>
                  </a:cubicBezTo>
                  <a:lnTo>
                    <a:pt x="7167" y="29719"/>
                  </a:lnTo>
                  <a:cubicBezTo>
                    <a:pt x="7167" y="29719"/>
                    <a:pt x="7190" y="29696"/>
                    <a:pt x="7190" y="29696"/>
                  </a:cubicBezTo>
                  <a:cubicBezTo>
                    <a:pt x="7236" y="29674"/>
                    <a:pt x="7259" y="29651"/>
                    <a:pt x="7281" y="29628"/>
                  </a:cubicBezTo>
                  <a:cubicBezTo>
                    <a:pt x="7304" y="29605"/>
                    <a:pt x="7304" y="29582"/>
                    <a:pt x="7327" y="29582"/>
                  </a:cubicBezTo>
                  <a:cubicBezTo>
                    <a:pt x="7350" y="29560"/>
                    <a:pt x="7350" y="29537"/>
                    <a:pt x="7373" y="29514"/>
                  </a:cubicBezTo>
                  <a:lnTo>
                    <a:pt x="7395" y="29491"/>
                  </a:lnTo>
                  <a:cubicBezTo>
                    <a:pt x="7418" y="29468"/>
                    <a:pt x="7441" y="29445"/>
                    <a:pt x="7487" y="29423"/>
                  </a:cubicBezTo>
                  <a:cubicBezTo>
                    <a:pt x="7487" y="29400"/>
                    <a:pt x="7487" y="29400"/>
                    <a:pt x="7487" y="29400"/>
                  </a:cubicBezTo>
                  <a:cubicBezTo>
                    <a:pt x="7532" y="29354"/>
                    <a:pt x="7578" y="29286"/>
                    <a:pt x="7624" y="29240"/>
                  </a:cubicBezTo>
                  <a:cubicBezTo>
                    <a:pt x="7624" y="29171"/>
                    <a:pt x="7647" y="29126"/>
                    <a:pt x="7669" y="29080"/>
                  </a:cubicBezTo>
                  <a:cubicBezTo>
                    <a:pt x="7692" y="29057"/>
                    <a:pt x="7715" y="29035"/>
                    <a:pt x="7715" y="29035"/>
                  </a:cubicBezTo>
                  <a:cubicBezTo>
                    <a:pt x="7738" y="29012"/>
                    <a:pt x="7761" y="28989"/>
                    <a:pt x="7784" y="28966"/>
                  </a:cubicBezTo>
                  <a:lnTo>
                    <a:pt x="7875" y="28875"/>
                  </a:lnTo>
                  <a:lnTo>
                    <a:pt x="7920" y="28806"/>
                  </a:lnTo>
                  <a:cubicBezTo>
                    <a:pt x="7989" y="28738"/>
                    <a:pt x="8035" y="28669"/>
                    <a:pt x="8103" y="28601"/>
                  </a:cubicBezTo>
                  <a:lnTo>
                    <a:pt x="8194" y="28464"/>
                  </a:lnTo>
                  <a:cubicBezTo>
                    <a:pt x="8331" y="28281"/>
                    <a:pt x="8445" y="28122"/>
                    <a:pt x="8537" y="27962"/>
                  </a:cubicBezTo>
                  <a:cubicBezTo>
                    <a:pt x="8605" y="27893"/>
                    <a:pt x="8651" y="27802"/>
                    <a:pt x="8719" y="27711"/>
                  </a:cubicBezTo>
                  <a:cubicBezTo>
                    <a:pt x="8742" y="27642"/>
                    <a:pt x="8788" y="27597"/>
                    <a:pt x="8833" y="27551"/>
                  </a:cubicBezTo>
                  <a:lnTo>
                    <a:pt x="8902" y="27437"/>
                  </a:lnTo>
                  <a:cubicBezTo>
                    <a:pt x="8970" y="27345"/>
                    <a:pt x="9016" y="27254"/>
                    <a:pt x="9085" y="27163"/>
                  </a:cubicBezTo>
                  <a:cubicBezTo>
                    <a:pt x="9153" y="27049"/>
                    <a:pt x="9222" y="26957"/>
                    <a:pt x="9290" y="26843"/>
                  </a:cubicBezTo>
                  <a:cubicBezTo>
                    <a:pt x="9427" y="26661"/>
                    <a:pt x="9564" y="26455"/>
                    <a:pt x="9678" y="26250"/>
                  </a:cubicBezTo>
                  <a:cubicBezTo>
                    <a:pt x="9746" y="26159"/>
                    <a:pt x="9792" y="26067"/>
                    <a:pt x="9861" y="25953"/>
                  </a:cubicBezTo>
                  <a:cubicBezTo>
                    <a:pt x="9883" y="25907"/>
                    <a:pt x="9929" y="25862"/>
                    <a:pt x="9952" y="25793"/>
                  </a:cubicBezTo>
                  <a:cubicBezTo>
                    <a:pt x="9975" y="25748"/>
                    <a:pt x="9998" y="25725"/>
                    <a:pt x="10020" y="25679"/>
                  </a:cubicBezTo>
                  <a:cubicBezTo>
                    <a:pt x="10066" y="25634"/>
                    <a:pt x="10089" y="25588"/>
                    <a:pt x="10112" y="25519"/>
                  </a:cubicBezTo>
                  <a:cubicBezTo>
                    <a:pt x="10135" y="25474"/>
                    <a:pt x="10157" y="25451"/>
                    <a:pt x="10180" y="25405"/>
                  </a:cubicBezTo>
                  <a:cubicBezTo>
                    <a:pt x="10249" y="25314"/>
                    <a:pt x="10294" y="25200"/>
                    <a:pt x="10363" y="25109"/>
                  </a:cubicBezTo>
                  <a:cubicBezTo>
                    <a:pt x="10477" y="24926"/>
                    <a:pt x="10614" y="24698"/>
                    <a:pt x="10705" y="24515"/>
                  </a:cubicBezTo>
                  <a:cubicBezTo>
                    <a:pt x="10774" y="24424"/>
                    <a:pt x="10819" y="24333"/>
                    <a:pt x="10888" y="24241"/>
                  </a:cubicBezTo>
                  <a:cubicBezTo>
                    <a:pt x="10933" y="24150"/>
                    <a:pt x="11002" y="24036"/>
                    <a:pt x="11048" y="23945"/>
                  </a:cubicBezTo>
                  <a:cubicBezTo>
                    <a:pt x="11070" y="23876"/>
                    <a:pt x="11116" y="23830"/>
                    <a:pt x="11139" y="23785"/>
                  </a:cubicBezTo>
                  <a:cubicBezTo>
                    <a:pt x="11162" y="23739"/>
                    <a:pt x="11184" y="23716"/>
                    <a:pt x="11207" y="23671"/>
                  </a:cubicBezTo>
                  <a:cubicBezTo>
                    <a:pt x="11230" y="23602"/>
                    <a:pt x="11276" y="23534"/>
                    <a:pt x="11299" y="23488"/>
                  </a:cubicBezTo>
                  <a:lnTo>
                    <a:pt x="11367" y="23397"/>
                  </a:lnTo>
                  <a:cubicBezTo>
                    <a:pt x="11390" y="23328"/>
                    <a:pt x="11413" y="23283"/>
                    <a:pt x="11458" y="23214"/>
                  </a:cubicBezTo>
                  <a:cubicBezTo>
                    <a:pt x="11481" y="23191"/>
                    <a:pt x="11504" y="23146"/>
                    <a:pt x="11527" y="23100"/>
                  </a:cubicBezTo>
                  <a:lnTo>
                    <a:pt x="11550" y="23054"/>
                  </a:lnTo>
                  <a:cubicBezTo>
                    <a:pt x="11595" y="22986"/>
                    <a:pt x="11641" y="22895"/>
                    <a:pt x="11687" y="22803"/>
                  </a:cubicBezTo>
                  <a:cubicBezTo>
                    <a:pt x="11755" y="22712"/>
                    <a:pt x="11824" y="22621"/>
                    <a:pt x="11869" y="22507"/>
                  </a:cubicBezTo>
                  <a:cubicBezTo>
                    <a:pt x="11892" y="22461"/>
                    <a:pt x="11915" y="22415"/>
                    <a:pt x="11938" y="22392"/>
                  </a:cubicBezTo>
                  <a:cubicBezTo>
                    <a:pt x="11983" y="22324"/>
                    <a:pt x="12006" y="22278"/>
                    <a:pt x="12029" y="22233"/>
                  </a:cubicBezTo>
                  <a:lnTo>
                    <a:pt x="12097" y="22118"/>
                  </a:lnTo>
                  <a:cubicBezTo>
                    <a:pt x="12143" y="22073"/>
                    <a:pt x="12166" y="22004"/>
                    <a:pt x="12212" y="21936"/>
                  </a:cubicBezTo>
                  <a:cubicBezTo>
                    <a:pt x="12234" y="21890"/>
                    <a:pt x="12257" y="21845"/>
                    <a:pt x="12280" y="21799"/>
                  </a:cubicBezTo>
                  <a:cubicBezTo>
                    <a:pt x="12303" y="21753"/>
                    <a:pt x="12349" y="21708"/>
                    <a:pt x="12371" y="21639"/>
                  </a:cubicBezTo>
                  <a:cubicBezTo>
                    <a:pt x="12417" y="21548"/>
                    <a:pt x="12463" y="21457"/>
                    <a:pt x="12531" y="21388"/>
                  </a:cubicBezTo>
                  <a:cubicBezTo>
                    <a:pt x="12577" y="21274"/>
                    <a:pt x="12645" y="21183"/>
                    <a:pt x="12691" y="21069"/>
                  </a:cubicBezTo>
                  <a:cubicBezTo>
                    <a:pt x="12737" y="20977"/>
                    <a:pt x="12805" y="20886"/>
                    <a:pt x="12851" y="20795"/>
                  </a:cubicBezTo>
                  <a:lnTo>
                    <a:pt x="12896" y="20726"/>
                  </a:lnTo>
                  <a:lnTo>
                    <a:pt x="12919" y="20658"/>
                  </a:lnTo>
                  <a:cubicBezTo>
                    <a:pt x="12942" y="20612"/>
                    <a:pt x="12965" y="20589"/>
                    <a:pt x="12965" y="20566"/>
                  </a:cubicBezTo>
                  <a:lnTo>
                    <a:pt x="13011" y="20498"/>
                  </a:lnTo>
                  <a:cubicBezTo>
                    <a:pt x="13079" y="20361"/>
                    <a:pt x="13170" y="20201"/>
                    <a:pt x="13239" y="20064"/>
                  </a:cubicBezTo>
                  <a:lnTo>
                    <a:pt x="13307" y="19950"/>
                  </a:lnTo>
                  <a:cubicBezTo>
                    <a:pt x="13353" y="19836"/>
                    <a:pt x="13421" y="19722"/>
                    <a:pt x="13467" y="19608"/>
                  </a:cubicBezTo>
                  <a:cubicBezTo>
                    <a:pt x="13535" y="19516"/>
                    <a:pt x="13581" y="19402"/>
                    <a:pt x="13627" y="19311"/>
                  </a:cubicBezTo>
                  <a:cubicBezTo>
                    <a:pt x="13718" y="19128"/>
                    <a:pt x="13809" y="18946"/>
                    <a:pt x="13901" y="18763"/>
                  </a:cubicBezTo>
                  <a:lnTo>
                    <a:pt x="13901" y="18740"/>
                  </a:lnTo>
                  <a:lnTo>
                    <a:pt x="13901" y="18718"/>
                  </a:lnTo>
                  <a:lnTo>
                    <a:pt x="13924" y="18718"/>
                  </a:lnTo>
                  <a:cubicBezTo>
                    <a:pt x="13969" y="18603"/>
                    <a:pt x="14015" y="18466"/>
                    <a:pt x="14083" y="18352"/>
                  </a:cubicBezTo>
                  <a:lnTo>
                    <a:pt x="14175" y="18124"/>
                  </a:lnTo>
                  <a:cubicBezTo>
                    <a:pt x="14266" y="17941"/>
                    <a:pt x="14357" y="17736"/>
                    <a:pt x="14448" y="17531"/>
                  </a:cubicBezTo>
                  <a:cubicBezTo>
                    <a:pt x="14608" y="17120"/>
                    <a:pt x="14768" y="16777"/>
                    <a:pt x="14905" y="16435"/>
                  </a:cubicBezTo>
                  <a:cubicBezTo>
                    <a:pt x="14973" y="16252"/>
                    <a:pt x="15042" y="16047"/>
                    <a:pt x="15110" y="15842"/>
                  </a:cubicBezTo>
                  <a:cubicBezTo>
                    <a:pt x="15156" y="15705"/>
                    <a:pt x="15179" y="15568"/>
                    <a:pt x="15225" y="15408"/>
                  </a:cubicBezTo>
                  <a:lnTo>
                    <a:pt x="15270" y="15225"/>
                  </a:lnTo>
                  <a:cubicBezTo>
                    <a:pt x="15316" y="15111"/>
                    <a:pt x="15339" y="14997"/>
                    <a:pt x="15384" y="14883"/>
                  </a:cubicBezTo>
                  <a:cubicBezTo>
                    <a:pt x="15407" y="14792"/>
                    <a:pt x="15430" y="14700"/>
                    <a:pt x="15453" y="14609"/>
                  </a:cubicBezTo>
                  <a:cubicBezTo>
                    <a:pt x="15453" y="14540"/>
                    <a:pt x="15476" y="14472"/>
                    <a:pt x="15498" y="14404"/>
                  </a:cubicBezTo>
                  <a:lnTo>
                    <a:pt x="15521" y="14289"/>
                  </a:lnTo>
                  <a:lnTo>
                    <a:pt x="15521" y="14267"/>
                  </a:lnTo>
                  <a:cubicBezTo>
                    <a:pt x="15544" y="14175"/>
                    <a:pt x="15567" y="14061"/>
                    <a:pt x="15590" y="13970"/>
                  </a:cubicBezTo>
                  <a:lnTo>
                    <a:pt x="15613" y="13879"/>
                  </a:lnTo>
                  <a:cubicBezTo>
                    <a:pt x="15635" y="13787"/>
                    <a:pt x="15658" y="13696"/>
                    <a:pt x="15681" y="13605"/>
                  </a:cubicBezTo>
                  <a:cubicBezTo>
                    <a:pt x="15704" y="13422"/>
                    <a:pt x="15727" y="13217"/>
                    <a:pt x="15772" y="13034"/>
                  </a:cubicBezTo>
                  <a:cubicBezTo>
                    <a:pt x="15772" y="12920"/>
                    <a:pt x="15795" y="12806"/>
                    <a:pt x="15795" y="12669"/>
                  </a:cubicBezTo>
                  <a:lnTo>
                    <a:pt x="15818" y="12532"/>
                  </a:lnTo>
                  <a:cubicBezTo>
                    <a:pt x="15818" y="12418"/>
                    <a:pt x="15841" y="12281"/>
                    <a:pt x="15864" y="12167"/>
                  </a:cubicBezTo>
                  <a:lnTo>
                    <a:pt x="15886" y="11961"/>
                  </a:lnTo>
                  <a:cubicBezTo>
                    <a:pt x="15886" y="11847"/>
                    <a:pt x="15886" y="11733"/>
                    <a:pt x="15909" y="11619"/>
                  </a:cubicBezTo>
                  <a:cubicBezTo>
                    <a:pt x="15909" y="11505"/>
                    <a:pt x="15909" y="11413"/>
                    <a:pt x="15909" y="11299"/>
                  </a:cubicBezTo>
                  <a:cubicBezTo>
                    <a:pt x="15909" y="11231"/>
                    <a:pt x="15909" y="11162"/>
                    <a:pt x="15909" y="11094"/>
                  </a:cubicBezTo>
                  <a:cubicBezTo>
                    <a:pt x="15909" y="11025"/>
                    <a:pt x="15909" y="10957"/>
                    <a:pt x="15909" y="10911"/>
                  </a:cubicBezTo>
                  <a:cubicBezTo>
                    <a:pt x="15909" y="10820"/>
                    <a:pt x="15909" y="10752"/>
                    <a:pt x="15909" y="10660"/>
                  </a:cubicBezTo>
                  <a:lnTo>
                    <a:pt x="15909" y="10546"/>
                  </a:lnTo>
                  <a:cubicBezTo>
                    <a:pt x="15909" y="10432"/>
                    <a:pt x="15886" y="10295"/>
                    <a:pt x="15886" y="10181"/>
                  </a:cubicBezTo>
                  <a:lnTo>
                    <a:pt x="15886" y="10067"/>
                  </a:lnTo>
                  <a:cubicBezTo>
                    <a:pt x="15886" y="9975"/>
                    <a:pt x="15864" y="9907"/>
                    <a:pt x="15864" y="9838"/>
                  </a:cubicBezTo>
                  <a:lnTo>
                    <a:pt x="15864" y="9816"/>
                  </a:lnTo>
                  <a:cubicBezTo>
                    <a:pt x="15864" y="9747"/>
                    <a:pt x="15864" y="9702"/>
                    <a:pt x="15841" y="9656"/>
                  </a:cubicBezTo>
                  <a:cubicBezTo>
                    <a:pt x="15841" y="9610"/>
                    <a:pt x="15841" y="9565"/>
                    <a:pt x="15841" y="9519"/>
                  </a:cubicBezTo>
                  <a:cubicBezTo>
                    <a:pt x="15818" y="9382"/>
                    <a:pt x="15818" y="9268"/>
                    <a:pt x="15795" y="9154"/>
                  </a:cubicBezTo>
                  <a:cubicBezTo>
                    <a:pt x="15795" y="9040"/>
                    <a:pt x="15772" y="8925"/>
                    <a:pt x="15750" y="8811"/>
                  </a:cubicBezTo>
                  <a:cubicBezTo>
                    <a:pt x="15727" y="8697"/>
                    <a:pt x="15704" y="8606"/>
                    <a:pt x="15681" y="8492"/>
                  </a:cubicBezTo>
                  <a:cubicBezTo>
                    <a:pt x="15681" y="8423"/>
                    <a:pt x="15658" y="8378"/>
                    <a:pt x="15658" y="8332"/>
                  </a:cubicBezTo>
                  <a:cubicBezTo>
                    <a:pt x="15635" y="8264"/>
                    <a:pt x="15635" y="8218"/>
                    <a:pt x="15613" y="8149"/>
                  </a:cubicBezTo>
                  <a:cubicBezTo>
                    <a:pt x="15590" y="8035"/>
                    <a:pt x="15567" y="7921"/>
                    <a:pt x="15544" y="7830"/>
                  </a:cubicBezTo>
                  <a:cubicBezTo>
                    <a:pt x="15521" y="7739"/>
                    <a:pt x="15498" y="7670"/>
                    <a:pt x="15476" y="7602"/>
                  </a:cubicBezTo>
                  <a:lnTo>
                    <a:pt x="15453" y="7510"/>
                  </a:lnTo>
                  <a:cubicBezTo>
                    <a:pt x="15407" y="7419"/>
                    <a:pt x="15384" y="7328"/>
                    <a:pt x="15362" y="7236"/>
                  </a:cubicBezTo>
                  <a:cubicBezTo>
                    <a:pt x="15339" y="7214"/>
                    <a:pt x="15339" y="7168"/>
                    <a:pt x="15316" y="7145"/>
                  </a:cubicBezTo>
                  <a:lnTo>
                    <a:pt x="15339" y="7145"/>
                  </a:lnTo>
                  <a:cubicBezTo>
                    <a:pt x="15339" y="7122"/>
                    <a:pt x="15362" y="7122"/>
                    <a:pt x="15362" y="7122"/>
                  </a:cubicBezTo>
                  <a:cubicBezTo>
                    <a:pt x="15339" y="7054"/>
                    <a:pt x="15316" y="6985"/>
                    <a:pt x="15293" y="6917"/>
                  </a:cubicBezTo>
                  <a:lnTo>
                    <a:pt x="15247" y="6826"/>
                  </a:lnTo>
                  <a:cubicBezTo>
                    <a:pt x="15202" y="6711"/>
                    <a:pt x="15179" y="6597"/>
                    <a:pt x="15133" y="6483"/>
                  </a:cubicBezTo>
                  <a:cubicBezTo>
                    <a:pt x="15110" y="6415"/>
                    <a:pt x="15088" y="6369"/>
                    <a:pt x="15065" y="6323"/>
                  </a:cubicBezTo>
                  <a:lnTo>
                    <a:pt x="15065" y="6278"/>
                  </a:lnTo>
                  <a:cubicBezTo>
                    <a:pt x="15065" y="6278"/>
                    <a:pt x="15065" y="6255"/>
                    <a:pt x="15065" y="6232"/>
                  </a:cubicBezTo>
                  <a:lnTo>
                    <a:pt x="15042" y="6209"/>
                  </a:lnTo>
                  <a:lnTo>
                    <a:pt x="15019" y="6164"/>
                  </a:lnTo>
                  <a:lnTo>
                    <a:pt x="14996" y="6141"/>
                  </a:lnTo>
                  <a:cubicBezTo>
                    <a:pt x="14973" y="6118"/>
                    <a:pt x="14973" y="6095"/>
                    <a:pt x="14973" y="6072"/>
                  </a:cubicBezTo>
                  <a:lnTo>
                    <a:pt x="14928" y="6072"/>
                  </a:lnTo>
                  <a:cubicBezTo>
                    <a:pt x="14905" y="6049"/>
                    <a:pt x="14905" y="6049"/>
                    <a:pt x="14905" y="6027"/>
                  </a:cubicBezTo>
                  <a:lnTo>
                    <a:pt x="14882" y="6004"/>
                  </a:lnTo>
                  <a:cubicBezTo>
                    <a:pt x="14882" y="5935"/>
                    <a:pt x="14859" y="5890"/>
                    <a:pt x="14837" y="5821"/>
                  </a:cubicBezTo>
                  <a:cubicBezTo>
                    <a:pt x="14768" y="5707"/>
                    <a:pt x="14700" y="5570"/>
                    <a:pt x="14608" y="5410"/>
                  </a:cubicBezTo>
                  <a:cubicBezTo>
                    <a:pt x="14540" y="5296"/>
                    <a:pt x="14471" y="5159"/>
                    <a:pt x="14403" y="5022"/>
                  </a:cubicBezTo>
                  <a:lnTo>
                    <a:pt x="14357" y="4954"/>
                  </a:lnTo>
                  <a:cubicBezTo>
                    <a:pt x="14334" y="4931"/>
                    <a:pt x="14312" y="4908"/>
                    <a:pt x="14289" y="4863"/>
                  </a:cubicBezTo>
                  <a:lnTo>
                    <a:pt x="14266" y="4840"/>
                  </a:lnTo>
                  <a:cubicBezTo>
                    <a:pt x="14243" y="4817"/>
                    <a:pt x="14220" y="4794"/>
                    <a:pt x="14197" y="4771"/>
                  </a:cubicBezTo>
                  <a:cubicBezTo>
                    <a:pt x="14197" y="4748"/>
                    <a:pt x="14175" y="4748"/>
                    <a:pt x="14175" y="4726"/>
                  </a:cubicBezTo>
                  <a:cubicBezTo>
                    <a:pt x="14152" y="4703"/>
                    <a:pt x="14129" y="4703"/>
                    <a:pt x="14106" y="4703"/>
                  </a:cubicBezTo>
                  <a:cubicBezTo>
                    <a:pt x="14083" y="4634"/>
                    <a:pt x="14038" y="4612"/>
                    <a:pt x="14015" y="4566"/>
                  </a:cubicBezTo>
                  <a:cubicBezTo>
                    <a:pt x="13969" y="4497"/>
                    <a:pt x="13901" y="4406"/>
                    <a:pt x="13855" y="4338"/>
                  </a:cubicBezTo>
                  <a:cubicBezTo>
                    <a:pt x="13787" y="4246"/>
                    <a:pt x="13718" y="4132"/>
                    <a:pt x="13650" y="4041"/>
                  </a:cubicBezTo>
                  <a:cubicBezTo>
                    <a:pt x="13558" y="3904"/>
                    <a:pt x="13444" y="3790"/>
                    <a:pt x="13376" y="3698"/>
                  </a:cubicBezTo>
                  <a:cubicBezTo>
                    <a:pt x="13307" y="3630"/>
                    <a:pt x="13262" y="3562"/>
                    <a:pt x="13193" y="3493"/>
                  </a:cubicBezTo>
                  <a:cubicBezTo>
                    <a:pt x="13125" y="3425"/>
                    <a:pt x="13079" y="3379"/>
                    <a:pt x="13011" y="3310"/>
                  </a:cubicBezTo>
                  <a:lnTo>
                    <a:pt x="12919" y="3219"/>
                  </a:lnTo>
                  <a:cubicBezTo>
                    <a:pt x="12828" y="3128"/>
                    <a:pt x="12737" y="3037"/>
                    <a:pt x="12622" y="2945"/>
                  </a:cubicBezTo>
                  <a:cubicBezTo>
                    <a:pt x="12531" y="2854"/>
                    <a:pt x="12417" y="2763"/>
                    <a:pt x="12303" y="2671"/>
                  </a:cubicBezTo>
                  <a:lnTo>
                    <a:pt x="12280" y="2649"/>
                  </a:lnTo>
                  <a:cubicBezTo>
                    <a:pt x="12234" y="2603"/>
                    <a:pt x="12189" y="2580"/>
                    <a:pt x="12166" y="2534"/>
                  </a:cubicBezTo>
                  <a:lnTo>
                    <a:pt x="12143" y="2512"/>
                  </a:lnTo>
                  <a:cubicBezTo>
                    <a:pt x="12097" y="2489"/>
                    <a:pt x="12052" y="2443"/>
                    <a:pt x="12006" y="2397"/>
                  </a:cubicBezTo>
                  <a:cubicBezTo>
                    <a:pt x="11961" y="2375"/>
                    <a:pt x="11915" y="2329"/>
                    <a:pt x="11869" y="2283"/>
                  </a:cubicBezTo>
                  <a:cubicBezTo>
                    <a:pt x="11824" y="2238"/>
                    <a:pt x="11778" y="2215"/>
                    <a:pt x="11732" y="2169"/>
                  </a:cubicBezTo>
                  <a:lnTo>
                    <a:pt x="11664" y="2124"/>
                  </a:lnTo>
                  <a:lnTo>
                    <a:pt x="11573" y="2055"/>
                  </a:lnTo>
                  <a:cubicBezTo>
                    <a:pt x="11527" y="2009"/>
                    <a:pt x="11481" y="1987"/>
                    <a:pt x="11436" y="1941"/>
                  </a:cubicBezTo>
                  <a:cubicBezTo>
                    <a:pt x="11436" y="1918"/>
                    <a:pt x="11413" y="1895"/>
                    <a:pt x="11390" y="1872"/>
                  </a:cubicBezTo>
                  <a:cubicBezTo>
                    <a:pt x="11344" y="1827"/>
                    <a:pt x="11276" y="1781"/>
                    <a:pt x="11207" y="1758"/>
                  </a:cubicBezTo>
                  <a:lnTo>
                    <a:pt x="11207" y="1736"/>
                  </a:lnTo>
                  <a:cubicBezTo>
                    <a:pt x="11116" y="1690"/>
                    <a:pt x="11025" y="1621"/>
                    <a:pt x="10933" y="1553"/>
                  </a:cubicBezTo>
                  <a:cubicBezTo>
                    <a:pt x="10865" y="1507"/>
                    <a:pt x="10774" y="1462"/>
                    <a:pt x="10682" y="1393"/>
                  </a:cubicBezTo>
                  <a:lnTo>
                    <a:pt x="10500" y="1302"/>
                  </a:lnTo>
                  <a:cubicBezTo>
                    <a:pt x="10386" y="1211"/>
                    <a:pt x="10271" y="1142"/>
                    <a:pt x="10157" y="1074"/>
                  </a:cubicBezTo>
                  <a:cubicBezTo>
                    <a:pt x="10112" y="1051"/>
                    <a:pt x="10066" y="1028"/>
                    <a:pt x="10043" y="1005"/>
                  </a:cubicBezTo>
                  <a:lnTo>
                    <a:pt x="10020" y="1005"/>
                  </a:lnTo>
                  <a:lnTo>
                    <a:pt x="9975" y="982"/>
                  </a:lnTo>
                  <a:lnTo>
                    <a:pt x="9952" y="959"/>
                  </a:lnTo>
                  <a:cubicBezTo>
                    <a:pt x="9906" y="937"/>
                    <a:pt x="9861" y="914"/>
                    <a:pt x="9815" y="914"/>
                  </a:cubicBezTo>
                  <a:lnTo>
                    <a:pt x="9587" y="914"/>
                  </a:lnTo>
                  <a:cubicBezTo>
                    <a:pt x="9564" y="891"/>
                    <a:pt x="9518" y="845"/>
                    <a:pt x="9473" y="823"/>
                  </a:cubicBezTo>
                  <a:cubicBezTo>
                    <a:pt x="9450" y="800"/>
                    <a:pt x="9404" y="777"/>
                    <a:pt x="9381" y="754"/>
                  </a:cubicBezTo>
                  <a:cubicBezTo>
                    <a:pt x="9336" y="731"/>
                    <a:pt x="9290" y="708"/>
                    <a:pt x="9244" y="686"/>
                  </a:cubicBezTo>
                  <a:cubicBezTo>
                    <a:pt x="9176" y="663"/>
                    <a:pt x="9107" y="617"/>
                    <a:pt x="9039" y="571"/>
                  </a:cubicBezTo>
                  <a:lnTo>
                    <a:pt x="8993" y="549"/>
                  </a:lnTo>
                  <a:cubicBezTo>
                    <a:pt x="8925" y="526"/>
                    <a:pt x="8856" y="480"/>
                    <a:pt x="8788" y="457"/>
                  </a:cubicBezTo>
                  <a:cubicBezTo>
                    <a:pt x="8719" y="412"/>
                    <a:pt x="8628" y="389"/>
                    <a:pt x="8560" y="343"/>
                  </a:cubicBezTo>
                  <a:lnTo>
                    <a:pt x="8514" y="343"/>
                  </a:lnTo>
                  <a:lnTo>
                    <a:pt x="8400" y="298"/>
                  </a:lnTo>
                  <a:lnTo>
                    <a:pt x="8263" y="229"/>
                  </a:lnTo>
                  <a:cubicBezTo>
                    <a:pt x="8149" y="183"/>
                    <a:pt x="8035" y="138"/>
                    <a:pt x="7966" y="115"/>
                  </a:cubicBezTo>
                  <a:cubicBezTo>
                    <a:pt x="7875" y="92"/>
                    <a:pt x="7806" y="69"/>
                    <a:pt x="7738" y="46"/>
                  </a:cubicBezTo>
                  <a:cubicBezTo>
                    <a:pt x="7692" y="46"/>
                    <a:pt x="7669" y="24"/>
                    <a:pt x="7624" y="24"/>
                  </a:cubicBezTo>
                  <a:cubicBezTo>
                    <a:pt x="7578" y="1"/>
                    <a:pt x="7532" y="1"/>
                    <a:pt x="7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22"/>
            <p:cNvSpPr/>
            <p:nvPr/>
          </p:nvSpPr>
          <p:spPr>
            <a:xfrm>
              <a:off x="6390675" y="2094275"/>
              <a:ext cx="448550" cy="454800"/>
            </a:xfrm>
            <a:custGeom>
              <a:avLst/>
              <a:gdLst/>
              <a:ahLst/>
              <a:cxnLst/>
              <a:rect l="l" t="t" r="r" b="b"/>
              <a:pathLst>
                <a:path w="17942" h="18192" extrusionOk="0">
                  <a:moveTo>
                    <a:pt x="4999" y="0"/>
                  </a:moveTo>
                  <a:cubicBezTo>
                    <a:pt x="4976" y="0"/>
                    <a:pt x="4931" y="0"/>
                    <a:pt x="4908" y="23"/>
                  </a:cubicBezTo>
                  <a:cubicBezTo>
                    <a:pt x="4885" y="46"/>
                    <a:pt x="4862" y="69"/>
                    <a:pt x="4839" y="92"/>
                  </a:cubicBezTo>
                  <a:cubicBezTo>
                    <a:pt x="4817" y="114"/>
                    <a:pt x="4817" y="137"/>
                    <a:pt x="4817" y="160"/>
                  </a:cubicBezTo>
                  <a:lnTo>
                    <a:pt x="4771" y="206"/>
                  </a:lnTo>
                  <a:cubicBezTo>
                    <a:pt x="4680" y="297"/>
                    <a:pt x="4588" y="388"/>
                    <a:pt x="4520" y="457"/>
                  </a:cubicBezTo>
                  <a:cubicBezTo>
                    <a:pt x="4383" y="594"/>
                    <a:pt x="4223" y="731"/>
                    <a:pt x="4109" y="890"/>
                  </a:cubicBezTo>
                  <a:cubicBezTo>
                    <a:pt x="4063" y="936"/>
                    <a:pt x="4041" y="959"/>
                    <a:pt x="4018" y="1005"/>
                  </a:cubicBezTo>
                  <a:lnTo>
                    <a:pt x="3926" y="1096"/>
                  </a:lnTo>
                  <a:cubicBezTo>
                    <a:pt x="3789" y="1256"/>
                    <a:pt x="3675" y="1393"/>
                    <a:pt x="3584" y="1552"/>
                  </a:cubicBezTo>
                  <a:cubicBezTo>
                    <a:pt x="3493" y="1666"/>
                    <a:pt x="3424" y="1803"/>
                    <a:pt x="3333" y="1918"/>
                  </a:cubicBezTo>
                  <a:lnTo>
                    <a:pt x="3287" y="1986"/>
                  </a:lnTo>
                  <a:cubicBezTo>
                    <a:pt x="3173" y="2146"/>
                    <a:pt x="3082" y="2306"/>
                    <a:pt x="2991" y="2465"/>
                  </a:cubicBezTo>
                  <a:cubicBezTo>
                    <a:pt x="2945" y="2511"/>
                    <a:pt x="2922" y="2579"/>
                    <a:pt x="2899" y="2625"/>
                  </a:cubicBezTo>
                  <a:lnTo>
                    <a:pt x="2831" y="2716"/>
                  </a:lnTo>
                  <a:lnTo>
                    <a:pt x="2785" y="2808"/>
                  </a:lnTo>
                  <a:cubicBezTo>
                    <a:pt x="2762" y="2853"/>
                    <a:pt x="2739" y="2899"/>
                    <a:pt x="2694" y="2945"/>
                  </a:cubicBezTo>
                  <a:cubicBezTo>
                    <a:pt x="2671" y="3013"/>
                    <a:pt x="2625" y="3082"/>
                    <a:pt x="2580" y="3127"/>
                  </a:cubicBezTo>
                  <a:lnTo>
                    <a:pt x="2557" y="3173"/>
                  </a:lnTo>
                  <a:cubicBezTo>
                    <a:pt x="2534" y="3219"/>
                    <a:pt x="2511" y="3264"/>
                    <a:pt x="2488" y="3310"/>
                  </a:cubicBezTo>
                  <a:cubicBezTo>
                    <a:pt x="2466" y="3356"/>
                    <a:pt x="2443" y="3378"/>
                    <a:pt x="2420" y="3424"/>
                  </a:cubicBezTo>
                  <a:cubicBezTo>
                    <a:pt x="2397" y="3470"/>
                    <a:pt x="2374" y="3515"/>
                    <a:pt x="2351" y="3538"/>
                  </a:cubicBezTo>
                  <a:cubicBezTo>
                    <a:pt x="2329" y="3584"/>
                    <a:pt x="2306" y="3629"/>
                    <a:pt x="2283" y="3675"/>
                  </a:cubicBezTo>
                  <a:cubicBezTo>
                    <a:pt x="2237" y="3744"/>
                    <a:pt x="2192" y="3812"/>
                    <a:pt x="2146" y="3881"/>
                  </a:cubicBezTo>
                  <a:lnTo>
                    <a:pt x="2123" y="3903"/>
                  </a:lnTo>
                  <a:cubicBezTo>
                    <a:pt x="2055" y="4040"/>
                    <a:pt x="1986" y="4177"/>
                    <a:pt x="1895" y="4291"/>
                  </a:cubicBezTo>
                  <a:lnTo>
                    <a:pt x="1849" y="4405"/>
                  </a:lnTo>
                  <a:cubicBezTo>
                    <a:pt x="1758" y="4542"/>
                    <a:pt x="1690" y="4725"/>
                    <a:pt x="1575" y="4930"/>
                  </a:cubicBezTo>
                  <a:lnTo>
                    <a:pt x="1575" y="4953"/>
                  </a:lnTo>
                  <a:lnTo>
                    <a:pt x="1553" y="4976"/>
                  </a:lnTo>
                  <a:lnTo>
                    <a:pt x="1530" y="5022"/>
                  </a:lnTo>
                  <a:lnTo>
                    <a:pt x="1553" y="4999"/>
                  </a:lnTo>
                  <a:lnTo>
                    <a:pt x="1553" y="4999"/>
                  </a:lnTo>
                  <a:cubicBezTo>
                    <a:pt x="1530" y="5045"/>
                    <a:pt x="1507" y="5067"/>
                    <a:pt x="1507" y="5090"/>
                  </a:cubicBezTo>
                  <a:cubicBezTo>
                    <a:pt x="1370" y="5364"/>
                    <a:pt x="1233" y="5661"/>
                    <a:pt x="1050" y="6072"/>
                  </a:cubicBezTo>
                  <a:cubicBezTo>
                    <a:pt x="891" y="6460"/>
                    <a:pt x="754" y="6779"/>
                    <a:pt x="640" y="7099"/>
                  </a:cubicBezTo>
                  <a:cubicBezTo>
                    <a:pt x="617" y="7190"/>
                    <a:pt x="571" y="7304"/>
                    <a:pt x="548" y="7396"/>
                  </a:cubicBezTo>
                  <a:cubicBezTo>
                    <a:pt x="503" y="7487"/>
                    <a:pt x="480" y="7578"/>
                    <a:pt x="457" y="7647"/>
                  </a:cubicBezTo>
                  <a:cubicBezTo>
                    <a:pt x="366" y="7852"/>
                    <a:pt x="320" y="8012"/>
                    <a:pt x="274" y="8172"/>
                  </a:cubicBezTo>
                  <a:lnTo>
                    <a:pt x="274" y="8217"/>
                  </a:lnTo>
                  <a:cubicBezTo>
                    <a:pt x="229" y="8377"/>
                    <a:pt x="183" y="8537"/>
                    <a:pt x="137" y="8697"/>
                  </a:cubicBezTo>
                  <a:lnTo>
                    <a:pt x="92" y="8834"/>
                  </a:lnTo>
                  <a:lnTo>
                    <a:pt x="69" y="8971"/>
                  </a:lnTo>
                  <a:cubicBezTo>
                    <a:pt x="46" y="9016"/>
                    <a:pt x="46" y="9062"/>
                    <a:pt x="23" y="9085"/>
                  </a:cubicBezTo>
                  <a:cubicBezTo>
                    <a:pt x="0" y="9153"/>
                    <a:pt x="0" y="9199"/>
                    <a:pt x="0" y="9244"/>
                  </a:cubicBezTo>
                  <a:cubicBezTo>
                    <a:pt x="0" y="9267"/>
                    <a:pt x="0" y="9290"/>
                    <a:pt x="0" y="9313"/>
                  </a:cubicBezTo>
                  <a:cubicBezTo>
                    <a:pt x="0" y="9359"/>
                    <a:pt x="23" y="9381"/>
                    <a:pt x="46" y="9404"/>
                  </a:cubicBezTo>
                  <a:cubicBezTo>
                    <a:pt x="23" y="9427"/>
                    <a:pt x="23" y="9473"/>
                    <a:pt x="0" y="9496"/>
                  </a:cubicBezTo>
                  <a:cubicBezTo>
                    <a:pt x="0" y="9564"/>
                    <a:pt x="0" y="9655"/>
                    <a:pt x="0" y="9724"/>
                  </a:cubicBezTo>
                  <a:cubicBezTo>
                    <a:pt x="46" y="9838"/>
                    <a:pt x="115" y="9906"/>
                    <a:pt x="160" y="9975"/>
                  </a:cubicBezTo>
                  <a:cubicBezTo>
                    <a:pt x="229" y="10043"/>
                    <a:pt x="274" y="10112"/>
                    <a:pt x="343" y="10157"/>
                  </a:cubicBezTo>
                  <a:cubicBezTo>
                    <a:pt x="411" y="10226"/>
                    <a:pt x="457" y="10294"/>
                    <a:pt x="525" y="10340"/>
                  </a:cubicBezTo>
                  <a:lnTo>
                    <a:pt x="548" y="10363"/>
                  </a:lnTo>
                  <a:lnTo>
                    <a:pt x="662" y="10477"/>
                  </a:lnTo>
                  <a:lnTo>
                    <a:pt x="754" y="10545"/>
                  </a:lnTo>
                  <a:lnTo>
                    <a:pt x="777" y="10568"/>
                  </a:lnTo>
                  <a:cubicBezTo>
                    <a:pt x="822" y="10614"/>
                    <a:pt x="891" y="10682"/>
                    <a:pt x="936" y="10728"/>
                  </a:cubicBezTo>
                  <a:lnTo>
                    <a:pt x="1119" y="10865"/>
                  </a:lnTo>
                  <a:lnTo>
                    <a:pt x="1142" y="10888"/>
                  </a:lnTo>
                  <a:cubicBezTo>
                    <a:pt x="1210" y="10934"/>
                    <a:pt x="1256" y="10979"/>
                    <a:pt x="1301" y="11025"/>
                  </a:cubicBezTo>
                  <a:cubicBezTo>
                    <a:pt x="1393" y="11093"/>
                    <a:pt x="1484" y="11162"/>
                    <a:pt x="1575" y="11230"/>
                  </a:cubicBezTo>
                  <a:lnTo>
                    <a:pt x="1712" y="11367"/>
                  </a:lnTo>
                  <a:lnTo>
                    <a:pt x="1781" y="11413"/>
                  </a:lnTo>
                  <a:lnTo>
                    <a:pt x="1849" y="11458"/>
                  </a:lnTo>
                  <a:cubicBezTo>
                    <a:pt x="1895" y="11504"/>
                    <a:pt x="1963" y="11550"/>
                    <a:pt x="2009" y="11573"/>
                  </a:cubicBezTo>
                  <a:cubicBezTo>
                    <a:pt x="2055" y="11641"/>
                    <a:pt x="2123" y="11687"/>
                    <a:pt x="2192" y="11732"/>
                  </a:cubicBezTo>
                  <a:cubicBezTo>
                    <a:pt x="2237" y="11755"/>
                    <a:pt x="2260" y="11801"/>
                    <a:pt x="2306" y="11824"/>
                  </a:cubicBezTo>
                  <a:cubicBezTo>
                    <a:pt x="2351" y="11847"/>
                    <a:pt x="2374" y="11869"/>
                    <a:pt x="2397" y="11892"/>
                  </a:cubicBezTo>
                  <a:cubicBezTo>
                    <a:pt x="2488" y="11961"/>
                    <a:pt x="2557" y="12029"/>
                    <a:pt x="2648" y="12098"/>
                  </a:cubicBezTo>
                  <a:cubicBezTo>
                    <a:pt x="2854" y="12257"/>
                    <a:pt x="3059" y="12417"/>
                    <a:pt x="3264" y="12554"/>
                  </a:cubicBezTo>
                  <a:lnTo>
                    <a:pt x="3356" y="12623"/>
                  </a:lnTo>
                  <a:cubicBezTo>
                    <a:pt x="3401" y="12668"/>
                    <a:pt x="3447" y="12691"/>
                    <a:pt x="3516" y="12737"/>
                  </a:cubicBezTo>
                  <a:cubicBezTo>
                    <a:pt x="3584" y="12782"/>
                    <a:pt x="3653" y="12851"/>
                    <a:pt x="3744" y="12896"/>
                  </a:cubicBezTo>
                  <a:cubicBezTo>
                    <a:pt x="3904" y="13033"/>
                    <a:pt x="4041" y="13148"/>
                    <a:pt x="4177" y="13239"/>
                  </a:cubicBezTo>
                  <a:cubicBezTo>
                    <a:pt x="4246" y="13285"/>
                    <a:pt x="4314" y="13330"/>
                    <a:pt x="4383" y="13376"/>
                  </a:cubicBezTo>
                  <a:cubicBezTo>
                    <a:pt x="4451" y="13444"/>
                    <a:pt x="4543" y="13490"/>
                    <a:pt x="4611" y="13536"/>
                  </a:cubicBezTo>
                  <a:cubicBezTo>
                    <a:pt x="4771" y="13650"/>
                    <a:pt x="4908" y="13764"/>
                    <a:pt x="5045" y="13855"/>
                  </a:cubicBezTo>
                  <a:cubicBezTo>
                    <a:pt x="5227" y="13992"/>
                    <a:pt x="5387" y="14106"/>
                    <a:pt x="5547" y="14220"/>
                  </a:cubicBezTo>
                  <a:cubicBezTo>
                    <a:pt x="5707" y="14334"/>
                    <a:pt x="5844" y="14426"/>
                    <a:pt x="5981" y="14540"/>
                  </a:cubicBezTo>
                  <a:cubicBezTo>
                    <a:pt x="6072" y="14586"/>
                    <a:pt x="6163" y="14654"/>
                    <a:pt x="6255" y="14723"/>
                  </a:cubicBezTo>
                  <a:cubicBezTo>
                    <a:pt x="6551" y="14928"/>
                    <a:pt x="6871" y="15133"/>
                    <a:pt x="7168" y="15316"/>
                  </a:cubicBezTo>
                  <a:cubicBezTo>
                    <a:pt x="7236" y="15362"/>
                    <a:pt x="7327" y="15407"/>
                    <a:pt x="7396" y="15453"/>
                  </a:cubicBezTo>
                  <a:cubicBezTo>
                    <a:pt x="7464" y="15499"/>
                    <a:pt x="7556" y="15567"/>
                    <a:pt x="7624" y="15613"/>
                  </a:cubicBezTo>
                  <a:lnTo>
                    <a:pt x="7898" y="15772"/>
                  </a:lnTo>
                  <a:lnTo>
                    <a:pt x="8081" y="15887"/>
                  </a:lnTo>
                  <a:cubicBezTo>
                    <a:pt x="8172" y="15932"/>
                    <a:pt x="8263" y="16001"/>
                    <a:pt x="8332" y="16046"/>
                  </a:cubicBezTo>
                  <a:cubicBezTo>
                    <a:pt x="8423" y="16092"/>
                    <a:pt x="8491" y="16138"/>
                    <a:pt x="8560" y="16183"/>
                  </a:cubicBezTo>
                  <a:lnTo>
                    <a:pt x="8674" y="16252"/>
                  </a:lnTo>
                  <a:cubicBezTo>
                    <a:pt x="8788" y="16320"/>
                    <a:pt x="8902" y="16389"/>
                    <a:pt x="8994" y="16457"/>
                  </a:cubicBezTo>
                  <a:cubicBezTo>
                    <a:pt x="9153" y="16549"/>
                    <a:pt x="9336" y="16640"/>
                    <a:pt x="9496" y="16731"/>
                  </a:cubicBezTo>
                  <a:cubicBezTo>
                    <a:pt x="9656" y="16822"/>
                    <a:pt x="9815" y="16914"/>
                    <a:pt x="9975" y="17005"/>
                  </a:cubicBezTo>
                  <a:cubicBezTo>
                    <a:pt x="9998" y="17028"/>
                    <a:pt x="10044" y="17051"/>
                    <a:pt x="10066" y="17051"/>
                  </a:cubicBezTo>
                  <a:cubicBezTo>
                    <a:pt x="10112" y="17096"/>
                    <a:pt x="10158" y="17119"/>
                    <a:pt x="10203" y="17142"/>
                  </a:cubicBezTo>
                  <a:cubicBezTo>
                    <a:pt x="10295" y="17188"/>
                    <a:pt x="10363" y="17233"/>
                    <a:pt x="10432" y="17256"/>
                  </a:cubicBezTo>
                  <a:cubicBezTo>
                    <a:pt x="10523" y="17302"/>
                    <a:pt x="10591" y="17347"/>
                    <a:pt x="10660" y="17393"/>
                  </a:cubicBezTo>
                  <a:cubicBezTo>
                    <a:pt x="10751" y="17439"/>
                    <a:pt x="10820" y="17462"/>
                    <a:pt x="10888" y="17507"/>
                  </a:cubicBezTo>
                  <a:cubicBezTo>
                    <a:pt x="11002" y="17576"/>
                    <a:pt x="11094" y="17621"/>
                    <a:pt x="11208" y="17667"/>
                  </a:cubicBezTo>
                  <a:lnTo>
                    <a:pt x="11390" y="17758"/>
                  </a:lnTo>
                  <a:cubicBezTo>
                    <a:pt x="11413" y="17781"/>
                    <a:pt x="11459" y="17804"/>
                    <a:pt x="11504" y="17827"/>
                  </a:cubicBezTo>
                  <a:cubicBezTo>
                    <a:pt x="11527" y="17850"/>
                    <a:pt x="11573" y="17850"/>
                    <a:pt x="11596" y="17872"/>
                  </a:cubicBezTo>
                  <a:cubicBezTo>
                    <a:pt x="11641" y="17895"/>
                    <a:pt x="11710" y="17918"/>
                    <a:pt x="11755" y="17941"/>
                  </a:cubicBezTo>
                  <a:lnTo>
                    <a:pt x="11778" y="17964"/>
                  </a:lnTo>
                  <a:lnTo>
                    <a:pt x="11870" y="18009"/>
                  </a:lnTo>
                  <a:cubicBezTo>
                    <a:pt x="11915" y="18032"/>
                    <a:pt x="11961" y="18055"/>
                    <a:pt x="12007" y="18078"/>
                  </a:cubicBezTo>
                  <a:cubicBezTo>
                    <a:pt x="12052" y="18078"/>
                    <a:pt x="12075" y="18101"/>
                    <a:pt x="12121" y="18123"/>
                  </a:cubicBezTo>
                  <a:lnTo>
                    <a:pt x="12166" y="18146"/>
                  </a:lnTo>
                  <a:cubicBezTo>
                    <a:pt x="12189" y="18169"/>
                    <a:pt x="12235" y="18169"/>
                    <a:pt x="12258" y="18192"/>
                  </a:cubicBezTo>
                  <a:lnTo>
                    <a:pt x="12303" y="18192"/>
                  </a:lnTo>
                  <a:cubicBezTo>
                    <a:pt x="12349" y="18192"/>
                    <a:pt x="12417" y="18169"/>
                    <a:pt x="12440" y="18123"/>
                  </a:cubicBezTo>
                  <a:cubicBezTo>
                    <a:pt x="12463" y="18101"/>
                    <a:pt x="12486" y="18078"/>
                    <a:pt x="12486" y="18032"/>
                  </a:cubicBezTo>
                  <a:cubicBezTo>
                    <a:pt x="12486" y="18009"/>
                    <a:pt x="12509" y="18009"/>
                    <a:pt x="12509" y="17987"/>
                  </a:cubicBezTo>
                  <a:cubicBezTo>
                    <a:pt x="12509" y="17964"/>
                    <a:pt x="12532" y="17941"/>
                    <a:pt x="12554" y="17918"/>
                  </a:cubicBezTo>
                  <a:cubicBezTo>
                    <a:pt x="12600" y="17872"/>
                    <a:pt x="12623" y="17850"/>
                    <a:pt x="12646" y="17827"/>
                  </a:cubicBezTo>
                  <a:cubicBezTo>
                    <a:pt x="12669" y="17758"/>
                    <a:pt x="12714" y="17713"/>
                    <a:pt x="12760" y="17667"/>
                  </a:cubicBezTo>
                  <a:lnTo>
                    <a:pt x="12783" y="17644"/>
                  </a:lnTo>
                  <a:cubicBezTo>
                    <a:pt x="12965" y="17439"/>
                    <a:pt x="13125" y="17233"/>
                    <a:pt x="13285" y="17028"/>
                  </a:cubicBezTo>
                  <a:cubicBezTo>
                    <a:pt x="13330" y="16937"/>
                    <a:pt x="13399" y="16868"/>
                    <a:pt x="13467" y="16777"/>
                  </a:cubicBezTo>
                  <a:cubicBezTo>
                    <a:pt x="13513" y="16708"/>
                    <a:pt x="13582" y="16617"/>
                    <a:pt x="13650" y="16549"/>
                  </a:cubicBezTo>
                  <a:cubicBezTo>
                    <a:pt x="13696" y="16480"/>
                    <a:pt x="13741" y="16412"/>
                    <a:pt x="13810" y="16343"/>
                  </a:cubicBezTo>
                  <a:cubicBezTo>
                    <a:pt x="13878" y="16252"/>
                    <a:pt x="13947" y="16138"/>
                    <a:pt x="14015" y="16046"/>
                  </a:cubicBezTo>
                  <a:lnTo>
                    <a:pt x="14129" y="15887"/>
                  </a:lnTo>
                  <a:cubicBezTo>
                    <a:pt x="14175" y="15841"/>
                    <a:pt x="14198" y="15795"/>
                    <a:pt x="14243" y="15750"/>
                  </a:cubicBezTo>
                  <a:lnTo>
                    <a:pt x="14289" y="15681"/>
                  </a:lnTo>
                  <a:lnTo>
                    <a:pt x="14358" y="15590"/>
                  </a:lnTo>
                  <a:cubicBezTo>
                    <a:pt x="14380" y="15521"/>
                    <a:pt x="14426" y="15476"/>
                    <a:pt x="14449" y="15430"/>
                  </a:cubicBezTo>
                  <a:lnTo>
                    <a:pt x="14517" y="15339"/>
                  </a:lnTo>
                  <a:cubicBezTo>
                    <a:pt x="14540" y="15293"/>
                    <a:pt x="14586" y="15247"/>
                    <a:pt x="14609" y="15202"/>
                  </a:cubicBezTo>
                  <a:lnTo>
                    <a:pt x="14654" y="15133"/>
                  </a:lnTo>
                  <a:cubicBezTo>
                    <a:pt x="14700" y="15088"/>
                    <a:pt x="14723" y="15019"/>
                    <a:pt x="14768" y="14974"/>
                  </a:cubicBezTo>
                  <a:lnTo>
                    <a:pt x="14928" y="14723"/>
                  </a:lnTo>
                  <a:lnTo>
                    <a:pt x="15385" y="14061"/>
                  </a:lnTo>
                  <a:cubicBezTo>
                    <a:pt x="15430" y="13969"/>
                    <a:pt x="15476" y="13901"/>
                    <a:pt x="15522" y="13810"/>
                  </a:cubicBezTo>
                  <a:cubicBezTo>
                    <a:pt x="15544" y="13764"/>
                    <a:pt x="15567" y="13741"/>
                    <a:pt x="15590" y="13695"/>
                  </a:cubicBezTo>
                  <a:cubicBezTo>
                    <a:pt x="15613" y="13650"/>
                    <a:pt x="15659" y="13604"/>
                    <a:pt x="15681" y="13558"/>
                  </a:cubicBezTo>
                  <a:cubicBezTo>
                    <a:pt x="15727" y="13467"/>
                    <a:pt x="15773" y="13376"/>
                    <a:pt x="15841" y="13285"/>
                  </a:cubicBezTo>
                  <a:cubicBezTo>
                    <a:pt x="15864" y="13239"/>
                    <a:pt x="15910" y="13170"/>
                    <a:pt x="15933" y="13102"/>
                  </a:cubicBezTo>
                  <a:cubicBezTo>
                    <a:pt x="16001" y="12988"/>
                    <a:pt x="16092" y="12874"/>
                    <a:pt x="16161" y="12760"/>
                  </a:cubicBezTo>
                  <a:lnTo>
                    <a:pt x="16229" y="12645"/>
                  </a:lnTo>
                  <a:lnTo>
                    <a:pt x="16298" y="12554"/>
                  </a:lnTo>
                  <a:cubicBezTo>
                    <a:pt x="16389" y="12417"/>
                    <a:pt x="16480" y="12280"/>
                    <a:pt x="16549" y="12143"/>
                  </a:cubicBezTo>
                  <a:cubicBezTo>
                    <a:pt x="16640" y="11983"/>
                    <a:pt x="16709" y="11869"/>
                    <a:pt x="16777" y="11755"/>
                  </a:cubicBezTo>
                  <a:lnTo>
                    <a:pt x="16846" y="11618"/>
                  </a:lnTo>
                  <a:lnTo>
                    <a:pt x="16891" y="11573"/>
                  </a:lnTo>
                  <a:cubicBezTo>
                    <a:pt x="16891" y="11527"/>
                    <a:pt x="16914" y="11504"/>
                    <a:pt x="16937" y="11458"/>
                  </a:cubicBezTo>
                  <a:cubicBezTo>
                    <a:pt x="16937" y="11436"/>
                    <a:pt x="16960" y="11390"/>
                    <a:pt x="16982" y="11367"/>
                  </a:cubicBezTo>
                  <a:cubicBezTo>
                    <a:pt x="17028" y="11253"/>
                    <a:pt x="17097" y="11162"/>
                    <a:pt x="17142" y="11070"/>
                  </a:cubicBezTo>
                  <a:lnTo>
                    <a:pt x="17211" y="10956"/>
                  </a:lnTo>
                  <a:cubicBezTo>
                    <a:pt x="17279" y="10819"/>
                    <a:pt x="17348" y="10682"/>
                    <a:pt x="17416" y="10545"/>
                  </a:cubicBezTo>
                  <a:cubicBezTo>
                    <a:pt x="17507" y="10386"/>
                    <a:pt x="17599" y="10157"/>
                    <a:pt x="17644" y="9952"/>
                  </a:cubicBezTo>
                  <a:cubicBezTo>
                    <a:pt x="17667" y="9861"/>
                    <a:pt x="17690" y="9792"/>
                    <a:pt x="17713" y="9724"/>
                  </a:cubicBezTo>
                  <a:lnTo>
                    <a:pt x="17736" y="9632"/>
                  </a:lnTo>
                  <a:lnTo>
                    <a:pt x="17736" y="9587"/>
                  </a:lnTo>
                  <a:cubicBezTo>
                    <a:pt x="17781" y="9518"/>
                    <a:pt x="17804" y="9427"/>
                    <a:pt x="17827" y="9359"/>
                  </a:cubicBezTo>
                  <a:cubicBezTo>
                    <a:pt x="17850" y="9313"/>
                    <a:pt x="17873" y="9267"/>
                    <a:pt x="17895" y="9244"/>
                  </a:cubicBezTo>
                  <a:cubicBezTo>
                    <a:pt x="17941" y="9153"/>
                    <a:pt x="17918" y="9039"/>
                    <a:pt x="17827" y="8971"/>
                  </a:cubicBezTo>
                  <a:cubicBezTo>
                    <a:pt x="17804" y="8971"/>
                    <a:pt x="17781" y="8948"/>
                    <a:pt x="17736" y="8948"/>
                  </a:cubicBezTo>
                  <a:cubicBezTo>
                    <a:pt x="17713" y="8948"/>
                    <a:pt x="17690" y="8948"/>
                    <a:pt x="17667" y="8971"/>
                  </a:cubicBezTo>
                  <a:cubicBezTo>
                    <a:pt x="17599" y="8902"/>
                    <a:pt x="17530" y="8856"/>
                    <a:pt x="17439" y="8811"/>
                  </a:cubicBezTo>
                  <a:cubicBezTo>
                    <a:pt x="17325" y="8742"/>
                    <a:pt x="17234" y="8697"/>
                    <a:pt x="17142" y="8651"/>
                  </a:cubicBezTo>
                  <a:lnTo>
                    <a:pt x="17165" y="8651"/>
                  </a:lnTo>
                  <a:cubicBezTo>
                    <a:pt x="17119" y="8628"/>
                    <a:pt x="17051" y="8605"/>
                    <a:pt x="16960" y="8560"/>
                  </a:cubicBezTo>
                  <a:cubicBezTo>
                    <a:pt x="16937" y="8537"/>
                    <a:pt x="16914" y="8537"/>
                    <a:pt x="16868" y="8514"/>
                  </a:cubicBezTo>
                  <a:cubicBezTo>
                    <a:pt x="16846" y="8491"/>
                    <a:pt x="16800" y="8468"/>
                    <a:pt x="16754" y="8468"/>
                  </a:cubicBezTo>
                  <a:cubicBezTo>
                    <a:pt x="16686" y="8423"/>
                    <a:pt x="16617" y="8377"/>
                    <a:pt x="16549" y="8331"/>
                  </a:cubicBezTo>
                  <a:lnTo>
                    <a:pt x="16435" y="8286"/>
                  </a:lnTo>
                  <a:cubicBezTo>
                    <a:pt x="16343" y="8217"/>
                    <a:pt x="16229" y="8149"/>
                    <a:pt x="16138" y="8103"/>
                  </a:cubicBezTo>
                  <a:lnTo>
                    <a:pt x="15978" y="7989"/>
                  </a:lnTo>
                  <a:cubicBezTo>
                    <a:pt x="15887" y="7921"/>
                    <a:pt x="15796" y="7852"/>
                    <a:pt x="15681" y="7806"/>
                  </a:cubicBezTo>
                  <a:cubicBezTo>
                    <a:pt x="15613" y="7761"/>
                    <a:pt x="15544" y="7715"/>
                    <a:pt x="15453" y="7670"/>
                  </a:cubicBezTo>
                  <a:cubicBezTo>
                    <a:pt x="15385" y="7624"/>
                    <a:pt x="15293" y="7578"/>
                    <a:pt x="15225" y="7533"/>
                  </a:cubicBezTo>
                  <a:cubicBezTo>
                    <a:pt x="15156" y="7487"/>
                    <a:pt x="15088" y="7441"/>
                    <a:pt x="15020" y="7396"/>
                  </a:cubicBezTo>
                  <a:cubicBezTo>
                    <a:pt x="14928" y="7350"/>
                    <a:pt x="14837" y="7281"/>
                    <a:pt x="14746" y="7236"/>
                  </a:cubicBezTo>
                  <a:cubicBezTo>
                    <a:pt x="14677" y="7190"/>
                    <a:pt x="14609" y="7145"/>
                    <a:pt x="14540" y="7076"/>
                  </a:cubicBezTo>
                  <a:cubicBezTo>
                    <a:pt x="14472" y="7030"/>
                    <a:pt x="14403" y="7008"/>
                    <a:pt x="14335" y="6962"/>
                  </a:cubicBezTo>
                  <a:lnTo>
                    <a:pt x="14243" y="6962"/>
                  </a:lnTo>
                  <a:cubicBezTo>
                    <a:pt x="14198" y="6962"/>
                    <a:pt x="14152" y="6962"/>
                    <a:pt x="14106" y="6916"/>
                  </a:cubicBezTo>
                  <a:cubicBezTo>
                    <a:pt x="14084" y="6916"/>
                    <a:pt x="14038" y="6893"/>
                    <a:pt x="14015" y="6871"/>
                  </a:cubicBezTo>
                  <a:cubicBezTo>
                    <a:pt x="13992" y="6848"/>
                    <a:pt x="13992" y="6848"/>
                    <a:pt x="13970" y="6825"/>
                  </a:cubicBezTo>
                  <a:cubicBezTo>
                    <a:pt x="13924" y="6802"/>
                    <a:pt x="13878" y="6779"/>
                    <a:pt x="13855" y="6779"/>
                  </a:cubicBezTo>
                  <a:lnTo>
                    <a:pt x="13787" y="6734"/>
                  </a:lnTo>
                  <a:lnTo>
                    <a:pt x="13582" y="6620"/>
                  </a:lnTo>
                  <a:cubicBezTo>
                    <a:pt x="13559" y="6597"/>
                    <a:pt x="13536" y="6597"/>
                    <a:pt x="13513" y="6574"/>
                  </a:cubicBezTo>
                  <a:cubicBezTo>
                    <a:pt x="13490" y="6551"/>
                    <a:pt x="13467" y="6551"/>
                    <a:pt x="13445" y="6528"/>
                  </a:cubicBezTo>
                  <a:cubicBezTo>
                    <a:pt x="13330" y="6460"/>
                    <a:pt x="13239" y="6414"/>
                    <a:pt x="13148" y="6346"/>
                  </a:cubicBezTo>
                  <a:cubicBezTo>
                    <a:pt x="13079" y="6300"/>
                    <a:pt x="13011" y="6254"/>
                    <a:pt x="12942" y="6209"/>
                  </a:cubicBezTo>
                  <a:cubicBezTo>
                    <a:pt x="12874" y="6140"/>
                    <a:pt x="12783" y="6072"/>
                    <a:pt x="12691" y="6026"/>
                  </a:cubicBezTo>
                  <a:cubicBezTo>
                    <a:pt x="12669" y="6003"/>
                    <a:pt x="12646" y="5980"/>
                    <a:pt x="12646" y="5935"/>
                  </a:cubicBezTo>
                  <a:cubicBezTo>
                    <a:pt x="12623" y="5935"/>
                    <a:pt x="12623" y="5912"/>
                    <a:pt x="12623" y="5889"/>
                  </a:cubicBezTo>
                  <a:lnTo>
                    <a:pt x="12623" y="5866"/>
                  </a:lnTo>
                  <a:cubicBezTo>
                    <a:pt x="12577" y="5889"/>
                    <a:pt x="12554" y="5889"/>
                    <a:pt x="12509" y="5889"/>
                  </a:cubicBezTo>
                  <a:lnTo>
                    <a:pt x="12463" y="5889"/>
                  </a:lnTo>
                  <a:cubicBezTo>
                    <a:pt x="12417" y="5889"/>
                    <a:pt x="12372" y="5866"/>
                    <a:pt x="12326" y="5821"/>
                  </a:cubicBezTo>
                  <a:cubicBezTo>
                    <a:pt x="12280" y="5798"/>
                    <a:pt x="12258" y="5775"/>
                    <a:pt x="12212" y="5752"/>
                  </a:cubicBezTo>
                  <a:cubicBezTo>
                    <a:pt x="12121" y="5684"/>
                    <a:pt x="12052" y="5638"/>
                    <a:pt x="11961" y="5592"/>
                  </a:cubicBezTo>
                  <a:lnTo>
                    <a:pt x="11892" y="5547"/>
                  </a:lnTo>
                  <a:cubicBezTo>
                    <a:pt x="11778" y="5478"/>
                    <a:pt x="11687" y="5387"/>
                    <a:pt x="11573" y="5319"/>
                  </a:cubicBezTo>
                  <a:cubicBezTo>
                    <a:pt x="11504" y="5250"/>
                    <a:pt x="11436" y="5204"/>
                    <a:pt x="11390" y="5159"/>
                  </a:cubicBezTo>
                  <a:cubicBezTo>
                    <a:pt x="11345" y="5113"/>
                    <a:pt x="11299" y="5067"/>
                    <a:pt x="11253" y="5045"/>
                  </a:cubicBezTo>
                  <a:lnTo>
                    <a:pt x="11231" y="5022"/>
                  </a:lnTo>
                  <a:cubicBezTo>
                    <a:pt x="11208" y="4976"/>
                    <a:pt x="11208" y="4953"/>
                    <a:pt x="11185" y="4908"/>
                  </a:cubicBezTo>
                  <a:cubicBezTo>
                    <a:pt x="11025" y="4794"/>
                    <a:pt x="10865" y="4679"/>
                    <a:pt x="10683" y="4542"/>
                  </a:cubicBezTo>
                  <a:cubicBezTo>
                    <a:pt x="10432" y="4360"/>
                    <a:pt x="10158" y="4154"/>
                    <a:pt x="9838" y="3903"/>
                  </a:cubicBezTo>
                  <a:lnTo>
                    <a:pt x="9633" y="3744"/>
                  </a:lnTo>
                  <a:cubicBezTo>
                    <a:pt x="9610" y="3766"/>
                    <a:pt x="9587" y="3766"/>
                    <a:pt x="9564" y="3766"/>
                  </a:cubicBezTo>
                  <a:cubicBezTo>
                    <a:pt x="9519" y="3766"/>
                    <a:pt x="9496" y="3744"/>
                    <a:pt x="9473" y="3744"/>
                  </a:cubicBezTo>
                  <a:cubicBezTo>
                    <a:pt x="9404" y="3721"/>
                    <a:pt x="9382" y="3675"/>
                    <a:pt x="9359" y="3629"/>
                  </a:cubicBezTo>
                  <a:cubicBezTo>
                    <a:pt x="9336" y="3607"/>
                    <a:pt x="9336" y="3584"/>
                    <a:pt x="9313" y="3561"/>
                  </a:cubicBezTo>
                  <a:cubicBezTo>
                    <a:pt x="9290" y="3538"/>
                    <a:pt x="9268" y="3492"/>
                    <a:pt x="9222" y="3470"/>
                  </a:cubicBezTo>
                  <a:cubicBezTo>
                    <a:pt x="9222" y="3447"/>
                    <a:pt x="9222" y="3447"/>
                    <a:pt x="9199" y="3447"/>
                  </a:cubicBezTo>
                  <a:cubicBezTo>
                    <a:pt x="9153" y="3401"/>
                    <a:pt x="9108" y="3356"/>
                    <a:pt x="9062" y="3333"/>
                  </a:cubicBezTo>
                  <a:cubicBezTo>
                    <a:pt x="8994" y="3287"/>
                    <a:pt x="8925" y="3241"/>
                    <a:pt x="8857" y="3196"/>
                  </a:cubicBezTo>
                  <a:cubicBezTo>
                    <a:pt x="8720" y="3082"/>
                    <a:pt x="8583" y="2968"/>
                    <a:pt x="8423" y="2876"/>
                  </a:cubicBezTo>
                  <a:cubicBezTo>
                    <a:pt x="8126" y="2671"/>
                    <a:pt x="7852" y="2443"/>
                    <a:pt x="7601" y="2214"/>
                  </a:cubicBezTo>
                  <a:cubicBezTo>
                    <a:pt x="7533" y="2169"/>
                    <a:pt x="7464" y="2100"/>
                    <a:pt x="7396" y="2054"/>
                  </a:cubicBezTo>
                  <a:cubicBezTo>
                    <a:pt x="7373" y="2032"/>
                    <a:pt x="7327" y="2009"/>
                    <a:pt x="7305" y="2009"/>
                  </a:cubicBezTo>
                  <a:cubicBezTo>
                    <a:pt x="7259" y="1963"/>
                    <a:pt x="7213" y="1940"/>
                    <a:pt x="7168" y="1895"/>
                  </a:cubicBezTo>
                  <a:cubicBezTo>
                    <a:pt x="7145" y="1872"/>
                    <a:pt x="7099" y="1849"/>
                    <a:pt x="7076" y="1826"/>
                  </a:cubicBezTo>
                  <a:cubicBezTo>
                    <a:pt x="7031" y="1781"/>
                    <a:pt x="7008" y="1758"/>
                    <a:pt x="6962" y="1735"/>
                  </a:cubicBezTo>
                  <a:cubicBezTo>
                    <a:pt x="6917" y="1689"/>
                    <a:pt x="6894" y="1666"/>
                    <a:pt x="6848" y="1644"/>
                  </a:cubicBezTo>
                  <a:lnTo>
                    <a:pt x="6780" y="1598"/>
                  </a:lnTo>
                  <a:lnTo>
                    <a:pt x="6757" y="1575"/>
                  </a:lnTo>
                  <a:cubicBezTo>
                    <a:pt x="6734" y="1552"/>
                    <a:pt x="6711" y="1552"/>
                    <a:pt x="6711" y="1530"/>
                  </a:cubicBezTo>
                  <a:cubicBezTo>
                    <a:pt x="6643" y="1484"/>
                    <a:pt x="6597" y="1415"/>
                    <a:pt x="6597" y="1347"/>
                  </a:cubicBezTo>
                  <a:cubicBezTo>
                    <a:pt x="6597" y="1347"/>
                    <a:pt x="6597" y="1347"/>
                    <a:pt x="6597" y="1324"/>
                  </a:cubicBezTo>
                  <a:cubicBezTo>
                    <a:pt x="6574" y="1324"/>
                    <a:pt x="6574" y="1301"/>
                    <a:pt x="6551" y="1278"/>
                  </a:cubicBezTo>
                  <a:lnTo>
                    <a:pt x="6460" y="1210"/>
                  </a:lnTo>
                  <a:cubicBezTo>
                    <a:pt x="6300" y="1073"/>
                    <a:pt x="6118" y="913"/>
                    <a:pt x="5935" y="776"/>
                  </a:cubicBezTo>
                  <a:cubicBezTo>
                    <a:pt x="5889" y="708"/>
                    <a:pt x="5821" y="662"/>
                    <a:pt x="5752" y="617"/>
                  </a:cubicBezTo>
                  <a:lnTo>
                    <a:pt x="5638" y="502"/>
                  </a:lnTo>
                  <a:lnTo>
                    <a:pt x="5570" y="457"/>
                  </a:lnTo>
                  <a:lnTo>
                    <a:pt x="5433" y="320"/>
                  </a:lnTo>
                  <a:cubicBezTo>
                    <a:pt x="5364" y="274"/>
                    <a:pt x="5319" y="206"/>
                    <a:pt x="5250" y="160"/>
                  </a:cubicBezTo>
                  <a:lnTo>
                    <a:pt x="5227" y="137"/>
                  </a:lnTo>
                  <a:cubicBezTo>
                    <a:pt x="5205" y="92"/>
                    <a:pt x="5159" y="69"/>
                    <a:pt x="5136" y="46"/>
                  </a:cubicBezTo>
                  <a:cubicBezTo>
                    <a:pt x="5090" y="23"/>
                    <a:pt x="5045" y="0"/>
                    <a:pt x="49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22"/>
            <p:cNvSpPr/>
            <p:nvPr/>
          </p:nvSpPr>
          <p:spPr>
            <a:xfrm>
              <a:off x="6872850" y="2453200"/>
              <a:ext cx="44550" cy="42250"/>
            </a:xfrm>
            <a:custGeom>
              <a:avLst/>
              <a:gdLst/>
              <a:ahLst/>
              <a:cxnLst/>
              <a:rect l="l" t="t" r="r" b="b"/>
              <a:pathLst>
                <a:path w="1782" h="1690" extrusionOk="0">
                  <a:moveTo>
                    <a:pt x="457" y="1531"/>
                  </a:moveTo>
                  <a:cubicBezTo>
                    <a:pt x="459" y="1552"/>
                    <a:pt x="480" y="1552"/>
                    <a:pt x="480" y="1552"/>
                  </a:cubicBezTo>
                  <a:cubicBezTo>
                    <a:pt x="473" y="1545"/>
                    <a:pt x="465" y="1538"/>
                    <a:pt x="457" y="1531"/>
                  </a:cubicBezTo>
                  <a:close/>
                  <a:moveTo>
                    <a:pt x="366" y="0"/>
                  </a:moveTo>
                  <a:cubicBezTo>
                    <a:pt x="320" y="0"/>
                    <a:pt x="298" y="23"/>
                    <a:pt x="275" y="46"/>
                  </a:cubicBezTo>
                  <a:cubicBezTo>
                    <a:pt x="252" y="69"/>
                    <a:pt x="229" y="92"/>
                    <a:pt x="229" y="137"/>
                  </a:cubicBezTo>
                  <a:cubicBezTo>
                    <a:pt x="183" y="160"/>
                    <a:pt x="161" y="206"/>
                    <a:pt x="138" y="251"/>
                  </a:cubicBezTo>
                  <a:cubicBezTo>
                    <a:pt x="92" y="320"/>
                    <a:pt x="69" y="411"/>
                    <a:pt x="46" y="480"/>
                  </a:cubicBezTo>
                  <a:cubicBezTo>
                    <a:pt x="24" y="548"/>
                    <a:pt x="1" y="617"/>
                    <a:pt x="1" y="708"/>
                  </a:cubicBezTo>
                  <a:cubicBezTo>
                    <a:pt x="1" y="776"/>
                    <a:pt x="24" y="845"/>
                    <a:pt x="24" y="913"/>
                  </a:cubicBezTo>
                  <a:cubicBezTo>
                    <a:pt x="46" y="982"/>
                    <a:pt x="92" y="1050"/>
                    <a:pt x="115" y="1096"/>
                  </a:cubicBezTo>
                  <a:cubicBezTo>
                    <a:pt x="138" y="1164"/>
                    <a:pt x="183" y="1210"/>
                    <a:pt x="206" y="1279"/>
                  </a:cubicBezTo>
                  <a:cubicBezTo>
                    <a:pt x="252" y="1324"/>
                    <a:pt x="298" y="1393"/>
                    <a:pt x="343" y="1438"/>
                  </a:cubicBezTo>
                  <a:cubicBezTo>
                    <a:pt x="381" y="1476"/>
                    <a:pt x="419" y="1499"/>
                    <a:pt x="457" y="1531"/>
                  </a:cubicBezTo>
                  <a:lnTo>
                    <a:pt x="457" y="1531"/>
                  </a:lnTo>
                  <a:cubicBezTo>
                    <a:pt x="457" y="1531"/>
                    <a:pt x="457" y="1530"/>
                    <a:pt x="457" y="1530"/>
                  </a:cubicBezTo>
                  <a:lnTo>
                    <a:pt x="457" y="1530"/>
                  </a:lnTo>
                  <a:lnTo>
                    <a:pt x="503" y="1575"/>
                  </a:lnTo>
                  <a:cubicBezTo>
                    <a:pt x="503" y="1573"/>
                    <a:pt x="503" y="1572"/>
                    <a:pt x="503" y="1570"/>
                  </a:cubicBezTo>
                  <a:lnTo>
                    <a:pt x="503" y="1570"/>
                  </a:lnTo>
                  <a:cubicBezTo>
                    <a:pt x="526" y="1586"/>
                    <a:pt x="555" y="1598"/>
                    <a:pt x="571" y="1598"/>
                  </a:cubicBezTo>
                  <a:cubicBezTo>
                    <a:pt x="617" y="1621"/>
                    <a:pt x="663" y="1644"/>
                    <a:pt x="708" y="1667"/>
                  </a:cubicBezTo>
                  <a:cubicBezTo>
                    <a:pt x="777" y="1689"/>
                    <a:pt x="868" y="1689"/>
                    <a:pt x="937" y="1689"/>
                  </a:cubicBezTo>
                  <a:cubicBezTo>
                    <a:pt x="982" y="1689"/>
                    <a:pt x="1051" y="1689"/>
                    <a:pt x="1096" y="1667"/>
                  </a:cubicBezTo>
                  <a:cubicBezTo>
                    <a:pt x="1119" y="1667"/>
                    <a:pt x="1142" y="1667"/>
                    <a:pt x="1188" y="1644"/>
                  </a:cubicBezTo>
                  <a:cubicBezTo>
                    <a:pt x="1256" y="1621"/>
                    <a:pt x="1325" y="1598"/>
                    <a:pt x="1370" y="1552"/>
                  </a:cubicBezTo>
                  <a:cubicBezTo>
                    <a:pt x="1439" y="1507"/>
                    <a:pt x="1484" y="1461"/>
                    <a:pt x="1530" y="1393"/>
                  </a:cubicBezTo>
                  <a:cubicBezTo>
                    <a:pt x="1576" y="1347"/>
                    <a:pt x="1621" y="1279"/>
                    <a:pt x="1644" y="1210"/>
                  </a:cubicBezTo>
                  <a:cubicBezTo>
                    <a:pt x="1667" y="1164"/>
                    <a:pt x="1690" y="1142"/>
                    <a:pt x="1713" y="1096"/>
                  </a:cubicBezTo>
                  <a:cubicBezTo>
                    <a:pt x="1736" y="1050"/>
                    <a:pt x="1736" y="1027"/>
                    <a:pt x="1736" y="982"/>
                  </a:cubicBezTo>
                  <a:cubicBezTo>
                    <a:pt x="1736" y="959"/>
                    <a:pt x="1736" y="959"/>
                    <a:pt x="1736" y="959"/>
                  </a:cubicBezTo>
                  <a:cubicBezTo>
                    <a:pt x="1758" y="936"/>
                    <a:pt x="1758" y="913"/>
                    <a:pt x="1758" y="890"/>
                  </a:cubicBezTo>
                  <a:cubicBezTo>
                    <a:pt x="1781" y="845"/>
                    <a:pt x="1758" y="776"/>
                    <a:pt x="1713" y="754"/>
                  </a:cubicBezTo>
                  <a:cubicBezTo>
                    <a:pt x="1690" y="731"/>
                    <a:pt x="1644" y="708"/>
                    <a:pt x="1621" y="708"/>
                  </a:cubicBezTo>
                  <a:lnTo>
                    <a:pt x="1507" y="708"/>
                  </a:lnTo>
                  <a:cubicBezTo>
                    <a:pt x="1416" y="639"/>
                    <a:pt x="1348" y="594"/>
                    <a:pt x="1256" y="548"/>
                  </a:cubicBezTo>
                  <a:cubicBezTo>
                    <a:pt x="1188" y="525"/>
                    <a:pt x="1142" y="502"/>
                    <a:pt x="1096" y="457"/>
                  </a:cubicBezTo>
                  <a:cubicBezTo>
                    <a:pt x="1028" y="434"/>
                    <a:pt x="982" y="411"/>
                    <a:pt x="937" y="366"/>
                  </a:cubicBezTo>
                  <a:cubicBezTo>
                    <a:pt x="868" y="343"/>
                    <a:pt x="823" y="297"/>
                    <a:pt x="754" y="251"/>
                  </a:cubicBezTo>
                  <a:cubicBezTo>
                    <a:pt x="731" y="206"/>
                    <a:pt x="686" y="183"/>
                    <a:pt x="640" y="160"/>
                  </a:cubicBezTo>
                  <a:cubicBezTo>
                    <a:pt x="617" y="137"/>
                    <a:pt x="617" y="137"/>
                    <a:pt x="594" y="114"/>
                  </a:cubicBezTo>
                  <a:cubicBezTo>
                    <a:pt x="571" y="114"/>
                    <a:pt x="571" y="114"/>
                    <a:pt x="571" y="92"/>
                  </a:cubicBezTo>
                  <a:lnTo>
                    <a:pt x="480" y="92"/>
                  </a:lnTo>
                  <a:cubicBezTo>
                    <a:pt x="457" y="69"/>
                    <a:pt x="457" y="46"/>
                    <a:pt x="435" y="46"/>
                  </a:cubicBezTo>
                  <a:cubicBezTo>
                    <a:pt x="412" y="23"/>
                    <a:pt x="389" y="0"/>
                    <a:pt x="3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22"/>
            <p:cNvSpPr/>
            <p:nvPr/>
          </p:nvSpPr>
          <p:spPr>
            <a:xfrm>
              <a:off x="6892250" y="2468600"/>
              <a:ext cx="17725" cy="11300"/>
            </a:xfrm>
            <a:custGeom>
              <a:avLst/>
              <a:gdLst/>
              <a:ahLst/>
              <a:cxnLst/>
              <a:rect l="l" t="t" r="r" b="b"/>
              <a:pathLst>
                <a:path w="709" h="452" extrusionOk="0">
                  <a:moveTo>
                    <a:pt x="47" y="1"/>
                  </a:moveTo>
                  <a:cubicBezTo>
                    <a:pt x="47" y="1"/>
                    <a:pt x="24" y="1"/>
                    <a:pt x="24" y="23"/>
                  </a:cubicBezTo>
                  <a:cubicBezTo>
                    <a:pt x="1" y="23"/>
                    <a:pt x="1" y="46"/>
                    <a:pt x="1" y="46"/>
                  </a:cubicBezTo>
                  <a:cubicBezTo>
                    <a:pt x="1" y="69"/>
                    <a:pt x="1" y="69"/>
                    <a:pt x="24" y="92"/>
                  </a:cubicBezTo>
                  <a:cubicBezTo>
                    <a:pt x="47" y="115"/>
                    <a:pt x="69" y="138"/>
                    <a:pt x="92" y="160"/>
                  </a:cubicBezTo>
                  <a:cubicBezTo>
                    <a:pt x="115" y="183"/>
                    <a:pt x="115" y="183"/>
                    <a:pt x="138" y="206"/>
                  </a:cubicBezTo>
                  <a:cubicBezTo>
                    <a:pt x="161" y="229"/>
                    <a:pt x="184" y="229"/>
                    <a:pt x="206" y="252"/>
                  </a:cubicBezTo>
                  <a:cubicBezTo>
                    <a:pt x="206" y="252"/>
                    <a:pt x="229" y="274"/>
                    <a:pt x="252" y="274"/>
                  </a:cubicBezTo>
                  <a:cubicBezTo>
                    <a:pt x="275" y="297"/>
                    <a:pt x="275" y="297"/>
                    <a:pt x="298" y="297"/>
                  </a:cubicBezTo>
                  <a:cubicBezTo>
                    <a:pt x="320" y="320"/>
                    <a:pt x="366" y="320"/>
                    <a:pt x="389" y="343"/>
                  </a:cubicBezTo>
                  <a:cubicBezTo>
                    <a:pt x="480" y="366"/>
                    <a:pt x="549" y="411"/>
                    <a:pt x="640" y="434"/>
                  </a:cubicBezTo>
                  <a:cubicBezTo>
                    <a:pt x="651" y="446"/>
                    <a:pt x="657" y="451"/>
                    <a:pt x="663" y="451"/>
                  </a:cubicBezTo>
                  <a:cubicBezTo>
                    <a:pt x="669" y="451"/>
                    <a:pt x="674" y="446"/>
                    <a:pt x="686" y="434"/>
                  </a:cubicBezTo>
                  <a:cubicBezTo>
                    <a:pt x="686" y="434"/>
                    <a:pt x="708" y="434"/>
                    <a:pt x="708" y="411"/>
                  </a:cubicBezTo>
                  <a:cubicBezTo>
                    <a:pt x="708" y="411"/>
                    <a:pt x="708" y="389"/>
                    <a:pt x="708" y="389"/>
                  </a:cubicBezTo>
                  <a:cubicBezTo>
                    <a:pt x="708" y="366"/>
                    <a:pt x="708" y="366"/>
                    <a:pt x="686" y="366"/>
                  </a:cubicBezTo>
                  <a:cubicBezTo>
                    <a:pt x="640" y="343"/>
                    <a:pt x="572" y="320"/>
                    <a:pt x="526" y="297"/>
                  </a:cubicBezTo>
                  <a:lnTo>
                    <a:pt x="412" y="252"/>
                  </a:lnTo>
                  <a:cubicBezTo>
                    <a:pt x="389" y="229"/>
                    <a:pt x="366" y="229"/>
                    <a:pt x="343" y="229"/>
                  </a:cubicBezTo>
                  <a:cubicBezTo>
                    <a:pt x="320" y="206"/>
                    <a:pt x="275" y="183"/>
                    <a:pt x="252" y="160"/>
                  </a:cubicBezTo>
                  <a:cubicBezTo>
                    <a:pt x="206" y="138"/>
                    <a:pt x="184" y="115"/>
                    <a:pt x="161" y="92"/>
                  </a:cubicBezTo>
                  <a:cubicBezTo>
                    <a:pt x="138" y="69"/>
                    <a:pt x="115" y="46"/>
                    <a:pt x="92" y="23"/>
                  </a:cubicBezTo>
                  <a:cubicBezTo>
                    <a:pt x="69" y="1"/>
                    <a:pt x="69" y="1"/>
                    <a:pt x="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22"/>
            <p:cNvSpPr/>
            <p:nvPr/>
          </p:nvSpPr>
          <p:spPr>
            <a:xfrm>
              <a:off x="6908800" y="2476600"/>
              <a:ext cx="7450" cy="9150"/>
            </a:xfrm>
            <a:custGeom>
              <a:avLst/>
              <a:gdLst/>
              <a:ahLst/>
              <a:cxnLst/>
              <a:rect l="l" t="t" r="r" b="b"/>
              <a:pathLst>
                <a:path w="298" h="366" extrusionOk="0">
                  <a:moveTo>
                    <a:pt x="206" y="0"/>
                  </a:moveTo>
                  <a:cubicBezTo>
                    <a:pt x="183" y="46"/>
                    <a:pt x="161" y="69"/>
                    <a:pt x="115" y="114"/>
                  </a:cubicBezTo>
                  <a:cubicBezTo>
                    <a:pt x="115" y="137"/>
                    <a:pt x="92" y="160"/>
                    <a:pt x="69" y="183"/>
                  </a:cubicBezTo>
                  <a:cubicBezTo>
                    <a:pt x="46" y="206"/>
                    <a:pt x="24" y="251"/>
                    <a:pt x="1" y="297"/>
                  </a:cubicBezTo>
                  <a:cubicBezTo>
                    <a:pt x="1" y="320"/>
                    <a:pt x="1" y="343"/>
                    <a:pt x="24" y="365"/>
                  </a:cubicBezTo>
                  <a:cubicBezTo>
                    <a:pt x="46" y="365"/>
                    <a:pt x="69" y="365"/>
                    <a:pt x="92" y="343"/>
                  </a:cubicBezTo>
                  <a:cubicBezTo>
                    <a:pt x="115" y="320"/>
                    <a:pt x="115" y="297"/>
                    <a:pt x="138" y="251"/>
                  </a:cubicBezTo>
                  <a:cubicBezTo>
                    <a:pt x="161" y="228"/>
                    <a:pt x="161" y="206"/>
                    <a:pt x="183" y="183"/>
                  </a:cubicBezTo>
                  <a:cubicBezTo>
                    <a:pt x="183" y="183"/>
                    <a:pt x="183" y="206"/>
                    <a:pt x="183" y="206"/>
                  </a:cubicBezTo>
                  <a:cubicBezTo>
                    <a:pt x="183" y="183"/>
                    <a:pt x="206" y="160"/>
                    <a:pt x="206" y="160"/>
                  </a:cubicBezTo>
                  <a:cubicBezTo>
                    <a:pt x="229" y="114"/>
                    <a:pt x="252" y="91"/>
                    <a:pt x="275" y="69"/>
                  </a:cubicBezTo>
                  <a:cubicBezTo>
                    <a:pt x="298" y="69"/>
                    <a:pt x="298" y="23"/>
                    <a:pt x="275"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22"/>
            <p:cNvSpPr/>
            <p:nvPr/>
          </p:nvSpPr>
          <p:spPr>
            <a:xfrm>
              <a:off x="6892250" y="1988700"/>
              <a:ext cx="258525" cy="587775"/>
            </a:xfrm>
            <a:custGeom>
              <a:avLst/>
              <a:gdLst/>
              <a:ahLst/>
              <a:cxnLst/>
              <a:rect l="l" t="t" r="r" b="b"/>
              <a:pathLst>
                <a:path w="10341" h="23511" extrusionOk="0">
                  <a:moveTo>
                    <a:pt x="7510" y="1"/>
                  </a:moveTo>
                  <a:cubicBezTo>
                    <a:pt x="7488" y="1"/>
                    <a:pt x="7442" y="1"/>
                    <a:pt x="7419" y="23"/>
                  </a:cubicBezTo>
                  <a:cubicBezTo>
                    <a:pt x="7373" y="69"/>
                    <a:pt x="7351" y="160"/>
                    <a:pt x="7396" y="229"/>
                  </a:cubicBezTo>
                  <a:lnTo>
                    <a:pt x="7419" y="252"/>
                  </a:lnTo>
                  <a:lnTo>
                    <a:pt x="7442" y="297"/>
                  </a:lnTo>
                  <a:lnTo>
                    <a:pt x="7465" y="320"/>
                  </a:lnTo>
                  <a:cubicBezTo>
                    <a:pt x="7465" y="343"/>
                    <a:pt x="7465" y="366"/>
                    <a:pt x="7465" y="366"/>
                  </a:cubicBezTo>
                  <a:lnTo>
                    <a:pt x="7465" y="411"/>
                  </a:lnTo>
                  <a:cubicBezTo>
                    <a:pt x="7488" y="457"/>
                    <a:pt x="7510" y="503"/>
                    <a:pt x="7533" y="571"/>
                  </a:cubicBezTo>
                  <a:cubicBezTo>
                    <a:pt x="7579" y="685"/>
                    <a:pt x="7602" y="799"/>
                    <a:pt x="7647" y="914"/>
                  </a:cubicBezTo>
                  <a:lnTo>
                    <a:pt x="7693" y="1005"/>
                  </a:lnTo>
                  <a:cubicBezTo>
                    <a:pt x="7762" y="1187"/>
                    <a:pt x="7807" y="1370"/>
                    <a:pt x="7876" y="1530"/>
                  </a:cubicBezTo>
                  <a:cubicBezTo>
                    <a:pt x="7876" y="1598"/>
                    <a:pt x="7898" y="1690"/>
                    <a:pt x="7921" y="1758"/>
                  </a:cubicBezTo>
                  <a:lnTo>
                    <a:pt x="7944" y="1804"/>
                  </a:lnTo>
                  <a:lnTo>
                    <a:pt x="7944" y="1849"/>
                  </a:lnTo>
                  <a:cubicBezTo>
                    <a:pt x="7967" y="1918"/>
                    <a:pt x="7990" y="1986"/>
                    <a:pt x="8013" y="2055"/>
                  </a:cubicBezTo>
                  <a:cubicBezTo>
                    <a:pt x="8058" y="2123"/>
                    <a:pt x="8081" y="2192"/>
                    <a:pt x="8104" y="2260"/>
                  </a:cubicBezTo>
                  <a:cubicBezTo>
                    <a:pt x="8127" y="2306"/>
                    <a:pt x="8150" y="2352"/>
                    <a:pt x="8150" y="2397"/>
                  </a:cubicBezTo>
                  <a:cubicBezTo>
                    <a:pt x="8172" y="2443"/>
                    <a:pt x="8195" y="2488"/>
                    <a:pt x="8218" y="2534"/>
                  </a:cubicBezTo>
                  <a:lnTo>
                    <a:pt x="8218" y="2557"/>
                  </a:lnTo>
                  <a:lnTo>
                    <a:pt x="8286" y="2694"/>
                  </a:lnTo>
                  <a:lnTo>
                    <a:pt x="8286" y="2717"/>
                  </a:lnTo>
                  <a:cubicBezTo>
                    <a:pt x="8309" y="2762"/>
                    <a:pt x="8355" y="2831"/>
                    <a:pt x="8401" y="2877"/>
                  </a:cubicBezTo>
                  <a:cubicBezTo>
                    <a:pt x="8423" y="2899"/>
                    <a:pt x="8446" y="2899"/>
                    <a:pt x="8469" y="2899"/>
                  </a:cubicBezTo>
                  <a:cubicBezTo>
                    <a:pt x="8492" y="2991"/>
                    <a:pt x="8492" y="3082"/>
                    <a:pt x="8515" y="3150"/>
                  </a:cubicBezTo>
                  <a:lnTo>
                    <a:pt x="8515" y="3265"/>
                  </a:lnTo>
                  <a:cubicBezTo>
                    <a:pt x="8538" y="3402"/>
                    <a:pt x="8560" y="3561"/>
                    <a:pt x="8583" y="3698"/>
                  </a:cubicBezTo>
                  <a:cubicBezTo>
                    <a:pt x="8583" y="3767"/>
                    <a:pt x="8583" y="3812"/>
                    <a:pt x="8606" y="3881"/>
                  </a:cubicBezTo>
                  <a:lnTo>
                    <a:pt x="8606" y="3972"/>
                  </a:lnTo>
                  <a:cubicBezTo>
                    <a:pt x="8629" y="4063"/>
                    <a:pt x="8629" y="4155"/>
                    <a:pt x="8629" y="4246"/>
                  </a:cubicBezTo>
                  <a:lnTo>
                    <a:pt x="8652" y="4429"/>
                  </a:lnTo>
                  <a:cubicBezTo>
                    <a:pt x="8675" y="4566"/>
                    <a:pt x="8697" y="4703"/>
                    <a:pt x="8697" y="4840"/>
                  </a:cubicBezTo>
                  <a:cubicBezTo>
                    <a:pt x="8720" y="5205"/>
                    <a:pt x="8743" y="5547"/>
                    <a:pt x="8743" y="5844"/>
                  </a:cubicBezTo>
                  <a:lnTo>
                    <a:pt x="8743" y="5867"/>
                  </a:lnTo>
                  <a:lnTo>
                    <a:pt x="8743" y="5889"/>
                  </a:lnTo>
                  <a:cubicBezTo>
                    <a:pt x="8743" y="5958"/>
                    <a:pt x="8743" y="6049"/>
                    <a:pt x="8743" y="6141"/>
                  </a:cubicBezTo>
                  <a:lnTo>
                    <a:pt x="8743" y="6255"/>
                  </a:lnTo>
                  <a:cubicBezTo>
                    <a:pt x="8720" y="6346"/>
                    <a:pt x="8720" y="6437"/>
                    <a:pt x="8720" y="6506"/>
                  </a:cubicBezTo>
                  <a:cubicBezTo>
                    <a:pt x="8720" y="6574"/>
                    <a:pt x="8720" y="6666"/>
                    <a:pt x="8720" y="6734"/>
                  </a:cubicBezTo>
                  <a:lnTo>
                    <a:pt x="8720" y="6917"/>
                  </a:lnTo>
                  <a:lnTo>
                    <a:pt x="8720" y="6962"/>
                  </a:lnTo>
                  <a:lnTo>
                    <a:pt x="8720" y="7054"/>
                  </a:lnTo>
                  <a:cubicBezTo>
                    <a:pt x="8720" y="7145"/>
                    <a:pt x="8720" y="7236"/>
                    <a:pt x="8720" y="7327"/>
                  </a:cubicBezTo>
                  <a:cubicBezTo>
                    <a:pt x="8720" y="7442"/>
                    <a:pt x="8720" y="7579"/>
                    <a:pt x="8720" y="7693"/>
                  </a:cubicBezTo>
                  <a:cubicBezTo>
                    <a:pt x="8720" y="7830"/>
                    <a:pt x="8720" y="7967"/>
                    <a:pt x="8697" y="8104"/>
                  </a:cubicBezTo>
                  <a:lnTo>
                    <a:pt x="8697" y="8149"/>
                  </a:lnTo>
                  <a:cubicBezTo>
                    <a:pt x="8697" y="8218"/>
                    <a:pt x="8697" y="8286"/>
                    <a:pt x="8697" y="8355"/>
                  </a:cubicBezTo>
                  <a:cubicBezTo>
                    <a:pt x="8697" y="8423"/>
                    <a:pt x="8675" y="8492"/>
                    <a:pt x="8675" y="8537"/>
                  </a:cubicBezTo>
                  <a:lnTo>
                    <a:pt x="8675" y="8606"/>
                  </a:lnTo>
                  <a:lnTo>
                    <a:pt x="8652" y="8811"/>
                  </a:lnTo>
                  <a:cubicBezTo>
                    <a:pt x="8629" y="8902"/>
                    <a:pt x="8629" y="9017"/>
                    <a:pt x="8629" y="9108"/>
                  </a:cubicBezTo>
                  <a:cubicBezTo>
                    <a:pt x="8606" y="9176"/>
                    <a:pt x="8606" y="9268"/>
                    <a:pt x="8583" y="9336"/>
                  </a:cubicBezTo>
                  <a:cubicBezTo>
                    <a:pt x="8583" y="9405"/>
                    <a:pt x="8560" y="9450"/>
                    <a:pt x="8560" y="9519"/>
                  </a:cubicBezTo>
                  <a:cubicBezTo>
                    <a:pt x="8492" y="9633"/>
                    <a:pt x="8469" y="9747"/>
                    <a:pt x="8446" y="9861"/>
                  </a:cubicBezTo>
                  <a:lnTo>
                    <a:pt x="8446" y="9884"/>
                  </a:lnTo>
                  <a:cubicBezTo>
                    <a:pt x="8446" y="9930"/>
                    <a:pt x="8423" y="9975"/>
                    <a:pt x="8423" y="10021"/>
                  </a:cubicBezTo>
                  <a:cubicBezTo>
                    <a:pt x="8423" y="10066"/>
                    <a:pt x="8401" y="10112"/>
                    <a:pt x="8401" y="10181"/>
                  </a:cubicBezTo>
                  <a:cubicBezTo>
                    <a:pt x="8355" y="10340"/>
                    <a:pt x="8309" y="10523"/>
                    <a:pt x="8286" y="10706"/>
                  </a:cubicBezTo>
                  <a:cubicBezTo>
                    <a:pt x="8264" y="10774"/>
                    <a:pt x="8241" y="10843"/>
                    <a:pt x="8241" y="10888"/>
                  </a:cubicBezTo>
                  <a:cubicBezTo>
                    <a:pt x="8195" y="11025"/>
                    <a:pt x="8172" y="11162"/>
                    <a:pt x="8127" y="11276"/>
                  </a:cubicBezTo>
                  <a:lnTo>
                    <a:pt x="8104" y="11345"/>
                  </a:lnTo>
                  <a:cubicBezTo>
                    <a:pt x="8104" y="11413"/>
                    <a:pt x="8081" y="11482"/>
                    <a:pt x="8058" y="11550"/>
                  </a:cubicBezTo>
                  <a:cubicBezTo>
                    <a:pt x="8035" y="11596"/>
                    <a:pt x="8013" y="11664"/>
                    <a:pt x="8013" y="11710"/>
                  </a:cubicBezTo>
                  <a:cubicBezTo>
                    <a:pt x="7990" y="11733"/>
                    <a:pt x="7990" y="11778"/>
                    <a:pt x="7967" y="11801"/>
                  </a:cubicBezTo>
                  <a:cubicBezTo>
                    <a:pt x="7944" y="11870"/>
                    <a:pt x="7921" y="11938"/>
                    <a:pt x="7898" y="12007"/>
                  </a:cubicBezTo>
                  <a:cubicBezTo>
                    <a:pt x="7876" y="12098"/>
                    <a:pt x="7853" y="12189"/>
                    <a:pt x="7830" y="12281"/>
                  </a:cubicBezTo>
                  <a:cubicBezTo>
                    <a:pt x="7784" y="12372"/>
                    <a:pt x="7762" y="12463"/>
                    <a:pt x="7739" y="12554"/>
                  </a:cubicBezTo>
                  <a:cubicBezTo>
                    <a:pt x="7716" y="12623"/>
                    <a:pt x="7693" y="12714"/>
                    <a:pt x="7670" y="12783"/>
                  </a:cubicBezTo>
                  <a:lnTo>
                    <a:pt x="7647" y="12828"/>
                  </a:lnTo>
                  <a:cubicBezTo>
                    <a:pt x="7579" y="13148"/>
                    <a:pt x="7465" y="13513"/>
                    <a:pt x="7351" y="13878"/>
                  </a:cubicBezTo>
                  <a:cubicBezTo>
                    <a:pt x="7328" y="13970"/>
                    <a:pt x="7305" y="14038"/>
                    <a:pt x="7282" y="14107"/>
                  </a:cubicBezTo>
                  <a:lnTo>
                    <a:pt x="7259" y="14129"/>
                  </a:lnTo>
                  <a:lnTo>
                    <a:pt x="7237" y="14198"/>
                  </a:lnTo>
                  <a:lnTo>
                    <a:pt x="7191" y="14312"/>
                  </a:lnTo>
                  <a:lnTo>
                    <a:pt x="7168" y="14358"/>
                  </a:lnTo>
                  <a:lnTo>
                    <a:pt x="7191" y="14335"/>
                  </a:lnTo>
                  <a:lnTo>
                    <a:pt x="7191" y="14335"/>
                  </a:lnTo>
                  <a:cubicBezTo>
                    <a:pt x="7122" y="14495"/>
                    <a:pt x="7054" y="14654"/>
                    <a:pt x="7008" y="14814"/>
                  </a:cubicBezTo>
                  <a:lnTo>
                    <a:pt x="6917" y="14997"/>
                  </a:lnTo>
                  <a:cubicBezTo>
                    <a:pt x="6871" y="15111"/>
                    <a:pt x="6826" y="15248"/>
                    <a:pt x="6780" y="15362"/>
                  </a:cubicBezTo>
                  <a:cubicBezTo>
                    <a:pt x="6620" y="15704"/>
                    <a:pt x="6438" y="16070"/>
                    <a:pt x="6255" y="16412"/>
                  </a:cubicBezTo>
                  <a:lnTo>
                    <a:pt x="6187" y="16549"/>
                  </a:lnTo>
                  <a:cubicBezTo>
                    <a:pt x="6118" y="16686"/>
                    <a:pt x="6050" y="16846"/>
                    <a:pt x="5958" y="16983"/>
                  </a:cubicBezTo>
                  <a:lnTo>
                    <a:pt x="5935" y="17005"/>
                  </a:lnTo>
                  <a:cubicBezTo>
                    <a:pt x="5890" y="17097"/>
                    <a:pt x="5844" y="17165"/>
                    <a:pt x="5799" y="17234"/>
                  </a:cubicBezTo>
                  <a:cubicBezTo>
                    <a:pt x="5753" y="17325"/>
                    <a:pt x="5684" y="17416"/>
                    <a:pt x="5639" y="17485"/>
                  </a:cubicBezTo>
                  <a:lnTo>
                    <a:pt x="5570" y="17553"/>
                  </a:lnTo>
                  <a:cubicBezTo>
                    <a:pt x="5502" y="17644"/>
                    <a:pt x="5456" y="17736"/>
                    <a:pt x="5388" y="17827"/>
                  </a:cubicBezTo>
                  <a:cubicBezTo>
                    <a:pt x="5365" y="17873"/>
                    <a:pt x="5365" y="17918"/>
                    <a:pt x="5365" y="17964"/>
                  </a:cubicBezTo>
                  <a:cubicBezTo>
                    <a:pt x="5296" y="18055"/>
                    <a:pt x="5205" y="18147"/>
                    <a:pt x="5137" y="18238"/>
                  </a:cubicBezTo>
                  <a:cubicBezTo>
                    <a:pt x="5091" y="18284"/>
                    <a:pt x="5068" y="18306"/>
                    <a:pt x="5022" y="18352"/>
                  </a:cubicBezTo>
                  <a:cubicBezTo>
                    <a:pt x="4954" y="18443"/>
                    <a:pt x="4863" y="18535"/>
                    <a:pt x="4794" y="18626"/>
                  </a:cubicBezTo>
                  <a:cubicBezTo>
                    <a:pt x="4749" y="18694"/>
                    <a:pt x="4680" y="18763"/>
                    <a:pt x="4634" y="18831"/>
                  </a:cubicBezTo>
                  <a:cubicBezTo>
                    <a:pt x="4497" y="18968"/>
                    <a:pt x="4361" y="19105"/>
                    <a:pt x="4224" y="19242"/>
                  </a:cubicBezTo>
                  <a:cubicBezTo>
                    <a:pt x="4155" y="19311"/>
                    <a:pt x="4087" y="19379"/>
                    <a:pt x="4018" y="19448"/>
                  </a:cubicBezTo>
                  <a:cubicBezTo>
                    <a:pt x="3950" y="19516"/>
                    <a:pt x="3881" y="19585"/>
                    <a:pt x="3813" y="19653"/>
                  </a:cubicBezTo>
                  <a:cubicBezTo>
                    <a:pt x="3721" y="19744"/>
                    <a:pt x="3630" y="19836"/>
                    <a:pt x="3516" y="19927"/>
                  </a:cubicBezTo>
                  <a:lnTo>
                    <a:pt x="3470" y="19973"/>
                  </a:lnTo>
                  <a:lnTo>
                    <a:pt x="3379" y="20041"/>
                  </a:lnTo>
                  <a:lnTo>
                    <a:pt x="3311" y="20110"/>
                  </a:lnTo>
                  <a:lnTo>
                    <a:pt x="3242" y="20178"/>
                  </a:lnTo>
                  <a:cubicBezTo>
                    <a:pt x="3219" y="20201"/>
                    <a:pt x="3174" y="20224"/>
                    <a:pt x="3151" y="20247"/>
                  </a:cubicBezTo>
                  <a:cubicBezTo>
                    <a:pt x="3105" y="20269"/>
                    <a:pt x="3082" y="20315"/>
                    <a:pt x="3037" y="20338"/>
                  </a:cubicBezTo>
                  <a:cubicBezTo>
                    <a:pt x="3014" y="20361"/>
                    <a:pt x="2968" y="20384"/>
                    <a:pt x="2923" y="20406"/>
                  </a:cubicBezTo>
                  <a:cubicBezTo>
                    <a:pt x="2854" y="20452"/>
                    <a:pt x="2763" y="20520"/>
                    <a:pt x="2671" y="20589"/>
                  </a:cubicBezTo>
                  <a:cubicBezTo>
                    <a:pt x="2580" y="20657"/>
                    <a:pt x="2489" y="20726"/>
                    <a:pt x="2398" y="20772"/>
                  </a:cubicBezTo>
                  <a:cubicBezTo>
                    <a:pt x="2352" y="20794"/>
                    <a:pt x="2306" y="20817"/>
                    <a:pt x="2261" y="20840"/>
                  </a:cubicBezTo>
                  <a:lnTo>
                    <a:pt x="2238" y="20863"/>
                  </a:lnTo>
                  <a:lnTo>
                    <a:pt x="2192" y="20886"/>
                  </a:lnTo>
                  <a:lnTo>
                    <a:pt x="2101" y="20931"/>
                  </a:lnTo>
                  <a:lnTo>
                    <a:pt x="2055" y="20954"/>
                  </a:lnTo>
                  <a:cubicBezTo>
                    <a:pt x="1987" y="20977"/>
                    <a:pt x="1941" y="21000"/>
                    <a:pt x="1895" y="21023"/>
                  </a:cubicBezTo>
                  <a:lnTo>
                    <a:pt x="1827" y="21068"/>
                  </a:lnTo>
                  <a:lnTo>
                    <a:pt x="1781" y="21091"/>
                  </a:lnTo>
                  <a:cubicBezTo>
                    <a:pt x="1781" y="21091"/>
                    <a:pt x="1758" y="21068"/>
                    <a:pt x="1758" y="21068"/>
                  </a:cubicBezTo>
                  <a:lnTo>
                    <a:pt x="1690" y="21068"/>
                  </a:lnTo>
                  <a:cubicBezTo>
                    <a:pt x="1644" y="21068"/>
                    <a:pt x="1599" y="21091"/>
                    <a:pt x="1576" y="21114"/>
                  </a:cubicBezTo>
                  <a:cubicBezTo>
                    <a:pt x="1462" y="21342"/>
                    <a:pt x="1325" y="21570"/>
                    <a:pt x="1119" y="21867"/>
                  </a:cubicBezTo>
                  <a:cubicBezTo>
                    <a:pt x="1074" y="21913"/>
                    <a:pt x="1028" y="21981"/>
                    <a:pt x="1005" y="22027"/>
                  </a:cubicBezTo>
                  <a:cubicBezTo>
                    <a:pt x="960" y="22095"/>
                    <a:pt x="914" y="22141"/>
                    <a:pt x="868" y="22187"/>
                  </a:cubicBezTo>
                  <a:lnTo>
                    <a:pt x="845" y="22232"/>
                  </a:lnTo>
                  <a:cubicBezTo>
                    <a:pt x="777" y="22324"/>
                    <a:pt x="708" y="22438"/>
                    <a:pt x="617" y="22529"/>
                  </a:cubicBezTo>
                  <a:lnTo>
                    <a:pt x="503" y="22689"/>
                  </a:lnTo>
                  <a:cubicBezTo>
                    <a:pt x="435" y="22757"/>
                    <a:pt x="389" y="22826"/>
                    <a:pt x="320" y="22894"/>
                  </a:cubicBezTo>
                  <a:lnTo>
                    <a:pt x="275" y="22963"/>
                  </a:lnTo>
                  <a:lnTo>
                    <a:pt x="184" y="23054"/>
                  </a:lnTo>
                  <a:cubicBezTo>
                    <a:pt x="161" y="23077"/>
                    <a:pt x="138" y="23100"/>
                    <a:pt x="115" y="23123"/>
                  </a:cubicBezTo>
                  <a:cubicBezTo>
                    <a:pt x="115" y="23123"/>
                    <a:pt x="92" y="23145"/>
                    <a:pt x="69" y="23168"/>
                  </a:cubicBezTo>
                  <a:cubicBezTo>
                    <a:pt x="24" y="23237"/>
                    <a:pt x="1" y="23328"/>
                    <a:pt x="47" y="23396"/>
                  </a:cubicBezTo>
                  <a:cubicBezTo>
                    <a:pt x="92" y="23442"/>
                    <a:pt x="161" y="23488"/>
                    <a:pt x="229" y="23488"/>
                  </a:cubicBezTo>
                  <a:cubicBezTo>
                    <a:pt x="252" y="23488"/>
                    <a:pt x="275" y="23465"/>
                    <a:pt x="298" y="23465"/>
                  </a:cubicBezTo>
                  <a:cubicBezTo>
                    <a:pt x="343" y="23488"/>
                    <a:pt x="366" y="23511"/>
                    <a:pt x="389" y="23511"/>
                  </a:cubicBezTo>
                  <a:lnTo>
                    <a:pt x="549" y="23511"/>
                  </a:lnTo>
                  <a:lnTo>
                    <a:pt x="617" y="23488"/>
                  </a:lnTo>
                  <a:lnTo>
                    <a:pt x="800" y="23488"/>
                  </a:lnTo>
                  <a:lnTo>
                    <a:pt x="845" y="23465"/>
                  </a:lnTo>
                  <a:lnTo>
                    <a:pt x="1005" y="23465"/>
                  </a:lnTo>
                  <a:cubicBezTo>
                    <a:pt x="1119" y="23442"/>
                    <a:pt x="1233" y="23419"/>
                    <a:pt x="1348" y="23419"/>
                  </a:cubicBezTo>
                  <a:cubicBezTo>
                    <a:pt x="1462" y="23419"/>
                    <a:pt x="1576" y="23396"/>
                    <a:pt x="1690" y="23374"/>
                  </a:cubicBezTo>
                  <a:lnTo>
                    <a:pt x="1736" y="23351"/>
                  </a:lnTo>
                  <a:lnTo>
                    <a:pt x="1850" y="23351"/>
                  </a:lnTo>
                  <a:cubicBezTo>
                    <a:pt x="1918" y="23328"/>
                    <a:pt x="1987" y="23328"/>
                    <a:pt x="2032" y="23305"/>
                  </a:cubicBezTo>
                  <a:cubicBezTo>
                    <a:pt x="2101" y="23305"/>
                    <a:pt x="2169" y="23282"/>
                    <a:pt x="2238" y="23259"/>
                  </a:cubicBezTo>
                  <a:lnTo>
                    <a:pt x="2283" y="23237"/>
                  </a:lnTo>
                  <a:cubicBezTo>
                    <a:pt x="2306" y="23237"/>
                    <a:pt x="2352" y="23214"/>
                    <a:pt x="2375" y="23214"/>
                  </a:cubicBezTo>
                  <a:lnTo>
                    <a:pt x="2420" y="23191"/>
                  </a:lnTo>
                  <a:lnTo>
                    <a:pt x="2466" y="23168"/>
                  </a:lnTo>
                  <a:cubicBezTo>
                    <a:pt x="2512" y="23168"/>
                    <a:pt x="2535" y="23145"/>
                    <a:pt x="2557" y="23145"/>
                  </a:cubicBezTo>
                  <a:cubicBezTo>
                    <a:pt x="2671" y="23100"/>
                    <a:pt x="2808" y="23054"/>
                    <a:pt x="2900" y="22986"/>
                  </a:cubicBezTo>
                  <a:cubicBezTo>
                    <a:pt x="2991" y="22963"/>
                    <a:pt x="3059" y="22917"/>
                    <a:pt x="3128" y="22894"/>
                  </a:cubicBezTo>
                  <a:cubicBezTo>
                    <a:pt x="3196" y="22871"/>
                    <a:pt x="3288" y="22849"/>
                    <a:pt x="3356" y="22803"/>
                  </a:cubicBezTo>
                  <a:cubicBezTo>
                    <a:pt x="3448" y="22780"/>
                    <a:pt x="3539" y="22735"/>
                    <a:pt x="3630" y="22689"/>
                  </a:cubicBezTo>
                  <a:lnTo>
                    <a:pt x="3699" y="22643"/>
                  </a:lnTo>
                  <a:cubicBezTo>
                    <a:pt x="3767" y="22598"/>
                    <a:pt x="3813" y="22575"/>
                    <a:pt x="3858" y="22552"/>
                  </a:cubicBezTo>
                  <a:lnTo>
                    <a:pt x="3927" y="22529"/>
                  </a:lnTo>
                  <a:cubicBezTo>
                    <a:pt x="3995" y="22483"/>
                    <a:pt x="4041" y="22461"/>
                    <a:pt x="4109" y="22438"/>
                  </a:cubicBezTo>
                  <a:cubicBezTo>
                    <a:pt x="4201" y="22392"/>
                    <a:pt x="4269" y="22346"/>
                    <a:pt x="4361" y="22278"/>
                  </a:cubicBezTo>
                  <a:cubicBezTo>
                    <a:pt x="4497" y="22210"/>
                    <a:pt x="4634" y="22118"/>
                    <a:pt x="4749" y="22027"/>
                  </a:cubicBezTo>
                  <a:cubicBezTo>
                    <a:pt x="4886" y="21936"/>
                    <a:pt x="5000" y="21821"/>
                    <a:pt x="5114" y="21730"/>
                  </a:cubicBezTo>
                  <a:lnTo>
                    <a:pt x="5159" y="21662"/>
                  </a:lnTo>
                  <a:cubicBezTo>
                    <a:pt x="5205" y="21616"/>
                    <a:pt x="5251" y="21570"/>
                    <a:pt x="5274" y="21525"/>
                  </a:cubicBezTo>
                  <a:cubicBezTo>
                    <a:pt x="5342" y="21479"/>
                    <a:pt x="5388" y="21433"/>
                    <a:pt x="5433" y="21388"/>
                  </a:cubicBezTo>
                  <a:lnTo>
                    <a:pt x="5479" y="21342"/>
                  </a:lnTo>
                  <a:lnTo>
                    <a:pt x="5525" y="21297"/>
                  </a:lnTo>
                  <a:cubicBezTo>
                    <a:pt x="5570" y="21251"/>
                    <a:pt x="5616" y="21205"/>
                    <a:pt x="5662" y="21160"/>
                  </a:cubicBezTo>
                  <a:cubicBezTo>
                    <a:pt x="5730" y="21091"/>
                    <a:pt x="5799" y="21023"/>
                    <a:pt x="5867" y="20954"/>
                  </a:cubicBezTo>
                  <a:cubicBezTo>
                    <a:pt x="5890" y="20908"/>
                    <a:pt x="5935" y="20863"/>
                    <a:pt x="5981" y="20794"/>
                  </a:cubicBezTo>
                  <a:lnTo>
                    <a:pt x="6050" y="20726"/>
                  </a:lnTo>
                  <a:lnTo>
                    <a:pt x="6118" y="20635"/>
                  </a:lnTo>
                  <a:cubicBezTo>
                    <a:pt x="6141" y="20589"/>
                    <a:pt x="6187" y="20543"/>
                    <a:pt x="6209" y="20520"/>
                  </a:cubicBezTo>
                  <a:lnTo>
                    <a:pt x="6324" y="20384"/>
                  </a:lnTo>
                  <a:cubicBezTo>
                    <a:pt x="6392" y="20292"/>
                    <a:pt x="6460" y="20201"/>
                    <a:pt x="6529" y="20110"/>
                  </a:cubicBezTo>
                  <a:cubicBezTo>
                    <a:pt x="6643" y="19973"/>
                    <a:pt x="6734" y="19836"/>
                    <a:pt x="6826" y="19699"/>
                  </a:cubicBezTo>
                  <a:cubicBezTo>
                    <a:pt x="6871" y="19653"/>
                    <a:pt x="6894" y="19607"/>
                    <a:pt x="6940" y="19539"/>
                  </a:cubicBezTo>
                  <a:lnTo>
                    <a:pt x="6963" y="19516"/>
                  </a:lnTo>
                  <a:cubicBezTo>
                    <a:pt x="7054" y="19402"/>
                    <a:pt x="7145" y="19265"/>
                    <a:pt x="7237" y="19105"/>
                  </a:cubicBezTo>
                  <a:cubicBezTo>
                    <a:pt x="7328" y="18991"/>
                    <a:pt x="7396" y="18854"/>
                    <a:pt x="7465" y="18740"/>
                  </a:cubicBezTo>
                  <a:lnTo>
                    <a:pt x="7510" y="18649"/>
                  </a:lnTo>
                  <a:cubicBezTo>
                    <a:pt x="7579" y="18489"/>
                    <a:pt x="7670" y="18329"/>
                    <a:pt x="7739" y="18169"/>
                  </a:cubicBezTo>
                  <a:cubicBezTo>
                    <a:pt x="7784" y="18101"/>
                    <a:pt x="7830" y="18010"/>
                    <a:pt x="7876" y="17918"/>
                  </a:cubicBezTo>
                  <a:cubicBezTo>
                    <a:pt x="7898" y="17850"/>
                    <a:pt x="7944" y="17781"/>
                    <a:pt x="7967" y="17713"/>
                  </a:cubicBezTo>
                  <a:cubicBezTo>
                    <a:pt x="8013" y="17599"/>
                    <a:pt x="8081" y="17508"/>
                    <a:pt x="8127" y="17393"/>
                  </a:cubicBezTo>
                  <a:lnTo>
                    <a:pt x="8195" y="17234"/>
                  </a:lnTo>
                  <a:lnTo>
                    <a:pt x="8241" y="17119"/>
                  </a:lnTo>
                  <a:cubicBezTo>
                    <a:pt x="8309" y="17005"/>
                    <a:pt x="8378" y="16868"/>
                    <a:pt x="8423" y="16754"/>
                  </a:cubicBezTo>
                  <a:cubicBezTo>
                    <a:pt x="8492" y="16595"/>
                    <a:pt x="8560" y="16412"/>
                    <a:pt x="8629" y="16252"/>
                  </a:cubicBezTo>
                  <a:lnTo>
                    <a:pt x="8697" y="16115"/>
                  </a:lnTo>
                  <a:cubicBezTo>
                    <a:pt x="8743" y="16001"/>
                    <a:pt x="8789" y="15864"/>
                    <a:pt x="8834" y="15750"/>
                  </a:cubicBezTo>
                  <a:lnTo>
                    <a:pt x="8880" y="15636"/>
                  </a:lnTo>
                  <a:cubicBezTo>
                    <a:pt x="8903" y="15567"/>
                    <a:pt x="8926" y="15476"/>
                    <a:pt x="8971" y="15408"/>
                  </a:cubicBezTo>
                  <a:lnTo>
                    <a:pt x="9017" y="15271"/>
                  </a:lnTo>
                  <a:lnTo>
                    <a:pt x="9017" y="15225"/>
                  </a:lnTo>
                  <a:cubicBezTo>
                    <a:pt x="9040" y="15225"/>
                    <a:pt x="9040" y="15202"/>
                    <a:pt x="9040" y="15179"/>
                  </a:cubicBezTo>
                  <a:lnTo>
                    <a:pt x="9063" y="15157"/>
                  </a:lnTo>
                  <a:lnTo>
                    <a:pt x="9063" y="15111"/>
                  </a:lnTo>
                  <a:lnTo>
                    <a:pt x="9085" y="15111"/>
                  </a:lnTo>
                  <a:lnTo>
                    <a:pt x="9085" y="15088"/>
                  </a:lnTo>
                  <a:cubicBezTo>
                    <a:pt x="9154" y="14883"/>
                    <a:pt x="9222" y="14677"/>
                    <a:pt x="9291" y="14495"/>
                  </a:cubicBezTo>
                  <a:cubicBezTo>
                    <a:pt x="9336" y="14335"/>
                    <a:pt x="9405" y="14152"/>
                    <a:pt x="9473" y="13970"/>
                  </a:cubicBezTo>
                  <a:cubicBezTo>
                    <a:pt x="9496" y="13878"/>
                    <a:pt x="9519" y="13810"/>
                    <a:pt x="9542" y="13719"/>
                  </a:cubicBezTo>
                  <a:cubicBezTo>
                    <a:pt x="9565" y="13627"/>
                    <a:pt x="9588" y="13536"/>
                    <a:pt x="9610" y="13422"/>
                  </a:cubicBezTo>
                  <a:lnTo>
                    <a:pt x="9656" y="13285"/>
                  </a:lnTo>
                  <a:cubicBezTo>
                    <a:pt x="9702" y="13148"/>
                    <a:pt x="9747" y="12988"/>
                    <a:pt x="9770" y="12851"/>
                  </a:cubicBezTo>
                  <a:cubicBezTo>
                    <a:pt x="9793" y="12760"/>
                    <a:pt x="9816" y="12669"/>
                    <a:pt x="9816" y="12577"/>
                  </a:cubicBezTo>
                  <a:cubicBezTo>
                    <a:pt x="9861" y="12372"/>
                    <a:pt x="9907" y="12189"/>
                    <a:pt x="9930" y="12029"/>
                  </a:cubicBezTo>
                  <a:cubicBezTo>
                    <a:pt x="9953" y="11938"/>
                    <a:pt x="9953" y="11847"/>
                    <a:pt x="9976" y="11756"/>
                  </a:cubicBezTo>
                  <a:cubicBezTo>
                    <a:pt x="9976" y="11687"/>
                    <a:pt x="9976" y="11641"/>
                    <a:pt x="9976" y="11573"/>
                  </a:cubicBezTo>
                  <a:cubicBezTo>
                    <a:pt x="9976" y="11527"/>
                    <a:pt x="9976" y="11459"/>
                    <a:pt x="9976" y="11413"/>
                  </a:cubicBezTo>
                  <a:cubicBezTo>
                    <a:pt x="9976" y="11413"/>
                    <a:pt x="9976" y="11390"/>
                    <a:pt x="9953" y="11390"/>
                  </a:cubicBezTo>
                  <a:cubicBezTo>
                    <a:pt x="10021" y="11162"/>
                    <a:pt x="10067" y="10888"/>
                    <a:pt x="10090" y="10614"/>
                  </a:cubicBezTo>
                  <a:lnTo>
                    <a:pt x="10113" y="10523"/>
                  </a:lnTo>
                  <a:cubicBezTo>
                    <a:pt x="10113" y="10386"/>
                    <a:pt x="10135" y="10249"/>
                    <a:pt x="10158" y="10135"/>
                  </a:cubicBezTo>
                  <a:lnTo>
                    <a:pt x="10158" y="10089"/>
                  </a:lnTo>
                  <a:cubicBezTo>
                    <a:pt x="10158" y="10021"/>
                    <a:pt x="10181" y="9930"/>
                    <a:pt x="10181" y="9838"/>
                  </a:cubicBezTo>
                  <a:cubicBezTo>
                    <a:pt x="10181" y="9815"/>
                    <a:pt x="10181" y="9770"/>
                    <a:pt x="10181" y="9747"/>
                  </a:cubicBezTo>
                  <a:cubicBezTo>
                    <a:pt x="10181" y="9724"/>
                    <a:pt x="10204" y="9701"/>
                    <a:pt x="10204" y="9678"/>
                  </a:cubicBezTo>
                  <a:cubicBezTo>
                    <a:pt x="10227" y="9564"/>
                    <a:pt x="10227" y="9473"/>
                    <a:pt x="10249" y="9359"/>
                  </a:cubicBezTo>
                  <a:cubicBezTo>
                    <a:pt x="10249" y="9313"/>
                    <a:pt x="10249" y="9268"/>
                    <a:pt x="10249" y="9199"/>
                  </a:cubicBezTo>
                  <a:cubicBezTo>
                    <a:pt x="10272" y="9062"/>
                    <a:pt x="10295" y="8902"/>
                    <a:pt x="10295" y="8765"/>
                  </a:cubicBezTo>
                  <a:cubicBezTo>
                    <a:pt x="10295" y="8697"/>
                    <a:pt x="10295" y="8628"/>
                    <a:pt x="10318" y="8583"/>
                  </a:cubicBezTo>
                  <a:cubicBezTo>
                    <a:pt x="10318" y="8492"/>
                    <a:pt x="10318" y="8400"/>
                    <a:pt x="10318" y="8309"/>
                  </a:cubicBezTo>
                  <a:cubicBezTo>
                    <a:pt x="10341" y="8149"/>
                    <a:pt x="10341" y="7989"/>
                    <a:pt x="10341" y="7830"/>
                  </a:cubicBezTo>
                  <a:cubicBezTo>
                    <a:pt x="10341" y="7647"/>
                    <a:pt x="10341" y="7442"/>
                    <a:pt x="10341" y="7259"/>
                  </a:cubicBezTo>
                  <a:cubicBezTo>
                    <a:pt x="10341" y="7054"/>
                    <a:pt x="10341" y="6871"/>
                    <a:pt x="10341" y="6666"/>
                  </a:cubicBezTo>
                  <a:cubicBezTo>
                    <a:pt x="10318" y="6277"/>
                    <a:pt x="10318" y="5912"/>
                    <a:pt x="10295" y="5570"/>
                  </a:cubicBezTo>
                  <a:cubicBezTo>
                    <a:pt x="10295" y="5479"/>
                    <a:pt x="10272" y="5387"/>
                    <a:pt x="10272" y="5296"/>
                  </a:cubicBezTo>
                  <a:cubicBezTo>
                    <a:pt x="10272" y="5250"/>
                    <a:pt x="10272" y="5205"/>
                    <a:pt x="10272" y="5182"/>
                  </a:cubicBezTo>
                  <a:cubicBezTo>
                    <a:pt x="10249" y="5113"/>
                    <a:pt x="10249" y="5068"/>
                    <a:pt x="10249" y="4999"/>
                  </a:cubicBezTo>
                  <a:cubicBezTo>
                    <a:pt x="10227" y="4817"/>
                    <a:pt x="10204" y="4611"/>
                    <a:pt x="10158" y="4406"/>
                  </a:cubicBezTo>
                  <a:cubicBezTo>
                    <a:pt x="10158" y="4315"/>
                    <a:pt x="10135" y="4200"/>
                    <a:pt x="10113" y="4086"/>
                  </a:cubicBezTo>
                  <a:lnTo>
                    <a:pt x="10090" y="3904"/>
                  </a:lnTo>
                  <a:cubicBezTo>
                    <a:pt x="10090" y="3858"/>
                    <a:pt x="10067" y="3812"/>
                    <a:pt x="10067" y="3744"/>
                  </a:cubicBezTo>
                  <a:cubicBezTo>
                    <a:pt x="10067" y="3721"/>
                    <a:pt x="10044" y="3675"/>
                    <a:pt x="10044" y="3630"/>
                  </a:cubicBezTo>
                  <a:cubicBezTo>
                    <a:pt x="10044" y="3538"/>
                    <a:pt x="10021" y="3470"/>
                    <a:pt x="9998" y="3379"/>
                  </a:cubicBezTo>
                  <a:cubicBezTo>
                    <a:pt x="9976" y="3219"/>
                    <a:pt x="9930" y="3059"/>
                    <a:pt x="9884" y="2899"/>
                  </a:cubicBezTo>
                  <a:lnTo>
                    <a:pt x="9884" y="2922"/>
                  </a:lnTo>
                  <a:cubicBezTo>
                    <a:pt x="9861" y="2854"/>
                    <a:pt x="9839" y="2762"/>
                    <a:pt x="9816" y="2671"/>
                  </a:cubicBezTo>
                  <a:cubicBezTo>
                    <a:pt x="9793" y="2580"/>
                    <a:pt x="9770" y="2511"/>
                    <a:pt x="9724" y="2443"/>
                  </a:cubicBezTo>
                  <a:cubicBezTo>
                    <a:pt x="9702" y="2352"/>
                    <a:pt x="9656" y="2283"/>
                    <a:pt x="9633" y="2215"/>
                  </a:cubicBezTo>
                  <a:cubicBezTo>
                    <a:pt x="9588" y="2123"/>
                    <a:pt x="9542" y="2055"/>
                    <a:pt x="9496" y="1964"/>
                  </a:cubicBezTo>
                  <a:lnTo>
                    <a:pt x="9359" y="1781"/>
                  </a:lnTo>
                  <a:cubicBezTo>
                    <a:pt x="9336" y="1735"/>
                    <a:pt x="9314" y="1712"/>
                    <a:pt x="9291" y="1667"/>
                  </a:cubicBezTo>
                  <a:cubicBezTo>
                    <a:pt x="9268" y="1621"/>
                    <a:pt x="9245" y="1598"/>
                    <a:pt x="9222" y="1575"/>
                  </a:cubicBezTo>
                  <a:cubicBezTo>
                    <a:pt x="9177" y="1484"/>
                    <a:pt x="9131" y="1416"/>
                    <a:pt x="9085" y="1347"/>
                  </a:cubicBezTo>
                  <a:cubicBezTo>
                    <a:pt x="9017" y="1256"/>
                    <a:pt x="8948" y="1187"/>
                    <a:pt x="8880" y="1096"/>
                  </a:cubicBezTo>
                  <a:cubicBezTo>
                    <a:pt x="8857" y="1051"/>
                    <a:pt x="8811" y="1005"/>
                    <a:pt x="8789" y="982"/>
                  </a:cubicBezTo>
                  <a:lnTo>
                    <a:pt x="8766" y="936"/>
                  </a:lnTo>
                  <a:cubicBezTo>
                    <a:pt x="8720" y="891"/>
                    <a:pt x="8652" y="822"/>
                    <a:pt x="8606" y="777"/>
                  </a:cubicBezTo>
                  <a:lnTo>
                    <a:pt x="8583" y="754"/>
                  </a:lnTo>
                  <a:cubicBezTo>
                    <a:pt x="8492" y="640"/>
                    <a:pt x="8423" y="571"/>
                    <a:pt x="8332" y="503"/>
                  </a:cubicBezTo>
                  <a:cubicBezTo>
                    <a:pt x="8286" y="457"/>
                    <a:pt x="8241" y="434"/>
                    <a:pt x="8195" y="389"/>
                  </a:cubicBezTo>
                  <a:cubicBezTo>
                    <a:pt x="8172" y="366"/>
                    <a:pt x="8104" y="343"/>
                    <a:pt x="8058" y="320"/>
                  </a:cubicBezTo>
                  <a:lnTo>
                    <a:pt x="8035" y="297"/>
                  </a:lnTo>
                  <a:lnTo>
                    <a:pt x="7990" y="297"/>
                  </a:lnTo>
                  <a:cubicBezTo>
                    <a:pt x="7967" y="274"/>
                    <a:pt x="7944" y="274"/>
                    <a:pt x="7944" y="274"/>
                  </a:cubicBezTo>
                  <a:cubicBezTo>
                    <a:pt x="7898" y="297"/>
                    <a:pt x="7898" y="297"/>
                    <a:pt x="7876" y="297"/>
                  </a:cubicBezTo>
                  <a:lnTo>
                    <a:pt x="7762" y="297"/>
                  </a:lnTo>
                  <a:cubicBezTo>
                    <a:pt x="7716" y="206"/>
                    <a:pt x="7670" y="115"/>
                    <a:pt x="7625" y="46"/>
                  </a:cubicBezTo>
                  <a:cubicBezTo>
                    <a:pt x="7602" y="23"/>
                    <a:pt x="7556" y="1"/>
                    <a:pt x="75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22"/>
            <p:cNvSpPr/>
            <p:nvPr/>
          </p:nvSpPr>
          <p:spPr>
            <a:xfrm>
              <a:off x="6848900" y="1768425"/>
              <a:ext cx="265350" cy="220300"/>
            </a:xfrm>
            <a:custGeom>
              <a:avLst/>
              <a:gdLst/>
              <a:ahLst/>
              <a:cxnLst/>
              <a:rect l="l" t="t" r="r" b="b"/>
              <a:pathLst>
                <a:path w="10614" h="8812" extrusionOk="0">
                  <a:moveTo>
                    <a:pt x="4474" y="1"/>
                  </a:moveTo>
                  <a:cubicBezTo>
                    <a:pt x="4291" y="1"/>
                    <a:pt x="4086" y="24"/>
                    <a:pt x="3903" y="69"/>
                  </a:cubicBezTo>
                  <a:cubicBezTo>
                    <a:pt x="3858" y="69"/>
                    <a:pt x="3835" y="92"/>
                    <a:pt x="3812" y="138"/>
                  </a:cubicBezTo>
                  <a:cubicBezTo>
                    <a:pt x="3721" y="138"/>
                    <a:pt x="3652" y="138"/>
                    <a:pt x="3561" y="161"/>
                  </a:cubicBezTo>
                  <a:lnTo>
                    <a:pt x="3515" y="161"/>
                  </a:lnTo>
                  <a:cubicBezTo>
                    <a:pt x="3470" y="161"/>
                    <a:pt x="3424" y="184"/>
                    <a:pt x="3378" y="184"/>
                  </a:cubicBezTo>
                  <a:lnTo>
                    <a:pt x="3333" y="184"/>
                  </a:lnTo>
                  <a:cubicBezTo>
                    <a:pt x="3264" y="206"/>
                    <a:pt x="3196" y="206"/>
                    <a:pt x="3127" y="229"/>
                  </a:cubicBezTo>
                  <a:cubicBezTo>
                    <a:pt x="3059" y="252"/>
                    <a:pt x="2967" y="252"/>
                    <a:pt x="2876" y="298"/>
                  </a:cubicBezTo>
                  <a:cubicBezTo>
                    <a:pt x="2831" y="298"/>
                    <a:pt x="2785" y="321"/>
                    <a:pt x="2739" y="343"/>
                  </a:cubicBezTo>
                  <a:lnTo>
                    <a:pt x="2625" y="389"/>
                  </a:lnTo>
                  <a:cubicBezTo>
                    <a:pt x="2557" y="412"/>
                    <a:pt x="2465" y="435"/>
                    <a:pt x="2397" y="458"/>
                  </a:cubicBezTo>
                  <a:cubicBezTo>
                    <a:pt x="2260" y="503"/>
                    <a:pt x="2123" y="572"/>
                    <a:pt x="1986" y="640"/>
                  </a:cubicBezTo>
                  <a:lnTo>
                    <a:pt x="1895" y="686"/>
                  </a:lnTo>
                  <a:cubicBezTo>
                    <a:pt x="1803" y="709"/>
                    <a:pt x="1735" y="754"/>
                    <a:pt x="1666" y="777"/>
                  </a:cubicBezTo>
                  <a:lnTo>
                    <a:pt x="1644" y="800"/>
                  </a:lnTo>
                  <a:cubicBezTo>
                    <a:pt x="1552" y="846"/>
                    <a:pt x="1484" y="891"/>
                    <a:pt x="1393" y="937"/>
                  </a:cubicBezTo>
                  <a:cubicBezTo>
                    <a:pt x="1347" y="982"/>
                    <a:pt x="1301" y="1005"/>
                    <a:pt x="1278" y="1051"/>
                  </a:cubicBezTo>
                  <a:lnTo>
                    <a:pt x="1210" y="1097"/>
                  </a:lnTo>
                  <a:cubicBezTo>
                    <a:pt x="1187" y="1119"/>
                    <a:pt x="1164" y="1142"/>
                    <a:pt x="1141" y="1165"/>
                  </a:cubicBezTo>
                  <a:cubicBezTo>
                    <a:pt x="1119" y="1165"/>
                    <a:pt x="1096" y="1188"/>
                    <a:pt x="1073" y="1211"/>
                  </a:cubicBezTo>
                  <a:cubicBezTo>
                    <a:pt x="1027" y="1256"/>
                    <a:pt x="982" y="1279"/>
                    <a:pt x="959" y="1325"/>
                  </a:cubicBezTo>
                  <a:lnTo>
                    <a:pt x="913" y="1371"/>
                  </a:lnTo>
                  <a:cubicBezTo>
                    <a:pt x="890" y="1393"/>
                    <a:pt x="868" y="1416"/>
                    <a:pt x="845" y="1439"/>
                  </a:cubicBezTo>
                  <a:lnTo>
                    <a:pt x="822" y="1462"/>
                  </a:lnTo>
                  <a:cubicBezTo>
                    <a:pt x="776" y="1485"/>
                    <a:pt x="753" y="1530"/>
                    <a:pt x="708" y="1553"/>
                  </a:cubicBezTo>
                  <a:cubicBezTo>
                    <a:pt x="685" y="1576"/>
                    <a:pt x="662" y="1599"/>
                    <a:pt x="639" y="1622"/>
                  </a:cubicBezTo>
                  <a:cubicBezTo>
                    <a:pt x="594" y="1667"/>
                    <a:pt x="548" y="1690"/>
                    <a:pt x="502" y="1736"/>
                  </a:cubicBezTo>
                  <a:cubicBezTo>
                    <a:pt x="480" y="1781"/>
                    <a:pt x="434" y="1804"/>
                    <a:pt x="411" y="1850"/>
                  </a:cubicBezTo>
                  <a:cubicBezTo>
                    <a:pt x="388" y="1873"/>
                    <a:pt x="365" y="1895"/>
                    <a:pt x="343" y="1918"/>
                  </a:cubicBezTo>
                  <a:cubicBezTo>
                    <a:pt x="274" y="2010"/>
                    <a:pt x="206" y="2078"/>
                    <a:pt x="114" y="2124"/>
                  </a:cubicBezTo>
                  <a:cubicBezTo>
                    <a:pt x="91" y="2169"/>
                    <a:pt x="69" y="2215"/>
                    <a:pt x="91" y="2261"/>
                  </a:cubicBezTo>
                  <a:cubicBezTo>
                    <a:pt x="46" y="2284"/>
                    <a:pt x="23" y="2329"/>
                    <a:pt x="23" y="2352"/>
                  </a:cubicBezTo>
                  <a:cubicBezTo>
                    <a:pt x="0" y="2398"/>
                    <a:pt x="23" y="2443"/>
                    <a:pt x="46" y="2466"/>
                  </a:cubicBezTo>
                  <a:cubicBezTo>
                    <a:pt x="46" y="2512"/>
                    <a:pt x="91" y="2535"/>
                    <a:pt x="137" y="2557"/>
                  </a:cubicBezTo>
                  <a:cubicBezTo>
                    <a:pt x="206" y="2557"/>
                    <a:pt x="274" y="2557"/>
                    <a:pt x="365" y="2580"/>
                  </a:cubicBezTo>
                  <a:cubicBezTo>
                    <a:pt x="753" y="2626"/>
                    <a:pt x="1073" y="2694"/>
                    <a:pt x="1370" y="2809"/>
                  </a:cubicBezTo>
                  <a:lnTo>
                    <a:pt x="1415" y="2809"/>
                  </a:lnTo>
                  <a:cubicBezTo>
                    <a:pt x="1438" y="2831"/>
                    <a:pt x="1461" y="2831"/>
                    <a:pt x="1484" y="2831"/>
                  </a:cubicBezTo>
                  <a:lnTo>
                    <a:pt x="1552" y="2831"/>
                  </a:lnTo>
                  <a:cubicBezTo>
                    <a:pt x="1621" y="2809"/>
                    <a:pt x="1666" y="2763"/>
                    <a:pt x="1689" y="2740"/>
                  </a:cubicBezTo>
                  <a:cubicBezTo>
                    <a:pt x="1712" y="2694"/>
                    <a:pt x="1758" y="2672"/>
                    <a:pt x="1781" y="2626"/>
                  </a:cubicBezTo>
                  <a:lnTo>
                    <a:pt x="1826" y="2580"/>
                  </a:lnTo>
                  <a:cubicBezTo>
                    <a:pt x="1872" y="2512"/>
                    <a:pt x="1940" y="2466"/>
                    <a:pt x="2009" y="2398"/>
                  </a:cubicBezTo>
                  <a:lnTo>
                    <a:pt x="2054" y="2352"/>
                  </a:lnTo>
                  <a:cubicBezTo>
                    <a:pt x="2077" y="2329"/>
                    <a:pt x="2100" y="2306"/>
                    <a:pt x="2123" y="2284"/>
                  </a:cubicBezTo>
                  <a:lnTo>
                    <a:pt x="2214" y="2238"/>
                  </a:lnTo>
                  <a:cubicBezTo>
                    <a:pt x="2260" y="2192"/>
                    <a:pt x="2306" y="2169"/>
                    <a:pt x="2328" y="2147"/>
                  </a:cubicBezTo>
                  <a:lnTo>
                    <a:pt x="2306" y="2147"/>
                  </a:lnTo>
                  <a:cubicBezTo>
                    <a:pt x="2442" y="2055"/>
                    <a:pt x="2602" y="1964"/>
                    <a:pt x="2739" y="1895"/>
                  </a:cubicBezTo>
                  <a:lnTo>
                    <a:pt x="2785" y="1873"/>
                  </a:lnTo>
                  <a:cubicBezTo>
                    <a:pt x="2853" y="1804"/>
                    <a:pt x="2945" y="1781"/>
                    <a:pt x="3013" y="1736"/>
                  </a:cubicBezTo>
                  <a:cubicBezTo>
                    <a:pt x="3104" y="1690"/>
                    <a:pt x="3196" y="1644"/>
                    <a:pt x="3264" y="1599"/>
                  </a:cubicBezTo>
                  <a:cubicBezTo>
                    <a:pt x="3310" y="1599"/>
                    <a:pt x="3356" y="1576"/>
                    <a:pt x="3378" y="1553"/>
                  </a:cubicBezTo>
                  <a:cubicBezTo>
                    <a:pt x="3424" y="1553"/>
                    <a:pt x="3470" y="1530"/>
                    <a:pt x="3515" y="1507"/>
                  </a:cubicBezTo>
                  <a:lnTo>
                    <a:pt x="3561" y="1485"/>
                  </a:lnTo>
                  <a:cubicBezTo>
                    <a:pt x="3629" y="1462"/>
                    <a:pt x="3721" y="1439"/>
                    <a:pt x="3789" y="1416"/>
                  </a:cubicBezTo>
                  <a:cubicBezTo>
                    <a:pt x="3903" y="1371"/>
                    <a:pt x="4017" y="1348"/>
                    <a:pt x="4132" y="1325"/>
                  </a:cubicBezTo>
                  <a:cubicBezTo>
                    <a:pt x="4223" y="1279"/>
                    <a:pt x="4337" y="1256"/>
                    <a:pt x="4451" y="1256"/>
                  </a:cubicBezTo>
                  <a:cubicBezTo>
                    <a:pt x="4542" y="1234"/>
                    <a:pt x="4657" y="1234"/>
                    <a:pt x="4748" y="1234"/>
                  </a:cubicBezTo>
                  <a:lnTo>
                    <a:pt x="4885" y="1234"/>
                  </a:lnTo>
                  <a:cubicBezTo>
                    <a:pt x="5022" y="1234"/>
                    <a:pt x="5182" y="1256"/>
                    <a:pt x="5318" y="1279"/>
                  </a:cubicBezTo>
                  <a:cubicBezTo>
                    <a:pt x="5433" y="1279"/>
                    <a:pt x="5524" y="1302"/>
                    <a:pt x="5615" y="1325"/>
                  </a:cubicBezTo>
                  <a:lnTo>
                    <a:pt x="5775" y="1325"/>
                  </a:lnTo>
                  <a:cubicBezTo>
                    <a:pt x="5821" y="1348"/>
                    <a:pt x="5866" y="1348"/>
                    <a:pt x="5912" y="1348"/>
                  </a:cubicBezTo>
                  <a:cubicBezTo>
                    <a:pt x="6003" y="1371"/>
                    <a:pt x="6117" y="1393"/>
                    <a:pt x="6209" y="1416"/>
                  </a:cubicBezTo>
                  <a:cubicBezTo>
                    <a:pt x="6300" y="1439"/>
                    <a:pt x="6391" y="1462"/>
                    <a:pt x="6483" y="1485"/>
                  </a:cubicBezTo>
                  <a:cubicBezTo>
                    <a:pt x="6620" y="1553"/>
                    <a:pt x="6756" y="1622"/>
                    <a:pt x="6871" y="1690"/>
                  </a:cubicBezTo>
                  <a:cubicBezTo>
                    <a:pt x="6985" y="1759"/>
                    <a:pt x="7099" y="1850"/>
                    <a:pt x="7236" y="1941"/>
                  </a:cubicBezTo>
                  <a:lnTo>
                    <a:pt x="7259" y="1941"/>
                  </a:lnTo>
                  <a:lnTo>
                    <a:pt x="7396" y="2055"/>
                  </a:lnTo>
                  <a:lnTo>
                    <a:pt x="7533" y="2169"/>
                  </a:lnTo>
                  <a:cubicBezTo>
                    <a:pt x="7601" y="2215"/>
                    <a:pt x="7692" y="2284"/>
                    <a:pt x="7784" y="2352"/>
                  </a:cubicBezTo>
                  <a:cubicBezTo>
                    <a:pt x="7875" y="2420"/>
                    <a:pt x="7943" y="2512"/>
                    <a:pt x="8035" y="2580"/>
                  </a:cubicBezTo>
                  <a:cubicBezTo>
                    <a:pt x="8058" y="2603"/>
                    <a:pt x="8103" y="2649"/>
                    <a:pt x="8126" y="2672"/>
                  </a:cubicBezTo>
                  <a:cubicBezTo>
                    <a:pt x="8172" y="2717"/>
                    <a:pt x="8217" y="2763"/>
                    <a:pt x="8263" y="2809"/>
                  </a:cubicBezTo>
                  <a:cubicBezTo>
                    <a:pt x="8331" y="2900"/>
                    <a:pt x="8400" y="2968"/>
                    <a:pt x="8446" y="3014"/>
                  </a:cubicBezTo>
                  <a:cubicBezTo>
                    <a:pt x="8605" y="3219"/>
                    <a:pt x="8742" y="3402"/>
                    <a:pt x="8834" y="3607"/>
                  </a:cubicBezTo>
                  <a:lnTo>
                    <a:pt x="8879" y="3699"/>
                  </a:lnTo>
                  <a:cubicBezTo>
                    <a:pt x="8902" y="3767"/>
                    <a:pt x="8925" y="3836"/>
                    <a:pt x="8971" y="3904"/>
                  </a:cubicBezTo>
                  <a:lnTo>
                    <a:pt x="8971" y="3927"/>
                  </a:lnTo>
                  <a:cubicBezTo>
                    <a:pt x="8993" y="3973"/>
                    <a:pt x="8993" y="3995"/>
                    <a:pt x="9016" y="4041"/>
                  </a:cubicBezTo>
                  <a:cubicBezTo>
                    <a:pt x="9016" y="4087"/>
                    <a:pt x="9039" y="4132"/>
                    <a:pt x="9039" y="4178"/>
                  </a:cubicBezTo>
                  <a:cubicBezTo>
                    <a:pt x="9062" y="4246"/>
                    <a:pt x="9062" y="4292"/>
                    <a:pt x="9085" y="4361"/>
                  </a:cubicBezTo>
                  <a:cubicBezTo>
                    <a:pt x="9085" y="4429"/>
                    <a:pt x="9107" y="4498"/>
                    <a:pt x="9107" y="4566"/>
                  </a:cubicBezTo>
                  <a:cubicBezTo>
                    <a:pt x="9107" y="4612"/>
                    <a:pt x="9107" y="4680"/>
                    <a:pt x="9130" y="4749"/>
                  </a:cubicBezTo>
                  <a:lnTo>
                    <a:pt x="9130" y="4817"/>
                  </a:lnTo>
                  <a:lnTo>
                    <a:pt x="9130" y="4908"/>
                  </a:lnTo>
                  <a:cubicBezTo>
                    <a:pt x="9153" y="5023"/>
                    <a:pt x="9153" y="5160"/>
                    <a:pt x="9153" y="5274"/>
                  </a:cubicBezTo>
                  <a:cubicBezTo>
                    <a:pt x="9130" y="5365"/>
                    <a:pt x="9107" y="5433"/>
                    <a:pt x="9085" y="5525"/>
                  </a:cubicBezTo>
                  <a:cubicBezTo>
                    <a:pt x="9039" y="5616"/>
                    <a:pt x="9016" y="5707"/>
                    <a:pt x="8993" y="5799"/>
                  </a:cubicBezTo>
                  <a:cubicBezTo>
                    <a:pt x="8971" y="5913"/>
                    <a:pt x="8948" y="6004"/>
                    <a:pt x="8925" y="6095"/>
                  </a:cubicBezTo>
                  <a:cubicBezTo>
                    <a:pt x="8902" y="6164"/>
                    <a:pt x="8879" y="6255"/>
                    <a:pt x="8834" y="6346"/>
                  </a:cubicBezTo>
                  <a:cubicBezTo>
                    <a:pt x="8788" y="6461"/>
                    <a:pt x="8719" y="6597"/>
                    <a:pt x="8628" y="6780"/>
                  </a:cubicBezTo>
                  <a:cubicBezTo>
                    <a:pt x="8605" y="6803"/>
                    <a:pt x="8605" y="6849"/>
                    <a:pt x="8582" y="6894"/>
                  </a:cubicBezTo>
                  <a:cubicBezTo>
                    <a:pt x="8560" y="6917"/>
                    <a:pt x="8537" y="6963"/>
                    <a:pt x="8514" y="6986"/>
                  </a:cubicBezTo>
                  <a:cubicBezTo>
                    <a:pt x="8491" y="7054"/>
                    <a:pt x="8468" y="7100"/>
                    <a:pt x="8423" y="7145"/>
                  </a:cubicBezTo>
                  <a:cubicBezTo>
                    <a:pt x="8400" y="7191"/>
                    <a:pt x="8377" y="7214"/>
                    <a:pt x="8354" y="7259"/>
                  </a:cubicBezTo>
                  <a:cubicBezTo>
                    <a:pt x="8309" y="7328"/>
                    <a:pt x="8263" y="7396"/>
                    <a:pt x="8263" y="7488"/>
                  </a:cubicBezTo>
                  <a:cubicBezTo>
                    <a:pt x="8286" y="7533"/>
                    <a:pt x="8286" y="7602"/>
                    <a:pt x="8331" y="7670"/>
                  </a:cubicBezTo>
                  <a:cubicBezTo>
                    <a:pt x="8354" y="7693"/>
                    <a:pt x="8377" y="7716"/>
                    <a:pt x="8400" y="7739"/>
                  </a:cubicBezTo>
                  <a:lnTo>
                    <a:pt x="8423" y="7762"/>
                  </a:lnTo>
                  <a:lnTo>
                    <a:pt x="8446" y="7807"/>
                  </a:lnTo>
                  <a:lnTo>
                    <a:pt x="8468" y="7830"/>
                  </a:lnTo>
                  <a:cubicBezTo>
                    <a:pt x="8491" y="7853"/>
                    <a:pt x="8514" y="7899"/>
                    <a:pt x="8560" y="7944"/>
                  </a:cubicBezTo>
                  <a:cubicBezTo>
                    <a:pt x="8582" y="7967"/>
                    <a:pt x="8582" y="7990"/>
                    <a:pt x="8605" y="8013"/>
                  </a:cubicBezTo>
                  <a:cubicBezTo>
                    <a:pt x="8605" y="8035"/>
                    <a:pt x="8628" y="8035"/>
                    <a:pt x="8628" y="8058"/>
                  </a:cubicBezTo>
                  <a:lnTo>
                    <a:pt x="8651" y="8081"/>
                  </a:lnTo>
                  <a:cubicBezTo>
                    <a:pt x="8674" y="8127"/>
                    <a:pt x="8697" y="8172"/>
                    <a:pt x="8742" y="8218"/>
                  </a:cubicBezTo>
                  <a:lnTo>
                    <a:pt x="8765" y="8241"/>
                  </a:lnTo>
                  <a:cubicBezTo>
                    <a:pt x="8765" y="8264"/>
                    <a:pt x="8788" y="8287"/>
                    <a:pt x="8788" y="8309"/>
                  </a:cubicBezTo>
                  <a:cubicBezTo>
                    <a:pt x="8811" y="8332"/>
                    <a:pt x="8834" y="8378"/>
                    <a:pt x="8856" y="8424"/>
                  </a:cubicBezTo>
                  <a:lnTo>
                    <a:pt x="8879" y="8469"/>
                  </a:lnTo>
                  <a:cubicBezTo>
                    <a:pt x="8902" y="8515"/>
                    <a:pt x="8925" y="8583"/>
                    <a:pt x="8971" y="8652"/>
                  </a:cubicBezTo>
                  <a:cubicBezTo>
                    <a:pt x="8971" y="8675"/>
                    <a:pt x="8993" y="8697"/>
                    <a:pt x="8993" y="8697"/>
                  </a:cubicBezTo>
                  <a:cubicBezTo>
                    <a:pt x="8993" y="8720"/>
                    <a:pt x="9016" y="8720"/>
                    <a:pt x="9016" y="8743"/>
                  </a:cubicBezTo>
                  <a:cubicBezTo>
                    <a:pt x="9062" y="8789"/>
                    <a:pt x="9130" y="8812"/>
                    <a:pt x="9176" y="8812"/>
                  </a:cubicBezTo>
                  <a:cubicBezTo>
                    <a:pt x="9199" y="8812"/>
                    <a:pt x="9222" y="8812"/>
                    <a:pt x="9244" y="8789"/>
                  </a:cubicBezTo>
                  <a:lnTo>
                    <a:pt x="9153" y="8789"/>
                  </a:lnTo>
                  <a:cubicBezTo>
                    <a:pt x="9153" y="8789"/>
                    <a:pt x="9130" y="8766"/>
                    <a:pt x="9130" y="8766"/>
                  </a:cubicBezTo>
                  <a:cubicBezTo>
                    <a:pt x="9130" y="8743"/>
                    <a:pt x="9130" y="8743"/>
                    <a:pt x="9130" y="8720"/>
                  </a:cubicBezTo>
                  <a:cubicBezTo>
                    <a:pt x="9153" y="8697"/>
                    <a:pt x="9176" y="8675"/>
                    <a:pt x="9176" y="8652"/>
                  </a:cubicBezTo>
                  <a:lnTo>
                    <a:pt x="9199" y="8629"/>
                  </a:lnTo>
                  <a:cubicBezTo>
                    <a:pt x="9222" y="8583"/>
                    <a:pt x="9244" y="8560"/>
                    <a:pt x="9267" y="8538"/>
                  </a:cubicBezTo>
                  <a:cubicBezTo>
                    <a:pt x="9290" y="8492"/>
                    <a:pt x="9336" y="8446"/>
                    <a:pt x="9359" y="8424"/>
                  </a:cubicBezTo>
                  <a:cubicBezTo>
                    <a:pt x="9359" y="8378"/>
                    <a:pt x="9336" y="8332"/>
                    <a:pt x="9336" y="8287"/>
                  </a:cubicBezTo>
                  <a:cubicBezTo>
                    <a:pt x="9336" y="8264"/>
                    <a:pt x="9313" y="8264"/>
                    <a:pt x="9313" y="8241"/>
                  </a:cubicBezTo>
                  <a:lnTo>
                    <a:pt x="9336" y="8195"/>
                  </a:lnTo>
                  <a:cubicBezTo>
                    <a:pt x="9359" y="8150"/>
                    <a:pt x="9404" y="8104"/>
                    <a:pt x="9427" y="8058"/>
                  </a:cubicBezTo>
                  <a:cubicBezTo>
                    <a:pt x="9450" y="8035"/>
                    <a:pt x="9473" y="7990"/>
                    <a:pt x="9496" y="7967"/>
                  </a:cubicBezTo>
                  <a:cubicBezTo>
                    <a:pt x="9564" y="7853"/>
                    <a:pt x="9632" y="7739"/>
                    <a:pt x="9701" y="7647"/>
                  </a:cubicBezTo>
                  <a:cubicBezTo>
                    <a:pt x="9769" y="7511"/>
                    <a:pt x="9838" y="7374"/>
                    <a:pt x="9906" y="7282"/>
                  </a:cubicBezTo>
                  <a:cubicBezTo>
                    <a:pt x="9952" y="7168"/>
                    <a:pt x="9998" y="7031"/>
                    <a:pt x="10066" y="6894"/>
                  </a:cubicBezTo>
                  <a:cubicBezTo>
                    <a:pt x="10089" y="6849"/>
                    <a:pt x="10112" y="6803"/>
                    <a:pt x="10135" y="6757"/>
                  </a:cubicBezTo>
                  <a:cubicBezTo>
                    <a:pt x="10135" y="6734"/>
                    <a:pt x="10135" y="6712"/>
                    <a:pt x="10135" y="6689"/>
                  </a:cubicBezTo>
                  <a:cubicBezTo>
                    <a:pt x="10157" y="6666"/>
                    <a:pt x="10157" y="6643"/>
                    <a:pt x="10157" y="6620"/>
                  </a:cubicBezTo>
                  <a:lnTo>
                    <a:pt x="10203" y="6552"/>
                  </a:lnTo>
                  <a:cubicBezTo>
                    <a:pt x="10226" y="6461"/>
                    <a:pt x="10272" y="6369"/>
                    <a:pt x="10294" y="6255"/>
                  </a:cubicBezTo>
                  <a:cubicBezTo>
                    <a:pt x="10340" y="6141"/>
                    <a:pt x="10363" y="6027"/>
                    <a:pt x="10363" y="5867"/>
                  </a:cubicBezTo>
                  <a:lnTo>
                    <a:pt x="10363" y="5890"/>
                  </a:lnTo>
                  <a:cubicBezTo>
                    <a:pt x="10386" y="5799"/>
                    <a:pt x="10409" y="5684"/>
                    <a:pt x="10431" y="5593"/>
                  </a:cubicBezTo>
                  <a:cubicBezTo>
                    <a:pt x="10454" y="5525"/>
                    <a:pt x="10454" y="5456"/>
                    <a:pt x="10477" y="5388"/>
                  </a:cubicBezTo>
                  <a:lnTo>
                    <a:pt x="10523" y="5251"/>
                  </a:lnTo>
                  <a:lnTo>
                    <a:pt x="10523" y="5205"/>
                  </a:lnTo>
                  <a:cubicBezTo>
                    <a:pt x="10568" y="5091"/>
                    <a:pt x="10591" y="4977"/>
                    <a:pt x="10591" y="4863"/>
                  </a:cubicBezTo>
                  <a:cubicBezTo>
                    <a:pt x="10614" y="4771"/>
                    <a:pt x="10591" y="4657"/>
                    <a:pt x="10591" y="4566"/>
                  </a:cubicBezTo>
                  <a:cubicBezTo>
                    <a:pt x="10614" y="4543"/>
                    <a:pt x="10614" y="4498"/>
                    <a:pt x="10591" y="4452"/>
                  </a:cubicBezTo>
                  <a:cubicBezTo>
                    <a:pt x="10591" y="4429"/>
                    <a:pt x="10591" y="4429"/>
                    <a:pt x="10591" y="4406"/>
                  </a:cubicBezTo>
                  <a:cubicBezTo>
                    <a:pt x="10568" y="4315"/>
                    <a:pt x="10568" y="4246"/>
                    <a:pt x="10568" y="4178"/>
                  </a:cubicBezTo>
                  <a:lnTo>
                    <a:pt x="10568" y="4087"/>
                  </a:lnTo>
                  <a:cubicBezTo>
                    <a:pt x="10568" y="3950"/>
                    <a:pt x="10523" y="3836"/>
                    <a:pt x="10477" y="3722"/>
                  </a:cubicBezTo>
                  <a:cubicBezTo>
                    <a:pt x="10477" y="3676"/>
                    <a:pt x="10454" y="3630"/>
                    <a:pt x="10454" y="3607"/>
                  </a:cubicBezTo>
                  <a:lnTo>
                    <a:pt x="10431" y="3539"/>
                  </a:lnTo>
                  <a:cubicBezTo>
                    <a:pt x="10409" y="3448"/>
                    <a:pt x="10363" y="3379"/>
                    <a:pt x="10340" y="3288"/>
                  </a:cubicBezTo>
                  <a:lnTo>
                    <a:pt x="10317" y="3265"/>
                  </a:lnTo>
                  <a:cubicBezTo>
                    <a:pt x="10272" y="3174"/>
                    <a:pt x="10226" y="3082"/>
                    <a:pt x="10180" y="2991"/>
                  </a:cubicBezTo>
                  <a:cubicBezTo>
                    <a:pt x="10180" y="2991"/>
                    <a:pt x="10157" y="2968"/>
                    <a:pt x="10157" y="2968"/>
                  </a:cubicBezTo>
                  <a:cubicBezTo>
                    <a:pt x="10135" y="2877"/>
                    <a:pt x="10089" y="2809"/>
                    <a:pt x="10043" y="2717"/>
                  </a:cubicBezTo>
                  <a:cubicBezTo>
                    <a:pt x="9998" y="2649"/>
                    <a:pt x="9952" y="2580"/>
                    <a:pt x="9884" y="2512"/>
                  </a:cubicBezTo>
                  <a:cubicBezTo>
                    <a:pt x="9838" y="2420"/>
                    <a:pt x="9769" y="2329"/>
                    <a:pt x="9701" y="2261"/>
                  </a:cubicBezTo>
                  <a:cubicBezTo>
                    <a:pt x="9632" y="2192"/>
                    <a:pt x="9564" y="2147"/>
                    <a:pt x="9518" y="2078"/>
                  </a:cubicBezTo>
                  <a:cubicBezTo>
                    <a:pt x="9427" y="2010"/>
                    <a:pt x="9359" y="1941"/>
                    <a:pt x="9290" y="1873"/>
                  </a:cubicBezTo>
                  <a:cubicBezTo>
                    <a:pt x="9199" y="1804"/>
                    <a:pt x="9107" y="1759"/>
                    <a:pt x="9016" y="1713"/>
                  </a:cubicBezTo>
                  <a:cubicBezTo>
                    <a:pt x="8971" y="1667"/>
                    <a:pt x="8902" y="1622"/>
                    <a:pt x="8834" y="1599"/>
                  </a:cubicBezTo>
                  <a:cubicBezTo>
                    <a:pt x="8742" y="1530"/>
                    <a:pt x="8651" y="1485"/>
                    <a:pt x="8560" y="1439"/>
                  </a:cubicBezTo>
                  <a:cubicBezTo>
                    <a:pt x="8468" y="1393"/>
                    <a:pt x="8400" y="1348"/>
                    <a:pt x="8331" y="1279"/>
                  </a:cubicBezTo>
                  <a:cubicBezTo>
                    <a:pt x="8240" y="1234"/>
                    <a:pt x="8172" y="1188"/>
                    <a:pt x="8080" y="1119"/>
                  </a:cubicBezTo>
                  <a:cubicBezTo>
                    <a:pt x="7943" y="1051"/>
                    <a:pt x="7806" y="982"/>
                    <a:pt x="7601" y="891"/>
                  </a:cubicBezTo>
                  <a:cubicBezTo>
                    <a:pt x="7510" y="846"/>
                    <a:pt x="7418" y="800"/>
                    <a:pt x="7304" y="777"/>
                  </a:cubicBezTo>
                  <a:cubicBezTo>
                    <a:pt x="7281" y="709"/>
                    <a:pt x="7236" y="663"/>
                    <a:pt x="7145" y="640"/>
                  </a:cubicBezTo>
                  <a:cubicBezTo>
                    <a:pt x="7099" y="594"/>
                    <a:pt x="7053" y="572"/>
                    <a:pt x="7008" y="572"/>
                  </a:cubicBezTo>
                  <a:cubicBezTo>
                    <a:pt x="6893" y="526"/>
                    <a:pt x="6779" y="480"/>
                    <a:pt x="6665" y="435"/>
                  </a:cubicBezTo>
                  <a:cubicBezTo>
                    <a:pt x="6505" y="366"/>
                    <a:pt x="6323" y="321"/>
                    <a:pt x="6163" y="275"/>
                  </a:cubicBezTo>
                  <a:lnTo>
                    <a:pt x="6095" y="252"/>
                  </a:lnTo>
                  <a:cubicBezTo>
                    <a:pt x="5866" y="206"/>
                    <a:pt x="5684" y="161"/>
                    <a:pt x="5501" y="138"/>
                  </a:cubicBezTo>
                  <a:cubicBezTo>
                    <a:pt x="5318" y="92"/>
                    <a:pt x="5136" y="69"/>
                    <a:pt x="4953" y="47"/>
                  </a:cubicBezTo>
                  <a:lnTo>
                    <a:pt x="4885" y="24"/>
                  </a:lnTo>
                  <a:cubicBezTo>
                    <a:pt x="4748" y="24"/>
                    <a:pt x="4611" y="1"/>
                    <a:pt x="44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22"/>
            <p:cNvSpPr/>
            <p:nvPr/>
          </p:nvSpPr>
          <p:spPr>
            <a:xfrm>
              <a:off x="6947600" y="1952750"/>
              <a:ext cx="121000" cy="432225"/>
            </a:xfrm>
            <a:custGeom>
              <a:avLst/>
              <a:gdLst/>
              <a:ahLst/>
              <a:cxnLst/>
              <a:rect l="l" t="t" r="r" b="b"/>
              <a:pathLst>
                <a:path w="4840" h="17289" extrusionOk="0">
                  <a:moveTo>
                    <a:pt x="3448" y="1"/>
                  </a:moveTo>
                  <a:cubicBezTo>
                    <a:pt x="3448" y="1"/>
                    <a:pt x="3425" y="23"/>
                    <a:pt x="3425" y="23"/>
                  </a:cubicBezTo>
                  <a:cubicBezTo>
                    <a:pt x="3402" y="23"/>
                    <a:pt x="3379" y="46"/>
                    <a:pt x="3379" y="92"/>
                  </a:cubicBezTo>
                  <a:cubicBezTo>
                    <a:pt x="3379" y="160"/>
                    <a:pt x="3402" y="229"/>
                    <a:pt x="3425" y="297"/>
                  </a:cubicBezTo>
                  <a:cubicBezTo>
                    <a:pt x="3448" y="366"/>
                    <a:pt x="3470" y="411"/>
                    <a:pt x="3470" y="480"/>
                  </a:cubicBezTo>
                  <a:cubicBezTo>
                    <a:pt x="3493" y="548"/>
                    <a:pt x="3516" y="594"/>
                    <a:pt x="3539" y="662"/>
                  </a:cubicBezTo>
                  <a:cubicBezTo>
                    <a:pt x="3585" y="799"/>
                    <a:pt x="3630" y="936"/>
                    <a:pt x="3676" y="1073"/>
                  </a:cubicBezTo>
                  <a:cubicBezTo>
                    <a:pt x="3656" y="1053"/>
                    <a:pt x="3653" y="1051"/>
                    <a:pt x="3653" y="1051"/>
                  </a:cubicBezTo>
                  <a:lnTo>
                    <a:pt x="3653" y="1051"/>
                  </a:lnTo>
                  <a:cubicBezTo>
                    <a:pt x="3676" y="1073"/>
                    <a:pt x="3676" y="1096"/>
                    <a:pt x="3676" y="1119"/>
                  </a:cubicBezTo>
                  <a:cubicBezTo>
                    <a:pt x="3699" y="1142"/>
                    <a:pt x="3699" y="1165"/>
                    <a:pt x="3699" y="1165"/>
                  </a:cubicBezTo>
                  <a:cubicBezTo>
                    <a:pt x="3699" y="1210"/>
                    <a:pt x="3699" y="1233"/>
                    <a:pt x="3699" y="1279"/>
                  </a:cubicBezTo>
                  <a:cubicBezTo>
                    <a:pt x="3721" y="1324"/>
                    <a:pt x="3721" y="1347"/>
                    <a:pt x="3721" y="1393"/>
                  </a:cubicBezTo>
                  <a:cubicBezTo>
                    <a:pt x="3744" y="1461"/>
                    <a:pt x="3744" y="1530"/>
                    <a:pt x="3767" y="1598"/>
                  </a:cubicBezTo>
                  <a:cubicBezTo>
                    <a:pt x="3790" y="1758"/>
                    <a:pt x="3813" y="1895"/>
                    <a:pt x="3836" y="2055"/>
                  </a:cubicBezTo>
                  <a:cubicBezTo>
                    <a:pt x="3858" y="2192"/>
                    <a:pt x="3904" y="2352"/>
                    <a:pt x="3927" y="2489"/>
                  </a:cubicBezTo>
                  <a:cubicBezTo>
                    <a:pt x="3950" y="2580"/>
                    <a:pt x="3973" y="2648"/>
                    <a:pt x="3995" y="2740"/>
                  </a:cubicBezTo>
                  <a:cubicBezTo>
                    <a:pt x="3995" y="2762"/>
                    <a:pt x="3995" y="2785"/>
                    <a:pt x="3995" y="2831"/>
                  </a:cubicBezTo>
                  <a:cubicBezTo>
                    <a:pt x="3950" y="2854"/>
                    <a:pt x="3927" y="2899"/>
                    <a:pt x="3927" y="2968"/>
                  </a:cubicBezTo>
                  <a:cubicBezTo>
                    <a:pt x="3904" y="3036"/>
                    <a:pt x="3927" y="3105"/>
                    <a:pt x="3927" y="3173"/>
                  </a:cubicBezTo>
                  <a:lnTo>
                    <a:pt x="3927" y="3356"/>
                  </a:lnTo>
                  <a:cubicBezTo>
                    <a:pt x="3950" y="3447"/>
                    <a:pt x="3950" y="3516"/>
                    <a:pt x="3973" y="3607"/>
                  </a:cubicBezTo>
                  <a:cubicBezTo>
                    <a:pt x="3973" y="3698"/>
                    <a:pt x="3973" y="3790"/>
                    <a:pt x="3973" y="3881"/>
                  </a:cubicBezTo>
                  <a:cubicBezTo>
                    <a:pt x="3973" y="3949"/>
                    <a:pt x="3973" y="3995"/>
                    <a:pt x="3973" y="4063"/>
                  </a:cubicBezTo>
                  <a:cubicBezTo>
                    <a:pt x="3973" y="4132"/>
                    <a:pt x="3973" y="4178"/>
                    <a:pt x="3973" y="4246"/>
                  </a:cubicBezTo>
                  <a:cubicBezTo>
                    <a:pt x="3973" y="4360"/>
                    <a:pt x="3973" y="4474"/>
                    <a:pt x="3973" y="4588"/>
                  </a:cubicBezTo>
                  <a:cubicBezTo>
                    <a:pt x="3950" y="4794"/>
                    <a:pt x="3950" y="4999"/>
                    <a:pt x="3950" y="5205"/>
                  </a:cubicBezTo>
                  <a:cubicBezTo>
                    <a:pt x="3927" y="5410"/>
                    <a:pt x="3927" y="5616"/>
                    <a:pt x="3904" y="5798"/>
                  </a:cubicBezTo>
                  <a:cubicBezTo>
                    <a:pt x="3904" y="5889"/>
                    <a:pt x="3904" y="5981"/>
                    <a:pt x="3904" y="6072"/>
                  </a:cubicBezTo>
                  <a:cubicBezTo>
                    <a:pt x="3904" y="6118"/>
                    <a:pt x="3904" y="6141"/>
                    <a:pt x="3881" y="6186"/>
                  </a:cubicBezTo>
                  <a:cubicBezTo>
                    <a:pt x="3881" y="6232"/>
                    <a:pt x="3881" y="6300"/>
                    <a:pt x="3881" y="6369"/>
                  </a:cubicBezTo>
                  <a:cubicBezTo>
                    <a:pt x="3881" y="6392"/>
                    <a:pt x="3881" y="6392"/>
                    <a:pt x="3881" y="6414"/>
                  </a:cubicBezTo>
                  <a:cubicBezTo>
                    <a:pt x="3836" y="6620"/>
                    <a:pt x="3813" y="6825"/>
                    <a:pt x="3767" y="7031"/>
                  </a:cubicBezTo>
                  <a:cubicBezTo>
                    <a:pt x="3744" y="7213"/>
                    <a:pt x="3699" y="7396"/>
                    <a:pt x="3676" y="7579"/>
                  </a:cubicBezTo>
                  <a:cubicBezTo>
                    <a:pt x="3653" y="7693"/>
                    <a:pt x="3607" y="7807"/>
                    <a:pt x="3585" y="7898"/>
                  </a:cubicBezTo>
                  <a:cubicBezTo>
                    <a:pt x="3585" y="7944"/>
                    <a:pt x="3585" y="7989"/>
                    <a:pt x="3562" y="8035"/>
                  </a:cubicBezTo>
                  <a:cubicBezTo>
                    <a:pt x="3539" y="8126"/>
                    <a:pt x="3516" y="8218"/>
                    <a:pt x="3493" y="8309"/>
                  </a:cubicBezTo>
                  <a:cubicBezTo>
                    <a:pt x="3493" y="8355"/>
                    <a:pt x="3493" y="8377"/>
                    <a:pt x="3470" y="8423"/>
                  </a:cubicBezTo>
                  <a:cubicBezTo>
                    <a:pt x="3470" y="8492"/>
                    <a:pt x="3448" y="8583"/>
                    <a:pt x="3425" y="8651"/>
                  </a:cubicBezTo>
                  <a:cubicBezTo>
                    <a:pt x="3402" y="8674"/>
                    <a:pt x="3402" y="8697"/>
                    <a:pt x="3379" y="8720"/>
                  </a:cubicBezTo>
                  <a:cubicBezTo>
                    <a:pt x="3356" y="8788"/>
                    <a:pt x="3333" y="8834"/>
                    <a:pt x="3311" y="8902"/>
                  </a:cubicBezTo>
                  <a:cubicBezTo>
                    <a:pt x="3265" y="8971"/>
                    <a:pt x="3242" y="9039"/>
                    <a:pt x="3219" y="9108"/>
                  </a:cubicBezTo>
                  <a:cubicBezTo>
                    <a:pt x="3219" y="9153"/>
                    <a:pt x="3197" y="9199"/>
                    <a:pt x="3174" y="9268"/>
                  </a:cubicBezTo>
                  <a:cubicBezTo>
                    <a:pt x="3151" y="9359"/>
                    <a:pt x="3105" y="9450"/>
                    <a:pt x="3082" y="9542"/>
                  </a:cubicBezTo>
                  <a:cubicBezTo>
                    <a:pt x="3014" y="9770"/>
                    <a:pt x="2945" y="9998"/>
                    <a:pt x="2877" y="10226"/>
                  </a:cubicBezTo>
                  <a:cubicBezTo>
                    <a:pt x="2854" y="10318"/>
                    <a:pt x="2831" y="10409"/>
                    <a:pt x="2786" y="10500"/>
                  </a:cubicBezTo>
                  <a:cubicBezTo>
                    <a:pt x="2740" y="10591"/>
                    <a:pt x="2694" y="10683"/>
                    <a:pt x="2649" y="10751"/>
                  </a:cubicBezTo>
                  <a:cubicBezTo>
                    <a:pt x="2603" y="10843"/>
                    <a:pt x="2557" y="10934"/>
                    <a:pt x="2512" y="11048"/>
                  </a:cubicBezTo>
                  <a:cubicBezTo>
                    <a:pt x="2398" y="11253"/>
                    <a:pt x="2306" y="11459"/>
                    <a:pt x="2215" y="11687"/>
                  </a:cubicBezTo>
                  <a:cubicBezTo>
                    <a:pt x="2032" y="12052"/>
                    <a:pt x="1873" y="12417"/>
                    <a:pt x="1736" y="12806"/>
                  </a:cubicBezTo>
                  <a:cubicBezTo>
                    <a:pt x="1690" y="12920"/>
                    <a:pt x="1644" y="13034"/>
                    <a:pt x="1599" y="13148"/>
                  </a:cubicBezTo>
                  <a:cubicBezTo>
                    <a:pt x="1576" y="13216"/>
                    <a:pt x="1553" y="13262"/>
                    <a:pt x="1553" y="13308"/>
                  </a:cubicBezTo>
                  <a:cubicBezTo>
                    <a:pt x="1530" y="13353"/>
                    <a:pt x="1530" y="13376"/>
                    <a:pt x="1530" y="13399"/>
                  </a:cubicBezTo>
                  <a:lnTo>
                    <a:pt x="1507" y="13467"/>
                  </a:lnTo>
                  <a:cubicBezTo>
                    <a:pt x="1485" y="13490"/>
                    <a:pt x="1485" y="13536"/>
                    <a:pt x="1462" y="13582"/>
                  </a:cubicBezTo>
                  <a:cubicBezTo>
                    <a:pt x="1462" y="13604"/>
                    <a:pt x="1462" y="13627"/>
                    <a:pt x="1485" y="13650"/>
                  </a:cubicBezTo>
                  <a:cubicBezTo>
                    <a:pt x="1462" y="13719"/>
                    <a:pt x="1439" y="13764"/>
                    <a:pt x="1393" y="13810"/>
                  </a:cubicBezTo>
                  <a:cubicBezTo>
                    <a:pt x="1348" y="13901"/>
                    <a:pt x="1302" y="13970"/>
                    <a:pt x="1279" y="14038"/>
                  </a:cubicBezTo>
                  <a:cubicBezTo>
                    <a:pt x="1234" y="14084"/>
                    <a:pt x="1211" y="14129"/>
                    <a:pt x="1188" y="14198"/>
                  </a:cubicBezTo>
                  <a:cubicBezTo>
                    <a:pt x="1165" y="14266"/>
                    <a:pt x="1119" y="14312"/>
                    <a:pt x="1097" y="14380"/>
                  </a:cubicBezTo>
                  <a:cubicBezTo>
                    <a:pt x="1051" y="14472"/>
                    <a:pt x="1005" y="14563"/>
                    <a:pt x="960" y="14654"/>
                  </a:cubicBezTo>
                  <a:cubicBezTo>
                    <a:pt x="914" y="14746"/>
                    <a:pt x="891" y="14837"/>
                    <a:pt x="845" y="14928"/>
                  </a:cubicBezTo>
                  <a:cubicBezTo>
                    <a:pt x="845" y="14928"/>
                    <a:pt x="845" y="14951"/>
                    <a:pt x="845" y="14951"/>
                  </a:cubicBezTo>
                  <a:cubicBezTo>
                    <a:pt x="754" y="15088"/>
                    <a:pt x="709" y="15248"/>
                    <a:pt x="640" y="15385"/>
                  </a:cubicBezTo>
                  <a:cubicBezTo>
                    <a:pt x="572" y="15499"/>
                    <a:pt x="503" y="15613"/>
                    <a:pt x="435" y="15727"/>
                  </a:cubicBezTo>
                  <a:cubicBezTo>
                    <a:pt x="389" y="15841"/>
                    <a:pt x="321" y="15978"/>
                    <a:pt x="252" y="16092"/>
                  </a:cubicBezTo>
                  <a:cubicBezTo>
                    <a:pt x="206" y="16138"/>
                    <a:pt x="184" y="16206"/>
                    <a:pt x="138" y="16275"/>
                  </a:cubicBezTo>
                  <a:cubicBezTo>
                    <a:pt x="138" y="16298"/>
                    <a:pt x="115" y="16321"/>
                    <a:pt x="92" y="16343"/>
                  </a:cubicBezTo>
                  <a:cubicBezTo>
                    <a:pt x="92" y="16366"/>
                    <a:pt x="92" y="16366"/>
                    <a:pt x="69" y="16389"/>
                  </a:cubicBezTo>
                  <a:cubicBezTo>
                    <a:pt x="69" y="16412"/>
                    <a:pt x="47" y="16435"/>
                    <a:pt x="47" y="16458"/>
                  </a:cubicBezTo>
                  <a:cubicBezTo>
                    <a:pt x="24" y="16458"/>
                    <a:pt x="24" y="16480"/>
                    <a:pt x="24" y="16480"/>
                  </a:cubicBezTo>
                  <a:cubicBezTo>
                    <a:pt x="24" y="16503"/>
                    <a:pt x="1" y="16526"/>
                    <a:pt x="1" y="16549"/>
                  </a:cubicBezTo>
                  <a:cubicBezTo>
                    <a:pt x="1" y="16572"/>
                    <a:pt x="1" y="16617"/>
                    <a:pt x="24" y="16640"/>
                  </a:cubicBezTo>
                  <a:cubicBezTo>
                    <a:pt x="47" y="16686"/>
                    <a:pt x="92" y="16709"/>
                    <a:pt x="138" y="16731"/>
                  </a:cubicBezTo>
                  <a:cubicBezTo>
                    <a:pt x="138" y="16754"/>
                    <a:pt x="115" y="16777"/>
                    <a:pt x="115" y="16800"/>
                  </a:cubicBezTo>
                  <a:cubicBezTo>
                    <a:pt x="115" y="16846"/>
                    <a:pt x="92" y="16891"/>
                    <a:pt x="115" y="16914"/>
                  </a:cubicBezTo>
                  <a:cubicBezTo>
                    <a:pt x="115" y="16960"/>
                    <a:pt x="138" y="16983"/>
                    <a:pt x="161" y="17005"/>
                  </a:cubicBezTo>
                  <a:cubicBezTo>
                    <a:pt x="161" y="17028"/>
                    <a:pt x="184" y="17051"/>
                    <a:pt x="206" y="17051"/>
                  </a:cubicBezTo>
                  <a:cubicBezTo>
                    <a:pt x="229" y="17074"/>
                    <a:pt x="275" y="17097"/>
                    <a:pt x="298" y="17097"/>
                  </a:cubicBezTo>
                  <a:cubicBezTo>
                    <a:pt x="343" y="17097"/>
                    <a:pt x="389" y="17074"/>
                    <a:pt x="435" y="17074"/>
                  </a:cubicBezTo>
                  <a:cubicBezTo>
                    <a:pt x="457" y="17051"/>
                    <a:pt x="480" y="17028"/>
                    <a:pt x="503" y="17005"/>
                  </a:cubicBezTo>
                  <a:cubicBezTo>
                    <a:pt x="526" y="17028"/>
                    <a:pt x="572" y="17051"/>
                    <a:pt x="594" y="17051"/>
                  </a:cubicBezTo>
                  <a:cubicBezTo>
                    <a:pt x="594" y="17074"/>
                    <a:pt x="594" y="17097"/>
                    <a:pt x="617" y="17119"/>
                  </a:cubicBezTo>
                  <a:cubicBezTo>
                    <a:pt x="617" y="17165"/>
                    <a:pt x="617" y="17188"/>
                    <a:pt x="640" y="17211"/>
                  </a:cubicBezTo>
                  <a:cubicBezTo>
                    <a:pt x="663" y="17234"/>
                    <a:pt x="709" y="17256"/>
                    <a:pt x="731" y="17279"/>
                  </a:cubicBezTo>
                  <a:cubicBezTo>
                    <a:pt x="750" y="17285"/>
                    <a:pt x="768" y="17288"/>
                    <a:pt x="786" y="17288"/>
                  </a:cubicBezTo>
                  <a:cubicBezTo>
                    <a:pt x="835" y="17288"/>
                    <a:pt x="881" y="17267"/>
                    <a:pt x="914" y="17234"/>
                  </a:cubicBezTo>
                  <a:cubicBezTo>
                    <a:pt x="982" y="17188"/>
                    <a:pt x="1028" y="17119"/>
                    <a:pt x="1074" y="17051"/>
                  </a:cubicBezTo>
                  <a:cubicBezTo>
                    <a:pt x="1097" y="17005"/>
                    <a:pt x="1119" y="16983"/>
                    <a:pt x="1142" y="16937"/>
                  </a:cubicBezTo>
                  <a:cubicBezTo>
                    <a:pt x="1165" y="16914"/>
                    <a:pt x="1188" y="16891"/>
                    <a:pt x="1188" y="16868"/>
                  </a:cubicBezTo>
                  <a:cubicBezTo>
                    <a:pt x="1211" y="16846"/>
                    <a:pt x="1234" y="16846"/>
                    <a:pt x="1256" y="16823"/>
                  </a:cubicBezTo>
                  <a:cubicBezTo>
                    <a:pt x="1279" y="16800"/>
                    <a:pt x="1302" y="16754"/>
                    <a:pt x="1325" y="16731"/>
                  </a:cubicBezTo>
                  <a:cubicBezTo>
                    <a:pt x="1348" y="16686"/>
                    <a:pt x="1370" y="16640"/>
                    <a:pt x="1416" y="16617"/>
                  </a:cubicBezTo>
                  <a:cubicBezTo>
                    <a:pt x="1439" y="16549"/>
                    <a:pt x="1462" y="16503"/>
                    <a:pt x="1507" y="16458"/>
                  </a:cubicBezTo>
                  <a:cubicBezTo>
                    <a:pt x="1553" y="16366"/>
                    <a:pt x="1622" y="16275"/>
                    <a:pt x="1667" y="16184"/>
                  </a:cubicBezTo>
                  <a:cubicBezTo>
                    <a:pt x="1781" y="16001"/>
                    <a:pt x="1873" y="15841"/>
                    <a:pt x="1964" y="15659"/>
                  </a:cubicBezTo>
                  <a:cubicBezTo>
                    <a:pt x="2078" y="15476"/>
                    <a:pt x="2192" y="15293"/>
                    <a:pt x="2283" y="15111"/>
                  </a:cubicBezTo>
                  <a:cubicBezTo>
                    <a:pt x="2398" y="14905"/>
                    <a:pt x="2512" y="14723"/>
                    <a:pt x="2603" y="14517"/>
                  </a:cubicBezTo>
                  <a:cubicBezTo>
                    <a:pt x="2649" y="14426"/>
                    <a:pt x="2694" y="14312"/>
                    <a:pt x="2740" y="14221"/>
                  </a:cubicBezTo>
                  <a:cubicBezTo>
                    <a:pt x="2786" y="14107"/>
                    <a:pt x="2831" y="14015"/>
                    <a:pt x="2877" y="13924"/>
                  </a:cubicBezTo>
                  <a:cubicBezTo>
                    <a:pt x="2923" y="13833"/>
                    <a:pt x="2968" y="13741"/>
                    <a:pt x="3014" y="13650"/>
                  </a:cubicBezTo>
                  <a:cubicBezTo>
                    <a:pt x="3037" y="13627"/>
                    <a:pt x="3082" y="13604"/>
                    <a:pt x="3105" y="13536"/>
                  </a:cubicBezTo>
                  <a:cubicBezTo>
                    <a:pt x="3174" y="13353"/>
                    <a:pt x="3265" y="13125"/>
                    <a:pt x="3333" y="12920"/>
                  </a:cubicBezTo>
                  <a:cubicBezTo>
                    <a:pt x="3402" y="12737"/>
                    <a:pt x="3470" y="12532"/>
                    <a:pt x="3516" y="12349"/>
                  </a:cubicBezTo>
                  <a:cubicBezTo>
                    <a:pt x="3585" y="12166"/>
                    <a:pt x="3653" y="11984"/>
                    <a:pt x="3699" y="11824"/>
                  </a:cubicBezTo>
                  <a:cubicBezTo>
                    <a:pt x="3721" y="11756"/>
                    <a:pt x="3767" y="11687"/>
                    <a:pt x="3790" y="11596"/>
                  </a:cubicBezTo>
                  <a:cubicBezTo>
                    <a:pt x="3790" y="11550"/>
                    <a:pt x="3813" y="11527"/>
                    <a:pt x="3836" y="11482"/>
                  </a:cubicBezTo>
                  <a:cubicBezTo>
                    <a:pt x="3858" y="11413"/>
                    <a:pt x="3881" y="11345"/>
                    <a:pt x="3881" y="11276"/>
                  </a:cubicBezTo>
                  <a:cubicBezTo>
                    <a:pt x="3904" y="11253"/>
                    <a:pt x="3904" y="11208"/>
                    <a:pt x="3904" y="11185"/>
                  </a:cubicBezTo>
                  <a:cubicBezTo>
                    <a:pt x="3927" y="11116"/>
                    <a:pt x="3950" y="11048"/>
                    <a:pt x="3973" y="10980"/>
                  </a:cubicBezTo>
                  <a:cubicBezTo>
                    <a:pt x="3995" y="10957"/>
                    <a:pt x="4018" y="10934"/>
                    <a:pt x="4018" y="10911"/>
                  </a:cubicBezTo>
                  <a:cubicBezTo>
                    <a:pt x="4041" y="10865"/>
                    <a:pt x="4064" y="10820"/>
                    <a:pt x="4064" y="10774"/>
                  </a:cubicBezTo>
                  <a:cubicBezTo>
                    <a:pt x="4087" y="10706"/>
                    <a:pt x="4087" y="10660"/>
                    <a:pt x="4110" y="10614"/>
                  </a:cubicBezTo>
                  <a:cubicBezTo>
                    <a:pt x="4132" y="10500"/>
                    <a:pt x="4155" y="10409"/>
                    <a:pt x="4178" y="10318"/>
                  </a:cubicBezTo>
                  <a:cubicBezTo>
                    <a:pt x="4246" y="10112"/>
                    <a:pt x="4292" y="9884"/>
                    <a:pt x="4338" y="9656"/>
                  </a:cubicBezTo>
                  <a:cubicBezTo>
                    <a:pt x="4383" y="9450"/>
                    <a:pt x="4429" y="9222"/>
                    <a:pt x="4475" y="9017"/>
                  </a:cubicBezTo>
                  <a:cubicBezTo>
                    <a:pt x="4520" y="8788"/>
                    <a:pt x="4543" y="8583"/>
                    <a:pt x="4589" y="8377"/>
                  </a:cubicBezTo>
                  <a:cubicBezTo>
                    <a:pt x="4589" y="8309"/>
                    <a:pt x="4612" y="8240"/>
                    <a:pt x="4612" y="8172"/>
                  </a:cubicBezTo>
                  <a:cubicBezTo>
                    <a:pt x="4612" y="8126"/>
                    <a:pt x="4634" y="8081"/>
                    <a:pt x="4634" y="8035"/>
                  </a:cubicBezTo>
                  <a:cubicBezTo>
                    <a:pt x="4634" y="7967"/>
                    <a:pt x="4657" y="7898"/>
                    <a:pt x="4657" y="7830"/>
                  </a:cubicBezTo>
                  <a:cubicBezTo>
                    <a:pt x="4657" y="7784"/>
                    <a:pt x="4657" y="7761"/>
                    <a:pt x="4634" y="7738"/>
                  </a:cubicBezTo>
                  <a:cubicBezTo>
                    <a:pt x="4657" y="7693"/>
                    <a:pt x="4657" y="7670"/>
                    <a:pt x="4657" y="7624"/>
                  </a:cubicBezTo>
                  <a:cubicBezTo>
                    <a:pt x="4657" y="7579"/>
                    <a:pt x="4657" y="7533"/>
                    <a:pt x="4680" y="7464"/>
                  </a:cubicBezTo>
                  <a:cubicBezTo>
                    <a:pt x="4680" y="7373"/>
                    <a:pt x="4703" y="7282"/>
                    <a:pt x="4703" y="7168"/>
                  </a:cubicBezTo>
                  <a:cubicBezTo>
                    <a:pt x="4726" y="7076"/>
                    <a:pt x="4726" y="6985"/>
                    <a:pt x="4726" y="6894"/>
                  </a:cubicBezTo>
                  <a:cubicBezTo>
                    <a:pt x="4794" y="6871"/>
                    <a:pt x="4817" y="6802"/>
                    <a:pt x="4817" y="6734"/>
                  </a:cubicBezTo>
                  <a:cubicBezTo>
                    <a:pt x="4840" y="6597"/>
                    <a:pt x="4840" y="6460"/>
                    <a:pt x="4840" y="6323"/>
                  </a:cubicBezTo>
                  <a:cubicBezTo>
                    <a:pt x="4840" y="6186"/>
                    <a:pt x="4840" y="6049"/>
                    <a:pt x="4840" y="5912"/>
                  </a:cubicBezTo>
                  <a:cubicBezTo>
                    <a:pt x="4840" y="5798"/>
                    <a:pt x="4840" y="5661"/>
                    <a:pt x="4817" y="5547"/>
                  </a:cubicBezTo>
                  <a:cubicBezTo>
                    <a:pt x="4817" y="5456"/>
                    <a:pt x="4817" y="5364"/>
                    <a:pt x="4817" y="5273"/>
                  </a:cubicBezTo>
                  <a:cubicBezTo>
                    <a:pt x="4817" y="5273"/>
                    <a:pt x="4817" y="5250"/>
                    <a:pt x="4817" y="5250"/>
                  </a:cubicBezTo>
                  <a:cubicBezTo>
                    <a:pt x="4817" y="5136"/>
                    <a:pt x="4817" y="4999"/>
                    <a:pt x="4840" y="4885"/>
                  </a:cubicBezTo>
                  <a:cubicBezTo>
                    <a:pt x="4840" y="4817"/>
                    <a:pt x="4840" y="4725"/>
                    <a:pt x="4840" y="4657"/>
                  </a:cubicBezTo>
                  <a:cubicBezTo>
                    <a:pt x="4840" y="4634"/>
                    <a:pt x="4840" y="4611"/>
                    <a:pt x="4840" y="4566"/>
                  </a:cubicBezTo>
                  <a:cubicBezTo>
                    <a:pt x="4840" y="4543"/>
                    <a:pt x="4840" y="4520"/>
                    <a:pt x="4840" y="4497"/>
                  </a:cubicBezTo>
                  <a:cubicBezTo>
                    <a:pt x="4840" y="4474"/>
                    <a:pt x="4840" y="4429"/>
                    <a:pt x="4840" y="4406"/>
                  </a:cubicBezTo>
                  <a:cubicBezTo>
                    <a:pt x="4840" y="4360"/>
                    <a:pt x="4817" y="4337"/>
                    <a:pt x="4794" y="4315"/>
                  </a:cubicBezTo>
                  <a:cubicBezTo>
                    <a:pt x="4794" y="4292"/>
                    <a:pt x="4771" y="4292"/>
                    <a:pt x="4749" y="4269"/>
                  </a:cubicBezTo>
                  <a:cubicBezTo>
                    <a:pt x="4749" y="4246"/>
                    <a:pt x="4749" y="4200"/>
                    <a:pt x="4726" y="4178"/>
                  </a:cubicBezTo>
                  <a:cubicBezTo>
                    <a:pt x="4726" y="4155"/>
                    <a:pt x="4726" y="4132"/>
                    <a:pt x="4726" y="4109"/>
                  </a:cubicBezTo>
                  <a:cubicBezTo>
                    <a:pt x="4726" y="4041"/>
                    <a:pt x="4726" y="3949"/>
                    <a:pt x="4703" y="3881"/>
                  </a:cubicBezTo>
                  <a:cubicBezTo>
                    <a:pt x="4703" y="3835"/>
                    <a:pt x="4703" y="3790"/>
                    <a:pt x="4703" y="3744"/>
                  </a:cubicBezTo>
                  <a:cubicBezTo>
                    <a:pt x="4703" y="3653"/>
                    <a:pt x="4680" y="3538"/>
                    <a:pt x="4680" y="3447"/>
                  </a:cubicBezTo>
                  <a:cubicBezTo>
                    <a:pt x="4657" y="3242"/>
                    <a:pt x="4612" y="3059"/>
                    <a:pt x="4566" y="2854"/>
                  </a:cubicBezTo>
                  <a:cubicBezTo>
                    <a:pt x="4543" y="2762"/>
                    <a:pt x="4520" y="2694"/>
                    <a:pt x="4498" y="2603"/>
                  </a:cubicBezTo>
                  <a:cubicBezTo>
                    <a:pt x="4475" y="2511"/>
                    <a:pt x="4452" y="2397"/>
                    <a:pt x="4429" y="2283"/>
                  </a:cubicBezTo>
                  <a:cubicBezTo>
                    <a:pt x="4406" y="2192"/>
                    <a:pt x="4383" y="2100"/>
                    <a:pt x="4361" y="1986"/>
                  </a:cubicBezTo>
                  <a:cubicBezTo>
                    <a:pt x="4315" y="1849"/>
                    <a:pt x="4292" y="1712"/>
                    <a:pt x="4224" y="1575"/>
                  </a:cubicBezTo>
                  <a:cubicBezTo>
                    <a:pt x="4201" y="1530"/>
                    <a:pt x="4178" y="1484"/>
                    <a:pt x="4132" y="1484"/>
                  </a:cubicBezTo>
                  <a:cubicBezTo>
                    <a:pt x="4132" y="1484"/>
                    <a:pt x="4132" y="1461"/>
                    <a:pt x="4110" y="1461"/>
                  </a:cubicBezTo>
                  <a:cubicBezTo>
                    <a:pt x="4087" y="1416"/>
                    <a:pt x="4041" y="1370"/>
                    <a:pt x="3995" y="1370"/>
                  </a:cubicBezTo>
                  <a:cubicBezTo>
                    <a:pt x="3995" y="1370"/>
                    <a:pt x="3995" y="1347"/>
                    <a:pt x="3995" y="1347"/>
                  </a:cubicBezTo>
                  <a:cubicBezTo>
                    <a:pt x="3973" y="1256"/>
                    <a:pt x="3950" y="1187"/>
                    <a:pt x="3927" y="1096"/>
                  </a:cubicBezTo>
                  <a:cubicBezTo>
                    <a:pt x="3927" y="1096"/>
                    <a:pt x="3927" y="1073"/>
                    <a:pt x="3904" y="1051"/>
                  </a:cubicBezTo>
                  <a:cubicBezTo>
                    <a:pt x="3904" y="1051"/>
                    <a:pt x="3904" y="1028"/>
                    <a:pt x="3881" y="1028"/>
                  </a:cubicBezTo>
                  <a:cubicBezTo>
                    <a:pt x="3858" y="936"/>
                    <a:pt x="3836" y="845"/>
                    <a:pt x="3813" y="754"/>
                  </a:cubicBezTo>
                  <a:cubicBezTo>
                    <a:pt x="3767" y="662"/>
                    <a:pt x="3721" y="548"/>
                    <a:pt x="3699" y="434"/>
                  </a:cubicBezTo>
                  <a:cubicBezTo>
                    <a:pt x="3676" y="366"/>
                    <a:pt x="3653" y="297"/>
                    <a:pt x="3630" y="229"/>
                  </a:cubicBezTo>
                  <a:cubicBezTo>
                    <a:pt x="3607" y="206"/>
                    <a:pt x="3585" y="183"/>
                    <a:pt x="3539" y="183"/>
                  </a:cubicBezTo>
                  <a:cubicBezTo>
                    <a:pt x="3539" y="138"/>
                    <a:pt x="3516" y="92"/>
                    <a:pt x="3493" y="46"/>
                  </a:cubicBezTo>
                  <a:cubicBezTo>
                    <a:pt x="3493" y="23"/>
                    <a:pt x="3470" y="1"/>
                    <a:pt x="34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22"/>
            <p:cNvSpPr/>
            <p:nvPr/>
          </p:nvSpPr>
          <p:spPr>
            <a:xfrm>
              <a:off x="6888825" y="2347625"/>
              <a:ext cx="86775" cy="121000"/>
            </a:xfrm>
            <a:custGeom>
              <a:avLst/>
              <a:gdLst/>
              <a:ahLst/>
              <a:cxnLst/>
              <a:rect l="l" t="t" r="r" b="b"/>
              <a:pathLst>
                <a:path w="3471" h="4840" extrusionOk="0">
                  <a:moveTo>
                    <a:pt x="2900" y="1"/>
                  </a:moveTo>
                  <a:cubicBezTo>
                    <a:pt x="2877" y="1"/>
                    <a:pt x="2831" y="23"/>
                    <a:pt x="2808" y="23"/>
                  </a:cubicBezTo>
                  <a:cubicBezTo>
                    <a:pt x="2808" y="46"/>
                    <a:pt x="2808" y="46"/>
                    <a:pt x="2808" y="46"/>
                  </a:cubicBezTo>
                  <a:lnTo>
                    <a:pt x="2763" y="46"/>
                  </a:lnTo>
                  <a:cubicBezTo>
                    <a:pt x="2740" y="69"/>
                    <a:pt x="2740" y="92"/>
                    <a:pt x="2717" y="115"/>
                  </a:cubicBezTo>
                  <a:cubicBezTo>
                    <a:pt x="2694" y="138"/>
                    <a:pt x="2672" y="160"/>
                    <a:pt x="2672" y="183"/>
                  </a:cubicBezTo>
                  <a:cubicBezTo>
                    <a:pt x="2626" y="252"/>
                    <a:pt x="2580" y="297"/>
                    <a:pt x="2535" y="366"/>
                  </a:cubicBezTo>
                  <a:cubicBezTo>
                    <a:pt x="2466" y="457"/>
                    <a:pt x="2420" y="548"/>
                    <a:pt x="2352" y="640"/>
                  </a:cubicBezTo>
                  <a:cubicBezTo>
                    <a:pt x="2283" y="754"/>
                    <a:pt x="2192" y="891"/>
                    <a:pt x="2124" y="1005"/>
                  </a:cubicBezTo>
                  <a:cubicBezTo>
                    <a:pt x="2101" y="1051"/>
                    <a:pt x="2055" y="1096"/>
                    <a:pt x="2032" y="1142"/>
                  </a:cubicBezTo>
                  <a:cubicBezTo>
                    <a:pt x="1964" y="1256"/>
                    <a:pt x="1895" y="1370"/>
                    <a:pt x="1827" y="1484"/>
                  </a:cubicBezTo>
                  <a:cubicBezTo>
                    <a:pt x="1759" y="1576"/>
                    <a:pt x="1713" y="1667"/>
                    <a:pt x="1667" y="1735"/>
                  </a:cubicBezTo>
                  <a:cubicBezTo>
                    <a:pt x="1576" y="1918"/>
                    <a:pt x="1462" y="2078"/>
                    <a:pt x="1370" y="2238"/>
                  </a:cubicBezTo>
                  <a:cubicBezTo>
                    <a:pt x="1348" y="2283"/>
                    <a:pt x="1325" y="2329"/>
                    <a:pt x="1302" y="2374"/>
                  </a:cubicBezTo>
                  <a:lnTo>
                    <a:pt x="1279" y="2374"/>
                  </a:lnTo>
                  <a:cubicBezTo>
                    <a:pt x="1256" y="2397"/>
                    <a:pt x="1234" y="2420"/>
                    <a:pt x="1234" y="2443"/>
                  </a:cubicBezTo>
                  <a:cubicBezTo>
                    <a:pt x="1211" y="2443"/>
                    <a:pt x="1211" y="2466"/>
                    <a:pt x="1188" y="2489"/>
                  </a:cubicBezTo>
                  <a:cubicBezTo>
                    <a:pt x="1165" y="2511"/>
                    <a:pt x="1142" y="2557"/>
                    <a:pt x="1119" y="2580"/>
                  </a:cubicBezTo>
                  <a:cubicBezTo>
                    <a:pt x="1074" y="2626"/>
                    <a:pt x="1051" y="2671"/>
                    <a:pt x="1005" y="2717"/>
                  </a:cubicBezTo>
                  <a:cubicBezTo>
                    <a:pt x="982" y="2762"/>
                    <a:pt x="937" y="2785"/>
                    <a:pt x="914" y="2831"/>
                  </a:cubicBezTo>
                  <a:cubicBezTo>
                    <a:pt x="868" y="2899"/>
                    <a:pt x="845" y="2945"/>
                    <a:pt x="800" y="2991"/>
                  </a:cubicBezTo>
                  <a:cubicBezTo>
                    <a:pt x="686" y="3151"/>
                    <a:pt x="572" y="3310"/>
                    <a:pt x="480" y="3470"/>
                  </a:cubicBezTo>
                  <a:cubicBezTo>
                    <a:pt x="435" y="3516"/>
                    <a:pt x="412" y="3584"/>
                    <a:pt x="389" y="3630"/>
                  </a:cubicBezTo>
                  <a:cubicBezTo>
                    <a:pt x="343" y="3676"/>
                    <a:pt x="321" y="3721"/>
                    <a:pt x="298" y="3744"/>
                  </a:cubicBezTo>
                  <a:cubicBezTo>
                    <a:pt x="229" y="3835"/>
                    <a:pt x="184" y="3904"/>
                    <a:pt x="115" y="3972"/>
                  </a:cubicBezTo>
                  <a:cubicBezTo>
                    <a:pt x="115" y="3995"/>
                    <a:pt x="115" y="3995"/>
                    <a:pt x="115" y="3995"/>
                  </a:cubicBezTo>
                  <a:cubicBezTo>
                    <a:pt x="92" y="4018"/>
                    <a:pt x="47" y="4041"/>
                    <a:pt x="47" y="4064"/>
                  </a:cubicBezTo>
                  <a:cubicBezTo>
                    <a:pt x="24" y="4086"/>
                    <a:pt x="1" y="4132"/>
                    <a:pt x="1" y="4155"/>
                  </a:cubicBezTo>
                  <a:cubicBezTo>
                    <a:pt x="1" y="4200"/>
                    <a:pt x="24" y="4223"/>
                    <a:pt x="24" y="4246"/>
                  </a:cubicBezTo>
                  <a:cubicBezTo>
                    <a:pt x="24" y="4269"/>
                    <a:pt x="47" y="4292"/>
                    <a:pt x="47" y="4315"/>
                  </a:cubicBezTo>
                  <a:cubicBezTo>
                    <a:pt x="69" y="4315"/>
                    <a:pt x="69" y="4337"/>
                    <a:pt x="92" y="4337"/>
                  </a:cubicBezTo>
                  <a:cubicBezTo>
                    <a:pt x="115" y="4360"/>
                    <a:pt x="138" y="4406"/>
                    <a:pt x="184" y="4406"/>
                  </a:cubicBezTo>
                  <a:cubicBezTo>
                    <a:pt x="206" y="4429"/>
                    <a:pt x="206" y="4429"/>
                    <a:pt x="229" y="4452"/>
                  </a:cubicBezTo>
                  <a:cubicBezTo>
                    <a:pt x="275" y="4474"/>
                    <a:pt x="298" y="4474"/>
                    <a:pt x="343" y="4497"/>
                  </a:cubicBezTo>
                  <a:cubicBezTo>
                    <a:pt x="366" y="4566"/>
                    <a:pt x="412" y="4611"/>
                    <a:pt x="457" y="4657"/>
                  </a:cubicBezTo>
                  <a:cubicBezTo>
                    <a:pt x="480" y="4680"/>
                    <a:pt x="503" y="4703"/>
                    <a:pt x="526" y="4703"/>
                  </a:cubicBezTo>
                  <a:cubicBezTo>
                    <a:pt x="549" y="4725"/>
                    <a:pt x="572" y="4748"/>
                    <a:pt x="594" y="4771"/>
                  </a:cubicBezTo>
                  <a:cubicBezTo>
                    <a:pt x="640" y="4771"/>
                    <a:pt x="663" y="4794"/>
                    <a:pt x="709" y="4794"/>
                  </a:cubicBezTo>
                  <a:cubicBezTo>
                    <a:pt x="731" y="4817"/>
                    <a:pt x="777" y="4817"/>
                    <a:pt x="823" y="4840"/>
                  </a:cubicBezTo>
                  <a:cubicBezTo>
                    <a:pt x="868" y="4840"/>
                    <a:pt x="891" y="4840"/>
                    <a:pt x="937" y="4817"/>
                  </a:cubicBezTo>
                  <a:cubicBezTo>
                    <a:pt x="982" y="4817"/>
                    <a:pt x="1028" y="4794"/>
                    <a:pt x="1074" y="4771"/>
                  </a:cubicBezTo>
                  <a:cubicBezTo>
                    <a:pt x="1074" y="4748"/>
                    <a:pt x="1097" y="4748"/>
                    <a:pt x="1097" y="4725"/>
                  </a:cubicBezTo>
                  <a:cubicBezTo>
                    <a:pt x="1119" y="4725"/>
                    <a:pt x="1142" y="4703"/>
                    <a:pt x="1165" y="4680"/>
                  </a:cubicBezTo>
                  <a:cubicBezTo>
                    <a:pt x="1188" y="4634"/>
                    <a:pt x="1211" y="4611"/>
                    <a:pt x="1234" y="4589"/>
                  </a:cubicBezTo>
                  <a:cubicBezTo>
                    <a:pt x="1256" y="4566"/>
                    <a:pt x="1279" y="4543"/>
                    <a:pt x="1302" y="4497"/>
                  </a:cubicBezTo>
                  <a:cubicBezTo>
                    <a:pt x="1325" y="4474"/>
                    <a:pt x="1348" y="4429"/>
                    <a:pt x="1370" y="4406"/>
                  </a:cubicBezTo>
                  <a:cubicBezTo>
                    <a:pt x="1393" y="4360"/>
                    <a:pt x="1416" y="4315"/>
                    <a:pt x="1462" y="4269"/>
                  </a:cubicBezTo>
                  <a:cubicBezTo>
                    <a:pt x="1507" y="4200"/>
                    <a:pt x="1553" y="4155"/>
                    <a:pt x="1599" y="4086"/>
                  </a:cubicBezTo>
                  <a:cubicBezTo>
                    <a:pt x="1644" y="3995"/>
                    <a:pt x="1713" y="3927"/>
                    <a:pt x="1781" y="3835"/>
                  </a:cubicBezTo>
                  <a:cubicBezTo>
                    <a:pt x="1781" y="3835"/>
                    <a:pt x="1781" y="3812"/>
                    <a:pt x="1804" y="3812"/>
                  </a:cubicBezTo>
                  <a:cubicBezTo>
                    <a:pt x="1827" y="3812"/>
                    <a:pt x="1873" y="3812"/>
                    <a:pt x="1895" y="3790"/>
                  </a:cubicBezTo>
                  <a:cubicBezTo>
                    <a:pt x="1918" y="3790"/>
                    <a:pt x="1964" y="3767"/>
                    <a:pt x="1987" y="3721"/>
                  </a:cubicBezTo>
                  <a:lnTo>
                    <a:pt x="2010" y="3698"/>
                  </a:lnTo>
                  <a:cubicBezTo>
                    <a:pt x="2010" y="3676"/>
                    <a:pt x="2032" y="3653"/>
                    <a:pt x="2032" y="3630"/>
                  </a:cubicBezTo>
                  <a:cubicBezTo>
                    <a:pt x="2055" y="3584"/>
                    <a:pt x="2078" y="3539"/>
                    <a:pt x="2124" y="3493"/>
                  </a:cubicBezTo>
                  <a:cubicBezTo>
                    <a:pt x="2169" y="3402"/>
                    <a:pt x="2215" y="3310"/>
                    <a:pt x="2283" y="3219"/>
                  </a:cubicBezTo>
                  <a:cubicBezTo>
                    <a:pt x="2375" y="3036"/>
                    <a:pt x="2489" y="2854"/>
                    <a:pt x="2603" y="2671"/>
                  </a:cubicBezTo>
                  <a:cubicBezTo>
                    <a:pt x="2649" y="2603"/>
                    <a:pt x="2694" y="2534"/>
                    <a:pt x="2740" y="2443"/>
                  </a:cubicBezTo>
                  <a:cubicBezTo>
                    <a:pt x="2740" y="2443"/>
                    <a:pt x="2763" y="2420"/>
                    <a:pt x="2763" y="2397"/>
                  </a:cubicBezTo>
                  <a:cubicBezTo>
                    <a:pt x="2900" y="2215"/>
                    <a:pt x="3014" y="2032"/>
                    <a:pt x="3128" y="1827"/>
                  </a:cubicBezTo>
                  <a:cubicBezTo>
                    <a:pt x="3196" y="1758"/>
                    <a:pt x="3242" y="1667"/>
                    <a:pt x="3311" y="1576"/>
                  </a:cubicBezTo>
                  <a:cubicBezTo>
                    <a:pt x="3333" y="1553"/>
                    <a:pt x="3356" y="1507"/>
                    <a:pt x="3379" y="1461"/>
                  </a:cubicBezTo>
                  <a:cubicBezTo>
                    <a:pt x="3379" y="1439"/>
                    <a:pt x="3402" y="1416"/>
                    <a:pt x="3425" y="1393"/>
                  </a:cubicBezTo>
                  <a:cubicBezTo>
                    <a:pt x="3425" y="1370"/>
                    <a:pt x="3448" y="1370"/>
                    <a:pt x="3448" y="1324"/>
                  </a:cubicBezTo>
                  <a:cubicBezTo>
                    <a:pt x="3470" y="1302"/>
                    <a:pt x="3470" y="1256"/>
                    <a:pt x="3470" y="1210"/>
                  </a:cubicBezTo>
                  <a:cubicBezTo>
                    <a:pt x="3448" y="1142"/>
                    <a:pt x="3425" y="1096"/>
                    <a:pt x="3356" y="1073"/>
                  </a:cubicBezTo>
                  <a:cubicBezTo>
                    <a:pt x="3333" y="1028"/>
                    <a:pt x="3288" y="1005"/>
                    <a:pt x="3242" y="1005"/>
                  </a:cubicBezTo>
                  <a:lnTo>
                    <a:pt x="3219" y="1005"/>
                  </a:lnTo>
                  <a:cubicBezTo>
                    <a:pt x="3219" y="959"/>
                    <a:pt x="3196" y="936"/>
                    <a:pt x="3174" y="914"/>
                  </a:cubicBezTo>
                  <a:cubicBezTo>
                    <a:pt x="3151" y="891"/>
                    <a:pt x="3151" y="868"/>
                    <a:pt x="3128" y="868"/>
                  </a:cubicBezTo>
                  <a:cubicBezTo>
                    <a:pt x="3128" y="868"/>
                    <a:pt x="3128" y="845"/>
                    <a:pt x="3128" y="845"/>
                  </a:cubicBezTo>
                  <a:cubicBezTo>
                    <a:pt x="3128" y="800"/>
                    <a:pt x="3105" y="777"/>
                    <a:pt x="3082" y="754"/>
                  </a:cubicBezTo>
                  <a:cubicBezTo>
                    <a:pt x="3060" y="731"/>
                    <a:pt x="3037" y="708"/>
                    <a:pt x="3014" y="708"/>
                  </a:cubicBezTo>
                  <a:cubicBezTo>
                    <a:pt x="2991" y="708"/>
                    <a:pt x="2991" y="708"/>
                    <a:pt x="2968" y="685"/>
                  </a:cubicBezTo>
                  <a:cubicBezTo>
                    <a:pt x="2991" y="685"/>
                    <a:pt x="2991" y="663"/>
                    <a:pt x="2991" y="663"/>
                  </a:cubicBezTo>
                  <a:cubicBezTo>
                    <a:pt x="3014" y="640"/>
                    <a:pt x="3014" y="617"/>
                    <a:pt x="3014" y="571"/>
                  </a:cubicBezTo>
                  <a:cubicBezTo>
                    <a:pt x="2991" y="548"/>
                    <a:pt x="2968" y="503"/>
                    <a:pt x="2945" y="480"/>
                  </a:cubicBezTo>
                  <a:cubicBezTo>
                    <a:pt x="2927" y="471"/>
                    <a:pt x="2900" y="465"/>
                    <a:pt x="2872" y="465"/>
                  </a:cubicBezTo>
                  <a:cubicBezTo>
                    <a:pt x="2832" y="465"/>
                    <a:pt x="2790" y="476"/>
                    <a:pt x="2763" y="503"/>
                  </a:cubicBezTo>
                  <a:cubicBezTo>
                    <a:pt x="2831" y="411"/>
                    <a:pt x="2900" y="320"/>
                    <a:pt x="2968" y="229"/>
                  </a:cubicBezTo>
                  <a:cubicBezTo>
                    <a:pt x="2968" y="206"/>
                    <a:pt x="2991" y="206"/>
                    <a:pt x="2991" y="183"/>
                  </a:cubicBezTo>
                  <a:cubicBezTo>
                    <a:pt x="3037" y="138"/>
                    <a:pt x="3014" y="69"/>
                    <a:pt x="2968" y="23"/>
                  </a:cubicBezTo>
                  <a:cubicBezTo>
                    <a:pt x="2945" y="1"/>
                    <a:pt x="2923" y="1"/>
                    <a:pt x="2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22"/>
            <p:cNvSpPr/>
            <p:nvPr/>
          </p:nvSpPr>
          <p:spPr>
            <a:xfrm>
              <a:off x="6555575" y="1972150"/>
              <a:ext cx="101600" cy="216300"/>
            </a:xfrm>
            <a:custGeom>
              <a:avLst/>
              <a:gdLst/>
              <a:ahLst/>
              <a:cxnLst/>
              <a:rect l="l" t="t" r="r" b="b"/>
              <a:pathLst>
                <a:path w="4064" h="8652" extrusionOk="0">
                  <a:moveTo>
                    <a:pt x="1827" y="1"/>
                  </a:moveTo>
                  <a:cubicBezTo>
                    <a:pt x="1804" y="23"/>
                    <a:pt x="1759" y="23"/>
                    <a:pt x="1736" y="46"/>
                  </a:cubicBezTo>
                  <a:cubicBezTo>
                    <a:pt x="1736" y="23"/>
                    <a:pt x="1690" y="23"/>
                    <a:pt x="1667" y="23"/>
                  </a:cubicBezTo>
                  <a:lnTo>
                    <a:pt x="1622" y="23"/>
                  </a:lnTo>
                  <a:cubicBezTo>
                    <a:pt x="1462" y="23"/>
                    <a:pt x="1302" y="46"/>
                    <a:pt x="1188" y="46"/>
                  </a:cubicBezTo>
                  <a:cubicBezTo>
                    <a:pt x="1097" y="69"/>
                    <a:pt x="1005" y="69"/>
                    <a:pt x="960" y="115"/>
                  </a:cubicBezTo>
                  <a:cubicBezTo>
                    <a:pt x="846" y="183"/>
                    <a:pt x="800" y="320"/>
                    <a:pt x="754" y="411"/>
                  </a:cubicBezTo>
                  <a:cubicBezTo>
                    <a:pt x="709" y="594"/>
                    <a:pt x="663" y="754"/>
                    <a:pt x="640" y="914"/>
                  </a:cubicBezTo>
                  <a:lnTo>
                    <a:pt x="617" y="982"/>
                  </a:lnTo>
                  <a:cubicBezTo>
                    <a:pt x="594" y="1096"/>
                    <a:pt x="572" y="1210"/>
                    <a:pt x="549" y="1324"/>
                  </a:cubicBezTo>
                  <a:cubicBezTo>
                    <a:pt x="549" y="1393"/>
                    <a:pt x="549" y="1439"/>
                    <a:pt x="526" y="1507"/>
                  </a:cubicBezTo>
                  <a:cubicBezTo>
                    <a:pt x="503" y="1644"/>
                    <a:pt x="503" y="1781"/>
                    <a:pt x="480" y="1918"/>
                  </a:cubicBezTo>
                  <a:lnTo>
                    <a:pt x="480" y="1964"/>
                  </a:lnTo>
                  <a:cubicBezTo>
                    <a:pt x="457" y="2078"/>
                    <a:pt x="457" y="2169"/>
                    <a:pt x="435" y="2260"/>
                  </a:cubicBezTo>
                  <a:cubicBezTo>
                    <a:pt x="435" y="2352"/>
                    <a:pt x="412" y="2420"/>
                    <a:pt x="412" y="2489"/>
                  </a:cubicBezTo>
                  <a:cubicBezTo>
                    <a:pt x="389" y="2671"/>
                    <a:pt x="389" y="2831"/>
                    <a:pt x="366" y="3014"/>
                  </a:cubicBezTo>
                  <a:lnTo>
                    <a:pt x="366" y="3059"/>
                  </a:lnTo>
                  <a:cubicBezTo>
                    <a:pt x="343" y="3196"/>
                    <a:pt x="343" y="3333"/>
                    <a:pt x="343" y="3493"/>
                  </a:cubicBezTo>
                  <a:cubicBezTo>
                    <a:pt x="321" y="3561"/>
                    <a:pt x="321" y="3630"/>
                    <a:pt x="298" y="3698"/>
                  </a:cubicBezTo>
                  <a:lnTo>
                    <a:pt x="298" y="3767"/>
                  </a:lnTo>
                  <a:cubicBezTo>
                    <a:pt x="275" y="3858"/>
                    <a:pt x="275" y="3927"/>
                    <a:pt x="252" y="4018"/>
                  </a:cubicBezTo>
                  <a:cubicBezTo>
                    <a:pt x="229" y="4178"/>
                    <a:pt x="184" y="4406"/>
                    <a:pt x="161" y="4611"/>
                  </a:cubicBezTo>
                  <a:cubicBezTo>
                    <a:pt x="138" y="4840"/>
                    <a:pt x="138" y="5045"/>
                    <a:pt x="115" y="5250"/>
                  </a:cubicBezTo>
                  <a:lnTo>
                    <a:pt x="115" y="5296"/>
                  </a:lnTo>
                  <a:lnTo>
                    <a:pt x="92" y="5342"/>
                  </a:lnTo>
                  <a:cubicBezTo>
                    <a:pt x="92" y="5433"/>
                    <a:pt x="69" y="5524"/>
                    <a:pt x="69" y="5638"/>
                  </a:cubicBezTo>
                  <a:lnTo>
                    <a:pt x="47" y="5753"/>
                  </a:lnTo>
                  <a:cubicBezTo>
                    <a:pt x="47" y="5844"/>
                    <a:pt x="24" y="5958"/>
                    <a:pt x="24" y="6072"/>
                  </a:cubicBezTo>
                  <a:cubicBezTo>
                    <a:pt x="1" y="6141"/>
                    <a:pt x="1" y="6186"/>
                    <a:pt x="1" y="6232"/>
                  </a:cubicBezTo>
                  <a:cubicBezTo>
                    <a:pt x="1" y="6300"/>
                    <a:pt x="47" y="6369"/>
                    <a:pt x="115" y="6415"/>
                  </a:cubicBezTo>
                  <a:cubicBezTo>
                    <a:pt x="115" y="6437"/>
                    <a:pt x="138" y="6437"/>
                    <a:pt x="161" y="6460"/>
                  </a:cubicBezTo>
                  <a:lnTo>
                    <a:pt x="184" y="6483"/>
                  </a:lnTo>
                  <a:lnTo>
                    <a:pt x="252" y="6529"/>
                  </a:lnTo>
                  <a:cubicBezTo>
                    <a:pt x="298" y="6551"/>
                    <a:pt x="321" y="6574"/>
                    <a:pt x="366" y="6620"/>
                  </a:cubicBezTo>
                  <a:cubicBezTo>
                    <a:pt x="412" y="6643"/>
                    <a:pt x="435" y="6666"/>
                    <a:pt x="480" y="6711"/>
                  </a:cubicBezTo>
                  <a:cubicBezTo>
                    <a:pt x="503" y="6734"/>
                    <a:pt x="549" y="6757"/>
                    <a:pt x="572" y="6780"/>
                  </a:cubicBezTo>
                  <a:cubicBezTo>
                    <a:pt x="617" y="6825"/>
                    <a:pt x="663" y="6848"/>
                    <a:pt x="709" y="6894"/>
                  </a:cubicBezTo>
                  <a:cubicBezTo>
                    <a:pt x="731" y="6894"/>
                    <a:pt x="777" y="6917"/>
                    <a:pt x="800" y="6939"/>
                  </a:cubicBezTo>
                  <a:cubicBezTo>
                    <a:pt x="868" y="6985"/>
                    <a:pt x="937" y="7054"/>
                    <a:pt x="1005" y="7099"/>
                  </a:cubicBezTo>
                  <a:cubicBezTo>
                    <a:pt x="1256" y="7328"/>
                    <a:pt x="1530" y="7556"/>
                    <a:pt x="1827" y="7761"/>
                  </a:cubicBezTo>
                  <a:cubicBezTo>
                    <a:pt x="1964" y="7853"/>
                    <a:pt x="2124" y="7967"/>
                    <a:pt x="2261" y="8081"/>
                  </a:cubicBezTo>
                  <a:cubicBezTo>
                    <a:pt x="2329" y="8126"/>
                    <a:pt x="2398" y="8172"/>
                    <a:pt x="2466" y="8218"/>
                  </a:cubicBezTo>
                  <a:cubicBezTo>
                    <a:pt x="2512" y="8241"/>
                    <a:pt x="2557" y="8286"/>
                    <a:pt x="2603" y="8332"/>
                  </a:cubicBezTo>
                  <a:cubicBezTo>
                    <a:pt x="2626" y="8332"/>
                    <a:pt x="2626" y="8332"/>
                    <a:pt x="2626" y="8355"/>
                  </a:cubicBezTo>
                  <a:cubicBezTo>
                    <a:pt x="2672" y="8377"/>
                    <a:pt x="2694" y="8400"/>
                    <a:pt x="2717" y="8446"/>
                  </a:cubicBezTo>
                  <a:cubicBezTo>
                    <a:pt x="2740" y="8469"/>
                    <a:pt x="2740" y="8492"/>
                    <a:pt x="2763" y="8514"/>
                  </a:cubicBezTo>
                  <a:cubicBezTo>
                    <a:pt x="2786" y="8560"/>
                    <a:pt x="2808" y="8606"/>
                    <a:pt x="2877" y="8629"/>
                  </a:cubicBezTo>
                  <a:cubicBezTo>
                    <a:pt x="2900" y="8629"/>
                    <a:pt x="2923" y="8651"/>
                    <a:pt x="2968" y="8651"/>
                  </a:cubicBezTo>
                  <a:cubicBezTo>
                    <a:pt x="2991" y="8651"/>
                    <a:pt x="3014" y="8651"/>
                    <a:pt x="3037" y="8629"/>
                  </a:cubicBezTo>
                  <a:cubicBezTo>
                    <a:pt x="3105" y="8606"/>
                    <a:pt x="3151" y="8560"/>
                    <a:pt x="3174" y="8492"/>
                  </a:cubicBezTo>
                  <a:cubicBezTo>
                    <a:pt x="3197" y="8423"/>
                    <a:pt x="3197" y="8355"/>
                    <a:pt x="3197" y="8263"/>
                  </a:cubicBezTo>
                  <a:cubicBezTo>
                    <a:pt x="3197" y="8241"/>
                    <a:pt x="3219" y="8195"/>
                    <a:pt x="3219" y="8149"/>
                  </a:cubicBezTo>
                  <a:cubicBezTo>
                    <a:pt x="3219" y="8081"/>
                    <a:pt x="3219" y="8035"/>
                    <a:pt x="3219" y="7967"/>
                  </a:cubicBezTo>
                  <a:lnTo>
                    <a:pt x="3219" y="7898"/>
                  </a:lnTo>
                  <a:cubicBezTo>
                    <a:pt x="3219" y="7830"/>
                    <a:pt x="3242" y="7761"/>
                    <a:pt x="3242" y="7670"/>
                  </a:cubicBezTo>
                  <a:cubicBezTo>
                    <a:pt x="3242" y="7579"/>
                    <a:pt x="3265" y="7464"/>
                    <a:pt x="3288" y="7373"/>
                  </a:cubicBezTo>
                  <a:cubicBezTo>
                    <a:pt x="3288" y="7282"/>
                    <a:pt x="3311" y="7168"/>
                    <a:pt x="3333" y="7076"/>
                  </a:cubicBezTo>
                  <a:cubicBezTo>
                    <a:pt x="3356" y="6985"/>
                    <a:pt x="3379" y="6894"/>
                    <a:pt x="3379" y="6803"/>
                  </a:cubicBezTo>
                  <a:lnTo>
                    <a:pt x="3402" y="6666"/>
                  </a:lnTo>
                  <a:cubicBezTo>
                    <a:pt x="3402" y="6597"/>
                    <a:pt x="3379" y="6529"/>
                    <a:pt x="3333" y="6483"/>
                  </a:cubicBezTo>
                  <a:cubicBezTo>
                    <a:pt x="3356" y="6437"/>
                    <a:pt x="3356" y="6369"/>
                    <a:pt x="3356" y="6323"/>
                  </a:cubicBezTo>
                  <a:lnTo>
                    <a:pt x="3379" y="6300"/>
                  </a:lnTo>
                  <a:cubicBezTo>
                    <a:pt x="3379" y="6186"/>
                    <a:pt x="3402" y="6095"/>
                    <a:pt x="3402" y="6004"/>
                  </a:cubicBezTo>
                  <a:cubicBezTo>
                    <a:pt x="3425" y="5958"/>
                    <a:pt x="3425" y="5890"/>
                    <a:pt x="3425" y="5844"/>
                  </a:cubicBezTo>
                  <a:lnTo>
                    <a:pt x="3448" y="5730"/>
                  </a:lnTo>
                  <a:lnTo>
                    <a:pt x="3470" y="5638"/>
                  </a:lnTo>
                  <a:cubicBezTo>
                    <a:pt x="3470" y="5593"/>
                    <a:pt x="3493" y="5524"/>
                    <a:pt x="3493" y="5479"/>
                  </a:cubicBezTo>
                  <a:cubicBezTo>
                    <a:pt x="3493" y="5410"/>
                    <a:pt x="3516" y="5342"/>
                    <a:pt x="3516" y="5273"/>
                  </a:cubicBezTo>
                  <a:lnTo>
                    <a:pt x="3516" y="5205"/>
                  </a:lnTo>
                  <a:cubicBezTo>
                    <a:pt x="3539" y="5136"/>
                    <a:pt x="3539" y="5068"/>
                    <a:pt x="3539" y="4999"/>
                  </a:cubicBezTo>
                  <a:lnTo>
                    <a:pt x="3539" y="4931"/>
                  </a:lnTo>
                  <a:cubicBezTo>
                    <a:pt x="3562" y="4862"/>
                    <a:pt x="3562" y="4817"/>
                    <a:pt x="3562" y="4771"/>
                  </a:cubicBezTo>
                  <a:lnTo>
                    <a:pt x="3585" y="4657"/>
                  </a:lnTo>
                  <a:lnTo>
                    <a:pt x="3585" y="4611"/>
                  </a:lnTo>
                  <a:cubicBezTo>
                    <a:pt x="3585" y="4543"/>
                    <a:pt x="3607" y="4474"/>
                    <a:pt x="3607" y="4406"/>
                  </a:cubicBezTo>
                  <a:lnTo>
                    <a:pt x="3630" y="4315"/>
                  </a:lnTo>
                  <a:cubicBezTo>
                    <a:pt x="3630" y="4246"/>
                    <a:pt x="3630" y="4200"/>
                    <a:pt x="3653" y="4132"/>
                  </a:cubicBezTo>
                  <a:cubicBezTo>
                    <a:pt x="3653" y="4041"/>
                    <a:pt x="3676" y="3927"/>
                    <a:pt x="3699" y="3835"/>
                  </a:cubicBezTo>
                  <a:cubicBezTo>
                    <a:pt x="3699" y="3767"/>
                    <a:pt x="3699" y="3698"/>
                    <a:pt x="3721" y="3607"/>
                  </a:cubicBezTo>
                  <a:cubicBezTo>
                    <a:pt x="3744" y="3493"/>
                    <a:pt x="3744" y="3379"/>
                    <a:pt x="3767" y="3265"/>
                  </a:cubicBezTo>
                  <a:lnTo>
                    <a:pt x="3813" y="3082"/>
                  </a:lnTo>
                  <a:lnTo>
                    <a:pt x="3836" y="2945"/>
                  </a:lnTo>
                  <a:cubicBezTo>
                    <a:pt x="3858" y="2808"/>
                    <a:pt x="3858" y="2671"/>
                    <a:pt x="3904" y="2534"/>
                  </a:cubicBezTo>
                  <a:cubicBezTo>
                    <a:pt x="3927" y="2352"/>
                    <a:pt x="3950" y="2192"/>
                    <a:pt x="3973" y="2032"/>
                  </a:cubicBezTo>
                  <a:cubicBezTo>
                    <a:pt x="3995" y="1849"/>
                    <a:pt x="4018" y="1690"/>
                    <a:pt x="4018" y="1530"/>
                  </a:cubicBezTo>
                  <a:cubicBezTo>
                    <a:pt x="4041" y="1439"/>
                    <a:pt x="4041" y="1324"/>
                    <a:pt x="4041" y="1210"/>
                  </a:cubicBezTo>
                  <a:cubicBezTo>
                    <a:pt x="4064" y="1119"/>
                    <a:pt x="4064" y="1028"/>
                    <a:pt x="4064" y="914"/>
                  </a:cubicBezTo>
                  <a:cubicBezTo>
                    <a:pt x="4064" y="845"/>
                    <a:pt x="4064" y="754"/>
                    <a:pt x="4018" y="663"/>
                  </a:cubicBezTo>
                  <a:cubicBezTo>
                    <a:pt x="3995" y="617"/>
                    <a:pt x="3973" y="594"/>
                    <a:pt x="3927" y="548"/>
                  </a:cubicBezTo>
                  <a:cubicBezTo>
                    <a:pt x="3904" y="503"/>
                    <a:pt x="3858" y="480"/>
                    <a:pt x="3813" y="480"/>
                  </a:cubicBezTo>
                  <a:cubicBezTo>
                    <a:pt x="3813" y="457"/>
                    <a:pt x="3790" y="457"/>
                    <a:pt x="3767" y="434"/>
                  </a:cubicBezTo>
                  <a:cubicBezTo>
                    <a:pt x="3744" y="411"/>
                    <a:pt x="3699" y="389"/>
                    <a:pt x="3676" y="389"/>
                  </a:cubicBezTo>
                  <a:cubicBezTo>
                    <a:pt x="3630" y="366"/>
                    <a:pt x="3562" y="320"/>
                    <a:pt x="3516" y="320"/>
                  </a:cubicBezTo>
                  <a:lnTo>
                    <a:pt x="3493" y="320"/>
                  </a:lnTo>
                  <a:cubicBezTo>
                    <a:pt x="3448" y="320"/>
                    <a:pt x="3402" y="343"/>
                    <a:pt x="3379" y="366"/>
                  </a:cubicBezTo>
                  <a:lnTo>
                    <a:pt x="3311" y="343"/>
                  </a:lnTo>
                  <a:lnTo>
                    <a:pt x="3174" y="275"/>
                  </a:lnTo>
                  <a:cubicBezTo>
                    <a:pt x="3082" y="252"/>
                    <a:pt x="3014" y="206"/>
                    <a:pt x="2923" y="183"/>
                  </a:cubicBezTo>
                  <a:lnTo>
                    <a:pt x="2900" y="160"/>
                  </a:lnTo>
                  <a:cubicBezTo>
                    <a:pt x="2808" y="138"/>
                    <a:pt x="2740" y="92"/>
                    <a:pt x="2649" y="92"/>
                  </a:cubicBezTo>
                  <a:cubicBezTo>
                    <a:pt x="2603" y="69"/>
                    <a:pt x="2535" y="69"/>
                    <a:pt x="2489" y="69"/>
                  </a:cubicBezTo>
                  <a:lnTo>
                    <a:pt x="2420" y="69"/>
                  </a:lnTo>
                  <a:cubicBezTo>
                    <a:pt x="2352" y="46"/>
                    <a:pt x="2284" y="46"/>
                    <a:pt x="2215" y="23"/>
                  </a:cubicBezTo>
                  <a:cubicBezTo>
                    <a:pt x="2169" y="1"/>
                    <a:pt x="2124" y="1"/>
                    <a:pt x="2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22"/>
            <p:cNvSpPr/>
            <p:nvPr/>
          </p:nvSpPr>
          <p:spPr>
            <a:xfrm>
              <a:off x="6670275" y="2141625"/>
              <a:ext cx="81075" cy="99900"/>
            </a:xfrm>
            <a:custGeom>
              <a:avLst/>
              <a:gdLst/>
              <a:ahLst/>
              <a:cxnLst/>
              <a:rect l="l" t="t" r="r" b="b"/>
              <a:pathLst>
                <a:path w="3243" h="3996" extrusionOk="0">
                  <a:moveTo>
                    <a:pt x="2991" y="1"/>
                  </a:moveTo>
                  <a:cubicBezTo>
                    <a:pt x="2922" y="24"/>
                    <a:pt x="2877" y="24"/>
                    <a:pt x="2831" y="24"/>
                  </a:cubicBezTo>
                  <a:cubicBezTo>
                    <a:pt x="2763" y="46"/>
                    <a:pt x="2717" y="69"/>
                    <a:pt x="2649" y="92"/>
                  </a:cubicBezTo>
                  <a:cubicBezTo>
                    <a:pt x="2557" y="138"/>
                    <a:pt x="2466" y="160"/>
                    <a:pt x="2375" y="229"/>
                  </a:cubicBezTo>
                  <a:cubicBezTo>
                    <a:pt x="2283" y="275"/>
                    <a:pt x="2215" y="320"/>
                    <a:pt x="2124" y="389"/>
                  </a:cubicBezTo>
                  <a:cubicBezTo>
                    <a:pt x="2078" y="412"/>
                    <a:pt x="2055" y="434"/>
                    <a:pt x="2032" y="457"/>
                  </a:cubicBezTo>
                  <a:cubicBezTo>
                    <a:pt x="1987" y="480"/>
                    <a:pt x="1964" y="526"/>
                    <a:pt x="1918" y="549"/>
                  </a:cubicBezTo>
                  <a:cubicBezTo>
                    <a:pt x="1850" y="594"/>
                    <a:pt x="1804" y="617"/>
                    <a:pt x="1781" y="640"/>
                  </a:cubicBezTo>
                  <a:cubicBezTo>
                    <a:pt x="1736" y="663"/>
                    <a:pt x="1713" y="685"/>
                    <a:pt x="1667" y="708"/>
                  </a:cubicBezTo>
                  <a:cubicBezTo>
                    <a:pt x="1621" y="731"/>
                    <a:pt x="1576" y="754"/>
                    <a:pt x="1530" y="800"/>
                  </a:cubicBezTo>
                  <a:cubicBezTo>
                    <a:pt x="1462" y="845"/>
                    <a:pt x="1416" y="891"/>
                    <a:pt x="1393" y="959"/>
                  </a:cubicBezTo>
                  <a:lnTo>
                    <a:pt x="1348" y="982"/>
                  </a:lnTo>
                  <a:lnTo>
                    <a:pt x="1302" y="1074"/>
                  </a:lnTo>
                  <a:cubicBezTo>
                    <a:pt x="1256" y="1096"/>
                    <a:pt x="1233" y="1142"/>
                    <a:pt x="1188" y="1188"/>
                  </a:cubicBezTo>
                  <a:cubicBezTo>
                    <a:pt x="1142" y="1256"/>
                    <a:pt x="1096" y="1347"/>
                    <a:pt x="1051" y="1416"/>
                  </a:cubicBezTo>
                  <a:lnTo>
                    <a:pt x="1028" y="1439"/>
                  </a:lnTo>
                  <a:cubicBezTo>
                    <a:pt x="982" y="1530"/>
                    <a:pt x="937" y="1598"/>
                    <a:pt x="891" y="1667"/>
                  </a:cubicBezTo>
                  <a:cubicBezTo>
                    <a:pt x="845" y="1713"/>
                    <a:pt x="823" y="1758"/>
                    <a:pt x="800" y="1804"/>
                  </a:cubicBezTo>
                  <a:lnTo>
                    <a:pt x="731" y="1895"/>
                  </a:lnTo>
                  <a:cubicBezTo>
                    <a:pt x="708" y="1941"/>
                    <a:pt x="663" y="1987"/>
                    <a:pt x="640" y="2055"/>
                  </a:cubicBezTo>
                  <a:cubicBezTo>
                    <a:pt x="617" y="2078"/>
                    <a:pt x="594" y="2123"/>
                    <a:pt x="571" y="2169"/>
                  </a:cubicBezTo>
                  <a:lnTo>
                    <a:pt x="503" y="2260"/>
                  </a:lnTo>
                  <a:cubicBezTo>
                    <a:pt x="457" y="2306"/>
                    <a:pt x="435" y="2375"/>
                    <a:pt x="389" y="2420"/>
                  </a:cubicBezTo>
                  <a:lnTo>
                    <a:pt x="366" y="2443"/>
                  </a:lnTo>
                  <a:cubicBezTo>
                    <a:pt x="320" y="2534"/>
                    <a:pt x="252" y="2603"/>
                    <a:pt x="206" y="2694"/>
                  </a:cubicBezTo>
                  <a:lnTo>
                    <a:pt x="183" y="2717"/>
                  </a:lnTo>
                  <a:cubicBezTo>
                    <a:pt x="161" y="2763"/>
                    <a:pt x="138" y="2808"/>
                    <a:pt x="115" y="2854"/>
                  </a:cubicBezTo>
                  <a:cubicBezTo>
                    <a:pt x="92" y="2854"/>
                    <a:pt x="69" y="2854"/>
                    <a:pt x="69" y="2877"/>
                  </a:cubicBezTo>
                  <a:cubicBezTo>
                    <a:pt x="1" y="2945"/>
                    <a:pt x="1" y="3059"/>
                    <a:pt x="47" y="3128"/>
                  </a:cubicBezTo>
                  <a:lnTo>
                    <a:pt x="69" y="3151"/>
                  </a:lnTo>
                  <a:cubicBezTo>
                    <a:pt x="115" y="3173"/>
                    <a:pt x="161" y="3219"/>
                    <a:pt x="206" y="3265"/>
                  </a:cubicBezTo>
                  <a:cubicBezTo>
                    <a:pt x="252" y="3310"/>
                    <a:pt x="320" y="3356"/>
                    <a:pt x="389" y="3425"/>
                  </a:cubicBezTo>
                  <a:cubicBezTo>
                    <a:pt x="503" y="3493"/>
                    <a:pt x="594" y="3584"/>
                    <a:pt x="708" y="3653"/>
                  </a:cubicBezTo>
                  <a:lnTo>
                    <a:pt x="777" y="3698"/>
                  </a:lnTo>
                  <a:cubicBezTo>
                    <a:pt x="868" y="3744"/>
                    <a:pt x="937" y="3790"/>
                    <a:pt x="1028" y="3858"/>
                  </a:cubicBezTo>
                  <a:cubicBezTo>
                    <a:pt x="1074" y="3881"/>
                    <a:pt x="1096" y="3904"/>
                    <a:pt x="1142" y="3927"/>
                  </a:cubicBezTo>
                  <a:cubicBezTo>
                    <a:pt x="1188" y="3972"/>
                    <a:pt x="1233" y="3995"/>
                    <a:pt x="1279" y="3995"/>
                  </a:cubicBezTo>
                  <a:lnTo>
                    <a:pt x="1325" y="3995"/>
                  </a:lnTo>
                  <a:cubicBezTo>
                    <a:pt x="1370" y="3995"/>
                    <a:pt x="1416" y="3995"/>
                    <a:pt x="1462" y="3949"/>
                  </a:cubicBezTo>
                  <a:cubicBezTo>
                    <a:pt x="1462" y="3949"/>
                    <a:pt x="1462" y="3927"/>
                    <a:pt x="1462" y="3927"/>
                  </a:cubicBezTo>
                  <a:cubicBezTo>
                    <a:pt x="1485" y="3904"/>
                    <a:pt x="1485" y="3904"/>
                    <a:pt x="1507" y="3904"/>
                  </a:cubicBezTo>
                  <a:cubicBezTo>
                    <a:pt x="1507" y="3881"/>
                    <a:pt x="1507" y="3881"/>
                    <a:pt x="1507" y="3858"/>
                  </a:cubicBezTo>
                  <a:cubicBezTo>
                    <a:pt x="1553" y="3835"/>
                    <a:pt x="1576" y="3813"/>
                    <a:pt x="1599" y="3790"/>
                  </a:cubicBezTo>
                  <a:lnTo>
                    <a:pt x="1599" y="3767"/>
                  </a:lnTo>
                  <a:cubicBezTo>
                    <a:pt x="1621" y="3744"/>
                    <a:pt x="1644" y="3721"/>
                    <a:pt x="1667" y="3698"/>
                  </a:cubicBezTo>
                  <a:lnTo>
                    <a:pt x="1690" y="3653"/>
                  </a:lnTo>
                  <a:lnTo>
                    <a:pt x="1758" y="3561"/>
                  </a:lnTo>
                  <a:cubicBezTo>
                    <a:pt x="1781" y="3516"/>
                    <a:pt x="1804" y="3470"/>
                    <a:pt x="1827" y="3425"/>
                  </a:cubicBezTo>
                  <a:cubicBezTo>
                    <a:pt x="1873" y="3379"/>
                    <a:pt x="1895" y="3333"/>
                    <a:pt x="1918" y="3288"/>
                  </a:cubicBezTo>
                  <a:lnTo>
                    <a:pt x="1964" y="3196"/>
                  </a:lnTo>
                  <a:cubicBezTo>
                    <a:pt x="2032" y="3128"/>
                    <a:pt x="2078" y="3036"/>
                    <a:pt x="2124" y="2968"/>
                  </a:cubicBezTo>
                  <a:cubicBezTo>
                    <a:pt x="2215" y="2854"/>
                    <a:pt x="2283" y="2740"/>
                    <a:pt x="2375" y="2626"/>
                  </a:cubicBezTo>
                  <a:lnTo>
                    <a:pt x="2443" y="2489"/>
                  </a:lnTo>
                  <a:cubicBezTo>
                    <a:pt x="2489" y="2443"/>
                    <a:pt x="2512" y="2375"/>
                    <a:pt x="2557" y="2306"/>
                  </a:cubicBezTo>
                  <a:lnTo>
                    <a:pt x="2580" y="2260"/>
                  </a:lnTo>
                  <a:cubicBezTo>
                    <a:pt x="2649" y="2192"/>
                    <a:pt x="2694" y="2101"/>
                    <a:pt x="2740" y="2032"/>
                  </a:cubicBezTo>
                  <a:cubicBezTo>
                    <a:pt x="2763" y="1964"/>
                    <a:pt x="2808" y="1872"/>
                    <a:pt x="2831" y="1781"/>
                  </a:cubicBezTo>
                  <a:cubicBezTo>
                    <a:pt x="2854" y="1735"/>
                    <a:pt x="2854" y="1667"/>
                    <a:pt x="2877" y="1621"/>
                  </a:cubicBezTo>
                  <a:cubicBezTo>
                    <a:pt x="2900" y="1553"/>
                    <a:pt x="2922" y="1507"/>
                    <a:pt x="2945" y="1439"/>
                  </a:cubicBezTo>
                  <a:cubicBezTo>
                    <a:pt x="2945" y="1370"/>
                    <a:pt x="2968" y="1279"/>
                    <a:pt x="2991" y="1210"/>
                  </a:cubicBezTo>
                  <a:cubicBezTo>
                    <a:pt x="3014" y="1165"/>
                    <a:pt x="3037" y="1119"/>
                    <a:pt x="3059" y="1051"/>
                  </a:cubicBezTo>
                  <a:lnTo>
                    <a:pt x="3105" y="959"/>
                  </a:lnTo>
                  <a:cubicBezTo>
                    <a:pt x="3128" y="868"/>
                    <a:pt x="3151" y="800"/>
                    <a:pt x="3174" y="708"/>
                  </a:cubicBezTo>
                  <a:cubicBezTo>
                    <a:pt x="3196" y="640"/>
                    <a:pt x="3219" y="571"/>
                    <a:pt x="3242" y="480"/>
                  </a:cubicBezTo>
                  <a:cubicBezTo>
                    <a:pt x="3242" y="434"/>
                    <a:pt x="3242" y="389"/>
                    <a:pt x="3242" y="343"/>
                  </a:cubicBezTo>
                  <a:cubicBezTo>
                    <a:pt x="3242" y="320"/>
                    <a:pt x="3242" y="297"/>
                    <a:pt x="3242" y="275"/>
                  </a:cubicBezTo>
                  <a:cubicBezTo>
                    <a:pt x="3242" y="252"/>
                    <a:pt x="3242" y="252"/>
                    <a:pt x="3242" y="229"/>
                  </a:cubicBezTo>
                  <a:cubicBezTo>
                    <a:pt x="3219" y="183"/>
                    <a:pt x="3219" y="160"/>
                    <a:pt x="3196" y="138"/>
                  </a:cubicBezTo>
                  <a:cubicBezTo>
                    <a:pt x="3174" y="115"/>
                    <a:pt x="3128" y="92"/>
                    <a:pt x="3082" y="69"/>
                  </a:cubicBezTo>
                  <a:cubicBezTo>
                    <a:pt x="3059" y="46"/>
                    <a:pt x="3037" y="1"/>
                    <a:pt x="29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22"/>
            <p:cNvSpPr/>
            <p:nvPr/>
          </p:nvSpPr>
          <p:spPr>
            <a:xfrm>
              <a:off x="6701100" y="2168450"/>
              <a:ext cx="37675" cy="26275"/>
            </a:xfrm>
            <a:custGeom>
              <a:avLst/>
              <a:gdLst/>
              <a:ahLst/>
              <a:cxnLst/>
              <a:rect l="l" t="t" r="r" b="b"/>
              <a:pathLst>
                <a:path w="1507" h="1051" extrusionOk="0">
                  <a:moveTo>
                    <a:pt x="69" y="1"/>
                  </a:moveTo>
                  <a:cubicBezTo>
                    <a:pt x="46" y="1"/>
                    <a:pt x="23" y="23"/>
                    <a:pt x="0" y="46"/>
                  </a:cubicBezTo>
                  <a:cubicBezTo>
                    <a:pt x="0" y="69"/>
                    <a:pt x="0" y="92"/>
                    <a:pt x="0" y="115"/>
                  </a:cubicBezTo>
                  <a:cubicBezTo>
                    <a:pt x="0" y="137"/>
                    <a:pt x="23" y="160"/>
                    <a:pt x="46" y="183"/>
                  </a:cubicBezTo>
                  <a:cubicBezTo>
                    <a:pt x="92" y="206"/>
                    <a:pt x="115" y="206"/>
                    <a:pt x="160" y="229"/>
                  </a:cubicBezTo>
                  <a:cubicBezTo>
                    <a:pt x="274" y="274"/>
                    <a:pt x="411" y="320"/>
                    <a:pt x="525" y="389"/>
                  </a:cubicBezTo>
                  <a:cubicBezTo>
                    <a:pt x="571" y="434"/>
                    <a:pt x="640" y="480"/>
                    <a:pt x="685" y="503"/>
                  </a:cubicBezTo>
                  <a:cubicBezTo>
                    <a:pt x="754" y="548"/>
                    <a:pt x="799" y="594"/>
                    <a:pt x="868" y="640"/>
                  </a:cubicBezTo>
                  <a:cubicBezTo>
                    <a:pt x="891" y="662"/>
                    <a:pt x="913" y="685"/>
                    <a:pt x="936" y="685"/>
                  </a:cubicBezTo>
                  <a:cubicBezTo>
                    <a:pt x="1028" y="754"/>
                    <a:pt x="1096" y="799"/>
                    <a:pt x="1165" y="868"/>
                  </a:cubicBezTo>
                  <a:cubicBezTo>
                    <a:pt x="1233" y="914"/>
                    <a:pt x="1301" y="982"/>
                    <a:pt x="1370" y="1050"/>
                  </a:cubicBezTo>
                  <a:lnTo>
                    <a:pt x="1438" y="1050"/>
                  </a:lnTo>
                  <a:cubicBezTo>
                    <a:pt x="1461" y="1050"/>
                    <a:pt x="1484" y="1028"/>
                    <a:pt x="1507" y="1005"/>
                  </a:cubicBezTo>
                  <a:cubicBezTo>
                    <a:pt x="1507" y="982"/>
                    <a:pt x="1507" y="959"/>
                    <a:pt x="1507" y="936"/>
                  </a:cubicBezTo>
                  <a:cubicBezTo>
                    <a:pt x="1507" y="920"/>
                    <a:pt x="1496" y="905"/>
                    <a:pt x="1481" y="889"/>
                  </a:cubicBezTo>
                  <a:lnTo>
                    <a:pt x="1481" y="889"/>
                  </a:lnTo>
                  <a:cubicBezTo>
                    <a:pt x="1482" y="889"/>
                    <a:pt x="1483" y="890"/>
                    <a:pt x="1484" y="891"/>
                  </a:cubicBezTo>
                  <a:cubicBezTo>
                    <a:pt x="1468" y="875"/>
                    <a:pt x="1464" y="870"/>
                    <a:pt x="1462" y="869"/>
                  </a:cubicBezTo>
                  <a:lnTo>
                    <a:pt x="1462" y="869"/>
                  </a:lnTo>
                  <a:cubicBezTo>
                    <a:pt x="1469" y="875"/>
                    <a:pt x="1475" y="882"/>
                    <a:pt x="1481" y="889"/>
                  </a:cubicBezTo>
                  <a:lnTo>
                    <a:pt x="1481" y="889"/>
                  </a:lnTo>
                  <a:cubicBezTo>
                    <a:pt x="1391" y="821"/>
                    <a:pt x="1324" y="753"/>
                    <a:pt x="1256" y="685"/>
                  </a:cubicBezTo>
                  <a:cubicBezTo>
                    <a:pt x="1165" y="617"/>
                    <a:pt x="1096" y="571"/>
                    <a:pt x="1005" y="503"/>
                  </a:cubicBezTo>
                  <a:cubicBezTo>
                    <a:pt x="982" y="480"/>
                    <a:pt x="982" y="480"/>
                    <a:pt x="959" y="480"/>
                  </a:cubicBezTo>
                  <a:lnTo>
                    <a:pt x="982" y="480"/>
                  </a:lnTo>
                  <a:cubicBezTo>
                    <a:pt x="913" y="434"/>
                    <a:pt x="845" y="389"/>
                    <a:pt x="776" y="343"/>
                  </a:cubicBezTo>
                  <a:cubicBezTo>
                    <a:pt x="731" y="297"/>
                    <a:pt x="662" y="252"/>
                    <a:pt x="594" y="206"/>
                  </a:cubicBezTo>
                  <a:cubicBezTo>
                    <a:pt x="457" y="137"/>
                    <a:pt x="320" y="92"/>
                    <a:pt x="183" y="23"/>
                  </a:cubicBezTo>
                  <a:cubicBezTo>
                    <a:pt x="183" y="23"/>
                    <a:pt x="160" y="23"/>
                    <a:pt x="1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22"/>
            <p:cNvSpPr/>
            <p:nvPr/>
          </p:nvSpPr>
          <p:spPr>
            <a:xfrm>
              <a:off x="6706225" y="2205550"/>
              <a:ext cx="111875" cy="62775"/>
            </a:xfrm>
            <a:custGeom>
              <a:avLst/>
              <a:gdLst/>
              <a:ahLst/>
              <a:cxnLst/>
              <a:rect l="l" t="t" r="r" b="b"/>
              <a:pathLst>
                <a:path w="4475" h="2511" extrusionOk="0">
                  <a:moveTo>
                    <a:pt x="3744" y="0"/>
                  </a:moveTo>
                  <a:cubicBezTo>
                    <a:pt x="3630" y="0"/>
                    <a:pt x="3516" y="0"/>
                    <a:pt x="3425" y="23"/>
                  </a:cubicBezTo>
                  <a:cubicBezTo>
                    <a:pt x="3356" y="23"/>
                    <a:pt x="3265" y="46"/>
                    <a:pt x="3174" y="69"/>
                  </a:cubicBezTo>
                  <a:cubicBezTo>
                    <a:pt x="3105" y="69"/>
                    <a:pt x="3037" y="91"/>
                    <a:pt x="2945" y="91"/>
                  </a:cubicBezTo>
                  <a:cubicBezTo>
                    <a:pt x="2900" y="114"/>
                    <a:pt x="2831" y="114"/>
                    <a:pt x="2786" y="137"/>
                  </a:cubicBezTo>
                  <a:cubicBezTo>
                    <a:pt x="2763" y="137"/>
                    <a:pt x="2763" y="137"/>
                    <a:pt x="2740" y="114"/>
                  </a:cubicBezTo>
                  <a:lnTo>
                    <a:pt x="2603" y="114"/>
                  </a:lnTo>
                  <a:cubicBezTo>
                    <a:pt x="2534" y="137"/>
                    <a:pt x="2489" y="160"/>
                    <a:pt x="2443" y="183"/>
                  </a:cubicBezTo>
                  <a:cubicBezTo>
                    <a:pt x="2329" y="228"/>
                    <a:pt x="2192" y="297"/>
                    <a:pt x="2078" y="365"/>
                  </a:cubicBezTo>
                  <a:cubicBezTo>
                    <a:pt x="1964" y="411"/>
                    <a:pt x="1850" y="479"/>
                    <a:pt x="1736" y="525"/>
                  </a:cubicBezTo>
                  <a:lnTo>
                    <a:pt x="1644" y="571"/>
                  </a:lnTo>
                  <a:cubicBezTo>
                    <a:pt x="1530" y="639"/>
                    <a:pt x="1439" y="685"/>
                    <a:pt x="1348" y="753"/>
                  </a:cubicBezTo>
                  <a:cubicBezTo>
                    <a:pt x="1279" y="776"/>
                    <a:pt x="1233" y="799"/>
                    <a:pt x="1188" y="822"/>
                  </a:cubicBezTo>
                  <a:cubicBezTo>
                    <a:pt x="1119" y="868"/>
                    <a:pt x="1028" y="913"/>
                    <a:pt x="937" y="959"/>
                  </a:cubicBezTo>
                  <a:lnTo>
                    <a:pt x="845" y="1004"/>
                  </a:lnTo>
                  <a:cubicBezTo>
                    <a:pt x="777" y="1027"/>
                    <a:pt x="731" y="1050"/>
                    <a:pt x="686" y="1073"/>
                  </a:cubicBezTo>
                  <a:cubicBezTo>
                    <a:pt x="617" y="1119"/>
                    <a:pt x="526" y="1141"/>
                    <a:pt x="457" y="1164"/>
                  </a:cubicBezTo>
                  <a:cubicBezTo>
                    <a:pt x="412" y="1187"/>
                    <a:pt x="366" y="1210"/>
                    <a:pt x="320" y="1233"/>
                  </a:cubicBezTo>
                  <a:cubicBezTo>
                    <a:pt x="275" y="1256"/>
                    <a:pt x="252" y="1301"/>
                    <a:pt x="229" y="1324"/>
                  </a:cubicBezTo>
                  <a:cubicBezTo>
                    <a:pt x="206" y="1301"/>
                    <a:pt x="183" y="1301"/>
                    <a:pt x="161" y="1301"/>
                  </a:cubicBezTo>
                  <a:cubicBezTo>
                    <a:pt x="115" y="1301"/>
                    <a:pt x="69" y="1324"/>
                    <a:pt x="24" y="1370"/>
                  </a:cubicBezTo>
                  <a:cubicBezTo>
                    <a:pt x="24" y="1415"/>
                    <a:pt x="1" y="1461"/>
                    <a:pt x="24" y="1484"/>
                  </a:cubicBezTo>
                  <a:cubicBezTo>
                    <a:pt x="24" y="1529"/>
                    <a:pt x="47" y="1552"/>
                    <a:pt x="69" y="1575"/>
                  </a:cubicBezTo>
                  <a:cubicBezTo>
                    <a:pt x="161" y="1621"/>
                    <a:pt x="252" y="1689"/>
                    <a:pt x="320" y="1758"/>
                  </a:cubicBezTo>
                  <a:cubicBezTo>
                    <a:pt x="389" y="1803"/>
                    <a:pt x="457" y="1849"/>
                    <a:pt x="526" y="1895"/>
                  </a:cubicBezTo>
                  <a:cubicBezTo>
                    <a:pt x="617" y="1963"/>
                    <a:pt x="708" y="2009"/>
                    <a:pt x="823" y="2077"/>
                  </a:cubicBezTo>
                  <a:cubicBezTo>
                    <a:pt x="845" y="2100"/>
                    <a:pt x="868" y="2100"/>
                    <a:pt x="891" y="2123"/>
                  </a:cubicBezTo>
                  <a:cubicBezTo>
                    <a:pt x="914" y="2146"/>
                    <a:pt x="937" y="2146"/>
                    <a:pt x="960" y="2169"/>
                  </a:cubicBezTo>
                  <a:lnTo>
                    <a:pt x="1142" y="2283"/>
                  </a:lnTo>
                  <a:lnTo>
                    <a:pt x="1233" y="2328"/>
                  </a:lnTo>
                  <a:cubicBezTo>
                    <a:pt x="1256" y="2351"/>
                    <a:pt x="1302" y="2351"/>
                    <a:pt x="1348" y="2374"/>
                  </a:cubicBezTo>
                  <a:cubicBezTo>
                    <a:pt x="1370" y="2397"/>
                    <a:pt x="1370" y="2397"/>
                    <a:pt x="1393" y="2420"/>
                  </a:cubicBezTo>
                  <a:cubicBezTo>
                    <a:pt x="1416" y="2442"/>
                    <a:pt x="1462" y="2465"/>
                    <a:pt x="1484" y="2465"/>
                  </a:cubicBezTo>
                  <a:cubicBezTo>
                    <a:pt x="1530" y="2511"/>
                    <a:pt x="1576" y="2511"/>
                    <a:pt x="1621" y="2511"/>
                  </a:cubicBezTo>
                  <a:lnTo>
                    <a:pt x="1667" y="2511"/>
                  </a:lnTo>
                  <a:cubicBezTo>
                    <a:pt x="1713" y="2511"/>
                    <a:pt x="1736" y="2488"/>
                    <a:pt x="1781" y="2465"/>
                  </a:cubicBezTo>
                  <a:lnTo>
                    <a:pt x="1850" y="2420"/>
                  </a:lnTo>
                  <a:lnTo>
                    <a:pt x="1895" y="2397"/>
                  </a:lnTo>
                  <a:cubicBezTo>
                    <a:pt x="1941" y="2374"/>
                    <a:pt x="1987" y="2351"/>
                    <a:pt x="2032" y="2328"/>
                  </a:cubicBezTo>
                  <a:lnTo>
                    <a:pt x="2078" y="2305"/>
                  </a:lnTo>
                  <a:cubicBezTo>
                    <a:pt x="2146" y="2283"/>
                    <a:pt x="2192" y="2237"/>
                    <a:pt x="2238" y="2214"/>
                  </a:cubicBezTo>
                  <a:lnTo>
                    <a:pt x="2283" y="2191"/>
                  </a:lnTo>
                  <a:lnTo>
                    <a:pt x="2306" y="2169"/>
                  </a:lnTo>
                  <a:cubicBezTo>
                    <a:pt x="2352" y="2146"/>
                    <a:pt x="2420" y="2100"/>
                    <a:pt x="2466" y="2077"/>
                  </a:cubicBezTo>
                  <a:lnTo>
                    <a:pt x="2557" y="2032"/>
                  </a:lnTo>
                  <a:cubicBezTo>
                    <a:pt x="2603" y="2009"/>
                    <a:pt x="2649" y="1986"/>
                    <a:pt x="2694" y="1963"/>
                  </a:cubicBezTo>
                  <a:cubicBezTo>
                    <a:pt x="2740" y="1940"/>
                    <a:pt x="2786" y="1917"/>
                    <a:pt x="2831" y="1895"/>
                  </a:cubicBezTo>
                  <a:cubicBezTo>
                    <a:pt x="2877" y="1872"/>
                    <a:pt x="2922" y="1849"/>
                    <a:pt x="2968" y="1826"/>
                  </a:cubicBezTo>
                  <a:cubicBezTo>
                    <a:pt x="3014" y="1826"/>
                    <a:pt x="3037" y="1803"/>
                    <a:pt x="3082" y="1781"/>
                  </a:cubicBezTo>
                  <a:cubicBezTo>
                    <a:pt x="3105" y="1781"/>
                    <a:pt x="3128" y="1758"/>
                    <a:pt x="3151" y="1758"/>
                  </a:cubicBezTo>
                  <a:cubicBezTo>
                    <a:pt x="3242" y="1712"/>
                    <a:pt x="3333" y="1666"/>
                    <a:pt x="3379" y="1621"/>
                  </a:cubicBezTo>
                  <a:cubicBezTo>
                    <a:pt x="3447" y="1575"/>
                    <a:pt x="3470" y="1529"/>
                    <a:pt x="3516" y="1461"/>
                  </a:cubicBezTo>
                  <a:cubicBezTo>
                    <a:pt x="3562" y="1415"/>
                    <a:pt x="3584" y="1370"/>
                    <a:pt x="3607" y="1324"/>
                  </a:cubicBezTo>
                  <a:lnTo>
                    <a:pt x="3630" y="1301"/>
                  </a:lnTo>
                  <a:cubicBezTo>
                    <a:pt x="3653" y="1256"/>
                    <a:pt x="3676" y="1233"/>
                    <a:pt x="3699" y="1187"/>
                  </a:cubicBezTo>
                  <a:cubicBezTo>
                    <a:pt x="3744" y="1187"/>
                    <a:pt x="3767" y="1164"/>
                    <a:pt x="3813" y="1141"/>
                  </a:cubicBezTo>
                  <a:cubicBezTo>
                    <a:pt x="3858" y="1096"/>
                    <a:pt x="3927" y="1050"/>
                    <a:pt x="3972" y="1027"/>
                  </a:cubicBezTo>
                  <a:cubicBezTo>
                    <a:pt x="3995" y="982"/>
                    <a:pt x="4041" y="936"/>
                    <a:pt x="4064" y="913"/>
                  </a:cubicBezTo>
                  <a:lnTo>
                    <a:pt x="4087" y="868"/>
                  </a:lnTo>
                  <a:cubicBezTo>
                    <a:pt x="4132" y="845"/>
                    <a:pt x="4155" y="822"/>
                    <a:pt x="4201" y="799"/>
                  </a:cubicBezTo>
                  <a:cubicBezTo>
                    <a:pt x="4246" y="753"/>
                    <a:pt x="4269" y="731"/>
                    <a:pt x="4315" y="708"/>
                  </a:cubicBezTo>
                  <a:cubicBezTo>
                    <a:pt x="4338" y="685"/>
                    <a:pt x="4360" y="662"/>
                    <a:pt x="4360" y="639"/>
                  </a:cubicBezTo>
                  <a:cubicBezTo>
                    <a:pt x="4383" y="616"/>
                    <a:pt x="4406" y="594"/>
                    <a:pt x="4406" y="571"/>
                  </a:cubicBezTo>
                  <a:lnTo>
                    <a:pt x="4406" y="548"/>
                  </a:lnTo>
                  <a:cubicBezTo>
                    <a:pt x="4452" y="457"/>
                    <a:pt x="4475" y="343"/>
                    <a:pt x="4429" y="274"/>
                  </a:cubicBezTo>
                  <a:cubicBezTo>
                    <a:pt x="4383" y="160"/>
                    <a:pt x="4292" y="91"/>
                    <a:pt x="4178" y="46"/>
                  </a:cubicBezTo>
                  <a:cubicBezTo>
                    <a:pt x="4109" y="23"/>
                    <a:pt x="4041" y="23"/>
                    <a:pt x="3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22"/>
            <p:cNvSpPr/>
            <p:nvPr/>
          </p:nvSpPr>
          <p:spPr>
            <a:xfrm>
              <a:off x="6760450" y="2211825"/>
              <a:ext cx="22275" cy="40125"/>
            </a:xfrm>
            <a:custGeom>
              <a:avLst/>
              <a:gdLst/>
              <a:ahLst/>
              <a:cxnLst/>
              <a:rect l="l" t="t" r="r" b="b"/>
              <a:pathLst>
                <a:path w="891" h="1605" extrusionOk="0">
                  <a:moveTo>
                    <a:pt x="92" y="0"/>
                  </a:moveTo>
                  <a:cubicBezTo>
                    <a:pt x="69" y="0"/>
                    <a:pt x="46" y="0"/>
                    <a:pt x="23" y="23"/>
                  </a:cubicBezTo>
                  <a:cubicBezTo>
                    <a:pt x="0" y="46"/>
                    <a:pt x="0" y="69"/>
                    <a:pt x="0" y="92"/>
                  </a:cubicBezTo>
                  <a:cubicBezTo>
                    <a:pt x="0" y="114"/>
                    <a:pt x="0" y="137"/>
                    <a:pt x="23" y="160"/>
                  </a:cubicBezTo>
                  <a:cubicBezTo>
                    <a:pt x="23" y="160"/>
                    <a:pt x="46" y="183"/>
                    <a:pt x="46" y="183"/>
                  </a:cubicBezTo>
                  <a:cubicBezTo>
                    <a:pt x="137" y="297"/>
                    <a:pt x="206" y="434"/>
                    <a:pt x="274" y="571"/>
                  </a:cubicBezTo>
                  <a:cubicBezTo>
                    <a:pt x="297" y="617"/>
                    <a:pt x="320" y="662"/>
                    <a:pt x="343" y="708"/>
                  </a:cubicBezTo>
                  <a:cubicBezTo>
                    <a:pt x="365" y="753"/>
                    <a:pt x="388" y="776"/>
                    <a:pt x="411" y="822"/>
                  </a:cubicBezTo>
                  <a:cubicBezTo>
                    <a:pt x="434" y="868"/>
                    <a:pt x="457" y="913"/>
                    <a:pt x="480" y="936"/>
                  </a:cubicBezTo>
                  <a:cubicBezTo>
                    <a:pt x="502" y="1005"/>
                    <a:pt x="525" y="1050"/>
                    <a:pt x="548" y="1119"/>
                  </a:cubicBezTo>
                  <a:cubicBezTo>
                    <a:pt x="594" y="1187"/>
                    <a:pt x="617" y="1278"/>
                    <a:pt x="639" y="1370"/>
                  </a:cubicBezTo>
                  <a:cubicBezTo>
                    <a:pt x="662" y="1393"/>
                    <a:pt x="662" y="1415"/>
                    <a:pt x="662" y="1438"/>
                  </a:cubicBezTo>
                  <a:cubicBezTo>
                    <a:pt x="685" y="1461"/>
                    <a:pt x="685" y="1507"/>
                    <a:pt x="685" y="1530"/>
                  </a:cubicBezTo>
                  <a:cubicBezTo>
                    <a:pt x="704" y="1567"/>
                    <a:pt x="738" y="1604"/>
                    <a:pt x="774" y="1604"/>
                  </a:cubicBezTo>
                  <a:cubicBezTo>
                    <a:pt x="782" y="1604"/>
                    <a:pt x="791" y="1602"/>
                    <a:pt x="799" y="1598"/>
                  </a:cubicBezTo>
                  <a:cubicBezTo>
                    <a:pt x="868" y="1598"/>
                    <a:pt x="890" y="1530"/>
                    <a:pt x="890" y="1484"/>
                  </a:cubicBezTo>
                  <a:cubicBezTo>
                    <a:pt x="890" y="1461"/>
                    <a:pt x="868" y="1461"/>
                    <a:pt x="868" y="1438"/>
                  </a:cubicBezTo>
                  <a:cubicBezTo>
                    <a:pt x="868" y="1415"/>
                    <a:pt x="868" y="1393"/>
                    <a:pt x="845" y="1370"/>
                  </a:cubicBezTo>
                  <a:cubicBezTo>
                    <a:pt x="845" y="1324"/>
                    <a:pt x="822" y="1278"/>
                    <a:pt x="799" y="1233"/>
                  </a:cubicBezTo>
                  <a:cubicBezTo>
                    <a:pt x="753" y="1119"/>
                    <a:pt x="731" y="1027"/>
                    <a:pt x="685" y="913"/>
                  </a:cubicBezTo>
                  <a:cubicBezTo>
                    <a:pt x="639" y="822"/>
                    <a:pt x="594" y="731"/>
                    <a:pt x="548" y="639"/>
                  </a:cubicBezTo>
                  <a:cubicBezTo>
                    <a:pt x="525" y="617"/>
                    <a:pt x="502" y="571"/>
                    <a:pt x="480" y="525"/>
                  </a:cubicBezTo>
                  <a:cubicBezTo>
                    <a:pt x="457" y="480"/>
                    <a:pt x="434" y="457"/>
                    <a:pt x="411" y="411"/>
                  </a:cubicBezTo>
                  <a:cubicBezTo>
                    <a:pt x="365" y="343"/>
                    <a:pt x="343" y="274"/>
                    <a:pt x="297" y="206"/>
                  </a:cubicBezTo>
                  <a:cubicBezTo>
                    <a:pt x="274" y="183"/>
                    <a:pt x="251" y="160"/>
                    <a:pt x="229" y="114"/>
                  </a:cubicBezTo>
                  <a:cubicBezTo>
                    <a:pt x="206" y="92"/>
                    <a:pt x="206" y="46"/>
                    <a:pt x="160" y="23"/>
                  </a:cubicBezTo>
                  <a:cubicBezTo>
                    <a:pt x="137" y="0"/>
                    <a:pt x="114"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22"/>
            <p:cNvSpPr/>
            <p:nvPr/>
          </p:nvSpPr>
          <p:spPr>
            <a:xfrm>
              <a:off x="6340450" y="1829500"/>
              <a:ext cx="583800" cy="629425"/>
            </a:xfrm>
            <a:custGeom>
              <a:avLst/>
              <a:gdLst/>
              <a:ahLst/>
              <a:cxnLst/>
              <a:rect l="l" t="t" r="r" b="b"/>
              <a:pathLst>
                <a:path w="23352" h="25177" extrusionOk="0">
                  <a:moveTo>
                    <a:pt x="21000" y="343"/>
                  </a:moveTo>
                  <a:lnTo>
                    <a:pt x="21023" y="350"/>
                  </a:lnTo>
                  <a:lnTo>
                    <a:pt x="21023" y="350"/>
                  </a:lnTo>
                  <a:cubicBezTo>
                    <a:pt x="21023" y="346"/>
                    <a:pt x="21023" y="343"/>
                    <a:pt x="21023" y="343"/>
                  </a:cubicBezTo>
                  <a:close/>
                  <a:moveTo>
                    <a:pt x="17827" y="0"/>
                  </a:moveTo>
                  <a:cubicBezTo>
                    <a:pt x="17759" y="23"/>
                    <a:pt x="17668" y="23"/>
                    <a:pt x="17599" y="23"/>
                  </a:cubicBezTo>
                  <a:lnTo>
                    <a:pt x="17508" y="46"/>
                  </a:lnTo>
                  <a:cubicBezTo>
                    <a:pt x="17394" y="46"/>
                    <a:pt x="17302" y="46"/>
                    <a:pt x="17188" y="69"/>
                  </a:cubicBezTo>
                  <a:cubicBezTo>
                    <a:pt x="16823" y="114"/>
                    <a:pt x="16481" y="206"/>
                    <a:pt x="16138" y="297"/>
                  </a:cubicBezTo>
                  <a:lnTo>
                    <a:pt x="16024" y="343"/>
                  </a:lnTo>
                  <a:cubicBezTo>
                    <a:pt x="15910" y="366"/>
                    <a:pt x="15819" y="411"/>
                    <a:pt x="15705" y="434"/>
                  </a:cubicBezTo>
                  <a:cubicBezTo>
                    <a:pt x="15636" y="457"/>
                    <a:pt x="15591" y="480"/>
                    <a:pt x="15522" y="502"/>
                  </a:cubicBezTo>
                  <a:lnTo>
                    <a:pt x="15408" y="525"/>
                  </a:lnTo>
                  <a:cubicBezTo>
                    <a:pt x="15317" y="548"/>
                    <a:pt x="15225" y="571"/>
                    <a:pt x="15134" y="594"/>
                  </a:cubicBezTo>
                  <a:cubicBezTo>
                    <a:pt x="15043" y="639"/>
                    <a:pt x="14951" y="662"/>
                    <a:pt x="14860" y="685"/>
                  </a:cubicBezTo>
                  <a:cubicBezTo>
                    <a:pt x="14814" y="708"/>
                    <a:pt x="14746" y="731"/>
                    <a:pt x="14700" y="754"/>
                  </a:cubicBezTo>
                  <a:lnTo>
                    <a:pt x="14586" y="776"/>
                  </a:lnTo>
                  <a:lnTo>
                    <a:pt x="14518" y="799"/>
                  </a:lnTo>
                  <a:cubicBezTo>
                    <a:pt x="14449" y="822"/>
                    <a:pt x="14381" y="868"/>
                    <a:pt x="14312" y="890"/>
                  </a:cubicBezTo>
                  <a:cubicBezTo>
                    <a:pt x="14198" y="936"/>
                    <a:pt x="14061" y="982"/>
                    <a:pt x="13947" y="1005"/>
                  </a:cubicBezTo>
                  <a:cubicBezTo>
                    <a:pt x="13879" y="1027"/>
                    <a:pt x="13833" y="1050"/>
                    <a:pt x="13764" y="1073"/>
                  </a:cubicBezTo>
                  <a:lnTo>
                    <a:pt x="13673" y="1096"/>
                  </a:lnTo>
                  <a:cubicBezTo>
                    <a:pt x="13605" y="1119"/>
                    <a:pt x="13536" y="1142"/>
                    <a:pt x="13468" y="1187"/>
                  </a:cubicBezTo>
                  <a:cubicBezTo>
                    <a:pt x="13376" y="1210"/>
                    <a:pt x="13262" y="1256"/>
                    <a:pt x="13171" y="1301"/>
                  </a:cubicBezTo>
                  <a:cubicBezTo>
                    <a:pt x="13080" y="1347"/>
                    <a:pt x="12966" y="1415"/>
                    <a:pt x="12829" y="1484"/>
                  </a:cubicBezTo>
                  <a:cubicBezTo>
                    <a:pt x="12806" y="1507"/>
                    <a:pt x="12760" y="1530"/>
                    <a:pt x="12715" y="1552"/>
                  </a:cubicBezTo>
                  <a:cubicBezTo>
                    <a:pt x="12669" y="1575"/>
                    <a:pt x="12600" y="1598"/>
                    <a:pt x="12555" y="1621"/>
                  </a:cubicBezTo>
                  <a:cubicBezTo>
                    <a:pt x="12372" y="1735"/>
                    <a:pt x="12190" y="1849"/>
                    <a:pt x="12007" y="1963"/>
                  </a:cubicBezTo>
                  <a:cubicBezTo>
                    <a:pt x="11893" y="2009"/>
                    <a:pt x="11802" y="2077"/>
                    <a:pt x="11687" y="2146"/>
                  </a:cubicBezTo>
                  <a:cubicBezTo>
                    <a:pt x="11596" y="2192"/>
                    <a:pt x="11505" y="2237"/>
                    <a:pt x="11436" y="2283"/>
                  </a:cubicBezTo>
                  <a:cubicBezTo>
                    <a:pt x="11117" y="2488"/>
                    <a:pt x="10797" y="2694"/>
                    <a:pt x="10478" y="2945"/>
                  </a:cubicBezTo>
                  <a:cubicBezTo>
                    <a:pt x="10409" y="2990"/>
                    <a:pt x="10318" y="3059"/>
                    <a:pt x="10249" y="3105"/>
                  </a:cubicBezTo>
                  <a:cubicBezTo>
                    <a:pt x="10204" y="3150"/>
                    <a:pt x="10158" y="3196"/>
                    <a:pt x="10112" y="3219"/>
                  </a:cubicBezTo>
                  <a:lnTo>
                    <a:pt x="10044" y="3287"/>
                  </a:lnTo>
                  <a:lnTo>
                    <a:pt x="9953" y="3356"/>
                  </a:lnTo>
                  <a:cubicBezTo>
                    <a:pt x="9816" y="3470"/>
                    <a:pt x="9679" y="3584"/>
                    <a:pt x="9565" y="3698"/>
                  </a:cubicBezTo>
                  <a:lnTo>
                    <a:pt x="9542" y="3721"/>
                  </a:lnTo>
                  <a:lnTo>
                    <a:pt x="9496" y="3744"/>
                  </a:lnTo>
                  <a:lnTo>
                    <a:pt x="9451" y="3789"/>
                  </a:lnTo>
                  <a:cubicBezTo>
                    <a:pt x="9405" y="3835"/>
                    <a:pt x="9359" y="3881"/>
                    <a:pt x="9314" y="3903"/>
                  </a:cubicBezTo>
                  <a:lnTo>
                    <a:pt x="9131" y="4063"/>
                  </a:lnTo>
                  <a:cubicBezTo>
                    <a:pt x="9040" y="4154"/>
                    <a:pt x="8926" y="4246"/>
                    <a:pt x="8834" y="4337"/>
                  </a:cubicBezTo>
                  <a:lnTo>
                    <a:pt x="8811" y="4360"/>
                  </a:lnTo>
                  <a:cubicBezTo>
                    <a:pt x="8789" y="4383"/>
                    <a:pt x="8766" y="4383"/>
                    <a:pt x="8743" y="4406"/>
                  </a:cubicBezTo>
                  <a:lnTo>
                    <a:pt x="8720" y="4428"/>
                  </a:lnTo>
                  <a:lnTo>
                    <a:pt x="8720" y="4451"/>
                  </a:lnTo>
                  <a:cubicBezTo>
                    <a:pt x="8674" y="4474"/>
                    <a:pt x="8652" y="4497"/>
                    <a:pt x="8606" y="4543"/>
                  </a:cubicBezTo>
                  <a:cubicBezTo>
                    <a:pt x="8446" y="4679"/>
                    <a:pt x="8286" y="4816"/>
                    <a:pt x="8149" y="4976"/>
                  </a:cubicBezTo>
                  <a:lnTo>
                    <a:pt x="8081" y="5045"/>
                  </a:lnTo>
                  <a:cubicBezTo>
                    <a:pt x="8013" y="5090"/>
                    <a:pt x="7967" y="5136"/>
                    <a:pt x="7921" y="5204"/>
                  </a:cubicBezTo>
                  <a:lnTo>
                    <a:pt x="7830" y="5296"/>
                  </a:lnTo>
                  <a:cubicBezTo>
                    <a:pt x="7784" y="5319"/>
                    <a:pt x="7739" y="5364"/>
                    <a:pt x="7693" y="5410"/>
                  </a:cubicBezTo>
                  <a:cubicBezTo>
                    <a:pt x="7556" y="5547"/>
                    <a:pt x="7442" y="5707"/>
                    <a:pt x="7305" y="5866"/>
                  </a:cubicBezTo>
                  <a:lnTo>
                    <a:pt x="7282" y="5889"/>
                  </a:lnTo>
                  <a:lnTo>
                    <a:pt x="7008" y="6209"/>
                  </a:lnTo>
                  <a:lnTo>
                    <a:pt x="6848" y="6391"/>
                  </a:lnTo>
                  <a:lnTo>
                    <a:pt x="6460" y="6848"/>
                  </a:lnTo>
                  <a:lnTo>
                    <a:pt x="6072" y="7327"/>
                  </a:lnTo>
                  <a:lnTo>
                    <a:pt x="6050" y="7350"/>
                  </a:lnTo>
                  <a:cubicBezTo>
                    <a:pt x="5981" y="7419"/>
                    <a:pt x="5935" y="7487"/>
                    <a:pt x="5867" y="7555"/>
                  </a:cubicBezTo>
                  <a:cubicBezTo>
                    <a:pt x="5844" y="7601"/>
                    <a:pt x="5798" y="7647"/>
                    <a:pt x="5776" y="7692"/>
                  </a:cubicBezTo>
                  <a:cubicBezTo>
                    <a:pt x="5730" y="7738"/>
                    <a:pt x="5684" y="7784"/>
                    <a:pt x="5662" y="7852"/>
                  </a:cubicBezTo>
                  <a:lnTo>
                    <a:pt x="5593" y="7943"/>
                  </a:lnTo>
                  <a:cubicBezTo>
                    <a:pt x="5479" y="8080"/>
                    <a:pt x="5388" y="8217"/>
                    <a:pt x="5296" y="8354"/>
                  </a:cubicBezTo>
                  <a:cubicBezTo>
                    <a:pt x="5205" y="8491"/>
                    <a:pt x="5114" y="8651"/>
                    <a:pt x="5000" y="8788"/>
                  </a:cubicBezTo>
                  <a:lnTo>
                    <a:pt x="4840" y="9039"/>
                  </a:lnTo>
                  <a:cubicBezTo>
                    <a:pt x="4657" y="9290"/>
                    <a:pt x="4497" y="9541"/>
                    <a:pt x="4360" y="9792"/>
                  </a:cubicBezTo>
                  <a:lnTo>
                    <a:pt x="4338" y="9815"/>
                  </a:lnTo>
                  <a:lnTo>
                    <a:pt x="4246" y="9929"/>
                  </a:lnTo>
                  <a:lnTo>
                    <a:pt x="4178" y="10066"/>
                  </a:lnTo>
                  <a:lnTo>
                    <a:pt x="4132" y="10112"/>
                  </a:lnTo>
                  <a:lnTo>
                    <a:pt x="4087" y="10203"/>
                  </a:lnTo>
                  <a:lnTo>
                    <a:pt x="4018" y="10317"/>
                  </a:lnTo>
                  <a:lnTo>
                    <a:pt x="3995" y="10340"/>
                  </a:lnTo>
                  <a:lnTo>
                    <a:pt x="3858" y="10568"/>
                  </a:lnTo>
                  <a:lnTo>
                    <a:pt x="3767" y="10705"/>
                  </a:lnTo>
                  <a:cubicBezTo>
                    <a:pt x="3653" y="10888"/>
                    <a:pt x="3539" y="11071"/>
                    <a:pt x="3447" y="11253"/>
                  </a:cubicBezTo>
                  <a:cubicBezTo>
                    <a:pt x="3333" y="11459"/>
                    <a:pt x="3242" y="11641"/>
                    <a:pt x="3151" y="11824"/>
                  </a:cubicBezTo>
                  <a:lnTo>
                    <a:pt x="3082" y="11938"/>
                  </a:lnTo>
                  <a:cubicBezTo>
                    <a:pt x="3014" y="12075"/>
                    <a:pt x="2968" y="12189"/>
                    <a:pt x="2900" y="12326"/>
                  </a:cubicBezTo>
                  <a:cubicBezTo>
                    <a:pt x="2854" y="12394"/>
                    <a:pt x="2831" y="12486"/>
                    <a:pt x="2786" y="12577"/>
                  </a:cubicBezTo>
                  <a:cubicBezTo>
                    <a:pt x="2740" y="12668"/>
                    <a:pt x="2717" y="12760"/>
                    <a:pt x="2671" y="12851"/>
                  </a:cubicBezTo>
                  <a:cubicBezTo>
                    <a:pt x="2603" y="12965"/>
                    <a:pt x="2557" y="13079"/>
                    <a:pt x="2512" y="13216"/>
                  </a:cubicBezTo>
                  <a:lnTo>
                    <a:pt x="2443" y="13376"/>
                  </a:lnTo>
                  <a:cubicBezTo>
                    <a:pt x="2420" y="13422"/>
                    <a:pt x="2397" y="13467"/>
                    <a:pt x="2375" y="13513"/>
                  </a:cubicBezTo>
                  <a:cubicBezTo>
                    <a:pt x="2352" y="13559"/>
                    <a:pt x="2329" y="13604"/>
                    <a:pt x="2306" y="13673"/>
                  </a:cubicBezTo>
                  <a:lnTo>
                    <a:pt x="2261" y="13741"/>
                  </a:lnTo>
                  <a:cubicBezTo>
                    <a:pt x="2238" y="13810"/>
                    <a:pt x="2215" y="13878"/>
                    <a:pt x="2169" y="13947"/>
                  </a:cubicBezTo>
                  <a:cubicBezTo>
                    <a:pt x="1987" y="14357"/>
                    <a:pt x="1827" y="14723"/>
                    <a:pt x="1690" y="15088"/>
                  </a:cubicBezTo>
                  <a:cubicBezTo>
                    <a:pt x="1644" y="15225"/>
                    <a:pt x="1599" y="15339"/>
                    <a:pt x="1553" y="15476"/>
                  </a:cubicBezTo>
                  <a:lnTo>
                    <a:pt x="1507" y="15567"/>
                  </a:lnTo>
                  <a:cubicBezTo>
                    <a:pt x="1462" y="15681"/>
                    <a:pt x="1439" y="15773"/>
                    <a:pt x="1393" y="15864"/>
                  </a:cubicBezTo>
                  <a:cubicBezTo>
                    <a:pt x="1370" y="15955"/>
                    <a:pt x="1348" y="16024"/>
                    <a:pt x="1325" y="16092"/>
                  </a:cubicBezTo>
                  <a:lnTo>
                    <a:pt x="1279" y="16183"/>
                  </a:lnTo>
                  <a:cubicBezTo>
                    <a:pt x="1233" y="16320"/>
                    <a:pt x="1188" y="16457"/>
                    <a:pt x="1142" y="16594"/>
                  </a:cubicBezTo>
                  <a:cubicBezTo>
                    <a:pt x="1119" y="16640"/>
                    <a:pt x="1096" y="16708"/>
                    <a:pt x="1074" y="16754"/>
                  </a:cubicBezTo>
                  <a:lnTo>
                    <a:pt x="1051" y="16845"/>
                  </a:lnTo>
                  <a:cubicBezTo>
                    <a:pt x="1005" y="16937"/>
                    <a:pt x="982" y="17051"/>
                    <a:pt x="959" y="17142"/>
                  </a:cubicBezTo>
                  <a:lnTo>
                    <a:pt x="959" y="17119"/>
                  </a:lnTo>
                  <a:cubicBezTo>
                    <a:pt x="914" y="17279"/>
                    <a:pt x="868" y="17439"/>
                    <a:pt x="823" y="17599"/>
                  </a:cubicBezTo>
                  <a:lnTo>
                    <a:pt x="754" y="17804"/>
                  </a:lnTo>
                  <a:lnTo>
                    <a:pt x="708" y="18032"/>
                  </a:lnTo>
                  <a:cubicBezTo>
                    <a:pt x="663" y="18192"/>
                    <a:pt x="617" y="18375"/>
                    <a:pt x="549" y="18534"/>
                  </a:cubicBezTo>
                  <a:lnTo>
                    <a:pt x="571" y="18512"/>
                  </a:lnTo>
                  <a:lnTo>
                    <a:pt x="571" y="18512"/>
                  </a:lnTo>
                  <a:cubicBezTo>
                    <a:pt x="526" y="18603"/>
                    <a:pt x="503" y="18694"/>
                    <a:pt x="480" y="18808"/>
                  </a:cubicBezTo>
                  <a:cubicBezTo>
                    <a:pt x="457" y="18854"/>
                    <a:pt x="435" y="18922"/>
                    <a:pt x="435" y="18968"/>
                  </a:cubicBezTo>
                  <a:lnTo>
                    <a:pt x="389" y="19105"/>
                  </a:lnTo>
                  <a:lnTo>
                    <a:pt x="366" y="19151"/>
                  </a:lnTo>
                  <a:cubicBezTo>
                    <a:pt x="343" y="19242"/>
                    <a:pt x="320" y="19310"/>
                    <a:pt x="298" y="19402"/>
                  </a:cubicBezTo>
                  <a:cubicBezTo>
                    <a:pt x="275" y="19493"/>
                    <a:pt x="252" y="19607"/>
                    <a:pt x="229" y="19698"/>
                  </a:cubicBezTo>
                  <a:cubicBezTo>
                    <a:pt x="183" y="19904"/>
                    <a:pt x="161" y="20087"/>
                    <a:pt x="115" y="20269"/>
                  </a:cubicBezTo>
                  <a:lnTo>
                    <a:pt x="115" y="20315"/>
                  </a:lnTo>
                  <a:cubicBezTo>
                    <a:pt x="92" y="20406"/>
                    <a:pt x="69" y="20475"/>
                    <a:pt x="46" y="20566"/>
                  </a:cubicBezTo>
                  <a:cubicBezTo>
                    <a:pt x="46" y="20612"/>
                    <a:pt x="24" y="20680"/>
                    <a:pt x="24" y="20726"/>
                  </a:cubicBezTo>
                  <a:cubicBezTo>
                    <a:pt x="24" y="20748"/>
                    <a:pt x="24" y="20794"/>
                    <a:pt x="24" y="20817"/>
                  </a:cubicBezTo>
                  <a:cubicBezTo>
                    <a:pt x="1" y="20863"/>
                    <a:pt x="1" y="20885"/>
                    <a:pt x="1" y="20908"/>
                  </a:cubicBezTo>
                  <a:cubicBezTo>
                    <a:pt x="1" y="20954"/>
                    <a:pt x="1" y="21000"/>
                    <a:pt x="46" y="21045"/>
                  </a:cubicBezTo>
                  <a:lnTo>
                    <a:pt x="69" y="21136"/>
                  </a:lnTo>
                  <a:lnTo>
                    <a:pt x="115" y="21228"/>
                  </a:lnTo>
                  <a:cubicBezTo>
                    <a:pt x="138" y="21319"/>
                    <a:pt x="183" y="21388"/>
                    <a:pt x="229" y="21479"/>
                  </a:cubicBezTo>
                  <a:lnTo>
                    <a:pt x="275" y="21525"/>
                  </a:lnTo>
                  <a:lnTo>
                    <a:pt x="298" y="21593"/>
                  </a:lnTo>
                  <a:cubicBezTo>
                    <a:pt x="320" y="21616"/>
                    <a:pt x="320" y="21639"/>
                    <a:pt x="343" y="21661"/>
                  </a:cubicBezTo>
                  <a:lnTo>
                    <a:pt x="366" y="21707"/>
                  </a:lnTo>
                  <a:cubicBezTo>
                    <a:pt x="412" y="21798"/>
                    <a:pt x="457" y="21867"/>
                    <a:pt x="503" y="21935"/>
                  </a:cubicBezTo>
                  <a:lnTo>
                    <a:pt x="571" y="22049"/>
                  </a:lnTo>
                  <a:lnTo>
                    <a:pt x="640" y="22141"/>
                  </a:lnTo>
                  <a:lnTo>
                    <a:pt x="686" y="22209"/>
                  </a:lnTo>
                  <a:cubicBezTo>
                    <a:pt x="731" y="22255"/>
                    <a:pt x="754" y="22323"/>
                    <a:pt x="800" y="22369"/>
                  </a:cubicBezTo>
                  <a:cubicBezTo>
                    <a:pt x="914" y="22529"/>
                    <a:pt x="1051" y="22666"/>
                    <a:pt x="1188" y="22803"/>
                  </a:cubicBezTo>
                  <a:lnTo>
                    <a:pt x="1165" y="22780"/>
                  </a:lnTo>
                  <a:lnTo>
                    <a:pt x="1165" y="22780"/>
                  </a:lnTo>
                  <a:cubicBezTo>
                    <a:pt x="1211" y="22826"/>
                    <a:pt x="1256" y="22894"/>
                    <a:pt x="1302" y="22940"/>
                  </a:cubicBezTo>
                  <a:lnTo>
                    <a:pt x="1370" y="23031"/>
                  </a:lnTo>
                  <a:cubicBezTo>
                    <a:pt x="1439" y="23099"/>
                    <a:pt x="1530" y="23191"/>
                    <a:pt x="1599" y="23259"/>
                  </a:cubicBezTo>
                  <a:lnTo>
                    <a:pt x="1667" y="23328"/>
                  </a:lnTo>
                  <a:cubicBezTo>
                    <a:pt x="1736" y="23396"/>
                    <a:pt x="1781" y="23465"/>
                    <a:pt x="1850" y="23510"/>
                  </a:cubicBezTo>
                  <a:cubicBezTo>
                    <a:pt x="1918" y="23579"/>
                    <a:pt x="1964" y="23647"/>
                    <a:pt x="2032" y="23716"/>
                  </a:cubicBezTo>
                  <a:cubicBezTo>
                    <a:pt x="2101" y="23761"/>
                    <a:pt x="2146" y="23830"/>
                    <a:pt x="2192" y="23876"/>
                  </a:cubicBezTo>
                  <a:cubicBezTo>
                    <a:pt x="2238" y="23921"/>
                    <a:pt x="2283" y="23967"/>
                    <a:pt x="2329" y="24012"/>
                  </a:cubicBezTo>
                  <a:lnTo>
                    <a:pt x="2397" y="24081"/>
                  </a:lnTo>
                  <a:cubicBezTo>
                    <a:pt x="2489" y="24172"/>
                    <a:pt x="2603" y="24286"/>
                    <a:pt x="2717" y="24378"/>
                  </a:cubicBezTo>
                  <a:lnTo>
                    <a:pt x="2763" y="24401"/>
                  </a:lnTo>
                  <a:cubicBezTo>
                    <a:pt x="2831" y="24469"/>
                    <a:pt x="2900" y="24537"/>
                    <a:pt x="2968" y="24606"/>
                  </a:cubicBezTo>
                  <a:cubicBezTo>
                    <a:pt x="3037" y="24652"/>
                    <a:pt x="3082" y="24697"/>
                    <a:pt x="3128" y="24743"/>
                  </a:cubicBezTo>
                  <a:cubicBezTo>
                    <a:pt x="3196" y="24789"/>
                    <a:pt x="3242" y="24834"/>
                    <a:pt x="3288" y="24880"/>
                  </a:cubicBezTo>
                  <a:lnTo>
                    <a:pt x="3310" y="24903"/>
                  </a:lnTo>
                  <a:cubicBezTo>
                    <a:pt x="3333" y="24925"/>
                    <a:pt x="3356" y="24948"/>
                    <a:pt x="3402" y="24971"/>
                  </a:cubicBezTo>
                  <a:lnTo>
                    <a:pt x="3425" y="25017"/>
                  </a:lnTo>
                  <a:cubicBezTo>
                    <a:pt x="3425" y="25040"/>
                    <a:pt x="3447" y="25062"/>
                    <a:pt x="3447" y="25085"/>
                  </a:cubicBezTo>
                  <a:cubicBezTo>
                    <a:pt x="3470" y="25131"/>
                    <a:pt x="3539" y="25177"/>
                    <a:pt x="3584" y="25177"/>
                  </a:cubicBezTo>
                  <a:lnTo>
                    <a:pt x="3630" y="25177"/>
                  </a:lnTo>
                  <a:cubicBezTo>
                    <a:pt x="3699" y="25154"/>
                    <a:pt x="3744" y="25085"/>
                    <a:pt x="3744" y="25017"/>
                  </a:cubicBezTo>
                  <a:cubicBezTo>
                    <a:pt x="3744" y="24971"/>
                    <a:pt x="3767" y="24925"/>
                    <a:pt x="3767" y="24880"/>
                  </a:cubicBezTo>
                  <a:cubicBezTo>
                    <a:pt x="3790" y="24834"/>
                    <a:pt x="3790" y="24766"/>
                    <a:pt x="3813" y="24720"/>
                  </a:cubicBezTo>
                  <a:cubicBezTo>
                    <a:pt x="3858" y="24560"/>
                    <a:pt x="3904" y="24401"/>
                    <a:pt x="3950" y="24241"/>
                  </a:cubicBezTo>
                  <a:cubicBezTo>
                    <a:pt x="3995" y="24081"/>
                    <a:pt x="4041" y="23898"/>
                    <a:pt x="4109" y="23739"/>
                  </a:cubicBezTo>
                  <a:cubicBezTo>
                    <a:pt x="4132" y="23602"/>
                    <a:pt x="4201" y="23465"/>
                    <a:pt x="4246" y="23328"/>
                  </a:cubicBezTo>
                  <a:lnTo>
                    <a:pt x="4269" y="23259"/>
                  </a:lnTo>
                  <a:lnTo>
                    <a:pt x="4292" y="23168"/>
                  </a:lnTo>
                  <a:cubicBezTo>
                    <a:pt x="4360" y="23031"/>
                    <a:pt x="4406" y="22871"/>
                    <a:pt x="4475" y="22734"/>
                  </a:cubicBezTo>
                  <a:cubicBezTo>
                    <a:pt x="4497" y="22689"/>
                    <a:pt x="4520" y="22643"/>
                    <a:pt x="4543" y="22597"/>
                  </a:cubicBezTo>
                  <a:cubicBezTo>
                    <a:pt x="4566" y="22552"/>
                    <a:pt x="4566" y="22506"/>
                    <a:pt x="4520" y="22483"/>
                  </a:cubicBezTo>
                  <a:cubicBezTo>
                    <a:pt x="4497" y="22460"/>
                    <a:pt x="4497" y="22460"/>
                    <a:pt x="4475" y="22460"/>
                  </a:cubicBezTo>
                  <a:cubicBezTo>
                    <a:pt x="4429" y="22460"/>
                    <a:pt x="4406" y="22483"/>
                    <a:pt x="4406" y="22506"/>
                  </a:cubicBezTo>
                  <a:cubicBezTo>
                    <a:pt x="4360" y="22460"/>
                    <a:pt x="4315" y="22438"/>
                    <a:pt x="4269" y="22392"/>
                  </a:cubicBezTo>
                  <a:cubicBezTo>
                    <a:pt x="4246" y="22369"/>
                    <a:pt x="4224" y="22346"/>
                    <a:pt x="4201" y="22346"/>
                  </a:cubicBezTo>
                  <a:lnTo>
                    <a:pt x="4132" y="22301"/>
                  </a:lnTo>
                  <a:cubicBezTo>
                    <a:pt x="4087" y="22255"/>
                    <a:pt x="4041" y="22209"/>
                    <a:pt x="3995" y="22186"/>
                  </a:cubicBezTo>
                  <a:lnTo>
                    <a:pt x="3950" y="22141"/>
                  </a:lnTo>
                  <a:cubicBezTo>
                    <a:pt x="3904" y="22118"/>
                    <a:pt x="3881" y="22095"/>
                    <a:pt x="3858" y="22072"/>
                  </a:cubicBezTo>
                  <a:cubicBezTo>
                    <a:pt x="3813" y="22027"/>
                    <a:pt x="3767" y="22004"/>
                    <a:pt x="3744" y="21981"/>
                  </a:cubicBezTo>
                  <a:cubicBezTo>
                    <a:pt x="3699" y="21935"/>
                    <a:pt x="3653" y="21890"/>
                    <a:pt x="3607" y="21844"/>
                  </a:cubicBezTo>
                  <a:lnTo>
                    <a:pt x="3562" y="21798"/>
                  </a:lnTo>
                  <a:cubicBezTo>
                    <a:pt x="3516" y="21753"/>
                    <a:pt x="3447" y="21707"/>
                    <a:pt x="3402" y="21661"/>
                  </a:cubicBezTo>
                  <a:lnTo>
                    <a:pt x="3333" y="21616"/>
                  </a:lnTo>
                  <a:cubicBezTo>
                    <a:pt x="3196" y="21502"/>
                    <a:pt x="3059" y="21365"/>
                    <a:pt x="2900" y="21251"/>
                  </a:cubicBezTo>
                  <a:lnTo>
                    <a:pt x="2854" y="21228"/>
                  </a:lnTo>
                  <a:cubicBezTo>
                    <a:pt x="2808" y="21182"/>
                    <a:pt x="2740" y="21136"/>
                    <a:pt x="2671" y="21068"/>
                  </a:cubicBezTo>
                  <a:cubicBezTo>
                    <a:pt x="2603" y="21022"/>
                    <a:pt x="2512" y="20954"/>
                    <a:pt x="2443" y="20908"/>
                  </a:cubicBezTo>
                  <a:cubicBezTo>
                    <a:pt x="2397" y="20863"/>
                    <a:pt x="2352" y="20840"/>
                    <a:pt x="2306" y="20794"/>
                  </a:cubicBezTo>
                  <a:cubicBezTo>
                    <a:pt x="2283" y="20771"/>
                    <a:pt x="2238" y="20726"/>
                    <a:pt x="2215" y="20703"/>
                  </a:cubicBezTo>
                  <a:lnTo>
                    <a:pt x="2146" y="20657"/>
                  </a:lnTo>
                  <a:cubicBezTo>
                    <a:pt x="2101" y="20612"/>
                    <a:pt x="2055" y="20566"/>
                    <a:pt x="2009" y="20543"/>
                  </a:cubicBezTo>
                  <a:cubicBezTo>
                    <a:pt x="2009" y="20520"/>
                    <a:pt x="2009" y="20497"/>
                    <a:pt x="2009" y="20475"/>
                  </a:cubicBezTo>
                  <a:cubicBezTo>
                    <a:pt x="2009" y="20452"/>
                    <a:pt x="2009" y="20452"/>
                    <a:pt x="2009" y="20429"/>
                  </a:cubicBezTo>
                  <a:cubicBezTo>
                    <a:pt x="2009" y="20406"/>
                    <a:pt x="2009" y="20406"/>
                    <a:pt x="2009" y="20383"/>
                  </a:cubicBezTo>
                  <a:cubicBezTo>
                    <a:pt x="1987" y="20338"/>
                    <a:pt x="1964" y="20269"/>
                    <a:pt x="1987" y="20201"/>
                  </a:cubicBezTo>
                  <a:cubicBezTo>
                    <a:pt x="1987" y="20155"/>
                    <a:pt x="2009" y="20087"/>
                    <a:pt x="2009" y="20018"/>
                  </a:cubicBezTo>
                  <a:cubicBezTo>
                    <a:pt x="2032" y="19972"/>
                    <a:pt x="2032" y="19950"/>
                    <a:pt x="2032" y="19904"/>
                  </a:cubicBezTo>
                  <a:cubicBezTo>
                    <a:pt x="2032" y="19790"/>
                    <a:pt x="2055" y="19653"/>
                    <a:pt x="2078" y="19539"/>
                  </a:cubicBezTo>
                  <a:cubicBezTo>
                    <a:pt x="2101" y="19379"/>
                    <a:pt x="2146" y="19242"/>
                    <a:pt x="2192" y="19082"/>
                  </a:cubicBezTo>
                  <a:cubicBezTo>
                    <a:pt x="2238" y="18922"/>
                    <a:pt x="2283" y="18740"/>
                    <a:pt x="2352" y="18580"/>
                  </a:cubicBezTo>
                  <a:lnTo>
                    <a:pt x="2352" y="18534"/>
                  </a:lnTo>
                  <a:cubicBezTo>
                    <a:pt x="2466" y="18215"/>
                    <a:pt x="2580" y="17872"/>
                    <a:pt x="2694" y="17553"/>
                  </a:cubicBezTo>
                  <a:cubicBezTo>
                    <a:pt x="2763" y="17393"/>
                    <a:pt x="2831" y="17211"/>
                    <a:pt x="2922" y="17028"/>
                  </a:cubicBezTo>
                  <a:lnTo>
                    <a:pt x="2991" y="16868"/>
                  </a:lnTo>
                  <a:cubicBezTo>
                    <a:pt x="3054" y="16763"/>
                    <a:pt x="3098" y="16658"/>
                    <a:pt x="3140" y="16553"/>
                  </a:cubicBezTo>
                  <a:lnTo>
                    <a:pt x="3140" y="16553"/>
                  </a:lnTo>
                  <a:cubicBezTo>
                    <a:pt x="3181" y="16487"/>
                    <a:pt x="3221" y="16404"/>
                    <a:pt x="3242" y="16320"/>
                  </a:cubicBezTo>
                  <a:lnTo>
                    <a:pt x="3310" y="16206"/>
                  </a:lnTo>
                  <a:cubicBezTo>
                    <a:pt x="3310" y="16183"/>
                    <a:pt x="3333" y="16161"/>
                    <a:pt x="3333" y="16115"/>
                  </a:cubicBezTo>
                  <a:lnTo>
                    <a:pt x="3356" y="16092"/>
                  </a:lnTo>
                  <a:lnTo>
                    <a:pt x="3425" y="15955"/>
                  </a:lnTo>
                  <a:cubicBezTo>
                    <a:pt x="3493" y="15795"/>
                    <a:pt x="3562" y="15658"/>
                    <a:pt x="3653" y="15521"/>
                  </a:cubicBezTo>
                  <a:cubicBezTo>
                    <a:pt x="3676" y="15430"/>
                    <a:pt x="3721" y="15339"/>
                    <a:pt x="3767" y="15248"/>
                  </a:cubicBezTo>
                  <a:cubicBezTo>
                    <a:pt x="3835" y="15133"/>
                    <a:pt x="3904" y="14996"/>
                    <a:pt x="3972" y="14882"/>
                  </a:cubicBezTo>
                  <a:lnTo>
                    <a:pt x="4018" y="14768"/>
                  </a:lnTo>
                  <a:lnTo>
                    <a:pt x="4041" y="14700"/>
                  </a:lnTo>
                  <a:cubicBezTo>
                    <a:pt x="4246" y="14289"/>
                    <a:pt x="4429" y="13992"/>
                    <a:pt x="4612" y="13695"/>
                  </a:cubicBezTo>
                  <a:cubicBezTo>
                    <a:pt x="4612" y="13673"/>
                    <a:pt x="4634" y="13650"/>
                    <a:pt x="4657" y="13604"/>
                  </a:cubicBezTo>
                  <a:cubicBezTo>
                    <a:pt x="4703" y="13536"/>
                    <a:pt x="4748" y="13467"/>
                    <a:pt x="4794" y="13399"/>
                  </a:cubicBezTo>
                  <a:cubicBezTo>
                    <a:pt x="4863" y="13262"/>
                    <a:pt x="4954" y="13125"/>
                    <a:pt x="5091" y="12942"/>
                  </a:cubicBezTo>
                  <a:cubicBezTo>
                    <a:pt x="5205" y="12782"/>
                    <a:pt x="5319" y="12623"/>
                    <a:pt x="5433" y="12486"/>
                  </a:cubicBezTo>
                  <a:lnTo>
                    <a:pt x="5456" y="12440"/>
                  </a:lnTo>
                  <a:cubicBezTo>
                    <a:pt x="5479" y="12394"/>
                    <a:pt x="5502" y="12372"/>
                    <a:pt x="5525" y="12326"/>
                  </a:cubicBezTo>
                  <a:cubicBezTo>
                    <a:pt x="5639" y="12189"/>
                    <a:pt x="5753" y="12029"/>
                    <a:pt x="5867" y="11869"/>
                  </a:cubicBezTo>
                  <a:lnTo>
                    <a:pt x="5935" y="11801"/>
                  </a:lnTo>
                  <a:cubicBezTo>
                    <a:pt x="5958" y="11778"/>
                    <a:pt x="5981" y="11755"/>
                    <a:pt x="6004" y="11732"/>
                  </a:cubicBezTo>
                  <a:cubicBezTo>
                    <a:pt x="6072" y="11641"/>
                    <a:pt x="6141" y="11527"/>
                    <a:pt x="6209" y="11436"/>
                  </a:cubicBezTo>
                  <a:lnTo>
                    <a:pt x="6255" y="11390"/>
                  </a:lnTo>
                  <a:lnTo>
                    <a:pt x="6278" y="11367"/>
                  </a:lnTo>
                  <a:cubicBezTo>
                    <a:pt x="6369" y="11230"/>
                    <a:pt x="6460" y="11116"/>
                    <a:pt x="6575" y="10979"/>
                  </a:cubicBezTo>
                  <a:cubicBezTo>
                    <a:pt x="6666" y="10888"/>
                    <a:pt x="6757" y="10797"/>
                    <a:pt x="6848" y="10705"/>
                  </a:cubicBezTo>
                  <a:cubicBezTo>
                    <a:pt x="6871" y="10683"/>
                    <a:pt x="6871" y="10683"/>
                    <a:pt x="6894" y="10683"/>
                  </a:cubicBezTo>
                  <a:cubicBezTo>
                    <a:pt x="6917" y="10637"/>
                    <a:pt x="6940" y="10614"/>
                    <a:pt x="6963" y="10591"/>
                  </a:cubicBezTo>
                  <a:cubicBezTo>
                    <a:pt x="6963" y="10614"/>
                    <a:pt x="6985" y="10614"/>
                    <a:pt x="6985" y="10637"/>
                  </a:cubicBezTo>
                  <a:lnTo>
                    <a:pt x="7031" y="10660"/>
                  </a:lnTo>
                  <a:cubicBezTo>
                    <a:pt x="7054" y="10660"/>
                    <a:pt x="7077" y="10683"/>
                    <a:pt x="7122" y="10705"/>
                  </a:cubicBezTo>
                  <a:cubicBezTo>
                    <a:pt x="7145" y="10705"/>
                    <a:pt x="7191" y="10705"/>
                    <a:pt x="7214" y="10728"/>
                  </a:cubicBezTo>
                  <a:cubicBezTo>
                    <a:pt x="7259" y="10774"/>
                    <a:pt x="7328" y="10819"/>
                    <a:pt x="7373" y="10865"/>
                  </a:cubicBezTo>
                  <a:cubicBezTo>
                    <a:pt x="7465" y="10934"/>
                    <a:pt x="7556" y="11025"/>
                    <a:pt x="7647" y="11093"/>
                  </a:cubicBezTo>
                  <a:cubicBezTo>
                    <a:pt x="7716" y="11139"/>
                    <a:pt x="7784" y="11208"/>
                    <a:pt x="7853" y="11253"/>
                  </a:cubicBezTo>
                  <a:cubicBezTo>
                    <a:pt x="7876" y="11276"/>
                    <a:pt x="7898" y="11299"/>
                    <a:pt x="7921" y="11322"/>
                  </a:cubicBezTo>
                  <a:cubicBezTo>
                    <a:pt x="7967" y="11367"/>
                    <a:pt x="8013" y="11390"/>
                    <a:pt x="8058" y="11436"/>
                  </a:cubicBezTo>
                  <a:cubicBezTo>
                    <a:pt x="8104" y="11481"/>
                    <a:pt x="8172" y="11527"/>
                    <a:pt x="8241" y="11596"/>
                  </a:cubicBezTo>
                  <a:cubicBezTo>
                    <a:pt x="8309" y="11664"/>
                    <a:pt x="8401" y="11732"/>
                    <a:pt x="8492" y="11801"/>
                  </a:cubicBezTo>
                  <a:lnTo>
                    <a:pt x="8515" y="11824"/>
                  </a:lnTo>
                  <a:cubicBezTo>
                    <a:pt x="8537" y="11801"/>
                    <a:pt x="8560" y="11801"/>
                    <a:pt x="8583" y="11778"/>
                  </a:cubicBezTo>
                  <a:cubicBezTo>
                    <a:pt x="8606" y="11732"/>
                    <a:pt x="8606" y="11664"/>
                    <a:pt x="8629" y="11618"/>
                  </a:cubicBezTo>
                  <a:cubicBezTo>
                    <a:pt x="8629" y="11573"/>
                    <a:pt x="8629" y="11550"/>
                    <a:pt x="8629" y="11527"/>
                  </a:cubicBezTo>
                  <a:cubicBezTo>
                    <a:pt x="8674" y="11390"/>
                    <a:pt x="8697" y="11276"/>
                    <a:pt x="8720" y="11139"/>
                  </a:cubicBezTo>
                  <a:lnTo>
                    <a:pt x="8720" y="11071"/>
                  </a:lnTo>
                  <a:cubicBezTo>
                    <a:pt x="8743" y="11002"/>
                    <a:pt x="8743" y="10934"/>
                    <a:pt x="8743" y="10865"/>
                  </a:cubicBezTo>
                  <a:cubicBezTo>
                    <a:pt x="8743" y="10797"/>
                    <a:pt x="8743" y="10728"/>
                    <a:pt x="8766" y="10660"/>
                  </a:cubicBezTo>
                  <a:cubicBezTo>
                    <a:pt x="8766" y="10591"/>
                    <a:pt x="8766" y="10546"/>
                    <a:pt x="8766" y="10477"/>
                  </a:cubicBezTo>
                  <a:cubicBezTo>
                    <a:pt x="8789" y="10363"/>
                    <a:pt x="8789" y="10226"/>
                    <a:pt x="8811" y="10112"/>
                  </a:cubicBezTo>
                  <a:lnTo>
                    <a:pt x="8834" y="9952"/>
                  </a:lnTo>
                  <a:cubicBezTo>
                    <a:pt x="8857" y="9838"/>
                    <a:pt x="8857" y="9724"/>
                    <a:pt x="8880" y="9610"/>
                  </a:cubicBezTo>
                  <a:cubicBezTo>
                    <a:pt x="8880" y="9564"/>
                    <a:pt x="8880" y="9541"/>
                    <a:pt x="8903" y="9496"/>
                  </a:cubicBezTo>
                  <a:cubicBezTo>
                    <a:pt x="8903" y="9450"/>
                    <a:pt x="8903" y="9404"/>
                    <a:pt x="8903" y="9336"/>
                  </a:cubicBezTo>
                  <a:lnTo>
                    <a:pt x="8926" y="9290"/>
                  </a:lnTo>
                  <a:cubicBezTo>
                    <a:pt x="8926" y="9222"/>
                    <a:pt x="8926" y="9153"/>
                    <a:pt x="8948" y="9108"/>
                  </a:cubicBezTo>
                  <a:cubicBezTo>
                    <a:pt x="8948" y="8948"/>
                    <a:pt x="8971" y="8765"/>
                    <a:pt x="8994" y="8605"/>
                  </a:cubicBezTo>
                  <a:cubicBezTo>
                    <a:pt x="8994" y="8560"/>
                    <a:pt x="8994" y="8514"/>
                    <a:pt x="8994" y="8468"/>
                  </a:cubicBezTo>
                  <a:cubicBezTo>
                    <a:pt x="8994" y="8423"/>
                    <a:pt x="8994" y="8377"/>
                    <a:pt x="8994" y="8332"/>
                  </a:cubicBezTo>
                  <a:cubicBezTo>
                    <a:pt x="8994" y="8263"/>
                    <a:pt x="8994" y="8217"/>
                    <a:pt x="9017" y="8172"/>
                  </a:cubicBezTo>
                  <a:lnTo>
                    <a:pt x="9017" y="8103"/>
                  </a:lnTo>
                  <a:cubicBezTo>
                    <a:pt x="9017" y="8058"/>
                    <a:pt x="9017" y="7989"/>
                    <a:pt x="9040" y="7943"/>
                  </a:cubicBezTo>
                  <a:cubicBezTo>
                    <a:pt x="9040" y="7875"/>
                    <a:pt x="9040" y="7807"/>
                    <a:pt x="9062" y="7738"/>
                  </a:cubicBezTo>
                  <a:cubicBezTo>
                    <a:pt x="9062" y="7670"/>
                    <a:pt x="9085" y="7601"/>
                    <a:pt x="9085" y="7555"/>
                  </a:cubicBezTo>
                  <a:cubicBezTo>
                    <a:pt x="9108" y="7487"/>
                    <a:pt x="9108" y="7419"/>
                    <a:pt x="9131" y="7350"/>
                  </a:cubicBezTo>
                  <a:cubicBezTo>
                    <a:pt x="9131" y="7282"/>
                    <a:pt x="9154" y="7213"/>
                    <a:pt x="9154" y="7145"/>
                  </a:cubicBezTo>
                  <a:cubicBezTo>
                    <a:pt x="9154" y="7076"/>
                    <a:pt x="9154" y="7030"/>
                    <a:pt x="9177" y="6962"/>
                  </a:cubicBezTo>
                  <a:lnTo>
                    <a:pt x="9177" y="6939"/>
                  </a:lnTo>
                  <a:cubicBezTo>
                    <a:pt x="9199" y="6802"/>
                    <a:pt x="9222" y="6665"/>
                    <a:pt x="9245" y="6528"/>
                  </a:cubicBezTo>
                  <a:cubicBezTo>
                    <a:pt x="9245" y="6528"/>
                    <a:pt x="9245" y="6505"/>
                    <a:pt x="9245" y="6505"/>
                  </a:cubicBezTo>
                  <a:lnTo>
                    <a:pt x="9245" y="6483"/>
                  </a:lnTo>
                  <a:lnTo>
                    <a:pt x="9268" y="6483"/>
                  </a:lnTo>
                  <a:cubicBezTo>
                    <a:pt x="9291" y="6369"/>
                    <a:pt x="9314" y="6254"/>
                    <a:pt x="9359" y="6163"/>
                  </a:cubicBezTo>
                  <a:cubicBezTo>
                    <a:pt x="9382" y="6117"/>
                    <a:pt x="9405" y="6095"/>
                    <a:pt x="9405" y="6072"/>
                  </a:cubicBezTo>
                  <a:cubicBezTo>
                    <a:pt x="9451" y="6049"/>
                    <a:pt x="9496" y="6003"/>
                    <a:pt x="9542" y="5981"/>
                  </a:cubicBezTo>
                  <a:cubicBezTo>
                    <a:pt x="9656" y="5912"/>
                    <a:pt x="9770" y="5866"/>
                    <a:pt x="9861" y="5844"/>
                  </a:cubicBezTo>
                  <a:cubicBezTo>
                    <a:pt x="9975" y="5821"/>
                    <a:pt x="10090" y="5798"/>
                    <a:pt x="10227" y="5775"/>
                  </a:cubicBezTo>
                  <a:lnTo>
                    <a:pt x="10341" y="5775"/>
                  </a:lnTo>
                  <a:cubicBezTo>
                    <a:pt x="10409" y="5752"/>
                    <a:pt x="10500" y="5752"/>
                    <a:pt x="10569" y="5752"/>
                  </a:cubicBezTo>
                  <a:lnTo>
                    <a:pt x="10569" y="5729"/>
                  </a:lnTo>
                  <a:lnTo>
                    <a:pt x="10592" y="5752"/>
                  </a:lnTo>
                  <a:lnTo>
                    <a:pt x="10866" y="5752"/>
                  </a:lnTo>
                  <a:cubicBezTo>
                    <a:pt x="10957" y="5775"/>
                    <a:pt x="11048" y="5775"/>
                    <a:pt x="11117" y="5798"/>
                  </a:cubicBezTo>
                  <a:lnTo>
                    <a:pt x="11140" y="5798"/>
                  </a:lnTo>
                  <a:cubicBezTo>
                    <a:pt x="11208" y="5821"/>
                    <a:pt x="11277" y="5844"/>
                    <a:pt x="11345" y="5866"/>
                  </a:cubicBezTo>
                  <a:lnTo>
                    <a:pt x="11436" y="5866"/>
                  </a:lnTo>
                  <a:cubicBezTo>
                    <a:pt x="11459" y="5889"/>
                    <a:pt x="11505" y="5889"/>
                    <a:pt x="11550" y="5889"/>
                  </a:cubicBezTo>
                  <a:cubicBezTo>
                    <a:pt x="11619" y="5912"/>
                    <a:pt x="11665" y="5912"/>
                    <a:pt x="11710" y="5912"/>
                  </a:cubicBezTo>
                  <a:cubicBezTo>
                    <a:pt x="11802" y="5935"/>
                    <a:pt x="11870" y="5935"/>
                    <a:pt x="11938" y="5958"/>
                  </a:cubicBezTo>
                  <a:cubicBezTo>
                    <a:pt x="11961" y="5958"/>
                    <a:pt x="11961" y="5981"/>
                    <a:pt x="11984" y="5981"/>
                  </a:cubicBezTo>
                  <a:cubicBezTo>
                    <a:pt x="12007" y="6003"/>
                    <a:pt x="12053" y="6026"/>
                    <a:pt x="12098" y="6026"/>
                  </a:cubicBezTo>
                  <a:lnTo>
                    <a:pt x="12121" y="6026"/>
                  </a:lnTo>
                  <a:cubicBezTo>
                    <a:pt x="12167" y="6026"/>
                    <a:pt x="12235" y="5981"/>
                    <a:pt x="12258" y="5935"/>
                  </a:cubicBezTo>
                  <a:cubicBezTo>
                    <a:pt x="12281" y="5912"/>
                    <a:pt x="12304" y="5866"/>
                    <a:pt x="12326" y="5821"/>
                  </a:cubicBezTo>
                  <a:cubicBezTo>
                    <a:pt x="12349" y="5775"/>
                    <a:pt x="12372" y="5752"/>
                    <a:pt x="12418" y="5707"/>
                  </a:cubicBezTo>
                  <a:lnTo>
                    <a:pt x="12418" y="5684"/>
                  </a:lnTo>
                  <a:cubicBezTo>
                    <a:pt x="12486" y="5592"/>
                    <a:pt x="12578" y="5501"/>
                    <a:pt x="12623" y="5410"/>
                  </a:cubicBezTo>
                  <a:lnTo>
                    <a:pt x="12669" y="5364"/>
                  </a:lnTo>
                  <a:cubicBezTo>
                    <a:pt x="12806" y="5204"/>
                    <a:pt x="12943" y="5022"/>
                    <a:pt x="13103" y="4862"/>
                  </a:cubicBezTo>
                  <a:cubicBezTo>
                    <a:pt x="13217" y="4748"/>
                    <a:pt x="13354" y="4611"/>
                    <a:pt x="13468" y="4497"/>
                  </a:cubicBezTo>
                  <a:lnTo>
                    <a:pt x="13491" y="4474"/>
                  </a:lnTo>
                  <a:cubicBezTo>
                    <a:pt x="13628" y="4337"/>
                    <a:pt x="13764" y="4223"/>
                    <a:pt x="13901" y="4086"/>
                  </a:cubicBezTo>
                  <a:lnTo>
                    <a:pt x="13970" y="4018"/>
                  </a:lnTo>
                  <a:cubicBezTo>
                    <a:pt x="14038" y="3972"/>
                    <a:pt x="14084" y="3926"/>
                    <a:pt x="14130" y="3903"/>
                  </a:cubicBezTo>
                  <a:cubicBezTo>
                    <a:pt x="14198" y="3835"/>
                    <a:pt x="14244" y="3789"/>
                    <a:pt x="14312" y="3744"/>
                  </a:cubicBezTo>
                  <a:lnTo>
                    <a:pt x="14358" y="3721"/>
                  </a:lnTo>
                  <a:cubicBezTo>
                    <a:pt x="14495" y="3607"/>
                    <a:pt x="14609" y="3538"/>
                    <a:pt x="14746" y="3447"/>
                  </a:cubicBezTo>
                  <a:lnTo>
                    <a:pt x="14837" y="3378"/>
                  </a:lnTo>
                  <a:cubicBezTo>
                    <a:pt x="14974" y="3264"/>
                    <a:pt x="15134" y="3173"/>
                    <a:pt x="15294" y="3059"/>
                  </a:cubicBezTo>
                  <a:lnTo>
                    <a:pt x="15408" y="2990"/>
                  </a:lnTo>
                  <a:lnTo>
                    <a:pt x="15591" y="2876"/>
                  </a:lnTo>
                  <a:cubicBezTo>
                    <a:pt x="15705" y="2785"/>
                    <a:pt x="15842" y="2694"/>
                    <a:pt x="15979" y="2602"/>
                  </a:cubicBezTo>
                  <a:cubicBezTo>
                    <a:pt x="16321" y="2420"/>
                    <a:pt x="16663" y="2237"/>
                    <a:pt x="17006" y="2077"/>
                  </a:cubicBezTo>
                  <a:cubicBezTo>
                    <a:pt x="17165" y="2009"/>
                    <a:pt x="17325" y="1940"/>
                    <a:pt x="17485" y="1872"/>
                  </a:cubicBezTo>
                  <a:lnTo>
                    <a:pt x="17576" y="1849"/>
                  </a:lnTo>
                  <a:lnTo>
                    <a:pt x="17622" y="1826"/>
                  </a:lnTo>
                  <a:cubicBezTo>
                    <a:pt x="17690" y="1803"/>
                    <a:pt x="17759" y="1781"/>
                    <a:pt x="17827" y="1758"/>
                  </a:cubicBezTo>
                  <a:cubicBezTo>
                    <a:pt x="17919" y="1712"/>
                    <a:pt x="18033" y="1689"/>
                    <a:pt x="18124" y="1667"/>
                  </a:cubicBezTo>
                  <a:lnTo>
                    <a:pt x="18307" y="1598"/>
                  </a:lnTo>
                  <a:cubicBezTo>
                    <a:pt x="18489" y="1530"/>
                    <a:pt x="18672" y="1484"/>
                    <a:pt x="18855" y="1415"/>
                  </a:cubicBezTo>
                  <a:cubicBezTo>
                    <a:pt x="19220" y="1324"/>
                    <a:pt x="19585" y="1279"/>
                    <a:pt x="19904" y="1210"/>
                  </a:cubicBezTo>
                  <a:cubicBezTo>
                    <a:pt x="20064" y="1187"/>
                    <a:pt x="20247" y="1164"/>
                    <a:pt x="20407" y="1142"/>
                  </a:cubicBezTo>
                  <a:cubicBezTo>
                    <a:pt x="20589" y="1119"/>
                    <a:pt x="20749" y="1096"/>
                    <a:pt x="20954" y="1096"/>
                  </a:cubicBezTo>
                  <a:lnTo>
                    <a:pt x="21434" y="1096"/>
                  </a:lnTo>
                  <a:cubicBezTo>
                    <a:pt x="21594" y="1096"/>
                    <a:pt x="21753" y="1096"/>
                    <a:pt x="21890" y="1119"/>
                  </a:cubicBezTo>
                  <a:cubicBezTo>
                    <a:pt x="22004" y="1142"/>
                    <a:pt x="22141" y="1164"/>
                    <a:pt x="22256" y="1187"/>
                  </a:cubicBezTo>
                  <a:lnTo>
                    <a:pt x="22347" y="1187"/>
                  </a:lnTo>
                  <a:cubicBezTo>
                    <a:pt x="22415" y="1210"/>
                    <a:pt x="22461" y="1210"/>
                    <a:pt x="22529" y="1233"/>
                  </a:cubicBezTo>
                  <a:cubicBezTo>
                    <a:pt x="22621" y="1233"/>
                    <a:pt x="22712" y="1256"/>
                    <a:pt x="22803" y="1279"/>
                  </a:cubicBezTo>
                  <a:cubicBezTo>
                    <a:pt x="22872" y="1279"/>
                    <a:pt x="22917" y="1301"/>
                    <a:pt x="22986" y="1324"/>
                  </a:cubicBezTo>
                  <a:lnTo>
                    <a:pt x="23032" y="1347"/>
                  </a:lnTo>
                  <a:cubicBezTo>
                    <a:pt x="23100" y="1370"/>
                    <a:pt x="23146" y="1393"/>
                    <a:pt x="23191" y="1393"/>
                  </a:cubicBezTo>
                  <a:cubicBezTo>
                    <a:pt x="23214" y="1415"/>
                    <a:pt x="23214" y="1415"/>
                    <a:pt x="23237" y="1415"/>
                  </a:cubicBezTo>
                  <a:cubicBezTo>
                    <a:pt x="23283" y="1415"/>
                    <a:pt x="23328" y="1370"/>
                    <a:pt x="23351" y="1347"/>
                  </a:cubicBezTo>
                  <a:cubicBezTo>
                    <a:pt x="23351" y="1301"/>
                    <a:pt x="23351" y="1279"/>
                    <a:pt x="23351" y="1256"/>
                  </a:cubicBezTo>
                  <a:cubicBezTo>
                    <a:pt x="23328" y="1210"/>
                    <a:pt x="23305" y="1210"/>
                    <a:pt x="23283" y="1187"/>
                  </a:cubicBezTo>
                  <a:cubicBezTo>
                    <a:pt x="23191" y="1164"/>
                    <a:pt x="23123" y="1142"/>
                    <a:pt x="23054" y="1096"/>
                  </a:cubicBezTo>
                  <a:lnTo>
                    <a:pt x="23009" y="1096"/>
                  </a:lnTo>
                  <a:cubicBezTo>
                    <a:pt x="22940" y="1050"/>
                    <a:pt x="22849" y="1027"/>
                    <a:pt x="22735" y="1005"/>
                  </a:cubicBezTo>
                  <a:cubicBezTo>
                    <a:pt x="22621" y="982"/>
                    <a:pt x="22507" y="936"/>
                    <a:pt x="22392" y="913"/>
                  </a:cubicBezTo>
                  <a:lnTo>
                    <a:pt x="22370" y="913"/>
                  </a:lnTo>
                  <a:cubicBezTo>
                    <a:pt x="22392" y="890"/>
                    <a:pt x="22392" y="868"/>
                    <a:pt x="22370" y="845"/>
                  </a:cubicBezTo>
                  <a:cubicBezTo>
                    <a:pt x="22370" y="822"/>
                    <a:pt x="22347" y="799"/>
                    <a:pt x="22324" y="799"/>
                  </a:cubicBezTo>
                  <a:cubicBezTo>
                    <a:pt x="22256" y="754"/>
                    <a:pt x="22164" y="731"/>
                    <a:pt x="22096" y="685"/>
                  </a:cubicBezTo>
                  <a:cubicBezTo>
                    <a:pt x="22027" y="662"/>
                    <a:pt x="21982" y="662"/>
                    <a:pt x="21913" y="639"/>
                  </a:cubicBezTo>
                  <a:lnTo>
                    <a:pt x="21845" y="617"/>
                  </a:lnTo>
                  <a:cubicBezTo>
                    <a:pt x="21776" y="594"/>
                    <a:pt x="21731" y="571"/>
                    <a:pt x="21662" y="548"/>
                  </a:cubicBezTo>
                  <a:cubicBezTo>
                    <a:pt x="21594" y="525"/>
                    <a:pt x="21525" y="502"/>
                    <a:pt x="21457" y="480"/>
                  </a:cubicBezTo>
                  <a:cubicBezTo>
                    <a:pt x="21342" y="457"/>
                    <a:pt x="21251" y="411"/>
                    <a:pt x="21137" y="388"/>
                  </a:cubicBezTo>
                  <a:lnTo>
                    <a:pt x="21023" y="350"/>
                  </a:lnTo>
                  <a:lnTo>
                    <a:pt x="21023" y="350"/>
                  </a:lnTo>
                  <a:cubicBezTo>
                    <a:pt x="21023" y="357"/>
                    <a:pt x="21023" y="366"/>
                    <a:pt x="21023" y="366"/>
                  </a:cubicBezTo>
                  <a:cubicBezTo>
                    <a:pt x="20818" y="297"/>
                    <a:pt x="20658" y="251"/>
                    <a:pt x="20498" y="206"/>
                  </a:cubicBezTo>
                  <a:cubicBezTo>
                    <a:pt x="20407" y="183"/>
                    <a:pt x="20315" y="183"/>
                    <a:pt x="20224" y="160"/>
                  </a:cubicBezTo>
                  <a:cubicBezTo>
                    <a:pt x="20156" y="137"/>
                    <a:pt x="20064" y="114"/>
                    <a:pt x="19996" y="92"/>
                  </a:cubicBezTo>
                  <a:lnTo>
                    <a:pt x="19950" y="92"/>
                  </a:lnTo>
                  <a:cubicBezTo>
                    <a:pt x="19882" y="69"/>
                    <a:pt x="19813" y="46"/>
                    <a:pt x="19745" y="46"/>
                  </a:cubicBezTo>
                  <a:cubicBezTo>
                    <a:pt x="19631" y="46"/>
                    <a:pt x="19539" y="23"/>
                    <a:pt x="19425" y="23"/>
                  </a:cubicBezTo>
                  <a:lnTo>
                    <a:pt x="18718" y="23"/>
                  </a:lnTo>
                  <a:lnTo>
                    <a:pt x="18603" y="0"/>
                  </a:lnTo>
                  <a:lnTo>
                    <a:pt x="18649" y="23"/>
                  </a:lnTo>
                  <a:lnTo>
                    <a:pt x="18535" y="0"/>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22"/>
            <p:cNvSpPr/>
            <p:nvPr/>
          </p:nvSpPr>
          <p:spPr>
            <a:xfrm>
              <a:off x="6751325" y="1871725"/>
              <a:ext cx="170625" cy="36225"/>
            </a:xfrm>
            <a:custGeom>
              <a:avLst/>
              <a:gdLst/>
              <a:ahLst/>
              <a:cxnLst/>
              <a:rect l="l" t="t" r="r" b="b"/>
              <a:pathLst>
                <a:path w="6825" h="1449" extrusionOk="0">
                  <a:moveTo>
                    <a:pt x="1803" y="828"/>
                  </a:moveTo>
                  <a:cubicBezTo>
                    <a:pt x="1788" y="832"/>
                    <a:pt x="1773" y="837"/>
                    <a:pt x="1758" y="845"/>
                  </a:cubicBezTo>
                  <a:cubicBezTo>
                    <a:pt x="1778" y="845"/>
                    <a:pt x="1799" y="845"/>
                    <a:pt x="1803" y="828"/>
                  </a:cubicBezTo>
                  <a:close/>
                  <a:moveTo>
                    <a:pt x="4246" y="0"/>
                  </a:moveTo>
                  <a:cubicBezTo>
                    <a:pt x="4154" y="0"/>
                    <a:pt x="4040" y="23"/>
                    <a:pt x="3926" y="23"/>
                  </a:cubicBezTo>
                  <a:cubicBezTo>
                    <a:pt x="3835" y="23"/>
                    <a:pt x="3743" y="46"/>
                    <a:pt x="3629" y="46"/>
                  </a:cubicBezTo>
                  <a:cubicBezTo>
                    <a:pt x="3447" y="69"/>
                    <a:pt x="3241" y="114"/>
                    <a:pt x="3059" y="137"/>
                  </a:cubicBezTo>
                  <a:cubicBezTo>
                    <a:pt x="2876" y="183"/>
                    <a:pt x="2671" y="229"/>
                    <a:pt x="2488" y="274"/>
                  </a:cubicBezTo>
                  <a:cubicBezTo>
                    <a:pt x="2283" y="297"/>
                    <a:pt x="2100" y="343"/>
                    <a:pt x="1917" y="388"/>
                  </a:cubicBezTo>
                  <a:cubicBezTo>
                    <a:pt x="1854" y="410"/>
                    <a:pt x="1810" y="431"/>
                    <a:pt x="1750" y="452"/>
                  </a:cubicBezTo>
                  <a:lnTo>
                    <a:pt x="1750" y="452"/>
                  </a:lnTo>
                  <a:cubicBezTo>
                    <a:pt x="1754" y="448"/>
                    <a:pt x="1758" y="443"/>
                    <a:pt x="1758" y="434"/>
                  </a:cubicBezTo>
                  <a:lnTo>
                    <a:pt x="1758" y="434"/>
                  </a:lnTo>
                  <a:cubicBezTo>
                    <a:pt x="1689" y="457"/>
                    <a:pt x="1621" y="480"/>
                    <a:pt x="1552" y="503"/>
                  </a:cubicBezTo>
                  <a:lnTo>
                    <a:pt x="1598" y="503"/>
                  </a:lnTo>
                  <a:cubicBezTo>
                    <a:pt x="1461" y="548"/>
                    <a:pt x="1324" y="594"/>
                    <a:pt x="1164" y="639"/>
                  </a:cubicBezTo>
                  <a:cubicBezTo>
                    <a:pt x="1050" y="685"/>
                    <a:pt x="913" y="731"/>
                    <a:pt x="799" y="776"/>
                  </a:cubicBezTo>
                  <a:cubicBezTo>
                    <a:pt x="662" y="822"/>
                    <a:pt x="548" y="891"/>
                    <a:pt x="411" y="936"/>
                  </a:cubicBezTo>
                  <a:cubicBezTo>
                    <a:pt x="365" y="959"/>
                    <a:pt x="297" y="982"/>
                    <a:pt x="228" y="1028"/>
                  </a:cubicBezTo>
                  <a:cubicBezTo>
                    <a:pt x="205" y="1050"/>
                    <a:pt x="160" y="1050"/>
                    <a:pt x="114" y="1073"/>
                  </a:cubicBezTo>
                  <a:cubicBezTo>
                    <a:pt x="69" y="1096"/>
                    <a:pt x="46" y="1142"/>
                    <a:pt x="23" y="1187"/>
                  </a:cubicBezTo>
                  <a:cubicBezTo>
                    <a:pt x="0" y="1233"/>
                    <a:pt x="0" y="1279"/>
                    <a:pt x="23" y="1347"/>
                  </a:cubicBezTo>
                  <a:cubicBezTo>
                    <a:pt x="53" y="1408"/>
                    <a:pt x="114" y="1449"/>
                    <a:pt x="178" y="1449"/>
                  </a:cubicBezTo>
                  <a:cubicBezTo>
                    <a:pt x="211" y="1449"/>
                    <a:pt x="244" y="1438"/>
                    <a:pt x="274" y="1416"/>
                  </a:cubicBezTo>
                  <a:cubicBezTo>
                    <a:pt x="320" y="1416"/>
                    <a:pt x="342" y="1393"/>
                    <a:pt x="365" y="1393"/>
                  </a:cubicBezTo>
                  <a:cubicBezTo>
                    <a:pt x="434" y="1370"/>
                    <a:pt x="479" y="1347"/>
                    <a:pt x="525" y="1324"/>
                  </a:cubicBezTo>
                  <a:cubicBezTo>
                    <a:pt x="639" y="1256"/>
                    <a:pt x="753" y="1210"/>
                    <a:pt x="867" y="1164"/>
                  </a:cubicBezTo>
                  <a:cubicBezTo>
                    <a:pt x="959" y="1119"/>
                    <a:pt x="1073" y="1096"/>
                    <a:pt x="1164" y="1050"/>
                  </a:cubicBezTo>
                  <a:cubicBezTo>
                    <a:pt x="1278" y="1005"/>
                    <a:pt x="1392" y="959"/>
                    <a:pt x="1507" y="936"/>
                  </a:cubicBezTo>
                  <a:lnTo>
                    <a:pt x="1484" y="936"/>
                  </a:lnTo>
                  <a:cubicBezTo>
                    <a:pt x="1598" y="891"/>
                    <a:pt x="1712" y="868"/>
                    <a:pt x="1803" y="822"/>
                  </a:cubicBezTo>
                  <a:lnTo>
                    <a:pt x="1803" y="822"/>
                  </a:lnTo>
                  <a:cubicBezTo>
                    <a:pt x="1803" y="824"/>
                    <a:pt x="1803" y="826"/>
                    <a:pt x="1803" y="828"/>
                  </a:cubicBezTo>
                  <a:lnTo>
                    <a:pt x="1803" y="828"/>
                  </a:lnTo>
                  <a:cubicBezTo>
                    <a:pt x="1833" y="820"/>
                    <a:pt x="1864" y="815"/>
                    <a:pt x="1895" y="799"/>
                  </a:cubicBezTo>
                  <a:cubicBezTo>
                    <a:pt x="1986" y="776"/>
                    <a:pt x="2054" y="754"/>
                    <a:pt x="2146" y="731"/>
                  </a:cubicBezTo>
                  <a:cubicBezTo>
                    <a:pt x="2237" y="708"/>
                    <a:pt x="2328" y="685"/>
                    <a:pt x="2442" y="662"/>
                  </a:cubicBezTo>
                  <a:cubicBezTo>
                    <a:pt x="2534" y="639"/>
                    <a:pt x="2625" y="617"/>
                    <a:pt x="2716" y="594"/>
                  </a:cubicBezTo>
                  <a:cubicBezTo>
                    <a:pt x="2808" y="571"/>
                    <a:pt x="2922" y="548"/>
                    <a:pt x="3013" y="548"/>
                  </a:cubicBezTo>
                  <a:cubicBezTo>
                    <a:pt x="3104" y="525"/>
                    <a:pt x="3196" y="503"/>
                    <a:pt x="3287" y="480"/>
                  </a:cubicBezTo>
                  <a:cubicBezTo>
                    <a:pt x="3378" y="457"/>
                    <a:pt x="3469" y="457"/>
                    <a:pt x="3561" y="434"/>
                  </a:cubicBezTo>
                  <a:cubicBezTo>
                    <a:pt x="3766" y="411"/>
                    <a:pt x="3949" y="366"/>
                    <a:pt x="4154" y="366"/>
                  </a:cubicBezTo>
                  <a:cubicBezTo>
                    <a:pt x="4268" y="343"/>
                    <a:pt x="4383" y="343"/>
                    <a:pt x="4497" y="320"/>
                  </a:cubicBezTo>
                  <a:cubicBezTo>
                    <a:pt x="4611" y="320"/>
                    <a:pt x="4725" y="297"/>
                    <a:pt x="4862" y="297"/>
                  </a:cubicBezTo>
                  <a:lnTo>
                    <a:pt x="4999" y="297"/>
                  </a:lnTo>
                  <a:cubicBezTo>
                    <a:pt x="5090" y="274"/>
                    <a:pt x="5204" y="274"/>
                    <a:pt x="5296" y="274"/>
                  </a:cubicBezTo>
                  <a:lnTo>
                    <a:pt x="6003" y="274"/>
                  </a:lnTo>
                  <a:cubicBezTo>
                    <a:pt x="6072" y="274"/>
                    <a:pt x="6140" y="274"/>
                    <a:pt x="6209" y="297"/>
                  </a:cubicBezTo>
                  <a:lnTo>
                    <a:pt x="6391" y="297"/>
                  </a:lnTo>
                  <a:cubicBezTo>
                    <a:pt x="6505" y="320"/>
                    <a:pt x="6642" y="320"/>
                    <a:pt x="6756" y="343"/>
                  </a:cubicBezTo>
                  <a:cubicBezTo>
                    <a:pt x="6779" y="343"/>
                    <a:pt x="6802" y="320"/>
                    <a:pt x="6802" y="297"/>
                  </a:cubicBezTo>
                  <a:cubicBezTo>
                    <a:pt x="6825" y="274"/>
                    <a:pt x="6802" y="251"/>
                    <a:pt x="6756" y="229"/>
                  </a:cubicBezTo>
                  <a:cubicBezTo>
                    <a:pt x="6665" y="229"/>
                    <a:pt x="6574" y="229"/>
                    <a:pt x="6482" y="206"/>
                  </a:cubicBezTo>
                  <a:cubicBezTo>
                    <a:pt x="6391" y="183"/>
                    <a:pt x="6300" y="160"/>
                    <a:pt x="6231" y="160"/>
                  </a:cubicBezTo>
                  <a:cubicBezTo>
                    <a:pt x="6026" y="114"/>
                    <a:pt x="5843" y="92"/>
                    <a:pt x="5638" y="69"/>
                  </a:cubicBezTo>
                  <a:cubicBezTo>
                    <a:pt x="5547" y="46"/>
                    <a:pt x="5455" y="46"/>
                    <a:pt x="5364" y="23"/>
                  </a:cubicBezTo>
                  <a:cubicBezTo>
                    <a:pt x="5273" y="23"/>
                    <a:pt x="5159" y="0"/>
                    <a:pt x="50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22"/>
            <p:cNvSpPr/>
            <p:nvPr/>
          </p:nvSpPr>
          <p:spPr>
            <a:xfrm>
              <a:off x="6750175" y="1900825"/>
              <a:ext cx="99300" cy="36700"/>
            </a:xfrm>
            <a:custGeom>
              <a:avLst/>
              <a:gdLst/>
              <a:ahLst/>
              <a:cxnLst/>
              <a:rect l="l" t="t" r="r" b="b"/>
              <a:pathLst>
                <a:path w="3972" h="1468" extrusionOk="0">
                  <a:moveTo>
                    <a:pt x="3904" y="0"/>
                  </a:moveTo>
                  <a:cubicBezTo>
                    <a:pt x="3812" y="23"/>
                    <a:pt x="3721" y="23"/>
                    <a:pt x="3630" y="46"/>
                  </a:cubicBezTo>
                  <a:cubicBezTo>
                    <a:pt x="3561" y="69"/>
                    <a:pt x="3470" y="69"/>
                    <a:pt x="3379" y="92"/>
                  </a:cubicBezTo>
                  <a:cubicBezTo>
                    <a:pt x="3196" y="115"/>
                    <a:pt x="3013" y="160"/>
                    <a:pt x="2831" y="183"/>
                  </a:cubicBezTo>
                  <a:cubicBezTo>
                    <a:pt x="2739" y="206"/>
                    <a:pt x="2648" y="229"/>
                    <a:pt x="2534" y="252"/>
                  </a:cubicBezTo>
                  <a:cubicBezTo>
                    <a:pt x="2443" y="274"/>
                    <a:pt x="2351" y="274"/>
                    <a:pt x="2260" y="297"/>
                  </a:cubicBezTo>
                  <a:cubicBezTo>
                    <a:pt x="2146" y="320"/>
                    <a:pt x="2055" y="343"/>
                    <a:pt x="1963" y="366"/>
                  </a:cubicBezTo>
                  <a:cubicBezTo>
                    <a:pt x="1872" y="388"/>
                    <a:pt x="1781" y="434"/>
                    <a:pt x="1667" y="457"/>
                  </a:cubicBezTo>
                  <a:cubicBezTo>
                    <a:pt x="1598" y="480"/>
                    <a:pt x="1507" y="525"/>
                    <a:pt x="1438" y="548"/>
                  </a:cubicBezTo>
                  <a:lnTo>
                    <a:pt x="1416" y="548"/>
                  </a:lnTo>
                  <a:cubicBezTo>
                    <a:pt x="1279" y="594"/>
                    <a:pt x="1164" y="640"/>
                    <a:pt x="1050" y="685"/>
                  </a:cubicBezTo>
                  <a:cubicBezTo>
                    <a:pt x="936" y="708"/>
                    <a:pt x="822" y="754"/>
                    <a:pt x="708" y="822"/>
                  </a:cubicBezTo>
                  <a:cubicBezTo>
                    <a:pt x="594" y="868"/>
                    <a:pt x="503" y="936"/>
                    <a:pt x="388" y="982"/>
                  </a:cubicBezTo>
                  <a:cubicBezTo>
                    <a:pt x="320" y="1028"/>
                    <a:pt x="274" y="1050"/>
                    <a:pt x="229" y="1073"/>
                  </a:cubicBezTo>
                  <a:cubicBezTo>
                    <a:pt x="183" y="1096"/>
                    <a:pt x="115" y="1119"/>
                    <a:pt x="69" y="1165"/>
                  </a:cubicBezTo>
                  <a:cubicBezTo>
                    <a:pt x="23" y="1233"/>
                    <a:pt x="0" y="1301"/>
                    <a:pt x="23" y="1370"/>
                  </a:cubicBezTo>
                  <a:cubicBezTo>
                    <a:pt x="61" y="1426"/>
                    <a:pt x="114" y="1467"/>
                    <a:pt x="170" y="1467"/>
                  </a:cubicBezTo>
                  <a:cubicBezTo>
                    <a:pt x="182" y="1467"/>
                    <a:pt x="194" y="1465"/>
                    <a:pt x="206" y="1461"/>
                  </a:cubicBezTo>
                  <a:cubicBezTo>
                    <a:pt x="251" y="1461"/>
                    <a:pt x="297" y="1438"/>
                    <a:pt x="343" y="1416"/>
                  </a:cubicBezTo>
                  <a:cubicBezTo>
                    <a:pt x="388" y="1416"/>
                    <a:pt x="434" y="1393"/>
                    <a:pt x="457" y="1370"/>
                  </a:cubicBezTo>
                  <a:cubicBezTo>
                    <a:pt x="548" y="1324"/>
                    <a:pt x="640" y="1279"/>
                    <a:pt x="708" y="1233"/>
                  </a:cubicBezTo>
                  <a:cubicBezTo>
                    <a:pt x="799" y="1187"/>
                    <a:pt x="891" y="1119"/>
                    <a:pt x="982" y="1096"/>
                  </a:cubicBezTo>
                  <a:cubicBezTo>
                    <a:pt x="1050" y="1050"/>
                    <a:pt x="1142" y="1005"/>
                    <a:pt x="1233" y="982"/>
                  </a:cubicBezTo>
                  <a:cubicBezTo>
                    <a:pt x="1324" y="936"/>
                    <a:pt x="1393" y="891"/>
                    <a:pt x="1484" y="868"/>
                  </a:cubicBezTo>
                  <a:cubicBezTo>
                    <a:pt x="1575" y="822"/>
                    <a:pt x="1667" y="799"/>
                    <a:pt x="1758" y="754"/>
                  </a:cubicBezTo>
                  <a:cubicBezTo>
                    <a:pt x="1849" y="708"/>
                    <a:pt x="1941" y="662"/>
                    <a:pt x="2032" y="640"/>
                  </a:cubicBezTo>
                  <a:cubicBezTo>
                    <a:pt x="2123" y="594"/>
                    <a:pt x="2214" y="571"/>
                    <a:pt x="2306" y="548"/>
                  </a:cubicBezTo>
                  <a:cubicBezTo>
                    <a:pt x="2329" y="548"/>
                    <a:pt x="2329" y="548"/>
                    <a:pt x="2329" y="525"/>
                  </a:cubicBezTo>
                  <a:cubicBezTo>
                    <a:pt x="2466" y="503"/>
                    <a:pt x="2602" y="457"/>
                    <a:pt x="2739" y="411"/>
                  </a:cubicBezTo>
                  <a:cubicBezTo>
                    <a:pt x="2876" y="366"/>
                    <a:pt x="3013" y="343"/>
                    <a:pt x="3150" y="297"/>
                  </a:cubicBezTo>
                  <a:cubicBezTo>
                    <a:pt x="3287" y="274"/>
                    <a:pt x="3401" y="229"/>
                    <a:pt x="3538" y="206"/>
                  </a:cubicBezTo>
                  <a:cubicBezTo>
                    <a:pt x="3607" y="183"/>
                    <a:pt x="3652" y="183"/>
                    <a:pt x="3721" y="160"/>
                  </a:cubicBezTo>
                  <a:cubicBezTo>
                    <a:pt x="3789" y="137"/>
                    <a:pt x="3858" y="137"/>
                    <a:pt x="3926" y="137"/>
                  </a:cubicBezTo>
                  <a:cubicBezTo>
                    <a:pt x="3949" y="115"/>
                    <a:pt x="3972" y="92"/>
                    <a:pt x="3972" y="46"/>
                  </a:cubicBezTo>
                  <a:cubicBezTo>
                    <a:pt x="3972" y="23"/>
                    <a:pt x="3949" y="0"/>
                    <a:pt x="390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22"/>
            <p:cNvSpPr/>
            <p:nvPr/>
          </p:nvSpPr>
          <p:spPr>
            <a:xfrm>
              <a:off x="6857450" y="1899675"/>
              <a:ext cx="2875" cy="2875"/>
            </a:xfrm>
            <a:custGeom>
              <a:avLst/>
              <a:gdLst/>
              <a:ahLst/>
              <a:cxnLst/>
              <a:rect l="l" t="t" r="r" b="b"/>
              <a:pathLst>
                <a:path w="115" h="115" extrusionOk="0">
                  <a:moveTo>
                    <a:pt x="69" y="1"/>
                  </a:moveTo>
                  <a:cubicBezTo>
                    <a:pt x="46" y="1"/>
                    <a:pt x="23" y="24"/>
                    <a:pt x="1" y="46"/>
                  </a:cubicBezTo>
                  <a:cubicBezTo>
                    <a:pt x="1" y="69"/>
                    <a:pt x="23" y="115"/>
                    <a:pt x="46" y="115"/>
                  </a:cubicBezTo>
                  <a:cubicBezTo>
                    <a:pt x="92" y="115"/>
                    <a:pt x="115" y="92"/>
                    <a:pt x="115" y="69"/>
                  </a:cubicBezTo>
                  <a:cubicBezTo>
                    <a:pt x="115" y="46"/>
                    <a:pt x="92" y="1"/>
                    <a:pt x="69" y="1"/>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22"/>
            <p:cNvSpPr/>
            <p:nvPr/>
          </p:nvSpPr>
          <p:spPr>
            <a:xfrm>
              <a:off x="6446025" y="2407550"/>
              <a:ext cx="30850" cy="71925"/>
            </a:xfrm>
            <a:custGeom>
              <a:avLst/>
              <a:gdLst/>
              <a:ahLst/>
              <a:cxnLst/>
              <a:rect l="l" t="t" r="r" b="b"/>
              <a:pathLst>
                <a:path w="1234" h="2877" extrusionOk="0">
                  <a:moveTo>
                    <a:pt x="1073" y="0"/>
                  </a:moveTo>
                  <a:cubicBezTo>
                    <a:pt x="1028" y="0"/>
                    <a:pt x="982" y="23"/>
                    <a:pt x="959" y="46"/>
                  </a:cubicBezTo>
                  <a:cubicBezTo>
                    <a:pt x="868" y="206"/>
                    <a:pt x="799" y="365"/>
                    <a:pt x="708" y="548"/>
                  </a:cubicBezTo>
                  <a:cubicBezTo>
                    <a:pt x="662" y="685"/>
                    <a:pt x="594" y="845"/>
                    <a:pt x="525" y="1005"/>
                  </a:cubicBezTo>
                  <a:cubicBezTo>
                    <a:pt x="411" y="1324"/>
                    <a:pt x="274" y="1644"/>
                    <a:pt x="183" y="1963"/>
                  </a:cubicBezTo>
                  <a:cubicBezTo>
                    <a:pt x="137" y="2077"/>
                    <a:pt x="115" y="2192"/>
                    <a:pt x="92" y="2306"/>
                  </a:cubicBezTo>
                  <a:cubicBezTo>
                    <a:pt x="69" y="2374"/>
                    <a:pt x="46" y="2443"/>
                    <a:pt x="46" y="2534"/>
                  </a:cubicBezTo>
                  <a:cubicBezTo>
                    <a:pt x="23" y="2602"/>
                    <a:pt x="1" y="2671"/>
                    <a:pt x="23" y="2739"/>
                  </a:cubicBezTo>
                  <a:cubicBezTo>
                    <a:pt x="46" y="2808"/>
                    <a:pt x="115" y="2876"/>
                    <a:pt x="183" y="2876"/>
                  </a:cubicBezTo>
                  <a:cubicBezTo>
                    <a:pt x="252" y="2876"/>
                    <a:pt x="297" y="2876"/>
                    <a:pt x="320" y="2853"/>
                  </a:cubicBezTo>
                  <a:cubicBezTo>
                    <a:pt x="366" y="2808"/>
                    <a:pt x="366" y="2785"/>
                    <a:pt x="389" y="2739"/>
                  </a:cubicBezTo>
                  <a:cubicBezTo>
                    <a:pt x="411" y="2694"/>
                    <a:pt x="411" y="2625"/>
                    <a:pt x="434" y="2580"/>
                  </a:cubicBezTo>
                  <a:cubicBezTo>
                    <a:pt x="434" y="2511"/>
                    <a:pt x="434" y="2465"/>
                    <a:pt x="457" y="2420"/>
                  </a:cubicBezTo>
                  <a:cubicBezTo>
                    <a:pt x="525" y="2077"/>
                    <a:pt x="640" y="1758"/>
                    <a:pt x="754" y="1438"/>
                  </a:cubicBezTo>
                  <a:cubicBezTo>
                    <a:pt x="822" y="1279"/>
                    <a:pt x="868" y="1119"/>
                    <a:pt x="936" y="959"/>
                  </a:cubicBezTo>
                  <a:cubicBezTo>
                    <a:pt x="959" y="868"/>
                    <a:pt x="982" y="799"/>
                    <a:pt x="1005" y="708"/>
                  </a:cubicBezTo>
                  <a:cubicBezTo>
                    <a:pt x="1028" y="639"/>
                    <a:pt x="1050" y="571"/>
                    <a:pt x="1073" y="480"/>
                  </a:cubicBezTo>
                  <a:cubicBezTo>
                    <a:pt x="1096" y="411"/>
                    <a:pt x="1119" y="365"/>
                    <a:pt x="1165" y="297"/>
                  </a:cubicBezTo>
                  <a:cubicBezTo>
                    <a:pt x="1165" y="274"/>
                    <a:pt x="1187" y="251"/>
                    <a:pt x="1187" y="229"/>
                  </a:cubicBezTo>
                  <a:cubicBezTo>
                    <a:pt x="1210" y="206"/>
                    <a:pt x="1233" y="160"/>
                    <a:pt x="1233" y="114"/>
                  </a:cubicBezTo>
                  <a:cubicBezTo>
                    <a:pt x="1210" y="114"/>
                    <a:pt x="1210" y="114"/>
                    <a:pt x="1210" y="92"/>
                  </a:cubicBezTo>
                  <a:cubicBezTo>
                    <a:pt x="1210" y="92"/>
                    <a:pt x="1187" y="69"/>
                    <a:pt x="1187" y="69"/>
                  </a:cubicBezTo>
                  <a:cubicBezTo>
                    <a:pt x="1142" y="46"/>
                    <a:pt x="1119" y="23"/>
                    <a:pt x="109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22"/>
            <p:cNvSpPr/>
            <p:nvPr/>
          </p:nvSpPr>
          <p:spPr>
            <a:xfrm>
              <a:off x="6389525" y="2095400"/>
              <a:ext cx="196325" cy="316725"/>
            </a:xfrm>
            <a:custGeom>
              <a:avLst/>
              <a:gdLst/>
              <a:ahLst/>
              <a:cxnLst/>
              <a:rect l="l" t="t" r="r" b="b"/>
              <a:pathLst>
                <a:path w="7853" h="12669" extrusionOk="0">
                  <a:moveTo>
                    <a:pt x="5022" y="1"/>
                  </a:moveTo>
                  <a:cubicBezTo>
                    <a:pt x="4977" y="1"/>
                    <a:pt x="4931" y="24"/>
                    <a:pt x="4885" y="69"/>
                  </a:cubicBezTo>
                  <a:cubicBezTo>
                    <a:pt x="4794" y="161"/>
                    <a:pt x="4703" y="252"/>
                    <a:pt x="4612" y="343"/>
                  </a:cubicBezTo>
                  <a:cubicBezTo>
                    <a:pt x="4497" y="480"/>
                    <a:pt x="4406" y="594"/>
                    <a:pt x="4315" y="731"/>
                  </a:cubicBezTo>
                  <a:lnTo>
                    <a:pt x="4292" y="754"/>
                  </a:lnTo>
                  <a:lnTo>
                    <a:pt x="4246" y="800"/>
                  </a:lnTo>
                  <a:cubicBezTo>
                    <a:pt x="4178" y="891"/>
                    <a:pt x="4109" y="1005"/>
                    <a:pt x="4018" y="1096"/>
                  </a:cubicBezTo>
                  <a:cubicBezTo>
                    <a:pt x="3972" y="1188"/>
                    <a:pt x="3904" y="1256"/>
                    <a:pt x="3858" y="1348"/>
                  </a:cubicBezTo>
                  <a:lnTo>
                    <a:pt x="3721" y="1507"/>
                  </a:lnTo>
                  <a:lnTo>
                    <a:pt x="3721" y="1530"/>
                  </a:lnTo>
                  <a:cubicBezTo>
                    <a:pt x="3653" y="1599"/>
                    <a:pt x="3584" y="1667"/>
                    <a:pt x="3539" y="1758"/>
                  </a:cubicBezTo>
                  <a:lnTo>
                    <a:pt x="3493" y="1804"/>
                  </a:lnTo>
                  <a:lnTo>
                    <a:pt x="3470" y="1850"/>
                  </a:lnTo>
                  <a:cubicBezTo>
                    <a:pt x="3356" y="1987"/>
                    <a:pt x="3242" y="2146"/>
                    <a:pt x="3128" y="2306"/>
                  </a:cubicBezTo>
                  <a:cubicBezTo>
                    <a:pt x="2991" y="2489"/>
                    <a:pt x="2900" y="2626"/>
                    <a:pt x="2831" y="2763"/>
                  </a:cubicBezTo>
                  <a:cubicBezTo>
                    <a:pt x="2785" y="2831"/>
                    <a:pt x="2740" y="2923"/>
                    <a:pt x="2671" y="3014"/>
                  </a:cubicBezTo>
                  <a:cubicBezTo>
                    <a:pt x="2626" y="3082"/>
                    <a:pt x="2580" y="3174"/>
                    <a:pt x="2534" y="3242"/>
                  </a:cubicBezTo>
                  <a:cubicBezTo>
                    <a:pt x="2512" y="3311"/>
                    <a:pt x="2466" y="3356"/>
                    <a:pt x="2443" y="3425"/>
                  </a:cubicBezTo>
                  <a:lnTo>
                    <a:pt x="2420" y="3447"/>
                  </a:lnTo>
                  <a:cubicBezTo>
                    <a:pt x="2397" y="3516"/>
                    <a:pt x="2352" y="3607"/>
                    <a:pt x="2306" y="3699"/>
                  </a:cubicBezTo>
                  <a:cubicBezTo>
                    <a:pt x="2283" y="3744"/>
                    <a:pt x="2283" y="3790"/>
                    <a:pt x="2261" y="3813"/>
                  </a:cubicBezTo>
                  <a:lnTo>
                    <a:pt x="2238" y="3858"/>
                  </a:lnTo>
                  <a:cubicBezTo>
                    <a:pt x="2146" y="4064"/>
                    <a:pt x="2055" y="4246"/>
                    <a:pt x="1941" y="4406"/>
                  </a:cubicBezTo>
                  <a:cubicBezTo>
                    <a:pt x="1850" y="4589"/>
                    <a:pt x="1758" y="4771"/>
                    <a:pt x="1667" y="4931"/>
                  </a:cubicBezTo>
                  <a:cubicBezTo>
                    <a:pt x="1576" y="5114"/>
                    <a:pt x="1507" y="5274"/>
                    <a:pt x="1416" y="5456"/>
                  </a:cubicBezTo>
                  <a:cubicBezTo>
                    <a:pt x="1325" y="5639"/>
                    <a:pt x="1256" y="5821"/>
                    <a:pt x="1142" y="6095"/>
                  </a:cubicBezTo>
                  <a:lnTo>
                    <a:pt x="1051" y="6323"/>
                  </a:lnTo>
                  <a:cubicBezTo>
                    <a:pt x="982" y="6438"/>
                    <a:pt x="937" y="6575"/>
                    <a:pt x="891" y="6711"/>
                  </a:cubicBezTo>
                  <a:lnTo>
                    <a:pt x="823" y="6826"/>
                  </a:lnTo>
                  <a:cubicBezTo>
                    <a:pt x="777" y="6963"/>
                    <a:pt x="708" y="7100"/>
                    <a:pt x="663" y="7259"/>
                  </a:cubicBezTo>
                  <a:lnTo>
                    <a:pt x="617" y="7373"/>
                  </a:lnTo>
                  <a:cubicBezTo>
                    <a:pt x="571" y="7510"/>
                    <a:pt x="526" y="7647"/>
                    <a:pt x="480" y="7807"/>
                  </a:cubicBezTo>
                  <a:cubicBezTo>
                    <a:pt x="412" y="7967"/>
                    <a:pt x="366" y="8149"/>
                    <a:pt x="298" y="8309"/>
                  </a:cubicBezTo>
                  <a:cubicBezTo>
                    <a:pt x="275" y="8423"/>
                    <a:pt x="229" y="8560"/>
                    <a:pt x="206" y="8652"/>
                  </a:cubicBezTo>
                  <a:cubicBezTo>
                    <a:pt x="206" y="8720"/>
                    <a:pt x="183" y="8789"/>
                    <a:pt x="161" y="8857"/>
                  </a:cubicBezTo>
                  <a:cubicBezTo>
                    <a:pt x="138" y="8971"/>
                    <a:pt x="115" y="9108"/>
                    <a:pt x="92" y="9222"/>
                  </a:cubicBezTo>
                  <a:cubicBezTo>
                    <a:pt x="69" y="9268"/>
                    <a:pt x="69" y="9336"/>
                    <a:pt x="46" y="9382"/>
                  </a:cubicBezTo>
                  <a:cubicBezTo>
                    <a:pt x="46" y="9451"/>
                    <a:pt x="24" y="9519"/>
                    <a:pt x="24" y="9565"/>
                  </a:cubicBezTo>
                  <a:cubicBezTo>
                    <a:pt x="1" y="9679"/>
                    <a:pt x="46" y="9793"/>
                    <a:pt x="161" y="9816"/>
                  </a:cubicBezTo>
                  <a:lnTo>
                    <a:pt x="206" y="9816"/>
                  </a:lnTo>
                  <a:cubicBezTo>
                    <a:pt x="206" y="9839"/>
                    <a:pt x="229" y="9861"/>
                    <a:pt x="275" y="9884"/>
                  </a:cubicBezTo>
                  <a:cubicBezTo>
                    <a:pt x="343" y="9930"/>
                    <a:pt x="412" y="9976"/>
                    <a:pt x="480" y="10021"/>
                  </a:cubicBezTo>
                  <a:cubicBezTo>
                    <a:pt x="526" y="10067"/>
                    <a:pt x="594" y="10090"/>
                    <a:pt x="640" y="10135"/>
                  </a:cubicBezTo>
                  <a:cubicBezTo>
                    <a:pt x="686" y="10181"/>
                    <a:pt x="754" y="10227"/>
                    <a:pt x="800" y="10272"/>
                  </a:cubicBezTo>
                  <a:lnTo>
                    <a:pt x="845" y="10295"/>
                  </a:lnTo>
                  <a:lnTo>
                    <a:pt x="959" y="10386"/>
                  </a:lnTo>
                  <a:lnTo>
                    <a:pt x="1051" y="10500"/>
                  </a:lnTo>
                  <a:lnTo>
                    <a:pt x="1165" y="10569"/>
                  </a:lnTo>
                  <a:cubicBezTo>
                    <a:pt x="1279" y="10660"/>
                    <a:pt x="1370" y="10752"/>
                    <a:pt x="1484" y="10866"/>
                  </a:cubicBezTo>
                  <a:lnTo>
                    <a:pt x="1530" y="10911"/>
                  </a:lnTo>
                  <a:cubicBezTo>
                    <a:pt x="1576" y="10957"/>
                    <a:pt x="1644" y="11003"/>
                    <a:pt x="1690" y="11048"/>
                  </a:cubicBezTo>
                  <a:cubicBezTo>
                    <a:pt x="1758" y="11117"/>
                    <a:pt x="1827" y="11185"/>
                    <a:pt x="1895" y="11231"/>
                  </a:cubicBezTo>
                  <a:cubicBezTo>
                    <a:pt x="2009" y="11322"/>
                    <a:pt x="2101" y="11413"/>
                    <a:pt x="2215" y="11482"/>
                  </a:cubicBezTo>
                  <a:lnTo>
                    <a:pt x="2306" y="11573"/>
                  </a:lnTo>
                  <a:cubicBezTo>
                    <a:pt x="2466" y="11687"/>
                    <a:pt x="2603" y="11802"/>
                    <a:pt x="2740" y="11916"/>
                  </a:cubicBezTo>
                  <a:cubicBezTo>
                    <a:pt x="2763" y="11938"/>
                    <a:pt x="2808" y="11961"/>
                    <a:pt x="2831" y="11984"/>
                  </a:cubicBezTo>
                  <a:cubicBezTo>
                    <a:pt x="2854" y="12007"/>
                    <a:pt x="2900" y="12053"/>
                    <a:pt x="2922" y="12075"/>
                  </a:cubicBezTo>
                  <a:cubicBezTo>
                    <a:pt x="2968" y="12121"/>
                    <a:pt x="3037" y="12167"/>
                    <a:pt x="3082" y="12212"/>
                  </a:cubicBezTo>
                  <a:lnTo>
                    <a:pt x="3151" y="12281"/>
                  </a:lnTo>
                  <a:cubicBezTo>
                    <a:pt x="3242" y="12372"/>
                    <a:pt x="3333" y="12463"/>
                    <a:pt x="3447" y="12555"/>
                  </a:cubicBezTo>
                  <a:cubicBezTo>
                    <a:pt x="3539" y="12646"/>
                    <a:pt x="3630" y="12669"/>
                    <a:pt x="3699" y="12669"/>
                  </a:cubicBezTo>
                  <a:cubicBezTo>
                    <a:pt x="3744" y="12669"/>
                    <a:pt x="3790" y="12669"/>
                    <a:pt x="3813" y="12646"/>
                  </a:cubicBezTo>
                  <a:cubicBezTo>
                    <a:pt x="3881" y="12600"/>
                    <a:pt x="3904" y="12532"/>
                    <a:pt x="3950" y="12486"/>
                  </a:cubicBezTo>
                  <a:lnTo>
                    <a:pt x="3972" y="12418"/>
                  </a:lnTo>
                  <a:cubicBezTo>
                    <a:pt x="4018" y="12372"/>
                    <a:pt x="4064" y="12304"/>
                    <a:pt x="4087" y="12235"/>
                  </a:cubicBezTo>
                  <a:lnTo>
                    <a:pt x="4109" y="12212"/>
                  </a:lnTo>
                  <a:cubicBezTo>
                    <a:pt x="4155" y="12121"/>
                    <a:pt x="4201" y="12053"/>
                    <a:pt x="4246" y="11961"/>
                  </a:cubicBezTo>
                  <a:cubicBezTo>
                    <a:pt x="4292" y="11893"/>
                    <a:pt x="4315" y="11802"/>
                    <a:pt x="4360" y="11733"/>
                  </a:cubicBezTo>
                  <a:lnTo>
                    <a:pt x="4406" y="11665"/>
                  </a:lnTo>
                  <a:cubicBezTo>
                    <a:pt x="4429" y="11596"/>
                    <a:pt x="4475" y="11550"/>
                    <a:pt x="4497" y="11505"/>
                  </a:cubicBezTo>
                  <a:lnTo>
                    <a:pt x="4589" y="11322"/>
                  </a:lnTo>
                  <a:cubicBezTo>
                    <a:pt x="4634" y="11231"/>
                    <a:pt x="4680" y="11117"/>
                    <a:pt x="4726" y="11025"/>
                  </a:cubicBezTo>
                  <a:lnTo>
                    <a:pt x="4863" y="10774"/>
                  </a:lnTo>
                  <a:lnTo>
                    <a:pt x="4977" y="10523"/>
                  </a:lnTo>
                  <a:cubicBezTo>
                    <a:pt x="5045" y="10409"/>
                    <a:pt x="5091" y="10295"/>
                    <a:pt x="5136" y="10181"/>
                  </a:cubicBezTo>
                  <a:cubicBezTo>
                    <a:pt x="5182" y="10067"/>
                    <a:pt x="5228" y="9976"/>
                    <a:pt x="5273" y="9861"/>
                  </a:cubicBezTo>
                  <a:lnTo>
                    <a:pt x="5296" y="9839"/>
                  </a:lnTo>
                  <a:lnTo>
                    <a:pt x="5296" y="9816"/>
                  </a:lnTo>
                  <a:cubicBezTo>
                    <a:pt x="5319" y="9747"/>
                    <a:pt x="5365" y="9679"/>
                    <a:pt x="5388" y="9587"/>
                  </a:cubicBezTo>
                  <a:lnTo>
                    <a:pt x="5433" y="9473"/>
                  </a:lnTo>
                  <a:cubicBezTo>
                    <a:pt x="5502" y="9314"/>
                    <a:pt x="5570" y="9131"/>
                    <a:pt x="5639" y="8948"/>
                  </a:cubicBezTo>
                  <a:cubicBezTo>
                    <a:pt x="5707" y="8743"/>
                    <a:pt x="5776" y="8560"/>
                    <a:pt x="5821" y="8355"/>
                  </a:cubicBezTo>
                  <a:cubicBezTo>
                    <a:pt x="5867" y="8195"/>
                    <a:pt x="5913" y="7990"/>
                    <a:pt x="5958" y="7784"/>
                  </a:cubicBezTo>
                  <a:cubicBezTo>
                    <a:pt x="5958" y="7739"/>
                    <a:pt x="5958" y="7693"/>
                    <a:pt x="5958" y="7625"/>
                  </a:cubicBezTo>
                  <a:cubicBezTo>
                    <a:pt x="5958" y="7579"/>
                    <a:pt x="5958" y="7533"/>
                    <a:pt x="5958" y="7510"/>
                  </a:cubicBezTo>
                  <a:cubicBezTo>
                    <a:pt x="5958" y="7396"/>
                    <a:pt x="5935" y="7305"/>
                    <a:pt x="5913" y="7214"/>
                  </a:cubicBezTo>
                  <a:cubicBezTo>
                    <a:pt x="5890" y="7168"/>
                    <a:pt x="5890" y="7122"/>
                    <a:pt x="5867" y="7077"/>
                  </a:cubicBezTo>
                  <a:lnTo>
                    <a:pt x="5844" y="7054"/>
                  </a:lnTo>
                  <a:cubicBezTo>
                    <a:pt x="5821" y="7008"/>
                    <a:pt x="5798" y="6985"/>
                    <a:pt x="5776" y="6940"/>
                  </a:cubicBezTo>
                  <a:cubicBezTo>
                    <a:pt x="5753" y="6894"/>
                    <a:pt x="5730" y="6871"/>
                    <a:pt x="5707" y="6848"/>
                  </a:cubicBezTo>
                  <a:cubicBezTo>
                    <a:pt x="5684" y="6826"/>
                    <a:pt x="5661" y="6826"/>
                    <a:pt x="5639" y="6803"/>
                  </a:cubicBezTo>
                  <a:lnTo>
                    <a:pt x="5639" y="6780"/>
                  </a:lnTo>
                  <a:cubicBezTo>
                    <a:pt x="5593" y="6757"/>
                    <a:pt x="5525" y="6734"/>
                    <a:pt x="5479" y="6711"/>
                  </a:cubicBezTo>
                  <a:cubicBezTo>
                    <a:pt x="5410" y="6689"/>
                    <a:pt x="5365" y="6666"/>
                    <a:pt x="5296" y="6666"/>
                  </a:cubicBezTo>
                  <a:cubicBezTo>
                    <a:pt x="5228" y="6666"/>
                    <a:pt x="5182" y="6689"/>
                    <a:pt x="5136" y="6689"/>
                  </a:cubicBezTo>
                  <a:cubicBezTo>
                    <a:pt x="5022" y="6711"/>
                    <a:pt x="4931" y="6757"/>
                    <a:pt x="4840" y="6803"/>
                  </a:cubicBezTo>
                  <a:cubicBezTo>
                    <a:pt x="4771" y="6826"/>
                    <a:pt x="4703" y="6871"/>
                    <a:pt x="4634" y="6917"/>
                  </a:cubicBezTo>
                  <a:cubicBezTo>
                    <a:pt x="4657" y="6894"/>
                    <a:pt x="4680" y="6848"/>
                    <a:pt x="4703" y="6803"/>
                  </a:cubicBezTo>
                  <a:lnTo>
                    <a:pt x="4794" y="6620"/>
                  </a:lnTo>
                  <a:cubicBezTo>
                    <a:pt x="4863" y="6506"/>
                    <a:pt x="4931" y="6392"/>
                    <a:pt x="4977" y="6301"/>
                  </a:cubicBezTo>
                  <a:cubicBezTo>
                    <a:pt x="5091" y="6118"/>
                    <a:pt x="5182" y="5935"/>
                    <a:pt x="5296" y="5776"/>
                  </a:cubicBezTo>
                  <a:cubicBezTo>
                    <a:pt x="5753" y="5091"/>
                    <a:pt x="6232" y="4429"/>
                    <a:pt x="6689" y="3813"/>
                  </a:cubicBezTo>
                  <a:lnTo>
                    <a:pt x="6757" y="3721"/>
                  </a:lnTo>
                  <a:lnTo>
                    <a:pt x="6826" y="3653"/>
                  </a:lnTo>
                  <a:cubicBezTo>
                    <a:pt x="6871" y="3562"/>
                    <a:pt x="6940" y="3493"/>
                    <a:pt x="6985" y="3402"/>
                  </a:cubicBezTo>
                  <a:lnTo>
                    <a:pt x="7099" y="3265"/>
                  </a:lnTo>
                  <a:cubicBezTo>
                    <a:pt x="7214" y="3128"/>
                    <a:pt x="7305" y="2991"/>
                    <a:pt x="7442" y="2854"/>
                  </a:cubicBezTo>
                  <a:cubicBezTo>
                    <a:pt x="7488" y="2786"/>
                    <a:pt x="7556" y="2717"/>
                    <a:pt x="7602" y="2649"/>
                  </a:cubicBezTo>
                  <a:cubicBezTo>
                    <a:pt x="7670" y="2580"/>
                    <a:pt x="7739" y="2512"/>
                    <a:pt x="7807" y="2420"/>
                  </a:cubicBezTo>
                  <a:cubicBezTo>
                    <a:pt x="7853" y="2375"/>
                    <a:pt x="7853" y="2306"/>
                    <a:pt x="7807" y="2261"/>
                  </a:cubicBezTo>
                  <a:cubicBezTo>
                    <a:pt x="7784" y="2238"/>
                    <a:pt x="7761" y="2238"/>
                    <a:pt x="7716" y="2238"/>
                  </a:cubicBezTo>
                  <a:cubicBezTo>
                    <a:pt x="7693" y="2192"/>
                    <a:pt x="7670" y="2169"/>
                    <a:pt x="7624" y="2146"/>
                  </a:cubicBezTo>
                  <a:lnTo>
                    <a:pt x="7533" y="2078"/>
                  </a:lnTo>
                  <a:cubicBezTo>
                    <a:pt x="7465" y="2009"/>
                    <a:pt x="7396" y="1941"/>
                    <a:pt x="7328" y="1873"/>
                  </a:cubicBezTo>
                  <a:cubicBezTo>
                    <a:pt x="7236" y="1781"/>
                    <a:pt x="7122" y="1690"/>
                    <a:pt x="7031" y="1599"/>
                  </a:cubicBezTo>
                  <a:lnTo>
                    <a:pt x="6940" y="1530"/>
                  </a:lnTo>
                  <a:cubicBezTo>
                    <a:pt x="6848" y="1462"/>
                    <a:pt x="6780" y="1393"/>
                    <a:pt x="6734" y="1348"/>
                  </a:cubicBezTo>
                  <a:cubicBezTo>
                    <a:pt x="6689" y="1302"/>
                    <a:pt x="6643" y="1256"/>
                    <a:pt x="6597" y="1211"/>
                  </a:cubicBezTo>
                  <a:lnTo>
                    <a:pt x="6529" y="1165"/>
                  </a:lnTo>
                  <a:cubicBezTo>
                    <a:pt x="6438" y="1096"/>
                    <a:pt x="6346" y="1028"/>
                    <a:pt x="6278" y="960"/>
                  </a:cubicBezTo>
                  <a:cubicBezTo>
                    <a:pt x="6209" y="891"/>
                    <a:pt x="6141" y="845"/>
                    <a:pt x="6095" y="800"/>
                  </a:cubicBezTo>
                  <a:cubicBezTo>
                    <a:pt x="6050" y="754"/>
                    <a:pt x="6004" y="731"/>
                    <a:pt x="5958" y="686"/>
                  </a:cubicBezTo>
                  <a:cubicBezTo>
                    <a:pt x="5935" y="663"/>
                    <a:pt x="5913" y="640"/>
                    <a:pt x="5890" y="617"/>
                  </a:cubicBezTo>
                  <a:cubicBezTo>
                    <a:pt x="5821" y="572"/>
                    <a:pt x="5753" y="503"/>
                    <a:pt x="5684" y="457"/>
                  </a:cubicBezTo>
                  <a:cubicBezTo>
                    <a:pt x="5593" y="389"/>
                    <a:pt x="5502" y="298"/>
                    <a:pt x="5410" y="229"/>
                  </a:cubicBezTo>
                  <a:cubicBezTo>
                    <a:pt x="5365" y="183"/>
                    <a:pt x="5296" y="138"/>
                    <a:pt x="5251" y="92"/>
                  </a:cubicBezTo>
                  <a:cubicBezTo>
                    <a:pt x="5228" y="69"/>
                    <a:pt x="5182" y="69"/>
                    <a:pt x="5159" y="69"/>
                  </a:cubicBezTo>
                  <a:cubicBezTo>
                    <a:pt x="5114" y="24"/>
                    <a:pt x="5068" y="1"/>
                    <a:pt x="502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22"/>
            <p:cNvSpPr/>
            <p:nvPr/>
          </p:nvSpPr>
          <p:spPr>
            <a:xfrm>
              <a:off x="6536175" y="2175300"/>
              <a:ext cx="53675" cy="69300"/>
            </a:xfrm>
            <a:custGeom>
              <a:avLst/>
              <a:gdLst/>
              <a:ahLst/>
              <a:cxnLst/>
              <a:rect l="l" t="t" r="r" b="b"/>
              <a:pathLst>
                <a:path w="2147" h="2772" extrusionOk="0">
                  <a:moveTo>
                    <a:pt x="2055" y="0"/>
                  </a:moveTo>
                  <a:cubicBezTo>
                    <a:pt x="2032" y="0"/>
                    <a:pt x="2010" y="0"/>
                    <a:pt x="1987" y="23"/>
                  </a:cubicBezTo>
                  <a:cubicBezTo>
                    <a:pt x="1918" y="115"/>
                    <a:pt x="1850" y="183"/>
                    <a:pt x="1781" y="251"/>
                  </a:cubicBezTo>
                  <a:cubicBezTo>
                    <a:pt x="1713" y="343"/>
                    <a:pt x="1644" y="411"/>
                    <a:pt x="1576" y="480"/>
                  </a:cubicBezTo>
                  <a:cubicBezTo>
                    <a:pt x="1439" y="640"/>
                    <a:pt x="1325" y="776"/>
                    <a:pt x="1188" y="936"/>
                  </a:cubicBezTo>
                  <a:cubicBezTo>
                    <a:pt x="1051" y="1096"/>
                    <a:pt x="937" y="1256"/>
                    <a:pt x="823" y="1393"/>
                  </a:cubicBezTo>
                  <a:cubicBezTo>
                    <a:pt x="686" y="1553"/>
                    <a:pt x="572" y="1712"/>
                    <a:pt x="457" y="1872"/>
                  </a:cubicBezTo>
                  <a:cubicBezTo>
                    <a:pt x="389" y="1963"/>
                    <a:pt x="320" y="2078"/>
                    <a:pt x="229" y="2169"/>
                  </a:cubicBezTo>
                  <a:cubicBezTo>
                    <a:pt x="206" y="2214"/>
                    <a:pt x="184" y="2260"/>
                    <a:pt x="161" y="2306"/>
                  </a:cubicBezTo>
                  <a:cubicBezTo>
                    <a:pt x="138" y="2329"/>
                    <a:pt x="115" y="2374"/>
                    <a:pt x="92" y="2397"/>
                  </a:cubicBezTo>
                  <a:cubicBezTo>
                    <a:pt x="69" y="2443"/>
                    <a:pt x="47" y="2511"/>
                    <a:pt x="24" y="2580"/>
                  </a:cubicBezTo>
                  <a:cubicBezTo>
                    <a:pt x="1" y="2648"/>
                    <a:pt x="69" y="2762"/>
                    <a:pt x="161" y="2762"/>
                  </a:cubicBezTo>
                  <a:cubicBezTo>
                    <a:pt x="174" y="2769"/>
                    <a:pt x="187" y="2772"/>
                    <a:pt x="200" y="2772"/>
                  </a:cubicBezTo>
                  <a:cubicBezTo>
                    <a:pt x="231" y="2772"/>
                    <a:pt x="259" y="2756"/>
                    <a:pt x="275" y="2739"/>
                  </a:cubicBezTo>
                  <a:cubicBezTo>
                    <a:pt x="320" y="2717"/>
                    <a:pt x="343" y="2694"/>
                    <a:pt x="366" y="2648"/>
                  </a:cubicBezTo>
                  <a:cubicBezTo>
                    <a:pt x="389" y="2557"/>
                    <a:pt x="435" y="2488"/>
                    <a:pt x="480" y="2420"/>
                  </a:cubicBezTo>
                  <a:cubicBezTo>
                    <a:pt x="526" y="2351"/>
                    <a:pt x="572" y="2283"/>
                    <a:pt x="617" y="2214"/>
                  </a:cubicBezTo>
                  <a:cubicBezTo>
                    <a:pt x="708" y="2078"/>
                    <a:pt x="800" y="1941"/>
                    <a:pt x="891" y="1804"/>
                  </a:cubicBezTo>
                  <a:cubicBezTo>
                    <a:pt x="982" y="1667"/>
                    <a:pt x="1074" y="1530"/>
                    <a:pt x="1165" y="1393"/>
                  </a:cubicBezTo>
                  <a:cubicBezTo>
                    <a:pt x="1256" y="1256"/>
                    <a:pt x="1348" y="1119"/>
                    <a:pt x="1439" y="1005"/>
                  </a:cubicBezTo>
                  <a:cubicBezTo>
                    <a:pt x="1530" y="845"/>
                    <a:pt x="1644" y="708"/>
                    <a:pt x="1758" y="571"/>
                  </a:cubicBezTo>
                  <a:cubicBezTo>
                    <a:pt x="1804" y="503"/>
                    <a:pt x="1850" y="434"/>
                    <a:pt x="1918" y="366"/>
                  </a:cubicBezTo>
                  <a:cubicBezTo>
                    <a:pt x="1964" y="274"/>
                    <a:pt x="2032" y="206"/>
                    <a:pt x="2101" y="137"/>
                  </a:cubicBezTo>
                  <a:cubicBezTo>
                    <a:pt x="2146" y="115"/>
                    <a:pt x="2124" y="46"/>
                    <a:pt x="2101" y="23"/>
                  </a:cubicBezTo>
                  <a:cubicBezTo>
                    <a:pt x="2078" y="0"/>
                    <a:pt x="2078" y="0"/>
                    <a:pt x="205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22"/>
            <p:cNvSpPr/>
            <p:nvPr/>
          </p:nvSpPr>
          <p:spPr>
            <a:xfrm>
              <a:off x="6541900" y="2210100"/>
              <a:ext cx="43950" cy="56200"/>
            </a:xfrm>
            <a:custGeom>
              <a:avLst/>
              <a:gdLst/>
              <a:ahLst/>
              <a:cxnLst/>
              <a:rect l="l" t="t" r="r" b="b"/>
              <a:pathLst>
                <a:path w="1758" h="2248" extrusionOk="0">
                  <a:moveTo>
                    <a:pt x="1164" y="845"/>
                  </a:moveTo>
                  <a:cubicBezTo>
                    <a:pt x="1158" y="853"/>
                    <a:pt x="1153" y="860"/>
                    <a:pt x="1147" y="868"/>
                  </a:cubicBezTo>
                  <a:lnTo>
                    <a:pt x="1147" y="868"/>
                  </a:lnTo>
                  <a:cubicBezTo>
                    <a:pt x="1164" y="864"/>
                    <a:pt x="1164" y="845"/>
                    <a:pt x="1164" y="845"/>
                  </a:cubicBezTo>
                  <a:close/>
                  <a:moveTo>
                    <a:pt x="1644" y="1"/>
                  </a:moveTo>
                  <a:cubicBezTo>
                    <a:pt x="1621" y="1"/>
                    <a:pt x="1598" y="1"/>
                    <a:pt x="1575" y="24"/>
                  </a:cubicBezTo>
                  <a:cubicBezTo>
                    <a:pt x="1461" y="138"/>
                    <a:pt x="1347" y="275"/>
                    <a:pt x="1233" y="412"/>
                  </a:cubicBezTo>
                  <a:cubicBezTo>
                    <a:pt x="1141" y="526"/>
                    <a:pt x="1027" y="663"/>
                    <a:pt x="936" y="777"/>
                  </a:cubicBezTo>
                  <a:cubicBezTo>
                    <a:pt x="731" y="1028"/>
                    <a:pt x="525" y="1279"/>
                    <a:pt x="343" y="1530"/>
                  </a:cubicBezTo>
                  <a:cubicBezTo>
                    <a:pt x="343" y="1530"/>
                    <a:pt x="343" y="1530"/>
                    <a:pt x="343" y="1553"/>
                  </a:cubicBezTo>
                  <a:lnTo>
                    <a:pt x="320" y="1553"/>
                  </a:lnTo>
                  <a:cubicBezTo>
                    <a:pt x="297" y="1621"/>
                    <a:pt x="251" y="1667"/>
                    <a:pt x="206" y="1735"/>
                  </a:cubicBezTo>
                  <a:cubicBezTo>
                    <a:pt x="206" y="1735"/>
                    <a:pt x="227" y="1714"/>
                    <a:pt x="228" y="1713"/>
                  </a:cubicBezTo>
                  <a:lnTo>
                    <a:pt x="228" y="1713"/>
                  </a:lnTo>
                  <a:cubicBezTo>
                    <a:pt x="183" y="1758"/>
                    <a:pt x="160" y="1804"/>
                    <a:pt x="114" y="1850"/>
                  </a:cubicBezTo>
                  <a:cubicBezTo>
                    <a:pt x="91" y="1895"/>
                    <a:pt x="46" y="1941"/>
                    <a:pt x="23" y="2009"/>
                  </a:cubicBezTo>
                  <a:cubicBezTo>
                    <a:pt x="0" y="2055"/>
                    <a:pt x="0" y="2078"/>
                    <a:pt x="23" y="2123"/>
                  </a:cubicBezTo>
                  <a:cubicBezTo>
                    <a:pt x="23" y="2169"/>
                    <a:pt x="69" y="2215"/>
                    <a:pt x="91" y="2238"/>
                  </a:cubicBezTo>
                  <a:cubicBezTo>
                    <a:pt x="122" y="2238"/>
                    <a:pt x="152" y="2248"/>
                    <a:pt x="183" y="2248"/>
                  </a:cubicBezTo>
                  <a:cubicBezTo>
                    <a:pt x="198" y="2248"/>
                    <a:pt x="213" y="2245"/>
                    <a:pt x="228" y="2238"/>
                  </a:cubicBezTo>
                  <a:cubicBezTo>
                    <a:pt x="274" y="2215"/>
                    <a:pt x="297" y="2192"/>
                    <a:pt x="320" y="2146"/>
                  </a:cubicBezTo>
                  <a:cubicBezTo>
                    <a:pt x="343" y="2123"/>
                    <a:pt x="365" y="2101"/>
                    <a:pt x="388" y="2055"/>
                  </a:cubicBezTo>
                  <a:cubicBezTo>
                    <a:pt x="388" y="2032"/>
                    <a:pt x="411" y="2009"/>
                    <a:pt x="434" y="1987"/>
                  </a:cubicBezTo>
                  <a:cubicBezTo>
                    <a:pt x="457" y="1918"/>
                    <a:pt x="502" y="1872"/>
                    <a:pt x="525" y="1827"/>
                  </a:cubicBezTo>
                  <a:cubicBezTo>
                    <a:pt x="594" y="1713"/>
                    <a:pt x="662" y="1599"/>
                    <a:pt x="731" y="1507"/>
                  </a:cubicBezTo>
                  <a:cubicBezTo>
                    <a:pt x="863" y="1287"/>
                    <a:pt x="995" y="1067"/>
                    <a:pt x="1147" y="868"/>
                  </a:cubicBezTo>
                  <a:lnTo>
                    <a:pt x="1147" y="868"/>
                  </a:lnTo>
                  <a:cubicBezTo>
                    <a:pt x="1145" y="868"/>
                    <a:pt x="1143" y="868"/>
                    <a:pt x="1141" y="868"/>
                  </a:cubicBezTo>
                  <a:cubicBezTo>
                    <a:pt x="1233" y="754"/>
                    <a:pt x="1324" y="617"/>
                    <a:pt x="1415" y="503"/>
                  </a:cubicBezTo>
                  <a:cubicBezTo>
                    <a:pt x="1461" y="457"/>
                    <a:pt x="1507" y="389"/>
                    <a:pt x="1552" y="343"/>
                  </a:cubicBezTo>
                  <a:cubicBezTo>
                    <a:pt x="1598" y="275"/>
                    <a:pt x="1666" y="206"/>
                    <a:pt x="1712" y="161"/>
                  </a:cubicBezTo>
                  <a:cubicBezTo>
                    <a:pt x="1758" y="115"/>
                    <a:pt x="1758" y="46"/>
                    <a:pt x="1712" y="24"/>
                  </a:cubicBezTo>
                  <a:cubicBezTo>
                    <a:pt x="1689" y="1"/>
                    <a:pt x="1666" y="1"/>
                    <a:pt x="164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22"/>
            <p:cNvSpPr/>
            <p:nvPr/>
          </p:nvSpPr>
          <p:spPr>
            <a:xfrm>
              <a:off x="6850025" y="1767875"/>
              <a:ext cx="178075" cy="66775"/>
            </a:xfrm>
            <a:custGeom>
              <a:avLst/>
              <a:gdLst/>
              <a:ahLst/>
              <a:cxnLst/>
              <a:rect l="l" t="t" r="r" b="b"/>
              <a:pathLst>
                <a:path w="7123" h="2671" extrusionOk="0">
                  <a:moveTo>
                    <a:pt x="2740" y="776"/>
                  </a:moveTo>
                  <a:cubicBezTo>
                    <a:pt x="2649" y="822"/>
                    <a:pt x="2557" y="845"/>
                    <a:pt x="2466" y="890"/>
                  </a:cubicBezTo>
                  <a:cubicBezTo>
                    <a:pt x="2466" y="890"/>
                    <a:pt x="2466" y="890"/>
                    <a:pt x="2466" y="868"/>
                  </a:cubicBezTo>
                  <a:cubicBezTo>
                    <a:pt x="2534" y="845"/>
                    <a:pt x="2626" y="799"/>
                    <a:pt x="2717" y="776"/>
                  </a:cubicBezTo>
                  <a:close/>
                  <a:moveTo>
                    <a:pt x="4497" y="0"/>
                  </a:moveTo>
                  <a:cubicBezTo>
                    <a:pt x="4406" y="0"/>
                    <a:pt x="4315" y="23"/>
                    <a:pt x="4224" y="23"/>
                  </a:cubicBezTo>
                  <a:cubicBezTo>
                    <a:pt x="4109" y="46"/>
                    <a:pt x="4018" y="69"/>
                    <a:pt x="3927" y="91"/>
                  </a:cubicBezTo>
                  <a:cubicBezTo>
                    <a:pt x="3881" y="91"/>
                    <a:pt x="3835" y="114"/>
                    <a:pt x="3790" y="114"/>
                  </a:cubicBezTo>
                  <a:cubicBezTo>
                    <a:pt x="3767" y="103"/>
                    <a:pt x="3738" y="97"/>
                    <a:pt x="3710" y="97"/>
                  </a:cubicBezTo>
                  <a:cubicBezTo>
                    <a:pt x="3681" y="97"/>
                    <a:pt x="3653" y="103"/>
                    <a:pt x="3630" y="114"/>
                  </a:cubicBezTo>
                  <a:lnTo>
                    <a:pt x="3539" y="114"/>
                  </a:lnTo>
                  <a:cubicBezTo>
                    <a:pt x="3470" y="137"/>
                    <a:pt x="3402" y="137"/>
                    <a:pt x="3333" y="160"/>
                  </a:cubicBezTo>
                  <a:cubicBezTo>
                    <a:pt x="3174" y="183"/>
                    <a:pt x="3014" y="206"/>
                    <a:pt x="2877" y="251"/>
                  </a:cubicBezTo>
                  <a:cubicBezTo>
                    <a:pt x="2786" y="274"/>
                    <a:pt x="2717" y="320"/>
                    <a:pt x="2649" y="343"/>
                  </a:cubicBezTo>
                  <a:cubicBezTo>
                    <a:pt x="2603" y="365"/>
                    <a:pt x="2580" y="365"/>
                    <a:pt x="2557" y="388"/>
                  </a:cubicBezTo>
                  <a:cubicBezTo>
                    <a:pt x="2489" y="411"/>
                    <a:pt x="2420" y="434"/>
                    <a:pt x="2375" y="457"/>
                  </a:cubicBezTo>
                  <a:cubicBezTo>
                    <a:pt x="2215" y="502"/>
                    <a:pt x="2078" y="571"/>
                    <a:pt x="1918" y="662"/>
                  </a:cubicBezTo>
                  <a:cubicBezTo>
                    <a:pt x="1850" y="685"/>
                    <a:pt x="1781" y="731"/>
                    <a:pt x="1713" y="776"/>
                  </a:cubicBezTo>
                  <a:cubicBezTo>
                    <a:pt x="1667" y="799"/>
                    <a:pt x="1644" y="822"/>
                    <a:pt x="1599" y="845"/>
                  </a:cubicBezTo>
                  <a:cubicBezTo>
                    <a:pt x="1599" y="845"/>
                    <a:pt x="1576" y="868"/>
                    <a:pt x="1553" y="868"/>
                  </a:cubicBezTo>
                  <a:cubicBezTo>
                    <a:pt x="1530" y="890"/>
                    <a:pt x="1507" y="913"/>
                    <a:pt x="1484" y="959"/>
                  </a:cubicBezTo>
                  <a:cubicBezTo>
                    <a:pt x="1462" y="1004"/>
                    <a:pt x="1462" y="1027"/>
                    <a:pt x="1484" y="1073"/>
                  </a:cubicBezTo>
                  <a:cubicBezTo>
                    <a:pt x="1416" y="1096"/>
                    <a:pt x="1370" y="1141"/>
                    <a:pt x="1302" y="1164"/>
                  </a:cubicBezTo>
                  <a:cubicBezTo>
                    <a:pt x="1119" y="1278"/>
                    <a:pt x="937" y="1393"/>
                    <a:pt x="777" y="1529"/>
                  </a:cubicBezTo>
                  <a:cubicBezTo>
                    <a:pt x="686" y="1598"/>
                    <a:pt x="617" y="1666"/>
                    <a:pt x="526" y="1735"/>
                  </a:cubicBezTo>
                  <a:cubicBezTo>
                    <a:pt x="457" y="1803"/>
                    <a:pt x="389" y="1872"/>
                    <a:pt x="320" y="1963"/>
                  </a:cubicBezTo>
                  <a:cubicBezTo>
                    <a:pt x="252" y="2032"/>
                    <a:pt x="183" y="2123"/>
                    <a:pt x="115" y="2191"/>
                  </a:cubicBezTo>
                  <a:cubicBezTo>
                    <a:pt x="92" y="2237"/>
                    <a:pt x="46" y="2283"/>
                    <a:pt x="24" y="2328"/>
                  </a:cubicBezTo>
                  <a:cubicBezTo>
                    <a:pt x="1" y="2374"/>
                    <a:pt x="1" y="2420"/>
                    <a:pt x="1" y="2442"/>
                  </a:cubicBezTo>
                  <a:cubicBezTo>
                    <a:pt x="1" y="2488"/>
                    <a:pt x="24" y="2534"/>
                    <a:pt x="46" y="2557"/>
                  </a:cubicBezTo>
                  <a:cubicBezTo>
                    <a:pt x="69" y="2579"/>
                    <a:pt x="92" y="2602"/>
                    <a:pt x="115" y="2625"/>
                  </a:cubicBezTo>
                  <a:cubicBezTo>
                    <a:pt x="161" y="2625"/>
                    <a:pt x="183" y="2648"/>
                    <a:pt x="206" y="2648"/>
                  </a:cubicBezTo>
                  <a:lnTo>
                    <a:pt x="275" y="2648"/>
                  </a:lnTo>
                  <a:cubicBezTo>
                    <a:pt x="320" y="2671"/>
                    <a:pt x="366" y="2671"/>
                    <a:pt x="412" y="2671"/>
                  </a:cubicBezTo>
                  <a:lnTo>
                    <a:pt x="571" y="2671"/>
                  </a:lnTo>
                  <a:cubicBezTo>
                    <a:pt x="617" y="2671"/>
                    <a:pt x="663" y="2671"/>
                    <a:pt x="708" y="2648"/>
                  </a:cubicBezTo>
                  <a:cubicBezTo>
                    <a:pt x="754" y="2648"/>
                    <a:pt x="800" y="2602"/>
                    <a:pt x="845" y="2557"/>
                  </a:cubicBezTo>
                  <a:cubicBezTo>
                    <a:pt x="908" y="2494"/>
                    <a:pt x="971" y="2412"/>
                    <a:pt x="1034" y="2328"/>
                  </a:cubicBezTo>
                  <a:lnTo>
                    <a:pt x="1034" y="2328"/>
                  </a:lnTo>
                  <a:cubicBezTo>
                    <a:pt x="1032" y="2328"/>
                    <a:pt x="1030" y="2328"/>
                    <a:pt x="1028" y="2328"/>
                  </a:cubicBezTo>
                  <a:cubicBezTo>
                    <a:pt x="1031" y="2327"/>
                    <a:pt x="1034" y="2325"/>
                    <a:pt x="1037" y="2324"/>
                  </a:cubicBezTo>
                  <a:lnTo>
                    <a:pt x="1037" y="2324"/>
                  </a:lnTo>
                  <a:cubicBezTo>
                    <a:pt x="1036" y="2325"/>
                    <a:pt x="1035" y="2327"/>
                    <a:pt x="1034" y="2328"/>
                  </a:cubicBezTo>
                  <a:lnTo>
                    <a:pt x="1034" y="2328"/>
                  </a:lnTo>
                  <a:cubicBezTo>
                    <a:pt x="1047" y="2328"/>
                    <a:pt x="1050" y="2327"/>
                    <a:pt x="1051" y="2316"/>
                  </a:cubicBezTo>
                  <a:lnTo>
                    <a:pt x="1051" y="2316"/>
                  </a:lnTo>
                  <a:cubicBezTo>
                    <a:pt x="1046" y="2318"/>
                    <a:pt x="1042" y="2321"/>
                    <a:pt x="1037" y="2324"/>
                  </a:cubicBezTo>
                  <a:lnTo>
                    <a:pt x="1037" y="2324"/>
                  </a:lnTo>
                  <a:cubicBezTo>
                    <a:pt x="1042" y="2318"/>
                    <a:pt x="1046" y="2312"/>
                    <a:pt x="1051" y="2306"/>
                  </a:cubicBezTo>
                  <a:lnTo>
                    <a:pt x="1051" y="2306"/>
                  </a:lnTo>
                  <a:cubicBezTo>
                    <a:pt x="1051" y="2310"/>
                    <a:pt x="1051" y="2313"/>
                    <a:pt x="1051" y="2316"/>
                  </a:cubicBezTo>
                  <a:lnTo>
                    <a:pt x="1051" y="2316"/>
                  </a:lnTo>
                  <a:cubicBezTo>
                    <a:pt x="1082" y="2297"/>
                    <a:pt x="1101" y="2279"/>
                    <a:pt x="1119" y="2260"/>
                  </a:cubicBezTo>
                  <a:cubicBezTo>
                    <a:pt x="1142" y="2237"/>
                    <a:pt x="1188" y="2191"/>
                    <a:pt x="1233" y="2169"/>
                  </a:cubicBezTo>
                  <a:cubicBezTo>
                    <a:pt x="1279" y="2123"/>
                    <a:pt x="1325" y="2077"/>
                    <a:pt x="1370" y="2032"/>
                  </a:cubicBezTo>
                  <a:cubicBezTo>
                    <a:pt x="1462" y="1963"/>
                    <a:pt x="1553" y="1895"/>
                    <a:pt x="1644" y="1849"/>
                  </a:cubicBezTo>
                  <a:cubicBezTo>
                    <a:pt x="1736" y="1758"/>
                    <a:pt x="1850" y="1689"/>
                    <a:pt x="1941" y="1621"/>
                  </a:cubicBezTo>
                  <a:cubicBezTo>
                    <a:pt x="2009" y="1598"/>
                    <a:pt x="2055" y="1552"/>
                    <a:pt x="2101" y="1529"/>
                  </a:cubicBezTo>
                  <a:cubicBezTo>
                    <a:pt x="2146" y="1484"/>
                    <a:pt x="2192" y="1461"/>
                    <a:pt x="2238" y="1438"/>
                  </a:cubicBezTo>
                  <a:cubicBezTo>
                    <a:pt x="2375" y="1347"/>
                    <a:pt x="2534" y="1278"/>
                    <a:pt x="2694" y="1210"/>
                  </a:cubicBezTo>
                  <a:cubicBezTo>
                    <a:pt x="2877" y="1119"/>
                    <a:pt x="3037" y="1050"/>
                    <a:pt x="3219" y="982"/>
                  </a:cubicBezTo>
                  <a:cubicBezTo>
                    <a:pt x="3402" y="913"/>
                    <a:pt x="3562" y="845"/>
                    <a:pt x="3744" y="799"/>
                  </a:cubicBezTo>
                  <a:cubicBezTo>
                    <a:pt x="3904" y="731"/>
                    <a:pt x="4087" y="685"/>
                    <a:pt x="4246" y="639"/>
                  </a:cubicBezTo>
                  <a:cubicBezTo>
                    <a:pt x="4452" y="594"/>
                    <a:pt x="4634" y="548"/>
                    <a:pt x="4817" y="525"/>
                  </a:cubicBezTo>
                  <a:cubicBezTo>
                    <a:pt x="4931" y="525"/>
                    <a:pt x="5022" y="502"/>
                    <a:pt x="5114" y="502"/>
                  </a:cubicBezTo>
                  <a:cubicBezTo>
                    <a:pt x="5205" y="480"/>
                    <a:pt x="5319" y="480"/>
                    <a:pt x="5410" y="480"/>
                  </a:cubicBezTo>
                  <a:cubicBezTo>
                    <a:pt x="5479" y="480"/>
                    <a:pt x="5547" y="480"/>
                    <a:pt x="5616" y="502"/>
                  </a:cubicBezTo>
                  <a:cubicBezTo>
                    <a:pt x="5684" y="502"/>
                    <a:pt x="5753" y="502"/>
                    <a:pt x="5821" y="525"/>
                  </a:cubicBezTo>
                  <a:cubicBezTo>
                    <a:pt x="5958" y="548"/>
                    <a:pt x="6095" y="548"/>
                    <a:pt x="6255" y="571"/>
                  </a:cubicBezTo>
                  <a:cubicBezTo>
                    <a:pt x="6369" y="594"/>
                    <a:pt x="6506" y="594"/>
                    <a:pt x="6643" y="616"/>
                  </a:cubicBezTo>
                  <a:cubicBezTo>
                    <a:pt x="6780" y="639"/>
                    <a:pt x="6894" y="685"/>
                    <a:pt x="7031" y="708"/>
                  </a:cubicBezTo>
                  <a:cubicBezTo>
                    <a:pt x="7077" y="708"/>
                    <a:pt x="7100" y="685"/>
                    <a:pt x="7122" y="639"/>
                  </a:cubicBezTo>
                  <a:cubicBezTo>
                    <a:pt x="7122" y="616"/>
                    <a:pt x="7100" y="571"/>
                    <a:pt x="7054" y="571"/>
                  </a:cubicBezTo>
                  <a:cubicBezTo>
                    <a:pt x="6963" y="548"/>
                    <a:pt x="6871" y="525"/>
                    <a:pt x="6803" y="502"/>
                  </a:cubicBezTo>
                  <a:cubicBezTo>
                    <a:pt x="6711" y="480"/>
                    <a:pt x="6620" y="457"/>
                    <a:pt x="6529" y="434"/>
                  </a:cubicBezTo>
                  <a:cubicBezTo>
                    <a:pt x="6438" y="411"/>
                    <a:pt x="6369" y="411"/>
                    <a:pt x="6278" y="388"/>
                  </a:cubicBezTo>
                  <a:cubicBezTo>
                    <a:pt x="6186" y="365"/>
                    <a:pt x="6072" y="365"/>
                    <a:pt x="5981" y="343"/>
                  </a:cubicBezTo>
                  <a:cubicBezTo>
                    <a:pt x="5890" y="320"/>
                    <a:pt x="5821" y="297"/>
                    <a:pt x="5730" y="274"/>
                  </a:cubicBezTo>
                  <a:cubicBezTo>
                    <a:pt x="5639" y="251"/>
                    <a:pt x="5525" y="251"/>
                    <a:pt x="5433" y="228"/>
                  </a:cubicBezTo>
                  <a:lnTo>
                    <a:pt x="5319" y="228"/>
                  </a:lnTo>
                  <a:cubicBezTo>
                    <a:pt x="5365" y="183"/>
                    <a:pt x="5365" y="137"/>
                    <a:pt x="5342" y="114"/>
                  </a:cubicBezTo>
                  <a:cubicBezTo>
                    <a:pt x="5319" y="69"/>
                    <a:pt x="5296" y="46"/>
                    <a:pt x="5251" y="23"/>
                  </a:cubicBezTo>
                  <a:lnTo>
                    <a:pt x="4840" y="23"/>
                  </a:lnTo>
                  <a:cubicBezTo>
                    <a:pt x="4840" y="23"/>
                    <a:pt x="4817" y="0"/>
                    <a:pt x="479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22"/>
            <p:cNvSpPr/>
            <p:nvPr/>
          </p:nvSpPr>
          <p:spPr>
            <a:xfrm>
              <a:off x="6873425" y="2455475"/>
              <a:ext cx="20575" cy="37700"/>
            </a:xfrm>
            <a:custGeom>
              <a:avLst/>
              <a:gdLst/>
              <a:ahLst/>
              <a:cxnLst/>
              <a:rect l="l" t="t" r="r" b="b"/>
              <a:pathLst>
                <a:path w="823" h="1508" extrusionOk="0">
                  <a:moveTo>
                    <a:pt x="389" y="1"/>
                  </a:moveTo>
                  <a:cubicBezTo>
                    <a:pt x="343" y="1"/>
                    <a:pt x="320" y="23"/>
                    <a:pt x="275" y="69"/>
                  </a:cubicBezTo>
                  <a:cubicBezTo>
                    <a:pt x="275" y="69"/>
                    <a:pt x="252" y="92"/>
                    <a:pt x="229" y="115"/>
                  </a:cubicBezTo>
                  <a:cubicBezTo>
                    <a:pt x="183" y="183"/>
                    <a:pt x="138" y="252"/>
                    <a:pt x="92" y="320"/>
                  </a:cubicBezTo>
                  <a:cubicBezTo>
                    <a:pt x="46" y="457"/>
                    <a:pt x="1" y="617"/>
                    <a:pt x="1" y="754"/>
                  </a:cubicBezTo>
                  <a:cubicBezTo>
                    <a:pt x="1" y="799"/>
                    <a:pt x="1" y="845"/>
                    <a:pt x="1" y="891"/>
                  </a:cubicBezTo>
                  <a:cubicBezTo>
                    <a:pt x="1" y="982"/>
                    <a:pt x="23" y="1051"/>
                    <a:pt x="46" y="1119"/>
                  </a:cubicBezTo>
                  <a:cubicBezTo>
                    <a:pt x="69" y="1188"/>
                    <a:pt x="115" y="1279"/>
                    <a:pt x="160" y="1347"/>
                  </a:cubicBezTo>
                  <a:cubicBezTo>
                    <a:pt x="160" y="1370"/>
                    <a:pt x="183" y="1393"/>
                    <a:pt x="206" y="1416"/>
                  </a:cubicBezTo>
                  <a:cubicBezTo>
                    <a:pt x="229" y="1439"/>
                    <a:pt x="229" y="1461"/>
                    <a:pt x="252" y="1484"/>
                  </a:cubicBezTo>
                  <a:cubicBezTo>
                    <a:pt x="275" y="1484"/>
                    <a:pt x="297" y="1507"/>
                    <a:pt x="320" y="1507"/>
                  </a:cubicBezTo>
                  <a:lnTo>
                    <a:pt x="389" y="1507"/>
                  </a:lnTo>
                  <a:cubicBezTo>
                    <a:pt x="457" y="1484"/>
                    <a:pt x="503" y="1416"/>
                    <a:pt x="480" y="1347"/>
                  </a:cubicBezTo>
                  <a:cubicBezTo>
                    <a:pt x="480" y="1324"/>
                    <a:pt x="480" y="1302"/>
                    <a:pt x="480" y="1302"/>
                  </a:cubicBezTo>
                  <a:cubicBezTo>
                    <a:pt x="457" y="1256"/>
                    <a:pt x="457" y="1210"/>
                    <a:pt x="457" y="1142"/>
                  </a:cubicBezTo>
                  <a:cubicBezTo>
                    <a:pt x="457" y="1057"/>
                    <a:pt x="477" y="951"/>
                    <a:pt x="517" y="845"/>
                  </a:cubicBezTo>
                  <a:lnTo>
                    <a:pt x="517" y="845"/>
                  </a:lnTo>
                  <a:cubicBezTo>
                    <a:pt x="514" y="845"/>
                    <a:pt x="509" y="845"/>
                    <a:pt x="503" y="845"/>
                  </a:cubicBezTo>
                  <a:cubicBezTo>
                    <a:pt x="511" y="845"/>
                    <a:pt x="516" y="842"/>
                    <a:pt x="519" y="839"/>
                  </a:cubicBezTo>
                  <a:lnTo>
                    <a:pt x="519" y="839"/>
                  </a:lnTo>
                  <a:cubicBezTo>
                    <a:pt x="518" y="841"/>
                    <a:pt x="518" y="843"/>
                    <a:pt x="517" y="845"/>
                  </a:cubicBezTo>
                  <a:lnTo>
                    <a:pt x="517" y="845"/>
                  </a:lnTo>
                  <a:cubicBezTo>
                    <a:pt x="526" y="843"/>
                    <a:pt x="526" y="839"/>
                    <a:pt x="526" y="822"/>
                  </a:cubicBezTo>
                  <a:lnTo>
                    <a:pt x="526" y="822"/>
                  </a:lnTo>
                  <a:cubicBezTo>
                    <a:pt x="526" y="823"/>
                    <a:pt x="526" y="832"/>
                    <a:pt x="519" y="839"/>
                  </a:cubicBezTo>
                  <a:lnTo>
                    <a:pt x="519" y="839"/>
                  </a:lnTo>
                  <a:cubicBezTo>
                    <a:pt x="521" y="833"/>
                    <a:pt x="523" y="828"/>
                    <a:pt x="526" y="822"/>
                  </a:cubicBezTo>
                  <a:cubicBezTo>
                    <a:pt x="548" y="754"/>
                    <a:pt x="571" y="685"/>
                    <a:pt x="594" y="640"/>
                  </a:cubicBezTo>
                  <a:cubicBezTo>
                    <a:pt x="617" y="571"/>
                    <a:pt x="640" y="526"/>
                    <a:pt x="685" y="457"/>
                  </a:cubicBezTo>
                  <a:cubicBezTo>
                    <a:pt x="685" y="457"/>
                    <a:pt x="708" y="434"/>
                    <a:pt x="708" y="411"/>
                  </a:cubicBezTo>
                  <a:cubicBezTo>
                    <a:pt x="731" y="411"/>
                    <a:pt x="731" y="389"/>
                    <a:pt x="754" y="389"/>
                  </a:cubicBezTo>
                  <a:cubicBezTo>
                    <a:pt x="800" y="343"/>
                    <a:pt x="822" y="275"/>
                    <a:pt x="777" y="206"/>
                  </a:cubicBezTo>
                  <a:cubicBezTo>
                    <a:pt x="763" y="179"/>
                    <a:pt x="734" y="168"/>
                    <a:pt x="703" y="168"/>
                  </a:cubicBezTo>
                  <a:cubicBezTo>
                    <a:pt x="682" y="168"/>
                    <a:pt x="659" y="174"/>
                    <a:pt x="640" y="183"/>
                  </a:cubicBezTo>
                  <a:cubicBezTo>
                    <a:pt x="640" y="160"/>
                    <a:pt x="617" y="160"/>
                    <a:pt x="617" y="138"/>
                  </a:cubicBezTo>
                  <a:cubicBezTo>
                    <a:pt x="594" y="115"/>
                    <a:pt x="548" y="92"/>
                    <a:pt x="526" y="69"/>
                  </a:cubicBezTo>
                  <a:cubicBezTo>
                    <a:pt x="526" y="69"/>
                    <a:pt x="526" y="46"/>
                    <a:pt x="526" y="46"/>
                  </a:cubicBezTo>
                  <a:cubicBezTo>
                    <a:pt x="503" y="46"/>
                    <a:pt x="503" y="23"/>
                    <a:pt x="480" y="23"/>
                  </a:cubicBezTo>
                  <a:cubicBezTo>
                    <a:pt x="457" y="1"/>
                    <a:pt x="434" y="1"/>
                    <a:pt x="41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22"/>
            <p:cNvSpPr/>
            <p:nvPr/>
          </p:nvSpPr>
          <p:spPr>
            <a:xfrm>
              <a:off x="6556725" y="1976725"/>
              <a:ext cx="34825" cy="159650"/>
            </a:xfrm>
            <a:custGeom>
              <a:avLst/>
              <a:gdLst/>
              <a:ahLst/>
              <a:cxnLst/>
              <a:rect l="l" t="t" r="r" b="b"/>
              <a:pathLst>
                <a:path w="1393" h="6386" extrusionOk="0">
                  <a:moveTo>
                    <a:pt x="1279" y="0"/>
                  </a:moveTo>
                  <a:cubicBezTo>
                    <a:pt x="1188" y="0"/>
                    <a:pt x="1096" y="0"/>
                    <a:pt x="1028" y="23"/>
                  </a:cubicBezTo>
                  <a:cubicBezTo>
                    <a:pt x="959" y="46"/>
                    <a:pt x="914" y="69"/>
                    <a:pt x="868" y="114"/>
                  </a:cubicBezTo>
                  <a:cubicBezTo>
                    <a:pt x="845" y="137"/>
                    <a:pt x="822" y="160"/>
                    <a:pt x="822" y="183"/>
                  </a:cubicBezTo>
                  <a:cubicBezTo>
                    <a:pt x="800" y="206"/>
                    <a:pt x="777" y="251"/>
                    <a:pt x="777" y="274"/>
                  </a:cubicBezTo>
                  <a:cubicBezTo>
                    <a:pt x="731" y="343"/>
                    <a:pt x="708" y="411"/>
                    <a:pt x="708" y="480"/>
                  </a:cubicBezTo>
                  <a:cubicBezTo>
                    <a:pt x="685" y="571"/>
                    <a:pt x="663" y="685"/>
                    <a:pt x="640" y="799"/>
                  </a:cubicBezTo>
                  <a:cubicBezTo>
                    <a:pt x="640" y="845"/>
                    <a:pt x="640" y="913"/>
                    <a:pt x="617" y="959"/>
                  </a:cubicBezTo>
                  <a:cubicBezTo>
                    <a:pt x="617" y="1005"/>
                    <a:pt x="617" y="1027"/>
                    <a:pt x="617" y="1050"/>
                  </a:cubicBezTo>
                  <a:cubicBezTo>
                    <a:pt x="617" y="1073"/>
                    <a:pt x="617" y="1119"/>
                    <a:pt x="617" y="1141"/>
                  </a:cubicBezTo>
                  <a:cubicBezTo>
                    <a:pt x="617" y="1164"/>
                    <a:pt x="617" y="1187"/>
                    <a:pt x="640" y="1210"/>
                  </a:cubicBezTo>
                  <a:cubicBezTo>
                    <a:pt x="640" y="1210"/>
                    <a:pt x="640" y="1210"/>
                    <a:pt x="640" y="1233"/>
                  </a:cubicBezTo>
                  <a:cubicBezTo>
                    <a:pt x="640" y="1324"/>
                    <a:pt x="617" y="1393"/>
                    <a:pt x="617" y="1484"/>
                  </a:cubicBezTo>
                  <a:cubicBezTo>
                    <a:pt x="571" y="1666"/>
                    <a:pt x="548" y="1849"/>
                    <a:pt x="526" y="2032"/>
                  </a:cubicBezTo>
                  <a:cubicBezTo>
                    <a:pt x="480" y="2260"/>
                    <a:pt x="457" y="2488"/>
                    <a:pt x="434" y="2716"/>
                  </a:cubicBezTo>
                  <a:cubicBezTo>
                    <a:pt x="411" y="2762"/>
                    <a:pt x="411" y="2808"/>
                    <a:pt x="411" y="2831"/>
                  </a:cubicBezTo>
                  <a:cubicBezTo>
                    <a:pt x="389" y="2922"/>
                    <a:pt x="389" y="2990"/>
                    <a:pt x="366" y="3082"/>
                  </a:cubicBezTo>
                  <a:cubicBezTo>
                    <a:pt x="343" y="3196"/>
                    <a:pt x="343" y="3287"/>
                    <a:pt x="320" y="3401"/>
                  </a:cubicBezTo>
                  <a:cubicBezTo>
                    <a:pt x="297" y="3492"/>
                    <a:pt x="297" y="3607"/>
                    <a:pt x="275" y="3721"/>
                  </a:cubicBezTo>
                  <a:cubicBezTo>
                    <a:pt x="252" y="3812"/>
                    <a:pt x="252" y="3926"/>
                    <a:pt x="229" y="4040"/>
                  </a:cubicBezTo>
                  <a:cubicBezTo>
                    <a:pt x="229" y="4132"/>
                    <a:pt x="206" y="4246"/>
                    <a:pt x="206" y="4360"/>
                  </a:cubicBezTo>
                  <a:cubicBezTo>
                    <a:pt x="206" y="4428"/>
                    <a:pt x="206" y="4474"/>
                    <a:pt x="183" y="4542"/>
                  </a:cubicBezTo>
                  <a:cubicBezTo>
                    <a:pt x="183" y="4588"/>
                    <a:pt x="160" y="4657"/>
                    <a:pt x="160" y="4725"/>
                  </a:cubicBezTo>
                  <a:cubicBezTo>
                    <a:pt x="138" y="4771"/>
                    <a:pt x="138" y="4839"/>
                    <a:pt x="115" y="4908"/>
                  </a:cubicBezTo>
                  <a:cubicBezTo>
                    <a:pt x="92" y="5045"/>
                    <a:pt x="69" y="5182"/>
                    <a:pt x="69" y="5319"/>
                  </a:cubicBezTo>
                  <a:cubicBezTo>
                    <a:pt x="46" y="5433"/>
                    <a:pt x="46" y="5547"/>
                    <a:pt x="23" y="5661"/>
                  </a:cubicBezTo>
                  <a:cubicBezTo>
                    <a:pt x="23" y="5775"/>
                    <a:pt x="1" y="5889"/>
                    <a:pt x="1" y="6003"/>
                  </a:cubicBezTo>
                  <a:cubicBezTo>
                    <a:pt x="1" y="6049"/>
                    <a:pt x="23" y="6117"/>
                    <a:pt x="69" y="6140"/>
                  </a:cubicBezTo>
                  <a:cubicBezTo>
                    <a:pt x="92" y="6163"/>
                    <a:pt x="115" y="6163"/>
                    <a:pt x="138" y="6186"/>
                  </a:cubicBezTo>
                  <a:cubicBezTo>
                    <a:pt x="138" y="6232"/>
                    <a:pt x="138" y="6277"/>
                    <a:pt x="160" y="6300"/>
                  </a:cubicBezTo>
                  <a:cubicBezTo>
                    <a:pt x="206" y="6346"/>
                    <a:pt x="229" y="6368"/>
                    <a:pt x="275" y="6368"/>
                  </a:cubicBezTo>
                  <a:cubicBezTo>
                    <a:pt x="286" y="6380"/>
                    <a:pt x="297" y="6386"/>
                    <a:pt x="312" y="6386"/>
                  </a:cubicBezTo>
                  <a:cubicBezTo>
                    <a:pt x="326" y="6386"/>
                    <a:pt x="343" y="6380"/>
                    <a:pt x="366" y="6368"/>
                  </a:cubicBezTo>
                  <a:cubicBezTo>
                    <a:pt x="389" y="6368"/>
                    <a:pt x="411" y="6346"/>
                    <a:pt x="434" y="6346"/>
                  </a:cubicBezTo>
                  <a:cubicBezTo>
                    <a:pt x="457" y="6323"/>
                    <a:pt x="503" y="6300"/>
                    <a:pt x="503" y="6277"/>
                  </a:cubicBezTo>
                  <a:cubicBezTo>
                    <a:pt x="548" y="6232"/>
                    <a:pt x="526" y="6186"/>
                    <a:pt x="526" y="6140"/>
                  </a:cubicBezTo>
                  <a:lnTo>
                    <a:pt x="526" y="6140"/>
                  </a:lnTo>
                  <a:cubicBezTo>
                    <a:pt x="526" y="6110"/>
                    <a:pt x="526" y="6079"/>
                    <a:pt x="526" y="6049"/>
                  </a:cubicBezTo>
                  <a:cubicBezTo>
                    <a:pt x="526" y="6003"/>
                    <a:pt x="548" y="5935"/>
                    <a:pt x="526" y="5889"/>
                  </a:cubicBezTo>
                  <a:cubicBezTo>
                    <a:pt x="503" y="5866"/>
                    <a:pt x="503" y="5843"/>
                    <a:pt x="480" y="5821"/>
                  </a:cubicBezTo>
                  <a:cubicBezTo>
                    <a:pt x="480" y="5798"/>
                    <a:pt x="480" y="5775"/>
                    <a:pt x="503" y="5752"/>
                  </a:cubicBezTo>
                  <a:cubicBezTo>
                    <a:pt x="503" y="5707"/>
                    <a:pt x="503" y="5661"/>
                    <a:pt x="503" y="5615"/>
                  </a:cubicBezTo>
                  <a:cubicBezTo>
                    <a:pt x="503" y="5592"/>
                    <a:pt x="503" y="5592"/>
                    <a:pt x="503" y="5570"/>
                  </a:cubicBezTo>
                  <a:cubicBezTo>
                    <a:pt x="526" y="5501"/>
                    <a:pt x="526" y="5433"/>
                    <a:pt x="526" y="5364"/>
                  </a:cubicBezTo>
                  <a:cubicBezTo>
                    <a:pt x="548" y="5250"/>
                    <a:pt x="571" y="5136"/>
                    <a:pt x="594" y="5022"/>
                  </a:cubicBezTo>
                  <a:cubicBezTo>
                    <a:pt x="617" y="4999"/>
                    <a:pt x="617" y="4953"/>
                    <a:pt x="640" y="4930"/>
                  </a:cubicBezTo>
                  <a:cubicBezTo>
                    <a:pt x="663" y="4771"/>
                    <a:pt x="685" y="4611"/>
                    <a:pt x="708" y="4428"/>
                  </a:cubicBezTo>
                  <a:cubicBezTo>
                    <a:pt x="731" y="4291"/>
                    <a:pt x="731" y="4132"/>
                    <a:pt x="754" y="3995"/>
                  </a:cubicBezTo>
                  <a:cubicBezTo>
                    <a:pt x="754" y="3972"/>
                    <a:pt x="754" y="3972"/>
                    <a:pt x="754" y="3972"/>
                  </a:cubicBezTo>
                  <a:cubicBezTo>
                    <a:pt x="800" y="3789"/>
                    <a:pt x="822" y="3607"/>
                    <a:pt x="845" y="3424"/>
                  </a:cubicBezTo>
                  <a:cubicBezTo>
                    <a:pt x="868" y="3333"/>
                    <a:pt x="868" y="3241"/>
                    <a:pt x="891" y="3150"/>
                  </a:cubicBezTo>
                  <a:cubicBezTo>
                    <a:pt x="914" y="3104"/>
                    <a:pt x="914" y="3059"/>
                    <a:pt x="936" y="3013"/>
                  </a:cubicBezTo>
                  <a:cubicBezTo>
                    <a:pt x="936" y="2990"/>
                    <a:pt x="936" y="2967"/>
                    <a:pt x="936" y="2945"/>
                  </a:cubicBezTo>
                  <a:cubicBezTo>
                    <a:pt x="936" y="2899"/>
                    <a:pt x="959" y="2876"/>
                    <a:pt x="959" y="2853"/>
                  </a:cubicBezTo>
                  <a:cubicBezTo>
                    <a:pt x="959" y="2808"/>
                    <a:pt x="936" y="2762"/>
                    <a:pt x="891" y="2716"/>
                  </a:cubicBezTo>
                  <a:cubicBezTo>
                    <a:pt x="914" y="2625"/>
                    <a:pt x="914" y="2534"/>
                    <a:pt x="936" y="2443"/>
                  </a:cubicBezTo>
                  <a:cubicBezTo>
                    <a:pt x="936" y="2397"/>
                    <a:pt x="936" y="2351"/>
                    <a:pt x="959" y="2306"/>
                  </a:cubicBezTo>
                  <a:cubicBezTo>
                    <a:pt x="959" y="2306"/>
                    <a:pt x="982" y="2306"/>
                    <a:pt x="982" y="2283"/>
                  </a:cubicBezTo>
                  <a:cubicBezTo>
                    <a:pt x="1028" y="2260"/>
                    <a:pt x="1051" y="2237"/>
                    <a:pt x="1073" y="2191"/>
                  </a:cubicBezTo>
                  <a:cubicBezTo>
                    <a:pt x="1073" y="2146"/>
                    <a:pt x="1073" y="2100"/>
                    <a:pt x="1073" y="2077"/>
                  </a:cubicBezTo>
                  <a:cubicBezTo>
                    <a:pt x="1096" y="2032"/>
                    <a:pt x="1096" y="2009"/>
                    <a:pt x="1096" y="1986"/>
                  </a:cubicBezTo>
                  <a:cubicBezTo>
                    <a:pt x="1096" y="1918"/>
                    <a:pt x="1096" y="1849"/>
                    <a:pt x="1119" y="1781"/>
                  </a:cubicBezTo>
                  <a:cubicBezTo>
                    <a:pt x="1119" y="1758"/>
                    <a:pt x="1119" y="1735"/>
                    <a:pt x="1119" y="1712"/>
                  </a:cubicBezTo>
                  <a:cubicBezTo>
                    <a:pt x="1142" y="1552"/>
                    <a:pt x="1142" y="1415"/>
                    <a:pt x="1165" y="1278"/>
                  </a:cubicBezTo>
                  <a:cubicBezTo>
                    <a:pt x="1165" y="1278"/>
                    <a:pt x="1165" y="1278"/>
                    <a:pt x="1165" y="1256"/>
                  </a:cubicBezTo>
                  <a:lnTo>
                    <a:pt x="1165" y="1210"/>
                  </a:lnTo>
                  <a:cubicBezTo>
                    <a:pt x="1165" y="1210"/>
                    <a:pt x="1188" y="1187"/>
                    <a:pt x="1188" y="1187"/>
                  </a:cubicBezTo>
                  <a:cubicBezTo>
                    <a:pt x="1188" y="1187"/>
                    <a:pt x="1188" y="1187"/>
                    <a:pt x="1188" y="1164"/>
                  </a:cubicBezTo>
                  <a:lnTo>
                    <a:pt x="1188" y="1141"/>
                  </a:lnTo>
                  <a:cubicBezTo>
                    <a:pt x="1210" y="1005"/>
                    <a:pt x="1210" y="890"/>
                    <a:pt x="1233" y="776"/>
                  </a:cubicBezTo>
                  <a:cubicBezTo>
                    <a:pt x="1256" y="639"/>
                    <a:pt x="1279" y="525"/>
                    <a:pt x="1279" y="388"/>
                  </a:cubicBezTo>
                  <a:cubicBezTo>
                    <a:pt x="1302" y="365"/>
                    <a:pt x="1302" y="320"/>
                    <a:pt x="1302" y="274"/>
                  </a:cubicBezTo>
                  <a:cubicBezTo>
                    <a:pt x="1279" y="251"/>
                    <a:pt x="1279" y="251"/>
                    <a:pt x="1256" y="228"/>
                  </a:cubicBezTo>
                  <a:lnTo>
                    <a:pt x="1279" y="228"/>
                  </a:lnTo>
                  <a:cubicBezTo>
                    <a:pt x="1347" y="228"/>
                    <a:pt x="1393" y="183"/>
                    <a:pt x="1393" y="114"/>
                  </a:cubicBezTo>
                  <a:cubicBezTo>
                    <a:pt x="1393" y="46"/>
                    <a:pt x="1347" y="0"/>
                    <a:pt x="127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22"/>
            <p:cNvSpPr/>
            <p:nvPr/>
          </p:nvSpPr>
          <p:spPr>
            <a:xfrm>
              <a:off x="6579550" y="2013250"/>
              <a:ext cx="21700" cy="119425"/>
            </a:xfrm>
            <a:custGeom>
              <a:avLst/>
              <a:gdLst/>
              <a:ahLst/>
              <a:cxnLst/>
              <a:rect l="l" t="t" r="r" b="b"/>
              <a:pathLst>
                <a:path w="868" h="4777" extrusionOk="0">
                  <a:moveTo>
                    <a:pt x="777" y="0"/>
                  </a:moveTo>
                  <a:cubicBezTo>
                    <a:pt x="754" y="0"/>
                    <a:pt x="731" y="23"/>
                    <a:pt x="708" y="69"/>
                  </a:cubicBezTo>
                  <a:cubicBezTo>
                    <a:pt x="708" y="88"/>
                    <a:pt x="708" y="122"/>
                    <a:pt x="708" y="160"/>
                  </a:cubicBezTo>
                  <a:cubicBezTo>
                    <a:pt x="685" y="365"/>
                    <a:pt x="640" y="548"/>
                    <a:pt x="617" y="753"/>
                  </a:cubicBezTo>
                  <a:cubicBezTo>
                    <a:pt x="571" y="936"/>
                    <a:pt x="548" y="1141"/>
                    <a:pt x="503" y="1324"/>
                  </a:cubicBezTo>
                  <a:cubicBezTo>
                    <a:pt x="457" y="1643"/>
                    <a:pt x="411" y="1986"/>
                    <a:pt x="343" y="2305"/>
                  </a:cubicBezTo>
                  <a:cubicBezTo>
                    <a:pt x="275" y="2762"/>
                    <a:pt x="206" y="3196"/>
                    <a:pt x="138" y="3652"/>
                  </a:cubicBezTo>
                  <a:cubicBezTo>
                    <a:pt x="115" y="3835"/>
                    <a:pt x="92" y="4017"/>
                    <a:pt x="46" y="4177"/>
                  </a:cubicBezTo>
                  <a:cubicBezTo>
                    <a:pt x="46" y="4268"/>
                    <a:pt x="23" y="4360"/>
                    <a:pt x="23" y="4451"/>
                  </a:cubicBezTo>
                  <a:cubicBezTo>
                    <a:pt x="23" y="4474"/>
                    <a:pt x="1" y="4497"/>
                    <a:pt x="1" y="4519"/>
                  </a:cubicBezTo>
                  <a:cubicBezTo>
                    <a:pt x="1" y="4542"/>
                    <a:pt x="1" y="4588"/>
                    <a:pt x="1" y="4611"/>
                  </a:cubicBezTo>
                  <a:cubicBezTo>
                    <a:pt x="1" y="4679"/>
                    <a:pt x="46" y="4748"/>
                    <a:pt x="115" y="4771"/>
                  </a:cubicBezTo>
                  <a:cubicBezTo>
                    <a:pt x="130" y="4774"/>
                    <a:pt x="146" y="4776"/>
                    <a:pt x="161" y="4776"/>
                  </a:cubicBezTo>
                  <a:cubicBezTo>
                    <a:pt x="235" y="4776"/>
                    <a:pt x="301" y="4732"/>
                    <a:pt x="320" y="4656"/>
                  </a:cubicBezTo>
                  <a:cubicBezTo>
                    <a:pt x="343" y="4611"/>
                    <a:pt x="343" y="4565"/>
                    <a:pt x="343" y="4519"/>
                  </a:cubicBezTo>
                  <a:cubicBezTo>
                    <a:pt x="366" y="4428"/>
                    <a:pt x="366" y="4337"/>
                    <a:pt x="389" y="4268"/>
                  </a:cubicBezTo>
                  <a:cubicBezTo>
                    <a:pt x="411" y="4063"/>
                    <a:pt x="411" y="3880"/>
                    <a:pt x="434" y="3698"/>
                  </a:cubicBezTo>
                  <a:cubicBezTo>
                    <a:pt x="503" y="3241"/>
                    <a:pt x="548" y="2785"/>
                    <a:pt x="617" y="2328"/>
                  </a:cubicBezTo>
                  <a:cubicBezTo>
                    <a:pt x="640" y="1986"/>
                    <a:pt x="685" y="1643"/>
                    <a:pt x="708" y="1324"/>
                  </a:cubicBezTo>
                  <a:cubicBezTo>
                    <a:pt x="731" y="1118"/>
                    <a:pt x="754" y="913"/>
                    <a:pt x="777" y="708"/>
                  </a:cubicBezTo>
                  <a:cubicBezTo>
                    <a:pt x="800" y="502"/>
                    <a:pt x="822" y="274"/>
                    <a:pt x="845" y="69"/>
                  </a:cubicBezTo>
                  <a:cubicBezTo>
                    <a:pt x="868" y="23"/>
                    <a:pt x="822" y="0"/>
                    <a:pt x="77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22"/>
            <p:cNvSpPr/>
            <p:nvPr/>
          </p:nvSpPr>
          <p:spPr>
            <a:xfrm>
              <a:off x="6578975" y="2137075"/>
              <a:ext cx="6300" cy="5725"/>
            </a:xfrm>
            <a:custGeom>
              <a:avLst/>
              <a:gdLst/>
              <a:ahLst/>
              <a:cxnLst/>
              <a:rect l="l" t="t" r="r" b="b"/>
              <a:pathLst>
                <a:path w="252" h="229" extrusionOk="0">
                  <a:moveTo>
                    <a:pt x="115" y="0"/>
                  </a:moveTo>
                  <a:cubicBezTo>
                    <a:pt x="46" y="0"/>
                    <a:pt x="1" y="46"/>
                    <a:pt x="1" y="114"/>
                  </a:cubicBezTo>
                  <a:cubicBezTo>
                    <a:pt x="1" y="183"/>
                    <a:pt x="46" y="228"/>
                    <a:pt x="115" y="228"/>
                  </a:cubicBezTo>
                  <a:cubicBezTo>
                    <a:pt x="183" y="228"/>
                    <a:pt x="252" y="183"/>
                    <a:pt x="252" y="114"/>
                  </a:cubicBezTo>
                  <a:cubicBezTo>
                    <a:pt x="252" y="46"/>
                    <a:pt x="183" y="0"/>
                    <a:pt x="11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22"/>
            <p:cNvSpPr/>
            <p:nvPr/>
          </p:nvSpPr>
          <p:spPr>
            <a:xfrm>
              <a:off x="7062300" y="1838625"/>
              <a:ext cx="49100" cy="144400"/>
            </a:xfrm>
            <a:custGeom>
              <a:avLst/>
              <a:gdLst/>
              <a:ahLst/>
              <a:cxnLst/>
              <a:rect l="l" t="t" r="r" b="b"/>
              <a:pathLst>
                <a:path w="1964" h="5776" extrusionOk="0">
                  <a:moveTo>
                    <a:pt x="823" y="3470"/>
                  </a:moveTo>
                  <a:lnTo>
                    <a:pt x="823" y="3470"/>
                  </a:lnTo>
                  <a:cubicBezTo>
                    <a:pt x="820" y="3476"/>
                    <a:pt x="818" y="3482"/>
                    <a:pt x="816" y="3488"/>
                  </a:cubicBezTo>
                  <a:lnTo>
                    <a:pt x="816" y="3488"/>
                  </a:lnTo>
                  <a:cubicBezTo>
                    <a:pt x="820" y="3483"/>
                    <a:pt x="823" y="3478"/>
                    <a:pt x="823" y="3470"/>
                  </a:cubicBezTo>
                  <a:close/>
                  <a:moveTo>
                    <a:pt x="1462" y="1"/>
                  </a:moveTo>
                  <a:cubicBezTo>
                    <a:pt x="1393" y="1"/>
                    <a:pt x="1370" y="69"/>
                    <a:pt x="1393" y="115"/>
                  </a:cubicBezTo>
                  <a:cubicBezTo>
                    <a:pt x="1393" y="206"/>
                    <a:pt x="1416" y="274"/>
                    <a:pt x="1439" y="366"/>
                  </a:cubicBezTo>
                  <a:cubicBezTo>
                    <a:pt x="1439" y="525"/>
                    <a:pt x="1439" y="685"/>
                    <a:pt x="1439" y="845"/>
                  </a:cubicBezTo>
                  <a:cubicBezTo>
                    <a:pt x="1439" y="936"/>
                    <a:pt x="1439" y="1005"/>
                    <a:pt x="1439" y="1096"/>
                  </a:cubicBezTo>
                  <a:cubicBezTo>
                    <a:pt x="1439" y="1165"/>
                    <a:pt x="1416" y="1256"/>
                    <a:pt x="1416" y="1347"/>
                  </a:cubicBezTo>
                  <a:cubicBezTo>
                    <a:pt x="1393" y="1507"/>
                    <a:pt x="1348" y="1667"/>
                    <a:pt x="1325" y="1827"/>
                  </a:cubicBezTo>
                  <a:cubicBezTo>
                    <a:pt x="1302" y="1918"/>
                    <a:pt x="1279" y="2009"/>
                    <a:pt x="1256" y="2100"/>
                  </a:cubicBezTo>
                  <a:lnTo>
                    <a:pt x="1188" y="2352"/>
                  </a:lnTo>
                  <a:cubicBezTo>
                    <a:pt x="1142" y="2534"/>
                    <a:pt x="1096" y="2694"/>
                    <a:pt x="1051" y="2876"/>
                  </a:cubicBezTo>
                  <a:cubicBezTo>
                    <a:pt x="1005" y="3036"/>
                    <a:pt x="937" y="3219"/>
                    <a:pt x="868" y="3379"/>
                  </a:cubicBezTo>
                  <a:cubicBezTo>
                    <a:pt x="845" y="3401"/>
                    <a:pt x="845" y="3424"/>
                    <a:pt x="823" y="3447"/>
                  </a:cubicBezTo>
                  <a:cubicBezTo>
                    <a:pt x="828" y="3447"/>
                    <a:pt x="832" y="3447"/>
                    <a:pt x="835" y="3447"/>
                  </a:cubicBezTo>
                  <a:lnTo>
                    <a:pt x="835" y="3447"/>
                  </a:lnTo>
                  <a:cubicBezTo>
                    <a:pt x="825" y="3472"/>
                    <a:pt x="820" y="3489"/>
                    <a:pt x="810" y="3504"/>
                  </a:cubicBezTo>
                  <a:lnTo>
                    <a:pt x="810" y="3504"/>
                  </a:lnTo>
                  <a:cubicBezTo>
                    <a:pt x="812" y="3499"/>
                    <a:pt x="814" y="3493"/>
                    <a:pt x="816" y="3488"/>
                  </a:cubicBezTo>
                  <a:lnTo>
                    <a:pt x="816" y="3488"/>
                  </a:lnTo>
                  <a:cubicBezTo>
                    <a:pt x="809" y="3496"/>
                    <a:pt x="800" y="3501"/>
                    <a:pt x="800" y="3516"/>
                  </a:cubicBezTo>
                  <a:cubicBezTo>
                    <a:pt x="804" y="3512"/>
                    <a:pt x="807" y="3508"/>
                    <a:pt x="810" y="3504"/>
                  </a:cubicBezTo>
                  <a:lnTo>
                    <a:pt x="810" y="3504"/>
                  </a:lnTo>
                  <a:cubicBezTo>
                    <a:pt x="743" y="3675"/>
                    <a:pt x="659" y="3846"/>
                    <a:pt x="594" y="4018"/>
                  </a:cubicBezTo>
                  <a:cubicBezTo>
                    <a:pt x="549" y="4086"/>
                    <a:pt x="503" y="4178"/>
                    <a:pt x="457" y="4269"/>
                  </a:cubicBezTo>
                  <a:cubicBezTo>
                    <a:pt x="412" y="4360"/>
                    <a:pt x="366" y="4429"/>
                    <a:pt x="320" y="4497"/>
                  </a:cubicBezTo>
                  <a:cubicBezTo>
                    <a:pt x="298" y="4543"/>
                    <a:pt x="275" y="4588"/>
                    <a:pt x="252" y="4634"/>
                  </a:cubicBezTo>
                  <a:cubicBezTo>
                    <a:pt x="229" y="4680"/>
                    <a:pt x="206" y="4703"/>
                    <a:pt x="183" y="4748"/>
                  </a:cubicBezTo>
                  <a:cubicBezTo>
                    <a:pt x="138" y="4794"/>
                    <a:pt x="92" y="4839"/>
                    <a:pt x="69" y="4908"/>
                  </a:cubicBezTo>
                  <a:cubicBezTo>
                    <a:pt x="46" y="4908"/>
                    <a:pt x="46" y="4908"/>
                    <a:pt x="46" y="4931"/>
                  </a:cubicBezTo>
                  <a:cubicBezTo>
                    <a:pt x="1" y="4976"/>
                    <a:pt x="1" y="5045"/>
                    <a:pt x="24" y="5091"/>
                  </a:cubicBezTo>
                  <a:cubicBezTo>
                    <a:pt x="24" y="5136"/>
                    <a:pt x="69" y="5182"/>
                    <a:pt x="92" y="5227"/>
                  </a:cubicBezTo>
                  <a:cubicBezTo>
                    <a:pt x="138" y="5296"/>
                    <a:pt x="183" y="5364"/>
                    <a:pt x="229" y="5456"/>
                  </a:cubicBezTo>
                  <a:cubicBezTo>
                    <a:pt x="252" y="5479"/>
                    <a:pt x="252" y="5501"/>
                    <a:pt x="275" y="5547"/>
                  </a:cubicBezTo>
                  <a:cubicBezTo>
                    <a:pt x="275" y="5547"/>
                    <a:pt x="275" y="5547"/>
                    <a:pt x="275" y="5570"/>
                  </a:cubicBezTo>
                  <a:cubicBezTo>
                    <a:pt x="275" y="5638"/>
                    <a:pt x="320" y="5707"/>
                    <a:pt x="366" y="5752"/>
                  </a:cubicBezTo>
                  <a:cubicBezTo>
                    <a:pt x="396" y="5768"/>
                    <a:pt x="432" y="5775"/>
                    <a:pt x="467" y="5775"/>
                  </a:cubicBezTo>
                  <a:cubicBezTo>
                    <a:pt x="539" y="5775"/>
                    <a:pt x="610" y="5745"/>
                    <a:pt x="640" y="5684"/>
                  </a:cubicBezTo>
                  <a:cubicBezTo>
                    <a:pt x="640" y="5661"/>
                    <a:pt x="663" y="5638"/>
                    <a:pt x="663" y="5616"/>
                  </a:cubicBezTo>
                  <a:cubicBezTo>
                    <a:pt x="708" y="5616"/>
                    <a:pt x="754" y="5593"/>
                    <a:pt x="777" y="5570"/>
                  </a:cubicBezTo>
                  <a:cubicBezTo>
                    <a:pt x="845" y="5479"/>
                    <a:pt x="891" y="5387"/>
                    <a:pt x="960" y="5296"/>
                  </a:cubicBezTo>
                  <a:cubicBezTo>
                    <a:pt x="1005" y="5205"/>
                    <a:pt x="1051" y="5113"/>
                    <a:pt x="1096" y="5045"/>
                  </a:cubicBezTo>
                  <a:cubicBezTo>
                    <a:pt x="1142" y="4954"/>
                    <a:pt x="1188" y="4862"/>
                    <a:pt x="1233" y="4794"/>
                  </a:cubicBezTo>
                  <a:cubicBezTo>
                    <a:pt x="1279" y="4680"/>
                    <a:pt x="1325" y="4588"/>
                    <a:pt x="1370" y="4474"/>
                  </a:cubicBezTo>
                  <a:cubicBezTo>
                    <a:pt x="1439" y="4314"/>
                    <a:pt x="1484" y="4132"/>
                    <a:pt x="1553" y="3972"/>
                  </a:cubicBezTo>
                  <a:cubicBezTo>
                    <a:pt x="1599" y="3789"/>
                    <a:pt x="1667" y="3630"/>
                    <a:pt x="1713" y="3447"/>
                  </a:cubicBezTo>
                  <a:cubicBezTo>
                    <a:pt x="1758" y="3265"/>
                    <a:pt x="1804" y="3059"/>
                    <a:pt x="1850" y="2876"/>
                  </a:cubicBezTo>
                  <a:cubicBezTo>
                    <a:pt x="1873" y="2785"/>
                    <a:pt x="1895" y="2671"/>
                    <a:pt x="1895" y="2557"/>
                  </a:cubicBezTo>
                  <a:cubicBezTo>
                    <a:pt x="1918" y="2466"/>
                    <a:pt x="1918" y="2374"/>
                    <a:pt x="1918" y="2260"/>
                  </a:cubicBezTo>
                  <a:cubicBezTo>
                    <a:pt x="1941" y="2100"/>
                    <a:pt x="1941" y="1941"/>
                    <a:pt x="1941" y="1781"/>
                  </a:cubicBezTo>
                  <a:cubicBezTo>
                    <a:pt x="1941" y="1598"/>
                    <a:pt x="1964" y="1416"/>
                    <a:pt x="1941" y="1233"/>
                  </a:cubicBezTo>
                  <a:cubicBezTo>
                    <a:pt x="1941" y="1165"/>
                    <a:pt x="1941" y="1119"/>
                    <a:pt x="1918" y="1073"/>
                  </a:cubicBezTo>
                  <a:cubicBezTo>
                    <a:pt x="1918" y="982"/>
                    <a:pt x="1918" y="914"/>
                    <a:pt x="1895" y="822"/>
                  </a:cubicBezTo>
                  <a:cubicBezTo>
                    <a:pt x="1895" y="754"/>
                    <a:pt x="1873" y="662"/>
                    <a:pt x="1804" y="640"/>
                  </a:cubicBezTo>
                  <a:cubicBezTo>
                    <a:pt x="1781" y="617"/>
                    <a:pt x="1736" y="617"/>
                    <a:pt x="1713" y="617"/>
                  </a:cubicBezTo>
                  <a:cubicBezTo>
                    <a:pt x="1713" y="617"/>
                    <a:pt x="1690" y="640"/>
                    <a:pt x="1690" y="640"/>
                  </a:cubicBezTo>
                  <a:cubicBezTo>
                    <a:pt x="1667" y="594"/>
                    <a:pt x="1667" y="525"/>
                    <a:pt x="1667" y="480"/>
                  </a:cubicBezTo>
                  <a:cubicBezTo>
                    <a:pt x="1644" y="343"/>
                    <a:pt x="1599" y="206"/>
                    <a:pt x="1576" y="69"/>
                  </a:cubicBezTo>
                  <a:cubicBezTo>
                    <a:pt x="1553" y="23"/>
                    <a:pt x="1507" y="1"/>
                    <a:pt x="148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22"/>
            <p:cNvSpPr/>
            <p:nvPr/>
          </p:nvSpPr>
          <p:spPr>
            <a:xfrm>
              <a:off x="7033200" y="1994975"/>
              <a:ext cx="107300" cy="521575"/>
            </a:xfrm>
            <a:custGeom>
              <a:avLst/>
              <a:gdLst/>
              <a:ahLst/>
              <a:cxnLst/>
              <a:rect l="l" t="t" r="r" b="b"/>
              <a:pathLst>
                <a:path w="4292" h="20863" extrusionOk="0">
                  <a:moveTo>
                    <a:pt x="2877" y="1941"/>
                  </a:moveTo>
                  <a:cubicBezTo>
                    <a:pt x="2877" y="1941"/>
                    <a:pt x="2877" y="1951"/>
                    <a:pt x="2883" y="1958"/>
                  </a:cubicBezTo>
                  <a:lnTo>
                    <a:pt x="2883" y="1958"/>
                  </a:lnTo>
                  <a:cubicBezTo>
                    <a:pt x="2881" y="1952"/>
                    <a:pt x="2879" y="1946"/>
                    <a:pt x="2877" y="1941"/>
                  </a:cubicBezTo>
                  <a:close/>
                  <a:moveTo>
                    <a:pt x="1918" y="1"/>
                  </a:moveTo>
                  <a:cubicBezTo>
                    <a:pt x="1895" y="1"/>
                    <a:pt x="1872" y="1"/>
                    <a:pt x="1850" y="23"/>
                  </a:cubicBezTo>
                  <a:cubicBezTo>
                    <a:pt x="1804" y="69"/>
                    <a:pt x="1804" y="160"/>
                    <a:pt x="1850" y="183"/>
                  </a:cubicBezTo>
                  <a:cubicBezTo>
                    <a:pt x="1918" y="252"/>
                    <a:pt x="1987" y="320"/>
                    <a:pt x="2055" y="411"/>
                  </a:cubicBezTo>
                  <a:cubicBezTo>
                    <a:pt x="2146" y="526"/>
                    <a:pt x="2215" y="640"/>
                    <a:pt x="2283" y="754"/>
                  </a:cubicBezTo>
                  <a:cubicBezTo>
                    <a:pt x="2375" y="891"/>
                    <a:pt x="2443" y="1028"/>
                    <a:pt x="2512" y="1165"/>
                  </a:cubicBezTo>
                  <a:cubicBezTo>
                    <a:pt x="2580" y="1279"/>
                    <a:pt x="2648" y="1416"/>
                    <a:pt x="2717" y="1553"/>
                  </a:cubicBezTo>
                  <a:cubicBezTo>
                    <a:pt x="2763" y="1690"/>
                    <a:pt x="2831" y="1827"/>
                    <a:pt x="2900" y="1964"/>
                  </a:cubicBezTo>
                  <a:cubicBezTo>
                    <a:pt x="2892" y="1964"/>
                    <a:pt x="2887" y="1961"/>
                    <a:pt x="2883" y="1958"/>
                  </a:cubicBezTo>
                  <a:lnTo>
                    <a:pt x="2883" y="1958"/>
                  </a:lnTo>
                  <a:cubicBezTo>
                    <a:pt x="3017" y="2295"/>
                    <a:pt x="3130" y="2655"/>
                    <a:pt x="3242" y="3036"/>
                  </a:cubicBezTo>
                  <a:cubicBezTo>
                    <a:pt x="3288" y="3128"/>
                    <a:pt x="3310" y="3219"/>
                    <a:pt x="3333" y="3310"/>
                  </a:cubicBezTo>
                  <a:cubicBezTo>
                    <a:pt x="3356" y="3402"/>
                    <a:pt x="3379" y="3493"/>
                    <a:pt x="3402" y="3584"/>
                  </a:cubicBezTo>
                  <a:cubicBezTo>
                    <a:pt x="3447" y="3790"/>
                    <a:pt x="3516" y="3972"/>
                    <a:pt x="3562" y="4178"/>
                  </a:cubicBezTo>
                  <a:cubicBezTo>
                    <a:pt x="3584" y="4315"/>
                    <a:pt x="3630" y="4474"/>
                    <a:pt x="3653" y="4611"/>
                  </a:cubicBezTo>
                  <a:cubicBezTo>
                    <a:pt x="3676" y="4748"/>
                    <a:pt x="3698" y="4885"/>
                    <a:pt x="3721" y="5022"/>
                  </a:cubicBezTo>
                  <a:cubicBezTo>
                    <a:pt x="3744" y="5228"/>
                    <a:pt x="3767" y="5410"/>
                    <a:pt x="3790" y="5593"/>
                  </a:cubicBezTo>
                  <a:cubicBezTo>
                    <a:pt x="3790" y="5684"/>
                    <a:pt x="3790" y="5775"/>
                    <a:pt x="3813" y="5867"/>
                  </a:cubicBezTo>
                  <a:cubicBezTo>
                    <a:pt x="3813" y="5958"/>
                    <a:pt x="3813" y="6072"/>
                    <a:pt x="3835" y="6163"/>
                  </a:cubicBezTo>
                  <a:cubicBezTo>
                    <a:pt x="3835" y="6278"/>
                    <a:pt x="3835" y="6369"/>
                    <a:pt x="3835" y="6483"/>
                  </a:cubicBezTo>
                  <a:cubicBezTo>
                    <a:pt x="3858" y="6574"/>
                    <a:pt x="3858" y="6688"/>
                    <a:pt x="3858" y="6780"/>
                  </a:cubicBezTo>
                  <a:cubicBezTo>
                    <a:pt x="3858" y="6985"/>
                    <a:pt x="3881" y="7191"/>
                    <a:pt x="3881" y="7373"/>
                  </a:cubicBezTo>
                  <a:cubicBezTo>
                    <a:pt x="3881" y="7487"/>
                    <a:pt x="3881" y="7579"/>
                    <a:pt x="3881" y="7693"/>
                  </a:cubicBezTo>
                  <a:cubicBezTo>
                    <a:pt x="3881" y="7784"/>
                    <a:pt x="3904" y="7898"/>
                    <a:pt x="3904" y="7989"/>
                  </a:cubicBezTo>
                  <a:cubicBezTo>
                    <a:pt x="3904" y="8195"/>
                    <a:pt x="3904" y="8400"/>
                    <a:pt x="3904" y="8606"/>
                  </a:cubicBezTo>
                  <a:cubicBezTo>
                    <a:pt x="3904" y="8697"/>
                    <a:pt x="3904" y="8811"/>
                    <a:pt x="3904" y="8902"/>
                  </a:cubicBezTo>
                  <a:cubicBezTo>
                    <a:pt x="3881" y="9017"/>
                    <a:pt x="3881" y="9108"/>
                    <a:pt x="3881" y="9222"/>
                  </a:cubicBezTo>
                  <a:cubicBezTo>
                    <a:pt x="3881" y="9427"/>
                    <a:pt x="3858" y="9633"/>
                    <a:pt x="3858" y="9838"/>
                  </a:cubicBezTo>
                  <a:cubicBezTo>
                    <a:pt x="3835" y="10067"/>
                    <a:pt x="3813" y="10295"/>
                    <a:pt x="3790" y="10523"/>
                  </a:cubicBezTo>
                  <a:cubicBezTo>
                    <a:pt x="3790" y="10546"/>
                    <a:pt x="3790" y="10569"/>
                    <a:pt x="3790" y="10592"/>
                  </a:cubicBezTo>
                  <a:cubicBezTo>
                    <a:pt x="3767" y="10683"/>
                    <a:pt x="3744" y="10797"/>
                    <a:pt x="3744" y="10888"/>
                  </a:cubicBezTo>
                  <a:cubicBezTo>
                    <a:pt x="3721" y="10957"/>
                    <a:pt x="3721" y="11025"/>
                    <a:pt x="3721" y="11094"/>
                  </a:cubicBezTo>
                  <a:cubicBezTo>
                    <a:pt x="3653" y="11482"/>
                    <a:pt x="3607" y="11870"/>
                    <a:pt x="3516" y="12258"/>
                  </a:cubicBezTo>
                  <a:cubicBezTo>
                    <a:pt x="3493" y="12463"/>
                    <a:pt x="3447" y="12646"/>
                    <a:pt x="3402" y="12851"/>
                  </a:cubicBezTo>
                  <a:cubicBezTo>
                    <a:pt x="3379" y="13034"/>
                    <a:pt x="3333" y="13216"/>
                    <a:pt x="3288" y="13399"/>
                  </a:cubicBezTo>
                  <a:cubicBezTo>
                    <a:pt x="3242" y="13582"/>
                    <a:pt x="3196" y="13741"/>
                    <a:pt x="3151" y="13924"/>
                  </a:cubicBezTo>
                  <a:cubicBezTo>
                    <a:pt x="3105" y="14107"/>
                    <a:pt x="3059" y="14289"/>
                    <a:pt x="3014" y="14449"/>
                  </a:cubicBezTo>
                  <a:cubicBezTo>
                    <a:pt x="2945" y="14632"/>
                    <a:pt x="2900" y="14814"/>
                    <a:pt x="2831" y="14974"/>
                  </a:cubicBezTo>
                  <a:cubicBezTo>
                    <a:pt x="2785" y="15157"/>
                    <a:pt x="2717" y="15316"/>
                    <a:pt x="2648" y="15476"/>
                  </a:cubicBezTo>
                  <a:cubicBezTo>
                    <a:pt x="2603" y="15590"/>
                    <a:pt x="2580" y="15704"/>
                    <a:pt x="2534" y="15796"/>
                  </a:cubicBezTo>
                  <a:cubicBezTo>
                    <a:pt x="2489" y="15910"/>
                    <a:pt x="2466" y="16024"/>
                    <a:pt x="2420" y="16138"/>
                  </a:cubicBezTo>
                  <a:cubicBezTo>
                    <a:pt x="2375" y="16275"/>
                    <a:pt x="2329" y="16389"/>
                    <a:pt x="2283" y="16503"/>
                  </a:cubicBezTo>
                  <a:cubicBezTo>
                    <a:pt x="2238" y="16617"/>
                    <a:pt x="2192" y="16709"/>
                    <a:pt x="2169" y="16823"/>
                  </a:cubicBezTo>
                  <a:cubicBezTo>
                    <a:pt x="2146" y="16823"/>
                    <a:pt x="2146" y="16823"/>
                    <a:pt x="2146" y="16846"/>
                  </a:cubicBezTo>
                  <a:cubicBezTo>
                    <a:pt x="2124" y="16891"/>
                    <a:pt x="2101" y="16937"/>
                    <a:pt x="2101" y="16960"/>
                  </a:cubicBezTo>
                  <a:lnTo>
                    <a:pt x="2101" y="16960"/>
                  </a:lnTo>
                  <a:cubicBezTo>
                    <a:pt x="2101" y="16960"/>
                    <a:pt x="2101" y="16937"/>
                    <a:pt x="2124" y="16914"/>
                  </a:cubicBezTo>
                  <a:lnTo>
                    <a:pt x="2124" y="16914"/>
                  </a:lnTo>
                  <a:cubicBezTo>
                    <a:pt x="2055" y="17074"/>
                    <a:pt x="1987" y="17211"/>
                    <a:pt x="1918" y="17371"/>
                  </a:cubicBezTo>
                  <a:cubicBezTo>
                    <a:pt x="1850" y="17530"/>
                    <a:pt x="1758" y="17690"/>
                    <a:pt x="1690" y="17850"/>
                  </a:cubicBezTo>
                  <a:cubicBezTo>
                    <a:pt x="1621" y="18010"/>
                    <a:pt x="1553" y="18170"/>
                    <a:pt x="1484" y="18329"/>
                  </a:cubicBezTo>
                  <a:cubicBezTo>
                    <a:pt x="1393" y="18489"/>
                    <a:pt x="1302" y="18649"/>
                    <a:pt x="1210" y="18809"/>
                  </a:cubicBezTo>
                  <a:cubicBezTo>
                    <a:pt x="1142" y="18900"/>
                    <a:pt x="1096" y="18991"/>
                    <a:pt x="1051" y="19060"/>
                  </a:cubicBezTo>
                  <a:cubicBezTo>
                    <a:pt x="1005" y="19151"/>
                    <a:pt x="959" y="19242"/>
                    <a:pt x="914" y="19311"/>
                  </a:cubicBezTo>
                  <a:cubicBezTo>
                    <a:pt x="822" y="19471"/>
                    <a:pt x="731" y="19630"/>
                    <a:pt x="640" y="19790"/>
                  </a:cubicBezTo>
                  <a:cubicBezTo>
                    <a:pt x="594" y="19859"/>
                    <a:pt x="549" y="19927"/>
                    <a:pt x="480" y="19996"/>
                  </a:cubicBezTo>
                  <a:cubicBezTo>
                    <a:pt x="434" y="20064"/>
                    <a:pt x="389" y="20155"/>
                    <a:pt x="343" y="20224"/>
                  </a:cubicBezTo>
                  <a:cubicBezTo>
                    <a:pt x="252" y="20361"/>
                    <a:pt x="138" y="20521"/>
                    <a:pt x="46" y="20657"/>
                  </a:cubicBezTo>
                  <a:cubicBezTo>
                    <a:pt x="1" y="20726"/>
                    <a:pt x="24" y="20794"/>
                    <a:pt x="69" y="20840"/>
                  </a:cubicBezTo>
                  <a:cubicBezTo>
                    <a:pt x="69" y="20863"/>
                    <a:pt x="92" y="20863"/>
                    <a:pt x="92" y="20863"/>
                  </a:cubicBezTo>
                  <a:cubicBezTo>
                    <a:pt x="115" y="20840"/>
                    <a:pt x="138" y="20817"/>
                    <a:pt x="161" y="20794"/>
                  </a:cubicBezTo>
                  <a:lnTo>
                    <a:pt x="297" y="20635"/>
                  </a:lnTo>
                  <a:lnTo>
                    <a:pt x="343" y="20566"/>
                  </a:lnTo>
                  <a:cubicBezTo>
                    <a:pt x="366" y="20543"/>
                    <a:pt x="389" y="20521"/>
                    <a:pt x="412" y="20498"/>
                  </a:cubicBezTo>
                  <a:cubicBezTo>
                    <a:pt x="457" y="20452"/>
                    <a:pt x="503" y="20406"/>
                    <a:pt x="549" y="20384"/>
                  </a:cubicBezTo>
                  <a:cubicBezTo>
                    <a:pt x="549" y="20361"/>
                    <a:pt x="549" y="20361"/>
                    <a:pt x="571" y="20361"/>
                  </a:cubicBezTo>
                  <a:cubicBezTo>
                    <a:pt x="640" y="20269"/>
                    <a:pt x="708" y="20178"/>
                    <a:pt x="777" y="20087"/>
                  </a:cubicBezTo>
                  <a:cubicBezTo>
                    <a:pt x="822" y="20041"/>
                    <a:pt x="845" y="19996"/>
                    <a:pt x="891" y="19950"/>
                  </a:cubicBezTo>
                  <a:cubicBezTo>
                    <a:pt x="937" y="19881"/>
                    <a:pt x="982" y="19836"/>
                    <a:pt x="1028" y="19767"/>
                  </a:cubicBezTo>
                  <a:cubicBezTo>
                    <a:pt x="1051" y="19744"/>
                    <a:pt x="1074" y="19699"/>
                    <a:pt x="1096" y="19676"/>
                  </a:cubicBezTo>
                  <a:cubicBezTo>
                    <a:pt x="1165" y="19585"/>
                    <a:pt x="1210" y="19516"/>
                    <a:pt x="1256" y="19425"/>
                  </a:cubicBezTo>
                  <a:cubicBezTo>
                    <a:pt x="1302" y="19334"/>
                    <a:pt x="1347" y="19265"/>
                    <a:pt x="1393" y="19174"/>
                  </a:cubicBezTo>
                  <a:cubicBezTo>
                    <a:pt x="1439" y="19083"/>
                    <a:pt x="1507" y="18991"/>
                    <a:pt x="1553" y="18923"/>
                  </a:cubicBezTo>
                  <a:cubicBezTo>
                    <a:pt x="1599" y="18831"/>
                    <a:pt x="1644" y="18763"/>
                    <a:pt x="1690" y="18672"/>
                  </a:cubicBezTo>
                  <a:cubicBezTo>
                    <a:pt x="1735" y="18603"/>
                    <a:pt x="1781" y="18512"/>
                    <a:pt x="1827" y="18443"/>
                  </a:cubicBezTo>
                  <a:cubicBezTo>
                    <a:pt x="1895" y="18261"/>
                    <a:pt x="1987" y="18101"/>
                    <a:pt x="2055" y="17941"/>
                  </a:cubicBezTo>
                  <a:cubicBezTo>
                    <a:pt x="2101" y="17850"/>
                    <a:pt x="2146" y="17759"/>
                    <a:pt x="2192" y="17667"/>
                  </a:cubicBezTo>
                  <a:cubicBezTo>
                    <a:pt x="2215" y="17599"/>
                    <a:pt x="2260" y="17508"/>
                    <a:pt x="2306" y="17416"/>
                  </a:cubicBezTo>
                  <a:cubicBezTo>
                    <a:pt x="2397" y="17234"/>
                    <a:pt x="2489" y="17051"/>
                    <a:pt x="2557" y="16868"/>
                  </a:cubicBezTo>
                  <a:cubicBezTo>
                    <a:pt x="2557" y="16823"/>
                    <a:pt x="2580" y="16800"/>
                    <a:pt x="2580" y="16777"/>
                  </a:cubicBezTo>
                  <a:cubicBezTo>
                    <a:pt x="2580" y="16777"/>
                    <a:pt x="2580" y="16800"/>
                    <a:pt x="2580" y="16823"/>
                  </a:cubicBezTo>
                  <a:cubicBezTo>
                    <a:pt x="2648" y="16617"/>
                    <a:pt x="2740" y="16412"/>
                    <a:pt x="2808" y="16207"/>
                  </a:cubicBezTo>
                  <a:cubicBezTo>
                    <a:pt x="2877" y="16024"/>
                    <a:pt x="2922" y="15864"/>
                    <a:pt x="2991" y="15682"/>
                  </a:cubicBezTo>
                  <a:cubicBezTo>
                    <a:pt x="3128" y="15339"/>
                    <a:pt x="3242" y="14997"/>
                    <a:pt x="3356" y="14654"/>
                  </a:cubicBezTo>
                  <a:cubicBezTo>
                    <a:pt x="3470" y="14312"/>
                    <a:pt x="3562" y="13947"/>
                    <a:pt x="3653" y="13582"/>
                  </a:cubicBezTo>
                  <a:cubicBezTo>
                    <a:pt x="3721" y="13216"/>
                    <a:pt x="3813" y="12828"/>
                    <a:pt x="3881" y="12463"/>
                  </a:cubicBezTo>
                  <a:cubicBezTo>
                    <a:pt x="3972" y="11984"/>
                    <a:pt x="4041" y="11527"/>
                    <a:pt x="4109" y="11048"/>
                  </a:cubicBezTo>
                  <a:cubicBezTo>
                    <a:pt x="4132" y="10934"/>
                    <a:pt x="4132" y="10843"/>
                    <a:pt x="4155" y="10728"/>
                  </a:cubicBezTo>
                  <a:cubicBezTo>
                    <a:pt x="4155" y="10706"/>
                    <a:pt x="4155" y="10660"/>
                    <a:pt x="4155" y="10637"/>
                  </a:cubicBezTo>
                  <a:cubicBezTo>
                    <a:pt x="4155" y="10637"/>
                    <a:pt x="4155" y="10614"/>
                    <a:pt x="4178" y="10614"/>
                  </a:cubicBezTo>
                  <a:cubicBezTo>
                    <a:pt x="4223" y="10204"/>
                    <a:pt x="4246" y="9815"/>
                    <a:pt x="4269" y="9405"/>
                  </a:cubicBezTo>
                  <a:cubicBezTo>
                    <a:pt x="4269" y="9313"/>
                    <a:pt x="4269" y="9199"/>
                    <a:pt x="4269" y="9085"/>
                  </a:cubicBezTo>
                  <a:cubicBezTo>
                    <a:pt x="4292" y="8994"/>
                    <a:pt x="4292" y="8902"/>
                    <a:pt x="4292" y="8788"/>
                  </a:cubicBezTo>
                  <a:cubicBezTo>
                    <a:pt x="4292" y="8583"/>
                    <a:pt x="4292" y="8377"/>
                    <a:pt x="4292" y="8172"/>
                  </a:cubicBezTo>
                  <a:cubicBezTo>
                    <a:pt x="4292" y="8081"/>
                    <a:pt x="4292" y="7967"/>
                    <a:pt x="4292" y="7875"/>
                  </a:cubicBezTo>
                  <a:cubicBezTo>
                    <a:pt x="4269" y="7761"/>
                    <a:pt x="4269" y="7670"/>
                    <a:pt x="4269" y="7556"/>
                  </a:cubicBezTo>
                  <a:cubicBezTo>
                    <a:pt x="4269" y="7373"/>
                    <a:pt x="4269" y="7168"/>
                    <a:pt x="4246" y="6962"/>
                  </a:cubicBezTo>
                  <a:cubicBezTo>
                    <a:pt x="4246" y="6871"/>
                    <a:pt x="4246" y="6757"/>
                    <a:pt x="4246" y="6666"/>
                  </a:cubicBezTo>
                  <a:cubicBezTo>
                    <a:pt x="4246" y="6551"/>
                    <a:pt x="4223" y="6460"/>
                    <a:pt x="4223" y="6369"/>
                  </a:cubicBezTo>
                  <a:cubicBezTo>
                    <a:pt x="4223" y="6163"/>
                    <a:pt x="4201" y="5958"/>
                    <a:pt x="4178" y="5753"/>
                  </a:cubicBezTo>
                  <a:cubicBezTo>
                    <a:pt x="4155" y="5342"/>
                    <a:pt x="4109" y="4954"/>
                    <a:pt x="4041" y="4566"/>
                  </a:cubicBezTo>
                  <a:cubicBezTo>
                    <a:pt x="3995" y="4360"/>
                    <a:pt x="3950" y="4178"/>
                    <a:pt x="3904" y="3995"/>
                  </a:cubicBezTo>
                  <a:cubicBezTo>
                    <a:pt x="3858" y="3790"/>
                    <a:pt x="3813" y="3607"/>
                    <a:pt x="3767" y="3402"/>
                  </a:cubicBezTo>
                  <a:cubicBezTo>
                    <a:pt x="3653" y="3036"/>
                    <a:pt x="3539" y="2671"/>
                    <a:pt x="3425" y="2306"/>
                  </a:cubicBezTo>
                  <a:cubicBezTo>
                    <a:pt x="3379" y="2215"/>
                    <a:pt x="3356" y="2123"/>
                    <a:pt x="3310" y="2032"/>
                  </a:cubicBezTo>
                  <a:cubicBezTo>
                    <a:pt x="3288" y="1918"/>
                    <a:pt x="3219" y="1827"/>
                    <a:pt x="3173" y="1735"/>
                  </a:cubicBezTo>
                  <a:cubicBezTo>
                    <a:pt x="3105" y="1553"/>
                    <a:pt x="3014" y="1370"/>
                    <a:pt x="2922" y="1210"/>
                  </a:cubicBezTo>
                  <a:cubicBezTo>
                    <a:pt x="2877" y="1119"/>
                    <a:pt x="2831" y="1028"/>
                    <a:pt x="2763" y="936"/>
                  </a:cubicBezTo>
                  <a:cubicBezTo>
                    <a:pt x="2694" y="822"/>
                    <a:pt x="2603" y="708"/>
                    <a:pt x="2534" y="594"/>
                  </a:cubicBezTo>
                  <a:cubicBezTo>
                    <a:pt x="2443" y="480"/>
                    <a:pt x="2375" y="389"/>
                    <a:pt x="2283" y="297"/>
                  </a:cubicBezTo>
                  <a:cubicBezTo>
                    <a:pt x="2192" y="206"/>
                    <a:pt x="2101" y="115"/>
                    <a:pt x="2009" y="23"/>
                  </a:cubicBezTo>
                  <a:cubicBezTo>
                    <a:pt x="1987" y="1"/>
                    <a:pt x="1941" y="1"/>
                    <a:pt x="19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22"/>
            <p:cNvSpPr/>
            <p:nvPr/>
          </p:nvSpPr>
          <p:spPr>
            <a:xfrm>
              <a:off x="7137625" y="2260325"/>
              <a:ext cx="25" cy="25"/>
            </a:xfrm>
            <a:custGeom>
              <a:avLst/>
              <a:gdLst/>
              <a:ahLst/>
              <a:cxnLst/>
              <a:rect l="l" t="t" r="r" b="b"/>
              <a:pathLst>
                <a:path w="1" h="1" extrusionOk="0">
                  <a:moveTo>
                    <a:pt x="1" y="0"/>
                  </a:moveTo>
                  <a:lnTo>
                    <a:pt x="1" y="0"/>
                  </a:lnTo>
                  <a:cubicBezTo>
                    <a:pt x="1" y="0"/>
                    <a:pt x="1" y="0"/>
                    <a:pt x="1" y="0"/>
                  </a:cubicBezTo>
                  <a:lnTo>
                    <a:pt x="1" y="0"/>
                  </a:ln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22"/>
            <p:cNvSpPr/>
            <p:nvPr/>
          </p:nvSpPr>
          <p:spPr>
            <a:xfrm>
              <a:off x="7137050" y="2260325"/>
              <a:ext cx="600" cy="25"/>
            </a:xfrm>
            <a:custGeom>
              <a:avLst/>
              <a:gdLst/>
              <a:ahLst/>
              <a:cxnLst/>
              <a:rect l="l" t="t" r="r" b="b"/>
              <a:pathLst>
                <a:path w="24" h="1" extrusionOk="0">
                  <a:moveTo>
                    <a:pt x="1" y="0"/>
                  </a:moveTo>
                  <a:cubicBezTo>
                    <a:pt x="24" y="0"/>
                    <a:pt x="24" y="0"/>
                    <a:pt x="24"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22"/>
            <p:cNvSpPr/>
            <p:nvPr/>
          </p:nvSpPr>
          <p:spPr>
            <a:xfrm>
              <a:off x="7137050" y="2260325"/>
              <a:ext cx="25" cy="600"/>
            </a:xfrm>
            <a:custGeom>
              <a:avLst/>
              <a:gdLst/>
              <a:ahLst/>
              <a:cxnLst/>
              <a:rect l="l" t="t" r="r" b="b"/>
              <a:pathLst>
                <a:path w="1" h="24" extrusionOk="0">
                  <a:moveTo>
                    <a:pt x="1" y="23"/>
                  </a:moveTo>
                  <a:cubicBezTo>
                    <a:pt x="1" y="23"/>
                    <a:pt x="1" y="23"/>
                    <a:pt x="1" y="0"/>
                  </a:cubicBezTo>
                  <a:cubicBezTo>
                    <a:pt x="1" y="23"/>
                    <a:pt x="1" y="23"/>
                    <a:pt x="1" y="23"/>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22"/>
            <p:cNvSpPr/>
            <p:nvPr/>
          </p:nvSpPr>
          <p:spPr>
            <a:xfrm>
              <a:off x="7137050" y="2260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22"/>
            <p:cNvSpPr/>
            <p:nvPr/>
          </p:nvSpPr>
          <p:spPr>
            <a:xfrm>
              <a:off x="7087425" y="24155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22"/>
            <p:cNvSpPr/>
            <p:nvPr/>
          </p:nvSpPr>
          <p:spPr>
            <a:xfrm>
              <a:off x="7075425" y="2441200"/>
              <a:ext cx="25" cy="25"/>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22"/>
            <p:cNvSpPr/>
            <p:nvPr/>
          </p:nvSpPr>
          <p:spPr>
            <a:xfrm>
              <a:off x="7077725" y="1990975"/>
              <a:ext cx="72475" cy="440825"/>
            </a:xfrm>
            <a:custGeom>
              <a:avLst/>
              <a:gdLst/>
              <a:ahLst/>
              <a:cxnLst/>
              <a:rect l="l" t="t" r="r" b="b"/>
              <a:pathLst>
                <a:path w="2899" h="17633" extrusionOk="0">
                  <a:moveTo>
                    <a:pt x="114" y="1"/>
                  </a:moveTo>
                  <a:cubicBezTo>
                    <a:pt x="91" y="1"/>
                    <a:pt x="46" y="24"/>
                    <a:pt x="46" y="69"/>
                  </a:cubicBezTo>
                  <a:cubicBezTo>
                    <a:pt x="0" y="115"/>
                    <a:pt x="23" y="183"/>
                    <a:pt x="69" y="229"/>
                  </a:cubicBezTo>
                  <a:cubicBezTo>
                    <a:pt x="137" y="298"/>
                    <a:pt x="228" y="366"/>
                    <a:pt x="297" y="435"/>
                  </a:cubicBezTo>
                  <a:cubicBezTo>
                    <a:pt x="343" y="480"/>
                    <a:pt x="388" y="503"/>
                    <a:pt x="434" y="549"/>
                  </a:cubicBezTo>
                  <a:cubicBezTo>
                    <a:pt x="457" y="571"/>
                    <a:pt x="479" y="594"/>
                    <a:pt x="502" y="594"/>
                  </a:cubicBezTo>
                  <a:cubicBezTo>
                    <a:pt x="525" y="617"/>
                    <a:pt x="548" y="640"/>
                    <a:pt x="571" y="640"/>
                  </a:cubicBezTo>
                  <a:cubicBezTo>
                    <a:pt x="594" y="686"/>
                    <a:pt x="639" y="754"/>
                    <a:pt x="685" y="800"/>
                  </a:cubicBezTo>
                  <a:cubicBezTo>
                    <a:pt x="753" y="868"/>
                    <a:pt x="822" y="960"/>
                    <a:pt x="867" y="1028"/>
                  </a:cubicBezTo>
                  <a:cubicBezTo>
                    <a:pt x="890" y="1051"/>
                    <a:pt x="890" y="1096"/>
                    <a:pt x="913" y="1119"/>
                  </a:cubicBezTo>
                  <a:lnTo>
                    <a:pt x="959" y="1233"/>
                  </a:lnTo>
                  <a:cubicBezTo>
                    <a:pt x="982" y="1302"/>
                    <a:pt x="1027" y="1370"/>
                    <a:pt x="1050" y="1439"/>
                  </a:cubicBezTo>
                  <a:cubicBezTo>
                    <a:pt x="1119" y="1553"/>
                    <a:pt x="1187" y="1690"/>
                    <a:pt x="1233" y="1804"/>
                  </a:cubicBezTo>
                  <a:cubicBezTo>
                    <a:pt x="1301" y="1941"/>
                    <a:pt x="1370" y="2078"/>
                    <a:pt x="1438" y="2215"/>
                  </a:cubicBezTo>
                  <a:cubicBezTo>
                    <a:pt x="1438" y="2261"/>
                    <a:pt x="1461" y="2283"/>
                    <a:pt x="1484" y="2329"/>
                  </a:cubicBezTo>
                  <a:cubicBezTo>
                    <a:pt x="1461" y="2352"/>
                    <a:pt x="1461" y="2397"/>
                    <a:pt x="1461" y="2420"/>
                  </a:cubicBezTo>
                  <a:cubicBezTo>
                    <a:pt x="1484" y="2443"/>
                    <a:pt x="1484" y="2466"/>
                    <a:pt x="1484" y="2489"/>
                  </a:cubicBezTo>
                  <a:lnTo>
                    <a:pt x="1507" y="2534"/>
                  </a:lnTo>
                  <a:cubicBezTo>
                    <a:pt x="1507" y="2580"/>
                    <a:pt x="1529" y="2626"/>
                    <a:pt x="1529" y="2671"/>
                  </a:cubicBezTo>
                  <a:cubicBezTo>
                    <a:pt x="1552" y="2763"/>
                    <a:pt x="1598" y="2854"/>
                    <a:pt x="1621" y="2922"/>
                  </a:cubicBezTo>
                  <a:cubicBezTo>
                    <a:pt x="1666" y="3105"/>
                    <a:pt x="1712" y="3265"/>
                    <a:pt x="1758" y="3425"/>
                  </a:cubicBezTo>
                  <a:cubicBezTo>
                    <a:pt x="1803" y="3607"/>
                    <a:pt x="1849" y="3790"/>
                    <a:pt x="1895" y="3972"/>
                  </a:cubicBezTo>
                  <a:cubicBezTo>
                    <a:pt x="1917" y="4041"/>
                    <a:pt x="1940" y="4109"/>
                    <a:pt x="1963" y="4178"/>
                  </a:cubicBezTo>
                  <a:cubicBezTo>
                    <a:pt x="1963" y="4224"/>
                    <a:pt x="1986" y="4269"/>
                    <a:pt x="1986" y="4315"/>
                  </a:cubicBezTo>
                  <a:cubicBezTo>
                    <a:pt x="2009" y="4429"/>
                    <a:pt x="2032" y="4520"/>
                    <a:pt x="2054" y="4634"/>
                  </a:cubicBezTo>
                  <a:cubicBezTo>
                    <a:pt x="2054" y="4657"/>
                    <a:pt x="2054" y="4680"/>
                    <a:pt x="2054" y="4703"/>
                  </a:cubicBezTo>
                  <a:cubicBezTo>
                    <a:pt x="2077" y="4726"/>
                    <a:pt x="2077" y="4771"/>
                    <a:pt x="2077" y="4817"/>
                  </a:cubicBezTo>
                  <a:cubicBezTo>
                    <a:pt x="2077" y="4908"/>
                    <a:pt x="2100" y="5022"/>
                    <a:pt x="2100" y="5137"/>
                  </a:cubicBezTo>
                  <a:lnTo>
                    <a:pt x="2169" y="5776"/>
                  </a:lnTo>
                  <a:cubicBezTo>
                    <a:pt x="2214" y="6186"/>
                    <a:pt x="2237" y="6597"/>
                    <a:pt x="2260" y="7008"/>
                  </a:cubicBezTo>
                  <a:cubicBezTo>
                    <a:pt x="2283" y="7054"/>
                    <a:pt x="2283" y="7100"/>
                    <a:pt x="2283" y="7168"/>
                  </a:cubicBezTo>
                  <a:lnTo>
                    <a:pt x="2283" y="7236"/>
                  </a:lnTo>
                  <a:cubicBezTo>
                    <a:pt x="2283" y="7259"/>
                    <a:pt x="2283" y="7305"/>
                    <a:pt x="2305" y="7351"/>
                  </a:cubicBezTo>
                  <a:cubicBezTo>
                    <a:pt x="2305" y="7373"/>
                    <a:pt x="2328" y="7396"/>
                    <a:pt x="2351" y="7419"/>
                  </a:cubicBezTo>
                  <a:cubicBezTo>
                    <a:pt x="2351" y="7465"/>
                    <a:pt x="2351" y="7488"/>
                    <a:pt x="2351" y="7510"/>
                  </a:cubicBezTo>
                  <a:cubicBezTo>
                    <a:pt x="2351" y="7716"/>
                    <a:pt x="2328" y="7921"/>
                    <a:pt x="2328" y="8127"/>
                  </a:cubicBezTo>
                  <a:cubicBezTo>
                    <a:pt x="2328" y="8355"/>
                    <a:pt x="2328" y="8560"/>
                    <a:pt x="2328" y="8789"/>
                  </a:cubicBezTo>
                  <a:cubicBezTo>
                    <a:pt x="2328" y="8880"/>
                    <a:pt x="2328" y="8971"/>
                    <a:pt x="2328" y="9085"/>
                  </a:cubicBezTo>
                  <a:cubicBezTo>
                    <a:pt x="2328" y="9177"/>
                    <a:pt x="2328" y="9291"/>
                    <a:pt x="2328" y="9382"/>
                  </a:cubicBezTo>
                  <a:cubicBezTo>
                    <a:pt x="2328" y="9428"/>
                    <a:pt x="2351" y="9473"/>
                    <a:pt x="2374" y="9496"/>
                  </a:cubicBezTo>
                  <a:cubicBezTo>
                    <a:pt x="2374" y="9519"/>
                    <a:pt x="2374" y="9542"/>
                    <a:pt x="2374" y="9565"/>
                  </a:cubicBezTo>
                  <a:cubicBezTo>
                    <a:pt x="2351" y="9587"/>
                    <a:pt x="2351" y="9633"/>
                    <a:pt x="2351" y="9679"/>
                  </a:cubicBezTo>
                  <a:cubicBezTo>
                    <a:pt x="2351" y="9747"/>
                    <a:pt x="2328" y="9793"/>
                    <a:pt x="2328" y="9861"/>
                  </a:cubicBezTo>
                  <a:cubicBezTo>
                    <a:pt x="2305" y="9975"/>
                    <a:pt x="2305" y="10112"/>
                    <a:pt x="2283" y="10227"/>
                  </a:cubicBezTo>
                  <a:cubicBezTo>
                    <a:pt x="2260" y="10341"/>
                    <a:pt x="2260" y="10478"/>
                    <a:pt x="2237" y="10592"/>
                  </a:cubicBezTo>
                  <a:cubicBezTo>
                    <a:pt x="2237" y="10660"/>
                    <a:pt x="2237" y="10729"/>
                    <a:pt x="2237" y="10797"/>
                  </a:cubicBezTo>
                  <a:cubicBezTo>
                    <a:pt x="2237" y="10820"/>
                    <a:pt x="2237" y="10820"/>
                    <a:pt x="2237" y="10843"/>
                  </a:cubicBezTo>
                  <a:cubicBezTo>
                    <a:pt x="2214" y="10934"/>
                    <a:pt x="2191" y="11003"/>
                    <a:pt x="2191" y="11094"/>
                  </a:cubicBezTo>
                  <a:cubicBezTo>
                    <a:pt x="2169" y="11208"/>
                    <a:pt x="2146" y="11322"/>
                    <a:pt x="2123" y="11436"/>
                  </a:cubicBezTo>
                  <a:cubicBezTo>
                    <a:pt x="2123" y="11482"/>
                    <a:pt x="2100" y="11528"/>
                    <a:pt x="2100" y="11596"/>
                  </a:cubicBezTo>
                  <a:cubicBezTo>
                    <a:pt x="2077" y="11687"/>
                    <a:pt x="2054" y="11779"/>
                    <a:pt x="2054" y="11870"/>
                  </a:cubicBezTo>
                  <a:cubicBezTo>
                    <a:pt x="2054" y="11916"/>
                    <a:pt x="2077" y="11938"/>
                    <a:pt x="2077" y="11961"/>
                  </a:cubicBezTo>
                  <a:cubicBezTo>
                    <a:pt x="2077" y="12030"/>
                    <a:pt x="2054" y="12075"/>
                    <a:pt x="2054" y="12121"/>
                  </a:cubicBezTo>
                  <a:cubicBezTo>
                    <a:pt x="2032" y="12212"/>
                    <a:pt x="2009" y="12304"/>
                    <a:pt x="1986" y="12395"/>
                  </a:cubicBezTo>
                  <a:cubicBezTo>
                    <a:pt x="1986" y="12463"/>
                    <a:pt x="1963" y="12509"/>
                    <a:pt x="1940" y="12555"/>
                  </a:cubicBezTo>
                  <a:cubicBezTo>
                    <a:pt x="1940" y="12600"/>
                    <a:pt x="1940" y="12646"/>
                    <a:pt x="1917" y="12669"/>
                  </a:cubicBezTo>
                  <a:cubicBezTo>
                    <a:pt x="1917" y="12692"/>
                    <a:pt x="1917" y="12715"/>
                    <a:pt x="1917" y="12737"/>
                  </a:cubicBezTo>
                  <a:cubicBezTo>
                    <a:pt x="1917" y="12760"/>
                    <a:pt x="1917" y="12783"/>
                    <a:pt x="1917" y="12806"/>
                  </a:cubicBezTo>
                  <a:cubicBezTo>
                    <a:pt x="1872" y="12966"/>
                    <a:pt x="1826" y="13125"/>
                    <a:pt x="1781" y="13285"/>
                  </a:cubicBezTo>
                  <a:cubicBezTo>
                    <a:pt x="1758" y="13376"/>
                    <a:pt x="1735" y="13445"/>
                    <a:pt x="1712" y="13536"/>
                  </a:cubicBezTo>
                  <a:cubicBezTo>
                    <a:pt x="1689" y="13582"/>
                    <a:pt x="1689" y="13628"/>
                    <a:pt x="1666" y="13673"/>
                  </a:cubicBezTo>
                  <a:cubicBezTo>
                    <a:pt x="1666" y="13696"/>
                    <a:pt x="1666" y="13696"/>
                    <a:pt x="1666" y="13719"/>
                  </a:cubicBezTo>
                  <a:cubicBezTo>
                    <a:pt x="1666" y="13742"/>
                    <a:pt x="1666" y="13742"/>
                    <a:pt x="1666" y="13764"/>
                  </a:cubicBezTo>
                  <a:cubicBezTo>
                    <a:pt x="1644" y="13764"/>
                    <a:pt x="1644" y="13787"/>
                    <a:pt x="1644" y="13810"/>
                  </a:cubicBezTo>
                  <a:cubicBezTo>
                    <a:pt x="1644" y="13810"/>
                    <a:pt x="1644" y="13833"/>
                    <a:pt x="1666" y="13856"/>
                  </a:cubicBezTo>
                  <a:cubicBezTo>
                    <a:pt x="1666" y="13879"/>
                    <a:pt x="1666" y="13901"/>
                    <a:pt x="1689" y="13901"/>
                  </a:cubicBezTo>
                  <a:cubicBezTo>
                    <a:pt x="1666" y="13924"/>
                    <a:pt x="1666" y="13947"/>
                    <a:pt x="1666" y="13970"/>
                  </a:cubicBezTo>
                  <a:cubicBezTo>
                    <a:pt x="1666" y="13993"/>
                    <a:pt x="1644" y="13993"/>
                    <a:pt x="1644" y="13993"/>
                  </a:cubicBezTo>
                  <a:cubicBezTo>
                    <a:pt x="1621" y="14016"/>
                    <a:pt x="1621" y="14061"/>
                    <a:pt x="1598" y="14084"/>
                  </a:cubicBezTo>
                  <a:cubicBezTo>
                    <a:pt x="1598" y="14107"/>
                    <a:pt x="1598" y="14130"/>
                    <a:pt x="1575" y="14153"/>
                  </a:cubicBezTo>
                  <a:cubicBezTo>
                    <a:pt x="1575" y="14175"/>
                    <a:pt x="1552" y="14221"/>
                    <a:pt x="1552" y="14267"/>
                  </a:cubicBezTo>
                  <a:cubicBezTo>
                    <a:pt x="1507" y="14358"/>
                    <a:pt x="1484" y="14426"/>
                    <a:pt x="1461" y="14518"/>
                  </a:cubicBezTo>
                  <a:cubicBezTo>
                    <a:pt x="1415" y="14609"/>
                    <a:pt x="1392" y="14700"/>
                    <a:pt x="1370" y="14769"/>
                  </a:cubicBezTo>
                  <a:cubicBezTo>
                    <a:pt x="1370" y="14814"/>
                    <a:pt x="1347" y="14860"/>
                    <a:pt x="1347" y="14906"/>
                  </a:cubicBezTo>
                  <a:cubicBezTo>
                    <a:pt x="1324" y="14951"/>
                    <a:pt x="1301" y="15020"/>
                    <a:pt x="1301" y="15066"/>
                  </a:cubicBezTo>
                  <a:cubicBezTo>
                    <a:pt x="1301" y="15111"/>
                    <a:pt x="1301" y="15134"/>
                    <a:pt x="1301" y="15157"/>
                  </a:cubicBezTo>
                  <a:cubicBezTo>
                    <a:pt x="1301" y="15157"/>
                    <a:pt x="1301" y="15180"/>
                    <a:pt x="1301" y="15180"/>
                  </a:cubicBezTo>
                  <a:cubicBezTo>
                    <a:pt x="1278" y="15248"/>
                    <a:pt x="1256" y="15294"/>
                    <a:pt x="1233" y="15362"/>
                  </a:cubicBezTo>
                  <a:cubicBezTo>
                    <a:pt x="1164" y="15522"/>
                    <a:pt x="1096" y="15682"/>
                    <a:pt x="1004" y="15842"/>
                  </a:cubicBezTo>
                  <a:cubicBezTo>
                    <a:pt x="1004" y="15864"/>
                    <a:pt x="1004" y="15864"/>
                    <a:pt x="982" y="15864"/>
                  </a:cubicBezTo>
                  <a:cubicBezTo>
                    <a:pt x="959" y="15910"/>
                    <a:pt x="936" y="15956"/>
                    <a:pt x="936" y="16001"/>
                  </a:cubicBezTo>
                  <a:cubicBezTo>
                    <a:pt x="890" y="16070"/>
                    <a:pt x="867" y="16138"/>
                    <a:pt x="822" y="16230"/>
                  </a:cubicBezTo>
                  <a:cubicBezTo>
                    <a:pt x="822" y="16252"/>
                    <a:pt x="799" y="16298"/>
                    <a:pt x="776" y="16344"/>
                  </a:cubicBezTo>
                  <a:cubicBezTo>
                    <a:pt x="776" y="16367"/>
                    <a:pt x="776" y="16389"/>
                    <a:pt x="776" y="16435"/>
                  </a:cubicBezTo>
                  <a:cubicBezTo>
                    <a:pt x="799" y="16458"/>
                    <a:pt x="822" y="16504"/>
                    <a:pt x="845" y="16504"/>
                  </a:cubicBezTo>
                  <a:cubicBezTo>
                    <a:pt x="822" y="16572"/>
                    <a:pt x="799" y="16618"/>
                    <a:pt x="799" y="16663"/>
                  </a:cubicBezTo>
                  <a:cubicBezTo>
                    <a:pt x="731" y="16777"/>
                    <a:pt x="685" y="16914"/>
                    <a:pt x="616" y="17028"/>
                  </a:cubicBezTo>
                  <a:cubicBezTo>
                    <a:pt x="594" y="17097"/>
                    <a:pt x="571" y="17165"/>
                    <a:pt x="525" y="17234"/>
                  </a:cubicBezTo>
                  <a:cubicBezTo>
                    <a:pt x="525" y="17280"/>
                    <a:pt x="502" y="17325"/>
                    <a:pt x="479" y="17348"/>
                  </a:cubicBezTo>
                  <a:cubicBezTo>
                    <a:pt x="457" y="17394"/>
                    <a:pt x="457" y="17417"/>
                    <a:pt x="457" y="17462"/>
                  </a:cubicBezTo>
                  <a:cubicBezTo>
                    <a:pt x="457" y="17485"/>
                    <a:pt x="434" y="17531"/>
                    <a:pt x="434" y="17553"/>
                  </a:cubicBezTo>
                  <a:cubicBezTo>
                    <a:pt x="419" y="17598"/>
                    <a:pt x="462" y="17633"/>
                    <a:pt x="500" y="17633"/>
                  </a:cubicBezTo>
                  <a:cubicBezTo>
                    <a:pt x="521" y="17633"/>
                    <a:pt x="540" y="17623"/>
                    <a:pt x="548" y="17599"/>
                  </a:cubicBezTo>
                  <a:cubicBezTo>
                    <a:pt x="548" y="17576"/>
                    <a:pt x="571" y="17553"/>
                    <a:pt x="571" y="17553"/>
                  </a:cubicBezTo>
                  <a:cubicBezTo>
                    <a:pt x="594" y="17553"/>
                    <a:pt x="616" y="17531"/>
                    <a:pt x="616" y="17531"/>
                  </a:cubicBezTo>
                  <a:cubicBezTo>
                    <a:pt x="662" y="17508"/>
                    <a:pt x="685" y="17439"/>
                    <a:pt x="708" y="17394"/>
                  </a:cubicBezTo>
                  <a:cubicBezTo>
                    <a:pt x="731" y="17348"/>
                    <a:pt x="731" y="17302"/>
                    <a:pt x="753" y="17257"/>
                  </a:cubicBezTo>
                  <a:cubicBezTo>
                    <a:pt x="799" y="17165"/>
                    <a:pt x="822" y="17074"/>
                    <a:pt x="867" y="16983"/>
                  </a:cubicBezTo>
                  <a:cubicBezTo>
                    <a:pt x="936" y="16800"/>
                    <a:pt x="1004" y="16595"/>
                    <a:pt x="1073" y="16412"/>
                  </a:cubicBezTo>
                  <a:cubicBezTo>
                    <a:pt x="1096" y="16344"/>
                    <a:pt x="1119" y="16275"/>
                    <a:pt x="1141" y="16184"/>
                  </a:cubicBezTo>
                  <a:lnTo>
                    <a:pt x="1164" y="16184"/>
                  </a:lnTo>
                  <a:cubicBezTo>
                    <a:pt x="1187" y="16093"/>
                    <a:pt x="1233" y="16001"/>
                    <a:pt x="1278" y="15933"/>
                  </a:cubicBezTo>
                  <a:cubicBezTo>
                    <a:pt x="1370" y="15727"/>
                    <a:pt x="1461" y="15522"/>
                    <a:pt x="1552" y="15317"/>
                  </a:cubicBezTo>
                  <a:cubicBezTo>
                    <a:pt x="1552" y="15271"/>
                    <a:pt x="1575" y="15248"/>
                    <a:pt x="1575" y="15202"/>
                  </a:cubicBezTo>
                  <a:cubicBezTo>
                    <a:pt x="1598" y="15180"/>
                    <a:pt x="1598" y="15180"/>
                    <a:pt x="1621" y="15157"/>
                  </a:cubicBezTo>
                  <a:cubicBezTo>
                    <a:pt x="1621" y="15134"/>
                    <a:pt x="1644" y="15111"/>
                    <a:pt x="1644" y="15066"/>
                  </a:cubicBezTo>
                  <a:cubicBezTo>
                    <a:pt x="1666" y="15043"/>
                    <a:pt x="1666" y="14997"/>
                    <a:pt x="1689" y="14951"/>
                  </a:cubicBezTo>
                  <a:cubicBezTo>
                    <a:pt x="1712" y="14883"/>
                    <a:pt x="1735" y="14792"/>
                    <a:pt x="1781" y="14723"/>
                  </a:cubicBezTo>
                  <a:cubicBezTo>
                    <a:pt x="1826" y="14541"/>
                    <a:pt x="1872" y="14358"/>
                    <a:pt x="1917" y="14175"/>
                  </a:cubicBezTo>
                  <a:cubicBezTo>
                    <a:pt x="1940" y="14084"/>
                    <a:pt x="1963" y="13993"/>
                    <a:pt x="1986" y="13901"/>
                  </a:cubicBezTo>
                  <a:cubicBezTo>
                    <a:pt x="2009" y="13810"/>
                    <a:pt x="2032" y="13719"/>
                    <a:pt x="2054" y="13605"/>
                  </a:cubicBezTo>
                  <a:cubicBezTo>
                    <a:pt x="2054" y="13536"/>
                    <a:pt x="2077" y="13445"/>
                    <a:pt x="2100" y="13376"/>
                  </a:cubicBezTo>
                  <a:cubicBezTo>
                    <a:pt x="2100" y="13331"/>
                    <a:pt x="2100" y="13285"/>
                    <a:pt x="2123" y="13239"/>
                  </a:cubicBezTo>
                  <a:cubicBezTo>
                    <a:pt x="2146" y="13103"/>
                    <a:pt x="2191" y="12988"/>
                    <a:pt x="2214" y="12874"/>
                  </a:cubicBezTo>
                  <a:cubicBezTo>
                    <a:pt x="2237" y="12851"/>
                    <a:pt x="2237" y="12851"/>
                    <a:pt x="2237" y="12829"/>
                  </a:cubicBezTo>
                  <a:cubicBezTo>
                    <a:pt x="2260" y="12783"/>
                    <a:pt x="2283" y="12737"/>
                    <a:pt x="2305" y="12669"/>
                  </a:cubicBezTo>
                  <a:cubicBezTo>
                    <a:pt x="2305" y="12646"/>
                    <a:pt x="2328" y="12600"/>
                    <a:pt x="2328" y="12555"/>
                  </a:cubicBezTo>
                  <a:cubicBezTo>
                    <a:pt x="2351" y="12463"/>
                    <a:pt x="2374" y="12395"/>
                    <a:pt x="2397" y="12304"/>
                  </a:cubicBezTo>
                  <a:cubicBezTo>
                    <a:pt x="2420" y="12212"/>
                    <a:pt x="2442" y="12098"/>
                    <a:pt x="2442" y="12007"/>
                  </a:cubicBezTo>
                  <a:cubicBezTo>
                    <a:pt x="2465" y="11916"/>
                    <a:pt x="2488" y="11824"/>
                    <a:pt x="2488" y="11756"/>
                  </a:cubicBezTo>
                  <a:cubicBezTo>
                    <a:pt x="2534" y="11573"/>
                    <a:pt x="2557" y="11391"/>
                    <a:pt x="2579" y="11185"/>
                  </a:cubicBezTo>
                  <a:cubicBezTo>
                    <a:pt x="2579" y="11162"/>
                    <a:pt x="2579" y="11117"/>
                    <a:pt x="2579" y="11071"/>
                  </a:cubicBezTo>
                  <a:cubicBezTo>
                    <a:pt x="2625" y="11025"/>
                    <a:pt x="2625" y="10957"/>
                    <a:pt x="2625" y="10888"/>
                  </a:cubicBezTo>
                  <a:cubicBezTo>
                    <a:pt x="2648" y="10866"/>
                    <a:pt x="2648" y="10820"/>
                    <a:pt x="2648" y="10774"/>
                  </a:cubicBezTo>
                  <a:cubicBezTo>
                    <a:pt x="2671" y="10660"/>
                    <a:pt x="2671" y="10569"/>
                    <a:pt x="2694" y="10455"/>
                  </a:cubicBezTo>
                  <a:cubicBezTo>
                    <a:pt x="2716" y="10318"/>
                    <a:pt x="2739" y="10181"/>
                    <a:pt x="2739" y="10021"/>
                  </a:cubicBezTo>
                  <a:cubicBezTo>
                    <a:pt x="2762" y="9975"/>
                    <a:pt x="2762" y="9930"/>
                    <a:pt x="2762" y="9884"/>
                  </a:cubicBezTo>
                  <a:cubicBezTo>
                    <a:pt x="2762" y="9861"/>
                    <a:pt x="2762" y="9839"/>
                    <a:pt x="2785" y="9816"/>
                  </a:cubicBezTo>
                  <a:cubicBezTo>
                    <a:pt x="2785" y="9770"/>
                    <a:pt x="2785" y="9724"/>
                    <a:pt x="2785" y="9679"/>
                  </a:cubicBezTo>
                  <a:cubicBezTo>
                    <a:pt x="2808" y="9565"/>
                    <a:pt x="2808" y="9451"/>
                    <a:pt x="2830" y="9359"/>
                  </a:cubicBezTo>
                  <a:cubicBezTo>
                    <a:pt x="2830" y="9154"/>
                    <a:pt x="2853" y="8971"/>
                    <a:pt x="2853" y="8766"/>
                  </a:cubicBezTo>
                  <a:cubicBezTo>
                    <a:pt x="2876" y="8560"/>
                    <a:pt x="2876" y="8332"/>
                    <a:pt x="2899" y="8127"/>
                  </a:cubicBezTo>
                  <a:cubicBezTo>
                    <a:pt x="2899" y="8035"/>
                    <a:pt x="2899" y="7944"/>
                    <a:pt x="2899" y="7853"/>
                  </a:cubicBezTo>
                  <a:cubicBezTo>
                    <a:pt x="2899" y="7739"/>
                    <a:pt x="2899" y="7624"/>
                    <a:pt x="2899" y="7533"/>
                  </a:cubicBezTo>
                  <a:cubicBezTo>
                    <a:pt x="2899" y="7510"/>
                    <a:pt x="2876" y="7488"/>
                    <a:pt x="2876" y="7465"/>
                  </a:cubicBezTo>
                  <a:cubicBezTo>
                    <a:pt x="2876" y="7259"/>
                    <a:pt x="2876" y="7077"/>
                    <a:pt x="2876" y="6871"/>
                  </a:cubicBezTo>
                  <a:cubicBezTo>
                    <a:pt x="2876" y="6666"/>
                    <a:pt x="2876" y="6460"/>
                    <a:pt x="2876" y="6232"/>
                  </a:cubicBezTo>
                  <a:cubicBezTo>
                    <a:pt x="2876" y="6050"/>
                    <a:pt x="2853" y="5890"/>
                    <a:pt x="2853" y="5707"/>
                  </a:cubicBezTo>
                  <a:cubicBezTo>
                    <a:pt x="2853" y="5547"/>
                    <a:pt x="2830" y="5388"/>
                    <a:pt x="2830" y="5205"/>
                  </a:cubicBezTo>
                  <a:cubicBezTo>
                    <a:pt x="2830" y="5205"/>
                    <a:pt x="2808" y="5182"/>
                    <a:pt x="2808" y="5159"/>
                  </a:cubicBezTo>
                  <a:cubicBezTo>
                    <a:pt x="2808" y="5137"/>
                    <a:pt x="2808" y="5114"/>
                    <a:pt x="2785" y="5091"/>
                  </a:cubicBezTo>
                  <a:cubicBezTo>
                    <a:pt x="2785" y="5068"/>
                    <a:pt x="2762" y="5022"/>
                    <a:pt x="2762" y="4977"/>
                  </a:cubicBezTo>
                  <a:cubicBezTo>
                    <a:pt x="2762" y="4908"/>
                    <a:pt x="2739" y="4863"/>
                    <a:pt x="2739" y="4794"/>
                  </a:cubicBezTo>
                  <a:cubicBezTo>
                    <a:pt x="2716" y="4749"/>
                    <a:pt x="2716" y="4726"/>
                    <a:pt x="2716" y="4680"/>
                  </a:cubicBezTo>
                  <a:lnTo>
                    <a:pt x="2694" y="4657"/>
                  </a:lnTo>
                  <a:cubicBezTo>
                    <a:pt x="2671" y="4452"/>
                    <a:pt x="2648" y="4246"/>
                    <a:pt x="2648" y="4041"/>
                  </a:cubicBezTo>
                  <a:cubicBezTo>
                    <a:pt x="2648" y="4041"/>
                    <a:pt x="2648" y="4018"/>
                    <a:pt x="2625" y="3995"/>
                  </a:cubicBezTo>
                  <a:cubicBezTo>
                    <a:pt x="2625" y="3972"/>
                    <a:pt x="2625" y="3950"/>
                    <a:pt x="2625" y="3927"/>
                  </a:cubicBezTo>
                  <a:cubicBezTo>
                    <a:pt x="2602" y="3744"/>
                    <a:pt x="2602" y="3562"/>
                    <a:pt x="2579" y="3379"/>
                  </a:cubicBezTo>
                  <a:cubicBezTo>
                    <a:pt x="2557" y="3288"/>
                    <a:pt x="2534" y="3174"/>
                    <a:pt x="2534" y="3082"/>
                  </a:cubicBezTo>
                  <a:cubicBezTo>
                    <a:pt x="2511" y="3014"/>
                    <a:pt x="2511" y="2922"/>
                    <a:pt x="2488" y="2831"/>
                  </a:cubicBezTo>
                  <a:cubicBezTo>
                    <a:pt x="2465" y="2786"/>
                    <a:pt x="2442" y="2740"/>
                    <a:pt x="2374" y="2717"/>
                  </a:cubicBezTo>
                  <a:cubicBezTo>
                    <a:pt x="2374" y="2694"/>
                    <a:pt x="2374" y="2649"/>
                    <a:pt x="2351" y="2626"/>
                  </a:cubicBezTo>
                  <a:cubicBezTo>
                    <a:pt x="2351" y="2603"/>
                    <a:pt x="2328" y="2557"/>
                    <a:pt x="2305" y="2534"/>
                  </a:cubicBezTo>
                  <a:cubicBezTo>
                    <a:pt x="2305" y="2512"/>
                    <a:pt x="2283" y="2489"/>
                    <a:pt x="2260" y="2466"/>
                  </a:cubicBezTo>
                  <a:cubicBezTo>
                    <a:pt x="2260" y="2443"/>
                    <a:pt x="2237" y="2443"/>
                    <a:pt x="2214" y="2443"/>
                  </a:cubicBezTo>
                  <a:cubicBezTo>
                    <a:pt x="2214" y="2352"/>
                    <a:pt x="2191" y="2283"/>
                    <a:pt x="2169" y="2215"/>
                  </a:cubicBezTo>
                  <a:cubicBezTo>
                    <a:pt x="2146" y="2124"/>
                    <a:pt x="2100" y="2009"/>
                    <a:pt x="2054" y="1918"/>
                  </a:cubicBezTo>
                  <a:cubicBezTo>
                    <a:pt x="2009" y="1827"/>
                    <a:pt x="1986" y="1736"/>
                    <a:pt x="1940" y="1667"/>
                  </a:cubicBezTo>
                  <a:cubicBezTo>
                    <a:pt x="1895" y="1621"/>
                    <a:pt x="1872" y="1576"/>
                    <a:pt x="1849" y="1530"/>
                  </a:cubicBezTo>
                  <a:cubicBezTo>
                    <a:pt x="1826" y="1507"/>
                    <a:pt x="1803" y="1462"/>
                    <a:pt x="1781" y="1416"/>
                  </a:cubicBezTo>
                  <a:cubicBezTo>
                    <a:pt x="1735" y="1370"/>
                    <a:pt x="1689" y="1325"/>
                    <a:pt x="1644" y="1256"/>
                  </a:cubicBezTo>
                  <a:cubicBezTo>
                    <a:pt x="1575" y="1142"/>
                    <a:pt x="1507" y="1028"/>
                    <a:pt x="1438" y="914"/>
                  </a:cubicBezTo>
                  <a:cubicBezTo>
                    <a:pt x="1392" y="845"/>
                    <a:pt x="1324" y="823"/>
                    <a:pt x="1256" y="823"/>
                  </a:cubicBezTo>
                  <a:cubicBezTo>
                    <a:pt x="1233" y="823"/>
                    <a:pt x="1210" y="800"/>
                    <a:pt x="1164" y="777"/>
                  </a:cubicBezTo>
                  <a:cubicBezTo>
                    <a:pt x="1141" y="754"/>
                    <a:pt x="1096" y="731"/>
                    <a:pt x="1073" y="731"/>
                  </a:cubicBezTo>
                  <a:lnTo>
                    <a:pt x="1050" y="731"/>
                  </a:lnTo>
                  <a:cubicBezTo>
                    <a:pt x="1027" y="708"/>
                    <a:pt x="1004" y="686"/>
                    <a:pt x="982" y="663"/>
                  </a:cubicBezTo>
                  <a:lnTo>
                    <a:pt x="982" y="663"/>
                  </a:lnTo>
                  <a:lnTo>
                    <a:pt x="1027" y="686"/>
                  </a:lnTo>
                  <a:cubicBezTo>
                    <a:pt x="959" y="594"/>
                    <a:pt x="890" y="526"/>
                    <a:pt x="822" y="435"/>
                  </a:cubicBezTo>
                  <a:cubicBezTo>
                    <a:pt x="776" y="366"/>
                    <a:pt x="708" y="320"/>
                    <a:pt x="662" y="252"/>
                  </a:cubicBezTo>
                  <a:cubicBezTo>
                    <a:pt x="616" y="229"/>
                    <a:pt x="594" y="183"/>
                    <a:pt x="548" y="161"/>
                  </a:cubicBezTo>
                  <a:cubicBezTo>
                    <a:pt x="525" y="138"/>
                    <a:pt x="502" y="115"/>
                    <a:pt x="457" y="92"/>
                  </a:cubicBezTo>
                  <a:cubicBezTo>
                    <a:pt x="434" y="69"/>
                    <a:pt x="411" y="46"/>
                    <a:pt x="388" y="46"/>
                  </a:cubicBezTo>
                  <a:lnTo>
                    <a:pt x="320" y="46"/>
                  </a:lnTo>
                  <a:cubicBezTo>
                    <a:pt x="274" y="24"/>
                    <a:pt x="228" y="1"/>
                    <a:pt x="20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22"/>
            <p:cNvSpPr/>
            <p:nvPr/>
          </p:nvSpPr>
          <p:spPr>
            <a:xfrm>
              <a:off x="7077150" y="2396125"/>
              <a:ext cx="26850" cy="54800"/>
            </a:xfrm>
            <a:custGeom>
              <a:avLst/>
              <a:gdLst/>
              <a:ahLst/>
              <a:cxnLst/>
              <a:rect l="l" t="t" r="r" b="b"/>
              <a:pathLst>
                <a:path w="1074" h="2192" extrusionOk="0">
                  <a:moveTo>
                    <a:pt x="1005" y="1"/>
                  </a:moveTo>
                  <a:cubicBezTo>
                    <a:pt x="982" y="1"/>
                    <a:pt x="959" y="24"/>
                    <a:pt x="959" y="46"/>
                  </a:cubicBezTo>
                  <a:cubicBezTo>
                    <a:pt x="936" y="138"/>
                    <a:pt x="913" y="229"/>
                    <a:pt x="890" y="320"/>
                  </a:cubicBezTo>
                  <a:cubicBezTo>
                    <a:pt x="868" y="343"/>
                    <a:pt x="868" y="389"/>
                    <a:pt x="845" y="434"/>
                  </a:cubicBezTo>
                  <a:cubicBezTo>
                    <a:pt x="822" y="480"/>
                    <a:pt x="822" y="526"/>
                    <a:pt x="799" y="571"/>
                  </a:cubicBezTo>
                  <a:cubicBezTo>
                    <a:pt x="776" y="640"/>
                    <a:pt x="731" y="708"/>
                    <a:pt x="708" y="777"/>
                  </a:cubicBezTo>
                  <a:cubicBezTo>
                    <a:pt x="708" y="800"/>
                    <a:pt x="685" y="822"/>
                    <a:pt x="685" y="845"/>
                  </a:cubicBezTo>
                  <a:lnTo>
                    <a:pt x="617" y="959"/>
                  </a:lnTo>
                  <a:cubicBezTo>
                    <a:pt x="594" y="1005"/>
                    <a:pt x="594" y="1028"/>
                    <a:pt x="571" y="1051"/>
                  </a:cubicBezTo>
                  <a:cubicBezTo>
                    <a:pt x="548" y="1074"/>
                    <a:pt x="548" y="1119"/>
                    <a:pt x="525" y="1142"/>
                  </a:cubicBezTo>
                  <a:cubicBezTo>
                    <a:pt x="502" y="1211"/>
                    <a:pt x="457" y="1256"/>
                    <a:pt x="434" y="1325"/>
                  </a:cubicBezTo>
                  <a:cubicBezTo>
                    <a:pt x="388" y="1393"/>
                    <a:pt x="366" y="1462"/>
                    <a:pt x="320" y="1507"/>
                  </a:cubicBezTo>
                  <a:cubicBezTo>
                    <a:pt x="274" y="1576"/>
                    <a:pt x="251" y="1644"/>
                    <a:pt x="206" y="1713"/>
                  </a:cubicBezTo>
                  <a:cubicBezTo>
                    <a:pt x="137" y="1850"/>
                    <a:pt x="69" y="1987"/>
                    <a:pt x="0" y="2124"/>
                  </a:cubicBezTo>
                  <a:cubicBezTo>
                    <a:pt x="0" y="2146"/>
                    <a:pt x="0" y="2169"/>
                    <a:pt x="23" y="2192"/>
                  </a:cubicBezTo>
                  <a:cubicBezTo>
                    <a:pt x="46" y="2192"/>
                    <a:pt x="69" y="2192"/>
                    <a:pt x="92" y="2169"/>
                  </a:cubicBezTo>
                  <a:cubicBezTo>
                    <a:pt x="183" y="1987"/>
                    <a:pt x="274" y="1804"/>
                    <a:pt x="366" y="1644"/>
                  </a:cubicBezTo>
                  <a:cubicBezTo>
                    <a:pt x="411" y="1553"/>
                    <a:pt x="457" y="1462"/>
                    <a:pt x="502" y="1393"/>
                  </a:cubicBezTo>
                  <a:cubicBezTo>
                    <a:pt x="548" y="1325"/>
                    <a:pt x="594" y="1233"/>
                    <a:pt x="617" y="1165"/>
                  </a:cubicBezTo>
                  <a:cubicBezTo>
                    <a:pt x="639" y="1119"/>
                    <a:pt x="685" y="1074"/>
                    <a:pt x="708" y="1028"/>
                  </a:cubicBezTo>
                  <a:cubicBezTo>
                    <a:pt x="708" y="1005"/>
                    <a:pt x="708" y="982"/>
                    <a:pt x="708" y="982"/>
                  </a:cubicBezTo>
                  <a:cubicBezTo>
                    <a:pt x="731" y="937"/>
                    <a:pt x="754" y="914"/>
                    <a:pt x="776" y="868"/>
                  </a:cubicBezTo>
                  <a:cubicBezTo>
                    <a:pt x="776" y="845"/>
                    <a:pt x="799" y="822"/>
                    <a:pt x="822" y="777"/>
                  </a:cubicBezTo>
                  <a:cubicBezTo>
                    <a:pt x="845" y="731"/>
                    <a:pt x="868" y="686"/>
                    <a:pt x="890" y="617"/>
                  </a:cubicBezTo>
                  <a:cubicBezTo>
                    <a:pt x="890" y="571"/>
                    <a:pt x="913" y="526"/>
                    <a:pt x="936" y="480"/>
                  </a:cubicBezTo>
                  <a:cubicBezTo>
                    <a:pt x="959" y="434"/>
                    <a:pt x="959" y="389"/>
                    <a:pt x="982" y="366"/>
                  </a:cubicBezTo>
                  <a:cubicBezTo>
                    <a:pt x="1005" y="252"/>
                    <a:pt x="1027" y="161"/>
                    <a:pt x="1050" y="69"/>
                  </a:cubicBezTo>
                  <a:cubicBezTo>
                    <a:pt x="1073" y="46"/>
                    <a:pt x="1050" y="24"/>
                    <a:pt x="10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22"/>
            <p:cNvSpPr/>
            <p:nvPr/>
          </p:nvSpPr>
          <p:spPr>
            <a:xfrm>
              <a:off x="6894550" y="2446925"/>
              <a:ext cx="126125" cy="131275"/>
            </a:xfrm>
            <a:custGeom>
              <a:avLst/>
              <a:gdLst/>
              <a:ahLst/>
              <a:cxnLst/>
              <a:rect l="l" t="t" r="r" b="b"/>
              <a:pathLst>
                <a:path w="5045" h="5251" extrusionOk="0">
                  <a:moveTo>
                    <a:pt x="2488" y="2808"/>
                  </a:moveTo>
                  <a:cubicBezTo>
                    <a:pt x="2488" y="2808"/>
                    <a:pt x="2488" y="2831"/>
                    <a:pt x="2488" y="2831"/>
                  </a:cubicBezTo>
                  <a:cubicBezTo>
                    <a:pt x="2465" y="2831"/>
                    <a:pt x="2465" y="2853"/>
                    <a:pt x="2443" y="2853"/>
                  </a:cubicBezTo>
                  <a:lnTo>
                    <a:pt x="2465" y="2853"/>
                  </a:lnTo>
                  <a:cubicBezTo>
                    <a:pt x="2397" y="2899"/>
                    <a:pt x="2351" y="2945"/>
                    <a:pt x="2306" y="3013"/>
                  </a:cubicBezTo>
                  <a:cubicBezTo>
                    <a:pt x="2306" y="3013"/>
                    <a:pt x="2306" y="3013"/>
                    <a:pt x="2306" y="2990"/>
                  </a:cubicBezTo>
                  <a:cubicBezTo>
                    <a:pt x="2328" y="2968"/>
                    <a:pt x="2351" y="2945"/>
                    <a:pt x="2351" y="2922"/>
                  </a:cubicBezTo>
                  <a:cubicBezTo>
                    <a:pt x="2374" y="2922"/>
                    <a:pt x="2374" y="2899"/>
                    <a:pt x="2397" y="2899"/>
                  </a:cubicBezTo>
                  <a:cubicBezTo>
                    <a:pt x="2397" y="2876"/>
                    <a:pt x="2397" y="2876"/>
                    <a:pt x="2397" y="2876"/>
                  </a:cubicBezTo>
                  <a:cubicBezTo>
                    <a:pt x="2443" y="2853"/>
                    <a:pt x="2465" y="2831"/>
                    <a:pt x="2488" y="2808"/>
                  </a:cubicBezTo>
                  <a:close/>
                  <a:moveTo>
                    <a:pt x="4953" y="0"/>
                  </a:moveTo>
                  <a:cubicBezTo>
                    <a:pt x="4930" y="0"/>
                    <a:pt x="4908" y="23"/>
                    <a:pt x="4908" y="46"/>
                  </a:cubicBezTo>
                  <a:cubicBezTo>
                    <a:pt x="4794" y="206"/>
                    <a:pt x="4679" y="343"/>
                    <a:pt x="4565" y="502"/>
                  </a:cubicBezTo>
                  <a:cubicBezTo>
                    <a:pt x="4520" y="571"/>
                    <a:pt x="4474" y="639"/>
                    <a:pt x="4405" y="708"/>
                  </a:cubicBezTo>
                  <a:cubicBezTo>
                    <a:pt x="4360" y="776"/>
                    <a:pt x="4291" y="845"/>
                    <a:pt x="4246" y="913"/>
                  </a:cubicBezTo>
                  <a:cubicBezTo>
                    <a:pt x="4177" y="982"/>
                    <a:pt x="4109" y="1050"/>
                    <a:pt x="4063" y="1119"/>
                  </a:cubicBezTo>
                  <a:cubicBezTo>
                    <a:pt x="3995" y="1187"/>
                    <a:pt x="3949" y="1278"/>
                    <a:pt x="3881" y="1347"/>
                  </a:cubicBezTo>
                  <a:cubicBezTo>
                    <a:pt x="3858" y="1393"/>
                    <a:pt x="3812" y="1415"/>
                    <a:pt x="3789" y="1461"/>
                  </a:cubicBezTo>
                  <a:cubicBezTo>
                    <a:pt x="3766" y="1438"/>
                    <a:pt x="3721" y="1438"/>
                    <a:pt x="3698" y="1438"/>
                  </a:cubicBezTo>
                  <a:cubicBezTo>
                    <a:pt x="3675" y="1461"/>
                    <a:pt x="3652" y="1461"/>
                    <a:pt x="3629" y="1484"/>
                  </a:cubicBezTo>
                  <a:cubicBezTo>
                    <a:pt x="3607" y="1484"/>
                    <a:pt x="3607" y="1507"/>
                    <a:pt x="3584" y="1507"/>
                  </a:cubicBezTo>
                  <a:cubicBezTo>
                    <a:pt x="3561" y="1530"/>
                    <a:pt x="3538" y="1552"/>
                    <a:pt x="3515" y="1575"/>
                  </a:cubicBezTo>
                  <a:lnTo>
                    <a:pt x="3356" y="1758"/>
                  </a:lnTo>
                  <a:cubicBezTo>
                    <a:pt x="3356" y="1758"/>
                    <a:pt x="3333" y="1781"/>
                    <a:pt x="3333" y="1781"/>
                  </a:cubicBezTo>
                  <a:lnTo>
                    <a:pt x="3310" y="1781"/>
                  </a:lnTo>
                  <a:cubicBezTo>
                    <a:pt x="3287" y="1781"/>
                    <a:pt x="3241" y="1803"/>
                    <a:pt x="3219" y="1803"/>
                  </a:cubicBezTo>
                  <a:cubicBezTo>
                    <a:pt x="3196" y="1826"/>
                    <a:pt x="3173" y="1849"/>
                    <a:pt x="3150" y="1872"/>
                  </a:cubicBezTo>
                  <a:cubicBezTo>
                    <a:pt x="3127" y="1895"/>
                    <a:pt x="3104" y="1918"/>
                    <a:pt x="3082" y="1940"/>
                  </a:cubicBezTo>
                  <a:cubicBezTo>
                    <a:pt x="3036" y="1986"/>
                    <a:pt x="2990" y="2032"/>
                    <a:pt x="2922" y="2077"/>
                  </a:cubicBezTo>
                  <a:cubicBezTo>
                    <a:pt x="2831" y="2169"/>
                    <a:pt x="2739" y="2237"/>
                    <a:pt x="2625" y="2328"/>
                  </a:cubicBezTo>
                  <a:cubicBezTo>
                    <a:pt x="2625" y="2328"/>
                    <a:pt x="2602" y="2351"/>
                    <a:pt x="2602" y="2351"/>
                  </a:cubicBezTo>
                  <a:cubicBezTo>
                    <a:pt x="2590" y="2348"/>
                    <a:pt x="2577" y="2347"/>
                    <a:pt x="2565" y="2347"/>
                  </a:cubicBezTo>
                  <a:cubicBezTo>
                    <a:pt x="2486" y="2347"/>
                    <a:pt x="2410" y="2403"/>
                    <a:pt x="2351" y="2443"/>
                  </a:cubicBezTo>
                  <a:cubicBezTo>
                    <a:pt x="2306" y="2465"/>
                    <a:pt x="2260" y="2488"/>
                    <a:pt x="2214" y="2534"/>
                  </a:cubicBezTo>
                  <a:cubicBezTo>
                    <a:pt x="2169" y="2557"/>
                    <a:pt x="2146" y="2579"/>
                    <a:pt x="2100" y="2602"/>
                  </a:cubicBezTo>
                  <a:cubicBezTo>
                    <a:pt x="2100" y="2602"/>
                    <a:pt x="2077" y="2625"/>
                    <a:pt x="2054" y="2625"/>
                  </a:cubicBezTo>
                  <a:cubicBezTo>
                    <a:pt x="2032" y="2648"/>
                    <a:pt x="2009" y="2671"/>
                    <a:pt x="1963" y="2694"/>
                  </a:cubicBezTo>
                  <a:cubicBezTo>
                    <a:pt x="1918" y="2716"/>
                    <a:pt x="1872" y="2739"/>
                    <a:pt x="1826" y="2785"/>
                  </a:cubicBezTo>
                  <a:cubicBezTo>
                    <a:pt x="1803" y="2785"/>
                    <a:pt x="1781" y="2785"/>
                    <a:pt x="1781" y="2808"/>
                  </a:cubicBezTo>
                  <a:cubicBezTo>
                    <a:pt x="1758" y="2762"/>
                    <a:pt x="1712" y="2739"/>
                    <a:pt x="1689" y="2739"/>
                  </a:cubicBezTo>
                  <a:cubicBezTo>
                    <a:pt x="1674" y="2739"/>
                    <a:pt x="1659" y="2729"/>
                    <a:pt x="1637" y="2729"/>
                  </a:cubicBezTo>
                  <a:cubicBezTo>
                    <a:pt x="1626" y="2729"/>
                    <a:pt x="1613" y="2732"/>
                    <a:pt x="1598" y="2739"/>
                  </a:cubicBezTo>
                  <a:cubicBezTo>
                    <a:pt x="1575" y="2739"/>
                    <a:pt x="1552" y="2739"/>
                    <a:pt x="1530" y="2762"/>
                  </a:cubicBezTo>
                  <a:cubicBezTo>
                    <a:pt x="1461" y="2808"/>
                    <a:pt x="1438" y="2853"/>
                    <a:pt x="1393" y="2899"/>
                  </a:cubicBezTo>
                  <a:cubicBezTo>
                    <a:pt x="1370" y="2945"/>
                    <a:pt x="1347" y="2990"/>
                    <a:pt x="1301" y="3036"/>
                  </a:cubicBezTo>
                  <a:cubicBezTo>
                    <a:pt x="1256" y="3127"/>
                    <a:pt x="1210" y="3196"/>
                    <a:pt x="1164" y="3264"/>
                  </a:cubicBezTo>
                  <a:cubicBezTo>
                    <a:pt x="1096" y="3356"/>
                    <a:pt x="1050" y="3424"/>
                    <a:pt x="1005" y="3515"/>
                  </a:cubicBezTo>
                  <a:cubicBezTo>
                    <a:pt x="959" y="3607"/>
                    <a:pt x="913" y="3675"/>
                    <a:pt x="868" y="3766"/>
                  </a:cubicBezTo>
                  <a:cubicBezTo>
                    <a:pt x="799" y="3835"/>
                    <a:pt x="753" y="3926"/>
                    <a:pt x="685" y="4017"/>
                  </a:cubicBezTo>
                  <a:cubicBezTo>
                    <a:pt x="639" y="4109"/>
                    <a:pt x="594" y="4177"/>
                    <a:pt x="525" y="4269"/>
                  </a:cubicBezTo>
                  <a:cubicBezTo>
                    <a:pt x="411" y="4428"/>
                    <a:pt x="297" y="4588"/>
                    <a:pt x="183" y="4748"/>
                  </a:cubicBezTo>
                  <a:cubicBezTo>
                    <a:pt x="137" y="4794"/>
                    <a:pt x="114" y="4816"/>
                    <a:pt x="92" y="4862"/>
                  </a:cubicBezTo>
                  <a:cubicBezTo>
                    <a:pt x="46" y="4908"/>
                    <a:pt x="23" y="4953"/>
                    <a:pt x="0" y="5022"/>
                  </a:cubicBezTo>
                  <a:cubicBezTo>
                    <a:pt x="0" y="5090"/>
                    <a:pt x="46" y="5182"/>
                    <a:pt x="137" y="5204"/>
                  </a:cubicBezTo>
                  <a:cubicBezTo>
                    <a:pt x="160" y="5227"/>
                    <a:pt x="206" y="5227"/>
                    <a:pt x="251" y="5227"/>
                  </a:cubicBezTo>
                  <a:cubicBezTo>
                    <a:pt x="297" y="5227"/>
                    <a:pt x="320" y="5250"/>
                    <a:pt x="365" y="5250"/>
                  </a:cubicBezTo>
                  <a:cubicBezTo>
                    <a:pt x="457" y="5250"/>
                    <a:pt x="571" y="5227"/>
                    <a:pt x="662" y="5227"/>
                  </a:cubicBezTo>
                  <a:cubicBezTo>
                    <a:pt x="753" y="5204"/>
                    <a:pt x="845" y="5182"/>
                    <a:pt x="936" y="5182"/>
                  </a:cubicBezTo>
                  <a:cubicBezTo>
                    <a:pt x="1005" y="5182"/>
                    <a:pt x="1050" y="5159"/>
                    <a:pt x="1119" y="5136"/>
                  </a:cubicBezTo>
                  <a:cubicBezTo>
                    <a:pt x="1187" y="5113"/>
                    <a:pt x="1256" y="5067"/>
                    <a:pt x="1301" y="5022"/>
                  </a:cubicBezTo>
                  <a:cubicBezTo>
                    <a:pt x="1370" y="4976"/>
                    <a:pt x="1415" y="4930"/>
                    <a:pt x="1438" y="4862"/>
                  </a:cubicBezTo>
                  <a:cubicBezTo>
                    <a:pt x="1484" y="4771"/>
                    <a:pt x="1530" y="4702"/>
                    <a:pt x="1552" y="4634"/>
                  </a:cubicBezTo>
                  <a:cubicBezTo>
                    <a:pt x="1644" y="4497"/>
                    <a:pt x="1712" y="4360"/>
                    <a:pt x="1803" y="4246"/>
                  </a:cubicBezTo>
                  <a:cubicBezTo>
                    <a:pt x="1918" y="4086"/>
                    <a:pt x="2032" y="3949"/>
                    <a:pt x="2146" y="3812"/>
                  </a:cubicBezTo>
                  <a:cubicBezTo>
                    <a:pt x="2237" y="3652"/>
                    <a:pt x="2351" y="3515"/>
                    <a:pt x="2465" y="3401"/>
                  </a:cubicBezTo>
                  <a:cubicBezTo>
                    <a:pt x="2579" y="3264"/>
                    <a:pt x="2694" y="3150"/>
                    <a:pt x="2808" y="3013"/>
                  </a:cubicBezTo>
                  <a:cubicBezTo>
                    <a:pt x="2831" y="3013"/>
                    <a:pt x="2831" y="2990"/>
                    <a:pt x="2853" y="2968"/>
                  </a:cubicBezTo>
                  <a:cubicBezTo>
                    <a:pt x="2990" y="2831"/>
                    <a:pt x="3127" y="2694"/>
                    <a:pt x="3264" y="2534"/>
                  </a:cubicBezTo>
                  <a:cubicBezTo>
                    <a:pt x="3378" y="2420"/>
                    <a:pt x="3515" y="2283"/>
                    <a:pt x="3629" y="2146"/>
                  </a:cubicBezTo>
                  <a:cubicBezTo>
                    <a:pt x="3744" y="2009"/>
                    <a:pt x="3858" y="1849"/>
                    <a:pt x="3972" y="1712"/>
                  </a:cubicBezTo>
                  <a:cubicBezTo>
                    <a:pt x="4086" y="1575"/>
                    <a:pt x="4177" y="1415"/>
                    <a:pt x="4269" y="1278"/>
                  </a:cubicBezTo>
                  <a:cubicBezTo>
                    <a:pt x="4337" y="1164"/>
                    <a:pt x="4405" y="1096"/>
                    <a:pt x="4451" y="982"/>
                  </a:cubicBezTo>
                  <a:cubicBezTo>
                    <a:pt x="4520" y="890"/>
                    <a:pt x="4588" y="799"/>
                    <a:pt x="4634" y="708"/>
                  </a:cubicBezTo>
                  <a:cubicBezTo>
                    <a:pt x="4771" y="502"/>
                    <a:pt x="4908" y="320"/>
                    <a:pt x="5022" y="114"/>
                  </a:cubicBezTo>
                  <a:cubicBezTo>
                    <a:pt x="5045" y="92"/>
                    <a:pt x="5045" y="46"/>
                    <a:pt x="4999" y="23"/>
                  </a:cubicBezTo>
                  <a:cubicBezTo>
                    <a:pt x="4999" y="23"/>
                    <a:pt x="4976" y="0"/>
                    <a:pt x="49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22"/>
            <p:cNvSpPr/>
            <p:nvPr/>
          </p:nvSpPr>
          <p:spPr>
            <a:xfrm>
              <a:off x="6677700" y="2313950"/>
              <a:ext cx="152375" cy="234150"/>
            </a:xfrm>
            <a:custGeom>
              <a:avLst/>
              <a:gdLst/>
              <a:ahLst/>
              <a:cxnLst/>
              <a:rect l="l" t="t" r="r" b="b"/>
              <a:pathLst>
                <a:path w="6095" h="9366" extrusionOk="0">
                  <a:moveTo>
                    <a:pt x="199" y="8744"/>
                  </a:moveTo>
                  <a:cubicBezTo>
                    <a:pt x="193" y="8746"/>
                    <a:pt x="184" y="8751"/>
                    <a:pt x="183" y="8764"/>
                  </a:cubicBezTo>
                  <a:lnTo>
                    <a:pt x="183" y="8764"/>
                  </a:lnTo>
                  <a:cubicBezTo>
                    <a:pt x="189" y="8757"/>
                    <a:pt x="194" y="8751"/>
                    <a:pt x="199" y="8744"/>
                  </a:cubicBezTo>
                  <a:close/>
                  <a:moveTo>
                    <a:pt x="5981" y="1"/>
                  </a:moveTo>
                  <a:cubicBezTo>
                    <a:pt x="5935" y="1"/>
                    <a:pt x="5890" y="24"/>
                    <a:pt x="5890" y="69"/>
                  </a:cubicBezTo>
                  <a:cubicBezTo>
                    <a:pt x="5844" y="184"/>
                    <a:pt x="5798" y="320"/>
                    <a:pt x="5753" y="435"/>
                  </a:cubicBezTo>
                  <a:cubicBezTo>
                    <a:pt x="5684" y="572"/>
                    <a:pt x="5638" y="709"/>
                    <a:pt x="5570" y="845"/>
                  </a:cubicBezTo>
                  <a:cubicBezTo>
                    <a:pt x="5433" y="1119"/>
                    <a:pt x="5296" y="1370"/>
                    <a:pt x="5136" y="1644"/>
                  </a:cubicBezTo>
                  <a:cubicBezTo>
                    <a:pt x="5098" y="1720"/>
                    <a:pt x="5060" y="1797"/>
                    <a:pt x="5022" y="1873"/>
                  </a:cubicBezTo>
                  <a:cubicBezTo>
                    <a:pt x="4931" y="2032"/>
                    <a:pt x="4840" y="2169"/>
                    <a:pt x="4748" y="2329"/>
                  </a:cubicBezTo>
                  <a:cubicBezTo>
                    <a:pt x="4634" y="2489"/>
                    <a:pt x="4543" y="2649"/>
                    <a:pt x="4452" y="2808"/>
                  </a:cubicBezTo>
                  <a:cubicBezTo>
                    <a:pt x="4246" y="3151"/>
                    <a:pt x="4041" y="3470"/>
                    <a:pt x="3812" y="3790"/>
                  </a:cubicBezTo>
                  <a:cubicBezTo>
                    <a:pt x="3767" y="3881"/>
                    <a:pt x="3698" y="3950"/>
                    <a:pt x="3653" y="4041"/>
                  </a:cubicBezTo>
                  <a:cubicBezTo>
                    <a:pt x="3607" y="4132"/>
                    <a:pt x="3539" y="4201"/>
                    <a:pt x="3470" y="4292"/>
                  </a:cubicBezTo>
                  <a:cubicBezTo>
                    <a:pt x="3424" y="4361"/>
                    <a:pt x="3379" y="4452"/>
                    <a:pt x="3310" y="4543"/>
                  </a:cubicBezTo>
                  <a:cubicBezTo>
                    <a:pt x="3265" y="4612"/>
                    <a:pt x="3196" y="4680"/>
                    <a:pt x="3150" y="4771"/>
                  </a:cubicBezTo>
                  <a:cubicBezTo>
                    <a:pt x="3082" y="4840"/>
                    <a:pt x="3036" y="4931"/>
                    <a:pt x="2991" y="5000"/>
                  </a:cubicBezTo>
                  <a:cubicBezTo>
                    <a:pt x="2922" y="5091"/>
                    <a:pt x="2877" y="5159"/>
                    <a:pt x="2808" y="5228"/>
                  </a:cubicBezTo>
                  <a:cubicBezTo>
                    <a:pt x="2717" y="5388"/>
                    <a:pt x="2603" y="5547"/>
                    <a:pt x="2489" y="5684"/>
                  </a:cubicBezTo>
                  <a:cubicBezTo>
                    <a:pt x="2374" y="5844"/>
                    <a:pt x="2260" y="6004"/>
                    <a:pt x="2146" y="6164"/>
                  </a:cubicBezTo>
                  <a:cubicBezTo>
                    <a:pt x="2032" y="6324"/>
                    <a:pt x="1918" y="6460"/>
                    <a:pt x="1804" y="6620"/>
                  </a:cubicBezTo>
                  <a:cubicBezTo>
                    <a:pt x="1735" y="6689"/>
                    <a:pt x="1667" y="6780"/>
                    <a:pt x="1621" y="6871"/>
                  </a:cubicBezTo>
                  <a:cubicBezTo>
                    <a:pt x="1553" y="6940"/>
                    <a:pt x="1507" y="7031"/>
                    <a:pt x="1439" y="7100"/>
                  </a:cubicBezTo>
                  <a:cubicBezTo>
                    <a:pt x="1324" y="7259"/>
                    <a:pt x="1210" y="7419"/>
                    <a:pt x="1096" y="7556"/>
                  </a:cubicBezTo>
                  <a:lnTo>
                    <a:pt x="617" y="8195"/>
                  </a:lnTo>
                  <a:lnTo>
                    <a:pt x="389" y="8469"/>
                  </a:lnTo>
                  <a:cubicBezTo>
                    <a:pt x="366" y="8538"/>
                    <a:pt x="320" y="8583"/>
                    <a:pt x="274" y="8652"/>
                  </a:cubicBezTo>
                  <a:cubicBezTo>
                    <a:pt x="244" y="8683"/>
                    <a:pt x="223" y="8713"/>
                    <a:pt x="199" y="8744"/>
                  </a:cubicBezTo>
                  <a:lnTo>
                    <a:pt x="199" y="8744"/>
                  </a:lnTo>
                  <a:cubicBezTo>
                    <a:pt x="203" y="8743"/>
                    <a:pt x="206" y="8743"/>
                    <a:pt x="206" y="8743"/>
                  </a:cubicBezTo>
                  <a:lnTo>
                    <a:pt x="206" y="8743"/>
                  </a:lnTo>
                  <a:lnTo>
                    <a:pt x="183" y="8766"/>
                  </a:lnTo>
                  <a:cubicBezTo>
                    <a:pt x="183" y="8765"/>
                    <a:pt x="183" y="8764"/>
                    <a:pt x="183" y="8764"/>
                  </a:cubicBezTo>
                  <a:lnTo>
                    <a:pt x="183" y="8764"/>
                  </a:lnTo>
                  <a:cubicBezTo>
                    <a:pt x="176" y="8772"/>
                    <a:pt x="169" y="8780"/>
                    <a:pt x="160" y="8789"/>
                  </a:cubicBezTo>
                  <a:cubicBezTo>
                    <a:pt x="138" y="8811"/>
                    <a:pt x="138" y="8811"/>
                    <a:pt x="115" y="8857"/>
                  </a:cubicBezTo>
                  <a:cubicBezTo>
                    <a:pt x="92" y="8880"/>
                    <a:pt x="92" y="8880"/>
                    <a:pt x="69" y="8880"/>
                  </a:cubicBezTo>
                  <a:cubicBezTo>
                    <a:pt x="69" y="8903"/>
                    <a:pt x="46" y="8903"/>
                    <a:pt x="46" y="8926"/>
                  </a:cubicBezTo>
                  <a:cubicBezTo>
                    <a:pt x="23" y="8948"/>
                    <a:pt x="1" y="8994"/>
                    <a:pt x="1" y="9017"/>
                  </a:cubicBezTo>
                  <a:cubicBezTo>
                    <a:pt x="1" y="9085"/>
                    <a:pt x="46" y="9108"/>
                    <a:pt x="92" y="9131"/>
                  </a:cubicBezTo>
                  <a:cubicBezTo>
                    <a:pt x="115" y="9154"/>
                    <a:pt x="138" y="9154"/>
                    <a:pt x="160" y="9154"/>
                  </a:cubicBezTo>
                  <a:cubicBezTo>
                    <a:pt x="183" y="9154"/>
                    <a:pt x="229" y="9177"/>
                    <a:pt x="252" y="9177"/>
                  </a:cubicBezTo>
                  <a:cubicBezTo>
                    <a:pt x="343" y="9222"/>
                    <a:pt x="411" y="9245"/>
                    <a:pt x="480" y="9291"/>
                  </a:cubicBezTo>
                  <a:cubicBezTo>
                    <a:pt x="526" y="9314"/>
                    <a:pt x="548" y="9314"/>
                    <a:pt x="594" y="9314"/>
                  </a:cubicBezTo>
                  <a:cubicBezTo>
                    <a:pt x="617" y="9336"/>
                    <a:pt x="663" y="9359"/>
                    <a:pt x="708" y="9359"/>
                  </a:cubicBezTo>
                  <a:cubicBezTo>
                    <a:pt x="724" y="9363"/>
                    <a:pt x="740" y="9365"/>
                    <a:pt x="755" y="9365"/>
                  </a:cubicBezTo>
                  <a:cubicBezTo>
                    <a:pt x="829" y="9365"/>
                    <a:pt x="899" y="9321"/>
                    <a:pt x="936" y="9245"/>
                  </a:cubicBezTo>
                  <a:cubicBezTo>
                    <a:pt x="982" y="9200"/>
                    <a:pt x="1005" y="9131"/>
                    <a:pt x="1051" y="9085"/>
                  </a:cubicBezTo>
                  <a:cubicBezTo>
                    <a:pt x="1096" y="9017"/>
                    <a:pt x="1142" y="8971"/>
                    <a:pt x="1188" y="8903"/>
                  </a:cubicBezTo>
                  <a:cubicBezTo>
                    <a:pt x="1233" y="8811"/>
                    <a:pt x="1302" y="8720"/>
                    <a:pt x="1370" y="8629"/>
                  </a:cubicBezTo>
                  <a:cubicBezTo>
                    <a:pt x="1393" y="8652"/>
                    <a:pt x="1416" y="8652"/>
                    <a:pt x="1439" y="8652"/>
                  </a:cubicBezTo>
                  <a:cubicBezTo>
                    <a:pt x="1461" y="8652"/>
                    <a:pt x="1484" y="8629"/>
                    <a:pt x="1484" y="8629"/>
                  </a:cubicBezTo>
                  <a:cubicBezTo>
                    <a:pt x="1530" y="8629"/>
                    <a:pt x="1553" y="8606"/>
                    <a:pt x="1576" y="8583"/>
                  </a:cubicBezTo>
                  <a:cubicBezTo>
                    <a:pt x="1621" y="8515"/>
                    <a:pt x="1667" y="8469"/>
                    <a:pt x="1712" y="8401"/>
                  </a:cubicBezTo>
                  <a:cubicBezTo>
                    <a:pt x="1735" y="8355"/>
                    <a:pt x="1758" y="8332"/>
                    <a:pt x="1804" y="8287"/>
                  </a:cubicBezTo>
                  <a:cubicBezTo>
                    <a:pt x="1849" y="8218"/>
                    <a:pt x="1918" y="8127"/>
                    <a:pt x="1964" y="8058"/>
                  </a:cubicBezTo>
                  <a:cubicBezTo>
                    <a:pt x="2032" y="7967"/>
                    <a:pt x="2101" y="7853"/>
                    <a:pt x="2169" y="7762"/>
                  </a:cubicBezTo>
                  <a:cubicBezTo>
                    <a:pt x="2237" y="7670"/>
                    <a:pt x="2283" y="7579"/>
                    <a:pt x="2352" y="7488"/>
                  </a:cubicBezTo>
                  <a:cubicBezTo>
                    <a:pt x="2397" y="7396"/>
                    <a:pt x="2466" y="7305"/>
                    <a:pt x="2511" y="7214"/>
                  </a:cubicBezTo>
                  <a:cubicBezTo>
                    <a:pt x="2557" y="7145"/>
                    <a:pt x="2625" y="7054"/>
                    <a:pt x="2671" y="6985"/>
                  </a:cubicBezTo>
                  <a:cubicBezTo>
                    <a:pt x="2785" y="6780"/>
                    <a:pt x="2899" y="6597"/>
                    <a:pt x="2991" y="6392"/>
                  </a:cubicBezTo>
                  <a:cubicBezTo>
                    <a:pt x="3036" y="6324"/>
                    <a:pt x="3082" y="6232"/>
                    <a:pt x="3128" y="6164"/>
                  </a:cubicBezTo>
                  <a:cubicBezTo>
                    <a:pt x="3173" y="6095"/>
                    <a:pt x="3219" y="6027"/>
                    <a:pt x="3265" y="5958"/>
                  </a:cubicBezTo>
                  <a:cubicBezTo>
                    <a:pt x="3333" y="5844"/>
                    <a:pt x="3402" y="5753"/>
                    <a:pt x="3470" y="5662"/>
                  </a:cubicBezTo>
                  <a:cubicBezTo>
                    <a:pt x="3539" y="5570"/>
                    <a:pt x="3516" y="5456"/>
                    <a:pt x="3447" y="5411"/>
                  </a:cubicBezTo>
                  <a:cubicBezTo>
                    <a:pt x="3409" y="5382"/>
                    <a:pt x="3367" y="5369"/>
                    <a:pt x="3327" y="5369"/>
                  </a:cubicBezTo>
                  <a:cubicBezTo>
                    <a:pt x="3272" y="5369"/>
                    <a:pt x="3223" y="5394"/>
                    <a:pt x="3196" y="5433"/>
                  </a:cubicBezTo>
                  <a:cubicBezTo>
                    <a:pt x="3105" y="5525"/>
                    <a:pt x="3036" y="5616"/>
                    <a:pt x="2968" y="5730"/>
                  </a:cubicBezTo>
                  <a:cubicBezTo>
                    <a:pt x="2945" y="5753"/>
                    <a:pt x="2922" y="5776"/>
                    <a:pt x="2899" y="5821"/>
                  </a:cubicBezTo>
                  <a:lnTo>
                    <a:pt x="2877" y="5821"/>
                  </a:lnTo>
                  <a:cubicBezTo>
                    <a:pt x="2968" y="5684"/>
                    <a:pt x="3059" y="5547"/>
                    <a:pt x="3150" y="5411"/>
                  </a:cubicBezTo>
                  <a:cubicBezTo>
                    <a:pt x="3219" y="5342"/>
                    <a:pt x="3265" y="5274"/>
                    <a:pt x="3310" y="5205"/>
                  </a:cubicBezTo>
                  <a:cubicBezTo>
                    <a:pt x="3379" y="5114"/>
                    <a:pt x="3424" y="5045"/>
                    <a:pt x="3493" y="4954"/>
                  </a:cubicBezTo>
                  <a:cubicBezTo>
                    <a:pt x="3539" y="4886"/>
                    <a:pt x="3607" y="4794"/>
                    <a:pt x="3653" y="4726"/>
                  </a:cubicBezTo>
                  <a:cubicBezTo>
                    <a:pt x="3721" y="4634"/>
                    <a:pt x="3767" y="4566"/>
                    <a:pt x="3835" y="4475"/>
                  </a:cubicBezTo>
                  <a:cubicBezTo>
                    <a:pt x="3949" y="4315"/>
                    <a:pt x="4041" y="4132"/>
                    <a:pt x="4155" y="3973"/>
                  </a:cubicBezTo>
                  <a:cubicBezTo>
                    <a:pt x="4269" y="3813"/>
                    <a:pt x="4383" y="3653"/>
                    <a:pt x="4474" y="3493"/>
                  </a:cubicBezTo>
                  <a:cubicBezTo>
                    <a:pt x="4604" y="3299"/>
                    <a:pt x="4713" y="3105"/>
                    <a:pt x="4840" y="2892"/>
                  </a:cubicBezTo>
                  <a:lnTo>
                    <a:pt x="4840" y="2892"/>
                  </a:lnTo>
                  <a:cubicBezTo>
                    <a:pt x="4840" y="2894"/>
                    <a:pt x="4840" y="2897"/>
                    <a:pt x="4840" y="2900"/>
                  </a:cubicBezTo>
                  <a:cubicBezTo>
                    <a:pt x="4931" y="2717"/>
                    <a:pt x="5045" y="2557"/>
                    <a:pt x="5136" y="2375"/>
                  </a:cubicBezTo>
                  <a:cubicBezTo>
                    <a:pt x="5228" y="2215"/>
                    <a:pt x="5319" y="2032"/>
                    <a:pt x="5410" y="1873"/>
                  </a:cubicBezTo>
                  <a:cubicBezTo>
                    <a:pt x="5501" y="1713"/>
                    <a:pt x="5570" y="1553"/>
                    <a:pt x="5661" y="1370"/>
                  </a:cubicBezTo>
                  <a:cubicBezTo>
                    <a:pt x="5730" y="1211"/>
                    <a:pt x="5798" y="1028"/>
                    <a:pt x="5867" y="845"/>
                  </a:cubicBezTo>
                  <a:cubicBezTo>
                    <a:pt x="5890" y="777"/>
                    <a:pt x="5912" y="709"/>
                    <a:pt x="5935" y="640"/>
                  </a:cubicBezTo>
                  <a:cubicBezTo>
                    <a:pt x="5958" y="572"/>
                    <a:pt x="5958" y="503"/>
                    <a:pt x="5981" y="435"/>
                  </a:cubicBezTo>
                  <a:cubicBezTo>
                    <a:pt x="5981" y="435"/>
                    <a:pt x="5981" y="435"/>
                    <a:pt x="5981" y="457"/>
                  </a:cubicBezTo>
                  <a:cubicBezTo>
                    <a:pt x="6004" y="412"/>
                    <a:pt x="6004" y="366"/>
                    <a:pt x="6004" y="320"/>
                  </a:cubicBezTo>
                  <a:lnTo>
                    <a:pt x="6004" y="366"/>
                  </a:lnTo>
                  <a:cubicBezTo>
                    <a:pt x="6026" y="275"/>
                    <a:pt x="6049" y="206"/>
                    <a:pt x="6072" y="138"/>
                  </a:cubicBezTo>
                  <a:cubicBezTo>
                    <a:pt x="6095" y="92"/>
                    <a:pt x="6072" y="24"/>
                    <a:pt x="602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22"/>
            <p:cNvSpPr/>
            <p:nvPr/>
          </p:nvSpPr>
          <p:spPr>
            <a:xfrm>
              <a:off x="6739900" y="2313400"/>
              <a:ext cx="87900" cy="151300"/>
            </a:xfrm>
            <a:custGeom>
              <a:avLst/>
              <a:gdLst/>
              <a:ahLst/>
              <a:cxnLst/>
              <a:rect l="l" t="t" r="r" b="b"/>
              <a:pathLst>
                <a:path w="3516" h="6052" extrusionOk="0">
                  <a:moveTo>
                    <a:pt x="3379" y="0"/>
                  </a:moveTo>
                  <a:cubicBezTo>
                    <a:pt x="3310" y="0"/>
                    <a:pt x="3265" y="23"/>
                    <a:pt x="3242" y="69"/>
                  </a:cubicBezTo>
                  <a:cubicBezTo>
                    <a:pt x="3150" y="251"/>
                    <a:pt x="3082" y="434"/>
                    <a:pt x="2991" y="616"/>
                  </a:cubicBezTo>
                  <a:cubicBezTo>
                    <a:pt x="2922" y="776"/>
                    <a:pt x="2854" y="913"/>
                    <a:pt x="2785" y="1073"/>
                  </a:cubicBezTo>
                  <a:cubicBezTo>
                    <a:pt x="2717" y="1256"/>
                    <a:pt x="2625" y="1415"/>
                    <a:pt x="2534" y="1575"/>
                  </a:cubicBezTo>
                  <a:cubicBezTo>
                    <a:pt x="2443" y="1758"/>
                    <a:pt x="2352" y="1917"/>
                    <a:pt x="2260" y="2100"/>
                  </a:cubicBezTo>
                  <a:cubicBezTo>
                    <a:pt x="2078" y="2420"/>
                    <a:pt x="1872" y="2739"/>
                    <a:pt x="1690" y="3082"/>
                  </a:cubicBezTo>
                  <a:cubicBezTo>
                    <a:pt x="1598" y="3241"/>
                    <a:pt x="1484" y="3401"/>
                    <a:pt x="1393" y="3561"/>
                  </a:cubicBezTo>
                  <a:cubicBezTo>
                    <a:pt x="1302" y="3721"/>
                    <a:pt x="1187" y="3880"/>
                    <a:pt x="1096" y="4040"/>
                  </a:cubicBezTo>
                  <a:cubicBezTo>
                    <a:pt x="1005" y="4177"/>
                    <a:pt x="914" y="4314"/>
                    <a:pt x="845" y="4451"/>
                  </a:cubicBezTo>
                  <a:cubicBezTo>
                    <a:pt x="754" y="4611"/>
                    <a:pt x="662" y="4748"/>
                    <a:pt x="571" y="4885"/>
                  </a:cubicBezTo>
                  <a:cubicBezTo>
                    <a:pt x="411" y="5159"/>
                    <a:pt x="274" y="5433"/>
                    <a:pt x="92" y="5684"/>
                  </a:cubicBezTo>
                  <a:cubicBezTo>
                    <a:pt x="69" y="5706"/>
                    <a:pt x="46" y="5729"/>
                    <a:pt x="46" y="5752"/>
                  </a:cubicBezTo>
                  <a:cubicBezTo>
                    <a:pt x="1" y="5775"/>
                    <a:pt x="1" y="5821"/>
                    <a:pt x="1" y="5866"/>
                  </a:cubicBezTo>
                  <a:cubicBezTo>
                    <a:pt x="1" y="5912"/>
                    <a:pt x="23" y="5958"/>
                    <a:pt x="46" y="6003"/>
                  </a:cubicBezTo>
                  <a:cubicBezTo>
                    <a:pt x="78" y="6035"/>
                    <a:pt x="120" y="6052"/>
                    <a:pt x="162" y="6052"/>
                  </a:cubicBezTo>
                  <a:cubicBezTo>
                    <a:pt x="211" y="6052"/>
                    <a:pt x="261" y="6029"/>
                    <a:pt x="297" y="5980"/>
                  </a:cubicBezTo>
                  <a:cubicBezTo>
                    <a:pt x="389" y="5889"/>
                    <a:pt x="480" y="5775"/>
                    <a:pt x="548" y="5661"/>
                  </a:cubicBezTo>
                  <a:cubicBezTo>
                    <a:pt x="617" y="5592"/>
                    <a:pt x="662" y="5501"/>
                    <a:pt x="708" y="5433"/>
                  </a:cubicBezTo>
                  <a:cubicBezTo>
                    <a:pt x="799" y="5250"/>
                    <a:pt x="914" y="5090"/>
                    <a:pt x="1005" y="4930"/>
                  </a:cubicBezTo>
                  <a:cubicBezTo>
                    <a:pt x="1096" y="4771"/>
                    <a:pt x="1210" y="4588"/>
                    <a:pt x="1324" y="4428"/>
                  </a:cubicBezTo>
                  <a:cubicBezTo>
                    <a:pt x="1416" y="4268"/>
                    <a:pt x="1530" y="4086"/>
                    <a:pt x="1621" y="3926"/>
                  </a:cubicBezTo>
                  <a:cubicBezTo>
                    <a:pt x="1735" y="3766"/>
                    <a:pt x="1827" y="3607"/>
                    <a:pt x="1918" y="3447"/>
                  </a:cubicBezTo>
                  <a:cubicBezTo>
                    <a:pt x="2009" y="3287"/>
                    <a:pt x="2100" y="3104"/>
                    <a:pt x="2192" y="2945"/>
                  </a:cubicBezTo>
                  <a:cubicBezTo>
                    <a:pt x="2283" y="2785"/>
                    <a:pt x="2374" y="2625"/>
                    <a:pt x="2466" y="2465"/>
                  </a:cubicBezTo>
                  <a:cubicBezTo>
                    <a:pt x="2580" y="2283"/>
                    <a:pt x="2648" y="2123"/>
                    <a:pt x="2740" y="1963"/>
                  </a:cubicBezTo>
                  <a:cubicBezTo>
                    <a:pt x="2808" y="1826"/>
                    <a:pt x="2877" y="1712"/>
                    <a:pt x="2922" y="1598"/>
                  </a:cubicBezTo>
                  <a:cubicBezTo>
                    <a:pt x="2991" y="1461"/>
                    <a:pt x="3036" y="1324"/>
                    <a:pt x="3082" y="1187"/>
                  </a:cubicBezTo>
                  <a:cubicBezTo>
                    <a:pt x="3173" y="982"/>
                    <a:pt x="3265" y="753"/>
                    <a:pt x="3333" y="525"/>
                  </a:cubicBezTo>
                  <a:cubicBezTo>
                    <a:pt x="3379" y="411"/>
                    <a:pt x="3424" y="297"/>
                    <a:pt x="3493" y="206"/>
                  </a:cubicBezTo>
                  <a:cubicBezTo>
                    <a:pt x="3516" y="137"/>
                    <a:pt x="3493" y="46"/>
                    <a:pt x="3424" y="23"/>
                  </a:cubicBezTo>
                  <a:cubicBezTo>
                    <a:pt x="3424" y="0"/>
                    <a:pt x="3402" y="0"/>
                    <a:pt x="337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22"/>
            <p:cNvSpPr/>
            <p:nvPr/>
          </p:nvSpPr>
          <p:spPr>
            <a:xfrm>
              <a:off x="6697100" y="2341925"/>
              <a:ext cx="95900" cy="144950"/>
            </a:xfrm>
            <a:custGeom>
              <a:avLst/>
              <a:gdLst/>
              <a:ahLst/>
              <a:cxnLst/>
              <a:rect l="l" t="t" r="r" b="b"/>
              <a:pathLst>
                <a:path w="3836" h="5798" extrusionOk="0">
                  <a:moveTo>
                    <a:pt x="1393" y="3630"/>
                  </a:moveTo>
                  <a:cubicBezTo>
                    <a:pt x="1389" y="3637"/>
                    <a:pt x="1385" y="3646"/>
                    <a:pt x="1380" y="3654"/>
                  </a:cubicBezTo>
                  <a:lnTo>
                    <a:pt x="1380" y="3654"/>
                  </a:lnTo>
                  <a:cubicBezTo>
                    <a:pt x="1386" y="3648"/>
                    <a:pt x="1393" y="3642"/>
                    <a:pt x="1393" y="3630"/>
                  </a:cubicBezTo>
                  <a:close/>
                  <a:moveTo>
                    <a:pt x="1380" y="3654"/>
                  </a:moveTo>
                  <a:cubicBezTo>
                    <a:pt x="1376" y="3658"/>
                    <a:pt x="1372" y="3663"/>
                    <a:pt x="1371" y="3669"/>
                  </a:cubicBezTo>
                  <a:lnTo>
                    <a:pt x="1371" y="3669"/>
                  </a:lnTo>
                  <a:cubicBezTo>
                    <a:pt x="1374" y="3664"/>
                    <a:pt x="1377" y="3659"/>
                    <a:pt x="1380" y="3654"/>
                  </a:cubicBezTo>
                  <a:close/>
                  <a:moveTo>
                    <a:pt x="1552" y="4055"/>
                  </a:moveTo>
                  <a:cubicBezTo>
                    <a:pt x="1545" y="4065"/>
                    <a:pt x="1537" y="4076"/>
                    <a:pt x="1530" y="4086"/>
                  </a:cubicBezTo>
                  <a:cubicBezTo>
                    <a:pt x="1547" y="4069"/>
                    <a:pt x="1551" y="4065"/>
                    <a:pt x="1552" y="4055"/>
                  </a:cubicBezTo>
                  <a:close/>
                  <a:moveTo>
                    <a:pt x="1022" y="4153"/>
                  </a:moveTo>
                  <a:cubicBezTo>
                    <a:pt x="1018" y="4160"/>
                    <a:pt x="1014" y="4166"/>
                    <a:pt x="1008" y="4173"/>
                  </a:cubicBezTo>
                  <a:lnTo>
                    <a:pt x="1008" y="4173"/>
                  </a:lnTo>
                  <a:cubicBezTo>
                    <a:pt x="1013" y="4166"/>
                    <a:pt x="1017" y="4159"/>
                    <a:pt x="1022" y="4153"/>
                  </a:cubicBezTo>
                  <a:close/>
                  <a:moveTo>
                    <a:pt x="868" y="4337"/>
                  </a:moveTo>
                  <a:cubicBezTo>
                    <a:pt x="863" y="4351"/>
                    <a:pt x="858" y="4364"/>
                    <a:pt x="852" y="4376"/>
                  </a:cubicBezTo>
                  <a:lnTo>
                    <a:pt x="852" y="4376"/>
                  </a:lnTo>
                  <a:cubicBezTo>
                    <a:pt x="868" y="4360"/>
                    <a:pt x="868" y="4358"/>
                    <a:pt x="868" y="4337"/>
                  </a:cubicBezTo>
                  <a:close/>
                  <a:moveTo>
                    <a:pt x="3767" y="0"/>
                  </a:moveTo>
                  <a:cubicBezTo>
                    <a:pt x="3744" y="0"/>
                    <a:pt x="3744" y="0"/>
                    <a:pt x="3721" y="23"/>
                  </a:cubicBezTo>
                  <a:cubicBezTo>
                    <a:pt x="3676" y="115"/>
                    <a:pt x="3630" y="206"/>
                    <a:pt x="3584" y="297"/>
                  </a:cubicBezTo>
                  <a:cubicBezTo>
                    <a:pt x="3561" y="366"/>
                    <a:pt x="3516" y="457"/>
                    <a:pt x="3470" y="525"/>
                  </a:cubicBezTo>
                  <a:cubicBezTo>
                    <a:pt x="3424" y="617"/>
                    <a:pt x="3379" y="685"/>
                    <a:pt x="3333" y="776"/>
                  </a:cubicBezTo>
                  <a:cubicBezTo>
                    <a:pt x="3287" y="845"/>
                    <a:pt x="3242" y="936"/>
                    <a:pt x="3196" y="1005"/>
                  </a:cubicBezTo>
                  <a:cubicBezTo>
                    <a:pt x="3105" y="1164"/>
                    <a:pt x="2991" y="1324"/>
                    <a:pt x="2877" y="1461"/>
                  </a:cubicBezTo>
                  <a:cubicBezTo>
                    <a:pt x="2785" y="1621"/>
                    <a:pt x="2694" y="1781"/>
                    <a:pt x="2580" y="1918"/>
                  </a:cubicBezTo>
                  <a:cubicBezTo>
                    <a:pt x="2489" y="2055"/>
                    <a:pt x="2397" y="2214"/>
                    <a:pt x="2283" y="2351"/>
                  </a:cubicBezTo>
                  <a:cubicBezTo>
                    <a:pt x="2192" y="2488"/>
                    <a:pt x="2101" y="2625"/>
                    <a:pt x="2009" y="2762"/>
                  </a:cubicBezTo>
                  <a:cubicBezTo>
                    <a:pt x="1918" y="2899"/>
                    <a:pt x="1827" y="3036"/>
                    <a:pt x="1735" y="3173"/>
                  </a:cubicBezTo>
                  <a:cubicBezTo>
                    <a:pt x="1621" y="3310"/>
                    <a:pt x="1530" y="3447"/>
                    <a:pt x="1439" y="3584"/>
                  </a:cubicBezTo>
                  <a:cubicBezTo>
                    <a:pt x="1416" y="3607"/>
                    <a:pt x="1393" y="3652"/>
                    <a:pt x="1370" y="3675"/>
                  </a:cubicBezTo>
                  <a:cubicBezTo>
                    <a:pt x="1370" y="3673"/>
                    <a:pt x="1370" y="3671"/>
                    <a:pt x="1371" y="3669"/>
                  </a:cubicBezTo>
                  <a:lnTo>
                    <a:pt x="1371" y="3669"/>
                  </a:lnTo>
                  <a:cubicBezTo>
                    <a:pt x="1346" y="3710"/>
                    <a:pt x="1313" y="3756"/>
                    <a:pt x="1279" y="3789"/>
                  </a:cubicBezTo>
                  <a:cubicBezTo>
                    <a:pt x="1233" y="3881"/>
                    <a:pt x="1165" y="3949"/>
                    <a:pt x="1096" y="4040"/>
                  </a:cubicBezTo>
                  <a:cubicBezTo>
                    <a:pt x="1119" y="4018"/>
                    <a:pt x="1119" y="4018"/>
                    <a:pt x="1142" y="3995"/>
                  </a:cubicBezTo>
                  <a:lnTo>
                    <a:pt x="1142" y="3995"/>
                  </a:lnTo>
                  <a:cubicBezTo>
                    <a:pt x="1102" y="4055"/>
                    <a:pt x="1062" y="4097"/>
                    <a:pt x="1022" y="4153"/>
                  </a:cubicBezTo>
                  <a:lnTo>
                    <a:pt x="1022" y="4153"/>
                  </a:lnTo>
                  <a:cubicBezTo>
                    <a:pt x="1026" y="4146"/>
                    <a:pt x="1028" y="4139"/>
                    <a:pt x="1028" y="4132"/>
                  </a:cubicBezTo>
                  <a:lnTo>
                    <a:pt x="1028" y="4132"/>
                  </a:lnTo>
                  <a:lnTo>
                    <a:pt x="1006" y="4175"/>
                  </a:lnTo>
                  <a:lnTo>
                    <a:pt x="1006" y="4175"/>
                  </a:lnTo>
                  <a:cubicBezTo>
                    <a:pt x="1007" y="4174"/>
                    <a:pt x="1007" y="4174"/>
                    <a:pt x="1008" y="4173"/>
                  </a:cubicBezTo>
                  <a:lnTo>
                    <a:pt x="1008" y="4173"/>
                  </a:lnTo>
                  <a:cubicBezTo>
                    <a:pt x="1007" y="4175"/>
                    <a:pt x="1006" y="4176"/>
                    <a:pt x="1005" y="4177"/>
                  </a:cubicBezTo>
                  <a:lnTo>
                    <a:pt x="1006" y="4175"/>
                  </a:lnTo>
                  <a:lnTo>
                    <a:pt x="1006" y="4175"/>
                  </a:lnTo>
                  <a:cubicBezTo>
                    <a:pt x="999" y="4184"/>
                    <a:pt x="990" y="4192"/>
                    <a:pt x="982" y="4200"/>
                  </a:cubicBezTo>
                  <a:cubicBezTo>
                    <a:pt x="959" y="4223"/>
                    <a:pt x="936" y="4269"/>
                    <a:pt x="914" y="4292"/>
                  </a:cubicBezTo>
                  <a:cubicBezTo>
                    <a:pt x="908" y="4297"/>
                    <a:pt x="902" y="4303"/>
                    <a:pt x="891" y="4314"/>
                  </a:cubicBezTo>
                  <a:cubicBezTo>
                    <a:pt x="891" y="4335"/>
                    <a:pt x="872" y="4356"/>
                    <a:pt x="852" y="4376"/>
                  </a:cubicBezTo>
                  <a:lnTo>
                    <a:pt x="852" y="4376"/>
                  </a:lnTo>
                  <a:cubicBezTo>
                    <a:pt x="852" y="4376"/>
                    <a:pt x="852" y="4376"/>
                    <a:pt x="852" y="4376"/>
                  </a:cubicBezTo>
                  <a:lnTo>
                    <a:pt x="852" y="4376"/>
                  </a:lnTo>
                  <a:cubicBezTo>
                    <a:pt x="850" y="4378"/>
                    <a:pt x="848" y="4380"/>
                    <a:pt x="846" y="4382"/>
                  </a:cubicBezTo>
                  <a:lnTo>
                    <a:pt x="846" y="4382"/>
                  </a:lnTo>
                  <a:cubicBezTo>
                    <a:pt x="848" y="4380"/>
                    <a:pt x="850" y="4378"/>
                    <a:pt x="852" y="4376"/>
                  </a:cubicBezTo>
                  <a:lnTo>
                    <a:pt x="852" y="4376"/>
                  </a:lnTo>
                  <a:cubicBezTo>
                    <a:pt x="828" y="4424"/>
                    <a:pt x="795" y="4461"/>
                    <a:pt x="777" y="4497"/>
                  </a:cubicBezTo>
                  <a:cubicBezTo>
                    <a:pt x="754" y="4543"/>
                    <a:pt x="708" y="4565"/>
                    <a:pt x="685" y="4611"/>
                  </a:cubicBezTo>
                  <a:cubicBezTo>
                    <a:pt x="663" y="4657"/>
                    <a:pt x="640" y="4680"/>
                    <a:pt x="617" y="4702"/>
                  </a:cubicBezTo>
                  <a:cubicBezTo>
                    <a:pt x="594" y="4725"/>
                    <a:pt x="594" y="4725"/>
                    <a:pt x="594" y="4748"/>
                  </a:cubicBezTo>
                  <a:cubicBezTo>
                    <a:pt x="575" y="4767"/>
                    <a:pt x="557" y="4785"/>
                    <a:pt x="538" y="4817"/>
                  </a:cubicBezTo>
                  <a:lnTo>
                    <a:pt x="538" y="4817"/>
                  </a:lnTo>
                  <a:cubicBezTo>
                    <a:pt x="526" y="4817"/>
                    <a:pt x="526" y="4821"/>
                    <a:pt x="526" y="4839"/>
                  </a:cubicBezTo>
                  <a:cubicBezTo>
                    <a:pt x="526" y="4829"/>
                    <a:pt x="531" y="4823"/>
                    <a:pt x="536" y="4820"/>
                  </a:cubicBezTo>
                  <a:lnTo>
                    <a:pt x="536" y="4820"/>
                  </a:lnTo>
                  <a:cubicBezTo>
                    <a:pt x="533" y="4826"/>
                    <a:pt x="529" y="4832"/>
                    <a:pt x="526" y="4839"/>
                  </a:cubicBezTo>
                  <a:cubicBezTo>
                    <a:pt x="480" y="4885"/>
                    <a:pt x="457" y="4931"/>
                    <a:pt x="412" y="4976"/>
                  </a:cubicBezTo>
                  <a:cubicBezTo>
                    <a:pt x="389" y="4999"/>
                    <a:pt x="366" y="5045"/>
                    <a:pt x="343" y="5090"/>
                  </a:cubicBezTo>
                  <a:cubicBezTo>
                    <a:pt x="320" y="5113"/>
                    <a:pt x="297" y="5159"/>
                    <a:pt x="275" y="5182"/>
                  </a:cubicBezTo>
                  <a:cubicBezTo>
                    <a:pt x="183" y="5296"/>
                    <a:pt x="115" y="5410"/>
                    <a:pt x="46" y="5524"/>
                  </a:cubicBezTo>
                  <a:cubicBezTo>
                    <a:pt x="1" y="5593"/>
                    <a:pt x="23" y="5684"/>
                    <a:pt x="69" y="5730"/>
                  </a:cubicBezTo>
                  <a:cubicBezTo>
                    <a:pt x="115" y="5775"/>
                    <a:pt x="160" y="5798"/>
                    <a:pt x="206" y="5798"/>
                  </a:cubicBezTo>
                  <a:cubicBezTo>
                    <a:pt x="252" y="5798"/>
                    <a:pt x="297" y="5775"/>
                    <a:pt x="320" y="5730"/>
                  </a:cubicBezTo>
                  <a:cubicBezTo>
                    <a:pt x="366" y="5707"/>
                    <a:pt x="389" y="5661"/>
                    <a:pt x="412" y="5638"/>
                  </a:cubicBezTo>
                  <a:cubicBezTo>
                    <a:pt x="434" y="5615"/>
                    <a:pt x="457" y="5570"/>
                    <a:pt x="480" y="5547"/>
                  </a:cubicBezTo>
                  <a:cubicBezTo>
                    <a:pt x="548" y="5478"/>
                    <a:pt x="594" y="5387"/>
                    <a:pt x="640" y="5319"/>
                  </a:cubicBezTo>
                  <a:cubicBezTo>
                    <a:pt x="640" y="5319"/>
                    <a:pt x="640" y="5341"/>
                    <a:pt x="640" y="5341"/>
                  </a:cubicBezTo>
                  <a:cubicBezTo>
                    <a:pt x="644" y="5332"/>
                    <a:pt x="649" y="5323"/>
                    <a:pt x="654" y="5314"/>
                  </a:cubicBezTo>
                  <a:lnTo>
                    <a:pt x="654" y="5314"/>
                  </a:lnTo>
                  <a:cubicBezTo>
                    <a:pt x="659" y="5310"/>
                    <a:pt x="661" y="5304"/>
                    <a:pt x="662" y="5300"/>
                  </a:cubicBezTo>
                  <a:lnTo>
                    <a:pt x="662" y="5300"/>
                  </a:lnTo>
                  <a:cubicBezTo>
                    <a:pt x="706" y="5222"/>
                    <a:pt x="764" y="5145"/>
                    <a:pt x="822" y="5068"/>
                  </a:cubicBezTo>
                  <a:cubicBezTo>
                    <a:pt x="914" y="4953"/>
                    <a:pt x="982" y="4839"/>
                    <a:pt x="1073" y="4748"/>
                  </a:cubicBezTo>
                  <a:cubicBezTo>
                    <a:pt x="1051" y="4748"/>
                    <a:pt x="1051" y="4771"/>
                    <a:pt x="1028" y="4771"/>
                  </a:cubicBezTo>
                  <a:cubicBezTo>
                    <a:pt x="1210" y="4543"/>
                    <a:pt x="1393" y="4292"/>
                    <a:pt x="1553" y="4040"/>
                  </a:cubicBezTo>
                  <a:lnTo>
                    <a:pt x="1553" y="4040"/>
                  </a:lnTo>
                  <a:cubicBezTo>
                    <a:pt x="1553" y="4047"/>
                    <a:pt x="1553" y="4051"/>
                    <a:pt x="1552" y="4055"/>
                  </a:cubicBezTo>
                  <a:lnTo>
                    <a:pt x="1552" y="4055"/>
                  </a:lnTo>
                  <a:cubicBezTo>
                    <a:pt x="1662" y="3903"/>
                    <a:pt x="1788" y="3733"/>
                    <a:pt x="1895" y="3584"/>
                  </a:cubicBezTo>
                  <a:cubicBezTo>
                    <a:pt x="1986" y="3424"/>
                    <a:pt x="2078" y="3264"/>
                    <a:pt x="2192" y="3105"/>
                  </a:cubicBezTo>
                  <a:cubicBezTo>
                    <a:pt x="2283" y="2945"/>
                    <a:pt x="2374" y="2808"/>
                    <a:pt x="2466" y="2648"/>
                  </a:cubicBezTo>
                  <a:cubicBezTo>
                    <a:pt x="2511" y="2557"/>
                    <a:pt x="2557" y="2488"/>
                    <a:pt x="2603" y="2397"/>
                  </a:cubicBezTo>
                  <a:cubicBezTo>
                    <a:pt x="2648" y="2329"/>
                    <a:pt x="2694" y="2237"/>
                    <a:pt x="2763" y="2146"/>
                  </a:cubicBezTo>
                  <a:cubicBezTo>
                    <a:pt x="2808" y="2077"/>
                    <a:pt x="2854" y="1986"/>
                    <a:pt x="2899" y="1895"/>
                  </a:cubicBezTo>
                  <a:cubicBezTo>
                    <a:pt x="2922" y="1826"/>
                    <a:pt x="2968" y="1735"/>
                    <a:pt x="3014" y="1667"/>
                  </a:cubicBezTo>
                  <a:cubicBezTo>
                    <a:pt x="3059" y="1575"/>
                    <a:pt x="3105" y="1507"/>
                    <a:pt x="3151" y="1416"/>
                  </a:cubicBezTo>
                  <a:cubicBezTo>
                    <a:pt x="3196" y="1347"/>
                    <a:pt x="3219" y="1256"/>
                    <a:pt x="3265" y="1164"/>
                  </a:cubicBezTo>
                  <a:cubicBezTo>
                    <a:pt x="3356" y="1005"/>
                    <a:pt x="3424" y="845"/>
                    <a:pt x="3516" y="662"/>
                  </a:cubicBezTo>
                  <a:cubicBezTo>
                    <a:pt x="3561" y="594"/>
                    <a:pt x="3607" y="525"/>
                    <a:pt x="3630" y="434"/>
                  </a:cubicBezTo>
                  <a:cubicBezTo>
                    <a:pt x="3676" y="366"/>
                    <a:pt x="3721" y="274"/>
                    <a:pt x="3744" y="183"/>
                  </a:cubicBezTo>
                  <a:cubicBezTo>
                    <a:pt x="3767" y="160"/>
                    <a:pt x="3790" y="115"/>
                    <a:pt x="3812" y="69"/>
                  </a:cubicBezTo>
                  <a:cubicBezTo>
                    <a:pt x="3835" y="46"/>
                    <a:pt x="3812" y="23"/>
                    <a:pt x="379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22"/>
            <p:cNvSpPr/>
            <p:nvPr/>
          </p:nvSpPr>
          <p:spPr>
            <a:xfrm>
              <a:off x="6689675" y="2492575"/>
              <a:ext cx="6300" cy="6300"/>
            </a:xfrm>
            <a:custGeom>
              <a:avLst/>
              <a:gdLst/>
              <a:ahLst/>
              <a:cxnLst/>
              <a:rect l="l" t="t" r="r" b="b"/>
              <a:pathLst>
                <a:path w="252" h="252" extrusionOk="0">
                  <a:moveTo>
                    <a:pt x="115" y="0"/>
                  </a:moveTo>
                  <a:cubicBezTo>
                    <a:pt x="47" y="0"/>
                    <a:pt x="1" y="46"/>
                    <a:pt x="1" y="114"/>
                  </a:cubicBezTo>
                  <a:cubicBezTo>
                    <a:pt x="1" y="183"/>
                    <a:pt x="47" y="251"/>
                    <a:pt x="115" y="251"/>
                  </a:cubicBezTo>
                  <a:cubicBezTo>
                    <a:pt x="184" y="251"/>
                    <a:pt x="252" y="183"/>
                    <a:pt x="252" y="114"/>
                  </a:cubicBezTo>
                  <a:cubicBezTo>
                    <a:pt x="252" y="46"/>
                    <a:pt x="184" y="0"/>
                    <a:pt x="1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22"/>
            <p:cNvSpPr/>
            <p:nvPr/>
          </p:nvSpPr>
          <p:spPr>
            <a:xfrm>
              <a:off x="6713075" y="2141050"/>
              <a:ext cx="34850" cy="25000"/>
            </a:xfrm>
            <a:custGeom>
              <a:avLst/>
              <a:gdLst/>
              <a:ahLst/>
              <a:cxnLst/>
              <a:rect l="l" t="t" r="r" b="b"/>
              <a:pathLst>
                <a:path w="1394" h="1000" extrusionOk="0">
                  <a:moveTo>
                    <a:pt x="1279" y="1"/>
                  </a:moveTo>
                  <a:cubicBezTo>
                    <a:pt x="1210" y="24"/>
                    <a:pt x="1165" y="69"/>
                    <a:pt x="1096" y="92"/>
                  </a:cubicBezTo>
                  <a:cubicBezTo>
                    <a:pt x="1085" y="81"/>
                    <a:pt x="1068" y="75"/>
                    <a:pt x="1051" y="75"/>
                  </a:cubicBezTo>
                  <a:cubicBezTo>
                    <a:pt x="1034" y="75"/>
                    <a:pt x="1016" y="81"/>
                    <a:pt x="1005" y="92"/>
                  </a:cubicBezTo>
                  <a:cubicBezTo>
                    <a:pt x="914" y="115"/>
                    <a:pt x="845" y="161"/>
                    <a:pt x="754" y="206"/>
                  </a:cubicBezTo>
                  <a:cubicBezTo>
                    <a:pt x="686" y="252"/>
                    <a:pt x="617" y="298"/>
                    <a:pt x="526" y="343"/>
                  </a:cubicBezTo>
                  <a:cubicBezTo>
                    <a:pt x="457" y="412"/>
                    <a:pt x="366" y="457"/>
                    <a:pt x="275" y="526"/>
                  </a:cubicBezTo>
                  <a:cubicBezTo>
                    <a:pt x="252" y="572"/>
                    <a:pt x="206" y="594"/>
                    <a:pt x="183" y="617"/>
                  </a:cubicBezTo>
                  <a:cubicBezTo>
                    <a:pt x="161" y="640"/>
                    <a:pt x="138" y="640"/>
                    <a:pt x="115" y="663"/>
                  </a:cubicBezTo>
                  <a:cubicBezTo>
                    <a:pt x="92" y="686"/>
                    <a:pt x="69" y="708"/>
                    <a:pt x="46" y="731"/>
                  </a:cubicBezTo>
                  <a:cubicBezTo>
                    <a:pt x="46" y="754"/>
                    <a:pt x="24" y="754"/>
                    <a:pt x="24" y="777"/>
                  </a:cubicBezTo>
                  <a:cubicBezTo>
                    <a:pt x="1" y="823"/>
                    <a:pt x="24" y="868"/>
                    <a:pt x="46" y="914"/>
                  </a:cubicBezTo>
                  <a:cubicBezTo>
                    <a:pt x="92" y="937"/>
                    <a:pt x="115" y="960"/>
                    <a:pt x="161" y="960"/>
                  </a:cubicBezTo>
                  <a:lnTo>
                    <a:pt x="138" y="960"/>
                  </a:lnTo>
                  <a:cubicBezTo>
                    <a:pt x="183" y="960"/>
                    <a:pt x="206" y="982"/>
                    <a:pt x="252" y="982"/>
                  </a:cubicBezTo>
                  <a:lnTo>
                    <a:pt x="343" y="982"/>
                  </a:lnTo>
                  <a:cubicBezTo>
                    <a:pt x="355" y="994"/>
                    <a:pt x="372" y="999"/>
                    <a:pt x="389" y="999"/>
                  </a:cubicBezTo>
                  <a:cubicBezTo>
                    <a:pt x="406" y="999"/>
                    <a:pt x="423" y="994"/>
                    <a:pt x="434" y="982"/>
                  </a:cubicBezTo>
                  <a:cubicBezTo>
                    <a:pt x="457" y="960"/>
                    <a:pt x="457" y="960"/>
                    <a:pt x="480" y="960"/>
                  </a:cubicBezTo>
                  <a:cubicBezTo>
                    <a:pt x="503" y="937"/>
                    <a:pt x="503" y="914"/>
                    <a:pt x="503" y="914"/>
                  </a:cubicBezTo>
                  <a:cubicBezTo>
                    <a:pt x="503" y="891"/>
                    <a:pt x="526" y="891"/>
                    <a:pt x="526" y="868"/>
                  </a:cubicBezTo>
                  <a:cubicBezTo>
                    <a:pt x="549" y="868"/>
                    <a:pt x="549" y="845"/>
                    <a:pt x="549" y="845"/>
                  </a:cubicBezTo>
                  <a:cubicBezTo>
                    <a:pt x="556" y="838"/>
                    <a:pt x="564" y="831"/>
                    <a:pt x="571" y="823"/>
                  </a:cubicBezTo>
                  <a:lnTo>
                    <a:pt x="571" y="823"/>
                  </a:lnTo>
                  <a:cubicBezTo>
                    <a:pt x="571" y="826"/>
                    <a:pt x="570" y="845"/>
                    <a:pt x="549" y="845"/>
                  </a:cubicBezTo>
                  <a:cubicBezTo>
                    <a:pt x="571" y="845"/>
                    <a:pt x="571" y="845"/>
                    <a:pt x="571" y="823"/>
                  </a:cubicBezTo>
                  <a:lnTo>
                    <a:pt x="571" y="823"/>
                  </a:lnTo>
                  <a:cubicBezTo>
                    <a:pt x="571" y="823"/>
                    <a:pt x="571" y="823"/>
                    <a:pt x="571" y="823"/>
                  </a:cubicBezTo>
                  <a:lnTo>
                    <a:pt x="571" y="823"/>
                  </a:lnTo>
                  <a:cubicBezTo>
                    <a:pt x="571" y="823"/>
                    <a:pt x="571" y="823"/>
                    <a:pt x="571" y="823"/>
                  </a:cubicBezTo>
                  <a:lnTo>
                    <a:pt x="571" y="823"/>
                  </a:lnTo>
                  <a:cubicBezTo>
                    <a:pt x="571" y="823"/>
                    <a:pt x="571" y="823"/>
                    <a:pt x="571" y="823"/>
                  </a:cubicBezTo>
                  <a:lnTo>
                    <a:pt x="571" y="823"/>
                  </a:lnTo>
                  <a:cubicBezTo>
                    <a:pt x="658" y="739"/>
                    <a:pt x="761" y="653"/>
                    <a:pt x="845" y="549"/>
                  </a:cubicBezTo>
                  <a:cubicBezTo>
                    <a:pt x="891" y="503"/>
                    <a:pt x="959" y="435"/>
                    <a:pt x="1005" y="389"/>
                  </a:cubicBezTo>
                  <a:cubicBezTo>
                    <a:pt x="1074" y="320"/>
                    <a:pt x="1142" y="252"/>
                    <a:pt x="1233" y="206"/>
                  </a:cubicBezTo>
                  <a:cubicBezTo>
                    <a:pt x="1256" y="183"/>
                    <a:pt x="1302" y="161"/>
                    <a:pt x="1347" y="138"/>
                  </a:cubicBezTo>
                  <a:cubicBezTo>
                    <a:pt x="1370" y="115"/>
                    <a:pt x="1393" y="69"/>
                    <a:pt x="1370" y="24"/>
                  </a:cubicBezTo>
                  <a:cubicBezTo>
                    <a:pt x="1370" y="1"/>
                    <a:pt x="1325" y="1"/>
                    <a:pt x="130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22"/>
            <p:cNvSpPr/>
            <p:nvPr/>
          </p:nvSpPr>
          <p:spPr>
            <a:xfrm>
              <a:off x="6681125" y="2178725"/>
              <a:ext cx="26275" cy="36550"/>
            </a:xfrm>
            <a:custGeom>
              <a:avLst/>
              <a:gdLst/>
              <a:ahLst/>
              <a:cxnLst/>
              <a:rect l="l" t="t" r="r" b="b"/>
              <a:pathLst>
                <a:path w="1051" h="1462" extrusionOk="0">
                  <a:moveTo>
                    <a:pt x="982" y="0"/>
                  </a:moveTo>
                  <a:cubicBezTo>
                    <a:pt x="982" y="0"/>
                    <a:pt x="959" y="23"/>
                    <a:pt x="959" y="23"/>
                  </a:cubicBezTo>
                  <a:cubicBezTo>
                    <a:pt x="936" y="46"/>
                    <a:pt x="914" y="69"/>
                    <a:pt x="891" y="114"/>
                  </a:cubicBezTo>
                  <a:cubicBezTo>
                    <a:pt x="868" y="114"/>
                    <a:pt x="845" y="137"/>
                    <a:pt x="845" y="160"/>
                  </a:cubicBezTo>
                  <a:cubicBezTo>
                    <a:pt x="822" y="206"/>
                    <a:pt x="799" y="229"/>
                    <a:pt x="777" y="251"/>
                  </a:cubicBezTo>
                  <a:cubicBezTo>
                    <a:pt x="754" y="274"/>
                    <a:pt x="731" y="297"/>
                    <a:pt x="708" y="343"/>
                  </a:cubicBezTo>
                  <a:cubicBezTo>
                    <a:pt x="617" y="457"/>
                    <a:pt x="526" y="571"/>
                    <a:pt x="434" y="708"/>
                  </a:cubicBezTo>
                  <a:cubicBezTo>
                    <a:pt x="389" y="754"/>
                    <a:pt x="343" y="822"/>
                    <a:pt x="297" y="891"/>
                  </a:cubicBezTo>
                  <a:cubicBezTo>
                    <a:pt x="274" y="936"/>
                    <a:pt x="229" y="982"/>
                    <a:pt x="206" y="1027"/>
                  </a:cubicBezTo>
                  <a:cubicBezTo>
                    <a:pt x="183" y="1073"/>
                    <a:pt x="137" y="1119"/>
                    <a:pt x="115" y="1164"/>
                  </a:cubicBezTo>
                  <a:cubicBezTo>
                    <a:pt x="115" y="1187"/>
                    <a:pt x="92" y="1210"/>
                    <a:pt x="69" y="1233"/>
                  </a:cubicBezTo>
                  <a:cubicBezTo>
                    <a:pt x="46" y="1256"/>
                    <a:pt x="23" y="1279"/>
                    <a:pt x="23" y="1301"/>
                  </a:cubicBezTo>
                  <a:cubicBezTo>
                    <a:pt x="1" y="1347"/>
                    <a:pt x="1" y="1393"/>
                    <a:pt x="23" y="1438"/>
                  </a:cubicBezTo>
                  <a:cubicBezTo>
                    <a:pt x="46" y="1461"/>
                    <a:pt x="69" y="1461"/>
                    <a:pt x="92" y="1461"/>
                  </a:cubicBezTo>
                  <a:cubicBezTo>
                    <a:pt x="115" y="1461"/>
                    <a:pt x="137" y="1461"/>
                    <a:pt x="160" y="1438"/>
                  </a:cubicBezTo>
                  <a:cubicBezTo>
                    <a:pt x="206" y="1393"/>
                    <a:pt x="252" y="1347"/>
                    <a:pt x="274" y="1301"/>
                  </a:cubicBezTo>
                  <a:cubicBezTo>
                    <a:pt x="320" y="1256"/>
                    <a:pt x="343" y="1210"/>
                    <a:pt x="366" y="1164"/>
                  </a:cubicBezTo>
                  <a:cubicBezTo>
                    <a:pt x="389" y="1119"/>
                    <a:pt x="411" y="1050"/>
                    <a:pt x="434" y="1005"/>
                  </a:cubicBezTo>
                  <a:cubicBezTo>
                    <a:pt x="480" y="959"/>
                    <a:pt x="503" y="891"/>
                    <a:pt x="548" y="822"/>
                  </a:cubicBezTo>
                  <a:cubicBezTo>
                    <a:pt x="594" y="754"/>
                    <a:pt x="617" y="708"/>
                    <a:pt x="662" y="639"/>
                  </a:cubicBezTo>
                  <a:cubicBezTo>
                    <a:pt x="708" y="571"/>
                    <a:pt x="731" y="503"/>
                    <a:pt x="777" y="434"/>
                  </a:cubicBezTo>
                  <a:cubicBezTo>
                    <a:pt x="845" y="343"/>
                    <a:pt x="914" y="229"/>
                    <a:pt x="982" y="137"/>
                  </a:cubicBezTo>
                  <a:cubicBezTo>
                    <a:pt x="1005" y="114"/>
                    <a:pt x="1005" y="114"/>
                    <a:pt x="1028" y="92"/>
                  </a:cubicBezTo>
                  <a:cubicBezTo>
                    <a:pt x="1028" y="69"/>
                    <a:pt x="1051" y="46"/>
                    <a:pt x="1028" y="23"/>
                  </a:cubicBezTo>
                  <a:cubicBezTo>
                    <a:pt x="1005" y="23"/>
                    <a:pt x="1005" y="0"/>
                    <a:pt x="98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22"/>
            <p:cNvSpPr/>
            <p:nvPr/>
          </p:nvSpPr>
          <p:spPr>
            <a:xfrm>
              <a:off x="6777000" y="2206100"/>
              <a:ext cx="38825" cy="12600"/>
            </a:xfrm>
            <a:custGeom>
              <a:avLst/>
              <a:gdLst/>
              <a:ahLst/>
              <a:cxnLst/>
              <a:rect l="l" t="t" r="r" b="b"/>
              <a:pathLst>
                <a:path w="1553" h="504" extrusionOk="0">
                  <a:moveTo>
                    <a:pt x="890" y="1"/>
                  </a:moveTo>
                  <a:cubicBezTo>
                    <a:pt x="776" y="24"/>
                    <a:pt x="662" y="24"/>
                    <a:pt x="571" y="47"/>
                  </a:cubicBezTo>
                  <a:cubicBezTo>
                    <a:pt x="457" y="69"/>
                    <a:pt x="343" y="69"/>
                    <a:pt x="251" y="92"/>
                  </a:cubicBezTo>
                  <a:cubicBezTo>
                    <a:pt x="228" y="92"/>
                    <a:pt x="183" y="115"/>
                    <a:pt x="160" y="115"/>
                  </a:cubicBezTo>
                  <a:cubicBezTo>
                    <a:pt x="91" y="138"/>
                    <a:pt x="23" y="138"/>
                    <a:pt x="0" y="206"/>
                  </a:cubicBezTo>
                  <a:cubicBezTo>
                    <a:pt x="0" y="229"/>
                    <a:pt x="0" y="252"/>
                    <a:pt x="0" y="275"/>
                  </a:cubicBezTo>
                  <a:cubicBezTo>
                    <a:pt x="0" y="298"/>
                    <a:pt x="23" y="298"/>
                    <a:pt x="23" y="321"/>
                  </a:cubicBezTo>
                  <a:cubicBezTo>
                    <a:pt x="23" y="343"/>
                    <a:pt x="46" y="343"/>
                    <a:pt x="69" y="366"/>
                  </a:cubicBezTo>
                  <a:cubicBezTo>
                    <a:pt x="91" y="389"/>
                    <a:pt x="114" y="412"/>
                    <a:pt x="137" y="435"/>
                  </a:cubicBezTo>
                  <a:cubicBezTo>
                    <a:pt x="160" y="457"/>
                    <a:pt x="183" y="480"/>
                    <a:pt x="228" y="503"/>
                  </a:cubicBezTo>
                  <a:lnTo>
                    <a:pt x="320" y="503"/>
                  </a:lnTo>
                  <a:cubicBezTo>
                    <a:pt x="343" y="503"/>
                    <a:pt x="343" y="480"/>
                    <a:pt x="365" y="480"/>
                  </a:cubicBezTo>
                  <a:cubicBezTo>
                    <a:pt x="434" y="435"/>
                    <a:pt x="525" y="412"/>
                    <a:pt x="594" y="389"/>
                  </a:cubicBezTo>
                  <a:cubicBezTo>
                    <a:pt x="616" y="366"/>
                    <a:pt x="662" y="366"/>
                    <a:pt x="708" y="343"/>
                  </a:cubicBezTo>
                  <a:cubicBezTo>
                    <a:pt x="753" y="343"/>
                    <a:pt x="822" y="321"/>
                    <a:pt x="868" y="321"/>
                  </a:cubicBezTo>
                  <a:cubicBezTo>
                    <a:pt x="936" y="298"/>
                    <a:pt x="982" y="275"/>
                    <a:pt x="1050" y="275"/>
                  </a:cubicBezTo>
                  <a:cubicBezTo>
                    <a:pt x="1119" y="252"/>
                    <a:pt x="1187" y="252"/>
                    <a:pt x="1256" y="252"/>
                  </a:cubicBezTo>
                  <a:lnTo>
                    <a:pt x="1461" y="252"/>
                  </a:lnTo>
                  <a:cubicBezTo>
                    <a:pt x="1467" y="255"/>
                    <a:pt x="1474" y="257"/>
                    <a:pt x="1480" y="257"/>
                  </a:cubicBezTo>
                  <a:cubicBezTo>
                    <a:pt x="1519" y="257"/>
                    <a:pt x="1552" y="203"/>
                    <a:pt x="1552" y="184"/>
                  </a:cubicBezTo>
                  <a:cubicBezTo>
                    <a:pt x="1552" y="161"/>
                    <a:pt x="1529" y="138"/>
                    <a:pt x="1529" y="115"/>
                  </a:cubicBezTo>
                  <a:cubicBezTo>
                    <a:pt x="1507" y="92"/>
                    <a:pt x="1484" y="92"/>
                    <a:pt x="1461" y="92"/>
                  </a:cubicBezTo>
                  <a:cubicBezTo>
                    <a:pt x="1438" y="69"/>
                    <a:pt x="1415" y="69"/>
                    <a:pt x="1393" y="69"/>
                  </a:cubicBezTo>
                  <a:lnTo>
                    <a:pt x="1301" y="69"/>
                  </a:lnTo>
                  <a:cubicBezTo>
                    <a:pt x="1278" y="69"/>
                    <a:pt x="1278" y="47"/>
                    <a:pt x="1278" y="47"/>
                  </a:cubicBezTo>
                  <a:cubicBezTo>
                    <a:pt x="1256" y="24"/>
                    <a:pt x="1233" y="24"/>
                    <a:pt x="121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22"/>
            <p:cNvSpPr/>
            <p:nvPr/>
          </p:nvSpPr>
          <p:spPr>
            <a:xfrm>
              <a:off x="6721075" y="2223800"/>
              <a:ext cx="41675" cy="21700"/>
            </a:xfrm>
            <a:custGeom>
              <a:avLst/>
              <a:gdLst/>
              <a:ahLst/>
              <a:cxnLst/>
              <a:rect l="l" t="t" r="r" b="b"/>
              <a:pathLst>
                <a:path w="1667" h="868" extrusionOk="0">
                  <a:moveTo>
                    <a:pt x="1598" y="1"/>
                  </a:moveTo>
                  <a:cubicBezTo>
                    <a:pt x="1507" y="46"/>
                    <a:pt x="1415" y="92"/>
                    <a:pt x="1324" y="115"/>
                  </a:cubicBezTo>
                  <a:cubicBezTo>
                    <a:pt x="1233" y="160"/>
                    <a:pt x="1142" y="206"/>
                    <a:pt x="1027" y="252"/>
                  </a:cubicBezTo>
                  <a:cubicBezTo>
                    <a:pt x="959" y="297"/>
                    <a:pt x="868" y="320"/>
                    <a:pt x="776" y="366"/>
                  </a:cubicBezTo>
                  <a:cubicBezTo>
                    <a:pt x="685" y="389"/>
                    <a:pt x="594" y="434"/>
                    <a:pt x="480" y="457"/>
                  </a:cubicBezTo>
                  <a:cubicBezTo>
                    <a:pt x="457" y="480"/>
                    <a:pt x="411" y="503"/>
                    <a:pt x="366" y="503"/>
                  </a:cubicBezTo>
                  <a:cubicBezTo>
                    <a:pt x="297" y="526"/>
                    <a:pt x="251" y="548"/>
                    <a:pt x="206" y="571"/>
                  </a:cubicBezTo>
                  <a:cubicBezTo>
                    <a:pt x="137" y="594"/>
                    <a:pt x="92" y="617"/>
                    <a:pt x="46" y="662"/>
                  </a:cubicBezTo>
                  <a:cubicBezTo>
                    <a:pt x="0" y="708"/>
                    <a:pt x="0" y="754"/>
                    <a:pt x="23" y="799"/>
                  </a:cubicBezTo>
                  <a:cubicBezTo>
                    <a:pt x="23" y="845"/>
                    <a:pt x="46" y="868"/>
                    <a:pt x="92" y="868"/>
                  </a:cubicBezTo>
                  <a:lnTo>
                    <a:pt x="183" y="868"/>
                  </a:lnTo>
                  <a:cubicBezTo>
                    <a:pt x="183" y="845"/>
                    <a:pt x="206" y="845"/>
                    <a:pt x="229" y="845"/>
                  </a:cubicBezTo>
                  <a:cubicBezTo>
                    <a:pt x="251" y="822"/>
                    <a:pt x="297" y="799"/>
                    <a:pt x="320" y="799"/>
                  </a:cubicBezTo>
                  <a:cubicBezTo>
                    <a:pt x="366" y="777"/>
                    <a:pt x="434" y="754"/>
                    <a:pt x="480" y="708"/>
                  </a:cubicBezTo>
                  <a:cubicBezTo>
                    <a:pt x="525" y="685"/>
                    <a:pt x="594" y="662"/>
                    <a:pt x="639" y="640"/>
                  </a:cubicBezTo>
                  <a:cubicBezTo>
                    <a:pt x="731" y="617"/>
                    <a:pt x="799" y="571"/>
                    <a:pt x="868" y="526"/>
                  </a:cubicBezTo>
                  <a:cubicBezTo>
                    <a:pt x="936" y="503"/>
                    <a:pt x="982" y="480"/>
                    <a:pt x="1050" y="434"/>
                  </a:cubicBezTo>
                  <a:cubicBezTo>
                    <a:pt x="1119" y="389"/>
                    <a:pt x="1187" y="343"/>
                    <a:pt x="1256" y="320"/>
                  </a:cubicBezTo>
                  <a:cubicBezTo>
                    <a:pt x="1324" y="274"/>
                    <a:pt x="1370" y="229"/>
                    <a:pt x="1438" y="206"/>
                  </a:cubicBezTo>
                  <a:cubicBezTo>
                    <a:pt x="1507" y="160"/>
                    <a:pt x="1575" y="138"/>
                    <a:pt x="1644" y="92"/>
                  </a:cubicBezTo>
                  <a:cubicBezTo>
                    <a:pt x="1667" y="69"/>
                    <a:pt x="1667" y="46"/>
                    <a:pt x="1667" y="23"/>
                  </a:cubicBezTo>
                  <a:cubicBezTo>
                    <a:pt x="1644" y="1"/>
                    <a:pt x="1644" y="1"/>
                    <a:pt x="162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22"/>
            <p:cNvSpPr/>
            <p:nvPr/>
          </p:nvSpPr>
          <p:spPr>
            <a:xfrm>
              <a:off x="6717075" y="2243200"/>
              <a:ext cx="2300" cy="2875"/>
            </a:xfrm>
            <a:custGeom>
              <a:avLst/>
              <a:gdLst/>
              <a:ahLst/>
              <a:cxnLst/>
              <a:rect l="l" t="t" r="r" b="b"/>
              <a:pathLst>
                <a:path w="92" h="115" extrusionOk="0">
                  <a:moveTo>
                    <a:pt x="46" y="1"/>
                  </a:moveTo>
                  <a:cubicBezTo>
                    <a:pt x="23" y="1"/>
                    <a:pt x="1" y="23"/>
                    <a:pt x="1" y="46"/>
                  </a:cubicBezTo>
                  <a:cubicBezTo>
                    <a:pt x="1" y="92"/>
                    <a:pt x="23" y="115"/>
                    <a:pt x="46" y="115"/>
                  </a:cubicBezTo>
                  <a:cubicBezTo>
                    <a:pt x="69" y="115"/>
                    <a:pt x="92" y="92"/>
                    <a:pt x="92" y="69"/>
                  </a:cubicBezTo>
                  <a:cubicBezTo>
                    <a:pt x="92" y="46"/>
                    <a:pt x="92" y="1"/>
                    <a:pt x="46"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22"/>
            <p:cNvSpPr/>
            <p:nvPr/>
          </p:nvSpPr>
          <p:spPr>
            <a:xfrm>
              <a:off x="6702800" y="2203250"/>
              <a:ext cx="116450" cy="67375"/>
            </a:xfrm>
            <a:custGeom>
              <a:avLst/>
              <a:gdLst/>
              <a:ahLst/>
              <a:cxnLst/>
              <a:rect l="l" t="t" r="r" b="b"/>
              <a:pathLst>
                <a:path w="4658" h="2695" extrusionOk="0">
                  <a:moveTo>
                    <a:pt x="4041" y="206"/>
                  </a:moveTo>
                  <a:cubicBezTo>
                    <a:pt x="4132" y="206"/>
                    <a:pt x="4201" y="229"/>
                    <a:pt x="4269" y="252"/>
                  </a:cubicBezTo>
                  <a:cubicBezTo>
                    <a:pt x="4292" y="252"/>
                    <a:pt x="4338" y="275"/>
                    <a:pt x="4361" y="275"/>
                  </a:cubicBezTo>
                  <a:cubicBezTo>
                    <a:pt x="4383" y="298"/>
                    <a:pt x="4383" y="298"/>
                    <a:pt x="4406" y="320"/>
                  </a:cubicBezTo>
                  <a:lnTo>
                    <a:pt x="4429" y="343"/>
                  </a:lnTo>
                  <a:cubicBezTo>
                    <a:pt x="4429" y="366"/>
                    <a:pt x="4429" y="389"/>
                    <a:pt x="4452" y="389"/>
                  </a:cubicBezTo>
                  <a:cubicBezTo>
                    <a:pt x="4452" y="412"/>
                    <a:pt x="4452" y="435"/>
                    <a:pt x="4452" y="457"/>
                  </a:cubicBezTo>
                  <a:cubicBezTo>
                    <a:pt x="4452" y="480"/>
                    <a:pt x="4429" y="503"/>
                    <a:pt x="4429" y="526"/>
                  </a:cubicBezTo>
                  <a:cubicBezTo>
                    <a:pt x="4406" y="571"/>
                    <a:pt x="4383" y="617"/>
                    <a:pt x="4361" y="663"/>
                  </a:cubicBezTo>
                  <a:cubicBezTo>
                    <a:pt x="4292" y="777"/>
                    <a:pt x="4201" y="891"/>
                    <a:pt x="4087" y="1005"/>
                  </a:cubicBezTo>
                  <a:cubicBezTo>
                    <a:pt x="3995" y="1074"/>
                    <a:pt x="3904" y="1142"/>
                    <a:pt x="3813" y="1233"/>
                  </a:cubicBezTo>
                  <a:cubicBezTo>
                    <a:pt x="3721" y="1302"/>
                    <a:pt x="3653" y="1370"/>
                    <a:pt x="3562" y="1439"/>
                  </a:cubicBezTo>
                  <a:cubicBezTo>
                    <a:pt x="3516" y="1233"/>
                    <a:pt x="3448" y="1028"/>
                    <a:pt x="3356" y="845"/>
                  </a:cubicBezTo>
                  <a:cubicBezTo>
                    <a:pt x="3265" y="640"/>
                    <a:pt x="3151" y="480"/>
                    <a:pt x="3037" y="320"/>
                  </a:cubicBezTo>
                  <a:lnTo>
                    <a:pt x="3082" y="320"/>
                  </a:lnTo>
                  <a:cubicBezTo>
                    <a:pt x="3174" y="298"/>
                    <a:pt x="3265" y="275"/>
                    <a:pt x="3356" y="252"/>
                  </a:cubicBezTo>
                  <a:cubicBezTo>
                    <a:pt x="3516" y="229"/>
                    <a:pt x="3744" y="206"/>
                    <a:pt x="3950" y="206"/>
                  </a:cubicBezTo>
                  <a:close/>
                  <a:moveTo>
                    <a:pt x="3950" y="1"/>
                  </a:moveTo>
                  <a:cubicBezTo>
                    <a:pt x="3858" y="1"/>
                    <a:pt x="3790" y="1"/>
                    <a:pt x="3699" y="24"/>
                  </a:cubicBezTo>
                  <a:cubicBezTo>
                    <a:pt x="3539" y="24"/>
                    <a:pt x="3356" y="46"/>
                    <a:pt x="3219" y="69"/>
                  </a:cubicBezTo>
                  <a:lnTo>
                    <a:pt x="3037" y="115"/>
                  </a:lnTo>
                  <a:cubicBezTo>
                    <a:pt x="2991" y="115"/>
                    <a:pt x="2923" y="138"/>
                    <a:pt x="2877" y="138"/>
                  </a:cubicBezTo>
                  <a:lnTo>
                    <a:pt x="2854" y="115"/>
                  </a:lnTo>
                  <a:lnTo>
                    <a:pt x="2831" y="115"/>
                  </a:lnTo>
                  <a:cubicBezTo>
                    <a:pt x="2831" y="115"/>
                    <a:pt x="2808" y="92"/>
                    <a:pt x="2786" y="92"/>
                  </a:cubicBezTo>
                  <a:lnTo>
                    <a:pt x="2740" y="92"/>
                  </a:lnTo>
                  <a:cubicBezTo>
                    <a:pt x="2740" y="92"/>
                    <a:pt x="2717" y="115"/>
                    <a:pt x="2694" y="115"/>
                  </a:cubicBezTo>
                  <a:cubicBezTo>
                    <a:pt x="1827" y="549"/>
                    <a:pt x="960" y="982"/>
                    <a:pt x="92" y="1416"/>
                  </a:cubicBezTo>
                  <a:cubicBezTo>
                    <a:pt x="47" y="1462"/>
                    <a:pt x="24" y="1507"/>
                    <a:pt x="1" y="1553"/>
                  </a:cubicBezTo>
                  <a:cubicBezTo>
                    <a:pt x="24" y="1576"/>
                    <a:pt x="69" y="1599"/>
                    <a:pt x="115" y="1621"/>
                  </a:cubicBezTo>
                  <a:cubicBezTo>
                    <a:pt x="823" y="1279"/>
                    <a:pt x="1530" y="937"/>
                    <a:pt x="2238" y="571"/>
                  </a:cubicBezTo>
                  <a:lnTo>
                    <a:pt x="2763" y="320"/>
                  </a:lnTo>
                  <a:lnTo>
                    <a:pt x="2786" y="343"/>
                  </a:lnTo>
                  <a:cubicBezTo>
                    <a:pt x="2923" y="480"/>
                    <a:pt x="3014" y="640"/>
                    <a:pt x="3128" y="800"/>
                  </a:cubicBezTo>
                  <a:cubicBezTo>
                    <a:pt x="3219" y="1005"/>
                    <a:pt x="3311" y="1211"/>
                    <a:pt x="3356" y="1439"/>
                  </a:cubicBezTo>
                  <a:cubicBezTo>
                    <a:pt x="3379" y="1507"/>
                    <a:pt x="3402" y="1576"/>
                    <a:pt x="3402" y="1644"/>
                  </a:cubicBezTo>
                  <a:lnTo>
                    <a:pt x="2968" y="1873"/>
                  </a:lnTo>
                  <a:lnTo>
                    <a:pt x="1553" y="2557"/>
                  </a:lnTo>
                  <a:cubicBezTo>
                    <a:pt x="1621" y="2603"/>
                    <a:pt x="1690" y="2649"/>
                    <a:pt x="1758" y="2694"/>
                  </a:cubicBezTo>
                  <a:lnTo>
                    <a:pt x="2649" y="2261"/>
                  </a:lnTo>
                  <a:lnTo>
                    <a:pt x="3516" y="1804"/>
                  </a:lnTo>
                  <a:cubicBezTo>
                    <a:pt x="3539" y="1804"/>
                    <a:pt x="3562" y="1781"/>
                    <a:pt x="3562" y="1758"/>
                  </a:cubicBezTo>
                  <a:cubicBezTo>
                    <a:pt x="3607" y="1736"/>
                    <a:pt x="3607" y="1713"/>
                    <a:pt x="3607" y="1667"/>
                  </a:cubicBezTo>
                  <a:cubicBezTo>
                    <a:pt x="3744" y="1553"/>
                    <a:pt x="3881" y="1439"/>
                    <a:pt x="4018" y="1325"/>
                  </a:cubicBezTo>
                  <a:cubicBezTo>
                    <a:pt x="4155" y="1211"/>
                    <a:pt x="4269" y="1096"/>
                    <a:pt x="4383" y="982"/>
                  </a:cubicBezTo>
                  <a:cubicBezTo>
                    <a:pt x="4429" y="914"/>
                    <a:pt x="4497" y="845"/>
                    <a:pt x="4520" y="777"/>
                  </a:cubicBezTo>
                  <a:cubicBezTo>
                    <a:pt x="4589" y="708"/>
                    <a:pt x="4612" y="640"/>
                    <a:pt x="4634" y="571"/>
                  </a:cubicBezTo>
                  <a:cubicBezTo>
                    <a:pt x="4657" y="503"/>
                    <a:pt x="4657" y="435"/>
                    <a:pt x="4634" y="366"/>
                  </a:cubicBezTo>
                  <a:cubicBezTo>
                    <a:pt x="4634" y="298"/>
                    <a:pt x="4589" y="229"/>
                    <a:pt x="4543" y="161"/>
                  </a:cubicBezTo>
                  <a:cubicBezTo>
                    <a:pt x="4520" y="138"/>
                    <a:pt x="4497" y="115"/>
                    <a:pt x="4452" y="115"/>
                  </a:cubicBezTo>
                  <a:cubicBezTo>
                    <a:pt x="4383" y="69"/>
                    <a:pt x="4292" y="46"/>
                    <a:pt x="4201" y="24"/>
                  </a:cubicBezTo>
                  <a:cubicBezTo>
                    <a:pt x="4132" y="1"/>
                    <a:pt x="4041" y="1"/>
                    <a:pt x="39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22"/>
            <p:cNvSpPr/>
            <p:nvPr/>
          </p:nvSpPr>
          <p:spPr>
            <a:xfrm>
              <a:off x="6552725" y="1979000"/>
              <a:ext cx="24575" cy="151825"/>
            </a:xfrm>
            <a:custGeom>
              <a:avLst/>
              <a:gdLst/>
              <a:ahLst/>
              <a:cxnLst/>
              <a:rect l="l" t="t" r="r" b="b"/>
              <a:pathLst>
                <a:path w="983" h="6073" extrusionOk="0">
                  <a:moveTo>
                    <a:pt x="868" y="1"/>
                  </a:moveTo>
                  <a:cubicBezTo>
                    <a:pt x="845" y="1"/>
                    <a:pt x="823" y="23"/>
                    <a:pt x="800" y="46"/>
                  </a:cubicBezTo>
                  <a:cubicBezTo>
                    <a:pt x="800" y="46"/>
                    <a:pt x="777" y="69"/>
                    <a:pt x="777" y="115"/>
                  </a:cubicBezTo>
                  <a:cubicBezTo>
                    <a:pt x="526" y="2032"/>
                    <a:pt x="252" y="3972"/>
                    <a:pt x="1" y="5912"/>
                  </a:cubicBezTo>
                  <a:cubicBezTo>
                    <a:pt x="46" y="5958"/>
                    <a:pt x="115" y="6026"/>
                    <a:pt x="161" y="6072"/>
                  </a:cubicBezTo>
                  <a:cubicBezTo>
                    <a:pt x="412" y="4360"/>
                    <a:pt x="640" y="2625"/>
                    <a:pt x="868" y="914"/>
                  </a:cubicBezTo>
                  <a:cubicBezTo>
                    <a:pt x="891" y="640"/>
                    <a:pt x="937" y="366"/>
                    <a:pt x="982" y="115"/>
                  </a:cubicBezTo>
                  <a:cubicBezTo>
                    <a:pt x="982" y="92"/>
                    <a:pt x="960" y="69"/>
                    <a:pt x="937" y="46"/>
                  </a:cubicBezTo>
                  <a:cubicBezTo>
                    <a:pt x="937" y="23"/>
                    <a:pt x="914" y="23"/>
                    <a:pt x="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22"/>
            <p:cNvSpPr/>
            <p:nvPr/>
          </p:nvSpPr>
          <p:spPr>
            <a:xfrm>
              <a:off x="6630900" y="1985275"/>
              <a:ext cx="30275" cy="208875"/>
            </a:xfrm>
            <a:custGeom>
              <a:avLst/>
              <a:gdLst/>
              <a:ahLst/>
              <a:cxnLst/>
              <a:rect l="l" t="t" r="r" b="b"/>
              <a:pathLst>
                <a:path w="1211" h="8355" extrusionOk="0">
                  <a:moveTo>
                    <a:pt x="1097" y="1"/>
                  </a:moveTo>
                  <a:cubicBezTo>
                    <a:pt x="1051" y="1"/>
                    <a:pt x="1005" y="46"/>
                    <a:pt x="1005" y="92"/>
                  </a:cubicBezTo>
                  <a:cubicBezTo>
                    <a:pt x="754" y="2078"/>
                    <a:pt x="503" y="4086"/>
                    <a:pt x="252" y="6095"/>
                  </a:cubicBezTo>
                  <a:cubicBezTo>
                    <a:pt x="161" y="6803"/>
                    <a:pt x="92" y="7510"/>
                    <a:pt x="1" y="8218"/>
                  </a:cubicBezTo>
                  <a:cubicBezTo>
                    <a:pt x="1" y="8218"/>
                    <a:pt x="24" y="8218"/>
                    <a:pt x="24" y="8241"/>
                  </a:cubicBezTo>
                  <a:cubicBezTo>
                    <a:pt x="69" y="8263"/>
                    <a:pt x="115" y="8309"/>
                    <a:pt x="184" y="8355"/>
                  </a:cubicBezTo>
                  <a:cubicBezTo>
                    <a:pt x="412" y="6414"/>
                    <a:pt x="663" y="4497"/>
                    <a:pt x="891" y="2557"/>
                  </a:cubicBezTo>
                  <a:cubicBezTo>
                    <a:pt x="1005" y="1735"/>
                    <a:pt x="1097" y="936"/>
                    <a:pt x="1188" y="115"/>
                  </a:cubicBezTo>
                  <a:cubicBezTo>
                    <a:pt x="1211" y="69"/>
                    <a:pt x="1165" y="23"/>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22"/>
            <p:cNvSpPr/>
            <p:nvPr/>
          </p:nvSpPr>
          <p:spPr>
            <a:xfrm>
              <a:off x="6572125" y="1970450"/>
              <a:ext cx="87900" cy="19225"/>
            </a:xfrm>
            <a:custGeom>
              <a:avLst/>
              <a:gdLst/>
              <a:ahLst/>
              <a:cxnLst/>
              <a:rect l="l" t="t" r="r" b="b"/>
              <a:pathLst>
                <a:path w="3516" h="769" extrusionOk="0">
                  <a:moveTo>
                    <a:pt x="1211" y="0"/>
                  </a:moveTo>
                  <a:cubicBezTo>
                    <a:pt x="1051" y="0"/>
                    <a:pt x="914" y="0"/>
                    <a:pt x="777" y="23"/>
                  </a:cubicBezTo>
                  <a:cubicBezTo>
                    <a:pt x="503" y="69"/>
                    <a:pt x="252" y="160"/>
                    <a:pt x="47" y="365"/>
                  </a:cubicBezTo>
                  <a:cubicBezTo>
                    <a:pt x="24" y="388"/>
                    <a:pt x="1" y="457"/>
                    <a:pt x="47" y="502"/>
                  </a:cubicBezTo>
                  <a:cubicBezTo>
                    <a:pt x="60" y="515"/>
                    <a:pt x="88" y="529"/>
                    <a:pt x="119" y="529"/>
                  </a:cubicBezTo>
                  <a:cubicBezTo>
                    <a:pt x="141" y="529"/>
                    <a:pt x="164" y="522"/>
                    <a:pt x="184" y="502"/>
                  </a:cubicBezTo>
                  <a:cubicBezTo>
                    <a:pt x="229" y="457"/>
                    <a:pt x="252" y="434"/>
                    <a:pt x="298" y="388"/>
                  </a:cubicBezTo>
                  <a:cubicBezTo>
                    <a:pt x="389" y="343"/>
                    <a:pt x="457" y="320"/>
                    <a:pt x="549" y="274"/>
                  </a:cubicBezTo>
                  <a:cubicBezTo>
                    <a:pt x="686" y="228"/>
                    <a:pt x="845" y="206"/>
                    <a:pt x="982" y="206"/>
                  </a:cubicBezTo>
                  <a:cubicBezTo>
                    <a:pt x="1068" y="200"/>
                    <a:pt x="1152" y="197"/>
                    <a:pt x="1236" y="197"/>
                  </a:cubicBezTo>
                  <a:cubicBezTo>
                    <a:pt x="1486" y="197"/>
                    <a:pt x="1730" y="223"/>
                    <a:pt x="1987" y="274"/>
                  </a:cubicBezTo>
                  <a:cubicBezTo>
                    <a:pt x="2352" y="343"/>
                    <a:pt x="2717" y="434"/>
                    <a:pt x="3059" y="594"/>
                  </a:cubicBezTo>
                  <a:cubicBezTo>
                    <a:pt x="3174" y="639"/>
                    <a:pt x="3265" y="708"/>
                    <a:pt x="3356" y="753"/>
                  </a:cubicBezTo>
                  <a:cubicBezTo>
                    <a:pt x="3375" y="763"/>
                    <a:pt x="3398" y="768"/>
                    <a:pt x="3420" y="768"/>
                  </a:cubicBezTo>
                  <a:cubicBezTo>
                    <a:pt x="3451" y="768"/>
                    <a:pt x="3480" y="757"/>
                    <a:pt x="3493" y="731"/>
                  </a:cubicBezTo>
                  <a:cubicBezTo>
                    <a:pt x="3516" y="685"/>
                    <a:pt x="3516" y="616"/>
                    <a:pt x="3470" y="594"/>
                  </a:cubicBezTo>
                  <a:cubicBezTo>
                    <a:pt x="3311" y="502"/>
                    <a:pt x="3128" y="411"/>
                    <a:pt x="2945" y="343"/>
                  </a:cubicBezTo>
                  <a:cubicBezTo>
                    <a:pt x="2808" y="274"/>
                    <a:pt x="2671" y="228"/>
                    <a:pt x="2535" y="206"/>
                  </a:cubicBezTo>
                  <a:cubicBezTo>
                    <a:pt x="2238" y="114"/>
                    <a:pt x="1941" y="69"/>
                    <a:pt x="1667" y="23"/>
                  </a:cubicBezTo>
                  <a:cubicBezTo>
                    <a:pt x="1507" y="0"/>
                    <a:pt x="1370" y="0"/>
                    <a:pt x="1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22"/>
            <p:cNvSpPr/>
            <p:nvPr/>
          </p:nvSpPr>
          <p:spPr>
            <a:xfrm>
              <a:off x="6618925" y="1992700"/>
              <a:ext cx="37700" cy="9725"/>
            </a:xfrm>
            <a:custGeom>
              <a:avLst/>
              <a:gdLst/>
              <a:ahLst/>
              <a:cxnLst/>
              <a:rect l="l" t="t" r="r" b="b"/>
              <a:pathLst>
                <a:path w="1508" h="389" extrusionOk="0">
                  <a:moveTo>
                    <a:pt x="92" y="0"/>
                  </a:moveTo>
                  <a:cubicBezTo>
                    <a:pt x="46" y="0"/>
                    <a:pt x="23" y="46"/>
                    <a:pt x="1" y="92"/>
                  </a:cubicBezTo>
                  <a:cubicBezTo>
                    <a:pt x="1" y="137"/>
                    <a:pt x="23" y="183"/>
                    <a:pt x="69" y="206"/>
                  </a:cubicBezTo>
                  <a:cubicBezTo>
                    <a:pt x="503" y="251"/>
                    <a:pt x="936" y="320"/>
                    <a:pt x="1393" y="388"/>
                  </a:cubicBezTo>
                  <a:cubicBezTo>
                    <a:pt x="1439" y="388"/>
                    <a:pt x="1484" y="366"/>
                    <a:pt x="1507" y="320"/>
                  </a:cubicBezTo>
                  <a:cubicBezTo>
                    <a:pt x="1507" y="251"/>
                    <a:pt x="1484" y="206"/>
                    <a:pt x="1416" y="183"/>
                  </a:cubicBezTo>
                  <a:cubicBezTo>
                    <a:pt x="982" y="137"/>
                    <a:pt x="548" y="69"/>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22"/>
            <p:cNvSpPr/>
            <p:nvPr/>
          </p:nvSpPr>
          <p:spPr>
            <a:xfrm>
              <a:off x="6630350" y="2005825"/>
              <a:ext cx="26275" cy="7450"/>
            </a:xfrm>
            <a:custGeom>
              <a:avLst/>
              <a:gdLst/>
              <a:ahLst/>
              <a:cxnLst/>
              <a:rect l="l" t="t" r="r" b="b"/>
              <a:pathLst>
                <a:path w="1051" h="298" extrusionOk="0">
                  <a:moveTo>
                    <a:pt x="114" y="0"/>
                  </a:moveTo>
                  <a:cubicBezTo>
                    <a:pt x="69" y="0"/>
                    <a:pt x="23" y="23"/>
                    <a:pt x="23" y="69"/>
                  </a:cubicBezTo>
                  <a:cubicBezTo>
                    <a:pt x="0" y="114"/>
                    <a:pt x="46" y="183"/>
                    <a:pt x="91" y="183"/>
                  </a:cubicBezTo>
                  <a:cubicBezTo>
                    <a:pt x="365" y="229"/>
                    <a:pt x="639" y="251"/>
                    <a:pt x="913" y="297"/>
                  </a:cubicBezTo>
                  <a:cubicBezTo>
                    <a:pt x="982" y="297"/>
                    <a:pt x="1027" y="274"/>
                    <a:pt x="1027" y="229"/>
                  </a:cubicBezTo>
                  <a:cubicBezTo>
                    <a:pt x="1050" y="183"/>
                    <a:pt x="1004" y="114"/>
                    <a:pt x="959" y="114"/>
                  </a:cubicBezTo>
                  <a:lnTo>
                    <a:pt x="936" y="114"/>
                  </a:lnTo>
                  <a:cubicBezTo>
                    <a:pt x="936" y="92"/>
                    <a:pt x="936" y="92"/>
                    <a:pt x="936" y="92"/>
                  </a:cubicBezTo>
                  <a:cubicBezTo>
                    <a:pt x="662" y="69"/>
                    <a:pt x="388" y="23"/>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22"/>
            <p:cNvSpPr/>
            <p:nvPr/>
          </p:nvSpPr>
          <p:spPr>
            <a:xfrm>
              <a:off x="6630900" y="2016100"/>
              <a:ext cx="22850" cy="7025"/>
            </a:xfrm>
            <a:custGeom>
              <a:avLst/>
              <a:gdLst/>
              <a:ahLst/>
              <a:cxnLst/>
              <a:rect l="l" t="t" r="r" b="b"/>
              <a:pathLst>
                <a:path w="914" h="281" extrusionOk="0">
                  <a:moveTo>
                    <a:pt x="115" y="0"/>
                  </a:moveTo>
                  <a:cubicBezTo>
                    <a:pt x="69" y="0"/>
                    <a:pt x="24" y="23"/>
                    <a:pt x="1" y="69"/>
                  </a:cubicBezTo>
                  <a:cubicBezTo>
                    <a:pt x="1" y="114"/>
                    <a:pt x="24" y="183"/>
                    <a:pt x="69" y="183"/>
                  </a:cubicBezTo>
                  <a:cubicBezTo>
                    <a:pt x="320" y="206"/>
                    <a:pt x="549" y="251"/>
                    <a:pt x="800" y="274"/>
                  </a:cubicBezTo>
                  <a:cubicBezTo>
                    <a:pt x="808" y="278"/>
                    <a:pt x="817" y="280"/>
                    <a:pt x="825" y="280"/>
                  </a:cubicBezTo>
                  <a:cubicBezTo>
                    <a:pt x="861" y="280"/>
                    <a:pt x="895" y="243"/>
                    <a:pt x="914" y="206"/>
                  </a:cubicBezTo>
                  <a:cubicBezTo>
                    <a:pt x="914" y="160"/>
                    <a:pt x="891" y="91"/>
                    <a:pt x="823" y="91"/>
                  </a:cubicBezTo>
                  <a:cubicBezTo>
                    <a:pt x="594" y="69"/>
                    <a:pt x="366"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22"/>
            <p:cNvSpPr/>
            <p:nvPr/>
          </p:nvSpPr>
          <p:spPr>
            <a:xfrm>
              <a:off x="6629200" y="2026375"/>
              <a:ext cx="24000" cy="7425"/>
            </a:xfrm>
            <a:custGeom>
              <a:avLst/>
              <a:gdLst/>
              <a:ahLst/>
              <a:cxnLst/>
              <a:rect l="l" t="t" r="r" b="b"/>
              <a:pathLst>
                <a:path w="960" h="297" extrusionOk="0">
                  <a:moveTo>
                    <a:pt x="115" y="0"/>
                  </a:moveTo>
                  <a:cubicBezTo>
                    <a:pt x="69" y="0"/>
                    <a:pt x="23" y="23"/>
                    <a:pt x="23" y="68"/>
                  </a:cubicBezTo>
                  <a:cubicBezTo>
                    <a:pt x="0" y="114"/>
                    <a:pt x="23" y="183"/>
                    <a:pt x="92" y="183"/>
                  </a:cubicBezTo>
                  <a:lnTo>
                    <a:pt x="822" y="297"/>
                  </a:lnTo>
                  <a:cubicBezTo>
                    <a:pt x="891" y="297"/>
                    <a:pt x="936" y="274"/>
                    <a:pt x="936" y="228"/>
                  </a:cubicBezTo>
                  <a:cubicBezTo>
                    <a:pt x="959" y="160"/>
                    <a:pt x="913" y="114"/>
                    <a:pt x="868" y="114"/>
                  </a:cubicBezTo>
                  <a:cubicBezTo>
                    <a:pt x="868" y="114"/>
                    <a:pt x="868" y="91"/>
                    <a:pt x="868" y="91"/>
                  </a:cubicBezTo>
                  <a:cubicBezTo>
                    <a:pt x="617" y="68"/>
                    <a:pt x="366" y="23"/>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22"/>
            <p:cNvSpPr/>
            <p:nvPr/>
          </p:nvSpPr>
          <p:spPr>
            <a:xfrm>
              <a:off x="6626925" y="2036075"/>
              <a:ext cx="23975" cy="7650"/>
            </a:xfrm>
            <a:custGeom>
              <a:avLst/>
              <a:gdLst/>
              <a:ahLst/>
              <a:cxnLst/>
              <a:rect l="l" t="t" r="r" b="b"/>
              <a:pathLst>
                <a:path w="959" h="306" extrusionOk="0">
                  <a:moveTo>
                    <a:pt x="114" y="0"/>
                  </a:moveTo>
                  <a:cubicBezTo>
                    <a:pt x="69" y="0"/>
                    <a:pt x="23" y="46"/>
                    <a:pt x="23" y="91"/>
                  </a:cubicBezTo>
                  <a:cubicBezTo>
                    <a:pt x="0" y="137"/>
                    <a:pt x="46" y="205"/>
                    <a:pt x="91" y="205"/>
                  </a:cubicBezTo>
                  <a:cubicBezTo>
                    <a:pt x="343" y="228"/>
                    <a:pt x="571" y="274"/>
                    <a:pt x="822" y="297"/>
                  </a:cubicBezTo>
                  <a:cubicBezTo>
                    <a:pt x="833" y="302"/>
                    <a:pt x="846" y="305"/>
                    <a:pt x="859" y="305"/>
                  </a:cubicBezTo>
                  <a:cubicBezTo>
                    <a:pt x="897" y="305"/>
                    <a:pt x="936" y="280"/>
                    <a:pt x="936" y="228"/>
                  </a:cubicBezTo>
                  <a:cubicBezTo>
                    <a:pt x="959" y="183"/>
                    <a:pt x="913" y="114"/>
                    <a:pt x="867" y="114"/>
                  </a:cubicBezTo>
                  <a:lnTo>
                    <a:pt x="845" y="114"/>
                  </a:lnTo>
                  <a:cubicBezTo>
                    <a:pt x="616" y="69"/>
                    <a:pt x="365" y="46"/>
                    <a:pt x="137" y="23"/>
                  </a:cubicBezTo>
                  <a:cubicBezTo>
                    <a:pt x="114" y="0"/>
                    <a:pt x="114"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22"/>
            <p:cNvSpPr/>
            <p:nvPr/>
          </p:nvSpPr>
          <p:spPr>
            <a:xfrm>
              <a:off x="6613800" y="2048625"/>
              <a:ext cx="36525" cy="9350"/>
            </a:xfrm>
            <a:custGeom>
              <a:avLst/>
              <a:gdLst/>
              <a:ahLst/>
              <a:cxnLst/>
              <a:rect l="l" t="t" r="r" b="b"/>
              <a:pathLst>
                <a:path w="1461" h="374" extrusionOk="0">
                  <a:moveTo>
                    <a:pt x="114" y="0"/>
                  </a:moveTo>
                  <a:cubicBezTo>
                    <a:pt x="69" y="0"/>
                    <a:pt x="23" y="46"/>
                    <a:pt x="23" y="91"/>
                  </a:cubicBezTo>
                  <a:cubicBezTo>
                    <a:pt x="0" y="137"/>
                    <a:pt x="46" y="183"/>
                    <a:pt x="91" y="206"/>
                  </a:cubicBezTo>
                  <a:cubicBezTo>
                    <a:pt x="502" y="251"/>
                    <a:pt x="913" y="320"/>
                    <a:pt x="1324" y="365"/>
                  </a:cubicBezTo>
                  <a:cubicBezTo>
                    <a:pt x="1341" y="371"/>
                    <a:pt x="1357" y="374"/>
                    <a:pt x="1371" y="374"/>
                  </a:cubicBezTo>
                  <a:cubicBezTo>
                    <a:pt x="1412" y="374"/>
                    <a:pt x="1438" y="348"/>
                    <a:pt x="1438" y="297"/>
                  </a:cubicBezTo>
                  <a:cubicBezTo>
                    <a:pt x="1461" y="251"/>
                    <a:pt x="1415" y="183"/>
                    <a:pt x="1370" y="183"/>
                  </a:cubicBezTo>
                  <a:lnTo>
                    <a:pt x="1347" y="183"/>
                  </a:lnTo>
                  <a:cubicBezTo>
                    <a:pt x="936" y="137"/>
                    <a:pt x="525" y="69"/>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22"/>
            <p:cNvSpPr/>
            <p:nvPr/>
          </p:nvSpPr>
          <p:spPr>
            <a:xfrm>
              <a:off x="6624075" y="2060025"/>
              <a:ext cx="24550" cy="7600"/>
            </a:xfrm>
            <a:custGeom>
              <a:avLst/>
              <a:gdLst/>
              <a:ahLst/>
              <a:cxnLst/>
              <a:rect l="l" t="t" r="r" b="b"/>
              <a:pathLst>
                <a:path w="982" h="304" extrusionOk="0">
                  <a:moveTo>
                    <a:pt x="114" y="1"/>
                  </a:moveTo>
                  <a:cubicBezTo>
                    <a:pt x="68" y="1"/>
                    <a:pt x="23" y="24"/>
                    <a:pt x="23" y="69"/>
                  </a:cubicBezTo>
                  <a:cubicBezTo>
                    <a:pt x="0" y="138"/>
                    <a:pt x="46" y="183"/>
                    <a:pt x="91" y="206"/>
                  </a:cubicBezTo>
                  <a:cubicBezTo>
                    <a:pt x="342" y="229"/>
                    <a:pt x="616" y="275"/>
                    <a:pt x="867" y="297"/>
                  </a:cubicBezTo>
                  <a:cubicBezTo>
                    <a:pt x="876" y="302"/>
                    <a:pt x="884" y="304"/>
                    <a:pt x="892" y="304"/>
                  </a:cubicBezTo>
                  <a:cubicBezTo>
                    <a:pt x="929" y="304"/>
                    <a:pt x="963" y="266"/>
                    <a:pt x="981" y="229"/>
                  </a:cubicBezTo>
                  <a:cubicBezTo>
                    <a:pt x="981" y="183"/>
                    <a:pt x="959" y="115"/>
                    <a:pt x="913" y="115"/>
                  </a:cubicBezTo>
                  <a:cubicBezTo>
                    <a:pt x="639" y="69"/>
                    <a:pt x="388" y="46"/>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22"/>
            <p:cNvSpPr/>
            <p:nvPr/>
          </p:nvSpPr>
          <p:spPr>
            <a:xfrm>
              <a:off x="6624625" y="2072025"/>
              <a:ext cx="22275" cy="7425"/>
            </a:xfrm>
            <a:custGeom>
              <a:avLst/>
              <a:gdLst/>
              <a:ahLst/>
              <a:cxnLst/>
              <a:rect l="l" t="t" r="r" b="b"/>
              <a:pathLst>
                <a:path w="891" h="297" extrusionOk="0">
                  <a:moveTo>
                    <a:pt x="92" y="0"/>
                  </a:moveTo>
                  <a:cubicBezTo>
                    <a:pt x="46" y="0"/>
                    <a:pt x="24" y="23"/>
                    <a:pt x="1" y="69"/>
                  </a:cubicBezTo>
                  <a:cubicBezTo>
                    <a:pt x="1" y="114"/>
                    <a:pt x="24" y="183"/>
                    <a:pt x="69" y="183"/>
                  </a:cubicBezTo>
                  <a:cubicBezTo>
                    <a:pt x="298" y="228"/>
                    <a:pt x="526" y="251"/>
                    <a:pt x="754" y="297"/>
                  </a:cubicBezTo>
                  <a:cubicBezTo>
                    <a:pt x="823" y="297"/>
                    <a:pt x="868" y="274"/>
                    <a:pt x="868" y="205"/>
                  </a:cubicBezTo>
                  <a:cubicBezTo>
                    <a:pt x="891" y="160"/>
                    <a:pt x="845" y="114"/>
                    <a:pt x="800" y="91"/>
                  </a:cubicBezTo>
                  <a:cubicBezTo>
                    <a:pt x="571" y="69"/>
                    <a:pt x="343"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22"/>
            <p:cNvSpPr/>
            <p:nvPr/>
          </p:nvSpPr>
          <p:spPr>
            <a:xfrm>
              <a:off x="6624075" y="2083425"/>
              <a:ext cx="21125" cy="7075"/>
            </a:xfrm>
            <a:custGeom>
              <a:avLst/>
              <a:gdLst/>
              <a:ahLst/>
              <a:cxnLst/>
              <a:rect l="l" t="t" r="r" b="b"/>
              <a:pathLst>
                <a:path w="845" h="283" extrusionOk="0">
                  <a:moveTo>
                    <a:pt x="114" y="1"/>
                  </a:moveTo>
                  <a:cubicBezTo>
                    <a:pt x="68" y="1"/>
                    <a:pt x="23" y="23"/>
                    <a:pt x="23" y="92"/>
                  </a:cubicBezTo>
                  <a:cubicBezTo>
                    <a:pt x="0" y="137"/>
                    <a:pt x="46" y="183"/>
                    <a:pt x="91" y="206"/>
                  </a:cubicBezTo>
                  <a:cubicBezTo>
                    <a:pt x="297" y="229"/>
                    <a:pt x="502" y="252"/>
                    <a:pt x="708" y="274"/>
                  </a:cubicBezTo>
                  <a:cubicBezTo>
                    <a:pt x="719" y="280"/>
                    <a:pt x="732" y="283"/>
                    <a:pt x="745" y="283"/>
                  </a:cubicBezTo>
                  <a:cubicBezTo>
                    <a:pt x="783" y="283"/>
                    <a:pt x="822" y="257"/>
                    <a:pt x="822" y="206"/>
                  </a:cubicBezTo>
                  <a:cubicBezTo>
                    <a:pt x="845" y="160"/>
                    <a:pt x="799" y="92"/>
                    <a:pt x="753" y="92"/>
                  </a:cubicBezTo>
                  <a:cubicBezTo>
                    <a:pt x="548" y="69"/>
                    <a:pt x="342" y="46"/>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22"/>
            <p:cNvSpPr/>
            <p:nvPr/>
          </p:nvSpPr>
          <p:spPr>
            <a:xfrm>
              <a:off x="6621775" y="2093700"/>
              <a:ext cx="21725" cy="7450"/>
            </a:xfrm>
            <a:custGeom>
              <a:avLst/>
              <a:gdLst/>
              <a:ahLst/>
              <a:cxnLst/>
              <a:rect l="l" t="t" r="r" b="b"/>
              <a:pathLst>
                <a:path w="869" h="298" extrusionOk="0">
                  <a:moveTo>
                    <a:pt x="115" y="0"/>
                  </a:moveTo>
                  <a:cubicBezTo>
                    <a:pt x="69" y="0"/>
                    <a:pt x="24" y="46"/>
                    <a:pt x="1" y="92"/>
                  </a:cubicBezTo>
                  <a:cubicBezTo>
                    <a:pt x="1" y="137"/>
                    <a:pt x="24" y="183"/>
                    <a:pt x="92" y="206"/>
                  </a:cubicBezTo>
                  <a:cubicBezTo>
                    <a:pt x="297" y="229"/>
                    <a:pt x="526" y="251"/>
                    <a:pt x="731" y="297"/>
                  </a:cubicBezTo>
                  <a:cubicBezTo>
                    <a:pt x="800" y="297"/>
                    <a:pt x="845" y="274"/>
                    <a:pt x="868" y="229"/>
                  </a:cubicBezTo>
                  <a:cubicBezTo>
                    <a:pt x="868" y="160"/>
                    <a:pt x="845" y="115"/>
                    <a:pt x="777" y="115"/>
                  </a:cubicBezTo>
                  <a:cubicBezTo>
                    <a:pt x="571" y="69"/>
                    <a:pt x="343" y="46"/>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22"/>
            <p:cNvSpPr/>
            <p:nvPr/>
          </p:nvSpPr>
          <p:spPr>
            <a:xfrm>
              <a:off x="6606950" y="2106250"/>
              <a:ext cx="36550" cy="9150"/>
            </a:xfrm>
            <a:custGeom>
              <a:avLst/>
              <a:gdLst/>
              <a:ahLst/>
              <a:cxnLst/>
              <a:rect l="l" t="t" r="r" b="b"/>
              <a:pathLst>
                <a:path w="1462" h="366" extrusionOk="0">
                  <a:moveTo>
                    <a:pt x="114" y="1"/>
                  </a:moveTo>
                  <a:cubicBezTo>
                    <a:pt x="69" y="1"/>
                    <a:pt x="23" y="23"/>
                    <a:pt x="0" y="69"/>
                  </a:cubicBezTo>
                  <a:cubicBezTo>
                    <a:pt x="0" y="115"/>
                    <a:pt x="23" y="183"/>
                    <a:pt x="92" y="183"/>
                  </a:cubicBezTo>
                  <a:cubicBezTo>
                    <a:pt x="502" y="252"/>
                    <a:pt x="913" y="320"/>
                    <a:pt x="1347" y="366"/>
                  </a:cubicBezTo>
                  <a:cubicBezTo>
                    <a:pt x="1393" y="366"/>
                    <a:pt x="1438" y="343"/>
                    <a:pt x="1461" y="297"/>
                  </a:cubicBezTo>
                  <a:cubicBezTo>
                    <a:pt x="1461" y="252"/>
                    <a:pt x="1438" y="183"/>
                    <a:pt x="1393" y="183"/>
                  </a:cubicBezTo>
                  <a:cubicBezTo>
                    <a:pt x="959" y="115"/>
                    <a:pt x="548" y="69"/>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22"/>
            <p:cNvSpPr/>
            <p:nvPr/>
          </p:nvSpPr>
          <p:spPr>
            <a:xfrm>
              <a:off x="6617775" y="2118800"/>
              <a:ext cx="23425" cy="7450"/>
            </a:xfrm>
            <a:custGeom>
              <a:avLst/>
              <a:gdLst/>
              <a:ahLst/>
              <a:cxnLst/>
              <a:rect l="l" t="t" r="r" b="b"/>
              <a:pathLst>
                <a:path w="937" h="298" extrusionOk="0">
                  <a:moveTo>
                    <a:pt x="115" y="1"/>
                  </a:moveTo>
                  <a:cubicBezTo>
                    <a:pt x="69" y="1"/>
                    <a:pt x="24" y="24"/>
                    <a:pt x="1" y="69"/>
                  </a:cubicBezTo>
                  <a:cubicBezTo>
                    <a:pt x="1" y="138"/>
                    <a:pt x="24" y="183"/>
                    <a:pt x="92" y="183"/>
                  </a:cubicBezTo>
                  <a:cubicBezTo>
                    <a:pt x="320" y="229"/>
                    <a:pt x="549" y="252"/>
                    <a:pt x="777" y="297"/>
                  </a:cubicBezTo>
                  <a:lnTo>
                    <a:pt x="800" y="297"/>
                  </a:lnTo>
                  <a:cubicBezTo>
                    <a:pt x="845" y="297"/>
                    <a:pt x="914" y="275"/>
                    <a:pt x="914" y="229"/>
                  </a:cubicBezTo>
                  <a:cubicBezTo>
                    <a:pt x="937" y="160"/>
                    <a:pt x="891" y="115"/>
                    <a:pt x="845" y="115"/>
                  </a:cubicBezTo>
                  <a:cubicBezTo>
                    <a:pt x="594" y="69"/>
                    <a:pt x="366" y="46"/>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22"/>
            <p:cNvSpPr/>
            <p:nvPr/>
          </p:nvSpPr>
          <p:spPr>
            <a:xfrm>
              <a:off x="6616650" y="2129650"/>
              <a:ext cx="23425" cy="7450"/>
            </a:xfrm>
            <a:custGeom>
              <a:avLst/>
              <a:gdLst/>
              <a:ahLst/>
              <a:cxnLst/>
              <a:rect l="l" t="t" r="r" b="b"/>
              <a:pathLst>
                <a:path w="937" h="298" extrusionOk="0">
                  <a:moveTo>
                    <a:pt x="114" y="0"/>
                  </a:moveTo>
                  <a:cubicBezTo>
                    <a:pt x="69" y="0"/>
                    <a:pt x="23" y="23"/>
                    <a:pt x="0" y="92"/>
                  </a:cubicBezTo>
                  <a:cubicBezTo>
                    <a:pt x="0" y="137"/>
                    <a:pt x="23" y="183"/>
                    <a:pt x="92" y="206"/>
                  </a:cubicBezTo>
                  <a:cubicBezTo>
                    <a:pt x="320" y="229"/>
                    <a:pt x="571" y="274"/>
                    <a:pt x="799" y="297"/>
                  </a:cubicBezTo>
                  <a:cubicBezTo>
                    <a:pt x="868" y="297"/>
                    <a:pt x="913" y="274"/>
                    <a:pt x="913" y="229"/>
                  </a:cubicBezTo>
                  <a:cubicBezTo>
                    <a:pt x="936" y="183"/>
                    <a:pt x="913" y="115"/>
                    <a:pt x="845" y="115"/>
                  </a:cubicBezTo>
                  <a:cubicBezTo>
                    <a:pt x="617" y="69"/>
                    <a:pt x="365" y="46"/>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22"/>
            <p:cNvSpPr/>
            <p:nvPr/>
          </p:nvSpPr>
          <p:spPr>
            <a:xfrm>
              <a:off x="6614925" y="2141625"/>
              <a:ext cx="24000" cy="7450"/>
            </a:xfrm>
            <a:custGeom>
              <a:avLst/>
              <a:gdLst/>
              <a:ahLst/>
              <a:cxnLst/>
              <a:rect l="l" t="t" r="r" b="b"/>
              <a:pathLst>
                <a:path w="960" h="298" extrusionOk="0">
                  <a:moveTo>
                    <a:pt x="115" y="1"/>
                  </a:moveTo>
                  <a:cubicBezTo>
                    <a:pt x="69" y="1"/>
                    <a:pt x="24" y="24"/>
                    <a:pt x="24" y="69"/>
                  </a:cubicBezTo>
                  <a:cubicBezTo>
                    <a:pt x="1" y="115"/>
                    <a:pt x="46" y="183"/>
                    <a:pt x="92" y="183"/>
                  </a:cubicBezTo>
                  <a:cubicBezTo>
                    <a:pt x="343" y="229"/>
                    <a:pt x="594" y="252"/>
                    <a:pt x="845" y="297"/>
                  </a:cubicBezTo>
                  <a:cubicBezTo>
                    <a:pt x="891" y="297"/>
                    <a:pt x="937" y="275"/>
                    <a:pt x="959" y="229"/>
                  </a:cubicBezTo>
                  <a:cubicBezTo>
                    <a:pt x="959" y="160"/>
                    <a:pt x="937" y="115"/>
                    <a:pt x="868" y="92"/>
                  </a:cubicBezTo>
                  <a:cubicBezTo>
                    <a:pt x="640" y="69"/>
                    <a:pt x="389" y="24"/>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22"/>
            <p:cNvSpPr/>
            <p:nvPr/>
          </p:nvSpPr>
          <p:spPr>
            <a:xfrm>
              <a:off x="6614350" y="2152475"/>
              <a:ext cx="22850" cy="7450"/>
            </a:xfrm>
            <a:custGeom>
              <a:avLst/>
              <a:gdLst/>
              <a:ahLst/>
              <a:cxnLst/>
              <a:rect l="l" t="t" r="r" b="b"/>
              <a:pathLst>
                <a:path w="914" h="298" extrusionOk="0">
                  <a:moveTo>
                    <a:pt x="115" y="0"/>
                  </a:moveTo>
                  <a:cubicBezTo>
                    <a:pt x="69" y="0"/>
                    <a:pt x="24" y="23"/>
                    <a:pt x="1" y="69"/>
                  </a:cubicBezTo>
                  <a:cubicBezTo>
                    <a:pt x="1" y="115"/>
                    <a:pt x="24" y="183"/>
                    <a:pt x="92" y="183"/>
                  </a:cubicBezTo>
                  <a:cubicBezTo>
                    <a:pt x="321" y="229"/>
                    <a:pt x="549" y="251"/>
                    <a:pt x="800" y="297"/>
                  </a:cubicBezTo>
                  <a:cubicBezTo>
                    <a:pt x="846" y="297"/>
                    <a:pt x="891" y="274"/>
                    <a:pt x="914" y="206"/>
                  </a:cubicBezTo>
                  <a:cubicBezTo>
                    <a:pt x="914" y="160"/>
                    <a:pt x="891" y="115"/>
                    <a:pt x="846" y="92"/>
                  </a:cubicBezTo>
                  <a:cubicBezTo>
                    <a:pt x="594" y="69"/>
                    <a:pt x="366"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22"/>
            <p:cNvSpPr/>
            <p:nvPr/>
          </p:nvSpPr>
          <p:spPr>
            <a:xfrm>
              <a:off x="6597825" y="2162175"/>
              <a:ext cx="37100" cy="9150"/>
            </a:xfrm>
            <a:custGeom>
              <a:avLst/>
              <a:gdLst/>
              <a:ahLst/>
              <a:cxnLst/>
              <a:rect l="l" t="t" r="r" b="b"/>
              <a:pathLst>
                <a:path w="1484" h="366" extrusionOk="0">
                  <a:moveTo>
                    <a:pt x="114" y="0"/>
                  </a:moveTo>
                  <a:cubicBezTo>
                    <a:pt x="69" y="0"/>
                    <a:pt x="23" y="23"/>
                    <a:pt x="23" y="69"/>
                  </a:cubicBezTo>
                  <a:cubicBezTo>
                    <a:pt x="0" y="115"/>
                    <a:pt x="46" y="183"/>
                    <a:pt x="91" y="183"/>
                  </a:cubicBezTo>
                  <a:cubicBezTo>
                    <a:pt x="525" y="252"/>
                    <a:pt x="936" y="297"/>
                    <a:pt x="1370" y="366"/>
                  </a:cubicBezTo>
                  <a:cubicBezTo>
                    <a:pt x="1415" y="366"/>
                    <a:pt x="1461" y="343"/>
                    <a:pt x="1484" y="297"/>
                  </a:cubicBezTo>
                  <a:cubicBezTo>
                    <a:pt x="1484" y="252"/>
                    <a:pt x="1461" y="183"/>
                    <a:pt x="1415" y="183"/>
                  </a:cubicBezTo>
                  <a:cubicBezTo>
                    <a:pt x="982" y="115"/>
                    <a:pt x="548" y="46"/>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22"/>
            <p:cNvSpPr/>
            <p:nvPr/>
          </p:nvSpPr>
          <p:spPr>
            <a:xfrm>
              <a:off x="6668575" y="2159900"/>
              <a:ext cx="42250" cy="59925"/>
            </a:xfrm>
            <a:custGeom>
              <a:avLst/>
              <a:gdLst/>
              <a:ahLst/>
              <a:cxnLst/>
              <a:rect l="l" t="t" r="r" b="b"/>
              <a:pathLst>
                <a:path w="1690" h="2397" extrusionOk="0">
                  <a:moveTo>
                    <a:pt x="1575" y="0"/>
                  </a:moveTo>
                  <a:cubicBezTo>
                    <a:pt x="1530" y="0"/>
                    <a:pt x="1507" y="23"/>
                    <a:pt x="1484" y="46"/>
                  </a:cubicBezTo>
                  <a:cubicBezTo>
                    <a:pt x="982" y="799"/>
                    <a:pt x="503" y="1552"/>
                    <a:pt x="0" y="2283"/>
                  </a:cubicBezTo>
                  <a:cubicBezTo>
                    <a:pt x="0" y="2283"/>
                    <a:pt x="0" y="2305"/>
                    <a:pt x="0" y="2305"/>
                  </a:cubicBezTo>
                  <a:cubicBezTo>
                    <a:pt x="69" y="2328"/>
                    <a:pt x="115" y="2374"/>
                    <a:pt x="160" y="2397"/>
                  </a:cubicBezTo>
                  <a:cubicBezTo>
                    <a:pt x="662" y="1644"/>
                    <a:pt x="1164" y="913"/>
                    <a:pt x="1644" y="160"/>
                  </a:cubicBezTo>
                  <a:cubicBezTo>
                    <a:pt x="1689" y="114"/>
                    <a:pt x="1667" y="46"/>
                    <a:pt x="1621" y="23"/>
                  </a:cubicBezTo>
                  <a:cubicBezTo>
                    <a:pt x="1598" y="0"/>
                    <a:pt x="1598" y="0"/>
                    <a:pt x="15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22"/>
            <p:cNvSpPr/>
            <p:nvPr/>
          </p:nvSpPr>
          <p:spPr>
            <a:xfrm>
              <a:off x="6702800" y="2183850"/>
              <a:ext cx="42250" cy="60525"/>
            </a:xfrm>
            <a:custGeom>
              <a:avLst/>
              <a:gdLst/>
              <a:ahLst/>
              <a:cxnLst/>
              <a:rect l="l" t="t" r="r" b="b"/>
              <a:pathLst>
                <a:path w="1690" h="2421" extrusionOk="0">
                  <a:moveTo>
                    <a:pt x="1599" y="1"/>
                  </a:moveTo>
                  <a:cubicBezTo>
                    <a:pt x="1553" y="1"/>
                    <a:pt x="1530" y="24"/>
                    <a:pt x="1507" y="46"/>
                  </a:cubicBezTo>
                  <a:cubicBezTo>
                    <a:pt x="1005" y="800"/>
                    <a:pt x="503" y="1553"/>
                    <a:pt x="1" y="2306"/>
                  </a:cubicBezTo>
                  <a:cubicBezTo>
                    <a:pt x="47" y="2329"/>
                    <a:pt x="92" y="2352"/>
                    <a:pt x="115" y="2375"/>
                  </a:cubicBezTo>
                  <a:lnTo>
                    <a:pt x="161" y="2420"/>
                  </a:lnTo>
                  <a:cubicBezTo>
                    <a:pt x="663" y="1667"/>
                    <a:pt x="1165" y="914"/>
                    <a:pt x="1667" y="161"/>
                  </a:cubicBezTo>
                  <a:cubicBezTo>
                    <a:pt x="1690" y="115"/>
                    <a:pt x="1690" y="46"/>
                    <a:pt x="1644" y="24"/>
                  </a:cubicBezTo>
                  <a:cubicBezTo>
                    <a:pt x="1621" y="1"/>
                    <a:pt x="1599" y="1"/>
                    <a:pt x="15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22"/>
            <p:cNvSpPr/>
            <p:nvPr/>
          </p:nvSpPr>
          <p:spPr>
            <a:xfrm>
              <a:off x="6706225" y="2159325"/>
              <a:ext cx="39400" cy="28025"/>
            </a:xfrm>
            <a:custGeom>
              <a:avLst/>
              <a:gdLst/>
              <a:ahLst/>
              <a:cxnLst/>
              <a:rect l="l" t="t" r="r" b="b"/>
              <a:pathLst>
                <a:path w="1576" h="1121" extrusionOk="0">
                  <a:moveTo>
                    <a:pt x="92" y="0"/>
                  </a:moveTo>
                  <a:cubicBezTo>
                    <a:pt x="47" y="0"/>
                    <a:pt x="1" y="46"/>
                    <a:pt x="1" y="92"/>
                  </a:cubicBezTo>
                  <a:cubicBezTo>
                    <a:pt x="1" y="114"/>
                    <a:pt x="1" y="137"/>
                    <a:pt x="24" y="160"/>
                  </a:cubicBezTo>
                  <a:cubicBezTo>
                    <a:pt x="47" y="183"/>
                    <a:pt x="47" y="183"/>
                    <a:pt x="92" y="206"/>
                  </a:cubicBezTo>
                  <a:cubicBezTo>
                    <a:pt x="115" y="206"/>
                    <a:pt x="161" y="229"/>
                    <a:pt x="206" y="229"/>
                  </a:cubicBezTo>
                  <a:lnTo>
                    <a:pt x="183" y="229"/>
                  </a:lnTo>
                  <a:cubicBezTo>
                    <a:pt x="366" y="274"/>
                    <a:pt x="526" y="366"/>
                    <a:pt x="686" y="457"/>
                  </a:cubicBezTo>
                  <a:cubicBezTo>
                    <a:pt x="868" y="571"/>
                    <a:pt x="1051" y="731"/>
                    <a:pt x="1211" y="890"/>
                  </a:cubicBezTo>
                  <a:cubicBezTo>
                    <a:pt x="1279" y="959"/>
                    <a:pt x="1325" y="1005"/>
                    <a:pt x="1370" y="1073"/>
                  </a:cubicBezTo>
                  <a:cubicBezTo>
                    <a:pt x="1399" y="1101"/>
                    <a:pt x="1427" y="1121"/>
                    <a:pt x="1455" y="1121"/>
                  </a:cubicBezTo>
                  <a:cubicBezTo>
                    <a:pt x="1472" y="1121"/>
                    <a:pt x="1490" y="1113"/>
                    <a:pt x="1507" y="1096"/>
                  </a:cubicBezTo>
                  <a:cubicBezTo>
                    <a:pt x="1553" y="1073"/>
                    <a:pt x="1576" y="1005"/>
                    <a:pt x="1530" y="959"/>
                  </a:cubicBezTo>
                  <a:cubicBezTo>
                    <a:pt x="1370" y="731"/>
                    <a:pt x="1142" y="548"/>
                    <a:pt x="914" y="366"/>
                  </a:cubicBezTo>
                  <a:cubicBezTo>
                    <a:pt x="663" y="206"/>
                    <a:pt x="412" y="69"/>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22"/>
            <p:cNvSpPr/>
            <p:nvPr/>
          </p:nvSpPr>
          <p:spPr>
            <a:xfrm>
              <a:off x="6707950" y="2138775"/>
              <a:ext cx="45675" cy="46825"/>
            </a:xfrm>
            <a:custGeom>
              <a:avLst/>
              <a:gdLst/>
              <a:ahLst/>
              <a:cxnLst/>
              <a:rect l="l" t="t" r="r" b="b"/>
              <a:pathLst>
                <a:path w="1827" h="1873" extrusionOk="0">
                  <a:moveTo>
                    <a:pt x="1415" y="1"/>
                  </a:moveTo>
                  <a:cubicBezTo>
                    <a:pt x="1347" y="1"/>
                    <a:pt x="1256" y="46"/>
                    <a:pt x="1164" y="69"/>
                  </a:cubicBezTo>
                  <a:cubicBezTo>
                    <a:pt x="1096" y="92"/>
                    <a:pt x="1027" y="138"/>
                    <a:pt x="959" y="160"/>
                  </a:cubicBezTo>
                  <a:cubicBezTo>
                    <a:pt x="891" y="206"/>
                    <a:pt x="799" y="252"/>
                    <a:pt x="731" y="320"/>
                  </a:cubicBezTo>
                  <a:cubicBezTo>
                    <a:pt x="594" y="411"/>
                    <a:pt x="457" y="503"/>
                    <a:pt x="343" y="617"/>
                  </a:cubicBezTo>
                  <a:cubicBezTo>
                    <a:pt x="229" y="685"/>
                    <a:pt x="137" y="777"/>
                    <a:pt x="46" y="845"/>
                  </a:cubicBezTo>
                  <a:cubicBezTo>
                    <a:pt x="0" y="891"/>
                    <a:pt x="0" y="936"/>
                    <a:pt x="23" y="982"/>
                  </a:cubicBezTo>
                  <a:cubicBezTo>
                    <a:pt x="37" y="1010"/>
                    <a:pt x="69" y="1030"/>
                    <a:pt x="102" y="1030"/>
                  </a:cubicBezTo>
                  <a:cubicBezTo>
                    <a:pt x="122" y="1030"/>
                    <a:pt x="143" y="1022"/>
                    <a:pt x="160" y="1005"/>
                  </a:cubicBezTo>
                  <a:cubicBezTo>
                    <a:pt x="297" y="914"/>
                    <a:pt x="411" y="799"/>
                    <a:pt x="548" y="685"/>
                  </a:cubicBezTo>
                  <a:cubicBezTo>
                    <a:pt x="731" y="548"/>
                    <a:pt x="891" y="411"/>
                    <a:pt x="1096" y="320"/>
                  </a:cubicBezTo>
                  <a:cubicBezTo>
                    <a:pt x="1187" y="274"/>
                    <a:pt x="1256" y="229"/>
                    <a:pt x="1324" y="229"/>
                  </a:cubicBezTo>
                  <a:cubicBezTo>
                    <a:pt x="1370" y="206"/>
                    <a:pt x="1393" y="206"/>
                    <a:pt x="1438" y="206"/>
                  </a:cubicBezTo>
                  <a:lnTo>
                    <a:pt x="1484" y="206"/>
                  </a:lnTo>
                  <a:cubicBezTo>
                    <a:pt x="1507" y="229"/>
                    <a:pt x="1507" y="229"/>
                    <a:pt x="1530" y="229"/>
                  </a:cubicBezTo>
                  <a:cubicBezTo>
                    <a:pt x="1530" y="229"/>
                    <a:pt x="1552" y="252"/>
                    <a:pt x="1552" y="274"/>
                  </a:cubicBezTo>
                  <a:cubicBezTo>
                    <a:pt x="1575" y="274"/>
                    <a:pt x="1575" y="297"/>
                    <a:pt x="1598" y="320"/>
                  </a:cubicBezTo>
                  <a:cubicBezTo>
                    <a:pt x="1598" y="343"/>
                    <a:pt x="1621" y="366"/>
                    <a:pt x="1621" y="389"/>
                  </a:cubicBezTo>
                  <a:cubicBezTo>
                    <a:pt x="1621" y="434"/>
                    <a:pt x="1644" y="503"/>
                    <a:pt x="1644" y="548"/>
                  </a:cubicBezTo>
                  <a:cubicBezTo>
                    <a:pt x="1621" y="685"/>
                    <a:pt x="1598" y="845"/>
                    <a:pt x="1552" y="982"/>
                  </a:cubicBezTo>
                  <a:cubicBezTo>
                    <a:pt x="1552" y="982"/>
                    <a:pt x="1552" y="959"/>
                    <a:pt x="1552" y="959"/>
                  </a:cubicBezTo>
                  <a:cubicBezTo>
                    <a:pt x="1507" y="1073"/>
                    <a:pt x="1484" y="1188"/>
                    <a:pt x="1438" y="1302"/>
                  </a:cubicBezTo>
                  <a:cubicBezTo>
                    <a:pt x="1393" y="1439"/>
                    <a:pt x="1324" y="1598"/>
                    <a:pt x="1279" y="1735"/>
                  </a:cubicBezTo>
                  <a:cubicBezTo>
                    <a:pt x="1279" y="1758"/>
                    <a:pt x="1279" y="1781"/>
                    <a:pt x="1279" y="1804"/>
                  </a:cubicBezTo>
                  <a:cubicBezTo>
                    <a:pt x="1301" y="1827"/>
                    <a:pt x="1301" y="1849"/>
                    <a:pt x="1347" y="1872"/>
                  </a:cubicBezTo>
                  <a:lnTo>
                    <a:pt x="1415" y="1872"/>
                  </a:lnTo>
                  <a:cubicBezTo>
                    <a:pt x="1438" y="1872"/>
                    <a:pt x="1461" y="1849"/>
                    <a:pt x="1461" y="1827"/>
                  </a:cubicBezTo>
                  <a:cubicBezTo>
                    <a:pt x="1530" y="1644"/>
                    <a:pt x="1575" y="1461"/>
                    <a:pt x="1644" y="1302"/>
                  </a:cubicBezTo>
                  <a:cubicBezTo>
                    <a:pt x="1712" y="1142"/>
                    <a:pt x="1758" y="982"/>
                    <a:pt x="1804" y="799"/>
                  </a:cubicBezTo>
                  <a:cubicBezTo>
                    <a:pt x="1804" y="731"/>
                    <a:pt x="1826" y="640"/>
                    <a:pt x="1826" y="571"/>
                  </a:cubicBezTo>
                  <a:cubicBezTo>
                    <a:pt x="1826" y="480"/>
                    <a:pt x="1826" y="411"/>
                    <a:pt x="1804" y="320"/>
                  </a:cubicBezTo>
                  <a:cubicBezTo>
                    <a:pt x="1781" y="252"/>
                    <a:pt x="1758" y="206"/>
                    <a:pt x="1712" y="138"/>
                  </a:cubicBezTo>
                  <a:cubicBezTo>
                    <a:pt x="1667" y="92"/>
                    <a:pt x="1598" y="46"/>
                    <a:pt x="1530" y="23"/>
                  </a:cubicBezTo>
                  <a:cubicBezTo>
                    <a:pt x="1507" y="23"/>
                    <a:pt x="1461" y="1"/>
                    <a:pt x="1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22"/>
            <p:cNvSpPr/>
            <p:nvPr/>
          </p:nvSpPr>
          <p:spPr>
            <a:xfrm>
              <a:off x="6665725" y="1895425"/>
              <a:ext cx="78775" cy="69600"/>
            </a:xfrm>
            <a:custGeom>
              <a:avLst/>
              <a:gdLst/>
              <a:ahLst/>
              <a:cxnLst/>
              <a:rect l="l" t="t" r="r" b="b"/>
              <a:pathLst>
                <a:path w="3151" h="2784" extrusionOk="0">
                  <a:moveTo>
                    <a:pt x="1593" y="1"/>
                  </a:moveTo>
                  <a:cubicBezTo>
                    <a:pt x="1061" y="1"/>
                    <a:pt x="555" y="307"/>
                    <a:pt x="320" y="810"/>
                  </a:cubicBezTo>
                  <a:cubicBezTo>
                    <a:pt x="0" y="1495"/>
                    <a:pt x="297" y="2339"/>
                    <a:pt x="1005" y="2659"/>
                  </a:cubicBezTo>
                  <a:cubicBezTo>
                    <a:pt x="1186" y="2743"/>
                    <a:pt x="1377" y="2783"/>
                    <a:pt x="1566" y="2783"/>
                  </a:cubicBezTo>
                  <a:cubicBezTo>
                    <a:pt x="2090" y="2783"/>
                    <a:pt x="2596" y="2477"/>
                    <a:pt x="2831" y="1974"/>
                  </a:cubicBezTo>
                  <a:cubicBezTo>
                    <a:pt x="3150" y="1289"/>
                    <a:pt x="2853" y="468"/>
                    <a:pt x="2169" y="125"/>
                  </a:cubicBezTo>
                  <a:cubicBezTo>
                    <a:pt x="1981" y="40"/>
                    <a:pt x="1786" y="1"/>
                    <a:pt x="1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22"/>
            <p:cNvSpPr/>
            <p:nvPr/>
          </p:nvSpPr>
          <p:spPr>
            <a:xfrm>
              <a:off x="6883700" y="2034000"/>
              <a:ext cx="78775" cy="69200"/>
            </a:xfrm>
            <a:custGeom>
              <a:avLst/>
              <a:gdLst/>
              <a:ahLst/>
              <a:cxnLst/>
              <a:rect l="l" t="t" r="r" b="b"/>
              <a:pathLst>
                <a:path w="3151" h="2768" extrusionOk="0">
                  <a:moveTo>
                    <a:pt x="1568" y="0"/>
                  </a:moveTo>
                  <a:cubicBezTo>
                    <a:pt x="1050" y="0"/>
                    <a:pt x="552" y="293"/>
                    <a:pt x="320" y="791"/>
                  </a:cubicBezTo>
                  <a:cubicBezTo>
                    <a:pt x="1" y="1498"/>
                    <a:pt x="297" y="2320"/>
                    <a:pt x="982" y="2639"/>
                  </a:cubicBezTo>
                  <a:cubicBezTo>
                    <a:pt x="1174" y="2726"/>
                    <a:pt x="1375" y="2768"/>
                    <a:pt x="1571" y="2768"/>
                  </a:cubicBezTo>
                  <a:cubicBezTo>
                    <a:pt x="2099" y="2768"/>
                    <a:pt x="2598" y="2470"/>
                    <a:pt x="2831" y="1955"/>
                  </a:cubicBezTo>
                  <a:cubicBezTo>
                    <a:pt x="3150" y="1270"/>
                    <a:pt x="2854" y="448"/>
                    <a:pt x="2146" y="129"/>
                  </a:cubicBezTo>
                  <a:cubicBezTo>
                    <a:pt x="1959" y="41"/>
                    <a:pt x="1762" y="0"/>
                    <a:pt x="1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22"/>
            <p:cNvSpPr/>
            <p:nvPr/>
          </p:nvSpPr>
          <p:spPr>
            <a:xfrm>
              <a:off x="6388400" y="2337925"/>
              <a:ext cx="311000" cy="214800"/>
            </a:xfrm>
            <a:custGeom>
              <a:avLst/>
              <a:gdLst/>
              <a:ahLst/>
              <a:cxnLst/>
              <a:rect l="l" t="t" r="r" b="b"/>
              <a:pathLst>
                <a:path w="12440" h="8592" extrusionOk="0">
                  <a:moveTo>
                    <a:pt x="114" y="1"/>
                  </a:moveTo>
                  <a:cubicBezTo>
                    <a:pt x="69" y="1"/>
                    <a:pt x="46" y="1"/>
                    <a:pt x="23" y="23"/>
                  </a:cubicBezTo>
                  <a:cubicBezTo>
                    <a:pt x="0" y="69"/>
                    <a:pt x="0" y="138"/>
                    <a:pt x="46" y="160"/>
                  </a:cubicBezTo>
                  <a:cubicBezTo>
                    <a:pt x="228" y="343"/>
                    <a:pt x="434" y="503"/>
                    <a:pt x="616" y="685"/>
                  </a:cubicBezTo>
                  <a:lnTo>
                    <a:pt x="639" y="685"/>
                  </a:lnTo>
                  <a:cubicBezTo>
                    <a:pt x="708" y="731"/>
                    <a:pt x="776" y="799"/>
                    <a:pt x="822" y="845"/>
                  </a:cubicBezTo>
                  <a:cubicBezTo>
                    <a:pt x="845" y="845"/>
                    <a:pt x="845" y="868"/>
                    <a:pt x="845" y="868"/>
                  </a:cubicBezTo>
                  <a:cubicBezTo>
                    <a:pt x="1119" y="1096"/>
                    <a:pt x="1415" y="1347"/>
                    <a:pt x="1712" y="1576"/>
                  </a:cubicBezTo>
                  <a:cubicBezTo>
                    <a:pt x="1712" y="1576"/>
                    <a:pt x="1712" y="1576"/>
                    <a:pt x="1712" y="1598"/>
                  </a:cubicBezTo>
                  <a:cubicBezTo>
                    <a:pt x="2100" y="1918"/>
                    <a:pt x="2511" y="2237"/>
                    <a:pt x="2899" y="2534"/>
                  </a:cubicBezTo>
                  <a:cubicBezTo>
                    <a:pt x="2922" y="2557"/>
                    <a:pt x="2922" y="2557"/>
                    <a:pt x="2945" y="2557"/>
                  </a:cubicBezTo>
                  <a:cubicBezTo>
                    <a:pt x="3036" y="2648"/>
                    <a:pt x="3127" y="2717"/>
                    <a:pt x="3241" y="2785"/>
                  </a:cubicBezTo>
                  <a:cubicBezTo>
                    <a:pt x="3241" y="2785"/>
                    <a:pt x="3241" y="2808"/>
                    <a:pt x="3241" y="2808"/>
                  </a:cubicBezTo>
                  <a:cubicBezTo>
                    <a:pt x="3241" y="2808"/>
                    <a:pt x="3264" y="2831"/>
                    <a:pt x="3287" y="2831"/>
                  </a:cubicBezTo>
                  <a:cubicBezTo>
                    <a:pt x="3561" y="3059"/>
                    <a:pt x="3858" y="3265"/>
                    <a:pt x="4154" y="3493"/>
                  </a:cubicBezTo>
                  <a:cubicBezTo>
                    <a:pt x="4588" y="3812"/>
                    <a:pt x="5022" y="4132"/>
                    <a:pt x="5455" y="4429"/>
                  </a:cubicBezTo>
                  <a:cubicBezTo>
                    <a:pt x="5478" y="4452"/>
                    <a:pt x="5501" y="4452"/>
                    <a:pt x="5501" y="4474"/>
                  </a:cubicBezTo>
                  <a:cubicBezTo>
                    <a:pt x="5866" y="4725"/>
                    <a:pt x="6231" y="4977"/>
                    <a:pt x="6597" y="5228"/>
                  </a:cubicBezTo>
                  <a:lnTo>
                    <a:pt x="6619" y="5228"/>
                  </a:lnTo>
                  <a:cubicBezTo>
                    <a:pt x="7008" y="5501"/>
                    <a:pt x="7418" y="5753"/>
                    <a:pt x="7829" y="6026"/>
                  </a:cubicBezTo>
                  <a:cubicBezTo>
                    <a:pt x="8217" y="6278"/>
                    <a:pt x="8628" y="6529"/>
                    <a:pt x="9016" y="6757"/>
                  </a:cubicBezTo>
                  <a:cubicBezTo>
                    <a:pt x="9039" y="6780"/>
                    <a:pt x="9039" y="6780"/>
                    <a:pt x="9062" y="6780"/>
                  </a:cubicBezTo>
                  <a:cubicBezTo>
                    <a:pt x="9130" y="6825"/>
                    <a:pt x="9199" y="6871"/>
                    <a:pt x="9267" y="6917"/>
                  </a:cubicBezTo>
                  <a:lnTo>
                    <a:pt x="9290" y="6917"/>
                  </a:lnTo>
                  <a:cubicBezTo>
                    <a:pt x="9290" y="6917"/>
                    <a:pt x="9290" y="6939"/>
                    <a:pt x="9313" y="6939"/>
                  </a:cubicBezTo>
                  <a:cubicBezTo>
                    <a:pt x="9336" y="6939"/>
                    <a:pt x="9359" y="6962"/>
                    <a:pt x="9381" y="6985"/>
                  </a:cubicBezTo>
                  <a:cubicBezTo>
                    <a:pt x="9404" y="6985"/>
                    <a:pt x="9404" y="7008"/>
                    <a:pt x="9427" y="7008"/>
                  </a:cubicBezTo>
                  <a:cubicBezTo>
                    <a:pt x="9792" y="7236"/>
                    <a:pt x="10180" y="7442"/>
                    <a:pt x="10545" y="7647"/>
                  </a:cubicBezTo>
                  <a:cubicBezTo>
                    <a:pt x="10545" y="7647"/>
                    <a:pt x="10568" y="7670"/>
                    <a:pt x="10568" y="7670"/>
                  </a:cubicBezTo>
                  <a:cubicBezTo>
                    <a:pt x="10842" y="7830"/>
                    <a:pt x="11139" y="7967"/>
                    <a:pt x="11413" y="8126"/>
                  </a:cubicBezTo>
                  <a:cubicBezTo>
                    <a:pt x="11436" y="8126"/>
                    <a:pt x="11436" y="8149"/>
                    <a:pt x="11458" y="8149"/>
                  </a:cubicBezTo>
                  <a:cubicBezTo>
                    <a:pt x="11481" y="8149"/>
                    <a:pt x="11481" y="8149"/>
                    <a:pt x="11481" y="8172"/>
                  </a:cubicBezTo>
                  <a:cubicBezTo>
                    <a:pt x="11527" y="8195"/>
                    <a:pt x="11573" y="8195"/>
                    <a:pt x="11595" y="8218"/>
                  </a:cubicBezTo>
                  <a:cubicBezTo>
                    <a:pt x="11641" y="8241"/>
                    <a:pt x="11687" y="8263"/>
                    <a:pt x="11710" y="8286"/>
                  </a:cubicBezTo>
                  <a:cubicBezTo>
                    <a:pt x="11732" y="8286"/>
                    <a:pt x="11755" y="8309"/>
                    <a:pt x="11755" y="8309"/>
                  </a:cubicBezTo>
                  <a:cubicBezTo>
                    <a:pt x="11778" y="8309"/>
                    <a:pt x="11778" y="8332"/>
                    <a:pt x="11801" y="8332"/>
                  </a:cubicBezTo>
                  <a:cubicBezTo>
                    <a:pt x="11961" y="8423"/>
                    <a:pt x="12120" y="8492"/>
                    <a:pt x="12280" y="8583"/>
                  </a:cubicBezTo>
                  <a:cubicBezTo>
                    <a:pt x="12292" y="8589"/>
                    <a:pt x="12304" y="8591"/>
                    <a:pt x="12318" y="8591"/>
                  </a:cubicBezTo>
                  <a:cubicBezTo>
                    <a:pt x="12357" y="8591"/>
                    <a:pt x="12400" y="8566"/>
                    <a:pt x="12417" y="8514"/>
                  </a:cubicBezTo>
                  <a:cubicBezTo>
                    <a:pt x="12440" y="8469"/>
                    <a:pt x="12417" y="8423"/>
                    <a:pt x="12371" y="8400"/>
                  </a:cubicBezTo>
                  <a:cubicBezTo>
                    <a:pt x="12212" y="8309"/>
                    <a:pt x="12052" y="8241"/>
                    <a:pt x="11892" y="8149"/>
                  </a:cubicBezTo>
                  <a:cubicBezTo>
                    <a:pt x="11846" y="8126"/>
                    <a:pt x="11801" y="8104"/>
                    <a:pt x="11778" y="8104"/>
                  </a:cubicBezTo>
                  <a:cubicBezTo>
                    <a:pt x="11778" y="8104"/>
                    <a:pt x="11778" y="8104"/>
                    <a:pt x="11778" y="8081"/>
                  </a:cubicBezTo>
                  <a:cubicBezTo>
                    <a:pt x="11732" y="8081"/>
                    <a:pt x="11710" y="8058"/>
                    <a:pt x="11664" y="8035"/>
                  </a:cubicBezTo>
                  <a:lnTo>
                    <a:pt x="11641" y="8035"/>
                  </a:lnTo>
                  <a:cubicBezTo>
                    <a:pt x="11595" y="7989"/>
                    <a:pt x="11527" y="7967"/>
                    <a:pt x="11481" y="7944"/>
                  </a:cubicBezTo>
                  <a:cubicBezTo>
                    <a:pt x="11207" y="7807"/>
                    <a:pt x="10956" y="7647"/>
                    <a:pt x="10682" y="7510"/>
                  </a:cubicBezTo>
                  <a:cubicBezTo>
                    <a:pt x="10660" y="7487"/>
                    <a:pt x="10660" y="7487"/>
                    <a:pt x="10637" y="7487"/>
                  </a:cubicBezTo>
                  <a:cubicBezTo>
                    <a:pt x="10249" y="7259"/>
                    <a:pt x="9861" y="7031"/>
                    <a:pt x="9473" y="6803"/>
                  </a:cubicBezTo>
                  <a:lnTo>
                    <a:pt x="9450" y="6803"/>
                  </a:lnTo>
                  <a:lnTo>
                    <a:pt x="9404" y="6757"/>
                  </a:lnTo>
                  <a:lnTo>
                    <a:pt x="9381" y="6757"/>
                  </a:lnTo>
                  <a:cubicBezTo>
                    <a:pt x="9336" y="6711"/>
                    <a:pt x="9267" y="6688"/>
                    <a:pt x="9199" y="6643"/>
                  </a:cubicBezTo>
                  <a:cubicBezTo>
                    <a:pt x="8971" y="6506"/>
                    <a:pt x="8742" y="6369"/>
                    <a:pt x="8537" y="6232"/>
                  </a:cubicBezTo>
                  <a:cubicBezTo>
                    <a:pt x="8537" y="6232"/>
                    <a:pt x="8537" y="6255"/>
                    <a:pt x="8537" y="6255"/>
                  </a:cubicBezTo>
                  <a:cubicBezTo>
                    <a:pt x="8354" y="6118"/>
                    <a:pt x="8149" y="6004"/>
                    <a:pt x="7943" y="5867"/>
                  </a:cubicBezTo>
                  <a:cubicBezTo>
                    <a:pt x="7533" y="5593"/>
                    <a:pt x="7099" y="5319"/>
                    <a:pt x="6688" y="5045"/>
                  </a:cubicBezTo>
                  <a:cubicBezTo>
                    <a:pt x="6323" y="4794"/>
                    <a:pt x="5958" y="4566"/>
                    <a:pt x="5615" y="4315"/>
                  </a:cubicBezTo>
                  <a:cubicBezTo>
                    <a:pt x="5592" y="4292"/>
                    <a:pt x="5592" y="4292"/>
                    <a:pt x="5592" y="4292"/>
                  </a:cubicBezTo>
                  <a:cubicBezTo>
                    <a:pt x="5136" y="3972"/>
                    <a:pt x="4702" y="3653"/>
                    <a:pt x="4268" y="3333"/>
                  </a:cubicBezTo>
                  <a:cubicBezTo>
                    <a:pt x="3972" y="3105"/>
                    <a:pt x="3675" y="2877"/>
                    <a:pt x="3355" y="2648"/>
                  </a:cubicBezTo>
                  <a:cubicBezTo>
                    <a:pt x="3241" y="2557"/>
                    <a:pt x="3127" y="2466"/>
                    <a:pt x="2990" y="2374"/>
                  </a:cubicBezTo>
                  <a:cubicBezTo>
                    <a:pt x="2602" y="2055"/>
                    <a:pt x="2214" y="1758"/>
                    <a:pt x="1826" y="1439"/>
                  </a:cubicBezTo>
                  <a:cubicBezTo>
                    <a:pt x="1826" y="1439"/>
                    <a:pt x="1826" y="1439"/>
                    <a:pt x="1826" y="1416"/>
                  </a:cubicBezTo>
                  <a:cubicBezTo>
                    <a:pt x="1529" y="1188"/>
                    <a:pt x="1233" y="936"/>
                    <a:pt x="936" y="685"/>
                  </a:cubicBezTo>
                  <a:cubicBezTo>
                    <a:pt x="868" y="617"/>
                    <a:pt x="799" y="571"/>
                    <a:pt x="753" y="526"/>
                  </a:cubicBezTo>
                  <a:cubicBezTo>
                    <a:pt x="731" y="526"/>
                    <a:pt x="731" y="503"/>
                    <a:pt x="708" y="503"/>
                  </a:cubicBezTo>
                  <a:cubicBezTo>
                    <a:pt x="525" y="343"/>
                    <a:pt x="343" y="183"/>
                    <a:pt x="160" y="23"/>
                  </a:cubicBezTo>
                  <a:cubicBezTo>
                    <a:pt x="160" y="1"/>
                    <a:pt x="137"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22"/>
            <p:cNvSpPr/>
            <p:nvPr/>
          </p:nvSpPr>
          <p:spPr>
            <a:xfrm>
              <a:off x="6514500" y="2091975"/>
              <a:ext cx="325850" cy="230800"/>
            </a:xfrm>
            <a:custGeom>
              <a:avLst/>
              <a:gdLst/>
              <a:ahLst/>
              <a:cxnLst/>
              <a:rect l="l" t="t" r="r" b="b"/>
              <a:pathLst>
                <a:path w="13034" h="9232" extrusionOk="0">
                  <a:moveTo>
                    <a:pt x="92" y="1"/>
                  </a:moveTo>
                  <a:cubicBezTo>
                    <a:pt x="69" y="1"/>
                    <a:pt x="46" y="24"/>
                    <a:pt x="23" y="47"/>
                  </a:cubicBezTo>
                  <a:cubicBezTo>
                    <a:pt x="1" y="92"/>
                    <a:pt x="1" y="138"/>
                    <a:pt x="46" y="184"/>
                  </a:cubicBezTo>
                  <a:cubicBezTo>
                    <a:pt x="1598" y="1599"/>
                    <a:pt x="3219" y="2945"/>
                    <a:pt x="4931" y="4201"/>
                  </a:cubicBezTo>
                  <a:cubicBezTo>
                    <a:pt x="4931" y="4201"/>
                    <a:pt x="4931" y="4224"/>
                    <a:pt x="4931" y="4224"/>
                  </a:cubicBezTo>
                  <a:cubicBezTo>
                    <a:pt x="6506" y="5388"/>
                    <a:pt x="8149" y="6506"/>
                    <a:pt x="9838" y="7510"/>
                  </a:cubicBezTo>
                  <a:cubicBezTo>
                    <a:pt x="9838" y="7533"/>
                    <a:pt x="9838" y="7533"/>
                    <a:pt x="9861" y="7533"/>
                  </a:cubicBezTo>
                  <a:cubicBezTo>
                    <a:pt x="9861" y="7533"/>
                    <a:pt x="9884" y="7533"/>
                    <a:pt x="9884" y="7556"/>
                  </a:cubicBezTo>
                  <a:cubicBezTo>
                    <a:pt x="10295" y="7784"/>
                    <a:pt x="10683" y="8013"/>
                    <a:pt x="11094" y="8264"/>
                  </a:cubicBezTo>
                  <a:lnTo>
                    <a:pt x="11116" y="8264"/>
                  </a:lnTo>
                  <a:cubicBezTo>
                    <a:pt x="11139" y="8264"/>
                    <a:pt x="11139" y="8286"/>
                    <a:pt x="11139" y="8286"/>
                  </a:cubicBezTo>
                  <a:lnTo>
                    <a:pt x="11162" y="8286"/>
                  </a:lnTo>
                  <a:cubicBezTo>
                    <a:pt x="11231" y="8332"/>
                    <a:pt x="11276" y="8355"/>
                    <a:pt x="11345" y="8401"/>
                  </a:cubicBezTo>
                  <a:cubicBezTo>
                    <a:pt x="11368" y="8401"/>
                    <a:pt x="11390" y="8423"/>
                    <a:pt x="11436" y="8446"/>
                  </a:cubicBezTo>
                  <a:cubicBezTo>
                    <a:pt x="11459" y="8446"/>
                    <a:pt x="11459" y="8469"/>
                    <a:pt x="11482" y="8469"/>
                  </a:cubicBezTo>
                  <a:cubicBezTo>
                    <a:pt x="11733" y="8606"/>
                    <a:pt x="11961" y="8743"/>
                    <a:pt x="12212" y="8857"/>
                  </a:cubicBezTo>
                  <a:cubicBezTo>
                    <a:pt x="12212" y="8857"/>
                    <a:pt x="12212" y="8857"/>
                    <a:pt x="12212" y="8880"/>
                  </a:cubicBezTo>
                  <a:cubicBezTo>
                    <a:pt x="12235" y="8880"/>
                    <a:pt x="12258" y="8880"/>
                    <a:pt x="12258" y="8903"/>
                  </a:cubicBezTo>
                  <a:cubicBezTo>
                    <a:pt x="12303" y="8926"/>
                    <a:pt x="12326" y="8926"/>
                    <a:pt x="12372" y="8948"/>
                  </a:cubicBezTo>
                  <a:lnTo>
                    <a:pt x="12418" y="8971"/>
                  </a:lnTo>
                  <a:cubicBezTo>
                    <a:pt x="12418" y="8994"/>
                    <a:pt x="12440" y="8994"/>
                    <a:pt x="12440" y="8994"/>
                  </a:cubicBezTo>
                  <a:lnTo>
                    <a:pt x="12486" y="9017"/>
                  </a:lnTo>
                  <a:cubicBezTo>
                    <a:pt x="12509" y="9017"/>
                    <a:pt x="12509" y="9040"/>
                    <a:pt x="12532" y="9040"/>
                  </a:cubicBezTo>
                  <a:cubicBezTo>
                    <a:pt x="12554" y="9040"/>
                    <a:pt x="12577" y="9063"/>
                    <a:pt x="12600" y="9085"/>
                  </a:cubicBezTo>
                  <a:lnTo>
                    <a:pt x="12623" y="9085"/>
                  </a:lnTo>
                  <a:cubicBezTo>
                    <a:pt x="12646" y="9085"/>
                    <a:pt x="12646" y="9085"/>
                    <a:pt x="12646" y="9108"/>
                  </a:cubicBezTo>
                  <a:cubicBezTo>
                    <a:pt x="12669" y="9108"/>
                    <a:pt x="12691" y="9131"/>
                    <a:pt x="12714" y="9131"/>
                  </a:cubicBezTo>
                  <a:cubicBezTo>
                    <a:pt x="12783" y="9154"/>
                    <a:pt x="12828" y="9199"/>
                    <a:pt x="12897" y="9222"/>
                  </a:cubicBezTo>
                  <a:cubicBezTo>
                    <a:pt x="12909" y="9228"/>
                    <a:pt x="12921" y="9231"/>
                    <a:pt x="12933" y="9231"/>
                  </a:cubicBezTo>
                  <a:cubicBezTo>
                    <a:pt x="12965" y="9231"/>
                    <a:pt x="12994" y="9210"/>
                    <a:pt x="13011" y="9177"/>
                  </a:cubicBezTo>
                  <a:cubicBezTo>
                    <a:pt x="13034" y="9131"/>
                    <a:pt x="13011" y="9063"/>
                    <a:pt x="12965" y="9040"/>
                  </a:cubicBezTo>
                  <a:cubicBezTo>
                    <a:pt x="12920" y="9017"/>
                    <a:pt x="12851" y="8994"/>
                    <a:pt x="12806" y="8971"/>
                  </a:cubicBezTo>
                  <a:cubicBezTo>
                    <a:pt x="12783" y="8948"/>
                    <a:pt x="12737" y="8926"/>
                    <a:pt x="12714" y="8926"/>
                  </a:cubicBezTo>
                  <a:cubicBezTo>
                    <a:pt x="12714" y="8903"/>
                    <a:pt x="12714" y="8903"/>
                    <a:pt x="12691" y="8903"/>
                  </a:cubicBezTo>
                  <a:cubicBezTo>
                    <a:pt x="12646" y="8880"/>
                    <a:pt x="12577" y="8857"/>
                    <a:pt x="12532" y="8811"/>
                  </a:cubicBezTo>
                  <a:lnTo>
                    <a:pt x="12509" y="8811"/>
                  </a:lnTo>
                  <a:cubicBezTo>
                    <a:pt x="12440" y="8766"/>
                    <a:pt x="12349" y="8720"/>
                    <a:pt x="12281" y="8675"/>
                  </a:cubicBezTo>
                  <a:cubicBezTo>
                    <a:pt x="12029" y="8560"/>
                    <a:pt x="11801" y="8423"/>
                    <a:pt x="11573" y="8309"/>
                  </a:cubicBezTo>
                  <a:cubicBezTo>
                    <a:pt x="11573" y="8309"/>
                    <a:pt x="11573" y="8309"/>
                    <a:pt x="11573" y="8286"/>
                  </a:cubicBezTo>
                  <a:cubicBezTo>
                    <a:pt x="11527" y="8264"/>
                    <a:pt x="11482" y="8241"/>
                    <a:pt x="11436" y="8218"/>
                  </a:cubicBezTo>
                  <a:cubicBezTo>
                    <a:pt x="11413" y="8218"/>
                    <a:pt x="11390" y="8195"/>
                    <a:pt x="11390" y="8195"/>
                  </a:cubicBezTo>
                  <a:cubicBezTo>
                    <a:pt x="11368" y="8172"/>
                    <a:pt x="11345" y="8172"/>
                    <a:pt x="11322" y="8150"/>
                  </a:cubicBezTo>
                  <a:lnTo>
                    <a:pt x="11276" y="8127"/>
                  </a:lnTo>
                  <a:cubicBezTo>
                    <a:pt x="11253" y="8127"/>
                    <a:pt x="11231" y="8104"/>
                    <a:pt x="11208" y="8081"/>
                  </a:cubicBezTo>
                  <a:lnTo>
                    <a:pt x="11185" y="8081"/>
                  </a:lnTo>
                  <a:cubicBezTo>
                    <a:pt x="10774" y="7853"/>
                    <a:pt x="10340" y="7602"/>
                    <a:pt x="9930" y="7351"/>
                  </a:cubicBezTo>
                  <a:cubicBezTo>
                    <a:pt x="9747" y="7237"/>
                    <a:pt x="9564" y="7122"/>
                    <a:pt x="9382" y="7008"/>
                  </a:cubicBezTo>
                  <a:cubicBezTo>
                    <a:pt x="7875" y="6095"/>
                    <a:pt x="6437" y="5091"/>
                    <a:pt x="5045" y="4064"/>
                  </a:cubicBezTo>
                  <a:cubicBezTo>
                    <a:pt x="5045" y="4041"/>
                    <a:pt x="5045" y="4041"/>
                    <a:pt x="5045" y="4041"/>
                  </a:cubicBezTo>
                  <a:cubicBezTo>
                    <a:pt x="3356" y="2786"/>
                    <a:pt x="1712" y="1462"/>
                    <a:pt x="160"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22"/>
            <p:cNvSpPr/>
            <p:nvPr/>
          </p:nvSpPr>
          <p:spPr>
            <a:xfrm>
              <a:off x="6387825" y="2090850"/>
              <a:ext cx="130125" cy="250525"/>
            </a:xfrm>
            <a:custGeom>
              <a:avLst/>
              <a:gdLst/>
              <a:ahLst/>
              <a:cxnLst/>
              <a:rect l="l" t="t" r="r" b="b"/>
              <a:pathLst>
                <a:path w="5205" h="10021" extrusionOk="0">
                  <a:moveTo>
                    <a:pt x="5090" y="0"/>
                  </a:moveTo>
                  <a:cubicBezTo>
                    <a:pt x="5090" y="0"/>
                    <a:pt x="5045" y="23"/>
                    <a:pt x="5045" y="23"/>
                  </a:cubicBezTo>
                  <a:cubicBezTo>
                    <a:pt x="4246" y="822"/>
                    <a:pt x="3561" y="1712"/>
                    <a:pt x="2945" y="2648"/>
                  </a:cubicBezTo>
                  <a:cubicBezTo>
                    <a:pt x="2329" y="3584"/>
                    <a:pt x="1781" y="4588"/>
                    <a:pt x="1324" y="5615"/>
                  </a:cubicBezTo>
                  <a:cubicBezTo>
                    <a:pt x="1187" y="5958"/>
                    <a:pt x="1050" y="6300"/>
                    <a:pt x="913" y="6642"/>
                  </a:cubicBezTo>
                  <a:cubicBezTo>
                    <a:pt x="776" y="7008"/>
                    <a:pt x="639" y="7350"/>
                    <a:pt x="502" y="7692"/>
                  </a:cubicBezTo>
                  <a:cubicBezTo>
                    <a:pt x="366" y="8058"/>
                    <a:pt x="251" y="8446"/>
                    <a:pt x="160" y="8811"/>
                  </a:cubicBezTo>
                  <a:cubicBezTo>
                    <a:pt x="69" y="9176"/>
                    <a:pt x="0" y="9541"/>
                    <a:pt x="0" y="9906"/>
                  </a:cubicBezTo>
                  <a:cubicBezTo>
                    <a:pt x="0" y="9929"/>
                    <a:pt x="0" y="9952"/>
                    <a:pt x="23" y="9975"/>
                  </a:cubicBezTo>
                  <a:cubicBezTo>
                    <a:pt x="46" y="9998"/>
                    <a:pt x="69" y="10021"/>
                    <a:pt x="92" y="10021"/>
                  </a:cubicBezTo>
                  <a:cubicBezTo>
                    <a:pt x="114" y="10021"/>
                    <a:pt x="137" y="10021"/>
                    <a:pt x="160" y="9998"/>
                  </a:cubicBezTo>
                  <a:cubicBezTo>
                    <a:pt x="183" y="9975"/>
                    <a:pt x="206" y="9952"/>
                    <a:pt x="206" y="9929"/>
                  </a:cubicBezTo>
                  <a:cubicBezTo>
                    <a:pt x="206" y="9564"/>
                    <a:pt x="251" y="9199"/>
                    <a:pt x="343" y="8856"/>
                  </a:cubicBezTo>
                  <a:cubicBezTo>
                    <a:pt x="343" y="8856"/>
                    <a:pt x="343" y="8856"/>
                    <a:pt x="343" y="8834"/>
                  </a:cubicBezTo>
                  <a:cubicBezTo>
                    <a:pt x="457" y="8423"/>
                    <a:pt x="594" y="7989"/>
                    <a:pt x="754" y="7578"/>
                  </a:cubicBezTo>
                  <a:cubicBezTo>
                    <a:pt x="845" y="7373"/>
                    <a:pt x="913" y="7190"/>
                    <a:pt x="1005" y="6985"/>
                  </a:cubicBezTo>
                  <a:cubicBezTo>
                    <a:pt x="1073" y="6779"/>
                    <a:pt x="1142" y="6574"/>
                    <a:pt x="1233" y="6369"/>
                  </a:cubicBezTo>
                  <a:cubicBezTo>
                    <a:pt x="1575" y="5524"/>
                    <a:pt x="1963" y="4702"/>
                    <a:pt x="2397" y="3903"/>
                  </a:cubicBezTo>
                  <a:cubicBezTo>
                    <a:pt x="2397" y="3903"/>
                    <a:pt x="2397" y="3926"/>
                    <a:pt x="2397" y="3926"/>
                  </a:cubicBezTo>
                  <a:cubicBezTo>
                    <a:pt x="3127" y="2602"/>
                    <a:pt x="3995" y="1370"/>
                    <a:pt x="5045" y="297"/>
                  </a:cubicBezTo>
                  <a:cubicBezTo>
                    <a:pt x="5090" y="251"/>
                    <a:pt x="5113" y="229"/>
                    <a:pt x="5159" y="183"/>
                  </a:cubicBezTo>
                  <a:cubicBezTo>
                    <a:pt x="5182" y="160"/>
                    <a:pt x="5204" y="137"/>
                    <a:pt x="5204" y="114"/>
                  </a:cubicBezTo>
                  <a:cubicBezTo>
                    <a:pt x="5204" y="92"/>
                    <a:pt x="5182" y="69"/>
                    <a:pt x="5182" y="46"/>
                  </a:cubicBezTo>
                  <a:cubicBezTo>
                    <a:pt x="5159" y="23"/>
                    <a:pt x="5136" y="23"/>
                    <a:pt x="5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22"/>
            <p:cNvSpPr/>
            <p:nvPr/>
          </p:nvSpPr>
          <p:spPr>
            <a:xfrm>
              <a:off x="6695400" y="2320250"/>
              <a:ext cx="144375" cy="232825"/>
            </a:xfrm>
            <a:custGeom>
              <a:avLst/>
              <a:gdLst/>
              <a:ahLst/>
              <a:cxnLst/>
              <a:rect l="l" t="t" r="r" b="b"/>
              <a:pathLst>
                <a:path w="5775" h="9313" extrusionOk="0">
                  <a:moveTo>
                    <a:pt x="4417" y="2833"/>
                  </a:moveTo>
                  <a:cubicBezTo>
                    <a:pt x="4405" y="2839"/>
                    <a:pt x="4405" y="2853"/>
                    <a:pt x="4405" y="2853"/>
                  </a:cubicBezTo>
                  <a:cubicBezTo>
                    <a:pt x="4409" y="2846"/>
                    <a:pt x="4413" y="2840"/>
                    <a:pt x="4417" y="2833"/>
                  </a:cubicBezTo>
                  <a:close/>
                  <a:moveTo>
                    <a:pt x="5684" y="0"/>
                  </a:moveTo>
                  <a:cubicBezTo>
                    <a:pt x="5661" y="0"/>
                    <a:pt x="5661" y="0"/>
                    <a:pt x="5638" y="23"/>
                  </a:cubicBezTo>
                  <a:cubicBezTo>
                    <a:pt x="5615" y="23"/>
                    <a:pt x="5592" y="46"/>
                    <a:pt x="5592" y="68"/>
                  </a:cubicBezTo>
                  <a:cubicBezTo>
                    <a:pt x="5321" y="1043"/>
                    <a:pt x="4914" y="1949"/>
                    <a:pt x="4417" y="2833"/>
                  </a:cubicBezTo>
                  <a:lnTo>
                    <a:pt x="4417" y="2833"/>
                  </a:lnTo>
                  <a:cubicBezTo>
                    <a:pt x="4420" y="2831"/>
                    <a:pt x="4424" y="2830"/>
                    <a:pt x="4428" y="2830"/>
                  </a:cubicBezTo>
                  <a:cubicBezTo>
                    <a:pt x="3858" y="3835"/>
                    <a:pt x="3196" y="4793"/>
                    <a:pt x="2557" y="5729"/>
                  </a:cubicBezTo>
                  <a:cubicBezTo>
                    <a:pt x="2237" y="6186"/>
                    <a:pt x="1895" y="6642"/>
                    <a:pt x="1598" y="7099"/>
                  </a:cubicBezTo>
                  <a:cubicBezTo>
                    <a:pt x="1256" y="7578"/>
                    <a:pt x="913" y="8057"/>
                    <a:pt x="548" y="8514"/>
                  </a:cubicBezTo>
                  <a:cubicBezTo>
                    <a:pt x="388" y="8742"/>
                    <a:pt x="206" y="8948"/>
                    <a:pt x="23" y="9153"/>
                  </a:cubicBezTo>
                  <a:cubicBezTo>
                    <a:pt x="0" y="9176"/>
                    <a:pt x="0" y="9199"/>
                    <a:pt x="0" y="9221"/>
                  </a:cubicBezTo>
                  <a:cubicBezTo>
                    <a:pt x="0" y="9244"/>
                    <a:pt x="23" y="9267"/>
                    <a:pt x="23" y="9290"/>
                  </a:cubicBezTo>
                  <a:cubicBezTo>
                    <a:pt x="46" y="9313"/>
                    <a:pt x="69" y="9313"/>
                    <a:pt x="114" y="9313"/>
                  </a:cubicBezTo>
                  <a:cubicBezTo>
                    <a:pt x="137" y="9313"/>
                    <a:pt x="160" y="9290"/>
                    <a:pt x="160" y="9267"/>
                  </a:cubicBezTo>
                  <a:cubicBezTo>
                    <a:pt x="571" y="8833"/>
                    <a:pt x="913" y="8377"/>
                    <a:pt x="1256" y="7898"/>
                  </a:cubicBezTo>
                  <a:cubicBezTo>
                    <a:pt x="1438" y="7669"/>
                    <a:pt x="1598" y="7418"/>
                    <a:pt x="1758" y="7190"/>
                  </a:cubicBezTo>
                  <a:cubicBezTo>
                    <a:pt x="1917" y="6962"/>
                    <a:pt x="2077" y="6733"/>
                    <a:pt x="2237" y="6505"/>
                  </a:cubicBezTo>
                  <a:cubicBezTo>
                    <a:pt x="2899" y="5569"/>
                    <a:pt x="3561" y="4634"/>
                    <a:pt x="4154" y="3675"/>
                  </a:cubicBezTo>
                  <a:cubicBezTo>
                    <a:pt x="4497" y="3104"/>
                    <a:pt x="4816" y="2534"/>
                    <a:pt x="5090" y="1940"/>
                  </a:cubicBezTo>
                  <a:cubicBezTo>
                    <a:pt x="5364" y="1370"/>
                    <a:pt x="5592" y="753"/>
                    <a:pt x="5775" y="137"/>
                  </a:cubicBezTo>
                  <a:cubicBezTo>
                    <a:pt x="5775" y="114"/>
                    <a:pt x="5775" y="91"/>
                    <a:pt x="5775" y="68"/>
                  </a:cubicBezTo>
                  <a:cubicBezTo>
                    <a:pt x="5752" y="46"/>
                    <a:pt x="5729" y="23"/>
                    <a:pt x="57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22"/>
            <p:cNvSpPr/>
            <p:nvPr/>
          </p:nvSpPr>
          <p:spPr>
            <a:xfrm>
              <a:off x="6843175" y="1766150"/>
              <a:ext cx="271650" cy="227150"/>
            </a:xfrm>
            <a:custGeom>
              <a:avLst/>
              <a:gdLst/>
              <a:ahLst/>
              <a:cxnLst/>
              <a:rect l="l" t="t" r="r" b="b"/>
              <a:pathLst>
                <a:path w="10866" h="9086" extrusionOk="0">
                  <a:moveTo>
                    <a:pt x="4657" y="1"/>
                  </a:moveTo>
                  <a:cubicBezTo>
                    <a:pt x="4224" y="1"/>
                    <a:pt x="3790" y="46"/>
                    <a:pt x="3356" y="160"/>
                  </a:cubicBezTo>
                  <a:cubicBezTo>
                    <a:pt x="2968" y="252"/>
                    <a:pt x="2557" y="389"/>
                    <a:pt x="2192" y="594"/>
                  </a:cubicBezTo>
                  <a:cubicBezTo>
                    <a:pt x="1804" y="800"/>
                    <a:pt x="1462" y="1051"/>
                    <a:pt x="1142" y="1325"/>
                  </a:cubicBezTo>
                  <a:cubicBezTo>
                    <a:pt x="914" y="1553"/>
                    <a:pt x="686" y="1781"/>
                    <a:pt x="480" y="2032"/>
                  </a:cubicBezTo>
                  <a:cubicBezTo>
                    <a:pt x="298" y="2260"/>
                    <a:pt x="138" y="2511"/>
                    <a:pt x="1" y="2763"/>
                  </a:cubicBezTo>
                  <a:lnTo>
                    <a:pt x="115" y="2763"/>
                  </a:lnTo>
                  <a:cubicBezTo>
                    <a:pt x="115" y="2740"/>
                    <a:pt x="138" y="2740"/>
                    <a:pt x="138" y="2740"/>
                  </a:cubicBezTo>
                  <a:lnTo>
                    <a:pt x="229" y="2740"/>
                  </a:lnTo>
                  <a:cubicBezTo>
                    <a:pt x="480" y="2329"/>
                    <a:pt x="777" y="1941"/>
                    <a:pt x="1119" y="1598"/>
                  </a:cubicBezTo>
                  <a:lnTo>
                    <a:pt x="1142" y="1598"/>
                  </a:lnTo>
                  <a:cubicBezTo>
                    <a:pt x="1462" y="1302"/>
                    <a:pt x="1804" y="1028"/>
                    <a:pt x="2192" y="822"/>
                  </a:cubicBezTo>
                  <a:cubicBezTo>
                    <a:pt x="2557" y="617"/>
                    <a:pt x="2968" y="457"/>
                    <a:pt x="3379" y="343"/>
                  </a:cubicBezTo>
                  <a:cubicBezTo>
                    <a:pt x="3809" y="253"/>
                    <a:pt x="4261" y="207"/>
                    <a:pt x="4713" y="206"/>
                  </a:cubicBezTo>
                  <a:lnTo>
                    <a:pt x="4713" y="206"/>
                  </a:lnTo>
                  <a:cubicBezTo>
                    <a:pt x="5258" y="207"/>
                    <a:pt x="5802" y="298"/>
                    <a:pt x="6324" y="434"/>
                  </a:cubicBezTo>
                  <a:cubicBezTo>
                    <a:pt x="6689" y="526"/>
                    <a:pt x="7031" y="663"/>
                    <a:pt x="7374" y="800"/>
                  </a:cubicBezTo>
                  <a:cubicBezTo>
                    <a:pt x="7739" y="959"/>
                    <a:pt x="8081" y="1165"/>
                    <a:pt x="8423" y="1347"/>
                  </a:cubicBezTo>
                  <a:lnTo>
                    <a:pt x="8401" y="1347"/>
                  </a:lnTo>
                  <a:cubicBezTo>
                    <a:pt x="8880" y="1621"/>
                    <a:pt x="9314" y="1941"/>
                    <a:pt x="9702" y="2329"/>
                  </a:cubicBezTo>
                  <a:cubicBezTo>
                    <a:pt x="9930" y="2557"/>
                    <a:pt x="10113" y="2808"/>
                    <a:pt x="10272" y="3082"/>
                  </a:cubicBezTo>
                  <a:cubicBezTo>
                    <a:pt x="10272" y="3105"/>
                    <a:pt x="10272" y="3105"/>
                    <a:pt x="10272" y="3105"/>
                  </a:cubicBezTo>
                  <a:cubicBezTo>
                    <a:pt x="10386" y="3333"/>
                    <a:pt x="10501" y="3561"/>
                    <a:pt x="10546" y="3813"/>
                  </a:cubicBezTo>
                  <a:cubicBezTo>
                    <a:pt x="10636" y="4128"/>
                    <a:pt x="10660" y="4488"/>
                    <a:pt x="10660" y="4826"/>
                  </a:cubicBezTo>
                  <a:lnTo>
                    <a:pt x="10660" y="4826"/>
                  </a:lnTo>
                  <a:cubicBezTo>
                    <a:pt x="10659" y="5302"/>
                    <a:pt x="10568" y="5779"/>
                    <a:pt x="10455" y="6255"/>
                  </a:cubicBezTo>
                  <a:cubicBezTo>
                    <a:pt x="10364" y="6574"/>
                    <a:pt x="10227" y="6917"/>
                    <a:pt x="10090" y="7236"/>
                  </a:cubicBezTo>
                  <a:cubicBezTo>
                    <a:pt x="9953" y="7556"/>
                    <a:pt x="9770" y="7898"/>
                    <a:pt x="9588" y="8218"/>
                  </a:cubicBezTo>
                  <a:lnTo>
                    <a:pt x="9610" y="8195"/>
                  </a:lnTo>
                  <a:lnTo>
                    <a:pt x="9610" y="8195"/>
                  </a:lnTo>
                  <a:cubicBezTo>
                    <a:pt x="9451" y="8423"/>
                    <a:pt x="9314" y="8651"/>
                    <a:pt x="9154" y="8857"/>
                  </a:cubicBezTo>
                  <a:cubicBezTo>
                    <a:pt x="9200" y="8948"/>
                    <a:pt x="9222" y="9017"/>
                    <a:pt x="9245" y="9085"/>
                  </a:cubicBezTo>
                  <a:cubicBezTo>
                    <a:pt x="9519" y="8697"/>
                    <a:pt x="9770" y="8286"/>
                    <a:pt x="9998" y="7875"/>
                  </a:cubicBezTo>
                  <a:cubicBezTo>
                    <a:pt x="10272" y="7373"/>
                    <a:pt x="10478" y="6848"/>
                    <a:pt x="10638" y="6300"/>
                  </a:cubicBezTo>
                  <a:cubicBezTo>
                    <a:pt x="10706" y="6027"/>
                    <a:pt x="10774" y="5753"/>
                    <a:pt x="10797" y="5479"/>
                  </a:cubicBezTo>
                  <a:cubicBezTo>
                    <a:pt x="10843" y="5205"/>
                    <a:pt x="10866" y="4908"/>
                    <a:pt x="10843" y="4634"/>
                  </a:cubicBezTo>
                  <a:cubicBezTo>
                    <a:pt x="10843" y="4360"/>
                    <a:pt x="10820" y="4086"/>
                    <a:pt x="10752" y="3835"/>
                  </a:cubicBezTo>
                  <a:cubicBezTo>
                    <a:pt x="10706" y="3607"/>
                    <a:pt x="10615" y="3379"/>
                    <a:pt x="10523" y="3151"/>
                  </a:cubicBezTo>
                  <a:cubicBezTo>
                    <a:pt x="10113" y="2306"/>
                    <a:pt x="9359" y="1690"/>
                    <a:pt x="8560" y="1210"/>
                  </a:cubicBezTo>
                  <a:cubicBezTo>
                    <a:pt x="8127" y="959"/>
                    <a:pt x="7716" y="731"/>
                    <a:pt x="7259" y="549"/>
                  </a:cubicBezTo>
                  <a:cubicBezTo>
                    <a:pt x="6826" y="366"/>
                    <a:pt x="6392" y="229"/>
                    <a:pt x="5936" y="138"/>
                  </a:cubicBezTo>
                  <a:cubicBezTo>
                    <a:pt x="5525" y="46"/>
                    <a:pt x="5091" y="1"/>
                    <a:pt x="46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22"/>
            <p:cNvSpPr/>
            <p:nvPr/>
          </p:nvSpPr>
          <p:spPr>
            <a:xfrm>
              <a:off x="6871150" y="1806100"/>
              <a:ext cx="25" cy="600"/>
            </a:xfrm>
            <a:custGeom>
              <a:avLst/>
              <a:gdLst/>
              <a:ahLst/>
              <a:cxnLst/>
              <a:rect l="l" t="t" r="r" b="b"/>
              <a:pathLst>
                <a:path w="1" h="24" extrusionOk="0">
                  <a:moveTo>
                    <a:pt x="0" y="0"/>
                  </a:moveTo>
                  <a:lnTo>
                    <a:pt x="0" y="23"/>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22"/>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22"/>
            <p:cNvSpPr/>
            <p:nvPr/>
          </p:nvSpPr>
          <p:spPr>
            <a:xfrm>
              <a:off x="6871150" y="1806100"/>
              <a:ext cx="600" cy="25"/>
            </a:xfrm>
            <a:custGeom>
              <a:avLst/>
              <a:gdLst/>
              <a:ahLst/>
              <a:cxnLst/>
              <a:rect l="l" t="t" r="r" b="b"/>
              <a:pathLst>
                <a:path w="24" h="1" extrusionOk="0">
                  <a:moveTo>
                    <a:pt x="23"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22"/>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22"/>
            <p:cNvSpPr/>
            <p:nvPr/>
          </p:nvSpPr>
          <p:spPr>
            <a:xfrm>
              <a:off x="6882550" y="1796975"/>
              <a:ext cx="196900" cy="162650"/>
            </a:xfrm>
            <a:custGeom>
              <a:avLst/>
              <a:gdLst/>
              <a:ahLst/>
              <a:cxnLst/>
              <a:rect l="l" t="t" r="r" b="b"/>
              <a:pathLst>
                <a:path w="7876" h="6506" extrusionOk="0">
                  <a:moveTo>
                    <a:pt x="7493" y="4863"/>
                  </a:moveTo>
                  <a:cubicBezTo>
                    <a:pt x="7488" y="4865"/>
                    <a:pt x="7488" y="4870"/>
                    <a:pt x="7488" y="4885"/>
                  </a:cubicBezTo>
                  <a:cubicBezTo>
                    <a:pt x="7489" y="4878"/>
                    <a:pt x="7491" y="4870"/>
                    <a:pt x="7493" y="4863"/>
                  </a:cubicBezTo>
                  <a:close/>
                  <a:moveTo>
                    <a:pt x="3653" y="0"/>
                  </a:moveTo>
                  <a:cubicBezTo>
                    <a:pt x="3333" y="0"/>
                    <a:pt x="3037" y="23"/>
                    <a:pt x="2740" y="92"/>
                  </a:cubicBezTo>
                  <a:cubicBezTo>
                    <a:pt x="2192" y="206"/>
                    <a:pt x="1644" y="434"/>
                    <a:pt x="1165" y="731"/>
                  </a:cubicBezTo>
                  <a:cubicBezTo>
                    <a:pt x="731" y="1027"/>
                    <a:pt x="343" y="1370"/>
                    <a:pt x="1" y="1781"/>
                  </a:cubicBezTo>
                  <a:cubicBezTo>
                    <a:pt x="47" y="1803"/>
                    <a:pt x="92" y="1803"/>
                    <a:pt x="138" y="1826"/>
                  </a:cubicBezTo>
                  <a:cubicBezTo>
                    <a:pt x="161" y="1826"/>
                    <a:pt x="183" y="1849"/>
                    <a:pt x="206" y="1849"/>
                  </a:cubicBezTo>
                  <a:cubicBezTo>
                    <a:pt x="320" y="1712"/>
                    <a:pt x="435" y="1598"/>
                    <a:pt x="572" y="1461"/>
                  </a:cubicBezTo>
                  <a:cubicBezTo>
                    <a:pt x="868" y="1164"/>
                    <a:pt x="1188" y="936"/>
                    <a:pt x="1553" y="731"/>
                  </a:cubicBezTo>
                  <a:lnTo>
                    <a:pt x="1576" y="731"/>
                  </a:lnTo>
                  <a:cubicBezTo>
                    <a:pt x="1895" y="548"/>
                    <a:pt x="2238" y="411"/>
                    <a:pt x="2603" y="320"/>
                  </a:cubicBezTo>
                  <a:cubicBezTo>
                    <a:pt x="2964" y="230"/>
                    <a:pt x="3325" y="184"/>
                    <a:pt x="3686" y="183"/>
                  </a:cubicBezTo>
                  <a:lnTo>
                    <a:pt x="3686" y="183"/>
                  </a:lnTo>
                  <a:cubicBezTo>
                    <a:pt x="4047" y="184"/>
                    <a:pt x="4387" y="252"/>
                    <a:pt x="4726" y="343"/>
                  </a:cubicBezTo>
                  <a:cubicBezTo>
                    <a:pt x="5091" y="434"/>
                    <a:pt x="5410" y="571"/>
                    <a:pt x="5730" y="753"/>
                  </a:cubicBezTo>
                  <a:cubicBezTo>
                    <a:pt x="6050" y="959"/>
                    <a:pt x="6369" y="1187"/>
                    <a:pt x="6620" y="1484"/>
                  </a:cubicBezTo>
                  <a:lnTo>
                    <a:pt x="6620" y="1461"/>
                  </a:lnTo>
                  <a:cubicBezTo>
                    <a:pt x="6871" y="1712"/>
                    <a:pt x="7077" y="1986"/>
                    <a:pt x="7259" y="2306"/>
                  </a:cubicBezTo>
                  <a:cubicBezTo>
                    <a:pt x="7396" y="2534"/>
                    <a:pt x="7488" y="2785"/>
                    <a:pt x="7556" y="3036"/>
                  </a:cubicBezTo>
                  <a:cubicBezTo>
                    <a:pt x="7556" y="3036"/>
                    <a:pt x="7556" y="3059"/>
                    <a:pt x="7556" y="3059"/>
                  </a:cubicBezTo>
                  <a:cubicBezTo>
                    <a:pt x="7623" y="3306"/>
                    <a:pt x="7647" y="3575"/>
                    <a:pt x="7647" y="3844"/>
                  </a:cubicBezTo>
                  <a:lnTo>
                    <a:pt x="7647" y="3844"/>
                  </a:lnTo>
                  <a:cubicBezTo>
                    <a:pt x="7646" y="4177"/>
                    <a:pt x="7581" y="4530"/>
                    <a:pt x="7493" y="4863"/>
                  </a:cubicBezTo>
                  <a:lnTo>
                    <a:pt x="7493" y="4863"/>
                  </a:lnTo>
                  <a:cubicBezTo>
                    <a:pt x="7497" y="4862"/>
                    <a:pt x="7502" y="4862"/>
                    <a:pt x="7510" y="4862"/>
                  </a:cubicBezTo>
                  <a:cubicBezTo>
                    <a:pt x="7351" y="5364"/>
                    <a:pt x="7122" y="5866"/>
                    <a:pt x="6848" y="6323"/>
                  </a:cubicBezTo>
                  <a:cubicBezTo>
                    <a:pt x="6848" y="6323"/>
                    <a:pt x="6852" y="6323"/>
                    <a:pt x="6855" y="6322"/>
                  </a:cubicBezTo>
                  <a:lnTo>
                    <a:pt x="6855" y="6322"/>
                  </a:lnTo>
                  <a:cubicBezTo>
                    <a:pt x="6848" y="6335"/>
                    <a:pt x="6848" y="6346"/>
                    <a:pt x="6848" y="6346"/>
                  </a:cubicBezTo>
                  <a:cubicBezTo>
                    <a:pt x="6871" y="6391"/>
                    <a:pt x="6894" y="6414"/>
                    <a:pt x="6917" y="6460"/>
                  </a:cubicBezTo>
                  <a:cubicBezTo>
                    <a:pt x="6940" y="6483"/>
                    <a:pt x="6963" y="6483"/>
                    <a:pt x="6963" y="6505"/>
                  </a:cubicBezTo>
                  <a:cubicBezTo>
                    <a:pt x="7031" y="6391"/>
                    <a:pt x="7122" y="6254"/>
                    <a:pt x="7191" y="6140"/>
                  </a:cubicBezTo>
                  <a:cubicBezTo>
                    <a:pt x="7419" y="5684"/>
                    <a:pt x="7625" y="5227"/>
                    <a:pt x="7739" y="4725"/>
                  </a:cubicBezTo>
                  <a:cubicBezTo>
                    <a:pt x="7853" y="4246"/>
                    <a:pt x="7876" y="3766"/>
                    <a:pt x="7807" y="3287"/>
                  </a:cubicBezTo>
                  <a:cubicBezTo>
                    <a:pt x="7761" y="3036"/>
                    <a:pt x="7693" y="2785"/>
                    <a:pt x="7602" y="2557"/>
                  </a:cubicBezTo>
                  <a:cubicBezTo>
                    <a:pt x="7510" y="2328"/>
                    <a:pt x="7373" y="2100"/>
                    <a:pt x="7214" y="1872"/>
                  </a:cubicBezTo>
                  <a:cubicBezTo>
                    <a:pt x="7077" y="1667"/>
                    <a:pt x="6917" y="1484"/>
                    <a:pt x="6757" y="1324"/>
                  </a:cubicBezTo>
                  <a:cubicBezTo>
                    <a:pt x="6597" y="1164"/>
                    <a:pt x="6438" y="1005"/>
                    <a:pt x="6255" y="868"/>
                  </a:cubicBezTo>
                  <a:cubicBezTo>
                    <a:pt x="5913" y="617"/>
                    <a:pt x="5547" y="411"/>
                    <a:pt x="5137" y="274"/>
                  </a:cubicBezTo>
                  <a:cubicBezTo>
                    <a:pt x="4657" y="92"/>
                    <a:pt x="4155" y="0"/>
                    <a:pt x="36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22"/>
            <p:cNvSpPr/>
            <p:nvPr/>
          </p:nvSpPr>
          <p:spPr>
            <a:xfrm>
              <a:off x="6921350" y="1815225"/>
              <a:ext cx="25" cy="25"/>
            </a:xfrm>
            <a:custGeom>
              <a:avLst/>
              <a:gdLst/>
              <a:ahLst/>
              <a:cxnLst/>
              <a:rect l="l" t="t" r="r" b="b"/>
              <a:pathLst>
                <a:path w="1" h="1" extrusionOk="0">
                  <a:moveTo>
                    <a:pt x="1" y="1"/>
                  </a:moveTo>
                  <a:cubicBezTo>
                    <a:pt x="1" y="1"/>
                    <a:pt x="1" y="1"/>
                    <a:pt x="1" y="1"/>
                  </a:cubicBezTo>
                  <a:lnTo>
                    <a:pt x="1" y="1"/>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22"/>
            <p:cNvSpPr/>
            <p:nvPr/>
          </p:nvSpPr>
          <p:spPr>
            <a:xfrm>
              <a:off x="6896825" y="1833500"/>
              <a:ext cx="25" cy="25"/>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22"/>
            <p:cNvSpPr/>
            <p:nvPr/>
          </p:nvSpPr>
          <p:spPr>
            <a:xfrm>
              <a:off x="6896250" y="1833500"/>
              <a:ext cx="600" cy="25"/>
            </a:xfrm>
            <a:custGeom>
              <a:avLst/>
              <a:gdLst/>
              <a:ahLst/>
              <a:cxnLst/>
              <a:rect l="l" t="t" r="r" b="b"/>
              <a:pathLst>
                <a:path w="24" h="1" extrusionOk="0">
                  <a:moveTo>
                    <a:pt x="24" y="0"/>
                  </a:moveTo>
                  <a:lnTo>
                    <a:pt x="1"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22"/>
            <p:cNvSpPr/>
            <p:nvPr/>
          </p:nvSpPr>
          <p:spPr>
            <a:xfrm>
              <a:off x="6888275" y="1987000"/>
              <a:ext cx="265350" cy="591750"/>
            </a:xfrm>
            <a:custGeom>
              <a:avLst/>
              <a:gdLst/>
              <a:ahLst/>
              <a:cxnLst/>
              <a:rect l="l" t="t" r="r" b="b"/>
              <a:pathLst>
                <a:path w="10614" h="23670" extrusionOk="0">
                  <a:moveTo>
                    <a:pt x="7601" y="0"/>
                  </a:moveTo>
                  <a:cubicBezTo>
                    <a:pt x="7555" y="0"/>
                    <a:pt x="7510" y="23"/>
                    <a:pt x="7510" y="69"/>
                  </a:cubicBezTo>
                  <a:cubicBezTo>
                    <a:pt x="7487" y="114"/>
                    <a:pt x="7510" y="160"/>
                    <a:pt x="7555" y="183"/>
                  </a:cubicBezTo>
                  <a:cubicBezTo>
                    <a:pt x="7669" y="228"/>
                    <a:pt x="7784" y="297"/>
                    <a:pt x="7898" y="342"/>
                  </a:cubicBezTo>
                  <a:cubicBezTo>
                    <a:pt x="8194" y="502"/>
                    <a:pt x="8445" y="685"/>
                    <a:pt x="8697" y="890"/>
                  </a:cubicBezTo>
                  <a:cubicBezTo>
                    <a:pt x="8925" y="1119"/>
                    <a:pt x="9153" y="1370"/>
                    <a:pt x="9336" y="1643"/>
                  </a:cubicBezTo>
                  <a:lnTo>
                    <a:pt x="9313" y="1643"/>
                  </a:lnTo>
                  <a:cubicBezTo>
                    <a:pt x="9336" y="1643"/>
                    <a:pt x="9336" y="1666"/>
                    <a:pt x="9336" y="1666"/>
                  </a:cubicBezTo>
                  <a:cubicBezTo>
                    <a:pt x="9564" y="2054"/>
                    <a:pt x="9747" y="2465"/>
                    <a:pt x="9883" y="2876"/>
                  </a:cubicBezTo>
                  <a:cubicBezTo>
                    <a:pt x="10043" y="3378"/>
                    <a:pt x="10135" y="3880"/>
                    <a:pt x="10226" y="4383"/>
                  </a:cubicBezTo>
                  <a:cubicBezTo>
                    <a:pt x="10272" y="4679"/>
                    <a:pt x="10294" y="4976"/>
                    <a:pt x="10317" y="5296"/>
                  </a:cubicBezTo>
                  <a:cubicBezTo>
                    <a:pt x="10340" y="5638"/>
                    <a:pt x="10386" y="6003"/>
                    <a:pt x="10386" y="6345"/>
                  </a:cubicBezTo>
                  <a:cubicBezTo>
                    <a:pt x="10386" y="6345"/>
                    <a:pt x="10386" y="6345"/>
                    <a:pt x="10386" y="6323"/>
                  </a:cubicBezTo>
                  <a:lnTo>
                    <a:pt x="10386" y="6323"/>
                  </a:lnTo>
                  <a:cubicBezTo>
                    <a:pt x="10500" y="8514"/>
                    <a:pt x="10317" y="10682"/>
                    <a:pt x="9838" y="12805"/>
                  </a:cubicBezTo>
                  <a:cubicBezTo>
                    <a:pt x="9838" y="12805"/>
                    <a:pt x="9838" y="12805"/>
                    <a:pt x="9838" y="12782"/>
                  </a:cubicBezTo>
                  <a:cubicBezTo>
                    <a:pt x="9610" y="13832"/>
                    <a:pt x="9290" y="14859"/>
                    <a:pt x="8925" y="15864"/>
                  </a:cubicBezTo>
                  <a:cubicBezTo>
                    <a:pt x="8628" y="16617"/>
                    <a:pt x="8286" y="17370"/>
                    <a:pt x="7921" y="18101"/>
                  </a:cubicBezTo>
                  <a:cubicBezTo>
                    <a:pt x="7373" y="19128"/>
                    <a:pt x="6711" y="20109"/>
                    <a:pt x="5935" y="20976"/>
                  </a:cubicBezTo>
                  <a:cubicBezTo>
                    <a:pt x="5935" y="20954"/>
                    <a:pt x="5935" y="20954"/>
                    <a:pt x="5935" y="20954"/>
                  </a:cubicBezTo>
                  <a:cubicBezTo>
                    <a:pt x="5433" y="21501"/>
                    <a:pt x="4862" y="22004"/>
                    <a:pt x="4223" y="22414"/>
                  </a:cubicBezTo>
                  <a:cubicBezTo>
                    <a:pt x="3721" y="22734"/>
                    <a:pt x="3196" y="22985"/>
                    <a:pt x="2625" y="23168"/>
                  </a:cubicBezTo>
                  <a:lnTo>
                    <a:pt x="2648" y="23168"/>
                  </a:lnTo>
                  <a:cubicBezTo>
                    <a:pt x="2123" y="23327"/>
                    <a:pt x="1552" y="23442"/>
                    <a:pt x="1004" y="23464"/>
                  </a:cubicBezTo>
                  <a:lnTo>
                    <a:pt x="1027" y="23464"/>
                  </a:lnTo>
                  <a:cubicBezTo>
                    <a:pt x="936" y="23464"/>
                    <a:pt x="835" y="23475"/>
                    <a:pt x="736" y="23475"/>
                  </a:cubicBezTo>
                  <a:cubicBezTo>
                    <a:pt x="687" y="23475"/>
                    <a:pt x="639" y="23472"/>
                    <a:pt x="594" y="23464"/>
                  </a:cubicBezTo>
                  <a:cubicBezTo>
                    <a:pt x="434" y="23464"/>
                    <a:pt x="274" y="23442"/>
                    <a:pt x="114" y="23396"/>
                  </a:cubicBezTo>
                  <a:cubicBezTo>
                    <a:pt x="69" y="23464"/>
                    <a:pt x="46" y="23510"/>
                    <a:pt x="0" y="23556"/>
                  </a:cubicBezTo>
                  <a:cubicBezTo>
                    <a:pt x="0" y="23556"/>
                    <a:pt x="0" y="23579"/>
                    <a:pt x="0" y="23579"/>
                  </a:cubicBezTo>
                  <a:cubicBezTo>
                    <a:pt x="114" y="23601"/>
                    <a:pt x="206" y="23624"/>
                    <a:pt x="320" y="23647"/>
                  </a:cubicBezTo>
                  <a:cubicBezTo>
                    <a:pt x="502" y="23670"/>
                    <a:pt x="685" y="23670"/>
                    <a:pt x="867" y="23670"/>
                  </a:cubicBezTo>
                  <a:cubicBezTo>
                    <a:pt x="1187" y="23670"/>
                    <a:pt x="1484" y="23624"/>
                    <a:pt x="1781" y="23579"/>
                  </a:cubicBezTo>
                  <a:cubicBezTo>
                    <a:pt x="2305" y="23487"/>
                    <a:pt x="2830" y="23327"/>
                    <a:pt x="3310" y="23122"/>
                  </a:cubicBezTo>
                  <a:cubicBezTo>
                    <a:pt x="4291" y="22688"/>
                    <a:pt x="5159" y="22049"/>
                    <a:pt x="5889" y="21296"/>
                  </a:cubicBezTo>
                  <a:cubicBezTo>
                    <a:pt x="6642" y="20520"/>
                    <a:pt x="7281" y="19607"/>
                    <a:pt x="7806" y="18671"/>
                  </a:cubicBezTo>
                  <a:cubicBezTo>
                    <a:pt x="8354" y="17735"/>
                    <a:pt x="8811" y="16731"/>
                    <a:pt x="9199" y="15681"/>
                  </a:cubicBezTo>
                  <a:cubicBezTo>
                    <a:pt x="9678" y="14357"/>
                    <a:pt x="10043" y="12965"/>
                    <a:pt x="10272" y="11572"/>
                  </a:cubicBezTo>
                  <a:cubicBezTo>
                    <a:pt x="10523" y="10157"/>
                    <a:pt x="10614" y="8719"/>
                    <a:pt x="10614" y="7281"/>
                  </a:cubicBezTo>
                  <a:cubicBezTo>
                    <a:pt x="10614" y="6574"/>
                    <a:pt x="10568" y="5866"/>
                    <a:pt x="10500" y="5159"/>
                  </a:cubicBezTo>
                  <a:cubicBezTo>
                    <a:pt x="10454" y="4588"/>
                    <a:pt x="10386" y="4017"/>
                    <a:pt x="10249" y="3447"/>
                  </a:cubicBezTo>
                  <a:cubicBezTo>
                    <a:pt x="10135" y="2922"/>
                    <a:pt x="9952" y="2420"/>
                    <a:pt x="9724" y="1963"/>
                  </a:cubicBezTo>
                  <a:cubicBezTo>
                    <a:pt x="9495" y="1507"/>
                    <a:pt x="9199" y="1096"/>
                    <a:pt x="8811" y="753"/>
                  </a:cubicBezTo>
                  <a:cubicBezTo>
                    <a:pt x="8651" y="594"/>
                    <a:pt x="8468" y="457"/>
                    <a:pt x="8286" y="342"/>
                  </a:cubicBezTo>
                  <a:cubicBezTo>
                    <a:pt x="8080" y="205"/>
                    <a:pt x="7852" y="91"/>
                    <a:pt x="7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22"/>
            <p:cNvSpPr/>
            <p:nvPr/>
          </p:nvSpPr>
          <p:spPr>
            <a:xfrm>
              <a:off x="7121650" y="2028075"/>
              <a:ext cx="25" cy="600"/>
            </a:xfrm>
            <a:custGeom>
              <a:avLst/>
              <a:gdLst/>
              <a:ahLst/>
              <a:cxnLst/>
              <a:rect l="l" t="t" r="r" b="b"/>
              <a:pathLst>
                <a:path w="1" h="24" extrusionOk="0">
                  <a:moveTo>
                    <a:pt x="1" y="23"/>
                  </a:moveTo>
                  <a:cubicBezTo>
                    <a:pt x="1" y="23"/>
                    <a:pt x="1" y="0"/>
                    <a:pt x="1" y="0"/>
                  </a:cubicBezTo>
                  <a:cubicBezTo>
                    <a:pt x="1" y="0"/>
                    <a:pt x="1" y="23"/>
                    <a:pt x="1" y="23"/>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22"/>
            <p:cNvSpPr/>
            <p:nvPr/>
          </p:nvSpPr>
          <p:spPr>
            <a:xfrm>
              <a:off x="7086275" y="243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22"/>
            <p:cNvSpPr/>
            <p:nvPr/>
          </p:nvSpPr>
          <p:spPr>
            <a:xfrm>
              <a:off x="7086275" y="243892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22"/>
            <p:cNvSpPr/>
            <p:nvPr/>
          </p:nvSpPr>
          <p:spPr>
            <a:xfrm>
              <a:off x="6927075" y="2036075"/>
              <a:ext cx="187175" cy="486750"/>
            </a:xfrm>
            <a:custGeom>
              <a:avLst/>
              <a:gdLst/>
              <a:ahLst/>
              <a:cxnLst/>
              <a:rect l="l" t="t" r="r" b="b"/>
              <a:pathLst>
                <a:path w="7487" h="19470" extrusionOk="0">
                  <a:moveTo>
                    <a:pt x="6551" y="0"/>
                  </a:moveTo>
                  <a:cubicBezTo>
                    <a:pt x="6574" y="46"/>
                    <a:pt x="6574" y="91"/>
                    <a:pt x="6597" y="114"/>
                  </a:cubicBezTo>
                  <a:cubicBezTo>
                    <a:pt x="6597" y="183"/>
                    <a:pt x="6620" y="274"/>
                    <a:pt x="6620" y="342"/>
                  </a:cubicBezTo>
                  <a:cubicBezTo>
                    <a:pt x="6642" y="365"/>
                    <a:pt x="6642" y="388"/>
                    <a:pt x="6642" y="411"/>
                  </a:cubicBezTo>
                  <a:cubicBezTo>
                    <a:pt x="6779" y="616"/>
                    <a:pt x="6848" y="822"/>
                    <a:pt x="6916" y="1027"/>
                  </a:cubicBezTo>
                  <a:cubicBezTo>
                    <a:pt x="6939" y="1027"/>
                    <a:pt x="6939" y="1027"/>
                    <a:pt x="6939" y="1050"/>
                  </a:cubicBezTo>
                  <a:cubicBezTo>
                    <a:pt x="7076" y="1507"/>
                    <a:pt x="7145" y="1963"/>
                    <a:pt x="7167" y="2442"/>
                  </a:cubicBezTo>
                  <a:cubicBezTo>
                    <a:pt x="7190" y="2671"/>
                    <a:pt x="7213" y="2899"/>
                    <a:pt x="7213" y="3127"/>
                  </a:cubicBezTo>
                  <a:cubicBezTo>
                    <a:pt x="7236" y="3401"/>
                    <a:pt x="7259" y="3675"/>
                    <a:pt x="7282" y="3949"/>
                  </a:cubicBezTo>
                  <a:cubicBezTo>
                    <a:pt x="7350" y="5547"/>
                    <a:pt x="7145" y="7167"/>
                    <a:pt x="6802" y="8742"/>
                  </a:cubicBezTo>
                  <a:cubicBezTo>
                    <a:pt x="6802" y="8719"/>
                    <a:pt x="6802" y="8719"/>
                    <a:pt x="6802" y="8696"/>
                  </a:cubicBezTo>
                  <a:cubicBezTo>
                    <a:pt x="6688" y="9221"/>
                    <a:pt x="6574" y="9724"/>
                    <a:pt x="6414" y="10226"/>
                  </a:cubicBezTo>
                  <a:cubicBezTo>
                    <a:pt x="6300" y="10705"/>
                    <a:pt x="6140" y="11184"/>
                    <a:pt x="5980" y="11664"/>
                  </a:cubicBezTo>
                  <a:cubicBezTo>
                    <a:pt x="5661" y="12622"/>
                    <a:pt x="5273" y="13558"/>
                    <a:pt x="4794" y="14448"/>
                  </a:cubicBezTo>
                  <a:cubicBezTo>
                    <a:pt x="4269" y="15430"/>
                    <a:pt x="3652" y="16366"/>
                    <a:pt x="2899" y="17187"/>
                  </a:cubicBezTo>
                  <a:cubicBezTo>
                    <a:pt x="2625" y="17461"/>
                    <a:pt x="2374" y="17712"/>
                    <a:pt x="2077" y="17964"/>
                  </a:cubicBezTo>
                  <a:cubicBezTo>
                    <a:pt x="1803" y="18215"/>
                    <a:pt x="1507" y="18420"/>
                    <a:pt x="1187" y="18625"/>
                  </a:cubicBezTo>
                  <a:cubicBezTo>
                    <a:pt x="890" y="18831"/>
                    <a:pt x="571" y="18991"/>
                    <a:pt x="251" y="19150"/>
                  </a:cubicBezTo>
                  <a:cubicBezTo>
                    <a:pt x="229" y="19150"/>
                    <a:pt x="206" y="19173"/>
                    <a:pt x="183" y="19173"/>
                  </a:cubicBezTo>
                  <a:cubicBezTo>
                    <a:pt x="160" y="19219"/>
                    <a:pt x="137" y="19265"/>
                    <a:pt x="114" y="19310"/>
                  </a:cubicBezTo>
                  <a:cubicBezTo>
                    <a:pt x="69" y="19356"/>
                    <a:pt x="23" y="19424"/>
                    <a:pt x="0" y="19470"/>
                  </a:cubicBezTo>
                  <a:cubicBezTo>
                    <a:pt x="251" y="19379"/>
                    <a:pt x="480" y="19265"/>
                    <a:pt x="731" y="19128"/>
                  </a:cubicBezTo>
                  <a:cubicBezTo>
                    <a:pt x="1164" y="18877"/>
                    <a:pt x="1598" y="18603"/>
                    <a:pt x="1986" y="18283"/>
                  </a:cubicBezTo>
                  <a:cubicBezTo>
                    <a:pt x="2397" y="17964"/>
                    <a:pt x="2785" y="17598"/>
                    <a:pt x="3127" y="17210"/>
                  </a:cubicBezTo>
                  <a:cubicBezTo>
                    <a:pt x="3493" y="16799"/>
                    <a:pt x="3835" y="16366"/>
                    <a:pt x="4132" y="15909"/>
                  </a:cubicBezTo>
                  <a:cubicBezTo>
                    <a:pt x="4748" y="15019"/>
                    <a:pt x="5250" y="14038"/>
                    <a:pt x="5684" y="13033"/>
                  </a:cubicBezTo>
                  <a:cubicBezTo>
                    <a:pt x="6095" y="12006"/>
                    <a:pt x="6437" y="10979"/>
                    <a:pt x="6711" y="9906"/>
                  </a:cubicBezTo>
                  <a:cubicBezTo>
                    <a:pt x="6871" y="9336"/>
                    <a:pt x="7008" y="8788"/>
                    <a:pt x="7122" y="8194"/>
                  </a:cubicBezTo>
                  <a:cubicBezTo>
                    <a:pt x="7236" y="7601"/>
                    <a:pt x="7327" y="6985"/>
                    <a:pt x="7396" y="6368"/>
                  </a:cubicBezTo>
                  <a:cubicBezTo>
                    <a:pt x="7464" y="5729"/>
                    <a:pt x="7487" y="5113"/>
                    <a:pt x="7487" y="4497"/>
                  </a:cubicBezTo>
                  <a:cubicBezTo>
                    <a:pt x="7487" y="4200"/>
                    <a:pt x="7464" y="3880"/>
                    <a:pt x="7441" y="3584"/>
                  </a:cubicBezTo>
                  <a:cubicBezTo>
                    <a:pt x="7441" y="3469"/>
                    <a:pt x="7441" y="3355"/>
                    <a:pt x="7418" y="3241"/>
                  </a:cubicBezTo>
                  <a:cubicBezTo>
                    <a:pt x="7418" y="3127"/>
                    <a:pt x="7418" y="3013"/>
                    <a:pt x="7396" y="2922"/>
                  </a:cubicBezTo>
                  <a:cubicBezTo>
                    <a:pt x="7373" y="2397"/>
                    <a:pt x="7327" y="1872"/>
                    <a:pt x="7213" y="1347"/>
                  </a:cubicBezTo>
                  <a:cubicBezTo>
                    <a:pt x="7099" y="867"/>
                    <a:pt x="6916" y="365"/>
                    <a:pt x="65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22"/>
            <p:cNvSpPr/>
            <p:nvPr/>
          </p:nvSpPr>
          <p:spPr>
            <a:xfrm>
              <a:off x="7100550" y="2062325"/>
              <a:ext cx="25" cy="0"/>
            </a:xfrm>
            <a:custGeom>
              <a:avLst/>
              <a:gdLst/>
              <a:ahLst/>
              <a:cxnLst/>
              <a:rect l="l" t="t" r="r" b="b"/>
              <a:pathLst>
                <a:path w="1" extrusionOk="0">
                  <a:moveTo>
                    <a:pt x="0"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22"/>
            <p:cNvSpPr/>
            <p:nvPr/>
          </p:nvSpPr>
          <p:spPr>
            <a:xfrm>
              <a:off x="7109100" y="213420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22"/>
            <p:cNvSpPr/>
            <p:nvPr/>
          </p:nvSpPr>
          <p:spPr>
            <a:xfrm>
              <a:off x="7109100" y="213477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22"/>
            <p:cNvSpPr/>
            <p:nvPr/>
          </p:nvSpPr>
          <p:spPr>
            <a:xfrm>
              <a:off x="6998975" y="2465750"/>
              <a:ext cx="600" cy="25"/>
            </a:xfrm>
            <a:custGeom>
              <a:avLst/>
              <a:gdLst/>
              <a:ahLst/>
              <a:cxnLst/>
              <a:rect l="l" t="t" r="r" b="b"/>
              <a:pathLst>
                <a:path w="24" h="1" extrusionOk="0">
                  <a:moveTo>
                    <a:pt x="0" y="0"/>
                  </a:moveTo>
                  <a:cubicBezTo>
                    <a:pt x="0" y="0"/>
                    <a:pt x="0" y="0"/>
                    <a:pt x="23"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22"/>
            <p:cNvSpPr/>
            <p:nvPr/>
          </p:nvSpPr>
          <p:spPr>
            <a:xfrm>
              <a:off x="6976150" y="1871150"/>
              <a:ext cx="2300" cy="1750"/>
            </a:xfrm>
            <a:custGeom>
              <a:avLst/>
              <a:gdLst/>
              <a:ahLst/>
              <a:cxnLst/>
              <a:rect l="l" t="t" r="r" b="b"/>
              <a:pathLst>
                <a:path w="92" h="70" extrusionOk="0">
                  <a:moveTo>
                    <a:pt x="0" y="1"/>
                  </a:moveTo>
                  <a:cubicBezTo>
                    <a:pt x="23" y="23"/>
                    <a:pt x="69" y="46"/>
                    <a:pt x="92" y="69"/>
                  </a:cubicBezTo>
                  <a:cubicBezTo>
                    <a:pt x="92" y="46"/>
                    <a:pt x="69" y="23"/>
                    <a:pt x="46" y="23"/>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22"/>
            <p:cNvSpPr/>
            <p:nvPr/>
          </p:nvSpPr>
          <p:spPr>
            <a:xfrm>
              <a:off x="6992125" y="1890550"/>
              <a:ext cx="2875" cy="2875"/>
            </a:xfrm>
            <a:custGeom>
              <a:avLst/>
              <a:gdLst/>
              <a:ahLst/>
              <a:cxnLst/>
              <a:rect l="l" t="t" r="r" b="b"/>
              <a:pathLst>
                <a:path w="115" h="115" extrusionOk="0">
                  <a:moveTo>
                    <a:pt x="0" y="1"/>
                  </a:moveTo>
                  <a:cubicBezTo>
                    <a:pt x="23" y="46"/>
                    <a:pt x="69" y="69"/>
                    <a:pt x="114" y="115"/>
                  </a:cubicBezTo>
                  <a:cubicBezTo>
                    <a:pt x="92" y="69"/>
                    <a:pt x="69" y="46"/>
                    <a:pt x="23" y="23"/>
                  </a:cubicBezTo>
                  <a:cubicBezTo>
                    <a:pt x="23"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22"/>
            <p:cNvSpPr/>
            <p:nvPr/>
          </p:nvSpPr>
          <p:spPr>
            <a:xfrm>
              <a:off x="7009250" y="1904250"/>
              <a:ext cx="6850" cy="7450"/>
            </a:xfrm>
            <a:custGeom>
              <a:avLst/>
              <a:gdLst/>
              <a:ahLst/>
              <a:cxnLst/>
              <a:rect l="l" t="t" r="r" b="b"/>
              <a:pathLst>
                <a:path w="274" h="298" extrusionOk="0">
                  <a:moveTo>
                    <a:pt x="0" y="0"/>
                  </a:moveTo>
                  <a:cubicBezTo>
                    <a:pt x="46" y="46"/>
                    <a:pt x="91" y="69"/>
                    <a:pt x="137" y="115"/>
                  </a:cubicBezTo>
                  <a:cubicBezTo>
                    <a:pt x="183" y="183"/>
                    <a:pt x="228" y="229"/>
                    <a:pt x="274" y="297"/>
                  </a:cubicBezTo>
                  <a:cubicBezTo>
                    <a:pt x="228" y="206"/>
                    <a:pt x="160" y="137"/>
                    <a:pt x="91" y="46"/>
                  </a:cubicBezTo>
                  <a:cubicBezTo>
                    <a:pt x="69" y="46"/>
                    <a:pt x="23" y="23"/>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22"/>
            <p:cNvSpPr/>
            <p:nvPr/>
          </p:nvSpPr>
          <p:spPr>
            <a:xfrm>
              <a:off x="6911650" y="1920800"/>
              <a:ext cx="159250" cy="552675"/>
            </a:xfrm>
            <a:custGeom>
              <a:avLst/>
              <a:gdLst/>
              <a:ahLst/>
              <a:cxnLst/>
              <a:rect l="l" t="t" r="r" b="b"/>
              <a:pathLst>
                <a:path w="6370" h="22107" extrusionOk="0">
                  <a:moveTo>
                    <a:pt x="4201" y="0"/>
                  </a:moveTo>
                  <a:cubicBezTo>
                    <a:pt x="4612" y="594"/>
                    <a:pt x="4931" y="1233"/>
                    <a:pt x="5228" y="1895"/>
                  </a:cubicBezTo>
                  <a:cubicBezTo>
                    <a:pt x="5639" y="2876"/>
                    <a:pt x="5890" y="3881"/>
                    <a:pt x="6027" y="4931"/>
                  </a:cubicBezTo>
                  <a:cubicBezTo>
                    <a:pt x="6027" y="4908"/>
                    <a:pt x="6027" y="4908"/>
                    <a:pt x="6027" y="4908"/>
                  </a:cubicBezTo>
                  <a:lnTo>
                    <a:pt x="6027" y="4908"/>
                  </a:lnTo>
                  <a:cubicBezTo>
                    <a:pt x="6232" y="6369"/>
                    <a:pt x="6187" y="7852"/>
                    <a:pt x="5981" y="9313"/>
                  </a:cubicBezTo>
                  <a:cubicBezTo>
                    <a:pt x="5992" y="9302"/>
                    <a:pt x="5998" y="9297"/>
                    <a:pt x="6001" y="9291"/>
                  </a:cubicBezTo>
                  <a:lnTo>
                    <a:pt x="6001" y="9291"/>
                  </a:lnTo>
                  <a:cubicBezTo>
                    <a:pt x="5748" y="11063"/>
                    <a:pt x="5225" y="12790"/>
                    <a:pt x="4520" y="14426"/>
                  </a:cubicBezTo>
                  <a:cubicBezTo>
                    <a:pt x="4269" y="15042"/>
                    <a:pt x="3973" y="15658"/>
                    <a:pt x="3676" y="16252"/>
                  </a:cubicBezTo>
                  <a:cubicBezTo>
                    <a:pt x="3516" y="16549"/>
                    <a:pt x="3379" y="16823"/>
                    <a:pt x="3197" y="17119"/>
                  </a:cubicBezTo>
                  <a:cubicBezTo>
                    <a:pt x="3037" y="17416"/>
                    <a:pt x="2877" y="17690"/>
                    <a:pt x="2717" y="17987"/>
                  </a:cubicBezTo>
                  <a:cubicBezTo>
                    <a:pt x="2010" y="19128"/>
                    <a:pt x="1302" y="20292"/>
                    <a:pt x="480" y="21365"/>
                  </a:cubicBezTo>
                  <a:cubicBezTo>
                    <a:pt x="480" y="21365"/>
                    <a:pt x="480" y="21388"/>
                    <a:pt x="480" y="21388"/>
                  </a:cubicBezTo>
                  <a:cubicBezTo>
                    <a:pt x="321" y="21570"/>
                    <a:pt x="184" y="21753"/>
                    <a:pt x="24" y="21935"/>
                  </a:cubicBezTo>
                  <a:cubicBezTo>
                    <a:pt x="1" y="21958"/>
                    <a:pt x="1" y="21981"/>
                    <a:pt x="1" y="22004"/>
                  </a:cubicBezTo>
                  <a:cubicBezTo>
                    <a:pt x="1" y="22027"/>
                    <a:pt x="1" y="22050"/>
                    <a:pt x="24" y="22072"/>
                  </a:cubicBezTo>
                  <a:cubicBezTo>
                    <a:pt x="47" y="22095"/>
                    <a:pt x="75" y="22107"/>
                    <a:pt x="101" y="22107"/>
                  </a:cubicBezTo>
                  <a:cubicBezTo>
                    <a:pt x="127" y="22107"/>
                    <a:pt x="149" y="22095"/>
                    <a:pt x="161" y="22072"/>
                  </a:cubicBezTo>
                  <a:cubicBezTo>
                    <a:pt x="1097" y="20954"/>
                    <a:pt x="1895" y="19721"/>
                    <a:pt x="2649" y="18443"/>
                  </a:cubicBezTo>
                  <a:cubicBezTo>
                    <a:pt x="2831" y="18146"/>
                    <a:pt x="3014" y="17827"/>
                    <a:pt x="3197" y="17507"/>
                  </a:cubicBezTo>
                  <a:cubicBezTo>
                    <a:pt x="3379" y="17211"/>
                    <a:pt x="3562" y="16891"/>
                    <a:pt x="3721" y="16571"/>
                  </a:cubicBezTo>
                  <a:cubicBezTo>
                    <a:pt x="4064" y="15932"/>
                    <a:pt x="4383" y="15270"/>
                    <a:pt x="4680" y="14586"/>
                  </a:cubicBezTo>
                  <a:cubicBezTo>
                    <a:pt x="5251" y="13262"/>
                    <a:pt x="5707" y="11869"/>
                    <a:pt x="6004" y="10431"/>
                  </a:cubicBezTo>
                  <a:cubicBezTo>
                    <a:pt x="6141" y="9724"/>
                    <a:pt x="6232" y="9016"/>
                    <a:pt x="6301" y="8309"/>
                  </a:cubicBezTo>
                  <a:cubicBezTo>
                    <a:pt x="6346" y="7578"/>
                    <a:pt x="6369" y="6848"/>
                    <a:pt x="6324" y="6118"/>
                  </a:cubicBezTo>
                  <a:cubicBezTo>
                    <a:pt x="6255" y="4680"/>
                    <a:pt x="5981" y="3242"/>
                    <a:pt x="5433" y="1918"/>
                  </a:cubicBezTo>
                  <a:cubicBezTo>
                    <a:pt x="5411" y="1872"/>
                    <a:pt x="5388" y="1826"/>
                    <a:pt x="5365" y="1758"/>
                  </a:cubicBezTo>
                  <a:cubicBezTo>
                    <a:pt x="5342" y="1689"/>
                    <a:pt x="5296" y="1621"/>
                    <a:pt x="5251" y="1552"/>
                  </a:cubicBezTo>
                  <a:cubicBezTo>
                    <a:pt x="5159" y="1393"/>
                    <a:pt x="5068" y="1233"/>
                    <a:pt x="4954" y="1073"/>
                  </a:cubicBezTo>
                  <a:cubicBezTo>
                    <a:pt x="4863" y="891"/>
                    <a:pt x="4749" y="708"/>
                    <a:pt x="4612" y="548"/>
                  </a:cubicBezTo>
                  <a:cubicBezTo>
                    <a:pt x="4589" y="502"/>
                    <a:pt x="4566" y="457"/>
                    <a:pt x="4520" y="411"/>
                  </a:cubicBezTo>
                  <a:cubicBezTo>
                    <a:pt x="4429" y="274"/>
                    <a:pt x="4315" y="137"/>
                    <a:pt x="4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22"/>
            <p:cNvSpPr/>
            <p:nvPr/>
          </p:nvSpPr>
          <p:spPr>
            <a:xfrm>
              <a:off x="7016650" y="1912800"/>
              <a:ext cx="2325" cy="2875"/>
            </a:xfrm>
            <a:custGeom>
              <a:avLst/>
              <a:gdLst/>
              <a:ahLst/>
              <a:cxnLst/>
              <a:rect l="l" t="t" r="r" b="b"/>
              <a:pathLst>
                <a:path w="93" h="115" extrusionOk="0">
                  <a:moveTo>
                    <a:pt x="1" y="1"/>
                  </a:moveTo>
                  <a:cubicBezTo>
                    <a:pt x="6" y="6"/>
                    <a:pt x="12" y="12"/>
                    <a:pt x="17" y="17"/>
                  </a:cubicBezTo>
                  <a:lnTo>
                    <a:pt x="17" y="17"/>
                  </a:lnTo>
                  <a:cubicBezTo>
                    <a:pt x="21" y="10"/>
                    <a:pt x="15" y="1"/>
                    <a:pt x="1" y="1"/>
                  </a:cubicBezTo>
                  <a:close/>
                  <a:moveTo>
                    <a:pt x="17" y="17"/>
                  </a:moveTo>
                  <a:cubicBezTo>
                    <a:pt x="14" y="21"/>
                    <a:pt x="9" y="24"/>
                    <a:pt x="1" y="24"/>
                  </a:cubicBezTo>
                  <a:cubicBezTo>
                    <a:pt x="46" y="46"/>
                    <a:pt x="69" y="92"/>
                    <a:pt x="92" y="115"/>
                  </a:cubicBezTo>
                  <a:cubicBezTo>
                    <a:pt x="72" y="75"/>
                    <a:pt x="52" y="52"/>
                    <a:pt x="17" y="17"/>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22"/>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22"/>
            <p:cNvSpPr/>
            <p:nvPr/>
          </p:nvSpPr>
          <p:spPr>
            <a:xfrm>
              <a:off x="6923650" y="2454900"/>
              <a:ext cx="25" cy="25"/>
            </a:xfrm>
            <a:custGeom>
              <a:avLst/>
              <a:gdLst/>
              <a:ahLst/>
              <a:cxnLst/>
              <a:rect l="l" t="t" r="r" b="b"/>
              <a:pathLst>
                <a:path w="1" h="1" extrusionOk="0">
                  <a:moveTo>
                    <a:pt x="0" y="1"/>
                  </a:move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22"/>
            <p:cNvSpPr/>
            <p:nvPr/>
          </p:nvSpPr>
          <p:spPr>
            <a:xfrm>
              <a:off x="7024650" y="2281425"/>
              <a:ext cx="25" cy="600"/>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22"/>
            <p:cNvSpPr/>
            <p:nvPr/>
          </p:nvSpPr>
          <p:spPr>
            <a:xfrm>
              <a:off x="6923650" y="2454900"/>
              <a:ext cx="25" cy="25"/>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22"/>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22"/>
            <p:cNvSpPr/>
            <p:nvPr/>
          </p:nvSpPr>
          <p:spPr>
            <a:xfrm>
              <a:off x="6923650" y="2454900"/>
              <a:ext cx="25" cy="600"/>
            </a:xfrm>
            <a:custGeom>
              <a:avLst/>
              <a:gdLst/>
              <a:ahLst/>
              <a:cxnLst/>
              <a:rect l="l" t="t" r="r" b="b"/>
              <a:pathLst>
                <a:path w="1" h="24" extrusionOk="0">
                  <a:moveTo>
                    <a:pt x="0" y="24"/>
                  </a:moveTo>
                  <a:cubicBezTo>
                    <a:pt x="0" y="1"/>
                    <a:pt x="0" y="1"/>
                    <a:pt x="0" y="1"/>
                  </a:cubicBezTo>
                  <a:cubicBezTo>
                    <a:pt x="0" y="1"/>
                    <a:pt x="0" y="1"/>
                    <a:pt x="0" y="1"/>
                  </a:cubicBezTo>
                  <a:cubicBezTo>
                    <a:pt x="0" y="1"/>
                    <a:pt x="0" y="1"/>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22"/>
            <p:cNvSpPr/>
            <p:nvPr/>
          </p:nvSpPr>
          <p:spPr>
            <a:xfrm>
              <a:off x="6884275" y="1907675"/>
              <a:ext cx="167775" cy="547875"/>
            </a:xfrm>
            <a:custGeom>
              <a:avLst/>
              <a:gdLst/>
              <a:ahLst/>
              <a:cxnLst/>
              <a:rect l="l" t="t" r="r" b="b"/>
              <a:pathLst>
                <a:path w="6711" h="21915" extrusionOk="0">
                  <a:moveTo>
                    <a:pt x="4839" y="0"/>
                  </a:moveTo>
                  <a:lnTo>
                    <a:pt x="4839" y="0"/>
                  </a:lnTo>
                  <a:cubicBezTo>
                    <a:pt x="5205" y="571"/>
                    <a:pt x="5501" y="1187"/>
                    <a:pt x="5730" y="1849"/>
                  </a:cubicBezTo>
                  <a:cubicBezTo>
                    <a:pt x="6095" y="2876"/>
                    <a:pt x="6346" y="3949"/>
                    <a:pt x="6437" y="5045"/>
                  </a:cubicBezTo>
                  <a:cubicBezTo>
                    <a:pt x="6483" y="5593"/>
                    <a:pt x="6506" y="6163"/>
                    <a:pt x="6483" y="6711"/>
                  </a:cubicBezTo>
                  <a:cubicBezTo>
                    <a:pt x="6460" y="7327"/>
                    <a:pt x="6369" y="7944"/>
                    <a:pt x="6277" y="8537"/>
                  </a:cubicBezTo>
                  <a:cubicBezTo>
                    <a:pt x="6072" y="9678"/>
                    <a:pt x="5752" y="10820"/>
                    <a:pt x="5341" y="11915"/>
                  </a:cubicBezTo>
                  <a:cubicBezTo>
                    <a:pt x="5159" y="12463"/>
                    <a:pt x="4931" y="12988"/>
                    <a:pt x="4725" y="13536"/>
                  </a:cubicBezTo>
                  <a:cubicBezTo>
                    <a:pt x="4497" y="14061"/>
                    <a:pt x="4246" y="14609"/>
                    <a:pt x="3995" y="15134"/>
                  </a:cubicBezTo>
                  <a:lnTo>
                    <a:pt x="4018" y="15134"/>
                  </a:lnTo>
                  <a:cubicBezTo>
                    <a:pt x="3470" y="16298"/>
                    <a:pt x="2854" y="17416"/>
                    <a:pt x="2192" y="18512"/>
                  </a:cubicBezTo>
                  <a:cubicBezTo>
                    <a:pt x="1849" y="19059"/>
                    <a:pt x="1507" y="19607"/>
                    <a:pt x="1164" y="20155"/>
                  </a:cubicBezTo>
                  <a:cubicBezTo>
                    <a:pt x="982" y="20429"/>
                    <a:pt x="799" y="20680"/>
                    <a:pt x="617" y="20954"/>
                  </a:cubicBezTo>
                  <a:cubicBezTo>
                    <a:pt x="525" y="21091"/>
                    <a:pt x="411" y="21228"/>
                    <a:pt x="320" y="21365"/>
                  </a:cubicBezTo>
                  <a:cubicBezTo>
                    <a:pt x="229" y="21502"/>
                    <a:pt x="137" y="21639"/>
                    <a:pt x="23" y="21776"/>
                  </a:cubicBezTo>
                  <a:cubicBezTo>
                    <a:pt x="0" y="21798"/>
                    <a:pt x="23" y="21867"/>
                    <a:pt x="69" y="21890"/>
                  </a:cubicBezTo>
                  <a:cubicBezTo>
                    <a:pt x="86" y="21907"/>
                    <a:pt x="104" y="21915"/>
                    <a:pt x="121" y="21915"/>
                  </a:cubicBezTo>
                  <a:cubicBezTo>
                    <a:pt x="149" y="21915"/>
                    <a:pt x="178" y="21895"/>
                    <a:pt x="206" y="21867"/>
                  </a:cubicBezTo>
                  <a:cubicBezTo>
                    <a:pt x="297" y="21730"/>
                    <a:pt x="388" y="21593"/>
                    <a:pt x="480" y="21479"/>
                  </a:cubicBezTo>
                  <a:cubicBezTo>
                    <a:pt x="594" y="21319"/>
                    <a:pt x="685" y="21182"/>
                    <a:pt x="799" y="21022"/>
                  </a:cubicBezTo>
                  <a:cubicBezTo>
                    <a:pt x="1005" y="20726"/>
                    <a:pt x="1187" y="20452"/>
                    <a:pt x="1393" y="20155"/>
                  </a:cubicBezTo>
                  <a:cubicBezTo>
                    <a:pt x="1781" y="19562"/>
                    <a:pt x="2146" y="18968"/>
                    <a:pt x="2511" y="18375"/>
                  </a:cubicBezTo>
                  <a:cubicBezTo>
                    <a:pt x="3219" y="17165"/>
                    <a:pt x="3858" y="15932"/>
                    <a:pt x="4428" y="14654"/>
                  </a:cubicBezTo>
                  <a:cubicBezTo>
                    <a:pt x="5022" y="13376"/>
                    <a:pt x="5547" y="12075"/>
                    <a:pt x="5958" y="10728"/>
                  </a:cubicBezTo>
                  <a:cubicBezTo>
                    <a:pt x="6346" y="9382"/>
                    <a:pt x="6620" y="7989"/>
                    <a:pt x="6665" y="6597"/>
                  </a:cubicBezTo>
                  <a:cubicBezTo>
                    <a:pt x="6711" y="5387"/>
                    <a:pt x="6574" y="4155"/>
                    <a:pt x="6277" y="2990"/>
                  </a:cubicBezTo>
                  <a:cubicBezTo>
                    <a:pt x="6140" y="2397"/>
                    <a:pt x="5958" y="1826"/>
                    <a:pt x="5730" y="1279"/>
                  </a:cubicBezTo>
                  <a:cubicBezTo>
                    <a:pt x="5661" y="1119"/>
                    <a:pt x="5570" y="959"/>
                    <a:pt x="5501" y="799"/>
                  </a:cubicBezTo>
                  <a:cubicBezTo>
                    <a:pt x="5341" y="571"/>
                    <a:pt x="5159" y="366"/>
                    <a:pt x="4999" y="160"/>
                  </a:cubicBezTo>
                  <a:cubicBezTo>
                    <a:pt x="4953" y="114"/>
                    <a:pt x="4885" y="46"/>
                    <a:pt x="48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22"/>
            <p:cNvSpPr/>
            <p:nvPr/>
          </p:nvSpPr>
          <p:spPr>
            <a:xfrm>
              <a:off x="7027500" y="1953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22"/>
            <p:cNvSpPr/>
            <p:nvPr/>
          </p:nvSpPr>
          <p:spPr>
            <a:xfrm>
              <a:off x="6893400" y="1930500"/>
              <a:ext cx="165500" cy="533550"/>
            </a:xfrm>
            <a:custGeom>
              <a:avLst/>
              <a:gdLst/>
              <a:ahLst/>
              <a:cxnLst/>
              <a:rect l="l" t="t" r="r" b="b"/>
              <a:pathLst>
                <a:path w="6620" h="21342" extrusionOk="0">
                  <a:moveTo>
                    <a:pt x="5182" y="0"/>
                  </a:moveTo>
                  <a:cubicBezTo>
                    <a:pt x="5136" y="46"/>
                    <a:pt x="5113" y="92"/>
                    <a:pt x="5159" y="137"/>
                  </a:cubicBezTo>
                  <a:cubicBezTo>
                    <a:pt x="5273" y="297"/>
                    <a:pt x="5365" y="480"/>
                    <a:pt x="5456" y="662"/>
                  </a:cubicBezTo>
                  <a:cubicBezTo>
                    <a:pt x="5775" y="1256"/>
                    <a:pt x="5981" y="1895"/>
                    <a:pt x="6141" y="2557"/>
                  </a:cubicBezTo>
                  <a:cubicBezTo>
                    <a:pt x="6255" y="3150"/>
                    <a:pt x="6346" y="3744"/>
                    <a:pt x="6392" y="4360"/>
                  </a:cubicBezTo>
                  <a:cubicBezTo>
                    <a:pt x="6414" y="4680"/>
                    <a:pt x="6414" y="4976"/>
                    <a:pt x="6437" y="5273"/>
                  </a:cubicBezTo>
                  <a:cubicBezTo>
                    <a:pt x="6437" y="5615"/>
                    <a:pt x="6437" y="5935"/>
                    <a:pt x="6414" y="6277"/>
                  </a:cubicBezTo>
                  <a:cubicBezTo>
                    <a:pt x="6414" y="6254"/>
                    <a:pt x="6414" y="6254"/>
                    <a:pt x="6414" y="6254"/>
                  </a:cubicBezTo>
                  <a:cubicBezTo>
                    <a:pt x="6346" y="7852"/>
                    <a:pt x="6004" y="9427"/>
                    <a:pt x="5524" y="10934"/>
                  </a:cubicBezTo>
                  <a:cubicBezTo>
                    <a:pt x="5524" y="10934"/>
                    <a:pt x="5524" y="10934"/>
                    <a:pt x="5524" y="10911"/>
                  </a:cubicBezTo>
                  <a:cubicBezTo>
                    <a:pt x="5319" y="11550"/>
                    <a:pt x="5091" y="12166"/>
                    <a:pt x="4862" y="12805"/>
                  </a:cubicBezTo>
                  <a:cubicBezTo>
                    <a:pt x="4611" y="13399"/>
                    <a:pt x="4360" y="13992"/>
                    <a:pt x="4086" y="14586"/>
                  </a:cubicBezTo>
                  <a:cubicBezTo>
                    <a:pt x="3538" y="15750"/>
                    <a:pt x="2922" y="16891"/>
                    <a:pt x="2260" y="17987"/>
                  </a:cubicBezTo>
                  <a:cubicBezTo>
                    <a:pt x="2100" y="18261"/>
                    <a:pt x="1918" y="18534"/>
                    <a:pt x="1758" y="18786"/>
                  </a:cubicBezTo>
                  <a:lnTo>
                    <a:pt x="1781" y="18763"/>
                  </a:lnTo>
                  <a:lnTo>
                    <a:pt x="1781" y="18763"/>
                  </a:lnTo>
                  <a:cubicBezTo>
                    <a:pt x="1210" y="19607"/>
                    <a:pt x="640" y="20429"/>
                    <a:pt x="1" y="21228"/>
                  </a:cubicBezTo>
                  <a:cubicBezTo>
                    <a:pt x="46" y="21251"/>
                    <a:pt x="92" y="21274"/>
                    <a:pt x="138" y="21296"/>
                  </a:cubicBezTo>
                  <a:cubicBezTo>
                    <a:pt x="138" y="21319"/>
                    <a:pt x="160" y="21319"/>
                    <a:pt x="183" y="21342"/>
                  </a:cubicBezTo>
                  <a:cubicBezTo>
                    <a:pt x="1690" y="19379"/>
                    <a:pt x="3013" y="17279"/>
                    <a:pt x="4086" y="15042"/>
                  </a:cubicBezTo>
                  <a:cubicBezTo>
                    <a:pt x="4360" y="14472"/>
                    <a:pt x="4611" y="13878"/>
                    <a:pt x="4862" y="13285"/>
                  </a:cubicBezTo>
                  <a:cubicBezTo>
                    <a:pt x="5113" y="12668"/>
                    <a:pt x="5365" y="12052"/>
                    <a:pt x="5570" y="11413"/>
                  </a:cubicBezTo>
                  <a:cubicBezTo>
                    <a:pt x="6004" y="10158"/>
                    <a:pt x="6323" y="8879"/>
                    <a:pt x="6506" y="7556"/>
                  </a:cubicBezTo>
                  <a:cubicBezTo>
                    <a:pt x="6597" y="6894"/>
                    <a:pt x="6620" y="6254"/>
                    <a:pt x="6620" y="5593"/>
                  </a:cubicBezTo>
                  <a:cubicBezTo>
                    <a:pt x="6620" y="5022"/>
                    <a:pt x="6597" y="4451"/>
                    <a:pt x="6551" y="3903"/>
                  </a:cubicBezTo>
                  <a:cubicBezTo>
                    <a:pt x="6483" y="3310"/>
                    <a:pt x="6392" y="2739"/>
                    <a:pt x="6232" y="2192"/>
                  </a:cubicBezTo>
                  <a:cubicBezTo>
                    <a:pt x="6095" y="1644"/>
                    <a:pt x="5912" y="1119"/>
                    <a:pt x="5661" y="617"/>
                  </a:cubicBezTo>
                  <a:cubicBezTo>
                    <a:pt x="5547" y="457"/>
                    <a:pt x="5456" y="320"/>
                    <a:pt x="5365" y="160"/>
                  </a:cubicBezTo>
                  <a:cubicBezTo>
                    <a:pt x="5319" y="114"/>
                    <a:pt x="5296" y="69"/>
                    <a:pt x="5250" y="23"/>
                  </a:cubicBezTo>
                  <a:cubicBezTo>
                    <a:pt x="5250" y="23"/>
                    <a:pt x="5228" y="0"/>
                    <a:pt x="5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22"/>
            <p:cNvSpPr/>
            <p:nvPr/>
          </p:nvSpPr>
          <p:spPr>
            <a:xfrm>
              <a:off x="7029775" y="1947050"/>
              <a:ext cx="25" cy="25"/>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22"/>
            <p:cNvSpPr/>
            <p:nvPr/>
          </p:nvSpPr>
          <p:spPr>
            <a:xfrm>
              <a:off x="6982425" y="1882000"/>
              <a:ext cx="600" cy="600"/>
            </a:xfrm>
            <a:custGeom>
              <a:avLst/>
              <a:gdLst/>
              <a:ahLst/>
              <a:cxnLst/>
              <a:rect l="l" t="t" r="r" b="b"/>
              <a:pathLst>
                <a:path w="24" h="24" extrusionOk="0">
                  <a:moveTo>
                    <a:pt x="0" y="0"/>
                  </a:moveTo>
                  <a:cubicBezTo>
                    <a:pt x="0" y="0"/>
                    <a:pt x="0" y="0"/>
                    <a:pt x="0" y="23"/>
                  </a:cubicBezTo>
                  <a:lnTo>
                    <a:pt x="23" y="23"/>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22"/>
            <p:cNvSpPr/>
            <p:nvPr/>
          </p:nvSpPr>
          <p:spPr>
            <a:xfrm>
              <a:off x="6989850" y="1895700"/>
              <a:ext cx="575" cy="25"/>
            </a:xfrm>
            <a:custGeom>
              <a:avLst/>
              <a:gdLst/>
              <a:ahLst/>
              <a:cxnLst/>
              <a:rect l="l" t="t" r="r" b="b"/>
              <a:pathLst>
                <a:path w="23" h="1" extrusionOk="0">
                  <a:moveTo>
                    <a:pt x="23" y="0"/>
                  </a:moveTo>
                  <a:cubicBezTo>
                    <a:pt x="0" y="0"/>
                    <a:pt x="0" y="0"/>
                    <a:pt x="0" y="0"/>
                  </a:cubicBezTo>
                  <a:cubicBezTo>
                    <a:pt x="0" y="0"/>
                    <a:pt x="0" y="0"/>
                    <a:pt x="2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22"/>
            <p:cNvSpPr/>
            <p:nvPr/>
          </p:nvSpPr>
          <p:spPr>
            <a:xfrm>
              <a:off x="6974425" y="1880850"/>
              <a:ext cx="26275" cy="19525"/>
            </a:xfrm>
            <a:custGeom>
              <a:avLst/>
              <a:gdLst/>
              <a:ahLst/>
              <a:cxnLst/>
              <a:rect l="l" t="t" r="r" b="b"/>
              <a:pathLst>
                <a:path w="1051" h="781" extrusionOk="0">
                  <a:moveTo>
                    <a:pt x="1" y="1"/>
                  </a:moveTo>
                  <a:cubicBezTo>
                    <a:pt x="297" y="252"/>
                    <a:pt x="594" y="503"/>
                    <a:pt x="891" y="754"/>
                  </a:cubicBezTo>
                  <a:cubicBezTo>
                    <a:pt x="910" y="773"/>
                    <a:pt x="934" y="780"/>
                    <a:pt x="956" y="780"/>
                  </a:cubicBezTo>
                  <a:cubicBezTo>
                    <a:pt x="986" y="780"/>
                    <a:pt x="1015" y="767"/>
                    <a:pt x="1028" y="754"/>
                  </a:cubicBezTo>
                  <a:cubicBezTo>
                    <a:pt x="1028" y="731"/>
                    <a:pt x="1051" y="685"/>
                    <a:pt x="1051" y="663"/>
                  </a:cubicBezTo>
                  <a:cubicBezTo>
                    <a:pt x="1028" y="640"/>
                    <a:pt x="1028" y="617"/>
                    <a:pt x="1005" y="617"/>
                  </a:cubicBezTo>
                  <a:cubicBezTo>
                    <a:pt x="868" y="480"/>
                    <a:pt x="731" y="366"/>
                    <a:pt x="617" y="252"/>
                  </a:cubicBezTo>
                  <a:cubicBezTo>
                    <a:pt x="594" y="274"/>
                    <a:pt x="571" y="274"/>
                    <a:pt x="571" y="274"/>
                  </a:cubicBezTo>
                  <a:cubicBezTo>
                    <a:pt x="366" y="206"/>
                    <a:pt x="183" y="92"/>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22"/>
            <p:cNvSpPr/>
            <p:nvPr/>
          </p:nvSpPr>
          <p:spPr>
            <a:xfrm>
              <a:off x="6982425" y="1882000"/>
              <a:ext cx="3450" cy="1725"/>
            </a:xfrm>
            <a:custGeom>
              <a:avLst/>
              <a:gdLst/>
              <a:ahLst/>
              <a:cxnLst/>
              <a:rect l="l" t="t" r="r" b="b"/>
              <a:pathLst>
                <a:path w="138" h="69" extrusionOk="0">
                  <a:moveTo>
                    <a:pt x="0" y="0"/>
                  </a:moveTo>
                  <a:cubicBezTo>
                    <a:pt x="0" y="0"/>
                    <a:pt x="0" y="0"/>
                    <a:pt x="0" y="23"/>
                  </a:cubicBezTo>
                  <a:cubicBezTo>
                    <a:pt x="21" y="23"/>
                    <a:pt x="59" y="41"/>
                    <a:pt x="84" y="45"/>
                  </a:cubicBezTo>
                  <a:lnTo>
                    <a:pt x="84" y="45"/>
                  </a:lnTo>
                  <a:cubicBezTo>
                    <a:pt x="60" y="30"/>
                    <a:pt x="30" y="15"/>
                    <a:pt x="0" y="0"/>
                  </a:cubicBezTo>
                  <a:close/>
                  <a:moveTo>
                    <a:pt x="84" y="45"/>
                  </a:moveTo>
                  <a:lnTo>
                    <a:pt x="84" y="45"/>
                  </a:lnTo>
                  <a:cubicBezTo>
                    <a:pt x="96" y="53"/>
                    <a:pt x="107" y="61"/>
                    <a:pt x="114" y="69"/>
                  </a:cubicBezTo>
                  <a:lnTo>
                    <a:pt x="137" y="69"/>
                  </a:lnTo>
                  <a:cubicBezTo>
                    <a:pt x="114" y="69"/>
                    <a:pt x="114" y="69"/>
                    <a:pt x="92" y="46"/>
                  </a:cubicBezTo>
                  <a:cubicBezTo>
                    <a:pt x="89" y="46"/>
                    <a:pt x="87" y="46"/>
                    <a:pt x="84" y="45"/>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22"/>
            <p:cNvSpPr/>
            <p:nvPr/>
          </p:nvSpPr>
          <p:spPr>
            <a:xfrm>
              <a:off x="6880275" y="2449200"/>
              <a:ext cx="41100" cy="25850"/>
            </a:xfrm>
            <a:custGeom>
              <a:avLst/>
              <a:gdLst/>
              <a:ahLst/>
              <a:cxnLst/>
              <a:rect l="l" t="t" r="r" b="b"/>
              <a:pathLst>
                <a:path w="1644" h="1034" extrusionOk="0">
                  <a:moveTo>
                    <a:pt x="115" y="1"/>
                  </a:moveTo>
                  <a:cubicBezTo>
                    <a:pt x="92" y="1"/>
                    <a:pt x="69" y="23"/>
                    <a:pt x="46" y="23"/>
                  </a:cubicBezTo>
                  <a:cubicBezTo>
                    <a:pt x="1" y="69"/>
                    <a:pt x="1" y="137"/>
                    <a:pt x="46" y="160"/>
                  </a:cubicBezTo>
                  <a:cubicBezTo>
                    <a:pt x="457" y="571"/>
                    <a:pt x="959" y="868"/>
                    <a:pt x="1507" y="1028"/>
                  </a:cubicBezTo>
                  <a:cubicBezTo>
                    <a:pt x="1515" y="1032"/>
                    <a:pt x="1525" y="1034"/>
                    <a:pt x="1534" y="1034"/>
                  </a:cubicBezTo>
                  <a:cubicBezTo>
                    <a:pt x="1576" y="1034"/>
                    <a:pt x="1621" y="996"/>
                    <a:pt x="1621" y="959"/>
                  </a:cubicBezTo>
                  <a:cubicBezTo>
                    <a:pt x="1644" y="914"/>
                    <a:pt x="1598" y="845"/>
                    <a:pt x="1553" y="845"/>
                  </a:cubicBezTo>
                  <a:cubicBezTo>
                    <a:pt x="1461" y="822"/>
                    <a:pt x="1393" y="777"/>
                    <a:pt x="1302" y="754"/>
                  </a:cubicBezTo>
                  <a:cubicBezTo>
                    <a:pt x="1005" y="617"/>
                    <a:pt x="708" y="457"/>
                    <a:pt x="457" y="274"/>
                  </a:cubicBezTo>
                  <a:cubicBezTo>
                    <a:pt x="366" y="206"/>
                    <a:pt x="274" y="115"/>
                    <a:pt x="183" y="23"/>
                  </a:cubicBezTo>
                  <a:cubicBezTo>
                    <a:pt x="160" y="23"/>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22"/>
            <p:cNvSpPr/>
            <p:nvPr/>
          </p:nvSpPr>
          <p:spPr>
            <a:xfrm>
              <a:off x="6869425" y="2449200"/>
              <a:ext cx="53100" cy="48325"/>
            </a:xfrm>
            <a:custGeom>
              <a:avLst/>
              <a:gdLst/>
              <a:ahLst/>
              <a:cxnLst/>
              <a:rect l="l" t="t" r="r" b="b"/>
              <a:pathLst>
                <a:path w="2124" h="1933" extrusionOk="0">
                  <a:moveTo>
                    <a:pt x="457" y="1"/>
                  </a:moveTo>
                  <a:cubicBezTo>
                    <a:pt x="435" y="1"/>
                    <a:pt x="412" y="23"/>
                    <a:pt x="389" y="46"/>
                  </a:cubicBezTo>
                  <a:cubicBezTo>
                    <a:pt x="252" y="183"/>
                    <a:pt x="161" y="343"/>
                    <a:pt x="69" y="526"/>
                  </a:cubicBezTo>
                  <a:cubicBezTo>
                    <a:pt x="47" y="617"/>
                    <a:pt x="24" y="685"/>
                    <a:pt x="24" y="754"/>
                  </a:cubicBezTo>
                  <a:cubicBezTo>
                    <a:pt x="1" y="845"/>
                    <a:pt x="1" y="914"/>
                    <a:pt x="1" y="1005"/>
                  </a:cubicBezTo>
                  <a:cubicBezTo>
                    <a:pt x="1" y="1142"/>
                    <a:pt x="47" y="1279"/>
                    <a:pt x="92" y="1393"/>
                  </a:cubicBezTo>
                  <a:cubicBezTo>
                    <a:pt x="161" y="1530"/>
                    <a:pt x="252" y="1621"/>
                    <a:pt x="366" y="1712"/>
                  </a:cubicBezTo>
                  <a:cubicBezTo>
                    <a:pt x="457" y="1804"/>
                    <a:pt x="572" y="1849"/>
                    <a:pt x="708" y="1895"/>
                  </a:cubicBezTo>
                  <a:cubicBezTo>
                    <a:pt x="775" y="1922"/>
                    <a:pt x="858" y="1933"/>
                    <a:pt x="942" y="1933"/>
                  </a:cubicBezTo>
                  <a:cubicBezTo>
                    <a:pt x="1002" y="1933"/>
                    <a:pt x="1063" y="1927"/>
                    <a:pt x="1119" y="1918"/>
                  </a:cubicBezTo>
                  <a:cubicBezTo>
                    <a:pt x="1256" y="1895"/>
                    <a:pt x="1393" y="1849"/>
                    <a:pt x="1530" y="1781"/>
                  </a:cubicBezTo>
                  <a:cubicBezTo>
                    <a:pt x="1667" y="1690"/>
                    <a:pt x="1781" y="1553"/>
                    <a:pt x="1895" y="1416"/>
                  </a:cubicBezTo>
                  <a:cubicBezTo>
                    <a:pt x="1987" y="1302"/>
                    <a:pt x="2055" y="1165"/>
                    <a:pt x="2101" y="1028"/>
                  </a:cubicBezTo>
                  <a:cubicBezTo>
                    <a:pt x="2124" y="982"/>
                    <a:pt x="2101" y="914"/>
                    <a:pt x="2055" y="891"/>
                  </a:cubicBezTo>
                  <a:cubicBezTo>
                    <a:pt x="2010" y="891"/>
                    <a:pt x="1941" y="914"/>
                    <a:pt x="1918" y="959"/>
                  </a:cubicBezTo>
                  <a:cubicBezTo>
                    <a:pt x="1895" y="1028"/>
                    <a:pt x="1873" y="1096"/>
                    <a:pt x="1827" y="1165"/>
                  </a:cubicBezTo>
                  <a:cubicBezTo>
                    <a:pt x="1827" y="1165"/>
                    <a:pt x="1827" y="1142"/>
                    <a:pt x="1827" y="1142"/>
                  </a:cubicBezTo>
                  <a:cubicBezTo>
                    <a:pt x="1781" y="1256"/>
                    <a:pt x="1690" y="1347"/>
                    <a:pt x="1621" y="1461"/>
                  </a:cubicBezTo>
                  <a:cubicBezTo>
                    <a:pt x="1553" y="1507"/>
                    <a:pt x="1485" y="1575"/>
                    <a:pt x="1393" y="1621"/>
                  </a:cubicBezTo>
                  <a:cubicBezTo>
                    <a:pt x="1325" y="1667"/>
                    <a:pt x="1256" y="1690"/>
                    <a:pt x="1188" y="1712"/>
                  </a:cubicBezTo>
                  <a:cubicBezTo>
                    <a:pt x="1119" y="1735"/>
                    <a:pt x="1051" y="1735"/>
                    <a:pt x="982" y="1735"/>
                  </a:cubicBezTo>
                  <a:cubicBezTo>
                    <a:pt x="914" y="1735"/>
                    <a:pt x="845" y="1735"/>
                    <a:pt x="777" y="1712"/>
                  </a:cubicBezTo>
                  <a:cubicBezTo>
                    <a:pt x="708" y="1690"/>
                    <a:pt x="663" y="1667"/>
                    <a:pt x="594" y="1644"/>
                  </a:cubicBezTo>
                  <a:cubicBezTo>
                    <a:pt x="526" y="1598"/>
                    <a:pt x="480" y="1553"/>
                    <a:pt x="435" y="1507"/>
                  </a:cubicBezTo>
                  <a:cubicBezTo>
                    <a:pt x="389" y="1461"/>
                    <a:pt x="343" y="1416"/>
                    <a:pt x="298" y="1347"/>
                  </a:cubicBezTo>
                  <a:cubicBezTo>
                    <a:pt x="275" y="1302"/>
                    <a:pt x="252" y="1233"/>
                    <a:pt x="229" y="1165"/>
                  </a:cubicBezTo>
                  <a:cubicBezTo>
                    <a:pt x="206" y="1096"/>
                    <a:pt x="183" y="1028"/>
                    <a:pt x="183" y="959"/>
                  </a:cubicBezTo>
                  <a:cubicBezTo>
                    <a:pt x="183" y="891"/>
                    <a:pt x="206" y="799"/>
                    <a:pt x="229" y="731"/>
                  </a:cubicBezTo>
                  <a:cubicBezTo>
                    <a:pt x="252" y="617"/>
                    <a:pt x="298" y="526"/>
                    <a:pt x="343" y="434"/>
                  </a:cubicBezTo>
                  <a:cubicBezTo>
                    <a:pt x="389" y="343"/>
                    <a:pt x="457" y="252"/>
                    <a:pt x="549" y="160"/>
                  </a:cubicBezTo>
                  <a:cubicBezTo>
                    <a:pt x="572" y="115"/>
                    <a:pt x="572" y="46"/>
                    <a:pt x="526" y="23"/>
                  </a:cubicBezTo>
                  <a:cubicBezTo>
                    <a:pt x="503" y="1"/>
                    <a:pt x="480"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22"/>
            <p:cNvSpPr/>
            <p:nvPr/>
          </p:nvSpPr>
          <p:spPr>
            <a:xfrm>
              <a:off x="6779275" y="1827200"/>
              <a:ext cx="324725" cy="759350"/>
            </a:xfrm>
            <a:custGeom>
              <a:avLst/>
              <a:gdLst/>
              <a:ahLst/>
              <a:cxnLst/>
              <a:rect l="l" t="t" r="r" b="b"/>
              <a:pathLst>
                <a:path w="12989" h="30374" extrusionOk="0">
                  <a:moveTo>
                    <a:pt x="32" y="175"/>
                  </a:moveTo>
                  <a:cubicBezTo>
                    <a:pt x="21" y="177"/>
                    <a:pt x="11" y="180"/>
                    <a:pt x="0" y="184"/>
                  </a:cubicBezTo>
                  <a:cubicBezTo>
                    <a:pt x="11" y="181"/>
                    <a:pt x="22" y="178"/>
                    <a:pt x="32" y="175"/>
                  </a:cubicBezTo>
                  <a:close/>
                  <a:moveTo>
                    <a:pt x="1804" y="1"/>
                  </a:moveTo>
                  <a:cubicBezTo>
                    <a:pt x="1598" y="1"/>
                    <a:pt x="1370" y="1"/>
                    <a:pt x="1165" y="24"/>
                  </a:cubicBezTo>
                  <a:cubicBezTo>
                    <a:pt x="959" y="47"/>
                    <a:pt x="731" y="69"/>
                    <a:pt x="525" y="92"/>
                  </a:cubicBezTo>
                  <a:cubicBezTo>
                    <a:pt x="355" y="114"/>
                    <a:pt x="184" y="135"/>
                    <a:pt x="32" y="175"/>
                  </a:cubicBezTo>
                  <a:lnTo>
                    <a:pt x="32" y="175"/>
                  </a:lnTo>
                  <a:cubicBezTo>
                    <a:pt x="96" y="161"/>
                    <a:pt x="170" y="161"/>
                    <a:pt x="229" y="161"/>
                  </a:cubicBezTo>
                  <a:cubicBezTo>
                    <a:pt x="457" y="138"/>
                    <a:pt x="685" y="138"/>
                    <a:pt x="914" y="138"/>
                  </a:cubicBezTo>
                  <a:cubicBezTo>
                    <a:pt x="1142" y="138"/>
                    <a:pt x="1393" y="161"/>
                    <a:pt x="1644" y="184"/>
                  </a:cubicBezTo>
                  <a:cubicBezTo>
                    <a:pt x="1758" y="184"/>
                    <a:pt x="1872" y="206"/>
                    <a:pt x="1986" y="206"/>
                  </a:cubicBezTo>
                  <a:cubicBezTo>
                    <a:pt x="2100" y="229"/>
                    <a:pt x="2215" y="229"/>
                    <a:pt x="2329" y="229"/>
                  </a:cubicBezTo>
                  <a:cubicBezTo>
                    <a:pt x="3036" y="275"/>
                    <a:pt x="3767" y="389"/>
                    <a:pt x="4451" y="617"/>
                  </a:cubicBezTo>
                  <a:cubicBezTo>
                    <a:pt x="4451" y="594"/>
                    <a:pt x="4451" y="594"/>
                    <a:pt x="4451" y="594"/>
                  </a:cubicBezTo>
                  <a:cubicBezTo>
                    <a:pt x="4748" y="686"/>
                    <a:pt x="5022" y="800"/>
                    <a:pt x="5319" y="914"/>
                  </a:cubicBezTo>
                  <a:cubicBezTo>
                    <a:pt x="5593" y="1028"/>
                    <a:pt x="5889" y="1165"/>
                    <a:pt x="6163" y="1302"/>
                  </a:cubicBezTo>
                  <a:cubicBezTo>
                    <a:pt x="6711" y="1576"/>
                    <a:pt x="7236" y="1850"/>
                    <a:pt x="7761" y="2169"/>
                  </a:cubicBezTo>
                  <a:cubicBezTo>
                    <a:pt x="8172" y="2443"/>
                    <a:pt x="8583" y="2717"/>
                    <a:pt x="8948" y="3037"/>
                  </a:cubicBezTo>
                  <a:cubicBezTo>
                    <a:pt x="9359" y="3333"/>
                    <a:pt x="9724" y="3699"/>
                    <a:pt x="10066" y="4064"/>
                  </a:cubicBezTo>
                  <a:cubicBezTo>
                    <a:pt x="10066" y="4064"/>
                    <a:pt x="10066" y="4064"/>
                    <a:pt x="10044" y="4041"/>
                  </a:cubicBezTo>
                  <a:lnTo>
                    <a:pt x="10044" y="4041"/>
                  </a:lnTo>
                  <a:cubicBezTo>
                    <a:pt x="10660" y="4703"/>
                    <a:pt x="11185" y="5433"/>
                    <a:pt x="11596" y="6232"/>
                  </a:cubicBezTo>
                  <a:cubicBezTo>
                    <a:pt x="11596" y="6209"/>
                    <a:pt x="11596" y="6209"/>
                    <a:pt x="11596" y="6209"/>
                  </a:cubicBezTo>
                  <a:cubicBezTo>
                    <a:pt x="11778" y="6597"/>
                    <a:pt x="11961" y="6986"/>
                    <a:pt x="12121" y="7396"/>
                  </a:cubicBezTo>
                  <a:cubicBezTo>
                    <a:pt x="12258" y="7784"/>
                    <a:pt x="12395" y="8195"/>
                    <a:pt x="12486" y="8629"/>
                  </a:cubicBezTo>
                  <a:cubicBezTo>
                    <a:pt x="12486" y="8606"/>
                    <a:pt x="12486" y="8606"/>
                    <a:pt x="12486" y="8606"/>
                  </a:cubicBezTo>
                  <a:cubicBezTo>
                    <a:pt x="12600" y="9085"/>
                    <a:pt x="12669" y="9588"/>
                    <a:pt x="12737" y="10090"/>
                  </a:cubicBezTo>
                  <a:cubicBezTo>
                    <a:pt x="12783" y="10592"/>
                    <a:pt x="12783" y="11117"/>
                    <a:pt x="12783" y="11619"/>
                  </a:cubicBezTo>
                  <a:cubicBezTo>
                    <a:pt x="12737" y="13103"/>
                    <a:pt x="12463" y="14586"/>
                    <a:pt x="12029" y="16024"/>
                  </a:cubicBezTo>
                  <a:cubicBezTo>
                    <a:pt x="12029" y="16024"/>
                    <a:pt x="12029" y="16047"/>
                    <a:pt x="12029" y="16047"/>
                  </a:cubicBezTo>
                  <a:cubicBezTo>
                    <a:pt x="11756" y="16915"/>
                    <a:pt x="11436" y="17782"/>
                    <a:pt x="11071" y="18626"/>
                  </a:cubicBezTo>
                  <a:cubicBezTo>
                    <a:pt x="10683" y="19471"/>
                    <a:pt x="10272" y="20293"/>
                    <a:pt x="9838" y="21114"/>
                  </a:cubicBezTo>
                  <a:cubicBezTo>
                    <a:pt x="9405" y="21913"/>
                    <a:pt x="8925" y="22712"/>
                    <a:pt x="8469" y="23511"/>
                  </a:cubicBezTo>
                  <a:cubicBezTo>
                    <a:pt x="8218" y="23899"/>
                    <a:pt x="7989" y="24310"/>
                    <a:pt x="7738" y="24698"/>
                  </a:cubicBezTo>
                  <a:cubicBezTo>
                    <a:pt x="7510" y="25063"/>
                    <a:pt x="7282" y="25451"/>
                    <a:pt x="7054" y="25839"/>
                  </a:cubicBezTo>
                  <a:cubicBezTo>
                    <a:pt x="6757" y="26364"/>
                    <a:pt x="6437" y="26889"/>
                    <a:pt x="6095" y="27414"/>
                  </a:cubicBezTo>
                  <a:cubicBezTo>
                    <a:pt x="6095" y="27437"/>
                    <a:pt x="6095" y="27437"/>
                    <a:pt x="6095" y="27437"/>
                  </a:cubicBezTo>
                  <a:cubicBezTo>
                    <a:pt x="5479" y="28418"/>
                    <a:pt x="4839" y="29354"/>
                    <a:pt x="4041" y="30222"/>
                  </a:cubicBezTo>
                  <a:cubicBezTo>
                    <a:pt x="4018" y="30244"/>
                    <a:pt x="4018" y="30313"/>
                    <a:pt x="4063" y="30359"/>
                  </a:cubicBezTo>
                  <a:cubicBezTo>
                    <a:pt x="4082" y="30368"/>
                    <a:pt x="4101" y="30374"/>
                    <a:pt x="4120" y="30374"/>
                  </a:cubicBezTo>
                  <a:cubicBezTo>
                    <a:pt x="4147" y="30374"/>
                    <a:pt x="4174" y="30363"/>
                    <a:pt x="4200" y="30336"/>
                  </a:cubicBezTo>
                  <a:cubicBezTo>
                    <a:pt x="5410" y="29035"/>
                    <a:pt x="6323" y="27483"/>
                    <a:pt x="7213" y="25953"/>
                  </a:cubicBezTo>
                  <a:cubicBezTo>
                    <a:pt x="7442" y="25588"/>
                    <a:pt x="7670" y="25200"/>
                    <a:pt x="7898" y="24812"/>
                  </a:cubicBezTo>
                  <a:cubicBezTo>
                    <a:pt x="8126" y="24424"/>
                    <a:pt x="8377" y="24036"/>
                    <a:pt x="8606" y="23648"/>
                  </a:cubicBezTo>
                  <a:cubicBezTo>
                    <a:pt x="9085" y="22849"/>
                    <a:pt x="9541" y="22050"/>
                    <a:pt x="9998" y="21228"/>
                  </a:cubicBezTo>
                  <a:cubicBezTo>
                    <a:pt x="10865" y="19608"/>
                    <a:pt x="11641" y="17919"/>
                    <a:pt x="12189" y="16161"/>
                  </a:cubicBezTo>
                  <a:cubicBezTo>
                    <a:pt x="12440" y="15362"/>
                    <a:pt x="12623" y="14541"/>
                    <a:pt x="12760" y="13719"/>
                  </a:cubicBezTo>
                  <a:cubicBezTo>
                    <a:pt x="12897" y="12920"/>
                    <a:pt x="12965" y="12121"/>
                    <a:pt x="12988" y="11300"/>
                  </a:cubicBezTo>
                  <a:cubicBezTo>
                    <a:pt x="12988" y="10523"/>
                    <a:pt x="12920" y="9725"/>
                    <a:pt x="12760" y="8948"/>
                  </a:cubicBezTo>
                  <a:cubicBezTo>
                    <a:pt x="12600" y="8172"/>
                    <a:pt x="12372" y="7419"/>
                    <a:pt x="12052" y="6712"/>
                  </a:cubicBezTo>
                  <a:cubicBezTo>
                    <a:pt x="11710" y="5958"/>
                    <a:pt x="11276" y="5251"/>
                    <a:pt x="10774" y="4612"/>
                  </a:cubicBezTo>
                  <a:cubicBezTo>
                    <a:pt x="10523" y="4269"/>
                    <a:pt x="10249" y="3950"/>
                    <a:pt x="9952" y="3653"/>
                  </a:cubicBezTo>
                  <a:cubicBezTo>
                    <a:pt x="9656" y="3356"/>
                    <a:pt x="9336" y="3082"/>
                    <a:pt x="8994" y="2809"/>
                  </a:cubicBezTo>
                  <a:cubicBezTo>
                    <a:pt x="8332" y="2284"/>
                    <a:pt x="7624" y="1850"/>
                    <a:pt x="6871" y="1439"/>
                  </a:cubicBezTo>
                  <a:cubicBezTo>
                    <a:pt x="6506" y="1256"/>
                    <a:pt x="6118" y="1074"/>
                    <a:pt x="5730" y="891"/>
                  </a:cubicBezTo>
                  <a:cubicBezTo>
                    <a:pt x="5547" y="800"/>
                    <a:pt x="5342" y="709"/>
                    <a:pt x="5136" y="640"/>
                  </a:cubicBezTo>
                  <a:cubicBezTo>
                    <a:pt x="4931" y="549"/>
                    <a:pt x="4703" y="480"/>
                    <a:pt x="4497" y="412"/>
                  </a:cubicBezTo>
                  <a:cubicBezTo>
                    <a:pt x="4063" y="275"/>
                    <a:pt x="3630" y="184"/>
                    <a:pt x="3173" y="115"/>
                  </a:cubicBezTo>
                  <a:cubicBezTo>
                    <a:pt x="2968" y="92"/>
                    <a:pt x="2740" y="69"/>
                    <a:pt x="2511" y="47"/>
                  </a:cubicBezTo>
                  <a:cubicBezTo>
                    <a:pt x="2351" y="47"/>
                    <a:pt x="2192" y="24"/>
                    <a:pt x="2009" y="24"/>
                  </a:cubicBezTo>
                  <a:cubicBezTo>
                    <a:pt x="1963" y="24"/>
                    <a:pt x="1895" y="1"/>
                    <a:pt x="18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22"/>
            <p:cNvSpPr/>
            <p:nvPr/>
          </p:nvSpPr>
          <p:spPr>
            <a:xfrm>
              <a:off x="7080000" y="2227800"/>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22"/>
            <p:cNvSpPr/>
            <p:nvPr/>
          </p:nvSpPr>
          <p:spPr>
            <a:xfrm>
              <a:off x="7080000" y="222837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22"/>
            <p:cNvSpPr/>
            <p:nvPr/>
          </p:nvSpPr>
          <p:spPr>
            <a:xfrm>
              <a:off x="6766725" y="1830075"/>
              <a:ext cx="8000" cy="1725"/>
            </a:xfrm>
            <a:custGeom>
              <a:avLst/>
              <a:gdLst/>
              <a:ahLst/>
              <a:cxnLst/>
              <a:rect l="l" t="t" r="r" b="b"/>
              <a:pathLst>
                <a:path w="320" h="69" extrusionOk="0">
                  <a:moveTo>
                    <a:pt x="206" y="0"/>
                  </a:moveTo>
                  <a:cubicBezTo>
                    <a:pt x="160" y="23"/>
                    <a:pt x="114" y="23"/>
                    <a:pt x="69" y="46"/>
                  </a:cubicBezTo>
                  <a:cubicBezTo>
                    <a:pt x="53" y="46"/>
                    <a:pt x="37" y="57"/>
                    <a:pt x="22" y="63"/>
                  </a:cubicBezTo>
                  <a:lnTo>
                    <a:pt x="22" y="63"/>
                  </a:lnTo>
                  <a:cubicBezTo>
                    <a:pt x="109" y="42"/>
                    <a:pt x="214" y="21"/>
                    <a:pt x="320" y="0"/>
                  </a:cubicBezTo>
                  <a:close/>
                  <a:moveTo>
                    <a:pt x="22" y="63"/>
                  </a:moveTo>
                  <a:cubicBezTo>
                    <a:pt x="14" y="65"/>
                    <a:pt x="7" y="67"/>
                    <a:pt x="0" y="69"/>
                  </a:cubicBezTo>
                  <a:cubicBezTo>
                    <a:pt x="7" y="69"/>
                    <a:pt x="14" y="66"/>
                    <a:pt x="22" y="6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22"/>
            <p:cNvSpPr/>
            <p:nvPr/>
          </p:nvSpPr>
          <p:spPr>
            <a:xfrm>
              <a:off x="6764450" y="1835200"/>
              <a:ext cx="6300" cy="1175"/>
            </a:xfrm>
            <a:custGeom>
              <a:avLst/>
              <a:gdLst/>
              <a:ahLst/>
              <a:cxnLst/>
              <a:rect l="l" t="t" r="r" b="b"/>
              <a:pathLst>
                <a:path w="252" h="47" extrusionOk="0">
                  <a:moveTo>
                    <a:pt x="251" y="1"/>
                  </a:moveTo>
                  <a:cubicBezTo>
                    <a:pt x="192" y="1"/>
                    <a:pt x="142" y="10"/>
                    <a:pt x="89" y="23"/>
                  </a:cubicBezTo>
                  <a:lnTo>
                    <a:pt x="89" y="23"/>
                  </a:lnTo>
                  <a:cubicBezTo>
                    <a:pt x="90" y="23"/>
                    <a:pt x="90" y="23"/>
                    <a:pt x="91" y="23"/>
                  </a:cubicBezTo>
                  <a:cubicBezTo>
                    <a:pt x="137" y="23"/>
                    <a:pt x="183" y="1"/>
                    <a:pt x="251" y="1"/>
                  </a:cubicBezTo>
                  <a:close/>
                  <a:moveTo>
                    <a:pt x="89" y="23"/>
                  </a:moveTo>
                  <a:lnTo>
                    <a:pt x="89" y="23"/>
                  </a:lnTo>
                  <a:cubicBezTo>
                    <a:pt x="67" y="23"/>
                    <a:pt x="44" y="24"/>
                    <a:pt x="0" y="46"/>
                  </a:cubicBezTo>
                  <a:cubicBezTo>
                    <a:pt x="32" y="38"/>
                    <a:pt x="61" y="30"/>
                    <a:pt x="89"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22"/>
            <p:cNvSpPr/>
            <p:nvPr/>
          </p:nvSpPr>
          <p:spPr>
            <a:xfrm>
              <a:off x="6890550" y="1842625"/>
              <a:ext cx="600" cy="25"/>
            </a:xfrm>
            <a:custGeom>
              <a:avLst/>
              <a:gdLst/>
              <a:ahLst/>
              <a:cxnLst/>
              <a:rect l="l" t="t" r="r" b="b"/>
              <a:pathLst>
                <a:path w="24" h="1" extrusionOk="0">
                  <a:moveTo>
                    <a:pt x="23" y="0"/>
                  </a:moveTo>
                  <a:cubicBezTo>
                    <a:pt x="0" y="0"/>
                    <a:pt x="0" y="0"/>
                    <a:pt x="0" y="0"/>
                  </a:cubicBezTo>
                  <a:cubicBezTo>
                    <a:pt x="0" y="0"/>
                    <a:pt x="0" y="0"/>
                    <a:pt x="23"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22"/>
            <p:cNvSpPr/>
            <p:nvPr/>
          </p:nvSpPr>
          <p:spPr>
            <a:xfrm>
              <a:off x="7069150" y="19830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22"/>
            <p:cNvSpPr/>
            <p:nvPr/>
          </p:nvSpPr>
          <p:spPr>
            <a:xfrm>
              <a:off x="7080000" y="2227800"/>
              <a:ext cx="25" cy="25"/>
            </a:xfrm>
            <a:custGeom>
              <a:avLst/>
              <a:gdLst/>
              <a:ahLst/>
              <a:cxnLst/>
              <a:rect l="l" t="t" r="r" b="b"/>
              <a:pathLst>
                <a:path w="1" h="1" extrusionOk="0">
                  <a:moveTo>
                    <a:pt x="0" y="0"/>
                  </a:move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22"/>
            <p:cNvSpPr/>
            <p:nvPr/>
          </p:nvSpPr>
          <p:spPr>
            <a:xfrm>
              <a:off x="7080000" y="2227800"/>
              <a:ext cx="25" cy="600"/>
            </a:xfrm>
            <a:custGeom>
              <a:avLst/>
              <a:gdLst/>
              <a:ahLst/>
              <a:cxnLst/>
              <a:rect l="l" t="t" r="r" b="b"/>
              <a:pathLst>
                <a:path w="1" h="24" extrusionOk="0">
                  <a:moveTo>
                    <a:pt x="0" y="23"/>
                  </a:moveTo>
                  <a:cubicBezTo>
                    <a:pt x="0" y="23"/>
                    <a:pt x="0" y="23"/>
                    <a:pt x="0" y="23"/>
                  </a:cubicBezTo>
                  <a:cubicBezTo>
                    <a:pt x="0" y="23"/>
                    <a:pt x="0" y="23"/>
                    <a:pt x="0" y="23"/>
                  </a:cubicBezTo>
                  <a:cubicBezTo>
                    <a:pt x="0" y="23"/>
                    <a:pt x="0" y="23"/>
                    <a:pt x="0" y="23"/>
                  </a:cubicBezTo>
                  <a:cubicBezTo>
                    <a:pt x="0" y="23"/>
                    <a:pt x="0" y="0"/>
                    <a:pt x="0" y="0"/>
                  </a:cubicBezTo>
                  <a:cubicBezTo>
                    <a:pt x="0" y="0"/>
                    <a:pt x="0" y="23"/>
                    <a:pt x="0"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22"/>
            <p:cNvSpPr/>
            <p:nvPr/>
          </p:nvSpPr>
          <p:spPr>
            <a:xfrm>
              <a:off x="7080000" y="2228375"/>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22"/>
            <p:cNvSpPr/>
            <p:nvPr/>
          </p:nvSpPr>
          <p:spPr>
            <a:xfrm>
              <a:off x="6932200" y="25125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22"/>
            <p:cNvSpPr/>
            <p:nvPr/>
          </p:nvSpPr>
          <p:spPr>
            <a:xfrm>
              <a:off x="6338175" y="1827775"/>
              <a:ext cx="685925" cy="792075"/>
            </a:xfrm>
            <a:custGeom>
              <a:avLst/>
              <a:gdLst/>
              <a:ahLst/>
              <a:cxnLst/>
              <a:rect l="l" t="t" r="r" b="b"/>
              <a:pathLst>
                <a:path w="27437" h="31683" extrusionOk="0">
                  <a:moveTo>
                    <a:pt x="4634" y="9861"/>
                  </a:moveTo>
                  <a:lnTo>
                    <a:pt x="4611" y="9884"/>
                  </a:lnTo>
                  <a:lnTo>
                    <a:pt x="4611" y="9884"/>
                  </a:lnTo>
                  <a:cubicBezTo>
                    <a:pt x="4611" y="9884"/>
                    <a:pt x="4634" y="9884"/>
                    <a:pt x="4634" y="9861"/>
                  </a:cubicBezTo>
                  <a:close/>
                  <a:moveTo>
                    <a:pt x="18809" y="1"/>
                  </a:moveTo>
                  <a:cubicBezTo>
                    <a:pt x="18306" y="1"/>
                    <a:pt x="17827" y="46"/>
                    <a:pt x="17325" y="115"/>
                  </a:cubicBezTo>
                  <a:cubicBezTo>
                    <a:pt x="16640" y="206"/>
                    <a:pt x="15978" y="343"/>
                    <a:pt x="15316" y="549"/>
                  </a:cubicBezTo>
                  <a:cubicBezTo>
                    <a:pt x="14632" y="754"/>
                    <a:pt x="13970" y="1005"/>
                    <a:pt x="13331" y="1302"/>
                  </a:cubicBezTo>
                  <a:cubicBezTo>
                    <a:pt x="12691" y="1621"/>
                    <a:pt x="12075" y="1964"/>
                    <a:pt x="11482" y="2352"/>
                  </a:cubicBezTo>
                  <a:cubicBezTo>
                    <a:pt x="10843" y="2763"/>
                    <a:pt x="10203" y="3242"/>
                    <a:pt x="9610" y="3767"/>
                  </a:cubicBezTo>
                  <a:cubicBezTo>
                    <a:pt x="8332" y="4840"/>
                    <a:pt x="7168" y="6072"/>
                    <a:pt x="6141" y="7396"/>
                  </a:cubicBezTo>
                  <a:cubicBezTo>
                    <a:pt x="5068" y="8743"/>
                    <a:pt x="4132" y="10204"/>
                    <a:pt x="3310" y="11733"/>
                  </a:cubicBezTo>
                  <a:cubicBezTo>
                    <a:pt x="2511" y="13217"/>
                    <a:pt x="1804" y="14769"/>
                    <a:pt x="1256" y="16389"/>
                  </a:cubicBezTo>
                  <a:cubicBezTo>
                    <a:pt x="708" y="17896"/>
                    <a:pt x="297" y="19471"/>
                    <a:pt x="23" y="21069"/>
                  </a:cubicBezTo>
                  <a:cubicBezTo>
                    <a:pt x="1" y="21114"/>
                    <a:pt x="46" y="21183"/>
                    <a:pt x="92" y="21183"/>
                  </a:cubicBezTo>
                  <a:cubicBezTo>
                    <a:pt x="160" y="21183"/>
                    <a:pt x="206" y="21160"/>
                    <a:pt x="206" y="21091"/>
                  </a:cubicBezTo>
                  <a:cubicBezTo>
                    <a:pt x="411" y="19882"/>
                    <a:pt x="708" y="18695"/>
                    <a:pt x="1073" y="17508"/>
                  </a:cubicBezTo>
                  <a:cubicBezTo>
                    <a:pt x="1918" y="14837"/>
                    <a:pt x="3105" y="12258"/>
                    <a:pt x="4611" y="9884"/>
                  </a:cubicBezTo>
                  <a:cubicBezTo>
                    <a:pt x="5889" y="7876"/>
                    <a:pt x="7419" y="6004"/>
                    <a:pt x="9176" y="4383"/>
                  </a:cubicBezTo>
                  <a:cubicBezTo>
                    <a:pt x="9793" y="3835"/>
                    <a:pt x="10432" y="3310"/>
                    <a:pt x="11094" y="2831"/>
                  </a:cubicBezTo>
                  <a:cubicBezTo>
                    <a:pt x="11710" y="2420"/>
                    <a:pt x="12349" y="2032"/>
                    <a:pt x="13011" y="1690"/>
                  </a:cubicBezTo>
                  <a:lnTo>
                    <a:pt x="13011" y="1690"/>
                  </a:lnTo>
                  <a:lnTo>
                    <a:pt x="12988" y="1713"/>
                  </a:lnTo>
                  <a:cubicBezTo>
                    <a:pt x="14061" y="1142"/>
                    <a:pt x="15225" y="731"/>
                    <a:pt x="16412" y="457"/>
                  </a:cubicBezTo>
                  <a:cubicBezTo>
                    <a:pt x="17208" y="302"/>
                    <a:pt x="18004" y="196"/>
                    <a:pt x="18815" y="196"/>
                  </a:cubicBezTo>
                  <a:cubicBezTo>
                    <a:pt x="18957" y="196"/>
                    <a:pt x="19099" y="199"/>
                    <a:pt x="19242" y="206"/>
                  </a:cubicBezTo>
                  <a:lnTo>
                    <a:pt x="19219" y="206"/>
                  </a:lnTo>
                  <a:cubicBezTo>
                    <a:pt x="19607" y="229"/>
                    <a:pt x="19995" y="252"/>
                    <a:pt x="20361" y="320"/>
                  </a:cubicBezTo>
                  <a:cubicBezTo>
                    <a:pt x="20749" y="389"/>
                    <a:pt x="21137" y="480"/>
                    <a:pt x="21502" y="594"/>
                  </a:cubicBezTo>
                  <a:lnTo>
                    <a:pt x="21525" y="594"/>
                  </a:lnTo>
                  <a:cubicBezTo>
                    <a:pt x="21844" y="708"/>
                    <a:pt x="22141" y="823"/>
                    <a:pt x="22461" y="959"/>
                  </a:cubicBezTo>
                  <a:cubicBezTo>
                    <a:pt x="22780" y="1096"/>
                    <a:pt x="23077" y="1279"/>
                    <a:pt x="23396" y="1462"/>
                  </a:cubicBezTo>
                  <a:lnTo>
                    <a:pt x="23374" y="1462"/>
                  </a:lnTo>
                  <a:cubicBezTo>
                    <a:pt x="23670" y="1644"/>
                    <a:pt x="23944" y="1850"/>
                    <a:pt x="24195" y="2078"/>
                  </a:cubicBezTo>
                  <a:cubicBezTo>
                    <a:pt x="24492" y="2306"/>
                    <a:pt x="24743" y="2557"/>
                    <a:pt x="24994" y="2831"/>
                  </a:cubicBezTo>
                  <a:cubicBezTo>
                    <a:pt x="25245" y="3105"/>
                    <a:pt x="25496" y="3402"/>
                    <a:pt x="25725" y="3721"/>
                  </a:cubicBezTo>
                  <a:cubicBezTo>
                    <a:pt x="25953" y="4087"/>
                    <a:pt x="26181" y="4452"/>
                    <a:pt x="26364" y="4817"/>
                  </a:cubicBezTo>
                  <a:cubicBezTo>
                    <a:pt x="26524" y="5114"/>
                    <a:pt x="26660" y="5433"/>
                    <a:pt x="26775" y="5753"/>
                  </a:cubicBezTo>
                  <a:cubicBezTo>
                    <a:pt x="26866" y="6050"/>
                    <a:pt x="26957" y="6369"/>
                    <a:pt x="27026" y="6689"/>
                  </a:cubicBezTo>
                  <a:cubicBezTo>
                    <a:pt x="27117" y="7122"/>
                    <a:pt x="27163" y="7556"/>
                    <a:pt x="27208" y="7990"/>
                  </a:cubicBezTo>
                  <a:cubicBezTo>
                    <a:pt x="27231" y="8416"/>
                    <a:pt x="27231" y="8864"/>
                    <a:pt x="27231" y="9291"/>
                  </a:cubicBezTo>
                  <a:lnTo>
                    <a:pt x="27231" y="9291"/>
                  </a:lnTo>
                  <a:cubicBezTo>
                    <a:pt x="27185" y="10090"/>
                    <a:pt x="27071" y="10888"/>
                    <a:pt x="26934" y="11687"/>
                  </a:cubicBezTo>
                  <a:cubicBezTo>
                    <a:pt x="26866" y="12075"/>
                    <a:pt x="26797" y="12441"/>
                    <a:pt x="26706" y="12829"/>
                  </a:cubicBezTo>
                  <a:cubicBezTo>
                    <a:pt x="26615" y="13239"/>
                    <a:pt x="26501" y="13650"/>
                    <a:pt x="26364" y="14038"/>
                  </a:cubicBezTo>
                  <a:cubicBezTo>
                    <a:pt x="26364" y="14038"/>
                    <a:pt x="26364" y="14061"/>
                    <a:pt x="26364" y="14061"/>
                  </a:cubicBezTo>
                  <a:cubicBezTo>
                    <a:pt x="25588" y="16503"/>
                    <a:pt x="24378" y="18786"/>
                    <a:pt x="23008" y="20954"/>
                  </a:cubicBezTo>
                  <a:cubicBezTo>
                    <a:pt x="23008" y="20932"/>
                    <a:pt x="23008" y="20932"/>
                    <a:pt x="23008" y="20932"/>
                  </a:cubicBezTo>
                  <a:cubicBezTo>
                    <a:pt x="22483" y="21753"/>
                    <a:pt x="21936" y="22575"/>
                    <a:pt x="21365" y="23374"/>
                  </a:cubicBezTo>
                  <a:cubicBezTo>
                    <a:pt x="20794" y="24173"/>
                    <a:pt x="20201" y="24994"/>
                    <a:pt x="19585" y="25771"/>
                  </a:cubicBezTo>
                  <a:cubicBezTo>
                    <a:pt x="18352" y="27345"/>
                    <a:pt x="17051" y="28852"/>
                    <a:pt x="15659" y="30267"/>
                  </a:cubicBezTo>
                  <a:cubicBezTo>
                    <a:pt x="15225" y="30701"/>
                    <a:pt x="14791" y="31112"/>
                    <a:pt x="14358" y="31523"/>
                  </a:cubicBezTo>
                  <a:cubicBezTo>
                    <a:pt x="14358" y="31545"/>
                    <a:pt x="14335" y="31568"/>
                    <a:pt x="14335" y="31591"/>
                  </a:cubicBezTo>
                  <a:cubicBezTo>
                    <a:pt x="14335" y="31637"/>
                    <a:pt x="14358" y="31659"/>
                    <a:pt x="14380" y="31659"/>
                  </a:cubicBezTo>
                  <a:cubicBezTo>
                    <a:pt x="14403" y="31682"/>
                    <a:pt x="14426" y="31682"/>
                    <a:pt x="14449" y="31682"/>
                  </a:cubicBezTo>
                  <a:cubicBezTo>
                    <a:pt x="14472" y="31682"/>
                    <a:pt x="14495" y="31682"/>
                    <a:pt x="14517" y="31659"/>
                  </a:cubicBezTo>
                  <a:cubicBezTo>
                    <a:pt x="15955" y="30290"/>
                    <a:pt x="17325" y="28829"/>
                    <a:pt x="18603" y="27300"/>
                  </a:cubicBezTo>
                  <a:cubicBezTo>
                    <a:pt x="19881" y="25771"/>
                    <a:pt x="21068" y="24173"/>
                    <a:pt x="22187" y="22552"/>
                  </a:cubicBezTo>
                  <a:cubicBezTo>
                    <a:pt x="23305" y="20909"/>
                    <a:pt x="24332" y="19220"/>
                    <a:pt x="25222" y="17439"/>
                  </a:cubicBezTo>
                  <a:cubicBezTo>
                    <a:pt x="25656" y="16526"/>
                    <a:pt x="26044" y="15613"/>
                    <a:pt x="26364" y="14677"/>
                  </a:cubicBezTo>
                  <a:cubicBezTo>
                    <a:pt x="26524" y="14221"/>
                    <a:pt x="26660" y="13764"/>
                    <a:pt x="26775" y="13308"/>
                  </a:cubicBezTo>
                  <a:cubicBezTo>
                    <a:pt x="26889" y="12851"/>
                    <a:pt x="27003" y="12395"/>
                    <a:pt x="27094" y="11938"/>
                  </a:cubicBezTo>
                  <a:cubicBezTo>
                    <a:pt x="27277" y="11025"/>
                    <a:pt x="27391" y="10112"/>
                    <a:pt x="27414" y="9199"/>
                  </a:cubicBezTo>
                  <a:cubicBezTo>
                    <a:pt x="27437" y="8743"/>
                    <a:pt x="27437" y="8264"/>
                    <a:pt x="27391" y="7807"/>
                  </a:cubicBezTo>
                  <a:cubicBezTo>
                    <a:pt x="27345" y="7351"/>
                    <a:pt x="27277" y="6917"/>
                    <a:pt x="27185" y="6483"/>
                  </a:cubicBezTo>
                  <a:cubicBezTo>
                    <a:pt x="27071" y="6027"/>
                    <a:pt x="26934" y="5593"/>
                    <a:pt x="26752" y="5159"/>
                  </a:cubicBezTo>
                  <a:cubicBezTo>
                    <a:pt x="26569" y="4748"/>
                    <a:pt x="26364" y="4383"/>
                    <a:pt x="26136" y="4018"/>
                  </a:cubicBezTo>
                  <a:cubicBezTo>
                    <a:pt x="25747" y="3379"/>
                    <a:pt x="25268" y="2808"/>
                    <a:pt x="24743" y="2283"/>
                  </a:cubicBezTo>
                  <a:cubicBezTo>
                    <a:pt x="24241" y="1804"/>
                    <a:pt x="23693" y="1416"/>
                    <a:pt x="23100" y="1074"/>
                  </a:cubicBezTo>
                  <a:cubicBezTo>
                    <a:pt x="22529" y="754"/>
                    <a:pt x="21913" y="503"/>
                    <a:pt x="21297" y="320"/>
                  </a:cubicBezTo>
                  <a:cubicBezTo>
                    <a:pt x="20475" y="115"/>
                    <a:pt x="19653" y="1"/>
                    <a:pt x="18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22"/>
            <p:cNvSpPr/>
            <p:nvPr/>
          </p:nvSpPr>
          <p:spPr>
            <a:xfrm>
              <a:off x="6338750" y="2353325"/>
              <a:ext cx="545550" cy="270725"/>
            </a:xfrm>
            <a:custGeom>
              <a:avLst/>
              <a:gdLst/>
              <a:ahLst/>
              <a:cxnLst/>
              <a:rect l="l" t="t" r="r" b="b"/>
              <a:pathLst>
                <a:path w="21822" h="10829" extrusionOk="0">
                  <a:moveTo>
                    <a:pt x="114" y="1"/>
                  </a:moveTo>
                  <a:cubicBezTo>
                    <a:pt x="92" y="1"/>
                    <a:pt x="92" y="1"/>
                    <a:pt x="69" y="24"/>
                  </a:cubicBezTo>
                  <a:cubicBezTo>
                    <a:pt x="23" y="47"/>
                    <a:pt x="0" y="92"/>
                    <a:pt x="23" y="138"/>
                  </a:cubicBezTo>
                  <a:cubicBezTo>
                    <a:pt x="548" y="1165"/>
                    <a:pt x="1279" y="2078"/>
                    <a:pt x="2055" y="2900"/>
                  </a:cubicBezTo>
                  <a:cubicBezTo>
                    <a:pt x="2465" y="3333"/>
                    <a:pt x="2922" y="3744"/>
                    <a:pt x="3356" y="4155"/>
                  </a:cubicBezTo>
                  <a:cubicBezTo>
                    <a:pt x="3812" y="4543"/>
                    <a:pt x="4269" y="4931"/>
                    <a:pt x="4725" y="5296"/>
                  </a:cubicBezTo>
                  <a:cubicBezTo>
                    <a:pt x="5684" y="6050"/>
                    <a:pt x="6688" y="6780"/>
                    <a:pt x="7715" y="7442"/>
                  </a:cubicBezTo>
                  <a:cubicBezTo>
                    <a:pt x="8857" y="8150"/>
                    <a:pt x="9998" y="8811"/>
                    <a:pt x="11185" y="9405"/>
                  </a:cubicBezTo>
                  <a:cubicBezTo>
                    <a:pt x="11481" y="9565"/>
                    <a:pt x="11801" y="9702"/>
                    <a:pt x="12098" y="9839"/>
                  </a:cubicBezTo>
                  <a:cubicBezTo>
                    <a:pt x="12394" y="9998"/>
                    <a:pt x="12691" y="10135"/>
                    <a:pt x="12988" y="10249"/>
                  </a:cubicBezTo>
                  <a:cubicBezTo>
                    <a:pt x="13559" y="10478"/>
                    <a:pt x="14175" y="10637"/>
                    <a:pt x="14768" y="10729"/>
                  </a:cubicBezTo>
                  <a:cubicBezTo>
                    <a:pt x="15239" y="10799"/>
                    <a:pt x="15710" y="10828"/>
                    <a:pt x="16191" y="10828"/>
                  </a:cubicBezTo>
                  <a:cubicBezTo>
                    <a:pt x="16340" y="10828"/>
                    <a:pt x="16489" y="10825"/>
                    <a:pt x="16640" y="10820"/>
                  </a:cubicBezTo>
                  <a:cubicBezTo>
                    <a:pt x="17256" y="10797"/>
                    <a:pt x="17895" y="10706"/>
                    <a:pt x="18535" y="10592"/>
                  </a:cubicBezTo>
                  <a:cubicBezTo>
                    <a:pt x="19653" y="10341"/>
                    <a:pt x="20771" y="9930"/>
                    <a:pt x="21753" y="9314"/>
                  </a:cubicBezTo>
                  <a:cubicBezTo>
                    <a:pt x="21776" y="9314"/>
                    <a:pt x="21799" y="9291"/>
                    <a:pt x="21799" y="9268"/>
                  </a:cubicBezTo>
                  <a:cubicBezTo>
                    <a:pt x="21821" y="9245"/>
                    <a:pt x="21821" y="9222"/>
                    <a:pt x="21799" y="9199"/>
                  </a:cubicBezTo>
                  <a:cubicBezTo>
                    <a:pt x="21799" y="9177"/>
                    <a:pt x="21776" y="9154"/>
                    <a:pt x="21753" y="9131"/>
                  </a:cubicBezTo>
                  <a:cubicBezTo>
                    <a:pt x="21730" y="9131"/>
                    <a:pt x="21684" y="9131"/>
                    <a:pt x="21662" y="9154"/>
                  </a:cubicBezTo>
                  <a:cubicBezTo>
                    <a:pt x="20977" y="9565"/>
                    <a:pt x="20246" y="9884"/>
                    <a:pt x="19470" y="10135"/>
                  </a:cubicBezTo>
                  <a:cubicBezTo>
                    <a:pt x="19014" y="10272"/>
                    <a:pt x="18557" y="10386"/>
                    <a:pt x="18078" y="10478"/>
                  </a:cubicBezTo>
                  <a:cubicBezTo>
                    <a:pt x="17576" y="10569"/>
                    <a:pt x="17074" y="10615"/>
                    <a:pt x="16572" y="10637"/>
                  </a:cubicBezTo>
                  <a:lnTo>
                    <a:pt x="16572" y="10637"/>
                  </a:lnTo>
                  <a:cubicBezTo>
                    <a:pt x="16200" y="10637"/>
                    <a:pt x="15849" y="10637"/>
                    <a:pt x="15476" y="10615"/>
                  </a:cubicBezTo>
                  <a:cubicBezTo>
                    <a:pt x="15111" y="10592"/>
                    <a:pt x="14746" y="10546"/>
                    <a:pt x="14380" y="10455"/>
                  </a:cubicBezTo>
                  <a:cubicBezTo>
                    <a:pt x="13832" y="10341"/>
                    <a:pt x="13308" y="10181"/>
                    <a:pt x="12805" y="9953"/>
                  </a:cubicBezTo>
                  <a:cubicBezTo>
                    <a:pt x="12531" y="9839"/>
                    <a:pt x="12280" y="9724"/>
                    <a:pt x="12006" y="9587"/>
                  </a:cubicBezTo>
                  <a:cubicBezTo>
                    <a:pt x="11733" y="9473"/>
                    <a:pt x="11459" y="9336"/>
                    <a:pt x="11185" y="9199"/>
                  </a:cubicBezTo>
                  <a:lnTo>
                    <a:pt x="11208" y="9199"/>
                  </a:lnTo>
                  <a:cubicBezTo>
                    <a:pt x="10021" y="8606"/>
                    <a:pt x="8857" y="7921"/>
                    <a:pt x="7738" y="7214"/>
                  </a:cubicBezTo>
                  <a:cubicBezTo>
                    <a:pt x="7190" y="6848"/>
                    <a:pt x="6643" y="6483"/>
                    <a:pt x="6118" y="6095"/>
                  </a:cubicBezTo>
                  <a:cubicBezTo>
                    <a:pt x="5661" y="5776"/>
                    <a:pt x="5205" y="5433"/>
                    <a:pt x="4748" y="5068"/>
                  </a:cubicBezTo>
                  <a:cubicBezTo>
                    <a:pt x="4269" y="4680"/>
                    <a:pt x="3789" y="4292"/>
                    <a:pt x="3333" y="3881"/>
                  </a:cubicBezTo>
                  <a:cubicBezTo>
                    <a:pt x="2808" y="3402"/>
                    <a:pt x="2306" y="2900"/>
                    <a:pt x="1849" y="2375"/>
                  </a:cubicBezTo>
                  <a:cubicBezTo>
                    <a:pt x="1393" y="1873"/>
                    <a:pt x="959" y="1325"/>
                    <a:pt x="594" y="754"/>
                  </a:cubicBezTo>
                  <a:lnTo>
                    <a:pt x="594" y="754"/>
                  </a:lnTo>
                  <a:cubicBezTo>
                    <a:pt x="617" y="777"/>
                    <a:pt x="617" y="777"/>
                    <a:pt x="617" y="777"/>
                  </a:cubicBezTo>
                  <a:cubicBezTo>
                    <a:pt x="457" y="549"/>
                    <a:pt x="320" y="320"/>
                    <a:pt x="206" y="69"/>
                  </a:cubicBezTo>
                  <a:cubicBezTo>
                    <a:pt x="183" y="24"/>
                    <a:pt x="137"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22"/>
            <p:cNvSpPr/>
            <p:nvPr/>
          </p:nvSpPr>
          <p:spPr>
            <a:xfrm>
              <a:off x="6760450" y="1965275"/>
              <a:ext cx="101025" cy="92925"/>
            </a:xfrm>
            <a:custGeom>
              <a:avLst/>
              <a:gdLst/>
              <a:ahLst/>
              <a:cxnLst/>
              <a:rect l="l" t="t" r="r" b="b"/>
              <a:pathLst>
                <a:path w="4041" h="3717" extrusionOk="0">
                  <a:moveTo>
                    <a:pt x="890" y="1965"/>
                  </a:moveTo>
                  <a:cubicBezTo>
                    <a:pt x="1027" y="1988"/>
                    <a:pt x="1164" y="2033"/>
                    <a:pt x="1301" y="2079"/>
                  </a:cubicBezTo>
                  <a:cubicBezTo>
                    <a:pt x="1461" y="2147"/>
                    <a:pt x="1621" y="2239"/>
                    <a:pt x="1758" y="2353"/>
                  </a:cubicBezTo>
                  <a:cubicBezTo>
                    <a:pt x="1895" y="2444"/>
                    <a:pt x="2009" y="2558"/>
                    <a:pt x="2100" y="2672"/>
                  </a:cubicBezTo>
                  <a:cubicBezTo>
                    <a:pt x="2169" y="2786"/>
                    <a:pt x="2237" y="2878"/>
                    <a:pt x="2283" y="2992"/>
                  </a:cubicBezTo>
                  <a:cubicBezTo>
                    <a:pt x="2306" y="3060"/>
                    <a:pt x="2328" y="3129"/>
                    <a:pt x="2351" y="3220"/>
                  </a:cubicBezTo>
                  <a:cubicBezTo>
                    <a:pt x="2351" y="3289"/>
                    <a:pt x="2351" y="3357"/>
                    <a:pt x="2351" y="3448"/>
                  </a:cubicBezTo>
                  <a:cubicBezTo>
                    <a:pt x="2351" y="3471"/>
                    <a:pt x="2351" y="3471"/>
                    <a:pt x="2351" y="3494"/>
                  </a:cubicBezTo>
                  <a:cubicBezTo>
                    <a:pt x="2351" y="3517"/>
                    <a:pt x="2351" y="3517"/>
                    <a:pt x="2351" y="3517"/>
                  </a:cubicBezTo>
                  <a:cubicBezTo>
                    <a:pt x="2294" y="3528"/>
                    <a:pt x="2231" y="3534"/>
                    <a:pt x="2166" y="3534"/>
                  </a:cubicBezTo>
                  <a:cubicBezTo>
                    <a:pt x="2100" y="3534"/>
                    <a:pt x="2032" y="3528"/>
                    <a:pt x="1963" y="3517"/>
                  </a:cubicBezTo>
                  <a:lnTo>
                    <a:pt x="1940" y="3517"/>
                  </a:lnTo>
                  <a:cubicBezTo>
                    <a:pt x="1781" y="3494"/>
                    <a:pt x="1621" y="3448"/>
                    <a:pt x="1484" y="3403"/>
                  </a:cubicBezTo>
                  <a:cubicBezTo>
                    <a:pt x="1324" y="3334"/>
                    <a:pt x="1164" y="3243"/>
                    <a:pt x="1027" y="3129"/>
                  </a:cubicBezTo>
                  <a:cubicBezTo>
                    <a:pt x="890" y="3015"/>
                    <a:pt x="753" y="2901"/>
                    <a:pt x="639" y="2764"/>
                  </a:cubicBezTo>
                  <a:cubicBezTo>
                    <a:pt x="525" y="2627"/>
                    <a:pt x="434" y="2467"/>
                    <a:pt x="365" y="2307"/>
                  </a:cubicBezTo>
                  <a:cubicBezTo>
                    <a:pt x="343" y="2216"/>
                    <a:pt x="297" y="2147"/>
                    <a:pt x="274" y="2056"/>
                  </a:cubicBezTo>
                  <a:cubicBezTo>
                    <a:pt x="297" y="2056"/>
                    <a:pt x="320" y="2056"/>
                    <a:pt x="343" y="2033"/>
                  </a:cubicBezTo>
                  <a:cubicBezTo>
                    <a:pt x="411" y="2010"/>
                    <a:pt x="480" y="1988"/>
                    <a:pt x="548" y="1988"/>
                  </a:cubicBezTo>
                  <a:cubicBezTo>
                    <a:pt x="662" y="1965"/>
                    <a:pt x="753" y="1965"/>
                    <a:pt x="868" y="1965"/>
                  </a:cubicBezTo>
                  <a:close/>
                  <a:moveTo>
                    <a:pt x="1195" y="1"/>
                  </a:moveTo>
                  <a:cubicBezTo>
                    <a:pt x="689" y="1"/>
                    <a:pt x="315" y="445"/>
                    <a:pt x="137" y="846"/>
                  </a:cubicBezTo>
                  <a:cubicBezTo>
                    <a:pt x="69" y="1029"/>
                    <a:pt x="23" y="1189"/>
                    <a:pt x="0" y="1348"/>
                  </a:cubicBezTo>
                  <a:cubicBezTo>
                    <a:pt x="0" y="1440"/>
                    <a:pt x="0" y="1554"/>
                    <a:pt x="23" y="1645"/>
                  </a:cubicBezTo>
                  <a:cubicBezTo>
                    <a:pt x="23" y="1759"/>
                    <a:pt x="46" y="1873"/>
                    <a:pt x="69" y="1942"/>
                  </a:cubicBezTo>
                  <a:cubicBezTo>
                    <a:pt x="160" y="2376"/>
                    <a:pt x="365" y="2741"/>
                    <a:pt x="639" y="3037"/>
                  </a:cubicBezTo>
                  <a:cubicBezTo>
                    <a:pt x="799" y="3197"/>
                    <a:pt x="959" y="3334"/>
                    <a:pt x="1142" y="3425"/>
                  </a:cubicBezTo>
                  <a:cubicBezTo>
                    <a:pt x="1324" y="3540"/>
                    <a:pt x="1507" y="3608"/>
                    <a:pt x="1712" y="3654"/>
                  </a:cubicBezTo>
                  <a:cubicBezTo>
                    <a:pt x="1758" y="3677"/>
                    <a:pt x="1826" y="3677"/>
                    <a:pt x="1895" y="3699"/>
                  </a:cubicBezTo>
                  <a:cubicBezTo>
                    <a:pt x="1975" y="3711"/>
                    <a:pt x="2049" y="3717"/>
                    <a:pt x="2123" y="3717"/>
                  </a:cubicBezTo>
                  <a:cubicBezTo>
                    <a:pt x="2197" y="3717"/>
                    <a:pt x="2271" y="3711"/>
                    <a:pt x="2351" y="3699"/>
                  </a:cubicBezTo>
                  <a:cubicBezTo>
                    <a:pt x="2511" y="3699"/>
                    <a:pt x="2671" y="3654"/>
                    <a:pt x="2831" y="3585"/>
                  </a:cubicBezTo>
                  <a:cubicBezTo>
                    <a:pt x="2990" y="3517"/>
                    <a:pt x="3150" y="3425"/>
                    <a:pt x="3287" y="3289"/>
                  </a:cubicBezTo>
                  <a:cubicBezTo>
                    <a:pt x="3447" y="3174"/>
                    <a:pt x="3584" y="3060"/>
                    <a:pt x="3675" y="2901"/>
                  </a:cubicBezTo>
                  <a:cubicBezTo>
                    <a:pt x="3926" y="2604"/>
                    <a:pt x="4040" y="2261"/>
                    <a:pt x="3995" y="1965"/>
                  </a:cubicBezTo>
                  <a:cubicBezTo>
                    <a:pt x="3972" y="1782"/>
                    <a:pt x="3903" y="1622"/>
                    <a:pt x="3789" y="1485"/>
                  </a:cubicBezTo>
                  <a:cubicBezTo>
                    <a:pt x="3652" y="1303"/>
                    <a:pt x="3493" y="1189"/>
                    <a:pt x="3333" y="1143"/>
                  </a:cubicBezTo>
                  <a:lnTo>
                    <a:pt x="3241" y="1143"/>
                  </a:lnTo>
                  <a:cubicBezTo>
                    <a:pt x="3173" y="1132"/>
                    <a:pt x="3099" y="1126"/>
                    <a:pt x="3025" y="1126"/>
                  </a:cubicBezTo>
                  <a:cubicBezTo>
                    <a:pt x="2950" y="1126"/>
                    <a:pt x="2876" y="1132"/>
                    <a:pt x="2808" y="1143"/>
                  </a:cubicBezTo>
                  <a:lnTo>
                    <a:pt x="2716" y="1166"/>
                  </a:lnTo>
                  <a:cubicBezTo>
                    <a:pt x="2620" y="1182"/>
                    <a:pt x="2534" y="1198"/>
                    <a:pt x="2444" y="1198"/>
                  </a:cubicBezTo>
                  <a:cubicBezTo>
                    <a:pt x="2407" y="1198"/>
                    <a:pt x="2369" y="1195"/>
                    <a:pt x="2328" y="1189"/>
                  </a:cubicBezTo>
                  <a:cubicBezTo>
                    <a:pt x="2283" y="1189"/>
                    <a:pt x="2260" y="1166"/>
                    <a:pt x="2214" y="1166"/>
                  </a:cubicBezTo>
                  <a:lnTo>
                    <a:pt x="2191" y="1143"/>
                  </a:lnTo>
                  <a:cubicBezTo>
                    <a:pt x="2146" y="1074"/>
                    <a:pt x="2123" y="1029"/>
                    <a:pt x="2100" y="960"/>
                  </a:cubicBezTo>
                  <a:cubicBezTo>
                    <a:pt x="2055" y="892"/>
                    <a:pt x="2032" y="823"/>
                    <a:pt x="2009" y="755"/>
                  </a:cubicBezTo>
                  <a:lnTo>
                    <a:pt x="1986" y="641"/>
                  </a:lnTo>
                  <a:cubicBezTo>
                    <a:pt x="1963" y="550"/>
                    <a:pt x="1918" y="435"/>
                    <a:pt x="1849" y="344"/>
                  </a:cubicBezTo>
                  <a:cubicBezTo>
                    <a:pt x="1781" y="230"/>
                    <a:pt x="1689" y="161"/>
                    <a:pt x="1598" y="93"/>
                  </a:cubicBezTo>
                  <a:cubicBezTo>
                    <a:pt x="1507" y="47"/>
                    <a:pt x="1415" y="25"/>
                    <a:pt x="1324" y="2"/>
                  </a:cubicBezTo>
                  <a:lnTo>
                    <a:pt x="1233" y="2"/>
                  </a:lnTo>
                  <a:cubicBezTo>
                    <a:pt x="1220" y="1"/>
                    <a:pt x="1208" y="1"/>
                    <a:pt x="1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22"/>
            <p:cNvSpPr/>
            <p:nvPr/>
          </p:nvSpPr>
          <p:spPr>
            <a:xfrm>
              <a:off x="6703950" y="1910525"/>
              <a:ext cx="29125" cy="29125"/>
            </a:xfrm>
            <a:custGeom>
              <a:avLst/>
              <a:gdLst/>
              <a:ahLst/>
              <a:cxnLst/>
              <a:rect l="l" t="t" r="r" b="b"/>
              <a:pathLst>
                <a:path w="1165" h="1165" extrusionOk="0">
                  <a:moveTo>
                    <a:pt x="594" y="0"/>
                  </a:moveTo>
                  <a:cubicBezTo>
                    <a:pt x="274" y="0"/>
                    <a:pt x="1" y="252"/>
                    <a:pt x="1" y="571"/>
                  </a:cubicBezTo>
                  <a:cubicBezTo>
                    <a:pt x="1" y="891"/>
                    <a:pt x="274" y="1165"/>
                    <a:pt x="594" y="1165"/>
                  </a:cubicBezTo>
                  <a:cubicBezTo>
                    <a:pt x="914" y="1165"/>
                    <a:pt x="1165" y="891"/>
                    <a:pt x="1165" y="571"/>
                  </a:cubicBezTo>
                  <a:cubicBezTo>
                    <a:pt x="1165" y="252"/>
                    <a:pt x="914"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22"/>
            <p:cNvSpPr/>
            <p:nvPr/>
          </p:nvSpPr>
          <p:spPr>
            <a:xfrm>
              <a:off x="6923075" y="2048050"/>
              <a:ext cx="29125" cy="29700"/>
            </a:xfrm>
            <a:custGeom>
              <a:avLst/>
              <a:gdLst/>
              <a:ahLst/>
              <a:cxnLst/>
              <a:rect l="l" t="t" r="r" b="b"/>
              <a:pathLst>
                <a:path w="1165" h="1188" extrusionOk="0">
                  <a:moveTo>
                    <a:pt x="594" y="0"/>
                  </a:moveTo>
                  <a:cubicBezTo>
                    <a:pt x="274" y="0"/>
                    <a:pt x="0" y="274"/>
                    <a:pt x="0" y="594"/>
                  </a:cubicBezTo>
                  <a:cubicBezTo>
                    <a:pt x="0" y="913"/>
                    <a:pt x="274" y="1187"/>
                    <a:pt x="594" y="1187"/>
                  </a:cubicBezTo>
                  <a:cubicBezTo>
                    <a:pt x="913" y="1187"/>
                    <a:pt x="1165" y="913"/>
                    <a:pt x="1165" y="594"/>
                  </a:cubicBezTo>
                  <a:cubicBezTo>
                    <a:pt x="1165" y="274"/>
                    <a:pt x="913"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22"/>
            <p:cNvSpPr/>
            <p:nvPr/>
          </p:nvSpPr>
          <p:spPr>
            <a:xfrm>
              <a:off x="6935625" y="2081725"/>
              <a:ext cx="5175" cy="5150"/>
            </a:xfrm>
            <a:custGeom>
              <a:avLst/>
              <a:gdLst/>
              <a:ahLst/>
              <a:cxnLst/>
              <a:rect l="l" t="t" r="r" b="b"/>
              <a:pathLst>
                <a:path w="207" h="206" extrusionOk="0">
                  <a:moveTo>
                    <a:pt x="115" y="0"/>
                  </a:moveTo>
                  <a:cubicBezTo>
                    <a:pt x="46" y="0"/>
                    <a:pt x="1" y="46"/>
                    <a:pt x="1" y="91"/>
                  </a:cubicBezTo>
                  <a:cubicBezTo>
                    <a:pt x="1" y="160"/>
                    <a:pt x="46" y="205"/>
                    <a:pt x="115" y="205"/>
                  </a:cubicBezTo>
                  <a:cubicBezTo>
                    <a:pt x="160" y="205"/>
                    <a:pt x="206" y="160"/>
                    <a:pt x="206" y="91"/>
                  </a:cubicBezTo>
                  <a:cubicBezTo>
                    <a:pt x="206" y="46"/>
                    <a:pt x="160"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22"/>
            <p:cNvSpPr/>
            <p:nvPr/>
          </p:nvSpPr>
          <p:spPr>
            <a:xfrm>
              <a:off x="6719350" y="1944775"/>
              <a:ext cx="5175" cy="5725"/>
            </a:xfrm>
            <a:custGeom>
              <a:avLst/>
              <a:gdLst/>
              <a:ahLst/>
              <a:cxnLst/>
              <a:rect l="l" t="t" r="r" b="b"/>
              <a:pathLst>
                <a:path w="207" h="229" extrusionOk="0">
                  <a:moveTo>
                    <a:pt x="115" y="0"/>
                  </a:moveTo>
                  <a:cubicBezTo>
                    <a:pt x="46" y="0"/>
                    <a:pt x="1" y="46"/>
                    <a:pt x="1" y="114"/>
                  </a:cubicBezTo>
                  <a:cubicBezTo>
                    <a:pt x="1" y="160"/>
                    <a:pt x="46" y="228"/>
                    <a:pt x="115" y="228"/>
                  </a:cubicBezTo>
                  <a:cubicBezTo>
                    <a:pt x="161" y="228"/>
                    <a:pt x="206" y="160"/>
                    <a:pt x="206" y="114"/>
                  </a:cubicBezTo>
                  <a:cubicBezTo>
                    <a:pt x="206" y="46"/>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22"/>
            <p:cNvSpPr/>
            <p:nvPr/>
          </p:nvSpPr>
          <p:spPr>
            <a:xfrm>
              <a:off x="6630350" y="1936550"/>
              <a:ext cx="33100" cy="25300"/>
            </a:xfrm>
            <a:custGeom>
              <a:avLst/>
              <a:gdLst/>
              <a:ahLst/>
              <a:cxnLst/>
              <a:rect l="l" t="t" r="r" b="b"/>
              <a:pathLst>
                <a:path w="1324" h="1012" extrusionOk="0">
                  <a:moveTo>
                    <a:pt x="430" y="1"/>
                  </a:moveTo>
                  <a:cubicBezTo>
                    <a:pt x="296" y="1"/>
                    <a:pt x="181" y="47"/>
                    <a:pt x="114" y="146"/>
                  </a:cubicBezTo>
                  <a:cubicBezTo>
                    <a:pt x="0" y="329"/>
                    <a:pt x="114" y="649"/>
                    <a:pt x="411" y="854"/>
                  </a:cubicBezTo>
                  <a:cubicBezTo>
                    <a:pt x="564" y="960"/>
                    <a:pt x="729" y="1011"/>
                    <a:pt x="871" y="1011"/>
                  </a:cubicBezTo>
                  <a:cubicBezTo>
                    <a:pt x="1006" y="1011"/>
                    <a:pt x="1121" y="965"/>
                    <a:pt x="1187" y="877"/>
                  </a:cubicBezTo>
                  <a:cubicBezTo>
                    <a:pt x="1324" y="671"/>
                    <a:pt x="1187" y="352"/>
                    <a:pt x="890" y="146"/>
                  </a:cubicBezTo>
                  <a:cubicBezTo>
                    <a:pt x="738" y="52"/>
                    <a:pt x="573" y="1"/>
                    <a:pt x="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22"/>
            <p:cNvSpPr/>
            <p:nvPr/>
          </p:nvSpPr>
          <p:spPr>
            <a:xfrm>
              <a:off x="6910525" y="2113750"/>
              <a:ext cx="33125" cy="24975"/>
            </a:xfrm>
            <a:custGeom>
              <a:avLst/>
              <a:gdLst/>
              <a:ahLst/>
              <a:cxnLst/>
              <a:rect l="l" t="t" r="r" b="b"/>
              <a:pathLst>
                <a:path w="1325" h="999" extrusionOk="0">
                  <a:moveTo>
                    <a:pt x="433" y="0"/>
                  </a:moveTo>
                  <a:cubicBezTo>
                    <a:pt x="302" y="0"/>
                    <a:pt x="193" y="46"/>
                    <a:pt x="137" y="134"/>
                  </a:cubicBezTo>
                  <a:cubicBezTo>
                    <a:pt x="0" y="340"/>
                    <a:pt x="114" y="659"/>
                    <a:pt x="411" y="842"/>
                  </a:cubicBezTo>
                  <a:cubicBezTo>
                    <a:pt x="564" y="948"/>
                    <a:pt x="729" y="999"/>
                    <a:pt x="871" y="999"/>
                  </a:cubicBezTo>
                  <a:cubicBezTo>
                    <a:pt x="1006" y="999"/>
                    <a:pt x="1121" y="953"/>
                    <a:pt x="1187" y="865"/>
                  </a:cubicBezTo>
                  <a:cubicBezTo>
                    <a:pt x="1324" y="659"/>
                    <a:pt x="1187" y="340"/>
                    <a:pt x="891" y="157"/>
                  </a:cubicBezTo>
                  <a:cubicBezTo>
                    <a:pt x="738" y="51"/>
                    <a:pt x="573" y="0"/>
                    <a:pt x="4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1" name="Google Shape;6041;p22"/>
          <p:cNvGrpSpPr/>
          <p:nvPr/>
        </p:nvGrpSpPr>
        <p:grpSpPr>
          <a:xfrm>
            <a:off x="166059" y="213699"/>
            <a:ext cx="959718" cy="875881"/>
            <a:chOff x="4097300" y="529025"/>
            <a:chExt cx="796050" cy="726450"/>
          </a:xfrm>
        </p:grpSpPr>
        <p:sp>
          <p:nvSpPr>
            <p:cNvPr id="6042" name="Google Shape;6042;p22"/>
            <p:cNvSpPr/>
            <p:nvPr/>
          </p:nvSpPr>
          <p:spPr>
            <a:xfrm>
              <a:off x="4097300" y="529025"/>
              <a:ext cx="796050" cy="726450"/>
            </a:xfrm>
            <a:custGeom>
              <a:avLst/>
              <a:gdLst/>
              <a:ahLst/>
              <a:cxnLst/>
              <a:rect l="l" t="t" r="r" b="b"/>
              <a:pathLst>
                <a:path w="31842" h="29058" extrusionOk="0">
                  <a:moveTo>
                    <a:pt x="15088" y="1"/>
                  </a:moveTo>
                  <a:cubicBezTo>
                    <a:pt x="14837" y="1"/>
                    <a:pt x="14563" y="69"/>
                    <a:pt x="14335" y="160"/>
                  </a:cubicBezTo>
                  <a:cubicBezTo>
                    <a:pt x="13741" y="389"/>
                    <a:pt x="13308" y="891"/>
                    <a:pt x="13171" y="1461"/>
                  </a:cubicBezTo>
                  <a:cubicBezTo>
                    <a:pt x="12920" y="2374"/>
                    <a:pt x="12486" y="3356"/>
                    <a:pt x="11847" y="4451"/>
                  </a:cubicBezTo>
                  <a:cubicBezTo>
                    <a:pt x="10957" y="5981"/>
                    <a:pt x="9838" y="7487"/>
                    <a:pt x="8743" y="8948"/>
                  </a:cubicBezTo>
                  <a:lnTo>
                    <a:pt x="8149" y="9770"/>
                  </a:lnTo>
                  <a:cubicBezTo>
                    <a:pt x="8149" y="9770"/>
                    <a:pt x="7761" y="10272"/>
                    <a:pt x="7624" y="10454"/>
                  </a:cubicBezTo>
                  <a:cubicBezTo>
                    <a:pt x="7442" y="10706"/>
                    <a:pt x="7259" y="10934"/>
                    <a:pt x="7076" y="11162"/>
                  </a:cubicBezTo>
                  <a:cubicBezTo>
                    <a:pt x="6711" y="11641"/>
                    <a:pt x="6346" y="12121"/>
                    <a:pt x="5958" y="12577"/>
                  </a:cubicBezTo>
                  <a:cubicBezTo>
                    <a:pt x="5228" y="13445"/>
                    <a:pt x="4451" y="14358"/>
                    <a:pt x="3584" y="15362"/>
                  </a:cubicBezTo>
                  <a:cubicBezTo>
                    <a:pt x="3196" y="15773"/>
                    <a:pt x="2785" y="16206"/>
                    <a:pt x="2352" y="16640"/>
                  </a:cubicBezTo>
                  <a:cubicBezTo>
                    <a:pt x="2306" y="16686"/>
                    <a:pt x="2283" y="16709"/>
                    <a:pt x="2260" y="16754"/>
                  </a:cubicBezTo>
                  <a:cubicBezTo>
                    <a:pt x="1735" y="17256"/>
                    <a:pt x="1210" y="17713"/>
                    <a:pt x="708" y="18169"/>
                  </a:cubicBezTo>
                  <a:cubicBezTo>
                    <a:pt x="343" y="18489"/>
                    <a:pt x="115" y="18900"/>
                    <a:pt x="46" y="19356"/>
                  </a:cubicBezTo>
                  <a:cubicBezTo>
                    <a:pt x="1" y="19607"/>
                    <a:pt x="1" y="19859"/>
                    <a:pt x="46" y="20110"/>
                  </a:cubicBezTo>
                  <a:cubicBezTo>
                    <a:pt x="46" y="20132"/>
                    <a:pt x="46" y="20155"/>
                    <a:pt x="69" y="20178"/>
                  </a:cubicBezTo>
                  <a:cubicBezTo>
                    <a:pt x="138" y="20475"/>
                    <a:pt x="297" y="20908"/>
                    <a:pt x="754" y="21296"/>
                  </a:cubicBezTo>
                  <a:cubicBezTo>
                    <a:pt x="2511" y="22712"/>
                    <a:pt x="4497" y="24013"/>
                    <a:pt x="6894" y="25268"/>
                  </a:cubicBezTo>
                  <a:cubicBezTo>
                    <a:pt x="7875" y="25793"/>
                    <a:pt x="8948" y="26318"/>
                    <a:pt x="10112" y="26843"/>
                  </a:cubicBezTo>
                  <a:cubicBezTo>
                    <a:pt x="10637" y="27071"/>
                    <a:pt x="11162" y="27322"/>
                    <a:pt x="11733" y="27551"/>
                  </a:cubicBezTo>
                  <a:cubicBezTo>
                    <a:pt x="12440" y="27847"/>
                    <a:pt x="13011" y="28076"/>
                    <a:pt x="13536" y="28281"/>
                  </a:cubicBezTo>
                  <a:cubicBezTo>
                    <a:pt x="14609" y="28646"/>
                    <a:pt x="15567" y="28920"/>
                    <a:pt x="16480" y="29057"/>
                  </a:cubicBezTo>
                  <a:lnTo>
                    <a:pt x="16777" y="29057"/>
                  </a:lnTo>
                  <a:cubicBezTo>
                    <a:pt x="17256" y="29057"/>
                    <a:pt x="17713" y="28897"/>
                    <a:pt x="18078" y="28578"/>
                  </a:cubicBezTo>
                  <a:cubicBezTo>
                    <a:pt x="18101" y="28578"/>
                    <a:pt x="18124" y="28555"/>
                    <a:pt x="18124" y="28532"/>
                  </a:cubicBezTo>
                  <a:cubicBezTo>
                    <a:pt x="18192" y="28486"/>
                    <a:pt x="18261" y="28418"/>
                    <a:pt x="18306" y="28350"/>
                  </a:cubicBezTo>
                  <a:cubicBezTo>
                    <a:pt x="19197" y="27551"/>
                    <a:pt x="20041" y="26729"/>
                    <a:pt x="20817" y="25907"/>
                  </a:cubicBezTo>
                  <a:cubicBezTo>
                    <a:pt x="21274" y="25428"/>
                    <a:pt x="21707" y="24949"/>
                    <a:pt x="22073" y="24492"/>
                  </a:cubicBezTo>
                  <a:cubicBezTo>
                    <a:pt x="22461" y="24081"/>
                    <a:pt x="22803" y="23670"/>
                    <a:pt x="23100" y="23305"/>
                  </a:cubicBezTo>
                  <a:lnTo>
                    <a:pt x="23237" y="23145"/>
                  </a:lnTo>
                  <a:cubicBezTo>
                    <a:pt x="23465" y="22894"/>
                    <a:pt x="23693" y="22598"/>
                    <a:pt x="23967" y="22278"/>
                  </a:cubicBezTo>
                  <a:cubicBezTo>
                    <a:pt x="23967" y="22278"/>
                    <a:pt x="24081" y="22118"/>
                    <a:pt x="24127" y="22073"/>
                  </a:cubicBezTo>
                  <a:cubicBezTo>
                    <a:pt x="24355" y="21799"/>
                    <a:pt x="24561" y="21525"/>
                    <a:pt x="24766" y="21274"/>
                  </a:cubicBezTo>
                  <a:cubicBezTo>
                    <a:pt x="24994" y="21000"/>
                    <a:pt x="25154" y="20794"/>
                    <a:pt x="25314" y="20543"/>
                  </a:cubicBezTo>
                  <a:lnTo>
                    <a:pt x="25496" y="20338"/>
                  </a:lnTo>
                  <a:lnTo>
                    <a:pt x="25702" y="20041"/>
                  </a:lnTo>
                  <a:lnTo>
                    <a:pt x="26044" y="19585"/>
                  </a:lnTo>
                  <a:lnTo>
                    <a:pt x="26181" y="19425"/>
                  </a:lnTo>
                  <a:lnTo>
                    <a:pt x="26455" y="19082"/>
                  </a:lnTo>
                  <a:cubicBezTo>
                    <a:pt x="26661" y="18809"/>
                    <a:pt x="26843" y="18535"/>
                    <a:pt x="27003" y="18306"/>
                  </a:cubicBezTo>
                  <a:lnTo>
                    <a:pt x="27117" y="18147"/>
                  </a:lnTo>
                  <a:lnTo>
                    <a:pt x="27208" y="18032"/>
                  </a:lnTo>
                  <a:cubicBezTo>
                    <a:pt x="27368" y="17827"/>
                    <a:pt x="27528" y="17599"/>
                    <a:pt x="27688" y="17371"/>
                  </a:cubicBezTo>
                  <a:cubicBezTo>
                    <a:pt x="28532" y="16206"/>
                    <a:pt x="29171" y="15293"/>
                    <a:pt x="29719" y="14403"/>
                  </a:cubicBezTo>
                  <a:cubicBezTo>
                    <a:pt x="30427" y="13239"/>
                    <a:pt x="30974" y="12166"/>
                    <a:pt x="31363" y="11116"/>
                  </a:cubicBezTo>
                  <a:cubicBezTo>
                    <a:pt x="31499" y="10751"/>
                    <a:pt x="31614" y="10386"/>
                    <a:pt x="31728" y="10021"/>
                  </a:cubicBezTo>
                  <a:cubicBezTo>
                    <a:pt x="31728" y="9998"/>
                    <a:pt x="31751" y="9952"/>
                    <a:pt x="31751" y="9930"/>
                  </a:cubicBezTo>
                  <a:cubicBezTo>
                    <a:pt x="31819" y="9701"/>
                    <a:pt x="31842" y="9496"/>
                    <a:pt x="31819" y="9313"/>
                  </a:cubicBezTo>
                  <a:cubicBezTo>
                    <a:pt x="31819" y="8628"/>
                    <a:pt x="31477" y="8012"/>
                    <a:pt x="30883" y="7670"/>
                  </a:cubicBezTo>
                  <a:cubicBezTo>
                    <a:pt x="30723" y="7556"/>
                    <a:pt x="30518" y="7487"/>
                    <a:pt x="30335" y="7442"/>
                  </a:cubicBezTo>
                  <a:cubicBezTo>
                    <a:pt x="30221" y="7419"/>
                    <a:pt x="30130" y="7396"/>
                    <a:pt x="30016" y="7373"/>
                  </a:cubicBezTo>
                  <a:lnTo>
                    <a:pt x="29993" y="7373"/>
                  </a:lnTo>
                  <a:cubicBezTo>
                    <a:pt x="29263" y="7259"/>
                    <a:pt x="28487" y="7008"/>
                    <a:pt x="27459" y="6620"/>
                  </a:cubicBezTo>
                  <a:cubicBezTo>
                    <a:pt x="26980" y="6437"/>
                    <a:pt x="26524" y="6232"/>
                    <a:pt x="26136" y="6072"/>
                  </a:cubicBezTo>
                  <a:cubicBezTo>
                    <a:pt x="25725" y="5889"/>
                    <a:pt x="25314" y="5707"/>
                    <a:pt x="24834" y="5501"/>
                  </a:cubicBezTo>
                  <a:cubicBezTo>
                    <a:pt x="22575" y="4474"/>
                    <a:pt x="20657" y="3447"/>
                    <a:pt x="18968" y="2352"/>
                  </a:cubicBezTo>
                  <a:cubicBezTo>
                    <a:pt x="18078" y="1781"/>
                    <a:pt x="17234" y="1165"/>
                    <a:pt x="16458" y="548"/>
                  </a:cubicBezTo>
                  <a:cubicBezTo>
                    <a:pt x="16298" y="389"/>
                    <a:pt x="16115" y="274"/>
                    <a:pt x="15887" y="183"/>
                  </a:cubicBezTo>
                  <a:cubicBezTo>
                    <a:pt x="15636" y="69"/>
                    <a:pt x="15362" y="1"/>
                    <a:pt x="15088"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22"/>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rgbClr val="FBFF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22"/>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22"/>
            <p:cNvSpPr/>
            <p:nvPr/>
          </p:nvSpPr>
          <p:spPr>
            <a:xfrm>
              <a:off x="4511000" y="1193250"/>
              <a:ext cx="6300" cy="11425"/>
            </a:xfrm>
            <a:custGeom>
              <a:avLst/>
              <a:gdLst/>
              <a:ahLst/>
              <a:cxnLst/>
              <a:rect l="l" t="t" r="r" b="b"/>
              <a:pathLst>
                <a:path w="252" h="457" extrusionOk="0">
                  <a:moveTo>
                    <a:pt x="161" y="0"/>
                  </a:moveTo>
                  <a:cubicBezTo>
                    <a:pt x="115" y="0"/>
                    <a:pt x="92" y="23"/>
                    <a:pt x="69" y="69"/>
                  </a:cubicBezTo>
                  <a:cubicBezTo>
                    <a:pt x="69" y="114"/>
                    <a:pt x="69" y="183"/>
                    <a:pt x="47" y="228"/>
                  </a:cubicBezTo>
                  <a:cubicBezTo>
                    <a:pt x="47" y="228"/>
                    <a:pt x="47" y="251"/>
                    <a:pt x="47" y="251"/>
                  </a:cubicBezTo>
                  <a:cubicBezTo>
                    <a:pt x="24" y="274"/>
                    <a:pt x="1" y="297"/>
                    <a:pt x="1" y="320"/>
                  </a:cubicBezTo>
                  <a:cubicBezTo>
                    <a:pt x="1" y="343"/>
                    <a:pt x="1" y="365"/>
                    <a:pt x="1" y="388"/>
                  </a:cubicBezTo>
                  <a:cubicBezTo>
                    <a:pt x="1" y="411"/>
                    <a:pt x="47" y="457"/>
                    <a:pt x="69" y="457"/>
                  </a:cubicBezTo>
                  <a:cubicBezTo>
                    <a:pt x="115" y="457"/>
                    <a:pt x="138" y="434"/>
                    <a:pt x="161" y="411"/>
                  </a:cubicBezTo>
                  <a:cubicBezTo>
                    <a:pt x="183" y="411"/>
                    <a:pt x="183" y="388"/>
                    <a:pt x="183" y="365"/>
                  </a:cubicBezTo>
                  <a:cubicBezTo>
                    <a:pt x="183" y="365"/>
                    <a:pt x="183" y="343"/>
                    <a:pt x="183" y="320"/>
                  </a:cubicBezTo>
                  <a:cubicBezTo>
                    <a:pt x="206" y="297"/>
                    <a:pt x="206" y="251"/>
                    <a:pt x="229" y="228"/>
                  </a:cubicBezTo>
                  <a:cubicBezTo>
                    <a:pt x="229" y="183"/>
                    <a:pt x="229" y="137"/>
                    <a:pt x="229" y="91"/>
                  </a:cubicBezTo>
                  <a:cubicBezTo>
                    <a:pt x="252" y="46"/>
                    <a:pt x="206" y="0"/>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22"/>
            <p:cNvSpPr/>
            <p:nvPr/>
          </p:nvSpPr>
          <p:spPr>
            <a:xfrm>
              <a:off x="4786625" y="758425"/>
              <a:ext cx="28550" cy="51375"/>
            </a:xfrm>
            <a:custGeom>
              <a:avLst/>
              <a:gdLst/>
              <a:ahLst/>
              <a:cxnLst/>
              <a:rect l="l" t="t" r="r" b="b"/>
              <a:pathLst>
                <a:path w="1142" h="2055" extrusionOk="0">
                  <a:moveTo>
                    <a:pt x="1050" y="0"/>
                  </a:moveTo>
                  <a:cubicBezTo>
                    <a:pt x="1028" y="0"/>
                    <a:pt x="1028" y="0"/>
                    <a:pt x="1028" y="23"/>
                  </a:cubicBezTo>
                  <a:cubicBezTo>
                    <a:pt x="1005" y="23"/>
                    <a:pt x="982" y="46"/>
                    <a:pt x="959" y="69"/>
                  </a:cubicBezTo>
                  <a:cubicBezTo>
                    <a:pt x="936" y="137"/>
                    <a:pt x="914" y="206"/>
                    <a:pt x="891" y="274"/>
                  </a:cubicBezTo>
                  <a:cubicBezTo>
                    <a:pt x="891" y="320"/>
                    <a:pt x="868" y="365"/>
                    <a:pt x="845" y="411"/>
                  </a:cubicBezTo>
                  <a:cubicBezTo>
                    <a:pt x="822" y="457"/>
                    <a:pt x="799" y="502"/>
                    <a:pt x="777" y="548"/>
                  </a:cubicBezTo>
                  <a:cubicBezTo>
                    <a:pt x="754" y="594"/>
                    <a:pt x="731" y="639"/>
                    <a:pt x="708" y="708"/>
                  </a:cubicBezTo>
                  <a:cubicBezTo>
                    <a:pt x="662" y="799"/>
                    <a:pt x="617" y="913"/>
                    <a:pt x="548" y="1005"/>
                  </a:cubicBezTo>
                  <a:cubicBezTo>
                    <a:pt x="503" y="1096"/>
                    <a:pt x="457" y="1187"/>
                    <a:pt x="411" y="1278"/>
                  </a:cubicBezTo>
                  <a:cubicBezTo>
                    <a:pt x="274" y="1507"/>
                    <a:pt x="137" y="1712"/>
                    <a:pt x="23" y="1940"/>
                  </a:cubicBezTo>
                  <a:cubicBezTo>
                    <a:pt x="1" y="1986"/>
                    <a:pt x="23" y="2032"/>
                    <a:pt x="46" y="2055"/>
                  </a:cubicBezTo>
                  <a:lnTo>
                    <a:pt x="115" y="2055"/>
                  </a:lnTo>
                  <a:cubicBezTo>
                    <a:pt x="137" y="2055"/>
                    <a:pt x="160" y="2032"/>
                    <a:pt x="183" y="2009"/>
                  </a:cubicBezTo>
                  <a:cubicBezTo>
                    <a:pt x="183" y="1986"/>
                    <a:pt x="206" y="1963"/>
                    <a:pt x="206" y="1940"/>
                  </a:cubicBezTo>
                  <a:lnTo>
                    <a:pt x="229" y="1940"/>
                  </a:lnTo>
                  <a:cubicBezTo>
                    <a:pt x="297" y="1803"/>
                    <a:pt x="389" y="1667"/>
                    <a:pt x="480" y="1530"/>
                  </a:cubicBezTo>
                  <a:cubicBezTo>
                    <a:pt x="548" y="1393"/>
                    <a:pt x="640" y="1256"/>
                    <a:pt x="708" y="1119"/>
                  </a:cubicBezTo>
                  <a:cubicBezTo>
                    <a:pt x="777" y="959"/>
                    <a:pt x="868" y="799"/>
                    <a:pt x="936" y="617"/>
                  </a:cubicBezTo>
                  <a:cubicBezTo>
                    <a:pt x="982" y="548"/>
                    <a:pt x="1005" y="480"/>
                    <a:pt x="1028" y="388"/>
                  </a:cubicBezTo>
                  <a:cubicBezTo>
                    <a:pt x="1050" y="365"/>
                    <a:pt x="1050" y="320"/>
                    <a:pt x="1073" y="297"/>
                  </a:cubicBezTo>
                  <a:cubicBezTo>
                    <a:pt x="1096" y="229"/>
                    <a:pt x="1096" y="183"/>
                    <a:pt x="1119" y="137"/>
                  </a:cubicBezTo>
                  <a:cubicBezTo>
                    <a:pt x="1142" y="114"/>
                    <a:pt x="1142" y="92"/>
                    <a:pt x="1119" y="69"/>
                  </a:cubicBezTo>
                  <a:cubicBezTo>
                    <a:pt x="1119" y="46"/>
                    <a:pt x="1096" y="23"/>
                    <a:pt x="1073" y="23"/>
                  </a:cubicBezTo>
                  <a:cubicBezTo>
                    <a:pt x="1073" y="23"/>
                    <a:pt x="1050" y="0"/>
                    <a:pt x="10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22"/>
            <p:cNvSpPr/>
            <p:nvPr/>
          </p:nvSpPr>
          <p:spPr>
            <a:xfrm>
              <a:off x="4782625" y="759000"/>
              <a:ext cx="31425" cy="56200"/>
            </a:xfrm>
            <a:custGeom>
              <a:avLst/>
              <a:gdLst/>
              <a:ahLst/>
              <a:cxnLst/>
              <a:rect l="l" t="t" r="r" b="b"/>
              <a:pathLst>
                <a:path w="1257" h="2248" extrusionOk="0">
                  <a:moveTo>
                    <a:pt x="1142" y="0"/>
                  </a:moveTo>
                  <a:cubicBezTo>
                    <a:pt x="1096" y="0"/>
                    <a:pt x="1051" y="23"/>
                    <a:pt x="1051" y="69"/>
                  </a:cubicBezTo>
                  <a:cubicBezTo>
                    <a:pt x="959" y="251"/>
                    <a:pt x="891" y="434"/>
                    <a:pt x="800" y="616"/>
                  </a:cubicBezTo>
                  <a:cubicBezTo>
                    <a:pt x="708" y="776"/>
                    <a:pt x="640" y="959"/>
                    <a:pt x="549" y="1119"/>
                  </a:cubicBezTo>
                  <a:cubicBezTo>
                    <a:pt x="480" y="1278"/>
                    <a:pt x="389" y="1438"/>
                    <a:pt x="297" y="1575"/>
                  </a:cubicBezTo>
                  <a:cubicBezTo>
                    <a:pt x="252" y="1666"/>
                    <a:pt x="206" y="1735"/>
                    <a:pt x="183" y="1803"/>
                  </a:cubicBezTo>
                  <a:cubicBezTo>
                    <a:pt x="115" y="1895"/>
                    <a:pt x="69" y="2009"/>
                    <a:pt x="24" y="2100"/>
                  </a:cubicBezTo>
                  <a:cubicBezTo>
                    <a:pt x="1" y="2146"/>
                    <a:pt x="24" y="2214"/>
                    <a:pt x="69" y="2237"/>
                  </a:cubicBezTo>
                  <a:cubicBezTo>
                    <a:pt x="84" y="2237"/>
                    <a:pt x="100" y="2247"/>
                    <a:pt x="115" y="2247"/>
                  </a:cubicBezTo>
                  <a:cubicBezTo>
                    <a:pt x="122" y="2247"/>
                    <a:pt x="130" y="2245"/>
                    <a:pt x="138" y="2237"/>
                  </a:cubicBezTo>
                  <a:cubicBezTo>
                    <a:pt x="183" y="2237"/>
                    <a:pt x="183" y="2214"/>
                    <a:pt x="206" y="2191"/>
                  </a:cubicBezTo>
                  <a:cubicBezTo>
                    <a:pt x="252" y="2100"/>
                    <a:pt x="320" y="1986"/>
                    <a:pt x="366" y="1895"/>
                  </a:cubicBezTo>
                  <a:cubicBezTo>
                    <a:pt x="412" y="1826"/>
                    <a:pt x="457" y="1758"/>
                    <a:pt x="503" y="1689"/>
                  </a:cubicBezTo>
                  <a:cubicBezTo>
                    <a:pt x="594" y="1529"/>
                    <a:pt x="663" y="1370"/>
                    <a:pt x="754" y="1210"/>
                  </a:cubicBezTo>
                  <a:cubicBezTo>
                    <a:pt x="845" y="1050"/>
                    <a:pt x="914" y="867"/>
                    <a:pt x="982" y="708"/>
                  </a:cubicBezTo>
                  <a:cubicBezTo>
                    <a:pt x="1074" y="525"/>
                    <a:pt x="1165" y="342"/>
                    <a:pt x="1233" y="160"/>
                  </a:cubicBezTo>
                  <a:cubicBezTo>
                    <a:pt x="1256" y="114"/>
                    <a:pt x="1233" y="46"/>
                    <a:pt x="1188" y="23"/>
                  </a:cubicBezTo>
                  <a:cubicBezTo>
                    <a:pt x="1165" y="0"/>
                    <a:pt x="1165" y="0"/>
                    <a:pt x="1142"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22"/>
            <p:cNvSpPr/>
            <p:nvPr/>
          </p:nvSpPr>
          <p:spPr>
            <a:xfrm>
              <a:off x="4770650" y="759000"/>
              <a:ext cx="41675" cy="76475"/>
            </a:xfrm>
            <a:custGeom>
              <a:avLst/>
              <a:gdLst/>
              <a:ahLst/>
              <a:cxnLst/>
              <a:rect l="l" t="t" r="r" b="b"/>
              <a:pathLst>
                <a:path w="1667" h="3059" extrusionOk="0">
                  <a:moveTo>
                    <a:pt x="1621" y="0"/>
                  </a:moveTo>
                  <a:cubicBezTo>
                    <a:pt x="1598" y="0"/>
                    <a:pt x="1575" y="0"/>
                    <a:pt x="1575" y="23"/>
                  </a:cubicBezTo>
                  <a:cubicBezTo>
                    <a:pt x="1553" y="46"/>
                    <a:pt x="1530" y="69"/>
                    <a:pt x="1530" y="69"/>
                  </a:cubicBezTo>
                  <a:cubicBezTo>
                    <a:pt x="1507" y="91"/>
                    <a:pt x="1507" y="114"/>
                    <a:pt x="1530" y="137"/>
                  </a:cubicBezTo>
                  <a:cubicBezTo>
                    <a:pt x="1507" y="206"/>
                    <a:pt x="1461" y="274"/>
                    <a:pt x="1438" y="342"/>
                  </a:cubicBezTo>
                  <a:cubicBezTo>
                    <a:pt x="1393" y="457"/>
                    <a:pt x="1347" y="548"/>
                    <a:pt x="1301" y="639"/>
                  </a:cubicBezTo>
                  <a:cubicBezTo>
                    <a:pt x="1279" y="685"/>
                    <a:pt x="1256" y="708"/>
                    <a:pt x="1256" y="753"/>
                  </a:cubicBezTo>
                  <a:cubicBezTo>
                    <a:pt x="1233" y="799"/>
                    <a:pt x="1210" y="845"/>
                    <a:pt x="1165" y="913"/>
                  </a:cubicBezTo>
                  <a:cubicBezTo>
                    <a:pt x="1119" y="1004"/>
                    <a:pt x="1073" y="1096"/>
                    <a:pt x="1028" y="1187"/>
                  </a:cubicBezTo>
                  <a:cubicBezTo>
                    <a:pt x="913" y="1370"/>
                    <a:pt x="799" y="1575"/>
                    <a:pt x="685" y="1758"/>
                  </a:cubicBezTo>
                  <a:cubicBezTo>
                    <a:pt x="594" y="1940"/>
                    <a:pt x="480" y="2123"/>
                    <a:pt x="366" y="2305"/>
                  </a:cubicBezTo>
                  <a:cubicBezTo>
                    <a:pt x="320" y="2420"/>
                    <a:pt x="251" y="2511"/>
                    <a:pt x="206" y="2625"/>
                  </a:cubicBezTo>
                  <a:cubicBezTo>
                    <a:pt x="137" y="2739"/>
                    <a:pt x="69" y="2830"/>
                    <a:pt x="0" y="2945"/>
                  </a:cubicBezTo>
                  <a:cubicBezTo>
                    <a:pt x="0" y="2967"/>
                    <a:pt x="0" y="2990"/>
                    <a:pt x="0" y="3013"/>
                  </a:cubicBezTo>
                  <a:cubicBezTo>
                    <a:pt x="0" y="3036"/>
                    <a:pt x="23" y="3059"/>
                    <a:pt x="46" y="3059"/>
                  </a:cubicBezTo>
                  <a:lnTo>
                    <a:pt x="115" y="3059"/>
                  </a:lnTo>
                  <a:cubicBezTo>
                    <a:pt x="137" y="3059"/>
                    <a:pt x="137" y="3036"/>
                    <a:pt x="160" y="3013"/>
                  </a:cubicBezTo>
                  <a:cubicBezTo>
                    <a:pt x="206" y="2922"/>
                    <a:pt x="274" y="2808"/>
                    <a:pt x="343" y="2693"/>
                  </a:cubicBezTo>
                  <a:cubicBezTo>
                    <a:pt x="388" y="2602"/>
                    <a:pt x="434" y="2534"/>
                    <a:pt x="480" y="2442"/>
                  </a:cubicBezTo>
                  <a:cubicBezTo>
                    <a:pt x="594" y="2260"/>
                    <a:pt x="685" y="2077"/>
                    <a:pt x="799" y="1895"/>
                  </a:cubicBezTo>
                  <a:cubicBezTo>
                    <a:pt x="891" y="1712"/>
                    <a:pt x="982" y="1529"/>
                    <a:pt x="1073" y="1347"/>
                  </a:cubicBezTo>
                  <a:cubicBezTo>
                    <a:pt x="1096" y="1301"/>
                    <a:pt x="1119" y="1255"/>
                    <a:pt x="1165" y="1210"/>
                  </a:cubicBezTo>
                  <a:cubicBezTo>
                    <a:pt x="1187" y="1141"/>
                    <a:pt x="1210" y="1096"/>
                    <a:pt x="1233" y="1050"/>
                  </a:cubicBezTo>
                  <a:cubicBezTo>
                    <a:pt x="1279" y="936"/>
                    <a:pt x="1324" y="845"/>
                    <a:pt x="1370" y="731"/>
                  </a:cubicBezTo>
                  <a:cubicBezTo>
                    <a:pt x="1393" y="685"/>
                    <a:pt x="1416" y="662"/>
                    <a:pt x="1438" y="616"/>
                  </a:cubicBezTo>
                  <a:cubicBezTo>
                    <a:pt x="1461" y="548"/>
                    <a:pt x="1484" y="502"/>
                    <a:pt x="1507" y="434"/>
                  </a:cubicBezTo>
                  <a:cubicBezTo>
                    <a:pt x="1530" y="365"/>
                    <a:pt x="1553" y="320"/>
                    <a:pt x="1598" y="251"/>
                  </a:cubicBezTo>
                  <a:cubicBezTo>
                    <a:pt x="1621" y="183"/>
                    <a:pt x="1644" y="114"/>
                    <a:pt x="1667" y="69"/>
                  </a:cubicBezTo>
                  <a:cubicBezTo>
                    <a:pt x="1667" y="23"/>
                    <a:pt x="1644" y="0"/>
                    <a:pt x="162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22"/>
            <p:cNvSpPr/>
            <p:nvPr/>
          </p:nvSpPr>
          <p:spPr>
            <a:xfrm>
              <a:off x="4763225" y="764700"/>
              <a:ext cx="47400" cy="82200"/>
            </a:xfrm>
            <a:custGeom>
              <a:avLst/>
              <a:gdLst/>
              <a:ahLst/>
              <a:cxnLst/>
              <a:rect l="l" t="t" r="r" b="b"/>
              <a:pathLst>
                <a:path w="1896" h="3288" extrusionOk="0">
                  <a:moveTo>
                    <a:pt x="1827" y="0"/>
                  </a:moveTo>
                  <a:cubicBezTo>
                    <a:pt x="1804" y="0"/>
                    <a:pt x="1758" y="23"/>
                    <a:pt x="1758" y="46"/>
                  </a:cubicBezTo>
                  <a:cubicBezTo>
                    <a:pt x="1713" y="137"/>
                    <a:pt x="1667" y="251"/>
                    <a:pt x="1621" y="343"/>
                  </a:cubicBezTo>
                  <a:cubicBezTo>
                    <a:pt x="1553" y="457"/>
                    <a:pt x="1507" y="548"/>
                    <a:pt x="1462" y="662"/>
                  </a:cubicBezTo>
                  <a:cubicBezTo>
                    <a:pt x="1347" y="868"/>
                    <a:pt x="1256" y="1050"/>
                    <a:pt x="1142" y="1256"/>
                  </a:cubicBezTo>
                  <a:cubicBezTo>
                    <a:pt x="1051" y="1416"/>
                    <a:pt x="937" y="1598"/>
                    <a:pt x="845" y="1781"/>
                  </a:cubicBezTo>
                  <a:cubicBezTo>
                    <a:pt x="731" y="1963"/>
                    <a:pt x="617" y="2146"/>
                    <a:pt x="503" y="2329"/>
                  </a:cubicBezTo>
                  <a:cubicBezTo>
                    <a:pt x="343" y="2602"/>
                    <a:pt x="183" y="2899"/>
                    <a:pt x="1" y="3173"/>
                  </a:cubicBezTo>
                  <a:cubicBezTo>
                    <a:pt x="1" y="3196"/>
                    <a:pt x="1" y="3219"/>
                    <a:pt x="1" y="3242"/>
                  </a:cubicBezTo>
                  <a:cubicBezTo>
                    <a:pt x="24" y="3264"/>
                    <a:pt x="24" y="3287"/>
                    <a:pt x="46" y="3287"/>
                  </a:cubicBezTo>
                  <a:lnTo>
                    <a:pt x="115" y="3287"/>
                  </a:lnTo>
                  <a:cubicBezTo>
                    <a:pt x="138" y="3287"/>
                    <a:pt x="160" y="3264"/>
                    <a:pt x="160" y="3242"/>
                  </a:cubicBezTo>
                  <a:cubicBezTo>
                    <a:pt x="297" y="3036"/>
                    <a:pt x="412" y="2831"/>
                    <a:pt x="526" y="2625"/>
                  </a:cubicBezTo>
                  <a:cubicBezTo>
                    <a:pt x="640" y="2465"/>
                    <a:pt x="754" y="2260"/>
                    <a:pt x="845" y="2077"/>
                  </a:cubicBezTo>
                  <a:cubicBezTo>
                    <a:pt x="891" y="2009"/>
                    <a:pt x="937" y="1918"/>
                    <a:pt x="982" y="1849"/>
                  </a:cubicBezTo>
                  <a:cubicBezTo>
                    <a:pt x="1028" y="1758"/>
                    <a:pt x="1073" y="1667"/>
                    <a:pt x="1142" y="1575"/>
                  </a:cubicBezTo>
                  <a:cubicBezTo>
                    <a:pt x="1233" y="1393"/>
                    <a:pt x="1347" y="1187"/>
                    <a:pt x="1439" y="1005"/>
                  </a:cubicBezTo>
                  <a:cubicBezTo>
                    <a:pt x="1484" y="936"/>
                    <a:pt x="1507" y="868"/>
                    <a:pt x="1553" y="799"/>
                  </a:cubicBezTo>
                  <a:cubicBezTo>
                    <a:pt x="1576" y="731"/>
                    <a:pt x="1621" y="662"/>
                    <a:pt x="1667" y="571"/>
                  </a:cubicBezTo>
                  <a:cubicBezTo>
                    <a:pt x="1735" y="411"/>
                    <a:pt x="1804" y="251"/>
                    <a:pt x="1895" y="92"/>
                  </a:cubicBezTo>
                  <a:cubicBezTo>
                    <a:pt x="1895" y="69"/>
                    <a:pt x="1895" y="23"/>
                    <a:pt x="18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22"/>
            <p:cNvSpPr/>
            <p:nvPr/>
          </p:nvSpPr>
          <p:spPr>
            <a:xfrm>
              <a:off x="4149800" y="1019200"/>
              <a:ext cx="327575" cy="167225"/>
            </a:xfrm>
            <a:custGeom>
              <a:avLst/>
              <a:gdLst/>
              <a:ahLst/>
              <a:cxnLst/>
              <a:rect l="l" t="t" r="r" b="b"/>
              <a:pathLst>
                <a:path w="13103" h="6689" extrusionOk="0">
                  <a:moveTo>
                    <a:pt x="137" y="0"/>
                  </a:moveTo>
                  <a:cubicBezTo>
                    <a:pt x="92" y="0"/>
                    <a:pt x="46" y="23"/>
                    <a:pt x="23" y="46"/>
                  </a:cubicBezTo>
                  <a:cubicBezTo>
                    <a:pt x="0" y="115"/>
                    <a:pt x="23" y="160"/>
                    <a:pt x="69" y="206"/>
                  </a:cubicBezTo>
                  <a:cubicBezTo>
                    <a:pt x="206" y="343"/>
                    <a:pt x="343" y="457"/>
                    <a:pt x="503" y="571"/>
                  </a:cubicBezTo>
                  <a:cubicBezTo>
                    <a:pt x="571" y="640"/>
                    <a:pt x="640" y="708"/>
                    <a:pt x="731" y="776"/>
                  </a:cubicBezTo>
                  <a:cubicBezTo>
                    <a:pt x="799" y="822"/>
                    <a:pt x="891" y="891"/>
                    <a:pt x="959" y="959"/>
                  </a:cubicBezTo>
                  <a:cubicBezTo>
                    <a:pt x="1096" y="1073"/>
                    <a:pt x="1256" y="1187"/>
                    <a:pt x="1393" y="1301"/>
                  </a:cubicBezTo>
                  <a:cubicBezTo>
                    <a:pt x="1575" y="1393"/>
                    <a:pt x="1735" y="1507"/>
                    <a:pt x="1895" y="1621"/>
                  </a:cubicBezTo>
                  <a:cubicBezTo>
                    <a:pt x="2032" y="1712"/>
                    <a:pt x="2169" y="1804"/>
                    <a:pt x="2329" y="1872"/>
                  </a:cubicBezTo>
                  <a:cubicBezTo>
                    <a:pt x="2443" y="1963"/>
                    <a:pt x="2580" y="2032"/>
                    <a:pt x="2717" y="2123"/>
                  </a:cubicBezTo>
                  <a:cubicBezTo>
                    <a:pt x="2854" y="2192"/>
                    <a:pt x="2991" y="2283"/>
                    <a:pt x="3128" y="2374"/>
                  </a:cubicBezTo>
                  <a:cubicBezTo>
                    <a:pt x="3264" y="2443"/>
                    <a:pt x="3401" y="2511"/>
                    <a:pt x="3538" y="2603"/>
                  </a:cubicBezTo>
                  <a:cubicBezTo>
                    <a:pt x="3630" y="2648"/>
                    <a:pt x="3721" y="2694"/>
                    <a:pt x="3812" y="2739"/>
                  </a:cubicBezTo>
                  <a:lnTo>
                    <a:pt x="3789" y="2739"/>
                  </a:lnTo>
                  <a:cubicBezTo>
                    <a:pt x="3926" y="2808"/>
                    <a:pt x="4063" y="2876"/>
                    <a:pt x="4178" y="2945"/>
                  </a:cubicBezTo>
                  <a:cubicBezTo>
                    <a:pt x="4314" y="2991"/>
                    <a:pt x="4429" y="3059"/>
                    <a:pt x="4543" y="3127"/>
                  </a:cubicBezTo>
                  <a:cubicBezTo>
                    <a:pt x="4611" y="3150"/>
                    <a:pt x="4657" y="3173"/>
                    <a:pt x="4702" y="3219"/>
                  </a:cubicBezTo>
                  <a:cubicBezTo>
                    <a:pt x="4702" y="3214"/>
                    <a:pt x="4702" y="3210"/>
                    <a:pt x="4702" y="3207"/>
                  </a:cubicBezTo>
                  <a:lnTo>
                    <a:pt x="4702" y="3207"/>
                  </a:lnTo>
                  <a:cubicBezTo>
                    <a:pt x="4877" y="3295"/>
                    <a:pt x="5051" y="3382"/>
                    <a:pt x="5205" y="3470"/>
                  </a:cubicBezTo>
                  <a:cubicBezTo>
                    <a:pt x="5387" y="3538"/>
                    <a:pt x="5547" y="3630"/>
                    <a:pt x="5730" y="3721"/>
                  </a:cubicBezTo>
                  <a:cubicBezTo>
                    <a:pt x="5912" y="3789"/>
                    <a:pt x="6095" y="3881"/>
                    <a:pt x="6277" y="3972"/>
                  </a:cubicBezTo>
                  <a:cubicBezTo>
                    <a:pt x="6460" y="4063"/>
                    <a:pt x="6643" y="4132"/>
                    <a:pt x="6825" y="4223"/>
                  </a:cubicBezTo>
                  <a:cubicBezTo>
                    <a:pt x="7008" y="4314"/>
                    <a:pt x="7213" y="4406"/>
                    <a:pt x="7396" y="4497"/>
                  </a:cubicBezTo>
                  <a:cubicBezTo>
                    <a:pt x="7487" y="4543"/>
                    <a:pt x="7578" y="4565"/>
                    <a:pt x="7670" y="4611"/>
                  </a:cubicBezTo>
                  <a:cubicBezTo>
                    <a:pt x="7693" y="4634"/>
                    <a:pt x="7715" y="4657"/>
                    <a:pt x="7761" y="4680"/>
                  </a:cubicBezTo>
                  <a:cubicBezTo>
                    <a:pt x="7761" y="4702"/>
                    <a:pt x="7784" y="4725"/>
                    <a:pt x="7784" y="4748"/>
                  </a:cubicBezTo>
                  <a:cubicBezTo>
                    <a:pt x="7830" y="4817"/>
                    <a:pt x="7875" y="4885"/>
                    <a:pt x="7944" y="4954"/>
                  </a:cubicBezTo>
                  <a:cubicBezTo>
                    <a:pt x="7989" y="4999"/>
                    <a:pt x="8058" y="5045"/>
                    <a:pt x="8126" y="5090"/>
                  </a:cubicBezTo>
                  <a:cubicBezTo>
                    <a:pt x="8218" y="5136"/>
                    <a:pt x="8332" y="5182"/>
                    <a:pt x="8423" y="5227"/>
                  </a:cubicBezTo>
                  <a:cubicBezTo>
                    <a:pt x="8606" y="5296"/>
                    <a:pt x="8788" y="5387"/>
                    <a:pt x="8971" y="5456"/>
                  </a:cubicBezTo>
                  <a:cubicBezTo>
                    <a:pt x="9108" y="5501"/>
                    <a:pt x="9245" y="5547"/>
                    <a:pt x="9382" y="5593"/>
                  </a:cubicBezTo>
                  <a:cubicBezTo>
                    <a:pt x="9473" y="5638"/>
                    <a:pt x="9541" y="5684"/>
                    <a:pt x="9633" y="5730"/>
                  </a:cubicBezTo>
                  <a:cubicBezTo>
                    <a:pt x="9815" y="5821"/>
                    <a:pt x="9998" y="5912"/>
                    <a:pt x="10181" y="5981"/>
                  </a:cubicBezTo>
                  <a:cubicBezTo>
                    <a:pt x="10363" y="6072"/>
                    <a:pt x="10569" y="6163"/>
                    <a:pt x="10751" y="6232"/>
                  </a:cubicBezTo>
                  <a:cubicBezTo>
                    <a:pt x="10957" y="6323"/>
                    <a:pt x="11162" y="6391"/>
                    <a:pt x="11367" y="6460"/>
                  </a:cubicBezTo>
                  <a:cubicBezTo>
                    <a:pt x="11459" y="6483"/>
                    <a:pt x="11573" y="6528"/>
                    <a:pt x="11664" y="6551"/>
                  </a:cubicBezTo>
                  <a:cubicBezTo>
                    <a:pt x="11756" y="6574"/>
                    <a:pt x="11847" y="6620"/>
                    <a:pt x="11938" y="6643"/>
                  </a:cubicBezTo>
                  <a:lnTo>
                    <a:pt x="11961" y="6643"/>
                  </a:lnTo>
                  <a:cubicBezTo>
                    <a:pt x="11984" y="6665"/>
                    <a:pt x="12029" y="6688"/>
                    <a:pt x="12052" y="6688"/>
                  </a:cubicBezTo>
                  <a:cubicBezTo>
                    <a:pt x="12075" y="6688"/>
                    <a:pt x="12098" y="6688"/>
                    <a:pt x="12121" y="6665"/>
                  </a:cubicBezTo>
                  <a:cubicBezTo>
                    <a:pt x="12166" y="6643"/>
                    <a:pt x="12189" y="6620"/>
                    <a:pt x="12212" y="6574"/>
                  </a:cubicBezTo>
                  <a:cubicBezTo>
                    <a:pt x="12212" y="6551"/>
                    <a:pt x="12235" y="6551"/>
                    <a:pt x="12235" y="6528"/>
                  </a:cubicBezTo>
                  <a:cubicBezTo>
                    <a:pt x="12326" y="6551"/>
                    <a:pt x="12417" y="6574"/>
                    <a:pt x="12509" y="6597"/>
                  </a:cubicBezTo>
                  <a:lnTo>
                    <a:pt x="12463" y="6597"/>
                  </a:lnTo>
                  <a:cubicBezTo>
                    <a:pt x="12577" y="6620"/>
                    <a:pt x="12714" y="6643"/>
                    <a:pt x="12828" y="6688"/>
                  </a:cubicBezTo>
                  <a:cubicBezTo>
                    <a:pt x="12897" y="6688"/>
                    <a:pt x="12942" y="6688"/>
                    <a:pt x="12988" y="6665"/>
                  </a:cubicBezTo>
                  <a:cubicBezTo>
                    <a:pt x="13034" y="6643"/>
                    <a:pt x="13057" y="6620"/>
                    <a:pt x="13079" y="6574"/>
                  </a:cubicBezTo>
                  <a:cubicBezTo>
                    <a:pt x="13102" y="6528"/>
                    <a:pt x="13102" y="6460"/>
                    <a:pt x="13079" y="6414"/>
                  </a:cubicBezTo>
                  <a:cubicBezTo>
                    <a:pt x="13057" y="6369"/>
                    <a:pt x="13011" y="6346"/>
                    <a:pt x="12965" y="6323"/>
                  </a:cubicBezTo>
                  <a:cubicBezTo>
                    <a:pt x="12942" y="6300"/>
                    <a:pt x="12897" y="6300"/>
                    <a:pt x="12851" y="6277"/>
                  </a:cubicBezTo>
                  <a:cubicBezTo>
                    <a:pt x="12805" y="6255"/>
                    <a:pt x="12760" y="6255"/>
                    <a:pt x="12714" y="6232"/>
                  </a:cubicBezTo>
                  <a:cubicBezTo>
                    <a:pt x="12623" y="6209"/>
                    <a:pt x="12509" y="6186"/>
                    <a:pt x="12417" y="6140"/>
                  </a:cubicBezTo>
                  <a:cubicBezTo>
                    <a:pt x="12235" y="6072"/>
                    <a:pt x="12029" y="6026"/>
                    <a:pt x="11847" y="5958"/>
                  </a:cubicBezTo>
                  <a:cubicBezTo>
                    <a:pt x="11664" y="5889"/>
                    <a:pt x="11459" y="5821"/>
                    <a:pt x="11276" y="5752"/>
                  </a:cubicBezTo>
                  <a:cubicBezTo>
                    <a:pt x="11094" y="5684"/>
                    <a:pt x="10911" y="5615"/>
                    <a:pt x="10728" y="5547"/>
                  </a:cubicBezTo>
                  <a:cubicBezTo>
                    <a:pt x="10637" y="5501"/>
                    <a:pt x="10546" y="5456"/>
                    <a:pt x="10432" y="5433"/>
                  </a:cubicBezTo>
                  <a:cubicBezTo>
                    <a:pt x="10340" y="5387"/>
                    <a:pt x="10249" y="5364"/>
                    <a:pt x="10181" y="5319"/>
                  </a:cubicBezTo>
                  <a:cubicBezTo>
                    <a:pt x="9975" y="5227"/>
                    <a:pt x="9793" y="5159"/>
                    <a:pt x="9587" y="5068"/>
                  </a:cubicBezTo>
                  <a:cubicBezTo>
                    <a:pt x="9405" y="4999"/>
                    <a:pt x="9222" y="4908"/>
                    <a:pt x="9016" y="4839"/>
                  </a:cubicBezTo>
                  <a:cubicBezTo>
                    <a:pt x="8925" y="4794"/>
                    <a:pt x="8834" y="4748"/>
                    <a:pt x="8743" y="4702"/>
                  </a:cubicBezTo>
                  <a:cubicBezTo>
                    <a:pt x="8651" y="4657"/>
                    <a:pt x="8560" y="4611"/>
                    <a:pt x="8446" y="4565"/>
                  </a:cubicBezTo>
                  <a:cubicBezTo>
                    <a:pt x="8286" y="4497"/>
                    <a:pt x="8103" y="4406"/>
                    <a:pt x="7921" y="4314"/>
                  </a:cubicBezTo>
                  <a:cubicBezTo>
                    <a:pt x="7830" y="4269"/>
                    <a:pt x="7738" y="4223"/>
                    <a:pt x="7647" y="4177"/>
                  </a:cubicBezTo>
                  <a:cubicBezTo>
                    <a:pt x="7556" y="4132"/>
                    <a:pt x="7464" y="4086"/>
                    <a:pt x="7373" y="4063"/>
                  </a:cubicBezTo>
                  <a:cubicBezTo>
                    <a:pt x="7282" y="4018"/>
                    <a:pt x="7190" y="3949"/>
                    <a:pt x="7099" y="3904"/>
                  </a:cubicBezTo>
                  <a:cubicBezTo>
                    <a:pt x="7008" y="3881"/>
                    <a:pt x="6917" y="3835"/>
                    <a:pt x="6825" y="3789"/>
                  </a:cubicBezTo>
                  <a:cubicBezTo>
                    <a:pt x="6711" y="3744"/>
                    <a:pt x="6620" y="3698"/>
                    <a:pt x="6529" y="3652"/>
                  </a:cubicBezTo>
                  <a:cubicBezTo>
                    <a:pt x="6437" y="3630"/>
                    <a:pt x="6346" y="3584"/>
                    <a:pt x="6255" y="3538"/>
                  </a:cubicBezTo>
                  <a:cubicBezTo>
                    <a:pt x="6049" y="3424"/>
                    <a:pt x="5798" y="3333"/>
                    <a:pt x="5570" y="3219"/>
                  </a:cubicBezTo>
                  <a:cubicBezTo>
                    <a:pt x="5364" y="3105"/>
                    <a:pt x="5136" y="2991"/>
                    <a:pt x="4908" y="2876"/>
                  </a:cubicBezTo>
                  <a:cubicBezTo>
                    <a:pt x="4862" y="2854"/>
                    <a:pt x="4817" y="2831"/>
                    <a:pt x="4748" y="2808"/>
                  </a:cubicBezTo>
                  <a:lnTo>
                    <a:pt x="4771" y="2808"/>
                  </a:lnTo>
                  <a:cubicBezTo>
                    <a:pt x="4543" y="2671"/>
                    <a:pt x="4314" y="2580"/>
                    <a:pt x="4086" y="2443"/>
                  </a:cubicBezTo>
                  <a:cubicBezTo>
                    <a:pt x="4018" y="2420"/>
                    <a:pt x="3949" y="2374"/>
                    <a:pt x="3881" y="2351"/>
                  </a:cubicBezTo>
                  <a:cubicBezTo>
                    <a:pt x="3795" y="2287"/>
                    <a:pt x="3688" y="2243"/>
                    <a:pt x="3600" y="2200"/>
                  </a:cubicBezTo>
                  <a:lnTo>
                    <a:pt x="3600" y="2200"/>
                  </a:lnTo>
                  <a:cubicBezTo>
                    <a:pt x="3430" y="2113"/>
                    <a:pt x="3279" y="2026"/>
                    <a:pt x="3128" y="1918"/>
                  </a:cubicBezTo>
                  <a:cubicBezTo>
                    <a:pt x="2968" y="1826"/>
                    <a:pt x="2808" y="1735"/>
                    <a:pt x="2648" y="1621"/>
                  </a:cubicBezTo>
                  <a:cubicBezTo>
                    <a:pt x="2306" y="1438"/>
                    <a:pt x="1963" y="1233"/>
                    <a:pt x="1644" y="1028"/>
                  </a:cubicBezTo>
                  <a:cubicBezTo>
                    <a:pt x="1507" y="959"/>
                    <a:pt x="1393" y="868"/>
                    <a:pt x="1279" y="799"/>
                  </a:cubicBezTo>
                  <a:cubicBezTo>
                    <a:pt x="1165" y="708"/>
                    <a:pt x="1028" y="640"/>
                    <a:pt x="913" y="548"/>
                  </a:cubicBezTo>
                  <a:cubicBezTo>
                    <a:pt x="777" y="457"/>
                    <a:pt x="662" y="388"/>
                    <a:pt x="548" y="297"/>
                  </a:cubicBezTo>
                  <a:cubicBezTo>
                    <a:pt x="411" y="206"/>
                    <a:pt x="297" y="137"/>
                    <a:pt x="183" y="23"/>
                  </a:cubicBezTo>
                  <a:cubicBezTo>
                    <a:pt x="160" y="23"/>
                    <a:pt x="160" y="0"/>
                    <a:pt x="137"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22"/>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22"/>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22"/>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22"/>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22"/>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22"/>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22"/>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22"/>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22"/>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22"/>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22"/>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22"/>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22"/>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22"/>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22"/>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22"/>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22"/>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22"/>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22"/>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22"/>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22"/>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22"/>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22"/>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22"/>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22"/>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22"/>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22"/>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22"/>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22"/>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22"/>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22"/>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22"/>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22"/>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22"/>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22"/>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22"/>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22"/>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22"/>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22"/>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22"/>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22"/>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22"/>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22"/>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22"/>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22"/>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22"/>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22"/>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22"/>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22"/>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22"/>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22"/>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22"/>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22"/>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22"/>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22"/>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22"/>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22"/>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22"/>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22"/>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22"/>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22"/>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22"/>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22"/>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22"/>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22"/>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22"/>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22"/>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22"/>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22"/>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22"/>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1" name="Google Shape;6121;p22"/>
          <p:cNvGrpSpPr/>
          <p:nvPr/>
        </p:nvGrpSpPr>
        <p:grpSpPr>
          <a:xfrm rot="-1377965">
            <a:off x="352471" y="4440936"/>
            <a:ext cx="347198" cy="510649"/>
            <a:chOff x="3716700" y="1378700"/>
            <a:chExt cx="135825" cy="199750"/>
          </a:xfrm>
        </p:grpSpPr>
        <p:sp>
          <p:nvSpPr>
            <p:cNvPr id="6122" name="Google Shape;6122;p22"/>
            <p:cNvSpPr/>
            <p:nvPr/>
          </p:nvSpPr>
          <p:spPr>
            <a:xfrm>
              <a:off x="3718975" y="1380975"/>
              <a:ext cx="129550" cy="195175"/>
            </a:xfrm>
            <a:custGeom>
              <a:avLst/>
              <a:gdLst/>
              <a:ahLst/>
              <a:cxnLst/>
              <a:rect l="l" t="t" r="r" b="b"/>
              <a:pathLst>
                <a:path w="5182" h="7807" extrusionOk="0">
                  <a:moveTo>
                    <a:pt x="3401" y="3812"/>
                  </a:moveTo>
                  <a:cubicBezTo>
                    <a:pt x="3470" y="3812"/>
                    <a:pt x="3538" y="3812"/>
                    <a:pt x="3607" y="3835"/>
                  </a:cubicBezTo>
                  <a:cubicBezTo>
                    <a:pt x="3675" y="3835"/>
                    <a:pt x="3721" y="3858"/>
                    <a:pt x="3789" y="3881"/>
                  </a:cubicBezTo>
                  <a:cubicBezTo>
                    <a:pt x="3835" y="3904"/>
                    <a:pt x="3903" y="3927"/>
                    <a:pt x="3949" y="3949"/>
                  </a:cubicBezTo>
                  <a:cubicBezTo>
                    <a:pt x="3995" y="3995"/>
                    <a:pt x="4063" y="4018"/>
                    <a:pt x="4109" y="4041"/>
                  </a:cubicBezTo>
                  <a:lnTo>
                    <a:pt x="4155" y="4086"/>
                  </a:lnTo>
                  <a:cubicBezTo>
                    <a:pt x="4200" y="4109"/>
                    <a:pt x="4246" y="4132"/>
                    <a:pt x="4292" y="4155"/>
                  </a:cubicBezTo>
                  <a:cubicBezTo>
                    <a:pt x="4337" y="4223"/>
                    <a:pt x="4406" y="4269"/>
                    <a:pt x="4451" y="4337"/>
                  </a:cubicBezTo>
                  <a:lnTo>
                    <a:pt x="4451" y="4360"/>
                  </a:lnTo>
                  <a:cubicBezTo>
                    <a:pt x="4520" y="4429"/>
                    <a:pt x="4565" y="4520"/>
                    <a:pt x="4611" y="4589"/>
                  </a:cubicBezTo>
                  <a:cubicBezTo>
                    <a:pt x="4634" y="4634"/>
                    <a:pt x="4657" y="4657"/>
                    <a:pt x="4657" y="4703"/>
                  </a:cubicBezTo>
                  <a:lnTo>
                    <a:pt x="4680" y="4725"/>
                  </a:lnTo>
                  <a:cubicBezTo>
                    <a:pt x="4702" y="4771"/>
                    <a:pt x="4702" y="4817"/>
                    <a:pt x="4725" y="4840"/>
                  </a:cubicBezTo>
                  <a:cubicBezTo>
                    <a:pt x="4748" y="4931"/>
                    <a:pt x="4771" y="4999"/>
                    <a:pt x="4794" y="5068"/>
                  </a:cubicBezTo>
                  <a:lnTo>
                    <a:pt x="4794" y="5091"/>
                  </a:lnTo>
                  <a:cubicBezTo>
                    <a:pt x="4794" y="5159"/>
                    <a:pt x="4817" y="5205"/>
                    <a:pt x="4817" y="5273"/>
                  </a:cubicBezTo>
                  <a:cubicBezTo>
                    <a:pt x="4817" y="5365"/>
                    <a:pt x="4817" y="5456"/>
                    <a:pt x="4817" y="5524"/>
                  </a:cubicBezTo>
                  <a:lnTo>
                    <a:pt x="4794" y="5593"/>
                  </a:lnTo>
                  <a:cubicBezTo>
                    <a:pt x="4794" y="5730"/>
                    <a:pt x="4771" y="5867"/>
                    <a:pt x="4748" y="5958"/>
                  </a:cubicBezTo>
                  <a:cubicBezTo>
                    <a:pt x="4748" y="6027"/>
                    <a:pt x="4702" y="6118"/>
                    <a:pt x="4657" y="6209"/>
                  </a:cubicBezTo>
                  <a:cubicBezTo>
                    <a:pt x="4657" y="6255"/>
                    <a:pt x="4634" y="6278"/>
                    <a:pt x="4611" y="6300"/>
                  </a:cubicBezTo>
                  <a:lnTo>
                    <a:pt x="4611" y="6323"/>
                  </a:lnTo>
                  <a:lnTo>
                    <a:pt x="4588" y="6369"/>
                  </a:lnTo>
                  <a:cubicBezTo>
                    <a:pt x="4565" y="6392"/>
                    <a:pt x="4565" y="6415"/>
                    <a:pt x="4543" y="6437"/>
                  </a:cubicBezTo>
                  <a:cubicBezTo>
                    <a:pt x="4565" y="6415"/>
                    <a:pt x="4565" y="6369"/>
                    <a:pt x="4565" y="6346"/>
                  </a:cubicBezTo>
                  <a:cubicBezTo>
                    <a:pt x="4588" y="6300"/>
                    <a:pt x="4588" y="6255"/>
                    <a:pt x="4588" y="6209"/>
                  </a:cubicBezTo>
                  <a:lnTo>
                    <a:pt x="4611" y="6095"/>
                  </a:lnTo>
                  <a:cubicBezTo>
                    <a:pt x="4611" y="6072"/>
                    <a:pt x="4611" y="6027"/>
                    <a:pt x="4634" y="6004"/>
                  </a:cubicBezTo>
                  <a:cubicBezTo>
                    <a:pt x="4634" y="5958"/>
                    <a:pt x="4634" y="5912"/>
                    <a:pt x="4611" y="5867"/>
                  </a:cubicBezTo>
                  <a:cubicBezTo>
                    <a:pt x="4588" y="5821"/>
                    <a:pt x="4565" y="5798"/>
                    <a:pt x="4520" y="5775"/>
                  </a:cubicBezTo>
                  <a:lnTo>
                    <a:pt x="4474" y="5775"/>
                  </a:lnTo>
                  <a:cubicBezTo>
                    <a:pt x="4383" y="5775"/>
                    <a:pt x="4314" y="5821"/>
                    <a:pt x="4292" y="5890"/>
                  </a:cubicBezTo>
                  <a:cubicBezTo>
                    <a:pt x="4292" y="5912"/>
                    <a:pt x="4292" y="5958"/>
                    <a:pt x="4269" y="5981"/>
                  </a:cubicBezTo>
                  <a:cubicBezTo>
                    <a:pt x="4246" y="6004"/>
                    <a:pt x="4246" y="6027"/>
                    <a:pt x="4223" y="6072"/>
                  </a:cubicBezTo>
                  <a:cubicBezTo>
                    <a:pt x="4200" y="6095"/>
                    <a:pt x="4177" y="6118"/>
                    <a:pt x="4155" y="6163"/>
                  </a:cubicBezTo>
                  <a:lnTo>
                    <a:pt x="4132" y="6186"/>
                  </a:lnTo>
                  <a:cubicBezTo>
                    <a:pt x="4109" y="6232"/>
                    <a:pt x="4063" y="6278"/>
                    <a:pt x="4040" y="6300"/>
                  </a:cubicBezTo>
                  <a:lnTo>
                    <a:pt x="4040" y="6278"/>
                  </a:lnTo>
                  <a:cubicBezTo>
                    <a:pt x="4040" y="6255"/>
                    <a:pt x="4040" y="6255"/>
                    <a:pt x="4040" y="6232"/>
                  </a:cubicBezTo>
                  <a:lnTo>
                    <a:pt x="4040" y="6186"/>
                  </a:lnTo>
                  <a:cubicBezTo>
                    <a:pt x="4063" y="6163"/>
                    <a:pt x="4063" y="6118"/>
                    <a:pt x="4063" y="6095"/>
                  </a:cubicBezTo>
                  <a:cubicBezTo>
                    <a:pt x="4086" y="6072"/>
                    <a:pt x="4086" y="6049"/>
                    <a:pt x="4109" y="6027"/>
                  </a:cubicBezTo>
                  <a:cubicBezTo>
                    <a:pt x="4109" y="6004"/>
                    <a:pt x="4109" y="5981"/>
                    <a:pt x="4132" y="5958"/>
                  </a:cubicBezTo>
                  <a:cubicBezTo>
                    <a:pt x="4155" y="5844"/>
                    <a:pt x="4155" y="5753"/>
                    <a:pt x="4177" y="5661"/>
                  </a:cubicBezTo>
                  <a:cubicBezTo>
                    <a:pt x="4177" y="5593"/>
                    <a:pt x="4155" y="5524"/>
                    <a:pt x="4155" y="5456"/>
                  </a:cubicBezTo>
                  <a:cubicBezTo>
                    <a:pt x="4155" y="5387"/>
                    <a:pt x="4155" y="5296"/>
                    <a:pt x="4132" y="5228"/>
                  </a:cubicBezTo>
                  <a:cubicBezTo>
                    <a:pt x="4132" y="5159"/>
                    <a:pt x="4109" y="5113"/>
                    <a:pt x="4109" y="5045"/>
                  </a:cubicBezTo>
                  <a:cubicBezTo>
                    <a:pt x="4109" y="4999"/>
                    <a:pt x="4086" y="4977"/>
                    <a:pt x="4086" y="4931"/>
                  </a:cubicBezTo>
                  <a:cubicBezTo>
                    <a:pt x="4086" y="4885"/>
                    <a:pt x="4063" y="4862"/>
                    <a:pt x="4063" y="4817"/>
                  </a:cubicBezTo>
                  <a:cubicBezTo>
                    <a:pt x="4018" y="4725"/>
                    <a:pt x="3995" y="4634"/>
                    <a:pt x="3949" y="4543"/>
                  </a:cubicBezTo>
                  <a:cubicBezTo>
                    <a:pt x="3926" y="4497"/>
                    <a:pt x="3903" y="4452"/>
                    <a:pt x="3858" y="4383"/>
                  </a:cubicBezTo>
                  <a:lnTo>
                    <a:pt x="3835" y="4337"/>
                  </a:lnTo>
                  <a:lnTo>
                    <a:pt x="3812" y="4292"/>
                  </a:lnTo>
                  <a:cubicBezTo>
                    <a:pt x="3767" y="4223"/>
                    <a:pt x="3744" y="4178"/>
                    <a:pt x="3698" y="4132"/>
                  </a:cubicBezTo>
                  <a:cubicBezTo>
                    <a:pt x="3652" y="4064"/>
                    <a:pt x="3607" y="4018"/>
                    <a:pt x="3561" y="3949"/>
                  </a:cubicBezTo>
                  <a:cubicBezTo>
                    <a:pt x="3515" y="3904"/>
                    <a:pt x="3470" y="3858"/>
                    <a:pt x="3401" y="3812"/>
                  </a:cubicBezTo>
                  <a:close/>
                  <a:moveTo>
                    <a:pt x="2351" y="754"/>
                  </a:moveTo>
                  <a:cubicBezTo>
                    <a:pt x="2443" y="777"/>
                    <a:pt x="2534" y="822"/>
                    <a:pt x="2602" y="868"/>
                  </a:cubicBezTo>
                  <a:cubicBezTo>
                    <a:pt x="2671" y="891"/>
                    <a:pt x="2739" y="936"/>
                    <a:pt x="2808" y="1005"/>
                  </a:cubicBezTo>
                  <a:cubicBezTo>
                    <a:pt x="2831" y="1028"/>
                    <a:pt x="2854" y="1028"/>
                    <a:pt x="2876" y="1051"/>
                  </a:cubicBezTo>
                  <a:cubicBezTo>
                    <a:pt x="2876" y="1073"/>
                    <a:pt x="2899" y="1096"/>
                    <a:pt x="2922" y="1119"/>
                  </a:cubicBezTo>
                  <a:cubicBezTo>
                    <a:pt x="2945" y="1165"/>
                    <a:pt x="2990" y="1233"/>
                    <a:pt x="3013" y="1302"/>
                  </a:cubicBezTo>
                  <a:cubicBezTo>
                    <a:pt x="3013" y="1347"/>
                    <a:pt x="3036" y="1370"/>
                    <a:pt x="3036" y="1416"/>
                  </a:cubicBezTo>
                  <a:cubicBezTo>
                    <a:pt x="3036" y="1507"/>
                    <a:pt x="3036" y="1598"/>
                    <a:pt x="3036" y="1713"/>
                  </a:cubicBezTo>
                  <a:lnTo>
                    <a:pt x="3036" y="1735"/>
                  </a:lnTo>
                  <a:cubicBezTo>
                    <a:pt x="3036" y="1827"/>
                    <a:pt x="3036" y="1918"/>
                    <a:pt x="3013" y="2009"/>
                  </a:cubicBezTo>
                  <a:cubicBezTo>
                    <a:pt x="2990" y="2078"/>
                    <a:pt x="2990" y="2146"/>
                    <a:pt x="2968" y="2215"/>
                  </a:cubicBezTo>
                  <a:lnTo>
                    <a:pt x="2945" y="2283"/>
                  </a:lnTo>
                  <a:cubicBezTo>
                    <a:pt x="2922" y="2352"/>
                    <a:pt x="2922" y="2397"/>
                    <a:pt x="2899" y="2443"/>
                  </a:cubicBezTo>
                  <a:cubicBezTo>
                    <a:pt x="2854" y="2580"/>
                    <a:pt x="2808" y="2740"/>
                    <a:pt x="2717" y="2877"/>
                  </a:cubicBezTo>
                  <a:cubicBezTo>
                    <a:pt x="2671" y="2968"/>
                    <a:pt x="2625" y="3059"/>
                    <a:pt x="2557" y="3151"/>
                  </a:cubicBezTo>
                  <a:lnTo>
                    <a:pt x="2511" y="3196"/>
                  </a:lnTo>
                  <a:cubicBezTo>
                    <a:pt x="2466" y="3287"/>
                    <a:pt x="2420" y="3379"/>
                    <a:pt x="2351" y="3447"/>
                  </a:cubicBezTo>
                  <a:lnTo>
                    <a:pt x="2329" y="3447"/>
                  </a:lnTo>
                  <a:cubicBezTo>
                    <a:pt x="2306" y="3470"/>
                    <a:pt x="2260" y="3470"/>
                    <a:pt x="2237" y="3470"/>
                  </a:cubicBezTo>
                  <a:cubicBezTo>
                    <a:pt x="2192" y="3493"/>
                    <a:pt x="2146" y="3516"/>
                    <a:pt x="2100" y="3539"/>
                  </a:cubicBezTo>
                  <a:cubicBezTo>
                    <a:pt x="2077" y="3539"/>
                    <a:pt x="2077" y="3561"/>
                    <a:pt x="2055" y="3584"/>
                  </a:cubicBezTo>
                  <a:lnTo>
                    <a:pt x="2032" y="3607"/>
                  </a:lnTo>
                  <a:lnTo>
                    <a:pt x="2009" y="3607"/>
                  </a:lnTo>
                  <a:cubicBezTo>
                    <a:pt x="1986" y="3607"/>
                    <a:pt x="1963" y="3630"/>
                    <a:pt x="1963" y="3653"/>
                  </a:cubicBezTo>
                  <a:cubicBezTo>
                    <a:pt x="1918" y="3676"/>
                    <a:pt x="1918" y="3721"/>
                    <a:pt x="1895" y="3744"/>
                  </a:cubicBezTo>
                  <a:cubicBezTo>
                    <a:pt x="1895" y="3835"/>
                    <a:pt x="1963" y="3904"/>
                    <a:pt x="2055" y="3927"/>
                  </a:cubicBezTo>
                  <a:cubicBezTo>
                    <a:pt x="2100" y="3927"/>
                    <a:pt x="2146" y="3904"/>
                    <a:pt x="2214" y="3881"/>
                  </a:cubicBezTo>
                  <a:cubicBezTo>
                    <a:pt x="2237" y="3858"/>
                    <a:pt x="2237" y="3858"/>
                    <a:pt x="2237" y="3858"/>
                  </a:cubicBezTo>
                  <a:lnTo>
                    <a:pt x="2329" y="3858"/>
                  </a:lnTo>
                  <a:cubicBezTo>
                    <a:pt x="2420" y="3858"/>
                    <a:pt x="2488" y="3858"/>
                    <a:pt x="2580" y="3881"/>
                  </a:cubicBezTo>
                  <a:cubicBezTo>
                    <a:pt x="2625" y="3881"/>
                    <a:pt x="2648" y="3904"/>
                    <a:pt x="2694" y="3904"/>
                  </a:cubicBezTo>
                  <a:cubicBezTo>
                    <a:pt x="2717" y="3927"/>
                    <a:pt x="2762" y="3927"/>
                    <a:pt x="2785" y="3949"/>
                  </a:cubicBezTo>
                  <a:lnTo>
                    <a:pt x="2808" y="3949"/>
                  </a:lnTo>
                  <a:cubicBezTo>
                    <a:pt x="2831" y="3972"/>
                    <a:pt x="2854" y="3995"/>
                    <a:pt x="2876" y="4018"/>
                  </a:cubicBezTo>
                  <a:cubicBezTo>
                    <a:pt x="2945" y="4064"/>
                    <a:pt x="2968" y="4109"/>
                    <a:pt x="3013" y="4155"/>
                  </a:cubicBezTo>
                  <a:lnTo>
                    <a:pt x="3036" y="4155"/>
                  </a:lnTo>
                  <a:cubicBezTo>
                    <a:pt x="3059" y="4200"/>
                    <a:pt x="3105" y="4246"/>
                    <a:pt x="3150" y="4269"/>
                  </a:cubicBezTo>
                  <a:cubicBezTo>
                    <a:pt x="3173" y="4292"/>
                    <a:pt x="3196" y="4292"/>
                    <a:pt x="3242" y="4292"/>
                  </a:cubicBezTo>
                  <a:cubicBezTo>
                    <a:pt x="3287" y="4292"/>
                    <a:pt x="3310" y="4292"/>
                    <a:pt x="3356" y="4246"/>
                  </a:cubicBezTo>
                  <a:lnTo>
                    <a:pt x="3379" y="4246"/>
                  </a:lnTo>
                  <a:cubicBezTo>
                    <a:pt x="3401" y="4292"/>
                    <a:pt x="3424" y="4315"/>
                    <a:pt x="3447" y="4337"/>
                  </a:cubicBezTo>
                  <a:cubicBezTo>
                    <a:pt x="3470" y="4383"/>
                    <a:pt x="3493" y="4429"/>
                    <a:pt x="3515" y="4452"/>
                  </a:cubicBezTo>
                  <a:cubicBezTo>
                    <a:pt x="3515" y="4497"/>
                    <a:pt x="3538" y="4520"/>
                    <a:pt x="3561" y="4566"/>
                  </a:cubicBezTo>
                  <a:cubicBezTo>
                    <a:pt x="3607" y="4634"/>
                    <a:pt x="3652" y="4703"/>
                    <a:pt x="3675" y="4817"/>
                  </a:cubicBezTo>
                  <a:cubicBezTo>
                    <a:pt x="3698" y="4862"/>
                    <a:pt x="3721" y="4931"/>
                    <a:pt x="3744" y="4977"/>
                  </a:cubicBezTo>
                  <a:cubicBezTo>
                    <a:pt x="3744" y="5022"/>
                    <a:pt x="3767" y="5068"/>
                    <a:pt x="3767" y="5113"/>
                  </a:cubicBezTo>
                  <a:lnTo>
                    <a:pt x="3767" y="5159"/>
                  </a:lnTo>
                  <a:cubicBezTo>
                    <a:pt x="3789" y="5205"/>
                    <a:pt x="3789" y="5250"/>
                    <a:pt x="3789" y="5296"/>
                  </a:cubicBezTo>
                  <a:cubicBezTo>
                    <a:pt x="3812" y="5342"/>
                    <a:pt x="3812" y="5410"/>
                    <a:pt x="3812" y="5456"/>
                  </a:cubicBezTo>
                  <a:cubicBezTo>
                    <a:pt x="3835" y="5547"/>
                    <a:pt x="3835" y="5661"/>
                    <a:pt x="3812" y="5775"/>
                  </a:cubicBezTo>
                  <a:cubicBezTo>
                    <a:pt x="3812" y="5821"/>
                    <a:pt x="3789" y="5844"/>
                    <a:pt x="3789" y="5890"/>
                  </a:cubicBezTo>
                  <a:cubicBezTo>
                    <a:pt x="3767" y="5935"/>
                    <a:pt x="3767" y="5958"/>
                    <a:pt x="3767" y="5981"/>
                  </a:cubicBezTo>
                  <a:cubicBezTo>
                    <a:pt x="3744" y="6027"/>
                    <a:pt x="3744" y="6072"/>
                    <a:pt x="3744" y="6118"/>
                  </a:cubicBezTo>
                  <a:cubicBezTo>
                    <a:pt x="3721" y="6141"/>
                    <a:pt x="3721" y="6141"/>
                    <a:pt x="3698" y="6163"/>
                  </a:cubicBezTo>
                  <a:cubicBezTo>
                    <a:pt x="3698" y="6163"/>
                    <a:pt x="3675" y="6186"/>
                    <a:pt x="3675" y="6186"/>
                  </a:cubicBezTo>
                  <a:cubicBezTo>
                    <a:pt x="3630" y="6255"/>
                    <a:pt x="3584" y="6300"/>
                    <a:pt x="3538" y="6346"/>
                  </a:cubicBezTo>
                  <a:lnTo>
                    <a:pt x="3493" y="6415"/>
                  </a:lnTo>
                  <a:cubicBezTo>
                    <a:pt x="3447" y="6460"/>
                    <a:pt x="3379" y="6529"/>
                    <a:pt x="3310" y="6574"/>
                  </a:cubicBezTo>
                  <a:cubicBezTo>
                    <a:pt x="3287" y="6597"/>
                    <a:pt x="3264" y="6620"/>
                    <a:pt x="3242" y="6643"/>
                  </a:cubicBezTo>
                  <a:cubicBezTo>
                    <a:pt x="3219" y="6666"/>
                    <a:pt x="3219" y="6666"/>
                    <a:pt x="3196" y="6688"/>
                  </a:cubicBezTo>
                  <a:lnTo>
                    <a:pt x="3173" y="6711"/>
                  </a:lnTo>
                  <a:cubicBezTo>
                    <a:pt x="3150" y="6734"/>
                    <a:pt x="3105" y="6757"/>
                    <a:pt x="3082" y="6780"/>
                  </a:cubicBezTo>
                  <a:cubicBezTo>
                    <a:pt x="3036" y="6803"/>
                    <a:pt x="2968" y="6848"/>
                    <a:pt x="2899" y="6871"/>
                  </a:cubicBezTo>
                  <a:lnTo>
                    <a:pt x="2876" y="6894"/>
                  </a:lnTo>
                  <a:lnTo>
                    <a:pt x="2831" y="6917"/>
                  </a:lnTo>
                  <a:cubicBezTo>
                    <a:pt x="2785" y="6940"/>
                    <a:pt x="2717" y="6962"/>
                    <a:pt x="2671" y="6985"/>
                  </a:cubicBezTo>
                  <a:cubicBezTo>
                    <a:pt x="2602" y="7008"/>
                    <a:pt x="2534" y="7031"/>
                    <a:pt x="2443" y="7054"/>
                  </a:cubicBezTo>
                  <a:cubicBezTo>
                    <a:pt x="2351" y="7076"/>
                    <a:pt x="2283" y="7099"/>
                    <a:pt x="2192" y="7099"/>
                  </a:cubicBezTo>
                  <a:cubicBezTo>
                    <a:pt x="2100" y="7122"/>
                    <a:pt x="2032" y="7145"/>
                    <a:pt x="1963" y="7145"/>
                  </a:cubicBezTo>
                  <a:lnTo>
                    <a:pt x="1895" y="7168"/>
                  </a:lnTo>
                  <a:cubicBezTo>
                    <a:pt x="1849" y="7168"/>
                    <a:pt x="1804" y="7168"/>
                    <a:pt x="1758" y="7191"/>
                  </a:cubicBezTo>
                  <a:lnTo>
                    <a:pt x="1689" y="7191"/>
                  </a:lnTo>
                  <a:cubicBezTo>
                    <a:pt x="1621" y="7191"/>
                    <a:pt x="1575" y="7191"/>
                    <a:pt x="1507" y="7168"/>
                  </a:cubicBezTo>
                  <a:cubicBezTo>
                    <a:pt x="1438" y="7168"/>
                    <a:pt x="1347" y="7168"/>
                    <a:pt x="1279" y="7145"/>
                  </a:cubicBezTo>
                  <a:lnTo>
                    <a:pt x="1256" y="7145"/>
                  </a:lnTo>
                  <a:cubicBezTo>
                    <a:pt x="1187" y="7122"/>
                    <a:pt x="1119" y="7122"/>
                    <a:pt x="1073" y="7099"/>
                  </a:cubicBezTo>
                  <a:cubicBezTo>
                    <a:pt x="1050" y="7076"/>
                    <a:pt x="1028" y="7076"/>
                    <a:pt x="1005" y="7054"/>
                  </a:cubicBezTo>
                  <a:cubicBezTo>
                    <a:pt x="982" y="7031"/>
                    <a:pt x="936" y="7031"/>
                    <a:pt x="913" y="7008"/>
                  </a:cubicBezTo>
                  <a:cubicBezTo>
                    <a:pt x="891" y="7008"/>
                    <a:pt x="891" y="7008"/>
                    <a:pt x="868" y="6985"/>
                  </a:cubicBezTo>
                  <a:lnTo>
                    <a:pt x="799" y="6985"/>
                  </a:lnTo>
                  <a:cubicBezTo>
                    <a:pt x="776" y="6985"/>
                    <a:pt x="754" y="6985"/>
                    <a:pt x="731" y="7008"/>
                  </a:cubicBezTo>
                  <a:cubicBezTo>
                    <a:pt x="708" y="7008"/>
                    <a:pt x="708" y="7008"/>
                    <a:pt x="708" y="7031"/>
                  </a:cubicBezTo>
                  <a:lnTo>
                    <a:pt x="639" y="6985"/>
                  </a:lnTo>
                  <a:cubicBezTo>
                    <a:pt x="639" y="6985"/>
                    <a:pt x="617" y="6962"/>
                    <a:pt x="617" y="6940"/>
                  </a:cubicBezTo>
                  <a:cubicBezTo>
                    <a:pt x="594" y="6894"/>
                    <a:pt x="594" y="6848"/>
                    <a:pt x="594" y="6803"/>
                  </a:cubicBezTo>
                  <a:lnTo>
                    <a:pt x="594" y="6780"/>
                  </a:lnTo>
                  <a:lnTo>
                    <a:pt x="594" y="6757"/>
                  </a:lnTo>
                  <a:lnTo>
                    <a:pt x="571" y="6734"/>
                  </a:lnTo>
                  <a:cubicBezTo>
                    <a:pt x="571" y="6574"/>
                    <a:pt x="571" y="6437"/>
                    <a:pt x="571" y="6278"/>
                  </a:cubicBezTo>
                  <a:cubicBezTo>
                    <a:pt x="571" y="6163"/>
                    <a:pt x="571" y="6027"/>
                    <a:pt x="571" y="5912"/>
                  </a:cubicBezTo>
                  <a:lnTo>
                    <a:pt x="594" y="5798"/>
                  </a:lnTo>
                  <a:lnTo>
                    <a:pt x="594" y="5616"/>
                  </a:lnTo>
                  <a:cubicBezTo>
                    <a:pt x="594" y="5502"/>
                    <a:pt x="594" y="5387"/>
                    <a:pt x="617" y="5273"/>
                  </a:cubicBezTo>
                  <a:cubicBezTo>
                    <a:pt x="617" y="5205"/>
                    <a:pt x="617" y="5113"/>
                    <a:pt x="617" y="5022"/>
                  </a:cubicBezTo>
                  <a:cubicBezTo>
                    <a:pt x="617" y="4954"/>
                    <a:pt x="617" y="4885"/>
                    <a:pt x="617" y="4840"/>
                  </a:cubicBezTo>
                  <a:lnTo>
                    <a:pt x="617" y="4748"/>
                  </a:lnTo>
                  <a:lnTo>
                    <a:pt x="617" y="4725"/>
                  </a:lnTo>
                  <a:cubicBezTo>
                    <a:pt x="594" y="4406"/>
                    <a:pt x="594" y="4086"/>
                    <a:pt x="594" y="3767"/>
                  </a:cubicBezTo>
                  <a:cubicBezTo>
                    <a:pt x="594" y="3698"/>
                    <a:pt x="594" y="3653"/>
                    <a:pt x="594" y="3584"/>
                  </a:cubicBezTo>
                  <a:lnTo>
                    <a:pt x="594" y="3493"/>
                  </a:lnTo>
                  <a:cubicBezTo>
                    <a:pt x="594" y="3447"/>
                    <a:pt x="594" y="3379"/>
                    <a:pt x="594" y="3333"/>
                  </a:cubicBezTo>
                  <a:lnTo>
                    <a:pt x="594" y="3242"/>
                  </a:lnTo>
                  <a:cubicBezTo>
                    <a:pt x="594" y="3196"/>
                    <a:pt x="594" y="3151"/>
                    <a:pt x="594" y="3082"/>
                  </a:cubicBezTo>
                  <a:lnTo>
                    <a:pt x="594" y="3014"/>
                  </a:lnTo>
                  <a:cubicBezTo>
                    <a:pt x="594" y="2922"/>
                    <a:pt x="594" y="2831"/>
                    <a:pt x="594" y="2762"/>
                  </a:cubicBezTo>
                  <a:lnTo>
                    <a:pt x="594" y="2626"/>
                  </a:lnTo>
                  <a:cubicBezTo>
                    <a:pt x="594" y="2580"/>
                    <a:pt x="571" y="2511"/>
                    <a:pt x="571" y="2443"/>
                  </a:cubicBezTo>
                  <a:cubicBezTo>
                    <a:pt x="571" y="2352"/>
                    <a:pt x="571" y="2238"/>
                    <a:pt x="571" y="2123"/>
                  </a:cubicBezTo>
                  <a:lnTo>
                    <a:pt x="571" y="1941"/>
                  </a:lnTo>
                  <a:cubicBezTo>
                    <a:pt x="594" y="1849"/>
                    <a:pt x="594" y="1781"/>
                    <a:pt x="594" y="1713"/>
                  </a:cubicBezTo>
                  <a:cubicBezTo>
                    <a:pt x="594" y="1667"/>
                    <a:pt x="594" y="1644"/>
                    <a:pt x="594" y="1598"/>
                  </a:cubicBezTo>
                  <a:cubicBezTo>
                    <a:pt x="594" y="1576"/>
                    <a:pt x="594" y="1553"/>
                    <a:pt x="594" y="1530"/>
                  </a:cubicBezTo>
                  <a:cubicBezTo>
                    <a:pt x="594" y="1461"/>
                    <a:pt x="594" y="1393"/>
                    <a:pt x="594" y="1325"/>
                  </a:cubicBezTo>
                  <a:cubicBezTo>
                    <a:pt x="639" y="1279"/>
                    <a:pt x="708" y="1233"/>
                    <a:pt x="754" y="1188"/>
                  </a:cubicBezTo>
                  <a:cubicBezTo>
                    <a:pt x="799" y="1142"/>
                    <a:pt x="845" y="1119"/>
                    <a:pt x="891" y="1073"/>
                  </a:cubicBezTo>
                  <a:cubicBezTo>
                    <a:pt x="959" y="1051"/>
                    <a:pt x="1005" y="1005"/>
                    <a:pt x="1073" y="959"/>
                  </a:cubicBezTo>
                  <a:cubicBezTo>
                    <a:pt x="1142" y="936"/>
                    <a:pt x="1210" y="914"/>
                    <a:pt x="1256" y="891"/>
                  </a:cubicBezTo>
                  <a:cubicBezTo>
                    <a:pt x="1370" y="845"/>
                    <a:pt x="1507" y="822"/>
                    <a:pt x="1667" y="800"/>
                  </a:cubicBezTo>
                  <a:cubicBezTo>
                    <a:pt x="1712" y="777"/>
                    <a:pt x="1735" y="777"/>
                    <a:pt x="1781" y="777"/>
                  </a:cubicBezTo>
                  <a:lnTo>
                    <a:pt x="1872" y="777"/>
                  </a:lnTo>
                  <a:lnTo>
                    <a:pt x="1918" y="754"/>
                  </a:lnTo>
                  <a:close/>
                  <a:moveTo>
                    <a:pt x="2511" y="1"/>
                  </a:moveTo>
                  <a:cubicBezTo>
                    <a:pt x="2351" y="1"/>
                    <a:pt x="2192" y="23"/>
                    <a:pt x="2032" y="46"/>
                  </a:cubicBezTo>
                  <a:cubicBezTo>
                    <a:pt x="1941" y="69"/>
                    <a:pt x="1849" y="92"/>
                    <a:pt x="1758" y="92"/>
                  </a:cubicBezTo>
                  <a:cubicBezTo>
                    <a:pt x="1689" y="115"/>
                    <a:pt x="1621" y="138"/>
                    <a:pt x="1552" y="138"/>
                  </a:cubicBezTo>
                  <a:cubicBezTo>
                    <a:pt x="1370" y="183"/>
                    <a:pt x="1187" y="229"/>
                    <a:pt x="1028" y="320"/>
                  </a:cubicBezTo>
                  <a:cubicBezTo>
                    <a:pt x="959" y="343"/>
                    <a:pt x="913" y="389"/>
                    <a:pt x="845" y="434"/>
                  </a:cubicBezTo>
                  <a:lnTo>
                    <a:pt x="822" y="457"/>
                  </a:lnTo>
                  <a:lnTo>
                    <a:pt x="754" y="480"/>
                  </a:lnTo>
                  <a:cubicBezTo>
                    <a:pt x="708" y="503"/>
                    <a:pt x="662" y="548"/>
                    <a:pt x="594" y="594"/>
                  </a:cubicBezTo>
                  <a:cubicBezTo>
                    <a:pt x="525" y="640"/>
                    <a:pt x="457" y="685"/>
                    <a:pt x="388" y="754"/>
                  </a:cubicBezTo>
                  <a:lnTo>
                    <a:pt x="388" y="777"/>
                  </a:lnTo>
                  <a:lnTo>
                    <a:pt x="274" y="777"/>
                  </a:lnTo>
                  <a:cubicBezTo>
                    <a:pt x="251" y="800"/>
                    <a:pt x="206" y="822"/>
                    <a:pt x="183" y="845"/>
                  </a:cubicBezTo>
                  <a:cubicBezTo>
                    <a:pt x="160" y="868"/>
                    <a:pt x="137" y="891"/>
                    <a:pt x="114" y="914"/>
                  </a:cubicBezTo>
                  <a:cubicBezTo>
                    <a:pt x="92" y="936"/>
                    <a:pt x="92" y="959"/>
                    <a:pt x="69" y="982"/>
                  </a:cubicBezTo>
                  <a:cubicBezTo>
                    <a:pt x="23" y="1073"/>
                    <a:pt x="23" y="1165"/>
                    <a:pt x="0" y="1256"/>
                  </a:cubicBezTo>
                  <a:cubicBezTo>
                    <a:pt x="0" y="1347"/>
                    <a:pt x="0" y="1416"/>
                    <a:pt x="0" y="1484"/>
                  </a:cubicBezTo>
                  <a:lnTo>
                    <a:pt x="0" y="1530"/>
                  </a:lnTo>
                  <a:cubicBezTo>
                    <a:pt x="0" y="1598"/>
                    <a:pt x="0" y="1667"/>
                    <a:pt x="0" y="1735"/>
                  </a:cubicBezTo>
                  <a:cubicBezTo>
                    <a:pt x="0" y="1804"/>
                    <a:pt x="0" y="1895"/>
                    <a:pt x="0" y="1986"/>
                  </a:cubicBezTo>
                  <a:cubicBezTo>
                    <a:pt x="0" y="2055"/>
                    <a:pt x="0" y="2123"/>
                    <a:pt x="0" y="2192"/>
                  </a:cubicBezTo>
                  <a:lnTo>
                    <a:pt x="0" y="2215"/>
                  </a:lnTo>
                  <a:cubicBezTo>
                    <a:pt x="0" y="2397"/>
                    <a:pt x="0" y="2557"/>
                    <a:pt x="0" y="2717"/>
                  </a:cubicBezTo>
                  <a:cubicBezTo>
                    <a:pt x="0" y="2762"/>
                    <a:pt x="0" y="2831"/>
                    <a:pt x="0" y="2877"/>
                  </a:cubicBezTo>
                  <a:lnTo>
                    <a:pt x="0" y="2991"/>
                  </a:lnTo>
                  <a:cubicBezTo>
                    <a:pt x="0" y="3082"/>
                    <a:pt x="0" y="3151"/>
                    <a:pt x="0" y="3242"/>
                  </a:cubicBezTo>
                  <a:cubicBezTo>
                    <a:pt x="23" y="3402"/>
                    <a:pt x="23" y="3539"/>
                    <a:pt x="23" y="3676"/>
                  </a:cubicBezTo>
                  <a:lnTo>
                    <a:pt x="23" y="3767"/>
                  </a:lnTo>
                  <a:cubicBezTo>
                    <a:pt x="23" y="3949"/>
                    <a:pt x="23" y="4132"/>
                    <a:pt x="23" y="4292"/>
                  </a:cubicBezTo>
                  <a:lnTo>
                    <a:pt x="23" y="4566"/>
                  </a:lnTo>
                  <a:lnTo>
                    <a:pt x="23" y="4840"/>
                  </a:lnTo>
                  <a:lnTo>
                    <a:pt x="23" y="4908"/>
                  </a:lnTo>
                  <a:cubicBezTo>
                    <a:pt x="23" y="5045"/>
                    <a:pt x="23" y="5182"/>
                    <a:pt x="23" y="5319"/>
                  </a:cubicBezTo>
                  <a:cubicBezTo>
                    <a:pt x="23" y="5387"/>
                    <a:pt x="23" y="5456"/>
                    <a:pt x="23" y="5547"/>
                  </a:cubicBezTo>
                  <a:lnTo>
                    <a:pt x="23" y="5616"/>
                  </a:lnTo>
                  <a:cubicBezTo>
                    <a:pt x="23" y="5661"/>
                    <a:pt x="23" y="5707"/>
                    <a:pt x="23" y="5775"/>
                  </a:cubicBezTo>
                  <a:lnTo>
                    <a:pt x="23" y="5844"/>
                  </a:lnTo>
                  <a:cubicBezTo>
                    <a:pt x="23" y="6027"/>
                    <a:pt x="23" y="6186"/>
                    <a:pt x="46" y="6346"/>
                  </a:cubicBezTo>
                  <a:cubicBezTo>
                    <a:pt x="46" y="6529"/>
                    <a:pt x="46" y="6688"/>
                    <a:pt x="46" y="6848"/>
                  </a:cubicBezTo>
                  <a:lnTo>
                    <a:pt x="46" y="6917"/>
                  </a:lnTo>
                  <a:cubicBezTo>
                    <a:pt x="46" y="6985"/>
                    <a:pt x="46" y="7031"/>
                    <a:pt x="46" y="7099"/>
                  </a:cubicBezTo>
                  <a:cubicBezTo>
                    <a:pt x="46" y="7191"/>
                    <a:pt x="46" y="7282"/>
                    <a:pt x="69" y="7350"/>
                  </a:cubicBezTo>
                  <a:cubicBezTo>
                    <a:pt x="69" y="7442"/>
                    <a:pt x="114" y="7510"/>
                    <a:pt x="206" y="7556"/>
                  </a:cubicBezTo>
                  <a:cubicBezTo>
                    <a:pt x="229" y="7579"/>
                    <a:pt x="297" y="7601"/>
                    <a:pt x="343" y="7624"/>
                  </a:cubicBezTo>
                  <a:cubicBezTo>
                    <a:pt x="388" y="7647"/>
                    <a:pt x="434" y="7647"/>
                    <a:pt x="503" y="7670"/>
                  </a:cubicBezTo>
                  <a:cubicBezTo>
                    <a:pt x="525" y="7670"/>
                    <a:pt x="548" y="7670"/>
                    <a:pt x="571" y="7693"/>
                  </a:cubicBezTo>
                  <a:cubicBezTo>
                    <a:pt x="662" y="7693"/>
                    <a:pt x="754" y="7716"/>
                    <a:pt x="845" y="7738"/>
                  </a:cubicBezTo>
                  <a:cubicBezTo>
                    <a:pt x="1005" y="7761"/>
                    <a:pt x="1164" y="7761"/>
                    <a:pt x="1324" y="7784"/>
                  </a:cubicBezTo>
                  <a:lnTo>
                    <a:pt x="1438" y="7784"/>
                  </a:lnTo>
                  <a:cubicBezTo>
                    <a:pt x="1484" y="7784"/>
                    <a:pt x="1530" y="7784"/>
                    <a:pt x="1598" y="7807"/>
                  </a:cubicBezTo>
                  <a:lnTo>
                    <a:pt x="1621" y="7807"/>
                  </a:lnTo>
                  <a:cubicBezTo>
                    <a:pt x="1689" y="7807"/>
                    <a:pt x="1781" y="7784"/>
                    <a:pt x="1849" y="7784"/>
                  </a:cubicBezTo>
                  <a:lnTo>
                    <a:pt x="1872" y="7784"/>
                  </a:lnTo>
                  <a:cubicBezTo>
                    <a:pt x="1918" y="7784"/>
                    <a:pt x="1941" y="7761"/>
                    <a:pt x="1986" y="7761"/>
                  </a:cubicBezTo>
                  <a:lnTo>
                    <a:pt x="2146" y="7761"/>
                  </a:lnTo>
                  <a:cubicBezTo>
                    <a:pt x="2192" y="7761"/>
                    <a:pt x="2260" y="7761"/>
                    <a:pt x="2306" y="7738"/>
                  </a:cubicBezTo>
                  <a:cubicBezTo>
                    <a:pt x="2374" y="7738"/>
                    <a:pt x="2420" y="7738"/>
                    <a:pt x="2466" y="7716"/>
                  </a:cubicBezTo>
                  <a:lnTo>
                    <a:pt x="2534" y="7716"/>
                  </a:lnTo>
                  <a:cubicBezTo>
                    <a:pt x="2602" y="7693"/>
                    <a:pt x="2648" y="7693"/>
                    <a:pt x="2717" y="7693"/>
                  </a:cubicBezTo>
                  <a:lnTo>
                    <a:pt x="2762" y="7670"/>
                  </a:lnTo>
                  <a:cubicBezTo>
                    <a:pt x="2831" y="7670"/>
                    <a:pt x="2899" y="7670"/>
                    <a:pt x="2990" y="7647"/>
                  </a:cubicBezTo>
                  <a:cubicBezTo>
                    <a:pt x="3013" y="7647"/>
                    <a:pt x="3059" y="7647"/>
                    <a:pt x="3105" y="7624"/>
                  </a:cubicBezTo>
                  <a:lnTo>
                    <a:pt x="3173" y="7624"/>
                  </a:lnTo>
                  <a:cubicBezTo>
                    <a:pt x="3196" y="7624"/>
                    <a:pt x="3242" y="7601"/>
                    <a:pt x="3264" y="7601"/>
                  </a:cubicBezTo>
                  <a:lnTo>
                    <a:pt x="3333" y="7601"/>
                  </a:lnTo>
                  <a:lnTo>
                    <a:pt x="3356" y="7579"/>
                  </a:lnTo>
                  <a:cubicBezTo>
                    <a:pt x="3401" y="7579"/>
                    <a:pt x="3447" y="7579"/>
                    <a:pt x="3515" y="7556"/>
                  </a:cubicBezTo>
                  <a:cubicBezTo>
                    <a:pt x="3584" y="7533"/>
                    <a:pt x="3652" y="7510"/>
                    <a:pt x="3721" y="7487"/>
                  </a:cubicBezTo>
                  <a:cubicBezTo>
                    <a:pt x="3812" y="7465"/>
                    <a:pt x="3881" y="7419"/>
                    <a:pt x="3972" y="7373"/>
                  </a:cubicBezTo>
                  <a:cubicBezTo>
                    <a:pt x="3995" y="7350"/>
                    <a:pt x="4040" y="7328"/>
                    <a:pt x="4063" y="7328"/>
                  </a:cubicBezTo>
                  <a:cubicBezTo>
                    <a:pt x="4086" y="7305"/>
                    <a:pt x="4132" y="7282"/>
                    <a:pt x="4155" y="7259"/>
                  </a:cubicBezTo>
                  <a:cubicBezTo>
                    <a:pt x="4269" y="7191"/>
                    <a:pt x="4383" y="7099"/>
                    <a:pt x="4520" y="6985"/>
                  </a:cubicBezTo>
                  <a:cubicBezTo>
                    <a:pt x="4543" y="6962"/>
                    <a:pt x="4588" y="6917"/>
                    <a:pt x="4634" y="6871"/>
                  </a:cubicBezTo>
                  <a:lnTo>
                    <a:pt x="4657" y="6848"/>
                  </a:lnTo>
                  <a:lnTo>
                    <a:pt x="4680" y="6825"/>
                  </a:lnTo>
                  <a:cubicBezTo>
                    <a:pt x="4725" y="6780"/>
                    <a:pt x="4771" y="6734"/>
                    <a:pt x="4817" y="6688"/>
                  </a:cubicBezTo>
                  <a:cubicBezTo>
                    <a:pt x="4817" y="6666"/>
                    <a:pt x="4839" y="6620"/>
                    <a:pt x="4862" y="6597"/>
                  </a:cubicBezTo>
                  <a:lnTo>
                    <a:pt x="4862" y="6574"/>
                  </a:lnTo>
                  <a:cubicBezTo>
                    <a:pt x="4885" y="6551"/>
                    <a:pt x="4908" y="6529"/>
                    <a:pt x="4908" y="6483"/>
                  </a:cubicBezTo>
                  <a:cubicBezTo>
                    <a:pt x="4953" y="6437"/>
                    <a:pt x="4976" y="6392"/>
                    <a:pt x="4999" y="6346"/>
                  </a:cubicBezTo>
                  <a:cubicBezTo>
                    <a:pt x="5022" y="6255"/>
                    <a:pt x="5045" y="6186"/>
                    <a:pt x="5068" y="6118"/>
                  </a:cubicBezTo>
                  <a:cubicBezTo>
                    <a:pt x="5090" y="6072"/>
                    <a:pt x="5090" y="6004"/>
                    <a:pt x="5113" y="5935"/>
                  </a:cubicBezTo>
                  <a:lnTo>
                    <a:pt x="5113" y="5844"/>
                  </a:lnTo>
                  <a:cubicBezTo>
                    <a:pt x="5136" y="5775"/>
                    <a:pt x="5136" y="5707"/>
                    <a:pt x="5159" y="5638"/>
                  </a:cubicBezTo>
                  <a:lnTo>
                    <a:pt x="5159" y="5547"/>
                  </a:lnTo>
                  <a:cubicBezTo>
                    <a:pt x="5159" y="5502"/>
                    <a:pt x="5159" y="5456"/>
                    <a:pt x="5159" y="5410"/>
                  </a:cubicBezTo>
                  <a:cubicBezTo>
                    <a:pt x="5182" y="5250"/>
                    <a:pt x="5159" y="5113"/>
                    <a:pt x="5136" y="5022"/>
                  </a:cubicBezTo>
                  <a:lnTo>
                    <a:pt x="5113" y="4977"/>
                  </a:lnTo>
                  <a:cubicBezTo>
                    <a:pt x="5113" y="4931"/>
                    <a:pt x="5090" y="4885"/>
                    <a:pt x="5090" y="4840"/>
                  </a:cubicBezTo>
                  <a:cubicBezTo>
                    <a:pt x="5068" y="4771"/>
                    <a:pt x="5045" y="4680"/>
                    <a:pt x="4999" y="4589"/>
                  </a:cubicBezTo>
                  <a:cubicBezTo>
                    <a:pt x="4976" y="4520"/>
                    <a:pt x="4931" y="4452"/>
                    <a:pt x="4885" y="4383"/>
                  </a:cubicBezTo>
                  <a:cubicBezTo>
                    <a:pt x="4862" y="4337"/>
                    <a:pt x="4839" y="4292"/>
                    <a:pt x="4794" y="4246"/>
                  </a:cubicBezTo>
                  <a:lnTo>
                    <a:pt x="4748" y="4178"/>
                  </a:lnTo>
                  <a:cubicBezTo>
                    <a:pt x="4702" y="4109"/>
                    <a:pt x="4657" y="4041"/>
                    <a:pt x="4588" y="3972"/>
                  </a:cubicBezTo>
                  <a:cubicBezTo>
                    <a:pt x="4520" y="3904"/>
                    <a:pt x="4451" y="3858"/>
                    <a:pt x="4383" y="3812"/>
                  </a:cubicBezTo>
                  <a:lnTo>
                    <a:pt x="4314" y="3767"/>
                  </a:lnTo>
                  <a:cubicBezTo>
                    <a:pt x="4269" y="3744"/>
                    <a:pt x="4223" y="3721"/>
                    <a:pt x="4177" y="3698"/>
                  </a:cubicBezTo>
                  <a:cubicBezTo>
                    <a:pt x="4109" y="3653"/>
                    <a:pt x="4018" y="3607"/>
                    <a:pt x="3949" y="3584"/>
                  </a:cubicBezTo>
                  <a:lnTo>
                    <a:pt x="3903" y="3561"/>
                  </a:lnTo>
                  <a:cubicBezTo>
                    <a:pt x="3858" y="3539"/>
                    <a:pt x="3789" y="3516"/>
                    <a:pt x="3721" y="3493"/>
                  </a:cubicBezTo>
                  <a:cubicBezTo>
                    <a:pt x="3630" y="3470"/>
                    <a:pt x="3538" y="3470"/>
                    <a:pt x="3447" y="3470"/>
                  </a:cubicBezTo>
                  <a:cubicBezTo>
                    <a:pt x="3356" y="3470"/>
                    <a:pt x="3287" y="3447"/>
                    <a:pt x="3196" y="3447"/>
                  </a:cubicBezTo>
                  <a:lnTo>
                    <a:pt x="3219" y="3447"/>
                  </a:lnTo>
                  <a:cubicBezTo>
                    <a:pt x="3287" y="3379"/>
                    <a:pt x="3356" y="3333"/>
                    <a:pt x="3401" y="3287"/>
                  </a:cubicBezTo>
                  <a:cubicBezTo>
                    <a:pt x="3447" y="3242"/>
                    <a:pt x="3493" y="3219"/>
                    <a:pt x="3538" y="3173"/>
                  </a:cubicBezTo>
                  <a:lnTo>
                    <a:pt x="3584" y="3128"/>
                  </a:lnTo>
                  <a:cubicBezTo>
                    <a:pt x="3698" y="3014"/>
                    <a:pt x="3789" y="2899"/>
                    <a:pt x="3881" y="2762"/>
                  </a:cubicBezTo>
                  <a:cubicBezTo>
                    <a:pt x="3903" y="2717"/>
                    <a:pt x="3926" y="2648"/>
                    <a:pt x="3972" y="2603"/>
                  </a:cubicBezTo>
                  <a:cubicBezTo>
                    <a:pt x="4018" y="2511"/>
                    <a:pt x="4040" y="2443"/>
                    <a:pt x="4086" y="2374"/>
                  </a:cubicBezTo>
                  <a:cubicBezTo>
                    <a:pt x="4086" y="2329"/>
                    <a:pt x="4109" y="2283"/>
                    <a:pt x="4132" y="2238"/>
                  </a:cubicBezTo>
                  <a:lnTo>
                    <a:pt x="4132" y="2215"/>
                  </a:lnTo>
                  <a:cubicBezTo>
                    <a:pt x="4155" y="2169"/>
                    <a:pt x="4177" y="2101"/>
                    <a:pt x="4177" y="2055"/>
                  </a:cubicBezTo>
                  <a:cubicBezTo>
                    <a:pt x="4200" y="1918"/>
                    <a:pt x="4223" y="1781"/>
                    <a:pt x="4223" y="1667"/>
                  </a:cubicBezTo>
                  <a:lnTo>
                    <a:pt x="4223" y="1576"/>
                  </a:lnTo>
                  <a:cubicBezTo>
                    <a:pt x="4223" y="1530"/>
                    <a:pt x="4223" y="1484"/>
                    <a:pt x="4223" y="1416"/>
                  </a:cubicBezTo>
                  <a:cubicBezTo>
                    <a:pt x="4223" y="1393"/>
                    <a:pt x="4223" y="1370"/>
                    <a:pt x="4223" y="1347"/>
                  </a:cubicBezTo>
                  <a:lnTo>
                    <a:pt x="4223" y="1279"/>
                  </a:lnTo>
                  <a:cubicBezTo>
                    <a:pt x="4223" y="1233"/>
                    <a:pt x="4223" y="1188"/>
                    <a:pt x="4223" y="1142"/>
                  </a:cubicBezTo>
                  <a:cubicBezTo>
                    <a:pt x="4200" y="959"/>
                    <a:pt x="4177" y="822"/>
                    <a:pt x="4132" y="685"/>
                  </a:cubicBezTo>
                  <a:cubicBezTo>
                    <a:pt x="4086" y="640"/>
                    <a:pt x="4063" y="571"/>
                    <a:pt x="4018" y="503"/>
                  </a:cubicBezTo>
                  <a:cubicBezTo>
                    <a:pt x="3995" y="480"/>
                    <a:pt x="3972" y="434"/>
                    <a:pt x="3926" y="389"/>
                  </a:cubicBezTo>
                  <a:cubicBezTo>
                    <a:pt x="3903" y="366"/>
                    <a:pt x="3881" y="343"/>
                    <a:pt x="3858" y="320"/>
                  </a:cubicBezTo>
                  <a:lnTo>
                    <a:pt x="3835" y="320"/>
                  </a:lnTo>
                  <a:cubicBezTo>
                    <a:pt x="3812" y="275"/>
                    <a:pt x="3767" y="252"/>
                    <a:pt x="3698" y="229"/>
                  </a:cubicBezTo>
                  <a:cubicBezTo>
                    <a:pt x="3630" y="183"/>
                    <a:pt x="3584" y="160"/>
                    <a:pt x="3515" y="138"/>
                  </a:cubicBezTo>
                  <a:cubicBezTo>
                    <a:pt x="3447" y="138"/>
                    <a:pt x="3401" y="115"/>
                    <a:pt x="3356" y="115"/>
                  </a:cubicBezTo>
                  <a:lnTo>
                    <a:pt x="3287" y="92"/>
                  </a:lnTo>
                  <a:cubicBezTo>
                    <a:pt x="3219" y="69"/>
                    <a:pt x="3127" y="69"/>
                    <a:pt x="3059" y="46"/>
                  </a:cubicBezTo>
                  <a:cubicBezTo>
                    <a:pt x="3013" y="46"/>
                    <a:pt x="2968" y="46"/>
                    <a:pt x="2922" y="23"/>
                  </a:cubicBezTo>
                  <a:lnTo>
                    <a:pt x="2785" y="23"/>
                  </a:lnTo>
                  <a:cubicBezTo>
                    <a:pt x="2717" y="1"/>
                    <a:pt x="2648" y="1"/>
                    <a:pt x="25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22"/>
            <p:cNvSpPr/>
            <p:nvPr/>
          </p:nvSpPr>
          <p:spPr>
            <a:xfrm>
              <a:off x="3802275" y="1473425"/>
              <a:ext cx="39400" cy="72725"/>
            </a:xfrm>
            <a:custGeom>
              <a:avLst/>
              <a:gdLst/>
              <a:ahLst/>
              <a:cxnLst/>
              <a:rect l="l" t="t" r="r" b="b"/>
              <a:pathLst>
                <a:path w="1576" h="2909" extrusionOk="0">
                  <a:moveTo>
                    <a:pt x="252" y="0"/>
                  </a:moveTo>
                  <a:cubicBezTo>
                    <a:pt x="206" y="0"/>
                    <a:pt x="183" y="0"/>
                    <a:pt x="138" y="23"/>
                  </a:cubicBezTo>
                  <a:cubicBezTo>
                    <a:pt x="138" y="23"/>
                    <a:pt x="115" y="46"/>
                    <a:pt x="92" y="46"/>
                  </a:cubicBezTo>
                  <a:cubicBezTo>
                    <a:pt x="77" y="46"/>
                    <a:pt x="62" y="36"/>
                    <a:pt x="47" y="36"/>
                  </a:cubicBezTo>
                  <a:cubicBezTo>
                    <a:pt x="39" y="36"/>
                    <a:pt x="31" y="38"/>
                    <a:pt x="24" y="46"/>
                  </a:cubicBezTo>
                  <a:cubicBezTo>
                    <a:pt x="1" y="69"/>
                    <a:pt x="1" y="114"/>
                    <a:pt x="24" y="137"/>
                  </a:cubicBezTo>
                  <a:cubicBezTo>
                    <a:pt x="47" y="137"/>
                    <a:pt x="47" y="160"/>
                    <a:pt x="69" y="160"/>
                  </a:cubicBezTo>
                  <a:cubicBezTo>
                    <a:pt x="69" y="183"/>
                    <a:pt x="69" y="183"/>
                    <a:pt x="69" y="183"/>
                  </a:cubicBezTo>
                  <a:cubicBezTo>
                    <a:pt x="69" y="206"/>
                    <a:pt x="92" y="229"/>
                    <a:pt x="115" y="251"/>
                  </a:cubicBezTo>
                  <a:cubicBezTo>
                    <a:pt x="115" y="274"/>
                    <a:pt x="115" y="274"/>
                    <a:pt x="138" y="297"/>
                  </a:cubicBezTo>
                  <a:cubicBezTo>
                    <a:pt x="161" y="320"/>
                    <a:pt x="183" y="343"/>
                    <a:pt x="229" y="388"/>
                  </a:cubicBezTo>
                  <a:cubicBezTo>
                    <a:pt x="275" y="434"/>
                    <a:pt x="320" y="502"/>
                    <a:pt x="343" y="548"/>
                  </a:cubicBezTo>
                  <a:cubicBezTo>
                    <a:pt x="366" y="594"/>
                    <a:pt x="412" y="639"/>
                    <a:pt x="435" y="685"/>
                  </a:cubicBezTo>
                  <a:cubicBezTo>
                    <a:pt x="435" y="708"/>
                    <a:pt x="457" y="731"/>
                    <a:pt x="457" y="754"/>
                  </a:cubicBezTo>
                  <a:cubicBezTo>
                    <a:pt x="503" y="868"/>
                    <a:pt x="526" y="982"/>
                    <a:pt x="549" y="1119"/>
                  </a:cubicBezTo>
                  <a:cubicBezTo>
                    <a:pt x="571" y="1187"/>
                    <a:pt x="594" y="1256"/>
                    <a:pt x="594" y="1347"/>
                  </a:cubicBezTo>
                  <a:cubicBezTo>
                    <a:pt x="617" y="1393"/>
                    <a:pt x="617" y="1461"/>
                    <a:pt x="617" y="1530"/>
                  </a:cubicBezTo>
                  <a:cubicBezTo>
                    <a:pt x="617" y="1575"/>
                    <a:pt x="617" y="1621"/>
                    <a:pt x="640" y="1644"/>
                  </a:cubicBezTo>
                  <a:cubicBezTo>
                    <a:pt x="640" y="1712"/>
                    <a:pt x="640" y="1758"/>
                    <a:pt x="640" y="1826"/>
                  </a:cubicBezTo>
                  <a:cubicBezTo>
                    <a:pt x="640" y="1940"/>
                    <a:pt x="640" y="2055"/>
                    <a:pt x="640" y="2146"/>
                  </a:cubicBezTo>
                  <a:cubicBezTo>
                    <a:pt x="640" y="2260"/>
                    <a:pt x="640" y="2374"/>
                    <a:pt x="663" y="2465"/>
                  </a:cubicBezTo>
                  <a:cubicBezTo>
                    <a:pt x="663" y="2534"/>
                    <a:pt x="663" y="2580"/>
                    <a:pt x="663" y="2625"/>
                  </a:cubicBezTo>
                  <a:cubicBezTo>
                    <a:pt x="663" y="2648"/>
                    <a:pt x="663" y="2671"/>
                    <a:pt x="663" y="2717"/>
                  </a:cubicBezTo>
                  <a:cubicBezTo>
                    <a:pt x="663" y="2739"/>
                    <a:pt x="663" y="2762"/>
                    <a:pt x="663" y="2785"/>
                  </a:cubicBezTo>
                  <a:cubicBezTo>
                    <a:pt x="663" y="2808"/>
                    <a:pt x="686" y="2831"/>
                    <a:pt x="708" y="2876"/>
                  </a:cubicBezTo>
                  <a:cubicBezTo>
                    <a:pt x="725" y="2892"/>
                    <a:pt x="752" y="2909"/>
                    <a:pt x="791" y="2909"/>
                  </a:cubicBezTo>
                  <a:cubicBezTo>
                    <a:pt x="807" y="2909"/>
                    <a:pt x="825" y="2906"/>
                    <a:pt x="845" y="2899"/>
                  </a:cubicBezTo>
                  <a:cubicBezTo>
                    <a:pt x="868" y="2899"/>
                    <a:pt x="868" y="2899"/>
                    <a:pt x="891" y="2876"/>
                  </a:cubicBezTo>
                  <a:cubicBezTo>
                    <a:pt x="914" y="2853"/>
                    <a:pt x="937" y="2808"/>
                    <a:pt x="937" y="2785"/>
                  </a:cubicBezTo>
                  <a:cubicBezTo>
                    <a:pt x="960" y="2694"/>
                    <a:pt x="960" y="2602"/>
                    <a:pt x="960" y="2534"/>
                  </a:cubicBezTo>
                  <a:cubicBezTo>
                    <a:pt x="960" y="2511"/>
                    <a:pt x="960" y="2488"/>
                    <a:pt x="960" y="2465"/>
                  </a:cubicBezTo>
                  <a:cubicBezTo>
                    <a:pt x="960" y="2488"/>
                    <a:pt x="982" y="2488"/>
                    <a:pt x="982" y="2488"/>
                  </a:cubicBezTo>
                  <a:cubicBezTo>
                    <a:pt x="982" y="2534"/>
                    <a:pt x="982" y="2580"/>
                    <a:pt x="982" y="2602"/>
                  </a:cubicBezTo>
                  <a:cubicBezTo>
                    <a:pt x="1005" y="2671"/>
                    <a:pt x="1074" y="2739"/>
                    <a:pt x="1142" y="2739"/>
                  </a:cubicBezTo>
                  <a:cubicBezTo>
                    <a:pt x="1165" y="2739"/>
                    <a:pt x="1188" y="2739"/>
                    <a:pt x="1211" y="2717"/>
                  </a:cubicBezTo>
                  <a:cubicBezTo>
                    <a:pt x="1237" y="2743"/>
                    <a:pt x="1264" y="2754"/>
                    <a:pt x="1291" y="2754"/>
                  </a:cubicBezTo>
                  <a:cubicBezTo>
                    <a:pt x="1310" y="2754"/>
                    <a:pt x="1329" y="2749"/>
                    <a:pt x="1348" y="2739"/>
                  </a:cubicBezTo>
                  <a:cubicBezTo>
                    <a:pt x="1370" y="2739"/>
                    <a:pt x="1393" y="2739"/>
                    <a:pt x="1416" y="2717"/>
                  </a:cubicBezTo>
                  <a:cubicBezTo>
                    <a:pt x="1439" y="2694"/>
                    <a:pt x="1462" y="2671"/>
                    <a:pt x="1462" y="2648"/>
                  </a:cubicBezTo>
                  <a:cubicBezTo>
                    <a:pt x="1485" y="2602"/>
                    <a:pt x="1485" y="2580"/>
                    <a:pt x="1485" y="2534"/>
                  </a:cubicBezTo>
                  <a:cubicBezTo>
                    <a:pt x="1507" y="2511"/>
                    <a:pt x="1507" y="2465"/>
                    <a:pt x="1530" y="2420"/>
                  </a:cubicBezTo>
                  <a:cubicBezTo>
                    <a:pt x="1530" y="2351"/>
                    <a:pt x="1553" y="2260"/>
                    <a:pt x="1553" y="2169"/>
                  </a:cubicBezTo>
                  <a:cubicBezTo>
                    <a:pt x="1553" y="2055"/>
                    <a:pt x="1553" y="1940"/>
                    <a:pt x="1553" y="1826"/>
                  </a:cubicBezTo>
                  <a:cubicBezTo>
                    <a:pt x="1553" y="1758"/>
                    <a:pt x="1576" y="1712"/>
                    <a:pt x="1576" y="1644"/>
                  </a:cubicBezTo>
                  <a:cubicBezTo>
                    <a:pt x="1576" y="1507"/>
                    <a:pt x="1553" y="1370"/>
                    <a:pt x="1530" y="1256"/>
                  </a:cubicBezTo>
                  <a:cubicBezTo>
                    <a:pt x="1530" y="1187"/>
                    <a:pt x="1507" y="1119"/>
                    <a:pt x="1485" y="1073"/>
                  </a:cubicBezTo>
                  <a:cubicBezTo>
                    <a:pt x="1462" y="1005"/>
                    <a:pt x="1439" y="936"/>
                    <a:pt x="1393" y="868"/>
                  </a:cubicBezTo>
                  <a:cubicBezTo>
                    <a:pt x="1370" y="822"/>
                    <a:pt x="1348" y="799"/>
                    <a:pt x="1325" y="754"/>
                  </a:cubicBezTo>
                  <a:cubicBezTo>
                    <a:pt x="1325" y="731"/>
                    <a:pt x="1302" y="731"/>
                    <a:pt x="1302" y="708"/>
                  </a:cubicBezTo>
                  <a:cubicBezTo>
                    <a:pt x="1256" y="617"/>
                    <a:pt x="1188" y="525"/>
                    <a:pt x="1119" y="457"/>
                  </a:cubicBezTo>
                  <a:cubicBezTo>
                    <a:pt x="1096" y="411"/>
                    <a:pt x="1051" y="388"/>
                    <a:pt x="1005" y="343"/>
                  </a:cubicBezTo>
                  <a:cubicBezTo>
                    <a:pt x="982" y="320"/>
                    <a:pt x="960" y="320"/>
                    <a:pt x="914" y="297"/>
                  </a:cubicBezTo>
                  <a:lnTo>
                    <a:pt x="823" y="297"/>
                  </a:lnTo>
                  <a:cubicBezTo>
                    <a:pt x="823" y="297"/>
                    <a:pt x="800" y="320"/>
                    <a:pt x="800" y="320"/>
                  </a:cubicBezTo>
                  <a:cubicBezTo>
                    <a:pt x="777" y="297"/>
                    <a:pt x="754" y="274"/>
                    <a:pt x="754" y="274"/>
                  </a:cubicBezTo>
                  <a:cubicBezTo>
                    <a:pt x="663" y="183"/>
                    <a:pt x="571" y="114"/>
                    <a:pt x="480" y="69"/>
                  </a:cubicBezTo>
                  <a:cubicBezTo>
                    <a:pt x="412" y="23"/>
                    <a:pt x="320" y="0"/>
                    <a:pt x="2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22"/>
            <p:cNvSpPr/>
            <p:nvPr/>
          </p:nvSpPr>
          <p:spPr>
            <a:xfrm>
              <a:off x="3716700" y="1378700"/>
              <a:ext cx="135825" cy="199750"/>
            </a:xfrm>
            <a:custGeom>
              <a:avLst/>
              <a:gdLst/>
              <a:ahLst/>
              <a:cxnLst/>
              <a:rect l="l" t="t" r="r" b="b"/>
              <a:pathLst>
                <a:path w="5433" h="7990" extrusionOk="0">
                  <a:moveTo>
                    <a:pt x="2671" y="183"/>
                  </a:moveTo>
                  <a:cubicBezTo>
                    <a:pt x="2785" y="183"/>
                    <a:pt x="2922" y="183"/>
                    <a:pt x="3013" y="206"/>
                  </a:cubicBezTo>
                  <a:cubicBezTo>
                    <a:pt x="3264" y="229"/>
                    <a:pt x="3447" y="274"/>
                    <a:pt x="3629" y="343"/>
                  </a:cubicBezTo>
                  <a:lnTo>
                    <a:pt x="3606" y="320"/>
                  </a:lnTo>
                  <a:lnTo>
                    <a:pt x="3606" y="320"/>
                  </a:lnTo>
                  <a:cubicBezTo>
                    <a:pt x="3721" y="388"/>
                    <a:pt x="3812" y="434"/>
                    <a:pt x="3880" y="480"/>
                  </a:cubicBezTo>
                  <a:cubicBezTo>
                    <a:pt x="3949" y="548"/>
                    <a:pt x="4017" y="594"/>
                    <a:pt x="4063" y="662"/>
                  </a:cubicBezTo>
                  <a:cubicBezTo>
                    <a:pt x="4131" y="731"/>
                    <a:pt x="4177" y="822"/>
                    <a:pt x="4200" y="891"/>
                  </a:cubicBezTo>
                  <a:cubicBezTo>
                    <a:pt x="4246" y="1005"/>
                    <a:pt x="4268" y="1096"/>
                    <a:pt x="4291" y="1210"/>
                  </a:cubicBezTo>
                  <a:cubicBezTo>
                    <a:pt x="4314" y="1347"/>
                    <a:pt x="4314" y="1507"/>
                    <a:pt x="4314" y="1667"/>
                  </a:cubicBezTo>
                  <a:lnTo>
                    <a:pt x="4291" y="1689"/>
                  </a:lnTo>
                  <a:cubicBezTo>
                    <a:pt x="4268" y="1918"/>
                    <a:pt x="4223" y="2169"/>
                    <a:pt x="4131" y="2397"/>
                  </a:cubicBezTo>
                  <a:lnTo>
                    <a:pt x="4109" y="2420"/>
                  </a:lnTo>
                  <a:cubicBezTo>
                    <a:pt x="4040" y="2602"/>
                    <a:pt x="3949" y="2762"/>
                    <a:pt x="3835" y="2899"/>
                  </a:cubicBezTo>
                  <a:cubicBezTo>
                    <a:pt x="3743" y="3036"/>
                    <a:pt x="3606" y="3173"/>
                    <a:pt x="3492" y="3264"/>
                  </a:cubicBezTo>
                  <a:cubicBezTo>
                    <a:pt x="3355" y="3356"/>
                    <a:pt x="3241" y="3447"/>
                    <a:pt x="3104" y="3493"/>
                  </a:cubicBezTo>
                  <a:cubicBezTo>
                    <a:pt x="3081" y="3515"/>
                    <a:pt x="3059" y="3515"/>
                    <a:pt x="3036" y="3538"/>
                  </a:cubicBezTo>
                  <a:cubicBezTo>
                    <a:pt x="3036" y="3561"/>
                    <a:pt x="3036" y="3561"/>
                    <a:pt x="3036" y="3584"/>
                  </a:cubicBezTo>
                  <a:cubicBezTo>
                    <a:pt x="3036" y="3607"/>
                    <a:pt x="3036" y="3630"/>
                    <a:pt x="3036" y="3630"/>
                  </a:cubicBezTo>
                  <a:cubicBezTo>
                    <a:pt x="3036" y="3652"/>
                    <a:pt x="3059" y="3675"/>
                    <a:pt x="3081" y="3698"/>
                  </a:cubicBezTo>
                  <a:lnTo>
                    <a:pt x="3196" y="3698"/>
                  </a:lnTo>
                  <a:cubicBezTo>
                    <a:pt x="3287" y="3675"/>
                    <a:pt x="3378" y="3675"/>
                    <a:pt x="3447" y="3675"/>
                  </a:cubicBezTo>
                  <a:lnTo>
                    <a:pt x="3629" y="3675"/>
                  </a:lnTo>
                  <a:cubicBezTo>
                    <a:pt x="3766" y="3698"/>
                    <a:pt x="3903" y="3721"/>
                    <a:pt x="4040" y="3767"/>
                  </a:cubicBezTo>
                  <a:cubicBezTo>
                    <a:pt x="4177" y="3835"/>
                    <a:pt x="4337" y="3926"/>
                    <a:pt x="4474" y="4018"/>
                  </a:cubicBezTo>
                  <a:cubicBezTo>
                    <a:pt x="4588" y="4109"/>
                    <a:pt x="4725" y="4223"/>
                    <a:pt x="4816" y="4360"/>
                  </a:cubicBezTo>
                  <a:cubicBezTo>
                    <a:pt x="4930" y="4497"/>
                    <a:pt x="5022" y="4634"/>
                    <a:pt x="5090" y="4794"/>
                  </a:cubicBezTo>
                  <a:cubicBezTo>
                    <a:pt x="5136" y="4953"/>
                    <a:pt x="5181" y="5090"/>
                    <a:pt x="5227" y="5250"/>
                  </a:cubicBezTo>
                  <a:cubicBezTo>
                    <a:pt x="5227" y="5319"/>
                    <a:pt x="5227" y="5387"/>
                    <a:pt x="5227" y="5478"/>
                  </a:cubicBezTo>
                  <a:cubicBezTo>
                    <a:pt x="5250" y="5570"/>
                    <a:pt x="5227" y="5661"/>
                    <a:pt x="5227" y="5729"/>
                  </a:cubicBezTo>
                  <a:cubicBezTo>
                    <a:pt x="5204" y="5958"/>
                    <a:pt x="5136" y="6163"/>
                    <a:pt x="5067" y="6369"/>
                  </a:cubicBezTo>
                  <a:cubicBezTo>
                    <a:pt x="4999" y="6528"/>
                    <a:pt x="4930" y="6688"/>
                    <a:pt x="4816" y="6825"/>
                  </a:cubicBezTo>
                  <a:cubicBezTo>
                    <a:pt x="4702" y="6962"/>
                    <a:pt x="4588" y="7076"/>
                    <a:pt x="4474" y="7167"/>
                  </a:cubicBezTo>
                  <a:cubicBezTo>
                    <a:pt x="4314" y="7304"/>
                    <a:pt x="4131" y="7396"/>
                    <a:pt x="3949" y="7487"/>
                  </a:cubicBezTo>
                  <a:cubicBezTo>
                    <a:pt x="3675" y="7601"/>
                    <a:pt x="3378" y="7670"/>
                    <a:pt x="3059" y="7738"/>
                  </a:cubicBezTo>
                  <a:cubicBezTo>
                    <a:pt x="2785" y="7784"/>
                    <a:pt x="2511" y="7807"/>
                    <a:pt x="2191" y="7807"/>
                  </a:cubicBezTo>
                  <a:lnTo>
                    <a:pt x="1895" y="7807"/>
                  </a:lnTo>
                  <a:cubicBezTo>
                    <a:pt x="1621" y="7807"/>
                    <a:pt x="1392" y="7807"/>
                    <a:pt x="1164" y="7784"/>
                  </a:cubicBezTo>
                  <a:cubicBezTo>
                    <a:pt x="867" y="7738"/>
                    <a:pt x="639" y="7692"/>
                    <a:pt x="411" y="7601"/>
                  </a:cubicBezTo>
                  <a:cubicBezTo>
                    <a:pt x="365" y="7578"/>
                    <a:pt x="297" y="7556"/>
                    <a:pt x="251" y="7533"/>
                  </a:cubicBezTo>
                  <a:lnTo>
                    <a:pt x="228" y="4999"/>
                  </a:lnTo>
                  <a:lnTo>
                    <a:pt x="205" y="2351"/>
                  </a:lnTo>
                  <a:cubicBezTo>
                    <a:pt x="183" y="1963"/>
                    <a:pt x="183" y="1575"/>
                    <a:pt x="183" y="1187"/>
                  </a:cubicBezTo>
                  <a:cubicBezTo>
                    <a:pt x="274" y="1073"/>
                    <a:pt x="388" y="959"/>
                    <a:pt x="502" y="868"/>
                  </a:cubicBezTo>
                  <a:cubicBezTo>
                    <a:pt x="685" y="731"/>
                    <a:pt x="867" y="617"/>
                    <a:pt x="1096" y="525"/>
                  </a:cubicBezTo>
                  <a:lnTo>
                    <a:pt x="1119" y="502"/>
                  </a:lnTo>
                  <a:cubicBezTo>
                    <a:pt x="1415" y="388"/>
                    <a:pt x="1735" y="274"/>
                    <a:pt x="2077" y="229"/>
                  </a:cubicBezTo>
                  <a:cubicBezTo>
                    <a:pt x="2283" y="206"/>
                    <a:pt x="2488" y="183"/>
                    <a:pt x="2671" y="183"/>
                  </a:cubicBezTo>
                  <a:close/>
                  <a:moveTo>
                    <a:pt x="2648" y="0"/>
                  </a:moveTo>
                  <a:cubicBezTo>
                    <a:pt x="2328" y="0"/>
                    <a:pt x="2009" y="46"/>
                    <a:pt x="1643" y="137"/>
                  </a:cubicBezTo>
                  <a:cubicBezTo>
                    <a:pt x="1324" y="229"/>
                    <a:pt x="1027" y="343"/>
                    <a:pt x="730" y="502"/>
                  </a:cubicBezTo>
                  <a:cubicBezTo>
                    <a:pt x="434" y="662"/>
                    <a:pt x="205" y="868"/>
                    <a:pt x="23" y="1073"/>
                  </a:cubicBezTo>
                  <a:cubicBezTo>
                    <a:pt x="23" y="1096"/>
                    <a:pt x="23" y="1096"/>
                    <a:pt x="23" y="1119"/>
                  </a:cubicBezTo>
                  <a:cubicBezTo>
                    <a:pt x="0" y="1119"/>
                    <a:pt x="0" y="1142"/>
                    <a:pt x="0" y="1142"/>
                  </a:cubicBezTo>
                  <a:lnTo>
                    <a:pt x="46" y="3995"/>
                  </a:lnTo>
                  <a:lnTo>
                    <a:pt x="69" y="6871"/>
                  </a:lnTo>
                  <a:lnTo>
                    <a:pt x="69" y="7213"/>
                  </a:lnTo>
                  <a:lnTo>
                    <a:pt x="69" y="7578"/>
                  </a:lnTo>
                  <a:cubicBezTo>
                    <a:pt x="69" y="7601"/>
                    <a:pt x="69" y="7624"/>
                    <a:pt x="91" y="7647"/>
                  </a:cubicBezTo>
                  <a:cubicBezTo>
                    <a:pt x="114" y="7670"/>
                    <a:pt x="137" y="7670"/>
                    <a:pt x="160" y="7670"/>
                  </a:cubicBezTo>
                  <a:cubicBezTo>
                    <a:pt x="297" y="7761"/>
                    <a:pt x="434" y="7807"/>
                    <a:pt x="616" y="7852"/>
                  </a:cubicBezTo>
                  <a:cubicBezTo>
                    <a:pt x="822" y="7921"/>
                    <a:pt x="1004" y="7944"/>
                    <a:pt x="1187" y="7966"/>
                  </a:cubicBezTo>
                  <a:cubicBezTo>
                    <a:pt x="1415" y="7989"/>
                    <a:pt x="1643" y="7989"/>
                    <a:pt x="1895" y="7989"/>
                  </a:cubicBezTo>
                  <a:cubicBezTo>
                    <a:pt x="2032" y="7989"/>
                    <a:pt x="2191" y="7989"/>
                    <a:pt x="2397" y="7966"/>
                  </a:cubicBezTo>
                  <a:cubicBezTo>
                    <a:pt x="3013" y="7944"/>
                    <a:pt x="3789" y="7852"/>
                    <a:pt x="4428" y="7419"/>
                  </a:cubicBezTo>
                  <a:cubicBezTo>
                    <a:pt x="4702" y="7236"/>
                    <a:pt x="4953" y="6985"/>
                    <a:pt x="5113" y="6688"/>
                  </a:cubicBezTo>
                  <a:cubicBezTo>
                    <a:pt x="5204" y="6551"/>
                    <a:pt x="5273" y="6391"/>
                    <a:pt x="5318" y="6209"/>
                  </a:cubicBezTo>
                  <a:cubicBezTo>
                    <a:pt x="5364" y="6026"/>
                    <a:pt x="5410" y="5821"/>
                    <a:pt x="5410" y="5615"/>
                  </a:cubicBezTo>
                  <a:cubicBezTo>
                    <a:pt x="5432" y="5433"/>
                    <a:pt x="5410" y="5227"/>
                    <a:pt x="5364" y="5022"/>
                  </a:cubicBezTo>
                  <a:cubicBezTo>
                    <a:pt x="5318" y="4862"/>
                    <a:pt x="5227" y="4680"/>
                    <a:pt x="5136" y="4497"/>
                  </a:cubicBezTo>
                  <a:cubicBezTo>
                    <a:pt x="5044" y="4337"/>
                    <a:pt x="4908" y="4177"/>
                    <a:pt x="4771" y="4040"/>
                  </a:cubicBezTo>
                  <a:cubicBezTo>
                    <a:pt x="4634" y="3903"/>
                    <a:pt x="4474" y="3789"/>
                    <a:pt x="4291" y="3698"/>
                  </a:cubicBezTo>
                  <a:cubicBezTo>
                    <a:pt x="4109" y="3607"/>
                    <a:pt x="3926" y="3538"/>
                    <a:pt x="3721" y="3515"/>
                  </a:cubicBezTo>
                  <a:cubicBezTo>
                    <a:pt x="3629" y="3493"/>
                    <a:pt x="3561" y="3493"/>
                    <a:pt x="3470" y="3493"/>
                  </a:cubicBezTo>
                  <a:cubicBezTo>
                    <a:pt x="3538" y="3447"/>
                    <a:pt x="3606" y="3401"/>
                    <a:pt x="3698" y="3333"/>
                  </a:cubicBezTo>
                  <a:cubicBezTo>
                    <a:pt x="3858" y="3196"/>
                    <a:pt x="3994" y="3036"/>
                    <a:pt x="4109" y="2831"/>
                  </a:cubicBezTo>
                  <a:cubicBezTo>
                    <a:pt x="4200" y="2671"/>
                    <a:pt x="4268" y="2511"/>
                    <a:pt x="4360" y="2283"/>
                  </a:cubicBezTo>
                  <a:cubicBezTo>
                    <a:pt x="4405" y="2123"/>
                    <a:pt x="4451" y="1940"/>
                    <a:pt x="4474" y="1758"/>
                  </a:cubicBezTo>
                  <a:cubicBezTo>
                    <a:pt x="4497" y="1575"/>
                    <a:pt x="4497" y="1393"/>
                    <a:pt x="4474" y="1233"/>
                  </a:cubicBezTo>
                  <a:cubicBezTo>
                    <a:pt x="4474" y="1164"/>
                    <a:pt x="4451" y="1073"/>
                    <a:pt x="4428" y="1005"/>
                  </a:cubicBezTo>
                  <a:cubicBezTo>
                    <a:pt x="4405" y="936"/>
                    <a:pt x="4383" y="845"/>
                    <a:pt x="4337" y="776"/>
                  </a:cubicBezTo>
                  <a:cubicBezTo>
                    <a:pt x="4268" y="617"/>
                    <a:pt x="4177" y="480"/>
                    <a:pt x="4040" y="388"/>
                  </a:cubicBezTo>
                  <a:cubicBezTo>
                    <a:pt x="3903" y="274"/>
                    <a:pt x="3743" y="183"/>
                    <a:pt x="3561" y="137"/>
                  </a:cubicBezTo>
                  <a:cubicBezTo>
                    <a:pt x="3424" y="92"/>
                    <a:pt x="3287" y="69"/>
                    <a:pt x="3127" y="46"/>
                  </a:cubicBezTo>
                  <a:cubicBezTo>
                    <a:pt x="2990" y="23"/>
                    <a:pt x="2830" y="0"/>
                    <a:pt x="26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22"/>
            <p:cNvSpPr/>
            <p:nvPr/>
          </p:nvSpPr>
          <p:spPr>
            <a:xfrm>
              <a:off x="3732100" y="1398100"/>
              <a:ext cx="84475" cy="163225"/>
            </a:xfrm>
            <a:custGeom>
              <a:avLst/>
              <a:gdLst/>
              <a:ahLst/>
              <a:cxnLst/>
              <a:rect l="l" t="t" r="r" b="b"/>
              <a:pathLst>
                <a:path w="3379" h="6529" extrusionOk="0">
                  <a:moveTo>
                    <a:pt x="1575" y="183"/>
                  </a:moveTo>
                  <a:cubicBezTo>
                    <a:pt x="1667" y="183"/>
                    <a:pt x="1735" y="183"/>
                    <a:pt x="1826" y="206"/>
                  </a:cubicBezTo>
                  <a:cubicBezTo>
                    <a:pt x="1895" y="206"/>
                    <a:pt x="1986" y="229"/>
                    <a:pt x="2055" y="274"/>
                  </a:cubicBezTo>
                  <a:cubicBezTo>
                    <a:pt x="2123" y="297"/>
                    <a:pt x="2169" y="343"/>
                    <a:pt x="2237" y="388"/>
                  </a:cubicBezTo>
                  <a:cubicBezTo>
                    <a:pt x="2283" y="434"/>
                    <a:pt x="2306" y="480"/>
                    <a:pt x="2351" y="525"/>
                  </a:cubicBezTo>
                  <a:cubicBezTo>
                    <a:pt x="2397" y="571"/>
                    <a:pt x="2420" y="640"/>
                    <a:pt x="2443" y="708"/>
                  </a:cubicBezTo>
                  <a:cubicBezTo>
                    <a:pt x="2465" y="776"/>
                    <a:pt x="2488" y="868"/>
                    <a:pt x="2488" y="936"/>
                  </a:cubicBezTo>
                  <a:cubicBezTo>
                    <a:pt x="2511" y="1073"/>
                    <a:pt x="2488" y="1187"/>
                    <a:pt x="2465" y="1324"/>
                  </a:cubicBezTo>
                  <a:cubicBezTo>
                    <a:pt x="2420" y="1530"/>
                    <a:pt x="2351" y="1735"/>
                    <a:pt x="2260" y="1918"/>
                  </a:cubicBezTo>
                  <a:cubicBezTo>
                    <a:pt x="2169" y="2100"/>
                    <a:pt x="2077" y="2260"/>
                    <a:pt x="1941" y="2420"/>
                  </a:cubicBezTo>
                  <a:cubicBezTo>
                    <a:pt x="1941" y="2443"/>
                    <a:pt x="1941" y="2443"/>
                    <a:pt x="1941" y="2443"/>
                  </a:cubicBezTo>
                  <a:cubicBezTo>
                    <a:pt x="1781" y="2602"/>
                    <a:pt x="1621" y="2739"/>
                    <a:pt x="1438" y="2854"/>
                  </a:cubicBezTo>
                  <a:cubicBezTo>
                    <a:pt x="1370" y="2922"/>
                    <a:pt x="1279" y="2968"/>
                    <a:pt x="1187" y="3013"/>
                  </a:cubicBezTo>
                  <a:cubicBezTo>
                    <a:pt x="1142" y="3036"/>
                    <a:pt x="1119" y="3082"/>
                    <a:pt x="1142" y="3127"/>
                  </a:cubicBezTo>
                  <a:cubicBezTo>
                    <a:pt x="1119" y="3196"/>
                    <a:pt x="1164" y="3219"/>
                    <a:pt x="1210" y="3242"/>
                  </a:cubicBezTo>
                  <a:lnTo>
                    <a:pt x="1324" y="3242"/>
                  </a:lnTo>
                  <a:cubicBezTo>
                    <a:pt x="1530" y="3264"/>
                    <a:pt x="1735" y="3287"/>
                    <a:pt x="1963" y="3310"/>
                  </a:cubicBezTo>
                  <a:cubicBezTo>
                    <a:pt x="2123" y="3356"/>
                    <a:pt x="2283" y="3401"/>
                    <a:pt x="2420" y="3470"/>
                  </a:cubicBezTo>
                  <a:cubicBezTo>
                    <a:pt x="2511" y="3515"/>
                    <a:pt x="2602" y="3561"/>
                    <a:pt x="2671" y="3630"/>
                  </a:cubicBezTo>
                  <a:cubicBezTo>
                    <a:pt x="2762" y="3698"/>
                    <a:pt x="2831" y="3789"/>
                    <a:pt x="2899" y="3881"/>
                  </a:cubicBezTo>
                  <a:cubicBezTo>
                    <a:pt x="2990" y="4018"/>
                    <a:pt x="3036" y="4132"/>
                    <a:pt x="3105" y="4246"/>
                  </a:cubicBezTo>
                  <a:cubicBezTo>
                    <a:pt x="3150" y="4383"/>
                    <a:pt x="3173" y="4520"/>
                    <a:pt x="3173" y="4657"/>
                  </a:cubicBezTo>
                  <a:cubicBezTo>
                    <a:pt x="3196" y="4794"/>
                    <a:pt x="3173" y="4931"/>
                    <a:pt x="3150" y="5068"/>
                  </a:cubicBezTo>
                  <a:cubicBezTo>
                    <a:pt x="3127" y="5182"/>
                    <a:pt x="3082" y="5319"/>
                    <a:pt x="3036" y="5433"/>
                  </a:cubicBezTo>
                  <a:cubicBezTo>
                    <a:pt x="2990" y="5524"/>
                    <a:pt x="2922" y="5638"/>
                    <a:pt x="2854" y="5730"/>
                  </a:cubicBezTo>
                  <a:cubicBezTo>
                    <a:pt x="2762" y="5821"/>
                    <a:pt x="2671" y="5912"/>
                    <a:pt x="2557" y="5981"/>
                  </a:cubicBezTo>
                  <a:cubicBezTo>
                    <a:pt x="2420" y="6072"/>
                    <a:pt x="2260" y="6163"/>
                    <a:pt x="2100" y="6209"/>
                  </a:cubicBezTo>
                  <a:cubicBezTo>
                    <a:pt x="1895" y="6277"/>
                    <a:pt x="1689" y="6323"/>
                    <a:pt x="1484" y="6346"/>
                  </a:cubicBezTo>
                  <a:lnTo>
                    <a:pt x="1279" y="6346"/>
                  </a:lnTo>
                  <a:cubicBezTo>
                    <a:pt x="1050" y="6346"/>
                    <a:pt x="822" y="6323"/>
                    <a:pt x="594" y="6277"/>
                  </a:cubicBezTo>
                  <a:cubicBezTo>
                    <a:pt x="457" y="6255"/>
                    <a:pt x="320" y="6232"/>
                    <a:pt x="206" y="6186"/>
                  </a:cubicBezTo>
                  <a:cubicBezTo>
                    <a:pt x="206" y="6049"/>
                    <a:pt x="206" y="5889"/>
                    <a:pt x="206" y="5752"/>
                  </a:cubicBezTo>
                  <a:lnTo>
                    <a:pt x="206" y="5570"/>
                  </a:lnTo>
                  <a:lnTo>
                    <a:pt x="206" y="4246"/>
                  </a:lnTo>
                  <a:cubicBezTo>
                    <a:pt x="183" y="3379"/>
                    <a:pt x="183" y="2488"/>
                    <a:pt x="183" y="1621"/>
                  </a:cubicBezTo>
                  <a:lnTo>
                    <a:pt x="183" y="708"/>
                  </a:lnTo>
                  <a:cubicBezTo>
                    <a:pt x="229" y="685"/>
                    <a:pt x="297" y="640"/>
                    <a:pt x="343" y="571"/>
                  </a:cubicBezTo>
                  <a:cubicBezTo>
                    <a:pt x="525" y="480"/>
                    <a:pt x="708" y="388"/>
                    <a:pt x="913" y="297"/>
                  </a:cubicBezTo>
                  <a:cubicBezTo>
                    <a:pt x="1096" y="251"/>
                    <a:pt x="1279" y="206"/>
                    <a:pt x="1461" y="183"/>
                  </a:cubicBezTo>
                  <a:close/>
                  <a:moveTo>
                    <a:pt x="1598" y="0"/>
                  </a:moveTo>
                  <a:cubicBezTo>
                    <a:pt x="1530" y="0"/>
                    <a:pt x="1461" y="0"/>
                    <a:pt x="1370" y="23"/>
                  </a:cubicBezTo>
                  <a:cubicBezTo>
                    <a:pt x="1119" y="46"/>
                    <a:pt x="891" y="115"/>
                    <a:pt x="639" y="229"/>
                  </a:cubicBezTo>
                  <a:cubicBezTo>
                    <a:pt x="411" y="320"/>
                    <a:pt x="229" y="434"/>
                    <a:pt x="69" y="571"/>
                  </a:cubicBezTo>
                  <a:cubicBezTo>
                    <a:pt x="46" y="571"/>
                    <a:pt x="0" y="617"/>
                    <a:pt x="0" y="662"/>
                  </a:cubicBezTo>
                  <a:lnTo>
                    <a:pt x="0" y="3287"/>
                  </a:lnTo>
                  <a:lnTo>
                    <a:pt x="23" y="5889"/>
                  </a:lnTo>
                  <a:lnTo>
                    <a:pt x="23" y="6072"/>
                  </a:lnTo>
                  <a:lnTo>
                    <a:pt x="23" y="6232"/>
                  </a:lnTo>
                  <a:cubicBezTo>
                    <a:pt x="23" y="6255"/>
                    <a:pt x="46" y="6277"/>
                    <a:pt x="46" y="6300"/>
                  </a:cubicBezTo>
                  <a:cubicBezTo>
                    <a:pt x="69" y="6323"/>
                    <a:pt x="92" y="6346"/>
                    <a:pt x="114" y="6346"/>
                  </a:cubicBezTo>
                  <a:cubicBezTo>
                    <a:pt x="525" y="6460"/>
                    <a:pt x="913" y="6528"/>
                    <a:pt x="1256" y="6528"/>
                  </a:cubicBezTo>
                  <a:cubicBezTo>
                    <a:pt x="1347" y="6528"/>
                    <a:pt x="1416" y="6528"/>
                    <a:pt x="1484" y="6506"/>
                  </a:cubicBezTo>
                  <a:cubicBezTo>
                    <a:pt x="1986" y="6483"/>
                    <a:pt x="2420" y="6323"/>
                    <a:pt x="2762" y="6049"/>
                  </a:cubicBezTo>
                  <a:cubicBezTo>
                    <a:pt x="2922" y="5935"/>
                    <a:pt x="3036" y="5775"/>
                    <a:pt x="3150" y="5593"/>
                  </a:cubicBezTo>
                  <a:cubicBezTo>
                    <a:pt x="3196" y="5524"/>
                    <a:pt x="3219" y="5433"/>
                    <a:pt x="3264" y="5364"/>
                  </a:cubicBezTo>
                  <a:cubicBezTo>
                    <a:pt x="3310" y="5250"/>
                    <a:pt x="3333" y="5159"/>
                    <a:pt x="3333" y="5068"/>
                  </a:cubicBezTo>
                  <a:cubicBezTo>
                    <a:pt x="3378" y="4885"/>
                    <a:pt x="3378" y="4702"/>
                    <a:pt x="3333" y="4497"/>
                  </a:cubicBezTo>
                  <a:cubicBezTo>
                    <a:pt x="3310" y="4314"/>
                    <a:pt x="3242" y="4109"/>
                    <a:pt x="3150" y="3926"/>
                  </a:cubicBezTo>
                  <a:cubicBezTo>
                    <a:pt x="3059" y="3767"/>
                    <a:pt x="2922" y="3607"/>
                    <a:pt x="2785" y="3493"/>
                  </a:cubicBezTo>
                  <a:cubicBezTo>
                    <a:pt x="2648" y="3379"/>
                    <a:pt x="2511" y="3287"/>
                    <a:pt x="2329" y="3242"/>
                  </a:cubicBezTo>
                  <a:cubicBezTo>
                    <a:pt x="2169" y="3173"/>
                    <a:pt x="1986" y="3127"/>
                    <a:pt x="1804" y="3105"/>
                  </a:cubicBezTo>
                  <a:cubicBezTo>
                    <a:pt x="1689" y="3105"/>
                    <a:pt x="1575" y="3082"/>
                    <a:pt x="1438" y="3059"/>
                  </a:cubicBezTo>
                  <a:cubicBezTo>
                    <a:pt x="1575" y="2991"/>
                    <a:pt x="1689" y="2899"/>
                    <a:pt x="1804" y="2808"/>
                  </a:cubicBezTo>
                  <a:cubicBezTo>
                    <a:pt x="1963" y="2671"/>
                    <a:pt x="2100" y="2511"/>
                    <a:pt x="2237" y="2329"/>
                  </a:cubicBezTo>
                  <a:cubicBezTo>
                    <a:pt x="2351" y="2169"/>
                    <a:pt x="2420" y="2009"/>
                    <a:pt x="2511" y="1804"/>
                  </a:cubicBezTo>
                  <a:cubicBezTo>
                    <a:pt x="2580" y="1644"/>
                    <a:pt x="2625" y="1461"/>
                    <a:pt x="2648" y="1279"/>
                  </a:cubicBezTo>
                  <a:cubicBezTo>
                    <a:pt x="2694" y="1096"/>
                    <a:pt x="2671" y="936"/>
                    <a:pt x="2648" y="754"/>
                  </a:cubicBezTo>
                  <a:cubicBezTo>
                    <a:pt x="2602" y="594"/>
                    <a:pt x="2534" y="434"/>
                    <a:pt x="2420" y="320"/>
                  </a:cubicBezTo>
                  <a:cubicBezTo>
                    <a:pt x="2283" y="183"/>
                    <a:pt x="2123" y="92"/>
                    <a:pt x="1941" y="46"/>
                  </a:cubicBezTo>
                  <a:cubicBezTo>
                    <a:pt x="1826" y="23"/>
                    <a:pt x="1712" y="0"/>
                    <a:pt x="1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6" name="Google Shape;6126;p22"/>
          <p:cNvGrpSpPr/>
          <p:nvPr/>
        </p:nvGrpSpPr>
        <p:grpSpPr>
          <a:xfrm rot="-1687898">
            <a:off x="8490952" y="442444"/>
            <a:ext cx="342054" cy="418382"/>
            <a:chOff x="2019050" y="1133325"/>
            <a:chExt cx="153525" cy="187750"/>
          </a:xfrm>
        </p:grpSpPr>
        <p:sp>
          <p:nvSpPr>
            <p:cNvPr id="6127" name="Google Shape;6127;p22"/>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22"/>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22"/>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22"/>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1" name="Google Shape;6131;p22"/>
          <p:cNvGrpSpPr/>
          <p:nvPr/>
        </p:nvGrpSpPr>
        <p:grpSpPr>
          <a:xfrm>
            <a:off x="4282202" y="4549919"/>
            <a:ext cx="579591" cy="515866"/>
            <a:chOff x="4748225" y="4600750"/>
            <a:chExt cx="332125" cy="295625"/>
          </a:xfrm>
        </p:grpSpPr>
        <p:sp>
          <p:nvSpPr>
            <p:cNvPr id="6132" name="Google Shape;6132;p22"/>
            <p:cNvSpPr/>
            <p:nvPr/>
          </p:nvSpPr>
          <p:spPr>
            <a:xfrm>
              <a:off x="4748225" y="4600750"/>
              <a:ext cx="332125" cy="295625"/>
            </a:xfrm>
            <a:custGeom>
              <a:avLst/>
              <a:gdLst/>
              <a:ahLst/>
              <a:cxnLst/>
              <a:rect l="l" t="t" r="r" b="b"/>
              <a:pathLst>
                <a:path w="13285" h="11825" extrusionOk="0">
                  <a:moveTo>
                    <a:pt x="8104" y="1"/>
                  </a:moveTo>
                  <a:cubicBezTo>
                    <a:pt x="7830" y="1"/>
                    <a:pt x="7533" y="24"/>
                    <a:pt x="7259" y="115"/>
                  </a:cubicBezTo>
                  <a:cubicBezTo>
                    <a:pt x="6848" y="229"/>
                    <a:pt x="6460" y="435"/>
                    <a:pt x="6118" y="709"/>
                  </a:cubicBezTo>
                  <a:cubicBezTo>
                    <a:pt x="5844" y="937"/>
                    <a:pt x="5593" y="1188"/>
                    <a:pt x="5364" y="1485"/>
                  </a:cubicBezTo>
                  <a:cubicBezTo>
                    <a:pt x="4976" y="1964"/>
                    <a:pt x="4680" y="2489"/>
                    <a:pt x="4497" y="3060"/>
                  </a:cubicBezTo>
                  <a:cubicBezTo>
                    <a:pt x="4360" y="3402"/>
                    <a:pt x="4269" y="3767"/>
                    <a:pt x="4200" y="4155"/>
                  </a:cubicBezTo>
                  <a:cubicBezTo>
                    <a:pt x="4155" y="4201"/>
                    <a:pt x="4109" y="4224"/>
                    <a:pt x="4063" y="4246"/>
                  </a:cubicBezTo>
                  <a:cubicBezTo>
                    <a:pt x="3356" y="4726"/>
                    <a:pt x="2785" y="5137"/>
                    <a:pt x="2283" y="5547"/>
                  </a:cubicBezTo>
                  <a:cubicBezTo>
                    <a:pt x="1963" y="5821"/>
                    <a:pt x="1667" y="6072"/>
                    <a:pt x="1416" y="6324"/>
                  </a:cubicBezTo>
                  <a:cubicBezTo>
                    <a:pt x="1142" y="6620"/>
                    <a:pt x="914" y="6871"/>
                    <a:pt x="708" y="7145"/>
                  </a:cubicBezTo>
                  <a:cubicBezTo>
                    <a:pt x="685" y="7191"/>
                    <a:pt x="662" y="7214"/>
                    <a:pt x="640" y="7259"/>
                  </a:cubicBezTo>
                  <a:cubicBezTo>
                    <a:pt x="594" y="7328"/>
                    <a:pt x="571" y="7374"/>
                    <a:pt x="548" y="7419"/>
                  </a:cubicBezTo>
                  <a:cubicBezTo>
                    <a:pt x="297" y="7807"/>
                    <a:pt x="137" y="8218"/>
                    <a:pt x="69" y="8606"/>
                  </a:cubicBezTo>
                  <a:cubicBezTo>
                    <a:pt x="1" y="8926"/>
                    <a:pt x="1" y="9245"/>
                    <a:pt x="46" y="9565"/>
                  </a:cubicBezTo>
                  <a:cubicBezTo>
                    <a:pt x="115" y="9907"/>
                    <a:pt x="229" y="10227"/>
                    <a:pt x="411" y="10523"/>
                  </a:cubicBezTo>
                  <a:cubicBezTo>
                    <a:pt x="503" y="10683"/>
                    <a:pt x="617" y="10820"/>
                    <a:pt x="754" y="10957"/>
                  </a:cubicBezTo>
                  <a:cubicBezTo>
                    <a:pt x="822" y="11026"/>
                    <a:pt x="936" y="11163"/>
                    <a:pt x="1119" y="11299"/>
                  </a:cubicBezTo>
                  <a:cubicBezTo>
                    <a:pt x="1393" y="11482"/>
                    <a:pt x="1712" y="11642"/>
                    <a:pt x="2032" y="11733"/>
                  </a:cubicBezTo>
                  <a:cubicBezTo>
                    <a:pt x="2283" y="11779"/>
                    <a:pt x="2534" y="11824"/>
                    <a:pt x="2808" y="11824"/>
                  </a:cubicBezTo>
                  <a:lnTo>
                    <a:pt x="2922" y="11824"/>
                  </a:lnTo>
                  <a:cubicBezTo>
                    <a:pt x="3173" y="11802"/>
                    <a:pt x="3424" y="11779"/>
                    <a:pt x="3675" y="11710"/>
                  </a:cubicBezTo>
                  <a:cubicBezTo>
                    <a:pt x="4063" y="11619"/>
                    <a:pt x="4474" y="11459"/>
                    <a:pt x="4908" y="11254"/>
                  </a:cubicBezTo>
                  <a:cubicBezTo>
                    <a:pt x="5250" y="11071"/>
                    <a:pt x="5593" y="10866"/>
                    <a:pt x="5981" y="10615"/>
                  </a:cubicBezTo>
                  <a:cubicBezTo>
                    <a:pt x="6574" y="10249"/>
                    <a:pt x="7168" y="9793"/>
                    <a:pt x="7875" y="9222"/>
                  </a:cubicBezTo>
                  <a:cubicBezTo>
                    <a:pt x="8104" y="9245"/>
                    <a:pt x="8332" y="9268"/>
                    <a:pt x="8514" y="9291"/>
                  </a:cubicBezTo>
                  <a:lnTo>
                    <a:pt x="8925" y="9291"/>
                  </a:lnTo>
                  <a:cubicBezTo>
                    <a:pt x="9176" y="9291"/>
                    <a:pt x="9427" y="9268"/>
                    <a:pt x="9656" y="9245"/>
                  </a:cubicBezTo>
                  <a:cubicBezTo>
                    <a:pt x="9998" y="9200"/>
                    <a:pt x="10340" y="9131"/>
                    <a:pt x="10683" y="8994"/>
                  </a:cubicBezTo>
                  <a:cubicBezTo>
                    <a:pt x="10979" y="8903"/>
                    <a:pt x="11253" y="8766"/>
                    <a:pt x="11504" y="8629"/>
                  </a:cubicBezTo>
                  <a:cubicBezTo>
                    <a:pt x="12052" y="8287"/>
                    <a:pt x="12486" y="7853"/>
                    <a:pt x="12783" y="7351"/>
                  </a:cubicBezTo>
                  <a:cubicBezTo>
                    <a:pt x="13079" y="6849"/>
                    <a:pt x="13239" y="6301"/>
                    <a:pt x="13262" y="5753"/>
                  </a:cubicBezTo>
                  <a:cubicBezTo>
                    <a:pt x="13285" y="5228"/>
                    <a:pt x="13194" y="4703"/>
                    <a:pt x="12988" y="4224"/>
                  </a:cubicBezTo>
                  <a:cubicBezTo>
                    <a:pt x="12783" y="3744"/>
                    <a:pt x="12463" y="3311"/>
                    <a:pt x="12075" y="2968"/>
                  </a:cubicBezTo>
                  <a:cubicBezTo>
                    <a:pt x="11824" y="2740"/>
                    <a:pt x="11504" y="2535"/>
                    <a:pt x="11185" y="2398"/>
                  </a:cubicBezTo>
                  <a:cubicBezTo>
                    <a:pt x="11094" y="2055"/>
                    <a:pt x="10957" y="1713"/>
                    <a:pt x="10751" y="1416"/>
                  </a:cubicBezTo>
                  <a:cubicBezTo>
                    <a:pt x="10523" y="1074"/>
                    <a:pt x="10226" y="777"/>
                    <a:pt x="9861" y="549"/>
                  </a:cubicBezTo>
                  <a:cubicBezTo>
                    <a:pt x="9656" y="412"/>
                    <a:pt x="9473" y="298"/>
                    <a:pt x="9268" y="229"/>
                  </a:cubicBezTo>
                  <a:cubicBezTo>
                    <a:pt x="9108" y="161"/>
                    <a:pt x="8880" y="69"/>
                    <a:pt x="8583" y="24"/>
                  </a:cubicBezTo>
                  <a:cubicBezTo>
                    <a:pt x="8423" y="1"/>
                    <a:pt x="8263" y="1"/>
                    <a:pt x="810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22"/>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22"/>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22"/>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22"/>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22"/>
            <p:cNvSpPr/>
            <p:nvPr/>
          </p:nvSpPr>
          <p:spPr>
            <a:xfrm>
              <a:off x="4945675" y="4660675"/>
              <a:ext cx="35975" cy="20800"/>
            </a:xfrm>
            <a:custGeom>
              <a:avLst/>
              <a:gdLst/>
              <a:ahLst/>
              <a:cxnLst/>
              <a:rect l="l" t="t" r="r" b="b"/>
              <a:pathLst>
                <a:path w="1439" h="832" extrusionOk="0">
                  <a:moveTo>
                    <a:pt x="502" y="1"/>
                  </a:moveTo>
                  <a:cubicBezTo>
                    <a:pt x="411" y="23"/>
                    <a:pt x="297" y="46"/>
                    <a:pt x="206" y="69"/>
                  </a:cubicBezTo>
                  <a:cubicBezTo>
                    <a:pt x="160" y="92"/>
                    <a:pt x="114" y="115"/>
                    <a:pt x="91" y="138"/>
                  </a:cubicBezTo>
                  <a:cubicBezTo>
                    <a:pt x="69" y="160"/>
                    <a:pt x="23" y="183"/>
                    <a:pt x="23" y="206"/>
                  </a:cubicBezTo>
                  <a:cubicBezTo>
                    <a:pt x="0" y="252"/>
                    <a:pt x="0" y="297"/>
                    <a:pt x="23" y="320"/>
                  </a:cubicBezTo>
                  <a:cubicBezTo>
                    <a:pt x="38" y="320"/>
                    <a:pt x="63" y="330"/>
                    <a:pt x="85" y="330"/>
                  </a:cubicBezTo>
                  <a:cubicBezTo>
                    <a:pt x="96" y="330"/>
                    <a:pt x="107" y="328"/>
                    <a:pt x="114" y="320"/>
                  </a:cubicBezTo>
                  <a:lnTo>
                    <a:pt x="160" y="320"/>
                  </a:lnTo>
                  <a:cubicBezTo>
                    <a:pt x="183" y="320"/>
                    <a:pt x="183" y="297"/>
                    <a:pt x="206" y="297"/>
                  </a:cubicBezTo>
                  <a:cubicBezTo>
                    <a:pt x="274" y="275"/>
                    <a:pt x="320" y="252"/>
                    <a:pt x="365" y="252"/>
                  </a:cubicBezTo>
                  <a:lnTo>
                    <a:pt x="594" y="252"/>
                  </a:lnTo>
                  <a:cubicBezTo>
                    <a:pt x="662" y="252"/>
                    <a:pt x="753" y="275"/>
                    <a:pt x="822" y="297"/>
                  </a:cubicBezTo>
                  <a:cubicBezTo>
                    <a:pt x="822" y="297"/>
                    <a:pt x="822" y="297"/>
                    <a:pt x="822" y="297"/>
                  </a:cubicBezTo>
                  <a:lnTo>
                    <a:pt x="822" y="297"/>
                  </a:lnTo>
                  <a:cubicBezTo>
                    <a:pt x="822" y="297"/>
                    <a:pt x="835" y="297"/>
                    <a:pt x="841" y="307"/>
                  </a:cubicBezTo>
                  <a:lnTo>
                    <a:pt x="841" y="307"/>
                  </a:lnTo>
                  <a:cubicBezTo>
                    <a:pt x="835" y="304"/>
                    <a:pt x="828" y="301"/>
                    <a:pt x="822" y="297"/>
                  </a:cubicBezTo>
                  <a:lnTo>
                    <a:pt x="822" y="297"/>
                  </a:lnTo>
                  <a:cubicBezTo>
                    <a:pt x="822" y="297"/>
                    <a:pt x="845" y="320"/>
                    <a:pt x="845" y="320"/>
                  </a:cubicBezTo>
                  <a:cubicBezTo>
                    <a:pt x="845" y="314"/>
                    <a:pt x="843" y="310"/>
                    <a:pt x="841" y="307"/>
                  </a:cubicBezTo>
                  <a:lnTo>
                    <a:pt x="841" y="307"/>
                  </a:lnTo>
                  <a:cubicBezTo>
                    <a:pt x="880" y="327"/>
                    <a:pt x="920" y="346"/>
                    <a:pt x="959" y="366"/>
                  </a:cubicBezTo>
                  <a:cubicBezTo>
                    <a:pt x="982" y="389"/>
                    <a:pt x="982" y="389"/>
                    <a:pt x="1004" y="411"/>
                  </a:cubicBezTo>
                  <a:cubicBezTo>
                    <a:pt x="1027" y="434"/>
                    <a:pt x="1050" y="434"/>
                    <a:pt x="1073" y="457"/>
                  </a:cubicBezTo>
                  <a:lnTo>
                    <a:pt x="1050" y="457"/>
                  </a:lnTo>
                  <a:lnTo>
                    <a:pt x="1085" y="469"/>
                  </a:lnTo>
                  <a:lnTo>
                    <a:pt x="1085" y="469"/>
                  </a:lnTo>
                  <a:cubicBezTo>
                    <a:pt x="1081" y="466"/>
                    <a:pt x="1078" y="462"/>
                    <a:pt x="1073" y="457"/>
                  </a:cubicBezTo>
                  <a:lnTo>
                    <a:pt x="1073" y="457"/>
                  </a:lnTo>
                  <a:cubicBezTo>
                    <a:pt x="1077" y="461"/>
                    <a:pt x="1081" y="465"/>
                    <a:pt x="1085" y="469"/>
                  </a:cubicBezTo>
                  <a:lnTo>
                    <a:pt x="1085" y="469"/>
                  </a:lnTo>
                  <a:lnTo>
                    <a:pt x="1085" y="469"/>
                  </a:lnTo>
                  <a:lnTo>
                    <a:pt x="1085" y="469"/>
                  </a:lnTo>
                  <a:cubicBezTo>
                    <a:pt x="1087" y="471"/>
                    <a:pt x="1089" y="473"/>
                    <a:pt x="1091" y="474"/>
                  </a:cubicBezTo>
                  <a:lnTo>
                    <a:pt x="1091" y="474"/>
                  </a:lnTo>
                  <a:cubicBezTo>
                    <a:pt x="1089" y="472"/>
                    <a:pt x="1087" y="471"/>
                    <a:pt x="1085" y="469"/>
                  </a:cubicBezTo>
                  <a:lnTo>
                    <a:pt x="1085" y="469"/>
                  </a:lnTo>
                  <a:lnTo>
                    <a:pt x="1119" y="480"/>
                  </a:lnTo>
                  <a:cubicBezTo>
                    <a:pt x="1104" y="480"/>
                    <a:pt x="1099" y="480"/>
                    <a:pt x="1091" y="474"/>
                  </a:cubicBezTo>
                  <a:lnTo>
                    <a:pt x="1091" y="474"/>
                  </a:lnTo>
                  <a:cubicBezTo>
                    <a:pt x="1130" y="509"/>
                    <a:pt x="1170" y="532"/>
                    <a:pt x="1210" y="571"/>
                  </a:cubicBezTo>
                  <a:cubicBezTo>
                    <a:pt x="1233" y="594"/>
                    <a:pt x="1255" y="640"/>
                    <a:pt x="1278" y="663"/>
                  </a:cubicBezTo>
                  <a:cubicBezTo>
                    <a:pt x="1278" y="685"/>
                    <a:pt x="1278" y="685"/>
                    <a:pt x="1278" y="708"/>
                  </a:cubicBezTo>
                  <a:cubicBezTo>
                    <a:pt x="1278" y="731"/>
                    <a:pt x="1278" y="731"/>
                    <a:pt x="1278" y="754"/>
                  </a:cubicBezTo>
                  <a:cubicBezTo>
                    <a:pt x="1278" y="777"/>
                    <a:pt x="1278" y="777"/>
                    <a:pt x="1301" y="799"/>
                  </a:cubicBezTo>
                  <a:cubicBezTo>
                    <a:pt x="1301" y="822"/>
                    <a:pt x="1324" y="822"/>
                    <a:pt x="1347" y="822"/>
                  </a:cubicBezTo>
                  <a:cubicBezTo>
                    <a:pt x="1353" y="828"/>
                    <a:pt x="1362" y="831"/>
                    <a:pt x="1373" y="831"/>
                  </a:cubicBezTo>
                  <a:cubicBezTo>
                    <a:pt x="1401" y="831"/>
                    <a:pt x="1438" y="810"/>
                    <a:pt x="1438" y="777"/>
                  </a:cubicBezTo>
                  <a:cubicBezTo>
                    <a:pt x="1438" y="754"/>
                    <a:pt x="1438" y="731"/>
                    <a:pt x="1438" y="708"/>
                  </a:cubicBezTo>
                  <a:cubicBezTo>
                    <a:pt x="1438" y="685"/>
                    <a:pt x="1438" y="663"/>
                    <a:pt x="1415" y="640"/>
                  </a:cubicBezTo>
                  <a:lnTo>
                    <a:pt x="1438" y="640"/>
                  </a:lnTo>
                  <a:cubicBezTo>
                    <a:pt x="1415" y="594"/>
                    <a:pt x="1392" y="526"/>
                    <a:pt x="1370" y="480"/>
                  </a:cubicBezTo>
                  <a:cubicBezTo>
                    <a:pt x="1347" y="434"/>
                    <a:pt x="1324" y="411"/>
                    <a:pt x="1324" y="389"/>
                  </a:cubicBezTo>
                  <a:cubicBezTo>
                    <a:pt x="1278" y="343"/>
                    <a:pt x="1255" y="297"/>
                    <a:pt x="1210" y="252"/>
                  </a:cubicBezTo>
                  <a:cubicBezTo>
                    <a:pt x="1187" y="229"/>
                    <a:pt x="1164" y="206"/>
                    <a:pt x="1141" y="206"/>
                  </a:cubicBezTo>
                  <a:cubicBezTo>
                    <a:pt x="1119" y="183"/>
                    <a:pt x="1096" y="160"/>
                    <a:pt x="1073" y="138"/>
                  </a:cubicBezTo>
                  <a:cubicBezTo>
                    <a:pt x="1027" y="115"/>
                    <a:pt x="959" y="92"/>
                    <a:pt x="913" y="69"/>
                  </a:cubicBezTo>
                  <a:lnTo>
                    <a:pt x="936" y="69"/>
                  </a:lnTo>
                  <a:cubicBezTo>
                    <a:pt x="890" y="46"/>
                    <a:pt x="867" y="46"/>
                    <a:pt x="845" y="46"/>
                  </a:cubicBezTo>
                  <a:cubicBezTo>
                    <a:pt x="799" y="23"/>
                    <a:pt x="776" y="23"/>
                    <a:pt x="730" y="23"/>
                  </a:cubicBezTo>
                  <a:cubicBezTo>
                    <a:pt x="685" y="1"/>
                    <a:pt x="639"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22"/>
            <p:cNvSpPr/>
            <p:nvPr/>
          </p:nvSpPr>
          <p:spPr>
            <a:xfrm>
              <a:off x="4945100" y="4662950"/>
              <a:ext cx="16000" cy="6875"/>
            </a:xfrm>
            <a:custGeom>
              <a:avLst/>
              <a:gdLst/>
              <a:ahLst/>
              <a:cxnLst/>
              <a:rect l="l" t="t" r="r" b="b"/>
              <a:pathLst>
                <a:path w="640" h="275" extrusionOk="0">
                  <a:moveTo>
                    <a:pt x="594" y="1"/>
                  </a:moveTo>
                  <a:cubicBezTo>
                    <a:pt x="594" y="1"/>
                    <a:pt x="594" y="24"/>
                    <a:pt x="571" y="24"/>
                  </a:cubicBezTo>
                  <a:lnTo>
                    <a:pt x="548" y="24"/>
                  </a:lnTo>
                  <a:cubicBezTo>
                    <a:pt x="502" y="24"/>
                    <a:pt x="457" y="24"/>
                    <a:pt x="411" y="47"/>
                  </a:cubicBezTo>
                  <a:lnTo>
                    <a:pt x="343" y="47"/>
                  </a:lnTo>
                  <a:cubicBezTo>
                    <a:pt x="320" y="69"/>
                    <a:pt x="297" y="69"/>
                    <a:pt x="274" y="69"/>
                  </a:cubicBezTo>
                  <a:cubicBezTo>
                    <a:pt x="251" y="92"/>
                    <a:pt x="206" y="92"/>
                    <a:pt x="183" y="115"/>
                  </a:cubicBezTo>
                  <a:cubicBezTo>
                    <a:pt x="137" y="115"/>
                    <a:pt x="114" y="138"/>
                    <a:pt x="92" y="138"/>
                  </a:cubicBezTo>
                  <a:cubicBezTo>
                    <a:pt x="69" y="161"/>
                    <a:pt x="69" y="161"/>
                    <a:pt x="46" y="184"/>
                  </a:cubicBezTo>
                  <a:cubicBezTo>
                    <a:pt x="23" y="184"/>
                    <a:pt x="0" y="229"/>
                    <a:pt x="23" y="252"/>
                  </a:cubicBezTo>
                  <a:cubicBezTo>
                    <a:pt x="23" y="252"/>
                    <a:pt x="46" y="252"/>
                    <a:pt x="46" y="275"/>
                  </a:cubicBezTo>
                  <a:cubicBezTo>
                    <a:pt x="69" y="275"/>
                    <a:pt x="69" y="275"/>
                    <a:pt x="92" y="252"/>
                  </a:cubicBezTo>
                  <a:cubicBezTo>
                    <a:pt x="114" y="252"/>
                    <a:pt x="137" y="229"/>
                    <a:pt x="160" y="229"/>
                  </a:cubicBezTo>
                  <a:cubicBezTo>
                    <a:pt x="206" y="206"/>
                    <a:pt x="251" y="184"/>
                    <a:pt x="297" y="184"/>
                  </a:cubicBezTo>
                  <a:cubicBezTo>
                    <a:pt x="343" y="161"/>
                    <a:pt x="388" y="138"/>
                    <a:pt x="434" y="138"/>
                  </a:cubicBezTo>
                  <a:cubicBezTo>
                    <a:pt x="480" y="138"/>
                    <a:pt x="525" y="115"/>
                    <a:pt x="571" y="115"/>
                  </a:cubicBezTo>
                  <a:lnTo>
                    <a:pt x="617" y="115"/>
                  </a:lnTo>
                  <a:cubicBezTo>
                    <a:pt x="617" y="115"/>
                    <a:pt x="639" y="92"/>
                    <a:pt x="639" y="92"/>
                  </a:cubicBezTo>
                  <a:cubicBezTo>
                    <a:pt x="639" y="69"/>
                    <a:pt x="639" y="47"/>
                    <a:pt x="639" y="47"/>
                  </a:cubicBezTo>
                  <a:cubicBezTo>
                    <a:pt x="639" y="24"/>
                    <a:pt x="617" y="24"/>
                    <a:pt x="617" y="24"/>
                  </a:cubicBezTo>
                  <a:cubicBezTo>
                    <a:pt x="617" y="24"/>
                    <a:pt x="594"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22"/>
            <p:cNvSpPr/>
            <p:nvPr/>
          </p:nvSpPr>
          <p:spPr>
            <a:xfrm>
              <a:off x="4945675" y="4663525"/>
              <a:ext cx="35400" cy="15250"/>
            </a:xfrm>
            <a:custGeom>
              <a:avLst/>
              <a:gdLst/>
              <a:ahLst/>
              <a:cxnLst/>
              <a:rect l="l" t="t" r="r" b="b"/>
              <a:pathLst>
                <a:path w="1416" h="610" extrusionOk="0">
                  <a:moveTo>
                    <a:pt x="594" y="1"/>
                  </a:moveTo>
                  <a:cubicBezTo>
                    <a:pt x="548" y="1"/>
                    <a:pt x="502" y="1"/>
                    <a:pt x="457" y="24"/>
                  </a:cubicBezTo>
                  <a:cubicBezTo>
                    <a:pt x="388" y="46"/>
                    <a:pt x="342" y="69"/>
                    <a:pt x="274" y="92"/>
                  </a:cubicBezTo>
                  <a:cubicBezTo>
                    <a:pt x="274" y="115"/>
                    <a:pt x="251" y="115"/>
                    <a:pt x="228" y="138"/>
                  </a:cubicBezTo>
                  <a:cubicBezTo>
                    <a:pt x="206" y="138"/>
                    <a:pt x="183" y="161"/>
                    <a:pt x="160" y="161"/>
                  </a:cubicBezTo>
                  <a:cubicBezTo>
                    <a:pt x="114" y="206"/>
                    <a:pt x="69" y="229"/>
                    <a:pt x="23" y="275"/>
                  </a:cubicBezTo>
                  <a:cubicBezTo>
                    <a:pt x="0" y="275"/>
                    <a:pt x="0" y="320"/>
                    <a:pt x="0" y="343"/>
                  </a:cubicBezTo>
                  <a:cubicBezTo>
                    <a:pt x="15" y="343"/>
                    <a:pt x="31" y="353"/>
                    <a:pt x="46" y="353"/>
                  </a:cubicBezTo>
                  <a:cubicBezTo>
                    <a:pt x="53" y="353"/>
                    <a:pt x="61" y="351"/>
                    <a:pt x="69" y="343"/>
                  </a:cubicBezTo>
                  <a:cubicBezTo>
                    <a:pt x="114" y="320"/>
                    <a:pt x="137" y="297"/>
                    <a:pt x="160" y="275"/>
                  </a:cubicBezTo>
                  <a:cubicBezTo>
                    <a:pt x="206" y="252"/>
                    <a:pt x="228" y="229"/>
                    <a:pt x="274" y="206"/>
                  </a:cubicBezTo>
                  <a:cubicBezTo>
                    <a:pt x="342" y="183"/>
                    <a:pt x="411" y="161"/>
                    <a:pt x="457" y="161"/>
                  </a:cubicBezTo>
                  <a:cubicBezTo>
                    <a:pt x="525" y="161"/>
                    <a:pt x="571" y="138"/>
                    <a:pt x="616" y="138"/>
                  </a:cubicBezTo>
                  <a:cubicBezTo>
                    <a:pt x="662" y="161"/>
                    <a:pt x="708" y="161"/>
                    <a:pt x="753" y="183"/>
                  </a:cubicBezTo>
                  <a:cubicBezTo>
                    <a:pt x="845" y="206"/>
                    <a:pt x="913" y="252"/>
                    <a:pt x="982" y="297"/>
                  </a:cubicBezTo>
                  <a:cubicBezTo>
                    <a:pt x="1027" y="343"/>
                    <a:pt x="1073" y="389"/>
                    <a:pt x="1119" y="434"/>
                  </a:cubicBezTo>
                  <a:cubicBezTo>
                    <a:pt x="1141" y="457"/>
                    <a:pt x="1164" y="480"/>
                    <a:pt x="1164" y="480"/>
                  </a:cubicBezTo>
                  <a:cubicBezTo>
                    <a:pt x="1187" y="526"/>
                    <a:pt x="1187" y="526"/>
                    <a:pt x="1210" y="571"/>
                  </a:cubicBezTo>
                  <a:cubicBezTo>
                    <a:pt x="1223" y="598"/>
                    <a:pt x="1260" y="609"/>
                    <a:pt x="1297" y="609"/>
                  </a:cubicBezTo>
                  <a:cubicBezTo>
                    <a:pt x="1324" y="609"/>
                    <a:pt x="1351" y="604"/>
                    <a:pt x="1370" y="594"/>
                  </a:cubicBezTo>
                  <a:cubicBezTo>
                    <a:pt x="1415" y="571"/>
                    <a:pt x="1415" y="503"/>
                    <a:pt x="1415" y="457"/>
                  </a:cubicBezTo>
                  <a:cubicBezTo>
                    <a:pt x="1392" y="434"/>
                    <a:pt x="1392" y="412"/>
                    <a:pt x="1392" y="389"/>
                  </a:cubicBezTo>
                  <a:cubicBezTo>
                    <a:pt x="1370" y="343"/>
                    <a:pt x="1347" y="320"/>
                    <a:pt x="1324" y="297"/>
                  </a:cubicBezTo>
                  <a:cubicBezTo>
                    <a:pt x="1278" y="229"/>
                    <a:pt x="1210" y="183"/>
                    <a:pt x="1141" y="161"/>
                  </a:cubicBezTo>
                  <a:cubicBezTo>
                    <a:pt x="1096" y="115"/>
                    <a:pt x="1027" y="92"/>
                    <a:pt x="959" y="46"/>
                  </a:cubicBezTo>
                  <a:cubicBezTo>
                    <a:pt x="913" y="46"/>
                    <a:pt x="867" y="24"/>
                    <a:pt x="822" y="24"/>
                  </a:cubicBezTo>
                  <a:cubicBezTo>
                    <a:pt x="799" y="1"/>
                    <a:pt x="753" y="1"/>
                    <a:pt x="70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22"/>
            <p:cNvSpPr/>
            <p:nvPr/>
          </p:nvSpPr>
          <p:spPr>
            <a:xfrm>
              <a:off x="4902300" y="4664100"/>
              <a:ext cx="79900" cy="108450"/>
            </a:xfrm>
            <a:custGeom>
              <a:avLst/>
              <a:gdLst/>
              <a:ahLst/>
              <a:cxnLst/>
              <a:rect l="l" t="t" r="r" b="b"/>
              <a:pathLst>
                <a:path w="3196" h="4338" extrusionOk="0">
                  <a:moveTo>
                    <a:pt x="2420" y="1"/>
                  </a:moveTo>
                  <a:cubicBezTo>
                    <a:pt x="2374" y="1"/>
                    <a:pt x="2329" y="23"/>
                    <a:pt x="2283" y="23"/>
                  </a:cubicBezTo>
                  <a:lnTo>
                    <a:pt x="2214" y="23"/>
                  </a:lnTo>
                  <a:cubicBezTo>
                    <a:pt x="2146" y="46"/>
                    <a:pt x="2100" y="69"/>
                    <a:pt x="2032" y="92"/>
                  </a:cubicBezTo>
                  <a:cubicBezTo>
                    <a:pt x="2009" y="92"/>
                    <a:pt x="1963" y="115"/>
                    <a:pt x="1941" y="138"/>
                  </a:cubicBezTo>
                  <a:cubicBezTo>
                    <a:pt x="1872" y="160"/>
                    <a:pt x="1826" y="206"/>
                    <a:pt x="1781" y="252"/>
                  </a:cubicBezTo>
                  <a:cubicBezTo>
                    <a:pt x="1758" y="274"/>
                    <a:pt x="1735" y="297"/>
                    <a:pt x="1689" y="320"/>
                  </a:cubicBezTo>
                  <a:cubicBezTo>
                    <a:pt x="1575" y="457"/>
                    <a:pt x="1461" y="594"/>
                    <a:pt x="1370" y="754"/>
                  </a:cubicBezTo>
                  <a:cubicBezTo>
                    <a:pt x="1279" y="868"/>
                    <a:pt x="1210" y="1005"/>
                    <a:pt x="1142" y="1142"/>
                  </a:cubicBezTo>
                  <a:cubicBezTo>
                    <a:pt x="1050" y="1302"/>
                    <a:pt x="982" y="1461"/>
                    <a:pt x="913" y="1621"/>
                  </a:cubicBezTo>
                  <a:cubicBezTo>
                    <a:pt x="845" y="1781"/>
                    <a:pt x="776" y="1941"/>
                    <a:pt x="731" y="2123"/>
                  </a:cubicBezTo>
                  <a:cubicBezTo>
                    <a:pt x="662" y="2283"/>
                    <a:pt x="594" y="2443"/>
                    <a:pt x="525" y="2625"/>
                  </a:cubicBezTo>
                  <a:cubicBezTo>
                    <a:pt x="503" y="2694"/>
                    <a:pt x="480" y="2785"/>
                    <a:pt x="457" y="2877"/>
                  </a:cubicBezTo>
                  <a:cubicBezTo>
                    <a:pt x="411" y="2945"/>
                    <a:pt x="388" y="3036"/>
                    <a:pt x="366" y="3128"/>
                  </a:cubicBezTo>
                  <a:cubicBezTo>
                    <a:pt x="297" y="3287"/>
                    <a:pt x="251" y="3470"/>
                    <a:pt x="206" y="3630"/>
                  </a:cubicBezTo>
                  <a:cubicBezTo>
                    <a:pt x="160" y="3744"/>
                    <a:pt x="114" y="3858"/>
                    <a:pt x="69" y="3972"/>
                  </a:cubicBezTo>
                  <a:cubicBezTo>
                    <a:pt x="23" y="4041"/>
                    <a:pt x="0" y="4109"/>
                    <a:pt x="23" y="4200"/>
                  </a:cubicBezTo>
                  <a:cubicBezTo>
                    <a:pt x="23" y="4223"/>
                    <a:pt x="46" y="4246"/>
                    <a:pt x="69" y="4269"/>
                  </a:cubicBezTo>
                  <a:cubicBezTo>
                    <a:pt x="92" y="4292"/>
                    <a:pt x="114" y="4315"/>
                    <a:pt x="137" y="4337"/>
                  </a:cubicBezTo>
                  <a:cubicBezTo>
                    <a:pt x="183" y="4337"/>
                    <a:pt x="251" y="4337"/>
                    <a:pt x="297" y="4315"/>
                  </a:cubicBezTo>
                  <a:cubicBezTo>
                    <a:pt x="320" y="4292"/>
                    <a:pt x="343" y="4269"/>
                    <a:pt x="366" y="4246"/>
                  </a:cubicBezTo>
                  <a:cubicBezTo>
                    <a:pt x="366" y="4223"/>
                    <a:pt x="388" y="4200"/>
                    <a:pt x="388" y="4200"/>
                  </a:cubicBezTo>
                  <a:cubicBezTo>
                    <a:pt x="388" y="4200"/>
                    <a:pt x="388" y="4178"/>
                    <a:pt x="388" y="4178"/>
                  </a:cubicBezTo>
                  <a:cubicBezTo>
                    <a:pt x="411" y="4132"/>
                    <a:pt x="434" y="4086"/>
                    <a:pt x="457" y="4041"/>
                  </a:cubicBezTo>
                  <a:cubicBezTo>
                    <a:pt x="480" y="3995"/>
                    <a:pt x="503" y="3949"/>
                    <a:pt x="503" y="3904"/>
                  </a:cubicBezTo>
                  <a:cubicBezTo>
                    <a:pt x="525" y="3858"/>
                    <a:pt x="548" y="3790"/>
                    <a:pt x="571" y="3744"/>
                  </a:cubicBezTo>
                  <a:cubicBezTo>
                    <a:pt x="594" y="3675"/>
                    <a:pt x="617" y="3607"/>
                    <a:pt x="639" y="3538"/>
                  </a:cubicBezTo>
                  <a:cubicBezTo>
                    <a:pt x="685" y="3356"/>
                    <a:pt x="754" y="3196"/>
                    <a:pt x="799" y="3036"/>
                  </a:cubicBezTo>
                  <a:cubicBezTo>
                    <a:pt x="845" y="2945"/>
                    <a:pt x="868" y="2854"/>
                    <a:pt x="891" y="2785"/>
                  </a:cubicBezTo>
                  <a:cubicBezTo>
                    <a:pt x="936" y="2694"/>
                    <a:pt x="959" y="2603"/>
                    <a:pt x="982" y="2511"/>
                  </a:cubicBezTo>
                  <a:cubicBezTo>
                    <a:pt x="1050" y="2352"/>
                    <a:pt x="1119" y="2192"/>
                    <a:pt x="1164" y="2009"/>
                  </a:cubicBezTo>
                  <a:cubicBezTo>
                    <a:pt x="1233" y="1849"/>
                    <a:pt x="1301" y="1690"/>
                    <a:pt x="1370" y="1553"/>
                  </a:cubicBezTo>
                  <a:cubicBezTo>
                    <a:pt x="1438" y="1393"/>
                    <a:pt x="1507" y="1256"/>
                    <a:pt x="1598" y="1119"/>
                  </a:cubicBezTo>
                  <a:cubicBezTo>
                    <a:pt x="1667" y="982"/>
                    <a:pt x="1781" y="822"/>
                    <a:pt x="1872" y="685"/>
                  </a:cubicBezTo>
                  <a:cubicBezTo>
                    <a:pt x="1941" y="617"/>
                    <a:pt x="2009" y="548"/>
                    <a:pt x="2077" y="503"/>
                  </a:cubicBezTo>
                  <a:cubicBezTo>
                    <a:pt x="2100" y="480"/>
                    <a:pt x="2123" y="480"/>
                    <a:pt x="2169" y="457"/>
                  </a:cubicBezTo>
                  <a:cubicBezTo>
                    <a:pt x="2169" y="457"/>
                    <a:pt x="2192" y="434"/>
                    <a:pt x="2214" y="434"/>
                  </a:cubicBezTo>
                  <a:cubicBezTo>
                    <a:pt x="2283" y="411"/>
                    <a:pt x="2329" y="389"/>
                    <a:pt x="2397" y="389"/>
                  </a:cubicBezTo>
                  <a:lnTo>
                    <a:pt x="2534" y="389"/>
                  </a:lnTo>
                  <a:cubicBezTo>
                    <a:pt x="2580" y="411"/>
                    <a:pt x="2625" y="411"/>
                    <a:pt x="2648" y="434"/>
                  </a:cubicBezTo>
                  <a:cubicBezTo>
                    <a:pt x="2671" y="457"/>
                    <a:pt x="2694" y="457"/>
                    <a:pt x="2717" y="480"/>
                  </a:cubicBezTo>
                  <a:cubicBezTo>
                    <a:pt x="2762" y="503"/>
                    <a:pt x="2785" y="548"/>
                    <a:pt x="2808" y="594"/>
                  </a:cubicBezTo>
                  <a:cubicBezTo>
                    <a:pt x="2854" y="640"/>
                    <a:pt x="2876" y="708"/>
                    <a:pt x="2899" y="754"/>
                  </a:cubicBezTo>
                  <a:cubicBezTo>
                    <a:pt x="2922" y="822"/>
                    <a:pt x="2945" y="891"/>
                    <a:pt x="2945" y="936"/>
                  </a:cubicBezTo>
                  <a:cubicBezTo>
                    <a:pt x="2945" y="974"/>
                    <a:pt x="2945" y="1012"/>
                    <a:pt x="2945" y="1051"/>
                  </a:cubicBezTo>
                  <a:cubicBezTo>
                    <a:pt x="2945" y="1119"/>
                    <a:pt x="2945" y="1165"/>
                    <a:pt x="2922" y="1233"/>
                  </a:cubicBezTo>
                  <a:cubicBezTo>
                    <a:pt x="2922" y="1279"/>
                    <a:pt x="2899" y="1347"/>
                    <a:pt x="2876" y="1416"/>
                  </a:cubicBezTo>
                  <a:cubicBezTo>
                    <a:pt x="2876" y="1416"/>
                    <a:pt x="2876" y="1439"/>
                    <a:pt x="2854" y="1461"/>
                  </a:cubicBezTo>
                  <a:cubicBezTo>
                    <a:pt x="2854" y="1461"/>
                    <a:pt x="2854" y="1484"/>
                    <a:pt x="2854" y="1507"/>
                  </a:cubicBezTo>
                  <a:cubicBezTo>
                    <a:pt x="2831" y="1530"/>
                    <a:pt x="2831" y="1576"/>
                    <a:pt x="2808" y="1598"/>
                  </a:cubicBezTo>
                  <a:cubicBezTo>
                    <a:pt x="2785" y="1644"/>
                    <a:pt x="2762" y="1712"/>
                    <a:pt x="2717" y="1781"/>
                  </a:cubicBezTo>
                  <a:cubicBezTo>
                    <a:pt x="2717" y="1781"/>
                    <a:pt x="2717" y="1781"/>
                    <a:pt x="2717" y="1804"/>
                  </a:cubicBezTo>
                  <a:cubicBezTo>
                    <a:pt x="2694" y="1827"/>
                    <a:pt x="2694" y="1849"/>
                    <a:pt x="2717" y="1872"/>
                  </a:cubicBezTo>
                  <a:cubicBezTo>
                    <a:pt x="2739" y="1872"/>
                    <a:pt x="2785" y="1872"/>
                    <a:pt x="2785" y="1849"/>
                  </a:cubicBezTo>
                  <a:cubicBezTo>
                    <a:pt x="2808" y="1804"/>
                    <a:pt x="2831" y="1758"/>
                    <a:pt x="2854" y="1735"/>
                  </a:cubicBezTo>
                  <a:cubicBezTo>
                    <a:pt x="2876" y="1667"/>
                    <a:pt x="2922" y="1598"/>
                    <a:pt x="2945" y="1530"/>
                  </a:cubicBezTo>
                  <a:cubicBezTo>
                    <a:pt x="2990" y="1461"/>
                    <a:pt x="3036" y="1370"/>
                    <a:pt x="3059" y="1302"/>
                  </a:cubicBezTo>
                  <a:cubicBezTo>
                    <a:pt x="3105" y="1233"/>
                    <a:pt x="3127" y="1165"/>
                    <a:pt x="3150" y="1073"/>
                  </a:cubicBezTo>
                  <a:cubicBezTo>
                    <a:pt x="3173" y="1028"/>
                    <a:pt x="3173" y="959"/>
                    <a:pt x="3173" y="891"/>
                  </a:cubicBezTo>
                  <a:cubicBezTo>
                    <a:pt x="3196" y="845"/>
                    <a:pt x="3196" y="799"/>
                    <a:pt x="3173" y="754"/>
                  </a:cubicBezTo>
                  <a:cubicBezTo>
                    <a:pt x="3173" y="708"/>
                    <a:pt x="3173" y="662"/>
                    <a:pt x="3173" y="617"/>
                  </a:cubicBezTo>
                  <a:cubicBezTo>
                    <a:pt x="3150" y="594"/>
                    <a:pt x="3150" y="548"/>
                    <a:pt x="3150" y="526"/>
                  </a:cubicBezTo>
                  <a:cubicBezTo>
                    <a:pt x="3127" y="480"/>
                    <a:pt x="3105" y="434"/>
                    <a:pt x="3082" y="389"/>
                  </a:cubicBezTo>
                  <a:cubicBezTo>
                    <a:pt x="3059" y="343"/>
                    <a:pt x="3036" y="274"/>
                    <a:pt x="2990" y="229"/>
                  </a:cubicBezTo>
                  <a:cubicBezTo>
                    <a:pt x="2968" y="206"/>
                    <a:pt x="2968" y="206"/>
                    <a:pt x="2945" y="183"/>
                  </a:cubicBezTo>
                  <a:cubicBezTo>
                    <a:pt x="2922" y="160"/>
                    <a:pt x="2876" y="138"/>
                    <a:pt x="2854" y="115"/>
                  </a:cubicBezTo>
                  <a:cubicBezTo>
                    <a:pt x="2785" y="92"/>
                    <a:pt x="2717" y="46"/>
                    <a:pt x="2625" y="23"/>
                  </a:cubicBezTo>
                  <a:cubicBezTo>
                    <a:pt x="2557" y="23"/>
                    <a:pt x="2488" y="1"/>
                    <a:pt x="2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22"/>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22"/>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22"/>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22"/>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22"/>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22"/>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22"/>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22"/>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22"/>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22"/>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22"/>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22"/>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22"/>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22"/>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22"/>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22"/>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22"/>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22"/>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22"/>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22"/>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22"/>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22"/>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22"/>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22"/>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22"/>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22"/>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22"/>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22"/>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22"/>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22"/>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22"/>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22"/>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22"/>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22"/>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22"/>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22"/>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22"/>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22"/>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22"/>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22"/>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22"/>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22"/>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22"/>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22"/>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22"/>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22"/>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22"/>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22"/>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22"/>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22"/>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22"/>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22"/>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22"/>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22"/>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22"/>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22"/>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97" name="Google Shape;6197;p22"/>
          <p:cNvGrpSpPr/>
          <p:nvPr/>
        </p:nvGrpSpPr>
        <p:grpSpPr>
          <a:xfrm rot="-5400000">
            <a:off x="22771" y="1161247"/>
            <a:ext cx="465090" cy="510645"/>
            <a:chOff x="818450" y="719950"/>
            <a:chExt cx="162075" cy="177950"/>
          </a:xfrm>
        </p:grpSpPr>
        <p:sp>
          <p:nvSpPr>
            <p:cNvPr id="6198" name="Google Shape;6198;p22"/>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22"/>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22"/>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01" name="Google Shape;6201;p22"/>
          <p:cNvGrpSpPr/>
          <p:nvPr/>
        </p:nvGrpSpPr>
        <p:grpSpPr>
          <a:xfrm rot="672145">
            <a:off x="8776320" y="3663591"/>
            <a:ext cx="329643" cy="423839"/>
            <a:chOff x="3526675" y="707075"/>
            <a:chExt cx="187750" cy="241400"/>
          </a:xfrm>
        </p:grpSpPr>
        <p:sp>
          <p:nvSpPr>
            <p:cNvPr id="6202" name="Google Shape;6202;p22"/>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22"/>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22"/>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05" name="Google Shape;6205;p22"/>
          <p:cNvSpPr/>
          <p:nvPr/>
        </p:nvSpPr>
        <p:spPr>
          <a:xfrm rot="1258828">
            <a:off x="1816779" y="233645"/>
            <a:ext cx="339518"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22"/>
          <p:cNvSpPr/>
          <p:nvPr/>
        </p:nvSpPr>
        <p:spPr>
          <a:xfrm>
            <a:off x="8804722" y="199238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22"/>
          <p:cNvSpPr/>
          <p:nvPr/>
        </p:nvSpPr>
        <p:spPr>
          <a:xfrm>
            <a:off x="7018349" y="115476"/>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22"/>
          <p:cNvSpPr/>
          <p:nvPr/>
        </p:nvSpPr>
        <p:spPr>
          <a:xfrm>
            <a:off x="166047" y="3106060"/>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22"/>
          <p:cNvSpPr/>
          <p:nvPr/>
        </p:nvSpPr>
        <p:spPr>
          <a:xfrm rot="-107">
            <a:off x="6091454" y="4823455"/>
            <a:ext cx="339523"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22"/>
          <p:cNvSpPr/>
          <p:nvPr/>
        </p:nvSpPr>
        <p:spPr>
          <a:xfrm>
            <a:off x="2083374" y="4720301"/>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22"/>
          <p:cNvSpPr txBox="1">
            <a:spLocks noGrp="1"/>
          </p:cNvSpPr>
          <p:nvPr>
            <p:ph type="title"/>
          </p:nvPr>
        </p:nvSpPr>
        <p:spPr>
          <a:xfrm>
            <a:off x="720000" y="453450"/>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hanks">
  <p:cSld name="CUSTOM_3">
    <p:spTree>
      <p:nvGrpSpPr>
        <p:cNvPr id="1" name="Shape 6212"/>
        <p:cNvGrpSpPr/>
        <p:nvPr/>
      </p:nvGrpSpPr>
      <p:grpSpPr>
        <a:xfrm>
          <a:off x="0" y="0"/>
          <a:ext cx="0" cy="0"/>
          <a:chOff x="0" y="0"/>
          <a:chExt cx="0" cy="0"/>
        </a:xfrm>
      </p:grpSpPr>
      <p:sp>
        <p:nvSpPr>
          <p:cNvPr id="6213" name="Google Shape;6213;p23"/>
          <p:cNvSpPr/>
          <p:nvPr/>
        </p:nvSpPr>
        <p:spPr>
          <a:xfrm>
            <a:off x="4398699" y="-505924"/>
            <a:ext cx="5408925" cy="5029425"/>
          </a:xfrm>
          <a:custGeom>
            <a:avLst/>
            <a:gdLst/>
            <a:ahLst/>
            <a:cxnLst/>
            <a:rect l="l" t="t" r="r" b="b"/>
            <a:pathLst>
              <a:path w="216357" h="201177" extrusionOk="0">
                <a:moveTo>
                  <a:pt x="19714" y="9116"/>
                </a:moveTo>
                <a:cubicBezTo>
                  <a:pt x="-11622" y="10611"/>
                  <a:pt x="2452" y="17851"/>
                  <a:pt x="7897" y="23643"/>
                </a:cubicBezTo>
                <a:cubicBezTo>
                  <a:pt x="13342" y="29435"/>
                  <a:pt x="42767" y="35343"/>
                  <a:pt x="52382" y="43869"/>
                </a:cubicBezTo>
                <a:cubicBezTo>
                  <a:pt x="61997" y="52395"/>
                  <a:pt x="56089" y="68544"/>
                  <a:pt x="65588" y="74800"/>
                </a:cubicBezTo>
                <a:cubicBezTo>
                  <a:pt x="75087" y="81056"/>
                  <a:pt x="100573" y="75148"/>
                  <a:pt x="109377" y="81403"/>
                </a:cubicBezTo>
                <a:cubicBezTo>
                  <a:pt x="118181" y="87659"/>
                  <a:pt x="113258" y="104861"/>
                  <a:pt x="118413" y="112333"/>
                </a:cubicBezTo>
                <a:cubicBezTo>
                  <a:pt x="123568" y="119805"/>
                  <a:pt x="135095" y="119342"/>
                  <a:pt x="140308" y="126235"/>
                </a:cubicBezTo>
                <a:cubicBezTo>
                  <a:pt x="145521" y="133128"/>
                  <a:pt x="144131" y="146253"/>
                  <a:pt x="149691" y="153690"/>
                </a:cubicBezTo>
                <a:cubicBezTo>
                  <a:pt x="155252" y="161127"/>
                  <a:pt x="166605" y="163444"/>
                  <a:pt x="173671" y="170858"/>
                </a:cubicBezTo>
                <a:cubicBezTo>
                  <a:pt x="180738" y="178272"/>
                  <a:pt x="185661" y="196691"/>
                  <a:pt x="192090" y="198174"/>
                </a:cubicBezTo>
                <a:cubicBezTo>
                  <a:pt x="198519" y="199657"/>
                  <a:pt x="211610" y="210338"/>
                  <a:pt x="212247" y="179755"/>
                </a:cubicBezTo>
                <a:cubicBezTo>
                  <a:pt x="212884" y="149172"/>
                  <a:pt x="228002" y="43116"/>
                  <a:pt x="195913" y="14676"/>
                </a:cubicBezTo>
                <a:cubicBezTo>
                  <a:pt x="163824" y="-13764"/>
                  <a:pt x="51050" y="7622"/>
                  <a:pt x="19714" y="9116"/>
                </a:cubicBezTo>
                <a:close/>
              </a:path>
            </a:pathLst>
          </a:custGeom>
          <a:solidFill>
            <a:schemeClr val="accent1"/>
          </a:solidFill>
          <a:ln>
            <a:noFill/>
          </a:ln>
        </p:spPr>
      </p:sp>
      <p:pic>
        <p:nvPicPr>
          <p:cNvPr id="6214" name="Google Shape;6214;p23"/>
          <p:cNvPicPr preferRelativeResize="0"/>
          <p:nvPr/>
        </p:nvPicPr>
        <p:blipFill>
          <a:blip r:embed="rId2">
            <a:alphaModFix/>
          </a:blip>
          <a:stretch>
            <a:fillRect/>
          </a:stretch>
        </p:blipFill>
        <p:spPr>
          <a:xfrm flipH="1">
            <a:off x="-8" y="0"/>
            <a:ext cx="9144000" cy="5143500"/>
          </a:xfrm>
          <a:prstGeom prst="rect">
            <a:avLst/>
          </a:prstGeom>
          <a:noFill/>
          <a:ln>
            <a:noFill/>
          </a:ln>
        </p:spPr>
      </p:pic>
      <p:grpSp>
        <p:nvGrpSpPr>
          <p:cNvPr id="6215" name="Google Shape;6215;p23"/>
          <p:cNvGrpSpPr/>
          <p:nvPr/>
        </p:nvGrpSpPr>
        <p:grpSpPr>
          <a:xfrm flipH="1">
            <a:off x="7777290" y="4365292"/>
            <a:ext cx="498893" cy="535812"/>
            <a:chOff x="539500" y="356300"/>
            <a:chExt cx="347201" cy="372894"/>
          </a:xfrm>
        </p:grpSpPr>
        <p:sp>
          <p:nvSpPr>
            <p:cNvPr id="6216" name="Google Shape;6216;p23"/>
            <p:cNvSpPr/>
            <p:nvPr/>
          </p:nvSpPr>
          <p:spPr>
            <a:xfrm>
              <a:off x="545665" y="376864"/>
              <a:ext cx="113034" cy="349271"/>
            </a:xfrm>
            <a:custGeom>
              <a:avLst/>
              <a:gdLst/>
              <a:ahLst/>
              <a:cxnLst/>
              <a:rect l="l" t="t" r="r" b="b"/>
              <a:pathLst>
                <a:path w="2512" h="7762" extrusionOk="0">
                  <a:moveTo>
                    <a:pt x="982" y="799"/>
                  </a:moveTo>
                  <a:cubicBezTo>
                    <a:pt x="982" y="822"/>
                    <a:pt x="960" y="845"/>
                    <a:pt x="960" y="845"/>
                  </a:cubicBezTo>
                  <a:cubicBezTo>
                    <a:pt x="960" y="822"/>
                    <a:pt x="960" y="822"/>
                    <a:pt x="982" y="799"/>
                  </a:cubicBezTo>
                  <a:close/>
                  <a:moveTo>
                    <a:pt x="1233" y="0"/>
                  </a:moveTo>
                  <a:cubicBezTo>
                    <a:pt x="1233" y="0"/>
                    <a:pt x="1211" y="23"/>
                    <a:pt x="1188" y="23"/>
                  </a:cubicBezTo>
                  <a:cubicBezTo>
                    <a:pt x="1165" y="23"/>
                    <a:pt x="1142" y="46"/>
                    <a:pt x="1142" y="46"/>
                  </a:cubicBezTo>
                  <a:cubicBezTo>
                    <a:pt x="1096" y="92"/>
                    <a:pt x="1051" y="115"/>
                    <a:pt x="1005" y="137"/>
                  </a:cubicBezTo>
                  <a:cubicBezTo>
                    <a:pt x="937" y="206"/>
                    <a:pt x="868" y="274"/>
                    <a:pt x="800" y="343"/>
                  </a:cubicBezTo>
                  <a:cubicBezTo>
                    <a:pt x="731" y="411"/>
                    <a:pt x="663" y="480"/>
                    <a:pt x="594" y="548"/>
                  </a:cubicBezTo>
                  <a:cubicBezTo>
                    <a:pt x="572" y="571"/>
                    <a:pt x="549" y="617"/>
                    <a:pt x="526" y="640"/>
                  </a:cubicBezTo>
                  <a:cubicBezTo>
                    <a:pt x="480" y="685"/>
                    <a:pt x="457" y="731"/>
                    <a:pt x="435" y="777"/>
                  </a:cubicBezTo>
                  <a:cubicBezTo>
                    <a:pt x="389" y="845"/>
                    <a:pt x="343" y="936"/>
                    <a:pt x="298" y="1005"/>
                  </a:cubicBezTo>
                  <a:cubicBezTo>
                    <a:pt x="275" y="1028"/>
                    <a:pt x="275" y="1050"/>
                    <a:pt x="252" y="1073"/>
                  </a:cubicBezTo>
                  <a:cubicBezTo>
                    <a:pt x="252" y="1119"/>
                    <a:pt x="229" y="1142"/>
                    <a:pt x="229" y="1187"/>
                  </a:cubicBezTo>
                  <a:cubicBezTo>
                    <a:pt x="206" y="1210"/>
                    <a:pt x="206" y="1210"/>
                    <a:pt x="206" y="1233"/>
                  </a:cubicBezTo>
                  <a:cubicBezTo>
                    <a:pt x="206" y="1256"/>
                    <a:pt x="183" y="1279"/>
                    <a:pt x="183" y="1279"/>
                  </a:cubicBezTo>
                  <a:cubicBezTo>
                    <a:pt x="138" y="1484"/>
                    <a:pt x="92" y="1667"/>
                    <a:pt x="47" y="1872"/>
                  </a:cubicBezTo>
                  <a:cubicBezTo>
                    <a:pt x="47" y="1895"/>
                    <a:pt x="47" y="1941"/>
                    <a:pt x="47" y="1963"/>
                  </a:cubicBezTo>
                  <a:cubicBezTo>
                    <a:pt x="24" y="1986"/>
                    <a:pt x="24" y="2032"/>
                    <a:pt x="24" y="2055"/>
                  </a:cubicBezTo>
                  <a:cubicBezTo>
                    <a:pt x="24" y="2100"/>
                    <a:pt x="24" y="2169"/>
                    <a:pt x="24" y="2237"/>
                  </a:cubicBezTo>
                  <a:cubicBezTo>
                    <a:pt x="24" y="2351"/>
                    <a:pt x="24" y="2488"/>
                    <a:pt x="24" y="2625"/>
                  </a:cubicBezTo>
                  <a:cubicBezTo>
                    <a:pt x="24" y="2625"/>
                    <a:pt x="24" y="2648"/>
                    <a:pt x="24" y="2671"/>
                  </a:cubicBezTo>
                  <a:cubicBezTo>
                    <a:pt x="24" y="2694"/>
                    <a:pt x="24" y="2717"/>
                    <a:pt x="24" y="2740"/>
                  </a:cubicBezTo>
                  <a:cubicBezTo>
                    <a:pt x="1" y="2831"/>
                    <a:pt x="1" y="2922"/>
                    <a:pt x="1" y="3013"/>
                  </a:cubicBezTo>
                  <a:cubicBezTo>
                    <a:pt x="1" y="3059"/>
                    <a:pt x="1" y="3105"/>
                    <a:pt x="1" y="3150"/>
                  </a:cubicBezTo>
                  <a:cubicBezTo>
                    <a:pt x="1" y="3219"/>
                    <a:pt x="24" y="3265"/>
                    <a:pt x="24" y="3310"/>
                  </a:cubicBezTo>
                  <a:cubicBezTo>
                    <a:pt x="24" y="3401"/>
                    <a:pt x="24" y="3493"/>
                    <a:pt x="47" y="3584"/>
                  </a:cubicBezTo>
                  <a:cubicBezTo>
                    <a:pt x="47" y="3744"/>
                    <a:pt x="69" y="3926"/>
                    <a:pt x="115" y="4086"/>
                  </a:cubicBezTo>
                  <a:cubicBezTo>
                    <a:pt x="138" y="4246"/>
                    <a:pt x="183" y="4406"/>
                    <a:pt x="229" y="4566"/>
                  </a:cubicBezTo>
                  <a:cubicBezTo>
                    <a:pt x="275" y="4725"/>
                    <a:pt x="320" y="4885"/>
                    <a:pt x="366" y="5022"/>
                  </a:cubicBezTo>
                  <a:cubicBezTo>
                    <a:pt x="412" y="5182"/>
                    <a:pt x="457" y="5342"/>
                    <a:pt x="549" y="5501"/>
                  </a:cubicBezTo>
                  <a:cubicBezTo>
                    <a:pt x="594" y="5638"/>
                    <a:pt x="663" y="5798"/>
                    <a:pt x="731" y="5935"/>
                  </a:cubicBezTo>
                  <a:cubicBezTo>
                    <a:pt x="777" y="6026"/>
                    <a:pt x="800" y="6095"/>
                    <a:pt x="845" y="6163"/>
                  </a:cubicBezTo>
                  <a:cubicBezTo>
                    <a:pt x="868" y="6232"/>
                    <a:pt x="914" y="6300"/>
                    <a:pt x="960" y="6369"/>
                  </a:cubicBezTo>
                  <a:cubicBezTo>
                    <a:pt x="1119" y="6643"/>
                    <a:pt x="1279" y="6917"/>
                    <a:pt x="1439" y="7190"/>
                  </a:cubicBezTo>
                  <a:cubicBezTo>
                    <a:pt x="1462" y="7236"/>
                    <a:pt x="1507" y="7282"/>
                    <a:pt x="1530" y="7327"/>
                  </a:cubicBezTo>
                  <a:cubicBezTo>
                    <a:pt x="1553" y="7373"/>
                    <a:pt x="1576" y="7419"/>
                    <a:pt x="1621" y="7464"/>
                  </a:cubicBezTo>
                  <a:cubicBezTo>
                    <a:pt x="1644" y="7510"/>
                    <a:pt x="1667" y="7556"/>
                    <a:pt x="1690" y="7578"/>
                  </a:cubicBezTo>
                  <a:cubicBezTo>
                    <a:pt x="1713" y="7624"/>
                    <a:pt x="1736" y="7647"/>
                    <a:pt x="1758" y="7670"/>
                  </a:cubicBezTo>
                  <a:cubicBezTo>
                    <a:pt x="1781" y="7693"/>
                    <a:pt x="1827" y="7738"/>
                    <a:pt x="1873" y="7738"/>
                  </a:cubicBezTo>
                  <a:cubicBezTo>
                    <a:pt x="1918" y="7761"/>
                    <a:pt x="1987" y="7761"/>
                    <a:pt x="2032" y="7761"/>
                  </a:cubicBezTo>
                  <a:cubicBezTo>
                    <a:pt x="2078" y="7761"/>
                    <a:pt x="2124" y="7738"/>
                    <a:pt x="2146" y="7715"/>
                  </a:cubicBezTo>
                  <a:cubicBezTo>
                    <a:pt x="2192" y="7715"/>
                    <a:pt x="2238" y="7693"/>
                    <a:pt x="2261" y="7670"/>
                  </a:cubicBezTo>
                  <a:cubicBezTo>
                    <a:pt x="2306" y="7647"/>
                    <a:pt x="2352" y="7624"/>
                    <a:pt x="2398" y="7578"/>
                  </a:cubicBezTo>
                  <a:cubicBezTo>
                    <a:pt x="2443" y="7556"/>
                    <a:pt x="2466" y="7510"/>
                    <a:pt x="2489" y="7464"/>
                  </a:cubicBezTo>
                  <a:cubicBezTo>
                    <a:pt x="2512" y="7442"/>
                    <a:pt x="2512" y="7419"/>
                    <a:pt x="2512" y="7396"/>
                  </a:cubicBezTo>
                  <a:cubicBezTo>
                    <a:pt x="2512" y="7373"/>
                    <a:pt x="2512" y="7350"/>
                    <a:pt x="2489" y="7327"/>
                  </a:cubicBezTo>
                  <a:cubicBezTo>
                    <a:pt x="2466" y="7282"/>
                    <a:pt x="2443" y="7236"/>
                    <a:pt x="2420" y="7213"/>
                  </a:cubicBezTo>
                  <a:cubicBezTo>
                    <a:pt x="2398" y="7190"/>
                    <a:pt x="2398" y="7168"/>
                    <a:pt x="2375" y="7145"/>
                  </a:cubicBezTo>
                  <a:cubicBezTo>
                    <a:pt x="2329" y="7099"/>
                    <a:pt x="2306" y="7053"/>
                    <a:pt x="2261" y="7008"/>
                  </a:cubicBezTo>
                  <a:cubicBezTo>
                    <a:pt x="2192" y="6894"/>
                    <a:pt x="2101" y="6780"/>
                    <a:pt x="2032" y="6665"/>
                  </a:cubicBezTo>
                  <a:cubicBezTo>
                    <a:pt x="1964" y="6551"/>
                    <a:pt x="1873" y="6460"/>
                    <a:pt x="1804" y="6346"/>
                  </a:cubicBezTo>
                  <a:cubicBezTo>
                    <a:pt x="1713" y="6209"/>
                    <a:pt x="1644" y="6095"/>
                    <a:pt x="1576" y="5981"/>
                  </a:cubicBezTo>
                  <a:cubicBezTo>
                    <a:pt x="1576" y="5958"/>
                    <a:pt x="1576" y="5958"/>
                    <a:pt x="1553" y="5935"/>
                  </a:cubicBezTo>
                  <a:cubicBezTo>
                    <a:pt x="1576" y="5912"/>
                    <a:pt x="1576" y="5867"/>
                    <a:pt x="1553" y="5821"/>
                  </a:cubicBezTo>
                  <a:cubicBezTo>
                    <a:pt x="1530" y="5752"/>
                    <a:pt x="1485" y="5661"/>
                    <a:pt x="1462" y="5593"/>
                  </a:cubicBezTo>
                  <a:cubicBezTo>
                    <a:pt x="1439" y="5547"/>
                    <a:pt x="1416" y="5501"/>
                    <a:pt x="1393" y="5456"/>
                  </a:cubicBezTo>
                  <a:cubicBezTo>
                    <a:pt x="1348" y="5342"/>
                    <a:pt x="1302" y="5227"/>
                    <a:pt x="1256" y="5113"/>
                  </a:cubicBezTo>
                  <a:cubicBezTo>
                    <a:pt x="1211" y="4954"/>
                    <a:pt x="1165" y="4817"/>
                    <a:pt x="1119" y="4680"/>
                  </a:cubicBezTo>
                  <a:cubicBezTo>
                    <a:pt x="1074" y="4543"/>
                    <a:pt x="1028" y="4406"/>
                    <a:pt x="1005" y="4246"/>
                  </a:cubicBezTo>
                  <a:cubicBezTo>
                    <a:pt x="982" y="4155"/>
                    <a:pt x="960" y="4063"/>
                    <a:pt x="937" y="3972"/>
                  </a:cubicBezTo>
                  <a:cubicBezTo>
                    <a:pt x="960" y="3949"/>
                    <a:pt x="982" y="3904"/>
                    <a:pt x="982" y="3858"/>
                  </a:cubicBezTo>
                  <a:cubicBezTo>
                    <a:pt x="982" y="3812"/>
                    <a:pt x="982" y="3744"/>
                    <a:pt x="982" y="3675"/>
                  </a:cubicBezTo>
                  <a:lnTo>
                    <a:pt x="960" y="3538"/>
                  </a:lnTo>
                  <a:cubicBezTo>
                    <a:pt x="960" y="3516"/>
                    <a:pt x="960" y="3493"/>
                    <a:pt x="960" y="3493"/>
                  </a:cubicBezTo>
                  <a:cubicBezTo>
                    <a:pt x="960" y="3447"/>
                    <a:pt x="960" y="3424"/>
                    <a:pt x="960" y="3379"/>
                  </a:cubicBezTo>
                  <a:cubicBezTo>
                    <a:pt x="960" y="3219"/>
                    <a:pt x="960" y="3036"/>
                    <a:pt x="982" y="2854"/>
                  </a:cubicBezTo>
                  <a:cubicBezTo>
                    <a:pt x="982" y="2694"/>
                    <a:pt x="1005" y="2534"/>
                    <a:pt x="1028" y="2374"/>
                  </a:cubicBezTo>
                  <a:cubicBezTo>
                    <a:pt x="1028" y="2283"/>
                    <a:pt x="1028" y="2215"/>
                    <a:pt x="1051" y="2123"/>
                  </a:cubicBezTo>
                  <a:cubicBezTo>
                    <a:pt x="1051" y="2055"/>
                    <a:pt x="1074" y="1986"/>
                    <a:pt x="1074" y="1918"/>
                  </a:cubicBezTo>
                  <a:cubicBezTo>
                    <a:pt x="1096" y="1872"/>
                    <a:pt x="1096" y="1827"/>
                    <a:pt x="1119" y="1781"/>
                  </a:cubicBezTo>
                  <a:cubicBezTo>
                    <a:pt x="1142" y="1735"/>
                    <a:pt x="1142" y="1712"/>
                    <a:pt x="1119" y="1690"/>
                  </a:cubicBezTo>
                  <a:cubicBezTo>
                    <a:pt x="1165" y="1553"/>
                    <a:pt x="1188" y="1438"/>
                    <a:pt x="1233" y="1324"/>
                  </a:cubicBezTo>
                  <a:cubicBezTo>
                    <a:pt x="1256" y="1210"/>
                    <a:pt x="1302" y="1096"/>
                    <a:pt x="1325" y="1005"/>
                  </a:cubicBezTo>
                  <a:cubicBezTo>
                    <a:pt x="1348" y="959"/>
                    <a:pt x="1370" y="891"/>
                    <a:pt x="1393" y="845"/>
                  </a:cubicBezTo>
                  <a:cubicBezTo>
                    <a:pt x="1393" y="822"/>
                    <a:pt x="1393" y="799"/>
                    <a:pt x="1393" y="777"/>
                  </a:cubicBezTo>
                  <a:cubicBezTo>
                    <a:pt x="1416" y="754"/>
                    <a:pt x="1416" y="731"/>
                    <a:pt x="1416" y="708"/>
                  </a:cubicBezTo>
                  <a:cubicBezTo>
                    <a:pt x="1416" y="685"/>
                    <a:pt x="1416" y="640"/>
                    <a:pt x="1393" y="617"/>
                  </a:cubicBezTo>
                  <a:cubicBezTo>
                    <a:pt x="1377" y="567"/>
                    <a:pt x="1325" y="530"/>
                    <a:pt x="1271" y="530"/>
                  </a:cubicBezTo>
                  <a:cubicBezTo>
                    <a:pt x="1251" y="530"/>
                    <a:pt x="1230" y="536"/>
                    <a:pt x="1211" y="548"/>
                  </a:cubicBezTo>
                  <a:cubicBezTo>
                    <a:pt x="1188" y="571"/>
                    <a:pt x="1165" y="571"/>
                    <a:pt x="1142" y="594"/>
                  </a:cubicBezTo>
                  <a:cubicBezTo>
                    <a:pt x="1119" y="594"/>
                    <a:pt x="1119" y="617"/>
                    <a:pt x="1119" y="617"/>
                  </a:cubicBezTo>
                  <a:cubicBezTo>
                    <a:pt x="1096" y="640"/>
                    <a:pt x="1096" y="640"/>
                    <a:pt x="1074" y="662"/>
                  </a:cubicBezTo>
                  <a:cubicBezTo>
                    <a:pt x="1028" y="708"/>
                    <a:pt x="1005" y="754"/>
                    <a:pt x="982" y="799"/>
                  </a:cubicBezTo>
                  <a:cubicBezTo>
                    <a:pt x="982" y="754"/>
                    <a:pt x="982" y="685"/>
                    <a:pt x="937" y="640"/>
                  </a:cubicBezTo>
                  <a:cubicBezTo>
                    <a:pt x="1028" y="548"/>
                    <a:pt x="1119" y="457"/>
                    <a:pt x="1233" y="366"/>
                  </a:cubicBezTo>
                  <a:cubicBezTo>
                    <a:pt x="1256" y="366"/>
                    <a:pt x="1279" y="343"/>
                    <a:pt x="1279" y="343"/>
                  </a:cubicBezTo>
                  <a:cubicBezTo>
                    <a:pt x="1302" y="320"/>
                    <a:pt x="1325" y="320"/>
                    <a:pt x="1348" y="297"/>
                  </a:cubicBezTo>
                  <a:cubicBezTo>
                    <a:pt x="1416" y="297"/>
                    <a:pt x="1462" y="229"/>
                    <a:pt x="1462" y="160"/>
                  </a:cubicBezTo>
                  <a:cubicBezTo>
                    <a:pt x="1462" y="115"/>
                    <a:pt x="1439" y="69"/>
                    <a:pt x="1416" y="46"/>
                  </a:cubicBezTo>
                  <a:cubicBezTo>
                    <a:pt x="1393" y="23"/>
                    <a:pt x="1348" y="0"/>
                    <a:pt x="13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23"/>
            <p:cNvSpPr/>
            <p:nvPr/>
          </p:nvSpPr>
          <p:spPr>
            <a:xfrm>
              <a:off x="589852" y="553527"/>
              <a:ext cx="117128" cy="55482"/>
            </a:xfrm>
            <a:custGeom>
              <a:avLst/>
              <a:gdLst/>
              <a:ahLst/>
              <a:cxnLst/>
              <a:rect l="l" t="t" r="r" b="b"/>
              <a:pathLst>
                <a:path w="2603" h="1233" extrusionOk="0">
                  <a:moveTo>
                    <a:pt x="2397" y="0"/>
                  </a:moveTo>
                  <a:cubicBezTo>
                    <a:pt x="2306" y="46"/>
                    <a:pt x="2192" y="69"/>
                    <a:pt x="2100" y="115"/>
                  </a:cubicBezTo>
                  <a:cubicBezTo>
                    <a:pt x="1986" y="160"/>
                    <a:pt x="1872" y="229"/>
                    <a:pt x="1781" y="297"/>
                  </a:cubicBezTo>
                  <a:cubicBezTo>
                    <a:pt x="1644" y="366"/>
                    <a:pt x="1484" y="457"/>
                    <a:pt x="1347" y="525"/>
                  </a:cubicBezTo>
                  <a:cubicBezTo>
                    <a:pt x="1210" y="594"/>
                    <a:pt x="1050" y="685"/>
                    <a:pt x="913" y="754"/>
                  </a:cubicBezTo>
                  <a:cubicBezTo>
                    <a:pt x="845" y="776"/>
                    <a:pt x="799" y="799"/>
                    <a:pt x="754" y="845"/>
                  </a:cubicBezTo>
                  <a:lnTo>
                    <a:pt x="731" y="845"/>
                  </a:lnTo>
                  <a:cubicBezTo>
                    <a:pt x="731" y="845"/>
                    <a:pt x="731" y="822"/>
                    <a:pt x="754" y="822"/>
                  </a:cubicBezTo>
                  <a:cubicBezTo>
                    <a:pt x="754" y="822"/>
                    <a:pt x="776" y="822"/>
                    <a:pt x="799" y="799"/>
                  </a:cubicBezTo>
                  <a:cubicBezTo>
                    <a:pt x="845" y="776"/>
                    <a:pt x="913" y="754"/>
                    <a:pt x="936" y="685"/>
                  </a:cubicBezTo>
                  <a:cubicBezTo>
                    <a:pt x="959" y="662"/>
                    <a:pt x="982" y="594"/>
                    <a:pt x="959" y="548"/>
                  </a:cubicBezTo>
                  <a:cubicBezTo>
                    <a:pt x="913" y="503"/>
                    <a:pt x="868" y="480"/>
                    <a:pt x="799" y="480"/>
                  </a:cubicBezTo>
                  <a:cubicBezTo>
                    <a:pt x="776" y="503"/>
                    <a:pt x="754" y="503"/>
                    <a:pt x="731" y="503"/>
                  </a:cubicBezTo>
                  <a:cubicBezTo>
                    <a:pt x="685" y="525"/>
                    <a:pt x="662" y="525"/>
                    <a:pt x="617" y="548"/>
                  </a:cubicBezTo>
                  <a:cubicBezTo>
                    <a:pt x="525" y="571"/>
                    <a:pt x="434" y="617"/>
                    <a:pt x="343" y="640"/>
                  </a:cubicBezTo>
                  <a:cubicBezTo>
                    <a:pt x="297" y="662"/>
                    <a:pt x="251" y="685"/>
                    <a:pt x="206" y="708"/>
                  </a:cubicBezTo>
                  <a:cubicBezTo>
                    <a:pt x="183" y="708"/>
                    <a:pt x="160" y="731"/>
                    <a:pt x="160" y="731"/>
                  </a:cubicBezTo>
                  <a:cubicBezTo>
                    <a:pt x="114" y="754"/>
                    <a:pt x="69" y="776"/>
                    <a:pt x="23" y="799"/>
                  </a:cubicBezTo>
                  <a:cubicBezTo>
                    <a:pt x="0" y="822"/>
                    <a:pt x="0" y="891"/>
                    <a:pt x="23" y="913"/>
                  </a:cubicBezTo>
                  <a:cubicBezTo>
                    <a:pt x="23" y="936"/>
                    <a:pt x="46" y="936"/>
                    <a:pt x="69" y="936"/>
                  </a:cubicBezTo>
                  <a:cubicBezTo>
                    <a:pt x="46" y="982"/>
                    <a:pt x="46" y="1005"/>
                    <a:pt x="46" y="1028"/>
                  </a:cubicBezTo>
                  <a:cubicBezTo>
                    <a:pt x="46" y="1050"/>
                    <a:pt x="69" y="1096"/>
                    <a:pt x="92" y="1119"/>
                  </a:cubicBezTo>
                  <a:lnTo>
                    <a:pt x="114" y="1119"/>
                  </a:lnTo>
                  <a:cubicBezTo>
                    <a:pt x="114" y="1142"/>
                    <a:pt x="114" y="1165"/>
                    <a:pt x="114" y="1165"/>
                  </a:cubicBezTo>
                  <a:cubicBezTo>
                    <a:pt x="137" y="1187"/>
                    <a:pt x="160" y="1233"/>
                    <a:pt x="183" y="1233"/>
                  </a:cubicBezTo>
                  <a:lnTo>
                    <a:pt x="343" y="1233"/>
                  </a:lnTo>
                  <a:cubicBezTo>
                    <a:pt x="366" y="1233"/>
                    <a:pt x="388" y="1210"/>
                    <a:pt x="411" y="1210"/>
                  </a:cubicBezTo>
                  <a:lnTo>
                    <a:pt x="503" y="1210"/>
                  </a:lnTo>
                  <a:cubicBezTo>
                    <a:pt x="571" y="1187"/>
                    <a:pt x="639" y="1187"/>
                    <a:pt x="685" y="1165"/>
                  </a:cubicBezTo>
                  <a:cubicBezTo>
                    <a:pt x="708" y="1165"/>
                    <a:pt x="731" y="1165"/>
                    <a:pt x="754" y="1142"/>
                  </a:cubicBezTo>
                  <a:lnTo>
                    <a:pt x="799" y="1142"/>
                  </a:lnTo>
                  <a:cubicBezTo>
                    <a:pt x="845" y="1119"/>
                    <a:pt x="845" y="1119"/>
                    <a:pt x="868" y="1096"/>
                  </a:cubicBezTo>
                  <a:cubicBezTo>
                    <a:pt x="891" y="1096"/>
                    <a:pt x="891" y="1073"/>
                    <a:pt x="913" y="1050"/>
                  </a:cubicBezTo>
                  <a:cubicBezTo>
                    <a:pt x="1005" y="1028"/>
                    <a:pt x="1119" y="959"/>
                    <a:pt x="1210" y="913"/>
                  </a:cubicBezTo>
                  <a:cubicBezTo>
                    <a:pt x="1370" y="845"/>
                    <a:pt x="1530" y="776"/>
                    <a:pt x="1667" y="685"/>
                  </a:cubicBezTo>
                  <a:cubicBezTo>
                    <a:pt x="1758" y="662"/>
                    <a:pt x="1826" y="617"/>
                    <a:pt x="1895" y="571"/>
                  </a:cubicBezTo>
                  <a:cubicBezTo>
                    <a:pt x="1941" y="548"/>
                    <a:pt x="1986" y="525"/>
                    <a:pt x="2009" y="503"/>
                  </a:cubicBezTo>
                  <a:cubicBezTo>
                    <a:pt x="2032" y="503"/>
                    <a:pt x="2055" y="480"/>
                    <a:pt x="2077" y="480"/>
                  </a:cubicBezTo>
                  <a:cubicBezTo>
                    <a:pt x="2123" y="434"/>
                    <a:pt x="2192" y="411"/>
                    <a:pt x="2260" y="388"/>
                  </a:cubicBezTo>
                  <a:cubicBezTo>
                    <a:pt x="2329" y="366"/>
                    <a:pt x="2397" y="343"/>
                    <a:pt x="2465" y="320"/>
                  </a:cubicBezTo>
                  <a:cubicBezTo>
                    <a:pt x="2511" y="297"/>
                    <a:pt x="2557" y="274"/>
                    <a:pt x="2580" y="252"/>
                  </a:cubicBezTo>
                  <a:cubicBezTo>
                    <a:pt x="2602" y="206"/>
                    <a:pt x="2602" y="160"/>
                    <a:pt x="2602" y="137"/>
                  </a:cubicBezTo>
                  <a:cubicBezTo>
                    <a:pt x="2580" y="92"/>
                    <a:pt x="2557" y="46"/>
                    <a:pt x="2534" y="23"/>
                  </a:cubicBezTo>
                  <a:cubicBezTo>
                    <a:pt x="2511" y="23"/>
                    <a:pt x="2465" y="0"/>
                    <a:pt x="24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23"/>
            <p:cNvSpPr/>
            <p:nvPr/>
          </p:nvSpPr>
          <p:spPr>
            <a:xfrm>
              <a:off x="573428" y="359405"/>
              <a:ext cx="309178" cy="243481"/>
            </a:xfrm>
            <a:custGeom>
              <a:avLst/>
              <a:gdLst/>
              <a:ahLst/>
              <a:cxnLst/>
              <a:rect l="l" t="t" r="r" b="b"/>
              <a:pathLst>
                <a:path w="6871" h="5411" extrusionOk="0">
                  <a:moveTo>
                    <a:pt x="811" y="1951"/>
                  </a:moveTo>
                  <a:cubicBezTo>
                    <a:pt x="807" y="1955"/>
                    <a:pt x="803" y="1959"/>
                    <a:pt x="799" y="1963"/>
                  </a:cubicBezTo>
                  <a:cubicBezTo>
                    <a:pt x="804" y="1958"/>
                    <a:pt x="808" y="1955"/>
                    <a:pt x="811" y="1951"/>
                  </a:cubicBezTo>
                  <a:close/>
                  <a:moveTo>
                    <a:pt x="1621" y="0"/>
                  </a:moveTo>
                  <a:cubicBezTo>
                    <a:pt x="1370" y="0"/>
                    <a:pt x="1119" y="46"/>
                    <a:pt x="890" y="160"/>
                  </a:cubicBezTo>
                  <a:cubicBezTo>
                    <a:pt x="822" y="183"/>
                    <a:pt x="753" y="206"/>
                    <a:pt x="685" y="252"/>
                  </a:cubicBezTo>
                  <a:cubicBezTo>
                    <a:pt x="616" y="297"/>
                    <a:pt x="525" y="343"/>
                    <a:pt x="457" y="411"/>
                  </a:cubicBezTo>
                  <a:cubicBezTo>
                    <a:pt x="411" y="457"/>
                    <a:pt x="388" y="503"/>
                    <a:pt x="343" y="548"/>
                  </a:cubicBezTo>
                  <a:cubicBezTo>
                    <a:pt x="320" y="571"/>
                    <a:pt x="297" y="594"/>
                    <a:pt x="297" y="594"/>
                  </a:cubicBezTo>
                  <a:cubicBezTo>
                    <a:pt x="274" y="617"/>
                    <a:pt x="251" y="617"/>
                    <a:pt x="228" y="640"/>
                  </a:cubicBezTo>
                  <a:cubicBezTo>
                    <a:pt x="206" y="662"/>
                    <a:pt x="183" y="662"/>
                    <a:pt x="160" y="685"/>
                  </a:cubicBezTo>
                  <a:cubicBezTo>
                    <a:pt x="137" y="708"/>
                    <a:pt x="114" y="708"/>
                    <a:pt x="91" y="731"/>
                  </a:cubicBezTo>
                  <a:cubicBezTo>
                    <a:pt x="91" y="754"/>
                    <a:pt x="69" y="754"/>
                    <a:pt x="69" y="777"/>
                  </a:cubicBezTo>
                  <a:cubicBezTo>
                    <a:pt x="46" y="777"/>
                    <a:pt x="46" y="799"/>
                    <a:pt x="46" y="799"/>
                  </a:cubicBezTo>
                  <a:cubicBezTo>
                    <a:pt x="0" y="845"/>
                    <a:pt x="0" y="913"/>
                    <a:pt x="0" y="959"/>
                  </a:cubicBezTo>
                  <a:cubicBezTo>
                    <a:pt x="23" y="982"/>
                    <a:pt x="23" y="1028"/>
                    <a:pt x="46" y="1050"/>
                  </a:cubicBezTo>
                  <a:cubicBezTo>
                    <a:pt x="69" y="1050"/>
                    <a:pt x="91" y="1073"/>
                    <a:pt x="114" y="1073"/>
                  </a:cubicBezTo>
                  <a:cubicBezTo>
                    <a:pt x="91" y="1142"/>
                    <a:pt x="114" y="1210"/>
                    <a:pt x="160" y="1256"/>
                  </a:cubicBezTo>
                  <a:cubicBezTo>
                    <a:pt x="183" y="1279"/>
                    <a:pt x="206" y="1279"/>
                    <a:pt x="251" y="1302"/>
                  </a:cubicBezTo>
                  <a:cubicBezTo>
                    <a:pt x="228" y="1302"/>
                    <a:pt x="206" y="1324"/>
                    <a:pt x="206" y="1324"/>
                  </a:cubicBezTo>
                  <a:cubicBezTo>
                    <a:pt x="137" y="1393"/>
                    <a:pt x="46" y="1484"/>
                    <a:pt x="91" y="1575"/>
                  </a:cubicBezTo>
                  <a:cubicBezTo>
                    <a:pt x="91" y="1644"/>
                    <a:pt x="137" y="1690"/>
                    <a:pt x="206" y="1712"/>
                  </a:cubicBezTo>
                  <a:cubicBezTo>
                    <a:pt x="228" y="1720"/>
                    <a:pt x="249" y="1723"/>
                    <a:pt x="268" y="1723"/>
                  </a:cubicBezTo>
                  <a:cubicBezTo>
                    <a:pt x="307" y="1723"/>
                    <a:pt x="343" y="1712"/>
                    <a:pt x="388" y="1712"/>
                  </a:cubicBezTo>
                  <a:cubicBezTo>
                    <a:pt x="343" y="1735"/>
                    <a:pt x="320" y="1781"/>
                    <a:pt x="297" y="1804"/>
                  </a:cubicBezTo>
                  <a:cubicBezTo>
                    <a:pt x="274" y="1826"/>
                    <a:pt x="251" y="1849"/>
                    <a:pt x="251" y="1849"/>
                  </a:cubicBezTo>
                  <a:cubicBezTo>
                    <a:pt x="251" y="1872"/>
                    <a:pt x="228" y="1872"/>
                    <a:pt x="228" y="1895"/>
                  </a:cubicBezTo>
                  <a:cubicBezTo>
                    <a:pt x="206" y="1918"/>
                    <a:pt x="183" y="1941"/>
                    <a:pt x="183" y="1986"/>
                  </a:cubicBezTo>
                  <a:cubicBezTo>
                    <a:pt x="183" y="2032"/>
                    <a:pt x="206" y="2055"/>
                    <a:pt x="228" y="2078"/>
                  </a:cubicBezTo>
                  <a:cubicBezTo>
                    <a:pt x="251" y="2100"/>
                    <a:pt x="274" y="2100"/>
                    <a:pt x="297" y="2123"/>
                  </a:cubicBezTo>
                  <a:cubicBezTo>
                    <a:pt x="251" y="2169"/>
                    <a:pt x="206" y="2215"/>
                    <a:pt x="183" y="2283"/>
                  </a:cubicBezTo>
                  <a:cubicBezTo>
                    <a:pt x="160" y="2306"/>
                    <a:pt x="160" y="2351"/>
                    <a:pt x="137" y="2374"/>
                  </a:cubicBezTo>
                  <a:cubicBezTo>
                    <a:pt x="114" y="2443"/>
                    <a:pt x="160" y="2511"/>
                    <a:pt x="206" y="2557"/>
                  </a:cubicBezTo>
                  <a:cubicBezTo>
                    <a:pt x="231" y="2570"/>
                    <a:pt x="257" y="2575"/>
                    <a:pt x="281" y="2575"/>
                  </a:cubicBezTo>
                  <a:cubicBezTo>
                    <a:pt x="344" y="2575"/>
                    <a:pt x="401" y="2538"/>
                    <a:pt x="434" y="2488"/>
                  </a:cubicBezTo>
                  <a:cubicBezTo>
                    <a:pt x="457" y="2443"/>
                    <a:pt x="479" y="2397"/>
                    <a:pt x="525" y="2374"/>
                  </a:cubicBezTo>
                  <a:cubicBezTo>
                    <a:pt x="616" y="2215"/>
                    <a:pt x="731" y="2078"/>
                    <a:pt x="822" y="1918"/>
                  </a:cubicBezTo>
                  <a:lnTo>
                    <a:pt x="822" y="1918"/>
                  </a:lnTo>
                  <a:cubicBezTo>
                    <a:pt x="822" y="1936"/>
                    <a:pt x="822" y="1940"/>
                    <a:pt x="811" y="1951"/>
                  </a:cubicBezTo>
                  <a:lnTo>
                    <a:pt x="811" y="1951"/>
                  </a:lnTo>
                  <a:cubicBezTo>
                    <a:pt x="873" y="1887"/>
                    <a:pt x="916" y="1822"/>
                    <a:pt x="959" y="1758"/>
                  </a:cubicBezTo>
                  <a:cubicBezTo>
                    <a:pt x="1027" y="1690"/>
                    <a:pt x="1073" y="1621"/>
                    <a:pt x="1141" y="1575"/>
                  </a:cubicBezTo>
                  <a:lnTo>
                    <a:pt x="1187" y="1575"/>
                  </a:lnTo>
                  <a:cubicBezTo>
                    <a:pt x="1187" y="1575"/>
                    <a:pt x="1210" y="1553"/>
                    <a:pt x="1210" y="1553"/>
                  </a:cubicBezTo>
                  <a:lnTo>
                    <a:pt x="1256" y="1553"/>
                  </a:lnTo>
                  <a:cubicBezTo>
                    <a:pt x="1301" y="1530"/>
                    <a:pt x="1324" y="1530"/>
                    <a:pt x="1370" y="1507"/>
                  </a:cubicBezTo>
                  <a:cubicBezTo>
                    <a:pt x="1393" y="1507"/>
                    <a:pt x="1415" y="1507"/>
                    <a:pt x="1461" y="1484"/>
                  </a:cubicBezTo>
                  <a:cubicBezTo>
                    <a:pt x="1484" y="1484"/>
                    <a:pt x="1529" y="1461"/>
                    <a:pt x="1552" y="1461"/>
                  </a:cubicBezTo>
                  <a:cubicBezTo>
                    <a:pt x="1666" y="1438"/>
                    <a:pt x="1781" y="1416"/>
                    <a:pt x="1872" y="1393"/>
                  </a:cubicBezTo>
                  <a:cubicBezTo>
                    <a:pt x="1963" y="1393"/>
                    <a:pt x="2032" y="1370"/>
                    <a:pt x="2100" y="1370"/>
                  </a:cubicBezTo>
                  <a:lnTo>
                    <a:pt x="2328" y="1370"/>
                  </a:lnTo>
                  <a:cubicBezTo>
                    <a:pt x="2397" y="1370"/>
                    <a:pt x="2488" y="1393"/>
                    <a:pt x="2557" y="1416"/>
                  </a:cubicBezTo>
                  <a:cubicBezTo>
                    <a:pt x="2625" y="1416"/>
                    <a:pt x="2694" y="1438"/>
                    <a:pt x="2762" y="1461"/>
                  </a:cubicBezTo>
                  <a:cubicBezTo>
                    <a:pt x="2853" y="1507"/>
                    <a:pt x="2945" y="1553"/>
                    <a:pt x="3013" y="1598"/>
                  </a:cubicBezTo>
                  <a:cubicBezTo>
                    <a:pt x="3104" y="1644"/>
                    <a:pt x="3196" y="1690"/>
                    <a:pt x="3287" y="1735"/>
                  </a:cubicBezTo>
                  <a:cubicBezTo>
                    <a:pt x="3310" y="1758"/>
                    <a:pt x="3333" y="1758"/>
                    <a:pt x="3355" y="1781"/>
                  </a:cubicBezTo>
                  <a:cubicBezTo>
                    <a:pt x="3447" y="1872"/>
                    <a:pt x="3538" y="1941"/>
                    <a:pt x="3629" y="2032"/>
                  </a:cubicBezTo>
                  <a:cubicBezTo>
                    <a:pt x="3744" y="2146"/>
                    <a:pt x="3858" y="2260"/>
                    <a:pt x="3995" y="2374"/>
                  </a:cubicBezTo>
                  <a:cubicBezTo>
                    <a:pt x="4063" y="2420"/>
                    <a:pt x="4109" y="2488"/>
                    <a:pt x="4177" y="2557"/>
                  </a:cubicBezTo>
                  <a:cubicBezTo>
                    <a:pt x="4246" y="2603"/>
                    <a:pt x="4291" y="2671"/>
                    <a:pt x="4360" y="2717"/>
                  </a:cubicBezTo>
                  <a:cubicBezTo>
                    <a:pt x="4394" y="2751"/>
                    <a:pt x="4434" y="2768"/>
                    <a:pt x="4471" y="2768"/>
                  </a:cubicBezTo>
                  <a:cubicBezTo>
                    <a:pt x="4508" y="2768"/>
                    <a:pt x="4542" y="2751"/>
                    <a:pt x="4565" y="2717"/>
                  </a:cubicBezTo>
                  <a:cubicBezTo>
                    <a:pt x="4611" y="2671"/>
                    <a:pt x="4634" y="2625"/>
                    <a:pt x="4611" y="2580"/>
                  </a:cubicBezTo>
                  <a:lnTo>
                    <a:pt x="4611" y="2580"/>
                  </a:lnTo>
                  <a:cubicBezTo>
                    <a:pt x="4611" y="2580"/>
                    <a:pt x="4634" y="2580"/>
                    <a:pt x="4634" y="2603"/>
                  </a:cubicBezTo>
                  <a:cubicBezTo>
                    <a:pt x="4679" y="2625"/>
                    <a:pt x="4725" y="2671"/>
                    <a:pt x="4771" y="2717"/>
                  </a:cubicBezTo>
                  <a:cubicBezTo>
                    <a:pt x="4793" y="2717"/>
                    <a:pt x="4793" y="2739"/>
                    <a:pt x="4816" y="2739"/>
                  </a:cubicBezTo>
                  <a:cubicBezTo>
                    <a:pt x="4862" y="2785"/>
                    <a:pt x="4885" y="2831"/>
                    <a:pt x="4930" y="2854"/>
                  </a:cubicBezTo>
                  <a:cubicBezTo>
                    <a:pt x="4976" y="2899"/>
                    <a:pt x="5022" y="2945"/>
                    <a:pt x="5067" y="2991"/>
                  </a:cubicBezTo>
                  <a:cubicBezTo>
                    <a:pt x="5090" y="3013"/>
                    <a:pt x="5113" y="3036"/>
                    <a:pt x="5136" y="3059"/>
                  </a:cubicBezTo>
                  <a:cubicBezTo>
                    <a:pt x="5182" y="3082"/>
                    <a:pt x="5227" y="3128"/>
                    <a:pt x="5296" y="3150"/>
                  </a:cubicBezTo>
                  <a:cubicBezTo>
                    <a:pt x="5308" y="3156"/>
                    <a:pt x="5320" y="3159"/>
                    <a:pt x="5332" y="3159"/>
                  </a:cubicBezTo>
                  <a:cubicBezTo>
                    <a:pt x="5366" y="3159"/>
                    <a:pt x="5399" y="3138"/>
                    <a:pt x="5433" y="3105"/>
                  </a:cubicBezTo>
                  <a:cubicBezTo>
                    <a:pt x="5478" y="3196"/>
                    <a:pt x="5547" y="3264"/>
                    <a:pt x="5592" y="3356"/>
                  </a:cubicBezTo>
                  <a:cubicBezTo>
                    <a:pt x="5684" y="3470"/>
                    <a:pt x="5775" y="3584"/>
                    <a:pt x="5866" y="3721"/>
                  </a:cubicBezTo>
                  <a:cubicBezTo>
                    <a:pt x="5935" y="3858"/>
                    <a:pt x="6003" y="3995"/>
                    <a:pt x="6095" y="4132"/>
                  </a:cubicBezTo>
                  <a:cubicBezTo>
                    <a:pt x="6209" y="4314"/>
                    <a:pt x="6323" y="4520"/>
                    <a:pt x="6414" y="4702"/>
                  </a:cubicBezTo>
                  <a:cubicBezTo>
                    <a:pt x="6437" y="4771"/>
                    <a:pt x="6460" y="4839"/>
                    <a:pt x="6505" y="4908"/>
                  </a:cubicBezTo>
                  <a:cubicBezTo>
                    <a:pt x="6528" y="4976"/>
                    <a:pt x="6551" y="5045"/>
                    <a:pt x="6597" y="5090"/>
                  </a:cubicBezTo>
                  <a:cubicBezTo>
                    <a:pt x="6619" y="5159"/>
                    <a:pt x="6642" y="5227"/>
                    <a:pt x="6665" y="5296"/>
                  </a:cubicBezTo>
                  <a:cubicBezTo>
                    <a:pt x="6665" y="5296"/>
                    <a:pt x="6665" y="5319"/>
                    <a:pt x="6665" y="5319"/>
                  </a:cubicBezTo>
                  <a:cubicBezTo>
                    <a:pt x="6665" y="5342"/>
                    <a:pt x="6665" y="5364"/>
                    <a:pt x="6688" y="5387"/>
                  </a:cubicBezTo>
                  <a:cubicBezTo>
                    <a:pt x="6711" y="5410"/>
                    <a:pt x="6734" y="5410"/>
                    <a:pt x="6756" y="5410"/>
                  </a:cubicBezTo>
                  <a:cubicBezTo>
                    <a:pt x="6825" y="5410"/>
                    <a:pt x="6871" y="5364"/>
                    <a:pt x="6871" y="5319"/>
                  </a:cubicBezTo>
                  <a:cubicBezTo>
                    <a:pt x="6848" y="5250"/>
                    <a:pt x="6848" y="5182"/>
                    <a:pt x="6825" y="5113"/>
                  </a:cubicBezTo>
                  <a:cubicBezTo>
                    <a:pt x="6802" y="5045"/>
                    <a:pt x="6779" y="4976"/>
                    <a:pt x="6734" y="4908"/>
                  </a:cubicBezTo>
                  <a:cubicBezTo>
                    <a:pt x="6711" y="4839"/>
                    <a:pt x="6688" y="4771"/>
                    <a:pt x="6665" y="4702"/>
                  </a:cubicBezTo>
                  <a:cubicBezTo>
                    <a:pt x="6642" y="4634"/>
                    <a:pt x="6619" y="4588"/>
                    <a:pt x="6597" y="4520"/>
                  </a:cubicBezTo>
                  <a:cubicBezTo>
                    <a:pt x="6528" y="4383"/>
                    <a:pt x="6483" y="4246"/>
                    <a:pt x="6414" y="4132"/>
                  </a:cubicBezTo>
                  <a:cubicBezTo>
                    <a:pt x="6353" y="4031"/>
                    <a:pt x="6311" y="3912"/>
                    <a:pt x="6254" y="3807"/>
                  </a:cubicBezTo>
                  <a:lnTo>
                    <a:pt x="6254" y="3807"/>
                  </a:lnTo>
                  <a:cubicBezTo>
                    <a:pt x="6254" y="3809"/>
                    <a:pt x="6254" y="3810"/>
                    <a:pt x="6254" y="3812"/>
                  </a:cubicBezTo>
                  <a:cubicBezTo>
                    <a:pt x="6253" y="3809"/>
                    <a:pt x="6253" y="3805"/>
                    <a:pt x="6252" y="3802"/>
                  </a:cubicBezTo>
                  <a:lnTo>
                    <a:pt x="6252" y="3802"/>
                  </a:lnTo>
                  <a:cubicBezTo>
                    <a:pt x="6252" y="3804"/>
                    <a:pt x="6253" y="3805"/>
                    <a:pt x="6254" y="3807"/>
                  </a:cubicBezTo>
                  <a:lnTo>
                    <a:pt x="6254" y="3807"/>
                  </a:lnTo>
                  <a:cubicBezTo>
                    <a:pt x="6254" y="3794"/>
                    <a:pt x="6253" y="3790"/>
                    <a:pt x="6245" y="3781"/>
                  </a:cubicBezTo>
                  <a:lnTo>
                    <a:pt x="6245" y="3781"/>
                  </a:lnTo>
                  <a:cubicBezTo>
                    <a:pt x="6248" y="3788"/>
                    <a:pt x="6250" y="3795"/>
                    <a:pt x="6252" y="3802"/>
                  </a:cubicBezTo>
                  <a:lnTo>
                    <a:pt x="6252" y="3802"/>
                  </a:lnTo>
                  <a:cubicBezTo>
                    <a:pt x="6245" y="3790"/>
                    <a:pt x="6238" y="3778"/>
                    <a:pt x="6231" y="3767"/>
                  </a:cubicBezTo>
                  <a:lnTo>
                    <a:pt x="6231" y="3767"/>
                  </a:lnTo>
                  <a:cubicBezTo>
                    <a:pt x="6238" y="3773"/>
                    <a:pt x="6242" y="3777"/>
                    <a:pt x="6245" y="3781"/>
                  </a:cubicBezTo>
                  <a:lnTo>
                    <a:pt x="6245" y="3781"/>
                  </a:lnTo>
                  <a:cubicBezTo>
                    <a:pt x="6221" y="3705"/>
                    <a:pt x="6180" y="3644"/>
                    <a:pt x="6140" y="3584"/>
                  </a:cubicBezTo>
                  <a:cubicBezTo>
                    <a:pt x="6095" y="3516"/>
                    <a:pt x="6072" y="3447"/>
                    <a:pt x="6026" y="3379"/>
                  </a:cubicBezTo>
                  <a:cubicBezTo>
                    <a:pt x="5935" y="3242"/>
                    <a:pt x="5843" y="3128"/>
                    <a:pt x="5752" y="2991"/>
                  </a:cubicBezTo>
                  <a:cubicBezTo>
                    <a:pt x="5706" y="2922"/>
                    <a:pt x="5661" y="2831"/>
                    <a:pt x="5615" y="2762"/>
                  </a:cubicBezTo>
                  <a:cubicBezTo>
                    <a:pt x="5570" y="2694"/>
                    <a:pt x="5524" y="2625"/>
                    <a:pt x="5455" y="2557"/>
                  </a:cubicBezTo>
                  <a:cubicBezTo>
                    <a:pt x="5433" y="2488"/>
                    <a:pt x="5387" y="2443"/>
                    <a:pt x="5341" y="2374"/>
                  </a:cubicBezTo>
                  <a:cubicBezTo>
                    <a:pt x="5273" y="2306"/>
                    <a:pt x="5227" y="2237"/>
                    <a:pt x="5159" y="2169"/>
                  </a:cubicBezTo>
                  <a:cubicBezTo>
                    <a:pt x="5136" y="2146"/>
                    <a:pt x="5090" y="2100"/>
                    <a:pt x="5067" y="2078"/>
                  </a:cubicBezTo>
                  <a:cubicBezTo>
                    <a:pt x="5022" y="2009"/>
                    <a:pt x="4976" y="1963"/>
                    <a:pt x="4930" y="1895"/>
                  </a:cubicBezTo>
                  <a:cubicBezTo>
                    <a:pt x="4862" y="1826"/>
                    <a:pt x="4793" y="1758"/>
                    <a:pt x="4725" y="1690"/>
                  </a:cubicBezTo>
                  <a:cubicBezTo>
                    <a:pt x="4611" y="1575"/>
                    <a:pt x="4497" y="1461"/>
                    <a:pt x="4383" y="1347"/>
                  </a:cubicBezTo>
                  <a:cubicBezTo>
                    <a:pt x="4337" y="1302"/>
                    <a:pt x="4268" y="1233"/>
                    <a:pt x="4223" y="1187"/>
                  </a:cubicBezTo>
                  <a:cubicBezTo>
                    <a:pt x="4154" y="1142"/>
                    <a:pt x="4109" y="1073"/>
                    <a:pt x="4040" y="1028"/>
                  </a:cubicBezTo>
                  <a:cubicBezTo>
                    <a:pt x="3903" y="913"/>
                    <a:pt x="3766" y="799"/>
                    <a:pt x="3607" y="708"/>
                  </a:cubicBezTo>
                  <a:cubicBezTo>
                    <a:pt x="3538" y="662"/>
                    <a:pt x="3470" y="640"/>
                    <a:pt x="3401" y="594"/>
                  </a:cubicBezTo>
                  <a:cubicBezTo>
                    <a:pt x="3333" y="548"/>
                    <a:pt x="3264" y="503"/>
                    <a:pt x="3196" y="480"/>
                  </a:cubicBezTo>
                  <a:cubicBezTo>
                    <a:pt x="3104" y="434"/>
                    <a:pt x="3036" y="411"/>
                    <a:pt x="2967" y="366"/>
                  </a:cubicBezTo>
                  <a:cubicBezTo>
                    <a:pt x="2876" y="320"/>
                    <a:pt x="2808" y="297"/>
                    <a:pt x="2716" y="274"/>
                  </a:cubicBezTo>
                  <a:cubicBezTo>
                    <a:pt x="2648" y="229"/>
                    <a:pt x="2557" y="206"/>
                    <a:pt x="2488" y="183"/>
                  </a:cubicBezTo>
                  <a:cubicBezTo>
                    <a:pt x="2397" y="137"/>
                    <a:pt x="2306" y="115"/>
                    <a:pt x="2214" y="92"/>
                  </a:cubicBezTo>
                  <a:cubicBezTo>
                    <a:pt x="2123" y="46"/>
                    <a:pt x="2054" y="23"/>
                    <a:pt x="1963" y="23"/>
                  </a:cubicBezTo>
                  <a:cubicBezTo>
                    <a:pt x="1872" y="0"/>
                    <a:pt x="1758" y="0"/>
                    <a:pt x="16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23"/>
            <p:cNvSpPr/>
            <p:nvPr/>
          </p:nvSpPr>
          <p:spPr>
            <a:xfrm>
              <a:off x="612441" y="467266"/>
              <a:ext cx="185930" cy="139717"/>
            </a:xfrm>
            <a:custGeom>
              <a:avLst/>
              <a:gdLst/>
              <a:ahLst/>
              <a:cxnLst/>
              <a:rect l="l" t="t" r="r" b="b"/>
              <a:pathLst>
                <a:path w="4132" h="3105" extrusionOk="0">
                  <a:moveTo>
                    <a:pt x="3904" y="0"/>
                  </a:moveTo>
                  <a:cubicBezTo>
                    <a:pt x="3881" y="0"/>
                    <a:pt x="3858" y="0"/>
                    <a:pt x="3835" y="23"/>
                  </a:cubicBezTo>
                  <a:cubicBezTo>
                    <a:pt x="3812" y="23"/>
                    <a:pt x="3790" y="46"/>
                    <a:pt x="3767" y="46"/>
                  </a:cubicBezTo>
                  <a:cubicBezTo>
                    <a:pt x="3767" y="69"/>
                    <a:pt x="3744" y="91"/>
                    <a:pt x="3721" y="91"/>
                  </a:cubicBezTo>
                  <a:cubicBezTo>
                    <a:pt x="3698" y="91"/>
                    <a:pt x="3698" y="91"/>
                    <a:pt x="3675" y="114"/>
                  </a:cubicBezTo>
                  <a:cubicBezTo>
                    <a:pt x="3607" y="137"/>
                    <a:pt x="3561" y="183"/>
                    <a:pt x="3516" y="228"/>
                  </a:cubicBezTo>
                  <a:cubicBezTo>
                    <a:pt x="3493" y="274"/>
                    <a:pt x="3447" y="297"/>
                    <a:pt x="3424" y="320"/>
                  </a:cubicBezTo>
                  <a:cubicBezTo>
                    <a:pt x="3356" y="388"/>
                    <a:pt x="3310" y="457"/>
                    <a:pt x="3242" y="525"/>
                  </a:cubicBezTo>
                  <a:cubicBezTo>
                    <a:pt x="3196" y="571"/>
                    <a:pt x="3150" y="639"/>
                    <a:pt x="3082" y="685"/>
                  </a:cubicBezTo>
                  <a:cubicBezTo>
                    <a:pt x="3059" y="731"/>
                    <a:pt x="3036" y="753"/>
                    <a:pt x="3013" y="776"/>
                  </a:cubicBezTo>
                  <a:cubicBezTo>
                    <a:pt x="2991" y="799"/>
                    <a:pt x="2968" y="822"/>
                    <a:pt x="2945" y="845"/>
                  </a:cubicBezTo>
                  <a:cubicBezTo>
                    <a:pt x="2922" y="867"/>
                    <a:pt x="2922" y="890"/>
                    <a:pt x="2922" y="890"/>
                  </a:cubicBezTo>
                  <a:lnTo>
                    <a:pt x="2854" y="936"/>
                  </a:lnTo>
                  <a:cubicBezTo>
                    <a:pt x="2785" y="982"/>
                    <a:pt x="2717" y="1027"/>
                    <a:pt x="2671" y="1073"/>
                  </a:cubicBezTo>
                  <a:cubicBezTo>
                    <a:pt x="2534" y="1164"/>
                    <a:pt x="2397" y="1256"/>
                    <a:pt x="2283" y="1347"/>
                  </a:cubicBezTo>
                  <a:cubicBezTo>
                    <a:pt x="2169" y="1438"/>
                    <a:pt x="2055" y="1507"/>
                    <a:pt x="1918" y="1598"/>
                  </a:cubicBezTo>
                  <a:cubicBezTo>
                    <a:pt x="1872" y="1644"/>
                    <a:pt x="1804" y="1689"/>
                    <a:pt x="1735" y="1735"/>
                  </a:cubicBezTo>
                  <a:cubicBezTo>
                    <a:pt x="1712" y="1758"/>
                    <a:pt x="1690" y="1780"/>
                    <a:pt x="1667" y="1780"/>
                  </a:cubicBezTo>
                  <a:cubicBezTo>
                    <a:pt x="1621" y="1826"/>
                    <a:pt x="1575" y="1849"/>
                    <a:pt x="1553" y="1872"/>
                  </a:cubicBezTo>
                  <a:cubicBezTo>
                    <a:pt x="1461" y="1917"/>
                    <a:pt x="1370" y="1940"/>
                    <a:pt x="1279" y="1986"/>
                  </a:cubicBezTo>
                  <a:cubicBezTo>
                    <a:pt x="1187" y="2032"/>
                    <a:pt x="1073" y="2077"/>
                    <a:pt x="959" y="2123"/>
                  </a:cubicBezTo>
                  <a:cubicBezTo>
                    <a:pt x="822" y="2191"/>
                    <a:pt x="708" y="2237"/>
                    <a:pt x="571" y="2305"/>
                  </a:cubicBezTo>
                  <a:cubicBezTo>
                    <a:pt x="526" y="2328"/>
                    <a:pt x="457" y="2374"/>
                    <a:pt x="411" y="2397"/>
                  </a:cubicBezTo>
                  <a:lnTo>
                    <a:pt x="389" y="2397"/>
                  </a:lnTo>
                  <a:cubicBezTo>
                    <a:pt x="389" y="2420"/>
                    <a:pt x="389" y="2420"/>
                    <a:pt x="366" y="2420"/>
                  </a:cubicBezTo>
                  <a:cubicBezTo>
                    <a:pt x="343" y="2420"/>
                    <a:pt x="320" y="2442"/>
                    <a:pt x="297" y="2442"/>
                  </a:cubicBezTo>
                  <a:cubicBezTo>
                    <a:pt x="274" y="2465"/>
                    <a:pt x="252" y="2465"/>
                    <a:pt x="229" y="2465"/>
                  </a:cubicBezTo>
                  <a:cubicBezTo>
                    <a:pt x="183" y="2488"/>
                    <a:pt x="160" y="2511"/>
                    <a:pt x="137" y="2557"/>
                  </a:cubicBezTo>
                  <a:cubicBezTo>
                    <a:pt x="115" y="2602"/>
                    <a:pt x="115" y="2671"/>
                    <a:pt x="137" y="2716"/>
                  </a:cubicBezTo>
                  <a:cubicBezTo>
                    <a:pt x="137" y="2739"/>
                    <a:pt x="160" y="2739"/>
                    <a:pt x="160" y="2762"/>
                  </a:cubicBezTo>
                  <a:cubicBezTo>
                    <a:pt x="137" y="2762"/>
                    <a:pt x="115" y="2785"/>
                    <a:pt x="92" y="2808"/>
                  </a:cubicBezTo>
                  <a:cubicBezTo>
                    <a:pt x="69" y="2830"/>
                    <a:pt x="46" y="2853"/>
                    <a:pt x="46" y="2876"/>
                  </a:cubicBezTo>
                  <a:cubicBezTo>
                    <a:pt x="1" y="2922"/>
                    <a:pt x="1" y="2990"/>
                    <a:pt x="46" y="3036"/>
                  </a:cubicBezTo>
                  <a:cubicBezTo>
                    <a:pt x="69" y="3082"/>
                    <a:pt x="115" y="3104"/>
                    <a:pt x="183" y="3104"/>
                  </a:cubicBezTo>
                  <a:lnTo>
                    <a:pt x="252" y="3104"/>
                  </a:lnTo>
                  <a:cubicBezTo>
                    <a:pt x="274" y="3082"/>
                    <a:pt x="274" y="3082"/>
                    <a:pt x="297" y="3082"/>
                  </a:cubicBezTo>
                  <a:lnTo>
                    <a:pt x="320" y="3082"/>
                  </a:lnTo>
                  <a:cubicBezTo>
                    <a:pt x="366" y="3082"/>
                    <a:pt x="411" y="3082"/>
                    <a:pt x="457" y="3059"/>
                  </a:cubicBezTo>
                  <a:cubicBezTo>
                    <a:pt x="480" y="3036"/>
                    <a:pt x="526" y="3013"/>
                    <a:pt x="571" y="2990"/>
                  </a:cubicBezTo>
                  <a:cubicBezTo>
                    <a:pt x="662" y="2945"/>
                    <a:pt x="777" y="2922"/>
                    <a:pt x="868" y="2876"/>
                  </a:cubicBezTo>
                  <a:cubicBezTo>
                    <a:pt x="982" y="2830"/>
                    <a:pt x="1073" y="2808"/>
                    <a:pt x="1187" y="2762"/>
                  </a:cubicBezTo>
                  <a:cubicBezTo>
                    <a:pt x="1233" y="2739"/>
                    <a:pt x="1302" y="2716"/>
                    <a:pt x="1347" y="2693"/>
                  </a:cubicBezTo>
                  <a:cubicBezTo>
                    <a:pt x="1370" y="2671"/>
                    <a:pt x="1416" y="2671"/>
                    <a:pt x="1439" y="2648"/>
                  </a:cubicBezTo>
                  <a:cubicBezTo>
                    <a:pt x="1461" y="2648"/>
                    <a:pt x="1484" y="2625"/>
                    <a:pt x="1484" y="2625"/>
                  </a:cubicBezTo>
                  <a:lnTo>
                    <a:pt x="1530" y="2625"/>
                  </a:lnTo>
                  <a:cubicBezTo>
                    <a:pt x="1553" y="2625"/>
                    <a:pt x="1575" y="2602"/>
                    <a:pt x="1598" y="2579"/>
                  </a:cubicBezTo>
                  <a:cubicBezTo>
                    <a:pt x="1621" y="2579"/>
                    <a:pt x="1644" y="2579"/>
                    <a:pt x="1667" y="2557"/>
                  </a:cubicBezTo>
                  <a:cubicBezTo>
                    <a:pt x="1690" y="2534"/>
                    <a:pt x="1735" y="2534"/>
                    <a:pt x="1758" y="2511"/>
                  </a:cubicBezTo>
                  <a:cubicBezTo>
                    <a:pt x="1849" y="2465"/>
                    <a:pt x="1918" y="2420"/>
                    <a:pt x="1986" y="2374"/>
                  </a:cubicBezTo>
                  <a:cubicBezTo>
                    <a:pt x="2123" y="2305"/>
                    <a:pt x="2260" y="2214"/>
                    <a:pt x="2397" y="2123"/>
                  </a:cubicBezTo>
                  <a:cubicBezTo>
                    <a:pt x="2557" y="2032"/>
                    <a:pt x="2694" y="1940"/>
                    <a:pt x="2831" y="1849"/>
                  </a:cubicBezTo>
                  <a:cubicBezTo>
                    <a:pt x="2899" y="1803"/>
                    <a:pt x="2968" y="1758"/>
                    <a:pt x="3036" y="1712"/>
                  </a:cubicBezTo>
                  <a:cubicBezTo>
                    <a:pt x="3082" y="1689"/>
                    <a:pt x="3128" y="1666"/>
                    <a:pt x="3150" y="1644"/>
                  </a:cubicBezTo>
                  <a:cubicBezTo>
                    <a:pt x="3173" y="1644"/>
                    <a:pt x="3173" y="1621"/>
                    <a:pt x="3173" y="1621"/>
                  </a:cubicBezTo>
                  <a:lnTo>
                    <a:pt x="3196" y="1621"/>
                  </a:lnTo>
                  <a:cubicBezTo>
                    <a:pt x="3219" y="1598"/>
                    <a:pt x="3242" y="1598"/>
                    <a:pt x="3287" y="1575"/>
                  </a:cubicBezTo>
                  <a:cubicBezTo>
                    <a:pt x="3333" y="1552"/>
                    <a:pt x="3356" y="1461"/>
                    <a:pt x="3333" y="1415"/>
                  </a:cubicBezTo>
                  <a:cubicBezTo>
                    <a:pt x="3333" y="1392"/>
                    <a:pt x="3333" y="1392"/>
                    <a:pt x="3333" y="1392"/>
                  </a:cubicBezTo>
                  <a:lnTo>
                    <a:pt x="3379" y="1392"/>
                  </a:lnTo>
                  <a:cubicBezTo>
                    <a:pt x="3401" y="1370"/>
                    <a:pt x="3424" y="1370"/>
                    <a:pt x="3447" y="1347"/>
                  </a:cubicBezTo>
                  <a:cubicBezTo>
                    <a:pt x="3447" y="1324"/>
                    <a:pt x="3470" y="1324"/>
                    <a:pt x="3470" y="1301"/>
                  </a:cubicBezTo>
                  <a:cubicBezTo>
                    <a:pt x="3516" y="1278"/>
                    <a:pt x="3538" y="1256"/>
                    <a:pt x="3561" y="1233"/>
                  </a:cubicBezTo>
                  <a:cubicBezTo>
                    <a:pt x="3630" y="1164"/>
                    <a:pt x="3675" y="1119"/>
                    <a:pt x="3744" y="1050"/>
                  </a:cubicBezTo>
                  <a:cubicBezTo>
                    <a:pt x="3744" y="1050"/>
                    <a:pt x="3767" y="1027"/>
                    <a:pt x="3790" y="1004"/>
                  </a:cubicBezTo>
                  <a:cubicBezTo>
                    <a:pt x="3835" y="959"/>
                    <a:pt x="3881" y="936"/>
                    <a:pt x="3904" y="890"/>
                  </a:cubicBezTo>
                  <a:cubicBezTo>
                    <a:pt x="3949" y="867"/>
                    <a:pt x="3995" y="822"/>
                    <a:pt x="4018" y="776"/>
                  </a:cubicBezTo>
                  <a:cubicBezTo>
                    <a:pt x="4018" y="753"/>
                    <a:pt x="4018" y="753"/>
                    <a:pt x="4018" y="731"/>
                  </a:cubicBezTo>
                  <a:cubicBezTo>
                    <a:pt x="4041" y="708"/>
                    <a:pt x="4063" y="685"/>
                    <a:pt x="4086" y="685"/>
                  </a:cubicBezTo>
                  <a:cubicBezTo>
                    <a:pt x="4086" y="662"/>
                    <a:pt x="4109" y="616"/>
                    <a:pt x="4132" y="594"/>
                  </a:cubicBezTo>
                  <a:cubicBezTo>
                    <a:pt x="4132" y="571"/>
                    <a:pt x="4132" y="548"/>
                    <a:pt x="4132" y="502"/>
                  </a:cubicBezTo>
                  <a:cubicBezTo>
                    <a:pt x="4132" y="479"/>
                    <a:pt x="4132" y="434"/>
                    <a:pt x="4109" y="411"/>
                  </a:cubicBezTo>
                  <a:cubicBezTo>
                    <a:pt x="4132" y="388"/>
                    <a:pt x="4132" y="388"/>
                    <a:pt x="4132" y="365"/>
                  </a:cubicBezTo>
                  <a:cubicBezTo>
                    <a:pt x="4132" y="320"/>
                    <a:pt x="4132" y="251"/>
                    <a:pt x="4086" y="228"/>
                  </a:cubicBezTo>
                  <a:cubicBezTo>
                    <a:pt x="4063" y="206"/>
                    <a:pt x="4041" y="206"/>
                    <a:pt x="4018" y="183"/>
                  </a:cubicBezTo>
                  <a:lnTo>
                    <a:pt x="4041" y="183"/>
                  </a:lnTo>
                  <a:cubicBezTo>
                    <a:pt x="4063" y="137"/>
                    <a:pt x="4041" y="91"/>
                    <a:pt x="4018" y="46"/>
                  </a:cubicBezTo>
                  <a:cubicBezTo>
                    <a:pt x="4018" y="23"/>
                    <a:pt x="3972" y="0"/>
                    <a:pt x="39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23"/>
            <p:cNvSpPr/>
            <p:nvPr/>
          </p:nvSpPr>
          <p:spPr>
            <a:xfrm>
              <a:off x="785996" y="479595"/>
              <a:ext cx="94540" cy="136612"/>
            </a:xfrm>
            <a:custGeom>
              <a:avLst/>
              <a:gdLst/>
              <a:ahLst/>
              <a:cxnLst/>
              <a:rect l="l" t="t" r="r" b="b"/>
              <a:pathLst>
                <a:path w="2101" h="3036" extrusionOk="0">
                  <a:moveTo>
                    <a:pt x="343" y="0"/>
                  </a:moveTo>
                  <a:cubicBezTo>
                    <a:pt x="321" y="0"/>
                    <a:pt x="275" y="23"/>
                    <a:pt x="252" y="46"/>
                  </a:cubicBezTo>
                  <a:cubicBezTo>
                    <a:pt x="229" y="68"/>
                    <a:pt x="206" y="91"/>
                    <a:pt x="206" y="137"/>
                  </a:cubicBezTo>
                  <a:cubicBezTo>
                    <a:pt x="206" y="160"/>
                    <a:pt x="206" y="160"/>
                    <a:pt x="206" y="183"/>
                  </a:cubicBezTo>
                  <a:cubicBezTo>
                    <a:pt x="193" y="176"/>
                    <a:pt x="178" y="173"/>
                    <a:pt x="162" y="173"/>
                  </a:cubicBezTo>
                  <a:cubicBezTo>
                    <a:pt x="125" y="173"/>
                    <a:pt x="86" y="189"/>
                    <a:pt x="69" y="205"/>
                  </a:cubicBezTo>
                  <a:cubicBezTo>
                    <a:pt x="24" y="251"/>
                    <a:pt x="1" y="274"/>
                    <a:pt x="1" y="320"/>
                  </a:cubicBezTo>
                  <a:cubicBezTo>
                    <a:pt x="1" y="365"/>
                    <a:pt x="1" y="388"/>
                    <a:pt x="24" y="411"/>
                  </a:cubicBezTo>
                  <a:cubicBezTo>
                    <a:pt x="24" y="457"/>
                    <a:pt x="69" y="479"/>
                    <a:pt x="92" y="525"/>
                  </a:cubicBezTo>
                  <a:cubicBezTo>
                    <a:pt x="115" y="548"/>
                    <a:pt x="138" y="571"/>
                    <a:pt x="138" y="616"/>
                  </a:cubicBezTo>
                  <a:cubicBezTo>
                    <a:pt x="184" y="662"/>
                    <a:pt x="229" y="730"/>
                    <a:pt x="275" y="799"/>
                  </a:cubicBezTo>
                  <a:cubicBezTo>
                    <a:pt x="366" y="936"/>
                    <a:pt x="435" y="1096"/>
                    <a:pt x="526" y="1233"/>
                  </a:cubicBezTo>
                  <a:cubicBezTo>
                    <a:pt x="594" y="1392"/>
                    <a:pt x="663" y="1575"/>
                    <a:pt x="731" y="1735"/>
                  </a:cubicBezTo>
                  <a:cubicBezTo>
                    <a:pt x="800" y="1895"/>
                    <a:pt x="868" y="2054"/>
                    <a:pt x="914" y="2237"/>
                  </a:cubicBezTo>
                  <a:cubicBezTo>
                    <a:pt x="982" y="2397"/>
                    <a:pt x="1028" y="2579"/>
                    <a:pt x="1097" y="2762"/>
                  </a:cubicBezTo>
                  <a:cubicBezTo>
                    <a:pt x="1119" y="2808"/>
                    <a:pt x="1142" y="2853"/>
                    <a:pt x="1165" y="2899"/>
                  </a:cubicBezTo>
                  <a:cubicBezTo>
                    <a:pt x="1188" y="2967"/>
                    <a:pt x="1234" y="3013"/>
                    <a:pt x="1302" y="3013"/>
                  </a:cubicBezTo>
                  <a:cubicBezTo>
                    <a:pt x="1325" y="3036"/>
                    <a:pt x="1371" y="3036"/>
                    <a:pt x="1393" y="3036"/>
                  </a:cubicBezTo>
                  <a:cubicBezTo>
                    <a:pt x="1462" y="3036"/>
                    <a:pt x="1507" y="3013"/>
                    <a:pt x="1553" y="2967"/>
                  </a:cubicBezTo>
                  <a:cubicBezTo>
                    <a:pt x="1599" y="2944"/>
                    <a:pt x="1622" y="2922"/>
                    <a:pt x="1667" y="2899"/>
                  </a:cubicBezTo>
                  <a:lnTo>
                    <a:pt x="1667" y="2899"/>
                  </a:lnTo>
                  <a:cubicBezTo>
                    <a:pt x="1644" y="2922"/>
                    <a:pt x="1644" y="2922"/>
                    <a:pt x="1644" y="2922"/>
                  </a:cubicBezTo>
                  <a:cubicBezTo>
                    <a:pt x="1667" y="2922"/>
                    <a:pt x="1667" y="2899"/>
                    <a:pt x="1690" y="2876"/>
                  </a:cubicBezTo>
                  <a:cubicBezTo>
                    <a:pt x="1736" y="2876"/>
                    <a:pt x="1781" y="2876"/>
                    <a:pt x="1827" y="2853"/>
                  </a:cubicBezTo>
                  <a:cubicBezTo>
                    <a:pt x="1873" y="2830"/>
                    <a:pt x="1918" y="2785"/>
                    <a:pt x="1941" y="2739"/>
                  </a:cubicBezTo>
                  <a:cubicBezTo>
                    <a:pt x="1964" y="2739"/>
                    <a:pt x="1987" y="2716"/>
                    <a:pt x="2010" y="2716"/>
                  </a:cubicBezTo>
                  <a:lnTo>
                    <a:pt x="1987" y="2716"/>
                  </a:lnTo>
                  <a:cubicBezTo>
                    <a:pt x="2032" y="2716"/>
                    <a:pt x="2055" y="2693"/>
                    <a:pt x="2078" y="2671"/>
                  </a:cubicBezTo>
                  <a:cubicBezTo>
                    <a:pt x="2078" y="2648"/>
                    <a:pt x="2101" y="2625"/>
                    <a:pt x="2078" y="2602"/>
                  </a:cubicBezTo>
                  <a:cubicBezTo>
                    <a:pt x="2078" y="2556"/>
                    <a:pt x="2055" y="2534"/>
                    <a:pt x="2032" y="2511"/>
                  </a:cubicBezTo>
                  <a:lnTo>
                    <a:pt x="1987" y="2511"/>
                  </a:lnTo>
                  <a:cubicBezTo>
                    <a:pt x="1987" y="2488"/>
                    <a:pt x="1987" y="2488"/>
                    <a:pt x="1987" y="2465"/>
                  </a:cubicBezTo>
                  <a:cubicBezTo>
                    <a:pt x="2010" y="2419"/>
                    <a:pt x="1987" y="2374"/>
                    <a:pt x="1987" y="2328"/>
                  </a:cubicBezTo>
                  <a:cubicBezTo>
                    <a:pt x="1964" y="2260"/>
                    <a:pt x="1918" y="2214"/>
                    <a:pt x="1895" y="2168"/>
                  </a:cubicBezTo>
                  <a:cubicBezTo>
                    <a:pt x="1850" y="2100"/>
                    <a:pt x="1827" y="2031"/>
                    <a:pt x="1804" y="1963"/>
                  </a:cubicBezTo>
                  <a:cubicBezTo>
                    <a:pt x="1759" y="1872"/>
                    <a:pt x="1713" y="1803"/>
                    <a:pt x="1690" y="1735"/>
                  </a:cubicBezTo>
                  <a:cubicBezTo>
                    <a:pt x="1622" y="1643"/>
                    <a:pt x="1576" y="1552"/>
                    <a:pt x="1530" y="1461"/>
                  </a:cubicBezTo>
                  <a:cubicBezTo>
                    <a:pt x="1416" y="1301"/>
                    <a:pt x="1302" y="1141"/>
                    <a:pt x="1188" y="982"/>
                  </a:cubicBezTo>
                  <a:cubicBezTo>
                    <a:pt x="1165" y="913"/>
                    <a:pt x="1119" y="845"/>
                    <a:pt x="1074" y="776"/>
                  </a:cubicBezTo>
                  <a:cubicBezTo>
                    <a:pt x="1051" y="753"/>
                    <a:pt x="1028" y="730"/>
                    <a:pt x="1005" y="708"/>
                  </a:cubicBezTo>
                  <a:cubicBezTo>
                    <a:pt x="982" y="662"/>
                    <a:pt x="937" y="616"/>
                    <a:pt x="891" y="571"/>
                  </a:cubicBezTo>
                  <a:cubicBezTo>
                    <a:pt x="868" y="548"/>
                    <a:pt x="823" y="548"/>
                    <a:pt x="800" y="548"/>
                  </a:cubicBezTo>
                  <a:cubicBezTo>
                    <a:pt x="754" y="479"/>
                    <a:pt x="709" y="434"/>
                    <a:pt x="663" y="365"/>
                  </a:cubicBezTo>
                  <a:cubicBezTo>
                    <a:pt x="640" y="342"/>
                    <a:pt x="617" y="320"/>
                    <a:pt x="617" y="297"/>
                  </a:cubicBezTo>
                  <a:cubicBezTo>
                    <a:pt x="572" y="205"/>
                    <a:pt x="526" y="137"/>
                    <a:pt x="458" y="68"/>
                  </a:cubicBezTo>
                  <a:cubicBezTo>
                    <a:pt x="435" y="23"/>
                    <a:pt x="389" y="0"/>
                    <a:pt x="3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23"/>
            <p:cNvSpPr/>
            <p:nvPr/>
          </p:nvSpPr>
          <p:spPr>
            <a:xfrm>
              <a:off x="608346" y="362465"/>
              <a:ext cx="273225" cy="246541"/>
            </a:xfrm>
            <a:custGeom>
              <a:avLst/>
              <a:gdLst/>
              <a:ahLst/>
              <a:cxnLst/>
              <a:rect l="l" t="t" r="r" b="b"/>
              <a:pathLst>
                <a:path w="6072" h="5479" extrusionOk="0">
                  <a:moveTo>
                    <a:pt x="3972" y="2786"/>
                  </a:moveTo>
                  <a:cubicBezTo>
                    <a:pt x="3972" y="2799"/>
                    <a:pt x="3980" y="2805"/>
                    <a:pt x="3986" y="2807"/>
                  </a:cubicBezTo>
                  <a:lnTo>
                    <a:pt x="3986" y="2807"/>
                  </a:lnTo>
                  <a:cubicBezTo>
                    <a:pt x="3981" y="2800"/>
                    <a:pt x="3977" y="2793"/>
                    <a:pt x="3972" y="2786"/>
                  </a:cubicBezTo>
                  <a:close/>
                  <a:moveTo>
                    <a:pt x="183" y="1"/>
                  </a:moveTo>
                  <a:cubicBezTo>
                    <a:pt x="137" y="24"/>
                    <a:pt x="92" y="47"/>
                    <a:pt x="46" y="47"/>
                  </a:cubicBezTo>
                  <a:cubicBezTo>
                    <a:pt x="23" y="69"/>
                    <a:pt x="0" y="92"/>
                    <a:pt x="0" y="138"/>
                  </a:cubicBezTo>
                  <a:cubicBezTo>
                    <a:pt x="23" y="161"/>
                    <a:pt x="46" y="184"/>
                    <a:pt x="92" y="184"/>
                  </a:cubicBezTo>
                  <a:cubicBezTo>
                    <a:pt x="137" y="161"/>
                    <a:pt x="160" y="138"/>
                    <a:pt x="206" y="138"/>
                  </a:cubicBezTo>
                  <a:lnTo>
                    <a:pt x="388" y="138"/>
                  </a:lnTo>
                  <a:cubicBezTo>
                    <a:pt x="457" y="161"/>
                    <a:pt x="502" y="161"/>
                    <a:pt x="548" y="161"/>
                  </a:cubicBezTo>
                  <a:cubicBezTo>
                    <a:pt x="594" y="184"/>
                    <a:pt x="639" y="184"/>
                    <a:pt x="685" y="206"/>
                  </a:cubicBezTo>
                  <a:cubicBezTo>
                    <a:pt x="776" y="229"/>
                    <a:pt x="868" y="275"/>
                    <a:pt x="959" y="298"/>
                  </a:cubicBezTo>
                  <a:cubicBezTo>
                    <a:pt x="1073" y="343"/>
                    <a:pt x="1164" y="389"/>
                    <a:pt x="1256" y="435"/>
                  </a:cubicBezTo>
                  <a:cubicBezTo>
                    <a:pt x="1347" y="480"/>
                    <a:pt x="1438" y="526"/>
                    <a:pt x="1530" y="572"/>
                  </a:cubicBezTo>
                  <a:cubicBezTo>
                    <a:pt x="1621" y="617"/>
                    <a:pt x="1712" y="686"/>
                    <a:pt x="1781" y="731"/>
                  </a:cubicBezTo>
                  <a:cubicBezTo>
                    <a:pt x="1872" y="800"/>
                    <a:pt x="1940" y="845"/>
                    <a:pt x="2032" y="914"/>
                  </a:cubicBezTo>
                  <a:cubicBezTo>
                    <a:pt x="2100" y="960"/>
                    <a:pt x="2169" y="1005"/>
                    <a:pt x="2237" y="1051"/>
                  </a:cubicBezTo>
                  <a:cubicBezTo>
                    <a:pt x="2237" y="1074"/>
                    <a:pt x="2237" y="1074"/>
                    <a:pt x="2260" y="1074"/>
                  </a:cubicBezTo>
                  <a:lnTo>
                    <a:pt x="2237" y="1074"/>
                  </a:lnTo>
                  <a:cubicBezTo>
                    <a:pt x="2283" y="1097"/>
                    <a:pt x="2328" y="1119"/>
                    <a:pt x="2351" y="1165"/>
                  </a:cubicBezTo>
                  <a:cubicBezTo>
                    <a:pt x="2374" y="1165"/>
                    <a:pt x="2374" y="1165"/>
                    <a:pt x="2397" y="1188"/>
                  </a:cubicBezTo>
                  <a:cubicBezTo>
                    <a:pt x="2374" y="1165"/>
                    <a:pt x="2374" y="1165"/>
                    <a:pt x="2374" y="1165"/>
                  </a:cubicBezTo>
                  <a:lnTo>
                    <a:pt x="2374" y="1165"/>
                  </a:lnTo>
                  <a:cubicBezTo>
                    <a:pt x="2488" y="1256"/>
                    <a:pt x="2602" y="1348"/>
                    <a:pt x="2716" y="1439"/>
                  </a:cubicBezTo>
                  <a:cubicBezTo>
                    <a:pt x="2853" y="1553"/>
                    <a:pt x="2968" y="1667"/>
                    <a:pt x="3082" y="1781"/>
                  </a:cubicBezTo>
                  <a:cubicBezTo>
                    <a:pt x="3310" y="1987"/>
                    <a:pt x="3492" y="2238"/>
                    <a:pt x="3698" y="2466"/>
                  </a:cubicBezTo>
                  <a:cubicBezTo>
                    <a:pt x="3789" y="2580"/>
                    <a:pt x="3903" y="2694"/>
                    <a:pt x="3995" y="2808"/>
                  </a:cubicBezTo>
                  <a:cubicBezTo>
                    <a:pt x="3995" y="2808"/>
                    <a:pt x="3991" y="2808"/>
                    <a:pt x="3986" y="2807"/>
                  </a:cubicBezTo>
                  <a:lnTo>
                    <a:pt x="3986" y="2807"/>
                  </a:lnTo>
                  <a:cubicBezTo>
                    <a:pt x="4075" y="2935"/>
                    <a:pt x="4182" y="3044"/>
                    <a:pt x="4269" y="3174"/>
                  </a:cubicBezTo>
                  <a:cubicBezTo>
                    <a:pt x="4360" y="3311"/>
                    <a:pt x="4474" y="3448"/>
                    <a:pt x="4565" y="3607"/>
                  </a:cubicBezTo>
                  <a:cubicBezTo>
                    <a:pt x="4657" y="3744"/>
                    <a:pt x="4725" y="3881"/>
                    <a:pt x="4816" y="4041"/>
                  </a:cubicBezTo>
                  <a:cubicBezTo>
                    <a:pt x="4908" y="4178"/>
                    <a:pt x="4976" y="4315"/>
                    <a:pt x="5067" y="4452"/>
                  </a:cubicBezTo>
                  <a:cubicBezTo>
                    <a:pt x="5136" y="4589"/>
                    <a:pt x="5204" y="4726"/>
                    <a:pt x="5273" y="4840"/>
                  </a:cubicBezTo>
                  <a:cubicBezTo>
                    <a:pt x="5341" y="4954"/>
                    <a:pt x="5410" y="5091"/>
                    <a:pt x="5455" y="5205"/>
                  </a:cubicBezTo>
                  <a:cubicBezTo>
                    <a:pt x="5478" y="5251"/>
                    <a:pt x="5501" y="5274"/>
                    <a:pt x="5501" y="5319"/>
                  </a:cubicBezTo>
                  <a:cubicBezTo>
                    <a:pt x="5501" y="5365"/>
                    <a:pt x="5524" y="5411"/>
                    <a:pt x="5570" y="5433"/>
                  </a:cubicBezTo>
                  <a:cubicBezTo>
                    <a:pt x="5570" y="5433"/>
                    <a:pt x="5592" y="5456"/>
                    <a:pt x="5592" y="5456"/>
                  </a:cubicBezTo>
                  <a:cubicBezTo>
                    <a:pt x="5638" y="5479"/>
                    <a:pt x="5638" y="5479"/>
                    <a:pt x="5684" y="5479"/>
                  </a:cubicBezTo>
                  <a:cubicBezTo>
                    <a:pt x="5707" y="5479"/>
                    <a:pt x="5729" y="5479"/>
                    <a:pt x="5752" y="5456"/>
                  </a:cubicBezTo>
                  <a:cubicBezTo>
                    <a:pt x="5821" y="5433"/>
                    <a:pt x="5866" y="5433"/>
                    <a:pt x="5912" y="5411"/>
                  </a:cubicBezTo>
                  <a:cubicBezTo>
                    <a:pt x="5958" y="5388"/>
                    <a:pt x="5980" y="5388"/>
                    <a:pt x="6003" y="5342"/>
                  </a:cubicBezTo>
                  <a:cubicBezTo>
                    <a:pt x="6049" y="5296"/>
                    <a:pt x="6072" y="5228"/>
                    <a:pt x="6049" y="5159"/>
                  </a:cubicBezTo>
                  <a:cubicBezTo>
                    <a:pt x="6026" y="5091"/>
                    <a:pt x="6003" y="5045"/>
                    <a:pt x="5980" y="4977"/>
                  </a:cubicBezTo>
                  <a:cubicBezTo>
                    <a:pt x="5912" y="4840"/>
                    <a:pt x="5843" y="4726"/>
                    <a:pt x="5775" y="4589"/>
                  </a:cubicBezTo>
                  <a:cubicBezTo>
                    <a:pt x="5752" y="4543"/>
                    <a:pt x="5729" y="4498"/>
                    <a:pt x="5707" y="4475"/>
                  </a:cubicBezTo>
                  <a:cubicBezTo>
                    <a:pt x="5661" y="4383"/>
                    <a:pt x="5638" y="4315"/>
                    <a:pt x="5592" y="4224"/>
                  </a:cubicBezTo>
                  <a:cubicBezTo>
                    <a:pt x="5547" y="4155"/>
                    <a:pt x="5501" y="4064"/>
                    <a:pt x="5455" y="3973"/>
                  </a:cubicBezTo>
                  <a:cubicBezTo>
                    <a:pt x="5364" y="3836"/>
                    <a:pt x="5273" y="3676"/>
                    <a:pt x="5204" y="3539"/>
                  </a:cubicBezTo>
                  <a:cubicBezTo>
                    <a:pt x="5113" y="3379"/>
                    <a:pt x="5022" y="3219"/>
                    <a:pt x="4930" y="3082"/>
                  </a:cubicBezTo>
                  <a:cubicBezTo>
                    <a:pt x="4816" y="2900"/>
                    <a:pt x="4702" y="2717"/>
                    <a:pt x="4565" y="2557"/>
                  </a:cubicBezTo>
                  <a:cubicBezTo>
                    <a:pt x="4451" y="2398"/>
                    <a:pt x="4314" y="2238"/>
                    <a:pt x="4200" y="2055"/>
                  </a:cubicBezTo>
                  <a:cubicBezTo>
                    <a:pt x="4132" y="1987"/>
                    <a:pt x="4063" y="1918"/>
                    <a:pt x="4017" y="1827"/>
                  </a:cubicBezTo>
                  <a:cubicBezTo>
                    <a:pt x="3949" y="1781"/>
                    <a:pt x="3903" y="1713"/>
                    <a:pt x="3835" y="1667"/>
                  </a:cubicBezTo>
                  <a:cubicBezTo>
                    <a:pt x="3766" y="1599"/>
                    <a:pt x="3698" y="1530"/>
                    <a:pt x="3607" y="1462"/>
                  </a:cubicBezTo>
                  <a:cubicBezTo>
                    <a:pt x="3538" y="1393"/>
                    <a:pt x="3447" y="1348"/>
                    <a:pt x="3378" y="1279"/>
                  </a:cubicBezTo>
                  <a:cubicBezTo>
                    <a:pt x="3333" y="1256"/>
                    <a:pt x="3287" y="1211"/>
                    <a:pt x="3241" y="1165"/>
                  </a:cubicBezTo>
                  <a:cubicBezTo>
                    <a:pt x="3207" y="1142"/>
                    <a:pt x="3167" y="1131"/>
                    <a:pt x="3130" y="1131"/>
                  </a:cubicBezTo>
                  <a:cubicBezTo>
                    <a:pt x="3093" y="1131"/>
                    <a:pt x="3059" y="1142"/>
                    <a:pt x="3036" y="1165"/>
                  </a:cubicBezTo>
                  <a:cubicBezTo>
                    <a:pt x="2990" y="1211"/>
                    <a:pt x="2990" y="1234"/>
                    <a:pt x="2990" y="1279"/>
                  </a:cubicBezTo>
                  <a:cubicBezTo>
                    <a:pt x="2945" y="1234"/>
                    <a:pt x="2899" y="1188"/>
                    <a:pt x="2853" y="1165"/>
                  </a:cubicBezTo>
                  <a:cubicBezTo>
                    <a:pt x="2785" y="1119"/>
                    <a:pt x="2739" y="1074"/>
                    <a:pt x="2671" y="1028"/>
                  </a:cubicBezTo>
                  <a:cubicBezTo>
                    <a:pt x="2579" y="937"/>
                    <a:pt x="2465" y="868"/>
                    <a:pt x="2351" y="777"/>
                  </a:cubicBezTo>
                  <a:cubicBezTo>
                    <a:pt x="2351" y="777"/>
                    <a:pt x="2351" y="777"/>
                    <a:pt x="2351" y="800"/>
                  </a:cubicBezTo>
                  <a:cubicBezTo>
                    <a:pt x="2283" y="731"/>
                    <a:pt x="2214" y="686"/>
                    <a:pt x="2146" y="640"/>
                  </a:cubicBezTo>
                  <a:cubicBezTo>
                    <a:pt x="2100" y="594"/>
                    <a:pt x="2032" y="572"/>
                    <a:pt x="1963" y="526"/>
                  </a:cubicBezTo>
                  <a:cubicBezTo>
                    <a:pt x="1826" y="435"/>
                    <a:pt x="1689" y="366"/>
                    <a:pt x="1552" y="298"/>
                  </a:cubicBezTo>
                  <a:cubicBezTo>
                    <a:pt x="1484" y="275"/>
                    <a:pt x="1393" y="252"/>
                    <a:pt x="1324" y="206"/>
                  </a:cubicBezTo>
                  <a:cubicBezTo>
                    <a:pt x="1256" y="184"/>
                    <a:pt x="1164" y="138"/>
                    <a:pt x="1096" y="115"/>
                  </a:cubicBezTo>
                  <a:cubicBezTo>
                    <a:pt x="1050" y="115"/>
                    <a:pt x="1027" y="92"/>
                    <a:pt x="982" y="92"/>
                  </a:cubicBezTo>
                  <a:cubicBezTo>
                    <a:pt x="936" y="69"/>
                    <a:pt x="890" y="69"/>
                    <a:pt x="868" y="69"/>
                  </a:cubicBezTo>
                  <a:cubicBezTo>
                    <a:pt x="799" y="47"/>
                    <a:pt x="731" y="24"/>
                    <a:pt x="662" y="24"/>
                  </a:cubicBezTo>
                  <a:cubicBezTo>
                    <a:pt x="548" y="1"/>
                    <a:pt x="457" y="1"/>
                    <a:pt x="3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23"/>
            <p:cNvSpPr/>
            <p:nvPr/>
          </p:nvSpPr>
          <p:spPr>
            <a:xfrm>
              <a:off x="644299" y="361475"/>
              <a:ext cx="154071" cy="103764"/>
            </a:xfrm>
            <a:custGeom>
              <a:avLst/>
              <a:gdLst/>
              <a:ahLst/>
              <a:cxnLst/>
              <a:rect l="l" t="t" r="r" b="b"/>
              <a:pathLst>
                <a:path w="3424" h="2306" extrusionOk="0">
                  <a:moveTo>
                    <a:pt x="1096" y="525"/>
                  </a:moveTo>
                  <a:cubicBezTo>
                    <a:pt x="1096" y="525"/>
                    <a:pt x="1119" y="548"/>
                    <a:pt x="1119" y="548"/>
                  </a:cubicBezTo>
                  <a:cubicBezTo>
                    <a:pt x="1119" y="548"/>
                    <a:pt x="1096" y="548"/>
                    <a:pt x="1096" y="525"/>
                  </a:cubicBezTo>
                  <a:close/>
                  <a:moveTo>
                    <a:pt x="46" y="0"/>
                  </a:moveTo>
                  <a:cubicBezTo>
                    <a:pt x="23" y="23"/>
                    <a:pt x="0" y="69"/>
                    <a:pt x="23" y="114"/>
                  </a:cubicBezTo>
                  <a:cubicBezTo>
                    <a:pt x="23" y="160"/>
                    <a:pt x="69" y="183"/>
                    <a:pt x="114" y="183"/>
                  </a:cubicBezTo>
                  <a:cubicBezTo>
                    <a:pt x="137" y="183"/>
                    <a:pt x="183" y="206"/>
                    <a:pt x="206" y="206"/>
                  </a:cubicBezTo>
                  <a:cubicBezTo>
                    <a:pt x="297" y="228"/>
                    <a:pt x="365" y="251"/>
                    <a:pt x="457" y="274"/>
                  </a:cubicBezTo>
                  <a:cubicBezTo>
                    <a:pt x="479" y="274"/>
                    <a:pt x="525" y="297"/>
                    <a:pt x="548" y="320"/>
                  </a:cubicBezTo>
                  <a:cubicBezTo>
                    <a:pt x="616" y="342"/>
                    <a:pt x="685" y="365"/>
                    <a:pt x="731" y="388"/>
                  </a:cubicBezTo>
                  <a:cubicBezTo>
                    <a:pt x="845" y="457"/>
                    <a:pt x="982" y="525"/>
                    <a:pt x="1073" y="594"/>
                  </a:cubicBezTo>
                  <a:cubicBezTo>
                    <a:pt x="1187" y="662"/>
                    <a:pt x="1301" y="731"/>
                    <a:pt x="1415" y="822"/>
                  </a:cubicBezTo>
                  <a:cubicBezTo>
                    <a:pt x="1529" y="890"/>
                    <a:pt x="1621" y="959"/>
                    <a:pt x="1735" y="1027"/>
                  </a:cubicBezTo>
                  <a:cubicBezTo>
                    <a:pt x="1735" y="1027"/>
                    <a:pt x="1735" y="1027"/>
                    <a:pt x="1735" y="1027"/>
                  </a:cubicBezTo>
                  <a:lnTo>
                    <a:pt x="1735" y="1027"/>
                  </a:lnTo>
                  <a:lnTo>
                    <a:pt x="1758" y="1050"/>
                  </a:lnTo>
                  <a:cubicBezTo>
                    <a:pt x="1758" y="1045"/>
                    <a:pt x="1757" y="1041"/>
                    <a:pt x="1755" y="1038"/>
                  </a:cubicBezTo>
                  <a:lnTo>
                    <a:pt x="1755" y="1038"/>
                  </a:lnTo>
                  <a:cubicBezTo>
                    <a:pt x="1788" y="1058"/>
                    <a:pt x="1810" y="1080"/>
                    <a:pt x="1849" y="1119"/>
                  </a:cubicBezTo>
                  <a:cubicBezTo>
                    <a:pt x="1872" y="1141"/>
                    <a:pt x="1895" y="1164"/>
                    <a:pt x="1940" y="1210"/>
                  </a:cubicBezTo>
                  <a:cubicBezTo>
                    <a:pt x="1986" y="1233"/>
                    <a:pt x="2009" y="1278"/>
                    <a:pt x="2054" y="1324"/>
                  </a:cubicBezTo>
                  <a:cubicBezTo>
                    <a:pt x="2100" y="1347"/>
                    <a:pt x="2123" y="1392"/>
                    <a:pt x="2169" y="1415"/>
                  </a:cubicBezTo>
                  <a:cubicBezTo>
                    <a:pt x="2191" y="1438"/>
                    <a:pt x="2214" y="1461"/>
                    <a:pt x="2237" y="1461"/>
                  </a:cubicBezTo>
                  <a:cubicBezTo>
                    <a:pt x="2260" y="1484"/>
                    <a:pt x="2283" y="1507"/>
                    <a:pt x="2305" y="1529"/>
                  </a:cubicBezTo>
                  <a:cubicBezTo>
                    <a:pt x="2328" y="1552"/>
                    <a:pt x="2328" y="1552"/>
                    <a:pt x="2351" y="1552"/>
                  </a:cubicBezTo>
                  <a:cubicBezTo>
                    <a:pt x="2374" y="1575"/>
                    <a:pt x="2374" y="1575"/>
                    <a:pt x="2397" y="1575"/>
                  </a:cubicBezTo>
                  <a:cubicBezTo>
                    <a:pt x="2410" y="1582"/>
                    <a:pt x="2424" y="1585"/>
                    <a:pt x="2436" y="1585"/>
                  </a:cubicBezTo>
                  <a:cubicBezTo>
                    <a:pt x="2467" y="1585"/>
                    <a:pt x="2495" y="1568"/>
                    <a:pt x="2511" y="1552"/>
                  </a:cubicBezTo>
                  <a:cubicBezTo>
                    <a:pt x="2557" y="1575"/>
                    <a:pt x="2579" y="1598"/>
                    <a:pt x="2602" y="1621"/>
                  </a:cubicBezTo>
                  <a:cubicBezTo>
                    <a:pt x="2625" y="1644"/>
                    <a:pt x="2625" y="1666"/>
                    <a:pt x="2648" y="1666"/>
                  </a:cubicBezTo>
                  <a:cubicBezTo>
                    <a:pt x="2648" y="1666"/>
                    <a:pt x="2648" y="1689"/>
                    <a:pt x="2671" y="1689"/>
                  </a:cubicBezTo>
                  <a:cubicBezTo>
                    <a:pt x="2671" y="1689"/>
                    <a:pt x="2693" y="1712"/>
                    <a:pt x="2693" y="1712"/>
                  </a:cubicBezTo>
                  <a:cubicBezTo>
                    <a:pt x="2716" y="1712"/>
                    <a:pt x="2739" y="1735"/>
                    <a:pt x="2739" y="1735"/>
                  </a:cubicBezTo>
                  <a:lnTo>
                    <a:pt x="2808" y="1735"/>
                  </a:lnTo>
                  <a:cubicBezTo>
                    <a:pt x="2830" y="1780"/>
                    <a:pt x="2853" y="1803"/>
                    <a:pt x="2899" y="1849"/>
                  </a:cubicBezTo>
                  <a:cubicBezTo>
                    <a:pt x="2990" y="1986"/>
                    <a:pt x="3082" y="2123"/>
                    <a:pt x="3173" y="2237"/>
                  </a:cubicBezTo>
                  <a:cubicBezTo>
                    <a:pt x="3196" y="2283"/>
                    <a:pt x="3218" y="2283"/>
                    <a:pt x="3264" y="2305"/>
                  </a:cubicBezTo>
                  <a:cubicBezTo>
                    <a:pt x="3287" y="2305"/>
                    <a:pt x="3333" y="2305"/>
                    <a:pt x="3355" y="2283"/>
                  </a:cubicBezTo>
                  <a:cubicBezTo>
                    <a:pt x="3401" y="2260"/>
                    <a:pt x="3424" y="2169"/>
                    <a:pt x="3401" y="2123"/>
                  </a:cubicBezTo>
                  <a:cubicBezTo>
                    <a:pt x="3355" y="2054"/>
                    <a:pt x="3333" y="2009"/>
                    <a:pt x="3310" y="1963"/>
                  </a:cubicBezTo>
                  <a:cubicBezTo>
                    <a:pt x="3287" y="1917"/>
                    <a:pt x="3264" y="1895"/>
                    <a:pt x="3218" y="1849"/>
                  </a:cubicBezTo>
                  <a:cubicBezTo>
                    <a:pt x="3173" y="1758"/>
                    <a:pt x="3104" y="1689"/>
                    <a:pt x="3036" y="1621"/>
                  </a:cubicBezTo>
                  <a:cubicBezTo>
                    <a:pt x="2922" y="1461"/>
                    <a:pt x="2808" y="1324"/>
                    <a:pt x="2671" y="1210"/>
                  </a:cubicBezTo>
                  <a:cubicBezTo>
                    <a:pt x="2602" y="1141"/>
                    <a:pt x="2534" y="1073"/>
                    <a:pt x="2465" y="1004"/>
                  </a:cubicBezTo>
                  <a:cubicBezTo>
                    <a:pt x="2442" y="982"/>
                    <a:pt x="2397" y="959"/>
                    <a:pt x="2374" y="936"/>
                  </a:cubicBezTo>
                  <a:cubicBezTo>
                    <a:pt x="2351" y="913"/>
                    <a:pt x="2328" y="913"/>
                    <a:pt x="2305" y="890"/>
                  </a:cubicBezTo>
                  <a:cubicBezTo>
                    <a:pt x="2283" y="867"/>
                    <a:pt x="2260" y="867"/>
                    <a:pt x="2237" y="845"/>
                  </a:cubicBezTo>
                  <a:cubicBezTo>
                    <a:pt x="2123" y="776"/>
                    <a:pt x="2009" y="685"/>
                    <a:pt x="1872" y="639"/>
                  </a:cubicBezTo>
                  <a:cubicBezTo>
                    <a:pt x="1826" y="594"/>
                    <a:pt x="1758" y="548"/>
                    <a:pt x="1712" y="525"/>
                  </a:cubicBezTo>
                  <a:cubicBezTo>
                    <a:pt x="1644" y="479"/>
                    <a:pt x="1575" y="457"/>
                    <a:pt x="1507" y="411"/>
                  </a:cubicBezTo>
                  <a:cubicBezTo>
                    <a:pt x="1461" y="388"/>
                    <a:pt x="1438" y="388"/>
                    <a:pt x="1392" y="365"/>
                  </a:cubicBezTo>
                  <a:cubicBezTo>
                    <a:pt x="1347" y="365"/>
                    <a:pt x="1301" y="342"/>
                    <a:pt x="1255" y="342"/>
                  </a:cubicBezTo>
                  <a:cubicBezTo>
                    <a:pt x="1233" y="342"/>
                    <a:pt x="1210" y="342"/>
                    <a:pt x="1210" y="365"/>
                  </a:cubicBezTo>
                  <a:cubicBezTo>
                    <a:pt x="1187" y="342"/>
                    <a:pt x="1164" y="342"/>
                    <a:pt x="1164" y="342"/>
                  </a:cubicBezTo>
                  <a:cubicBezTo>
                    <a:pt x="1119" y="320"/>
                    <a:pt x="1096" y="297"/>
                    <a:pt x="1050" y="297"/>
                  </a:cubicBezTo>
                  <a:cubicBezTo>
                    <a:pt x="1050" y="274"/>
                    <a:pt x="1027" y="251"/>
                    <a:pt x="1027" y="251"/>
                  </a:cubicBezTo>
                  <a:cubicBezTo>
                    <a:pt x="982" y="228"/>
                    <a:pt x="936" y="228"/>
                    <a:pt x="890" y="206"/>
                  </a:cubicBezTo>
                  <a:cubicBezTo>
                    <a:pt x="867" y="206"/>
                    <a:pt x="822" y="206"/>
                    <a:pt x="799" y="183"/>
                  </a:cubicBezTo>
                  <a:lnTo>
                    <a:pt x="776" y="183"/>
                  </a:lnTo>
                  <a:cubicBezTo>
                    <a:pt x="731" y="160"/>
                    <a:pt x="685" y="160"/>
                    <a:pt x="639" y="137"/>
                  </a:cubicBezTo>
                  <a:cubicBezTo>
                    <a:pt x="571" y="114"/>
                    <a:pt x="525" y="91"/>
                    <a:pt x="457" y="69"/>
                  </a:cubicBezTo>
                  <a:cubicBezTo>
                    <a:pt x="388" y="69"/>
                    <a:pt x="320" y="23"/>
                    <a:pt x="251" y="23"/>
                  </a:cubicBezTo>
                  <a:cubicBezTo>
                    <a:pt x="228" y="23"/>
                    <a:pt x="206" y="0"/>
                    <a:pt x="1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23"/>
            <p:cNvSpPr/>
            <p:nvPr/>
          </p:nvSpPr>
          <p:spPr>
            <a:xfrm>
              <a:off x="766512" y="425147"/>
              <a:ext cx="77081" cy="105474"/>
            </a:xfrm>
            <a:custGeom>
              <a:avLst/>
              <a:gdLst/>
              <a:ahLst/>
              <a:cxnLst/>
              <a:rect l="l" t="t" r="r" b="b"/>
              <a:pathLst>
                <a:path w="1713" h="2344" extrusionOk="0">
                  <a:moveTo>
                    <a:pt x="46" y="0"/>
                  </a:moveTo>
                  <a:cubicBezTo>
                    <a:pt x="0" y="23"/>
                    <a:pt x="0" y="46"/>
                    <a:pt x="0" y="69"/>
                  </a:cubicBezTo>
                  <a:cubicBezTo>
                    <a:pt x="0" y="92"/>
                    <a:pt x="23" y="114"/>
                    <a:pt x="46" y="137"/>
                  </a:cubicBezTo>
                  <a:cubicBezTo>
                    <a:pt x="46" y="137"/>
                    <a:pt x="69" y="160"/>
                    <a:pt x="69" y="160"/>
                  </a:cubicBezTo>
                  <a:cubicBezTo>
                    <a:pt x="92" y="183"/>
                    <a:pt x="114" y="206"/>
                    <a:pt x="160" y="251"/>
                  </a:cubicBezTo>
                  <a:cubicBezTo>
                    <a:pt x="183" y="274"/>
                    <a:pt x="206" y="297"/>
                    <a:pt x="229" y="320"/>
                  </a:cubicBezTo>
                  <a:cubicBezTo>
                    <a:pt x="229" y="343"/>
                    <a:pt x="251" y="343"/>
                    <a:pt x="251" y="365"/>
                  </a:cubicBezTo>
                  <a:lnTo>
                    <a:pt x="274" y="365"/>
                  </a:lnTo>
                  <a:cubicBezTo>
                    <a:pt x="274" y="388"/>
                    <a:pt x="297" y="388"/>
                    <a:pt x="297" y="388"/>
                  </a:cubicBezTo>
                  <a:cubicBezTo>
                    <a:pt x="343" y="457"/>
                    <a:pt x="411" y="525"/>
                    <a:pt x="457" y="571"/>
                  </a:cubicBezTo>
                  <a:cubicBezTo>
                    <a:pt x="502" y="639"/>
                    <a:pt x="548" y="685"/>
                    <a:pt x="594" y="731"/>
                  </a:cubicBezTo>
                  <a:cubicBezTo>
                    <a:pt x="639" y="776"/>
                    <a:pt x="685" y="845"/>
                    <a:pt x="708" y="890"/>
                  </a:cubicBezTo>
                  <a:cubicBezTo>
                    <a:pt x="754" y="936"/>
                    <a:pt x="799" y="1005"/>
                    <a:pt x="845" y="1073"/>
                  </a:cubicBezTo>
                  <a:cubicBezTo>
                    <a:pt x="891" y="1142"/>
                    <a:pt x="936" y="1210"/>
                    <a:pt x="982" y="1278"/>
                  </a:cubicBezTo>
                  <a:cubicBezTo>
                    <a:pt x="1027" y="1347"/>
                    <a:pt x="1073" y="1415"/>
                    <a:pt x="1119" y="1484"/>
                  </a:cubicBezTo>
                  <a:cubicBezTo>
                    <a:pt x="1279" y="1758"/>
                    <a:pt x="1438" y="2032"/>
                    <a:pt x="1575" y="2306"/>
                  </a:cubicBezTo>
                  <a:cubicBezTo>
                    <a:pt x="1589" y="2332"/>
                    <a:pt x="1610" y="2343"/>
                    <a:pt x="1634" y="2343"/>
                  </a:cubicBezTo>
                  <a:cubicBezTo>
                    <a:pt x="1652" y="2343"/>
                    <a:pt x="1670" y="2338"/>
                    <a:pt x="1689" y="2328"/>
                  </a:cubicBezTo>
                  <a:cubicBezTo>
                    <a:pt x="1689" y="2328"/>
                    <a:pt x="1712" y="2306"/>
                    <a:pt x="1712" y="2306"/>
                  </a:cubicBezTo>
                  <a:cubicBezTo>
                    <a:pt x="1712" y="2283"/>
                    <a:pt x="1712" y="2260"/>
                    <a:pt x="1712" y="2237"/>
                  </a:cubicBezTo>
                  <a:cubicBezTo>
                    <a:pt x="1667" y="2146"/>
                    <a:pt x="1621" y="2055"/>
                    <a:pt x="1575" y="1963"/>
                  </a:cubicBezTo>
                  <a:cubicBezTo>
                    <a:pt x="1575" y="1963"/>
                    <a:pt x="1598" y="1940"/>
                    <a:pt x="1598" y="1918"/>
                  </a:cubicBezTo>
                  <a:cubicBezTo>
                    <a:pt x="1598" y="1895"/>
                    <a:pt x="1598" y="1895"/>
                    <a:pt x="1598" y="1895"/>
                  </a:cubicBezTo>
                  <a:cubicBezTo>
                    <a:pt x="1598" y="1872"/>
                    <a:pt x="1598" y="1872"/>
                    <a:pt x="1575" y="1849"/>
                  </a:cubicBezTo>
                  <a:cubicBezTo>
                    <a:pt x="1575" y="1849"/>
                    <a:pt x="1575" y="1826"/>
                    <a:pt x="1552" y="1803"/>
                  </a:cubicBezTo>
                  <a:cubicBezTo>
                    <a:pt x="1552" y="1758"/>
                    <a:pt x="1530" y="1712"/>
                    <a:pt x="1507" y="1667"/>
                  </a:cubicBezTo>
                  <a:cubicBezTo>
                    <a:pt x="1484" y="1644"/>
                    <a:pt x="1461" y="1598"/>
                    <a:pt x="1438" y="1552"/>
                  </a:cubicBezTo>
                  <a:cubicBezTo>
                    <a:pt x="1415" y="1507"/>
                    <a:pt x="1393" y="1484"/>
                    <a:pt x="1370" y="1438"/>
                  </a:cubicBezTo>
                  <a:cubicBezTo>
                    <a:pt x="1324" y="1393"/>
                    <a:pt x="1301" y="1347"/>
                    <a:pt x="1279" y="1301"/>
                  </a:cubicBezTo>
                  <a:cubicBezTo>
                    <a:pt x="1233" y="1256"/>
                    <a:pt x="1210" y="1233"/>
                    <a:pt x="1187" y="1187"/>
                  </a:cubicBezTo>
                  <a:cubicBezTo>
                    <a:pt x="1164" y="1164"/>
                    <a:pt x="1142" y="1119"/>
                    <a:pt x="1096" y="1073"/>
                  </a:cubicBezTo>
                  <a:cubicBezTo>
                    <a:pt x="1050" y="1005"/>
                    <a:pt x="982" y="936"/>
                    <a:pt x="936" y="868"/>
                  </a:cubicBezTo>
                  <a:cubicBezTo>
                    <a:pt x="868" y="776"/>
                    <a:pt x="799" y="708"/>
                    <a:pt x="731" y="639"/>
                  </a:cubicBezTo>
                  <a:cubicBezTo>
                    <a:pt x="685" y="548"/>
                    <a:pt x="617" y="480"/>
                    <a:pt x="548" y="411"/>
                  </a:cubicBezTo>
                  <a:cubicBezTo>
                    <a:pt x="502" y="365"/>
                    <a:pt x="434" y="297"/>
                    <a:pt x="388" y="251"/>
                  </a:cubicBezTo>
                  <a:cubicBezTo>
                    <a:pt x="320" y="183"/>
                    <a:pt x="251" y="114"/>
                    <a:pt x="183" y="69"/>
                  </a:cubicBezTo>
                  <a:cubicBezTo>
                    <a:pt x="160" y="46"/>
                    <a:pt x="137" y="23"/>
                    <a:pt x="1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23"/>
            <p:cNvSpPr/>
            <p:nvPr/>
          </p:nvSpPr>
          <p:spPr>
            <a:xfrm>
              <a:off x="603216" y="468255"/>
              <a:ext cx="202354" cy="143227"/>
            </a:xfrm>
            <a:custGeom>
              <a:avLst/>
              <a:gdLst/>
              <a:ahLst/>
              <a:cxnLst/>
              <a:rect l="l" t="t" r="r" b="b"/>
              <a:pathLst>
                <a:path w="4497" h="3183" extrusionOk="0">
                  <a:moveTo>
                    <a:pt x="4268" y="1"/>
                  </a:moveTo>
                  <a:cubicBezTo>
                    <a:pt x="4223" y="24"/>
                    <a:pt x="4200" y="47"/>
                    <a:pt x="4177" y="92"/>
                  </a:cubicBezTo>
                  <a:cubicBezTo>
                    <a:pt x="4131" y="138"/>
                    <a:pt x="4109" y="184"/>
                    <a:pt x="4063" y="229"/>
                  </a:cubicBezTo>
                  <a:cubicBezTo>
                    <a:pt x="4040" y="252"/>
                    <a:pt x="4017" y="298"/>
                    <a:pt x="3995" y="343"/>
                  </a:cubicBezTo>
                  <a:cubicBezTo>
                    <a:pt x="3949" y="412"/>
                    <a:pt x="3880" y="480"/>
                    <a:pt x="3835" y="572"/>
                  </a:cubicBezTo>
                  <a:cubicBezTo>
                    <a:pt x="3789" y="617"/>
                    <a:pt x="3743" y="663"/>
                    <a:pt x="3698" y="731"/>
                  </a:cubicBezTo>
                  <a:cubicBezTo>
                    <a:pt x="3652" y="777"/>
                    <a:pt x="3606" y="823"/>
                    <a:pt x="3561" y="891"/>
                  </a:cubicBezTo>
                  <a:cubicBezTo>
                    <a:pt x="3447" y="1005"/>
                    <a:pt x="3355" y="1097"/>
                    <a:pt x="3241" y="1211"/>
                  </a:cubicBezTo>
                  <a:cubicBezTo>
                    <a:pt x="3127" y="1302"/>
                    <a:pt x="3013" y="1393"/>
                    <a:pt x="2899" y="1507"/>
                  </a:cubicBezTo>
                  <a:cubicBezTo>
                    <a:pt x="2785" y="1576"/>
                    <a:pt x="2671" y="1667"/>
                    <a:pt x="2557" y="1758"/>
                  </a:cubicBezTo>
                  <a:cubicBezTo>
                    <a:pt x="2540" y="1775"/>
                    <a:pt x="2511" y="1804"/>
                    <a:pt x="2479" y="1827"/>
                  </a:cubicBezTo>
                  <a:lnTo>
                    <a:pt x="2479" y="1827"/>
                  </a:lnTo>
                  <a:cubicBezTo>
                    <a:pt x="2482" y="1827"/>
                    <a:pt x="2485" y="1827"/>
                    <a:pt x="2488" y="1827"/>
                  </a:cubicBezTo>
                  <a:cubicBezTo>
                    <a:pt x="2484" y="1827"/>
                    <a:pt x="2481" y="1828"/>
                    <a:pt x="2477" y="1829"/>
                  </a:cubicBezTo>
                  <a:lnTo>
                    <a:pt x="2477" y="1829"/>
                  </a:lnTo>
                  <a:cubicBezTo>
                    <a:pt x="2466" y="1836"/>
                    <a:pt x="2456" y="1843"/>
                    <a:pt x="2445" y="1849"/>
                  </a:cubicBezTo>
                  <a:lnTo>
                    <a:pt x="2445" y="1849"/>
                  </a:lnTo>
                  <a:cubicBezTo>
                    <a:pt x="2455" y="1839"/>
                    <a:pt x="2466" y="1832"/>
                    <a:pt x="2477" y="1829"/>
                  </a:cubicBezTo>
                  <a:lnTo>
                    <a:pt x="2477" y="1829"/>
                  </a:lnTo>
                  <a:cubicBezTo>
                    <a:pt x="2478" y="1828"/>
                    <a:pt x="2478" y="1828"/>
                    <a:pt x="2479" y="1827"/>
                  </a:cubicBezTo>
                  <a:lnTo>
                    <a:pt x="2479" y="1827"/>
                  </a:lnTo>
                  <a:cubicBezTo>
                    <a:pt x="2465" y="1827"/>
                    <a:pt x="2462" y="1830"/>
                    <a:pt x="2442" y="1850"/>
                  </a:cubicBezTo>
                  <a:cubicBezTo>
                    <a:pt x="2443" y="1849"/>
                    <a:pt x="2444" y="1849"/>
                    <a:pt x="2445" y="1849"/>
                  </a:cubicBezTo>
                  <a:lnTo>
                    <a:pt x="2445" y="1849"/>
                  </a:lnTo>
                  <a:cubicBezTo>
                    <a:pt x="2436" y="1856"/>
                    <a:pt x="2428" y="1864"/>
                    <a:pt x="2420" y="1873"/>
                  </a:cubicBezTo>
                  <a:cubicBezTo>
                    <a:pt x="2283" y="1964"/>
                    <a:pt x="2146" y="2055"/>
                    <a:pt x="2009" y="2124"/>
                  </a:cubicBezTo>
                  <a:cubicBezTo>
                    <a:pt x="1872" y="2215"/>
                    <a:pt x="1735" y="2306"/>
                    <a:pt x="1575" y="2375"/>
                  </a:cubicBezTo>
                  <a:cubicBezTo>
                    <a:pt x="1438" y="2466"/>
                    <a:pt x="1301" y="2535"/>
                    <a:pt x="1164" y="2603"/>
                  </a:cubicBezTo>
                  <a:cubicBezTo>
                    <a:pt x="1096" y="2649"/>
                    <a:pt x="1027" y="2671"/>
                    <a:pt x="959" y="2694"/>
                  </a:cubicBezTo>
                  <a:cubicBezTo>
                    <a:pt x="890" y="2740"/>
                    <a:pt x="822" y="2763"/>
                    <a:pt x="731" y="2808"/>
                  </a:cubicBezTo>
                  <a:cubicBezTo>
                    <a:pt x="685" y="2831"/>
                    <a:pt x="616" y="2854"/>
                    <a:pt x="548" y="2877"/>
                  </a:cubicBezTo>
                  <a:cubicBezTo>
                    <a:pt x="457" y="2923"/>
                    <a:pt x="388" y="2945"/>
                    <a:pt x="320" y="2968"/>
                  </a:cubicBezTo>
                  <a:cubicBezTo>
                    <a:pt x="274" y="2968"/>
                    <a:pt x="228" y="2991"/>
                    <a:pt x="183" y="2991"/>
                  </a:cubicBezTo>
                  <a:cubicBezTo>
                    <a:pt x="137" y="3014"/>
                    <a:pt x="91" y="3014"/>
                    <a:pt x="69" y="3037"/>
                  </a:cubicBezTo>
                  <a:cubicBezTo>
                    <a:pt x="46" y="3037"/>
                    <a:pt x="23" y="3060"/>
                    <a:pt x="0" y="3082"/>
                  </a:cubicBezTo>
                  <a:cubicBezTo>
                    <a:pt x="0" y="3082"/>
                    <a:pt x="0" y="3105"/>
                    <a:pt x="0" y="3128"/>
                  </a:cubicBezTo>
                  <a:cubicBezTo>
                    <a:pt x="17" y="3161"/>
                    <a:pt x="34" y="3183"/>
                    <a:pt x="59" y="3183"/>
                  </a:cubicBezTo>
                  <a:cubicBezTo>
                    <a:pt x="69" y="3183"/>
                    <a:pt x="79" y="3180"/>
                    <a:pt x="91" y="3174"/>
                  </a:cubicBezTo>
                  <a:cubicBezTo>
                    <a:pt x="137" y="3174"/>
                    <a:pt x="206" y="3151"/>
                    <a:pt x="251" y="3151"/>
                  </a:cubicBezTo>
                  <a:cubicBezTo>
                    <a:pt x="297" y="3128"/>
                    <a:pt x="365" y="3128"/>
                    <a:pt x="411" y="3128"/>
                  </a:cubicBezTo>
                  <a:cubicBezTo>
                    <a:pt x="457" y="3105"/>
                    <a:pt x="502" y="3105"/>
                    <a:pt x="571" y="3105"/>
                  </a:cubicBezTo>
                  <a:cubicBezTo>
                    <a:pt x="616" y="3082"/>
                    <a:pt x="662" y="3082"/>
                    <a:pt x="708" y="3060"/>
                  </a:cubicBezTo>
                  <a:cubicBezTo>
                    <a:pt x="753" y="3060"/>
                    <a:pt x="799" y="3037"/>
                    <a:pt x="845" y="3037"/>
                  </a:cubicBezTo>
                  <a:cubicBezTo>
                    <a:pt x="890" y="3014"/>
                    <a:pt x="959" y="3014"/>
                    <a:pt x="1004" y="2991"/>
                  </a:cubicBezTo>
                  <a:cubicBezTo>
                    <a:pt x="1119" y="2968"/>
                    <a:pt x="1210" y="2923"/>
                    <a:pt x="1324" y="2877"/>
                  </a:cubicBezTo>
                  <a:lnTo>
                    <a:pt x="1301" y="2877"/>
                  </a:lnTo>
                  <a:cubicBezTo>
                    <a:pt x="1415" y="2831"/>
                    <a:pt x="1552" y="2786"/>
                    <a:pt x="1666" y="2717"/>
                  </a:cubicBezTo>
                  <a:cubicBezTo>
                    <a:pt x="1803" y="2649"/>
                    <a:pt x="1917" y="2580"/>
                    <a:pt x="2032" y="2512"/>
                  </a:cubicBezTo>
                  <a:cubicBezTo>
                    <a:pt x="2146" y="2466"/>
                    <a:pt x="2260" y="2375"/>
                    <a:pt x="2374" y="2306"/>
                  </a:cubicBezTo>
                  <a:cubicBezTo>
                    <a:pt x="2488" y="2238"/>
                    <a:pt x="2602" y="2169"/>
                    <a:pt x="2716" y="2078"/>
                  </a:cubicBezTo>
                  <a:cubicBezTo>
                    <a:pt x="2739" y="2055"/>
                    <a:pt x="2762" y="2032"/>
                    <a:pt x="2785" y="2010"/>
                  </a:cubicBezTo>
                  <a:cubicBezTo>
                    <a:pt x="2808" y="2010"/>
                    <a:pt x="2808" y="2010"/>
                    <a:pt x="2808" y="1987"/>
                  </a:cubicBezTo>
                  <a:cubicBezTo>
                    <a:pt x="2945" y="1895"/>
                    <a:pt x="3082" y="1804"/>
                    <a:pt x="3196" y="1690"/>
                  </a:cubicBezTo>
                  <a:cubicBezTo>
                    <a:pt x="3264" y="1644"/>
                    <a:pt x="3333" y="1576"/>
                    <a:pt x="3401" y="1530"/>
                  </a:cubicBezTo>
                  <a:cubicBezTo>
                    <a:pt x="3470" y="1462"/>
                    <a:pt x="3515" y="1416"/>
                    <a:pt x="3584" y="1370"/>
                  </a:cubicBezTo>
                  <a:cubicBezTo>
                    <a:pt x="3629" y="1302"/>
                    <a:pt x="3698" y="1256"/>
                    <a:pt x="3743" y="1188"/>
                  </a:cubicBezTo>
                  <a:cubicBezTo>
                    <a:pt x="3812" y="1119"/>
                    <a:pt x="3858" y="1051"/>
                    <a:pt x="3926" y="1005"/>
                  </a:cubicBezTo>
                  <a:cubicBezTo>
                    <a:pt x="4040" y="868"/>
                    <a:pt x="4154" y="709"/>
                    <a:pt x="4268" y="549"/>
                  </a:cubicBezTo>
                  <a:cubicBezTo>
                    <a:pt x="4337" y="457"/>
                    <a:pt x="4383" y="366"/>
                    <a:pt x="4451" y="252"/>
                  </a:cubicBezTo>
                  <a:cubicBezTo>
                    <a:pt x="4497" y="184"/>
                    <a:pt x="4474" y="69"/>
                    <a:pt x="4405" y="24"/>
                  </a:cubicBezTo>
                  <a:cubicBezTo>
                    <a:pt x="4360" y="1"/>
                    <a:pt x="4337" y="1"/>
                    <a:pt x="43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23"/>
            <p:cNvSpPr/>
            <p:nvPr/>
          </p:nvSpPr>
          <p:spPr>
            <a:xfrm>
              <a:off x="539500" y="356300"/>
              <a:ext cx="347201" cy="372894"/>
            </a:xfrm>
            <a:custGeom>
              <a:avLst/>
              <a:gdLst/>
              <a:ahLst/>
              <a:cxnLst/>
              <a:rect l="l" t="t" r="r" b="b"/>
              <a:pathLst>
                <a:path w="7716" h="8287" extrusionOk="0">
                  <a:moveTo>
                    <a:pt x="2580" y="184"/>
                  </a:moveTo>
                  <a:cubicBezTo>
                    <a:pt x="2808" y="206"/>
                    <a:pt x="3060" y="252"/>
                    <a:pt x="3311" y="343"/>
                  </a:cubicBezTo>
                  <a:cubicBezTo>
                    <a:pt x="3653" y="480"/>
                    <a:pt x="3995" y="640"/>
                    <a:pt x="4338" y="868"/>
                  </a:cubicBezTo>
                  <a:cubicBezTo>
                    <a:pt x="4794" y="1188"/>
                    <a:pt x="5228" y="1576"/>
                    <a:pt x="5639" y="2055"/>
                  </a:cubicBezTo>
                  <a:lnTo>
                    <a:pt x="5662" y="2055"/>
                  </a:lnTo>
                  <a:cubicBezTo>
                    <a:pt x="6187" y="2649"/>
                    <a:pt x="6643" y="3356"/>
                    <a:pt x="7008" y="4110"/>
                  </a:cubicBezTo>
                  <a:cubicBezTo>
                    <a:pt x="7168" y="4429"/>
                    <a:pt x="7305" y="4749"/>
                    <a:pt x="7419" y="5068"/>
                  </a:cubicBezTo>
                  <a:cubicBezTo>
                    <a:pt x="7465" y="5182"/>
                    <a:pt x="7488" y="5251"/>
                    <a:pt x="7510" y="5342"/>
                  </a:cubicBezTo>
                  <a:lnTo>
                    <a:pt x="7510" y="5365"/>
                  </a:lnTo>
                  <a:cubicBezTo>
                    <a:pt x="7465" y="5411"/>
                    <a:pt x="7419" y="5433"/>
                    <a:pt x="7373" y="5479"/>
                  </a:cubicBezTo>
                  <a:cubicBezTo>
                    <a:pt x="7259" y="5525"/>
                    <a:pt x="7168" y="5570"/>
                    <a:pt x="7077" y="5593"/>
                  </a:cubicBezTo>
                  <a:cubicBezTo>
                    <a:pt x="6985" y="5616"/>
                    <a:pt x="6894" y="5639"/>
                    <a:pt x="6826" y="5639"/>
                  </a:cubicBezTo>
                  <a:lnTo>
                    <a:pt x="6734" y="5639"/>
                  </a:lnTo>
                  <a:lnTo>
                    <a:pt x="6734" y="5616"/>
                  </a:lnTo>
                  <a:cubicBezTo>
                    <a:pt x="6712" y="5502"/>
                    <a:pt x="6689" y="5433"/>
                    <a:pt x="6666" y="5342"/>
                  </a:cubicBezTo>
                  <a:lnTo>
                    <a:pt x="6643" y="5319"/>
                  </a:lnTo>
                  <a:cubicBezTo>
                    <a:pt x="6552" y="5045"/>
                    <a:pt x="6460" y="4749"/>
                    <a:pt x="6324" y="4475"/>
                  </a:cubicBezTo>
                  <a:cubicBezTo>
                    <a:pt x="6095" y="4018"/>
                    <a:pt x="5844" y="3562"/>
                    <a:pt x="5547" y="3174"/>
                  </a:cubicBezTo>
                  <a:cubicBezTo>
                    <a:pt x="5502" y="3219"/>
                    <a:pt x="5456" y="3265"/>
                    <a:pt x="5433" y="3311"/>
                  </a:cubicBezTo>
                  <a:cubicBezTo>
                    <a:pt x="5296" y="3493"/>
                    <a:pt x="5114" y="3676"/>
                    <a:pt x="4908" y="3858"/>
                  </a:cubicBezTo>
                  <a:cubicBezTo>
                    <a:pt x="4589" y="4132"/>
                    <a:pt x="4224" y="4361"/>
                    <a:pt x="3927" y="4543"/>
                  </a:cubicBezTo>
                  <a:cubicBezTo>
                    <a:pt x="3539" y="4794"/>
                    <a:pt x="3174" y="5000"/>
                    <a:pt x="2831" y="5159"/>
                  </a:cubicBezTo>
                  <a:cubicBezTo>
                    <a:pt x="2375" y="5365"/>
                    <a:pt x="1964" y="5502"/>
                    <a:pt x="1576" y="5570"/>
                  </a:cubicBezTo>
                  <a:lnTo>
                    <a:pt x="1485" y="5570"/>
                  </a:lnTo>
                  <a:cubicBezTo>
                    <a:pt x="1462" y="5593"/>
                    <a:pt x="1439" y="5593"/>
                    <a:pt x="1416" y="5593"/>
                  </a:cubicBezTo>
                  <a:cubicBezTo>
                    <a:pt x="1393" y="5593"/>
                    <a:pt x="1370" y="5593"/>
                    <a:pt x="1348" y="5616"/>
                  </a:cubicBezTo>
                  <a:cubicBezTo>
                    <a:pt x="1462" y="5958"/>
                    <a:pt x="1622" y="6324"/>
                    <a:pt x="1827" y="6666"/>
                  </a:cubicBezTo>
                  <a:cubicBezTo>
                    <a:pt x="2032" y="7077"/>
                    <a:pt x="2306" y="7442"/>
                    <a:pt x="2603" y="7784"/>
                  </a:cubicBezTo>
                  <a:cubicBezTo>
                    <a:pt x="2580" y="7807"/>
                    <a:pt x="2557" y="7830"/>
                    <a:pt x="2535" y="7853"/>
                  </a:cubicBezTo>
                  <a:cubicBezTo>
                    <a:pt x="2512" y="7899"/>
                    <a:pt x="2443" y="7944"/>
                    <a:pt x="2375" y="7967"/>
                  </a:cubicBezTo>
                  <a:cubicBezTo>
                    <a:pt x="2306" y="8013"/>
                    <a:pt x="2238" y="8058"/>
                    <a:pt x="2147" y="8081"/>
                  </a:cubicBezTo>
                  <a:cubicBezTo>
                    <a:pt x="2101" y="8104"/>
                    <a:pt x="2032" y="8104"/>
                    <a:pt x="1987" y="8104"/>
                  </a:cubicBezTo>
                  <a:cubicBezTo>
                    <a:pt x="1644" y="7625"/>
                    <a:pt x="1325" y="7122"/>
                    <a:pt x="1074" y="6597"/>
                  </a:cubicBezTo>
                  <a:lnTo>
                    <a:pt x="1051" y="6575"/>
                  </a:lnTo>
                  <a:cubicBezTo>
                    <a:pt x="709" y="5844"/>
                    <a:pt x="457" y="5091"/>
                    <a:pt x="298" y="4361"/>
                  </a:cubicBezTo>
                  <a:cubicBezTo>
                    <a:pt x="206" y="3790"/>
                    <a:pt x="161" y="3242"/>
                    <a:pt x="206" y="2717"/>
                  </a:cubicBezTo>
                  <a:cubicBezTo>
                    <a:pt x="229" y="2352"/>
                    <a:pt x="298" y="2010"/>
                    <a:pt x="412" y="1690"/>
                  </a:cubicBezTo>
                  <a:cubicBezTo>
                    <a:pt x="480" y="1462"/>
                    <a:pt x="594" y="1234"/>
                    <a:pt x="709" y="1051"/>
                  </a:cubicBezTo>
                  <a:cubicBezTo>
                    <a:pt x="823" y="914"/>
                    <a:pt x="937" y="754"/>
                    <a:pt x="1074" y="640"/>
                  </a:cubicBezTo>
                  <a:cubicBezTo>
                    <a:pt x="1211" y="526"/>
                    <a:pt x="1348" y="435"/>
                    <a:pt x="1485" y="366"/>
                  </a:cubicBezTo>
                  <a:cubicBezTo>
                    <a:pt x="1644" y="298"/>
                    <a:pt x="1804" y="252"/>
                    <a:pt x="1987" y="206"/>
                  </a:cubicBezTo>
                  <a:cubicBezTo>
                    <a:pt x="2101" y="184"/>
                    <a:pt x="2238" y="184"/>
                    <a:pt x="2375" y="184"/>
                  </a:cubicBezTo>
                  <a:close/>
                  <a:moveTo>
                    <a:pt x="2375" y="1"/>
                  </a:moveTo>
                  <a:cubicBezTo>
                    <a:pt x="2055" y="1"/>
                    <a:pt x="1736" y="69"/>
                    <a:pt x="1462" y="184"/>
                  </a:cubicBezTo>
                  <a:cubicBezTo>
                    <a:pt x="1370" y="229"/>
                    <a:pt x="1256" y="298"/>
                    <a:pt x="1165" y="366"/>
                  </a:cubicBezTo>
                  <a:cubicBezTo>
                    <a:pt x="1074" y="412"/>
                    <a:pt x="960" y="503"/>
                    <a:pt x="868" y="594"/>
                  </a:cubicBezTo>
                  <a:cubicBezTo>
                    <a:pt x="709" y="754"/>
                    <a:pt x="549" y="960"/>
                    <a:pt x="435" y="1188"/>
                  </a:cubicBezTo>
                  <a:cubicBezTo>
                    <a:pt x="320" y="1393"/>
                    <a:pt x="229" y="1622"/>
                    <a:pt x="161" y="1895"/>
                  </a:cubicBezTo>
                  <a:cubicBezTo>
                    <a:pt x="92" y="2124"/>
                    <a:pt x="47" y="2375"/>
                    <a:pt x="24" y="2649"/>
                  </a:cubicBezTo>
                  <a:cubicBezTo>
                    <a:pt x="1" y="3105"/>
                    <a:pt x="1" y="3585"/>
                    <a:pt x="92" y="4087"/>
                  </a:cubicBezTo>
                  <a:cubicBezTo>
                    <a:pt x="161" y="4589"/>
                    <a:pt x="275" y="5091"/>
                    <a:pt x="457" y="5593"/>
                  </a:cubicBezTo>
                  <a:cubicBezTo>
                    <a:pt x="617" y="6050"/>
                    <a:pt x="800" y="6506"/>
                    <a:pt x="1051" y="6940"/>
                  </a:cubicBezTo>
                  <a:cubicBezTo>
                    <a:pt x="1256" y="7351"/>
                    <a:pt x="1507" y="7762"/>
                    <a:pt x="1781" y="8127"/>
                  </a:cubicBezTo>
                  <a:lnTo>
                    <a:pt x="1850" y="8241"/>
                  </a:lnTo>
                  <a:cubicBezTo>
                    <a:pt x="1873" y="8264"/>
                    <a:pt x="1895" y="8264"/>
                    <a:pt x="1918" y="8264"/>
                  </a:cubicBezTo>
                  <a:cubicBezTo>
                    <a:pt x="1941" y="8287"/>
                    <a:pt x="1964" y="8287"/>
                    <a:pt x="1987" y="8287"/>
                  </a:cubicBezTo>
                  <a:cubicBezTo>
                    <a:pt x="2124" y="8287"/>
                    <a:pt x="2283" y="8241"/>
                    <a:pt x="2443" y="8150"/>
                  </a:cubicBezTo>
                  <a:cubicBezTo>
                    <a:pt x="2512" y="8127"/>
                    <a:pt x="2580" y="8058"/>
                    <a:pt x="2649" y="8013"/>
                  </a:cubicBezTo>
                  <a:cubicBezTo>
                    <a:pt x="2694" y="7967"/>
                    <a:pt x="2763" y="7899"/>
                    <a:pt x="2786" y="7830"/>
                  </a:cubicBezTo>
                  <a:cubicBezTo>
                    <a:pt x="2808" y="7807"/>
                    <a:pt x="2808" y="7784"/>
                    <a:pt x="2786" y="7762"/>
                  </a:cubicBezTo>
                  <a:cubicBezTo>
                    <a:pt x="2786" y="7739"/>
                    <a:pt x="2786" y="7739"/>
                    <a:pt x="2786" y="7739"/>
                  </a:cubicBezTo>
                  <a:cubicBezTo>
                    <a:pt x="2398" y="7282"/>
                    <a:pt x="2078" y="6803"/>
                    <a:pt x="1804" y="6255"/>
                  </a:cubicBezTo>
                  <a:cubicBezTo>
                    <a:pt x="1713" y="6073"/>
                    <a:pt x="1644" y="5913"/>
                    <a:pt x="1576" y="5753"/>
                  </a:cubicBezTo>
                  <a:cubicBezTo>
                    <a:pt x="1736" y="5730"/>
                    <a:pt x="1895" y="5684"/>
                    <a:pt x="2078" y="5639"/>
                  </a:cubicBezTo>
                  <a:cubicBezTo>
                    <a:pt x="2238" y="5593"/>
                    <a:pt x="2443" y="5525"/>
                    <a:pt x="2649" y="5433"/>
                  </a:cubicBezTo>
                  <a:cubicBezTo>
                    <a:pt x="2991" y="5296"/>
                    <a:pt x="3356" y="5091"/>
                    <a:pt x="3767" y="4863"/>
                  </a:cubicBezTo>
                  <a:cubicBezTo>
                    <a:pt x="3904" y="4771"/>
                    <a:pt x="4064" y="4680"/>
                    <a:pt x="4246" y="4566"/>
                  </a:cubicBezTo>
                  <a:cubicBezTo>
                    <a:pt x="4429" y="4452"/>
                    <a:pt x="4589" y="4338"/>
                    <a:pt x="4726" y="4224"/>
                  </a:cubicBezTo>
                  <a:cubicBezTo>
                    <a:pt x="5068" y="3973"/>
                    <a:pt x="5342" y="3722"/>
                    <a:pt x="5547" y="3470"/>
                  </a:cubicBezTo>
                  <a:cubicBezTo>
                    <a:pt x="5753" y="3767"/>
                    <a:pt x="5936" y="4110"/>
                    <a:pt x="6118" y="4452"/>
                  </a:cubicBezTo>
                  <a:lnTo>
                    <a:pt x="6141" y="4498"/>
                  </a:lnTo>
                  <a:lnTo>
                    <a:pt x="6164" y="4543"/>
                  </a:lnTo>
                  <a:cubicBezTo>
                    <a:pt x="6278" y="4817"/>
                    <a:pt x="6392" y="5091"/>
                    <a:pt x="6483" y="5388"/>
                  </a:cubicBezTo>
                  <a:cubicBezTo>
                    <a:pt x="6506" y="5479"/>
                    <a:pt x="6529" y="5548"/>
                    <a:pt x="6552" y="5639"/>
                  </a:cubicBezTo>
                  <a:lnTo>
                    <a:pt x="6575" y="5662"/>
                  </a:lnTo>
                  <a:lnTo>
                    <a:pt x="6575" y="5684"/>
                  </a:lnTo>
                  <a:lnTo>
                    <a:pt x="6575" y="5730"/>
                  </a:lnTo>
                  <a:cubicBezTo>
                    <a:pt x="6597" y="5753"/>
                    <a:pt x="6620" y="5776"/>
                    <a:pt x="6643" y="5799"/>
                  </a:cubicBezTo>
                  <a:lnTo>
                    <a:pt x="6689" y="5799"/>
                  </a:lnTo>
                  <a:cubicBezTo>
                    <a:pt x="6734" y="5799"/>
                    <a:pt x="6780" y="5821"/>
                    <a:pt x="6826" y="5821"/>
                  </a:cubicBezTo>
                  <a:cubicBezTo>
                    <a:pt x="6940" y="5821"/>
                    <a:pt x="7054" y="5799"/>
                    <a:pt x="7191" y="5753"/>
                  </a:cubicBezTo>
                  <a:cubicBezTo>
                    <a:pt x="7282" y="5707"/>
                    <a:pt x="7351" y="5684"/>
                    <a:pt x="7442" y="5639"/>
                  </a:cubicBezTo>
                  <a:cubicBezTo>
                    <a:pt x="7533" y="5593"/>
                    <a:pt x="7602" y="5548"/>
                    <a:pt x="7670" y="5479"/>
                  </a:cubicBezTo>
                  <a:cubicBezTo>
                    <a:pt x="7693" y="5456"/>
                    <a:pt x="7716" y="5411"/>
                    <a:pt x="7716" y="5365"/>
                  </a:cubicBezTo>
                  <a:lnTo>
                    <a:pt x="7693" y="5365"/>
                  </a:lnTo>
                  <a:lnTo>
                    <a:pt x="7693" y="5342"/>
                  </a:lnTo>
                  <a:lnTo>
                    <a:pt x="7670" y="5296"/>
                  </a:lnTo>
                  <a:cubicBezTo>
                    <a:pt x="7647" y="5205"/>
                    <a:pt x="7625" y="5137"/>
                    <a:pt x="7602" y="5045"/>
                  </a:cubicBezTo>
                  <a:cubicBezTo>
                    <a:pt x="7305" y="4246"/>
                    <a:pt x="6917" y="3470"/>
                    <a:pt x="6438" y="2763"/>
                  </a:cubicBezTo>
                  <a:cubicBezTo>
                    <a:pt x="6164" y="2352"/>
                    <a:pt x="5844" y="1964"/>
                    <a:pt x="5502" y="1622"/>
                  </a:cubicBezTo>
                  <a:cubicBezTo>
                    <a:pt x="5137" y="1234"/>
                    <a:pt x="4749" y="914"/>
                    <a:pt x="4338" y="663"/>
                  </a:cubicBezTo>
                  <a:cubicBezTo>
                    <a:pt x="3858" y="366"/>
                    <a:pt x="3151" y="1"/>
                    <a:pt x="2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23"/>
            <p:cNvSpPr/>
            <p:nvPr/>
          </p:nvSpPr>
          <p:spPr>
            <a:xfrm>
              <a:off x="583687" y="418982"/>
              <a:ext cx="189034" cy="168471"/>
            </a:xfrm>
            <a:custGeom>
              <a:avLst/>
              <a:gdLst/>
              <a:ahLst/>
              <a:cxnLst/>
              <a:rect l="l" t="t" r="r" b="b"/>
              <a:pathLst>
                <a:path w="4201" h="3744" extrusionOk="0">
                  <a:moveTo>
                    <a:pt x="1895" y="183"/>
                  </a:moveTo>
                  <a:cubicBezTo>
                    <a:pt x="2078" y="206"/>
                    <a:pt x="2237" y="251"/>
                    <a:pt x="2420" y="297"/>
                  </a:cubicBezTo>
                  <a:cubicBezTo>
                    <a:pt x="2671" y="388"/>
                    <a:pt x="2922" y="525"/>
                    <a:pt x="3196" y="685"/>
                  </a:cubicBezTo>
                  <a:lnTo>
                    <a:pt x="3173" y="685"/>
                  </a:lnTo>
                  <a:cubicBezTo>
                    <a:pt x="3470" y="891"/>
                    <a:pt x="3721" y="1119"/>
                    <a:pt x="3972" y="1370"/>
                  </a:cubicBezTo>
                  <a:cubicBezTo>
                    <a:pt x="3789" y="1598"/>
                    <a:pt x="3584" y="1804"/>
                    <a:pt x="3356" y="1986"/>
                  </a:cubicBezTo>
                  <a:cubicBezTo>
                    <a:pt x="2876" y="2397"/>
                    <a:pt x="2283" y="2739"/>
                    <a:pt x="1644" y="3059"/>
                  </a:cubicBezTo>
                  <a:cubicBezTo>
                    <a:pt x="1210" y="3242"/>
                    <a:pt x="776" y="3401"/>
                    <a:pt x="320" y="3538"/>
                  </a:cubicBezTo>
                  <a:cubicBezTo>
                    <a:pt x="320" y="3424"/>
                    <a:pt x="297" y="3333"/>
                    <a:pt x="274" y="3242"/>
                  </a:cubicBezTo>
                  <a:cubicBezTo>
                    <a:pt x="183" y="2808"/>
                    <a:pt x="160" y="2420"/>
                    <a:pt x="183" y="2032"/>
                  </a:cubicBezTo>
                  <a:cubicBezTo>
                    <a:pt x="206" y="1758"/>
                    <a:pt x="251" y="1507"/>
                    <a:pt x="320" y="1279"/>
                  </a:cubicBezTo>
                  <a:cubicBezTo>
                    <a:pt x="388" y="1119"/>
                    <a:pt x="457" y="959"/>
                    <a:pt x="548" y="822"/>
                  </a:cubicBezTo>
                  <a:cubicBezTo>
                    <a:pt x="640" y="708"/>
                    <a:pt x="731" y="594"/>
                    <a:pt x="822" y="502"/>
                  </a:cubicBezTo>
                  <a:cubicBezTo>
                    <a:pt x="913" y="434"/>
                    <a:pt x="1005" y="366"/>
                    <a:pt x="1119" y="320"/>
                  </a:cubicBezTo>
                  <a:cubicBezTo>
                    <a:pt x="1210" y="274"/>
                    <a:pt x="1324" y="229"/>
                    <a:pt x="1438" y="206"/>
                  </a:cubicBezTo>
                  <a:cubicBezTo>
                    <a:pt x="1553" y="183"/>
                    <a:pt x="1644" y="183"/>
                    <a:pt x="1758" y="183"/>
                  </a:cubicBezTo>
                  <a:close/>
                  <a:moveTo>
                    <a:pt x="1758" y="0"/>
                  </a:moveTo>
                  <a:cubicBezTo>
                    <a:pt x="1575" y="0"/>
                    <a:pt x="1393" y="23"/>
                    <a:pt x="1210" y="92"/>
                  </a:cubicBezTo>
                  <a:cubicBezTo>
                    <a:pt x="1119" y="114"/>
                    <a:pt x="1028" y="160"/>
                    <a:pt x="936" y="206"/>
                  </a:cubicBezTo>
                  <a:cubicBezTo>
                    <a:pt x="845" y="274"/>
                    <a:pt x="754" y="343"/>
                    <a:pt x="662" y="434"/>
                  </a:cubicBezTo>
                  <a:cubicBezTo>
                    <a:pt x="503" y="571"/>
                    <a:pt x="366" y="754"/>
                    <a:pt x="251" y="1005"/>
                  </a:cubicBezTo>
                  <a:cubicBezTo>
                    <a:pt x="160" y="1187"/>
                    <a:pt x="92" y="1393"/>
                    <a:pt x="46" y="1644"/>
                  </a:cubicBezTo>
                  <a:cubicBezTo>
                    <a:pt x="0" y="1872"/>
                    <a:pt x="0" y="2123"/>
                    <a:pt x="0" y="2397"/>
                  </a:cubicBezTo>
                  <a:cubicBezTo>
                    <a:pt x="0" y="2648"/>
                    <a:pt x="23" y="2899"/>
                    <a:pt x="69" y="3173"/>
                  </a:cubicBezTo>
                  <a:cubicBezTo>
                    <a:pt x="115" y="3356"/>
                    <a:pt x="160" y="3538"/>
                    <a:pt x="206" y="3744"/>
                  </a:cubicBezTo>
                  <a:cubicBezTo>
                    <a:pt x="274" y="3721"/>
                    <a:pt x="320" y="3721"/>
                    <a:pt x="388" y="3698"/>
                  </a:cubicBezTo>
                  <a:cubicBezTo>
                    <a:pt x="1096" y="3493"/>
                    <a:pt x="1781" y="3219"/>
                    <a:pt x="2420" y="2853"/>
                  </a:cubicBezTo>
                  <a:cubicBezTo>
                    <a:pt x="2739" y="2648"/>
                    <a:pt x="3059" y="2443"/>
                    <a:pt x="3356" y="2214"/>
                  </a:cubicBezTo>
                  <a:cubicBezTo>
                    <a:pt x="3630" y="1986"/>
                    <a:pt x="3881" y="1758"/>
                    <a:pt x="4109" y="1507"/>
                  </a:cubicBezTo>
                  <a:lnTo>
                    <a:pt x="4155" y="1438"/>
                  </a:lnTo>
                  <a:lnTo>
                    <a:pt x="4200" y="1370"/>
                  </a:lnTo>
                  <a:cubicBezTo>
                    <a:pt x="4063" y="1210"/>
                    <a:pt x="3904" y="1027"/>
                    <a:pt x="3721" y="891"/>
                  </a:cubicBezTo>
                  <a:cubicBezTo>
                    <a:pt x="3561" y="731"/>
                    <a:pt x="3379" y="594"/>
                    <a:pt x="3173" y="480"/>
                  </a:cubicBezTo>
                  <a:cubicBezTo>
                    <a:pt x="2991" y="343"/>
                    <a:pt x="2785" y="251"/>
                    <a:pt x="2557" y="160"/>
                  </a:cubicBezTo>
                  <a:cubicBezTo>
                    <a:pt x="2351" y="69"/>
                    <a:pt x="2123" y="23"/>
                    <a:pt x="1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27" name="Google Shape;6227;p23"/>
          <p:cNvGrpSpPr/>
          <p:nvPr/>
        </p:nvGrpSpPr>
        <p:grpSpPr>
          <a:xfrm>
            <a:off x="8069532" y="1158901"/>
            <a:ext cx="347196" cy="510641"/>
            <a:chOff x="3716700" y="1378700"/>
            <a:chExt cx="135825" cy="199750"/>
          </a:xfrm>
        </p:grpSpPr>
        <p:sp>
          <p:nvSpPr>
            <p:cNvPr id="6228" name="Google Shape;6228;p23"/>
            <p:cNvSpPr/>
            <p:nvPr/>
          </p:nvSpPr>
          <p:spPr>
            <a:xfrm>
              <a:off x="3718975" y="1380975"/>
              <a:ext cx="129550" cy="195175"/>
            </a:xfrm>
            <a:custGeom>
              <a:avLst/>
              <a:gdLst/>
              <a:ahLst/>
              <a:cxnLst/>
              <a:rect l="l" t="t" r="r" b="b"/>
              <a:pathLst>
                <a:path w="5182" h="7807" extrusionOk="0">
                  <a:moveTo>
                    <a:pt x="3401" y="3812"/>
                  </a:moveTo>
                  <a:cubicBezTo>
                    <a:pt x="3470" y="3812"/>
                    <a:pt x="3538" y="3812"/>
                    <a:pt x="3607" y="3835"/>
                  </a:cubicBezTo>
                  <a:cubicBezTo>
                    <a:pt x="3675" y="3835"/>
                    <a:pt x="3721" y="3858"/>
                    <a:pt x="3789" y="3881"/>
                  </a:cubicBezTo>
                  <a:cubicBezTo>
                    <a:pt x="3835" y="3904"/>
                    <a:pt x="3903" y="3927"/>
                    <a:pt x="3949" y="3949"/>
                  </a:cubicBezTo>
                  <a:cubicBezTo>
                    <a:pt x="3995" y="3995"/>
                    <a:pt x="4063" y="4018"/>
                    <a:pt x="4109" y="4041"/>
                  </a:cubicBezTo>
                  <a:lnTo>
                    <a:pt x="4155" y="4086"/>
                  </a:lnTo>
                  <a:cubicBezTo>
                    <a:pt x="4200" y="4109"/>
                    <a:pt x="4246" y="4132"/>
                    <a:pt x="4292" y="4155"/>
                  </a:cubicBezTo>
                  <a:cubicBezTo>
                    <a:pt x="4337" y="4223"/>
                    <a:pt x="4406" y="4269"/>
                    <a:pt x="4451" y="4337"/>
                  </a:cubicBezTo>
                  <a:lnTo>
                    <a:pt x="4451" y="4360"/>
                  </a:lnTo>
                  <a:cubicBezTo>
                    <a:pt x="4520" y="4429"/>
                    <a:pt x="4565" y="4520"/>
                    <a:pt x="4611" y="4589"/>
                  </a:cubicBezTo>
                  <a:cubicBezTo>
                    <a:pt x="4634" y="4634"/>
                    <a:pt x="4657" y="4657"/>
                    <a:pt x="4657" y="4703"/>
                  </a:cubicBezTo>
                  <a:lnTo>
                    <a:pt x="4680" y="4725"/>
                  </a:lnTo>
                  <a:cubicBezTo>
                    <a:pt x="4702" y="4771"/>
                    <a:pt x="4702" y="4817"/>
                    <a:pt x="4725" y="4840"/>
                  </a:cubicBezTo>
                  <a:cubicBezTo>
                    <a:pt x="4748" y="4931"/>
                    <a:pt x="4771" y="4999"/>
                    <a:pt x="4794" y="5068"/>
                  </a:cubicBezTo>
                  <a:lnTo>
                    <a:pt x="4794" y="5091"/>
                  </a:lnTo>
                  <a:cubicBezTo>
                    <a:pt x="4794" y="5159"/>
                    <a:pt x="4817" y="5205"/>
                    <a:pt x="4817" y="5273"/>
                  </a:cubicBezTo>
                  <a:cubicBezTo>
                    <a:pt x="4817" y="5365"/>
                    <a:pt x="4817" y="5456"/>
                    <a:pt x="4817" y="5524"/>
                  </a:cubicBezTo>
                  <a:lnTo>
                    <a:pt x="4794" y="5593"/>
                  </a:lnTo>
                  <a:cubicBezTo>
                    <a:pt x="4794" y="5730"/>
                    <a:pt x="4771" y="5867"/>
                    <a:pt x="4748" y="5958"/>
                  </a:cubicBezTo>
                  <a:cubicBezTo>
                    <a:pt x="4748" y="6027"/>
                    <a:pt x="4702" y="6118"/>
                    <a:pt x="4657" y="6209"/>
                  </a:cubicBezTo>
                  <a:cubicBezTo>
                    <a:pt x="4657" y="6255"/>
                    <a:pt x="4634" y="6278"/>
                    <a:pt x="4611" y="6300"/>
                  </a:cubicBezTo>
                  <a:lnTo>
                    <a:pt x="4611" y="6323"/>
                  </a:lnTo>
                  <a:lnTo>
                    <a:pt x="4588" y="6369"/>
                  </a:lnTo>
                  <a:cubicBezTo>
                    <a:pt x="4565" y="6392"/>
                    <a:pt x="4565" y="6415"/>
                    <a:pt x="4543" y="6437"/>
                  </a:cubicBezTo>
                  <a:cubicBezTo>
                    <a:pt x="4565" y="6415"/>
                    <a:pt x="4565" y="6369"/>
                    <a:pt x="4565" y="6346"/>
                  </a:cubicBezTo>
                  <a:cubicBezTo>
                    <a:pt x="4588" y="6300"/>
                    <a:pt x="4588" y="6255"/>
                    <a:pt x="4588" y="6209"/>
                  </a:cubicBezTo>
                  <a:lnTo>
                    <a:pt x="4611" y="6095"/>
                  </a:lnTo>
                  <a:cubicBezTo>
                    <a:pt x="4611" y="6072"/>
                    <a:pt x="4611" y="6027"/>
                    <a:pt x="4634" y="6004"/>
                  </a:cubicBezTo>
                  <a:cubicBezTo>
                    <a:pt x="4634" y="5958"/>
                    <a:pt x="4634" y="5912"/>
                    <a:pt x="4611" y="5867"/>
                  </a:cubicBezTo>
                  <a:cubicBezTo>
                    <a:pt x="4588" y="5821"/>
                    <a:pt x="4565" y="5798"/>
                    <a:pt x="4520" y="5775"/>
                  </a:cubicBezTo>
                  <a:lnTo>
                    <a:pt x="4474" y="5775"/>
                  </a:lnTo>
                  <a:cubicBezTo>
                    <a:pt x="4383" y="5775"/>
                    <a:pt x="4314" y="5821"/>
                    <a:pt x="4292" y="5890"/>
                  </a:cubicBezTo>
                  <a:cubicBezTo>
                    <a:pt x="4292" y="5912"/>
                    <a:pt x="4292" y="5958"/>
                    <a:pt x="4269" y="5981"/>
                  </a:cubicBezTo>
                  <a:cubicBezTo>
                    <a:pt x="4246" y="6004"/>
                    <a:pt x="4246" y="6027"/>
                    <a:pt x="4223" y="6072"/>
                  </a:cubicBezTo>
                  <a:cubicBezTo>
                    <a:pt x="4200" y="6095"/>
                    <a:pt x="4177" y="6118"/>
                    <a:pt x="4155" y="6163"/>
                  </a:cubicBezTo>
                  <a:lnTo>
                    <a:pt x="4132" y="6186"/>
                  </a:lnTo>
                  <a:cubicBezTo>
                    <a:pt x="4109" y="6232"/>
                    <a:pt x="4063" y="6278"/>
                    <a:pt x="4040" y="6300"/>
                  </a:cubicBezTo>
                  <a:lnTo>
                    <a:pt x="4040" y="6278"/>
                  </a:lnTo>
                  <a:cubicBezTo>
                    <a:pt x="4040" y="6255"/>
                    <a:pt x="4040" y="6255"/>
                    <a:pt x="4040" y="6232"/>
                  </a:cubicBezTo>
                  <a:lnTo>
                    <a:pt x="4040" y="6186"/>
                  </a:lnTo>
                  <a:cubicBezTo>
                    <a:pt x="4063" y="6163"/>
                    <a:pt x="4063" y="6118"/>
                    <a:pt x="4063" y="6095"/>
                  </a:cubicBezTo>
                  <a:cubicBezTo>
                    <a:pt x="4086" y="6072"/>
                    <a:pt x="4086" y="6049"/>
                    <a:pt x="4109" y="6027"/>
                  </a:cubicBezTo>
                  <a:cubicBezTo>
                    <a:pt x="4109" y="6004"/>
                    <a:pt x="4109" y="5981"/>
                    <a:pt x="4132" y="5958"/>
                  </a:cubicBezTo>
                  <a:cubicBezTo>
                    <a:pt x="4155" y="5844"/>
                    <a:pt x="4155" y="5753"/>
                    <a:pt x="4177" y="5661"/>
                  </a:cubicBezTo>
                  <a:cubicBezTo>
                    <a:pt x="4177" y="5593"/>
                    <a:pt x="4155" y="5524"/>
                    <a:pt x="4155" y="5456"/>
                  </a:cubicBezTo>
                  <a:cubicBezTo>
                    <a:pt x="4155" y="5387"/>
                    <a:pt x="4155" y="5296"/>
                    <a:pt x="4132" y="5228"/>
                  </a:cubicBezTo>
                  <a:cubicBezTo>
                    <a:pt x="4132" y="5159"/>
                    <a:pt x="4109" y="5113"/>
                    <a:pt x="4109" y="5045"/>
                  </a:cubicBezTo>
                  <a:cubicBezTo>
                    <a:pt x="4109" y="4999"/>
                    <a:pt x="4086" y="4977"/>
                    <a:pt x="4086" y="4931"/>
                  </a:cubicBezTo>
                  <a:cubicBezTo>
                    <a:pt x="4086" y="4885"/>
                    <a:pt x="4063" y="4862"/>
                    <a:pt x="4063" y="4817"/>
                  </a:cubicBezTo>
                  <a:cubicBezTo>
                    <a:pt x="4018" y="4725"/>
                    <a:pt x="3995" y="4634"/>
                    <a:pt x="3949" y="4543"/>
                  </a:cubicBezTo>
                  <a:cubicBezTo>
                    <a:pt x="3926" y="4497"/>
                    <a:pt x="3903" y="4452"/>
                    <a:pt x="3858" y="4383"/>
                  </a:cubicBezTo>
                  <a:lnTo>
                    <a:pt x="3835" y="4337"/>
                  </a:lnTo>
                  <a:lnTo>
                    <a:pt x="3812" y="4292"/>
                  </a:lnTo>
                  <a:cubicBezTo>
                    <a:pt x="3767" y="4223"/>
                    <a:pt x="3744" y="4178"/>
                    <a:pt x="3698" y="4132"/>
                  </a:cubicBezTo>
                  <a:cubicBezTo>
                    <a:pt x="3652" y="4064"/>
                    <a:pt x="3607" y="4018"/>
                    <a:pt x="3561" y="3949"/>
                  </a:cubicBezTo>
                  <a:cubicBezTo>
                    <a:pt x="3515" y="3904"/>
                    <a:pt x="3470" y="3858"/>
                    <a:pt x="3401" y="3812"/>
                  </a:cubicBezTo>
                  <a:close/>
                  <a:moveTo>
                    <a:pt x="2351" y="754"/>
                  </a:moveTo>
                  <a:cubicBezTo>
                    <a:pt x="2443" y="777"/>
                    <a:pt x="2534" y="822"/>
                    <a:pt x="2602" y="868"/>
                  </a:cubicBezTo>
                  <a:cubicBezTo>
                    <a:pt x="2671" y="891"/>
                    <a:pt x="2739" y="936"/>
                    <a:pt x="2808" y="1005"/>
                  </a:cubicBezTo>
                  <a:cubicBezTo>
                    <a:pt x="2831" y="1028"/>
                    <a:pt x="2854" y="1028"/>
                    <a:pt x="2876" y="1051"/>
                  </a:cubicBezTo>
                  <a:cubicBezTo>
                    <a:pt x="2876" y="1073"/>
                    <a:pt x="2899" y="1096"/>
                    <a:pt x="2922" y="1119"/>
                  </a:cubicBezTo>
                  <a:cubicBezTo>
                    <a:pt x="2945" y="1165"/>
                    <a:pt x="2990" y="1233"/>
                    <a:pt x="3013" y="1302"/>
                  </a:cubicBezTo>
                  <a:cubicBezTo>
                    <a:pt x="3013" y="1347"/>
                    <a:pt x="3036" y="1370"/>
                    <a:pt x="3036" y="1416"/>
                  </a:cubicBezTo>
                  <a:cubicBezTo>
                    <a:pt x="3036" y="1507"/>
                    <a:pt x="3036" y="1598"/>
                    <a:pt x="3036" y="1713"/>
                  </a:cubicBezTo>
                  <a:lnTo>
                    <a:pt x="3036" y="1735"/>
                  </a:lnTo>
                  <a:cubicBezTo>
                    <a:pt x="3036" y="1827"/>
                    <a:pt x="3036" y="1918"/>
                    <a:pt x="3013" y="2009"/>
                  </a:cubicBezTo>
                  <a:cubicBezTo>
                    <a:pt x="2990" y="2078"/>
                    <a:pt x="2990" y="2146"/>
                    <a:pt x="2968" y="2215"/>
                  </a:cubicBezTo>
                  <a:lnTo>
                    <a:pt x="2945" y="2283"/>
                  </a:lnTo>
                  <a:cubicBezTo>
                    <a:pt x="2922" y="2352"/>
                    <a:pt x="2922" y="2397"/>
                    <a:pt x="2899" y="2443"/>
                  </a:cubicBezTo>
                  <a:cubicBezTo>
                    <a:pt x="2854" y="2580"/>
                    <a:pt x="2808" y="2740"/>
                    <a:pt x="2717" y="2877"/>
                  </a:cubicBezTo>
                  <a:cubicBezTo>
                    <a:pt x="2671" y="2968"/>
                    <a:pt x="2625" y="3059"/>
                    <a:pt x="2557" y="3151"/>
                  </a:cubicBezTo>
                  <a:lnTo>
                    <a:pt x="2511" y="3196"/>
                  </a:lnTo>
                  <a:cubicBezTo>
                    <a:pt x="2466" y="3287"/>
                    <a:pt x="2420" y="3379"/>
                    <a:pt x="2351" y="3447"/>
                  </a:cubicBezTo>
                  <a:lnTo>
                    <a:pt x="2329" y="3447"/>
                  </a:lnTo>
                  <a:cubicBezTo>
                    <a:pt x="2306" y="3470"/>
                    <a:pt x="2260" y="3470"/>
                    <a:pt x="2237" y="3470"/>
                  </a:cubicBezTo>
                  <a:cubicBezTo>
                    <a:pt x="2192" y="3493"/>
                    <a:pt x="2146" y="3516"/>
                    <a:pt x="2100" y="3539"/>
                  </a:cubicBezTo>
                  <a:cubicBezTo>
                    <a:pt x="2077" y="3539"/>
                    <a:pt x="2077" y="3561"/>
                    <a:pt x="2055" y="3584"/>
                  </a:cubicBezTo>
                  <a:lnTo>
                    <a:pt x="2032" y="3607"/>
                  </a:lnTo>
                  <a:lnTo>
                    <a:pt x="2009" y="3607"/>
                  </a:lnTo>
                  <a:cubicBezTo>
                    <a:pt x="1986" y="3607"/>
                    <a:pt x="1963" y="3630"/>
                    <a:pt x="1963" y="3653"/>
                  </a:cubicBezTo>
                  <a:cubicBezTo>
                    <a:pt x="1918" y="3676"/>
                    <a:pt x="1918" y="3721"/>
                    <a:pt x="1895" y="3744"/>
                  </a:cubicBezTo>
                  <a:cubicBezTo>
                    <a:pt x="1895" y="3835"/>
                    <a:pt x="1963" y="3904"/>
                    <a:pt x="2055" y="3927"/>
                  </a:cubicBezTo>
                  <a:cubicBezTo>
                    <a:pt x="2100" y="3927"/>
                    <a:pt x="2146" y="3904"/>
                    <a:pt x="2214" y="3881"/>
                  </a:cubicBezTo>
                  <a:cubicBezTo>
                    <a:pt x="2237" y="3858"/>
                    <a:pt x="2237" y="3858"/>
                    <a:pt x="2237" y="3858"/>
                  </a:cubicBezTo>
                  <a:lnTo>
                    <a:pt x="2329" y="3858"/>
                  </a:lnTo>
                  <a:cubicBezTo>
                    <a:pt x="2420" y="3858"/>
                    <a:pt x="2488" y="3858"/>
                    <a:pt x="2580" y="3881"/>
                  </a:cubicBezTo>
                  <a:cubicBezTo>
                    <a:pt x="2625" y="3881"/>
                    <a:pt x="2648" y="3904"/>
                    <a:pt x="2694" y="3904"/>
                  </a:cubicBezTo>
                  <a:cubicBezTo>
                    <a:pt x="2717" y="3927"/>
                    <a:pt x="2762" y="3927"/>
                    <a:pt x="2785" y="3949"/>
                  </a:cubicBezTo>
                  <a:lnTo>
                    <a:pt x="2808" y="3949"/>
                  </a:lnTo>
                  <a:cubicBezTo>
                    <a:pt x="2831" y="3972"/>
                    <a:pt x="2854" y="3995"/>
                    <a:pt x="2876" y="4018"/>
                  </a:cubicBezTo>
                  <a:cubicBezTo>
                    <a:pt x="2945" y="4064"/>
                    <a:pt x="2968" y="4109"/>
                    <a:pt x="3013" y="4155"/>
                  </a:cubicBezTo>
                  <a:lnTo>
                    <a:pt x="3036" y="4155"/>
                  </a:lnTo>
                  <a:cubicBezTo>
                    <a:pt x="3059" y="4200"/>
                    <a:pt x="3105" y="4246"/>
                    <a:pt x="3150" y="4269"/>
                  </a:cubicBezTo>
                  <a:cubicBezTo>
                    <a:pt x="3173" y="4292"/>
                    <a:pt x="3196" y="4292"/>
                    <a:pt x="3242" y="4292"/>
                  </a:cubicBezTo>
                  <a:cubicBezTo>
                    <a:pt x="3287" y="4292"/>
                    <a:pt x="3310" y="4292"/>
                    <a:pt x="3356" y="4246"/>
                  </a:cubicBezTo>
                  <a:lnTo>
                    <a:pt x="3379" y="4246"/>
                  </a:lnTo>
                  <a:cubicBezTo>
                    <a:pt x="3401" y="4292"/>
                    <a:pt x="3424" y="4315"/>
                    <a:pt x="3447" y="4337"/>
                  </a:cubicBezTo>
                  <a:cubicBezTo>
                    <a:pt x="3470" y="4383"/>
                    <a:pt x="3493" y="4429"/>
                    <a:pt x="3515" y="4452"/>
                  </a:cubicBezTo>
                  <a:cubicBezTo>
                    <a:pt x="3515" y="4497"/>
                    <a:pt x="3538" y="4520"/>
                    <a:pt x="3561" y="4566"/>
                  </a:cubicBezTo>
                  <a:cubicBezTo>
                    <a:pt x="3607" y="4634"/>
                    <a:pt x="3652" y="4703"/>
                    <a:pt x="3675" y="4817"/>
                  </a:cubicBezTo>
                  <a:cubicBezTo>
                    <a:pt x="3698" y="4862"/>
                    <a:pt x="3721" y="4931"/>
                    <a:pt x="3744" y="4977"/>
                  </a:cubicBezTo>
                  <a:cubicBezTo>
                    <a:pt x="3744" y="5022"/>
                    <a:pt x="3767" y="5068"/>
                    <a:pt x="3767" y="5113"/>
                  </a:cubicBezTo>
                  <a:lnTo>
                    <a:pt x="3767" y="5159"/>
                  </a:lnTo>
                  <a:cubicBezTo>
                    <a:pt x="3789" y="5205"/>
                    <a:pt x="3789" y="5250"/>
                    <a:pt x="3789" y="5296"/>
                  </a:cubicBezTo>
                  <a:cubicBezTo>
                    <a:pt x="3812" y="5342"/>
                    <a:pt x="3812" y="5410"/>
                    <a:pt x="3812" y="5456"/>
                  </a:cubicBezTo>
                  <a:cubicBezTo>
                    <a:pt x="3835" y="5547"/>
                    <a:pt x="3835" y="5661"/>
                    <a:pt x="3812" y="5775"/>
                  </a:cubicBezTo>
                  <a:cubicBezTo>
                    <a:pt x="3812" y="5821"/>
                    <a:pt x="3789" y="5844"/>
                    <a:pt x="3789" y="5890"/>
                  </a:cubicBezTo>
                  <a:cubicBezTo>
                    <a:pt x="3767" y="5935"/>
                    <a:pt x="3767" y="5958"/>
                    <a:pt x="3767" y="5981"/>
                  </a:cubicBezTo>
                  <a:cubicBezTo>
                    <a:pt x="3744" y="6027"/>
                    <a:pt x="3744" y="6072"/>
                    <a:pt x="3744" y="6118"/>
                  </a:cubicBezTo>
                  <a:cubicBezTo>
                    <a:pt x="3721" y="6141"/>
                    <a:pt x="3721" y="6141"/>
                    <a:pt x="3698" y="6163"/>
                  </a:cubicBezTo>
                  <a:cubicBezTo>
                    <a:pt x="3698" y="6163"/>
                    <a:pt x="3675" y="6186"/>
                    <a:pt x="3675" y="6186"/>
                  </a:cubicBezTo>
                  <a:cubicBezTo>
                    <a:pt x="3630" y="6255"/>
                    <a:pt x="3584" y="6300"/>
                    <a:pt x="3538" y="6346"/>
                  </a:cubicBezTo>
                  <a:lnTo>
                    <a:pt x="3493" y="6415"/>
                  </a:lnTo>
                  <a:cubicBezTo>
                    <a:pt x="3447" y="6460"/>
                    <a:pt x="3379" y="6529"/>
                    <a:pt x="3310" y="6574"/>
                  </a:cubicBezTo>
                  <a:cubicBezTo>
                    <a:pt x="3287" y="6597"/>
                    <a:pt x="3264" y="6620"/>
                    <a:pt x="3242" y="6643"/>
                  </a:cubicBezTo>
                  <a:cubicBezTo>
                    <a:pt x="3219" y="6666"/>
                    <a:pt x="3219" y="6666"/>
                    <a:pt x="3196" y="6688"/>
                  </a:cubicBezTo>
                  <a:lnTo>
                    <a:pt x="3173" y="6711"/>
                  </a:lnTo>
                  <a:cubicBezTo>
                    <a:pt x="3150" y="6734"/>
                    <a:pt x="3105" y="6757"/>
                    <a:pt x="3082" y="6780"/>
                  </a:cubicBezTo>
                  <a:cubicBezTo>
                    <a:pt x="3036" y="6803"/>
                    <a:pt x="2968" y="6848"/>
                    <a:pt x="2899" y="6871"/>
                  </a:cubicBezTo>
                  <a:lnTo>
                    <a:pt x="2876" y="6894"/>
                  </a:lnTo>
                  <a:lnTo>
                    <a:pt x="2831" y="6917"/>
                  </a:lnTo>
                  <a:cubicBezTo>
                    <a:pt x="2785" y="6940"/>
                    <a:pt x="2717" y="6962"/>
                    <a:pt x="2671" y="6985"/>
                  </a:cubicBezTo>
                  <a:cubicBezTo>
                    <a:pt x="2602" y="7008"/>
                    <a:pt x="2534" y="7031"/>
                    <a:pt x="2443" y="7054"/>
                  </a:cubicBezTo>
                  <a:cubicBezTo>
                    <a:pt x="2351" y="7076"/>
                    <a:pt x="2283" y="7099"/>
                    <a:pt x="2192" y="7099"/>
                  </a:cubicBezTo>
                  <a:cubicBezTo>
                    <a:pt x="2100" y="7122"/>
                    <a:pt x="2032" y="7145"/>
                    <a:pt x="1963" y="7145"/>
                  </a:cubicBezTo>
                  <a:lnTo>
                    <a:pt x="1895" y="7168"/>
                  </a:lnTo>
                  <a:cubicBezTo>
                    <a:pt x="1849" y="7168"/>
                    <a:pt x="1804" y="7168"/>
                    <a:pt x="1758" y="7191"/>
                  </a:cubicBezTo>
                  <a:lnTo>
                    <a:pt x="1689" y="7191"/>
                  </a:lnTo>
                  <a:cubicBezTo>
                    <a:pt x="1621" y="7191"/>
                    <a:pt x="1575" y="7191"/>
                    <a:pt x="1507" y="7168"/>
                  </a:cubicBezTo>
                  <a:cubicBezTo>
                    <a:pt x="1438" y="7168"/>
                    <a:pt x="1347" y="7168"/>
                    <a:pt x="1279" y="7145"/>
                  </a:cubicBezTo>
                  <a:lnTo>
                    <a:pt x="1256" y="7145"/>
                  </a:lnTo>
                  <a:cubicBezTo>
                    <a:pt x="1187" y="7122"/>
                    <a:pt x="1119" y="7122"/>
                    <a:pt x="1073" y="7099"/>
                  </a:cubicBezTo>
                  <a:cubicBezTo>
                    <a:pt x="1050" y="7076"/>
                    <a:pt x="1028" y="7076"/>
                    <a:pt x="1005" y="7054"/>
                  </a:cubicBezTo>
                  <a:cubicBezTo>
                    <a:pt x="982" y="7031"/>
                    <a:pt x="936" y="7031"/>
                    <a:pt x="913" y="7008"/>
                  </a:cubicBezTo>
                  <a:cubicBezTo>
                    <a:pt x="891" y="7008"/>
                    <a:pt x="891" y="7008"/>
                    <a:pt x="868" y="6985"/>
                  </a:cubicBezTo>
                  <a:lnTo>
                    <a:pt x="799" y="6985"/>
                  </a:lnTo>
                  <a:cubicBezTo>
                    <a:pt x="776" y="6985"/>
                    <a:pt x="754" y="6985"/>
                    <a:pt x="731" y="7008"/>
                  </a:cubicBezTo>
                  <a:cubicBezTo>
                    <a:pt x="708" y="7008"/>
                    <a:pt x="708" y="7008"/>
                    <a:pt x="708" y="7031"/>
                  </a:cubicBezTo>
                  <a:lnTo>
                    <a:pt x="639" y="6985"/>
                  </a:lnTo>
                  <a:cubicBezTo>
                    <a:pt x="639" y="6985"/>
                    <a:pt x="617" y="6962"/>
                    <a:pt x="617" y="6940"/>
                  </a:cubicBezTo>
                  <a:cubicBezTo>
                    <a:pt x="594" y="6894"/>
                    <a:pt x="594" y="6848"/>
                    <a:pt x="594" y="6803"/>
                  </a:cubicBezTo>
                  <a:lnTo>
                    <a:pt x="594" y="6780"/>
                  </a:lnTo>
                  <a:lnTo>
                    <a:pt x="594" y="6757"/>
                  </a:lnTo>
                  <a:lnTo>
                    <a:pt x="571" y="6734"/>
                  </a:lnTo>
                  <a:cubicBezTo>
                    <a:pt x="571" y="6574"/>
                    <a:pt x="571" y="6437"/>
                    <a:pt x="571" y="6278"/>
                  </a:cubicBezTo>
                  <a:cubicBezTo>
                    <a:pt x="571" y="6163"/>
                    <a:pt x="571" y="6027"/>
                    <a:pt x="571" y="5912"/>
                  </a:cubicBezTo>
                  <a:lnTo>
                    <a:pt x="594" y="5798"/>
                  </a:lnTo>
                  <a:lnTo>
                    <a:pt x="594" y="5616"/>
                  </a:lnTo>
                  <a:cubicBezTo>
                    <a:pt x="594" y="5502"/>
                    <a:pt x="594" y="5387"/>
                    <a:pt x="617" y="5273"/>
                  </a:cubicBezTo>
                  <a:cubicBezTo>
                    <a:pt x="617" y="5205"/>
                    <a:pt x="617" y="5113"/>
                    <a:pt x="617" y="5022"/>
                  </a:cubicBezTo>
                  <a:cubicBezTo>
                    <a:pt x="617" y="4954"/>
                    <a:pt x="617" y="4885"/>
                    <a:pt x="617" y="4840"/>
                  </a:cubicBezTo>
                  <a:lnTo>
                    <a:pt x="617" y="4748"/>
                  </a:lnTo>
                  <a:lnTo>
                    <a:pt x="617" y="4725"/>
                  </a:lnTo>
                  <a:cubicBezTo>
                    <a:pt x="594" y="4406"/>
                    <a:pt x="594" y="4086"/>
                    <a:pt x="594" y="3767"/>
                  </a:cubicBezTo>
                  <a:cubicBezTo>
                    <a:pt x="594" y="3698"/>
                    <a:pt x="594" y="3653"/>
                    <a:pt x="594" y="3584"/>
                  </a:cubicBezTo>
                  <a:lnTo>
                    <a:pt x="594" y="3493"/>
                  </a:lnTo>
                  <a:cubicBezTo>
                    <a:pt x="594" y="3447"/>
                    <a:pt x="594" y="3379"/>
                    <a:pt x="594" y="3333"/>
                  </a:cubicBezTo>
                  <a:lnTo>
                    <a:pt x="594" y="3242"/>
                  </a:lnTo>
                  <a:cubicBezTo>
                    <a:pt x="594" y="3196"/>
                    <a:pt x="594" y="3151"/>
                    <a:pt x="594" y="3082"/>
                  </a:cubicBezTo>
                  <a:lnTo>
                    <a:pt x="594" y="3014"/>
                  </a:lnTo>
                  <a:cubicBezTo>
                    <a:pt x="594" y="2922"/>
                    <a:pt x="594" y="2831"/>
                    <a:pt x="594" y="2762"/>
                  </a:cubicBezTo>
                  <a:lnTo>
                    <a:pt x="594" y="2626"/>
                  </a:lnTo>
                  <a:cubicBezTo>
                    <a:pt x="594" y="2580"/>
                    <a:pt x="571" y="2511"/>
                    <a:pt x="571" y="2443"/>
                  </a:cubicBezTo>
                  <a:cubicBezTo>
                    <a:pt x="571" y="2352"/>
                    <a:pt x="571" y="2238"/>
                    <a:pt x="571" y="2123"/>
                  </a:cubicBezTo>
                  <a:lnTo>
                    <a:pt x="571" y="1941"/>
                  </a:lnTo>
                  <a:cubicBezTo>
                    <a:pt x="594" y="1849"/>
                    <a:pt x="594" y="1781"/>
                    <a:pt x="594" y="1713"/>
                  </a:cubicBezTo>
                  <a:cubicBezTo>
                    <a:pt x="594" y="1667"/>
                    <a:pt x="594" y="1644"/>
                    <a:pt x="594" y="1598"/>
                  </a:cubicBezTo>
                  <a:cubicBezTo>
                    <a:pt x="594" y="1576"/>
                    <a:pt x="594" y="1553"/>
                    <a:pt x="594" y="1530"/>
                  </a:cubicBezTo>
                  <a:cubicBezTo>
                    <a:pt x="594" y="1461"/>
                    <a:pt x="594" y="1393"/>
                    <a:pt x="594" y="1325"/>
                  </a:cubicBezTo>
                  <a:cubicBezTo>
                    <a:pt x="639" y="1279"/>
                    <a:pt x="708" y="1233"/>
                    <a:pt x="754" y="1188"/>
                  </a:cubicBezTo>
                  <a:cubicBezTo>
                    <a:pt x="799" y="1142"/>
                    <a:pt x="845" y="1119"/>
                    <a:pt x="891" y="1073"/>
                  </a:cubicBezTo>
                  <a:cubicBezTo>
                    <a:pt x="959" y="1051"/>
                    <a:pt x="1005" y="1005"/>
                    <a:pt x="1073" y="959"/>
                  </a:cubicBezTo>
                  <a:cubicBezTo>
                    <a:pt x="1142" y="936"/>
                    <a:pt x="1210" y="914"/>
                    <a:pt x="1256" y="891"/>
                  </a:cubicBezTo>
                  <a:cubicBezTo>
                    <a:pt x="1370" y="845"/>
                    <a:pt x="1507" y="822"/>
                    <a:pt x="1667" y="800"/>
                  </a:cubicBezTo>
                  <a:cubicBezTo>
                    <a:pt x="1712" y="777"/>
                    <a:pt x="1735" y="777"/>
                    <a:pt x="1781" y="777"/>
                  </a:cubicBezTo>
                  <a:lnTo>
                    <a:pt x="1872" y="777"/>
                  </a:lnTo>
                  <a:lnTo>
                    <a:pt x="1918" y="754"/>
                  </a:lnTo>
                  <a:close/>
                  <a:moveTo>
                    <a:pt x="2511" y="1"/>
                  </a:moveTo>
                  <a:cubicBezTo>
                    <a:pt x="2351" y="1"/>
                    <a:pt x="2192" y="23"/>
                    <a:pt x="2032" y="46"/>
                  </a:cubicBezTo>
                  <a:cubicBezTo>
                    <a:pt x="1941" y="69"/>
                    <a:pt x="1849" y="92"/>
                    <a:pt x="1758" y="92"/>
                  </a:cubicBezTo>
                  <a:cubicBezTo>
                    <a:pt x="1689" y="115"/>
                    <a:pt x="1621" y="138"/>
                    <a:pt x="1552" y="138"/>
                  </a:cubicBezTo>
                  <a:cubicBezTo>
                    <a:pt x="1370" y="183"/>
                    <a:pt x="1187" y="229"/>
                    <a:pt x="1028" y="320"/>
                  </a:cubicBezTo>
                  <a:cubicBezTo>
                    <a:pt x="959" y="343"/>
                    <a:pt x="913" y="389"/>
                    <a:pt x="845" y="434"/>
                  </a:cubicBezTo>
                  <a:lnTo>
                    <a:pt x="822" y="457"/>
                  </a:lnTo>
                  <a:lnTo>
                    <a:pt x="754" y="480"/>
                  </a:lnTo>
                  <a:cubicBezTo>
                    <a:pt x="708" y="503"/>
                    <a:pt x="662" y="548"/>
                    <a:pt x="594" y="594"/>
                  </a:cubicBezTo>
                  <a:cubicBezTo>
                    <a:pt x="525" y="640"/>
                    <a:pt x="457" y="685"/>
                    <a:pt x="388" y="754"/>
                  </a:cubicBezTo>
                  <a:lnTo>
                    <a:pt x="388" y="777"/>
                  </a:lnTo>
                  <a:lnTo>
                    <a:pt x="274" y="777"/>
                  </a:lnTo>
                  <a:cubicBezTo>
                    <a:pt x="251" y="800"/>
                    <a:pt x="206" y="822"/>
                    <a:pt x="183" y="845"/>
                  </a:cubicBezTo>
                  <a:cubicBezTo>
                    <a:pt x="160" y="868"/>
                    <a:pt x="137" y="891"/>
                    <a:pt x="114" y="914"/>
                  </a:cubicBezTo>
                  <a:cubicBezTo>
                    <a:pt x="92" y="936"/>
                    <a:pt x="92" y="959"/>
                    <a:pt x="69" y="982"/>
                  </a:cubicBezTo>
                  <a:cubicBezTo>
                    <a:pt x="23" y="1073"/>
                    <a:pt x="23" y="1165"/>
                    <a:pt x="0" y="1256"/>
                  </a:cubicBezTo>
                  <a:cubicBezTo>
                    <a:pt x="0" y="1347"/>
                    <a:pt x="0" y="1416"/>
                    <a:pt x="0" y="1484"/>
                  </a:cubicBezTo>
                  <a:lnTo>
                    <a:pt x="0" y="1530"/>
                  </a:lnTo>
                  <a:cubicBezTo>
                    <a:pt x="0" y="1598"/>
                    <a:pt x="0" y="1667"/>
                    <a:pt x="0" y="1735"/>
                  </a:cubicBezTo>
                  <a:cubicBezTo>
                    <a:pt x="0" y="1804"/>
                    <a:pt x="0" y="1895"/>
                    <a:pt x="0" y="1986"/>
                  </a:cubicBezTo>
                  <a:cubicBezTo>
                    <a:pt x="0" y="2055"/>
                    <a:pt x="0" y="2123"/>
                    <a:pt x="0" y="2192"/>
                  </a:cubicBezTo>
                  <a:lnTo>
                    <a:pt x="0" y="2215"/>
                  </a:lnTo>
                  <a:cubicBezTo>
                    <a:pt x="0" y="2397"/>
                    <a:pt x="0" y="2557"/>
                    <a:pt x="0" y="2717"/>
                  </a:cubicBezTo>
                  <a:cubicBezTo>
                    <a:pt x="0" y="2762"/>
                    <a:pt x="0" y="2831"/>
                    <a:pt x="0" y="2877"/>
                  </a:cubicBezTo>
                  <a:lnTo>
                    <a:pt x="0" y="2991"/>
                  </a:lnTo>
                  <a:cubicBezTo>
                    <a:pt x="0" y="3082"/>
                    <a:pt x="0" y="3151"/>
                    <a:pt x="0" y="3242"/>
                  </a:cubicBezTo>
                  <a:cubicBezTo>
                    <a:pt x="23" y="3402"/>
                    <a:pt x="23" y="3539"/>
                    <a:pt x="23" y="3676"/>
                  </a:cubicBezTo>
                  <a:lnTo>
                    <a:pt x="23" y="3767"/>
                  </a:lnTo>
                  <a:cubicBezTo>
                    <a:pt x="23" y="3949"/>
                    <a:pt x="23" y="4132"/>
                    <a:pt x="23" y="4292"/>
                  </a:cubicBezTo>
                  <a:lnTo>
                    <a:pt x="23" y="4566"/>
                  </a:lnTo>
                  <a:lnTo>
                    <a:pt x="23" y="4840"/>
                  </a:lnTo>
                  <a:lnTo>
                    <a:pt x="23" y="4908"/>
                  </a:lnTo>
                  <a:cubicBezTo>
                    <a:pt x="23" y="5045"/>
                    <a:pt x="23" y="5182"/>
                    <a:pt x="23" y="5319"/>
                  </a:cubicBezTo>
                  <a:cubicBezTo>
                    <a:pt x="23" y="5387"/>
                    <a:pt x="23" y="5456"/>
                    <a:pt x="23" y="5547"/>
                  </a:cubicBezTo>
                  <a:lnTo>
                    <a:pt x="23" y="5616"/>
                  </a:lnTo>
                  <a:cubicBezTo>
                    <a:pt x="23" y="5661"/>
                    <a:pt x="23" y="5707"/>
                    <a:pt x="23" y="5775"/>
                  </a:cubicBezTo>
                  <a:lnTo>
                    <a:pt x="23" y="5844"/>
                  </a:lnTo>
                  <a:cubicBezTo>
                    <a:pt x="23" y="6027"/>
                    <a:pt x="23" y="6186"/>
                    <a:pt x="46" y="6346"/>
                  </a:cubicBezTo>
                  <a:cubicBezTo>
                    <a:pt x="46" y="6529"/>
                    <a:pt x="46" y="6688"/>
                    <a:pt x="46" y="6848"/>
                  </a:cubicBezTo>
                  <a:lnTo>
                    <a:pt x="46" y="6917"/>
                  </a:lnTo>
                  <a:cubicBezTo>
                    <a:pt x="46" y="6985"/>
                    <a:pt x="46" y="7031"/>
                    <a:pt x="46" y="7099"/>
                  </a:cubicBezTo>
                  <a:cubicBezTo>
                    <a:pt x="46" y="7191"/>
                    <a:pt x="46" y="7282"/>
                    <a:pt x="69" y="7350"/>
                  </a:cubicBezTo>
                  <a:cubicBezTo>
                    <a:pt x="69" y="7442"/>
                    <a:pt x="114" y="7510"/>
                    <a:pt x="206" y="7556"/>
                  </a:cubicBezTo>
                  <a:cubicBezTo>
                    <a:pt x="229" y="7579"/>
                    <a:pt x="297" y="7601"/>
                    <a:pt x="343" y="7624"/>
                  </a:cubicBezTo>
                  <a:cubicBezTo>
                    <a:pt x="388" y="7647"/>
                    <a:pt x="434" y="7647"/>
                    <a:pt x="503" y="7670"/>
                  </a:cubicBezTo>
                  <a:cubicBezTo>
                    <a:pt x="525" y="7670"/>
                    <a:pt x="548" y="7670"/>
                    <a:pt x="571" y="7693"/>
                  </a:cubicBezTo>
                  <a:cubicBezTo>
                    <a:pt x="662" y="7693"/>
                    <a:pt x="754" y="7716"/>
                    <a:pt x="845" y="7738"/>
                  </a:cubicBezTo>
                  <a:cubicBezTo>
                    <a:pt x="1005" y="7761"/>
                    <a:pt x="1164" y="7761"/>
                    <a:pt x="1324" y="7784"/>
                  </a:cubicBezTo>
                  <a:lnTo>
                    <a:pt x="1438" y="7784"/>
                  </a:lnTo>
                  <a:cubicBezTo>
                    <a:pt x="1484" y="7784"/>
                    <a:pt x="1530" y="7784"/>
                    <a:pt x="1598" y="7807"/>
                  </a:cubicBezTo>
                  <a:lnTo>
                    <a:pt x="1621" y="7807"/>
                  </a:lnTo>
                  <a:cubicBezTo>
                    <a:pt x="1689" y="7807"/>
                    <a:pt x="1781" y="7784"/>
                    <a:pt x="1849" y="7784"/>
                  </a:cubicBezTo>
                  <a:lnTo>
                    <a:pt x="1872" y="7784"/>
                  </a:lnTo>
                  <a:cubicBezTo>
                    <a:pt x="1918" y="7784"/>
                    <a:pt x="1941" y="7761"/>
                    <a:pt x="1986" y="7761"/>
                  </a:cubicBezTo>
                  <a:lnTo>
                    <a:pt x="2146" y="7761"/>
                  </a:lnTo>
                  <a:cubicBezTo>
                    <a:pt x="2192" y="7761"/>
                    <a:pt x="2260" y="7761"/>
                    <a:pt x="2306" y="7738"/>
                  </a:cubicBezTo>
                  <a:cubicBezTo>
                    <a:pt x="2374" y="7738"/>
                    <a:pt x="2420" y="7738"/>
                    <a:pt x="2466" y="7716"/>
                  </a:cubicBezTo>
                  <a:lnTo>
                    <a:pt x="2534" y="7716"/>
                  </a:lnTo>
                  <a:cubicBezTo>
                    <a:pt x="2602" y="7693"/>
                    <a:pt x="2648" y="7693"/>
                    <a:pt x="2717" y="7693"/>
                  </a:cubicBezTo>
                  <a:lnTo>
                    <a:pt x="2762" y="7670"/>
                  </a:lnTo>
                  <a:cubicBezTo>
                    <a:pt x="2831" y="7670"/>
                    <a:pt x="2899" y="7670"/>
                    <a:pt x="2990" y="7647"/>
                  </a:cubicBezTo>
                  <a:cubicBezTo>
                    <a:pt x="3013" y="7647"/>
                    <a:pt x="3059" y="7647"/>
                    <a:pt x="3105" y="7624"/>
                  </a:cubicBezTo>
                  <a:lnTo>
                    <a:pt x="3173" y="7624"/>
                  </a:lnTo>
                  <a:cubicBezTo>
                    <a:pt x="3196" y="7624"/>
                    <a:pt x="3242" y="7601"/>
                    <a:pt x="3264" y="7601"/>
                  </a:cubicBezTo>
                  <a:lnTo>
                    <a:pt x="3333" y="7601"/>
                  </a:lnTo>
                  <a:lnTo>
                    <a:pt x="3356" y="7579"/>
                  </a:lnTo>
                  <a:cubicBezTo>
                    <a:pt x="3401" y="7579"/>
                    <a:pt x="3447" y="7579"/>
                    <a:pt x="3515" y="7556"/>
                  </a:cubicBezTo>
                  <a:cubicBezTo>
                    <a:pt x="3584" y="7533"/>
                    <a:pt x="3652" y="7510"/>
                    <a:pt x="3721" y="7487"/>
                  </a:cubicBezTo>
                  <a:cubicBezTo>
                    <a:pt x="3812" y="7465"/>
                    <a:pt x="3881" y="7419"/>
                    <a:pt x="3972" y="7373"/>
                  </a:cubicBezTo>
                  <a:cubicBezTo>
                    <a:pt x="3995" y="7350"/>
                    <a:pt x="4040" y="7328"/>
                    <a:pt x="4063" y="7328"/>
                  </a:cubicBezTo>
                  <a:cubicBezTo>
                    <a:pt x="4086" y="7305"/>
                    <a:pt x="4132" y="7282"/>
                    <a:pt x="4155" y="7259"/>
                  </a:cubicBezTo>
                  <a:cubicBezTo>
                    <a:pt x="4269" y="7191"/>
                    <a:pt x="4383" y="7099"/>
                    <a:pt x="4520" y="6985"/>
                  </a:cubicBezTo>
                  <a:cubicBezTo>
                    <a:pt x="4543" y="6962"/>
                    <a:pt x="4588" y="6917"/>
                    <a:pt x="4634" y="6871"/>
                  </a:cubicBezTo>
                  <a:lnTo>
                    <a:pt x="4657" y="6848"/>
                  </a:lnTo>
                  <a:lnTo>
                    <a:pt x="4680" y="6825"/>
                  </a:lnTo>
                  <a:cubicBezTo>
                    <a:pt x="4725" y="6780"/>
                    <a:pt x="4771" y="6734"/>
                    <a:pt x="4817" y="6688"/>
                  </a:cubicBezTo>
                  <a:cubicBezTo>
                    <a:pt x="4817" y="6666"/>
                    <a:pt x="4839" y="6620"/>
                    <a:pt x="4862" y="6597"/>
                  </a:cubicBezTo>
                  <a:lnTo>
                    <a:pt x="4862" y="6574"/>
                  </a:lnTo>
                  <a:cubicBezTo>
                    <a:pt x="4885" y="6551"/>
                    <a:pt x="4908" y="6529"/>
                    <a:pt x="4908" y="6483"/>
                  </a:cubicBezTo>
                  <a:cubicBezTo>
                    <a:pt x="4953" y="6437"/>
                    <a:pt x="4976" y="6392"/>
                    <a:pt x="4999" y="6346"/>
                  </a:cubicBezTo>
                  <a:cubicBezTo>
                    <a:pt x="5022" y="6255"/>
                    <a:pt x="5045" y="6186"/>
                    <a:pt x="5068" y="6118"/>
                  </a:cubicBezTo>
                  <a:cubicBezTo>
                    <a:pt x="5090" y="6072"/>
                    <a:pt x="5090" y="6004"/>
                    <a:pt x="5113" y="5935"/>
                  </a:cubicBezTo>
                  <a:lnTo>
                    <a:pt x="5113" y="5844"/>
                  </a:lnTo>
                  <a:cubicBezTo>
                    <a:pt x="5136" y="5775"/>
                    <a:pt x="5136" y="5707"/>
                    <a:pt x="5159" y="5638"/>
                  </a:cubicBezTo>
                  <a:lnTo>
                    <a:pt x="5159" y="5547"/>
                  </a:lnTo>
                  <a:cubicBezTo>
                    <a:pt x="5159" y="5502"/>
                    <a:pt x="5159" y="5456"/>
                    <a:pt x="5159" y="5410"/>
                  </a:cubicBezTo>
                  <a:cubicBezTo>
                    <a:pt x="5182" y="5250"/>
                    <a:pt x="5159" y="5113"/>
                    <a:pt x="5136" y="5022"/>
                  </a:cubicBezTo>
                  <a:lnTo>
                    <a:pt x="5113" y="4977"/>
                  </a:lnTo>
                  <a:cubicBezTo>
                    <a:pt x="5113" y="4931"/>
                    <a:pt x="5090" y="4885"/>
                    <a:pt x="5090" y="4840"/>
                  </a:cubicBezTo>
                  <a:cubicBezTo>
                    <a:pt x="5068" y="4771"/>
                    <a:pt x="5045" y="4680"/>
                    <a:pt x="4999" y="4589"/>
                  </a:cubicBezTo>
                  <a:cubicBezTo>
                    <a:pt x="4976" y="4520"/>
                    <a:pt x="4931" y="4452"/>
                    <a:pt x="4885" y="4383"/>
                  </a:cubicBezTo>
                  <a:cubicBezTo>
                    <a:pt x="4862" y="4337"/>
                    <a:pt x="4839" y="4292"/>
                    <a:pt x="4794" y="4246"/>
                  </a:cubicBezTo>
                  <a:lnTo>
                    <a:pt x="4748" y="4178"/>
                  </a:lnTo>
                  <a:cubicBezTo>
                    <a:pt x="4702" y="4109"/>
                    <a:pt x="4657" y="4041"/>
                    <a:pt x="4588" y="3972"/>
                  </a:cubicBezTo>
                  <a:cubicBezTo>
                    <a:pt x="4520" y="3904"/>
                    <a:pt x="4451" y="3858"/>
                    <a:pt x="4383" y="3812"/>
                  </a:cubicBezTo>
                  <a:lnTo>
                    <a:pt x="4314" y="3767"/>
                  </a:lnTo>
                  <a:cubicBezTo>
                    <a:pt x="4269" y="3744"/>
                    <a:pt x="4223" y="3721"/>
                    <a:pt x="4177" y="3698"/>
                  </a:cubicBezTo>
                  <a:cubicBezTo>
                    <a:pt x="4109" y="3653"/>
                    <a:pt x="4018" y="3607"/>
                    <a:pt x="3949" y="3584"/>
                  </a:cubicBezTo>
                  <a:lnTo>
                    <a:pt x="3903" y="3561"/>
                  </a:lnTo>
                  <a:cubicBezTo>
                    <a:pt x="3858" y="3539"/>
                    <a:pt x="3789" y="3516"/>
                    <a:pt x="3721" y="3493"/>
                  </a:cubicBezTo>
                  <a:cubicBezTo>
                    <a:pt x="3630" y="3470"/>
                    <a:pt x="3538" y="3470"/>
                    <a:pt x="3447" y="3470"/>
                  </a:cubicBezTo>
                  <a:cubicBezTo>
                    <a:pt x="3356" y="3470"/>
                    <a:pt x="3287" y="3447"/>
                    <a:pt x="3196" y="3447"/>
                  </a:cubicBezTo>
                  <a:lnTo>
                    <a:pt x="3219" y="3447"/>
                  </a:lnTo>
                  <a:cubicBezTo>
                    <a:pt x="3287" y="3379"/>
                    <a:pt x="3356" y="3333"/>
                    <a:pt x="3401" y="3287"/>
                  </a:cubicBezTo>
                  <a:cubicBezTo>
                    <a:pt x="3447" y="3242"/>
                    <a:pt x="3493" y="3219"/>
                    <a:pt x="3538" y="3173"/>
                  </a:cubicBezTo>
                  <a:lnTo>
                    <a:pt x="3584" y="3128"/>
                  </a:lnTo>
                  <a:cubicBezTo>
                    <a:pt x="3698" y="3014"/>
                    <a:pt x="3789" y="2899"/>
                    <a:pt x="3881" y="2762"/>
                  </a:cubicBezTo>
                  <a:cubicBezTo>
                    <a:pt x="3903" y="2717"/>
                    <a:pt x="3926" y="2648"/>
                    <a:pt x="3972" y="2603"/>
                  </a:cubicBezTo>
                  <a:cubicBezTo>
                    <a:pt x="4018" y="2511"/>
                    <a:pt x="4040" y="2443"/>
                    <a:pt x="4086" y="2374"/>
                  </a:cubicBezTo>
                  <a:cubicBezTo>
                    <a:pt x="4086" y="2329"/>
                    <a:pt x="4109" y="2283"/>
                    <a:pt x="4132" y="2238"/>
                  </a:cubicBezTo>
                  <a:lnTo>
                    <a:pt x="4132" y="2215"/>
                  </a:lnTo>
                  <a:cubicBezTo>
                    <a:pt x="4155" y="2169"/>
                    <a:pt x="4177" y="2101"/>
                    <a:pt x="4177" y="2055"/>
                  </a:cubicBezTo>
                  <a:cubicBezTo>
                    <a:pt x="4200" y="1918"/>
                    <a:pt x="4223" y="1781"/>
                    <a:pt x="4223" y="1667"/>
                  </a:cubicBezTo>
                  <a:lnTo>
                    <a:pt x="4223" y="1576"/>
                  </a:lnTo>
                  <a:cubicBezTo>
                    <a:pt x="4223" y="1530"/>
                    <a:pt x="4223" y="1484"/>
                    <a:pt x="4223" y="1416"/>
                  </a:cubicBezTo>
                  <a:cubicBezTo>
                    <a:pt x="4223" y="1393"/>
                    <a:pt x="4223" y="1370"/>
                    <a:pt x="4223" y="1347"/>
                  </a:cubicBezTo>
                  <a:lnTo>
                    <a:pt x="4223" y="1279"/>
                  </a:lnTo>
                  <a:cubicBezTo>
                    <a:pt x="4223" y="1233"/>
                    <a:pt x="4223" y="1188"/>
                    <a:pt x="4223" y="1142"/>
                  </a:cubicBezTo>
                  <a:cubicBezTo>
                    <a:pt x="4200" y="959"/>
                    <a:pt x="4177" y="822"/>
                    <a:pt x="4132" y="685"/>
                  </a:cubicBezTo>
                  <a:cubicBezTo>
                    <a:pt x="4086" y="640"/>
                    <a:pt x="4063" y="571"/>
                    <a:pt x="4018" y="503"/>
                  </a:cubicBezTo>
                  <a:cubicBezTo>
                    <a:pt x="3995" y="480"/>
                    <a:pt x="3972" y="434"/>
                    <a:pt x="3926" y="389"/>
                  </a:cubicBezTo>
                  <a:cubicBezTo>
                    <a:pt x="3903" y="366"/>
                    <a:pt x="3881" y="343"/>
                    <a:pt x="3858" y="320"/>
                  </a:cubicBezTo>
                  <a:lnTo>
                    <a:pt x="3835" y="320"/>
                  </a:lnTo>
                  <a:cubicBezTo>
                    <a:pt x="3812" y="275"/>
                    <a:pt x="3767" y="252"/>
                    <a:pt x="3698" y="229"/>
                  </a:cubicBezTo>
                  <a:cubicBezTo>
                    <a:pt x="3630" y="183"/>
                    <a:pt x="3584" y="160"/>
                    <a:pt x="3515" y="138"/>
                  </a:cubicBezTo>
                  <a:cubicBezTo>
                    <a:pt x="3447" y="138"/>
                    <a:pt x="3401" y="115"/>
                    <a:pt x="3356" y="115"/>
                  </a:cubicBezTo>
                  <a:lnTo>
                    <a:pt x="3287" y="92"/>
                  </a:lnTo>
                  <a:cubicBezTo>
                    <a:pt x="3219" y="69"/>
                    <a:pt x="3127" y="69"/>
                    <a:pt x="3059" y="46"/>
                  </a:cubicBezTo>
                  <a:cubicBezTo>
                    <a:pt x="3013" y="46"/>
                    <a:pt x="2968" y="46"/>
                    <a:pt x="2922" y="23"/>
                  </a:cubicBezTo>
                  <a:lnTo>
                    <a:pt x="2785" y="23"/>
                  </a:lnTo>
                  <a:cubicBezTo>
                    <a:pt x="2717" y="1"/>
                    <a:pt x="2648" y="1"/>
                    <a:pt x="2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23"/>
            <p:cNvSpPr/>
            <p:nvPr/>
          </p:nvSpPr>
          <p:spPr>
            <a:xfrm>
              <a:off x="3802275" y="1473425"/>
              <a:ext cx="39400" cy="72725"/>
            </a:xfrm>
            <a:custGeom>
              <a:avLst/>
              <a:gdLst/>
              <a:ahLst/>
              <a:cxnLst/>
              <a:rect l="l" t="t" r="r" b="b"/>
              <a:pathLst>
                <a:path w="1576" h="2909" extrusionOk="0">
                  <a:moveTo>
                    <a:pt x="252" y="0"/>
                  </a:moveTo>
                  <a:cubicBezTo>
                    <a:pt x="206" y="0"/>
                    <a:pt x="183" y="0"/>
                    <a:pt x="138" y="23"/>
                  </a:cubicBezTo>
                  <a:cubicBezTo>
                    <a:pt x="138" y="23"/>
                    <a:pt x="115" y="46"/>
                    <a:pt x="92" y="46"/>
                  </a:cubicBezTo>
                  <a:cubicBezTo>
                    <a:pt x="77" y="46"/>
                    <a:pt x="62" y="36"/>
                    <a:pt x="47" y="36"/>
                  </a:cubicBezTo>
                  <a:cubicBezTo>
                    <a:pt x="39" y="36"/>
                    <a:pt x="31" y="38"/>
                    <a:pt x="24" y="46"/>
                  </a:cubicBezTo>
                  <a:cubicBezTo>
                    <a:pt x="1" y="69"/>
                    <a:pt x="1" y="114"/>
                    <a:pt x="24" y="137"/>
                  </a:cubicBezTo>
                  <a:cubicBezTo>
                    <a:pt x="47" y="137"/>
                    <a:pt x="47" y="160"/>
                    <a:pt x="69" y="160"/>
                  </a:cubicBezTo>
                  <a:cubicBezTo>
                    <a:pt x="69" y="183"/>
                    <a:pt x="69" y="183"/>
                    <a:pt x="69" y="183"/>
                  </a:cubicBezTo>
                  <a:cubicBezTo>
                    <a:pt x="69" y="206"/>
                    <a:pt x="92" y="229"/>
                    <a:pt x="115" y="251"/>
                  </a:cubicBezTo>
                  <a:cubicBezTo>
                    <a:pt x="115" y="274"/>
                    <a:pt x="115" y="274"/>
                    <a:pt x="138" y="297"/>
                  </a:cubicBezTo>
                  <a:cubicBezTo>
                    <a:pt x="161" y="320"/>
                    <a:pt x="183" y="343"/>
                    <a:pt x="229" y="388"/>
                  </a:cubicBezTo>
                  <a:cubicBezTo>
                    <a:pt x="275" y="434"/>
                    <a:pt x="320" y="502"/>
                    <a:pt x="343" y="548"/>
                  </a:cubicBezTo>
                  <a:cubicBezTo>
                    <a:pt x="366" y="594"/>
                    <a:pt x="412" y="639"/>
                    <a:pt x="435" y="685"/>
                  </a:cubicBezTo>
                  <a:cubicBezTo>
                    <a:pt x="435" y="708"/>
                    <a:pt x="457" y="731"/>
                    <a:pt x="457" y="754"/>
                  </a:cubicBezTo>
                  <a:cubicBezTo>
                    <a:pt x="503" y="868"/>
                    <a:pt x="526" y="982"/>
                    <a:pt x="549" y="1119"/>
                  </a:cubicBezTo>
                  <a:cubicBezTo>
                    <a:pt x="571" y="1187"/>
                    <a:pt x="594" y="1256"/>
                    <a:pt x="594" y="1347"/>
                  </a:cubicBezTo>
                  <a:cubicBezTo>
                    <a:pt x="617" y="1393"/>
                    <a:pt x="617" y="1461"/>
                    <a:pt x="617" y="1530"/>
                  </a:cubicBezTo>
                  <a:cubicBezTo>
                    <a:pt x="617" y="1575"/>
                    <a:pt x="617" y="1621"/>
                    <a:pt x="640" y="1644"/>
                  </a:cubicBezTo>
                  <a:cubicBezTo>
                    <a:pt x="640" y="1712"/>
                    <a:pt x="640" y="1758"/>
                    <a:pt x="640" y="1826"/>
                  </a:cubicBezTo>
                  <a:cubicBezTo>
                    <a:pt x="640" y="1940"/>
                    <a:pt x="640" y="2055"/>
                    <a:pt x="640" y="2146"/>
                  </a:cubicBezTo>
                  <a:cubicBezTo>
                    <a:pt x="640" y="2260"/>
                    <a:pt x="640" y="2374"/>
                    <a:pt x="663" y="2465"/>
                  </a:cubicBezTo>
                  <a:cubicBezTo>
                    <a:pt x="663" y="2534"/>
                    <a:pt x="663" y="2580"/>
                    <a:pt x="663" y="2625"/>
                  </a:cubicBezTo>
                  <a:cubicBezTo>
                    <a:pt x="663" y="2648"/>
                    <a:pt x="663" y="2671"/>
                    <a:pt x="663" y="2717"/>
                  </a:cubicBezTo>
                  <a:cubicBezTo>
                    <a:pt x="663" y="2739"/>
                    <a:pt x="663" y="2762"/>
                    <a:pt x="663" y="2785"/>
                  </a:cubicBezTo>
                  <a:cubicBezTo>
                    <a:pt x="663" y="2808"/>
                    <a:pt x="686" y="2831"/>
                    <a:pt x="708" y="2876"/>
                  </a:cubicBezTo>
                  <a:cubicBezTo>
                    <a:pt x="725" y="2892"/>
                    <a:pt x="752" y="2909"/>
                    <a:pt x="791" y="2909"/>
                  </a:cubicBezTo>
                  <a:cubicBezTo>
                    <a:pt x="807" y="2909"/>
                    <a:pt x="825" y="2906"/>
                    <a:pt x="845" y="2899"/>
                  </a:cubicBezTo>
                  <a:cubicBezTo>
                    <a:pt x="868" y="2899"/>
                    <a:pt x="868" y="2899"/>
                    <a:pt x="891" y="2876"/>
                  </a:cubicBezTo>
                  <a:cubicBezTo>
                    <a:pt x="914" y="2853"/>
                    <a:pt x="937" y="2808"/>
                    <a:pt x="937" y="2785"/>
                  </a:cubicBezTo>
                  <a:cubicBezTo>
                    <a:pt x="960" y="2694"/>
                    <a:pt x="960" y="2602"/>
                    <a:pt x="960" y="2534"/>
                  </a:cubicBezTo>
                  <a:cubicBezTo>
                    <a:pt x="960" y="2511"/>
                    <a:pt x="960" y="2488"/>
                    <a:pt x="960" y="2465"/>
                  </a:cubicBezTo>
                  <a:cubicBezTo>
                    <a:pt x="960" y="2488"/>
                    <a:pt x="982" y="2488"/>
                    <a:pt x="982" y="2488"/>
                  </a:cubicBezTo>
                  <a:cubicBezTo>
                    <a:pt x="982" y="2534"/>
                    <a:pt x="982" y="2580"/>
                    <a:pt x="982" y="2602"/>
                  </a:cubicBezTo>
                  <a:cubicBezTo>
                    <a:pt x="1005" y="2671"/>
                    <a:pt x="1074" y="2739"/>
                    <a:pt x="1142" y="2739"/>
                  </a:cubicBezTo>
                  <a:cubicBezTo>
                    <a:pt x="1165" y="2739"/>
                    <a:pt x="1188" y="2739"/>
                    <a:pt x="1211" y="2717"/>
                  </a:cubicBezTo>
                  <a:cubicBezTo>
                    <a:pt x="1237" y="2743"/>
                    <a:pt x="1264" y="2754"/>
                    <a:pt x="1291" y="2754"/>
                  </a:cubicBezTo>
                  <a:cubicBezTo>
                    <a:pt x="1310" y="2754"/>
                    <a:pt x="1329" y="2749"/>
                    <a:pt x="1348" y="2739"/>
                  </a:cubicBezTo>
                  <a:cubicBezTo>
                    <a:pt x="1370" y="2739"/>
                    <a:pt x="1393" y="2739"/>
                    <a:pt x="1416" y="2717"/>
                  </a:cubicBezTo>
                  <a:cubicBezTo>
                    <a:pt x="1439" y="2694"/>
                    <a:pt x="1462" y="2671"/>
                    <a:pt x="1462" y="2648"/>
                  </a:cubicBezTo>
                  <a:cubicBezTo>
                    <a:pt x="1485" y="2602"/>
                    <a:pt x="1485" y="2580"/>
                    <a:pt x="1485" y="2534"/>
                  </a:cubicBezTo>
                  <a:cubicBezTo>
                    <a:pt x="1507" y="2511"/>
                    <a:pt x="1507" y="2465"/>
                    <a:pt x="1530" y="2420"/>
                  </a:cubicBezTo>
                  <a:cubicBezTo>
                    <a:pt x="1530" y="2351"/>
                    <a:pt x="1553" y="2260"/>
                    <a:pt x="1553" y="2169"/>
                  </a:cubicBezTo>
                  <a:cubicBezTo>
                    <a:pt x="1553" y="2055"/>
                    <a:pt x="1553" y="1940"/>
                    <a:pt x="1553" y="1826"/>
                  </a:cubicBezTo>
                  <a:cubicBezTo>
                    <a:pt x="1553" y="1758"/>
                    <a:pt x="1576" y="1712"/>
                    <a:pt x="1576" y="1644"/>
                  </a:cubicBezTo>
                  <a:cubicBezTo>
                    <a:pt x="1576" y="1507"/>
                    <a:pt x="1553" y="1370"/>
                    <a:pt x="1530" y="1256"/>
                  </a:cubicBezTo>
                  <a:cubicBezTo>
                    <a:pt x="1530" y="1187"/>
                    <a:pt x="1507" y="1119"/>
                    <a:pt x="1485" y="1073"/>
                  </a:cubicBezTo>
                  <a:cubicBezTo>
                    <a:pt x="1462" y="1005"/>
                    <a:pt x="1439" y="936"/>
                    <a:pt x="1393" y="868"/>
                  </a:cubicBezTo>
                  <a:cubicBezTo>
                    <a:pt x="1370" y="822"/>
                    <a:pt x="1348" y="799"/>
                    <a:pt x="1325" y="754"/>
                  </a:cubicBezTo>
                  <a:cubicBezTo>
                    <a:pt x="1325" y="731"/>
                    <a:pt x="1302" y="731"/>
                    <a:pt x="1302" y="708"/>
                  </a:cubicBezTo>
                  <a:cubicBezTo>
                    <a:pt x="1256" y="617"/>
                    <a:pt x="1188" y="525"/>
                    <a:pt x="1119" y="457"/>
                  </a:cubicBezTo>
                  <a:cubicBezTo>
                    <a:pt x="1096" y="411"/>
                    <a:pt x="1051" y="388"/>
                    <a:pt x="1005" y="343"/>
                  </a:cubicBezTo>
                  <a:cubicBezTo>
                    <a:pt x="982" y="320"/>
                    <a:pt x="960" y="320"/>
                    <a:pt x="914" y="297"/>
                  </a:cubicBezTo>
                  <a:lnTo>
                    <a:pt x="823" y="297"/>
                  </a:lnTo>
                  <a:cubicBezTo>
                    <a:pt x="823" y="297"/>
                    <a:pt x="800" y="320"/>
                    <a:pt x="800" y="320"/>
                  </a:cubicBezTo>
                  <a:cubicBezTo>
                    <a:pt x="777" y="297"/>
                    <a:pt x="754" y="274"/>
                    <a:pt x="754" y="274"/>
                  </a:cubicBezTo>
                  <a:cubicBezTo>
                    <a:pt x="663" y="183"/>
                    <a:pt x="571" y="114"/>
                    <a:pt x="480" y="69"/>
                  </a:cubicBezTo>
                  <a:cubicBezTo>
                    <a:pt x="412" y="23"/>
                    <a:pt x="320"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23"/>
            <p:cNvSpPr/>
            <p:nvPr/>
          </p:nvSpPr>
          <p:spPr>
            <a:xfrm>
              <a:off x="3716700" y="1378700"/>
              <a:ext cx="135825" cy="199750"/>
            </a:xfrm>
            <a:custGeom>
              <a:avLst/>
              <a:gdLst/>
              <a:ahLst/>
              <a:cxnLst/>
              <a:rect l="l" t="t" r="r" b="b"/>
              <a:pathLst>
                <a:path w="5433" h="7990" extrusionOk="0">
                  <a:moveTo>
                    <a:pt x="2671" y="183"/>
                  </a:moveTo>
                  <a:cubicBezTo>
                    <a:pt x="2785" y="183"/>
                    <a:pt x="2922" y="183"/>
                    <a:pt x="3013" y="206"/>
                  </a:cubicBezTo>
                  <a:cubicBezTo>
                    <a:pt x="3264" y="229"/>
                    <a:pt x="3447" y="274"/>
                    <a:pt x="3629" y="343"/>
                  </a:cubicBezTo>
                  <a:lnTo>
                    <a:pt x="3606" y="320"/>
                  </a:lnTo>
                  <a:lnTo>
                    <a:pt x="3606" y="320"/>
                  </a:lnTo>
                  <a:cubicBezTo>
                    <a:pt x="3721" y="388"/>
                    <a:pt x="3812" y="434"/>
                    <a:pt x="3880" y="480"/>
                  </a:cubicBezTo>
                  <a:cubicBezTo>
                    <a:pt x="3949" y="548"/>
                    <a:pt x="4017" y="594"/>
                    <a:pt x="4063" y="662"/>
                  </a:cubicBezTo>
                  <a:cubicBezTo>
                    <a:pt x="4131" y="731"/>
                    <a:pt x="4177" y="822"/>
                    <a:pt x="4200" y="891"/>
                  </a:cubicBezTo>
                  <a:cubicBezTo>
                    <a:pt x="4246" y="1005"/>
                    <a:pt x="4268" y="1096"/>
                    <a:pt x="4291" y="1210"/>
                  </a:cubicBezTo>
                  <a:cubicBezTo>
                    <a:pt x="4314" y="1347"/>
                    <a:pt x="4314" y="1507"/>
                    <a:pt x="4314" y="1667"/>
                  </a:cubicBezTo>
                  <a:lnTo>
                    <a:pt x="4291" y="1689"/>
                  </a:lnTo>
                  <a:cubicBezTo>
                    <a:pt x="4268" y="1918"/>
                    <a:pt x="4223" y="2169"/>
                    <a:pt x="4131" y="2397"/>
                  </a:cubicBezTo>
                  <a:lnTo>
                    <a:pt x="4109" y="2420"/>
                  </a:lnTo>
                  <a:cubicBezTo>
                    <a:pt x="4040" y="2602"/>
                    <a:pt x="3949" y="2762"/>
                    <a:pt x="3835" y="2899"/>
                  </a:cubicBezTo>
                  <a:cubicBezTo>
                    <a:pt x="3743" y="3036"/>
                    <a:pt x="3606" y="3173"/>
                    <a:pt x="3492" y="3264"/>
                  </a:cubicBezTo>
                  <a:cubicBezTo>
                    <a:pt x="3355" y="3356"/>
                    <a:pt x="3241" y="3447"/>
                    <a:pt x="3104" y="3493"/>
                  </a:cubicBezTo>
                  <a:cubicBezTo>
                    <a:pt x="3081" y="3515"/>
                    <a:pt x="3059" y="3515"/>
                    <a:pt x="3036" y="3538"/>
                  </a:cubicBezTo>
                  <a:cubicBezTo>
                    <a:pt x="3036" y="3561"/>
                    <a:pt x="3036" y="3561"/>
                    <a:pt x="3036" y="3584"/>
                  </a:cubicBezTo>
                  <a:cubicBezTo>
                    <a:pt x="3036" y="3607"/>
                    <a:pt x="3036" y="3630"/>
                    <a:pt x="3036" y="3630"/>
                  </a:cubicBezTo>
                  <a:cubicBezTo>
                    <a:pt x="3036" y="3652"/>
                    <a:pt x="3059" y="3675"/>
                    <a:pt x="3081" y="3698"/>
                  </a:cubicBezTo>
                  <a:lnTo>
                    <a:pt x="3196" y="3698"/>
                  </a:lnTo>
                  <a:cubicBezTo>
                    <a:pt x="3287" y="3675"/>
                    <a:pt x="3378" y="3675"/>
                    <a:pt x="3447" y="3675"/>
                  </a:cubicBezTo>
                  <a:lnTo>
                    <a:pt x="3629" y="3675"/>
                  </a:lnTo>
                  <a:cubicBezTo>
                    <a:pt x="3766" y="3698"/>
                    <a:pt x="3903" y="3721"/>
                    <a:pt x="4040" y="3767"/>
                  </a:cubicBezTo>
                  <a:cubicBezTo>
                    <a:pt x="4177" y="3835"/>
                    <a:pt x="4337" y="3926"/>
                    <a:pt x="4474" y="4018"/>
                  </a:cubicBezTo>
                  <a:cubicBezTo>
                    <a:pt x="4588" y="4109"/>
                    <a:pt x="4725" y="4223"/>
                    <a:pt x="4816" y="4360"/>
                  </a:cubicBezTo>
                  <a:cubicBezTo>
                    <a:pt x="4930" y="4497"/>
                    <a:pt x="5022" y="4634"/>
                    <a:pt x="5090" y="4794"/>
                  </a:cubicBezTo>
                  <a:cubicBezTo>
                    <a:pt x="5136" y="4953"/>
                    <a:pt x="5181" y="5090"/>
                    <a:pt x="5227" y="5250"/>
                  </a:cubicBezTo>
                  <a:cubicBezTo>
                    <a:pt x="5227" y="5319"/>
                    <a:pt x="5227" y="5387"/>
                    <a:pt x="5227" y="5478"/>
                  </a:cubicBezTo>
                  <a:cubicBezTo>
                    <a:pt x="5250" y="5570"/>
                    <a:pt x="5227" y="5661"/>
                    <a:pt x="5227" y="5729"/>
                  </a:cubicBezTo>
                  <a:cubicBezTo>
                    <a:pt x="5204" y="5958"/>
                    <a:pt x="5136" y="6163"/>
                    <a:pt x="5067" y="6369"/>
                  </a:cubicBezTo>
                  <a:cubicBezTo>
                    <a:pt x="4999" y="6528"/>
                    <a:pt x="4930" y="6688"/>
                    <a:pt x="4816" y="6825"/>
                  </a:cubicBezTo>
                  <a:cubicBezTo>
                    <a:pt x="4702" y="6962"/>
                    <a:pt x="4588" y="7076"/>
                    <a:pt x="4474" y="7167"/>
                  </a:cubicBezTo>
                  <a:cubicBezTo>
                    <a:pt x="4314" y="7304"/>
                    <a:pt x="4131" y="7396"/>
                    <a:pt x="3949" y="7487"/>
                  </a:cubicBezTo>
                  <a:cubicBezTo>
                    <a:pt x="3675" y="7601"/>
                    <a:pt x="3378" y="7670"/>
                    <a:pt x="3059" y="7738"/>
                  </a:cubicBezTo>
                  <a:cubicBezTo>
                    <a:pt x="2785" y="7784"/>
                    <a:pt x="2511" y="7807"/>
                    <a:pt x="2191" y="7807"/>
                  </a:cubicBezTo>
                  <a:lnTo>
                    <a:pt x="1895" y="7807"/>
                  </a:lnTo>
                  <a:cubicBezTo>
                    <a:pt x="1621" y="7807"/>
                    <a:pt x="1392" y="7807"/>
                    <a:pt x="1164" y="7784"/>
                  </a:cubicBezTo>
                  <a:cubicBezTo>
                    <a:pt x="867" y="7738"/>
                    <a:pt x="639" y="7692"/>
                    <a:pt x="411" y="7601"/>
                  </a:cubicBezTo>
                  <a:cubicBezTo>
                    <a:pt x="365" y="7578"/>
                    <a:pt x="297" y="7556"/>
                    <a:pt x="251" y="7533"/>
                  </a:cubicBezTo>
                  <a:lnTo>
                    <a:pt x="228" y="4999"/>
                  </a:lnTo>
                  <a:lnTo>
                    <a:pt x="205" y="2351"/>
                  </a:lnTo>
                  <a:cubicBezTo>
                    <a:pt x="183" y="1963"/>
                    <a:pt x="183" y="1575"/>
                    <a:pt x="183" y="1187"/>
                  </a:cubicBezTo>
                  <a:cubicBezTo>
                    <a:pt x="274" y="1073"/>
                    <a:pt x="388" y="959"/>
                    <a:pt x="502" y="868"/>
                  </a:cubicBezTo>
                  <a:cubicBezTo>
                    <a:pt x="685" y="731"/>
                    <a:pt x="867" y="617"/>
                    <a:pt x="1096" y="525"/>
                  </a:cubicBezTo>
                  <a:lnTo>
                    <a:pt x="1119" y="502"/>
                  </a:lnTo>
                  <a:cubicBezTo>
                    <a:pt x="1415" y="388"/>
                    <a:pt x="1735" y="274"/>
                    <a:pt x="2077" y="229"/>
                  </a:cubicBezTo>
                  <a:cubicBezTo>
                    <a:pt x="2283" y="206"/>
                    <a:pt x="2488" y="183"/>
                    <a:pt x="2671" y="183"/>
                  </a:cubicBezTo>
                  <a:close/>
                  <a:moveTo>
                    <a:pt x="2648" y="0"/>
                  </a:moveTo>
                  <a:cubicBezTo>
                    <a:pt x="2328" y="0"/>
                    <a:pt x="2009" y="46"/>
                    <a:pt x="1643" y="137"/>
                  </a:cubicBezTo>
                  <a:cubicBezTo>
                    <a:pt x="1324" y="229"/>
                    <a:pt x="1027" y="343"/>
                    <a:pt x="730" y="502"/>
                  </a:cubicBezTo>
                  <a:cubicBezTo>
                    <a:pt x="434" y="662"/>
                    <a:pt x="205" y="868"/>
                    <a:pt x="23" y="1073"/>
                  </a:cubicBezTo>
                  <a:cubicBezTo>
                    <a:pt x="23" y="1096"/>
                    <a:pt x="23" y="1096"/>
                    <a:pt x="23" y="1119"/>
                  </a:cubicBezTo>
                  <a:cubicBezTo>
                    <a:pt x="0" y="1119"/>
                    <a:pt x="0" y="1142"/>
                    <a:pt x="0" y="1142"/>
                  </a:cubicBezTo>
                  <a:lnTo>
                    <a:pt x="46" y="3995"/>
                  </a:lnTo>
                  <a:lnTo>
                    <a:pt x="69" y="6871"/>
                  </a:lnTo>
                  <a:lnTo>
                    <a:pt x="69" y="7213"/>
                  </a:lnTo>
                  <a:lnTo>
                    <a:pt x="69" y="7578"/>
                  </a:lnTo>
                  <a:cubicBezTo>
                    <a:pt x="69" y="7601"/>
                    <a:pt x="69" y="7624"/>
                    <a:pt x="91" y="7647"/>
                  </a:cubicBezTo>
                  <a:cubicBezTo>
                    <a:pt x="114" y="7670"/>
                    <a:pt x="137" y="7670"/>
                    <a:pt x="160" y="7670"/>
                  </a:cubicBezTo>
                  <a:cubicBezTo>
                    <a:pt x="297" y="7761"/>
                    <a:pt x="434" y="7807"/>
                    <a:pt x="616" y="7852"/>
                  </a:cubicBezTo>
                  <a:cubicBezTo>
                    <a:pt x="822" y="7921"/>
                    <a:pt x="1004" y="7944"/>
                    <a:pt x="1187" y="7966"/>
                  </a:cubicBezTo>
                  <a:cubicBezTo>
                    <a:pt x="1415" y="7989"/>
                    <a:pt x="1643" y="7989"/>
                    <a:pt x="1895" y="7989"/>
                  </a:cubicBezTo>
                  <a:cubicBezTo>
                    <a:pt x="2032" y="7989"/>
                    <a:pt x="2191" y="7989"/>
                    <a:pt x="2397" y="7966"/>
                  </a:cubicBezTo>
                  <a:cubicBezTo>
                    <a:pt x="3013" y="7944"/>
                    <a:pt x="3789" y="7852"/>
                    <a:pt x="4428" y="7419"/>
                  </a:cubicBezTo>
                  <a:cubicBezTo>
                    <a:pt x="4702" y="7236"/>
                    <a:pt x="4953" y="6985"/>
                    <a:pt x="5113" y="6688"/>
                  </a:cubicBezTo>
                  <a:cubicBezTo>
                    <a:pt x="5204" y="6551"/>
                    <a:pt x="5273" y="6391"/>
                    <a:pt x="5318" y="6209"/>
                  </a:cubicBezTo>
                  <a:cubicBezTo>
                    <a:pt x="5364" y="6026"/>
                    <a:pt x="5410" y="5821"/>
                    <a:pt x="5410" y="5615"/>
                  </a:cubicBezTo>
                  <a:cubicBezTo>
                    <a:pt x="5432" y="5433"/>
                    <a:pt x="5410" y="5227"/>
                    <a:pt x="5364" y="5022"/>
                  </a:cubicBezTo>
                  <a:cubicBezTo>
                    <a:pt x="5318" y="4862"/>
                    <a:pt x="5227" y="4680"/>
                    <a:pt x="5136" y="4497"/>
                  </a:cubicBezTo>
                  <a:cubicBezTo>
                    <a:pt x="5044" y="4337"/>
                    <a:pt x="4908" y="4177"/>
                    <a:pt x="4771" y="4040"/>
                  </a:cubicBezTo>
                  <a:cubicBezTo>
                    <a:pt x="4634" y="3903"/>
                    <a:pt x="4474" y="3789"/>
                    <a:pt x="4291" y="3698"/>
                  </a:cubicBezTo>
                  <a:cubicBezTo>
                    <a:pt x="4109" y="3607"/>
                    <a:pt x="3926" y="3538"/>
                    <a:pt x="3721" y="3515"/>
                  </a:cubicBezTo>
                  <a:cubicBezTo>
                    <a:pt x="3629" y="3493"/>
                    <a:pt x="3561" y="3493"/>
                    <a:pt x="3470" y="3493"/>
                  </a:cubicBezTo>
                  <a:cubicBezTo>
                    <a:pt x="3538" y="3447"/>
                    <a:pt x="3606" y="3401"/>
                    <a:pt x="3698" y="3333"/>
                  </a:cubicBezTo>
                  <a:cubicBezTo>
                    <a:pt x="3858" y="3196"/>
                    <a:pt x="3994" y="3036"/>
                    <a:pt x="4109" y="2831"/>
                  </a:cubicBezTo>
                  <a:cubicBezTo>
                    <a:pt x="4200" y="2671"/>
                    <a:pt x="4268" y="2511"/>
                    <a:pt x="4360" y="2283"/>
                  </a:cubicBezTo>
                  <a:cubicBezTo>
                    <a:pt x="4405" y="2123"/>
                    <a:pt x="4451" y="1940"/>
                    <a:pt x="4474" y="1758"/>
                  </a:cubicBezTo>
                  <a:cubicBezTo>
                    <a:pt x="4497" y="1575"/>
                    <a:pt x="4497" y="1393"/>
                    <a:pt x="4474" y="1233"/>
                  </a:cubicBezTo>
                  <a:cubicBezTo>
                    <a:pt x="4474" y="1164"/>
                    <a:pt x="4451" y="1073"/>
                    <a:pt x="4428" y="1005"/>
                  </a:cubicBezTo>
                  <a:cubicBezTo>
                    <a:pt x="4405" y="936"/>
                    <a:pt x="4383" y="845"/>
                    <a:pt x="4337" y="776"/>
                  </a:cubicBezTo>
                  <a:cubicBezTo>
                    <a:pt x="4268" y="617"/>
                    <a:pt x="4177" y="480"/>
                    <a:pt x="4040" y="388"/>
                  </a:cubicBezTo>
                  <a:cubicBezTo>
                    <a:pt x="3903" y="274"/>
                    <a:pt x="3743" y="183"/>
                    <a:pt x="3561" y="137"/>
                  </a:cubicBezTo>
                  <a:cubicBezTo>
                    <a:pt x="3424" y="92"/>
                    <a:pt x="3287" y="69"/>
                    <a:pt x="3127" y="46"/>
                  </a:cubicBezTo>
                  <a:cubicBezTo>
                    <a:pt x="2990" y="23"/>
                    <a:pt x="2830" y="0"/>
                    <a:pt x="26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23"/>
            <p:cNvSpPr/>
            <p:nvPr/>
          </p:nvSpPr>
          <p:spPr>
            <a:xfrm>
              <a:off x="3732100" y="1398100"/>
              <a:ext cx="84475" cy="163225"/>
            </a:xfrm>
            <a:custGeom>
              <a:avLst/>
              <a:gdLst/>
              <a:ahLst/>
              <a:cxnLst/>
              <a:rect l="l" t="t" r="r" b="b"/>
              <a:pathLst>
                <a:path w="3379" h="6529" extrusionOk="0">
                  <a:moveTo>
                    <a:pt x="1575" y="183"/>
                  </a:moveTo>
                  <a:cubicBezTo>
                    <a:pt x="1667" y="183"/>
                    <a:pt x="1735" y="183"/>
                    <a:pt x="1826" y="206"/>
                  </a:cubicBezTo>
                  <a:cubicBezTo>
                    <a:pt x="1895" y="206"/>
                    <a:pt x="1986" y="229"/>
                    <a:pt x="2055" y="274"/>
                  </a:cubicBezTo>
                  <a:cubicBezTo>
                    <a:pt x="2123" y="297"/>
                    <a:pt x="2169" y="343"/>
                    <a:pt x="2237" y="388"/>
                  </a:cubicBezTo>
                  <a:cubicBezTo>
                    <a:pt x="2283" y="434"/>
                    <a:pt x="2306" y="480"/>
                    <a:pt x="2351" y="525"/>
                  </a:cubicBezTo>
                  <a:cubicBezTo>
                    <a:pt x="2397" y="571"/>
                    <a:pt x="2420" y="640"/>
                    <a:pt x="2443" y="708"/>
                  </a:cubicBezTo>
                  <a:cubicBezTo>
                    <a:pt x="2465" y="776"/>
                    <a:pt x="2488" y="868"/>
                    <a:pt x="2488" y="936"/>
                  </a:cubicBezTo>
                  <a:cubicBezTo>
                    <a:pt x="2511" y="1073"/>
                    <a:pt x="2488" y="1187"/>
                    <a:pt x="2465" y="1324"/>
                  </a:cubicBezTo>
                  <a:cubicBezTo>
                    <a:pt x="2420" y="1530"/>
                    <a:pt x="2351" y="1735"/>
                    <a:pt x="2260" y="1918"/>
                  </a:cubicBezTo>
                  <a:cubicBezTo>
                    <a:pt x="2169" y="2100"/>
                    <a:pt x="2077" y="2260"/>
                    <a:pt x="1941" y="2420"/>
                  </a:cubicBezTo>
                  <a:cubicBezTo>
                    <a:pt x="1941" y="2443"/>
                    <a:pt x="1941" y="2443"/>
                    <a:pt x="1941" y="2443"/>
                  </a:cubicBezTo>
                  <a:cubicBezTo>
                    <a:pt x="1781" y="2602"/>
                    <a:pt x="1621" y="2739"/>
                    <a:pt x="1438" y="2854"/>
                  </a:cubicBezTo>
                  <a:cubicBezTo>
                    <a:pt x="1370" y="2922"/>
                    <a:pt x="1279" y="2968"/>
                    <a:pt x="1187" y="3013"/>
                  </a:cubicBezTo>
                  <a:cubicBezTo>
                    <a:pt x="1142" y="3036"/>
                    <a:pt x="1119" y="3082"/>
                    <a:pt x="1142" y="3127"/>
                  </a:cubicBezTo>
                  <a:cubicBezTo>
                    <a:pt x="1119" y="3196"/>
                    <a:pt x="1164" y="3219"/>
                    <a:pt x="1210" y="3242"/>
                  </a:cubicBezTo>
                  <a:lnTo>
                    <a:pt x="1324" y="3242"/>
                  </a:lnTo>
                  <a:cubicBezTo>
                    <a:pt x="1530" y="3264"/>
                    <a:pt x="1735" y="3287"/>
                    <a:pt x="1963" y="3310"/>
                  </a:cubicBezTo>
                  <a:cubicBezTo>
                    <a:pt x="2123" y="3356"/>
                    <a:pt x="2283" y="3401"/>
                    <a:pt x="2420" y="3470"/>
                  </a:cubicBezTo>
                  <a:cubicBezTo>
                    <a:pt x="2511" y="3515"/>
                    <a:pt x="2602" y="3561"/>
                    <a:pt x="2671" y="3630"/>
                  </a:cubicBezTo>
                  <a:cubicBezTo>
                    <a:pt x="2762" y="3698"/>
                    <a:pt x="2831" y="3789"/>
                    <a:pt x="2899" y="3881"/>
                  </a:cubicBezTo>
                  <a:cubicBezTo>
                    <a:pt x="2990" y="4018"/>
                    <a:pt x="3036" y="4132"/>
                    <a:pt x="3105" y="4246"/>
                  </a:cubicBezTo>
                  <a:cubicBezTo>
                    <a:pt x="3150" y="4383"/>
                    <a:pt x="3173" y="4520"/>
                    <a:pt x="3173" y="4657"/>
                  </a:cubicBezTo>
                  <a:cubicBezTo>
                    <a:pt x="3196" y="4794"/>
                    <a:pt x="3173" y="4931"/>
                    <a:pt x="3150" y="5068"/>
                  </a:cubicBezTo>
                  <a:cubicBezTo>
                    <a:pt x="3127" y="5182"/>
                    <a:pt x="3082" y="5319"/>
                    <a:pt x="3036" y="5433"/>
                  </a:cubicBezTo>
                  <a:cubicBezTo>
                    <a:pt x="2990" y="5524"/>
                    <a:pt x="2922" y="5638"/>
                    <a:pt x="2854" y="5730"/>
                  </a:cubicBezTo>
                  <a:cubicBezTo>
                    <a:pt x="2762" y="5821"/>
                    <a:pt x="2671" y="5912"/>
                    <a:pt x="2557" y="5981"/>
                  </a:cubicBezTo>
                  <a:cubicBezTo>
                    <a:pt x="2420" y="6072"/>
                    <a:pt x="2260" y="6163"/>
                    <a:pt x="2100" y="6209"/>
                  </a:cubicBezTo>
                  <a:cubicBezTo>
                    <a:pt x="1895" y="6277"/>
                    <a:pt x="1689" y="6323"/>
                    <a:pt x="1484" y="6346"/>
                  </a:cubicBezTo>
                  <a:lnTo>
                    <a:pt x="1279" y="6346"/>
                  </a:lnTo>
                  <a:cubicBezTo>
                    <a:pt x="1050" y="6346"/>
                    <a:pt x="822" y="6323"/>
                    <a:pt x="594" y="6277"/>
                  </a:cubicBezTo>
                  <a:cubicBezTo>
                    <a:pt x="457" y="6255"/>
                    <a:pt x="320" y="6232"/>
                    <a:pt x="206" y="6186"/>
                  </a:cubicBezTo>
                  <a:cubicBezTo>
                    <a:pt x="206" y="6049"/>
                    <a:pt x="206" y="5889"/>
                    <a:pt x="206" y="5752"/>
                  </a:cubicBezTo>
                  <a:lnTo>
                    <a:pt x="206" y="5570"/>
                  </a:lnTo>
                  <a:lnTo>
                    <a:pt x="206" y="4246"/>
                  </a:lnTo>
                  <a:cubicBezTo>
                    <a:pt x="183" y="3379"/>
                    <a:pt x="183" y="2488"/>
                    <a:pt x="183" y="1621"/>
                  </a:cubicBezTo>
                  <a:lnTo>
                    <a:pt x="183" y="708"/>
                  </a:lnTo>
                  <a:cubicBezTo>
                    <a:pt x="229" y="685"/>
                    <a:pt x="297" y="640"/>
                    <a:pt x="343" y="571"/>
                  </a:cubicBezTo>
                  <a:cubicBezTo>
                    <a:pt x="525" y="480"/>
                    <a:pt x="708" y="388"/>
                    <a:pt x="913" y="297"/>
                  </a:cubicBezTo>
                  <a:cubicBezTo>
                    <a:pt x="1096" y="251"/>
                    <a:pt x="1279" y="206"/>
                    <a:pt x="1461" y="183"/>
                  </a:cubicBezTo>
                  <a:close/>
                  <a:moveTo>
                    <a:pt x="1598" y="0"/>
                  </a:moveTo>
                  <a:cubicBezTo>
                    <a:pt x="1530" y="0"/>
                    <a:pt x="1461" y="0"/>
                    <a:pt x="1370" y="23"/>
                  </a:cubicBezTo>
                  <a:cubicBezTo>
                    <a:pt x="1119" y="46"/>
                    <a:pt x="891" y="115"/>
                    <a:pt x="639" y="229"/>
                  </a:cubicBezTo>
                  <a:cubicBezTo>
                    <a:pt x="411" y="320"/>
                    <a:pt x="229" y="434"/>
                    <a:pt x="69" y="571"/>
                  </a:cubicBezTo>
                  <a:cubicBezTo>
                    <a:pt x="46" y="571"/>
                    <a:pt x="0" y="617"/>
                    <a:pt x="0" y="662"/>
                  </a:cubicBezTo>
                  <a:lnTo>
                    <a:pt x="0" y="3287"/>
                  </a:lnTo>
                  <a:lnTo>
                    <a:pt x="23" y="5889"/>
                  </a:lnTo>
                  <a:lnTo>
                    <a:pt x="23" y="6072"/>
                  </a:lnTo>
                  <a:lnTo>
                    <a:pt x="23" y="6232"/>
                  </a:lnTo>
                  <a:cubicBezTo>
                    <a:pt x="23" y="6255"/>
                    <a:pt x="46" y="6277"/>
                    <a:pt x="46" y="6300"/>
                  </a:cubicBezTo>
                  <a:cubicBezTo>
                    <a:pt x="69" y="6323"/>
                    <a:pt x="92" y="6346"/>
                    <a:pt x="114" y="6346"/>
                  </a:cubicBezTo>
                  <a:cubicBezTo>
                    <a:pt x="525" y="6460"/>
                    <a:pt x="913" y="6528"/>
                    <a:pt x="1256" y="6528"/>
                  </a:cubicBezTo>
                  <a:cubicBezTo>
                    <a:pt x="1347" y="6528"/>
                    <a:pt x="1416" y="6528"/>
                    <a:pt x="1484" y="6506"/>
                  </a:cubicBezTo>
                  <a:cubicBezTo>
                    <a:pt x="1986" y="6483"/>
                    <a:pt x="2420" y="6323"/>
                    <a:pt x="2762" y="6049"/>
                  </a:cubicBezTo>
                  <a:cubicBezTo>
                    <a:pt x="2922" y="5935"/>
                    <a:pt x="3036" y="5775"/>
                    <a:pt x="3150" y="5593"/>
                  </a:cubicBezTo>
                  <a:cubicBezTo>
                    <a:pt x="3196" y="5524"/>
                    <a:pt x="3219" y="5433"/>
                    <a:pt x="3264" y="5364"/>
                  </a:cubicBezTo>
                  <a:cubicBezTo>
                    <a:pt x="3310" y="5250"/>
                    <a:pt x="3333" y="5159"/>
                    <a:pt x="3333" y="5068"/>
                  </a:cubicBezTo>
                  <a:cubicBezTo>
                    <a:pt x="3378" y="4885"/>
                    <a:pt x="3378" y="4702"/>
                    <a:pt x="3333" y="4497"/>
                  </a:cubicBezTo>
                  <a:cubicBezTo>
                    <a:pt x="3310" y="4314"/>
                    <a:pt x="3242" y="4109"/>
                    <a:pt x="3150" y="3926"/>
                  </a:cubicBezTo>
                  <a:cubicBezTo>
                    <a:pt x="3059" y="3767"/>
                    <a:pt x="2922" y="3607"/>
                    <a:pt x="2785" y="3493"/>
                  </a:cubicBezTo>
                  <a:cubicBezTo>
                    <a:pt x="2648" y="3379"/>
                    <a:pt x="2511" y="3287"/>
                    <a:pt x="2329" y="3242"/>
                  </a:cubicBezTo>
                  <a:cubicBezTo>
                    <a:pt x="2169" y="3173"/>
                    <a:pt x="1986" y="3127"/>
                    <a:pt x="1804" y="3105"/>
                  </a:cubicBezTo>
                  <a:cubicBezTo>
                    <a:pt x="1689" y="3105"/>
                    <a:pt x="1575" y="3082"/>
                    <a:pt x="1438" y="3059"/>
                  </a:cubicBezTo>
                  <a:cubicBezTo>
                    <a:pt x="1575" y="2991"/>
                    <a:pt x="1689" y="2899"/>
                    <a:pt x="1804" y="2808"/>
                  </a:cubicBezTo>
                  <a:cubicBezTo>
                    <a:pt x="1963" y="2671"/>
                    <a:pt x="2100" y="2511"/>
                    <a:pt x="2237" y="2329"/>
                  </a:cubicBezTo>
                  <a:cubicBezTo>
                    <a:pt x="2351" y="2169"/>
                    <a:pt x="2420" y="2009"/>
                    <a:pt x="2511" y="1804"/>
                  </a:cubicBezTo>
                  <a:cubicBezTo>
                    <a:pt x="2580" y="1644"/>
                    <a:pt x="2625" y="1461"/>
                    <a:pt x="2648" y="1279"/>
                  </a:cubicBezTo>
                  <a:cubicBezTo>
                    <a:pt x="2694" y="1096"/>
                    <a:pt x="2671" y="936"/>
                    <a:pt x="2648" y="754"/>
                  </a:cubicBezTo>
                  <a:cubicBezTo>
                    <a:pt x="2602" y="594"/>
                    <a:pt x="2534" y="434"/>
                    <a:pt x="2420" y="320"/>
                  </a:cubicBezTo>
                  <a:cubicBezTo>
                    <a:pt x="2283" y="183"/>
                    <a:pt x="2123" y="92"/>
                    <a:pt x="1941" y="46"/>
                  </a:cubicBezTo>
                  <a:cubicBezTo>
                    <a:pt x="1826" y="23"/>
                    <a:pt x="1712" y="0"/>
                    <a:pt x="1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2" name="Google Shape;6232;p23"/>
          <p:cNvGrpSpPr/>
          <p:nvPr/>
        </p:nvGrpSpPr>
        <p:grpSpPr>
          <a:xfrm>
            <a:off x="6884431" y="1104849"/>
            <a:ext cx="1185086" cy="1846354"/>
            <a:chOff x="231900" y="729199"/>
            <a:chExt cx="1185086" cy="1846354"/>
          </a:xfrm>
        </p:grpSpPr>
        <p:sp>
          <p:nvSpPr>
            <p:cNvPr id="6233" name="Google Shape;6233;p23"/>
            <p:cNvSpPr/>
            <p:nvPr/>
          </p:nvSpPr>
          <p:spPr>
            <a:xfrm>
              <a:off x="231900" y="729199"/>
              <a:ext cx="1185086" cy="1846354"/>
            </a:xfrm>
            <a:custGeom>
              <a:avLst/>
              <a:gdLst/>
              <a:ahLst/>
              <a:cxnLst/>
              <a:rect l="l" t="t" r="r" b="b"/>
              <a:pathLst>
                <a:path w="21434" h="33394" extrusionOk="0">
                  <a:moveTo>
                    <a:pt x="3310" y="0"/>
                  </a:moveTo>
                  <a:cubicBezTo>
                    <a:pt x="3013" y="0"/>
                    <a:pt x="2694" y="46"/>
                    <a:pt x="2443" y="137"/>
                  </a:cubicBezTo>
                  <a:cubicBezTo>
                    <a:pt x="1963" y="274"/>
                    <a:pt x="1552" y="571"/>
                    <a:pt x="1233" y="982"/>
                  </a:cubicBezTo>
                  <a:cubicBezTo>
                    <a:pt x="1073" y="1164"/>
                    <a:pt x="982" y="1347"/>
                    <a:pt x="913" y="1461"/>
                  </a:cubicBezTo>
                  <a:cubicBezTo>
                    <a:pt x="845" y="1598"/>
                    <a:pt x="776" y="1758"/>
                    <a:pt x="708" y="1940"/>
                  </a:cubicBezTo>
                  <a:cubicBezTo>
                    <a:pt x="616" y="2214"/>
                    <a:pt x="571" y="2488"/>
                    <a:pt x="525" y="2785"/>
                  </a:cubicBezTo>
                  <a:cubicBezTo>
                    <a:pt x="457" y="3333"/>
                    <a:pt x="480" y="3858"/>
                    <a:pt x="502" y="4246"/>
                  </a:cubicBezTo>
                  <a:cubicBezTo>
                    <a:pt x="502" y="4405"/>
                    <a:pt x="502" y="4542"/>
                    <a:pt x="525" y="4679"/>
                  </a:cubicBezTo>
                  <a:cubicBezTo>
                    <a:pt x="343" y="5889"/>
                    <a:pt x="228" y="7167"/>
                    <a:pt x="183" y="8788"/>
                  </a:cubicBezTo>
                  <a:cubicBezTo>
                    <a:pt x="183" y="8811"/>
                    <a:pt x="160" y="8833"/>
                    <a:pt x="160" y="8856"/>
                  </a:cubicBezTo>
                  <a:cubicBezTo>
                    <a:pt x="160" y="8879"/>
                    <a:pt x="137" y="8902"/>
                    <a:pt x="137" y="8925"/>
                  </a:cubicBezTo>
                  <a:cubicBezTo>
                    <a:pt x="0" y="9381"/>
                    <a:pt x="46" y="9838"/>
                    <a:pt x="228" y="10271"/>
                  </a:cubicBezTo>
                  <a:lnTo>
                    <a:pt x="6072" y="23898"/>
                  </a:lnTo>
                  <a:cubicBezTo>
                    <a:pt x="6049" y="23967"/>
                    <a:pt x="6026" y="24012"/>
                    <a:pt x="6026" y="24081"/>
                  </a:cubicBezTo>
                  <a:cubicBezTo>
                    <a:pt x="5980" y="24218"/>
                    <a:pt x="5935" y="24355"/>
                    <a:pt x="5912" y="24492"/>
                  </a:cubicBezTo>
                  <a:cubicBezTo>
                    <a:pt x="5866" y="24720"/>
                    <a:pt x="5866" y="24925"/>
                    <a:pt x="5866" y="25039"/>
                  </a:cubicBezTo>
                  <a:cubicBezTo>
                    <a:pt x="5866" y="25268"/>
                    <a:pt x="5912" y="25473"/>
                    <a:pt x="5935" y="25610"/>
                  </a:cubicBezTo>
                  <a:cubicBezTo>
                    <a:pt x="6003" y="25907"/>
                    <a:pt x="6117" y="26135"/>
                    <a:pt x="6186" y="26272"/>
                  </a:cubicBezTo>
                  <a:cubicBezTo>
                    <a:pt x="6277" y="26409"/>
                    <a:pt x="6346" y="26546"/>
                    <a:pt x="6460" y="26660"/>
                  </a:cubicBezTo>
                  <a:cubicBezTo>
                    <a:pt x="6460" y="26751"/>
                    <a:pt x="6483" y="26843"/>
                    <a:pt x="6505" y="26888"/>
                  </a:cubicBezTo>
                  <a:cubicBezTo>
                    <a:pt x="6574" y="27185"/>
                    <a:pt x="6711" y="27482"/>
                    <a:pt x="6916" y="27756"/>
                  </a:cubicBezTo>
                  <a:cubicBezTo>
                    <a:pt x="7099" y="28007"/>
                    <a:pt x="7327" y="28212"/>
                    <a:pt x="7578" y="28395"/>
                  </a:cubicBezTo>
                  <a:cubicBezTo>
                    <a:pt x="7692" y="28851"/>
                    <a:pt x="7806" y="29353"/>
                    <a:pt x="7989" y="29833"/>
                  </a:cubicBezTo>
                  <a:cubicBezTo>
                    <a:pt x="8172" y="30403"/>
                    <a:pt x="8377" y="30883"/>
                    <a:pt x="8651" y="31339"/>
                  </a:cubicBezTo>
                  <a:cubicBezTo>
                    <a:pt x="8788" y="31567"/>
                    <a:pt x="8948" y="31818"/>
                    <a:pt x="9108" y="32047"/>
                  </a:cubicBezTo>
                  <a:cubicBezTo>
                    <a:pt x="9244" y="32229"/>
                    <a:pt x="9404" y="32389"/>
                    <a:pt x="9564" y="32549"/>
                  </a:cubicBezTo>
                  <a:cubicBezTo>
                    <a:pt x="9724" y="32686"/>
                    <a:pt x="9929" y="32823"/>
                    <a:pt x="10135" y="32937"/>
                  </a:cubicBezTo>
                  <a:cubicBezTo>
                    <a:pt x="10409" y="33074"/>
                    <a:pt x="10705" y="33188"/>
                    <a:pt x="11002" y="33256"/>
                  </a:cubicBezTo>
                  <a:cubicBezTo>
                    <a:pt x="11367" y="33348"/>
                    <a:pt x="11732" y="33393"/>
                    <a:pt x="12143" y="33393"/>
                  </a:cubicBezTo>
                  <a:lnTo>
                    <a:pt x="12212" y="33393"/>
                  </a:lnTo>
                  <a:cubicBezTo>
                    <a:pt x="12531" y="33393"/>
                    <a:pt x="12874" y="33348"/>
                    <a:pt x="13262" y="33302"/>
                  </a:cubicBezTo>
                  <a:cubicBezTo>
                    <a:pt x="13855" y="33211"/>
                    <a:pt x="14494" y="33051"/>
                    <a:pt x="15202" y="32823"/>
                  </a:cubicBezTo>
                  <a:cubicBezTo>
                    <a:pt x="15818" y="32640"/>
                    <a:pt x="16412" y="32389"/>
                    <a:pt x="17028" y="32092"/>
                  </a:cubicBezTo>
                  <a:cubicBezTo>
                    <a:pt x="17530" y="31841"/>
                    <a:pt x="18032" y="31545"/>
                    <a:pt x="18512" y="31248"/>
                  </a:cubicBezTo>
                  <a:cubicBezTo>
                    <a:pt x="19082" y="30883"/>
                    <a:pt x="19539" y="30495"/>
                    <a:pt x="19972" y="30107"/>
                  </a:cubicBezTo>
                  <a:cubicBezTo>
                    <a:pt x="20201" y="29878"/>
                    <a:pt x="20429" y="29627"/>
                    <a:pt x="20611" y="29376"/>
                  </a:cubicBezTo>
                  <a:cubicBezTo>
                    <a:pt x="20863" y="29057"/>
                    <a:pt x="21068" y="28691"/>
                    <a:pt x="21205" y="28372"/>
                  </a:cubicBezTo>
                  <a:cubicBezTo>
                    <a:pt x="21205" y="28349"/>
                    <a:pt x="21228" y="28303"/>
                    <a:pt x="21251" y="28281"/>
                  </a:cubicBezTo>
                  <a:cubicBezTo>
                    <a:pt x="21388" y="27938"/>
                    <a:pt x="21433" y="27596"/>
                    <a:pt x="21433" y="27231"/>
                  </a:cubicBezTo>
                  <a:cubicBezTo>
                    <a:pt x="21433" y="27002"/>
                    <a:pt x="21410" y="26774"/>
                    <a:pt x="21365" y="26569"/>
                  </a:cubicBezTo>
                  <a:cubicBezTo>
                    <a:pt x="21296" y="26272"/>
                    <a:pt x="21205" y="25998"/>
                    <a:pt x="21114" y="25747"/>
                  </a:cubicBezTo>
                  <a:cubicBezTo>
                    <a:pt x="20954" y="25245"/>
                    <a:pt x="20726" y="24765"/>
                    <a:pt x="20429" y="24263"/>
                  </a:cubicBezTo>
                  <a:cubicBezTo>
                    <a:pt x="20155" y="23784"/>
                    <a:pt x="19835" y="23327"/>
                    <a:pt x="19516" y="22894"/>
                  </a:cubicBezTo>
                  <a:cubicBezTo>
                    <a:pt x="19539" y="22711"/>
                    <a:pt x="19539" y="22506"/>
                    <a:pt x="19516" y="22323"/>
                  </a:cubicBezTo>
                  <a:cubicBezTo>
                    <a:pt x="19447" y="21958"/>
                    <a:pt x="19333" y="21616"/>
                    <a:pt x="19151" y="21319"/>
                  </a:cubicBezTo>
                  <a:cubicBezTo>
                    <a:pt x="19082" y="21228"/>
                    <a:pt x="19037" y="21136"/>
                    <a:pt x="18945" y="21045"/>
                  </a:cubicBezTo>
                  <a:cubicBezTo>
                    <a:pt x="18945" y="20954"/>
                    <a:pt x="18922" y="20885"/>
                    <a:pt x="18900" y="20794"/>
                  </a:cubicBezTo>
                  <a:cubicBezTo>
                    <a:pt x="18808" y="20429"/>
                    <a:pt x="18626" y="20086"/>
                    <a:pt x="18352" y="19790"/>
                  </a:cubicBezTo>
                  <a:cubicBezTo>
                    <a:pt x="18169" y="19561"/>
                    <a:pt x="17941" y="19356"/>
                    <a:pt x="17644" y="19196"/>
                  </a:cubicBezTo>
                  <a:cubicBezTo>
                    <a:pt x="17553" y="19128"/>
                    <a:pt x="17439" y="19082"/>
                    <a:pt x="17347" y="19036"/>
                  </a:cubicBezTo>
                  <a:lnTo>
                    <a:pt x="11504" y="5387"/>
                  </a:lnTo>
                  <a:cubicBezTo>
                    <a:pt x="11436" y="5250"/>
                    <a:pt x="11367" y="5136"/>
                    <a:pt x="11299" y="5022"/>
                  </a:cubicBezTo>
                  <a:cubicBezTo>
                    <a:pt x="11185" y="4839"/>
                    <a:pt x="11048" y="4679"/>
                    <a:pt x="10888" y="4565"/>
                  </a:cubicBezTo>
                  <a:cubicBezTo>
                    <a:pt x="10523" y="4246"/>
                    <a:pt x="10180" y="3972"/>
                    <a:pt x="9838" y="3721"/>
                  </a:cubicBezTo>
                  <a:cubicBezTo>
                    <a:pt x="9496" y="3492"/>
                    <a:pt x="9153" y="3241"/>
                    <a:pt x="8742" y="2967"/>
                  </a:cubicBezTo>
                  <a:cubicBezTo>
                    <a:pt x="8058" y="2556"/>
                    <a:pt x="7373" y="2146"/>
                    <a:pt x="6688" y="1758"/>
                  </a:cubicBezTo>
                  <a:lnTo>
                    <a:pt x="6528" y="1621"/>
                  </a:lnTo>
                  <a:cubicBezTo>
                    <a:pt x="6300" y="1392"/>
                    <a:pt x="6117" y="1233"/>
                    <a:pt x="5935" y="1096"/>
                  </a:cubicBezTo>
                  <a:cubicBezTo>
                    <a:pt x="5661" y="867"/>
                    <a:pt x="5387" y="662"/>
                    <a:pt x="5113" y="525"/>
                  </a:cubicBezTo>
                  <a:cubicBezTo>
                    <a:pt x="4953" y="434"/>
                    <a:pt x="4771" y="342"/>
                    <a:pt x="4611" y="274"/>
                  </a:cubicBezTo>
                  <a:cubicBezTo>
                    <a:pt x="4405" y="183"/>
                    <a:pt x="4200" y="114"/>
                    <a:pt x="3995" y="69"/>
                  </a:cubicBezTo>
                  <a:cubicBezTo>
                    <a:pt x="3766" y="23"/>
                    <a:pt x="3538" y="0"/>
                    <a:pt x="3310"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23"/>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23"/>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23"/>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23"/>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rgbClr val="FE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23"/>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23"/>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23"/>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23"/>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23"/>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23"/>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23"/>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23"/>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EDC3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23"/>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23"/>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23"/>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23"/>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23"/>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23"/>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23"/>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23"/>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23"/>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23"/>
            <p:cNvSpPr/>
            <p:nvPr/>
          </p:nvSpPr>
          <p:spPr>
            <a:xfrm>
              <a:off x="739192" y="2064413"/>
              <a:ext cx="16476" cy="45448"/>
            </a:xfrm>
            <a:custGeom>
              <a:avLst/>
              <a:gdLst/>
              <a:ahLst/>
              <a:cxnLst/>
              <a:rect l="l" t="t" r="r" b="b"/>
              <a:pathLst>
                <a:path w="298" h="822" extrusionOk="0">
                  <a:moveTo>
                    <a:pt x="161" y="0"/>
                  </a:moveTo>
                  <a:cubicBezTo>
                    <a:pt x="138" y="0"/>
                    <a:pt x="115" y="0"/>
                    <a:pt x="92" y="23"/>
                  </a:cubicBezTo>
                  <a:cubicBezTo>
                    <a:pt x="69" y="46"/>
                    <a:pt x="47" y="91"/>
                    <a:pt x="24" y="137"/>
                  </a:cubicBezTo>
                  <a:cubicBezTo>
                    <a:pt x="24" y="183"/>
                    <a:pt x="1" y="228"/>
                    <a:pt x="1" y="297"/>
                  </a:cubicBezTo>
                  <a:cubicBezTo>
                    <a:pt x="1" y="388"/>
                    <a:pt x="1" y="480"/>
                    <a:pt x="24" y="571"/>
                  </a:cubicBezTo>
                  <a:cubicBezTo>
                    <a:pt x="24" y="616"/>
                    <a:pt x="24" y="685"/>
                    <a:pt x="24" y="731"/>
                  </a:cubicBezTo>
                  <a:cubicBezTo>
                    <a:pt x="47" y="776"/>
                    <a:pt x="92" y="822"/>
                    <a:pt x="138" y="822"/>
                  </a:cubicBezTo>
                  <a:cubicBezTo>
                    <a:pt x="184" y="799"/>
                    <a:pt x="206" y="753"/>
                    <a:pt x="206" y="708"/>
                  </a:cubicBezTo>
                  <a:lnTo>
                    <a:pt x="184" y="571"/>
                  </a:lnTo>
                  <a:cubicBezTo>
                    <a:pt x="184" y="502"/>
                    <a:pt x="184" y="411"/>
                    <a:pt x="184" y="343"/>
                  </a:cubicBezTo>
                  <a:cubicBezTo>
                    <a:pt x="184" y="297"/>
                    <a:pt x="184" y="228"/>
                    <a:pt x="184" y="183"/>
                  </a:cubicBezTo>
                  <a:cubicBezTo>
                    <a:pt x="229" y="183"/>
                    <a:pt x="252" y="183"/>
                    <a:pt x="275" y="160"/>
                  </a:cubicBezTo>
                  <a:cubicBezTo>
                    <a:pt x="298" y="114"/>
                    <a:pt x="298" y="69"/>
                    <a:pt x="252" y="46"/>
                  </a:cubicBezTo>
                  <a:cubicBezTo>
                    <a:pt x="252" y="46"/>
                    <a:pt x="252" y="23"/>
                    <a:pt x="252" y="23"/>
                  </a:cubicBezTo>
                  <a:cubicBezTo>
                    <a:pt x="229" y="23"/>
                    <a:pt x="229" y="0"/>
                    <a:pt x="20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23"/>
            <p:cNvSpPr/>
            <p:nvPr/>
          </p:nvSpPr>
          <p:spPr>
            <a:xfrm>
              <a:off x="753125" y="2059326"/>
              <a:ext cx="31571" cy="101015"/>
            </a:xfrm>
            <a:custGeom>
              <a:avLst/>
              <a:gdLst/>
              <a:ahLst/>
              <a:cxnLst/>
              <a:rect l="l" t="t" r="r" b="b"/>
              <a:pathLst>
                <a:path w="571" h="1827" extrusionOk="0">
                  <a:moveTo>
                    <a:pt x="107" y="93"/>
                  </a:moveTo>
                  <a:lnTo>
                    <a:pt x="107" y="93"/>
                  </a:lnTo>
                  <a:cubicBezTo>
                    <a:pt x="101" y="95"/>
                    <a:pt x="91" y="101"/>
                    <a:pt x="91" y="115"/>
                  </a:cubicBezTo>
                  <a:cubicBezTo>
                    <a:pt x="99" y="107"/>
                    <a:pt x="104" y="100"/>
                    <a:pt x="107" y="93"/>
                  </a:cubicBezTo>
                  <a:close/>
                  <a:moveTo>
                    <a:pt x="183" y="1"/>
                  </a:moveTo>
                  <a:cubicBezTo>
                    <a:pt x="160" y="1"/>
                    <a:pt x="114" y="24"/>
                    <a:pt x="114" y="69"/>
                  </a:cubicBezTo>
                  <a:cubicBezTo>
                    <a:pt x="114" y="69"/>
                    <a:pt x="114" y="80"/>
                    <a:pt x="107" y="93"/>
                  </a:cubicBezTo>
                  <a:lnTo>
                    <a:pt x="107" y="93"/>
                  </a:lnTo>
                  <a:cubicBezTo>
                    <a:pt x="111" y="92"/>
                    <a:pt x="114" y="92"/>
                    <a:pt x="114" y="92"/>
                  </a:cubicBezTo>
                  <a:lnTo>
                    <a:pt x="114" y="92"/>
                  </a:lnTo>
                  <a:lnTo>
                    <a:pt x="91" y="115"/>
                  </a:lnTo>
                  <a:cubicBezTo>
                    <a:pt x="91" y="161"/>
                    <a:pt x="69" y="229"/>
                    <a:pt x="46" y="275"/>
                  </a:cubicBezTo>
                  <a:cubicBezTo>
                    <a:pt x="46" y="320"/>
                    <a:pt x="23" y="343"/>
                    <a:pt x="23" y="366"/>
                  </a:cubicBezTo>
                  <a:cubicBezTo>
                    <a:pt x="23" y="412"/>
                    <a:pt x="0" y="457"/>
                    <a:pt x="0" y="503"/>
                  </a:cubicBezTo>
                  <a:cubicBezTo>
                    <a:pt x="0" y="617"/>
                    <a:pt x="0" y="731"/>
                    <a:pt x="0" y="823"/>
                  </a:cubicBezTo>
                  <a:cubicBezTo>
                    <a:pt x="0" y="868"/>
                    <a:pt x="0" y="914"/>
                    <a:pt x="0" y="937"/>
                  </a:cubicBezTo>
                  <a:cubicBezTo>
                    <a:pt x="23" y="982"/>
                    <a:pt x="23" y="1028"/>
                    <a:pt x="23" y="1074"/>
                  </a:cubicBezTo>
                  <a:cubicBezTo>
                    <a:pt x="46" y="1165"/>
                    <a:pt x="69" y="1256"/>
                    <a:pt x="91" y="1325"/>
                  </a:cubicBezTo>
                  <a:cubicBezTo>
                    <a:pt x="91" y="1393"/>
                    <a:pt x="114" y="1439"/>
                    <a:pt x="137" y="1485"/>
                  </a:cubicBezTo>
                  <a:cubicBezTo>
                    <a:pt x="183" y="1553"/>
                    <a:pt x="205" y="1621"/>
                    <a:pt x="251" y="1690"/>
                  </a:cubicBezTo>
                  <a:cubicBezTo>
                    <a:pt x="297" y="1736"/>
                    <a:pt x="342" y="1804"/>
                    <a:pt x="411" y="1827"/>
                  </a:cubicBezTo>
                  <a:lnTo>
                    <a:pt x="457" y="1827"/>
                  </a:lnTo>
                  <a:cubicBezTo>
                    <a:pt x="502" y="1827"/>
                    <a:pt x="525" y="1804"/>
                    <a:pt x="548" y="1781"/>
                  </a:cubicBezTo>
                  <a:cubicBezTo>
                    <a:pt x="548" y="1758"/>
                    <a:pt x="571" y="1736"/>
                    <a:pt x="571" y="1713"/>
                  </a:cubicBezTo>
                  <a:cubicBezTo>
                    <a:pt x="548" y="1667"/>
                    <a:pt x="548" y="1644"/>
                    <a:pt x="525" y="1621"/>
                  </a:cubicBezTo>
                  <a:cubicBezTo>
                    <a:pt x="502" y="1621"/>
                    <a:pt x="502" y="1621"/>
                    <a:pt x="502" y="1599"/>
                  </a:cubicBezTo>
                  <a:cubicBezTo>
                    <a:pt x="479" y="1576"/>
                    <a:pt x="434" y="1553"/>
                    <a:pt x="411" y="1507"/>
                  </a:cubicBezTo>
                  <a:cubicBezTo>
                    <a:pt x="388" y="1439"/>
                    <a:pt x="365" y="1370"/>
                    <a:pt x="320" y="1325"/>
                  </a:cubicBezTo>
                  <a:cubicBezTo>
                    <a:pt x="297" y="1233"/>
                    <a:pt x="274" y="1165"/>
                    <a:pt x="251" y="1096"/>
                  </a:cubicBezTo>
                  <a:cubicBezTo>
                    <a:pt x="251" y="1096"/>
                    <a:pt x="251" y="1074"/>
                    <a:pt x="251" y="1074"/>
                  </a:cubicBezTo>
                  <a:cubicBezTo>
                    <a:pt x="228" y="1005"/>
                    <a:pt x="228" y="914"/>
                    <a:pt x="205" y="845"/>
                  </a:cubicBezTo>
                  <a:cubicBezTo>
                    <a:pt x="205" y="754"/>
                    <a:pt x="183" y="640"/>
                    <a:pt x="183" y="549"/>
                  </a:cubicBezTo>
                  <a:cubicBezTo>
                    <a:pt x="183" y="503"/>
                    <a:pt x="183" y="457"/>
                    <a:pt x="205" y="412"/>
                  </a:cubicBezTo>
                  <a:cubicBezTo>
                    <a:pt x="205" y="366"/>
                    <a:pt x="205" y="343"/>
                    <a:pt x="205" y="298"/>
                  </a:cubicBezTo>
                  <a:cubicBezTo>
                    <a:pt x="228" y="229"/>
                    <a:pt x="251" y="161"/>
                    <a:pt x="274" y="92"/>
                  </a:cubicBezTo>
                  <a:cubicBezTo>
                    <a:pt x="274" y="47"/>
                    <a:pt x="251" y="1"/>
                    <a:pt x="20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23"/>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23"/>
            <p:cNvSpPr/>
            <p:nvPr/>
          </p:nvSpPr>
          <p:spPr>
            <a:xfrm>
              <a:off x="777066" y="2156527"/>
              <a:ext cx="29083" cy="69444"/>
            </a:xfrm>
            <a:custGeom>
              <a:avLst/>
              <a:gdLst/>
              <a:ahLst/>
              <a:cxnLst/>
              <a:rect l="l" t="t" r="r" b="b"/>
              <a:pathLst>
                <a:path w="526" h="1256" extrusionOk="0">
                  <a:moveTo>
                    <a:pt x="92" y="0"/>
                  </a:moveTo>
                  <a:cubicBezTo>
                    <a:pt x="69" y="0"/>
                    <a:pt x="24" y="23"/>
                    <a:pt x="24" y="46"/>
                  </a:cubicBezTo>
                  <a:cubicBezTo>
                    <a:pt x="24" y="115"/>
                    <a:pt x="1" y="160"/>
                    <a:pt x="1" y="206"/>
                  </a:cubicBezTo>
                  <a:cubicBezTo>
                    <a:pt x="1" y="297"/>
                    <a:pt x="1" y="366"/>
                    <a:pt x="1" y="457"/>
                  </a:cubicBezTo>
                  <a:cubicBezTo>
                    <a:pt x="24" y="503"/>
                    <a:pt x="24" y="571"/>
                    <a:pt x="24" y="640"/>
                  </a:cubicBezTo>
                  <a:cubicBezTo>
                    <a:pt x="46" y="685"/>
                    <a:pt x="46" y="754"/>
                    <a:pt x="69" y="799"/>
                  </a:cubicBezTo>
                  <a:cubicBezTo>
                    <a:pt x="92" y="891"/>
                    <a:pt x="138" y="982"/>
                    <a:pt x="206" y="1073"/>
                  </a:cubicBezTo>
                  <a:cubicBezTo>
                    <a:pt x="206" y="1096"/>
                    <a:pt x="229" y="1142"/>
                    <a:pt x="252" y="1165"/>
                  </a:cubicBezTo>
                  <a:cubicBezTo>
                    <a:pt x="275" y="1187"/>
                    <a:pt x="320" y="1233"/>
                    <a:pt x="366" y="1256"/>
                  </a:cubicBezTo>
                  <a:cubicBezTo>
                    <a:pt x="389" y="1256"/>
                    <a:pt x="434" y="1256"/>
                    <a:pt x="480" y="1233"/>
                  </a:cubicBezTo>
                  <a:cubicBezTo>
                    <a:pt x="526" y="1210"/>
                    <a:pt x="526" y="1142"/>
                    <a:pt x="526" y="1096"/>
                  </a:cubicBezTo>
                  <a:cubicBezTo>
                    <a:pt x="503" y="1050"/>
                    <a:pt x="480" y="1050"/>
                    <a:pt x="457" y="1005"/>
                  </a:cubicBezTo>
                  <a:lnTo>
                    <a:pt x="434" y="1005"/>
                  </a:lnTo>
                  <a:cubicBezTo>
                    <a:pt x="389" y="959"/>
                    <a:pt x="366" y="913"/>
                    <a:pt x="343" y="868"/>
                  </a:cubicBezTo>
                  <a:cubicBezTo>
                    <a:pt x="297" y="822"/>
                    <a:pt x="275" y="754"/>
                    <a:pt x="252" y="685"/>
                  </a:cubicBezTo>
                  <a:cubicBezTo>
                    <a:pt x="229" y="640"/>
                    <a:pt x="206" y="571"/>
                    <a:pt x="206" y="525"/>
                  </a:cubicBezTo>
                  <a:cubicBezTo>
                    <a:pt x="184" y="414"/>
                    <a:pt x="162" y="324"/>
                    <a:pt x="161" y="213"/>
                  </a:cubicBezTo>
                  <a:lnTo>
                    <a:pt x="161" y="213"/>
                  </a:lnTo>
                  <a:cubicBezTo>
                    <a:pt x="161" y="173"/>
                    <a:pt x="163" y="132"/>
                    <a:pt x="183" y="92"/>
                  </a:cubicBezTo>
                  <a:cubicBezTo>
                    <a:pt x="183" y="46"/>
                    <a:pt x="161" y="0"/>
                    <a:pt x="11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23"/>
            <p:cNvSpPr/>
            <p:nvPr/>
          </p:nvSpPr>
          <p:spPr>
            <a:xfrm>
              <a:off x="755613" y="2053023"/>
              <a:ext cx="37929" cy="109087"/>
            </a:xfrm>
            <a:custGeom>
              <a:avLst/>
              <a:gdLst/>
              <a:ahLst/>
              <a:cxnLst/>
              <a:rect l="l" t="t" r="r" b="b"/>
              <a:pathLst>
                <a:path w="686" h="1973" extrusionOk="0">
                  <a:moveTo>
                    <a:pt x="389" y="1"/>
                  </a:moveTo>
                  <a:cubicBezTo>
                    <a:pt x="366" y="1"/>
                    <a:pt x="366" y="1"/>
                    <a:pt x="343" y="24"/>
                  </a:cubicBezTo>
                  <a:cubicBezTo>
                    <a:pt x="297" y="46"/>
                    <a:pt x="252" y="92"/>
                    <a:pt x="206" y="138"/>
                  </a:cubicBezTo>
                  <a:cubicBezTo>
                    <a:pt x="160" y="206"/>
                    <a:pt x="115" y="252"/>
                    <a:pt x="92" y="320"/>
                  </a:cubicBezTo>
                  <a:cubicBezTo>
                    <a:pt x="24" y="457"/>
                    <a:pt x="1" y="617"/>
                    <a:pt x="1" y="754"/>
                  </a:cubicBezTo>
                  <a:cubicBezTo>
                    <a:pt x="1" y="868"/>
                    <a:pt x="1" y="959"/>
                    <a:pt x="1" y="1051"/>
                  </a:cubicBezTo>
                  <a:cubicBezTo>
                    <a:pt x="1" y="1142"/>
                    <a:pt x="24" y="1210"/>
                    <a:pt x="46" y="1302"/>
                  </a:cubicBezTo>
                  <a:cubicBezTo>
                    <a:pt x="69" y="1370"/>
                    <a:pt x="92" y="1439"/>
                    <a:pt x="115" y="1507"/>
                  </a:cubicBezTo>
                  <a:cubicBezTo>
                    <a:pt x="138" y="1576"/>
                    <a:pt x="183" y="1644"/>
                    <a:pt x="206" y="1713"/>
                  </a:cubicBezTo>
                  <a:cubicBezTo>
                    <a:pt x="252" y="1758"/>
                    <a:pt x="275" y="1804"/>
                    <a:pt x="320" y="1850"/>
                  </a:cubicBezTo>
                  <a:cubicBezTo>
                    <a:pt x="343" y="1872"/>
                    <a:pt x="366" y="1895"/>
                    <a:pt x="389" y="1918"/>
                  </a:cubicBezTo>
                  <a:cubicBezTo>
                    <a:pt x="412" y="1918"/>
                    <a:pt x="434" y="1941"/>
                    <a:pt x="457" y="1941"/>
                  </a:cubicBezTo>
                  <a:cubicBezTo>
                    <a:pt x="480" y="1964"/>
                    <a:pt x="480" y="1964"/>
                    <a:pt x="503" y="1964"/>
                  </a:cubicBezTo>
                  <a:cubicBezTo>
                    <a:pt x="515" y="1970"/>
                    <a:pt x="529" y="1973"/>
                    <a:pt x="543" y="1973"/>
                  </a:cubicBezTo>
                  <a:cubicBezTo>
                    <a:pt x="582" y="1973"/>
                    <a:pt x="623" y="1951"/>
                    <a:pt x="640" y="1918"/>
                  </a:cubicBezTo>
                  <a:cubicBezTo>
                    <a:pt x="663" y="1895"/>
                    <a:pt x="663" y="1895"/>
                    <a:pt x="685" y="1872"/>
                  </a:cubicBezTo>
                  <a:cubicBezTo>
                    <a:pt x="685" y="1827"/>
                    <a:pt x="685" y="1781"/>
                    <a:pt x="663" y="1758"/>
                  </a:cubicBezTo>
                  <a:cubicBezTo>
                    <a:pt x="640" y="1758"/>
                    <a:pt x="640" y="1735"/>
                    <a:pt x="617" y="1735"/>
                  </a:cubicBezTo>
                  <a:cubicBezTo>
                    <a:pt x="617" y="1713"/>
                    <a:pt x="594" y="1690"/>
                    <a:pt x="571" y="1690"/>
                  </a:cubicBezTo>
                  <a:cubicBezTo>
                    <a:pt x="549" y="1667"/>
                    <a:pt x="526" y="1644"/>
                    <a:pt x="503" y="1621"/>
                  </a:cubicBezTo>
                  <a:cubicBezTo>
                    <a:pt x="480" y="1599"/>
                    <a:pt x="457" y="1553"/>
                    <a:pt x="434" y="1507"/>
                  </a:cubicBezTo>
                  <a:cubicBezTo>
                    <a:pt x="389" y="1439"/>
                    <a:pt x="366" y="1393"/>
                    <a:pt x="343" y="1325"/>
                  </a:cubicBezTo>
                  <a:cubicBezTo>
                    <a:pt x="320" y="1256"/>
                    <a:pt x="297" y="1210"/>
                    <a:pt x="275" y="1142"/>
                  </a:cubicBezTo>
                  <a:cubicBezTo>
                    <a:pt x="275" y="1074"/>
                    <a:pt x="252" y="982"/>
                    <a:pt x="252" y="914"/>
                  </a:cubicBezTo>
                  <a:cubicBezTo>
                    <a:pt x="252" y="830"/>
                    <a:pt x="252" y="766"/>
                    <a:pt x="252" y="686"/>
                  </a:cubicBezTo>
                  <a:cubicBezTo>
                    <a:pt x="252" y="640"/>
                    <a:pt x="252" y="594"/>
                    <a:pt x="252" y="571"/>
                  </a:cubicBezTo>
                  <a:cubicBezTo>
                    <a:pt x="252" y="526"/>
                    <a:pt x="252" y="480"/>
                    <a:pt x="275" y="457"/>
                  </a:cubicBezTo>
                  <a:cubicBezTo>
                    <a:pt x="297" y="389"/>
                    <a:pt x="320" y="320"/>
                    <a:pt x="343" y="275"/>
                  </a:cubicBezTo>
                  <a:cubicBezTo>
                    <a:pt x="366" y="252"/>
                    <a:pt x="389" y="229"/>
                    <a:pt x="412" y="206"/>
                  </a:cubicBezTo>
                  <a:cubicBezTo>
                    <a:pt x="412" y="183"/>
                    <a:pt x="434" y="183"/>
                    <a:pt x="457" y="161"/>
                  </a:cubicBezTo>
                  <a:cubicBezTo>
                    <a:pt x="503" y="138"/>
                    <a:pt x="503" y="69"/>
                    <a:pt x="480" y="46"/>
                  </a:cubicBezTo>
                  <a:cubicBezTo>
                    <a:pt x="457" y="24"/>
                    <a:pt x="434" y="1"/>
                    <a:pt x="389"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23"/>
            <p:cNvSpPr/>
            <p:nvPr/>
          </p:nvSpPr>
          <p:spPr>
            <a:xfrm>
              <a:off x="779609" y="2155255"/>
              <a:ext cx="37929" cy="71269"/>
            </a:xfrm>
            <a:custGeom>
              <a:avLst/>
              <a:gdLst/>
              <a:ahLst/>
              <a:cxnLst/>
              <a:rect l="l" t="t" r="r" b="b"/>
              <a:pathLst>
                <a:path w="686" h="1289" extrusionOk="0">
                  <a:moveTo>
                    <a:pt x="183" y="1"/>
                  </a:moveTo>
                  <a:cubicBezTo>
                    <a:pt x="160" y="1"/>
                    <a:pt x="137" y="23"/>
                    <a:pt x="115" y="46"/>
                  </a:cubicBezTo>
                  <a:cubicBezTo>
                    <a:pt x="92" y="69"/>
                    <a:pt x="69" y="115"/>
                    <a:pt x="46" y="138"/>
                  </a:cubicBezTo>
                  <a:cubicBezTo>
                    <a:pt x="46" y="183"/>
                    <a:pt x="23" y="229"/>
                    <a:pt x="23" y="252"/>
                  </a:cubicBezTo>
                  <a:cubicBezTo>
                    <a:pt x="0" y="320"/>
                    <a:pt x="0" y="389"/>
                    <a:pt x="23" y="457"/>
                  </a:cubicBezTo>
                  <a:cubicBezTo>
                    <a:pt x="23" y="503"/>
                    <a:pt x="23" y="571"/>
                    <a:pt x="46" y="617"/>
                  </a:cubicBezTo>
                  <a:lnTo>
                    <a:pt x="46" y="594"/>
                  </a:lnTo>
                  <a:cubicBezTo>
                    <a:pt x="69" y="685"/>
                    <a:pt x="92" y="754"/>
                    <a:pt x="115" y="822"/>
                  </a:cubicBezTo>
                  <a:cubicBezTo>
                    <a:pt x="137" y="868"/>
                    <a:pt x="183" y="936"/>
                    <a:pt x="206" y="982"/>
                  </a:cubicBezTo>
                  <a:cubicBezTo>
                    <a:pt x="251" y="1051"/>
                    <a:pt x="297" y="1096"/>
                    <a:pt x="343" y="1142"/>
                  </a:cubicBezTo>
                  <a:cubicBezTo>
                    <a:pt x="366" y="1165"/>
                    <a:pt x="388" y="1188"/>
                    <a:pt x="434" y="1210"/>
                  </a:cubicBezTo>
                  <a:cubicBezTo>
                    <a:pt x="434" y="1233"/>
                    <a:pt x="457" y="1233"/>
                    <a:pt x="480" y="1256"/>
                  </a:cubicBezTo>
                  <a:cubicBezTo>
                    <a:pt x="503" y="1256"/>
                    <a:pt x="503" y="1256"/>
                    <a:pt x="525" y="1279"/>
                  </a:cubicBezTo>
                  <a:lnTo>
                    <a:pt x="548" y="1279"/>
                  </a:lnTo>
                  <a:cubicBezTo>
                    <a:pt x="555" y="1285"/>
                    <a:pt x="565" y="1288"/>
                    <a:pt x="578" y="1288"/>
                  </a:cubicBezTo>
                  <a:cubicBezTo>
                    <a:pt x="607" y="1288"/>
                    <a:pt x="646" y="1272"/>
                    <a:pt x="662" y="1256"/>
                  </a:cubicBezTo>
                  <a:cubicBezTo>
                    <a:pt x="685" y="1233"/>
                    <a:pt x="685" y="1210"/>
                    <a:pt x="685" y="1165"/>
                  </a:cubicBezTo>
                  <a:cubicBezTo>
                    <a:pt x="685" y="1142"/>
                    <a:pt x="662" y="1142"/>
                    <a:pt x="662" y="1119"/>
                  </a:cubicBezTo>
                  <a:lnTo>
                    <a:pt x="640" y="1119"/>
                  </a:lnTo>
                  <a:cubicBezTo>
                    <a:pt x="640" y="1096"/>
                    <a:pt x="617" y="1073"/>
                    <a:pt x="594" y="1073"/>
                  </a:cubicBezTo>
                  <a:cubicBezTo>
                    <a:pt x="594" y="1051"/>
                    <a:pt x="571" y="1051"/>
                    <a:pt x="571" y="1028"/>
                  </a:cubicBezTo>
                  <a:cubicBezTo>
                    <a:pt x="525" y="1005"/>
                    <a:pt x="503" y="982"/>
                    <a:pt x="480" y="959"/>
                  </a:cubicBezTo>
                  <a:cubicBezTo>
                    <a:pt x="411" y="891"/>
                    <a:pt x="366" y="822"/>
                    <a:pt x="320" y="731"/>
                  </a:cubicBezTo>
                  <a:cubicBezTo>
                    <a:pt x="274" y="663"/>
                    <a:pt x="229" y="571"/>
                    <a:pt x="206" y="480"/>
                  </a:cubicBezTo>
                  <a:cubicBezTo>
                    <a:pt x="206" y="434"/>
                    <a:pt x="183" y="366"/>
                    <a:pt x="183" y="320"/>
                  </a:cubicBezTo>
                  <a:cubicBezTo>
                    <a:pt x="183" y="274"/>
                    <a:pt x="206" y="252"/>
                    <a:pt x="206" y="229"/>
                  </a:cubicBezTo>
                  <a:cubicBezTo>
                    <a:pt x="206" y="206"/>
                    <a:pt x="206" y="183"/>
                    <a:pt x="229" y="183"/>
                  </a:cubicBezTo>
                  <a:cubicBezTo>
                    <a:pt x="229" y="160"/>
                    <a:pt x="229" y="160"/>
                    <a:pt x="251" y="138"/>
                  </a:cubicBezTo>
                  <a:cubicBezTo>
                    <a:pt x="274" y="115"/>
                    <a:pt x="274" y="46"/>
                    <a:pt x="229" y="23"/>
                  </a:cubicBezTo>
                  <a:cubicBezTo>
                    <a:pt x="229" y="23"/>
                    <a:pt x="206" y="1"/>
                    <a:pt x="183"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23"/>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23"/>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23"/>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23"/>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23"/>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23"/>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23"/>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23"/>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23"/>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23"/>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23"/>
            <p:cNvSpPr/>
            <p:nvPr/>
          </p:nvSpPr>
          <p:spPr>
            <a:xfrm>
              <a:off x="818700" y="2204464"/>
              <a:ext cx="45504" cy="12717"/>
            </a:xfrm>
            <a:custGeom>
              <a:avLst/>
              <a:gdLst/>
              <a:ahLst/>
              <a:cxnLst/>
              <a:rect l="l" t="t" r="r" b="b"/>
              <a:pathLst>
                <a:path w="823" h="230" extrusionOk="0">
                  <a:moveTo>
                    <a:pt x="754" y="1"/>
                  </a:moveTo>
                  <a:cubicBezTo>
                    <a:pt x="709" y="24"/>
                    <a:pt x="686" y="24"/>
                    <a:pt x="640" y="46"/>
                  </a:cubicBezTo>
                  <a:cubicBezTo>
                    <a:pt x="594" y="69"/>
                    <a:pt x="549" y="69"/>
                    <a:pt x="503" y="69"/>
                  </a:cubicBezTo>
                  <a:cubicBezTo>
                    <a:pt x="457" y="92"/>
                    <a:pt x="389" y="92"/>
                    <a:pt x="343" y="92"/>
                  </a:cubicBezTo>
                  <a:cubicBezTo>
                    <a:pt x="252" y="115"/>
                    <a:pt x="138" y="138"/>
                    <a:pt x="47" y="138"/>
                  </a:cubicBezTo>
                  <a:cubicBezTo>
                    <a:pt x="24" y="138"/>
                    <a:pt x="1" y="161"/>
                    <a:pt x="1" y="183"/>
                  </a:cubicBezTo>
                  <a:cubicBezTo>
                    <a:pt x="1" y="206"/>
                    <a:pt x="24" y="229"/>
                    <a:pt x="47" y="229"/>
                  </a:cubicBezTo>
                  <a:cubicBezTo>
                    <a:pt x="184" y="229"/>
                    <a:pt x="298" y="206"/>
                    <a:pt x="412" y="183"/>
                  </a:cubicBezTo>
                  <a:cubicBezTo>
                    <a:pt x="457" y="183"/>
                    <a:pt x="503" y="183"/>
                    <a:pt x="572" y="161"/>
                  </a:cubicBezTo>
                  <a:cubicBezTo>
                    <a:pt x="640" y="161"/>
                    <a:pt x="731" y="115"/>
                    <a:pt x="800" y="92"/>
                  </a:cubicBezTo>
                  <a:cubicBezTo>
                    <a:pt x="823" y="92"/>
                    <a:pt x="823" y="46"/>
                    <a:pt x="823" y="24"/>
                  </a:cubicBezTo>
                  <a:cubicBezTo>
                    <a:pt x="823" y="1"/>
                    <a:pt x="800" y="1"/>
                    <a:pt x="777"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23"/>
            <p:cNvSpPr/>
            <p:nvPr/>
          </p:nvSpPr>
          <p:spPr>
            <a:xfrm>
              <a:off x="818700" y="2199433"/>
              <a:ext cx="64468" cy="17748"/>
            </a:xfrm>
            <a:custGeom>
              <a:avLst/>
              <a:gdLst/>
              <a:ahLst/>
              <a:cxnLst/>
              <a:rect l="l" t="t" r="r" b="b"/>
              <a:pathLst>
                <a:path w="1166" h="321" extrusionOk="0">
                  <a:moveTo>
                    <a:pt x="1119" y="0"/>
                  </a:moveTo>
                  <a:cubicBezTo>
                    <a:pt x="937" y="46"/>
                    <a:pt x="754" y="92"/>
                    <a:pt x="572" y="137"/>
                  </a:cubicBezTo>
                  <a:cubicBezTo>
                    <a:pt x="480" y="160"/>
                    <a:pt x="412" y="160"/>
                    <a:pt x="321" y="183"/>
                  </a:cubicBezTo>
                  <a:cubicBezTo>
                    <a:pt x="298" y="183"/>
                    <a:pt x="275" y="206"/>
                    <a:pt x="252" y="206"/>
                  </a:cubicBezTo>
                  <a:lnTo>
                    <a:pt x="47" y="206"/>
                  </a:lnTo>
                  <a:cubicBezTo>
                    <a:pt x="24" y="229"/>
                    <a:pt x="1" y="252"/>
                    <a:pt x="1" y="274"/>
                  </a:cubicBezTo>
                  <a:cubicBezTo>
                    <a:pt x="1" y="274"/>
                    <a:pt x="24" y="297"/>
                    <a:pt x="24" y="297"/>
                  </a:cubicBezTo>
                  <a:cubicBezTo>
                    <a:pt x="47" y="320"/>
                    <a:pt x="47" y="320"/>
                    <a:pt x="69" y="320"/>
                  </a:cubicBezTo>
                  <a:cubicBezTo>
                    <a:pt x="115" y="320"/>
                    <a:pt x="161" y="320"/>
                    <a:pt x="206" y="297"/>
                  </a:cubicBezTo>
                  <a:lnTo>
                    <a:pt x="343" y="297"/>
                  </a:lnTo>
                  <a:cubicBezTo>
                    <a:pt x="366" y="274"/>
                    <a:pt x="412" y="274"/>
                    <a:pt x="457" y="274"/>
                  </a:cubicBezTo>
                  <a:cubicBezTo>
                    <a:pt x="480" y="252"/>
                    <a:pt x="480" y="252"/>
                    <a:pt x="503" y="252"/>
                  </a:cubicBezTo>
                  <a:cubicBezTo>
                    <a:pt x="526" y="252"/>
                    <a:pt x="549" y="252"/>
                    <a:pt x="572" y="229"/>
                  </a:cubicBezTo>
                  <a:cubicBezTo>
                    <a:pt x="754" y="183"/>
                    <a:pt x="937" y="137"/>
                    <a:pt x="1119" y="92"/>
                  </a:cubicBezTo>
                  <a:cubicBezTo>
                    <a:pt x="1142" y="92"/>
                    <a:pt x="1165" y="92"/>
                    <a:pt x="1165" y="69"/>
                  </a:cubicBezTo>
                  <a:cubicBezTo>
                    <a:pt x="1165" y="69"/>
                    <a:pt x="1165" y="46"/>
                    <a:pt x="1165" y="46"/>
                  </a:cubicBezTo>
                  <a:cubicBezTo>
                    <a:pt x="1165" y="23"/>
                    <a:pt x="1165" y="23"/>
                    <a:pt x="1165" y="0"/>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23"/>
            <p:cNvSpPr/>
            <p:nvPr/>
          </p:nvSpPr>
          <p:spPr>
            <a:xfrm>
              <a:off x="793487" y="2207007"/>
              <a:ext cx="17693" cy="12661"/>
            </a:xfrm>
            <a:custGeom>
              <a:avLst/>
              <a:gdLst/>
              <a:ahLst/>
              <a:cxnLst/>
              <a:rect l="l" t="t" r="r" b="b"/>
              <a:pathLst>
                <a:path w="320" h="229" extrusionOk="0">
                  <a:moveTo>
                    <a:pt x="46" y="0"/>
                  </a:moveTo>
                  <a:cubicBezTo>
                    <a:pt x="23" y="0"/>
                    <a:pt x="23" y="0"/>
                    <a:pt x="0" y="23"/>
                  </a:cubicBezTo>
                  <a:cubicBezTo>
                    <a:pt x="0" y="46"/>
                    <a:pt x="0" y="69"/>
                    <a:pt x="23" y="92"/>
                  </a:cubicBezTo>
                  <a:cubicBezTo>
                    <a:pt x="46" y="115"/>
                    <a:pt x="92" y="137"/>
                    <a:pt x="137" y="160"/>
                  </a:cubicBezTo>
                  <a:cubicBezTo>
                    <a:pt x="160" y="183"/>
                    <a:pt x="206" y="206"/>
                    <a:pt x="252" y="229"/>
                  </a:cubicBezTo>
                  <a:cubicBezTo>
                    <a:pt x="274" y="229"/>
                    <a:pt x="297" y="229"/>
                    <a:pt x="297" y="206"/>
                  </a:cubicBezTo>
                  <a:cubicBezTo>
                    <a:pt x="320" y="183"/>
                    <a:pt x="297" y="137"/>
                    <a:pt x="274" y="137"/>
                  </a:cubicBezTo>
                  <a:cubicBezTo>
                    <a:pt x="229" y="115"/>
                    <a:pt x="183" y="92"/>
                    <a:pt x="137" y="69"/>
                  </a:cubicBezTo>
                  <a:cubicBezTo>
                    <a:pt x="115" y="46"/>
                    <a:pt x="92" y="23"/>
                    <a:pt x="69" y="23"/>
                  </a:cubicBezTo>
                  <a:cubicBezTo>
                    <a:pt x="69" y="0"/>
                    <a:pt x="69" y="0"/>
                    <a:pt x="4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23"/>
            <p:cNvSpPr/>
            <p:nvPr/>
          </p:nvSpPr>
          <p:spPr>
            <a:xfrm>
              <a:off x="788456" y="2204464"/>
              <a:ext cx="22724" cy="16476"/>
            </a:xfrm>
            <a:custGeom>
              <a:avLst/>
              <a:gdLst/>
              <a:ahLst/>
              <a:cxnLst/>
              <a:rect l="l" t="t" r="r" b="b"/>
              <a:pathLst>
                <a:path w="411" h="298" extrusionOk="0">
                  <a:moveTo>
                    <a:pt x="23" y="1"/>
                  </a:moveTo>
                  <a:cubicBezTo>
                    <a:pt x="0" y="24"/>
                    <a:pt x="0" y="24"/>
                    <a:pt x="0" y="46"/>
                  </a:cubicBezTo>
                  <a:cubicBezTo>
                    <a:pt x="0" y="46"/>
                    <a:pt x="0" y="69"/>
                    <a:pt x="0" y="69"/>
                  </a:cubicBezTo>
                  <a:cubicBezTo>
                    <a:pt x="0" y="92"/>
                    <a:pt x="23" y="92"/>
                    <a:pt x="23" y="115"/>
                  </a:cubicBezTo>
                  <a:cubicBezTo>
                    <a:pt x="46" y="138"/>
                    <a:pt x="69" y="161"/>
                    <a:pt x="91" y="161"/>
                  </a:cubicBezTo>
                  <a:cubicBezTo>
                    <a:pt x="137" y="183"/>
                    <a:pt x="160" y="206"/>
                    <a:pt x="206" y="229"/>
                  </a:cubicBezTo>
                  <a:cubicBezTo>
                    <a:pt x="228" y="229"/>
                    <a:pt x="251" y="252"/>
                    <a:pt x="274" y="252"/>
                  </a:cubicBezTo>
                  <a:cubicBezTo>
                    <a:pt x="274" y="275"/>
                    <a:pt x="297" y="275"/>
                    <a:pt x="297" y="275"/>
                  </a:cubicBezTo>
                  <a:cubicBezTo>
                    <a:pt x="320" y="298"/>
                    <a:pt x="343" y="298"/>
                    <a:pt x="365" y="298"/>
                  </a:cubicBezTo>
                  <a:cubicBezTo>
                    <a:pt x="388" y="298"/>
                    <a:pt x="411" y="252"/>
                    <a:pt x="411" y="229"/>
                  </a:cubicBezTo>
                  <a:cubicBezTo>
                    <a:pt x="411" y="229"/>
                    <a:pt x="388" y="206"/>
                    <a:pt x="388" y="206"/>
                  </a:cubicBezTo>
                  <a:cubicBezTo>
                    <a:pt x="365" y="183"/>
                    <a:pt x="365" y="183"/>
                    <a:pt x="343" y="183"/>
                  </a:cubicBezTo>
                  <a:cubicBezTo>
                    <a:pt x="320" y="183"/>
                    <a:pt x="297" y="161"/>
                    <a:pt x="274" y="161"/>
                  </a:cubicBezTo>
                  <a:cubicBezTo>
                    <a:pt x="228" y="138"/>
                    <a:pt x="206" y="115"/>
                    <a:pt x="183" y="92"/>
                  </a:cubicBezTo>
                  <a:cubicBezTo>
                    <a:pt x="160" y="92"/>
                    <a:pt x="137" y="69"/>
                    <a:pt x="114" y="69"/>
                  </a:cubicBezTo>
                  <a:cubicBezTo>
                    <a:pt x="114" y="46"/>
                    <a:pt x="91" y="46"/>
                    <a:pt x="91" y="24"/>
                  </a:cubicBezTo>
                  <a:lnTo>
                    <a:pt x="69" y="24"/>
                  </a:lnTo>
                  <a:cubicBezTo>
                    <a:pt x="69" y="1"/>
                    <a:pt x="69" y="1"/>
                    <a:pt x="46"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23"/>
            <p:cNvSpPr/>
            <p:nvPr/>
          </p:nvSpPr>
          <p:spPr>
            <a:xfrm>
              <a:off x="767003" y="2207007"/>
              <a:ext cx="34114" cy="17693"/>
            </a:xfrm>
            <a:custGeom>
              <a:avLst/>
              <a:gdLst/>
              <a:ahLst/>
              <a:cxnLst/>
              <a:rect l="l" t="t" r="r" b="b"/>
              <a:pathLst>
                <a:path w="617" h="320" extrusionOk="0">
                  <a:moveTo>
                    <a:pt x="69" y="0"/>
                  </a:moveTo>
                  <a:cubicBezTo>
                    <a:pt x="46" y="0"/>
                    <a:pt x="23" y="23"/>
                    <a:pt x="23" y="23"/>
                  </a:cubicBezTo>
                  <a:cubicBezTo>
                    <a:pt x="23" y="46"/>
                    <a:pt x="0" y="46"/>
                    <a:pt x="23" y="69"/>
                  </a:cubicBezTo>
                  <a:cubicBezTo>
                    <a:pt x="23" y="69"/>
                    <a:pt x="23" y="92"/>
                    <a:pt x="23" y="92"/>
                  </a:cubicBezTo>
                  <a:cubicBezTo>
                    <a:pt x="46" y="115"/>
                    <a:pt x="69" y="137"/>
                    <a:pt x="91" y="160"/>
                  </a:cubicBezTo>
                  <a:cubicBezTo>
                    <a:pt x="137" y="183"/>
                    <a:pt x="160" y="206"/>
                    <a:pt x="206" y="229"/>
                  </a:cubicBezTo>
                  <a:cubicBezTo>
                    <a:pt x="251" y="252"/>
                    <a:pt x="297" y="274"/>
                    <a:pt x="343" y="274"/>
                  </a:cubicBezTo>
                  <a:cubicBezTo>
                    <a:pt x="365" y="297"/>
                    <a:pt x="411" y="297"/>
                    <a:pt x="434" y="320"/>
                  </a:cubicBezTo>
                  <a:lnTo>
                    <a:pt x="571" y="320"/>
                  </a:lnTo>
                  <a:cubicBezTo>
                    <a:pt x="571" y="320"/>
                    <a:pt x="594" y="320"/>
                    <a:pt x="594" y="297"/>
                  </a:cubicBezTo>
                  <a:cubicBezTo>
                    <a:pt x="616" y="297"/>
                    <a:pt x="616" y="274"/>
                    <a:pt x="616" y="252"/>
                  </a:cubicBezTo>
                  <a:cubicBezTo>
                    <a:pt x="616" y="229"/>
                    <a:pt x="594" y="206"/>
                    <a:pt x="548" y="206"/>
                  </a:cubicBezTo>
                  <a:lnTo>
                    <a:pt x="434" y="206"/>
                  </a:lnTo>
                  <a:cubicBezTo>
                    <a:pt x="411" y="206"/>
                    <a:pt x="388" y="206"/>
                    <a:pt x="388" y="183"/>
                  </a:cubicBezTo>
                  <a:lnTo>
                    <a:pt x="343" y="183"/>
                  </a:lnTo>
                  <a:cubicBezTo>
                    <a:pt x="320" y="160"/>
                    <a:pt x="297" y="160"/>
                    <a:pt x="297" y="160"/>
                  </a:cubicBezTo>
                  <a:cubicBezTo>
                    <a:pt x="251" y="137"/>
                    <a:pt x="206" y="115"/>
                    <a:pt x="183" y="92"/>
                  </a:cubicBezTo>
                  <a:cubicBezTo>
                    <a:pt x="160" y="92"/>
                    <a:pt x="160" y="69"/>
                    <a:pt x="137" y="69"/>
                  </a:cubicBezTo>
                  <a:cubicBezTo>
                    <a:pt x="114" y="46"/>
                    <a:pt x="114" y="46"/>
                    <a:pt x="91" y="23"/>
                  </a:cubicBezTo>
                  <a:cubicBezTo>
                    <a:pt x="91" y="23"/>
                    <a:pt x="69" y="0"/>
                    <a:pt x="69"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23"/>
            <p:cNvSpPr/>
            <p:nvPr/>
          </p:nvSpPr>
          <p:spPr>
            <a:xfrm>
              <a:off x="787184" y="2155255"/>
              <a:ext cx="39145" cy="70716"/>
            </a:xfrm>
            <a:custGeom>
              <a:avLst/>
              <a:gdLst/>
              <a:ahLst/>
              <a:cxnLst/>
              <a:rect l="l" t="t" r="r" b="b"/>
              <a:pathLst>
                <a:path w="708" h="1279" extrusionOk="0">
                  <a:moveTo>
                    <a:pt x="114" y="1"/>
                  </a:moveTo>
                  <a:cubicBezTo>
                    <a:pt x="92" y="1"/>
                    <a:pt x="69" y="23"/>
                    <a:pt x="46" y="46"/>
                  </a:cubicBezTo>
                  <a:cubicBezTo>
                    <a:pt x="46" y="92"/>
                    <a:pt x="23" y="138"/>
                    <a:pt x="23" y="160"/>
                  </a:cubicBezTo>
                  <a:cubicBezTo>
                    <a:pt x="23" y="206"/>
                    <a:pt x="0" y="252"/>
                    <a:pt x="0" y="274"/>
                  </a:cubicBezTo>
                  <a:cubicBezTo>
                    <a:pt x="0" y="320"/>
                    <a:pt x="0" y="366"/>
                    <a:pt x="0" y="411"/>
                  </a:cubicBezTo>
                  <a:cubicBezTo>
                    <a:pt x="0" y="457"/>
                    <a:pt x="23" y="480"/>
                    <a:pt x="23" y="503"/>
                  </a:cubicBezTo>
                  <a:cubicBezTo>
                    <a:pt x="23" y="526"/>
                    <a:pt x="23" y="571"/>
                    <a:pt x="46" y="617"/>
                  </a:cubicBezTo>
                  <a:cubicBezTo>
                    <a:pt x="46" y="663"/>
                    <a:pt x="69" y="708"/>
                    <a:pt x="92" y="777"/>
                  </a:cubicBezTo>
                  <a:cubicBezTo>
                    <a:pt x="114" y="822"/>
                    <a:pt x="137" y="868"/>
                    <a:pt x="183" y="914"/>
                  </a:cubicBezTo>
                  <a:cubicBezTo>
                    <a:pt x="206" y="959"/>
                    <a:pt x="229" y="1005"/>
                    <a:pt x="274" y="1051"/>
                  </a:cubicBezTo>
                  <a:cubicBezTo>
                    <a:pt x="297" y="1096"/>
                    <a:pt x="343" y="1119"/>
                    <a:pt x="388" y="1165"/>
                  </a:cubicBezTo>
                  <a:cubicBezTo>
                    <a:pt x="411" y="1188"/>
                    <a:pt x="434" y="1210"/>
                    <a:pt x="457" y="1233"/>
                  </a:cubicBezTo>
                  <a:cubicBezTo>
                    <a:pt x="480" y="1233"/>
                    <a:pt x="503" y="1256"/>
                    <a:pt x="525" y="1256"/>
                  </a:cubicBezTo>
                  <a:cubicBezTo>
                    <a:pt x="548" y="1279"/>
                    <a:pt x="571" y="1279"/>
                    <a:pt x="617" y="1279"/>
                  </a:cubicBezTo>
                  <a:cubicBezTo>
                    <a:pt x="662" y="1279"/>
                    <a:pt x="685" y="1233"/>
                    <a:pt x="708" y="1188"/>
                  </a:cubicBezTo>
                  <a:cubicBezTo>
                    <a:pt x="708" y="1165"/>
                    <a:pt x="708" y="1165"/>
                    <a:pt x="708" y="1142"/>
                  </a:cubicBezTo>
                  <a:cubicBezTo>
                    <a:pt x="685" y="1119"/>
                    <a:pt x="662" y="1096"/>
                    <a:pt x="639" y="1073"/>
                  </a:cubicBezTo>
                  <a:cubicBezTo>
                    <a:pt x="617" y="1073"/>
                    <a:pt x="617" y="1051"/>
                    <a:pt x="594" y="1051"/>
                  </a:cubicBezTo>
                  <a:cubicBezTo>
                    <a:pt x="548" y="1028"/>
                    <a:pt x="503" y="982"/>
                    <a:pt x="457" y="936"/>
                  </a:cubicBezTo>
                  <a:cubicBezTo>
                    <a:pt x="411" y="891"/>
                    <a:pt x="388" y="845"/>
                    <a:pt x="343" y="777"/>
                  </a:cubicBezTo>
                  <a:cubicBezTo>
                    <a:pt x="320" y="731"/>
                    <a:pt x="274" y="685"/>
                    <a:pt x="251" y="640"/>
                  </a:cubicBezTo>
                  <a:cubicBezTo>
                    <a:pt x="206" y="548"/>
                    <a:pt x="183" y="480"/>
                    <a:pt x="160" y="389"/>
                  </a:cubicBezTo>
                  <a:cubicBezTo>
                    <a:pt x="160" y="320"/>
                    <a:pt x="137" y="252"/>
                    <a:pt x="160" y="183"/>
                  </a:cubicBezTo>
                  <a:cubicBezTo>
                    <a:pt x="160" y="138"/>
                    <a:pt x="160" y="115"/>
                    <a:pt x="183" y="69"/>
                  </a:cubicBezTo>
                  <a:cubicBezTo>
                    <a:pt x="183" y="46"/>
                    <a:pt x="160" y="23"/>
                    <a:pt x="13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23"/>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23"/>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23"/>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23"/>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23"/>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23"/>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23"/>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23"/>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23"/>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23"/>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23"/>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23"/>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23"/>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23"/>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23"/>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23"/>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23"/>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23"/>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23"/>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23"/>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23"/>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23"/>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23"/>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23"/>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23"/>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23"/>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23"/>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23"/>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23"/>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23"/>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23"/>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23"/>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23"/>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23"/>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23"/>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23"/>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23"/>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23"/>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23"/>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23"/>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23"/>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23"/>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23"/>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23"/>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23"/>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23"/>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23"/>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23"/>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23"/>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23"/>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23"/>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23"/>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23"/>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23"/>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23"/>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23"/>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23"/>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23"/>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23"/>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23"/>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23"/>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23"/>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23"/>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23"/>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23"/>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23"/>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23"/>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23"/>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23"/>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23"/>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23"/>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23"/>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23"/>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23"/>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23"/>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23"/>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23"/>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23"/>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23"/>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23"/>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23"/>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23"/>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23"/>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23"/>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23"/>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23"/>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23"/>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23"/>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23"/>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23"/>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23"/>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23"/>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23"/>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23"/>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23"/>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23"/>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23"/>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23"/>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23"/>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23"/>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23"/>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23"/>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23"/>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23"/>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23"/>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23"/>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23"/>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23"/>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23"/>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23"/>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23"/>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23"/>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23"/>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23"/>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23"/>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23"/>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23"/>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23"/>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23"/>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23"/>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23"/>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23"/>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23"/>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23"/>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01" name="Google Shape;6401;p23"/>
          <p:cNvGrpSpPr/>
          <p:nvPr/>
        </p:nvGrpSpPr>
        <p:grpSpPr>
          <a:xfrm flipH="1">
            <a:off x="4358561" y="4255766"/>
            <a:ext cx="775180" cy="689959"/>
            <a:chOff x="4748225" y="4600750"/>
            <a:chExt cx="332125" cy="295625"/>
          </a:xfrm>
        </p:grpSpPr>
        <p:sp>
          <p:nvSpPr>
            <p:cNvPr id="6402" name="Google Shape;6402;p23"/>
            <p:cNvSpPr/>
            <p:nvPr/>
          </p:nvSpPr>
          <p:spPr>
            <a:xfrm>
              <a:off x="4748225" y="4600750"/>
              <a:ext cx="332125" cy="295625"/>
            </a:xfrm>
            <a:custGeom>
              <a:avLst/>
              <a:gdLst/>
              <a:ahLst/>
              <a:cxnLst/>
              <a:rect l="l" t="t" r="r" b="b"/>
              <a:pathLst>
                <a:path w="13285" h="11825" extrusionOk="0">
                  <a:moveTo>
                    <a:pt x="8104" y="1"/>
                  </a:moveTo>
                  <a:cubicBezTo>
                    <a:pt x="7830" y="1"/>
                    <a:pt x="7533" y="24"/>
                    <a:pt x="7259" y="115"/>
                  </a:cubicBezTo>
                  <a:cubicBezTo>
                    <a:pt x="6848" y="229"/>
                    <a:pt x="6460" y="435"/>
                    <a:pt x="6118" y="709"/>
                  </a:cubicBezTo>
                  <a:cubicBezTo>
                    <a:pt x="5844" y="937"/>
                    <a:pt x="5593" y="1188"/>
                    <a:pt x="5364" y="1485"/>
                  </a:cubicBezTo>
                  <a:cubicBezTo>
                    <a:pt x="4976" y="1964"/>
                    <a:pt x="4680" y="2489"/>
                    <a:pt x="4497" y="3060"/>
                  </a:cubicBezTo>
                  <a:cubicBezTo>
                    <a:pt x="4360" y="3402"/>
                    <a:pt x="4269" y="3767"/>
                    <a:pt x="4200" y="4155"/>
                  </a:cubicBezTo>
                  <a:cubicBezTo>
                    <a:pt x="4155" y="4201"/>
                    <a:pt x="4109" y="4224"/>
                    <a:pt x="4063" y="4246"/>
                  </a:cubicBezTo>
                  <a:cubicBezTo>
                    <a:pt x="3356" y="4726"/>
                    <a:pt x="2785" y="5137"/>
                    <a:pt x="2283" y="5547"/>
                  </a:cubicBezTo>
                  <a:cubicBezTo>
                    <a:pt x="1963" y="5821"/>
                    <a:pt x="1667" y="6072"/>
                    <a:pt x="1416" y="6324"/>
                  </a:cubicBezTo>
                  <a:cubicBezTo>
                    <a:pt x="1142" y="6620"/>
                    <a:pt x="914" y="6871"/>
                    <a:pt x="708" y="7145"/>
                  </a:cubicBezTo>
                  <a:cubicBezTo>
                    <a:pt x="685" y="7191"/>
                    <a:pt x="662" y="7214"/>
                    <a:pt x="640" y="7259"/>
                  </a:cubicBezTo>
                  <a:cubicBezTo>
                    <a:pt x="594" y="7328"/>
                    <a:pt x="571" y="7374"/>
                    <a:pt x="548" y="7419"/>
                  </a:cubicBezTo>
                  <a:cubicBezTo>
                    <a:pt x="297" y="7807"/>
                    <a:pt x="137" y="8218"/>
                    <a:pt x="69" y="8606"/>
                  </a:cubicBezTo>
                  <a:cubicBezTo>
                    <a:pt x="1" y="8926"/>
                    <a:pt x="1" y="9245"/>
                    <a:pt x="46" y="9565"/>
                  </a:cubicBezTo>
                  <a:cubicBezTo>
                    <a:pt x="115" y="9907"/>
                    <a:pt x="229" y="10227"/>
                    <a:pt x="411" y="10523"/>
                  </a:cubicBezTo>
                  <a:cubicBezTo>
                    <a:pt x="503" y="10683"/>
                    <a:pt x="617" y="10820"/>
                    <a:pt x="754" y="10957"/>
                  </a:cubicBezTo>
                  <a:cubicBezTo>
                    <a:pt x="822" y="11026"/>
                    <a:pt x="936" y="11163"/>
                    <a:pt x="1119" y="11299"/>
                  </a:cubicBezTo>
                  <a:cubicBezTo>
                    <a:pt x="1393" y="11482"/>
                    <a:pt x="1712" y="11642"/>
                    <a:pt x="2032" y="11733"/>
                  </a:cubicBezTo>
                  <a:cubicBezTo>
                    <a:pt x="2283" y="11779"/>
                    <a:pt x="2534" y="11824"/>
                    <a:pt x="2808" y="11824"/>
                  </a:cubicBezTo>
                  <a:lnTo>
                    <a:pt x="2922" y="11824"/>
                  </a:lnTo>
                  <a:cubicBezTo>
                    <a:pt x="3173" y="11802"/>
                    <a:pt x="3424" y="11779"/>
                    <a:pt x="3675" y="11710"/>
                  </a:cubicBezTo>
                  <a:cubicBezTo>
                    <a:pt x="4063" y="11619"/>
                    <a:pt x="4474" y="11459"/>
                    <a:pt x="4908" y="11254"/>
                  </a:cubicBezTo>
                  <a:cubicBezTo>
                    <a:pt x="5250" y="11071"/>
                    <a:pt x="5593" y="10866"/>
                    <a:pt x="5981" y="10615"/>
                  </a:cubicBezTo>
                  <a:cubicBezTo>
                    <a:pt x="6574" y="10249"/>
                    <a:pt x="7168" y="9793"/>
                    <a:pt x="7875" y="9222"/>
                  </a:cubicBezTo>
                  <a:cubicBezTo>
                    <a:pt x="8104" y="9245"/>
                    <a:pt x="8332" y="9268"/>
                    <a:pt x="8514" y="9291"/>
                  </a:cubicBezTo>
                  <a:lnTo>
                    <a:pt x="8925" y="9291"/>
                  </a:lnTo>
                  <a:cubicBezTo>
                    <a:pt x="9176" y="9291"/>
                    <a:pt x="9427" y="9268"/>
                    <a:pt x="9656" y="9245"/>
                  </a:cubicBezTo>
                  <a:cubicBezTo>
                    <a:pt x="9998" y="9200"/>
                    <a:pt x="10340" y="9131"/>
                    <a:pt x="10683" y="8994"/>
                  </a:cubicBezTo>
                  <a:cubicBezTo>
                    <a:pt x="10979" y="8903"/>
                    <a:pt x="11253" y="8766"/>
                    <a:pt x="11504" y="8629"/>
                  </a:cubicBezTo>
                  <a:cubicBezTo>
                    <a:pt x="12052" y="8287"/>
                    <a:pt x="12486" y="7853"/>
                    <a:pt x="12783" y="7351"/>
                  </a:cubicBezTo>
                  <a:cubicBezTo>
                    <a:pt x="13079" y="6849"/>
                    <a:pt x="13239" y="6301"/>
                    <a:pt x="13262" y="5753"/>
                  </a:cubicBezTo>
                  <a:cubicBezTo>
                    <a:pt x="13285" y="5228"/>
                    <a:pt x="13194" y="4703"/>
                    <a:pt x="12988" y="4224"/>
                  </a:cubicBezTo>
                  <a:cubicBezTo>
                    <a:pt x="12783" y="3744"/>
                    <a:pt x="12463" y="3311"/>
                    <a:pt x="12075" y="2968"/>
                  </a:cubicBezTo>
                  <a:cubicBezTo>
                    <a:pt x="11824" y="2740"/>
                    <a:pt x="11504" y="2535"/>
                    <a:pt x="11185" y="2398"/>
                  </a:cubicBezTo>
                  <a:cubicBezTo>
                    <a:pt x="11094" y="2055"/>
                    <a:pt x="10957" y="1713"/>
                    <a:pt x="10751" y="1416"/>
                  </a:cubicBezTo>
                  <a:cubicBezTo>
                    <a:pt x="10523" y="1074"/>
                    <a:pt x="10226" y="777"/>
                    <a:pt x="9861" y="549"/>
                  </a:cubicBezTo>
                  <a:cubicBezTo>
                    <a:pt x="9656" y="412"/>
                    <a:pt x="9473" y="298"/>
                    <a:pt x="9268" y="229"/>
                  </a:cubicBezTo>
                  <a:cubicBezTo>
                    <a:pt x="9108" y="161"/>
                    <a:pt x="8880" y="69"/>
                    <a:pt x="8583" y="24"/>
                  </a:cubicBezTo>
                  <a:cubicBezTo>
                    <a:pt x="8423" y="1"/>
                    <a:pt x="8263" y="1"/>
                    <a:pt x="810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23"/>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23"/>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23"/>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23"/>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23"/>
            <p:cNvSpPr/>
            <p:nvPr/>
          </p:nvSpPr>
          <p:spPr>
            <a:xfrm>
              <a:off x="4945675" y="4660675"/>
              <a:ext cx="35975" cy="20800"/>
            </a:xfrm>
            <a:custGeom>
              <a:avLst/>
              <a:gdLst/>
              <a:ahLst/>
              <a:cxnLst/>
              <a:rect l="l" t="t" r="r" b="b"/>
              <a:pathLst>
                <a:path w="1439" h="832" extrusionOk="0">
                  <a:moveTo>
                    <a:pt x="502" y="1"/>
                  </a:moveTo>
                  <a:cubicBezTo>
                    <a:pt x="411" y="23"/>
                    <a:pt x="297" y="46"/>
                    <a:pt x="206" y="69"/>
                  </a:cubicBezTo>
                  <a:cubicBezTo>
                    <a:pt x="160" y="92"/>
                    <a:pt x="114" y="115"/>
                    <a:pt x="91" y="138"/>
                  </a:cubicBezTo>
                  <a:cubicBezTo>
                    <a:pt x="69" y="160"/>
                    <a:pt x="23" y="183"/>
                    <a:pt x="23" y="206"/>
                  </a:cubicBezTo>
                  <a:cubicBezTo>
                    <a:pt x="0" y="252"/>
                    <a:pt x="0" y="297"/>
                    <a:pt x="23" y="320"/>
                  </a:cubicBezTo>
                  <a:cubicBezTo>
                    <a:pt x="38" y="320"/>
                    <a:pt x="63" y="330"/>
                    <a:pt x="85" y="330"/>
                  </a:cubicBezTo>
                  <a:cubicBezTo>
                    <a:pt x="96" y="330"/>
                    <a:pt x="107" y="328"/>
                    <a:pt x="114" y="320"/>
                  </a:cubicBezTo>
                  <a:lnTo>
                    <a:pt x="160" y="320"/>
                  </a:lnTo>
                  <a:cubicBezTo>
                    <a:pt x="183" y="320"/>
                    <a:pt x="183" y="297"/>
                    <a:pt x="206" y="297"/>
                  </a:cubicBezTo>
                  <a:cubicBezTo>
                    <a:pt x="274" y="275"/>
                    <a:pt x="320" y="252"/>
                    <a:pt x="365" y="252"/>
                  </a:cubicBezTo>
                  <a:lnTo>
                    <a:pt x="594" y="252"/>
                  </a:lnTo>
                  <a:cubicBezTo>
                    <a:pt x="662" y="252"/>
                    <a:pt x="753" y="275"/>
                    <a:pt x="822" y="297"/>
                  </a:cubicBezTo>
                  <a:cubicBezTo>
                    <a:pt x="822" y="297"/>
                    <a:pt x="822" y="297"/>
                    <a:pt x="822" y="297"/>
                  </a:cubicBezTo>
                  <a:lnTo>
                    <a:pt x="822" y="297"/>
                  </a:lnTo>
                  <a:cubicBezTo>
                    <a:pt x="822" y="297"/>
                    <a:pt x="835" y="297"/>
                    <a:pt x="841" y="307"/>
                  </a:cubicBezTo>
                  <a:lnTo>
                    <a:pt x="841" y="307"/>
                  </a:lnTo>
                  <a:cubicBezTo>
                    <a:pt x="835" y="304"/>
                    <a:pt x="828" y="301"/>
                    <a:pt x="822" y="297"/>
                  </a:cubicBezTo>
                  <a:lnTo>
                    <a:pt x="822" y="297"/>
                  </a:lnTo>
                  <a:cubicBezTo>
                    <a:pt x="822" y="297"/>
                    <a:pt x="845" y="320"/>
                    <a:pt x="845" y="320"/>
                  </a:cubicBezTo>
                  <a:cubicBezTo>
                    <a:pt x="845" y="314"/>
                    <a:pt x="843" y="310"/>
                    <a:pt x="841" y="307"/>
                  </a:cubicBezTo>
                  <a:lnTo>
                    <a:pt x="841" y="307"/>
                  </a:lnTo>
                  <a:cubicBezTo>
                    <a:pt x="880" y="327"/>
                    <a:pt x="920" y="346"/>
                    <a:pt x="959" y="366"/>
                  </a:cubicBezTo>
                  <a:cubicBezTo>
                    <a:pt x="982" y="389"/>
                    <a:pt x="982" y="389"/>
                    <a:pt x="1004" y="411"/>
                  </a:cubicBezTo>
                  <a:cubicBezTo>
                    <a:pt x="1027" y="434"/>
                    <a:pt x="1050" y="434"/>
                    <a:pt x="1073" y="457"/>
                  </a:cubicBezTo>
                  <a:lnTo>
                    <a:pt x="1050" y="457"/>
                  </a:lnTo>
                  <a:lnTo>
                    <a:pt x="1085" y="469"/>
                  </a:lnTo>
                  <a:lnTo>
                    <a:pt x="1085" y="469"/>
                  </a:lnTo>
                  <a:cubicBezTo>
                    <a:pt x="1081" y="466"/>
                    <a:pt x="1078" y="462"/>
                    <a:pt x="1073" y="457"/>
                  </a:cubicBezTo>
                  <a:lnTo>
                    <a:pt x="1073" y="457"/>
                  </a:lnTo>
                  <a:cubicBezTo>
                    <a:pt x="1077" y="461"/>
                    <a:pt x="1081" y="465"/>
                    <a:pt x="1085" y="469"/>
                  </a:cubicBezTo>
                  <a:lnTo>
                    <a:pt x="1085" y="469"/>
                  </a:lnTo>
                  <a:lnTo>
                    <a:pt x="1085" y="469"/>
                  </a:lnTo>
                  <a:lnTo>
                    <a:pt x="1085" y="469"/>
                  </a:lnTo>
                  <a:cubicBezTo>
                    <a:pt x="1087" y="471"/>
                    <a:pt x="1089" y="473"/>
                    <a:pt x="1091" y="474"/>
                  </a:cubicBezTo>
                  <a:lnTo>
                    <a:pt x="1091" y="474"/>
                  </a:lnTo>
                  <a:cubicBezTo>
                    <a:pt x="1089" y="472"/>
                    <a:pt x="1087" y="471"/>
                    <a:pt x="1085" y="469"/>
                  </a:cubicBezTo>
                  <a:lnTo>
                    <a:pt x="1085" y="469"/>
                  </a:lnTo>
                  <a:lnTo>
                    <a:pt x="1119" y="480"/>
                  </a:lnTo>
                  <a:cubicBezTo>
                    <a:pt x="1104" y="480"/>
                    <a:pt x="1099" y="480"/>
                    <a:pt x="1091" y="474"/>
                  </a:cubicBezTo>
                  <a:lnTo>
                    <a:pt x="1091" y="474"/>
                  </a:lnTo>
                  <a:cubicBezTo>
                    <a:pt x="1130" y="509"/>
                    <a:pt x="1170" y="532"/>
                    <a:pt x="1210" y="571"/>
                  </a:cubicBezTo>
                  <a:cubicBezTo>
                    <a:pt x="1233" y="594"/>
                    <a:pt x="1255" y="640"/>
                    <a:pt x="1278" y="663"/>
                  </a:cubicBezTo>
                  <a:cubicBezTo>
                    <a:pt x="1278" y="685"/>
                    <a:pt x="1278" y="685"/>
                    <a:pt x="1278" y="708"/>
                  </a:cubicBezTo>
                  <a:cubicBezTo>
                    <a:pt x="1278" y="731"/>
                    <a:pt x="1278" y="731"/>
                    <a:pt x="1278" y="754"/>
                  </a:cubicBezTo>
                  <a:cubicBezTo>
                    <a:pt x="1278" y="777"/>
                    <a:pt x="1278" y="777"/>
                    <a:pt x="1301" y="799"/>
                  </a:cubicBezTo>
                  <a:cubicBezTo>
                    <a:pt x="1301" y="822"/>
                    <a:pt x="1324" y="822"/>
                    <a:pt x="1347" y="822"/>
                  </a:cubicBezTo>
                  <a:cubicBezTo>
                    <a:pt x="1353" y="828"/>
                    <a:pt x="1362" y="831"/>
                    <a:pt x="1373" y="831"/>
                  </a:cubicBezTo>
                  <a:cubicBezTo>
                    <a:pt x="1401" y="831"/>
                    <a:pt x="1438" y="810"/>
                    <a:pt x="1438" y="777"/>
                  </a:cubicBezTo>
                  <a:cubicBezTo>
                    <a:pt x="1438" y="754"/>
                    <a:pt x="1438" y="731"/>
                    <a:pt x="1438" y="708"/>
                  </a:cubicBezTo>
                  <a:cubicBezTo>
                    <a:pt x="1438" y="685"/>
                    <a:pt x="1438" y="663"/>
                    <a:pt x="1415" y="640"/>
                  </a:cubicBezTo>
                  <a:lnTo>
                    <a:pt x="1438" y="640"/>
                  </a:lnTo>
                  <a:cubicBezTo>
                    <a:pt x="1415" y="594"/>
                    <a:pt x="1392" y="526"/>
                    <a:pt x="1370" y="480"/>
                  </a:cubicBezTo>
                  <a:cubicBezTo>
                    <a:pt x="1347" y="434"/>
                    <a:pt x="1324" y="411"/>
                    <a:pt x="1324" y="389"/>
                  </a:cubicBezTo>
                  <a:cubicBezTo>
                    <a:pt x="1278" y="343"/>
                    <a:pt x="1255" y="297"/>
                    <a:pt x="1210" y="252"/>
                  </a:cubicBezTo>
                  <a:cubicBezTo>
                    <a:pt x="1187" y="229"/>
                    <a:pt x="1164" y="206"/>
                    <a:pt x="1141" y="206"/>
                  </a:cubicBezTo>
                  <a:cubicBezTo>
                    <a:pt x="1119" y="183"/>
                    <a:pt x="1096" y="160"/>
                    <a:pt x="1073" y="138"/>
                  </a:cubicBezTo>
                  <a:cubicBezTo>
                    <a:pt x="1027" y="115"/>
                    <a:pt x="959" y="92"/>
                    <a:pt x="913" y="69"/>
                  </a:cubicBezTo>
                  <a:lnTo>
                    <a:pt x="936" y="69"/>
                  </a:lnTo>
                  <a:cubicBezTo>
                    <a:pt x="890" y="46"/>
                    <a:pt x="867" y="46"/>
                    <a:pt x="845" y="46"/>
                  </a:cubicBezTo>
                  <a:cubicBezTo>
                    <a:pt x="799" y="23"/>
                    <a:pt x="776" y="23"/>
                    <a:pt x="730" y="23"/>
                  </a:cubicBezTo>
                  <a:cubicBezTo>
                    <a:pt x="685" y="1"/>
                    <a:pt x="639"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23"/>
            <p:cNvSpPr/>
            <p:nvPr/>
          </p:nvSpPr>
          <p:spPr>
            <a:xfrm>
              <a:off x="4945100" y="4662950"/>
              <a:ext cx="16000" cy="6875"/>
            </a:xfrm>
            <a:custGeom>
              <a:avLst/>
              <a:gdLst/>
              <a:ahLst/>
              <a:cxnLst/>
              <a:rect l="l" t="t" r="r" b="b"/>
              <a:pathLst>
                <a:path w="640" h="275" extrusionOk="0">
                  <a:moveTo>
                    <a:pt x="594" y="1"/>
                  </a:moveTo>
                  <a:cubicBezTo>
                    <a:pt x="594" y="1"/>
                    <a:pt x="594" y="24"/>
                    <a:pt x="571" y="24"/>
                  </a:cubicBezTo>
                  <a:lnTo>
                    <a:pt x="548" y="24"/>
                  </a:lnTo>
                  <a:cubicBezTo>
                    <a:pt x="502" y="24"/>
                    <a:pt x="457" y="24"/>
                    <a:pt x="411" y="47"/>
                  </a:cubicBezTo>
                  <a:lnTo>
                    <a:pt x="343" y="47"/>
                  </a:lnTo>
                  <a:cubicBezTo>
                    <a:pt x="320" y="69"/>
                    <a:pt x="297" y="69"/>
                    <a:pt x="274" y="69"/>
                  </a:cubicBezTo>
                  <a:cubicBezTo>
                    <a:pt x="251" y="92"/>
                    <a:pt x="206" y="92"/>
                    <a:pt x="183" y="115"/>
                  </a:cubicBezTo>
                  <a:cubicBezTo>
                    <a:pt x="137" y="115"/>
                    <a:pt x="114" y="138"/>
                    <a:pt x="92" y="138"/>
                  </a:cubicBezTo>
                  <a:cubicBezTo>
                    <a:pt x="69" y="161"/>
                    <a:pt x="69" y="161"/>
                    <a:pt x="46" y="184"/>
                  </a:cubicBezTo>
                  <a:cubicBezTo>
                    <a:pt x="23" y="184"/>
                    <a:pt x="0" y="229"/>
                    <a:pt x="23" y="252"/>
                  </a:cubicBezTo>
                  <a:cubicBezTo>
                    <a:pt x="23" y="252"/>
                    <a:pt x="46" y="252"/>
                    <a:pt x="46" y="275"/>
                  </a:cubicBezTo>
                  <a:cubicBezTo>
                    <a:pt x="69" y="275"/>
                    <a:pt x="69" y="275"/>
                    <a:pt x="92" y="252"/>
                  </a:cubicBezTo>
                  <a:cubicBezTo>
                    <a:pt x="114" y="252"/>
                    <a:pt x="137" y="229"/>
                    <a:pt x="160" y="229"/>
                  </a:cubicBezTo>
                  <a:cubicBezTo>
                    <a:pt x="206" y="206"/>
                    <a:pt x="251" y="184"/>
                    <a:pt x="297" y="184"/>
                  </a:cubicBezTo>
                  <a:cubicBezTo>
                    <a:pt x="343" y="161"/>
                    <a:pt x="388" y="138"/>
                    <a:pt x="434" y="138"/>
                  </a:cubicBezTo>
                  <a:cubicBezTo>
                    <a:pt x="480" y="138"/>
                    <a:pt x="525" y="115"/>
                    <a:pt x="571" y="115"/>
                  </a:cubicBezTo>
                  <a:lnTo>
                    <a:pt x="617" y="115"/>
                  </a:lnTo>
                  <a:cubicBezTo>
                    <a:pt x="617" y="115"/>
                    <a:pt x="639" y="92"/>
                    <a:pt x="639" y="92"/>
                  </a:cubicBezTo>
                  <a:cubicBezTo>
                    <a:pt x="639" y="69"/>
                    <a:pt x="639" y="47"/>
                    <a:pt x="639" y="47"/>
                  </a:cubicBezTo>
                  <a:cubicBezTo>
                    <a:pt x="639" y="24"/>
                    <a:pt x="617" y="24"/>
                    <a:pt x="617" y="24"/>
                  </a:cubicBezTo>
                  <a:cubicBezTo>
                    <a:pt x="617" y="24"/>
                    <a:pt x="594"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23"/>
            <p:cNvSpPr/>
            <p:nvPr/>
          </p:nvSpPr>
          <p:spPr>
            <a:xfrm>
              <a:off x="4945675" y="4663525"/>
              <a:ext cx="35400" cy="15250"/>
            </a:xfrm>
            <a:custGeom>
              <a:avLst/>
              <a:gdLst/>
              <a:ahLst/>
              <a:cxnLst/>
              <a:rect l="l" t="t" r="r" b="b"/>
              <a:pathLst>
                <a:path w="1416" h="610" extrusionOk="0">
                  <a:moveTo>
                    <a:pt x="594" y="1"/>
                  </a:moveTo>
                  <a:cubicBezTo>
                    <a:pt x="548" y="1"/>
                    <a:pt x="502" y="1"/>
                    <a:pt x="457" y="24"/>
                  </a:cubicBezTo>
                  <a:cubicBezTo>
                    <a:pt x="388" y="46"/>
                    <a:pt x="342" y="69"/>
                    <a:pt x="274" y="92"/>
                  </a:cubicBezTo>
                  <a:cubicBezTo>
                    <a:pt x="274" y="115"/>
                    <a:pt x="251" y="115"/>
                    <a:pt x="228" y="138"/>
                  </a:cubicBezTo>
                  <a:cubicBezTo>
                    <a:pt x="206" y="138"/>
                    <a:pt x="183" y="161"/>
                    <a:pt x="160" y="161"/>
                  </a:cubicBezTo>
                  <a:cubicBezTo>
                    <a:pt x="114" y="206"/>
                    <a:pt x="69" y="229"/>
                    <a:pt x="23" y="275"/>
                  </a:cubicBezTo>
                  <a:cubicBezTo>
                    <a:pt x="0" y="275"/>
                    <a:pt x="0" y="320"/>
                    <a:pt x="0" y="343"/>
                  </a:cubicBezTo>
                  <a:cubicBezTo>
                    <a:pt x="15" y="343"/>
                    <a:pt x="31" y="353"/>
                    <a:pt x="46" y="353"/>
                  </a:cubicBezTo>
                  <a:cubicBezTo>
                    <a:pt x="53" y="353"/>
                    <a:pt x="61" y="351"/>
                    <a:pt x="69" y="343"/>
                  </a:cubicBezTo>
                  <a:cubicBezTo>
                    <a:pt x="114" y="320"/>
                    <a:pt x="137" y="297"/>
                    <a:pt x="160" y="275"/>
                  </a:cubicBezTo>
                  <a:cubicBezTo>
                    <a:pt x="206" y="252"/>
                    <a:pt x="228" y="229"/>
                    <a:pt x="274" y="206"/>
                  </a:cubicBezTo>
                  <a:cubicBezTo>
                    <a:pt x="342" y="183"/>
                    <a:pt x="411" y="161"/>
                    <a:pt x="457" y="161"/>
                  </a:cubicBezTo>
                  <a:cubicBezTo>
                    <a:pt x="525" y="161"/>
                    <a:pt x="571" y="138"/>
                    <a:pt x="616" y="138"/>
                  </a:cubicBezTo>
                  <a:cubicBezTo>
                    <a:pt x="662" y="161"/>
                    <a:pt x="708" y="161"/>
                    <a:pt x="753" y="183"/>
                  </a:cubicBezTo>
                  <a:cubicBezTo>
                    <a:pt x="845" y="206"/>
                    <a:pt x="913" y="252"/>
                    <a:pt x="982" y="297"/>
                  </a:cubicBezTo>
                  <a:cubicBezTo>
                    <a:pt x="1027" y="343"/>
                    <a:pt x="1073" y="389"/>
                    <a:pt x="1119" y="434"/>
                  </a:cubicBezTo>
                  <a:cubicBezTo>
                    <a:pt x="1141" y="457"/>
                    <a:pt x="1164" y="480"/>
                    <a:pt x="1164" y="480"/>
                  </a:cubicBezTo>
                  <a:cubicBezTo>
                    <a:pt x="1187" y="526"/>
                    <a:pt x="1187" y="526"/>
                    <a:pt x="1210" y="571"/>
                  </a:cubicBezTo>
                  <a:cubicBezTo>
                    <a:pt x="1223" y="598"/>
                    <a:pt x="1260" y="609"/>
                    <a:pt x="1297" y="609"/>
                  </a:cubicBezTo>
                  <a:cubicBezTo>
                    <a:pt x="1324" y="609"/>
                    <a:pt x="1351" y="604"/>
                    <a:pt x="1370" y="594"/>
                  </a:cubicBezTo>
                  <a:cubicBezTo>
                    <a:pt x="1415" y="571"/>
                    <a:pt x="1415" y="503"/>
                    <a:pt x="1415" y="457"/>
                  </a:cubicBezTo>
                  <a:cubicBezTo>
                    <a:pt x="1392" y="434"/>
                    <a:pt x="1392" y="412"/>
                    <a:pt x="1392" y="389"/>
                  </a:cubicBezTo>
                  <a:cubicBezTo>
                    <a:pt x="1370" y="343"/>
                    <a:pt x="1347" y="320"/>
                    <a:pt x="1324" y="297"/>
                  </a:cubicBezTo>
                  <a:cubicBezTo>
                    <a:pt x="1278" y="229"/>
                    <a:pt x="1210" y="183"/>
                    <a:pt x="1141" y="161"/>
                  </a:cubicBezTo>
                  <a:cubicBezTo>
                    <a:pt x="1096" y="115"/>
                    <a:pt x="1027" y="92"/>
                    <a:pt x="959" y="46"/>
                  </a:cubicBezTo>
                  <a:cubicBezTo>
                    <a:pt x="913" y="46"/>
                    <a:pt x="867" y="24"/>
                    <a:pt x="822" y="24"/>
                  </a:cubicBezTo>
                  <a:cubicBezTo>
                    <a:pt x="799" y="1"/>
                    <a:pt x="753" y="1"/>
                    <a:pt x="70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23"/>
            <p:cNvSpPr/>
            <p:nvPr/>
          </p:nvSpPr>
          <p:spPr>
            <a:xfrm>
              <a:off x="4902300" y="4664100"/>
              <a:ext cx="79900" cy="108450"/>
            </a:xfrm>
            <a:custGeom>
              <a:avLst/>
              <a:gdLst/>
              <a:ahLst/>
              <a:cxnLst/>
              <a:rect l="l" t="t" r="r" b="b"/>
              <a:pathLst>
                <a:path w="3196" h="4338" extrusionOk="0">
                  <a:moveTo>
                    <a:pt x="2420" y="1"/>
                  </a:moveTo>
                  <a:cubicBezTo>
                    <a:pt x="2374" y="1"/>
                    <a:pt x="2329" y="23"/>
                    <a:pt x="2283" y="23"/>
                  </a:cubicBezTo>
                  <a:lnTo>
                    <a:pt x="2214" y="23"/>
                  </a:lnTo>
                  <a:cubicBezTo>
                    <a:pt x="2146" y="46"/>
                    <a:pt x="2100" y="69"/>
                    <a:pt x="2032" y="92"/>
                  </a:cubicBezTo>
                  <a:cubicBezTo>
                    <a:pt x="2009" y="92"/>
                    <a:pt x="1963" y="115"/>
                    <a:pt x="1941" y="138"/>
                  </a:cubicBezTo>
                  <a:cubicBezTo>
                    <a:pt x="1872" y="160"/>
                    <a:pt x="1826" y="206"/>
                    <a:pt x="1781" y="252"/>
                  </a:cubicBezTo>
                  <a:cubicBezTo>
                    <a:pt x="1758" y="274"/>
                    <a:pt x="1735" y="297"/>
                    <a:pt x="1689" y="320"/>
                  </a:cubicBezTo>
                  <a:cubicBezTo>
                    <a:pt x="1575" y="457"/>
                    <a:pt x="1461" y="594"/>
                    <a:pt x="1370" y="754"/>
                  </a:cubicBezTo>
                  <a:cubicBezTo>
                    <a:pt x="1279" y="868"/>
                    <a:pt x="1210" y="1005"/>
                    <a:pt x="1142" y="1142"/>
                  </a:cubicBezTo>
                  <a:cubicBezTo>
                    <a:pt x="1050" y="1302"/>
                    <a:pt x="982" y="1461"/>
                    <a:pt x="913" y="1621"/>
                  </a:cubicBezTo>
                  <a:cubicBezTo>
                    <a:pt x="845" y="1781"/>
                    <a:pt x="776" y="1941"/>
                    <a:pt x="731" y="2123"/>
                  </a:cubicBezTo>
                  <a:cubicBezTo>
                    <a:pt x="662" y="2283"/>
                    <a:pt x="594" y="2443"/>
                    <a:pt x="525" y="2625"/>
                  </a:cubicBezTo>
                  <a:cubicBezTo>
                    <a:pt x="503" y="2694"/>
                    <a:pt x="480" y="2785"/>
                    <a:pt x="457" y="2877"/>
                  </a:cubicBezTo>
                  <a:cubicBezTo>
                    <a:pt x="411" y="2945"/>
                    <a:pt x="388" y="3036"/>
                    <a:pt x="366" y="3128"/>
                  </a:cubicBezTo>
                  <a:cubicBezTo>
                    <a:pt x="297" y="3287"/>
                    <a:pt x="251" y="3470"/>
                    <a:pt x="206" y="3630"/>
                  </a:cubicBezTo>
                  <a:cubicBezTo>
                    <a:pt x="160" y="3744"/>
                    <a:pt x="114" y="3858"/>
                    <a:pt x="69" y="3972"/>
                  </a:cubicBezTo>
                  <a:cubicBezTo>
                    <a:pt x="23" y="4041"/>
                    <a:pt x="0" y="4109"/>
                    <a:pt x="23" y="4200"/>
                  </a:cubicBezTo>
                  <a:cubicBezTo>
                    <a:pt x="23" y="4223"/>
                    <a:pt x="46" y="4246"/>
                    <a:pt x="69" y="4269"/>
                  </a:cubicBezTo>
                  <a:cubicBezTo>
                    <a:pt x="92" y="4292"/>
                    <a:pt x="114" y="4315"/>
                    <a:pt x="137" y="4337"/>
                  </a:cubicBezTo>
                  <a:cubicBezTo>
                    <a:pt x="183" y="4337"/>
                    <a:pt x="251" y="4337"/>
                    <a:pt x="297" y="4315"/>
                  </a:cubicBezTo>
                  <a:cubicBezTo>
                    <a:pt x="320" y="4292"/>
                    <a:pt x="343" y="4269"/>
                    <a:pt x="366" y="4246"/>
                  </a:cubicBezTo>
                  <a:cubicBezTo>
                    <a:pt x="366" y="4223"/>
                    <a:pt x="388" y="4200"/>
                    <a:pt x="388" y="4200"/>
                  </a:cubicBezTo>
                  <a:cubicBezTo>
                    <a:pt x="388" y="4200"/>
                    <a:pt x="388" y="4178"/>
                    <a:pt x="388" y="4178"/>
                  </a:cubicBezTo>
                  <a:cubicBezTo>
                    <a:pt x="411" y="4132"/>
                    <a:pt x="434" y="4086"/>
                    <a:pt x="457" y="4041"/>
                  </a:cubicBezTo>
                  <a:cubicBezTo>
                    <a:pt x="480" y="3995"/>
                    <a:pt x="503" y="3949"/>
                    <a:pt x="503" y="3904"/>
                  </a:cubicBezTo>
                  <a:cubicBezTo>
                    <a:pt x="525" y="3858"/>
                    <a:pt x="548" y="3790"/>
                    <a:pt x="571" y="3744"/>
                  </a:cubicBezTo>
                  <a:cubicBezTo>
                    <a:pt x="594" y="3675"/>
                    <a:pt x="617" y="3607"/>
                    <a:pt x="639" y="3538"/>
                  </a:cubicBezTo>
                  <a:cubicBezTo>
                    <a:pt x="685" y="3356"/>
                    <a:pt x="754" y="3196"/>
                    <a:pt x="799" y="3036"/>
                  </a:cubicBezTo>
                  <a:cubicBezTo>
                    <a:pt x="845" y="2945"/>
                    <a:pt x="868" y="2854"/>
                    <a:pt x="891" y="2785"/>
                  </a:cubicBezTo>
                  <a:cubicBezTo>
                    <a:pt x="936" y="2694"/>
                    <a:pt x="959" y="2603"/>
                    <a:pt x="982" y="2511"/>
                  </a:cubicBezTo>
                  <a:cubicBezTo>
                    <a:pt x="1050" y="2352"/>
                    <a:pt x="1119" y="2192"/>
                    <a:pt x="1164" y="2009"/>
                  </a:cubicBezTo>
                  <a:cubicBezTo>
                    <a:pt x="1233" y="1849"/>
                    <a:pt x="1301" y="1690"/>
                    <a:pt x="1370" y="1553"/>
                  </a:cubicBezTo>
                  <a:cubicBezTo>
                    <a:pt x="1438" y="1393"/>
                    <a:pt x="1507" y="1256"/>
                    <a:pt x="1598" y="1119"/>
                  </a:cubicBezTo>
                  <a:cubicBezTo>
                    <a:pt x="1667" y="982"/>
                    <a:pt x="1781" y="822"/>
                    <a:pt x="1872" y="685"/>
                  </a:cubicBezTo>
                  <a:cubicBezTo>
                    <a:pt x="1941" y="617"/>
                    <a:pt x="2009" y="548"/>
                    <a:pt x="2077" y="503"/>
                  </a:cubicBezTo>
                  <a:cubicBezTo>
                    <a:pt x="2100" y="480"/>
                    <a:pt x="2123" y="480"/>
                    <a:pt x="2169" y="457"/>
                  </a:cubicBezTo>
                  <a:cubicBezTo>
                    <a:pt x="2169" y="457"/>
                    <a:pt x="2192" y="434"/>
                    <a:pt x="2214" y="434"/>
                  </a:cubicBezTo>
                  <a:cubicBezTo>
                    <a:pt x="2283" y="411"/>
                    <a:pt x="2329" y="389"/>
                    <a:pt x="2397" y="389"/>
                  </a:cubicBezTo>
                  <a:lnTo>
                    <a:pt x="2534" y="389"/>
                  </a:lnTo>
                  <a:cubicBezTo>
                    <a:pt x="2580" y="411"/>
                    <a:pt x="2625" y="411"/>
                    <a:pt x="2648" y="434"/>
                  </a:cubicBezTo>
                  <a:cubicBezTo>
                    <a:pt x="2671" y="457"/>
                    <a:pt x="2694" y="457"/>
                    <a:pt x="2717" y="480"/>
                  </a:cubicBezTo>
                  <a:cubicBezTo>
                    <a:pt x="2762" y="503"/>
                    <a:pt x="2785" y="548"/>
                    <a:pt x="2808" y="594"/>
                  </a:cubicBezTo>
                  <a:cubicBezTo>
                    <a:pt x="2854" y="640"/>
                    <a:pt x="2876" y="708"/>
                    <a:pt x="2899" y="754"/>
                  </a:cubicBezTo>
                  <a:cubicBezTo>
                    <a:pt x="2922" y="822"/>
                    <a:pt x="2945" y="891"/>
                    <a:pt x="2945" y="936"/>
                  </a:cubicBezTo>
                  <a:cubicBezTo>
                    <a:pt x="2945" y="974"/>
                    <a:pt x="2945" y="1012"/>
                    <a:pt x="2945" y="1051"/>
                  </a:cubicBezTo>
                  <a:cubicBezTo>
                    <a:pt x="2945" y="1119"/>
                    <a:pt x="2945" y="1165"/>
                    <a:pt x="2922" y="1233"/>
                  </a:cubicBezTo>
                  <a:cubicBezTo>
                    <a:pt x="2922" y="1279"/>
                    <a:pt x="2899" y="1347"/>
                    <a:pt x="2876" y="1416"/>
                  </a:cubicBezTo>
                  <a:cubicBezTo>
                    <a:pt x="2876" y="1416"/>
                    <a:pt x="2876" y="1439"/>
                    <a:pt x="2854" y="1461"/>
                  </a:cubicBezTo>
                  <a:cubicBezTo>
                    <a:pt x="2854" y="1461"/>
                    <a:pt x="2854" y="1484"/>
                    <a:pt x="2854" y="1507"/>
                  </a:cubicBezTo>
                  <a:cubicBezTo>
                    <a:pt x="2831" y="1530"/>
                    <a:pt x="2831" y="1576"/>
                    <a:pt x="2808" y="1598"/>
                  </a:cubicBezTo>
                  <a:cubicBezTo>
                    <a:pt x="2785" y="1644"/>
                    <a:pt x="2762" y="1712"/>
                    <a:pt x="2717" y="1781"/>
                  </a:cubicBezTo>
                  <a:cubicBezTo>
                    <a:pt x="2717" y="1781"/>
                    <a:pt x="2717" y="1781"/>
                    <a:pt x="2717" y="1804"/>
                  </a:cubicBezTo>
                  <a:cubicBezTo>
                    <a:pt x="2694" y="1827"/>
                    <a:pt x="2694" y="1849"/>
                    <a:pt x="2717" y="1872"/>
                  </a:cubicBezTo>
                  <a:cubicBezTo>
                    <a:pt x="2739" y="1872"/>
                    <a:pt x="2785" y="1872"/>
                    <a:pt x="2785" y="1849"/>
                  </a:cubicBezTo>
                  <a:cubicBezTo>
                    <a:pt x="2808" y="1804"/>
                    <a:pt x="2831" y="1758"/>
                    <a:pt x="2854" y="1735"/>
                  </a:cubicBezTo>
                  <a:cubicBezTo>
                    <a:pt x="2876" y="1667"/>
                    <a:pt x="2922" y="1598"/>
                    <a:pt x="2945" y="1530"/>
                  </a:cubicBezTo>
                  <a:cubicBezTo>
                    <a:pt x="2990" y="1461"/>
                    <a:pt x="3036" y="1370"/>
                    <a:pt x="3059" y="1302"/>
                  </a:cubicBezTo>
                  <a:cubicBezTo>
                    <a:pt x="3105" y="1233"/>
                    <a:pt x="3127" y="1165"/>
                    <a:pt x="3150" y="1073"/>
                  </a:cubicBezTo>
                  <a:cubicBezTo>
                    <a:pt x="3173" y="1028"/>
                    <a:pt x="3173" y="959"/>
                    <a:pt x="3173" y="891"/>
                  </a:cubicBezTo>
                  <a:cubicBezTo>
                    <a:pt x="3196" y="845"/>
                    <a:pt x="3196" y="799"/>
                    <a:pt x="3173" y="754"/>
                  </a:cubicBezTo>
                  <a:cubicBezTo>
                    <a:pt x="3173" y="708"/>
                    <a:pt x="3173" y="662"/>
                    <a:pt x="3173" y="617"/>
                  </a:cubicBezTo>
                  <a:cubicBezTo>
                    <a:pt x="3150" y="594"/>
                    <a:pt x="3150" y="548"/>
                    <a:pt x="3150" y="526"/>
                  </a:cubicBezTo>
                  <a:cubicBezTo>
                    <a:pt x="3127" y="480"/>
                    <a:pt x="3105" y="434"/>
                    <a:pt x="3082" y="389"/>
                  </a:cubicBezTo>
                  <a:cubicBezTo>
                    <a:pt x="3059" y="343"/>
                    <a:pt x="3036" y="274"/>
                    <a:pt x="2990" y="229"/>
                  </a:cubicBezTo>
                  <a:cubicBezTo>
                    <a:pt x="2968" y="206"/>
                    <a:pt x="2968" y="206"/>
                    <a:pt x="2945" y="183"/>
                  </a:cubicBezTo>
                  <a:cubicBezTo>
                    <a:pt x="2922" y="160"/>
                    <a:pt x="2876" y="138"/>
                    <a:pt x="2854" y="115"/>
                  </a:cubicBezTo>
                  <a:cubicBezTo>
                    <a:pt x="2785" y="92"/>
                    <a:pt x="2717" y="46"/>
                    <a:pt x="2625" y="23"/>
                  </a:cubicBezTo>
                  <a:cubicBezTo>
                    <a:pt x="2557" y="23"/>
                    <a:pt x="2488" y="1"/>
                    <a:pt x="2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23"/>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23"/>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23"/>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23"/>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23"/>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23"/>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23"/>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23"/>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23"/>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23"/>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23"/>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23"/>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23"/>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23"/>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23"/>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23"/>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23"/>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23"/>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23"/>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23"/>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23"/>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23"/>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23"/>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23"/>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23"/>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23"/>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23"/>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23"/>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23"/>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23"/>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23"/>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23"/>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23"/>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23"/>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23"/>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23"/>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23"/>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23"/>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23"/>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23"/>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23"/>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23"/>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23"/>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23"/>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23"/>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23"/>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23"/>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23"/>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23"/>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23"/>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23"/>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23"/>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23"/>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23"/>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23"/>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23"/>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67" name="Google Shape;6467;p23"/>
          <p:cNvSpPr/>
          <p:nvPr/>
        </p:nvSpPr>
        <p:spPr>
          <a:xfrm flipH="1">
            <a:off x="299226" y="724071"/>
            <a:ext cx="208001" cy="175404"/>
          </a:xfrm>
          <a:custGeom>
            <a:avLst/>
            <a:gdLst/>
            <a:ahLst/>
            <a:cxnLst/>
            <a:rect l="l" t="t" r="r" b="b"/>
            <a:pathLst>
              <a:path w="1366" h="1152" extrusionOk="0">
                <a:moveTo>
                  <a:pt x="680" y="1"/>
                </a:moveTo>
                <a:cubicBezTo>
                  <a:pt x="623" y="4"/>
                  <a:pt x="570" y="58"/>
                  <a:pt x="576" y="118"/>
                </a:cubicBezTo>
                <a:cubicBezTo>
                  <a:pt x="582" y="198"/>
                  <a:pt x="590" y="279"/>
                  <a:pt x="596" y="359"/>
                </a:cubicBezTo>
                <a:cubicBezTo>
                  <a:pt x="596" y="422"/>
                  <a:pt x="596" y="489"/>
                  <a:pt x="599" y="552"/>
                </a:cubicBezTo>
                <a:cubicBezTo>
                  <a:pt x="432" y="559"/>
                  <a:pt x="261" y="563"/>
                  <a:pt x="94" y="566"/>
                </a:cubicBezTo>
                <a:cubicBezTo>
                  <a:pt x="41" y="566"/>
                  <a:pt x="1" y="612"/>
                  <a:pt x="5" y="663"/>
                </a:cubicBezTo>
                <a:cubicBezTo>
                  <a:pt x="8" y="714"/>
                  <a:pt x="48" y="753"/>
                  <a:pt x="95" y="753"/>
                </a:cubicBezTo>
                <a:cubicBezTo>
                  <a:pt x="97" y="753"/>
                  <a:pt x="99" y="753"/>
                  <a:pt x="101" y="753"/>
                </a:cubicBezTo>
                <a:cubicBezTo>
                  <a:pt x="269" y="753"/>
                  <a:pt x="432" y="750"/>
                  <a:pt x="599" y="743"/>
                </a:cubicBezTo>
                <a:lnTo>
                  <a:pt x="599" y="743"/>
                </a:lnTo>
                <a:cubicBezTo>
                  <a:pt x="599" y="763"/>
                  <a:pt x="596" y="780"/>
                  <a:pt x="596" y="800"/>
                </a:cubicBezTo>
                <a:cubicBezTo>
                  <a:pt x="593" y="836"/>
                  <a:pt x="590" y="870"/>
                  <a:pt x="590" y="907"/>
                </a:cubicBezTo>
                <a:lnTo>
                  <a:pt x="590" y="1034"/>
                </a:lnTo>
                <a:cubicBezTo>
                  <a:pt x="587" y="1099"/>
                  <a:pt x="649" y="1151"/>
                  <a:pt x="711" y="1151"/>
                </a:cubicBezTo>
                <a:cubicBezTo>
                  <a:pt x="713" y="1151"/>
                  <a:pt x="715" y="1151"/>
                  <a:pt x="717" y="1151"/>
                </a:cubicBezTo>
                <a:cubicBezTo>
                  <a:pt x="783" y="1148"/>
                  <a:pt x="840" y="1088"/>
                  <a:pt x="834" y="1021"/>
                </a:cubicBezTo>
                <a:cubicBezTo>
                  <a:pt x="834" y="984"/>
                  <a:pt x="827" y="944"/>
                  <a:pt x="827" y="904"/>
                </a:cubicBezTo>
                <a:cubicBezTo>
                  <a:pt x="827" y="867"/>
                  <a:pt x="823" y="830"/>
                  <a:pt x="823" y="790"/>
                </a:cubicBezTo>
                <a:cubicBezTo>
                  <a:pt x="823" y="773"/>
                  <a:pt x="827" y="753"/>
                  <a:pt x="827" y="736"/>
                </a:cubicBezTo>
                <a:cubicBezTo>
                  <a:pt x="883" y="733"/>
                  <a:pt x="944" y="733"/>
                  <a:pt x="1001" y="733"/>
                </a:cubicBezTo>
                <a:cubicBezTo>
                  <a:pt x="1048" y="736"/>
                  <a:pt x="1095" y="740"/>
                  <a:pt x="1141" y="743"/>
                </a:cubicBezTo>
                <a:cubicBezTo>
                  <a:pt x="1161" y="743"/>
                  <a:pt x="1184" y="743"/>
                  <a:pt x="1209" y="740"/>
                </a:cubicBezTo>
                <a:cubicBezTo>
                  <a:pt x="1238" y="740"/>
                  <a:pt x="1269" y="740"/>
                  <a:pt x="1298" y="730"/>
                </a:cubicBezTo>
                <a:cubicBezTo>
                  <a:pt x="1312" y="723"/>
                  <a:pt x="1325" y="716"/>
                  <a:pt x="1335" y="703"/>
                </a:cubicBezTo>
                <a:cubicBezTo>
                  <a:pt x="1345" y="693"/>
                  <a:pt x="1352" y="680"/>
                  <a:pt x="1355" y="663"/>
                </a:cubicBezTo>
                <a:cubicBezTo>
                  <a:pt x="1365" y="626"/>
                  <a:pt x="1349" y="583"/>
                  <a:pt x="1312" y="566"/>
                </a:cubicBezTo>
                <a:cubicBezTo>
                  <a:pt x="1295" y="559"/>
                  <a:pt x="1275" y="552"/>
                  <a:pt x="1258" y="549"/>
                </a:cubicBezTo>
                <a:cubicBezTo>
                  <a:pt x="1235" y="546"/>
                  <a:pt x="1215" y="546"/>
                  <a:pt x="1192" y="543"/>
                </a:cubicBezTo>
                <a:cubicBezTo>
                  <a:pt x="1164" y="543"/>
                  <a:pt x="1138" y="539"/>
                  <a:pt x="1108" y="539"/>
                </a:cubicBezTo>
                <a:cubicBezTo>
                  <a:pt x="1074" y="535"/>
                  <a:pt x="1038" y="532"/>
                  <a:pt x="1001" y="532"/>
                </a:cubicBezTo>
                <a:lnTo>
                  <a:pt x="877" y="532"/>
                </a:lnTo>
                <a:cubicBezTo>
                  <a:pt x="860" y="535"/>
                  <a:pt x="840" y="535"/>
                  <a:pt x="820" y="535"/>
                </a:cubicBezTo>
                <a:cubicBezTo>
                  <a:pt x="820" y="475"/>
                  <a:pt x="820" y="412"/>
                  <a:pt x="817" y="348"/>
                </a:cubicBezTo>
                <a:cubicBezTo>
                  <a:pt x="814" y="268"/>
                  <a:pt x="807" y="188"/>
                  <a:pt x="797" y="108"/>
                </a:cubicBezTo>
                <a:cubicBezTo>
                  <a:pt x="794" y="78"/>
                  <a:pt x="783" y="51"/>
                  <a:pt x="763" y="31"/>
                </a:cubicBezTo>
                <a:cubicBezTo>
                  <a:pt x="743" y="10"/>
                  <a:pt x="713" y="1"/>
                  <a:pt x="6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23"/>
          <p:cNvSpPr/>
          <p:nvPr/>
        </p:nvSpPr>
        <p:spPr>
          <a:xfrm flipH="1">
            <a:off x="8696359" y="4343552"/>
            <a:ext cx="80450" cy="79684"/>
          </a:xfrm>
          <a:custGeom>
            <a:avLst/>
            <a:gdLst/>
            <a:ahLst/>
            <a:cxnLst/>
            <a:rect l="l" t="t" r="r" b="b"/>
            <a:pathLst>
              <a:path w="774" h="767" extrusionOk="0">
                <a:moveTo>
                  <a:pt x="369" y="1"/>
                </a:moveTo>
                <a:cubicBezTo>
                  <a:pt x="272" y="1"/>
                  <a:pt x="175" y="50"/>
                  <a:pt x="108" y="121"/>
                </a:cubicBezTo>
                <a:cubicBezTo>
                  <a:pt x="38" y="195"/>
                  <a:pt x="1" y="298"/>
                  <a:pt x="4" y="402"/>
                </a:cubicBezTo>
                <a:cubicBezTo>
                  <a:pt x="11" y="499"/>
                  <a:pt x="55" y="596"/>
                  <a:pt x="125" y="663"/>
                </a:cubicBezTo>
                <a:cubicBezTo>
                  <a:pt x="205" y="737"/>
                  <a:pt x="302" y="766"/>
                  <a:pt x="406" y="766"/>
                </a:cubicBezTo>
                <a:cubicBezTo>
                  <a:pt x="503" y="766"/>
                  <a:pt x="603" y="717"/>
                  <a:pt x="666" y="646"/>
                </a:cubicBezTo>
                <a:cubicBezTo>
                  <a:pt x="737" y="569"/>
                  <a:pt x="774" y="469"/>
                  <a:pt x="770" y="365"/>
                </a:cubicBezTo>
                <a:cubicBezTo>
                  <a:pt x="764" y="265"/>
                  <a:pt x="720" y="171"/>
                  <a:pt x="650" y="104"/>
                </a:cubicBezTo>
                <a:cubicBezTo>
                  <a:pt x="573" y="30"/>
                  <a:pt x="476" y="1"/>
                  <a:pt x="3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23"/>
          <p:cNvSpPr/>
          <p:nvPr/>
        </p:nvSpPr>
        <p:spPr>
          <a:xfrm flipH="1">
            <a:off x="6402166" y="4814498"/>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70" name="Google Shape;6470;p23"/>
          <p:cNvGrpSpPr/>
          <p:nvPr/>
        </p:nvGrpSpPr>
        <p:grpSpPr>
          <a:xfrm flipH="1">
            <a:off x="143747" y="4723122"/>
            <a:ext cx="155484" cy="175100"/>
            <a:chOff x="3655550" y="2257032"/>
            <a:chExt cx="192526" cy="161920"/>
          </a:xfrm>
        </p:grpSpPr>
        <p:sp>
          <p:nvSpPr>
            <p:cNvPr id="6471" name="Google Shape;6471;p23"/>
            <p:cNvSpPr/>
            <p:nvPr/>
          </p:nvSpPr>
          <p:spPr>
            <a:xfrm>
              <a:off x="3655550" y="2331503"/>
              <a:ext cx="192526" cy="31876"/>
            </a:xfrm>
            <a:custGeom>
              <a:avLst/>
              <a:gdLst/>
              <a:ahLst/>
              <a:cxnLst/>
              <a:rect l="l" t="t" r="r" b="b"/>
              <a:pathLst>
                <a:path w="1365" h="226" extrusionOk="0">
                  <a:moveTo>
                    <a:pt x="967" y="1"/>
                  </a:moveTo>
                  <a:cubicBezTo>
                    <a:pt x="936" y="1"/>
                    <a:pt x="906" y="1"/>
                    <a:pt x="876" y="5"/>
                  </a:cubicBezTo>
                  <a:cubicBezTo>
                    <a:pt x="800" y="8"/>
                    <a:pt x="719" y="15"/>
                    <a:pt x="642" y="18"/>
                  </a:cubicBezTo>
                  <a:cubicBezTo>
                    <a:pt x="458" y="31"/>
                    <a:pt x="274" y="31"/>
                    <a:pt x="93" y="35"/>
                  </a:cubicBezTo>
                  <a:cubicBezTo>
                    <a:pt x="40" y="35"/>
                    <a:pt x="0" y="85"/>
                    <a:pt x="3" y="135"/>
                  </a:cubicBezTo>
                  <a:cubicBezTo>
                    <a:pt x="3" y="186"/>
                    <a:pt x="50" y="226"/>
                    <a:pt x="100" y="226"/>
                  </a:cubicBezTo>
                  <a:cubicBezTo>
                    <a:pt x="311" y="222"/>
                    <a:pt x="519" y="218"/>
                    <a:pt x="726" y="209"/>
                  </a:cubicBezTo>
                  <a:cubicBezTo>
                    <a:pt x="789" y="207"/>
                    <a:pt x="854" y="204"/>
                    <a:pt x="918" y="204"/>
                  </a:cubicBezTo>
                  <a:cubicBezTo>
                    <a:pt x="946" y="204"/>
                    <a:pt x="973" y="204"/>
                    <a:pt x="1000" y="206"/>
                  </a:cubicBezTo>
                  <a:cubicBezTo>
                    <a:pt x="1047" y="206"/>
                    <a:pt x="1093" y="212"/>
                    <a:pt x="1141" y="212"/>
                  </a:cubicBezTo>
                  <a:lnTo>
                    <a:pt x="1204" y="212"/>
                  </a:lnTo>
                  <a:cubicBezTo>
                    <a:pt x="1234" y="212"/>
                    <a:pt x="1268" y="212"/>
                    <a:pt x="1294" y="198"/>
                  </a:cubicBezTo>
                  <a:cubicBezTo>
                    <a:pt x="1311" y="195"/>
                    <a:pt x="1325" y="186"/>
                    <a:pt x="1334" y="175"/>
                  </a:cubicBezTo>
                  <a:cubicBezTo>
                    <a:pt x="1345" y="161"/>
                    <a:pt x="1351" y="149"/>
                    <a:pt x="1354" y="135"/>
                  </a:cubicBezTo>
                  <a:cubicBezTo>
                    <a:pt x="1365" y="98"/>
                    <a:pt x="1348" y="51"/>
                    <a:pt x="1311" y="35"/>
                  </a:cubicBezTo>
                  <a:cubicBezTo>
                    <a:pt x="1294" y="28"/>
                    <a:pt x="1274" y="21"/>
                    <a:pt x="1254" y="18"/>
                  </a:cubicBezTo>
                  <a:cubicBezTo>
                    <a:pt x="1234" y="15"/>
                    <a:pt x="1214" y="15"/>
                    <a:pt x="1190" y="15"/>
                  </a:cubicBezTo>
                  <a:cubicBezTo>
                    <a:pt x="1164" y="11"/>
                    <a:pt x="1137" y="11"/>
                    <a:pt x="1107" y="8"/>
                  </a:cubicBezTo>
                  <a:cubicBezTo>
                    <a:pt x="1070" y="5"/>
                    <a:pt x="1033" y="1"/>
                    <a:pt x="9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23"/>
            <p:cNvSpPr/>
            <p:nvPr/>
          </p:nvSpPr>
          <p:spPr>
            <a:xfrm>
              <a:off x="3735240" y="2257032"/>
              <a:ext cx="38223" cy="161920"/>
            </a:xfrm>
            <a:custGeom>
              <a:avLst/>
              <a:gdLst/>
              <a:ahLst/>
              <a:cxnLst/>
              <a:rect l="l" t="t" r="r" b="b"/>
              <a:pathLst>
                <a:path w="271" h="1148" extrusionOk="0">
                  <a:moveTo>
                    <a:pt x="114" y="1"/>
                  </a:moveTo>
                  <a:cubicBezTo>
                    <a:pt x="57" y="1"/>
                    <a:pt x="0" y="55"/>
                    <a:pt x="10" y="118"/>
                  </a:cubicBezTo>
                  <a:cubicBezTo>
                    <a:pt x="17" y="198"/>
                    <a:pt x="23" y="278"/>
                    <a:pt x="27" y="359"/>
                  </a:cubicBezTo>
                  <a:cubicBezTo>
                    <a:pt x="30" y="433"/>
                    <a:pt x="30" y="509"/>
                    <a:pt x="37" y="583"/>
                  </a:cubicBezTo>
                  <a:cubicBezTo>
                    <a:pt x="40" y="657"/>
                    <a:pt x="34" y="726"/>
                    <a:pt x="30" y="800"/>
                  </a:cubicBezTo>
                  <a:cubicBezTo>
                    <a:pt x="27" y="834"/>
                    <a:pt x="23" y="870"/>
                    <a:pt x="23" y="904"/>
                  </a:cubicBezTo>
                  <a:cubicBezTo>
                    <a:pt x="20" y="947"/>
                    <a:pt x="23" y="987"/>
                    <a:pt x="20" y="1031"/>
                  </a:cubicBezTo>
                  <a:cubicBezTo>
                    <a:pt x="20" y="1096"/>
                    <a:pt x="83" y="1148"/>
                    <a:pt x="145" y="1148"/>
                  </a:cubicBezTo>
                  <a:cubicBezTo>
                    <a:pt x="147" y="1148"/>
                    <a:pt x="148" y="1148"/>
                    <a:pt x="150" y="1148"/>
                  </a:cubicBezTo>
                  <a:cubicBezTo>
                    <a:pt x="218" y="1148"/>
                    <a:pt x="271" y="1088"/>
                    <a:pt x="267" y="1021"/>
                  </a:cubicBezTo>
                  <a:cubicBezTo>
                    <a:pt x="267" y="981"/>
                    <a:pt x="261" y="941"/>
                    <a:pt x="261" y="904"/>
                  </a:cubicBezTo>
                  <a:cubicBezTo>
                    <a:pt x="258" y="864"/>
                    <a:pt x="258" y="827"/>
                    <a:pt x="258" y="790"/>
                  </a:cubicBezTo>
                  <a:cubicBezTo>
                    <a:pt x="258" y="754"/>
                    <a:pt x="261" y="720"/>
                    <a:pt x="261" y="686"/>
                  </a:cubicBezTo>
                  <a:cubicBezTo>
                    <a:pt x="261" y="649"/>
                    <a:pt x="258" y="609"/>
                    <a:pt x="255" y="573"/>
                  </a:cubicBezTo>
                  <a:cubicBezTo>
                    <a:pt x="251" y="496"/>
                    <a:pt x="255" y="422"/>
                    <a:pt x="251" y="348"/>
                  </a:cubicBezTo>
                  <a:cubicBezTo>
                    <a:pt x="247" y="268"/>
                    <a:pt x="241" y="188"/>
                    <a:pt x="231" y="104"/>
                  </a:cubicBezTo>
                  <a:cubicBezTo>
                    <a:pt x="227" y="78"/>
                    <a:pt x="218" y="51"/>
                    <a:pt x="194" y="31"/>
                  </a:cubicBezTo>
                  <a:cubicBezTo>
                    <a:pt x="174" y="11"/>
                    <a:pt x="147" y="1"/>
                    <a:pt x="1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73" name="Google Shape;6473;p23"/>
          <p:cNvSpPr/>
          <p:nvPr/>
        </p:nvSpPr>
        <p:spPr>
          <a:xfrm flipH="1">
            <a:off x="369291" y="2571748"/>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23"/>
          <p:cNvSpPr/>
          <p:nvPr/>
        </p:nvSpPr>
        <p:spPr>
          <a:xfrm rot="-6568607" flipH="1">
            <a:off x="7705270" y="240238"/>
            <a:ext cx="219337" cy="353728"/>
          </a:xfrm>
          <a:custGeom>
            <a:avLst/>
            <a:gdLst/>
            <a:ahLst/>
            <a:cxnLst/>
            <a:rect l="l" t="t" r="r" b="b"/>
            <a:pathLst>
              <a:path w="2450" h="3951" extrusionOk="0">
                <a:moveTo>
                  <a:pt x="1707" y="1170"/>
                </a:moveTo>
                <a:lnTo>
                  <a:pt x="1703" y="1179"/>
                </a:lnTo>
                <a:lnTo>
                  <a:pt x="1699" y="1179"/>
                </a:lnTo>
                <a:lnTo>
                  <a:pt x="1707" y="1170"/>
                </a:lnTo>
                <a:close/>
                <a:moveTo>
                  <a:pt x="2288" y="1"/>
                </a:moveTo>
                <a:cubicBezTo>
                  <a:pt x="2254" y="1"/>
                  <a:pt x="2219" y="12"/>
                  <a:pt x="2188" y="32"/>
                </a:cubicBezTo>
                <a:cubicBezTo>
                  <a:pt x="2171" y="42"/>
                  <a:pt x="2151" y="55"/>
                  <a:pt x="2131" y="69"/>
                </a:cubicBezTo>
                <a:cubicBezTo>
                  <a:pt x="2085" y="96"/>
                  <a:pt x="2031" y="116"/>
                  <a:pt x="1977" y="133"/>
                </a:cubicBezTo>
                <a:cubicBezTo>
                  <a:pt x="1951" y="139"/>
                  <a:pt x="1924" y="146"/>
                  <a:pt x="1894" y="149"/>
                </a:cubicBezTo>
                <a:cubicBezTo>
                  <a:pt x="1850" y="146"/>
                  <a:pt x="1807" y="142"/>
                  <a:pt x="1764" y="136"/>
                </a:cubicBezTo>
                <a:cubicBezTo>
                  <a:pt x="1710" y="129"/>
                  <a:pt x="1656" y="126"/>
                  <a:pt x="1599" y="122"/>
                </a:cubicBezTo>
                <a:lnTo>
                  <a:pt x="1526" y="122"/>
                </a:lnTo>
                <a:cubicBezTo>
                  <a:pt x="1516" y="119"/>
                  <a:pt x="1503" y="119"/>
                  <a:pt x="1489" y="119"/>
                </a:cubicBezTo>
                <a:cubicBezTo>
                  <a:pt x="1472" y="122"/>
                  <a:pt x="1452" y="122"/>
                  <a:pt x="1435" y="122"/>
                </a:cubicBezTo>
                <a:cubicBezTo>
                  <a:pt x="1406" y="126"/>
                  <a:pt x="1378" y="133"/>
                  <a:pt x="1349" y="142"/>
                </a:cubicBezTo>
                <a:cubicBezTo>
                  <a:pt x="1325" y="149"/>
                  <a:pt x="1302" y="159"/>
                  <a:pt x="1278" y="173"/>
                </a:cubicBezTo>
                <a:cubicBezTo>
                  <a:pt x="1255" y="186"/>
                  <a:pt x="1235" y="202"/>
                  <a:pt x="1211" y="219"/>
                </a:cubicBezTo>
                <a:cubicBezTo>
                  <a:pt x="1188" y="236"/>
                  <a:pt x="1171" y="259"/>
                  <a:pt x="1154" y="279"/>
                </a:cubicBezTo>
                <a:lnTo>
                  <a:pt x="1142" y="296"/>
                </a:lnTo>
                <a:cubicBezTo>
                  <a:pt x="1131" y="316"/>
                  <a:pt x="1121" y="336"/>
                  <a:pt x="1111" y="353"/>
                </a:cubicBezTo>
                <a:cubicBezTo>
                  <a:pt x="1101" y="380"/>
                  <a:pt x="1094" y="410"/>
                  <a:pt x="1091" y="437"/>
                </a:cubicBezTo>
                <a:cubicBezTo>
                  <a:pt x="1085" y="483"/>
                  <a:pt x="1088" y="531"/>
                  <a:pt x="1097" y="577"/>
                </a:cubicBezTo>
                <a:cubicBezTo>
                  <a:pt x="1108" y="624"/>
                  <a:pt x="1125" y="671"/>
                  <a:pt x="1151" y="714"/>
                </a:cubicBezTo>
                <a:cubicBezTo>
                  <a:pt x="1171" y="748"/>
                  <a:pt x="1191" y="784"/>
                  <a:pt x="1218" y="815"/>
                </a:cubicBezTo>
                <a:cubicBezTo>
                  <a:pt x="1251" y="861"/>
                  <a:pt x="1292" y="901"/>
                  <a:pt x="1335" y="942"/>
                </a:cubicBezTo>
                <a:cubicBezTo>
                  <a:pt x="1382" y="989"/>
                  <a:pt x="1435" y="1036"/>
                  <a:pt x="1492" y="1076"/>
                </a:cubicBezTo>
                <a:cubicBezTo>
                  <a:pt x="1539" y="1113"/>
                  <a:pt x="1593" y="1149"/>
                  <a:pt x="1639" y="1190"/>
                </a:cubicBezTo>
                <a:lnTo>
                  <a:pt x="1656" y="1206"/>
                </a:lnTo>
                <a:cubicBezTo>
                  <a:pt x="1643" y="1216"/>
                  <a:pt x="1626" y="1223"/>
                  <a:pt x="1606" y="1230"/>
                </a:cubicBezTo>
                <a:cubicBezTo>
                  <a:pt x="1566" y="1239"/>
                  <a:pt x="1523" y="1243"/>
                  <a:pt x="1483" y="1246"/>
                </a:cubicBezTo>
                <a:cubicBezTo>
                  <a:pt x="1429" y="1246"/>
                  <a:pt x="1382" y="1239"/>
                  <a:pt x="1329" y="1233"/>
                </a:cubicBezTo>
                <a:cubicBezTo>
                  <a:pt x="1278" y="1226"/>
                  <a:pt x="1228" y="1219"/>
                  <a:pt x="1174" y="1213"/>
                </a:cubicBezTo>
                <a:cubicBezTo>
                  <a:pt x="1125" y="1202"/>
                  <a:pt x="1071" y="1190"/>
                  <a:pt x="1021" y="1190"/>
                </a:cubicBezTo>
                <a:cubicBezTo>
                  <a:pt x="1009" y="1188"/>
                  <a:pt x="997" y="1188"/>
                  <a:pt x="985" y="1188"/>
                </a:cubicBezTo>
                <a:cubicBezTo>
                  <a:pt x="957" y="1188"/>
                  <a:pt x="929" y="1191"/>
                  <a:pt x="901" y="1193"/>
                </a:cubicBezTo>
                <a:lnTo>
                  <a:pt x="881" y="1196"/>
                </a:lnTo>
                <a:cubicBezTo>
                  <a:pt x="853" y="1199"/>
                  <a:pt x="820" y="1206"/>
                  <a:pt x="796" y="1216"/>
                </a:cubicBezTo>
                <a:cubicBezTo>
                  <a:pt x="753" y="1236"/>
                  <a:pt x="710" y="1263"/>
                  <a:pt x="673" y="1293"/>
                </a:cubicBezTo>
                <a:cubicBezTo>
                  <a:pt x="623" y="1337"/>
                  <a:pt x="583" y="1394"/>
                  <a:pt x="560" y="1454"/>
                </a:cubicBezTo>
                <a:lnTo>
                  <a:pt x="549" y="1477"/>
                </a:lnTo>
                <a:cubicBezTo>
                  <a:pt x="526" y="1544"/>
                  <a:pt x="523" y="1624"/>
                  <a:pt x="532" y="1694"/>
                </a:cubicBezTo>
                <a:cubicBezTo>
                  <a:pt x="546" y="1764"/>
                  <a:pt x="569" y="1835"/>
                  <a:pt x="600" y="1902"/>
                </a:cubicBezTo>
                <a:cubicBezTo>
                  <a:pt x="626" y="1962"/>
                  <a:pt x="663" y="2019"/>
                  <a:pt x="710" y="2065"/>
                </a:cubicBezTo>
                <a:cubicBezTo>
                  <a:pt x="730" y="2089"/>
                  <a:pt x="750" y="2113"/>
                  <a:pt x="773" y="2133"/>
                </a:cubicBezTo>
                <a:cubicBezTo>
                  <a:pt x="827" y="2179"/>
                  <a:pt x="881" y="2226"/>
                  <a:pt x="934" y="2269"/>
                </a:cubicBezTo>
                <a:cubicBezTo>
                  <a:pt x="1017" y="2333"/>
                  <a:pt x="1101" y="2397"/>
                  <a:pt x="1182" y="2467"/>
                </a:cubicBezTo>
                <a:cubicBezTo>
                  <a:pt x="1198" y="2484"/>
                  <a:pt x="1218" y="2504"/>
                  <a:pt x="1235" y="2524"/>
                </a:cubicBezTo>
                <a:cubicBezTo>
                  <a:pt x="1198" y="2557"/>
                  <a:pt x="1162" y="2587"/>
                  <a:pt x="1121" y="2618"/>
                </a:cubicBezTo>
                <a:cubicBezTo>
                  <a:pt x="1108" y="2624"/>
                  <a:pt x="1094" y="2627"/>
                  <a:pt x="1085" y="2634"/>
                </a:cubicBezTo>
                <a:cubicBezTo>
                  <a:pt x="1014" y="2650"/>
                  <a:pt x="947" y="2661"/>
                  <a:pt x="877" y="2667"/>
                </a:cubicBezTo>
                <a:cubicBezTo>
                  <a:pt x="827" y="2667"/>
                  <a:pt x="780" y="2661"/>
                  <a:pt x="730" y="2654"/>
                </a:cubicBezTo>
                <a:cubicBezTo>
                  <a:pt x="676" y="2647"/>
                  <a:pt x="623" y="2644"/>
                  <a:pt x="566" y="2641"/>
                </a:cubicBezTo>
                <a:cubicBezTo>
                  <a:pt x="521" y="2639"/>
                  <a:pt x="476" y="2636"/>
                  <a:pt x="431" y="2636"/>
                </a:cubicBezTo>
                <a:cubicBezTo>
                  <a:pt x="413" y="2636"/>
                  <a:pt x="394" y="2637"/>
                  <a:pt x="375" y="2638"/>
                </a:cubicBezTo>
                <a:cubicBezTo>
                  <a:pt x="245" y="2650"/>
                  <a:pt x="128" y="2718"/>
                  <a:pt x="64" y="2831"/>
                </a:cubicBezTo>
                <a:cubicBezTo>
                  <a:pt x="24" y="2902"/>
                  <a:pt x="1" y="2985"/>
                  <a:pt x="1" y="3065"/>
                </a:cubicBezTo>
                <a:cubicBezTo>
                  <a:pt x="1" y="3132"/>
                  <a:pt x="4" y="3196"/>
                  <a:pt x="21" y="3260"/>
                </a:cubicBezTo>
                <a:cubicBezTo>
                  <a:pt x="31" y="3293"/>
                  <a:pt x="41" y="3326"/>
                  <a:pt x="54" y="3363"/>
                </a:cubicBezTo>
                <a:cubicBezTo>
                  <a:pt x="71" y="3400"/>
                  <a:pt x="91" y="3433"/>
                  <a:pt x="114" y="3467"/>
                </a:cubicBezTo>
                <a:cubicBezTo>
                  <a:pt x="151" y="3521"/>
                  <a:pt x="205" y="3567"/>
                  <a:pt x="255" y="3610"/>
                </a:cubicBezTo>
                <a:cubicBezTo>
                  <a:pt x="319" y="3664"/>
                  <a:pt x="392" y="3708"/>
                  <a:pt x="462" y="3751"/>
                </a:cubicBezTo>
                <a:cubicBezTo>
                  <a:pt x="552" y="3811"/>
                  <a:pt x="646" y="3868"/>
                  <a:pt x="736" y="3928"/>
                </a:cubicBezTo>
                <a:cubicBezTo>
                  <a:pt x="760" y="3942"/>
                  <a:pt x="786" y="3950"/>
                  <a:pt x="814" y="3950"/>
                </a:cubicBezTo>
                <a:cubicBezTo>
                  <a:pt x="821" y="3950"/>
                  <a:pt x="829" y="3950"/>
                  <a:pt x="836" y="3948"/>
                </a:cubicBezTo>
                <a:cubicBezTo>
                  <a:pt x="870" y="3945"/>
                  <a:pt x="901" y="3925"/>
                  <a:pt x="921" y="3895"/>
                </a:cubicBezTo>
                <a:cubicBezTo>
                  <a:pt x="961" y="3838"/>
                  <a:pt x="950" y="3748"/>
                  <a:pt x="890" y="3711"/>
                </a:cubicBezTo>
                <a:cubicBezTo>
                  <a:pt x="793" y="3651"/>
                  <a:pt x="696" y="3590"/>
                  <a:pt x="603" y="3527"/>
                </a:cubicBezTo>
                <a:cubicBezTo>
                  <a:pt x="529" y="3480"/>
                  <a:pt x="459" y="3430"/>
                  <a:pt x="392" y="3377"/>
                </a:cubicBezTo>
                <a:cubicBezTo>
                  <a:pt x="365" y="3350"/>
                  <a:pt x="342" y="3323"/>
                  <a:pt x="322" y="3293"/>
                </a:cubicBezTo>
                <a:cubicBezTo>
                  <a:pt x="308" y="3266"/>
                  <a:pt x="299" y="3240"/>
                  <a:pt x="288" y="3212"/>
                </a:cubicBezTo>
                <a:cubicBezTo>
                  <a:pt x="279" y="3176"/>
                  <a:pt x="271" y="3143"/>
                  <a:pt x="268" y="3109"/>
                </a:cubicBezTo>
                <a:cubicBezTo>
                  <a:pt x="268" y="3082"/>
                  <a:pt x="271" y="3052"/>
                  <a:pt x="275" y="3025"/>
                </a:cubicBezTo>
                <a:cubicBezTo>
                  <a:pt x="279" y="3012"/>
                  <a:pt x="282" y="2999"/>
                  <a:pt x="288" y="2985"/>
                </a:cubicBezTo>
                <a:cubicBezTo>
                  <a:pt x="295" y="2976"/>
                  <a:pt x="302" y="2965"/>
                  <a:pt x="308" y="2955"/>
                </a:cubicBezTo>
                <a:lnTo>
                  <a:pt x="328" y="2939"/>
                </a:lnTo>
                <a:lnTo>
                  <a:pt x="352" y="2928"/>
                </a:lnTo>
                <a:cubicBezTo>
                  <a:pt x="369" y="2925"/>
                  <a:pt x="385" y="2922"/>
                  <a:pt x="402" y="2922"/>
                </a:cubicBezTo>
                <a:cubicBezTo>
                  <a:pt x="449" y="2922"/>
                  <a:pt x="495" y="2925"/>
                  <a:pt x="543" y="2931"/>
                </a:cubicBezTo>
                <a:cubicBezTo>
                  <a:pt x="596" y="2935"/>
                  <a:pt x="649" y="2942"/>
                  <a:pt x="706" y="2948"/>
                </a:cubicBezTo>
                <a:cubicBezTo>
                  <a:pt x="760" y="2959"/>
                  <a:pt x="813" y="2965"/>
                  <a:pt x="870" y="2965"/>
                </a:cubicBezTo>
                <a:cubicBezTo>
                  <a:pt x="934" y="2965"/>
                  <a:pt x="1001" y="2955"/>
                  <a:pt x="1068" y="2948"/>
                </a:cubicBezTo>
                <a:cubicBezTo>
                  <a:pt x="1094" y="2945"/>
                  <a:pt x="1121" y="2942"/>
                  <a:pt x="1148" y="2935"/>
                </a:cubicBezTo>
                <a:cubicBezTo>
                  <a:pt x="1198" y="2925"/>
                  <a:pt x="1245" y="2905"/>
                  <a:pt x="1295" y="2878"/>
                </a:cubicBezTo>
                <a:cubicBezTo>
                  <a:pt x="1355" y="2845"/>
                  <a:pt x="1412" y="2805"/>
                  <a:pt x="1466" y="2758"/>
                </a:cubicBezTo>
                <a:cubicBezTo>
                  <a:pt x="1492" y="2731"/>
                  <a:pt x="1519" y="2701"/>
                  <a:pt x="1536" y="2671"/>
                </a:cubicBezTo>
                <a:cubicBezTo>
                  <a:pt x="1549" y="2650"/>
                  <a:pt x="1559" y="2627"/>
                  <a:pt x="1569" y="2607"/>
                </a:cubicBezTo>
                <a:cubicBezTo>
                  <a:pt x="1576" y="2587"/>
                  <a:pt x="1579" y="2564"/>
                  <a:pt x="1583" y="2541"/>
                </a:cubicBezTo>
                <a:cubicBezTo>
                  <a:pt x="1586" y="2520"/>
                  <a:pt x="1583" y="2487"/>
                  <a:pt x="1583" y="2474"/>
                </a:cubicBezTo>
                <a:cubicBezTo>
                  <a:pt x="1579" y="2450"/>
                  <a:pt x="1573" y="2430"/>
                  <a:pt x="1566" y="2406"/>
                </a:cubicBezTo>
                <a:cubicBezTo>
                  <a:pt x="1549" y="2363"/>
                  <a:pt x="1523" y="2323"/>
                  <a:pt x="1495" y="2286"/>
                </a:cubicBezTo>
                <a:cubicBezTo>
                  <a:pt x="1452" y="2223"/>
                  <a:pt x="1389" y="2166"/>
                  <a:pt x="1332" y="2113"/>
                </a:cubicBezTo>
                <a:cubicBezTo>
                  <a:pt x="1235" y="2022"/>
                  <a:pt x="1125" y="1945"/>
                  <a:pt x="1024" y="1858"/>
                </a:cubicBezTo>
                <a:cubicBezTo>
                  <a:pt x="997" y="1828"/>
                  <a:pt x="971" y="1801"/>
                  <a:pt x="947" y="1772"/>
                </a:cubicBezTo>
                <a:cubicBezTo>
                  <a:pt x="930" y="1735"/>
                  <a:pt x="914" y="1701"/>
                  <a:pt x="901" y="1664"/>
                </a:cubicBezTo>
                <a:cubicBezTo>
                  <a:pt x="897" y="1647"/>
                  <a:pt x="893" y="1631"/>
                  <a:pt x="890" y="1611"/>
                </a:cubicBezTo>
                <a:lnTo>
                  <a:pt x="890" y="1591"/>
                </a:lnTo>
                <a:lnTo>
                  <a:pt x="897" y="1581"/>
                </a:lnTo>
                <a:lnTo>
                  <a:pt x="907" y="1560"/>
                </a:lnTo>
                <a:lnTo>
                  <a:pt x="927" y="1547"/>
                </a:lnTo>
                <a:cubicBezTo>
                  <a:pt x="937" y="1544"/>
                  <a:pt x="947" y="1544"/>
                  <a:pt x="957" y="1540"/>
                </a:cubicBezTo>
                <a:cubicBezTo>
                  <a:pt x="1004" y="1544"/>
                  <a:pt x="1051" y="1547"/>
                  <a:pt x="1097" y="1554"/>
                </a:cubicBezTo>
                <a:cubicBezTo>
                  <a:pt x="1148" y="1560"/>
                  <a:pt x="1202" y="1567"/>
                  <a:pt x="1255" y="1574"/>
                </a:cubicBezTo>
                <a:cubicBezTo>
                  <a:pt x="1308" y="1581"/>
                  <a:pt x="1362" y="1594"/>
                  <a:pt x="1415" y="1594"/>
                </a:cubicBezTo>
                <a:cubicBezTo>
                  <a:pt x="1427" y="1595"/>
                  <a:pt x="1438" y="1595"/>
                  <a:pt x="1450" y="1595"/>
                </a:cubicBezTo>
                <a:cubicBezTo>
                  <a:pt x="1506" y="1595"/>
                  <a:pt x="1564" y="1589"/>
                  <a:pt x="1619" y="1577"/>
                </a:cubicBezTo>
                <a:cubicBezTo>
                  <a:pt x="1656" y="1571"/>
                  <a:pt x="1690" y="1557"/>
                  <a:pt x="1727" y="1544"/>
                </a:cubicBezTo>
                <a:cubicBezTo>
                  <a:pt x="1767" y="1531"/>
                  <a:pt x="1800" y="1511"/>
                  <a:pt x="1837" y="1487"/>
                </a:cubicBezTo>
                <a:cubicBezTo>
                  <a:pt x="1857" y="1474"/>
                  <a:pt x="1877" y="1460"/>
                  <a:pt x="1897" y="1443"/>
                </a:cubicBezTo>
                <a:cubicBezTo>
                  <a:pt x="1937" y="1410"/>
                  <a:pt x="1967" y="1366"/>
                  <a:pt x="1988" y="1316"/>
                </a:cubicBezTo>
                <a:cubicBezTo>
                  <a:pt x="1994" y="1296"/>
                  <a:pt x="1997" y="1263"/>
                  <a:pt x="2000" y="1243"/>
                </a:cubicBezTo>
                <a:cubicBezTo>
                  <a:pt x="2004" y="1210"/>
                  <a:pt x="2000" y="1176"/>
                  <a:pt x="1991" y="1145"/>
                </a:cubicBezTo>
                <a:cubicBezTo>
                  <a:pt x="1984" y="1122"/>
                  <a:pt x="1980" y="1105"/>
                  <a:pt x="1971" y="1085"/>
                </a:cubicBezTo>
                <a:cubicBezTo>
                  <a:pt x="1960" y="1065"/>
                  <a:pt x="1944" y="1045"/>
                  <a:pt x="1931" y="1025"/>
                </a:cubicBezTo>
                <a:cubicBezTo>
                  <a:pt x="1917" y="1009"/>
                  <a:pt x="1900" y="992"/>
                  <a:pt x="1887" y="975"/>
                </a:cubicBezTo>
                <a:cubicBezTo>
                  <a:pt x="1857" y="942"/>
                  <a:pt x="1827" y="912"/>
                  <a:pt x="1793" y="881"/>
                </a:cubicBezTo>
                <a:cubicBezTo>
                  <a:pt x="1750" y="841"/>
                  <a:pt x="1703" y="801"/>
                  <a:pt x="1656" y="761"/>
                </a:cubicBezTo>
                <a:cubicBezTo>
                  <a:pt x="1643" y="748"/>
                  <a:pt x="1626" y="735"/>
                  <a:pt x="1613" y="721"/>
                </a:cubicBezTo>
                <a:cubicBezTo>
                  <a:pt x="1556" y="668"/>
                  <a:pt x="1506" y="614"/>
                  <a:pt x="1463" y="554"/>
                </a:cubicBezTo>
                <a:cubicBezTo>
                  <a:pt x="1452" y="534"/>
                  <a:pt x="1443" y="517"/>
                  <a:pt x="1435" y="497"/>
                </a:cubicBezTo>
                <a:lnTo>
                  <a:pt x="1432" y="477"/>
                </a:lnTo>
                <a:lnTo>
                  <a:pt x="1435" y="477"/>
                </a:lnTo>
                <a:lnTo>
                  <a:pt x="1455" y="467"/>
                </a:lnTo>
                <a:lnTo>
                  <a:pt x="1459" y="467"/>
                </a:lnTo>
                <a:cubicBezTo>
                  <a:pt x="1486" y="467"/>
                  <a:pt x="1516" y="470"/>
                  <a:pt x="1543" y="474"/>
                </a:cubicBezTo>
                <a:cubicBezTo>
                  <a:pt x="1576" y="477"/>
                  <a:pt x="1613" y="477"/>
                  <a:pt x="1646" y="480"/>
                </a:cubicBezTo>
                <a:cubicBezTo>
                  <a:pt x="1719" y="487"/>
                  <a:pt x="1790" y="507"/>
                  <a:pt x="1860" y="514"/>
                </a:cubicBezTo>
                <a:cubicBezTo>
                  <a:pt x="1871" y="515"/>
                  <a:pt x="1883" y="515"/>
                  <a:pt x="1894" y="515"/>
                </a:cubicBezTo>
                <a:cubicBezTo>
                  <a:pt x="1982" y="515"/>
                  <a:pt x="2068" y="494"/>
                  <a:pt x="2151" y="467"/>
                </a:cubicBezTo>
                <a:cubicBezTo>
                  <a:pt x="2185" y="454"/>
                  <a:pt x="2221" y="440"/>
                  <a:pt x="2255" y="423"/>
                </a:cubicBezTo>
                <a:cubicBezTo>
                  <a:pt x="2289" y="410"/>
                  <a:pt x="2318" y="387"/>
                  <a:pt x="2349" y="367"/>
                </a:cubicBezTo>
                <a:cubicBezTo>
                  <a:pt x="2358" y="360"/>
                  <a:pt x="2366" y="353"/>
                  <a:pt x="2372" y="343"/>
                </a:cubicBezTo>
                <a:cubicBezTo>
                  <a:pt x="2398" y="323"/>
                  <a:pt x="2415" y="296"/>
                  <a:pt x="2429" y="263"/>
                </a:cubicBezTo>
                <a:cubicBezTo>
                  <a:pt x="2449" y="222"/>
                  <a:pt x="2449" y="179"/>
                  <a:pt x="2446" y="136"/>
                </a:cubicBezTo>
                <a:cubicBezTo>
                  <a:pt x="2439" y="79"/>
                  <a:pt x="2392" y="29"/>
                  <a:pt x="2338" y="9"/>
                </a:cubicBezTo>
                <a:cubicBezTo>
                  <a:pt x="2322" y="3"/>
                  <a:pt x="2305" y="1"/>
                  <a:pt x="22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23"/>
          <p:cNvSpPr/>
          <p:nvPr/>
        </p:nvSpPr>
        <p:spPr>
          <a:xfrm flipH="1">
            <a:off x="3911915" y="25471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23"/>
          <p:cNvSpPr txBox="1">
            <a:spLocks noGrp="1"/>
          </p:cNvSpPr>
          <p:nvPr>
            <p:ph type="title"/>
          </p:nvPr>
        </p:nvSpPr>
        <p:spPr>
          <a:xfrm>
            <a:off x="720000" y="375287"/>
            <a:ext cx="4294800" cy="8730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500"/>
              <a:buNone/>
              <a:defRPr sz="5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477" name="Google Shape;6477;p23"/>
          <p:cNvSpPr txBox="1">
            <a:spLocks noGrp="1"/>
          </p:cNvSpPr>
          <p:nvPr>
            <p:ph type="subTitle" idx="1"/>
          </p:nvPr>
        </p:nvSpPr>
        <p:spPr>
          <a:xfrm>
            <a:off x="720000" y="1858488"/>
            <a:ext cx="3434700" cy="1426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6478"/>
        <p:cNvGrpSpPr/>
        <p:nvPr/>
      </p:nvGrpSpPr>
      <p:grpSpPr>
        <a:xfrm>
          <a:off x="0" y="0"/>
          <a:ext cx="0" cy="0"/>
          <a:chOff x="0" y="0"/>
          <a:chExt cx="0" cy="0"/>
        </a:xfrm>
      </p:grpSpPr>
      <p:sp>
        <p:nvSpPr>
          <p:cNvPr id="6479" name="Google Shape;6479;p24"/>
          <p:cNvSpPr/>
          <p:nvPr/>
        </p:nvSpPr>
        <p:spPr>
          <a:xfrm rot="783723">
            <a:off x="7655997" y="3276549"/>
            <a:ext cx="2245540" cy="2648405"/>
          </a:xfrm>
          <a:custGeom>
            <a:avLst/>
            <a:gdLst/>
            <a:ahLst/>
            <a:cxnLst/>
            <a:rect l="l" t="t" r="r" b="b"/>
            <a:pathLst>
              <a:path w="89824" h="105939" extrusionOk="0">
                <a:moveTo>
                  <a:pt x="3695" y="96234"/>
                </a:moveTo>
                <a:cubicBezTo>
                  <a:pt x="-7534" y="92223"/>
                  <a:pt x="10380" y="79657"/>
                  <a:pt x="16529" y="74577"/>
                </a:cubicBezTo>
                <a:cubicBezTo>
                  <a:pt x="22679" y="69497"/>
                  <a:pt x="36047" y="71369"/>
                  <a:pt x="40592" y="65754"/>
                </a:cubicBezTo>
                <a:cubicBezTo>
                  <a:pt x="45137" y="60139"/>
                  <a:pt x="39790" y="46637"/>
                  <a:pt x="43800" y="40889"/>
                </a:cubicBezTo>
                <a:cubicBezTo>
                  <a:pt x="47811" y="35141"/>
                  <a:pt x="58372" y="37681"/>
                  <a:pt x="64655" y="31264"/>
                </a:cubicBezTo>
                <a:cubicBezTo>
                  <a:pt x="70938" y="24847"/>
                  <a:pt x="78291" y="-8841"/>
                  <a:pt x="81499" y="2388"/>
                </a:cubicBezTo>
                <a:cubicBezTo>
                  <a:pt x="84707" y="13618"/>
                  <a:pt x="96872" y="83000"/>
                  <a:pt x="83905" y="98641"/>
                </a:cubicBezTo>
                <a:cubicBezTo>
                  <a:pt x="70938" y="114282"/>
                  <a:pt x="14924" y="100245"/>
                  <a:pt x="3695" y="96234"/>
                </a:cubicBezTo>
                <a:close/>
              </a:path>
            </a:pathLst>
          </a:custGeom>
          <a:solidFill>
            <a:schemeClr val="accent1"/>
          </a:solidFill>
          <a:ln>
            <a:noFill/>
          </a:ln>
        </p:spPr>
      </p:sp>
      <p:sp>
        <p:nvSpPr>
          <p:cNvPr id="6480" name="Google Shape;6480;p24"/>
          <p:cNvSpPr/>
          <p:nvPr/>
        </p:nvSpPr>
        <p:spPr>
          <a:xfrm>
            <a:off x="-407364" y="-312404"/>
            <a:ext cx="1866875" cy="2050450"/>
          </a:xfrm>
          <a:custGeom>
            <a:avLst/>
            <a:gdLst/>
            <a:ahLst/>
            <a:cxnLst/>
            <a:rect l="l" t="t" r="r" b="b"/>
            <a:pathLst>
              <a:path w="74675" h="82018" extrusionOk="0">
                <a:moveTo>
                  <a:pt x="308" y="68310"/>
                </a:moveTo>
                <a:cubicBezTo>
                  <a:pt x="771" y="81111"/>
                  <a:pt x="7896" y="83196"/>
                  <a:pt x="13167" y="81516"/>
                </a:cubicBezTo>
                <a:cubicBezTo>
                  <a:pt x="18438" y="79836"/>
                  <a:pt x="26026" y="62865"/>
                  <a:pt x="31934" y="58231"/>
                </a:cubicBezTo>
                <a:cubicBezTo>
                  <a:pt x="37842" y="53597"/>
                  <a:pt x="45604" y="58057"/>
                  <a:pt x="48616" y="53713"/>
                </a:cubicBezTo>
                <a:cubicBezTo>
                  <a:pt x="51628" y="49369"/>
                  <a:pt x="47747" y="36742"/>
                  <a:pt x="50006" y="32166"/>
                </a:cubicBezTo>
                <a:cubicBezTo>
                  <a:pt x="52265" y="27590"/>
                  <a:pt x="60142" y="29270"/>
                  <a:pt x="62169" y="26258"/>
                </a:cubicBezTo>
                <a:cubicBezTo>
                  <a:pt x="64196" y="23246"/>
                  <a:pt x="60489" y="17512"/>
                  <a:pt x="62169" y="14095"/>
                </a:cubicBezTo>
                <a:cubicBezTo>
                  <a:pt x="63849" y="10678"/>
                  <a:pt x="80878" y="7318"/>
                  <a:pt x="72248" y="5754"/>
                </a:cubicBezTo>
                <a:cubicBezTo>
                  <a:pt x="63618" y="4190"/>
                  <a:pt x="22377" y="-5715"/>
                  <a:pt x="10387" y="4711"/>
                </a:cubicBezTo>
                <a:cubicBezTo>
                  <a:pt x="-1603" y="15137"/>
                  <a:pt x="-155" y="55509"/>
                  <a:pt x="308" y="68310"/>
                </a:cubicBezTo>
                <a:close/>
              </a:path>
            </a:pathLst>
          </a:custGeom>
          <a:solidFill>
            <a:schemeClr val="accent4"/>
          </a:solidFill>
          <a:ln>
            <a:noFill/>
          </a:ln>
        </p:spPr>
      </p:sp>
      <p:pic>
        <p:nvPicPr>
          <p:cNvPr id="6481" name="Google Shape;6481;p2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6482" name="Google Shape;6482;p24"/>
          <p:cNvGrpSpPr/>
          <p:nvPr/>
        </p:nvGrpSpPr>
        <p:grpSpPr>
          <a:xfrm>
            <a:off x="8288195" y="4305405"/>
            <a:ext cx="747560" cy="781725"/>
            <a:chOff x="6290250" y="1718800"/>
            <a:chExt cx="911325" cy="952975"/>
          </a:xfrm>
        </p:grpSpPr>
        <p:sp>
          <p:nvSpPr>
            <p:cNvPr id="6483" name="Google Shape;6483;p24"/>
            <p:cNvSpPr/>
            <p:nvPr/>
          </p:nvSpPr>
          <p:spPr>
            <a:xfrm>
              <a:off x="6290250" y="1718800"/>
              <a:ext cx="911325" cy="952975"/>
            </a:xfrm>
            <a:custGeom>
              <a:avLst/>
              <a:gdLst/>
              <a:ahLst/>
              <a:cxnLst/>
              <a:rect l="l" t="t" r="r" b="b"/>
              <a:pathLst>
                <a:path w="36453" h="38119" extrusionOk="0">
                  <a:moveTo>
                    <a:pt x="26774" y="0"/>
                  </a:moveTo>
                  <a:cubicBezTo>
                    <a:pt x="26181" y="0"/>
                    <a:pt x="25587" y="69"/>
                    <a:pt x="25040" y="206"/>
                  </a:cubicBezTo>
                  <a:cubicBezTo>
                    <a:pt x="24492" y="343"/>
                    <a:pt x="23944" y="525"/>
                    <a:pt x="23419" y="799"/>
                  </a:cubicBezTo>
                  <a:cubicBezTo>
                    <a:pt x="22917" y="1073"/>
                    <a:pt x="22415" y="1415"/>
                    <a:pt x="21981" y="1803"/>
                  </a:cubicBezTo>
                  <a:cubicBezTo>
                    <a:pt x="21776" y="2009"/>
                    <a:pt x="21570" y="2214"/>
                    <a:pt x="21365" y="2443"/>
                  </a:cubicBezTo>
                  <a:cubicBezTo>
                    <a:pt x="21136" y="2443"/>
                    <a:pt x="20885" y="2443"/>
                    <a:pt x="20657" y="2465"/>
                  </a:cubicBezTo>
                  <a:lnTo>
                    <a:pt x="20497" y="2465"/>
                  </a:lnTo>
                  <a:cubicBezTo>
                    <a:pt x="20064" y="2465"/>
                    <a:pt x="19630" y="2511"/>
                    <a:pt x="19196" y="2557"/>
                  </a:cubicBezTo>
                  <a:lnTo>
                    <a:pt x="19105" y="2557"/>
                  </a:lnTo>
                  <a:cubicBezTo>
                    <a:pt x="19082" y="2557"/>
                    <a:pt x="19059" y="2579"/>
                    <a:pt x="19014" y="2579"/>
                  </a:cubicBezTo>
                  <a:lnTo>
                    <a:pt x="18922" y="2579"/>
                  </a:lnTo>
                  <a:cubicBezTo>
                    <a:pt x="18192" y="2694"/>
                    <a:pt x="17439" y="2853"/>
                    <a:pt x="16686" y="3082"/>
                  </a:cubicBezTo>
                  <a:cubicBezTo>
                    <a:pt x="15955" y="3310"/>
                    <a:pt x="15202" y="3607"/>
                    <a:pt x="14449" y="3949"/>
                  </a:cubicBezTo>
                  <a:cubicBezTo>
                    <a:pt x="13741" y="4291"/>
                    <a:pt x="13033" y="4679"/>
                    <a:pt x="12372" y="5113"/>
                  </a:cubicBezTo>
                  <a:cubicBezTo>
                    <a:pt x="11687" y="5547"/>
                    <a:pt x="11002" y="6049"/>
                    <a:pt x="10294" y="6665"/>
                  </a:cubicBezTo>
                  <a:cubicBezTo>
                    <a:pt x="8993" y="7761"/>
                    <a:pt x="7738" y="9085"/>
                    <a:pt x="6574" y="10568"/>
                  </a:cubicBezTo>
                  <a:cubicBezTo>
                    <a:pt x="5661" y="11732"/>
                    <a:pt x="4794" y="13011"/>
                    <a:pt x="3995" y="14403"/>
                  </a:cubicBezTo>
                  <a:lnTo>
                    <a:pt x="3972" y="14449"/>
                  </a:lnTo>
                  <a:cubicBezTo>
                    <a:pt x="3903" y="14563"/>
                    <a:pt x="3858" y="14654"/>
                    <a:pt x="3789" y="14745"/>
                  </a:cubicBezTo>
                  <a:cubicBezTo>
                    <a:pt x="3721" y="14882"/>
                    <a:pt x="3652" y="14996"/>
                    <a:pt x="3584" y="15111"/>
                  </a:cubicBezTo>
                  <a:cubicBezTo>
                    <a:pt x="3584" y="15133"/>
                    <a:pt x="3561" y="15179"/>
                    <a:pt x="3561" y="15179"/>
                  </a:cubicBezTo>
                  <a:cubicBezTo>
                    <a:pt x="2694" y="16754"/>
                    <a:pt x="1963" y="18420"/>
                    <a:pt x="1370" y="20109"/>
                  </a:cubicBezTo>
                  <a:cubicBezTo>
                    <a:pt x="845" y="21593"/>
                    <a:pt x="434" y="23122"/>
                    <a:pt x="160" y="24629"/>
                  </a:cubicBezTo>
                  <a:cubicBezTo>
                    <a:pt x="137" y="24720"/>
                    <a:pt x="114" y="24811"/>
                    <a:pt x="114" y="24880"/>
                  </a:cubicBezTo>
                  <a:lnTo>
                    <a:pt x="91" y="24903"/>
                  </a:lnTo>
                  <a:cubicBezTo>
                    <a:pt x="91" y="24971"/>
                    <a:pt x="69" y="25040"/>
                    <a:pt x="69" y="25108"/>
                  </a:cubicBezTo>
                  <a:cubicBezTo>
                    <a:pt x="0" y="25496"/>
                    <a:pt x="46" y="25907"/>
                    <a:pt x="206" y="26272"/>
                  </a:cubicBezTo>
                  <a:cubicBezTo>
                    <a:pt x="228" y="26318"/>
                    <a:pt x="251" y="26363"/>
                    <a:pt x="274" y="26409"/>
                  </a:cubicBezTo>
                  <a:cubicBezTo>
                    <a:pt x="822" y="27459"/>
                    <a:pt x="1598" y="28509"/>
                    <a:pt x="2625" y="29605"/>
                  </a:cubicBezTo>
                  <a:cubicBezTo>
                    <a:pt x="3036" y="30038"/>
                    <a:pt x="3515" y="30472"/>
                    <a:pt x="4040" y="30951"/>
                  </a:cubicBezTo>
                  <a:cubicBezTo>
                    <a:pt x="4474" y="31362"/>
                    <a:pt x="4953" y="31750"/>
                    <a:pt x="5501" y="32161"/>
                  </a:cubicBezTo>
                  <a:cubicBezTo>
                    <a:pt x="6505" y="32960"/>
                    <a:pt x="7555" y="33713"/>
                    <a:pt x="8628" y="34421"/>
                  </a:cubicBezTo>
                  <a:cubicBezTo>
                    <a:pt x="9769" y="35151"/>
                    <a:pt x="11002" y="35836"/>
                    <a:pt x="12280" y="36498"/>
                  </a:cubicBezTo>
                  <a:cubicBezTo>
                    <a:pt x="12600" y="36635"/>
                    <a:pt x="12897" y="36795"/>
                    <a:pt x="13216" y="36954"/>
                  </a:cubicBezTo>
                  <a:cubicBezTo>
                    <a:pt x="13513" y="37091"/>
                    <a:pt x="13855" y="37251"/>
                    <a:pt x="14243" y="37388"/>
                  </a:cubicBezTo>
                  <a:cubicBezTo>
                    <a:pt x="14928" y="37685"/>
                    <a:pt x="15658" y="37867"/>
                    <a:pt x="16412" y="38004"/>
                  </a:cubicBezTo>
                  <a:cubicBezTo>
                    <a:pt x="16937" y="38073"/>
                    <a:pt x="17507" y="38118"/>
                    <a:pt x="18078" y="38118"/>
                  </a:cubicBezTo>
                  <a:cubicBezTo>
                    <a:pt x="18260" y="38118"/>
                    <a:pt x="18466" y="38118"/>
                    <a:pt x="18648" y="38096"/>
                  </a:cubicBezTo>
                  <a:cubicBezTo>
                    <a:pt x="19402" y="38073"/>
                    <a:pt x="20132" y="37981"/>
                    <a:pt x="20863" y="37822"/>
                  </a:cubicBezTo>
                  <a:cubicBezTo>
                    <a:pt x="22164" y="37548"/>
                    <a:pt x="23396" y="37091"/>
                    <a:pt x="24515" y="36429"/>
                  </a:cubicBezTo>
                  <a:cubicBezTo>
                    <a:pt x="24583" y="36384"/>
                    <a:pt x="24674" y="36338"/>
                    <a:pt x="24743" y="36292"/>
                  </a:cubicBezTo>
                  <a:lnTo>
                    <a:pt x="24834" y="36292"/>
                  </a:lnTo>
                  <a:cubicBezTo>
                    <a:pt x="25199" y="36292"/>
                    <a:pt x="25587" y="36247"/>
                    <a:pt x="25998" y="36178"/>
                  </a:cubicBezTo>
                  <a:cubicBezTo>
                    <a:pt x="26683" y="36064"/>
                    <a:pt x="27345" y="35882"/>
                    <a:pt x="27984" y="35585"/>
                  </a:cubicBezTo>
                  <a:cubicBezTo>
                    <a:pt x="29125" y="35105"/>
                    <a:pt x="30198" y="34352"/>
                    <a:pt x="31180" y="33348"/>
                  </a:cubicBezTo>
                  <a:cubicBezTo>
                    <a:pt x="31978" y="32503"/>
                    <a:pt x="32709" y="31522"/>
                    <a:pt x="33394" y="30358"/>
                  </a:cubicBezTo>
                  <a:cubicBezTo>
                    <a:pt x="33964" y="29353"/>
                    <a:pt x="34466" y="28258"/>
                    <a:pt x="34900" y="27071"/>
                  </a:cubicBezTo>
                  <a:cubicBezTo>
                    <a:pt x="35402" y="25656"/>
                    <a:pt x="35813" y="24172"/>
                    <a:pt x="36064" y="22620"/>
                  </a:cubicBezTo>
                  <a:cubicBezTo>
                    <a:pt x="36315" y="21114"/>
                    <a:pt x="36452" y="19561"/>
                    <a:pt x="36429" y="18009"/>
                  </a:cubicBezTo>
                  <a:cubicBezTo>
                    <a:pt x="36429" y="17233"/>
                    <a:pt x="36384" y="16480"/>
                    <a:pt x="36315" y="15727"/>
                  </a:cubicBezTo>
                  <a:cubicBezTo>
                    <a:pt x="36247" y="14928"/>
                    <a:pt x="36155" y="14312"/>
                    <a:pt x="36019" y="13741"/>
                  </a:cubicBezTo>
                  <a:cubicBezTo>
                    <a:pt x="35859" y="13033"/>
                    <a:pt x="35631" y="12394"/>
                    <a:pt x="35334" y="11824"/>
                  </a:cubicBezTo>
                  <a:cubicBezTo>
                    <a:pt x="35014" y="11162"/>
                    <a:pt x="34581" y="10591"/>
                    <a:pt x="34056" y="10112"/>
                  </a:cubicBezTo>
                  <a:cubicBezTo>
                    <a:pt x="34284" y="9655"/>
                    <a:pt x="34444" y="9176"/>
                    <a:pt x="34581" y="8719"/>
                  </a:cubicBezTo>
                  <a:cubicBezTo>
                    <a:pt x="34672" y="8354"/>
                    <a:pt x="34763" y="7989"/>
                    <a:pt x="34809" y="7624"/>
                  </a:cubicBezTo>
                  <a:cubicBezTo>
                    <a:pt x="34854" y="7259"/>
                    <a:pt x="34877" y="6893"/>
                    <a:pt x="34877" y="6483"/>
                  </a:cubicBezTo>
                  <a:cubicBezTo>
                    <a:pt x="34854" y="6095"/>
                    <a:pt x="34809" y="5684"/>
                    <a:pt x="34717" y="5296"/>
                  </a:cubicBezTo>
                  <a:cubicBezTo>
                    <a:pt x="34649" y="4930"/>
                    <a:pt x="34512" y="4565"/>
                    <a:pt x="34352" y="4223"/>
                  </a:cubicBezTo>
                  <a:cubicBezTo>
                    <a:pt x="33850" y="3150"/>
                    <a:pt x="32960" y="2260"/>
                    <a:pt x="31636" y="1461"/>
                  </a:cubicBezTo>
                  <a:cubicBezTo>
                    <a:pt x="31134" y="1164"/>
                    <a:pt x="30609" y="890"/>
                    <a:pt x="30107" y="685"/>
                  </a:cubicBezTo>
                  <a:cubicBezTo>
                    <a:pt x="29582" y="457"/>
                    <a:pt x="29011" y="297"/>
                    <a:pt x="28441" y="183"/>
                  </a:cubicBezTo>
                  <a:cubicBezTo>
                    <a:pt x="27893" y="46"/>
                    <a:pt x="27322" y="0"/>
                    <a:pt x="26774"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24"/>
            <p:cNvSpPr/>
            <p:nvPr/>
          </p:nvSpPr>
          <p:spPr>
            <a:xfrm>
              <a:off x="6765575" y="2011525"/>
              <a:ext cx="57100" cy="44525"/>
            </a:xfrm>
            <a:custGeom>
              <a:avLst/>
              <a:gdLst/>
              <a:ahLst/>
              <a:cxnLst/>
              <a:rect l="l" t="t" r="r" b="b"/>
              <a:pathLst>
                <a:path w="2284" h="1781" extrusionOk="0">
                  <a:moveTo>
                    <a:pt x="526" y="1"/>
                  </a:moveTo>
                  <a:cubicBezTo>
                    <a:pt x="526" y="1"/>
                    <a:pt x="503" y="23"/>
                    <a:pt x="480" y="23"/>
                  </a:cubicBezTo>
                  <a:lnTo>
                    <a:pt x="343" y="23"/>
                  </a:lnTo>
                  <a:cubicBezTo>
                    <a:pt x="320" y="23"/>
                    <a:pt x="275" y="23"/>
                    <a:pt x="229" y="46"/>
                  </a:cubicBezTo>
                  <a:cubicBezTo>
                    <a:pt x="206" y="46"/>
                    <a:pt x="183" y="46"/>
                    <a:pt x="160" y="69"/>
                  </a:cubicBezTo>
                  <a:lnTo>
                    <a:pt x="115" y="69"/>
                  </a:lnTo>
                  <a:cubicBezTo>
                    <a:pt x="46" y="92"/>
                    <a:pt x="1" y="138"/>
                    <a:pt x="1" y="206"/>
                  </a:cubicBezTo>
                  <a:cubicBezTo>
                    <a:pt x="1" y="297"/>
                    <a:pt x="46" y="389"/>
                    <a:pt x="69" y="457"/>
                  </a:cubicBezTo>
                  <a:lnTo>
                    <a:pt x="92" y="503"/>
                  </a:lnTo>
                  <a:cubicBezTo>
                    <a:pt x="138" y="594"/>
                    <a:pt x="160" y="662"/>
                    <a:pt x="206" y="731"/>
                  </a:cubicBezTo>
                  <a:cubicBezTo>
                    <a:pt x="252" y="799"/>
                    <a:pt x="320" y="891"/>
                    <a:pt x="389" y="959"/>
                  </a:cubicBezTo>
                  <a:cubicBezTo>
                    <a:pt x="412" y="982"/>
                    <a:pt x="434" y="1005"/>
                    <a:pt x="457" y="1028"/>
                  </a:cubicBezTo>
                  <a:lnTo>
                    <a:pt x="480" y="1051"/>
                  </a:lnTo>
                  <a:lnTo>
                    <a:pt x="503" y="1073"/>
                  </a:lnTo>
                  <a:lnTo>
                    <a:pt x="548" y="1142"/>
                  </a:lnTo>
                  <a:cubicBezTo>
                    <a:pt x="617" y="1187"/>
                    <a:pt x="663" y="1256"/>
                    <a:pt x="754" y="1302"/>
                  </a:cubicBezTo>
                  <a:cubicBezTo>
                    <a:pt x="845" y="1370"/>
                    <a:pt x="937" y="1416"/>
                    <a:pt x="1005" y="1461"/>
                  </a:cubicBezTo>
                  <a:cubicBezTo>
                    <a:pt x="1188" y="1553"/>
                    <a:pt x="1347" y="1644"/>
                    <a:pt x="1507" y="1690"/>
                  </a:cubicBezTo>
                  <a:cubicBezTo>
                    <a:pt x="1621" y="1735"/>
                    <a:pt x="1735" y="1758"/>
                    <a:pt x="1872" y="1758"/>
                  </a:cubicBezTo>
                  <a:lnTo>
                    <a:pt x="1918" y="1781"/>
                  </a:lnTo>
                  <a:lnTo>
                    <a:pt x="2101" y="1781"/>
                  </a:lnTo>
                  <a:cubicBezTo>
                    <a:pt x="2146" y="1758"/>
                    <a:pt x="2169" y="1735"/>
                    <a:pt x="2215" y="1690"/>
                  </a:cubicBezTo>
                  <a:cubicBezTo>
                    <a:pt x="2283" y="1621"/>
                    <a:pt x="2283" y="1530"/>
                    <a:pt x="2283" y="1439"/>
                  </a:cubicBezTo>
                  <a:cubicBezTo>
                    <a:pt x="2283" y="1370"/>
                    <a:pt x="2260" y="1279"/>
                    <a:pt x="2238" y="1210"/>
                  </a:cubicBezTo>
                  <a:cubicBezTo>
                    <a:pt x="2146" y="1005"/>
                    <a:pt x="1986" y="822"/>
                    <a:pt x="1850" y="685"/>
                  </a:cubicBezTo>
                  <a:cubicBezTo>
                    <a:pt x="1735" y="548"/>
                    <a:pt x="1576" y="411"/>
                    <a:pt x="1370" y="274"/>
                  </a:cubicBezTo>
                  <a:cubicBezTo>
                    <a:pt x="1188" y="183"/>
                    <a:pt x="1005" y="92"/>
                    <a:pt x="800" y="46"/>
                  </a:cubicBezTo>
                  <a:cubicBezTo>
                    <a:pt x="731" y="23"/>
                    <a:pt x="685" y="23"/>
                    <a:pt x="617" y="23"/>
                  </a:cubicBezTo>
                  <a:cubicBezTo>
                    <a:pt x="594" y="23"/>
                    <a:pt x="571" y="1"/>
                    <a:pt x="526" y="1"/>
                  </a:cubicBezTo>
                  <a:close/>
                </a:path>
              </a:pathLst>
            </a:custGeom>
            <a:solidFill>
              <a:srgbClr val="FA93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24"/>
            <p:cNvSpPr/>
            <p:nvPr/>
          </p:nvSpPr>
          <p:spPr>
            <a:xfrm>
              <a:off x="6339325" y="1831200"/>
              <a:ext cx="681925" cy="786925"/>
            </a:xfrm>
            <a:custGeom>
              <a:avLst/>
              <a:gdLst/>
              <a:ahLst/>
              <a:cxnLst/>
              <a:rect l="l" t="t" r="r" b="b"/>
              <a:pathLst>
                <a:path w="27277" h="31477" extrusionOk="0">
                  <a:moveTo>
                    <a:pt x="17576" y="7214"/>
                  </a:moveTo>
                  <a:cubicBezTo>
                    <a:pt x="17621" y="7214"/>
                    <a:pt x="17644" y="7236"/>
                    <a:pt x="17667" y="7236"/>
                  </a:cubicBezTo>
                  <a:cubicBezTo>
                    <a:pt x="17735" y="7236"/>
                    <a:pt x="17781" y="7236"/>
                    <a:pt x="17850" y="7259"/>
                  </a:cubicBezTo>
                  <a:cubicBezTo>
                    <a:pt x="18055" y="7305"/>
                    <a:pt x="18238" y="7396"/>
                    <a:pt x="18420" y="7487"/>
                  </a:cubicBezTo>
                  <a:cubicBezTo>
                    <a:pt x="18626" y="7624"/>
                    <a:pt x="18785" y="7761"/>
                    <a:pt x="18900" y="7898"/>
                  </a:cubicBezTo>
                  <a:cubicBezTo>
                    <a:pt x="19036" y="8035"/>
                    <a:pt x="19196" y="8218"/>
                    <a:pt x="19288" y="8423"/>
                  </a:cubicBezTo>
                  <a:cubicBezTo>
                    <a:pt x="19310" y="8492"/>
                    <a:pt x="19333" y="8583"/>
                    <a:pt x="19333" y="8652"/>
                  </a:cubicBezTo>
                  <a:cubicBezTo>
                    <a:pt x="19333" y="8743"/>
                    <a:pt x="19333" y="8834"/>
                    <a:pt x="19265" y="8903"/>
                  </a:cubicBezTo>
                  <a:cubicBezTo>
                    <a:pt x="19219" y="8948"/>
                    <a:pt x="19196" y="8971"/>
                    <a:pt x="19151" y="8994"/>
                  </a:cubicBezTo>
                  <a:lnTo>
                    <a:pt x="18968" y="8994"/>
                  </a:lnTo>
                  <a:lnTo>
                    <a:pt x="18922" y="8971"/>
                  </a:lnTo>
                  <a:cubicBezTo>
                    <a:pt x="18785" y="8971"/>
                    <a:pt x="18671" y="8948"/>
                    <a:pt x="18557" y="8903"/>
                  </a:cubicBezTo>
                  <a:cubicBezTo>
                    <a:pt x="18397" y="8857"/>
                    <a:pt x="18238" y="8766"/>
                    <a:pt x="18055" y="8674"/>
                  </a:cubicBezTo>
                  <a:cubicBezTo>
                    <a:pt x="17987" y="8629"/>
                    <a:pt x="17895" y="8583"/>
                    <a:pt x="17804" y="8515"/>
                  </a:cubicBezTo>
                  <a:cubicBezTo>
                    <a:pt x="17713" y="8469"/>
                    <a:pt x="17667" y="8400"/>
                    <a:pt x="17598" y="8355"/>
                  </a:cubicBezTo>
                  <a:lnTo>
                    <a:pt x="17553" y="8286"/>
                  </a:lnTo>
                  <a:lnTo>
                    <a:pt x="17530" y="8264"/>
                  </a:lnTo>
                  <a:lnTo>
                    <a:pt x="17507" y="8241"/>
                  </a:lnTo>
                  <a:cubicBezTo>
                    <a:pt x="17484" y="8218"/>
                    <a:pt x="17462" y="8195"/>
                    <a:pt x="17439" y="8172"/>
                  </a:cubicBezTo>
                  <a:cubicBezTo>
                    <a:pt x="17370" y="8104"/>
                    <a:pt x="17302" y="8012"/>
                    <a:pt x="17256" y="7944"/>
                  </a:cubicBezTo>
                  <a:cubicBezTo>
                    <a:pt x="17210" y="7875"/>
                    <a:pt x="17188" y="7807"/>
                    <a:pt x="17142" y="7716"/>
                  </a:cubicBezTo>
                  <a:lnTo>
                    <a:pt x="17119" y="7670"/>
                  </a:lnTo>
                  <a:cubicBezTo>
                    <a:pt x="17096" y="7602"/>
                    <a:pt x="17051" y="7510"/>
                    <a:pt x="17051" y="7419"/>
                  </a:cubicBezTo>
                  <a:cubicBezTo>
                    <a:pt x="17051" y="7351"/>
                    <a:pt x="17096" y="7305"/>
                    <a:pt x="17165" y="7282"/>
                  </a:cubicBezTo>
                  <a:lnTo>
                    <a:pt x="17210" y="7282"/>
                  </a:lnTo>
                  <a:cubicBezTo>
                    <a:pt x="17233" y="7259"/>
                    <a:pt x="17256" y="7259"/>
                    <a:pt x="17279" y="7259"/>
                  </a:cubicBezTo>
                  <a:cubicBezTo>
                    <a:pt x="17325" y="7236"/>
                    <a:pt x="17370" y="7236"/>
                    <a:pt x="17393" y="7236"/>
                  </a:cubicBezTo>
                  <a:lnTo>
                    <a:pt x="17530" y="7236"/>
                  </a:lnTo>
                  <a:cubicBezTo>
                    <a:pt x="17553" y="7236"/>
                    <a:pt x="17576" y="7214"/>
                    <a:pt x="17576" y="7214"/>
                  </a:cubicBezTo>
                  <a:close/>
                  <a:moveTo>
                    <a:pt x="10614" y="5616"/>
                  </a:moveTo>
                  <a:cubicBezTo>
                    <a:pt x="10660" y="5616"/>
                    <a:pt x="10705" y="5639"/>
                    <a:pt x="10751" y="5639"/>
                  </a:cubicBezTo>
                  <a:cubicBezTo>
                    <a:pt x="10774" y="5639"/>
                    <a:pt x="10819" y="5639"/>
                    <a:pt x="10865" y="5661"/>
                  </a:cubicBezTo>
                  <a:cubicBezTo>
                    <a:pt x="10934" y="5684"/>
                    <a:pt x="11002" y="5684"/>
                    <a:pt x="11070" y="5707"/>
                  </a:cubicBezTo>
                  <a:lnTo>
                    <a:pt x="11139" y="5707"/>
                  </a:lnTo>
                  <a:cubicBezTo>
                    <a:pt x="11207" y="5707"/>
                    <a:pt x="11253" y="5707"/>
                    <a:pt x="11299" y="5730"/>
                  </a:cubicBezTo>
                  <a:cubicBezTo>
                    <a:pt x="11390" y="5753"/>
                    <a:pt x="11458" y="5776"/>
                    <a:pt x="11550" y="5798"/>
                  </a:cubicBezTo>
                  <a:lnTo>
                    <a:pt x="11573" y="5821"/>
                  </a:lnTo>
                  <a:cubicBezTo>
                    <a:pt x="11664" y="5844"/>
                    <a:pt x="11732" y="5890"/>
                    <a:pt x="11824" y="5913"/>
                  </a:cubicBezTo>
                  <a:lnTo>
                    <a:pt x="11961" y="5981"/>
                  </a:lnTo>
                  <a:lnTo>
                    <a:pt x="12029" y="6004"/>
                  </a:lnTo>
                  <a:cubicBezTo>
                    <a:pt x="12052" y="5981"/>
                    <a:pt x="12098" y="5958"/>
                    <a:pt x="12143" y="5958"/>
                  </a:cubicBezTo>
                  <a:lnTo>
                    <a:pt x="12166" y="5958"/>
                  </a:lnTo>
                  <a:cubicBezTo>
                    <a:pt x="12212" y="5958"/>
                    <a:pt x="12280" y="6004"/>
                    <a:pt x="12303" y="6027"/>
                  </a:cubicBezTo>
                  <a:cubicBezTo>
                    <a:pt x="12349" y="6049"/>
                    <a:pt x="12394" y="6049"/>
                    <a:pt x="12417" y="6072"/>
                  </a:cubicBezTo>
                  <a:cubicBezTo>
                    <a:pt x="12440" y="6095"/>
                    <a:pt x="12463" y="6095"/>
                    <a:pt x="12463" y="6118"/>
                  </a:cubicBezTo>
                  <a:cubicBezTo>
                    <a:pt x="12508" y="6118"/>
                    <a:pt x="12554" y="6141"/>
                    <a:pt x="12577" y="6186"/>
                  </a:cubicBezTo>
                  <a:cubicBezTo>
                    <a:pt x="12623" y="6232"/>
                    <a:pt x="12645" y="6255"/>
                    <a:pt x="12668" y="6301"/>
                  </a:cubicBezTo>
                  <a:cubicBezTo>
                    <a:pt x="12714" y="6392"/>
                    <a:pt x="12714" y="6483"/>
                    <a:pt x="12714" y="6552"/>
                  </a:cubicBezTo>
                  <a:cubicBezTo>
                    <a:pt x="12714" y="6666"/>
                    <a:pt x="12714" y="6757"/>
                    <a:pt x="12691" y="6848"/>
                  </a:cubicBezTo>
                  <a:cubicBezTo>
                    <a:pt x="12691" y="6962"/>
                    <a:pt x="12691" y="7077"/>
                    <a:pt x="12668" y="7168"/>
                  </a:cubicBezTo>
                  <a:cubicBezTo>
                    <a:pt x="12668" y="7328"/>
                    <a:pt x="12645" y="7487"/>
                    <a:pt x="12623" y="7670"/>
                  </a:cubicBezTo>
                  <a:cubicBezTo>
                    <a:pt x="12600" y="7830"/>
                    <a:pt x="12577" y="7990"/>
                    <a:pt x="12554" y="8172"/>
                  </a:cubicBezTo>
                  <a:cubicBezTo>
                    <a:pt x="12508" y="8309"/>
                    <a:pt x="12486" y="8446"/>
                    <a:pt x="12486" y="8583"/>
                  </a:cubicBezTo>
                  <a:lnTo>
                    <a:pt x="12463" y="8720"/>
                  </a:lnTo>
                  <a:lnTo>
                    <a:pt x="12417" y="8903"/>
                  </a:lnTo>
                  <a:cubicBezTo>
                    <a:pt x="12394" y="9017"/>
                    <a:pt x="12394" y="9131"/>
                    <a:pt x="12371" y="9245"/>
                  </a:cubicBezTo>
                  <a:cubicBezTo>
                    <a:pt x="12349" y="9336"/>
                    <a:pt x="12349" y="9405"/>
                    <a:pt x="12349" y="9473"/>
                  </a:cubicBezTo>
                  <a:cubicBezTo>
                    <a:pt x="12326" y="9565"/>
                    <a:pt x="12303" y="9679"/>
                    <a:pt x="12303" y="9770"/>
                  </a:cubicBezTo>
                  <a:cubicBezTo>
                    <a:pt x="12280" y="9838"/>
                    <a:pt x="12280" y="9884"/>
                    <a:pt x="12280" y="9953"/>
                  </a:cubicBezTo>
                  <a:lnTo>
                    <a:pt x="12257" y="10044"/>
                  </a:lnTo>
                  <a:cubicBezTo>
                    <a:pt x="12257" y="10112"/>
                    <a:pt x="12235" y="10181"/>
                    <a:pt x="12235" y="10249"/>
                  </a:cubicBezTo>
                  <a:lnTo>
                    <a:pt x="12235" y="10295"/>
                  </a:lnTo>
                  <a:lnTo>
                    <a:pt x="12212" y="10409"/>
                  </a:lnTo>
                  <a:cubicBezTo>
                    <a:pt x="12212" y="10455"/>
                    <a:pt x="12212" y="10500"/>
                    <a:pt x="12189" y="10569"/>
                  </a:cubicBezTo>
                  <a:lnTo>
                    <a:pt x="12189" y="10637"/>
                  </a:lnTo>
                  <a:cubicBezTo>
                    <a:pt x="12189" y="10706"/>
                    <a:pt x="12189" y="10774"/>
                    <a:pt x="12166" y="10843"/>
                  </a:cubicBezTo>
                  <a:lnTo>
                    <a:pt x="12166" y="10911"/>
                  </a:lnTo>
                  <a:cubicBezTo>
                    <a:pt x="12166" y="10980"/>
                    <a:pt x="12143" y="11048"/>
                    <a:pt x="12143" y="11117"/>
                  </a:cubicBezTo>
                  <a:cubicBezTo>
                    <a:pt x="12143" y="11185"/>
                    <a:pt x="12120" y="11231"/>
                    <a:pt x="12120" y="11276"/>
                  </a:cubicBezTo>
                  <a:lnTo>
                    <a:pt x="12098" y="11368"/>
                  </a:lnTo>
                  <a:lnTo>
                    <a:pt x="12075" y="11482"/>
                  </a:lnTo>
                  <a:cubicBezTo>
                    <a:pt x="12075" y="11528"/>
                    <a:pt x="12075" y="11596"/>
                    <a:pt x="12052" y="11642"/>
                  </a:cubicBezTo>
                  <a:cubicBezTo>
                    <a:pt x="12052" y="11733"/>
                    <a:pt x="12029" y="11824"/>
                    <a:pt x="12029" y="11938"/>
                  </a:cubicBezTo>
                  <a:lnTo>
                    <a:pt x="12006" y="11961"/>
                  </a:lnTo>
                  <a:cubicBezTo>
                    <a:pt x="12006" y="12007"/>
                    <a:pt x="12006" y="12075"/>
                    <a:pt x="11983" y="12121"/>
                  </a:cubicBezTo>
                  <a:cubicBezTo>
                    <a:pt x="12029" y="12167"/>
                    <a:pt x="12052" y="12235"/>
                    <a:pt x="12052" y="12304"/>
                  </a:cubicBezTo>
                  <a:lnTo>
                    <a:pt x="12029" y="12441"/>
                  </a:lnTo>
                  <a:cubicBezTo>
                    <a:pt x="12029" y="12532"/>
                    <a:pt x="12006" y="12623"/>
                    <a:pt x="11983" y="12714"/>
                  </a:cubicBezTo>
                  <a:cubicBezTo>
                    <a:pt x="11961" y="12806"/>
                    <a:pt x="11938" y="12920"/>
                    <a:pt x="11938" y="13011"/>
                  </a:cubicBezTo>
                  <a:cubicBezTo>
                    <a:pt x="11915" y="13102"/>
                    <a:pt x="11892" y="13217"/>
                    <a:pt x="11892" y="13308"/>
                  </a:cubicBezTo>
                  <a:cubicBezTo>
                    <a:pt x="11892" y="13399"/>
                    <a:pt x="11869" y="13468"/>
                    <a:pt x="11869" y="13536"/>
                  </a:cubicBezTo>
                  <a:lnTo>
                    <a:pt x="11869" y="13605"/>
                  </a:lnTo>
                  <a:cubicBezTo>
                    <a:pt x="11869" y="13673"/>
                    <a:pt x="11869" y="13719"/>
                    <a:pt x="11869" y="13787"/>
                  </a:cubicBezTo>
                  <a:cubicBezTo>
                    <a:pt x="11847" y="13833"/>
                    <a:pt x="11847" y="13879"/>
                    <a:pt x="11847" y="13924"/>
                  </a:cubicBezTo>
                  <a:cubicBezTo>
                    <a:pt x="11847" y="13993"/>
                    <a:pt x="11847" y="14061"/>
                    <a:pt x="11824" y="14130"/>
                  </a:cubicBezTo>
                  <a:cubicBezTo>
                    <a:pt x="11801" y="14198"/>
                    <a:pt x="11755" y="14244"/>
                    <a:pt x="11687" y="14267"/>
                  </a:cubicBezTo>
                  <a:lnTo>
                    <a:pt x="11892" y="14426"/>
                  </a:lnTo>
                  <a:cubicBezTo>
                    <a:pt x="12212" y="14677"/>
                    <a:pt x="12486" y="14883"/>
                    <a:pt x="12737" y="15065"/>
                  </a:cubicBezTo>
                  <a:cubicBezTo>
                    <a:pt x="12919" y="15202"/>
                    <a:pt x="13079" y="15317"/>
                    <a:pt x="13239" y="15431"/>
                  </a:cubicBezTo>
                  <a:cubicBezTo>
                    <a:pt x="13239" y="15385"/>
                    <a:pt x="13262" y="15339"/>
                    <a:pt x="13307" y="15294"/>
                  </a:cubicBezTo>
                  <a:cubicBezTo>
                    <a:pt x="13307" y="15271"/>
                    <a:pt x="13330" y="15271"/>
                    <a:pt x="13353" y="15271"/>
                  </a:cubicBezTo>
                  <a:cubicBezTo>
                    <a:pt x="13376" y="15225"/>
                    <a:pt x="13399" y="15180"/>
                    <a:pt x="13421" y="15134"/>
                  </a:cubicBezTo>
                  <a:lnTo>
                    <a:pt x="13444" y="15111"/>
                  </a:lnTo>
                  <a:cubicBezTo>
                    <a:pt x="13490" y="15020"/>
                    <a:pt x="13558" y="14951"/>
                    <a:pt x="13604" y="14860"/>
                  </a:cubicBezTo>
                  <a:lnTo>
                    <a:pt x="13627" y="14837"/>
                  </a:lnTo>
                  <a:cubicBezTo>
                    <a:pt x="13673" y="14792"/>
                    <a:pt x="13695" y="14723"/>
                    <a:pt x="13741" y="14677"/>
                  </a:cubicBezTo>
                  <a:lnTo>
                    <a:pt x="13809" y="14586"/>
                  </a:lnTo>
                  <a:cubicBezTo>
                    <a:pt x="13832" y="14540"/>
                    <a:pt x="13855" y="14495"/>
                    <a:pt x="13878" y="14472"/>
                  </a:cubicBezTo>
                  <a:cubicBezTo>
                    <a:pt x="13901" y="14404"/>
                    <a:pt x="13946" y="14358"/>
                    <a:pt x="13969" y="14312"/>
                  </a:cubicBezTo>
                  <a:lnTo>
                    <a:pt x="14038" y="14221"/>
                  </a:lnTo>
                  <a:cubicBezTo>
                    <a:pt x="14061" y="14175"/>
                    <a:pt x="14083" y="14130"/>
                    <a:pt x="14129" y="14084"/>
                  </a:cubicBezTo>
                  <a:cubicBezTo>
                    <a:pt x="14175" y="14015"/>
                    <a:pt x="14220" y="13947"/>
                    <a:pt x="14266" y="13856"/>
                  </a:cubicBezTo>
                  <a:lnTo>
                    <a:pt x="14289" y="13833"/>
                  </a:lnTo>
                  <a:cubicBezTo>
                    <a:pt x="14334" y="13764"/>
                    <a:pt x="14380" y="13673"/>
                    <a:pt x="14426" y="13605"/>
                  </a:cubicBezTo>
                  <a:cubicBezTo>
                    <a:pt x="14471" y="13559"/>
                    <a:pt x="14494" y="13513"/>
                    <a:pt x="14540" y="13491"/>
                  </a:cubicBezTo>
                  <a:lnTo>
                    <a:pt x="14586" y="13399"/>
                  </a:lnTo>
                  <a:lnTo>
                    <a:pt x="14631" y="13376"/>
                  </a:lnTo>
                  <a:cubicBezTo>
                    <a:pt x="14654" y="13308"/>
                    <a:pt x="14700" y="13262"/>
                    <a:pt x="14768" y="13217"/>
                  </a:cubicBezTo>
                  <a:cubicBezTo>
                    <a:pt x="14814" y="13171"/>
                    <a:pt x="14859" y="13148"/>
                    <a:pt x="14905" y="13125"/>
                  </a:cubicBezTo>
                  <a:cubicBezTo>
                    <a:pt x="14951" y="13102"/>
                    <a:pt x="14974" y="13080"/>
                    <a:pt x="15019" y="13057"/>
                  </a:cubicBezTo>
                  <a:cubicBezTo>
                    <a:pt x="15042" y="13034"/>
                    <a:pt x="15088" y="13011"/>
                    <a:pt x="15156" y="12966"/>
                  </a:cubicBezTo>
                  <a:cubicBezTo>
                    <a:pt x="15202" y="12943"/>
                    <a:pt x="15225" y="12897"/>
                    <a:pt x="15270" y="12874"/>
                  </a:cubicBezTo>
                  <a:cubicBezTo>
                    <a:pt x="15293" y="12851"/>
                    <a:pt x="15316" y="12829"/>
                    <a:pt x="15362" y="12806"/>
                  </a:cubicBezTo>
                  <a:cubicBezTo>
                    <a:pt x="15453" y="12737"/>
                    <a:pt x="15521" y="12692"/>
                    <a:pt x="15613" y="12646"/>
                  </a:cubicBezTo>
                  <a:cubicBezTo>
                    <a:pt x="15704" y="12577"/>
                    <a:pt x="15795" y="12555"/>
                    <a:pt x="15887" y="12509"/>
                  </a:cubicBezTo>
                  <a:cubicBezTo>
                    <a:pt x="15955" y="12486"/>
                    <a:pt x="16001" y="12463"/>
                    <a:pt x="16069" y="12441"/>
                  </a:cubicBezTo>
                  <a:cubicBezTo>
                    <a:pt x="16115" y="12441"/>
                    <a:pt x="16160" y="12441"/>
                    <a:pt x="16229" y="12418"/>
                  </a:cubicBezTo>
                  <a:cubicBezTo>
                    <a:pt x="16275" y="12418"/>
                    <a:pt x="16297" y="12463"/>
                    <a:pt x="16320" y="12486"/>
                  </a:cubicBezTo>
                  <a:cubicBezTo>
                    <a:pt x="16366" y="12509"/>
                    <a:pt x="16412" y="12532"/>
                    <a:pt x="16434" y="12555"/>
                  </a:cubicBezTo>
                  <a:cubicBezTo>
                    <a:pt x="16457" y="12577"/>
                    <a:pt x="16457" y="12600"/>
                    <a:pt x="16480" y="12646"/>
                  </a:cubicBezTo>
                  <a:cubicBezTo>
                    <a:pt x="16480" y="12669"/>
                    <a:pt x="16480" y="12669"/>
                    <a:pt x="16480" y="12692"/>
                  </a:cubicBezTo>
                  <a:cubicBezTo>
                    <a:pt x="16480" y="12714"/>
                    <a:pt x="16480" y="12737"/>
                    <a:pt x="16480" y="12760"/>
                  </a:cubicBezTo>
                  <a:cubicBezTo>
                    <a:pt x="16480" y="12806"/>
                    <a:pt x="16480" y="12851"/>
                    <a:pt x="16480" y="12897"/>
                  </a:cubicBezTo>
                  <a:cubicBezTo>
                    <a:pt x="16457" y="12988"/>
                    <a:pt x="16434" y="13057"/>
                    <a:pt x="16412" y="13125"/>
                  </a:cubicBezTo>
                  <a:cubicBezTo>
                    <a:pt x="16389" y="13217"/>
                    <a:pt x="16366" y="13285"/>
                    <a:pt x="16343" y="13376"/>
                  </a:cubicBezTo>
                  <a:lnTo>
                    <a:pt x="16297" y="13468"/>
                  </a:lnTo>
                  <a:cubicBezTo>
                    <a:pt x="16275" y="13536"/>
                    <a:pt x="16252" y="13582"/>
                    <a:pt x="16229" y="13627"/>
                  </a:cubicBezTo>
                  <a:cubicBezTo>
                    <a:pt x="16206" y="13696"/>
                    <a:pt x="16183" y="13787"/>
                    <a:pt x="16183" y="13856"/>
                  </a:cubicBezTo>
                  <a:cubicBezTo>
                    <a:pt x="16160" y="13924"/>
                    <a:pt x="16138" y="13970"/>
                    <a:pt x="16115" y="14038"/>
                  </a:cubicBezTo>
                  <a:cubicBezTo>
                    <a:pt x="16092" y="14084"/>
                    <a:pt x="16092" y="14152"/>
                    <a:pt x="16069" y="14198"/>
                  </a:cubicBezTo>
                  <a:cubicBezTo>
                    <a:pt x="16046" y="14289"/>
                    <a:pt x="16001" y="14381"/>
                    <a:pt x="15978" y="14449"/>
                  </a:cubicBezTo>
                  <a:cubicBezTo>
                    <a:pt x="15932" y="14518"/>
                    <a:pt x="15887" y="14609"/>
                    <a:pt x="15818" y="14677"/>
                  </a:cubicBezTo>
                  <a:lnTo>
                    <a:pt x="15795" y="14723"/>
                  </a:lnTo>
                  <a:cubicBezTo>
                    <a:pt x="15750" y="14792"/>
                    <a:pt x="15727" y="14860"/>
                    <a:pt x="15681" y="14906"/>
                  </a:cubicBezTo>
                  <a:lnTo>
                    <a:pt x="15613" y="15043"/>
                  </a:lnTo>
                  <a:cubicBezTo>
                    <a:pt x="15521" y="15157"/>
                    <a:pt x="15453" y="15271"/>
                    <a:pt x="15362" y="15385"/>
                  </a:cubicBezTo>
                  <a:cubicBezTo>
                    <a:pt x="15316" y="15453"/>
                    <a:pt x="15270" y="15545"/>
                    <a:pt x="15202" y="15613"/>
                  </a:cubicBezTo>
                  <a:lnTo>
                    <a:pt x="15156" y="15705"/>
                  </a:lnTo>
                  <a:cubicBezTo>
                    <a:pt x="15133" y="15750"/>
                    <a:pt x="15111" y="15796"/>
                    <a:pt x="15065" y="15842"/>
                  </a:cubicBezTo>
                  <a:cubicBezTo>
                    <a:pt x="15042" y="15887"/>
                    <a:pt x="15019" y="15933"/>
                    <a:pt x="14996" y="15978"/>
                  </a:cubicBezTo>
                  <a:lnTo>
                    <a:pt x="14928" y="16070"/>
                  </a:lnTo>
                  <a:lnTo>
                    <a:pt x="14905" y="16115"/>
                  </a:lnTo>
                  <a:cubicBezTo>
                    <a:pt x="14882" y="16138"/>
                    <a:pt x="14859" y="16161"/>
                    <a:pt x="14837" y="16184"/>
                  </a:cubicBezTo>
                  <a:lnTo>
                    <a:pt x="14837" y="16207"/>
                  </a:lnTo>
                  <a:cubicBezTo>
                    <a:pt x="14814" y="16230"/>
                    <a:pt x="14791" y="16252"/>
                    <a:pt x="14745" y="16275"/>
                  </a:cubicBezTo>
                  <a:cubicBezTo>
                    <a:pt x="14745" y="16298"/>
                    <a:pt x="14745" y="16298"/>
                    <a:pt x="14745" y="16321"/>
                  </a:cubicBezTo>
                  <a:cubicBezTo>
                    <a:pt x="14768" y="16298"/>
                    <a:pt x="14791" y="16275"/>
                    <a:pt x="14837" y="16275"/>
                  </a:cubicBezTo>
                  <a:cubicBezTo>
                    <a:pt x="14859" y="16275"/>
                    <a:pt x="14882" y="16298"/>
                    <a:pt x="14905" y="16298"/>
                  </a:cubicBezTo>
                  <a:cubicBezTo>
                    <a:pt x="14928" y="16275"/>
                    <a:pt x="14951" y="16230"/>
                    <a:pt x="14996" y="16207"/>
                  </a:cubicBezTo>
                  <a:cubicBezTo>
                    <a:pt x="15042" y="16184"/>
                    <a:pt x="15088" y="16161"/>
                    <a:pt x="15133" y="16138"/>
                  </a:cubicBezTo>
                  <a:cubicBezTo>
                    <a:pt x="15202" y="16115"/>
                    <a:pt x="15293" y="16093"/>
                    <a:pt x="15362" y="16047"/>
                  </a:cubicBezTo>
                  <a:cubicBezTo>
                    <a:pt x="15407" y="16024"/>
                    <a:pt x="15453" y="16001"/>
                    <a:pt x="15521" y="15978"/>
                  </a:cubicBezTo>
                  <a:lnTo>
                    <a:pt x="15613" y="15933"/>
                  </a:lnTo>
                  <a:cubicBezTo>
                    <a:pt x="15704" y="15887"/>
                    <a:pt x="15795" y="15842"/>
                    <a:pt x="15864" y="15796"/>
                  </a:cubicBezTo>
                  <a:cubicBezTo>
                    <a:pt x="15909" y="15773"/>
                    <a:pt x="15955" y="15750"/>
                    <a:pt x="16024" y="15727"/>
                  </a:cubicBezTo>
                  <a:cubicBezTo>
                    <a:pt x="16115" y="15659"/>
                    <a:pt x="16206" y="15613"/>
                    <a:pt x="16320" y="15545"/>
                  </a:cubicBezTo>
                  <a:lnTo>
                    <a:pt x="16412" y="15499"/>
                  </a:lnTo>
                  <a:cubicBezTo>
                    <a:pt x="16526" y="15453"/>
                    <a:pt x="16640" y="15385"/>
                    <a:pt x="16754" y="15339"/>
                  </a:cubicBezTo>
                  <a:cubicBezTo>
                    <a:pt x="16868" y="15271"/>
                    <a:pt x="17005" y="15202"/>
                    <a:pt x="17119" y="15157"/>
                  </a:cubicBezTo>
                  <a:cubicBezTo>
                    <a:pt x="17165" y="15134"/>
                    <a:pt x="17210" y="15111"/>
                    <a:pt x="17279" y="15088"/>
                  </a:cubicBezTo>
                  <a:lnTo>
                    <a:pt x="17416" y="15088"/>
                  </a:lnTo>
                  <a:cubicBezTo>
                    <a:pt x="17439" y="15111"/>
                    <a:pt x="17439" y="15111"/>
                    <a:pt x="17462" y="15111"/>
                  </a:cubicBezTo>
                  <a:cubicBezTo>
                    <a:pt x="17507" y="15088"/>
                    <a:pt x="17576" y="15088"/>
                    <a:pt x="17621" y="15088"/>
                  </a:cubicBezTo>
                  <a:cubicBezTo>
                    <a:pt x="17713" y="15065"/>
                    <a:pt x="17781" y="15043"/>
                    <a:pt x="17850" y="15043"/>
                  </a:cubicBezTo>
                  <a:cubicBezTo>
                    <a:pt x="17941" y="15020"/>
                    <a:pt x="18032" y="14997"/>
                    <a:pt x="18101" y="14997"/>
                  </a:cubicBezTo>
                  <a:cubicBezTo>
                    <a:pt x="18192" y="14974"/>
                    <a:pt x="18306" y="14974"/>
                    <a:pt x="18420" y="14974"/>
                  </a:cubicBezTo>
                  <a:lnTo>
                    <a:pt x="18671" y="14974"/>
                  </a:lnTo>
                  <a:cubicBezTo>
                    <a:pt x="18717" y="14997"/>
                    <a:pt x="18785" y="14997"/>
                    <a:pt x="18854" y="15020"/>
                  </a:cubicBezTo>
                  <a:cubicBezTo>
                    <a:pt x="18968" y="15065"/>
                    <a:pt x="19059" y="15134"/>
                    <a:pt x="19105" y="15248"/>
                  </a:cubicBezTo>
                  <a:cubicBezTo>
                    <a:pt x="19151" y="15317"/>
                    <a:pt x="19128" y="15431"/>
                    <a:pt x="19082" y="15522"/>
                  </a:cubicBezTo>
                  <a:lnTo>
                    <a:pt x="19082" y="15545"/>
                  </a:lnTo>
                  <a:cubicBezTo>
                    <a:pt x="19082" y="15568"/>
                    <a:pt x="19059" y="15590"/>
                    <a:pt x="19036" y="15613"/>
                  </a:cubicBezTo>
                  <a:cubicBezTo>
                    <a:pt x="19036" y="15636"/>
                    <a:pt x="19014" y="15659"/>
                    <a:pt x="18991" y="15682"/>
                  </a:cubicBezTo>
                  <a:cubicBezTo>
                    <a:pt x="18945" y="15705"/>
                    <a:pt x="18922" y="15727"/>
                    <a:pt x="18877" y="15773"/>
                  </a:cubicBezTo>
                  <a:cubicBezTo>
                    <a:pt x="18831" y="15796"/>
                    <a:pt x="18808" y="15819"/>
                    <a:pt x="18763" y="15842"/>
                  </a:cubicBezTo>
                  <a:lnTo>
                    <a:pt x="18740" y="15887"/>
                  </a:lnTo>
                  <a:cubicBezTo>
                    <a:pt x="18717" y="15910"/>
                    <a:pt x="18671" y="15956"/>
                    <a:pt x="18648" y="16001"/>
                  </a:cubicBezTo>
                  <a:cubicBezTo>
                    <a:pt x="18603" y="16024"/>
                    <a:pt x="18534" y="16070"/>
                    <a:pt x="18489" y="16115"/>
                  </a:cubicBezTo>
                  <a:cubicBezTo>
                    <a:pt x="18443" y="16138"/>
                    <a:pt x="18420" y="16161"/>
                    <a:pt x="18375" y="16161"/>
                  </a:cubicBezTo>
                  <a:cubicBezTo>
                    <a:pt x="18352" y="16207"/>
                    <a:pt x="18329" y="16230"/>
                    <a:pt x="18306" y="16275"/>
                  </a:cubicBezTo>
                  <a:lnTo>
                    <a:pt x="18283" y="16298"/>
                  </a:lnTo>
                  <a:cubicBezTo>
                    <a:pt x="18260" y="16344"/>
                    <a:pt x="18238" y="16389"/>
                    <a:pt x="18192" y="16435"/>
                  </a:cubicBezTo>
                  <a:cubicBezTo>
                    <a:pt x="18146" y="16503"/>
                    <a:pt x="18123" y="16549"/>
                    <a:pt x="18055" y="16595"/>
                  </a:cubicBezTo>
                  <a:cubicBezTo>
                    <a:pt x="18009" y="16640"/>
                    <a:pt x="17918" y="16686"/>
                    <a:pt x="17827" y="16732"/>
                  </a:cubicBezTo>
                  <a:cubicBezTo>
                    <a:pt x="17804" y="16732"/>
                    <a:pt x="17781" y="16755"/>
                    <a:pt x="17758" y="16755"/>
                  </a:cubicBezTo>
                  <a:cubicBezTo>
                    <a:pt x="17713" y="16777"/>
                    <a:pt x="17690" y="16800"/>
                    <a:pt x="17644" y="16800"/>
                  </a:cubicBezTo>
                  <a:cubicBezTo>
                    <a:pt x="17598" y="16823"/>
                    <a:pt x="17553" y="16846"/>
                    <a:pt x="17507" y="16869"/>
                  </a:cubicBezTo>
                  <a:cubicBezTo>
                    <a:pt x="17462" y="16891"/>
                    <a:pt x="17416" y="16914"/>
                    <a:pt x="17370" y="16937"/>
                  </a:cubicBezTo>
                  <a:cubicBezTo>
                    <a:pt x="17325" y="16960"/>
                    <a:pt x="17279" y="16983"/>
                    <a:pt x="17233" y="17006"/>
                  </a:cubicBezTo>
                  <a:lnTo>
                    <a:pt x="17142" y="17051"/>
                  </a:lnTo>
                  <a:cubicBezTo>
                    <a:pt x="17096" y="17074"/>
                    <a:pt x="17028" y="17120"/>
                    <a:pt x="16982" y="17143"/>
                  </a:cubicBezTo>
                  <a:lnTo>
                    <a:pt x="16959" y="17165"/>
                  </a:lnTo>
                  <a:lnTo>
                    <a:pt x="16914" y="17188"/>
                  </a:lnTo>
                  <a:cubicBezTo>
                    <a:pt x="16868" y="17211"/>
                    <a:pt x="16822" y="17257"/>
                    <a:pt x="16777" y="17279"/>
                  </a:cubicBezTo>
                  <a:lnTo>
                    <a:pt x="16708" y="17302"/>
                  </a:lnTo>
                  <a:cubicBezTo>
                    <a:pt x="16663" y="17325"/>
                    <a:pt x="16617" y="17348"/>
                    <a:pt x="16571" y="17371"/>
                  </a:cubicBezTo>
                  <a:lnTo>
                    <a:pt x="16526" y="17394"/>
                  </a:lnTo>
                  <a:lnTo>
                    <a:pt x="16457" y="17439"/>
                  </a:lnTo>
                  <a:cubicBezTo>
                    <a:pt x="16434" y="17462"/>
                    <a:pt x="16412" y="17462"/>
                    <a:pt x="16366" y="17485"/>
                  </a:cubicBezTo>
                  <a:lnTo>
                    <a:pt x="16389" y="17485"/>
                  </a:lnTo>
                  <a:cubicBezTo>
                    <a:pt x="16457" y="17531"/>
                    <a:pt x="16526" y="17553"/>
                    <a:pt x="16594" y="17599"/>
                  </a:cubicBezTo>
                  <a:cubicBezTo>
                    <a:pt x="16663" y="17668"/>
                    <a:pt x="16731" y="17713"/>
                    <a:pt x="16800" y="17759"/>
                  </a:cubicBezTo>
                  <a:cubicBezTo>
                    <a:pt x="16891" y="17804"/>
                    <a:pt x="16982" y="17873"/>
                    <a:pt x="17074" y="17919"/>
                  </a:cubicBezTo>
                  <a:cubicBezTo>
                    <a:pt x="17142" y="17964"/>
                    <a:pt x="17210" y="18010"/>
                    <a:pt x="17279" y="18056"/>
                  </a:cubicBezTo>
                  <a:cubicBezTo>
                    <a:pt x="17347" y="18101"/>
                    <a:pt x="17439" y="18147"/>
                    <a:pt x="17507" y="18193"/>
                  </a:cubicBezTo>
                  <a:cubicBezTo>
                    <a:pt x="17598" y="18238"/>
                    <a:pt x="17667" y="18284"/>
                    <a:pt x="17735" y="18329"/>
                  </a:cubicBezTo>
                  <a:cubicBezTo>
                    <a:pt x="17850" y="18375"/>
                    <a:pt x="17941" y="18444"/>
                    <a:pt x="18032" y="18512"/>
                  </a:cubicBezTo>
                  <a:lnTo>
                    <a:pt x="18192" y="18626"/>
                  </a:lnTo>
                  <a:cubicBezTo>
                    <a:pt x="18283" y="18672"/>
                    <a:pt x="18397" y="18740"/>
                    <a:pt x="18489" y="18809"/>
                  </a:cubicBezTo>
                  <a:lnTo>
                    <a:pt x="18603" y="18854"/>
                  </a:lnTo>
                  <a:cubicBezTo>
                    <a:pt x="18671" y="18900"/>
                    <a:pt x="18740" y="18946"/>
                    <a:pt x="18808" y="18991"/>
                  </a:cubicBezTo>
                  <a:cubicBezTo>
                    <a:pt x="18854" y="18991"/>
                    <a:pt x="18900" y="19014"/>
                    <a:pt x="18922" y="19037"/>
                  </a:cubicBezTo>
                  <a:cubicBezTo>
                    <a:pt x="18968" y="19060"/>
                    <a:pt x="18991" y="19060"/>
                    <a:pt x="19014" y="19083"/>
                  </a:cubicBezTo>
                  <a:cubicBezTo>
                    <a:pt x="19082" y="19128"/>
                    <a:pt x="19173" y="19151"/>
                    <a:pt x="19219" y="19174"/>
                  </a:cubicBezTo>
                  <a:lnTo>
                    <a:pt x="19196" y="19174"/>
                  </a:lnTo>
                  <a:cubicBezTo>
                    <a:pt x="19288" y="19220"/>
                    <a:pt x="19379" y="19265"/>
                    <a:pt x="19470" y="19334"/>
                  </a:cubicBezTo>
                  <a:cubicBezTo>
                    <a:pt x="19584" y="19379"/>
                    <a:pt x="19653" y="19425"/>
                    <a:pt x="19721" y="19494"/>
                  </a:cubicBezTo>
                  <a:cubicBezTo>
                    <a:pt x="19744" y="19471"/>
                    <a:pt x="19767" y="19471"/>
                    <a:pt x="19790" y="19471"/>
                  </a:cubicBezTo>
                  <a:cubicBezTo>
                    <a:pt x="19835" y="19471"/>
                    <a:pt x="19858" y="19494"/>
                    <a:pt x="19881" y="19494"/>
                  </a:cubicBezTo>
                  <a:cubicBezTo>
                    <a:pt x="19972" y="19562"/>
                    <a:pt x="19995" y="19676"/>
                    <a:pt x="19949" y="19767"/>
                  </a:cubicBezTo>
                  <a:cubicBezTo>
                    <a:pt x="19927" y="19790"/>
                    <a:pt x="19904" y="19836"/>
                    <a:pt x="19881" y="19882"/>
                  </a:cubicBezTo>
                  <a:cubicBezTo>
                    <a:pt x="19858" y="19950"/>
                    <a:pt x="19835" y="20041"/>
                    <a:pt x="19790" y="20110"/>
                  </a:cubicBezTo>
                  <a:lnTo>
                    <a:pt x="19790" y="20155"/>
                  </a:lnTo>
                  <a:lnTo>
                    <a:pt x="19767" y="20247"/>
                  </a:lnTo>
                  <a:cubicBezTo>
                    <a:pt x="19744" y="20315"/>
                    <a:pt x="19721" y="20384"/>
                    <a:pt x="19698" y="20475"/>
                  </a:cubicBezTo>
                  <a:cubicBezTo>
                    <a:pt x="19653" y="20680"/>
                    <a:pt x="19561" y="20909"/>
                    <a:pt x="19470" y="21068"/>
                  </a:cubicBezTo>
                  <a:cubicBezTo>
                    <a:pt x="19402" y="21205"/>
                    <a:pt x="19333" y="21342"/>
                    <a:pt x="19265" y="21479"/>
                  </a:cubicBezTo>
                  <a:lnTo>
                    <a:pt x="19196" y="21593"/>
                  </a:lnTo>
                  <a:cubicBezTo>
                    <a:pt x="19151" y="21685"/>
                    <a:pt x="19082" y="21776"/>
                    <a:pt x="19036" y="21890"/>
                  </a:cubicBezTo>
                  <a:cubicBezTo>
                    <a:pt x="19014" y="21913"/>
                    <a:pt x="18991" y="21959"/>
                    <a:pt x="18991" y="21981"/>
                  </a:cubicBezTo>
                  <a:cubicBezTo>
                    <a:pt x="18968" y="22027"/>
                    <a:pt x="18945" y="22050"/>
                    <a:pt x="18922" y="22096"/>
                  </a:cubicBezTo>
                  <a:lnTo>
                    <a:pt x="18900" y="22141"/>
                  </a:lnTo>
                  <a:lnTo>
                    <a:pt x="18831" y="22278"/>
                  </a:lnTo>
                  <a:cubicBezTo>
                    <a:pt x="18763" y="22392"/>
                    <a:pt x="18694" y="22506"/>
                    <a:pt x="18603" y="22666"/>
                  </a:cubicBezTo>
                  <a:cubicBezTo>
                    <a:pt x="18534" y="22803"/>
                    <a:pt x="18443" y="22940"/>
                    <a:pt x="18352" y="23077"/>
                  </a:cubicBezTo>
                  <a:lnTo>
                    <a:pt x="18283" y="23168"/>
                  </a:lnTo>
                  <a:lnTo>
                    <a:pt x="18215" y="23283"/>
                  </a:lnTo>
                  <a:cubicBezTo>
                    <a:pt x="18146" y="23397"/>
                    <a:pt x="18055" y="23511"/>
                    <a:pt x="17987" y="23625"/>
                  </a:cubicBezTo>
                  <a:cubicBezTo>
                    <a:pt x="17964" y="23693"/>
                    <a:pt x="17918" y="23762"/>
                    <a:pt x="17895" y="23808"/>
                  </a:cubicBezTo>
                  <a:cubicBezTo>
                    <a:pt x="17827" y="23899"/>
                    <a:pt x="17781" y="23990"/>
                    <a:pt x="17735" y="24081"/>
                  </a:cubicBezTo>
                  <a:cubicBezTo>
                    <a:pt x="17713" y="24127"/>
                    <a:pt x="17667" y="24173"/>
                    <a:pt x="17644" y="24218"/>
                  </a:cubicBezTo>
                  <a:cubicBezTo>
                    <a:pt x="17621" y="24264"/>
                    <a:pt x="17598" y="24287"/>
                    <a:pt x="17576" y="24333"/>
                  </a:cubicBezTo>
                  <a:cubicBezTo>
                    <a:pt x="17530" y="24424"/>
                    <a:pt x="17484" y="24492"/>
                    <a:pt x="17439" y="24584"/>
                  </a:cubicBezTo>
                  <a:lnTo>
                    <a:pt x="16982" y="25246"/>
                  </a:lnTo>
                  <a:lnTo>
                    <a:pt x="16822" y="25497"/>
                  </a:lnTo>
                  <a:cubicBezTo>
                    <a:pt x="16777" y="25542"/>
                    <a:pt x="16754" y="25611"/>
                    <a:pt x="16708" y="25656"/>
                  </a:cubicBezTo>
                  <a:lnTo>
                    <a:pt x="16663" y="25725"/>
                  </a:lnTo>
                  <a:cubicBezTo>
                    <a:pt x="16640" y="25770"/>
                    <a:pt x="16594" y="25816"/>
                    <a:pt x="16571" y="25862"/>
                  </a:cubicBezTo>
                  <a:lnTo>
                    <a:pt x="16503" y="25953"/>
                  </a:lnTo>
                  <a:cubicBezTo>
                    <a:pt x="16480" y="25999"/>
                    <a:pt x="16434" y="26067"/>
                    <a:pt x="16412" y="26113"/>
                  </a:cubicBezTo>
                  <a:lnTo>
                    <a:pt x="16343" y="26204"/>
                  </a:lnTo>
                  <a:lnTo>
                    <a:pt x="16297" y="26273"/>
                  </a:lnTo>
                  <a:cubicBezTo>
                    <a:pt x="16252" y="26318"/>
                    <a:pt x="16229" y="26364"/>
                    <a:pt x="16183" y="26410"/>
                  </a:cubicBezTo>
                  <a:lnTo>
                    <a:pt x="16069" y="26569"/>
                  </a:lnTo>
                  <a:cubicBezTo>
                    <a:pt x="16001" y="26661"/>
                    <a:pt x="15932" y="26775"/>
                    <a:pt x="15864" y="26866"/>
                  </a:cubicBezTo>
                  <a:cubicBezTo>
                    <a:pt x="15795" y="26935"/>
                    <a:pt x="15750" y="27003"/>
                    <a:pt x="15704" y="27072"/>
                  </a:cubicBezTo>
                  <a:cubicBezTo>
                    <a:pt x="15636" y="27163"/>
                    <a:pt x="15567" y="27231"/>
                    <a:pt x="15521" y="27300"/>
                  </a:cubicBezTo>
                  <a:cubicBezTo>
                    <a:pt x="15453" y="27391"/>
                    <a:pt x="15384" y="27460"/>
                    <a:pt x="15339" y="27551"/>
                  </a:cubicBezTo>
                  <a:cubicBezTo>
                    <a:pt x="15179" y="27756"/>
                    <a:pt x="15019" y="27962"/>
                    <a:pt x="14837" y="28167"/>
                  </a:cubicBezTo>
                  <a:lnTo>
                    <a:pt x="14814" y="28190"/>
                  </a:lnTo>
                  <a:cubicBezTo>
                    <a:pt x="14768" y="28236"/>
                    <a:pt x="14723" y="28281"/>
                    <a:pt x="14700" y="28350"/>
                  </a:cubicBezTo>
                  <a:cubicBezTo>
                    <a:pt x="14677" y="28373"/>
                    <a:pt x="14654" y="28395"/>
                    <a:pt x="14608" y="28441"/>
                  </a:cubicBezTo>
                  <a:cubicBezTo>
                    <a:pt x="14586" y="28464"/>
                    <a:pt x="14563" y="28487"/>
                    <a:pt x="14563" y="28510"/>
                  </a:cubicBezTo>
                  <a:cubicBezTo>
                    <a:pt x="14563" y="28532"/>
                    <a:pt x="14540" y="28532"/>
                    <a:pt x="14540" y="28555"/>
                  </a:cubicBezTo>
                  <a:cubicBezTo>
                    <a:pt x="14540" y="28601"/>
                    <a:pt x="14517" y="28624"/>
                    <a:pt x="14494" y="28646"/>
                  </a:cubicBezTo>
                  <a:cubicBezTo>
                    <a:pt x="14471" y="28692"/>
                    <a:pt x="14403" y="28715"/>
                    <a:pt x="14357" y="28715"/>
                  </a:cubicBezTo>
                  <a:lnTo>
                    <a:pt x="14312" y="28715"/>
                  </a:lnTo>
                  <a:cubicBezTo>
                    <a:pt x="14289" y="28692"/>
                    <a:pt x="14243" y="28692"/>
                    <a:pt x="14220" y="28669"/>
                  </a:cubicBezTo>
                  <a:lnTo>
                    <a:pt x="14175" y="28646"/>
                  </a:lnTo>
                  <a:cubicBezTo>
                    <a:pt x="14129" y="28624"/>
                    <a:pt x="14106" y="28601"/>
                    <a:pt x="14061" y="28601"/>
                  </a:cubicBezTo>
                  <a:cubicBezTo>
                    <a:pt x="14015" y="28578"/>
                    <a:pt x="13969" y="28555"/>
                    <a:pt x="13924" y="28532"/>
                  </a:cubicBezTo>
                  <a:lnTo>
                    <a:pt x="13832" y="28487"/>
                  </a:lnTo>
                  <a:lnTo>
                    <a:pt x="13809" y="28464"/>
                  </a:lnTo>
                  <a:cubicBezTo>
                    <a:pt x="13764" y="28441"/>
                    <a:pt x="13695" y="28418"/>
                    <a:pt x="13650" y="28395"/>
                  </a:cubicBezTo>
                  <a:cubicBezTo>
                    <a:pt x="13627" y="28373"/>
                    <a:pt x="13581" y="28373"/>
                    <a:pt x="13558" y="28350"/>
                  </a:cubicBezTo>
                  <a:cubicBezTo>
                    <a:pt x="13513" y="28327"/>
                    <a:pt x="13467" y="28304"/>
                    <a:pt x="13444" y="28281"/>
                  </a:cubicBezTo>
                  <a:lnTo>
                    <a:pt x="13262" y="28190"/>
                  </a:lnTo>
                  <a:cubicBezTo>
                    <a:pt x="13148" y="28144"/>
                    <a:pt x="13056" y="28099"/>
                    <a:pt x="12942" y="28030"/>
                  </a:cubicBezTo>
                  <a:cubicBezTo>
                    <a:pt x="12874" y="27985"/>
                    <a:pt x="12805" y="27962"/>
                    <a:pt x="12714" y="27916"/>
                  </a:cubicBezTo>
                  <a:cubicBezTo>
                    <a:pt x="12645" y="27870"/>
                    <a:pt x="12577" y="27825"/>
                    <a:pt x="12486" y="27779"/>
                  </a:cubicBezTo>
                  <a:cubicBezTo>
                    <a:pt x="12417" y="27756"/>
                    <a:pt x="12349" y="27711"/>
                    <a:pt x="12257" y="27665"/>
                  </a:cubicBezTo>
                  <a:cubicBezTo>
                    <a:pt x="12212" y="27642"/>
                    <a:pt x="12166" y="27619"/>
                    <a:pt x="12120" y="27574"/>
                  </a:cubicBezTo>
                  <a:cubicBezTo>
                    <a:pt x="12098" y="27574"/>
                    <a:pt x="12052" y="27551"/>
                    <a:pt x="12029" y="27528"/>
                  </a:cubicBezTo>
                  <a:cubicBezTo>
                    <a:pt x="11869" y="27437"/>
                    <a:pt x="11710" y="27345"/>
                    <a:pt x="11550" y="27254"/>
                  </a:cubicBezTo>
                  <a:cubicBezTo>
                    <a:pt x="11390" y="27163"/>
                    <a:pt x="11207" y="27072"/>
                    <a:pt x="11048" y="26980"/>
                  </a:cubicBezTo>
                  <a:cubicBezTo>
                    <a:pt x="10956" y="26912"/>
                    <a:pt x="10842" y="26843"/>
                    <a:pt x="10728" y="26775"/>
                  </a:cubicBezTo>
                  <a:lnTo>
                    <a:pt x="10614" y="26706"/>
                  </a:lnTo>
                  <a:cubicBezTo>
                    <a:pt x="10545" y="26661"/>
                    <a:pt x="10477" y="26615"/>
                    <a:pt x="10386" y="26569"/>
                  </a:cubicBezTo>
                  <a:cubicBezTo>
                    <a:pt x="10317" y="26524"/>
                    <a:pt x="10226" y="26455"/>
                    <a:pt x="10135" y="26410"/>
                  </a:cubicBezTo>
                  <a:lnTo>
                    <a:pt x="9952" y="26295"/>
                  </a:lnTo>
                  <a:lnTo>
                    <a:pt x="9678" y="26136"/>
                  </a:lnTo>
                  <a:cubicBezTo>
                    <a:pt x="9610" y="26090"/>
                    <a:pt x="9518" y="26022"/>
                    <a:pt x="9450" y="25976"/>
                  </a:cubicBezTo>
                  <a:cubicBezTo>
                    <a:pt x="9381" y="25930"/>
                    <a:pt x="9290" y="25885"/>
                    <a:pt x="9222" y="25839"/>
                  </a:cubicBezTo>
                  <a:cubicBezTo>
                    <a:pt x="8925" y="25656"/>
                    <a:pt x="8605" y="25451"/>
                    <a:pt x="8309" y="25246"/>
                  </a:cubicBezTo>
                  <a:cubicBezTo>
                    <a:pt x="8217" y="25177"/>
                    <a:pt x="8126" y="25109"/>
                    <a:pt x="8035" y="25063"/>
                  </a:cubicBezTo>
                  <a:cubicBezTo>
                    <a:pt x="7898" y="24949"/>
                    <a:pt x="7761" y="24857"/>
                    <a:pt x="7601" y="24743"/>
                  </a:cubicBezTo>
                  <a:cubicBezTo>
                    <a:pt x="7441" y="24629"/>
                    <a:pt x="7281" y="24515"/>
                    <a:pt x="7099" y="24378"/>
                  </a:cubicBezTo>
                  <a:cubicBezTo>
                    <a:pt x="6962" y="24287"/>
                    <a:pt x="6825" y="24173"/>
                    <a:pt x="6665" y="24059"/>
                  </a:cubicBezTo>
                  <a:cubicBezTo>
                    <a:pt x="6597" y="24013"/>
                    <a:pt x="6505" y="23967"/>
                    <a:pt x="6437" y="23899"/>
                  </a:cubicBezTo>
                  <a:cubicBezTo>
                    <a:pt x="6368" y="23853"/>
                    <a:pt x="6300" y="23808"/>
                    <a:pt x="6231" y="23762"/>
                  </a:cubicBezTo>
                  <a:cubicBezTo>
                    <a:pt x="6095" y="23671"/>
                    <a:pt x="5958" y="23556"/>
                    <a:pt x="5798" y="23419"/>
                  </a:cubicBezTo>
                  <a:cubicBezTo>
                    <a:pt x="5707" y="23374"/>
                    <a:pt x="5638" y="23305"/>
                    <a:pt x="5547" y="23260"/>
                  </a:cubicBezTo>
                  <a:cubicBezTo>
                    <a:pt x="5501" y="23214"/>
                    <a:pt x="5455" y="23191"/>
                    <a:pt x="5410" y="23146"/>
                  </a:cubicBezTo>
                  <a:lnTo>
                    <a:pt x="5318" y="23077"/>
                  </a:lnTo>
                  <a:cubicBezTo>
                    <a:pt x="5113" y="22940"/>
                    <a:pt x="4908" y="22780"/>
                    <a:pt x="4702" y="22621"/>
                  </a:cubicBezTo>
                  <a:cubicBezTo>
                    <a:pt x="4611" y="22552"/>
                    <a:pt x="4542" y="22484"/>
                    <a:pt x="4451" y="22415"/>
                  </a:cubicBezTo>
                  <a:cubicBezTo>
                    <a:pt x="4428" y="22392"/>
                    <a:pt x="4405" y="22370"/>
                    <a:pt x="4360" y="22347"/>
                  </a:cubicBezTo>
                  <a:cubicBezTo>
                    <a:pt x="4314" y="22324"/>
                    <a:pt x="4291" y="22278"/>
                    <a:pt x="4246" y="22255"/>
                  </a:cubicBezTo>
                  <a:cubicBezTo>
                    <a:pt x="4177" y="22210"/>
                    <a:pt x="4109" y="22164"/>
                    <a:pt x="4063" y="22096"/>
                  </a:cubicBezTo>
                  <a:cubicBezTo>
                    <a:pt x="4017" y="22073"/>
                    <a:pt x="3949" y="22027"/>
                    <a:pt x="3903" y="21981"/>
                  </a:cubicBezTo>
                  <a:lnTo>
                    <a:pt x="3835" y="21936"/>
                  </a:lnTo>
                  <a:lnTo>
                    <a:pt x="3766" y="21890"/>
                  </a:lnTo>
                  <a:lnTo>
                    <a:pt x="3629" y="21753"/>
                  </a:lnTo>
                  <a:cubicBezTo>
                    <a:pt x="3538" y="21685"/>
                    <a:pt x="3447" y="21616"/>
                    <a:pt x="3355" y="21548"/>
                  </a:cubicBezTo>
                  <a:cubicBezTo>
                    <a:pt x="3310" y="21502"/>
                    <a:pt x="3241" y="21457"/>
                    <a:pt x="3196" y="21411"/>
                  </a:cubicBezTo>
                  <a:lnTo>
                    <a:pt x="3173" y="21388"/>
                  </a:lnTo>
                  <a:lnTo>
                    <a:pt x="2990" y="21251"/>
                  </a:lnTo>
                  <a:cubicBezTo>
                    <a:pt x="2945" y="21205"/>
                    <a:pt x="2876" y="21137"/>
                    <a:pt x="2831" y="21091"/>
                  </a:cubicBezTo>
                  <a:lnTo>
                    <a:pt x="2808" y="21068"/>
                  </a:lnTo>
                  <a:lnTo>
                    <a:pt x="2716" y="21000"/>
                  </a:lnTo>
                  <a:lnTo>
                    <a:pt x="2602" y="20886"/>
                  </a:lnTo>
                  <a:lnTo>
                    <a:pt x="2579" y="20863"/>
                  </a:lnTo>
                  <a:cubicBezTo>
                    <a:pt x="2511" y="20817"/>
                    <a:pt x="2442" y="20749"/>
                    <a:pt x="2397" y="20680"/>
                  </a:cubicBezTo>
                  <a:cubicBezTo>
                    <a:pt x="2328" y="20635"/>
                    <a:pt x="2283" y="20566"/>
                    <a:pt x="2214" y="20498"/>
                  </a:cubicBezTo>
                  <a:cubicBezTo>
                    <a:pt x="2169" y="20429"/>
                    <a:pt x="2100" y="20361"/>
                    <a:pt x="2054" y="20247"/>
                  </a:cubicBezTo>
                  <a:cubicBezTo>
                    <a:pt x="2032" y="20178"/>
                    <a:pt x="2054" y="20087"/>
                    <a:pt x="2054" y="20019"/>
                  </a:cubicBezTo>
                  <a:cubicBezTo>
                    <a:pt x="2077" y="19996"/>
                    <a:pt x="2077" y="19950"/>
                    <a:pt x="2100" y="19927"/>
                  </a:cubicBezTo>
                  <a:cubicBezTo>
                    <a:pt x="2077" y="19904"/>
                    <a:pt x="2054" y="19882"/>
                    <a:pt x="2054" y="19836"/>
                  </a:cubicBezTo>
                  <a:cubicBezTo>
                    <a:pt x="2054" y="19813"/>
                    <a:pt x="2054" y="19790"/>
                    <a:pt x="2054" y="19767"/>
                  </a:cubicBezTo>
                  <a:cubicBezTo>
                    <a:pt x="2054" y="19722"/>
                    <a:pt x="2054" y="19676"/>
                    <a:pt x="2077" y="19608"/>
                  </a:cubicBezTo>
                  <a:cubicBezTo>
                    <a:pt x="2100" y="19585"/>
                    <a:pt x="2100" y="19539"/>
                    <a:pt x="2123" y="19494"/>
                  </a:cubicBezTo>
                  <a:lnTo>
                    <a:pt x="2146" y="19357"/>
                  </a:lnTo>
                  <a:lnTo>
                    <a:pt x="2191" y="19220"/>
                  </a:lnTo>
                  <a:cubicBezTo>
                    <a:pt x="2237" y="19060"/>
                    <a:pt x="2283" y="18900"/>
                    <a:pt x="2328" y="18740"/>
                  </a:cubicBezTo>
                  <a:lnTo>
                    <a:pt x="2328" y="18695"/>
                  </a:lnTo>
                  <a:cubicBezTo>
                    <a:pt x="2374" y="18535"/>
                    <a:pt x="2420" y="18375"/>
                    <a:pt x="2511" y="18170"/>
                  </a:cubicBezTo>
                  <a:cubicBezTo>
                    <a:pt x="2534" y="18101"/>
                    <a:pt x="2557" y="18010"/>
                    <a:pt x="2602" y="17919"/>
                  </a:cubicBezTo>
                  <a:cubicBezTo>
                    <a:pt x="2625" y="17827"/>
                    <a:pt x="2671" y="17713"/>
                    <a:pt x="2694" y="17622"/>
                  </a:cubicBezTo>
                  <a:cubicBezTo>
                    <a:pt x="2808" y="17302"/>
                    <a:pt x="2945" y="16983"/>
                    <a:pt x="3104" y="16595"/>
                  </a:cubicBezTo>
                  <a:cubicBezTo>
                    <a:pt x="3287" y="16184"/>
                    <a:pt x="3424" y="15887"/>
                    <a:pt x="3561" y="15613"/>
                  </a:cubicBezTo>
                  <a:cubicBezTo>
                    <a:pt x="3561" y="15590"/>
                    <a:pt x="3584" y="15568"/>
                    <a:pt x="3607" y="15545"/>
                  </a:cubicBezTo>
                  <a:lnTo>
                    <a:pt x="3584" y="15545"/>
                  </a:lnTo>
                  <a:lnTo>
                    <a:pt x="3607" y="15499"/>
                  </a:lnTo>
                  <a:lnTo>
                    <a:pt x="3629" y="15476"/>
                  </a:lnTo>
                  <a:lnTo>
                    <a:pt x="3629" y="15453"/>
                  </a:lnTo>
                  <a:cubicBezTo>
                    <a:pt x="3744" y="15248"/>
                    <a:pt x="3812" y="15065"/>
                    <a:pt x="3903" y="14928"/>
                  </a:cubicBezTo>
                  <a:lnTo>
                    <a:pt x="3949" y="14814"/>
                  </a:lnTo>
                  <a:cubicBezTo>
                    <a:pt x="4040" y="14700"/>
                    <a:pt x="4109" y="14563"/>
                    <a:pt x="4177" y="14426"/>
                  </a:cubicBezTo>
                  <a:lnTo>
                    <a:pt x="4200" y="14404"/>
                  </a:lnTo>
                  <a:cubicBezTo>
                    <a:pt x="4246" y="14335"/>
                    <a:pt x="4291" y="14267"/>
                    <a:pt x="4337" y="14198"/>
                  </a:cubicBezTo>
                  <a:cubicBezTo>
                    <a:pt x="4360" y="14152"/>
                    <a:pt x="4383" y="14107"/>
                    <a:pt x="4405" y="14061"/>
                  </a:cubicBezTo>
                  <a:cubicBezTo>
                    <a:pt x="4428" y="14038"/>
                    <a:pt x="4451" y="13993"/>
                    <a:pt x="4474" y="13947"/>
                  </a:cubicBezTo>
                  <a:cubicBezTo>
                    <a:pt x="4497" y="13901"/>
                    <a:pt x="4520" y="13879"/>
                    <a:pt x="4542" y="13833"/>
                  </a:cubicBezTo>
                  <a:cubicBezTo>
                    <a:pt x="4565" y="13787"/>
                    <a:pt x="4588" y="13742"/>
                    <a:pt x="4611" y="13696"/>
                  </a:cubicBezTo>
                  <a:lnTo>
                    <a:pt x="4634" y="13650"/>
                  </a:lnTo>
                  <a:cubicBezTo>
                    <a:pt x="4679" y="13605"/>
                    <a:pt x="4725" y="13536"/>
                    <a:pt x="4748" y="13468"/>
                  </a:cubicBezTo>
                  <a:cubicBezTo>
                    <a:pt x="4793" y="13422"/>
                    <a:pt x="4816" y="13376"/>
                    <a:pt x="4839" y="13331"/>
                  </a:cubicBezTo>
                  <a:lnTo>
                    <a:pt x="4885" y="13239"/>
                  </a:lnTo>
                  <a:lnTo>
                    <a:pt x="4953" y="13148"/>
                  </a:lnTo>
                  <a:cubicBezTo>
                    <a:pt x="4976" y="13102"/>
                    <a:pt x="4999" y="13034"/>
                    <a:pt x="5045" y="12988"/>
                  </a:cubicBezTo>
                  <a:cubicBezTo>
                    <a:pt x="5136" y="12829"/>
                    <a:pt x="5227" y="12669"/>
                    <a:pt x="5341" y="12509"/>
                  </a:cubicBezTo>
                  <a:lnTo>
                    <a:pt x="5387" y="12441"/>
                  </a:lnTo>
                  <a:cubicBezTo>
                    <a:pt x="5455" y="12326"/>
                    <a:pt x="5547" y="12189"/>
                    <a:pt x="5638" y="12075"/>
                  </a:cubicBezTo>
                  <a:cubicBezTo>
                    <a:pt x="5729" y="11916"/>
                    <a:pt x="5843" y="11779"/>
                    <a:pt x="5980" y="11619"/>
                  </a:cubicBezTo>
                  <a:lnTo>
                    <a:pt x="6072" y="11528"/>
                  </a:lnTo>
                  <a:cubicBezTo>
                    <a:pt x="6095" y="11482"/>
                    <a:pt x="6117" y="11459"/>
                    <a:pt x="6163" y="11413"/>
                  </a:cubicBezTo>
                  <a:lnTo>
                    <a:pt x="6140" y="11413"/>
                  </a:lnTo>
                  <a:cubicBezTo>
                    <a:pt x="6277" y="11254"/>
                    <a:pt x="6437" y="11117"/>
                    <a:pt x="6574" y="10980"/>
                  </a:cubicBezTo>
                  <a:cubicBezTo>
                    <a:pt x="6642" y="10911"/>
                    <a:pt x="6734" y="10820"/>
                    <a:pt x="6825" y="10729"/>
                  </a:cubicBezTo>
                  <a:lnTo>
                    <a:pt x="6871" y="10683"/>
                  </a:lnTo>
                  <a:cubicBezTo>
                    <a:pt x="6871" y="10660"/>
                    <a:pt x="6871" y="10637"/>
                    <a:pt x="6893" y="10615"/>
                  </a:cubicBezTo>
                  <a:cubicBezTo>
                    <a:pt x="6916" y="10592"/>
                    <a:pt x="6939" y="10569"/>
                    <a:pt x="6962" y="10546"/>
                  </a:cubicBezTo>
                  <a:cubicBezTo>
                    <a:pt x="6985" y="10523"/>
                    <a:pt x="7008" y="10523"/>
                    <a:pt x="7053" y="10523"/>
                  </a:cubicBezTo>
                  <a:cubicBezTo>
                    <a:pt x="7099" y="10523"/>
                    <a:pt x="7144" y="10546"/>
                    <a:pt x="7190" y="10569"/>
                  </a:cubicBezTo>
                  <a:cubicBezTo>
                    <a:pt x="7213" y="10592"/>
                    <a:pt x="7259" y="10615"/>
                    <a:pt x="7281" y="10660"/>
                  </a:cubicBezTo>
                  <a:lnTo>
                    <a:pt x="7304" y="10683"/>
                  </a:lnTo>
                  <a:cubicBezTo>
                    <a:pt x="7373" y="10729"/>
                    <a:pt x="7418" y="10797"/>
                    <a:pt x="7487" y="10843"/>
                  </a:cubicBezTo>
                  <a:lnTo>
                    <a:pt x="7624" y="10980"/>
                  </a:lnTo>
                  <a:lnTo>
                    <a:pt x="7692" y="11025"/>
                  </a:lnTo>
                  <a:lnTo>
                    <a:pt x="7806" y="11140"/>
                  </a:lnTo>
                  <a:cubicBezTo>
                    <a:pt x="7875" y="11185"/>
                    <a:pt x="7943" y="11231"/>
                    <a:pt x="7989" y="11299"/>
                  </a:cubicBezTo>
                  <a:cubicBezTo>
                    <a:pt x="8172" y="11436"/>
                    <a:pt x="8354" y="11596"/>
                    <a:pt x="8514" y="11733"/>
                  </a:cubicBezTo>
                  <a:lnTo>
                    <a:pt x="8605" y="11801"/>
                  </a:lnTo>
                  <a:cubicBezTo>
                    <a:pt x="8628" y="11824"/>
                    <a:pt x="8628" y="11847"/>
                    <a:pt x="8651" y="11847"/>
                  </a:cubicBezTo>
                  <a:cubicBezTo>
                    <a:pt x="8651" y="11801"/>
                    <a:pt x="8651" y="11756"/>
                    <a:pt x="8651" y="11710"/>
                  </a:cubicBezTo>
                  <a:cubicBezTo>
                    <a:pt x="8674" y="11596"/>
                    <a:pt x="8697" y="11482"/>
                    <a:pt x="8697" y="11391"/>
                  </a:cubicBezTo>
                  <a:lnTo>
                    <a:pt x="8719" y="11276"/>
                  </a:lnTo>
                  <a:cubicBezTo>
                    <a:pt x="8719" y="11162"/>
                    <a:pt x="8742" y="11071"/>
                    <a:pt x="8742" y="10980"/>
                  </a:cubicBezTo>
                  <a:lnTo>
                    <a:pt x="8765" y="10934"/>
                  </a:lnTo>
                  <a:lnTo>
                    <a:pt x="8765" y="10888"/>
                  </a:lnTo>
                  <a:cubicBezTo>
                    <a:pt x="8765" y="10683"/>
                    <a:pt x="8788" y="10478"/>
                    <a:pt x="8811" y="10249"/>
                  </a:cubicBezTo>
                  <a:cubicBezTo>
                    <a:pt x="8834" y="10044"/>
                    <a:pt x="8879" y="9816"/>
                    <a:pt x="8902" y="9656"/>
                  </a:cubicBezTo>
                  <a:cubicBezTo>
                    <a:pt x="8925" y="9565"/>
                    <a:pt x="8925" y="9496"/>
                    <a:pt x="8948" y="9405"/>
                  </a:cubicBezTo>
                  <a:lnTo>
                    <a:pt x="8948" y="9336"/>
                  </a:lnTo>
                  <a:cubicBezTo>
                    <a:pt x="8971" y="9268"/>
                    <a:pt x="8971" y="9199"/>
                    <a:pt x="8993" y="9131"/>
                  </a:cubicBezTo>
                  <a:cubicBezTo>
                    <a:pt x="8993" y="8971"/>
                    <a:pt x="8993" y="8834"/>
                    <a:pt x="9016" y="8697"/>
                  </a:cubicBezTo>
                  <a:lnTo>
                    <a:pt x="9016" y="8652"/>
                  </a:lnTo>
                  <a:cubicBezTo>
                    <a:pt x="9039" y="8469"/>
                    <a:pt x="9039" y="8309"/>
                    <a:pt x="9062" y="8127"/>
                  </a:cubicBezTo>
                  <a:cubicBezTo>
                    <a:pt x="9062" y="8058"/>
                    <a:pt x="9085" y="7990"/>
                    <a:pt x="9085" y="7898"/>
                  </a:cubicBezTo>
                  <a:cubicBezTo>
                    <a:pt x="9107" y="7807"/>
                    <a:pt x="9107" y="7716"/>
                    <a:pt x="9130" y="7624"/>
                  </a:cubicBezTo>
                  <a:lnTo>
                    <a:pt x="9130" y="7556"/>
                  </a:lnTo>
                  <a:cubicBezTo>
                    <a:pt x="9153" y="7419"/>
                    <a:pt x="9153" y="7282"/>
                    <a:pt x="9176" y="7145"/>
                  </a:cubicBezTo>
                  <a:cubicBezTo>
                    <a:pt x="9199" y="7077"/>
                    <a:pt x="9199" y="7031"/>
                    <a:pt x="9199" y="6962"/>
                  </a:cubicBezTo>
                  <a:cubicBezTo>
                    <a:pt x="9222" y="6848"/>
                    <a:pt x="9244" y="6734"/>
                    <a:pt x="9267" y="6597"/>
                  </a:cubicBezTo>
                  <a:lnTo>
                    <a:pt x="9290" y="6552"/>
                  </a:lnTo>
                  <a:cubicBezTo>
                    <a:pt x="9313" y="6392"/>
                    <a:pt x="9359" y="6232"/>
                    <a:pt x="9404" y="6072"/>
                  </a:cubicBezTo>
                  <a:cubicBezTo>
                    <a:pt x="9450" y="5958"/>
                    <a:pt x="9496" y="5821"/>
                    <a:pt x="9610" y="5753"/>
                  </a:cubicBezTo>
                  <a:cubicBezTo>
                    <a:pt x="9655" y="5730"/>
                    <a:pt x="9747" y="5707"/>
                    <a:pt x="9838" y="5684"/>
                  </a:cubicBezTo>
                  <a:cubicBezTo>
                    <a:pt x="9952" y="5684"/>
                    <a:pt x="10112" y="5661"/>
                    <a:pt x="10272" y="5661"/>
                  </a:cubicBezTo>
                  <a:lnTo>
                    <a:pt x="10317" y="5661"/>
                  </a:lnTo>
                  <a:cubicBezTo>
                    <a:pt x="10340" y="5661"/>
                    <a:pt x="10386" y="5661"/>
                    <a:pt x="10386" y="5684"/>
                  </a:cubicBezTo>
                  <a:cubicBezTo>
                    <a:pt x="10409" y="5661"/>
                    <a:pt x="10454" y="5661"/>
                    <a:pt x="10477" y="5639"/>
                  </a:cubicBezTo>
                  <a:cubicBezTo>
                    <a:pt x="10500" y="5639"/>
                    <a:pt x="10545" y="5616"/>
                    <a:pt x="10614" y="5616"/>
                  </a:cubicBezTo>
                  <a:close/>
                  <a:moveTo>
                    <a:pt x="18352" y="1"/>
                  </a:moveTo>
                  <a:cubicBezTo>
                    <a:pt x="18146" y="24"/>
                    <a:pt x="17964" y="24"/>
                    <a:pt x="17781" y="46"/>
                  </a:cubicBezTo>
                  <a:cubicBezTo>
                    <a:pt x="17690" y="46"/>
                    <a:pt x="17598" y="46"/>
                    <a:pt x="17530" y="69"/>
                  </a:cubicBezTo>
                  <a:lnTo>
                    <a:pt x="17416" y="69"/>
                  </a:lnTo>
                  <a:cubicBezTo>
                    <a:pt x="17393" y="46"/>
                    <a:pt x="17347" y="24"/>
                    <a:pt x="17279" y="24"/>
                  </a:cubicBezTo>
                  <a:lnTo>
                    <a:pt x="17233" y="24"/>
                  </a:lnTo>
                  <a:cubicBezTo>
                    <a:pt x="17165" y="46"/>
                    <a:pt x="17074" y="46"/>
                    <a:pt x="16982" y="69"/>
                  </a:cubicBezTo>
                  <a:cubicBezTo>
                    <a:pt x="16937" y="92"/>
                    <a:pt x="16868" y="92"/>
                    <a:pt x="16822" y="115"/>
                  </a:cubicBezTo>
                  <a:lnTo>
                    <a:pt x="16777" y="115"/>
                  </a:lnTo>
                  <a:cubicBezTo>
                    <a:pt x="16685" y="138"/>
                    <a:pt x="16617" y="161"/>
                    <a:pt x="16526" y="183"/>
                  </a:cubicBezTo>
                  <a:lnTo>
                    <a:pt x="16457" y="206"/>
                  </a:lnTo>
                  <a:lnTo>
                    <a:pt x="16366" y="229"/>
                  </a:lnTo>
                  <a:lnTo>
                    <a:pt x="16252" y="275"/>
                  </a:lnTo>
                  <a:lnTo>
                    <a:pt x="16115" y="275"/>
                  </a:lnTo>
                  <a:cubicBezTo>
                    <a:pt x="16024" y="298"/>
                    <a:pt x="15932" y="320"/>
                    <a:pt x="15841" y="343"/>
                  </a:cubicBezTo>
                  <a:cubicBezTo>
                    <a:pt x="15772" y="343"/>
                    <a:pt x="15681" y="366"/>
                    <a:pt x="15567" y="412"/>
                  </a:cubicBezTo>
                  <a:cubicBezTo>
                    <a:pt x="15544" y="434"/>
                    <a:pt x="15499" y="434"/>
                    <a:pt x="15476" y="457"/>
                  </a:cubicBezTo>
                  <a:lnTo>
                    <a:pt x="15430" y="457"/>
                  </a:lnTo>
                  <a:lnTo>
                    <a:pt x="15407" y="480"/>
                  </a:lnTo>
                  <a:lnTo>
                    <a:pt x="15339" y="503"/>
                  </a:lnTo>
                  <a:lnTo>
                    <a:pt x="15202" y="549"/>
                  </a:lnTo>
                  <a:cubicBezTo>
                    <a:pt x="15156" y="549"/>
                    <a:pt x="15111" y="571"/>
                    <a:pt x="15065" y="594"/>
                  </a:cubicBezTo>
                  <a:cubicBezTo>
                    <a:pt x="14996" y="617"/>
                    <a:pt x="14905" y="640"/>
                    <a:pt x="14814" y="686"/>
                  </a:cubicBezTo>
                  <a:lnTo>
                    <a:pt x="14745" y="708"/>
                  </a:lnTo>
                  <a:cubicBezTo>
                    <a:pt x="14677" y="731"/>
                    <a:pt x="14608" y="754"/>
                    <a:pt x="14540" y="777"/>
                  </a:cubicBezTo>
                  <a:lnTo>
                    <a:pt x="14471" y="800"/>
                  </a:lnTo>
                  <a:lnTo>
                    <a:pt x="14403" y="822"/>
                  </a:lnTo>
                  <a:cubicBezTo>
                    <a:pt x="14357" y="845"/>
                    <a:pt x="14312" y="868"/>
                    <a:pt x="14266" y="891"/>
                  </a:cubicBezTo>
                  <a:cubicBezTo>
                    <a:pt x="14061" y="959"/>
                    <a:pt x="13878" y="1051"/>
                    <a:pt x="13718" y="1119"/>
                  </a:cubicBezTo>
                  <a:cubicBezTo>
                    <a:pt x="13558" y="1211"/>
                    <a:pt x="13376" y="1302"/>
                    <a:pt x="13216" y="1370"/>
                  </a:cubicBezTo>
                  <a:cubicBezTo>
                    <a:pt x="13102" y="1416"/>
                    <a:pt x="13011" y="1462"/>
                    <a:pt x="12896" y="1530"/>
                  </a:cubicBezTo>
                  <a:lnTo>
                    <a:pt x="12737" y="1599"/>
                  </a:lnTo>
                  <a:cubicBezTo>
                    <a:pt x="12645" y="1644"/>
                    <a:pt x="12577" y="1690"/>
                    <a:pt x="12486" y="1735"/>
                  </a:cubicBezTo>
                  <a:lnTo>
                    <a:pt x="12417" y="1781"/>
                  </a:lnTo>
                  <a:lnTo>
                    <a:pt x="12371" y="1827"/>
                  </a:lnTo>
                  <a:lnTo>
                    <a:pt x="12349" y="1827"/>
                  </a:lnTo>
                  <a:cubicBezTo>
                    <a:pt x="12326" y="1827"/>
                    <a:pt x="12303" y="1850"/>
                    <a:pt x="12257" y="1850"/>
                  </a:cubicBezTo>
                  <a:cubicBezTo>
                    <a:pt x="12189" y="1895"/>
                    <a:pt x="12120" y="1918"/>
                    <a:pt x="12075" y="1941"/>
                  </a:cubicBezTo>
                  <a:cubicBezTo>
                    <a:pt x="11983" y="1987"/>
                    <a:pt x="11915" y="2032"/>
                    <a:pt x="11847" y="2078"/>
                  </a:cubicBezTo>
                  <a:lnTo>
                    <a:pt x="11801" y="2101"/>
                  </a:lnTo>
                  <a:cubicBezTo>
                    <a:pt x="11664" y="2192"/>
                    <a:pt x="11504" y="2306"/>
                    <a:pt x="11367" y="2397"/>
                  </a:cubicBezTo>
                  <a:lnTo>
                    <a:pt x="11276" y="2443"/>
                  </a:lnTo>
                  <a:cubicBezTo>
                    <a:pt x="11139" y="2534"/>
                    <a:pt x="11002" y="2649"/>
                    <a:pt x="10819" y="2785"/>
                  </a:cubicBezTo>
                  <a:lnTo>
                    <a:pt x="10751" y="2831"/>
                  </a:lnTo>
                  <a:cubicBezTo>
                    <a:pt x="10682" y="2877"/>
                    <a:pt x="10614" y="2922"/>
                    <a:pt x="10545" y="2968"/>
                  </a:cubicBezTo>
                  <a:cubicBezTo>
                    <a:pt x="10454" y="3059"/>
                    <a:pt x="10363" y="3128"/>
                    <a:pt x="10249" y="3219"/>
                  </a:cubicBezTo>
                  <a:cubicBezTo>
                    <a:pt x="10226" y="3242"/>
                    <a:pt x="10203" y="3265"/>
                    <a:pt x="10180" y="3288"/>
                  </a:cubicBezTo>
                  <a:lnTo>
                    <a:pt x="10157" y="3310"/>
                  </a:lnTo>
                  <a:lnTo>
                    <a:pt x="10135" y="3333"/>
                  </a:lnTo>
                  <a:lnTo>
                    <a:pt x="10089" y="3379"/>
                  </a:lnTo>
                  <a:cubicBezTo>
                    <a:pt x="10020" y="3425"/>
                    <a:pt x="9975" y="3470"/>
                    <a:pt x="9906" y="3516"/>
                  </a:cubicBezTo>
                  <a:cubicBezTo>
                    <a:pt x="9815" y="3584"/>
                    <a:pt x="9747" y="3630"/>
                    <a:pt x="9678" y="3698"/>
                  </a:cubicBezTo>
                  <a:lnTo>
                    <a:pt x="9632" y="3721"/>
                  </a:lnTo>
                  <a:lnTo>
                    <a:pt x="9587" y="3767"/>
                  </a:lnTo>
                  <a:cubicBezTo>
                    <a:pt x="9541" y="3813"/>
                    <a:pt x="9496" y="3835"/>
                    <a:pt x="9450" y="3858"/>
                  </a:cubicBezTo>
                  <a:cubicBezTo>
                    <a:pt x="9313" y="3972"/>
                    <a:pt x="9176" y="4086"/>
                    <a:pt x="9062" y="4201"/>
                  </a:cubicBezTo>
                  <a:lnTo>
                    <a:pt x="8993" y="4269"/>
                  </a:lnTo>
                  <a:cubicBezTo>
                    <a:pt x="8856" y="4383"/>
                    <a:pt x="8742" y="4475"/>
                    <a:pt x="8628" y="4589"/>
                  </a:cubicBezTo>
                  <a:lnTo>
                    <a:pt x="8605" y="4611"/>
                  </a:lnTo>
                  <a:lnTo>
                    <a:pt x="8537" y="4680"/>
                  </a:lnTo>
                  <a:cubicBezTo>
                    <a:pt x="8377" y="4817"/>
                    <a:pt x="8240" y="4977"/>
                    <a:pt x="8149" y="5091"/>
                  </a:cubicBezTo>
                  <a:cubicBezTo>
                    <a:pt x="8080" y="5136"/>
                    <a:pt x="8035" y="5205"/>
                    <a:pt x="7989" y="5251"/>
                  </a:cubicBezTo>
                  <a:lnTo>
                    <a:pt x="7966" y="5273"/>
                  </a:lnTo>
                  <a:cubicBezTo>
                    <a:pt x="7898" y="5319"/>
                    <a:pt x="7852" y="5388"/>
                    <a:pt x="7806" y="5433"/>
                  </a:cubicBezTo>
                  <a:lnTo>
                    <a:pt x="7647" y="5616"/>
                  </a:lnTo>
                  <a:lnTo>
                    <a:pt x="7555" y="5684"/>
                  </a:lnTo>
                  <a:lnTo>
                    <a:pt x="7510" y="5753"/>
                  </a:lnTo>
                  <a:lnTo>
                    <a:pt x="7441" y="5821"/>
                  </a:lnTo>
                  <a:lnTo>
                    <a:pt x="7418" y="5844"/>
                  </a:lnTo>
                  <a:cubicBezTo>
                    <a:pt x="7396" y="5867"/>
                    <a:pt x="7373" y="5890"/>
                    <a:pt x="7350" y="5913"/>
                  </a:cubicBezTo>
                  <a:cubicBezTo>
                    <a:pt x="7327" y="5935"/>
                    <a:pt x="7327" y="5958"/>
                    <a:pt x="7304" y="5981"/>
                  </a:cubicBezTo>
                  <a:lnTo>
                    <a:pt x="7259" y="6027"/>
                  </a:lnTo>
                  <a:cubicBezTo>
                    <a:pt x="7190" y="6118"/>
                    <a:pt x="7122" y="6186"/>
                    <a:pt x="7076" y="6255"/>
                  </a:cubicBezTo>
                  <a:cubicBezTo>
                    <a:pt x="6985" y="6369"/>
                    <a:pt x="6893" y="6460"/>
                    <a:pt x="6802" y="6574"/>
                  </a:cubicBezTo>
                  <a:lnTo>
                    <a:pt x="6756" y="6620"/>
                  </a:lnTo>
                  <a:lnTo>
                    <a:pt x="6756" y="6643"/>
                  </a:lnTo>
                  <a:lnTo>
                    <a:pt x="6688" y="6711"/>
                  </a:lnTo>
                  <a:cubicBezTo>
                    <a:pt x="6665" y="6734"/>
                    <a:pt x="6642" y="6757"/>
                    <a:pt x="6620" y="6780"/>
                  </a:cubicBezTo>
                  <a:lnTo>
                    <a:pt x="6620" y="6803"/>
                  </a:lnTo>
                  <a:cubicBezTo>
                    <a:pt x="6574" y="6848"/>
                    <a:pt x="6551" y="6871"/>
                    <a:pt x="6528" y="6917"/>
                  </a:cubicBezTo>
                  <a:lnTo>
                    <a:pt x="6460" y="6985"/>
                  </a:lnTo>
                  <a:lnTo>
                    <a:pt x="6437" y="7008"/>
                  </a:lnTo>
                  <a:cubicBezTo>
                    <a:pt x="6391" y="7054"/>
                    <a:pt x="6368" y="7099"/>
                    <a:pt x="6346" y="7145"/>
                  </a:cubicBezTo>
                  <a:cubicBezTo>
                    <a:pt x="6277" y="7191"/>
                    <a:pt x="6231" y="7259"/>
                    <a:pt x="6186" y="7328"/>
                  </a:cubicBezTo>
                  <a:lnTo>
                    <a:pt x="6140" y="7373"/>
                  </a:lnTo>
                  <a:lnTo>
                    <a:pt x="6095" y="7419"/>
                  </a:lnTo>
                  <a:cubicBezTo>
                    <a:pt x="5935" y="7624"/>
                    <a:pt x="5798" y="7807"/>
                    <a:pt x="5638" y="8012"/>
                  </a:cubicBezTo>
                  <a:cubicBezTo>
                    <a:pt x="5615" y="8058"/>
                    <a:pt x="5570" y="8104"/>
                    <a:pt x="5524" y="8172"/>
                  </a:cubicBezTo>
                  <a:lnTo>
                    <a:pt x="5524" y="8195"/>
                  </a:lnTo>
                  <a:lnTo>
                    <a:pt x="5455" y="8286"/>
                  </a:lnTo>
                  <a:lnTo>
                    <a:pt x="5410" y="8332"/>
                  </a:lnTo>
                  <a:lnTo>
                    <a:pt x="5387" y="8378"/>
                  </a:lnTo>
                  <a:lnTo>
                    <a:pt x="5364" y="8423"/>
                  </a:lnTo>
                  <a:cubicBezTo>
                    <a:pt x="5273" y="8537"/>
                    <a:pt x="5204" y="8652"/>
                    <a:pt x="5113" y="8766"/>
                  </a:cubicBezTo>
                  <a:cubicBezTo>
                    <a:pt x="5022" y="8925"/>
                    <a:pt x="4908" y="9085"/>
                    <a:pt x="4816" y="9245"/>
                  </a:cubicBezTo>
                  <a:lnTo>
                    <a:pt x="4611" y="9542"/>
                  </a:lnTo>
                  <a:lnTo>
                    <a:pt x="4497" y="9724"/>
                  </a:lnTo>
                  <a:cubicBezTo>
                    <a:pt x="4405" y="9884"/>
                    <a:pt x="4291" y="10067"/>
                    <a:pt x="4200" y="10226"/>
                  </a:cubicBezTo>
                  <a:cubicBezTo>
                    <a:pt x="4154" y="10272"/>
                    <a:pt x="4132" y="10341"/>
                    <a:pt x="4086" y="10386"/>
                  </a:cubicBezTo>
                  <a:lnTo>
                    <a:pt x="4063" y="10409"/>
                  </a:lnTo>
                  <a:lnTo>
                    <a:pt x="4063" y="10432"/>
                  </a:lnTo>
                  <a:cubicBezTo>
                    <a:pt x="3995" y="10523"/>
                    <a:pt x="3949" y="10615"/>
                    <a:pt x="3880" y="10706"/>
                  </a:cubicBezTo>
                  <a:cubicBezTo>
                    <a:pt x="3812" y="10843"/>
                    <a:pt x="3721" y="11003"/>
                    <a:pt x="3629" y="11162"/>
                  </a:cubicBezTo>
                  <a:cubicBezTo>
                    <a:pt x="3447" y="11482"/>
                    <a:pt x="3264" y="11779"/>
                    <a:pt x="3104" y="12098"/>
                  </a:cubicBezTo>
                  <a:cubicBezTo>
                    <a:pt x="3013" y="12304"/>
                    <a:pt x="2922" y="12463"/>
                    <a:pt x="2853" y="12623"/>
                  </a:cubicBezTo>
                  <a:cubicBezTo>
                    <a:pt x="2808" y="12692"/>
                    <a:pt x="2785" y="12760"/>
                    <a:pt x="2762" y="12806"/>
                  </a:cubicBezTo>
                  <a:lnTo>
                    <a:pt x="2694" y="12920"/>
                  </a:lnTo>
                  <a:lnTo>
                    <a:pt x="2648" y="13011"/>
                  </a:lnTo>
                  <a:lnTo>
                    <a:pt x="2602" y="13102"/>
                  </a:lnTo>
                  <a:lnTo>
                    <a:pt x="2579" y="13171"/>
                  </a:lnTo>
                  <a:lnTo>
                    <a:pt x="2488" y="13331"/>
                  </a:lnTo>
                  <a:lnTo>
                    <a:pt x="2488" y="13354"/>
                  </a:lnTo>
                  <a:cubicBezTo>
                    <a:pt x="2420" y="13491"/>
                    <a:pt x="2374" y="13605"/>
                    <a:pt x="2306" y="13719"/>
                  </a:cubicBezTo>
                  <a:lnTo>
                    <a:pt x="2191" y="13993"/>
                  </a:lnTo>
                  <a:lnTo>
                    <a:pt x="2100" y="14175"/>
                  </a:lnTo>
                  <a:lnTo>
                    <a:pt x="2100" y="14221"/>
                  </a:lnTo>
                  <a:cubicBezTo>
                    <a:pt x="2054" y="14289"/>
                    <a:pt x="2032" y="14358"/>
                    <a:pt x="1986" y="14449"/>
                  </a:cubicBezTo>
                  <a:lnTo>
                    <a:pt x="1940" y="14563"/>
                  </a:lnTo>
                  <a:lnTo>
                    <a:pt x="1940" y="14586"/>
                  </a:lnTo>
                  <a:cubicBezTo>
                    <a:pt x="1918" y="14632"/>
                    <a:pt x="1895" y="14677"/>
                    <a:pt x="1872" y="14723"/>
                  </a:cubicBezTo>
                  <a:cubicBezTo>
                    <a:pt x="1803" y="14906"/>
                    <a:pt x="1735" y="15088"/>
                    <a:pt x="1666" y="15317"/>
                  </a:cubicBezTo>
                  <a:cubicBezTo>
                    <a:pt x="1644" y="15339"/>
                    <a:pt x="1644" y="15385"/>
                    <a:pt x="1621" y="15408"/>
                  </a:cubicBezTo>
                  <a:lnTo>
                    <a:pt x="1598" y="15453"/>
                  </a:lnTo>
                  <a:lnTo>
                    <a:pt x="1598" y="15476"/>
                  </a:lnTo>
                  <a:cubicBezTo>
                    <a:pt x="1552" y="15613"/>
                    <a:pt x="1507" y="15750"/>
                    <a:pt x="1461" y="15887"/>
                  </a:cubicBezTo>
                  <a:cubicBezTo>
                    <a:pt x="1415" y="16024"/>
                    <a:pt x="1370" y="16161"/>
                    <a:pt x="1324" y="16275"/>
                  </a:cubicBezTo>
                  <a:lnTo>
                    <a:pt x="1301" y="16344"/>
                  </a:lnTo>
                  <a:lnTo>
                    <a:pt x="1278" y="16389"/>
                  </a:lnTo>
                  <a:lnTo>
                    <a:pt x="1278" y="16412"/>
                  </a:lnTo>
                  <a:lnTo>
                    <a:pt x="1233" y="16549"/>
                  </a:lnTo>
                  <a:cubicBezTo>
                    <a:pt x="1187" y="16640"/>
                    <a:pt x="1164" y="16709"/>
                    <a:pt x="1141" y="16777"/>
                  </a:cubicBezTo>
                  <a:lnTo>
                    <a:pt x="1164" y="16755"/>
                  </a:lnTo>
                  <a:lnTo>
                    <a:pt x="1119" y="16823"/>
                  </a:lnTo>
                  <a:lnTo>
                    <a:pt x="1096" y="16914"/>
                  </a:lnTo>
                  <a:lnTo>
                    <a:pt x="1073" y="16960"/>
                  </a:lnTo>
                  <a:cubicBezTo>
                    <a:pt x="1073" y="16983"/>
                    <a:pt x="1073" y="16983"/>
                    <a:pt x="1073" y="16983"/>
                  </a:cubicBezTo>
                  <a:cubicBezTo>
                    <a:pt x="1004" y="17143"/>
                    <a:pt x="959" y="17279"/>
                    <a:pt x="913" y="17416"/>
                  </a:cubicBezTo>
                  <a:lnTo>
                    <a:pt x="890" y="17508"/>
                  </a:lnTo>
                  <a:cubicBezTo>
                    <a:pt x="845" y="17645"/>
                    <a:pt x="822" y="17759"/>
                    <a:pt x="776" y="17873"/>
                  </a:cubicBezTo>
                  <a:lnTo>
                    <a:pt x="731" y="18033"/>
                  </a:lnTo>
                  <a:cubicBezTo>
                    <a:pt x="685" y="18215"/>
                    <a:pt x="639" y="18398"/>
                    <a:pt x="594" y="18581"/>
                  </a:cubicBezTo>
                  <a:lnTo>
                    <a:pt x="571" y="18649"/>
                  </a:lnTo>
                  <a:lnTo>
                    <a:pt x="548" y="18672"/>
                  </a:lnTo>
                  <a:cubicBezTo>
                    <a:pt x="502" y="18809"/>
                    <a:pt x="457" y="18969"/>
                    <a:pt x="411" y="19128"/>
                  </a:cubicBezTo>
                  <a:cubicBezTo>
                    <a:pt x="388" y="19242"/>
                    <a:pt x="365" y="19379"/>
                    <a:pt x="320" y="19516"/>
                  </a:cubicBezTo>
                  <a:lnTo>
                    <a:pt x="297" y="19653"/>
                  </a:lnTo>
                  <a:lnTo>
                    <a:pt x="274" y="19745"/>
                  </a:lnTo>
                  <a:lnTo>
                    <a:pt x="274" y="19790"/>
                  </a:lnTo>
                  <a:cubicBezTo>
                    <a:pt x="274" y="19836"/>
                    <a:pt x="251" y="19859"/>
                    <a:pt x="251" y="19904"/>
                  </a:cubicBezTo>
                  <a:lnTo>
                    <a:pt x="228" y="19950"/>
                  </a:lnTo>
                  <a:lnTo>
                    <a:pt x="228" y="19996"/>
                  </a:lnTo>
                  <a:lnTo>
                    <a:pt x="228" y="20019"/>
                  </a:lnTo>
                  <a:cubicBezTo>
                    <a:pt x="183" y="20110"/>
                    <a:pt x="160" y="20178"/>
                    <a:pt x="137" y="20270"/>
                  </a:cubicBezTo>
                  <a:lnTo>
                    <a:pt x="114" y="20338"/>
                  </a:lnTo>
                  <a:cubicBezTo>
                    <a:pt x="114" y="20384"/>
                    <a:pt x="91" y="20407"/>
                    <a:pt x="91" y="20452"/>
                  </a:cubicBezTo>
                  <a:cubicBezTo>
                    <a:pt x="69" y="20475"/>
                    <a:pt x="69" y="20498"/>
                    <a:pt x="69" y="20521"/>
                  </a:cubicBezTo>
                  <a:lnTo>
                    <a:pt x="69" y="20544"/>
                  </a:lnTo>
                  <a:cubicBezTo>
                    <a:pt x="46" y="20566"/>
                    <a:pt x="46" y="20589"/>
                    <a:pt x="23" y="20612"/>
                  </a:cubicBezTo>
                  <a:cubicBezTo>
                    <a:pt x="0" y="20726"/>
                    <a:pt x="0" y="20840"/>
                    <a:pt x="46" y="20977"/>
                  </a:cubicBezTo>
                  <a:cubicBezTo>
                    <a:pt x="69" y="21068"/>
                    <a:pt x="114" y="21160"/>
                    <a:pt x="137" y="21205"/>
                  </a:cubicBezTo>
                  <a:cubicBezTo>
                    <a:pt x="160" y="21274"/>
                    <a:pt x="206" y="21342"/>
                    <a:pt x="228" y="21388"/>
                  </a:cubicBezTo>
                  <a:lnTo>
                    <a:pt x="251" y="21411"/>
                  </a:lnTo>
                  <a:cubicBezTo>
                    <a:pt x="320" y="21502"/>
                    <a:pt x="365" y="21593"/>
                    <a:pt x="434" y="21662"/>
                  </a:cubicBezTo>
                  <a:lnTo>
                    <a:pt x="457" y="21708"/>
                  </a:lnTo>
                  <a:cubicBezTo>
                    <a:pt x="457" y="21708"/>
                    <a:pt x="480" y="21730"/>
                    <a:pt x="480" y="21730"/>
                  </a:cubicBezTo>
                  <a:lnTo>
                    <a:pt x="502" y="21753"/>
                  </a:lnTo>
                  <a:lnTo>
                    <a:pt x="548" y="21822"/>
                  </a:lnTo>
                  <a:cubicBezTo>
                    <a:pt x="571" y="21867"/>
                    <a:pt x="616" y="21936"/>
                    <a:pt x="639" y="21981"/>
                  </a:cubicBezTo>
                  <a:lnTo>
                    <a:pt x="639" y="21959"/>
                  </a:lnTo>
                  <a:lnTo>
                    <a:pt x="731" y="22096"/>
                  </a:lnTo>
                  <a:lnTo>
                    <a:pt x="708" y="22050"/>
                  </a:lnTo>
                  <a:lnTo>
                    <a:pt x="708" y="22050"/>
                  </a:lnTo>
                  <a:cubicBezTo>
                    <a:pt x="753" y="22141"/>
                    <a:pt x="799" y="22210"/>
                    <a:pt x="868" y="22255"/>
                  </a:cubicBezTo>
                  <a:cubicBezTo>
                    <a:pt x="890" y="22301"/>
                    <a:pt x="913" y="22347"/>
                    <a:pt x="959" y="22370"/>
                  </a:cubicBezTo>
                  <a:cubicBezTo>
                    <a:pt x="982" y="22415"/>
                    <a:pt x="1004" y="22438"/>
                    <a:pt x="1027" y="22461"/>
                  </a:cubicBezTo>
                  <a:lnTo>
                    <a:pt x="1119" y="22598"/>
                  </a:lnTo>
                  <a:lnTo>
                    <a:pt x="1141" y="22621"/>
                  </a:lnTo>
                  <a:lnTo>
                    <a:pt x="1164" y="22666"/>
                  </a:lnTo>
                  <a:cubicBezTo>
                    <a:pt x="1233" y="22735"/>
                    <a:pt x="1301" y="22826"/>
                    <a:pt x="1370" y="22895"/>
                  </a:cubicBezTo>
                  <a:cubicBezTo>
                    <a:pt x="1415" y="22963"/>
                    <a:pt x="1484" y="23031"/>
                    <a:pt x="1552" y="23100"/>
                  </a:cubicBezTo>
                  <a:cubicBezTo>
                    <a:pt x="1598" y="23146"/>
                    <a:pt x="1644" y="23191"/>
                    <a:pt x="1689" y="23260"/>
                  </a:cubicBezTo>
                  <a:lnTo>
                    <a:pt x="1712" y="23305"/>
                  </a:lnTo>
                  <a:cubicBezTo>
                    <a:pt x="1826" y="23419"/>
                    <a:pt x="1918" y="23534"/>
                    <a:pt x="2032" y="23648"/>
                  </a:cubicBezTo>
                  <a:lnTo>
                    <a:pt x="2100" y="23716"/>
                  </a:lnTo>
                  <a:lnTo>
                    <a:pt x="2214" y="23853"/>
                  </a:lnTo>
                  <a:cubicBezTo>
                    <a:pt x="2306" y="23944"/>
                    <a:pt x="2397" y="24059"/>
                    <a:pt x="2511" y="24150"/>
                  </a:cubicBezTo>
                  <a:cubicBezTo>
                    <a:pt x="2625" y="24264"/>
                    <a:pt x="2762" y="24401"/>
                    <a:pt x="2899" y="24515"/>
                  </a:cubicBezTo>
                  <a:cubicBezTo>
                    <a:pt x="2990" y="24584"/>
                    <a:pt x="3082" y="24675"/>
                    <a:pt x="3173" y="24766"/>
                  </a:cubicBezTo>
                  <a:lnTo>
                    <a:pt x="3310" y="24880"/>
                  </a:lnTo>
                  <a:lnTo>
                    <a:pt x="3355" y="24926"/>
                  </a:lnTo>
                  <a:cubicBezTo>
                    <a:pt x="3470" y="25040"/>
                    <a:pt x="3584" y="25131"/>
                    <a:pt x="3721" y="25246"/>
                  </a:cubicBezTo>
                  <a:cubicBezTo>
                    <a:pt x="3858" y="25360"/>
                    <a:pt x="4017" y="25497"/>
                    <a:pt x="4154" y="25611"/>
                  </a:cubicBezTo>
                  <a:lnTo>
                    <a:pt x="4269" y="25679"/>
                  </a:lnTo>
                  <a:lnTo>
                    <a:pt x="4360" y="25770"/>
                  </a:lnTo>
                  <a:cubicBezTo>
                    <a:pt x="4428" y="25816"/>
                    <a:pt x="4497" y="25862"/>
                    <a:pt x="4565" y="25930"/>
                  </a:cubicBezTo>
                  <a:cubicBezTo>
                    <a:pt x="4634" y="25976"/>
                    <a:pt x="4702" y="26044"/>
                    <a:pt x="4771" y="26090"/>
                  </a:cubicBezTo>
                  <a:lnTo>
                    <a:pt x="4999" y="26250"/>
                  </a:lnTo>
                  <a:cubicBezTo>
                    <a:pt x="5113" y="26364"/>
                    <a:pt x="5250" y="26478"/>
                    <a:pt x="5410" y="26569"/>
                  </a:cubicBezTo>
                  <a:lnTo>
                    <a:pt x="5455" y="26615"/>
                  </a:lnTo>
                  <a:cubicBezTo>
                    <a:pt x="5707" y="26798"/>
                    <a:pt x="5980" y="26980"/>
                    <a:pt x="6231" y="27163"/>
                  </a:cubicBezTo>
                  <a:lnTo>
                    <a:pt x="6437" y="27323"/>
                  </a:lnTo>
                  <a:cubicBezTo>
                    <a:pt x="6688" y="27482"/>
                    <a:pt x="6916" y="27642"/>
                    <a:pt x="7144" y="27779"/>
                  </a:cubicBezTo>
                  <a:cubicBezTo>
                    <a:pt x="7213" y="27825"/>
                    <a:pt x="7281" y="27870"/>
                    <a:pt x="7350" y="27916"/>
                  </a:cubicBezTo>
                  <a:lnTo>
                    <a:pt x="7418" y="27962"/>
                  </a:lnTo>
                  <a:lnTo>
                    <a:pt x="7464" y="27985"/>
                  </a:lnTo>
                  <a:lnTo>
                    <a:pt x="7601" y="28076"/>
                  </a:lnTo>
                  <a:cubicBezTo>
                    <a:pt x="7669" y="28121"/>
                    <a:pt x="7738" y="28167"/>
                    <a:pt x="7806" y="28190"/>
                  </a:cubicBezTo>
                  <a:lnTo>
                    <a:pt x="7829" y="28213"/>
                  </a:lnTo>
                  <a:lnTo>
                    <a:pt x="7875" y="28236"/>
                  </a:lnTo>
                  <a:cubicBezTo>
                    <a:pt x="7943" y="28281"/>
                    <a:pt x="8012" y="28327"/>
                    <a:pt x="8103" y="28373"/>
                  </a:cubicBezTo>
                  <a:cubicBezTo>
                    <a:pt x="8400" y="28578"/>
                    <a:pt x="8719" y="28761"/>
                    <a:pt x="9039" y="28966"/>
                  </a:cubicBezTo>
                  <a:cubicBezTo>
                    <a:pt x="9359" y="29171"/>
                    <a:pt x="9655" y="29331"/>
                    <a:pt x="9952" y="29491"/>
                  </a:cubicBezTo>
                  <a:cubicBezTo>
                    <a:pt x="10089" y="29559"/>
                    <a:pt x="10249" y="29651"/>
                    <a:pt x="10386" y="29719"/>
                  </a:cubicBezTo>
                  <a:cubicBezTo>
                    <a:pt x="10545" y="29788"/>
                    <a:pt x="10705" y="29879"/>
                    <a:pt x="10865" y="29970"/>
                  </a:cubicBezTo>
                  <a:lnTo>
                    <a:pt x="11116" y="30084"/>
                  </a:lnTo>
                  <a:lnTo>
                    <a:pt x="11139" y="30107"/>
                  </a:lnTo>
                  <a:cubicBezTo>
                    <a:pt x="11322" y="30199"/>
                    <a:pt x="11527" y="30290"/>
                    <a:pt x="11710" y="30404"/>
                  </a:cubicBezTo>
                  <a:cubicBezTo>
                    <a:pt x="11847" y="30450"/>
                    <a:pt x="12006" y="30518"/>
                    <a:pt x="12143" y="30564"/>
                  </a:cubicBezTo>
                  <a:lnTo>
                    <a:pt x="12166" y="30587"/>
                  </a:lnTo>
                  <a:lnTo>
                    <a:pt x="12212" y="30609"/>
                  </a:lnTo>
                  <a:cubicBezTo>
                    <a:pt x="12326" y="30655"/>
                    <a:pt x="12440" y="30701"/>
                    <a:pt x="12577" y="30746"/>
                  </a:cubicBezTo>
                  <a:lnTo>
                    <a:pt x="12668" y="30792"/>
                  </a:lnTo>
                  <a:lnTo>
                    <a:pt x="12760" y="30838"/>
                  </a:lnTo>
                  <a:cubicBezTo>
                    <a:pt x="12805" y="30861"/>
                    <a:pt x="12874" y="30906"/>
                    <a:pt x="12919" y="30929"/>
                  </a:cubicBezTo>
                  <a:lnTo>
                    <a:pt x="12965" y="30929"/>
                  </a:lnTo>
                  <a:cubicBezTo>
                    <a:pt x="13033" y="30975"/>
                    <a:pt x="13102" y="30997"/>
                    <a:pt x="13170" y="31043"/>
                  </a:cubicBezTo>
                  <a:lnTo>
                    <a:pt x="13353" y="31112"/>
                  </a:lnTo>
                  <a:cubicBezTo>
                    <a:pt x="13490" y="31180"/>
                    <a:pt x="13627" y="31226"/>
                    <a:pt x="13764" y="31271"/>
                  </a:cubicBezTo>
                  <a:lnTo>
                    <a:pt x="13855" y="31317"/>
                  </a:lnTo>
                  <a:lnTo>
                    <a:pt x="13878" y="31317"/>
                  </a:lnTo>
                  <a:cubicBezTo>
                    <a:pt x="13969" y="31363"/>
                    <a:pt x="14038" y="31386"/>
                    <a:pt x="14129" y="31408"/>
                  </a:cubicBezTo>
                  <a:cubicBezTo>
                    <a:pt x="14175" y="31431"/>
                    <a:pt x="14220" y="31431"/>
                    <a:pt x="14243" y="31454"/>
                  </a:cubicBezTo>
                  <a:lnTo>
                    <a:pt x="14289" y="31454"/>
                  </a:lnTo>
                  <a:cubicBezTo>
                    <a:pt x="14312" y="31454"/>
                    <a:pt x="14357" y="31477"/>
                    <a:pt x="14380" y="31477"/>
                  </a:cubicBezTo>
                  <a:cubicBezTo>
                    <a:pt x="14426" y="31477"/>
                    <a:pt x="14449" y="31454"/>
                    <a:pt x="14494" y="31431"/>
                  </a:cubicBezTo>
                  <a:cubicBezTo>
                    <a:pt x="14494" y="31431"/>
                    <a:pt x="14517" y="31408"/>
                    <a:pt x="14540" y="31408"/>
                  </a:cubicBezTo>
                  <a:cubicBezTo>
                    <a:pt x="14540" y="31363"/>
                    <a:pt x="14540" y="31317"/>
                    <a:pt x="14586" y="31294"/>
                  </a:cubicBezTo>
                  <a:cubicBezTo>
                    <a:pt x="14586" y="31294"/>
                    <a:pt x="14586" y="31294"/>
                    <a:pt x="14586" y="31271"/>
                  </a:cubicBezTo>
                  <a:cubicBezTo>
                    <a:pt x="14586" y="31249"/>
                    <a:pt x="14586" y="31226"/>
                    <a:pt x="14586" y="31226"/>
                  </a:cubicBezTo>
                  <a:cubicBezTo>
                    <a:pt x="14654" y="31180"/>
                    <a:pt x="14723" y="31134"/>
                    <a:pt x="14791" y="31089"/>
                  </a:cubicBezTo>
                  <a:cubicBezTo>
                    <a:pt x="14814" y="31089"/>
                    <a:pt x="14837" y="31066"/>
                    <a:pt x="14837" y="31066"/>
                  </a:cubicBezTo>
                  <a:cubicBezTo>
                    <a:pt x="14859" y="31043"/>
                    <a:pt x="14882" y="31020"/>
                    <a:pt x="14905" y="30997"/>
                  </a:cubicBezTo>
                  <a:cubicBezTo>
                    <a:pt x="14974" y="30929"/>
                    <a:pt x="15019" y="30883"/>
                    <a:pt x="15088" y="30838"/>
                  </a:cubicBezTo>
                  <a:cubicBezTo>
                    <a:pt x="15202" y="30746"/>
                    <a:pt x="15316" y="30655"/>
                    <a:pt x="15384" y="30564"/>
                  </a:cubicBezTo>
                  <a:cubicBezTo>
                    <a:pt x="15430" y="30541"/>
                    <a:pt x="15476" y="30495"/>
                    <a:pt x="15499" y="30472"/>
                  </a:cubicBezTo>
                  <a:lnTo>
                    <a:pt x="15521" y="30450"/>
                  </a:lnTo>
                  <a:cubicBezTo>
                    <a:pt x="15567" y="30404"/>
                    <a:pt x="15590" y="30358"/>
                    <a:pt x="15636" y="30336"/>
                  </a:cubicBezTo>
                  <a:lnTo>
                    <a:pt x="15750" y="30199"/>
                  </a:lnTo>
                  <a:lnTo>
                    <a:pt x="15864" y="30107"/>
                  </a:lnTo>
                  <a:cubicBezTo>
                    <a:pt x="15887" y="30062"/>
                    <a:pt x="15932" y="30039"/>
                    <a:pt x="15978" y="29993"/>
                  </a:cubicBezTo>
                  <a:lnTo>
                    <a:pt x="16001" y="29970"/>
                  </a:lnTo>
                  <a:cubicBezTo>
                    <a:pt x="16024" y="29948"/>
                    <a:pt x="16046" y="29902"/>
                    <a:pt x="16092" y="29879"/>
                  </a:cubicBezTo>
                  <a:cubicBezTo>
                    <a:pt x="16160" y="29788"/>
                    <a:pt x="16252" y="29719"/>
                    <a:pt x="16320" y="29628"/>
                  </a:cubicBezTo>
                  <a:cubicBezTo>
                    <a:pt x="16366" y="29582"/>
                    <a:pt x="16412" y="29537"/>
                    <a:pt x="16457" y="29491"/>
                  </a:cubicBezTo>
                  <a:lnTo>
                    <a:pt x="16549" y="29377"/>
                  </a:lnTo>
                  <a:cubicBezTo>
                    <a:pt x="16571" y="29354"/>
                    <a:pt x="16594" y="29331"/>
                    <a:pt x="16617" y="29286"/>
                  </a:cubicBezTo>
                  <a:lnTo>
                    <a:pt x="16663" y="29240"/>
                  </a:lnTo>
                  <a:lnTo>
                    <a:pt x="16731" y="29194"/>
                  </a:lnTo>
                  <a:lnTo>
                    <a:pt x="16754" y="29149"/>
                  </a:lnTo>
                  <a:lnTo>
                    <a:pt x="16800" y="29126"/>
                  </a:lnTo>
                  <a:cubicBezTo>
                    <a:pt x="16822" y="29080"/>
                    <a:pt x="16845" y="29057"/>
                    <a:pt x="16868" y="29035"/>
                  </a:cubicBezTo>
                  <a:lnTo>
                    <a:pt x="16914" y="28989"/>
                  </a:lnTo>
                  <a:lnTo>
                    <a:pt x="16937" y="28966"/>
                  </a:lnTo>
                  <a:lnTo>
                    <a:pt x="16959" y="28943"/>
                  </a:lnTo>
                  <a:lnTo>
                    <a:pt x="17051" y="28829"/>
                  </a:lnTo>
                  <a:cubicBezTo>
                    <a:pt x="17165" y="28669"/>
                    <a:pt x="17302" y="28510"/>
                    <a:pt x="17439" y="28373"/>
                  </a:cubicBezTo>
                  <a:cubicBezTo>
                    <a:pt x="17690" y="28099"/>
                    <a:pt x="17941" y="27825"/>
                    <a:pt x="18169" y="27551"/>
                  </a:cubicBezTo>
                  <a:cubicBezTo>
                    <a:pt x="18306" y="27391"/>
                    <a:pt x="18420" y="27254"/>
                    <a:pt x="18534" y="27094"/>
                  </a:cubicBezTo>
                  <a:cubicBezTo>
                    <a:pt x="18671" y="26935"/>
                    <a:pt x="18785" y="26798"/>
                    <a:pt x="18922" y="26638"/>
                  </a:cubicBezTo>
                  <a:lnTo>
                    <a:pt x="18991" y="26547"/>
                  </a:lnTo>
                  <a:cubicBezTo>
                    <a:pt x="19014" y="26501"/>
                    <a:pt x="19059" y="26455"/>
                    <a:pt x="19105" y="26410"/>
                  </a:cubicBezTo>
                  <a:lnTo>
                    <a:pt x="19173" y="26318"/>
                  </a:lnTo>
                  <a:cubicBezTo>
                    <a:pt x="19196" y="26273"/>
                    <a:pt x="19219" y="26250"/>
                    <a:pt x="19265" y="26204"/>
                  </a:cubicBezTo>
                  <a:cubicBezTo>
                    <a:pt x="19310" y="26136"/>
                    <a:pt x="19356" y="26090"/>
                    <a:pt x="19402" y="26044"/>
                  </a:cubicBezTo>
                  <a:cubicBezTo>
                    <a:pt x="19470" y="25953"/>
                    <a:pt x="19539" y="25862"/>
                    <a:pt x="19607" y="25770"/>
                  </a:cubicBezTo>
                  <a:cubicBezTo>
                    <a:pt x="19653" y="25702"/>
                    <a:pt x="19698" y="25634"/>
                    <a:pt x="19744" y="25565"/>
                  </a:cubicBezTo>
                  <a:cubicBezTo>
                    <a:pt x="19881" y="25382"/>
                    <a:pt x="19995" y="25200"/>
                    <a:pt x="20132" y="25040"/>
                  </a:cubicBezTo>
                  <a:cubicBezTo>
                    <a:pt x="20246" y="24880"/>
                    <a:pt x="20360" y="24698"/>
                    <a:pt x="20497" y="24538"/>
                  </a:cubicBezTo>
                  <a:lnTo>
                    <a:pt x="20657" y="24310"/>
                  </a:lnTo>
                  <a:cubicBezTo>
                    <a:pt x="20840" y="24036"/>
                    <a:pt x="21045" y="23785"/>
                    <a:pt x="21228" y="23511"/>
                  </a:cubicBezTo>
                  <a:cubicBezTo>
                    <a:pt x="21456" y="23168"/>
                    <a:pt x="21707" y="22803"/>
                    <a:pt x="21958" y="22415"/>
                  </a:cubicBezTo>
                  <a:lnTo>
                    <a:pt x="21958" y="22415"/>
                  </a:lnTo>
                  <a:lnTo>
                    <a:pt x="21935" y="22438"/>
                  </a:lnTo>
                  <a:lnTo>
                    <a:pt x="22004" y="22324"/>
                  </a:lnTo>
                  <a:lnTo>
                    <a:pt x="22118" y="22187"/>
                  </a:lnTo>
                  <a:lnTo>
                    <a:pt x="22095" y="22187"/>
                  </a:lnTo>
                  <a:cubicBezTo>
                    <a:pt x="22186" y="22050"/>
                    <a:pt x="22278" y="21913"/>
                    <a:pt x="22392" y="21753"/>
                  </a:cubicBezTo>
                  <a:lnTo>
                    <a:pt x="22415" y="21730"/>
                  </a:lnTo>
                  <a:lnTo>
                    <a:pt x="22437" y="21708"/>
                  </a:lnTo>
                  <a:cubicBezTo>
                    <a:pt x="22552" y="21525"/>
                    <a:pt x="22643" y="21365"/>
                    <a:pt x="22757" y="21205"/>
                  </a:cubicBezTo>
                  <a:cubicBezTo>
                    <a:pt x="22871" y="21023"/>
                    <a:pt x="22985" y="20840"/>
                    <a:pt x="23099" y="20658"/>
                  </a:cubicBezTo>
                  <a:lnTo>
                    <a:pt x="23145" y="20589"/>
                  </a:lnTo>
                  <a:lnTo>
                    <a:pt x="23168" y="20544"/>
                  </a:lnTo>
                  <a:cubicBezTo>
                    <a:pt x="23259" y="20407"/>
                    <a:pt x="23328" y="20247"/>
                    <a:pt x="23419" y="20110"/>
                  </a:cubicBezTo>
                  <a:lnTo>
                    <a:pt x="23465" y="20064"/>
                  </a:lnTo>
                  <a:lnTo>
                    <a:pt x="23487" y="20019"/>
                  </a:lnTo>
                  <a:lnTo>
                    <a:pt x="23465" y="20019"/>
                  </a:lnTo>
                  <a:lnTo>
                    <a:pt x="23487" y="19996"/>
                  </a:lnTo>
                  <a:cubicBezTo>
                    <a:pt x="23716" y="19676"/>
                    <a:pt x="23921" y="19334"/>
                    <a:pt x="24172" y="18923"/>
                  </a:cubicBezTo>
                  <a:lnTo>
                    <a:pt x="24263" y="18763"/>
                  </a:lnTo>
                  <a:lnTo>
                    <a:pt x="24286" y="18740"/>
                  </a:lnTo>
                  <a:lnTo>
                    <a:pt x="24309" y="18695"/>
                  </a:lnTo>
                  <a:cubicBezTo>
                    <a:pt x="24378" y="18558"/>
                    <a:pt x="24446" y="18444"/>
                    <a:pt x="24515" y="18307"/>
                  </a:cubicBezTo>
                  <a:lnTo>
                    <a:pt x="24583" y="18215"/>
                  </a:lnTo>
                  <a:lnTo>
                    <a:pt x="24629" y="18101"/>
                  </a:lnTo>
                  <a:cubicBezTo>
                    <a:pt x="24697" y="17964"/>
                    <a:pt x="24788" y="17850"/>
                    <a:pt x="24857" y="17713"/>
                  </a:cubicBezTo>
                  <a:lnTo>
                    <a:pt x="24857" y="17690"/>
                  </a:lnTo>
                  <a:cubicBezTo>
                    <a:pt x="24857" y="17690"/>
                    <a:pt x="24857" y="17690"/>
                    <a:pt x="24857" y="17668"/>
                  </a:cubicBezTo>
                  <a:lnTo>
                    <a:pt x="24903" y="17599"/>
                  </a:lnTo>
                  <a:cubicBezTo>
                    <a:pt x="24925" y="17531"/>
                    <a:pt x="24948" y="17462"/>
                    <a:pt x="24994" y="17416"/>
                  </a:cubicBezTo>
                  <a:lnTo>
                    <a:pt x="25040" y="17302"/>
                  </a:lnTo>
                  <a:cubicBezTo>
                    <a:pt x="25040" y="17257"/>
                    <a:pt x="25062" y="17211"/>
                    <a:pt x="25085" y="17165"/>
                  </a:cubicBezTo>
                  <a:cubicBezTo>
                    <a:pt x="25154" y="17006"/>
                    <a:pt x="25222" y="16846"/>
                    <a:pt x="25291" y="16686"/>
                  </a:cubicBezTo>
                  <a:lnTo>
                    <a:pt x="25291" y="16640"/>
                  </a:lnTo>
                  <a:cubicBezTo>
                    <a:pt x="25382" y="16458"/>
                    <a:pt x="25450" y="16298"/>
                    <a:pt x="25519" y="16115"/>
                  </a:cubicBezTo>
                  <a:cubicBezTo>
                    <a:pt x="25587" y="15978"/>
                    <a:pt x="25633" y="15842"/>
                    <a:pt x="25701" y="15705"/>
                  </a:cubicBezTo>
                  <a:lnTo>
                    <a:pt x="25770" y="15568"/>
                  </a:lnTo>
                  <a:cubicBezTo>
                    <a:pt x="25770" y="15522"/>
                    <a:pt x="25793" y="15499"/>
                    <a:pt x="25816" y="15453"/>
                  </a:cubicBezTo>
                  <a:cubicBezTo>
                    <a:pt x="25838" y="15408"/>
                    <a:pt x="25861" y="15362"/>
                    <a:pt x="25884" y="15317"/>
                  </a:cubicBezTo>
                  <a:lnTo>
                    <a:pt x="25907" y="15248"/>
                  </a:lnTo>
                  <a:lnTo>
                    <a:pt x="25953" y="15180"/>
                  </a:lnTo>
                  <a:cubicBezTo>
                    <a:pt x="25953" y="15157"/>
                    <a:pt x="25975" y="15134"/>
                    <a:pt x="25975" y="15111"/>
                  </a:cubicBezTo>
                  <a:lnTo>
                    <a:pt x="25998" y="15065"/>
                  </a:lnTo>
                  <a:cubicBezTo>
                    <a:pt x="26090" y="14906"/>
                    <a:pt x="26135" y="14746"/>
                    <a:pt x="26204" y="14586"/>
                  </a:cubicBezTo>
                  <a:cubicBezTo>
                    <a:pt x="26249" y="14495"/>
                    <a:pt x="26272" y="14404"/>
                    <a:pt x="26295" y="14312"/>
                  </a:cubicBezTo>
                  <a:lnTo>
                    <a:pt x="26341" y="14175"/>
                  </a:lnTo>
                  <a:cubicBezTo>
                    <a:pt x="26455" y="13833"/>
                    <a:pt x="26546" y="13513"/>
                    <a:pt x="26637" y="13217"/>
                  </a:cubicBezTo>
                  <a:lnTo>
                    <a:pt x="26637" y="13171"/>
                  </a:lnTo>
                  <a:cubicBezTo>
                    <a:pt x="26660" y="13102"/>
                    <a:pt x="26683" y="13057"/>
                    <a:pt x="26683" y="12988"/>
                  </a:cubicBezTo>
                  <a:lnTo>
                    <a:pt x="26706" y="12897"/>
                  </a:lnTo>
                  <a:cubicBezTo>
                    <a:pt x="26729" y="12851"/>
                    <a:pt x="26729" y="12806"/>
                    <a:pt x="26751" y="12737"/>
                  </a:cubicBezTo>
                  <a:lnTo>
                    <a:pt x="26751" y="12692"/>
                  </a:lnTo>
                  <a:cubicBezTo>
                    <a:pt x="26774" y="12623"/>
                    <a:pt x="26797" y="12555"/>
                    <a:pt x="26797" y="12509"/>
                  </a:cubicBezTo>
                  <a:cubicBezTo>
                    <a:pt x="26820" y="12418"/>
                    <a:pt x="26843" y="12349"/>
                    <a:pt x="26843" y="12258"/>
                  </a:cubicBezTo>
                  <a:cubicBezTo>
                    <a:pt x="26866" y="12167"/>
                    <a:pt x="26888" y="12098"/>
                    <a:pt x="26888" y="12007"/>
                  </a:cubicBezTo>
                  <a:cubicBezTo>
                    <a:pt x="26911" y="11916"/>
                    <a:pt x="26934" y="11824"/>
                    <a:pt x="26957" y="11733"/>
                  </a:cubicBezTo>
                  <a:cubicBezTo>
                    <a:pt x="26980" y="11573"/>
                    <a:pt x="27003" y="11391"/>
                    <a:pt x="27025" y="11231"/>
                  </a:cubicBezTo>
                  <a:cubicBezTo>
                    <a:pt x="27025" y="11140"/>
                    <a:pt x="27048" y="11048"/>
                    <a:pt x="27071" y="10957"/>
                  </a:cubicBezTo>
                  <a:cubicBezTo>
                    <a:pt x="27071" y="10866"/>
                    <a:pt x="27094" y="10774"/>
                    <a:pt x="27117" y="10683"/>
                  </a:cubicBezTo>
                  <a:cubicBezTo>
                    <a:pt x="27117" y="10637"/>
                    <a:pt x="27117" y="10592"/>
                    <a:pt x="27117" y="10546"/>
                  </a:cubicBezTo>
                  <a:lnTo>
                    <a:pt x="27139" y="10455"/>
                  </a:lnTo>
                  <a:cubicBezTo>
                    <a:pt x="27139" y="10386"/>
                    <a:pt x="27162" y="10318"/>
                    <a:pt x="27162" y="10272"/>
                  </a:cubicBezTo>
                  <a:lnTo>
                    <a:pt x="27162" y="10204"/>
                  </a:lnTo>
                  <a:cubicBezTo>
                    <a:pt x="27185" y="10112"/>
                    <a:pt x="27185" y="10021"/>
                    <a:pt x="27185" y="9907"/>
                  </a:cubicBezTo>
                  <a:cubicBezTo>
                    <a:pt x="27185" y="9838"/>
                    <a:pt x="27185" y="9747"/>
                    <a:pt x="27208" y="9679"/>
                  </a:cubicBezTo>
                  <a:lnTo>
                    <a:pt x="27208" y="9587"/>
                  </a:lnTo>
                  <a:cubicBezTo>
                    <a:pt x="27208" y="9496"/>
                    <a:pt x="27231" y="9405"/>
                    <a:pt x="27231" y="9313"/>
                  </a:cubicBezTo>
                  <a:lnTo>
                    <a:pt x="27231" y="9268"/>
                  </a:lnTo>
                  <a:cubicBezTo>
                    <a:pt x="27254" y="9177"/>
                    <a:pt x="27254" y="9085"/>
                    <a:pt x="27276" y="8994"/>
                  </a:cubicBezTo>
                  <a:cubicBezTo>
                    <a:pt x="27276" y="8971"/>
                    <a:pt x="27276" y="8925"/>
                    <a:pt x="27276" y="8903"/>
                  </a:cubicBezTo>
                  <a:lnTo>
                    <a:pt x="27276" y="8834"/>
                  </a:lnTo>
                  <a:cubicBezTo>
                    <a:pt x="27276" y="8743"/>
                    <a:pt x="27276" y="8629"/>
                    <a:pt x="27276" y="8515"/>
                  </a:cubicBezTo>
                  <a:cubicBezTo>
                    <a:pt x="27254" y="8400"/>
                    <a:pt x="27254" y="8286"/>
                    <a:pt x="27254" y="8172"/>
                  </a:cubicBezTo>
                  <a:cubicBezTo>
                    <a:pt x="27254" y="8104"/>
                    <a:pt x="27254" y="8035"/>
                    <a:pt x="27254" y="7967"/>
                  </a:cubicBezTo>
                  <a:cubicBezTo>
                    <a:pt x="27231" y="7875"/>
                    <a:pt x="27231" y="7807"/>
                    <a:pt x="27231" y="7716"/>
                  </a:cubicBezTo>
                  <a:cubicBezTo>
                    <a:pt x="27208" y="7647"/>
                    <a:pt x="27208" y="7579"/>
                    <a:pt x="27185" y="7487"/>
                  </a:cubicBezTo>
                  <a:lnTo>
                    <a:pt x="27185" y="7465"/>
                  </a:lnTo>
                  <a:cubicBezTo>
                    <a:pt x="27162" y="7396"/>
                    <a:pt x="27162" y="7351"/>
                    <a:pt x="27162" y="7282"/>
                  </a:cubicBezTo>
                  <a:cubicBezTo>
                    <a:pt x="27162" y="7259"/>
                    <a:pt x="27162" y="7236"/>
                    <a:pt x="27162" y="7191"/>
                  </a:cubicBezTo>
                  <a:lnTo>
                    <a:pt x="27162" y="7122"/>
                  </a:lnTo>
                  <a:cubicBezTo>
                    <a:pt x="27139" y="7008"/>
                    <a:pt x="27139" y="6894"/>
                    <a:pt x="27117" y="6803"/>
                  </a:cubicBezTo>
                  <a:cubicBezTo>
                    <a:pt x="27117" y="6711"/>
                    <a:pt x="27094" y="6643"/>
                    <a:pt x="27071" y="6552"/>
                  </a:cubicBezTo>
                  <a:cubicBezTo>
                    <a:pt x="27071" y="6552"/>
                    <a:pt x="27071" y="6529"/>
                    <a:pt x="27048" y="6506"/>
                  </a:cubicBezTo>
                  <a:cubicBezTo>
                    <a:pt x="27048" y="6460"/>
                    <a:pt x="27025" y="6437"/>
                    <a:pt x="27025" y="6415"/>
                  </a:cubicBezTo>
                  <a:lnTo>
                    <a:pt x="27003" y="6346"/>
                  </a:lnTo>
                  <a:cubicBezTo>
                    <a:pt x="27003" y="6323"/>
                    <a:pt x="27003" y="6301"/>
                    <a:pt x="27003" y="6278"/>
                  </a:cubicBezTo>
                  <a:cubicBezTo>
                    <a:pt x="26980" y="6255"/>
                    <a:pt x="26957" y="6232"/>
                    <a:pt x="26934" y="6209"/>
                  </a:cubicBezTo>
                  <a:cubicBezTo>
                    <a:pt x="26911" y="6164"/>
                    <a:pt x="26888" y="6072"/>
                    <a:pt x="26866" y="6004"/>
                  </a:cubicBezTo>
                  <a:lnTo>
                    <a:pt x="26843" y="5958"/>
                  </a:lnTo>
                  <a:cubicBezTo>
                    <a:pt x="26820" y="5890"/>
                    <a:pt x="26797" y="5821"/>
                    <a:pt x="26774" y="5753"/>
                  </a:cubicBezTo>
                  <a:cubicBezTo>
                    <a:pt x="26729" y="5593"/>
                    <a:pt x="26683" y="5433"/>
                    <a:pt x="26637" y="5273"/>
                  </a:cubicBezTo>
                  <a:cubicBezTo>
                    <a:pt x="26614" y="5228"/>
                    <a:pt x="26592" y="5159"/>
                    <a:pt x="26569" y="5091"/>
                  </a:cubicBezTo>
                  <a:cubicBezTo>
                    <a:pt x="26546" y="5000"/>
                    <a:pt x="26500" y="4931"/>
                    <a:pt x="26478" y="4840"/>
                  </a:cubicBezTo>
                  <a:cubicBezTo>
                    <a:pt x="26432" y="4703"/>
                    <a:pt x="26386" y="4566"/>
                    <a:pt x="26341" y="4452"/>
                  </a:cubicBezTo>
                  <a:cubicBezTo>
                    <a:pt x="26341" y="4429"/>
                    <a:pt x="26318" y="4406"/>
                    <a:pt x="26318" y="4406"/>
                  </a:cubicBezTo>
                  <a:lnTo>
                    <a:pt x="26318" y="4383"/>
                  </a:lnTo>
                  <a:cubicBezTo>
                    <a:pt x="26318" y="4383"/>
                    <a:pt x="26295" y="4360"/>
                    <a:pt x="26295" y="4360"/>
                  </a:cubicBezTo>
                  <a:cubicBezTo>
                    <a:pt x="26249" y="4246"/>
                    <a:pt x="26181" y="4132"/>
                    <a:pt x="26135" y="4018"/>
                  </a:cubicBezTo>
                  <a:cubicBezTo>
                    <a:pt x="26112" y="3972"/>
                    <a:pt x="26090" y="3927"/>
                    <a:pt x="26044" y="3881"/>
                  </a:cubicBezTo>
                  <a:cubicBezTo>
                    <a:pt x="25998" y="3790"/>
                    <a:pt x="25930" y="3721"/>
                    <a:pt x="25884" y="3630"/>
                  </a:cubicBezTo>
                  <a:lnTo>
                    <a:pt x="25816" y="3562"/>
                  </a:lnTo>
                  <a:lnTo>
                    <a:pt x="25793" y="3516"/>
                  </a:lnTo>
                  <a:cubicBezTo>
                    <a:pt x="25701" y="3425"/>
                    <a:pt x="25633" y="3333"/>
                    <a:pt x="25542" y="3242"/>
                  </a:cubicBezTo>
                  <a:cubicBezTo>
                    <a:pt x="25473" y="3173"/>
                    <a:pt x="25405" y="3082"/>
                    <a:pt x="25336" y="3014"/>
                  </a:cubicBezTo>
                  <a:lnTo>
                    <a:pt x="25268" y="2922"/>
                  </a:lnTo>
                  <a:lnTo>
                    <a:pt x="25222" y="2877"/>
                  </a:lnTo>
                  <a:cubicBezTo>
                    <a:pt x="25176" y="2831"/>
                    <a:pt x="25131" y="2785"/>
                    <a:pt x="25085" y="2740"/>
                  </a:cubicBezTo>
                  <a:cubicBezTo>
                    <a:pt x="25040" y="2671"/>
                    <a:pt x="24971" y="2626"/>
                    <a:pt x="24903" y="2557"/>
                  </a:cubicBezTo>
                  <a:cubicBezTo>
                    <a:pt x="24834" y="2489"/>
                    <a:pt x="24766" y="2420"/>
                    <a:pt x="24697" y="2375"/>
                  </a:cubicBezTo>
                  <a:lnTo>
                    <a:pt x="24629" y="2306"/>
                  </a:lnTo>
                  <a:lnTo>
                    <a:pt x="24537" y="2238"/>
                  </a:lnTo>
                  <a:lnTo>
                    <a:pt x="24446" y="2146"/>
                  </a:lnTo>
                  <a:lnTo>
                    <a:pt x="24400" y="2124"/>
                  </a:lnTo>
                  <a:lnTo>
                    <a:pt x="24355" y="2055"/>
                  </a:lnTo>
                  <a:lnTo>
                    <a:pt x="24309" y="2032"/>
                  </a:lnTo>
                  <a:cubicBezTo>
                    <a:pt x="24286" y="2009"/>
                    <a:pt x="24263" y="1987"/>
                    <a:pt x="24218" y="1941"/>
                  </a:cubicBezTo>
                  <a:cubicBezTo>
                    <a:pt x="24172" y="1895"/>
                    <a:pt x="24104" y="1850"/>
                    <a:pt x="24035" y="1804"/>
                  </a:cubicBezTo>
                  <a:lnTo>
                    <a:pt x="24035" y="1781"/>
                  </a:lnTo>
                  <a:lnTo>
                    <a:pt x="23967" y="1735"/>
                  </a:lnTo>
                  <a:cubicBezTo>
                    <a:pt x="23898" y="1667"/>
                    <a:pt x="23830" y="1621"/>
                    <a:pt x="23761" y="1553"/>
                  </a:cubicBezTo>
                  <a:lnTo>
                    <a:pt x="23716" y="1530"/>
                  </a:lnTo>
                  <a:lnTo>
                    <a:pt x="23670" y="1484"/>
                  </a:lnTo>
                  <a:lnTo>
                    <a:pt x="23647" y="1484"/>
                  </a:lnTo>
                  <a:cubicBezTo>
                    <a:pt x="23602" y="1439"/>
                    <a:pt x="23533" y="1370"/>
                    <a:pt x="23487" y="1325"/>
                  </a:cubicBezTo>
                  <a:cubicBezTo>
                    <a:pt x="23373" y="1256"/>
                    <a:pt x="23259" y="1188"/>
                    <a:pt x="23145" y="1119"/>
                  </a:cubicBezTo>
                  <a:cubicBezTo>
                    <a:pt x="23054" y="1074"/>
                    <a:pt x="22962" y="1028"/>
                    <a:pt x="22871" y="982"/>
                  </a:cubicBezTo>
                  <a:cubicBezTo>
                    <a:pt x="22803" y="937"/>
                    <a:pt x="22757" y="891"/>
                    <a:pt x="22689" y="868"/>
                  </a:cubicBezTo>
                  <a:cubicBezTo>
                    <a:pt x="22666" y="845"/>
                    <a:pt x="22620" y="845"/>
                    <a:pt x="22597" y="822"/>
                  </a:cubicBezTo>
                  <a:lnTo>
                    <a:pt x="22415" y="754"/>
                  </a:lnTo>
                  <a:lnTo>
                    <a:pt x="22369" y="708"/>
                  </a:lnTo>
                  <a:lnTo>
                    <a:pt x="22323" y="708"/>
                  </a:lnTo>
                  <a:cubicBezTo>
                    <a:pt x="22278" y="686"/>
                    <a:pt x="22232" y="663"/>
                    <a:pt x="22186" y="640"/>
                  </a:cubicBezTo>
                  <a:cubicBezTo>
                    <a:pt x="22164" y="640"/>
                    <a:pt x="22141" y="617"/>
                    <a:pt x="22095" y="617"/>
                  </a:cubicBezTo>
                  <a:lnTo>
                    <a:pt x="22049" y="617"/>
                  </a:lnTo>
                  <a:lnTo>
                    <a:pt x="22049" y="594"/>
                  </a:lnTo>
                  <a:cubicBezTo>
                    <a:pt x="22004" y="594"/>
                    <a:pt x="21935" y="571"/>
                    <a:pt x="21912" y="549"/>
                  </a:cubicBezTo>
                  <a:cubicBezTo>
                    <a:pt x="21912" y="526"/>
                    <a:pt x="21912" y="526"/>
                    <a:pt x="21912" y="503"/>
                  </a:cubicBezTo>
                  <a:cubicBezTo>
                    <a:pt x="21798" y="457"/>
                    <a:pt x="21707" y="434"/>
                    <a:pt x="21570" y="389"/>
                  </a:cubicBezTo>
                  <a:cubicBezTo>
                    <a:pt x="21410" y="343"/>
                    <a:pt x="21228" y="275"/>
                    <a:pt x="21045" y="252"/>
                  </a:cubicBezTo>
                  <a:cubicBezTo>
                    <a:pt x="20954" y="206"/>
                    <a:pt x="20840" y="206"/>
                    <a:pt x="20726" y="183"/>
                  </a:cubicBezTo>
                  <a:cubicBezTo>
                    <a:pt x="20680" y="183"/>
                    <a:pt x="20611" y="161"/>
                    <a:pt x="20566" y="161"/>
                  </a:cubicBezTo>
                  <a:lnTo>
                    <a:pt x="20474" y="138"/>
                  </a:lnTo>
                  <a:cubicBezTo>
                    <a:pt x="20292" y="115"/>
                    <a:pt x="20109" y="92"/>
                    <a:pt x="19927" y="69"/>
                  </a:cubicBezTo>
                  <a:cubicBezTo>
                    <a:pt x="19721" y="46"/>
                    <a:pt x="19539" y="46"/>
                    <a:pt x="19356" y="24"/>
                  </a:cubicBezTo>
                  <a:lnTo>
                    <a:pt x="19151" y="24"/>
                  </a:lnTo>
                  <a:cubicBezTo>
                    <a:pt x="19059" y="1"/>
                    <a:pt x="18945" y="1"/>
                    <a:pt x="18854" y="1"/>
                  </a:cubicBezTo>
                  <a:close/>
                </a:path>
              </a:pathLst>
            </a:custGeom>
            <a:solidFill>
              <a:srgbClr val="4EB7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24"/>
            <p:cNvSpPr/>
            <p:nvPr/>
          </p:nvSpPr>
          <p:spPr>
            <a:xfrm>
              <a:off x="6702250" y="1840900"/>
              <a:ext cx="397750" cy="781800"/>
            </a:xfrm>
            <a:custGeom>
              <a:avLst/>
              <a:gdLst/>
              <a:ahLst/>
              <a:cxnLst/>
              <a:rect l="l" t="t" r="r" b="b"/>
              <a:pathLst>
                <a:path w="15910" h="31272" extrusionOk="0">
                  <a:moveTo>
                    <a:pt x="13421" y="4497"/>
                  </a:moveTo>
                  <a:cubicBezTo>
                    <a:pt x="13444" y="4520"/>
                    <a:pt x="13444" y="4543"/>
                    <a:pt x="13467" y="4566"/>
                  </a:cubicBezTo>
                  <a:cubicBezTo>
                    <a:pt x="13513" y="4634"/>
                    <a:pt x="13535" y="4680"/>
                    <a:pt x="13558" y="4726"/>
                  </a:cubicBezTo>
                  <a:lnTo>
                    <a:pt x="13421" y="4497"/>
                  </a:lnTo>
                  <a:close/>
                  <a:moveTo>
                    <a:pt x="7487" y="1"/>
                  </a:moveTo>
                  <a:cubicBezTo>
                    <a:pt x="7441" y="1"/>
                    <a:pt x="7418" y="24"/>
                    <a:pt x="7395" y="46"/>
                  </a:cubicBezTo>
                  <a:cubicBezTo>
                    <a:pt x="7373" y="69"/>
                    <a:pt x="7373" y="115"/>
                    <a:pt x="7395" y="161"/>
                  </a:cubicBezTo>
                  <a:cubicBezTo>
                    <a:pt x="7418" y="183"/>
                    <a:pt x="7487" y="206"/>
                    <a:pt x="7532" y="206"/>
                  </a:cubicBezTo>
                  <a:lnTo>
                    <a:pt x="7532" y="229"/>
                  </a:lnTo>
                  <a:lnTo>
                    <a:pt x="7578" y="229"/>
                  </a:lnTo>
                  <a:cubicBezTo>
                    <a:pt x="7624" y="229"/>
                    <a:pt x="7647" y="252"/>
                    <a:pt x="7669" y="252"/>
                  </a:cubicBezTo>
                  <a:cubicBezTo>
                    <a:pt x="7715" y="275"/>
                    <a:pt x="7761" y="298"/>
                    <a:pt x="7806" y="320"/>
                  </a:cubicBezTo>
                  <a:lnTo>
                    <a:pt x="7852" y="320"/>
                  </a:lnTo>
                  <a:lnTo>
                    <a:pt x="7898" y="366"/>
                  </a:lnTo>
                  <a:lnTo>
                    <a:pt x="8080" y="434"/>
                  </a:lnTo>
                  <a:cubicBezTo>
                    <a:pt x="8149" y="480"/>
                    <a:pt x="8194" y="503"/>
                    <a:pt x="8263" y="526"/>
                  </a:cubicBezTo>
                  <a:lnTo>
                    <a:pt x="8331" y="549"/>
                  </a:lnTo>
                  <a:cubicBezTo>
                    <a:pt x="8423" y="594"/>
                    <a:pt x="8491" y="640"/>
                    <a:pt x="8560" y="686"/>
                  </a:cubicBezTo>
                  <a:cubicBezTo>
                    <a:pt x="8628" y="708"/>
                    <a:pt x="8674" y="754"/>
                    <a:pt x="8719" y="777"/>
                  </a:cubicBezTo>
                  <a:cubicBezTo>
                    <a:pt x="8788" y="823"/>
                    <a:pt x="8856" y="868"/>
                    <a:pt x="8925" y="914"/>
                  </a:cubicBezTo>
                  <a:lnTo>
                    <a:pt x="9016" y="959"/>
                  </a:lnTo>
                  <a:cubicBezTo>
                    <a:pt x="9062" y="982"/>
                    <a:pt x="9085" y="1005"/>
                    <a:pt x="9130" y="1028"/>
                  </a:cubicBezTo>
                  <a:cubicBezTo>
                    <a:pt x="9176" y="1051"/>
                    <a:pt x="9244" y="1096"/>
                    <a:pt x="9290" y="1142"/>
                  </a:cubicBezTo>
                  <a:cubicBezTo>
                    <a:pt x="9358" y="1165"/>
                    <a:pt x="9404" y="1211"/>
                    <a:pt x="9450" y="1256"/>
                  </a:cubicBezTo>
                  <a:lnTo>
                    <a:pt x="9495" y="1279"/>
                  </a:lnTo>
                  <a:cubicBezTo>
                    <a:pt x="9610" y="1393"/>
                    <a:pt x="9746" y="1484"/>
                    <a:pt x="9861" y="1599"/>
                  </a:cubicBezTo>
                  <a:cubicBezTo>
                    <a:pt x="9952" y="1644"/>
                    <a:pt x="10020" y="1713"/>
                    <a:pt x="10089" y="1781"/>
                  </a:cubicBezTo>
                  <a:cubicBezTo>
                    <a:pt x="10203" y="1850"/>
                    <a:pt x="10294" y="1941"/>
                    <a:pt x="10386" y="2032"/>
                  </a:cubicBezTo>
                  <a:lnTo>
                    <a:pt x="10477" y="2101"/>
                  </a:lnTo>
                  <a:lnTo>
                    <a:pt x="10523" y="2146"/>
                  </a:lnTo>
                  <a:lnTo>
                    <a:pt x="10568" y="2192"/>
                  </a:lnTo>
                  <a:cubicBezTo>
                    <a:pt x="10568" y="2192"/>
                    <a:pt x="10568" y="2215"/>
                    <a:pt x="10545" y="2215"/>
                  </a:cubicBezTo>
                  <a:cubicBezTo>
                    <a:pt x="10545" y="2261"/>
                    <a:pt x="10545" y="2306"/>
                    <a:pt x="10568" y="2352"/>
                  </a:cubicBezTo>
                  <a:cubicBezTo>
                    <a:pt x="10614" y="2397"/>
                    <a:pt x="10659" y="2443"/>
                    <a:pt x="10705" y="2489"/>
                  </a:cubicBezTo>
                  <a:lnTo>
                    <a:pt x="10751" y="2534"/>
                  </a:lnTo>
                  <a:lnTo>
                    <a:pt x="10819" y="2626"/>
                  </a:lnTo>
                  <a:cubicBezTo>
                    <a:pt x="10888" y="2694"/>
                    <a:pt x="10956" y="2785"/>
                    <a:pt x="11025" y="2854"/>
                  </a:cubicBezTo>
                  <a:cubicBezTo>
                    <a:pt x="11139" y="2991"/>
                    <a:pt x="11253" y="3105"/>
                    <a:pt x="11367" y="3242"/>
                  </a:cubicBezTo>
                  <a:cubicBezTo>
                    <a:pt x="11458" y="3379"/>
                    <a:pt x="11550" y="3493"/>
                    <a:pt x="11618" y="3630"/>
                  </a:cubicBezTo>
                  <a:cubicBezTo>
                    <a:pt x="11664" y="3744"/>
                    <a:pt x="11732" y="3858"/>
                    <a:pt x="11778" y="3972"/>
                  </a:cubicBezTo>
                  <a:cubicBezTo>
                    <a:pt x="11778" y="3972"/>
                    <a:pt x="11801" y="3995"/>
                    <a:pt x="11801" y="3995"/>
                  </a:cubicBezTo>
                  <a:lnTo>
                    <a:pt x="11801" y="4018"/>
                  </a:lnTo>
                  <a:cubicBezTo>
                    <a:pt x="11801" y="4018"/>
                    <a:pt x="11824" y="4041"/>
                    <a:pt x="11824" y="4064"/>
                  </a:cubicBezTo>
                  <a:cubicBezTo>
                    <a:pt x="11869" y="4178"/>
                    <a:pt x="11915" y="4315"/>
                    <a:pt x="11961" y="4452"/>
                  </a:cubicBezTo>
                  <a:cubicBezTo>
                    <a:pt x="11983" y="4543"/>
                    <a:pt x="12029" y="4612"/>
                    <a:pt x="12052" y="4703"/>
                  </a:cubicBezTo>
                  <a:cubicBezTo>
                    <a:pt x="12075" y="4771"/>
                    <a:pt x="12097" y="4817"/>
                    <a:pt x="12120" y="4885"/>
                  </a:cubicBezTo>
                  <a:cubicBezTo>
                    <a:pt x="12166" y="5045"/>
                    <a:pt x="12212" y="5205"/>
                    <a:pt x="12257" y="5365"/>
                  </a:cubicBezTo>
                  <a:cubicBezTo>
                    <a:pt x="12280" y="5433"/>
                    <a:pt x="12303" y="5502"/>
                    <a:pt x="12326" y="5570"/>
                  </a:cubicBezTo>
                  <a:lnTo>
                    <a:pt x="12349" y="5616"/>
                  </a:lnTo>
                  <a:cubicBezTo>
                    <a:pt x="12371" y="5684"/>
                    <a:pt x="12394" y="5776"/>
                    <a:pt x="12417" y="5821"/>
                  </a:cubicBezTo>
                  <a:cubicBezTo>
                    <a:pt x="12440" y="5867"/>
                    <a:pt x="12486" y="5890"/>
                    <a:pt x="12531" y="5913"/>
                  </a:cubicBezTo>
                  <a:cubicBezTo>
                    <a:pt x="12531" y="5935"/>
                    <a:pt x="12531" y="5981"/>
                    <a:pt x="12531" y="6004"/>
                  </a:cubicBezTo>
                  <a:cubicBezTo>
                    <a:pt x="12554" y="6141"/>
                    <a:pt x="12577" y="6278"/>
                    <a:pt x="12600" y="6415"/>
                  </a:cubicBezTo>
                  <a:cubicBezTo>
                    <a:pt x="12622" y="6506"/>
                    <a:pt x="12622" y="6620"/>
                    <a:pt x="12645" y="6734"/>
                  </a:cubicBezTo>
                  <a:lnTo>
                    <a:pt x="12645" y="6803"/>
                  </a:lnTo>
                  <a:cubicBezTo>
                    <a:pt x="12645" y="6848"/>
                    <a:pt x="12645" y="6871"/>
                    <a:pt x="12645" y="6894"/>
                  </a:cubicBezTo>
                  <a:cubicBezTo>
                    <a:pt x="12645" y="6963"/>
                    <a:pt x="12668" y="7008"/>
                    <a:pt x="12668" y="7077"/>
                  </a:cubicBezTo>
                  <a:lnTo>
                    <a:pt x="12668" y="7099"/>
                  </a:lnTo>
                  <a:cubicBezTo>
                    <a:pt x="12691" y="7191"/>
                    <a:pt x="12691" y="7259"/>
                    <a:pt x="12714" y="7328"/>
                  </a:cubicBezTo>
                  <a:cubicBezTo>
                    <a:pt x="12714" y="7442"/>
                    <a:pt x="12737" y="7556"/>
                    <a:pt x="12737" y="7670"/>
                  </a:cubicBezTo>
                  <a:cubicBezTo>
                    <a:pt x="12759" y="7807"/>
                    <a:pt x="12759" y="7921"/>
                    <a:pt x="12759" y="8035"/>
                  </a:cubicBezTo>
                  <a:cubicBezTo>
                    <a:pt x="12782" y="8172"/>
                    <a:pt x="12782" y="8286"/>
                    <a:pt x="12759" y="8378"/>
                  </a:cubicBezTo>
                  <a:cubicBezTo>
                    <a:pt x="12759" y="8400"/>
                    <a:pt x="12759" y="8446"/>
                    <a:pt x="12759" y="8469"/>
                  </a:cubicBezTo>
                  <a:cubicBezTo>
                    <a:pt x="12759" y="8515"/>
                    <a:pt x="12759" y="8560"/>
                    <a:pt x="12759" y="8606"/>
                  </a:cubicBezTo>
                  <a:cubicBezTo>
                    <a:pt x="12737" y="8697"/>
                    <a:pt x="12737" y="8789"/>
                    <a:pt x="12714" y="8880"/>
                  </a:cubicBezTo>
                  <a:lnTo>
                    <a:pt x="12714" y="8925"/>
                  </a:lnTo>
                  <a:cubicBezTo>
                    <a:pt x="12714" y="9017"/>
                    <a:pt x="12691" y="9108"/>
                    <a:pt x="12691" y="9199"/>
                  </a:cubicBezTo>
                  <a:lnTo>
                    <a:pt x="12691" y="9291"/>
                  </a:lnTo>
                  <a:cubicBezTo>
                    <a:pt x="12668" y="9359"/>
                    <a:pt x="12668" y="9450"/>
                    <a:pt x="12668" y="9519"/>
                  </a:cubicBezTo>
                  <a:cubicBezTo>
                    <a:pt x="12668" y="9633"/>
                    <a:pt x="12668" y="9724"/>
                    <a:pt x="12645" y="9816"/>
                  </a:cubicBezTo>
                  <a:lnTo>
                    <a:pt x="12645" y="9884"/>
                  </a:lnTo>
                  <a:cubicBezTo>
                    <a:pt x="12645" y="9930"/>
                    <a:pt x="12622" y="9998"/>
                    <a:pt x="12622" y="10067"/>
                  </a:cubicBezTo>
                  <a:lnTo>
                    <a:pt x="12600" y="10158"/>
                  </a:lnTo>
                  <a:cubicBezTo>
                    <a:pt x="12600" y="10204"/>
                    <a:pt x="12600" y="10249"/>
                    <a:pt x="12600" y="10295"/>
                  </a:cubicBezTo>
                  <a:cubicBezTo>
                    <a:pt x="12577" y="10386"/>
                    <a:pt x="12554" y="10478"/>
                    <a:pt x="12554" y="10569"/>
                  </a:cubicBezTo>
                  <a:cubicBezTo>
                    <a:pt x="12531" y="10660"/>
                    <a:pt x="12508" y="10752"/>
                    <a:pt x="12508" y="10843"/>
                  </a:cubicBezTo>
                  <a:cubicBezTo>
                    <a:pt x="12486" y="11003"/>
                    <a:pt x="12463" y="11185"/>
                    <a:pt x="12440" y="11345"/>
                  </a:cubicBezTo>
                  <a:cubicBezTo>
                    <a:pt x="12417" y="11436"/>
                    <a:pt x="12394" y="11528"/>
                    <a:pt x="12371" y="11619"/>
                  </a:cubicBezTo>
                  <a:cubicBezTo>
                    <a:pt x="12349" y="11710"/>
                    <a:pt x="12349" y="11779"/>
                    <a:pt x="12326" y="11870"/>
                  </a:cubicBezTo>
                  <a:cubicBezTo>
                    <a:pt x="12326" y="11961"/>
                    <a:pt x="12303" y="12030"/>
                    <a:pt x="12280" y="12098"/>
                  </a:cubicBezTo>
                  <a:cubicBezTo>
                    <a:pt x="12280" y="12167"/>
                    <a:pt x="12257" y="12235"/>
                    <a:pt x="12234" y="12304"/>
                  </a:cubicBezTo>
                  <a:lnTo>
                    <a:pt x="12234" y="12349"/>
                  </a:lnTo>
                  <a:cubicBezTo>
                    <a:pt x="12212" y="12418"/>
                    <a:pt x="12212" y="12463"/>
                    <a:pt x="12189" y="12509"/>
                  </a:cubicBezTo>
                  <a:lnTo>
                    <a:pt x="12166" y="12600"/>
                  </a:lnTo>
                  <a:cubicBezTo>
                    <a:pt x="12166" y="12669"/>
                    <a:pt x="12143" y="12714"/>
                    <a:pt x="12120" y="12783"/>
                  </a:cubicBezTo>
                  <a:lnTo>
                    <a:pt x="12120" y="12829"/>
                  </a:lnTo>
                  <a:cubicBezTo>
                    <a:pt x="12029" y="13125"/>
                    <a:pt x="11938" y="13445"/>
                    <a:pt x="11824" y="13787"/>
                  </a:cubicBezTo>
                  <a:lnTo>
                    <a:pt x="11778" y="13924"/>
                  </a:lnTo>
                  <a:cubicBezTo>
                    <a:pt x="11755" y="14016"/>
                    <a:pt x="11732" y="14107"/>
                    <a:pt x="11687" y="14198"/>
                  </a:cubicBezTo>
                  <a:cubicBezTo>
                    <a:pt x="11641" y="14358"/>
                    <a:pt x="11573" y="14518"/>
                    <a:pt x="11481" y="14677"/>
                  </a:cubicBezTo>
                  <a:lnTo>
                    <a:pt x="11458" y="14723"/>
                  </a:lnTo>
                  <a:cubicBezTo>
                    <a:pt x="11458" y="14746"/>
                    <a:pt x="11436" y="14769"/>
                    <a:pt x="11436" y="14792"/>
                  </a:cubicBezTo>
                  <a:lnTo>
                    <a:pt x="11390" y="14860"/>
                  </a:lnTo>
                  <a:lnTo>
                    <a:pt x="11367" y="14929"/>
                  </a:lnTo>
                  <a:cubicBezTo>
                    <a:pt x="11344" y="14974"/>
                    <a:pt x="11321" y="15020"/>
                    <a:pt x="11299" y="15065"/>
                  </a:cubicBezTo>
                  <a:cubicBezTo>
                    <a:pt x="11276" y="15111"/>
                    <a:pt x="11253" y="15134"/>
                    <a:pt x="11253" y="15180"/>
                  </a:cubicBezTo>
                  <a:lnTo>
                    <a:pt x="11184" y="15317"/>
                  </a:lnTo>
                  <a:cubicBezTo>
                    <a:pt x="11116" y="15454"/>
                    <a:pt x="11070" y="15590"/>
                    <a:pt x="11002" y="15727"/>
                  </a:cubicBezTo>
                  <a:cubicBezTo>
                    <a:pt x="10933" y="15910"/>
                    <a:pt x="10865" y="16070"/>
                    <a:pt x="10774" y="16252"/>
                  </a:cubicBezTo>
                  <a:lnTo>
                    <a:pt x="10774" y="16298"/>
                  </a:lnTo>
                  <a:cubicBezTo>
                    <a:pt x="10705" y="16458"/>
                    <a:pt x="10637" y="16618"/>
                    <a:pt x="10568" y="16777"/>
                  </a:cubicBezTo>
                  <a:cubicBezTo>
                    <a:pt x="10545" y="16823"/>
                    <a:pt x="10523" y="16869"/>
                    <a:pt x="10523" y="16891"/>
                  </a:cubicBezTo>
                  <a:lnTo>
                    <a:pt x="10477" y="17028"/>
                  </a:lnTo>
                  <a:cubicBezTo>
                    <a:pt x="10431" y="17074"/>
                    <a:pt x="10408" y="17143"/>
                    <a:pt x="10386" y="17211"/>
                  </a:cubicBezTo>
                  <a:lnTo>
                    <a:pt x="10340" y="17280"/>
                  </a:lnTo>
                  <a:cubicBezTo>
                    <a:pt x="10271" y="17462"/>
                    <a:pt x="10180" y="17645"/>
                    <a:pt x="10112" y="17805"/>
                  </a:cubicBezTo>
                  <a:cubicBezTo>
                    <a:pt x="10066" y="17850"/>
                    <a:pt x="10043" y="17919"/>
                    <a:pt x="10020" y="17987"/>
                  </a:cubicBezTo>
                  <a:lnTo>
                    <a:pt x="9975" y="18056"/>
                  </a:lnTo>
                  <a:cubicBezTo>
                    <a:pt x="9952" y="18124"/>
                    <a:pt x="9906" y="18193"/>
                    <a:pt x="9861" y="18284"/>
                  </a:cubicBezTo>
                  <a:lnTo>
                    <a:pt x="9861" y="18307"/>
                  </a:lnTo>
                  <a:lnTo>
                    <a:pt x="9792" y="18398"/>
                  </a:lnTo>
                  <a:lnTo>
                    <a:pt x="9792" y="18421"/>
                  </a:lnTo>
                  <a:lnTo>
                    <a:pt x="9769" y="18466"/>
                  </a:lnTo>
                  <a:cubicBezTo>
                    <a:pt x="9769" y="18489"/>
                    <a:pt x="9746" y="18512"/>
                    <a:pt x="9724" y="18535"/>
                  </a:cubicBezTo>
                  <a:lnTo>
                    <a:pt x="9701" y="18603"/>
                  </a:lnTo>
                  <a:lnTo>
                    <a:pt x="9655" y="18672"/>
                  </a:lnTo>
                  <a:cubicBezTo>
                    <a:pt x="9587" y="18763"/>
                    <a:pt x="9541" y="18854"/>
                    <a:pt x="9473" y="18969"/>
                  </a:cubicBezTo>
                  <a:cubicBezTo>
                    <a:pt x="9450" y="19037"/>
                    <a:pt x="9404" y="19106"/>
                    <a:pt x="9381" y="19151"/>
                  </a:cubicBezTo>
                  <a:lnTo>
                    <a:pt x="9336" y="19242"/>
                  </a:lnTo>
                  <a:lnTo>
                    <a:pt x="9222" y="19402"/>
                  </a:lnTo>
                  <a:cubicBezTo>
                    <a:pt x="9107" y="19562"/>
                    <a:pt x="9016" y="19722"/>
                    <a:pt x="8902" y="19882"/>
                  </a:cubicBezTo>
                  <a:cubicBezTo>
                    <a:pt x="8833" y="19973"/>
                    <a:pt x="8765" y="20064"/>
                    <a:pt x="8719" y="20133"/>
                  </a:cubicBezTo>
                  <a:cubicBezTo>
                    <a:pt x="8651" y="20224"/>
                    <a:pt x="8605" y="20292"/>
                    <a:pt x="8560" y="20384"/>
                  </a:cubicBezTo>
                  <a:cubicBezTo>
                    <a:pt x="8491" y="20452"/>
                    <a:pt x="8445" y="20544"/>
                    <a:pt x="8400" y="20612"/>
                  </a:cubicBezTo>
                  <a:cubicBezTo>
                    <a:pt x="8331" y="20703"/>
                    <a:pt x="8286" y="20795"/>
                    <a:pt x="8217" y="20886"/>
                  </a:cubicBezTo>
                  <a:cubicBezTo>
                    <a:pt x="8126" y="21046"/>
                    <a:pt x="8035" y="21205"/>
                    <a:pt x="7920" y="21365"/>
                  </a:cubicBezTo>
                  <a:cubicBezTo>
                    <a:pt x="7875" y="21457"/>
                    <a:pt x="7806" y="21548"/>
                    <a:pt x="7761" y="21639"/>
                  </a:cubicBezTo>
                  <a:cubicBezTo>
                    <a:pt x="7715" y="21708"/>
                    <a:pt x="7669" y="21776"/>
                    <a:pt x="7624" y="21845"/>
                  </a:cubicBezTo>
                  <a:cubicBezTo>
                    <a:pt x="7510" y="22050"/>
                    <a:pt x="7350" y="22255"/>
                    <a:pt x="7236" y="22438"/>
                  </a:cubicBezTo>
                  <a:cubicBezTo>
                    <a:pt x="7167" y="22529"/>
                    <a:pt x="7099" y="22621"/>
                    <a:pt x="7053" y="22689"/>
                  </a:cubicBezTo>
                  <a:cubicBezTo>
                    <a:pt x="7030" y="22735"/>
                    <a:pt x="6985" y="22780"/>
                    <a:pt x="6962" y="22803"/>
                  </a:cubicBezTo>
                  <a:lnTo>
                    <a:pt x="6939" y="22849"/>
                  </a:lnTo>
                  <a:lnTo>
                    <a:pt x="6916" y="22895"/>
                  </a:lnTo>
                  <a:lnTo>
                    <a:pt x="6893" y="22917"/>
                  </a:lnTo>
                  <a:cubicBezTo>
                    <a:pt x="6802" y="23054"/>
                    <a:pt x="6711" y="23168"/>
                    <a:pt x="6619" y="23305"/>
                  </a:cubicBezTo>
                  <a:cubicBezTo>
                    <a:pt x="6528" y="23420"/>
                    <a:pt x="6460" y="23556"/>
                    <a:pt x="6368" y="23671"/>
                  </a:cubicBezTo>
                  <a:lnTo>
                    <a:pt x="6300" y="23762"/>
                  </a:lnTo>
                  <a:lnTo>
                    <a:pt x="6323" y="23762"/>
                  </a:lnTo>
                  <a:cubicBezTo>
                    <a:pt x="6277" y="23808"/>
                    <a:pt x="6254" y="23830"/>
                    <a:pt x="6231" y="23876"/>
                  </a:cubicBezTo>
                  <a:cubicBezTo>
                    <a:pt x="6163" y="23945"/>
                    <a:pt x="6140" y="24013"/>
                    <a:pt x="6094" y="24081"/>
                  </a:cubicBezTo>
                  <a:lnTo>
                    <a:pt x="6003" y="24196"/>
                  </a:lnTo>
                  <a:lnTo>
                    <a:pt x="5957" y="24264"/>
                  </a:lnTo>
                  <a:lnTo>
                    <a:pt x="5843" y="24401"/>
                  </a:lnTo>
                  <a:lnTo>
                    <a:pt x="5798" y="24469"/>
                  </a:lnTo>
                  <a:cubicBezTo>
                    <a:pt x="5798" y="24469"/>
                    <a:pt x="5798" y="24492"/>
                    <a:pt x="5798" y="24492"/>
                  </a:cubicBezTo>
                  <a:lnTo>
                    <a:pt x="5775" y="24492"/>
                  </a:lnTo>
                  <a:cubicBezTo>
                    <a:pt x="5775" y="24492"/>
                    <a:pt x="5775" y="24515"/>
                    <a:pt x="5775" y="24515"/>
                  </a:cubicBezTo>
                  <a:cubicBezTo>
                    <a:pt x="5638" y="24675"/>
                    <a:pt x="5501" y="24858"/>
                    <a:pt x="5387" y="25017"/>
                  </a:cubicBezTo>
                  <a:cubicBezTo>
                    <a:pt x="5273" y="25131"/>
                    <a:pt x="5181" y="25268"/>
                    <a:pt x="5090" y="25382"/>
                  </a:cubicBezTo>
                  <a:cubicBezTo>
                    <a:pt x="5022" y="25474"/>
                    <a:pt x="4953" y="25565"/>
                    <a:pt x="4885" y="25656"/>
                  </a:cubicBezTo>
                  <a:cubicBezTo>
                    <a:pt x="4839" y="25702"/>
                    <a:pt x="4793" y="25748"/>
                    <a:pt x="4748" y="25816"/>
                  </a:cubicBezTo>
                  <a:cubicBezTo>
                    <a:pt x="4702" y="25862"/>
                    <a:pt x="4679" y="25885"/>
                    <a:pt x="4656" y="25930"/>
                  </a:cubicBezTo>
                  <a:lnTo>
                    <a:pt x="4588" y="26022"/>
                  </a:lnTo>
                  <a:cubicBezTo>
                    <a:pt x="4542" y="26067"/>
                    <a:pt x="4497" y="26113"/>
                    <a:pt x="4474" y="26159"/>
                  </a:cubicBezTo>
                  <a:lnTo>
                    <a:pt x="4405" y="26250"/>
                  </a:lnTo>
                  <a:cubicBezTo>
                    <a:pt x="4268" y="26410"/>
                    <a:pt x="4154" y="26547"/>
                    <a:pt x="4017" y="26706"/>
                  </a:cubicBezTo>
                  <a:cubicBezTo>
                    <a:pt x="3903" y="26866"/>
                    <a:pt x="3789" y="27003"/>
                    <a:pt x="3652" y="27163"/>
                  </a:cubicBezTo>
                  <a:cubicBezTo>
                    <a:pt x="3424" y="27437"/>
                    <a:pt x="3173" y="27711"/>
                    <a:pt x="2922" y="27985"/>
                  </a:cubicBezTo>
                  <a:cubicBezTo>
                    <a:pt x="2785" y="28122"/>
                    <a:pt x="2648" y="28281"/>
                    <a:pt x="2534" y="28441"/>
                  </a:cubicBezTo>
                  <a:cubicBezTo>
                    <a:pt x="2420" y="28578"/>
                    <a:pt x="2305" y="28715"/>
                    <a:pt x="2191" y="28829"/>
                  </a:cubicBezTo>
                  <a:cubicBezTo>
                    <a:pt x="2123" y="28920"/>
                    <a:pt x="2054" y="28989"/>
                    <a:pt x="1963" y="29080"/>
                  </a:cubicBezTo>
                  <a:cubicBezTo>
                    <a:pt x="1917" y="29126"/>
                    <a:pt x="1872" y="29171"/>
                    <a:pt x="1826" y="29217"/>
                  </a:cubicBezTo>
                  <a:cubicBezTo>
                    <a:pt x="1735" y="29331"/>
                    <a:pt x="1621" y="29445"/>
                    <a:pt x="1507" y="29560"/>
                  </a:cubicBezTo>
                  <a:lnTo>
                    <a:pt x="1370" y="29719"/>
                  </a:lnTo>
                  <a:lnTo>
                    <a:pt x="1233" y="29856"/>
                  </a:lnTo>
                  <a:cubicBezTo>
                    <a:pt x="1141" y="29925"/>
                    <a:pt x="1073" y="29993"/>
                    <a:pt x="1004" y="30062"/>
                  </a:cubicBezTo>
                  <a:lnTo>
                    <a:pt x="913" y="30153"/>
                  </a:lnTo>
                  <a:cubicBezTo>
                    <a:pt x="822" y="30244"/>
                    <a:pt x="708" y="30336"/>
                    <a:pt x="571" y="30450"/>
                  </a:cubicBezTo>
                  <a:cubicBezTo>
                    <a:pt x="525" y="30495"/>
                    <a:pt x="457" y="30541"/>
                    <a:pt x="388" y="30609"/>
                  </a:cubicBezTo>
                  <a:cubicBezTo>
                    <a:pt x="365" y="30632"/>
                    <a:pt x="342" y="30655"/>
                    <a:pt x="320" y="30678"/>
                  </a:cubicBezTo>
                  <a:cubicBezTo>
                    <a:pt x="297" y="30701"/>
                    <a:pt x="251" y="30746"/>
                    <a:pt x="228" y="30769"/>
                  </a:cubicBezTo>
                  <a:cubicBezTo>
                    <a:pt x="206" y="30769"/>
                    <a:pt x="206" y="30792"/>
                    <a:pt x="183" y="30792"/>
                  </a:cubicBezTo>
                  <a:cubicBezTo>
                    <a:pt x="160" y="30815"/>
                    <a:pt x="114" y="30861"/>
                    <a:pt x="114" y="30906"/>
                  </a:cubicBezTo>
                  <a:lnTo>
                    <a:pt x="69" y="30906"/>
                  </a:lnTo>
                  <a:cubicBezTo>
                    <a:pt x="23" y="30929"/>
                    <a:pt x="0" y="30998"/>
                    <a:pt x="23" y="31043"/>
                  </a:cubicBezTo>
                  <a:cubicBezTo>
                    <a:pt x="46" y="31089"/>
                    <a:pt x="91" y="31112"/>
                    <a:pt x="160" y="31134"/>
                  </a:cubicBezTo>
                  <a:lnTo>
                    <a:pt x="228" y="31134"/>
                  </a:lnTo>
                  <a:cubicBezTo>
                    <a:pt x="251" y="31157"/>
                    <a:pt x="274" y="31157"/>
                    <a:pt x="297" y="31157"/>
                  </a:cubicBezTo>
                  <a:cubicBezTo>
                    <a:pt x="320" y="31157"/>
                    <a:pt x="365" y="31157"/>
                    <a:pt x="388" y="31180"/>
                  </a:cubicBezTo>
                  <a:lnTo>
                    <a:pt x="525" y="31180"/>
                  </a:lnTo>
                  <a:cubicBezTo>
                    <a:pt x="685" y="31226"/>
                    <a:pt x="867" y="31249"/>
                    <a:pt x="1073" y="31249"/>
                  </a:cubicBezTo>
                  <a:cubicBezTo>
                    <a:pt x="1233" y="31271"/>
                    <a:pt x="1370" y="31271"/>
                    <a:pt x="1529" y="31271"/>
                  </a:cubicBezTo>
                  <a:lnTo>
                    <a:pt x="1621" y="31271"/>
                  </a:lnTo>
                  <a:cubicBezTo>
                    <a:pt x="1803" y="31271"/>
                    <a:pt x="1986" y="31271"/>
                    <a:pt x="2191" y="31249"/>
                  </a:cubicBezTo>
                  <a:cubicBezTo>
                    <a:pt x="2283" y="31249"/>
                    <a:pt x="2374" y="31226"/>
                    <a:pt x="2465" y="31226"/>
                  </a:cubicBezTo>
                  <a:cubicBezTo>
                    <a:pt x="2534" y="31203"/>
                    <a:pt x="2602" y="31203"/>
                    <a:pt x="2671" y="31203"/>
                  </a:cubicBezTo>
                  <a:cubicBezTo>
                    <a:pt x="2853" y="31180"/>
                    <a:pt x="3013" y="31157"/>
                    <a:pt x="3173" y="31134"/>
                  </a:cubicBezTo>
                  <a:cubicBezTo>
                    <a:pt x="3333" y="31089"/>
                    <a:pt x="3492" y="31066"/>
                    <a:pt x="3652" y="31020"/>
                  </a:cubicBezTo>
                  <a:cubicBezTo>
                    <a:pt x="3835" y="30998"/>
                    <a:pt x="3995" y="30952"/>
                    <a:pt x="4154" y="30929"/>
                  </a:cubicBezTo>
                  <a:lnTo>
                    <a:pt x="4223" y="30906"/>
                  </a:lnTo>
                  <a:lnTo>
                    <a:pt x="4246" y="30906"/>
                  </a:lnTo>
                  <a:cubicBezTo>
                    <a:pt x="4611" y="30815"/>
                    <a:pt x="4953" y="30701"/>
                    <a:pt x="5273" y="30609"/>
                  </a:cubicBezTo>
                  <a:lnTo>
                    <a:pt x="5364" y="30564"/>
                  </a:lnTo>
                  <a:cubicBezTo>
                    <a:pt x="5410" y="30564"/>
                    <a:pt x="5455" y="30541"/>
                    <a:pt x="5501" y="30541"/>
                  </a:cubicBezTo>
                  <a:cubicBezTo>
                    <a:pt x="5547" y="30518"/>
                    <a:pt x="5592" y="30518"/>
                    <a:pt x="5638" y="30495"/>
                  </a:cubicBezTo>
                  <a:cubicBezTo>
                    <a:pt x="5729" y="30473"/>
                    <a:pt x="5798" y="30427"/>
                    <a:pt x="5889" y="30404"/>
                  </a:cubicBezTo>
                  <a:cubicBezTo>
                    <a:pt x="5935" y="30358"/>
                    <a:pt x="6003" y="30336"/>
                    <a:pt x="6049" y="30313"/>
                  </a:cubicBezTo>
                  <a:lnTo>
                    <a:pt x="6117" y="30290"/>
                  </a:lnTo>
                  <a:cubicBezTo>
                    <a:pt x="6163" y="30267"/>
                    <a:pt x="6209" y="30244"/>
                    <a:pt x="6254" y="30221"/>
                  </a:cubicBezTo>
                  <a:lnTo>
                    <a:pt x="6346" y="30176"/>
                  </a:lnTo>
                  <a:cubicBezTo>
                    <a:pt x="6414" y="30153"/>
                    <a:pt x="6460" y="30107"/>
                    <a:pt x="6528" y="30084"/>
                  </a:cubicBezTo>
                  <a:lnTo>
                    <a:pt x="6551" y="30062"/>
                  </a:lnTo>
                  <a:cubicBezTo>
                    <a:pt x="6642" y="30016"/>
                    <a:pt x="6711" y="29970"/>
                    <a:pt x="6779" y="29925"/>
                  </a:cubicBezTo>
                  <a:lnTo>
                    <a:pt x="6825" y="29902"/>
                  </a:lnTo>
                  <a:cubicBezTo>
                    <a:pt x="6939" y="29833"/>
                    <a:pt x="7053" y="29788"/>
                    <a:pt x="7144" y="29719"/>
                  </a:cubicBezTo>
                  <a:lnTo>
                    <a:pt x="7167" y="29719"/>
                  </a:lnTo>
                  <a:cubicBezTo>
                    <a:pt x="7167" y="29719"/>
                    <a:pt x="7190" y="29696"/>
                    <a:pt x="7190" y="29696"/>
                  </a:cubicBezTo>
                  <a:cubicBezTo>
                    <a:pt x="7236" y="29674"/>
                    <a:pt x="7259" y="29651"/>
                    <a:pt x="7281" y="29628"/>
                  </a:cubicBezTo>
                  <a:cubicBezTo>
                    <a:pt x="7304" y="29605"/>
                    <a:pt x="7304" y="29582"/>
                    <a:pt x="7327" y="29582"/>
                  </a:cubicBezTo>
                  <a:cubicBezTo>
                    <a:pt x="7350" y="29560"/>
                    <a:pt x="7350" y="29537"/>
                    <a:pt x="7373" y="29514"/>
                  </a:cubicBezTo>
                  <a:lnTo>
                    <a:pt x="7395" y="29491"/>
                  </a:lnTo>
                  <a:cubicBezTo>
                    <a:pt x="7418" y="29468"/>
                    <a:pt x="7441" y="29445"/>
                    <a:pt x="7487" y="29423"/>
                  </a:cubicBezTo>
                  <a:cubicBezTo>
                    <a:pt x="7487" y="29400"/>
                    <a:pt x="7487" y="29400"/>
                    <a:pt x="7487" y="29400"/>
                  </a:cubicBezTo>
                  <a:cubicBezTo>
                    <a:pt x="7532" y="29354"/>
                    <a:pt x="7578" y="29286"/>
                    <a:pt x="7624" y="29240"/>
                  </a:cubicBezTo>
                  <a:cubicBezTo>
                    <a:pt x="7624" y="29171"/>
                    <a:pt x="7647" y="29126"/>
                    <a:pt x="7669" y="29080"/>
                  </a:cubicBezTo>
                  <a:cubicBezTo>
                    <a:pt x="7692" y="29057"/>
                    <a:pt x="7715" y="29035"/>
                    <a:pt x="7715" y="29035"/>
                  </a:cubicBezTo>
                  <a:cubicBezTo>
                    <a:pt x="7738" y="29012"/>
                    <a:pt x="7761" y="28989"/>
                    <a:pt x="7784" y="28966"/>
                  </a:cubicBezTo>
                  <a:lnTo>
                    <a:pt x="7875" y="28875"/>
                  </a:lnTo>
                  <a:lnTo>
                    <a:pt x="7920" y="28806"/>
                  </a:lnTo>
                  <a:cubicBezTo>
                    <a:pt x="7989" y="28738"/>
                    <a:pt x="8035" y="28669"/>
                    <a:pt x="8103" y="28601"/>
                  </a:cubicBezTo>
                  <a:lnTo>
                    <a:pt x="8194" y="28464"/>
                  </a:lnTo>
                  <a:cubicBezTo>
                    <a:pt x="8331" y="28281"/>
                    <a:pt x="8445" y="28122"/>
                    <a:pt x="8537" y="27962"/>
                  </a:cubicBezTo>
                  <a:cubicBezTo>
                    <a:pt x="8605" y="27893"/>
                    <a:pt x="8651" y="27802"/>
                    <a:pt x="8719" y="27711"/>
                  </a:cubicBezTo>
                  <a:cubicBezTo>
                    <a:pt x="8742" y="27642"/>
                    <a:pt x="8788" y="27597"/>
                    <a:pt x="8833" y="27551"/>
                  </a:cubicBezTo>
                  <a:lnTo>
                    <a:pt x="8902" y="27437"/>
                  </a:lnTo>
                  <a:cubicBezTo>
                    <a:pt x="8970" y="27345"/>
                    <a:pt x="9016" y="27254"/>
                    <a:pt x="9085" y="27163"/>
                  </a:cubicBezTo>
                  <a:cubicBezTo>
                    <a:pt x="9153" y="27049"/>
                    <a:pt x="9222" y="26957"/>
                    <a:pt x="9290" y="26843"/>
                  </a:cubicBezTo>
                  <a:cubicBezTo>
                    <a:pt x="9427" y="26661"/>
                    <a:pt x="9564" y="26455"/>
                    <a:pt x="9678" y="26250"/>
                  </a:cubicBezTo>
                  <a:cubicBezTo>
                    <a:pt x="9746" y="26159"/>
                    <a:pt x="9792" y="26067"/>
                    <a:pt x="9861" y="25953"/>
                  </a:cubicBezTo>
                  <a:cubicBezTo>
                    <a:pt x="9883" y="25907"/>
                    <a:pt x="9929" y="25862"/>
                    <a:pt x="9952" y="25793"/>
                  </a:cubicBezTo>
                  <a:cubicBezTo>
                    <a:pt x="9975" y="25748"/>
                    <a:pt x="9998" y="25725"/>
                    <a:pt x="10020" y="25679"/>
                  </a:cubicBezTo>
                  <a:cubicBezTo>
                    <a:pt x="10066" y="25634"/>
                    <a:pt x="10089" y="25588"/>
                    <a:pt x="10112" y="25519"/>
                  </a:cubicBezTo>
                  <a:cubicBezTo>
                    <a:pt x="10135" y="25474"/>
                    <a:pt x="10157" y="25451"/>
                    <a:pt x="10180" y="25405"/>
                  </a:cubicBezTo>
                  <a:cubicBezTo>
                    <a:pt x="10249" y="25314"/>
                    <a:pt x="10294" y="25200"/>
                    <a:pt x="10363" y="25109"/>
                  </a:cubicBezTo>
                  <a:cubicBezTo>
                    <a:pt x="10477" y="24926"/>
                    <a:pt x="10614" y="24698"/>
                    <a:pt x="10705" y="24515"/>
                  </a:cubicBezTo>
                  <a:cubicBezTo>
                    <a:pt x="10774" y="24424"/>
                    <a:pt x="10819" y="24333"/>
                    <a:pt x="10888" y="24241"/>
                  </a:cubicBezTo>
                  <a:cubicBezTo>
                    <a:pt x="10933" y="24150"/>
                    <a:pt x="11002" y="24036"/>
                    <a:pt x="11048" y="23945"/>
                  </a:cubicBezTo>
                  <a:cubicBezTo>
                    <a:pt x="11070" y="23876"/>
                    <a:pt x="11116" y="23830"/>
                    <a:pt x="11139" y="23785"/>
                  </a:cubicBezTo>
                  <a:cubicBezTo>
                    <a:pt x="11162" y="23739"/>
                    <a:pt x="11184" y="23716"/>
                    <a:pt x="11207" y="23671"/>
                  </a:cubicBezTo>
                  <a:cubicBezTo>
                    <a:pt x="11230" y="23602"/>
                    <a:pt x="11276" y="23534"/>
                    <a:pt x="11299" y="23488"/>
                  </a:cubicBezTo>
                  <a:lnTo>
                    <a:pt x="11367" y="23397"/>
                  </a:lnTo>
                  <a:cubicBezTo>
                    <a:pt x="11390" y="23328"/>
                    <a:pt x="11413" y="23283"/>
                    <a:pt x="11458" y="23214"/>
                  </a:cubicBezTo>
                  <a:cubicBezTo>
                    <a:pt x="11481" y="23191"/>
                    <a:pt x="11504" y="23146"/>
                    <a:pt x="11527" y="23100"/>
                  </a:cubicBezTo>
                  <a:lnTo>
                    <a:pt x="11550" y="23054"/>
                  </a:lnTo>
                  <a:cubicBezTo>
                    <a:pt x="11595" y="22986"/>
                    <a:pt x="11641" y="22895"/>
                    <a:pt x="11687" y="22803"/>
                  </a:cubicBezTo>
                  <a:cubicBezTo>
                    <a:pt x="11755" y="22712"/>
                    <a:pt x="11824" y="22621"/>
                    <a:pt x="11869" y="22507"/>
                  </a:cubicBezTo>
                  <a:cubicBezTo>
                    <a:pt x="11892" y="22461"/>
                    <a:pt x="11915" y="22415"/>
                    <a:pt x="11938" y="22392"/>
                  </a:cubicBezTo>
                  <a:cubicBezTo>
                    <a:pt x="11983" y="22324"/>
                    <a:pt x="12006" y="22278"/>
                    <a:pt x="12029" y="22233"/>
                  </a:cubicBezTo>
                  <a:lnTo>
                    <a:pt x="12097" y="22118"/>
                  </a:lnTo>
                  <a:cubicBezTo>
                    <a:pt x="12143" y="22073"/>
                    <a:pt x="12166" y="22004"/>
                    <a:pt x="12212" y="21936"/>
                  </a:cubicBezTo>
                  <a:cubicBezTo>
                    <a:pt x="12234" y="21890"/>
                    <a:pt x="12257" y="21845"/>
                    <a:pt x="12280" y="21799"/>
                  </a:cubicBezTo>
                  <a:cubicBezTo>
                    <a:pt x="12303" y="21753"/>
                    <a:pt x="12349" y="21708"/>
                    <a:pt x="12371" y="21639"/>
                  </a:cubicBezTo>
                  <a:cubicBezTo>
                    <a:pt x="12417" y="21548"/>
                    <a:pt x="12463" y="21457"/>
                    <a:pt x="12531" y="21388"/>
                  </a:cubicBezTo>
                  <a:cubicBezTo>
                    <a:pt x="12577" y="21274"/>
                    <a:pt x="12645" y="21183"/>
                    <a:pt x="12691" y="21069"/>
                  </a:cubicBezTo>
                  <a:cubicBezTo>
                    <a:pt x="12737" y="20977"/>
                    <a:pt x="12805" y="20886"/>
                    <a:pt x="12851" y="20795"/>
                  </a:cubicBezTo>
                  <a:lnTo>
                    <a:pt x="12896" y="20726"/>
                  </a:lnTo>
                  <a:lnTo>
                    <a:pt x="12919" y="20658"/>
                  </a:lnTo>
                  <a:cubicBezTo>
                    <a:pt x="12942" y="20612"/>
                    <a:pt x="12965" y="20589"/>
                    <a:pt x="12965" y="20566"/>
                  </a:cubicBezTo>
                  <a:lnTo>
                    <a:pt x="13011" y="20498"/>
                  </a:lnTo>
                  <a:cubicBezTo>
                    <a:pt x="13079" y="20361"/>
                    <a:pt x="13170" y="20201"/>
                    <a:pt x="13239" y="20064"/>
                  </a:cubicBezTo>
                  <a:lnTo>
                    <a:pt x="13307" y="19950"/>
                  </a:lnTo>
                  <a:cubicBezTo>
                    <a:pt x="13353" y="19836"/>
                    <a:pt x="13421" y="19722"/>
                    <a:pt x="13467" y="19608"/>
                  </a:cubicBezTo>
                  <a:cubicBezTo>
                    <a:pt x="13535" y="19516"/>
                    <a:pt x="13581" y="19402"/>
                    <a:pt x="13627" y="19311"/>
                  </a:cubicBezTo>
                  <a:cubicBezTo>
                    <a:pt x="13718" y="19128"/>
                    <a:pt x="13809" y="18946"/>
                    <a:pt x="13901" y="18763"/>
                  </a:cubicBezTo>
                  <a:lnTo>
                    <a:pt x="13901" y="18740"/>
                  </a:lnTo>
                  <a:lnTo>
                    <a:pt x="13901" y="18718"/>
                  </a:lnTo>
                  <a:lnTo>
                    <a:pt x="13924" y="18718"/>
                  </a:lnTo>
                  <a:cubicBezTo>
                    <a:pt x="13969" y="18603"/>
                    <a:pt x="14015" y="18466"/>
                    <a:pt x="14083" y="18352"/>
                  </a:cubicBezTo>
                  <a:lnTo>
                    <a:pt x="14175" y="18124"/>
                  </a:lnTo>
                  <a:cubicBezTo>
                    <a:pt x="14266" y="17941"/>
                    <a:pt x="14357" y="17736"/>
                    <a:pt x="14448" y="17531"/>
                  </a:cubicBezTo>
                  <a:cubicBezTo>
                    <a:pt x="14608" y="17120"/>
                    <a:pt x="14768" y="16777"/>
                    <a:pt x="14905" y="16435"/>
                  </a:cubicBezTo>
                  <a:cubicBezTo>
                    <a:pt x="14973" y="16252"/>
                    <a:pt x="15042" y="16047"/>
                    <a:pt x="15110" y="15842"/>
                  </a:cubicBezTo>
                  <a:cubicBezTo>
                    <a:pt x="15156" y="15705"/>
                    <a:pt x="15179" y="15568"/>
                    <a:pt x="15225" y="15408"/>
                  </a:cubicBezTo>
                  <a:lnTo>
                    <a:pt x="15270" y="15225"/>
                  </a:lnTo>
                  <a:cubicBezTo>
                    <a:pt x="15316" y="15111"/>
                    <a:pt x="15339" y="14997"/>
                    <a:pt x="15384" y="14883"/>
                  </a:cubicBezTo>
                  <a:cubicBezTo>
                    <a:pt x="15407" y="14792"/>
                    <a:pt x="15430" y="14700"/>
                    <a:pt x="15453" y="14609"/>
                  </a:cubicBezTo>
                  <a:cubicBezTo>
                    <a:pt x="15453" y="14540"/>
                    <a:pt x="15476" y="14472"/>
                    <a:pt x="15498" y="14404"/>
                  </a:cubicBezTo>
                  <a:lnTo>
                    <a:pt x="15521" y="14289"/>
                  </a:lnTo>
                  <a:lnTo>
                    <a:pt x="15521" y="14267"/>
                  </a:lnTo>
                  <a:cubicBezTo>
                    <a:pt x="15544" y="14175"/>
                    <a:pt x="15567" y="14061"/>
                    <a:pt x="15590" y="13970"/>
                  </a:cubicBezTo>
                  <a:lnTo>
                    <a:pt x="15613" y="13879"/>
                  </a:lnTo>
                  <a:cubicBezTo>
                    <a:pt x="15635" y="13787"/>
                    <a:pt x="15658" y="13696"/>
                    <a:pt x="15681" y="13605"/>
                  </a:cubicBezTo>
                  <a:cubicBezTo>
                    <a:pt x="15704" y="13422"/>
                    <a:pt x="15727" y="13217"/>
                    <a:pt x="15772" y="13034"/>
                  </a:cubicBezTo>
                  <a:cubicBezTo>
                    <a:pt x="15772" y="12920"/>
                    <a:pt x="15795" y="12806"/>
                    <a:pt x="15795" y="12669"/>
                  </a:cubicBezTo>
                  <a:lnTo>
                    <a:pt x="15818" y="12532"/>
                  </a:lnTo>
                  <a:cubicBezTo>
                    <a:pt x="15818" y="12418"/>
                    <a:pt x="15841" y="12281"/>
                    <a:pt x="15864" y="12167"/>
                  </a:cubicBezTo>
                  <a:lnTo>
                    <a:pt x="15886" y="11961"/>
                  </a:lnTo>
                  <a:cubicBezTo>
                    <a:pt x="15886" y="11847"/>
                    <a:pt x="15886" y="11733"/>
                    <a:pt x="15909" y="11619"/>
                  </a:cubicBezTo>
                  <a:cubicBezTo>
                    <a:pt x="15909" y="11505"/>
                    <a:pt x="15909" y="11413"/>
                    <a:pt x="15909" y="11299"/>
                  </a:cubicBezTo>
                  <a:cubicBezTo>
                    <a:pt x="15909" y="11231"/>
                    <a:pt x="15909" y="11162"/>
                    <a:pt x="15909" y="11094"/>
                  </a:cubicBezTo>
                  <a:cubicBezTo>
                    <a:pt x="15909" y="11025"/>
                    <a:pt x="15909" y="10957"/>
                    <a:pt x="15909" y="10911"/>
                  </a:cubicBezTo>
                  <a:cubicBezTo>
                    <a:pt x="15909" y="10820"/>
                    <a:pt x="15909" y="10752"/>
                    <a:pt x="15909" y="10660"/>
                  </a:cubicBezTo>
                  <a:lnTo>
                    <a:pt x="15909" y="10546"/>
                  </a:lnTo>
                  <a:cubicBezTo>
                    <a:pt x="15909" y="10432"/>
                    <a:pt x="15886" y="10295"/>
                    <a:pt x="15886" y="10181"/>
                  </a:cubicBezTo>
                  <a:lnTo>
                    <a:pt x="15886" y="10067"/>
                  </a:lnTo>
                  <a:cubicBezTo>
                    <a:pt x="15886" y="9975"/>
                    <a:pt x="15864" y="9907"/>
                    <a:pt x="15864" y="9838"/>
                  </a:cubicBezTo>
                  <a:lnTo>
                    <a:pt x="15864" y="9816"/>
                  </a:lnTo>
                  <a:cubicBezTo>
                    <a:pt x="15864" y="9747"/>
                    <a:pt x="15864" y="9702"/>
                    <a:pt x="15841" y="9656"/>
                  </a:cubicBezTo>
                  <a:cubicBezTo>
                    <a:pt x="15841" y="9610"/>
                    <a:pt x="15841" y="9565"/>
                    <a:pt x="15841" y="9519"/>
                  </a:cubicBezTo>
                  <a:cubicBezTo>
                    <a:pt x="15818" y="9382"/>
                    <a:pt x="15818" y="9268"/>
                    <a:pt x="15795" y="9154"/>
                  </a:cubicBezTo>
                  <a:cubicBezTo>
                    <a:pt x="15795" y="9040"/>
                    <a:pt x="15772" y="8925"/>
                    <a:pt x="15750" y="8811"/>
                  </a:cubicBezTo>
                  <a:cubicBezTo>
                    <a:pt x="15727" y="8697"/>
                    <a:pt x="15704" y="8606"/>
                    <a:pt x="15681" y="8492"/>
                  </a:cubicBezTo>
                  <a:cubicBezTo>
                    <a:pt x="15681" y="8423"/>
                    <a:pt x="15658" y="8378"/>
                    <a:pt x="15658" y="8332"/>
                  </a:cubicBezTo>
                  <a:cubicBezTo>
                    <a:pt x="15635" y="8264"/>
                    <a:pt x="15635" y="8218"/>
                    <a:pt x="15613" y="8149"/>
                  </a:cubicBezTo>
                  <a:cubicBezTo>
                    <a:pt x="15590" y="8035"/>
                    <a:pt x="15567" y="7921"/>
                    <a:pt x="15544" y="7830"/>
                  </a:cubicBezTo>
                  <a:cubicBezTo>
                    <a:pt x="15521" y="7739"/>
                    <a:pt x="15498" y="7670"/>
                    <a:pt x="15476" y="7602"/>
                  </a:cubicBezTo>
                  <a:lnTo>
                    <a:pt x="15453" y="7510"/>
                  </a:lnTo>
                  <a:cubicBezTo>
                    <a:pt x="15407" y="7419"/>
                    <a:pt x="15384" y="7328"/>
                    <a:pt x="15362" y="7236"/>
                  </a:cubicBezTo>
                  <a:cubicBezTo>
                    <a:pt x="15339" y="7214"/>
                    <a:pt x="15339" y="7168"/>
                    <a:pt x="15316" y="7145"/>
                  </a:cubicBezTo>
                  <a:lnTo>
                    <a:pt x="15339" y="7145"/>
                  </a:lnTo>
                  <a:cubicBezTo>
                    <a:pt x="15339" y="7122"/>
                    <a:pt x="15362" y="7122"/>
                    <a:pt x="15362" y="7122"/>
                  </a:cubicBezTo>
                  <a:cubicBezTo>
                    <a:pt x="15339" y="7054"/>
                    <a:pt x="15316" y="6985"/>
                    <a:pt x="15293" y="6917"/>
                  </a:cubicBezTo>
                  <a:lnTo>
                    <a:pt x="15247" y="6826"/>
                  </a:lnTo>
                  <a:cubicBezTo>
                    <a:pt x="15202" y="6711"/>
                    <a:pt x="15179" y="6597"/>
                    <a:pt x="15133" y="6483"/>
                  </a:cubicBezTo>
                  <a:cubicBezTo>
                    <a:pt x="15110" y="6415"/>
                    <a:pt x="15088" y="6369"/>
                    <a:pt x="15065" y="6323"/>
                  </a:cubicBezTo>
                  <a:lnTo>
                    <a:pt x="15065" y="6278"/>
                  </a:lnTo>
                  <a:cubicBezTo>
                    <a:pt x="15065" y="6278"/>
                    <a:pt x="15065" y="6255"/>
                    <a:pt x="15065" y="6232"/>
                  </a:cubicBezTo>
                  <a:lnTo>
                    <a:pt x="15042" y="6209"/>
                  </a:lnTo>
                  <a:lnTo>
                    <a:pt x="15019" y="6164"/>
                  </a:lnTo>
                  <a:lnTo>
                    <a:pt x="14996" y="6141"/>
                  </a:lnTo>
                  <a:cubicBezTo>
                    <a:pt x="14973" y="6118"/>
                    <a:pt x="14973" y="6095"/>
                    <a:pt x="14973" y="6072"/>
                  </a:cubicBezTo>
                  <a:lnTo>
                    <a:pt x="14928" y="6072"/>
                  </a:lnTo>
                  <a:cubicBezTo>
                    <a:pt x="14905" y="6049"/>
                    <a:pt x="14905" y="6049"/>
                    <a:pt x="14905" y="6027"/>
                  </a:cubicBezTo>
                  <a:lnTo>
                    <a:pt x="14882" y="6004"/>
                  </a:lnTo>
                  <a:cubicBezTo>
                    <a:pt x="14882" y="5935"/>
                    <a:pt x="14859" y="5890"/>
                    <a:pt x="14837" y="5821"/>
                  </a:cubicBezTo>
                  <a:cubicBezTo>
                    <a:pt x="14768" y="5707"/>
                    <a:pt x="14700" y="5570"/>
                    <a:pt x="14608" y="5410"/>
                  </a:cubicBezTo>
                  <a:cubicBezTo>
                    <a:pt x="14540" y="5296"/>
                    <a:pt x="14471" y="5159"/>
                    <a:pt x="14403" y="5022"/>
                  </a:cubicBezTo>
                  <a:lnTo>
                    <a:pt x="14357" y="4954"/>
                  </a:lnTo>
                  <a:cubicBezTo>
                    <a:pt x="14334" y="4931"/>
                    <a:pt x="14312" y="4908"/>
                    <a:pt x="14289" y="4863"/>
                  </a:cubicBezTo>
                  <a:lnTo>
                    <a:pt x="14266" y="4840"/>
                  </a:lnTo>
                  <a:cubicBezTo>
                    <a:pt x="14243" y="4817"/>
                    <a:pt x="14220" y="4794"/>
                    <a:pt x="14197" y="4771"/>
                  </a:cubicBezTo>
                  <a:cubicBezTo>
                    <a:pt x="14197" y="4748"/>
                    <a:pt x="14175" y="4748"/>
                    <a:pt x="14175" y="4726"/>
                  </a:cubicBezTo>
                  <a:cubicBezTo>
                    <a:pt x="14152" y="4703"/>
                    <a:pt x="14129" y="4703"/>
                    <a:pt x="14106" y="4703"/>
                  </a:cubicBezTo>
                  <a:cubicBezTo>
                    <a:pt x="14083" y="4634"/>
                    <a:pt x="14038" y="4612"/>
                    <a:pt x="14015" y="4566"/>
                  </a:cubicBezTo>
                  <a:cubicBezTo>
                    <a:pt x="13969" y="4497"/>
                    <a:pt x="13901" y="4406"/>
                    <a:pt x="13855" y="4338"/>
                  </a:cubicBezTo>
                  <a:cubicBezTo>
                    <a:pt x="13787" y="4246"/>
                    <a:pt x="13718" y="4132"/>
                    <a:pt x="13650" y="4041"/>
                  </a:cubicBezTo>
                  <a:cubicBezTo>
                    <a:pt x="13558" y="3904"/>
                    <a:pt x="13444" y="3790"/>
                    <a:pt x="13376" y="3698"/>
                  </a:cubicBezTo>
                  <a:cubicBezTo>
                    <a:pt x="13307" y="3630"/>
                    <a:pt x="13262" y="3562"/>
                    <a:pt x="13193" y="3493"/>
                  </a:cubicBezTo>
                  <a:cubicBezTo>
                    <a:pt x="13125" y="3425"/>
                    <a:pt x="13079" y="3379"/>
                    <a:pt x="13011" y="3310"/>
                  </a:cubicBezTo>
                  <a:lnTo>
                    <a:pt x="12919" y="3219"/>
                  </a:lnTo>
                  <a:cubicBezTo>
                    <a:pt x="12828" y="3128"/>
                    <a:pt x="12737" y="3037"/>
                    <a:pt x="12622" y="2945"/>
                  </a:cubicBezTo>
                  <a:cubicBezTo>
                    <a:pt x="12531" y="2854"/>
                    <a:pt x="12417" y="2763"/>
                    <a:pt x="12303" y="2671"/>
                  </a:cubicBezTo>
                  <a:lnTo>
                    <a:pt x="12280" y="2649"/>
                  </a:lnTo>
                  <a:cubicBezTo>
                    <a:pt x="12234" y="2603"/>
                    <a:pt x="12189" y="2580"/>
                    <a:pt x="12166" y="2534"/>
                  </a:cubicBezTo>
                  <a:lnTo>
                    <a:pt x="12143" y="2512"/>
                  </a:lnTo>
                  <a:cubicBezTo>
                    <a:pt x="12097" y="2489"/>
                    <a:pt x="12052" y="2443"/>
                    <a:pt x="12006" y="2397"/>
                  </a:cubicBezTo>
                  <a:cubicBezTo>
                    <a:pt x="11961" y="2375"/>
                    <a:pt x="11915" y="2329"/>
                    <a:pt x="11869" y="2283"/>
                  </a:cubicBezTo>
                  <a:cubicBezTo>
                    <a:pt x="11824" y="2238"/>
                    <a:pt x="11778" y="2215"/>
                    <a:pt x="11732" y="2169"/>
                  </a:cubicBezTo>
                  <a:lnTo>
                    <a:pt x="11664" y="2124"/>
                  </a:lnTo>
                  <a:lnTo>
                    <a:pt x="11573" y="2055"/>
                  </a:lnTo>
                  <a:cubicBezTo>
                    <a:pt x="11527" y="2009"/>
                    <a:pt x="11481" y="1987"/>
                    <a:pt x="11436" y="1941"/>
                  </a:cubicBezTo>
                  <a:cubicBezTo>
                    <a:pt x="11436" y="1918"/>
                    <a:pt x="11413" y="1895"/>
                    <a:pt x="11390" y="1872"/>
                  </a:cubicBezTo>
                  <a:cubicBezTo>
                    <a:pt x="11344" y="1827"/>
                    <a:pt x="11276" y="1781"/>
                    <a:pt x="11207" y="1758"/>
                  </a:cubicBezTo>
                  <a:lnTo>
                    <a:pt x="11207" y="1736"/>
                  </a:lnTo>
                  <a:cubicBezTo>
                    <a:pt x="11116" y="1690"/>
                    <a:pt x="11025" y="1621"/>
                    <a:pt x="10933" y="1553"/>
                  </a:cubicBezTo>
                  <a:cubicBezTo>
                    <a:pt x="10865" y="1507"/>
                    <a:pt x="10774" y="1462"/>
                    <a:pt x="10682" y="1393"/>
                  </a:cubicBezTo>
                  <a:lnTo>
                    <a:pt x="10500" y="1302"/>
                  </a:lnTo>
                  <a:cubicBezTo>
                    <a:pt x="10386" y="1211"/>
                    <a:pt x="10271" y="1142"/>
                    <a:pt x="10157" y="1074"/>
                  </a:cubicBezTo>
                  <a:cubicBezTo>
                    <a:pt x="10112" y="1051"/>
                    <a:pt x="10066" y="1028"/>
                    <a:pt x="10043" y="1005"/>
                  </a:cubicBezTo>
                  <a:lnTo>
                    <a:pt x="10020" y="1005"/>
                  </a:lnTo>
                  <a:lnTo>
                    <a:pt x="9975" y="982"/>
                  </a:lnTo>
                  <a:lnTo>
                    <a:pt x="9952" y="959"/>
                  </a:lnTo>
                  <a:cubicBezTo>
                    <a:pt x="9906" y="937"/>
                    <a:pt x="9861" y="914"/>
                    <a:pt x="9815" y="914"/>
                  </a:cubicBezTo>
                  <a:lnTo>
                    <a:pt x="9587" y="914"/>
                  </a:lnTo>
                  <a:cubicBezTo>
                    <a:pt x="9564" y="891"/>
                    <a:pt x="9518" y="845"/>
                    <a:pt x="9473" y="823"/>
                  </a:cubicBezTo>
                  <a:cubicBezTo>
                    <a:pt x="9450" y="800"/>
                    <a:pt x="9404" y="777"/>
                    <a:pt x="9381" y="754"/>
                  </a:cubicBezTo>
                  <a:cubicBezTo>
                    <a:pt x="9336" y="731"/>
                    <a:pt x="9290" y="708"/>
                    <a:pt x="9244" y="686"/>
                  </a:cubicBezTo>
                  <a:cubicBezTo>
                    <a:pt x="9176" y="663"/>
                    <a:pt x="9107" y="617"/>
                    <a:pt x="9039" y="571"/>
                  </a:cubicBezTo>
                  <a:lnTo>
                    <a:pt x="8993" y="549"/>
                  </a:lnTo>
                  <a:cubicBezTo>
                    <a:pt x="8925" y="526"/>
                    <a:pt x="8856" y="480"/>
                    <a:pt x="8788" y="457"/>
                  </a:cubicBezTo>
                  <a:cubicBezTo>
                    <a:pt x="8719" y="412"/>
                    <a:pt x="8628" y="389"/>
                    <a:pt x="8560" y="343"/>
                  </a:cubicBezTo>
                  <a:lnTo>
                    <a:pt x="8514" y="343"/>
                  </a:lnTo>
                  <a:lnTo>
                    <a:pt x="8400" y="298"/>
                  </a:lnTo>
                  <a:lnTo>
                    <a:pt x="8263" y="229"/>
                  </a:lnTo>
                  <a:cubicBezTo>
                    <a:pt x="8149" y="183"/>
                    <a:pt x="8035" y="138"/>
                    <a:pt x="7966" y="115"/>
                  </a:cubicBezTo>
                  <a:cubicBezTo>
                    <a:pt x="7875" y="92"/>
                    <a:pt x="7806" y="69"/>
                    <a:pt x="7738" y="46"/>
                  </a:cubicBezTo>
                  <a:cubicBezTo>
                    <a:pt x="7692" y="46"/>
                    <a:pt x="7669" y="24"/>
                    <a:pt x="7624" y="24"/>
                  </a:cubicBezTo>
                  <a:cubicBezTo>
                    <a:pt x="7578" y="1"/>
                    <a:pt x="7532" y="1"/>
                    <a:pt x="7487" y="1"/>
                  </a:cubicBezTo>
                  <a:close/>
                </a:path>
              </a:pathLst>
            </a:custGeom>
            <a:solidFill>
              <a:srgbClr val="4BAA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24"/>
            <p:cNvSpPr/>
            <p:nvPr/>
          </p:nvSpPr>
          <p:spPr>
            <a:xfrm>
              <a:off x="6390675" y="2094275"/>
              <a:ext cx="448550" cy="454800"/>
            </a:xfrm>
            <a:custGeom>
              <a:avLst/>
              <a:gdLst/>
              <a:ahLst/>
              <a:cxnLst/>
              <a:rect l="l" t="t" r="r" b="b"/>
              <a:pathLst>
                <a:path w="17942" h="18192" extrusionOk="0">
                  <a:moveTo>
                    <a:pt x="4999" y="0"/>
                  </a:moveTo>
                  <a:cubicBezTo>
                    <a:pt x="4976" y="0"/>
                    <a:pt x="4931" y="0"/>
                    <a:pt x="4908" y="23"/>
                  </a:cubicBezTo>
                  <a:cubicBezTo>
                    <a:pt x="4885" y="46"/>
                    <a:pt x="4862" y="69"/>
                    <a:pt x="4839" y="92"/>
                  </a:cubicBezTo>
                  <a:cubicBezTo>
                    <a:pt x="4817" y="114"/>
                    <a:pt x="4817" y="137"/>
                    <a:pt x="4817" y="160"/>
                  </a:cubicBezTo>
                  <a:lnTo>
                    <a:pt x="4771" y="206"/>
                  </a:lnTo>
                  <a:cubicBezTo>
                    <a:pt x="4680" y="297"/>
                    <a:pt x="4588" y="388"/>
                    <a:pt x="4520" y="457"/>
                  </a:cubicBezTo>
                  <a:cubicBezTo>
                    <a:pt x="4383" y="594"/>
                    <a:pt x="4223" y="731"/>
                    <a:pt x="4109" y="890"/>
                  </a:cubicBezTo>
                  <a:cubicBezTo>
                    <a:pt x="4063" y="936"/>
                    <a:pt x="4041" y="959"/>
                    <a:pt x="4018" y="1005"/>
                  </a:cubicBezTo>
                  <a:lnTo>
                    <a:pt x="3926" y="1096"/>
                  </a:lnTo>
                  <a:cubicBezTo>
                    <a:pt x="3789" y="1256"/>
                    <a:pt x="3675" y="1393"/>
                    <a:pt x="3584" y="1552"/>
                  </a:cubicBezTo>
                  <a:cubicBezTo>
                    <a:pt x="3493" y="1666"/>
                    <a:pt x="3424" y="1803"/>
                    <a:pt x="3333" y="1918"/>
                  </a:cubicBezTo>
                  <a:lnTo>
                    <a:pt x="3287" y="1986"/>
                  </a:lnTo>
                  <a:cubicBezTo>
                    <a:pt x="3173" y="2146"/>
                    <a:pt x="3082" y="2306"/>
                    <a:pt x="2991" y="2465"/>
                  </a:cubicBezTo>
                  <a:cubicBezTo>
                    <a:pt x="2945" y="2511"/>
                    <a:pt x="2922" y="2579"/>
                    <a:pt x="2899" y="2625"/>
                  </a:cubicBezTo>
                  <a:lnTo>
                    <a:pt x="2831" y="2716"/>
                  </a:lnTo>
                  <a:lnTo>
                    <a:pt x="2785" y="2808"/>
                  </a:lnTo>
                  <a:cubicBezTo>
                    <a:pt x="2762" y="2853"/>
                    <a:pt x="2739" y="2899"/>
                    <a:pt x="2694" y="2945"/>
                  </a:cubicBezTo>
                  <a:cubicBezTo>
                    <a:pt x="2671" y="3013"/>
                    <a:pt x="2625" y="3082"/>
                    <a:pt x="2580" y="3127"/>
                  </a:cubicBezTo>
                  <a:lnTo>
                    <a:pt x="2557" y="3173"/>
                  </a:lnTo>
                  <a:cubicBezTo>
                    <a:pt x="2534" y="3219"/>
                    <a:pt x="2511" y="3264"/>
                    <a:pt x="2488" y="3310"/>
                  </a:cubicBezTo>
                  <a:cubicBezTo>
                    <a:pt x="2466" y="3356"/>
                    <a:pt x="2443" y="3378"/>
                    <a:pt x="2420" y="3424"/>
                  </a:cubicBezTo>
                  <a:cubicBezTo>
                    <a:pt x="2397" y="3470"/>
                    <a:pt x="2374" y="3515"/>
                    <a:pt x="2351" y="3538"/>
                  </a:cubicBezTo>
                  <a:cubicBezTo>
                    <a:pt x="2329" y="3584"/>
                    <a:pt x="2306" y="3629"/>
                    <a:pt x="2283" y="3675"/>
                  </a:cubicBezTo>
                  <a:cubicBezTo>
                    <a:pt x="2237" y="3744"/>
                    <a:pt x="2192" y="3812"/>
                    <a:pt x="2146" y="3881"/>
                  </a:cubicBezTo>
                  <a:lnTo>
                    <a:pt x="2123" y="3903"/>
                  </a:lnTo>
                  <a:cubicBezTo>
                    <a:pt x="2055" y="4040"/>
                    <a:pt x="1986" y="4177"/>
                    <a:pt x="1895" y="4291"/>
                  </a:cubicBezTo>
                  <a:lnTo>
                    <a:pt x="1849" y="4405"/>
                  </a:lnTo>
                  <a:cubicBezTo>
                    <a:pt x="1758" y="4542"/>
                    <a:pt x="1690" y="4725"/>
                    <a:pt x="1575" y="4930"/>
                  </a:cubicBezTo>
                  <a:lnTo>
                    <a:pt x="1575" y="4953"/>
                  </a:lnTo>
                  <a:lnTo>
                    <a:pt x="1553" y="4976"/>
                  </a:lnTo>
                  <a:lnTo>
                    <a:pt x="1530" y="5022"/>
                  </a:lnTo>
                  <a:lnTo>
                    <a:pt x="1553" y="4999"/>
                  </a:lnTo>
                  <a:lnTo>
                    <a:pt x="1553" y="4999"/>
                  </a:lnTo>
                  <a:cubicBezTo>
                    <a:pt x="1530" y="5045"/>
                    <a:pt x="1507" y="5067"/>
                    <a:pt x="1507" y="5090"/>
                  </a:cubicBezTo>
                  <a:cubicBezTo>
                    <a:pt x="1370" y="5364"/>
                    <a:pt x="1233" y="5661"/>
                    <a:pt x="1050" y="6072"/>
                  </a:cubicBezTo>
                  <a:cubicBezTo>
                    <a:pt x="891" y="6460"/>
                    <a:pt x="754" y="6779"/>
                    <a:pt x="640" y="7099"/>
                  </a:cubicBezTo>
                  <a:cubicBezTo>
                    <a:pt x="617" y="7190"/>
                    <a:pt x="571" y="7304"/>
                    <a:pt x="548" y="7396"/>
                  </a:cubicBezTo>
                  <a:cubicBezTo>
                    <a:pt x="503" y="7487"/>
                    <a:pt x="480" y="7578"/>
                    <a:pt x="457" y="7647"/>
                  </a:cubicBezTo>
                  <a:cubicBezTo>
                    <a:pt x="366" y="7852"/>
                    <a:pt x="320" y="8012"/>
                    <a:pt x="274" y="8172"/>
                  </a:cubicBezTo>
                  <a:lnTo>
                    <a:pt x="274" y="8217"/>
                  </a:lnTo>
                  <a:cubicBezTo>
                    <a:pt x="229" y="8377"/>
                    <a:pt x="183" y="8537"/>
                    <a:pt x="137" y="8697"/>
                  </a:cubicBezTo>
                  <a:lnTo>
                    <a:pt x="92" y="8834"/>
                  </a:lnTo>
                  <a:lnTo>
                    <a:pt x="69" y="8971"/>
                  </a:lnTo>
                  <a:cubicBezTo>
                    <a:pt x="46" y="9016"/>
                    <a:pt x="46" y="9062"/>
                    <a:pt x="23" y="9085"/>
                  </a:cubicBezTo>
                  <a:cubicBezTo>
                    <a:pt x="0" y="9153"/>
                    <a:pt x="0" y="9199"/>
                    <a:pt x="0" y="9244"/>
                  </a:cubicBezTo>
                  <a:cubicBezTo>
                    <a:pt x="0" y="9267"/>
                    <a:pt x="0" y="9290"/>
                    <a:pt x="0" y="9313"/>
                  </a:cubicBezTo>
                  <a:cubicBezTo>
                    <a:pt x="0" y="9359"/>
                    <a:pt x="23" y="9381"/>
                    <a:pt x="46" y="9404"/>
                  </a:cubicBezTo>
                  <a:cubicBezTo>
                    <a:pt x="23" y="9427"/>
                    <a:pt x="23" y="9473"/>
                    <a:pt x="0" y="9496"/>
                  </a:cubicBezTo>
                  <a:cubicBezTo>
                    <a:pt x="0" y="9564"/>
                    <a:pt x="0" y="9655"/>
                    <a:pt x="0" y="9724"/>
                  </a:cubicBezTo>
                  <a:cubicBezTo>
                    <a:pt x="46" y="9838"/>
                    <a:pt x="115" y="9906"/>
                    <a:pt x="160" y="9975"/>
                  </a:cubicBezTo>
                  <a:cubicBezTo>
                    <a:pt x="229" y="10043"/>
                    <a:pt x="274" y="10112"/>
                    <a:pt x="343" y="10157"/>
                  </a:cubicBezTo>
                  <a:cubicBezTo>
                    <a:pt x="411" y="10226"/>
                    <a:pt x="457" y="10294"/>
                    <a:pt x="525" y="10340"/>
                  </a:cubicBezTo>
                  <a:lnTo>
                    <a:pt x="548" y="10363"/>
                  </a:lnTo>
                  <a:lnTo>
                    <a:pt x="662" y="10477"/>
                  </a:lnTo>
                  <a:lnTo>
                    <a:pt x="754" y="10545"/>
                  </a:lnTo>
                  <a:lnTo>
                    <a:pt x="777" y="10568"/>
                  </a:lnTo>
                  <a:cubicBezTo>
                    <a:pt x="822" y="10614"/>
                    <a:pt x="891" y="10682"/>
                    <a:pt x="936" y="10728"/>
                  </a:cubicBezTo>
                  <a:lnTo>
                    <a:pt x="1119" y="10865"/>
                  </a:lnTo>
                  <a:lnTo>
                    <a:pt x="1142" y="10888"/>
                  </a:lnTo>
                  <a:cubicBezTo>
                    <a:pt x="1210" y="10934"/>
                    <a:pt x="1256" y="10979"/>
                    <a:pt x="1301" y="11025"/>
                  </a:cubicBezTo>
                  <a:cubicBezTo>
                    <a:pt x="1393" y="11093"/>
                    <a:pt x="1484" y="11162"/>
                    <a:pt x="1575" y="11230"/>
                  </a:cubicBezTo>
                  <a:lnTo>
                    <a:pt x="1712" y="11367"/>
                  </a:lnTo>
                  <a:lnTo>
                    <a:pt x="1781" y="11413"/>
                  </a:lnTo>
                  <a:lnTo>
                    <a:pt x="1849" y="11458"/>
                  </a:lnTo>
                  <a:cubicBezTo>
                    <a:pt x="1895" y="11504"/>
                    <a:pt x="1963" y="11550"/>
                    <a:pt x="2009" y="11573"/>
                  </a:cubicBezTo>
                  <a:cubicBezTo>
                    <a:pt x="2055" y="11641"/>
                    <a:pt x="2123" y="11687"/>
                    <a:pt x="2192" y="11732"/>
                  </a:cubicBezTo>
                  <a:cubicBezTo>
                    <a:pt x="2237" y="11755"/>
                    <a:pt x="2260" y="11801"/>
                    <a:pt x="2306" y="11824"/>
                  </a:cubicBezTo>
                  <a:cubicBezTo>
                    <a:pt x="2351" y="11847"/>
                    <a:pt x="2374" y="11869"/>
                    <a:pt x="2397" y="11892"/>
                  </a:cubicBezTo>
                  <a:cubicBezTo>
                    <a:pt x="2488" y="11961"/>
                    <a:pt x="2557" y="12029"/>
                    <a:pt x="2648" y="12098"/>
                  </a:cubicBezTo>
                  <a:cubicBezTo>
                    <a:pt x="2854" y="12257"/>
                    <a:pt x="3059" y="12417"/>
                    <a:pt x="3264" y="12554"/>
                  </a:cubicBezTo>
                  <a:lnTo>
                    <a:pt x="3356" y="12623"/>
                  </a:lnTo>
                  <a:cubicBezTo>
                    <a:pt x="3401" y="12668"/>
                    <a:pt x="3447" y="12691"/>
                    <a:pt x="3516" y="12737"/>
                  </a:cubicBezTo>
                  <a:cubicBezTo>
                    <a:pt x="3584" y="12782"/>
                    <a:pt x="3653" y="12851"/>
                    <a:pt x="3744" y="12896"/>
                  </a:cubicBezTo>
                  <a:cubicBezTo>
                    <a:pt x="3904" y="13033"/>
                    <a:pt x="4041" y="13148"/>
                    <a:pt x="4177" y="13239"/>
                  </a:cubicBezTo>
                  <a:cubicBezTo>
                    <a:pt x="4246" y="13285"/>
                    <a:pt x="4314" y="13330"/>
                    <a:pt x="4383" y="13376"/>
                  </a:cubicBezTo>
                  <a:cubicBezTo>
                    <a:pt x="4451" y="13444"/>
                    <a:pt x="4543" y="13490"/>
                    <a:pt x="4611" y="13536"/>
                  </a:cubicBezTo>
                  <a:cubicBezTo>
                    <a:pt x="4771" y="13650"/>
                    <a:pt x="4908" y="13764"/>
                    <a:pt x="5045" y="13855"/>
                  </a:cubicBezTo>
                  <a:cubicBezTo>
                    <a:pt x="5227" y="13992"/>
                    <a:pt x="5387" y="14106"/>
                    <a:pt x="5547" y="14220"/>
                  </a:cubicBezTo>
                  <a:cubicBezTo>
                    <a:pt x="5707" y="14334"/>
                    <a:pt x="5844" y="14426"/>
                    <a:pt x="5981" y="14540"/>
                  </a:cubicBezTo>
                  <a:cubicBezTo>
                    <a:pt x="6072" y="14586"/>
                    <a:pt x="6163" y="14654"/>
                    <a:pt x="6255" y="14723"/>
                  </a:cubicBezTo>
                  <a:cubicBezTo>
                    <a:pt x="6551" y="14928"/>
                    <a:pt x="6871" y="15133"/>
                    <a:pt x="7168" y="15316"/>
                  </a:cubicBezTo>
                  <a:cubicBezTo>
                    <a:pt x="7236" y="15362"/>
                    <a:pt x="7327" y="15407"/>
                    <a:pt x="7396" y="15453"/>
                  </a:cubicBezTo>
                  <a:cubicBezTo>
                    <a:pt x="7464" y="15499"/>
                    <a:pt x="7556" y="15567"/>
                    <a:pt x="7624" y="15613"/>
                  </a:cubicBezTo>
                  <a:lnTo>
                    <a:pt x="7898" y="15772"/>
                  </a:lnTo>
                  <a:lnTo>
                    <a:pt x="8081" y="15887"/>
                  </a:lnTo>
                  <a:cubicBezTo>
                    <a:pt x="8172" y="15932"/>
                    <a:pt x="8263" y="16001"/>
                    <a:pt x="8332" y="16046"/>
                  </a:cubicBezTo>
                  <a:cubicBezTo>
                    <a:pt x="8423" y="16092"/>
                    <a:pt x="8491" y="16138"/>
                    <a:pt x="8560" y="16183"/>
                  </a:cubicBezTo>
                  <a:lnTo>
                    <a:pt x="8674" y="16252"/>
                  </a:lnTo>
                  <a:cubicBezTo>
                    <a:pt x="8788" y="16320"/>
                    <a:pt x="8902" y="16389"/>
                    <a:pt x="8994" y="16457"/>
                  </a:cubicBezTo>
                  <a:cubicBezTo>
                    <a:pt x="9153" y="16549"/>
                    <a:pt x="9336" y="16640"/>
                    <a:pt x="9496" y="16731"/>
                  </a:cubicBezTo>
                  <a:cubicBezTo>
                    <a:pt x="9656" y="16822"/>
                    <a:pt x="9815" y="16914"/>
                    <a:pt x="9975" y="17005"/>
                  </a:cubicBezTo>
                  <a:cubicBezTo>
                    <a:pt x="9998" y="17028"/>
                    <a:pt x="10044" y="17051"/>
                    <a:pt x="10066" y="17051"/>
                  </a:cubicBezTo>
                  <a:cubicBezTo>
                    <a:pt x="10112" y="17096"/>
                    <a:pt x="10158" y="17119"/>
                    <a:pt x="10203" y="17142"/>
                  </a:cubicBezTo>
                  <a:cubicBezTo>
                    <a:pt x="10295" y="17188"/>
                    <a:pt x="10363" y="17233"/>
                    <a:pt x="10432" y="17256"/>
                  </a:cubicBezTo>
                  <a:cubicBezTo>
                    <a:pt x="10523" y="17302"/>
                    <a:pt x="10591" y="17347"/>
                    <a:pt x="10660" y="17393"/>
                  </a:cubicBezTo>
                  <a:cubicBezTo>
                    <a:pt x="10751" y="17439"/>
                    <a:pt x="10820" y="17462"/>
                    <a:pt x="10888" y="17507"/>
                  </a:cubicBezTo>
                  <a:cubicBezTo>
                    <a:pt x="11002" y="17576"/>
                    <a:pt x="11094" y="17621"/>
                    <a:pt x="11208" y="17667"/>
                  </a:cubicBezTo>
                  <a:lnTo>
                    <a:pt x="11390" y="17758"/>
                  </a:lnTo>
                  <a:cubicBezTo>
                    <a:pt x="11413" y="17781"/>
                    <a:pt x="11459" y="17804"/>
                    <a:pt x="11504" y="17827"/>
                  </a:cubicBezTo>
                  <a:cubicBezTo>
                    <a:pt x="11527" y="17850"/>
                    <a:pt x="11573" y="17850"/>
                    <a:pt x="11596" y="17872"/>
                  </a:cubicBezTo>
                  <a:cubicBezTo>
                    <a:pt x="11641" y="17895"/>
                    <a:pt x="11710" y="17918"/>
                    <a:pt x="11755" y="17941"/>
                  </a:cubicBezTo>
                  <a:lnTo>
                    <a:pt x="11778" y="17964"/>
                  </a:lnTo>
                  <a:lnTo>
                    <a:pt x="11870" y="18009"/>
                  </a:lnTo>
                  <a:cubicBezTo>
                    <a:pt x="11915" y="18032"/>
                    <a:pt x="11961" y="18055"/>
                    <a:pt x="12007" y="18078"/>
                  </a:cubicBezTo>
                  <a:cubicBezTo>
                    <a:pt x="12052" y="18078"/>
                    <a:pt x="12075" y="18101"/>
                    <a:pt x="12121" y="18123"/>
                  </a:cubicBezTo>
                  <a:lnTo>
                    <a:pt x="12166" y="18146"/>
                  </a:lnTo>
                  <a:cubicBezTo>
                    <a:pt x="12189" y="18169"/>
                    <a:pt x="12235" y="18169"/>
                    <a:pt x="12258" y="18192"/>
                  </a:cubicBezTo>
                  <a:lnTo>
                    <a:pt x="12303" y="18192"/>
                  </a:lnTo>
                  <a:cubicBezTo>
                    <a:pt x="12349" y="18192"/>
                    <a:pt x="12417" y="18169"/>
                    <a:pt x="12440" y="18123"/>
                  </a:cubicBezTo>
                  <a:cubicBezTo>
                    <a:pt x="12463" y="18101"/>
                    <a:pt x="12486" y="18078"/>
                    <a:pt x="12486" y="18032"/>
                  </a:cubicBezTo>
                  <a:cubicBezTo>
                    <a:pt x="12486" y="18009"/>
                    <a:pt x="12509" y="18009"/>
                    <a:pt x="12509" y="17987"/>
                  </a:cubicBezTo>
                  <a:cubicBezTo>
                    <a:pt x="12509" y="17964"/>
                    <a:pt x="12532" y="17941"/>
                    <a:pt x="12554" y="17918"/>
                  </a:cubicBezTo>
                  <a:cubicBezTo>
                    <a:pt x="12600" y="17872"/>
                    <a:pt x="12623" y="17850"/>
                    <a:pt x="12646" y="17827"/>
                  </a:cubicBezTo>
                  <a:cubicBezTo>
                    <a:pt x="12669" y="17758"/>
                    <a:pt x="12714" y="17713"/>
                    <a:pt x="12760" y="17667"/>
                  </a:cubicBezTo>
                  <a:lnTo>
                    <a:pt x="12783" y="17644"/>
                  </a:lnTo>
                  <a:cubicBezTo>
                    <a:pt x="12965" y="17439"/>
                    <a:pt x="13125" y="17233"/>
                    <a:pt x="13285" y="17028"/>
                  </a:cubicBezTo>
                  <a:cubicBezTo>
                    <a:pt x="13330" y="16937"/>
                    <a:pt x="13399" y="16868"/>
                    <a:pt x="13467" y="16777"/>
                  </a:cubicBezTo>
                  <a:cubicBezTo>
                    <a:pt x="13513" y="16708"/>
                    <a:pt x="13582" y="16617"/>
                    <a:pt x="13650" y="16549"/>
                  </a:cubicBezTo>
                  <a:cubicBezTo>
                    <a:pt x="13696" y="16480"/>
                    <a:pt x="13741" y="16412"/>
                    <a:pt x="13810" y="16343"/>
                  </a:cubicBezTo>
                  <a:cubicBezTo>
                    <a:pt x="13878" y="16252"/>
                    <a:pt x="13947" y="16138"/>
                    <a:pt x="14015" y="16046"/>
                  </a:cubicBezTo>
                  <a:lnTo>
                    <a:pt x="14129" y="15887"/>
                  </a:lnTo>
                  <a:cubicBezTo>
                    <a:pt x="14175" y="15841"/>
                    <a:pt x="14198" y="15795"/>
                    <a:pt x="14243" y="15750"/>
                  </a:cubicBezTo>
                  <a:lnTo>
                    <a:pt x="14289" y="15681"/>
                  </a:lnTo>
                  <a:lnTo>
                    <a:pt x="14358" y="15590"/>
                  </a:lnTo>
                  <a:cubicBezTo>
                    <a:pt x="14380" y="15521"/>
                    <a:pt x="14426" y="15476"/>
                    <a:pt x="14449" y="15430"/>
                  </a:cubicBezTo>
                  <a:lnTo>
                    <a:pt x="14517" y="15339"/>
                  </a:lnTo>
                  <a:cubicBezTo>
                    <a:pt x="14540" y="15293"/>
                    <a:pt x="14586" y="15247"/>
                    <a:pt x="14609" y="15202"/>
                  </a:cubicBezTo>
                  <a:lnTo>
                    <a:pt x="14654" y="15133"/>
                  </a:lnTo>
                  <a:cubicBezTo>
                    <a:pt x="14700" y="15088"/>
                    <a:pt x="14723" y="15019"/>
                    <a:pt x="14768" y="14974"/>
                  </a:cubicBezTo>
                  <a:lnTo>
                    <a:pt x="14928" y="14723"/>
                  </a:lnTo>
                  <a:lnTo>
                    <a:pt x="15385" y="14061"/>
                  </a:lnTo>
                  <a:cubicBezTo>
                    <a:pt x="15430" y="13969"/>
                    <a:pt x="15476" y="13901"/>
                    <a:pt x="15522" y="13810"/>
                  </a:cubicBezTo>
                  <a:cubicBezTo>
                    <a:pt x="15544" y="13764"/>
                    <a:pt x="15567" y="13741"/>
                    <a:pt x="15590" y="13695"/>
                  </a:cubicBezTo>
                  <a:cubicBezTo>
                    <a:pt x="15613" y="13650"/>
                    <a:pt x="15659" y="13604"/>
                    <a:pt x="15681" y="13558"/>
                  </a:cubicBezTo>
                  <a:cubicBezTo>
                    <a:pt x="15727" y="13467"/>
                    <a:pt x="15773" y="13376"/>
                    <a:pt x="15841" y="13285"/>
                  </a:cubicBezTo>
                  <a:cubicBezTo>
                    <a:pt x="15864" y="13239"/>
                    <a:pt x="15910" y="13170"/>
                    <a:pt x="15933" y="13102"/>
                  </a:cubicBezTo>
                  <a:cubicBezTo>
                    <a:pt x="16001" y="12988"/>
                    <a:pt x="16092" y="12874"/>
                    <a:pt x="16161" y="12760"/>
                  </a:cubicBezTo>
                  <a:lnTo>
                    <a:pt x="16229" y="12645"/>
                  </a:lnTo>
                  <a:lnTo>
                    <a:pt x="16298" y="12554"/>
                  </a:lnTo>
                  <a:cubicBezTo>
                    <a:pt x="16389" y="12417"/>
                    <a:pt x="16480" y="12280"/>
                    <a:pt x="16549" y="12143"/>
                  </a:cubicBezTo>
                  <a:cubicBezTo>
                    <a:pt x="16640" y="11983"/>
                    <a:pt x="16709" y="11869"/>
                    <a:pt x="16777" y="11755"/>
                  </a:cubicBezTo>
                  <a:lnTo>
                    <a:pt x="16846" y="11618"/>
                  </a:lnTo>
                  <a:lnTo>
                    <a:pt x="16891" y="11573"/>
                  </a:lnTo>
                  <a:cubicBezTo>
                    <a:pt x="16891" y="11527"/>
                    <a:pt x="16914" y="11504"/>
                    <a:pt x="16937" y="11458"/>
                  </a:cubicBezTo>
                  <a:cubicBezTo>
                    <a:pt x="16937" y="11436"/>
                    <a:pt x="16960" y="11390"/>
                    <a:pt x="16982" y="11367"/>
                  </a:cubicBezTo>
                  <a:cubicBezTo>
                    <a:pt x="17028" y="11253"/>
                    <a:pt x="17097" y="11162"/>
                    <a:pt x="17142" y="11070"/>
                  </a:cubicBezTo>
                  <a:lnTo>
                    <a:pt x="17211" y="10956"/>
                  </a:lnTo>
                  <a:cubicBezTo>
                    <a:pt x="17279" y="10819"/>
                    <a:pt x="17348" y="10682"/>
                    <a:pt x="17416" y="10545"/>
                  </a:cubicBezTo>
                  <a:cubicBezTo>
                    <a:pt x="17507" y="10386"/>
                    <a:pt x="17599" y="10157"/>
                    <a:pt x="17644" y="9952"/>
                  </a:cubicBezTo>
                  <a:cubicBezTo>
                    <a:pt x="17667" y="9861"/>
                    <a:pt x="17690" y="9792"/>
                    <a:pt x="17713" y="9724"/>
                  </a:cubicBezTo>
                  <a:lnTo>
                    <a:pt x="17736" y="9632"/>
                  </a:lnTo>
                  <a:lnTo>
                    <a:pt x="17736" y="9587"/>
                  </a:lnTo>
                  <a:cubicBezTo>
                    <a:pt x="17781" y="9518"/>
                    <a:pt x="17804" y="9427"/>
                    <a:pt x="17827" y="9359"/>
                  </a:cubicBezTo>
                  <a:cubicBezTo>
                    <a:pt x="17850" y="9313"/>
                    <a:pt x="17873" y="9267"/>
                    <a:pt x="17895" y="9244"/>
                  </a:cubicBezTo>
                  <a:cubicBezTo>
                    <a:pt x="17941" y="9153"/>
                    <a:pt x="17918" y="9039"/>
                    <a:pt x="17827" y="8971"/>
                  </a:cubicBezTo>
                  <a:cubicBezTo>
                    <a:pt x="17804" y="8971"/>
                    <a:pt x="17781" y="8948"/>
                    <a:pt x="17736" y="8948"/>
                  </a:cubicBezTo>
                  <a:cubicBezTo>
                    <a:pt x="17713" y="8948"/>
                    <a:pt x="17690" y="8948"/>
                    <a:pt x="17667" y="8971"/>
                  </a:cubicBezTo>
                  <a:cubicBezTo>
                    <a:pt x="17599" y="8902"/>
                    <a:pt x="17530" y="8856"/>
                    <a:pt x="17439" y="8811"/>
                  </a:cubicBezTo>
                  <a:cubicBezTo>
                    <a:pt x="17325" y="8742"/>
                    <a:pt x="17234" y="8697"/>
                    <a:pt x="17142" y="8651"/>
                  </a:cubicBezTo>
                  <a:lnTo>
                    <a:pt x="17165" y="8651"/>
                  </a:lnTo>
                  <a:cubicBezTo>
                    <a:pt x="17119" y="8628"/>
                    <a:pt x="17051" y="8605"/>
                    <a:pt x="16960" y="8560"/>
                  </a:cubicBezTo>
                  <a:cubicBezTo>
                    <a:pt x="16937" y="8537"/>
                    <a:pt x="16914" y="8537"/>
                    <a:pt x="16868" y="8514"/>
                  </a:cubicBezTo>
                  <a:cubicBezTo>
                    <a:pt x="16846" y="8491"/>
                    <a:pt x="16800" y="8468"/>
                    <a:pt x="16754" y="8468"/>
                  </a:cubicBezTo>
                  <a:cubicBezTo>
                    <a:pt x="16686" y="8423"/>
                    <a:pt x="16617" y="8377"/>
                    <a:pt x="16549" y="8331"/>
                  </a:cubicBezTo>
                  <a:lnTo>
                    <a:pt x="16435" y="8286"/>
                  </a:lnTo>
                  <a:cubicBezTo>
                    <a:pt x="16343" y="8217"/>
                    <a:pt x="16229" y="8149"/>
                    <a:pt x="16138" y="8103"/>
                  </a:cubicBezTo>
                  <a:lnTo>
                    <a:pt x="15978" y="7989"/>
                  </a:lnTo>
                  <a:cubicBezTo>
                    <a:pt x="15887" y="7921"/>
                    <a:pt x="15796" y="7852"/>
                    <a:pt x="15681" y="7806"/>
                  </a:cubicBezTo>
                  <a:cubicBezTo>
                    <a:pt x="15613" y="7761"/>
                    <a:pt x="15544" y="7715"/>
                    <a:pt x="15453" y="7670"/>
                  </a:cubicBezTo>
                  <a:cubicBezTo>
                    <a:pt x="15385" y="7624"/>
                    <a:pt x="15293" y="7578"/>
                    <a:pt x="15225" y="7533"/>
                  </a:cubicBezTo>
                  <a:cubicBezTo>
                    <a:pt x="15156" y="7487"/>
                    <a:pt x="15088" y="7441"/>
                    <a:pt x="15020" y="7396"/>
                  </a:cubicBezTo>
                  <a:cubicBezTo>
                    <a:pt x="14928" y="7350"/>
                    <a:pt x="14837" y="7281"/>
                    <a:pt x="14746" y="7236"/>
                  </a:cubicBezTo>
                  <a:cubicBezTo>
                    <a:pt x="14677" y="7190"/>
                    <a:pt x="14609" y="7145"/>
                    <a:pt x="14540" y="7076"/>
                  </a:cubicBezTo>
                  <a:cubicBezTo>
                    <a:pt x="14472" y="7030"/>
                    <a:pt x="14403" y="7008"/>
                    <a:pt x="14335" y="6962"/>
                  </a:cubicBezTo>
                  <a:lnTo>
                    <a:pt x="14243" y="6962"/>
                  </a:lnTo>
                  <a:cubicBezTo>
                    <a:pt x="14198" y="6962"/>
                    <a:pt x="14152" y="6962"/>
                    <a:pt x="14106" y="6916"/>
                  </a:cubicBezTo>
                  <a:cubicBezTo>
                    <a:pt x="14084" y="6916"/>
                    <a:pt x="14038" y="6893"/>
                    <a:pt x="14015" y="6871"/>
                  </a:cubicBezTo>
                  <a:cubicBezTo>
                    <a:pt x="13992" y="6848"/>
                    <a:pt x="13992" y="6848"/>
                    <a:pt x="13970" y="6825"/>
                  </a:cubicBezTo>
                  <a:cubicBezTo>
                    <a:pt x="13924" y="6802"/>
                    <a:pt x="13878" y="6779"/>
                    <a:pt x="13855" y="6779"/>
                  </a:cubicBezTo>
                  <a:lnTo>
                    <a:pt x="13787" y="6734"/>
                  </a:lnTo>
                  <a:lnTo>
                    <a:pt x="13582" y="6620"/>
                  </a:lnTo>
                  <a:cubicBezTo>
                    <a:pt x="13559" y="6597"/>
                    <a:pt x="13536" y="6597"/>
                    <a:pt x="13513" y="6574"/>
                  </a:cubicBezTo>
                  <a:cubicBezTo>
                    <a:pt x="13490" y="6551"/>
                    <a:pt x="13467" y="6551"/>
                    <a:pt x="13445" y="6528"/>
                  </a:cubicBezTo>
                  <a:cubicBezTo>
                    <a:pt x="13330" y="6460"/>
                    <a:pt x="13239" y="6414"/>
                    <a:pt x="13148" y="6346"/>
                  </a:cubicBezTo>
                  <a:cubicBezTo>
                    <a:pt x="13079" y="6300"/>
                    <a:pt x="13011" y="6254"/>
                    <a:pt x="12942" y="6209"/>
                  </a:cubicBezTo>
                  <a:cubicBezTo>
                    <a:pt x="12874" y="6140"/>
                    <a:pt x="12783" y="6072"/>
                    <a:pt x="12691" y="6026"/>
                  </a:cubicBezTo>
                  <a:cubicBezTo>
                    <a:pt x="12669" y="6003"/>
                    <a:pt x="12646" y="5980"/>
                    <a:pt x="12646" y="5935"/>
                  </a:cubicBezTo>
                  <a:cubicBezTo>
                    <a:pt x="12623" y="5935"/>
                    <a:pt x="12623" y="5912"/>
                    <a:pt x="12623" y="5889"/>
                  </a:cubicBezTo>
                  <a:lnTo>
                    <a:pt x="12623" y="5866"/>
                  </a:lnTo>
                  <a:cubicBezTo>
                    <a:pt x="12577" y="5889"/>
                    <a:pt x="12554" y="5889"/>
                    <a:pt x="12509" y="5889"/>
                  </a:cubicBezTo>
                  <a:lnTo>
                    <a:pt x="12463" y="5889"/>
                  </a:lnTo>
                  <a:cubicBezTo>
                    <a:pt x="12417" y="5889"/>
                    <a:pt x="12372" y="5866"/>
                    <a:pt x="12326" y="5821"/>
                  </a:cubicBezTo>
                  <a:cubicBezTo>
                    <a:pt x="12280" y="5798"/>
                    <a:pt x="12258" y="5775"/>
                    <a:pt x="12212" y="5752"/>
                  </a:cubicBezTo>
                  <a:cubicBezTo>
                    <a:pt x="12121" y="5684"/>
                    <a:pt x="12052" y="5638"/>
                    <a:pt x="11961" y="5592"/>
                  </a:cubicBezTo>
                  <a:lnTo>
                    <a:pt x="11892" y="5547"/>
                  </a:lnTo>
                  <a:cubicBezTo>
                    <a:pt x="11778" y="5478"/>
                    <a:pt x="11687" y="5387"/>
                    <a:pt x="11573" y="5319"/>
                  </a:cubicBezTo>
                  <a:cubicBezTo>
                    <a:pt x="11504" y="5250"/>
                    <a:pt x="11436" y="5204"/>
                    <a:pt x="11390" y="5159"/>
                  </a:cubicBezTo>
                  <a:cubicBezTo>
                    <a:pt x="11345" y="5113"/>
                    <a:pt x="11299" y="5067"/>
                    <a:pt x="11253" y="5045"/>
                  </a:cubicBezTo>
                  <a:lnTo>
                    <a:pt x="11231" y="5022"/>
                  </a:lnTo>
                  <a:cubicBezTo>
                    <a:pt x="11208" y="4976"/>
                    <a:pt x="11208" y="4953"/>
                    <a:pt x="11185" y="4908"/>
                  </a:cubicBezTo>
                  <a:cubicBezTo>
                    <a:pt x="11025" y="4794"/>
                    <a:pt x="10865" y="4679"/>
                    <a:pt x="10683" y="4542"/>
                  </a:cubicBezTo>
                  <a:cubicBezTo>
                    <a:pt x="10432" y="4360"/>
                    <a:pt x="10158" y="4154"/>
                    <a:pt x="9838" y="3903"/>
                  </a:cubicBezTo>
                  <a:lnTo>
                    <a:pt x="9633" y="3744"/>
                  </a:lnTo>
                  <a:cubicBezTo>
                    <a:pt x="9610" y="3766"/>
                    <a:pt x="9587" y="3766"/>
                    <a:pt x="9564" y="3766"/>
                  </a:cubicBezTo>
                  <a:cubicBezTo>
                    <a:pt x="9519" y="3766"/>
                    <a:pt x="9496" y="3744"/>
                    <a:pt x="9473" y="3744"/>
                  </a:cubicBezTo>
                  <a:cubicBezTo>
                    <a:pt x="9404" y="3721"/>
                    <a:pt x="9382" y="3675"/>
                    <a:pt x="9359" y="3629"/>
                  </a:cubicBezTo>
                  <a:cubicBezTo>
                    <a:pt x="9336" y="3607"/>
                    <a:pt x="9336" y="3584"/>
                    <a:pt x="9313" y="3561"/>
                  </a:cubicBezTo>
                  <a:cubicBezTo>
                    <a:pt x="9290" y="3538"/>
                    <a:pt x="9268" y="3492"/>
                    <a:pt x="9222" y="3470"/>
                  </a:cubicBezTo>
                  <a:cubicBezTo>
                    <a:pt x="9222" y="3447"/>
                    <a:pt x="9222" y="3447"/>
                    <a:pt x="9199" y="3447"/>
                  </a:cubicBezTo>
                  <a:cubicBezTo>
                    <a:pt x="9153" y="3401"/>
                    <a:pt x="9108" y="3356"/>
                    <a:pt x="9062" y="3333"/>
                  </a:cubicBezTo>
                  <a:cubicBezTo>
                    <a:pt x="8994" y="3287"/>
                    <a:pt x="8925" y="3241"/>
                    <a:pt x="8857" y="3196"/>
                  </a:cubicBezTo>
                  <a:cubicBezTo>
                    <a:pt x="8720" y="3082"/>
                    <a:pt x="8583" y="2968"/>
                    <a:pt x="8423" y="2876"/>
                  </a:cubicBezTo>
                  <a:cubicBezTo>
                    <a:pt x="8126" y="2671"/>
                    <a:pt x="7852" y="2443"/>
                    <a:pt x="7601" y="2214"/>
                  </a:cubicBezTo>
                  <a:cubicBezTo>
                    <a:pt x="7533" y="2169"/>
                    <a:pt x="7464" y="2100"/>
                    <a:pt x="7396" y="2054"/>
                  </a:cubicBezTo>
                  <a:cubicBezTo>
                    <a:pt x="7373" y="2032"/>
                    <a:pt x="7327" y="2009"/>
                    <a:pt x="7305" y="2009"/>
                  </a:cubicBezTo>
                  <a:cubicBezTo>
                    <a:pt x="7259" y="1963"/>
                    <a:pt x="7213" y="1940"/>
                    <a:pt x="7168" y="1895"/>
                  </a:cubicBezTo>
                  <a:cubicBezTo>
                    <a:pt x="7145" y="1872"/>
                    <a:pt x="7099" y="1849"/>
                    <a:pt x="7076" y="1826"/>
                  </a:cubicBezTo>
                  <a:cubicBezTo>
                    <a:pt x="7031" y="1781"/>
                    <a:pt x="7008" y="1758"/>
                    <a:pt x="6962" y="1735"/>
                  </a:cubicBezTo>
                  <a:cubicBezTo>
                    <a:pt x="6917" y="1689"/>
                    <a:pt x="6894" y="1666"/>
                    <a:pt x="6848" y="1644"/>
                  </a:cubicBezTo>
                  <a:lnTo>
                    <a:pt x="6780" y="1598"/>
                  </a:lnTo>
                  <a:lnTo>
                    <a:pt x="6757" y="1575"/>
                  </a:lnTo>
                  <a:cubicBezTo>
                    <a:pt x="6734" y="1552"/>
                    <a:pt x="6711" y="1552"/>
                    <a:pt x="6711" y="1530"/>
                  </a:cubicBezTo>
                  <a:cubicBezTo>
                    <a:pt x="6643" y="1484"/>
                    <a:pt x="6597" y="1415"/>
                    <a:pt x="6597" y="1347"/>
                  </a:cubicBezTo>
                  <a:cubicBezTo>
                    <a:pt x="6597" y="1347"/>
                    <a:pt x="6597" y="1347"/>
                    <a:pt x="6597" y="1324"/>
                  </a:cubicBezTo>
                  <a:cubicBezTo>
                    <a:pt x="6574" y="1324"/>
                    <a:pt x="6574" y="1301"/>
                    <a:pt x="6551" y="1278"/>
                  </a:cubicBezTo>
                  <a:lnTo>
                    <a:pt x="6460" y="1210"/>
                  </a:lnTo>
                  <a:cubicBezTo>
                    <a:pt x="6300" y="1073"/>
                    <a:pt x="6118" y="913"/>
                    <a:pt x="5935" y="776"/>
                  </a:cubicBezTo>
                  <a:cubicBezTo>
                    <a:pt x="5889" y="708"/>
                    <a:pt x="5821" y="662"/>
                    <a:pt x="5752" y="617"/>
                  </a:cubicBezTo>
                  <a:lnTo>
                    <a:pt x="5638" y="502"/>
                  </a:lnTo>
                  <a:lnTo>
                    <a:pt x="5570" y="457"/>
                  </a:lnTo>
                  <a:lnTo>
                    <a:pt x="5433" y="320"/>
                  </a:lnTo>
                  <a:cubicBezTo>
                    <a:pt x="5364" y="274"/>
                    <a:pt x="5319" y="206"/>
                    <a:pt x="5250" y="160"/>
                  </a:cubicBezTo>
                  <a:lnTo>
                    <a:pt x="5227" y="137"/>
                  </a:lnTo>
                  <a:cubicBezTo>
                    <a:pt x="5205" y="92"/>
                    <a:pt x="5159" y="69"/>
                    <a:pt x="5136" y="46"/>
                  </a:cubicBezTo>
                  <a:cubicBezTo>
                    <a:pt x="5090" y="23"/>
                    <a:pt x="5045" y="0"/>
                    <a:pt x="4999"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24"/>
            <p:cNvSpPr/>
            <p:nvPr/>
          </p:nvSpPr>
          <p:spPr>
            <a:xfrm>
              <a:off x="6872850" y="2453200"/>
              <a:ext cx="44550" cy="42250"/>
            </a:xfrm>
            <a:custGeom>
              <a:avLst/>
              <a:gdLst/>
              <a:ahLst/>
              <a:cxnLst/>
              <a:rect l="l" t="t" r="r" b="b"/>
              <a:pathLst>
                <a:path w="1782" h="1690" extrusionOk="0">
                  <a:moveTo>
                    <a:pt x="457" y="1531"/>
                  </a:moveTo>
                  <a:cubicBezTo>
                    <a:pt x="459" y="1552"/>
                    <a:pt x="480" y="1552"/>
                    <a:pt x="480" y="1552"/>
                  </a:cubicBezTo>
                  <a:cubicBezTo>
                    <a:pt x="473" y="1545"/>
                    <a:pt x="465" y="1538"/>
                    <a:pt x="457" y="1531"/>
                  </a:cubicBezTo>
                  <a:close/>
                  <a:moveTo>
                    <a:pt x="366" y="0"/>
                  </a:moveTo>
                  <a:cubicBezTo>
                    <a:pt x="320" y="0"/>
                    <a:pt x="298" y="23"/>
                    <a:pt x="275" y="46"/>
                  </a:cubicBezTo>
                  <a:cubicBezTo>
                    <a:pt x="252" y="69"/>
                    <a:pt x="229" y="92"/>
                    <a:pt x="229" y="137"/>
                  </a:cubicBezTo>
                  <a:cubicBezTo>
                    <a:pt x="183" y="160"/>
                    <a:pt x="161" y="206"/>
                    <a:pt x="138" y="251"/>
                  </a:cubicBezTo>
                  <a:cubicBezTo>
                    <a:pt x="92" y="320"/>
                    <a:pt x="69" y="411"/>
                    <a:pt x="46" y="480"/>
                  </a:cubicBezTo>
                  <a:cubicBezTo>
                    <a:pt x="24" y="548"/>
                    <a:pt x="1" y="617"/>
                    <a:pt x="1" y="708"/>
                  </a:cubicBezTo>
                  <a:cubicBezTo>
                    <a:pt x="1" y="776"/>
                    <a:pt x="24" y="845"/>
                    <a:pt x="24" y="913"/>
                  </a:cubicBezTo>
                  <a:cubicBezTo>
                    <a:pt x="46" y="982"/>
                    <a:pt x="92" y="1050"/>
                    <a:pt x="115" y="1096"/>
                  </a:cubicBezTo>
                  <a:cubicBezTo>
                    <a:pt x="138" y="1164"/>
                    <a:pt x="183" y="1210"/>
                    <a:pt x="206" y="1279"/>
                  </a:cubicBezTo>
                  <a:cubicBezTo>
                    <a:pt x="252" y="1324"/>
                    <a:pt x="298" y="1393"/>
                    <a:pt x="343" y="1438"/>
                  </a:cubicBezTo>
                  <a:cubicBezTo>
                    <a:pt x="381" y="1476"/>
                    <a:pt x="419" y="1499"/>
                    <a:pt x="457" y="1531"/>
                  </a:cubicBezTo>
                  <a:lnTo>
                    <a:pt x="457" y="1531"/>
                  </a:lnTo>
                  <a:cubicBezTo>
                    <a:pt x="457" y="1531"/>
                    <a:pt x="457" y="1530"/>
                    <a:pt x="457" y="1530"/>
                  </a:cubicBezTo>
                  <a:lnTo>
                    <a:pt x="457" y="1530"/>
                  </a:lnTo>
                  <a:lnTo>
                    <a:pt x="503" y="1575"/>
                  </a:lnTo>
                  <a:cubicBezTo>
                    <a:pt x="503" y="1573"/>
                    <a:pt x="503" y="1572"/>
                    <a:pt x="503" y="1570"/>
                  </a:cubicBezTo>
                  <a:lnTo>
                    <a:pt x="503" y="1570"/>
                  </a:lnTo>
                  <a:cubicBezTo>
                    <a:pt x="526" y="1586"/>
                    <a:pt x="555" y="1598"/>
                    <a:pt x="571" y="1598"/>
                  </a:cubicBezTo>
                  <a:cubicBezTo>
                    <a:pt x="617" y="1621"/>
                    <a:pt x="663" y="1644"/>
                    <a:pt x="708" y="1667"/>
                  </a:cubicBezTo>
                  <a:cubicBezTo>
                    <a:pt x="777" y="1689"/>
                    <a:pt x="868" y="1689"/>
                    <a:pt x="937" y="1689"/>
                  </a:cubicBezTo>
                  <a:cubicBezTo>
                    <a:pt x="982" y="1689"/>
                    <a:pt x="1051" y="1689"/>
                    <a:pt x="1096" y="1667"/>
                  </a:cubicBezTo>
                  <a:cubicBezTo>
                    <a:pt x="1119" y="1667"/>
                    <a:pt x="1142" y="1667"/>
                    <a:pt x="1188" y="1644"/>
                  </a:cubicBezTo>
                  <a:cubicBezTo>
                    <a:pt x="1256" y="1621"/>
                    <a:pt x="1325" y="1598"/>
                    <a:pt x="1370" y="1552"/>
                  </a:cubicBezTo>
                  <a:cubicBezTo>
                    <a:pt x="1439" y="1507"/>
                    <a:pt x="1484" y="1461"/>
                    <a:pt x="1530" y="1393"/>
                  </a:cubicBezTo>
                  <a:cubicBezTo>
                    <a:pt x="1576" y="1347"/>
                    <a:pt x="1621" y="1279"/>
                    <a:pt x="1644" y="1210"/>
                  </a:cubicBezTo>
                  <a:cubicBezTo>
                    <a:pt x="1667" y="1164"/>
                    <a:pt x="1690" y="1142"/>
                    <a:pt x="1713" y="1096"/>
                  </a:cubicBezTo>
                  <a:cubicBezTo>
                    <a:pt x="1736" y="1050"/>
                    <a:pt x="1736" y="1027"/>
                    <a:pt x="1736" y="982"/>
                  </a:cubicBezTo>
                  <a:cubicBezTo>
                    <a:pt x="1736" y="959"/>
                    <a:pt x="1736" y="959"/>
                    <a:pt x="1736" y="959"/>
                  </a:cubicBezTo>
                  <a:cubicBezTo>
                    <a:pt x="1758" y="936"/>
                    <a:pt x="1758" y="913"/>
                    <a:pt x="1758" y="890"/>
                  </a:cubicBezTo>
                  <a:cubicBezTo>
                    <a:pt x="1781" y="845"/>
                    <a:pt x="1758" y="776"/>
                    <a:pt x="1713" y="754"/>
                  </a:cubicBezTo>
                  <a:cubicBezTo>
                    <a:pt x="1690" y="731"/>
                    <a:pt x="1644" y="708"/>
                    <a:pt x="1621" y="708"/>
                  </a:cubicBezTo>
                  <a:lnTo>
                    <a:pt x="1507" y="708"/>
                  </a:lnTo>
                  <a:cubicBezTo>
                    <a:pt x="1416" y="639"/>
                    <a:pt x="1348" y="594"/>
                    <a:pt x="1256" y="548"/>
                  </a:cubicBezTo>
                  <a:cubicBezTo>
                    <a:pt x="1188" y="525"/>
                    <a:pt x="1142" y="502"/>
                    <a:pt x="1096" y="457"/>
                  </a:cubicBezTo>
                  <a:cubicBezTo>
                    <a:pt x="1028" y="434"/>
                    <a:pt x="982" y="411"/>
                    <a:pt x="937" y="366"/>
                  </a:cubicBezTo>
                  <a:cubicBezTo>
                    <a:pt x="868" y="343"/>
                    <a:pt x="823" y="297"/>
                    <a:pt x="754" y="251"/>
                  </a:cubicBezTo>
                  <a:cubicBezTo>
                    <a:pt x="731" y="206"/>
                    <a:pt x="686" y="183"/>
                    <a:pt x="640" y="160"/>
                  </a:cubicBezTo>
                  <a:cubicBezTo>
                    <a:pt x="617" y="137"/>
                    <a:pt x="617" y="137"/>
                    <a:pt x="594" y="114"/>
                  </a:cubicBezTo>
                  <a:cubicBezTo>
                    <a:pt x="571" y="114"/>
                    <a:pt x="571" y="114"/>
                    <a:pt x="571" y="92"/>
                  </a:cubicBezTo>
                  <a:lnTo>
                    <a:pt x="480" y="92"/>
                  </a:lnTo>
                  <a:cubicBezTo>
                    <a:pt x="457" y="69"/>
                    <a:pt x="457" y="46"/>
                    <a:pt x="435" y="46"/>
                  </a:cubicBezTo>
                  <a:cubicBezTo>
                    <a:pt x="412" y="23"/>
                    <a:pt x="389" y="0"/>
                    <a:pt x="366"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24"/>
            <p:cNvSpPr/>
            <p:nvPr/>
          </p:nvSpPr>
          <p:spPr>
            <a:xfrm>
              <a:off x="6892250" y="2468600"/>
              <a:ext cx="17725" cy="11300"/>
            </a:xfrm>
            <a:custGeom>
              <a:avLst/>
              <a:gdLst/>
              <a:ahLst/>
              <a:cxnLst/>
              <a:rect l="l" t="t" r="r" b="b"/>
              <a:pathLst>
                <a:path w="709" h="452" extrusionOk="0">
                  <a:moveTo>
                    <a:pt x="47" y="1"/>
                  </a:moveTo>
                  <a:cubicBezTo>
                    <a:pt x="47" y="1"/>
                    <a:pt x="24" y="1"/>
                    <a:pt x="24" y="23"/>
                  </a:cubicBezTo>
                  <a:cubicBezTo>
                    <a:pt x="1" y="23"/>
                    <a:pt x="1" y="46"/>
                    <a:pt x="1" y="46"/>
                  </a:cubicBezTo>
                  <a:cubicBezTo>
                    <a:pt x="1" y="69"/>
                    <a:pt x="1" y="69"/>
                    <a:pt x="24" y="92"/>
                  </a:cubicBezTo>
                  <a:cubicBezTo>
                    <a:pt x="47" y="115"/>
                    <a:pt x="69" y="138"/>
                    <a:pt x="92" y="160"/>
                  </a:cubicBezTo>
                  <a:cubicBezTo>
                    <a:pt x="115" y="183"/>
                    <a:pt x="115" y="183"/>
                    <a:pt x="138" y="206"/>
                  </a:cubicBezTo>
                  <a:cubicBezTo>
                    <a:pt x="161" y="229"/>
                    <a:pt x="184" y="229"/>
                    <a:pt x="206" y="252"/>
                  </a:cubicBezTo>
                  <a:cubicBezTo>
                    <a:pt x="206" y="252"/>
                    <a:pt x="229" y="274"/>
                    <a:pt x="252" y="274"/>
                  </a:cubicBezTo>
                  <a:cubicBezTo>
                    <a:pt x="275" y="297"/>
                    <a:pt x="275" y="297"/>
                    <a:pt x="298" y="297"/>
                  </a:cubicBezTo>
                  <a:cubicBezTo>
                    <a:pt x="320" y="320"/>
                    <a:pt x="366" y="320"/>
                    <a:pt x="389" y="343"/>
                  </a:cubicBezTo>
                  <a:cubicBezTo>
                    <a:pt x="480" y="366"/>
                    <a:pt x="549" y="411"/>
                    <a:pt x="640" y="434"/>
                  </a:cubicBezTo>
                  <a:cubicBezTo>
                    <a:pt x="651" y="446"/>
                    <a:pt x="657" y="451"/>
                    <a:pt x="663" y="451"/>
                  </a:cubicBezTo>
                  <a:cubicBezTo>
                    <a:pt x="669" y="451"/>
                    <a:pt x="674" y="446"/>
                    <a:pt x="686" y="434"/>
                  </a:cubicBezTo>
                  <a:cubicBezTo>
                    <a:pt x="686" y="434"/>
                    <a:pt x="708" y="434"/>
                    <a:pt x="708" y="411"/>
                  </a:cubicBezTo>
                  <a:cubicBezTo>
                    <a:pt x="708" y="411"/>
                    <a:pt x="708" y="389"/>
                    <a:pt x="708" y="389"/>
                  </a:cubicBezTo>
                  <a:cubicBezTo>
                    <a:pt x="708" y="366"/>
                    <a:pt x="708" y="366"/>
                    <a:pt x="686" y="366"/>
                  </a:cubicBezTo>
                  <a:cubicBezTo>
                    <a:pt x="640" y="343"/>
                    <a:pt x="572" y="320"/>
                    <a:pt x="526" y="297"/>
                  </a:cubicBezTo>
                  <a:lnTo>
                    <a:pt x="412" y="252"/>
                  </a:lnTo>
                  <a:cubicBezTo>
                    <a:pt x="389" y="229"/>
                    <a:pt x="366" y="229"/>
                    <a:pt x="343" y="229"/>
                  </a:cubicBezTo>
                  <a:cubicBezTo>
                    <a:pt x="320" y="206"/>
                    <a:pt x="275" y="183"/>
                    <a:pt x="252" y="160"/>
                  </a:cubicBezTo>
                  <a:cubicBezTo>
                    <a:pt x="206" y="138"/>
                    <a:pt x="184" y="115"/>
                    <a:pt x="161" y="92"/>
                  </a:cubicBezTo>
                  <a:cubicBezTo>
                    <a:pt x="138" y="69"/>
                    <a:pt x="115" y="46"/>
                    <a:pt x="92" y="23"/>
                  </a:cubicBezTo>
                  <a:cubicBezTo>
                    <a:pt x="69" y="1"/>
                    <a:pt x="69" y="1"/>
                    <a:pt x="47"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24"/>
            <p:cNvSpPr/>
            <p:nvPr/>
          </p:nvSpPr>
          <p:spPr>
            <a:xfrm>
              <a:off x="6908800" y="2476600"/>
              <a:ext cx="7450" cy="9150"/>
            </a:xfrm>
            <a:custGeom>
              <a:avLst/>
              <a:gdLst/>
              <a:ahLst/>
              <a:cxnLst/>
              <a:rect l="l" t="t" r="r" b="b"/>
              <a:pathLst>
                <a:path w="298" h="366" extrusionOk="0">
                  <a:moveTo>
                    <a:pt x="206" y="0"/>
                  </a:moveTo>
                  <a:cubicBezTo>
                    <a:pt x="183" y="46"/>
                    <a:pt x="161" y="69"/>
                    <a:pt x="115" y="114"/>
                  </a:cubicBezTo>
                  <a:cubicBezTo>
                    <a:pt x="115" y="137"/>
                    <a:pt x="92" y="160"/>
                    <a:pt x="69" y="183"/>
                  </a:cubicBezTo>
                  <a:cubicBezTo>
                    <a:pt x="46" y="206"/>
                    <a:pt x="24" y="251"/>
                    <a:pt x="1" y="297"/>
                  </a:cubicBezTo>
                  <a:cubicBezTo>
                    <a:pt x="1" y="320"/>
                    <a:pt x="1" y="343"/>
                    <a:pt x="24" y="365"/>
                  </a:cubicBezTo>
                  <a:cubicBezTo>
                    <a:pt x="46" y="365"/>
                    <a:pt x="69" y="365"/>
                    <a:pt x="92" y="343"/>
                  </a:cubicBezTo>
                  <a:cubicBezTo>
                    <a:pt x="115" y="320"/>
                    <a:pt x="115" y="297"/>
                    <a:pt x="138" y="251"/>
                  </a:cubicBezTo>
                  <a:cubicBezTo>
                    <a:pt x="161" y="228"/>
                    <a:pt x="161" y="206"/>
                    <a:pt x="183" y="183"/>
                  </a:cubicBezTo>
                  <a:cubicBezTo>
                    <a:pt x="183" y="183"/>
                    <a:pt x="183" y="206"/>
                    <a:pt x="183" y="206"/>
                  </a:cubicBezTo>
                  <a:cubicBezTo>
                    <a:pt x="183" y="183"/>
                    <a:pt x="206" y="160"/>
                    <a:pt x="206" y="160"/>
                  </a:cubicBezTo>
                  <a:cubicBezTo>
                    <a:pt x="229" y="114"/>
                    <a:pt x="252" y="91"/>
                    <a:pt x="275" y="69"/>
                  </a:cubicBezTo>
                  <a:cubicBezTo>
                    <a:pt x="298" y="69"/>
                    <a:pt x="298" y="23"/>
                    <a:pt x="275"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24"/>
            <p:cNvSpPr/>
            <p:nvPr/>
          </p:nvSpPr>
          <p:spPr>
            <a:xfrm>
              <a:off x="6892250" y="1988700"/>
              <a:ext cx="258525" cy="587775"/>
            </a:xfrm>
            <a:custGeom>
              <a:avLst/>
              <a:gdLst/>
              <a:ahLst/>
              <a:cxnLst/>
              <a:rect l="l" t="t" r="r" b="b"/>
              <a:pathLst>
                <a:path w="10341" h="23511" extrusionOk="0">
                  <a:moveTo>
                    <a:pt x="7510" y="1"/>
                  </a:moveTo>
                  <a:cubicBezTo>
                    <a:pt x="7488" y="1"/>
                    <a:pt x="7442" y="1"/>
                    <a:pt x="7419" y="23"/>
                  </a:cubicBezTo>
                  <a:cubicBezTo>
                    <a:pt x="7373" y="69"/>
                    <a:pt x="7351" y="160"/>
                    <a:pt x="7396" y="229"/>
                  </a:cubicBezTo>
                  <a:lnTo>
                    <a:pt x="7419" y="252"/>
                  </a:lnTo>
                  <a:lnTo>
                    <a:pt x="7442" y="297"/>
                  </a:lnTo>
                  <a:lnTo>
                    <a:pt x="7465" y="320"/>
                  </a:lnTo>
                  <a:cubicBezTo>
                    <a:pt x="7465" y="343"/>
                    <a:pt x="7465" y="366"/>
                    <a:pt x="7465" y="366"/>
                  </a:cubicBezTo>
                  <a:lnTo>
                    <a:pt x="7465" y="411"/>
                  </a:lnTo>
                  <a:cubicBezTo>
                    <a:pt x="7488" y="457"/>
                    <a:pt x="7510" y="503"/>
                    <a:pt x="7533" y="571"/>
                  </a:cubicBezTo>
                  <a:cubicBezTo>
                    <a:pt x="7579" y="685"/>
                    <a:pt x="7602" y="799"/>
                    <a:pt x="7647" y="914"/>
                  </a:cubicBezTo>
                  <a:lnTo>
                    <a:pt x="7693" y="1005"/>
                  </a:lnTo>
                  <a:cubicBezTo>
                    <a:pt x="7762" y="1187"/>
                    <a:pt x="7807" y="1370"/>
                    <a:pt x="7876" y="1530"/>
                  </a:cubicBezTo>
                  <a:cubicBezTo>
                    <a:pt x="7876" y="1598"/>
                    <a:pt x="7898" y="1690"/>
                    <a:pt x="7921" y="1758"/>
                  </a:cubicBezTo>
                  <a:lnTo>
                    <a:pt x="7944" y="1804"/>
                  </a:lnTo>
                  <a:lnTo>
                    <a:pt x="7944" y="1849"/>
                  </a:lnTo>
                  <a:cubicBezTo>
                    <a:pt x="7967" y="1918"/>
                    <a:pt x="7990" y="1986"/>
                    <a:pt x="8013" y="2055"/>
                  </a:cubicBezTo>
                  <a:cubicBezTo>
                    <a:pt x="8058" y="2123"/>
                    <a:pt x="8081" y="2192"/>
                    <a:pt x="8104" y="2260"/>
                  </a:cubicBezTo>
                  <a:cubicBezTo>
                    <a:pt x="8127" y="2306"/>
                    <a:pt x="8150" y="2352"/>
                    <a:pt x="8150" y="2397"/>
                  </a:cubicBezTo>
                  <a:cubicBezTo>
                    <a:pt x="8172" y="2443"/>
                    <a:pt x="8195" y="2488"/>
                    <a:pt x="8218" y="2534"/>
                  </a:cubicBezTo>
                  <a:lnTo>
                    <a:pt x="8218" y="2557"/>
                  </a:lnTo>
                  <a:lnTo>
                    <a:pt x="8286" y="2694"/>
                  </a:lnTo>
                  <a:lnTo>
                    <a:pt x="8286" y="2717"/>
                  </a:lnTo>
                  <a:cubicBezTo>
                    <a:pt x="8309" y="2762"/>
                    <a:pt x="8355" y="2831"/>
                    <a:pt x="8401" y="2877"/>
                  </a:cubicBezTo>
                  <a:cubicBezTo>
                    <a:pt x="8423" y="2899"/>
                    <a:pt x="8446" y="2899"/>
                    <a:pt x="8469" y="2899"/>
                  </a:cubicBezTo>
                  <a:cubicBezTo>
                    <a:pt x="8492" y="2991"/>
                    <a:pt x="8492" y="3082"/>
                    <a:pt x="8515" y="3150"/>
                  </a:cubicBezTo>
                  <a:lnTo>
                    <a:pt x="8515" y="3265"/>
                  </a:lnTo>
                  <a:cubicBezTo>
                    <a:pt x="8538" y="3402"/>
                    <a:pt x="8560" y="3561"/>
                    <a:pt x="8583" y="3698"/>
                  </a:cubicBezTo>
                  <a:cubicBezTo>
                    <a:pt x="8583" y="3767"/>
                    <a:pt x="8583" y="3812"/>
                    <a:pt x="8606" y="3881"/>
                  </a:cubicBezTo>
                  <a:lnTo>
                    <a:pt x="8606" y="3972"/>
                  </a:lnTo>
                  <a:cubicBezTo>
                    <a:pt x="8629" y="4063"/>
                    <a:pt x="8629" y="4155"/>
                    <a:pt x="8629" y="4246"/>
                  </a:cubicBezTo>
                  <a:lnTo>
                    <a:pt x="8652" y="4429"/>
                  </a:lnTo>
                  <a:cubicBezTo>
                    <a:pt x="8675" y="4566"/>
                    <a:pt x="8697" y="4703"/>
                    <a:pt x="8697" y="4840"/>
                  </a:cubicBezTo>
                  <a:cubicBezTo>
                    <a:pt x="8720" y="5205"/>
                    <a:pt x="8743" y="5547"/>
                    <a:pt x="8743" y="5844"/>
                  </a:cubicBezTo>
                  <a:lnTo>
                    <a:pt x="8743" y="5867"/>
                  </a:lnTo>
                  <a:lnTo>
                    <a:pt x="8743" y="5889"/>
                  </a:lnTo>
                  <a:cubicBezTo>
                    <a:pt x="8743" y="5958"/>
                    <a:pt x="8743" y="6049"/>
                    <a:pt x="8743" y="6141"/>
                  </a:cubicBezTo>
                  <a:lnTo>
                    <a:pt x="8743" y="6255"/>
                  </a:lnTo>
                  <a:cubicBezTo>
                    <a:pt x="8720" y="6346"/>
                    <a:pt x="8720" y="6437"/>
                    <a:pt x="8720" y="6506"/>
                  </a:cubicBezTo>
                  <a:cubicBezTo>
                    <a:pt x="8720" y="6574"/>
                    <a:pt x="8720" y="6666"/>
                    <a:pt x="8720" y="6734"/>
                  </a:cubicBezTo>
                  <a:lnTo>
                    <a:pt x="8720" y="6917"/>
                  </a:lnTo>
                  <a:lnTo>
                    <a:pt x="8720" y="6962"/>
                  </a:lnTo>
                  <a:lnTo>
                    <a:pt x="8720" y="7054"/>
                  </a:lnTo>
                  <a:cubicBezTo>
                    <a:pt x="8720" y="7145"/>
                    <a:pt x="8720" y="7236"/>
                    <a:pt x="8720" y="7327"/>
                  </a:cubicBezTo>
                  <a:cubicBezTo>
                    <a:pt x="8720" y="7442"/>
                    <a:pt x="8720" y="7579"/>
                    <a:pt x="8720" y="7693"/>
                  </a:cubicBezTo>
                  <a:cubicBezTo>
                    <a:pt x="8720" y="7830"/>
                    <a:pt x="8720" y="7967"/>
                    <a:pt x="8697" y="8104"/>
                  </a:cubicBezTo>
                  <a:lnTo>
                    <a:pt x="8697" y="8149"/>
                  </a:lnTo>
                  <a:cubicBezTo>
                    <a:pt x="8697" y="8218"/>
                    <a:pt x="8697" y="8286"/>
                    <a:pt x="8697" y="8355"/>
                  </a:cubicBezTo>
                  <a:cubicBezTo>
                    <a:pt x="8697" y="8423"/>
                    <a:pt x="8675" y="8492"/>
                    <a:pt x="8675" y="8537"/>
                  </a:cubicBezTo>
                  <a:lnTo>
                    <a:pt x="8675" y="8606"/>
                  </a:lnTo>
                  <a:lnTo>
                    <a:pt x="8652" y="8811"/>
                  </a:lnTo>
                  <a:cubicBezTo>
                    <a:pt x="8629" y="8902"/>
                    <a:pt x="8629" y="9017"/>
                    <a:pt x="8629" y="9108"/>
                  </a:cubicBezTo>
                  <a:cubicBezTo>
                    <a:pt x="8606" y="9176"/>
                    <a:pt x="8606" y="9268"/>
                    <a:pt x="8583" y="9336"/>
                  </a:cubicBezTo>
                  <a:cubicBezTo>
                    <a:pt x="8583" y="9405"/>
                    <a:pt x="8560" y="9450"/>
                    <a:pt x="8560" y="9519"/>
                  </a:cubicBezTo>
                  <a:cubicBezTo>
                    <a:pt x="8492" y="9633"/>
                    <a:pt x="8469" y="9747"/>
                    <a:pt x="8446" y="9861"/>
                  </a:cubicBezTo>
                  <a:lnTo>
                    <a:pt x="8446" y="9884"/>
                  </a:lnTo>
                  <a:cubicBezTo>
                    <a:pt x="8446" y="9930"/>
                    <a:pt x="8423" y="9975"/>
                    <a:pt x="8423" y="10021"/>
                  </a:cubicBezTo>
                  <a:cubicBezTo>
                    <a:pt x="8423" y="10066"/>
                    <a:pt x="8401" y="10112"/>
                    <a:pt x="8401" y="10181"/>
                  </a:cubicBezTo>
                  <a:cubicBezTo>
                    <a:pt x="8355" y="10340"/>
                    <a:pt x="8309" y="10523"/>
                    <a:pt x="8286" y="10706"/>
                  </a:cubicBezTo>
                  <a:cubicBezTo>
                    <a:pt x="8264" y="10774"/>
                    <a:pt x="8241" y="10843"/>
                    <a:pt x="8241" y="10888"/>
                  </a:cubicBezTo>
                  <a:cubicBezTo>
                    <a:pt x="8195" y="11025"/>
                    <a:pt x="8172" y="11162"/>
                    <a:pt x="8127" y="11276"/>
                  </a:cubicBezTo>
                  <a:lnTo>
                    <a:pt x="8104" y="11345"/>
                  </a:lnTo>
                  <a:cubicBezTo>
                    <a:pt x="8104" y="11413"/>
                    <a:pt x="8081" y="11482"/>
                    <a:pt x="8058" y="11550"/>
                  </a:cubicBezTo>
                  <a:cubicBezTo>
                    <a:pt x="8035" y="11596"/>
                    <a:pt x="8013" y="11664"/>
                    <a:pt x="8013" y="11710"/>
                  </a:cubicBezTo>
                  <a:cubicBezTo>
                    <a:pt x="7990" y="11733"/>
                    <a:pt x="7990" y="11778"/>
                    <a:pt x="7967" y="11801"/>
                  </a:cubicBezTo>
                  <a:cubicBezTo>
                    <a:pt x="7944" y="11870"/>
                    <a:pt x="7921" y="11938"/>
                    <a:pt x="7898" y="12007"/>
                  </a:cubicBezTo>
                  <a:cubicBezTo>
                    <a:pt x="7876" y="12098"/>
                    <a:pt x="7853" y="12189"/>
                    <a:pt x="7830" y="12281"/>
                  </a:cubicBezTo>
                  <a:cubicBezTo>
                    <a:pt x="7784" y="12372"/>
                    <a:pt x="7762" y="12463"/>
                    <a:pt x="7739" y="12554"/>
                  </a:cubicBezTo>
                  <a:cubicBezTo>
                    <a:pt x="7716" y="12623"/>
                    <a:pt x="7693" y="12714"/>
                    <a:pt x="7670" y="12783"/>
                  </a:cubicBezTo>
                  <a:lnTo>
                    <a:pt x="7647" y="12828"/>
                  </a:lnTo>
                  <a:cubicBezTo>
                    <a:pt x="7579" y="13148"/>
                    <a:pt x="7465" y="13513"/>
                    <a:pt x="7351" y="13878"/>
                  </a:cubicBezTo>
                  <a:cubicBezTo>
                    <a:pt x="7328" y="13970"/>
                    <a:pt x="7305" y="14038"/>
                    <a:pt x="7282" y="14107"/>
                  </a:cubicBezTo>
                  <a:lnTo>
                    <a:pt x="7259" y="14129"/>
                  </a:lnTo>
                  <a:lnTo>
                    <a:pt x="7237" y="14198"/>
                  </a:lnTo>
                  <a:lnTo>
                    <a:pt x="7191" y="14312"/>
                  </a:lnTo>
                  <a:lnTo>
                    <a:pt x="7168" y="14358"/>
                  </a:lnTo>
                  <a:lnTo>
                    <a:pt x="7191" y="14335"/>
                  </a:lnTo>
                  <a:lnTo>
                    <a:pt x="7191" y="14335"/>
                  </a:lnTo>
                  <a:cubicBezTo>
                    <a:pt x="7122" y="14495"/>
                    <a:pt x="7054" y="14654"/>
                    <a:pt x="7008" y="14814"/>
                  </a:cubicBezTo>
                  <a:lnTo>
                    <a:pt x="6917" y="14997"/>
                  </a:lnTo>
                  <a:cubicBezTo>
                    <a:pt x="6871" y="15111"/>
                    <a:pt x="6826" y="15248"/>
                    <a:pt x="6780" y="15362"/>
                  </a:cubicBezTo>
                  <a:cubicBezTo>
                    <a:pt x="6620" y="15704"/>
                    <a:pt x="6438" y="16070"/>
                    <a:pt x="6255" y="16412"/>
                  </a:cubicBezTo>
                  <a:lnTo>
                    <a:pt x="6187" y="16549"/>
                  </a:lnTo>
                  <a:cubicBezTo>
                    <a:pt x="6118" y="16686"/>
                    <a:pt x="6050" y="16846"/>
                    <a:pt x="5958" y="16983"/>
                  </a:cubicBezTo>
                  <a:lnTo>
                    <a:pt x="5935" y="17005"/>
                  </a:lnTo>
                  <a:cubicBezTo>
                    <a:pt x="5890" y="17097"/>
                    <a:pt x="5844" y="17165"/>
                    <a:pt x="5799" y="17234"/>
                  </a:cubicBezTo>
                  <a:cubicBezTo>
                    <a:pt x="5753" y="17325"/>
                    <a:pt x="5684" y="17416"/>
                    <a:pt x="5639" y="17485"/>
                  </a:cubicBezTo>
                  <a:lnTo>
                    <a:pt x="5570" y="17553"/>
                  </a:lnTo>
                  <a:cubicBezTo>
                    <a:pt x="5502" y="17644"/>
                    <a:pt x="5456" y="17736"/>
                    <a:pt x="5388" y="17827"/>
                  </a:cubicBezTo>
                  <a:cubicBezTo>
                    <a:pt x="5365" y="17873"/>
                    <a:pt x="5365" y="17918"/>
                    <a:pt x="5365" y="17964"/>
                  </a:cubicBezTo>
                  <a:cubicBezTo>
                    <a:pt x="5296" y="18055"/>
                    <a:pt x="5205" y="18147"/>
                    <a:pt x="5137" y="18238"/>
                  </a:cubicBezTo>
                  <a:cubicBezTo>
                    <a:pt x="5091" y="18284"/>
                    <a:pt x="5068" y="18306"/>
                    <a:pt x="5022" y="18352"/>
                  </a:cubicBezTo>
                  <a:cubicBezTo>
                    <a:pt x="4954" y="18443"/>
                    <a:pt x="4863" y="18535"/>
                    <a:pt x="4794" y="18626"/>
                  </a:cubicBezTo>
                  <a:cubicBezTo>
                    <a:pt x="4749" y="18694"/>
                    <a:pt x="4680" y="18763"/>
                    <a:pt x="4634" y="18831"/>
                  </a:cubicBezTo>
                  <a:cubicBezTo>
                    <a:pt x="4497" y="18968"/>
                    <a:pt x="4361" y="19105"/>
                    <a:pt x="4224" y="19242"/>
                  </a:cubicBezTo>
                  <a:cubicBezTo>
                    <a:pt x="4155" y="19311"/>
                    <a:pt x="4087" y="19379"/>
                    <a:pt x="4018" y="19448"/>
                  </a:cubicBezTo>
                  <a:cubicBezTo>
                    <a:pt x="3950" y="19516"/>
                    <a:pt x="3881" y="19585"/>
                    <a:pt x="3813" y="19653"/>
                  </a:cubicBezTo>
                  <a:cubicBezTo>
                    <a:pt x="3721" y="19744"/>
                    <a:pt x="3630" y="19836"/>
                    <a:pt x="3516" y="19927"/>
                  </a:cubicBezTo>
                  <a:lnTo>
                    <a:pt x="3470" y="19973"/>
                  </a:lnTo>
                  <a:lnTo>
                    <a:pt x="3379" y="20041"/>
                  </a:lnTo>
                  <a:lnTo>
                    <a:pt x="3311" y="20110"/>
                  </a:lnTo>
                  <a:lnTo>
                    <a:pt x="3242" y="20178"/>
                  </a:lnTo>
                  <a:cubicBezTo>
                    <a:pt x="3219" y="20201"/>
                    <a:pt x="3174" y="20224"/>
                    <a:pt x="3151" y="20247"/>
                  </a:cubicBezTo>
                  <a:cubicBezTo>
                    <a:pt x="3105" y="20269"/>
                    <a:pt x="3082" y="20315"/>
                    <a:pt x="3037" y="20338"/>
                  </a:cubicBezTo>
                  <a:cubicBezTo>
                    <a:pt x="3014" y="20361"/>
                    <a:pt x="2968" y="20384"/>
                    <a:pt x="2923" y="20406"/>
                  </a:cubicBezTo>
                  <a:cubicBezTo>
                    <a:pt x="2854" y="20452"/>
                    <a:pt x="2763" y="20520"/>
                    <a:pt x="2671" y="20589"/>
                  </a:cubicBezTo>
                  <a:cubicBezTo>
                    <a:pt x="2580" y="20657"/>
                    <a:pt x="2489" y="20726"/>
                    <a:pt x="2398" y="20772"/>
                  </a:cubicBezTo>
                  <a:cubicBezTo>
                    <a:pt x="2352" y="20794"/>
                    <a:pt x="2306" y="20817"/>
                    <a:pt x="2261" y="20840"/>
                  </a:cubicBezTo>
                  <a:lnTo>
                    <a:pt x="2238" y="20863"/>
                  </a:lnTo>
                  <a:lnTo>
                    <a:pt x="2192" y="20886"/>
                  </a:lnTo>
                  <a:lnTo>
                    <a:pt x="2101" y="20931"/>
                  </a:lnTo>
                  <a:lnTo>
                    <a:pt x="2055" y="20954"/>
                  </a:lnTo>
                  <a:cubicBezTo>
                    <a:pt x="1987" y="20977"/>
                    <a:pt x="1941" y="21000"/>
                    <a:pt x="1895" y="21023"/>
                  </a:cubicBezTo>
                  <a:lnTo>
                    <a:pt x="1827" y="21068"/>
                  </a:lnTo>
                  <a:lnTo>
                    <a:pt x="1781" y="21091"/>
                  </a:lnTo>
                  <a:cubicBezTo>
                    <a:pt x="1781" y="21091"/>
                    <a:pt x="1758" y="21068"/>
                    <a:pt x="1758" y="21068"/>
                  </a:cubicBezTo>
                  <a:lnTo>
                    <a:pt x="1690" y="21068"/>
                  </a:lnTo>
                  <a:cubicBezTo>
                    <a:pt x="1644" y="21068"/>
                    <a:pt x="1599" y="21091"/>
                    <a:pt x="1576" y="21114"/>
                  </a:cubicBezTo>
                  <a:cubicBezTo>
                    <a:pt x="1462" y="21342"/>
                    <a:pt x="1325" y="21570"/>
                    <a:pt x="1119" y="21867"/>
                  </a:cubicBezTo>
                  <a:cubicBezTo>
                    <a:pt x="1074" y="21913"/>
                    <a:pt x="1028" y="21981"/>
                    <a:pt x="1005" y="22027"/>
                  </a:cubicBezTo>
                  <a:cubicBezTo>
                    <a:pt x="960" y="22095"/>
                    <a:pt x="914" y="22141"/>
                    <a:pt x="868" y="22187"/>
                  </a:cubicBezTo>
                  <a:lnTo>
                    <a:pt x="845" y="22232"/>
                  </a:lnTo>
                  <a:cubicBezTo>
                    <a:pt x="777" y="22324"/>
                    <a:pt x="708" y="22438"/>
                    <a:pt x="617" y="22529"/>
                  </a:cubicBezTo>
                  <a:lnTo>
                    <a:pt x="503" y="22689"/>
                  </a:lnTo>
                  <a:cubicBezTo>
                    <a:pt x="435" y="22757"/>
                    <a:pt x="389" y="22826"/>
                    <a:pt x="320" y="22894"/>
                  </a:cubicBezTo>
                  <a:lnTo>
                    <a:pt x="275" y="22963"/>
                  </a:lnTo>
                  <a:lnTo>
                    <a:pt x="184" y="23054"/>
                  </a:lnTo>
                  <a:cubicBezTo>
                    <a:pt x="161" y="23077"/>
                    <a:pt x="138" y="23100"/>
                    <a:pt x="115" y="23123"/>
                  </a:cubicBezTo>
                  <a:cubicBezTo>
                    <a:pt x="115" y="23123"/>
                    <a:pt x="92" y="23145"/>
                    <a:pt x="69" y="23168"/>
                  </a:cubicBezTo>
                  <a:cubicBezTo>
                    <a:pt x="24" y="23237"/>
                    <a:pt x="1" y="23328"/>
                    <a:pt x="47" y="23396"/>
                  </a:cubicBezTo>
                  <a:cubicBezTo>
                    <a:pt x="92" y="23442"/>
                    <a:pt x="161" y="23488"/>
                    <a:pt x="229" y="23488"/>
                  </a:cubicBezTo>
                  <a:cubicBezTo>
                    <a:pt x="252" y="23488"/>
                    <a:pt x="275" y="23465"/>
                    <a:pt x="298" y="23465"/>
                  </a:cubicBezTo>
                  <a:cubicBezTo>
                    <a:pt x="343" y="23488"/>
                    <a:pt x="366" y="23511"/>
                    <a:pt x="389" y="23511"/>
                  </a:cubicBezTo>
                  <a:lnTo>
                    <a:pt x="549" y="23511"/>
                  </a:lnTo>
                  <a:lnTo>
                    <a:pt x="617" y="23488"/>
                  </a:lnTo>
                  <a:lnTo>
                    <a:pt x="800" y="23488"/>
                  </a:lnTo>
                  <a:lnTo>
                    <a:pt x="845" y="23465"/>
                  </a:lnTo>
                  <a:lnTo>
                    <a:pt x="1005" y="23465"/>
                  </a:lnTo>
                  <a:cubicBezTo>
                    <a:pt x="1119" y="23442"/>
                    <a:pt x="1233" y="23419"/>
                    <a:pt x="1348" y="23419"/>
                  </a:cubicBezTo>
                  <a:cubicBezTo>
                    <a:pt x="1462" y="23419"/>
                    <a:pt x="1576" y="23396"/>
                    <a:pt x="1690" y="23374"/>
                  </a:cubicBezTo>
                  <a:lnTo>
                    <a:pt x="1736" y="23351"/>
                  </a:lnTo>
                  <a:lnTo>
                    <a:pt x="1850" y="23351"/>
                  </a:lnTo>
                  <a:cubicBezTo>
                    <a:pt x="1918" y="23328"/>
                    <a:pt x="1987" y="23328"/>
                    <a:pt x="2032" y="23305"/>
                  </a:cubicBezTo>
                  <a:cubicBezTo>
                    <a:pt x="2101" y="23305"/>
                    <a:pt x="2169" y="23282"/>
                    <a:pt x="2238" y="23259"/>
                  </a:cubicBezTo>
                  <a:lnTo>
                    <a:pt x="2283" y="23237"/>
                  </a:lnTo>
                  <a:cubicBezTo>
                    <a:pt x="2306" y="23237"/>
                    <a:pt x="2352" y="23214"/>
                    <a:pt x="2375" y="23214"/>
                  </a:cubicBezTo>
                  <a:lnTo>
                    <a:pt x="2420" y="23191"/>
                  </a:lnTo>
                  <a:lnTo>
                    <a:pt x="2466" y="23168"/>
                  </a:lnTo>
                  <a:cubicBezTo>
                    <a:pt x="2512" y="23168"/>
                    <a:pt x="2535" y="23145"/>
                    <a:pt x="2557" y="23145"/>
                  </a:cubicBezTo>
                  <a:cubicBezTo>
                    <a:pt x="2671" y="23100"/>
                    <a:pt x="2808" y="23054"/>
                    <a:pt x="2900" y="22986"/>
                  </a:cubicBezTo>
                  <a:cubicBezTo>
                    <a:pt x="2991" y="22963"/>
                    <a:pt x="3059" y="22917"/>
                    <a:pt x="3128" y="22894"/>
                  </a:cubicBezTo>
                  <a:cubicBezTo>
                    <a:pt x="3196" y="22871"/>
                    <a:pt x="3288" y="22849"/>
                    <a:pt x="3356" y="22803"/>
                  </a:cubicBezTo>
                  <a:cubicBezTo>
                    <a:pt x="3448" y="22780"/>
                    <a:pt x="3539" y="22735"/>
                    <a:pt x="3630" y="22689"/>
                  </a:cubicBezTo>
                  <a:lnTo>
                    <a:pt x="3699" y="22643"/>
                  </a:lnTo>
                  <a:cubicBezTo>
                    <a:pt x="3767" y="22598"/>
                    <a:pt x="3813" y="22575"/>
                    <a:pt x="3858" y="22552"/>
                  </a:cubicBezTo>
                  <a:lnTo>
                    <a:pt x="3927" y="22529"/>
                  </a:lnTo>
                  <a:cubicBezTo>
                    <a:pt x="3995" y="22483"/>
                    <a:pt x="4041" y="22461"/>
                    <a:pt x="4109" y="22438"/>
                  </a:cubicBezTo>
                  <a:cubicBezTo>
                    <a:pt x="4201" y="22392"/>
                    <a:pt x="4269" y="22346"/>
                    <a:pt x="4361" y="22278"/>
                  </a:cubicBezTo>
                  <a:cubicBezTo>
                    <a:pt x="4497" y="22210"/>
                    <a:pt x="4634" y="22118"/>
                    <a:pt x="4749" y="22027"/>
                  </a:cubicBezTo>
                  <a:cubicBezTo>
                    <a:pt x="4886" y="21936"/>
                    <a:pt x="5000" y="21821"/>
                    <a:pt x="5114" y="21730"/>
                  </a:cubicBezTo>
                  <a:lnTo>
                    <a:pt x="5159" y="21662"/>
                  </a:lnTo>
                  <a:cubicBezTo>
                    <a:pt x="5205" y="21616"/>
                    <a:pt x="5251" y="21570"/>
                    <a:pt x="5274" y="21525"/>
                  </a:cubicBezTo>
                  <a:cubicBezTo>
                    <a:pt x="5342" y="21479"/>
                    <a:pt x="5388" y="21433"/>
                    <a:pt x="5433" y="21388"/>
                  </a:cubicBezTo>
                  <a:lnTo>
                    <a:pt x="5479" y="21342"/>
                  </a:lnTo>
                  <a:lnTo>
                    <a:pt x="5525" y="21297"/>
                  </a:lnTo>
                  <a:cubicBezTo>
                    <a:pt x="5570" y="21251"/>
                    <a:pt x="5616" y="21205"/>
                    <a:pt x="5662" y="21160"/>
                  </a:cubicBezTo>
                  <a:cubicBezTo>
                    <a:pt x="5730" y="21091"/>
                    <a:pt x="5799" y="21023"/>
                    <a:pt x="5867" y="20954"/>
                  </a:cubicBezTo>
                  <a:cubicBezTo>
                    <a:pt x="5890" y="20908"/>
                    <a:pt x="5935" y="20863"/>
                    <a:pt x="5981" y="20794"/>
                  </a:cubicBezTo>
                  <a:lnTo>
                    <a:pt x="6050" y="20726"/>
                  </a:lnTo>
                  <a:lnTo>
                    <a:pt x="6118" y="20635"/>
                  </a:lnTo>
                  <a:cubicBezTo>
                    <a:pt x="6141" y="20589"/>
                    <a:pt x="6187" y="20543"/>
                    <a:pt x="6209" y="20520"/>
                  </a:cubicBezTo>
                  <a:lnTo>
                    <a:pt x="6324" y="20384"/>
                  </a:lnTo>
                  <a:cubicBezTo>
                    <a:pt x="6392" y="20292"/>
                    <a:pt x="6460" y="20201"/>
                    <a:pt x="6529" y="20110"/>
                  </a:cubicBezTo>
                  <a:cubicBezTo>
                    <a:pt x="6643" y="19973"/>
                    <a:pt x="6734" y="19836"/>
                    <a:pt x="6826" y="19699"/>
                  </a:cubicBezTo>
                  <a:cubicBezTo>
                    <a:pt x="6871" y="19653"/>
                    <a:pt x="6894" y="19607"/>
                    <a:pt x="6940" y="19539"/>
                  </a:cubicBezTo>
                  <a:lnTo>
                    <a:pt x="6963" y="19516"/>
                  </a:lnTo>
                  <a:cubicBezTo>
                    <a:pt x="7054" y="19402"/>
                    <a:pt x="7145" y="19265"/>
                    <a:pt x="7237" y="19105"/>
                  </a:cubicBezTo>
                  <a:cubicBezTo>
                    <a:pt x="7328" y="18991"/>
                    <a:pt x="7396" y="18854"/>
                    <a:pt x="7465" y="18740"/>
                  </a:cubicBezTo>
                  <a:lnTo>
                    <a:pt x="7510" y="18649"/>
                  </a:lnTo>
                  <a:cubicBezTo>
                    <a:pt x="7579" y="18489"/>
                    <a:pt x="7670" y="18329"/>
                    <a:pt x="7739" y="18169"/>
                  </a:cubicBezTo>
                  <a:cubicBezTo>
                    <a:pt x="7784" y="18101"/>
                    <a:pt x="7830" y="18010"/>
                    <a:pt x="7876" y="17918"/>
                  </a:cubicBezTo>
                  <a:cubicBezTo>
                    <a:pt x="7898" y="17850"/>
                    <a:pt x="7944" y="17781"/>
                    <a:pt x="7967" y="17713"/>
                  </a:cubicBezTo>
                  <a:cubicBezTo>
                    <a:pt x="8013" y="17599"/>
                    <a:pt x="8081" y="17508"/>
                    <a:pt x="8127" y="17393"/>
                  </a:cubicBezTo>
                  <a:lnTo>
                    <a:pt x="8195" y="17234"/>
                  </a:lnTo>
                  <a:lnTo>
                    <a:pt x="8241" y="17119"/>
                  </a:lnTo>
                  <a:cubicBezTo>
                    <a:pt x="8309" y="17005"/>
                    <a:pt x="8378" y="16868"/>
                    <a:pt x="8423" y="16754"/>
                  </a:cubicBezTo>
                  <a:cubicBezTo>
                    <a:pt x="8492" y="16595"/>
                    <a:pt x="8560" y="16412"/>
                    <a:pt x="8629" y="16252"/>
                  </a:cubicBezTo>
                  <a:lnTo>
                    <a:pt x="8697" y="16115"/>
                  </a:lnTo>
                  <a:cubicBezTo>
                    <a:pt x="8743" y="16001"/>
                    <a:pt x="8789" y="15864"/>
                    <a:pt x="8834" y="15750"/>
                  </a:cubicBezTo>
                  <a:lnTo>
                    <a:pt x="8880" y="15636"/>
                  </a:lnTo>
                  <a:cubicBezTo>
                    <a:pt x="8903" y="15567"/>
                    <a:pt x="8926" y="15476"/>
                    <a:pt x="8971" y="15408"/>
                  </a:cubicBezTo>
                  <a:lnTo>
                    <a:pt x="9017" y="15271"/>
                  </a:lnTo>
                  <a:lnTo>
                    <a:pt x="9017" y="15225"/>
                  </a:lnTo>
                  <a:cubicBezTo>
                    <a:pt x="9040" y="15225"/>
                    <a:pt x="9040" y="15202"/>
                    <a:pt x="9040" y="15179"/>
                  </a:cubicBezTo>
                  <a:lnTo>
                    <a:pt x="9063" y="15157"/>
                  </a:lnTo>
                  <a:lnTo>
                    <a:pt x="9063" y="15111"/>
                  </a:lnTo>
                  <a:lnTo>
                    <a:pt x="9085" y="15111"/>
                  </a:lnTo>
                  <a:lnTo>
                    <a:pt x="9085" y="15088"/>
                  </a:lnTo>
                  <a:cubicBezTo>
                    <a:pt x="9154" y="14883"/>
                    <a:pt x="9222" y="14677"/>
                    <a:pt x="9291" y="14495"/>
                  </a:cubicBezTo>
                  <a:cubicBezTo>
                    <a:pt x="9336" y="14335"/>
                    <a:pt x="9405" y="14152"/>
                    <a:pt x="9473" y="13970"/>
                  </a:cubicBezTo>
                  <a:cubicBezTo>
                    <a:pt x="9496" y="13878"/>
                    <a:pt x="9519" y="13810"/>
                    <a:pt x="9542" y="13719"/>
                  </a:cubicBezTo>
                  <a:cubicBezTo>
                    <a:pt x="9565" y="13627"/>
                    <a:pt x="9588" y="13536"/>
                    <a:pt x="9610" y="13422"/>
                  </a:cubicBezTo>
                  <a:lnTo>
                    <a:pt x="9656" y="13285"/>
                  </a:lnTo>
                  <a:cubicBezTo>
                    <a:pt x="9702" y="13148"/>
                    <a:pt x="9747" y="12988"/>
                    <a:pt x="9770" y="12851"/>
                  </a:cubicBezTo>
                  <a:cubicBezTo>
                    <a:pt x="9793" y="12760"/>
                    <a:pt x="9816" y="12669"/>
                    <a:pt x="9816" y="12577"/>
                  </a:cubicBezTo>
                  <a:cubicBezTo>
                    <a:pt x="9861" y="12372"/>
                    <a:pt x="9907" y="12189"/>
                    <a:pt x="9930" y="12029"/>
                  </a:cubicBezTo>
                  <a:cubicBezTo>
                    <a:pt x="9953" y="11938"/>
                    <a:pt x="9953" y="11847"/>
                    <a:pt x="9976" y="11756"/>
                  </a:cubicBezTo>
                  <a:cubicBezTo>
                    <a:pt x="9976" y="11687"/>
                    <a:pt x="9976" y="11641"/>
                    <a:pt x="9976" y="11573"/>
                  </a:cubicBezTo>
                  <a:cubicBezTo>
                    <a:pt x="9976" y="11527"/>
                    <a:pt x="9976" y="11459"/>
                    <a:pt x="9976" y="11413"/>
                  </a:cubicBezTo>
                  <a:cubicBezTo>
                    <a:pt x="9976" y="11413"/>
                    <a:pt x="9976" y="11390"/>
                    <a:pt x="9953" y="11390"/>
                  </a:cubicBezTo>
                  <a:cubicBezTo>
                    <a:pt x="10021" y="11162"/>
                    <a:pt x="10067" y="10888"/>
                    <a:pt x="10090" y="10614"/>
                  </a:cubicBezTo>
                  <a:lnTo>
                    <a:pt x="10113" y="10523"/>
                  </a:lnTo>
                  <a:cubicBezTo>
                    <a:pt x="10113" y="10386"/>
                    <a:pt x="10135" y="10249"/>
                    <a:pt x="10158" y="10135"/>
                  </a:cubicBezTo>
                  <a:lnTo>
                    <a:pt x="10158" y="10089"/>
                  </a:lnTo>
                  <a:cubicBezTo>
                    <a:pt x="10158" y="10021"/>
                    <a:pt x="10181" y="9930"/>
                    <a:pt x="10181" y="9838"/>
                  </a:cubicBezTo>
                  <a:cubicBezTo>
                    <a:pt x="10181" y="9815"/>
                    <a:pt x="10181" y="9770"/>
                    <a:pt x="10181" y="9747"/>
                  </a:cubicBezTo>
                  <a:cubicBezTo>
                    <a:pt x="10181" y="9724"/>
                    <a:pt x="10204" y="9701"/>
                    <a:pt x="10204" y="9678"/>
                  </a:cubicBezTo>
                  <a:cubicBezTo>
                    <a:pt x="10227" y="9564"/>
                    <a:pt x="10227" y="9473"/>
                    <a:pt x="10249" y="9359"/>
                  </a:cubicBezTo>
                  <a:cubicBezTo>
                    <a:pt x="10249" y="9313"/>
                    <a:pt x="10249" y="9268"/>
                    <a:pt x="10249" y="9199"/>
                  </a:cubicBezTo>
                  <a:cubicBezTo>
                    <a:pt x="10272" y="9062"/>
                    <a:pt x="10295" y="8902"/>
                    <a:pt x="10295" y="8765"/>
                  </a:cubicBezTo>
                  <a:cubicBezTo>
                    <a:pt x="10295" y="8697"/>
                    <a:pt x="10295" y="8628"/>
                    <a:pt x="10318" y="8583"/>
                  </a:cubicBezTo>
                  <a:cubicBezTo>
                    <a:pt x="10318" y="8492"/>
                    <a:pt x="10318" y="8400"/>
                    <a:pt x="10318" y="8309"/>
                  </a:cubicBezTo>
                  <a:cubicBezTo>
                    <a:pt x="10341" y="8149"/>
                    <a:pt x="10341" y="7989"/>
                    <a:pt x="10341" y="7830"/>
                  </a:cubicBezTo>
                  <a:cubicBezTo>
                    <a:pt x="10341" y="7647"/>
                    <a:pt x="10341" y="7442"/>
                    <a:pt x="10341" y="7259"/>
                  </a:cubicBezTo>
                  <a:cubicBezTo>
                    <a:pt x="10341" y="7054"/>
                    <a:pt x="10341" y="6871"/>
                    <a:pt x="10341" y="6666"/>
                  </a:cubicBezTo>
                  <a:cubicBezTo>
                    <a:pt x="10318" y="6277"/>
                    <a:pt x="10318" y="5912"/>
                    <a:pt x="10295" y="5570"/>
                  </a:cubicBezTo>
                  <a:cubicBezTo>
                    <a:pt x="10295" y="5479"/>
                    <a:pt x="10272" y="5387"/>
                    <a:pt x="10272" y="5296"/>
                  </a:cubicBezTo>
                  <a:cubicBezTo>
                    <a:pt x="10272" y="5250"/>
                    <a:pt x="10272" y="5205"/>
                    <a:pt x="10272" y="5182"/>
                  </a:cubicBezTo>
                  <a:cubicBezTo>
                    <a:pt x="10249" y="5113"/>
                    <a:pt x="10249" y="5068"/>
                    <a:pt x="10249" y="4999"/>
                  </a:cubicBezTo>
                  <a:cubicBezTo>
                    <a:pt x="10227" y="4817"/>
                    <a:pt x="10204" y="4611"/>
                    <a:pt x="10158" y="4406"/>
                  </a:cubicBezTo>
                  <a:cubicBezTo>
                    <a:pt x="10158" y="4315"/>
                    <a:pt x="10135" y="4200"/>
                    <a:pt x="10113" y="4086"/>
                  </a:cubicBezTo>
                  <a:lnTo>
                    <a:pt x="10090" y="3904"/>
                  </a:lnTo>
                  <a:cubicBezTo>
                    <a:pt x="10090" y="3858"/>
                    <a:pt x="10067" y="3812"/>
                    <a:pt x="10067" y="3744"/>
                  </a:cubicBezTo>
                  <a:cubicBezTo>
                    <a:pt x="10067" y="3721"/>
                    <a:pt x="10044" y="3675"/>
                    <a:pt x="10044" y="3630"/>
                  </a:cubicBezTo>
                  <a:cubicBezTo>
                    <a:pt x="10044" y="3538"/>
                    <a:pt x="10021" y="3470"/>
                    <a:pt x="9998" y="3379"/>
                  </a:cubicBezTo>
                  <a:cubicBezTo>
                    <a:pt x="9976" y="3219"/>
                    <a:pt x="9930" y="3059"/>
                    <a:pt x="9884" y="2899"/>
                  </a:cubicBezTo>
                  <a:lnTo>
                    <a:pt x="9884" y="2922"/>
                  </a:lnTo>
                  <a:cubicBezTo>
                    <a:pt x="9861" y="2854"/>
                    <a:pt x="9839" y="2762"/>
                    <a:pt x="9816" y="2671"/>
                  </a:cubicBezTo>
                  <a:cubicBezTo>
                    <a:pt x="9793" y="2580"/>
                    <a:pt x="9770" y="2511"/>
                    <a:pt x="9724" y="2443"/>
                  </a:cubicBezTo>
                  <a:cubicBezTo>
                    <a:pt x="9702" y="2352"/>
                    <a:pt x="9656" y="2283"/>
                    <a:pt x="9633" y="2215"/>
                  </a:cubicBezTo>
                  <a:cubicBezTo>
                    <a:pt x="9588" y="2123"/>
                    <a:pt x="9542" y="2055"/>
                    <a:pt x="9496" y="1964"/>
                  </a:cubicBezTo>
                  <a:lnTo>
                    <a:pt x="9359" y="1781"/>
                  </a:lnTo>
                  <a:cubicBezTo>
                    <a:pt x="9336" y="1735"/>
                    <a:pt x="9314" y="1712"/>
                    <a:pt x="9291" y="1667"/>
                  </a:cubicBezTo>
                  <a:cubicBezTo>
                    <a:pt x="9268" y="1621"/>
                    <a:pt x="9245" y="1598"/>
                    <a:pt x="9222" y="1575"/>
                  </a:cubicBezTo>
                  <a:cubicBezTo>
                    <a:pt x="9177" y="1484"/>
                    <a:pt x="9131" y="1416"/>
                    <a:pt x="9085" y="1347"/>
                  </a:cubicBezTo>
                  <a:cubicBezTo>
                    <a:pt x="9017" y="1256"/>
                    <a:pt x="8948" y="1187"/>
                    <a:pt x="8880" y="1096"/>
                  </a:cubicBezTo>
                  <a:cubicBezTo>
                    <a:pt x="8857" y="1051"/>
                    <a:pt x="8811" y="1005"/>
                    <a:pt x="8789" y="982"/>
                  </a:cubicBezTo>
                  <a:lnTo>
                    <a:pt x="8766" y="936"/>
                  </a:lnTo>
                  <a:cubicBezTo>
                    <a:pt x="8720" y="891"/>
                    <a:pt x="8652" y="822"/>
                    <a:pt x="8606" y="777"/>
                  </a:cubicBezTo>
                  <a:lnTo>
                    <a:pt x="8583" y="754"/>
                  </a:lnTo>
                  <a:cubicBezTo>
                    <a:pt x="8492" y="640"/>
                    <a:pt x="8423" y="571"/>
                    <a:pt x="8332" y="503"/>
                  </a:cubicBezTo>
                  <a:cubicBezTo>
                    <a:pt x="8286" y="457"/>
                    <a:pt x="8241" y="434"/>
                    <a:pt x="8195" y="389"/>
                  </a:cubicBezTo>
                  <a:cubicBezTo>
                    <a:pt x="8172" y="366"/>
                    <a:pt x="8104" y="343"/>
                    <a:pt x="8058" y="320"/>
                  </a:cubicBezTo>
                  <a:lnTo>
                    <a:pt x="8035" y="297"/>
                  </a:lnTo>
                  <a:lnTo>
                    <a:pt x="7990" y="297"/>
                  </a:lnTo>
                  <a:cubicBezTo>
                    <a:pt x="7967" y="274"/>
                    <a:pt x="7944" y="274"/>
                    <a:pt x="7944" y="274"/>
                  </a:cubicBezTo>
                  <a:cubicBezTo>
                    <a:pt x="7898" y="297"/>
                    <a:pt x="7898" y="297"/>
                    <a:pt x="7876" y="297"/>
                  </a:cubicBezTo>
                  <a:lnTo>
                    <a:pt x="7762" y="297"/>
                  </a:lnTo>
                  <a:cubicBezTo>
                    <a:pt x="7716" y="206"/>
                    <a:pt x="7670" y="115"/>
                    <a:pt x="7625" y="46"/>
                  </a:cubicBezTo>
                  <a:cubicBezTo>
                    <a:pt x="7602" y="23"/>
                    <a:pt x="7556" y="1"/>
                    <a:pt x="7510"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24"/>
            <p:cNvSpPr/>
            <p:nvPr/>
          </p:nvSpPr>
          <p:spPr>
            <a:xfrm>
              <a:off x="6848900" y="1768425"/>
              <a:ext cx="265350" cy="220300"/>
            </a:xfrm>
            <a:custGeom>
              <a:avLst/>
              <a:gdLst/>
              <a:ahLst/>
              <a:cxnLst/>
              <a:rect l="l" t="t" r="r" b="b"/>
              <a:pathLst>
                <a:path w="10614" h="8812" extrusionOk="0">
                  <a:moveTo>
                    <a:pt x="4474" y="1"/>
                  </a:moveTo>
                  <a:cubicBezTo>
                    <a:pt x="4291" y="1"/>
                    <a:pt x="4086" y="24"/>
                    <a:pt x="3903" y="69"/>
                  </a:cubicBezTo>
                  <a:cubicBezTo>
                    <a:pt x="3858" y="69"/>
                    <a:pt x="3835" y="92"/>
                    <a:pt x="3812" y="138"/>
                  </a:cubicBezTo>
                  <a:cubicBezTo>
                    <a:pt x="3721" y="138"/>
                    <a:pt x="3652" y="138"/>
                    <a:pt x="3561" y="161"/>
                  </a:cubicBezTo>
                  <a:lnTo>
                    <a:pt x="3515" y="161"/>
                  </a:lnTo>
                  <a:cubicBezTo>
                    <a:pt x="3470" y="161"/>
                    <a:pt x="3424" y="184"/>
                    <a:pt x="3378" y="184"/>
                  </a:cubicBezTo>
                  <a:lnTo>
                    <a:pt x="3333" y="184"/>
                  </a:lnTo>
                  <a:cubicBezTo>
                    <a:pt x="3264" y="206"/>
                    <a:pt x="3196" y="206"/>
                    <a:pt x="3127" y="229"/>
                  </a:cubicBezTo>
                  <a:cubicBezTo>
                    <a:pt x="3059" y="252"/>
                    <a:pt x="2967" y="252"/>
                    <a:pt x="2876" y="298"/>
                  </a:cubicBezTo>
                  <a:cubicBezTo>
                    <a:pt x="2831" y="298"/>
                    <a:pt x="2785" y="321"/>
                    <a:pt x="2739" y="343"/>
                  </a:cubicBezTo>
                  <a:lnTo>
                    <a:pt x="2625" y="389"/>
                  </a:lnTo>
                  <a:cubicBezTo>
                    <a:pt x="2557" y="412"/>
                    <a:pt x="2465" y="435"/>
                    <a:pt x="2397" y="458"/>
                  </a:cubicBezTo>
                  <a:cubicBezTo>
                    <a:pt x="2260" y="503"/>
                    <a:pt x="2123" y="572"/>
                    <a:pt x="1986" y="640"/>
                  </a:cubicBezTo>
                  <a:lnTo>
                    <a:pt x="1895" y="686"/>
                  </a:lnTo>
                  <a:cubicBezTo>
                    <a:pt x="1803" y="709"/>
                    <a:pt x="1735" y="754"/>
                    <a:pt x="1666" y="777"/>
                  </a:cubicBezTo>
                  <a:lnTo>
                    <a:pt x="1644" y="800"/>
                  </a:lnTo>
                  <a:cubicBezTo>
                    <a:pt x="1552" y="846"/>
                    <a:pt x="1484" y="891"/>
                    <a:pt x="1393" y="937"/>
                  </a:cubicBezTo>
                  <a:cubicBezTo>
                    <a:pt x="1347" y="982"/>
                    <a:pt x="1301" y="1005"/>
                    <a:pt x="1278" y="1051"/>
                  </a:cubicBezTo>
                  <a:lnTo>
                    <a:pt x="1210" y="1097"/>
                  </a:lnTo>
                  <a:cubicBezTo>
                    <a:pt x="1187" y="1119"/>
                    <a:pt x="1164" y="1142"/>
                    <a:pt x="1141" y="1165"/>
                  </a:cubicBezTo>
                  <a:cubicBezTo>
                    <a:pt x="1119" y="1165"/>
                    <a:pt x="1096" y="1188"/>
                    <a:pt x="1073" y="1211"/>
                  </a:cubicBezTo>
                  <a:cubicBezTo>
                    <a:pt x="1027" y="1256"/>
                    <a:pt x="982" y="1279"/>
                    <a:pt x="959" y="1325"/>
                  </a:cubicBezTo>
                  <a:lnTo>
                    <a:pt x="913" y="1371"/>
                  </a:lnTo>
                  <a:cubicBezTo>
                    <a:pt x="890" y="1393"/>
                    <a:pt x="868" y="1416"/>
                    <a:pt x="845" y="1439"/>
                  </a:cubicBezTo>
                  <a:lnTo>
                    <a:pt x="822" y="1462"/>
                  </a:lnTo>
                  <a:cubicBezTo>
                    <a:pt x="776" y="1485"/>
                    <a:pt x="753" y="1530"/>
                    <a:pt x="708" y="1553"/>
                  </a:cubicBezTo>
                  <a:cubicBezTo>
                    <a:pt x="685" y="1576"/>
                    <a:pt x="662" y="1599"/>
                    <a:pt x="639" y="1622"/>
                  </a:cubicBezTo>
                  <a:cubicBezTo>
                    <a:pt x="594" y="1667"/>
                    <a:pt x="548" y="1690"/>
                    <a:pt x="502" y="1736"/>
                  </a:cubicBezTo>
                  <a:cubicBezTo>
                    <a:pt x="480" y="1781"/>
                    <a:pt x="434" y="1804"/>
                    <a:pt x="411" y="1850"/>
                  </a:cubicBezTo>
                  <a:cubicBezTo>
                    <a:pt x="388" y="1873"/>
                    <a:pt x="365" y="1895"/>
                    <a:pt x="343" y="1918"/>
                  </a:cubicBezTo>
                  <a:cubicBezTo>
                    <a:pt x="274" y="2010"/>
                    <a:pt x="206" y="2078"/>
                    <a:pt x="114" y="2124"/>
                  </a:cubicBezTo>
                  <a:cubicBezTo>
                    <a:pt x="91" y="2169"/>
                    <a:pt x="69" y="2215"/>
                    <a:pt x="91" y="2261"/>
                  </a:cubicBezTo>
                  <a:cubicBezTo>
                    <a:pt x="46" y="2284"/>
                    <a:pt x="23" y="2329"/>
                    <a:pt x="23" y="2352"/>
                  </a:cubicBezTo>
                  <a:cubicBezTo>
                    <a:pt x="0" y="2398"/>
                    <a:pt x="23" y="2443"/>
                    <a:pt x="46" y="2466"/>
                  </a:cubicBezTo>
                  <a:cubicBezTo>
                    <a:pt x="46" y="2512"/>
                    <a:pt x="91" y="2535"/>
                    <a:pt x="137" y="2557"/>
                  </a:cubicBezTo>
                  <a:cubicBezTo>
                    <a:pt x="206" y="2557"/>
                    <a:pt x="274" y="2557"/>
                    <a:pt x="365" y="2580"/>
                  </a:cubicBezTo>
                  <a:cubicBezTo>
                    <a:pt x="753" y="2626"/>
                    <a:pt x="1073" y="2694"/>
                    <a:pt x="1370" y="2809"/>
                  </a:cubicBezTo>
                  <a:lnTo>
                    <a:pt x="1415" y="2809"/>
                  </a:lnTo>
                  <a:cubicBezTo>
                    <a:pt x="1438" y="2831"/>
                    <a:pt x="1461" y="2831"/>
                    <a:pt x="1484" y="2831"/>
                  </a:cubicBezTo>
                  <a:lnTo>
                    <a:pt x="1552" y="2831"/>
                  </a:lnTo>
                  <a:cubicBezTo>
                    <a:pt x="1621" y="2809"/>
                    <a:pt x="1666" y="2763"/>
                    <a:pt x="1689" y="2740"/>
                  </a:cubicBezTo>
                  <a:cubicBezTo>
                    <a:pt x="1712" y="2694"/>
                    <a:pt x="1758" y="2672"/>
                    <a:pt x="1781" y="2626"/>
                  </a:cubicBezTo>
                  <a:lnTo>
                    <a:pt x="1826" y="2580"/>
                  </a:lnTo>
                  <a:cubicBezTo>
                    <a:pt x="1872" y="2512"/>
                    <a:pt x="1940" y="2466"/>
                    <a:pt x="2009" y="2398"/>
                  </a:cubicBezTo>
                  <a:lnTo>
                    <a:pt x="2054" y="2352"/>
                  </a:lnTo>
                  <a:cubicBezTo>
                    <a:pt x="2077" y="2329"/>
                    <a:pt x="2100" y="2306"/>
                    <a:pt x="2123" y="2284"/>
                  </a:cubicBezTo>
                  <a:lnTo>
                    <a:pt x="2214" y="2238"/>
                  </a:lnTo>
                  <a:cubicBezTo>
                    <a:pt x="2260" y="2192"/>
                    <a:pt x="2306" y="2169"/>
                    <a:pt x="2328" y="2147"/>
                  </a:cubicBezTo>
                  <a:lnTo>
                    <a:pt x="2306" y="2147"/>
                  </a:lnTo>
                  <a:cubicBezTo>
                    <a:pt x="2442" y="2055"/>
                    <a:pt x="2602" y="1964"/>
                    <a:pt x="2739" y="1895"/>
                  </a:cubicBezTo>
                  <a:lnTo>
                    <a:pt x="2785" y="1873"/>
                  </a:lnTo>
                  <a:cubicBezTo>
                    <a:pt x="2853" y="1804"/>
                    <a:pt x="2945" y="1781"/>
                    <a:pt x="3013" y="1736"/>
                  </a:cubicBezTo>
                  <a:cubicBezTo>
                    <a:pt x="3104" y="1690"/>
                    <a:pt x="3196" y="1644"/>
                    <a:pt x="3264" y="1599"/>
                  </a:cubicBezTo>
                  <a:cubicBezTo>
                    <a:pt x="3310" y="1599"/>
                    <a:pt x="3356" y="1576"/>
                    <a:pt x="3378" y="1553"/>
                  </a:cubicBezTo>
                  <a:cubicBezTo>
                    <a:pt x="3424" y="1553"/>
                    <a:pt x="3470" y="1530"/>
                    <a:pt x="3515" y="1507"/>
                  </a:cubicBezTo>
                  <a:lnTo>
                    <a:pt x="3561" y="1485"/>
                  </a:lnTo>
                  <a:cubicBezTo>
                    <a:pt x="3629" y="1462"/>
                    <a:pt x="3721" y="1439"/>
                    <a:pt x="3789" y="1416"/>
                  </a:cubicBezTo>
                  <a:cubicBezTo>
                    <a:pt x="3903" y="1371"/>
                    <a:pt x="4017" y="1348"/>
                    <a:pt x="4132" y="1325"/>
                  </a:cubicBezTo>
                  <a:cubicBezTo>
                    <a:pt x="4223" y="1279"/>
                    <a:pt x="4337" y="1256"/>
                    <a:pt x="4451" y="1256"/>
                  </a:cubicBezTo>
                  <a:cubicBezTo>
                    <a:pt x="4542" y="1234"/>
                    <a:pt x="4657" y="1234"/>
                    <a:pt x="4748" y="1234"/>
                  </a:cubicBezTo>
                  <a:lnTo>
                    <a:pt x="4885" y="1234"/>
                  </a:lnTo>
                  <a:cubicBezTo>
                    <a:pt x="5022" y="1234"/>
                    <a:pt x="5182" y="1256"/>
                    <a:pt x="5318" y="1279"/>
                  </a:cubicBezTo>
                  <a:cubicBezTo>
                    <a:pt x="5433" y="1279"/>
                    <a:pt x="5524" y="1302"/>
                    <a:pt x="5615" y="1325"/>
                  </a:cubicBezTo>
                  <a:lnTo>
                    <a:pt x="5775" y="1325"/>
                  </a:lnTo>
                  <a:cubicBezTo>
                    <a:pt x="5821" y="1348"/>
                    <a:pt x="5866" y="1348"/>
                    <a:pt x="5912" y="1348"/>
                  </a:cubicBezTo>
                  <a:cubicBezTo>
                    <a:pt x="6003" y="1371"/>
                    <a:pt x="6117" y="1393"/>
                    <a:pt x="6209" y="1416"/>
                  </a:cubicBezTo>
                  <a:cubicBezTo>
                    <a:pt x="6300" y="1439"/>
                    <a:pt x="6391" y="1462"/>
                    <a:pt x="6483" y="1485"/>
                  </a:cubicBezTo>
                  <a:cubicBezTo>
                    <a:pt x="6620" y="1553"/>
                    <a:pt x="6756" y="1622"/>
                    <a:pt x="6871" y="1690"/>
                  </a:cubicBezTo>
                  <a:cubicBezTo>
                    <a:pt x="6985" y="1759"/>
                    <a:pt x="7099" y="1850"/>
                    <a:pt x="7236" y="1941"/>
                  </a:cubicBezTo>
                  <a:lnTo>
                    <a:pt x="7259" y="1941"/>
                  </a:lnTo>
                  <a:lnTo>
                    <a:pt x="7396" y="2055"/>
                  </a:lnTo>
                  <a:lnTo>
                    <a:pt x="7533" y="2169"/>
                  </a:lnTo>
                  <a:cubicBezTo>
                    <a:pt x="7601" y="2215"/>
                    <a:pt x="7692" y="2284"/>
                    <a:pt x="7784" y="2352"/>
                  </a:cubicBezTo>
                  <a:cubicBezTo>
                    <a:pt x="7875" y="2420"/>
                    <a:pt x="7943" y="2512"/>
                    <a:pt x="8035" y="2580"/>
                  </a:cubicBezTo>
                  <a:cubicBezTo>
                    <a:pt x="8058" y="2603"/>
                    <a:pt x="8103" y="2649"/>
                    <a:pt x="8126" y="2672"/>
                  </a:cubicBezTo>
                  <a:cubicBezTo>
                    <a:pt x="8172" y="2717"/>
                    <a:pt x="8217" y="2763"/>
                    <a:pt x="8263" y="2809"/>
                  </a:cubicBezTo>
                  <a:cubicBezTo>
                    <a:pt x="8331" y="2900"/>
                    <a:pt x="8400" y="2968"/>
                    <a:pt x="8446" y="3014"/>
                  </a:cubicBezTo>
                  <a:cubicBezTo>
                    <a:pt x="8605" y="3219"/>
                    <a:pt x="8742" y="3402"/>
                    <a:pt x="8834" y="3607"/>
                  </a:cubicBezTo>
                  <a:lnTo>
                    <a:pt x="8879" y="3699"/>
                  </a:lnTo>
                  <a:cubicBezTo>
                    <a:pt x="8902" y="3767"/>
                    <a:pt x="8925" y="3836"/>
                    <a:pt x="8971" y="3904"/>
                  </a:cubicBezTo>
                  <a:lnTo>
                    <a:pt x="8971" y="3927"/>
                  </a:lnTo>
                  <a:cubicBezTo>
                    <a:pt x="8993" y="3973"/>
                    <a:pt x="8993" y="3995"/>
                    <a:pt x="9016" y="4041"/>
                  </a:cubicBezTo>
                  <a:cubicBezTo>
                    <a:pt x="9016" y="4087"/>
                    <a:pt x="9039" y="4132"/>
                    <a:pt x="9039" y="4178"/>
                  </a:cubicBezTo>
                  <a:cubicBezTo>
                    <a:pt x="9062" y="4246"/>
                    <a:pt x="9062" y="4292"/>
                    <a:pt x="9085" y="4361"/>
                  </a:cubicBezTo>
                  <a:cubicBezTo>
                    <a:pt x="9085" y="4429"/>
                    <a:pt x="9107" y="4498"/>
                    <a:pt x="9107" y="4566"/>
                  </a:cubicBezTo>
                  <a:cubicBezTo>
                    <a:pt x="9107" y="4612"/>
                    <a:pt x="9107" y="4680"/>
                    <a:pt x="9130" y="4749"/>
                  </a:cubicBezTo>
                  <a:lnTo>
                    <a:pt x="9130" y="4817"/>
                  </a:lnTo>
                  <a:lnTo>
                    <a:pt x="9130" y="4908"/>
                  </a:lnTo>
                  <a:cubicBezTo>
                    <a:pt x="9153" y="5023"/>
                    <a:pt x="9153" y="5160"/>
                    <a:pt x="9153" y="5274"/>
                  </a:cubicBezTo>
                  <a:cubicBezTo>
                    <a:pt x="9130" y="5365"/>
                    <a:pt x="9107" y="5433"/>
                    <a:pt x="9085" y="5525"/>
                  </a:cubicBezTo>
                  <a:cubicBezTo>
                    <a:pt x="9039" y="5616"/>
                    <a:pt x="9016" y="5707"/>
                    <a:pt x="8993" y="5799"/>
                  </a:cubicBezTo>
                  <a:cubicBezTo>
                    <a:pt x="8971" y="5913"/>
                    <a:pt x="8948" y="6004"/>
                    <a:pt x="8925" y="6095"/>
                  </a:cubicBezTo>
                  <a:cubicBezTo>
                    <a:pt x="8902" y="6164"/>
                    <a:pt x="8879" y="6255"/>
                    <a:pt x="8834" y="6346"/>
                  </a:cubicBezTo>
                  <a:cubicBezTo>
                    <a:pt x="8788" y="6461"/>
                    <a:pt x="8719" y="6597"/>
                    <a:pt x="8628" y="6780"/>
                  </a:cubicBezTo>
                  <a:cubicBezTo>
                    <a:pt x="8605" y="6803"/>
                    <a:pt x="8605" y="6849"/>
                    <a:pt x="8582" y="6894"/>
                  </a:cubicBezTo>
                  <a:cubicBezTo>
                    <a:pt x="8560" y="6917"/>
                    <a:pt x="8537" y="6963"/>
                    <a:pt x="8514" y="6986"/>
                  </a:cubicBezTo>
                  <a:cubicBezTo>
                    <a:pt x="8491" y="7054"/>
                    <a:pt x="8468" y="7100"/>
                    <a:pt x="8423" y="7145"/>
                  </a:cubicBezTo>
                  <a:cubicBezTo>
                    <a:pt x="8400" y="7191"/>
                    <a:pt x="8377" y="7214"/>
                    <a:pt x="8354" y="7259"/>
                  </a:cubicBezTo>
                  <a:cubicBezTo>
                    <a:pt x="8309" y="7328"/>
                    <a:pt x="8263" y="7396"/>
                    <a:pt x="8263" y="7488"/>
                  </a:cubicBezTo>
                  <a:cubicBezTo>
                    <a:pt x="8286" y="7533"/>
                    <a:pt x="8286" y="7602"/>
                    <a:pt x="8331" y="7670"/>
                  </a:cubicBezTo>
                  <a:cubicBezTo>
                    <a:pt x="8354" y="7693"/>
                    <a:pt x="8377" y="7716"/>
                    <a:pt x="8400" y="7739"/>
                  </a:cubicBezTo>
                  <a:lnTo>
                    <a:pt x="8423" y="7762"/>
                  </a:lnTo>
                  <a:lnTo>
                    <a:pt x="8446" y="7807"/>
                  </a:lnTo>
                  <a:lnTo>
                    <a:pt x="8468" y="7830"/>
                  </a:lnTo>
                  <a:cubicBezTo>
                    <a:pt x="8491" y="7853"/>
                    <a:pt x="8514" y="7899"/>
                    <a:pt x="8560" y="7944"/>
                  </a:cubicBezTo>
                  <a:cubicBezTo>
                    <a:pt x="8582" y="7967"/>
                    <a:pt x="8582" y="7990"/>
                    <a:pt x="8605" y="8013"/>
                  </a:cubicBezTo>
                  <a:cubicBezTo>
                    <a:pt x="8605" y="8035"/>
                    <a:pt x="8628" y="8035"/>
                    <a:pt x="8628" y="8058"/>
                  </a:cubicBezTo>
                  <a:lnTo>
                    <a:pt x="8651" y="8081"/>
                  </a:lnTo>
                  <a:cubicBezTo>
                    <a:pt x="8674" y="8127"/>
                    <a:pt x="8697" y="8172"/>
                    <a:pt x="8742" y="8218"/>
                  </a:cubicBezTo>
                  <a:lnTo>
                    <a:pt x="8765" y="8241"/>
                  </a:lnTo>
                  <a:cubicBezTo>
                    <a:pt x="8765" y="8264"/>
                    <a:pt x="8788" y="8287"/>
                    <a:pt x="8788" y="8309"/>
                  </a:cubicBezTo>
                  <a:cubicBezTo>
                    <a:pt x="8811" y="8332"/>
                    <a:pt x="8834" y="8378"/>
                    <a:pt x="8856" y="8424"/>
                  </a:cubicBezTo>
                  <a:lnTo>
                    <a:pt x="8879" y="8469"/>
                  </a:lnTo>
                  <a:cubicBezTo>
                    <a:pt x="8902" y="8515"/>
                    <a:pt x="8925" y="8583"/>
                    <a:pt x="8971" y="8652"/>
                  </a:cubicBezTo>
                  <a:cubicBezTo>
                    <a:pt x="8971" y="8675"/>
                    <a:pt x="8993" y="8697"/>
                    <a:pt x="8993" y="8697"/>
                  </a:cubicBezTo>
                  <a:cubicBezTo>
                    <a:pt x="8993" y="8720"/>
                    <a:pt x="9016" y="8720"/>
                    <a:pt x="9016" y="8743"/>
                  </a:cubicBezTo>
                  <a:cubicBezTo>
                    <a:pt x="9062" y="8789"/>
                    <a:pt x="9130" y="8812"/>
                    <a:pt x="9176" y="8812"/>
                  </a:cubicBezTo>
                  <a:cubicBezTo>
                    <a:pt x="9199" y="8812"/>
                    <a:pt x="9222" y="8812"/>
                    <a:pt x="9244" y="8789"/>
                  </a:cubicBezTo>
                  <a:lnTo>
                    <a:pt x="9153" y="8789"/>
                  </a:lnTo>
                  <a:cubicBezTo>
                    <a:pt x="9153" y="8789"/>
                    <a:pt x="9130" y="8766"/>
                    <a:pt x="9130" y="8766"/>
                  </a:cubicBezTo>
                  <a:cubicBezTo>
                    <a:pt x="9130" y="8743"/>
                    <a:pt x="9130" y="8743"/>
                    <a:pt x="9130" y="8720"/>
                  </a:cubicBezTo>
                  <a:cubicBezTo>
                    <a:pt x="9153" y="8697"/>
                    <a:pt x="9176" y="8675"/>
                    <a:pt x="9176" y="8652"/>
                  </a:cubicBezTo>
                  <a:lnTo>
                    <a:pt x="9199" y="8629"/>
                  </a:lnTo>
                  <a:cubicBezTo>
                    <a:pt x="9222" y="8583"/>
                    <a:pt x="9244" y="8560"/>
                    <a:pt x="9267" y="8538"/>
                  </a:cubicBezTo>
                  <a:cubicBezTo>
                    <a:pt x="9290" y="8492"/>
                    <a:pt x="9336" y="8446"/>
                    <a:pt x="9359" y="8424"/>
                  </a:cubicBezTo>
                  <a:cubicBezTo>
                    <a:pt x="9359" y="8378"/>
                    <a:pt x="9336" y="8332"/>
                    <a:pt x="9336" y="8287"/>
                  </a:cubicBezTo>
                  <a:cubicBezTo>
                    <a:pt x="9336" y="8264"/>
                    <a:pt x="9313" y="8264"/>
                    <a:pt x="9313" y="8241"/>
                  </a:cubicBezTo>
                  <a:lnTo>
                    <a:pt x="9336" y="8195"/>
                  </a:lnTo>
                  <a:cubicBezTo>
                    <a:pt x="9359" y="8150"/>
                    <a:pt x="9404" y="8104"/>
                    <a:pt x="9427" y="8058"/>
                  </a:cubicBezTo>
                  <a:cubicBezTo>
                    <a:pt x="9450" y="8035"/>
                    <a:pt x="9473" y="7990"/>
                    <a:pt x="9496" y="7967"/>
                  </a:cubicBezTo>
                  <a:cubicBezTo>
                    <a:pt x="9564" y="7853"/>
                    <a:pt x="9632" y="7739"/>
                    <a:pt x="9701" y="7647"/>
                  </a:cubicBezTo>
                  <a:cubicBezTo>
                    <a:pt x="9769" y="7511"/>
                    <a:pt x="9838" y="7374"/>
                    <a:pt x="9906" y="7282"/>
                  </a:cubicBezTo>
                  <a:cubicBezTo>
                    <a:pt x="9952" y="7168"/>
                    <a:pt x="9998" y="7031"/>
                    <a:pt x="10066" y="6894"/>
                  </a:cubicBezTo>
                  <a:cubicBezTo>
                    <a:pt x="10089" y="6849"/>
                    <a:pt x="10112" y="6803"/>
                    <a:pt x="10135" y="6757"/>
                  </a:cubicBezTo>
                  <a:cubicBezTo>
                    <a:pt x="10135" y="6734"/>
                    <a:pt x="10135" y="6712"/>
                    <a:pt x="10135" y="6689"/>
                  </a:cubicBezTo>
                  <a:cubicBezTo>
                    <a:pt x="10157" y="6666"/>
                    <a:pt x="10157" y="6643"/>
                    <a:pt x="10157" y="6620"/>
                  </a:cubicBezTo>
                  <a:lnTo>
                    <a:pt x="10203" y="6552"/>
                  </a:lnTo>
                  <a:cubicBezTo>
                    <a:pt x="10226" y="6461"/>
                    <a:pt x="10272" y="6369"/>
                    <a:pt x="10294" y="6255"/>
                  </a:cubicBezTo>
                  <a:cubicBezTo>
                    <a:pt x="10340" y="6141"/>
                    <a:pt x="10363" y="6027"/>
                    <a:pt x="10363" y="5867"/>
                  </a:cubicBezTo>
                  <a:lnTo>
                    <a:pt x="10363" y="5890"/>
                  </a:lnTo>
                  <a:cubicBezTo>
                    <a:pt x="10386" y="5799"/>
                    <a:pt x="10409" y="5684"/>
                    <a:pt x="10431" y="5593"/>
                  </a:cubicBezTo>
                  <a:cubicBezTo>
                    <a:pt x="10454" y="5525"/>
                    <a:pt x="10454" y="5456"/>
                    <a:pt x="10477" y="5388"/>
                  </a:cubicBezTo>
                  <a:lnTo>
                    <a:pt x="10523" y="5251"/>
                  </a:lnTo>
                  <a:lnTo>
                    <a:pt x="10523" y="5205"/>
                  </a:lnTo>
                  <a:cubicBezTo>
                    <a:pt x="10568" y="5091"/>
                    <a:pt x="10591" y="4977"/>
                    <a:pt x="10591" y="4863"/>
                  </a:cubicBezTo>
                  <a:cubicBezTo>
                    <a:pt x="10614" y="4771"/>
                    <a:pt x="10591" y="4657"/>
                    <a:pt x="10591" y="4566"/>
                  </a:cubicBezTo>
                  <a:cubicBezTo>
                    <a:pt x="10614" y="4543"/>
                    <a:pt x="10614" y="4498"/>
                    <a:pt x="10591" y="4452"/>
                  </a:cubicBezTo>
                  <a:cubicBezTo>
                    <a:pt x="10591" y="4429"/>
                    <a:pt x="10591" y="4429"/>
                    <a:pt x="10591" y="4406"/>
                  </a:cubicBezTo>
                  <a:cubicBezTo>
                    <a:pt x="10568" y="4315"/>
                    <a:pt x="10568" y="4246"/>
                    <a:pt x="10568" y="4178"/>
                  </a:cubicBezTo>
                  <a:lnTo>
                    <a:pt x="10568" y="4087"/>
                  </a:lnTo>
                  <a:cubicBezTo>
                    <a:pt x="10568" y="3950"/>
                    <a:pt x="10523" y="3836"/>
                    <a:pt x="10477" y="3722"/>
                  </a:cubicBezTo>
                  <a:cubicBezTo>
                    <a:pt x="10477" y="3676"/>
                    <a:pt x="10454" y="3630"/>
                    <a:pt x="10454" y="3607"/>
                  </a:cubicBezTo>
                  <a:lnTo>
                    <a:pt x="10431" y="3539"/>
                  </a:lnTo>
                  <a:cubicBezTo>
                    <a:pt x="10409" y="3448"/>
                    <a:pt x="10363" y="3379"/>
                    <a:pt x="10340" y="3288"/>
                  </a:cubicBezTo>
                  <a:lnTo>
                    <a:pt x="10317" y="3265"/>
                  </a:lnTo>
                  <a:cubicBezTo>
                    <a:pt x="10272" y="3174"/>
                    <a:pt x="10226" y="3082"/>
                    <a:pt x="10180" y="2991"/>
                  </a:cubicBezTo>
                  <a:cubicBezTo>
                    <a:pt x="10180" y="2991"/>
                    <a:pt x="10157" y="2968"/>
                    <a:pt x="10157" y="2968"/>
                  </a:cubicBezTo>
                  <a:cubicBezTo>
                    <a:pt x="10135" y="2877"/>
                    <a:pt x="10089" y="2809"/>
                    <a:pt x="10043" y="2717"/>
                  </a:cubicBezTo>
                  <a:cubicBezTo>
                    <a:pt x="9998" y="2649"/>
                    <a:pt x="9952" y="2580"/>
                    <a:pt x="9884" y="2512"/>
                  </a:cubicBezTo>
                  <a:cubicBezTo>
                    <a:pt x="9838" y="2420"/>
                    <a:pt x="9769" y="2329"/>
                    <a:pt x="9701" y="2261"/>
                  </a:cubicBezTo>
                  <a:cubicBezTo>
                    <a:pt x="9632" y="2192"/>
                    <a:pt x="9564" y="2147"/>
                    <a:pt x="9518" y="2078"/>
                  </a:cubicBezTo>
                  <a:cubicBezTo>
                    <a:pt x="9427" y="2010"/>
                    <a:pt x="9359" y="1941"/>
                    <a:pt x="9290" y="1873"/>
                  </a:cubicBezTo>
                  <a:cubicBezTo>
                    <a:pt x="9199" y="1804"/>
                    <a:pt x="9107" y="1759"/>
                    <a:pt x="9016" y="1713"/>
                  </a:cubicBezTo>
                  <a:cubicBezTo>
                    <a:pt x="8971" y="1667"/>
                    <a:pt x="8902" y="1622"/>
                    <a:pt x="8834" y="1599"/>
                  </a:cubicBezTo>
                  <a:cubicBezTo>
                    <a:pt x="8742" y="1530"/>
                    <a:pt x="8651" y="1485"/>
                    <a:pt x="8560" y="1439"/>
                  </a:cubicBezTo>
                  <a:cubicBezTo>
                    <a:pt x="8468" y="1393"/>
                    <a:pt x="8400" y="1348"/>
                    <a:pt x="8331" y="1279"/>
                  </a:cubicBezTo>
                  <a:cubicBezTo>
                    <a:pt x="8240" y="1234"/>
                    <a:pt x="8172" y="1188"/>
                    <a:pt x="8080" y="1119"/>
                  </a:cubicBezTo>
                  <a:cubicBezTo>
                    <a:pt x="7943" y="1051"/>
                    <a:pt x="7806" y="982"/>
                    <a:pt x="7601" y="891"/>
                  </a:cubicBezTo>
                  <a:cubicBezTo>
                    <a:pt x="7510" y="846"/>
                    <a:pt x="7418" y="800"/>
                    <a:pt x="7304" y="777"/>
                  </a:cubicBezTo>
                  <a:cubicBezTo>
                    <a:pt x="7281" y="709"/>
                    <a:pt x="7236" y="663"/>
                    <a:pt x="7145" y="640"/>
                  </a:cubicBezTo>
                  <a:cubicBezTo>
                    <a:pt x="7099" y="594"/>
                    <a:pt x="7053" y="572"/>
                    <a:pt x="7008" y="572"/>
                  </a:cubicBezTo>
                  <a:cubicBezTo>
                    <a:pt x="6893" y="526"/>
                    <a:pt x="6779" y="480"/>
                    <a:pt x="6665" y="435"/>
                  </a:cubicBezTo>
                  <a:cubicBezTo>
                    <a:pt x="6505" y="366"/>
                    <a:pt x="6323" y="321"/>
                    <a:pt x="6163" y="275"/>
                  </a:cubicBezTo>
                  <a:lnTo>
                    <a:pt x="6095" y="252"/>
                  </a:lnTo>
                  <a:cubicBezTo>
                    <a:pt x="5866" y="206"/>
                    <a:pt x="5684" y="161"/>
                    <a:pt x="5501" y="138"/>
                  </a:cubicBezTo>
                  <a:cubicBezTo>
                    <a:pt x="5318" y="92"/>
                    <a:pt x="5136" y="69"/>
                    <a:pt x="4953" y="47"/>
                  </a:cubicBezTo>
                  <a:lnTo>
                    <a:pt x="4885" y="24"/>
                  </a:lnTo>
                  <a:cubicBezTo>
                    <a:pt x="4748" y="24"/>
                    <a:pt x="4611" y="1"/>
                    <a:pt x="4474"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24"/>
            <p:cNvSpPr/>
            <p:nvPr/>
          </p:nvSpPr>
          <p:spPr>
            <a:xfrm>
              <a:off x="6947600" y="1952750"/>
              <a:ext cx="121000" cy="432225"/>
            </a:xfrm>
            <a:custGeom>
              <a:avLst/>
              <a:gdLst/>
              <a:ahLst/>
              <a:cxnLst/>
              <a:rect l="l" t="t" r="r" b="b"/>
              <a:pathLst>
                <a:path w="4840" h="17289" extrusionOk="0">
                  <a:moveTo>
                    <a:pt x="3448" y="1"/>
                  </a:moveTo>
                  <a:cubicBezTo>
                    <a:pt x="3448" y="1"/>
                    <a:pt x="3425" y="23"/>
                    <a:pt x="3425" y="23"/>
                  </a:cubicBezTo>
                  <a:cubicBezTo>
                    <a:pt x="3402" y="23"/>
                    <a:pt x="3379" y="46"/>
                    <a:pt x="3379" y="92"/>
                  </a:cubicBezTo>
                  <a:cubicBezTo>
                    <a:pt x="3379" y="160"/>
                    <a:pt x="3402" y="229"/>
                    <a:pt x="3425" y="297"/>
                  </a:cubicBezTo>
                  <a:cubicBezTo>
                    <a:pt x="3448" y="366"/>
                    <a:pt x="3470" y="411"/>
                    <a:pt x="3470" y="480"/>
                  </a:cubicBezTo>
                  <a:cubicBezTo>
                    <a:pt x="3493" y="548"/>
                    <a:pt x="3516" y="594"/>
                    <a:pt x="3539" y="662"/>
                  </a:cubicBezTo>
                  <a:cubicBezTo>
                    <a:pt x="3585" y="799"/>
                    <a:pt x="3630" y="936"/>
                    <a:pt x="3676" y="1073"/>
                  </a:cubicBezTo>
                  <a:cubicBezTo>
                    <a:pt x="3656" y="1053"/>
                    <a:pt x="3653" y="1051"/>
                    <a:pt x="3653" y="1051"/>
                  </a:cubicBezTo>
                  <a:lnTo>
                    <a:pt x="3653" y="1051"/>
                  </a:lnTo>
                  <a:cubicBezTo>
                    <a:pt x="3676" y="1073"/>
                    <a:pt x="3676" y="1096"/>
                    <a:pt x="3676" y="1119"/>
                  </a:cubicBezTo>
                  <a:cubicBezTo>
                    <a:pt x="3699" y="1142"/>
                    <a:pt x="3699" y="1165"/>
                    <a:pt x="3699" y="1165"/>
                  </a:cubicBezTo>
                  <a:cubicBezTo>
                    <a:pt x="3699" y="1210"/>
                    <a:pt x="3699" y="1233"/>
                    <a:pt x="3699" y="1279"/>
                  </a:cubicBezTo>
                  <a:cubicBezTo>
                    <a:pt x="3721" y="1324"/>
                    <a:pt x="3721" y="1347"/>
                    <a:pt x="3721" y="1393"/>
                  </a:cubicBezTo>
                  <a:cubicBezTo>
                    <a:pt x="3744" y="1461"/>
                    <a:pt x="3744" y="1530"/>
                    <a:pt x="3767" y="1598"/>
                  </a:cubicBezTo>
                  <a:cubicBezTo>
                    <a:pt x="3790" y="1758"/>
                    <a:pt x="3813" y="1895"/>
                    <a:pt x="3836" y="2055"/>
                  </a:cubicBezTo>
                  <a:cubicBezTo>
                    <a:pt x="3858" y="2192"/>
                    <a:pt x="3904" y="2352"/>
                    <a:pt x="3927" y="2489"/>
                  </a:cubicBezTo>
                  <a:cubicBezTo>
                    <a:pt x="3950" y="2580"/>
                    <a:pt x="3973" y="2648"/>
                    <a:pt x="3995" y="2740"/>
                  </a:cubicBezTo>
                  <a:cubicBezTo>
                    <a:pt x="3995" y="2762"/>
                    <a:pt x="3995" y="2785"/>
                    <a:pt x="3995" y="2831"/>
                  </a:cubicBezTo>
                  <a:cubicBezTo>
                    <a:pt x="3950" y="2854"/>
                    <a:pt x="3927" y="2899"/>
                    <a:pt x="3927" y="2968"/>
                  </a:cubicBezTo>
                  <a:cubicBezTo>
                    <a:pt x="3904" y="3036"/>
                    <a:pt x="3927" y="3105"/>
                    <a:pt x="3927" y="3173"/>
                  </a:cubicBezTo>
                  <a:lnTo>
                    <a:pt x="3927" y="3356"/>
                  </a:lnTo>
                  <a:cubicBezTo>
                    <a:pt x="3950" y="3447"/>
                    <a:pt x="3950" y="3516"/>
                    <a:pt x="3973" y="3607"/>
                  </a:cubicBezTo>
                  <a:cubicBezTo>
                    <a:pt x="3973" y="3698"/>
                    <a:pt x="3973" y="3790"/>
                    <a:pt x="3973" y="3881"/>
                  </a:cubicBezTo>
                  <a:cubicBezTo>
                    <a:pt x="3973" y="3949"/>
                    <a:pt x="3973" y="3995"/>
                    <a:pt x="3973" y="4063"/>
                  </a:cubicBezTo>
                  <a:cubicBezTo>
                    <a:pt x="3973" y="4132"/>
                    <a:pt x="3973" y="4178"/>
                    <a:pt x="3973" y="4246"/>
                  </a:cubicBezTo>
                  <a:cubicBezTo>
                    <a:pt x="3973" y="4360"/>
                    <a:pt x="3973" y="4474"/>
                    <a:pt x="3973" y="4588"/>
                  </a:cubicBezTo>
                  <a:cubicBezTo>
                    <a:pt x="3950" y="4794"/>
                    <a:pt x="3950" y="4999"/>
                    <a:pt x="3950" y="5205"/>
                  </a:cubicBezTo>
                  <a:cubicBezTo>
                    <a:pt x="3927" y="5410"/>
                    <a:pt x="3927" y="5616"/>
                    <a:pt x="3904" y="5798"/>
                  </a:cubicBezTo>
                  <a:cubicBezTo>
                    <a:pt x="3904" y="5889"/>
                    <a:pt x="3904" y="5981"/>
                    <a:pt x="3904" y="6072"/>
                  </a:cubicBezTo>
                  <a:cubicBezTo>
                    <a:pt x="3904" y="6118"/>
                    <a:pt x="3904" y="6141"/>
                    <a:pt x="3881" y="6186"/>
                  </a:cubicBezTo>
                  <a:cubicBezTo>
                    <a:pt x="3881" y="6232"/>
                    <a:pt x="3881" y="6300"/>
                    <a:pt x="3881" y="6369"/>
                  </a:cubicBezTo>
                  <a:cubicBezTo>
                    <a:pt x="3881" y="6392"/>
                    <a:pt x="3881" y="6392"/>
                    <a:pt x="3881" y="6414"/>
                  </a:cubicBezTo>
                  <a:cubicBezTo>
                    <a:pt x="3836" y="6620"/>
                    <a:pt x="3813" y="6825"/>
                    <a:pt x="3767" y="7031"/>
                  </a:cubicBezTo>
                  <a:cubicBezTo>
                    <a:pt x="3744" y="7213"/>
                    <a:pt x="3699" y="7396"/>
                    <a:pt x="3676" y="7579"/>
                  </a:cubicBezTo>
                  <a:cubicBezTo>
                    <a:pt x="3653" y="7693"/>
                    <a:pt x="3607" y="7807"/>
                    <a:pt x="3585" y="7898"/>
                  </a:cubicBezTo>
                  <a:cubicBezTo>
                    <a:pt x="3585" y="7944"/>
                    <a:pt x="3585" y="7989"/>
                    <a:pt x="3562" y="8035"/>
                  </a:cubicBezTo>
                  <a:cubicBezTo>
                    <a:pt x="3539" y="8126"/>
                    <a:pt x="3516" y="8218"/>
                    <a:pt x="3493" y="8309"/>
                  </a:cubicBezTo>
                  <a:cubicBezTo>
                    <a:pt x="3493" y="8355"/>
                    <a:pt x="3493" y="8377"/>
                    <a:pt x="3470" y="8423"/>
                  </a:cubicBezTo>
                  <a:cubicBezTo>
                    <a:pt x="3470" y="8492"/>
                    <a:pt x="3448" y="8583"/>
                    <a:pt x="3425" y="8651"/>
                  </a:cubicBezTo>
                  <a:cubicBezTo>
                    <a:pt x="3402" y="8674"/>
                    <a:pt x="3402" y="8697"/>
                    <a:pt x="3379" y="8720"/>
                  </a:cubicBezTo>
                  <a:cubicBezTo>
                    <a:pt x="3356" y="8788"/>
                    <a:pt x="3333" y="8834"/>
                    <a:pt x="3311" y="8902"/>
                  </a:cubicBezTo>
                  <a:cubicBezTo>
                    <a:pt x="3265" y="8971"/>
                    <a:pt x="3242" y="9039"/>
                    <a:pt x="3219" y="9108"/>
                  </a:cubicBezTo>
                  <a:cubicBezTo>
                    <a:pt x="3219" y="9153"/>
                    <a:pt x="3197" y="9199"/>
                    <a:pt x="3174" y="9268"/>
                  </a:cubicBezTo>
                  <a:cubicBezTo>
                    <a:pt x="3151" y="9359"/>
                    <a:pt x="3105" y="9450"/>
                    <a:pt x="3082" y="9542"/>
                  </a:cubicBezTo>
                  <a:cubicBezTo>
                    <a:pt x="3014" y="9770"/>
                    <a:pt x="2945" y="9998"/>
                    <a:pt x="2877" y="10226"/>
                  </a:cubicBezTo>
                  <a:cubicBezTo>
                    <a:pt x="2854" y="10318"/>
                    <a:pt x="2831" y="10409"/>
                    <a:pt x="2786" y="10500"/>
                  </a:cubicBezTo>
                  <a:cubicBezTo>
                    <a:pt x="2740" y="10591"/>
                    <a:pt x="2694" y="10683"/>
                    <a:pt x="2649" y="10751"/>
                  </a:cubicBezTo>
                  <a:cubicBezTo>
                    <a:pt x="2603" y="10843"/>
                    <a:pt x="2557" y="10934"/>
                    <a:pt x="2512" y="11048"/>
                  </a:cubicBezTo>
                  <a:cubicBezTo>
                    <a:pt x="2398" y="11253"/>
                    <a:pt x="2306" y="11459"/>
                    <a:pt x="2215" y="11687"/>
                  </a:cubicBezTo>
                  <a:cubicBezTo>
                    <a:pt x="2032" y="12052"/>
                    <a:pt x="1873" y="12417"/>
                    <a:pt x="1736" y="12806"/>
                  </a:cubicBezTo>
                  <a:cubicBezTo>
                    <a:pt x="1690" y="12920"/>
                    <a:pt x="1644" y="13034"/>
                    <a:pt x="1599" y="13148"/>
                  </a:cubicBezTo>
                  <a:cubicBezTo>
                    <a:pt x="1576" y="13216"/>
                    <a:pt x="1553" y="13262"/>
                    <a:pt x="1553" y="13308"/>
                  </a:cubicBezTo>
                  <a:cubicBezTo>
                    <a:pt x="1530" y="13353"/>
                    <a:pt x="1530" y="13376"/>
                    <a:pt x="1530" y="13399"/>
                  </a:cubicBezTo>
                  <a:lnTo>
                    <a:pt x="1507" y="13467"/>
                  </a:lnTo>
                  <a:cubicBezTo>
                    <a:pt x="1485" y="13490"/>
                    <a:pt x="1485" y="13536"/>
                    <a:pt x="1462" y="13582"/>
                  </a:cubicBezTo>
                  <a:cubicBezTo>
                    <a:pt x="1462" y="13604"/>
                    <a:pt x="1462" y="13627"/>
                    <a:pt x="1485" y="13650"/>
                  </a:cubicBezTo>
                  <a:cubicBezTo>
                    <a:pt x="1462" y="13719"/>
                    <a:pt x="1439" y="13764"/>
                    <a:pt x="1393" y="13810"/>
                  </a:cubicBezTo>
                  <a:cubicBezTo>
                    <a:pt x="1348" y="13901"/>
                    <a:pt x="1302" y="13970"/>
                    <a:pt x="1279" y="14038"/>
                  </a:cubicBezTo>
                  <a:cubicBezTo>
                    <a:pt x="1234" y="14084"/>
                    <a:pt x="1211" y="14129"/>
                    <a:pt x="1188" y="14198"/>
                  </a:cubicBezTo>
                  <a:cubicBezTo>
                    <a:pt x="1165" y="14266"/>
                    <a:pt x="1119" y="14312"/>
                    <a:pt x="1097" y="14380"/>
                  </a:cubicBezTo>
                  <a:cubicBezTo>
                    <a:pt x="1051" y="14472"/>
                    <a:pt x="1005" y="14563"/>
                    <a:pt x="960" y="14654"/>
                  </a:cubicBezTo>
                  <a:cubicBezTo>
                    <a:pt x="914" y="14746"/>
                    <a:pt x="891" y="14837"/>
                    <a:pt x="845" y="14928"/>
                  </a:cubicBezTo>
                  <a:cubicBezTo>
                    <a:pt x="845" y="14928"/>
                    <a:pt x="845" y="14951"/>
                    <a:pt x="845" y="14951"/>
                  </a:cubicBezTo>
                  <a:cubicBezTo>
                    <a:pt x="754" y="15088"/>
                    <a:pt x="709" y="15248"/>
                    <a:pt x="640" y="15385"/>
                  </a:cubicBezTo>
                  <a:cubicBezTo>
                    <a:pt x="572" y="15499"/>
                    <a:pt x="503" y="15613"/>
                    <a:pt x="435" y="15727"/>
                  </a:cubicBezTo>
                  <a:cubicBezTo>
                    <a:pt x="389" y="15841"/>
                    <a:pt x="321" y="15978"/>
                    <a:pt x="252" y="16092"/>
                  </a:cubicBezTo>
                  <a:cubicBezTo>
                    <a:pt x="206" y="16138"/>
                    <a:pt x="184" y="16206"/>
                    <a:pt x="138" y="16275"/>
                  </a:cubicBezTo>
                  <a:cubicBezTo>
                    <a:pt x="138" y="16298"/>
                    <a:pt x="115" y="16321"/>
                    <a:pt x="92" y="16343"/>
                  </a:cubicBezTo>
                  <a:cubicBezTo>
                    <a:pt x="92" y="16366"/>
                    <a:pt x="92" y="16366"/>
                    <a:pt x="69" y="16389"/>
                  </a:cubicBezTo>
                  <a:cubicBezTo>
                    <a:pt x="69" y="16412"/>
                    <a:pt x="47" y="16435"/>
                    <a:pt x="47" y="16458"/>
                  </a:cubicBezTo>
                  <a:cubicBezTo>
                    <a:pt x="24" y="16458"/>
                    <a:pt x="24" y="16480"/>
                    <a:pt x="24" y="16480"/>
                  </a:cubicBezTo>
                  <a:cubicBezTo>
                    <a:pt x="24" y="16503"/>
                    <a:pt x="1" y="16526"/>
                    <a:pt x="1" y="16549"/>
                  </a:cubicBezTo>
                  <a:cubicBezTo>
                    <a:pt x="1" y="16572"/>
                    <a:pt x="1" y="16617"/>
                    <a:pt x="24" y="16640"/>
                  </a:cubicBezTo>
                  <a:cubicBezTo>
                    <a:pt x="47" y="16686"/>
                    <a:pt x="92" y="16709"/>
                    <a:pt x="138" y="16731"/>
                  </a:cubicBezTo>
                  <a:cubicBezTo>
                    <a:pt x="138" y="16754"/>
                    <a:pt x="115" y="16777"/>
                    <a:pt x="115" y="16800"/>
                  </a:cubicBezTo>
                  <a:cubicBezTo>
                    <a:pt x="115" y="16846"/>
                    <a:pt x="92" y="16891"/>
                    <a:pt x="115" y="16914"/>
                  </a:cubicBezTo>
                  <a:cubicBezTo>
                    <a:pt x="115" y="16960"/>
                    <a:pt x="138" y="16983"/>
                    <a:pt x="161" y="17005"/>
                  </a:cubicBezTo>
                  <a:cubicBezTo>
                    <a:pt x="161" y="17028"/>
                    <a:pt x="184" y="17051"/>
                    <a:pt x="206" y="17051"/>
                  </a:cubicBezTo>
                  <a:cubicBezTo>
                    <a:pt x="229" y="17074"/>
                    <a:pt x="275" y="17097"/>
                    <a:pt x="298" y="17097"/>
                  </a:cubicBezTo>
                  <a:cubicBezTo>
                    <a:pt x="343" y="17097"/>
                    <a:pt x="389" y="17074"/>
                    <a:pt x="435" y="17074"/>
                  </a:cubicBezTo>
                  <a:cubicBezTo>
                    <a:pt x="457" y="17051"/>
                    <a:pt x="480" y="17028"/>
                    <a:pt x="503" y="17005"/>
                  </a:cubicBezTo>
                  <a:cubicBezTo>
                    <a:pt x="526" y="17028"/>
                    <a:pt x="572" y="17051"/>
                    <a:pt x="594" y="17051"/>
                  </a:cubicBezTo>
                  <a:cubicBezTo>
                    <a:pt x="594" y="17074"/>
                    <a:pt x="594" y="17097"/>
                    <a:pt x="617" y="17119"/>
                  </a:cubicBezTo>
                  <a:cubicBezTo>
                    <a:pt x="617" y="17165"/>
                    <a:pt x="617" y="17188"/>
                    <a:pt x="640" y="17211"/>
                  </a:cubicBezTo>
                  <a:cubicBezTo>
                    <a:pt x="663" y="17234"/>
                    <a:pt x="709" y="17256"/>
                    <a:pt x="731" y="17279"/>
                  </a:cubicBezTo>
                  <a:cubicBezTo>
                    <a:pt x="750" y="17285"/>
                    <a:pt x="768" y="17288"/>
                    <a:pt x="786" y="17288"/>
                  </a:cubicBezTo>
                  <a:cubicBezTo>
                    <a:pt x="835" y="17288"/>
                    <a:pt x="881" y="17267"/>
                    <a:pt x="914" y="17234"/>
                  </a:cubicBezTo>
                  <a:cubicBezTo>
                    <a:pt x="982" y="17188"/>
                    <a:pt x="1028" y="17119"/>
                    <a:pt x="1074" y="17051"/>
                  </a:cubicBezTo>
                  <a:cubicBezTo>
                    <a:pt x="1097" y="17005"/>
                    <a:pt x="1119" y="16983"/>
                    <a:pt x="1142" y="16937"/>
                  </a:cubicBezTo>
                  <a:cubicBezTo>
                    <a:pt x="1165" y="16914"/>
                    <a:pt x="1188" y="16891"/>
                    <a:pt x="1188" y="16868"/>
                  </a:cubicBezTo>
                  <a:cubicBezTo>
                    <a:pt x="1211" y="16846"/>
                    <a:pt x="1234" y="16846"/>
                    <a:pt x="1256" y="16823"/>
                  </a:cubicBezTo>
                  <a:cubicBezTo>
                    <a:pt x="1279" y="16800"/>
                    <a:pt x="1302" y="16754"/>
                    <a:pt x="1325" y="16731"/>
                  </a:cubicBezTo>
                  <a:cubicBezTo>
                    <a:pt x="1348" y="16686"/>
                    <a:pt x="1370" y="16640"/>
                    <a:pt x="1416" y="16617"/>
                  </a:cubicBezTo>
                  <a:cubicBezTo>
                    <a:pt x="1439" y="16549"/>
                    <a:pt x="1462" y="16503"/>
                    <a:pt x="1507" y="16458"/>
                  </a:cubicBezTo>
                  <a:cubicBezTo>
                    <a:pt x="1553" y="16366"/>
                    <a:pt x="1622" y="16275"/>
                    <a:pt x="1667" y="16184"/>
                  </a:cubicBezTo>
                  <a:cubicBezTo>
                    <a:pt x="1781" y="16001"/>
                    <a:pt x="1873" y="15841"/>
                    <a:pt x="1964" y="15659"/>
                  </a:cubicBezTo>
                  <a:cubicBezTo>
                    <a:pt x="2078" y="15476"/>
                    <a:pt x="2192" y="15293"/>
                    <a:pt x="2283" y="15111"/>
                  </a:cubicBezTo>
                  <a:cubicBezTo>
                    <a:pt x="2398" y="14905"/>
                    <a:pt x="2512" y="14723"/>
                    <a:pt x="2603" y="14517"/>
                  </a:cubicBezTo>
                  <a:cubicBezTo>
                    <a:pt x="2649" y="14426"/>
                    <a:pt x="2694" y="14312"/>
                    <a:pt x="2740" y="14221"/>
                  </a:cubicBezTo>
                  <a:cubicBezTo>
                    <a:pt x="2786" y="14107"/>
                    <a:pt x="2831" y="14015"/>
                    <a:pt x="2877" y="13924"/>
                  </a:cubicBezTo>
                  <a:cubicBezTo>
                    <a:pt x="2923" y="13833"/>
                    <a:pt x="2968" y="13741"/>
                    <a:pt x="3014" y="13650"/>
                  </a:cubicBezTo>
                  <a:cubicBezTo>
                    <a:pt x="3037" y="13627"/>
                    <a:pt x="3082" y="13604"/>
                    <a:pt x="3105" y="13536"/>
                  </a:cubicBezTo>
                  <a:cubicBezTo>
                    <a:pt x="3174" y="13353"/>
                    <a:pt x="3265" y="13125"/>
                    <a:pt x="3333" y="12920"/>
                  </a:cubicBezTo>
                  <a:cubicBezTo>
                    <a:pt x="3402" y="12737"/>
                    <a:pt x="3470" y="12532"/>
                    <a:pt x="3516" y="12349"/>
                  </a:cubicBezTo>
                  <a:cubicBezTo>
                    <a:pt x="3585" y="12166"/>
                    <a:pt x="3653" y="11984"/>
                    <a:pt x="3699" y="11824"/>
                  </a:cubicBezTo>
                  <a:cubicBezTo>
                    <a:pt x="3721" y="11756"/>
                    <a:pt x="3767" y="11687"/>
                    <a:pt x="3790" y="11596"/>
                  </a:cubicBezTo>
                  <a:cubicBezTo>
                    <a:pt x="3790" y="11550"/>
                    <a:pt x="3813" y="11527"/>
                    <a:pt x="3836" y="11482"/>
                  </a:cubicBezTo>
                  <a:cubicBezTo>
                    <a:pt x="3858" y="11413"/>
                    <a:pt x="3881" y="11345"/>
                    <a:pt x="3881" y="11276"/>
                  </a:cubicBezTo>
                  <a:cubicBezTo>
                    <a:pt x="3904" y="11253"/>
                    <a:pt x="3904" y="11208"/>
                    <a:pt x="3904" y="11185"/>
                  </a:cubicBezTo>
                  <a:cubicBezTo>
                    <a:pt x="3927" y="11116"/>
                    <a:pt x="3950" y="11048"/>
                    <a:pt x="3973" y="10980"/>
                  </a:cubicBezTo>
                  <a:cubicBezTo>
                    <a:pt x="3995" y="10957"/>
                    <a:pt x="4018" y="10934"/>
                    <a:pt x="4018" y="10911"/>
                  </a:cubicBezTo>
                  <a:cubicBezTo>
                    <a:pt x="4041" y="10865"/>
                    <a:pt x="4064" y="10820"/>
                    <a:pt x="4064" y="10774"/>
                  </a:cubicBezTo>
                  <a:cubicBezTo>
                    <a:pt x="4087" y="10706"/>
                    <a:pt x="4087" y="10660"/>
                    <a:pt x="4110" y="10614"/>
                  </a:cubicBezTo>
                  <a:cubicBezTo>
                    <a:pt x="4132" y="10500"/>
                    <a:pt x="4155" y="10409"/>
                    <a:pt x="4178" y="10318"/>
                  </a:cubicBezTo>
                  <a:cubicBezTo>
                    <a:pt x="4246" y="10112"/>
                    <a:pt x="4292" y="9884"/>
                    <a:pt x="4338" y="9656"/>
                  </a:cubicBezTo>
                  <a:cubicBezTo>
                    <a:pt x="4383" y="9450"/>
                    <a:pt x="4429" y="9222"/>
                    <a:pt x="4475" y="9017"/>
                  </a:cubicBezTo>
                  <a:cubicBezTo>
                    <a:pt x="4520" y="8788"/>
                    <a:pt x="4543" y="8583"/>
                    <a:pt x="4589" y="8377"/>
                  </a:cubicBezTo>
                  <a:cubicBezTo>
                    <a:pt x="4589" y="8309"/>
                    <a:pt x="4612" y="8240"/>
                    <a:pt x="4612" y="8172"/>
                  </a:cubicBezTo>
                  <a:cubicBezTo>
                    <a:pt x="4612" y="8126"/>
                    <a:pt x="4634" y="8081"/>
                    <a:pt x="4634" y="8035"/>
                  </a:cubicBezTo>
                  <a:cubicBezTo>
                    <a:pt x="4634" y="7967"/>
                    <a:pt x="4657" y="7898"/>
                    <a:pt x="4657" y="7830"/>
                  </a:cubicBezTo>
                  <a:cubicBezTo>
                    <a:pt x="4657" y="7784"/>
                    <a:pt x="4657" y="7761"/>
                    <a:pt x="4634" y="7738"/>
                  </a:cubicBezTo>
                  <a:cubicBezTo>
                    <a:pt x="4657" y="7693"/>
                    <a:pt x="4657" y="7670"/>
                    <a:pt x="4657" y="7624"/>
                  </a:cubicBezTo>
                  <a:cubicBezTo>
                    <a:pt x="4657" y="7579"/>
                    <a:pt x="4657" y="7533"/>
                    <a:pt x="4680" y="7464"/>
                  </a:cubicBezTo>
                  <a:cubicBezTo>
                    <a:pt x="4680" y="7373"/>
                    <a:pt x="4703" y="7282"/>
                    <a:pt x="4703" y="7168"/>
                  </a:cubicBezTo>
                  <a:cubicBezTo>
                    <a:pt x="4726" y="7076"/>
                    <a:pt x="4726" y="6985"/>
                    <a:pt x="4726" y="6894"/>
                  </a:cubicBezTo>
                  <a:cubicBezTo>
                    <a:pt x="4794" y="6871"/>
                    <a:pt x="4817" y="6802"/>
                    <a:pt x="4817" y="6734"/>
                  </a:cubicBezTo>
                  <a:cubicBezTo>
                    <a:pt x="4840" y="6597"/>
                    <a:pt x="4840" y="6460"/>
                    <a:pt x="4840" y="6323"/>
                  </a:cubicBezTo>
                  <a:cubicBezTo>
                    <a:pt x="4840" y="6186"/>
                    <a:pt x="4840" y="6049"/>
                    <a:pt x="4840" y="5912"/>
                  </a:cubicBezTo>
                  <a:cubicBezTo>
                    <a:pt x="4840" y="5798"/>
                    <a:pt x="4840" y="5661"/>
                    <a:pt x="4817" y="5547"/>
                  </a:cubicBezTo>
                  <a:cubicBezTo>
                    <a:pt x="4817" y="5456"/>
                    <a:pt x="4817" y="5364"/>
                    <a:pt x="4817" y="5273"/>
                  </a:cubicBezTo>
                  <a:cubicBezTo>
                    <a:pt x="4817" y="5273"/>
                    <a:pt x="4817" y="5250"/>
                    <a:pt x="4817" y="5250"/>
                  </a:cubicBezTo>
                  <a:cubicBezTo>
                    <a:pt x="4817" y="5136"/>
                    <a:pt x="4817" y="4999"/>
                    <a:pt x="4840" y="4885"/>
                  </a:cubicBezTo>
                  <a:cubicBezTo>
                    <a:pt x="4840" y="4817"/>
                    <a:pt x="4840" y="4725"/>
                    <a:pt x="4840" y="4657"/>
                  </a:cubicBezTo>
                  <a:cubicBezTo>
                    <a:pt x="4840" y="4634"/>
                    <a:pt x="4840" y="4611"/>
                    <a:pt x="4840" y="4566"/>
                  </a:cubicBezTo>
                  <a:cubicBezTo>
                    <a:pt x="4840" y="4543"/>
                    <a:pt x="4840" y="4520"/>
                    <a:pt x="4840" y="4497"/>
                  </a:cubicBezTo>
                  <a:cubicBezTo>
                    <a:pt x="4840" y="4474"/>
                    <a:pt x="4840" y="4429"/>
                    <a:pt x="4840" y="4406"/>
                  </a:cubicBezTo>
                  <a:cubicBezTo>
                    <a:pt x="4840" y="4360"/>
                    <a:pt x="4817" y="4337"/>
                    <a:pt x="4794" y="4315"/>
                  </a:cubicBezTo>
                  <a:cubicBezTo>
                    <a:pt x="4794" y="4292"/>
                    <a:pt x="4771" y="4292"/>
                    <a:pt x="4749" y="4269"/>
                  </a:cubicBezTo>
                  <a:cubicBezTo>
                    <a:pt x="4749" y="4246"/>
                    <a:pt x="4749" y="4200"/>
                    <a:pt x="4726" y="4178"/>
                  </a:cubicBezTo>
                  <a:cubicBezTo>
                    <a:pt x="4726" y="4155"/>
                    <a:pt x="4726" y="4132"/>
                    <a:pt x="4726" y="4109"/>
                  </a:cubicBezTo>
                  <a:cubicBezTo>
                    <a:pt x="4726" y="4041"/>
                    <a:pt x="4726" y="3949"/>
                    <a:pt x="4703" y="3881"/>
                  </a:cubicBezTo>
                  <a:cubicBezTo>
                    <a:pt x="4703" y="3835"/>
                    <a:pt x="4703" y="3790"/>
                    <a:pt x="4703" y="3744"/>
                  </a:cubicBezTo>
                  <a:cubicBezTo>
                    <a:pt x="4703" y="3653"/>
                    <a:pt x="4680" y="3538"/>
                    <a:pt x="4680" y="3447"/>
                  </a:cubicBezTo>
                  <a:cubicBezTo>
                    <a:pt x="4657" y="3242"/>
                    <a:pt x="4612" y="3059"/>
                    <a:pt x="4566" y="2854"/>
                  </a:cubicBezTo>
                  <a:cubicBezTo>
                    <a:pt x="4543" y="2762"/>
                    <a:pt x="4520" y="2694"/>
                    <a:pt x="4498" y="2603"/>
                  </a:cubicBezTo>
                  <a:cubicBezTo>
                    <a:pt x="4475" y="2511"/>
                    <a:pt x="4452" y="2397"/>
                    <a:pt x="4429" y="2283"/>
                  </a:cubicBezTo>
                  <a:cubicBezTo>
                    <a:pt x="4406" y="2192"/>
                    <a:pt x="4383" y="2100"/>
                    <a:pt x="4361" y="1986"/>
                  </a:cubicBezTo>
                  <a:cubicBezTo>
                    <a:pt x="4315" y="1849"/>
                    <a:pt x="4292" y="1712"/>
                    <a:pt x="4224" y="1575"/>
                  </a:cubicBezTo>
                  <a:cubicBezTo>
                    <a:pt x="4201" y="1530"/>
                    <a:pt x="4178" y="1484"/>
                    <a:pt x="4132" y="1484"/>
                  </a:cubicBezTo>
                  <a:cubicBezTo>
                    <a:pt x="4132" y="1484"/>
                    <a:pt x="4132" y="1461"/>
                    <a:pt x="4110" y="1461"/>
                  </a:cubicBezTo>
                  <a:cubicBezTo>
                    <a:pt x="4087" y="1416"/>
                    <a:pt x="4041" y="1370"/>
                    <a:pt x="3995" y="1370"/>
                  </a:cubicBezTo>
                  <a:cubicBezTo>
                    <a:pt x="3995" y="1370"/>
                    <a:pt x="3995" y="1347"/>
                    <a:pt x="3995" y="1347"/>
                  </a:cubicBezTo>
                  <a:cubicBezTo>
                    <a:pt x="3973" y="1256"/>
                    <a:pt x="3950" y="1187"/>
                    <a:pt x="3927" y="1096"/>
                  </a:cubicBezTo>
                  <a:cubicBezTo>
                    <a:pt x="3927" y="1096"/>
                    <a:pt x="3927" y="1073"/>
                    <a:pt x="3904" y="1051"/>
                  </a:cubicBezTo>
                  <a:cubicBezTo>
                    <a:pt x="3904" y="1051"/>
                    <a:pt x="3904" y="1028"/>
                    <a:pt x="3881" y="1028"/>
                  </a:cubicBezTo>
                  <a:cubicBezTo>
                    <a:pt x="3858" y="936"/>
                    <a:pt x="3836" y="845"/>
                    <a:pt x="3813" y="754"/>
                  </a:cubicBezTo>
                  <a:cubicBezTo>
                    <a:pt x="3767" y="662"/>
                    <a:pt x="3721" y="548"/>
                    <a:pt x="3699" y="434"/>
                  </a:cubicBezTo>
                  <a:cubicBezTo>
                    <a:pt x="3676" y="366"/>
                    <a:pt x="3653" y="297"/>
                    <a:pt x="3630" y="229"/>
                  </a:cubicBezTo>
                  <a:cubicBezTo>
                    <a:pt x="3607" y="206"/>
                    <a:pt x="3585" y="183"/>
                    <a:pt x="3539" y="183"/>
                  </a:cubicBezTo>
                  <a:cubicBezTo>
                    <a:pt x="3539" y="138"/>
                    <a:pt x="3516" y="92"/>
                    <a:pt x="3493" y="46"/>
                  </a:cubicBezTo>
                  <a:cubicBezTo>
                    <a:pt x="3493" y="23"/>
                    <a:pt x="3470" y="1"/>
                    <a:pt x="3448"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24"/>
            <p:cNvSpPr/>
            <p:nvPr/>
          </p:nvSpPr>
          <p:spPr>
            <a:xfrm>
              <a:off x="6888825" y="2347625"/>
              <a:ext cx="86775" cy="121000"/>
            </a:xfrm>
            <a:custGeom>
              <a:avLst/>
              <a:gdLst/>
              <a:ahLst/>
              <a:cxnLst/>
              <a:rect l="l" t="t" r="r" b="b"/>
              <a:pathLst>
                <a:path w="3471" h="4840" extrusionOk="0">
                  <a:moveTo>
                    <a:pt x="2900" y="1"/>
                  </a:moveTo>
                  <a:cubicBezTo>
                    <a:pt x="2877" y="1"/>
                    <a:pt x="2831" y="23"/>
                    <a:pt x="2808" y="23"/>
                  </a:cubicBezTo>
                  <a:cubicBezTo>
                    <a:pt x="2808" y="46"/>
                    <a:pt x="2808" y="46"/>
                    <a:pt x="2808" y="46"/>
                  </a:cubicBezTo>
                  <a:lnTo>
                    <a:pt x="2763" y="46"/>
                  </a:lnTo>
                  <a:cubicBezTo>
                    <a:pt x="2740" y="69"/>
                    <a:pt x="2740" y="92"/>
                    <a:pt x="2717" y="115"/>
                  </a:cubicBezTo>
                  <a:cubicBezTo>
                    <a:pt x="2694" y="138"/>
                    <a:pt x="2672" y="160"/>
                    <a:pt x="2672" y="183"/>
                  </a:cubicBezTo>
                  <a:cubicBezTo>
                    <a:pt x="2626" y="252"/>
                    <a:pt x="2580" y="297"/>
                    <a:pt x="2535" y="366"/>
                  </a:cubicBezTo>
                  <a:cubicBezTo>
                    <a:pt x="2466" y="457"/>
                    <a:pt x="2420" y="548"/>
                    <a:pt x="2352" y="640"/>
                  </a:cubicBezTo>
                  <a:cubicBezTo>
                    <a:pt x="2283" y="754"/>
                    <a:pt x="2192" y="891"/>
                    <a:pt x="2124" y="1005"/>
                  </a:cubicBezTo>
                  <a:cubicBezTo>
                    <a:pt x="2101" y="1051"/>
                    <a:pt x="2055" y="1096"/>
                    <a:pt x="2032" y="1142"/>
                  </a:cubicBezTo>
                  <a:cubicBezTo>
                    <a:pt x="1964" y="1256"/>
                    <a:pt x="1895" y="1370"/>
                    <a:pt x="1827" y="1484"/>
                  </a:cubicBezTo>
                  <a:cubicBezTo>
                    <a:pt x="1759" y="1576"/>
                    <a:pt x="1713" y="1667"/>
                    <a:pt x="1667" y="1735"/>
                  </a:cubicBezTo>
                  <a:cubicBezTo>
                    <a:pt x="1576" y="1918"/>
                    <a:pt x="1462" y="2078"/>
                    <a:pt x="1370" y="2238"/>
                  </a:cubicBezTo>
                  <a:cubicBezTo>
                    <a:pt x="1348" y="2283"/>
                    <a:pt x="1325" y="2329"/>
                    <a:pt x="1302" y="2374"/>
                  </a:cubicBezTo>
                  <a:lnTo>
                    <a:pt x="1279" y="2374"/>
                  </a:lnTo>
                  <a:cubicBezTo>
                    <a:pt x="1256" y="2397"/>
                    <a:pt x="1234" y="2420"/>
                    <a:pt x="1234" y="2443"/>
                  </a:cubicBezTo>
                  <a:cubicBezTo>
                    <a:pt x="1211" y="2443"/>
                    <a:pt x="1211" y="2466"/>
                    <a:pt x="1188" y="2489"/>
                  </a:cubicBezTo>
                  <a:cubicBezTo>
                    <a:pt x="1165" y="2511"/>
                    <a:pt x="1142" y="2557"/>
                    <a:pt x="1119" y="2580"/>
                  </a:cubicBezTo>
                  <a:cubicBezTo>
                    <a:pt x="1074" y="2626"/>
                    <a:pt x="1051" y="2671"/>
                    <a:pt x="1005" y="2717"/>
                  </a:cubicBezTo>
                  <a:cubicBezTo>
                    <a:pt x="982" y="2762"/>
                    <a:pt x="937" y="2785"/>
                    <a:pt x="914" y="2831"/>
                  </a:cubicBezTo>
                  <a:cubicBezTo>
                    <a:pt x="868" y="2899"/>
                    <a:pt x="845" y="2945"/>
                    <a:pt x="800" y="2991"/>
                  </a:cubicBezTo>
                  <a:cubicBezTo>
                    <a:pt x="686" y="3151"/>
                    <a:pt x="572" y="3310"/>
                    <a:pt x="480" y="3470"/>
                  </a:cubicBezTo>
                  <a:cubicBezTo>
                    <a:pt x="435" y="3516"/>
                    <a:pt x="412" y="3584"/>
                    <a:pt x="389" y="3630"/>
                  </a:cubicBezTo>
                  <a:cubicBezTo>
                    <a:pt x="343" y="3676"/>
                    <a:pt x="321" y="3721"/>
                    <a:pt x="298" y="3744"/>
                  </a:cubicBezTo>
                  <a:cubicBezTo>
                    <a:pt x="229" y="3835"/>
                    <a:pt x="184" y="3904"/>
                    <a:pt x="115" y="3972"/>
                  </a:cubicBezTo>
                  <a:cubicBezTo>
                    <a:pt x="115" y="3995"/>
                    <a:pt x="115" y="3995"/>
                    <a:pt x="115" y="3995"/>
                  </a:cubicBezTo>
                  <a:cubicBezTo>
                    <a:pt x="92" y="4018"/>
                    <a:pt x="47" y="4041"/>
                    <a:pt x="47" y="4064"/>
                  </a:cubicBezTo>
                  <a:cubicBezTo>
                    <a:pt x="24" y="4086"/>
                    <a:pt x="1" y="4132"/>
                    <a:pt x="1" y="4155"/>
                  </a:cubicBezTo>
                  <a:cubicBezTo>
                    <a:pt x="1" y="4200"/>
                    <a:pt x="24" y="4223"/>
                    <a:pt x="24" y="4246"/>
                  </a:cubicBezTo>
                  <a:cubicBezTo>
                    <a:pt x="24" y="4269"/>
                    <a:pt x="47" y="4292"/>
                    <a:pt x="47" y="4315"/>
                  </a:cubicBezTo>
                  <a:cubicBezTo>
                    <a:pt x="69" y="4315"/>
                    <a:pt x="69" y="4337"/>
                    <a:pt x="92" y="4337"/>
                  </a:cubicBezTo>
                  <a:cubicBezTo>
                    <a:pt x="115" y="4360"/>
                    <a:pt x="138" y="4406"/>
                    <a:pt x="184" y="4406"/>
                  </a:cubicBezTo>
                  <a:cubicBezTo>
                    <a:pt x="206" y="4429"/>
                    <a:pt x="206" y="4429"/>
                    <a:pt x="229" y="4452"/>
                  </a:cubicBezTo>
                  <a:cubicBezTo>
                    <a:pt x="275" y="4474"/>
                    <a:pt x="298" y="4474"/>
                    <a:pt x="343" y="4497"/>
                  </a:cubicBezTo>
                  <a:cubicBezTo>
                    <a:pt x="366" y="4566"/>
                    <a:pt x="412" y="4611"/>
                    <a:pt x="457" y="4657"/>
                  </a:cubicBezTo>
                  <a:cubicBezTo>
                    <a:pt x="480" y="4680"/>
                    <a:pt x="503" y="4703"/>
                    <a:pt x="526" y="4703"/>
                  </a:cubicBezTo>
                  <a:cubicBezTo>
                    <a:pt x="549" y="4725"/>
                    <a:pt x="572" y="4748"/>
                    <a:pt x="594" y="4771"/>
                  </a:cubicBezTo>
                  <a:cubicBezTo>
                    <a:pt x="640" y="4771"/>
                    <a:pt x="663" y="4794"/>
                    <a:pt x="709" y="4794"/>
                  </a:cubicBezTo>
                  <a:cubicBezTo>
                    <a:pt x="731" y="4817"/>
                    <a:pt x="777" y="4817"/>
                    <a:pt x="823" y="4840"/>
                  </a:cubicBezTo>
                  <a:cubicBezTo>
                    <a:pt x="868" y="4840"/>
                    <a:pt x="891" y="4840"/>
                    <a:pt x="937" y="4817"/>
                  </a:cubicBezTo>
                  <a:cubicBezTo>
                    <a:pt x="982" y="4817"/>
                    <a:pt x="1028" y="4794"/>
                    <a:pt x="1074" y="4771"/>
                  </a:cubicBezTo>
                  <a:cubicBezTo>
                    <a:pt x="1074" y="4748"/>
                    <a:pt x="1097" y="4748"/>
                    <a:pt x="1097" y="4725"/>
                  </a:cubicBezTo>
                  <a:cubicBezTo>
                    <a:pt x="1119" y="4725"/>
                    <a:pt x="1142" y="4703"/>
                    <a:pt x="1165" y="4680"/>
                  </a:cubicBezTo>
                  <a:cubicBezTo>
                    <a:pt x="1188" y="4634"/>
                    <a:pt x="1211" y="4611"/>
                    <a:pt x="1234" y="4589"/>
                  </a:cubicBezTo>
                  <a:cubicBezTo>
                    <a:pt x="1256" y="4566"/>
                    <a:pt x="1279" y="4543"/>
                    <a:pt x="1302" y="4497"/>
                  </a:cubicBezTo>
                  <a:cubicBezTo>
                    <a:pt x="1325" y="4474"/>
                    <a:pt x="1348" y="4429"/>
                    <a:pt x="1370" y="4406"/>
                  </a:cubicBezTo>
                  <a:cubicBezTo>
                    <a:pt x="1393" y="4360"/>
                    <a:pt x="1416" y="4315"/>
                    <a:pt x="1462" y="4269"/>
                  </a:cubicBezTo>
                  <a:cubicBezTo>
                    <a:pt x="1507" y="4200"/>
                    <a:pt x="1553" y="4155"/>
                    <a:pt x="1599" y="4086"/>
                  </a:cubicBezTo>
                  <a:cubicBezTo>
                    <a:pt x="1644" y="3995"/>
                    <a:pt x="1713" y="3927"/>
                    <a:pt x="1781" y="3835"/>
                  </a:cubicBezTo>
                  <a:cubicBezTo>
                    <a:pt x="1781" y="3835"/>
                    <a:pt x="1781" y="3812"/>
                    <a:pt x="1804" y="3812"/>
                  </a:cubicBezTo>
                  <a:cubicBezTo>
                    <a:pt x="1827" y="3812"/>
                    <a:pt x="1873" y="3812"/>
                    <a:pt x="1895" y="3790"/>
                  </a:cubicBezTo>
                  <a:cubicBezTo>
                    <a:pt x="1918" y="3790"/>
                    <a:pt x="1964" y="3767"/>
                    <a:pt x="1987" y="3721"/>
                  </a:cubicBezTo>
                  <a:lnTo>
                    <a:pt x="2010" y="3698"/>
                  </a:lnTo>
                  <a:cubicBezTo>
                    <a:pt x="2010" y="3676"/>
                    <a:pt x="2032" y="3653"/>
                    <a:pt x="2032" y="3630"/>
                  </a:cubicBezTo>
                  <a:cubicBezTo>
                    <a:pt x="2055" y="3584"/>
                    <a:pt x="2078" y="3539"/>
                    <a:pt x="2124" y="3493"/>
                  </a:cubicBezTo>
                  <a:cubicBezTo>
                    <a:pt x="2169" y="3402"/>
                    <a:pt x="2215" y="3310"/>
                    <a:pt x="2283" y="3219"/>
                  </a:cubicBezTo>
                  <a:cubicBezTo>
                    <a:pt x="2375" y="3036"/>
                    <a:pt x="2489" y="2854"/>
                    <a:pt x="2603" y="2671"/>
                  </a:cubicBezTo>
                  <a:cubicBezTo>
                    <a:pt x="2649" y="2603"/>
                    <a:pt x="2694" y="2534"/>
                    <a:pt x="2740" y="2443"/>
                  </a:cubicBezTo>
                  <a:cubicBezTo>
                    <a:pt x="2740" y="2443"/>
                    <a:pt x="2763" y="2420"/>
                    <a:pt x="2763" y="2397"/>
                  </a:cubicBezTo>
                  <a:cubicBezTo>
                    <a:pt x="2900" y="2215"/>
                    <a:pt x="3014" y="2032"/>
                    <a:pt x="3128" y="1827"/>
                  </a:cubicBezTo>
                  <a:cubicBezTo>
                    <a:pt x="3196" y="1758"/>
                    <a:pt x="3242" y="1667"/>
                    <a:pt x="3311" y="1576"/>
                  </a:cubicBezTo>
                  <a:cubicBezTo>
                    <a:pt x="3333" y="1553"/>
                    <a:pt x="3356" y="1507"/>
                    <a:pt x="3379" y="1461"/>
                  </a:cubicBezTo>
                  <a:cubicBezTo>
                    <a:pt x="3379" y="1439"/>
                    <a:pt x="3402" y="1416"/>
                    <a:pt x="3425" y="1393"/>
                  </a:cubicBezTo>
                  <a:cubicBezTo>
                    <a:pt x="3425" y="1370"/>
                    <a:pt x="3448" y="1370"/>
                    <a:pt x="3448" y="1324"/>
                  </a:cubicBezTo>
                  <a:cubicBezTo>
                    <a:pt x="3470" y="1302"/>
                    <a:pt x="3470" y="1256"/>
                    <a:pt x="3470" y="1210"/>
                  </a:cubicBezTo>
                  <a:cubicBezTo>
                    <a:pt x="3448" y="1142"/>
                    <a:pt x="3425" y="1096"/>
                    <a:pt x="3356" y="1073"/>
                  </a:cubicBezTo>
                  <a:cubicBezTo>
                    <a:pt x="3333" y="1028"/>
                    <a:pt x="3288" y="1005"/>
                    <a:pt x="3242" y="1005"/>
                  </a:cubicBezTo>
                  <a:lnTo>
                    <a:pt x="3219" y="1005"/>
                  </a:lnTo>
                  <a:cubicBezTo>
                    <a:pt x="3219" y="959"/>
                    <a:pt x="3196" y="936"/>
                    <a:pt x="3174" y="914"/>
                  </a:cubicBezTo>
                  <a:cubicBezTo>
                    <a:pt x="3151" y="891"/>
                    <a:pt x="3151" y="868"/>
                    <a:pt x="3128" y="868"/>
                  </a:cubicBezTo>
                  <a:cubicBezTo>
                    <a:pt x="3128" y="868"/>
                    <a:pt x="3128" y="845"/>
                    <a:pt x="3128" y="845"/>
                  </a:cubicBezTo>
                  <a:cubicBezTo>
                    <a:pt x="3128" y="800"/>
                    <a:pt x="3105" y="777"/>
                    <a:pt x="3082" y="754"/>
                  </a:cubicBezTo>
                  <a:cubicBezTo>
                    <a:pt x="3060" y="731"/>
                    <a:pt x="3037" y="708"/>
                    <a:pt x="3014" y="708"/>
                  </a:cubicBezTo>
                  <a:cubicBezTo>
                    <a:pt x="2991" y="708"/>
                    <a:pt x="2991" y="708"/>
                    <a:pt x="2968" y="685"/>
                  </a:cubicBezTo>
                  <a:cubicBezTo>
                    <a:pt x="2991" y="685"/>
                    <a:pt x="2991" y="663"/>
                    <a:pt x="2991" y="663"/>
                  </a:cubicBezTo>
                  <a:cubicBezTo>
                    <a:pt x="3014" y="640"/>
                    <a:pt x="3014" y="617"/>
                    <a:pt x="3014" y="571"/>
                  </a:cubicBezTo>
                  <a:cubicBezTo>
                    <a:pt x="2991" y="548"/>
                    <a:pt x="2968" y="503"/>
                    <a:pt x="2945" y="480"/>
                  </a:cubicBezTo>
                  <a:cubicBezTo>
                    <a:pt x="2927" y="471"/>
                    <a:pt x="2900" y="465"/>
                    <a:pt x="2872" y="465"/>
                  </a:cubicBezTo>
                  <a:cubicBezTo>
                    <a:pt x="2832" y="465"/>
                    <a:pt x="2790" y="476"/>
                    <a:pt x="2763" y="503"/>
                  </a:cubicBezTo>
                  <a:cubicBezTo>
                    <a:pt x="2831" y="411"/>
                    <a:pt x="2900" y="320"/>
                    <a:pt x="2968" y="229"/>
                  </a:cubicBezTo>
                  <a:cubicBezTo>
                    <a:pt x="2968" y="206"/>
                    <a:pt x="2991" y="206"/>
                    <a:pt x="2991" y="183"/>
                  </a:cubicBezTo>
                  <a:cubicBezTo>
                    <a:pt x="3037" y="138"/>
                    <a:pt x="3014" y="69"/>
                    <a:pt x="2968" y="23"/>
                  </a:cubicBezTo>
                  <a:cubicBezTo>
                    <a:pt x="2945" y="1"/>
                    <a:pt x="2923" y="1"/>
                    <a:pt x="2900"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24"/>
            <p:cNvSpPr/>
            <p:nvPr/>
          </p:nvSpPr>
          <p:spPr>
            <a:xfrm>
              <a:off x="6555575" y="1972150"/>
              <a:ext cx="101600" cy="216300"/>
            </a:xfrm>
            <a:custGeom>
              <a:avLst/>
              <a:gdLst/>
              <a:ahLst/>
              <a:cxnLst/>
              <a:rect l="l" t="t" r="r" b="b"/>
              <a:pathLst>
                <a:path w="4064" h="8652" extrusionOk="0">
                  <a:moveTo>
                    <a:pt x="1827" y="1"/>
                  </a:moveTo>
                  <a:cubicBezTo>
                    <a:pt x="1804" y="23"/>
                    <a:pt x="1759" y="23"/>
                    <a:pt x="1736" y="46"/>
                  </a:cubicBezTo>
                  <a:cubicBezTo>
                    <a:pt x="1736" y="23"/>
                    <a:pt x="1690" y="23"/>
                    <a:pt x="1667" y="23"/>
                  </a:cubicBezTo>
                  <a:lnTo>
                    <a:pt x="1622" y="23"/>
                  </a:lnTo>
                  <a:cubicBezTo>
                    <a:pt x="1462" y="23"/>
                    <a:pt x="1302" y="46"/>
                    <a:pt x="1188" y="46"/>
                  </a:cubicBezTo>
                  <a:cubicBezTo>
                    <a:pt x="1097" y="69"/>
                    <a:pt x="1005" y="69"/>
                    <a:pt x="960" y="115"/>
                  </a:cubicBezTo>
                  <a:cubicBezTo>
                    <a:pt x="846" y="183"/>
                    <a:pt x="800" y="320"/>
                    <a:pt x="754" y="411"/>
                  </a:cubicBezTo>
                  <a:cubicBezTo>
                    <a:pt x="709" y="594"/>
                    <a:pt x="663" y="754"/>
                    <a:pt x="640" y="914"/>
                  </a:cubicBezTo>
                  <a:lnTo>
                    <a:pt x="617" y="982"/>
                  </a:lnTo>
                  <a:cubicBezTo>
                    <a:pt x="594" y="1096"/>
                    <a:pt x="572" y="1210"/>
                    <a:pt x="549" y="1324"/>
                  </a:cubicBezTo>
                  <a:cubicBezTo>
                    <a:pt x="549" y="1393"/>
                    <a:pt x="549" y="1439"/>
                    <a:pt x="526" y="1507"/>
                  </a:cubicBezTo>
                  <a:cubicBezTo>
                    <a:pt x="503" y="1644"/>
                    <a:pt x="503" y="1781"/>
                    <a:pt x="480" y="1918"/>
                  </a:cubicBezTo>
                  <a:lnTo>
                    <a:pt x="480" y="1964"/>
                  </a:lnTo>
                  <a:cubicBezTo>
                    <a:pt x="457" y="2078"/>
                    <a:pt x="457" y="2169"/>
                    <a:pt x="435" y="2260"/>
                  </a:cubicBezTo>
                  <a:cubicBezTo>
                    <a:pt x="435" y="2352"/>
                    <a:pt x="412" y="2420"/>
                    <a:pt x="412" y="2489"/>
                  </a:cubicBezTo>
                  <a:cubicBezTo>
                    <a:pt x="389" y="2671"/>
                    <a:pt x="389" y="2831"/>
                    <a:pt x="366" y="3014"/>
                  </a:cubicBezTo>
                  <a:lnTo>
                    <a:pt x="366" y="3059"/>
                  </a:lnTo>
                  <a:cubicBezTo>
                    <a:pt x="343" y="3196"/>
                    <a:pt x="343" y="3333"/>
                    <a:pt x="343" y="3493"/>
                  </a:cubicBezTo>
                  <a:cubicBezTo>
                    <a:pt x="321" y="3561"/>
                    <a:pt x="321" y="3630"/>
                    <a:pt x="298" y="3698"/>
                  </a:cubicBezTo>
                  <a:lnTo>
                    <a:pt x="298" y="3767"/>
                  </a:lnTo>
                  <a:cubicBezTo>
                    <a:pt x="275" y="3858"/>
                    <a:pt x="275" y="3927"/>
                    <a:pt x="252" y="4018"/>
                  </a:cubicBezTo>
                  <a:cubicBezTo>
                    <a:pt x="229" y="4178"/>
                    <a:pt x="184" y="4406"/>
                    <a:pt x="161" y="4611"/>
                  </a:cubicBezTo>
                  <a:cubicBezTo>
                    <a:pt x="138" y="4840"/>
                    <a:pt x="138" y="5045"/>
                    <a:pt x="115" y="5250"/>
                  </a:cubicBezTo>
                  <a:lnTo>
                    <a:pt x="115" y="5296"/>
                  </a:lnTo>
                  <a:lnTo>
                    <a:pt x="92" y="5342"/>
                  </a:lnTo>
                  <a:cubicBezTo>
                    <a:pt x="92" y="5433"/>
                    <a:pt x="69" y="5524"/>
                    <a:pt x="69" y="5638"/>
                  </a:cubicBezTo>
                  <a:lnTo>
                    <a:pt x="47" y="5753"/>
                  </a:lnTo>
                  <a:cubicBezTo>
                    <a:pt x="47" y="5844"/>
                    <a:pt x="24" y="5958"/>
                    <a:pt x="24" y="6072"/>
                  </a:cubicBezTo>
                  <a:cubicBezTo>
                    <a:pt x="1" y="6141"/>
                    <a:pt x="1" y="6186"/>
                    <a:pt x="1" y="6232"/>
                  </a:cubicBezTo>
                  <a:cubicBezTo>
                    <a:pt x="1" y="6300"/>
                    <a:pt x="47" y="6369"/>
                    <a:pt x="115" y="6415"/>
                  </a:cubicBezTo>
                  <a:cubicBezTo>
                    <a:pt x="115" y="6437"/>
                    <a:pt x="138" y="6437"/>
                    <a:pt x="161" y="6460"/>
                  </a:cubicBezTo>
                  <a:lnTo>
                    <a:pt x="184" y="6483"/>
                  </a:lnTo>
                  <a:lnTo>
                    <a:pt x="252" y="6529"/>
                  </a:lnTo>
                  <a:cubicBezTo>
                    <a:pt x="298" y="6551"/>
                    <a:pt x="321" y="6574"/>
                    <a:pt x="366" y="6620"/>
                  </a:cubicBezTo>
                  <a:cubicBezTo>
                    <a:pt x="412" y="6643"/>
                    <a:pt x="435" y="6666"/>
                    <a:pt x="480" y="6711"/>
                  </a:cubicBezTo>
                  <a:cubicBezTo>
                    <a:pt x="503" y="6734"/>
                    <a:pt x="549" y="6757"/>
                    <a:pt x="572" y="6780"/>
                  </a:cubicBezTo>
                  <a:cubicBezTo>
                    <a:pt x="617" y="6825"/>
                    <a:pt x="663" y="6848"/>
                    <a:pt x="709" y="6894"/>
                  </a:cubicBezTo>
                  <a:cubicBezTo>
                    <a:pt x="731" y="6894"/>
                    <a:pt x="777" y="6917"/>
                    <a:pt x="800" y="6939"/>
                  </a:cubicBezTo>
                  <a:cubicBezTo>
                    <a:pt x="868" y="6985"/>
                    <a:pt x="937" y="7054"/>
                    <a:pt x="1005" y="7099"/>
                  </a:cubicBezTo>
                  <a:cubicBezTo>
                    <a:pt x="1256" y="7328"/>
                    <a:pt x="1530" y="7556"/>
                    <a:pt x="1827" y="7761"/>
                  </a:cubicBezTo>
                  <a:cubicBezTo>
                    <a:pt x="1964" y="7853"/>
                    <a:pt x="2124" y="7967"/>
                    <a:pt x="2261" y="8081"/>
                  </a:cubicBezTo>
                  <a:cubicBezTo>
                    <a:pt x="2329" y="8126"/>
                    <a:pt x="2398" y="8172"/>
                    <a:pt x="2466" y="8218"/>
                  </a:cubicBezTo>
                  <a:cubicBezTo>
                    <a:pt x="2512" y="8241"/>
                    <a:pt x="2557" y="8286"/>
                    <a:pt x="2603" y="8332"/>
                  </a:cubicBezTo>
                  <a:cubicBezTo>
                    <a:pt x="2626" y="8332"/>
                    <a:pt x="2626" y="8332"/>
                    <a:pt x="2626" y="8355"/>
                  </a:cubicBezTo>
                  <a:cubicBezTo>
                    <a:pt x="2672" y="8377"/>
                    <a:pt x="2694" y="8400"/>
                    <a:pt x="2717" y="8446"/>
                  </a:cubicBezTo>
                  <a:cubicBezTo>
                    <a:pt x="2740" y="8469"/>
                    <a:pt x="2740" y="8492"/>
                    <a:pt x="2763" y="8514"/>
                  </a:cubicBezTo>
                  <a:cubicBezTo>
                    <a:pt x="2786" y="8560"/>
                    <a:pt x="2808" y="8606"/>
                    <a:pt x="2877" y="8629"/>
                  </a:cubicBezTo>
                  <a:cubicBezTo>
                    <a:pt x="2900" y="8629"/>
                    <a:pt x="2923" y="8651"/>
                    <a:pt x="2968" y="8651"/>
                  </a:cubicBezTo>
                  <a:cubicBezTo>
                    <a:pt x="2991" y="8651"/>
                    <a:pt x="3014" y="8651"/>
                    <a:pt x="3037" y="8629"/>
                  </a:cubicBezTo>
                  <a:cubicBezTo>
                    <a:pt x="3105" y="8606"/>
                    <a:pt x="3151" y="8560"/>
                    <a:pt x="3174" y="8492"/>
                  </a:cubicBezTo>
                  <a:cubicBezTo>
                    <a:pt x="3197" y="8423"/>
                    <a:pt x="3197" y="8355"/>
                    <a:pt x="3197" y="8263"/>
                  </a:cubicBezTo>
                  <a:cubicBezTo>
                    <a:pt x="3197" y="8241"/>
                    <a:pt x="3219" y="8195"/>
                    <a:pt x="3219" y="8149"/>
                  </a:cubicBezTo>
                  <a:cubicBezTo>
                    <a:pt x="3219" y="8081"/>
                    <a:pt x="3219" y="8035"/>
                    <a:pt x="3219" y="7967"/>
                  </a:cubicBezTo>
                  <a:lnTo>
                    <a:pt x="3219" y="7898"/>
                  </a:lnTo>
                  <a:cubicBezTo>
                    <a:pt x="3219" y="7830"/>
                    <a:pt x="3242" y="7761"/>
                    <a:pt x="3242" y="7670"/>
                  </a:cubicBezTo>
                  <a:cubicBezTo>
                    <a:pt x="3242" y="7579"/>
                    <a:pt x="3265" y="7464"/>
                    <a:pt x="3288" y="7373"/>
                  </a:cubicBezTo>
                  <a:cubicBezTo>
                    <a:pt x="3288" y="7282"/>
                    <a:pt x="3311" y="7168"/>
                    <a:pt x="3333" y="7076"/>
                  </a:cubicBezTo>
                  <a:cubicBezTo>
                    <a:pt x="3356" y="6985"/>
                    <a:pt x="3379" y="6894"/>
                    <a:pt x="3379" y="6803"/>
                  </a:cubicBezTo>
                  <a:lnTo>
                    <a:pt x="3402" y="6666"/>
                  </a:lnTo>
                  <a:cubicBezTo>
                    <a:pt x="3402" y="6597"/>
                    <a:pt x="3379" y="6529"/>
                    <a:pt x="3333" y="6483"/>
                  </a:cubicBezTo>
                  <a:cubicBezTo>
                    <a:pt x="3356" y="6437"/>
                    <a:pt x="3356" y="6369"/>
                    <a:pt x="3356" y="6323"/>
                  </a:cubicBezTo>
                  <a:lnTo>
                    <a:pt x="3379" y="6300"/>
                  </a:lnTo>
                  <a:cubicBezTo>
                    <a:pt x="3379" y="6186"/>
                    <a:pt x="3402" y="6095"/>
                    <a:pt x="3402" y="6004"/>
                  </a:cubicBezTo>
                  <a:cubicBezTo>
                    <a:pt x="3425" y="5958"/>
                    <a:pt x="3425" y="5890"/>
                    <a:pt x="3425" y="5844"/>
                  </a:cubicBezTo>
                  <a:lnTo>
                    <a:pt x="3448" y="5730"/>
                  </a:lnTo>
                  <a:lnTo>
                    <a:pt x="3470" y="5638"/>
                  </a:lnTo>
                  <a:cubicBezTo>
                    <a:pt x="3470" y="5593"/>
                    <a:pt x="3493" y="5524"/>
                    <a:pt x="3493" y="5479"/>
                  </a:cubicBezTo>
                  <a:cubicBezTo>
                    <a:pt x="3493" y="5410"/>
                    <a:pt x="3516" y="5342"/>
                    <a:pt x="3516" y="5273"/>
                  </a:cubicBezTo>
                  <a:lnTo>
                    <a:pt x="3516" y="5205"/>
                  </a:lnTo>
                  <a:cubicBezTo>
                    <a:pt x="3539" y="5136"/>
                    <a:pt x="3539" y="5068"/>
                    <a:pt x="3539" y="4999"/>
                  </a:cubicBezTo>
                  <a:lnTo>
                    <a:pt x="3539" y="4931"/>
                  </a:lnTo>
                  <a:cubicBezTo>
                    <a:pt x="3562" y="4862"/>
                    <a:pt x="3562" y="4817"/>
                    <a:pt x="3562" y="4771"/>
                  </a:cubicBezTo>
                  <a:lnTo>
                    <a:pt x="3585" y="4657"/>
                  </a:lnTo>
                  <a:lnTo>
                    <a:pt x="3585" y="4611"/>
                  </a:lnTo>
                  <a:cubicBezTo>
                    <a:pt x="3585" y="4543"/>
                    <a:pt x="3607" y="4474"/>
                    <a:pt x="3607" y="4406"/>
                  </a:cubicBezTo>
                  <a:lnTo>
                    <a:pt x="3630" y="4315"/>
                  </a:lnTo>
                  <a:cubicBezTo>
                    <a:pt x="3630" y="4246"/>
                    <a:pt x="3630" y="4200"/>
                    <a:pt x="3653" y="4132"/>
                  </a:cubicBezTo>
                  <a:cubicBezTo>
                    <a:pt x="3653" y="4041"/>
                    <a:pt x="3676" y="3927"/>
                    <a:pt x="3699" y="3835"/>
                  </a:cubicBezTo>
                  <a:cubicBezTo>
                    <a:pt x="3699" y="3767"/>
                    <a:pt x="3699" y="3698"/>
                    <a:pt x="3721" y="3607"/>
                  </a:cubicBezTo>
                  <a:cubicBezTo>
                    <a:pt x="3744" y="3493"/>
                    <a:pt x="3744" y="3379"/>
                    <a:pt x="3767" y="3265"/>
                  </a:cubicBezTo>
                  <a:lnTo>
                    <a:pt x="3813" y="3082"/>
                  </a:lnTo>
                  <a:lnTo>
                    <a:pt x="3836" y="2945"/>
                  </a:lnTo>
                  <a:cubicBezTo>
                    <a:pt x="3858" y="2808"/>
                    <a:pt x="3858" y="2671"/>
                    <a:pt x="3904" y="2534"/>
                  </a:cubicBezTo>
                  <a:cubicBezTo>
                    <a:pt x="3927" y="2352"/>
                    <a:pt x="3950" y="2192"/>
                    <a:pt x="3973" y="2032"/>
                  </a:cubicBezTo>
                  <a:cubicBezTo>
                    <a:pt x="3995" y="1849"/>
                    <a:pt x="4018" y="1690"/>
                    <a:pt x="4018" y="1530"/>
                  </a:cubicBezTo>
                  <a:cubicBezTo>
                    <a:pt x="4041" y="1439"/>
                    <a:pt x="4041" y="1324"/>
                    <a:pt x="4041" y="1210"/>
                  </a:cubicBezTo>
                  <a:cubicBezTo>
                    <a:pt x="4064" y="1119"/>
                    <a:pt x="4064" y="1028"/>
                    <a:pt x="4064" y="914"/>
                  </a:cubicBezTo>
                  <a:cubicBezTo>
                    <a:pt x="4064" y="845"/>
                    <a:pt x="4064" y="754"/>
                    <a:pt x="4018" y="663"/>
                  </a:cubicBezTo>
                  <a:cubicBezTo>
                    <a:pt x="3995" y="617"/>
                    <a:pt x="3973" y="594"/>
                    <a:pt x="3927" y="548"/>
                  </a:cubicBezTo>
                  <a:cubicBezTo>
                    <a:pt x="3904" y="503"/>
                    <a:pt x="3858" y="480"/>
                    <a:pt x="3813" y="480"/>
                  </a:cubicBezTo>
                  <a:cubicBezTo>
                    <a:pt x="3813" y="457"/>
                    <a:pt x="3790" y="457"/>
                    <a:pt x="3767" y="434"/>
                  </a:cubicBezTo>
                  <a:cubicBezTo>
                    <a:pt x="3744" y="411"/>
                    <a:pt x="3699" y="389"/>
                    <a:pt x="3676" y="389"/>
                  </a:cubicBezTo>
                  <a:cubicBezTo>
                    <a:pt x="3630" y="366"/>
                    <a:pt x="3562" y="320"/>
                    <a:pt x="3516" y="320"/>
                  </a:cubicBezTo>
                  <a:lnTo>
                    <a:pt x="3493" y="320"/>
                  </a:lnTo>
                  <a:cubicBezTo>
                    <a:pt x="3448" y="320"/>
                    <a:pt x="3402" y="343"/>
                    <a:pt x="3379" y="366"/>
                  </a:cubicBezTo>
                  <a:lnTo>
                    <a:pt x="3311" y="343"/>
                  </a:lnTo>
                  <a:lnTo>
                    <a:pt x="3174" y="275"/>
                  </a:lnTo>
                  <a:cubicBezTo>
                    <a:pt x="3082" y="252"/>
                    <a:pt x="3014" y="206"/>
                    <a:pt x="2923" y="183"/>
                  </a:cubicBezTo>
                  <a:lnTo>
                    <a:pt x="2900" y="160"/>
                  </a:lnTo>
                  <a:cubicBezTo>
                    <a:pt x="2808" y="138"/>
                    <a:pt x="2740" y="92"/>
                    <a:pt x="2649" y="92"/>
                  </a:cubicBezTo>
                  <a:cubicBezTo>
                    <a:pt x="2603" y="69"/>
                    <a:pt x="2535" y="69"/>
                    <a:pt x="2489" y="69"/>
                  </a:cubicBezTo>
                  <a:lnTo>
                    <a:pt x="2420" y="69"/>
                  </a:lnTo>
                  <a:cubicBezTo>
                    <a:pt x="2352" y="46"/>
                    <a:pt x="2284" y="46"/>
                    <a:pt x="2215" y="23"/>
                  </a:cubicBezTo>
                  <a:cubicBezTo>
                    <a:pt x="2169" y="1"/>
                    <a:pt x="2124" y="1"/>
                    <a:pt x="2101"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24"/>
            <p:cNvSpPr/>
            <p:nvPr/>
          </p:nvSpPr>
          <p:spPr>
            <a:xfrm>
              <a:off x="6670275" y="2141625"/>
              <a:ext cx="81075" cy="99900"/>
            </a:xfrm>
            <a:custGeom>
              <a:avLst/>
              <a:gdLst/>
              <a:ahLst/>
              <a:cxnLst/>
              <a:rect l="l" t="t" r="r" b="b"/>
              <a:pathLst>
                <a:path w="3243" h="3996" extrusionOk="0">
                  <a:moveTo>
                    <a:pt x="2991" y="1"/>
                  </a:moveTo>
                  <a:cubicBezTo>
                    <a:pt x="2922" y="24"/>
                    <a:pt x="2877" y="24"/>
                    <a:pt x="2831" y="24"/>
                  </a:cubicBezTo>
                  <a:cubicBezTo>
                    <a:pt x="2763" y="46"/>
                    <a:pt x="2717" y="69"/>
                    <a:pt x="2649" y="92"/>
                  </a:cubicBezTo>
                  <a:cubicBezTo>
                    <a:pt x="2557" y="138"/>
                    <a:pt x="2466" y="160"/>
                    <a:pt x="2375" y="229"/>
                  </a:cubicBezTo>
                  <a:cubicBezTo>
                    <a:pt x="2283" y="275"/>
                    <a:pt x="2215" y="320"/>
                    <a:pt x="2124" y="389"/>
                  </a:cubicBezTo>
                  <a:cubicBezTo>
                    <a:pt x="2078" y="412"/>
                    <a:pt x="2055" y="434"/>
                    <a:pt x="2032" y="457"/>
                  </a:cubicBezTo>
                  <a:cubicBezTo>
                    <a:pt x="1987" y="480"/>
                    <a:pt x="1964" y="526"/>
                    <a:pt x="1918" y="549"/>
                  </a:cubicBezTo>
                  <a:cubicBezTo>
                    <a:pt x="1850" y="594"/>
                    <a:pt x="1804" y="617"/>
                    <a:pt x="1781" y="640"/>
                  </a:cubicBezTo>
                  <a:cubicBezTo>
                    <a:pt x="1736" y="663"/>
                    <a:pt x="1713" y="685"/>
                    <a:pt x="1667" y="708"/>
                  </a:cubicBezTo>
                  <a:cubicBezTo>
                    <a:pt x="1621" y="731"/>
                    <a:pt x="1576" y="754"/>
                    <a:pt x="1530" y="800"/>
                  </a:cubicBezTo>
                  <a:cubicBezTo>
                    <a:pt x="1462" y="845"/>
                    <a:pt x="1416" y="891"/>
                    <a:pt x="1393" y="959"/>
                  </a:cubicBezTo>
                  <a:lnTo>
                    <a:pt x="1348" y="982"/>
                  </a:lnTo>
                  <a:lnTo>
                    <a:pt x="1302" y="1074"/>
                  </a:lnTo>
                  <a:cubicBezTo>
                    <a:pt x="1256" y="1096"/>
                    <a:pt x="1233" y="1142"/>
                    <a:pt x="1188" y="1188"/>
                  </a:cubicBezTo>
                  <a:cubicBezTo>
                    <a:pt x="1142" y="1256"/>
                    <a:pt x="1096" y="1347"/>
                    <a:pt x="1051" y="1416"/>
                  </a:cubicBezTo>
                  <a:lnTo>
                    <a:pt x="1028" y="1439"/>
                  </a:lnTo>
                  <a:cubicBezTo>
                    <a:pt x="982" y="1530"/>
                    <a:pt x="937" y="1598"/>
                    <a:pt x="891" y="1667"/>
                  </a:cubicBezTo>
                  <a:cubicBezTo>
                    <a:pt x="845" y="1713"/>
                    <a:pt x="823" y="1758"/>
                    <a:pt x="800" y="1804"/>
                  </a:cubicBezTo>
                  <a:lnTo>
                    <a:pt x="731" y="1895"/>
                  </a:lnTo>
                  <a:cubicBezTo>
                    <a:pt x="708" y="1941"/>
                    <a:pt x="663" y="1987"/>
                    <a:pt x="640" y="2055"/>
                  </a:cubicBezTo>
                  <a:cubicBezTo>
                    <a:pt x="617" y="2078"/>
                    <a:pt x="594" y="2123"/>
                    <a:pt x="571" y="2169"/>
                  </a:cubicBezTo>
                  <a:lnTo>
                    <a:pt x="503" y="2260"/>
                  </a:lnTo>
                  <a:cubicBezTo>
                    <a:pt x="457" y="2306"/>
                    <a:pt x="435" y="2375"/>
                    <a:pt x="389" y="2420"/>
                  </a:cubicBezTo>
                  <a:lnTo>
                    <a:pt x="366" y="2443"/>
                  </a:lnTo>
                  <a:cubicBezTo>
                    <a:pt x="320" y="2534"/>
                    <a:pt x="252" y="2603"/>
                    <a:pt x="206" y="2694"/>
                  </a:cubicBezTo>
                  <a:lnTo>
                    <a:pt x="183" y="2717"/>
                  </a:lnTo>
                  <a:cubicBezTo>
                    <a:pt x="161" y="2763"/>
                    <a:pt x="138" y="2808"/>
                    <a:pt x="115" y="2854"/>
                  </a:cubicBezTo>
                  <a:cubicBezTo>
                    <a:pt x="92" y="2854"/>
                    <a:pt x="69" y="2854"/>
                    <a:pt x="69" y="2877"/>
                  </a:cubicBezTo>
                  <a:cubicBezTo>
                    <a:pt x="1" y="2945"/>
                    <a:pt x="1" y="3059"/>
                    <a:pt x="47" y="3128"/>
                  </a:cubicBezTo>
                  <a:lnTo>
                    <a:pt x="69" y="3151"/>
                  </a:lnTo>
                  <a:cubicBezTo>
                    <a:pt x="115" y="3173"/>
                    <a:pt x="161" y="3219"/>
                    <a:pt x="206" y="3265"/>
                  </a:cubicBezTo>
                  <a:cubicBezTo>
                    <a:pt x="252" y="3310"/>
                    <a:pt x="320" y="3356"/>
                    <a:pt x="389" y="3425"/>
                  </a:cubicBezTo>
                  <a:cubicBezTo>
                    <a:pt x="503" y="3493"/>
                    <a:pt x="594" y="3584"/>
                    <a:pt x="708" y="3653"/>
                  </a:cubicBezTo>
                  <a:lnTo>
                    <a:pt x="777" y="3698"/>
                  </a:lnTo>
                  <a:cubicBezTo>
                    <a:pt x="868" y="3744"/>
                    <a:pt x="937" y="3790"/>
                    <a:pt x="1028" y="3858"/>
                  </a:cubicBezTo>
                  <a:cubicBezTo>
                    <a:pt x="1074" y="3881"/>
                    <a:pt x="1096" y="3904"/>
                    <a:pt x="1142" y="3927"/>
                  </a:cubicBezTo>
                  <a:cubicBezTo>
                    <a:pt x="1188" y="3972"/>
                    <a:pt x="1233" y="3995"/>
                    <a:pt x="1279" y="3995"/>
                  </a:cubicBezTo>
                  <a:lnTo>
                    <a:pt x="1325" y="3995"/>
                  </a:lnTo>
                  <a:cubicBezTo>
                    <a:pt x="1370" y="3995"/>
                    <a:pt x="1416" y="3995"/>
                    <a:pt x="1462" y="3949"/>
                  </a:cubicBezTo>
                  <a:cubicBezTo>
                    <a:pt x="1462" y="3949"/>
                    <a:pt x="1462" y="3927"/>
                    <a:pt x="1462" y="3927"/>
                  </a:cubicBezTo>
                  <a:cubicBezTo>
                    <a:pt x="1485" y="3904"/>
                    <a:pt x="1485" y="3904"/>
                    <a:pt x="1507" y="3904"/>
                  </a:cubicBezTo>
                  <a:cubicBezTo>
                    <a:pt x="1507" y="3881"/>
                    <a:pt x="1507" y="3881"/>
                    <a:pt x="1507" y="3858"/>
                  </a:cubicBezTo>
                  <a:cubicBezTo>
                    <a:pt x="1553" y="3835"/>
                    <a:pt x="1576" y="3813"/>
                    <a:pt x="1599" y="3790"/>
                  </a:cubicBezTo>
                  <a:lnTo>
                    <a:pt x="1599" y="3767"/>
                  </a:lnTo>
                  <a:cubicBezTo>
                    <a:pt x="1621" y="3744"/>
                    <a:pt x="1644" y="3721"/>
                    <a:pt x="1667" y="3698"/>
                  </a:cubicBezTo>
                  <a:lnTo>
                    <a:pt x="1690" y="3653"/>
                  </a:lnTo>
                  <a:lnTo>
                    <a:pt x="1758" y="3561"/>
                  </a:lnTo>
                  <a:cubicBezTo>
                    <a:pt x="1781" y="3516"/>
                    <a:pt x="1804" y="3470"/>
                    <a:pt x="1827" y="3425"/>
                  </a:cubicBezTo>
                  <a:cubicBezTo>
                    <a:pt x="1873" y="3379"/>
                    <a:pt x="1895" y="3333"/>
                    <a:pt x="1918" y="3288"/>
                  </a:cubicBezTo>
                  <a:lnTo>
                    <a:pt x="1964" y="3196"/>
                  </a:lnTo>
                  <a:cubicBezTo>
                    <a:pt x="2032" y="3128"/>
                    <a:pt x="2078" y="3036"/>
                    <a:pt x="2124" y="2968"/>
                  </a:cubicBezTo>
                  <a:cubicBezTo>
                    <a:pt x="2215" y="2854"/>
                    <a:pt x="2283" y="2740"/>
                    <a:pt x="2375" y="2626"/>
                  </a:cubicBezTo>
                  <a:lnTo>
                    <a:pt x="2443" y="2489"/>
                  </a:lnTo>
                  <a:cubicBezTo>
                    <a:pt x="2489" y="2443"/>
                    <a:pt x="2512" y="2375"/>
                    <a:pt x="2557" y="2306"/>
                  </a:cubicBezTo>
                  <a:lnTo>
                    <a:pt x="2580" y="2260"/>
                  </a:lnTo>
                  <a:cubicBezTo>
                    <a:pt x="2649" y="2192"/>
                    <a:pt x="2694" y="2101"/>
                    <a:pt x="2740" y="2032"/>
                  </a:cubicBezTo>
                  <a:cubicBezTo>
                    <a:pt x="2763" y="1964"/>
                    <a:pt x="2808" y="1872"/>
                    <a:pt x="2831" y="1781"/>
                  </a:cubicBezTo>
                  <a:cubicBezTo>
                    <a:pt x="2854" y="1735"/>
                    <a:pt x="2854" y="1667"/>
                    <a:pt x="2877" y="1621"/>
                  </a:cubicBezTo>
                  <a:cubicBezTo>
                    <a:pt x="2900" y="1553"/>
                    <a:pt x="2922" y="1507"/>
                    <a:pt x="2945" y="1439"/>
                  </a:cubicBezTo>
                  <a:cubicBezTo>
                    <a:pt x="2945" y="1370"/>
                    <a:pt x="2968" y="1279"/>
                    <a:pt x="2991" y="1210"/>
                  </a:cubicBezTo>
                  <a:cubicBezTo>
                    <a:pt x="3014" y="1165"/>
                    <a:pt x="3037" y="1119"/>
                    <a:pt x="3059" y="1051"/>
                  </a:cubicBezTo>
                  <a:lnTo>
                    <a:pt x="3105" y="959"/>
                  </a:lnTo>
                  <a:cubicBezTo>
                    <a:pt x="3128" y="868"/>
                    <a:pt x="3151" y="800"/>
                    <a:pt x="3174" y="708"/>
                  </a:cubicBezTo>
                  <a:cubicBezTo>
                    <a:pt x="3196" y="640"/>
                    <a:pt x="3219" y="571"/>
                    <a:pt x="3242" y="480"/>
                  </a:cubicBezTo>
                  <a:cubicBezTo>
                    <a:pt x="3242" y="434"/>
                    <a:pt x="3242" y="389"/>
                    <a:pt x="3242" y="343"/>
                  </a:cubicBezTo>
                  <a:cubicBezTo>
                    <a:pt x="3242" y="320"/>
                    <a:pt x="3242" y="297"/>
                    <a:pt x="3242" y="275"/>
                  </a:cubicBezTo>
                  <a:cubicBezTo>
                    <a:pt x="3242" y="252"/>
                    <a:pt x="3242" y="252"/>
                    <a:pt x="3242" y="229"/>
                  </a:cubicBezTo>
                  <a:cubicBezTo>
                    <a:pt x="3219" y="183"/>
                    <a:pt x="3219" y="160"/>
                    <a:pt x="3196" y="138"/>
                  </a:cubicBezTo>
                  <a:cubicBezTo>
                    <a:pt x="3174" y="115"/>
                    <a:pt x="3128" y="92"/>
                    <a:pt x="3082" y="69"/>
                  </a:cubicBezTo>
                  <a:cubicBezTo>
                    <a:pt x="3059" y="46"/>
                    <a:pt x="3037" y="1"/>
                    <a:pt x="2991" y="1"/>
                  </a:cubicBezTo>
                  <a:close/>
                </a:path>
              </a:pathLst>
            </a:custGeom>
            <a:solidFill>
              <a:srgbClr val="C133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24"/>
            <p:cNvSpPr/>
            <p:nvPr/>
          </p:nvSpPr>
          <p:spPr>
            <a:xfrm>
              <a:off x="6701100" y="2168450"/>
              <a:ext cx="37675" cy="26275"/>
            </a:xfrm>
            <a:custGeom>
              <a:avLst/>
              <a:gdLst/>
              <a:ahLst/>
              <a:cxnLst/>
              <a:rect l="l" t="t" r="r" b="b"/>
              <a:pathLst>
                <a:path w="1507" h="1051" extrusionOk="0">
                  <a:moveTo>
                    <a:pt x="69" y="1"/>
                  </a:moveTo>
                  <a:cubicBezTo>
                    <a:pt x="46" y="1"/>
                    <a:pt x="23" y="23"/>
                    <a:pt x="0" y="46"/>
                  </a:cubicBezTo>
                  <a:cubicBezTo>
                    <a:pt x="0" y="69"/>
                    <a:pt x="0" y="92"/>
                    <a:pt x="0" y="115"/>
                  </a:cubicBezTo>
                  <a:cubicBezTo>
                    <a:pt x="0" y="137"/>
                    <a:pt x="23" y="160"/>
                    <a:pt x="46" y="183"/>
                  </a:cubicBezTo>
                  <a:cubicBezTo>
                    <a:pt x="92" y="206"/>
                    <a:pt x="115" y="206"/>
                    <a:pt x="160" y="229"/>
                  </a:cubicBezTo>
                  <a:cubicBezTo>
                    <a:pt x="274" y="274"/>
                    <a:pt x="411" y="320"/>
                    <a:pt x="525" y="389"/>
                  </a:cubicBezTo>
                  <a:cubicBezTo>
                    <a:pt x="571" y="434"/>
                    <a:pt x="640" y="480"/>
                    <a:pt x="685" y="503"/>
                  </a:cubicBezTo>
                  <a:cubicBezTo>
                    <a:pt x="754" y="548"/>
                    <a:pt x="799" y="594"/>
                    <a:pt x="868" y="640"/>
                  </a:cubicBezTo>
                  <a:cubicBezTo>
                    <a:pt x="891" y="662"/>
                    <a:pt x="913" y="685"/>
                    <a:pt x="936" y="685"/>
                  </a:cubicBezTo>
                  <a:cubicBezTo>
                    <a:pt x="1028" y="754"/>
                    <a:pt x="1096" y="799"/>
                    <a:pt x="1165" y="868"/>
                  </a:cubicBezTo>
                  <a:cubicBezTo>
                    <a:pt x="1233" y="914"/>
                    <a:pt x="1301" y="982"/>
                    <a:pt x="1370" y="1050"/>
                  </a:cubicBezTo>
                  <a:lnTo>
                    <a:pt x="1438" y="1050"/>
                  </a:lnTo>
                  <a:cubicBezTo>
                    <a:pt x="1461" y="1050"/>
                    <a:pt x="1484" y="1028"/>
                    <a:pt x="1507" y="1005"/>
                  </a:cubicBezTo>
                  <a:cubicBezTo>
                    <a:pt x="1507" y="982"/>
                    <a:pt x="1507" y="959"/>
                    <a:pt x="1507" y="936"/>
                  </a:cubicBezTo>
                  <a:cubicBezTo>
                    <a:pt x="1507" y="920"/>
                    <a:pt x="1496" y="905"/>
                    <a:pt x="1481" y="889"/>
                  </a:cubicBezTo>
                  <a:lnTo>
                    <a:pt x="1481" y="889"/>
                  </a:lnTo>
                  <a:cubicBezTo>
                    <a:pt x="1482" y="889"/>
                    <a:pt x="1483" y="890"/>
                    <a:pt x="1484" y="891"/>
                  </a:cubicBezTo>
                  <a:cubicBezTo>
                    <a:pt x="1468" y="875"/>
                    <a:pt x="1464" y="870"/>
                    <a:pt x="1462" y="869"/>
                  </a:cubicBezTo>
                  <a:lnTo>
                    <a:pt x="1462" y="869"/>
                  </a:lnTo>
                  <a:cubicBezTo>
                    <a:pt x="1469" y="875"/>
                    <a:pt x="1475" y="882"/>
                    <a:pt x="1481" y="889"/>
                  </a:cubicBezTo>
                  <a:lnTo>
                    <a:pt x="1481" y="889"/>
                  </a:lnTo>
                  <a:cubicBezTo>
                    <a:pt x="1391" y="821"/>
                    <a:pt x="1324" y="753"/>
                    <a:pt x="1256" y="685"/>
                  </a:cubicBezTo>
                  <a:cubicBezTo>
                    <a:pt x="1165" y="617"/>
                    <a:pt x="1096" y="571"/>
                    <a:pt x="1005" y="503"/>
                  </a:cubicBezTo>
                  <a:cubicBezTo>
                    <a:pt x="982" y="480"/>
                    <a:pt x="982" y="480"/>
                    <a:pt x="959" y="480"/>
                  </a:cubicBezTo>
                  <a:lnTo>
                    <a:pt x="982" y="480"/>
                  </a:lnTo>
                  <a:cubicBezTo>
                    <a:pt x="913" y="434"/>
                    <a:pt x="845" y="389"/>
                    <a:pt x="776" y="343"/>
                  </a:cubicBezTo>
                  <a:cubicBezTo>
                    <a:pt x="731" y="297"/>
                    <a:pt x="662" y="252"/>
                    <a:pt x="594" y="206"/>
                  </a:cubicBezTo>
                  <a:cubicBezTo>
                    <a:pt x="457" y="137"/>
                    <a:pt x="320" y="92"/>
                    <a:pt x="183" y="23"/>
                  </a:cubicBezTo>
                  <a:cubicBezTo>
                    <a:pt x="183" y="23"/>
                    <a:pt x="160" y="23"/>
                    <a:pt x="137" y="1"/>
                  </a:cubicBezTo>
                  <a:close/>
                </a:path>
              </a:pathLst>
            </a:custGeom>
            <a:solidFill>
              <a:srgbClr val="F5E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24"/>
            <p:cNvSpPr/>
            <p:nvPr/>
          </p:nvSpPr>
          <p:spPr>
            <a:xfrm>
              <a:off x="6706225" y="2205550"/>
              <a:ext cx="111875" cy="62775"/>
            </a:xfrm>
            <a:custGeom>
              <a:avLst/>
              <a:gdLst/>
              <a:ahLst/>
              <a:cxnLst/>
              <a:rect l="l" t="t" r="r" b="b"/>
              <a:pathLst>
                <a:path w="4475" h="2511" extrusionOk="0">
                  <a:moveTo>
                    <a:pt x="3744" y="0"/>
                  </a:moveTo>
                  <a:cubicBezTo>
                    <a:pt x="3630" y="0"/>
                    <a:pt x="3516" y="0"/>
                    <a:pt x="3425" y="23"/>
                  </a:cubicBezTo>
                  <a:cubicBezTo>
                    <a:pt x="3356" y="23"/>
                    <a:pt x="3265" y="46"/>
                    <a:pt x="3174" y="69"/>
                  </a:cubicBezTo>
                  <a:cubicBezTo>
                    <a:pt x="3105" y="69"/>
                    <a:pt x="3037" y="91"/>
                    <a:pt x="2945" y="91"/>
                  </a:cubicBezTo>
                  <a:cubicBezTo>
                    <a:pt x="2900" y="114"/>
                    <a:pt x="2831" y="114"/>
                    <a:pt x="2786" y="137"/>
                  </a:cubicBezTo>
                  <a:cubicBezTo>
                    <a:pt x="2763" y="137"/>
                    <a:pt x="2763" y="137"/>
                    <a:pt x="2740" y="114"/>
                  </a:cubicBezTo>
                  <a:lnTo>
                    <a:pt x="2603" y="114"/>
                  </a:lnTo>
                  <a:cubicBezTo>
                    <a:pt x="2534" y="137"/>
                    <a:pt x="2489" y="160"/>
                    <a:pt x="2443" y="183"/>
                  </a:cubicBezTo>
                  <a:cubicBezTo>
                    <a:pt x="2329" y="228"/>
                    <a:pt x="2192" y="297"/>
                    <a:pt x="2078" y="365"/>
                  </a:cubicBezTo>
                  <a:cubicBezTo>
                    <a:pt x="1964" y="411"/>
                    <a:pt x="1850" y="479"/>
                    <a:pt x="1736" y="525"/>
                  </a:cubicBezTo>
                  <a:lnTo>
                    <a:pt x="1644" y="571"/>
                  </a:lnTo>
                  <a:cubicBezTo>
                    <a:pt x="1530" y="639"/>
                    <a:pt x="1439" y="685"/>
                    <a:pt x="1348" y="753"/>
                  </a:cubicBezTo>
                  <a:cubicBezTo>
                    <a:pt x="1279" y="776"/>
                    <a:pt x="1233" y="799"/>
                    <a:pt x="1188" y="822"/>
                  </a:cubicBezTo>
                  <a:cubicBezTo>
                    <a:pt x="1119" y="868"/>
                    <a:pt x="1028" y="913"/>
                    <a:pt x="937" y="959"/>
                  </a:cubicBezTo>
                  <a:lnTo>
                    <a:pt x="845" y="1004"/>
                  </a:lnTo>
                  <a:cubicBezTo>
                    <a:pt x="777" y="1027"/>
                    <a:pt x="731" y="1050"/>
                    <a:pt x="686" y="1073"/>
                  </a:cubicBezTo>
                  <a:cubicBezTo>
                    <a:pt x="617" y="1119"/>
                    <a:pt x="526" y="1141"/>
                    <a:pt x="457" y="1164"/>
                  </a:cubicBezTo>
                  <a:cubicBezTo>
                    <a:pt x="412" y="1187"/>
                    <a:pt x="366" y="1210"/>
                    <a:pt x="320" y="1233"/>
                  </a:cubicBezTo>
                  <a:cubicBezTo>
                    <a:pt x="275" y="1256"/>
                    <a:pt x="252" y="1301"/>
                    <a:pt x="229" y="1324"/>
                  </a:cubicBezTo>
                  <a:cubicBezTo>
                    <a:pt x="206" y="1301"/>
                    <a:pt x="183" y="1301"/>
                    <a:pt x="161" y="1301"/>
                  </a:cubicBezTo>
                  <a:cubicBezTo>
                    <a:pt x="115" y="1301"/>
                    <a:pt x="69" y="1324"/>
                    <a:pt x="24" y="1370"/>
                  </a:cubicBezTo>
                  <a:cubicBezTo>
                    <a:pt x="24" y="1415"/>
                    <a:pt x="1" y="1461"/>
                    <a:pt x="24" y="1484"/>
                  </a:cubicBezTo>
                  <a:cubicBezTo>
                    <a:pt x="24" y="1529"/>
                    <a:pt x="47" y="1552"/>
                    <a:pt x="69" y="1575"/>
                  </a:cubicBezTo>
                  <a:cubicBezTo>
                    <a:pt x="161" y="1621"/>
                    <a:pt x="252" y="1689"/>
                    <a:pt x="320" y="1758"/>
                  </a:cubicBezTo>
                  <a:cubicBezTo>
                    <a:pt x="389" y="1803"/>
                    <a:pt x="457" y="1849"/>
                    <a:pt x="526" y="1895"/>
                  </a:cubicBezTo>
                  <a:cubicBezTo>
                    <a:pt x="617" y="1963"/>
                    <a:pt x="708" y="2009"/>
                    <a:pt x="823" y="2077"/>
                  </a:cubicBezTo>
                  <a:cubicBezTo>
                    <a:pt x="845" y="2100"/>
                    <a:pt x="868" y="2100"/>
                    <a:pt x="891" y="2123"/>
                  </a:cubicBezTo>
                  <a:cubicBezTo>
                    <a:pt x="914" y="2146"/>
                    <a:pt x="937" y="2146"/>
                    <a:pt x="960" y="2169"/>
                  </a:cubicBezTo>
                  <a:lnTo>
                    <a:pt x="1142" y="2283"/>
                  </a:lnTo>
                  <a:lnTo>
                    <a:pt x="1233" y="2328"/>
                  </a:lnTo>
                  <a:cubicBezTo>
                    <a:pt x="1256" y="2351"/>
                    <a:pt x="1302" y="2351"/>
                    <a:pt x="1348" y="2374"/>
                  </a:cubicBezTo>
                  <a:cubicBezTo>
                    <a:pt x="1370" y="2397"/>
                    <a:pt x="1370" y="2397"/>
                    <a:pt x="1393" y="2420"/>
                  </a:cubicBezTo>
                  <a:cubicBezTo>
                    <a:pt x="1416" y="2442"/>
                    <a:pt x="1462" y="2465"/>
                    <a:pt x="1484" y="2465"/>
                  </a:cubicBezTo>
                  <a:cubicBezTo>
                    <a:pt x="1530" y="2511"/>
                    <a:pt x="1576" y="2511"/>
                    <a:pt x="1621" y="2511"/>
                  </a:cubicBezTo>
                  <a:lnTo>
                    <a:pt x="1667" y="2511"/>
                  </a:lnTo>
                  <a:cubicBezTo>
                    <a:pt x="1713" y="2511"/>
                    <a:pt x="1736" y="2488"/>
                    <a:pt x="1781" y="2465"/>
                  </a:cubicBezTo>
                  <a:lnTo>
                    <a:pt x="1850" y="2420"/>
                  </a:lnTo>
                  <a:lnTo>
                    <a:pt x="1895" y="2397"/>
                  </a:lnTo>
                  <a:cubicBezTo>
                    <a:pt x="1941" y="2374"/>
                    <a:pt x="1987" y="2351"/>
                    <a:pt x="2032" y="2328"/>
                  </a:cubicBezTo>
                  <a:lnTo>
                    <a:pt x="2078" y="2305"/>
                  </a:lnTo>
                  <a:cubicBezTo>
                    <a:pt x="2146" y="2283"/>
                    <a:pt x="2192" y="2237"/>
                    <a:pt x="2238" y="2214"/>
                  </a:cubicBezTo>
                  <a:lnTo>
                    <a:pt x="2283" y="2191"/>
                  </a:lnTo>
                  <a:lnTo>
                    <a:pt x="2306" y="2169"/>
                  </a:lnTo>
                  <a:cubicBezTo>
                    <a:pt x="2352" y="2146"/>
                    <a:pt x="2420" y="2100"/>
                    <a:pt x="2466" y="2077"/>
                  </a:cubicBezTo>
                  <a:lnTo>
                    <a:pt x="2557" y="2032"/>
                  </a:lnTo>
                  <a:cubicBezTo>
                    <a:pt x="2603" y="2009"/>
                    <a:pt x="2649" y="1986"/>
                    <a:pt x="2694" y="1963"/>
                  </a:cubicBezTo>
                  <a:cubicBezTo>
                    <a:pt x="2740" y="1940"/>
                    <a:pt x="2786" y="1917"/>
                    <a:pt x="2831" y="1895"/>
                  </a:cubicBezTo>
                  <a:cubicBezTo>
                    <a:pt x="2877" y="1872"/>
                    <a:pt x="2922" y="1849"/>
                    <a:pt x="2968" y="1826"/>
                  </a:cubicBezTo>
                  <a:cubicBezTo>
                    <a:pt x="3014" y="1826"/>
                    <a:pt x="3037" y="1803"/>
                    <a:pt x="3082" y="1781"/>
                  </a:cubicBezTo>
                  <a:cubicBezTo>
                    <a:pt x="3105" y="1781"/>
                    <a:pt x="3128" y="1758"/>
                    <a:pt x="3151" y="1758"/>
                  </a:cubicBezTo>
                  <a:cubicBezTo>
                    <a:pt x="3242" y="1712"/>
                    <a:pt x="3333" y="1666"/>
                    <a:pt x="3379" y="1621"/>
                  </a:cubicBezTo>
                  <a:cubicBezTo>
                    <a:pt x="3447" y="1575"/>
                    <a:pt x="3470" y="1529"/>
                    <a:pt x="3516" y="1461"/>
                  </a:cubicBezTo>
                  <a:cubicBezTo>
                    <a:pt x="3562" y="1415"/>
                    <a:pt x="3584" y="1370"/>
                    <a:pt x="3607" y="1324"/>
                  </a:cubicBezTo>
                  <a:lnTo>
                    <a:pt x="3630" y="1301"/>
                  </a:lnTo>
                  <a:cubicBezTo>
                    <a:pt x="3653" y="1256"/>
                    <a:pt x="3676" y="1233"/>
                    <a:pt x="3699" y="1187"/>
                  </a:cubicBezTo>
                  <a:cubicBezTo>
                    <a:pt x="3744" y="1187"/>
                    <a:pt x="3767" y="1164"/>
                    <a:pt x="3813" y="1141"/>
                  </a:cubicBezTo>
                  <a:cubicBezTo>
                    <a:pt x="3858" y="1096"/>
                    <a:pt x="3927" y="1050"/>
                    <a:pt x="3972" y="1027"/>
                  </a:cubicBezTo>
                  <a:cubicBezTo>
                    <a:pt x="3995" y="982"/>
                    <a:pt x="4041" y="936"/>
                    <a:pt x="4064" y="913"/>
                  </a:cubicBezTo>
                  <a:lnTo>
                    <a:pt x="4087" y="868"/>
                  </a:lnTo>
                  <a:cubicBezTo>
                    <a:pt x="4132" y="845"/>
                    <a:pt x="4155" y="822"/>
                    <a:pt x="4201" y="799"/>
                  </a:cubicBezTo>
                  <a:cubicBezTo>
                    <a:pt x="4246" y="753"/>
                    <a:pt x="4269" y="731"/>
                    <a:pt x="4315" y="708"/>
                  </a:cubicBezTo>
                  <a:cubicBezTo>
                    <a:pt x="4338" y="685"/>
                    <a:pt x="4360" y="662"/>
                    <a:pt x="4360" y="639"/>
                  </a:cubicBezTo>
                  <a:cubicBezTo>
                    <a:pt x="4383" y="616"/>
                    <a:pt x="4406" y="594"/>
                    <a:pt x="4406" y="571"/>
                  </a:cubicBezTo>
                  <a:lnTo>
                    <a:pt x="4406" y="548"/>
                  </a:lnTo>
                  <a:cubicBezTo>
                    <a:pt x="4452" y="457"/>
                    <a:pt x="4475" y="343"/>
                    <a:pt x="4429" y="274"/>
                  </a:cubicBezTo>
                  <a:cubicBezTo>
                    <a:pt x="4383" y="160"/>
                    <a:pt x="4292" y="91"/>
                    <a:pt x="4178" y="46"/>
                  </a:cubicBezTo>
                  <a:cubicBezTo>
                    <a:pt x="4109" y="23"/>
                    <a:pt x="4041" y="23"/>
                    <a:pt x="3995" y="0"/>
                  </a:cubicBezTo>
                  <a:close/>
                </a:path>
              </a:pathLst>
            </a:custGeom>
            <a:solidFill>
              <a:srgbClr val="55C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24"/>
            <p:cNvSpPr/>
            <p:nvPr/>
          </p:nvSpPr>
          <p:spPr>
            <a:xfrm>
              <a:off x="6760450" y="2211825"/>
              <a:ext cx="22275" cy="40125"/>
            </a:xfrm>
            <a:custGeom>
              <a:avLst/>
              <a:gdLst/>
              <a:ahLst/>
              <a:cxnLst/>
              <a:rect l="l" t="t" r="r" b="b"/>
              <a:pathLst>
                <a:path w="891" h="1605" extrusionOk="0">
                  <a:moveTo>
                    <a:pt x="92" y="0"/>
                  </a:moveTo>
                  <a:cubicBezTo>
                    <a:pt x="69" y="0"/>
                    <a:pt x="46" y="0"/>
                    <a:pt x="23" y="23"/>
                  </a:cubicBezTo>
                  <a:cubicBezTo>
                    <a:pt x="0" y="46"/>
                    <a:pt x="0" y="69"/>
                    <a:pt x="0" y="92"/>
                  </a:cubicBezTo>
                  <a:cubicBezTo>
                    <a:pt x="0" y="114"/>
                    <a:pt x="0" y="137"/>
                    <a:pt x="23" y="160"/>
                  </a:cubicBezTo>
                  <a:cubicBezTo>
                    <a:pt x="23" y="160"/>
                    <a:pt x="46" y="183"/>
                    <a:pt x="46" y="183"/>
                  </a:cubicBezTo>
                  <a:cubicBezTo>
                    <a:pt x="137" y="297"/>
                    <a:pt x="206" y="434"/>
                    <a:pt x="274" y="571"/>
                  </a:cubicBezTo>
                  <a:cubicBezTo>
                    <a:pt x="297" y="617"/>
                    <a:pt x="320" y="662"/>
                    <a:pt x="343" y="708"/>
                  </a:cubicBezTo>
                  <a:cubicBezTo>
                    <a:pt x="365" y="753"/>
                    <a:pt x="388" y="776"/>
                    <a:pt x="411" y="822"/>
                  </a:cubicBezTo>
                  <a:cubicBezTo>
                    <a:pt x="434" y="868"/>
                    <a:pt x="457" y="913"/>
                    <a:pt x="480" y="936"/>
                  </a:cubicBezTo>
                  <a:cubicBezTo>
                    <a:pt x="502" y="1005"/>
                    <a:pt x="525" y="1050"/>
                    <a:pt x="548" y="1119"/>
                  </a:cubicBezTo>
                  <a:cubicBezTo>
                    <a:pt x="594" y="1187"/>
                    <a:pt x="617" y="1278"/>
                    <a:pt x="639" y="1370"/>
                  </a:cubicBezTo>
                  <a:cubicBezTo>
                    <a:pt x="662" y="1393"/>
                    <a:pt x="662" y="1415"/>
                    <a:pt x="662" y="1438"/>
                  </a:cubicBezTo>
                  <a:cubicBezTo>
                    <a:pt x="685" y="1461"/>
                    <a:pt x="685" y="1507"/>
                    <a:pt x="685" y="1530"/>
                  </a:cubicBezTo>
                  <a:cubicBezTo>
                    <a:pt x="704" y="1567"/>
                    <a:pt x="738" y="1604"/>
                    <a:pt x="774" y="1604"/>
                  </a:cubicBezTo>
                  <a:cubicBezTo>
                    <a:pt x="782" y="1604"/>
                    <a:pt x="791" y="1602"/>
                    <a:pt x="799" y="1598"/>
                  </a:cubicBezTo>
                  <a:cubicBezTo>
                    <a:pt x="868" y="1598"/>
                    <a:pt x="890" y="1530"/>
                    <a:pt x="890" y="1484"/>
                  </a:cubicBezTo>
                  <a:cubicBezTo>
                    <a:pt x="890" y="1461"/>
                    <a:pt x="868" y="1461"/>
                    <a:pt x="868" y="1438"/>
                  </a:cubicBezTo>
                  <a:cubicBezTo>
                    <a:pt x="868" y="1415"/>
                    <a:pt x="868" y="1393"/>
                    <a:pt x="845" y="1370"/>
                  </a:cubicBezTo>
                  <a:cubicBezTo>
                    <a:pt x="845" y="1324"/>
                    <a:pt x="822" y="1278"/>
                    <a:pt x="799" y="1233"/>
                  </a:cubicBezTo>
                  <a:cubicBezTo>
                    <a:pt x="753" y="1119"/>
                    <a:pt x="731" y="1027"/>
                    <a:pt x="685" y="913"/>
                  </a:cubicBezTo>
                  <a:cubicBezTo>
                    <a:pt x="639" y="822"/>
                    <a:pt x="594" y="731"/>
                    <a:pt x="548" y="639"/>
                  </a:cubicBezTo>
                  <a:cubicBezTo>
                    <a:pt x="525" y="617"/>
                    <a:pt x="502" y="571"/>
                    <a:pt x="480" y="525"/>
                  </a:cubicBezTo>
                  <a:cubicBezTo>
                    <a:pt x="457" y="480"/>
                    <a:pt x="434" y="457"/>
                    <a:pt x="411" y="411"/>
                  </a:cubicBezTo>
                  <a:cubicBezTo>
                    <a:pt x="365" y="343"/>
                    <a:pt x="343" y="274"/>
                    <a:pt x="297" y="206"/>
                  </a:cubicBezTo>
                  <a:cubicBezTo>
                    <a:pt x="274" y="183"/>
                    <a:pt x="251" y="160"/>
                    <a:pt x="229" y="114"/>
                  </a:cubicBezTo>
                  <a:cubicBezTo>
                    <a:pt x="206" y="92"/>
                    <a:pt x="206" y="46"/>
                    <a:pt x="160" y="23"/>
                  </a:cubicBezTo>
                  <a:cubicBezTo>
                    <a:pt x="137" y="0"/>
                    <a:pt x="114" y="0"/>
                    <a:pt x="92" y="0"/>
                  </a:cubicBezTo>
                  <a:close/>
                </a:path>
              </a:pathLst>
            </a:custGeom>
            <a:solidFill>
              <a:srgbClr val="F5E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24"/>
            <p:cNvSpPr/>
            <p:nvPr/>
          </p:nvSpPr>
          <p:spPr>
            <a:xfrm>
              <a:off x="6340450" y="1829500"/>
              <a:ext cx="583800" cy="629425"/>
            </a:xfrm>
            <a:custGeom>
              <a:avLst/>
              <a:gdLst/>
              <a:ahLst/>
              <a:cxnLst/>
              <a:rect l="l" t="t" r="r" b="b"/>
              <a:pathLst>
                <a:path w="23352" h="25177" extrusionOk="0">
                  <a:moveTo>
                    <a:pt x="21000" y="343"/>
                  </a:moveTo>
                  <a:lnTo>
                    <a:pt x="21023" y="350"/>
                  </a:lnTo>
                  <a:lnTo>
                    <a:pt x="21023" y="350"/>
                  </a:lnTo>
                  <a:cubicBezTo>
                    <a:pt x="21023" y="346"/>
                    <a:pt x="21023" y="343"/>
                    <a:pt x="21023" y="343"/>
                  </a:cubicBezTo>
                  <a:close/>
                  <a:moveTo>
                    <a:pt x="17827" y="0"/>
                  </a:moveTo>
                  <a:cubicBezTo>
                    <a:pt x="17759" y="23"/>
                    <a:pt x="17668" y="23"/>
                    <a:pt x="17599" y="23"/>
                  </a:cubicBezTo>
                  <a:lnTo>
                    <a:pt x="17508" y="46"/>
                  </a:lnTo>
                  <a:cubicBezTo>
                    <a:pt x="17394" y="46"/>
                    <a:pt x="17302" y="46"/>
                    <a:pt x="17188" y="69"/>
                  </a:cubicBezTo>
                  <a:cubicBezTo>
                    <a:pt x="16823" y="114"/>
                    <a:pt x="16481" y="206"/>
                    <a:pt x="16138" y="297"/>
                  </a:cubicBezTo>
                  <a:lnTo>
                    <a:pt x="16024" y="343"/>
                  </a:lnTo>
                  <a:cubicBezTo>
                    <a:pt x="15910" y="366"/>
                    <a:pt x="15819" y="411"/>
                    <a:pt x="15705" y="434"/>
                  </a:cubicBezTo>
                  <a:cubicBezTo>
                    <a:pt x="15636" y="457"/>
                    <a:pt x="15591" y="480"/>
                    <a:pt x="15522" y="502"/>
                  </a:cubicBezTo>
                  <a:lnTo>
                    <a:pt x="15408" y="525"/>
                  </a:lnTo>
                  <a:cubicBezTo>
                    <a:pt x="15317" y="548"/>
                    <a:pt x="15225" y="571"/>
                    <a:pt x="15134" y="594"/>
                  </a:cubicBezTo>
                  <a:cubicBezTo>
                    <a:pt x="15043" y="639"/>
                    <a:pt x="14951" y="662"/>
                    <a:pt x="14860" y="685"/>
                  </a:cubicBezTo>
                  <a:cubicBezTo>
                    <a:pt x="14814" y="708"/>
                    <a:pt x="14746" y="731"/>
                    <a:pt x="14700" y="754"/>
                  </a:cubicBezTo>
                  <a:lnTo>
                    <a:pt x="14586" y="776"/>
                  </a:lnTo>
                  <a:lnTo>
                    <a:pt x="14518" y="799"/>
                  </a:lnTo>
                  <a:cubicBezTo>
                    <a:pt x="14449" y="822"/>
                    <a:pt x="14381" y="868"/>
                    <a:pt x="14312" y="890"/>
                  </a:cubicBezTo>
                  <a:cubicBezTo>
                    <a:pt x="14198" y="936"/>
                    <a:pt x="14061" y="982"/>
                    <a:pt x="13947" y="1005"/>
                  </a:cubicBezTo>
                  <a:cubicBezTo>
                    <a:pt x="13879" y="1027"/>
                    <a:pt x="13833" y="1050"/>
                    <a:pt x="13764" y="1073"/>
                  </a:cubicBezTo>
                  <a:lnTo>
                    <a:pt x="13673" y="1096"/>
                  </a:lnTo>
                  <a:cubicBezTo>
                    <a:pt x="13605" y="1119"/>
                    <a:pt x="13536" y="1142"/>
                    <a:pt x="13468" y="1187"/>
                  </a:cubicBezTo>
                  <a:cubicBezTo>
                    <a:pt x="13376" y="1210"/>
                    <a:pt x="13262" y="1256"/>
                    <a:pt x="13171" y="1301"/>
                  </a:cubicBezTo>
                  <a:cubicBezTo>
                    <a:pt x="13080" y="1347"/>
                    <a:pt x="12966" y="1415"/>
                    <a:pt x="12829" y="1484"/>
                  </a:cubicBezTo>
                  <a:cubicBezTo>
                    <a:pt x="12806" y="1507"/>
                    <a:pt x="12760" y="1530"/>
                    <a:pt x="12715" y="1552"/>
                  </a:cubicBezTo>
                  <a:cubicBezTo>
                    <a:pt x="12669" y="1575"/>
                    <a:pt x="12600" y="1598"/>
                    <a:pt x="12555" y="1621"/>
                  </a:cubicBezTo>
                  <a:cubicBezTo>
                    <a:pt x="12372" y="1735"/>
                    <a:pt x="12190" y="1849"/>
                    <a:pt x="12007" y="1963"/>
                  </a:cubicBezTo>
                  <a:cubicBezTo>
                    <a:pt x="11893" y="2009"/>
                    <a:pt x="11802" y="2077"/>
                    <a:pt x="11687" y="2146"/>
                  </a:cubicBezTo>
                  <a:cubicBezTo>
                    <a:pt x="11596" y="2192"/>
                    <a:pt x="11505" y="2237"/>
                    <a:pt x="11436" y="2283"/>
                  </a:cubicBezTo>
                  <a:cubicBezTo>
                    <a:pt x="11117" y="2488"/>
                    <a:pt x="10797" y="2694"/>
                    <a:pt x="10478" y="2945"/>
                  </a:cubicBezTo>
                  <a:cubicBezTo>
                    <a:pt x="10409" y="2990"/>
                    <a:pt x="10318" y="3059"/>
                    <a:pt x="10249" y="3105"/>
                  </a:cubicBezTo>
                  <a:cubicBezTo>
                    <a:pt x="10204" y="3150"/>
                    <a:pt x="10158" y="3196"/>
                    <a:pt x="10112" y="3219"/>
                  </a:cubicBezTo>
                  <a:lnTo>
                    <a:pt x="10044" y="3287"/>
                  </a:lnTo>
                  <a:lnTo>
                    <a:pt x="9953" y="3356"/>
                  </a:lnTo>
                  <a:cubicBezTo>
                    <a:pt x="9816" y="3470"/>
                    <a:pt x="9679" y="3584"/>
                    <a:pt x="9565" y="3698"/>
                  </a:cubicBezTo>
                  <a:lnTo>
                    <a:pt x="9542" y="3721"/>
                  </a:lnTo>
                  <a:lnTo>
                    <a:pt x="9496" y="3744"/>
                  </a:lnTo>
                  <a:lnTo>
                    <a:pt x="9451" y="3789"/>
                  </a:lnTo>
                  <a:cubicBezTo>
                    <a:pt x="9405" y="3835"/>
                    <a:pt x="9359" y="3881"/>
                    <a:pt x="9314" y="3903"/>
                  </a:cubicBezTo>
                  <a:lnTo>
                    <a:pt x="9131" y="4063"/>
                  </a:lnTo>
                  <a:cubicBezTo>
                    <a:pt x="9040" y="4154"/>
                    <a:pt x="8926" y="4246"/>
                    <a:pt x="8834" y="4337"/>
                  </a:cubicBezTo>
                  <a:lnTo>
                    <a:pt x="8811" y="4360"/>
                  </a:lnTo>
                  <a:cubicBezTo>
                    <a:pt x="8789" y="4383"/>
                    <a:pt x="8766" y="4383"/>
                    <a:pt x="8743" y="4406"/>
                  </a:cubicBezTo>
                  <a:lnTo>
                    <a:pt x="8720" y="4428"/>
                  </a:lnTo>
                  <a:lnTo>
                    <a:pt x="8720" y="4451"/>
                  </a:lnTo>
                  <a:cubicBezTo>
                    <a:pt x="8674" y="4474"/>
                    <a:pt x="8652" y="4497"/>
                    <a:pt x="8606" y="4543"/>
                  </a:cubicBezTo>
                  <a:cubicBezTo>
                    <a:pt x="8446" y="4679"/>
                    <a:pt x="8286" y="4816"/>
                    <a:pt x="8149" y="4976"/>
                  </a:cubicBezTo>
                  <a:lnTo>
                    <a:pt x="8081" y="5045"/>
                  </a:lnTo>
                  <a:cubicBezTo>
                    <a:pt x="8013" y="5090"/>
                    <a:pt x="7967" y="5136"/>
                    <a:pt x="7921" y="5204"/>
                  </a:cubicBezTo>
                  <a:lnTo>
                    <a:pt x="7830" y="5296"/>
                  </a:lnTo>
                  <a:cubicBezTo>
                    <a:pt x="7784" y="5319"/>
                    <a:pt x="7739" y="5364"/>
                    <a:pt x="7693" y="5410"/>
                  </a:cubicBezTo>
                  <a:cubicBezTo>
                    <a:pt x="7556" y="5547"/>
                    <a:pt x="7442" y="5707"/>
                    <a:pt x="7305" y="5866"/>
                  </a:cubicBezTo>
                  <a:lnTo>
                    <a:pt x="7282" y="5889"/>
                  </a:lnTo>
                  <a:lnTo>
                    <a:pt x="7008" y="6209"/>
                  </a:lnTo>
                  <a:lnTo>
                    <a:pt x="6848" y="6391"/>
                  </a:lnTo>
                  <a:lnTo>
                    <a:pt x="6460" y="6848"/>
                  </a:lnTo>
                  <a:lnTo>
                    <a:pt x="6072" y="7327"/>
                  </a:lnTo>
                  <a:lnTo>
                    <a:pt x="6050" y="7350"/>
                  </a:lnTo>
                  <a:cubicBezTo>
                    <a:pt x="5981" y="7419"/>
                    <a:pt x="5935" y="7487"/>
                    <a:pt x="5867" y="7555"/>
                  </a:cubicBezTo>
                  <a:cubicBezTo>
                    <a:pt x="5844" y="7601"/>
                    <a:pt x="5798" y="7647"/>
                    <a:pt x="5776" y="7692"/>
                  </a:cubicBezTo>
                  <a:cubicBezTo>
                    <a:pt x="5730" y="7738"/>
                    <a:pt x="5684" y="7784"/>
                    <a:pt x="5662" y="7852"/>
                  </a:cubicBezTo>
                  <a:lnTo>
                    <a:pt x="5593" y="7943"/>
                  </a:lnTo>
                  <a:cubicBezTo>
                    <a:pt x="5479" y="8080"/>
                    <a:pt x="5388" y="8217"/>
                    <a:pt x="5296" y="8354"/>
                  </a:cubicBezTo>
                  <a:cubicBezTo>
                    <a:pt x="5205" y="8491"/>
                    <a:pt x="5114" y="8651"/>
                    <a:pt x="5000" y="8788"/>
                  </a:cubicBezTo>
                  <a:lnTo>
                    <a:pt x="4840" y="9039"/>
                  </a:lnTo>
                  <a:cubicBezTo>
                    <a:pt x="4657" y="9290"/>
                    <a:pt x="4497" y="9541"/>
                    <a:pt x="4360" y="9792"/>
                  </a:cubicBezTo>
                  <a:lnTo>
                    <a:pt x="4338" y="9815"/>
                  </a:lnTo>
                  <a:lnTo>
                    <a:pt x="4246" y="9929"/>
                  </a:lnTo>
                  <a:lnTo>
                    <a:pt x="4178" y="10066"/>
                  </a:lnTo>
                  <a:lnTo>
                    <a:pt x="4132" y="10112"/>
                  </a:lnTo>
                  <a:lnTo>
                    <a:pt x="4087" y="10203"/>
                  </a:lnTo>
                  <a:lnTo>
                    <a:pt x="4018" y="10317"/>
                  </a:lnTo>
                  <a:lnTo>
                    <a:pt x="3995" y="10340"/>
                  </a:lnTo>
                  <a:lnTo>
                    <a:pt x="3858" y="10568"/>
                  </a:lnTo>
                  <a:lnTo>
                    <a:pt x="3767" y="10705"/>
                  </a:lnTo>
                  <a:cubicBezTo>
                    <a:pt x="3653" y="10888"/>
                    <a:pt x="3539" y="11071"/>
                    <a:pt x="3447" y="11253"/>
                  </a:cubicBezTo>
                  <a:cubicBezTo>
                    <a:pt x="3333" y="11459"/>
                    <a:pt x="3242" y="11641"/>
                    <a:pt x="3151" y="11824"/>
                  </a:cubicBezTo>
                  <a:lnTo>
                    <a:pt x="3082" y="11938"/>
                  </a:lnTo>
                  <a:cubicBezTo>
                    <a:pt x="3014" y="12075"/>
                    <a:pt x="2968" y="12189"/>
                    <a:pt x="2900" y="12326"/>
                  </a:cubicBezTo>
                  <a:cubicBezTo>
                    <a:pt x="2854" y="12394"/>
                    <a:pt x="2831" y="12486"/>
                    <a:pt x="2786" y="12577"/>
                  </a:cubicBezTo>
                  <a:cubicBezTo>
                    <a:pt x="2740" y="12668"/>
                    <a:pt x="2717" y="12760"/>
                    <a:pt x="2671" y="12851"/>
                  </a:cubicBezTo>
                  <a:cubicBezTo>
                    <a:pt x="2603" y="12965"/>
                    <a:pt x="2557" y="13079"/>
                    <a:pt x="2512" y="13216"/>
                  </a:cubicBezTo>
                  <a:lnTo>
                    <a:pt x="2443" y="13376"/>
                  </a:lnTo>
                  <a:cubicBezTo>
                    <a:pt x="2420" y="13422"/>
                    <a:pt x="2397" y="13467"/>
                    <a:pt x="2375" y="13513"/>
                  </a:cubicBezTo>
                  <a:cubicBezTo>
                    <a:pt x="2352" y="13559"/>
                    <a:pt x="2329" y="13604"/>
                    <a:pt x="2306" y="13673"/>
                  </a:cubicBezTo>
                  <a:lnTo>
                    <a:pt x="2261" y="13741"/>
                  </a:lnTo>
                  <a:cubicBezTo>
                    <a:pt x="2238" y="13810"/>
                    <a:pt x="2215" y="13878"/>
                    <a:pt x="2169" y="13947"/>
                  </a:cubicBezTo>
                  <a:cubicBezTo>
                    <a:pt x="1987" y="14357"/>
                    <a:pt x="1827" y="14723"/>
                    <a:pt x="1690" y="15088"/>
                  </a:cubicBezTo>
                  <a:cubicBezTo>
                    <a:pt x="1644" y="15225"/>
                    <a:pt x="1599" y="15339"/>
                    <a:pt x="1553" y="15476"/>
                  </a:cubicBezTo>
                  <a:lnTo>
                    <a:pt x="1507" y="15567"/>
                  </a:lnTo>
                  <a:cubicBezTo>
                    <a:pt x="1462" y="15681"/>
                    <a:pt x="1439" y="15773"/>
                    <a:pt x="1393" y="15864"/>
                  </a:cubicBezTo>
                  <a:cubicBezTo>
                    <a:pt x="1370" y="15955"/>
                    <a:pt x="1348" y="16024"/>
                    <a:pt x="1325" y="16092"/>
                  </a:cubicBezTo>
                  <a:lnTo>
                    <a:pt x="1279" y="16183"/>
                  </a:lnTo>
                  <a:cubicBezTo>
                    <a:pt x="1233" y="16320"/>
                    <a:pt x="1188" y="16457"/>
                    <a:pt x="1142" y="16594"/>
                  </a:cubicBezTo>
                  <a:cubicBezTo>
                    <a:pt x="1119" y="16640"/>
                    <a:pt x="1096" y="16708"/>
                    <a:pt x="1074" y="16754"/>
                  </a:cubicBezTo>
                  <a:lnTo>
                    <a:pt x="1051" y="16845"/>
                  </a:lnTo>
                  <a:cubicBezTo>
                    <a:pt x="1005" y="16937"/>
                    <a:pt x="982" y="17051"/>
                    <a:pt x="959" y="17142"/>
                  </a:cubicBezTo>
                  <a:lnTo>
                    <a:pt x="959" y="17119"/>
                  </a:lnTo>
                  <a:cubicBezTo>
                    <a:pt x="914" y="17279"/>
                    <a:pt x="868" y="17439"/>
                    <a:pt x="823" y="17599"/>
                  </a:cubicBezTo>
                  <a:lnTo>
                    <a:pt x="754" y="17804"/>
                  </a:lnTo>
                  <a:lnTo>
                    <a:pt x="708" y="18032"/>
                  </a:lnTo>
                  <a:cubicBezTo>
                    <a:pt x="663" y="18192"/>
                    <a:pt x="617" y="18375"/>
                    <a:pt x="549" y="18534"/>
                  </a:cubicBezTo>
                  <a:lnTo>
                    <a:pt x="571" y="18512"/>
                  </a:lnTo>
                  <a:lnTo>
                    <a:pt x="571" y="18512"/>
                  </a:lnTo>
                  <a:cubicBezTo>
                    <a:pt x="526" y="18603"/>
                    <a:pt x="503" y="18694"/>
                    <a:pt x="480" y="18808"/>
                  </a:cubicBezTo>
                  <a:cubicBezTo>
                    <a:pt x="457" y="18854"/>
                    <a:pt x="435" y="18922"/>
                    <a:pt x="435" y="18968"/>
                  </a:cubicBezTo>
                  <a:lnTo>
                    <a:pt x="389" y="19105"/>
                  </a:lnTo>
                  <a:lnTo>
                    <a:pt x="366" y="19151"/>
                  </a:lnTo>
                  <a:cubicBezTo>
                    <a:pt x="343" y="19242"/>
                    <a:pt x="320" y="19310"/>
                    <a:pt x="298" y="19402"/>
                  </a:cubicBezTo>
                  <a:cubicBezTo>
                    <a:pt x="275" y="19493"/>
                    <a:pt x="252" y="19607"/>
                    <a:pt x="229" y="19698"/>
                  </a:cubicBezTo>
                  <a:cubicBezTo>
                    <a:pt x="183" y="19904"/>
                    <a:pt x="161" y="20087"/>
                    <a:pt x="115" y="20269"/>
                  </a:cubicBezTo>
                  <a:lnTo>
                    <a:pt x="115" y="20315"/>
                  </a:lnTo>
                  <a:cubicBezTo>
                    <a:pt x="92" y="20406"/>
                    <a:pt x="69" y="20475"/>
                    <a:pt x="46" y="20566"/>
                  </a:cubicBezTo>
                  <a:cubicBezTo>
                    <a:pt x="46" y="20612"/>
                    <a:pt x="24" y="20680"/>
                    <a:pt x="24" y="20726"/>
                  </a:cubicBezTo>
                  <a:cubicBezTo>
                    <a:pt x="24" y="20748"/>
                    <a:pt x="24" y="20794"/>
                    <a:pt x="24" y="20817"/>
                  </a:cubicBezTo>
                  <a:cubicBezTo>
                    <a:pt x="1" y="20863"/>
                    <a:pt x="1" y="20885"/>
                    <a:pt x="1" y="20908"/>
                  </a:cubicBezTo>
                  <a:cubicBezTo>
                    <a:pt x="1" y="20954"/>
                    <a:pt x="1" y="21000"/>
                    <a:pt x="46" y="21045"/>
                  </a:cubicBezTo>
                  <a:lnTo>
                    <a:pt x="69" y="21136"/>
                  </a:lnTo>
                  <a:lnTo>
                    <a:pt x="115" y="21228"/>
                  </a:lnTo>
                  <a:cubicBezTo>
                    <a:pt x="138" y="21319"/>
                    <a:pt x="183" y="21388"/>
                    <a:pt x="229" y="21479"/>
                  </a:cubicBezTo>
                  <a:lnTo>
                    <a:pt x="275" y="21525"/>
                  </a:lnTo>
                  <a:lnTo>
                    <a:pt x="298" y="21593"/>
                  </a:lnTo>
                  <a:cubicBezTo>
                    <a:pt x="320" y="21616"/>
                    <a:pt x="320" y="21639"/>
                    <a:pt x="343" y="21661"/>
                  </a:cubicBezTo>
                  <a:lnTo>
                    <a:pt x="366" y="21707"/>
                  </a:lnTo>
                  <a:cubicBezTo>
                    <a:pt x="412" y="21798"/>
                    <a:pt x="457" y="21867"/>
                    <a:pt x="503" y="21935"/>
                  </a:cubicBezTo>
                  <a:lnTo>
                    <a:pt x="571" y="22049"/>
                  </a:lnTo>
                  <a:lnTo>
                    <a:pt x="640" y="22141"/>
                  </a:lnTo>
                  <a:lnTo>
                    <a:pt x="686" y="22209"/>
                  </a:lnTo>
                  <a:cubicBezTo>
                    <a:pt x="731" y="22255"/>
                    <a:pt x="754" y="22323"/>
                    <a:pt x="800" y="22369"/>
                  </a:cubicBezTo>
                  <a:cubicBezTo>
                    <a:pt x="914" y="22529"/>
                    <a:pt x="1051" y="22666"/>
                    <a:pt x="1188" y="22803"/>
                  </a:cubicBezTo>
                  <a:lnTo>
                    <a:pt x="1165" y="22780"/>
                  </a:lnTo>
                  <a:lnTo>
                    <a:pt x="1165" y="22780"/>
                  </a:lnTo>
                  <a:cubicBezTo>
                    <a:pt x="1211" y="22826"/>
                    <a:pt x="1256" y="22894"/>
                    <a:pt x="1302" y="22940"/>
                  </a:cubicBezTo>
                  <a:lnTo>
                    <a:pt x="1370" y="23031"/>
                  </a:lnTo>
                  <a:cubicBezTo>
                    <a:pt x="1439" y="23099"/>
                    <a:pt x="1530" y="23191"/>
                    <a:pt x="1599" y="23259"/>
                  </a:cubicBezTo>
                  <a:lnTo>
                    <a:pt x="1667" y="23328"/>
                  </a:lnTo>
                  <a:cubicBezTo>
                    <a:pt x="1736" y="23396"/>
                    <a:pt x="1781" y="23465"/>
                    <a:pt x="1850" y="23510"/>
                  </a:cubicBezTo>
                  <a:cubicBezTo>
                    <a:pt x="1918" y="23579"/>
                    <a:pt x="1964" y="23647"/>
                    <a:pt x="2032" y="23716"/>
                  </a:cubicBezTo>
                  <a:cubicBezTo>
                    <a:pt x="2101" y="23761"/>
                    <a:pt x="2146" y="23830"/>
                    <a:pt x="2192" y="23876"/>
                  </a:cubicBezTo>
                  <a:cubicBezTo>
                    <a:pt x="2238" y="23921"/>
                    <a:pt x="2283" y="23967"/>
                    <a:pt x="2329" y="24012"/>
                  </a:cubicBezTo>
                  <a:lnTo>
                    <a:pt x="2397" y="24081"/>
                  </a:lnTo>
                  <a:cubicBezTo>
                    <a:pt x="2489" y="24172"/>
                    <a:pt x="2603" y="24286"/>
                    <a:pt x="2717" y="24378"/>
                  </a:cubicBezTo>
                  <a:lnTo>
                    <a:pt x="2763" y="24401"/>
                  </a:lnTo>
                  <a:cubicBezTo>
                    <a:pt x="2831" y="24469"/>
                    <a:pt x="2900" y="24537"/>
                    <a:pt x="2968" y="24606"/>
                  </a:cubicBezTo>
                  <a:cubicBezTo>
                    <a:pt x="3037" y="24652"/>
                    <a:pt x="3082" y="24697"/>
                    <a:pt x="3128" y="24743"/>
                  </a:cubicBezTo>
                  <a:cubicBezTo>
                    <a:pt x="3196" y="24789"/>
                    <a:pt x="3242" y="24834"/>
                    <a:pt x="3288" y="24880"/>
                  </a:cubicBezTo>
                  <a:lnTo>
                    <a:pt x="3310" y="24903"/>
                  </a:lnTo>
                  <a:cubicBezTo>
                    <a:pt x="3333" y="24925"/>
                    <a:pt x="3356" y="24948"/>
                    <a:pt x="3402" y="24971"/>
                  </a:cubicBezTo>
                  <a:lnTo>
                    <a:pt x="3425" y="25017"/>
                  </a:lnTo>
                  <a:cubicBezTo>
                    <a:pt x="3425" y="25040"/>
                    <a:pt x="3447" y="25062"/>
                    <a:pt x="3447" y="25085"/>
                  </a:cubicBezTo>
                  <a:cubicBezTo>
                    <a:pt x="3470" y="25131"/>
                    <a:pt x="3539" y="25177"/>
                    <a:pt x="3584" y="25177"/>
                  </a:cubicBezTo>
                  <a:lnTo>
                    <a:pt x="3630" y="25177"/>
                  </a:lnTo>
                  <a:cubicBezTo>
                    <a:pt x="3699" y="25154"/>
                    <a:pt x="3744" y="25085"/>
                    <a:pt x="3744" y="25017"/>
                  </a:cubicBezTo>
                  <a:cubicBezTo>
                    <a:pt x="3744" y="24971"/>
                    <a:pt x="3767" y="24925"/>
                    <a:pt x="3767" y="24880"/>
                  </a:cubicBezTo>
                  <a:cubicBezTo>
                    <a:pt x="3790" y="24834"/>
                    <a:pt x="3790" y="24766"/>
                    <a:pt x="3813" y="24720"/>
                  </a:cubicBezTo>
                  <a:cubicBezTo>
                    <a:pt x="3858" y="24560"/>
                    <a:pt x="3904" y="24401"/>
                    <a:pt x="3950" y="24241"/>
                  </a:cubicBezTo>
                  <a:cubicBezTo>
                    <a:pt x="3995" y="24081"/>
                    <a:pt x="4041" y="23898"/>
                    <a:pt x="4109" y="23739"/>
                  </a:cubicBezTo>
                  <a:cubicBezTo>
                    <a:pt x="4132" y="23602"/>
                    <a:pt x="4201" y="23465"/>
                    <a:pt x="4246" y="23328"/>
                  </a:cubicBezTo>
                  <a:lnTo>
                    <a:pt x="4269" y="23259"/>
                  </a:lnTo>
                  <a:lnTo>
                    <a:pt x="4292" y="23168"/>
                  </a:lnTo>
                  <a:cubicBezTo>
                    <a:pt x="4360" y="23031"/>
                    <a:pt x="4406" y="22871"/>
                    <a:pt x="4475" y="22734"/>
                  </a:cubicBezTo>
                  <a:cubicBezTo>
                    <a:pt x="4497" y="22689"/>
                    <a:pt x="4520" y="22643"/>
                    <a:pt x="4543" y="22597"/>
                  </a:cubicBezTo>
                  <a:cubicBezTo>
                    <a:pt x="4566" y="22552"/>
                    <a:pt x="4566" y="22506"/>
                    <a:pt x="4520" y="22483"/>
                  </a:cubicBezTo>
                  <a:cubicBezTo>
                    <a:pt x="4497" y="22460"/>
                    <a:pt x="4497" y="22460"/>
                    <a:pt x="4475" y="22460"/>
                  </a:cubicBezTo>
                  <a:cubicBezTo>
                    <a:pt x="4429" y="22460"/>
                    <a:pt x="4406" y="22483"/>
                    <a:pt x="4406" y="22506"/>
                  </a:cubicBezTo>
                  <a:cubicBezTo>
                    <a:pt x="4360" y="22460"/>
                    <a:pt x="4315" y="22438"/>
                    <a:pt x="4269" y="22392"/>
                  </a:cubicBezTo>
                  <a:cubicBezTo>
                    <a:pt x="4246" y="22369"/>
                    <a:pt x="4224" y="22346"/>
                    <a:pt x="4201" y="22346"/>
                  </a:cubicBezTo>
                  <a:lnTo>
                    <a:pt x="4132" y="22301"/>
                  </a:lnTo>
                  <a:cubicBezTo>
                    <a:pt x="4087" y="22255"/>
                    <a:pt x="4041" y="22209"/>
                    <a:pt x="3995" y="22186"/>
                  </a:cubicBezTo>
                  <a:lnTo>
                    <a:pt x="3950" y="22141"/>
                  </a:lnTo>
                  <a:cubicBezTo>
                    <a:pt x="3904" y="22118"/>
                    <a:pt x="3881" y="22095"/>
                    <a:pt x="3858" y="22072"/>
                  </a:cubicBezTo>
                  <a:cubicBezTo>
                    <a:pt x="3813" y="22027"/>
                    <a:pt x="3767" y="22004"/>
                    <a:pt x="3744" y="21981"/>
                  </a:cubicBezTo>
                  <a:cubicBezTo>
                    <a:pt x="3699" y="21935"/>
                    <a:pt x="3653" y="21890"/>
                    <a:pt x="3607" y="21844"/>
                  </a:cubicBezTo>
                  <a:lnTo>
                    <a:pt x="3562" y="21798"/>
                  </a:lnTo>
                  <a:cubicBezTo>
                    <a:pt x="3516" y="21753"/>
                    <a:pt x="3447" y="21707"/>
                    <a:pt x="3402" y="21661"/>
                  </a:cubicBezTo>
                  <a:lnTo>
                    <a:pt x="3333" y="21616"/>
                  </a:lnTo>
                  <a:cubicBezTo>
                    <a:pt x="3196" y="21502"/>
                    <a:pt x="3059" y="21365"/>
                    <a:pt x="2900" y="21251"/>
                  </a:cubicBezTo>
                  <a:lnTo>
                    <a:pt x="2854" y="21228"/>
                  </a:lnTo>
                  <a:cubicBezTo>
                    <a:pt x="2808" y="21182"/>
                    <a:pt x="2740" y="21136"/>
                    <a:pt x="2671" y="21068"/>
                  </a:cubicBezTo>
                  <a:cubicBezTo>
                    <a:pt x="2603" y="21022"/>
                    <a:pt x="2512" y="20954"/>
                    <a:pt x="2443" y="20908"/>
                  </a:cubicBezTo>
                  <a:cubicBezTo>
                    <a:pt x="2397" y="20863"/>
                    <a:pt x="2352" y="20840"/>
                    <a:pt x="2306" y="20794"/>
                  </a:cubicBezTo>
                  <a:cubicBezTo>
                    <a:pt x="2283" y="20771"/>
                    <a:pt x="2238" y="20726"/>
                    <a:pt x="2215" y="20703"/>
                  </a:cubicBezTo>
                  <a:lnTo>
                    <a:pt x="2146" y="20657"/>
                  </a:lnTo>
                  <a:cubicBezTo>
                    <a:pt x="2101" y="20612"/>
                    <a:pt x="2055" y="20566"/>
                    <a:pt x="2009" y="20543"/>
                  </a:cubicBezTo>
                  <a:cubicBezTo>
                    <a:pt x="2009" y="20520"/>
                    <a:pt x="2009" y="20497"/>
                    <a:pt x="2009" y="20475"/>
                  </a:cubicBezTo>
                  <a:cubicBezTo>
                    <a:pt x="2009" y="20452"/>
                    <a:pt x="2009" y="20452"/>
                    <a:pt x="2009" y="20429"/>
                  </a:cubicBezTo>
                  <a:cubicBezTo>
                    <a:pt x="2009" y="20406"/>
                    <a:pt x="2009" y="20406"/>
                    <a:pt x="2009" y="20383"/>
                  </a:cubicBezTo>
                  <a:cubicBezTo>
                    <a:pt x="1987" y="20338"/>
                    <a:pt x="1964" y="20269"/>
                    <a:pt x="1987" y="20201"/>
                  </a:cubicBezTo>
                  <a:cubicBezTo>
                    <a:pt x="1987" y="20155"/>
                    <a:pt x="2009" y="20087"/>
                    <a:pt x="2009" y="20018"/>
                  </a:cubicBezTo>
                  <a:cubicBezTo>
                    <a:pt x="2032" y="19972"/>
                    <a:pt x="2032" y="19950"/>
                    <a:pt x="2032" y="19904"/>
                  </a:cubicBezTo>
                  <a:cubicBezTo>
                    <a:pt x="2032" y="19790"/>
                    <a:pt x="2055" y="19653"/>
                    <a:pt x="2078" y="19539"/>
                  </a:cubicBezTo>
                  <a:cubicBezTo>
                    <a:pt x="2101" y="19379"/>
                    <a:pt x="2146" y="19242"/>
                    <a:pt x="2192" y="19082"/>
                  </a:cubicBezTo>
                  <a:cubicBezTo>
                    <a:pt x="2238" y="18922"/>
                    <a:pt x="2283" y="18740"/>
                    <a:pt x="2352" y="18580"/>
                  </a:cubicBezTo>
                  <a:lnTo>
                    <a:pt x="2352" y="18534"/>
                  </a:lnTo>
                  <a:cubicBezTo>
                    <a:pt x="2466" y="18215"/>
                    <a:pt x="2580" y="17872"/>
                    <a:pt x="2694" y="17553"/>
                  </a:cubicBezTo>
                  <a:cubicBezTo>
                    <a:pt x="2763" y="17393"/>
                    <a:pt x="2831" y="17211"/>
                    <a:pt x="2922" y="17028"/>
                  </a:cubicBezTo>
                  <a:lnTo>
                    <a:pt x="2991" y="16868"/>
                  </a:lnTo>
                  <a:cubicBezTo>
                    <a:pt x="3054" y="16763"/>
                    <a:pt x="3098" y="16658"/>
                    <a:pt x="3140" y="16553"/>
                  </a:cubicBezTo>
                  <a:lnTo>
                    <a:pt x="3140" y="16553"/>
                  </a:lnTo>
                  <a:cubicBezTo>
                    <a:pt x="3181" y="16487"/>
                    <a:pt x="3221" y="16404"/>
                    <a:pt x="3242" y="16320"/>
                  </a:cubicBezTo>
                  <a:lnTo>
                    <a:pt x="3310" y="16206"/>
                  </a:lnTo>
                  <a:cubicBezTo>
                    <a:pt x="3310" y="16183"/>
                    <a:pt x="3333" y="16161"/>
                    <a:pt x="3333" y="16115"/>
                  </a:cubicBezTo>
                  <a:lnTo>
                    <a:pt x="3356" y="16092"/>
                  </a:lnTo>
                  <a:lnTo>
                    <a:pt x="3425" y="15955"/>
                  </a:lnTo>
                  <a:cubicBezTo>
                    <a:pt x="3493" y="15795"/>
                    <a:pt x="3562" y="15658"/>
                    <a:pt x="3653" y="15521"/>
                  </a:cubicBezTo>
                  <a:cubicBezTo>
                    <a:pt x="3676" y="15430"/>
                    <a:pt x="3721" y="15339"/>
                    <a:pt x="3767" y="15248"/>
                  </a:cubicBezTo>
                  <a:cubicBezTo>
                    <a:pt x="3835" y="15133"/>
                    <a:pt x="3904" y="14996"/>
                    <a:pt x="3972" y="14882"/>
                  </a:cubicBezTo>
                  <a:lnTo>
                    <a:pt x="4018" y="14768"/>
                  </a:lnTo>
                  <a:lnTo>
                    <a:pt x="4041" y="14700"/>
                  </a:lnTo>
                  <a:cubicBezTo>
                    <a:pt x="4246" y="14289"/>
                    <a:pt x="4429" y="13992"/>
                    <a:pt x="4612" y="13695"/>
                  </a:cubicBezTo>
                  <a:cubicBezTo>
                    <a:pt x="4612" y="13673"/>
                    <a:pt x="4634" y="13650"/>
                    <a:pt x="4657" y="13604"/>
                  </a:cubicBezTo>
                  <a:cubicBezTo>
                    <a:pt x="4703" y="13536"/>
                    <a:pt x="4748" y="13467"/>
                    <a:pt x="4794" y="13399"/>
                  </a:cubicBezTo>
                  <a:cubicBezTo>
                    <a:pt x="4863" y="13262"/>
                    <a:pt x="4954" y="13125"/>
                    <a:pt x="5091" y="12942"/>
                  </a:cubicBezTo>
                  <a:cubicBezTo>
                    <a:pt x="5205" y="12782"/>
                    <a:pt x="5319" y="12623"/>
                    <a:pt x="5433" y="12486"/>
                  </a:cubicBezTo>
                  <a:lnTo>
                    <a:pt x="5456" y="12440"/>
                  </a:lnTo>
                  <a:cubicBezTo>
                    <a:pt x="5479" y="12394"/>
                    <a:pt x="5502" y="12372"/>
                    <a:pt x="5525" y="12326"/>
                  </a:cubicBezTo>
                  <a:cubicBezTo>
                    <a:pt x="5639" y="12189"/>
                    <a:pt x="5753" y="12029"/>
                    <a:pt x="5867" y="11869"/>
                  </a:cubicBezTo>
                  <a:lnTo>
                    <a:pt x="5935" y="11801"/>
                  </a:lnTo>
                  <a:cubicBezTo>
                    <a:pt x="5958" y="11778"/>
                    <a:pt x="5981" y="11755"/>
                    <a:pt x="6004" y="11732"/>
                  </a:cubicBezTo>
                  <a:cubicBezTo>
                    <a:pt x="6072" y="11641"/>
                    <a:pt x="6141" y="11527"/>
                    <a:pt x="6209" y="11436"/>
                  </a:cubicBezTo>
                  <a:lnTo>
                    <a:pt x="6255" y="11390"/>
                  </a:lnTo>
                  <a:lnTo>
                    <a:pt x="6278" y="11367"/>
                  </a:lnTo>
                  <a:cubicBezTo>
                    <a:pt x="6369" y="11230"/>
                    <a:pt x="6460" y="11116"/>
                    <a:pt x="6575" y="10979"/>
                  </a:cubicBezTo>
                  <a:cubicBezTo>
                    <a:pt x="6666" y="10888"/>
                    <a:pt x="6757" y="10797"/>
                    <a:pt x="6848" y="10705"/>
                  </a:cubicBezTo>
                  <a:cubicBezTo>
                    <a:pt x="6871" y="10683"/>
                    <a:pt x="6871" y="10683"/>
                    <a:pt x="6894" y="10683"/>
                  </a:cubicBezTo>
                  <a:cubicBezTo>
                    <a:pt x="6917" y="10637"/>
                    <a:pt x="6940" y="10614"/>
                    <a:pt x="6963" y="10591"/>
                  </a:cubicBezTo>
                  <a:cubicBezTo>
                    <a:pt x="6963" y="10614"/>
                    <a:pt x="6985" y="10614"/>
                    <a:pt x="6985" y="10637"/>
                  </a:cubicBezTo>
                  <a:lnTo>
                    <a:pt x="7031" y="10660"/>
                  </a:lnTo>
                  <a:cubicBezTo>
                    <a:pt x="7054" y="10660"/>
                    <a:pt x="7077" y="10683"/>
                    <a:pt x="7122" y="10705"/>
                  </a:cubicBezTo>
                  <a:cubicBezTo>
                    <a:pt x="7145" y="10705"/>
                    <a:pt x="7191" y="10705"/>
                    <a:pt x="7214" y="10728"/>
                  </a:cubicBezTo>
                  <a:cubicBezTo>
                    <a:pt x="7259" y="10774"/>
                    <a:pt x="7328" y="10819"/>
                    <a:pt x="7373" y="10865"/>
                  </a:cubicBezTo>
                  <a:cubicBezTo>
                    <a:pt x="7465" y="10934"/>
                    <a:pt x="7556" y="11025"/>
                    <a:pt x="7647" y="11093"/>
                  </a:cubicBezTo>
                  <a:cubicBezTo>
                    <a:pt x="7716" y="11139"/>
                    <a:pt x="7784" y="11208"/>
                    <a:pt x="7853" y="11253"/>
                  </a:cubicBezTo>
                  <a:cubicBezTo>
                    <a:pt x="7876" y="11276"/>
                    <a:pt x="7898" y="11299"/>
                    <a:pt x="7921" y="11322"/>
                  </a:cubicBezTo>
                  <a:cubicBezTo>
                    <a:pt x="7967" y="11367"/>
                    <a:pt x="8013" y="11390"/>
                    <a:pt x="8058" y="11436"/>
                  </a:cubicBezTo>
                  <a:cubicBezTo>
                    <a:pt x="8104" y="11481"/>
                    <a:pt x="8172" y="11527"/>
                    <a:pt x="8241" y="11596"/>
                  </a:cubicBezTo>
                  <a:cubicBezTo>
                    <a:pt x="8309" y="11664"/>
                    <a:pt x="8401" y="11732"/>
                    <a:pt x="8492" y="11801"/>
                  </a:cubicBezTo>
                  <a:lnTo>
                    <a:pt x="8515" y="11824"/>
                  </a:lnTo>
                  <a:cubicBezTo>
                    <a:pt x="8537" y="11801"/>
                    <a:pt x="8560" y="11801"/>
                    <a:pt x="8583" y="11778"/>
                  </a:cubicBezTo>
                  <a:cubicBezTo>
                    <a:pt x="8606" y="11732"/>
                    <a:pt x="8606" y="11664"/>
                    <a:pt x="8629" y="11618"/>
                  </a:cubicBezTo>
                  <a:cubicBezTo>
                    <a:pt x="8629" y="11573"/>
                    <a:pt x="8629" y="11550"/>
                    <a:pt x="8629" y="11527"/>
                  </a:cubicBezTo>
                  <a:cubicBezTo>
                    <a:pt x="8674" y="11390"/>
                    <a:pt x="8697" y="11276"/>
                    <a:pt x="8720" y="11139"/>
                  </a:cubicBezTo>
                  <a:lnTo>
                    <a:pt x="8720" y="11071"/>
                  </a:lnTo>
                  <a:cubicBezTo>
                    <a:pt x="8743" y="11002"/>
                    <a:pt x="8743" y="10934"/>
                    <a:pt x="8743" y="10865"/>
                  </a:cubicBezTo>
                  <a:cubicBezTo>
                    <a:pt x="8743" y="10797"/>
                    <a:pt x="8743" y="10728"/>
                    <a:pt x="8766" y="10660"/>
                  </a:cubicBezTo>
                  <a:cubicBezTo>
                    <a:pt x="8766" y="10591"/>
                    <a:pt x="8766" y="10546"/>
                    <a:pt x="8766" y="10477"/>
                  </a:cubicBezTo>
                  <a:cubicBezTo>
                    <a:pt x="8789" y="10363"/>
                    <a:pt x="8789" y="10226"/>
                    <a:pt x="8811" y="10112"/>
                  </a:cubicBezTo>
                  <a:lnTo>
                    <a:pt x="8834" y="9952"/>
                  </a:lnTo>
                  <a:cubicBezTo>
                    <a:pt x="8857" y="9838"/>
                    <a:pt x="8857" y="9724"/>
                    <a:pt x="8880" y="9610"/>
                  </a:cubicBezTo>
                  <a:cubicBezTo>
                    <a:pt x="8880" y="9564"/>
                    <a:pt x="8880" y="9541"/>
                    <a:pt x="8903" y="9496"/>
                  </a:cubicBezTo>
                  <a:cubicBezTo>
                    <a:pt x="8903" y="9450"/>
                    <a:pt x="8903" y="9404"/>
                    <a:pt x="8903" y="9336"/>
                  </a:cubicBezTo>
                  <a:lnTo>
                    <a:pt x="8926" y="9290"/>
                  </a:lnTo>
                  <a:cubicBezTo>
                    <a:pt x="8926" y="9222"/>
                    <a:pt x="8926" y="9153"/>
                    <a:pt x="8948" y="9108"/>
                  </a:cubicBezTo>
                  <a:cubicBezTo>
                    <a:pt x="8948" y="8948"/>
                    <a:pt x="8971" y="8765"/>
                    <a:pt x="8994" y="8605"/>
                  </a:cubicBezTo>
                  <a:cubicBezTo>
                    <a:pt x="8994" y="8560"/>
                    <a:pt x="8994" y="8514"/>
                    <a:pt x="8994" y="8468"/>
                  </a:cubicBezTo>
                  <a:cubicBezTo>
                    <a:pt x="8994" y="8423"/>
                    <a:pt x="8994" y="8377"/>
                    <a:pt x="8994" y="8332"/>
                  </a:cubicBezTo>
                  <a:cubicBezTo>
                    <a:pt x="8994" y="8263"/>
                    <a:pt x="8994" y="8217"/>
                    <a:pt x="9017" y="8172"/>
                  </a:cubicBezTo>
                  <a:lnTo>
                    <a:pt x="9017" y="8103"/>
                  </a:lnTo>
                  <a:cubicBezTo>
                    <a:pt x="9017" y="8058"/>
                    <a:pt x="9017" y="7989"/>
                    <a:pt x="9040" y="7943"/>
                  </a:cubicBezTo>
                  <a:cubicBezTo>
                    <a:pt x="9040" y="7875"/>
                    <a:pt x="9040" y="7807"/>
                    <a:pt x="9062" y="7738"/>
                  </a:cubicBezTo>
                  <a:cubicBezTo>
                    <a:pt x="9062" y="7670"/>
                    <a:pt x="9085" y="7601"/>
                    <a:pt x="9085" y="7555"/>
                  </a:cubicBezTo>
                  <a:cubicBezTo>
                    <a:pt x="9108" y="7487"/>
                    <a:pt x="9108" y="7419"/>
                    <a:pt x="9131" y="7350"/>
                  </a:cubicBezTo>
                  <a:cubicBezTo>
                    <a:pt x="9131" y="7282"/>
                    <a:pt x="9154" y="7213"/>
                    <a:pt x="9154" y="7145"/>
                  </a:cubicBezTo>
                  <a:cubicBezTo>
                    <a:pt x="9154" y="7076"/>
                    <a:pt x="9154" y="7030"/>
                    <a:pt x="9177" y="6962"/>
                  </a:cubicBezTo>
                  <a:lnTo>
                    <a:pt x="9177" y="6939"/>
                  </a:lnTo>
                  <a:cubicBezTo>
                    <a:pt x="9199" y="6802"/>
                    <a:pt x="9222" y="6665"/>
                    <a:pt x="9245" y="6528"/>
                  </a:cubicBezTo>
                  <a:cubicBezTo>
                    <a:pt x="9245" y="6528"/>
                    <a:pt x="9245" y="6505"/>
                    <a:pt x="9245" y="6505"/>
                  </a:cubicBezTo>
                  <a:lnTo>
                    <a:pt x="9245" y="6483"/>
                  </a:lnTo>
                  <a:lnTo>
                    <a:pt x="9268" y="6483"/>
                  </a:lnTo>
                  <a:cubicBezTo>
                    <a:pt x="9291" y="6369"/>
                    <a:pt x="9314" y="6254"/>
                    <a:pt x="9359" y="6163"/>
                  </a:cubicBezTo>
                  <a:cubicBezTo>
                    <a:pt x="9382" y="6117"/>
                    <a:pt x="9405" y="6095"/>
                    <a:pt x="9405" y="6072"/>
                  </a:cubicBezTo>
                  <a:cubicBezTo>
                    <a:pt x="9451" y="6049"/>
                    <a:pt x="9496" y="6003"/>
                    <a:pt x="9542" y="5981"/>
                  </a:cubicBezTo>
                  <a:cubicBezTo>
                    <a:pt x="9656" y="5912"/>
                    <a:pt x="9770" y="5866"/>
                    <a:pt x="9861" y="5844"/>
                  </a:cubicBezTo>
                  <a:cubicBezTo>
                    <a:pt x="9975" y="5821"/>
                    <a:pt x="10090" y="5798"/>
                    <a:pt x="10227" y="5775"/>
                  </a:cubicBezTo>
                  <a:lnTo>
                    <a:pt x="10341" y="5775"/>
                  </a:lnTo>
                  <a:cubicBezTo>
                    <a:pt x="10409" y="5752"/>
                    <a:pt x="10500" y="5752"/>
                    <a:pt x="10569" y="5752"/>
                  </a:cubicBezTo>
                  <a:lnTo>
                    <a:pt x="10569" y="5729"/>
                  </a:lnTo>
                  <a:lnTo>
                    <a:pt x="10592" y="5752"/>
                  </a:lnTo>
                  <a:lnTo>
                    <a:pt x="10866" y="5752"/>
                  </a:lnTo>
                  <a:cubicBezTo>
                    <a:pt x="10957" y="5775"/>
                    <a:pt x="11048" y="5775"/>
                    <a:pt x="11117" y="5798"/>
                  </a:cubicBezTo>
                  <a:lnTo>
                    <a:pt x="11140" y="5798"/>
                  </a:lnTo>
                  <a:cubicBezTo>
                    <a:pt x="11208" y="5821"/>
                    <a:pt x="11277" y="5844"/>
                    <a:pt x="11345" y="5866"/>
                  </a:cubicBezTo>
                  <a:lnTo>
                    <a:pt x="11436" y="5866"/>
                  </a:lnTo>
                  <a:cubicBezTo>
                    <a:pt x="11459" y="5889"/>
                    <a:pt x="11505" y="5889"/>
                    <a:pt x="11550" y="5889"/>
                  </a:cubicBezTo>
                  <a:cubicBezTo>
                    <a:pt x="11619" y="5912"/>
                    <a:pt x="11665" y="5912"/>
                    <a:pt x="11710" y="5912"/>
                  </a:cubicBezTo>
                  <a:cubicBezTo>
                    <a:pt x="11802" y="5935"/>
                    <a:pt x="11870" y="5935"/>
                    <a:pt x="11938" y="5958"/>
                  </a:cubicBezTo>
                  <a:cubicBezTo>
                    <a:pt x="11961" y="5958"/>
                    <a:pt x="11961" y="5981"/>
                    <a:pt x="11984" y="5981"/>
                  </a:cubicBezTo>
                  <a:cubicBezTo>
                    <a:pt x="12007" y="6003"/>
                    <a:pt x="12053" y="6026"/>
                    <a:pt x="12098" y="6026"/>
                  </a:cubicBezTo>
                  <a:lnTo>
                    <a:pt x="12121" y="6026"/>
                  </a:lnTo>
                  <a:cubicBezTo>
                    <a:pt x="12167" y="6026"/>
                    <a:pt x="12235" y="5981"/>
                    <a:pt x="12258" y="5935"/>
                  </a:cubicBezTo>
                  <a:cubicBezTo>
                    <a:pt x="12281" y="5912"/>
                    <a:pt x="12304" y="5866"/>
                    <a:pt x="12326" y="5821"/>
                  </a:cubicBezTo>
                  <a:cubicBezTo>
                    <a:pt x="12349" y="5775"/>
                    <a:pt x="12372" y="5752"/>
                    <a:pt x="12418" y="5707"/>
                  </a:cubicBezTo>
                  <a:lnTo>
                    <a:pt x="12418" y="5684"/>
                  </a:lnTo>
                  <a:cubicBezTo>
                    <a:pt x="12486" y="5592"/>
                    <a:pt x="12578" y="5501"/>
                    <a:pt x="12623" y="5410"/>
                  </a:cubicBezTo>
                  <a:lnTo>
                    <a:pt x="12669" y="5364"/>
                  </a:lnTo>
                  <a:cubicBezTo>
                    <a:pt x="12806" y="5204"/>
                    <a:pt x="12943" y="5022"/>
                    <a:pt x="13103" y="4862"/>
                  </a:cubicBezTo>
                  <a:cubicBezTo>
                    <a:pt x="13217" y="4748"/>
                    <a:pt x="13354" y="4611"/>
                    <a:pt x="13468" y="4497"/>
                  </a:cubicBezTo>
                  <a:lnTo>
                    <a:pt x="13491" y="4474"/>
                  </a:lnTo>
                  <a:cubicBezTo>
                    <a:pt x="13628" y="4337"/>
                    <a:pt x="13764" y="4223"/>
                    <a:pt x="13901" y="4086"/>
                  </a:cubicBezTo>
                  <a:lnTo>
                    <a:pt x="13970" y="4018"/>
                  </a:lnTo>
                  <a:cubicBezTo>
                    <a:pt x="14038" y="3972"/>
                    <a:pt x="14084" y="3926"/>
                    <a:pt x="14130" y="3903"/>
                  </a:cubicBezTo>
                  <a:cubicBezTo>
                    <a:pt x="14198" y="3835"/>
                    <a:pt x="14244" y="3789"/>
                    <a:pt x="14312" y="3744"/>
                  </a:cubicBezTo>
                  <a:lnTo>
                    <a:pt x="14358" y="3721"/>
                  </a:lnTo>
                  <a:cubicBezTo>
                    <a:pt x="14495" y="3607"/>
                    <a:pt x="14609" y="3538"/>
                    <a:pt x="14746" y="3447"/>
                  </a:cubicBezTo>
                  <a:lnTo>
                    <a:pt x="14837" y="3378"/>
                  </a:lnTo>
                  <a:cubicBezTo>
                    <a:pt x="14974" y="3264"/>
                    <a:pt x="15134" y="3173"/>
                    <a:pt x="15294" y="3059"/>
                  </a:cubicBezTo>
                  <a:lnTo>
                    <a:pt x="15408" y="2990"/>
                  </a:lnTo>
                  <a:lnTo>
                    <a:pt x="15591" y="2876"/>
                  </a:lnTo>
                  <a:cubicBezTo>
                    <a:pt x="15705" y="2785"/>
                    <a:pt x="15842" y="2694"/>
                    <a:pt x="15979" y="2602"/>
                  </a:cubicBezTo>
                  <a:cubicBezTo>
                    <a:pt x="16321" y="2420"/>
                    <a:pt x="16663" y="2237"/>
                    <a:pt x="17006" y="2077"/>
                  </a:cubicBezTo>
                  <a:cubicBezTo>
                    <a:pt x="17165" y="2009"/>
                    <a:pt x="17325" y="1940"/>
                    <a:pt x="17485" y="1872"/>
                  </a:cubicBezTo>
                  <a:lnTo>
                    <a:pt x="17576" y="1849"/>
                  </a:lnTo>
                  <a:lnTo>
                    <a:pt x="17622" y="1826"/>
                  </a:lnTo>
                  <a:cubicBezTo>
                    <a:pt x="17690" y="1803"/>
                    <a:pt x="17759" y="1781"/>
                    <a:pt x="17827" y="1758"/>
                  </a:cubicBezTo>
                  <a:cubicBezTo>
                    <a:pt x="17919" y="1712"/>
                    <a:pt x="18033" y="1689"/>
                    <a:pt x="18124" y="1667"/>
                  </a:cubicBezTo>
                  <a:lnTo>
                    <a:pt x="18307" y="1598"/>
                  </a:lnTo>
                  <a:cubicBezTo>
                    <a:pt x="18489" y="1530"/>
                    <a:pt x="18672" y="1484"/>
                    <a:pt x="18855" y="1415"/>
                  </a:cubicBezTo>
                  <a:cubicBezTo>
                    <a:pt x="19220" y="1324"/>
                    <a:pt x="19585" y="1279"/>
                    <a:pt x="19904" y="1210"/>
                  </a:cubicBezTo>
                  <a:cubicBezTo>
                    <a:pt x="20064" y="1187"/>
                    <a:pt x="20247" y="1164"/>
                    <a:pt x="20407" y="1142"/>
                  </a:cubicBezTo>
                  <a:cubicBezTo>
                    <a:pt x="20589" y="1119"/>
                    <a:pt x="20749" y="1096"/>
                    <a:pt x="20954" y="1096"/>
                  </a:cubicBezTo>
                  <a:lnTo>
                    <a:pt x="21434" y="1096"/>
                  </a:lnTo>
                  <a:cubicBezTo>
                    <a:pt x="21594" y="1096"/>
                    <a:pt x="21753" y="1096"/>
                    <a:pt x="21890" y="1119"/>
                  </a:cubicBezTo>
                  <a:cubicBezTo>
                    <a:pt x="22004" y="1142"/>
                    <a:pt x="22141" y="1164"/>
                    <a:pt x="22256" y="1187"/>
                  </a:cubicBezTo>
                  <a:lnTo>
                    <a:pt x="22347" y="1187"/>
                  </a:lnTo>
                  <a:cubicBezTo>
                    <a:pt x="22415" y="1210"/>
                    <a:pt x="22461" y="1210"/>
                    <a:pt x="22529" y="1233"/>
                  </a:cubicBezTo>
                  <a:cubicBezTo>
                    <a:pt x="22621" y="1233"/>
                    <a:pt x="22712" y="1256"/>
                    <a:pt x="22803" y="1279"/>
                  </a:cubicBezTo>
                  <a:cubicBezTo>
                    <a:pt x="22872" y="1279"/>
                    <a:pt x="22917" y="1301"/>
                    <a:pt x="22986" y="1324"/>
                  </a:cubicBezTo>
                  <a:lnTo>
                    <a:pt x="23032" y="1347"/>
                  </a:lnTo>
                  <a:cubicBezTo>
                    <a:pt x="23100" y="1370"/>
                    <a:pt x="23146" y="1393"/>
                    <a:pt x="23191" y="1393"/>
                  </a:cubicBezTo>
                  <a:cubicBezTo>
                    <a:pt x="23214" y="1415"/>
                    <a:pt x="23214" y="1415"/>
                    <a:pt x="23237" y="1415"/>
                  </a:cubicBezTo>
                  <a:cubicBezTo>
                    <a:pt x="23283" y="1415"/>
                    <a:pt x="23328" y="1370"/>
                    <a:pt x="23351" y="1347"/>
                  </a:cubicBezTo>
                  <a:cubicBezTo>
                    <a:pt x="23351" y="1301"/>
                    <a:pt x="23351" y="1279"/>
                    <a:pt x="23351" y="1256"/>
                  </a:cubicBezTo>
                  <a:cubicBezTo>
                    <a:pt x="23328" y="1210"/>
                    <a:pt x="23305" y="1210"/>
                    <a:pt x="23283" y="1187"/>
                  </a:cubicBezTo>
                  <a:cubicBezTo>
                    <a:pt x="23191" y="1164"/>
                    <a:pt x="23123" y="1142"/>
                    <a:pt x="23054" y="1096"/>
                  </a:cubicBezTo>
                  <a:lnTo>
                    <a:pt x="23009" y="1096"/>
                  </a:lnTo>
                  <a:cubicBezTo>
                    <a:pt x="22940" y="1050"/>
                    <a:pt x="22849" y="1027"/>
                    <a:pt x="22735" y="1005"/>
                  </a:cubicBezTo>
                  <a:cubicBezTo>
                    <a:pt x="22621" y="982"/>
                    <a:pt x="22507" y="936"/>
                    <a:pt x="22392" y="913"/>
                  </a:cubicBezTo>
                  <a:lnTo>
                    <a:pt x="22370" y="913"/>
                  </a:lnTo>
                  <a:cubicBezTo>
                    <a:pt x="22392" y="890"/>
                    <a:pt x="22392" y="868"/>
                    <a:pt x="22370" y="845"/>
                  </a:cubicBezTo>
                  <a:cubicBezTo>
                    <a:pt x="22370" y="822"/>
                    <a:pt x="22347" y="799"/>
                    <a:pt x="22324" y="799"/>
                  </a:cubicBezTo>
                  <a:cubicBezTo>
                    <a:pt x="22256" y="754"/>
                    <a:pt x="22164" y="731"/>
                    <a:pt x="22096" y="685"/>
                  </a:cubicBezTo>
                  <a:cubicBezTo>
                    <a:pt x="22027" y="662"/>
                    <a:pt x="21982" y="662"/>
                    <a:pt x="21913" y="639"/>
                  </a:cubicBezTo>
                  <a:lnTo>
                    <a:pt x="21845" y="617"/>
                  </a:lnTo>
                  <a:cubicBezTo>
                    <a:pt x="21776" y="594"/>
                    <a:pt x="21731" y="571"/>
                    <a:pt x="21662" y="548"/>
                  </a:cubicBezTo>
                  <a:cubicBezTo>
                    <a:pt x="21594" y="525"/>
                    <a:pt x="21525" y="502"/>
                    <a:pt x="21457" y="480"/>
                  </a:cubicBezTo>
                  <a:cubicBezTo>
                    <a:pt x="21342" y="457"/>
                    <a:pt x="21251" y="411"/>
                    <a:pt x="21137" y="388"/>
                  </a:cubicBezTo>
                  <a:lnTo>
                    <a:pt x="21023" y="350"/>
                  </a:lnTo>
                  <a:lnTo>
                    <a:pt x="21023" y="350"/>
                  </a:lnTo>
                  <a:cubicBezTo>
                    <a:pt x="21023" y="357"/>
                    <a:pt x="21023" y="366"/>
                    <a:pt x="21023" y="366"/>
                  </a:cubicBezTo>
                  <a:cubicBezTo>
                    <a:pt x="20818" y="297"/>
                    <a:pt x="20658" y="251"/>
                    <a:pt x="20498" y="206"/>
                  </a:cubicBezTo>
                  <a:cubicBezTo>
                    <a:pt x="20407" y="183"/>
                    <a:pt x="20315" y="183"/>
                    <a:pt x="20224" y="160"/>
                  </a:cubicBezTo>
                  <a:cubicBezTo>
                    <a:pt x="20156" y="137"/>
                    <a:pt x="20064" y="114"/>
                    <a:pt x="19996" y="92"/>
                  </a:cubicBezTo>
                  <a:lnTo>
                    <a:pt x="19950" y="92"/>
                  </a:lnTo>
                  <a:cubicBezTo>
                    <a:pt x="19882" y="69"/>
                    <a:pt x="19813" y="46"/>
                    <a:pt x="19745" y="46"/>
                  </a:cubicBezTo>
                  <a:cubicBezTo>
                    <a:pt x="19631" y="46"/>
                    <a:pt x="19539" y="23"/>
                    <a:pt x="19425" y="23"/>
                  </a:cubicBezTo>
                  <a:lnTo>
                    <a:pt x="18718" y="23"/>
                  </a:lnTo>
                  <a:lnTo>
                    <a:pt x="18603" y="0"/>
                  </a:lnTo>
                  <a:lnTo>
                    <a:pt x="18649" y="23"/>
                  </a:lnTo>
                  <a:lnTo>
                    <a:pt x="18535" y="0"/>
                  </a:ln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24"/>
            <p:cNvSpPr/>
            <p:nvPr/>
          </p:nvSpPr>
          <p:spPr>
            <a:xfrm>
              <a:off x="6816375" y="1851750"/>
              <a:ext cx="116425" cy="17725"/>
            </a:xfrm>
            <a:custGeom>
              <a:avLst/>
              <a:gdLst/>
              <a:ahLst/>
              <a:cxnLst/>
              <a:rect l="l" t="t" r="r" b="b"/>
              <a:pathLst>
                <a:path w="4657" h="709" extrusionOk="0">
                  <a:moveTo>
                    <a:pt x="1575" y="0"/>
                  </a:moveTo>
                  <a:cubicBezTo>
                    <a:pt x="1370" y="0"/>
                    <a:pt x="1164" y="23"/>
                    <a:pt x="959" y="46"/>
                  </a:cubicBezTo>
                  <a:cubicBezTo>
                    <a:pt x="753" y="69"/>
                    <a:pt x="548" y="92"/>
                    <a:pt x="343" y="137"/>
                  </a:cubicBezTo>
                  <a:cubicBezTo>
                    <a:pt x="274" y="160"/>
                    <a:pt x="183" y="160"/>
                    <a:pt x="91" y="183"/>
                  </a:cubicBezTo>
                  <a:cubicBezTo>
                    <a:pt x="23" y="206"/>
                    <a:pt x="0" y="252"/>
                    <a:pt x="0" y="320"/>
                  </a:cubicBezTo>
                  <a:cubicBezTo>
                    <a:pt x="19" y="357"/>
                    <a:pt x="53" y="395"/>
                    <a:pt x="102" y="395"/>
                  </a:cubicBezTo>
                  <a:cubicBezTo>
                    <a:pt x="113" y="395"/>
                    <a:pt x="125" y="393"/>
                    <a:pt x="137" y="389"/>
                  </a:cubicBezTo>
                  <a:cubicBezTo>
                    <a:pt x="251" y="366"/>
                    <a:pt x="388" y="343"/>
                    <a:pt x="525" y="320"/>
                  </a:cubicBezTo>
                  <a:cubicBezTo>
                    <a:pt x="639" y="320"/>
                    <a:pt x="753" y="297"/>
                    <a:pt x="867" y="297"/>
                  </a:cubicBezTo>
                  <a:cubicBezTo>
                    <a:pt x="982" y="274"/>
                    <a:pt x="1096" y="274"/>
                    <a:pt x="1210" y="252"/>
                  </a:cubicBezTo>
                  <a:cubicBezTo>
                    <a:pt x="1278" y="252"/>
                    <a:pt x="1324" y="252"/>
                    <a:pt x="1392" y="229"/>
                  </a:cubicBezTo>
                  <a:lnTo>
                    <a:pt x="1529" y="229"/>
                  </a:lnTo>
                  <a:cubicBezTo>
                    <a:pt x="1651" y="229"/>
                    <a:pt x="1773" y="219"/>
                    <a:pt x="1888" y="219"/>
                  </a:cubicBezTo>
                  <a:cubicBezTo>
                    <a:pt x="1945" y="219"/>
                    <a:pt x="2001" y="221"/>
                    <a:pt x="2054" y="229"/>
                  </a:cubicBezTo>
                  <a:lnTo>
                    <a:pt x="2328" y="229"/>
                  </a:lnTo>
                  <a:cubicBezTo>
                    <a:pt x="2420" y="252"/>
                    <a:pt x="2511" y="252"/>
                    <a:pt x="2602" y="252"/>
                  </a:cubicBezTo>
                  <a:cubicBezTo>
                    <a:pt x="2648" y="274"/>
                    <a:pt x="2694" y="274"/>
                    <a:pt x="2716" y="274"/>
                  </a:cubicBezTo>
                  <a:cubicBezTo>
                    <a:pt x="2785" y="274"/>
                    <a:pt x="2830" y="274"/>
                    <a:pt x="2876" y="297"/>
                  </a:cubicBezTo>
                  <a:cubicBezTo>
                    <a:pt x="2967" y="297"/>
                    <a:pt x="3059" y="320"/>
                    <a:pt x="3150" y="320"/>
                  </a:cubicBezTo>
                  <a:cubicBezTo>
                    <a:pt x="3310" y="366"/>
                    <a:pt x="3470" y="389"/>
                    <a:pt x="3652" y="411"/>
                  </a:cubicBezTo>
                  <a:cubicBezTo>
                    <a:pt x="3675" y="411"/>
                    <a:pt x="3698" y="434"/>
                    <a:pt x="3721" y="434"/>
                  </a:cubicBezTo>
                  <a:cubicBezTo>
                    <a:pt x="3789" y="457"/>
                    <a:pt x="3858" y="457"/>
                    <a:pt x="3949" y="480"/>
                  </a:cubicBezTo>
                  <a:cubicBezTo>
                    <a:pt x="4017" y="503"/>
                    <a:pt x="4109" y="525"/>
                    <a:pt x="4177" y="548"/>
                  </a:cubicBezTo>
                  <a:cubicBezTo>
                    <a:pt x="4268" y="571"/>
                    <a:pt x="4337" y="594"/>
                    <a:pt x="4405" y="640"/>
                  </a:cubicBezTo>
                  <a:cubicBezTo>
                    <a:pt x="4451" y="662"/>
                    <a:pt x="4520" y="685"/>
                    <a:pt x="4588" y="708"/>
                  </a:cubicBezTo>
                  <a:cubicBezTo>
                    <a:pt x="4611" y="708"/>
                    <a:pt x="4634" y="708"/>
                    <a:pt x="4657" y="685"/>
                  </a:cubicBezTo>
                  <a:cubicBezTo>
                    <a:pt x="4657" y="662"/>
                    <a:pt x="4657" y="617"/>
                    <a:pt x="4611" y="617"/>
                  </a:cubicBezTo>
                  <a:cubicBezTo>
                    <a:pt x="4565" y="594"/>
                    <a:pt x="4497" y="571"/>
                    <a:pt x="4428" y="525"/>
                  </a:cubicBezTo>
                  <a:cubicBezTo>
                    <a:pt x="4337" y="503"/>
                    <a:pt x="4268" y="480"/>
                    <a:pt x="4200" y="434"/>
                  </a:cubicBezTo>
                  <a:cubicBezTo>
                    <a:pt x="4109" y="411"/>
                    <a:pt x="4017" y="389"/>
                    <a:pt x="3926" y="343"/>
                  </a:cubicBezTo>
                  <a:cubicBezTo>
                    <a:pt x="3858" y="320"/>
                    <a:pt x="3789" y="297"/>
                    <a:pt x="3698" y="274"/>
                  </a:cubicBezTo>
                  <a:cubicBezTo>
                    <a:pt x="3538" y="229"/>
                    <a:pt x="3355" y="183"/>
                    <a:pt x="3196" y="160"/>
                  </a:cubicBezTo>
                  <a:cubicBezTo>
                    <a:pt x="3104" y="137"/>
                    <a:pt x="3013" y="115"/>
                    <a:pt x="2922" y="115"/>
                  </a:cubicBezTo>
                  <a:cubicBezTo>
                    <a:pt x="2830" y="92"/>
                    <a:pt x="2739" y="69"/>
                    <a:pt x="2648" y="69"/>
                  </a:cubicBezTo>
                  <a:cubicBezTo>
                    <a:pt x="2465" y="46"/>
                    <a:pt x="2283" y="23"/>
                    <a:pt x="2100"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24"/>
            <p:cNvSpPr/>
            <p:nvPr/>
          </p:nvSpPr>
          <p:spPr>
            <a:xfrm>
              <a:off x="6751325" y="1871725"/>
              <a:ext cx="170625" cy="36225"/>
            </a:xfrm>
            <a:custGeom>
              <a:avLst/>
              <a:gdLst/>
              <a:ahLst/>
              <a:cxnLst/>
              <a:rect l="l" t="t" r="r" b="b"/>
              <a:pathLst>
                <a:path w="6825" h="1449" extrusionOk="0">
                  <a:moveTo>
                    <a:pt x="1803" y="828"/>
                  </a:moveTo>
                  <a:cubicBezTo>
                    <a:pt x="1788" y="832"/>
                    <a:pt x="1773" y="837"/>
                    <a:pt x="1758" y="845"/>
                  </a:cubicBezTo>
                  <a:cubicBezTo>
                    <a:pt x="1778" y="845"/>
                    <a:pt x="1799" y="845"/>
                    <a:pt x="1803" y="828"/>
                  </a:cubicBezTo>
                  <a:close/>
                  <a:moveTo>
                    <a:pt x="4246" y="0"/>
                  </a:moveTo>
                  <a:cubicBezTo>
                    <a:pt x="4154" y="0"/>
                    <a:pt x="4040" y="23"/>
                    <a:pt x="3926" y="23"/>
                  </a:cubicBezTo>
                  <a:cubicBezTo>
                    <a:pt x="3835" y="23"/>
                    <a:pt x="3743" y="46"/>
                    <a:pt x="3629" y="46"/>
                  </a:cubicBezTo>
                  <a:cubicBezTo>
                    <a:pt x="3447" y="69"/>
                    <a:pt x="3241" y="114"/>
                    <a:pt x="3059" y="137"/>
                  </a:cubicBezTo>
                  <a:cubicBezTo>
                    <a:pt x="2876" y="183"/>
                    <a:pt x="2671" y="229"/>
                    <a:pt x="2488" y="274"/>
                  </a:cubicBezTo>
                  <a:cubicBezTo>
                    <a:pt x="2283" y="297"/>
                    <a:pt x="2100" y="343"/>
                    <a:pt x="1917" y="388"/>
                  </a:cubicBezTo>
                  <a:cubicBezTo>
                    <a:pt x="1854" y="410"/>
                    <a:pt x="1810" y="431"/>
                    <a:pt x="1750" y="452"/>
                  </a:cubicBezTo>
                  <a:lnTo>
                    <a:pt x="1750" y="452"/>
                  </a:lnTo>
                  <a:cubicBezTo>
                    <a:pt x="1754" y="448"/>
                    <a:pt x="1758" y="443"/>
                    <a:pt x="1758" y="434"/>
                  </a:cubicBezTo>
                  <a:lnTo>
                    <a:pt x="1758" y="434"/>
                  </a:lnTo>
                  <a:cubicBezTo>
                    <a:pt x="1689" y="457"/>
                    <a:pt x="1621" y="480"/>
                    <a:pt x="1552" y="503"/>
                  </a:cubicBezTo>
                  <a:lnTo>
                    <a:pt x="1598" y="503"/>
                  </a:lnTo>
                  <a:cubicBezTo>
                    <a:pt x="1461" y="548"/>
                    <a:pt x="1324" y="594"/>
                    <a:pt x="1164" y="639"/>
                  </a:cubicBezTo>
                  <a:cubicBezTo>
                    <a:pt x="1050" y="685"/>
                    <a:pt x="913" y="731"/>
                    <a:pt x="799" y="776"/>
                  </a:cubicBezTo>
                  <a:cubicBezTo>
                    <a:pt x="662" y="822"/>
                    <a:pt x="548" y="891"/>
                    <a:pt x="411" y="936"/>
                  </a:cubicBezTo>
                  <a:cubicBezTo>
                    <a:pt x="365" y="959"/>
                    <a:pt x="297" y="982"/>
                    <a:pt x="228" y="1028"/>
                  </a:cubicBezTo>
                  <a:cubicBezTo>
                    <a:pt x="205" y="1050"/>
                    <a:pt x="160" y="1050"/>
                    <a:pt x="114" y="1073"/>
                  </a:cubicBezTo>
                  <a:cubicBezTo>
                    <a:pt x="69" y="1096"/>
                    <a:pt x="46" y="1142"/>
                    <a:pt x="23" y="1187"/>
                  </a:cubicBezTo>
                  <a:cubicBezTo>
                    <a:pt x="0" y="1233"/>
                    <a:pt x="0" y="1279"/>
                    <a:pt x="23" y="1347"/>
                  </a:cubicBezTo>
                  <a:cubicBezTo>
                    <a:pt x="53" y="1408"/>
                    <a:pt x="114" y="1449"/>
                    <a:pt x="178" y="1449"/>
                  </a:cubicBezTo>
                  <a:cubicBezTo>
                    <a:pt x="211" y="1449"/>
                    <a:pt x="244" y="1438"/>
                    <a:pt x="274" y="1416"/>
                  </a:cubicBezTo>
                  <a:cubicBezTo>
                    <a:pt x="320" y="1416"/>
                    <a:pt x="342" y="1393"/>
                    <a:pt x="365" y="1393"/>
                  </a:cubicBezTo>
                  <a:cubicBezTo>
                    <a:pt x="434" y="1370"/>
                    <a:pt x="479" y="1347"/>
                    <a:pt x="525" y="1324"/>
                  </a:cubicBezTo>
                  <a:cubicBezTo>
                    <a:pt x="639" y="1256"/>
                    <a:pt x="753" y="1210"/>
                    <a:pt x="867" y="1164"/>
                  </a:cubicBezTo>
                  <a:cubicBezTo>
                    <a:pt x="959" y="1119"/>
                    <a:pt x="1073" y="1096"/>
                    <a:pt x="1164" y="1050"/>
                  </a:cubicBezTo>
                  <a:cubicBezTo>
                    <a:pt x="1278" y="1005"/>
                    <a:pt x="1392" y="959"/>
                    <a:pt x="1507" y="936"/>
                  </a:cubicBezTo>
                  <a:lnTo>
                    <a:pt x="1484" y="936"/>
                  </a:lnTo>
                  <a:cubicBezTo>
                    <a:pt x="1598" y="891"/>
                    <a:pt x="1712" y="868"/>
                    <a:pt x="1803" y="822"/>
                  </a:cubicBezTo>
                  <a:lnTo>
                    <a:pt x="1803" y="822"/>
                  </a:lnTo>
                  <a:cubicBezTo>
                    <a:pt x="1803" y="824"/>
                    <a:pt x="1803" y="826"/>
                    <a:pt x="1803" y="828"/>
                  </a:cubicBezTo>
                  <a:lnTo>
                    <a:pt x="1803" y="828"/>
                  </a:lnTo>
                  <a:cubicBezTo>
                    <a:pt x="1833" y="820"/>
                    <a:pt x="1864" y="815"/>
                    <a:pt x="1895" y="799"/>
                  </a:cubicBezTo>
                  <a:cubicBezTo>
                    <a:pt x="1986" y="776"/>
                    <a:pt x="2054" y="754"/>
                    <a:pt x="2146" y="731"/>
                  </a:cubicBezTo>
                  <a:cubicBezTo>
                    <a:pt x="2237" y="708"/>
                    <a:pt x="2328" y="685"/>
                    <a:pt x="2442" y="662"/>
                  </a:cubicBezTo>
                  <a:cubicBezTo>
                    <a:pt x="2534" y="639"/>
                    <a:pt x="2625" y="617"/>
                    <a:pt x="2716" y="594"/>
                  </a:cubicBezTo>
                  <a:cubicBezTo>
                    <a:pt x="2808" y="571"/>
                    <a:pt x="2922" y="548"/>
                    <a:pt x="3013" y="548"/>
                  </a:cubicBezTo>
                  <a:cubicBezTo>
                    <a:pt x="3104" y="525"/>
                    <a:pt x="3196" y="503"/>
                    <a:pt x="3287" y="480"/>
                  </a:cubicBezTo>
                  <a:cubicBezTo>
                    <a:pt x="3378" y="457"/>
                    <a:pt x="3469" y="457"/>
                    <a:pt x="3561" y="434"/>
                  </a:cubicBezTo>
                  <a:cubicBezTo>
                    <a:pt x="3766" y="411"/>
                    <a:pt x="3949" y="366"/>
                    <a:pt x="4154" y="366"/>
                  </a:cubicBezTo>
                  <a:cubicBezTo>
                    <a:pt x="4268" y="343"/>
                    <a:pt x="4383" y="343"/>
                    <a:pt x="4497" y="320"/>
                  </a:cubicBezTo>
                  <a:cubicBezTo>
                    <a:pt x="4611" y="320"/>
                    <a:pt x="4725" y="297"/>
                    <a:pt x="4862" y="297"/>
                  </a:cubicBezTo>
                  <a:lnTo>
                    <a:pt x="4999" y="297"/>
                  </a:lnTo>
                  <a:cubicBezTo>
                    <a:pt x="5090" y="274"/>
                    <a:pt x="5204" y="274"/>
                    <a:pt x="5296" y="274"/>
                  </a:cubicBezTo>
                  <a:lnTo>
                    <a:pt x="6003" y="274"/>
                  </a:lnTo>
                  <a:cubicBezTo>
                    <a:pt x="6072" y="274"/>
                    <a:pt x="6140" y="274"/>
                    <a:pt x="6209" y="297"/>
                  </a:cubicBezTo>
                  <a:lnTo>
                    <a:pt x="6391" y="297"/>
                  </a:lnTo>
                  <a:cubicBezTo>
                    <a:pt x="6505" y="320"/>
                    <a:pt x="6642" y="320"/>
                    <a:pt x="6756" y="343"/>
                  </a:cubicBezTo>
                  <a:cubicBezTo>
                    <a:pt x="6779" y="343"/>
                    <a:pt x="6802" y="320"/>
                    <a:pt x="6802" y="297"/>
                  </a:cubicBezTo>
                  <a:cubicBezTo>
                    <a:pt x="6825" y="274"/>
                    <a:pt x="6802" y="251"/>
                    <a:pt x="6756" y="229"/>
                  </a:cubicBezTo>
                  <a:cubicBezTo>
                    <a:pt x="6665" y="229"/>
                    <a:pt x="6574" y="229"/>
                    <a:pt x="6482" y="206"/>
                  </a:cubicBezTo>
                  <a:cubicBezTo>
                    <a:pt x="6391" y="183"/>
                    <a:pt x="6300" y="160"/>
                    <a:pt x="6231" y="160"/>
                  </a:cubicBezTo>
                  <a:cubicBezTo>
                    <a:pt x="6026" y="114"/>
                    <a:pt x="5843" y="92"/>
                    <a:pt x="5638" y="69"/>
                  </a:cubicBezTo>
                  <a:cubicBezTo>
                    <a:pt x="5547" y="46"/>
                    <a:pt x="5455" y="46"/>
                    <a:pt x="5364" y="23"/>
                  </a:cubicBezTo>
                  <a:cubicBezTo>
                    <a:pt x="5273" y="23"/>
                    <a:pt x="5159" y="0"/>
                    <a:pt x="5067"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24"/>
            <p:cNvSpPr/>
            <p:nvPr/>
          </p:nvSpPr>
          <p:spPr>
            <a:xfrm>
              <a:off x="6750175" y="1900825"/>
              <a:ext cx="99300" cy="36700"/>
            </a:xfrm>
            <a:custGeom>
              <a:avLst/>
              <a:gdLst/>
              <a:ahLst/>
              <a:cxnLst/>
              <a:rect l="l" t="t" r="r" b="b"/>
              <a:pathLst>
                <a:path w="3972" h="1468" extrusionOk="0">
                  <a:moveTo>
                    <a:pt x="3904" y="0"/>
                  </a:moveTo>
                  <a:cubicBezTo>
                    <a:pt x="3812" y="23"/>
                    <a:pt x="3721" y="23"/>
                    <a:pt x="3630" y="46"/>
                  </a:cubicBezTo>
                  <a:cubicBezTo>
                    <a:pt x="3561" y="69"/>
                    <a:pt x="3470" y="69"/>
                    <a:pt x="3379" y="92"/>
                  </a:cubicBezTo>
                  <a:cubicBezTo>
                    <a:pt x="3196" y="115"/>
                    <a:pt x="3013" y="160"/>
                    <a:pt x="2831" y="183"/>
                  </a:cubicBezTo>
                  <a:cubicBezTo>
                    <a:pt x="2739" y="206"/>
                    <a:pt x="2648" y="229"/>
                    <a:pt x="2534" y="252"/>
                  </a:cubicBezTo>
                  <a:cubicBezTo>
                    <a:pt x="2443" y="274"/>
                    <a:pt x="2351" y="274"/>
                    <a:pt x="2260" y="297"/>
                  </a:cubicBezTo>
                  <a:cubicBezTo>
                    <a:pt x="2146" y="320"/>
                    <a:pt x="2055" y="343"/>
                    <a:pt x="1963" y="366"/>
                  </a:cubicBezTo>
                  <a:cubicBezTo>
                    <a:pt x="1872" y="388"/>
                    <a:pt x="1781" y="434"/>
                    <a:pt x="1667" y="457"/>
                  </a:cubicBezTo>
                  <a:cubicBezTo>
                    <a:pt x="1598" y="480"/>
                    <a:pt x="1507" y="525"/>
                    <a:pt x="1438" y="548"/>
                  </a:cubicBezTo>
                  <a:lnTo>
                    <a:pt x="1416" y="548"/>
                  </a:lnTo>
                  <a:cubicBezTo>
                    <a:pt x="1279" y="594"/>
                    <a:pt x="1164" y="640"/>
                    <a:pt x="1050" y="685"/>
                  </a:cubicBezTo>
                  <a:cubicBezTo>
                    <a:pt x="936" y="708"/>
                    <a:pt x="822" y="754"/>
                    <a:pt x="708" y="822"/>
                  </a:cubicBezTo>
                  <a:cubicBezTo>
                    <a:pt x="594" y="868"/>
                    <a:pt x="503" y="936"/>
                    <a:pt x="388" y="982"/>
                  </a:cubicBezTo>
                  <a:cubicBezTo>
                    <a:pt x="320" y="1028"/>
                    <a:pt x="274" y="1050"/>
                    <a:pt x="229" y="1073"/>
                  </a:cubicBezTo>
                  <a:cubicBezTo>
                    <a:pt x="183" y="1096"/>
                    <a:pt x="115" y="1119"/>
                    <a:pt x="69" y="1165"/>
                  </a:cubicBezTo>
                  <a:cubicBezTo>
                    <a:pt x="23" y="1233"/>
                    <a:pt x="0" y="1301"/>
                    <a:pt x="23" y="1370"/>
                  </a:cubicBezTo>
                  <a:cubicBezTo>
                    <a:pt x="61" y="1426"/>
                    <a:pt x="114" y="1467"/>
                    <a:pt x="170" y="1467"/>
                  </a:cubicBezTo>
                  <a:cubicBezTo>
                    <a:pt x="182" y="1467"/>
                    <a:pt x="194" y="1465"/>
                    <a:pt x="206" y="1461"/>
                  </a:cubicBezTo>
                  <a:cubicBezTo>
                    <a:pt x="251" y="1461"/>
                    <a:pt x="297" y="1438"/>
                    <a:pt x="343" y="1416"/>
                  </a:cubicBezTo>
                  <a:cubicBezTo>
                    <a:pt x="388" y="1416"/>
                    <a:pt x="434" y="1393"/>
                    <a:pt x="457" y="1370"/>
                  </a:cubicBezTo>
                  <a:cubicBezTo>
                    <a:pt x="548" y="1324"/>
                    <a:pt x="640" y="1279"/>
                    <a:pt x="708" y="1233"/>
                  </a:cubicBezTo>
                  <a:cubicBezTo>
                    <a:pt x="799" y="1187"/>
                    <a:pt x="891" y="1119"/>
                    <a:pt x="982" y="1096"/>
                  </a:cubicBezTo>
                  <a:cubicBezTo>
                    <a:pt x="1050" y="1050"/>
                    <a:pt x="1142" y="1005"/>
                    <a:pt x="1233" y="982"/>
                  </a:cubicBezTo>
                  <a:cubicBezTo>
                    <a:pt x="1324" y="936"/>
                    <a:pt x="1393" y="891"/>
                    <a:pt x="1484" y="868"/>
                  </a:cubicBezTo>
                  <a:cubicBezTo>
                    <a:pt x="1575" y="822"/>
                    <a:pt x="1667" y="799"/>
                    <a:pt x="1758" y="754"/>
                  </a:cubicBezTo>
                  <a:cubicBezTo>
                    <a:pt x="1849" y="708"/>
                    <a:pt x="1941" y="662"/>
                    <a:pt x="2032" y="640"/>
                  </a:cubicBezTo>
                  <a:cubicBezTo>
                    <a:pt x="2123" y="594"/>
                    <a:pt x="2214" y="571"/>
                    <a:pt x="2306" y="548"/>
                  </a:cubicBezTo>
                  <a:cubicBezTo>
                    <a:pt x="2329" y="548"/>
                    <a:pt x="2329" y="548"/>
                    <a:pt x="2329" y="525"/>
                  </a:cubicBezTo>
                  <a:cubicBezTo>
                    <a:pt x="2466" y="503"/>
                    <a:pt x="2602" y="457"/>
                    <a:pt x="2739" y="411"/>
                  </a:cubicBezTo>
                  <a:cubicBezTo>
                    <a:pt x="2876" y="366"/>
                    <a:pt x="3013" y="343"/>
                    <a:pt x="3150" y="297"/>
                  </a:cubicBezTo>
                  <a:cubicBezTo>
                    <a:pt x="3287" y="274"/>
                    <a:pt x="3401" y="229"/>
                    <a:pt x="3538" y="206"/>
                  </a:cubicBezTo>
                  <a:cubicBezTo>
                    <a:pt x="3607" y="183"/>
                    <a:pt x="3652" y="183"/>
                    <a:pt x="3721" y="160"/>
                  </a:cubicBezTo>
                  <a:cubicBezTo>
                    <a:pt x="3789" y="137"/>
                    <a:pt x="3858" y="137"/>
                    <a:pt x="3926" y="137"/>
                  </a:cubicBezTo>
                  <a:cubicBezTo>
                    <a:pt x="3949" y="115"/>
                    <a:pt x="3972" y="92"/>
                    <a:pt x="3972" y="46"/>
                  </a:cubicBezTo>
                  <a:cubicBezTo>
                    <a:pt x="3972" y="23"/>
                    <a:pt x="3949" y="0"/>
                    <a:pt x="3904"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24"/>
            <p:cNvSpPr/>
            <p:nvPr/>
          </p:nvSpPr>
          <p:spPr>
            <a:xfrm>
              <a:off x="6857450" y="1899675"/>
              <a:ext cx="2875" cy="2875"/>
            </a:xfrm>
            <a:custGeom>
              <a:avLst/>
              <a:gdLst/>
              <a:ahLst/>
              <a:cxnLst/>
              <a:rect l="l" t="t" r="r" b="b"/>
              <a:pathLst>
                <a:path w="115" h="115" extrusionOk="0">
                  <a:moveTo>
                    <a:pt x="69" y="1"/>
                  </a:moveTo>
                  <a:cubicBezTo>
                    <a:pt x="46" y="1"/>
                    <a:pt x="23" y="24"/>
                    <a:pt x="1" y="46"/>
                  </a:cubicBezTo>
                  <a:cubicBezTo>
                    <a:pt x="1" y="69"/>
                    <a:pt x="23" y="115"/>
                    <a:pt x="46" y="115"/>
                  </a:cubicBezTo>
                  <a:cubicBezTo>
                    <a:pt x="92" y="115"/>
                    <a:pt x="115" y="92"/>
                    <a:pt x="115" y="69"/>
                  </a:cubicBezTo>
                  <a:cubicBezTo>
                    <a:pt x="115" y="46"/>
                    <a:pt x="92" y="1"/>
                    <a:pt x="69" y="1"/>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24"/>
            <p:cNvSpPr/>
            <p:nvPr/>
          </p:nvSpPr>
          <p:spPr>
            <a:xfrm>
              <a:off x="6446025" y="2407550"/>
              <a:ext cx="30850" cy="71925"/>
            </a:xfrm>
            <a:custGeom>
              <a:avLst/>
              <a:gdLst/>
              <a:ahLst/>
              <a:cxnLst/>
              <a:rect l="l" t="t" r="r" b="b"/>
              <a:pathLst>
                <a:path w="1234" h="2877" extrusionOk="0">
                  <a:moveTo>
                    <a:pt x="1073" y="0"/>
                  </a:moveTo>
                  <a:cubicBezTo>
                    <a:pt x="1028" y="0"/>
                    <a:pt x="982" y="23"/>
                    <a:pt x="959" y="46"/>
                  </a:cubicBezTo>
                  <a:cubicBezTo>
                    <a:pt x="868" y="206"/>
                    <a:pt x="799" y="365"/>
                    <a:pt x="708" y="548"/>
                  </a:cubicBezTo>
                  <a:cubicBezTo>
                    <a:pt x="662" y="685"/>
                    <a:pt x="594" y="845"/>
                    <a:pt x="525" y="1005"/>
                  </a:cubicBezTo>
                  <a:cubicBezTo>
                    <a:pt x="411" y="1324"/>
                    <a:pt x="274" y="1644"/>
                    <a:pt x="183" y="1963"/>
                  </a:cubicBezTo>
                  <a:cubicBezTo>
                    <a:pt x="137" y="2077"/>
                    <a:pt x="115" y="2192"/>
                    <a:pt x="92" y="2306"/>
                  </a:cubicBezTo>
                  <a:cubicBezTo>
                    <a:pt x="69" y="2374"/>
                    <a:pt x="46" y="2443"/>
                    <a:pt x="46" y="2534"/>
                  </a:cubicBezTo>
                  <a:cubicBezTo>
                    <a:pt x="23" y="2602"/>
                    <a:pt x="1" y="2671"/>
                    <a:pt x="23" y="2739"/>
                  </a:cubicBezTo>
                  <a:cubicBezTo>
                    <a:pt x="46" y="2808"/>
                    <a:pt x="115" y="2876"/>
                    <a:pt x="183" y="2876"/>
                  </a:cubicBezTo>
                  <a:cubicBezTo>
                    <a:pt x="252" y="2876"/>
                    <a:pt x="297" y="2876"/>
                    <a:pt x="320" y="2853"/>
                  </a:cubicBezTo>
                  <a:cubicBezTo>
                    <a:pt x="366" y="2808"/>
                    <a:pt x="366" y="2785"/>
                    <a:pt x="389" y="2739"/>
                  </a:cubicBezTo>
                  <a:cubicBezTo>
                    <a:pt x="411" y="2694"/>
                    <a:pt x="411" y="2625"/>
                    <a:pt x="434" y="2580"/>
                  </a:cubicBezTo>
                  <a:cubicBezTo>
                    <a:pt x="434" y="2511"/>
                    <a:pt x="434" y="2465"/>
                    <a:pt x="457" y="2420"/>
                  </a:cubicBezTo>
                  <a:cubicBezTo>
                    <a:pt x="525" y="2077"/>
                    <a:pt x="640" y="1758"/>
                    <a:pt x="754" y="1438"/>
                  </a:cubicBezTo>
                  <a:cubicBezTo>
                    <a:pt x="822" y="1279"/>
                    <a:pt x="868" y="1119"/>
                    <a:pt x="936" y="959"/>
                  </a:cubicBezTo>
                  <a:cubicBezTo>
                    <a:pt x="959" y="868"/>
                    <a:pt x="982" y="799"/>
                    <a:pt x="1005" y="708"/>
                  </a:cubicBezTo>
                  <a:cubicBezTo>
                    <a:pt x="1028" y="639"/>
                    <a:pt x="1050" y="571"/>
                    <a:pt x="1073" y="480"/>
                  </a:cubicBezTo>
                  <a:cubicBezTo>
                    <a:pt x="1096" y="411"/>
                    <a:pt x="1119" y="365"/>
                    <a:pt x="1165" y="297"/>
                  </a:cubicBezTo>
                  <a:cubicBezTo>
                    <a:pt x="1165" y="274"/>
                    <a:pt x="1187" y="251"/>
                    <a:pt x="1187" y="229"/>
                  </a:cubicBezTo>
                  <a:cubicBezTo>
                    <a:pt x="1210" y="206"/>
                    <a:pt x="1233" y="160"/>
                    <a:pt x="1233" y="114"/>
                  </a:cubicBezTo>
                  <a:cubicBezTo>
                    <a:pt x="1210" y="114"/>
                    <a:pt x="1210" y="114"/>
                    <a:pt x="1210" y="92"/>
                  </a:cubicBezTo>
                  <a:cubicBezTo>
                    <a:pt x="1210" y="92"/>
                    <a:pt x="1187" y="69"/>
                    <a:pt x="1187" y="69"/>
                  </a:cubicBezTo>
                  <a:cubicBezTo>
                    <a:pt x="1142" y="46"/>
                    <a:pt x="1119" y="23"/>
                    <a:pt x="1096"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24"/>
            <p:cNvSpPr/>
            <p:nvPr/>
          </p:nvSpPr>
          <p:spPr>
            <a:xfrm>
              <a:off x="6389525" y="2095400"/>
              <a:ext cx="196325" cy="316725"/>
            </a:xfrm>
            <a:custGeom>
              <a:avLst/>
              <a:gdLst/>
              <a:ahLst/>
              <a:cxnLst/>
              <a:rect l="l" t="t" r="r" b="b"/>
              <a:pathLst>
                <a:path w="7853" h="12669" extrusionOk="0">
                  <a:moveTo>
                    <a:pt x="5022" y="1"/>
                  </a:moveTo>
                  <a:cubicBezTo>
                    <a:pt x="4977" y="1"/>
                    <a:pt x="4931" y="24"/>
                    <a:pt x="4885" y="69"/>
                  </a:cubicBezTo>
                  <a:cubicBezTo>
                    <a:pt x="4794" y="161"/>
                    <a:pt x="4703" y="252"/>
                    <a:pt x="4612" y="343"/>
                  </a:cubicBezTo>
                  <a:cubicBezTo>
                    <a:pt x="4497" y="480"/>
                    <a:pt x="4406" y="594"/>
                    <a:pt x="4315" y="731"/>
                  </a:cubicBezTo>
                  <a:lnTo>
                    <a:pt x="4292" y="754"/>
                  </a:lnTo>
                  <a:lnTo>
                    <a:pt x="4246" y="800"/>
                  </a:lnTo>
                  <a:cubicBezTo>
                    <a:pt x="4178" y="891"/>
                    <a:pt x="4109" y="1005"/>
                    <a:pt x="4018" y="1096"/>
                  </a:cubicBezTo>
                  <a:cubicBezTo>
                    <a:pt x="3972" y="1188"/>
                    <a:pt x="3904" y="1256"/>
                    <a:pt x="3858" y="1348"/>
                  </a:cubicBezTo>
                  <a:lnTo>
                    <a:pt x="3721" y="1507"/>
                  </a:lnTo>
                  <a:lnTo>
                    <a:pt x="3721" y="1530"/>
                  </a:lnTo>
                  <a:cubicBezTo>
                    <a:pt x="3653" y="1599"/>
                    <a:pt x="3584" y="1667"/>
                    <a:pt x="3539" y="1758"/>
                  </a:cubicBezTo>
                  <a:lnTo>
                    <a:pt x="3493" y="1804"/>
                  </a:lnTo>
                  <a:lnTo>
                    <a:pt x="3470" y="1850"/>
                  </a:lnTo>
                  <a:cubicBezTo>
                    <a:pt x="3356" y="1987"/>
                    <a:pt x="3242" y="2146"/>
                    <a:pt x="3128" y="2306"/>
                  </a:cubicBezTo>
                  <a:cubicBezTo>
                    <a:pt x="2991" y="2489"/>
                    <a:pt x="2900" y="2626"/>
                    <a:pt x="2831" y="2763"/>
                  </a:cubicBezTo>
                  <a:cubicBezTo>
                    <a:pt x="2785" y="2831"/>
                    <a:pt x="2740" y="2923"/>
                    <a:pt x="2671" y="3014"/>
                  </a:cubicBezTo>
                  <a:cubicBezTo>
                    <a:pt x="2626" y="3082"/>
                    <a:pt x="2580" y="3174"/>
                    <a:pt x="2534" y="3242"/>
                  </a:cubicBezTo>
                  <a:cubicBezTo>
                    <a:pt x="2512" y="3311"/>
                    <a:pt x="2466" y="3356"/>
                    <a:pt x="2443" y="3425"/>
                  </a:cubicBezTo>
                  <a:lnTo>
                    <a:pt x="2420" y="3447"/>
                  </a:lnTo>
                  <a:cubicBezTo>
                    <a:pt x="2397" y="3516"/>
                    <a:pt x="2352" y="3607"/>
                    <a:pt x="2306" y="3699"/>
                  </a:cubicBezTo>
                  <a:cubicBezTo>
                    <a:pt x="2283" y="3744"/>
                    <a:pt x="2283" y="3790"/>
                    <a:pt x="2261" y="3813"/>
                  </a:cubicBezTo>
                  <a:lnTo>
                    <a:pt x="2238" y="3858"/>
                  </a:lnTo>
                  <a:cubicBezTo>
                    <a:pt x="2146" y="4064"/>
                    <a:pt x="2055" y="4246"/>
                    <a:pt x="1941" y="4406"/>
                  </a:cubicBezTo>
                  <a:cubicBezTo>
                    <a:pt x="1850" y="4589"/>
                    <a:pt x="1758" y="4771"/>
                    <a:pt x="1667" y="4931"/>
                  </a:cubicBezTo>
                  <a:cubicBezTo>
                    <a:pt x="1576" y="5114"/>
                    <a:pt x="1507" y="5274"/>
                    <a:pt x="1416" y="5456"/>
                  </a:cubicBezTo>
                  <a:cubicBezTo>
                    <a:pt x="1325" y="5639"/>
                    <a:pt x="1256" y="5821"/>
                    <a:pt x="1142" y="6095"/>
                  </a:cubicBezTo>
                  <a:lnTo>
                    <a:pt x="1051" y="6323"/>
                  </a:lnTo>
                  <a:cubicBezTo>
                    <a:pt x="982" y="6438"/>
                    <a:pt x="937" y="6575"/>
                    <a:pt x="891" y="6711"/>
                  </a:cubicBezTo>
                  <a:lnTo>
                    <a:pt x="823" y="6826"/>
                  </a:lnTo>
                  <a:cubicBezTo>
                    <a:pt x="777" y="6963"/>
                    <a:pt x="708" y="7100"/>
                    <a:pt x="663" y="7259"/>
                  </a:cubicBezTo>
                  <a:lnTo>
                    <a:pt x="617" y="7373"/>
                  </a:lnTo>
                  <a:cubicBezTo>
                    <a:pt x="571" y="7510"/>
                    <a:pt x="526" y="7647"/>
                    <a:pt x="480" y="7807"/>
                  </a:cubicBezTo>
                  <a:cubicBezTo>
                    <a:pt x="412" y="7967"/>
                    <a:pt x="366" y="8149"/>
                    <a:pt x="298" y="8309"/>
                  </a:cubicBezTo>
                  <a:cubicBezTo>
                    <a:pt x="275" y="8423"/>
                    <a:pt x="229" y="8560"/>
                    <a:pt x="206" y="8652"/>
                  </a:cubicBezTo>
                  <a:cubicBezTo>
                    <a:pt x="206" y="8720"/>
                    <a:pt x="183" y="8789"/>
                    <a:pt x="161" y="8857"/>
                  </a:cubicBezTo>
                  <a:cubicBezTo>
                    <a:pt x="138" y="8971"/>
                    <a:pt x="115" y="9108"/>
                    <a:pt x="92" y="9222"/>
                  </a:cubicBezTo>
                  <a:cubicBezTo>
                    <a:pt x="69" y="9268"/>
                    <a:pt x="69" y="9336"/>
                    <a:pt x="46" y="9382"/>
                  </a:cubicBezTo>
                  <a:cubicBezTo>
                    <a:pt x="46" y="9451"/>
                    <a:pt x="24" y="9519"/>
                    <a:pt x="24" y="9565"/>
                  </a:cubicBezTo>
                  <a:cubicBezTo>
                    <a:pt x="1" y="9679"/>
                    <a:pt x="46" y="9793"/>
                    <a:pt x="161" y="9816"/>
                  </a:cubicBezTo>
                  <a:lnTo>
                    <a:pt x="206" y="9816"/>
                  </a:lnTo>
                  <a:cubicBezTo>
                    <a:pt x="206" y="9839"/>
                    <a:pt x="229" y="9861"/>
                    <a:pt x="275" y="9884"/>
                  </a:cubicBezTo>
                  <a:cubicBezTo>
                    <a:pt x="343" y="9930"/>
                    <a:pt x="412" y="9976"/>
                    <a:pt x="480" y="10021"/>
                  </a:cubicBezTo>
                  <a:cubicBezTo>
                    <a:pt x="526" y="10067"/>
                    <a:pt x="594" y="10090"/>
                    <a:pt x="640" y="10135"/>
                  </a:cubicBezTo>
                  <a:cubicBezTo>
                    <a:pt x="686" y="10181"/>
                    <a:pt x="754" y="10227"/>
                    <a:pt x="800" y="10272"/>
                  </a:cubicBezTo>
                  <a:lnTo>
                    <a:pt x="845" y="10295"/>
                  </a:lnTo>
                  <a:lnTo>
                    <a:pt x="959" y="10386"/>
                  </a:lnTo>
                  <a:lnTo>
                    <a:pt x="1051" y="10500"/>
                  </a:lnTo>
                  <a:lnTo>
                    <a:pt x="1165" y="10569"/>
                  </a:lnTo>
                  <a:cubicBezTo>
                    <a:pt x="1279" y="10660"/>
                    <a:pt x="1370" y="10752"/>
                    <a:pt x="1484" y="10866"/>
                  </a:cubicBezTo>
                  <a:lnTo>
                    <a:pt x="1530" y="10911"/>
                  </a:lnTo>
                  <a:cubicBezTo>
                    <a:pt x="1576" y="10957"/>
                    <a:pt x="1644" y="11003"/>
                    <a:pt x="1690" y="11048"/>
                  </a:cubicBezTo>
                  <a:cubicBezTo>
                    <a:pt x="1758" y="11117"/>
                    <a:pt x="1827" y="11185"/>
                    <a:pt x="1895" y="11231"/>
                  </a:cubicBezTo>
                  <a:cubicBezTo>
                    <a:pt x="2009" y="11322"/>
                    <a:pt x="2101" y="11413"/>
                    <a:pt x="2215" y="11482"/>
                  </a:cubicBezTo>
                  <a:lnTo>
                    <a:pt x="2306" y="11573"/>
                  </a:lnTo>
                  <a:cubicBezTo>
                    <a:pt x="2466" y="11687"/>
                    <a:pt x="2603" y="11802"/>
                    <a:pt x="2740" y="11916"/>
                  </a:cubicBezTo>
                  <a:cubicBezTo>
                    <a:pt x="2763" y="11938"/>
                    <a:pt x="2808" y="11961"/>
                    <a:pt x="2831" y="11984"/>
                  </a:cubicBezTo>
                  <a:cubicBezTo>
                    <a:pt x="2854" y="12007"/>
                    <a:pt x="2900" y="12053"/>
                    <a:pt x="2922" y="12075"/>
                  </a:cubicBezTo>
                  <a:cubicBezTo>
                    <a:pt x="2968" y="12121"/>
                    <a:pt x="3037" y="12167"/>
                    <a:pt x="3082" y="12212"/>
                  </a:cubicBezTo>
                  <a:lnTo>
                    <a:pt x="3151" y="12281"/>
                  </a:lnTo>
                  <a:cubicBezTo>
                    <a:pt x="3242" y="12372"/>
                    <a:pt x="3333" y="12463"/>
                    <a:pt x="3447" y="12555"/>
                  </a:cubicBezTo>
                  <a:cubicBezTo>
                    <a:pt x="3539" y="12646"/>
                    <a:pt x="3630" y="12669"/>
                    <a:pt x="3699" y="12669"/>
                  </a:cubicBezTo>
                  <a:cubicBezTo>
                    <a:pt x="3744" y="12669"/>
                    <a:pt x="3790" y="12669"/>
                    <a:pt x="3813" y="12646"/>
                  </a:cubicBezTo>
                  <a:cubicBezTo>
                    <a:pt x="3881" y="12600"/>
                    <a:pt x="3904" y="12532"/>
                    <a:pt x="3950" y="12486"/>
                  </a:cubicBezTo>
                  <a:lnTo>
                    <a:pt x="3972" y="12418"/>
                  </a:lnTo>
                  <a:cubicBezTo>
                    <a:pt x="4018" y="12372"/>
                    <a:pt x="4064" y="12304"/>
                    <a:pt x="4087" y="12235"/>
                  </a:cubicBezTo>
                  <a:lnTo>
                    <a:pt x="4109" y="12212"/>
                  </a:lnTo>
                  <a:cubicBezTo>
                    <a:pt x="4155" y="12121"/>
                    <a:pt x="4201" y="12053"/>
                    <a:pt x="4246" y="11961"/>
                  </a:cubicBezTo>
                  <a:cubicBezTo>
                    <a:pt x="4292" y="11893"/>
                    <a:pt x="4315" y="11802"/>
                    <a:pt x="4360" y="11733"/>
                  </a:cubicBezTo>
                  <a:lnTo>
                    <a:pt x="4406" y="11665"/>
                  </a:lnTo>
                  <a:cubicBezTo>
                    <a:pt x="4429" y="11596"/>
                    <a:pt x="4475" y="11550"/>
                    <a:pt x="4497" y="11505"/>
                  </a:cubicBezTo>
                  <a:lnTo>
                    <a:pt x="4589" y="11322"/>
                  </a:lnTo>
                  <a:cubicBezTo>
                    <a:pt x="4634" y="11231"/>
                    <a:pt x="4680" y="11117"/>
                    <a:pt x="4726" y="11025"/>
                  </a:cubicBezTo>
                  <a:lnTo>
                    <a:pt x="4863" y="10774"/>
                  </a:lnTo>
                  <a:lnTo>
                    <a:pt x="4977" y="10523"/>
                  </a:lnTo>
                  <a:cubicBezTo>
                    <a:pt x="5045" y="10409"/>
                    <a:pt x="5091" y="10295"/>
                    <a:pt x="5136" y="10181"/>
                  </a:cubicBezTo>
                  <a:cubicBezTo>
                    <a:pt x="5182" y="10067"/>
                    <a:pt x="5228" y="9976"/>
                    <a:pt x="5273" y="9861"/>
                  </a:cubicBezTo>
                  <a:lnTo>
                    <a:pt x="5296" y="9839"/>
                  </a:lnTo>
                  <a:lnTo>
                    <a:pt x="5296" y="9816"/>
                  </a:lnTo>
                  <a:cubicBezTo>
                    <a:pt x="5319" y="9747"/>
                    <a:pt x="5365" y="9679"/>
                    <a:pt x="5388" y="9587"/>
                  </a:cubicBezTo>
                  <a:lnTo>
                    <a:pt x="5433" y="9473"/>
                  </a:lnTo>
                  <a:cubicBezTo>
                    <a:pt x="5502" y="9314"/>
                    <a:pt x="5570" y="9131"/>
                    <a:pt x="5639" y="8948"/>
                  </a:cubicBezTo>
                  <a:cubicBezTo>
                    <a:pt x="5707" y="8743"/>
                    <a:pt x="5776" y="8560"/>
                    <a:pt x="5821" y="8355"/>
                  </a:cubicBezTo>
                  <a:cubicBezTo>
                    <a:pt x="5867" y="8195"/>
                    <a:pt x="5913" y="7990"/>
                    <a:pt x="5958" y="7784"/>
                  </a:cubicBezTo>
                  <a:cubicBezTo>
                    <a:pt x="5958" y="7739"/>
                    <a:pt x="5958" y="7693"/>
                    <a:pt x="5958" y="7625"/>
                  </a:cubicBezTo>
                  <a:cubicBezTo>
                    <a:pt x="5958" y="7579"/>
                    <a:pt x="5958" y="7533"/>
                    <a:pt x="5958" y="7510"/>
                  </a:cubicBezTo>
                  <a:cubicBezTo>
                    <a:pt x="5958" y="7396"/>
                    <a:pt x="5935" y="7305"/>
                    <a:pt x="5913" y="7214"/>
                  </a:cubicBezTo>
                  <a:cubicBezTo>
                    <a:pt x="5890" y="7168"/>
                    <a:pt x="5890" y="7122"/>
                    <a:pt x="5867" y="7077"/>
                  </a:cubicBezTo>
                  <a:lnTo>
                    <a:pt x="5844" y="7054"/>
                  </a:lnTo>
                  <a:cubicBezTo>
                    <a:pt x="5821" y="7008"/>
                    <a:pt x="5798" y="6985"/>
                    <a:pt x="5776" y="6940"/>
                  </a:cubicBezTo>
                  <a:cubicBezTo>
                    <a:pt x="5753" y="6894"/>
                    <a:pt x="5730" y="6871"/>
                    <a:pt x="5707" y="6848"/>
                  </a:cubicBezTo>
                  <a:cubicBezTo>
                    <a:pt x="5684" y="6826"/>
                    <a:pt x="5661" y="6826"/>
                    <a:pt x="5639" y="6803"/>
                  </a:cubicBezTo>
                  <a:lnTo>
                    <a:pt x="5639" y="6780"/>
                  </a:lnTo>
                  <a:cubicBezTo>
                    <a:pt x="5593" y="6757"/>
                    <a:pt x="5525" y="6734"/>
                    <a:pt x="5479" y="6711"/>
                  </a:cubicBezTo>
                  <a:cubicBezTo>
                    <a:pt x="5410" y="6689"/>
                    <a:pt x="5365" y="6666"/>
                    <a:pt x="5296" y="6666"/>
                  </a:cubicBezTo>
                  <a:cubicBezTo>
                    <a:pt x="5228" y="6666"/>
                    <a:pt x="5182" y="6689"/>
                    <a:pt x="5136" y="6689"/>
                  </a:cubicBezTo>
                  <a:cubicBezTo>
                    <a:pt x="5022" y="6711"/>
                    <a:pt x="4931" y="6757"/>
                    <a:pt x="4840" y="6803"/>
                  </a:cubicBezTo>
                  <a:cubicBezTo>
                    <a:pt x="4771" y="6826"/>
                    <a:pt x="4703" y="6871"/>
                    <a:pt x="4634" y="6917"/>
                  </a:cubicBezTo>
                  <a:cubicBezTo>
                    <a:pt x="4657" y="6894"/>
                    <a:pt x="4680" y="6848"/>
                    <a:pt x="4703" y="6803"/>
                  </a:cubicBezTo>
                  <a:lnTo>
                    <a:pt x="4794" y="6620"/>
                  </a:lnTo>
                  <a:cubicBezTo>
                    <a:pt x="4863" y="6506"/>
                    <a:pt x="4931" y="6392"/>
                    <a:pt x="4977" y="6301"/>
                  </a:cubicBezTo>
                  <a:cubicBezTo>
                    <a:pt x="5091" y="6118"/>
                    <a:pt x="5182" y="5935"/>
                    <a:pt x="5296" y="5776"/>
                  </a:cubicBezTo>
                  <a:cubicBezTo>
                    <a:pt x="5753" y="5091"/>
                    <a:pt x="6232" y="4429"/>
                    <a:pt x="6689" y="3813"/>
                  </a:cubicBezTo>
                  <a:lnTo>
                    <a:pt x="6757" y="3721"/>
                  </a:lnTo>
                  <a:lnTo>
                    <a:pt x="6826" y="3653"/>
                  </a:lnTo>
                  <a:cubicBezTo>
                    <a:pt x="6871" y="3562"/>
                    <a:pt x="6940" y="3493"/>
                    <a:pt x="6985" y="3402"/>
                  </a:cubicBezTo>
                  <a:lnTo>
                    <a:pt x="7099" y="3265"/>
                  </a:lnTo>
                  <a:cubicBezTo>
                    <a:pt x="7214" y="3128"/>
                    <a:pt x="7305" y="2991"/>
                    <a:pt x="7442" y="2854"/>
                  </a:cubicBezTo>
                  <a:cubicBezTo>
                    <a:pt x="7488" y="2786"/>
                    <a:pt x="7556" y="2717"/>
                    <a:pt x="7602" y="2649"/>
                  </a:cubicBezTo>
                  <a:cubicBezTo>
                    <a:pt x="7670" y="2580"/>
                    <a:pt x="7739" y="2512"/>
                    <a:pt x="7807" y="2420"/>
                  </a:cubicBezTo>
                  <a:cubicBezTo>
                    <a:pt x="7853" y="2375"/>
                    <a:pt x="7853" y="2306"/>
                    <a:pt x="7807" y="2261"/>
                  </a:cubicBezTo>
                  <a:cubicBezTo>
                    <a:pt x="7784" y="2238"/>
                    <a:pt x="7761" y="2238"/>
                    <a:pt x="7716" y="2238"/>
                  </a:cubicBezTo>
                  <a:cubicBezTo>
                    <a:pt x="7693" y="2192"/>
                    <a:pt x="7670" y="2169"/>
                    <a:pt x="7624" y="2146"/>
                  </a:cubicBezTo>
                  <a:lnTo>
                    <a:pt x="7533" y="2078"/>
                  </a:lnTo>
                  <a:cubicBezTo>
                    <a:pt x="7465" y="2009"/>
                    <a:pt x="7396" y="1941"/>
                    <a:pt x="7328" y="1873"/>
                  </a:cubicBezTo>
                  <a:cubicBezTo>
                    <a:pt x="7236" y="1781"/>
                    <a:pt x="7122" y="1690"/>
                    <a:pt x="7031" y="1599"/>
                  </a:cubicBezTo>
                  <a:lnTo>
                    <a:pt x="6940" y="1530"/>
                  </a:lnTo>
                  <a:cubicBezTo>
                    <a:pt x="6848" y="1462"/>
                    <a:pt x="6780" y="1393"/>
                    <a:pt x="6734" y="1348"/>
                  </a:cubicBezTo>
                  <a:cubicBezTo>
                    <a:pt x="6689" y="1302"/>
                    <a:pt x="6643" y="1256"/>
                    <a:pt x="6597" y="1211"/>
                  </a:cubicBezTo>
                  <a:lnTo>
                    <a:pt x="6529" y="1165"/>
                  </a:lnTo>
                  <a:cubicBezTo>
                    <a:pt x="6438" y="1096"/>
                    <a:pt x="6346" y="1028"/>
                    <a:pt x="6278" y="960"/>
                  </a:cubicBezTo>
                  <a:cubicBezTo>
                    <a:pt x="6209" y="891"/>
                    <a:pt x="6141" y="845"/>
                    <a:pt x="6095" y="800"/>
                  </a:cubicBezTo>
                  <a:cubicBezTo>
                    <a:pt x="6050" y="754"/>
                    <a:pt x="6004" y="731"/>
                    <a:pt x="5958" y="686"/>
                  </a:cubicBezTo>
                  <a:cubicBezTo>
                    <a:pt x="5935" y="663"/>
                    <a:pt x="5913" y="640"/>
                    <a:pt x="5890" y="617"/>
                  </a:cubicBezTo>
                  <a:cubicBezTo>
                    <a:pt x="5821" y="572"/>
                    <a:pt x="5753" y="503"/>
                    <a:pt x="5684" y="457"/>
                  </a:cubicBezTo>
                  <a:cubicBezTo>
                    <a:pt x="5593" y="389"/>
                    <a:pt x="5502" y="298"/>
                    <a:pt x="5410" y="229"/>
                  </a:cubicBezTo>
                  <a:cubicBezTo>
                    <a:pt x="5365" y="183"/>
                    <a:pt x="5296" y="138"/>
                    <a:pt x="5251" y="92"/>
                  </a:cubicBezTo>
                  <a:cubicBezTo>
                    <a:pt x="5228" y="69"/>
                    <a:pt x="5182" y="69"/>
                    <a:pt x="5159" y="69"/>
                  </a:cubicBezTo>
                  <a:cubicBezTo>
                    <a:pt x="5114" y="24"/>
                    <a:pt x="5068" y="1"/>
                    <a:pt x="502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24"/>
            <p:cNvSpPr/>
            <p:nvPr/>
          </p:nvSpPr>
          <p:spPr>
            <a:xfrm>
              <a:off x="6536175" y="2175300"/>
              <a:ext cx="53675" cy="69300"/>
            </a:xfrm>
            <a:custGeom>
              <a:avLst/>
              <a:gdLst/>
              <a:ahLst/>
              <a:cxnLst/>
              <a:rect l="l" t="t" r="r" b="b"/>
              <a:pathLst>
                <a:path w="2147" h="2772" extrusionOk="0">
                  <a:moveTo>
                    <a:pt x="2055" y="0"/>
                  </a:moveTo>
                  <a:cubicBezTo>
                    <a:pt x="2032" y="0"/>
                    <a:pt x="2010" y="0"/>
                    <a:pt x="1987" y="23"/>
                  </a:cubicBezTo>
                  <a:cubicBezTo>
                    <a:pt x="1918" y="115"/>
                    <a:pt x="1850" y="183"/>
                    <a:pt x="1781" y="251"/>
                  </a:cubicBezTo>
                  <a:cubicBezTo>
                    <a:pt x="1713" y="343"/>
                    <a:pt x="1644" y="411"/>
                    <a:pt x="1576" y="480"/>
                  </a:cubicBezTo>
                  <a:cubicBezTo>
                    <a:pt x="1439" y="640"/>
                    <a:pt x="1325" y="776"/>
                    <a:pt x="1188" y="936"/>
                  </a:cubicBezTo>
                  <a:cubicBezTo>
                    <a:pt x="1051" y="1096"/>
                    <a:pt x="937" y="1256"/>
                    <a:pt x="823" y="1393"/>
                  </a:cubicBezTo>
                  <a:cubicBezTo>
                    <a:pt x="686" y="1553"/>
                    <a:pt x="572" y="1712"/>
                    <a:pt x="457" y="1872"/>
                  </a:cubicBezTo>
                  <a:cubicBezTo>
                    <a:pt x="389" y="1963"/>
                    <a:pt x="320" y="2078"/>
                    <a:pt x="229" y="2169"/>
                  </a:cubicBezTo>
                  <a:cubicBezTo>
                    <a:pt x="206" y="2214"/>
                    <a:pt x="184" y="2260"/>
                    <a:pt x="161" y="2306"/>
                  </a:cubicBezTo>
                  <a:cubicBezTo>
                    <a:pt x="138" y="2329"/>
                    <a:pt x="115" y="2374"/>
                    <a:pt x="92" y="2397"/>
                  </a:cubicBezTo>
                  <a:cubicBezTo>
                    <a:pt x="69" y="2443"/>
                    <a:pt x="47" y="2511"/>
                    <a:pt x="24" y="2580"/>
                  </a:cubicBezTo>
                  <a:cubicBezTo>
                    <a:pt x="1" y="2648"/>
                    <a:pt x="69" y="2762"/>
                    <a:pt x="161" y="2762"/>
                  </a:cubicBezTo>
                  <a:cubicBezTo>
                    <a:pt x="174" y="2769"/>
                    <a:pt x="187" y="2772"/>
                    <a:pt x="200" y="2772"/>
                  </a:cubicBezTo>
                  <a:cubicBezTo>
                    <a:pt x="231" y="2772"/>
                    <a:pt x="259" y="2756"/>
                    <a:pt x="275" y="2739"/>
                  </a:cubicBezTo>
                  <a:cubicBezTo>
                    <a:pt x="320" y="2717"/>
                    <a:pt x="343" y="2694"/>
                    <a:pt x="366" y="2648"/>
                  </a:cubicBezTo>
                  <a:cubicBezTo>
                    <a:pt x="389" y="2557"/>
                    <a:pt x="435" y="2488"/>
                    <a:pt x="480" y="2420"/>
                  </a:cubicBezTo>
                  <a:cubicBezTo>
                    <a:pt x="526" y="2351"/>
                    <a:pt x="572" y="2283"/>
                    <a:pt x="617" y="2214"/>
                  </a:cubicBezTo>
                  <a:cubicBezTo>
                    <a:pt x="708" y="2078"/>
                    <a:pt x="800" y="1941"/>
                    <a:pt x="891" y="1804"/>
                  </a:cubicBezTo>
                  <a:cubicBezTo>
                    <a:pt x="982" y="1667"/>
                    <a:pt x="1074" y="1530"/>
                    <a:pt x="1165" y="1393"/>
                  </a:cubicBezTo>
                  <a:cubicBezTo>
                    <a:pt x="1256" y="1256"/>
                    <a:pt x="1348" y="1119"/>
                    <a:pt x="1439" y="1005"/>
                  </a:cubicBezTo>
                  <a:cubicBezTo>
                    <a:pt x="1530" y="845"/>
                    <a:pt x="1644" y="708"/>
                    <a:pt x="1758" y="571"/>
                  </a:cubicBezTo>
                  <a:cubicBezTo>
                    <a:pt x="1804" y="503"/>
                    <a:pt x="1850" y="434"/>
                    <a:pt x="1918" y="366"/>
                  </a:cubicBezTo>
                  <a:cubicBezTo>
                    <a:pt x="1964" y="274"/>
                    <a:pt x="2032" y="206"/>
                    <a:pt x="2101" y="137"/>
                  </a:cubicBezTo>
                  <a:cubicBezTo>
                    <a:pt x="2146" y="115"/>
                    <a:pt x="2124" y="46"/>
                    <a:pt x="2101" y="23"/>
                  </a:cubicBezTo>
                  <a:cubicBezTo>
                    <a:pt x="2078" y="0"/>
                    <a:pt x="2078" y="0"/>
                    <a:pt x="2055" y="0"/>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24"/>
            <p:cNvSpPr/>
            <p:nvPr/>
          </p:nvSpPr>
          <p:spPr>
            <a:xfrm>
              <a:off x="6541900" y="2210100"/>
              <a:ext cx="43950" cy="56200"/>
            </a:xfrm>
            <a:custGeom>
              <a:avLst/>
              <a:gdLst/>
              <a:ahLst/>
              <a:cxnLst/>
              <a:rect l="l" t="t" r="r" b="b"/>
              <a:pathLst>
                <a:path w="1758" h="2248" extrusionOk="0">
                  <a:moveTo>
                    <a:pt x="1164" y="845"/>
                  </a:moveTo>
                  <a:cubicBezTo>
                    <a:pt x="1158" y="853"/>
                    <a:pt x="1153" y="860"/>
                    <a:pt x="1147" y="868"/>
                  </a:cubicBezTo>
                  <a:lnTo>
                    <a:pt x="1147" y="868"/>
                  </a:lnTo>
                  <a:cubicBezTo>
                    <a:pt x="1164" y="864"/>
                    <a:pt x="1164" y="845"/>
                    <a:pt x="1164" y="845"/>
                  </a:cubicBezTo>
                  <a:close/>
                  <a:moveTo>
                    <a:pt x="1644" y="1"/>
                  </a:moveTo>
                  <a:cubicBezTo>
                    <a:pt x="1621" y="1"/>
                    <a:pt x="1598" y="1"/>
                    <a:pt x="1575" y="24"/>
                  </a:cubicBezTo>
                  <a:cubicBezTo>
                    <a:pt x="1461" y="138"/>
                    <a:pt x="1347" y="275"/>
                    <a:pt x="1233" y="412"/>
                  </a:cubicBezTo>
                  <a:cubicBezTo>
                    <a:pt x="1141" y="526"/>
                    <a:pt x="1027" y="663"/>
                    <a:pt x="936" y="777"/>
                  </a:cubicBezTo>
                  <a:cubicBezTo>
                    <a:pt x="731" y="1028"/>
                    <a:pt x="525" y="1279"/>
                    <a:pt x="343" y="1530"/>
                  </a:cubicBezTo>
                  <a:cubicBezTo>
                    <a:pt x="343" y="1530"/>
                    <a:pt x="343" y="1530"/>
                    <a:pt x="343" y="1553"/>
                  </a:cubicBezTo>
                  <a:lnTo>
                    <a:pt x="320" y="1553"/>
                  </a:lnTo>
                  <a:cubicBezTo>
                    <a:pt x="297" y="1621"/>
                    <a:pt x="251" y="1667"/>
                    <a:pt x="206" y="1735"/>
                  </a:cubicBezTo>
                  <a:cubicBezTo>
                    <a:pt x="206" y="1735"/>
                    <a:pt x="227" y="1714"/>
                    <a:pt x="228" y="1713"/>
                  </a:cubicBezTo>
                  <a:lnTo>
                    <a:pt x="228" y="1713"/>
                  </a:lnTo>
                  <a:cubicBezTo>
                    <a:pt x="183" y="1758"/>
                    <a:pt x="160" y="1804"/>
                    <a:pt x="114" y="1850"/>
                  </a:cubicBezTo>
                  <a:cubicBezTo>
                    <a:pt x="91" y="1895"/>
                    <a:pt x="46" y="1941"/>
                    <a:pt x="23" y="2009"/>
                  </a:cubicBezTo>
                  <a:cubicBezTo>
                    <a:pt x="0" y="2055"/>
                    <a:pt x="0" y="2078"/>
                    <a:pt x="23" y="2123"/>
                  </a:cubicBezTo>
                  <a:cubicBezTo>
                    <a:pt x="23" y="2169"/>
                    <a:pt x="69" y="2215"/>
                    <a:pt x="91" y="2238"/>
                  </a:cubicBezTo>
                  <a:cubicBezTo>
                    <a:pt x="122" y="2238"/>
                    <a:pt x="152" y="2248"/>
                    <a:pt x="183" y="2248"/>
                  </a:cubicBezTo>
                  <a:cubicBezTo>
                    <a:pt x="198" y="2248"/>
                    <a:pt x="213" y="2245"/>
                    <a:pt x="228" y="2238"/>
                  </a:cubicBezTo>
                  <a:cubicBezTo>
                    <a:pt x="274" y="2215"/>
                    <a:pt x="297" y="2192"/>
                    <a:pt x="320" y="2146"/>
                  </a:cubicBezTo>
                  <a:cubicBezTo>
                    <a:pt x="343" y="2123"/>
                    <a:pt x="365" y="2101"/>
                    <a:pt x="388" y="2055"/>
                  </a:cubicBezTo>
                  <a:cubicBezTo>
                    <a:pt x="388" y="2032"/>
                    <a:pt x="411" y="2009"/>
                    <a:pt x="434" y="1987"/>
                  </a:cubicBezTo>
                  <a:cubicBezTo>
                    <a:pt x="457" y="1918"/>
                    <a:pt x="502" y="1872"/>
                    <a:pt x="525" y="1827"/>
                  </a:cubicBezTo>
                  <a:cubicBezTo>
                    <a:pt x="594" y="1713"/>
                    <a:pt x="662" y="1599"/>
                    <a:pt x="731" y="1507"/>
                  </a:cubicBezTo>
                  <a:cubicBezTo>
                    <a:pt x="863" y="1287"/>
                    <a:pt x="995" y="1067"/>
                    <a:pt x="1147" y="868"/>
                  </a:cubicBezTo>
                  <a:lnTo>
                    <a:pt x="1147" y="868"/>
                  </a:lnTo>
                  <a:cubicBezTo>
                    <a:pt x="1145" y="868"/>
                    <a:pt x="1143" y="868"/>
                    <a:pt x="1141" y="868"/>
                  </a:cubicBezTo>
                  <a:cubicBezTo>
                    <a:pt x="1233" y="754"/>
                    <a:pt x="1324" y="617"/>
                    <a:pt x="1415" y="503"/>
                  </a:cubicBezTo>
                  <a:cubicBezTo>
                    <a:pt x="1461" y="457"/>
                    <a:pt x="1507" y="389"/>
                    <a:pt x="1552" y="343"/>
                  </a:cubicBezTo>
                  <a:cubicBezTo>
                    <a:pt x="1598" y="275"/>
                    <a:pt x="1666" y="206"/>
                    <a:pt x="1712" y="161"/>
                  </a:cubicBezTo>
                  <a:cubicBezTo>
                    <a:pt x="1758" y="115"/>
                    <a:pt x="1758" y="46"/>
                    <a:pt x="1712" y="24"/>
                  </a:cubicBezTo>
                  <a:cubicBezTo>
                    <a:pt x="1689" y="1"/>
                    <a:pt x="1666" y="1"/>
                    <a:pt x="1644"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24"/>
            <p:cNvSpPr/>
            <p:nvPr/>
          </p:nvSpPr>
          <p:spPr>
            <a:xfrm>
              <a:off x="6850025" y="1767875"/>
              <a:ext cx="178075" cy="66775"/>
            </a:xfrm>
            <a:custGeom>
              <a:avLst/>
              <a:gdLst/>
              <a:ahLst/>
              <a:cxnLst/>
              <a:rect l="l" t="t" r="r" b="b"/>
              <a:pathLst>
                <a:path w="7123" h="2671" extrusionOk="0">
                  <a:moveTo>
                    <a:pt x="2740" y="776"/>
                  </a:moveTo>
                  <a:cubicBezTo>
                    <a:pt x="2649" y="822"/>
                    <a:pt x="2557" y="845"/>
                    <a:pt x="2466" y="890"/>
                  </a:cubicBezTo>
                  <a:cubicBezTo>
                    <a:pt x="2466" y="890"/>
                    <a:pt x="2466" y="890"/>
                    <a:pt x="2466" y="868"/>
                  </a:cubicBezTo>
                  <a:cubicBezTo>
                    <a:pt x="2534" y="845"/>
                    <a:pt x="2626" y="799"/>
                    <a:pt x="2717" y="776"/>
                  </a:cubicBezTo>
                  <a:close/>
                  <a:moveTo>
                    <a:pt x="4497" y="0"/>
                  </a:moveTo>
                  <a:cubicBezTo>
                    <a:pt x="4406" y="0"/>
                    <a:pt x="4315" y="23"/>
                    <a:pt x="4224" y="23"/>
                  </a:cubicBezTo>
                  <a:cubicBezTo>
                    <a:pt x="4109" y="46"/>
                    <a:pt x="4018" y="69"/>
                    <a:pt x="3927" y="91"/>
                  </a:cubicBezTo>
                  <a:cubicBezTo>
                    <a:pt x="3881" y="91"/>
                    <a:pt x="3835" y="114"/>
                    <a:pt x="3790" y="114"/>
                  </a:cubicBezTo>
                  <a:cubicBezTo>
                    <a:pt x="3767" y="103"/>
                    <a:pt x="3738" y="97"/>
                    <a:pt x="3710" y="97"/>
                  </a:cubicBezTo>
                  <a:cubicBezTo>
                    <a:pt x="3681" y="97"/>
                    <a:pt x="3653" y="103"/>
                    <a:pt x="3630" y="114"/>
                  </a:cubicBezTo>
                  <a:lnTo>
                    <a:pt x="3539" y="114"/>
                  </a:lnTo>
                  <a:cubicBezTo>
                    <a:pt x="3470" y="137"/>
                    <a:pt x="3402" y="137"/>
                    <a:pt x="3333" y="160"/>
                  </a:cubicBezTo>
                  <a:cubicBezTo>
                    <a:pt x="3174" y="183"/>
                    <a:pt x="3014" y="206"/>
                    <a:pt x="2877" y="251"/>
                  </a:cubicBezTo>
                  <a:cubicBezTo>
                    <a:pt x="2786" y="274"/>
                    <a:pt x="2717" y="320"/>
                    <a:pt x="2649" y="343"/>
                  </a:cubicBezTo>
                  <a:cubicBezTo>
                    <a:pt x="2603" y="365"/>
                    <a:pt x="2580" y="365"/>
                    <a:pt x="2557" y="388"/>
                  </a:cubicBezTo>
                  <a:cubicBezTo>
                    <a:pt x="2489" y="411"/>
                    <a:pt x="2420" y="434"/>
                    <a:pt x="2375" y="457"/>
                  </a:cubicBezTo>
                  <a:cubicBezTo>
                    <a:pt x="2215" y="502"/>
                    <a:pt x="2078" y="571"/>
                    <a:pt x="1918" y="662"/>
                  </a:cubicBezTo>
                  <a:cubicBezTo>
                    <a:pt x="1850" y="685"/>
                    <a:pt x="1781" y="731"/>
                    <a:pt x="1713" y="776"/>
                  </a:cubicBezTo>
                  <a:cubicBezTo>
                    <a:pt x="1667" y="799"/>
                    <a:pt x="1644" y="822"/>
                    <a:pt x="1599" y="845"/>
                  </a:cubicBezTo>
                  <a:cubicBezTo>
                    <a:pt x="1599" y="845"/>
                    <a:pt x="1576" y="868"/>
                    <a:pt x="1553" y="868"/>
                  </a:cubicBezTo>
                  <a:cubicBezTo>
                    <a:pt x="1530" y="890"/>
                    <a:pt x="1507" y="913"/>
                    <a:pt x="1484" y="959"/>
                  </a:cubicBezTo>
                  <a:cubicBezTo>
                    <a:pt x="1462" y="1004"/>
                    <a:pt x="1462" y="1027"/>
                    <a:pt x="1484" y="1073"/>
                  </a:cubicBezTo>
                  <a:cubicBezTo>
                    <a:pt x="1416" y="1096"/>
                    <a:pt x="1370" y="1141"/>
                    <a:pt x="1302" y="1164"/>
                  </a:cubicBezTo>
                  <a:cubicBezTo>
                    <a:pt x="1119" y="1278"/>
                    <a:pt x="937" y="1393"/>
                    <a:pt x="777" y="1529"/>
                  </a:cubicBezTo>
                  <a:cubicBezTo>
                    <a:pt x="686" y="1598"/>
                    <a:pt x="617" y="1666"/>
                    <a:pt x="526" y="1735"/>
                  </a:cubicBezTo>
                  <a:cubicBezTo>
                    <a:pt x="457" y="1803"/>
                    <a:pt x="389" y="1872"/>
                    <a:pt x="320" y="1963"/>
                  </a:cubicBezTo>
                  <a:cubicBezTo>
                    <a:pt x="252" y="2032"/>
                    <a:pt x="183" y="2123"/>
                    <a:pt x="115" y="2191"/>
                  </a:cubicBezTo>
                  <a:cubicBezTo>
                    <a:pt x="92" y="2237"/>
                    <a:pt x="46" y="2283"/>
                    <a:pt x="24" y="2328"/>
                  </a:cubicBezTo>
                  <a:cubicBezTo>
                    <a:pt x="1" y="2374"/>
                    <a:pt x="1" y="2420"/>
                    <a:pt x="1" y="2442"/>
                  </a:cubicBezTo>
                  <a:cubicBezTo>
                    <a:pt x="1" y="2488"/>
                    <a:pt x="24" y="2534"/>
                    <a:pt x="46" y="2557"/>
                  </a:cubicBezTo>
                  <a:cubicBezTo>
                    <a:pt x="69" y="2579"/>
                    <a:pt x="92" y="2602"/>
                    <a:pt x="115" y="2625"/>
                  </a:cubicBezTo>
                  <a:cubicBezTo>
                    <a:pt x="161" y="2625"/>
                    <a:pt x="183" y="2648"/>
                    <a:pt x="206" y="2648"/>
                  </a:cubicBezTo>
                  <a:lnTo>
                    <a:pt x="275" y="2648"/>
                  </a:lnTo>
                  <a:cubicBezTo>
                    <a:pt x="320" y="2671"/>
                    <a:pt x="366" y="2671"/>
                    <a:pt x="412" y="2671"/>
                  </a:cubicBezTo>
                  <a:lnTo>
                    <a:pt x="571" y="2671"/>
                  </a:lnTo>
                  <a:cubicBezTo>
                    <a:pt x="617" y="2671"/>
                    <a:pt x="663" y="2671"/>
                    <a:pt x="708" y="2648"/>
                  </a:cubicBezTo>
                  <a:cubicBezTo>
                    <a:pt x="754" y="2648"/>
                    <a:pt x="800" y="2602"/>
                    <a:pt x="845" y="2557"/>
                  </a:cubicBezTo>
                  <a:cubicBezTo>
                    <a:pt x="908" y="2494"/>
                    <a:pt x="971" y="2412"/>
                    <a:pt x="1034" y="2328"/>
                  </a:cubicBezTo>
                  <a:lnTo>
                    <a:pt x="1034" y="2328"/>
                  </a:lnTo>
                  <a:cubicBezTo>
                    <a:pt x="1032" y="2328"/>
                    <a:pt x="1030" y="2328"/>
                    <a:pt x="1028" y="2328"/>
                  </a:cubicBezTo>
                  <a:cubicBezTo>
                    <a:pt x="1031" y="2327"/>
                    <a:pt x="1034" y="2325"/>
                    <a:pt x="1037" y="2324"/>
                  </a:cubicBezTo>
                  <a:lnTo>
                    <a:pt x="1037" y="2324"/>
                  </a:lnTo>
                  <a:cubicBezTo>
                    <a:pt x="1036" y="2325"/>
                    <a:pt x="1035" y="2327"/>
                    <a:pt x="1034" y="2328"/>
                  </a:cubicBezTo>
                  <a:lnTo>
                    <a:pt x="1034" y="2328"/>
                  </a:lnTo>
                  <a:cubicBezTo>
                    <a:pt x="1047" y="2328"/>
                    <a:pt x="1050" y="2327"/>
                    <a:pt x="1051" y="2316"/>
                  </a:cubicBezTo>
                  <a:lnTo>
                    <a:pt x="1051" y="2316"/>
                  </a:lnTo>
                  <a:cubicBezTo>
                    <a:pt x="1046" y="2318"/>
                    <a:pt x="1042" y="2321"/>
                    <a:pt x="1037" y="2324"/>
                  </a:cubicBezTo>
                  <a:lnTo>
                    <a:pt x="1037" y="2324"/>
                  </a:lnTo>
                  <a:cubicBezTo>
                    <a:pt x="1042" y="2318"/>
                    <a:pt x="1046" y="2312"/>
                    <a:pt x="1051" y="2306"/>
                  </a:cubicBezTo>
                  <a:lnTo>
                    <a:pt x="1051" y="2306"/>
                  </a:lnTo>
                  <a:cubicBezTo>
                    <a:pt x="1051" y="2310"/>
                    <a:pt x="1051" y="2313"/>
                    <a:pt x="1051" y="2316"/>
                  </a:cubicBezTo>
                  <a:lnTo>
                    <a:pt x="1051" y="2316"/>
                  </a:lnTo>
                  <a:cubicBezTo>
                    <a:pt x="1082" y="2297"/>
                    <a:pt x="1101" y="2279"/>
                    <a:pt x="1119" y="2260"/>
                  </a:cubicBezTo>
                  <a:cubicBezTo>
                    <a:pt x="1142" y="2237"/>
                    <a:pt x="1188" y="2191"/>
                    <a:pt x="1233" y="2169"/>
                  </a:cubicBezTo>
                  <a:cubicBezTo>
                    <a:pt x="1279" y="2123"/>
                    <a:pt x="1325" y="2077"/>
                    <a:pt x="1370" y="2032"/>
                  </a:cubicBezTo>
                  <a:cubicBezTo>
                    <a:pt x="1462" y="1963"/>
                    <a:pt x="1553" y="1895"/>
                    <a:pt x="1644" y="1849"/>
                  </a:cubicBezTo>
                  <a:cubicBezTo>
                    <a:pt x="1736" y="1758"/>
                    <a:pt x="1850" y="1689"/>
                    <a:pt x="1941" y="1621"/>
                  </a:cubicBezTo>
                  <a:cubicBezTo>
                    <a:pt x="2009" y="1598"/>
                    <a:pt x="2055" y="1552"/>
                    <a:pt x="2101" y="1529"/>
                  </a:cubicBezTo>
                  <a:cubicBezTo>
                    <a:pt x="2146" y="1484"/>
                    <a:pt x="2192" y="1461"/>
                    <a:pt x="2238" y="1438"/>
                  </a:cubicBezTo>
                  <a:cubicBezTo>
                    <a:pt x="2375" y="1347"/>
                    <a:pt x="2534" y="1278"/>
                    <a:pt x="2694" y="1210"/>
                  </a:cubicBezTo>
                  <a:cubicBezTo>
                    <a:pt x="2877" y="1119"/>
                    <a:pt x="3037" y="1050"/>
                    <a:pt x="3219" y="982"/>
                  </a:cubicBezTo>
                  <a:cubicBezTo>
                    <a:pt x="3402" y="913"/>
                    <a:pt x="3562" y="845"/>
                    <a:pt x="3744" y="799"/>
                  </a:cubicBezTo>
                  <a:cubicBezTo>
                    <a:pt x="3904" y="731"/>
                    <a:pt x="4087" y="685"/>
                    <a:pt x="4246" y="639"/>
                  </a:cubicBezTo>
                  <a:cubicBezTo>
                    <a:pt x="4452" y="594"/>
                    <a:pt x="4634" y="548"/>
                    <a:pt x="4817" y="525"/>
                  </a:cubicBezTo>
                  <a:cubicBezTo>
                    <a:pt x="4931" y="525"/>
                    <a:pt x="5022" y="502"/>
                    <a:pt x="5114" y="502"/>
                  </a:cubicBezTo>
                  <a:cubicBezTo>
                    <a:pt x="5205" y="480"/>
                    <a:pt x="5319" y="480"/>
                    <a:pt x="5410" y="480"/>
                  </a:cubicBezTo>
                  <a:cubicBezTo>
                    <a:pt x="5479" y="480"/>
                    <a:pt x="5547" y="480"/>
                    <a:pt x="5616" y="502"/>
                  </a:cubicBezTo>
                  <a:cubicBezTo>
                    <a:pt x="5684" y="502"/>
                    <a:pt x="5753" y="502"/>
                    <a:pt x="5821" y="525"/>
                  </a:cubicBezTo>
                  <a:cubicBezTo>
                    <a:pt x="5958" y="548"/>
                    <a:pt x="6095" y="548"/>
                    <a:pt x="6255" y="571"/>
                  </a:cubicBezTo>
                  <a:cubicBezTo>
                    <a:pt x="6369" y="594"/>
                    <a:pt x="6506" y="594"/>
                    <a:pt x="6643" y="616"/>
                  </a:cubicBezTo>
                  <a:cubicBezTo>
                    <a:pt x="6780" y="639"/>
                    <a:pt x="6894" y="685"/>
                    <a:pt x="7031" y="708"/>
                  </a:cubicBezTo>
                  <a:cubicBezTo>
                    <a:pt x="7077" y="708"/>
                    <a:pt x="7100" y="685"/>
                    <a:pt x="7122" y="639"/>
                  </a:cubicBezTo>
                  <a:cubicBezTo>
                    <a:pt x="7122" y="616"/>
                    <a:pt x="7100" y="571"/>
                    <a:pt x="7054" y="571"/>
                  </a:cubicBezTo>
                  <a:cubicBezTo>
                    <a:pt x="6963" y="548"/>
                    <a:pt x="6871" y="525"/>
                    <a:pt x="6803" y="502"/>
                  </a:cubicBezTo>
                  <a:cubicBezTo>
                    <a:pt x="6711" y="480"/>
                    <a:pt x="6620" y="457"/>
                    <a:pt x="6529" y="434"/>
                  </a:cubicBezTo>
                  <a:cubicBezTo>
                    <a:pt x="6438" y="411"/>
                    <a:pt x="6369" y="411"/>
                    <a:pt x="6278" y="388"/>
                  </a:cubicBezTo>
                  <a:cubicBezTo>
                    <a:pt x="6186" y="365"/>
                    <a:pt x="6072" y="365"/>
                    <a:pt x="5981" y="343"/>
                  </a:cubicBezTo>
                  <a:cubicBezTo>
                    <a:pt x="5890" y="320"/>
                    <a:pt x="5821" y="297"/>
                    <a:pt x="5730" y="274"/>
                  </a:cubicBezTo>
                  <a:cubicBezTo>
                    <a:pt x="5639" y="251"/>
                    <a:pt x="5525" y="251"/>
                    <a:pt x="5433" y="228"/>
                  </a:cubicBezTo>
                  <a:lnTo>
                    <a:pt x="5319" y="228"/>
                  </a:lnTo>
                  <a:cubicBezTo>
                    <a:pt x="5365" y="183"/>
                    <a:pt x="5365" y="137"/>
                    <a:pt x="5342" y="114"/>
                  </a:cubicBezTo>
                  <a:cubicBezTo>
                    <a:pt x="5319" y="69"/>
                    <a:pt x="5296" y="46"/>
                    <a:pt x="5251" y="23"/>
                  </a:cubicBezTo>
                  <a:lnTo>
                    <a:pt x="4840" y="23"/>
                  </a:lnTo>
                  <a:cubicBezTo>
                    <a:pt x="4840" y="23"/>
                    <a:pt x="4817" y="0"/>
                    <a:pt x="4794" y="0"/>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24"/>
            <p:cNvSpPr/>
            <p:nvPr/>
          </p:nvSpPr>
          <p:spPr>
            <a:xfrm>
              <a:off x="6873425" y="2455475"/>
              <a:ext cx="20575" cy="37700"/>
            </a:xfrm>
            <a:custGeom>
              <a:avLst/>
              <a:gdLst/>
              <a:ahLst/>
              <a:cxnLst/>
              <a:rect l="l" t="t" r="r" b="b"/>
              <a:pathLst>
                <a:path w="823" h="1508" extrusionOk="0">
                  <a:moveTo>
                    <a:pt x="389" y="1"/>
                  </a:moveTo>
                  <a:cubicBezTo>
                    <a:pt x="343" y="1"/>
                    <a:pt x="320" y="23"/>
                    <a:pt x="275" y="69"/>
                  </a:cubicBezTo>
                  <a:cubicBezTo>
                    <a:pt x="275" y="69"/>
                    <a:pt x="252" y="92"/>
                    <a:pt x="229" y="115"/>
                  </a:cubicBezTo>
                  <a:cubicBezTo>
                    <a:pt x="183" y="183"/>
                    <a:pt x="138" y="252"/>
                    <a:pt x="92" y="320"/>
                  </a:cubicBezTo>
                  <a:cubicBezTo>
                    <a:pt x="46" y="457"/>
                    <a:pt x="1" y="617"/>
                    <a:pt x="1" y="754"/>
                  </a:cubicBezTo>
                  <a:cubicBezTo>
                    <a:pt x="1" y="799"/>
                    <a:pt x="1" y="845"/>
                    <a:pt x="1" y="891"/>
                  </a:cubicBezTo>
                  <a:cubicBezTo>
                    <a:pt x="1" y="982"/>
                    <a:pt x="23" y="1051"/>
                    <a:pt x="46" y="1119"/>
                  </a:cubicBezTo>
                  <a:cubicBezTo>
                    <a:pt x="69" y="1188"/>
                    <a:pt x="115" y="1279"/>
                    <a:pt x="160" y="1347"/>
                  </a:cubicBezTo>
                  <a:cubicBezTo>
                    <a:pt x="160" y="1370"/>
                    <a:pt x="183" y="1393"/>
                    <a:pt x="206" y="1416"/>
                  </a:cubicBezTo>
                  <a:cubicBezTo>
                    <a:pt x="229" y="1439"/>
                    <a:pt x="229" y="1461"/>
                    <a:pt x="252" y="1484"/>
                  </a:cubicBezTo>
                  <a:cubicBezTo>
                    <a:pt x="275" y="1484"/>
                    <a:pt x="297" y="1507"/>
                    <a:pt x="320" y="1507"/>
                  </a:cubicBezTo>
                  <a:lnTo>
                    <a:pt x="389" y="1507"/>
                  </a:lnTo>
                  <a:cubicBezTo>
                    <a:pt x="457" y="1484"/>
                    <a:pt x="503" y="1416"/>
                    <a:pt x="480" y="1347"/>
                  </a:cubicBezTo>
                  <a:cubicBezTo>
                    <a:pt x="480" y="1324"/>
                    <a:pt x="480" y="1302"/>
                    <a:pt x="480" y="1302"/>
                  </a:cubicBezTo>
                  <a:cubicBezTo>
                    <a:pt x="457" y="1256"/>
                    <a:pt x="457" y="1210"/>
                    <a:pt x="457" y="1142"/>
                  </a:cubicBezTo>
                  <a:cubicBezTo>
                    <a:pt x="457" y="1057"/>
                    <a:pt x="477" y="951"/>
                    <a:pt x="517" y="845"/>
                  </a:cubicBezTo>
                  <a:lnTo>
                    <a:pt x="517" y="845"/>
                  </a:lnTo>
                  <a:cubicBezTo>
                    <a:pt x="514" y="845"/>
                    <a:pt x="509" y="845"/>
                    <a:pt x="503" y="845"/>
                  </a:cubicBezTo>
                  <a:cubicBezTo>
                    <a:pt x="511" y="845"/>
                    <a:pt x="516" y="842"/>
                    <a:pt x="519" y="839"/>
                  </a:cubicBezTo>
                  <a:lnTo>
                    <a:pt x="519" y="839"/>
                  </a:lnTo>
                  <a:cubicBezTo>
                    <a:pt x="518" y="841"/>
                    <a:pt x="518" y="843"/>
                    <a:pt x="517" y="845"/>
                  </a:cubicBezTo>
                  <a:lnTo>
                    <a:pt x="517" y="845"/>
                  </a:lnTo>
                  <a:cubicBezTo>
                    <a:pt x="526" y="843"/>
                    <a:pt x="526" y="839"/>
                    <a:pt x="526" y="822"/>
                  </a:cubicBezTo>
                  <a:lnTo>
                    <a:pt x="526" y="822"/>
                  </a:lnTo>
                  <a:cubicBezTo>
                    <a:pt x="526" y="823"/>
                    <a:pt x="526" y="832"/>
                    <a:pt x="519" y="839"/>
                  </a:cubicBezTo>
                  <a:lnTo>
                    <a:pt x="519" y="839"/>
                  </a:lnTo>
                  <a:cubicBezTo>
                    <a:pt x="521" y="833"/>
                    <a:pt x="523" y="828"/>
                    <a:pt x="526" y="822"/>
                  </a:cubicBezTo>
                  <a:cubicBezTo>
                    <a:pt x="548" y="754"/>
                    <a:pt x="571" y="685"/>
                    <a:pt x="594" y="640"/>
                  </a:cubicBezTo>
                  <a:cubicBezTo>
                    <a:pt x="617" y="571"/>
                    <a:pt x="640" y="526"/>
                    <a:pt x="685" y="457"/>
                  </a:cubicBezTo>
                  <a:cubicBezTo>
                    <a:pt x="685" y="457"/>
                    <a:pt x="708" y="434"/>
                    <a:pt x="708" y="411"/>
                  </a:cubicBezTo>
                  <a:cubicBezTo>
                    <a:pt x="731" y="411"/>
                    <a:pt x="731" y="389"/>
                    <a:pt x="754" y="389"/>
                  </a:cubicBezTo>
                  <a:cubicBezTo>
                    <a:pt x="800" y="343"/>
                    <a:pt x="822" y="275"/>
                    <a:pt x="777" y="206"/>
                  </a:cubicBezTo>
                  <a:cubicBezTo>
                    <a:pt x="763" y="179"/>
                    <a:pt x="734" y="168"/>
                    <a:pt x="703" y="168"/>
                  </a:cubicBezTo>
                  <a:cubicBezTo>
                    <a:pt x="682" y="168"/>
                    <a:pt x="659" y="174"/>
                    <a:pt x="640" y="183"/>
                  </a:cubicBezTo>
                  <a:cubicBezTo>
                    <a:pt x="640" y="160"/>
                    <a:pt x="617" y="160"/>
                    <a:pt x="617" y="138"/>
                  </a:cubicBezTo>
                  <a:cubicBezTo>
                    <a:pt x="594" y="115"/>
                    <a:pt x="548" y="92"/>
                    <a:pt x="526" y="69"/>
                  </a:cubicBezTo>
                  <a:cubicBezTo>
                    <a:pt x="526" y="69"/>
                    <a:pt x="526" y="46"/>
                    <a:pt x="526" y="46"/>
                  </a:cubicBezTo>
                  <a:cubicBezTo>
                    <a:pt x="503" y="46"/>
                    <a:pt x="503" y="23"/>
                    <a:pt x="480" y="23"/>
                  </a:cubicBezTo>
                  <a:cubicBezTo>
                    <a:pt x="457" y="1"/>
                    <a:pt x="434" y="1"/>
                    <a:pt x="41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24"/>
            <p:cNvSpPr/>
            <p:nvPr/>
          </p:nvSpPr>
          <p:spPr>
            <a:xfrm>
              <a:off x="6565300" y="1972725"/>
              <a:ext cx="28550" cy="167225"/>
            </a:xfrm>
            <a:custGeom>
              <a:avLst/>
              <a:gdLst/>
              <a:ahLst/>
              <a:cxnLst/>
              <a:rect l="l" t="t" r="r" b="b"/>
              <a:pathLst>
                <a:path w="1142" h="6689" extrusionOk="0">
                  <a:moveTo>
                    <a:pt x="1050" y="0"/>
                  </a:moveTo>
                  <a:cubicBezTo>
                    <a:pt x="1027" y="0"/>
                    <a:pt x="1004" y="0"/>
                    <a:pt x="981" y="23"/>
                  </a:cubicBezTo>
                  <a:cubicBezTo>
                    <a:pt x="981" y="46"/>
                    <a:pt x="959" y="69"/>
                    <a:pt x="959" y="92"/>
                  </a:cubicBezTo>
                  <a:cubicBezTo>
                    <a:pt x="959" y="115"/>
                    <a:pt x="959" y="137"/>
                    <a:pt x="959" y="160"/>
                  </a:cubicBezTo>
                  <a:cubicBezTo>
                    <a:pt x="913" y="388"/>
                    <a:pt x="867" y="617"/>
                    <a:pt x="822" y="845"/>
                  </a:cubicBezTo>
                  <a:cubicBezTo>
                    <a:pt x="799" y="1073"/>
                    <a:pt x="753" y="1301"/>
                    <a:pt x="708" y="1553"/>
                  </a:cubicBezTo>
                  <a:cubicBezTo>
                    <a:pt x="616" y="2078"/>
                    <a:pt x="548" y="2580"/>
                    <a:pt x="479" y="3105"/>
                  </a:cubicBezTo>
                  <a:cubicBezTo>
                    <a:pt x="342" y="4109"/>
                    <a:pt x="205" y="5090"/>
                    <a:pt x="68" y="6072"/>
                  </a:cubicBezTo>
                  <a:cubicBezTo>
                    <a:pt x="46" y="6186"/>
                    <a:pt x="46" y="6300"/>
                    <a:pt x="23" y="6414"/>
                  </a:cubicBezTo>
                  <a:cubicBezTo>
                    <a:pt x="23" y="6437"/>
                    <a:pt x="23" y="6460"/>
                    <a:pt x="23" y="6483"/>
                  </a:cubicBezTo>
                  <a:cubicBezTo>
                    <a:pt x="23" y="6506"/>
                    <a:pt x="23" y="6506"/>
                    <a:pt x="23" y="6528"/>
                  </a:cubicBezTo>
                  <a:cubicBezTo>
                    <a:pt x="0" y="6528"/>
                    <a:pt x="23" y="6551"/>
                    <a:pt x="23" y="6574"/>
                  </a:cubicBezTo>
                  <a:cubicBezTo>
                    <a:pt x="23" y="6620"/>
                    <a:pt x="68" y="6665"/>
                    <a:pt x="114" y="6688"/>
                  </a:cubicBezTo>
                  <a:lnTo>
                    <a:pt x="205" y="6688"/>
                  </a:lnTo>
                  <a:cubicBezTo>
                    <a:pt x="228" y="6665"/>
                    <a:pt x="274" y="6643"/>
                    <a:pt x="297" y="6620"/>
                  </a:cubicBezTo>
                  <a:cubicBezTo>
                    <a:pt x="320" y="6574"/>
                    <a:pt x="320" y="6574"/>
                    <a:pt x="320" y="6551"/>
                  </a:cubicBezTo>
                  <a:cubicBezTo>
                    <a:pt x="320" y="6540"/>
                    <a:pt x="320" y="6534"/>
                    <a:pt x="320" y="6528"/>
                  </a:cubicBezTo>
                  <a:cubicBezTo>
                    <a:pt x="342" y="6392"/>
                    <a:pt x="365" y="6277"/>
                    <a:pt x="388" y="6140"/>
                  </a:cubicBezTo>
                  <a:cubicBezTo>
                    <a:pt x="388" y="6118"/>
                    <a:pt x="388" y="6118"/>
                    <a:pt x="388" y="6118"/>
                  </a:cubicBezTo>
                  <a:cubicBezTo>
                    <a:pt x="388" y="6095"/>
                    <a:pt x="388" y="6072"/>
                    <a:pt x="388" y="6072"/>
                  </a:cubicBezTo>
                  <a:cubicBezTo>
                    <a:pt x="525" y="5068"/>
                    <a:pt x="662" y="4086"/>
                    <a:pt x="799" y="3082"/>
                  </a:cubicBezTo>
                  <a:cubicBezTo>
                    <a:pt x="867" y="2557"/>
                    <a:pt x="936" y="2055"/>
                    <a:pt x="981" y="1530"/>
                  </a:cubicBezTo>
                  <a:cubicBezTo>
                    <a:pt x="1004" y="1301"/>
                    <a:pt x="1027" y="1050"/>
                    <a:pt x="1050" y="822"/>
                  </a:cubicBezTo>
                  <a:cubicBezTo>
                    <a:pt x="1073" y="594"/>
                    <a:pt x="1096" y="343"/>
                    <a:pt x="1118" y="115"/>
                  </a:cubicBezTo>
                  <a:lnTo>
                    <a:pt x="1141" y="92"/>
                  </a:lnTo>
                  <a:cubicBezTo>
                    <a:pt x="1141" y="46"/>
                    <a:pt x="1096" y="0"/>
                    <a:pt x="1050"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24"/>
            <p:cNvSpPr/>
            <p:nvPr/>
          </p:nvSpPr>
          <p:spPr>
            <a:xfrm>
              <a:off x="6556725" y="1976725"/>
              <a:ext cx="34825" cy="159650"/>
            </a:xfrm>
            <a:custGeom>
              <a:avLst/>
              <a:gdLst/>
              <a:ahLst/>
              <a:cxnLst/>
              <a:rect l="l" t="t" r="r" b="b"/>
              <a:pathLst>
                <a:path w="1393" h="6386" extrusionOk="0">
                  <a:moveTo>
                    <a:pt x="1279" y="0"/>
                  </a:moveTo>
                  <a:cubicBezTo>
                    <a:pt x="1188" y="0"/>
                    <a:pt x="1096" y="0"/>
                    <a:pt x="1028" y="23"/>
                  </a:cubicBezTo>
                  <a:cubicBezTo>
                    <a:pt x="959" y="46"/>
                    <a:pt x="914" y="69"/>
                    <a:pt x="868" y="114"/>
                  </a:cubicBezTo>
                  <a:cubicBezTo>
                    <a:pt x="845" y="137"/>
                    <a:pt x="822" y="160"/>
                    <a:pt x="822" y="183"/>
                  </a:cubicBezTo>
                  <a:cubicBezTo>
                    <a:pt x="800" y="206"/>
                    <a:pt x="777" y="251"/>
                    <a:pt x="777" y="274"/>
                  </a:cubicBezTo>
                  <a:cubicBezTo>
                    <a:pt x="731" y="343"/>
                    <a:pt x="708" y="411"/>
                    <a:pt x="708" y="480"/>
                  </a:cubicBezTo>
                  <a:cubicBezTo>
                    <a:pt x="685" y="571"/>
                    <a:pt x="663" y="685"/>
                    <a:pt x="640" y="799"/>
                  </a:cubicBezTo>
                  <a:cubicBezTo>
                    <a:pt x="640" y="845"/>
                    <a:pt x="640" y="913"/>
                    <a:pt x="617" y="959"/>
                  </a:cubicBezTo>
                  <a:cubicBezTo>
                    <a:pt x="617" y="1005"/>
                    <a:pt x="617" y="1027"/>
                    <a:pt x="617" y="1050"/>
                  </a:cubicBezTo>
                  <a:cubicBezTo>
                    <a:pt x="617" y="1073"/>
                    <a:pt x="617" y="1119"/>
                    <a:pt x="617" y="1141"/>
                  </a:cubicBezTo>
                  <a:cubicBezTo>
                    <a:pt x="617" y="1164"/>
                    <a:pt x="617" y="1187"/>
                    <a:pt x="640" y="1210"/>
                  </a:cubicBezTo>
                  <a:cubicBezTo>
                    <a:pt x="640" y="1210"/>
                    <a:pt x="640" y="1210"/>
                    <a:pt x="640" y="1233"/>
                  </a:cubicBezTo>
                  <a:cubicBezTo>
                    <a:pt x="640" y="1324"/>
                    <a:pt x="617" y="1393"/>
                    <a:pt x="617" y="1484"/>
                  </a:cubicBezTo>
                  <a:cubicBezTo>
                    <a:pt x="571" y="1666"/>
                    <a:pt x="548" y="1849"/>
                    <a:pt x="526" y="2032"/>
                  </a:cubicBezTo>
                  <a:cubicBezTo>
                    <a:pt x="480" y="2260"/>
                    <a:pt x="457" y="2488"/>
                    <a:pt x="434" y="2716"/>
                  </a:cubicBezTo>
                  <a:cubicBezTo>
                    <a:pt x="411" y="2762"/>
                    <a:pt x="411" y="2808"/>
                    <a:pt x="411" y="2831"/>
                  </a:cubicBezTo>
                  <a:cubicBezTo>
                    <a:pt x="389" y="2922"/>
                    <a:pt x="389" y="2990"/>
                    <a:pt x="366" y="3082"/>
                  </a:cubicBezTo>
                  <a:cubicBezTo>
                    <a:pt x="343" y="3196"/>
                    <a:pt x="343" y="3287"/>
                    <a:pt x="320" y="3401"/>
                  </a:cubicBezTo>
                  <a:cubicBezTo>
                    <a:pt x="297" y="3492"/>
                    <a:pt x="297" y="3607"/>
                    <a:pt x="275" y="3721"/>
                  </a:cubicBezTo>
                  <a:cubicBezTo>
                    <a:pt x="252" y="3812"/>
                    <a:pt x="252" y="3926"/>
                    <a:pt x="229" y="4040"/>
                  </a:cubicBezTo>
                  <a:cubicBezTo>
                    <a:pt x="229" y="4132"/>
                    <a:pt x="206" y="4246"/>
                    <a:pt x="206" y="4360"/>
                  </a:cubicBezTo>
                  <a:cubicBezTo>
                    <a:pt x="206" y="4428"/>
                    <a:pt x="206" y="4474"/>
                    <a:pt x="183" y="4542"/>
                  </a:cubicBezTo>
                  <a:cubicBezTo>
                    <a:pt x="183" y="4588"/>
                    <a:pt x="160" y="4657"/>
                    <a:pt x="160" y="4725"/>
                  </a:cubicBezTo>
                  <a:cubicBezTo>
                    <a:pt x="138" y="4771"/>
                    <a:pt x="138" y="4839"/>
                    <a:pt x="115" y="4908"/>
                  </a:cubicBezTo>
                  <a:cubicBezTo>
                    <a:pt x="92" y="5045"/>
                    <a:pt x="69" y="5182"/>
                    <a:pt x="69" y="5319"/>
                  </a:cubicBezTo>
                  <a:cubicBezTo>
                    <a:pt x="46" y="5433"/>
                    <a:pt x="46" y="5547"/>
                    <a:pt x="23" y="5661"/>
                  </a:cubicBezTo>
                  <a:cubicBezTo>
                    <a:pt x="23" y="5775"/>
                    <a:pt x="1" y="5889"/>
                    <a:pt x="1" y="6003"/>
                  </a:cubicBezTo>
                  <a:cubicBezTo>
                    <a:pt x="1" y="6049"/>
                    <a:pt x="23" y="6117"/>
                    <a:pt x="69" y="6140"/>
                  </a:cubicBezTo>
                  <a:cubicBezTo>
                    <a:pt x="92" y="6163"/>
                    <a:pt x="115" y="6163"/>
                    <a:pt x="138" y="6186"/>
                  </a:cubicBezTo>
                  <a:cubicBezTo>
                    <a:pt x="138" y="6232"/>
                    <a:pt x="138" y="6277"/>
                    <a:pt x="160" y="6300"/>
                  </a:cubicBezTo>
                  <a:cubicBezTo>
                    <a:pt x="206" y="6346"/>
                    <a:pt x="229" y="6368"/>
                    <a:pt x="275" y="6368"/>
                  </a:cubicBezTo>
                  <a:cubicBezTo>
                    <a:pt x="286" y="6380"/>
                    <a:pt x="297" y="6386"/>
                    <a:pt x="312" y="6386"/>
                  </a:cubicBezTo>
                  <a:cubicBezTo>
                    <a:pt x="326" y="6386"/>
                    <a:pt x="343" y="6380"/>
                    <a:pt x="366" y="6368"/>
                  </a:cubicBezTo>
                  <a:cubicBezTo>
                    <a:pt x="389" y="6368"/>
                    <a:pt x="411" y="6346"/>
                    <a:pt x="434" y="6346"/>
                  </a:cubicBezTo>
                  <a:cubicBezTo>
                    <a:pt x="457" y="6323"/>
                    <a:pt x="503" y="6300"/>
                    <a:pt x="503" y="6277"/>
                  </a:cubicBezTo>
                  <a:cubicBezTo>
                    <a:pt x="548" y="6232"/>
                    <a:pt x="526" y="6186"/>
                    <a:pt x="526" y="6140"/>
                  </a:cubicBezTo>
                  <a:lnTo>
                    <a:pt x="526" y="6140"/>
                  </a:lnTo>
                  <a:cubicBezTo>
                    <a:pt x="526" y="6110"/>
                    <a:pt x="526" y="6079"/>
                    <a:pt x="526" y="6049"/>
                  </a:cubicBezTo>
                  <a:cubicBezTo>
                    <a:pt x="526" y="6003"/>
                    <a:pt x="548" y="5935"/>
                    <a:pt x="526" y="5889"/>
                  </a:cubicBezTo>
                  <a:cubicBezTo>
                    <a:pt x="503" y="5866"/>
                    <a:pt x="503" y="5843"/>
                    <a:pt x="480" y="5821"/>
                  </a:cubicBezTo>
                  <a:cubicBezTo>
                    <a:pt x="480" y="5798"/>
                    <a:pt x="480" y="5775"/>
                    <a:pt x="503" y="5752"/>
                  </a:cubicBezTo>
                  <a:cubicBezTo>
                    <a:pt x="503" y="5707"/>
                    <a:pt x="503" y="5661"/>
                    <a:pt x="503" y="5615"/>
                  </a:cubicBezTo>
                  <a:cubicBezTo>
                    <a:pt x="503" y="5592"/>
                    <a:pt x="503" y="5592"/>
                    <a:pt x="503" y="5570"/>
                  </a:cubicBezTo>
                  <a:cubicBezTo>
                    <a:pt x="526" y="5501"/>
                    <a:pt x="526" y="5433"/>
                    <a:pt x="526" y="5364"/>
                  </a:cubicBezTo>
                  <a:cubicBezTo>
                    <a:pt x="548" y="5250"/>
                    <a:pt x="571" y="5136"/>
                    <a:pt x="594" y="5022"/>
                  </a:cubicBezTo>
                  <a:cubicBezTo>
                    <a:pt x="617" y="4999"/>
                    <a:pt x="617" y="4953"/>
                    <a:pt x="640" y="4930"/>
                  </a:cubicBezTo>
                  <a:cubicBezTo>
                    <a:pt x="663" y="4771"/>
                    <a:pt x="685" y="4611"/>
                    <a:pt x="708" y="4428"/>
                  </a:cubicBezTo>
                  <a:cubicBezTo>
                    <a:pt x="731" y="4291"/>
                    <a:pt x="731" y="4132"/>
                    <a:pt x="754" y="3995"/>
                  </a:cubicBezTo>
                  <a:cubicBezTo>
                    <a:pt x="754" y="3972"/>
                    <a:pt x="754" y="3972"/>
                    <a:pt x="754" y="3972"/>
                  </a:cubicBezTo>
                  <a:cubicBezTo>
                    <a:pt x="800" y="3789"/>
                    <a:pt x="822" y="3607"/>
                    <a:pt x="845" y="3424"/>
                  </a:cubicBezTo>
                  <a:cubicBezTo>
                    <a:pt x="868" y="3333"/>
                    <a:pt x="868" y="3241"/>
                    <a:pt x="891" y="3150"/>
                  </a:cubicBezTo>
                  <a:cubicBezTo>
                    <a:pt x="914" y="3104"/>
                    <a:pt x="914" y="3059"/>
                    <a:pt x="936" y="3013"/>
                  </a:cubicBezTo>
                  <a:cubicBezTo>
                    <a:pt x="936" y="2990"/>
                    <a:pt x="936" y="2967"/>
                    <a:pt x="936" y="2945"/>
                  </a:cubicBezTo>
                  <a:cubicBezTo>
                    <a:pt x="936" y="2899"/>
                    <a:pt x="959" y="2876"/>
                    <a:pt x="959" y="2853"/>
                  </a:cubicBezTo>
                  <a:cubicBezTo>
                    <a:pt x="959" y="2808"/>
                    <a:pt x="936" y="2762"/>
                    <a:pt x="891" y="2716"/>
                  </a:cubicBezTo>
                  <a:cubicBezTo>
                    <a:pt x="914" y="2625"/>
                    <a:pt x="914" y="2534"/>
                    <a:pt x="936" y="2443"/>
                  </a:cubicBezTo>
                  <a:cubicBezTo>
                    <a:pt x="936" y="2397"/>
                    <a:pt x="936" y="2351"/>
                    <a:pt x="959" y="2306"/>
                  </a:cubicBezTo>
                  <a:cubicBezTo>
                    <a:pt x="959" y="2306"/>
                    <a:pt x="982" y="2306"/>
                    <a:pt x="982" y="2283"/>
                  </a:cubicBezTo>
                  <a:cubicBezTo>
                    <a:pt x="1028" y="2260"/>
                    <a:pt x="1051" y="2237"/>
                    <a:pt x="1073" y="2191"/>
                  </a:cubicBezTo>
                  <a:cubicBezTo>
                    <a:pt x="1073" y="2146"/>
                    <a:pt x="1073" y="2100"/>
                    <a:pt x="1073" y="2077"/>
                  </a:cubicBezTo>
                  <a:cubicBezTo>
                    <a:pt x="1096" y="2032"/>
                    <a:pt x="1096" y="2009"/>
                    <a:pt x="1096" y="1986"/>
                  </a:cubicBezTo>
                  <a:cubicBezTo>
                    <a:pt x="1096" y="1918"/>
                    <a:pt x="1096" y="1849"/>
                    <a:pt x="1119" y="1781"/>
                  </a:cubicBezTo>
                  <a:cubicBezTo>
                    <a:pt x="1119" y="1758"/>
                    <a:pt x="1119" y="1735"/>
                    <a:pt x="1119" y="1712"/>
                  </a:cubicBezTo>
                  <a:cubicBezTo>
                    <a:pt x="1142" y="1552"/>
                    <a:pt x="1142" y="1415"/>
                    <a:pt x="1165" y="1278"/>
                  </a:cubicBezTo>
                  <a:cubicBezTo>
                    <a:pt x="1165" y="1278"/>
                    <a:pt x="1165" y="1278"/>
                    <a:pt x="1165" y="1256"/>
                  </a:cubicBezTo>
                  <a:lnTo>
                    <a:pt x="1165" y="1210"/>
                  </a:lnTo>
                  <a:cubicBezTo>
                    <a:pt x="1165" y="1210"/>
                    <a:pt x="1188" y="1187"/>
                    <a:pt x="1188" y="1187"/>
                  </a:cubicBezTo>
                  <a:cubicBezTo>
                    <a:pt x="1188" y="1187"/>
                    <a:pt x="1188" y="1187"/>
                    <a:pt x="1188" y="1164"/>
                  </a:cubicBezTo>
                  <a:lnTo>
                    <a:pt x="1188" y="1141"/>
                  </a:lnTo>
                  <a:cubicBezTo>
                    <a:pt x="1210" y="1005"/>
                    <a:pt x="1210" y="890"/>
                    <a:pt x="1233" y="776"/>
                  </a:cubicBezTo>
                  <a:cubicBezTo>
                    <a:pt x="1256" y="639"/>
                    <a:pt x="1279" y="525"/>
                    <a:pt x="1279" y="388"/>
                  </a:cubicBezTo>
                  <a:cubicBezTo>
                    <a:pt x="1302" y="365"/>
                    <a:pt x="1302" y="320"/>
                    <a:pt x="1302" y="274"/>
                  </a:cubicBezTo>
                  <a:cubicBezTo>
                    <a:pt x="1279" y="251"/>
                    <a:pt x="1279" y="251"/>
                    <a:pt x="1256" y="228"/>
                  </a:cubicBezTo>
                  <a:lnTo>
                    <a:pt x="1279" y="228"/>
                  </a:lnTo>
                  <a:cubicBezTo>
                    <a:pt x="1347" y="228"/>
                    <a:pt x="1393" y="183"/>
                    <a:pt x="1393" y="114"/>
                  </a:cubicBezTo>
                  <a:cubicBezTo>
                    <a:pt x="1393" y="46"/>
                    <a:pt x="1347" y="0"/>
                    <a:pt x="127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24"/>
            <p:cNvSpPr/>
            <p:nvPr/>
          </p:nvSpPr>
          <p:spPr>
            <a:xfrm>
              <a:off x="6579550" y="2013250"/>
              <a:ext cx="21700" cy="119425"/>
            </a:xfrm>
            <a:custGeom>
              <a:avLst/>
              <a:gdLst/>
              <a:ahLst/>
              <a:cxnLst/>
              <a:rect l="l" t="t" r="r" b="b"/>
              <a:pathLst>
                <a:path w="868" h="4777" extrusionOk="0">
                  <a:moveTo>
                    <a:pt x="777" y="0"/>
                  </a:moveTo>
                  <a:cubicBezTo>
                    <a:pt x="754" y="0"/>
                    <a:pt x="731" y="23"/>
                    <a:pt x="708" y="69"/>
                  </a:cubicBezTo>
                  <a:cubicBezTo>
                    <a:pt x="708" y="88"/>
                    <a:pt x="708" y="122"/>
                    <a:pt x="708" y="160"/>
                  </a:cubicBezTo>
                  <a:cubicBezTo>
                    <a:pt x="685" y="365"/>
                    <a:pt x="640" y="548"/>
                    <a:pt x="617" y="753"/>
                  </a:cubicBezTo>
                  <a:cubicBezTo>
                    <a:pt x="571" y="936"/>
                    <a:pt x="548" y="1141"/>
                    <a:pt x="503" y="1324"/>
                  </a:cubicBezTo>
                  <a:cubicBezTo>
                    <a:pt x="457" y="1643"/>
                    <a:pt x="411" y="1986"/>
                    <a:pt x="343" y="2305"/>
                  </a:cubicBezTo>
                  <a:cubicBezTo>
                    <a:pt x="275" y="2762"/>
                    <a:pt x="206" y="3196"/>
                    <a:pt x="138" y="3652"/>
                  </a:cubicBezTo>
                  <a:cubicBezTo>
                    <a:pt x="115" y="3835"/>
                    <a:pt x="92" y="4017"/>
                    <a:pt x="46" y="4177"/>
                  </a:cubicBezTo>
                  <a:cubicBezTo>
                    <a:pt x="46" y="4268"/>
                    <a:pt x="23" y="4360"/>
                    <a:pt x="23" y="4451"/>
                  </a:cubicBezTo>
                  <a:cubicBezTo>
                    <a:pt x="23" y="4474"/>
                    <a:pt x="1" y="4497"/>
                    <a:pt x="1" y="4519"/>
                  </a:cubicBezTo>
                  <a:cubicBezTo>
                    <a:pt x="1" y="4542"/>
                    <a:pt x="1" y="4588"/>
                    <a:pt x="1" y="4611"/>
                  </a:cubicBezTo>
                  <a:cubicBezTo>
                    <a:pt x="1" y="4679"/>
                    <a:pt x="46" y="4748"/>
                    <a:pt x="115" y="4771"/>
                  </a:cubicBezTo>
                  <a:cubicBezTo>
                    <a:pt x="130" y="4774"/>
                    <a:pt x="146" y="4776"/>
                    <a:pt x="161" y="4776"/>
                  </a:cubicBezTo>
                  <a:cubicBezTo>
                    <a:pt x="235" y="4776"/>
                    <a:pt x="301" y="4732"/>
                    <a:pt x="320" y="4656"/>
                  </a:cubicBezTo>
                  <a:cubicBezTo>
                    <a:pt x="343" y="4611"/>
                    <a:pt x="343" y="4565"/>
                    <a:pt x="343" y="4519"/>
                  </a:cubicBezTo>
                  <a:cubicBezTo>
                    <a:pt x="366" y="4428"/>
                    <a:pt x="366" y="4337"/>
                    <a:pt x="389" y="4268"/>
                  </a:cubicBezTo>
                  <a:cubicBezTo>
                    <a:pt x="411" y="4063"/>
                    <a:pt x="411" y="3880"/>
                    <a:pt x="434" y="3698"/>
                  </a:cubicBezTo>
                  <a:cubicBezTo>
                    <a:pt x="503" y="3241"/>
                    <a:pt x="548" y="2785"/>
                    <a:pt x="617" y="2328"/>
                  </a:cubicBezTo>
                  <a:cubicBezTo>
                    <a:pt x="640" y="1986"/>
                    <a:pt x="685" y="1643"/>
                    <a:pt x="708" y="1324"/>
                  </a:cubicBezTo>
                  <a:cubicBezTo>
                    <a:pt x="731" y="1118"/>
                    <a:pt x="754" y="913"/>
                    <a:pt x="777" y="708"/>
                  </a:cubicBezTo>
                  <a:cubicBezTo>
                    <a:pt x="800" y="502"/>
                    <a:pt x="822" y="274"/>
                    <a:pt x="845" y="69"/>
                  </a:cubicBezTo>
                  <a:cubicBezTo>
                    <a:pt x="868" y="23"/>
                    <a:pt x="822" y="0"/>
                    <a:pt x="77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24"/>
            <p:cNvSpPr/>
            <p:nvPr/>
          </p:nvSpPr>
          <p:spPr>
            <a:xfrm>
              <a:off x="6578975" y="2137075"/>
              <a:ext cx="6300" cy="5725"/>
            </a:xfrm>
            <a:custGeom>
              <a:avLst/>
              <a:gdLst/>
              <a:ahLst/>
              <a:cxnLst/>
              <a:rect l="l" t="t" r="r" b="b"/>
              <a:pathLst>
                <a:path w="252" h="229" extrusionOk="0">
                  <a:moveTo>
                    <a:pt x="115" y="0"/>
                  </a:moveTo>
                  <a:cubicBezTo>
                    <a:pt x="46" y="0"/>
                    <a:pt x="1" y="46"/>
                    <a:pt x="1" y="114"/>
                  </a:cubicBezTo>
                  <a:cubicBezTo>
                    <a:pt x="1" y="183"/>
                    <a:pt x="46" y="228"/>
                    <a:pt x="115" y="228"/>
                  </a:cubicBezTo>
                  <a:cubicBezTo>
                    <a:pt x="183" y="228"/>
                    <a:pt x="252" y="183"/>
                    <a:pt x="252" y="114"/>
                  </a:cubicBezTo>
                  <a:cubicBezTo>
                    <a:pt x="252" y="46"/>
                    <a:pt x="183" y="0"/>
                    <a:pt x="11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24"/>
            <p:cNvSpPr/>
            <p:nvPr/>
          </p:nvSpPr>
          <p:spPr>
            <a:xfrm>
              <a:off x="7062300" y="1838625"/>
              <a:ext cx="49100" cy="144400"/>
            </a:xfrm>
            <a:custGeom>
              <a:avLst/>
              <a:gdLst/>
              <a:ahLst/>
              <a:cxnLst/>
              <a:rect l="l" t="t" r="r" b="b"/>
              <a:pathLst>
                <a:path w="1964" h="5776" extrusionOk="0">
                  <a:moveTo>
                    <a:pt x="823" y="3470"/>
                  </a:moveTo>
                  <a:lnTo>
                    <a:pt x="823" y="3470"/>
                  </a:lnTo>
                  <a:cubicBezTo>
                    <a:pt x="820" y="3476"/>
                    <a:pt x="818" y="3482"/>
                    <a:pt x="816" y="3488"/>
                  </a:cubicBezTo>
                  <a:lnTo>
                    <a:pt x="816" y="3488"/>
                  </a:lnTo>
                  <a:cubicBezTo>
                    <a:pt x="820" y="3483"/>
                    <a:pt x="823" y="3478"/>
                    <a:pt x="823" y="3470"/>
                  </a:cubicBezTo>
                  <a:close/>
                  <a:moveTo>
                    <a:pt x="1462" y="1"/>
                  </a:moveTo>
                  <a:cubicBezTo>
                    <a:pt x="1393" y="1"/>
                    <a:pt x="1370" y="69"/>
                    <a:pt x="1393" y="115"/>
                  </a:cubicBezTo>
                  <a:cubicBezTo>
                    <a:pt x="1393" y="206"/>
                    <a:pt x="1416" y="274"/>
                    <a:pt x="1439" y="366"/>
                  </a:cubicBezTo>
                  <a:cubicBezTo>
                    <a:pt x="1439" y="525"/>
                    <a:pt x="1439" y="685"/>
                    <a:pt x="1439" y="845"/>
                  </a:cubicBezTo>
                  <a:cubicBezTo>
                    <a:pt x="1439" y="936"/>
                    <a:pt x="1439" y="1005"/>
                    <a:pt x="1439" y="1096"/>
                  </a:cubicBezTo>
                  <a:cubicBezTo>
                    <a:pt x="1439" y="1165"/>
                    <a:pt x="1416" y="1256"/>
                    <a:pt x="1416" y="1347"/>
                  </a:cubicBezTo>
                  <a:cubicBezTo>
                    <a:pt x="1393" y="1507"/>
                    <a:pt x="1348" y="1667"/>
                    <a:pt x="1325" y="1827"/>
                  </a:cubicBezTo>
                  <a:cubicBezTo>
                    <a:pt x="1302" y="1918"/>
                    <a:pt x="1279" y="2009"/>
                    <a:pt x="1256" y="2100"/>
                  </a:cubicBezTo>
                  <a:lnTo>
                    <a:pt x="1188" y="2352"/>
                  </a:lnTo>
                  <a:cubicBezTo>
                    <a:pt x="1142" y="2534"/>
                    <a:pt x="1096" y="2694"/>
                    <a:pt x="1051" y="2876"/>
                  </a:cubicBezTo>
                  <a:cubicBezTo>
                    <a:pt x="1005" y="3036"/>
                    <a:pt x="937" y="3219"/>
                    <a:pt x="868" y="3379"/>
                  </a:cubicBezTo>
                  <a:cubicBezTo>
                    <a:pt x="845" y="3401"/>
                    <a:pt x="845" y="3424"/>
                    <a:pt x="823" y="3447"/>
                  </a:cubicBezTo>
                  <a:cubicBezTo>
                    <a:pt x="828" y="3447"/>
                    <a:pt x="832" y="3447"/>
                    <a:pt x="835" y="3447"/>
                  </a:cubicBezTo>
                  <a:lnTo>
                    <a:pt x="835" y="3447"/>
                  </a:lnTo>
                  <a:cubicBezTo>
                    <a:pt x="825" y="3472"/>
                    <a:pt x="820" y="3489"/>
                    <a:pt x="810" y="3504"/>
                  </a:cubicBezTo>
                  <a:lnTo>
                    <a:pt x="810" y="3504"/>
                  </a:lnTo>
                  <a:cubicBezTo>
                    <a:pt x="812" y="3499"/>
                    <a:pt x="814" y="3493"/>
                    <a:pt x="816" y="3488"/>
                  </a:cubicBezTo>
                  <a:lnTo>
                    <a:pt x="816" y="3488"/>
                  </a:lnTo>
                  <a:cubicBezTo>
                    <a:pt x="809" y="3496"/>
                    <a:pt x="800" y="3501"/>
                    <a:pt x="800" y="3516"/>
                  </a:cubicBezTo>
                  <a:cubicBezTo>
                    <a:pt x="804" y="3512"/>
                    <a:pt x="807" y="3508"/>
                    <a:pt x="810" y="3504"/>
                  </a:cubicBezTo>
                  <a:lnTo>
                    <a:pt x="810" y="3504"/>
                  </a:lnTo>
                  <a:cubicBezTo>
                    <a:pt x="743" y="3675"/>
                    <a:pt x="659" y="3846"/>
                    <a:pt x="594" y="4018"/>
                  </a:cubicBezTo>
                  <a:cubicBezTo>
                    <a:pt x="549" y="4086"/>
                    <a:pt x="503" y="4178"/>
                    <a:pt x="457" y="4269"/>
                  </a:cubicBezTo>
                  <a:cubicBezTo>
                    <a:pt x="412" y="4360"/>
                    <a:pt x="366" y="4429"/>
                    <a:pt x="320" y="4497"/>
                  </a:cubicBezTo>
                  <a:cubicBezTo>
                    <a:pt x="298" y="4543"/>
                    <a:pt x="275" y="4588"/>
                    <a:pt x="252" y="4634"/>
                  </a:cubicBezTo>
                  <a:cubicBezTo>
                    <a:pt x="229" y="4680"/>
                    <a:pt x="206" y="4703"/>
                    <a:pt x="183" y="4748"/>
                  </a:cubicBezTo>
                  <a:cubicBezTo>
                    <a:pt x="138" y="4794"/>
                    <a:pt x="92" y="4839"/>
                    <a:pt x="69" y="4908"/>
                  </a:cubicBezTo>
                  <a:cubicBezTo>
                    <a:pt x="46" y="4908"/>
                    <a:pt x="46" y="4908"/>
                    <a:pt x="46" y="4931"/>
                  </a:cubicBezTo>
                  <a:cubicBezTo>
                    <a:pt x="1" y="4976"/>
                    <a:pt x="1" y="5045"/>
                    <a:pt x="24" y="5091"/>
                  </a:cubicBezTo>
                  <a:cubicBezTo>
                    <a:pt x="24" y="5136"/>
                    <a:pt x="69" y="5182"/>
                    <a:pt x="92" y="5227"/>
                  </a:cubicBezTo>
                  <a:cubicBezTo>
                    <a:pt x="138" y="5296"/>
                    <a:pt x="183" y="5364"/>
                    <a:pt x="229" y="5456"/>
                  </a:cubicBezTo>
                  <a:cubicBezTo>
                    <a:pt x="252" y="5479"/>
                    <a:pt x="252" y="5501"/>
                    <a:pt x="275" y="5547"/>
                  </a:cubicBezTo>
                  <a:cubicBezTo>
                    <a:pt x="275" y="5547"/>
                    <a:pt x="275" y="5547"/>
                    <a:pt x="275" y="5570"/>
                  </a:cubicBezTo>
                  <a:cubicBezTo>
                    <a:pt x="275" y="5638"/>
                    <a:pt x="320" y="5707"/>
                    <a:pt x="366" y="5752"/>
                  </a:cubicBezTo>
                  <a:cubicBezTo>
                    <a:pt x="396" y="5768"/>
                    <a:pt x="432" y="5775"/>
                    <a:pt x="467" y="5775"/>
                  </a:cubicBezTo>
                  <a:cubicBezTo>
                    <a:pt x="539" y="5775"/>
                    <a:pt x="610" y="5745"/>
                    <a:pt x="640" y="5684"/>
                  </a:cubicBezTo>
                  <a:cubicBezTo>
                    <a:pt x="640" y="5661"/>
                    <a:pt x="663" y="5638"/>
                    <a:pt x="663" y="5616"/>
                  </a:cubicBezTo>
                  <a:cubicBezTo>
                    <a:pt x="708" y="5616"/>
                    <a:pt x="754" y="5593"/>
                    <a:pt x="777" y="5570"/>
                  </a:cubicBezTo>
                  <a:cubicBezTo>
                    <a:pt x="845" y="5479"/>
                    <a:pt x="891" y="5387"/>
                    <a:pt x="960" y="5296"/>
                  </a:cubicBezTo>
                  <a:cubicBezTo>
                    <a:pt x="1005" y="5205"/>
                    <a:pt x="1051" y="5113"/>
                    <a:pt x="1096" y="5045"/>
                  </a:cubicBezTo>
                  <a:cubicBezTo>
                    <a:pt x="1142" y="4954"/>
                    <a:pt x="1188" y="4862"/>
                    <a:pt x="1233" y="4794"/>
                  </a:cubicBezTo>
                  <a:cubicBezTo>
                    <a:pt x="1279" y="4680"/>
                    <a:pt x="1325" y="4588"/>
                    <a:pt x="1370" y="4474"/>
                  </a:cubicBezTo>
                  <a:cubicBezTo>
                    <a:pt x="1439" y="4314"/>
                    <a:pt x="1484" y="4132"/>
                    <a:pt x="1553" y="3972"/>
                  </a:cubicBezTo>
                  <a:cubicBezTo>
                    <a:pt x="1599" y="3789"/>
                    <a:pt x="1667" y="3630"/>
                    <a:pt x="1713" y="3447"/>
                  </a:cubicBezTo>
                  <a:cubicBezTo>
                    <a:pt x="1758" y="3265"/>
                    <a:pt x="1804" y="3059"/>
                    <a:pt x="1850" y="2876"/>
                  </a:cubicBezTo>
                  <a:cubicBezTo>
                    <a:pt x="1873" y="2785"/>
                    <a:pt x="1895" y="2671"/>
                    <a:pt x="1895" y="2557"/>
                  </a:cubicBezTo>
                  <a:cubicBezTo>
                    <a:pt x="1918" y="2466"/>
                    <a:pt x="1918" y="2374"/>
                    <a:pt x="1918" y="2260"/>
                  </a:cubicBezTo>
                  <a:cubicBezTo>
                    <a:pt x="1941" y="2100"/>
                    <a:pt x="1941" y="1941"/>
                    <a:pt x="1941" y="1781"/>
                  </a:cubicBezTo>
                  <a:cubicBezTo>
                    <a:pt x="1941" y="1598"/>
                    <a:pt x="1964" y="1416"/>
                    <a:pt x="1941" y="1233"/>
                  </a:cubicBezTo>
                  <a:cubicBezTo>
                    <a:pt x="1941" y="1165"/>
                    <a:pt x="1941" y="1119"/>
                    <a:pt x="1918" y="1073"/>
                  </a:cubicBezTo>
                  <a:cubicBezTo>
                    <a:pt x="1918" y="982"/>
                    <a:pt x="1918" y="914"/>
                    <a:pt x="1895" y="822"/>
                  </a:cubicBezTo>
                  <a:cubicBezTo>
                    <a:pt x="1895" y="754"/>
                    <a:pt x="1873" y="662"/>
                    <a:pt x="1804" y="640"/>
                  </a:cubicBezTo>
                  <a:cubicBezTo>
                    <a:pt x="1781" y="617"/>
                    <a:pt x="1736" y="617"/>
                    <a:pt x="1713" y="617"/>
                  </a:cubicBezTo>
                  <a:cubicBezTo>
                    <a:pt x="1713" y="617"/>
                    <a:pt x="1690" y="640"/>
                    <a:pt x="1690" y="640"/>
                  </a:cubicBezTo>
                  <a:cubicBezTo>
                    <a:pt x="1667" y="594"/>
                    <a:pt x="1667" y="525"/>
                    <a:pt x="1667" y="480"/>
                  </a:cubicBezTo>
                  <a:cubicBezTo>
                    <a:pt x="1644" y="343"/>
                    <a:pt x="1599" y="206"/>
                    <a:pt x="1576" y="69"/>
                  </a:cubicBezTo>
                  <a:cubicBezTo>
                    <a:pt x="1553" y="23"/>
                    <a:pt x="1507" y="1"/>
                    <a:pt x="1484"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24"/>
            <p:cNvSpPr/>
            <p:nvPr/>
          </p:nvSpPr>
          <p:spPr>
            <a:xfrm>
              <a:off x="7033200" y="1994975"/>
              <a:ext cx="107300" cy="521575"/>
            </a:xfrm>
            <a:custGeom>
              <a:avLst/>
              <a:gdLst/>
              <a:ahLst/>
              <a:cxnLst/>
              <a:rect l="l" t="t" r="r" b="b"/>
              <a:pathLst>
                <a:path w="4292" h="20863" extrusionOk="0">
                  <a:moveTo>
                    <a:pt x="2877" y="1941"/>
                  </a:moveTo>
                  <a:cubicBezTo>
                    <a:pt x="2877" y="1941"/>
                    <a:pt x="2877" y="1951"/>
                    <a:pt x="2883" y="1958"/>
                  </a:cubicBezTo>
                  <a:lnTo>
                    <a:pt x="2883" y="1958"/>
                  </a:lnTo>
                  <a:cubicBezTo>
                    <a:pt x="2881" y="1952"/>
                    <a:pt x="2879" y="1946"/>
                    <a:pt x="2877" y="1941"/>
                  </a:cubicBezTo>
                  <a:close/>
                  <a:moveTo>
                    <a:pt x="1918" y="1"/>
                  </a:moveTo>
                  <a:cubicBezTo>
                    <a:pt x="1895" y="1"/>
                    <a:pt x="1872" y="1"/>
                    <a:pt x="1850" y="23"/>
                  </a:cubicBezTo>
                  <a:cubicBezTo>
                    <a:pt x="1804" y="69"/>
                    <a:pt x="1804" y="160"/>
                    <a:pt x="1850" y="183"/>
                  </a:cubicBezTo>
                  <a:cubicBezTo>
                    <a:pt x="1918" y="252"/>
                    <a:pt x="1987" y="320"/>
                    <a:pt x="2055" y="411"/>
                  </a:cubicBezTo>
                  <a:cubicBezTo>
                    <a:pt x="2146" y="526"/>
                    <a:pt x="2215" y="640"/>
                    <a:pt x="2283" y="754"/>
                  </a:cubicBezTo>
                  <a:cubicBezTo>
                    <a:pt x="2375" y="891"/>
                    <a:pt x="2443" y="1028"/>
                    <a:pt x="2512" y="1165"/>
                  </a:cubicBezTo>
                  <a:cubicBezTo>
                    <a:pt x="2580" y="1279"/>
                    <a:pt x="2648" y="1416"/>
                    <a:pt x="2717" y="1553"/>
                  </a:cubicBezTo>
                  <a:cubicBezTo>
                    <a:pt x="2763" y="1690"/>
                    <a:pt x="2831" y="1827"/>
                    <a:pt x="2900" y="1964"/>
                  </a:cubicBezTo>
                  <a:cubicBezTo>
                    <a:pt x="2892" y="1964"/>
                    <a:pt x="2887" y="1961"/>
                    <a:pt x="2883" y="1958"/>
                  </a:cubicBezTo>
                  <a:lnTo>
                    <a:pt x="2883" y="1958"/>
                  </a:lnTo>
                  <a:cubicBezTo>
                    <a:pt x="3017" y="2295"/>
                    <a:pt x="3130" y="2655"/>
                    <a:pt x="3242" y="3036"/>
                  </a:cubicBezTo>
                  <a:cubicBezTo>
                    <a:pt x="3288" y="3128"/>
                    <a:pt x="3310" y="3219"/>
                    <a:pt x="3333" y="3310"/>
                  </a:cubicBezTo>
                  <a:cubicBezTo>
                    <a:pt x="3356" y="3402"/>
                    <a:pt x="3379" y="3493"/>
                    <a:pt x="3402" y="3584"/>
                  </a:cubicBezTo>
                  <a:cubicBezTo>
                    <a:pt x="3447" y="3790"/>
                    <a:pt x="3516" y="3972"/>
                    <a:pt x="3562" y="4178"/>
                  </a:cubicBezTo>
                  <a:cubicBezTo>
                    <a:pt x="3584" y="4315"/>
                    <a:pt x="3630" y="4474"/>
                    <a:pt x="3653" y="4611"/>
                  </a:cubicBezTo>
                  <a:cubicBezTo>
                    <a:pt x="3676" y="4748"/>
                    <a:pt x="3698" y="4885"/>
                    <a:pt x="3721" y="5022"/>
                  </a:cubicBezTo>
                  <a:cubicBezTo>
                    <a:pt x="3744" y="5228"/>
                    <a:pt x="3767" y="5410"/>
                    <a:pt x="3790" y="5593"/>
                  </a:cubicBezTo>
                  <a:cubicBezTo>
                    <a:pt x="3790" y="5684"/>
                    <a:pt x="3790" y="5775"/>
                    <a:pt x="3813" y="5867"/>
                  </a:cubicBezTo>
                  <a:cubicBezTo>
                    <a:pt x="3813" y="5958"/>
                    <a:pt x="3813" y="6072"/>
                    <a:pt x="3835" y="6163"/>
                  </a:cubicBezTo>
                  <a:cubicBezTo>
                    <a:pt x="3835" y="6278"/>
                    <a:pt x="3835" y="6369"/>
                    <a:pt x="3835" y="6483"/>
                  </a:cubicBezTo>
                  <a:cubicBezTo>
                    <a:pt x="3858" y="6574"/>
                    <a:pt x="3858" y="6688"/>
                    <a:pt x="3858" y="6780"/>
                  </a:cubicBezTo>
                  <a:cubicBezTo>
                    <a:pt x="3858" y="6985"/>
                    <a:pt x="3881" y="7191"/>
                    <a:pt x="3881" y="7373"/>
                  </a:cubicBezTo>
                  <a:cubicBezTo>
                    <a:pt x="3881" y="7487"/>
                    <a:pt x="3881" y="7579"/>
                    <a:pt x="3881" y="7693"/>
                  </a:cubicBezTo>
                  <a:cubicBezTo>
                    <a:pt x="3881" y="7784"/>
                    <a:pt x="3904" y="7898"/>
                    <a:pt x="3904" y="7989"/>
                  </a:cubicBezTo>
                  <a:cubicBezTo>
                    <a:pt x="3904" y="8195"/>
                    <a:pt x="3904" y="8400"/>
                    <a:pt x="3904" y="8606"/>
                  </a:cubicBezTo>
                  <a:cubicBezTo>
                    <a:pt x="3904" y="8697"/>
                    <a:pt x="3904" y="8811"/>
                    <a:pt x="3904" y="8902"/>
                  </a:cubicBezTo>
                  <a:cubicBezTo>
                    <a:pt x="3881" y="9017"/>
                    <a:pt x="3881" y="9108"/>
                    <a:pt x="3881" y="9222"/>
                  </a:cubicBezTo>
                  <a:cubicBezTo>
                    <a:pt x="3881" y="9427"/>
                    <a:pt x="3858" y="9633"/>
                    <a:pt x="3858" y="9838"/>
                  </a:cubicBezTo>
                  <a:cubicBezTo>
                    <a:pt x="3835" y="10067"/>
                    <a:pt x="3813" y="10295"/>
                    <a:pt x="3790" y="10523"/>
                  </a:cubicBezTo>
                  <a:cubicBezTo>
                    <a:pt x="3790" y="10546"/>
                    <a:pt x="3790" y="10569"/>
                    <a:pt x="3790" y="10592"/>
                  </a:cubicBezTo>
                  <a:cubicBezTo>
                    <a:pt x="3767" y="10683"/>
                    <a:pt x="3744" y="10797"/>
                    <a:pt x="3744" y="10888"/>
                  </a:cubicBezTo>
                  <a:cubicBezTo>
                    <a:pt x="3721" y="10957"/>
                    <a:pt x="3721" y="11025"/>
                    <a:pt x="3721" y="11094"/>
                  </a:cubicBezTo>
                  <a:cubicBezTo>
                    <a:pt x="3653" y="11482"/>
                    <a:pt x="3607" y="11870"/>
                    <a:pt x="3516" y="12258"/>
                  </a:cubicBezTo>
                  <a:cubicBezTo>
                    <a:pt x="3493" y="12463"/>
                    <a:pt x="3447" y="12646"/>
                    <a:pt x="3402" y="12851"/>
                  </a:cubicBezTo>
                  <a:cubicBezTo>
                    <a:pt x="3379" y="13034"/>
                    <a:pt x="3333" y="13216"/>
                    <a:pt x="3288" y="13399"/>
                  </a:cubicBezTo>
                  <a:cubicBezTo>
                    <a:pt x="3242" y="13582"/>
                    <a:pt x="3196" y="13741"/>
                    <a:pt x="3151" y="13924"/>
                  </a:cubicBezTo>
                  <a:cubicBezTo>
                    <a:pt x="3105" y="14107"/>
                    <a:pt x="3059" y="14289"/>
                    <a:pt x="3014" y="14449"/>
                  </a:cubicBezTo>
                  <a:cubicBezTo>
                    <a:pt x="2945" y="14632"/>
                    <a:pt x="2900" y="14814"/>
                    <a:pt x="2831" y="14974"/>
                  </a:cubicBezTo>
                  <a:cubicBezTo>
                    <a:pt x="2785" y="15157"/>
                    <a:pt x="2717" y="15316"/>
                    <a:pt x="2648" y="15476"/>
                  </a:cubicBezTo>
                  <a:cubicBezTo>
                    <a:pt x="2603" y="15590"/>
                    <a:pt x="2580" y="15704"/>
                    <a:pt x="2534" y="15796"/>
                  </a:cubicBezTo>
                  <a:cubicBezTo>
                    <a:pt x="2489" y="15910"/>
                    <a:pt x="2466" y="16024"/>
                    <a:pt x="2420" y="16138"/>
                  </a:cubicBezTo>
                  <a:cubicBezTo>
                    <a:pt x="2375" y="16275"/>
                    <a:pt x="2329" y="16389"/>
                    <a:pt x="2283" y="16503"/>
                  </a:cubicBezTo>
                  <a:cubicBezTo>
                    <a:pt x="2238" y="16617"/>
                    <a:pt x="2192" y="16709"/>
                    <a:pt x="2169" y="16823"/>
                  </a:cubicBezTo>
                  <a:cubicBezTo>
                    <a:pt x="2146" y="16823"/>
                    <a:pt x="2146" y="16823"/>
                    <a:pt x="2146" y="16846"/>
                  </a:cubicBezTo>
                  <a:cubicBezTo>
                    <a:pt x="2124" y="16891"/>
                    <a:pt x="2101" y="16937"/>
                    <a:pt x="2101" y="16960"/>
                  </a:cubicBezTo>
                  <a:lnTo>
                    <a:pt x="2101" y="16960"/>
                  </a:lnTo>
                  <a:cubicBezTo>
                    <a:pt x="2101" y="16960"/>
                    <a:pt x="2101" y="16937"/>
                    <a:pt x="2124" y="16914"/>
                  </a:cubicBezTo>
                  <a:lnTo>
                    <a:pt x="2124" y="16914"/>
                  </a:lnTo>
                  <a:cubicBezTo>
                    <a:pt x="2055" y="17074"/>
                    <a:pt x="1987" y="17211"/>
                    <a:pt x="1918" y="17371"/>
                  </a:cubicBezTo>
                  <a:cubicBezTo>
                    <a:pt x="1850" y="17530"/>
                    <a:pt x="1758" y="17690"/>
                    <a:pt x="1690" y="17850"/>
                  </a:cubicBezTo>
                  <a:cubicBezTo>
                    <a:pt x="1621" y="18010"/>
                    <a:pt x="1553" y="18170"/>
                    <a:pt x="1484" y="18329"/>
                  </a:cubicBezTo>
                  <a:cubicBezTo>
                    <a:pt x="1393" y="18489"/>
                    <a:pt x="1302" y="18649"/>
                    <a:pt x="1210" y="18809"/>
                  </a:cubicBezTo>
                  <a:cubicBezTo>
                    <a:pt x="1142" y="18900"/>
                    <a:pt x="1096" y="18991"/>
                    <a:pt x="1051" y="19060"/>
                  </a:cubicBezTo>
                  <a:cubicBezTo>
                    <a:pt x="1005" y="19151"/>
                    <a:pt x="959" y="19242"/>
                    <a:pt x="914" y="19311"/>
                  </a:cubicBezTo>
                  <a:cubicBezTo>
                    <a:pt x="822" y="19471"/>
                    <a:pt x="731" y="19630"/>
                    <a:pt x="640" y="19790"/>
                  </a:cubicBezTo>
                  <a:cubicBezTo>
                    <a:pt x="594" y="19859"/>
                    <a:pt x="549" y="19927"/>
                    <a:pt x="480" y="19996"/>
                  </a:cubicBezTo>
                  <a:cubicBezTo>
                    <a:pt x="434" y="20064"/>
                    <a:pt x="389" y="20155"/>
                    <a:pt x="343" y="20224"/>
                  </a:cubicBezTo>
                  <a:cubicBezTo>
                    <a:pt x="252" y="20361"/>
                    <a:pt x="138" y="20521"/>
                    <a:pt x="46" y="20657"/>
                  </a:cubicBezTo>
                  <a:cubicBezTo>
                    <a:pt x="1" y="20726"/>
                    <a:pt x="24" y="20794"/>
                    <a:pt x="69" y="20840"/>
                  </a:cubicBezTo>
                  <a:cubicBezTo>
                    <a:pt x="69" y="20863"/>
                    <a:pt x="92" y="20863"/>
                    <a:pt x="92" y="20863"/>
                  </a:cubicBezTo>
                  <a:cubicBezTo>
                    <a:pt x="115" y="20840"/>
                    <a:pt x="138" y="20817"/>
                    <a:pt x="161" y="20794"/>
                  </a:cubicBezTo>
                  <a:lnTo>
                    <a:pt x="297" y="20635"/>
                  </a:lnTo>
                  <a:lnTo>
                    <a:pt x="343" y="20566"/>
                  </a:lnTo>
                  <a:cubicBezTo>
                    <a:pt x="366" y="20543"/>
                    <a:pt x="389" y="20521"/>
                    <a:pt x="412" y="20498"/>
                  </a:cubicBezTo>
                  <a:cubicBezTo>
                    <a:pt x="457" y="20452"/>
                    <a:pt x="503" y="20406"/>
                    <a:pt x="549" y="20384"/>
                  </a:cubicBezTo>
                  <a:cubicBezTo>
                    <a:pt x="549" y="20361"/>
                    <a:pt x="549" y="20361"/>
                    <a:pt x="571" y="20361"/>
                  </a:cubicBezTo>
                  <a:cubicBezTo>
                    <a:pt x="640" y="20269"/>
                    <a:pt x="708" y="20178"/>
                    <a:pt x="777" y="20087"/>
                  </a:cubicBezTo>
                  <a:cubicBezTo>
                    <a:pt x="822" y="20041"/>
                    <a:pt x="845" y="19996"/>
                    <a:pt x="891" y="19950"/>
                  </a:cubicBezTo>
                  <a:cubicBezTo>
                    <a:pt x="937" y="19881"/>
                    <a:pt x="982" y="19836"/>
                    <a:pt x="1028" y="19767"/>
                  </a:cubicBezTo>
                  <a:cubicBezTo>
                    <a:pt x="1051" y="19744"/>
                    <a:pt x="1074" y="19699"/>
                    <a:pt x="1096" y="19676"/>
                  </a:cubicBezTo>
                  <a:cubicBezTo>
                    <a:pt x="1165" y="19585"/>
                    <a:pt x="1210" y="19516"/>
                    <a:pt x="1256" y="19425"/>
                  </a:cubicBezTo>
                  <a:cubicBezTo>
                    <a:pt x="1302" y="19334"/>
                    <a:pt x="1347" y="19265"/>
                    <a:pt x="1393" y="19174"/>
                  </a:cubicBezTo>
                  <a:cubicBezTo>
                    <a:pt x="1439" y="19083"/>
                    <a:pt x="1507" y="18991"/>
                    <a:pt x="1553" y="18923"/>
                  </a:cubicBezTo>
                  <a:cubicBezTo>
                    <a:pt x="1599" y="18831"/>
                    <a:pt x="1644" y="18763"/>
                    <a:pt x="1690" y="18672"/>
                  </a:cubicBezTo>
                  <a:cubicBezTo>
                    <a:pt x="1735" y="18603"/>
                    <a:pt x="1781" y="18512"/>
                    <a:pt x="1827" y="18443"/>
                  </a:cubicBezTo>
                  <a:cubicBezTo>
                    <a:pt x="1895" y="18261"/>
                    <a:pt x="1987" y="18101"/>
                    <a:pt x="2055" y="17941"/>
                  </a:cubicBezTo>
                  <a:cubicBezTo>
                    <a:pt x="2101" y="17850"/>
                    <a:pt x="2146" y="17759"/>
                    <a:pt x="2192" y="17667"/>
                  </a:cubicBezTo>
                  <a:cubicBezTo>
                    <a:pt x="2215" y="17599"/>
                    <a:pt x="2260" y="17508"/>
                    <a:pt x="2306" y="17416"/>
                  </a:cubicBezTo>
                  <a:cubicBezTo>
                    <a:pt x="2397" y="17234"/>
                    <a:pt x="2489" y="17051"/>
                    <a:pt x="2557" y="16868"/>
                  </a:cubicBezTo>
                  <a:cubicBezTo>
                    <a:pt x="2557" y="16823"/>
                    <a:pt x="2580" y="16800"/>
                    <a:pt x="2580" y="16777"/>
                  </a:cubicBezTo>
                  <a:cubicBezTo>
                    <a:pt x="2580" y="16777"/>
                    <a:pt x="2580" y="16800"/>
                    <a:pt x="2580" y="16823"/>
                  </a:cubicBezTo>
                  <a:cubicBezTo>
                    <a:pt x="2648" y="16617"/>
                    <a:pt x="2740" y="16412"/>
                    <a:pt x="2808" y="16207"/>
                  </a:cubicBezTo>
                  <a:cubicBezTo>
                    <a:pt x="2877" y="16024"/>
                    <a:pt x="2922" y="15864"/>
                    <a:pt x="2991" y="15682"/>
                  </a:cubicBezTo>
                  <a:cubicBezTo>
                    <a:pt x="3128" y="15339"/>
                    <a:pt x="3242" y="14997"/>
                    <a:pt x="3356" y="14654"/>
                  </a:cubicBezTo>
                  <a:cubicBezTo>
                    <a:pt x="3470" y="14312"/>
                    <a:pt x="3562" y="13947"/>
                    <a:pt x="3653" y="13582"/>
                  </a:cubicBezTo>
                  <a:cubicBezTo>
                    <a:pt x="3721" y="13216"/>
                    <a:pt x="3813" y="12828"/>
                    <a:pt x="3881" y="12463"/>
                  </a:cubicBezTo>
                  <a:cubicBezTo>
                    <a:pt x="3972" y="11984"/>
                    <a:pt x="4041" y="11527"/>
                    <a:pt x="4109" y="11048"/>
                  </a:cubicBezTo>
                  <a:cubicBezTo>
                    <a:pt x="4132" y="10934"/>
                    <a:pt x="4132" y="10843"/>
                    <a:pt x="4155" y="10728"/>
                  </a:cubicBezTo>
                  <a:cubicBezTo>
                    <a:pt x="4155" y="10706"/>
                    <a:pt x="4155" y="10660"/>
                    <a:pt x="4155" y="10637"/>
                  </a:cubicBezTo>
                  <a:cubicBezTo>
                    <a:pt x="4155" y="10637"/>
                    <a:pt x="4155" y="10614"/>
                    <a:pt x="4178" y="10614"/>
                  </a:cubicBezTo>
                  <a:cubicBezTo>
                    <a:pt x="4223" y="10204"/>
                    <a:pt x="4246" y="9815"/>
                    <a:pt x="4269" y="9405"/>
                  </a:cubicBezTo>
                  <a:cubicBezTo>
                    <a:pt x="4269" y="9313"/>
                    <a:pt x="4269" y="9199"/>
                    <a:pt x="4269" y="9085"/>
                  </a:cubicBezTo>
                  <a:cubicBezTo>
                    <a:pt x="4292" y="8994"/>
                    <a:pt x="4292" y="8902"/>
                    <a:pt x="4292" y="8788"/>
                  </a:cubicBezTo>
                  <a:cubicBezTo>
                    <a:pt x="4292" y="8583"/>
                    <a:pt x="4292" y="8377"/>
                    <a:pt x="4292" y="8172"/>
                  </a:cubicBezTo>
                  <a:cubicBezTo>
                    <a:pt x="4292" y="8081"/>
                    <a:pt x="4292" y="7967"/>
                    <a:pt x="4292" y="7875"/>
                  </a:cubicBezTo>
                  <a:cubicBezTo>
                    <a:pt x="4269" y="7761"/>
                    <a:pt x="4269" y="7670"/>
                    <a:pt x="4269" y="7556"/>
                  </a:cubicBezTo>
                  <a:cubicBezTo>
                    <a:pt x="4269" y="7373"/>
                    <a:pt x="4269" y="7168"/>
                    <a:pt x="4246" y="6962"/>
                  </a:cubicBezTo>
                  <a:cubicBezTo>
                    <a:pt x="4246" y="6871"/>
                    <a:pt x="4246" y="6757"/>
                    <a:pt x="4246" y="6666"/>
                  </a:cubicBezTo>
                  <a:cubicBezTo>
                    <a:pt x="4246" y="6551"/>
                    <a:pt x="4223" y="6460"/>
                    <a:pt x="4223" y="6369"/>
                  </a:cubicBezTo>
                  <a:cubicBezTo>
                    <a:pt x="4223" y="6163"/>
                    <a:pt x="4201" y="5958"/>
                    <a:pt x="4178" y="5753"/>
                  </a:cubicBezTo>
                  <a:cubicBezTo>
                    <a:pt x="4155" y="5342"/>
                    <a:pt x="4109" y="4954"/>
                    <a:pt x="4041" y="4566"/>
                  </a:cubicBezTo>
                  <a:cubicBezTo>
                    <a:pt x="3995" y="4360"/>
                    <a:pt x="3950" y="4178"/>
                    <a:pt x="3904" y="3995"/>
                  </a:cubicBezTo>
                  <a:cubicBezTo>
                    <a:pt x="3858" y="3790"/>
                    <a:pt x="3813" y="3607"/>
                    <a:pt x="3767" y="3402"/>
                  </a:cubicBezTo>
                  <a:cubicBezTo>
                    <a:pt x="3653" y="3036"/>
                    <a:pt x="3539" y="2671"/>
                    <a:pt x="3425" y="2306"/>
                  </a:cubicBezTo>
                  <a:cubicBezTo>
                    <a:pt x="3379" y="2215"/>
                    <a:pt x="3356" y="2123"/>
                    <a:pt x="3310" y="2032"/>
                  </a:cubicBezTo>
                  <a:cubicBezTo>
                    <a:pt x="3288" y="1918"/>
                    <a:pt x="3219" y="1827"/>
                    <a:pt x="3173" y="1735"/>
                  </a:cubicBezTo>
                  <a:cubicBezTo>
                    <a:pt x="3105" y="1553"/>
                    <a:pt x="3014" y="1370"/>
                    <a:pt x="2922" y="1210"/>
                  </a:cubicBezTo>
                  <a:cubicBezTo>
                    <a:pt x="2877" y="1119"/>
                    <a:pt x="2831" y="1028"/>
                    <a:pt x="2763" y="936"/>
                  </a:cubicBezTo>
                  <a:cubicBezTo>
                    <a:pt x="2694" y="822"/>
                    <a:pt x="2603" y="708"/>
                    <a:pt x="2534" y="594"/>
                  </a:cubicBezTo>
                  <a:cubicBezTo>
                    <a:pt x="2443" y="480"/>
                    <a:pt x="2375" y="389"/>
                    <a:pt x="2283" y="297"/>
                  </a:cubicBezTo>
                  <a:cubicBezTo>
                    <a:pt x="2192" y="206"/>
                    <a:pt x="2101" y="115"/>
                    <a:pt x="2009" y="23"/>
                  </a:cubicBezTo>
                  <a:cubicBezTo>
                    <a:pt x="1987" y="1"/>
                    <a:pt x="1941" y="1"/>
                    <a:pt x="1918"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24"/>
            <p:cNvSpPr/>
            <p:nvPr/>
          </p:nvSpPr>
          <p:spPr>
            <a:xfrm>
              <a:off x="7137625" y="2260325"/>
              <a:ext cx="25" cy="25"/>
            </a:xfrm>
            <a:custGeom>
              <a:avLst/>
              <a:gdLst/>
              <a:ahLst/>
              <a:cxnLst/>
              <a:rect l="l" t="t" r="r" b="b"/>
              <a:pathLst>
                <a:path w="1" h="1" extrusionOk="0">
                  <a:moveTo>
                    <a:pt x="1" y="0"/>
                  </a:moveTo>
                  <a:lnTo>
                    <a:pt x="1" y="0"/>
                  </a:lnTo>
                  <a:cubicBezTo>
                    <a:pt x="1" y="0"/>
                    <a:pt x="1" y="0"/>
                    <a:pt x="1" y="0"/>
                  </a:cubicBezTo>
                  <a:lnTo>
                    <a:pt x="1" y="0"/>
                  </a:ln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24"/>
            <p:cNvSpPr/>
            <p:nvPr/>
          </p:nvSpPr>
          <p:spPr>
            <a:xfrm>
              <a:off x="7137050" y="2260325"/>
              <a:ext cx="600" cy="25"/>
            </a:xfrm>
            <a:custGeom>
              <a:avLst/>
              <a:gdLst/>
              <a:ahLst/>
              <a:cxnLst/>
              <a:rect l="l" t="t" r="r" b="b"/>
              <a:pathLst>
                <a:path w="24" h="1" extrusionOk="0">
                  <a:moveTo>
                    <a:pt x="1" y="0"/>
                  </a:moveTo>
                  <a:cubicBezTo>
                    <a:pt x="24" y="0"/>
                    <a:pt x="24" y="0"/>
                    <a:pt x="24"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24"/>
            <p:cNvSpPr/>
            <p:nvPr/>
          </p:nvSpPr>
          <p:spPr>
            <a:xfrm>
              <a:off x="7137050" y="2260325"/>
              <a:ext cx="25" cy="600"/>
            </a:xfrm>
            <a:custGeom>
              <a:avLst/>
              <a:gdLst/>
              <a:ahLst/>
              <a:cxnLst/>
              <a:rect l="l" t="t" r="r" b="b"/>
              <a:pathLst>
                <a:path w="1" h="24" extrusionOk="0">
                  <a:moveTo>
                    <a:pt x="1" y="23"/>
                  </a:moveTo>
                  <a:cubicBezTo>
                    <a:pt x="1" y="23"/>
                    <a:pt x="1" y="23"/>
                    <a:pt x="1" y="0"/>
                  </a:cubicBezTo>
                  <a:cubicBezTo>
                    <a:pt x="1" y="23"/>
                    <a:pt x="1" y="23"/>
                    <a:pt x="1" y="23"/>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24"/>
            <p:cNvSpPr/>
            <p:nvPr/>
          </p:nvSpPr>
          <p:spPr>
            <a:xfrm>
              <a:off x="7137050" y="2260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24"/>
            <p:cNvSpPr/>
            <p:nvPr/>
          </p:nvSpPr>
          <p:spPr>
            <a:xfrm>
              <a:off x="7087425" y="24155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24"/>
            <p:cNvSpPr/>
            <p:nvPr/>
          </p:nvSpPr>
          <p:spPr>
            <a:xfrm>
              <a:off x="7075425" y="2441200"/>
              <a:ext cx="25" cy="25"/>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24"/>
            <p:cNvSpPr/>
            <p:nvPr/>
          </p:nvSpPr>
          <p:spPr>
            <a:xfrm>
              <a:off x="7077725" y="1990975"/>
              <a:ext cx="72475" cy="440825"/>
            </a:xfrm>
            <a:custGeom>
              <a:avLst/>
              <a:gdLst/>
              <a:ahLst/>
              <a:cxnLst/>
              <a:rect l="l" t="t" r="r" b="b"/>
              <a:pathLst>
                <a:path w="2899" h="17633" extrusionOk="0">
                  <a:moveTo>
                    <a:pt x="114" y="1"/>
                  </a:moveTo>
                  <a:cubicBezTo>
                    <a:pt x="91" y="1"/>
                    <a:pt x="46" y="24"/>
                    <a:pt x="46" y="69"/>
                  </a:cubicBezTo>
                  <a:cubicBezTo>
                    <a:pt x="0" y="115"/>
                    <a:pt x="23" y="183"/>
                    <a:pt x="69" y="229"/>
                  </a:cubicBezTo>
                  <a:cubicBezTo>
                    <a:pt x="137" y="298"/>
                    <a:pt x="228" y="366"/>
                    <a:pt x="297" y="435"/>
                  </a:cubicBezTo>
                  <a:cubicBezTo>
                    <a:pt x="343" y="480"/>
                    <a:pt x="388" y="503"/>
                    <a:pt x="434" y="549"/>
                  </a:cubicBezTo>
                  <a:cubicBezTo>
                    <a:pt x="457" y="571"/>
                    <a:pt x="479" y="594"/>
                    <a:pt x="502" y="594"/>
                  </a:cubicBezTo>
                  <a:cubicBezTo>
                    <a:pt x="525" y="617"/>
                    <a:pt x="548" y="640"/>
                    <a:pt x="571" y="640"/>
                  </a:cubicBezTo>
                  <a:cubicBezTo>
                    <a:pt x="594" y="686"/>
                    <a:pt x="639" y="754"/>
                    <a:pt x="685" y="800"/>
                  </a:cubicBezTo>
                  <a:cubicBezTo>
                    <a:pt x="753" y="868"/>
                    <a:pt x="822" y="960"/>
                    <a:pt x="867" y="1028"/>
                  </a:cubicBezTo>
                  <a:cubicBezTo>
                    <a:pt x="890" y="1051"/>
                    <a:pt x="890" y="1096"/>
                    <a:pt x="913" y="1119"/>
                  </a:cubicBezTo>
                  <a:lnTo>
                    <a:pt x="959" y="1233"/>
                  </a:lnTo>
                  <a:cubicBezTo>
                    <a:pt x="982" y="1302"/>
                    <a:pt x="1027" y="1370"/>
                    <a:pt x="1050" y="1439"/>
                  </a:cubicBezTo>
                  <a:cubicBezTo>
                    <a:pt x="1119" y="1553"/>
                    <a:pt x="1187" y="1690"/>
                    <a:pt x="1233" y="1804"/>
                  </a:cubicBezTo>
                  <a:cubicBezTo>
                    <a:pt x="1301" y="1941"/>
                    <a:pt x="1370" y="2078"/>
                    <a:pt x="1438" y="2215"/>
                  </a:cubicBezTo>
                  <a:cubicBezTo>
                    <a:pt x="1438" y="2261"/>
                    <a:pt x="1461" y="2283"/>
                    <a:pt x="1484" y="2329"/>
                  </a:cubicBezTo>
                  <a:cubicBezTo>
                    <a:pt x="1461" y="2352"/>
                    <a:pt x="1461" y="2397"/>
                    <a:pt x="1461" y="2420"/>
                  </a:cubicBezTo>
                  <a:cubicBezTo>
                    <a:pt x="1484" y="2443"/>
                    <a:pt x="1484" y="2466"/>
                    <a:pt x="1484" y="2489"/>
                  </a:cubicBezTo>
                  <a:lnTo>
                    <a:pt x="1507" y="2534"/>
                  </a:lnTo>
                  <a:cubicBezTo>
                    <a:pt x="1507" y="2580"/>
                    <a:pt x="1529" y="2626"/>
                    <a:pt x="1529" y="2671"/>
                  </a:cubicBezTo>
                  <a:cubicBezTo>
                    <a:pt x="1552" y="2763"/>
                    <a:pt x="1598" y="2854"/>
                    <a:pt x="1621" y="2922"/>
                  </a:cubicBezTo>
                  <a:cubicBezTo>
                    <a:pt x="1666" y="3105"/>
                    <a:pt x="1712" y="3265"/>
                    <a:pt x="1758" y="3425"/>
                  </a:cubicBezTo>
                  <a:cubicBezTo>
                    <a:pt x="1803" y="3607"/>
                    <a:pt x="1849" y="3790"/>
                    <a:pt x="1895" y="3972"/>
                  </a:cubicBezTo>
                  <a:cubicBezTo>
                    <a:pt x="1917" y="4041"/>
                    <a:pt x="1940" y="4109"/>
                    <a:pt x="1963" y="4178"/>
                  </a:cubicBezTo>
                  <a:cubicBezTo>
                    <a:pt x="1963" y="4224"/>
                    <a:pt x="1986" y="4269"/>
                    <a:pt x="1986" y="4315"/>
                  </a:cubicBezTo>
                  <a:cubicBezTo>
                    <a:pt x="2009" y="4429"/>
                    <a:pt x="2032" y="4520"/>
                    <a:pt x="2054" y="4634"/>
                  </a:cubicBezTo>
                  <a:cubicBezTo>
                    <a:pt x="2054" y="4657"/>
                    <a:pt x="2054" y="4680"/>
                    <a:pt x="2054" y="4703"/>
                  </a:cubicBezTo>
                  <a:cubicBezTo>
                    <a:pt x="2077" y="4726"/>
                    <a:pt x="2077" y="4771"/>
                    <a:pt x="2077" y="4817"/>
                  </a:cubicBezTo>
                  <a:cubicBezTo>
                    <a:pt x="2077" y="4908"/>
                    <a:pt x="2100" y="5022"/>
                    <a:pt x="2100" y="5137"/>
                  </a:cubicBezTo>
                  <a:lnTo>
                    <a:pt x="2169" y="5776"/>
                  </a:lnTo>
                  <a:cubicBezTo>
                    <a:pt x="2214" y="6186"/>
                    <a:pt x="2237" y="6597"/>
                    <a:pt x="2260" y="7008"/>
                  </a:cubicBezTo>
                  <a:cubicBezTo>
                    <a:pt x="2283" y="7054"/>
                    <a:pt x="2283" y="7100"/>
                    <a:pt x="2283" y="7168"/>
                  </a:cubicBezTo>
                  <a:lnTo>
                    <a:pt x="2283" y="7236"/>
                  </a:lnTo>
                  <a:cubicBezTo>
                    <a:pt x="2283" y="7259"/>
                    <a:pt x="2283" y="7305"/>
                    <a:pt x="2305" y="7351"/>
                  </a:cubicBezTo>
                  <a:cubicBezTo>
                    <a:pt x="2305" y="7373"/>
                    <a:pt x="2328" y="7396"/>
                    <a:pt x="2351" y="7419"/>
                  </a:cubicBezTo>
                  <a:cubicBezTo>
                    <a:pt x="2351" y="7465"/>
                    <a:pt x="2351" y="7488"/>
                    <a:pt x="2351" y="7510"/>
                  </a:cubicBezTo>
                  <a:cubicBezTo>
                    <a:pt x="2351" y="7716"/>
                    <a:pt x="2328" y="7921"/>
                    <a:pt x="2328" y="8127"/>
                  </a:cubicBezTo>
                  <a:cubicBezTo>
                    <a:pt x="2328" y="8355"/>
                    <a:pt x="2328" y="8560"/>
                    <a:pt x="2328" y="8789"/>
                  </a:cubicBezTo>
                  <a:cubicBezTo>
                    <a:pt x="2328" y="8880"/>
                    <a:pt x="2328" y="8971"/>
                    <a:pt x="2328" y="9085"/>
                  </a:cubicBezTo>
                  <a:cubicBezTo>
                    <a:pt x="2328" y="9177"/>
                    <a:pt x="2328" y="9291"/>
                    <a:pt x="2328" y="9382"/>
                  </a:cubicBezTo>
                  <a:cubicBezTo>
                    <a:pt x="2328" y="9428"/>
                    <a:pt x="2351" y="9473"/>
                    <a:pt x="2374" y="9496"/>
                  </a:cubicBezTo>
                  <a:cubicBezTo>
                    <a:pt x="2374" y="9519"/>
                    <a:pt x="2374" y="9542"/>
                    <a:pt x="2374" y="9565"/>
                  </a:cubicBezTo>
                  <a:cubicBezTo>
                    <a:pt x="2351" y="9587"/>
                    <a:pt x="2351" y="9633"/>
                    <a:pt x="2351" y="9679"/>
                  </a:cubicBezTo>
                  <a:cubicBezTo>
                    <a:pt x="2351" y="9747"/>
                    <a:pt x="2328" y="9793"/>
                    <a:pt x="2328" y="9861"/>
                  </a:cubicBezTo>
                  <a:cubicBezTo>
                    <a:pt x="2305" y="9975"/>
                    <a:pt x="2305" y="10112"/>
                    <a:pt x="2283" y="10227"/>
                  </a:cubicBezTo>
                  <a:cubicBezTo>
                    <a:pt x="2260" y="10341"/>
                    <a:pt x="2260" y="10478"/>
                    <a:pt x="2237" y="10592"/>
                  </a:cubicBezTo>
                  <a:cubicBezTo>
                    <a:pt x="2237" y="10660"/>
                    <a:pt x="2237" y="10729"/>
                    <a:pt x="2237" y="10797"/>
                  </a:cubicBezTo>
                  <a:cubicBezTo>
                    <a:pt x="2237" y="10820"/>
                    <a:pt x="2237" y="10820"/>
                    <a:pt x="2237" y="10843"/>
                  </a:cubicBezTo>
                  <a:cubicBezTo>
                    <a:pt x="2214" y="10934"/>
                    <a:pt x="2191" y="11003"/>
                    <a:pt x="2191" y="11094"/>
                  </a:cubicBezTo>
                  <a:cubicBezTo>
                    <a:pt x="2169" y="11208"/>
                    <a:pt x="2146" y="11322"/>
                    <a:pt x="2123" y="11436"/>
                  </a:cubicBezTo>
                  <a:cubicBezTo>
                    <a:pt x="2123" y="11482"/>
                    <a:pt x="2100" y="11528"/>
                    <a:pt x="2100" y="11596"/>
                  </a:cubicBezTo>
                  <a:cubicBezTo>
                    <a:pt x="2077" y="11687"/>
                    <a:pt x="2054" y="11779"/>
                    <a:pt x="2054" y="11870"/>
                  </a:cubicBezTo>
                  <a:cubicBezTo>
                    <a:pt x="2054" y="11916"/>
                    <a:pt x="2077" y="11938"/>
                    <a:pt x="2077" y="11961"/>
                  </a:cubicBezTo>
                  <a:cubicBezTo>
                    <a:pt x="2077" y="12030"/>
                    <a:pt x="2054" y="12075"/>
                    <a:pt x="2054" y="12121"/>
                  </a:cubicBezTo>
                  <a:cubicBezTo>
                    <a:pt x="2032" y="12212"/>
                    <a:pt x="2009" y="12304"/>
                    <a:pt x="1986" y="12395"/>
                  </a:cubicBezTo>
                  <a:cubicBezTo>
                    <a:pt x="1986" y="12463"/>
                    <a:pt x="1963" y="12509"/>
                    <a:pt x="1940" y="12555"/>
                  </a:cubicBezTo>
                  <a:cubicBezTo>
                    <a:pt x="1940" y="12600"/>
                    <a:pt x="1940" y="12646"/>
                    <a:pt x="1917" y="12669"/>
                  </a:cubicBezTo>
                  <a:cubicBezTo>
                    <a:pt x="1917" y="12692"/>
                    <a:pt x="1917" y="12715"/>
                    <a:pt x="1917" y="12737"/>
                  </a:cubicBezTo>
                  <a:cubicBezTo>
                    <a:pt x="1917" y="12760"/>
                    <a:pt x="1917" y="12783"/>
                    <a:pt x="1917" y="12806"/>
                  </a:cubicBezTo>
                  <a:cubicBezTo>
                    <a:pt x="1872" y="12966"/>
                    <a:pt x="1826" y="13125"/>
                    <a:pt x="1781" y="13285"/>
                  </a:cubicBezTo>
                  <a:cubicBezTo>
                    <a:pt x="1758" y="13376"/>
                    <a:pt x="1735" y="13445"/>
                    <a:pt x="1712" y="13536"/>
                  </a:cubicBezTo>
                  <a:cubicBezTo>
                    <a:pt x="1689" y="13582"/>
                    <a:pt x="1689" y="13628"/>
                    <a:pt x="1666" y="13673"/>
                  </a:cubicBezTo>
                  <a:cubicBezTo>
                    <a:pt x="1666" y="13696"/>
                    <a:pt x="1666" y="13696"/>
                    <a:pt x="1666" y="13719"/>
                  </a:cubicBezTo>
                  <a:cubicBezTo>
                    <a:pt x="1666" y="13742"/>
                    <a:pt x="1666" y="13742"/>
                    <a:pt x="1666" y="13764"/>
                  </a:cubicBezTo>
                  <a:cubicBezTo>
                    <a:pt x="1644" y="13764"/>
                    <a:pt x="1644" y="13787"/>
                    <a:pt x="1644" y="13810"/>
                  </a:cubicBezTo>
                  <a:cubicBezTo>
                    <a:pt x="1644" y="13810"/>
                    <a:pt x="1644" y="13833"/>
                    <a:pt x="1666" y="13856"/>
                  </a:cubicBezTo>
                  <a:cubicBezTo>
                    <a:pt x="1666" y="13879"/>
                    <a:pt x="1666" y="13901"/>
                    <a:pt x="1689" y="13901"/>
                  </a:cubicBezTo>
                  <a:cubicBezTo>
                    <a:pt x="1666" y="13924"/>
                    <a:pt x="1666" y="13947"/>
                    <a:pt x="1666" y="13970"/>
                  </a:cubicBezTo>
                  <a:cubicBezTo>
                    <a:pt x="1666" y="13993"/>
                    <a:pt x="1644" y="13993"/>
                    <a:pt x="1644" y="13993"/>
                  </a:cubicBezTo>
                  <a:cubicBezTo>
                    <a:pt x="1621" y="14016"/>
                    <a:pt x="1621" y="14061"/>
                    <a:pt x="1598" y="14084"/>
                  </a:cubicBezTo>
                  <a:cubicBezTo>
                    <a:pt x="1598" y="14107"/>
                    <a:pt x="1598" y="14130"/>
                    <a:pt x="1575" y="14153"/>
                  </a:cubicBezTo>
                  <a:cubicBezTo>
                    <a:pt x="1575" y="14175"/>
                    <a:pt x="1552" y="14221"/>
                    <a:pt x="1552" y="14267"/>
                  </a:cubicBezTo>
                  <a:cubicBezTo>
                    <a:pt x="1507" y="14358"/>
                    <a:pt x="1484" y="14426"/>
                    <a:pt x="1461" y="14518"/>
                  </a:cubicBezTo>
                  <a:cubicBezTo>
                    <a:pt x="1415" y="14609"/>
                    <a:pt x="1392" y="14700"/>
                    <a:pt x="1370" y="14769"/>
                  </a:cubicBezTo>
                  <a:cubicBezTo>
                    <a:pt x="1370" y="14814"/>
                    <a:pt x="1347" y="14860"/>
                    <a:pt x="1347" y="14906"/>
                  </a:cubicBezTo>
                  <a:cubicBezTo>
                    <a:pt x="1324" y="14951"/>
                    <a:pt x="1301" y="15020"/>
                    <a:pt x="1301" y="15066"/>
                  </a:cubicBezTo>
                  <a:cubicBezTo>
                    <a:pt x="1301" y="15111"/>
                    <a:pt x="1301" y="15134"/>
                    <a:pt x="1301" y="15157"/>
                  </a:cubicBezTo>
                  <a:cubicBezTo>
                    <a:pt x="1301" y="15157"/>
                    <a:pt x="1301" y="15180"/>
                    <a:pt x="1301" y="15180"/>
                  </a:cubicBezTo>
                  <a:cubicBezTo>
                    <a:pt x="1278" y="15248"/>
                    <a:pt x="1256" y="15294"/>
                    <a:pt x="1233" y="15362"/>
                  </a:cubicBezTo>
                  <a:cubicBezTo>
                    <a:pt x="1164" y="15522"/>
                    <a:pt x="1096" y="15682"/>
                    <a:pt x="1004" y="15842"/>
                  </a:cubicBezTo>
                  <a:cubicBezTo>
                    <a:pt x="1004" y="15864"/>
                    <a:pt x="1004" y="15864"/>
                    <a:pt x="982" y="15864"/>
                  </a:cubicBezTo>
                  <a:cubicBezTo>
                    <a:pt x="959" y="15910"/>
                    <a:pt x="936" y="15956"/>
                    <a:pt x="936" y="16001"/>
                  </a:cubicBezTo>
                  <a:cubicBezTo>
                    <a:pt x="890" y="16070"/>
                    <a:pt x="867" y="16138"/>
                    <a:pt x="822" y="16230"/>
                  </a:cubicBezTo>
                  <a:cubicBezTo>
                    <a:pt x="822" y="16252"/>
                    <a:pt x="799" y="16298"/>
                    <a:pt x="776" y="16344"/>
                  </a:cubicBezTo>
                  <a:cubicBezTo>
                    <a:pt x="776" y="16367"/>
                    <a:pt x="776" y="16389"/>
                    <a:pt x="776" y="16435"/>
                  </a:cubicBezTo>
                  <a:cubicBezTo>
                    <a:pt x="799" y="16458"/>
                    <a:pt x="822" y="16504"/>
                    <a:pt x="845" y="16504"/>
                  </a:cubicBezTo>
                  <a:cubicBezTo>
                    <a:pt x="822" y="16572"/>
                    <a:pt x="799" y="16618"/>
                    <a:pt x="799" y="16663"/>
                  </a:cubicBezTo>
                  <a:cubicBezTo>
                    <a:pt x="731" y="16777"/>
                    <a:pt x="685" y="16914"/>
                    <a:pt x="616" y="17028"/>
                  </a:cubicBezTo>
                  <a:cubicBezTo>
                    <a:pt x="594" y="17097"/>
                    <a:pt x="571" y="17165"/>
                    <a:pt x="525" y="17234"/>
                  </a:cubicBezTo>
                  <a:cubicBezTo>
                    <a:pt x="525" y="17280"/>
                    <a:pt x="502" y="17325"/>
                    <a:pt x="479" y="17348"/>
                  </a:cubicBezTo>
                  <a:cubicBezTo>
                    <a:pt x="457" y="17394"/>
                    <a:pt x="457" y="17417"/>
                    <a:pt x="457" y="17462"/>
                  </a:cubicBezTo>
                  <a:cubicBezTo>
                    <a:pt x="457" y="17485"/>
                    <a:pt x="434" y="17531"/>
                    <a:pt x="434" y="17553"/>
                  </a:cubicBezTo>
                  <a:cubicBezTo>
                    <a:pt x="419" y="17598"/>
                    <a:pt x="462" y="17633"/>
                    <a:pt x="500" y="17633"/>
                  </a:cubicBezTo>
                  <a:cubicBezTo>
                    <a:pt x="521" y="17633"/>
                    <a:pt x="540" y="17623"/>
                    <a:pt x="548" y="17599"/>
                  </a:cubicBezTo>
                  <a:cubicBezTo>
                    <a:pt x="548" y="17576"/>
                    <a:pt x="571" y="17553"/>
                    <a:pt x="571" y="17553"/>
                  </a:cubicBezTo>
                  <a:cubicBezTo>
                    <a:pt x="594" y="17553"/>
                    <a:pt x="616" y="17531"/>
                    <a:pt x="616" y="17531"/>
                  </a:cubicBezTo>
                  <a:cubicBezTo>
                    <a:pt x="662" y="17508"/>
                    <a:pt x="685" y="17439"/>
                    <a:pt x="708" y="17394"/>
                  </a:cubicBezTo>
                  <a:cubicBezTo>
                    <a:pt x="731" y="17348"/>
                    <a:pt x="731" y="17302"/>
                    <a:pt x="753" y="17257"/>
                  </a:cubicBezTo>
                  <a:cubicBezTo>
                    <a:pt x="799" y="17165"/>
                    <a:pt x="822" y="17074"/>
                    <a:pt x="867" y="16983"/>
                  </a:cubicBezTo>
                  <a:cubicBezTo>
                    <a:pt x="936" y="16800"/>
                    <a:pt x="1004" y="16595"/>
                    <a:pt x="1073" y="16412"/>
                  </a:cubicBezTo>
                  <a:cubicBezTo>
                    <a:pt x="1096" y="16344"/>
                    <a:pt x="1119" y="16275"/>
                    <a:pt x="1141" y="16184"/>
                  </a:cubicBezTo>
                  <a:lnTo>
                    <a:pt x="1164" y="16184"/>
                  </a:lnTo>
                  <a:cubicBezTo>
                    <a:pt x="1187" y="16093"/>
                    <a:pt x="1233" y="16001"/>
                    <a:pt x="1278" y="15933"/>
                  </a:cubicBezTo>
                  <a:cubicBezTo>
                    <a:pt x="1370" y="15727"/>
                    <a:pt x="1461" y="15522"/>
                    <a:pt x="1552" y="15317"/>
                  </a:cubicBezTo>
                  <a:cubicBezTo>
                    <a:pt x="1552" y="15271"/>
                    <a:pt x="1575" y="15248"/>
                    <a:pt x="1575" y="15202"/>
                  </a:cubicBezTo>
                  <a:cubicBezTo>
                    <a:pt x="1598" y="15180"/>
                    <a:pt x="1598" y="15180"/>
                    <a:pt x="1621" y="15157"/>
                  </a:cubicBezTo>
                  <a:cubicBezTo>
                    <a:pt x="1621" y="15134"/>
                    <a:pt x="1644" y="15111"/>
                    <a:pt x="1644" y="15066"/>
                  </a:cubicBezTo>
                  <a:cubicBezTo>
                    <a:pt x="1666" y="15043"/>
                    <a:pt x="1666" y="14997"/>
                    <a:pt x="1689" y="14951"/>
                  </a:cubicBezTo>
                  <a:cubicBezTo>
                    <a:pt x="1712" y="14883"/>
                    <a:pt x="1735" y="14792"/>
                    <a:pt x="1781" y="14723"/>
                  </a:cubicBezTo>
                  <a:cubicBezTo>
                    <a:pt x="1826" y="14541"/>
                    <a:pt x="1872" y="14358"/>
                    <a:pt x="1917" y="14175"/>
                  </a:cubicBezTo>
                  <a:cubicBezTo>
                    <a:pt x="1940" y="14084"/>
                    <a:pt x="1963" y="13993"/>
                    <a:pt x="1986" y="13901"/>
                  </a:cubicBezTo>
                  <a:cubicBezTo>
                    <a:pt x="2009" y="13810"/>
                    <a:pt x="2032" y="13719"/>
                    <a:pt x="2054" y="13605"/>
                  </a:cubicBezTo>
                  <a:cubicBezTo>
                    <a:pt x="2054" y="13536"/>
                    <a:pt x="2077" y="13445"/>
                    <a:pt x="2100" y="13376"/>
                  </a:cubicBezTo>
                  <a:cubicBezTo>
                    <a:pt x="2100" y="13331"/>
                    <a:pt x="2100" y="13285"/>
                    <a:pt x="2123" y="13239"/>
                  </a:cubicBezTo>
                  <a:cubicBezTo>
                    <a:pt x="2146" y="13103"/>
                    <a:pt x="2191" y="12988"/>
                    <a:pt x="2214" y="12874"/>
                  </a:cubicBezTo>
                  <a:cubicBezTo>
                    <a:pt x="2237" y="12851"/>
                    <a:pt x="2237" y="12851"/>
                    <a:pt x="2237" y="12829"/>
                  </a:cubicBezTo>
                  <a:cubicBezTo>
                    <a:pt x="2260" y="12783"/>
                    <a:pt x="2283" y="12737"/>
                    <a:pt x="2305" y="12669"/>
                  </a:cubicBezTo>
                  <a:cubicBezTo>
                    <a:pt x="2305" y="12646"/>
                    <a:pt x="2328" y="12600"/>
                    <a:pt x="2328" y="12555"/>
                  </a:cubicBezTo>
                  <a:cubicBezTo>
                    <a:pt x="2351" y="12463"/>
                    <a:pt x="2374" y="12395"/>
                    <a:pt x="2397" y="12304"/>
                  </a:cubicBezTo>
                  <a:cubicBezTo>
                    <a:pt x="2420" y="12212"/>
                    <a:pt x="2442" y="12098"/>
                    <a:pt x="2442" y="12007"/>
                  </a:cubicBezTo>
                  <a:cubicBezTo>
                    <a:pt x="2465" y="11916"/>
                    <a:pt x="2488" y="11824"/>
                    <a:pt x="2488" y="11756"/>
                  </a:cubicBezTo>
                  <a:cubicBezTo>
                    <a:pt x="2534" y="11573"/>
                    <a:pt x="2557" y="11391"/>
                    <a:pt x="2579" y="11185"/>
                  </a:cubicBezTo>
                  <a:cubicBezTo>
                    <a:pt x="2579" y="11162"/>
                    <a:pt x="2579" y="11117"/>
                    <a:pt x="2579" y="11071"/>
                  </a:cubicBezTo>
                  <a:cubicBezTo>
                    <a:pt x="2625" y="11025"/>
                    <a:pt x="2625" y="10957"/>
                    <a:pt x="2625" y="10888"/>
                  </a:cubicBezTo>
                  <a:cubicBezTo>
                    <a:pt x="2648" y="10866"/>
                    <a:pt x="2648" y="10820"/>
                    <a:pt x="2648" y="10774"/>
                  </a:cubicBezTo>
                  <a:cubicBezTo>
                    <a:pt x="2671" y="10660"/>
                    <a:pt x="2671" y="10569"/>
                    <a:pt x="2694" y="10455"/>
                  </a:cubicBezTo>
                  <a:cubicBezTo>
                    <a:pt x="2716" y="10318"/>
                    <a:pt x="2739" y="10181"/>
                    <a:pt x="2739" y="10021"/>
                  </a:cubicBezTo>
                  <a:cubicBezTo>
                    <a:pt x="2762" y="9975"/>
                    <a:pt x="2762" y="9930"/>
                    <a:pt x="2762" y="9884"/>
                  </a:cubicBezTo>
                  <a:cubicBezTo>
                    <a:pt x="2762" y="9861"/>
                    <a:pt x="2762" y="9839"/>
                    <a:pt x="2785" y="9816"/>
                  </a:cubicBezTo>
                  <a:cubicBezTo>
                    <a:pt x="2785" y="9770"/>
                    <a:pt x="2785" y="9724"/>
                    <a:pt x="2785" y="9679"/>
                  </a:cubicBezTo>
                  <a:cubicBezTo>
                    <a:pt x="2808" y="9565"/>
                    <a:pt x="2808" y="9451"/>
                    <a:pt x="2830" y="9359"/>
                  </a:cubicBezTo>
                  <a:cubicBezTo>
                    <a:pt x="2830" y="9154"/>
                    <a:pt x="2853" y="8971"/>
                    <a:pt x="2853" y="8766"/>
                  </a:cubicBezTo>
                  <a:cubicBezTo>
                    <a:pt x="2876" y="8560"/>
                    <a:pt x="2876" y="8332"/>
                    <a:pt x="2899" y="8127"/>
                  </a:cubicBezTo>
                  <a:cubicBezTo>
                    <a:pt x="2899" y="8035"/>
                    <a:pt x="2899" y="7944"/>
                    <a:pt x="2899" y="7853"/>
                  </a:cubicBezTo>
                  <a:cubicBezTo>
                    <a:pt x="2899" y="7739"/>
                    <a:pt x="2899" y="7624"/>
                    <a:pt x="2899" y="7533"/>
                  </a:cubicBezTo>
                  <a:cubicBezTo>
                    <a:pt x="2899" y="7510"/>
                    <a:pt x="2876" y="7488"/>
                    <a:pt x="2876" y="7465"/>
                  </a:cubicBezTo>
                  <a:cubicBezTo>
                    <a:pt x="2876" y="7259"/>
                    <a:pt x="2876" y="7077"/>
                    <a:pt x="2876" y="6871"/>
                  </a:cubicBezTo>
                  <a:cubicBezTo>
                    <a:pt x="2876" y="6666"/>
                    <a:pt x="2876" y="6460"/>
                    <a:pt x="2876" y="6232"/>
                  </a:cubicBezTo>
                  <a:cubicBezTo>
                    <a:pt x="2876" y="6050"/>
                    <a:pt x="2853" y="5890"/>
                    <a:pt x="2853" y="5707"/>
                  </a:cubicBezTo>
                  <a:cubicBezTo>
                    <a:pt x="2853" y="5547"/>
                    <a:pt x="2830" y="5388"/>
                    <a:pt x="2830" y="5205"/>
                  </a:cubicBezTo>
                  <a:cubicBezTo>
                    <a:pt x="2830" y="5205"/>
                    <a:pt x="2808" y="5182"/>
                    <a:pt x="2808" y="5159"/>
                  </a:cubicBezTo>
                  <a:cubicBezTo>
                    <a:pt x="2808" y="5137"/>
                    <a:pt x="2808" y="5114"/>
                    <a:pt x="2785" y="5091"/>
                  </a:cubicBezTo>
                  <a:cubicBezTo>
                    <a:pt x="2785" y="5068"/>
                    <a:pt x="2762" y="5022"/>
                    <a:pt x="2762" y="4977"/>
                  </a:cubicBezTo>
                  <a:cubicBezTo>
                    <a:pt x="2762" y="4908"/>
                    <a:pt x="2739" y="4863"/>
                    <a:pt x="2739" y="4794"/>
                  </a:cubicBezTo>
                  <a:cubicBezTo>
                    <a:pt x="2716" y="4749"/>
                    <a:pt x="2716" y="4726"/>
                    <a:pt x="2716" y="4680"/>
                  </a:cubicBezTo>
                  <a:lnTo>
                    <a:pt x="2694" y="4657"/>
                  </a:lnTo>
                  <a:cubicBezTo>
                    <a:pt x="2671" y="4452"/>
                    <a:pt x="2648" y="4246"/>
                    <a:pt x="2648" y="4041"/>
                  </a:cubicBezTo>
                  <a:cubicBezTo>
                    <a:pt x="2648" y="4041"/>
                    <a:pt x="2648" y="4018"/>
                    <a:pt x="2625" y="3995"/>
                  </a:cubicBezTo>
                  <a:cubicBezTo>
                    <a:pt x="2625" y="3972"/>
                    <a:pt x="2625" y="3950"/>
                    <a:pt x="2625" y="3927"/>
                  </a:cubicBezTo>
                  <a:cubicBezTo>
                    <a:pt x="2602" y="3744"/>
                    <a:pt x="2602" y="3562"/>
                    <a:pt x="2579" y="3379"/>
                  </a:cubicBezTo>
                  <a:cubicBezTo>
                    <a:pt x="2557" y="3288"/>
                    <a:pt x="2534" y="3174"/>
                    <a:pt x="2534" y="3082"/>
                  </a:cubicBezTo>
                  <a:cubicBezTo>
                    <a:pt x="2511" y="3014"/>
                    <a:pt x="2511" y="2922"/>
                    <a:pt x="2488" y="2831"/>
                  </a:cubicBezTo>
                  <a:cubicBezTo>
                    <a:pt x="2465" y="2786"/>
                    <a:pt x="2442" y="2740"/>
                    <a:pt x="2374" y="2717"/>
                  </a:cubicBezTo>
                  <a:cubicBezTo>
                    <a:pt x="2374" y="2694"/>
                    <a:pt x="2374" y="2649"/>
                    <a:pt x="2351" y="2626"/>
                  </a:cubicBezTo>
                  <a:cubicBezTo>
                    <a:pt x="2351" y="2603"/>
                    <a:pt x="2328" y="2557"/>
                    <a:pt x="2305" y="2534"/>
                  </a:cubicBezTo>
                  <a:cubicBezTo>
                    <a:pt x="2305" y="2512"/>
                    <a:pt x="2283" y="2489"/>
                    <a:pt x="2260" y="2466"/>
                  </a:cubicBezTo>
                  <a:cubicBezTo>
                    <a:pt x="2260" y="2443"/>
                    <a:pt x="2237" y="2443"/>
                    <a:pt x="2214" y="2443"/>
                  </a:cubicBezTo>
                  <a:cubicBezTo>
                    <a:pt x="2214" y="2352"/>
                    <a:pt x="2191" y="2283"/>
                    <a:pt x="2169" y="2215"/>
                  </a:cubicBezTo>
                  <a:cubicBezTo>
                    <a:pt x="2146" y="2124"/>
                    <a:pt x="2100" y="2009"/>
                    <a:pt x="2054" y="1918"/>
                  </a:cubicBezTo>
                  <a:cubicBezTo>
                    <a:pt x="2009" y="1827"/>
                    <a:pt x="1986" y="1736"/>
                    <a:pt x="1940" y="1667"/>
                  </a:cubicBezTo>
                  <a:cubicBezTo>
                    <a:pt x="1895" y="1621"/>
                    <a:pt x="1872" y="1576"/>
                    <a:pt x="1849" y="1530"/>
                  </a:cubicBezTo>
                  <a:cubicBezTo>
                    <a:pt x="1826" y="1507"/>
                    <a:pt x="1803" y="1462"/>
                    <a:pt x="1781" y="1416"/>
                  </a:cubicBezTo>
                  <a:cubicBezTo>
                    <a:pt x="1735" y="1370"/>
                    <a:pt x="1689" y="1325"/>
                    <a:pt x="1644" y="1256"/>
                  </a:cubicBezTo>
                  <a:cubicBezTo>
                    <a:pt x="1575" y="1142"/>
                    <a:pt x="1507" y="1028"/>
                    <a:pt x="1438" y="914"/>
                  </a:cubicBezTo>
                  <a:cubicBezTo>
                    <a:pt x="1392" y="845"/>
                    <a:pt x="1324" y="823"/>
                    <a:pt x="1256" y="823"/>
                  </a:cubicBezTo>
                  <a:cubicBezTo>
                    <a:pt x="1233" y="823"/>
                    <a:pt x="1210" y="800"/>
                    <a:pt x="1164" y="777"/>
                  </a:cubicBezTo>
                  <a:cubicBezTo>
                    <a:pt x="1141" y="754"/>
                    <a:pt x="1096" y="731"/>
                    <a:pt x="1073" y="731"/>
                  </a:cubicBezTo>
                  <a:lnTo>
                    <a:pt x="1050" y="731"/>
                  </a:lnTo>
                  <a:cubicBezTo>
                    <a:pt x="1027" y="708"/>
                    <a:pt x="1004" y="686"/>
                    <a:pt x="982" y="663"/>
                  </a:cubicBezTo>
                  <a:lnTo>
                    <a:pt x="982" y="663"/>
                  </a:lnTo>
                  <a:lnTo>
                    <a:pt x="1027" y="686"/>
                  </a:lnTo>
                  <a:cubicBezTo>
                    <a:pt x="959" y="594"/>
                    <a:pt x="890" y="526"/>
                    <a:pt x="822" y="435"/>
                  </a:cubicBezTo>
                  <a:cubicBezTo>
                    <a:pt x="776" y="366"/>
                    <a:pt x="708" y="320"/>
                    <a:pt x="662" y="252"/>
                  </a:cubicBezTo>
                  <a:cubicBezTo>
                    <a:pt x="616" y="229"/>
                    <a:pt x="594" y="183"/>
                    <a:pt x="548" y="161"/>
                  </a:cubicBezTo>
                  <a:cubicBezTo>
                    <a:pt x="525" y="138"/>
                    <a:pt x="502" y="115"/>
                    <a:pt x="457" y="92"/>
                  </a:cubicBezTo>
                  <a:cubicBezTo>
                    <a:pt x="434" y="69"/>
                    <a:pt x="411" y="46"/>
                    <a:pt x="388" y="46"/>
                  </a:cubicBezTo>
                  <a:lnTo>
                    <a:pt x="320" y="46"/>
                  </a:lnTo>
                  <a:cubicBezTo>
                    <a:pt x="274" y="24"/>
                    <a:pt x="228" y="1"/>
                    <a:pt x="206"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24"/>
            <p:cNvSpPr/>
            <p:nvPr/>
          </p:nvSpPr>
          <p:spPr>
            <a:xfrm>
              <a:off x="7077150" y="2396125"/>
              <a:ext cx="26850" cy="54800"/>
            </a:xfrm>
            <a:custGeom>
              <a:avLst/>
              <a:gdLst/>
              <a:ahLst/>
              <a:cxnLst/>
              <a:rect l="l" t="t" r="r" b="b"/>
              <a:pathLst>
                <a:path w="1074" h="2192" extrusionOk="0">
                  <a:moveTo>
                    <a:pt x="1005" y="1"/>
                  </a:moveTo>
                  <a:cubicBezTo>
                    <a:pt x="982" y="1"/>
                    <a:pt x="959" y="24"/>
                    <a:pt x="959" y="46"/>
                  </a:cubicBezTo>
                  <a:cubicBezTo>
                    <a:pt x="936" y="138"/>
                    <a:pt x="913" y="229"/>
                    <a:pt x="890" y="320"/>
                  </a:cubicBezTo>
                  <a:cubicBezTo>
                    <a:pt x="868" y="343"/>
                    <a:pt x="868" y="389"/>
                    <a:pt x="845" y="434"/>
                  </a:cubicBezTo>
                  <a:cubicBezTo>
                    <a:pt x="822" y="480"/>
                    <a:pt x="822" y="526"/>
                    <a:pt x="799" y="571"/>
                  </a:cubicBezTo>
                  <a:cubicBezTo>
                    <a:pt x="776" y="640"/>
                    <a:pt x="731" y="708"/>
                    <a:pt x="708" y="777"/>
                  </a:cubicBezTo>
                  <a:cubicBezTo>
                    <a:pt x="708" y="800"/>
                    <a:pt x="685" y="822"/>
                    <a:pt x="685" y="845"/>
                  </a:cubicBezTo>
                  <a:lnTo>
                    <a:pt x="617" y="959"/>
                  </a:lnTo>
                  <a:cubicBezTo>
                    <a:pt x="594" y="1005"/>
                    <a:pt x="594" y="1028"/>
                    <a:pt x="571" y="1051"/>
                  </a:cubicBezTo>
                  <a:cubicBezTo>
                    <a:pt x="548" y="1074"/>
                    <a:pt x="548" y="1119"/>
                    <a:pt x="525" y="1142"/>
                  </a:cubicBezTo>
                  <a:cubicBezTo>
                    <a:pt x="502" y="1211"/>
                    <a:pt x="457" y="1256"/>
                    <a:pt x="434" y="1325"/>
                  </a:cubicBezTo>
                  <a:cubicBezTo>
                    <a:pt x="388" y="1393"/>
                    <a:pt x="366" y="1462"/>
                    <a:pt x="320" y="1507"/>
                  </a:cubicBezTo>
                  <a:cubicBezTo>
                    <a:pt x="274" y="1576"/>
                    <a:pt x="251" y="1644"/>
                    <a:pt x="206" y="1713"/>
                  </a:cubicBezTo>
                  <a:cubicBezTo>
                    <a:pt x="137" y="1850"/>
                    <a:pt x="69" y="1987"/>
                    <a:pt x="0" y="2124"/>
                  </a:cubicBezTo>
                  <a:cubicBezTo>
                    <a:pt x="0" y="2146"/>
                    <a:pt x="0" y="2169"/>
                    <a:pt x="23" y="2192"/>
                  </a:cubicBezTo>
                  <a:cubicBezTo>
                    <a:pt x="46" y="2192"/>
                    <a:pt x="69" y="2192"/>
                    <a:pt x="92" y="2169"/>
                  </a:cubicBezTo>
                  <a:cubicBezTo>
                    <a:pt x="183" y="1987"/>
                    <a:pt x="274" y="1804"/>
                    <a:pt x="366" y="1644"/>
                  </a:cubicBezTo>
                  <a:cubicBezTo>
                    <a:pt x="411" y="1553"/>
                    <a:pt x="457" y="1462"/>
                    <a:pt x="502" y="1393"/>
                  </a:cubicBezTo>
                  <a:cubicBezTo>
                    <a:pt x="548" y="1325"/>
                    <a:pt x="594" y="1233"/>
                    <a:pt x="617" y="1165"/>
                  </a:cubicBezTo>
                  <a:cubicBezTo>
                    <a:pt x="639" y="1119"/>
                    <a:pt x="685" y="1074"/>
                    <a:pt x="708" y="1028"/>
                  </a:cubicBezTo>
                  <a:cubicBezTo>
                    <a:pt x="708" y="1005"/>
                    <a:pt x="708" y="982"/>
                    <a:pt x="708" y="982"/>
                  </a:cubicBezTo>
                  <a:cubicBezTo>
                    <a:pt x="731" y="937"/>
                    <a:pt x="754" y="914"/>
                    <a:pt x="776" y="868"/>
                  </a:cubicBezTo>
                  <a:cubicBezTo>
                    <a:pt x="776" y="845"/>
                    <a:pt x="799" y="822"/>
                    <a:pt x="822" y="777"/>
                  </a:cubicBezTo>
                  <a:cubicBezTo>
                    <a:pt x="845" y="731"/>
                    <a:pt x="868" y="686"/>
                    <a:pt x="890" y="617"/>
                  </a:cubicBezTo>
                  <a:cubicBezTo>
                    <a:pt x="890" y="571"/>
                    <a:pt x="913" y="526"/>
                    <a:pt x="936" y="480"/>
                  </a:cubicBezTo>
                  <a:cubicBezTo>
                    <a:pt x="959" y="434"/>
                    <a:pt x="959" y="389"/>
                    <a:pt x="982" y="366"/>
                  </a:cubicBezTo>
                  <a:cubicBezTo>
                    <a:pt x="1005" y="252"/>
                    <a:pt x="1027" y="161"/>
                    <a:pt x="1050" y="69"/>
                  </a:cubicBezTo>
                  <a:cubicBezTo>
                    <a:pt x="1073" y="46"/>
                    <a:pt x="1050" y="24"/>
                    <a:pt x="1027"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24"/>
            <p:cNvSpPr/>
            <p:nvPr/>
          </p:nvSpPr>
          <p:spPr>
            <a:xfrm>
              <a:off x="6894550" y="2446925"/>
              <a:ext cx="126125" cy="131275"/>
            </a:xfrm>
            <a:custGeom>
              <a:avLst/>
              <a:gdLst/>
              <a:ahLst/>
              <a:cxnLst/>
              <a:rect l="l" t="t" r="r" b="b"/>
              <a:pathLst>
                <a:path w="5045" h="5251" extrusionOk="0">
                  <a:moveTo>
                    <a:pt x="2488" y="2808"/>
                  </a:moveTo>
                  <a:cubicBezTo>
                    <a:pt x="2488" y="2808"/>
                    <a:pt x="2488" y="2831"/>
                    <a:pt x="2488" y="2831"/>
                  </a:cubicBezTo>
                  <a:cubicBezTo>
                    <a:pt x="2465" y="2831"/>
                    <a:pt x="2465" y="2853"/>
                    <a:pt x="2443" y="2853"/>
                  </a:cubicBezTo>
                  <a:lnTo>
                    <a:pt x="2465" y="2853"/>
                  </a:lnTo>
                  <a:cubicBezTo>
                    <a:pt x="2397" y="2899"/>
                    <a:pt x="2351" y="2945"/>
                    <a:pt x="2306" y="3013"/>
                  </a:cubicBezTo>
                  <a:cubicBezTo>
                    <a:pt x="2306" y="3013"/>
                    <a:pt x="2306" y="3013"/>
                    <a:pt x="2306" y="2990"/>
                  </a:cubicBezTo>
                  <a:cubicBezTo>
                    <a:pt x="2328" y="2968"/>
                    <a:pt x="2351" y="2945"/>
                    <a:pt x="2351" y="2922"/>
                  </a:cubicBezTo>
                  <a:cubicBezTo>
                    <a:pt x="2374" y="2922"/>
                    <a:pt x="2374" y="2899"/>
                    <a:pt x="2397" y="2899"/>
                  </a:cubicBezTo>
                  <a:cubicBezTo>
                    <a:pt x="2397" y="2876"/>
                    <a:pt x="2397" y="2876"/>
                    <a:pt x="2397" y="2876"/>
                  </a:cubicBezTo>
                  <a:cubicBezTo>
                    <a:pt x="2443" y="2853"/>
                    <a:pt x="2465" y="2831"/>
                    <a:pt x="2488" y="2808"/>
                  </a:cubicBezTo>
                  <a:close/>
                  <a:moveTo>
                    <a:pt x="4953" y="0"/>
                  </a:moveTo>
                  <a:cubicBezTo>
                    <a:pt x="4930" y="0"/>
                    <a:pt x="4908" y="23"/>
                    <a:pt x="4908" y="46"/>
                  </a:cubicBezTo>
                  <a:cubicBezTo>
                    <a:pt x="4794" y="206"/>
                    <a:pt x="4679" y="343"/>
                    <a:pt x="4565" y="502"/>
                  </a:cubicBezTo>
                  <a:cubicBezTo>
                    <a:pt x="4520" y="571"/>
                    <a:pt x="4474" y="639"/>
                    <a:pt x="4405" y="708"/>
                  </a:cubicBezTo>
                  <a:cubicBezTo>
                    <a:pt x="4360" y="776"/>
                    <a:pt x="4291" y="845"/>
                    <a:pt x="4246" y="913"/>
                  </a:cubicBezTo>
                  <a:cubicBezTo>
                    <a:pt x="4177" y="982"/>
                    <a:pt x="4109" y="1050"/>
                    <a:pt x="4063" y="1119"/>
                  </a:cubicBezTo>
                  <a:cubicBezTo>
                    <a:pt x="3995" y="1187"/>
                    <a:pt x="3949" y="1278"/>
                    <a:pt x="3881" y="1347"/>
                  </a:cubicBezTo>
                  <a:cubicBezTo>
                    <a:pt x="3858" y="1393"/>
                    <a:pt x="3812" y="1415"/>
                    <a:pt x="3789" y="1461"/>
                  </a:cubicBezTo>
                  <a:cubicBezTo>
                    <a:pt x="3766" y="1438"/>
                    <a:pt x="3721" y="1438"/>
                    <a:pt x="3698" y="1438"/>
                  </a:cubicBezTo>
                  <a:cubicBezTo>
                    <a:pt x="3675" y="1461"/>
                    <a:pt x="3652" y="1461"/>
                    <a:pt x="3629" y="1484"/>
                  </a:cubicBezTo>
                  <a:cubicBezTo>
                    <a:pt x="3607" y="1484"/>
                    <a:pt x="3607" y="1507"/>
                    <a:pt x="3584" y="1507"/>
                  </a:cubicBezTo>
                  <a:cubicBezTo>
                    <a:pt x="3561" y="1530"/>
                    <a:pt x="3538" y="1552"/>
                    <a:pt x="3515" y="1575"/>
                  </a:cubicBezTo>
                  <a:lnTo>
                    <a:pt x="3356" y="1758"/>
                  </a:lnTo>
                  <a:cubicBezTo>
                    <a:pt x="3356" y="1758"/>
                    <a:pt x="3333" y="1781"/>
                    <a:pt x="3333" y="1781"/>
                  </a:cubicBezTo>
                  <a:lnTo>
                    <a:pt x="3310" y="1781"/>
                  </a:lnTo>
                  <a:cubicBezTo>
                    <a:pt x="3287" y="1781"/>
                    <a:pt x="3241" y="1803"/>
                    <a:pt x="3219" y="1803"/>
                  </a:cubicBezTo>
                  <a:cubicBezTo>
                    <a:pt x="3196" y="1826"/>
                    <a:pt x="3173" y="1849"/>
                    <a:pt x="3150" y="1872"/>
                  </a:cubicBezTo>
                  <a:cubicBezTo>
                    <a:pt x="3127" y="1895"/>
                    <a:pt x="3104" y="1918"/>
                    <a:pt x="3082" y="1940"/>
                  </a:cubicBezTo>
                  <a:cubicBezTo>
                    <a:pt x="3036" y="1986"/>
                    <a:pt x="2990" y="2032"/>
                    <a:pt x="2922" y="2077"/>
                  </a:cubicBezTo>
                  <a:cubicBezTo>
                    <a:pt x="2831" y="2169"/>
                    <a:pt x="2739" y="2237"/>
                    <a:pt x="2625" y="2328"/>
                  </a:cubicBezTo>
                  <a:cubicBezTo>
                    <a:pt x="2625" y="2328"/>
                    <a:pt x="2602" y="2351"/>
                    <a:pt x="2602" y="2351"/>
                  </a:cubicBezTo>
                  <a:cubicBezTo>
                    <a:pt x="2590" y="2348"/>
                    <a:pt x="2577" y="2347"/>
                    <a:pt x="2565" y="2347"/>
                  </a:cubicBezTo>
                  <a:cubicBezTo>
                    <a:pt x="2486" y="2347"/>
                    <a:pt x="2410" y="2403"/>
                    <a:pt x="2351" y="2443"/>
                  </a:cubicBezTo>
                  <a:cubicBezTo>
                    <a:pt x="2306" y="2465"/>
                    <a:pt x="2260" y="2488"/>
                    <a:pt x="2214" y="2534"/>
                  </a:cubicBezTo>
                  <a:cubicBezTo>
                    <a:pt x="2169" y="2557"/>
                    <a:pt x="2146" y="2579"/>
                    <a:pt x="2100" y="2602"/>
                  </a:cubicBezTo>
                  <a:cubicBezTo>
                    <a:pt x="2100" y="2602"/>
                    <a:pt x="2077" y="2625"/>
                    <a:pt x="2054" y="2625"/>
                  </a:cubicBezTo>
                  <a:cubicBezTo>
                    <a:pt x="2032" y="2648"/>
                    <a:pt x="2009" y="2671"/>
                    <a:pt x="1963" y="2694"/>
                  </a:cubicBezTo>
                  <a:cubicBezTo>
                    <a:pt x="1918" y="2716"/>
                    <a:pt x="1872" y="2739"/>
                    <a:pt x="1826" y="2785"/>
                  </a:cubicBezTo>
                  <a:cubicBezTo>
                    <a:pt x="1803" y="2785"/>
                    <a:pt x="1781" y="2785"/>
                    <a:pt x="1781" y="2808"/>
                  </a:cubicBezTo>
                  <a:cubicBezTo>
                    <a:pt x="1758" y="2762"/>
                    <a:pt x="1712" y="2739"/>
                    <a:pt x="1689" y="2739"/>
                  </a:cubicBezTo>
                  <a:cubicBezTo>
                    <a:pt x="1674" y="2739"/>
                    <a:pt x="1659" y="2729"/>
                    <a:pt x="1637" y="2729"/>
                  </a:cubicBezTo>
                  <a:cubicBezTo>
                    <a:pt x="1626" y="2729"/>
                    <a:pt x="1613" y="2732"/>
                    <a:pt x="1598" y="2739"/>
                  </a:cubicBezTo>
                  <a:cubicBezTo>
                    <a:pt x="1575" y="2739"/>
                    <a:pt x="1552" y="2739"/>
                    <a:pt x="1530" y="2762"/>
                  </a:cubicBezTo>
                  <a:cubicBezTo>
                    <a:pt x="1461" y="2808"/>
                    <a:pt x="1438" y="2853"/>
                    <a:pt x="1393" y="2899"/>
                  </a:cubicBezTo>
                  <a:cubicBezTo>
                    <a:pt x="1370" y="2945"/>
                    <a:pt x="1347" y="2990"/>
                    <a:pt x="1301" y="3036"/>
                  </a:cubicBezTo>
                  <a:cubicBezTo>
                    <a:pt x="1256" y="3127"/>
                    <a:pt x="1210" y="3196"/>
                    <a:pt x="1164" y="3264"/>
                  </a:cubicBezTo>
                  <a:cubicBezTo>
                    <a:pt x="1096" y="3356"/>
                    <a:pt x="1050" y="3424"/>
                    <a:pt x="1005" y="3515"/>
                  </a:cubicBezTo>
                  <a:cubicBezTo>
                    <a:pt x="959" y="3607"/>
                    <a:pt x="913" y="3675"/>
                    <a:pt x="868" y="3766"/>
                  </a:cubicBezTo>
                  <a:cubicBezTo>
                    <a:pt x="799" y="3835"/>
                    <a:pt x="753" y="3926"/>
                    <a:pt x="685" y="4017"/>
                  </a:cubicBezTo>
                  <a:cubicBezTo>
                    <a:pt x="639" y="4109"/>
                    <a:pt x="594" y="4177"/>
                    <a:pt x="525" y="4269"/>
                  </a:cubicBezTo>
                  <a:cubicBezTo>
                    <a:pt x="411" y="4428"/>
                    <a:pt x="297" y="4588"/>
                    <a:pt x="183" y="4748"/>
                  </a:cubicBezTo>
                  <a:cubicBezTo>
                    <a:pt x="137" y="4794"/>
                    <a:pt x="114" y="4816"/>
                    <a:pt x="92" y="4862"/>
                  </a:cubicBezTo>
                  <a:cubicBezTo>
                    <a:pt x="46" y="4908"/>
                    <a:pt x="23" y="4953"/>
                    <a:pt x="0" y="5022"/>
                  </a:cubicBezTo>
                  <a:cubicBezTo>
                    <a:pt x="0" y="5090"/>
                    <a:pt x="46" y="5182"/>
                    <a:pt x="137" y="5204"/>
                  </a:cubicBezTo>
                  <a:cubicBezTo>
                    <a:pt x="160" y="5227"/>
                    <a:pt x="206" y="5227"/>
                    <a:pt x="251" y="5227"/>
                  </a:cubicBezTo>
                  <a:cubicBezTo>
                    <a:pt x="297" y="5227"/>
                    <a:pt x="320" y="5250"/>
                    <a:pt x="365" y="5250"/>
                  </a:cubicBezTo>
                  <a:cubicBezTo>
                    <a:pt x="457" y="5250"/>
                    <a:pt x="571" y="5227"/>
                    <a:pt x="662" y="5227"/>
                  </a:cubicBezTo>
                  <a:cubicBezTo>
                    <a:pt x="753" y="5204"/>
                    <a:pt x="845" y="5182"/>
                    <a:pt x="936" y="5182"/>
                  </a:cubicBezTo>
                  <a:cubicBezTo>
                    <a:pt x="1005" y="5182"/>
                    <a:pt x="1050" y="5159"/>
                    <a:pt x="1119" y="5136"/>
                  </a:cubicBezTo>
                  <a:cubicBezTo>
                    <a:pt x="1187" y="5113"/>
                    <a:pt x="1256" y="5067"/>
                    <a:pt x="1301" y="5022"/>
                  </a:cubicBezTo>
                  <a:cubicBezTo>
                    <a:pt x="1370" y="4976"/>
                    <a:pt x="1415" y="4930"/>
                    <a:pt x="1438" y="4862"/>
                  </a:cubicBezTo>
                  <a:cubicBezTo>
                    <a:pt x="1484" y="4771"/>
                    <a:pt x="1530" y="4702"/>
                    <a:pt x="1552" y="4634"/>
                  </a:cubicBezTo>
                  <a:cubicBezTo>
                    <a:pt x="1644" y="4497"/>
                    <a:pt x="1712" y="4360"/>
                    <a:pt x="1803" y="4246"/>
                  </a:cubicBezTo>
                  <a:cubicBezTo>
                    <a:pt x="1918" y="4086"/>
                    <a:pt x="2032" y="3949"/>
                    <a:pt x="2146" y="3812"/>
                  </a:cubicBezTo>
                  <a:cubicBezTo>
                    <a:pt x="2237" y="3652"/>
                    <a:pt x="2351" y="3515"/>
                    <a:pt x="2465" y="3401"/>
                  </a:cubicBezTo>
                  <a:cubicBezTo>
                    <a:pt x="2579" y="3264"/>
                    <a:pt x="2694" y="3150"/>
                    <a:pt x="2808" y="3013"/>
                  </a:cubicBezTo>
                  <a:cubicBezTo>
                    <a:pt x="2831" y="3013"/>
                    <a:pt x="2831" y="2990"/>
                    <a:pt x="2853" y="2968"/>
                  </a:cubicBezTo>
                  <a:cubicBezTo>
                    <a:pt x="2990" y="2831"/>
                    <a:pt x="3127" y="2694"/>
                    <a:pt x="3264" y="2534"/>
                  </a:cubicBezTo>
                  <a:cubicBezTo>
                    <a:pt x="3378" y="2420"/>
                    <a:pt x="3515" y="2283"/>
                    <a:pt x="3629" y="2146"/>
                  </a:cubicBezTo>
                  <a:cubicBezTo>
                    <a:pt x="3744" y="2009"/>
                    <a:pt x="3858" y="1849"/>
                    <a:pt x="3972" y="1712"/>
                  </a:cubicBezTo>
                  <a:cubicBezTo>
                    <a:pt x="4086" y="1575"/>
                    <a:pt x="4177" y="1415"/>
                    <a:pt x="4269" y="1278"/>
                  </a:cubicBezTo>
                  <a:cubicBezTo>
                    <a:pt x="4337" y="1164"/>
                    <a:pt x="4405" y="1096"/>
                    <a:pt x="4451" y="982"/>
                  </a:cubicBezTo>
                  <a:cubicBezTo>
                    <a:pt x="4520" y="890"/>
                    <a:pt x="4588" y="799"/>
                    <a:pt x="4634" y="708"/>
                  </a:cubicBezTo>
                  <a:cubicBezTo>
                    <a:pt x="4771" y="502"/>
                    <a:pt x="4908" y="320"/>
                    <a:pt x="5022" y="114"/>
                  </a:cubicBezTo>
                  <a:cubicBezTo>
                    <a:pt x="5045" y="92"/>
                    <a:pt x="5045" y="46"/>
                    <a:pt x="4999" y="23"/>
                  </a:cubicBezTo>
                  <a:cubicBezTo>
                    <a:pt x="4999" y="23"/>
                    <a:pt x="4976" y="0"/>
                    <a:pt x="4953"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24"/>
            <p:cNvSpPr/>
            <p:nvPr/>
          </p:nvSpPr>
          <p:spPr>
            <a:xfrm>
              <a:off x="6677700" y="2313950"/>
              <a:ext cx="152375" cy="234150"/>
            </a:xfrm>
            <a:custGeom>
              <a:avLst/>
              <a:gdLst/>
              <a:ahLst/>
              <a:cxnLst/>
              <a:rect l="l" t="t" r="r" b="b"/>
              <a:pathLst>
                <a:path w="6095" h="9366" extrusionOk="0">
                  <a:moveTo>
                    <a:pt x="199" y="8744"/>
                  </a:moveTo>
                  <a:cubicBezTo>
                    <a:pt x="193" y="8746"/>
                    <a:pt x="184" y="8751"/>
                    <a:pt x="183" y="8764"/>
                  </a:cubicBezTo>
                  <a:lnTo>
                    <a:pt x="183" y="8764"/>
                  </a:lnTo>
                  <a:cubicBezTo>
                    <a:pt x="189" y="8757"/>
                    <a:pt x="194" y="8751"/>
                    <a:pt x="199" y="8744"/>
                  </a:cubicBezTo>
                  <a:close/>
                  <a:moveTo>
                    <a:pt x="5981" y="1"/>
                  </a:moveTo>
                  <a:cubicBezTo>
                    <a:pt x="5935" y="1"/>
                    <a:pt x="5890" y="24"/>
                    <a:pt x="5890" y="69"/>
                  </a:cubicBezTo>
                  <a:cubicBezTo>
                    <a:pt x="5844" y="184"/>
                    <a:pt x="5798" y="320"/>
                    <a:pt x="5753" y="435"/>
                  </a:cubicBezTo>
                  <a:cubicBezTo>
                    <a:pt x="5684" y="572"/>
                    <a:pt x="5638" y="709"/>
                    <a:pt x="5570" y="845"/>
                  </a:cubicBezTo>
                  <a:cubicBezTo>
                    <a:pt x="5433" y="1119"/>
                    <a:pt x="5296" y="1370"/>
                    <a:pt x="5136" y="1644"/>
                  </a:cubicBezTo>
                  <a:cubicBezTo>
                    <a:pt x="5098" y="1720"/>
                    <a:pt x="5060" y="1797"/>
                    <a:pt x="5022" y="1873"/>
                  </a:cubicBezTo>
                  <a:cubicBezTo>
                    <a:pt x="4931" y="2032"/>
                    <a:pt x="4840" y="2169"/>
                    <a:pt x="4748" y="2329"/>
                  </a:cubicBezTo>
                  <a:cubicBezTo>
                    <a:pt x="4634" y="2489"/>
                    <a:pt x="4543" y="2649"/>
                    <a:pt x="4452" y="2808"/>
                  </a:cubicBezTo>
                  <a:cubicBezTo>
                    <a:pt x="4246" y="3151"/>
                    <a:pt x="4041" y="3470"/>
                    <a:pt x="3812" y="3790"/>
                  </a:cubicBezTo>
                  <a:cubicBezTo>
                    <a:pt x="3767" y="3881"/>
                    <a:pt x="3698" y="3950"/>
                    <a:pt x="3653" y="4041"/>
                  </a:cubicBezTo>
                  <a:cubicBezTo>
                    <a:pt x="3607" y="4132"/>
                    <a:pt x="3539" y="4201"/>
                    <a:pt x="3470" y="4292"/>
                  </a:cubicBezTo>
                  <a:cubicBezTo>
                    <a:pt x="3424" y="4361"/>
                    <a:pt x="3379" y="4452"/>
                    <a:pt x="3310" y="4543"/>
                  </a:cubicBezTo>
                  <a:cubicBezTo>
                    <a:pt x="3265" y="4612"/>
                    <a:pt x="3196" y="4680"/>
                    <a:pt x="3150" y="4771"/>
                  </a:cubicBezTo>
                  <a:cubicBezTo>
                    <a:pt x="3082" y="4840"/>
                    <a:pt x="3036" y="4931"/>
                    <a:pt x="2991" y="5000"/>
                  </a:cubicBezTo>
                  <a:cubicBezTo>
                    <a:pt x="2922" y="5091"/>
                    <a:pt x="2877" y="5159"/>
                    <a:pt x="2808" y="5228"/>
                  </a:cubicBezTo>
                  <a:cubicBezTo>
                    <a:pt x="2717" y="5388"/>
                    <a:pt x="2603" y="5547"/>
                    <a:pt x="2489" y="5684"/>
                  </a:cubicBezTo>
                  <a:cubicBezTo>
                    <a:pt x="2374" y="5844"/>
                    <a:pt x="2260" y="6004"/>
                    <a:pt x="2146" y="6164"/>
                  </a:cubicBezTo>
                  <a:cubicBezTo>
                    <a:pt x="2032" y="6324"/>
                    <a:pt x="1918" y="6460"/>
                    <a:pt x="1804" y="6620"/>
                  </a:cubicBezTo>
                  <a:cubicBezTo>
                    <a:pt x="1735" y="6689"/>
                    <a:pt x="1667" y="6780"/>
                    <a:pt x="1621" y="6871"/>
                  </a:cubicBezTo>
                  <a:cubicBezTo>
                    <a:pt x="1553" y="6940"/>
                    <a:pt x="1507" y="7031"/>
                    <a:pt x="1439" y="7100"/>
                  </a:cubicBezTo>
                  <a:cubicBezTo>
                    <a:pt x="1324" y="7259"/>
                    <a:pt x="1210" y="7419"/>
                    <a:pt x="1096" y="7556"/>
                  </a:cubicBezTo>
                  <a:lnTo>
                    <a:pt x="617" y="8195"/>
                  </a:lnTo>
                  <a:lnTo>
                    <a:pt x="389" y="8469"/>
                  </a:lnTo>
                  <a:cubicBezTo>
                    <a:pt x="366" y="8538"/>
                    <a:pt x="320" y="8583"/>
                    <a:pt x="274" y="8652"/>
                  </a:cubicBezTo>
                  <a:cubicBezTo>
                    <a:pt x="244" y="8683"/>
                    <a:pt x="223" y="8713"/>
                    <a:pt x="199" y="8744"/>
                  </a:cubicBezTo>
                  <a:lnTo>
                    <a:pt x="199" y="8744"/>
                  </a:lnTo>
                  <a:cubicBezTo>
                    <a:pt x="203" y="8743"/>
                    <a:pt x="206" y="8743"/>
                    <a:pt x="206" y="8743"/>
                  </a:cubicBezTo>
                  <a:lnTo>
                    <a:pt x="206" y="8743"/>
                  </a:lnTo>
                  <a:lnTo>
                    <a:pt x="183" y="8766"/>
                  </a:lnTo>
                  <a:cubicBezTo>
                    <a:pt x="183" y="8765"/>
                    <a:pt x="183" y="8764"/>
                    <a:pt x="183" y="8764"/>
                  </a:cubicBezTo>
                  <a:lnTo>
                    <a:pt x="183" y="8764"/>
                  </a:lnTo>
                  <a:cubicBezTo>
                    <a:pt x="176" y="8772"/>
                    <a:pt x="169" y="8780"/>
                    <a:pt x="160" y="8789"/>
                  </a:cubicBezTo>
                  <a:cubicBezTo>
                    <a:pt x="138" y="8811"/>
                    <a:pt x="138" y="8811"/>
                    <a:pt x="115" y="8857"/>
                  </a:cubicBezTo>
                  <a:cubicBezTo>
                    <a:pt x="92" y="8880"/>
                    <a:pt x="92" y="8880"/>
                    <a:pt x="69" y="8880"/>
                  </a:cubicBezTo>
                  <a:cubicBezTo>
                    <a:pt x="69" y="8903"/>
                    <a:pt x="46" y="8903"/>
                    <a:pt x="46" y="8926"/>
                  </a:cubicBezTo>
                  <a:cubicBezTo>
                    <a:pt x="23" y="8948"/>
                    <a:pt x="1" y="8994"/>
                    <a:pt x="1" y="9017"/>
                  </a:cubicBezTo>
                  <a:cubicBezTo>
                    <a:pt x="1" y="9085"/>
                    <a:pt x="46" y="9108"/>
                    <a:pt x="92" y="9131"/>
                  </a:cubicBezTo>
                  <a:cubicBezTo>
                    <a:pt x="115" y="9154"/>
                    <a:pt x="138" y="9154"/>
                    <a:pt x="160" y="9154"/>
                  </a:cubicBezTo>
                  <a:cubicBezTo>
                    <a:pt x="183" y="9154"/>
                    <a:pt x="229" y="9177"/>
                    <a:pt x="252" y="9177"/>
                  </a:cubicBezTo>
                  <a:cubicBezTo>
                    <a:pt x="343" y="9222"/>
                    <a:pt x="411" y="9245"/>
                    <a:pt x="480" y="9291"/>
                  </a:cubicBezTo>
                  <a:cubicBezTo>
                    <a:pt x="526" y="9314"/>
                    <a:pt x="548" y="9314"/>
                    <a:pt x="594" y="9314"/>
                  </a:cubicBezTo>
                  <a:cubicBezTo>
                    <a:pt x="617" y="9336"/>
                    <a:pt x="663" y="9359"/>
                    <a:pt x="708" y="9359"/>
                  </a:cubicBezTo>
                  <a:cubicBezTo>
                    <a:pt x="724" y="9363"/>
                    <a:pt x="740" y="9365"/>
                    <a:pt x="755" y="9365"/>
                  </a:cubicBezTo>
                  <a:cubicBezTo>
                    <a:pt x="829" y="9365"/>
                    <a:pt x="899" y="9321"/>
                    <a:pt x="936" y="9245"/>
                  </a:cubicBezTo>
                  <a:cubicBezTo>
                    <a:pt x="982" y="9200"/>
                    <a:pt x="1005" y="9131"/>
                    <a:pt x="1051" y="9085"/>
                  </a:cubicBezTo>
                  <a:cubicBezTo>
                    <a:pt x="1096" y="9017"/>
                    <a:pt x="1142" y="8971"/>
                    <a:pt x="1188" y="8903"/>
                  </a:cubicBezTo>
                  <a:cubicBezTo>
                    <a:pt x="1233" y="8811"/>
                    <a:pt x="1302" y="8720"/>
                    <a:pt x="1370" y="8629"/>
                  </a:cubicBezTo>
                  <a:cubicBezTo>
                    <a:pt x="1393" y="8652"/>
                    <a:pt x="1416" y="8652"/>
                    <a:pt x="1439" y="8652"/>
                  </a:cubicBezTo>
                  <a:cubicBezTo>
                    <a:pt x="1461" y="8652"/>
                    <a:pt x="1484" y="8629"/>
                    <a:pt x="1484" y="8629"/>
                  </a:cubicBezTo>
                  <a:cubicBezTo>
                    <a:pt x="1530" y="8629"/>
                    <a:pt x="1553" y="8606"/>
                    <a:pt x="1576" y="8583"/>
                  </a:cubicBezTo>
                  <a:cubicBezTo>
                    <a:pt x="1621" y="8515"/>
                    <a:pt x="1667" y="8469"/>
                    <a:pt x="1712" y="8401"/>
                  </a:cubicBezTo>
                  <a:cubicBezTo>
                    <a:pt x="1735" y="8355"/>
                    <a:pt x="1758" y="8332"/>
                    <a:pt x="1804" y="8287"/>
                  </a:cubicBezTo>
                  <a:cubicBezTo>
                    <a:pt x="1849" y="8218"/>
                    <a:pt x="1918" y="8127"/>
                    <a:pt x="1964" y="8058"/>
                  </a:cubicBezTo>
                  <a:cubicBezTo>
                    <a:pt x="2032" y="7967"/>
                    <a:pt x="2101" y="7853"/>
                    <a:pt x="2169" y="7762"/>
                  </a:cubicBezTo>
                  <a:cubicBezTo>
                    <a:pt x="2237" y="7670"/>
                    <a:pt x="2283" y="7579"/>
                    <a:pt x="2352" y="7488"/>
                  </a:cubicBezTo>
                  <a:cubicBezTo>
                    <a:pt x="2397" y="7396"/>
                    <a:pt x="2466" y="7305"/>
                    <a:pt x="2511" y="7214"/>
                  </a:cubicBezTo>
                  <a:cubicBezTo>
                    <a:pt x="2557" y="7145"/>
                    <a:pt x="2625" y="7054"/>
                    <a:pt x="2671" y="6985"/>
                  </a:cubicBezTo>
                  <a:cubicBezTo>
                    <a:pt x="2785" y="6780"/>
                    <a:pt x="2899" y="6597"/>
                    <a:pt x="2991" y="6392"/>
                  </a:cubicBezTo>
                  <a:cubicBezTo>
                    <a:pt x="3036" y="6324"/>
                    <a:pt x="3082" y="6232"/>
                    <a:pt x="3128" y="6164"/>
                  </a:cubicBezTo>
                  <a:cubicBezTo>
                    <a:pt x="3173" y="6095"/>
                    <a:pt x="3219" y="6027"/>
                    <a:pt x="3265" y="5958"/>
                  </a:cubicBezTo>
                  <a:cubicBezTo>
                    <a:pt x="3333" y="5844"/>
                    <a:pt x="3402" y="5753"/>
                    <a:pt x="3470" y="5662"/>
                  </a:cubicBezTo>
                  <a:cubicBezTo>
                    <a:pt x="3539" y="5570"/>
                    <a:pt x="3516" y="5456"/>
                    <a:pt x="3447" y="5411"/>
                  </a:cubicBezTo>
                  <a:cubicBezTo>
                    <a:pt x="3409" y="5382"/>
                    <a:pt x="3367" y="5369"/>
                    <a:pt x="3327" y="5369"/>
                  </a:cubicBezTo>
                  <a:cubicBezTo>
                    <a:pt x="3272" y="5369"/>
                    <a:pt x="3223" y="5394"/>
                    <a:pt x="3196" y="5433"/>
                  </a:cubicBezTo>
                  <a:cubicBezTo>
                    <a:pt x="3105" y="5525"/>
                    <a:pt x="3036" y="5616"/>
                    <a:pt x="2968" y="5730"/>
                  </a:cubicBezTo>
                  <a:cubicBezTo>
                    <a:pt x="2945" y="5753"/>
                    <a:pt x="2922" y="5776"/>
                    <a:pt x="2899" y="5821"/>
                  </a:cubicBezTo>
                  <a:lnTo>
                    <a:pt x="2877" y="5821"/>
                  </a:lnTo>
                  <a:cubicBezTo>
                    <a:pt x="2968" y="5684"/>
                    <a:pt x="3059" y="5547"/>
                    <a:pt x="3150" y="5411"/>
                  </a:cubicBezTo>
                  <a:cubicBezTo>
                    <a:pt x="3219" y="5342"/>
                    <a:pt x="3265" y="5274"/>
                    <a:pt x="3310" y="5205"/>
                  </a:cubicBezTo>
                  <a:cubicBezTo>
                    <a:pt x="3379" y="5114"/>
                    <a:pt x="3424" y="5045"/>
                    <a:pt x="3493" y="4954"/>
                  </a:cubicBezTo>
                  <a:cubicBezTo>
                    <a:pt x="3539" y="4886"/>
                    <a:pt x="3607" y="4794"/>
                    <a:pt x="3653" y="4726"/>
                  </a:cubicBezTo>
                  <a:cubicBezTo>
                    <a:pt x="3721" y="4634"/>
                    <a:pt x="3767" y="4566"/>
                    <a:pt x="3835" y="4475"/>
                  </a:cubicBezTo>
                  <a:cubicBezTo>
                    <a:pt x="3949" y="4315"/>
                    <a:pt x="4041" y="4132"/>
                    <a:pt x="4155" y="3973"/>
                  </a:cubicBezTo>
                  <a:cubicBezTo>
                    <a:pt x="4269" y="3813"/>
                    <a:pt x="4383" y="3653"/>
                    <a:pt x="4474" y="3493"/>
                  </a:cubicBezTo>
                  <a:cubicBezTo>
                    <a:pt x="4604" y="3299"/>
                    <a:pt x="4713" y="3105"/>
                    <a:pt x="4840" y="2892"/>
                  </a:cubicBezTo>
                  <a:lnTo>
                    <a:pt x="4840" y="2892"/>
                  </a:lnTo>
                  <a:cubicBezTo>
                    <a:pt x="4840" y="2894"/>
                    <a:pt x="4840" y="2897"/>
                    <a:pt x="4840" y="2900"/>
                  </a:cubicBezTo>
                  <a:cubicBezTo>
                    <a:pt x="4931" y="2717"/>
                    <a:pt x="5045" y="2557"/>
                    <a:pt x="5136" y="2375"/>
                  </a:cubicBezTo>
                  <a:cubicBezTo>
                    <a:pt x="5228" y="2215"/>
                    <a:pt x="5319" y="2032"/>
                    <a:pt x="5410" y="1873"/>
                  </a:cubicBezTo>
                  <a:cubicBezTo>
                    <a:pt x="5501" y="1713"/>
                    <a:pt x="5570" y="1553"/>
                    <a:pt x="5661" y="1370"/>
                  </a:cubicBezTo>
                  <a:cubicBezTo>
                    <a:pt x="5730" y="1211"/>
                    <a:pt x="5798" y="1028"/>
                    <a:pt x="5867" y="845"/>
                  </a:cubicBezTo>
                  <a:cubicBezTo>
                    <a:pt x="5890" y="777"/>
                    <a:pt x="5912" y="709"/>
                    <a:pt x="5935" y="640"/>
                  </a:cubicBezTo>
                  <a:cubicBezTo>
                    <a:pt x="5958" y="572"/>
                    <a:pt x="5958" y="503"/>
                    <a:pt x="5981" y="435"/>
                  </a:cubicBezTo>
                  <a:cubicBezTo>
                    <a:pt x="5981" y="435"/>
                    <a:pt x="5981" y="435"/>
                    <a:pt x="5981" y="457"/>
                  </a:cubicBezTo>
                  <a:cubicBezTo>
                    <a:pt x="6004" y="412"/>
                    <a:pt x="6004" y="366"/>
                    <a:pt x="6004" y="320"/>
                  </a:cubicBezTo>
                  <a:lnTo>
                    <a:pt x="6004" y="366"/>
                  </a:lnTo>
                  <a:cubicBezTo>
                    <a:pt x="6026" y="275"/>
                    <a:pt x="6049" y="206"/>
                    <a:pt x="6072" y="138"/>
                  </a:cubicBezTo>
                  <a:cubicBezTo>
                    <a:pt x="6095" y="92"/>
                    <a:pt x="6072" y="24"/>
                    <a:pt x="6026"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24"/>
            <p:cNvSpPr/>
            <p:nvPr/>
          </p:nvSpPr>
          <p:spPr>
            <a:xfrm>
              <a:off x="6751875" y="2319100"/>
              <a:ext cx="84475" cy="144625"/>
            </a:xfrm>
            <a:custGeom>
              <a:avLst/>
              <a:gdLst/>
              <a:ahLst/>
              <a:cxnLst/>
              <a:rect l="l" t="t" r="r" b="b"/>
              <a:pathLst>
                <a:path w="3379" h="5785" extrusionOk="0">
                  <a:moveTo>
                    <a:pt x="3128" y="0"/>
                  </a:moveTo>
                  <a:lnTo>
                    <a:pt x="3082" y="23"/>
                  </a:lnTo>
                  <a:cubicBezTo>
                    <a:pt x="3059" y="23"/>
                    <a:pt x="3059" y="46"/>
                    <a:pt x="3037" y="69"/>
                  </a:cubicBezTo>
                  <a:cubicBezTo>
                    <a:pt x="3037" y="69"/>
                    <a:pt x="3037" y="69"/>
                    <a:pt x="3037" y="92"/>
                  </a:cubicBezTo>
                  <a:lnTo>
                    <a:pt x="3014" y="92"/>
                  </a:lnTo>
                  <a:cubicBezTo>
                    <a:pt x="3014" y="114"/>
                    <a:pt x="2991" y="137"/>
                    <a:pt x="2991" y="137"/>
                  </a:cubicBezTo>
                  <a:cubicBezTo>
                    <a:pt x="2991" y="160"/>
                    <a:pt x="2968" y="183"/>
                    <a:pt x="2968" y="229"/>
                  </a:cubicBezTo>
                  <a:cubicBezTo>
                    <a:pt x="2945" y="274"/>
                    <a:pt x="2923" y="320"/>
                    <a:pt x="2900" y="366"/>
                  </a:cubicBezTo>
                  <a:cubicBezTo>
                    <a:pt x="2900" y="388"/>
                    <a:pt x="2900" y="411"/>
                    <a:pt x="2877" y="434"/>
                  </a:cubicBezTo>
                  <a:cubicBezTo>
                    <a:pt x="2877" y="480"/>
                    <a:pt x="2854" y="503"/>
                    <a:pt x="2854" y="548"/>
                  </a:cubicBezTo>
                  <a:cubicBezTo>
                    <a:pt x="2854" y="571"/>
                    <a:pt x="2854" y="594"/>
                    <a:pt x="2877" y="594"/>
                  </a:cubicBezTo>
                  <a:cubicBezTo>
                    <a:pt x="2877" y="617"/>
                    <a:pt x="2877" y="617"/>
                    <a:pt x="2900" y="617"/>
                  </a:cubicBezTo>
                  <a:cubicBezTo>
                    <a:pt x="2877" y="639"/>
                    <a:pt x="2877" y="685"/>
                    <a:pt x="2854" y="708"/>
                  </a:cubicBezTo>
                  <a:cubicBezTo>
                    <a:pt x="2854" y="708"/>
                    <a:pt x="2854" y="731"/>
                    <a:pt x="2854" y="731"/>
                  </a:cubicBezTo>
                  <a:cubicBezTo>
                    <a:pt x="2786" y="822"/>
                    <a:pt x="2740" y="936"/>
                    <a:pt x="2694" y="1028"/>
                  </a:cubicBezTo>
                  <a:cubicBezTo>
                    <a:pt x="2649" y="1096"/>
                    <a:pt x="2603" y="1187"/>
                    <a:pt x="2557" y="1256"/>
                  </a:cubicBezTo>
                  <a:cubicBezTo>
                    <a:pt x="2466" y="1438"/>
                    <a:pt x="2375" y="1598"/>
                    <a:pt x="2283" y="1781"/>
                  </a:cubicBezTo>
                  <a:cubicBezTo>
                    <a:pt x="2283" y="1781"/>
                    <a:pt x="2283" y="1758"/>
                    <a:pt x="2283" y="1758"/>
                  </a:cubicBezTo>
                  <a:cubicBezTo>
                    <a:pt x="2261" y="1804"/>
                    <a:pt x="2238" y="1849"/>
                    <a:pt x="2215" y="1895"/>
                  </a:cubicBezTo>
                  <a:cubicBezTo>
                    <a:pt x="2192" y="1941"/>
                    <a:pt x="2146" y="1986"/>
                    <a:pt x="2124" y="2055"/>
                  </a:cubicBezTo>
                  <a:cubicBezTo>
                    <a:pt x="2124" y="2055"/>
                    <a:pt x="2101" y="2055"/>
                    <a:pt x="2101" y="2077"/>
                  </a:cubicBezTo>
                  <a:cubicBezTo>
                    <a:pt x="2078" y="2123"/>
                    <a:pt x="2032" y="2192"/>
                    <a:pt x="1987" y="2260"/>
                  </a:cubicBezTo>
                  <a:cubicBezTo>
                    <a:pt x="1987" y="2260"/>
                    <a:pt x="1987" y="2283"/>
                    <a:pt x="1964" y="2306"/>
                  </a:cubicBezTo>
                  <a:cubicBezTo>
                    <a:pt x="1964" y="2329"/>
                    <a:pt x="1941" y="2329"/>
                    <a:pt x="1941" y="2351"/>
                  </a:cubicBezTo>
                  <a:cubicBezTo>
                    <a:pt x="1827" y="2557"/>
                    <a:pt x="1690" y="2739"/>
                    <a:pt x="1576" y="2945"/>
                  </a:cubicBezTo>
                  <a:cubicBezTo>
                    <a:pt x="1462" y="3105"/>
                    <a:pt x="1348" y="3287"/>
                    <a:pt x="1233" y="3447"/>
                  </a:cubicBezTo>
                  <a:cubicBezTo>
                    <a:pt x="1119" y="3607"/>
                    <a:pt x="1005" y="3789"/>
                    <a:pt x="891" y="3949"/>
                  </a:cubicBezTo>
                  <a:cubicBezTo>
                    <a:pt x="754" y="4177"/>
                    <a:pt x="594" y="4383"/>
                    <a:pt x="435" y="4588"/>
                  </a:cubicBezTo>
                  <a:cubicBezTo>
                    <a:pt x="298" y="4794"/>
                    <a:pt x="161" y="4999"/>
                    <a:pt x="24" y="5205"/>
                  </a:cubicBezTo>
                  <a:cubicBezTo>
                    <a:pt x="24" y="5227"/>
                    <a:pt x="1" y="5273"/>
                    <a:pt x="1" y="5296"/>
                  </a:cubicBezTo>
                  <a:cubicBezTo>
                    <a:pt x="1" y="5319"/>
                    <a:pt x="1" y="5364"/>
                    <a:pt x="1" y="5387"/>
                  </a:cubicBezTo>
                  <a:cubicBezTo>
                    <a:pt x="24" y="5410"/>
                    <a:pt x="47" y="5433"/>
                    <a:pt x="69" y="5456"/>
                  </a:cubicBezTo>
                  <a:cubicBezTo>
                    <a:pt x="92" y="5478"/>
                    <a:pt x="115" y="5478"/>
                    <a:pt x="138" y="5478"/>
                  </a:cubicBezTo>
                  <a:cubicBezTo>
                    <a:pt x="115" y="5524"/>
                    <a:pt x="115" y="5547"/>
                    <a:pt x="92" y="5570"/>
                  </a:cubicBezTo>
                  <a:cubicBezTo>
                    <a:pt x="69" y="5593"/>
                    <a:pt x="69" y="5615"/>
                    <a:pt x="69" y="5638"/>
                  </a:cubicBezTo>
                  <a:cubicBezTo>
                    <a:pt x="92" y="5684"/>
                    <a:pt x="115" y="5730"/>
                    <a:pt x="138" y="5752"/>
                  </a:cubicBezTo>
                  <a:cubicBezTo>
                    <a:pt x="170" y="5768"/>
                    <a:pt x="191" y="5785"/>
                    <a:pt x="217" y="5785"/>
                  </a:cubicBezTo>
                  <a:cubicBezTo>
                    <a:pt x="227" y="5785"/>
                    <a:pt x="239" y="5782"/>
                    <a:pt x="252" y="5775"/>
                  </a:cubicBezTo>
                  <a:cubicBezTo>
                    <a:pt x="298" y="5775"/>
                    <a:pt x="343" y="5752"/>
                    <a:pt x="366" y="5730"/>
                  </a:cubicBezTo>
                  <a:cubicBezTo>
                    <a:pt x="412" y="5638"/>
                    <a:pt x="457" y="5570"/>
                    <a:pt x="503" y="5501"/>
                  </a:cubicBezTo>
                  <a:cubicBezTo>
                    <a:pt x="503" y="5478"/>
                    <a:pt x="526" y="5478"/>
                    <a:pt x="549" y="5456"/>
                  </a:cubicBezTo>
                  <a:cubicBezTo>
                    <a:pt x="617" y="5364"/>
                    <a:pt x="686" y="5273"/>
                    <a:pt x="754" y="5182"/>
                  </a:cubicBezTo>
                  <a:cubicBezTo>
                    <a:pt x="823" y="5090"/>
                    <a:pt x="868" y="4999"/>
                    <a:pt x="937" y="4931"/>
                  </a:cubicBezTo>
                  <a:cubicBezTo>
                    <a:pt x="1005" y="4839"/>
                    <a:pt x="1051" y="4748"/>
                    <a:pt x="1119" y="4657"/>
                  </a:cubicBezTo>
                  <a:cubicBezTo>
                    <a:pt x="1188" y="4565"/>
                    <a:pt x="1233" y="4474"/>
                    <a:pt x="1302" y="4406"/>
                  </a:cubicBezTo>
                  <a:cubicBezTo>
                    <a:pt x="1416" y="4223"/>
                    <a:pt x="1530" y="4040"/>
                    <a:pt x="1644" y="3858"/>
                  </a:cubicBezTo>
                  <a:lnTo>
                    <a:pt x="1690" y="3767"/>
                  </a:lnTo>
                  <a:cubicBezTo>
                    <a:pt x="1713" y="3744"/>
                    <a:pt x="1713" y="3721"/>
                    <a:pt x="1713" y="3721"/>
                  </a:cubicBezTo>
                  <a:cubicBezTo>
                    <a:pt x="1736" y="3675"/>
                    <a:pt x="1758" y="3652"/>
                    <a:pt x="1758" y="3630"/>
                  </a:cubicBezTo>
                  <a:cubicBezTo>
                    <a:pt x="1827" y="3515"/>
                    <a:pt x="1895" y="3401"/>
                    <a:pt x="1964" y="3287"/>
                  </a:cubicBezTo>
                  <a:cubicBezTo>
                    <a:pt x="1987" y="3219"/>
                    <a:pt x="2010" y="3173"/>
                    <a:pt x="2055" y="3127"/>
                  </a:cubicBezTo>
                  <a:cubicBezTo>
                    <a:pt x="2101" y="3013"/>
                    <a:pt x="2169" y="2922"/>
                    <a:pt x="2215" y="2831"/>
                  </a:cubicBezTo>
                  <a:cubicBezTo>
                    <a:pt x="2238" y="2808"/>
                    <a:pt x="2238" y="2785"/>
                    <a:pt x="2238" y="2762"/>
                  </a:cubicBezTo>
                  <a:cubicBezTo>
                    <a:pt x="2306" y="2671"/>
                    <a:pt x="2352" y="2557"/>
                    <a:pt x="2420" y="2465"/>
                  </a:cubicBezTo>
                  <a:cubicBezTo>
                    <a:pt x="2466" y="2374"/>
                    <a:pt x="2534" y="2260"/>
                    <a:pt x="2580" y="2169"/>
                  </a:cubicBezTo>
                  <a:cubicBezTo>
                    <a:pt x="2671" y="1986"/>
                    <a:pt x="2786" y="1804"/>
                    <a:pt x="2877" y="1621"/>
                  </a:cubicBezTo>
                  <a:cubicBezTo>
                    <a:pt x="2923" y="1575"/>
                    <a:pt x="2945" y="1507"/>
                    <a:pt x="2968" y="1461"/>
                  </a:cubicBezTo>
                  <a:cubicBezTo>
                    <a:pt x="2991" y="1416"/>
                    <a:pt x="3014" y="1370"/>
                    <a:pt x="3037" y="1301"/>
                  </a:cubicBezTo>
                  <a:cubicBezTo>
                    <a:pt x="3082" y="1210"/>
                    <a:pt x="3128" y="1119"/>
                    <a:pt x="3174" y="1028"/>
                  </a:cubicBezTo>
                  <a:cubicBezTo>
                    <a:pt x="3219" y="936"/>
                    <a:pt x="3242" y="845"/>
                    <a:pt x="3288" y="754"/>
                  </a:cubicBezTo>
                  <a:cubicBezTo>
                    <a:pt x="3311" y="662"/>
                    <a:pt x="3333" y="594"/>
                    <a:pt x="3356" y="503"/>
                  </a:cubicBezTo>
                  <a:cubicBezTo>
                    <a:pt x="3379" y="434"/>
                    <a:pt x="3379" y="388"/>
                    <a:pt x="3379" y="320"/>
                  </a:cubicBezTo>
                  <a:cubicBezTo>
                    <a:pt x="3379" y="274"/>
                    <a:pt x="3356" y="206"/>
                    <a:pt x="3311" y="160"/>
                  </a:cubicBezTo>
                  <a:cubicBezTo>
                    <a:pt x="3311" y="137"/>
                    <a:pt x="3311" y="114"/>
                    <a:pt x="3288" y="69"/>
                  </a:cubicBezTo>
                  <a:cubicBezTo>
                    <a:pt x="3288" y="23"/>
                    <a:pt x="3242" y="0"/>
                    <a:pt x="3196"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24"/>
            <p:cNvSpPr/>
            <p:nvPr/>
          </p:nvSpPr>
          <p:spPr>
            <a:xfrm>
              <a:off x="6739900" y="2313400"/>
              <a:ext cx="87900" cy="151300"/>
            </a:xfrm>
            <a:custGeom>
              <a:avLst/>
              <a:gdLst/>
              <a:ahLst/>
              <a:cxnLst/>
              <a:rect l="l" t="t" r="r" b="b"/>
              <a:pathLst>
                <a:path w="3516" h="6052" extrusionOk="0">
                  <a:moveTo>
                    <a:pt x="3379" y="0"/>
                  </a:moveTo>
                  <a:cubicBezTo>
                    <a:pt x="3310" y="0"/>
                    <a:pt x="3265" y="23"/>
                    <a:pt x="3242" y="69"/>
                  </a:cubicBezTo>
                  <a:cubicBezTo>
                    <a:pt x="3150" y="251"/>
                    <a:pt x="3082" y="434"/>
                    <a:pt x="2991" y="616"/>
                  </a:cubicBezTo>
                  <a:cubicBezTo>
                    <a:pt x="2922" y="776"/>
                    <a:pt x="2854" y="913"/>
                    <a:pt x="2785" y="1073"/>
                  </a:cubicBezTo>
                  <a:cubicBezTo>
                    <a:pt x="2717" y="1256"/>
                    <a:pt x="2625" y="1415"/>
                    <a:pt x="2534" y="1575"/>
                  </a:cubicBezTo>
                  <a:cubicBezTo>
                    <a:pt x="2443" y="1758"/>
                    <a:pt x="2352" y="1917"/>
                    <a:pt x="2260" y="2100"/>
                  </a:cubicBezTo>
                  <a:cubicBezTo>
                    <a:pt x="2078" y="2420"/>
                    <a:pt x="1872" y="2739"/>
                    <a:pt x="1690" y="3082"/>
                  </a:cubicBezTo>
                  <a:cubicBezTo>
                    <a:pt x="1598" y="3241"/>
                    <a:pt x="1484" y="3401"/>
                    <a:pt x="1393" y="3561"/>
                  </a:cubicBezTo>
                  <a:cubicBezTo>
                    <a:pt x="1302" y="3721"/>
                    <a:pt x="1187" y="3880"/>
                    <a:pt x="1096" y="4040"/>
                  </a:cubicBezTo>
                  <a:cubicBezTo>
                    <a:pt x="1005" y="4177"/>
                    <a:pt x="914" y="4314"/>
                    <a:pt x="845" y="4451"/>
                  </a:cubicBezTo>
                  <a:cubicBezTo>
                    <a:pt x="754" y="4611"/>
                    <a:pt x="662" y="4748"/>
                    <a:pt x="571" y="4885"/>
                  </a:cubicBezTo>
                  <a:cubicBezTo>
                    <a:pt x="411" y="5159"/>
                    <a:pt x="274" y="5433"/>
                    <a:pt x="92" y="5684"/>
                  </a:cubicBezTo>
                  <a:cubicBezTo>
                    <a:pt x="69" y="5706"/>
                    <a:pt x="46" y="5729"/>
                    <a:pt x="46" y="5752"/>
                  </a:cubicBezTo>
                  <a:cubicBezTo>
                    <a:pt x="1" y="5775"/>
                    <a:pt x="1" y="5821"/>
                    <a:pt x="1" y="5866"/>
                  </a:cubicBezTo>
                  <a:cubicBezTo>
                    <a:pt x="1" y="5912"/>
                    <a:pt x="23" y="5958"/>
                    <a:pt x="46" y="6003"/>
                  </a:cubicBezTo>
                  <a:cubicBezTo>
                    <a:pt x="78" y="6035"/>
                    <a:pt x="120" y="6052"/>
                    <a:pt x="162" y="6052"/>
                  </a:cubicBezTo>
                  <a:cubicBezTo>
                    <a:pt x="211" y="6052"/>
                    <a:pt x="261" y="6029"/>
                    <a:pt x="297" y="5980"/>
                  </a:cubicBezTo>
                  <a:cubicBezTo>
                    <a:pt x="389" y="5889"/>
                    <a:pt x="480" y="5775"/>
                    <a:pt x="548" y="5661"/>
                  </a:cubicBezTo>
                  <a:cubicBezTo>
                    <a:pt x="617" y="5592"/>
                    <a:pt x="662" y="5501"/>
                    <a:pt x="708" y="5433"/>
                  </a:cubicBezTo>
                  <a:cubicBezTo>
                    <a:pt x="799" y="5250"/>
                    <a:pt x="914" y="5090"/>
                    <a:pt x="1005" y="4930"/>
                  </a:cubicBezTo>
                  <a:cubicBezTo>
                    <a:pt x="1096" y="4771"/>
                    <a:pt x="1210" y="4588"/>
                    <a:pt x="1324" y="4428"/>
                  </a:cubicBezTo>
                  <a:cubicBezTo>
                    <a:pt x="1416" y="4268"/>
                    <a:pt x="1530" y="4086"/>
                    <a:pt x="1621" y="3926"/>
                  </a:cubicBezTo>
                  <a:cubicBezTo>
                    <a:pt x="1735" y="3766"/>
                    <a:pt x="1827" y="3607"/>
                    <a:pt x="1918" y="3447"/>
                  </a:cubicBezTo>
                  <a:cubicBezTo>
                    <a:pt x="2009" y="3287"/>
                    <a:pt x="2100" y="3104"/>
                    <a:pt x="2192" y="2945"/>
                  </a:cubicBezTo>
                  <a:cubicBezTo>
                    <a:pt x="2283" y="2785"/>
                    <a:pt x="2374" y="2625"/>
                    <a:pt x="2466" y="2465"/>
                  </a:cubicBezTo>
                  <a:cubicBezTo>
                    <a:pt x="2580" y="2283"/>
                    <a:pt x="2648" y="2123"/>
                    <a:pt x="2740" y="1963"/>
                  </a:cubicBezTo>
                  <a:cubicBezTo>
                    <a:pt x="2808" y="1826"/>
                    <a:pt x="2877" y="1712"/>
                    <a:pt x="2922" y="1598"/>
                  </a:cubicBezTo>
                  <a:cubicBezTo>
                    <a:pt x="2991" y="1461"/>
                    <a:pt x="3036" y="1324"/>
                    <a:pt x="3082" y="1187"/>
                  </a:cubicBezTo>
                  <a:cubicBezTo>
                    <a:pt x="3173" y="982"/>
                    <a:pt x="3265" y="753"/>
                    <a:pt x="3333" y="525"/>
                  </a:cubicBezTo>
                  <a:cubicBezTo>
                    <a:pt x="3379" y="411"/>
                    <a:pt x="3424" y="297"/>
                    <a:pt x="3493" y="206"/>
                  </a:cubicBezTo>
                  <a:cubicBezTo>
                    <a:pt x="3516" y="137"/>
                    <a:pt x="3493" y="46"/>
                    <a:pt x="3424" y="23"/>
                  </a:cubicBezTo>
                  <a:cubicBezTo>
                    <a:pt x="3424" y="0"/>
                    <a:pt x="3402" y="0"/>
                    <a:pt x="3379"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24"/>
            <p:cNvSpPr/>
            <p:nvPr/>
          </p:nvSpPr>
          <p:spPr>
            <a:xfrm>
              <a:off x="6744475" y="2312825"/>
              <a:ext cx="81625" cy="151825"/>
            </a:xfrm>
            <a:custGeom>
              <a:avLst/>
              <a:gdLst/>
              <a:ahLst/>
              <a:cxnLst/>
              <a:rect l="l" t="t" r="r" b="b"/>
              <a:pathLst>
                <a:path w="3265" h="6073" extrusionOk="0">
                  <a:moveTo>
                    <a:pt x="3150" y="0"/>
                  </a:moveTo>
                  <a:cubicBezTo>
                    <a:pt x="3127" y="0"/>
                    <a:pt x="3082" y="23"/>
                    <a:pt x="3059" y="69"/>
                  </a:cubicBezTo>
                  <a:cubicBezTo>
                    <a:pt x="2990" y="251"/>
                    <a:pt x="2922" y="411"/>
                    <a:pt x="2830" y="594"/>
                  </a:cubicBezTo>
                  <a:cubicBezTo>
                    <a:pt x="2739" y="754"/>
                    <a:pt x="2648" y="913"/>
                    <a:pt x="2579" y="1073"/>
                  </a:cubicBezTo>
                  <a:cubicBezTo>
                    <a:pt x="2511" y="1233"/>
                    <a:pt x="2420" y="1393"/>
                    <a:pt x="2351" y="1552"/>
                  </a:cubicBezTo>
                  <a:cubicBezTo>
                    <a:pt x="2260" y="1712"/>
                    <a:pt x="2191" y="1849"/>
                    <a:pt x="2100" y="2009"/>
                  </a:cubicBezTo>
                  <a:cubicBezTo>
                    <a:pt x="2032" y="2169"/>
                    <a:pt x="1940" y="2351"/>
                    <a:pt x="1849" y="2511"/>
                  </a:cubicBezTo>
                  <a:cubicBezTo>
                    <a:pt x="1758" y="2671"/>
                    <a:pt x="1666" y="2853"/>
                    <a:pt x="1575" y="3013"/>
                  </a:cubicBezTo>
                  <a:cubicBezTo>
                    <a:pt x="1484" y="3196"/>
                    <a:pt x="1392" y="3356"/>
                    <a:pt x="1301" y="3538"/>
                  </a:cubicBezTo>
                  <a:cubicBezTo>
                    <a:pt x="1210" y="3698"/>
                    <a:pt x="1119" y="3858"/>
                    <a:pt x="1050" y="4018"/>
                  </a:cubicBezTo>
                  <a:cubicBezTo>
                    <a:pt x="890" y="4314"/>
                    <a:pt x="753" y="4611"/>
                    <a:pt x="571" y="4885"/>
                  </a:cubicBezTo>
                  <a:cubicBezTo>
                    <a:pt x="479" y="5045"/>
                    <a:pt x="388" y="5182"/>
                    <a:pt x="297" y="5341"/>
                  </a:cubicBezTo>
                  <a:cubicBezTo>
                    <a:pt x="206" y="5501"/>
                    <a:pt x="114" y="5684"/>
                    <a:pt x="46" y="5844"/>
                  </a:cubicBezTo>
                  <a:cubicBezTo>
                    <a:pt x="0" y="5935"/>
                    <a:pt x="23" y="6026"/>
                    <a:pt x="91" y="6049"/>
                  </a:cubicBezTo>
                  <a:cubicBezTo>
                    <a:pt x="124" y="6065"/>
                    <a:pt x="156" y="6073"/>
                    <a:pt x="186" y="6073"/>
                  </a:cubicBezTo>
                  <a:cubicBezTo>
                    <a:pt x="242" y="6073"/>
                    <a:pt x="290" y="6048"/>
                    <a:pt x="320" y="6003"/>
                  </a:cubicBezTo>
                  <a:cubicBezTo>
                    <a:pt x="365" y="5889"/>
                    <a:pt x="434" y="5775"/>
                    <a:pt x="502" y="5661"/>
                  </a:cubicBezTo>
                  <a:cubicBezTo>
                    <a:pt x="525" y="5615"/>
                    <a:pt x="548" y="5570"/>
                    <a:pt x="571" y="5547"/>
                  </a:cubicBezTo>
                  <a:cubicBezTo>
                    <a:pt x="594" y="5501"/>
                    <a:pt x="639" y="5456"/>
                    <a:pt x="662" y="5410"/>
                  </a:cubicBezTo>
                  <a:cubicBezTo>
                    <a:pt x="776" y="5227"/>
                    <a:pt x="890" y="5068"/>
                    <a:pt x="982" y="4885"/>
                  </a:cubicBezTo>
                  <a:cubicBezTo>
                    <a:pt x="1187" y="4543"/>
                    <a:pt x="1347" y="4200"/>
                    <a:pt x="1529" y="3858"/>
                  </a:cubicBezTo>
                  <a:cubicBezTo>
                    <a:pt x="1621" y="3675"/>
                    <a:pt x="1712" y="3515"/>
                    <a:pt x="1781" y="3356"/>
                  </a:cubicBezTo>
                  <a:cubicBezTo>
                    <a:pt x="1895" y="3173"/>
                    <a:pt x="1963" y="2990"/>
                    <a:pt x="2054" y="2831"/>
                  </a:cubicBezTo>
                  <a:cubicBezTo>
                    <a:pt x="2146" y="2648"/>
                    <a:pt x="2237" y="2488"/>
                    <a:pt x="2306" y="2306"/>
                  </a:cubicBezTo>
                  <a:cubicBezTo>
                    <a:pt x="2397" y="2169"/>
                    <a:pt x="2465" y="1986"/>
                    <a:pt x="2534" y="1826"/>
                  </a:cubicBezTo>
                  <a:cubicBezTo>
                    <a:pt x="2648" y="1575"/>
                    <a:pt x="2762" y="1301"/>
                    <a:pt x="2876" y="1027"/>
                  </a:cubicBezTo>
                  <a:cubicBezTo>
                    <a:pt x="2945" y="890"/>
                    <a:pt x="3013" y="754"/>
                    <a:pt x="3059" y="617"/>
                  </a:cubicBezTo>
                  <a:cubicBezTo>
                    <a:pt x="3127" y="457"/>
                    <a:pt x="3196" y="320"/>
                    <a:pt x="3241" y="160"/>
                  </a:cubicBezTo>
                  <a:cubicBezTo>
                    <a:pt x="3264" y="137"/>
                    <a:pt x="3264" y="114"/>
                    <a:pt x="3264" y="69"/>
                  </a:cubicBezTo>
                  <a:cubicBezTo>
                    <a:pt x="3241" y="46"/>
                    <a:pt x="3241" y="23"/>
                    <a:pt x="3196" y="23"/>
                  </a:cubicBezTo>
                  <a:cubicBezTo>
                    <a:pt x="3196" y="0"/>
                    <a:pt x="3173" y="0"/>
                    <a:pt x="3150"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24"/>
            <p:cNvSpPr/>
            <p:nvPr/>
          </p:nvSpPr>
          <p:spPr>
            <a:xfrm>
              <a:off x="6697100" y="2341925"/>
              <a:ext cx="95900" cy="144950"/>
            </a:xfrm>
            <a:custGeom>
              <a:avLst/>
              <a:gdLst/>
              <a:ahLst/>
              <a:cxnLst/>
              <a:rect l="l" t="t" r="r" b="b"/>
              <a:pathLst>
                <a:path w="3836" h="5798" extrusionOk="0">
                  <a:moveTo>
                    <a:pt x="1393" y="3630"/>
                  </a:moveTo>
                  <a:cubicBezTo>
                    <a:pt x="1389" y="3637"/>
                    <a:pt x="1385" y="3646"/>
                    <a:pt x="1380" y="3654"/>
                  </a:cubicBezTo>
                  <a:lnTo>
                    <a:pt x="1380" y="3654"/>
                  </a:lnTo>
                  <a:cubicBezTo>
                    <a:pt x="1386" y="3648"/>
                    <a:pt x="1393" y="3642"/>
                    <a:pt x="1393" y="3630"/>
                  </a:cubicBezTo>
                  <a:close/>
                  <a:moveTo>
                    <a:pt x="1380" y="3654"/>
                  </a:moveTo>
                  <a:cubicBezTo>
                    <a:pt x="1376" y="3658"/>
                    <a:pt x="1372" y="3663"/>
                    <a:pt x="1371" y="3669"/>
                  </a:cubicBezTo>
                  <a:lnTo>
                    <a:pt x="1371" y="3669"/>
                  </a:lnTo>
                  <a:cubicBezTo>
                    <a:pt x="1374" y="3664"/>
                    <a:pt x="1377" y="3659"/>
                    <a:pt x="1380" y="3654"/>
                  </a:cubicBezTo>
                  <a:close/>
                  <a:moveTo>
                    <a:pt x="1552" y="4055"/>
                  </a:moveTo>
                  <a:cubicBezTo>
                    <a:pt x="1545" y="4065"/>
                    <a:pt x="1537" y="4076"/>
                    <a:pt x="1530" y="4086"/>
                  </a:cubicBezTo>
                  <a:cubicBezTo>
                    <a:pt x="1547" y="4069"/>
                    <a:pt x="1551" y="4065"/>
                    <a:pt x="1552" y="4055"/>
                  </a:cubicBezTo>
                  <a:close/>
                  <a:moveTo>
                    <a:pt x="1022" y="4153"/>
                  </a:moveTo>
                  <a:cubicBezTo>
                    <a:pt x="1018" y="4160"/>
                    <a:pt x="1014" y="4166"/>
                    <a:pt x="1008" y="4173"/>
                  </a:cubicBezTo>
                  <a:lnTo>
                    <a:pt x="1008" y="4173"/>
                  </a:lnTo>
                  <a:cubicBezTo>
                    <a:pt x="1013" y="4166"/>
                    <a:pt x="1017" y="4159"/>
                    <a:pt x="1022" y="4153"/>
                  </a:cubicBezTo>
                  <a:close/>
                  <a:moveTo>
                    <a:pt x="868" y="4337"/>
                  </a:moveTo>
                  <a:cubicBezTo>
                    <a:pt x="863" y="4351"/>
                    <a:pt x="858" y="4364"/>
                    <a:pt x="852" y="4376"/>
                  </a:cubicBezTo>
                  <a:lnTo>
                    <a:pt x="852" y="4376"/>
                  </a:lnTo>
                  <a:cubicBezTo>
                    <a:pt x="868" y="4360"/>
                    <a:pt x="868" y="4358"/>
                    <a:pt x="868" y="4337"/>
                  </a:cubicBezTo>
                  <a:close/>
                  <a:moveTo>
                    <a:pt x="3767" y="0"/>
                  </a:moveTo>
                  <a:cubicBezTo>
                    <a:pt x="3744" y="0"/>
                    <a:pt x="3744" y="0"/>
                    <a:pt x="3721" y="23"/>
                  </a:cubicBezTo>
                  <a:cubicBezTo>
                    <a:pt x="3676" y="115"/>
                    <a:pt x="3630" y="206"/>
                    <a:pt x="3584" y="297"/>
                  </a:cubicBezTo>
                  <a:cubicBezTo>
                    <a:pt x="3561" y="366"/>
                    <a:pt x="3516" y="457"/>
                    <a:pt x="3470" y="525"/>
                  </a:cubicBezTo>
                  <a:cubicBezTo>
                    <a:pt x="3424" y="617"/>
                    <a:pt x="3379" y="685"/>
                    <a:pt x="3333" y="776"/>
                  </a:cubicBezTo>
                  <a:cubicBezTo>
                    <a:pt x="3287" y="845"/>
                    <a:pt x="3242" y="936"/>
                    <a:pt x="3196" y="1005"/>
                  </a:cubicBezTo>
                  <a:cubicBezTo>
                    <a:pt x="3105" y="1164"/>
                    <a:pt x="2991" y="1324"/>
                    <a:pt x="2877" y="1461"/>
                  </a:cubicBezTo>
                  <a:cubicBezTo>
                    <a:pt x="2785" y="1621"/>
                    <a:pt x="2694" y="1781"/>
                    <a:pt x="2580" y="1918"/>
                  </a:cubicBezTo>
                  <a:cubicBezTo>
                    <a:pt x="2489" y="2055"/>
                    <a:pt x="2397" y="2214"/>
                    <a:pt x="2283" y="2351"/>
                  </a:cubicBezTo>
                  <a:cubicBezTo>
                    <a:pt x="2192" y="2488"/>
                    <a:pt x="2101" y="2625"/>
                    <a:pt x="2009" y="2762"/>
                  </a:cubicBezTo>
                  <a:cubicBezTo>
                    <a:pt x="1918" y="2899"/>
                    <a:pt x="1827" y="3036"/>
                    <a:pt x="1735" y="3173"/>
                  </a:cubicBezTo>
                  <a:cubicBezTo>
                    <a:pt x="1621" y="3310"/>
                    <a:pt x="1530" y="3447"/>
                    <a:pt x="1439" y="3584"/>
                  </a:cubicBezTo>
                  <a:cubicBezTo>
                    <a:pt x="1416" y="3607"/>
                    <a:pt x="1393" y="3652"/>
                    <a:pt x="1370" y="3675"/>
                  </a:cubicBezTo>
                  <a:cubicBezTo>
                    <a:pt x="1370" y="3673"/>
                    <a:pt x="1370" y="3671"/>
                    <a:pt x="1371" y="3669"/>
                  </a:cubicBezTo>
                  <a:lnTo>
                    <a:pt x="1371" y="3669"/>
                  </a:lnTo>
                  <a:cubicBezTo>
                    <a:pt x="1346" y="3710"/>
                    <a:pt x="1313" y="3756"/>
                    <a:pt x="1279" y="3789"/>
                  </a:cubicBezTo>
                  <a:cubicBezTo>
                    <a:pt x="1233" y="3881"/>
                    <a:pt x="1165" y="3949"/>
                    <a:pt x="1096" y="4040"/>
                  </a:cubicBezTo>
                  <a:cubicBezTo>
                    <a:pt x="1119" y="4018"/>
                    <a:pt x="1119" y="4018"/>
                    <a:pt x="1142" y="3995"/>
                  </a:cubicBezTo>
                  <a:lnTo>
                    <a:pt x="1142" y="3995"/>
                  </a:lnTo>
                  <a:cubicBezTo>
                    <a:pt x="1102" y="4055"/>
                    <a:pt x="1062" y="4097"/>
                    <a:pt x="1022" y="4153"/>
                  </a:cubicBezTo>
                  <a:lnTo>
                    <a:pt x="1022" y="4153"/>
                  </a:lnTo>
                  <a:cubicBezTo>
                    <a:pt x="1026" y="4146"/>
                    <a:pt x="1028" y="4139"/>
                    <a:pt x="1028" y="4132"/>
                  </a:cubicBezTo>
                  <a:lnTo>
                    <a:pt x="1028" y="4132"/>
                  </a:lnTo>
                  <a:lnTo>
                    <a:pt x="1006" y="4175"/>
                  </a:lnTo>
                  <a:lnTo>
                    <a:pt x="1006" y="4175"/>
                  </a:lnTo>
                  <a:cubicBezTo>
                    <a:pt x="1007" y="4174"/>
                    <a:pt x="1007" y="4174"/>
                    <a:pt x="1008" y="4173"/>
                  </a:cubicBezTo>
                  <a:lnTo>
                    <a:pt x="1008" y="4173"/>
                  </a:lnTo>
                  <a:cubicBezTo>
                    <a:pt x="1007" y="4175"/>
                    <a:pt x="1006" y="4176"/>
                    <a:pt x="1005" y="4177"/>
                  </a:cubicBezTo>
                  <a:lnTo>
                    <a:pt x="1006" y="4175"/>
                  </a:lnTo>
                  <a:lnTo>
                    <a:pt x="1006" y="4175"/>
                  </a:lnTo>
                  <a:cubicBezTo>
                    <a:pt x="999" y="4184"/>
                    <a:pt x="990" y="4192"/>
                    <a:pt x="982" y="4200"/>
                  </a:cubicBezTo>
                  <a:cubicBezTo>
                    <a:pt x="959" y="4223"/>
                    <a:pt x="936" y="4269"/>
                    <a:pt x="914" y="4292"/>
                  </a:cubicBezTo>
                  <a:cubicBezTo>
                    <a:pt x="908" y="4297"/>
                    <a:pt x="902" y="4303"/>
                    <a:pt x="891" y="4314"/>
                  </a:cubicBezTo>
                  <a:cubicBezTo>
                    <a:pt x="891" y="4335"/>
                    <a:pt x="872" y="4356"/>
                    <a:pt x="852" y="4376"/>
                  </a:cubicBezTo>
                  <a:lnTo>
                    <a:pt x="852" y="4376"/>
                  </a:lnTo>
                  <a:cubicBezTo>
                    <a:pt x="852" y="4376"/>
                    <a:pt x="852" y="4376"/>
                    <a:pt x="852" y="4376"/>
                  </a:cubicBezTo>
                  <a:lnTo>
                    <a:pt x="852" y="4376"/>
                  </a:lnTo>
                  <a:cubicBezTo>
                    <a:pt x="850" y="4378"/>
                    <a:pt x="848" y="4380"/>
                    <a:pt x="846" y="4382"/>
                  </a:cubicBezTo>
                  <a:lnTo>
                    <a:pt x="846" y="4382"/>
                  </a:lnTo>
                  <a:cubicBezTo>
                    <a:pt x="848" y="4380"/>
                    <a:pt x="850" y="4378"/>
                    <a:pt x="852" y="4376"/>
                  </a:cubicBezTo>
                  <a:lnTo>
                    <a:pt x="852" y="4376"/>
                  </a:lnTo>
                  <a:cubicBezTo>
                    <a:pt x="828" y="4424"/>
                    <a:pt x="795" y="4461"/>
                    <a:pt x="777" y="4497"/>
                  </a:cubicBezTo>
                  <a:cubicBezTo>
                    <a:pt x="754" y="4543"/>
                    <a:pt x="708" y="4565"/>
                    <a:pt x="685" y="4611"/>
                  </a:cubicBezTo>
                  <a:cubicBezTo>
                    <a:pt x="663" y="4657"/>
                    <a:pt x="640" y="4680"/>
                    <a:pt x="617" y="4702"/>
                  </a:cubicBezTo>
                  <a:cubicBezTo>
                    <a:pt x="594" y="4725"/>
                    <a:pt x="594" y="4725"/>
                    <a:pt x="594" y="4748"/>
                  </a:cubicBezTo>
                  <a:cubicBezTo>
                    <a:pt x="575" y="4767"/>
                    <a:pt x="557" y="4785"/>
                    <a:pt x="538" y="4817"/>
                  </a:cubicBezTo>
                  <a:lnTo>
                    <a:pt x="538" y="4817"/>
                  </a:lnTo>
                  <a:cubicBezTo>
                    <a:pt x="526" y="4817"/>
                    <a:pt x="526" y="4821"/>
                    <a:pt x="526" y="4839"/>
                  </a:cubicBezTo>
                  <a:cubicBezTo>
                    <a:pt x="526" y="4829"/>
                    <a:pt x="531" y="4823"/>
                    <a:pt x="536" y="4820"/>
                  </a:cubicBezTo>
                  <a:lnTo>
                    <a:pt x="536" y="4820"/>
                  </a:lnTo>
                  <a:cubicBezTo>
                    <a:pt x="533" y="4826"/>
                    <a:pt x="529" y="4832"/>
                    <a:pt x="526" y="4839"/>
                  </a:cubicBezTo>
                  <a:cubicBezTo>
                    <a:pt x="480" y="4885"/>
                    <a:pt x="457" y="4931"/>
                    <a:pt x="412" y="4976"/>
                  </a:cubicBezTo>
                  <a:cubicBezTo>
                    <a:pt x="389" y="4999"/>
                    <a:pt x="366" y="5045"/>
                    <a:pt x="343" y="5090"/>
                  </a:cubicBezTo>
                  <a:cubicBezTo>
                    <a:pt x="320" y="5113"/>
                    <a:pt x="297" y="5159"/>
                    <a:pt x="275" y="5182"/>
                  </a:cubicBezTo>
                  <a:cubicBezTo>
                    <a:pt x="183" y="5296"/>
                    <a:pt x="115" y="5410"/>
                    <a:pt x="46" y="5524"/>
                  </a:cubicBezTo>
                  <a:cubicBezTo>
                    <a:pt x="1" y="5593"/>
                    <a:pt x="23" y="5684"/>
                    <a:pt x="69" y="5730"/>
                  </a:cubicBezTo>
                  <a:cubicBezTo>
                    <a:pt x="115" y="5775"/>
                    <a:pt x="160" y="5798"/>
                    <a:pt x="206" y="5798"/>
                  </a:cubicBezTo>
                  <a:cubicBezTo>
                    <a:pt x="252" y="5798"/>
                    <a:pt x="297" y="5775"/>
                    <a:pt x="320" y="5730"/>
                  </a:cubicBezTo>
                  <a:cubicBezTo>
                    <a:pt x="366" y="5707"/>
                    <a:pt x="389" y="5661"/>
                    <a:pt x="412" y="5638"/>
                  </a:cubicBezTo>
                  <a:cubicBezTo>
                    <a:pt x="434" y="5615"/>
                    <a:pt x="457" y="5570"/>
                    <a:pt x="480" y="5547"/>
                  </a:cubicBezTo>
                  <a:cubicBezTo>
                    <a:pt x="548" y="5478"/>
                    <a:pt x="594" y="5387"/>
                    <a:pt x="640" y="5319"/>
                  </a:cubicBezTo>
                  <a:cubicBezTo>
                    <a:pt x="640" y="5319"/>
                    <a:pt x="640" y="5341"/>
                    <a:pt x="640" y="5341"/>
                  </a:cubicBezTo>
                  <a:cubicBezTo>
                    <a:pt x="644" y="5332"/>
                    <a:pt x="649" y="5323"/>
                    <a:pt x="654" y="5314"/>
                  </a:cubicBezTo>
                  <a:lnTo>
                    <a:pt x="654" y="5314"/>
                  </a:lnTo>
                  <a:cubicBezTo>
                    <a:pt x="659" y="5310"/>
                    <a:pt x="661" y="5304"/>
                    <a:pt x="662" y="5300"/>
                  </a:cubicBezTo>
                  <a:lnTo>
                    <a:pt x="662" y="5300"/>
                  </a:lnTo>
                  <a:cubicBezTo>
                    <a:pt x="706" y="5222"/>
                    <a:pt x="764" y="5145"/>
                    <a:pt x="822" y="5068"/>
                  </a:cubicBezTo>
                  <a:cubicBezTo>
                    <a:pt x="914" y="4953"/>
                    <a:pt x="982" y="4839"/>
                    <a:pt x="1073" y="4748"/>
                  </a:cubicBezTo>
                  <a:cubicBezTo>
                    <a:pt x="1051" y="4748"/>
                    <a:pt x="1051" y="4771"/>
                    <a:pt x="1028" y="4771"/>
                  </a:cubicBezTo>
                  <a:cubicBezTo>
                    <a:pt x="1210" y="4543"/>
                    <a:pt x="1393" y="4292"/>
                    <a:pt x="1553" y="4040"/>
                  </a:cubicBezTo>
                  <a:lnTo>
                    <a:pt x="1553" y="4040"/>
                  </a:lnTo>
                  <a:cubicBezTo>
                    <a:pt x="1553" y="4047"/>
                    <a:pt x="1553" y="4051"/>
                    <a:pt x="1552" y="4055"/>
                  </a:cubicBezTo>
                  <a:lnTo>
                    <a:pt x="1552" y="4055"/>
                  </a:lnTo>
                  <a:cubicBezTo>
                    <a:pt x="1662" y="3903"/>
                    <a:pt x="1788" y="3733"/>
                    <a:pt x="1895" y="3584"/>
                  </a:cubicBezTo>
                  <a:cubicBezTo>
                    <a:pt x="1986" y="3424"/>
                    <a:pt x="2078" y="3264"/>
                    <a:pt x="2192" y="3105"/>
                  </a:cubicBezTo>
                  <a:cubicBezTo>
                    <a:pt x="2283" y="2945"/>
                    <a:pt x="2374" y="2808"/>
                    <a:pt x="2466" y="2648"/>
                  </a:cubicBezTo>
                  <a:cubicBezTo>
                    <a:pt x="2511" y="2557"/>
                    <a:pt x="2557" y="2488"/>
                    <a:pt x="2603" y="2397"/>
                  </a:cubicBezTo>
                  <a:cubicBezTo>
                    <a:pt x="2648" y="2329"/>
                    <a:pt x="2694" y="2237"/>
                    <a:pt x="2763" y="2146"/>
                  </a:cubicBezTo>
                  <a:cubicBezTo>
                    <a:pt x="2808" y="2077"/>
                    <a:pt x="2854" y="1986"/>
                    <a:pt x="2899" y="1895"/>
                  </a:cubicBezTo>
                  <a:cubicBezTo>
                    <a:pt x="2922" y="1826"/>
                    <a:pt x="2968" y="1735"/>
                    <a:pt x="3014" y="1667"/>
                  </a:cubicBezTo>
                  <a:cubicBezTo>
                    <a:pt x="3059" y="1575"/>
                    <a:pt x="3105" y="1507"/>
                    <a:pt x="3151" y="1416"/>
                  </a:cubicBezTo>
                  <a:cubicBezTo>
                    <a:pt x="3196" y="1347"/>
                    <a:pt x="3219" y="1256"/>
                    <a:pt x="3265" y="1164"/>
                  </a:cubicBezTo>
                  <a:cubicBezTo>
                    <a:pt x="3356" y="1005"/>
                    <a:pt x="3424" y="845"/>
                    <a:pt x="3516" y="662"/>
                  </a:cubicBezTo>
                  <a:cubicBezTo>
                    <a:pt x="3561" y="594"/>
                    <a:pt x="3607" y="525"/>
                    <a:pt x="3630" y="434"/>
                  </a:cubicBezTo>
                  <a:cubicBezTo>
                    <a:pt x="3676" y="366"/>
                    <a:pt x="3721" y="274"/>
                    <a:pt x="3744" y="183"/>
                  </a:cubicBezTo>
                  <a:cubicBezTo>
                    <a:pt x="3767" y="160"/>
                    <a:pt x="3790" y="115"/>
                    <a:pt x="3812" y="69"/>
                  </a:cubicBezTo>
                  <a:cubicBezTo>
                    <a:pt x="3835" y="46"/>
                    <a:pt x="3812" y="23"/>
                    <a:pt x="3790"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24"/>
            <p:cNvSpPr/>
            <p:nvPr/>
          </p:nvSpPr>
          <p:spPr>
            <a:xfrm>
              <a:off x="6689675" y="2492575"/>
              <a:ext cx="6300" cy="6300"/>
            </a:xfrm>
            <a:custGeom>
              <a:avLst/>
              <a:gdLst/>
              <a:ahLst/>
              <a:cxnLst/>
              <a:rect l="l" t="t" r="r" b="b"/>
              <a:pathLst>
                <a:path w="252" h="252" extrusionOk="0">
                  <a:moveTo>
                    <a:pt x="115" y="0"/>
                  </a:moveTo>
                  <a:cubicBezTo>
                    <a:pt x="47" y="0"/>
                    <a:pt x="1" y="46"/>
                    <a:pt x="1" y="114"/>
                  </a:cubicBezTo>
                  <a:cubicBezTo>
                    <a:pt x="1" y="183"/>
                    <a:pt x="47" y="251"/>
                    <a:pt x="115" y="251"/>
                  </a:cubicBezTo>
                  <a:cubicBezTo>
                    <a:pt x="184" y="251"/>
                    <a:pt x="252" y="183"/>
                    <a:pt x="252" y="114"/>
                  </a:cubicBezTo>
                  <a:cubicBezTo>
                    <a:pt x="252" y="46"/>
                    <a:pt x="184" y="0"/>
                    <a:pt x="115"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24"/>
            <p:cNvSpPr/>
            <p:nvPr/>
          </p:nvSpPr>
          <p:spPr>
            <a:xfrm>
              <a:off x="6713075" y="2141050"/>
              <a:ext cx="34850" cy="25000"/>
            </a:xfrm>
            <a:custGeom>
              <a:avLst/>
              <a:gdLst/>
              <a:ahLst/>
              <a:cxnLst/>
              <a:rect l="l" t="t" r="r" b="b"/>
              <a:pathLst>
                <a:path w="1394" h="1000" extrusionOk="0">
                  <a:moveTo>
                    <a:pt x="1279" y="1"/>
                  </a:moveTo>
                  <a:cubicBezTo>
                    <a:pt x="1210" y="24"/>
                    <a:pt x="1165" y="69"/>
                    <a:pt x="1096" y="92"/>
                  </a:cubicBezTo>
                  <a:cubicBezTo>
                    <a:pt x="1085" y="81"/>
                    <a:pt x="1068" y="75"/>
                    <a:pt x="1051" y="75"/>
                  </a:cubicBezTo>
                  <a:cubicBezTo>
                    <a:pt x="1034" y="75"/>
                    <a:pt x="1016" y="81"/>
                    <a:pt x="1005" y="92"/>
                  </a:cubicBezTo>
                  <a:cubicBezTo>
                    <a:pt x="914" y="115"/>
                    <a:pt x="845" y="161"/>
                    <a:pt x="754" y="206"/>
                  </a:cubicBezTo>
                  <a:cubicBezTo>
                    <a:pt x="686" y="252"/>
                    <a:pt x="617" y="298"/>
                    <a:pt x="526" y="343"/>
                  </a:cubicBezTo>
                  <a:cubicBezTo>
                    <a:pt x="457" y="412"/>
                    <a:pt x="366" y="457"/>
                    <a:pt x="275" y="526"/>
                  </a:cubicBezTo>
                  <a:cubicBezTo>
                    <a:pt x="252" y="572"/>
                    <a:pt x="206" y="594"/>
                    <a:pt x="183" y="617"/>
                  </a:cubicBezTo>
                  <a:cubicBezTo>
                    <a:pt x="161" y="640"/>
                    <a:pt x="138" y="640"/>
                    <a:pt x="115" y="663"/>
                  </a:cubicBezTo>
                  <a:cubicBezTo>
                    <a:pt x="92" y="686"/>
                    <a:pt x="69" y="708"/>
                    <a:pt x="46" y="731"/>
                  </a:cubicBezTo>
                  <a:cubicBezTo>
                    <a:pt x="46" y="754"/>
                    <a:pt x="24" y="754"/>
                    <a:pt x="24" y="777"/>
                  </a:cubicBezTo>
                  <a:cubicBezTo>
                    <a:pt x="1" y="823"/>
                    <a:pt x="24" y="868"/>
                    <a:pt x="46" y="914"/>
                  </a:cubicBezTo>
                  <a:cubicBezTo>
                    <a:pt x="92" y="937"/>
                    <a:pt x="115" y="960"/>
                    <a:pt x="161" y="960"/>
                  </a:cubicBezTo>
                  <a:lnTo>
                    <a:pt x="138" y="960"/>
                  </a:lnTo>
                  <a:cubicBezTo>
                    <a:pt x="183" y="960"/>
                    <a:pt x="206" y="982"/>
                    <a:pt x="252" y="982"/>
                  </a:cubicBezTo>
                  <a:lnTo>
                    <a:pt x="343" y="982"/>
                  </a:lnTo>
                  <a:cubicBezTo>
                    <a:pt x="355" y="994"/>
                    <a:pt x="372" y="999"/>
                    <a:pt x="389" y="999"/>
                  </a:cubicBezTo>
                  <a:cubicBezTo>
                    <a:pt x="406" y="999"/>
                    <a:pt x="423" y="994"/>
                    <a:pt x="434" y="982"/>
                  </a:cubicBezTo>
                  <a:cubicBezTo>
                    <a:pt x="457" y="960"/>
                    <a:pt x="457" y="960"/>
                    <a:pt x="480" y="960"/>
                  </a:cubicBezTo>
                  <a:cubicBezTo>
                    <a:pt x="503" y="937"/>
                    <a:pt x="503" y="914"/>
                    <a:pt x="503" y="914"/>
                  </a:cubicBezTo>
                  <a:cubicBezTo>
                    <a:pt x="503" y="891"/>
                    <a:pt x="526" y="891"/>
                    <a:pt x="526" y="868"/>
                  </a:cubicBezTo>
                  <a:cubicBezTo>
                    <a:pt x="549" y="868"/>
                    <a:pt x="549" y="845"/>
                    <a:pt x="549" y="845"/>
                  </a:cubicBezTo>
                  <a:cubicBezTo>
                    <a:pt x="556" y="838"/>
                    <a:pt x="564" y="831"/>
                    <a:pt x="571" y="823"/>
                  </a:cubicBezTo>
                  <a:lnTo>
                    <a:pt x="571" y="823"/>
                  </a:lnTo>
                  <a:cubicBezTo>
                    <a:pt x="571" y="826"/>
                    <a:pt x="570" y="845"/>
                    <a:pt x="549" y="845"/>
                  </a:cubicBezTo>
                  <a:cubicBezTo>
                    <a:pt x="571" y="845"/>
                    <a:pt x="571" y="845"/>
                    <a:pt x="571" y="823"/>
                  </a:cubicBezTo>
                  <a:lnTo>
                    <a:pt x="571" y="823"/>
                  </a:lnTo>
                  <a:cubicBezTo>
                    <a:pt x="571" y="823"/>
                    <a:pt x="571" y="823"/>
                    <a:pt x="571" y="823"/>
                  </a:cubicBezTo>
                  <a:lnTo>
                    <a:pt x="571" y="823"/>
                  </a:lnTo>
                  <a:cubicBezTo>
                    <a:pt x="571" y="823"/>
                    <a:pt x="571" y="823"/>
                    <a:pt x="571" y="823"/>
                  </a:cubicBezTo>
                  <a:lnTo>
                    <a:pt x="571" y="823"/>
                  </a:lnTo>
                  <a:cubicBezTo>
                    <a:pt x="571" y="823"/>
                    <a:pt x="571" y="823"/>
                    <a:pt x="571" y="823"/>
                  </a:cubicBezTo>
                  <a:lnTo>
                    <a:pt x="571" y="823"/>
                  </a:lnTo>
                  <a:cubicBezTo>
                    <a:pt x="658" y="739"/>
                    <a:pt x="761" y="653"/>
                    <a:pt x="845" y="549"/>
                  </a:cubicBezTo>
                  <a:cubicBezTo>
                    <a:pt x="891" y="503"/>
                    <a:pt x="959" y="435"/>
                    <a:pt x="1005" y="389"/>
                  </a:cubicBezTo>
                  <a:cubicBezTo>
                    <a:pt x="1074" y="320"/>
                    <a:pt x="1142" y="252"/>
                    <a:pt x="1233" y="206"/>
                  </a:cubicBezTo>
                  <a:cubicBezTo>
                    <a:pt x="1256" y="183"/>
                    <a:pt x="1302" y="161"/>
                    <a:pt x="1347" y="138"/>
                  </a:cubicBezTo>
                  <a:cubicBezTo>
                    <a:pt x="1370" y="115"/>
                    <a:pt x="1393" y="69"/>
                    <a:pt x="1370" y="24"/>
                  </a:cubicBezTo>
                  <a:cubicBezTo>
                    <a:pt x="1370" y="1"/>
                    <a:pt x="1325" y="1"/>
                    <a:pt x="1302" y="1"/>
                  </a:cubicBezTo>
                  <a:close/>
                </a:path>
              </a:pathLst>
            </a:custGeom>
            <a:solidFill>
              <a:srgbClr val="D438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24"/>
            <p:cNvSpPr/>
            <p:nvPr/>
          </p:nvSpPr>
          <p:spPr>
            <a:xfrm>
              <a:off x="6681125" y="2178725"/>
              <a:ext cx="26275" cy="36550"/>
            </a:xfrm>
            <a:custGeom>
              <a:avLst/>
              <a:gdLst/>
              <a:ahLst/>
              <a:cxnLst/>
              <a:rect l="l" t="t" r="r" b="b"/>
              <a:pathLst>
                <a:path w="1051" h="1462" extrusionOk="0">
                  <a:moveTo>
                    <a:pt x="982" y="0"/>
                  </a:moveTo>
                  <a:cubicBezTo>
                    <a:pt x="982" y="0"/>
                    <a:pt x="959" y="23"/>
                    <a:pt x="959" y="23"/>
                  </a:cubicBezTo>
                  <a:cubicBezTo>
                    <a:pt x="936" y="46"/>
                    <a:pt x="914" y="69"/>
                    <a:pt x="891" y="114"/>
                  </a:cubicBezTo>
                  <a:cubicBezTo>
                    <a:pt x="868" y="114"/>
                    <a:pt x="845" y="137"/>
                    <a:pt x="845" y="160"/>
                  </a:cubicBezTo>
                  <a:cubicBezTo>
                    <a:pt x="822" y="206"/>
                    <a:pt x="799" y="229"/>
                    <a:pt x="777" y="251"/>
                  </a:cubicBezTo>
                  <a:cubicBezTo>
                    <a:pt x="754" y="274"/>
                    <a:pt x="731" y="297"/>
                    <a:pt x="708" y="343"/>
                  </a:cubicBezTo>
                  <a:cubicBezTo>
                    <a:pt x="617" y="457"/>
                    <a:pt x="526" y="571"/>
                    <a:pt x="434" y="708"/>
                  </a:cubicBezTo>
                  <a:cubicBezTo>
                    <a:pt x="389" y="754"/>
                    <a:pt x="343" y="822"/>
                    <a:pt x="297" y="891"/>
                  </a:cubicBezTo>
                  <a:cubicBezTo>
                    <a:pt x="274" y="936"/>
                    <a:pt x="229" y="982"/>
                    <a:pt x="206" y="1027"/>
                  </a:cubicBezTo>
                  <a:cubicBezTo>
                    <a:pt x="183" y="1073"/>
                    <a:pt x="137" y="1119"/>
                    <a:pt x="115" y="1164"/>
                  </a:cubicBezTo>
                  <a:cubicBezTo>
                    <a:pt x="115" y="1187"/>
                    <a:pt x="92" y="1210"/>
                    <a:pt x="69" y="1233"/>
                  </a:cubicBezTo>
                  <a:cubicBezTo>
                    <a:pt x="46" y="1256"/>
                    <a:pt x="23" y="1279"/>
                    <a:pt x="23" y="1301"/>
                  </a:cubicBezTo>
                  <a:cubicBezTo>
                    <a:pt x="1" y="1347"/>
                    <a:pt x="1" y="1393"/>
                    <a:pt x="23" y="1438"/>
                  </a:cubicBezTo>
                  <a:cubicBezTo>
                    <a:pt x="46" y="1461"/>
                    <a:pt x="69" y="1461"/>
                    <a:pt x="92" y="1461"/>
                  </a:cubicBezTo>
                  <a:cubicBezTo>
                    <a:pt x="115" y="1461"/>
                    <a:pt x="137" y="1461"/>
                    <a:pt x="160" y="1438"/>
                  </a:cubicBezTo>
                  <a:cubicBezTo>
                    <a:pt x="206" y="1393"/>
                    <a:pt x="252" y="1347"/>
                    <a:pt x="274" y="1301"/>
                  </a:cubicBezTo>
                  <a:cubicBezTo>
                    <a:pt x="320" y="1256"/>
                    <a:pt x="343" y="1210"/>
                    <a:pt x="366" y="1164"/>
                  </a:cubicBezTo>
                  <a:cubicBezTo>
                    <a:pt x="389" y="1119"/>
                    <a:pt x="411" y="1050"/>
                    <a:pt x="434" y="1005"/>
                  </a:cubicBezTo>
                  <a:cubicBezTo>
                    <a:pt x="480" y="959"/>
                    <a:pt x="503" y="891"/>
                    <a:pt x="548" y="822"/>
                  </a:cubicBezTo>
                  <a:cubicBezTo>
                    <a:pt x="594" y="754"/>
                    <a:pt x="617" y="708"/>
                    <a:pt x="662" y="639"/>
                  </a:cubicBezTo>
                  <a:cubicBezTo>
                    <a:pt x="708" y="571"/>
                    <a:pt x="731" y="503"/>
                    <a:pt x="777" y="434"/>
                  </a:cubicBezTo>
                  <a:cubicBezTo>
                    <a:pt x="845" y="343"/>
                    <a:pt x="914" y="229"/>
                    <a:pt x="982" y="137"/>
                  </a:cubicBezTo>
                  <a:cubicBezTo>
                    <a:pt x="1005" y="114"/>
                    <a:pt x="1005" y="114"/>
                    <a:pt x="1028" y="92"/>
                  </a:cubicBezTo>
                  <a:cubicBezTo>
                    <a:pt x="1028" y="69"/>
                    <a:pt x="1051" y="46"/>
                    <a:pt x="1028" y="23"/>
                  </a:cubicBezTo>
                  <a:cubicBezTo>
                    <a:pt x="1005" y="23"/>
                    <a:pt x="1005" y="0"/>
                    <a:pt x="982" y="0"/>
                  </a:cubicBezTo>
                  <a:close/>
                </a:path>
              </a:pathLst>
            </a:custGeom>
            <a:solidFill>
              <a:srgbClr val="D438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24"/>
            <p:cNvSpPr/>
            <p:nvPr/>
          </p:nvSpPr>
          <p:spPr>
            <a:xfrm>
              <a:off x="6777000" y="2206100"/>
              <a:ext cx="38825" cy="12600"/>
            </a:xfrm>
            <a:custGeom>
              <a:avLst/>
              <a:gdLst/>
              <a:ahLst/>
              <a:cxnLst/>
              <a:rect l="l" t="t" r="r" b="b"/>
              <a:pathLst>
                <a:path w="1553" h="504" extrusionOk="0">
                  <a:moveTo>
                    <a:pt x="890" y="1"/>
                  </a:moveTo>
                  <a:cubicBezTo>
                    <a:pt x="776" y="24"/>
                    <a:pt x="662" y="24"/>
                    <a:pt x="571" y="47"/>
                  </a:cubicBezTo>
                  <a:cubicBezTo>
                    <a:pt x="457" y="69"/>
                    <a:pt x="343" y="69"/>
                    <a:pt x="251" y="92"/>
                  </a:cubicBezTo>
                  <a:cubicBezTo>
                    <a:pt x="228" y="92"/>
                    <a:pt x="183" y="115"/>
                    <a:pt x="160" y="115"/>
                  </a:cubicBezTo>
                  <a:cubicBezTo>
                    <a:pt x="91" y="138"/>
                    <a:pt x="23" y="138"/>
                    <a:pt x="0" y="206"/>
                  </a:cubicBezTo>
                  <a:cubicBezTo>
                    <a:pt x="0" y="229"/>
                    <a:pt x="0" y="252"/>
                    <a:pt x="0" y="275"/>
                  </a:cubicBezTo>
                  <a:cubicBezTo>
                    <a:pt x="0" y="298"/>
                    <a:pt x="23" y="298"/>
                    <a:pt x="23" y="321"/>
                  </a:cubicBezTo>
                  <a:cubicBezTo>
                    <a:pt x="23" y="343"/>
                    <a:pt x="46" y="343"/>
                    <a:pt x="69" y="366"/>
                  </a:cubicBezTo>
                  <a:cubicBezTo>
                    <a:pt x="91" y="389"/>
                    <a:pt x="114" y="412"/>
                    <a:pt x="137" y="435"/>
                  </a:cubicBezTo>
                  <a:cubicBezTo>
                    <a:pt x="160" y="457"/>
                    <a:pt x="183" y="480"/>
                    <a:pt x="228" y="503"/>
                  </a:cubicBezTo>
                  <a:lnTo>
                    <a:pt x="320" y="503"/>
                  </a:lnTo>
                  <a:cubicBezTo>
                    <a:pt x="343" y="503"/>
                    <a:pt x="343" y="480"/>
                    <a:pt x="365" y="480"/>
                  </a:cubicBezTo>
                  <a:cubicBezTo>
                    <a:pt x="434" y="435"/>
                    <a:pt x="525" y="412"/>
                    <a:pt x="594" y="389"/>
                  </a:cubicBezTo>
                  <a:cubicBezTo>
                    <a:pt x="616" y="366"/>
                    <a:pt x="662" y="366"/>
                    <a:pt x="708" y="343"/>
                  </a:cubicBezTo>
                  <a:cubicBezTo>
                    <a:pt x="753" y="343"/>
                    <a:pt x="822" y="321"/>
                    <a:pt x="868" y="321"/>
                  </a:cubicBezTo>
                  <a:cubicBezTo>
                    <a:pt x="936" y="298"/>
                    <a:pt x="982" y="275"/>
                    <a:pt x="1050" y="275"/>
                  </a:cubicBezTo>
                  <a:cubicBezTo>
                    <a:pt x="1119" y="252"/>
                    <a:pt x="1187" y="252"/>
                    <a:pt x="1256" y="252"/>
                  </a:cubicBezTo>
                  <a:lnTo>
                    <a:pt x="1461" y="252"/>
                  </a:lnTo>
                  <a:cubicBezTo>
                    <a:pt x="1467" y="255"/>
                    <a:pt x="1474" y="257"/>
                    <a:pt x="1480" y="257"/>
                  </a:cubicBezTo>
                  <a:cubicBezTo>
                    <a:pt x="1519" y="257"/>
                    <a:pt x="1552" y="203"/>
                    <a:pt x="1552" y="184"/>
                  </a:cubicBezTo>
                  <a:cubicBezTo>
                    <a:pt x="1552" y="161"/>
                    <a:pt x="1529" y="138"/>
                    <a:pt x="1529" y="115"/>
                  </a:cubicBezTo>
                  <a:cubicBezTo>
                    <a:pt x="1507" y="92"/>
                    <a:pt x="1484" y="92"/>
                    <a:pt x="1461" y="92"/>
                  </a:cubicBezTo>
                  <a:cubicBezTo>
                    <a:pt x="1438" y="69"/>
                    <a:pt x="1415" y="69"/>
                    <a:pt x="1393" y="69"/>
                  </a:cubicBezTo>
                  <a:lnTo>
                    <a:pt x="1301" y="69"/>
                  </a:lnTo>
                  <a:cubicBezTo>
                    <a:pt x="1278" y="69"/>
                    <a:pt x="1278" y="47"/>
                    <a:pt x="1278" y="47"/>
                  </a:cubicBezTo>
                  <a:cubicBezTo>
                    <a:pt x="1256" y="24"/>
                    <a:pt x="1233" y="24"/>
                    <a:pt x="1210"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24"/>
            <p:cNvSpPr/>
            <p:nvPr/>
          </p:nvSpPr>
          <p:spPr>
            <a:xfrm>
              <a:off x="6721075" y="2223800"/>
              <a:ext cx="41675" cy="21700"/>
            </a:xfrm>
            <a:custGeom>
              <a:avLst/>
              <a:gdLst/>
              <a:ahLst/>
              <a:cxnLst/>
              <a:rect l="l" t="t" r="r" b="b"/>
              <a:pathLst>
                <a:path w="1667" h="868" extrusionOk="0">
                  <a:moveTo>
                    <a:pt x="1598" y="1"/>
                  </a:moveTo>
                  <a:cubicBezTo>
                    <a:pt x="1507" y="46"/>
                    <a:pt x="1415" y="92"/>
                    <a:pt x="1324" y="115"/>
                  </a:cubicBezTo>
                  <a:cubicBezTo>
                    <a:pt x="1233" y="160"/>
                    <a:pt x="1142" y="206"/>
                    <a:pt x="1027" y="252"/>
                  </a:cubicBezTo>
                  <a:cubicBezTo>
                    <a:pt x="959" y="297"/>
                    <a:pt x="868" y="320"/>
                    <a:pt x="776" y="366"/>
                  </a:cubicBezTo>
                  <a:cubicBezTo>
                    <a:pt x="685" y="389"/>
                    <a:pt x="594" y="434"/>
                    <a:pt x="480" y="457"/>
                  </a:cubicBezTo>
                  <a:cubicBezTo>
                    <a:pt x="457" y="480"/>
                    <a:pt x="411" y="503"/>
                    <a:pt x="366" y="503"/>
                  </a:cubicBezTo>
                  <a:cubicBezTo>
                    <a:pt x="297" y="526"/>
                    <a:pt x="251" y="548"/>
                    <a:pt x="206" y="571"/>
                  </a:cubicBezTo>
                  <a:cubicBezTo>
                    <a:pt x="137" y="594"/>
                    <a:pt x="92" y="617"/>
                    <a:pt x="46" y="662"/>
                  </a:cubicBezTo>
                  <a:cubicBezTo>
                    <a:pt x="0" y="708"/>
                    <a:pt x="0" y="754"/>
                    <a:pt x="23" y="799"/>
                  </a:cubicBezTo>
                  <a:cubicBezTo>
                    <a:pt x="23" y="845"/>
                    <a:pt x="46" y="868"/>
                    <a:pt x="92" y="868"/>
                  </a:cubicBezTo>
                  <a:lnTo>
                    <a:pt x="183" y="868"/>
                  </a:lnTo>
                  <a:cubicBezTo>
                    <a:pt x="183" y="845"/>
                    <a:pt x="206" y="845"/>
                    <a:pt x="229" y="845"/>
                  </a:cubicBezTo>
                  <a:cubicBezTo>
                    <a:pt x="251" y="822"/>
                    <a:pt x="297" y="799"/>
                    <a:pt x="320" y="799"/>
                  </a:cubicBezTo>
                  <a:cubicBezTo>
                    <a:pt x="366" y="777"/>
                    <a:pt x="434" y="754"/>
                    <a:pt x="480" y="708"/>
                  </a:cubicBezTo>
                  <a:cubicBezTo>
                    <a:pt x="525" y="685"/>
                    <a:pt x="594" y="662"/>
                    <a:pt x="639" y="640"/>
                  </a:cubicBezTo>
                  <a:cubicBezTo>
                    <a:pt x="731" y="617"/>
                    <a:pt x="799" y="571"/>
                    <a:pt x="868" y="526"/>
                  </a:cubicBezTo>
                  <a:cubicBezTo>
                    <a:pt x="936" y="503"/>
                    <a:pt x="982" y="480"/>
                    <a:pt x="1050" y="434"/>
                  </a:cubicBezTo>
                  <a:cubicBezTo>
                    <a:pt x="1119" y="389"/>
                    <a:pt x="1187" y="343"/>
                    <a:pt x="1256" y="320"/>
                  </a:cubicBezTo>
                  <a:cubicBezTo>
                    <a:pt x="1324" y="274"/>
                    <a:pt x="1370" y="229"/>
                    <a:pt x="1438" y="206"/>
                  </a:cubicBezTo>
                  <a:cubicBezTo>
                    <a:pt x="1507" y="160"/>
                    <a:pt x="1575" y="138"/>
                    <a:pt x="1644" y="92"/>
                  </a:cubicBezTo>
                  <a:cubicBezTo>
                    <a:pt x="1667" y="69"/>
                    <a:pt x="1667" y="46"/>
                    <a:pt x="1667" y="23"/>
                  </a:cubicBezTo>
                  <a:cubicBezTo>
                    <a:pt x="1644" y="1"/>
                    <a:pt x="1644" y="1"/>
                    <a:pt x="1621"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24"/>
            <p:cNvSpPr/>
            <p:nvPr/>
          </p:nvSpPr>
          <p:spPr>
            <a:xfrm>
              <a:off x="6717075" y="2243200"/>
              <a:ext cx="2300" cy="2875"/>
            </a:xfrm>
            <a:custGeom>
              <a:avLst/>
              <a:gdLst/>
              <a:ahLst/>
              <a:cxnLst/>
              <a:rect l="l" t="t" r="r" b="b"/>
              <a:pathLst>
                <a:path w="92" h="115" extrusionOk="0">
                  <a:moveTo>
                    <a:pt x="46" y="1"/>
                  </a:moveTo>
                  <a:cubicBezTo>
                    <a:pt x="23" y="1"/>
                    <a:pt x="1" y="23"/>
                    <a:pt x="1" y="46"/>
                  </a:cubicBezTo>
                  <a:cubicBezTo>
                    <a:pt x="1" y="92"/>
                    <a:pt x="23" y="115"/>
                    <a:pt x="46" y="115"/>
                  </a:cubicBezTo>
                  <a:cubicBezTo>
                    <a:pt x="69" y="115"/>
                    <a:pt x="92" y="92"/>
                    <a:pt x="92" y="69"/>
                  </a:cubicBezTo>
                  <a:cubicBezTo>
                    <a:pt x="92" y="46"/>
                    <a:pt x="92" y="1"/>
                    <a:pt x="46"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24"/>
            <p:cNvSpPr/>
            <p:nvPr/>
          </p:nvSpPr>
          <p:spPr>
            <a:xfrm>
              <a:off x="6702800" y="2203250"/>
              <a:ext cx="116450" cy="67375"/>
            </a:xfrm>
            <a:custGeom>
              <a:avLst/>
              <a:gdLst/>
              <a:ahLst/>
              <a:cxnLst/>
              <a:rect l="l" t="t" r="r" b="b"/>
              <a:pathLst>
                <a:path w="4658" h="2695" extrusionOk="0">
                  <a:moveTo>
                    <a:pt x="4041" y="206"/>
                  </a:moveTo>
                  <a:cubicBezTo>
                    <a:pt x="4132" y="206"/>
                    <a:pt x="4201" y="229"/>
                    <a:pt x="4269" y="252"/>
                  </a:cubicBezTo>
                  <a:cubicBezTo>
                    <a:pt x="4292" y="252"/>
                    <a:pt x="4338" y="275"/>
                    <a:pt x="4361" y="275"/>
                  </a:cubicBezTo>
                  <a:cubicBezTo>
                    <a:pt x="4383" y="298"/>
                    <a:pt x="4383" y="298"/>
                    <a:pt x="4406" y="320"/>
                  </a:cubicBezTo>
                  <a:lnTo>
                    <a:pt x="4429" y="343"/>
                  </a:lnTo>
                  <a:cubicBezTo>
                    <a:pt x="4429" y="366"/>
                    <a:pt x="4429" y="389"/>
                    <a:pt x="4452" y="389"/>
                  </a:cubicBezTo>
                  <a:cubicBezTo>
                    <a:pt x="4452" y="412"/>
                    <a:pt x="4452" y="435"/>
                    <a:pt x="4452" y="457"/>
                  </a:cubicBezTo>
                  <a:cubicBezTo>
                    <a:pt x="4452" y="480"/>
                    <a:pt x="4429" y="503"/>
                    <a:pt x="4429" y="526"/>
                  </a:cubicBezTo>
                  <a:cubicBezTo>
                    <a:pt x="4406" y="571"/>
                    <a:pt x="4383" y="617"/>
                    <a:pt x="4361" y="663"/>
                  </a:cubicBezTo>
                  <a:cubicBezTo>
                    <a:pt x="4292" y="777"/>
                    <a:pt x="4201" y="891"/>
                    <a:pt x="4087" y="1005"/>
                  </a:cubicBezTo>
                  <a:cubicBezTo>
                    <a:pt x="3995" y="1074"/>
                    <a:pt x="3904" y="1142"/>
                    <a:pt x="3813" y="1233"/>
                  </a:cubicBezTo>
                  <a:cubicBezTo>
                    <a:pt x="3721" y="1302"/>
                    <a:pt x="3653" y="1370"/>
                    <a:pt x="3562" y="1439"/>
                  </a:cubicBezTo>
                  <a:cubicBezTo>
                    <a:pt x="3516" y="1233"/>
                    <a:pt x="3448" y="1028"/>
                    <a:pt x="3356" y="845"/>
                  </a:cubicBezTo>
                  <a:cubicBezTo>
                    <a:pt x="3265" y="640"/>
                    <a:pt x="3151" y="480"/>
                    <a:pt x="3037" y="320"/>
                  </a:cubicBezTo>
                  <a:lnTo>
                    <a:pt x="3082" y="320"/>
                  </a:lnTo>
                  <a:cubicBezTo>
                    <a:pt x="3174" y="298"/>
                    <a:pt x="3265" y="275"/>
                    <a:pt x="3356" y="252"/>
                  </a:cubicBezTo>
                  <a:cubicBezTo>
                    <a:pt x="3516" y="229"/>
                    <a:pt x="3744" y="206"/>
                    <a:pt x="3950" y="206"/>
                  </a:cubicBezTo>
                  <a:close/>
                  <a:moveTo>
                    <a:pt x="3950" y="1"/>
                  </a:moveTo>
                  <a:cubicBezTo>
                    <a:pt x="3858" y="1"/>
                    <a:pt x="3790" y="1"/>
                    <a:pt x="3699" y="24"/>
                  </a:cubicBezTo>
                  <a:cubicBezTo>
                    <a:pt x="3539" y="24"/>
                    <a:pt x="3356" y="46"/>
                    <a:pt x="3219" y="69"/>
                  </a:cubicBezTo>
                  <a:lnTo>
                    <a:pt x="3037" y="115"/>
                  </a:lnTo>
                  <a:cubicBezTo>
                    <a:pt x="2991" y="115"/>
                    <a:pt x="2923" y="138"/>
                    <a:pt x="2877" y="138"/>
                  </a:cubicBezTo>
                  <a:lnTo>
                    <a:pt x="2854" y="115"/>
                  </a:lnTo>
                  <a:lnTo>
                    <a:pt x="2831" y="115"/>
                  </a:lnTo>
                  <a:cubicBezTo>
                    <a:pt x="2831" y="115"/>
                    <a:pt x="2808" y="92"/>
                    <a:pt x="2786" y="92"/>
                  </a:cubicBezTo>
                  <a:lnTo>
                    <a:pt x="2740" y="92"/>
                  </a:lnTo>
                  <a:cubicBezTo>
                    <a:pt x="2740" y="92"/>
                    <a:pt x="2717" y="115"/>
                    <a:pt x="2694" y="115"/>
                  </a:cubicBezTo>
                  <a:cubicBezTo>
                    <a:pt x="1827" y="549"/>
                    <a:pt x="960" y="982"/>
                    <a:pt x="92" y="1416"/>
                  </a:cubicBezTo>
                  <a:cubicBezTo>
                    <a:pt x="47" y="1462"/>
                    <a:pt x="24" y="1507"/>
                    <a:pt x="1" y="1553"/>
                  </a:cubicBezTo>
                  <a:cubicBezTo>
                    <a:pt x="24" y="1576"/>
                    <a:pt x="69" y="1599"/>
                    <a:pt x="115" y="1621"/>
                  </a:cubicBezTo>
                  <a:cubicBezTo>
                    <a:pt x="823" y="1279"/>
                    <a:pt x="1530" y="937"/>
                    <a:pt x="2238" y="571"/>
                  </a:cubicBezTo>
                  <a:lnTo>
                    <a:pt x="2763" y="320"/>
                  </a:lnTo>
                  <a:lnTo>
                    <a:pt x="2786" y="343"/>
                  </a:lnTo>
                  <a:cubicBezTo>
                    <a:pt x="2923" y="480"/>
                    <a:pt x="3014" y="640"/>
                    <a:pt x="3128" y="800"/>
                  </a:cubicBezTo>
                  <a:cubicBezTo>
                    <a:pt x="3219" y="1005"/>
                    <a:pt x="3311" y="1211"/>
                    <a:pt x="3356" y="1439"/>
                  </a:cubicBezTo>
                  <a:cubicBezTo>
                    <a:pt x="3379" y="1507"/>
                    <a:pt x="3402" y="1576"/>
                    <a:pt x="3402" y="1644"/>
                  </a:cubicBezTo>
                  <a:lnTo>
                    <a:pt x="2968" y="1873"/>
                  </a:lnTo>
                  <a:lnTo>
                    <a:pt x="1553" y="2557"/>
                  </a:lnTo>
                  <a:cubicBezTo>
                    <a:pt x="1621" y="2603"/>
                    <a:pt x="1690" y="2649"/>
                    <a:pt x="1758" y="2694"/>
                  </a:cubicBezTo>
                  <a:lnTo>
                    <a:pt x="2649" y="2261"/>
                  </a:lnTo>
                  <a:lnTo>
                    <a:pt x="3516" y="1804"/>
                  </a:lnTo>
                  <a:cubicBezTo>
                    <a:pt x="3539" y="1804"/>
                    <a:pt x="3562" y="1781"/>
                    <a:pt x="3562" y="1758"/>
                  </a:cubicBezTo>
                  <a:cubicBezTo>
                    <a:pt x="3607" y="1736"/>
                    <a:pt x="3607" y="1713"/>
                    <a:pt x="3607" y="1667"/>
                  </a:cubicBezTo>
                  <a:cubicBezTo>
                    <a:pt x="3744" y="1553"/>
                    <a:pt x="3881" y="1439"/>
                    <a:pt x="4018" y="1325"/>
                  </a:cubicBezTo>
                  <a:cubicBezTo>
                    <a:pt x="4155" y="1211"/>
                    <a:pt x="4269" y="1096"/>
                    <a:pt x="4383" y="982"/>
                  </a:cubicBezTo>
                  <a:cubicBezTo>
                    <a:pt x="4429" y="914"/>
                    <a:pt x="4497" y="845"/>
                    <a:pt x="4520" y="777"/>
                  </a:cubicBezTo>
                  <a:cubicBezTo>
                    <a:pt x="4589" y="708"/>
                    <a:pt x="4612" y="640"/>
                    <a:pt x="4634" y="571"/>
                  </a:cubicBezTo>
                  <a:cubicBezTo>
                    <a:pt x="4657" y="503"/>
                    <a:pt x="4657" y="435"/>
                    <a:pt x="4634" y="366"/>
                  </a:cubicBezTo>
                  <a:cubicBezTo>
                    <a:pt x="4634" y="298"/>
                    <a:pt x="4589" y="229"/>
                    <a:pt x="4543" y="161"/>
                  </a:cubicBezTo>
                  <a:cubicBezTo>
                    <a:pt x="4520" y="138"/>
                    <a:pt x="4497" y="115"/>
                    <a:pt x="4452" y="115"/>
                  </a:cubicBezTo>
                  <a:cubicBezTo>
                    <a:pt x="4383" y="69"/>
                    <a:pt x="4292" y="46"/>
                    <a:pt x="4201" y="24"/>
                  </a:cubicBezTo>
                  <a:cubicBezTo>
                    <a:pt x="4132" y="1"/>
                    <a:pt x="4041" y="1"/>
                    <a:pt x="3973"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24"/>
            <p:cNvSpPr/>
            <p:nvPr/>
          </p:nvSpPr>
          <p:spPr>
            <a:xfrm>
              <a:off x="6552725" y="1979000"/>
              <a:ext cx="24575" cy="151825"/>
            </a:xfrm>
            <a:custGeom>
              <a:avLst/>
              <a:gdLst/>
              <a:ahLst/>
              <a:cxnLst/>
              <a:rect l="l" t="t" r="r" b="b"/>
              <a:pathLst>
                <a:path w="983" h="6073" extrusionOk="0">
                  <a:moveTo>
                    <a:pt x="868" y="1"/>
                  </a:moveTo>
                  <a:cubicBezTo>
                    <a:pt x="845" y="1"/>
                    <a:pt x="823" y="23"/>
                    <a:pt x="800" y="46"/>
                  </a:cubicBezTo>
                  <a:cubicBezTo>
                    <a:pt x="800" y="46"/>
                    <a:pt x="777" y="69"/>
                    <a:pt x="777" y="115"/>
                  </a:cubicBezTo>
                  <a:cubicBezTo>
                    <a:pt x="526" y="2032"/>
                    <a:pt x="252" y="3972"/>
                    <a:pt x="1" y="5912"/>
                  </a:cubicBezTo>
                  <a:cubicBezTo>
                    <a:pt x="46" y="5958"/>
                    <a:pt x="115" y="6026"/>
                    <a:pt x="161" y="6072"/>
                  </a:cubicBezTo>
                  <a:cubicBezTo>
                    <a:pt x="412" y="4360"/>
                    <a:pt x="640" y="2625"/>
                    <a:pt x="868" y="914"/>
                  </a:cubicBezTo>
                  <a:cubicBezTo>
                    <a:pt x="891" y="640"/>
                    <a:pt x="937" y="366"/>
                    <a:pt x="982" y="115"/>
                  </a:cubicBezTo>
                  <a:cubicBezTo>
                    <a:pt x="982" y="92"/>
                    <a:pt x="960" y="69"/>
                    <a:pt x="937" y="46"/>
                  </a:cubicBezTo>
                  <a:cubicBezTo>
                    <a:pt x="937" y="23"/>
                    <a:pt x="914" y="23"/>
                    <a:pt x="868"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24"/>
            <p:cNvSpPr/>
            <p:nvPr/>
          </p:nvSpPr>
          <p:spPr>
            <a:xfrm>
              <a:off x="6630900" y="1985275"/>
              <a:ext cx="30275" cy="208875"/>
            </a:xfrm>
            <a:custGeom>
              <a:avLst/>
              <a:gdLst/>
              <a:ahLst/>
              <a:cxnLst/>
              <a:rect l="l" t="t" r="r" b="b"/>
              <a:pathLst>
                <a:path w="1211" h="8355" extrusionOk="0">
                  <a:moveTo>
                    <a:pt x="1097" y="1"/>
                  </a:moveTo>
                  <a:cubicBezTo>
                    <a:pt x="1051" y="1"/>
                    <a:pt x="1005" y="46"/>
                    <a:pt x="1005" y="92"/>
                  </a:cubicBezTo>
                  <a:cubicBezTo>
                    <a:pt x="754" y="2078"/>
                    <a:pt x="503" y="4086"/>
                    <a:pt x="252" y="6095"/>
                  </a:cubicBezTo>
                  <a:cubicBezTo>
                    <a:pt x="161" y="6803"/>
                    <a:pt x="92" y="7510"/>
                    <a:pt x="1" y="8218"/>
                  </a:cubicBezTo>
                  <a:cubicBezTo>
                    <a:pt x="1" y="8218"/>
                    <a:pt x="24" y="8218"/>
                    <a:pt x="24" y="8241"/>
                  </a:cubicBezTo>
                  <a:cubicBezTo>
                    <a:pt x="69" y="8263"/>
                    <a:pt x="115" y="8309"/>
                    <a:pt x="184" y="8355"/>
                  </a:cubicBezTo>
                  <a:cubicBezTo>
                    <a:pt x="412" y="6414"/>
                    <a:pt x="663" y="4497"/>
                    <a:pt x="891" y="2557"/>
                  </a:cubicBezTo>
                  <a:cubicBezTo>
                    <a:pt x="1005" y="1735"/>
                    <a:pt x="1097" y="936"/>
                    <a:pt x="1188" y="115"/>
                  </a:cubicBezTo>
                  <a:cubicBezTo>
                    <a:pt x="1211" y="69"/>
                    <a:pt x="1165" y="23"/>
                    <a:pt x="1119"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24"/>
            <p:cNvSpPr/>
            <p:nvPr/>
          </p:nvSpPr>
          <p:spPr>
            <a:xfrm>
              <a:off x="6572125" y="1970450"/>
              <a:ext cx="87900" cy="19225"/>
            </a:xfrm>
            <a:custGeom>
              <a:avLst/>
              <a:gdLst/>
              <a:ahLst/>
              <a:cxnLst/>
              <a:rect l="l" t="t" r="r" b="b"/>
              <a:pathLst>
                <a:path w="3516" h="769" extrusionOk="0">
                  <a:moveTo>
                    <a:pt x="1211" y="0"/>
                  </a:moveTo>
                  <a:cubicBezTo>
                    <a:pt x="1051" y="0"/>
                    <a:pt x="914" y="0"/>
                    <a:pt x="777" y="23"/>
                  </a:cubicBezTo>
                  <a:cubicBezTo>
                    <a:pt x="503" y="69"/>
                    <a:pt x="252" y="160"/>
                    <a:pt x="47" y="365"/>
                  </a:cubicBezTo>
                  <a:cubicBezTo>
                    <a:pt x="24" y="388"/>
                    <a:pt x="1" y="457"/>
                    <a:pt x="47" y="502"/>
                  </a:cubicBezTo>
                  <a:cubicBezTo>
                    <a:pt x="60" y="515"/>
                    <a:pt x="88" y="529"/>
                    <a:pt x="119" y="529"/>
                  </a:cubicBezTo>
                  <a:cubicBezTo>
                    <a:pt x="141" y="529"/>
                    <a:pt x="164" y="522"/>
                    <a:pt x="184" y="502"/>
                  </a:cubicBezTo>
                  <a:cubicBezTo>
                    <a:pt x="229" y="457"/>
                    <a:pt x="252" y="434"/>
                    <a:pt x="298" y="388"/>
                  </a:cubicBezTo>
                  <a:cubicBezTo>
                    <a:pt x="389" y="343"/>
                    <a:pt x="457" y="320"/>
                    <a:pt x="549" y="274"/>
                  </a:cubicBezTo>
                  <a:cubicBezTo>
                    <a:pt x="686" y="228"/>
                    <a:pt x="845" y="206"/>
                    <a:pt x="982" y="206"/>
                  </a:cubicBezTo>
                  <a:cubicBezTo>
                    <a:pt x="1068" y="200"/>
                    <a:pt x="1152" y="197"/>
                    <a:pt x="1236" y="197"/>
                  </a:cubicBezTo>
                  <a:cubicBezTo>
                    <a:pt x="1486" y="197"/>
                    <a:pt x="1730" y="223"/>
                    <a:pt x="1987" y="274"/>
                  </a:cubicBezTo>
                  <a:cubicBezTo>
                    <a:pt x="2352" y="343"/>
                    <a:pt x="2717" y="434"/>
                    <a:pt x="3059" y="594"/>
                  </a:cubicBezTo>
                  <a:cubicBezTo>
                    <a:pt x="3174" y="639"/>
                    <a:pt x="3265" y="708"/>
                    <a:pt x="3356" y="753"/>
                  </a:cubicBezTo>
                  <a:cubicBezTo>
                    <a:pt x="3375" y="763"/>
                    <a:pt x="3398" y="768"/>
                    <a:pt x="3420" y="768"/>
                  </a:cubicBezTo>
                  <a:cubicBezTo>
                    <a:pt x="3451" y="768"/>
                    <a:pt x="3480" y="757"/>
                    <a:pt x="3493" y="731"/>
                  </a:cubicBezTo>
                  <a:cubicBezTo>
                    <a:pt x="3516" y="685"/>
                    <a:pt x="3516" y="616"/>
                    <a:pt x="3470" y="594"/>
                  </a:cubicBezTo>
                  <a:cubicBezTo>
                    <a:pt x="3311" y="502"/>
                    <a:pt x="3128" y="411"/>
                    <a:pt x="2945" y="343"/>
                  </a:cubicBezTo>
                  <a:cubicBezTo>
                    <a:pt x="2808" y="274"/>
                    <a:pt x="2671" y="228"/>
                    <a:pt x="2535" y="206"/>
                  </a:cubicBezTo>
                  <a:cubicBezTo>
                    <a:pt x="2238" y="114"/>
                    <a:pt x="1941" y="69"/>
                    <a:pt x="1667" y="23"/>
                  </a:cubicBezTo>
                  <a:cubicBezTo>
                    <a:pt x="1507" y="0"/>
                    <a:pt x="1370" y="0"/>
                    <a:pt x="121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24"/>
            <p:cNvSpPr/>
            <p:nvPr/>
          </p:nvSpPr>
          <p:spPr>
            <a:xfrm>
              <a:off x="6618925" y="1992700"/>
              <a:ext cx="37700" cy="9725"/>
            </a:xfrm>
            <a:custGeom>
              <a:avLst/>
              <a:gdLst/>
              <a:ahLst/>
              <a:cxnLst/>
              <a:rect l="l" t="t" r="r" b="b"/>
              <a:pathLst>
                <a:path w="1508" h="389" extrusionOk="0">
                  <a:moveTo>
                    <a:pt x="92" y="0"/>
                  </a:moveTo>
                  <a:cubicBezTo>
                    <a:pt x="46" y="0"/>
                    <a:pt x="23" y="46"/>
                    <a:pt x="1" y="92"/>
                  </a:cubicBezTo>
                  <a:cubicBezTo>
                    <a:pt x="1" y="137"/>
                    <a:pt x="23" y="183"/>
                    <a:pt x="69" y="206"/>
                  </a:cubicBezTo>
                  <a:cubicBezTo>
                    <a:pt x="503" y="251"/>
                    <a:pt x="936" y="320"/>
                    <a:pt x="1393" y="388"/>
                  </a:cubicBezTo>
                  <a:cubicBezTo>
                    <a:pt x="1439" y="388"/>
                    <a:pt x="1484" y="366"/>
                    <a:pt x="1507" y="320"/>
                  </a:cubicBezTo>
                  <a:cubicBezTo>
                    <a:pt x="1507" y="251"/>
                    <a:pt x="1484" y="206"/>
                    <a:pt x="1416" y="183"/>
                  </a:cubicBezTo>
                  <a:cubicBezTo>
                    <a:pt x="982" y="137"/>
                    <a:pt x="548" y="69"/>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24"/>
            <p:cNvSpPr/>
            <p:nvPr/>
          </p:nvSpPr>
          <p:spPr>
            <a:xfrm>
              <a:off x="6630350" y="2005825"/>
              <a:ext cx="26275" cy="7450"/>
            </a:xfrm>
            <a:custGeom>
              <a:avLst/>
              <a:gdLst/>
              <a:ahLst/>
              <a:cxnLst/>
              <a:rect l="l" t="t" r="r" b="b"/>
              <a:pathLst>
                <a:path w="1051" h="298" extrusionOk="0">
                  <a:moveTo>
                    <a:pt x="114" y="0"/>
                  </a:moveTo>
                  <a:cubicBezTo>
                    <a:pt x="69" y="0"/>
                    <a:pt x="23" y="23"/>
                    <a:pt x="23" y="69"/>
                  </a:cubicBezTo>
                  <a:cubicBezTo>
                    <a:pt x="0" y="114"/>
                    <a:pt x="46" y="183"/>
                    <a:pt x="91" y="183"/>
                  </a:cubicBezTo>
                  <a:cubicBezTo>
                    <a:pt x="365" y="229"/>
                    <a:pt x="639" y="251"/>
                    <a:pt x="913" y="297"/>
                  </a:cubicBezTo>
                  <a:cubicBezTo>
                    <a:pt x="982" y="297"/>
                    <a:pt x="1027" y="274"/>
                    <a:pt x="1027" y="229"/>
                  </a:cubicBezTo>
                  <a:cubicBezTo>
                    <a:pt x="1050" y="183"/>
                    <a:pt x="1004" y="114"/>
                    <a:pt x="959" y="114"/>
                  </a:cubicBezTo>
                  <a:lnTo>
                    <a:pt x="936" y="114"/>
                  </a:lnTo>
                  <a:cubicBezTo>
                    <a:pt x="936" y="92"/>
                    <a:pt x="936" y="92"/>
                    <a:pt x="936" y="92"/>
                  </a:cubicBezTo>
                  <a:cubicBezTo>
                    <a:pt x="662" y="69"/>
                    <a:pt x="388" y="23"/>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24"/>
            <p:cNvSpPr/>
            <p:nvPr/>
          </p:nvSpPr>
          <p:spPr>
            <a:xfrm>
              <a:off x="6630900" y="2016100"/>
              <a:ext cx="22850" cy="7025"/>
            </a:xfrm>
            <a:custGeom>
              <a:avLst/>
              <a:gdLst/>
              <a:ahLst/>
              <a:cxnLst/>
              <a:rect l="l" t="t" r="r" b="b"/>
              <a:pathLst>
                <a:path w="914" h="281" extrusionOk="0">
                  <a:moveTo>
                    <a:pt x="115" y="0"/>
                  </a:moveTo>
                  <a:cubicBezTo>
                    <a:pt x="69" y="0"/>
                    <a:pt x="24" y="23"/>
                    <a:pt x="1" y="69"/>
                  </a:cubicBezTo>
                  <a:cubicBezTo>
                    <a:pt x="1" y="114"/>
                    <a:pt x="24" y="183"/>
                    <a:pt x="69" y="183"/>
                  </a:cubicBezTo>
                  <a:cubicBezTo>
                    <a:pt x="320" y="206"/>
                    <a:pt x="549" y="251"/>
                    <a:pt x="800" y="274"/>
                  </a:cubicBezTo>
                  <a:cubicBezTo>
                    <a:pt x="808" y="278"/>
                    <a:pt x="817" y="280"/>
                    <a:pt x="825" y="280"/>
                  </a:cubicBezTo>
                  <a:cubicBezTo>
                    <a:pt x="861" y="280"/>
                    <a:pt x="895" y="243"/>
                    <a:pt x="914" y="206"/>
                  </a:cubicBezTo>
                  <a:cubicBezTo>
                    <a:pt x="914" y="160"/>
                    <a:pt x="891" y="91"/>
                    <a:pt x="823" y="91"/>
                  </a:cubicBezTo>
                  <a:cubicBezTo>
                    <a:pt x="594" y="69"/>
                    <a:pt x="366"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24"/>
            <p:cNvSpPr/>
            <p:nvPr/>
          </p:nvSpPr>
          <p:spPr>
            <a:xfrm>
              <a:off x="6629200" y="2026375"/>
              <a:ext cx="24000" cy="7425"/>
            </a:xfrm>
            <a:custGeom>
              <a:avLst/>
              <a:gdLst/>
              <a:ahLst/>
              <a:cxnLst/>
              <a:rect l="l" t="t" r="r" b="b"/>
              <a:pathLst>
                <a:path w="960" h="297" extrusionOk="0">
                  <a:moveTo>
                    <a:pt x="115" y="0"/>
                  </a:moveTo>
                  <a:cubicBezTo>
                    <a:pt x="69" y="0"/>
                    <a:pt x="23" y="23"/>
                    <a:pt x="23" y="68"/>
                  </a:cubicBezTo>
                  <a:cubicBezTo>
                    <a:pt x="0" y="114"/>
                    <a:pt x="23" y="183"/>
                    <a:pt x="92" y="183"/>
                  </a:cubicBezTo>
                  <a:lnTo>
                    <a:pt x="822" y="297"/>
                  </a:lnTo>
                  <a:cubicBezTo>
                    <a:pt x="891" y="297"/>
                    <a:pt x="936" y="274"/>
                    <a:pt x="936" y="228"/>
                  </a:cubicBezTo>
                  <a:cubicBezTo>
                    <a:pt x="959" y="160"/>
                    <a:pt x="913" y="114"/>
                    <a:pt x="868" y="114"/>
                  </a:cubicBezTo>
                  <a:cubicBezTo>
                    <a:pt x="868" y="114"/>
                    <a:pt x="868" y="91"/>
                    <a:pt x="868" y="91"/>
                  </a:cubicBezTo>
                  <a:cubicBezTo>
                    <a:pt x="617" y="68"/>
                    <a:pt x="366" y="23"/>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24"/>
            <p:cNvSpPr/>
            <p:nvPr/>
          </p:nvSpPr>
          <p:spPr>
            <a:xfrm>
              <a:off x="6626925" y="2036075"/>
              <a:ext cx="23975" cy="7650"/>
            </a:xfrm>
            <a:custGeom>
              <a:avLst/>
              <a:gdLst/>
              <a:ahLst/>
              <a:cxnLst/>
              <a:rect l="l" t="t" r="r" b="b"/>
              <a:pathLst>
                <a:path w="959" h="306" extrusionOk="0">
                  <a:moveTo>
                    <a:pt x="114" y="0"/>
                  </a:moveTo>
                  <a:cubicBezTo>
                    <a:pt x="69" y="0"/>
                    <a:pt x="23" y="46"/>
                    <a:pt x="23" y="91"/>
                  </a:cubicBezTo>
                  <a:cubicBezTo>
                    <a:pt x="0" y="137"/>
                    <a:pt x="46" y="205"/>
                    <a:pt x="91" y="205"/>
                  </a:cubicBezTo>
                  <a:cubicBezTo>
                    <a:pt x="343" y="228"/>
                    <a:pt x="571" y="274"/>
                    <a:pt x="822" y="297"/>
                  </a:cubicBezTo>
                  <a:cubicBezTo>
                    <a:pt x="833" y="302"/>
                    <a:pt x="846" y="305"/>
                    <a:pt x="859" y="305"/>
                  </a:cubicBezTo>
                  <a:cubicBezTo>
                    <a:pt x="897" y="305"/>
                    <a:pt x="936" y="280"/>
                    <a:pt x="936" y="228"/>
                  </a:cubicBezTo>
                  <a:cubicBezTo>
                    <a:pt x="959" y="183"/>
                    <a:pt x="913" y="114"/>
                    <a:pt x="867" y="114"/>
                  </a:cubicBezTo>
                  <a:lnTo>
                    <a:pt x="845" y="114"/>
                  </a:lnTo>
                  <a:cubicBezTo>
                    <a:pt x="616" y="69"/>
                    <a:pt x="365" y="46"/>
                    <a:pt x="137" y="23"/>
                  </a:cubicBezTo>
                  <a:cubicBezTo>
                    <a:pt x="114" y="0"/>
                    <a:pt x="114"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24"/>
            <p:cNvSpPr/>
            <p:nvPr/>
          </p:nvSpPr>
          <p:spPr>
            <a:xfrm>
              <a:off x="6613800" y="2048625"/>
              <a:ext cx="36525" cy="9350"/>
            </a:xfrm>
            <a:custGeom>
              <a:avLst/>
              <a:gdLst/>
              <a:ahLst/>
              <a:cxnLst/>
              <a:rect l="l" t="t" r="r" b="b"/>
              <a:pathLst>
                <a:path w="1461" h="374" extrusionOk="0">
                  <a:moveTo>
                    <a:pt x="114" y="0"/>
                  </a:moveTo>
                  <a:cubicBezTo>
                    <a:pt x="69" y="0"/>
                    <a:pt x="23" y="46"/>
                    <a:pt x="23" y="91"/>
                  </a:cubicBezTo>
                  <a:cubicBezTo>
                    <a:pt x="0" y="137"/>
                    <a:pt x="46" y="183"/>
                    <a:pt x="91" y="206"/>
                  </a:cubicBezTo>
                  <a:cubicBezTo>
                    <a:pt x="502" y="251"/>
                    <a:pt x="913" y="320"/>
                    <a:pt x="1324" y="365"/>
                  </a:cubicBezTo>
                  <a:cubicBezTo>
                    <a:pt x="1341" y="371"/>
                    <a:pt x="1357" y="374"/>
                    <a:pt x="1371" y="374"/>
                  </a:cubicBezTo>
                  <a:cubicBezTo>
                    <a:pt x="1412" y="374"/>
                    <a:pt x="1438" y="348"/>
                    <a:pt x="1438" y="297"/>
                  </a:cubicBezTo>
                  <a:cubicBezTo>
                    <a:pt x="1461" y="251"/>
                    <a:pt x="1415" y="183"/>
                    <a:pt x="1370" y="183"/>
                  </a:cubicBezTo>
                  <a:lnTo>
                    <a:pt x="1347" y="183"/>
                  </a:lnTo>
                  <a:cubicBezTo>
                    <a:pt x="936" y="137"/>
                    <a:pt x="525" y="69"/>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24"/>
            <p:cNvSpPr/>
            <p:nvPr/>
          </p:nvSpPr>
          <p:spPr>
            <a:xfrm>
              <a:off x="6624075" y="2060025"/>
              <a:ext cx="24550" cy="7600"/>
            </a:xfrm>
            <a:custGeom>
              <a:avLst/>
              <a:gdLst/>
              <a:ahLst/>
              <a:cxnLst/>
              <a:rect l="l" t="t" r="r" b="b"/>
              <a:pathLst>
                <a:path w="982" h="304" extrusionOk="0">
                  <a:moveTo>
                    <a:pt x="114" y="1"/>
                  </a:moveTo>
                  <a:cubicBezTo>
                    <a:pt x="68" y="1"/>
                    <a:pt x="23" y="24"/>
                    <a:pt x="23" y="69"/>
                  </a:cubicBezTo>
                  <a:cubicBezTo>
                    <a:pt x="0" y="138"/>
                    <a:pt x="46" y="183"/>
                    <a:pt x="91" y="206"/>
                  </a:cubicBezTo>
                  <a:cubicBezTo>
                    <a:pt x="342" y="229"/>
                    <a:pt x="616" y="275"/>
                    <a:pt x="867" y="297"/>
                  </a:cubicBezTo>
                  <a:cubicBezTo>
                    <a:pt x="876" y="302"/>
                    <a:pt x="884" y="304"/>
                    <a:pt x="892" y="304"/>
                  </a:cubicBezTo>
                  <a:cubicBezTo>
                    <a:pt x="929" y="304"/>
                    <a:pt x="963" y="266"/>
                    <a:pt x="981" y="229"/>
                  </a:cubicBezTo>
                  <a:cubicBezTo>
                    <a:pt x="981" y="183"/>
                    <a:pt x="959" y="115"/>
                    <a:pt x="913" y="115"/>
                  </a:cubicBezTo>
                  <a:cubicBezTo>
                    <a:pt x="639" y="69"/>
                    <a:pt x="388" y="46"/>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24"/>
            <p:cNvSpPr/>
            <p:nvPr/>
          </p:nvSpPr>
          <p:spPr>
            <a:xfrm>
              <a:off x="6624625" y="2072025"/>
              <a:ext cx="22275" cy="7425"/>
            </a:xfrm>
            <a:custGeom>
              <a:avLst/>
              <a:gdLst/>
              <a:ahLst/>
              <a:cxnLst/>
              <a:rect l="l" t="t" r="r" b="b"/>
              <a:pathLst>
                <a:path w="891" h="297" extrusionOk="0">
                  <a:moveTo>
                    <a:pt x="92" y="0"/>
                  </a:moveTo>
                  <a:cubicBezTo>
                    <a:pt x="46" y="0"/>
                    <a:pt x="24" y="23"/>
                    <a:pt x="1" y="69"/>
                  </a:cubicBezTo>
                  <a:cubicBezTo>
                    <a:pt x="1" y="114"/>
                    <a:pt x="24" y="183"/>
                    <a:pt x="69" y="183"/>
                  </a:cubicBezTo>
                  <a:cubicBezTo>
                    <a:pt x="298" y="228"/>
                    <a:pt x="526" y="251"/>
                    <a:pt x="754" y="297"/>
                  </a:cubicBezTo>
                  <a:cubicBezTo>
                    <a:pt x="823" y="297"/>
                    <a:pt x="868" y="274"/>
                    <a:pt x="868" y="205"/>
                  </a:cubicBezTo>
                  <a:cubicBezTo>
                    <a:pt x="891" y="160"/>
                    <a:pt x="845" y="114"/>
                    <a:pt x="800" y="91"/>
                  </a:cubicBezTo>
                  <a:cubicBezTo>
                    <a:pt x="571" y="69"/>
                    <a:pt x="343"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24"/>
            <p:cNvSpPr/>
            <p:nvPr/>
          </p:nvSpPr>
          <p:spPr>
            <a:xfrm>
              <a:off x="6624075" y="2083425"/>
              <a:ext cx="21125" cy="7075"/>
            </a:xfrm>
            <a:custGeom>
              <a:avLst/>
              <a:gdLst/>
              <a:ahLst/>
              <a:cxnLst/>
              <a:rect l="l" t="t" r="r" b="b"/>
              <a:pathLst>
                <a:path w="845" h="283" extrusionOk="0">
                  <a:moveTo>
                    <a:pt x="114" y="1"/>
                  </a:moveTo>
                  <a:cubicBezTo>
                    <a:pt x="68" y="1"/>
                    <a:pt x="23" y="23"/>
                    <a:pt x="23" y="92"/>
                  </a:cubicBezTo>
                  <a:cubicBezTo>
                    <a:pt x="0" y="137"/>
                    <a:pt x="46" y="183"/>
                    <a:pt x="91" y="206"/>
                  </a:cubicBezTo>
                  <a:cubicBezTo>
                    <a:pt x="297" y="229"/>
                    <a:pt x="502" y="252"/>
                    <a:pt x="708" y="274"/>
                  </a:cubicBezTo>
                  <a:cubicBezTo>
                    <a:pt x="719" y="280"/>
                    <a:pt x="732" y="283"/>
                    <a:pt x="745" y="283"/>
                  </a:cubicBezTo>
                  <a:cubicBezTo>
                    <a:pt x="783" y="283"/>
                    <a:pt x="822" y="257"/>
                    <a:pt x="822" y="206"/>
                  </a:cubicBezTo>
                  <a:cubicBezTo>
                    <a:pt x="845" y="160"/>
                    <a:pt x="799" y="92"/>
                    <a:pt x="753" y="92"/>
                  </a:cubicBezTo>
                  <a:cubicBezTo>
                    <a:pt x="548" y="69"/>
                    <a:pt x="342" y="46"/>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24"/>
            <p:cNvSpPr/>
            <p:nvPr/>
          </p:nvSpPr>
          <p:spPr>
            <a:xfrm>
              <a:off x="6621775" y="2093700"/>
              <a:ext cx="21725" cy="7450"/>
            </a:xfrm>
            <a:custGeom>
              <a:avLst/>
              <a:gdLst/>
              <a:ahLst/>
              <a:cxnLst/>
              <a:rect l="l" t="t" r="r" b="b"/>
              <a:pathLst>
                <a:path w="869" h="298" extrusionOk="0">
                  <a:moveTo>
                    <a:pt x="115" y="0"/>
                  </a:moveTo>
                  <a:cubicBezTo>
                    <a:pt x="69" y="0"/>
                    <a:pt x="24" y="46"/>
                    <a:pt x="1" y="92"/>
                  </a:cubicBezTo>
                  <a:cubicBezTo>
                    <a:pt x="1" y="137"/>
                    <a:pt x="24" y="183"/>
                    <a:pt x="92" y="206"/>
                  </a:cubicBezTo>
                  <a:cubicBezTo>
                    <a:pt x="297" y="229"/>
                    <a:pt x="526" y="251"/>
                    <a:pt x="731" y="297"/>
                  </a:cubicBezTo>
                  <a:cubicBezTo>
                    <a:pt x="800" y="297"/>
                    <a:pt x="845" y="274"/>
                    <a:pt x="868" y="229"/>
                  </a:cubicBezTo>
                  <a:cubicBezTo>
                    <a:pt x="868" y="160"/>
                    <a:pt x="845" y="115"/>
                    <a:pt x="777" y="115"/>
                  </a:cubicBezTo>
                  <a:cubicBezTo>
                    <a:pt x="571" y="69"/>
                    <a:pt x="343" y="46"/>
                    <a:pt x="13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24"/>
            <p:cNvSpPr/>
            <p:nvPr/>
          </p:nvSpPr>
          <p:spPr>
            <a:xfrm>
              <a:off x="6606950" y="2106250"/>
              <a:ext cx="36550" cy="9150"/>
            </a:xfrm>
            <a:custGeom>
              <a:avLst/>
              <a:gdLst/>
              <a:ahLst/>
              <a:cxnLst/>
              <a:rect l="l" t="t" r="r" b="b"/>
              <a:pathLst>
                <a:path w="1462" h="366" extrusionOk="0">
                  <a:moveTo>
                    <a:pt x="114" y="1"/>
                  </a:moveTo>
                  <a:cubicBezTo>
                    <a:pt x="69" y="1"/>
                    <a:pt x="23" y="23"/>
                    <a:pt x="0" y="69"/>
                  </a:cubicBezTo>
                  <a:cubicBezTo>
                    <a:pt x="0" y="115"/>
                    <a:pt x="23" y="183"/>
                    <a:pt x="92" y="183"/>
                  </a:cubicBezTo>
                  <a:cubicBezTo>
                    <a:pt x="502" y="252"/>
                    <a:pt x="913" y="320"/>
                    <a:pt x="1347" y="366"/>
                  </a:cubicBezTo>
                  <a:cubicBezTo>
                    <a:pt x="1393" y="366"/>
                    <a:pt x="1438" y="343"/>
                    <a:pt x="1461" y="297"/>
                  </a:cubicBezTo>
                  <a:cubicBezTo>
                    <a:pt x="1461" y="252"/>
                    <a:pt x="1438" y="183"/>
                    <a:pt x="1393" y="183"/>
                  </a:cubicBezTo>
                  <a:cubicBezTo>
                    <a:pt x="959" y="115"/>
                    <a:pt x="548" y="69"/>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24"/>
            <p:cNvSpPr/>
            <p:nvPr/>
          </p:nvSpPr>
          <p:spPr>
            <a:xfrm>
              <a:off x="6617775" y="2118800"/>
              <a:ext cx="23425" cy="7450"/>
            </a:xfrm>
            <a:custGeom>
              <a:avLst/>
              <a:gdLst/>
              <a:ahLst/>
              <a:cxnLst/>
              <a:rect l="l" t="t" r="r" b="b"/>
              <a:pathLst>
                <a:path w="937" h="298" extrusionOk="0">
                  <a:moveTo>
                    <a:pt x="115" y="1"/>
                  </a:moveTo>
                  <a:cubicBezTo>
                    <a:pt x="69" y="1"/>
                    <a:pt x="24" y="24"/>
                    <a:pt x="1" y="69"/>
                  </a:cubicBezTo>
                  <a:cubicBezTo>
                    <a:pt x="1" y="138"/>
                    <a:pt x="24" y="183"/>
                    <a:pt x="92" y="183"/>
                  </a:cubicBezTo>
                  <a:cubicBezTo>
                    <a:pt x="320" y="229"/>
                    <a:pt x="549" y="252"/>
                    <a:pt x="777" y="297"/>
                  </a:cubicBezTo>
                  <a:lnTo>
                    <a:pt x="800" y="297"/>
                  </a:lnTo>
                  <a:cubicBezTo>
                    <a:pt x="845" y="297"/>
                    <a:pt x="914" y="275"/>
                    <a:pt x="914" y="229"/>
                  </a:cubicBezTo>
                  <a:cubicBezTo>
                    <a:pt x="937" y="160"/>
                    <a:pt x="891" y="115"/>
                    <a:pt x="845" y="115"/>
                  </a:cubicBezTo>
                  <a:cubicBezTo>
                    <a:pt x="594" y="69"/>
                    <a:pt x="366" y="46"/>
                    <a:pt x="115"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24"/>
            <p:cNvSpPr/>
            <p:nvPr/>
          </p:nvSpPr>
          <p:spPr>
            <a:xfrm>
              <a:off x="6616650" y="2129650"/>
              <a:ext cx="23425" cy="7450"/>
            </a:xfrm>
            <a:custGeom>
              <a:avLst/>
              <a:gdLst/>
              <a:ahLst/>
              <a:cxnLst/>
              <a:rect l="l" t="t" r="r" b="b"/>
              <a:pathLst>
                <a:path w="937" h="298" extrusionOk="0">
                  <a:moveTo>
                    <a:pt x="114" y="0"/>
                  </a:moveTo>
                  <a:cubicBezTo>
                    <a:pt x="69" y="0"/>
                    <a:pt x="23" y="23"/>
                    <a:pt x="0" y="92"/>
                  </a:cubicBezTo>
                  <a:cubicBezTo>
                    <a:pt x="0" y="137"/>
                    <a:pt x="23" y="183"/>
                    <a:pt x="92" y="206"/>
                  </a:cubicBezTo>
                  <a:cubicBezTo>
                    <a:pt x="320" y="229"/>
                    <a:pt x="571" y="274"/>
                    <a:pt x="799" y="297"/>
                  </a:cubicBezTo>
                  <a:cubicBezTo>
                    <a:pt x="868" y="297"/>
                    <a:pt x="913" y="274"/>
                    <a:pt x="913" y="229"/>
                  </a:cubicBezTo>
                  <a:cubicBezTo>
                    <a:pt x="936" y="183"/>
                    <a:pt x="913" y="115"/>
                    <a:pt x="845" y="115"/>
                  </a:cubicBezTo>
                  <a:cubicBezTo>
                    <a:pt x="617" y="69"/>
                    <a:pt x="365" y="46"/>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24"/>
            <p:cNvSpPr/>
            <p:nvPr/>
          </p:nvSpPr>
          <p:spPr>
            <a:xfrm>
              <a:off x="6614925" y="2141625"/>
              <a:ext cx="24000" cy="7450"/>
            </a:xfrm>
            <a:custGeom>
              <a:avLst/>
              <a:gdLst/>
              <a:ahLst/>
              <a:cxnLst/>
              <a:rect l="l" t="t" r="r" b="b"/>
              <a:pathLst>
                <a:path w="960" h="298" extrusionOk="0">
                  <a:moveTo>
                    <a:pt x="115" y="1"/>
                  </a:moveTo>
                  <a:cubicBezTo>
                    <a:pt x="69" y="1"/>
                    <a:pt x="24" y="24"/>
                    <a:pt x="24" y="69"/>
                  </a:cubicBezTo>
                  <a:cubicBezTo>
                    <a:pt x="1" y="115"/>
                    <a:pt x="46" y="183"/>
                    <a:pt x="92" y="183"/>
                  </a:cubicBezTo>
                  <a:cubicBezTo>
                    <a:pt x="343" y="229"/>
                    <a:pt x="594" y="252"/>
                    <a:pt x="845" y="297"/>
                  </a:cubicBezTo>
                  <a:cubicBezTo>
                    <a:pt x="891" y="297"/>
                    <a:pt x="937" y="275"/>
                    <a:pt x="959" y="229"/>
                  </a:cubicBezTo>
                  <a:cubicBezTo>
                    <a:pt x="959" y="160"/>
                    <a:pt x="937" y="115"/>
                    <a:pt x="868" y="92"/>
                  </a:cubicBezTo>
                  <a:cubicBezTo>
                    <a:pt x="640" y="69"/>
                    <a:pt x="389" y="24"/>
                    <a:pt x="138"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24"/>
            <p:cNvSpPr/>
            <p:nvPr/>
          </p:nvSpPr>
          <p:spPr>
            <a:xfrm>
              <a:off x="6614350" y="2152475"/>
              <a:ext cx="22850" cy="7450"/>
            </a:xfrm>
            <a:custGeom>
              <a:avLst/>
              <a:gdLst/>
              <a:ahLst/>
              <a:cxnLst/>
              <a:rect l="l" t="t" r="r" b="b"/>
              <a:pathLst>
                <a:path w="914" h="298" extrusionOk="0">
                  <a:moveTo>
                    <a:pt x="115" y="0"/>
                  </a:moveTo>
                  <a:cubicBezTo>
                    <a:pt x="69" y="0"/>
                    <a:pt x="24" y="23"/>
                    <a:pt x="1" y="69"/>
                  </a:cubicBezTo>
                  <a:cubicBezTo>
                    <a:pt x="1" y="115"/>
                    <a:pt x="24" y="183"/>
                    <a:pt x="92" y="183"/>
                  </a:cubicBezTo>
                  <a:cubicBezTo>
                    <a:pt x="321" y="229"/>
                    <a:pt x="549" y="251"/>
                    <a:pt x="800" y="297"/>
                  </a:cubicBezTo>
                  <a:cubicBezTo>
                    <a:pt x="846" y="297"/>
                    <a:pt x="891" y="274"/>
                    <a:pt x="914" y="206"/>
                  </a:cubicBezTo>
                  <a:cubicBezTo>
                    <a:pt x="914" y="160"/>
                    <a:pt x="891" y="115"/>
                    <a:pt x="846" y="92"/>
                  </a:cubicBezTo>
                  <a:cubicBezTo>
                    <a:pt x="594" y="69"/>
                    <a:pt x="366"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24"/>
            <p:cNvSpPr/>
            <p:nvPr/>
          </p:nvSpPr>
          <p:spPr>
            <a:xfrm>
              <a:off x="6597825" y="2162175"/>
              <a:ext cx="37100" cy="9150"/>
            </a:xfrm>
            <a:custGeom>
              <a:avLst/>
              <a:gdLst/>
              <a:ahLst/>
              <a:cxnLst/>
              <a:rect l="l" t="t" r="r" b="b"/>
              <a:pathLst>
                <a:path w="1484" h="366" extrusionOk="0">
                  <a:moveTo>
                    <a:pt x="114" y="0"/>
                  </a:moveTo>
                  <a:cubicBezTo>
                    <a:pt x="69" y="0"/>
                    <a:pt x="23" y="23"/>
                    <a:pt x="23" y="69"/>
                  </a:cubicBezTo>
                  <a:cubicBezTo>
                    <a:pt x="0" y="115"/>
                    <a:pt x="46" y="183"/>
                    <a:pt x="91" y="183"/>
                  </a:cubicBezTo>
                  <a:cubicBezTo>
                    <a:pt x="525" y="252"/>
                    <a:pt x="936" y="297"/>
                    <a:pt x="1370" y="366"/>
                  </a:cubicBezTo>
                  <a:cubicBezTo>
                    <a:pt x="1415" y="366"/>
                    <a:pt x="1461" y="343"/>
                    <a:pt x="1484" y="297"/>
                  </a:cubicBezTo>
                  <a:cubicBezTo>
                    <a:pt x="1484" y="252"/>
                    <a:pt x="1461" y="183"/>
                    <a:pt x="1415" y="183"/>
                  </a:cubicBezTo>
                  <a:cubicBezTo>
                    <a:pt x="982" y="115"/>
                    <a:pt x="548" y="46"/>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24"/>
            <p:cNvSpPr/>
            <p:nvPr/>
          </p:nvSpPr>
          <p:spPr>
            <a:xfrm>
              <a:off x="6668575" y="2159900"/>
              <a:ext cx="42250" cy="59925"/>
            </a:xfrm>
            <a:custGeom>
              <a:avLst/>
              <a:gdLst/>
              <a:ahLst/>
              <a:cxnLst/>
              <a:rect l="l" t="t" r="r" b="b"/>
              <a:pathLst>
                <a:path w="1690" h="2397" extrusionOk="0">
                  <a:moveTo>
                    <a:pt x="1575" y="0"/>
                  </a:moveTo>
                  <a:cubicBezTo>
                    <a:pt x="1530" y="0"/>
                    <a:pt x="1507" y="23"/>
                    <a:pt x="1484" y="46"/>
                  </a:cubicBezTo>
                  <a:cubicBezTo>
                    <a:pt x="982" y="799"/>
                    <a:pt x="503" y="1552"/>
                    <a:pt x="0" y="2283"/>
                  </a:cubicBezTo>
                  <a:cubicBezTo>
                    <a:pt x="0" y="2283"/>
                    <a:pt x="0" y="2305"/>
                    <a:pt x="0" y="2305"/>
                  </a:cubicBezTo>
                  <a:cubicBezTo>
                    <a:pt x="69" y="2328"/>
                    <a:pt x="115" y="2374"/>
                    <a:pt x="160" y="2397"/>
                  </a:cubicBezTo>
                  <a:cubicBezTo>
                    <a:pt x="662" y="1644"/>
                    <a:pt x="1164" y="913"/>
                    <a:pt x="1644" y="160"/>
                  </a:cubicBezTo>
                  <a:cubicBezTo>
                    <a:pt x="1689" y="114"/>
                    <a:pt x="1667" y="46"/>
                    <a:pt x="1621" y="23"/>
                  </a:cubicBezTo>
                  <a:cubicBezTo>
                    <a:pt x="1598" y="0"/>
                    <a:pt x="1598" y="0"/>
                    <a:pt x="157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24"/>
            <p:cNvSpPr/>
            <p:nvPr/>
          </p:nvSpPr>
          <p:spPr>
            <a:xfrm>
              <a:off x="6702800" y="2183850"/>
              <a:ext cx="42250" cy="60525"/>
            </a:xfrm>
            <a:custGeom>
              <a:avLst/>
              <a:gdLst/>
              <a:ahLst/>
              <a:cxnLst/>
              <a:rect l="l" t="t" r="r" b="b"/>
              <a:pathLst>
                <a:path w="1690" h="2421" extrusionOk="0">
                  <a:moveTo>
                    <a:pt x="1599" y="1"/>
                  </a:moveTo>
                  <a:cubicBezTo>
                    <a:pt x="1553" y="1"/>
                    <a:pt x="1530" y="24"/>
                    <a:pt x="1507" y="46"/>
                  </a:cubicBezTo>
                  <a:cubicBezTo>
                    <a:pt x="1005" y="800"/>
                    <a:pt x="503" y="1553"/>
                    <a:pt x="1" y="2306"/>
                  </a:cubicBezTo>
                  <a:cubicBezTo>
                    <a:pt x="47" y="2329"/>
                    <a:pt x="92" y="2352"/>
                    <a:pt x="115" y="2375"/>
                  </a:cubicBezTo>
                  <a:lnTo>
                    <a:pt x="161" y="2420"/>
                  </a:lnTo>
                  <a:cubicBezTo>
                    <a:pt x="663" y="1667"/>
                    <a:pt x="1165" y="914"/>
                    <a:pt x="1667" y="161"/>
                  </a:cubicBezTo>
                  <a:cubicBezTo>
                    <a:pt x="1690" y="115"/>
                    <a:pt x="1690" y="46"/>
                    <a:pt x="1644" y="24"/>
                  </a:cubicBezTo>
                  <a:cubicBezTo>
                    <a:pt x="1621" y="1"/>
                    <a:pt x="1599" y="1"/>
                    <a:pt x="1599"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24"/>
            <p:cNvSpPr/>
            <p:nvPr/>
          </p:nvSpPr>
          <p:spPr>
            <a:xfrm>
              <a:off x="6706225" y="2159325"/>
              <a:ext cx="39400" cy="28025"/>
            </a:xfrm>
            <a:custGeom>
              <a:avLst/>
              <a:gdLst/>
              <a:ahLst/>
              <a:cxnLst/>
              <a:rect l="l" t="t" r="r" b="b"/>
              <a:pathLst>
                <a:path w="1576" h="1121" extrusionOk="0">
                  <a:moveTo>
                    <a:pt x="92" y="0"/>
                  </a:moveTo>
                  <a:cubicBezTo>
                    <a:pt x="47" y="0"/>
                    <a:pt x="1" y="46"/>
                    <a:pt x="1" y="92"/>
                  </a:cubicBezTo>
                  <a:cubicBezTo>
                    <a:pt x="1" y="114"/>
                    <a:pt x="1" y="137"/>
                    <a:pt x="24" y="160"/>
                  </a:cubicBezTo>
                  <a:cubicBezTo>
                    <a:pt x="47" y="183"/>
                    <a:pt x="47" y="183"/>
                    <a:pt x="92" y="206"/>
                  </a:cubicBezTo>
                  <a:cubicBezTo>
                    <a:pt x="115" y="206"/>
                    <a:pt x="161" y="229"/>
                    <a:pt x="206" y="229"/>
                  </a:cubicBezTo>
                  <a:lnTo>
                    <a:pt x="183" y="229"/>
                  </a:lnTo>
                  <a:cubicBezTo>
                    <a:pt x="366" y="274"/>
                    <a:pt x="526" y="366"/>
                    <a:pt x="686" y="457"/>
                  </a:cubicBezTo>
                  <a:cubicBezTo>
                    <a:pt x="868" y="571"/>
                    <a:pt x="1051" y="731"/>
                    <a:pt x="1211" y="890"/>
                  </a:cubicBezTo>
                  <a:cubicBezTo>
                    <a:pt x="1279" y="959"/>
                    <a:pt x="1325" y="1005"/>
                    <a:pt x="1370" y="1073"/>
                  </a:cubicBezTo>
                  <a:cubicBezTo>
                    <a:pt x="1399" y="1101"/>
                    <a:pt x="1427" y="1121"/>
                    <a:pt x="1455" y="1121"/>
                  </a:cubicBezTo>
                  <a:cubicBezTo>
                    <a:pt x="1472" y="1121"/>
                    <a:pt x="1490" y="1113"/>
                    <a:pt x="1507" y="1096"/>
                  </a:cubicBezTo>
                  <a:cubicBezTo>
                    <a:pt x="1553" y="1073"/>
                    <a:pt x="1576" y="1005"/>
                    <a:pt x="1530" y="959"/>
                  </a:cubicBezTo>
                  <a:cubicBezTo>
                    <a:pt x="1370" y="731"/>
                    <a:pt x="1142" y="548"/>
                    <a:pt x="914" y="366"/>
                  </a:cubicBezTo>
                  <a:cubicBezTo>
                    <a:pt x="663" y="206"/>
                    <a:pt x="412" y="69"/>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24"/>
            <p:cNvSpPr/>
            <p:nvPr/>
          </p:nvSpPr>
          <p:spPr>
            <a:xfrm>
              <a:off x="6707950" y="2138775"/>
              <a:ext cx="45675" cy="46825"/>
            </a:xfrm>
            <a:custGeom>
              <a:avLst/>
              <a:gdLst/>
              <a:ahLst/>
              <a:cxnLst/>
              <a:rect l="l" t="t" r="r" b="b"/>
              <a:pathLst>
                <a:path w="1827" h="1873" extrusionOk="0">
                  <a:moveTo>
                    <a:pt x="1415" y="1"/>
                  </a:moveTo>
                  <a:cubicBezTo>
                    <a:pt x="1347" y="1"/>
                    <a:pt x="1256" y="46"/>
                    <a:pt x="1164" y="69"/>
                  </a:cubicBezTo>
                  <a:cubicBezTo>
                    <a:pt x="1096" y="92"/>
                    <a:pt x="1027" y="138"/>
                    <a:pt x="959" y="160"/>
                  </a:cubicBezTo>
                  <a:cubicBezTo>
                    <a:pt x="891" y="206"/>
                    <a:pt x="799" y="252"/>
                    <a:pt x="731" y="320"/>
                  </a:cubicBezTo>
                  <a:cubicBezTo>
                    <a:pt x="594" y="411"/>
                    <a:pt x="457" y="503"/>
                    <a:pt x="343" y="617"/>
                  </a:cubicBezTo>
                  <a:cubicBezTo>
                    <a:pt x="229" y="685"/>
                    <a:pt x="137" y="777"/>
                    <a:pt x="46" y="845"/>
                  </a:cubicBezTo>
                  <a:cubicBezTo>
                    <a:pt x="0" y="891"/>
                    <a:pt x="0" y="936"/>
                    <a:pt x="23" y="982"/>
                  </a:cubicBezTo>
                  <a:cubicBezTo>
                    <a:pt x="37" y="1010"/>
                    <a:pt x="69" y="1030"/>
                    <a:pt x="102" y="1030"/>
                  </a:cubicBezTo>
                  <a:cubicBezTo>
                    <a:pt x="122" y="1030"/>
                    <a:pt x="143" y="1022"/>
                    <a:pt x="160" y="1005"/>
                  </a:cubicBezTo>
                  <a:cubicBezTo>
                    <a:pt x="297" y="914"/>
                    <a:pt x="411" y="799"/>
                    <a:pt x="548" y="685"/>
                  </a:cubicBezTo>
                  <a:cubicBezTo>
                    <a:pt x="731" y="548"/>
                    <a:pt x="891" y="411"/>
                    <a:pt x="1096" y="320"/>
                  </a:cubicBezTo>
                  <a:cubicBezTo>
                    <a:pt x="1187" y="274"/>
                    <a:pt x="1256" y="229"/>
                    <a:pt x="1324" y="229"/>
                  </a:cubicBezTo>
                  <a:cubicBezTo>
                    <a:pt x="1370" y="206"/>
                    <a:pt x="1393" y="206"/>
                    <a:pt x="1438" y="206"/>
                  </a:cubicBezTo>
                  <a:lnTo>
                    <a:pt x="1484" y="206"/>
                  </a:lnTo>
                  <a:cubicBezTo>
                    <a:pt x="1507" y="229"/>
                    <a:pt x="1507" y="229"/>
                    <a:pt x="1530" y="229"/>
                  </a:cubicBezTo>
                  <a:cubicBezTo>
                    <a:pt x="1530" y="229"/>
                    <a:pt x="1552" y="252"/>
                    <a:pt x="1552" y="274"/>
                  </a:cubicBezTo>
                  <a:cubicBezTo>
                    <a:pt x="1575" y="274"/>
                    <a:pt x="1575" y="297"/>
                    <a:pt x="1598" y="320"/>
                  </a:cubicBezTo>
                  <a:cubicBezTo>
                    <a:pt x="1598" y="343"/>
                    <a:pt x="1621" y="366"/>
                    <a:pt x="1621" y="389"/>
                  </a:cubicBezTo>
                  <a:cubicBezTo>
                    <a:pt x="1621" y="434"/>
                    <a:pt x="1644" y="503"/>
                    <a:pt x="1644" y="548"/>
                  </a:cubicBezTo>
                  <a:cubicBezTo>
                    <a:pt x="1621" y="685"/>
                    <a:pt x="1598" y="845"/>
                    <a:pt x="1552" y="982"/>
                  </a:cubicBezTo>
                  <a:cubicBezTo>
                    <a:pt x="1552" y="982"/>
                    <a:pt x="1552" y="959"/>
                    <a:pt x="1552" y="959"/>
                  </a:cubicBezTo>
                  <a:cubicBezTo>
                    <a:pt x="1507" y="1073"/>
                    <a:pt x="1484" y="1188"/>
                    <a:pt x="1438" y="1302"/>
                  </a:cubicBezTo>
                  <a:cubicBezTo>
                    <a:pt x="1393" y="1439"/>
                    <a:pt x="1324" y="1598"/>
                    <a:pt x="1279" y="1735"/>
                  </a:cubicBezTo>
                  <a:cubicBezTo>
                    <a:pt x="1279" y="1758"/>
                    <a:pt x="1279" y="1781"/>
                    <a:pt x="1279" y="1804"/>
                  </a:cubicBezTo>
                  <a:cubicBezTo>
                    <a:pt x="1301" y="1827"/>
                    <a:pt x="1301" y="1849"/>
                    <a:pt x="1347" y="1872"/>
                  </a:cubicBezTo>
                  <a:lnTo>
                    <a:pt x="1415" y="1872"/>
                  </a:lnTo>
                  <a:cubicBezTo>
                    <a:pt x="1438" y="1872"/>
                    <a:pt x="1461" y="1849"/>
                    <a:pt x="1461" y="1827"/>
                  </a:cubicBezTo>
                  <a:cubicBezTo>
                    <a:pt x="1530" y="1644"/>
                    <a:pt x="1575" y="1461"/>
                    <a:pt x="1644" y="1302"/>
                  </a:cubicBezTo>
                  <a:cubicBezTo>
                    <a:pt x="1712" y="1142"/>
                    <a:pt x="1758" y="982"/>
                    <a:pt x="1804" y="799"/>
                  </a:cubicBezTo>
                  <a:cubicBezTo>
                    <a:pt x="1804" y="731"/>
                    <a:pt x="1826" y="640"/>
                    <a:pt x="1826" y="571"/>
                  </a:cubicBezTo>
                  <a:cubicBezTo>
                    <a:pt x="1826" y="480"/>
                    <a:pt x="1826" y="411"/>
                    <a:pt x="1804" y="320"/>
                  </a:cubicBezTo>
                  <a:cubicBezTo>
                    <a:pt x="1781" y="252"/>
                    <a:pt x="1758" y="206"/>
                    <a:pt x="1712" y="138"/>
                  </a:cubicBezTo>
                  <a:cubicBezTo>
                    <a:pt x="1667" y="92"/>
                    <a:pt x="1598" y="46"/>
                    <a:pt x="1530" y="23"/>
                  </a:cubicBezTo>
                  <a:cubicBezTo>
                    <a:pt x="1507" y="23"/>
                    <a:pt x="1461" y="1"/>
                    <a:pt x="1415"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24"/>
            <p:cNvSpPr/>
            <p:nvPr/>
          </p:nvSpPr>
          <p:spPr>
            <a:xfrm>
              <a:off x="6665725" y="1895425"/>
              <a:ext cx="78775" cy="69600"/>
            </a:xfrm>
            <a:custGeom>
              <a:avLst/>
              <a:gdLst/>
              <a:ahLst/>
              <a:cxnLst/>
              <a:rect l="l" t="t" r="r" b="b"/>
              <a:pathLst>
                <a:path w="3151" h="2784" extrusionOk="0">
                  <a:moveTo>
                    <a:pt x="1593" y="1"/>
                  </a:moveTo>
                  <a:cubicBezTo>
                    <a:pt x="1061" y="1"/>
                    <a:pt x="555" y="307"/>
                    <a:pt x="320" y="810"/>
                  </a:cubicBezTo>
                  <a:cubicBezTo>
                    <a:pt x="0" y="1495"/>
                    <a:pt x="297" y="2339"/>
                    <a:pt x="1005" y="2659"/>
                  </a:cubicBezTo>
                  <a:cubicBezTo>
                    <a:pt x="1186" y="2743"/>
                    <a:pt x="1377" y="2783"/>
                    <a:pt x="1566" y="2783"/>
                  </a:cubicBezTo>
                  <a:cubicBezTo>
                    <a:pt x="2090" y="2783"/>
                    <a:pt x="2596" y="2477"/>
                    <a:pt x="2831" y="1974"/>
                  </a:cubicBezTo>
                  <a:cubicBezTo>
                    <a:pt x="3150" y="1289"/>
                    <a:pt x="2853" y="468"/>
                    <a:pt x="2169" y="125"/>
                  </a:cubicBezTo>
                  <a:cubicBezTo>
                    <a:pt x="1981" y="40"/>
                    <a:pt x="1786" y="1"/>
                    <a:pt x="1593"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24"/>
            <p:cNvSpPr/>
            <p:nvPr/>
          </p:nvSpPr>
          <p:spPr>
            <a:xfrm>
              <a:off x="6883700" y="2034000"/>
              <a:ext cx="78775" cy="69200"/>
            </a:xfrm>
            <a:custGeom>
              <a:avLst/>
              <a:gdLst/>
              <a:ahLst/>
              <a:cxnLst/>
              <a:rect l="l" t="t" r="r" b="b"/>
              <a:pathLst>
                <a:path w="3151" h="2768" extrusionOk="0">
                  <a:moveTo>
                    <a:pt x="1568" y="0"/>
                  </a:moveTo>
                  <a:cubicBezTo>
                    <a:pt x="1050" y="0"/>
                    <a:pt x="552" y="293"/>
                    <a:pt x="320" y="791"/>
                  </a:cubicBezTo>
                  <a:cubicBezTo>
                    <a:pt x="1" y="1498"/>
                    <a:pt x="297" y="2320"/>
                    <a:pt x="982" y="2639"/>
                  </a:cubicBezTo>
                  <a:cubicBezTo>
                    <a:pt x="1174" y="2726"/>
                    <a:pt x="1375" y="2768"/>
                    <a:pt x="1571" y="2768"/>
                  </a:cubicBezTo>
                  <a:cubicBezTo>
                    <a:pt x="2099" y="2768"/>
                    <a:pt x="2598" y="2470"/>
                    <a:pt x="2831" y="1955"/>
                  </a:cubicBezTo>
                  <a:cubicBezTo>
                    <a:pt x="3150" y="1270"/>
                    <a:pt x="2854" y="448"/>
                    <a:pt x="2146" y="129"/>
                  </a:cubicBezTo>
                  <a:cubicBezTo>
                    <a:pt x="1959" y="41"/>
                    <a:pt x="1762" y="0"/>
                    <a:pt x="156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24"/>
            <p:cNvSpPr/>
            <p:nvPr/>
          </p:nvSpPr>
          <p:spPr>
            <a:xfrm>
              <a:off x="6388400" y="2337925"/>
              <a:ext cx="311000" cy="214800"/>
            </a:xfrm>
            <a:custGeom>
              <a:avLst/>
              <a:gdLst/>
              <a:ahLst/>
              <a:cxnLst/>
              <a:rect l="l" t="t" r="r" b="b"/>
              <a:pathLst>
                <a:path w="12440" h="8592" extrusionOk="0">
                  <a:moveTo>
                    <a:pt x="114" y="1"/>
                  </a:moveTo>
                  <a:cubicBezTo>
                    <a:pt x="69" y="1"/>
                    <a:pt x="46" y="1"/>
                    <a:pt x="23" y="23"/>
                  </a:cubicBezTo>
                  <a:cubicBezTo>
                    <a:pt x="0" y="69"/>
                    <a:pt x="0" y="138"/>
                    <a:pt x="46" y="160"/>
                  </a:cubicBezTo>
                  <a:cubicBezTo>
                    <a:pt x="228" y="343"/>
                    <a:pt x="434" y="503"/>
                    <a:pt x="616" y="685"/>
                  </a:cubicBezTo>
                  <a:lnTo>
                    <a:pt x="639" y="685"/>
                  </a:lnTo>
                  <a:cubicBezTo>
                    <a:pt x="708" y="731"/>
                    <a:pt x="776" y="799"/>
                    <a:pt x="822" y="845"/>
                  </a:cubicBezTo>
                  <a:cubicBezTo>
                    <a:pt x="845" y="845"/>
                    <a:pt x="845" y="868"/>
                    <a:pt x="845" y="868"/>
                  </a:cubicBezTo>
                  <a:cubicBezTo>
                    <a:pt x="1119" y="1096"/>
                    <a:pt x="1415" y="1347"/>
                    <a:pt x="1712" y="1576"/>
                  </a:cubicBezTo>
                  <a:cubicBezTo>
                    <a:pt x="1712" y="1576"/>
                    <a:pt x="1712" y="1576"/>
                    <a:pt x="1712" y="1598"/>
                  </a:cubicBezTo>
                  <a:cubicBezTo>
                    <a:pt x="2100" y="1918"/>
                    <a:pt x="2511" y="2237"/>
                    <a:pt x="2899" y="2534"/>
                  </a:cubicBezTo>
                  <a:cubicBezTo>
                    <a:pt x="2922" y="2557"/>
                    <a:pt x="2922" y="2557"/>
                    <a:pt x="2945" y="2557"/>
                  </a:cubicBezTo>
                  <a:cubicBezTo>
                    <a:pt x="3036" y="2648"/>
                    <a:pt x="3127" y="2717"/>
                    <a:pt x="3241" y="2785"/>
                  </a:cubicBezTo>
                  <a:cubicBezTo>
                    <a:pt x="3241" y="2785"/>
                    <a:pt x="3241" y="2808"/>
                    <a:pt x="3241" y="2808"/>
                  </a:cubicBezTo>
                  <a:cubicBezTo>
                    <a:pt x="3241" y="2808"/>
                    <a:pt x="3264" y="2831"/>
                    <a:pt x="3287" y="2831"/>
                  </a:cubicBezTo>
                  <a:cubicBezTo>
                    <a:pt x="3561" y="3059"/>
                    <a:pt x="3858" y="3265"/>
                    <a:pt x="4154" y="3493"/>
                  </a:cubicBezTo>
                  <a:cubicBezTo>
                    <a:pt x="4588" y="3812"/>
                    <a:pt x="5022" y="4132"/>
                    <a:pt x="5455" y="4429"/>
                  </a:cubicBezTo>
                  <a:cubicBezTo>
                    <a:pt x="5478" y="4452"/>
                    <a:pt x="5501" y="4452"/>
                    <a:pt x="5501" y="4474"/>
                  </a:cubicBezTo>
                  <a:cubicBezTo>
                    <a:pt x="5866" y="4725"/>
                    <a:pt x="6231" y="4977"/>
                    <a:pt x="6597" y="5228"/>
                  </a:cubicBezTo>
                  <a:lnTo>
                    <a:pt x="6619" y="5228"/>
                  </a:lnTo>
                  <a:cubicBezTo>
                    <a:pt x="7008" y="5501"/>
                    <a:pt x="7418" y="5753"/>
                    <a:pt x="7829" y="6026"/>
                  </a:cubicBezTo>
                  <a:cubicBezTo>
                    <a:pt x="8217" y="6278"/>
                    <a:pt x="8628" y="6529"/>
                    <a:pt x="9016" y="6757"/>
                  </a:cubicBezTo>
                  <a:cubicBezTo>
                    <a:pt x="9039" y="6780"/>
                    <a:pt x="9039" y="6780"/>
                    <a:pt x="9062" y="6780"/>
                  </a:cubicBezTo>
                  <a:cubicBezTo>
                    <a:pt x="9130" y="6825"/>
                    <a:pt x="9199" y="6871"/>
                    <a:pt x="9267" y="6917"/>
                  </a:cubicBezTo>
                  <a:lnTo>
                    <a:pt x="9290" y="6917"/>
                  </a:lnTo>
                  <a:cubicBezTo>
                    <a:pt x="9290" y="6917"/>
                    <a:pt x="9290" y="6939"/>
                    <a:pt x="9313" y="6939"/>
                  </a:cubicBezTo>
                  <a:cubicBezTo>
                    <a:pt x="9336" y="6939"/>
                    <a:pt x="9359" y="6962"/>
                    <a:pt x="9381" y="6985"/>
                  </a:cubicBezTo>
                  <a:cubicBezTo>
                    <a:pt x="9404" y="6985"/>
                    <a:pt x="9404" y="7008"/>
                    <a:pt x="9427" y="7008"/>
                  </a:cubicBezTo>
                  <a:cubicBezTo>
                    <a:pt x="9792" y="7236"/>
                    <a:pt x="10180" y="7442"/>
                    <a:pt x="10545" y="7647"/>
                  </a:cubicBezTo>
                  <a:cubicBezTo>
                    <a:pt x="10545" y="7647"/>
                    <a:pt x="10568" y="7670"/>
                    <a:pt x="10568" y="7670"/>
                  </a:cubicBezTo>
                  <a:cubicBezTo>
                    <a:pt x="10842" y="7830"/>
                    <a:pt x="11139" y="7967"/>
                    <a:pt x="11413" y="8126"/>
                  </a:cubicBezTo>
                  <a:cubicBezTo>
                    <a:pt x="11436" y="8126"/>
                    <a:pt x="11436" y="8149"/>
                    <a:pt x="11458" y="8149"/>
                  </a:cubicBezTo>
                  <a:cubicBezTo>
                    <a:pt x="11481" y="8149"/>
                    <a:pt x="11481" y="8149"/>
                    <a:pt x="11481" y="8172"/>
                  </a:cubicBezTo>
                  <a:cubicBezTo>
                    <a:pt x="11527" y="8195"/>
                    <a:pt x="11573" y="8195"/>
                    <a:pt x="11595" y="8218"/>
                  </a:cubicBezTo>
                  <a:cubicBezTo>
                    <a:pt x="11641" y="8241"/>
                    <a:pt x="11687" y="8263"/>
                    <a:pt x="11710" y="8286"/>
                  </a:cubicBezTo>
                  <a:cubicBezTo>
                    <a:pt x="11732" y="8286"/>
                    <a:pt x="11755" y="8309"/>
                    <a:pt x="11755" y="8309"/>
                  </a:cubicBezTo>
                  <a:cubicBezTo>
                    <a:pt x="11778" y="8309"/>
                    <a:pt x="11778" y="8332"/>
                    <a:pt x="11801" y="8332"/>
                  </a:cubicBezTo>
                  <a:cubicBezTo>
                    <a:pt x="11961" y="8423"/>
                    <a:pt x="12120" y="8492"/>
                    <a:pt x="12280" y="8583"/>
                  </a:cubicBezTo>
                  <a:cubicBezTo>
                    <a:pt x="12292" y="8589"/>
                    <a:pt x="12304" y="8591"/>
                    <a:pt x="12318" y="8591"/>
                  </a:cubicBezTo>
                  <a:cubicBezTo>
                    <a:pt x="12357" y="8591"/>
                    <a:pt x="12400" y="8566"/>
                    <a:pt x="12417" y="8514"/>
                  </a:cubicBezTo>
                  <a:cubicBezTo>
                    <a:pt x="12440" y="8469"/>
                    <a:pt x="12417" y="8423"/>
                    <a:pt x="12371" y="8400"/>
                  </a:cubicBezTo>
                  <a:cubicBezTo>
                    <a:pt x="12212" y="8309"/>
                    <a:pt x="12052" y="8241"/>
                    <a:pt x="11892" y="8149"/>
                  </a:cubicBezTo>
                  <a:cubicBezTo>
                    <a:pt x="11846" y="8126"/>
                    <a:pt x="11801" y="8104"/>
                    <a:pt x="11778" y="8104"/>
                  </a:cubicBezTo>
                  <a:cubicBezTo>
                    <a:pt x="11778" y="8104"/>
                    <a:pt x="11778" y="8104"/>
                    <a:pt x="11778" y="8081"/>
                  </a:cubicBezTo>
                  <a:cubicBezTo>
                    <a:pt x="11732" y="8081"/>
                    <a:pt x="11710" y="8058"/>
                    <a:pt x="11664" y="8035"/>
                  </a:cubicBezTo>
                  <a:lnTo>
                    <a:pt x="11641" y="8035"/>
                  </a:lnTo>
                  <a:cubicBezTo>
                    <a:pt x="11595" y="7989"/>
                    <a:pt x="11527" y="7967"/>
                    <a:pt x="11481" y="7944"/>
                  </a:cubicBezTo>
                  <a:cubicBezTo>
                    <a:pt x="11207" y="7807"/>
                    <a:pt x="10956" y="7647"/>
                    <a:pt x="10682" y="7510"/>
                  </a:cubicBezTo>
                  <a:cubicBezTo>
                    <a:pt x="10660" y="7487"/>
                    <a:pt x="10660" y="7487"/>
                    <a:pt x="10637" y="7487"/>
                  </a:cubicBezTo>
                  <a:cubicBezTo>
                    <a:pt x="10249" y="7259"/>
                    <a:pt x="9861" y="7031"/>
                    <a:pt x="9473" y="6803"/>
                  </a:cubicBezTo>
                  <a:lnTo>
                    <a:pt x="9450" y="6803"/>
                  </a:lnTo>
                  <a:lnTo>
                    <a:pt x="9404" y="6757"/>
                  </a:lnTo>
                  <a:lnTo>
                    <a:pt x="9381" y="6757"/>
                  </a:lnTo>
                  <a:cubicBezTo>
                    <a:pt x="9336" y="6711"/>
                    <a:pt x="9267" y="6688"/>
                    <a:pt x="9199" y="6643"/>
                  </a:cubicBezTo>
                  <a:cubicBezTo>
                    <a:pt x="8971" y="6506"/>
                    <a:pt x="8742" y="6369"/>
                    <a:pt x="8537" y="6232"/>
                  </a:cubicBezTo>
                  <a:cubicBezTo>
                    <a:pt x="8537" y="6232"/>
                    <a:pt x="8537" y="6255"/>
                    <a:pt x="8537" y="6255"/>
                  </a:cubicBezTo>
                  <a:cubicBezTo>
                    <a:pt x="8354" y="6118"/>
                    <a:pt x="8149" y="6004"/>
                    <a:pt x="7943" y="5867"/>
                  </a:cubicBezTo>
                  <a:cubicBezTo>
                    <a:pt x="7533" y="5593"/>
                    <a:pt x="7099" y="5319"/>
                    <a:pt x="6688" y="5045"/>
                  </a:cubicBezTo>
                  <a:cubicBezTo>
                    <a:pt x="6323" y="4794"/>
                    <a:pt x="5958" y="4566"/>
                    <a:pt x="5615" y="4315"/>
                  </a:cubicBezTo>
                  <a:cubicBezTo>
                    <a:pt x="5592" y="4292"/>
                    <a:pt x="5592" y="4292"/>
                    <a:pt x="5592" y="4292"/>
                  </a:cubicBezTo>
                  <a:cubicBezTo>
                    <a:pt x="5136" y="3972"/>
                    <a:pt x="4702" y="3653"/>
                    <a:pt x="4268" y="3333"/>
                  </a:cubicBezTo>
                  <a:cubicBezTo>
                    <a:pt x="3972" y="3105"/>
                    <a:pt x="3675" y="2877"/>
                    <a:pt x="3355" y="2648"/>
                  </a:cubicBezTo>
                  <a:cubicBezTo>
                    <a:pt x="3241" y="2557"/>
                    <a:pt x="3127" y="2466"/>
                    <a:pt x="2990" y="2374"/>
                  </a:cubicBezTo>
                  <a:cubicBezTo>
                    <a:pt x="2602" y="2055"/>
                    <a:pt x="2214" y="1758"/>
                    <a:pt x="1826" y="1439"/>
                  </a:cubicBezTo>
                  <a:cubicBezTo>
                    <a:pt x="1826" y="1439"/>
                    <a:pt x="1826" y="1439"/>
                    <a:pt x="1826" y="1416"/>
                  </a:cubicBezTo>
                  <a:cubicBezTo>
                    <a:pt x="1529" y="1188"/>
                    <a:pt x="1233" y="936"/>
                    <a:pt x="936" y="685"/>
                  </a:cubicBezTo>
                  <a:cubicBezTo>
                    <a:pt x="868" y="617"/>
                    <a:pt x="799" y="571"/>
                    <a:pt x="753" y="526"/>
                  </a:cubicBezTo>
                  <a:cubicBezTo>
                    <a:pt x="731" y="526"/>
                    <a:pt x="731" y="503"/>
                    <a:pt x="708" y="503"/>
                  </a:cubicBezTo>
                  <a:cubicBezTo>
                    <a:pt x="525" y="343"/>
                    <a:pt x="343" y="183"/>
                    <a:pt x="160" y="23"/>
                  </a:cubicBezTo>
                  <a:cubicBezTo>
                    <a:pt x="160" y="1"/>
                    <a:pt x="137" y="1"/>
                    <a:pt x="114"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24"/>
            <p:cNvSpPr/>
            <p:nvPr/>
          </p:nvSpPr>
          <p:spPr>
            <a:xfrm>
              <a:off x="6514500" y="2091975"/>
              <a:ext cx="325850" cy="230800"/>
            </a:xfrm>
            <a:custGeom>
              <a:avLst/>
              <a:gdLst/>
              <a:ahLst/>
              <a:cxnLst/>
              <a:rect l="l" t="t" r="r" b="b"/>
              <a:pathLst>
                <a:path w="13034" h="9232" extrusionOk="0">
                  <a:moveTo>
                    <a:pt x="92" y="1"/>
                  </a:moveTo>
                  <a:cubicBezTo>
                    <a:pt x="69" y="1"/>
                    <a:pt x="46" y="24"/>
                    <a:pt x="23" y="47"/>
                  </a:cubicBezTo>
                  <a:cubicBezTo>
                    <a:pt x="1" y="92"/>
                    <a:pt x="1" y="138"/>
                    <a:pt x="46" y="184"/>
                  </a:cubicBezTo>
                  <a:cubicBezTo>
                    <a:pt x="1598" y="1599"/>
                    <a:pt x="3219" y="2945"/>
                    <a:pt x="4931" y="4201"/>
                  </a:cubicBezTo>
                  <a:cubicBezTo>
                    <a:pt x="4931" y="4201"/>
                    <a:pt x="4931" y="4224"/>
                    <a:pt x="4931" y="4224"/>
                  </a:cubicBezTo>
                  <a:cubicBezTo>
                    <a:pt x="6506" y="5388"/>
                    <a:pt x="8149" y="6506"/>
                    <a:pt x="9838" y="7510"/>
                  </a:cubicBezTo>
                  <a:cubicBezTo>
                    <a:pt x="9838" y="7533"/>
                    <a:pt x="9838" y="7533"/>
                    <a:pt x="9861" y="7533"/>
                  </a:cubicBezTo>
                  <a:cubicBezTo>
                    <a:pt x="9861" y="7533"/>
                    <a:pt x="9884" y="7533"/>
                    <a:pt x="9884" y="7556"/>
                  </a:cubicBezTo>
                  <a:cubicBezTo>
                    <a:pt x="10295" y="7784"/>
                    <a:pt x="10683" y="8013"/>
                    <a:pt x="11094" y="8264"/>
                  </a:cubicBezTo>
                  <a:lnTo>
                    <a:pt x="11116" y="8264"/>
                  </a:lnTo>
                  <a:cubicBezTo>
                    <a:pt x="11139" y="8264"/>
                    <a:pt x="11139" y="8286"/>
                    <a:pt x="11139" y="8286"/>
                  </a:cubicBezTo>
                  <a:lnTo>
                    <a:pt x="11162" y="8286"/>
                  </a:lnTo>
                  <a:cubicBezTo>
                    <a:pt x="11231" y="8332"/>
                    <a:pt x="11276" y="8355"/>
                    <a:pt x="11345" y="8401"/>
                  </a:cubicBezTo>
                  <a:cubicBezTo>
                    <a:pt x="11368" y="8401"/>
                    <a:pt x="11390" y="8423"/>
                    <a:pt x="11436" y="8446"/>
                  </a:cubicBezTo>
                  <a:cubicBezTo>
                    <a:pt x="11459" y="8446"/>
                    <a:pt x="11459" y="8469"/>
                    <a:pt x="11482" y="8469"/>
                  </a:cubicBezTo>
                  <a:cubicBezTo>
                    <a:pt x="11733" y="8606"/>
                    <a:pt x="11961" y="8743"/>
                    <a:pt x="12212" y="8857"/>
                  </a:cubicBezTo>
                  <a:cubicBezTo>
                    <a:pt x="12212" y="8857"/>
                    <a:pt x="12212" y="8857"/>
                    <a:pt x="12212" y="8880"/>
                  </a:cubicBezTo>
                  <a:cubicBezTo>
                    <a:pt x="12235" y="8880"/>
                    <a:pt x="12258" y="8880"/>
                    <a:pt x="12258" y="8903"/>
                  </a:cubicBezTo>
                  <a:cubicBezTo>
                    <a:pt x="12303" y="8926"/>
                    <a:pt x="12326" y="8926"/>
                    <a:pt x="12372" y="8948"/>
                  </a:cubicBezTo>
                  <a:lnTo>
                    <a:pt x="12418" y="8971"/>
                  </a:lnTo>
                  <a:cubicBezTo>
                    <a:pt x="12418" y="8994"/>
                    <a:pt x="12440" y="8994"/>
                    <a:pt x="12440" y="8994"/>
                  </a:cubicBezTo>
                  <a:lnTo>
                    <a:pt x="12486" y="9017"/>
                  </a:lnTo>
                  <a:cubicBezTo>
                    <a:pt x="12509" y="9017"/>
                    <a:pt x="12509" y="9040"/>
                    <a:pt x="12532" y="9040"/>
                  </a:cubicBezTo>
                  <a:cubicBezTo>
                    <a:pt x="12554" y="9040"/>
                    <a:pt x="12577" y="9063"/>
                    <a:pt x="12600" y="9085"/>
                  </a:cubicBezTo>
                  <a:lnTo>
                    <a:pt x="12623" y="9085"/>
                  </a:lnTo>
                  <a:cubicBezTo>
                    <a:pt x="12646" y="9085"/>
                    <a:pt x="12646" y="9085"/>
                    <a:pt x="12646" y="9108"/>
                  </a:cubicBezTo>
                  <a:cubicBezTo>
                    <a:pt x="12669" y="9108"/>
                    <a:pt x="12691" y="9131"/>
                    <a:pt x="12714" y="9131"/>
                  </a:cubicBezTo>
                  <a:cubicBezTo>
                    <a:pt x="12783" y="9154"/>
                    <a:pt x="12828" y="9199"/>
                    <a:pt x="12897" y="9222"/>
                  </a:cubicBezTo>
                  <a:cubicBezTo>
                    <a:pt x="12909" y="9228"/>
                    <a:pt x="12921" y="9231"/>
                    <a:pt x="12933" y="9231"/>
                  </a:cubicBezTo>
                  <a:cubicBezTo>
                    <a:pt x="12965" y="9231"/>
                    <a:pt x="12994" y="9210"/>
                    <a:pt x="13011" y="9177"/>
                  </a:cubicBezTo>
                  <a:cubicBezTo>
                    <a:pt x="13034" y="9131"/>
                    <a:pt x="13011" y="9063"/>
                    <a:pt x="12965" y="9040"/>
                  </a:cubicBezTo>
                  <a:cubicBezTo>
                    <a:pt x="12920" y="9017"/>
                    <a:pt x="12851" y="8994"/>
                    <a:pt x="12806" y="8971"/>
                  </a:cubicBezTo>
                  <a:cubicBezTo>
                    <a:pt x="12783" y="8948"/>
                    <a:pt x="12737" y="8926"/>
                    <a:pt x="12714" y="8926"/>
                  </a:cubicBezTo>
                  <a:cubicBezTo>
                    <a:pt x="12714" y="8903"/>
                    <a:pt x="12714" y="8903"/>
                    <a:pt x="12691" y="8903"/>
                  </a:cubicBezTo>
                  <a:cubicBezTo>
                    <a:pt x="12646" y="8880"/>
                    <a:pt x="12577" y="8857"/>
                    <a:pt x="12532" y="8811"/>
                  </a:cubicBezTo>
                  <a:lnTo>
                    <a:pt x="12509" y="8811"/>
                  </a:lnTo>
                  <a:cubicBezTo>
                    <a:pt x="12440" y="8766"/>
                    <a:pt x="12349" y="8720"/>
                    <a:pt x="12281" y="8675"/>
                  </a:cubicBezTo>
                  <a:cubicBezTo>
                    <a:pt x="12029" y="8560"/>
                    <a:pt x="11801" y="8423"/>
                    <a:pt x="11573" y="8309"/>
                  </a:cubicBezTo>
                  <a:cubicBezTo>
                    <a:pt x="11573" y="8309"/>
                    <a:pt x="11573" y="8309"/>
                    <a:pt x="11573" y="8286"/>
                  </a:cubicBezTo>
                  <a:cubicBezTo>
                    <a:pt x="11527" y="8264"/>
                    <a:pt x="11482" y="8241"/>
                    <a:pt x="11436" y="8218"/>
                  </a:cubicBezTo>
                  <a:cubicBezTo>
                    <a:pt x="11413" y="8218"/>
                    <a:pt x="11390" y="8195"/>
                    <a:pt x="11390" y="8195"/>
                  </a:cubicBezTo>
                  <a:cubicBezTo>
                    <a:pt x="11368" y="8172"/>
                    <a:pt x="11345" y="8172"/>
                    <a:pt x="11322" y="8150"/>
                  </a:cubicBezTo>
                  <a:lnTo>
                    <a:pt x="11276" y="8127"/>
                  </a:lnTo>
                  <a:cubicBezTo>
                    <a:pt x="11253" y="8127"/>
                    <a:pt x="11231" y="8104"/>
                    <a:pt x="11208" y="8081"/>
                  </a:cubicBezTo>
                  <a:lnTo>
                    <a:pt x="11185" y="8081"/>
                  </a:lnTo>
                  <a:cubicBezTo>
                    <a:pt x="10774" y="7853"/>
                    <a:pt x="10340" y="7602"/>
                    <a:pt x="9930" y="7351"/>
                  </a:cubicBezTo>
                  <a:cubicBezTo>
                    <a:pt x="9747" y="7237"/>
                    <a:pt x="9564" y="7122"/>
                    <a:pt x="9382" y="7008"/>
                  </a:cubicBezTo>
                  <a:cubicBezTo>
                    <a:pt x="7875" y="6095"/>
                    <a:pt x="6437" y="5091"/>
                    <a:pt x="5045" y="4064"/>
                  </a:cubicBezTo>
                  <a:cubicBezTo>
                    <a:pt x="5045" y="4041"/>
                    <a:pt x="5045" y="4041"/>
                    <a:pt x="5045" y="4041"/>
                  </a:cubicBezTo>
                  <a:cubicBezTo>
                    <a:pt x="3356" y="2786"/>
                    <a:pt x="1712" y="1462"/>
                    <a:pt x="160" y="24"/>
                  </a:cubicBezTo>
                  <a:cubicBezTo>
                    <a:pt x="137" y="1"/>
                    <a:pt x="115" y="1"/>
                    <a:pt x="92"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24"/>
            <p:cNvSpPr/>
            <p:nvPr/>
          </p:nvSpPr>
          <p:spPr>
            <a:xfrm>
              <a:off x="6387825" y="2090850"/>
              <a:ext cx="130125" cy="250525"/>
            </a:xfrm>
            <a:custGeom>
              <a:avLst/>
              <a:gdLst/>
              <a:ahLst/>
              <a:cxnLst/>
              <a:rect l="l" t="t" r="r" b="b"/>
              <a:pathLst>
                <a:path w="5205" h="10021" extrusionOk="0">
                  <a:moveTo>
                    <a:pt x="5090" y="0"/>
                  </a:moveTo>
                  <a:cubicBezTo>
                    <a:pt x="5090" y="0"/>
                    <a:pt x="5045" y="23"/>
                    <a:pt x="5045" y="23"/>
                  </a:cubicBezTo>
                  <a:cubicBezTo>
                    <a:pt x="4246" y="822"/>
                    <a:pt x="3561" y="1712"/>
                    <a:pt x="2945" y="2648"/>
                  </a:cubicBezTo>
                  <a:cubicBezTo>
                    <a:pt x="2329" y="3584"/>
                    <a:pt x="1781" y="4588"/>
                    <a:pt x="1324" y="5615"/>
                  </a:cubicBezTo>
                  <a:cubicBezTo>
                    <a:pt x="1187" y="5958"/>
                    <a:pt x="1050" y="6300"/>
                    <a:pt x="913" y="6642"/>
                  </a:cubicBezTo>
                  <a:cubicBezTo>
                    <a:pt x="776" y="7008"/>
                    <a:pt x="639" y="7350"/>
                    <a:pt x="502" y="7692"/>
                  </a:cubicBezTo>
                  <a:cubicBezTo>
                    <a:pt x="366" y="8058"/>
                    <a:pt x="251" y="8446"/>
                    <a:pt x="160" y="8811"/>
                  </a:cubicBezTo>
                  <a:cubicBezTo>
                    <a:pt x="69" y="9176"/>
                    <a:pt x="0" y="9541"/>
                    <a:pt x="0" y="9906"/>
                  </a:cubicBezTo>
                  <a:cubicBezTo>
                    <a:pt x="0" y="9929"/>
                    <a:pt x="0" y="9952"/>
                    <a:pt x="23" y="9975"/>
                  </a:cubicBezTo>
                  <a:cubicBezTo>
                    <a:pt x="46" y="9998"/>
                    <a:pt x="69" y="10021"/>
                    <a:pt x="92" y="10021"/>
                  </a:cubicBezTo>
                  <a:cubicBezTo>
                    <a:pt x="114" y="10021"/>
                    <a:pt x="137" y="10021"/>
                    <a:pt x="160" y="9998"/>
                  </a:cubicBezTo>
                  <a:cubicBezTo>
                    <a:pt x="183" y="9975"/>
                    <a:pt x="206" y="9952"/>
                    <a:pt x="206" y="9929"/>
                  </a:cubicBezTo>
                  <a:cubicBezTo>
                    <a:pt x="206" y="9564"/>
                    <a:pt x="251" y="9199"/>
                    <a:pt x="343" y="8856"/>
                  </a:cubicBezTo>
                  <a:cubicBezTo>
                    <a:pt x="343" y="8856"/>
                    <a:pt x="343" y="8856"/>
                    <a:pt x="343" y="8834"/>
                  </a:cubicBezTo>
                  <a:cubicBezTo>
                    <a:pt x="457" y="8423"/>
                    <a:pt x="594" y="7989"/>
                    <a:pt x="754" y="7578"/>
                  </a:cubicBezTo>
                  <a:cubicBezTo>
                    <a:pt x="845" y="7373"/>
                    <a:pt x="913" y="7190"/>
                    <a:pt x="1005" y="6985"/>
                  </a:cubicBezTo>
                  <a:cubicBezTo>
                    <a:pt x="1073" y="6779"/>
                    <a:pt x="1142" y="6574"/>
                    <a:pt x="1233" y="6369"/>
                  </a:cubicBezTo>
                  <a:cubicBezTo>
                    <a:pt x="1575" y="5524"/>
                    <a:pt x="1963" y="4702"/>
                    <a:pt x="2397" y="3903"/>
                  </a:cubicBezTo>
                  <a:cubicBezTo>
                    <a:pt x="2397" y="3903"/>
                    <a:pt x="2397" y="3926"/>
                    <a:pt x="2397" y="3926"/>
                  </a:cubicBezTo>
                  <a:cubicBezTo>
                    <a:pt x="3127" y="2602"/>
                    <a:pt x="3995" y="1370"/>
                    <a:pt x="5045" y="297"/>
                  </a:cubicBezTo>
                  <a:cubicBezTo>
                    <a:pt x="5090" y="251"/>
                    <a:pt x="5113" y="229"/>
                    <a:pt x="5159" y="183"/>
                  </a:cubicBezTo>
                  <a:cubicBezTo>
                    <a:pt x="5182" y="160"/>
                    <a:pt x="5204" y="137"/>
                    <a:pt x="5204" y="114"/>
                  </a:cubicBezTo>
                  <a:cubicBezTo>
                    <a:pt x="5204" y="92"/>
                    <a:pt x="5182" y="69"/>
                    <a:pt x="5182" y="46"/>
                  </a:cubicBezTo>
                  <a:cubicBezTo>
                    <a:pt x="5159" y="23"/>
                    <a:pt x="5136" y="23"/>
                    <a:pt x="5113"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24"/>
            <p:cNvSpPr/>
            <p:nvPr/>
          </p:nvSpPr>
          <p:spPr>
            <a:xfrm>
              <a:off x="6695400" y="2320250"/>
              <a:ext cx="144375" cy="232825"/>
            </a:xfrm>
            <a:custGeom>
              <a:avLst/>
              <a:gdLst/>
              <a:ahLst/>
              <a:cxnLst/>
              <a:rect l="l" t="t" r="r" b="b"/>
              <a:pathLst>
                <a:path w="5775" h="9313" extrusionOk="0">
                  <a:moveTo>
                    <a:pt x="4417" y="2833"/>
                  </a:moveTo>
                  <a:cubicBezTo>
                    <a:pt x="4405" y="2839"/>
                    <a:pt x="4405" y="2853"/>
                    <a:pt x="4405" y="2853"/>
                  </a:cubicBezTo>
                  <a:cubicBezTo>
                    <a:pt x="4409" y="2846"/>
                    <a:pt x="4413" y="2840"/>
                    <a:pt x="4417" y="2833"/>
                  </a:cubicBezTo>
                  <a:close/>
                  <a:moveTo>
                    <a:pt x="5684" y="0"/>
                  </a:moveTo>
                  <a:cubicBezTo>
                    <a:pt x="5661" y="0"/>
                    <a:pt x="5661" y="0"/>
                    <a:pt x="5638" y="23"/>
                  </a:cubicBezTo>
                  <a:cubicBezTo>
                    <a:pt x="5615" y="23"/>
                    <a:pt x="5592" y="46"/>
                    <a:pt x="5592" y="68"/>
                  </a:cubicBezTo>
                  <a:cubicBezTo>
                    <a:pt x="5321" y="1043"/>
                    <a:pt x="4914" y="1949"/>
                    <a:pt x="4417" y="2833"/>
                  </a:cubicBezTo>
                  <a:lnTo>
                    <a:pt x="4417" y="2833"/>
                  </a:lnTo>
                  <a:cubicBezTo>
                    <a:pt x="4420" y="2831"/>
                    <a:pt x="4424" y="2830"/>
                    <a:pt x="4428" y="2830"/>
                  </a:cubicBezTo>
                  <a:cubicBezTo>
                    <a:pt x="3858" y="3835"/>
                    <a:pt x="3196" y="4793"/>
                    <a:pt x="2557" y="5729"/>
                  </a:cubicBezTo>
                  <a:cubicBezTo>
                    <a:pt x="2237" y="6186"/>
                    <a:pt x="1895" y="6642"/>
                    <a:pt x="1598" y="7099"/>
                  </a:cubicBezTo>
                  <a:cubicBezTo>
                    <a:pt x="1256" y="7578"/>
                    <a:pt x="913" y="8057"/>
                    <a:pt x="548" y="8514"/>
                  </a:cubicBezTo>
                  <a:cubicBezTo>
                    <a:pt x="388" y="8742"/>
                    <a:pt x="206" y="8948"/>
                    <a:pt x="23" y="9153"/>
                  </a:cubicBezTo>
                  <a:cubicBezTo>
                    <a:pt x="0" y="9176"/>
                    <a:pt x="0" y="9199"/>
                    <a:pt x="0" y="9221"/>
                  </a:cubicBezTo>
                  <a:cubicBezTo>
                    <a:pt x="0" y="9244"/>
                    <a:pt x="23" y="9267"/>
                    <a:pt x="23" y="9290"/>
                  </a:cubicBezTo>
                  <a:cubicBezTo>
                    <a:pt x="46" y="9313"/>
                    <a:pt x="69" y="9313"/>
                    <a:pt x="114" y="9313"/>
                  </a:cubicBezTo>
                  <a:cubicBezTo>
                    <a:pt x="137" y="9313"/>
                    <a:pt x="160" y="9290"/>
                    <a:pt x="160" y="9267"/>
                  </a:cubicBezTo>
                  <a:cubicBezTo>
                    <a:pt x="571" y="8833"/>
                    <a:pt x="913" y="8377"/>
                    <a:pt x="1256" y="7898"/>
                  </a:cubicBezTo>
                  <a:cubicBezTo>
                    <a:pt x="1438" y="7669"/>
                    <a:pt x="1598" y="7418"/>
                    <a:pt x="1758" y="7190"/>
                  </a:cubicBezTo>
                  <a:cubicBezTo>
                    <a:pt x="1917" y="6962"/>
                    <a:pt x="2077" y="6733"/>
                    <a:pt x="2237" y="6505"/>
                  </a:cubicBezTo>
                  <a:cubicBezTo>
                    <a:pt x="2899" y="5569"/>
                    <a:pt x="3561" y="4634"/>
                    <a:pt x="4154" y="3675"/>
                  </a:cubicBezTo>
                  <a:cubicBezTo>
                    <a:pt x="4497" y="3104"/>
                    <a:pt x="4816" y="2534"/>
                    <a:pt x="5090" y="1940"/>
                  </a:cubicBezTo>
                  <a:cubicBezTo>
                    <a:pt x="5364" y="1370"/>
                    <a:pt x="5592" y="753"/>
                    <a:pt x="5775" y="137"/>
                  </a:cubicBezTo>
                  <a:cubicBezTo>
                    <a:pt x="5775" y="114"/>
                    <a:pt x="5775" y="91"/>
                    <a:pt x="5775" y="68"/>
                  </a:cubicBezTo>
                  <a:cubicBezTo>
                    <a:pt x="5752" y="46"/>
                    <a:pt x="5729" y="23"/>
                    <a:pt x="5706"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24"/>
            <p:cNvSpPr/>
            <p:nvPr/>
          </p:nvSpPr>
          <p:spPr>
            <a:xfrm>
              <a:off x="6843175" y="1766150"/>
              <a:ext cx="271650" cy="227150"/>
            </a:xfrm>
            <a:custGeom>
              <a:avLst/>
              <a:gdLst/>
              <a:ahLst/>
              <a:cxnLst/>
              <a:rect l="l" t="t" r="r" b="b"/>
              <a:pathLst>
                <a:path w="10866" h="9086" extrusionOk="0">
                  <a:moveTo>
                    <a:pt x="4657" y="1"/>
                  </a:moveTo>
                  <a:cubicBezTo>
                    <a:pt x="4224" y="1"/>
                    <a:pt x="3790" y="46"/>
                    <a:pt x="3356" y="160"/>
                  </a:cubicBezTo>
                  <a:cubicBezTo>
                    <a:pt x="2968" y="252"/>
                    <a:pt x="2557" y="389"/>
                    <a:pt x="2192" y="594"/>
                  </a:cubicBezTo>
                  <a:cubicBezTo>
                    <a:pt x="1804" y="800"/>
                    <a:pt x="1462" y="1051"/>
                    <a:pt x="1142" y="1325"/>
                  </a:cubicBezTo>
                  <a:cubicBezTo>
                    <a:pt x="914" y="1553"/>
                    <a:pt x="686" y="1781"/>
                    <a:pt x="480" y="2032"/>
                  </a:cubicBezTo>
                  <a:cubicBezTo>
                    <a:pt x="298" y="2260"/>
                    <a:pt x="138" y="2511"/>
                    <a:pt x="1" y="2763"/>
                  </a:cubicBezTo>
                  <a:lnTo>
                    <a:pt x="115" y="2763"/>
                  </a:lnTo>
                  <a:cubicBezTo>
                    <a:pt x="115" y="2740"/>
                    <a:pt x="138" y="2740"/>
                    <a:pt x="138" y="2740"/>
                  </a:cubicBezTo>
                  <a:lnTo>
                    <a:pt x="229" y="2740"/>
                  </a:lnTo>
                  <a:cubicBezTo>
                    <a:pt x="480" y="2329"/>
                    <a:pt x="777" y="1941"/>
                    <a:pt x="1119" y="1598"/>
                  </a:cubicBezTo>
                  <a:lnTo>
                    <a:pt x="1142" y="1598"/>
                  </a:lnTo>
                  <a:cubicBezTo>
                    <a:pt x="1462" y="1302"/>
                    <a:pt x="1804" y="1028"/>
                    <a:pt x="2192" y="822"/>
                  </a:cubicBezTo>
                  <a:cubicBezTo>
                    <a:pt x="2557" y="617"/>
                    <a:pt x="2968" y="457"/>
                    <a:pt x="3379" y="343"/>
                  </a:cubicBezTo>
                  <a:cubicBezTo>
                    <a:pt x="3809" y="253"/>
                    <a:pt x="4261" y="207"/>
                    <a:pt x="4713" y="206"/>
                  </a:cubicBezTo>
                  <a:lnTo>
                    <a:pt x="4713" y="206"/>
                  </a:lnTo>
                  <a:cubicBezTo>
                    <a:pt x="5258" y="207"/>
                    <a:pt x="5802" y="298"/>
                    <a:pt x="6324" y="434"/>
                  </a:cubicBezTo>
                  <a:cubicBezTo>
                    <a:pt x="6689" y="526"/>
                    <a:pt x="7031" y="663"/>
                    <a:pt x="7374" y="800"/>
                  </a:cubicBezTo>
                  <a:cubicBezTo>
                    <a:pt x="7739" y="959"/>
                    <a:pt x="8081" y="1165"/>
                    <a:pt x="8423" y="1347"/>
                  </a:cubicBezTo>
                  <a:lnTo>
                    <a:pt x="8401" y="1347"/>
                  </a:lnTo>
                  <a:cubicBezTo>
                    <a:pt x="8880" y="1621"/>
                    <a:pt x="9314" y="1941"/>
                    <a:pt x="9702" y="2329"/>
                  </a:cubicBezTo>
                  <a:cubicBezTo>
                    <a:pt x="9930" y="2557"/>
                    <a:pt x="10113" y="2808"/>
                    <a:pt x="10272" y="3082"/>
                  </a:cubicBezTo>
                  <a:cubicBezTo>
                    <a:pt x="10272" y="3105"/>
                    <a:pt x="10272" y="3105"/>
                    <a:pt x="10272" y="3105"/>
                  </a:cubicBezTo>
                  <a:cubicBezTo>
                    <a:pt x="10386" y="3333"/>
                    <a:pt x="10501" y="3561"/>
                    <a:pt x="10546" y="3813"/>
                  </a:cubicBezTo>
                  <a:cubicBezTo>
                    <a:pt x="10636" y="4128"/>
                    <a:pt x="10660" y="4488"/>
                    <a:pt x="10660" y="4826"/>
                  </a:cubicBezTo>
                  <a:lnTo>
                    <a:pt x="10660" y="4826"/>
                  </a:lnTo>
                  <a:cubicBezTo>
                    <a:pt x="10659" y="5302"/>
                    <a:pt x="10568" y="5779"/>
                    <a:pt x="10455" y="6255"/>
                  </a:cubicBezTo>
                  <a:cubicBezTo>
                    <a:pt x="10364" y="6574"/>
                    <a:pt x="10227" y="6917"/>
                    <a:pt x="10090" y="7236"/>
                  </a:cubicBezTo>
                  <a:cubicBezTo>
                    <a:pt x="9953" y="7556"/>
                    <a:pt x="9770" y="7898"/>
                    <a:pt x="9588" y="8218"/>
                  </a:cubicBezTo>
                  <a:lnTo>
                    <a:pt x="9610" y="8195"/>
                  </a:lnTo>
                  <a:lnTo>
                    <a:pt x="9610" y="8195"/>
                  </a:lnTo>
                  <a:cubicBezTo>
                    <a:pt x="9451" y="8423"/>
                    <a:pt x="9314" y="8651"/>
                    <a:pt x="9154" y="8857"/>
                  </a:cubicBezTo>
                  <a:cubicBezTo>
                    <a:pt x="9200" y="8948"/>
                    <a:pt x="9222" y="9017"/>
                    <a:pt x="9245" y="9085"/>
                  </a:cubicBezTo>
                  <a:cubicBezTo>
                    <a:pt x="9519" y="8697"/>
                    <a:pt x="9770" y="8286"/>
                    <a:pt x="9998" y="7875"/>
                  </a:cubicBezTo>
                  <a:cubicBezTo>
                    <a:pt x="10272" y="7373"/>
                    <a:pt x="10478" y="6848"/>
                    <a:pt x="10638" y="6300"/>
                  </a:cubicBezTo>
                  <a:cubicBezTo>
                    <a:pt x="10706" y="6027"/>
                    <a:pt x="10774" y="5753"/>
                    <a:pt x="10797" y="5479"/>
                  </a:cubicBezTo>
                  <a:cubicBezTo>
                    <a:pt x="10843" y="5205"/>
                    <a:pt x="10866" y="4908"/>
                    <a:pt x="10843" y="4634"/>
                  </a:cubicBezTo>
                  <a:cubicBezTo>
                    <a:pt x="10843" y="4360"/>
                    <a:pt x="10820" y="4086"/>
                    <a:pt x="10752" y="3835"/>
                  </a:cubicBezTo>
                  <a:cubicBezTo>
                    <a:pt x="10706" y="3607"/>
                    <a:pt x="10615" y="3379"/>
                    <a:pt x="10523" y="3151"/>
                  </a:cubicBezTo>
                  <a:cubicBezTo>
                    <a:pt x="10113" y="2306"/>
                    <a:pt x="9359" y="1690"/>
                    <a:pt x="8560" y="1210"/>
                  </a:cubicBezTo>
                  <a:cubicBezTo>
                    <a:pt x="8127" y="959"/>
                    <a:pt x="7716" y="731"/>
                    <a:pt x="7259" y="549"/>
                  </a:cubicBezTo>
                  <a:cubicBezTo>
                    <a:pt x="6826" y="366"/>
                    <a:pt x="6392" y="229"/>
                    <a:pt x="5936" y="138"/>
                  </a:cubicBezTo>
                  <a:cubicBezTo>
                    <a:pt x="5525" y="46"/>
                    <a:pt x="5091" y="1"/>
                    <a:pt x="4657"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24"/>
            <p:cNvSpPr/>
            <p:nvPr/>
          </p:nvSpPr>
          <p:spPr>
            <a:xfrm>
              <a:off x="6871150" y="1806100"/>
              <a:ext cx="25" cy="600"/>
            </a:xfrm>
            <a:custGeom>
              <a:avLst/>
              <a:gdLst/>
              <a:ahLst/>
              <a:cxnLst/>
              <a:rect l="l" t="t" r="r" b="b"/>
              <a:pathLst>
                <a:path w="1" h="24" extrusionOk="0">
                  <a:moveTo>
                    <a:pt x="0" y="0"/>
                  </a:moveTo>
                  <a:lnTo>
                    <a:pt x="0" y="23"/>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24"/>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24"/>
            <p:cNvSpPr/>
            <p:nvPr/>
          </p:nvSpPr>
          <p:spPr>
            <a:xfrm>
              <a:off x="6871150" y="1806100"/>
              <a:ext cx="600" cy="25"/>
            </a:xfrm>
            <a:custGeom>
              <a:avLst/>
              <a:gdLst/>
              <a:ahLst/>
              <a:cxnLst/>
              <a:rect l="l" t="t" r="r" b="b"/>
              <a:pathLst>
                <a:path w="24" h="1" extrusionOk="0">
                  <a:moveTo>
                    <a:pt x="23"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24"/>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24"/>
            <p:cNvSpPr/>
            <p:nvPr/>
          </p:nvSpPr>
          <p:spPr>
            <a:xfrm>
              <a:off x="6882550" y="1796975"/>
              <a:ext cx="196900" cy="162650"/>
            </a:xfrm>
            <a:custGeom>
              <a:avLst/>
              <a:gdLst/>
              <a:ahLst/>
              <a:cxnLst/>
              <a:rect l="l" t="t" r="r" b="b"/>
              <a:pathLst>
                <a:path w="7876" h="6506" extrusionOk="0">
                  <a:moveTo>
                    <a:pt x="7493" y="4863"/>
                  </a:moveTo>
                  <a:cubicBezTo>
                    <a:pt x="7488" y="4865"/>
                    <a:pt x="7488" y="4870"/>
                    <a:pt x="7488" y="4885"/>
                  </a:cubicBezTo>
                  <a:cubicBezTo>
                    <a:pt x="7489" y="4878"/>
                    <a:pt x="7491" y="4870"/>
                    <a:pt x="7493" y="4863"/>
                  </a:cubicBezTo>
                  <a:close/>
                  <a:moveTo>
                    <a:pt x="3653" y="0"/>
                  </a:moveTo>
                  <a:cubicBezTo>
                    <a:pt x="3333" y="0"/>
                    <a:pt x="3037" y="23"/>
                    <a:pt x="2740" y="92"/>
                  </a:cubicBezTo>
                  <a:cubicBezTo>
                    <a:pt x="2192" y="206"/>
                    <a:pt x="1644" y="434"/>
                    <a:pt x="1165" y="731"/>
                  </a:cubicBezTo>
                  <a:cubicBezTo>
                    <a:pt x="731" y="1027"/>
                    <a:pt x="343" y="1370"/>
                    <a:pt x="1" y="1781"/>
                  </a:cubicBezTo>
                  <a:cubicBezTo>
                    <a:pt x="47" y="1803"/>
                    <a:pt x="92" y="1803"/>
                    <a:pt x="138" y="1826"/>
                  </a:cubicBezTo>
                  <a:cubicBezTo>
                    <a:pt x="161" y="1826"/>
                    <a:pt x="183" y="1849"/>
                    <a:pt x="206" y="1849"/>
                  </a:cubicBezTo>
                  <a:cubicBezTo>
                    <a:pt x="320" y="1712"/>
                    <a:pt x="435" y="1598"/>
                    <a:pt x="572" y="1461"/>
                  </a:cubicBezTo>
                  <a:cubicBezTo>
                    <a:pt x="868" y="1164"/>
                    <a:pt x="1188" y="936"/>
                    <a:pt x="1553" y="731"/>
                  </a:cubicBezTo>
                  <a:lnTo>
                    <a:pt x="1576" y="731"/>
                  </a:lnTo>
                  <a:cubicBezTo>
                    <a:pt x="1895" y="548"/>
                    <a:pt x="2238" y="411"/>
                    <a:pt x="2603" y="320"/>
                  </a:cubicBezTo>
                  <a:cubicBezTo>
                    <a:pt x="2964" y="230"/>
                    <a:pt x="3325" y="184"/>
                    <a:pt x="3686" y="183"/>
                  </a:cubicBezTo>
                  <a:lnTo>
                    <a:pt x="3686" y="183"/>
                  </a:lnTo>
                  <a:cubicBezTo>
                    <a:pt x="4047" y="184"/>
                    <a:pt x="4387" y="252"/>
                    <a:pt x="4726" y="343"/>
                  </a:cubicBezTo>
                  <a:cubicBezTo>
                    <a:pt x="5091" y="434"/>
                    <a:pt x="5410" y="571"/>
                    <a:pt x="5730" y="753"/>
                  </a:cubicBezTo>
                  <a:cubicBezTo>
                    <a:pt x="6050" y="959"/>
                    <a:pt x="6369" y="1187"/>
                    <a:pt x="6620" y="1484"/>
                  </a:cubicBezTo>
                  <a:lnTo>
                    <a:pt x="6620" y="1461"/>
                  </a:lnTo>
                  <a:cubicBezTo>
                    <a:pt x="6871" y="1712"/>
                    <a:pt x="7077" y="1986"/>
                    <a:pt x="7259" y="2306"/>
                  </a:cubicBezTo>
                  <a:cubicBezTo>
                    <a:pt x="7396" y="2534"/>
                    <a:pt x="7488" y="2785"/>
                    <a:pt x="7556" y="3036"/>
                  </a:cubicBezTo>
                  <a:cubicBezTo>
                    <a:pt x="7556" y="3036"/>
                    <a:pt x="7556" y="3059"/>
                    <a:pt x="7556" y="3059"/>
                  </a:cubicBezTo>
                  <a:cubicBezTo>
                    <a:pt x="7623" y="3306"/>
                    <a:pt x="7647" y="3575"/>
                    <a:pt x="7647" y="3844"/>
                  </a:cubicBezTo>
                  <a:lnTo>
                    <a:pt x="7647" y="3844"/>
                  </a:lnTo>
                  <a:cubicBezTo>
                    <a:pt x="7646" y="4177"/>
                    <a:pt x="7581" y="4530"/>
                    <a:pt x="7493" y="4863"/>
                  </a:cubicBezTo>
                  <a:lnTo>
                    <a:pt x="7493" y="4863"/>
                  </a:lnTo>
                  <a:cubicBezTo>
                    <a:pt x="7497" y="4862"/>
                    <a:pt x="7502" y="4862"/>
                    <a:pt x="7510" y="4862"/>
                  </a:cubicBezTo>
                  <a:cubicBezTo>
                    <a:pt x="7351" y="5364"/>
                    <a:pt x="7122" y="5866"/>
                    <a:pt x="6848" y="6323"/>
                  </a:cubicBezTo>
                  <a:cubicBezTo>
                    <a:pt x="6848" y="6323"/>
                    <a:pt x="6852" y="6323"/>
                    <a:pt x="6855" y="6322"/>
                  </a:cubicBezTo>
                  <a:lnTo>
                    <a:pt x="6855" y="6322"/>
                  </a:lnTo>
                  <a:cubicBezTo>
                    <a:pt x="6848" y="6335"/>
                    <a:pt x="6848" y="6346"/>
                    <a:pt x="6848" y="6346"/>
                  </a:cubicBezTo>
                  <a:cubicBezTo>
                    <a:pt x="6871" y="6391"/>
                    <a:pt x="6894" y="6414"/>
                    <a:pt x="6917" y="6460"/>
                  </a:cubicBezTo>
                  <a:cubicBezTo>
                    <a:pt x="6940" y="6483"/>
                    <a:pt x="6963" y="6483"/>
                    <a:pt x="6963" y="6505"/>
                  </a:cubicBezTo>
                  <a:cubicBezTo>
                    <a:pt x="7031" y="6391"/>
                    <a:pt x="7122" y="6254"/>
                    <a:pt x="7191" y="6140"/>
                  </a:cubicBezTo>
                  <a:cubicBezTo>
                    <a:pt x="7419" y="5684"/>
                    <a:pt x="7625" y="5227"/>
                    <a:pt x="7739" y="4725"/>
                  </a:cubicBezTo>
                  <a:cubicBezTo>
                    <a:pt x="7853" y="4246"/>
                    <a:pt x="7876" y="3766"/>
                    <a:pt x="7807" y="3287"/>
                  </a:cubicBezTo>
                  <a:cubicBezTo>
                    <a:pt x="7761" y="3036"/>
                    <a:pt x="7693" y="2785"/>
                    <a:pt x="7602" y="2557"/>
                  </a:cubicBezTo>
                  <a:cubicBezTo>
                    <a:pt x="7510" y="2328"/>
                    <a:pt x="7373" y="2100"/>
                    <a:pt x="7214" y="1872"/>
                  </a:cubicBezTo>
                  <a:cubicBezTo>
                    <a:pt x="7077" y="1667"/>
                    <a:pt x="6917" y="1484"/>
                    <a:pt x="6757" y="1324"/>
                  </a:cubicBezTo>
                  <a:cubicBezTo>
                    <a:pt x="6597" y="1164"/>
                    <a:pt x="6438" y="1005"/>
                    <a:pt x="6255" y="868"/>
                  </a:cubicBezTo>
                  <a:cubicBezTo>
                    <a:pt x="5913" y="617"/>
                    <a:pt x="5547" y="411"/>
                    <a:pt x="5137" y="274"/>
                  </a:cubicBezTo>
                  <a:cubicBezTo>
                    <a:pt x="4657" y="92"/>
                    <a:pt x="4155" y="0"/>
                    <a:pt x="3653"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24"/>
            <p:cNvSpPr/>
            <p:nvPr/>
          </p:nvSpPr>
          <p:spPr>
            <a:xfrm>
              <a:off x="6921350" y="1815225"/>
              <a:ext cx="25" cy="25"/>
            </a:xfrm>
            <a:custGeom>
              <a:avLst/>
              <a:gdLst/>
              <a:ahLst/>
              <a:cxnLst/>
              <a:rect l="l" t="t" r="r" b="b"/>
              <a:pathLst>
                <a:path w="1" h="1" extrusionOk="0">
                  <a:moveTo>
                    <a:pt x="1" y="1"/>
                  </a:moveTo>
                  <a:cubicBezTo>
                    <a:pt x="1" y="1"/>
                    <a:pt x="1" y="1"/>
                    <a:pt x="1" y="1"/>
                  </a:cubicBezTo>
                  <a:lnTo>
                    <a:pt x="1" y="1"/>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24"/>
            <p:cNvSpPr/>
            <p:nvPr/>
          </p:nvSpPr>
          <p:spPr>
            <a:xfrm>
              <a:off x="6896825" y="1833500"/>
              <a:ext cx="25" cy="25"/>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24"/>
            <p:cNvSpPr/>
            <p:nvPr/>
          </p:nvSpPr>
          <p:spPr>
            <a:xfrm>
              <a:off x="6896250" y="1833500"/>
              <a:ext cx="600" cy="25"/>
            </a:xfrm>
            <a:custGeom>
              <a:avLst/>
              <a:gdLst/>
              <a:ahLst/>
              <a:cxnLst/>
              <a:rect l="l" t="t" r="r" b="b"/>
              <a:pathLst>
                <a:path w="24" h="1" extrusionOk="0">
                  <a:moveTo>
                    <a:pt x="24" y="0"/>
                  </a:moveTo>
                  <a:lnTo>
                    <a:pt x="1"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24"/>
            <p:cNvSpPr/>
            <p:nvPr/>
          </p:nvSpPr>
          <p:spPr>
            <a:xfrm>
              <a:off x="6888275" y="1987000"/>
              <a:ext cx="265350" cy="591750"/>
            </a:xfrm>
            <a:custGeom>
              <a:avLst/>
              <a:gdLst/>
              <a:ahLst/>
              <a:cxnLst/>
              <a:rect l="l" t="t" r="r" b="b"/>
              <a:pathLst>
                <a:path w="10614" h="23670" extrusionOk="0">
                  <a:moveTo>
                    <a:pt x="7601" y="0"/>
                  </a:moveTo>
                  <a:cubicBezTo>
                    <a:pt x="7555" y="0"/>
                    <a:pt x="7510" y="23"/>
                    <a:pt x="7510" y="69"/>
                  </a:cubicBezTo>
                  <a:cubicBezTo>
                    <a:pt x="7487" y="114"/>
                    <a:pt x="7510" y="160"/>
                    <a:pt x="7555" y="183"/>
                  </a:cubicBezTo>
                  <a:cubicBezTo>
                    <a:pt x="7669" y="228"/>
                    <a:pt x="7784" y="297"/>
                    <a:pt x="7898" y="342"/>
                  </a:cubicBezTo>
                  <a:cubicBezTo>
                    <a:pt x="8194" y="502"/>
                    <a:pt x="8445" y="685"/>
                    <a:pt x="8697" y="890"/>
                  </a:cubicBezTo>
                  <a:cubicBezTo>
                    <a:pt x="8925" y="1119"/>
                    <a:pt x="9153" y="1370"/>
                    <a:pt x="9336" y="1643"/>
                  </a:cubicBezTo>
                  <a:lnTo>
                    <a:pt x="9313" y="1643"/>
                  </a:lnTo>
                  <a:cubicBezTo>
                    <a:pt x="9336" y="1643"/>
                    <a:pt x="9336" y="1666"/>
                    <a:pt x="9336" y="1666"/>
                  </a:cubicBezTo>
                  <a:cubicBezTo>
                    <a:pt x="9564" y="2054"/>
                    <a:pt x="9747" y="2465"/>
                    <a:pt x="9883" y="2876"/>
                  </a:cubicBezTo>
                  <a:cubicBezTo>
                    <a:pt x="10043" y="3378"/>
                    <a:pt x="10135" y="3880"/>
                    <a:pt x="10226" y="4383"/>
                  </a:cubicBezTo>
                  <a:cubicBezTo>
                    <a:pt x="10272" y="4679"/>
                    <a:pt x="10294" y="4976"/>
                    <a:pt x="10317" y="5296"/>
                  </a:cubicBezTo>
                  <a:cubicBezTo>
                    <a:pt x="10340" y="5638"/>
                    <a:pt x="10386" y="6003"/>
                    <a:pt x="10386" y="6345"/>
                  </a:cubicBezTo>
                  <a:cubicBezTo>
                    <a:pt x="10386" y="6345"/>
                    <a:pt x="10386" y="6345"/>
                    <a:pt x="10386" y="6323"/>
                  </a:cubicBezTo>
                  <a:lnTo>
                    <a:pt x="10386" y="6323"/>
                  </a:lnTo>
                  <a:cubicBezTo>
                    <a:pt x="10500" y="8514"/>
                    <a:pt x="10317" y="10682"/>
                    <a:pt x="9838" y="12805"/>
                  </a:cubicBezTo>
                  <a:cubicBezTo>
                    <a:pt x="9838" y="12805"/>
                    <a:pt x="9838" y="12805"/>
                    <a:pt x="9838" y="12782"/>
                  </a:cubicBezTo>
                  <a:cubicBezTo>
                    <a:pt x="9610" y="13832"/>
                    <a:pt x="9290" y="14859"/>
                    <a:pt x="8925" y="15864"/>
                  </a:cubicBezTo>
                  <a:cubicBezTo>
                    <a:pt x="8628" y="16617"/>
                    <a:pt x="8286" y="17370"/>
                    <a:pt x="7921" y="18101"/>
                  </a:cubicBezTo>
                  <a:cubicBezTo>
                    <a:pt x="7373" y="19128"/>
                    <a:pt x="6711" y="20109"/>
                    <a:pt x="5935" y="20976"/>
                  </a:cubicBezTo>
                  <a:cubicBezTo>
                    <a:pt x="5935" y="20954"/>
                    <a:pt x="5935" y="20954"/>
                    <a:pt x="5935" y="20954"/>
                  </a:cubicBezTo>
                  <a:cubicBezTo>
                    <a:pt x="5433" y="21501"/>
                    <a:pt x="4862" y="22004"/>
                    <a:pt x="4223" y="22414"/>
                  </a:cubicBezTo>
                  <a:cubicBezTo>
                    <a:pt x="3721" y="22734"/>
                    <a:pt x="3196" y="22985"/>
                    <a:pt x="2625" y="23168"/>
                  </a:cubicBezTo>
                  <a:lnTo>
                    <a:pt x="2648" y="23168"/>
                  </a:lnTo>
                  <a:cubicBezTo>
                    <a:pt x="2123" y="23327"/>
                    <a:pt x="1552" y="23442"/>
                    <a:pt x="1004" y="23464"/>
                  </a:cubicBezTo>
                  <a:lnTo>
                    <a:pt x="1027" y="23464"/>
                  </a:lnTo>
                  <a:cubicBezTo>
                    <a:pt x="936" y="23464"/>
                    <a:pt x="835" y="23475"/>
                    <a:pt x="736" y="23475"/>
                  </a:cubicBezTo>
                  <a:cubicBezTo>
                    <a:pt x="687" y="23475"/>
                    <a:pt x="639" y="23472"/>
                    <a:pt x="594" y="23464"/>
                  </a:cubicBezTo>
                  <a:cubicBezTo>
                    <a:pt x="434" y="23464"/>
                    <a:pt x="274" y="23442"/>
                    <a:pt x="114" y="23396"/>
                  </a:cubicBezTo>
                  <a:cubicBezTo>
                    <a:pt x="69" y="23464"/>
                    <a:pt x="46" y="23510"/>
                    <a:pt x="0" y="23556"/>
                  </a:cubicBezTo>
                  <a:cubicBezTo>
                    <a:pt x="0" y="23556"/>
                    <a:pt x="0" y="23579"/>
                    <a:pt x="0" y="23579"/>
                  </a:cubicBezTo>
                  <a:cubicBezTo>
                    <a:pt x="114" y="23601"/>
                    <a:pt x="206" y="23624"/>
                    <a:pt x="320" y="23647"/>
                  </a:cubicBezTo>
                  <a:cubicBezTo>
                    <a:pt x="502" y="23670"/>
                    <a:pt x="685" y="23670"/>
                    <a:pt x="867" y="23670"/>
                  </a:cubicBezTo>
                  <a:cubicBezTo>
                    <a:pt x="1187" y="23670"/>
                    <a:pt x="1484" y="23624"/>
                    <a:pt x="1781" y="23579"/>
                  </a:cubicBezTo>
                  <a:cubicBezTo>
                    <a:pt x="2305" y="23487"/>
                    <a:pt x="2830" y="23327"/>
                    <a:pt x="3310" y="23122"/>
                  </a:cubicBezTo>
                  <a:cubicBezTo>
                    <a:pt x="4291" y="22688"/>
                    <a:pt x="5159" y="22049"/>
                    <a:pt x="5889" y="21296"/>
                  </a:cubicBezTo>
                  <a:cubicBezTo>
                    <a:pt x="6642" y="20520"/>
                    <a:pt x="7281" y="19607"/>
                    <a:pt x="7806" y="18671"/>
                  </a:cubicBezTo>
                  <a:cubicBezTo>
                    <a:pt x="8354" y="17735"/>
                    <a:pt x="8811" y="16731"/>
                    <a:pt x="9199" y="15681"/>
                  </a:cubicBezTo>
                  <a:cubicBezTo>
                    <a:pt x="9678" y="14357"/>
                    <a:pt x="10043" y="12965"/>
                    <a:pt x="10272" y="11572"/>
                  </a:cubicBezTo>
                  <a:cubicBezTo>
                    <a:pt x="10523" y="10157"/>
                    <a:pt x="10614" y="8719"/>
                    <a:pt x="10614" y="7281"/>
                  </a:cubicBezTo>
                  <a:cubicBezTo>
                    <a:pt x="10614" y="6574"/>
                    <a:pt x="10568" y="5866"/>
                    <a:pt x="10500" y="5159"/>
                  </a:cubicBezTo>
                  <a:cubicBezTo>
                    <a:pt x="10454" y="4588"/>
                    <a:pt x="10386" y="4017"/>
                    <a:pt x="10249" y="3447"/>
                  </a:cubicBezTo>
                  <a:cubicBezTo>
                    <a:pt x="10135" y="2922"/>
                    <a:pt x="9952" y="2420"/>
                    <a:pt x="9724" y="1963"/>
                  </a:cubicBezTo>
                  <a:cubicBezTo>
                    <a:pt x="9495" y="1507"/>
                    <a:pt x="9199" y="1096"/>
                    <a:pt x="8811" y="753"/>
                  </a:cubicBezTo>
                  <a:cubicBezTo>
                    <a:pt x="8651" y="594"/>
                    <a:pt x="8468" y="457"/>
                    <a:pt x="8286" y="342"/>
                  </a:cubicBezTo>
                  <a:cubicBezTo>
                    <a:pt x="8080" y="205"/>
                    <a:pt x="7852" y="91"/>
                    <a:pt x="7624"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24"/>
            <p:cNvSpPr/>
            <p:nvPr/>
          </p:nvSpPr>
          <p:spPr>
            <a:xfrm>
              <a:off x="7121650" y="2028075"/>
              <a:ext cx="25" cy="600"/>
            </a:xfrm>
            <a:custGeom>
              <a:avLst/>
              <a:gdLst/>
              <a:ahLst/>
              <a:cxnLst/>
              <a:rect l="l" t="t" r="r" b="b"/>
              <a:pathLst>
                <a:path w="1" h="24" extrusionOk="0">
                  <a:moveTo>
                    <a:pt x="1" y="23"/>
                  </a:moveTo>
                  <a:cubicBezTo>
                    <a:pt x="1" y="23"/>
                    <a:pt x="1" y="0"/>
                    <a:pt x="1" y="0"/>
                  </a:cubicBezTo>
                  <a:cubicBezTo>
                    <a:pt x="1" y="0"/>
                    <a:pt x="1" y="23"/>
                    <a:pt x="1" y="23"/>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24"/>
            <p:cNvSpPr/>
            <p:nvPr/>
          </p:nvSpPr>
          <p:spPr>
            <a:xfrm>
              <a:off x="7086275" y="243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24"/>
            <p:cNvSpPr/>
            <p:nvPr/>
          </p:nvSpPr>
          <p:spPr>
            <a:xfrm>
              <a:off x="7086275" y="243892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24"/>
            <p:cNvSpPr/>
            <p:nvPr/>
          </p:nvSpPr>
          <p:spPr>
            <a:xfrm>
              <a:off x="6927075" y="2036075"/>
              <a:ext cx="187175" cy="486750"/>
            </a:xfrm>
            <a:custGeom>
              <a:avLst/>
              <a:gdLst/>
              <a:ahLst/>
              <a:cxnLst/>
              <a:rect l="l" t="t" r="r" b="b"/>
              <a:pathLst>
                <a:path w="7487" h="19470" extrusionOk="0">
                  <a:moveTo>
                    <a:pt x="6551" y="0"/>
                  </a:moveTo>
                  <a:cubicBezTo>
                    <a:pt x="6574" y="46"/>
                    <a:pt x="6574" y="91"/>
                    <a:pt x="6597" y="114"/>
                  </a:cubicBezTo>
                  <a:cubicBezTo>
                    <a:pt x="6597" y="183"/>
                    <a:pt x="6620" y="274"/>
                    <a:pt x="6620" y="342"/>
                  </a:cubicBezTo>
                  <a:cubicBezTo>
                    <a:pt x="6642" y="365"/>
                    <a:pt x="6642" y="388"/>
                    <a:pt x="6642" y="411"/>
                  </a:cubicBezTo>
                  <a:cubicBezTo>
                    <a:pt x="6779" y="616"/>
                    <a:pt x="6848" y="822"/>
                    <a:pt x="6916" y="1027"/>
                  </a:cubicBezTo>
                  <a:cubicBezTo>
                    <a:pt x="6939" y="1027"/>
                    <a:pt x="6939" y="1027"/>
                    <a:pt x="6939" y="1050"/>
                  </a:cubicBezTo>
                  <a:cubicBezTo>
                    <a:pt x="7076" y="1507"/>
                    <a:pt x="7145" y="1963"/>
                    <a:pt x="7167" y="2442"/>
                  </a:cubicBezTo>
                  <a:cubicBezTo>
                    <a:pt x="7190" y="2671"/>
                    <a:pt x="7213" y="2899"/>
                    <a:pt x="7213" y="3127"/>
                  </a:cubicBezTo>
                  <a:cubicBezTo>
                    <a:pt x="7236" y="3401"/>
                    <a:pt x="7259" y="3675"/>
                    <a:pt x="7282" y="3949"/>
                  </a:cubicBezTo>
                  <a:cubicBezTo>
                    <a:pt x="7350" y="5547"/>
                    <a:pt x="7145" y="7167"/>
                    <a:pt x="6802" y="8742"/>
                  </a:cubicBezTo>
                  <a:cubicBezTo>
                    <a:pt x="6802" y="8719"/>
                    <a:pt x="6802" y="8719"/>
                    <a:pt x="6802" y="8696"/>
                  </a:cubicBezTo>
                  <a:cubicBezTo>
                    <a:pt x="6688" y="9221"/>
                    <a:pt x="6574" y="9724"/>
                    <a:pt x="6414" y="10226"/>
                  </a:cubicBezTo>
                  <a:cubicBezTo>
                    <a:pt x="6300" y="10705"/>
                    <a:pt x="6140" y="11184"/>
                    <a:pt x="5980" y="11664"/>
                  </a:cubicBezTo>
                  <a:cubicBezTo>
                    <a:pt x="5661" y="12622"/>
                    <a:pt x="5273" y="13558"/>
                    <a:pt x="4794" y="14448"/>
                  </a:cubicBezTo>
                  <a:cubicBezTo>
                    <a:pt x="4269" y="15430"/>
                    <a:pt x="3652" y="16366"/>
                    <a:pt x="2899" y="17187"/>
                  </a:cubicBezTo>
                  <a:cubicBezTo>
                    <a:pt x="2625" y="17461"/>
                    <a:pt x="2374" y="17712"/>
                    <a:pt x="2077" y="17964"/>
                  </a:cubicBezTo>
                  <a:cubicBezTo>
                    <a:pt x="1803" y="18215"/>
                    <a:pt x="1507" y="18420"/>
                    <a:pt x="1187" y="18625"/>
                  </a:cubicBezTo>
                  <a:cubicBezTo>
                    <a:pt x="890" y="18831"/>
                    <a:pt x="571" y="18991"/>
                    <a:pt x="251" y="19150"/>
                  </a:cubicBezTo>
                  <a:cubicBezTo>
                    <a:pt x="229" y="19150"/>
                    <a:pt x="206" y="19173"/>
                    <a:pt x="183" y="19173"/>
                  </a:cubicBezTo>
                  <a:cubicBezTo>
                    <a:pt x="160" y="19219"/>
                    <a:pt x="137" y="19265"/>
                    <a:pt x="114" y="19310"/>
                  </a:cubicBezTo>
                  <a:cubicBezTo>
                    <a:pt x="69" y="19356"/>
                    <a:pt x="23" y="19424"/>
                    <a:pt x="0" y="19470"/>
                  </a:cubicBezTo>
                  <a:cubicBezTo>
                    <a:pt x="251" y="19379"/>
                    <a:pt x="480" y="19265"/>
                    <a:pt x="731" y="19128"/>
                  </a:cubicBezTo>
                  <a:cubicBezTo>
                    <a:pt x="1164" y="18877"/>
                    <a:pt x="1598" y="18603"/>
                    <a:pt x="1986" y="18283"/>
                  </a:cubicBezTo>
                  <a:cubicBezTo>
                    <a:pt x="2397" y="17964"/>
                    <a:pt x="2785" y="17598"/>
                    <a:pt x="3127" y="17210"/>
                  </a:cubicBezTo>
                  <a:cubicBezTo>
                    <a:pt x="3493" y="16799"/>
                    <a:pt x="3835" y="16366"/>
                    <a:pt x="4132" y="15909"/>
                  </a:cubicBezTo>
                  <a:cubicBezTo>
                    <a:pt x="4748" y="15019"/>
                    <a:pt x="5250" y="14038"/>
                    <a:pt x="5684" y="13033"/>
                  </a:cubicBezTo>
                  <a:cubicBezTo>
                    <a:pt x="6095" y="12006"/>
                    <a:pt x="6437" y="10979"/>
                    <a:pt x="6711" y="9906"/>
                  </a:cubicBezTo>
                  <a:cubicBezTo>
                    <a:pt x="6871" y="9336"/>
                    <a:pt x="7008" y="8788"/>
                    <a:pt x="7122" y="8194"/>
                  </a:cubicBezTo>
                  <a:cubicBezTo>
                    <a:pt x="7236" y="7601"/>
                    <a:pt x="7327" y="6985"/>
                    <a:pt x="7396" y="6368"/>
                  </a:cubicBezTo>
                  <a:cubicBezTo>
                    <a:pt x="7464" y="5729"/>
                    <a:pt x="7487" y="5113"/>
                    <a:pt x="7487" y="4497"/>
                  </a:cubicBezTo>
                  <a:cubicBezTo>
                    <a:pt x="7487" y="4200"/>
                    <a:pt x="7464" y="3880"/>
                    <a:pt x="7441" y="3584"/>
                  </a:cubicBezTo>
                  <a:cubicBezTo>
                    <a:pt x="7441" y="3469"/>
                    <a:pt x="7441" y="3355"/>
                    <a:pt x="7418" y="3241"/>
                  </a:cubicBezTo>
                  <a:cubicBezTo>
                    <a:pt x="7418" y="3127"/>
                    <a:pt x="7418" y="3013"/>
                    <a:pt x="7396" y="2922"/>
                  </a:cubicBezTo>
                  <a:cubicBezTo>
                    <a:pt x="7373" y="2397"/>
                    <a:pt x="7327" y="1872"/>
                    <a:pt x="7213" y="1347"/>
                  </a:cubicBezTo>
                  <a:cubicBezTo>
                    <a:pt x="7099" y="867"/>
                    <a:pt x="6916" y="365"/>
                    <a:pt x="655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24"/>
            <p:cNvSpPr/>
            <p:nvPr/>
          </p:nvSpPr>
          <p:spPr>
            <a:xfrm>
              <a:off x="7100550" y="2062325"/>
              <a:ext cx="25" cy="0"/>
            </a:xfrm>
            <a:custGeom>
              <a:avLst/>
              <a:gdLst/>
              <a:ahLst/>
              <a:cxnLst/>
              <a:rect l="l" t="t" r="r" b="b"/>
              <a:pathLst>
                <a:path w="1" extrusionOk="0">
                  <a:moveTo>
                    <a:pt x="0"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24"/>
            <p:cNvSpPr/>
            <p:nvPr/>
          </p:nvSpPr>
          <p:spPr>
            <a:xfrm>
              <a:off x="7109100" y="213420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24"/>
            <p:cNvSpPr/>
            <p:nvPr/>
          </p:nvSpPr>
          <p:spPr>
            <a:xfrm>
              <a:off x="7109100" y="213477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24"/>
            <p:cNvSpPr/>
            <p:nvPr/>
          </p:nvSpPr>
          <p:spPr>
            <a:xfrm>
              <a:off x="6998975" y="2465750"/>
              <a:ext cx="600" cy="25"/>
            </a:xfrm>
            <a:custGeom>
              <a:avLst/>
              <a:gdLst/>
              <a:ahLst/>
              <a:cxnLst/>
              <a:rect l="l" t="t" r="r" b="b"/>
              <a:pathLst>
                <a:path w="24" h="1" extrusionOk="0">
                  <a:moveTo>
                    <a:pt x="0" y="0"/>
                  </a:moveTo>
                  <a:cubicBezTo>
                    <a:pt x="0" y="0"/>
                    <a:pt x="0" y="0"/>
                    <a:pt x="23"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24"/>
            <p:cNvSpPr/>
            <p:nvPr/>
          </p:nvSpPr>
          <p:spPr>
            <a:xfrm>
              <a:off x="6976150" y="1871150"/>
              <a:ext cx="2300" cy="1750"/>
            </a:xfrm>
            <a:custGeom>
              <a:avLst/>
              <a:gdLst/>
              <a:ahLst/>
              <a:cxnLst/>
              <a:rect l="l" t="t" r="r" b="b"/>
              <a:pathLst>
                <a:path w="92" h="70" extrusionOk="0">
                  <a:moveTo>
                    <a:pt x="0" y="1"/>
                  </a:moveTo>
                  <a:cubicBezTo>
                    <a:pt x="23" y="23"/>
                    <a:pt x="69" y="46"/>
                    <a:pt x="92" y="69"/>
                  </a:cubicBezTo>
                  <a:cubicBezTo>
                    <a:pt x="92" y="46"/>
                    <a:pt x="69" y="23"/>
                    <a:pt x="46" y="23"/>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24"/>
            <p:cNvSpPr/>
            <p:nvPr/>
          </p:nvSpPr>
          <p:spPr>
            <a:xfrm>
              <a:off x="6992125" y="1890550"/>
              <a:ext cx="2875" cy="2875"/>
            </a:xfrm>
            <a:custGeom>
              <a:avLst/>
              <a:gdLst/>
              <a:ahLst/>
              <a:cxnLst/>
              <a:rect l="l" t="t" r="r" b="b"/>
              <a:pathLst>
                <a:path w="115" h="115" extrusionOk="0">
                  <a:moveTo>
                    <a:pt x="0" y="1"/>
                  </a:moveTo>
                  <a:cubicBezTo>
                    <a:pt x="23" y="46"/>
                    <a:pt x="69" y="69"/>
                    <a:pt x="114" y="115"/>
                  </a:cubicBezTo>
                  <a:cubicBezTo>
                    <a:pt x="92" y="69"/>
                    <a:pt x="69" y="46"/>
                    <a:pt x="23" y="23"/>
                  </a:cubicBezTo>
                  <a:cubicBezTo>
                    <a:pt x="23"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24"/>
            <p:cNvSpPr/>
            <p:nvPr/>
          </p:nvSpPr>
          <p:spPr>
            <a:xfrm>
              <a:off x="7009250" y="1904250"/>
              <a:ext cx="6850" cy="7450"/>
            </a:xfrm>
            <a:custGeom>
              <a:avLst/>
              <a:gdLst/>
              <a:ahLst/>
              <a:cxnLst/>
              <a:rect l="l" t="t" r="r" b="b"/>
              <a:pathLst>
                <a:path w="274" h="298" extrusionOk="0">
                  <a:moveTo>
                    <a:pt x="0" y="0"/>
                  </a:moveTo>
                  <a:cubicBezTo>
                    <a:pt x="46" y="46"/>
                    <a:pt x="91" y="69"/>
                    <a:pt x="137" y="115"/>
                  </a:cubicBezTo>
                  <a:cubicBezTo>
                    <a:pt x="183" y="183"/>
                    <a:pt x="228" y="229"/>
                    <a:pt x="274" y="297"/>
                  </a:cubicBezTo>
                  <a:cubicBezTo>
                    <a:pt x="228" y="206"/>
                    <a:pt x="160" y="137"/>
                    <a:pt x="91" y="46"/>
                  </a:cubicBezTo>
                  <a:cubicBezTo>
                    <a:pt x="69" y="46"/>
                    <a:pt x="23" y="23"/>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24"/>
            <p:cNvSpPr/>
            <p:nvPr/>
          </p:nvSpPr>
          <p:spPr>
            <a:xfrm>
              <a:off x="6911650" y="1920800"/>
              <a:ext cx="159250" cy="552675"/>
            </a:xfrm>
            <a:custGeom>
              <a:avLst/>
              <a:gdLst/>
              <a:ahLst/>
              <a:cxnLst/>
              <a:rect l="l" t="t" r="r" b="b"/>
              <a:pathLst>
                <a:path w="6370" h="22107" extrusionOk="0">
                  <a:moveTo>
                    <a:pt x="4201" y="0"/>
                  </a:moveTo>
                  <a:cubicBezTo>
                    <a:pt x="4612" y="594"/>
                    <a:pt x="4931" y="1233"/>
                    <a:pt x="5228" y="1895"/>
                  </a:cubicBezTo>
                  <a:cubicBezTo>
                    <a:pt x="5639" y="2876"/>
                    <a:pt x="5890" y="3881"/>
                    <a:pt x="6027" y="4931"/>
                  </a:cubicBezTo>
                  <a:cubicBezTo>
                    <a:pt x="6027" y="4908"/>
                    <a:pt x="6027" y="4908"/>
                    <a:pt x="6027" y="4908"/>
                  </a:cubicBezTo>
                  <a:lnTo>
                    <a:pt x="6027" y="4908"/>
                  </a:lnTo>
                  <a:cubicBezTo>
                    <a:pt x="6232" y="6369"/>
                    <a:pt x="6187" y="7852"/>
                    <a:pt x="5981" y="9313"/>
                  </a:cubicBezTo>
                  <a:cubicBezTo>
                    <a:pt x="5992" y="9302"/>
                    <a:pt x="5998" y="9297"/>
                    <a:pt x="6001" y="9291"/>
                  </a:cubicBezTo>
                  <a:lnTo>
                    <a:pt x="6001" y="9291"/>
                  </a:lnTo>
                  <a:cubicBezTo>
                    <a:pt x="5748" y="11063"/>
                    <a:pt x="5225" y="12790"/>
                    <a:pt x="4520" y="14426"/>
                  </a:cubicBezTo>
                  <a:cubicBezTo>
                    <a:pt x="4269" y="15042"/>
                    <a:pt x="3973" y="15658"/>
                    <a:pt x="3676" y="16252"/>
                  </a:cubicBezTo>
                  <a:cubicBezTo>
                    <a:pt x="3516" y="16549"/>
                    <a:pt x="3379" y="16823"/>
                    <a:pt x="3197" y="17119"/>
                  </a:cubicBezTo>
                  <a:cubicBezTo>
                    <a:pt x="3037" y="17416"/>
                    <a:pt x="2877" y="17690"/>
                    <a:pt x="2717" y="17987"/>
                  </a:cubicBezTo>
                  <a:cubicBezTo>
                    <a:pt x="2010" y="19128"/>
                    <a:pt x="1302" y="20292"/>
                    <a:pt x="480" y="21365"/>
                  </a:cubicBezTo>
                  <a:cubicBezTo>
                    <a:pt x="480" y="21365"/>
                    <a:pt x="480" y="21388"/>
                    <a:pt x="480" y="21388"/>
                  </a:cubicBezTo>
                  <a:cubicBezTo>
                    <a:pt x="321" y="21570"/>
                    <a:pt x="184" y="21753"/>
                    <a:pt x="24" y="21935"/>
                  </a:cubicBezTo>
                  <a:cubicBezTo>
                    <a:pt x="1" y="21958"/>
                    <a:pt x="1" y="21981"/>
                    <a:pt x="1" y="22004"/>
                  </a:cubicBezTo>
                  <a:cubicBezTo>
                    <a:pt x="1" y="22027"/>
                    <a:pt x="1" y="22050"/>
                    <a:pt x="24" y="22072"/>
                  </a:cubicBezTo>
                  <a:cubicBezTo>
                    <a:pt x="47" y="22095"/>
                    <a:pt x="75" y="22107"/>
                    <a:pt x="101" y="22107"/>
                  </a:cubicBezTo>
                  <a:cubicBezTo>
                    <a:pt x="127" y="22107"/>
                    <a:pt x="149" y="22095"/>
                    <a:pt x="161" y="22072"/>
                  </a:cubicBezTo>
                  <a:cubicBezTo>
                    <a:pt x="1097" y="20954"/>
                    <a:pt x="1895" y="19721"/>
                    <a:pt x="2649" y="18443"/>
                  </a:cubicBezTo>
                  <a:cubicBezTo>
                    <a:pt x="2831" y="18146"/>
                    <a:pt x="3014" y="17827"/>
                    <a:pt x="3197" y="17507"/>
                  </a:cubicBezTo>
                  <a:cubicBezTo>
                    <a:pt x="3379" y="17211"/>
                    <a:pt x="3562" y="16891"/>
                    <a:pt x="3721" y="16571"/>
                  </a:cubicBezTo>
                  <a:cubicBezTo>
                    <a:pt x="4064" y="15932"/>
                    <a:pt x="4383" y="15270"/>
                    <a:pt x="4680" y="14586"/>
                  </a:cubicBezTo>
                  <a:cubicBezTo>
                    <a:pt x="5251" y="13262"/>
                    <a:pt x="5707" y="11869"/>
                    <a:pt x="6004" y="10431"/>
                  </a:cubicBezTo>
                  <a:cubicBezTo>
                    <a:pt x="6141" y="9724"/>
                    <a:pt x="6232" y="9016"/>
                    <a:pt x="6301" y="8309"/>
                  </a:cubicBezTo>
                  <a:cubicBezTo>
                    <a:pt x="6346" y="7578"/>
                    <a:pt x="6369" y="6848"/>
                    <a:pt x="6324" y="6118"/>
                  </a:cubicBezTo>
                  <a:cubicBezTo>
                    <a:pt x="6255" y="4680"/>
                    <a:pt x="5981" y="3242"/>
                    <a:pt x="5433" y="1918"/>
                  </a:cubicBezTo>
                  <a:cubicBezTo>
                    <a:pt x="5411" y="1872"/>
                    <a:pt x="5388" y="1826"/>
                    <a:pt x="5365" y="1758"/>
                  </a:cubicBezTo>
                  <a:cubicBezTo>
                    <a:pt x="5342" y="1689"/>
                    <a:pt x="5296" y="1621"/>
                    <a:pt x="5251" y="1552"/>
                  </a:cubicBezTo>
                  <a:cubicBezTo>
                    <a:pt x="5159" y="1393"/>
                    <a:pt x="5068" y="1233"/>
                    <a:pt x="4954" y="1073"/>
                  </a:cubicBezTo>
                  <a:cubicBezTo>
                    <a:pt x="4863" y="891"/>
                    <a:pt x="4749" y="708"/>
                    <a:pt x="4612" y="548"/>
                  </a:cubicBezTo>
                  <a:cubicBezTo>
                    <a:pt x="4589" y="502"/>
                    <a:pt x="4566" y="457"/>
                    <a:pt x="4520" y="411"/>
                  </a:cubicBezTo>
                  <a:cubicBezTo>
                    <a:pt x="4429" y="274"/>
                    <a:pt x="4315" y="137"/>
                    <a:pt x="420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24"/>
            <p:cNvSpPr/>
            <p:nvPr/>
          </p:nvSpPr>
          <p:spPr>
            <a:xfrm>
              <a:off x="7016650" y="1912800"/>
              <a:ext cx="2325" cy="2875"/>
            </a:xfrm>
            <a:custGeom>
              <a:avLst/>
              <a:gdLst/>
              <a:ahLst/>
              <a:cxnLst/>
              <a:rect l="l" t="t" r="r" b="b"/>
              <a:pathLst>
                <a:path w="93" h="115" extrusionOk="0">
                  <a:moveTo>
                    <a:pt x="1" y="1"/>
                  </a:moveTo>
                  <a:cubicBezTo>
                    <a:pt x="6" y="6"/>
                    <a:pt x="12" y="12"/>
                    <a:pt x="17" y="17"/>
                  </a:cubicBezTo>
                  <a:lnTo>
                    <a:pt x="17" y="17"/>
                  </a:lnTo>
                  <a:cubicBezTo>
                    <a:pt x="21" y="10"/>
                    <a:pt x="15" y="1"/>
                    <a:pt x="1" y="1"/>
                  </a:cubicBezTo>
                  <a:close/>
                  <a:moveTo>
                    <a:pt x="17" y="17"/>
                  </a:moveTo>
                  <a:cubicBezTo>
                    <a:pt x="14" y="21"/>
                    <a:pt x="9" y="24"/>
                    <a:pt x="1" y="24"/>
                  </a:cubicBezTo>
                  <a:cubicBezTo>
                    <a:pt x="46" y="46"/>
                    <a:pt x="69" y="92"/>
                    <a:pt x="92" y="115"/>
                  </a:cubicBezTo>
                  <a:cubicBezTo>
                    <a:pt x="72" y="75"/>
                    <a:pt x="52" y="52"/>
                    <a:pt x="17" y="17"/>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24"/>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24"/>
            <p:cNvSpPr/>
            <p:nvPr/>
          </p:nvSpPr>
          <p:spPr>
            <a:xfrm>
              <a:off x="6923650" y="2454900"/>
              <a:ext cx="25" cy="25"/>
            </a:xfrm>
            <a:custGeom>
              <a:avLst/>
              <a:gdLst/>
              <a:ahLst/>
              <a:cxnLst/>
              <a:rect l="l" t="t" r="r" b="b"/>
              <a:pathLst>
                <a:path w="1" h="1" extrusionOk="0">
                  <a:moveTo>
                    <a:pt x="0" y="1"/>
                  </a:move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24"/>
            <p:cNvSpPr/>
            <p:nvPr/>
          </p:nvSpPr>
          <p:spPr>
            <a:xfrm>
              <a:off x="7024650" y="2281425"/>
              <a:ext cx="25" cy="600"/>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24"/>
            <p:cNvSpPr/>
            <p:nvPr/>
          </p:nvSpPr>
          <p:spPr>
            <a:xfrm>
              <a:off x="6923650" y="2454900"/>
              <a:ext cx="25" cy="25"/>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24"/>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24"/>
            <p:cNvSpPr/>
            <p:nvPr/>
          </p:nvSpPr>
          <p:spPr>
            <a:xfrm>
              <a:off x="6923650" y="2454900"/>
              <a:ext cx="25" cy="600"/>
            </a:xfrm>
            <a:custGeom>
              <a:avLst/>
              <a:gdLst/>
              <a:ahLst/>
              <a:cxnLst/>
              <a:rect l="l" t="t" r="r" b="b"/>
              <a:pathLst>
                <a:path w="1" h="24" extrusionOk="0">
                  <a:moveTo>
                    <a:pt x="0" y="24"/>
                  </a:moveTo>
                  <a:cubicBezTo>
                    <a:pt x="0" y="1"/>
                    <a:pt x="0" y="1"/>
                    <a:pt x="0" y="1"/>
                  </a:cubicBezTo>
                  <a:cubicBezTo>
                    <a:pt x="0" y="1"/>
                    <a:pt x="0" y="1"/>
                    <a:pt x="0" y="1"/>
                  </a:cubicBezTo>
                  <a:cubicBezTo>
                    <a:pt x="0" y="1"/>
                    <a:pt x="0" y="1"/>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24"/>
            <p:cNvSpPr/>
            <p:nvPr/>
          </p:nvSpPr>
          <p:spPr>
            <a:xfrm>
              <a:off x="6884275" y="1907675"/>
              <a:ext cx="167775" cy="547875"/>
            </a:xfrm>
            <a:custGeom>
              <a:avLst/>
              <a:gdLst/>
              <a:ahLst/>
              <a:cxnLst/>
              <a:rect l="l" t="t" r="r" b="b"/>
              <a:pathLst>
                <a:path w="6711" h="21915" extrusionOk="0">
                  <a:moveTo>
                    <a:pt x="4839" y="0"/>
                  </a:moveTo>
                  <a:lnTo>
                    <a:pt x="4839" y="0"/>
                  </a:lnTo>
                  <a:cubicBezTo>
                    <a:pt x="5205" y="571"/>
                    <a:pt x="5501" y="1187"/>
                    <a:pt x="5730" y="1849"/>
                  </a:cubicBezTo>
                  <a:cubicBezTo>
                    <a:pt x="6095" y="2876"/>
                    <a:pt x="6346" y="3949"/>
                    <a:pt x="6437" y="5045"/>
                  </a:cubicBezTo>
                  <a:cubicBezTo>
                    <a:pt x="6483" y="5593"/>
                    <a:pt x="6506" y="6163"/>
                    <a:pt x="6483" y="6711"/>
                  </a:cubicBezTo>
                  <a:cubicBezTo>
                    <a:pt x="6460" y="7327"/>
                    <a:pt x="6369" y="7944"/>
                    <a:pt x="6277" y="8537"/>
                  </a:cubicBezTo>
                  <a:cubicBezTo>
                    <a:pt x="6072" y="9678"/>
                    <a:pt x="5752" y="10820"/>
                    <a:pt x="5341" y="11915"/>
                  </a:cubicBezTo>
                  <a:cubicBezTo>
                    <a:pt x="5159" y="12463"/>
                    <a:pt x="4931" y="12988"/>
                    <a:pt x="4725" y="13536"/>
                  </a:cubicBezTo>
                  <a:cubicBezTo>
                    <a:pt x="4497" y="14061"/>
                    <a:pt x="4246" y="14609"/>
                    <a:pt x="3995" y="15134"/>
                  </a:cubicBezTo>
                  <a:lnTo>
                    <a:pt x="4018" y="15134"/>
                  </a:lnTo>
                  <a:cubicBezTo>
                    <a:pt x="3470" y="16298"/>
                    <a:pt x="2854" y="17416"/>
                    <a:pt x="2192" y="18512"/>
                  </a:cubicBezTo>
                  <a:cubicBezTo>
                    <a:pt x="1849" y="19059"/>
                    <a:pt x="1507" y="19607"/>
                    <a:pt x="1164" y="20155"/>
                  </a:cubicBezTo>
                  <a:cubicBezTo>
                    <a:pt x="982" y="20429"/>
                    <a:pt x="799" y="20680"/>
                    <a:pt x="617" y="20954"/>
                  </a:cubicBezTo>
                  <a:cubicBezTo>
                    <a:pt x="525" y="21091"/>
                    <a:pt x="411" y="21228"/>
                    <a:pt x="320" y="21365"/>
                  </a:cubicBezTo>
                  <a:cubicBezTo>
                    <a:pt x="229" y="21502"/>
                    <a:pt x="137" y="21639"/>
                    <a:pt x="23" y="21776"/>
                  </a:cubicBezTo>
                  <a:cubicBezTo>
                    <a:pt x="0" y="21798"/>
                    <a:pt x="23" y="21867"/>
                    <a:pt x="69" y="21890"/>
                  </a:cubicBezTo>
                  <a:cubicBezTo>
                    <a:pt x="86" y="21907"/>
                    <a:pt x="104" y="21915"/>
                    <a:pt x="121" y="21915"/>
                  </a:cubicBezTo>
                  <a:cubicBezTo>
                    <a:pt x="149" y="21915"/>
                    <a:pt x="178" y="21895"/>
                    <a:pt x="206" y="21867"/>
                  </a:cubicBezTo>
                  <a:cubicBezTo>
                    <a:pt x="297" y="21730"/>
                    <a:pt x="388" y="21593"/>
                    <a:pt x="480" y="21479"/>
                  </a:cubicBezTo>
                  <a:cubicBezTo>
                    <a:pt x="594" y="21319"/>
                    <a:pt x="685" y="21182"/>
                    <a:pt x="799" y="21022"/>
                  </a:cubicBezTo>
                  <a:cubicBezTo>
                    <a:pt x="1005" y="20726"/>
                    <a:pt x="1187" y="20452"/>
                    <a:pt x="1393" y="20155"/>
                  </a:cubicBezTo>
                  <a:cubicBezTo>
                    <a:pt x="1781" y="19562"/>
                    <a:pt x="2146" y="18968"/>
                    <a:pt x="2511" y="18375"/>
                  </a:cubicBezTo>
                  <a:cubicBezTo>
                    <a:pt x="3219" y="17165"/>
                    <a:pt x="3858" y="15932"/>
                    <a:pt x="4428" y="14654"/>
                  </a:cubicBezTo>
                  <a:cubicBezTo>
                    <a:pt x="5022" y="13376"/>
                    <a:pt x="5547" y="12075"/>
                    <a:pt x="5958" y="10728"/>
                  </a:cubicBezTo>
                  <a:cubicBezTo>
                    <a:pt x="6346" y="9382"/>
                    <a:pt x="6620" y="7989"/>
                    <a:pt x="6665" y="6597"/>
                  </a:cubicBezTo>
                  <a:cubicBezTo>
                    <a:pt x="6711" y="5387"/>
                    <a:pt x="6574" y="4155"/>
                    <a:pt x="6277" y="2990"/>
                  </a:cubicBezTo>
                  <a:cubicBezTo>
                    <a:pt x="6140" y="2397"/>
                    <a:pt x="5958" y="1826"/>
                    <a:pt x="5730" y="1279"/>
                  </a:cubicBezTo>
                  <a:cubicBezTo>
                    <a:pt x="5661" y="1119"/>
                    <a:pt x="5570" y="959"/>
                    <a:pt x="5501" y="799"/>
                  </a:cubicBezTo>
                  <a:cubicBezTo>
                    <a:pt x="5341" y="571"/>
                    <a:pt x="5159" y="366"/>
                    <a:pt x="4999" y="160"/>
                  </a:cubicBezTo>
                  <a:cubicBezTo>
                    <a:pt x="4953" y="114"/>
                    <a:pt x="4885" y="46"/>
                    <a:pt x="4839"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24"/>
            <p:cNvSpPr/>
            <p:nvPr/>
          </p:nvSpPr>
          <p:spPr>
            <a:xfrm>
              <a:off x="7027500" y="1953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24"/>
            <p:cNvSpPr/>
            <p:nvPr/>
          </p:nvSpPr>
          <p:spPr>
            <a:xfrm>
              <a:off x="6893400" y="1930500"/>
              <a:ext cx="165500" cy="533550"/>
            </a:xfrm>
            <a:custGeom>
              <a:avLst/>
              <a:gdLst/>
              <a:ahLst/>
              <a:cxnLst/>
              <a:rect l="l" t="t" r="r" b="b"/>
              <a:pathLst>
                <a:path w="6620" h="21342" extrusionOk="0">
                  <a:moveTo>
                    <a:pt x="5182" y="0"/>
                  </a:moveTo>
                  <a:cubicBezTo>
                    <a:pt x="5136" y="46"/>
                    <a:pt x="5113" y="92"/>
                    <a:pt x="5159" y="137"/>
                  </a:cubicBezTo>
                  <a:cubicBezTo>
                    <a:pt x="5273" y="297"/>
                    <a:pt x="5365" y="480"/>
                    <a:pt x="5456" y="662"/>
                  </a:cubicBezTo>
                  <a:cubicBezTo>
                    <a:pt x="5775" y="1256"/>
                    <a:pt x="5981" y="1895"/>
                    <a:pt x="6141" y="2557"/>
                  </a:cubicBezTo>
                  <a:cubicBezTo>
                    <a:pt x="6255" y="3150"/>
                    <a:pt x="6346" y="3744"/>
                    <a:pt x="6392" y="4360"/>
                  </a:cubicBezTo>
                  <a:cubicBezTo>
                    <a:pt x="6414" y="4680"/>
                    <a:pt x="6414" y="4976"/>
                    <a:pt x="6437" y="5273"/>
                  </a:cubicBezTo>
                  <a:cubicBezTo>
                    <a:pt x="6437" y="5615"/>
                    <a:pt x="6437" y="5935"/>
                    <a:pt x="6414" y="6277"/>
                  </a:cubicBezTo>
                  <a:cubicBezTo>
                    <a:pt x="6414" y="6254"/>
                    <a:pt x="6414" y="6254"/>
                    <a:pt x="6414" y="6254"/>
                  </a:cubicBezTo>
                  <a:cubicBezTo>
                    <a:pt x="6346" y="7852"/>
                    <a:pt x="6004" y="9427"/>
                    <a:pt x="5524" y="10934"/>
                  </a:cubicBezTo>
                  <a:cubicBezTo>
                    <a:pt x="5524" y="10934"/>
                    <a:pt x="5524" y="10934"/>
                    <a:pt x="5524" y="10911"/>
                  </a:cubicBezTo>
                  <a:cubicBezTo>
                    <a:pt x="5319" y="11550"/>
                    <a:pt x="5091" y="12166"/>
                    <a:pt x="4862" y="12805"/>
                  </a:cubicBezTo>
                  <a:cubicBezTo>
                    <a:pt x="4611" y="13399"/>
                    <a:pt x="4360" y="13992"/>
                    <a:pt x="4086" y="14586"/>
                  </a:cubicBezTo>
                  <a:cubicBezTo>
                    <a:pt x="3538" y="15750"/>
                    <a:pt x="2922" y="16891"/>
                    <a:pt x="2260" y="17987"/>
                  </a:cubicBezTo>
                  <a:cubicBezTo>
                    <a:pt x="2100" y="18261"/>
                    <a:pt x="1918" y="18534"/>
                    <a:pt x="1758" y="18786"/>
                  </a:cubicBezTo>
                  <a:lnTo>
                    <a:pt x="1781" y="18763"/>
                  </a:lnTo>
                  <a:lnTo>
                    <a:pt x="1781" y="18763"/>
                  </a:lnTo>
                  <a:cubicBezTo>
                    <a:pt x="1210" y="19607"/>
                    <a:pt x="640" y="20429"/>
                    <a:pt x="1" y="21228"/>
                  </a:cubicBezTo>
                  <a:cubicBezTo>
                    <a:pt x="46" y="21251"/>
                    <a:pt x="92" y="21274"/>
                    <a:pt x="138" y="21296"/>
                  </a:cubicBezTo>
                  <a:cubicBezTo>
                    <a:pt x="138" y="21319"/>
                    <a:pt x="160" y="21319"/>
                    <a:pt x="183" y="21342"/>
                  </a:cubicBezTo>
                  <a:cubicBezTo>
                    <a:pt x="1690" y="19379"/>
                    <a:pt x="3013" y="17279"/>
                    <a:pt x="4086" y="15042"/>
                  </a:cubicBezTo>
                  <a:cubicBezTo>
                    <a:pt x="4360" y="14472"/>
                    <a:pt x="4611" y="13878"/>
                    <a:pt x="4862" y="13285"/>
                  </a:cubicBezTo>
                  <a:cubicBezTo>
                    <a:pt x="5113" y="12668"/>
                    <a:pt x="5365" y="12052"/>
                    <a:pt x="5570" y="11413"/>
                  </a:cubicBezTo>
                  <a:cubicBezTo>
                    <a:pt x="6004" y="10158"/>
                    <a:pt x="6323" y="8879"/>
                    <a:pt x="6506" y="7556"/>
                  </a:cubicBezTo>
                  <a:cubicBezTo>
                    <a:pt x="6597" y="6894"/>
                    <a:pt x="6620" y="6254"/>
                    <a:pt x="6620" y="5593"/>
                  </a:cubicBezTo>
                  <a:cubicBezTo>
                    <a:pt x="6620" y="5022"/>
                    <a:pt x="6597" y="4451"/>
                    <a:pt x="6551" y="3903"/>
                  </a:cubicBezTo>
                  <a:cubicBezTo>
                    <a:pt x="6483" y="3310"/>
                    <a:pt x="6392" y="2739"/>
                    <a:pt x="6232" y="2192"/>
                  </a:cubicBezTo>
                  <a:cubicBezTo>
                    <a:pt x="6095" y="1644"/>
                    <a:pt x="5912" y="1119"/>
                    <a:pt x="5661" y="617"/>
                  </a:cubicBezTo>
                  <a:cubicBezTo>
                    <a:pt x="5547" y="457"/>
                    <a:pt x="5456" y="320"/>
                    <a:pt x="5365" y="160"/>
                  </a:cubicBezTo>
                  <a:cubicBezTo>
                    <a:pt x="5319" y="114"/>
                    <a:pt x="5296" y="69"/>
                    <a:pt x="5250" y="23"/>
                  </a:cubicBezTo>
                  <a:cubicBezTo>
                    <a:pt x="5250" y="23"/>
                    <a:pt x="5228" y="0"/>
                    <a:pt x="522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24"/>
            <p:cNvSpPr/>
            <p:nvPr/>
          </p:nvSpPr>
          <p:spPr>
            <a:xfrm>
              <a:off x="7029775" y="1947050"/>
              <a:ext cx="25" cy="25"/>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24"/>
            <p:cNvSpPr/>
            <p:nvPr/>
          </p:nvSpPr>
          <p:spPr>
            <a:xfrm>
              <a:off x="6970425" y="1878000"/>
              <a:ext cx="63950" cy="73850"/>
            </a:xfrm>
            <a:custGeom>
              <a:avLst/>
              <a:gdLst/>
              <a:ahLst/>
              <a:cxnLst/>
              <a:rect l="l" t="t" r="r" b="b"/>
              <a:pathLst>
                <a:path w="2558" h="2954" extrusionOk="0">
                  <a:moveTo>
                    <a:pt x="1" y="0"/>
                  </a:moveTo>
                  <a:cubicBezTo>
                    <a:pt x="1" y="23"/>
                    <a:pt x="24" y="46"/>
                    <a:pt x="47" y="69"/>
                  </a:cubicBezTo>
                  <a:cubicBezTo>
                    <a:pt x="298" y="274"/>
                    <a:pt x="549" y="480"/>
                    <a:pt x="777" y="708"/>
                  </a:cubicBezTo>
                  <a:cubicBezTo>
                    <a:pt x="1256" y="1165"/>
                    <a:pt x="1690" y="1690"/>
                    <a:pt x="2055" y="2283"/>
                  </a:cubicBezTo>
                  <a:cubicBezTo>
                    <a:pt x="2055" y="2283"/>
                    <a:pt x="2032" y="2260"/>
                    <a:pt x="2032" y="2260"/>
                  </a:cubicBezTo>
                  <a:lnTo>
                    <a:pt x="2032" y="2260"/>
                  </a:lnTo>
                  <a:cubicBezTo>
                    <a:pt x="2169" y="2466"/>
                    <a:pt x="2261" y="2671"/>
                    <a:pt x="2375" y="2899"/>
                  </a:cubicBezTo>
                  <a:cubicBezTo>
                    <a:pt x="2392" y="2933"/>
                    <a:pt x="2420" y="2954"/>
                    <a:pt x="2453" y="2954"/>
                  </a:cubicBezTo>
                  <a:cubicBezTo>
                    <a:pt x="2464" y="2954"/>
                    <a:pt x="2477" y="2951"/>
                    <a:pt x="2489" y="2945"/>
                  </a:cubicBezTo>
                  <a:cubicBezTo>
                    <a:pt x="2535" y="2922"/>
                    <a:pt x="2557" y="2876"/>
                    <a:pt x="2535" y="2831"/>
                  </a:cubicBezTo>
                  <a:cubicBezTo>
                    <a:pt x="2284" y="2237"/>
                    <a:pt x="1941" y="1712"/>
                    <a:pt x="1553" y="1233"/>
                  </a:cubicBezTo>
                  <a:cubicBezTo>
                    <a:pt x="1348" y="982"/>
                    <a:pt x="1119" y="754"/>
                    <a:pt x="891" y="525"/>
                  </a:cubicBezTo>
                  <a:cubicBezTo>
                    <a:pt x="846" y="480"/>
                    <a:pt x="777" y="434"/>
                    <a:pt x="731" y="388"/>
                  </a:cubicBezTo>
                  <a:cubicBezTo>
                    <a:pt x="457" y="297"/>
                    <a:pt x="229" y="16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24"/>
            <p:cNvSpPr/>
            <p:nvPr/>
          </p:nvSpPr>
          <p:spPr>
            <a:xfrm>
              <a:off x="6982425" y="1882000"/>
              <a:ext cx="600" cy="600"/>
            </a:xfrm>
            <a:custGeom>
              <a:avLst/>
              <a:gdLst/>
              <a:ahLst/>
              <a:cxnLst/>
              <a:rect l="l" t="t" r="r" b="b"/>
              <a:pathLst>
                <a:path w="24" h="24" extrusionOk="0">
                  <a:moveTo>
                    <a:pt x="0" y="0"/>
                  </a:moveTo>
                  <a:cubicBezTo>
                    <a:pt x="0" y="0"/>
                    <a:pt x="0" y="0"/>
                    <a:pt x="0" y="23"/>
                  </a:cubicBezTo>
                  <a:lnTo>
                    <a:pt x="23" y="23"/>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24"/>
            <p:cNvSpPr/>
            <p:nvPr/>
          </p:nvSpPr>
          <p:spPr>
            <a:xfrm>
              <a:off x="6989850" y="1895700"/>
              <a:ext cx="575" cy="25"/>
            </a:xfrm>
            <a:custGeom>
              <a:avLst/>
              <a:gdLst/>
              <a:ahLst/>
              <a:cxnLst/>
              <a:rect l="l" t="t" r="r" b="b"/>
              <a:pathLst>
                <a:path w="23" h="1" extrusionOk="0">
                  <a:moveTo>
                    <a:pt x="23" y="0"/>
                  </a:moveTo>
                  <a:cubicBezTo>
                    <a:pt x="0" y="0"/>
                    <a:pt x="0" y="0"/>
                    <a:pt x="0" y="0"/>
                  </a:cubicBezTo>
                  <a:cubicBezTo>
                    <a:pt x="0" y="0"/>
                    <a:pt x="0" y="0"/>
                    <a:pt x="2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24"/>
            <p:cNvSpPr/>
            <p:nvPr/>
          </p:nvSpPr>
          <p:spPr>
            <a:xfrm>
              <a:off x="6972725" y="1879150"/>
              <a:ext cx="60500" cy="66200"/>
            </a:xfrm>
            <a:custGeom>
              <a:avLst/>
              <a:gdLst/>
              <a:ahLst/>
              <a:cxnLst/>
              <a:rect l="l" t="t" r="r" b="b"/>
              <a:pathLst>
                <a:path w="2420" h="2648" extrusionOk="0">
                  <a:moveTo>
                    <a:pt x="0" y="0"/>
                  </a:moveTo>
                  <a:cubicBezTo>
                    <a:pt x="0" y="46"/>
                    <a:pt x="23" y="69"/>
                    <a:pt x="46" y="91"/>
                  </a:cubicBezTo>
                  <a:cubicBezTo>
                    <a:pt x="274" y="297"/>
                    <a:pt x="502" y="502"/>
                    <a:pt x="731" y="708"/>
                  </a:cubicBezTo>
                  <a:lnTo>
                    <a:pt x="708" y="708"/>
                  </a:lnTo>
                  <a:cubicBezTo>
                    <a:pt x="982" y="982"/>
                    <a:pt x="1256" y="1255"/>
                    <a:pt x="1484" y="1552"/>
                  </a:cubicBezTo>
                  <a:cubicBezTo>
                    <a:pt x="1735" y="1849"/>
                    <a:pt x="1986" y="2191"/>
                    <a:pt x="2169" y="2534"/>
                  </a:cubicBezTo>
                  <a:cubicBezTo>
                    <a:pt x="2192" y="2557"/>
                    <a:pt x="2214" y="2579"/>
                    <a:pt x="2214" y="2602"/>
                  </a:cubicBezTo>
                  <a:cubicBezTo>
                    <a:pt x="2237" y="2625"/>
                    <a:pt x="2237" y="2625"/>
                    <a:pt x="2260" y="2648"/>
                  </a:cubicBezTo>
                  <a:lnTo>
                    <a:pt x="2351" y="2648"/>
                  </a:lnTo>
                  <a:cubicBezTo>
                    <a:pt x="2374" y="2625"/>
                    <a:pt x="2397" y="2602"/>
                    <a:pt x="2397" y="2579"/>
                  </a:cubicBezTo>
                  <a:cubicBezTo>
                    <a:pt x="2397" y="2579"/>
                    <a:pt x="2420" y="2534"/>
                    <a:pt x="2397" y="2511"/>
                  </a:cubicBezTo>
                  <a:cubicBezTo>
                    <a:pt x="2260" y="2260"/>
                    <a:pt x="2100" y="2032"/>
                    <a:pt x="1940" y="1803"/>
                  </a:cubicBezTo>
                  <a:cubicBezTo>
                    <a:pt x="1758" y="1575"/>
                    <a:pt x="1575" y="1347"/>
                    <a:pt x="1393" y="1119"/>
                  </a:cubicBezTo>
                  <a:cubicBezTo>
                    <a:pt x="1142" y="845"/>
                    <a:pt x="868" y="571"/>
                    <a:pt x="594" y="320"/>
                  </a:cubicBezTo>
                  <a:cubicBezTo>
                    <a:pt x="388" y="228"/>
                    <a:pt x="183" y="137"/>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24"/>
            <p:cNvSpPr/>
            <p:nvPr/>
          </p:nvSpPr>
          <p:spPr>
            <a:xfrm>
              <a:off x="6997250" y="1901400"/>
              <a:ext cx="30850" cy="36625"/>
            </a:xfrm>
            <a:custGeom>
              <a:avLst/>
              <a:gdLst/>
              <a:ahLst/>
              <a:cxnLst/>
              <a:rect l="l" t="t" r="r" b="b"/>
              <a:pathLst>
                <a:path w="1234" h="1465" extrusionOk="0">
                  <a:moveTo>
                    <a:pt x="115" y="0"/>
                  </a:moveTo>
                  <a:cubicBezTo>
                    <a:pt x="92" y="0"/>
                    <a:pt x="69" y="0"/>
                    <a:pt x="46" y="23"/>
                  </a:cubicBezTo>
                  <a:cubicBezTo>
                    <a:pt x="1" y="46"/>
                    <a:pt x="1" y="114"/>
                    <a:pt x="24" y="160"/>
                  </a:cubicBezTo>
                  <a:cubicBezTo>
                    <a:pt x="389" y="548"/>
                    <a:pt x="708" y="982"/>
                    <a:pt x="1051" y="1438"/>
                  </a:cubicBezTo>
                  <a:cubicBezTo>
                    <a:pt x="1064" y="1451"/>
                    <a:pt x="1092" y="1465"/>
                    <a:pt x="1123" y="1465"/>
                  </a:cubicBezTo>
                  <a:cubicBezTo>
                    <a:pt x="1145" y="1465"/>
                    <a:pt x="1168" y="1458"/>
                    <a:pt x="1188" y="1438"/>
                  </a:cubicBezTo>
                  <a:cubicBezTo>
                    <a:pt x="1211" y="1415"/>
                    <a:pt x="1233" y="1347"/>
                    <a:pt x="1188" y="1301"/>
                  </a:cubicBezTo>
                  <a:cubicBezTo>
                    <a:pt x="868" y="868"/>
                    <a:pt x="549" y="434"/>
                    <a:pt x="183" y="23"/>
                  </a:cubicBezTo>
                  <a:cubicBezTo>
                    <a:pt x="161" y="0"/>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24"/>
            <p:cNvSpPr/>
            <p:nvPr/>
          </p:nvSpPr>
          <p:spPr>
            <a:xfrm>
              <a:off x="6999550" y="1902525"/>
              <a:ext cx="30250" cy="41125"/>
            </a:xfrm>
            <a:custGeom>
              <a:avLst/>
              <a:gdLst/>
              <a:ahLst/>
              <a:cxnLst/>
              <a:rect l="l" t="t" r="r" b="b"/>
              <a:pathLst>
                <a:path w="1210" h="1645" extrusionOk="0">
                  <a:moveTo>
                    <a:pt x="91" y="1"/>
                  </a:moveTo>
                  <a:cubicBezTo>
                    <a:pt x="69" y="1"/>
                    <a:pt x="46" y="24"/>
                    <a:pt x="46" y="24"/>
                  </a:cubicBezTo>
                  <a:cubicBezTo>
                    <a:pt x="0" y="69"/>
                    <a:pt x="0" y="115"/>
                    <a:pt x="23" y="161"/>
                  </a:cubicBezTo>
                  <a:cubicBezTo>
                    <a:pt x="388" y="617"/>
                    <a:pt x="730" y="1097"/>
                    <a:pt x="1027" y="1599"/>
                  </a:cubicBezTo>
                  <a:cubicBezTo>
                    <a:pt x="1050" y="1622"/>
                    <a:pt x="1073" y="1622"/>
                    <a:pt x="1096" y="1644"/>
                  </a:cubicBezTo>
                  <a:cubicBezTo>
                    <a:pt x="1119" y="1644"/>
                    <a:pt x="1141" y="1622"/>
                    <a:pt x="1164" y="1622"/>
                  </a:cubicBezTo>
                  <a:cubicBezTo>
                    <a:pt x="1187" y="1599"/>
                    <a:pt x="1210" y="1576"/>
                    <a:pt x="1210" y="1553"/>
                  </a:cubicBezTo>
                  <a:cubicBezTo>
                    <a:pt x="1210" y="1530"/>
                    <a:pt x="1210" y="1507"/>
                    <a:pt x="1187" y="1485"/>
                  </a:cubicBezTo>
                  <a:cubicBezTo>
                    <a:pt x="867" y="982"/>
                    <a:pt x="548" y="503"/>
                    <a:pt x="183" y="47"/>
                  </a:cubicBezTo>
                  <a:cubicBezTo>
                    <a:pt x="160" y="24"/>
                    <a:pt x="137" y="1"/>
                    <a:pt x="9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24"/>
            <p:cNvSpPr/>
            <p:nvPr/>
          </p:nvSpPr>
          <p:spPr>
            <a:xfrm>
              <a:off x="7003525" y="1907675"/>
              <a:ext cx="28575" cy="41675"/>
            </a:xfrm>
            <a:custGeom>
              <a:avLst/>
              <a:gdLst/>
              <a:ahLst/>
              <a:cxnLst/>
              <a:rect l="l" t="t" r="r" b="b"/>
              <a:pathLst>
                <a:path w="1143" h="1667" extrusionOk="0">
                  <a:moveTo>
                    <a:pt x="92" y="0"/>
                  </a:moveTo>
                  <a:cubicBezTo>
                    <a:pt x="92" y="0"/>
                    <a:pt x="69" y="23"/>
                    <a:pt x="46" y="23"/>
                  </a:cubicBezTo>
                  <a:cubicBezTo>
                    <a:pt x="1" y="69"/>
                    <a:pt x="1" y="114"/>
                    <a:pt x="24" y="160"/>
                  </a:cubicBezTo>
                  <a:cubicBezTo>
                    <a:pt x="252" y="480"/>
                    <a:pt x="480" y="799"/>
                    <a:pt x="663" y="1119"/>
                  </a:cubicBezTo>
                  <a:cubicBezTo>
                    <a:pt x="754" y="1279"/>
                    <a:pt x="845" y="1438"/>
                    <a:pt x="937" y="1598"/>
                  </a:cubicBezTo>
                  <a:cubicBezTo>
                    <a:pt x="960" y="1621"/>
                    <a:pt x="960" y="1644"/>
                    <a:pt x="1005" y="1667"/>
                  </a:cubicBezTo>
                  <a:lnTo>
                    <a:pt x="1074" y="1667"/>
                  </a:lnTo>
                  <a:cubicBezTo>
                    <a:pt x="1119" y="1644"/>
                    <a:pt x="1142" y="1575"/>
                    <a:pt x="1119" y="1530"/>
                  </a:cubicBezTo>
                  <a:cubicBezTo>
                    <a:pt x="845" y="1005"/>
                    <a:pt x="526" y="503"/>
                    <a:pt x="183" y="46"/>
                  </a:cubicBezTo>
                  <a:cubicBezTo>
                    <a:pt x="161" y="23"/>
                    <a:pt x="138"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24"/>
            <p:cNvSpPr/>
            <p:nvPr/>
          </p:nvSpPr>
          <p:spPr>
            <a:xfrm>
              <a:off x="7004100" y="1904825"/>
              <a:ext cx="33125" cy="45675"/>
            </a:xfrm>
            <a:custGeom>
              <a:avLst/>
              <a:gdLst/>
              <a:ahLst/>
              <a:cxnLst/>
              <a:rect l="l" t="t" r="r" b="b"/>
              <a:pathLst>
                <a:path w="1325" h="1827" extrusionOk="0">
                  <a:moveTo>
                    <a:pt x="115" y="0"/>
                  </a:moveTo>
                  <a:cubicBezTo>
                    <a:pt x="92" y="0"/>
                    <a:pt x="69" y="23"/>
                    <a:pt x="46" y="23"/>
                  </a:cubicBezTo>
                  <a:cubicBezTo>
                    <a:pt x="1" y="69"/>
                    <a:pt x="1" y="114"/>
                    <a:pt x="23" y="160"/>
                  </a:cubicBezTo>
                  <a:cubicBezTo>
                    <a:pt x="457" y="685"/>
                    <a:pt x="822" y="1233"/>
                    <a:pt x="1142" y="1803"/>
                  </a:cubicBezTo>
                  <a:cubicBezTo>
                    <a:pt x="1165" y="1826"/>
                    <a:pt x="1188" y="1826"/>
                    <a:pt x="1210" y="1826"/>
                  </a:cubicBezTo>
                  <a:cubicBezTo>
                    <a:pt x="1233" y="1826"/>
                    <a:pt x="1279" y="1826"/>
                    <a:pt x="1279" y="1803"/>
                  </a:cubicBezTo>
                  <a:cubicBezTo>
                    <a:pt x="1302" y="1803"/>
                    <a:pt x="1325" y="1781"/>
                    <a:pt x="1325" y="1735"/>
                  </a:cubicBezTo>
                  <a:cubicBezTo>
                    <a:pt x="1325" y="1712"/>
                    <a:pt x="1325" y="1689"/>
                    <a:pt x="1302" y="1666"/>
                  </a:cubicBezTo>
                  <a:cubicBezTo>
                    <a:pt x="959" y="1119"/>
                    <a:pt x="594" y="548"/>
                    <a:pt x="183" y="46"/>
                  </a:cubicBezTo>
                  <a:cubicBezTo>
                    <a:pt x="160"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24"/>
            <p:cNvSpPr/>
            <p:nvPr/>
          </p:nvSpPr>
          <p:spPr>
            <a:xfrm>
              <a:off x="7010375" y="1914525"/>
              <a:ext cx="32550" cy="46250"/>
            </a:xfrm>
            <a:custGeom>
              <a:avLst/>
              <a:gdLst/>
              <a:ahLst/>
              <a:cxnLst/>
              <a:rect l="l" t="t" r="r" b="b"/>
              <a:pathLst>
                <a:path w="1302" h="1850" extrusionOk="0">
                  <a:moveTo>
                    <a:pt x="46" y="0"/>
                  </a:moveTo>
                  <a:cubicBezTo>
                    <a:pt x="24" y="46"/>
                    <a:pt x="1" y="114"/>
                    <a:pt x="46" y="137"/>
                  </a:cubicBezTo>
                  <a:cubicBezTo>
                    <a:pt x="292" y="450"/>
                    <a:pt x="495" y="764"/>
                    <a:pt x="696" y="1098"/>
                  </a:cubicBezTo>
                  <a:lnTo>
                    <a:pt x="696" y="1098"/>
                  </a:lnTo>
                  <a:cubicBezTo>
                    <a:pt x="691" y="1096"/>
                    <a:pt x="686" y="1096"/>
                    <a:pt x="686" y="1096"/>
                  </a:cubicBezTo>
                  <a:lnTo>
                    <a:pt x="686" y="1096"/>
                  </a:lnTo>
                  <a:cubicBezTo>
                    <a:pt x="822" y="1324"/>
                    <a:pt x="959" y="1552"/>
                    <a:pt x="1096" y="1803"/>
                  </a:cubicBezTo>
                  <a:cubicBezTo>
                    <a:pt x="1096" y="1826"/>
                    <a:pt x="1119" y="1849"/>
                    <a:pt x="1142" y="1849"/>
                  </a:cubicBezTo>
                  <a:lnTo>
                    <a:pt x="1210" y="1849"/>
                  </a:lnTo>
                  <a:cubicBezTo>
                    <a:pt x="1256" y="1826"/>
                    <a:pt x="1302" y="1758"/>
                    <a:pt x="1279" y="1712"/>
                  </a:cubicBezTo>
                  <a:cubicBezTo>
                    <a:pt x="959" y="1142"/>
                    <a:pt x="617" y="548"/>
                    <a:pt x="183" y="23"/>
                  </a:cubicBezTo>
                  <a:cubicBezTo>
                    <a:pt x="183" y="0"/>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24"/>
            <p:cNvSpPr/>
            <p:nvPr/>
          </p:nvSpPr>
          <p:spPr>
            <a:xfrm>
              <a:off x="7021800" y="1931075"/>
              <a:ext cx="24550" cy="37900"/>
            </a:xfrm>
            <a:custGeom>
              <a:avLst/>
              <a:gdLst/>
              <a:ahLst/>
              <a:cxnLst/>
              <a:rect l="l" t="t" r="r" b="b"/>
              <a:pathLst>
                <a:path w="982" h="1516" extrusionOk="0">
                  <a:moveTo>
                    <a:pt x="114" y="0"/>
                  </a:moveTo>
                  <a:cubicBezTo>
                    <a:pt x="92" y="0"/>
                    <a:pt x="69" y="23"/>
                    <a:pt x="46" y="23"/>
                  </a:cubicBezTo>
                  <a:cubicBezTo>
                    <a:pt x="0" y="69"/>
                    <a:pt x="0" y="114"/>
                    <a:pt x="46" y="160"/>
                  </a:cubicBezTo>
                  <a:cubicBezTo>
                    <a:pt x="137" y="320"/>
                    <a:pt x="251" y="457"/>
                    <a:pt x="343" y="616"/>
                  </a:cubicBezTo>
                  <a:cubicBezTo>
                    <a:pt x="502" y="890"/>
                    <a:pt x="639" y="1164"/>
                    <a:pt x="776" y="1461"/>
                  </a:cubicBezTo>
                  <a:cubicBezTo>
                    <a:pt x="793" y="1494"/>
                    <a:pt x="822" y="1516"/>
                    <a:pt x="854" y="1516"/>
                  </a:cubicBezTo>
                  <a:cubicBezTo>
                    <a:pt x="866" y="1516"/>
                    <a:pt x="878" y="1513"/>
                    <a:pt x="890" y="1507"/>
                  </a:cubicBezTo>
                  <a:cubicBezTo>
                    <a:pt x="959" y="1484"/>
                    <a:pt x="982" y="1438"/>
                    <a:pt x="959" y="1370"/>
                  </a:cubicBezTo>
                  <a:cubicBezTo>
                    <a:pt x="731" y="913"/>
                    <a:pt x="502" y="457"/>
                    <a:pt x="183" y="46"/>
                  </a:cubicBezTo>
                  <a:cubicBezTo>
                    <a:pt x="160" y="23"/>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24"/>
            <p:cNvSpPr/>
            <p:nvPr/>
          </p:nvSpPr>
          <p:spPr>
            <a:xfrm>
              <a:off x="7025225" y="1937350"/>
              <a:ext cx="22850" cy="34475"/>
            </a:xfrm>
            <a:custGeom>
              <a:avLst/>
              <a:gdLst/>
              <a:ahLst/>
              <a:cxnLst/>
              <a:rect l="l" t="t" r="r" b="b"/>
              <a:pathLst>
                <a:path w="914" h="1379" extrusionOk="0">
                  <a:moveTo>
                    <a:pt x="114" y="0"/>
                  </a:moveTo>
                  <a:cubicBezTo>
                    <a:pt x="92" y="0"/>
                    <a:pt x="69" y="0"/>
                    <a:pt x="69" y="23"/>
                  </a:cubicBezTo>
                  <a:cubicBezTo>
                    <a:pt x="23" y="46"/>
                    <a:pt x="0" y="114"/>
                    <a:pt x="46" y="160"/>
                  </a:cubicBezTo>
                  <a:cubicBezTo>
                    <a:pt x="132" y="268"/>
                    <a:pt x="219" y="397"/>
                    <a:pt x="305" y="527"/>
                  </a:cubicBezTo>
                  <a:lnTo>
                    <a:pt x="305" y="527"/>
                  </a:lnTo>
                  <a:cubicBezTo>
                    <a:pt x="303" y="526"/>
                    <a:pt x="300" y="525"/>
                    <a:pt x="297" y="525"/>
                  </a:cubicBezTo>
                  <a:cubicBezTo>
                    <a:pt x="457" y="776"/>
                    <a:pt x="594" y="1050"/>
                    <a:pt x="708" y="1324"/>
                  </a:cubicBezTo>
                  <a:cubicBezTo>
                    <a:pt x="724" y="1358"/>
                    <a:pt x="766" y="1379"/>
                    <a:pt x="804" y="1379"/>
                  </a:cubicBezTo>
                  <a:cubicBezTo>
                    <a:pt x="819" y="1379"/>
                    <a:pt x="833" y="1376"/>
                    <a:pt x="845" y="1370"/>
                  </a:cubicBezTo>
                  <a:cubicBezTo>
                    <a:pt x="890" y="1370"/>
                    <a:pt x="913" y="1301"/>
                    <a:pt x="890" y="1256"/>
                  </a:cubicBezTo>
                  <a:cubicBezTo>
                    <a:pt x="685" y="822"/>
                    <a:pt x="480" y="411"/>
                    <a:pt x="206" y="23"/>
                  </a:cubicBezTo>
                  <a:cubicBezTo>
                    <a:pt x="183" y="0"/>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24"/>
            <p:cNvSpPr/>
            <p:nvPr/>
          </p:nvSpPr>
          <p:spPr>
            <a:xfrm>
              <a:off x="7026925" y="1937925"/>
              <a:ext cx="21150" cy="33325"/>
            </a:xfrm>
            <a:custGeom>
              <a:avLst/>
              <a:gdLst/>
              <a:ahLst/>
              <a:cxnLst/>
              <a:rect l="l" t="t" r="r" b="b"/>
              <a:pathLst>
                <a:path w="846" h="1333" extrusionOk="0">
                  <a:moveTo>
                    <a:pt x="115" y="0"/>
                  </a:moveTo>
                  <a:cubicBezTo>
                    <a:pt x="92" y="0"/>
                    <a:pt x="69" y="23"/>
                    <a:pt x="46" y="23"/>
                  </a:cubicBezTo>
                  <a:cubicBezTo>
                    <a:pt x="1" y="69"/>
                    <a:pt x="1" y="114"/>
                    <a:pt x="46" y="160"/>
                  </a:cubicBezTo>
                  <a:cubicBezTo>
                    <a:pt x="92" y="251"/>
                    <a:pt x="138" y="320"/>
                    <a:pt x="183" y="411"/>
                  </a:cubicBezTo>
                  <a:cubicBezTo>
                    <a:pt x="183" y="411"/>
                    <a:pt x="183" y="388"/>
                    <a:pt x="183" y="388"/>
                  </a:cubicBezTo>
                  <a:cubicBezTo>
                    <a:pt x="343" y="685"/>
                    <a:pt x="503" y="982"/>
                    <a:pt x="640" y="1278"/>
                  </a:cubicBezTo>
                  <a:cubicBezTo>
                    <a:pt x="673" y="1312"/>
                    <a:pt x="707" y="1333"/>
                    <a:pt x="740" y="1333"/>
                  </a:cubicBezTo>
                  <a:cubicBezTo>
                    <a:pt x="752" y="1333"/>
                    <a:pt x="765" y="1330"/>
                    <a:pt x="777" y="1324"/>
                  </a:cubicBezTo>
                  <a:cubicBezTo>
                    <a:pt x="822" y="1324"/>
                    <a:pt x="845" y="1255"/>
                    <a:pt x="822" y="1210"/>
                  </a:cubicBezTo>
                  <a:cubicBezTo>
                    <a:pt x="640" y="822"/>
                    <a:pt x="434" y="411"/>
                    <a:pt x="183" y="46"/>
                  </a:cubicBezTo>
                  <a:cubicBezTo>
                    <a:pt x="183"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24"/>
            <p:cNvSpPr/>
            <p:nvPr/>
          </p:nvSpPr>
          <p:spPr>
            <a:xfrm>
              <a:off x="6974425" y="1880850"/>
              <a:ext cx="26275" cy="19525"/>
            </a:xfrm>
            <a:custGeom>
              <a:avLst/>
              <a:gdLst/>
              <a:ahLst/>
              <a:cxnLst/>
              <a:rect l="l" t="t" r="r" b="b"/>
              <a:pathLst>
                <a:path w="1051" h="781" extrusionOk="0">
                  <a:moveTo>
                    <a:pt x="1" y="1"/>
                  </a:moveTo>
                  <a:cubicBezTo>
                    <a:pt x="297" y="252"/>
                    <a:pt x="594" y="503"/>
                    <a:pt x="891" y="754"/>
                  </a:cubicBezTo>
                  <a:cubicBezTo>
                    <a:pt x="910" y="773"/>
                    <a:pt x="934" y="780"/>
                    <a:pt x="956" y="780"/>
                  </a:cubicBezTo>
                  <a:cubicBezTo>
                    <a:pt x="986" y="780"/>
                    <a:pt x="1015" y="767"/>
                    <a:pt x="1028" y="754"/>
                  </a:cubicBezTo>
                  <a:cubicBezTo>
                    <a:pt x="1028" y="731"/>
                    <a:pt x="1051" y="685"/>
                    <a:pt x="1051" y="663"/>
                  </a:cubicBezTo>
                  <a:cubicBezTo>
                    <a:pt x="1028" y="640"/>
                    <a:pt x="1028" y="617"/>
                    <a:pt x="1005" y="617"/>
                  </a:cubicBezTo>
                  <a:cubicBezTo>
                    <a:pt x="868" y="480"/>
                    <a:pt x="731" y="366"/>
                    <a:pt x="617" y="252"/>
                  </a:cubicBezTo>
                  <a:cubicBezTo>
                    <a:pt x="594" y="274"/>
                    <a:pt x="571" y="274"/>
                    <a:pt x="571" y="274"/>
                  </a:cubicBezTo>
                  <a:cubicBezTo>
                    <a:pt x="366" y="206"/>
                    <a:pt x="183" y="92"/>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24"/>
            <p:cNvSpPr/>
            <p:nvPr/>
          </p:nvSpPr>
          <p:spPr>
            <a:xfrm>
              <a:off x="6982425" y="1882000"/>
              <a:ext cx="3450" cy="1725"/>
            </a:xfrm>
            <a:custGeom>
              <a:avLst/>
              <a:gdLst/>
              <a:ahLst/>
              <a:cxnLst/>
              <a:rect l="l" t="t" r="r" b="b"/>
              <a:pathLst>
                <a:path w="138" h="69" extrusionOk="0">
                  <a:moveTo>
                    <a:pt x="0" y="0"/>
                  </a:moveTo>
                  <a:cubicBezTo>
                    <a:pt x="0" y="0"/>
                    <a:pt x="0" y="0"/>
                    <a:pt x="0" y="23"/>
                  </a:cubicBezTo>
                  <a:cubicBezTo>
                    <a:pt x="21" y="23"/>
                    <a:pt x="59" y="41"/>
                    <a:pt x="84" y="45"/>
                  </a:cubicBezTo>
                  <a:lnTo>
                    <a:pt x="84" y="45"/>
                  </a:lnTo>
                  <a:cubicBezTo>
                    <a:pt x="60" y="30"/>
                    <a:pt x="30" y="15"/>
                    <a:pt x="0" y="0"/>
                  </a:cubicBezTo>
                  <a:close/>
                  <a:moveTo>
                    <a:pt x="84" y="45"/>
                  </a:moveTo>
                  <a:lnTo>
                    <a:pt x="84" y="45"/>
                  </a:lnTo>
                  <a:cubicBezTo>
                    <a:pt x="96" y="53"/>
                    <a:pt x="107" y="61"/>
                    <a:pt x="114" y="69"/>
                  </a:cubicBezTo>
                  <a:lnTo>
                    <a:pt x="137" y="69"/>
                  </a:lnTo>
                  <a:cubicBezTo>
                    <a:pt x="114" y="69"/>
                    <a:pt x="114" y="69"/>
                    <a:pt x="92" y="46"/>
                  </a:cubicBezTo>
                  <a:cubicBezTo>
                    <a:pt x="89" y="46"/>
                    <a:pt x="87" y="46"/>
                    <a:pt x="84" y="45"/>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24"/>
            <p:cNvSpPr/>
            <p:nvPr/>
          </p:nvSpPr>
          <p:spPr>
            <a:xfrm>
              <a:off x="6972150" y="1879150"/>
              <a:ext cx="35400" cy="32625"/>
            </a:xfrm>
            <a:custGeom>
              <a:avLst/>
              <a:gdLst/>
              <a:ahLst/>
              <a:cxnLst/>
              <a:rect l="l" t="t" r="r" b="b"/>
              <a:pathLst>
                <a:path w="1416" h="1305" extrusionOk="0">
                  <a:moveTo>
                    <a:pt x="0" y="0"/>
                  </a:moveTo>
                  <a:cubicBezTo>
                    <a:pt x="411" y="411"/>
                    <a:pt x="845" y="822"/>
                    <a:pt x="1233" y="1278"/>
                  </a:cubicBezTo>
                  <a:cubicBezTo>
                    <a:pt x="1246" y="1291"/>
                    <a:pt x="1275" y="1305"/>
                    <a:pt x="1301" y="1305"/>
                  </a:cubicBezTo>
                  <a:cubicBezTo>
                    <a:pt x="1320" y="1305"/>
                    <a:pt x="1337" y="1298"/>
                    <a:pt x="1347" y="1278"/>
                  </a:cubicBezTo>
                  <a:cubicBezTo>
                    <a:pt x="1393" y="1255"/>
                    <a:pt x="1416" y="1187"/>
                    <a:pt x="1370" y="1141"/>
                  </a:cubicBezTo>
                  <a:cubicBezTo>
                    <a:pt x="1119" y="845"/>
                    <a:pt x="845" y="571"/>
                    <a:pt x="571" y="297"/>
                  </a:cubicBezTo>
                  <a:cubicBezTo>
                    <a:pt x="366" y="228"/>
                    <a:pt x="183" y="114"/>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24"/>
            <p:cNvSpPr/>
            <p:nvPr/>
          </p:nvSpPr>
          <p:spPr>
            <a:xfrm>
              <a:off x="6977275" y="1882575"/>
              <a:ext cx="35425" cy="35200"/>
            </a:xfrm>
            <a:custGeom>
              <a:avLst/>
              <a:gdLst/>
              <a:ahLst/>
              <a:cxnLst/>
              <a:rect l="l" t="t" r="r" b="b"/>
              <a:pathLst>
                <a:path w="1417" h="1408" extrusionOk="0">
                  <a:moveTo>
                    <a:pt x="1" y="0"/>
                  </a:moveTo>
                  <a:cubicBezTo>
                    <a:pt x="1" y="0"/>
                    <a:pt x="1" y="23"/>
                    <a:pt x="1" y="46"/>
                  </a:cubicBezTo>
                  <a:cubicBezTo>
                    <a:pt x="1" y="69"/>
                    <a:pt x="24" y="91"/>
                    <a:pt x="47" y="114"/>
                  </a:cubicBezTo>
                  <a:cubicBezTo>
                    <a:pt x="115" y="183"/>
                    <a:pt x="206" y="251"/>
                    <a:pt x="298" y="342"/>
                  </a:cubicBezTo>
                  <a:cubicBezTo>
                    <a:pt x="617" y="662"/>
                    <a:pt x="937" y="1004"/>
                    <a:pt x="1233" y="1370"/>
                  </a:cubicBezTo>
                  <a:cubicBezTo>
                    <a:pt x="1247" y="1396"/>
                    <a:pt x="1276" y="1407"/>
                    <a:pt x="1307" y="1407"/>
                  </a:cubicBezTo>
                  <a:cubicBezTo>
                    <a:pt x="1329" y="1407"/>
                    <a:pt x="1351" y="1402"/>
                    <a:pt x="1370" y="1392"/>
                  </a:cubicBezTo>
                  <a:cubicBezTo>
                    <a:pt x="1393" y="1370"/>
                    <a:pt x="1416" y="1301"/>
                    <a:pt x="1370" y="1255"/>
                  </a:cubicBezTo>
                  <a:cubicBezTo>
                    <a:pt x="1188" y="1027"/>
                    <a:pt x="1005" y="799"/>
                    <a:pt x="800" y="594"/>
                  </a:cubicBezTo>
                  <a:cubicBezTo>
                    <a:pt x="686" y="457"/>
                    <a:pt x="549" y="320"/>
                    <a:pt x="412" y="183"/>
                  </a:cubicBezTo>
                  <a:cubicBezTo>
                    <a:pt x="275" y="137"/>
                    <a:pt x="138" y="69"/>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24"/>
            <p:cNvSpPr/>
            <p:nvPr/>
          </p:nvSpPr>
          <p:spPr>
            <a:xfrm>
              <a:off x="7004675" y="1909375"/>
              <a:ext cx="22275" cy="29700"/>
            </a:xfrm>
            <a:custGeom>
              <a:avLst/>
              <a:gdLst/>
              <a:ahLst/>
              <a:cxnLst/>
              <a:rect l="l" t="t" r="r" b="b"/>
              <a:pathLst>
                <a:path w="891" h="1188" extrusionOk="0">
                  <a:moveTo>
                    <a:pt x="92" y="1"/>
                  </a:moveTo>
                  <a:cubicBezTo>
                    <a:pt x="69" y="1"/>
                    <a:pt x="46" y="1"/>
                    <a:pt x="46" y="24"/>
                  </a:cubicBezTo>
                  <a:cubicBezTo>
                    <a:pt x="0" y="46"/>
                    <a:pt x="0" y="115"/>
                    <a:pt x="23" y="161"/>
                  </a:cubicBezTo>
                  <a:cubicBezTo>
                    <a:pt x="252" y="480"/>
                    <a:pt x="503" y="800"/>
                    <a:pt x="708" y="1142"/>
                  </a:cubicBezTo>
                  <a:cubicBezTo>
                    <a:pt x="731" y="1165"/>
                    <a:pt x="754" y="1188"/>
                    <a:pt x="777" y="1188"/>
                  </a:cubicBezTo>
                  <a:cubicBezTo>
                    <a:pt x="799" y="1188"/>
                    <a:pt x="822" y="1188"/>
                    <a:pt x="845" y="1165"/>
                  </a:cubicBezTo>
                  <a:cubicBezTo>
                    <a:pt x="868" y="1142"/>
                    <a:pt x="891" y="1119"/>
                    <a:pt x="891" y="1096"/>
                  </a:cubicBezTo>
                  <a:cubicBezTo>
                    <a:pt x="891" y="1074"/>
                    <a:pt x="868" y="1051"/>
                    <a:pt x="868" y="1028"/>
                  </a:cubicBezTo>
                  <a:cubicBezTo>
                    <a:pt x="640" y="686"/>
                    <a:pt x="411" y="366"/>
                    <a:pt x="183" y="24"/>
                  </a:cubicBezTo>
                  <a:cubicBezTo>
                    <a:pt x="160" y="1"/>
                    <a:pt x="137" y="1"/>
                    <a:pt x="92"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24"/>
            <p:cNvSpPr/>
            <p:nvPr/>
          </p:nvSpPr>
          <p:spPr>
            <a:xfrm>
              <a:off x="7008100" y="1912225"/>
              <a:ext cx="22275" cy="33700"/>
            </a:xfrm>
            <a:custGeom>
              <a:avLst/>
              <a:gdLst/>
              <a:ahLst/>
              <a:cxnLst/>
              <a:rect l="l" t="t" r="r" b="b"/>
              <a:pathLst>
                <a:path w="891" h="1348" extrusionOk="0">
                  <a:moveTo>
                    <a:pt x="46" y="1"/>
                  </a:moveTo>
                  <a:cubicBezTo>
                    <a:pt x="23" y="24"/>
                    <a:pt x="23" y="47"/>
                    <a:pt x="0" y="69"/>
                  </a:cubicBezTo>
                  <a:cubicBezTo>
                    <a:pt x="0" y="92"/>
                    <a:pt x="0" y="115"/>
                    <a:pt x="0" y="138"/>
                  </a:cubicBezTo>
                  <a:cubicBezTo>
                    <a:pt x="206" y="503"/>
                    <a:pt x="457" y="868"/>
                    <a:pt x="662" y="1234"/>
                  </a:cubicBezTo>
                  <a:cubicBezTo>
                    <a:pt x="685" y="1256"/>
                    <a:pt x="685" y="1279"/>
                    <a:pt x="708" y="1302"/>
                  </a:cubicBezTo>
                  <a:cubicBezTo>
                    <a:pt x="708" y="1325"/>
                    <a:pt x="731" y="1348"/>
                    <a:pt x="754" y="1348"/>
                  </a:cubicBezTo>
                  <a:lnTo>
                    <a:pt x="822" y="1348"/>
                  </a:lnTo>
                  <a:cubicBezTo>
                    <a:pt x="868" y="1325"/>
                    <a:pt x="868" y="1325"/>
                    <a:pt x="891" y="1302"/>
                  </a:cubicBezTo>
                  <a:cubicBezTo>
                    <a:pt x="891" y="1279"/>
                    <a:pt x="891" y="1234"/>
                    <a:pt x="891" y="1211"/>
                  </a:cubicBezTo>
                  <a:cubicBezTo>
                    <a:pt x="708" y="914"/>
                    <a:pt x="525" y="617"/>
                    <a:pt x="343" y="321"/>
                  </a:cubicBezTo>
                  <a:cubicBezTo>
                    <a:pt x="343" y="321"/>
                    <a:pt x="343" y="343"/>
                    <a:pt x="343" y="343"/>
                  </a:cubicBezTo>
                  <a:cubicBezTo>
                    <a:pt x="297" y="252"/>
                    <a:pt x="229" y="161"/>
                    <a:pt x="183" y="69"/>
                  </a:cubicBezTo>
                  <a:cubicBezTo>
                    <a:pt x="160" y="47"/>
                    <a:pt x="160" y="24"/>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24"/>
            <p:cNvSpPr/>
            <p:nvPr/>
          </p:nvSpPr>
          <p:spPr>
            <a:xfrm>
              <a:off x="7008675" y="1915100"/>
              <a:ext cx="22275" cy="33100"/>
            </a:xfrm>
            <a:custGeom>
              <a:avLst/>
              <a:gdLst/>
              <a:ahLst/>
              <a:cxnLst/>
              <a:rect l="l" t="t" r="r" b="b"/>
              <a:pathLst>
                <a:path w="891" h="1324" extrusionOk="0">
                  <a:moveTo>
                    <a:pt x="92" y="0"/>
                  </a:moveTo>
                  <a:cubicBezTo>
                    <a:pt x="46" y="23"/>
                    <a:pt x="0" y="91"/>
                    <a:pt x="23" y="137"/>
                  </a:cubicBezTo>
                  <a:cubicBezTo>
                    <a:pt x="229" y="502"/>
                    <a:pt x="480" y="890"/>
                    <a:pt x="685" y="1255"/>
                  </a:cubicBezTo>
                  <a:cubicBezTo>
                    <a:pt x="708" y="1278"/>
                    <a:pt x="708" y="1301"/>
                    <a:pt x="731" y="1324"/>
                  </a:cubicBezTo>
                  <a:lnTo>
                    <a:pt x="822" y="1324"/>
                  </a:lnTo>
                  <a:cubicBezTo>
                    <a:pt x="868" y="1301"/>
                    <a:pt x="890" y="1233"/>
                    <a:pt x="868" y="1187"/>
                  </a:cubicBezTo>
                  <a:cubicBezTo>
                    <a:pt x="662" y="799"/>
                    <a:pt x="411" y="434"/>
                    <a:pt x="206" y="46"/>
                  </a:cubicBezTo>
                  <a:cubicBezTo>
                    <a:pt x="206" y="23"/>
                    <a:pt x="183" y="0"/>
                    <a:pt x="16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24"/>
            <p:cNvSpPr/>
            <p:nvPr/>
          </p:nvSpPr>
          <p:spPr>
            <a:xfrm>
              <a:off x="7000675" y="1904250"/>
              <a:ext cx="26275" cy="36050"/>
            </a:xfrm>
            <a:custGeom>
              <a:avLst/>
              <a:gdLst/>
              <a:ahLst/>
              <a:cxnLst/>
              <a:rect l="l" t="t" r="r" b="b"/>
              <a:pathLst>
                <a:path w="1051" h="1442" extrusionOk="0">
                  <a:moveTo>
                    <a:pt x="115" y="0"/>
                  </a:moveTo>
                  <a:cubicBezTo>
                    <a:pt x="92" y="0"/>
                    <a:pt x="69" y="0"/>
                    <a:pt x="46" y="23"/>
                  </a:cubicBezTo>
                  <a:cubicBezTo>
                    <a:pt x="1" y="46"/>
                    <a:pt x="1" y="115"/>
                    <a:pt x="24" y="160"/>
                  </a:cubicBezTo>
                  <a:cubicBezTo>
                    <a:pt x="320" y="571"/>
                    <a:pt x="594" y="982"/>
                    <a:pt x="868" y="1416"/>
                  </a:cubicBezTo>
                  <a:cubicBezTo>
                    <a:pt x="894" y="1429"/>
                    <a:pt x="928" y="1442"/>
                    <a:pt x="957" y="1442"/>
                  </a:cubicBezTo>
                  <a:cubicBezTo>
                    <a:pt x="978" y="1442"/>
                    <a:pt x="995" y="1435"/>
                    <a:pt x="1005" y="1416"/>
                  </a:cubicBezTo>
                  <a:cubicBezTo>
                    <a:pt x="1028" y="1393"/>
                    <a:pt x="1051" y="1370"/>
                    <a:pt x="1051" y="1347"/>
                  </a:cubicBezTo>
                  <a:cubicBezTo>
                    <a:pt x="1051" y="1324"/>
                    <a:pt x="1051" y="1301"/>
                    <a:pt x="1028" y="1279"/>
                  </a:cubicBezTo>
                  <a:cubicBezTo>
                    <a:pt x="754" y="868"/>
                    <a:pt x="457" y="457"/>
                    <a:pt x="183" y="46"/>
                  </a:cubicBezTo>
                  <a:cubicBezTo>
                    <a:pt x="160"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24"/>
            <p:cNvSpPr/>
            <p:nvPr/>
          </p:nvSpPr>
          <p:spPr>
            <a:xfrm>
              <a:off x="7008675" y="1915100"/>
              <a:ext cx="23425" cy="37325"/>
            </a:xfrm>
            <a:custGeom>
              <a:avLst/>
              <a:gdLst/>
              <a:ahLst/>
              <a:cxnLst/>
              <a:rect l="l" t="t" r="r" b="b"/>
              <a:pathLst>
                <a:path w="937" h="1493" extrusionOk="0">
                  <a:moveTo>
                    <a:pt x="69" y="0"/>
                  </a:moveTo>
                  <a:cubicBezTo>
                    <a:pt x="23" y="23"/>
                    <a:pt x="0" y="69"/>
                    <a:pt x="23" y="137"/>
                  </a:cubicBezTo>
                  <a:cubicBezTo>
                    <a:pt x="229" y="571"/>
                    <a:pt x="502" y="1004"/>
                    <a:pt x="731" y="1438"/>
                  </a:cubicBezTo>
                  <a:cubicBezTo>
                    <a:pt x="747" y="1471"/>
                    <a:pt x="776" y="1493"/>
                    <a:pt x="809" y="1493"/>
                  </a:cubicBezTo>
                  <a:cubicBezTo>
                    <a:pt x="820" y="1493"/>
                    <a:pt x="833" y="1490"/>
                    <a:pt x="845" y="1484"/>
                  </a:cubicBezTo>
                  <a:cubicBezTo>
                    <a:pt x="890" y="1461"/>
                    <a:pt x="936" y="1415"/>
                    <a:pt x="913" y="1370"/>
                  </a:cubicBezTo>
                  <a:cubicBezTo>
                    <a:pt x="685" y="913"/>
                    <a:pt x="411" y="502"/>
                    <a:pt x="206" y="46"/>
                  </a:cubicBezTo>
                  <a:cubicBezTo>
                    <a:pt x="183" y="23"/>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24"/>
            <p:cNvSpPr/>
            <p:nvPr/>
          </p:nvSpPr>
          <p:spPr>
            <a:xfrm>
              <a:off x="7016075" y="1927075"/>
              <a:ext cx="18875" cy="31625"/>
            </a:xfrm>
            <a:custGeom>
              <a:avLst/>
              <a:gdLst/>
              <a:ahLst/>
              <a:cxnLst/>
              <a:rect l="l" t="t" r="r" b="b"/>
              <a:pathLst>
                <a:path w="755" h="1265" extrusionOk="0">
                  <a:moveTo>
                    <a:pt x="69" y="0"/>
                  </a:moveTo>
                  <a:cubicBezTo>
                    <a:pt x="24" y="23"/>
                    <a:pt x="1" y="92"/>
                    <a:pt x="1" y="137"/>
                  </a:cubicBezTo>
                  <a:cubicBezTo>
                    <a:pt x="184" y="503"/>
                    <a:pt x="366" y="845"/>
                    <a:pt x="549" y="1210"/>
                  </a:cubicBezTo>
                  <a:cubicBezTo>
                    <a:pt x="566" y="1244"/>
                    <a:pt x="594" y="1265"/>
                    <a:pt x="627" y="1265"/>
                  </a:cubicBezTo>
                  <a:cubicBezTo>
                    <a:pt x="638" y="1265"/>
                    <a:pt x="651" y="1262"/>
                    <a:pt x="663" y="1256"/>
                  </a:cubicBezTo>
                  <a:cubicBezTo>
                    <a:pt x="709" y="1233"/>
                    <a:pt x="754" y="1187"/>
                    <a:pt x="731" y="1142"/>
                  </a:cubicBezTo>
                  <a:cubicBezTo>
                    <a:pt x="549" y="776"/>
                    <a:pt x="366" y="411"/>
                    <a:pt x="184" y="46"/>
                  </a:cubicBezTo>
                  <a:cubicBezTo>
                    <a:pt x="184" y="23"/>
                    <a:pt x="138"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24"/>
            <p:cNvSpPr/>
            <p:nvPr/>
          </p:nvSpPr>
          <p:spPr>
            <a:xfrm>
              <a:off x="7004100" y="1908825"/>
              <a:ext cx="21700" cy="30250"/>
            </a:xfrm>
            <a:custGeom>
              <a:avLst/>
              <a:gdLst/>
              <a:ahLst/>
              <a:cxnLst/>
              <a:rect l="l" t="t" r="r" b="b"/>
              <a:pathLst>
                <a:path w="868" h="1210" extrusionOk="0">
                  <a:moveTo>
                    <a:pt x="92" y="0"/>
                  </a:moveTo>
                  <a:cubicBezTo>
                    <a:pt x="69" y="0"/>
                    <a:pt x="46" y="23"/>
                    <a:pt x="23" y="23"/>
                  </a:cubicBezTo>
                  <a:cubicBezTo>
                    <a:pt x="1" y="46"/>
                    <a:pt x="1" y="68"/>
                    <a:pt x="1" y="91"/>
                  </a:cubicBezTo>
                  <a:cubicBezTo>
                    <a:pt x="1" y="114"/>
                    <a:pt x="1" y="137"/>
                    <a:pt x="23" y="160"/>
                  </a:cubicBezTo>
                  <a:cubicBezTo>
                    <a:pt x="206" y="457"/>
                    <a:pt x="412" y="730"/>
                    <a:pt x="571" y="1027"/>
                  </a:cubicBezTo>
                  <a:cubicBezTo>
                    <a:pt x="571" y="1004"/>
                    <a:pt x="571" y="1004"/>
                    <a:pt x="571" y="1004"/>
                  </a:cubicBezTo>
                  <a:cubicBezTo>
                    <a:pt x="594" y="1050"/>
                    <a:pt x="617" y="1096"/>
                    <a:pt x="663" y="1164"/>
                  </a:cubicBezTo>
                  <a:cubicBezTo>
                    <a:pt x="663" y="1187"/>
                    <a:pt x="685" y="1187"/>
                    <a:pt x="708" y="1210"/>
                  </a:cubicBezTo>
                  <a:lnTo>
                    <a:pt x="777" y="1210"/>
                  </a:lnTo>
                  <a:cubicBezTo>
                    <a:pt x="822" y="1187"/>
                    <a:pt x="868" y="1118"/>
                    <a:pt x="822" y="1073"/>
                  </a:cubicBezTo>
                  <a:cubicBezTo>
                    <a:pt x="640" y="730"/>
                    <a:pt x="389" y="388"/>
                    <a:pt x="160" y="46"/>
                  </a:cubicBezTo>
                  <a:cubicBezTo>
                    <a:pt x="160" y="23"/>
                    <a:pt x="115"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24"/>
            <p:cNvSpPr/>
            <p:nvPr/>
          </p:nvSpPr>
          <p:spPr>
            <a:xfrm>
              <a:off x="6998400" y="1902525"/>
              <a:ext cx="25125" cy="33700"/>
            </a:xfrm>
            <a:custGeom>
              <a:avLst/>
              <a:gdLst/>
              <a:ahLst/>
              <a:cxnLst/>
              <a:rect l="l" t="t" r="r" b="b"/>
              <a:pathLst>
                <a:path w="1005" h="1348" extrusionOk="0">
                  <a:moveTo>
                    <a:pt x="115" y="1"/>
                  </a:moveTo>
                  <a:cubicBezTo>
                    <a:pt x="92" y="1"/>
                    <a:pt x="69" y="1"/>
                    <a:pt x="46" y="24"/>
                  </a:cubicBezTo>
                  <a:cubicBezTo>
                    <a:pt x="23" y="47"/>
                    <a:pt x="0" y="115"/>
                    <a:pt x="46" y="161"/>
                  </a:cubicBezTo>
                  <a:cubicBezTo>
                    <a:pt x="297" y="526"/>
                    <a:pt x="571" y="914"/>
                    <a:pt x="822" y="1302"/>
                  </a:cubicBezTo>
                  <a:cubicBezTo>
                    <a:pt x="822" y="1325"/>
                    <a:pt x="868" y="1348"/>
                    <a:pt x="891" y="1348"/>
                  </a:cubicBezTo>
                  <a:cubicBezTo>
                    <a:pt x="913" y="1348"/>
                    <a:pt x="936" y="1348"/>
                    <a:pt x="959" y="1325"/>
                  </a:cubicBezTo>
                  <a:cubicBezTo>
                    <a:pt x="982" y="1302"/>
                    <a:pt x="982" y="1279"/>
                    <a:pt x="982" y="1256"/>
                  </a:cubicBezTo>
                  <a:cubicBezTo>
                    <a:pt x="1005" y="1233"/>
                    <a:pt x="982" y="1211"/>
                    <a:pt x="982" y="1188"/>
                  </a:cubicBezTo>
                  <a:cubicBezTo>
                    <a:pt x="731" y="800"/>
                    <a:pt x="457" y="412"/>
                    <a:pt x="183" y="47"/>
                  </a:cubicBezTo>
                  <a:cubicBezTo>
                    <a:pt x="183" y="1"/>
                    <a:pt x="137" y="1"/>
                    <a:pt x="115"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24"/>
            <p:cNvSpPr/>
            <p:nvPr/>
          </p:nvSpPr>
          <p:spPr>
            <a:xfrm>
              <a:off x="6997825" y="1900250"/>
              <a:ext cx="18275" cy="25125"/>
            </a:xfrm>
            <a:custGeom>
              <a:avLst/>
              <a:gdLst/>
              <a:ahLst/>
              <a:cxnLst/>
              <a:rect l="l" t="t" r="r" b="b"/>
              <a:pathLst>
                <a:path w="731" h="1005" extrusionOk="0">
                  <a:moveTo>
                    <a:pt x="92" y="1"/>
                  </a:moveTo>
                  <a:cubicBezTo>
                    <a:pt x="69" y="1"/>
                    <a:pt x="46" y="1"/>
                    <a:pt x="23" y="23"/>
                  </a:cubicBezTo>
                  <a:cubicBezTo>
                    <a:pt x="1" y="23"/>
                    <a:pt x="1" y="46"/>
                    <a:pt x="1" y="92"/>
                  </a:cubicBezTo>
                  <a:cubicBezTo>
                    <a:pt x="1" y="115"/>
                    <a:pt x="1" y="138"/>
                    <a:pt x="23" y="160"/>
                  </a:cubicBezTo>
                  <a:cubicBezTo>
                    <a:pt x="183" y="434"/>
                    <a:pt x="389" y="685"/>
                    <a:pt x="548" y="982"/>
                  </a:cubicBezTo>
                  <a:cubicBezTo>
                    <a:pt x="571" y="982"/>
                    <a:pt x="594" y="1005"/>
                    <a:pt x="617" y="1005"/>
                  </a:cubicBezTo>
                  <a:cubicBezTo>
                    <a:pt x="640" y="1005"/>
                    <a:pt x="685" y="1005"/>
                    <a:pt x="685" y="982"/>
                  </a:cubicBezTo>
                  <a:cubicBezTo>
                    <a:pt x="708" y="959"/>
                    <a:pt x="731" y="936"/>
                    <a:pt x="731" y="914"/>
                  </a:cubicBezTo>
                  <a:cubicBezTo>
                    <a:pt x="731" y="891"/>
                    <a:pt x="731" y="868"/>
                    <a:pt x="708" y="845"/>
                  </a:cubicBezTo>
                  <a:cubicBezTo>
                    <a:pt x="526" y="571"/>
                    <a:pt x="343" y="297"/>
                    <a:pt x="160" y="23"/>
                  </a:cubicBezTo>
                  <a:cubicBezTo>
                    <a:pt x="160" y="23"/>
                    <a:pt x="115" y="1"/>
                    <a:pt x="92"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24"/>
            <p:cNvSpPr/>
            <p:nvPr/>
          </p:nvSpPr>
          <p:spPr>
            <a:xfrm>
              <a:off x="6880275" y="2449200"/>
              <a:ext cx="41100" cy="25850"/>
            </a:xfrm>
            <a:custGeom>
              <a:avLst/>
              <a:gdLst/>
              <a:ahLst/>
              <a:cxnLst/>
              <a:rect l="l" t="t" r="r" b="b"/>
              <a:pathLst>
                <a:path w="1644" h="1034" extrusionOk="0">
                  <a:moveTo>
                    <a:pt x="115" y="1"/>
                  </a:moveTo>
                  <a:cubicBezTo>
                    <a:pt x="92" y="1"/>
                    <a:pt x="69" y="23"/>
                    <a:pt x="46" y="23"/>
                  </a:cubicBezTo>
                  <a:cubicBezTo>
                    <a:pt x="1" y="69"/>
                    <a:pt x="1" y="137"/>
                    <a:pt x="46" y="160"/>
                  </a:cubicBezTo>
                  <a:cubicBezTo>
                    <a:pt x="457" y="571"/>
                    <a:pt x="959" y="868"/>
                    <a:pt x="1507" y="1028"/>
                  </a:cubicBezTo>
                  <a:cubicBezTo>
                    <a:pt x="1515" y="1032"/>
                    <a:pt x="1525" y="1034"/>
                    <a:pt x="1534" y="1034"/>
                  </a:cubicBezTo>
                  <a:cubicBezTo>
                    <a:pt x="1576" y="1034"/>
                    <a:pt x="1621" y="996"/>
                    <a:pt x="1621" y="959"/>
                  </a:cubicBezTo>
                  <a:cubicBezTo>
                    <a:pt x="1644" y="914"/>
                    <a:pt x="1598" y="845"/>
                    <a:pt x="1553" y="845"/>
                  </a:cubicBezTo>
                  <a:cubicBezTo>
                    <a:pt x="1461" y="822"/>
                    <a:pt x="1393" y="777"/>
                    <a:pt x="1302" y="754"/>
                  </a:cubicBezTo>
                  <a:cubicBezTo>
                    <a:pt x="1005" y="617"/>
                    <a:pt x="708" y="457"/>
                    <a:pt x="457" y="274"/>
                  </a:cubicBezTo>
                  <a:cubicBezTo>
                    <a:pt x="366" y="206"/>
                    <a:pt x="274" y="115"/>
                    <a:pt x="183" y="23"/>
                  </a:cubicBezTo>
                  <a:cubicBezTo>
                    <a:pt x="160" y="23"/>
                    <a:pt x="138" y="1"/>
                    <a:pt x="115"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24"/>
            <p:cNvSpPr/>
            <p:nvPr/>
          </p:nvSpPr>
          <p:spPr>
            <a:xfrm>
              <a:off x="6869425" y="2449200"/>
              <a:ext cx="53100" cy="48325"/>
            </a:xfrm>
            <a:custGeom>
              <a:avLst/>
              <a:gdLst/>
              <a:ahLst/>
              <a:cxnLst/>
              <a:rect l="l" t="t" r="r" b="b"/>
              <a:pathLst>
                <a:path w="2124" h="1933" extrusionOk="0">
                  <a:moveTo>
                    <a:pt x="457" y="1"/>
                  </a:moveTo>
                  <a:cubicBezTo>
                    <a:pt x="435" y="1"/>
                    <a:pt x="412" y="23"/>
                    <a:pt x="389" y="46"/>
                  </a:cubicBezTo>
                  <a:cubicBezTo>
                    <a:pt x="252" y="183"/>
                    <a:pt x="161" y="343"/>
                    <a:pt x="69" y="526"/>
                  </a:cubicBezTo>
                  <a:cubicBezTo>
                    <a:pt x="47" y="617"/>
                    <a:pt x="24" y="685"/>
                    <a:pt x="24" y="754"/>
                  </a:cubicBezTo>
                  <a:cubicBezTo>
                    <a:pt x="1" y="845"/>
                    <a:pt x="1" y="914"/>
                    <a:pt x="1" y="1005"/>
                  </a:cubicBezTo>
                  <a:cubicBezTo>
                    <a:pt x="1" y="1142"/>
                    <a:pt x="47" y="1279"/>
                    <a:pt x="92" y="1393"/>
                  </a:cubicBezTo>
                  <a:cubicBezTo>
                    <a:pt x="161" y="1530"/>
                    <a:pt x="252" y="1621"/>
                    <a:pt x="366" y="1712"/>
                  </a:cubicBezTo>
                  <a:cubicBezTo>
                    <a:pt x="457" y="1804"/>
                    <a:pt x="572" y="1849"/>
                    <a:pt x="708" y="1895"/>
                  </a:cubicBezTo>
                  <a:cubicBezTo>
                    <a:pt x="775" y="1922"/>
                    <a:pt x="858" y="1933"/>
                    <a:pt x="942" y="1933"/>
                  </a:cubicBezTo>
                  <a:cubicBezTo>
                    <a:pt x="1002" y="1933"/>
                    <a:pt x="1063" y="1927"/>
                    <a:pt x="1119" y="1918"/>
                  </a:cubicBezTo>
                  <a:cubicBezTo>
                    <a:pt x="1256" y="1895"/>
                    <a:pt x="1393" y="1849"/>
                    <a:pt x="1530" y="1781"/>
                  </a:cubicBezTo>
                  <a:cubicBezTo>
                    <a:pt x="1667" y="1690"/>
                    <a:pt x="1781" y="1553"/>
                    <a:pt x="1895" y="1416"/>
                  </a:cubicBezTo>
                  <a:cubicBezTo>
                    <a:pt x="1987" y="1302"/>
                    <a:pt x="2055" y="1165"/>
                    <a:pt x="2101" y="1028"/>
                  </a:cubicBezTo>
                  <a:cubicBezTo>
                    <a:pt x="2124" y="982"/>
                    <a:pt x="2101" y="914"/>
                    <a:pt x="2055" y="891"/>
                  </a:cubicBezTo>
                  <a:cubicBezTo>
                    <a:pt x="2010" y="891"/>
                    <a:pt x="1941" y="914"/>
                    <a:pt x="1918" y="959"/>
                  </a:cubicBezTo>
                  <a:cubicBezTo>
                    <a:pt x="1895" y="1028"/>
                    <a:pt x="1873" y="1096"/>
                    <a:pt x="1827" y="1165"/>
                  </a:cubicBezTo>
                  <a:cubicBezTo>
                    <a:pt x="1827" y="1165"/>
                    <a:pt x="1827" y="1142"/>
                    <a:pt x="1827" y="1142"/>
                  </a:cubicBezTo>
                  <a:cubicBezTo>
                    <a:pt x="1781" y="1256"/>
                    <a:pt x="1690" y="1347"/>
                    <a:pt x="1621" y="1461"/>
                  </a:cubicBezTo>
                  <a:cubicBezTo>
                    <a:pt x="1553" y="1507"/>
                    <a:pt x="1485" y="1575"/>
                    <a:pt x="1393" y="1621"/>
                  </a:cubicBezTo>
                  <a:cubicBezTo>
                    <a:pt x="1325" y="1667"/>
                    <a:pt x="1256" y="1690"/>
                    <a:pt x="1188" y="1712"/>
                  </a:cubicBezTo>
                  <a:cubicBezTo>
                    <a:pt x="1119" y="1735"/>
                    <a:pt x="1051" y="1735"/>
                    <a:pt x="982" y="1735"/>
                  </a:cubicBezTo>
                  <a:cubicBezTo>
                    <a:pt x="914" y="1735"/>
                    <a:pt x="845" y="1735"/>
                    <a:pt x="777" y="1712"/>
                  </a:cubicBezTo>
                  <a:cubicBezTo>
                    <a:pt x="708" y="1690"/>
                    <a:pt x="663" y="1667"/>
                    <a:pt x="594" y="1644"/>
                  </a:cubicBezTo>
                  <a:cubicBezTo>
                    <a:pt x="526" y="1598"/>
                    <a:pt x="480" y="1553"/>
                    <a:pt x="435" y="1507"/>
                  </a:cubicBezTo>
                  <a:cubicBezTo>
                    <a:pt x="389" y="1461"/>
                    <a:pt x="343" y="1416"/>
                    <a:pt x="298" y="1347"/>
                  </a:cubicBezTo>
                  <a:cubicBezTo>
                    <a:pt x="275" y="1302"/>
                    <a:pt x="252" y="1233"/>
                    <a:pt x="229" y="1165"/>
                  </a:cubicBezTo>
                  <a:cubicBezTo>
                    <a:pt x="206" y="1096"/>
                    <a:pt x="183" y="1028"/>
                    <a:pt x="183" y="959"/>
                  </a:cubicBezTo>
                  <a:cubicBezTo>
                    <a:pt x="183" y="891"/>
                    <a:pt x="206" y="799"/>
                    <a:pt x="229" y="731"/>
                  </a:cubicBezTo>
                  <a:cubicBezTo>
                    <a:pt x="252" y="617"/>
                    <a:pt x="298" y="526"/>
                    <a:pt x="343" y="434"/>
                  </a:cubicBezTo>
                  <a:cubicBezTo>
                    <a:pt x="389" y="343"/>
                    <a:pt x="457" y="252"/>
                    <a:pt x="549" y="160"/>
                  </a:cubicBezTo>
                  <a:cubicBezTo>
                    <a:pt x="572" y="115"/>
                    <a:pt x="572" y="46"/>
                    <a:pt x="526" y="23"/>
                  </a:cubicBezTo>
                  <a:cubicBezTo>
                    <a:pt x="503" y="1"/>
                    <a:pt x="480" y="1"/>
                    <a:pt x="457"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24"/>
            <p:cNvSpPr/>
            <p:nvPr/>
          </p:nvSpPr>
          <p:spPr>
            <a:xfrm>
              <a:off x="6779275" y="1827200"/>
              <a:ext cx="324725" cy="759350"/>
            </a:xfrm>
            <a:custGeom>
              <a:avLst/>
              <a:gdLst/>
              <a:ahLst/>
              <a:cxnLst/>
              <a:rect l="l" t="t" r="r" b="b"/>
              <a:pathLst>
                <a:path w="12989" h="30374" extrusionOk="0">
                  <a:moveTo>
                    <a:pt x="32" y="175"/>
                  </a:moveTo>
                  <a:cubicBezTo>
                    <a:pt x="21" y="177"/>
                    <a:pt x="11" y="180"/>
                    <a:pt x="0" y="184"/>
                  </a:cubicBezTo>
                  <a:cubicBezTo>
                    <a:pt x="11" y="181"/>
                    <a:pt x="22" y="178"/>
                    <a:pt x="32" y="175"/>
                  </a:cubicBezTo>
                  <a:close/>
                  <a:moveTo>
                    <a:pt x="1804" y="1"/>
                  </a:moveTo>
                  <a:cubicBezTo>
                    <a:pt x="1598" y="1"/>
                    <a:pt x="1370" y="1"/>
                    <a:pt x="1165" y="24"/>
                  </a:cubicBezTo>
                  <a:cubicBezTo>
                    <a:pt x="959" y="47"/>
                    <a:pt x="731" y="69"/>
                    <a:pt x="525" y="92"/>
                  </a:cubicBezTo>
                  <a:cubicBezTo>
                    <a:pt x="355" y="114"/>
                    <a:pt x="184" y="135"/>
                    <a:pt x="32" y="175"/>
                  </a:cubicBezTo>
                  <a:lnTo>
                    <a:pt x="32" y="175"/>
                  </a:lnTo>
                  <a:cubicBezTo>
                    <a:pt x="96" y="161"/>
                    <a:pt x="170" y="161"/>
                    <a:pt x="229" y="161"/>
                  </a:cubicBezTo>
                  <a:cubicBezTo>
                    <a:pt x="457" y="138"/>
                    <a:pt x="685" y="138"/>
                    <a:pt x="914" y="138"/>
                  </a:cubicBezTo>
                  <a:cubicBezTo>
                    <a:pt x="1142" y="138"/>
                    <a:pt x="1393" y="161"/>
                    <a:pt x="1644" y="184"/>
                  </a:cubicBezTo>
                  <a:cubicBezTo>
                    <a:pt x="1758" y="184"/>
                    <a:pt x="1872" y="206"/>
                    <a:pt x="1986" y="206"/>
                  </a:cubicBezTo>
                  <a:cubicBezTo>
                    <a:pt x="2100" y="229"/>
                    <a:pt x="2215" y="229"/>
                    <a:pt x="2329" y="229"/>
                  </a:cubicBezTo>
                  <a:cubicBezTo>
                    <a:pt x="3036" y="275"/>
                    <a:pt x="3767" y="389"/>
                    <a:pt x="4451" y="617"/>
                  </a:cubicBezTo>
                  <a:cubicBezTo>
                    <a:pt x="4451" y="594"/>
                    <a:pt x="4451" y="594"/>
                    <a:pt x="4451" y="594"/>
                  </a:cubicBezTo>
                  <a:cubicBezTo>
                    <a:pt x="4748" y="686"/>
                    <a:pt x="5022" y="800"/>
                    <a:pt x="5319" y="914"/>
                  </a:cubicBezTo>
                  <a:cubicBezTo>
                    <a:pt x="5593" y="1028"/>
                    <a:pt x="5889" y="1165"/>
                    <a:pt x="6163" y="1302"/>
                  </a:cubicBezTo>
                  <a:cubicBezTo>
                    <a:pt x="6711" y="1576"/>
                    <a:pt x="7236" y="1850"/>
                    <a:pt x="7761" y="2169"/>
                  </a:cubicBezTo>
                  <a:cubicBezTo>
                    <a:pt x="8172" y="2443"/>
                    <a:pt x="8583" y="2717"/>
                    <a:pt x="8948" y="3037"/>
                  </a:cubicBezTo>
                  <a:cubicBezTo>
                    <a:pt x="9359" y="3333"/>
                    <a:pt x="9724" y="3699"/>
                    <a:pt x="10066" y="4064"/>
                  </a:cubicBezTo>
                  <a:cubicBezTo>
                    <a:pt x="10066" y="4064"/>
                    <a:pt x="10066" y="4064"/>
                    <a:pt x="10044" y="4041"/>
                  </a:cubicBezTo>
                  <a:lnTo>
                    <a:pt x="10044" y="4041"/>
                  </a:lnTo>
                  <a:cubicBezTo>
                    <a:pt x="10660" y="4703"/>
                    <a:pt x="11185" y="5433"/>
                    <a:pt x="11596" y="6232"/>
                  </a:cubicBezTo>
                  <a:cubicBezTo>
                    <a:pt x="11596" y="6209"/>
                    <a:pt x="11596" y="6209"/>
                    <a:pt x="11596" y="6209"/>
                  </a:cubicBezTo>
                  <a:cubicBezTo>
                    <a:pt x="11778" y="6597"/>
                    <a:pt x="11961" y="6986"/>
                    <a:pt x="12121" y="7396"/>
                  </a:cubicBezTo>
                  <a:cubicBezTo>
                    <a:pt x="12258" y="7784"/>
                    <a:pt x="12395" y="8195"/>
                    <a:pt x="12486" y="8629"/>
                  </a:cubicBezTo>
                  <a:cubicBezTo>
                    <a:pt x="12486" y="8606"/>
                    <a:pt x="12486" y="8606"/>
                    <a:pt x="12486" y="8606"/>
                  </a:cubicBezTo>
                  <a:cubicBezTo>
                    <a:pt x="12600" y="9085"/>
                    <a:pt x="12669" y="9588"/>
                    <a:pt x="12737" y="10090"/>
                  </a:cubicBezTo>
                  <a:cubicBezTo>
                    <a:pt x="12783" y="10592"/>
                    <a:pt x="12783" y="11117"/>
                    <a:pt x="12783" y="11619"/>
                  </a:cubicBezTo>
                  <a:cubicBezTo>
                    <a:pt x="12737" y="13103"/>
                    <a:pt x="12463" y="14586"/>
                    <a:pt x="12029" y="16024"/>
                  </a:cubicBezTo>
                  <a:cubicBezTo>
                    <a:pt x="12029" y="16024"/>
                    <a:pt x="12029" y="16047"/>
                    <a:pt x="12029" y="16047"/>
                  </a:cubicBezTo>
                  <a:cubicBezTo>
                    <a:pt x="11756" y="16915"/>
                    <a:pt x="11436" y="17782"/>
                    <a:pt x="11071" y="18626"/>
                  </a:cubicBezTo>
                  <a:cubicBezTo>
                    <a:pt x="10683" y="19471"/>
                    <a:pt x="10272" y="20293"/>
                    <a:pt x="9838" y="21114"/>
                  </a:cubicBezTo>
                  <a:cubicBezTo>
                    <a:pt x="9405" y="21913"/>
                    <a:pt x="8925" y="22712"/>
                    <a:pt x="8469" y="23511"/>
                  </a:cubicBezTo>
                  <a:cubicBezTo>
                    <a:pt x="8218" y="23899"/>
                    <a:pt x="7989" y="24310"/>
                    <a:pt x="7738" y="24698"/>
                  </a:cubicBezTo>
                  <a:cubicBezTo>
                    <a:pt x="7510" y="25063"/>
                    <a:pt x="7282" y="25451"/>
                    <a:pt x="7054" y="25839"/>
                  </a:cubicBezTo>
                  <a:cubicBezTo>
                    <a:pt x="6757" y="26364"/>
                    <a:pt x="6437" y="26889"/>
                    <a:pt x="6095" y="27414"/>
                  </a:cubicBezTo>
                  <a:cubicBezTo>
                    <a:pt x="6095" y="27437"/>
                    <a:pt x="6095" y="27437"/>
                    <a:pt x="6095" y="27437"/>
                  </a:cubicBezTo>
                  <a:cubicBezTo>
                    <a:pt x="5479" y="28418"/>
                    <a:pt x="4839" y="29354"/>
                    <a:pt x="4041" y="30222"/>
                  </a:cubicBezTo>
                  <a:cubicBezTo>
                    <a:pt x="4018" y="30244"/>
                    <a:pt x="4018" y="30313"/>
                    <a:pt x="4063" y="30359"/>
                  </a:cubicBezTo>
                  <a:cubicBezTo>
                    <a:pt x="4082" y="30368"/>
                    <a:pt x="4101" y="30374"/>
                    <a:pt x="4120" y="30374"/>
                  </a:cubicBezTo>
                  <a:cubicBezTo>
                    <a:pt x="4147" y="30374"/>
                    <a:pt x="4174" y="30363"/>
                    <a:pt x="4200" y="30336"/>
                  </a:cubicBezTo>
                  <a:cubicBezTo>
                    <a:pt x="5410" y="29035"/>
                    <a:pt x="6323" y="27483"/>
                    <a:pt x="7213" y="25953"/>
                  </a:cubicBezTo>
                  <a:cubicBezTo>
                    <a:pt x="7442" y="25588"/>
                    <a:pt x="7670" y="25200"/>
                    <a:pt x="7898" y="24812"/>
                  </a:cubicBezTo>
                  <a:cubicBezTo>
                    <a:pt x="8126" y="24424"/>
                    <a:pt x="8377" y="24036"/>
                    <a:pt x="8606" y="23648"/>
                  </a:cubicBezTo>
                  <a:cubicBezTo>
                    <a:pt x="9085" y="22849"/>
                    <a:pt x="9541" y="22050"/>
                    <a:pt x="9998" y="21228"/>
                  </a:cubicBezTo>
                  <a:cubicBezTo>
                    <a:pt x="10865" y="19608"/>
                    <a:pt x="11641" y="17919"/>
                    <a:pt x="12189" y="16161"/>
                  </a:cubicBezTo>
                  <a:cubicBezTo>
                    <a:pt x="12440" y="15362"/>
                    <a:pt x="12623" y="14541"/>
                    <a:pt x="12760" y="13719"/>
                  </a:cubicBezTo>
                  <a:cubicBezTo>
                    <a:pt x="12897" y="12920"/>
                    <a:pt x="12965" y="12121"/>
                    <a:pt x="12988" y="11300"/>
                  </a:cubicBezTo>
                  <a:cubicBezTo>
                    <a:pt x="12988" y="10523"/>
                    <a:pt x="12920" y="9725"/>
                    <a:pt x="12760" y="8948"/>
                  </a:cubicBezTo>
                  <a:cubicBezTo>
                    <a:pt x="12600" y="8172"/>
                    <a:pt x="12372" y="7419"/>
                    <a:pt x="12052" y="6712"/>
                  </a:cubicBezTo>
                  <a:cubicBezTo>
                    <a:pt x="11710" y="5958"/>
                    <a:pt x="11276" y="5251"/>
                    <a:pt x="10774" y="4612"/>
                  </a:cubicBezTo>
                  <a:cubicBezTo>
                    <a:pt x="10523" y="4269"/>
                    <a:pt x="10249" y="3950"/>
                    <a:pt x="9952" y="3653"/>
                  </a:cubicBezTo>
                  <a:cubicBezTo>
                    <a:pt x="9656" y="3356"/>
                    <a:pt x="9336" y="3082"/>
                    <a:pt x="8994" y="2809"/>
                  </a:cubicBezTo>
                  <a:cubicBezTo>
                    <a:pt x="8332" y="2284"/>
                    <a:pt x="7624" y="1850"/>
                    <a:pt x="6871" y="1439"/>
                  </a:cubicBezTo>
                  <a:cubicBezTo>
                    <a:pt x="6506" y="1256"/>
                    <a:pt x="6118" y="1074"/>
                    <a:pt x="5730" y="891"/>
                  </a:cubicBezTo>
                  <a:cubicBezTo>
                    <a:pt x="5547" y="800"/>
                    <a:pt x="5342" y="709"/>
                    <a:pt x="5136" y="640"/>
                  </a:cubicBezTo>
                  <a:cubicBezTo>
                    <a:pt x="4931" y="549"/>
                    <a:pt x="4703" y="480"/>
                    <a:pt x="4497" y="412"/>
                  </a:cubicBezTo>
                  <a:cubicBezTo>
                    <a:pt x="4063" y="275"/>
                    <a:pt x="3630" y="184"/>
                    <a:pt x="3173" y="115"/>
                  </a:cubicBezTo>
                  <a:cubicBezTo>
                    <a:pt x="2968" y="92"/>
                    <a:pt x="2740" y="69"/>
                    <a:pt x="2511" y="47"/>
                  </a:cubicBezTo>
                  <a:cubicBezTo>
                    <a:pt x="2351" y="47"/>
                    <a:pt x="2192" y="24"/>
                    <a:pt x="2009" y="24"/>
                  </a:cubicBezTo>
                  <a:cubicBezTo>
                    <a:pt x="1963" y="24"/>
                    <a:pt x="1895" y="1"/>
                    <a:pt x="1849"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24"/>
            <p:cNvSpPr/>
            <p:nvPr/>
          </p:nvSpPr>
          <p:spPr>
            <a:xfrm>
              <a:off x="7080000" y="2227800"/>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24"/>
            <p:cNvSpPr/>
            <p:nvPr/>
          </p:nvSpPr>
          <p:spPr>
            <a:xfrm>
              <a:off x="7080000" y="222837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24"/>
            <p:cNvSpPr/>
            <p:nvPr/>
          </p:nvSpPr>
          <p:spPr>
            <a:xfrm>
              <a:off x="6766725" y="1830075"/>
              <a:ext cx="8000" cy="1725"/>
            </a:xfrm>
            <a:custGeom>
              <a:avLst/>
              <a:gdLst/>
              <a:ahLst/>
              <a:cxnLst/>
              <a:rect l="l" t="t" r="r" b="b"/>
              <a:pathLst>
                <a:path w="320" h="69" extrusionOk="0">
                  <a:moveTo>
                    <a:pt x="206" y="0"/>
                  </a:moveTo>
                  <a:cubicBezTo>
                    <a:pt x="160" y="23"/>
                    <a:pt x="114" y="23"/>
                    <a:pt x="69" y="46"/>
                  </a:cubicBezTo>
                  <a:cubicBezTo>
                    <a:pt x="53" y="46"/>
                    <a:pt x="37" y="57"/>
                    <a:pt x="22" y="63"/>
                  </a:cubicBezTo>
                  <a:lnTo>
                    <a:pt x="22" y="63"/>
                  </a:lnTo>
                  <a:cubicBezTo>
                    <a:pt x="109" y="42"/>
                    <a:pt x="214" y="21"/>
                    <a:pt x="320" y="0"/>
                  </a:cubicBezTo>
                  <a:close/>
                  <a:moveTo>
                    <a:pt x="22" y="63"/>
                  </a:moveTo>
                  <a:cubicBezTo>
                    <a:pt x="14" y="65"/>
                    <a:pt x="7" y="67"/>
                    <a:pt x="0" y="69"/>
                  </a:cubicBezTo>
                  <a:cubicBezTo>
                    <a:pt x="7" y="69"/>
                    <a:pt x="14" y="66"/>
                    <a:pt x="22" y="6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24"/>
            <p:cNvSpPr/>
            <p:nvPr/>
          </p:nvSpPr>
          <p:spPr>
            <a:xfrm>
              <a:off x="6764450" y="1835200"/>
              <a:ext cx="6300" cy="1175"/>
            </a:xfrm>
            <a:custGeom>
              <a:avLst/>
              <a:gdLst/>
              <a:ahLst/>
              <a:cxnLst/>
              <a:rect l="l" t="t" r="r" b="b"/>
              <a:pathLst>
                <a:path w="252" h="47" extrusionOk="0">
                  <a:moveTo>
                    <a:pt x="251" y="1"/>
                  </a:moveTo>
                  <a:cubicBezTo>
                    <a:pt x="192" y="1"/>
                    <a:pt x="142" y="10"/>
                    <a:pt x="89" y="23"/>
                  </a:cubicBezTo>
                  <a:lnTo>
                    <a:pt x="89" y="23"/>
                  </a:lnTo>
                  <a:cubicBezTo>
                    <a:pt x="90" y="23"/>
                    <a:pt x="90" y="23"/>
                    <a:pt x="91" y="23"/>
                  </a:cubicBezTo>
                  <a:cubicBezTo>
                    <a:pt x="137" y="23"/>
                    <a:pt x="183" y="1"/>
                    <a:pt x="251" y="1"/>
                  </a:cubicBezTo>
                  <a:close/>
                  <a:moveTo>
                    <a:pt x="89" y="23"/>
                  </a:moveTo>
                  <a:lnTo>
                    <a:pt x="89" y="23"/>
                  </a:lnTo>
                  <a:cubicBezTo>
                    <a:pt x="67" y="23"/>
                    <a:pt x="44" y="24"/>
                    <a:pt x="0" y="46"/>
                  </a:cubicBezTo>
                  <a:cubicBezTo>
                    <a:pt x="32" y="38"/>
                    <a:pt x="61" y="30"/>
                    <a:pt x="89"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24"/>
            <p:cNvSpPr/>
            <p:nvPr/>
          </p:nvSpPr>
          <p:spPr>
            <a:xfrm>
              <a:off x="6890550" y="1842625"/>
              <a:ext cx="600" cy="25"/>
            </a:xfrm>
            <a:custGeom>
              <a:avLst/>
              <a:gdLst/>
              <a:ahLst/>
              <a:cxnLst/>
              <a:rect l="l" t="t" r="r" b="b"/>
              <a:pathLst>
                <a:path w="24" h="1" extrusionOk="0">
                  <a:moveTo>
                    <a:pt x="23" y="0"/>
                  </a:moveTo>
                  <a:cubicBezTo>
                    <a:pt x="0" y="0"/>
                    <a:pt x="0" y="0"/>
                    <a:pt x="0" y="0"/>
                  </a:cubicBezTo>
                  <a:cubicBezTo>
                    <a:pt x="0" y="0"/>
                    <a:pt x="0" y="0"/>
                    <a:pt x="23"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24"/>
            <p:cNvSpPr/>
            <p:nvPr/>
          </p:nvSpPr>
          <p:spPr>
            <a:xfrm>
              <a:off x="7069150" y="19830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24"/>
            <p:cNvSpPr/>
            <p:nvPr/>
          </p:nvSpPr>
          <p:spPr>
            <a:xfrm>
              <a:off x="7080000" y="2227800"/>
              <a:ext cx="25" cy="25"/>
            </a:xfrm>
            <a:custGeom>
              <a:avLst/>
              <a:gdLst/>
              <a:ahLst/>
              <a:cxnLst/>
              <a:rect l="l" t="t" r="r" b="b"/>
              <a:pathLst>
                <a:path w="1" h="1" extrusionOk="0">
                  <a:moveTo>
                    <a:pt x="0" y="0"/>
                  </a:move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24"/>
            <p:cNvSpPr/>
            <p:nvPr/>
          </p:nvSpPr>
          <p:spPr>
            <a:xfrm>
              <a:off x="7080000" y="2227800"/>
              <a:ext cx="25" cy="600"/>
            </a:xfrm>
            <a:custGeom>
              <a:avLst/>
              <a:gdLst/>
              <a:ahLst/>
              <a:cxnLst/>
              <a:rect l="l" t="t" r="r" b="b"/>
              <a:pathLst>
                <a:path w="1" h="24" extrusionOk="0">
                  <a:moveTo>
                    <a:pt x="0" y="23"/>
                  </a:moveTo>
                  <a:cubicBezTo>
                    <a:pt x="0" y="23"/>
                    <a:pt x="0" y="23"/>
                    <a:pt x="0" y="23"/>
                  </a:cubicBezTo>
                  <a:cubicBezTo>
                    <a:pt x="0" y="23"/>
                    <a:pt x="0" y="23"/>
                    <a:pt x="0" y="23"/>
                  </a:cubicBezTo>
                  <a:cubicBezTo>
                    <a:pt x="0" y="23"/>
                    <a:pt x="0" y="23"/>
                    <a:pt x="0" y="23"/>
                  </a:cubicBezTo>
                  <a:cubicBezTo>
                    <a:pt x="0" y="23"/>
                    <a:pt x="0" y="0"/>
                    <a:pt x="0" y="0"/>
                  </a:cubicBezTo>
                  <a:cubicBezTo>
                    <a:pt x="0" y="0"/>
                    <a:pt x="0" y="23"/>
                    <a:pt x="0"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24"/>
            <p:cNvSpPr/>
            <p:nvPr/>
          </p:nvSpPr>
          <p:spPr>
            <a:xfrm>
              <a:off x="7080000" y="2228375"/>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24"/>
            <p:cNvSpPr/>
            <p:nvPr/>
          </p:nvSpPr>
          <p:spPr>
            <a:xfrm>
              <a:off x="6932200" y="25125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24"/>
            <p:cNvSpPr/>
            <p:nvPr/>
          </p:nvSpPr>
          <p:spPr>
            <a:xfrm>
              <a:off x="6338175" y="1827775"/>
              <a:ext cx="685925" cy="792075"/>
            </a:xfrm>
            <a:custGeom>
              <a:avLst/>
              <a:gdLst/>
              <a:ahLst/>
              <a:cxnLst/>
              <a:rect l="l" t="t" r="r" b="b"/>
              <a:pathLst>
                <a:path w="27437" h="31683" extrusionOk="0">
                  <a:moveTo>
                    <a:pt x="4634" y="9861"/>
                  </a:moveTo>
                  <a:lnTo>
                    <a:pt x="4611" y="9884"/>
                  </a:lnTo>
                  <a:lnTo>
                    <a:pt x="4611" y="9884"/>
                  </a:lnTo>
                  <a:cubicBezTo>
                    <a:pt x="4611" y="9884"/>
                    <a:pt x="4634" y="9884"/>
                    <a:pt x="4634" y="9861"/>
                  </a:cubicBezTo>
                  <a:close/>
                  <a:moveTo>
                    <a:pt x="18809" y="1"/>
                  </a:moveTo>
                  <a:cubicBezTo>
                    <a:pt x="18306" y="1"/>
                    <a:pt x="17827" y="46"/>
                    <a:pt x="17325" y="115"/>
                  </a:cubicBezTo>
                  <a:cubicBezTo>
                    <a:pt x="16640" y="206"/>
                    <a:pt x="15978" y="343"/>
                    <a:pt x="15316" y="549"/>
                  </a:cubicBezTo>
                  <a:cubicBezTo>
                    <a:pt x="14632" y="754"/>
                    <a:pt x="13970" y="1005"/>
                    <a:pt x="13331" y="1302"/>
                  </a:cubicBezTo>
                  <a:cubicBezTo>
                    <a:pt x="12691" y="1621"/>
                    <a:pt x="12075" y="1964"/>
                    <a:pt x="11482" y="2352"/>
                  </a:cubicBezTo>
                  <a:cubicBezTo>
                    <a:pt x="10843" y="2763"/>
                    <a:pt x="10203" y="3242"/>
                    <a:pt x="9610" y="3767"/>
                  </a:cubicBezTo>
                  <a:cubicBezTo>
                    <a:pt x="8332" y="4840"/>
                    <a:pt x="7168" y="6072"/>
                    <a:pt x="6141" y="7396"/>
                  </a:cubicBezTo>
                  <a:cubicBezTo>
                    <a:pt x="5068" y="8743"/>
                    <a:pt x="4132" y="10204"/>
                    <a:pt x="3310" y="11733"/>
                  </a:cubicBezTo>
                  <a:cubicBezTo>
                    <a:pt x="2511" y="13217"/>
                    <a:pt x="1804" y="14769"/>
                    <a:pt x="1256" y="16389"/>
                  </a:cubicBezTo>
                  <a:cubicBezTo>
                    <a:pt x="708" y="17896"/>
                    <a:pt x="297" y="19471"/>
                    <a:pt x="23" y="21069"/>
                  </a:cubicBezTo>
                  <a:cubicBezTo>
                    <a:pt x="1" y="21114"/>
                    <a:pt x="46" y="21183"/>
                    <a:pt x="92" y="21183"/>
                  </a:cubicBezTo>
                  <a:cubicBezTo>
                    <a:pt x="160" y="21183"/>
                    <a:pt x="206" y="21160"/>
                    <a:pt x="206" y="21091"/>
                  </a:cubicBezTo>
                  <a:cubicBezTo>
                    <a:pt x="411" y="19882"/>
                    <a:pt x="708" y="18695"/>
                    <a:pt x="1073" y="17508"/>
                  </a:cubicBezTo>
                  <a:cubicBezTo>
                    <a:pt x="1918" y="14837"/>
                    <a:pt x="3105" y="12258"/>
                    <a:pt x="4611" y="9884"/>
                  </a:cubicBezTo>
                  <a:cubicBezTo>
                    <a:pt x="5889" y="7876"/>
                    <a:pt x="7419" y="6004"/>
                    <a:pt x="9176" y="4383"/>
                  </a:cubicBezTo>
                  <a:cubicBezTo>
                    <a:pt x="9793" y="3835"/>
                    <a:pt x="10432" y="3310"/>
                    <a:pt x="11094" y="2831"/>
                  </a:cubicBezTo>
                  <a:cubicBezTo>
                    <a:pt x="11710" y="2420"/>
                    <a:pt x="12349" y="2032"/>
                    <a:pt x="13011" y="1690"/>
                  </a:cubicBezTo>
                  <a:lnTo>
                    <a:pt x="13011" y="1690"/>
                  </a:lnTo>
                  <a:lnTo>
                    <a:pt x="12988" y="1713"/>
                  </a:lnTo>
                  <a:cubicBezTo>
                    <a:pt x="14061" y="1142"/>
                    <a:pt x="15225" y="731"/>
                    <a:pt x="16412" y="457"/>
                  </a:cubicBezTo>
                  <a:cubicBezTo>
                    <a:pt x="17208" y="302"/>
                    <a:pt x="18004" y="196"/>
                    <a:pt x="18815" y="196"/>
                  </a:cubicBezTo>
                  <a:cubicBezTo>
                    <a:pt x="18957" y="196"/>
                    <a:pt x="19099" y="199"/>
                    <a:pt x="19242" y="206"/>
                  </a:cubicBezTo>
                  <a:lnTo>
                    <a:pt x="19219" y="206"/>
                  </a:lnTo>
                  <a:cubicBezTo>
                    <a:pt x="19607" y="229"/>
                    <a:pt x="19995" y="252"/>
                    <a:pt x="20361" y="320"/>
                  </a:cubicBezTo>
                  <a:cubicBezTo>
                    <a:pt x="20749" y="389"/>
                    <a:pt x="21137" y="480"/>
                    <a:pt x="21502" y="594"/>
                  </a:cubicBezTo>
                  <a:lnTo>
                    <a:pt x="21525" y="594"/>
                  </a:lnTo>
                  <a:cubicBezTo>
                    <a:pt x="21844" y="708"/>
                    <a:pt x="22141" y="823"/>
                    <a:pt x="22461" y="959"/>
                  </a:cubicBezTo>
                  <a:cubicBezTo>
                    <a:pt x="22780" y="1096"/>
                    <a:pt x="23077" y="1279"/>
                    <a:pt x="23396" y="1462"/>
                  </a:cubicBezTo>
                  <a:lnTo>
                    <a:pt x="23374" y="1462"/>
                  </a:lnTo>
                  <a:cubicBezTo>
                    <a:pt x="23670" y="1644"/>
                    <a:pt x="23944" y="1850"/>
                    <a:pt x="24195" y="2078"/>
                  </a:cubicBezTo>
                  <a:cubicBezTo>
                    <a:pt x="24492" y="2306"/>
                    <a:pt x="24743" y="2557"/>
                    <a:pt x="24994" y="2831"/>
                  </a:cubicBezTo>
                  <a:cubicBezTo>
                    <a:pt x="25245" y="3105"/>
                    <a:pt x="25496" y="3402"/>
                    <a:pt x="25725" y="3721"/>
                  </a:cubicBezTo>
                  <a:cubicBezTo>
                    <a:pt x="25953" y="4087"/>
                    <a:pt x="26181" y="4452"/>
                    <a:pt x="26364" y="4817"/>
                  </a:cubicBezTo>
                  <a:cubicBezTo>
                    <a:pt x="26524" y="5114"/>
                    <a:pt x="26660" y="5433"/>
                    <a:pt x="26775" y="5753"/>
                  </a:cubicBezTo>
                  <a:cubicBezTo>
                    <a:pt x="26866" y="6050"/>
                    <a:pt x="26957" y="6369"/>
                    <a:pt x="27026" y="6689"/>
                  </a:cubicBezTo>
                  <a:cubicBezTo>
                    <a:pt x="27117" y="7122"/>
                    <a:pt x="27163" y="7556"/>
                    <a:pt x="27208" y="7990"/>
                  </a:cubicBezTo>
                  <a:cubicBezTo>
                    <a:pt x="27231" y="8416"/>
                    <a:pt x="27231" y="8864"/>
                    <a:pt x="27231" y="9291"/>
                  </a:cubicBezTo>
                  <a:lnTo>
                    <a:pt x="27231" y="9291"/>
                  </a:lnTo>
                  <a:cubicBezTo>
                    <a:pt x="27185" y="10090"/>
                    <a:pt x="27071" y="10888"/>
                    <a:pt x="26934" y="11687"/>
                  </a:cubicBezTo>
                  <a:cubicBezTo>
                    <a:pt x="26866" y="12075"/>
                    <a:pt x="26797" y="12441"/>
                    <a:pt x="26706" y="12829"/>
                  </a:cubicBezTo>
                  <a:cubicBezTo>
                    <a:pt x="26615" y="13239"/>
                    <a:pt x="26501" y="13650"/>
                    <a:pt x="26364" y="14038"/>
                  </a:cubicBezTo>
                  <a:cubicBezTo>
                    <a:pt x="26364" y="14038"/>
                    <a:pt x="26364" y="14061"/>
                    <a:pt x="26364" y="14061"/>
                  </a:cubicBezTo>
                  <a:cubicBezTo>
                    <a:pt x="25588" y="16503"/>
                    <a:pt x="24378" y="18786"/>
                    <a:pt x="23008" y="20954"/>
                  </a:cubicBezTo>
                  <a:cubicBezTo>
                    <a:pt x="23008" y="20932"/>
                    <a:pt x="23008" y="20932"/>
                    <a:pt x="23008" y="20932"/>
                  </a:cubicBezTo>
                  <a:cubicBezTo>
                    <a:pt x="22483" y="21753"/>
                    <a:pt x="21936" y="22575"/>
                    <a:pt x="21365" y="23374"/>
                  </a:cubicBezTo>
                  <a:cubicBezTo>
                    <a:pt x="20794" y="24173"/>
                    <a:pt x="20201" y="24994"/>
                    <a:pt x="19585" y="25771"/>
                  </a:cubicBezTo>
                  <a:cubicBezTo>
                    <a:pt x="18352" y="27345"/>
                    <a:pt x="17051" y="28852"/>
                    <a:pt x="15659" y="30267"/>
                  </a:cubicBezTo>
                  <a:cubicBezTo>
                    <a:pt x="15225" y="30701"/>
                    <a:pt x="14791" y="31112"/>
                    <a:pt x="14358" y="31523"/>
                  </a:cubicBezTo>
                  <a:cubicBezTo>
                    <a:pt x="14358" y="31545"/>
                    <a:pt x="14335" y="31568"/>
                    <a:pt x="14335" y="31591"/>
                  </a:cubicBezTo>
                  <a:cubicBezTo>
                    <a:pt x="14335" y="31637"/>
                    <a:pt x="14358" y="31659"/>
                    <a:pt x="14380" y="31659"/>
                  </a:cubicBezTo>
                  <a:cubicBezTo>
                    <a:pt x="14403" y="31682"/>
                    <a:pt x="14426" y="31682"/>
                    <a:pt x="14449" y="31682"/>
                  </a:cubicBezTo>
                  <a:cubicBezTo>
                    <a:pt x="14472" y="31682"/>
                    <a:pt x="14495" y="31682"/>
                    <a:pt x="14517" y="31659"/>
                  </a:cubicBezTo>
                  <a:cubicBezTo>
                    <a:pt x="15955" y="30290"/>
                    <a:pt x="17325" y="28829"/>
                    <a:pt x="18603" y="27300"/>
                  </a:cubicBezTo>
                  <a:cubicBezTo>
                    <a:pt x="19881" y="25771"/>
                    <a:pt x="21068" y="24173"/>
                    <a:pt x="22187" y="22552"/>
                  </a:cubicBezTo>
                  <a:cubicBezTo>
                    <a:pt x="23305" y="20909"/>
                    <a:pt x="24332" y="19220"/>
                    <a:pt x="25222" y="17439"/>
                  </a:cubicBezTo>
                  <a:cubicBezTo>
                    <a:pt x="25656" y="16526"/>
                    <a:pt x="26044" y="15613"/>
                    <a:pt x="26364" y="14677"/>
                  </a:cubicBezTo>
                  <a:cubicBezTo>
                    <a:pt x="26524" y="14221"/>
                    <a:pt x="26660" y="13764"/>
                    <a:pt x="26775" y="13308"/>
                  </a:cubicBezTo>
                  <a:cubicBezTo>
                    <a:pt x="26889" y="12851"/>
                    <a:pt x="27003" y="12395"/>
                    <a:pt x="27094" y="11938"/>
                  </a:cubicBezTo>
                  <a:cubicBezTo>
                    <a:pt x="27277" y="11025"/>
                    <a:pt x="27391" y="10112"/>
                    <a:pt x="27414" y="9199"/>
                  </a:cubicBezTo>
                  <a:cubicBezTo>
                    <a:pt x="27437" y="8743"/>
                    <a:pt x="27437" y="8264"/>
                    <a:pt x="27391" y="7807"/>
                  </a:cubicBezTo>
                  <a:cubicBezTo>
                    <a:pt x="27345" y="7351"/>
                    <a:pt x="27277" y="6917"/>
                    <a:pt x="27185" y="6483"/>
                  </a:cubicBezTo>
                  <a:cubicBezTo>
                    <a:pt x="27071" y="6027"/>
                    <a:pt x="26934" y="5593"/>
                    <a:pt x="26752" y="5159"/>
                  </a:cubicBezTo>
                  <a:cubicBezTo>
                    <a:pt x="26569" y="4748"/>
                    <a:pt x="26364" y="4383"/>
                    <a:pt x="26136" y="4018"/>
                  </a:cubicBezTo>
                  <a:cubicBezTo>
                    <a:pt x="25747" y="3379"/>
                    <a:pt x="25268" y="2808"/>
                    <a:pt x="24743" y="2283"/>
                  </a:cubicBezTo>
                  <a:cubicBezTo>
                    <a:pt x="24241" y="1804"/>
                    <a:pt x="23693" y="1416"/>
                    <a:pt x="23100" y="1074"/>
                  </a:cubicBezTo>
                  <a:cubicBezTo>
                    <a:pt x="22529" y="754"/>
                    <a:pt x="21913" y="503"/>
                    <a:pt x="21297" y="320"/>
                  </a:cubicBezTo>
                  <a:cubicBezTo>
                    <a:pt x="20475" y="115"/>
                    <a:pt x="19653" y="1"/>
                    <a:pt x="18809"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24"/>
            <p:cNvSpPr/>
            <p:nvPr/>
          </p:nvSpPr>
          <p:spPr>
            <a:xfrm>
              <a:off x="6338750" y="2353325"/>
              <a:ext cx="545550" cy="270725"/>
            </a:xfrm>
            <a:custGeom>
              <a:avLst/>
              <a:gdLst/>
              <a:ahLst/>
              <a:cxnLst/>
              <a:rect l="l" t="t" r="r" b="b"/>
              <a:pathLst>
                <a:path w="21822" h="10829" extrusionOk="0">
                  <a:moveTo>
                    <a:pt x="114" y="1"/>
                  </a:moveTo>
                  <a:cubicBezTo>
                    <a:pt x="92" y="1"/>
                    <a:pt x="92" y="1"/>
                    <a:pt x="69" y="24"/>
                  </a:cubicBezTo>
                  <a:cubicBezTo>
                    <a:pt x="23" y="47"/>
                    <a:pt x="0" y="92"/>
                    <a:pt x="23" y="138"/>
                  </a:cubicBezTo>
                  <a:cubicBezTo>
                    <a:pt x="548" y="1165"/>
                    <a:pt x="1279" y="2078"/>
                    <a:pt x="2055" y="2900"/>
                  </a:cubicBezTo>
                  <a:cubicBezTo>
                    <a:pt x="2465" y="3333"/>
                    <a:pt x="2922" y="3744"/>
                    <a:pt x="3356" y="4155"/>
                  </a:cubicBezTo>
                  <a:cubicBezTo>
                    <a:pt x="3812" y="4543"/>
                    <a:pt x="4269" y="4931"/>
                    <a:pt x="4725" y="5296"/>
                  </a:cubicBezTo>
                  <a:cubicBezTo>
                    <a:pt x="5684" y="6050"/>
                    <a:pt x="6688" y="6780"/>
                    <a:pt x="7715" y="7442"/>
                  </a:cubicBezTo>
                  <a:cubicBezTo>
                    <a:pt x="8857" y="8150"/>
                    <a:pt x="9998" y="8811"/>
                    <a:pt x="11185" y="9405"/>
                  </a:cubicBezTo>
                  <a:cubicBezTo>
                    <a:pt x="11481" y="9565"/>
                    <a:pt x="11801" y="9702"/>
                    <a:pt x="12098" y="9839"/>
                  </a:cubicBezTo>
                  <a:cubicBezTo>
                    <a:pt x="12394" y="9998"/>
                    <a:pt x="12691" y="10135"/>
                    <a:pt x="12988" y="10249"/>
                  </a:cubicBezTo>
                  <a:cubicBezTo>
                    <a:pt x="13559" y="10478"/>
                    <a:pt x="14175" y="10637"/>
                    <a:pt x="14768" y="10729"/>
                  </a:cubicBezTo>
                  <a:cubicBezTo>
                    <a:pt x="15239" y="10799"/>
                    <a:pt x="15710" y="10828"/>
                    <a:pt x="16191" y="10828"/>
                  </a:cubicBezTo>
                  <a:cubicBezTo>
                    <a:pt x="16340" y="10828"/>
                    <a:pt x="16489" y="10825"/>
                    <a:pt x="16640" y="10820"/>
                  </a:cubicBezTo>
                  <a:cubicBezTo>
                    <a:pt x="17256" y="10797"/>
                    <a:pt x="17895" y="10706"/>
                    <a:pt x="18535" y="10592"/>
                  </a:cubicBezTo>
                  <a:cubicBezTo>
                    <a:pt x="19653" y="10341"/>
                    <a:pt x="20771" y="9930"/>
                    <a:pt x="21753" y="9314"/>
                  </a:cubicBezTo>
                  <a:cubicBezTo>
                    <a:pt x="21776" y="9314"/>
                    <a:pt x="21799" y="9291"/>
                    <a:pt x="21799" y="9268"/>
                  </a:cubicBezTo>
                  <a:cubicBezTo>
                    <a:pt x="21821" y="9245"/>
                    <a:pt x="21821" y="9222"/>
                    <a:pt x="21799" y="9199"/>
                  </a:cubicBezTo>
                  <a:cubicBezTo>
                    <a:pt x="21799" y="9177"/>
                    <a:pt x="21776" y="9154"/>
                    <a:pt x="21753" y="9131"/>
                  </a:cubicBezTo>
                  <a:cubicBezTo>
                    <a:pt x="21730" y="9131"/>
                    <a:pt x="21684" y="9131"/>
                    <a:pt x="21662" y="9154"/>
                  </a:cubicBezTo>
                  <a:cubicBezTo>
                    <a:pt x="20977" y="9565"/>
                    <a:pt x="20246" y="9884"/>
                    <a:pt x="19470" y="10135"/>
                  </a:cubicBezTo>
                  <a:cubicBezTo>
                    <a:pt x="19014" y="10272"/>
                    <a:pt x="18557" y="10386"/>
                    <a:pt x="18078" y="10478"/>
                  </a:cubicBezTo>
                  <a:cubicBezTo>
                    <a:pt x="17576" y="10569"/>
                    <a:pt x="17074" y="10615"/>
                    <a:pt x="16572" y="10637"/>
                  </a:cubicBezTo>
                  <a:lnTo>
                    <a:pt x="16572" y="10637"/>
                  </a:lnTo>
                  <a:cubicBezTo>
                    <a:pt x="16200" y="10637"/>
                    <a:pt x="15849" y="10637"/>
                    <a:pt x="15476" y="10615"/>
                  </a:cubicBezTo>
                  <a:cubicBezTo>
                    <a:pt x="15111" y="10592"/>
                    <a:pt x="14746" y="10546"/>
                    <a:pt x="14380" y="10455"/>
                  </a:cubicBezTo>
                  <a:cubicBezTo>
                    <a:pt x="13832" y="10341"/>
                    <a:pt x="13308" y="10181"/>
                    <a:pt x="12805" y="9953"/>
                  </a:cubicBezTo>
                  <a:cubicBezTo>
                    <a:pt x="12531" y="9839"/>
                    <a:pt x="12280" y="9724"/>
                    <a:pt x="12006" y="9587"/>
                  </a:cubicBezTo>
                  <a:cubicBezTo>
                    <a:pt x="11733" y="9473"/>
                    <a:pt x="11459" y="9336"/>
                    <a:pt x="11185" y="9199"/>
                  </a:cubicBezTo>
                  <a:lnTo>
                    <a:pt x="11208" y="9199"/>
                  </a:lnTo>
                  <a:cubicBezTo>
                    <a:pt x="10021" y="8606"/>
                    <a:pt x="8857" y="7921"/>
                    <a:pt x="7738" y="7214"/>
                  </a:cubicBezTo>
                  <a:cubicBezTo>
                    <a:pt x="7190" y="6848"/>
                    <a:pt x="6643" y="6483"/>
                    <a:pt x="6118" y="6095"/>
                  </a:cubicBezTo>
                  <a:cubicBezTo>
                    <a:pt x="5661" y="5776"/>
                    <a:pt x="5205" y="5433"/>
                    <a:pt x="4748" y="5068"/>
                  </a:cubicBezTo>
                  <a:cubicBezTo>
                    <a:pt x="4269" y="4680"/>
                    <a:pt x="3789" y="4292"/>
                    <a:pt x="3333" y="3881"/>
                  </a:cubicBezTo>
                  <a:cubicBezTo>
                    <a:pt x="2808" y="3402"/>
                    <a:pt x="2306" y="2900"/>
                    <a:pt x="1849" y="2375"/>
                  </a:cubicBezTo>
                  <a:cubicBezTo>
                    <a:pt x="1393" y="1873"/>
                    <a:pt x="959" y="1325"/>
                    <a:pt x="594" y="754"/>
                  </a:cubicBezTo>
                  <a:lnTo>
                    <a:pt x="594" y="754"/>
                  </a:lnTo>
                  <a:cubicBezTo>
                    <a:pt x="617" y="777"/>
                    <a:pt x="617" y="777"/>
                    <a:pt x="617" y="777"/>
                  </a:cubicBezTo>
                  <a:cubicBezTo>
                    <a:pt x="457" y="549"/>
                    <a:pt x="320" y="320"/>
                    <a:pt x="206" y="69"/>
                  </a:cubicBezTo>
                  <a:cubicBezTo>
                    <a:pt x="183" y="24"/>
                    <a:pt x="137" y="1"/>
                    <a:pt x="114"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24"/>
            <p:cNvSpPr/>
            <p:nvPr/>
          </p:nvSpPr>
          <p:spPr>
            <a:xfrm>
              <a:off x="6760450" y="1965275"/>
              <a:ext cx="101025" cy="92925"/>
            </a:xfrm>
            <a:custGeom>
              <a:avLst/>
              <a:gdLst/>
              <a:ahLst/>
              <a:cxnLst/>
              <a:rect l="l" t="t" r="r" b="b"/>
              <a:pathLst>
                <a:path w="4041" h="3717" extrusionOk="0">
                  <a:moveTo>
                    <a:pt x="890" y="1965"/>
                  </a:moveTo>
                  <a:cubicBezTo>
                    <a:pt x="1027" y="1988"/>
                    <a:pt x="1164" y="2033"/>
                    <a:pt x="1301" y="2079"/>
                  </a:cubicBezTo>
                  <a:cubicBezTo>
                    <a:pt x="1461" y="2147"/>
                    <a:pt x="1621" y="2239"/>
                    <a:pt x="1758" y="2353"/>
                  </a:cubicBezTo>
                  <a:cubicBezTo>
                    <a:pt x="1895" y="2444"/>
                    <a:pt x="2009" y="2558"/>
                    <a:pt x="2100" y="2672"/>
                  </a:cubicBezTo>
                  <a:cubicBezTo>
                    <a:pt x="2169" y="2786"/>
                    <a:pt x="2237" y="2878"/>
                    <a:pt x="2283" y="2992"/>
                  </a:cubicBezTo>
                  <a:cubicBezTo>
                    <a:pt x="2306" y="3060"/>
                    <a:pt x="2328" y="3129"/>
                    <a:pt x="2351" y="3220"/>
                  </a:cubicBezTo>
                  <a:cubicBezTo>
                    <a:pt x="2351" y="3289"/>
                    <a:pt x="2351" y="3357"/>
                    <a:pt x="2351" y="3448"/>
                  </a:cubicBezTo>
                  <a:cubicBezTo>
                    <a:pt x="2351" y="3471"/>
                    <a:pt x="2351" y="3471"/>
                    <a:pt x="2351" y="3494"/>
                  </a:cubicBezTo>
                  <a:cubicBezTo>
                    <a:pt x="2351" y="3517"/>
                    <a:pt x="2351" y="3517"/>
                    <a:pt x="2351" y="3517"/>
                  </a:cubicBezTo>
                  <a:cubicBezTo>
                    <a:pt x="2294" y="3528"/>
                    <a:pt x="2231" y="3534"/>
                    <a:pt x="2166" y="3534"/>
                  </a:cubicBezTo>
                  <a:cubicBezTo>
                    <a:pt x="2100" y="3534"/>
                    <a:pt x="2032" y="3528"/>
                    <a:pt x="1963" y="3517"/>
                  </a:cubicBezTo>
                  <a:lnTo>
                    <a:pt x="1940" y="3517"/>
                  </a:lnTo>
                  <a:cubicBezTo>
                    <a:pt x="1781" y="3494"/>
                    <a:pt x="1621" y="3448"/>
                    <a:pt x="1484" y="3403"/>
                  </a:cubicBezTo>
                  <a:cubicBezTo>
                    <a:pt x="1324" y="3334"/>
                    <a:pt x="1164" y="3243"/>
                    <a:pt x="1027" y="3129"/>
                  </a:cubicBezTo>
                  <a:cubicBezTo>
                    <a:pt x="890" y="3015"/>
                    <a:pt x="753" y="2901"/>
                    <a:pt x="639" y="2764"/>
                  </a:cubicBezTo>
                  <a:cubicBezTo>
                    <a:pt x="525" y="2627"/>
                    <a:pt x="434" y="2467"/>
                    <a:pt x="365" y="2307"/>
                  </a:cubicBezTo>
                  <a:cubicBezTo>
                    <a:pt x="343" y="2216"/>
                    <a:pt x="297" y="2147"/>
                    <a:pt x="274" y="2056"/>
                  </a:cubicBezTo>
                  <a:cubicBezTo>
                    <a:pt x="297" y="2056"/>
                    <a:pt x="320" y="2056"/>
                    <a:pt x="343" y="2033"/>
                  </a:cubicBezTo>
                  <a:cubicBezTo>
                    <a:pt x="411" y="2010"/>
                    <a:pt x="480" y="1988"/>
                    <a:pt x="548" y="1988"/>
                  </a:cubicBezTo>
                  <a:cubicBezTo>
                    <a:pt x="662" y="1965"/>
                    <a:pt x="753" y="1965"/>
                    <a:pt x="868" y="1965"/>
                  </a:cubicBezTo>
                  <a:close/>
                  <a:moveTo>
                    <a:pt x="1195" y="1"/>
                  </a:moveTo>
                  <a:cubicBezTo>
                    <a:pt x="689" y="1"/>
                    <a:pt x="315" y="445"/>
                    <a:pt x="137" y="846"/>
                  </a:cubicBezTo>
                  <a:cubicBezTo>
                    <a:pt x="69" y="1029"/>
                    <a:pt x="23" y="1189"/>
                    <a:pt x="0" y="1348"/>
                  </a:cubicBezTo>
                  <a:cubicBezTo>
                    <a:pt x="0" y="1440"/>
                    <a:pt x="0" y="1554"/>
                    <a:pt x="23" y="1645"/>
                  </a:cubicBezTo>
                  <a:cubicBezTo>
                    <a:pt x="23" y="1759"/>
                    <a:pt x="46" y="1873"/>
                    <a:pt x="69" y="1942"/>
                  </a:cubicBezTo>
                  <a:cubicBezTo>
                    <a:pt x="160" y="2376"/>
                    <a:pt x="365" y="2741"/>
                    <a:pt x="639" y="3037"/>
                  </a:cubicBezTo>
                  <a:cubicBezTo>
                    <a:pt x="799" y="3197"/>
                    <a:pt x="959" y="3334"/>
                    <a:pt x="1142" y="3425"/>
                  </a:cubicBezTo>
                  <a:cubicBezTo>
                    <a:pt x="1324" y="3540"/>
                    <a:pt x="1507" y="3608"/>
                    <a:pt x="1712" y="3654"/>
                  </a:cubicBezTo>
                  <a:cubicBezTo>
                    <a:pt x="1758" y="3677"/>
                    <a:pt x="1826" y="3677"/>
                    <a:pt x="1895" y="3699"/>
                  </a:cubicBezTo>
                  <a:cubicBezTo>
                    <a:pt x="1975" y="3711"/>
                    <a:pt x="2049" y="3717"/>
                    <a:pt x="2123" y="3717"/>
                  </a:cubicBezTo>
                  <a:cubicBezTo>
                    <a:pt x="2197" y="3717"/>
                    <a:pt x="2271" y="3711"/>
                    <a:pt x="2351" y="3699"/>
                  </a:cubicBezTo>
                  <a:cubicBezTo>
                    <a:pt x="2511" y="3699"/>
                    <a:pt x="2671" y="3654"/>
                    <a:pt x="2831" y="3585"/>
                  </a:cubicBezTo>
                  <a:cubicBezTo>
                    <a:pt x="2990" y="3517"/>
                    <a:pt x="3150" y="3425"/>
                    <a:pt x="3287" y="3289"/>
                  </a:cubicBezTo>
                  <a:cubicBezTo>
                    <a:pt x="3447" y="3174"/>
                    <a:pt x="3584" y="3060"/>
                    <a:pt x="3675" y="2901"/>
                  </a:cubicBezTo>
                  <a:cubicBezTo>
                    <a:pt x="3926" y="2604"/>
                    <a:pt x="4040" y="2261"/>
                    <a:pt x="3995" y="1965"/>
                  </a:cubicBezTo>
                  <a:cubicBezTo>
                    <a:pt x="3972" y="1782"/>
                    <a:pt x="3903" y="1622"/>
                    <a:pt x="3789" y="1485"/>
                  </a:cubicBezTo>
                  <a:cubicBezTo>
                    <a:pt x="3652" y="1303"/>
                    <a:pt x="3493" y="1189"/>
                    <a:pt x="3333" y="1143"/>
                  </a:cubicBezTo>
                  <a:lnTo>
                    <a:pt x="3241" y="1143"/>
                  </a:lnTo>
                  <a:cubicBezTo>
                    <a:pt x="3173" y="1132"/>
                    <a:pt x="3099" y="1126"/>
                    <a:pt x="3025" y="1126"/>
                  </a:cubicBezTo>
                  <a:cubicBezTo>
                    <a:pt x="2950" y="1126"/>
                    <a:pt x="2876" y="1132"/>
                    <a:pt x="2808" y="1143"/>
                  </a:cubicBezTo>
                  <a:lnTo>
                    <a:pt x="2716" y="1166"/>
                  </a:lnTo>
                  <a:cubicBezTo>
                    <a:pt x="2620" y="1182"/>
                    <a:pt x="2534" y="1198"/>
                    <a:pt x="2444" y="1198"/>
                  </a:cubicBezTo>
                  <a:cubicBezTo>
                    <a:pt x="2407" y="1198"/>
                    <a:pt x="2369" y="1195"/>
                    <a:pt x="2328" y="1189"/>
                  </a:cubicBezTo>
                  <a:cubicBezTo>
                    <a:pt x="2283" y="1189"/>
                    <a:pt x="2260" y="1166"/>
                    <a:pt x="2214" y="1166"/>
                  </a:cubicBezTo>
                  <a:lnTo>
                    <a:pt x="2191" y="1143"/>
                  </a:lnTo>
                  <a:cubicBezTo>
                    <a:pt x="2146" y="1074"/>
                    <a:pt x="2123" y="1029"/>
                    <a:pt x="2100" y="960"/>
                  </a:cubicBezTo>
                  <a:cubicBezTo>
                    <a:pt x="2055" y="892"/>
                    <a:pt x="2032" y="823"/>
                    <a:pt x="2009" y="755"/>
                  </a:cubicBezTo>
                  <a:lnTo>
                    <a:pt x="1986" y="641"/>
                  </a:lnTo>
                  <a:cubicBezTo>
                    <a:pt x="1963" y="550"/>
                    <a:pt x="1918" y="435"/>
                    <a:pt x="1849" y="344"/>
                  </a:cubicBezTo>
                  <a:cubicBezTo>
                    <a:pt x="1781" y="230"/>
                    <a:pt x="1689" y="161"/>
                    <a:pt x="1598" y="93"/>
                  </a:cubicBezTo>
                  <a:cubicBezTo>
                    <a:pt x="1507" y="47"/>
                    <a:pt x="1415" y="25"/>
                    <a:pt x="1324" y="2"/>
                  </a:cubicBezTo>
                  <a:lnTo>
                    <a:pt x="1233" y="2"/>
                  </a:lnTo>
                  <a:cubicBezTo>
                    <a:pt x="1220" y="1"/>
                    <a:pt x="1208" y="1"/>
                    <a:pt x="119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24"/>
            <p:cNvSpPr/>
            <p:nvPr/>
          </p:nvSpPr>
          <p:spPr>
            <a:xfrm>
              <a:off x="6703950" y="1910525"/>
              <a:ext cx="29125" cy="29125"/>
            </a:xfrm>
            <a:custGeom>
              <a:avLst/>
              <a:gdLst/>
              <a:ahLst/>
              <a:cxnLst/>
              <a:rect l="l" t="t" r="r" b="b"/>
              <a:pathLst>
                <a:path w="1165" h="1165" extrusionOk="0">
                  <a:moveTo>
                    <a:pt x="594" y="0"/>
                  </a:moveTo>
                  <a:cubicBezTo>
                    <a:pt x="274" y="0"/>
                    <a:pt x="1" y="252"/>
                    <a:pt x="1" y="571"/>
                  </a:cubicBezTo>
                  <a:cubicBezTo>
                    <a:pt x="1" y="891"/>
                    <a:pt x="274" y="1165"/>
                    <a:pt x="594" y="1165"/>
                  </a:cubicBezTo>
                  <a:cubicBezTo>
                    <a:pt x="914" y="1165"/>
                    <a:pt x="1165" y="891"/>
                    <a:pt x="1165" y="571"/>
                  </a:cubicBezTo>
                  <a:cubicBezTo>
                    <a:pt x="1165" y="252"/>
                    <a:pt x="914"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24"/>
            <p:cNvSpPr/>
            <p:nvPr/>
          </p:nvSpPr>
          <p:spPr>
            <a:xfrm>
              <a:off x="6923075" y="2048050"/>
              <a:ext cx="29125" cy="29700"/>
            </a:xfrm>
            <a:custGeom>
              <a:avLst/>
              <a:gdLst/>
              <a:ahLst/>
              <a:cxnLst/>
              <a:rect l="l" t="t" r="r" b="b"/>
              <a:pathLst>
                <a:path w="1165" h="1188" extrusionOk="0">
                  <a:moveTo>
                    <a:pt x="594" y="0"/>
                  </a:moveTo>
                  <a:cubicBezTo>
                    <a:pt x="274" y="0"/>
                    <a:pt x="0" y="274"/>
                    <a:pt x="0" y="594"/>
                  </a:cubicBezTo>
                  <a:cubicBezTo>
                    <a:pt x="0" y="913"/>
                    <a:pt x="274" y="1187"/>
                    <a:pt x="594" y="1187"/>
                  </a:cubicBezTo>
                  <a:cubicBezTo>
                    <a:pt x="913" y="1187"/>
                    <a:pt x="1165" y="913"/>
                    <a:pt x="1165" y="594"/>
                  </a:cubicBezTo>
                  <a:cubicBezTo>
                    <a:pt x="1165" y="274"/>
                    <a:pt x="913"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24"/>
            <p:cNvSpPr/>
            <p:nvPr/>
          </p:nvSpPr>
          <p:spPr>
            <a:xfrm>
              <a:off x="6935625" y="2081725"/>
              <a:ext cx="5175" cy="5150"/>
            </a:xfrm>
            <a:custGeom>
              <a:avLst/>
              <a:gdLst/>
              <a:ahLst/>
              <a:cxnLst/>
              <a:rect l="l" t="t" r="r" b="b"/>
              <a:pathLst>
                <a:path w="207" h="206" extrusionOk="0">
                  <a:moveTo>
                    <a:pt x="115" y="0"/>
                  </a:moveTo>
                  <a:cubicBezTo>
                    <a:pt x="46" y="0"/>
                    <a:pt x="1" y="46"/>
                    <a:pt x="1" y="91"/>
                  </a:cubicBezTo>
                  <a:cubicBezTo>
                    <a:pt x="1" y="160"/>
                    <a:pt x="46" y="205"/>
                    <a:pt x="115" y="205"/>
                  </a:cubicBezTo>
                  <a:cubicBezTo>
                    <a:pt x="160" y="205"/>
                    <a:pt x="206" y="160"/>
                    <a:pt x="206" y="91"/>
                  </a:cubicBezTo>
                  <a:cubicBezTo>
                    <a:pt x="206" y="46"/>
                    <a:pt x="160"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24"/>
            <p:cNvSpPr/>
            <p:nvPr/>
          </p:nvSpPr>
          <p:spPr>
            <a:xfrm>
              <a:off x="6719350" y="1944775"/>
              <a:ext cx="5175" cy="5725"/>
            </a:xfrm>
            <a:custGeom>
              <a:avLst/>
              <a:gdLst/>
              <a:ahLst/>
              <a:cxnLst/>
              <a:rect l="l" t="t" r="r" b="b"/>
              <a:pathLst>
                <a:path w="207" h="229" extrusionOk="0">
                  <a:moveTo>
                    <a:pt x="115" y="0"/>
                  </a:moveTo>
                  <a:cubicBezTo>
                    <a:pt x="46" y="0"/>
                    <a:pt x="1" y="46"/>
                    <a:pt x="1" y="114"/>
                  </a:cubicBezTo>
                  <a:cubicBezTo>
                    <a:pt x="1" y="160"/>
                    <a:pt x="46" y="228"/>
                    <a:pt x="115" y="228"/>
                  </a:cubicBezTo>
                  <a:cubicBezTo>
                    <a:pt x="161" y="228"/>
                    <a:pt x="206" y="160"/>
                    <a:pt x="206" y="114"/>
                  </a:cubicBezTo>
                  <a:cubicBezTo>
                    <a:pt x="206" y="46"/>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24"/>
            <p:cNvSpPr/>
            <p:nvPr/>
          </p:nvSpPr>
          <p:spPr>
            <a:xfrm>
              <a:off x="6630350" y="1936550"/>
              <a:ext cx="33100" cy="25300"/>
            </a:xfrm>
            <a:custGeom>
              <a:avLst/>
              <a:gdLst/>
              <a:ahLst/>
              <a:cxnLst/>
              <a:rect l="l" t="t" r="r" b="b"/>
              <a:pathLst>
                <a:path w="1324" h="1012" extrusionOk="0">
                  <a:moveTo>
                    <a:pt x="430" y="1"/>
                  </a:moveTo>
                  <a:cubicBezTo>
                    <a:pt x="296" y="1"/>
                    <a:pt x="181" y="47"/>
                    <a:pt x="114" y="146"/>
                  </a:cubicBezTo>
                  <a:cubicBezTo>
                    <a:pt x="0" y="329"/>
                    <a:pt x="114" y="649"/>
                    <a:pt x="411" y="854"/>
                  </a:cubicBezTo>
                  <a:cubicBezTo>
                    <a:pt x="564" y="960"/>
                    <a:pt x="729" y="1011"/>
                    <a:pt x="871" y="1011"/>
                  </a:cubicBezTo>
                  <a:cubicBezTo>
                    <a:pt x="1006" y="1011"/>
                    <a:pt x="1121" y="965"/>
                    <a:pt x="1187" y="877"/>
                  </a:cubicBezTo>
                  <a:cubicBezTo>
                    <a:pt x="1324" y="671"/>
                    <a:pt x="1187" y="352"/>
                    <a:pt x="890" y="146"/>
                  </a:cubicBezTo>
                  <a:cubicBezTo>
                    <a:pt x="738" y="52"/>
                    <a:pt x="573" y="1"/>
                    <a:pt x="430"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24"/>
            <p:cNvSpPr/>
            <p:nvPr/>
          </p:nvSpPr>
          <p:spPr>
            <a:xfrm>
              <a:off x="6910525" y="2113750"/>
              <a:ext cx="33125" cy="24975"/>
            </a:xfrm>
            <a:custGeom>
              <a:avLst/>
              <a:gdLst/>
              <a:ahLst/>
              <a:cxnLst/>
              <a:rect l="l" t="t" r="r" b="b"/>
              <a:pathLst>
                <a:path w="1325" h="999" extrusionOk="0">
                  <a:moveTo>
                    <a:pt x="433" y="0"/>
                  </a:moveTo>
                  <a:cubicBezTo>
                    <a:pt x="302" y="0"/>
                    <a:pt x="193" y="46"/>
                    <a:pt x="137" y="134"/>
                  </a:cubicBezTo>
                  <a:cubicBezTo>
                    <a:pt x="0" y="340"/>
                    <a:pt x="114" y="659"/>
                    <a:pt x="411" y="842"/>
                  </a:cubicBezTo>
                  <a:cubicBezTo>
                    <a:pt x="564" y="948"/>
                    <a:pt x="729" y="999"/>
                    <a:pt x="871" y="999"/>
                  </a:cubicBezTo>
                  <a:cubicBezTo>
                    <a:pt x="1006" y="999"/>
                    <a:pt x="1121" y="953"/>
                    <a:pt x="1187" y="865"/>
                  </a:cubicBezTo>
                  <a:cubicBezTo>
                    <a:pt x="1324" y="659"/>
                    <a:pt x="1187" y="340"/>
                    <a:pt x="891" y="157"/>
                  </a:cubicBezTo>
                  <a:cubicBezTo>
                    <a:pt x="738" y="51"/>
                    <a:pt x="573" y="0"/>
                    <a:pt x="43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24"/>
            <p:cNvSpPr/>
            <p:nvPr/>
          </p:nvSpPr>
          <p:spPr>
            <a:xfrm>
              <a:off x="6765575" y="2011525"/>
              <a:ext cx="57100" cy="44525"/>
            </a:xfrm>
            <a:custGeom>
              <a:avLst/>
              <a:gdLst/>
              <a:ahLst/>
              <a:cxnLst/>
              <a:rect l="l" t="t" r="r" b="b"/>
              <a:pathLst>
                <a:path w="2284" h="1781" extrusionOk="0">
                  <a:moveTo>
                    <a:pt x="526" y="1"/>
                  </a:moveTo>
                  <a:cubicBezTo>
                    <a:pt x="526" y="1"/>
                    <a:pt x="503" y="23"/>
                    <a:pt x="480" y="23"/>
                  </a:cubicBezTo>
                  <a:lnTo>
                    <a:pt x="343" y="23"/>
                  </a:lnTo>
                  <a:cubicBezTo>
                    <a:pt x="320" y="23"/>
                    <a:pt x="275" y="23"/>
                    <a:pt x="229" y="46"/>
                  </a:cubicBezTo>
                  <a:cubicBezTo>
                    <a:pt x="206" y="46"/>
                    <a:pt x="183" y="46"/>
                    <a:pt x="160" y="69"/>
                  </a:cubicBezTo>
                  <a:lnTo>
                    <a:pt x="115" y="69"/>
                  </a:lnTo>
                  <a:cubicBezTo>
                    <a:pt x="46" y="92"/>
                    <a:pt x="1" y="138"/>
                    <a:pt x="1" y="206"/>
                  </a:cubicBezTo>
                  <a:cubicBezTo>
                    <a:pt x="1" y="297"/>
                    <a:pt x="46" y="389"/>
                    <a:pt x="69" y="457"/>
                  </a:cubicBezTo>
                  <a:lnTo>
                    <a:pt x="92" y="503"/>
                  </a:lnTo>
                  <a:cubicBezTo>
                    <a:pt x="138" y="594"/>
                    <a:pt x="160" y="662"/>
                    <a:pt x="206" y="731"/>
                  </a:cubicBezTo>
                  <a:cubicBezTo>
                    <a:pt x="252" y="799"/>
                    <a:pt x="320" y="891"/>
                    <a:pt x="389" y="959"/>
                  </a:cubicBezTo>
                  <a:cubicBezTo>
                    <a:pt x="412" y="982"/>
                    <a:pt x="434" y="1005"/>
                    <a:pt x="457" y="1028"/>
                  </a:cubicBezTo>
                  <a:lnTo>
                    <a:pt x="480" y="1051"/>
                  </a:lnTo>
                  <a:lnTo>
                    <a:pt x="503" y="1073"/>
                  </a:lnTo>
                  <a:lnTo>
                    <a:pt x="548" y="1142"/>
                  </a:lnTo>
                  <a:cubicBezTo>
                    <a:pt x="617" y="1187"/>
                    <a:pt x="663" y="1256"/>
                    <a:pt x="754" y="1302"/>
                  </a:cubicBezTo>
                  <a:cubicBezTo>
                    <a:pt x="845" y="1370"/>
                    <a:pt x="937" y="1416"/>
                    <a:pt x="1005" y="1461"/>
                  </a:cubicBezTo>
                  <a:cubicBezTo>
                    <a:pt x="1188" y="1553"/>
                    <a:pt x="1347" y="1644"/>
                    <a:pt x="1507" y="1690"/>
                  </a:cubicBezTo>
                  <a:cubicBezTo>
                    <a:pt x="1621" y="1735"/>
                    <a:pt x="1735" y="1758"/>
                    <a:pt x="1872" y="1758"/>
                  </a:cubicBezTo>
                  <a:lnTo>
                    <a:pt x="1918" y="1781"/>
                  </a:lnTo>
                  <a:lnTo>
                    <a:pt x="2101" y="1781"/>
                  </a:lnTo>
                  <a:cubicBezTo>
                    <a:pt x="2146" y="1758"/>
                    <a:pt x="2169" y="1735"/>
                    <a:pt x="2215" y="1690"/>
                  </a:cubicBezTo>
                  <a:cubicBezTo>
                    <a:pt x="2283" y="1621"/>
                    <a:pt x="2283" y="1530"/>
                    <a:pt x="2283" y="1439"/>
                  </a:cubicBezTo>
                  <a:cubicBezTo>
                    <a:pt x="2283" y="1370"/>
                    <a:pt x="2260" y="1279"/>
                    <a:pt x="2238" y="1210"/>
                  </a:cubicBezTo>
                  <a:cubicBezTo>
                    <a:pt x="2146" y="1005"/>
                    <a:pt x="1986" y="822"/>
                    <a:pt x="1850" y="685"/>
                  </a:cubicBezTo>
                  <a:cubicBezTo>
                    <a:pt x="1735" y="548"/>
                    <a:pt x="1576" y="411"/>
                    <a:pt x="1370" y="274"/>
                  </a:cubicBezTo>
                  <a:cubicBezTo>
                    <a:pt x="1188" y="183"/>
                    <a:pt x="1005" y="92"/>
                    <a:pt x="800" y="46"/>
                  </a:cubicBezTo>
                  <a:cubicBezTo>
                    <a:pt x="731" y="23"/>
                    <a:pt x="685" y="23"/>
                    <a:pt x="617" y="23"/>
                  </a:cubicBezTo>
                  <a:cubicBezTo>
                    <a:pt x="594" y="23"/>
                    <a:pt x="571" y="1"/>
                    <a:pt x="5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24"/>
            <p:cNvSpPr/>
            <p:nvPr/>
          </p:nvSpPr>
          <p:spPr>
            <a:xfrm>
              <a:off x="6339325" y="1831200"/>
              <a:ext cx="681925" cy="786925"/>
            </a:xfrm>
            <a:custGeom>
              <a:avLst/>
              <a:gdLst/>
              <a:ahLst/>
              <a:cxnLst/>
              <a:rect l="l" t="t" r="r" b="b"/>
              <a:pathLst>
                <a:path w="27277" h="31477" extrusionOk="0">
                  <a:moveTo>
                    <a:pt x="17576" y="7214"/>
                  </a:moveTo>
                  <a:cubicBezTo>
                    <a:pt x="17621" y="7214"/>
                    <a:pt x="17644" y="7236"/>
                    <a:pt x="17667" y="7236"/>
                  </a:cubicBezTo>
                  <a:cubicBezTo>
                    <a:pt x="17735" y="7236"/>
                    <a:pt x="17781" y="7236"/>
                    <a:pt x="17850" y="7259"/>
                  </a:cubicBezTo>
                  <a:cubicBezTo>
                    <a:pt x="18055" y="7305"/>
                    <a:pt x="18238" y="7396"/>
                    <a:pt x="18420" y="7487"/>
                  </a:cubicBezTo>
                  <a:cubicBezTo>
                    <a:pt x="18626" y="7624"/>
                    <a:pt x="18785" y="7761"/>
                    <a:pt x="18900" y="7898"/>
                  </a:cubicBezTo>
                  <a:cubicBezTo>
                    <a:pt x="19036" y="8035"/>
                    <a:pt x="19196" y="8218"/>
                    <a:pt x="19288" y="8423"/>
                  </a:cubicBezTo>
                  <a:cubicBezTo>
                    <a:pt x="19310" y="8492"/>
                    <a:pt x="19333" y="8583"/>
                    <a:pt x="19333" y="8652"/>
                  </a:cubicBezTo>
                  <a:cubicBezTo>
                    <a:pt x="19333" y="8743"/>
                    <a:pt x="19333" y="8834"/>
                    <a:pt x="19265" y="8903"/>
                  </a:cubicBezTo>
                  <a:cubicBezTo>
                    <a:pt x="19219" y="8948"/>
                    <a:pt x="19196" y="8971"/>
                    <a:pt x="19151" y="8994"/>
                  </a:cubicBezTo>
                  <a:lnTo>
                    <a:pt x="18968" y="8994"/>
                  </a:lnTo>
                  <a:lnTo>
                    <a:pt x="18922" y="8971"/>
                  </a:lnTo>
                  <a:cubicBezTo>
                    <a:pt x="18785" y="8971"/>
                    <a:pt x="18671" y="8948"/>
                    <a:pt x="18557" y="8903"/>
                  </a:cubicBezTo>
                  <a:cubicBezTo>
                    <a:pt x="18397" y="8857"/>
                    <a:pt x="18238" y="8766"/>
                    <a:pt x="18055" y="8674"/>
                  </a:cubicBezTo>
                  <a:cubicBezTo>
                    <a:pt x="17987" y="8629"/>
                    <a:pt x="17895" y="8583"/>
                    <a:pt x="17804" y="8515"/>
                  </a:cubicBezTo>
                  <a:cubicBezTo>
                    <a:pt x="17713" y="8469"/>
                    <a:pt x="17667" y="8400"/>
                    <a:pt x="17598" y="8355"/>
                  </a:cubicBezTo>
                  <a:lnTo>
                    <a:pt x="17553" y="8286"/>
                  </a:lnTo>
                  <a:lnTo>
                    <a:pt x="17530" y="8264"/>
                  </a:lnTo>
                  <a:lnTo>
                    <a:pt x="17507" y="8241"/>
                  </a:lnTo>
                  <a:cubicBezTo>
                    <a:pt x="17484" y="8218"/>
                    <a:pt x="17462" y="8195"/>
                    <a:pt x="17439" y="8172"/>
                  </a:cubicBezTo>
                  <a:cubicBezTo>
                    <a:pt x="17370" y="8104"/>
                    <a:pt x="17302" y="8012"/>
                    <a:pt x="17256" y="7944"/>
                  </a:cubicBezTo>
                  <a:cubicBezTo>
                    <a:pt x="17210" y="7875"/>
                    <a:pt x="17188" y="7807"/>
                    <a:pt x="17142" y="7716"/>
                  </a:cubicBezTo>
                  <a:lnTo>
                    <a:pt x="17119" y="7670"/>
                  </a:lnTo>
                  <a:cubicBezTo>
                    <a:pt x="17096" y="7602"/>
                    <a:pt x="17051" y="7510"/>
                    <a:pt x="17051" y="7419"/>
                  </a:cubicBezTo>
                  <a:cubicBezTo>
                    <a:pt x="17051" y="7351"/>
                    <a:pt x="17096" y="7305"/>
                    <a:pt x="17165" y="7282"/>
                  </a:cubicBezTo>
                  <a:lnTo>
                    <a:pt x="17210" y="7282"/>
                  </a:lnTo>
                  <a:cubicBezTo>
                    <a:pt x="17233" y="7259"/>
                    <a:pt x="17256" y="7259"/>
                    <a:pt x="17279" y="7259"/>
                  </a:cubicBezTo>
                  <a:cubicBezTo>
                    <a:pt x="17325" y="7236"/>
                    <a:pt x="17370" y="7236"/>
                    <a:pt x="17393" y="7236"/>
                  </a:cubicBezTo>
                  <a:lnTo>
                    <a:pt x="17530" y="7236"/>
                  </a:lnTo>
                  <a:cubicBezTo>
                    <a:pt x="17553" y="7236"/>
                    <a:pt x="17576" y="7214"/>
                    <a:pt x="17576" y="7214"/>
                  </a:cubicBezTo>
                  <a:close/>
                  <a:moveTo>
                    <a:pt x="10614" y="5616"/>
                  </a:moveTo>
                  <a:cubicBezTo>
                    <a:pt x="10660" y="5616"/>
                    <a:pt x="10705" y="5639"/>
                    <a:pt x="10751" y="5639"/>
                  </a:cubicBezTo>
                  <a:cubicBezTo>
                    <a:pt x="10774" y="5639"/>
                    <a:pt x="10819" y="5639"/>
                    <a:pt x="10865" y="5661"/>
                  </a:cubicBezTo>
                  <a:cubicBezTo>
                    <a:pt x="10934" y="5684"/>
                    <a:pt x="11002" y="5684"/>
                    <a:pt x="11070" y="5707"/>
                  </a:cubicBezTo>
                  <a:lnTo>
                    <a:pt x="11139" y="5707"/>
                  </a:lnTo>
                  <a:cubicBezTo>
                    <a:pt x="11207" y="5707"/>
                    <a:pt x="11253" y="5707"/>
                    <a:pt x="11299" y="5730"/>
                  </a:cubicBezTo>
                  <a:cubicBezTo>
                    <a:pt x="11390" y="5753"/>
                    <a:pt x="11458" y="5776"/>
                    <a:pt x="11550" y="5798"/>
                  </a:cubicBezTo>
                  <a:lnTo>
                    <a:pt x="11573" y="5821"/>
                  </a:lnTo>
                  <a:cubicBezTo>
                    <a:pt x="11664" y="5844"/>
                    <a:pt x="11732" y="5890"/>
                    <a:pt x="11824" y="5913"/>
                  </a:cubicBezTo>
                  <a:lnTo>
                    <a:pt x="11961" y="5981"/>
                  </a:lnTo>
                  <a:lnTo>
                    <a:pt x="12029" y="6004"/>
                  </a:lnTo>
                  <a:cubicBezTo>
                    <a:pt x="12052" y="5981"/>
                    <a:pt x="12098" y="5958"/>
                    <a:pt x="12143" y="5958"/>
                  </a:cubicBezTo>
                  <a:lnTo>
                    <a:pt x="12166" y="5958"/>
                  </a:lnTo>
                  <a:cubicBezTo>
                    <a:pt x="12212" y="5958"/>
                    <a:pt x="12280" y="6004"/>
                    <a:pt x="12303" y="6027"/>
                  </a:cubicBezTo>
                  <a:cubicBezTo>
                    <a:pt x="12349" y="6049"/>
                    <a:pt x="12394" y="6049"/>
                    <a:pt x="12417" y="6072"/>
                  </a:cubicBezTo>
                  <a:cubicBezTo>
                    <a:pt x="12440" y="6095"/>
                    <a:pt x="12463" y="6095"/>
                    <a:pt x="12463" y="6118"/>
                  </a:cubicBezTo>
                  <a:cubicBezTo>
                    <a:pt x="12508" y="6118"/>
                    <a:pt x="12554" y="6141"/>
                    <a:pt x="12577" y="6186"/>
                  </a:cubicBezTo>
                  <a:cubicBezTo>
                    <a:pt x="12623" y="6232"/>
                    <a:pt x="12645" y="6255"/>
                    <a:pt x="12668" y="6301"/>
                  </a:cubicBezTo>
                  <a:cubicBezTo>
                    <a:pt x="12714" y="6392"/>
                    <a:pt x="12714" y="6483"/>
                    <a:pt x="12714" y="6552"/>
                  </a:cubicBezTo>
                  <a:cubicBezTo>
                    <a:pt x="12714" y="6666"/>
                    <a:pt x="12714" y="6757"/>
                    <a:pt x="12691" y="6848"/>
                  </a:cubicBezTo>
                  <a:cubicBezTo>
                    <a:pt x="12691" y="6962"/>
                    <a:pt x="12691" y="7077"/>
                    <a:pt x="12668" y="7168"/>
                  </a:cubicBezTo>
                  <a:cubicBezTo>
                    <a:pt x="12668" y="7328"/>
                    <a:pt x="12645" y="7487"/>
                    <a:pt x="12623" y="7670"/>
                  </a:cubicBezTo>
                  <a:cubicBezTo>
                    <a:pt x="12600" y="7830"/>
                    <a:pt x="12577" y="7990"/>
                    <a:pt x="12554" y="8172"/>
                  </a:cubicBezTo>
                  <a:cubicBezTo>
                    <a:pt x="12508" y="8309"/>
                    <a:pt x="12486" y="8446"/>
                    <a:pt x="12486" y="8583"/>
                  </a:cubicBezTo>
                  <a:lnTo>
                    <a:pt x="12463" y="8720"/>
                  </a:lnTo>
                  <a:lnTo>
                    <a:pt x="12417" y="8903"/>
                  </a:lnTo>
                  <a:cubicBezTo>
                    <a:pt x="12394" y="9017"/>
                    <a:pt x="12394" y="9131"/>
                    <a:pt x="12371" y="9245"/>
                  </a:cubicBezTo>
                  <a:cubicBezTo>
                    <a:pt x="12349" y="9336"/>
                    <a:pt x="12349" y="9405"/>
                    <a:pt x="12349" y="9473"/>
                  </a:cubicBezTo>
                  <a:cubicBezTo>
                    <a:pt x="12326" y="9565"/>
                    <a:pt x="12303" y="9679"/>
                    <a:pt x="12303" y="9770"/>
                  </a:cubicBezTo>
                  <a:cubicBezTo>
                    <a:pt x="12280" y="9838"/>
                    <a:pt x="12280" y="9884"/>
                    <a:pt x="12280" y="9953"/>
                  </a:cubicBezTo>
                  <a:lnTo>
                    <a:pt x="12257" y="10044"/>
                  </a:lnTo>
                  <a:cubicBezTo>
                    <a:pt x="12257" y="10112"/>
                    <a:pt x="12235" y="10181"/>
                    <a:pt x="12235" y="10249"/>
                  </a:cubicBezTo>
                  <a:lnTo>
                    <a:pt x="12235" y="10295"/>
                  </a:lnTo>
                  <a:lnTo>
                    <a:pt x="12212" y="10409"/>
                  </a:lnTo>
                  <a:cubicBezTo>
                    <a:pt x="12212" y="10455"/>
                    <a:pt x="12212" y="10500"/>
                    <a:pt x="12189" y="10569"/>
                  </a:cubicBezTo>
                  <a:lnTo>
                    <a:pt x="12189" y="10637"/>
                  </a:lnTo>
                  <a:cubicBezTo>
                    <a:pt x="12189" y="10706"/>
                    <a:pt x="12189" y="10774"/>
                    <a:pt x="12166" y="10843"/>
                  </a:cubicBezTo>
                  <a:lnTo>
                    <a:pt x="12166" y="10911"/>
                  </a:lnTo>
                  <a:cubicBezTo>
                    <a:pt x="12166" y="10980"/>
                    <a:pt x="12143" y="11048"/>
                    <a:pt x="12143" y="11117"/>
                  </a:cubicBezTo>
                  <a:cubicBezTo>
                    <a:pt x="12143" y="11185"/>
                    <a:pt x="12120" y="11231"/>
                    <a:pt x="12120" y="11276"/>
                  </a:cubicBezTo>
                  <a:lnTo>
                    <a:pt x="12098" y="11368"/>
                  </a:lnTo>
                  <a:lnTo>
                    <a:pt x="12075" y="11482"/>
                  </a:lnTo>
                  <a:cubicBezTo>
                    <a:pt x="12075" y="11528"/>
                    <a:pt x="12075" y="11596"/>
                    <a:pt x="12052" y="11642"/>
                  </a:cubicBezTo>
                  <a:cubicBezTo>
                    <a:pt x="12052" y="11733"/>
                    <a:pt x="12029" y="11824"/>
                    <a:pt x="12029" y="11938"/>
                  </a:cubicBezTo>
                  <a:lnTo>
                    <a:pt x="12006" y="11961"/>
                  </a:lnTo>
                  <a:cubicBezTo>
                    <a:pt x="12006" y="12007"/>
                    <a:pt x="12006" y="12075"/>
                    <a:pt x="11983" y="12121"/>
                  </a:cubicBezTo>
                  <a:cubicBezTo>
                    <a:pt x="12029" y="12167"/>
                    <a:pt x="12052" y="12235"/>
                    <a:pt x="12052" y="12304"/>
                  </a:cubicBezTo>
                  <a:lnTo>
                    <a:pt x="12029" y="12441"/>
                  </a:lnTo>
                  <a:cubicBezTo>
                    <a:pt x="12029" y="12532"/>
                    <a:pt x="12006" y="12623"/>
                    <a:pt x="11983" y="12714"/>
                  </a:cubicBezTo>
                  <a:cubicBezTo>
                    <a:pt x="11961" y="12806"/>
                    <a:pt x="11938" y="12920"/>
                    <a:pt x="11938" y="13011"/>
                  </a:cubicBezTo>
                  <a:cubicBezTo>
                    <a:pt x="11915" y="13102"/>
                    <a:pt x="11892" y="13217"/>
                    <a:pt x="11892" y="13308"/>
                  </a:cubicBezTo>
                  <a:cubicBezTo>
                    <a:pt x="11892" y="13399"/>
                    <a:pt x="11869" y="13468"/>
                    <a:pt x="11869" y="13536"/>
                  </a:cubicBezTo>
                  <a:lnTo>
                    <a:pt x="11869" y="13605"/>
                  </a:lnTo>
                  <a:cubicBezTo>
                    <a:pt x="11869" y="13673"/>
                    <a:pt x="11869" y="13719"/>
                    <a:pt x="11869" y="13787"/>
                  </a:cubicBezTo>
                  <a:cubicBezTo>
                    <a:pt x="11847" y="13833"/>
                    <a:pt x="11847" y="13879"/>
                    <a:pt x="11847" y="13924"/>
                  </a:cubicBezTo>
                  <a:cubicBezTo>
                    <a:pt x="11847" y="13993"/>
                    <a:pt x="11847" y="14061"/>
                    <a:pt x="11824" y="14130"/>
                  </a:cubicBezTo>
                  <a:cubicBezTo>
                    <a:pt x="11801" y="14198"/>
                    <a:pt x="11755" y="14244"/>
                    <a:pt x="11687" y="14267"/>
                  </a:cubicBezTo>
                  <a:lnTo>
                    <a:pt x="11892" y="14426"/>
                  </a:lnTo>
                  <a:cubicBezTo>
                    <a:pt x="12212" y="14677"/>
                    <a:pt x="12486" y="14883"/>
                    <a:pt x="12737" y="15065"/>
                  </a:cubicBezTo>
                  <a:cubicBezTo>
                    <a:pt x="12919" y="15202"/>
                    <a:pt x="13079" y="15317"/>
                    <a:pt x="13239" y="15431"/>
                  </a:cubicBezTo>
                  <a:cubicBezTo>
                    <a:pt x="13239" y="15385"/>
                    <a:pt x="13262" y="15339"/>
                    <a:pt x="13307" y="15294"/>
                  </a:cubicBezTo>
                  <a:cubicBezTo>
                    <a:pt x="13307" y="15271"/>
                    <a:pt x="13330" y="15271"/>
                    <a:pt x="13353" y="15271"/>
                  </a:cubicBezTo>
                  <a:cubicBezTo>
                    <a:pt x="13376" y="15225"/>
                    <a:pt x="13399" y="15180"/>
                    <a:pt x="13421" y="15134"/>
                  </a:cubicBezTo>
                  <a:lnTo>
                    <a:pt x="13444" y="15111"/>
                  </a:lnTo>
                  <a:cubicBezTo>
                    <a:pt x="13490" y="15020"/>
                    <a:pt x="13558" y="14951"/>
                    <a:pt x="13604" y="14860"/>
                  </a:cubicBezTo>
                  <a:lnTo>
                    <a:pt x="13627" y="14837"/>
                  </a:lnTo>
                  <a:cubicBezTo>
                    <a:pt x="13673" y="14792"/>
                    <a:pt x="13695" y="14723"/>
                    <a:pt x="13741" y="14677"/>
                  </a:cubicBezTo>
                  <a:lnTo>
                    <a:pt x="13809" y="14586"/>
                  </a:lnTo>
                  <a:cubicBezTo>
                    <a:pt x="13832" y="14540"/>
                    <a:pt x="13855" y="14495"/>
                    <a:pt x="13878" y="14472"/>
                  </a:cubicBezTo>
                  <a:cubicBezTo>
                    <a:pt x="13901" y="14404"/>
                    <a:pt x="13946" y="14358"/>
                    <a:pt x="13969" y="14312"/>
                  </a:cubicBezTo>
                  <a:lnTo>
                    <a:pt x="14038" y="14221"/>
                  </a:lnTo>
                  <a:cubicBezTo>
                    <a:pt x="14061" y="14175"/>
                    <a:pt x="14083" y="14130"/>
                    <a:pt x="14129" y="14084"/>
                  </a:cubicBezTo>
                  <a:cubicBezTo>
                    <a:pt x="14175" y="14015"/>
                    <a:pt x="14220" y="13947"/>
                    <a:pt x="14266" y="13856"/>
                  </a:cubicBezTo>
                  <a:lnTo>
                    <a:pt x="14289" y="13833"/>
                  </a:lnTo>
                  <a:cubicBezTo>
                    <a:pt x="14334" y="13764"/>
                    <a:pt x="14380" y="13673"/>
                    <a:pt x="14426" y="13605"/>
                  </a:cubicBezTo>
                  <a:cubicBezTo>
                    <a:pt x="14471" y="13559"/>
                    <a:pt x="14494" y="13513"/>
                    <a:pt x="14540" y="13491"/>
                  </a:cubicBezTo>
                  <a:lnTo>
                    <a:pt x="14586" y="13399"/>
                  </a:lnTo>
                  <a:lnTo>
                    <a:pt x="14631" y="13376"/>
                  </a:lnTo>
                  <a:cubicBezTo>
                    <a:pt x="14654" y="13308"/>
                    <a:pt x="14700" y="13262"/>
                    <a:pt x="14768" y="13217"/>
                  </a:cubicBezTo>
                  <a:cubicBezTo>
                    <a:pt x="14814" y="13171"/>
                    <a:pt x="14859" y="13148"/>
                    <a:pt x="14905" y="13125"/>
                  </a:cubicBezTo>
                  <a:cubicBezTo>
                    <a:pt x="14951" y="13102"/>
                    <a:pt x="14974" y="13080"/>
                    <a:pt x="15019" y="13057"/>
                  </a:cubicBezTo>
                  <a:cubicBezTo>
                    <a:pt x="15042" y="13034"/>
                    <a:pt x="15088" y="13011"/>
                    <a:pt x="15156" y="12966"/>
                  </a:cubicBezTo>
                  <a:cubicBezTo>
                    <a:pt x="15202" y="12943"/>
                    <a:pt x="15225" y="12897"/>
                    <a:pt x="15270" y="12874"/>
                  </a:cubicBezTo>
                  <a:cubicBezTo>
                    <a:pt x="15293" y="12851"/>
                    <a:pt x="15316" y="12829"/>
                    <a:pt x="15362" y="12806"/>
                  </a:cubicBezTo>
                  <a:cubicBezTo>
                    <a:pt x="15453" y="12737"/>
                    <a:pt x="15521" y="12692"/>
                    <a:pt x="15613" y="12646"/>
                  </a:cubicBezTo>
                  <a:cubicBezTo>
                    <a:pt x="15704" y="12577"/>
                    <a:pt x="15795" y="12555"/>
                    <a:pt x="15887" y="12509"/>
                  </a:cubicBezTo>
                  <a:cubicBezTo>
                    <a:pt x="15955" y="12486"/>
                    <a:pt x="16001" y="12463"/>
                    <a:pt x="16069" y="12441"/>
                  </a:cubicBezTo>
                  <a:cubicBezTo>
                    <a:pt x="16115" y="12441"/>
                    <a:pt x="16160" y="12441"/>
                    <a:pt x="16229" y="12418"/>
                  </a:cubicBezTo>
                  <a:cubicBezTo>
                    <a:pt x="16275" y="12418"/>
                    <a:pt x="16297" y="12463"/>
                    <a:pt x="16320" y="12486"/>
                  </a:cubicBezTo>
                  <a:cubicBezTo>
                    <a:pt x="16366" y="12509"/>
                    <a:pt x="16412" y="12532"/>
                    <a:pt x="16434" y="12555"/>
                  </a:cubicBezTo>
                  <a:cubicBezTo>
                    <a:pt x="16457" y="12577"/>
                    <a:pt x="16457" y="12600"/>
                    <a:pt x="16480" y="12646"/>
                  </a:cubicBezTo>
                  <a:cubicBezTo>
                    <a:pt x="16480" y="12669"/>
                    <a:pt x="16480" y="12669"/>
                    <a:pt x="16480" y="12692"/>
                  </a:cubicBezTo>
                  <a:cubicBezTo>
                    <a:pt x="16480" y="12714"/>
                    <a:pt x="16480" y="12737"/>
                    <a:pt x="16480" y="12760"/>
                  </a:cubicBezTo>
                  <a:cubicBezTo>
                    <a:pt x="16480" y="12806"/>
                    <a:pt x="16480" y="12851"/>
                    <a:pt x="16480" y="12897"/>
                  </a:cubicBezTo>
                  <a:cubicBezTo>
                    <a:pt x="16457" y="12988"/>
                    <a:pt x="16434" y="13057"/>
                    <a:pt x="16412" y="13125"/>
                  </a:cubicBezTo>
                  <a:cubicBezTo>
                    <a:pt x="16389" y="13217"/>
                    <a:pt x="16366" y="13285"/>
                    <a:pt x="16343" y="13376"/>
                  </a:cubicBezTo>
                  <a:lnTo>
                    <a:pt x="16297" y="13468"/>
                  </a:lnTo>
                  <a:cubicBezTo>
                    <a:pt x="16275" y="13536"/>
                    <a:pt x="16252" y="13582"/>
                    <a:pt x="16229" y="13627"/>
                  </a:cubicBezTo>
                  <a:cubicBezTo>
                    <a:pt x="16206" y="13696"/>
                    <a:pt x="16183" y="13787"/>
                    <a:pt x="16183" y="13856"/>
                  </a:cubicBezTo>
                  <a:cubicBezTo>
                    <a:pt x="16160" y="13924"/>
                    <a:pt x="16138" y="13970"/>
                    <a:pt x="16115" y="14038"/>
                  </a:cubicBezTo>
                  <a:cubicBezTo>
                    <a:pt x="16092" y="14084"/>
                    <a:pt x="16092" y="14152"/>
                    <a:pt x="16069" y="14198"/>
                  </a:cubicBezTo>
                  <a:cubicBezTo>
                    <a:pt x="16046" y="14289"/>
                    <a:pt x="16001" y="14381"/>
                    <a:pt x="15978" y="14449"/>
                  </a:cubicBezTo>
                  <a:cubicBezTo>
                    <a:pt x="15932" y="14518"/>
                    <a:pt x="15887" y="14609"/>
                    <a:pt x="15818" y="14677"/>
                  </a:cubicBezTo>
                  <a:lnTo>
                    <a:pt x="15795" y="14723"/>
                  </a:lnTo>
                  <a:cubicBezTo>
                    <a:pt x="15750" y="14792"/>
                    <a:pt x="15727" y="14860"/>
                    <a:pt x="15681" y="14906"/>
                  </a:cubicBezTo>
                  <a:lnTo>
                    <a:pt x="15613" y="15043"/>
                  </a:lnTo>
                  <a:cubicBezTo>
                    <a:pt x="15521" y="15157"/>
                    <a:pt x="15453" y="15271"/>
                    <a:pt x="15362" y="15385"/>
                  </a:cubicBezTo>
                  <a:cubicBezTo>
                    <a:pt x="15316" y="15453"/>
                    <a:pt x="15270" y="15545"/>
                    <a:pt x="15202" y="15613"/>
                  </a:cubicBezTo>
                  <a:lnTo>
                    <a:pt x="15156" y="15705"/>
                  </a:lnTo>
                  <a:cubicBezTo>
                    <a:pt x="15133" y="15750"/>
                    <a:pt x="15111" y="15796"/>
                    <a:pt x="15065" y="15842"/>
                  </a:cubicBezTo>
                  <a:cubicBezTo>
                    <a:pt x="15042" y="15887"/>
                    <a:pt x="15019" y="15933"/>
                    <a:pt x="14996" y="15978"/>
                  </a:cubicBezTo>
                  <a:lnTo>
                    <a:pt x="14928" y="16070"/>
                  </a:lnTo>
                  <a:lnTo>
                    <a:pt x="14905" y="16115"/>
                  </a:lnTo>
                  <a:cubicBezTo>
                    <a:pt x="14882" y="16138"/>
                    <a:pt x="14859" y="16161"/>
                    <a:pt x="14837" y="16184"/>
                  </a:cubicBezTo>
                  <a:lnTo>
                    <a:pt x="14837" y="16207"/>
                  </a:lnTo>
                  <a:cubicBezTo>
                    <a:pt x="14814" y="16230"/>
                    <a:pt x="14791" y="16252"/>
                    <a:pt x="14745" y="16275"/>
                  </a:cubicBezTo>
                  <a:cubicBezTo>
                    <a:pt x="14745" y="16298"/>
                    <a:pt x="14745" y="16298"/>
                    <a:pt x="14745" y="16321"/>
                  </a:cubicBezTo>
                  <a:cubicBezTo>
                    <a:pt x="14768" y="16298"/>
                    <a:pt x="14791" y="16275"/>
                    <a:pt x="14837" y="16275"/>
                  </a:cubicBezTo>
                  <a:cubicBezTo>
                    <a:pt x="14859" y="16275"/>
                    <a:pt x="14882" y="16298"/>
                    <a:pt x="14905" y="16298"/>
                  </a:cubicBezTo>
                  <a:cubicBezTo>
                    <a:pt x="14928" y="16275"/>
                    <a:pt x="14951" y="16230"/>
                    <a:pt x="14996" y="16207"/>
                  </a:cubicBezTo>
                  <a:cubicBezTo>
                    <a:pt x="15042" y="16184"/>
                    <a:pt x="15088" y="16161"/>
                    <a:pt x="15133" y="16138"/>
                  </a:cubicBezTo>
                  <a:cubicBezTo>
                    <a:pt x="15202" y="16115"/>
                    <a:pt x="15293" y="16093"/>
                    <a:pt x="15362" y="16047"/>
                  </a:cubicBezTo>
                  <a:cubicBezTo>
                    <a:pt x="15407" y="16024"/>
                    <a:pt x="15453" y="16001"/>
                    <a:pt x="15521" y="15978"/>
                  </a:cubicBezTo>
                  <a:lnTo>
                    <a:pt x="15613" y="15933"/>
                  </a:lnTo>
                  <a:cubicBezTo>
                    <a:pt x="15704" y="15887"/>
                    <a:pt x="15795" y="15842"/>
                    <a:pt x="15864" y="15796"/>
                  </a:cubicBezTo>
                  <a:cubicBezTo>
                    <a:pt x="15909" y="15773"/>
                    <a:pt x="15955" y="15750"/>
                    <a:pt x="16024" y="15727"/>
                  </a:cubicBezTo>
                  <a:cubicBezTo>
                    <a:pt x="16115" y="15659"/>
                    <a:pt x="16206" y="15613"/>
                    <a:pt x="16320" y="15545"/>
                  </a:cubicBezTo>
                  <a:lnTo>
                    <a:pt x="16412" y="15499"/>
                  </a:lnTo>
                  <a:cubicBezTo>
                    <a:pt x="16526" y="15453"/>
                    <a:pt x="16640" y="15385"/>
                    <a:pt x="16754" y="15339"/>
                  </a:cubicBezTo>
                  <a:cubicBezTo>
                    <a:pt x="16868" y="15271"/>
                    <a:pt x="17005" y="15202"/>
                    <a:pt x="17119" y="15157"/>
                  </a:cubicBezTo>
                  <a:cubicBezTo>
                    <a:pt x="17165" y="15134"/>
                    <a:pt x="17210" y="15111"/>
                    <a:pt x="17279" y="15088"/>
                  </a:cubicBezTo>
                  <a:lnTo>
                    <a:pt x="17416" y="15088"/>
                  </a:lnTo>
                  <a:cubicBezTo>
                    <a:pt x="17439" y="15111"/>
                    <a:pt x="17439" y="15111"/>
                    <a:pt x="17462" y="15111"/>
                  </a:cubicBezTo>
                  <a:cubicBezTo>
                    <a:pt x="17507" y="15088"/>
                    <a:pt x="17576" y="15088"/>
                    <a:pt x="17621" y="15088"/>
                  </a:cubicBezTo>
                  <a:cubicBezTo>
                    <a:pt x="17713" y="15065"/>
                    <a:pt x="17781" y="15043"/>
                    <a:pt x="17850" y="15043"/>
                  </a:cubicBezTo>
                  <a:cubicBezTo>
                    <a:pt x="17941" y="15020"/>
                    <a:pt x="18032" y="14997"/>
                    <a:pt x="18101" y="14997"/>
                  </a:cubicBezTo>
                  <a:cubicBezTo>
                    <a:pt x="18192" y="14974"/>
                    <a:pt x="18306" y="14974"/>
                    <a:pt x="18420" y="14974"/>
                  </a:cubicBezTo>
                  <a:lnTo>
                    <a:pt x="18671" y="14974"/>
                  </a:lnTo>
                  <a:cubicBezTo>
                    <a:pt x="18717" y="14997"/>
                    <a:pt x="18785" y="14997"/>
                    <a:pt x="18854" y="15020"/>
                  </a:cubicBezTo>
                  <a:cubicBezTo>
                    <a:pt x="18968" y="15065"/>
                    <a:pt x="19059" y="15134"/>
                    <a:pt x="19105" y="15248"/>
                  </a:cubicBezTo>
                  <a:cubicBezTo>
                    <a:pt x="19151" y="15317"/>
                    <a:pt x="19128" y="15431"/>
                    <a:pt x="19082" y="15522"/>
                  </a:cubicBezTo>
                  <a:lnTo>
                    <a:pt x="19082" y="15545"/>
                  </a:lnTo>
                  <a:cubicBezTo>
                    <a:pt x="19082" y="15568"/>
                    <a:pt x="19059" y="15590"/>
                    <a:pt x="19036" y="15613"/>
                  </a:cubicBezTo>
                  <a:cubicBezTo>
                    <a:pt x="19036" y="15636"/>
                    <a:pt x="19014" y="15659"/>
                    <a:pt x="18991" y="15682"/>
                  </a:cubicBezTo>
                  <a:cubicBezTo>
                    <a:pt x="18945" y="15705"/>
                    <a:pt x="18922" y="15727"/>
                    <a:pt x="18877" y="15773"/>
                  </a:cubicBezTo>
                  <a:cubicBezTo>
                    <a:pt x="18831" y="15796"/>
                    <a:pt x="18808" y="15819"/>
                    <a:pt x="18763" y="15842"/>
                  </a:cubicBezTo>
                  <a:lnTo>
                    <a:pt x="18740" y="15887"/>
                  </a:lnTo>
                  <a:cubicBezTo>
                    <a:pt x="18717" y="15910"/>
                    <a:pt x="18671" y="15956"/>
                    <a:pt x="18648" y="16001"/>
                  </a:cubicBezTo>
                  <a:cubicBezTo>
                    <a:pt x="18603" y="16024"/>
                    <a:pt x="18534" y="16070"/>
                    <a:pt x="18489" y="16115"/>
                  </a:cubicBezTo>
                  <a:cubicBezTo>
                    <a:pt x="18443" y="16138"/>
                    <a:pt x="18420" y="16161"/>
                    <a:pt x="18375" y="16161"/>
                  </a:cubicBezTo>
                  <a:cubicBezTo>
                    <a:pt x="18352" y="16207"/>
                    <a:pt x="18329" y="16230"/>
                    <a:pt x="18306" y="16275"/>
                  </a:cubicBezTo>
                  <a:lnTo>
                    <a:pt x="18283" y="16298"/>
                  </a:lnTo>
                  <a:cubicBezTo>
                    <a:pt x="18260" y="16344"/>
                    <a:pt x="18238" y="16389"/>
                    <a:pt x="18192" y="16435"/>
                  </a:cubicBezTo>
                  <a:cubicBezTo>
                    <a:pt x="18146" y="16503"/>
                    <a:pt x="18123" y="16549"/>
                    <a:pt x="18055" y="16595"/>
                  </a:cubicBezTo>
                  <a:cubicBezTo>
                    <a:pt x="18009" y="16640"/>
                    <a:pt x="17918" y="16686"/>
                    <a:pt x="17827" y="16732"/>
                  </a:cubicBezTo>
                  <a:cubicBezTo>
                    <a:pt x="17804" y="16732"/>
                    <a:pt x="17781" y="16755"/>
                    <a:pt x="17758" y="16755"/>
                  </a:cubicBezTo>
                  <a:cubicBezTo>
                    <a:pt x="17713" y="16777"/>
                    <a:pt x="17690" y="16800"/>
                    <a:pt x="17644" y="16800"/>
                  </a:cubicBezTo>
                  <a:cubicBezTo>
                    <a:pt x="17598" y="16823"/>
                    <a:pt x="17553" y="16846"/>
                    <a:pt x="17507" y="16869"/>
                  </a:cubicBezTo>
                  <a:cubicBezTo>
                    <a:pt x="17462" y="16891"/>
                    <a:pt x="17416" y="16914"/>
                    <a:pt x="17370" y="16937"/>
                  </a:cubicBezTo>
                  <a:cubicBezTo>
                    <a:pt x="17325" y="16960"/>
                    <a:pt x="17279" y="16983"/>
                    <a:pt x="17233" y="17006"/>
                  </a:cubicBezTo>
                  <a:lnTo>
                    <a:pt x="17142" y="17051"/>
                  </a:lnTo>
                  <a:cubicBezTo>
                    <a:pt x="17096" y="17074"/>
                    <a:pt x="17028" y="17120"/>
                    <a:pt x="16982" y="17143"/>
                  </a:cubicBezTo>
                  <a:lnTo>
                    <a:pt x="16959" y="17165"/>
                  </a:lnTo>
                  <a:lnTo>
                    <a:pt x="16914" y="17188"/>
                  </a:lnTo>
                  <a:cubicBezTo>
                    <a:pt x="16868" y="17211"/>
                    <a:pt x="16822" y="17257"/>
                    <a:pt x="16777" y="17279"/>
                  </a:cubicBezTo>
                  <a:lnTo>
                    <a:pt x="16708" y="17302"/>
                  </a:lnTo>
                  <a:cubicBezTo>
                    <a:pt x="16663" y="17325"/>
                    <a:pt x="16617" y="17348"/>
                    <a:pt x="16571" y="17371"/>
                  </a:cubicBezTo>
                  <a:lnTo>
                    <a:pt x="16526" y="17394"/>
                  </a:lnTo>
                  <a:lnTo>
                    <a:pt x="16457" y="17439"/>
                  </a:lnTo>
                  <a:cubicBezTo>
                    <a:pt x="16434" y="17462"/>
                    <a:pt x="16412" y="17462"/>
                    <a:pt x="16366" y="17485"/>
                  </a:cubicBezTo>
                  <a:lnTo>
                    <a:pt x="16389" y="17485"/>
                  </a:lnTo>
                  <a:cubicBezTo>
                    <a:pt x="16457" y="17531"/>
                    <a:pt x="16526" y="17553"/>
                    <a:pt x="16594" y="17599"/>
                  </a:cubicBezTo>
                  <a:cubicBezTo>
                    <a:pt x="16663" y="17668"/>
                    <a:pt x="16731" y="17713"/>
                    <a:pt x="16800" y="17759"/>
                  </a:cubicBezTo>
                  <a:cubicBezTo>
                    <a:pt x="16891" y="17804"/>
                    <a:pt x="16982" y="17873"/>
                    <a:pt x="17074" y="17919"/>
                  </a:cubicBezTo>
                  <a:cubicBezTo>
                    <a:pt x="17142" y="17964"/>
                    <a:pt x="17210" y="18010"/>
                    <a:pt x="17279" y="18056"/>
                  </a:cubicBezTo>
                  <a:cubicBezTo>
                    <a:pt x="17347" y="18101"/>
                    <a:pt x="17439" y="18147"/>
                    <a:pt x="17507" y="18193"/>
                  </a:cubicBezTo>
                  <a:cubicBezTo>
                    <a:pt x="17598" y="18238"/>
                    <a:pt x="17667" y="18284"/>
                    <a:pt x="17735" y="18329"/>
                  </a:cubicBezTo>
                  <a:cubicBezTo>
                    <a:pt x="17850" y="18375"/>
                    <a:pt x="17941" y="18444"/>
                    <a:pt x="18032" y="18512"/>
                  </a:cubicBezTo>
                  <a:lnTo>
                    <a:pt x="18192" y="18626"/>
                  </a:lnTo>
                  <a:cubicBezTo>
                    <a:pt x="18283" y="18672"/>
                    <a:pt x="18397" y="18740"/>
                    <a:pt x="18489" y="18809"/>
                  </a:cubicBezTo>
                  <a:lnTo>
                    <a:pt x="18603" y="18854"/>
                  </a:lnTo>
                  <a:cubicBezTo>
                    <a:pt x="18671" y="18900"/>
                    <a:pt x="18740" y="18946"/>
                    <a:pt x="18808" y="18991"/>
                  </a:cubicBezTo>
                  <a:cubicBezTo>
                    <a:pt x="18854" y="18991"/>
                    <a:pt x="18900" y="19014"/>
                    <a:pt x="18922" y="19037"/>
                  </a:cubicBezTo>
                  <a:cubicBezTo>
                    <a:pt x="18968" y="19060"/>
                    <a:pt x="18991" y="19060"/>
                    <a:pt x="19014" y="19083"/>
                  </a:cubicBezTo>
                  <a:cubicBezTo>
                    <a:pt x="19082" y="19128"/>
                    <a:pt x="19173" y="19151"/>
                    <a:pt x="19219" y="19174"/>
                  </a:cubicBezTo>
                  <a:lnTo>
                    <a:pt x="19196" y="19174"/>
                  </a:lnTo>
                  <a:cubicBezTo>
                    <a:pt x="19288" y="19220"/>
                    <a:pt x="19379" y="19265"/>
                    <a:pt x="19470" y="19334"/>
                  </a:cubicBezTo>
                  <a:cubicBezTo>
                    <a:pt x="19584" y="19379"/>
                    <a:pt x="19653" y="19425"/>
                    <a:pt x="19721" y="19494"/>
                  </a:cubicBezTo>
                  <a:cubicBezTo>
                    <a:pt x="19744" y="19471"/>
                    <a:pt x="19767" y="19471"/>
                    <a:pt x="19790" y="19471"/>
                  </a:cubicBezTo>
                  <a:cubicBezTo>
                    <a:pt x="19835" y="19471"/>
                    <a:pt x="19858" y="19494"/>
                    <a:pt x="19881" y="19494"/>
                  </a:cubicBezTo>
                  <a:cubicBezTo>
                    <a:pt x="19972" y="19562"/>
                    <a:pt x="19995" y="19676"/>
                    <a:pt x="19949" y="19767"/>
                  </a:cubicBezTo>
                  <a:cubicBezTo>
                    <a:pt x="19927" y="19790"/>
                    <a:pt x="19904" y="19836"/>
                    <a:pt x="19881" y="19882"/>
                  </a:cubicBezTo>
                  <a:cubicBezTo>
                    <a:pt x="19858" y="19950"/>
                    <a:pt x="19835" y="20041"/>
                    <a:pt x="19790" y="20110"/>
                  </a:cubicBezTo>
                  <a:lnTo>
                    <a:pt x="19790" y="20155"/>
                  </a:lnTo>
                  <a:lnTo>
                    <a:pt x="19767" y="20247"/>
                  </a:lnTo>
                  <a:cubicBezTo>
                    <a:pt x="19744" y="20315"/>
                    <a:pt x="19721" y="20384"/>
                    <a:pt x="19698" y="20475"/>
                  </a:cubicBezTo>
                  <a:cubicBezTo>
                    <a:pt x="19653" y="20680"/>
                    <a:pt x="19561" y="20909"/>
                    <a:pt x="19470" y="21068"/>
                  </a:cubicBezTo>
                  <a:cubicBezTo>
                    <a:pt x="19402" y="21205"/>
                    <a:pt x="19333" y="21342"/>
                    <a:pt x="19265" y="21479"/>
                  </a:cubicBezTo>
                  <a:lnTo>
                    <a:pt x="19196" y="21593"/>
                  </a:lnTo>
                  <a:cubicBezTo>
                    <a:pt x="19151" y="21685"/>
                    <a:pt x="19082" y="21776"/>
                    <a:pt x="19036" y="21890"/>
                  </a:cubicBezTo>
                  <a:cubicBezTo>
                    <a:pt x="19014" y="21913"/>
                    <a:pt x="18991" y="21959"/>
                    <a:pt x="18991" y="21981"/>
                  </a:cubicBezTo>
                  <a:cubicBezTo>
                    <a:pt x="18968" y="22027"/>
                    <a:pt x="18945" y="22050"/>
                    <a:pt x="18922" y="22096"/>
                  </a:cubicBezTo>
                  <a:lnTo>
                    <a:pt x="18900" y="22141"/>
                  </a:lnTo>
                  <a:lnTo>
                    <a:pt x="18831" y="22278"/>
                  </a:lnTo>
                  <a:cubicBezTo>
                    <a:pt x="18763" y="22392"/>
                    <a:pt x="18694" y="22506"/>
                    <a:pt x="18603" y="22666"/>
                  </a:cubicBezTo>
                  <a:cubicBezTo>
                    <a:pt x="18534" y="22803"/>
                    <a:pt x="18443" y="22940"/>
                    <a:pt x="18352" y="23077"/>
                  </a:cubicBezTo>
                  <a:lnTo>
                    <a:pt x="18283" y="23168"/>
                  </a:lnTo>
                  <a:lnTo>
                    <a:pt x="18215" y="23283"/>
                  </a:lnTo>
                  <a:cubicBezTo>
                    <a:pt x="18146" y="23397"/>
                    <a:pt x="18055" y="23511"/>
                    <a:pt x="17987" y="23625"/>
                  </a:cubicBezTo>
                  <a:cubicBezTo>
                    <a:pt x="17964" y="23693"/>
                    <a:pt x="17918" y="23762"/>
                    <a:pt x="17895" y="23808"/>
                  </a:cubicBezTo>
                  <a:cubicBezTo>
                    <a:pt x="17827" y="23899"/>
                    <a:pt x="17781" y="23990"/>
                    <a:pt x="17735" y="24081"/>
                  </a:cubicBezTo>
                  <a:cubicBezTo>
                    <a:pt x="17713" y="24127"/>
                    <a:pt x="17667" y="24173"/>
                    <a:pt x="17644" y="24218"/>
                  </a:cubicBezTo>
                  <a:cubicBezTo>
                    <a:pt x="17621" y="24264"/>
                    <a:pt x="17598" y="24287"/>
                    <a:pt x="17576" y="24333"/>
                  </a:cubicBezTo>
                  <a:cubicBezTo>
                    <a:pt x="17530" y="24424"/>
                    <a:pt x="17484" y="24492"/>
                    <a:pt x="17439" y="24584"/>
                  </a:cubicBezTo>
                  <a:lnTo>
                    <a:pt x="16982" y="25246"/>
                  </a:lnTo>
                  <a:lnTo>
                    <a:pt x="16822" y="25497"/>
                  </a:lnTo>
                  <a:cubicBezTo>
                    <a:pt x="16777" y="25542"/>
                    <a:pt x="16754" y="25611"/>
                    <a:pt x="16708" y="25656"/>
                  </a:cubicBezTo>
                  <a:lnTo>
                    <a:pt x="16663" y="25725"/>
                  </a:lnTo>
                  <a:cubicBezTo>
                    <a:pt x="16640" y="25770"/>
                    <a:pt x="16594" y="25816"/>
                    <a:pt x="16571" y="25862"/>
                  </a:cubicBezTo>
                  <a:lnTo>
                    <a:pt x="16503" y="25953"/>
                  </a:lnTo>
                  <a:cubicBezTo>
                    <a:pt x="16480" y="25999"/>
                    <a:pt x="16434" y="26067"/>
                    <a:pt x="16412" y="26113"/>
                  </a:cubicBezTo>
                  <a:lnTo>
                    <a:pt x="16343" y="26204"/>
                  </a:lnTo>
                  <a:lnTo>
                    <a:pt x="16297" y="26273"/>
                  </a:lnTo>
                  <a:cubicBezTo>
                    <a:pt x="16252" y="26318"/>
                    <a:pt x="16229" y="26364"/>
                    <a:pt x="16183" y="26410"/>
                  </a:cubicBezTo>
                  <a:lnTo>
                    <a:pt x="16069" y="26569"/>
                  </a:lnTo>
                  <a:cubicBezTo>
                    <a:pt x="16001" y="26661"/>
                    <a:pt x="15932" y="26775"/>
                    <a:pt x="15864" y="26866"/>
                  </a:cubicBezTo>
                  <a:cubicBezTo>
                    <a:pt x="15795" y="26935"/>
                    <a:pt x="15750" y="27003"/>
                    <a:pt x="15704" y="27072"/>
                  </a:cubicBezTo>
                  <a:cubicBezTo>
                    <a:pt x="15636" y="27163"/>
                    <a:pt x="15567" y="27231"/>
                    <a:pt x="15521" y="27300"/>
                  </a:cubicBezTo>
                  <a:cubicBezTo>
                    <a:pt x="15453" y="27391"/>
                    <a:pt x="15384" y="27460"/>
                    <a:pt x="15339" y="27551"/>
                  </a:cubicBezTo>
                  <a:cubicBezTo>
                    <a:pt x="15179" y="27756"/>
                    <a:pt x="15019" y="27962"/>
                    <a:pt x="14837" y="28167"/>
                  </a:cubicBezTo>
                  <a:lnTo>
                    <a:pt x="14814" y="28190"/>
                  </a:lnTo>
                  <a:cubicBezTo>
                    <a:pt x="14768" y="28236"/>
                    <a:pt x="14723" y="28281"/>
                    <a:pt x="14700" y="28350"/>
                  </a:cubicBezTo>
                  <a:cubicBezTo>
                    <a:pt x="14677" y="28373"/>
                    <a:pt x="14654" y="28395"/>
                    <a:pt x="14608" y="28441"/>
                  </a:cubicBezTo>
                  <a:cubicBezTo>
                    <a:pt x="14586" y="28464"/>
                    <a:pt x="14563" y="28487"/>
                    <a:pt x="14563" y="28510"/>
                  </a:cubicBezTo>
                  <a:cubicBezTo>
                    <a:pt x="14563" y="28532"/>
                    <a:pt x="14540" y="28532"/>
                    <a:pt x="14540" y="28555"/>
                  </a:cubicBezTo>
                  <a:cubicBezTo>
                    <a:pt x="14540" y="28601"/>
                    <a:pt x="14517" y="28624"/>
                    <a:pt x="14494" y="28646"/>
                  </a:cubicBezTo>
                  <a:cubicBezTo>
                    <a:pt x="14471" y="28692"/>
                    <a:pt x="14403" y="28715"/>
                    <a:pt x="14357" y="28715"/>
                  </a:cubicBezTo>
                  <a:lnTo>
                    <a:pt x="14312" y="28715"/>
                  </a:lnTo>
                  <a:cubicBezTo>
                    <a:pt x="14289" y="28692"/>
                    <a:pt x="14243" y="28692"/>
                    <a:pt x="14220" y="28669"/>
                  </a:cubicBezTo>
                  <a:lnTo>
                    <a:pt x="14175" y="28646"/>
                  </a:lnTo>
                  <a:cubicBezTo>
                    <a:pt x="14129" y="28624"/>
                    <a:pt x="14106" y="28601"/>
                    <a:pt x="14061" y="28601"/>
                  </a:cubicBezTo>
                  <a:cubicBezTo>
                    <a:pt x="14015" y="28578"/>
                    <a:pt x="13969" y="28555"/>
                    <a:pt x="13924" y="28532"/>
                  </a:cubicBezTo>
                  <a:lnTo>
                    <a:pt x="13832" y="28487"/>
                  </a:lnTo>
                  <a:lnTo>
                    <a:pt x="13809" y="28464"/>
                  </a:lnTo>
                  <a:cubicBezTo>
                    <a:pt x="13764" y="28441"/>
                    <a:pt x="13695" y="28418"/>
                    <a:pt x="13650" y="28395"/>
                  </a:cubicBezTo>
                  <a:cubicBezTo>
                    <a:pt x="13627" y="28373"/>
                    <a:pt x="13581" y="28373"/>
                    <a:pt x="13558" y="28350"/>
                  </a:cubicBezTo>
                  <a:cubicBezTo>
                    <a:pt x="13513" y="28327"/>
                    <a:pt x="13467" y="28304"/>
                    <a:pt x="13444" y="28281"/>
                  </a:cubicBezTo>
                  <a:lnTo>
                    <a:pt x="13262" y="28190"/>
                  </a:lnTo>
                  <a:cubicBezTo>
                    <a:pt x="13148" y="28144"/>
                    <a:pt x="13056" y="28099"/>
                    <a:pt x="12942" y="28030"/>
                  </a:cubicBezTo>
                  <a:cubicBezTo>
                    <a:pt x="12874" y="27985"/>
                    <a:pt x="12805" y="27962"/>
                    <a:pt x="12714" y="27916"/>
                  </a:cubicBezTo>
                  <a:cubicBezTo>
                    <a:pt x="12645" y="27870"/>
                    <a:pt x="12577" y="27825"/>
                    <a:pt x="12486" y="27779"/>
                  </a:cubicBezTo>
                  <a:cubicBezTo>
                    <a:pt x="12417" y="27756"/>
                    <a:pt x="12349" y="27711"/>
                    <a:pt x="12257" y="27665"/>
                  </a:cubicBezTo>
                  <a:cubicBezTo>
                    <a:pt x="12212" y="27642"/>
                    <a:pt x="12166" y="27619"/>
                    <a:pt x="12120" y="27574"/>
                  </a:cubicBezTo>
                  <a:cubicBezTo>
                    <a:pt x="12098" y="27574"/>
                    <a:pt x="12052" y="27551"/>
                    <a:pt x="12029" y="27528"/>
                  </a:cubicBezTo>
                  <a:cubicBezTo>
                    <a:pt x="11869" y="27437"/>
                    <a:pt x="11710" y="27345"/>
                    <a:pt x="11550" y="27254"/>
                  </a:cubicBezTo>
                  <a:cubicBezTo>
                    <a:pt x="11390" y="27163"/>
                    <a:pt x="11207" y="27072"/>
                    <a:pt x="11048" y="26980"/>
                  </a:cubicBezTo>
                  <a:cubicBezTo>
                    <a:pt x="10956" y="26912"/>
                    <a:pt x="10842" y="26843"/>
                    <a:pt x="10728" y="26775"/>
                  </a:cubicBezTo>
                  <a:lnTo>
                    <a:pt x="10614" y="26706"/>
                  </a:lnTo>
                  <a:cubicBezTo>
                    <a:pt x="10545" y="26661"/>
                    <a:pt x="10477" y="26615"/>
                    <a:pt x="10386" y="26569"/>
                  </a:cubicBezTo>
                  <a:cubicBezTo>
                    <a:pt x="10317" y="26524"/>
                    <a:pt x="10226" y="26455"/>
                    <a:pt x="10135" y="26410"/>
                  </a:cubicBezTo>
                  <a:lnTo>
                    <a:pt x="9952" y="26295"/>
                  </a:lnTo>
                  <a:lnTo>
                    <a:pt x="9678" y="26136"/>
                  </a:lnTo>
                  <a:cubicBezTo>
                    <a:pt x="9610" y="26090"/>
                    <a:pt x="9518" y="26022"/>
                    <a:pt x="9450" y="25976"/>
                  </a:cubicBezTo>
                  <a:cubicBezTo>
                    <a:pt x="9381" y="25930"/>
                    <a:pt x="9290" y="25885"/>
                    <a:pt x="9222" y="25839"/>
                  </a:cubicBezTo>
                  <a:cubicBezTo>
                    <a:pt x="8925" y="25656"/>
                    <a:pt x="8605" y="25451"/>
                    <a:pt x="8309" y="25246"/>
                  </a:cubicBezTo>
                  <a:cubicBezTo>
                    <a:pt x="8217" y="25177"/>
                    <a:pt x="8126" y="25109"/>
                    <a:pt x="8035" y="25063"/>
                  </a:cubicBezTo>
                  <a:cubicBezTo>
                    <a:pt x="7898" y="24949"/>
                    <a:pt x="7761" y="24857"/>
                    <a:pt x="7601" y="24743"/>
                  </a:cubicBezTo>
                  <a:cubicBezTo>
                    <a:pt x="7441" y="24629"/>
                    <a:pt x="7281" y="24515"/>
                    <a:pt x="7099" y="24378"/>
                  </a:cubicBezTo>
                  <a:cubicBezTo>
                    <a:pt x="6962" y="24287"/>
                    <a:pt x="6825" y="24173"/>
                    <a:pt x="6665" y="24059"/>
                  </a:cubicBezTo>
                  <a:cubicBezTo>
                    <a:pt x="6597" y="24013"/>
                    <a:pt x="6505" y="23967"/>
                    <a:pt x="6437" y="23899"/>
                  </a:cubicBezTo>
                  <a:cubicBezTo>
                    <a:pt x="6368" y="23853"/>
                    <a:pt x="6300" y="23808"/>
                    <a:pt x="6231" y="23762"/>
                  </a:cubicBezTo>
                  <a:cubicBezTo>
                    <a:pt x="6095" y="23671"/>
                    <a:pt x="5958" y="23556"/>
                    <a:pt x="5798" y="23419"/>
                  </a:cubicBezTo>
                  <a:cubicBezTo>
                    <a:pt x="5707" y="23374"/>
                    <a:pt x="5638" y="23305"/>
                    <a:pt x="5547" y="23260"/>
                  </a:cubicBezTo>
                  <a:cubicBezTo>
                    <a:pt x="5501" y="23214"/>
                    <a:pt x="5455" y="23191"/>
                    <a:pt x="5410" y="23146"/>
                  </a:cubicBezTo>
                  <a:lnTo>
                    <a:pt x="5318" y="23077"/>
                  </a:lnTo>
                  <a:cubicBezTo>
                    <a:pt x="5113" y="22940"/>
                    <a:pt x="4908" y="22780"/>
                    <a:pt x="4702" y="22621"/>
                  </a:cubicBezTo>
                  <a:cubicBezTo>
                    <a:pt x="4611" y="22552"/>
                    <a:pt x="4542" y="22484"/>
                    <a:pt x="4451" y="22415"/>
                  </a:cubicBezTo>
                  <a:cubicBezTo>
                    <a:pt x="4428" y="22392"/>
                    <a:pt x="4405" y="22370"/>
                    <a:pt x="4360" y="22347"/>
                  </a:cubicBezTo>
                  <a:cubicBezTo>
                    <a:pt x="4314" y="22324"/>
                    <a:pt x="4291" y="22278"/>
                    <a:pt x="4246" y="22255"/>
                  </a:cubicBezTo>
                  <a:cubicBezTo>
                    <a:pt x="4177" y="22210"/>
                    <a:pt x="4109" y="22164"/>
                    <a:pt x="4063" y="22096"/>
                  </a:cubicBezTo>
                  <a:cubicBezTo>
                    <a:pt x="4017" y="22073"/>
                    <a:pt x="3949" y="22027"/>
                    <a:pt x="3903" y="21981"/>
                  </a:cubicBezTo>
                  <a:lnTo>
                    <a:pt x="3835" y="21936"/>
                  </a:lnTo>
                  <a:lnTo>
                    <a:pt x="3766" y="21890"/>
                  </a:lnTo>
                  <a:lnTo>
                    <a:pt x="3629" y="21753"/>
                  </a:lnTo>
                  <a:cubicBezTo>
                    <a:pt x="3538" y="21685"/>
                    <a:pt x="3447" y="21616"/>
                    <a:pt x="3355" y="21548"/>
                  </a:cubicBezTo>
                  <a:cubicBezTo>
                    <a:pt x="3310" y="21502"/>
                    <a:pt x="3241" y="21457"/>
                    <a:pt x="3196" y="21411"/>
                  </a:cubicBezTo>
                  <a:lnTo>
                    <a:pt x="3173" y="21388"/>
                  </a:lnTo>
                  <a:lnTo>
                    <a:pt x="2990" y="21251"/>
                  </a:lnTo>
                  <a:cubicBezTo>
                    <a:pt x="2945" y="21205"/>
                    <a:pt x="2876" y="21137"/>
                    <a:pt x="2831" y="21091"/>
                  </a:cubicBezTo>
                  <a:lnTo>
                    <a:pt x="2808" y="21068"/>
                  </a:lnTo>
                  <a:lnTo>
                    <a:pt x="2716" y="21000"/>
                  </a:lnTo>
                  <a:lnTo>
                    <a:pt x="2602" y="20886"/>
                  </a:lnTo>
                  <a:lnTo>
                    <a:pt x="2579" y="20863"/>
                  </a:lnTo>
                  <a:cubicBezTo>
                    <a:pt x="2511" y="20817"/>
                    <a:pt x="2442" y="20749"/>
                    <a:pt x="2397" y="20680"/>
                  </a:cubicBezTo>
                  <a:cubicBezTo>
                    <a:pt x="2328" y="20635"/>
                    <a:pt x="2283" y="20566"/>
                    <a:pt x="2214" y="20498"/>
                  </a:cubicBezTo>
                  <a:cubicBezTo>
                    <a:pt x="2169" y="20429"/>
                    <a:pt x="2100" y="20361"/>
                    <a:pt x="2054" y="20247"/>
                  </a:cubicBezTo>
                  <a:cubicBezTo>
                    <a:pt x="2032" y="20178"/>
                    <a:pt x="2054" y="20087"/>
                    <a:pt x="2054" y="20019"/>
                  </a:cubicBezTo>
                  <a:cubicBezTo>
                    <a:pt x="2077" y="19996"/>
                    <a:pt x="2077" y="19950"/>
                    <a:pt x="2100" y="19927"/>
                  </a:cubicBezTo>
                  <a:cubicBezTo>
                    <a:pt x="2077" y="19904"/>
                    <a:pt x="2054" y="19882"/>
                    <a:pt x="2054" y="19836"/>
                  </a:cubicBezTo>
                  <a:cubicBezTo>
                    <a:pt x="2054" y="19813"/>
                    <a:pt x="2054" y="19790"/>
                    <a:pt x="2054" y="19767"/>
                  </a:cubicBezTo>
                  <a:cubicBezTo>
                    <a:pt x="2054" y="19722"/>
                    <a:pt x="2054" y="19676"/>
                    <a:pt x="2077" y="19608"/>
                  </a:cubicBezTo>
                  <a:cubicBezTo>
                    <a:pt x="2100" y="19585"/>
                    <a:pt x="2100" y="19539"/>
                    <a:pt x="2123" y="19494"/>
                  </a:cubicBezTo>
                  <a:lnTo>
                    <a:pt x="2146" y="19357"/>
                  </a:lnTo>
                  <a:lnTo>
                    <a:pt x="2191" y="19220"/>
                  </a:lnTo>
                  <a:cubicBezTo>
                    <a:pt x="2237" y="19060"/>
                    <a:pt x="2283" y="18900"/>
                    <a:pt x="2328" y="18740"/>
                  </a:cubicBezTo>
                  <a:lnTo>
                    <a:pt x="2328" y="18695"/>
                  </a:lnTo>
                  <a:cubicBezTo>
                    <a:pt x="2374" y="18535"/>
                    <a:pt x="2420" y="18375"/>
                    <a:pt x="2511" y="18170"/>
                  </a:cubicBezTo>
                  <a:cubicBezTo>
                    <a:pt x="2534" y="18101"/>
                    <a:pt x="2557" y="18010"/>
                    <a:pt x="2602" y="17919"/>
                  </a:cubicBezTo>
                  <a:cubicBezTo>
                    <a:pt x="2625" y="17827"/>
                    <a:pt x="2671" y="17713"/>
                    <a:pt x="2694" y="17622"/>
                  </a:cubicBezTo>
                  <a:cubicBezTo>
                    <a:pt x="2808" y="17302"/>
                    <a:pt x="2945" y="16983"/>
                    <a:pt x="3104" y="16595"/>
                  </a:cubicBezTo>
                  <a:cubicBezTo>
                    <a:pt x="3287" y="16184"/>
                    <a:pt x="3424" y="15887"/>
                    <a:pt x="3561" y="15613"/>
                  </a:cubicBezTo>
                  <a:cubicBezTo>
                    <a:pt x="3561" y="15590"/>
                    <a:pt x="3584" y="15568"/>
                    <a:pt x="3607" y="15545"/>
                  </a:cubicBezTo>
                  <a:lnTo>
                    <a:pt x="3584" y="15545"/>
                  </a:lnTo>
                  <a:lnTo>
                    <a:pt x="3607" y="15499"/>
                  </a:lnTo>
                  <a:lnTo>
                    <a:pt x="3629" y="15476"/>
                  </a:lnTo>
                  <a:lnTo>
                    <a:pt x="3629" y="15453"/>
                  </a:lnTo>
                  <a:cubicBezTo>
                    <a:pt x="3744" y="15248"/>
                    <a:pt x="3812" y="15065"/>
                    <a:pt x="3903" y="14928"/>
                  </a:cubicBezTo>
                  <a:lnTo>
                    <a:pt x="3949" y="14814"/>
                  </a:lnTo>
                  <a:cubicBezTo>
                    <a:pt x="4040" y="14700"/>
                    <a:pt x="4109" y="14563"/>
                    <a:pt x="4177" y="14426"/>
                  </a:cubicBezTo>
                  <a:lnTo>
                    <a:pt x="4200" y="14404"/>
                  </a:lnTo>
                  <a:cubicBezTo>
                    <a:pt x="4246" y="14335"/>
                    <a:pt x="4291" y="14267"/>
                    <a:pt x="4337" y="14198"/>
                  </a:cubicBezTo>
                  <a:cubicBezTo>
                    <a:pt x="4360" y="14152"/>
                    <a:pt x="4383" y="14107"/>
                    <a:pt x="4405" y="14061"/>
                  </a:cubicBezTo>
                  <a:cubicBezTo>
                    <a:pt x="4428" y="14038"/>
                    <a:pt x="4451" y="13993"/>
                    <a:pt x="4474" y="13947"/>
                  </a:cubicBezTo>
                  <a:cubicBezTo>
                    <a:pt x="4497" y="13901"/>
                    <a:pt x="4520" y="13879"/>
                    <a:pt x="4542" y="13833"/>
                  </a:cubicBezTo>
                  <a:cubicBezTo>
                    <a:pt x="4565" y="13787"/>
                    <a:pt x="4588" y="13742"/>
                    <a:pt x="4611" y="13696"/>
                  </a:cubicBezTo>
                  <a:lnTo>
                    <a:pt x="4634" y="13650"/>
                  </a:lnTo>
                  <a:cubicBezTo>
                    <a:pt x="4679" y="13605"/>
                    <a:pt x="4725" y="13536"/>
                    <a:pt x="4748" y="13468"/>
                  </a:cubicBezTo>
                  <a:cubicBezTo>
                    <a:pt x="4793" y="13422"/>
                    <a:pt x="4816" y="13376"/>
                    <a:pt x="4839" y="13331"/>
                  </a:cubicBezTo>
                  <a:lnTo>
                    <a:pt x="4885" y="13239"/>
                  </a:lnTo>
                  <a:lnTo>
                    <a:pt x="4953" y="13148"/>
                  </a:lnTo>
                  <a:cubicBezTo>
                    <a:pt x="4976" y="13102"/>
                    <a:pt x="4999" y="13034"/>
                    <a:pt x="5045" y="12988"/>
                  </a:cubicBezTo>
                  <a:cubicBezTo>
                    <a:pt x="5136" y="12829"/>
                    <a:pt x="5227" y="12669"/>
                    <a:pt x="5341" y="12509"/>
                  </a:cubicBezTo>
                  <a:lnTo>
                    <a:pt x="5387" y="12441"/>
                  </a:lnTo>
                  <a:cubicBezTo>
                    <a:pt x="5455" y="12326"/>
                    <a:pt x="5547" y="12189"/>
                    <a:pt x="5638" y="12075"/>
                  </a:cubicBezTo>
                  <a:cubicBezTo>
                    <a:pt x="5729" y="11916"/>
                    <a:pt x="5843" y="11779"/>
                    <a:pt x="5980" y="11619"/>
                  </a:cubicBezTo>
                  <a:lnTo>
                    <a:pt x="6072" y="11528"/>
                  </a:lnTo>
                  <a:cubicBezTo>
                    <a:pt x="6095" y="11482"/>
                    <a:pt x="6117" y="11459"/>
                    <a:pt x="6163" y="11413"/>
                  </a:cubicBezTo>
                  <a:lnTo>
                    <a:pt x="6140" y="11413"/>
                  </a:lnTo>
                  <a:cubicBezTo>
                    <a:pt x="6277" y="11254"/>
                    <a:pt x="6437" y="11117"/>
                    <a:pt x="6574" y="10980"/>
                  </a:cubicBezTo>
                  <a:cubicBezTo>
                    <a:pt x="6642" y="10911"/>
                    <a:pt x="6734" y="10820"/>
                    <a:pt x="6825" y="10729"/>
                  </a:cubicBezTo>
                  <a:lnTo>
                    <a:pt x="6871" y="10683"/>
                  </a:lnTo>
                  <a:cubicBezTo>
                    <a:pt x="6871" y="10660"/>
                    <a:pt x="6871" y="10637"/>
                    <a:pt x="6893" y="10615"/>
                  </a:cubicBezTo>
                  <a:cubicBezTo>
                    <a:pt x="6916" y="10592"/>
                    <a:pt x="6939" y="10569"/>
                    <a:pt x="6962" y="10546"/>
                  </a:cubicBezTo>
                  <a:cubicBezTo>
                    <a:pt x="6985" y="10523"/>
                    <a:pt x="7008" y="10523"/>
                    <a:pt x="7053" y="10523"/>
                  </a:cubicBezTo>
                  <a:cubicBezTo>
                    <a:pt x="7099" y="10523"/>
                    <a:pt x="7144" y="10546"/>
                    <a:pt x="7190" y="10569"/>
                  </a:cubicBezTo>
                  <a:cubicBezTo>
                    <a:pt x="7213" y="10592"/>
                    <a:pt x="7259" y="10615"/>
                    <a:pt x="7281" y="10660"/>
                  </a:cubicBezTo>
                  <a:lnTo>
                    <a:pt x="7304" y="10683"/>
                  </a:lnTo>
                  <a:cubicBezTo>
                    <a:pt x="7373" y="10729"/>
                    <a:pt x="7418" y="10797"/>
                    <a:pt x="7487" y="10843"/>
                  </a:cubicBezTo>
                  <a:lnTo>
                    <a:pt x="7624" y="10980"/>
                  </a:lnTo>
                  <a:lnTo>
                    <a:pt x="7692" y="11025"/>
                  </a:lnTo>
                  <a:lnTo>
                    <a:pt x="7806" y="11140"/>
                  </a:lnTo>
                  <a:cubicBezTo>
                    <a:pt x="7875" y="11185"/>
                    <a:pt x="7943" y="11231"/>
                    <a:pt x="7989" y="11299"/>
                  </a:cubicBezTo>
                  <a:cubicBezTo>
                    <a:pt x="8172" y="11436"/>
                    <a:pt x="8354" y="11596"/>
                    <a:pt x="8514" y="11733"/>
                  </a:cubicBezTo>
                  <a:lnTo>
                    <a:pt x="8605" y="11801"/>
                  </a:lnTo>
                  <a:cubicBezTo>
                    <a:pt x="8628" y="11824"/>
                    <a:pt x="8628" y="11847"/>
                    <a:pt x="8651" y="11847"/>
                  </a:cubicBezTo>
                  <a:cubicBezTo>
                    <a:pt x="8651" y="11801"/>
                    <a:pt x="8651" y="11756"/>
                    <a:pt x="8651" y="11710"/>
                  </a:cubicBezTo>
                  <a:cubicBezTo>
                    <a:pt x="8674" y="11596"/>
                    <a:pt x="8697" y="11482"/>
                    <a:pt x="8697" y="11391"/>
                  </a:cubicBezTo>
                  <a:lnTo>
                    <a:pt x="8719" y="11276"/>
                  </a:lnTo>
                  <a:cubicBezTo>
                    <a:pt x="8719" y="11162"/>
                    <a:pt x="8742" y="11071"/>
                    <a:pt x="8742" y="10980"/>
                  </a:cubicBezTo>
                  <a:lnTo>
                    <a:pt x="8765" y="10934"/>
                  </a:lnTo>
                  <a:lnTo>
                    <a:pt x="8765" y="10888"/>
                  </a:lnTo>
                  <a:cubicBezTo>
                    <a:pt x="8765" y="10683"/>
                    <a:pt x="8788" y="10478"/>
                    <a:pt x="8811" y="10249"/>
                  </a:cubicBezTo>
                  <a:cubicBezTo>
                    <a:pt x="8834" y="10044"/>
                    <a:pt x="8879" y="9816"/>
                    <a:pt x="8902" y="9656"/>
                  </a:cubicBezTo>
                  <a:cubicBezTo>
                    <a:pt x="8925" y="9565"/>
                    <a:pt x="8925" y="9496"/>
                    <a:pt x="8948" y="9405"/>
                  </a:cubicBezTo>
                  <a:lnTo>
                    <a:pt x="8948" y="9336"/>
                  </a:lnTo>
                  <a:cubicBezTo>
                    <a:pt x="8971" y="9268"/>
                    <a:pt x="8971" y="9199"/>
                    <a:pt x="8993" y="9131"/>
                  </a:cubicBezTo>
                  <a:cubicBezTo>
                    <a:pt x="8993" y="8971"/>
                    <a:pt x="8993" y="8834"/>
                    <a:pt x="9016" y="8697"/>
                  </a:cubicBezTo>
                  <a:lnTo>
                    <a:pt x="9016" y="8652"/>
                  </a:lnTo>
                  <a:cubicBezTo>
                    <a:pt x="9039" y="8469"/>
                    <a:pt x="9039" y="8309"/>
                    <a:pt x="9062" y="8127"/>
                  </a:cubicBezTo>
                  <a:cubicBezTo>
                    <a:pt x="9062" y="8058"/>
                    <a:pt x="9085" y="7990"/>
                    <a:pt x="9085" y="7898"/>
                  </a:cubicBezTo>
                  <a:cubicBezTo>
                    <a:pt x="9107" y="7807"/>
                    <a:pt x="9107" y="7716"/>
                    <a:pt x="9130" y="7624"/>
                  </a:cubicBezTo>
                  <a:lnTo>
                    <a:pt x="9130" y="7556"/>
                  </a:lnTo>
                  <a:cubicBezTo>
                    <a:pt x="9153" y="7419"/>
                    <a:pt x="9153" y="7282"/>
                    <a:pt x="9176" y="7145"/>
                  </a:cubicBezTo>
                  <a:cubicBezTo>
                    <a:pt x="9199" y="7077"/>
                    <a:pt x="9199" y="7031"/>
                    <a:pt x="9199" y="6962"/>
                  </a:cubicBezTo>
                  <a:cubicBezTo>
                    <a:pt x="9222" y="6848"/>
                    <a:pt x="9244" y="6734"/>
                    <a:pt x="9267" y="6597"/>
                  </a:cubicBezTo>
                  <a:lnTo>
                    <a:pt x="9290" y="6552"/>
                  </a:lnTo>
                  <a:cubicBezTo>
                    <a:pt x="9313" y="6392"/>
                    <a:pt x="9359" y="6232"/>
                    <a:pt x="9404" y="6072"/>
                  </a:cubicBezTo>
                  <a:cubicBezTo>
                    <a:pt x="9450" y="5958"/>
                    <a:pt x="9496" y="5821"/>
                    <a:pt x="9610" y="5753"/>
                  </a:cubicBezTo>
                  <a:cubicBezTo>
                    <a:pt x="9655" y="5730"/>
                    <a:pt x="9747" y="5707"/>
                    <a:pt x="9838" y="5684"/>
                  </a:cubicBezTo>
                  <a:cubicBezTo>
                    <a:pt x="9952" y="5684"/>
                    <a:pt x="10112" y="5661"/>
                    <a:pt x="10272" y="5661"/>
                  </a:cubicBezTo>
                  <a:lnTo>
                    <a:pt x="10317" y="5661"/>
                  </a:lnTo>
                  <a:cubicBezTo>
                    <a:pt x="10340" y="5661"/>
                    <a:pt x="10386" y="5661"/>
                    <a:pt x="10386" y="5684"/>
                  </a:cubicBezTo>
                  <a:cubicBezTo>
                    <a:pt x="10409" y="5661"/>
                    <a:pt x="10454" y="5661"/>
                    <a:pt x="10477" y="5639"/>
                  </a:cubicBezTo>
                  <a:cubicBezTo>
                    <a:pt x="10500" y="5639"/>
                    <a:pt x="10545" y="5616"/>
                    <a:pt x="10614" y="5616"/>
                  </a:cubicBezTo>
                  <a:close/>
                  <a:moveTo>
                    <a:pt x="18352" y="1"/>
                  </a:moveTo>
                  <a:cubicBezTo>
                    <a:pt x="18146" y="24"/>
                    <a:pt x="17964" y="24"/>
                    <a:pt x="17781" y="46"/>
                  </a:cubicBezTo>
                  <a:cubicBezTo>
                    <a:pt x="17690" y="46"/>
                    <a:pt x="17598" y="46"/>
                    <a:pt x="17530" y="69"/>
                  </a:cubicBezTo>
                  <a:lnTo>
                    <a:pt x="17416" y="69"/>
                  </a:lnTo>
                  <a:cubicBezTo>
                    <a:pt x="17393" y="46"/>
                    <a:pt x="17347" y="24"/>
                    <a:pt x="17279" y="24"/>
                  </a:cubicBezTo>
                  <a:lnTo>
                    <a:pt x="17233" y="24"/>
                  </a:lnTo>
                  <a:cubicBezTo>
                    <a:pt x="17165" y="46"/>
                    <a:pt x="17074" y="46"/>
                    <a:pt x="16982" y="69"/>
                  </a:cubicBezTo>
                  <a:cubicBezTo>
                    <a:pt x="16937" y="92"/>
                    <a:pt x="16868" y="92"/>
                    <a:pt x="16822" y="115"/>
                  </a:cubicBezTo>
                  <a:lnTo>
                    <a:pt x="16777" y="115"/>
                  </a:lnTo>
                  <a:cubicBezTo>
                    <a:pt x="16685" y="138"/>
                    <a:pt x="16617" y="161"/>
                    <a:pt x="16526" y="183"/>
                  </a:cubicBezTo>
                  <a:lnTo>
                    <a:pt x="16457" y="206"/>
                  </a:lnTo>
                  <a:lnTo>
                    <a:pt x="16366" y="229"/>
                  </a:lnTo>
                  <a:lnTo>
                    <a:pt x="16252" y="275"/>
                  </a:lnTo>
                  <a:lnTo>
                    <a:pt x="16115" y="275"/>
                  </a:lnTo>
                  <a:cubicBezTo>
                    <a:pt x="16024" y="298"/>
                    <a:pt x="15932" y="320"/>
                    <a:pt x="15841" y="343"/>
                  </a:cubicBezTo>
                  <a:cubicBezTo>
                    <a:pt x="15772" y="343"/>
                    <a:pt x="15681" y="366"/>
                    <a:pt x="15567" y="412"/>
                  </a:cubicBezTo>
                  <a:cubicBezTo>
                    <a:pt x="15544" y="434"/>
                    <a:pt x="15499" y="434"/>
                    <a:pt x="15476" y="457"/>
                  </a:cubicBezTo>
                  <a:lnTo>
                    <a:pt x="15430" y="457"/>
                  </a:lnTo>
                  <a:lnTo>
                    <a:pt x="15407" y="480"/>
                  </a:lnTo>
                  <a:lnTo>
                    <a:pt x="15339" y="503"/>
                  </a:lnTo>
                  <a:lnTo>
                    <a:pt x="15202" y="549"/>
                  </a:lnTo>
                  <a:cubicBezTo>
                    <a:pt x="15156" y="549"/>
                    <a:pt x="15111" y="571"/>
                    <a:pt x="15065" y="594"/>
                  </a:cubicBezTo>
                  <a:cubicBezTo>
                    <a:pt x="14996" y="617"/>
                    <a:pt x="14905" y="640"/>
                    <a:pt x="14814" y="686"/>
                  </a:cubicBezTo>
                  <a:lnTo>
                    <a:pt x="14745" y="708"/>
                  </a:lnTo>
                  <a:cubicBezTo>
                    <a:pt x="14677" y="731"/>
                    <a:pt x="14608" y="754"/>
                    <a:pt x="14540" y="777"/>
                  </a:cubicBezTo>
                  <a:lnTo>
                    <a:pt x="14471" y="800"/>
                  </a:lnTo>
                  <a:lnTo>
                    <a:pt x="14403" y="822"/>
                  </a:lnTo>
                  <a:cubicBezTo>
                    <a:pt x="14357" y="845"/>
                    <a:pt x="14312" y="868"/>
                    <a:pt x="14266" y="891"/>
                  </a:cubicBezTo>
                  <a:cubicBezTo>
                    <a:pt x="14061" y="959"/>
                    <a:pt x="13878" y="1051"/>
                    <a:pt x="13718" y="1119"/>
                  </a:cubicBezTo>
                  <a:cubicBezTo>
                    <a:pt x="13558" y="1211"/>
                    <a:pt x="13376" y="1302"/>
                    <a:pt x="13216" y="1370"/>
                  </a:cubicBezTo>
                  <a:cubicBezTo>
                    <a:pt x="13102" y="1416"/>
                    <a:pt x="13011" y="1462"/>
                    <a:pt x="12896" y="1530"/>
                  </a:cubicBezTo>
                  <a:lnTo>
                    <a:pt x="12737" y="1599"/>
                  </a:lnTo>
                  <a:cubicBezTo>
                    <a:pt x="12645" y="1644"/>
                    <a:pt x="12577" y="1690"/>
                    <a:pt x="12486" y="1735"/>
                  </a:cubicBezTo>
                  <a:lnTo>
                    <a:pt x="12417" y="1781"/>
                  </a:lnTo>
                  <a:lnTo>
                    <a:pt x="12371" y="1827"/>
                  </a:lnTo>
                  <a:lnTo>
                    <a:pt x="12349" y="1827"/>
                  </a:lnTo>
                  <a:cubicBezTo>
                    <a:pt x="12326" y="1827"/>
                    <a:pt x="12303" y="1850"/>
                    <a:pt x="12257" y="1850"/>
                  </a:cubicBezTo>
                  <a:cubicBezTo>
                    <a:pt x="12189" y="1895"/>
                    <a:pt x="12120" y="1918"/>
                    <a:pt x="12075" y="1941"/>
                  </a:cubicBezTo>
                  <a:cubicBezTo>
                    <a:pt x="11983" y="1987"/>
                    <a:pt x="11915" y="2032"/>
                    <a:pt x="11847" y="2078"/>
                  </a:cubicBezTo>
                  <a:lnTo>
                    <a:pt x="11801" y="2101"/>
                  </a:lnTo>
                  <a:cubicBezTo>
                    <a:pt x="11664" y="2192"/>
                    <a:pt x="11504" y="2306"/>
                    <a:pt x="11367" y="2397"/>
                  </a:cubicBezTo>
                  <a:lnTo>
                    <a:pt x="11276" y="2443"/>
                  </a:lnTo>
                  <a:cubicBezTo>
                    <a:pt x="11139" y="2534"/>
                    <a:pt x="11002" y="2649"/>
                    <a:pt x="10819" y="2785"/>
                  </a:cubicBezTo>
                  <a:lnTo>
                    <a:pt x="10751" y="2831"/>
                  </a:lnTo>
                  <a:cubicBezTo>
                    <a:pt x="10682" y="2877"/>
                    <a:pt x="10614" y="2922"/>
                    <a:pt x="10545" y="2968"/>
                  </a:cubicBezTo>
                  <a:cubicBezTo>
                    <a:pt x="10454" y="3059"/>
                    <a:pt x="10363" y="3128"/>
                    <a:pt x="10249" y="3219"/>
                  </a:cubicBezTo>
                  <a:cubicBezTo>
                    <a:pt x="10226" y="3242"/>
                    <a:pt x="10203" y="3265"/>
                    <a:pt x="10180" y="3288"/>
                  </a:cubicBezTo>
                  <a:lnTo>
                    <a:pt x="10157" y="3310"/>
                  </a:lnTo>
                  <a:lnTo>
                    <a:pt x="10135" y="3333"/>
                  </a:lnTo>
                  <a:lnTo>
                    <a:pt x="10089" y="3379"/>
                  </a:lnTo>
                  <a:cubicBezTo>
                    <a:pt x="10020" y="3425"/>
                    <a:pt x="9975" y="3470"/>
                    <a:pt x="9906" y="3516"/>
                  </a:cubicBezTo>
                  <a:cubicBezTo>
                    <a:pt x="9815" y="3584"/>
                    <a:pt x="9747" y="3630"/>
                    <a:pt x="9678" y="3698"/>
                  </a:cubicBezTo>
                  <a:lnTo>
                    <a:pt x="9632" y="3721"/>
                  </a:lnTo>
                  <a:lnTo>
                    <a:pt x="9587" y="3767"/>
                  </a:lnTo>
                  <a:cubicBezTo>
                    <a:pt x="9541" y="3813"/>
                    <a:pt x="9496" y="3835"/>
                    <a:pt x="9450" y="3858"/>
                  </a:cubicBezTo>
                  <a:cubicBezTo>
                    <a:pt x="9313" y="3972"/>
                    <a:pt x="9176" y="4086"/>
                    <a:pt x="9062" y="4201"/>
                  </a:cubicBezTo>
                  <a:lnTo>
                    <a:pt x="8993" y="4269"/>
                  </a:lnTo>
                  <a:cubicBezTo>
                    <a:pt x="8856" y="4383"/>
                    <a:pt x="8742" y="4475"/>
                    <a:pt x="8628" y="4589"/>
                  </a:cubicBezTo>
                  <a:lnTo>
                    <a:pt x="8605" y="4611"/>
                  </a:lnTo>
                  <a:lnTo>
                    <a:pt x="8537" y="4680"/>
                  </a:lnTo>
                  <a:cubicBezTo>
                    <a:pt x="8377" y="4817"/>
                    <a:pt x="8240" y="4977"/>
                    <a:pt x="8149" y="5091"/>
                  </a:cubicBezTo>
                  <a:cubicBezTo>
                    <a:pt x="8080" y="5136"/>
                    <a:pt x="8035" y="5205"/>
                    <a:pt x="7989" y="5251"/>
                  </a:cubicBezTo>
                  <a:lnTo>
                    <a:pt x="7966" y="5273"/>
                  </a:lnTo>
                  <a:cubicBezTo>
                    <a:pt x="7898" y="5319"/>
                    <a:pt x="7852" y="5388"/>
                    <a:pt x="7806" y="5433"/>
                  </a:cubicBezTo>
                  <a:lnTo>
                    <a:pt x="7647" y="5616"/>
                  </a:lnTo>
                  <a:lnTo>
                    <a:pt x="7555" y="5684"/>
                  </a:lnTo>
                  <a:lnTo>
                    <a:pt x="7510" y="5753"/>
                  </a:lnTo>
                  <a:lnTo>
                    <a:pt x="7441" y="5821"/>
                  </a:lnTo>
                  <a:lnTo>
                    <a:pt x="7418" y="5844"/>
                  </a:lnTo>
                  <a:cubicBezTo>
                    <a:pt x="7396" y="5867"/>
                    <a:pt x="7373" y="5890"/>
                    <a:pt x="7350" y="5913"/>
                  </a:cubicBezTo>
                  <a:cubicBezTo>
                    <a:pt x="7327" y="5935"/>
                    <a:pt x="7327" y="5958"/>
                    <a:pt x="7304" y="5981"/>
                  </a:cubicBezTo>
                  <a:lnTo>
                    <a:pt x="7259" y="6027"/>
                  </a:lnTo>
                  <a:cubicBezTo>
                    <a:pt x="7190" y="6118"/>
                    <a:pt x="7122" y="6186"/>
                    <a:pt x="7076" y="6255"/>
                  </a:cubicBezTo>
                  <a:cubicBezTo>
                    <a:pt x="6985" y="6369"/>
                    <a:pt x="6893" y="6460"/>
                    <a:pt x="6802" y="6574"/>
                  </a:cubicBezTo>
                  <a:lnTo>
                    <a:pt x="6756" y="6620"/>
                  </a:lnTo>
                  <a:lnTo>
                    <a:pt x="6756" y="6643"/>
                  </a:lnTo>
                  <a:lnTo>
                    <a:pt x="6688" y="6711"/>
                  </a:lnTo>
                  <a:cubicBezTo>
                    <a:pt x="6665" y="6734"/>
                    <a:pt x="6642" y="6757"/>
                    <a:pt x="6620" y="6780"/>
                  </a:cubicBezTo>
                  <a:lnTo>
                    <a:pt x="6620" y="6803"/>
                  </a:lnTo>
                  <a:cubicBezTo>
                    <a:pt x="6574" y="6848"/>
                    <a:pt x="6551" y="6871"/>
                    <a:pt x="6528" y="6917"/>
                  </a:cubicBezTo>
                  <a:lnTo>
                    <a:pt x="6460" y="6985"/>
                  </a:lnTo>
                  <a:lnTo>
                    <a:pt x="6437" y="7008"/>
                  </a:lnTo>
                  <a:cubicBezTo>
                    <a:pt x="6391" y="7054"/>
                    <a:pt x="6368" y="7099"/>
                    <a:pt x="6346" y="7145"/>
                  </a:cubicBezTo>
                  <a:cubicBezTo>
                    <a:pt x="6277" y="7191"/>
                    <a:pt x="6231" y="7259"/>
                    <a:pt x="6186" y="7328"/>
                  </a:cubicBezTo>
                  <a:lnTo>
                    <a:pt x="6140" y="7373"/>
                  </a:lnTo>
                  <a:lnTo>
                    <a:pt x="6095" y="7419"/>
                  </a:lnTo>
                  <a:cubicBezTo>
                    <a:pt x="5935" y="7624"/>
                    <a:pt x="5798" y="7807"/>
                    <a:pt x="5638" y="8012"/>
                  </a:cubicBezTo>
                  <a:cubicBezTo>
                    <a:pt x="5615" y="8058"/>
                    <a:pt x="5570" y="8104"/>
                    <a:pt x="5524" y="8172"/>
                  </a:cubicBezTo>
                  <a:lnTo>
                    <a:pt x="5524" y="8195"/>
                  </a:lnTo>
                  <a:lnTo>
                    <a:pt x="5455" y="8286"/>
                  </a:lnTo>
                  <a:lnTo>
                    <a:pt x="5410" y="8332"/>
                  </a:lnTo>
                  <a:lnTo>
                    <a:pt x="5387" y="8378"/>
                  </a:lnTo>
                  <a:lnTo>
                    <a:pt x="5364" y="8423"/>
                  </a:lnTo>
                  <a:cubicBezTo>
                    <a:pt x="5273" y="8537"/>
                    <a:pt x="5204" y="8652"/>
                    <a:pt x="5113" y="8766"/>
                  </a:cubicBezTo>
                  <a:cubicBezTo>
                    <a:pt x="5022" y="8925"/>
                    <a:pt x="4908" y="9085"/>
                    <a:pt x="4816" y="9245"/>
                  </a:cubicBezTo>
                  <a:lnTo>
                    <a:pt x="4611" y="9542"/>
                  </a:lnTo>
                  <a:lnTo>
                    <a:pt x="4497" y="9724"/>
                  </a:lnTo>
                  <a:cubicBezTo>
                    <a:pt x="4405" y="9884"/>
                    <a:pt x="4291" y="10067"/>
                    <a:pt x="4200" y="10226"/>
                  </a:cubicBezTo>
                  <a:cubicBezTo>
                    <a:pt x="4154" y="10272"/>
                    <a:pt x="4132" y="10341"/>
                    <a:pt x="4086" y="10386"/>
                  </a:cubicBezTo>
                  <a:lnTo>
                    <a:pt x="4063" y="10409"/>
                  </a:lnTo>
                  <a:lnTo>
                    <a:pt x="4063" y="10432"/>
                  </a:lnTo>
                  <a:cubicBezTo>
                    <a:pt x="3995" y="10523"/>
                    <a:pt x="3949" y="10615"/>
                    <a:pt x="3880" y="10706"/>
                  </a:cubicBezTo>
                  <a:cubicBezTo>
                    <a:pt x="3812" y="10843"/>
                    <a:pt x="3721" y="11003"/>
                    <a:pt x="3629" y="11162"/>
                  </a:cubicBezTo>
                  <a:cubicBezTo>
                    <a:pt x="3447" y="11482"/>
                    <a:pt x="3264" y="11779"/>
                    <a:pt x="3104" y="12098"/>
                  </a:cubicBezTo>
                  <a:cubicBezTo>
                    <a:pt x="3013" y="12304"/>
                    <a:pt x="2922" y="12463"/>
                    <a:pt x="2853" y="12623"/>
                  </a:cubicBezTo>
                  <a:cubicBezTo>
                    <a:pt x="2808" y="12692"/>
                    <a:pt x="2785" y="12760"/>
                    <a:pt x="2762" y="12806"/>
                  </a:cubicBezTo>
                  <a:lnTo>
                    <a:pt x="2694" y="12920"/>
                  </a:lnTo>
                  <a:lnTo>
                    <a:pt x="2648" y="13011"/>
                  </a:lnTo>
                  <a:lnTo>
                    <a:pt x="2602" y="13102"/>
                  </a:lnTo>
                  <a:lnTo>
                    <a:pt x="2579" y="13171"/>
                  </a:lnTo>
                  <a:lnTo>
                    <a:pt x="2488" y="13331"/>
                  </a:lnTo>
                  <a:lnTo>
                    <a:pt x="2488" y="13354"/>
                  </a:lnTo>
                  <a:cubicBezTo>
                    <a:pt x="2420" y="13491"/>
                    <a:pt x="2374" y="13605"/>
                    <a:pt x="2306" y="13719"/>
                  </a:cubicBezTo>
                  <a:lnTo>
                    <a:pt x="2191" y="13993"/>
                  </a:lnTo>
                  <a:lnTo>
                    <a:pt x="2100" y="14175"/>
                  </a:lnTo>
                  <a:lnTo>
                    <a:pt x="2100" y="14221"/>
                  </a:lnTo>
                  <a:cubicBezTo>
                    <a:pt x="2054" y="14289"/>
                    <a:pt x="2032" y="14358"/>
                    <a:pt x="1986" y="14449"/>
                  </a:cubicBezTo>
                  <a:lnTo>
                    <a:pt x="1940" y="14563"/>
                  </a:lnTo>
                  <a:lnTo>
                    <a:pt x="1940" y="14586"/>
                  </a:lnTo>
                  <a:cubicBezTo>
                    <a:pt x="1918" y="14632"/>
                    <a:pt x="1895" y="14677"/>
                    <a:pt x="1872" y="14723"/>
                  </a:cubicBezTo>
                  <a:cubicBezTo>
                    <a:pt x="1803" y="14906"/>
                    <a:pt x="1735" y="15088"/>
                    <a:pt x="1666" y="15317"/>
                  </a:cubicBezTo>
                  <a:cubicBezTo>
                    <a:pt x="1644" y="15339"/>
                    <a:pt x="1644" y="15385"/>
                    <a:pt x="1621" y="15408"/>
                  </a:cubicBezTo>
                  <a:lnTo>
                    <a:pt x="1598" y="15453"/>
                  </a:lnTo>
                  <a:lnTo>
                    <a:pt x="1598" y="15476"/>
                  </a:lnTo>
                  <a:cubicBezTo>
                    <a:pt x="1552" y="15613"/>
                    <a:pt x="1507" y="15750"/>
                    <a:pt x="1461" y="15887"/>
                  </a:cubicBezTo>
                  <a:cubicBezTo>
                    <a:pt x="1415" y="16024"/>
                    <a:pt x="1370" y="16161"/>
                    <a:pt x="1324" y="16275"/>
                  </a:cubicBezTo>
                  <a:lnTo>
                    <a:pt x="1301" y="16344"/>
                  </a:lnTo>
                  <a:lnTo>
                    <a:pt x="1278" y="16389"/>
                  </a:lnTo>
                  <a:lnTo>
                    <a:pt x="1278" y="16412"/>
                  </a:lnTo>
                  <a:lnTo>
                    <a:pt x="1233" y="16549"/>
                  </a:lnTo>
                  <a:cubicBezTo>
                    <a:pt x="1187" y="16640"/>
                    <a:pt x="1164" y="16709"/>
                    <a:pt x="1141" y="16777"/>
                  </a:cubicBezTo>
                  <a:lnTo>
                    <a:pt x="1164" y="16755"/>
                  </a:lnTo>
                  <a:lnTo>
                    <a:pt x="1119" y="16823"/>
                  </a:lnTo>
                  <a:lnTo>
                    <a:pt x="1096" y="16914"/>
                  </a:lnTo>
                  <a:lnTo>
                    <a:pt x="1073" y="16960"/>
                  </a:lnTo>
                  <a:cubicBezTo>
                    <a:pt x="1073" y="16983"/>
                    <a:pt x="1073" y="16983"/>
                    <a:pt x="1073" y="16983"/>
                  </a:cubicBezTo>
                  <a:cubicBezTo>
                    <a:pt x="1004" y="17143"/>
                    <a:pt x="959" y="17279"/>
                    <a:pt x="913" y="17416"/>
                  </a:cubicBezTo>
                  <a:lnTo>
                    <a:pt x="890" y="17508"/>
                  </a:lnTo>
                  <a:cubicBezTo>
                    <a:pt x="845" y="17645"/>
                    <a:pt x="822" y="17759"/>
                    <a:pt x="776" y="17873"/>
                  </a:cubicBezTo>
                  <a:lnTo>
                    <a:pt x="731" y="18033"/>
                  </a:lnTo>
                  <a:cubicBezTo>
                    <a:pt x="685" y="18215"/>
                    <a:pt x="639" y="18398"/>
                    <a:pt x="594" y="18581"/>
                  </a:cubicBezTo>
                  <a:lnTo>
                    <a:pt x="571" y="18649"/>
                  </a:lnTo>
                  <a:lnTo>
                    <a:pt x="548" y="18672"/>
                  </a:lnTo>
                  <a:cubicBezTo>
                    <a:pt x="502" y="18809"/>
                    <a:pt x="457" y="18969"/>
                    <a:pt x="411" y="19128"/>
                  </a:cubicBezTo>
                  <a:cubicBezTo>
                    <a:pt x="388" y="19242"/>
                    <a:pt x="365" y="19379"/>
                    <a:pt x="320" y="19516"/>
                  </a:cubicBezTo>
                  <a:lnTo>
                    <a:pt x="297" y="19653"/>
                  </a:lnTo>
                  <a:lnTo>
                    <a:pt x="274" y="19745"/>
                  </a:lnTo>
                  <a:lnTo>
                    <a:pt x="274" y="19790"/>
                  </a:lnTo>
                  <a:cubicBezTo>
                    <a:pt x="274" y="19836"/>
                    <a:pt x="251" y="19859"/>
                    <a:pt x="251" y="19904"/>
                  </a:cubicBezTo>
                  <a:lnTo>
                    <a:pt x="228" y="19950"/>
                  </a:lnTo>
                  <a:lnTo>
                    <a:pt x="228" y="19996"/>
                  </a:lnTo>
                  <a:lnTo>
                    <a:pt x="228" y="20019"/>
                  </a:lnTo>
                  <a:cubicBezTo>
                    <a:pt x="183" y="20110"/>
                    <a:pt x="160" y="20178"/>
                    <a:pt x="137" y="20270"/>
                  </a:cubicBezTo>
                  <a:lnTo>
                    <a:pt x="114" y="20338"/>
                  </a:lnTo>
                  <a:cubicBezTo>
                    <a:pt x="114" y="20384"/>
                    <a:pt x="91" y="20407"/>
                    <a:pt x="91" y="20452"/>
                  </a:cubicBezTo>
                  <a:cubicBezTo>
                    <a:pt x="69" y="20475"/>
                    <a:pt x="69" y="20498"/>
                    <a:pt x="69" y="20521"/>
                  </a:cubicBezTo>
                  <a:lnTo>
                    <a:pt x="69" y="20544"/>
                  </a:lnTo>
                  <a:cubicBezTo>
                    <a:pt x="46" y="20566"/>
                    <a:pt x="46" y="20589"/>
                    <a:pt x="23" y="20612"/>
                  </a:cubicBezTo>
                  <a:cubicBezTo>
                    <a:pt x="0" y="20726"/>
                    <a:pt x="0" y="20840"/>
                    <a:pt x="46" y="20977"/>
                  </a:cubicBezTo>
                  <a:cubicBezTo>
                    <a:pt x="69" y="21068"/>
                    <a:pt x="114" y="21160"/>
                    <a:pt x="137" y="21205"/>
                  </a:cubicBezTo>
                  <a:cubicBezTo>
                    <a:pt x="160" y="21274"/>
                    <a:pt x="206" y="21342"/>
                    <a:pt x="228" y="21388"/>
                  </a:cubicBezTo>
                  <a:lnTo>
                    <a:pt x="251" y="21411"/>
                  </a:lnTo>
                  <a:cubicBezTo>
                    <a:pt x="320" y="21502"/>
                    <a:pt x="365" y="21593"/>
                    <a:pt x="434" y="21662"/>
                  </a:cubicBezTo>
                  <a:lnTo>
                    <a:pt x="457" y="21708"/>
                  </a:lnTo>
                  <a:cubicBezTo>
                    <a:pt x="457" y="21708"/>
                    <a:pt x="480" y="21730"/>
                    <a:pt x="480" y="21730"/>
                  </a:cubicBezTo>
                  <a:lnTo>
                    <a:pt x="502" y="21753"/>
                  </a:lnTo>
                  <a:lnTo>
                    <a:pt x="548" y="21822"/>
                  </a:lnTo>
                  <a:cubicBezTo>
                    <a:pt x="571" y="21867"/>
                    <a:pt x="616" y="21936"/>
                    <a:pt x="639" y="21981"/>
                  </a:cubicBezTo>
                  <a:lnTo>
                    <a:pt x="639" y="21959"/>
                  </a:lnTo>
                  <a:lnTo>
                    <a:pt x="731" y="22096"/>
                  </a:lnTo>
                  <a:lnTo>
                    <a:pt x="708" y="22050"/>
                  </a:lnTo>
                  <a:lnTo>
                    <a:pt x="708" y="22050"/>
                  </a:lnTo>
                  <a:cubicBezTo>
                    <a:pt x="753" y="22141"/>
                    <a:pt x="799" y="22210"/>
                    <a:pt x="868" y="22255"/>
                  </a:cubicBezTo>
                  <a:cubicBezTo>
                    <a:pt x="890" y="22301"/>
                    <a:pt x="913" y="22347"/>
                    <a:pt x="959" y="22370"/>
                  </a:cubicBezTo>
                  <a:cubicBezTo>
                    <a:pt x="982" y="22415"/>
                    <a:pt x="1004" y="22438"/>
                    <a:pt x="1027" y="22461"/>
                  </a:cubicBezTo>
                  <a:lnTo>
                    <a:pt x="1119" y="22598"/>
                  </a:lnTo>
                  <a:lnTo>
                    <a:pt x="1141" y="22621"/>
                  </a:lnTo>
                  <a:lnTo>
                    <a:pt x="1164" y="22666"/>
                  </a:lnTo>
                  <a:cubicBezTo>
                    <a:pt x="1233" y="22735"/>
                    <a:pt x="1301" y="22826"/>
                    <a:pt x="1370" y="22895"/>
                  </a:cubicBezTo>
                  <a:cubicBezTo>
                    <a:pt x="1415" y="22963"/>
                    <a:pt x="1484" y="23031"/>
                    <a:pt x="1552" y="23100"/>
                  </a:cubicBezTo>
                  <a:cubicBezTo>
                    <a:pt x="1598" y="23146"/>
                    <a:pt x="1644" y="23191"/>
                    <a:pt x="1689" y="23260"/>
                  </a:cubicBezTo>
                  <a:lnTo>
                    <a:pt x="1712" y="23305"/>
                  </a:lnTo>
                  <a:cubicBezTo>
                    <a:pt x="1826" y="23419"/>
                    <a:pt x="1918" y="23534"/>
                    <a:pt x="2032" y="23648"/>
                  </a:cubicBezTo>
                  <a:lnTo>
                    <a:pt x="2100" y="23716"/>
                  </a:lnTo>
                  <a:lnTo>
                    <a:pt x="2214" y="23853"/>
                  </a:lnTo>
                  <a:cubicBezTo>
                    <a:pt x="2306" y="23944"/>
                    <a:pt x="2397" y="24059"/>
                    <a:pt x="2511" y="24150"/>
                  </a:cubicBezTo>
                  <a:cubicBezTo>
                    <a:pt x="2625" y="24264"/>
                    <a:pt x="2762" y="24401"/>
                    <a:pt x="2899" y="24515"/>
                  </a:cubicBezTo>
                  <a:cubicBezTo>
                    <a:pt x="2990" y="24584"/>
                    <a:pt x="3082" y="24675"/>
                    <a:pt x="3173" y="24766"/>
                  </a:cubicBezTo>
                  <a:lnTo>
                    <a:pt x="3310" y="24880"/>
                  </a:lnTo>
                  <a:lnTo>
                    <a:pt x="3355" y="24926"/>
                  </a:lnTo>
                  <a:cubicBezTo>
                    <a:pt x="3470" y="25040"/>
                    <a:pt x="3584" y="25131"/>
                    <a:pt x="3721" y="25246"/>
                  </a:cubicBezTo>
                  <a:cubicBezTo>
                    <a:pt x="3858" y="25360"/>
                    <a:pt x="4017" y="25497"/>
                    <a:pt x="4154" y="25611"/>
                  </a:cubicBezTo>
                  <a:lnTo>
                    <a:pt x="4269" y="25679"/>
                  </a:lnTo>
                  <a:lnTo>
                    <a:pt x="4360" y="25770"/>
                  </a:lnTo>
                  <a:cubicBezTo>
                    <a:pt x="4428" y="25816"/>
                    <a:pt x="4497" y="25862"/>
                    <a:pt x="4565" y="25930"/>
                  </a:cubicBezTo>
                  <a:cubicBezTo>
                    <a:pt x="4634" y="25976"/>
                    <a:pt x="4702" y="26044"/>
                    <a:pt x="4771" y="26090"/>
                  </a:cubicBezTo>
                  <a:lnTo>
                    <a:pt x="4999" y="26250"/>
                  </a:lnTo>
                  <a:cubicBezTo>
                    <a:pt x="5113" y="26364"/>
                    <a:pt x="5250" y="26478"/>
                    <a:pt x="5410" y="26569"/>
                  </a:cubicBezTo>
                  <a:lnTo>
                    <a:pt x="5455" y="26615"/>
                  </a:lnTo>
                  <a:cubicBezTo>
                    <a:pt x="5707" y="26798"/>
                    <a:pt x="5980" y="26980"/>
                    <a:pt x="6231" y="27163"/>
                  </a:cubicBezTo>
                  <a:lnTo>
                    <a:pt x="6437" y="27323"/>
                  </a:lnTo>
                  <a:cubicBezTo>
                    <a:pt x="6688" y="27482"/>
                    <a:pt x="6916" y="27642"/>
                    <a:pt x="7144" y="27779"/>
                  </a:cubicBezTo>
                  <a:cubicBezTo>
                    <a:pt x="7213" y="27825"/>
                    <a:pt x="7281" y="27870"/>
                    <a:pt x="7350" y="27916"/>
                  </a:cubicBezTo>
                  <a:lnTo>
                    <a:pt x="7418" y="27962"/>
                  </a:lnTo>
                  <a:lnTo>
                    <a:pt x="7464" y="27985"/>
                  </a:lnTo>
                  <a:lnTo>
                    <a:pt x="7601" y="28076"/>
                  </a:lnTo>
                  <a:cubicBezTo>
                    <a:pt x="7669" y="28121"/>
                    <a:pt x="7738" y="28167"/>
                    <a:pt x="7806" y="28190"/>
                  </a:cubicBezTo>
                  <a:lnTo>
                    <a:pt x="7829" y="28213"/>
                  </a:lnTo>
                  <a:lnTo>
                    <a:pt x="7875" y="28236"/>
                  </a:lnTo>
                  <a:cubicBezTo>
                    <a:pt x="7943" y="28281"/>
                    <a:pt x="8012" y="28327"/>
                    <a:pt x="8103" y="28373"/>
                  </a:cubicBezTo>
                  <a:cubicBezTo>
                    <a:pt x="8400" y="28578"/>
                    <a:pt x="8719" y="28761"/>
                    <a:pt x="9039" y="28966"/>
                  </a:cubicBezTo>
                  <a:cubicBezTo>
                    <a:pt x="9359" y="29171"/>
                    <a:pt x="9655" y="29331"/>
                    <a:pt x="9952" y="29491"/>
                  </a:cubicBezTo>
                  <a:cubicBezTo>
                    <a:pt x="10089" y="29559"/>
                    <a:pt x="10249" y="29651"/>
                    <a:pt x="10386" y="29719"/>
                  </a:cubicBezTo>
                  <a:cubicBezTo>
                    <a:pt x="10545" y="29788"/>
                    <a:pt x="10705" y="29879"/>
                    <a:pt x="10865" y="29970"/>
                  </a:cubicBezTo>
                  <a:lnTo>
                    <a:pt x="11116" y="30084"/>
                  </a:lnTo>
                  <a:lnTo>
                    <a:pt x="11139" y="30107"/>
                  </a:lnTo>
                  <a:cubicBezTo>
                    <a:pt x="11322" y="30199"/>
                    <a:pt x="11527" y="30290"/>
                    <a:pt x="11710" y="30404"/>
                  </a:cubicBezTo>
                  <a:cubicBezTo>
                    <a:pt x="11847" y="30450"/>
                    <a:pt x="12006" y="30518"/>
                    <a:pt x="12143" y="30564"/>
                  </a:cubicBezTo>
                  <a:lnTo>
                    <a:pt x="12166" y="30587"/>
                  </a:lnTo>
                  <a:lnTo>
                    <a:pt x="12212" y="30609"/>
                  </a:lnTo>
                  <a:cubicBezTo>
                    <a:pt x="12326" y="30655"/>
                    <a:pt x="12440" y="30701"/>
                    <a:pt x="12577" y="30746"/>
                  </a:cubicBezTo>
                  <a:lnTo>
                    <a:pt x="12668" y="30792"/>
                  </a:lnTo>
                  <a:lnTo>
                    <a:pt x="12760" y="30838"/>
                  </a:lnTo>
                  <a:cubicBezTo>
                    <a:pt x="12805" y="30861"/>
                    <a:pt x="12874" y="30906"/>
                    <a:pt x="12919" y="30929"/>
                  </a:cubicBezTo>
                  <a:lnTo>
                    <a:pt x="12965" y="30929"/>
                  </a:lnTo>
                  <a:cubicBezTo>
                    <a:pt x="13033" y="30975"/>
                    <a:pt x="13102" y="30997"/>
                    <a:pt x="13170" y="31043"/>
                  </a:cubicBezTo>
                  <a:lnTo>
                    <a:pt x="13353" y="31112"/>
                  </a:lnTo>
                  <a:cubicBezTo>
                    <a:pt x="13490" y="31180"/>
                    <a:pt x="13627" y="31226"/>
                    <a:pt x="13764" y="31271"/>
                  </a:cubicBezTo>
                  <a:lnTo>
                    <a:pt x="13855" y="31317"/>
                  </a:lnTo>
                  <a:lnTo>
                    <a:pt x="13878" y="31317"/>
                  </a:lnTo>
                  <a:cubicBezTo>
                    <a:pt x="13969" y="31363"/>
                    <a:pt x="14038" y="31386"/>
                    <a:pt x="14129" y="31408"/>
                  </a:cubicBezTo>
                  <a:cubicBezTo>
                    <a:pt x="14175" y="31431"/>
                    <a:pt x="14220" y="31431"/>
                    <a:pt x="14243" y="31454"/>
                  </a:cubicBezTo>
                  <a:lnTo>
                    <a:pt x="14289" y="31454"/>
                  </a:lnTo>
                  <a:cubicBezTo>
                    <a:pt x="14312" y="31454"/>
                    <a:pt x="14357" y="31477"/>
                    <a:pt x="14380" y="31477"/>
                  </a:cubicBezTo>
                  <a:cubicBezTo>
                    <a:pt x="14426" y="31477"/>
                    <a:pt x="14449" y="31454"/>
                    <a:pt x="14494" y="31431"/>
                  </a:cubicBezTo>
                  <a:cubicBezTo>
                    <a:pt x="14494" y="31431"/>
                    <a:pt x="14517" y="31408"/>
                    <a:pt x="14540" y="31408"/>
                  </a:cubicBezTo>
                  <a:cubicBezTo>
                    <a:pt x="14540" y="31363"/>
                    <a:pt x="14540" y="31317"/>
                    <a:pt x="14586" y="31294"/>
                  </a:cubicBezTo>
                  <a:cubicBezTo>
                    <a:pt x="14586" y="31294"/>
                    <a:pt x="14586" y="31294"/>
                    <a:pt x="14586" y="31271"/>
                  </a:cubicBezTo>
                  <a:cubicBezTo>
                    <a:pt x="14586" y="31249"/>
                    <a:pt x="14586" y="31226"/>
                    <a:pt x="14586" y="31226"/>
                  </a:cubicBezTo>
                  <a:cubicBezTo>
                    <a:pt x="14654" y="31180"/>
                    <a:pt x="14723" y="31134"/>
                    <a:pt x="14791" y="31089"/>
                  </a:cubicBezTo>
                  <a:cubicBezTo>
                    <a:pt x="14814" y="31089"/>
                    <a:pt x="14837" y="31066"/>
                    <a:pt x="14837" y="31066"/>
                  </a:cubicBezTo>
                  <a:cubicBezTo>
                    <a:pt x="14859" y="31043"/>
                    <a:pt x="14882" y="31020"/>
                    <a:pt x="14905" y="30997"/>
                  </a:cubicBezTo>
                  <a:cubicBezTo>
                    <a:pt x="14974" y="30929"/>
                    <a:pt x="15019" y="30883"/>
                    <a:pt x="15088" y="30838"/>
                  </a:cubicBezTo>
                  <a:cubicBezTo>
                    <a:pt x="15202" y="30746"/>
                    <a:pt x="15316" y="30655"/>
                    <a:pt x="15384" y="30564"/>
                  </a:cubicBezTo>
                  <a:cubicBezTo>
                    <a:pt x="15430" y="30541"/>
                    <a:pt x="15476" y="30495"/>
                    <a:pt x="15499" y="30472"/>
                  </a:cubicBezTo>
                  <a:lnTo>
                    <a:pt x="15521" y="30450"/>
                  </a:lnTo>
                  <a:cubicBezTo>
                    <a:pt x="15567" y="30404"/>
                    <a:pt x="15590" y="30358"/>
                    <a:pt x="15636" y="30336"/>
                  </a:cubicBezTo>
                  <a:lnTo>
                    <a:pt x="15750" y="30199"/>
                  </a:lnTo>
                  <a:lnTo>
                    <a:pt x="15864" y="30107"/>
                  </a:lnTo>
                  <a:cubicBezTo>
                    <a:pt x="15887" y="30062"/>
                    <a:pt x="15932" y="30039"/>
                    <a:pt x="15978" y="29993"/>
                  </a:cubicBezTo>
                  <a:lnTo>
                    <a:pt x="16001" y="29970"/>
                  </a:lnTo>
                  <a:cubicBezTo>
                    <a:pt x="16024" y="29948"/>
                    <a:pt x="16046" y="29902"/>
                    <a:pt x="16092" y="29879"/>
                  </a:cubicBezTo>
                  <a:cubicBezTo>
                    <a:pt x="16160" y="29788"/>
                    <a:pt x="16252" y="29719"/>
                    <a:pt x="16320" y="29628"/>
                  </a:cubicBezTo>
                  <a:cubicBezTo>
                    <a:pt x="16366" y="29582"/>
                    <a:pt x="16412" y="29537"/>
                    <a:pt x="16457" y="29491"/>
                  </a:cubicBezTo>
                  <a:lnTo>
                    <a:pt x="16549" y="29377"/>
                  </a:lnTo>
                  <a:cubicBezTo>
                    <a:pt x="16571" y="29354"/>
                    <a:pt x="16594" y="29331"/>
                    <a:pt x="16617" y="29286"/>
                  </a:cubicBezTo>
                  <a:lnTo>
                    <a:pt x="16663" y="29240"/>
                  </a:lnTo>
                  <a:lnTo>
                    <a:pt x="16731" y="29194"/>
                  </a:lnTo>
                  <a:lnTo>
                    <a:pt x="16754" y="29149"/>
                  </a:lnTo>
                  <a:lnTo>
                    <a:pt x="16800" y="29126"/>
                  </a:lnTo>
                  <a:cubicBezTo>
                    <a:pt x="16822" y="29080"/>
                    <a:pt x="16845" y="29057"/>
                    <a:pt x="16868" y="29035"/>
                  </a:cubicBezTo>
                  <a:lnTo>
                    <a:pt x="16914" y="28989"/>
                  </a:lnTo>
                  <a:lnTo>
                    <a:pt x="16937" y="28966"/>
                  </a:lnTo>
                  <a:lnTo>
                    <a:pt x="16959" y="28943"/>
                  </a:lnTo>
                  <a:lnTo>
                    <a:pt x="17051" y="28829"/>
                  </a:lnTo>
                  <a:cubicBezTo>
                    <a:pt x="17165" y="28669"/>
                    <a:pt x="17302" y="28510"/>
                    <a:pt x="17439" y="28373"/>
                  </a:cubicBezTo>
                  <a:cubicBezTo>
                    <a:pt x="17690" y="28099"/>
                    <a:pt x="17941" y="27825"/>
                    <a:pt x="18169" y="27551"/>
                  </a:cubicBezTo>
                  <a:cubicBezTo>
                    <a:pt x="18306" y="27391"/>
                    <a:pt x="18420" y="27254"/>
                    <a:pt x="18534" y="27094"/>
                  </a:cubicBezTo>
                  <a:cubicBezTo>
                    <a:pt x="18671" y="26935"/>
                    <a:pt x="18785" y="26798"/>
                    <a:pt x="18922" y="26638"/>
                  </a:cubicBezTo>
                  <a:lnTo>
                    <a:pt x="18991" y="26547"/>
                  </a:lnTo>
                  <a:cubicBezTo>
                    <a:pt x="19014" y="26501"/>
                    <a:pt x="19059" y="26455"/>
                    <a:pt x="19105" y="26410"/>
                  </a:cubicBezTo>
                  <a:lnTo>
                    <a:pt x="19173" y="26318"/>
                  </a:lnTo>
                  <a:cubicBezTo>
                    <a:pt x="19196" y="26273"/>
                    <a:pt x="19219" y="26250"/>
                    <a:pt x="19265" y="26204"/>
                  </a:cubicBezTo>
                  <a:cubicBezTo>
                    <a:pt x="19310" y="26136"/>
                    <a:pt x="19356" y="26090"/>
                    <a:pt x="19402" y="26044"/>
                  </a:cubicBezTo>
                  <a:cubicBezTo>
                    <a:pt x="19470" y="25953"/>
                    <a:pt x="19539" y="25862"/>
                    <a:pt x="19607" y="25770"/>
                  </a:cubicBezTo>
                  <a:cubicBezTo>
                    <a:pt x="19653" y="25702"/>
                    <a:pt x="19698" y="25634"/>
                    <a:pt x="19744" y="25565"/>
                  </a:cubicBezTo>
                  <a:cubicBezTo>
                    <a:pt x="19881" y="25382"/>
                    <a:pt x="19995" y="25200"/>
                    <a:pt x="20132" y="25040"/>
                  </a:cubicBezTo>
                  <a:cubicBezTo>
                    <a:pt x="20246" y="24880"/>
                    <a:pt x="20360" y="24698"/>
                    <a:pt x="20497" y="24538"/>
                  </a:cubicBezTo>
                  <a:lnTo>
                    <a:pt x="20657" y="24310"/>
                  </a:lnTo>
                  <a:cubicBezTo>
                    <a:pt x="20840" y="24036"/>
                    <a:pt x="21045" y="23785"/>
                    <a:pt x="21228" y="23511"/>
                  </a:cubicBezTo>
                  <a:cubicBezTo>
                    <a:pt x="21456" y="23168"/>
                    <a:pt x="21707" y="22803"/>
                    <a:pt x="21958" y="22415"/>
                  </a:cubicBezTo>
                  <a:lnTo>
                    <a:pt x="21958" y="22415"/>
                  </a:lnTo>
                  <a:lnTo>
                    <a:pt x="21935" y="22438"/>
                  </a:lnTo>
                  <a:lnTo>
                    <a:pt x="22004" y="22324"/>
                  </a:lnTo>
                  <a:lnTo>
                    <a:pt x="22118" y="22187"/>
                  </a:lnTo>
                  <a:lnTo>
                    <a:pt x="22095" y="22187"/>
                  </a:lnTo>
                  <a:cubicBezTo>
                    <a:pt x="22186" y="22050"/>
                    <a:pt x="22278" y="21913"/>
                    <a:pt x="22392" y="21753"/>
                  </a:cubicBezTo>
                  <a:lnTo>
                    <a:pt x="22415" y="21730"/>
                  </a:lnTo>
                  <a:lnTo>
                    <a:pt x="22437" y="21708"/>
                  </a:lnTo>
                  <a:cubicBezTo>
                    <a:pt x="22552" y="21525"/>
                    <a:pt x="22643" y="21365"/>
                    <a:pt x="22757" y="21205"/>
                  </a:cubicBezTo>
                  <a:cubicBezTo>
                    <a:pt x="22871" y="21023"/>
                    <a:pt x="22985" y="20840"/>
                    <a:pt x="23099" y="20658"/>
                  </a:cubicBezTo>
                  <a:lnTo>
                    <a:pt x="23145" y="20589"/>
                  </a:lnTo>
                  <a:lnTo>
                    <a:pt x="23168" y="20544"/>
                  </a:lnTo>
                  <a:cubicBezTo>
                    <a:pt x="23259" y="20407"/>
                    <a:pt x="23328" y="20247"/>
                    <a:pt x="23419" y="20110"/>
                  </a:cubicBezTo>
                  <a:lnTo>
                    <a:pt x="23465" y="20064"/>
                  </a:lnTo>
                  <a:lnTo>
                    <a:pt x="23487" y="20019"/>
                  </a:lnTo>
                  <a:lnTo>
                    <a:pt x="23465" y="20019"/>
                  </a:lnTo>
                  <a:lnTo>
                    <a:pt x="23487" y="19996"/>
                  </a:lnTo>
                  <a:cubicBezTo>
                    <a:pt x="23716" y="19676"/>
                    <a:pt x="23921" y="19334"/>
                    <a:pt x="24172" y="18923"/>
                  </a:cubicBezTo>
                  <a:lnTo>
                    <a:pt x="24263" y="18763"/>
                  </a:lnTo>
                  <a:lnTo>
                    <a:pt x="24286" y="18740"/>
                  </a:lnTo>
                  <a:lnTo>
                    <a:pt x="24309" y="18695"/>
                  </a:lnTo>
                  <a:cubicBezTo>
                    <a:pt x="24378" y="18558"/>
                    <a:pt x="24446" y="18444"/>
                    <a:pt x="24515" y="18307"/>
                  </a:cubicBezTo>
                  <a:lnTo>
                    <a:pt x="24583" y="18215"/>
                  </a:lnTo>
                  <a:lnTo>
                    <a:pt x="24629" y="18101"/>
                  </a:lnTo>
                  <a:cubicBezTo>
                    <a:pt x="24697" y="17964"/>
                    <a:pt x="24788" y="17850"/>
                    <a:pt x="24857" y="17713"/>
                  </a:cubicBezTo>
                  <a:lnTo>
                    <a:pt x="24857" y="17690"/>
                  </a:lnTo>
                  <a:cubicBezTo>
                    <a:pt x="24857" y="17690"/>
                    <a:pt x="24857" y="17690"/>
                    <a:pt x="24857" y="17668"/>
                  </a:cubicBezTo>
                  <a:lnTo>
                    <a:pt x="24903" y="17599"/>
                  </a:lnTo>
                  <a:cubicBezTo>
                    <a:pt x="24925" y="17531"/>
                    <a:pt x="24948" y="17462"/>
                    <a:pt x="24994" y="17416"/>
                  </a:cubicBezTo>
                  <a:lnTo>
                    <a:pt x="25040" y="17302"/>
                  </a:lnTo>
                  <a:cubicBezTo>
                    <a:pt x="25040" y="17257"/>
                    <a:pt x="25062" y="17211"/>
                    <a:pt x="25085" y="17165"/>
                  </a:cubicBezTo>
                  <a:cubicBezTo>
                    <a:pt x="25154" y="17006"/>
                    <a:pt x="25222" y="16846"/>
                    <a:pt x="25291" y="16686"/>
                  </a:cubicBezTo>
                  <a:lnTo>
                    <a:pt x="25291" y="16640"/>
                  </a:lnTo>
                  <a:cubicBezTo>
                    <a:pt x="25382" y="16458"/>
                    <a:pt x="25450" y="16298"/>
                    <a:pt x="25519" y="16115"/>
                  </a:cubicBezTo>
                  <a:cubicBezTo>
                    <a:pt x="25587" y="15978"/>
                    <a:pt x="25633" y="15842"/>
                    <a:pt x="25701" y="15705"/>
                  </a:cubicBezTo>
                  <a:lnTo>
                    <a:pt x="25770" y="15568"/>
                  </a:lnTo>
                  <a:cubicBezTo>
                    <a:pt x="25770" y="15522"/>
                    <a:pt x="25793" y="15499"/>
                    <a:pt x="25816" y="15453"/>
                  </a:cubicBezTo>
                  <a:cubicBezTo>
                    <a:pt x="25838" y="15408"/>
                    <a:pt x="25861" y="15362"/>
                    <a:pt x="25884" y="15317"/>
                  </a:cubicBezTo>
                  <a:lnTo>
                    <a:pt x="25907" y="15248"/>
                  </a:lnTo>
                  <a:lnTo>
                    <a:pt x="25953" y="15180"/>
                  </a:lnTo>
                  <a:cubicBezTo>
                    <a:pt x="25953" y="15157"/>
                    <a:pt x="25975" y="15134"/>
                    <a:pt x="25975" y="15111"/>
                  </a:cubicBezTo>
                  <a:lnTo>
                    <a:pt x="25998" y="15065"/>
                  </a:lnTo>
                  <a:cubicBezTo>
                    <a:pt x="26090" y="14906"/>
                    <a:pt x="26135" y="14746"/>
                    <a:pt x="26204" y="14586"/>
                  </a:cubicBezTo>
                  <a:cubicBezTo>
                    <a:pt x="26249" y="14495"/>
                    <a:pt x="26272" y="14404"/>
                    <a:pt x="26295" y="14312"/>
                  </a:cubicBezTo>
                  <a:lnTo>
                    <a:pt x="26341" y="14175"/>
                  </a:lnTo>
                  <a:cubicBezTo>
                    <a:pt x="26455" y="13833"/>
                    <a:pt x="26546" y="13513"/>
                    <a:pt x="26637" y="13217"/>
                  </a:cubicBezTo>
                  <a:lnTo>
                    <a:pt x="26637" y="13171"/>
                  </a:lnTo>
                  <a:cubicBezTo>
                    <a:pt x="26660" y="13102"/>
                    <a:pt x="26683" y="13057"/>
                    <a:pt x="26683" y="12988"/>
                  </a:cubicBezTo>
                  <a:lnTo>
                    <a:pt x="26706" y="12897"/>
                  </a:lnTo>
                  <a:cubicBezTo>
                    <a:pt x="26729" y="12851"/>
                    <a:pt x="26729" y="12806"/>
                    <a:pt x="26751" y="12737"/>
                  </a:cubicBezTo>
                  <a:lnTo>
                    <a:pt x="26751" y="12692"/>
                  </a:lnTo>
                  <a:cubicBezTo>
                    <a:pt x="26774" y="12623"/>
                    <a:pt x="26797" y="12555"/>
                    <a:pt x="26797" y="12509"/>
                  </a:cubicBezTo>
                  <a:cubicBezTo>
                    <a:pt x="26820" y="12418"/>
                    <a:pt x="26843" y="12349"/>
                    <a:pt x="26843" y="12258"/>
                  </a:cubicBezTo>
                  <a:cubicBezTo>
                    <a:pt x="26866" y="12167"/>
                    <a:pt x="26888" y="12098"/>
                    <a:pt x="26888" y="12007"/>
                  </a:cubicBezTo>
                  <a:cubicBezTo>
                    <a:pt x="26911" y="11916"/>
                    <a:pt x="26934" y="11824"/>
                    <a:pt x="26957" y="11733"/>
                  </a:cubicBezTo>
                  <a:cubicBezTo>
                    <a:pt x="26980" y="11573"/>
                    <a:pt x="27003" y="11391"/>
                    <a:pt x="27025" y="11231"/>
                  </a:cubicBezTo>
                  <a:cubicBezTo>
                    <a:pt x="27025" y="11140"/>
                    <a:pt x="27048" y="11048"/>
                    <a:pt x="27071" y="10957"/>
                  </a:cubicBezTo>
                  <a:cubicBezTo>
                    <a:pt x="27071" y="10866"/>
                    <a:pt x="27094" y="10774"/>
                    <a:pt x="27117" y="10683"/>
                  </a:cubicBezTo>
                  <a:cubicBezTo>
                    <a:pt x="27117" y="10637"/>
                    <a:pt x="27117" y="10592"/>
                    <a:pt x="27117" y="10546"/>
                  </a:cubicBezTo>
                  <a:lnTo>
                    <a:pt x="27139" y="10455"/>
                  </a:lnTo>
                  <a:cubicBezTo>
                    <a:pt x="27139" y="10386"/>
                    <a:pt x="27162" y="10318"/>
                    <a:pt x="27162" y="10272"/>
                  </a:cubicBezTo>
                  <a:lnTo>
                    <a:pt x="27162" y="10204"/>
                  </a:lnTo>
                  <a:cubicBezTo>
                    <a:pt x="27185" y="10112"/>
                    <a:pt x="27185" y="10021"/>
                    <a:pt x="27185" y="9907"/>
                  </a:cubicBezTo>
                  <a:cubicBezTo>
                    <a:pt x="27185" y="9838"/>
                    <a:pt x="27185" y="9747"/>
                    <a:pt x="27208" y="9679"/>
                  </a:cubicBezTo>
                  <a:lnTo>
                    <a:pt x="27208" y="9587"/>
                  </a:lnTo>
                  <a:cubicBezTo>
                    <a:pt x="27208" y="9496"/>
                    <a:pt x="27231" y="9405"/>
                    <a:pt x="27231" y="9313"/>
                  </a:cubicBezTo>
                  <a:lnTo>
                    <a:pt x="27231" y="9268"/>
                  </a:lnTo>
                  <a:cubicBezTo>
                    <a:pt x="27254" y="9177"/>
                    <a:pt x="27254" y="9085"/>
                    <a:pt x="27276" y="8994"/>
                  </a:cubicBezTo>
                  <a:cubicBezTo>
                    <a:pt x="27276" y="8971"/>
                    <a:pt x="27276" y="8925"/>
                    <a:pt x="27276" y="8903"/>
                  </a:cubicBezTo>
                  <a:lnTo>
                    <a:pt x="27276" y="8834"/>
                  </a:lnTo>
                  <a:cubicBezTo>
                    <a:pt x="27276" y="8743"/>
                    <a:pt x="27276" y="8629"/>
                    <a:pt x="27276" y="8515"/>
                  </a:cubicBezTo>
                  <a:cubicBezTo>
                    <a:pt x="27254" y="8400"/>
                    <a:pt x="27254" y="8286"/>
                    <a:pt x="27254" y="8172"/>
                  </a:cubicBezTo>
                  <a:cubicBezTo>
                    <a:pt x="27254" y="8104"/>
                    <a:pt x="27254" y="8035"/>
                    <a:pt x="27254" y="7967"/>
                  </a:cubicBezTo>
                  <a:cubicBezTo>
                    <a:pt x="27231" y="7875"/>
                    <a:pt x="27231" y="7807"/>
                    <a:pt x="27231" y="7716"/>
                  </a:cubicBezTo>
                  <a:cubicBezTo>
                    <a:pt x="27208" y="7647"/>
                    <a:pt x="27208" y="7579"/>
                    <a:pt x="27185" y="7487"/>
                  </a:cubicBezTo>
                  <a:lnTo>
                    <a:pt x="27185" y="7465"/>
                  </a:lnTo>
                  <a:cubicBezTo>
                    <a:pt x="27162" y="7396"/>
                    <a:pt x="27162" y="7351"/>
                    <a:pt x="27162" y="7282"/>
                  </a:cubicBezTo>
                  <a:cubicBezTo>
                    <a:pt x="27162" y="7259"/>
                    <a:pt x="27162" y="7236"/>
                    <a:pt x="27162" y="7191"/>
                  </a:cubicBezTo>
                  <a:lnTo>
                    <a:pt x="27162" y="7122"/>
                  </a:lnTo>
                  <a:cubicBezTo>
                    <a:pt x="27139" y="7008"/>
                    <a:pt x="27139" y="6894"/>
                    <a:pt x="27117" y="6803"/>
                  </a:cubicBezTo>
                  <a:cubicBezTo>
                    <a:pt x="27117" y="6711"/>
                    <a:pt x="27094" y="6643"/>
                    <a:pt x="27071" y="6552"/>
                  </a:cubicBezTo>
                  <a:cubicBezTo>
                    <a:pt x="27071" y="6552"/>
                    <a:pt x="27071" y="6529"/>
                    <a:pt x="27048" y="6506"/>
                  </a:cubicBezTo>
                  <a:cubicBezTo>
                    <a:pt x="27048" y="6460"/>
                    <a:pt x="27025" y="6437"/>
                    <a:pt x="27025" y="6415"/>
                  </a:cubicBezTo>
                  <a:lnTo>
                    <a:pt x="27003" y="6346"/>
                  </a:lnTo>
                  <a:cubicBezTo>
                    <a:pt x="27003" y="6323"/>
                    <a:pt x="27003" y="6301"/>
                    <a:pt x="27003" y="6278"/>
                  </a:cubicBezTo>
                  <a:cubicBezTo>
                    <a:pt x="26980" y="6255"/>
                    <a:pt x="26957" y="6232"/>
                    <a:pt x="26934" y="6209"/>
                  </a:cubicBezTo>
                  <a:cubicBezTo>
                    <a:pt x="26911" y="6164"/>
                    <a:pt x="26888" y="6072"/>
                    <a:pt x="26866" y="6004"/>
                  </a:cubicBezTo>
                  <a:lnTo>
                    <a:pt x="26843" y="5958"/>
                  </a:lnTo>
                  <a:cubicBezTo>
                    <a:pt x="26820" y="5890"/>
                    <a:pt x="26797" y="5821"/>
                    <a:pt x="26774" y="5753"/>
                  </a:cubicBezTo>
                  <a:cubicBezTo>
                    <a:pt x="26729" y="5593"/>
                    <a:pt x="26683" y="5433"/>
                    <a:pt x="26637" y="5273"/>
                  </a:cubicBezTo>
                  <a:cubicBezTo>
                    <a:pt x="26614" y="5228"/>
                    <a:pt x="26592" y="5159"/>
                    <a:pt x="26569" y="5091"/>
                  </a:cubicBezTo>
                  <a:cubicBezTo>
                    <a:pt x="26546" y="5000"/>
                    <a:pt x="26500" y="4931"/>
                    <a:pt x="26478" y="4840"/>
                  </a:cubicBezTo>
                  <a:cubicBezTo>
                    <a:pt x="26432" y="4703"/>
                    <a:pt x="26386" y="4566"/>
                    <a:pt x="26341" y="4452"/>
                  </a:cubicBezTo>
                  <a:cubicBezTo>
                    <a:pt x="26341" y="4429"/>
                    <a:pt x="26318" y="4406"/>
                    <a:pt x="26318" y="4406"/>
                  </a:cubicBezTo>
                  <a:lnTo>
                    <a:pt x="26318" y="4383"/>
                  </a:lnTo>
                  <a:cubicBezTo>
                    <a:pt x="26318" y="4383"/>
                    <a:pt x="26295" y="4360"/>
                    <a:pt x="26295" y="4360"/>
                  </a:cubicBezTo>
                  <a:cubicBezTo>
                    <a:pt x="26249" y="4246"/>
                    <a:pt x="26181" y="4132"/>
                    <a:pt x="26135" y="4018"/>
                  </a:cubicBezTo>
                  <a:cubicBezTo>
                    <a:pt x="26112" y="3972"/>
                    <a:pt x="26090" y="3927"/>
                    <a:pt x="26044" y="3881"/>
                  </a:cubicBezTo>
                  <a:cubicBezTo>
                    <a:pt x="25998" y="3790"/>
                    <a:pt x="25930" y="3721"/>
                    <a:pt x="25884" y="3630"/>
                  </a:cubicBezTo>
                  <a:lnTo>
                    <a:pt x="25816" y="3562"/>
                  </a:lnTo>
                  <a:lnTo>
                    <a:pt x="25793" y="3516"/>
                  </a:lnTo>
                  <a:cubicBezTo>
                    <a:pt x="25701" y="3425"/>
                    <a:pt x="25633" y="3333"/>
                    <a:pt x="25542" y="3242"/>
                  </a:cubicBezTo>
                  <a:cubicBezTo>
                    <a:pt x="25473" y="3173"/>
                    <a:pt x="25405" y="3082"/>
                    <a:pt x="25336" y="3014"/>
                  </a:cubicBezTo>
                  <a:lnTo>
                    <a:pt x="25268" y="2922"/>
                  </a:lnTo>
                  <a:lnTo>
                    <a:pt x="25222" y="2877"/>
                  </a:lnTo>
                  <a:cubicBezTo>
                    <a:pt x="25176" y="2831"/>
                    <a:pt x="25131" y="2785"/>
                    <a:pt x="25085" y="2740"/>
                  </a:cubicBezTo>
                  <a:cubicBezTo>
                    <a:pt x="25040" y="2671"/>
                    <a:pt x="24971" y="2626"/>
                    <a:pt x="24903" y="2557"/>
                  </a:cubicBezTo>
                  <a:cubicBezTo>
                    <a:pt x="24834" y="2489"/>
                    <a:pt x="24766" y="2420"/>
                    <a:pt x="24697" y="2375"/>
                  </a:cubicBezTo>
                  <a:lnTo>
                    <a:pt x="24629" y="2306"/>
                  </a:lnTo>
                  <a:lnTo>
                    <a:pt x="24537" y="2238"/>
                  </a:lnTo>
                  <a:lnTo>
                    <a:pt x="24446" y="2146"/>
                  </a:lnTo>
                  <a:lnTo>
                    <a:pt x="24400" y="2124"/>
                  </a:lnTo>
                  <a:lnTo>
                    <a:pt x="24355" y="2055"/>
                  </a:lnTo>
                  <a:lnTo>
                    <a:pt x="24309" y="2032"/>
                  </a:lnTo>
                  <a:cubicBezTo>
                    <a:pt x="24286" y="2009"/>
                    <a:pt x="24263" y="1987"/>
                    <a:pt x="24218" y="1941"/>
                  </a:cubicBezTo>
                  <a:cubicBezTo>
                    <a:pt x="24172" y="1895"/>
                    <a:pt x="24104" y="1850"/>
                    <a:pt x="24035" y="1804"/>
                  </a:cubicBezTo>
                  <a:lnTo>
                    <a:pt x="24035" y="1781"/>
                  </a:lnTo>
                  <a:lnTo>
                    <a:pt x="23967" y="1735"/>
                  </a:lnTo>
                  <a:cubicBezTo>
                    <a:pt x="23898" y="1667"/>
                    <a:pt x="23830" y="1621"/>
                    <a:pt x="23761" y="1553"/>
                  </a:cubicBezTo>
                  <a:lnTo>
                    <a:pt x="23716" y="1530"/>
                  </a:lnTo>
                  <a:lnTo>
                    <a:pt x="23670" y="1484"/>
                  </a:lnTo>
                  <a:lnTo>
                    <a:pt x="23647" y="1484"/>
                  </a:lnTo>
                  <a:cubicBezTo>
                    <a:pt x="23602" y="1439"/>
                    <a:pt x="23533" y="1370"/>
                    <a:pt x="23487" y="1325"/>
                  </a:cubicBezTo>
                  <a:cubicBezTo>
                    <a:pt x="23373" y="1256"/>
                    <a:pt x="23259" y="1188"/>
                    <a:pt x="23145" y="1119"/>
                  </a:cubicBezTo>
                  <a:cubicBezTo>
                    <a:pt x="23054" y="1074"/>
                    <a:pt x="22962" y="1028"/>
                    <a:pt x="22871" y="982"/>
                  </a:cubicBezTo>
                  <a:cubicBezTo>
                    <a:pt x="22803" y="937"/>
                    <a:pt x="22757" y="891"/>
                    <a:pt x="22689" y="868"/>
                  </a:cubicBezTo>
                  <a:cubicBezTo>
                    <a:pt x="22666" y="845"/>
                    <a:pt x="22620" y="845"/>
                    <a:pt x="22597" y="822"/>
                  </a:cubicBezTo>
                  <a:lnTo>
                    <a:pt x="22415" y="754"/>
                  </a:lnTo>
                  <a:lnTo>
                    <a:pt x="22369" y="708"/>
                  </a:lnTo>
                  <a:lnTo>
                    <a:pt x="22323" y="708"/>
                  </a:lnTo>
                  <a:cubicBezTo>
                    <a:pt x="22278" y="686"/>
                    <a:pt x="22232" y="663"/>
                    <a:pt x="22186" y="640"/>
                  </a:cubicBezTo>
                  <a:cubicBezTo>
                    <a:pt x="22164" y="640"/>
                    <a:pt x="22141" y="617"/>
                    <a:pt x="22095" y="617"/>
                  </a:cubicBezTo>
                  <a:lnTo>
                    <a:pt x="22049" y="617"/>
                  </a:lnTo>
                  <a:lnTo>
                    <a:pt x="22049" y="594"/>
                  </a:lnTo>
                  <a:cubicBezTo>
                    <a:pt x="22004" y="594"/>
                    <a:pt x="21935" y="571"/>
                    <a:pt x="21912" y="549"/>
                  </a:cubicBezTo>
                  <a:cubicBezTo>
                    <a:pt x="21912" y="526"/>
                    <a:pt x="21912" y="526"/>
                    <a:pt x="21912" y="503"/>
                  </a:cubicBezTo>
                  <a:cubicBezTo>
                    <a:pt x="21798" y="457"/>
                    <a:pt x="21707" y="434"/>
                    <a:pt x="21570" y="389"/>
                  </a:cubicBezTo>
                  <a:cubicBezTo>
                    <a:pt x="21410" y="343"/>
                    <a:pt x="21228" y="275"/>
                    <a:pt x="21045" y="252"/>
                  </a:cubicBezTo>
                  <a:cubicBezTo>
                    <a:pt x="20954" y="206"/>
                    <a:pt x="20840" y="206"/>
                    <a:pt x="20726" y="183"/>
                  </a:cubicBezTo>
                  <a:cubicBezTo>
                    <a:pt x="20680" y="183"/>
                    <a:pt x="20611" y="161"/>
                    <a:pt x="20566" y="161"/>
                  </a:cubicBezTo>
                  <a:lnTo>
                    <a:pt x="20474" y="138"/>
                  </a:lnTo>
                  <a:cubicBezTo>
                    <a:pt x="20292" y="115"/>
                    <a:pt x="20109" y="92"/>
                    <a:pt x="19927" y="69"/>
                  </a:cubicBezTo>
                  <a:cubicBezTo>
                    <a:pt x="19721" y="46"/>
                    <a:pt x="19539" y="46"/>
                    <a:pt x="19356" y="24"/>
                  </a:cubicBezTo>
                  <a:lnTo>
                    <a:pt x="19151" y="24"/>
                  </a:lnTo>
                  <a:cubicBezTo>
                    <a:pt x="19059" y="1"/>
                    <a:pt x="18945" y="1"/>
                    <a:pt x="188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24"/>
            <p:cNvSpPr/>
            <p:nvPr/>
          </p:nvSpPr>
          <p:spPr>
            <a:xfrm>
              <a:off x="6702250" y="1840900"/>
              <a:ext cx="397750" cy="781800"/>
            </a:xfrm>
            <a:custGeom>
              <a:avLst/>
              <a:gdLst/>
              <a:ahLst/>
              <a:cxnLst/>
              <a:rect l="l" t="t" r="r" b="b"/>
              <a:pathLst>
                <a:path w="15910" h="31272" extrusionOk="0">
                  <a:moveTo>
                    <a:pt x="13421" y="4497"/>
                  </a:moveTo>
                  <a:cubicBezTo>
                    <a:pt x="13444" y="4520"/>
                    <a:pt x="13444" y="4543"/>
                    <a:pt x="13467" y="4566"/>
                  </a:cubicBezTo>
                  <a:cubicBezTo>
                    <a:pt x="13513" y="4634"/>
                    <a:pt x="13535" y="4680"/>
                    <a:pt x="13558" y="4726"/>
                  </a:cubicBezTo>
                  <a:lnTo>
                    <a:pt x="13421" y="4497"/>
                  </a:lnTo>
                  <a:close/>
                  <a:moveTo>
                    <a:pt x="7487" y="1"/>
                  </a:moveTo>
                  <a:cubicBezTo>
                    <a:pt x="7441" y="1"/>
                    <a:pt x="7418" y="24"/>
                    <a:pt x="7395" y="46"/>
                  </a:cubicBezTo>
                  <a:cubicBezTo>
                    <a:pt x="7373" y="69"/>
                    <a:pt x="7373" y="115"/>
                    <a:pt x="7395" y="161"/>
                  </a:cubicBezTo>
                  <a:cubicBezTo>
                    <a:pt x="7418" y="183"/>
                    <a:pt x="7487" y="206"/>
                    <a:pt x="7532" y="206"/>
                  </a:cubicBezTo>
                  <a:lnTo>
                    <a:pt x="7532" y="229"/>
                  </a:lnTo>
                  <a:lnTo>
                    <a:pt x="7578" y="229"/>
                  </a:lnTo>
                  <a:cubicBezTo>
                    <a:pt x="7624" y="229"/>
                    <a:pt x="7647" y="252"/>
                    <a:pt x="7669" y="252"/>
                  </a:cubicBezTo>
                  <a:cubicBezTo>
                    <a:pt x="7715" y="275"/>
                    <a:pt x="7761" y="298"/>
                    <a:pt x="7806" y="320"/>
                  </a:cubicBezTo>
                  <a:lnTo>
                    <a:pt x="7852" y="320"/>
                  </a:lnTo>
                  <a:lnTo>
                    <a:pt x="7898" y="366"/>
                  </a:lnTo>
                  <a:lnTo>
                    <a:pt x="8080" y="434"/>
                  </a:lnTo>
                  <a:cubicBezTo>
                    <a:pt x="8149" y="480"/>
                    <a:pt x="8194" y="503"/>
                    <a:pt x="8263" y="526"/>
                  </a:cubicBezTo>
                  <a:lnTo>
                    <a:pt x="8331" y="549"/>
                  </a:lnTo>
                  <a:cubicBezTo>
                    <a:pt x="8423" y="594"/>
                    <a:pt x="8491" y="640"/>
                    <a:pt x="8560" y="686"/>
                  </a:cubicBezTo>
                  <a:cubicBezTo>
                    <a:pt x="8628" y="708"/>
                    <a:pt x="8674" y="754"/>
                    <a:pt x="8719" y="777"/>
                  </a:cubicBezTo>
                  <a:cubicBezTo>
                    <a:pt x="8788" y="823"/>
                    <a:pt x="8856" y="868"/>
                    <a:pt x="8925" y="914"/>
                  </a:cubicBezTo>
                  <a:lnTo>
                    <a:pt x="9016" y="959"/>
                  </a:lnTo>
                  <a:cubicBezTo>
                    <a:pt x="9062" y="982"/>
                    <a:pt x="9085" y="1005"/>
                    <a:pt x="9130" y="1028"/>
                  </a:cubicBezTo>
                  <a:cubicBezTo>
                    <a:pt x="9176" y="1051"/>
                    <a:pt x="9244" y="1096"/>
                    <a:pt x="9290" y="1142"/>
                  </a:cubicBezTo>
                  <a:cubicBezTo>
                    <a:pt x="9358" y="1165"/>
                    <a:pt x="9404" y="1211"/>
                    <a:pt x="9450" y="1256"/>
                  </a:cubicBezTo>
                  <a:lnTo>
                    <a:pt x="9495" y="1279"/>
                  </a:lnTo>
                  <a:cubicBezTo>
                    <a:pt x="9610" y="1393"/>
                    <a:pt x="9746" y="1484"/>
                    <a:pt x="9861" y="1599"/>
                  </a:cubicBezTo>
                  <a:cubicBezTo>
                    <a:pt x="9952" y="1644"/>
                    <a:pt x="10020" y="1713"/>
                    <a:pt x="10089" y="1781"/>
                  </a:cubicBezTo>
                  <a:cubicBezTo>
                    <a:pt x="10203" y="1850"/>
                    <a:pt x="10294" y="1941"/>
                    <a:pt x="10386" y="2032"/>
                  </a:cubicBezTo>
                  <a:lnTo>
                    <a:pt x="10477" y="2101"/>
                  </a:lnTo>
                  <a:lnTo>
                    <a:pt x="10523" y="2146"/>
                  </a:lnTo>
                  <a:lnTo>
                    <a:pt x="10568" y="2192"/>
                  </a:lnTo>
                  <a:cubicBezTo>
                    <a:pt x="10568" y="2192"/>
                    <a:pt x="10568" y="2215"/>
                    <a:pt x="10545" y="2215"/>
                  </a:cubicBezTo>
                  <a:cubicBezTo>
                    <a:pt x="10545" y="2261"/>
                    <a:pt x="10545" y="2306"/>
                    <a:pt x="10568" y="2352"/>
                  </a:cubicBezTo>
                  <a:cubicBezTo>
                    <a:pt x="10614" y="2397"/>
                    <a:pt x="10659" y="2443"/>
                    <a:pt x="10705" y="2489"/>
                  </a:cubicBezTo>
                  <a:lnTo>
                    <a:pt x="10751" y="2534"/>
                  </a:lnTo>
                  <a:lnTo>
                    <a:pt x="10819" y="2626"/>
                  </a:lnTo>
                  <a:cubicBezTo>
                    <a:pt x="10888" y="2694"/>
                    <a:pt x="10956" y="2785"/>
                    <a:pt x="11025" y="2854"/>
                  </a:cubicBezTo>
                  <a:cubicBezTo>
                    <a:pt x="11139" y="2991"/>
                    <a:pt x="11253" y="3105"/>
                    <a:pt x="11367" y="3242"/>
                  </a:cubicBezTo>
                  <a:cubicBezTo>
                    <a:pt x="11458" y="3379"/>
                    <a:pt x="11550" y="3493"/>
                    <a:pt x="11618" y="3630"/>
                  </a:cubicBezTo>
                  <a:cubicBezTo>
                    <a:pt x="11664" y="3744"/>
                    <a:pt x="11732" y="3858"/>
                    <a:pt x="11778" y="3972"/>
                  </a:cubicBezTo>
                  <a:cubicBezTo>
                    <a:pt x="11778" y="3972"/>
                    <a:pt x="11801" y="3995"/>
                    <a:pt x="11801" y="3995"/>
                  </a:cubicBezTo>
                  <a:lnTo>
                    <a:pt x="11801" y="4018"/>
                  </a:lnTo>
                  <a:cubicBezTo>
                    <a:pt x="11801" y="4018"/>
                    <a:pt x="11824" y="4041"/>
                    <a:pt x="11824" y="4064"/>
                  </a:cubicBezTo>
                  <a:cubicBezTo>
                    <a:pt x="11869" y="4178"/>
                    <a:pt x="11915" y="4315"/>
                    <a:pt x="11961" y="4452"/>
                  </a:cubicBezTo>
                  <a:cubicBezTo>
                    <a:pt x="11983" y="4543"/>
                    <a:pt x="12029" y="4612"/>
                    <a:pt x="12052" y="4703"/>
                  </a:cubicBezTo>
                  <a:cubicBezTo>
                    <a:pt x="12075" y="4771"/>
                    <a:pt x="12097" y="4817"/>
                    <a:pt x="12120" y="4885"/>
                  </a:cubicBezTo>
                  <a:cubicBezTo>
                    <a:pt x="12166" y="5045"/>
                    <a:pt x="12212" y="5205"/>
                    <a:pt x="12257" y="5365"/>
                  </a:cubicBezTo>
                  <a:cubicBezTo>
                    <a:pt x="12280" y="5433"/>
                    <a:pt x="12303" y="5502"/>
                    <a:pt x="12326" y="5570"/>
                  </a:cubicBezTo>
                  <a:lnTo>
                    <a:pt x="12349" y="5616"/>
                  </a:lnTo>
                  <a:cubicBezTo>
                    <a:pt x="12371" y="5684"/>
                    <a:pt x="12394" y="5776"/>
                    <a:pt x="12417" y="5821"/>
                  </a:cubicBezTo>
                  <a:cubicBezTo>
                    <a:pt x="12440" y="5867"/>
                    <a:pt x="12486" y="5890"/>
                    <a:pt x="12531" y="5913"/>
                  </a:cubicBezTo>
                  <a:cubicBezTo>
                    <a:pt x="12531" y="5935"/>
                    <a:pt x="12531" y="5981"/>
                    <a:pt x="12531" y="6004"/>
                  </a:cubicBezTo>
                  <a:cubicBezTo>
                    <a:pt x="12554" y="6141"/>
                    <a:pt x="12577" y="6278"/>
                    <a:pt x="12600" y="6415"/>
                  </a:cubicBezTo>
                  <a:cubicBezTo>
                    <a:pt x="12622" y="6506"/>
                    <a:pt x="12622" y="6620"/>
                    <a:pt x="12645" y="6734"/>
                  </a:cubicBezTo>
                  <a:lnTo>
                    <a:pt x="12645" y="6803"/>
                  </a:lnTo>
                  <a:cubicBezTo>
                    <a:pt x="12645" y="6848"/>
                    <a:pt x="12645" y="6871"/>
                    <a:pt x="12645" y="6894"/>
                  </a:cubicBezTo>
                  <a:cubicBezTo>
                    <a:pt x="12645" y="6963"/>
                    <a:pt x="12668" y="7008"/>
                    <a:pt x="12668" y="7077"/>
                  </a:cubicBezTo>
                  <a:lnTo>
                    <a:pt x="12668" y="7099"/>
                  </a:lnTo>
                  <a:cubicBezTo>
                    <a:pt x="12691" y="7191"/>
                    <a:pt x="12691" y="7259"/>
                    <a:pt x="12714" y="7328"/>
                  </a:cubicBezTo>
                  <a:cubicBezTo>
                    <a:pt x="12714" y="7442"/>
                    <a:pt x="12737" y="7556"/>
                    <a:pt x="12737" y="7670"/>
                  </a:cubicBezTo>
                  <a:cubicBezTo>
                    <a:pt x="12759" y="7807"/>
                    <a:pt x="12759" y="7921"/>
                    <a:pt x="12759" y="8035"/>
                  </a:cubicBezTo>
                  <a:cubicBezTo>
                    <a:pt x="12782" y="8172"/>
                    <a:pt x="12782" y="8286"/>
                    <a:pt x="12759" y="8378"/>
                  </a:cubicBezTo>
                  <a:cubicBezTo>
                    <a:pt x="12759" y="8400"/>
                    <a:pt x="12759" y="8446"/>
                    <a:pt x="12759" y="8469"/>
                  </a:cubicBezTo>
                  <a:cubicBezTo>
                    <a:pt x="12759" y="8515"/>
                    <a:pt x="12759" y="8560"/>
                    <a:pt x="12759" y="8606"/>
                  </a:cubicBezTo>
                  <a:cubicBezTo>
                    <a:pt x="12737" y="8697"/>
                    <a:pt x="12737" y="8789"/>
                    <a:pt x="12714" y="8880"/>
                  </a:cubicBezTo>
                  <a:lnTo>
                    <a:pt x="12714" y="8925"/>
                  </a:lnTo>
                  <a:cubicBezTo>
                    <a:pt x="12714" y="9017"/>
                    <a:pt x="12691" y="9108"/>
                    <a:pt x="12691" y="9199"/>
                  </a:cubicBezTo>
                  <a:lnTo>
                    <a:pt x="12691" y="9291"/>
                  </a:lnTo>
                  <a:cubicBezTo>
                    <a:pt x="12668" y="9359"/>
                    <a:pt x="12668" y="9450"/>
                    <a:pt x="12668" y="9519"/>
                  </a:cubicBezTo>
                  <a:cubicBezTo>
                    <a:pt x="12668" y="9633"/>
                    <a:pt x="12668" y="9724"/>
                    <a:pt x="12645" y="9816"/>
                  </a:cubicBezTo>
                  <a:lnTo>
                    <a:pt x="12645" y="9884"/>
                  </a:lnTo>
                  <a:cubicBezTo>
                    <a:pt x="12645" y="9930"/>
                    <a:pt x="12622" y="9998"/>
                    <a:pt x="12622" y="10067"/>
                  </a:cubicBezTo>
                  <a:lnTo>
                    <a:pt x="12600" y="10158"/>
                  </a:lnTo>
                  <a:cubicBezTo>
                    <a:pt x="12600" y="10204"/>
                    <a:pt x="12600" y="10249"/>
                    <a:pt x="12600" y="10295"/>
                  </a:cubicBezTo>
                  <a:cubicBezTo>
                    <a:pt x="12577" y="10386"/>
                    <a:pt x="12554" y="10478"/>
                    <a:pt x="12554" y="10569"/>
                  </a:cubicBezTo>
                  <a:cubicBezTo>
                    <a:pt x="12531" y="10660"/>
                    <a:pt x="12508" y="10752"/>
                    <a:pt x="12508" y="10843"/>
                  </a:cubicBezTo>
                  <a:cubicBezTo>
                    <a:pt x="12486" y="11003"/>
                    <a:pt x="12463" y="11185"/>
                    <a:pt x="12440" y="11345"/>
                  </a:cubicBezTo>
                  <a:cubicBezTo>
                    <a:pt x="12417" y="11436"/>
                    <a:pt x="12394" y="11528"/>
                    <a:pt x="12371" y="11619"/>
                  </a:cubicBezTo>
                  <a:cubicBezTo>
                    <a:pt x="12349" y="11710"/>
                    <a:pt x="12349" y="11779"/>
                    <a:pt x="12326" y="11870"/>
                  </a:cubicBezTo>
                  <a:cubicBezTo>
                    <a:pt x="12326" y="11961"/>
                    <a:pt x="12303" y="12030"/>
                    <a:pt x="12280" y="12098"/>
                  </a:cubicBezTo>
                  <a:cubicBezTo>
                    <a:pt x="12280" y="12167"/>
                    <a:pt x="12257" y="12235"/>
                    <a:pt x="12234" y="12304"/>
                  </a:cubicBezTo>
                  <a:lnTo>
                    <a:pt x="12234" y="12349"/>
                  </a:lnTo>
                  <a:cubicBezTo>
                    <a:pt x="12212" y="12418"/>
                    <a:pt x="12212" y="12463"/>
                    <a:pt x="12189" y="12509"/>
                  </a:cubicBezTo>
                  <a:lnTo>
                    <a:pt x="12166" y="12600"/>
                  </a:lnTo>
                  <a:cubicBezTo>
                    <a:pt x="12166" y="12669"/>
                    <a:pt x="12143" y="12714"/>
                    <a:pt x="12120" y="12783"/>
                  </a:cubicBezTo>
                  <a:lnTo>
                    <a:pt x="12120" y="12829"/>
                  </a:lnTo>
                  <a:cubicBezTo>
                    <a:pt x="12029" y="13125"/>
                    <a:pt x="11938" y="13445"/>
                    <a:pt x="11824" y="13787"/>
                  </a:cubicBezTo>
                  <a:lnTo>
                    <a:pt x="11778" y="13924"/>
                  </a:lnTo>
                  <a:cubicBezTo>
                    <a:pt x="11755" y="14016"/>
                    <a:pt x="11732" y="14107"/>
                    <a:pt x="11687" y="14198"/>
                  </a:cubicBezTo>
                  <a:cubicBezTo>
                    <a:pt x="11641" y="14358"/>
                    <a:pt x="11573" y="14518"/>
                    <a:pt x="11481" y="14677"/>
                  </a:cubicBezTo>
                  <a:lnTo>
                    <a:pt x="11458" y="14723"/>
                  </a:lnTo>
                  <a:cubicBezTo>
                    <a:pt x="11458" y="14746"/>
                    <a:pt x="11436" y="14769"/>
                    <a:pt x="11436" y="14792"/>
                  </a:cubicBezTo>
                  <a:lnTo>
                    <a:pt x="11390" y="14860"/>
                  </a:lnTo>
                  <a:lnTo>
                    <a:pt x="11367" y="14929"/>
                  </a:lnTo>
                  <a:cubicBezTo>
                    <a:pt x="11344" y="14974"/>
                    <a:pt x="11321" y="15020"/>
                    <a:pt x="11299" y="15065"/>
                  </a:cubicBezTo>
                  <a:cubicBezTo>
                    <a:pt x="11276" y="15111"/>
                    <a:pt x="11253" y="15134"/>
                    <a:pt x="11253" y="15180"/>
                  </a:cubicBezTo>
                  <a:lnTo>
                    <a:pt x="11184" y="15317"/>
                  </a:lnTo>
                  <a:cubicBezTo>
                    <a:pt x="11116" y="15454"/>
                    <a:pt x="11070" y="15590"/>
                    <a:pt x="11002" y="15727"/>
                  </a:cubicBezTo>
                  <a:cubicBezTo>
                    <a:pt x="10933" y="15910"/>
                    <a:pt x="10865" y="16070"/>
                    <a:pt x="10774" y="16252"/>
                  </a:cubicBezTo>
                  <a:lnTo>
                    <a:pt x="10774" y="16298"/>
                  </a:lnTo>
                  <a:cubicBezTo>
                    <a:pt x="10705" y="16458"/>
                    <a:pt x="10637" y="16618"/>
                    <a:pt x="10568" y="16777"/>
                  </a:cubicBezTo>
                  <a:cubicBezTo>
                    <a:pt x="10545" y="16823"/>
                    <a:pt x="10523" y="16869"/>
                    <a:pt x="10523" y="16891"/>
                  </a:cubicBezTo>
                  <a:lnTo>
                    <a:pt x="10477" y="17028"/>
                  </a:lnTo>
                  <a:cubicBezTo>
                    <a:pt x="10431" y="17074"/>
                    <a:pt x="10408" y="17143"/>
                    <a:pt x="10386" y="17211"/>
                  </a:cubicBezTo>
                  <a:lnTo>
                    <a:pt x="10340" y="17280"/>
                  </a:lnTo>
                  <a:cubicBezTo>
                    <a:pt x="10271" y="17462"/>
                    <a:pt x="10180" y="17645"/>
                    <a:pt x="10112" y="17805"/>
                  </a:cubicBezTo>
                  <a:cubicBezTo>
                    <a:pt x="10066" y="17850"/>
                    <a:pt x="10043" y="17919"/>
                    <a:pt x="10020" y="17987"/>
                  </a:cubicBezTo>
                  <a:lnTo>
                    <a:pt x="9975" y="18056"/>
                  </a:lnTo>
                  <a:cubicBezTo>
                    <a:pt x="9952" y="18124"/>
                    <a:pt x="9906" y="18193"/>
                    <a:pt x="9861" y="18284"/>
                  </a:cubicBezTo>
                  <a:lnTo>
                    <a:pt x="9861" y="18307"/>
                  </a:lnTo>
                  <a:lnTo>
                    <a:pt x="9792" y="18398"/>
                  </a:lnTo>
                  <a:lnTo>
                    <a:pt x="9792" y="18421"/>
                  </a:lnTo>
                  <a:lnTo>
                    <a:pt x="9769" y="18466"/>
                  </a:lnTo>
                  <a:cubicBezTo>
                    <a:pt x="9769" y="18489"/>
                    <a:pt x="9746" y="18512"/>
                    <a:pt x="9724" y="18535"/>
                  </a:cubicBezTo>
                  <a:lnTo>
                    <a:pt x="9701" y="18603"/>
                  </a:lnTo>
                  <a:lnTo>
                    <a:pt x="9655" y="18672"/>
                  </a:lnTo>
                  <a:cubicBezTo>
                    <a:pt x="9587" y="18763"/>
                    <a:pt x="9541" y="18854"/>
                    <a:pt x="9473" y="18969"/>
                  </a:cubicBezTo>
                  <a:cubicBezTo>
                    <a:pt x="9450" y="19037"/>
                    <a:pt x="9404" y="19106"/>
                    <a:pt x="9381" y="19151"/>
                  </a:cubicBezTo>
                  <a:lnTo>
                    <a:pt x="9336" y="19242"/>
                  </a:lnTo>
                  <a:lnTo>
                    <a:pt x="9222" y="19402"/>
                  </a:lnTo>
                  <a:cubicBezTo>
                    <a:pt x="9107" y="19562"/>
                    <a:pt x="9016" y="19722"/>
                    <a:pt x="8902" y="19882"/>
                  </a:cubicBezTo>
                  <a:cubicBezTo>
                    <a:pt x="8833" y="19973"/>
                    <a:pt x="8765" y="20064"/>
                    <a:pt x="8719" y="20133"/>
                  </a:cubicBezTo>
                  <a:cubicBezTo>
                    <a:pt x="8651" y="20224"/>
                    <a:pt x="8605" y="20292"/>
                    <a:pt x="8560" y="20384"/>
                  </a:cubicBezTo>
                  <a:cubicBezTo>
                    <a:pt x="8491" y="20452"/>
                    <a:pt x="8445" y="20544"/>
                    <a:pt x="8400" y="20612"/>
                  </a:cubicBezTo>
                  <a:cubicBezTo>
                    <a:pt x="8331" y="20703"/>
                    <a:pt x="8286" y="20795"/>
                    <a:pt x="8217" y="20886"/>
                  </a:cubicBezTo>
                  <a:cubicBezTo>
                    <a:pt x="8126" y="21046"/>
                    <a:pt x="8035" y="21205"/>
                    <a:pt x="7920" y="21365"/>
                  </a:cubicBezTo>
                  <a:cubicBezTo>
                    <a:pt x="7875" y="21457"/>
                    <a:pt x="7806" y="21548"/>
                    <a:pt x="7761" y="21639"/>
                  </a:cubicBezTo>
                  <a:cubicBezTo>
                    <a:pt x="7715" y="21708"/>
                    <a:pt x="7669" y="21776"/>
                    <a:pt x="7624" y="21845"/>
                  </a:cubicBezTo>
                  <a:cubicBezTo>
                    <a:pt x="7510" y="22050"/>
                    <a:pt x="7350" y="22255"/>
                    <a:pt x="7236" y="22438"/>
                  </a:cubicBezTo>
                  <a:cubicBezTo>
                    <a:pt x="7167" y="22529"/>
                    <a:pt x="7099" y="22621"/>
                    <a:pt x="7053" y="22689"/>
                  </a:cubicBezTo>
                  <a:cubicBezTo>
                    <a:pt x="7030" y="22735"/>
                    <a:pt x="6985" y="22780"/>
                    <a:pt x="6962" y="22803"/>
                  </a:cubicBezTo>
                  <a:lnTo>
                    <a:pt x="6939" y="22849"/>
                  </a:lnTo>
                  <a:lnTo>
                    <a:pt x="6916" y="22895"/>
                  </a:lnTo>
                  <a:lnTo>
                    <a:pt x="6893" y="22917"/>
                  </a:lnTo>
                  <a:cubicBezTo>
                    <a:pt x="6802" y="23054"/>
                    <a:pt x="6711" y="23168"/>
                    <a:pt x="6619" y="23305"/>
                  </a:cubicBezTo>
                  <a:cubicBezTo>
                    <a:pt x="6528" y="23420"/>
                    <a:pt x="6460" y="23556"/>
                    <a:pt x="6368" y="23671"/>
                  </a:cubicBezTo>
                  <a:lnTo>
                    <a:pt x="6300" y="23762"/>
                  </a:lnTo>
                  <a:lnTo>
                    <a:pt x="6323" y="23762"/>
                  </a:lnTo>
                  <a:cubicBezTo>
                    <a:pt x="6277" y="23808"/>
                    <a:pt x="6254" y="23830"/>
                    <a:pt x="6231" y="23876"/>
                  </a:cubicBezTo>
                  <a:cubicBezTo>
                    <a:pt x="6163" y="23945"/>
                    <a:pt x="6140" y="24013"/>
                    <a:pt x="6094" y="24081"/>
                  </a:cubicBezTo>
                  <a:lnTo>
                    <a:pt x="6003" y="24196"/>
                  </a:lnTo>
                  <a:lnTo>
                    <a:pt x="5957" y="24264"/>
                  </a:lnTo>
                  <a:lnTo>
                    <a:pt x="5843" y="24401"/>
                  </a:lnTo>
                  <a:lnTo>
                    <a:pt x="5798" y="24469"/>
                  </a:lnTo>
                  <a:cubicBezTo>
                    <a:pt x="5798" y="24469"/>
                    <a:pt x="5798" y="24492"/>
                    <a:pt x="5798" y="24492"/>
                  </a:cubicBezTo>
                  <a:lnTo>
                    <a:pt x="5775" y="24492"/>
                  </a:lnTo>
                  <a:cubicBezTo>
                    <a:pt x="5775" y="24492"/>
                    <a:pt x="5775" y="24515"/>
                    <a:pt x="5775" y="24515"/>
                  </a:cubicBezTo>
                  <a:cubicBezTo>
                    <a:pt x="5638" y="24675"/>
                    <a:pt x="5501" y="24858"/>
                    <a:pt x="5387" y="25017"/>
                  </a:cubicBezTo>
                  <a:cubicBezTo>
                    <a:pt x="5273" y="25131"/>
                    <a:pt x="5181" y="25268"/>
                    <a:pt x="5090" y="25382"/>
                  </a:cubicBezTo>
                  <a:cubicBezTo>
                    <a:pt x="5022" y="25474"/>
                    <a:pt x="4953" y="25565"/>
                    <a:pt x="4885" y="25656"/>
                  </a:cubicBezTo>
                  <a:cubicBezTo>
                    <a:pt x="4839" y="25702"/>
                    <a:pt x="4793" y="25748"/>
                    <a:pt x="4748" y="25816"/>
                  </a:cubicBezTo>
                  <a:cubicBezTo>
                    <a:pt x="4702" y="25862"/>
                    <a:pt x="4679" y="25885"/>
                    <a:pt x="4656" y="25930"/>
                  </a:cubicBezTo>
                  <a:lnTo>
                    <a:pt x="4588" y="26022"/>
                  </a:lnTo>
                  <a:cubicBezTo>
                    <a:pt x="4542" y="26067"/>
                    <a:pt x="4497" y="26113"/>
                    <a:pt x="4474" y="26159"/>
                  </a:cubicBezTo>
                  <a:lnTo>
                    <a:pt x="4405" y="26250"/>
                  </a:lnTo>
                  <a:cubicBezTo>
                    <a:pt x="4268" y="26410"/>
                    <a:pt x="4154" y="26547"/>
                    <a:pt x="4017" y="26706"/>
                  </a:cubicBezTo>
                  <a:cubicBezTo>
                    <a:pt x="3903" y="26866"/>
                    <a:pt x="3789" y="27003"/>
                    <a:pt x="3652" y="27163"/>
                  </a:cubicBezTo>
                  <a:cubicBezTo>
                    <a:pt x="3424" y="27437"/>
                    <a:pt x="3173" y="27711"/>
                    <a:pt x="2922" y="27985"/>
                  </a:cubicBezTo>
                  <a:cubicBezTo>
                    <a:pt x="2785" y="28122"/>
                    <a:pt x="2648" y="28281"/>
                    <a:pt x="2534" y="28441"/>
                  </a:cubicBezTo>
                  <a:cubicBezTo>
                    <a:pt x="2420" y="28578"/>
                    <a:pt x="2305" y="28715"/>
                    <a:pt x="2191" y="28829"/>
                  </a:cubicBezTo>
                  <a:cubicBezTo>
                    <a:pt x="2123" y="28920"/>
                    <a:pt x="2054" y="28989"/>
                    <a:pt x="1963" y="29080"/>
                  </a:cubicBezTo>
                  <a:cubicBezTo>
                    <a:pt x="1917" y="29126"/>
                    <a:pt x="1872" y="29171"/>
                    <a:pt x="1826" y="29217"/>
                  </a:cubicBezTo>
                  <a:cubicBezTo>
                    <a:pt x="1735" y="29331"/>
                    <a:pt x="1621" y="29445"/>
                    <a:pt x="1507" y="29560"/>
                  </a:cubicBezTo>
                  <a:lnTo>
                    <a:pt x="1370" y="29719"/>
                  </a:lnTo>
                  <a:lnTo>
                    <a:pt x="1233" y="29856"/>
                  </a:lnTo>
                  <a:cubicBezTo>
                    <a:pt x="1141" y="29925"/>
                    <a:pt x="1073" y="29993"/>
                    <a:pt x="1004" y="30062"/>
                  </a:cubicBezTo>
                  <a:lnTo>
                    <a:pt x="913" y="30153"/>
                  </a:lnTo>
                  <a:cubicBezTo>
                    <a:pt x="822" y="30244"/>
                    <a:pt x="708" y="30336"/>
                    <a:pt x="571" y="30450"/>
                  </a:cubicBezTo>
                  <a:cubicBezTo>
                    <a:pt x="525" y="30495"/>
                    <a:pt x="457" y="30541"/>
                    <a:pt x="388" y="30609"/>
                  </a:cubicBezTo>
                  <a:cubicBezTo>
                    <a:pt x="365" y="30632"/>
                    <a:pt x="342" y="30655"/>
                    <a:pt x="320" y="30678"/>
                  </a:cubicBezTo>
                  <a:cubicBezTo>
                    <a:pt x="297" y="30701"/>
                    <a:pt x="251" y="30746"/>
                    <a:pt x="228" y="30769"/>
                  </a:cubicBezTo>
                  <a:cubicBezTo>
                    <a:pt x="206" y="30769"/>
                    <a:pt x="206" y="30792"/>
                    <a:pt x="183" y="30792"/>
                  </a:cubicBezTo>
                  <a:cubicBezTo>
                    <a:pt x="160" y="30815"/>
                    <a:pt x="114" y="30861"/>
                    <a:pt x="114" y="30906"/>
                  </a:cubicBezTo>
                  <a:lnTo>
                    <a:pt x="69" y="30906"/>
                  </a:lnTo>
                  <a:cubicBezTo>
                    <a:pt x="23" y="30929"/>
                    <a:pt x="0" y="30998"/>
                    <a:pt x="23" y="31043"/>
                  </a:cubicBezTo>
                  <a:cubicBezTo>
                    <a:pt x="46" y="31089"/>
                    <a:pt x="91" y="31112"/>
                    <a:pt x="160" y="31134"/>
                  </a:cubicBezTo>
                  <a:lnTo>
                    <a:pt x="228" y="31134"/>
                  </a:lnTo>
                  <a:cubicBezTo>
                    <a:pt x="251" y="31157"/>
                    <a:pt x="274" y="31157"/>
                    <a:pt x="297" y="31157"/>
                  </a:cubicBezTo>
                  <a:cubicBezTo>
                    <a:pt x="320" y="31157"/>
                    <a:pt x="365" y="31157"/>
                    <a:pt x="388" y="31180"/>
                  </a:cubicBezTo>
                  <a:lnTo>
                    <a:pt x="525" y="31180"/>
                  </a:lnTo>
                  <a:cubicBezTo>
                    <a:pt x="685" y="31226"/>
                    <a:pt x="867" y="31249"/>
                    <a:pt x="1073" y="31249"/>
                  </a:cubicBezTo>
                  <a:cubicBezTo>
                    <a:pt x="1233" y="31271"/>
                    <a:pt x="1370" y="31271"/>
                    <a:pt x="1529" y="31271"/>
                  </a:cubicBezTo>
                  <a:lnTo>
                    <a:pt x="1621" y="31271"/>
                  </a:lnTo>
                  <a:cubicBezTo>
                    <a:pt x="1803" y="31271"/>
                    <a:pt x="1986" y="31271"/>
                    <a:pt x="2191" y="31249"/>
                  </a:cubicBezTo>
                  <a:cubicBezTo>
                    <a:pt x="2283" y="31249"/>
                    <a:pt x="2374" y="31226"/>
                    <a:pt x="2465" y="31226"/>
                  </a:cubicBezTo>
                  <a:cubicBezTo>
                    <a:pt x="2534" y="31203"/>
                    <a:pt x="2602" y="31203"/>
                    <a:pt x="2671" y="31203"/>
                  </a:cubicBezTo>
                  <a:cubicBezTo>
                    <a:pt x="2853" y="31180"/>
                    <a:pt x="3013" y="31157"/>
                    <a:pt x="3173" y="31134"/>
                  </a:cubicBezTo>
                  <a:cubicBezTo>
                    <a:pt x="3333" y="31089"/>
                    <a:pt x="3492" y="31066"/>
                    <a:pt x="3652" y="31020"/>
                  </a:cubicBezTo>
                  <a:cubicBezTo>
                    <a:pt x="3835" y="30998"/>
                    <a:pt x="3995" y="30952"/>
                    <a:pt x="4154" y="30929"/>
                  </a:cubicBezTo>
                  <a:lnTo>
                    <a:pt x="4223" y="30906"/>
                  </a:lnTo>
                  <a:lnTo>
                    <a:pt x="4246" y="30906"/>
                  </a:lnTo>
                  <a:cubicBezTo>
                    <a:pt x="4611" y="30815"/>
                    <a:pt x="4953" y="30701"/>
                    <a:pt x="5273" y="30609"/>
                  </a:cubicBezTo>
                  <a:lnTo>
                    <a:pt x="5364" y="30564"/>
                  </a:lnTo>
                  <a:cubicBezTo>
                    <a:pt x="5410" y="30564"/>
                    <a:pt x="5455" y="30541"/>
                    <a:pt x="5501" y="30541"/>
                  </a:cubicBezTo>
                  <a:cubicBezTo>
                    <a:pt x="5547" y="30518"/>
                    <a:pt x="5592" y="30518"/>
                    <a:pt x="5638" y="30495"/>
                  </a:cubicBezTo>
                  <a:cubicBezTo>
                    <a:pt x="5729" y="30473"/>
                    <a:pt x="5798" y="30427"/>
                    <a:pt x="5889" y="30404"/>
                  </a:cubicBezTo>
                  <a:cubicBezTo>
                    <a:pt x="5935" y="30358"/>
                    <a:pt x="6003" y="30336"/>
                    <a:pt x="6049" y="30313"/>
                  </a:cubicBezTo>
                  <a:lnTo>
                    <a:pt x="6117" y="30290"/>
                  </a:lnTo>
                  <a:cubicBezTo>
                    <a:pt x="6163" y="30267"/>
                    <a:pt x="6209" y="30244"/>
                    <a:pt x="6254" y="30221"/>
                  </a:cubicBezTo>
                  <a:lnTo>
                    <a:pt x="6346" y="30176"/>
                  </a:lnTo>
                  <a:cubicBezTo>
                    <a:pt x="6414" y="30153"/>
                    <a:pt x="6460" y="30107"/>
                    <a:pt x="6528" y="30084"/>
                  </a:cubicBezTo>
                  <a:lnTo>
                    <a:pt x="6551" y="30062"/>
                  </a:lnTo>
                  <a:cubicBezTo>
                    <a:pt x="6642" y="30016"/>
                    <a:pt x="6711" y="29970"/>
                    <a:pt x="6779" y="29925"/>
                  </a:cubicBezTo>
                  <a:lnTo>
                    <a:pt x="6825" y="29902"/>
                  </a:lnTo>
                  <a:cubicBezTo>
                    <a:pt x="6939" y="29833"/>
                    <a:pt x="7053" y="29788"/>
                    <a:pt x="7144" y="29719"/>
                  </a:cubicBezTo>
                  <a:lnTo>
                    <a:pt x="7167" y="29719"/>
                  </a:lnTo>
                  <a:cubicBezTo>
                    <a:pt x="7167" y="29719"/>
                    <a:pt x="7190" y="29696"/>
                    <a:pt x="7190" y="29696"/>
                  </a:cubicBezTo>
                  <a:cubicBezTo>
                    <a:pt x="7236" y="29674"/>
                    <a:pt x="7259" y="29651"/>
                    <a:pt x="7281" y="29628"/>
                  </a:cubicBezTo>
                  <a:cubicBezTo>
                    <a:pt x="7304" y="29605"/>
                    <a:pt x="7304" y="29582"/>
                    <a:pt x="7327" y="29582"/>
                  </a:cubicBezTo>
                  <a:cubicBezTo>
                    <a:pt x="7350" y="29560"/>
                    <a:pt x="7350" y="29537"/>
                    <a:pt x="7373" y="29514"/>
                  </a:cubicBezTo>
                  <a:lnTo>
                    <a:pt x="7395" y="29491"/>
                  </a:lnTo>
                  <a:cubicBezTo>
                    <a:pt x="7418" y="29468"/>
                    <a:pt x="7441" y="29445"/>
                    <a:pt x="7487" y="29423"/>
                  </a:cubicBezTo>
                  <a:cubicBezTo>
                    <a:pt x="7487" y="29400"/>
                    <a:pt x="7487" y="29400"/>
                    <a:pt x="7487" y="29400"/>
                  </a:cubicBezTo>
                  <a:cubicBezTo>
                    <a:pt x="7532" y="29354"/>
                    <a:pt x="7578" y="29286"/>
                    <a:pt x="7624" y="29240"/>
                  </a:cubicBezTo>
                  <a:cubicBezTo>
                    <a:pt x="7624" y="29171"/>
                    <a:pt x="7647" y="29126"/>
                    <a:pt x="7669" y="29080"/>
                  </a:cubicBezTo>
                  <a:cubicBezTo>
                    <a:pt x="7692" y="29057"/>
                    <a:pt x="7715" y="29035"/>
                    <a:pt x="7715" y="29035"/>
                  </a:cubicBezTo>
                  <a:cubicBezTo>
                    <a:pt x="7738" y="29012"/>
                    <a:pt x="7761" y="28989"/>
                    <a:pt x="7784" y="28966"/>
                  </a:cubicBezTo>
                  <a:lnTo>
                    <a:pt x="7875" y="28875"/>
                  </a:lnTo>
                  <a:lnTo>
                    <a:pt x="7920" y="28806"/>
                  </a:lnTo>
                  <a:cubicBezTo>
                    <a:pt x="7989" y="28738"/>
                    <a:pt x="8035" y="28669"/>
                    <a:pt x="8103" y="28601"/>
                  </a:cubicBezTo>
                  <a:lnTo>
                    <a:pt x="8194" y="28464"/>
                  </a:lnTo>
                  <a:cubicBezTo>
                    <a:pt x="8331" y="28281"/>
                    <a:pt x="8445" y="28122"/>
                    <a:pt x="8537" y="27962"/>
                  </a:cubicBezTo>
                  <a:cubicBezTo>
                    <a:pt x="8605" y="27893"/>
                    <a:pt x="8651" y="27802"/>
                    <a:pt x="8719" y="27711"/>
                  </a:cubicBezTo>
                  <a:cubicBezTo>
                    <a:pt x="8742" y="27642"/>
                    <a:pt x="8788" y="27597"/>
                    <a:pt x="8833" y="27551"/>
                  </a:cubicBezTo>
                  <a:lnTo>
                    <a:pt x="8902" y="27437"/>
                  </a:lnTo>
                  <a:cubicBezTo>
                    <a:pt x="8970" y="27345"/>
                    <a:pt x="9016" y="27254"/>
                    <a:pt x="9085" y="27163"/>
                  </a:cubicBezTo>
                  <a:cubicBezTo>
                    <a:pt x="9153" y="27049"/>
                    <a:pt x="9222" y="26957"/>
                    <a:pt x="9290" y="26843"/>
                  </a:cubicBezTo>
                  <a:cubicBezTo>
                    <a:pt x="9427" y="26661"/>
                    <a:pt x="9564" y="26455"/>
                    <a:pt x="9678" y="26250"/>
                  </a:cubicBezTo>
                  <a:cubicBezTo>
                    <a:pt x="9746" y="26159"/>
                    <a:pt x="9792" y="26067"/>
                    <a:pt x="9861" y="25953"/>
                  </a:cubicBezTo>
                  <a:cubicBezTo>
                    <a:pt x="9883" y="25907"/>
                    <a:pt x="9929" y="25862"/>
                    <a:pt x="9952" y="25793"/>
                  </a:cubicBezTo>
                  <a:cubicBezTo>
                    <a:pt x="9975" y="25748"/>
                    <a:pt x="9998" y="25725"/>
                    <a:pt x="10020" y="25679"/>
                  </a:cubicBezTo>
                  <a:cubicBezTo>
                    <a:pt x="10066" y="25634"/>
                    <a:pt x="10089" y="25588"/>
                    <a:pt x="10112" y="25519"/>
                  </a:cubicBezTo>
                  <a:cubicBezTo>
                    <a:pt x="10135" y="25474"/>
                    <a:pt x="10157" y="25451"/>
                    <a:pt x="10180" y="25405"/>
                  </a:cubicBezTo>
                  <a:cubicBezTo>
                    <a:pt x="10249" y="25314"/>
                    <a:pt x="10294" y="25200"/>
                    <a:pt x="10363" y="25109"/>
                  </a:cubicBezTo>
                  <a:cubicBezTo>
                    <a:pt x="10477" y="24926"/>
                    <a:pt x="10614" y="24698"/>
                    <a:pt x="10705" y="24515"/>
                  </a:cubicBezTo>
                  <a:cubicBezTo>
                    <a:pt x="10774" y="24424"/>
                    <a:pt x="10819" y="24333"/>
                    <a:pt x="10888" y="24241"/>
                  </a:cubicBezTo>
                  <a:cubicBezTo>
                    <a:pt x="10933" y="24150"/>
                    <a:pt x="11002" y="24036"/>
                    <a:pt x="11048" y="23945"/>
                  </a:cubicBezTo>
                  <a:cubicBezTo>
                    <a:pt x="11070" y="23876"/>
                    <a:pt x="11116" y="23830"/>
                    <a:pt x="11139" y="23785"/>
                  </a:cubicBezTo>
                  <a:cubicBezTo>
                    <a:pt x="11162" y="23739"/>
                    <a:pt x="11184" y="23716"/>
                    <a:pt x="11207" y="23671"/>
                  </a:cubicBezTo>
                  <a:cubicBezTo>
                    <a:pt x="11230" y="23602"/>
                    <a:pt x="11276" y="23534"/>
                    <a:pt x="11299" y="23488"/>
                  </a:cubicBezTo>
                  <a:lnTo>
                    <a:pt x="11367" y="23397"/>
                  </a:lnTo>
                  <a:cubicBezTo>
                    <a:pt x="11390" y="23328"/>
                    <a:pt x="11413" y="23283"/>
                    <a:pt x="11458" y="23214"/>
                  </a:cubicBezTo>
                  <a:cubicBezTo>
                    <a:pt x="11481" y="23191"/>
                    <a:pt x="11504" y="23146"/>
                    <a:pt x="11527" y="23100"/>
                  </a:cubicBezTo>
                  <a:lnTo>
                    <a:pt x="11550" y="23054"/>
                  </a:lnTo>
                  <a:cubicBezTo>
                    <a:pt x="11595" y="22986"/>
                    <a:pt x="11641" y="22895"/>
                    <a:pt x="11687" y="22803"/>
                  </a:cubicBezTo>
                  <a:cubicBezTo>
                    <a:pt x="11755" y="22712"/>
                    <a:pt x="11824" y="22621"/>
                    <a:pt x="11869" y="22507"/>
                  </a:cubicBezTo>
                  <a:cubicBezTo>
                    <a:pt x="11892" y="22461"/>
                    <a:pt x="11915" y="22415"/>
                    <a:pt x="11938" y="22392"/>
                  </a:cubicBezTo>
                  <a:cubicBezTo>
                    <a:pt x="11983" y="22324"/>
                    <a:pt x="12006" y="22278"/>
                    <a:pt x="12029" y="22233"/>
                  </a:cubicBezTo>
                  <a:lnTo>
                    <a:pt x="12097" y="22118"/>
                  </a:lnTo>
                  <a:cubicBezTo>
                    <a:pt x="12143" y="22073"/>
                    <a:pt x="12166" y="22004"/>
                    <a:pt x="12212" y="21936"/>
                  </a:cubicBezTo>
                  <a:cubicBezTo>
                    <a:pt x="12234" y="21890"/>
                    <a:pt x="12257" y="21845"/>
                    <a:pt x="12280" y="21799"/>
                  </a:cubicBezTo>
                  <a:cubicBezTo>
                    <a:pt x="12303" y="21753"/>
                    <a:pt x="12349" y="21708"/>
                    <a:pt x="12371" y="21639"/>
                  </a:cubicBezTo>
                  <a:cubicBezTo>
                    <a:pt x="12417" y="21548"/>
                    <a:pt x="12463" y="21457"/>
                    <a:pt x="12531" y="21388"/>
                  </a:cubicBezTo>
                  <a:cubicBezTo>
                    <a:pt x="12577" y="21274"/>
                    <a:pt x="12645" y="21183"/>
                    <a:pt x="12691" y="21069"/>
                  </a:cubicBezTo>
                  <a:cubicBezTo>
                    <a:pt x="12737" y="20977"/>
                    <a:pt x="12805" y="20886"/>
                    <a:pt x="12851" y="20795"/>
                  </a:cubicBezTo>
                  <a:lnTo>
                    <a:pt x="12896" y="20726"/>
                  </a:lnTo>
                  <a:lnTo>
                    <a:pt x="12919" y="20658"/>
                  </a:lnTo>
                  <a:cubicBezTo>
                    <a:pt x="12942" y="20612"/>
                    <a:pt x="12965" y="20589"/>
                    <a:pt x="12965" y="20566"/>
                  </a:cubicBezTo>
                  <a:lnTo>
                    <a:pt x="13011" y="20498"/>
                  </a:lnTo>
                  <a:cubicBezTo>
                    <a:pt x="13079" y="20361"/>
                    <a:pt x="13170" y="20201"/>
                    <a:pt x="13239" y="20064"/>
                  </a:cubicBezTo>
                  <a:lnTo>
                    <a:pt x="13307" y="19950"/>
                  </a:lnTo>
                  <a:cubicBezTo>
                    <a:pt x="13353" y="19836"/>
                    <a:pt x="13421" y="19722"/>
                    <a:pt x="13467" y="19608"/>
                  </a:cubicBezTo>
                  <a:cubicBezTo>
                    <a:pt x="13535" y="19516"/>
                    <a:pt x="13581" y="19402"/>
                    <a:pt x="13627" y="19311"/>
                  </a:cubicBezTo>
                  <a:cubicBezTo>
                    <a:pt x="13718" y="19128"/>
                    <a:pt x="13809" y="18946"/>
                    <a:pt x="13901" y="18763"/>
                  </a:cubicBezTo>
                  <a:lnTo>
                    <a:pt x="13901" y="18740"/>
                  </a:lnTo>
                  <a:lnTo>
                    <a:pt x="13901" y="18718"/>
                  </a:lnTo>
                  <a:lnTo>
                    <a:pt x="13924" y="18718"/>
                  </a:lnTo>
                  <a:cubicBezTo>
                    <a:pt x="13969" y="18603"/>
                    <a:pt x="14015" y="18466"/>
                    <a:pt x="14083" y="18352"/>
                  </a:cubicBezTo>
                  <a:lnTo>
                    <a:pt x="14175" y="18124"/>
                  </a:lnTo>
                  <a:cubicBezTo>
                    <a:pt x="14266" y="17941"/>
                    <a:pt x="14357" y="17736"/>
                    <a:pt x="14448" y="17531"/>
                  </a:cubicBezTo>
                  <a:cubicBezTo>
                    <a:pt x="14608" y="17120"/>
                    <a:pt x="14768" y="16777"/>
                    <a:pt x="14905" y="16435"/>
                  </a:cubicBezTo>
                  <a:cubicBezTo>
                    <a:pt x="14973" y="16252"/>
                    <a:pt x="15042" y="16047"/>
                    <a:pt x="15110" y="15842"/>
                  </a:cubicBezTo>
                  <a:cubicBezTo>
                    <a:pt x="15156" y="15705"/>
                    <a:pt x="15179" y="15568"/>
                    <a:pt x="15225" y="15408"/>
                  </a:cubicBezTo>
                  <a:lnTo>
                    <a:pt x="15270" y="15225"/>
                  </a:lnTo>
                  <a:cubicBezTo>
                    <a:pt x="15316" y="15111"/>
                    <a:pt x="15339" y="14997"/>
                    <a:pt x="15384" y="14883"/>
                  </a:cubicBezTo>
                  <a:cubicBezTo>
                    <a:pt x="15407" y="14792"/>
                    <a:pt x="15430" y="14700"/>
                    <a:pt x="15453" y="14609"/>
                  </a:cubicBezTo>
                  <a:cubicBezTo>
                    <a:pt x="15453" y="14540"/>
                    <a:pt x="15476" y="14472"/>
                    <a:pt x="15498" y="14404"/>
                  </a:cubicBezTo>
                  <a:lnTo>
                    <a:pt x="15521" y="14289"/>
                  </a:lnTo>
                  <a:lnTo>
                    <a:pt x="15521" y="14267"/>
                  </a:lnTo>
                  <a:cubicBezTo>
                    <a:pt x="15544" y="14175"/>
                    <a:pt x="15567" y="14061"/>
                    <a:pt x="15590" y="13970"/>
                  </a:cubicBezTo>
                  <a:lnTo>
                    <a:pt x="15613" y="13879"/>
                  </a:lnTo>
                  <a:cubicBezTo>
                    <a:pt x="15635" y="13787"/>
                    <a:pt x="15658" y="13696"/>
                    <a:pt x="15681" y="13605"/>
                  </a:cubicBezTo>
                  <a:cubicBezTo>
                    <a:pt x="15704" y="13422"/>
                    <a:pt x="15727" y="13217"/>
                    <a:pt x="15772" y="13034"/>
                  </a:cubicBezTo>
                  <a:cubicBezTo>
                    <a:pt x="15772" y="12920"/>
                    <a:pt x="15795" y="12806"/>
                    <a:pt x="15795" y="12669"/>
                  </a:cubicBezTo>
                  <a:lnTo>
                    <a:pt x="15818" y="12532"/>
                  </a:lnTo>
                  <a:cubicBezTo>
                    <a:pt x="15818" y="12418"/>
                    <a:pt x="15841" y="12281"/>
                    <a:pt x="15864" y="12167"/>
                  </a:cubicBezTo>
                  <a:lnTo>
                    <a:pt x="15886" y="11961"/>
                  </a:lnTo>
                  <a:cubicBezTo>
                    <a:pt x="15886" y="11847"/>
                    <a:pt x="15886" y="11733"/>
                    <a:pt x="15909" y="11619"/>
                  </a:cubicBezTo>
                  <a:cubicBezTo>
                    <a:pt x="15909" y="11505"/>
                    <a:pt x="15909" y="11413"/>
                    <a:pt x="15909" y="11299"/>
                  </a:cubicBezTo>
                  <a:cubicBezTo>
                    <a:pt x="15909" y="11231"/>
                    <a:pt x="15909" y="11162"/>
                    <a:pt x="15909" y="11094"/>
                  </a:cubicBezTo>
                  <a:cubicBezTo>
                    <a:pt x="15909" y="11025"/>
                    <a:pt x="15909" y="10957"/>
                    <a:pt x="15909" y="10911"/>
                  </a:cubicBezTo>
                  <a:cubicBezTo>
                    <a:pt x="15909" y="10820"/>
                    <a:pt x="15909" y="10752"/>
                    <a:pt x="15909" y="10660"/>
                  </a:cubicBezTo>
                  <a:lnTo>
                    <a:pt x="15909" y="10546"/>
                  </a:lnTo>
                  <a:cubicBezTo>
                    <a:pt x="15909" y="10432"/>
                    <a:pt x="15886" y="10295"/>
                    <a:pt x="15886" y="10181"/>
                  </a:cubicBezTo>
                  <a:lnTo>
                    <a:pt x="15886" y="10067"/>
                  </a:lnTo>
                  <a:cubicBezTo>
                    <a:pt x="15886" y="9975"/>
                    <a:pt x="15864" y="9907"/>
                    <a:pt x="15864" y="9838"/>
                  </a:cubicBezTo>
                  <a:lnTo>
                    <a:pt x="15864" y="9816"/>
                  </a:lnTo>
                  <a:cubicBezTo>
                    <a:pt x="15864" y="9747"/>
                    <a:pt x="15864" y="9702"/>
                    <a:pt x="15841" y="9656"/>
                  </a:cubicBezTo>
                  <a:cubicBezTo>
                    <a:pt x="15841" y="9610"/>
                    <a:pt x="15841" y="9565"/>
                    <a:pt x="15841" y="9519"/>
                  </a:cubicBezTo>
                  <a:cubicBezTo>
                    <a:pt x="15818" y="9382"/>
                    <a:pt x="15818" y="9268"/>
                    <a:pt x="15795" y="9154"/>
                  </a:cubicBezTo>
                  <a:cubicBezTo>
                    <a:pt x="15795" y="9040"/>
                    <a:pt x="15772" y="8925"/>
                    <a:pt x="15750" y="8811"/>
                  </a:cubicBezTo>
                  <a:cubicBezTo>
                    <a:pt x="15727" y="8697"/>
                    <a:pt x="15704" y="8606"/>
                    <a:pt x="15681" y="8492"/>
                  </a:cubicBezTo>
                  <a:cubicBezTo>
                    <a:pt x="15681" y="8423"/>
                    <a:pt x="15658" y="8378"/>
                    <a:pt x="15658" y="8332"/>
                  </a:cubicBezTo>
                  <a:cubicBezTo>
                    <a:pt x="15635" y="8264"/>
                    <a:pt x="15635" y="8218"/>
                    <a:pt x="15613" y="8149"/>
                  </a:cubicBezTo>
                  <a:cubicBezTo>
                    <a:pt x="15590" y="8035"/>
                    <a:pt x="15567" y="7921"/>
                    <a:pt x="15544" y="7830"/>
                  </a:cubicBezTo>
                  <a:cubicBezTo>
                    <a:pt x="15521" y="7739"/>
                    <a:pt x="15498" y="7670"/>
                    <a:pt x="15476" y="7602"/>
                  </a:cubicBezTo>
                  <a:lnTo>
                    <a:pt x="15453" y="7510"/>
                  </a:lnTo>
                  <a:cubicBezTo>
                    <a:pt x="15407" y="7419"/>
                    <a:pt x="15384" y="7328"/>
                    <a:pt x="15362" y="7236"/>
                  </a:cubicBezTo>
                  <a:cubicBezTo>
                    <a:pt x="15339" y="7214"/>
                    <a:pt x="15339" y="7168"/>
                    <a:pt x="15316" y="7145"/>
                  </a:cubicBezTo>
                  <a:lnTo>
                    <a:pt x="15339" y="7145"/>
                  </a:lnTo>
                  <a:cubicBezTo>
                    <a:pt x="15339" y="7122"/>
                    <a:pt x="15362" y="7122"/>
                    <a:pt x="15362" y="7122"/>
                  </a:cubicBezTo>
                  <a:cubicBezTo>
                    <a:pt x="15339" y="7054"/>
                    <a:pt x="15316" y="6985"/>
                    <a:pt x="15293" y="6917"/>
                  </a:cubicBezTo>
                  <a:lnTo>
                    <a:pt x="15247" y="6826"/>
                  </a:lnTo>
                  <a:cubicBezTo>
                    <a:pt x="15202" y="6711"/>
                    <a:pt x="15179" y="6597"/>
                    <a:pt x="15133" y="6483"/>
                  </a:cubicBezTo>
                  <a:cubicBezTo>
                    <a:pt x="15110" y="6415"/>
                    <a:pt x="15088" y="6369"/>
                    <a:pt x="15065" y="6323"/>
                  </a:cubicBezTo>
                  <a:lnTo>
                    <a:pt x="15065" y="6278"/>
                  </a:lnTo>
                  <a:cubicBezTo>
                    <a:pt x="15065" y="6278"/>
                    <a:pt x="15065" y="6255"/>
                    <a:pt x="15065" y="6232"/>
                  </a:cubicBezTo>
                  <a:lnTo>
                    <a:pt x="15042" y="6209"/>
                  </a:lnTo>
                  <a:lnTo>
                    <a:pt x="15019" y="6164"/>
                  </a:lnTo>
                  <a:lnTo>
                    <a:pt x="14996" y="6141"/>
                  </a:lnTo>
                  <a:cubicBezTo>
                    <a:pt x="14973" y="6118"/>
                    <a:pt x="14973" y="6095"/>
                    <a:pt x="14973" y="6072"/>
                  </a:cubicBezTo>
                  <a:lnTo>
                    <a:pt x="14928" y="6072"/>
                  </a:lnTo>
                  <a:cubicBezTo>
                    <a:pt x="14905" y="6049"/>
                    <a:pt x="14905" y="6049"/>
                    <a:pt x="14905" y="6027"/>
                  </a:cubicBezTo>
                  <a:lnTo>
                    <a:pt x="14882" y="6004"/>
                  </a:lnTo>
                  <a:cubicBezTo>
                    <a:pt x="14882" y="5935"/>
                    <a:pt x="14859" y="5890"/>
                    <a:pt x="14837" y="5821"/>
                  </a:cubicBezTo>
                  <a:cubicBezTo>
                    <a:pt x="14768" y="5707"/>
                    <a:pt x="14700" y="5570"/>
                    <a:pt x="14608" y="5410"/>
                  </a:cubicBezTo>
                  <a:cubicBezTo>
                    <a:pt x="14540" y="5296"/>
                    <a:pt x="14471" y="5159"/>
                    <a:pt x="14403" y="5022"/>
                  </a:cubicBezTo>
                  <a:lnTo>
                    <a:pt x="14357" y="4954"/>
                  </a:lnTo>
                  <a:cubicBezTo>
                    <a:pt x="14334" y="4931"/>
                    <a:pt x="14312" y="4908"/>
                    <a:pt x="14289" y="4863"/>
                  </a:cubicBezTo>
                  <a:lnTo>
                    <a:pt x="14266" y="4840"/>
                  </a:lnTo>
                  <a:cubicBezTo>
                    <a:pt x="14243" y="4817"/>
                    <a:pt x="14220" y="4794"/>
                    <a:pt x="14197" y="4771"/>
                  </a:cubicBezTo>
                  <a:cubicBezTo>
                    <a:pt x="14197" y="4748"/>
                    <a:pt x="14175" y="4748"/>
                    <a:pt x="14175" y="4726"/>
                  </a:cubicBezTo>
                  <a:cubicBezTo>
                    <a:pt x="14152" y="4703"/>
                    <a:pt x="14129" y="4703"/>
                    <a:pt x="14106" y="4703"/>
                  </a:cubicBezTo>
                  <a:cubicBezTo>
                    <a:pt x="14083" y="4634"/>
                    <a:pt x="14038" y="4612"/>
                    <a:pt x="14015" y="4566"/>
                  </a:cubicBezTo>
                  <a:cubicBezTo>
                    <a:pt x="13969" y="4497"/>
                    <a:pt x="13901" y="4406"/>
                    <a:pt x="13855" y="4338"/>
                  </a:cubicBezTo>
                  <a:cubicBezTo>
                    <a:pt x="13787" y="4246"/>
                    <a:pt x="13718" y="4132"/>
                    <a:pt x="13650" y="4041"/>
                  </a:cubicBezTo>
                  <a:cubicBezTo>
                    <a:pt x="13558" y="3904"/>
                    <a:pt x="13444" y="3790"/>
                    <a:pt x="13376" y="3698"/>
                  </a:cubicBezTo>
                  <a:cubicBezTo>
                    <a:pt x="13307" y="3630"/>
                    <a:pt x="13262" y="3562"/>
                    <a:pt x="13193" y="3493"/>
                  </a:cubicBezTo>
                  <a:cubicBezTo>
                    <a:pt x="13125" y="3425"/>
                    <a:pt x="13079" y="3379"/>
                    <a:pt x="13011" y="3310"/>
                  </a:cubicBezTo>
                  <a:lnTo>
                    <a:pt x="12919" y="3219"/>
                  </a:lnTo>
                  <a:cubicBezTo>
                    <a:pt x="12828" y="3128"/>
                    <a:pt x="12737" y="3037"/>
                    <a:pt x="12622" y="2945"/>
                  </a:cubicBezTo>
                  <a:cubicBezTo>
                    <a:pt x="12531" y="2854"/>
                    <a:pt x="12417" y="2763"/>
                    <a:pt x="12303" y="2671"/>
                  </a:cubicBezTo>
                  <a:lnTo>
                    <a:pt x="12280" y="2649"/>
                  </a:lnTo>
                  <a:cubicBezTo>
                    <a:pt x="12234" y="2603"/>
                    <a:pt x="12189" y="2580"/>
                    <a:pt x="12166" y="2534"/>
                  </a:cubicBezTo>
                  <a:lnTo>
                    <a:pt x="12143" y="2512"/>
                  </a:lnTo>
                  <a:cubicBezTo>
                    <a:pt x="12097" y="2489"/>
                    <a:pt x="12052" y="2443"/>
                    <a:pt x="12006" y="2397"/>
                  </a:cubicBezTo>
                  <a:cubicBezTo>
                    <a:pt x="11961" y="2375"/>
                    <a:pt x="11915" y="2329"/>
                    <a:pt x="11869" y="2283"/>
                  </a:cubicBezTo>
                  <a:cubicBezTo>
                    <a:pt x="11824" y="2238"/>
                    <a:pt x="11778" y="2215"/>
                    <a:pt x="11732" y="2169"/>
                  </a:cubicBezTo>
                  <a:lnTo>
                    <a:pt x="11664" y="2124"/>
                  </a:lnTo>
                  <a:lnTo>
                    <a:pt x="11573" y="2055"/>
                  </a:lnTo>
                  <a:cubicBezTo>
                    <a:pt x="11527" y="2009"/>
                    <a:pt x="11481" y="1987"/>
                    <a:pt x="11436" y="1941"/>
                  </a:cubicBezTo>
                  <a:cubicBezTo>
                    <a:pt x="11436" y="1918"/>
                    <a:pt x="11413" y="1895"/>
                    <a:pt x="11390" y="1872"/>
                  </a:cubicBezTo>
                  <a:cubicBezTo>
                    <a:pt x="11344" y="1827"/>
                    <a:pt x="11276" y="1781"/>
                    <a:pt x="11207" y="1758"/>
                  </a:cubicBezTo>
                  <a:lnTo>
                    <a:pt x="11207" y="1736"/>
                  </a:lnTo>
                  <a:cubicBezTo>
                    <a:pt x="11116" y="1690"/>
                    <a:pt x="11025" y="1621"/>
                    <a:pt x="10933" y="1553"/>
                  </a:cubicBezTo>
                  <a:cubicBezTo>
                    <a:pt x="10865" y="1507"/>
                    <a:pt x="10774" y="1462"/>
                    <a:pt x="10682" y="1393"/>
                  </a:cubicBezTo>
                  <a:lnTo>
                    <a:pt x="10500" y="1302"/>
                  </a:lnTo>
                  <a:cubicBezTo>
                    <a:pt x="10386" y="1211"/>
                    <a:pt x="10271" y="1142"/>
                    <a:pt x="10157" y="1074"/>
                  </a:cubicBezTo>
                  <a:cubicBezTo>
                    <a:pt x="10112" y="1051"/>
                    <a:pt x="10066" y="1028"/>
                    <a:pt x="10043" y="1005"/>
                  </a:cubicBezTo>
                  <a:lnTo>
                    <a:pt x="10020" y="1005"/>
                  </a:lnTo>
                  <a:lnTo>
                    <a:pt x="9975" y="982"/>
                  </a:lnTo>
                  <a:lnTo>
                    <a:pt x="9952" y="959"/>
                  </a:lnTo>
                  <a:cubicBezTo>
                    <a:pt x="9906" y="937"/>
                    <a:pt x="9861" y="914"/>
                    <a:pt x="9815" y="914"/>
                  </a:cubicBezTo>
                  <a:lnTo>
                    <a:pt x="9587" y="914"/>
                  </a:lnTo>
                  <a:cubicBezTo>
                    <a:pt x="9564" y="891"/>
                    <a:pt x="9518" y="845"/>
                    <a:pt x="9473" y="823"/>
                  </a:cubicBezTo>
                  <a:cubicBezTo>
                    <a:pt x="9450" y="800"/>
                    <a:pt x="9404" y="777"/>
                    <a:pt x="9381" y="754"/>
                  </a:cubicBezTo>
                  <a:cubicBezTo>
                    <a:pt x="9336" y="731"/>
                    <a:pt x="9290" y="708"/>
                    <a:pt x="9244" y="686"/>
                  </a:cubicBezTo>
                  <a:cubicBezTo>
                    <a:pt x="9176" y="663"/>
                    <a:pt x="9107" y="617"/>
                    <a:pt x="9039" y="571"/>
                  </a:cubicBezTo>
                  <a:lnTo>
                    <a:pt x="8993" y="549"/>
                  </a:lnTo>
                  <a:cubicBezTo>
                    <a:pt x="8925" y="526"/>
                    <a:pt x="8856" y="480"/>
                    <a:pt x="8788" y="457"/>
                  </a:cubicBezTo>
                  <a:cubicBezTo>
                    <a:pt x="8719" y="412"/>
                    <a:pt x="8628" y="389"/>
                    <a:pt x="8560" y="343"/>
                  </a:cubicBezTo>
                  <a:lnTo>
                    <a:pt x="8514" y="343"/>
                  </a:lnTo>
                  <a:lnTo>
                    <a:pt x="8400" y="298"/>
                  </a:lnTo>
                  <a:lnTo>
                    <a:pt x="8263" y="229"/>
                  </a:lnTo>
                  <a:cubicBezTo>
                    <a:pt x="8149" y="183"/>
                    <a:pt x="8035" y="138"/>
                    <a:pt x="7966" y="115"/>
                  </a:cubicBezTo>
                  <a:cubicBezTo>
                    <a:pt x="7875" y="92"/>
                    <a:pt x="7806" y="69"/>
                    <a:pt x="7738" y="46"/>
                  </a:cubicBezTo>
                  <a:cubicBezTo>
                    <a:pt x="7692" y="46"/>
                    <a:pt x="7669" y="24"/>
                    <a:pt x="7624" y="24"/>
                  </a:cubicBezTo>
                  <a:cubicBezTo>
                    <a:pt x="7578" y="1"/>
                    <a:pt x="7532" y="1"/>
                    <a:pt x="7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24"/>
            <p:cNvSpPr/>
            <p:nvPr/>
          </p:nvSpPr>
          <p:spPr>
            <a:xfrm>
              <a:off x="6390675" y="2094275"/>
              <a:ext cx="448550" cy="454800"/>
            </a:xfrm>
            <a:custGeom>
              <a:avLst/>
              <a:gdLst/>
              <a:ahLst/>
              <a:cxnLst/>
              <a:rect l="l" t="t" r="r" b="b"/>
              <a:pathLst>
                <a:path w="17942" h="18192" extrusionOk="0">
                  <a:moveTo>
                    <a:pt x="4999" y="0"/>
                  </a:moveTo>
                  <a:cubicBezTo>
                    <a:pt x="4976" y="0"/>
                    <a:pt x="4931" y="0"/>
                    <a:pt x="4908" y="23"/>
                  </a:cubicBezTo>
                  <a:cubicBezTo>
                    <a:pt x="4885" y="46"/>
                    <a:pt x="4862" y="69"/>
                    <a:pt x="4839" y="92"/>
                  </a:cubicBezTo>
                  <a:cubicBezTo>
                    <a:pt x="4817" y="114"/>
                    <a:pt x="4817" y="137"/>
                    <a:pt x="4817" y="160"/>
                  </a:cubicBezTo>
                  <a:lnTo>
                    <a:pt x="4771" y="206"/>
                  </a:lnTo>
                  <a:cubicBezTo>
                    <a:pt x="4680" y="297"/>
                    <a:pt x="4588" y="388"/>
                    <a:pt x="4520" y="457"/>
                  </a:cubicBezTo>
                  <a:cubicBezTo>
                    <a:pt x="4383" y="594"/>
                    <a:pt x="4223" y="731"/>
                    <a:pt x="4109" y="890"/>
                  </a:cubicBezTo>
                  <a:cubicBezTo>
                    <a:pt x="4063" y="936"/>
                    <a:pt x="4041" y="959"/>
                    <a:pt x="4018" y="1005"/>
                  </a:cubicBezTo>
                  <a:lnTo>
                    <a:pt x="3926" y="1096"/>
                  </a:lnTo>
                  <a:cubicBezTo>
                    <a:pt x="3789" y="1256"/>
                    <a:pt x="3675" y="1393"/>
                    <a:pt x="3584" y="1552"/>
                  </a:cubicBezTo>
                  <a:cubicBezTo>
                    <a:pt x="3493" y="1666"/>
                    <a:pt x="3424" y="1803"/>
                    <a:pt x="3333" y="1918"/>
                  </a:cubicBezTo>
                  <a:lnTo>
                    <a:pt x="3287" y="1986"/>
                  </a:lnTo>
                  <a:cubicBezTo>
                    <a:pt x="3173" y="2146"/>
                    <a:pt x="3082" y="2306"/>
                    <a:pt x="2991" y="2465"/>
                  </a:cubicBezTo>
                  <a:cubicBezTo>
                    <a:pt x="2945" y="2511"/>
                    <a:pt x="2922" y="2579"/>
                    <a:pt x="2899" y="2625"/>
                  </a:cubicBezTo>
                  <a:lnTo>
                    <a:pt x="2831" y="2716"/>
                  </a:lnTo>
                  <a:lnTo>
                    <a:pt x="2785" y="2808"/>
                  </a:lnTo>
                  <a:cubicBezTo>
                    <a:pt x="2762" y="2853"/>
                    <a:pt x="2739" y="2899"/>
                    <a:pt x="2694" y="2945"/>
                  </a:cubicBezTo>
                  <a:cubicBezTo>
                    <a:pt x="2671" y="3013"/>
                    <a:pt x="2625" y="3082"/>
                    <a:pt x="2580" y="3127"/>
                  </a:cubicBezTo>
                  <a:lnTo>
                    <a:pt x="2557" y="3173"/>
                  </a:lnTo>
                  <a:cubicBezTo>
                    <a:pt x="2534" y="3219"/>
                    <a:pt x="2511" y="3264"/>
                    <a:pt x="2488" y="3310"/>
                  </a:cubicBezTo>
                  <a:cubicBezTo>
                    <a:pt x="2466" y="3356"/>
                    <a:pt x="2443" y="3378"/>
                    <a:pt x="2420" y="3424"/>
                  </a:cubicBezTo>
                  <a:cubicBezTo>
                    <a:pt x="2397" y="3470"/>
                    <a:pt x="2374" y="3515"/>
                    <a:pt x="2351" y="3538"/>
                  </a:cubicBezTo>
                  <a:cubicBezTo>
                    <a:pt x="2329" y="3584"/>
                    <a:pt x="2306" y="3629"/>
                    <a:pt x="2283" y="3675"/>
                  </a:cubicBezTo>
                  <a:cubicBezTo>
                    <a:pt x="2237" y="3744"/>
                    <a:pt x="2192" y="3812"/>
                    <a:pt x="2146" y="3881"/>
                  </a:cubicBezTo>
                  <a:lnTo>
                    <a:pt x="2123" y="3903"/>
                  </a:lnTo>
                  <a:cubicBezTo>
                    <a:pt x="2055" y="4040"/>
                    <a:pt x="1986" y="4177"/>
                    <a:pt x="1895" y="4291"/>
                  </a:cubicBezTo>
                  <a:lnTo>
                    <a:pt x="1849" y="4405"/>
                  </a:lnTo>
                  <a:cubicBezTo>
                    <a:pt x="1758" y="4542"/>
                    <a:pt x="1690" y="4725"/>
                    <a:pt x="1575" y="4930"/>
                  </a:cubicBezTo>
                  <a:lnTo>
                    <a:pt x="1575" y="4953"/>
                  </a:lnTo>
                  <a:lnTo>
                    <a:pt x="1553" y="4976"/>
                  </a:lnTo>
                  <a:lnTo>
                    <a:pt x="1530" y="5022"/>
                  </a:lnTo>
                  <a:lnTo>
                    <a:pt x="1553" y="4999"/>
                  </a:lnTo>
                  <a:lnTo>
                    <a:pt x="1553" y="4999"/>
                  </a:lnTo>
                  <a:cubicBezTo>
                    <a:pt x="1530" y="5045"/>
                    <a:pt x="1507" y="5067"/>
                    <a:pt x="1507" y="5090"/>
                  </a:cubicBezTo>
                  <a:cubicBezTo>
                    <a:pt x="1370" y="5364"/>
                    <a:pt x="1233" y="5661"/>
                    <a:pt x="1050" y="6072"/>
                  </a:cubicBezTo>
                  <a:cubicBezTo>
                    <a:pt x="891" y="6460"/>
                    <a:pt x="754" y="6779"/>
                    <a:pt x="640" y="7099"/>
                  </a:cubicBezTo>
                  <a:cubicBezTo>
                    <a:pt x="617" y="7190"/>
                    <a:pt x="571" y="7304"/>
                    <a:pt x="548" y="7396"/>
                  </a:cubicBezTo>
                  <a:cubicBezTo>
                    <a:pt x="503" y="7487"/>
                    <a:pt x="480" y="7578"/>
                    <a:pt x="457" y="7647"/>
                  </a:cubicBezTo>
                  <a:cubicBezTo>
                    <a:pt x="366" y="7852"/>
                    <a:pt x="320" y="8012"/>
                    <a:pt x="274" y="8172"/>
                  </a:cubicBezTo>
                  <a:lnTo>
                    <a:pt x="274" y="8217"/>
                  </a:lnTo>
                  <a:cubicBezTo>
                    <a:pt x="229" y="8377"/>
                    <a:pt x="183" y="8537"/>
                    <a:pt x="137" y="8697"/>
                  </a:cubicBezTo>
                  <a:lnTo>
                    <a:pt x="92" y="8834"/>
                  </a:lnTo>
                  <a:lnTo>
                    <a:pt x="69" y="8971"/>
                  </a:lnTo>
                  <a:cubicBezTo>
                    <a:pt x="46" y="9016"/>
                    <a:pt x="46" y="9062"/>
                    <a:pt x="23" y="9085"/>
                  </a:cubicBezTo>
                  <a:cubicBezTo>
                    <a:pt x="0" y="9153"/>
                    <a:pt x="0" y="9199"/>
                    <a:pt x="0" y="9244"/>
                  </a:cubicBezTo>
                  <a:cubicBezTo>
                    <a:pt x="0" y="9267"/>
                    <a:pt x="0" y="9290"/>
                    <a:pt x="0" y="9313"/>
                  </a:cubicBezTo>
                  <a:cubicBezTo>
                    <a:pt x="0" y="9359"/>
                    <a:pt x="23" y="9381"/>
                    <a:pt x="46" y="9404"/>
                  </a:cubicBezTo>
                  <a:cubicBezTo>
                    <a:pt x="23" y="9427"/>
                    <a:pt x="23" y="9473"/>
                    <a:pt x="0" y="9496"/>
                  </a:cubicBezTo>
                  <a:cubicBezTo>
                    <a:pt x="0" y="9564"/>
                    <a:pt x="0" y="9655"/>
                    <a:pt x="0" y="9724"/>
                  </a:cubicBezTo>
                  <a:cubicBezTo>
                    <a:pt x="46" y="9838"/>
                    <a:pt x="115" y="9906"/>
                    <a:pt x="160" y="9975"/>
                  </a:cubicBezTo>
                  <a:cubicBezTo>
                    <a:pt x="229" y="10043"/>
                    <a:pt x="274" y="10112"/>
                    <a:pt x="343" y="10157"/>
                  </a:cubicBezTo>
                  <a:cubicBezTo>
                    <a:pt x="411" y="10226"/>
                    <a:pt x="457" y="10294"/>
                    <a:pt x="525" y="10340"/>
                  </a:cubicBezTo>
                  <a:lnTo>
                    <a:pt x="548" y="10363"/>
                  </a:lnTo>
                  <a:lnTo>
                    <a:pt x="662" y="10477"/>
                  </a:lnTo>
                  <a:lnTo>
                    <a:pt x="754" y="10545"/>
                  </a:lnTo>
                  <a:lnTo>
                    <a:pt x="777" y="10568"/>
                  </a:lnTo>
                  <a:cubicBezTo>
                    <a:pt x="822" y="10614"/>
                    <a:pt x="891" y="10682"/>
                    <a:pt x="936" y="10728"/>
                  </a:cubicBezTo>
                  <a:lnTo>
                    <a:pt x="1119" y="10865"/>
                  </a:lnTo>
                  <a:lnTo>
                    <a:pt x="1142" y="10888"/>
                  </a:lnTo>
                  <a:cubicBezTo>
                    <a:pt x="1210" y="10934"/>
                    <a:pt x="1256" y="10979"/>
                    <a:pt x="1301" y="11025"/>
                  </a:cubicBezTo>
                  <a:cubicBezTo>
                    <a:pt x="1393" y="11093"/>
                    <a:pt x="1484" y="11162"/>
                    <a:pt x="1575" y="11230"/>
                  </a:cubicBezTo>
                  <a:lnTo>
                    <a:pt x="1712" y="11367"/>
                  </a:lnTo>
                  <a:lnTo>
                    <a:pt x="1781" y="11413"/>
                  </a:lnTo>
                  <a:lnTo>
                    <a:pt x="1849" y="11458"/>
                  </a:lnTo>
                  <a:cubicBezTo>
                    <a:pt x="1895" y="11504"/>
                    <a:pt x="1963" y="11550"/>
                    <a:pt x="2009" y="11573"/>
                  </a:cubicBezTo>
                  <a:cubicBezTo>
                    <a:pt x="2055" y="11641"/>
                    <a:pt x="2123" y="11687"/>
                    <a:pt x="2192" y="11732"/>
                  </a:cubicBezTo>
                  <a:cubicBezTo>
                    <a:pt x="2237" y="11755"/>
                    <a:pt x="2260" y="11801"/>
                    <a:pt x="2306" y="11824"/>
                  </a:cubicBezTo>
                  <a:cubicBezTo>
                    <a:pt x="2351" y="11847"/>
                    <a:pt x="2374" y="11869"/>
                    <a:pt x="2397" y="11892"/>
                  </a:cubicBezTo>
                  <a:cubicBezTo>
                    <a:pt x="2488" y="11961"/>
                    <a:pt x="2557" y="12029"/>
                    <a:pt x="2648" y="12098"/>
                  </a:cubicBezTo>
                  <a:cubicBezTo>
                    <a:pt x="2854" y="12257"/>
                    <a:pt x="3059" y="12417"/>
                    <a:pt x="3264" y="12554"/>
                  </a:cubicBezTo>
                  <a:lnTo>
                    <a:pt x="3356" y="12623"/>
                  </a:lnTo>
                  <a:cubicBezTo>
                    <a:pt x="3401" y="12668"/>
                    <a:pt x="3447" y="12691"/>
                    <a:pt x="3516" y="12737"/>
                  </a:cubicBezTo>
                  <a:cubicBezTo>
                    <a:pt x="3584" y="12782"/>
                    <a:pt x="3653" y="12851"/>
                    <a:pt x="3744" y="12896"/>
                  </a:cubicBezTo>
                  <a:cubicBezTo>
                    <a:pt x="3904" y="13033"/>
                    <a:pt x="4041" y="13148"/>
                    <a:pt x="4177" y="13239"/>
                  </a:cubicBezTo>
                  <a:cubicBezTo>
                    <a:pt x="4246" y="13285"/>
                    <a:pt x="4314" y="13330"/>
                    <a:pt x="4383" y="13376"/>
                  </a:cubicBezTo>
                  <a:cubicBezTo>
                    <a:pt x="4451" y="13444"/>
                    <a:pt x="4543" y="13490"/>
                    <a:pt x="4611" y="13536"/>
                  </a:cubicBezTo>
                  <a:cubicBezTo>
                    <a:pt x="4771" y="13650"/>
                    <a:pt x="4908" y="13764"/>
                    <a:pt x="5045" y="13855"/>
                  </a:cubicBezTo>
                  <a:cubicBezTo>
                    <a:pt x="5227" y="13992"/>
                    <a:pt x="5387" y="14106"/>
                    <a:pt x="5547" y="14220"/>
                  </a:cubicBezTo>
                  <a:cubicBezTo>
                    <a:pt x="5707" y="14334"/>
                    <a:pt x="5844" y="14426"/>
                    <a:pt x="5981" y="14540"/>
                  </a:cubicBezTo>
                  <a:cubicBezTo>
                    <a:pt x="6072" y="14586"/>
                    <a:pt x="6163" y="14654"/>
                    <a:pt x="6255" y="14723"/>
                  </a:cubicBezTo>
                  <a:cubicBezTo>
                    <a:pt x="6551" y="14928"/>
                    <a:pt x="6871" y="15133"/>
                    <a:pt x="7168" y="15316"/>
                  </a:cubicBezTo>
                  <a:cubicBezTo>
                    <a:pt x="7236" y="15362"/>
                    <a:pt x="7327" y="15407"/>
                    <a:pt x="7396" y="15453"/>
                  </a:cubicBezTo>
                  <a:cubicBezTo>
                    <a:pt x="7464" y="15499"/>
                    <a:pt x="7556" y="15567"/>
                    <a:pt x="7624" y="15613"/>
                  </a:cubicBezTo>
                  <a:lnTo>
                    <a:pt x="7898" y="15772"/>
                  </a:lnTo>
                  <a:lnTo>
                    <a:pt x="8081" y="15887"/>
                  </a:lnTo>
                  <a:cubicBezTo>
                    <a:pt x="8172" y="15932"/>
                    <a:pt x="8263" y="16001"/>
                    <a:pt x="8332" y="16046"/>
                  </a:cubicBezTo>
                  <a:cubicBezTo>
                    <a:pt x="8423" y="16092"/>
                    <a:pt x="8491" y="16138"/>
                    <a:pt x="8560" y="16183"/>
                  </a:cubicBezTo>
                  <a:lnTo>
                    <a:pt x="8674" y="16252"/>
                  </a:lnTo>
                  <a:cubicBezTo>
                    <a:pt x="8788" y="16320"/>
                    <a:pt x="8902" y="16389"/>
                    <a:pt x="8994" y="16457"/>
                  </a:cubicBezTo>
                  <a:cubicBezTo>
                    <a:pt x="9153" y="16549"/>
                    <a:pt x="9336" y="16640"/>
                    <a:pt x="9496" y="16731"/>
                  </a:cubicBezTo>
                  <a:cubicBezTo>
                    <a:pt x="9656" y="16822"/>
                    <a:pt x="9815" y="16914"/>
                    <a:pt x="9975" y="17005"/>
                  </a:cubicBezTo>
                  <a:cubicBezTo>
                    <a:pt x="9998" y="17028"/>
                    <a:pt x="10044" y="17051"/>
                    <a:pt x="10066" y="17051"/>
                  </a:cubicBezTo>
                  <a:cubicBezTo>
                    <a:pt x="10112" y="17096"/>
                    <a:pt x="10158" y="17119"/>
                    <a:pt x="10203" y="17142"/>
                  </a:cubicBezTo>
                  <a:cubicBezTo>
                    <a:pt x="10295" y="17188"/>
                    <a:pt x="10363" y="17233"/>
                    <a:pt x="10432" y="17256"/>
                  </a:cubicBezTo>
                  <a:cubicBezTo>
                    <a:pt x="10523" y="17302"/>
                    <a:pt x="10591" y="17347"/>
                    <a:pt x="10660" y="17393"/>
                  </a:cubicBezTo>
                  <a:cubicBezTo>
                    <a:pt x="10751" y="17439"/>
                    <a:pt x="10820" y="17462"/>
                    <a:pt x="10888" y="17507"/>
                  </a:cubicBezTo>
                  <a:cubicBezTo>
                    <a:pt x="11002" y="17576"/>
                    <a:pt x="11094" y="17621"/>
                    <a:pt x="11208" y="17667"/>
                  </a:cubicBezTo>
                  <a:lnTo>
                    <a:pt x="11390" y="17758"/>
                  </a:lnTo>
                  <a:cubicBezTo>
                    <a:pt x="11413" y="17781"/>
                    <a:pt x="11459" y="17804"/>
                    <a:pt x="11504" y="17827"/>
                  </a:cubicBezTo>
                  <a:cubicBezTo>
                    <a:pt x="11527" y="17850"/>
                    <a:pt x="11573" y="17850"/>
                    <a:pt x="11596" y="17872"/>
                  </a:cubicBezTo>
                  <a:cubicBezTo>
                    <a:pt x="11641" y="17895"/>
                    <a:pt x="11710" y="17918"/>
                    <a:pt x="11755" y="17941"/>
                  </a:cubicBezTo>
                  <a:lnTo>
                    <a:pt x="11778" y="17964"/>
                  </a:lnTo>
                  <a:lnTo>
                    <a:pt x="11870" y="18009"/>
                  </a:lnTo>
                  <a:cubicBezTo>
                    <a:pt x="11915" y="18032"/>
                    <a:pt x="11961" y="18055"/>
                    <a:pt x="12007" y="18078"/>
                  </a:cubicBezTo>
                  <a:cubicBezTo>
                    <a:pt x="12052" y="18078"/>
                    <a:pt x="12075" y="18101"/>
                    <a:pt x="12121" y="18123"/>
                  </a:cubicBezTo>
                  <a:lnTo>
                    <a:pt x="12166" y="18146"/>
                  </a:lnTo>
                  <a:cubicBezTo>
                    <a:pt x="12189" y="18169"/>
                    <a:pt x="12235" y="18169"/>
                    <a:pt x="12258" y="18192"/>
                  </a:cubicBezTo>
                  <a:lnTo>
                    <a:pt x="12303" y="18192"/>
                  </a:lnTo>
                  <a:cubicBezTo>
                    <a:pt x="12349" y="18192"/>
                    <a:pt x="12417" y="18169"/>
                    <a:pt x="12440" y="18123"/>
                  </a:cubicBezTo>
                  <a:cubicBezTo>
                    <a:pt x="12463" y="18101"/>
                    <a:pt x="12486" y="18078"/>
                    <a:pt x="12486" y="18032"/>
                  </a:cubicBezTo>
                  <a:cubicBezTo>
                    <a:pt x="12486" y="18009"/>
                    <a:pt x="12509" y="18009"/>
                    <a:pt x="12509" y="17987"/>
                  </a:cubicBezTo>
                  <a:cubicBezTo>
                    <a:pt x="12509" y="17964"/>
                    <a:pt x="12532" y="17941"/>
                    <a:pt x="12554" y="17918"/>
                  </a:cubicBezTo>
                  <a:cubicBezTo>
                    <a:pt x="12600" y="17872"/>
                    <a:pt x="12623" y="17850"/>
                    <a:pt x="12646" y="17827"/>
                  </a:cubicBezTo>
                  <a:cubicBezTo>
                    <a:pt x="12669" y="17758"/>
                    <a:pt x="12714" y="17713"/>
                    <a:pt x="12760" y="17667"/>
                  </a:cubicBezTo>
                  <a:lnTo>
                    <a:pt x="12783" y="17644"/>
                  </a:lnTo>
                  <a:cubicBezTo>
                    <a:pt x="12965" y="17439"/>
                    <a:pt x="13125" y="17233"/>
                    <a:pt x="13285" y="17028"/>
                  </a:cubicBezTo>
                  <a:cubicBezTo>
                    <a:pt x="13330" y="16937"/>
                    <a:pt x="13399" y="16868"/>
                    <a:pt x="13467" y="16777"/>
                  </a:cubicBezTo>
                  <a:cubicBezTo>
                    <a:pt x="13513" y="16708"/>
                    <a:pt x="13582" y="16617"/>
                    <a:pt x="13650" y="16549"/>
                  </a:cubicBezTo>
                  <a:cubicBezTo>
                    <a:pt x="13696" y="16480"/>
                    <a:pt x="13741" y="16412"/>
                    <a:pt x="13810" y="16343"/>
                  </a:cubicBezTo>
                  <a:cubicBezTo>
                    <a:pt x="13878" y="16252"/>
                    <a:pt x="13947" y="16138"/>
                    <a:pt x="14015" y="16046"/>
                  </a:cubicBezTo>
                  <a:lnTo>
                    <a:pt x="14129" y="15887"/>
                  </a:lnTo>
                  <a:cubicBezTo>
                    <a:pt x="14175" y="15841"/>
                    <a:pt x="14198" y="15795"/>
                    <a:pt x="14243" y="15750"/>
                  </a:cubicBezTo>
                  <a:lnTo>
                    <a:pt x="14289" y="15681"/>
                  </a:lnTo>
                  <a:lnTo>
                    <a:pt x="14358" y="15590"/>
                  </a:lnTo>
                  <a:cubicBezTo>
                    <a:pt x="14380" y="15521"/>
                    <a:pt x="14426" y="15476"/>
                    <a:pt x="14449" y="15430"/>
                  </a:cubicBezTo>
                  <a:lnTo>
                    <a:pt x="14517" y="15339"/>
                  </a:lnTo>
                  <a:cubicBezTo>
                    <a:pt x="14540" y="15293"/>
                    <a:pt x="14586" y="15247"/>
                    <a:pt x="14609" y="15202"/>
                  </a:cubicBezTo>
                  <a:lnTo>
                    <a:pt x="14654" y="15133"/>
                  </a:lnTo>
                  <a:cubicBezTo>
                    <a:pt x="14700" y="15088"/>
                    <a:pt x="14723" y="15019"/>
                    <a:pt x="14768" y="14974"/>
                  </a:cubicBezTo>
                  <a:lnTo>
                    <a:pt x="14928" y="14723"/>
                  </a:lnTo>
                  <a:lnTo>
                    <a:pt x="15385" y="14061"/>
                  </a:lnTo>
                  <a:cubicBezTo>
                    <a:pt x="15430" y="13969"/>
                    <a:pt x="15476" y="13901"/>
                    <a:pt x="15522" y="13810"/>
                  </a:cubicBezTo>
                  <a:cubicBezTo>
                    <a:pt x="15544" y="13764"/>
                    <a:pt x="15567" y="13741"/>
                    <a:pt x="15590" y="13695"/>
                  </a:cubicBezTo>
                  <a:cubicBezTo>
                    <a:pt x="15613" y="13650"/>
                    <a:pt x="15659" y="13604"/>
                    <a:pt x="15681" y="13558"/>
                  </a:cubicBezTo>
                  <a:cubicBezTo>
                    <a:pt x="15727" y="13467"/>
                    <a:pt x="15773" y="13376"/>
                    <a:pt x="15841" y="13285"/>
                  </a:cubicBezTo>
                  <a:cubicBezTo>
                    <a:pt x="15864" y="13239"/>
                    <a:pt x="15910" y="13170"/>
                    <a:pt x="15933" y="13102"/>
                  </a:cubicBezTo>
                  <a:cubicBezTo>
                    <a:pt x="16001" y="12988"/>
                    <a:pt x="16092" y="12874"/>
                    <a:pt x="16161" y="12760"/>
                  </a:cubicBezTo>
                  <a:lnTo>
                    <a:pt x="16229" y="12645"/>
                  </a:lnTo>
                  <a:lnTo>
                    <a:pt x="16298" y="12554"/>
                  </a:lnTo>
                  <a:cubicBezTo>
                    <a:pt x="16389" y="12417"/>
                    <a:pt x="16480" y="12280"/>
                    <a:pt x="16549" y="12143"/>
                  </a:cubicBezTo>
                  <a:cubicBezTo>
                    <a:pt x="16640" y="11983"/>
                    <a:pt x="16709" y="11869"/>
                    <a:pt x="16777" y="11755"/>
                  </a:cubicBezTo>
                  <a:lnTo>
                    <a:pt x="16846" y="11618"/>
                  </a:lnTo>
                  <a:lnTo>
                    <a:pt x="16891" y="11573"/>
                  </a:lnTo>
                  <a:cubicBezTo>
                    <a:pt x="16891" y="11527"/>
                    <a:pt x="16914" y="11504"/>
                    <a:pt x="16937" y="11458"/>
                  </a:cubicBezTo>
                  <a:cubicBezTo>
                    <a:pt x="16937" y="11436"/>
                    <a:pt x="16960" y="11390"/>
                    <a:pt x="16982" y="11367"/>
                  </a:cubicBezTo>
                  <a:cubicBezTo>
                    <a:pt x="17028" y="11253"/>
                    <a:pt x="17097" y="11162"/>
                    <a:pt x="17142" y="11070"/>
                  </a:cubicBezTo>
                  <a:lnTo>
                    <a:pt x="17211" y="10956"/>
                  </a:lnTo>
                  <a:cubicBezTo>
                    <a:pt x="17279" y="10819"/>
                    <a:pt x="17348" y="10682"/>
                    <a:pt x="17416" y="10545"/>
                  </a:cubicBezTo>
                  <a:cubicBezTo>
                    <a:pt x="17507" y="10386"/>
                    <a:pt x="17599" y="10157"/>
                    <a:pt x="17644" y="9952"/>
                  </a:cubicBezTo>
                  <a:cubicBezTo>
                    <a:pt x="17667" y="9861"/>
                    <a:pt x="17690" y="9792"/>
                    <a:pt x="17713" y="9724"/>
                  </a:cubicBezTo>
                  <a:lnTo>
                    <a:pt x="17736" y="9632"/>
                  </a:lnTo>
                  <a:lnTo>
                    <a:pt x="17736" y="9587"/>
                  </a:lnTo>
                  <a:cubicBezTo>
                    <a:pt x="17781" y="9518"/>
                    <a:pt x="17804" y="9427"/>
                    <a:pt x="17827" y="9359"/>
                  </a:cubicBezTo>
                  <a:cubicBezTo>
                    <a:pt x="17850" y="9313"/>
                    <a:pt x="17873" y="9267"/>
                    <a:pt x="17895" y="9244"/>
                  </a:cubicBezTo>
                  <a:cubicBezTo>
                    <a:pt x="17941" y="9153"/>
                    <a:pt x="17918" y="9039"/>
                    <a:pt x="17827" y="8971"/>
                  </a:cubicBezTo>
                  <a:cubicBezTo>
                    <a:pt x="17804" y="8971"/>
                    <a:pt x="17781" y="8948"/>
                    <a:pt x="17736" y="8948"/>
                  </a:cubicBezTo>
                  <a:cubicBezTo>
                    <a:pt x="17713" y="8948"/>
                    <a:pt x="17690" y="8948"/>
                    <a:pt x="17667" y="8971"/>
                  </a:cubicBezTo>
                  <a:cubicBezTo>
                    <a:pt x="17599" y="8902"/>
                    <a:pt x="17530" y="8856"/>
                    <a:pt x="17439" y="8811"/>
                  </a:cubicBezTo>
                  <a:cubicBezTo>
                    <a:pt x="17325" y="8742"/>
                    <a:pt x="17234" y="8697"/>
                    <a:pt x="17142" y="8651"/>
                  </a:cubicBezTo>
                  <a:lnTo>
                    <a:pt x="17165" y="8651"/>
                  </a:lnTo>
                  <a:cubicBezTo>
                    <a:pt x="17119" y="8628"/>
                    <a:pt x="17051" y="8605"/>
                    <a:pt x="16960" y="8560"/>
                  </a:cubicBezTo>
                  <a:cubicBezTo>
                    <a:pt x="16937" y="8537"/>
                    <a:pt x="16914" y="8537"/>
                    <a:pt x="16868" y="8514"/>
                  </a:cubicBezTo>
                  <a:cubicBezTo>
                    <a:pt x="16846" y="8491"/>
                    <a:pt x="16800" y="8468"/>
                    <a:pt x="16754" y="8468"/>
                  </a:cubicBezTo>
                  <a:cubicBezTo>
                    <a:pt x="16686" y="8423"/>
                    <a:pt x="16617" y="8377"/>
                    <a:pt x="16549" y="8331"/>
                  </a:cubicBezTo>
                  <a:lnTo>
                    <a:pt x="16435" y="8286"/>
                  </a:lnTo>
                  <a:cubicBezTo>
                    <a:pt x="16343" y="8217"/>
                    <a:pt x="16229" y="8149"/>
                    <a:pt x="16138" y="8103"/>
                  </a:cubicBezTo>
                  <a:lnTo>
                    <a:pt x="15978" y="7989"/>
                  </a:lnTo>
                  <a:cubicBezTo>
                    <a:pt x="15887" y="7921"/>
                    <a:pt x="15796" y="7852"/>
                    <a:pt x="15681" y="7806"/>
                  </a:cubicBezTo>
                  <a:cubicBezTo>
                    <a:pt x="15613" y="7761"/>
                    <a:pt x="15544" y="7715"/>
                    <a:pt x="15453" y="7670"/>
                  </a:cubicBezTo>
                  <a:cubicBezTo>
                    <a:pt x="15385" y="7624"/>
                    <a:pt x="15293" y="7578"/>
                    <a:pt x="15225" y="7533"/>
                  </a:cubicBezTo>
                  <a:cubicBezTo>
                    <a:pt x="15156" y="7487"/>
                    <a:pt x="15088" y="7441"/>
                    <a:pt x="15020" y="7396"/>
                  </a:cubicBezTo>
                  <a:cubicBezTo>
                    <a:pt x="14928" y="7350"/>
                    <a:pt x="14837" y="7281"/>
                    <a:pt x="14746" y="7236"/>
                  </a:cubicBezTo>
                  <a:cubicBezTo>
                    <a:pt x="14677" y="7190"/>
                    <a:pt x="14609" y="7145"/>
                    <a:pt x="14540" y="7076"/>
                  </a:cubicBezTo>
                  <a:cubicBezTo>
                    <a:pt x="14472" y="7030"/>
                    <a:pt x="14403" y="7008"/>
                    <a:pt x="14335" y="6962"/>
                  </a:cubicBezTo>
                  <a:lnTo>
                    <a:pt x="14243" y="6962"/>
                  </a:lnTo>
                  <a:cubicBezTo>
                    <a:pt x="14198" y="6962"/>
                    <a:pt x="14152" y="6962"/>
                    <a:pt x="14106" y="6916"/>
                  </a:cubicBezTo>
                  <a:cubicBezTo>
                    <a:pt x="14084" y="6916"/>
                    <a:pt x="14038" y="6893"/>
                    <a:pt x="14015" y="6871"/>
                  </a:cubicBezTo>
                  <a:cubicBezTo>
                    <a:pt x="13992" y="6848"/>
                    <a:pt x="13992" y="6848"/>
                    <a:pt x="13970" y="6825"/>
                  </a:cubicBezTo>
                  <a:cubicBezTo>
                    <a:pt x="13924" y="6802"/>
                    <a:pt x="13878" y="6779"/>
                    <a:pt x="13855" y="6779"/>
                  </a:cubicBezTo>
                  <a:lnTo>
                    <a:pt x="13787" y="6734"/>
                  </a:lnTo>
                  <a:lnTo>
                    <a:pt x="13582" y="6620"/>
                  </a:lnTo>
                  <a:cubicBezTo>
                    <a:pt x="13559" y="6597"/>
                    <a:pt x="13536" y="6597"/>
                    <a:pt x="13513" y="6574"/>
                  </a:cubicBezTo>
                  <a:cubicBezTo>
                    <a:pt x="13490" y="6551"/>
                    <a:pt x="13467" y="6551"/>
                    <a:pt x="13445" y="6528"/>
                  </a:cubicBezTo>
                  <a:cubicBezTo>
                    <a:pt x="13330" y="6460"/>
                    <a:pt x="13239" y="6414"/>
                    <a:pt x="13148" y="6346"/>
                  </a:cubicBezTo>
                  <a:cubicBezTo>
                    <a:pt x="13079" y="6300"/>
                    <a:pt x="13011" y="6254"/>
                    <a:pt x="12942" y="6209"/>
                  </a:cubicBezTo>
                  <a:cubicBezTo>
                    <a:pt x="12874" y="6140"/>
                    <a:pt x="12783" y="6072"/>
                    <a:pt x="12691" y="6026"/>
                  </a:cubicBezTo>
                  <a:cubicBezTo>
                    <a:pt x="12669" y="6003"/>
                    <a:pt x="12646" y="5980"/>
                    <a:pt x="12646" y="5935"/>
                  </a:cubicBezTo>
                  <a:cubicBezTo>
                    <a:pt x="12623" y="5935"/>
                    <a:pt x="12623" y="5912"/>
                    <a:pt x="12623" y="5889"/>
                  </a:cubicBezTo>
                  <a:lnTo>
                    <a:pt x="12623" y="5866"/>
                  </a:lnTo>
                  <a:cubicBezTo>
                    <a:pt x="12577" y="5889"/>
                    <a:pt x="12554" y="5889"/>
                    <a:pt x="12509" y="5889"/>
                  </a:cubicBezTo>
                  <a:lnTo>
                    <a:pt x="12463" y="5889"/>
                  </a:lnTo>
                  <a:cubicBezTo>
                    <a:pt x="12417" y="5889"/>
                    <a:pt x="12372" y="5866"/>
                    <a:pt x="12326" y="5821"/>
                  </a:cubicBezTo>
                  <a:cubicBezTo>
                    <a:pt x="12280" y="5798"/>
                    <a:pt x="12258" y="5775"/>
                    <a:pt x="12212" y="5752"/>
                  </a:cubicBezTo>
                  <a:cubicBezTo>
                    <a:pt x="12121" y="5684"/>
                    <a:pt x="12052" y="5638"/>
                    <a:pt x="11961" y="5592"/>
                  </a:cubicBezTo>
                  <a:lnTo>
                    <a:pt x="11892" y="5547"/>
                  </a:lnTo>
                  <a:cubicBezTo>
                    <a:pt x="11778" y="5478"/>
                    <a:pt x="11687" y="5387"/>
                    <a:pt x="11573" y="5319"/>
                  </a:cubicBezTo>
                  <a:cubicBezTo>
                    <a:pt x="11504" y="5250"/>
                    <a:pt x="11436" y="5204"/>
                    <a:pt x="11390" y="5159"/>
                  </a:cubicBezTo>
                  <a:cubicBezTo>
                    <a:pt x="11345" y="5113"/>
                    <a:pt x="11299" y="5067"/>
                    <a:pt x="11253" y="5045"/>
                  </a:cubicBezTo>
                  <a:lnTo>
                    <a:pt x="11231" y="5022"/>
                  </a:lnTo>
                  <a:cubicBezTo>
                    <a:pt x="11208" y="4976"/>
                    <a:pt x="11208" y="4953"/>
                    <a:pt x="11185" y="4908"/>
                  </a:cubicBezTo>
                  <a:cubicBezTo>
                    <a:pt x="11025" y="4794"/>
                    <a:pt x="10865" y="4679"/>
                    <a:pt x="10683" y="4542"/>
                  </a:cubicBezTo>
                  <a:cubicBezTo>
                    <a:pt x="10432" y="4360"/>
                    <a:pt x="10158" y="4154"/>
                    <a:pt x="9838" y="3903"/>
                  </a:cubicBezTo>
                  <a:lnTo>
                    <a:pt x="9633" y="3744"/>
                  </a:lnTo>
                  <a:cubicBezTo>
                    <a:pt x="9610" y="3766"/>
                    <a:pt x="9587" y="3766"/>
                    <a:pt x="9564" y="3766"/>
                  </a:cubicBezTo>
                  <a:cubicBezTo>
                    <a:pt x="9519" y="3766"/>
                    <a:pt x="9496" y="3744"/>
                    <a:pt x="9473" y="3744"/>
                  </a:cubicBezTo>
                  <a:cubicBezTo>
                    <a:pt x="9404" y="3721"/>
                    <a:pt x="9382" y="3675"/>
                    <a:pt x="9359" y="3629"/>
                  </a:cubicBezTo>
                  <a:cubicBezTo>
                    <a:pt x="9336" y="3607"/>
                    <a:pt x="9336" y="3584"/>
                    <a:pt x="9313" y="3561"/>
                  </a:cubicBezTo>
                  <a:cubicBezTo>
                    <a:pt x="9290" y="3538"/>
                    <a:pt x="9268" y="3492"/>
                    <a:pt x="9222" y="3470"/>
                  </a:cubicBezTo>
                  <a:cubicBezTo>
                    <a:pt x="9222" y="3447"/>
                    <a:pt x="9222" y="3447"/>
                    <a:pt x="9199" y="3447"/>
                  </a:cubicBezTo>
                  <a:cubicBezTo>
                    <a:pt x="9153" y="3401"/>
                    <a:pt x="9108" y="3356"/>
                    <a:pt x="9062" y="3333"/>
                  </a:cubicBezTo>
                  <a:cubicBezTo>
                    <a:pt x="8994" y="3287"/>
                    <a:pt x="8925" y="3241"/>
                    <a:pt x="8857" y="3196"/>
                  </a:cubicBezTo>
                  <a:cubicBezTo>
                    <a:pt x="8720" y="3082"/>
                    <a:pt x="8583" y="2968"/>
                    <a:pt x="8423" y="2876"/>
                  </a:cubicBezTo>
                  <a:cubicBezTo>
                    <a:pt x="8126" y="2671"/>
                    <a:pt x="7852" y="2443"/>
                    <a:pt x="7601" y="2214"/>
                  </a:cubicBezTo>
                  <a:cubicBezTo>
                    <a:pt x="7533" y="2169"/>
                    <a:pt x="7464" y="2100"/>
                    <a:pt x="7396" y="2054"/>
                  </a:cubicBezTo>
                  <a:cubicBezTo>
                    <a:pt x="7373" y="2032"/>
                    <a:pt x="7327" y="2009"/>
                    <a:pt x="7305" y="2009"/>
                  </a:cubicBezTo>
                  <a:cubicBezTo>
                    <a:pt x="7259" y="1963"/>
                    <a:pt x="7213" y="1940"/>
                    <a:pt x="7168" y="1895"/>
                  </a:cubicBezTo>
                  <a:cubicBezTo>
                    <a:pt x="7145" y="1872"/>
                    <a:pt x="7099" y="1849"/>
                    <a:pt x="7076" y="1826"/>
                  </a:cubicBezTo>
                  <a:cubicBezTo>
                    <a:pt x="7031" y="1781"/>
                    <a:pt x="7008" y="1758"/>
                    <a:pt x="6962" y="1735"/>
                  </a:cubicBezTo>
                  <a:cubicBezTo>
                    <a:pt x="6917" y="1689"/>
                    <a:pt x="6894" y="1666"/>
                    <a:pt x="6848" y="1644"/>
                  </a:cubicBezTo>
                  <a:lnTo>
                    <a:pt x="6780" y="1598"/>
                  </a:lnTo>
                  <a:lnTo>
                    <a:pt x="6757" y="1575"/>
                  </a:lnTo>
                  <a:cubicBezTo>
                    <a:pt x="6734" y="1552"/>
                    <a:pt x="6711" y="1552"/>
                    <a:pt x="6711" y="1530"/>
                  </a:cubicBezTo>
                  <a:cubicBezTo>
                    <a:pt x="6643" y="1484"/>
                    <a:pt x="6597" y="1415"/>
                    <a:pt x="6597" y="1347"/>
                  </a:cubicBezTo>
                  <a:cubicBezTo>
                    <a:pt x="6597" y="1347"/>
                    <a:pt x="6597" y="1347"/>
                    <a:pt x="6597" y="1324"/>
                  </a:cubicBezTo>
                  <a:cubicBezTo>
                    <a:pt x="6574" y="1324"/>
                    <a:pt x="6574" y="1301"/>
                    <a:pt x="6551" y="1278"/>
                  </a:cubicBezTo>
                  <a:lnTo>
                    <a:pt x="6460" y="1210"/>
                  </a:lnTo>
                  <a:cubicBezTo>
                    <a:pt x="6300" y="1073"/>
                    <a:pt x="6118" y="913"/>
                    <a:pt x="5935" y="776"/>
                  </a:cubicBezTo>
                  <a:cubicBezTo>
                    <a:pt x="5889" y="708"/>
                    <a:pt x="5821" y="662"/>
                    <a:pt x="5752" y="617"/>
                  </a:cubicBezTo>
                  <a:lnTo>
                    <a:pt x="5638" y="502"/>
                  </a:lnTo>
                  <a:lnTo>
                    <a:pt x="5570" y="457"/>
                  </a:lnTo>
                  <a:lnTo>
                    <a:pt x="5433" y="320"/>
                  </a:lnTo>
                  <a:cubicBezTo>
                    <a:pt x="5364" y="274"/>
                    <a:pt x="5319" y="206"/>
                    <a:pt x="5250" y="160"/>
                  </a:cubicBezTo>
                  <a:lnTo>
                    <a:pt x="5227" y="137"/>
                  </a:lnTo>
                  <a:cubicBezTo>
                    <a:pt x="5205" y="92"/>
                    <a:pt x="5159" y="69"/>
                    <a:pt x="5136" y="46"/>
                  </a:cubicBezTo>
                  <a:cubicBezTo>
                    <a:pt x="5090" y="23"/>
                    <a:pt x="5045" y="0"/>
                    <a:pt x="49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24"/>
            <p:cNvSpPr/>
            <p:nvPr/>
          </p:nvSpPr>
          <p:spPr>
            <a:xfrm>
              <a:off x="6872850" y="2453200"/>
              <a:ext cx="44550" cy="42250"/>
            </a:xfrm>
            <a:custGeom>
              <a:avLst/>
              <a:gdLst/>
              <a:ahLst/>
              <a:cxnLst/>
              <a:rect l="l" t="t" r="r" b="b"/>
              <a:pathLst>
                <a:path w="1782" h="1690" extrusionOk="0">
                  <a:moveTo>
                    <a:pt x="457" y="1531"/>
                  </a:moveTo>
                  <a:cubicBezTo>
                    <a:pt x="459" y="1552"/>
                    <a:pt x="480" y="1552"/>
                    <a:pt x="480" y="1552"/>
                  </a:cubicBezTo>
                  <a:cubicBezTo>
                    <a:pt x="473" y="1545"/>
                    <a:pt x="465" y="1538"/>
                    <a:pt x="457" y="1531"/>
                  </a:cubicBezTo>
                  <a:close/>
                  <a:moveTo>
                    <a:pt x="366" y="0"/>
                  </a:moveTo>
                  <a:cubicBezTo>
                    <a:pt x="320" y="0"/>
                    <a:pt x="298" y="23"/>
                    <a:pt x="275" y="46"/>
                  </a:cubicBezTo>
                  <a:cubicBezTo>
                    <a:pt x="252" y="69"/>
                    <a:pt x="229" y="92"/>
                    <a:pt x="229" y="137"/>
                  </a:cubicBezTo>
                  <a:cubicBezTo>
                    <a:pt x="183" y="160"/>
                    <a:pt x="161" y="206"/>
                    <a:pt x="138" y="251"/>
                  </a:cubicBezTo>
                  <a:cubicBezTo>
                    <a:pt x="92" y="320"/>
                    <a:pt x="69" y="411"/>
                    <a:pt x="46" y="480"/>
                  </a:cubicBezTo>
                  <a:cubicBezTo>
                    <a:pt x="24" y="548"/>
                    <a:pt x="1" y="617"/>
                    <a:pt x="1" y="708"/>
                  </a:cubicBezTo>
                  <a:cubicBezTo>
                    <a:pt x="1" y="776"/>
                    <a:pt x="24" y="845"/>
                    <a:pt x="24" y="913"/>
                  </a:cubicBezTo>
                  <a:cubicBezTo>
                    <a:pt x="46" y="982"/>
                    <a:pt x="92" y="1050"/>
                    <a:pt x="115" y="1096"/>
                  </a:cubicBezTo>
                  <a:cubicBezTo>
                    <a:pt x="138" y="1164"/>
                    <a:pt x="183" y="1210"/>
                    <a:pt x="206" y="1279"/>
                  </a:cubicBezTo>
                  <a:cubicBezTo>
                    <a:pt x="252" y="1324"/>
                    <a:pt x="298" y="1393"/>
                    <a:pt x="343" y="1438"/>
                  </a:cubicBezTo>
                  <a:cubicBezTo>
                    <a:pt x="381" y="1476"/>
                    <a:pt x="419" y="1499"/>
                    <a:pt x="457" y="1531"/>
                  </a:cubicBezTo>
                  <a:lnTo>
                    <a:pt x="457" y="1531"/>
                  </a:lnTo>
                  <a:cubicBezTo>
                    <a:pt x="457" y="1531"/>
                    <a:pt x="457" y="1530"/>
                    <a:pt x="457" y="1530"/>
                  </a:cubicBezTo>
                  <a:lnTo>
                    <a:pt x="457" y="1530"/>
                  </a:lnTo>
                  <a:lnTo>
                    <a:pt x="503" y="1575"/>
                  </a:lnTo>
                  <a:cubicBezTo>
                    <a:pt x="503" y="1573"/>
                    <a:pt x="503" y="1572"/>
                    <a:pt x="503" y="1570"/>
                  </a:cubicBezTo>
                  <a:lnTo>
                    <a:pt x="503" y="1570"/>
                  </a:lnTo>
                  <a:cubicBezTo>
                    <a:pt x="526" y="1586"/>
                    <a:pt x="555" y="1598"/>
                    <a:pt x="571" y="1598"/>
                  </a:cubicBezTo>
                  <a:cubicBezTo>
                    <a:pt x="617" y="1621"/>
                    <a:pt x="663" y="1644"/>
                    <a:pt x="708" y="1667"/>
                  </a:cubicBezTo>
                  <a:cubicBezTo>
                    <a:pt x="777" y="1689"/>
                    <a:pt x="868" y="1689"/>
                    <a:pt x="937" y="1689"/>
                  </a:cubicBezTo>
                  <a:cubicBezTo>
                    <a:pt x="982" y="1689"/>
                    <a:pt x="1051" y="1689"/>
                    <a:pt x="1096" y="1667"/>
                  </a:cubicBezTo>
                  <a:cubicBezTo>
                    <a:pt x="1119" y="1667"/>
                    <a:pt x="1142" y="1667"/>
                    <a:pt x="1188" y="1644"/>
                  </a:cubicBezTo>
                  <a:cubicBezTo>
                    <a:pt x="1256" y="1621"/>
                    <a:pt x="1325" y="1598"/>
                    <a:pt x="1370" y="1552"/>
                  </a:cubicBezTo>
                  <a:cubicBezTo>
                    <a:pt x="1439" y="1507"/>
                    <a:pt x="1484" y="1461"/>
                    <a:pt x="1530" y="1393"/>
                  </a:cubicBezTo>
                  <a:cubicBezTo>
                    <a:pt x="1576" y="1347"/>
                    <a:pt x="1621" y="1279"/>
                    <a:pt x="1644" y="1210"/>
                  </a:cubicBezTo>
                  <a:cubicBezTo>
                    <a:pt x="1667" y="1164"/>
                    <a:pt x="1690" y="1142"/>
                    <a:pt x="1713" y="1096"/>
                  </a:cubicBezTo>
                  <a:cubicBezTo>
                    <a:pt x="1736" y="1050"/>
                    <a:pt x="1736" y="1027"/>
                    <a:pt x="1736" y="982"/>
                  </a:cubicBezTo>
                  <a:cubicBezTo>
                    <a:pt x="1736" y="959"/>
                    <a:pt x="1736" y="959"/>
                    <a:pt x="1736" y="959"/>
                  </a:cubicBezTo>
                  <a:cubicBezTo>
                    <a:pt x="1758" y="936"/>
                    <a:pt x="1758" y="913"/>
                    <a:pt x="1758" y="890"/>
                  </a:cubicBezTo>
                  <a:cubicBezTo>
                    <a:pt x="1781" y="845"/>
                    <a:pt x="1758" y="776"/>
                    <a:pt x="1713" y="754"/>
                  </a:cubicBezTo>
                  <a:cubicBezTo>
                    <a:pt x="1690" y="731"/>
                    <a:pt x="1644" y="708"/>
                    <a:pt x="1621" y="708"/>
                  </a:cubicBezTo>
                  <a:lnTo>
                    <a:pt x="1507" y="708"/>
                  </a:lnTo>
                  <a:cubicBezTo>
                    <a:pt x="1416" y="639"/>
                    <a:pt x="1348" y="594"/>
                    <a:pt x="1256" y="548"/>
                  </a:cubicBezTo>
                  <a:cubicBezTo>
                    <a:pt x="1188" y="525"/>
                    <a:pt x="1142" y="502"/>
                    <a:pt x="1096" y="457"/>
                  </a:cubicBezTo>
                  <a:cubicBezTo>
                    <a:pt x="1028" y="434"/>
                    <a:pt x="982" y="411"/>
                    <a:pt x="937" y="366"/>
                  </a:cubicBezTo>
                  <a:cubicBezTo>
                    <a:pt x="868" y="343"/>
                    <a:pt x="823" y="297"/>
                    <a:pt x="754" y="251"/>
                  </a:cubicBezTo>
                  <a:cubicBezTo>
                    <a:pt x="731" y="206"/>
                    <a:pt x="686" y="183"/>
                    <a:pt x="640" y="160"/>
                  </a:cubicBezTo>
                  <a:cubicBezTo>
                    <a:pt x="617" y="137"/>
                    <a:pt x="617" y="137"/>
                    <a:pt x="594" y="114"/>
                  </a:cubicBezTo>
                  <a:cubicBezTo>
                    <a:pt x="571" y="114"/>
                    <a:pt x="571" y="114"/>
                    <a:pt x="571" y="92"/>
                  </a:cubicBezTo>
                  <a:lnTo>
                    <a:pt x="480" y="92"/>
                  </a:lnTo>
                  <a:cubicBezTo>
                    <a:pt x="457" y="69"/>
                    <a:pt x="457" y="46"/>
                    <a:pt x="435" y="46"/>
                  </a:cubicBezTo>
                  <a:cubicBezTo>
                    <a:pt x="412" y="23"/>
                    <a:pt x="389" y="0"/>
                    <a:pt x="3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24"/>
            <p:cNvSpPr/>
            <p:nvPr/>
          </p:nvSpPr>
          <p:spPr>
            <a:xfrm>
              <a:off x="6892250" y="2468600"/>
              <a:ext cx="17725" cy="11300"/>
            </a:xfrm>
            <a:custGeom>
              <a:avLst/>
              <a:gdLst/>
              <a:ahLst/>
              <a:cxnLst/>
              <a:rect l="l" t="t" r="r" b="b"/>
              <a:pathLst>
                <a:path w="709" h="452" extrusionOk="0">
                  <a:moveTo>
                    <a:pt x="47" y="1"/>
                  </a:moveTo>
                  <a:cubicBezTo>
                    <a:pt x="47" y="1"/>
                    <a:pt x="24" y="1"/>
                    <a:pt x="24" y="23"/>
                  </a:cubicBezTo>
                  <a:cubicBezTo>
                    <a:pt x="1" y="23"/>
                    <a:pt x="1" y="46"/>
                    <a:pt x="1" y="46"/>
                  </a:cubicBezTo>
                  <a:cubicBezTo>
                    <a:pt x="1" y="69"/>
                    <a:pt x="1" y="69"/>
                    <a:pt x="24" y="92"/>
                  </a:cubicBezTo>
                  <a:cubicBezTo>
                    <a:pt x="47" y="115"/>
                    <a:pt x="69" y="138"/>
                    <a:pt x="92" y="160"/>
                  </a:cubicBezTo>
                  <a:cubicBezTo>
                    <a:pt x="115" y="183"/>
                    <a:pt x="115" y="183"/>
                    <a:pt x="138" y="206"/>
                  </a:cubicBezTo>
                  <a:cubicBezTo>
                    <a:pt x="161" y="229"/>
                    <a:pt x="184" y="229"/>
                    <a:pt x="206" y="252"/>
                  </a:cubicBezTo>
                  <a:cubicBezTo>
                    <a:pt x="206" y="252"/>
                    <a:pt x="229" y="274"/>
                    <a:pt x="252" y="274"/>
                  </a:cubicBezTo>
                  <a:cubicBezTo>
                    <a:pt x="275" y="297"/>
                    <a:pt x="275" y="297"/>
                    <a:pt x="298" y="297"/>
                  </a:cubicBezTo>
                  <a:cubicBezTo>
                    <a:pt x="320" y="320"/>
                    <a:pt x="366" y="320"/>
                    <a:pt x="389" y="343"/>
                  </a:cubicBezTo>
                  <a:cubicBezTo>
                    <a:pt x="480" y="366"/>
                    <a:pt x="549" y="411"/>
                    <a:pt x="640" y="434"/>
                  </a:cubicBezTo>
                  <a:cubicBezTo>
                    <a:pt x="651" y="446"/>
                    <a:pt x="657" y="451"/>
                    <a:pt x="663" y="451"/>
                  </a:cubicBezTo>
                  <a:cubicBezTo>
                    <a:pt x="669" y="451"/>
                    <a:pt x="674" y="446"/>
                    <a:pt x="686" y="434"/>
                  </a:cubicBezTo>
                  <a:cubicBezTo>
                    <a:pt x="686" y="434"/>
                    <a:pt x="708" y="434"/>
                    <a:pt x="708" y="411"/>
                  </a:cubicBezTo>
                  <a:cubicBezTo>
                    <a:pt x="708" y="411"/>
                    <a:pt x="708" y="389"/>
                    <a:pt x="708" y="389"/>
                  </a:cubicBezTo>
                  <a:cubicBezTo>
                    <a:pt x="708" y="366"/>
                    <a:pt x="708" y="366"/>
                    <a:pt x="686" y="366"/>
                  </a:cubicBezTo>
                  <a:cubicBezTo>
                    <a:pt x="640" y="343"/>
                    <a:pt x="572" y="320"/>
                    <a:pt x="526" y="297"/>
                  </a:cubicBezTo>
                  <a:lnTo>
                    <a:pt x="412" y="252"/>
                  </a:lnTo>
                  <a:cubicBezTo>
                    <a:pt x="389" y="229"/>
                    <a:pt x="366" y="229"/>
                    <a:pt x="343" y="229"/>
                  </a:cubicBezTo>
                  <a:cubicBezTo>
                    <a:pt x="320" y="206"/>
                    <a:pt x="275" y="183"/>
                    <a:pt x="252" y="160"/>
                  </a:cubicBezTo>
                  <a:cubicBezTo>
                    <a:pt x="206" y="138"/>
                    <a:pt x="184" y="115"/>
                    <a:pt x="161" y="92"/>
                  </a:cubicBezTo>
                  <a:cubicBezTo>
                    <a:pt x="138" y="69"/>
                    <a:pt x="115" y="46"/>
                    <a:pt x="92" y="23"/>
                  </a:cubicBezTo>
                  <a:cubicBezTo>
                    <a:pt x="69" y="1"/>
                    <a:pt x="69" y="1"/>
                    <a:pt x="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24"/>
            <p:cNvSpPr/>
            <p:nvPr/>
          </p:nvSpPr>
          <p:spPr>
            <a:xfrm>
              <a:off x="6908800" y="2476600"/>
              <a:ext cx="7450" cy="9150"/>
            </a:xfrm>
            <a:custGeom>
              <a:avLst/>
              <a:gdLst/>
              <a:ahLst/>
              <a:cxnLst/>
              <a:rect l="l" t="t" r="r" b="b"/>
              <a:pathLst>
                <a:path w="298" h="366" extrusionOk="0">
                  <a:moveTo>
                    <a:pt x="206" y="0"/>
                  </a:moveTo>
                  <a:cubicBezTo>
                    <a:pt x="183" y="46"/>
                    <a:pt x="161" y="69"/>
                    <a:pt x="115" y="114"/>
                  </a:cubicBezTo>
                  <a:cubicBezTo>
                    <a:pt x="115" y="137"/>
                    <a:pt x="92" y="160"/>
                    <a:pt x="69" y="183"/>
                  </a:cubicBezTo>
                  <a:cubicBezTo>
                    <a:pt x="46" y="206"/>
                    <a:pt x="24" y="251"/>
                    <a:pt x="1" y="297"/>
                  </a:cubicBezTo>
                  <a:cubicBezTo>
                    <a:pt x="1" y="320"/>
                    <a:pt x="1" y="343"/>
                    <a:pt x="24" y="365"/>
                  </a:cubicBezTo>
                  <a:cubicBezTo>
                    <a:pt x="46" y="365"/>
                    <a:pt x="69" y="365"/>
                    <a:pt x="92" y="343"/>
                  </a:cubicBezTo>
                  <a:cubicBezTo>
                    <a:pt x="115" y="320"/>
                    <a:pt x="115" y="297"/>
                    <a:pt x="138" y="251"/>
                  </a:cubicBezTo>
                  <a:cubicBezTo>
                    <a:pt x="161" y="228"/>
                    <a:pt x="161" y="206"/>
                    <a:pt x="183" y="183"/>
                  </a:cubicBezTo>
                  <a:cubicBezTo>
                    <a:pt x="183" y="183"/>
                    <a:pt x="183" y="206"/>
                    <a:pt x="183" y="206"/>
                  </a:cubicBezTo>
                  <a:cubicBezTo>
                    <a:pt x="183" y="183"/>
                    <a:pt x="206" y="160"/>
                    <a:pt x="206" y="160"/>
                  </a:cubicBezTo>
                  <a:cubicBezTo>
                    <a:pt x="229" y="114"/>
                    <a:pt x="252" y="91"/>
                    <a:pt x="275" y="69"/>
                  </a:cubicBezTo>
                  <a:cubicBezTo>
                    <a:pt x="298" y="69"/>
                    <a:pt x="298" y="23"/>
                    <a:pt x="275"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24"/>
            <p:cNvSpPr/>
            <p:nvPr/>
          </p:nvSpPr>
          <p:spPr>
            <a:xfrm>
              <a:off x="6892250" y="1988700"/>
              <a:ext cx="258525" cy="587775"/>
            </a:xfrm>
            <a:custGeom>
              <a:avLst/>
              <a:gdLst/>
              <a:ahLst/>
              <a:cxnLst/>
              <a:rect l="l" t="t" r="r" b="b"/>
              <a:pathLst>
                <a:path w="10341" h="23511" extrusionOk="0">
                  <a:moveTo>
                    <a:pt x="7510" y="1"/>
                  </a:moveTo>
                  <a:cubicBezTo>
                    <a:pt x="7488" y="1"/>
                    <a:pt x="7442" y="1"/>
                    <a:pt x="7419" y="23"/>
                  </a:cubicBezTo>
                  <a:cubicBezTo>
                    <a:pt x="7373" y="69"/>
                    <a:pt x="7351" y="160"/>
                    <a:pt x="7396" y="229"/>
                  </a:cubicBezTo>
                  <a:lnTo>
                    <a:pt x="7419" y="252"/>
                  </a:lnTo>
                  <a:lnTo>
                    <a:pt x="7442" y="297"/>
                  </a:lnTo>
                  <a:lnTo>
                    <a:pt x="7465" y="320"/>
                  </a:lnTo>
                  <a:cubicBezTo>
                    <a:pt x="7465" y="343"/>
                    <a:pt x="7465" y="366"/>
                    <a:pt x="7465" y="366"/>
                  </a:cubicBezTo>
                  <a:lnTo>
                    <a:pt x="7465" y="411"/>
                  </a:lnTo>
                  <a:cubicBezTo>
                    <a:pt x="7488" y="457"/>
                    <a:pt x="7510" y="503"/>
                    <a:pt x="7533" y="571"/>
                  </a:cubicBezTo>
                  <a:cubicBezTo>
                    <a:pt x="7579" y="685"/>
                    <a:pt x="7602" y="799"/>
                    <a:pt x="7647" y="914"/>
                  </a:cubicBezTo>
                  <a:lnTo>
                    <a:pt x="7693" y="1005"/>
                  </a:lnTo>
                  <a:cubicBezTo>
                    <a:pt x="7762" y="1187"/>
                    <a:pt x="7807" y="1370"/>
                    <a:pt x="7876" y="1530"/>
                  </a:cubicBezTo>
                  <a:cubicBezTo>
                    <a:pt x="7876" y="1598"/>
                    <a:pt x="7898" y="1690"/>
                    <a:pt x="7921" y="1758"/>
                  </a:cubicBezTo>
                  <a:lnTo>
                    <a:pt x="7944" y="1804"/>
                  </a:lnTo>
                  <a:lnTo>
                    <a:pt x="7944" y="1849"/>
                  </a:lnTo>
                  <a:cubicBezTo>
                    <a:pt x="7967" y="1918"/>
                    <a:pt x="7990" y="1986"/>
                    <a:pt x="8013" y="2055"/>
                  </a:cubicBezTo>
                  <a:cubicBezTo>
                    <a:pt x="8058" y="2123"/>
                    <a:pt x="8081" y="2192"/>
                    <a:pt x="8104" y="2260"/>
                  </a:cubicBezTo>
                  <a:cubicBezTo>
                    <a:pt x="8127" y="2306"/>
                    <a:pt x="8150" y="2352"/>
                    <a:pt x="8150" y="2397"/>
                  </a:cubicBezTo>
                  <a:cubicBezTo>
                    <a:pt x="8172" y="2443"/>
                    <a:pt x="8195" y="2488"/>
                    <a:pt x="8218" y="2534"/>
                  </a:cubicBezTo>
                  <a:lnTo>
                    <a:pt x="8218" y="2557"/>
                  </a:lnTo>
                  <a:lnTo>
                    <a:pt x="8286" y="2694"/>
                  </a:lnTo>
                  <a:lnTo>
                    <a:pt x="8286" y="2717"/>
                  </a:lnTo>
                  <a:cubicBezTo>
                    <a:pt x="8309" y="2762"/>
                    <a:pt x="8355" y="2831"/>
                    <a:pt x="8401" y="2877"/>
                  </a:cubicBezTo>
                  <a:cubicBezTo>
                    <a:pt x="8423" y="2899"/>
                    <a:pt x="8446" y="2899"/>
                    <a:pt x="8469" y="2899"/>
                  </a:cubicBezTo>
                  <a:cubicBezTo>
                    <a:pt x="8492" y="2991"/>
                    <a:pt x="8492" y="3082"/>
                    <a:pt x="8515" y="3150"/>
                  </a:cubicBezTo>
                  <a:lnTo>
                    <a:pt x="8515" y="3265"/>
                  </a:lnTo>
                  <a:cubicBezTo>
                    <a:pt x="8538" y="3402"/>
                    <a:pt x="8560" y="3561"/>
                    <a:pt x="8583" y="3698"/>
                  </a:cubicBezTo>
                  <a:cubicBezTo>
                    <a:pt x="8583" y="3767"/>
                    <a:pt x="8583" y="3812"/>
                    <a:pt x="8606" y="3881"/>
                  </a:cubicBezTo>
                  <a:lnTo>
                    <a:pt x="8606" y="3972"/>
                  </a:lnTo>
                  <a:cubicBezTo>
                    <a:pt x="8629" y="4063"/>
                    <a:pt x="8629" y="4155"/>
                    <a:pt x="8629" y="4246"/>
                  </a:cubicBezTo>
                  <a:lnTo>
                    <a:pt x="8652" y="4429"/>
                  </a:lnTo>
                  <a:cubicBezTo>
                    <a:pt x="8675" y="4566"/>
                    <a:pt x="8697" y="4703"/>
                    <a:pt x="8697" y="4840"/>
                  </a:cubicBezTo>
                  <a:cubicBezTo>
                    <a:pt x="8720" y="5205"/>
                    <a:pt x="8743" y="5547"/>
                    <a:pt x="8743" y="5844"/>
                  </a:cubicBezTo>
                  <a:lnTo>
                    <a:pt x="8743" y="5867"/>
                  </a:lnTo>
                  <a:lnTo>
                    <a:pt x="8743" y="5889"/>
                  </a:lnTo>
                  <a:cubicBezTo>
                    <a:pt x="8743" y="5958"/>
                    <a:pt x="8743" y="6049"/>
                    <a:pt x="8743" y="6141"/>
                  </a:cubicBezTo>
                  <a:lnTo>
                    <a:pt x="8743" y="6255"/>
                  </a:lnTo>
                  <a:cubicBezTo>
                    <a:pt x="8720" y="6346"/>
                    <a:pt x="8720" y="6437"/>
                    <a:pt x="8720" y="6506"/>
                  </a:cubicBezTo>
                  <a:cubicBezTo>
                    <a:pt x="8720" y="6574"/>
                    <a:pt x="8720" y="6666"/>
                    <a:pt x="8720" y="6734"/>
                  </a:cubicBezTo>
                  <a:lnTo>
                    <a:pt x="8720" y="6917"/>
                  </a:lnTo>
                  <a:lnTo>
                    <a:pt x="8720" y="6962"/>
                  </a:lnTo>
                  <a:lnTo>
                    <a:pt x="8720" y="7054"/>
                  </a:lnTo>
                  <a:cubicBezTo>
                    <a:pt x="8720" y="7145"/>
                    <a:pt x="8720" y="7236"/>
                    <a:pt x="8720" y="7327"/>
                  </a:cubicBezTo>
                  <a:cubicBezTo>
                    <a:pt x="8720" y="7442"/>
                    <a:pt x="8720" y="7579"/>
                    <a:pt x="8720" y="7693"/>
                  </a:cubicBezTo>
                  <a:cubicBezTo>
                    <a:pt x="8720" y="7830"/>
                    <a:pt x="8720" y="7967"/>
                    <a:pt x="8697" y="8104"/>
                  </a:cubicBezTo>
                  <a:lnTo>
                    <a:pt x="8697" y="8149"/>
                  </a:lnTo>
                  <a:cubicBezTo>
                    <a:pt x="8697" y="8218"/>
                    <a:pt x="8697" y="8286"/>
                    <a:pt x="8697" y="8355"/>
                  </a:cubicBezTo>
                  <a:cubicBezTo>
                    <a:pt x="8697" y="8423"/>
                    <a:pt x="8675" y="8492"/>
                    <a:pt x="8675" y="8537"/>
                  </a:cubicBezTo>
                  <a:lnTo>
                    <a:pt x="8675" y="8606"/>
                  </a:lnTo>
                  <a:lnTo>
                    <a:pt x="8652" y="8811"/>
                  </a:lnTo>
                  <a:cubicBezTo>
                    <a:pt x="8629" y="8902"/>
                    <a:pt x="8629" y="9017"/>
                    <a:pt x="8629" y="9108"/>
                  </a:cubicBezTo>
                  <a:cubicBezTo>
                    <a:pt x="8606" y="9176"/>
                    <a:pt x="8606" y="9268"/>
                    <a:pt x="8583" y="9336"/>
                  </a:cubicBezTo>
                  <a:cubicBezTo>
                    <a:pt x="8583" y="9405"/>
                    <a:pt x="8560" y="9450"/>
                    <a:pt x="8560" y="9519"/>
                  </a:cubicBezTo>
                  <a:cubicBezTo>
                    <a:pt x="8492" y="9633"/>
                    <a:pt x="8469" y="9747"/>
                    <a:pt x="8446" y="9861"/>
                  </a:cubicBezTo>
                  <a:lnTo>
                    <a:pt x="8446" y="9884"/>
                  </a:lnTo>
                  <a:cubicBezTo>
                    <a:pt x="8446" y="9930"/>
                    <a:pt x="8423" y="9975"/>
                    <a:pt x="8423" y="10021"/>
                  </a:cubicBezTo>
                  <a:cubicBezTo>
                    <a:pt x="8423" y="10066"/>
                    <a:pt x="8401" y="10112"/>
                    <a:pt x="8401" y="10181"/>
                  </a:cubicBezTo>
                  <a:cubicBezTo>
                    <a:pt x="8355" y="10340"/>
                    <a:pt x="8309" y="10523"/>
                    <a:pt x="8286" y="10706"/>
                  </a:cubicBezTo>
                  <a:cubicBezTo>
                    <a:pt x="8264" y="10774"/>
                    <a:pt x="8241" y="10843"/>
                    <a:pt x="8241" y="10888"/>
                  </a:cubicBezTo>
                  <a:cubicBezTo>
                    <a:pt x="8195" y="11025"/>
                    <a:pt x="8172" y="11162"/>
                    <a:pt x="8127" y="11276"/>
                  </a:cubicBezTo>
                  <a:lnTo>
                    <a:pt x="8104" y="11345"/>
                  </a:lnTo>
                  <a:cubicBezTo>
                    <a:pt x="8104" y="11413"/>
                    <a:pt x="8081" y="11482"/>
                    <a:pt x="8058" y="11550"/>
                  </a:cubicBezTo>
                  <a:cubicBezTo>
                    <a:pt x="8035" y="11596"/>
                    <a:pt x="8013" y="11664"/>
                    <a:pt x="8013" y="11710"/>
                  </a:cubicBezTo>
                  <a:cubicBezTo>
                    <a:pt x="7990" y="11733"/>
                    <a:pt x="7990" y="11778"/>
                    <a:pt x="7967" y="11801"/>
                  </a:cubicBezTo>
                  <a:cubicBezTo>
                    <a:pt x="7944" y="11870"/>
                    <a:pt x="7921" y="11938"/>
                    <a:pt x="7898" y="12007"/>
                  </a:cubicBezTo>
                  <a:cubicBezTo>
                    <a:pt x="7876" y="12098"/>
                    <a:pt x="7853" y="12189"/>
                    <a:pt x="7830" y="12281"/>
                  </a:cubicBezTo>
                  <a:cubicBezTo>
                    <a:pt x="7784" y="12372"/>
                    <a:pt x="7762" y="12463"/>
                    <a:pt x="7739" y="12554"/>
                  </a:cubicBezTo>
                  <a:cubicBezTo>
                    <a:pt x="7716" y="12623"/>
                    <a:pt x="7693" y="12714"/>
                    <a:pt x="7670" y="12783"/>
                  </a:cubicBezTo>
                  <a:lnTo>
                    <a:pt x="7647" y="12828"/>
                  </a:lnTo>
                  <a:cubicBezTo>
                    <a:pt x="7579" y="13148"/>
                    <a:pt x="7465" y="13513"/>
                    <a:pt x="7351" y="13878"/>
                  </a:cubicBezTo>
                  <a:cubicBezTo>
                    <a:pt x="7328" y="13970"/>
                    <a:pt x="7305" y="14038"/>
                    <a:pt x="7282" y="14107"/>
                  </a:cubicBezTo>
                  <a:lnTo>
                    <a:pt x="7259" y="14129"/>
                  </a:lnTo>
                  <a:lnTo>
                    <a:pt x="7237" y="14198"/>
                  </a:lnTo>
                  <a:lnTo>
                    <a:pt x="7191" y="14312"/>
                  </a:lnTo>
                  <a:lnTo>
                    <a:pt x="7168" y="14358"/>
                  </a:lnTo>
                  <a:lnTo>
                    <a:pt x="7191" y="14335"/>
                  </a:lnTo>
                  <a:lnTo>
                    <a:pt x="7191" y="14335"/>
                  </a:lnTo>
                  <a:cubicBezTo>
                    <a:pt x="7122" y="14495"/>
                    <a:pt x="7054" y="14654"/>
                    <a:pt x="7008" y="14814"/>
                  </a:cubicBezTo>
                  <a:lnTo>
                    <a:pt x="6917" y="14997"/>
                  </a:lnTo>
                  <a:cubicBezTo>
                    <a:pt x="6871" y="15111"/>
                    <a:pt x="6826" y="15248"/>
                    <a:pt x="6780" y="15362"/>
                  </a:cubicBezTo>
                  <a:cubicBezTo>
                    <a:pt x="6620" y="15704"/>
                    <a:pt x="6438" y="16070"/>
                    <a:pt x="6255" y="16412"/>
                  </a:cubicBezTo>
                  <a:lnTo>
                    <a:pt x="6187" y="16549"/>
                  </a:lnTo>
                  <a:cubicBezTo>
                    <a:pt x="6118" y="16686"/>
                    <a:pt x="6050" y="16846"/>
                    <a:pt x="5958" y="16983"/>
                  </a:cubicBezTo>
                  <a:lnTo>
                    <a:pt x="5935" y="17005"/>
                  </a:lnTo>
                  <a:cubicBezTo>
                    <a:pt x="5890" y="17097"/>
                    <a:pt x="5844" y="17165"/>
                    <a:pt x="5799" y="17234"/>
                  </a:cubicBezTo>
                  <a:cubicBezTo>
                    <a:pt x="5753" y="17325"/>
                    <a:pt x="5684" y="17416"/>
                    <a:pt x="5639" y="17485"/>
                  </a:cubicBezTo>
                  <a:lnTo>
                    <a:pt x="5570" y="17553"/>
                  </a:lnTo>
                  <a:cubicBezTo>
                    <a:pt x="5502" y="17644"/>
                    <a:pt x="5456" y="17736"/>
                    <a:pt x="5388" y="17827"/>
                  </a:cubicBezTo>
                  <a:cubicBezTo>
                    <a:pt x="5365" y="17873"/>
                    <a:pt x="5365" y="17918"/>
                    <a:pt x="5365" y="17964"/>
                  </a:cubicBezTo>
                  <a:cubicBezTo>
                    <a:pt x="5296" y="18055"/>
                    <a:pt x="5205" y="18147"/>
                    <a:pt x="5137" y="18238"/>
                  </a:cubicBezTo>
                  <a:cubicBezTo>
                    <a:pt x="5091" y="18284"/>
                    <a:pt x="5068" y="18306"/>
                    <a:pt x="5022" y="18352"/>
                  </a:cubicBezTo>
                  <a:cubicBezTo>
                    <a:pt x="4954" y="18443"/>
                    <a:pt x="4863" y="18535"/>
                    <a:pt x="4794" y="18626"/>
                  </a:cubicBezTo>
                  <a:cubicBezTo>
                    <a:pt x="4749" y="18694"/>
                    <a:pt x="4680" y="18763"/>
                    <a:pt x="4634" y="18831"/>
                  </a:cubicBezTo>
                  <a:cubicBezTo>
                    <a:pt x="4497" y="18968"/>
                    <a:pt x="4361" y="19105"/>
                    <a:pt x="4224" y="19242"/>
                  </a:cubicBezTo>
                  <a:cubicBezTo>
                    <a:pt x="4155" y="19311"/>
                    <a:pt x="4087" y="19379"/>
                    <a:pt x="4018" y="19448"/>
                  </a:cubicBezTo>
                  <a:cubicBezTo>
                    <a:pt x="3950" y="19516"/>
                    <a:pt x="3881" y="19585"/>
                    <a:pt x="3813" y="19653"/>
                  </a:cubicBezTo>
                  <a:cubicBezTo>
                    <a:pt x="3721" y="19744"/>
                    <a:pt x="3630" y="19836"/>
                    <a:pt x="3516" y="19927"/>
                  </a:cubicBezTo>
                  <a:lnTo>
                    <a:pt x="3470" y="19973"/>
                  </a:lnTo>
                  <a:lnTo>
                    <a:pt x="3379" y="20041"/>
                  </a:lnTo>
                  <a:lnTo>
                    <a:pt x="3311" y="20110"/>
                  </a:lnTo>
                  <a:lnTo>
                    <a:pt x="3242" y="20178"/>
                  </a:lnTo>
                  <a:cubicBezTo>
                    <a:pt x="3219" y="20201"/>
                    <a:pt x="3174" y="20224"/>
                    <a:pt x="3151" y="20247"/>
                  </a:cubicBezTo>
                  <a:cubicBezTo>
                    <a:pt x="3105" y="20269"/>
                    <a:pt x="3082" y="20315"/>
                    <a:pt x="3037" y="20338"/>
                  </a:cubicBezTo>
                  <a:cubicBezTo>
                    <a:pt x="3014" y="20361"/>
                    <a:pt x="2968" y="20384"/>
                    <a:pt x="2923" y="20406"/>
                  </a:cubicBezTo>
                  <a:cubicBezTo>
                    <a:pt x="2854" y="20452"/>
                    <a:pt x="2763" y="20520"/>
                    <a:pt x="2671" y="20589"/>
                  </a:cubicBezTo>
                  <a:cubicBezTo>
                    <a:pt x="2580" y="20657"/>
                    <a:pt x="2489" y="20726"/>
                    <a:pt x="2398" y="20772"/>
                  </a:cubicBezTo>
                  <a:cubicBezTo>
                    <a:pt x="2352" y="20794"/>
                    <a:pt x="2306" y="20817"/>
                    <a:pt x="2261" y="20840"/>
                  </a:cubicBezTo>
                  <a:lnTo>
                    <a:pt x="2238" y="20863"/>
                  </a:lnTo>
                  <a:lnTo>
                    <a:pt x="2192" y="20886"/>
                  </a:lnTo>
                  <a:lnTo>
                    <a:pt x="2101" y="20931"/>
                  </a:lnTo>
                  <a:lnTo>
                    <a:pt x="2055" y="20954"/>
                  </a:lnTo>
                  <a:cubicBezTo>
                    <a:pt x="1987" y="20977"/>
                    <a:pt x="1941" y="21000"/>
                    <a:pt x="1895" y="21023"/>
                  </a:cubicBezTo>
                  <a:lnTo>
                    <a:pt x="1827" y="21068"/>
                  </a:lnTo>
                  <a:lnTo>
                    <a:pt x="1781" y="21091"/>
                  </a:lnTo>
                  <a:cubicBezTo>
                    <a:pt x="1781" y="21091"/>
                    <a:pt x="1758" y="21068"/>
                    <a:pt x="1758" y="21068"/>
                  </a:cubicBezTo>
                  <a:lnTo>
                    <a:pt x="1690" y="21068"/>
                  </a:lnTo>
                  <a:cubicBezTo>
                    <a:pt x="1644" y="21068"/>
                    <a:pt x="1599" y="21091"/>
                    <a:pt x="1576" y="21114"/>
                  </a:cubicBezTo>
                  <a:cubicBezTo>
                    <a:pt x="1462" y="21342"/>
                    <a:pt x="1325" y="21570"/>
                    <a:pt x="1119" y="21867"/>
                  </a:cubicBezTo>
                  <a:cubicBezTo>
                    <a:pt x="1074" y="21913"/>
                    <a:pt x="1028" y="21981"/>
                    <a:pt x="1005" y="22027"/>
                  </a:cubicBezTo>
                  <a:cubicBezTo>
                    <a:pt x="960" y="22095"/>
                    <a:pt x="914" y="22141"/>
                    <a:pt x="868" y="22187"/>
                  </a:cubicBezTo>
                  <a:lnTo>
                    <a:pt x="845" y="22232"/>
                  </a:lnTo>
                  <a:cubicBezTo>
                    <a:pt x="777" y="22324"/>
                    <a:pt x="708" y="22438"/>
                    <a:pt x="617" y="22529"/>
                  </a:cubicBezTo>
                  <a:lnTo>
                    <a:pt x="503" y="22689"/>
                  </a:lnTo>
                  <a:cubicBezTo>
                    <a:pt x="435" y="22757"/>
                    <a:pt x="389" y="22826"/>
                    <a:pt x="320" y="22894"/>
                  </a:cubicBezTo>
                  <a:lnTo>
                    <a:pt x="275" y="22963"/>
                  </a:lnTo>
                  <a:lnTo>
                    <a:pt x="184" y="23054"/>
                  </a:lnTo>
                  <a:cubicBezTo>
                    <a:pt x="161" y="23077"/>
                    <a:pt x="138" y="23100"/>
                    <a:pt x="115" y="23123"/>
                  </a:cubicBezTo>
                  <a:cubicBezTo>
                    <a:pt x="115" y="23123"/>
                    <a:pt x="92" y="23145"/>
                    <a:pt x="69" y="23168"/>
                  </a:cubicBezTo>
                  <a:cubicBezTo>
                    <a:pt x="24" y="23237"/>
                    <a:pt x="1" y="23328"/>
                    <a:pt x="47" y="23396"/>
                  </a:cubicBezTo>
                  <a:cubicBezTo>
                    <a:pt x="92" y="23442"/>
                    <a:pt x="161" y="23488"/>
                    <a:pt x="229" y="23488"/>
                  </a:cubicBezTo>
                  <a:cubicBezTo>
                    <a:pt x="252" y="23488"/>
                    <a:pt x="275" y="23465"/>
                    <a:pt x="298" y="23465"/>
                  </a:cubicBezTo>
                  <a:cubicBezTo>
                    <a:pt x="343" y="23488"/>
                    <a:pt x="366" y="23511"/>
                    <a:pt x="389" y="23511"/>
                  </a:cubicBezTo>
                  <a:lnTo>
                    <a:pt x="549" y="23511"/>
                  </a:lnTo>
                  <a:lnTo>
                    <a:pt x="617" y="23488"/>
                  </a:lnTo>
                  <a:lnTo>
                    <a:pt x="800" y="23488"/>
                  </a:lnTo>
                  <a:lnTo>
                    <a:pt x="845" y="23465"/>
                  </a:lnTo>
                  <a:lnTo>
                    <a:pt x="1005" y="23465"/>
                  </a:lnTo>
                  <a:cubicBezTo>
                    <a:pt x="1119" y="23442"/>
                    <a:pt x="1233" y="23419"/>
                    <a:pt x="1348" y="23419"/>
                  </a:cubicBezTo>
                  <a:cubicBezTo>
                    <a:pt x="1462" y="23419"/>
                    <a:pt x="1576" y="23396"/>
                    <a:pt x="1690" y="23374"/>
                  </a:cubicBezTo>
                  <a:lnTo>
                    <a:pt x="1736" y="23351"/>
                  </a:lnTo>
                  <a:lnTo>
                    <a:pt x="1850" y="23351"/>
                  </a:lnTo>
                  <a:cubicBezTo>
                    <a:pt x="1918" y="23328"/>
                    <a:pt x="1987" y="23328"/>
                    <a:pt x="2032" y="23305"/>
                  </a:cubicBezTo>
                  <a:cubicBezTo>
                    <a:pt x="2101" y="23305"/>
                    <a:pt x="2169" y="23282"/>
                    <a:pt x="2238" y="23259"/>
                  </a:cubicBezTo>
                  <a:lnTo>
                    <a:pt x="2283" y="23237"/>
                  </a:lnTo>
                  <a:cubicBezTo>
                    <a:pt x="2306" y="23237"/>
                    <a:pt x="2352" y="23214"/>
                    <a:pt x="2375" y="23214"/>
                  </a:cubicBezTo>
                  <a:lnTo>
                    <a:pt x="2420" y="23191"/>
                  </a:lnTo>
                  <a:lnTo>
                    <a:pt x="2466" y="23168"/>
                  </a:lnTo>
                  <a:cubicBezTo>
                    <a:pt x="2512" y="23168"/>
                    <a:pt x="2535" y="23145"/>
                    <a:pt x="2557" y="23145"/>
                  </a:cubicBezTo>
                  <a:cubicBezTo>
                    <a:pt x="2671" y="23100"/>
                    <a:pt x="2808" y="23054"/>
                    <a:pt x="2900" y="22986"/>
                  </a:cubicBezTo>
                  <a:cubicBezTo>
                    <a:pt x="2991" y="22963"/>
                    <a:pt x="3059" y="22917"/>
                    <a:pt x="3128" y="22894"/>
                  </a:cubicBezTo>
                  <a:cubicBezTo>
                    <a:pt x="3196" y="22871"/>
                    <a:pt x="3288" y="22849"/>
                    <a:pt x="3356" y="22803"/>
                  </a:cubicBezTo>
                  <a:cubicBezTo>
                    <a:pt x="3448" y="22780"/>
                    <a:pt x="3539" y="22735"/>
                    <a:pt x="3630" y="22689"/>
                  </a:cubicBezTo>
                  <a:lnTo>
                    <a:pt x="3699" y="22643"/>
                  </a:lnTo>
                  <a:cubicBezTo>
                    <a:pt x="3767" y="22598"/>
                    <a:pt x="3813" y="22575"/>
                    <a:pt x="3858" y="22552"/>
                  </a:cubicBezTo>
                  <a:lnTo>
                    <a:pt x="3927" y="22529"/>
                  </a:lnTo>
                  <a:cubicBezTo>
                    <a:pt x="3995" y="22483"/>
                    <a:pt x="4041" y="22461"/>
                    <a:pt x="4109" y="22438"/>
                  </a:cubicBezTo>
                  <a:cubicBezTo>
                    <a:pt x="4201" y="22392"/>
                    <a:pt x="4269" y="22346"/>
                    <a:pt x="4361" y="22278"/>
                  </a:cubicBezTo>
                  <a:cubicBezTo>
                    <a:pt x="4497" y="22210"/>
                    <a:pt x="4634" y="22118"/>
                    <a:pt x="4749" y="22027"/>
                  </a:cubicBezTo>
                  <a:cubicBezTo>
                    <a:pt x="4886" y="21936"/>
                    <a:pt x="5000" y="21821"/>
                    <a:pt x="5114" y="21730"/>
                  </a:cubicBezTo>
                  <a:lnTo>
                    <a:pt x="5159" y="21662"/>
                  </a:lnTo>
                  <a:cubicBezTo>
                    <a:pt x="5205" y="21616"/>
                    <a:pt x="5251" y="21570"/>
                    <a:pt x="5274" y="21525"/>
                  </a:cubicBezTo>
                  <a:cubicBezTo>
                    <a:pt x="5342" y="21479"/>
                    <a:pt x="5388" y="21433"/>
                    <a:pt x="5433" y="21388"/>
                  </a:cubicBezTo>
                  <a:lnTo>
                    <a:pt x="5479" y="21342"/>
                  </a:lnTo>
                  <a:lnTo>
                    <a:pt x="5525" y="21297"/>
                  </a:lnTo>
                  <a:cubicBezTo>
                    <a:pt x="5570" y="21251"/>
                    <a:pt x="5616" y="21205"/>
                    <a:pt x="5662" y="21160"/>
                  </a:cubicBezTo>
                  <a:cubicBezTo>
                    <a:pt x="5730" y="21091"/>
                    <a:pt x="5799" y="21023"/>
                    <a:pt x="5867" y="20954"/>
                  </a:cubicBezTo>
                  <a:cubicBezTo>
                    <a:pt x="5890" y="20908"/>
                    <a:pt x="5935" y="20863"/>
                    <a:pt x="5981" y="20794"/>
                  </a:cubicBezTo>
                  <a:lnTo>
                    <a:pt x="6050" y="20726"/>
                  </a:lnTo>
                  <a:lnTo>
                    <a:pt x="6118" y="20635"/>
                  </a:lnTo>
                  <a:cubicBezTo>
                    <a:pt x="6141" y="20589"/>
                    <a:pt x="6187" y="20543"/>
                    <a:pt x="6209" y="20520"/>
                  </a:cubicBezTo>
                  <a:lnTo>
                    <a:pt x="6324" y="20384"/>
                  </a:lnTo>
                  <a:cubicBezTo>
                    <a:pt x="6392" y="20292"/>
                    <a:pt x="6460" y="20201"/>
                    <a:pt x="6529" y="20110"/>
                  </a:cubicBezTo>
                  <a:cubicBezTo>
                    <a:pt x="6643" y="19973"/>
                    <a:pt x="6734" y="19836"/>
                    <a:pt x="6826" y="19699"/>
                  </a:cubicBezTo>
                  <a:cubicBezTo>
                    <a:pt x="6871" y="19653"/>
                    <a:pt x="6894" y="19607"/>
                    <a:pt x="6940" y="19539"/>
                  </a:cubicBezTo>
                  <a:lnTo>
                    <a:pt x="6963" y="19516"/>
                  </a:lnTo>
                  <a:cubicBezTo>
                    <a:pt x="7054" y="19402"/>
                    <a:pt x="7145" y="19265"/>
                    <a:pt x="7237" y="19105"/>
                  </a:cubicBezTo>
                  <a:cubicBezTo>
                    <a:pt x="7328" y="18991"/>
                    <a:pt x="7396" y="18854"/>
                    <a:pt x="7465" y="18740"/>
                  </a:cubicBezTo>
                  <a:lnTo>
                    <a:pt x="7510" y="18649"/>
                  </a:lnTo>
                  <a:cubicBezTo>
                    <a:pt x="7579" y="18489"/>
                    <a:pt x="7670" y="18329"/>
                    <a:pt x="7739" y="18169"/>
                  </a:cubicBezTo>
                  <a:cubicBezTo>
                    <a:pt x="7784" y="18101"/>
                    <a:pt x="7830" y="18010"/>
                    <a:pt x="7876" y="17918"/>
                  </a:cubicBezTo>
                  <a:cubicBezTo>
                    <a:pt x="7898" y="17850"/>
                    <a:pt x="7944" y="17781"/>
                    <a:pt x="7967" y="17713"/>
                  </a:cubicBezTo>
                  <a:cubicBezTo>
                    <a:pt x="8013" y="17599"/>
                    <a:pt x="8081" y="17508"/>
                    <a:pt x="8127" y="17393"/>
                  </a:cubicBezTo>
                  <a:lnTo>
                    <a:pt x="8195" y="17234"/>
                  </a:lnTo>
                  <a:lnTo>
                    <a:pt x="8241" y="17119"/>
                  </a:lnTo>
                  <a:cubicBezTo>
                    <a:pt x="8309" y="17005"/>
                    <a:pt x="8378" y="16868"/>
                    <a:pt x="8423" y="16754"/>
                  </a:cubicBezTo>
                  <a:cubicBezTo>
                    <a:pt x="8492" y="16595"/>
                    <a:pt x="8560" y="16412"/>
                    <a:pt x="8629" y="16252"/>
                  </a:cubicBezTo>
                  <a:lnTo>
                    <a:pt x="8697" y="16115"/>
                  </a:lnTo>
                  <a:cubicBezTo>
                    <a:pt x="8743" y="16001"/>
                    <a:pt x="8789" y="15864"/>
                    <a:pt x="8834" y="15750"/>
                  </a:cubicBezTo>
                  <a:lnTo>
                    <a:pt x="8880" y="15636"/>
                  </a:lnTo>
                  <a:cubicBezTo>
                    <a:pt x="8903" y="15567"/>
                    <a:pt x="8926" y="15476"/>
                    <a:pt x="8971" y="15408"/>
                  </a:cubicBezTo>
                  <a:lnTo>
                    <a:pt x="9017" y="15271"/>
                  </a:lnTo>
                  <a:lnTo>
                    <a:pt x="9017" y="15225"/>
                  </a:lnTo>
                  <a:cubicBezTo>
                    <a:pt x="9040" y="15225"/>
                    <a:pt x="9040" y="15202"/>
                    <a:pt x="9040" y="15179"/>
                  </a:cubicBezTo>
                  <a:lnTo>
                    <a:pt x="9063" y="15157"/>
                  </a:lnTo>
                  <a:lnTo>
                    <a:pt x="9063" y="15111"/>
                  </a:lnTo>
                  <a:lnTo>
                    <a:pt x="9085" y="15111"/>
                  </a:lnTo>
                  <a:lnTo>
                    <a:pt x="9085" y="15088"/>
                  </a:lnTo>
                  <a:cubicBezTo>
                    <a:pt x="9154" y="14883"/>
                    <a:pt x="9222" y="14677"/>
                    <a:pt x="9291" y="14495"/>
                  </a:cubicBezTo>
                  <a:cubicBezTo>
                    <a:pt x="9336" y="14335"/>
                    <a:pt x="9405" y="14152"/>
                    <a:pt x="9473" y="13970"/>
                  </a:cubicBezTo>
                  <a:cubicBezTo>
                    <a:pt x="9496" y="13878"/>
                    <a:pt x="9519" y="13810"/>
                    <a:pt x="9542" y="13719"/>
                  </a:cubicBezTo>
                  <a:cubicBezTo>
                    <a:pt x="9565" y="13627"/>
                    <a:pt x="9588" y="13536"/>
                    <a:pt x="9610" y="13422"/>
                  </a:cubicBezTo>
                  <a:lnTo>
                    <a:pt x="9656" y="13285"/>
                  </a:lnTo>
                  <a:cubicBezTo>
                    <a:pt x="9702" y="13148"/>
                    <a:pt x="9747" y="12988"/>
                    <a:pt x="9770" y="12851"/>
                  </a:cubicBezTo>
                  <a:cubicBezTo>
                    <a:pt x="9793" y="12760"/>
                    <a:pt x="9816" y="12669"/>
                    <a:pt x="9816" y="12577"/>
                  </a:cubicBezTo>
                  <a:cubicBezTo>
                    <a:pt x="9861" y="12372"/>
                    <a:pt x="9907" y="12189"/>
                    <a:pt x="9930" y="12029"/>
                  </a:cubicBezTo>
                  <a:cubicBezTo>
                    <a:pt x="9953" y="11938"/>
                    <a:pt x="9953" y="11847"/>
                    <a:pt x="9976" y="11756"/>
                  </a:cubicBezTo>
                  <a:cubicBezTo>
                    <a:pt x="9976" y="11687"/>
                    <a:pt x="9976" y="11641"/>
                    <a:pt x="9976" y="11573"/>
                  </a:cubicBezTo>
                  <a:cubicBezTo>
                    <a:pt x="9976" y="11527"/>
                    <a:pt x="9976" y="11459"/>
                    <a:pt x="9976" y="11413"/>
                  </a:cubicBezTo>
                  <a:cubicBezTo>
                    <a:pt x="9976" y="11413"/>
                    <a:pt x="9976" y="11390"/>
                    <a:pt x="9953" y="11390"/>
                  </a:cubicBezTo>
                  <a:cubicBezTo>
                    <a:pt x="10021" y="11162"/>
                    <a:pt x="10067" y="10888"/>
                    <a:pt x="10090" y="10614"/>
                  </a:cubicBezTo>
                  <a:lnTo>
                    <a:pt x="10113" y="10523"/>
                  </a:lnTo>
                  <a:cubicBezTo>
                    <a:pt x="10113" y="10386"/>
                    <a:pt x="10135" y="10249"/>
                    <a:pt x="10158" y="10135"/>
                  </a:cubicBezTo>
                  <a:lnTo>
                    <a:pt x="10158" y="10089"/>
                  </a:lnTo>
                  <a:cubicBezTo>
                    <a:pt x="10158" y="10021"/>
                    <a:pt x="10181" y="9930"/>
                    <a:pt x="10181" y="9838"/>
                  </a:cubicBezTo>
                  <a:cubicBezTo>
                    <a:pt x="10181" y="9815"/>
                    <a:pt x="10181" y="9770"/>
                    <a:pt x="10181" y="9747"/>
                  </a:cubicBezTo>
                  <a:cubicBezTo>
                    <a:pt x="10181" y="9724"/>
                    <a:pt x="10204" y="9701"/>
                    <a:pt x="10204" y="9678"/>
                  </a:cubicBezTo>
                  <a:cubicBezTo>
                    <a:pt x="10227" y="9564"/>
                    <a:pt x="10227" y="9473"/>
                    <a:pt x="10249" y="9359"/>
                  </a:cubicBezTo>
                  <a:cubicBezTo>
                    <a:pt x="10249" y="9313"/>
                    <a:pt x="10249" y="9268"/>
                    <a:pt x="10249" y="9199"/>
                  </a:cubicBezTo>
                  <a:cubicBezTo>
                    <a:pt x="10272" y="9062"/>
                    <a:pt x="10295" y="8902"/>
                    <a:pt x="10295" y="8765"/>
                  </a:cubicBezTo>
                  <a:cubicBezTo>
                    <a:pt x="10295" y="8697"/>
                    <a:pt x="10295" y="8628"/>
                    <a:pt x="10318" y="8583"/>
                  </a:cubicBezTo>
                  <a:cubicBezTo>
                    <a:pt x="10318" y="8492"/>
                    <a:pt x="10318" y="8400"/>
                    <a:pt x="10318" y="8309"/>
                  </a:cubicBezTo>
                  <a:cubicBezTo>
                    <a:pt x="10341" y="8149"/>
                    <a:pt x="10341" y="7989"/>
                    <a:pt x="10341" y="7830"/>
                  </a:cubicBezTo>
                  <a:cubicBezTo>
                    <a:pt x="10341" y="7647"/>
                    <a:pt x="10341" y="7442"/>
                    <a:pt x="10341" y="7259"/>
                  </a:cubicBezTo>
                  <a:cubicBezTo>
                    <a:pt x="10341" y="7054"/>
                    <a:pt x="10341" y="6871"/>
                    <a:pt x="10341" y="6666"/>
                  </a:cubicBezTo>
                  <a:cubicBezTo>
                    <a:pt x="10318" y="6277"/>
                    <a:pt x="10318" y="5912"/>
                    <a:pt x="10295" y="5570"/>
                  </a:cubicBezTo>
                  <a:cubicBezTo>
                    <a:pt x="10295" y="5479"/>
                    <a:pt x="10272" y="5387"/>
                    <a:pt x="10272" y="5296"/>
                  </a:cubicBezTo>
                  <a:cubicBezTo>
                    <a:pt x="10272" y="5250"/>
                    <a:pt x="10272" y="5205"/>
                    <a:pt x="10272" y="5182"/>
                  </a:cubicBezTo>
                  <a:cubicBezTo>
                    <a:pt x="10249" y="5113"/>
                    <a:pt x="10249" y="5068"/>
                    <a:pt x="10249" y="4999"/>
                  </a:cubicBezTo>
                  <a:cubicBezTo>
                    <a:pt x="10227" y="4817"/>
                    <a:pt x="10204" y="4611"/>
                    <a:pt x="10158" y="4406"/>
                  </a:cubicBezTo>
                  <a:cubicBezTo>
                    <a:pt x="10158" y="4315"/>
                    <a:pt x="10135" y="4200"/>
                    <a:pt x="10113" y="4086"/>
                  </a:cubicBezTo>
                  <a:lnTo>
                    <a:pt x="10090" y="3904"/>
                  </a:lnTo>
                  <a:cubicBezTo>
                    <a:pt x="10090" y="3858"/>
                    <a:pt x="10067" y="3812"/>
                    <a:pt x="10067" y="3744"/>
                  </a:cubicBezTo>
                  <a:cubicBezTo>
                    <a:pt x="10067" y="3721"/>
                    <a:pt x="10044" y="3675"/>
                    <a:pt x="10044" y="3630"/>
                  </a:cubicBezTo>
                  <a:cubicBezTo>
                    <a:pt x="10044" y="3538"/>
                    <a:pt x="10021" y="3470"/>
                    <a:pt x="9998" y="3379"/>
                  </a:cubicBezTo>
                  <a:cubicBezTo>
                    <a:pt x="9976" y="3219"/>
                    <a:pt x="9930" y="3059"/>
                    <a:pt x="9884" y="2899"/>
                  </a:cubicBezTo>
                  <a:lnTo>
                    <a:pt x="9884" y="2922"/>
                  </a:lnTo>
                  <a:cubicBezTo>
                    <a:pt x="9861" y="2854"/>
                    <a:pt x="9839" y="2762"/>
                    <a:pt x="9816" y="2671"/>
                  </a:cubicBezTo>
                  <a:cubicBezTo>
                    <a:pt x="9793" y="2580"/>
                    <a:pt x="9770" y="2511"/>
                    <a:pt x="9724" y="2443"/>
                  </a:cubicBezTo>
                  <a:cubicBezTo>
                    <a:pt x="9702" y="2352"/>
                    <a:pt x="9656" y="2283"/>
                    <a:pt x="9633" y="2215"/>
                  </a:cubicBezTo>
                  <a:cubicBezTo>
                    <a:pt x="9588" y="2123"/>
                    <a:pt x="9542" y="2055"/>
                    <a:pt x="9496" y="1964"/>
                  </a:cubicBezTo>
                  <a:lnTo>
                    <a:pt x="9359" y="1781"/>
                  </a:lnTo>
                  <a:cubicBezTo>
                    <a:pt x="9336" y="1735"/>
                    <a:pt x="9314" y="1712"/>
                    <a:pt x="9291" y="1667"/>
                  </a:cubicBezTo>
                  <a:cubicBezTo>
                    <a:pt x="9268" y="1621"/>
                    <a:pt x="9245" y="1598"/>
                    <a:pt x="9222" y="1575"/>
                  </a:cubicBezTo>
                  <a:cubicBezTo>
                    <a:pt x="9177" y="1484"/>
                    <a:pt x="9131" y="1416"/>
                    <a:pt x="9085" y="1347"/>
                  </a:cubicBezTo>
                  <a:cubicBezTo>
                    <a:pt x="9017" y="1256"/>
                    <a:pt x="8948" y="1187"/>
                    <a:pt x="8880" y="1096"/>
                  </a:cubicBezTo>
                  <a:cubicBezTo>
                    <a:pt x="8857" y="1051"/>
                    <a:pt x="8811" y="1005"/>
                    <a:pt x="8789" y="982"/>
                  </a:cubicBezTo>
                  <a:lnTo>
                    <a:pt x="8766" y="936"/>
                  </a:lnTo>
                  <a:cubicBezTo>
                    <a:pt x="8720" y="891"/>
                    <a:pt x="8652" y="822"/>
                    <a:pt x="8606" y="777"/>
                  </a:cubicBezTo>
                  <a:lnTo>
                    <a:pt x="8583" y="754"/>
                  </a:lnTo>
                  <a:cubicBezTo>
                    <a:pt x="8492" y="640"/>
                    <a:pt x="8423" y="571"/>
                    <a:pt x="8332" y="503"/>
                  </a:cubicBezTo>
                  <a:cubicBezTo>
                    <a:pt x="8286" y="457"/>
                    <a:pt x="8241" y="434"/>
                    <a:pt x="8195" y="389"/>
                  </a:cubicBezTo>
                  <a:cubicBezTo>
                    <a:pt x="8172" y="366"/>
                    <a:pt x="8104" y="343"/>
                    <a:pt x="8058" y="320"/>
                  </a:cubicBezTo>
                  <a:lnTo>
                    <a:pt x="8035" y="297"/>
                  </a:lnTo>
                  <a:lnTo>
                    <a:pt x="7990" y="297"/>
                  </a:lnTo>
                  <a:cubicBezTo>
                    <a:pt x="7967" y="274"/>
                    <a:pt x="7944" y="274"/>
                    <a:pt x="7944" y="274"/>
                  </a:cubicBezTo>
                  <a:cubicBezTo>
                    <a:pt x="7898" y="297"/>
                    <a:pt x="7898" y="297"/>
                    <a:pt x="7876" y="297"/>
                  </a:cubicBezTo>
                  <a:lnTo>
                    <a:pt x="7762" y="297"/>
                  </a:lnTo>
                  <a:cubicBezTo>
                    <a:pt x="7716" y="206"/>
                    <a:pt x="7670" y="115"/>
                    <a:pt x="7625" y="46"/>
                  </a:cubicBezTo>
                  <a:cubicBezTo>
                    <a:pt x="7602" y="23"/>
                    <a:pt x="7556" y="1"/>
                    <a:pt x="75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24"/>
            <p:cNvSpPr/>
            <p:nvPr/>
          </p:nvSpPr>
          <p:spPr>
            <a:xfrm>
              <a:off x="6848900" y="1768425"/>
              <a:ext cx="265350" cy="220300"/>
            </a:xfrm>
            <a:custGeom>
              <a:avLst/>
              <a:gdLst/>
              <a:ahLst/>
              <a:cxnLst/>
              <a:rect l="l" t="t" r="r" b="b"/>
              <a:pathLst>
                <a:path w="10614" h="8812" extrusionOk="0">
                  <a:moveTo>
                    <a:pt x="4474" y="1"/>
                  </a:moveTo>
                  <a:cubicBezTo>
                    <a:pt x="4291" y="1"/>
                    <a:pt x="4086" y="24"/>
                    <a:pt x="3903" y="69"/>
                  </a:cubicBezTo>
                  <a:cubicBezTo>
                    <a:pt x="3858" y="69"/>
                    <a:pt x="3835" y="92"/>
                    <a:pt x="3812" y="138"/>
                  </a:cubicBezTo>
                  <a:cubicBezTo>
                    <a:pt x="3721" y="138"/>
                    <a:pt x="3652" y="138"/>
                    <a:pt x="3561" y="161"/>
                  </a:cubicBezTo>
                  <a:lnTo>
                    <a:pt x="3515" y="161"/>
                  </a:lnTo>
                  <a:cubicBezTo>
                    <a:pt x="3470" y="161"/>
                    <a:pt x="3424" y="184"/>
                    <a:pt x="3378" y="184"/>
                  </a:cubicBezTo>
                  <a:lnTo>
                    <a:pt x="3333" y="184"/>
                  </a:lnTo>
                  <a:cubicBezTo>
                    <a:pt x="3264" y="206"/>
                    <a:pt x="3196" y="206"/>
                    <a:pt x="3127" y="229"/>
                  </a:cubicBezTo>
                  <a:cubicBezTo>
                    <a:pt x="3059" y="252"/>
                    <a:pt x="2967" y="252"/>
                    <a:pt x="2876" y="298"/>
                  </a:cubicBezTo>
                  <a:cubicBezTo>
                    <a:pt x="2831" y="298"/>
                    <a:pt x="2785" y="321"/>
                    <a:pt x="2739" y="343"/>
                  </a:cubicBezTo>
                  <a:lnTo>
                    <a:pt x="2625" y="389"/>
                  </a:lnTo>
                  <a:cubicBezTo>
                    <a:pt x="2557" y="412"/>
                    <a:pt x="2465" y="435"/>
                    <a:pt x="2397" y="458"/>
                  </a:cubicBezTo>
                  <a:cubicBezTo>
                    <a:pt x="2260" y="503"/>
                    <a:pt x="2123" y="572"/>
                    <a:pt x="1986" y="640"/>
                  </a:cubicBezTo>
                  <a:lnTo>
                    <a:pt x="1895" y="686"/>
                  </a:lnTo>
                  <a:cubicBezTo>
                    <a:pt x="1803" y="709"/>
                    <a:pt x="1735" y="754"/>
                    <a:pt x="1666" y="777"/>
                  </a:cubicBezTo>
                  <a:lnTo>
                    <a:pt x="1644" y="800"/>
                  </a:lnTo>
                  <a:cubicBezTo>
                    <a:pt x="1552" y="846"/>
                    <a:pt x="1484" y="891"/>
                    <a:pt x="1393" y="937"/>
                  </a:cubicBezTo>
                  <a:cubicBezTo>
                    <a:pt x="1347" y="982"/>
                    <a:pt x="1301" y="1005"/>
                    <a:pt x="1278" y="1051"/>
                  </a:cubicBezTo>
                  <a:lnTo>
                    <a:pt x="1210" y="1097"/>
                  </a:lnTo>
                  <a:cubicBezTo>
                    <a:pt x="1187" y="1119"/>
                    <a:pt x="1164" y="1142"/>
                    <a:pt x="1141" y="1165"/>
                  </a:cubicBezTo>
                  <a:cubicBezTo>
                    <a:pt x="1119" y="1165"/>
                    <a:pt x="1096" y="1188"/>
                    <a:pt x="1073" y="1211"/>
                  </a:cubicBezTo>
                  <a:cubicBezTo>
                    <a:pt x="1027" y="1256"/>
                    <a:pt x="982" y="1279"/>
                    <a:pt x="959" y="1325"/>
                  </a:cubicBezTo>
                  <a:lnTo>
                    <a:pt x="913" y="1371"/>
                  </a:lnTo>
                  <a:cubicBezTo>
                    <a:pt x="890" y="1393"/>
                    <a:pt x="868" y="1416"/>
                    <a:pt x="845" y="1439"/>
                  </a:cubicBezTo>
                  <a:lnTo>
                    <a:pt x="822" y="1462"/>
                  </a:lnTo>
                  <a:cubicBezTo>
                    <a:pt x="776" y="1485"/>
                    <a:pt x="753" y="1530"/>
                    <a:pt x="708" y="1553"/>
                  </a:cubicBezTo>
                  <a:cubicBezTo>
                    <a:pt x="685" y="1576"/>
                    <a:pt x="662" y="1599"/>
                    <a:pt x="639" y="1622"/>
                  </a:cubicBezTo>
                  <a:cubicBezTo>
                    <a:pt x="594" y="1667"/>
                    <a:pt x="548" y="1690"/>
                    <a:pt x="502" y="1736"/>
                  </a:cubicBezTo>
                  <a:cubicBezTo>
                    <a:pt x="480" y="1781"/>
                    <a:pt x="434" y="1804"/>
                    <a:pt x="411" y="1850"/>
                  </a:cubicBezTo>
                  <a:cubicBezTo>
                    <a:pt x="388" y="1873"/>
                    <a:pt x="365" y="1895"/>
                    <a:pt x="343" y="1918"/>
                  </a:cubicBezTo>
                  <a:cubicBezTo>
                    <a:pt x="274" y="2010"/>
                    <a:pt x="206" y="2078"/>
                    <a:pt x="114" y="2124"/>
                  </a:cubicBezTo>
                  <a:cubicBezTo>
                    <a:pt x="91" y="2169"/>
                    <a:pt x="69" y="2215"/>
                    <a:pt x="91" y="2261"/>
                  </a:cubicBezTo>
                  <a:cubicBezTo>
                    <a:pt x="46" y="2284"/>
                    <a:pt x="23" y="2329"/>
                    <a:pt x="23" y="2352"/>
                  </a:cubicBezTo>
                  <a:cubicBezTo>
                    <a:pt x="0" y="2398"/>
                    <a:pt x="23" y="2443"/>
                    <a:pt x="46" y="2466"/>
                  </a:cubicBezTo>
                  <a:cubicBezTo>
                    <a:pt x="46" y="2512"/>
                    <a:pt x="91" y="2535"/>
                    <a:pt x="137" y="2557"/>
                  </a:cubicBezTo>
                  <a:cubicBezTo>
                    <a:pt x="206" y="2557"/>
                    <a:pt x="274" y="2557"/>
                    <a:pt x="365" y="2580"/>
                  </a:cubicBezTo>
                  <a:cubicBezTo>
                    <a:pt x="753" y="2626"/>
                    <a:pt x="1073" y="2694"/>
                    <a:pt x="1370" y="2809"/>
                  </a:cubicBezTo>
                  <a:lnTo>
                    <a:pt x="1415" y="2809"/>
                  </a:lnTo>
                  <a:cubicBezTo>
                    <a:pt x="1438" y="2831"/>
                    <a:pt x="1461" y="2831"/>
                    <a:pt x="1484" y="2831"/>
                  </a:cubicBezTo>
                  <a:lnTo>
                    <a:pt x="1552" y="2831"/>
                  </a:lnTo>
                  <a:cubicBezTo>
                    <a:pt x="1621" y="2809"/>
                    <a:pt x="1666" y="2763"/>
                    <a:pt x="1689" y="2740"/>
                  </a:cubicBezTo>
                  <a:cubicBezTo>
                    <a:pt x="1712" y="2694"/>
                    <a:pt x="1758" y="2672"/>
                    <a:pt x="1781" y="2626"/>
                  </a:cubicBezTo>
                  <a:lnTo>
                    <a:pt x="1826" y="2580"/>
                  </a:lnTo>
                  <a:cubicBezTo>
                    <a:pt x="1872" y="2512"/>
                    <a:pt x="1940" y="2466"/>
                    <a:pt x="2009" y="2398"/>
                  </a:cubicBezTo>
                  <a:lnTo>
                    <a:pt x="2054" y="2352"/>
                  </a:lnTo>
                  <a:cubicBezTo>
                    <a:pt x="2077" y="2329"/>
                    <a:pt x="2100" y="2306"/>
                    <a:pt x="2123" y="2284"/>
                  </a:cubicBezTo>
                  <a:lnTo>
                    <a:pt x="2214" y="2238"/>
                  </a:lnTo>
                  <a:cubicBezTo>
                    <a:pt x="2260" y="2192"/>
                    <a:pt x="2306" y="2169"/>
                    <a:pt x="2328" y="2147"/>
                  </a:cubicBezTo>
                  <a:lnTo>
                    <a:pt x="2306" y="2147"/>
                  </a:lnTo>
                  <a:cubicBezTo>
                    <a:pt x="2442" y="2055"/>
                    <a:pt x="2602" y="1964"/>
                    <a:pt x="2739" y="1895"/>
                  </a:cubicBezTo>
                  <a:lnTo>
                    <a:pt x="2785" y="1873"/>
                  </a:lnTo>
                  <a:cubicBezTo>
                    <a:pt x="2853" y="1804"/>
                    <a:pt x="2945" y="1781"/>
                    <a:pt x="3013" y="1736"/>
                  </a:cubicBezTo>
                  <a:cubicBezTo>
                    <a:pt x="3104" y="1690"/>
                    <a:pt x="3196" y="1644"/>
                    <a:pt x="3264" y="1599"/>
                  </a:cubicBezTo>
                  <a:cubicBezTo>
                    <a:pt x="3310" y="1599"/>
                    <a:pt x="3356" y="1576"/>
                    <a:pt x="3378" y="1553"/>
                  </a:cubicBezTo>
                  <a:cubicBezTo>
                    <a:pt x="3424" y="1553"/>
                    <a:pt x="3470" y="1530"/>
                    <a:pt x="3515" y="1507"/>
                  </a:cubicBezTo>
                  <a:lnTo>
                    <a:pt x="3561" y="1485"/>
                  </a:lnTo>
                  <a:cubicBezTo>
                    <a:pt x="3629" y="1462"/>
                    <a:pt x="3721" y="1439"/>
                    <a:pt x="3789" y="1416"/>
                  </a:cubicBezTo>
                  <a:cubicBezTo>
                    <a:pt x="3903" y="1371"/>
                    <a:pt x="4017" y="1348"/>
                    <a:pt x="4132" y="1325"/>
                  </a:cubicBezTo>
                  <a:cubicBezTo>
                    <a:pt x="4223" y="1279"/>
                    <a:pt x="4337" y="1256"/>
                    <a:pt x="4451" y="1256"/>
                  </a:cubicBezTo>
                  <a:cubicBezTo>
                    <a:pt x="4542" y="1234"/>
                    <a:pt x="4657" y="1234"/>
                    <a:pt x="4748" y="1234"/>
                  </a:cubicBezTo>
                  <a:lnTo>
                    <a:pt x="4885" y="1234"/>
                  </a:lnTo>
                  <a:cubicBezTo>
                    <a:pt x="5022" y="1234"/>
                    <a:pt x="5182" y="1256"/>
                    <a:pt x="5318" y="1279"/>
                  </a:cubicBezTo>
                  <a:cubicBezTo>
                    <a:pt x="5433" y="1279"/>
                    <a:pt x="5524" y="1302"/>
                    <a:pt x="5615" y="1325"/>
                  </a:cubicBezTo>
                  <a:lnTo>
                    <a:pt x="5775" y="1325"/>
                  </a:lnTo>
                  <a:cubicBezTo>
                    <a:pt x="5821" y="1348"/>
                    <a:pt x="5866" y="1348"/>
                    <a:pt x="5912" y="1348"/>
                  </a:cubicBezTo>
                  <a:cubicBezTo>
                    <a:pt x="6003" y="1371"/>
                    <a:pt x="6117" y="1393"/>
                    <a:pt x="6209" y="1416"/>
                  </a:cubicBezTo>
                  <a:cubicBezTo>
                    <a:pt x="6300" y="1439"/>
                    <a:pt x="6391" y="1462"/>
                    <a:pt x="6483" y="1485"/>
                  </a:cubicBezTo>
                  <a:cubicBezTo>
                    <a:pt x="6620" y="1553"/>
                    <a:pt x="6756" y="1622"/>
                    <a:pt x="6871" y="1690"/>
                  </a:cubicBezTo>
                  <a:cubicBezTo>
                    <a:pt x="6985" y="1759"/>
                    <a:pt x="7099" y="1850"/>
                    <a:pt x="7236" y="1941"/>
                  </a:cubicBezTo>
                  <a:lnTo>
                    <a:pt x="7259" y="1941"/>
                  </a:lnTo>
                  <a:lnTo>
                    <a:pt x="7396" y="2055"/>
                  </a:lnTo>
                  <a:lnTo>
                    <a:pt x="7533" y="2169"/>
                  </a:lnTo>
                  <a:cubicBezTo>
                    <a:pt x="7601" y="2215"/>
                    <a:pt x="7692" y="2284"/>
                    <a:pt x="7784" y="2352"/>
                  </a:cubicBezTo>
                  <a:cubicBezTo>
                    <a:pt x="7875" y="2420"/>
                    <a:pt x="7943" y="2512"/>
                    <a:pt x="8035" y="2580"/>
                  </a:cubicBezTo>
                  <a:cubicBezTo>
                    <a:pt x="8058" y="2603"/>
                    <a:pt x="8103" y="2649"/>
                    <a:pt x="8126" y="2672"/>
                  </a:cubicBezTo>
                  <a:cubicBezTo>
                    <a:pt x="8172" y="2717"/>
                    <a:pt x="8217" y="2763"/>
                    <a:pt x="8263" y="2809"/>
                  </a:cubicBezTo>
                  <a:cubicBezTo>
                    <a:pt x="8331" y="2900"/>
                    <a:pt x="8400" y="2968"/>
                    <a:pt x="8446" y="3014"/>
                  </a:cubicBezTo>
                  <a:cubicBezTo>
                    <a:pt x="8605" y="3219"/>
                    <a:pt x="8742" y="3402"/>
                    <a:pt x="8834" y="3607"/>
                  </a:cubicBezTo>
                  <a:lnTo>
                    <a:pt x="8879" y="3699"/>
                  </a:lnTo>
                  <a:cubicBezTo>
                    <a:pt x="8902" y="3767"/>
                    <a:pt x="8925" y="3836"/>
                    <a:pt x="8971" y="3904"/>
                  </a:cubicBezTo>
                  <a:lnTo>
                    <a:pt x="8971" y="3927"/>
                  </a:lnTo>
                  <a:cubicBezTo>
                    <a:pt x="8993" y="3973"/>
                    <a:pt x="8993" y="3995"/>
                    <a:pt x="9016" y="4041"/>
                  </a:cubicBezTo>
                  <a:cubicBezTo>
                    <a:pt x="9016" y="4087"/>
                    <a:pt x="9039" y="4132"/>
                    <a:pt x="9039" y="4178"/>
                  </a:cubicBezTo>
                  <a:cubicBezTo>
                    <a:pt x="9062" y="4246"/>
                    <a:pt x="9062" y="4292"/>
                    <a:pt x="9085" y="4361"/>
                  </a:cubicBezTo>
                  <a:cubicBezTo>
                    <a:pt x="9085" y="4429"/>
                    <a:pt x="9107" y="4498"/>
                    <a:pt x="9107" y="4566"/>
                  </a:cubicBezTo>
                  <a:cubicBezTo>
                    <a:pt x="9107" y="4612"/>
                    <a:pt x="9107" y="4680"/>
                    <a:pt x="9130" y="4749"/>
                  </a:cubicBezTo>
                  <a:lnTo>
                    <a:pt x="9130" y="4817"/>
                  </a:lnTo>
                  <a:lnTo>
                    <a:pt x="9130" y="4908"/>
                  </a:lnTo>
                  <a:cubicBezTo>
                    <a:pt x="9153" y="5023"/>
                    <a:pt x="9153" y="5160"/>
                    <a:pt x="9153" y="5274"/>
                  </a:cubicBezTo>
                  <a:cubicBezTo>
                    <a:pt x="9130" y="5365"/>
                    <a:pt x="9107" y="5433"/>
                    <a:pt x="9085" y="5525"/>
                  </a:cubicBezTo>
                  <a:cubicBezTo>
                    <a:pt x="9039" y="5616"/>
                    <a:pt x="9016" y="5707"/>
                    <a:pt x="8993" y="5799"/>
                  </a:cubicBezTo>
                  <a:cubicBezTo>
                    <a:pt x="8971" y="5913"/>
                    <a:pt x="8948" y="6004"/>
                    <a:pt x="8925" y="6095"/>
                  </a:cubicBezTo>
                  <a:cubicBezTo>
                    <a:pt x="8902" y="6164"/>
                    <a:pt x="8879" y="6255"/>
                    <a:pt x="8834" y="6346"/>
                  </a:cubicBezTo>
                  <a:cubicBezTo>
                    <a:pt x="8788" y="6461"/>
                    <a:pt x="8719" y="6597"/>
                    <a:pt x="8628" y="6780"/>
                  </a:cubicBezTo>
                  <a:cubicBezTo>
                    <a:pt x="8605" y="6803"/>
                    <a:pt x="8605" y="6849"/>
                    <a:pt x="8582" y="6894"/>
                  </a:cubicBezTo>
                  <a:cubicBezTo>
                    <a:pt x="8560" y="6917"/>
                    <a:pt x="8537" y="6963"/>
                    <a:pt x="8514" y="6986"/>
                  </a:cubicBezTo>
                  <a:cubicBezTo>
                    <a:pt x="8491" y="7054"/>
                    <a:pt x="8468" y="7100"/>
                    <a:pt x="8423" y="7145"/>
                  </a:cubicBezTo>
                  <a:cubicBezTo>
                    <a:pt x="8400" y="7191"/>
                    <a:pt x="8377" y="7214"/>
                    <a:pt x="8354" y="7259"/>
                  </a:cubicBezTo>
                  <a:cubicBezTo>
                    <a:pt x="8309" y="7328"/>
                    <a:pt x="8263" y="7396"/>
                    <a:pt x="8263" y="7488"/>
                  </a:cubicBezTo>
                  <a:cubicBezTo>
                    <a:pt x="8286" y="7533"/>
                    <a:pt x="8286" y="7602"/>
                    <a:pt x="8331" y="7670"/>
                  </a:cubicBezTo>
                  <a:cubicBezTo>
                    <a:pt x="8354" y="7693"/>
                    <a:pt x="8377" y="7716"/>
                    <a:pt x="8400" y="7739"/>
                  </a:cubicBezTo>
                  <a:lnTo>
                    <a:pt x="8423" y="7762"/>
                  </a:lnTo>
                  <a:lnTo>
                    <a:pt x="8446" y="7807"/>
                  </a:lnTo>
                  <a:lnTo>
                    <a:pt x="8468" y="7830"/>
                  </a:lnTo>
                  <a:cubicBezTo>
                    <a:pt x="8491" y="7853"/>
                    <a:pt x="8514" y="7899"/>
                    <a:pt x="8560" y="7944"/>
                  </a:cubicBezTo>
                  <a:cubicBezTo>
                    <a:pt x="8582" y="7967"/>
                    <a:pt x="8582" y="7990"/>
                    <a:pt x="8605" y="8013"/>
                  </a:cubicBezTo>
                  <a:cubicBezTo>
                    <a:pt x="8605" y="8035"/>
                    <a:pt x="8628" y="8035"/>
                    <a:pt x="8628" y="8058"/>
                  </a:cubicBezTo>
                  <a:lnTo>
                    <a:pt x="8651" y="8081"/>
                  </a:lnTo>
                  <a:cubicBezTo>
                    <a:pt x="8674" y="8127"/>
                    <a:pt x="8697" y="8172"/>
                    <a:pt x="8742" y="8218"/>
                  </a:cubicBezTo>
                  <a:lnTo>
                    <a:pt x="8765" y="8241"/>
                  </a:lnTo>
                  <a:cubicBezTo>
                    <a:pt x="8765" y="8264"/>
                    <a:pt x="8788" y="8287"/>
                    <a:pt x="8788" y="8309"/>
                  </a:cubicBezTo>
                  <a:cubicBezTo>
                    <a:pt x="8811" y="8332"/>
                    <a:pt x="8834" y="8378"/>
                    <a:pt x="8856" y="8424"/>
                  </a:cubicBezTo>
                  <a:lnTo>
                    <a:pt x="8879" y="8469"/>
                  </a:lnTo>
                  <a:cubicBezTo>
                    <a:pt x="8902" y="8515"/>
                    <a:pt x="8925" y="8583"/>
                    <a:pt x="8971" y="8652"/>
                  </a:cubicBezTo>
                  <a:cubicBezTo>
                    <a:pt x="8971" y="8675"/>
                    <a:pt x="8993" y="8697"/>
                    <a:pt x="8993" y="8697"/>
                  </a:cubicBezTo>
                  <a:cubicBezTo>
                    <a:pt x="8993" y="8720"/>
                    <a:pt x="9016" y="8720"/>
                    <a:pt x="9016" y="8743"/>
                  </a:cubicBezTo>
                  <a:cubicBezTo>
                    <a:pt x="9062" y="8789"/>
                    <a:pt x="9130" y="8812"/>
                    <a:pt x="9176" y="8812"/>
                  </a:cubicBezTo>
                  <a:cubicBezTo>
                    <a:pt x="9199" y="8812"/>
                    <a:pt x="9222" y="8812"/>
                    <a:pt x="9244" y="8789"/>
                  </a:cubicBezTo>
                  <a:lnTo>
                    <a:pt x="9153" y="8789"/>
                  </a:lnTo>
                  <a:cubicBezTo>
                    <a:pt x="9153" y="8789"/>
                    <a:pt x="9130" y="8766"/>
                    <a:pt x="9130" y="8766"/>
                  </a:cubicBezTo>
                  <a:cubicBezTo>
                    <a:pt x="9130" y="8743"/>
                    <a:pt x="9130" y="8743"/>
                    <a:pt x="9130" y="8720"/>
                  </a:cubicBezTo>
                  <a:cubicBezTo>
                    <a:pt x="9153" y="8697"/>
                    <a:pt x="9176" y="8675"/>
                    <a:pt x="9176" y="8652"/>
                  </a:cubicBezTo>
                  <a:lnTo>
                    <a:pt x="9199" y="8629"/>
                  </a:lnTo>
                  <a:cubicBezTo>
                    <a:pt x="9222" y="8583"/>
                    <a:pt x="9244" y="8560"/>
                    <a:pt x="9267" y="8538"/>
                  </a:cubicBezTo>
                  <a:cubicBezTo>
                    <a:pt x="9290" y="8492"/>
                    <a:pt x="9336" y="8446"/>
                    <a:pt x="9359" y="8424"/>
                  </a:cubicBezTo>
                  <a:cubicBezTo>
                    <a:pt x="9359" y="8378"/>
                    <a:pt x="9336" y="8332"/>
                    <a:pt x="9336" y="8287"/>
                  </a:cubicBezTo>
                  <a:cubicBezTo>
                    <a:pt x="9336" y="8264"/>
                    <a:pt x="9313" y="8264"/>
                    <a:pt x="9313" y="8241"/>
                  </a:cubicBezTo>
                  <a:lnTo>
                    <a:pt x="9336" y="8195"/>
                  </a:lnTo>
                  <a:cubicBezTo>
                    <a:pt x="9359" y="8150"/>
                    <a:pt x="9404" y="8104"/>
                    <a:pt x="9427" y="8058"/>
                  </a:cubicBezTo>
                  <a:cubicBezTo>
                    <a:pt x="9450" y="8035"/>
                    <a:pt x="9473" y="7990"/>
                    <a:pt x="9496" y="7967"/>
                  </a:cubicBezTo>
                  <a:cubicBezTo>
                    <a:pt x="9564" y="7853"/>
                    <a:pt x="9632" y="7739"/>
                    <a:pt x="9701" y="7647"/>
                  </a:cubicBezTo>
                  <a:cubicBezTo>
                    <a:pt x="9769" y="7511"/>
                    <a:pt x="9838" y="7374"/>
                    <a:pt x="9906" y="7282"/>
                  </a:cubicBezTo>
                  <a:cubicBezTo>
                    <a:pt x="9952" y="7168"/>
                    <a:pt x="9998" y="7031"/>
                    <a:pt x="10066" y="6894"/>
                  </a:cubicBezTo>
                  <a:cubicBezTo>
                    <a:pt x="10089" y="6849"/>
                    <a:pt x="10112" y="6803"/>
                    <a:pt x="10135" y="6757"/>
                  </a:cubicBezTo>
                  <a:cubicBezTo>
                    <a:pt x="10135" y="6734"/>
                    <a:pt x="10135" y="6712"/>
                    <a:pt x="10135" y="6689"/>
                  </a:cubicBezTo>
                  <a:cubicBezTo>
                    <a:pt x="10157" y="6666"/>
                    <a:pt x="10157" y="6643"/>
                    <a:pt x="10157" y="6620"/>
                  </a:cubicBezTo>
                  <a:lnTo>
                    <a:pt x="10203" y="6552"/>
                  </a:lnTo>
                  <a:cubicBezTo>
                    <a:pt x="10226" y="6461"/>
                    <a:pt x="10272" y="6369"/>
                    <a:pt x="10294" y="6255"/>
                  </a:cubicBezTo>
                  <a:cubicBezTo>
                    <a:pt x="10340" y="6141"/>
                    <a:pt x="10363" y="6027"/>
                    <a:pt x="10363" y="5867"/>
                  </a:cubicBezTo>
                  <a:lnTo>
                    <a:pt x="10363" y="5890"/>
                  </a:lnTo>
                  <a:cubicBezTo>
                    <a:pt x="10386" y="5799"/>
                    <a:pt x="10409" y="5684"/>
                    <a:pt x="10431" y="5593"/>
                  </a:cubicBezTo>
                  <a:cubicBezTo>
                    <a:pt x="10454" y="5525"/>
                    <a:pt x="10454" y="5456"/>
                    <a:pt x="10477" y="5388"/>
                  </a:cubicBezTo>
                  <a:lnTo>
                    <a:pt x="10523" y="5251"/>
                  </a:lnTo>
                  <a:lnTo>
                    <a:pt x="10523" y="5205"/>
                  </a:lnTo>
                  <a:cubicBezTo>
                    <a:pt x="10568" y="5091"/>
                    <a:pt x="10591" y="4977"/>
                    <a:pt x="10591" y="4863"/>
                  </a:cubicBezTo>
                  <a:cubicBezTo>
                    <a:pt x="10614" y="4771"/>
                    <a:pt x="10591" y="4657"/>
                    <a:pt x="10591" y="4566"/>
                  </a:cubicBezTo>
                  <a:cubicBezTo>
                    <a:pt x="10614" y="4543"/>
                    <a:pt x="10614" y="4498"/>
                    <a:pt x="10591" y="4452"/>
                  </a:cubicBezTo>
                  <a:cubicBezTo>
                    <a:pt x="10591" y="4429"/>
                    <a:pt x="10591" y="4429"/>
                    <a:pt x="10591" y="4406"/>
                  </a:cubicBezTo>
                  <a:cubicBezTo>
                    <a:pt x="10568" y="4315"/>
                    <a:pt x="10568" y="4246"/>
                    <a:pt x="10568" y="4178"/>
                  </a:cubicBezTo>
                  <a:lnTo>
                    <a:pt x="10568" y="4087"/>
                  </a:lnTo>
                  <a:cubicBezTo>
                    <a:pt x="10568" y="3950"/>
                    <a:pt x="10523" y="3836"/>
                    <a:pt x="10477" y="3722"/>
                  </a:cubicBezTo>
                  <a:cubicBezTo>
                    <a:pt x="10477" y="3676"/>
                    <a:pt x="10454" y="3630"/>
                    <a:pt x="10454" y="3607"/>
                  </a:cubicBezTo>
                  <a:lnTo>
                    <a:pt x="10431" y="3539"/>
                  </a:lnTo>
                  <a:cubicBezTo>
                    <a:pt x="10409" y="3448"/>
                    <a:pt x="10363" y="3379"/>
                    <a:pt x="10340" y="3288"/>
                  </a:cubicBezTo>
                  <a:lnTo>
                    <a:pt x="10317" y="3265"/>
                  </a:lnTo>
                  <a:cubicBezTo>
                    <a:pt x="10272" y="3174"/>
                    <a:pt x="10226" y="3082"/>
                    <a:pt x="10180" y="2991"/>
                  </a:cubicBezTo>
                  <a:cubicBezTo>
                    <a:pt x="10180" y="2991"/>
                    <a:pt x="10157" y="2968"/>
                    <a:pt x="10157" y="2968"/>
                  </a:cubicBezTo>
                  <a:cubicBezTo>
                    <a:pt x="10135" y="2877"/>
                    <a:pt x="10089" y="2809"/>
                    <a:pt x="10043" y="2717"/>
                  </a:cubicBezTo>
                  <a:cubicBezTo>
                    <a:pt x="9998" y="2649"/>
                    <a:pt x="9952" y="2580"/>
                    <a:pt x="9884" y="2512"/>
                  </a:cubicBezTo>
                  <a:cubicBezTo>
                    <a:pt x="9838" y="2420"/>
                    <a:pt x="9769" y="2329"/>
                    <a:pt x="9701" y="2261"/>
                  </a:cubicBezTo>
                  <a:cubicBezTo>
                    <a:pt x="9632" y="2192"/>
                    <a:pt x="9564" y="2147"/>
                    <a:pt x="9518" y="2078"/>
                  </a:cubicBezTo>
                  <a:cubicBezTo>
                    <a:pt x="9427" y="2010"/>
                    <a:pt x="9359" y="1941"/>
                    <a:pt x="9290" y="1873"/>
                  </a:cubicBezTo>
                  <a:cubicBezTo>
                    <a:pt x="9199" y="1804"/>
                    <a:pt x="9107" y="1759"/>
                    <a:pt x="9016" y="1713"/>
                  </a:cubicBezTo>
                  <a:cubicBezTo>
                    <a:pt x="8971" y="1667"/>
                    <a:pt x="8902" y="1622"/>
                    <a:pt x="8834" y="1599"/>
                  </a:cubicBezTo>
                  <a:cubicBezTo>
                    <a:pt x="8742" y="1530"/>
                    <a:pt x="8651" y="1485"/>
                    <a:pt x="8560" y="1439"/>
                  </a:cubicBezTo>
                  <a:cubicBezTo>
                    <a:pt x="8468" y="1393"/>
                    <a:pt x="8400" y="1348"/>
                    <a:pt x="8331" y="1279"/>
                  </a:cubicBezTo>
                  <a:cubicBezTo>
                    <a:pt x="8240" y="1234"/>
                    <a:pt x="8172" y="1188"/>
                    <a:pt x="8080" y="1119"/>
                  </a:cubicBezTo>
                  <a:cubicBezTo>
                    <a:pt x="7943" y="1051"/>
                    <a:pt x="7806" y="982"/>
                    <a:pt x="7601" y="891"/>
                  </a:cubicBezTo>
                  <a:cubicBezTo>
                    <a:pt x="7510" y="846"/>
                    <a:pt x="7418" y="800"/>
                    <a:pt x="7304" y="777"/>
                  </a:cubicBezTo>
                  <a:cubicBezTo>
                    <a:pt x="7281" y="709"/>
                    <a:pt x="7236" y="663"/>
                    <a:pt x="7145" y="640"/>
                  </a:cubicBezTo>
                  <a:cubicBezTo>
                    <a:pt x="7099" y="594"/>
                    <a:pt x="7053" y="572"/>
                    <a:pt x="7008" y="572"/>
                  </a:cubicBezTo>
                  <a:cubicBezTo>
                    <a:pt x="6893" y="526"/>
                    <a:pt x="6779" y="480"/>
                    <a:pt x="6665" y="435"/>
                  </a:cubicBezTo>
                  <a:cubicBezTo>
                    <a:pt x="6505" y="366"/>
                    <a:pt x="6323" y="321"/>
                    <a:pt x="6163" y="275"/>
                  </a:cubicBezTo>
                  <a:lnTo>
                    <a:pt x="6095" y="252"/>
                  </a:lnTo>
                  <a:cubicBezTo>
                    <a:pt x="5866" y="206"/>
                    <a:pt x="5684" y="161"/>
                    <a:pt x="5501" y="138"/>
                  </a:cubicBezTo>
                  <a:cubicBezTo>
                    <a:pt x="5318" y="92"/>
                    <a:pt x="5136" y="69"/>
                    <a:pt x="4953" y="47"/>
                  </a:cubicBezTo>
                  <a:lnTo>
                    <a:pt x="4885" y="24"/>
                  </a:lnTo>
                  <a:cubicBezTo>
                    <a:pt x="4748" y="24"/>
                    <a:pt x="4611" y="1"/>
                    <a:pt x="44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24"/>
            <p:cNvSpPr/>
            <p:nvPr/>
          </p:nvSpPr>
          <p:spPr>
            <a:xfrm>
              <a:off x="6947600" y="1952750"/>
              <a:ext cx="121000" cy="432225"/>
            </a:xfrm>
            <a:custGeom>
              <a:avLst/>
              <a:gdLst/>
              <a:ahLst/>
              <a:cxnLst/>
              <a:rect l="l" t="t" r="r" b="b"/>
              <a:pathLst>
                <a:path w="4840" h="17289" extrusionOk="0">
                  <a:moveTo>
                    <a:pt x="3448" y="1"/>
                  </a:moveTo>
                  <a:cubicBezTo>
                    <a:pt x="3448" y="1"/>
                    <a:pt x="3425" y="23"/>
                    <a:pt x="3425" y="23"/>
                  </a:cubicBezTo>
                  <a:cubicBezTo>
                    <a:pt x="3402" y="23"/>
                    <a:pt x="3379" y="46"/>
                    <a:pt x="3379" y="92"/>
                  </a:cubicBezTo>
                  <a:cubicBezTo>
                    <a:pt x="3379" y="160"/>
                    <a:pt x="3402" y="229"/>
                    <a:pt x="3425" y="297"/>
                  </a:cubicBezTo>
                  <a:cubicBezTo>
                    <a:pt x="3448" y="366"/>
                    <a:pt x="3470" y="411"/>
                    <a:pt x="3470" y="480"/>
                  </a:cubicBezTo>
                  <a:cubicBezTo>
                    <a:pt x="3493" y="548"/>
                    <a:pt x="3516" y="594"/>
                    <a:pt x="3539" y="662"/>
                  </a:cubicBezTo>
                  <a:cubicBezTo>
                    <a:pt x="3585" y="799"/>
                    <a:pt x="3630" y="936"/>
                    <a:pt x="3676" y="1073"/>
                  </a:cubicBezTo>
                  <a:cubicBezTo>
                    <a:pt x="3656" y="1053"/>
                    <a:pt x="3653" y="1051"/>
                    <a:pt x="3653" y="1051"/>
                  </a:cubicBezTo>
                  <a:lnTo>
                    <a:pt x="3653" y="1051"/>
                  </a:lnTo>
                  <a:cubicBezTo>
                    <a:pt x="3676" y="1073"/>
                    <a:pt x="3676" y="1096"/>
                    <a:pt x="3676" y="1119"/>
                  </a:cubicBezTo>
                  <a:cubicBezTo>
                    <a:pt x="3699" y="1142"/>
                    <a:pt x="3699" y="1165"/>
                    <a:pt x="3699" y="1165"/>
                  </a:cubicBezTo>
                  <a:cubicBezTo>
                    <a:pt x="3699" y="1210"/>
                    <a:pt x="3699" y="1233"/>
                    <a:pt x="3699" y="1279"/>
                  </a:cubicBezTo>
                  <a:cubicBezTo>
                    <a:pt x="3721" y="1324"/>
                    <a:pt x="3721" y="1347"/>
                    <a:pt x="3721" y="1393"/>
                  </a:cubicBezTo>
                  <a:cubicBezTo>
                    <a:pt x="3744" y="1461"/>
                    <a:pt x="3744" y="1530"/>
                    <a:pt x="3767" y="1598"/>
                  </a:cubicBezTo>
                  <a:cubicBezTo>
                    <a:pt x="3790" y="1758"/>
                    <a:pt x="3813" y="1895"/>
                    <a:pt x="3836" y="2055"/>
                  </a:cubicBezTo>
                  <a:cubicBezTo>
                    <a:pt x="3858" y="2192"/>
                    <a:pt x="3904" y="2352"/>
                    <a:pt x="3927" y="2489"/>
                  </a:cubicBezTo>
                  <a:cubicBezTo>
                    <a:pt x="3950" y="2580"/>
                    <a:pt x="3973" y="2648"/>
                    <a:pt x="3995" y="2740"/>
                  </a:cubicBezTo>
                  <a:cubicBezTo>
                    <a:pt x="3995" y="2762"/>
                    <a:pt x="3995" y="2785"/>
                    <a:pt x="3995" y="2831"/>
                  </a:cubicBezTo>
                  <a:cubicBezTo>
                    <a:pt x="3950" y="2854"/>
                    <a:pt x="3927" y="2899"/>
                    <a:pt x="3927" y="2968"/>
                  </a:cubicBezTo>
                  <a:cubicBezTo>
                    <a:pt x="3904" y="3036"/>
                    <a:pt x="3927" y="3105"/>
                    <a:pt x="3927" y="3173"/>
                  </a:cubicBezTo>
                  <a:lnTo>
                    <a:pt x="3927" y="3356"/>
                  </a:lnTo>
                  <a:cubicBezTo>
                    <a:pt x="3950" y="3447"/>
                    <a:pt x="3950" y="3516"/>
                    <a:pt x="3973" y="3607"/>
                  </a:cubicBezTo>
                  <a:cubicBezTo>
                    <a:pt x="3973" y="3698"/>
                    <a:pt x="3973" y="3790"/>
                    <a:pt x="3973" y="3881"/>
                  </a:cubicBezTo>
                  <a:cubicBezTo>
                    <a:pt x="3973" y="3949"/>
                    <a:pt x="3973" y="3995"/>
                    <a:pt x="3973" y="4063"/>
                  </a:cubicBezTo>
                  <a:cubicBezTo>
                    <a:pt x="3973" y="4132"/>
                    <a:pt x="3973" y="4178"/>
                    <a:pt x="3973" y="4246"/>
                  </a:cubicBezTo>
                  <a:cubicBezTo>
                    <a:pt x="3973" y="4360"/>
                    <a:pt x="3973" y="4474"/>
                    <a:pt x="3973" y="4588"/>
                  </a:cubicBezTo>
                  <a:cubicBezTo>
                    <a:pt x="3950" y="4794"/>
                    <a:pt x="3950" y="4999"/>
                    <a:pt x="3950" y="5205"/>
                  </a:cubicBezTo>
                  <a:cubicBezTo>
                    <a:pt x="3927" y="5410"/>
                    <a:pt x="3927" y="5616"/>
                    <a:pt x="3904" y="5798"/>
                  </a:cubicBezTo>
                  <a:cubicBezTo>
                    <a:pt x="3904" y="5889"/>
                    <a:pt x="3904" y="5981"/>
                    <a:pt x="3904" y="6072"/>
                  </a:cubicBezTo>
                  <a:cubicBezTo>
                    <a:pt x="3904" y="6118"/>
                    <a:pt x="3904" y="6141"/>
                    <a:pt x="3881" y="6186"/>
                  </a:cubicBezTo>
                  <a:cubicBezTo>
                    <a:pt x="3881" y="6232"/>
                    <a:pt x="3881" y="6300"/>
                    <a:pt x="3881" y="6369"/>
                  </a:cubicBezTo>
                  <a:cubicBezTo>
                    <a:pt x="3881" y="6392"/>
                    <a:pt x="3881" y="6392"/>
                    <a:pt x="3881" y="6414"/>
                  </a:cubicBezTo>
                  <a:cubicBezTo>
                    <a:pt x="3836" y="6620"/>
                    <a:pt x="3813" y="6825"/>
                    <a:pt x="3767" y="7031"/>
                  </a:cubicBezTo>
                  <a:cubicBezTo>
                    <a:pt x="3744" y="7213"/>
                    <a:pt x="3699" y="7396"/>
                    <a:pt x="3676" y="7579"/>
                  </a:cubicBezTo>
                  <a:cubicBezTo>
                    <a:pt x="3653" y="7693"/>
                    <a:pt x="3607" y="7807"/>
                    <a:pt x="3585" y="7898"/>
                  </a:cubicBezTo>
                  <a:cubicBezTo>
                    <a:pt x="3585" y="7944"/>
                    <a:pt x="3585" y="7989"/>
                    <a:pt x="3562" y="8035"/>
                  </a:cubicBezTo>
                  <a:cubicBezTo>
                    <a:pt x="3539" y="8126"/>
                    <a:pt x="3516" y="8218"/>
                    <a:pt x="3493" y="8309"/>
                  </a:cubicBezTo>
                  <a:cubicBezTo>
                    <a:pt x="3493" y="8355"/>
                    <a:pt x="3493" y="8377"/>
                    <a:pt x="3470" y="8423"/>
                  </a:cubicBezTo>
                  <a:cubicBezTo>
                    <a:pt x="3470" y="8492"/>
                    <a:pt x="3448" y="8583"/>
                    <a:pt x="3425" y="8651"/>
                  </a:cubicBezTo>
                  <a:cubicBezTo>
                    <a:pt x="3402" y="8674"/>
                    <a:pt x="3402" y="8697"/>
                    <a:pt x="3379" y="8720"/>
                  </a:cubicBezTo>
                  <a:cubicBezTo>
                    <a:pt x="3356" y="8788"/>
                    <a:pt x="3333" y="8834"/>
                    <a:pt x="3311" y="8902"/>
                  </a:cubicBezTo>
                  <a:cubicBezTo>
                    <a:pt x="3265" y="8971"/>
                    <a:pt x="3242" y="9039"/>
                    <a:pt x="3219" y="9108"/>
                  </a:cubicBezTo>
                  <a:cubicBezTo>
                    <a:pt x="3219" y="9153"/>
                    <a:pt x="3197" y="9199"/>
                    <a:pt x="3174" y="9268"/>
                  </a:cubicBezTo>
                  <a:cubicBezTo>
                    <a:pt x="3151" y="9359"/>
                    <a:pt x="3105" y="9450"/>
                    <a:pt x="3082" y="9542"/>
                  </a:cubicBezTo>
                  <a:cubicBezTo>
                    <a:pt x="3014" y="9770"/>
                    <a:pt x="2945" y="9998"/>
                    <a:pt x="2877" y="10226"/>
                  </a:cubicBezTo>
                  <a:cubicBezTo>
                    <a:pt x="2854" y="10318"/>
                    <a:pt x="2831" y="10409"/>
                    <a:pt x="2786" y="10500"/>
                  </a:cubicBezTo>
                  <a:cubicBezTo>
                    <a:pt x="2740" y="10591"/>
                    <a:pt x="2694" y="10683"/>
                    <a:pt x="2649" y="10751"/>
                  </a:cubicBezTo>
                  <a:cubicBezTo>
                    <a:pt x="2603" y="10843"/>
                    <a:pt x="2557" y="10934"/>
                    <a:pt x="2512" y="11048"/>
                  </a:cubicBezTo>
                  <a:cubicBezTo>
                    <a:pt x="2398" y="11253"/>
                    <a:pt x="2306" y="11459"/>
                    <a:pt x="2215" y="11687"/>
                  </a:cubicBezTo>
                  <a:cubicBezTo>
                    <a:pt x="2032" y="12052"/>
                    <a:pt x="1873" y="12417"/>
                    <a:pt x="1736" y="12806"/>
                  </a:cubicBezTo>
                  <a:cubicBezTo>
                    <a:pt x="1690" y="12920"/>
                    <a:pt x="1644" y="13034"/>
                    <a:pt x="1599" y="13148"/>
                  </a:cubicBezTo>
                  <a:cubicBezTo>
                    <a:pt x="1576" y="13216"/>
                    <a:pt x="1553" y="13262"/>
                    <a:pt x="1553" y="13308"/>
                  </a:cubicBezTo>
                  <a:cubicBezTo>
                    <a:pt x="1530" y="13353"/>
                    <a:pt x="1530" y="13376"/>
                    <a:pt x="1530" y="13399"/>
                  </a:cubicBezTo>
                  <a:lnTo>
                    <a:pt x="1507" y="13467"/>
                  </a:lnTo>
                  <a:cubicBezTo>
                    <a:pt x="1485" y="13490"/>
                    <a:pt x="1485" y="13536"/>
                    <a:pt x="1462" y="13582"/>
                  </a:cubicBezTo>
                  <a:cubicBezTo>
                    <a:pt x="1462" y="13604"/>
                    <a:pt x="1462" y="13627"/>
                    <a:pt x="1485" y="13650"/>
                  </a:cubicBezTo>
                  <a:cubicBezTo>
                    <a:pt x="1462" y="13719"/>
                    <a:pt x="1439" y="13764"/>
                    <a:pt x="1393" y="13810"/>
                  </a:cubicBezTo>
                  <a:cubicBezTo>
                    <a:pt x="1348" y="13901"/>
                    <a:pt x="1302" y="13970"/>
                    <a:pt x="1279" y="14038"/>
                  </a:cubicBezTo>
                  <a:cubicBezTo>
                    <a:pt x="1234" y="14084"/>
                    <a:pt x="1211" y="14129"/>
                    <a:pt x="1188" y="14198"/>
                  </a:cubicBezTo>
                  <a:cubicBezTo>
                    <a:pt x="1165" y="14266"/>
                    <a:pt x="1119" y="14312"/>
                    <a:pt x="1097" y="14380"/>
                  </a:cubicBezTo>
                  <a:cubicBezTo>
                    <a:pt x="1051" y="14472"/>
                    <a:pt x="1005" y="14563"/>
                    <a:pt x="960" y="14654"/>
                  </a:cubicBezTo>
                  <a:cubicBezTo>
                    <a:pt x="914" y="14746"/>
                    <a:pt x="891" y="14837"/>
                    <a:pt x="845" y="14928"/>
                  </a:cubicBezTo>
                  <a:cubicBezTo>
                    <a:pt x="845" y="14928"/>
                    <a:pt x="845" y="14951"/>
                    <a:pt x="845" y="14951"/>
                  </a:cubicBezTo>
                  <a:cubicBezTo>
                    <a:pt x="754" y="15088"/>
                    <a:pt x="709" y="15248"/>
                    <a:pt x="640" y="15385"/>
                  </a:cubicBezTo>
                  <a:cubicBezTo>
                    <a:pt x="572" y="15499"/>
                    <a:pt x="503" y="15613"/>
                    <a:pt x="435" y="15727"/>
                  </a:cubicBezTo>
                  <a:cubicBezTo>
                    <a:pt x="389" y="15841"/>
                    <a:pt x="321" y="15978"/>
                    <a:pt x="252" y="16092"/>
                  </a:cubicBezTo>
                  <a:cubicBezTo>
                    <a:pt x="206" y="16138"/>
                    <a:pt x="184" y="16206"/>
                    <a:pt x="138" y="16275"/>
                  </a:cubicBezTo>
                  <a:cubicBezTo>
                    <a:pt x="138" y="16298"/>
                    <a:pt x="115" y="16321"/>
                    <a:pt x="92" y="16343"/>
                  </a:cubicBezTo>
                  <a:cubicBezTo>
                    <a:pt x="92" y="16366"/>
                    <a:pt x="92" y="16366"/>
                    <a:pt x="69" y="16389"/>
                  </a:cubicBezTo>
                  <a:cubicBezTo>
                    <a:pt x="69" y="16412"/>
                    <a:pt x="47" y="16435"/>
                    <a:pt x="47" y="16458"/>
                  </a:cubicBezTo>
                  <a:cubicBezTo>
                    <a:pt x="24" y="16458"/>
                    <a:pt x="24" y="16480"/>
                    <a:pt x="24" y="16480"/>
                  </a:cubicBezTo>
                  <a:cubicBezTo>
                    <a:pt x="24" y="16503"/>
                    <a:pt x="1" y="16526"/>
                    <a:pt x="1" y="16549"/>
                  </a:cubicBezTo>
                  <a:cubicBezTo>
                    <a:pt x="1" y="16572"/>
                    <a:pt x="1" y="16617"/>
                    <a:pt x="24" y="16640"/>
                  </a:cubicBezTo>
                  <a:cubicBezTo>
                    <a:pt x="47" y="16686"/>
                    <a:pt x="92" y="16709"/>
                    <a:pt x="138" y="16731"/>
                  </a:cubicBezTo>
                  <a:cubicBezTo>
                    <a:pt x="138" y="16754"/>
                    <a:pt x="115" y="16777"/>
                    <a:pt x="115" y="16800"/>
                  </a:cubicBezTo>
                  <a:cubicBezTo>
                    <a:pt x="115" y="16846"/>
                    <a:pt x="92" y="16891"/>
                    <a:pt x="115" y="16914"/>
                  </a:cubicBezTo>
                  <a:cubicBezTo>
                    <a:pt x="115" y="16960"/>
                    <a:pt x="138" y="16983"/>
                    <a:pt x="161" y="17005"/>
                  </a:cubicBezTo>
                  <a:cubicBezTo>
                    <a:pt x="161" y="17028"/>
                    <a:pt x="184" y="17051"/>
                    <a:pt x="206" y="17051"/>
                  </a:cubicBezTo>
                  <a:cubicBezTo>
                    <a:pt x="229" y="17074"/>
                    <a:pt x="275" y="17097"/>
                    <a:pt x="298" y="17097"/>
                  </a:cubicBezTo>
                  <a:cubicBezTo>
                    <a:pt x="343" y="17097"/>
                    <a:pt x="389" y="17074"/>
                    <a:pt x="435" y="17074"/>
                  </a:cubicBezTo>
                  <a:cubicBezTo>
                    <a:pt x="457" y="17051"/>
                    <a:pt x="480" y="17028"/>
                    <a:pt x="503" y="17005"/>
                  </a:cubicBezTo>
                  <a:cubicBezTo>
                    <a:pt x="526" y="17028"/>
                    <a:pt x="572" y="17051"/>
                    <a:pt x="594" y="17051"/>
                  </a:cubicBezTo>
                  <a:cubicBezTo>
                    <a:pt x="594" y="17074"/>
                    <a:pt x="594" y="17097"/>
                    <a:pt x="617" y="17119"/>
                  </a:cubicBezTo>
                  <a:cubicBezTo>
                    <a:pt x="617" y="17165"/>
                    <a:pt x="617" y="17188"/>
                    <a:pt x="640" y="17211"/>
                  </a:cubicBezTo>
                  <a:cubicBezTo>
                    <a:pt x="663" y="17234"/>
                    <a:pt x="709" y="17256"/>
                    <a:pt x="731" y="17279"/>
                  </a:cubicBezTo>
                  <a:cubicBezTo>
                    <a:pt x="750" y="17285"/>
                    <a:pt x="768" y="17288"/>
                    <a:pt x="786" y="17288"/>
                  </a:cubicBezTo>
                  <a:cubicBezTo>
                    <a:pt x="835" y="17288"/>
                    <a:pt x="881" y="17267"/>
                    <a:pt x="914" y="17234"/>
                  </a:cubicBezTo>
                  <a:cubicBezTo>
                    <a:pt x="982" y="17188"/>
                    <a:pt x="1028" y="17119"/>
                    <a:pt x="1074" y="17051"/>
                  </a:cubicBezTo>
                  <a:cubicBezTo>
                    <a:pt x="1097" y="17005"/>
                    <a:pt x="1119" y="16983"/>
                    <a:pt x="1142" y="16937"/>
                  </a:cubicBezTo>
                  <a:cubicBezTo>
                    <a:pt x="1165" y="16914"/>
                    <a:pt x="1188" y="16891"/>
                    <a:pt x="1188" y="16868"/>
                  </a:cubicBezTo>
                  <a:cubicBezTo>
                    <a:pt x="1211" y="16846"/>
                    <a:pt x="1234" y="16846"/>
                    <a:pt x="1256" y="16823"/>
                  </a:cubicBezTo>
                  <a:cubicBezTo>
                    <a:pt x="1279" y="16800"/>
                    <a:pt x="1302" y="16754"/>
                    <a:pt x="1325" y="16731"/>
                  </a:cubicBezTo>
                  <a:cubicBezTo>
                    <a:pt x="1348" y="16686"/>
                    <a:pt x="1370" y="16640"/>
                    <a:pt x="1416" y="16617"/>
                  </a:cubicBezTo>
                  <a:cubicBezTo>
                    <a:pt x="1439" y="16549"/>
                    <a:pt x="1462" y="16503"/>
                    <a:pt x="1507" y="16458"/>
                  </a:cubicBezTo>
                  <a:cubicBezTo>
                    <a:pt x="1553" y="16366"/>
                    <a:pt x="1622" y="16275"/>
                    <a:pt x="1667" y="16184"/>
                  </a:cubicBezTo>
                  <a:cubicBezTo>
                    <a:pt x="1781" y="16001"/>
                    <a:pt x="1873" y="15841"/>
                    <a:pt x="1964" y="15659"/>
                  </a:cubicBezTo>
                  <a:cubicBezTo>
                    <a:pt x="2078" y="15476"/>
                    <a:pt x="2192" y="15293"/>
                    <a:pt x="2283" y="15111"/>
                  </a:cubicBezTo>
                  <a:cubicBezTo>
                    <a:pt x="2398" y="14905"/>
                    <a:pt x="2512" y="14723"/>
                    <a:pt x="2603" y="14517"/>
                  </a:cubicBezTo>
                  <a:cubicBezTo>
                    <a:pt x="2649" y="14426"/>
                    <a:pt x="2694" y="14312"/>
                    <a:pt x="2740" y="14221"/>
                  </a:cubicBezTo>
                  <a:cubicBezTo>
                    <a:pt x="2786" y="14107"/>
                    <a:pt x="2831" y="14015"/>
                    <a:pt x="2877" y="13924"/>
                  </a:cubicBezTo>
                  <a:cubicBezTo>
                    <a:pt x="2923" y="13833"/>
                    <a:pt x="2968" y="13741"/>
                    <a:pt x="3014" y="13650"/>
                  </a:cubicBezTo>
                  <a:cubicBezTo>
                    <a:pt x="3037" y="13627"/>
                    <a:pt x="3082" y="13604"/>
                    <a:pt x="3105" y="13536"/>
                  </a:cubicBezTo>
                  <a:cubicBezTo>
                    <a:pt x="3174" y="13353"/>
                    <a:pt x="3265" y="13125"/>
                    <a:pt x="3333" y="12920"/>
                  </a:cubicBezTo>
                  <a:cubicBezTo>
                    <a:pt x="3402" y="12737"/>
                    <a:pt x="3470" y="12532"/>
                    <a:pt x="3516" y="12349"/>
                  </a:cubicBezTo>
                  <a:cubicBezTo>
                    <a:pt x="3585" y="12166"/>
                    <a:pt x="3653" y="11984"/>
                    <a:pt x="3699" y="11824"/>
                  </a:cubicBezTo>
                  <a:cubicBezTo>
                    <a:pt x="3721" y="11756"/>
                    <a:pt x="3767" y="11687"/>
                    <a:pt x="3790" y="11596"/>
                  </a:cubicBezTo>
                  <a:cubicBezTo>
                    <a:pt x="3790" y="11550"/>
                    <a:pt x="3813" y="11527"/>
                    <a:pt x="3836" y="11482"/>
                  </a:cubicBezTo>
                  <a:cubicBezTo>
                    <a:pt x="3858" y="11413"/>
                    <a:pt x="3881" y="11345"/>
                    <a:pt x="3881" y="11276"/>
                  </a:cubicBezTo>
                  <a:cubicBezTo>
                    <a:pt x="3904" y="11253"/>
                    <a:pt x="3904" y="11208"/>
                    <a:pt x="3904" y="11185"/>
                  </a:cubicBezTo>
                  <a:cubicBezTo>
                    <a:pt x="3927" y="11116"/>
                    <a:pt x="3950" y="11048"/>
                    <a:pt x="3973" y="10980"/>
                  </a:cubicBezTo>
                  <a:cubicBezTo>
                    <a:pt x="3995" y="10957"/>
                    <a:pt x="4018" y="10934"/>
                    <a:pt x="4018" y="10911"/>
                  </a:cubicBezTo>
                  <a:cubicBezTo>
                    <a:pt x="4041" y="10865"/>
                    <a:pt x="4064" y="10820"/>
                    <a:pt x="4064" y="10774"/>
                  </a:cubicBezTo>
                  <a:cubicBezTo>
                    <a:pt x="4087" y="10706"/>
                    <a:pt x="4087" y="10660"/>
                    <a:pt x="4110" y="10614"/>
                  </a:cubicBezTo>
                  <a:cubicBezTo>
                    <a:pt x="4132" y="10500"/>
                    <a:pt x="4155" y="10409"/>
                    <a:pt x="4178" y="10318"/>
                  </a:cubicBezTo>
                  <a:cubicBezTo>
                    <a:pt x="4246" y="10112"/>
                    <a:pt x="4292" y="9884"/>
                    <a:pt x="4338" y="9656"/>
                  </a:cubicBezTo>
                  <a:cubicBezTo>
                    <a:pt x="4383" y="9450"/>
                    <a:pt x="4429" y="9222"/>
                    <a:pt x="4475" y="9017"/>
                  </a:cubicBezTo>
                  <a:cubicBezTo>
                    <a:pt x="4520" y="8788"/>
                    <a:pt x="4543" y="8583"/>
                    <a:pt x="4589" y="8377"/>
                  </a:cubicBezTo>
                  <a:cubicBezTo>
                    <a:pt x="4589" y="8309"/>
                    <a:pt x="4612" y="8240"/>
                    <a:pt x="4612" y="8172"/>
                  </a:cubicBezTo>
                  <a:cubicBezTo>
                    <a:pt x="4612" y="8126"/>
                    <a:pt x="4634" y="8081"/>
                    <a:pt x="4634" y="8035"/>
                  </a:cubicBezTo>
                  <a:cubicBezTo>
                    <a:pt x="4634" y="7967"/>
                    <a:pt x="4657" y="7898"/>
                    <a:pt x="4657" y="7830"/>
                  </a:cubicBezTo>
                  <a:cubicBezTo>
                    <a:pt x="4657" y="7784"/>
                    <a:pt x="4657" y="7761"/>
                    <a:pt x="4634" y="7738"/>
                  </a:cubicBezTo>
                  <a:cubicBezTo>
                    <a:pt x="4657" y="7693"/>
                    <a:pt x="4657" y="7670"/>
                    <a:pt x="4657" y="7624"/>
                  </a:cubicBezTo>
                  <a:cubicBezTo>
                    <a:pt x="4657" y="7579"/>
                    <a:pt x="4657" y="7533"/>
                    <a:pt x="4680" y="7464"/>
                  </a:cubicBezTo>
                  <a:cubicBezTo>
                    <a:pt x="4680" y="7373"/>
                    <a:pt x="4703" y="7282"/>
                    <a:pt x="4703" y="7168"/>
                  </a:cubicBezTo>
                  <a:cubicBezTo>
                    <a:pt x="4726" y="7076"/>
                    <a:pt x="4726" y="6985"/>
                    <a:pt x="4726" y="6894"/>
                  </a:cubicBezTo>
                  <a:cubicBezTo>
                    <a:pt x="4794" y="6871"/>
                    <a:pt x="4817" y="6802"/>
                    <a:pt x="4817" y="6734"/>
                  </a:cubicBezTo>
                  <a:cubicBezTo>
                    <a:pt x="4840" y="6597"/>
                    <a:pt x="4840" y="6460"/>
                    <a:pt x="4840" y="6323"/>
                  </a:cubicBezTo>
                  <a:cubicBezTo>
                    <a:pt x="4840" y="6186"/>
                    <a:pt x="4840" y="6049"/>
                    <a:pt x="4840" y="5912"/>
                  </a:cubicBezTo>
                  <a:cubicBezTo>
                    <a:pt x="4840" y="5798"/>
                    <a:pt x="4840" y="5661"/>
                    <a:pt x="4817" y="5547"/>
                  </a:cubicBezTo>
                  <a:cubicBezTo>
                    <a:pt x="4817" y="5456"/>
                    <a:pt x="4817" y="5364"/>
                    <a:pt x="4817" y="5273"/>
                  </a:cubicBezTo>
                  <a:cubicBezTo>
                    <a:pt x="4817" y="5273"/>
                    <a:pt x="4817" y="5250"/>
                    <a:pt x="4817" y="5250"/>
                  </a:cubicBezTo>
                  <a:cubicBezTo>
                    <a:pt x="4817" y="5136"/>
                    <a:pt x="4817" y="4999"/>
                    <a:pt x="4840" y="4885"/>
                  </a:cubicBezTo>
                  <a:cubicBezTo>
                    <a:pt x="4840" y="4817"/>
                    <a:pt x="4840" y="4725"/>
                    <a:pt x="4840" y="4657"/>
                  </a:cubicBezTo>
                  <a:cubicBezTo>
                    <a:pt x="4840" y="4634"/>
                    <a:pt x="4840" y="4611"/>
                    <a:pt x="4840" y="4566"/>
                  </a:cubicBezTo>
                  <a:cubicBezTo>
                    <a:pt x="4840" y="4543"/>
                    <a:pt x="4840" y="4520"/>
                    <a:pt x="4840" y="4497"/>
                  </a:cubicBezTo>
                  <a:cubicBezTo>
                    <a:pt x="4840" y="4474"/>
                    <a:pt x="4840" y="4429"/>
                    <a:pt x="4840" y="4406"/>
                  </a:cubicBezTo>
                  <a:cubicBezTo>
                    <a:pt x="4840" y="4360"/>
                    <a:pt x="4817" y="4337"/>
                    <a:pt x="4794" y="4315"/>
                  </a:cubicBezTo>
                  <a:cubicBezTo>
                    <a:pt x="4794" y="4292"/>
                    <a:pt x="4771" y="4292"/>
                    <a:pt x="4749" y="4269"/>
                  </a:cubicBezTo>
                  <a:cubicBezTo>
                    <a:pt x="4749" y="4246"/>
                    <a:pt x="4749" y="4200"/>
                    <a:pt x="4726" y="4178"/>
                  </a:cubicBezTo>
                  <a:cubicBezTo>
                    <a:pt x="4726" y="4155"/>
                    <a:pt x="4726" y="4132"/>
                    <a:pt x="4726" y="4109"/>
                  </a:cubicBezTo>
                  <a:cubicBezTo>
                    <a:pt x="4726" y="4041"/>
                    <a:pt x="4726" y="3949"/>
                    <a:pt x="4703" y="3881"/>
                  </a:cubicBezTo>
                  <a:cubicBezTo>
                    <a:pt x="4703" y="3835"/>
                    <a:pt x="4703" y="3790"/>
                    <a:pt x="4703" y="3744"/>
                  </a:cubicBezTo>
                  <a:cubicBezTo>
                    <a:pt x="4703" y="3653"/>
                    <a:pt x="4680" y="3538"/>
                    <a:pt x="4680" y="3447"/>
                  </a:cubicBezTo>
                  <a:cubicBezTo>
                    <a:pt x="4657" y="3242"/>
                    <a:pt x="4612" y="3059"/>
                    <a:pt x="4566" y="2854"/>
                  </a:cubicBezTo>
                  <a:cubicBezTo>
                    <a:pt x="4543" y="2762"/>
                    <a:pt x="4520" y="2694"/>
                    <a:pt x="4498" y="2603"/>
                  </a:cubicBezTo>
                  <a:cubicBezTo>
                    <a:pt x="4475" y="2511"/>
                    <a:pt x="4452" y="2397"/>
                    <a:pt x="4429" y="2283"/>
                  </a:cubicBezTo>
                  <a:cubicBezTo>
                    <a:pt x="4406" y="2192"/>
                    <a:pt x="4383" y="2100"/>
                    <a:pt x="4361" y="1986"/>
                  </a:cubicBezTo>
                  <a:cubicBezTo>
                    <a:pt x="4315" y="1849"/>
                    <a:pt x="4292" y="1712"/>
                    <a:pt x="4224" y="1575"/>
                  </a:cubicBezTo>
                  <a:cubicBezTo>
                    <a:pt x="4201" y="1530"/>
                    <a:pt x="4178" y="1484"/>
                    <a:pt x="4132" y="1484"/>
                  </a:cubicBezTo>
                  <a:cubicBezTo>
                    <a:pt x="4132" y="1484"/>
                    <a:pt x="4132" y="1461"/>
                    <a:pt x="4110" y="1461"/>
                  </a:cubicBezTo>
                  <a:cubicBezTo>
                    <a:pt x="4087" y="1416"/>
                    <a:pt x="4041" y="1370"/>
                    <a:pt x="3995" y="1370"/>
                  </a:cubicBezTo>
                  <a:cubicBezTo>
                    <a:pt x="3995" y="1370"/>
                    <a:pt x="3995" y="1347"/>
                    <a:pt x="3995" y="1347"/>
                  </a:cubicBezTo>
                  <a:cubicBezTo>
                    <a:pt x="3973" y="1256"/>
                    <a:pt x="3950" y="1187"/>
                    <a:pt x="3927" y="1096"/>
                  </a:cubicBezTo>
                  <a:cubicBezTo>
                    <a:pt x="3927" y="1096"/>
                    <a:pt x="3927" y="1073"/>
                    <a:pt x="3904" y="1051"/>
                  </a:cubicBezTo>
                  <a:cubicBezTo>
                    <a:pt x="3904" y="1051"/>
                    <a:pt x="3904" y="1028"/>
                    <a:pt x="3881" y="1028"/>
                  </a:cubicBezTo>
                  <a:cubicBezTo>
                    <a:pt x="3858" y="936"/>
                    <a:pt x="3836" y="845"/>
                    <a:pt x="3813" y="754"/>
                  </a:cubicBezTo>
                  <a:cubicBezTo>
                    <a:pt x="3767" y="662"/>
                    <a:pt x="3721" y="548"/>
                    <a:pt x="3699" y="434"/>
                  </a:cubicBezTo>
                  <a:cubicBezTo>
                    <a:pt x="3676" y="366"/>
                    <a:pt x="3653" y="297"/>
                    <a:pt x="3630" y="229"/>
                  </a:cubicBezTo>
                  <a:cubicBezTo>
                    <a:pt x="3607" y="206"/>
                    <a:pt x="3585" y="183"/>
                    <a:pt x="3539" y="183"/>
                  </a:cubicBezTo>
                  <a:cubicBezTo>
                    <a:pt x="3539" y="138"/>
                    <a:pt x="3516" y="92"/>
                    <a:pt x="3493" y="46"/>
                  </a:cubicBezTo>
                  <a:cubicBezTo>
                    <a:pt x="3493" y="23"/>
                    <a:pt x="3470" y="1"/>
                    <a:pt x="34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24"/>
            <p:cNvSpPr/>
            <p:nvPr/>
          </p:nvSpPr>
          <p:spPr>
            <a:xfrm>
              <a:off x="6888825" y="2347625"/>
              <a:ext cx="86775" cy="121000"/>
            </a:xfrm>
            <a:custGeom>
              <a:avLst/>
              <a:gdLst/>
              <a:ahLst/>
              <a:cxnLst/>
              <a:rect l="l" t="t" r="r" b="b"/>
              <a:pathLst>
                <a:path w="3471" h="4840" extrusionOk="0">
                  <a:moveTo>
                    <a:pt x="2900" y="1"/>
                  </a:moveTo>
                  <a:cubicBezTo>
                    <a:pt x="2877" y="1"/>
                    <a:pt x="2831" y="23"/>
                    <a:pt x="2808" y="23"/>
                  </a:cubicBezTo>
                  <a:cubicBezTo>
                    <a:pt x="2808" y="46"/>
                    <a:pt x="2808" y="46"/>
                    <a:pt x="2808" y="46"/>
                  </a:cubicBezTo>
                  <a:lnTo>
                    <a:pt x="2763" y="46"/>
                  </a:lnTo>
                  <a:cubicBezTo>
                    <a:pt x="2740" y="69"/>
                    <a:pt x="2740" y="92"/>
                    <a:pt x="2717" y="115"/>
                  </a:cubicBezTo>
                  <a:cubicBezTo>
                    <a:pt x="2694" y="138"/>
                    <a:pt x="2672" y="160"/>
                    <a:pt x="2672" y="183"/>
                  </a:cubicBezTo>
                  <a:cubicBezTo>
                    <a:pt x="2626" y="252"/>
                    <a:pt x="2580" y="297"/>
                    <a:pt x="2535" y="366"/>
                  </a:cubicBezTo>
                  <a:cubicBezTo>
                    <a:pt x="2466" y="457"/>
                    <a:pt x="2420" y="548"/>
                    <a:pt x="2352" y="640"/>
                  </a:cubicBezTo>
                  <a:cubicBezTo>
                    <a:pt x="2283" y="754"/>
                    <a:pt x="2192" y="891"/>
                    <a:pt x="2124" y="1005"/>
                  </a:cubicBezTo>
                  <a:cubicBezTo>
                    <a:pt x="2101" y="1051"/>
                    <a:pt x="2055" y="1096"/>
                    <a:pt x="2032" y="1142"/>
                  </a:cubicBezTo>
                  <a:cubicBezTo>
                    <a:pt x="1964" y="1256"/>
                    <a:pt x="1895" y="1370"/>
                    <a:pt x="1827" y="1484"/>
                  </a:cubicBezTo>
                  <a:cubicBezTo>
                    <a:pt x="1759" y="1576"/>
                    <a:pt x="1713" y="1667"/>
                    <a:pt x="1667" y="1735"/>
                  </a:cubicBezTo>
                  <a:cubicBezTo>
                    <a:pt x="1576" y="1918"/>
                    <a:pt x="1462" y="2078"/>
                    <a:pt x="1370" y="2238"/>
                  </a:cubicBezTo>
                  <a:cubicBezTo>
                    <a:pt x="1348" y="2283"/>
                    <a:pt x="1325" y="2329"/>
                    <a:pt x="1302" y="2374"/>
                  </a:cubicBezTo>
                  <a:lnTo>
                    <a:pt x="1279" y="2374"/>
                  </a:lnTo>
                  <a:cubicBezTo>
                    <a:pt x="1256" y="2397"/>
                    <a:pt x="1234" y="2420"/>
                    <a:pt x="1234" y="2443"/>
                  </a:cubicBezTo>
                  <a:cubicBezTo>
                    <a:pt x="1211" y="2443"/>
                    <a:pt x="1211" y="2466"/>
                    <a:pt x="1188" y="2489"/>
                  </a:cubicBezTo>
                  <a:cubicBezTo>
                    <a:pt x="1165" y="2511"/>
                    <a:pt x="1142" y="2557"/>
                    <a:pt x="1119" y="2580"/>
                  </a:cubicBezTo>
                  <a:cubicBezTo>
                    <a:pt x="1074" y="2626"/>
                    <a:pt x="1051" y="2671"/>
                    <a:pt x="1005" y="2717"/>
                  </a:cubicBezTo>
                  <a:cubicBezTo>
                    <a:pt x="982" y="2762"/>
                    <a:pt x="937" y="2785"/>
                    <a:pt x="914" y="2831"/>
                  </a:cubicBezTo>
                  <a:cubicBezTo>
                    <a:pt x="868" y="2899"/>
                    <a:pt x="845" y="2945"/>
                    <a:pt x="800" y="2991"/>
                  </a:cubicBezTo>
                  <a:cubicBezTo>
                    <a:pt x="686" y="3151"/>
                    <a:pt x="572" y="3310"/>
                    <a:pt x="480" y="3470"/>
                  </a:cubicBezTo>
                  <a:cubicBezTo>
                    <a:pt x="435" y="3516"/>
                    <a:pt x="412" y="3584"/>
                    <a:pt x="389" y="3630"/>
                  </a:cubicBezTo>
                  <a:cubicBezTo>
                    <a:pt x="343" y="3676"/>
                    <a:pt x="321" y="3721"/>
                    <a:pt x="298" y="3744"/>
                  </a:cubicBezTo>
                  <a:cubicBezTo>
                    <a:pt x="229" y="3835"/>
                    <a:pt x="184" y="3904"/>
                    <a:pt x="115" y="3972"/>
                  </a:cubicBezTo>
                  <a:cubicBezTo>
                    <a:pt x="115" y="3995"/>
                    <a:pt x="115" y="3995"/>
                    <a:pt x="115" y="3995"/>
                  </a:cubicBezTo>
                  <a:cubicBezTo>
                    <a:pt x="92" y="4018"/>
                    <a:pt x="47" y="4041"/>
                    <a:pt x="47" y="4064"/>
                  </a:cubicBezTo>
                  <a:cubicBezTo>
                    <a:pt x="24" y="4086"/>
                    <a:pt x="1" y="4132"/>
                    <a:pt x="1" y="4155"/>
                  </a:cubicBezTo>
                  <a:cubicBezTo>
                    <a:pt x="1" y="4200"/>
                    <a:pt x="24" y="4223"/>
                    <a:pt x="24" y="4246"/>
                  </a:cubicBezTo>
                  <a:cubicBezTo>
                    <a:pt x="24" y="4269"/>
                    <a:pt x="47" y="4292"/>
                    <a:pt x="47" y="4315"/>
                  </a:cubicBezTo>
                  <a:cubicBezTo>
                    <a:pt x="69" y="4315"/>
                    <a:pt x="69" y="4337"/>
                    <a:pt x="92" y="4337"/>
                  </a:cubicBezTo>
                  <a:cubicBezTo>
                    <a:pt x="115" y="4360"/>
                    <a:pt x="138" y="4406"/>
                    <a:pt x="184" y="4406"/>
                  </a:cubicBezTo>
                  <a:cubicBezTo>
                    <a:pt x="206" y="4429"/>
                    <a:pt x="206" y="4429"/>
                    <a:pt x="229" y="4452"/>
                  </a:cubicBezTo>
                  <a:cubicBezTo>
                    <a:pt x="275" y="4474"/>
                    <a:pt x="298" y="4474"/>
                    <a:pt x="343" y="4497"/>
                  </a:cubicBezTo>
                  <a:cubicBezTo>
                    <a:pt x="366" y="4566"/>
                    <a:pt x="412" y="4611"/>
                    <a:pt x="457" y="4657"/>
                  </a:cubicBezTo>
                  <a:cubicBezTo>
                    <a:pt x="480" y="4680"/>
                    <a:pt x="503" y="4703"/>
                    <a:pt x="526" y="4703"/>
                  </a:cubicBezTo>
                  <a:cubicBezTo>
                    <a:pt x="549" y="4725"/>
                    <a:pt x="572" y="4748"/>
                    <a:pt x="594" y="4771"/>
                  </a:cubicBezTo>
                  <a:cubicBezTo>
                    <a:pt x="640" y="4771"/>
                    <a:pt x="663" y="4794"/>
                    <a:pt x="709" y="4794"/>
                  </a:cubicBezTo>
                  <a:cubicBezTo>
                    <a:pt x="731" y="4817"/>
                    <a:pt x="777" y="4817"/>
                    <a:pt x="823" y="4840"/>
                  </a:cubicBezTo>
                  <a:cubicBezTo>
                    <a:pt x="868" y="4840"/>
                    <a:pt x="891" y="4840"/>
                    <a:pt x="937" y="4817"/>
                  </a:cubicBezTo>
                  <a:cubicBezTo>
                    <a:pt x="982" y="4817"/>
                    <a:pt x="1028" y="4794"/>
                    <a:pt x="1074" y="4771"/>
                  </a:cubicBezTo>
                  <a:cubicBezTo>
                    <a:pt x="1074" y="4748"/>
                    <a:pt x="1097" y="4748"/>
                    <a:pt x="1097" y="4725"/>
                  </a:cubicBezTo>
                  <a:cubicBezTo>
                    <a:pt x="1119" y="4725"/>
                    <a:pt x="1142" y="4703"/>
                    <a:pt x="1165" y="4680"/>
                  </a:cubicBezTo>
                  <a:cubicBezTo>
                    <a:pt x="1188" y="4634"/>
                    <a:pt x="1211" y="4611"/>
                    <a:pt x="1234" y="4589"/>
                  </a:cubicBezTo>
                  <a:cubicBezTo>
                    <a:pt x="1256" y="4566"/>
                    <a:pt x="1279" y="4543"/>
                    <a:pt x="1302" y="4497"/>
                  </a:cubicBezTo>
                  <a:cubicBezTo>
                    <a:pt x="1325" y="4474"/>
                    <a:pt x="1348" y="4429"/>
                    <a:pt x="1370" y="4406"/>
                  </a:cubicBezTo>
                  <a:cubicBezTo>
                    <a:pt x="1393" y="4360"/>
                    <a:pt x="1416" y="4315"/>
                    <a:pt x="1462" y="4269"/>
                  </a:cubicBezTo>
                  <a:cubicBezTo>
                    <a:pt x="1507" y="4200"/>
                    <a:pt x="1553" y="4155"/>
                    <a:pt x="1599" y="4086"/>
                  </a:cubicBezTo>
                  <a:cubicBezTo>
                    <a:pt x="1644" y="3995"/>
                    <a:pt x="1713" y="3927"/>
                    <a:pt x="1781" y="3835"/>
                  </a:cubicBezTo>
                  <a:cubicBezTo>
                    <a:pt x="1781" y="3835"/>
                    <a:pt x="1781" y="3812"/>
                    <a:pt x="1804" y="3812"/>
                  </a:cubicBezTo>
                  <a:cubicBezTo>
                    <a:pt x="1827" y="3812"/>
                    <a:pt x="1873" y="3812"/>
                    <a:pt x="1895" y="3790"/>
                  </a:cubicBezTo>
                  <a:cubicBezTo>
                    <a:pt x="1918" y="3790"/>
                    <a:pt x="1964" y="3767"/>
                    <a:pt x="1987" y="3721"/>
                  </a:cubicBezTo>
                  <a:lnTo>
                    <a:pt x="2010" y="3698"/>
                  </a:lnTo>
                  <a:cubicBezTo>
                    <a:pt x="2010" y="3676"/>
                    <a:pt x="2032" y="3653"/>
                    <a:pt x="2032" y="3630"/>
                  </a:cubicBezTo>
                  <a:cubicBezTo>
                    <a:pt x="2055" y="3584"/>
                    <a:pt x="2078" y="3539"/>
                    <a:pt x="2124" y="3493"/>
                  </a:cubicBezTo>
                  <a:cubicBezTo>
                    <a:pt x="2169" y="3402"/>
                    <a:pt x="2215" y="3310"/>
                    <a:pt x="2283" y="3219"/>
                  </a:cubicBezTo>
                  <a:cubicBezTo>
                    <a:pt x="2375" y="3036"/>
                    <a:pt x="2489" y="2854"/>
                    <a:pt x="2603" y="2671"/>
                  </a:cubicBezTo>
                  <a:cubicBezTo>
                    <a:pt x="2649" y="2603"/>
                    <a:pt x="2694" y="2534"/>
                    <a:pt x="2740" y="2443"/>
                  </a:cubicBezTo>
                  <a:cubicBezTo>
                    <a:pt x="2740" y="2443"/>
                    <a:pt x="2763" y="2420"/>
                    <a:pt x="2763" y="2397"/>
                  </a:cubicBezTo>
                  <a:cubicBezTo>
                    <a:pt x="2900" y="2215"/>
                    <a:pt x="3014" y="2032"/>
                    <a:pt x="3128" y="1827"/>
                  </a:cubicBezTo>
                  <a:cubicBezTo>
                    <a:pt x="3196" y="1758"/>
                    <a:pt x="3242" y="1667"/>
                    <a:pt x="3311" y="1576"/>
                  </a:cubicBezTo>
                  <a:cubicBezTo>
                    <a:pt x="3333" y="1553"/>
                    <a:pt x="3356" y="1507"/>
                    <a:pt x="3379" y="1461"/>
                  </a:cubicBezTo>
                  <a:cubicBezTo>
                    <a:pt x="3379" y="1439"/>
                    <a:pt x="3402" y="1416"/>
                    <a:pt x="3425" y="1393"/>
                  </a:cubicBezTo>
                  <a:cubicBezTo>
                    <a:pt x="3425" y="1370"/>
                    <a:pt x="3448" y="1370"/>
                    <a:pt x="3448" y="1324"/>
                  </a:cubicBezTo>
                  <a:cubicBezTo>
                    <a:pt x="3470" y="1302"/>
                    <a:pt x="3470" y="1256"/>
                    <a:pt x="3470" y="1210"/>
                  </a:cubicBezTo>
                  <a:cubicBezTo>
                    <a:pt x="3448" y="1142"/>
                    <a:pt x="3425" y="1096"/>
                    <a:pt x="3356" y="1073"/>
                  </a:cubicBezTo>
                  <a:cubicBezTo>
                    <a:pt x="3333" y="1028"/>
                    <a:pt x="3288" y="1005"/>
                    <a:pt x="3242" y="1005"/>
                  </a:cubicBezTo>
                  <a:lnTo>
                    <a:pt x="3219" y="1005"/>
                  </a:lnTo>
                  <a:cubicBezTo>
                    <a:pt x="3219" y="959"/>
                    <a:pt x="3196" y="936"/>
                    <a:pt x="3174" y="914"/>
                  </a:cubicBezTo>
                  <a:cubicBezTo>
                    <a:pt x="3151" y="891"/>
                    <a:pt x="3151" y="868"/>
                    <a:pt x="3128" y="868"/>
                  </a:cubicBezTo>
                  <a:cubicBezTo>
                    <a:pt x="3128" y="868"/>
                    <a:pt x="3128" y="845"/>
                    <a:pt x="3128" y="845"/>
                  </a:cubicBezTo>
                  <a:cubicBezTo>
                    <a:pt x="3128" y="800"/>
                    <a:pt x="3105" y="777"/>
                    <a:pt x="3082" y="754"/>
                  </a:cubicBezTo>
                  <a:cubicBezTo>
                    <a:pt x="3060" y="731"/>
                    <a:pt x="3037" y="708"/>
                    <a:pt x="3014" y="708"/>
                  </a:cubicBezTo>
                  <a:cubicBezTo>
                    <a:pt x="2991" y="708"/>
                    <a:pt x="2991" y="708"/>
                    <a:pt x="2968" y="685"/>
                  </a:cubicBezTo>
                  <a:cubicBezTo>
                    <a:pt x="2991" y="685"/>
                    <a:pt x="2991" y="663"/>
                    <a:pt x="2991" y="663"/>
                  </a:cubicBezTo>
                  <a:cubicBezTo>
                    <a:pt x="3014" y="640"/>
                    <a:pt x="3014" y="617"/>
                    <a:pt x="3014" y="571"/>
                  </a:cubicBezTo>
                  <a:cubicBezTo>
                    <a:pt x="2991" y="548"/>
                    <a:pt x="2968" y="503"/>
                    <a:pt x="2945" y="480"/>
                  </a:cubicBezTo>
                  <a:cubicBezTo>
                    <a:pt x="2927" y="471"/>
                    <a:pt x="2900" y="465"/>
                    <a:pt x="2872" y="465"/>
                  </a:cubicBezTo>
                  <a:cubicBezTo>
                    <a:pt x="2832" y="465"/>
                    <a:pt x="2790" y="476"/>
                    <a:pt x="2763" y="503"/>
                  </a:cubicBezTo>
                  <a:cubicBezTo>
                    <a:pt x="2831" y="411"/>
                    <a:pt x="2900" y="320"/>
                    <a:pt x="2968" y="229"/>
                  </a:cubicBezTo>
                  <a:cubicBezTo>
                    <a:pt x="2968" y="206"/>
                    <a:pt x="2991" y="206"/>
                    <a:pt x="2991" y="183"/>
                  </a:cubicBezTo>
                  <a:cubicBezTo>
                    <a:pt x="3037" y="138"/>
                    <a:pt x="3014" y="69"/>
                    <a:pt x="2968" y="23"/>
                  </a:cubicBezTo>
                  <a:cubicBezTo>
                    <a:pt x="2945" y="1"/>
                    <a:pt x="2923" y="1"/>
                    <a:pt x="2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24"/>
            <p:cNvSpPr/>
            <p:nvPr/>
          </p:nvSpPr>
          <p:spPr>
            <a:xfrm>
              <a:off x="6555575" y="1972150"/>
              <a:ext cx="101600" cy="216300"/>
            </a:xfrm>
            <a:custGeom>
              <a:avLst/>
              <a:gdLst/>
              <a:ahLst/>
              <a:cxnLst/>
              <a:rect l="l" t="t" r="r" b="b"/>
              <a:pathLst>
                <a:path w="4064" h="8652" extrusionOk="0">
                  <a:moveTo>
                    <a:pt x="1827" y="1"/>
                  </a:moveTo>
                  <a:cubicBezTo>
                    <a:pt x="1804" y="23"/>
                    <a:pt x="1759" y="23"/>
                    <a:pt x="1736" y="46"/>
                  </a:cubicBezTo>
                  <a:cubicBezTo>
                    <a:pt x="1736" y="23"/>
                    <a:pt x="1690" y="23"/>
                    <a:pt x="1667" y="23"/>
                  </a:cubicBezTo>
                  <a:lnTo>
                    <a:pt x="1622" y="23"/>
                  </a:lnTo>
                  <a:cubicBezTo>
                    <a:pt x="1462" y="23"/>
                    <a:pt x="1302" y="46"/>
                    <a:pt x="1188" y="46"/>
                  </a:cubicBezTo>
                  <a:cubicBezTo>
                    <a:pt x="1097" y="69"/>
                    <a:pt x="1005" y="69"/>
                    <a:pt x="960" y="115"/>
                  </a:cubicBezTo>
                  <a:cubicBezTo>
                    <a:pt x="846" y="183"/>
                    <a:pt x="800" y="320"/>
                    <a:pt x="754" y="411"/>
                  </a:cubicBezTo>
                  <a:cubicBezTo>
                    <a:pt x="709" y="594"/>
                    <a:pt x="663" y="754"/>
                    <a:pt x="640" y="914"/>
                  </a:cubicBezTo>
                  <a:lnTo>
                    <a:pt x="617" y="982"/>
                  </a:lnTo>
                  <a:cubicBezTo>
                    <a:pt x="594" y="1096"/>
                    <a:pt x="572" y="1210"/>
                    <a:pt x="549" y="1324"/>
                  </a:cubicBezTo>
                  <a:cubicBezTo>
                    <a:pt x="549" y="1393"/>
                    <a:pt x="549" y="1439"/>
                    <a:pt x="526" y="1507"/>
                  </a:cubicBezTo>
                  <a:cubicBezTo>
                    <a:pt x="503" y="1644"/>
                    <a:pt x="503" y="1781"/>
                    <a:pt x="480" y="1918"/>
                  </a:cubicBezTo>
                  <a:lnTo>
                    <a:pt x="480" y="1964"/>
                  </a:lnTo>
                  <a:cubicBezTo>
                    <a:pt x="457" y="2078"/>
                    <a:pt x="457" y="2169"/>
                    <a:pt x="435" y="2260"/>
                  </a:cubicBezTo>
                  <a:cubicBezTo>
                    <a:pt x="435" y="2352"/>
                    <a:pt x="412" y="2420"/>
                    <a:pt x="412" y="2489"/>
                  </a:cubicBezTo>
                  <a:cubicBezTo>
                    <a:pt x="389" y="2671"/>
                    <a:pt x="389" y="2831"/>
                    <a:pt x="366" y="3014"/>
                  </a:cubicBezTo>
                  <a:lnTo>
                    <a:pt x="366" y="3059"/>
                  </a:lnTo>
                  <a:cubicBezTo>
                    <a:pt x="343" y="3196"/>
                    <a:pt x="343" y="3333"/>
                    <a:pt x="343" y="3493"/>
                  </a:cubicBezTo>
                  <a:cubicBezTo>
                    <a:pt x="321" y="3561"/>
                    <a:pt x="321" y="3630"/>
                    <a:pt x="298" y="3698"/>
                  </a:cubicBezTo>
                  <a:lnTo>
                    <a:pt x="298" y="3767"/>
                  </a:lnTo>
                  <a:cubicBezTo>
                    <a:pt x="275" y="3858"/>
                    <a:pt x="275" y="3927"/>
                    <a:pt x="252" y="4018"/>
                  </a:cubicBezTo>
                  <a:cubicBezTo>
                    <a:pt x="229" y="4178"/>
                    <a:pt x="184" y="4406"/>
                    <a:pt x="161" y="4611"/>
                  </a:cubicBezTo>
                  <a:cubicBezTo>
                    <a:pt x="138" y="4840"/>
                    <a:pt x="138" y="5045"/>
                    <a:pt x="115" y="5250"/>
                  </a:cubicBezTo>
                  <a:lnTo>
                    <a:pt x="115" y="5296"/>
                  </a:lnTo>
                  <a:lnTo>
                    <a:pt x="92" y="5342"/>
                  </a:lnTo>
                  <a:cubicBezTo>
                    <a:pt x="92" y="5433"/>
                    <a:pt x="69" y="5524"/>
                    <a:pt x="69" y="5638"/>
                  </a:cubicBezTo>
                  <a:lnTo>
                    <a:pt x="47" y="5753"/>
                  </a:lnTo>
                  <a:cubicBezTo>
                    <a:pt x="47" y="5844"/>
                    <a:pt x="24" y="5958"/>
                    <a:pt x="24" y="6072"/>
                  </a:cubicBezTo>
                  <a:cubicBezTo>
                    <a:pt x="1" y="6141"/>
                    <a:pt x="1" y="6186"/>
                    <a:pt x="1" y="6232"/>
                  </a:cubicBezTo>
                  <a:cubicBezTo>
                    <a:pt x="1" y="6300"/>
                    <a:pt x="47" y="6369"/>
                    <a:pt x="115" y="6415"/>
                  </a:cubicBezTo>
                  <a:cubicBezTo>
                    <a:pt x="115" y="6437"/>
                    <a:pt x="138" y="6437"/>
                    <a:pt x="161" y="6460"/>
                  </a:cubicBezTo>
                  <a:lnTo>
                    <a:pt x="184" y="6483"/>
                  </a:lnTo>
                  <a:lnTo>
                    <a:pt x="252" y="6529"/>
                  </a:lnTo>
                  <a:cubicBezTo>
                    <a:pt x="298" y="6551"/>
                    <a:pt x="321" y="6574"/>
                    <a:pt x="366" y="6620"/>
                  </a:cubicBezTo>
                  <a:cubicBezTo>
                    <a:pt x="412" y="6643"/>
                    <a:pt x="435" y="6666"/>
                    <a:pt x="480" y="6711"/>
                  </a:cubicBezTo>
                  <a:cubicBezTo>
                    <a:pt x="503" y="6734"/>
                    <a:pt x="549" y="6757"/>
                    <a:pt x="572" y="6780"/>
                  </a:cubicBezTo>
                  <a:cubicBezTo>
                    <a:pt x="617" y="6825"/>
                    <a:pt x="663" y="6848"/>
                    <a:pt x="709" y="6894"/>
                  </a:cubicBezTo>
                  <a:cubicBezTo>
                    <a:pt x="731" y="6894"/>
                    <a:pt x="777" y="6917"/>
                    <a:pt x="800" y="6939"/>
                  </a:cubicBezTo>
                  <a:cubicBezTo>
                    <a:pt x="868" y="6985"/>
                    <a:pt x="937" y="7054"/>
                    <a:pt x="1005" y="7099"/>
                  </a:cubicBezTo>
                  <a:cubicBezTo>
                    <a:pt x="1256" y="7328"/>
                    <a:pt x="1530" y="7556"/>
                    <a:pt x="1827" y="7761"/>
                  </a:cubicBezTo>
                  <a:cubicBezTo>
                    <a:pt x="1964" y="7853"/>
                    <a:pt x="2124" y="7967"/>
                    <a:pt x="2261" y="8081"/>
                  </a:cubicBezTo>
                  <a:cubicBezTo>
                    <a:pt x="2329" y="8126"/>
                    <a:pt x="2398" y="8172"/>
                    <a:pt x="2466" y="8218"/>
                  </a:cubicBezTo>
                  <a:cubicBezTo>
                    <a:pt x="2512" y="8241"/>
                    <a:pt x="2557" y="8286"/>
                    <a:pt x="2603" y="8332"/>
                  </a:cubicBezTo>
                  <a:cubicBezTo>
                    <a:pt x="2626" y="8332"/>
                    <a:pt x="2626" y="8332"/>
                    <a:pt x="2626" y="8355"/>
                  </a:cubicBezTo>
                  <a:cubicBezTo>
                    <a:pt x="2672" y="8377"/>
                    <a:pt x="2694" y="8400"/>
                    <a:pt x="2717" y="8446"/>
                  </a:cubicBezTo>
                  <a:cubicBezTo>
                    <a:pt x="2740" y="8469"/>
                    <a:pt x="2740" y="8492"/>
                    <a:pt x="2763" y="8514"/>
                  </a:cubicBezTo>
                  <a:cubicBezTo>
                    <a:pt x="2786" y="8560"/>
                    <a:pt x="2808" y="8606"/>
                    <a:pt x="2877" y="8629"/>
                  </a:cubicBezTo>
                  <a:cubicBezTo>
                    <a:pt x="2900" y="8629"/>
                    <a:pt x="2923" y="8651"/>
                    <a:pt x="2968" y="8651"/>
                  </a:cubicBezTo>
                  <a:cubicBezTo>
                    <a:pt x="2991" y="8651"/>
                    <a:pt x="3014" y="8651"/>
                    <a:pt x="3037" y="8629"/>
                  </a:cubicBezTo>
                  <a:cubicBezTo>
                    <a:pt x="3105" y="8606"/>
                    <a:pt x="3151" y="8560"/>
                    <a:pt x="3174" y="8492"/>
                  </a:cubicBezTo>
                  <a:cubicBezTo>
                    <a:pt x="3197" y="8423"/>
                    <a:pt x="3197" y="8355"/>
                    <a:pt x="3197" y="8263"/>
                  </a:cubicBezTo>
                  <a:cubicBezTo>
                    <a:pt x="3197" y="8241"/>
                    <a:pt x="3219" y="8195"/>
                    <a:pt x="3219" y="8149"/>
                  </a:cubicBezTo>
                  <a:cubicBezTo>
                    <a:pt x="3219" y="8081"/>
                    <a:pt x="3219" y="8035"/>
                    <a:pt x="3219" y="7967"/>
                  </a:cubicBezTo>
                  <a:lnTo>
                    <a:pt x="3219" y="7898"/>
                  </a:lnTo>
                  <a:cubicBezTo>
                    <a:pt x="3219" y="7830"/>
                    <a:pt x="3242" y="7761"/>
                    <a:pt x="3242" y="7670"/>
                  </a:cubicBezTo>
                  <a:cubicBezTo>
                    <a:pt x="3242" y="7579"/>
                    <a:pt x="3265" y="7464"/>
                    <a:pt x="3288" y="7373"/>
                  </a:cubicBezTo>
                  <a:cubicBezTo>
                    <a:pt x="3288" y="7282"/>
                    <a:pt x="3311" y="7168"/>
                    <a:pt x="3333" y="7076"/>
                  </a:cubicBezTo>
                  <a:cubicBezTo>
                    <a:pt x="3356" y="6985"/>
                    <a:pt x="3379" y="6894"/>
                    <a:pt x="3379" y="6803"/>
                  </a:cubicBezTo>
                  <a:lnTo>
                    <a:pt x="3402" y="6666"/>
                  </a:lnTo>
                  <a:cubicBezTo>
                    <a:pt x="3402" y="6597"/>
                    <a:pt x="3379" y="6529"/>
                    <a:pt x="3333" y="6483"/>
                  </a:cubicBezTo>
                  <a:cubicBezTo>
                    <a:pt x="3356" y="6437"/>
                    <a:pt x="3356" y="6369"/>
                    <a:pt x="3356" y="6323"/>
                  </a:cubicBezTo>
                  <a:lnTo>
                    <a:pt x="3379" y="6300"/>
                  </a:lnTo>
                  <a:cubicBezTo>
                    <a:pt x="3379" y="6186"/>
                    <a:pt x="3402" y="6095"/>
                    <a:pt x="3402" y="6004"/>
                  </a:cubicBezTo>
                  <a:cubicBezTo>
                    <a:pt x="3425" y="5958"/>
                    <a:pt x="3425" y="5890"/>
                    <a:pt x="3425" y="5844"/>
                  </a:cubicBezTo>
                  <a:lnTo>
                    <a:pt x="3448" y="5730"/>
                  </a:lnTo>
                  <a:lnTo>
                    <a:pt x="3470" y="5638"/>
                  </a:lnTo>
                  <a:cubicBezTo>
                    <a:pt x="3470" y="5593"/>
                    <a:pt x="3493" y="5524"/>
                    <a:pt x="3493" y="5479"/>
                  </a:cubicBezTo>
                  <a:cubicBezTo>
                    <a:pt x="3493" y="5410"/>
                    <a:pt x="3516" y="5342"/>
                    <a:pt x="3516" y="5273"/>
                  </a:cubicBezTo>
                  <a:lnTo>
                    <a:pt x="3516" y="5205"/>
                  </a:lnTo>
                  <a:cubicBezTo>
                    <a:pt x="3539" y="5136"/>
                    <a:pt x="3539" y="5068"/>
                    <a:pt x="3539" y="4999"/>
                  </a:cubicBezTo>
                  <a:lnTo>
                    <a:pt x="3539" y="4931"/>
                  </a:lnTo>
                  <a:cubicBezTo>
                    <a:pt x="3562" y="4862"/>
                    <a:pt x="3562" y="4817"/>
                    <a:pt x="3562" y="4771"/>
                  </a:cubicBezTo>
                  <a:lnTo>
                    <a:pt x="3585" y="4657"/>
                  </a:lnTo>
                  <a:lnTo>
                    <a:pt x="3585" y="4611"/>
                  </a:lnTo>
                  <a:cubicBezTo>
                    <a:pt x="3585" y="4543"/>
                    <a:pt x="3607" y="4474"/>
                    <a:pt x="3607" y="4406"/>
                  </a:cubicBezTo>
                  <a:lnTo>
                    <a:pt x="3630" y="4315"/>
                  </a:lnTo>
                  <a:cubicBezTo>
                    <a:pt x="3630" y="4246"/>
                    <a:pt x="3630" y="4200"/>
                    <a:pt x="3653" y="4132"/>
                  </a:cubicBezTo>
                  <a:cubicBezTo>
                    <a:pt x="3653" y="4041"/>
                    <a:pt x="3676" y="3927"/>
                    <a:pt x="3699" y="3835"/>
                  </a:cubicBezTo>
                  <a:cubicBezTo>
                    <a:pt x="3699" y="3767"/>
                    <a:pt x="3699" y="3698"/>
                    <a:pt x="3721" y="3607"/>
                  </a:cubicBezTo>
                  <a:cubicBezTo>
                    <a:pt x="3744" y="3493"/>
                    <a:pt x="3744" y="3379"/>
                    <a:pt x="3767" y="3265"/>
                  </a:cubicBezTo>
                  <a:lnTo>
                    <a:pt x="3813" y="3082"/>
                  </a:lnTo>
                  <a:lnTo>
                    <a:pt x="3836" y="2945"/>
                  </a:lnTo>
                  <a:cubicBezTo>
                    <a:pt x="3858" y="2808"/>
                    <a:pt x="3858" y="2671"/>
                    <a:pt x="3904" y="2534"/>
                  </a:cubicBezTo>
                  <a:cubicBezTo>
                    <a:pt x="3927" y="2352"/>
                    <a:pt x="3950" y="2192"/>
                    <a:pt x="3973" y="2032"/>
                  </a:cubicBezTo>
                  <a:cubicBezTo>
                    <a:pt x="3995" y="1849"/>
                    <a:pt x="4018" y="1690"/>
                    <a:pt x="4018" y="1530"/>
                  </a:cubicBezTo>
                  <a:cubicBezTo>
                    <a:pt x="4041" y="1439"/>
                    <a:pt x="4041" y="1324"/>
                    <a:pt x="4041" y="1210"/>
                  </a:cubicBezTo>
                  <a:cubicBezTo>
                    <a:pt x="4064" y="1119"/>
                    <a:pt x="4064" y="1028"/>
                    <a:pt x="4064" y="914"/>
                  </a:cubicBezTo>
                  <a:cubicBezTo>
                    <a:pt x="4064" y="845"/>
                    <a:pt x="4064" y="754"/>
                    <a:pt x="4018" y="663"/>
                  </a:cubicBezTo>
                  <a:cubicBezTo>
                    <a:pt x="3995" y="617"/>
                    <a:pt x="3973" y="594"/>
                    <a:pt x="3927" y="548"/>
                  </a:cubicBezTo>
                  <a:cubicBezTo>
                    <a:pt x="3904" y="503"/>
                    <a:pt x="3858" y="480"/>
                    <a:pt x="3813" y="480"/>
                  </a:cubicBezTo>
                  <a:cubicBezTo>
                    <a:pt x="3813" y="457"/>
                    <a:pt x="3790" y="457"/>
                    <a:pt x="3767" y="434"/>
                  </a:cubicBezTo>
                  <a:cubicBezTo>
                    <a:pt x="3744" y="411"/>
                    <a:pt x="3699" y="389"/>
                    <a:pt x="3676" y="389"/>
                  </a:cubicBezTo>
                  <a:cubicBezTo>
                    <a:pt x="3630" y="366"/>
                    <a:pt x="3562" y="320"/>
                    <a:pt x="3516" y="320"/>
                  </a:cubicBezTo>
                  <a:lnTo>
                    <a:pt x="3493" y="320"/>
                  </a:lnTo>
                  <a:cubicBezTo>
                    <a:pt x="3448" y="320"/>
                    <a:pt x="3402" y="343"/>
                    <a:pt x="3379" y="366"/>
                  </a:cubicBezTo>
                  <a:lnTo>
                    <a:pt x="3311" y="343"/>
                  </a:lnTo>
                  <a:lnTo>
                    <a:pt x="3174" y="275"/>
                  </a:lnTo>
                  <a:cubicBezTo>
                    <a:pt x="3082" y="252"/>
                    <a:pt x="3014" y="206"/>
                    <a:pt x="2923" y="183"/>
                  </a:cubicBezTo>
                  <a:lnTo>
                    <a:pt x="2900" y="160"/>
                  </a:lnTo>
                  <a:cubicBezTo>
                    <a:pt x="2808" y="138"/>
                    <a:pt x="2740" y="92"/>
                    <a:pt x="2649" y="92"/>
                  </a:cubicBezTo>
                  <a:cubicBezTo>
                    <a:pt x="2603" y="69"/>
                    <a:pt x="2535" y="69"/>
                    <a:pt x="2489" y="69"/>
                  </a:cubicBezTo>
                  <a:lnTo>
                    <a:pt x="2420" y="69"/>
                  </a:lnTo>
                  <a:cubicBezTo>
                    <a:pt x="2352" y="46"/>
                    <a:pt x="2284" y="46"/>
                    <a:pt x="2215" y="23"/>
                  </a:cubicBezTo>
                  <a:cubicBezTo>
                    <a:pt x="2169" y="1"/>
                    <a:pt x="2124" y="1"/>
                    <a:pt x="2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24"/>
            <p:cNvSpPr/>
            <p:nvPr/>
          </p:nvSpPr>
          <p:spPr>
            <a:xfrm>
              <a:off x="6670275" y="2141625"/>
              <a:ext cx="81075" cy="99900"/>
            </a:xfrm>
            <a:custGeom>
              <a:avLst/>
              <a:gdLst/>
              <a:ahLst/>
              <a:cxnLst/>
              <a:rect l="l" t="t" r="r" b="b"/>
              <a:pathLst>
                <a:path w="3243" h="3996" extrusionOk="0">
                  <a:moveTo>
                    <a:pt x="2991" y="1"/>
                  </a:moveTo>
                  <a:cubicBezTo>
                    <a:pt x="2922" y="24"/>
                    <a:pt x="2877" y="24"/>
                    <a:pt x="2831" y="24"/>
                  </a:cubicBezTo>
                  <a:cubicBezTo>
                    <a:pt x="2763" y="46"/>
                    <a:pt x="2717" y="69"/>
                    <a:pt x="2649" y="92"/>
                  </a:cubicBezTo>
                  <a:cubicBezTo>
                    <a:pt x="2557" y="138"/>
                    <a:pt x="2466" y="160"/>
                    <a:pt x="2375" y="229"/>
                  </a:cubicBezTo>
                  <a:cubicBezTo>
                    <a:pt x="2283" y="275"/>
                    <a:pt x="2215" y="320"/>
                    <a:pt x="2124" y="389"/>
                  </a:cubicBezTo>
                  <a:cubicBezTo>
                    <a:pt x="2078" y="412"/>
                    <a:pt x="2055" y="434"/>
                    <a:pt x="2032" y="457"/>
                  </a:cubicBezTo>
                  <a:cubicBezTo>
                    <a:pt x="1987" y="480"/>
                    <a:pt x="1964" y="526"/>
                    <a:pt x="1918" y="549"/>
                  </a:cubicBezTo>
                  <a:cubicBezTo>
                    <a:pt x="1850" y="594"/>
                    <a:pt x="1804" y="617"/>
                    <a:pt x="1781" y="640"/>
                  </a:cubicBezTo>
                  <a:cubicBezTo>
                    <a:pt x="1736" y="663"/>
                    <a:pt x="1713" y="685"/>
                    <a:pt x="1667" y="708"/>
                  </a:cubicBezTo>
                  <a:cubicBezTo>
                    <a:pt x="1621" y="731"/>
                    <a:pt x="1576" y="754"/>
                    <a:pt x="1530" y="800"/>
                  </a:cubicBezTo>
                  <a:cubicBezTo>
                    <a:pt x="1462" y="845"/>
                    <a:pt x="1416" y="891"/>
                    <a:pt x="1393" y="959"/>
                  </a:cubicBezTo>
                  <a:lnTo>
                    <a:pt x="1348" y="982"/>
                  </a:lnTo>
                  <a:lnTo>
                    <a:pt x="1302" y="1074"/>
                  </a:lnTo>
                  <a:cubicBezTo>
                    <a:pt x="1256" y="1096"/>
                    <a:pt x="1233" y="1142"/>
                    <a:pt x="1188" y="1188"/>
                  </a:cubicBezTo>
                  <a:cubicBezTo>
                    <a:pt x="1142" y="1256"/>
                    <a:pt x="1096" y="1347"/>
                    <a:pt x="1051" y="1416"/>
                  </a:cubicBezTo>
                  <a:lnTo>
                    <a:pt x="1028" y="1439"/>
                  </a:lnTo>
                  <a:cubicBezTo>
                    <a:pt x="982" y="1530"/>
                    <a:pt x="937" y="1598"/>
                    <a:pt x="891" y="1667"/>
                  </a:cubicBezTo>
                  <a:cubicBezTo>
                    <a:pt x="845" y="1713"/>
                    <a:pt x="823" y="1758"/>
                    <a:pt x="800" y="1804"/>
                  </a:cubicBezTo>
                  <a:lnTo>
                    <a:pt x="731" y="1895"/>
                  </a:lnTo>
                  <a:cubicBezTo>
                    <a:pt x="708" y="1941"/>
                    <a:pt x="663" y="1987"/>
                    <a:pt x="640" y="2055"/>
                  </a:cubicBezTo>
                  <a:cubicBezTo>
                    <a:pt x="617" y="2078"/>
                    <a:pt x="594" y="2123"/>
                    <a:pt x="571" y="2169"/>
                  </a:cubicBezTo>
                  <a:lnTo>
                    <a:pt x="503" y="2260"/>
                  </a:lnTo>
                  <a:cubicBezTo>
                    <a:pt x="457" y="2306"/>
                    <a:pt x="435" y="2375"/>
                    <a:pt x="389" y="2420"/>
                  </a:cubicBezTo>
                  <a:lnTo>
                    <a:pt x="366" y="2443"/>
                  </a:lnTo>
                  <a:cubicBezTo>
                    <a:pt x="320" y="2534"/>
                    <a:pt x="252" y="2603"/>
                    <a:pt x="206" y="2694"/>
                  </a:cubicBezTo>
                  <a:lnTo>
                    <a:pt x="183" y="2717"/>
                  </a:lnTo>
                  <a:cubicBezTo>
                    <a:pt x="161" y="2763"/>
                    <a:pt x="138" y="2808"/>
                    <a:pt x="115" y="2854"/>
                  </a:cubicBezTo>
                  <a:cubicBezTo>
                    <a:pt x="92" y="2854"/>
                    <a:pt x="69" y="2854"/>
                    <a:pt x="69" y="2877"/>
                  </a:cubicBezTo>
                  <a:cubicBezTo>
                    <a:pt x="1" y="2945"/>
                    <a:pt x="1" y="3059"/>
                    <a:pt x="47" y="3128"/>
                  </a:cubicBezTo>
                  <a:lnTo>
                    <a:pt x="69" y="3151"/>
                  </a:lnTo>
                  <a:cubicBezTo>
                    <a:pt x="115" y="3173"/>
                    <a:pt x="161" y="3219"/>
                    <a:pt x="206" y="3265"/>
                  </a:cubicBezTo>
                  <a:cubicBezTo>
                    <a:pt x="252" y="3310"/>
                    <a:pt x="320" y="3356"/>
                    <a:pt x="389" y="3425"/>
                  </a:cubicBezTo>
                  <a:cubicBezTo>
                    <a:pt x="503" y="3493"/>
                    <a:pt x="594" y="3584"/>
                    <a:pt x="708" y="3653"/>
                  </a:cubicBezTo>
                  <a:lnTo>
                    <a:pt x="777" y="3698"/>
                  </a:lnTo>
                  <a:cubicBezTo>
                    <a:pt x="868" y="3744"/>
                    <a:pt x="937" y="3790"/>
                    <a:pt x="1028" y="3858"/>
                  </a:cubicBezTo>
                  <a:cubicBezTo>
                    <a:pt x="1074" y="3881"/>
                    <a:pt x="1096" y="3904"/>
                    <a:pt x="1142" y="3927"/>
                  </a:cubicBezTo>
                  <a:cubicBezTo>
                    <a:pt x="1188" y="3972"/>
                    <a:pt x="1233" y="3995"/>
                    <a:pt x="1279" y="3995"/>
                  </a:cubicBezTo>
                  <a:lnTo>
                    <a:pt x="1325" y="3995"/>
                  </a:lnTo>
                  <a:cubicBezTo>
                    <a:pt x="1370" y="3995"/>
                    <a:pt x="1416" y="3995"/>
                    <a:pt x="1462" y="3949"/>
                  </a:cubicBezTo>
                  <a:cubicBezTo>
                    <a:pt x="1462" y="3949"/>
                    <a:pt x="1462" y="3927"/>
                    <a:pt x="1462" y="3927"/>
                  </a:cubicBezTo>
                  <a:cubicBezTo>
                    <a:pt x="1485" y="3904"/>
                    <a:pt x="1485" y="3904"/>
                    <a:pt x="1507" y="3904"/>
                  </a:cubicBezTo>
                  <a:cubicBezTo>
                    <a:pt x="1507" y="3881"/>
                    <a:pt x="1507" y="3881"/>
                    <a:pt x="1507" y="3858"/>
                  </a:cubicBezTo>
                  <a:cubicBezTo>
                    <a:pt x="1553" y="3835"/>
                    <a:pt x="1576" y="3813"/>
                    <a:pt x="1599" y="3790"/>
                  </a:cubicBezTo>
                  <a:lnTo>
                    <a:pt x="1599" y="3767"/>
                  </a:lnTo>
                  <a:cubicBezTo>
                    <a:pt x="1621" y="3744"/>
                    <a:pt x="1644" y="3721"/>
                    <a:pt x="1667" y="3698"/>
                  </a:cubicBezTo>
                  <a:lnTo>
                    <a:pt x="1690" y="3653"/>
                  </a:lnTo>
                  <a:lnTo>
                    <a:pt x="1758" y="3561"/>
                  </a:lnTo>
                  <a:cubicBezTo>
                    <a:pt x="1781" y="3516"/>
                    <a:pt x="1804" y="3470"/>
                    <a:pt x="1827" y="3425"/>
                  </a:cubicBezTo>
                  <a:cubicBezTo>
                    <a:pt x="1873" y="3379"/>
                    <a:pt x="1895" y="3333"/>
                    <a:pt x="1918" y="3288"/>
                  </a:cubicBezTo>
                  <a:lnTo>
                    <a:pt x="1964" y="3196"/>
                  </a:lnTo>
                  <a:cubicBezTo>
                    <a:pt x="2032" y="3128"/>
                    <a:pt x="2078" y="3036"/>
                    <a:pt x="2124" y="2968"/>
                  </a:cubicBezTo>
                  <a:cubicBezTo>
                    <a:pt x="2215" y="2854"/>
                    <a:pt x="2283" y="2740"/>
                    <a:pt x="2375" y="2626"/>
                  </a:cubicBezTo>
                  <a:lnTo>
                    <a:pt x="2443" y="2489"/>
                  </a:lnTo>
                  <a:cubicBezTo>
                    <a:pt x="2489" y="2443"/>
                    <a:pt x="2512" y="2375"/>
                    <a:pt x="2557" y="2306"/>
                  </a:cubicBezTo>
                  <a:lnTo>
                    <a:pt x="2580" y="2260"/>
                  </a:lnTo>
                  <a:cubicBezTo>
                    <a:pt x="2649" y="2192"/>
                    <a:pt x="2694" y="2101"/>
                    <a:pt x="2740" y="2032"/>
                  </a:cubicBezTo>
                  <a:cubicBezTo>
                    <a:pt x="2763" y="1964"/>
                    <a:pt x="2808" y="1872"/>
                    <a:pt x="2831" y="1781"/>
                  </a:cubicBezTo>
                  <a:cubicBezTo>
                    <a:pt x="2854" y="1735"/>
                    <a:pt x="2854" y="1667"/>
                    <a:pt x="2877" y="1621"/>
                  </a:cubicBezTo>
                  <a:cubicBezTo>
                    <a:pt x="2900" y="1553"/>
                    <a:pt x="2922" y="1507"/>
                    <a:pt x="2945" y="1439"/>
                  </a:cubicBezTo>
                  <a:cubicBezTo>
                    <a:pt x="2945" y="1370"/>
                    <a:pt x="2968" y="1279"/>
                    <a:pt x="2991" y="1210"/>
                  </a:cubicBezTo>
                  <a:cubicBezTo>
                    <a:pt x="3014" y="1165"/>
                    <a:pt x="3037" y="1119"/>
                    <a:pt x="3059" y="1051"/>
                  </a:cubicBezTo>
                  <a:lnTo>
                    <a:pt x="3105" y="959"/>
                  </a:lnTo>
                  <a:cubicBezTo>
                    <a:pt x="3128" y="868"/>
                    <a:pt x="3151" y="800"/>
                    <a:pt x="3174" y="708"/>
                  </a:cubicBezTo>
                  <a:cubicBezTo>
                    <a:pt x="3196" y="640"/>
                    <a:pt x="3219" y="571"/>
                    <a:pt x="3242" y="480"/>
                  </a:cubicBezTo>
                  <a:cubicBezTo>
                    <a:pt x="3242" y="434"/>
                    <a:pt x="3242" y="389"/>
                    <a:pt x="3242" y="343"/>
                  </a:cubicBezTo>
                  <a:cubicBezTo>
                    <a:pt x="3242" y="320"/>
                    <a:pt x="3242" y="297"/>
                    <a:pt x="3242" y="275"/>
                  </a:cubicBezTo>
                  <a:cubicBezTo>
                    <a:pt x="3242" y="252"/>
                    <a:pt x="3242" y="252"/>
                    <a:pt x="3242" y="229"/>
                  </a:cubicBezTo>
                  <a:cubicBezTo>
                    <a:pt x="3219" y="183"/>
                    <a:pt x="3219" y="160"/>
                    <a:pt x="3196" y="138"/>
                  </a:cubicBezTo>
                  <a:cubicBezTo>
                    <a:pt x="3174" y="115"/>
                    <a:pt x="3128" y="92"/>
                    <a:pt x="3082" y="69"/>
                  </a:cubicBezTo>
                  <a:cubicBezTo>
                    <a:pt x="3059" y="46"/>
                    <a:pt x="3037" y="1"/>
                    <a:pt x="299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24"/>
            <p:cNvSpPr/>
            <p:nvPr/>
          </p:nvSpPr>
          <p:spPr>
            <a:xfrm>
              <a:off x="6701100" y="2168450"/>
              <a:ext cx="37675" cy="26275"/>
            </a:xfrm>
            <a:custGeom>
              <a:avLst/>
              <a:gdLst/>
              <a:ahLst/>
              <a:cxnLst/>
              <a:rect l="l" t="t" r="r" b="b"/>
              <a:pathLst>
                <a:path w="1507" h="1051" extrusionOk="0">
                  <a:moveTo>
                    <a:pt x="69" y="1"/>
                  </a:moveTo>
                  <a:cubicBezTo>
                    <a:pt x="46" y="1"/>
                    <a:pt x="23" y="23"/>
                    <a:pt x="0" y="46"/>
                  </a:cubicBezTo>
                  <a:cubicBezTo>
                    <a:pt x="0" y="69"/>
                    <a:pt x="0" y="92"/>
                    <a:pt x="0" y="115"/>
                  </a:cubicBezTo>
                  <a:cubicBezTo>
                    <a:pt x="0" y="137"/>
                    <a:pt x="23" y="160"/>
                    <a:pt x="46" y="183"/>
                  </a:cubicBezTo>
                  <a:cubicBezTo>
                    <a:pt x="92" y="206"/>
                    <a:pt x="115" y="206"/>
                    <a:pt x="160" y="229"/>
                  </a:cubicBezTo>
                  <a:cubicBezTo>
                    <a:pt x="274" y="274"/>
                    <a:pt x="411" y="320"/>
                    <a:pt x="525" y="389"/>
                  </a:cubicBezTo>
                  <a:cubicBezTo>
                    <a:pt x="571" y="434"/>
                    <a:pt x="640" y="480"/>
                    <a:pt x="685" y="503"/>
                  </a:cubicBezTo>
                  <a:cubicBezTo>
                    <a:pt x="754" y="548"/>
                    <a:pt x="799" y="594"/>
                    <a:pt x="868" y="640"/>
                  </a:cubicBezTo>
                  <a:cubicBezTo>
                    <a:pt x="891" y="662"/>
                    <a:pt x="913" y="685"/>
                    <a:pt x="936" y="685"/>
                  </a:cubicBezTo>
                  <a:cubicBezTo>
                    <a:pt x="1028" y="754"/>
                    <a:pt x="1096" y="799"/>
                    <a:pt x="1165" y="868"/>
                  </a:cubicBezTo>
                  <a:cubicBezTo>
                    <a:pt x="1233" y="914"/>
                    <a:pt x="1301" y="982"/>
                    <a:pt x="1370" y="1050"/>
                  </a:cubicBezTo>
                  <a:lnTo>
                    <a:pt x="1438" y="1050"/>
                  </a:lnTo>
                  <a:cubicBezTo>
                    <a:pt x="1461" y="1050"/>
                    <a:pt x="1484" y="1028"/>
                    <a:pt x="1507" y="1005"/>
                  </a:cubicBezTo>
                  <a:cubicBezTo>
                    <a:pt x="1507" y="982"/>
                    <a:pt x="1507" y="959"/>
                    <a:pt x="1507" y="936"/>
                  </a:cubicBezTo>
                  <a:cubicBezTo>
                    <a:pt x="1507" y="920"/>
                    <a:pt x="1496" y="905"/>
                    <a:pt x="1481" y="889"/>
                  </a:cubicBezTo>
                  <a:lnTo>
                    <a:pt x="1481" y="889"/>
                  </a:lnTo>
                  <a:cubicBezTo>
                    <a:pt x="1482" y="889"/>
                    <a:pt x="1483" y="890"/>
                    <a:pt x="1484" y="891"/>
                  </a:cubicBezTo>
                  <a:cubicBezTo>
                    <a:pt x="1468" y="875"/>
                    <a:pt x="1464" y="870"/>
                    <a:pt x="1462" y="869"/>
                  </a:cubicBezTo>
                  <a:lnTo>
                    <a:pt x="1462" y="869"/>
                  </a:lnTo>
                  <a:cubicBezTo>
                    <a:pt x="1469" y="875"/>
                    <a:pt x="1475" y="882"/>
                    <a:pt x="1481" y="889"/>
                  </a:cubicBezTo>
                  <a:lnTo>
                    <a:pt x="1481" y="889"/>
                  </a:lnTo>
                  <a:cubicBezTo>
                    <a:pt x="1391" y="821"/>
                    <a:pt x="1324" y="753"/>
                    <a:pt x="1256" y="685"/>
                  </a:cubicBezTo>
                  <a:cubicBezTo>
                    <a:pt x="1165" y="617"/>
                    <a:pt x="1096" y="571"/>
                    <a:pt x="1005" y="503"/>
                  </a:cubicBezTo>
                  <a:cubicBezTo>
                    <a:pt x="982" y="480"/>
                    <a:pt x="982" y="480"/>
                    <a:pt x="959" y="480"/>
                  </a:cubicBezTo>
                  <a:lnTo>
                    <a:pt x="982" y="480"/>
                  </a:lnTo>
                  <a:cubicBezTo>
                    <a:pt x="913" y="434"/>
                    <a:pt x="845" y="389"/>
                    <a:pt x="776" y="343"/>
                  </a:cubicBezTo>
                  <a:cubicBezTo>
                    <a:pt x="731" y="297"/>
                    <a:pt x="662" y="252"/>
                    <a:pt x="594" y="206"/>
                  </a:cubicBezTo>
                  <a:cubicBezTo>
                    <a:pt x="457" y="137"/>
                    <a:pt x="320" y="92"/>
                    <a:pt x="183" y="23"/>
                  </a:cubicBezTo>
                  <a:cubicBezTo>
                    <a:pt x="183" y="23"/>
                    <a:pt x="160" y="23"/>
                    <a:pt x="1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24"/>
            <p:cNvSpPr/>
            <p:nvPr/>
          </p:nvSpPr>
          <p:spPr>
            <a:xfrm>
              <a:off x="6706225" y="2205550"/>
              <a:ext cx="111875" cy="62775"/>
            </a:xfrm>
            <a:custGeom>
              <a:avLst/>
              <a:gdLst/>
              <a:ahLst/>
              <a:cxnLst/>
              <a:rect l="l" t="t" r="r" b="b"/>
              <a:pathLst>
                <a:path w="4475" h="2511" extrusionOk="0">
                  <a:moveTo>
                    <a:pt x="3744" y="0"/>
                  </a:moveTo>
                  <a:cubicBezTo>
                    <a:pt x="3630" y="0"/>
                    <a:pt x="3516" y="0"/>
                    <a:pt x="3425" y="23"/>
                  </a:cubicBezTo>
                  <a:cubicBezTo>
                    <a:pt x="3356" y="23"/>
                    <a:pt x="3265" y="46"/>
                    <a:pt x="3174" y="69"/>
                  </a:cubicBezTo>
                  <a:cubicBezTo>
                    <a:pt x="3105" y="69"/>
                    <a:pt x="3037" y="91"/>
                    <a:pt x="2945" y="91"/>
                  </a:cubicBezTo>
                  <a:cubicBezTo>
                    <a:pt x="2900" y="114"/>
                    <a:pt x="2831" y="114"/>
                    <a:pt x="2786" y="137"/>
                  </a:cubicBezTo>
                  <a:cubicBezTo>
                    <a:pt x="2763" y="137"/>
                    <a:pt x="2763" y="137"/>
                    <a:pt x="2740" y="114"/>
                  </a:cubicBezTo>
                  <a:lnTo>
                    <a:pt x="2603" y="114"/>
                  </a:lnTo>
                  <a:cubicBezTo>
                    <a:pt x="2534" y="137"/>
                    <a:pt x="2489" y="160"/>
                    <a:pt x="2443" y="183"/>
                  </a:cubicBezTo>
                  <a:cubicBezTo>
                    <a:pt x="2329" y="228"/>
                    <a:pt x="2192" y="297"/>
                    <a:pt x="2078" y="365"/>
                  </a:cubicBezTo>
                  <a:cubicBezTo>
                    <a:pt x="1964" y="411"/>
                    <a:pt x="1850" y="479"/>
                    <a:pt x="1736" y="525"/>
                  </a:cubicBezTo>
                  <a:lnTo>
                    <a:pt x="1644" y="571"/>
                  </a:lnTo>
                  <a:cubicBezTo>
                    <a:pt x="1530" y="639"/>
                    <a:pt x="1439" y="685"/>
                    <a:pt x="1348" y="753"/>
                  </a:cubicBezTo>
                  <a:cubicBezTo>
                    <a:pt x="1279" y="776"/>
                    <a:pt x="1233" y="799"/>
                    <a:pt x="1188" y="822"/>
                  </a:cubicBezTo>
                  <a:cubicBezTo>
                    <a:pt x="1119" y="868"/>
                    <a:pt x="1028" y="913"/>
                    <a:pt x="937" y="959"/>
                  </a:cubicBezTo>
                  <a:lnTo>
                    <a:pt x="845" y="1004"/>
                  </a:lnTo>
                  <a:cubicBezTo>
                    <a:pt x="777" y="1027"/>
                    <a:pt x="731" y="1050"/>
                    <a:pt x="686" y="1073"/>
                  </a:cubicBezTo>
                  <a:cubicBezTo>
                    <a:pt x="617" y="1119"/>
                    <a:pt x="526" y="1141"/>
                    <a:pt x="457" y="1164"/>
                  </a:cubicBezTo>
                  <a:cubicBezTo>
                    <a:pt x="412" y="1187"/>
                    <a:pt x="366" y="1210"/>
                    <a:pt x="320" y="1233"/>
                  </a:cubicBezTo>
                  <a:cubicBezTo>
                    <a:pt x="275" y="1256"/>
                    <a:pt x="252" y="1301"/>
                    <a:pt x="229" y="1324"/>
                  </a:cubicBezTo>
                  <a:cubicBezTo>
                    <a:pt x="206" y="1301"/>
                    <a:pt x="183" y="1301"/>
                    <a:pt x="161" y="1301"/>
                  </a:cubicBezTo>
                  <a:cubicBezTo>
                    <a:pt x="115" y="1301"/>
                    <a:pt x="69" y="1324"/>
                    <a:pt x="24" y="1370"/>
                  </a:cubicBezTo>
                  <a:cubicBezTo>
                    <a:pt x="24" y="1415"/>
                    <a:pt x="1" y="1461"/>
                    <a:pt x="24" y="1484"/>
                  </a:cubicBezTo>
                  <a:cubicBezTo>
                    <a:pt x="24" y="1529"/>
                    <a:pt x="47" y="1552"/>
                    <a:pt x="69" y="1575"/>
                  </a:cubicBezTo>
                  <a:cubicBezTo>
                    <a:pt x="161" y="1621"/>
                    <a:pt x="252" y="1689"/>
                    <a:pt x="320" y="1758"/>
                  </a:cubicBezTo>
                  <a:cubicBezTo>
                    <a:pt x="389" y="1803"/>
                    <a:pt x="457" y="1849"/>
                    <a:pt x="526" y="1895"/>
                  </a:cubicBezTo>
                  <a:cubicBezTo>
                    <a:pt x="617" y="1963"/>
                    <a:pt x="708" y="2009"/>
                    <a:pt x="823" y="2077"/>
                  </a:cubicBezTo>
                  <a:cubicBezTo>
                    <a:pt x="845" y="2100"/>
                    <a:pt x="868" y="2100"/>
                    <a:pt x="891" y="2123"/>
                  </a:cubicBezTo>
                  <a:cubicBezTo>
                    <a:pt x="914" y="2146"/>
                    <a:pt x="937" y="2146"/>
                    <a:pt x="960" y="2169"/>
                  </a:cubicBezTo>
                  <a:lnTo>
                    <a:pt x="1142" y="2283"/>
                  </a:lnTo>
                  <a:lnTo>
                    <a:pt x="1233" y="2328"/>
                  </a:lnTo>
                  <a:cubicBezTo>
                    <a:pt x="1256" y="2351"/>
                    <a:pt x="1302" y="2351"/>
                    <a:pt x="1348" y="2374"/>
                  </a:cubicBezTo>
                  <a:cubicBezTo>
                    <a:pt x="1370" y="2397"/>
                    <a:pt x="1370" y="2397"/>
                    <a:pt x="1393" y="2420"/>
                  </a:cubicBezTo>
                  <a:cubicBezTo>
                    <a:pt x="1416" y="2442"/>
                    <a:pt x="1462" y="2465"/>
                    <a:pt x="1484" y="2465"/>
                  </a:cubicBezTo>
                  <a:cubicBezTo>
                    <a:pt x="1530" y="2511"/>
                    <a:pt x="1576" y="2511"/>
                    <a:pt x="1621" y="2511"/>
                  </a:cubicBezTo>
                  <a:lnTo>
                    <a:pt x="1667" y="2511"/>
                  </a:lnTo>
                  <a:cubicBezTo>
                    <a:pt x="1713" y="2511"/>
                    <a:pt x="1736" y="2488"/>
                    <a:pt x="1781" y="2465"/>
                  </a:cubicBezTo>
                  <a:lnTo>
                    <a:pt x="1850" y="2420"/>
                  </a:lnTo>
                  <a:lnTo>
                    <a:pt x="1895" y="2397"/>
                  </a:lnTo>
                  <a:cubicBezTo>
                    <a:pt x="1941" y="2374"/>
                    <a:pt x="1987" y="2351"/>
                    <a:pt x="2032" y="2328"/>
                  </a:cubicBezTo>
                  <a:lnTo>
                    <a:pt x="2078" y="2305"/>
                  </a:lnTo>
                  <a:cubicBezTo>
                    <a:pt x="2146" y="2283"/>
                    <a:pt x="2192" y="2237"/>
                    <a:pt x="2238" y="2214"/>
                  </a:cubicBezTo>
                  <a:lnTo>
                    <a:pt x="2283" y="2191"/>
                  </a:lnTo>
                  <a:lnTo>
                    <a:pt x="2306" y="2169"/>
                  </a:lnTo>
                  <a:cubicBezTo>
                    <a:pt x="2352" y="2146"/>
                    <a:pt x="2420" y="2100"/>
                    <a:pt x="2466" y="2077"/>
                  </a:cubicBezTo>
                  <a:lnTo>
                    <a:pt x="2557" y="2032"/>
                  </a:lnTo>
                  <a:cubicBezTo>
                    <a:pt x="2603" y="2009"/>
                    <a:pt x="2649" y="1986"/>
                    <a:pt x="2694" y="1963"/>
                  </a:cubicBezTo>
                  <a:cubicBezTo>
                    <a:pt x="2740" y="1940"/>
                    <a:pt x="2786" y="1917"/>
                    <a:pt x="2831" y="1895"/>
                  </a:cubicBezTo>
                  <a:cubicBezTo>
                    <a:pt x="2877" y="1872"/>
                    <a:pt x="2922" y="1849"/>
                    <a:pt x="2968" y="1826"/>
                  </a:cubicBezTo>
                  <a:cubicBezTo>
                    <a:pt x="3014" y="1826"/>
                    <a:pt x="3037" y="1803"/>
                    <a:pt x="3082" y="1781"/>
                  </a:cubicBezTo>
                  <a:cubicBezTo>
                    <a:pt x="3105" y="1781"/>
                    <a:pt x="3128" y="1758"/>
                    <a:pt x="3151" y="1758"/>
                  </a:cubicBezTo>
                  <a:cubicBezTo>
                    <a:pt x="3242" y="1712"/>
                    <a:pt x="3333" y="1666"/>
                    <a:pt x="3379" y="1621"/>
                  </a:cubicBezTo>
                  <a:cubicBezTo>
                    <a:pt x="3447" y="1575"/>
                    <a:pt x="3470" y="1529"/>
                    <a:pt x="3516" y="1461"/>
                  </a:cubicBezTo>
                  <a:cubicBezTo>
                    <a:pt x="3562" y="1415"/>
                    <a:pt x="3584" y="1370"/>
                    <a:pt x="3607" y="1324"/>
                  </a:cubicBezTo>
                  <a:lnTo>
                    <a:pt x="3630" y="1301"/>
                  </a:lnTo>
                  <a:cubicBezTo>
                    <a:pt x="3653" y="1256"/>
                    <a:pt x="3676" y="1233"/>
                    <a:pt x="3699" y="1187"/>
                  </a:cubicBezTo>
                  <a:cubicBezTo>
                    <a:pt x="3744" y="1187"/>
                    <a:pt x="3767" y="1164"/>
                    <a:pt x="3813" y="1141"/>
                  </a:cubicBezTo>
                  <a:cubicBezTo>
                    <a:pt x="3858" y="1096"/>
                    <a:pt x="3927" y="1050"/>
                    <a:pt x="3972" y="1027"/>
                  </a:cubicBezTo>
                  <a:cubicBezTo>
                    <a:pt x="3995" y="982"/>
                    <a:pt x="4041" y="936"/>
                    <a:pt x="4064" y="913"/>
                  </a:cubicBezTo>
                  <a:lnTo>
                    <a:pt x="4087" y="868"/>
                  </a:lnTo>
                  <a:cubicBezTo>
                    <a:pt x="4132" y="845"/>
                    <a:pt x="4155" y="822"/>
                    <a:pt x="4201" y="799"/>
                  </a:cubicBezTo>
                  <a:cubicBezTo>
                    <a:pt x="4246" y="753"/>
                    <a:pt x="4269" y="731"/>
                    <a:pt x="4315" y="708"/>
                  </a:cubicBezTo>
                  <a:cubicBezTo>
                    <a:pt x="4338" y="685"/>
                    <a:pt x="4360" y="662"/>
                    <a:pt x="4360" y="639"/>
                  </a:cubicBezTo>
                  <a:cubicBezTo>
                    <a:pt x="4383" y="616"/>
                    <a:pt x="4406" y="594"/>
                    <a:pt x="4406" y="571"/>
                  </a:cubicBezTo>
                  <a:lnTo>
                    <a:pt x="4406" y="548"/>
                  </a:lnTo>
                  <a:cubicBezTo>
                    <a:pt x="4452" y="457"/>
                    <a:pt x="4475" y="343"/>
                    <a:pt x="4429" y="274"/>
                  </a:cubicBezTo>
                  <a:cubicBezTo>
                    <a:pt x="4383" y="160"/>
                    <a:pt x="4292" y="91"/>
                    <a:pt x="4178" y="46"/>
                  </a:cubicBezTo>
                  <a:cubicBezTo>
                    <a:pt x="4109" y="23"/>
                    <a:pt x="4041" y="23"/>
                    <a:pt x="3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24"/>
            <p:cNvSpPr/>
            <p:nvPr/>
          </p:nvSpPr>
          <p:spPr>
            <a:xfrm>
              <a:off x="6760450" y="2211825"/>
              <a:ext cx="22275" cy="40125"/>
            </a:xfrm>
            <a:custGeom>
              <a:avLst/>
              <a:gdLst/>
              <a:ahLst/>
              <a:cxnLst/>
              <a:rect l="l" t="t" r="r" b="b"/>
              <a:pathLst>
                <a:path w="891" h="1605" extrusionOk="0">
                  <a:moveTo>
                    <a:pt x="92" y="0"/>
                  </a:moveTo>
                  <a:cubicBezTo>
                    <a:pt x="69" y="0"/>
                    <a:pt x="46" y="0"/>
                    <a:pt x="23" y="23"/>
                  </a:cubicBezTo>
                  <a:cubicBezTo>
                    <a:pt x="0" y="46"/>
                    <a:pt x="0" y="69"/>
                    <a:pt x="0" y="92"/>
                  </a:cubicBezTo>
                  <a:cubicBezTo>
                    <a:pt x="0" y="114"/>
                    <a:pt x="0" y="137"/>
                    <a:pt x="23" y="160"/>
                  </a:cubicBezTo>
                  <a:cubicBezTo>
                    <a:pt x="23" y="160"/>
                    <a:pt x="46" y="183"/>
                    <a:pt x="46" y="183"/>
                  </a:cubicBezTo>
                  <a:cubicBezTo>
                    <a:pt x="137" y="297"/>
                    <a:pt x="206" y="434"/>
                    <a:pt x="274" y="571"/>
                  </a:cubicBezTo>
                  <a:cubicBezTo>
                    <a:pt x="297" y="617"/>
                    <a:pt x="320" y="662"/>
                    <a:pt x="343" y="708"/>
                  </a:cubicBezTo>
                  <a:cubicBezTo>
                    <a:pt x="365" y="753"/>
                    <a:pt x="388" y="776"/>
                    <a:pt x="411" y="822"/>
                  </a:cubicBezTo>
                  <a:cubicBezTo>
                    <a:pt x="434" y="868"/>
                    <a:pt x="457" y="913"/>
                    <a:pt x="480" y="936"/>
                  </a:cubicBezTo>
                  <a:cubicBezTo>
                    <a:pt x="502" y="1005"/>
                    <a:pt x="525" y="1050"/>
                    <a:pt x="548" y="1119"/>
                  </a:cubicBezTo>
                  <a:cubicBezTo>
                    <a:pt x="594" y="1187"/>
                    <a:pt x="617" y="1278"/>
                    <a:pt x="639" y="1370"/>
                  </a:cubicBezTo>
                  <a:cubicBezTo>
                    <a:pt x="662" y="1393"/>
                    <a:pt x="662" y="1415"/>
                    <a:pt x="662" y="1438"/>
                  </a:cubicBezTo>
                  <a:cubicBezTo>
                    <a:pt x="685" y="1461"/>
                    <a:pt x="685" y="1507"/>
                    <a:pt x="685" y="1530"/>
                  </a:cubicBezTo>
                  <a:cubicBezTo>
                    <a:pt x="704" y="1567"/>
                    <a:pt x="738" y="1604"/>
                    <a:pt x="774" y="1604"/>
                  </a:cubicBezTo>
                  <a:cubicBezTo>
                    <a:pt x="782" y="1604"/>
                    <a:pt x="791" y="1602"/>
                    <a:pt x="799" y="1598"/>
                  </a:cubicBezTo>
                  <a:cubicBezTo>
                    <a:pt x="868" y="1598"/>
                    <a:pt x="890" y="1530"/>
                    <a:pt x="890" y="1484"/>
                  </a:cubicBezTo>
                  <a:cubicBezTo>
                    <a:pt x="890" y="1461"/>
                    <a:pt x="868" y="1461"/>
                    <a:pt x="868" y="1438"/>
                  </a:cubicBezTo>
                  <a:cubicBezTo>
                    <a:pt x="868" y="1415"/>
                    <a:pt x="868" y="1393"/>
                    <a:pt x="845" y="1370"/>
                  </a:cubicBezTo>
                  <a:cubicBezTo>
                    <a:pt x="845" y="1324"/>
                    <a:pt x="822" y="1278"/>
                    <a:pt x="799" y="1233"/>
                  </a:cubicBezTo>
                  <a:cubicBezTo>
                    <a:pt x="753" y="1119"/>
                    <a:pt x="731" y="1027"/>
                    <a:pt x="685" y="913"/>
                  </a:cubicBezTo>
                  <a:cubicBezTo>
                    <a:pt x="639" y="822"/>
                    <a:pt x="594" y="731"/>
                    <a:pt x="548" y="639"/>
                  </a:cubicBezTo>
                  <a:cubicBezTo>
                    <a:pt x="525" y="617"/>
                    <a:pt x="502" y="571"/>
                    <a:pt x="480" y="525"/>
                  </a:cubicBezTo>
                  <a:cubicBezTo>
                    <a:pt x="457" y="480"/>
                    <a:pt x="434" y="457"/>
                    <a:pt x="411" y="411"/>
                  </a:cubicBezTo>
                  <a:cubicBezTo>
                    <a:pt x="365" y="343"/>
                    <a:pt x="343" y="274"/>
                    <a:pt x="297" y="206"/>
                  </a:cubicBezTo>
                  <a:cubicBezTo>
                    <a:pt x="274" y="183"/>
                    <a:pt x="251" y="160"/>
                    <a:pt x="229" y="114"/>
                  </a:cubicBezTo>
                  <a:cubicBezTo>
                    <a:pt x="206" y="92"/>
                    <a:pt x="206" y="46"/>
                    <a:pt x="160" y="23"/>
                  </a:cubicBezTo>
                  <a:cubicBezTo>
                    <a:pt x="137" y="0"/>
                    <a:pt x="114"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24"/>
            <p:cNvSpPr/>
            <p:nvPr/>
          </p:nvSpPr>
          <p:spPr>
            <a:xfrm>
              <a:off x="6340450" y="1829500"/>
              <a:ext cx="583800" cy="629425"/>
            </a:xfrm>
            <a:custGeom>
              <a:avLst/>
              <a:gdLst/>
              <a:ahLst/>
              <a:cxnLst/>
              <a:rect l="l" t="t" r="r" b="b"/>
              <a:pathLst>
                <a:path w="23352" h="25177" extrusionOk="0">
                  <a:moveTo>
                    <a:pt x="21000" y="343"/>
                  </a:moveTo>
                  <a:lnTo>
                    <a:pt x="21023" y="350"/>
                  </a:lnTo>
                  <a:lnTo>
                    <a:pt x="21023" y="350"/>
                  </a:lnTo>
                  <a:cubicBezTo>
                    <a:pt x="21023" y="346"/>
                    <a:pt x="21023" y="343"/>
                    <a:pt x="21023" y="343"/>
                  </a:cubicBezTo>
                  <a:close/>
                  <a:moveTo>
                    <a:pt x="17827" y="0"/>
                  </a:moveTo>
                  <a:cubicBezTo>
                    <a:pt x="17759" y="23"/>
                    <a:pt x="17668" y="23"/>
                    <a:pt x="17599" y="23"/>
                  </a:cubicBezTo>
                  <a:lnTo>
                    <a:pt x="17508" y="46"/>
                  </a:lnTo>
                  <a:cubicBezTo>
                    <a:pt x="17394" y="46"/>
                    <a:pt x="17302" y="46"/>
                    <a:pt x="17188" y="69"/>
                  </a:cubicBezTo>
                  <a:cubicBezTo>
                    <a:pt x="16823" y="114"/>
                    <a:pt x="16481" y="206"/>
                    <a:pt x="16138" y="297"/>
                  </a:cubicBezTo>
                  <a:lnTo>
                    <a:pt x="16024" y="343"/>
                  </a:lnTo>
                  <a:cubicBezTo>
                    <a:pt x="15910" y="366"/>
                    <a:pt x="15819" y="411"/>
                    <a:pt x="15705" y="434"/>
                  </a:cubicBezTo>
                  <a:cubicBezTo>
                    <a:pt x="15636" y="457"/>
                    <a:pt x="15591" y="480"/>
                    <a:pt x="15522" y="502"/>
                  </a:cubicBezTo>
                  <a:lnTo>
                    <a:pt x="15408" y="525"/>
                  </a:lnTo>
                  <a:cubicBezTo>
                    <a:pt x="15317" y="548"/>
                    <a:pt x="15225" y="571"/>
                    <a:pt x="15134" y="594"/>
                  </a:cubicBezTo>
                  <a:cubicBezTo>
                    <a:pt x="15043" y="639"/>
                    <a:pt x="14951" y="662"/>
                    <a:pt x="14860" y="685"/>
                  </a:cubicBezTo>
                  <a:cubicBezTo>
                    <a:pt x="14814" y="708"/>
                    <a:pt x="14746" y="731"/>
                    <a:pt x="14700" y="754"/>
                  </a:cubicBezTo>
                  <a:lnTo>
                    <a:pt x="14586" y="776"/>
                  </a:lnTo>
                  <a:lnTo>
                    <a:pt x="14518" y="799"/>
                  </a:lnTo>
                  <a:cubicBezTo>
                    <a:pt x="14449" y="822"/>
                    <a:pt x="14381" y="868"/>
                    <a:pt x="14312" y="890"/>
                  </a:cubicBezTo>
                  <a:cubicBezTo>
                    <a:pt x="14198" y="936"/>
                    <a:pt x="14061" y="982"/>
                    <a:pt x="13947" y="1005"/>
                  </a:cubicBezTo>
                  <a:cubicBezTo>
                    <a:pt x="13879" y="1027"/>
                    <a:pt x="13833" y="1050"/>
                    <a:pt x="13764" y="1073"/>
                  </a:cubicBezTo>
                  <a:lnTo>
                    <a:pt x="13673" y="1096"/>
                  </a:lnTo>
                  <a:cubicBezTo>
                    <a:pt x="13605" y="1119"/>
                    <a:pt x="13536" y="1142"/>
                    <a:pt x="13468" y="1187"/>
                  </a:cubicBezTo>
                  <a:cubicBezTo>
                    <a:pt x="13376" y="1210"/>
                    <a:pt x="13262" y="1256"/>
                    <a:pt x="13171" y="1301"/>
                  </a:cubicBezTo>
                  <a:cubicBezTo>
                    <a:pt x="13080" y="1347"/>
                    <a:pt x="12966" y="1415"/>
                    <a:pt x="12829" y="1484"/>
                  </a:cubicBezTo>
                  <a:cubicBezTo>
                    <a:pt x="12806" y="1507"/>
                    <a:pt x="12760" y="1530"/>
                    <a:pt x="12715" y="1552"/>
                  </a:cubicBezTo>
                  <a:cubicBezTo>
                    <a:pt x="12669" y="1575"/>
                    <a:pt x="12600" y="1598"/>
                    <a:pt x="12555" y="1621"/>
                  </a:cubicBezTo>
                  <a:cubicBezTo>
                    <a:pt x="12372" y="1735"/>
                    <a:pt x="12190" y="1849"/>
                    <a:pt x="12007" y="1963"/>
                  </a:cubicBezTo>
                  <a:cubicBezTo>
                    <a:pt x="11893" y="2009"/>
                    <a:pt x="11802" y="2077"/>
                    <a:pt x="11687" y="2146"/>
                  </a:cubicBezTo>
                  <a:cubicBezTo>
                    <a:pt x="11596" y="2192"/>
                    <a:pt x="11505" y="2237"/>
                    <a:pt x="11436" y="2283"/>
                  </a:cubicBezTo>
                  <a:cubicBezTo>
                    <a:pt x="11117" y="2488"/>
                    <a:pt x="10797" y="2694"/>
                    <a:pt x="10478" y="2945"/>
                  </a:cubicBezTo>
                  <a:cubicBezTo>
                    <a:pt x="10409" y="2990"/>
                    <a:pt x="10318" y="3059"/>
                    <a:pt x="10249" y="3105"/>
                  </a:cubicBezTo>
                  <a:cubicBezTo>
                    <a:pt x="10204" y="3150"/>
                    <a:pt x="10158" y="3196"/>
                    <a:pt x="10112" y="3219"/>
                  </a:cubicBezTo>
                  <a:lnTo>
                    <a:pt x="10044" y="3287"/>
                  </a:lnTo>
                  <a:lnTo>
                    <a:pt x="9953" y="3356"/>
                  </a:lnTo>
                  <a:cubicBezTo>
                    <a:pt x="9816" y="3470"/>
                    <a:pt x="9679" y="3584"/>
                    <a:pt x="9565" y="3698"/>
                  </a:cubicBezTo>
                  <a:lnTo>
                    <a:pt x="9542" y="3721"/>
                  </a:lnTo>
                  <a:lnTo>
                    <a:pt x="9496" y="3744"/>
                  </a:lnTo>
                  <a:lnTo>
                    <a:pt x="9451" y="3789"/>
                  </a:lnTo>
                  <a:cubicBezTo>
                    <a:pt x="9405" y="3835"/>
                    <a:pt x="9359" y="3881"/>
                    <a:pt x="9314" y="3903"/>
                  </a:cubicBezTo>
                  <a:lnTo>
                    <a:pt x="9131" y="4063"/>
                  </a:lnTo>
                  <a:cubicBezTo>
                    <a:pt x="9040" y="4154"/>
                    <a:pt x="8926" y="4246"/>
                    <a:pt x="8834" y="4337"/>
                  </a:cubicBezTo>
                  <a:lnTo>
                    <a:pt x="8811" y="4360"/>
                  </a:lnTo>
                  <a:cubicBezTo>
                    <a:pt x="8789" y="4383"/>
                    <a:pt x="8766" y="4383"/>
                    <a:pt x="8743" y="4406"/>
                  </a:cubicBezTo>
                  <a:lnTo>
                    <a:pt x="8720" y="4428"/>
                  </a:lnTo>
                  <a:lnTo>
                    <a:pt x="8720" y="4451"/>
                  </a:lnTo>
                  <a:cubicBezTo>
                    <a:pt x="8674" y="4474"/>
                    <a:pt x="8652" y="4497"/>
                    <a:pt x="8606" y="4543"/>
                  </a:cubicBezTo>
                  <a:cubicBezTo>
                    <a:pt x="8446" y="4679"/>
                    <a:pt x="8286" y="4816"/>
                    <a:pt x="8149" y="4976"/>
                  </a:cubicBezTo>
                  <a:lnTo>
                    <a:pt x="8081" y="5045"/>
                  </a:lnTo>
                  <a:cubicBezTo>
                    <a:pt x="8013" y="5090"/>
                    <a:pt x="7967" y="5136"/>
                    <a:pt x="7921" y="5204"/>
                  </a:cubicBezTo>
                  <a:lnTo>
                    <a:pt x="7830" y="5296"/>
                  </a:lnTo>
                  <a:cubicBezTo>
                    <a:pt x="7784" y="5319"/>
                    <a:pt x="7739" y="5364"/>
                    <a:pt x="7693" y="5410"/>
                  </a:cubicBezTo>
                  <a:cubicBezTo>
                    <a:pt x="7556" y="5547"/>
                    <a:pt x="7442" y="5707"/>
                    <a:pt x="7305" y="5866"/>
                  </a:cubicBezTo>
                  <a:lnTo>
                    <a:pt x="7282" y="5889"/>
                  </a:lnTo>
                  <a:lnTo>
                    <a:pt x="7008" y="6209"/>
                  </a:lnTo>
                  <a:lnTo>
                    <a:pt x="6848" y="6391"/>
                  </a:lnTo>
                  <a:lnTo>
                    <a:pt x="6460" y="6848"/>
                  </a:lnTo>
                  <a:lnTo>
                    <a:pt x="6072" y="7327"/>
                  </a:lnTo>
                  <a:lnTo>
                    <a:pt x="6050" y="7350"/>
                  </a:lnTo>
                  <a:cubicBezTo>
                    <a:pt x="5981" y="7419"/>
                    <a:pt x="5935" y="7487"/>
                    <a:pt x="5867" y="7555"/>
                  </a:cubicBezTo>
                  <a:cubicBezTo>
                    <a:pt x="5844" y="7601"/>
                    <a:pt x="5798" y="7647"/>
                    <a:pt x="5776" y="7692"/>
                  </a:cubicBezTo>
                  <a:cubicBezTo>
                    <a:pt x="5730" y="7738"/>
                    <a:pt x="5684" y="7784"/>
                    <a:pt x="5662" y="7852"/>
                  </a:cubicBezTo>
                  <a:lnTo>
                    <a:pt x="5593" y="7943"/>
                  </a:lnTo>
                  <a:cubicBezTo>
                    <a:pt x="5479" y="8080"/>
                    <a:pt x="5388" y="8217"/>
                    <a:pt x="5296" y="8354"/>
                  </a:cubicBezTo>
                  <a:cubicBezTo>
                    <a:pt x="5205" y="8491"/>
                    <a:pt x="5114" y="8651"/>
                    <a:pt x="5000" y="8788"/>
                  </a:cubicBezTo>
                  <a:lnTo>
                    <a:pt x="4840" y="9039"/>
                  </a:lnTo>
                  <a:cubicBezTo>
                    <a:pt x="4657" y="9290"/>
                    <a:pt x="4497" y="9541"/>
                    <a:pt x="4360" y="9792"/>
                  </a:cubicBezTo>
                  <a:lnTo>
                    <a:pt x="4338" y="9815"/>
                  </a:lnTo>
                  <a:lnTo>
                    <a:pt x="4246" y="9929"/>
                  </a:lnTo>
                  <a:lnTo>
                    <a:pt x="4178" y="10066"/>
                  </a:lnTo>
                  <a:lnTo>
                    <a:pt x="4132" y="10112"/>
                  </a:lnTo>
                  <a:lnTo>
                    <a:pt x="4087" y="10203"/>
                  </a:lnTo>
                  <a:lnTo>
                    <a:pt x="4018" y="10317"/>
                  </a:lnTo>
                  <a:lnTo>
                    <a:pt x="3995" y="10340"/>
                  </a:lnTo>
                  <a:lnTo>
                    <a:pt x="3858" y="10568"/>
                  </a:lnTo>
                  <a:lnTo>
                    <a:pt x="3767" y="10705"/>
                  </a:lnTo>
                  <a:cubicBezTo>
                    <a:pt x="3653" y="10888"/>
                    <a:pt x="3539" y="11071"/>
                    <a:pt x="3447" y="11253"/>
                  </a:cubicBezTo>
                  <a:cubicBezTo>
                    <a:pt x="3333" y="11459"/>
                    <a:pt x="3242" y="11641"/>
                    <a:pt x="3151" y="11824"/>
                  </a:cubicBezTo>
                  <a:lnTo>
                    <a:pt x="3082" y="11938"/>
                  </a:lnTo>
                  <a:cubicBezTo>
                    <a:pt x="3014" y="12075"/>
                    <a:pt x="2968" y="12189"/>
                    <a:pt x="2900" y="12326"/>
                  </a:cubicBezTo>
                  <a:cubicBezTo>
                    <a:pt x="2854" y="12394"/>
                    <a:pt x="2831" y="12486"/>
                    <a:pt x="2786" y="12577"/>
                  </a:cubicBezTo>
                  <a:cubicBezTo>
                    <a:pt x="2740" y="12668"/>
                    <a:pt x="2717" y="12760"/>
                    <a:pt x="2671" y="12851"/>
                  </a:cubicBezTo>
                  <a:cubicBezTo>
                    <a:pt x="2603" y="12965"/>
                    <a:pt x="2557" y="13079"/>
                    <a:pt x="2512" y="13216"/>
                  </a:cubicBezTo>
                  <a:lnTo>
                    <a:pt x="2443" y="13376"/>
                  </a:lnTo>
                  <a:cubicBezTo>
                    <a:pt x="2420" y="13422"/>
                    <a:pt x="2397" y="13467"/>
                    <a:pt x="2375" y="13513"/>
                  </a:cubicBezTo>
                  <a:cubicBezTo>
                    <a:pt x="2352" y="13559"/>
                    <a:pt x="2329" y="13604"/>
                    <a:pt x="2306" y="13673"/>
                  </a:cubicBezTo>
                  <a:lnTo>
                    <a:pt x="2261" y="13741"/>
                  </a:lnTo>
                  <a:cubicBezTo>
                    <a:pt x="2238" y="13810"/>
                    <a:pt x="2215" y="13878"/>
                    <a:pt x="2169" y="13947"/>
                  </a:cubicBezTo>
                  <a:cubicBezTo>
                    <a:pt x="1987" y="14357"/>
                    <a:pt x="1827" y="14723"/>
                    <a:pt x="1690" y="15088"/>
                  </a:cubicBezTo>
                  <a:cubicBezTo>
                    <a:pt x="1644" y="15225"/>
                    <a:pt x="1599" y="15339"/>
                    <a:pt x="1553" y="15476"/>
                  </a:cubicBezTo>
                  <a:lnTo>
                    <a:pt x="1507" y="15567"/>
                  </a:lnTo>
                  <a:cubicBezTo>
                    <a:pt x="1462" y="15681"/>
                    <a:pt x="1439" y="15773"/>
                    <a:pt x="1393" y="15864"/>
                  </a:cubicBezTo>
                  <a:cubicBezTo>
                    <a:pt x="1370" y="15955"/>
                    <a:pt x="1348" y="16024"/>
                    <a:pt x="1325" y="16092"/>
                  </a:cubicBezTo>
                  <a:lnTo>
                    <a:pt x="1279" y="16183"/>
                  </a:lnTo>
                  <a:cubicBezTo>
                    <a:pt x="1233" y="16320"/>
                    <a:pt x="1188" y="16457"/>
                    <a:pt x="1142" y="16594"/>
                  </a:cubicBezTo>
                  <a:cubicBezTo>
                    <a:pt x="1119" y="16640"/>
                    <a:pt x="1096" y="16708"/>
                    <a:pt x="1074" y="16754"/>
                  </a:cubicBezTo>
                  <a:lnTo>
                    <a:pt x="1051" y="16845"/>
                  </a:lnTo>
                  <a:cubicBezTo>
                    <a:pt x="1005" y="16937"/>
                    <a:pt x="982" y="17051"/>
                    <a:pt x="959" y="17142"/>
                  </a:cubicBezTo>
                  <a:lnTo>
                    <a:pt x="959" y="17119"/>
                  </a:lnTo>
                  <a:cubicBezTo>
                    <a:pt x="914" y="17279"/>
                    <a:pt x="868" y="17439"/>
                    <a:pt x="823" y="17599"/>
                  </a:cubicBezTo>
                  <a:lnTo>
                    <a:pt x="754" y="17804"/>
                  </a:lnTo>
                  <a:lnTo>
                    <a:pt x="708" y="18032"/>
                  </a:lnTo>
                  <a:cubicBezTo>
                    <a:pt x="663" y="18192"/>
                    <a:pt x="617" y="18375"/>
                    <a:pt x="549" y="18534"/>
                  </a:cubicBezTo>
                  <a:lnTo>
                    <a:pt x="571" y="18512"/>
                  </a:lnTo>
                  <a:lnTo>
                    <a:pt x="571" y="18512"/>
                  </a:lnTo>
                  <a:cubicBezTo>
                    <a:pt x="526" y="18603"/>
                    <a:pt x="503" y="18694"/>
                    <a:pt x="480" y="18808"/>
                  </a:cubicBezTo>
                  <a:cubicBezTo>
                    <a:pt x="457" y="18854"/>
                    <a:pt x="435" y="18922"/>
                    <a:pt x="435" y="18968"/>
                  </a:cubicBezTo>
                  <a:lnTo>
                    <a:pt x="389" y="19105"/>
                  </a:lnTo>
                  <a:lnTo>
                    <a:pt x="366" y="19151"/>
                  </a:lnTo>
                  <a:cubicBezTo>
                    <a:pt x="343" y="19242"/>
                    <a:pt x="320" y="19310"/>
                    <a:pt x="298" y="19402"/>
                  </a:cubicBezTo>
                  <a:cubicBezTo>
                    <a:pt x="275" y="19493"/>
                    <a:pt x="252" y="19607"/>
                    <a:pt x="229" y="19698"/>
                  </a:cubicBezTo>
                  <a:cubicBezTo>
                    <a:pt x="183" y="19904"/>
                    <a:pt x="161" y="20087"/>
                    <a:pt x="115" y="20269"/>
                  </a:cubicBezTo>
                  <a:lnTo>
                    <a:pt x="115" y="20315"/>
                  </a:lnTo>
                  <a:cubicBezTo>
                    <a:pt x="92" y="20406"/>
                    <a:pt x="69" y="20475"/>
                    <a:pt x="46" y="20566"/>
                  </a:cubicBezTo>
                  <a:cubicBezTo>
                    <a:pt x="46" y="20612"/>
                    <a:pt x="24" y="20680"/>
                    <a:pt x="24" y="20726"/>
                  </a:cubicBezTo>
                  <a:cubicBezTo>
                    <a:pt x="24" y="20748"/>
                    <a:pt x="24" y="20794"/>
                    <a:pt x="24" y="20817"/>
                  </a:cubicBezTo>
                  <a:cubicBezTo>
                    <a:pt x="1" y="20863"/>
                    <a:pt x="1" y="20885"/>
                    <a:pt x="1" y="20908"/>
                  </a:cubicBezTo>
                  <a:cubicBezTo>
                    <a:pt x="1" y="20954"/>
                    <a:pt x="1" y="21000"/>
                    <a:pt x="46" y="21045"/>
                  </a:cubicBezTo>
                  <a:lnTo>
                    <a:pt x="69" y="21136"/>
                  </a:lnTo>
                  <a:lnTo>
                    <a:pt x="115" y="21228"/>
                  </a:lnTo>
                  <a:cubicBezTo>
                    <a:pt x="138" y="21319"/>
                    <a:pt x="183" y="21388"/>
                    <a:pt x="229" y="21479"/>
                  </a:cubicBezTo>
                  <a:lnTo>
                    <a:pt x="275" y="21525"/>
                  </a:lnTo>
                  <a:lnTo>
                    <a:pt x="298" y="21593"/>
                  </a:lnTo>
                  <a:cubicBezTo>
                    <a:pt x="320" y="21616"/>
                    <a:pt x="320" y="21639"/>
                    <a:pt x="343" y="21661"/>
                  </a:cubicBezTo>
                  <a:lnTo>
                    <a:pt x="366" y="21707"/>
                  </a:lnTo>
                  <a:cubicBezTo>
                    <a:pt x="412" y="21798"/>
                    <a:pt x="457" y="21867"/>
                    <a:pt x="503" y="21935"/>
                  </a:cubicBezTo>
                  <a:lnTo>
                    <a:pt x="571" y="22049"/>
                  </a:lnTo>
                  <a:lnTo>
                    <a:pt x="640" y="22141"/>
                  </a:lnTo>
                  <a:lnTo>
                    <a:pt x="686" y="22209"/>
                  </a:lnTo>
                  <a:cubicBezTo>
                    <a:pt x="731" y="22255"/>
                    <a:pt x="754" y="22323"/>
                    <a:pt x="800" y="22369"/>
                  </a:cubicBezTo>
                  <a:cubicBezTo>
                    <a:pt x="914" y="22529"/>
                    <a:pt x="1051" y="22666"/>
                    <a:pt x="1188" y="22803"/>
                  </a:cubicBezTo>
                  <a:lnTo>
                    <a:pt x="1165" y="22780"/>
                  </a:lnTo>
                  <a:lnTo>
                    <a:pt x="1165" y="22780"/>
                  </a:lnTo>
                  <a:cubicBezTo>
                    <a:pt x="1211" y="22826"/>
                    <a:pt x="1256" y="22894"/>
                    <a:pt x="1302" y="22940"/>
                  </a:cubicBezTo>
                  <a:lnTo>
                    <a:pt x="1370" y="23031"/>
                  </a:lnTo>
                  <a:cubicBezTo>
                    <a:pt x="1439" y="23099"/>
                    <a:pt x="1530" y="23191"/>
                    <a:pt x="1599" y="23259"/>
                  </a:cubicBezTo>
                  <a:lnTo>
                    <a:pt x="1667" y="23328"/>
                  </a:lnTo>
                  <a:cubicBezTo>
                    <a:pt x="1736" y="23396"/>
                    <a:pt x="1781" y="23465"/>
                    <a:pt x="1850" y="23510"/>
                  </a:cubicBezTo>
                  <a:cubicBezTo>
                    <a:pt x="1918" y="23579"/>
                    <a:pt x="1964" y="23647"/>
                    <a:pt x="2032" y="23716"/>
                  </a:cubicBezTo>
                  <a:cubicBezTo>
                    <a:pt x="2101" y="23761"/>
                    <a:pt x="2146" y="23830"/>
                    <a:pt x="2192" y="23876"/>
                  </a:cubicBezTo>
                  <a:cubicBezTo>
                    <a:pt x="2238" y="23921"/>
                    <a:pt x="2283" y="23967"/>
                    <a:pt x="2329" y="24012"/>
                  </a:cubicBezTo>
                  <a:lnTo>
                    <a:pt x="2397" y="24081"/>
                  </a:lnTo>
                  <a:cubicBezTo>
                    <a:pt x="2489" y="24172"/>
                    <a:pt x="2603" y="24286"/>
                    <a:pt x="2717" y="24378"/>
                  </a:cubicBezTo>
                  <a:lnTo>
                    <a:pt x="2763" y="24401"/>
                  </a:lnTo>
                  <a:cubicBezTo>
                    <a:pt x="2831" y="24469"/>
                    <a:pt x="2900" y="24537"/>
                    <a:pt x="2968" y="24606"/>
                  </a:cubicBezTo>
                  <a:cubicBezTo>
                    <a:pt x="3037" y="24652"/>
                    <a:pt x="3082" y="24697"/>
                    <a:pt x="3128" y="24743"/>
                  </a:cubicBezTo>
                  <a:cubicBezTo>
                    <a:pt x="3196" y="24789"/>
                    <a:pt x="3242" y="24834"/>
                    <a:pt x="3288" y="24880"/>
                  </a:cubicBezTo>
                  <a:lnTo>
                    <a:pt x="3310" y="24903"/>
                  </a:lnTo>
                  <a:cubicBezTo>
                    <a:pt x="3333" y="24925"/>
                    <a:pt x="3356" y="24948"/>
                    <a:pt x="3402" y="24971"/>
                  </a:cubicBezTo>
                  <a:lnTo>
                    <a:pt x="3425" y="25017"/>
                  </a:lnTo>
                  <a:cubicBezTo>
                    <a:pt x="3425" y="25040"/>
                    <a:pt x="3447" y="25062"/>
                    <a:pt x="3447" y="25085"/>
                  </a:cubicBezTo>
                  <a:cubicBezTo>
                    <a:pt x="3470" y="25131"/>
                    <a:pt x="3539" y="25177"/>
                    <a:pt x="3584" y="25177"/>
                  </a:cubicBezTo>
                  <a:lnTo>
                    <a:pt x="3630" y="25177"/>
                  </a:lnTo>
                  <a:cubicBezTo>
                    <a:pt x="3699" y="25154"/>
                    <a:pt x="3744" y="25085"/>
                    <a:pt x="3744" y="25017"/>
                  </a:cubicBezTo>
                  <a:cubicBezTo>
                    <a:pt x="3744" y="24971"/>
                    <a:pt x="3767" y="24925"/>
                    <a:pt x="3767" y="24880"/>
                  </a:cubicBezTo>
                  <a:cubicBezTo>
                    <a:pt x="3790" y="24834"/>
                    <a:pt x="3790" y="24766"/>
                    <a:pt x="3813" y="24720"/>
                  </a:cubicBezTo>
                  <a:cubicBezTo>
                    <a:pt x="3858" y="24560"/>
                    <a:pt x="3904" y="24401"/>
                    <a:pt x="3950" y="24241"/>
                  </a:cubicBezTo>
                  <a:cubicBezTo>
                    <a:pt x="3995" y="24081"/>
                    <a:pt x="4041" y="23898"/>
                    <a:pt x="4109" y="23739"/>
                  </a:cubicBezTo>
                  <a:cubicBezTo>
                    <a:pt x="4132" y="23602"/>
                    <a:pt x="4201" y="23465"/>
                    <a:pt x="4246" y="23328"/>
                  </a:cubicBezTo>
                  <a:lnTo>
                    <a:pt x="4269" y="23259"/>
                  </a:lnTo>
                  <a:lnTo>
                    <a:pt x="4292" y="23168"/>
                  </a:lnTo>
                  <a:cubicBezTo>
                    <a:pt x="4360" y="23031"/>
                    <a:pt x="4406" y="22871"/>
                    <a:pt x="4475" y="22734"/>
                  </a:cubicBezTo>
                  <a:cubicBezTo>
                    <a:pt x="4497" y="22689"/>
                    <a:pt x="4520" y="22643"/>
                    <a:pt x="4543" y="22597"/>
                  </a:cubicBezTo>
                  <a:cubicBezTo>
                    <a:pt x="4566" y="22552"/>
                    <a:pt x="4566" y="22506"/>
                    <a:pt x="4520" y="22483"/>
                  </a:cubicBezTo>
                  <a:cubicBezTo>
                    <a:pt x="4497" y="22460"/>
                    <a:pt x="4497" y="22460"/>
                    <a:pt x="4475" y="22460"/>
                  </a:cubicBezTo>
                  <a:cubicBezTo>
                    <a:pt x="4429" y="22460"/>
                    <a:pt x="4406" y="22483"/>
                    <a:pt x="4406" y="22506"/>
                  </a:cubicBezTo>
                  <a:cubicBezTo>
                    <a:pt x="4360" y="22460"/>
                    <a:pt x="4315" y="22438"/>
                    <a:pt x="4269" y="22392"/>
                  </a:cubicBezTo>
                  <a:cubicBezTo>
                    <a:pt x="4246" y="22369"/>
                    <a:pt x="4224" y="22346"/>
                    <a:pt x="4201" y="22346"/>
                  </a:cubicBezTo>
                  <a:lnTo>
                    <a:pt x="4132" y="22301"/>
                  </a:lnTo>
                  <a:cubicBezTo>
                    <a:pt x="4087" y="22255"/>
                    <a:pt x="4041" y="22209"/>
                    <a:pt x="3995" y="22186"/>
                  </a:cubicBezTo>
                  <a:lnTo>
                    <a:pt x="3950" y="22141"/>
                  </a:lnTo>
                  <a:cubicBezTo>
                    <a:pt x="3904" y="22118"/>
                    <a:pt x="3881" y="22095"/>
                    <a:pt x="3858" y="22072"/>
                  </a:cubicBezTo>
                  <a:cubicBezTo>
                    <a:pt x="3813" y="22027"/>
                    <a:pt x="3767" y="22004"/>
                    <a:pt x="3744" y="21981"/>
                  </a:cubicBezTo>
                  <a:cubicBezTo>
                    <a:pt x="3699" y="21935"/>
                    <a:pt x="3653" y="21890"/>
                    <a:pt x="3607" y="21844"/>
                  </a:cubicBezTo>
                  <a:lnTo>
                    <a:pt x="3562" y="21798"/>
                  </a:lnTo>
                  <a:cubicBezTo>
                    <a:pt x="3516" y="21753"/>
                    <a:pt x="3447" y="21707"/>
                    <a:pt x="3402" y="21661"/>
                  </a:cubicBezTo>
                  <a:lnTo>
                    <a:pt x="3333" y="21616"/>
                  </a:lnTo>
                  <a:cubicBezTo>
                    <a:pt x="3196" y="21502"/>
                    <a:pt x="3059" y="21365"/>
                    <a:pt x="2900" y="21251"/>
                  </a:cubicBezTo>
                  <a:lnTo>
                    <a:pt x="2854" y="21228"/>
                  </a:lnTo>
                  <a:cubicBezTo>
                    <a:pt x="2808" y="21182"/>
                    <a:pt x="2740" y="21136"/>
                    <a:pt x="2671" y="21068"/>
                  </a:cubicBezTo>
                  <a:cubicBezTo>
                    <a:pt x="2603" y="21022"/>
                    <a:pt x="2512" y="20954"/>
                    <a:pt x="2443" y="20908"/>
                  </a:cubicBezTo>
                  <a:cubicBezTo>
                    <a:pt x="2397" y="20863"/>
                    <a:pt x="2352" y="20840"/>
                    <a:pt x="2306" y="20794"/>
                  </a:cubicBezTo>
                  <a:cubicBezTo>
                    <a:pt x="2283" y="20771"/>
                    <a:pt x="2238" y="20726"/>
                    <a:pt x="2215" y="20703"/>
                  </a:cubicBezTo>
                  <a:lnTo>
                    <a:pt x="2146" y="20657"/>
                  </a:lnTo>
                  <a:cubicBezTo>
                    <a:pt x="2101" y="20612"/>
                    <a:pt x="2055" y="20566"/>
                    <a:pt x="2009" y="20543"/>
                  </a:cubicBezTo>
                  <a:cubicBezTo>
                    <a:pt x="2009" y="20520"/>
                    <a:pt x="2009" y="20497"/>
                    <a:pt x="2009" y="20475"/>
                  </a:cubicBezTo>
                  <a:cubicBezTo>
                    <a:pt x="2009" y="20452"/>
                    <a:pt x="2009" y="20452"/>
                    <a:pt x="2009" y="20429"/>
                  </a:cubicBezTo>
                  <a:cubicBezTo>
                    <a:pt x="2009" y="20406"/>
                    <a:pt x="2009" y="20406"/>
                    <a:pt x="2009" y="20383"/>
                  </a:cubicBezTo>
                  <a:cubicBezTo>
                    <a:pt x="1987" y="20338"/>
                    <a:pt x="1964" y="20269"/>
                    <a:pt x="1987" y="20201"/>
                  </a:cubicBezTo>
                  <a:cubicBezTo>
                    <a:pt x="1987" y="20155"/>
                    <a:pt x="2009" y="20087"/>
                    <a:pt x="2009" y="20018"/>
                  </a:cubicBezTo>
                  <a:cubicBezTo>
                    <a:pt x="2032" y="19972"/>
                    <a:pt x="2032" y="19950"/>
                    <a:pt x="2032" y="19904"/>
                  </a:cubicBezTo>
                  <a:cubicBezTo>
                    <a:pt x="2032" y="19790"/>
                    <a:pt x="2055" y="19653"/>
                    <a:pt x="2078" y="19539"/>
                  </a:cubicBezTo>
                  <a:cubicBezTo>
                    <a:pt x="2101" y="19379"/>
                    <a:pt x="2146" y="19242"/>
                    <a:pt x="2192" y="19082"/>
                  </a:cubicBezTo>
                  <a:cubicBezTo>
                    <a:pt x="2238" y="18922"/>
                    <a:pt x="2283" y="18740"/>
                    <a:pt x="2352" y="18580"/>
                  </a:cubicBezTo>
                  <a:lnTo>
                    <a:pt x="2352" y="18534"/>
                  </a:lnTo>
                  <a:cubicBezTo>
                    <a:pt x="2466" y="18215"/>
                    <a:pt x="2580" y="17872"/>
                    <a:pt x="2694" y="17553"/>
                  </a:cubicBezTo>
                  <a:cubicBezTo>
                    <a:pt x="2763" y="17393"/>
                    <a:pt x="2831" y="17211"/>
                    <a:pt x="2922" y="17028"/>
                  </a:cubicBezTo>
                  <a:lnTo>
                    <a:pt x="2991" y="16868"/>
                  </a:lnTo>
                  <a:cubicBezTo>
                    <a:pt x="3054" y="16763"/>
                    <a:pt x="3098" y="16658"/>
                    <a:pt x="3140" y="16553"/>
                  </a:cubicBezTo>
                  <a:lnTo>
                    <a:pt x="3140" y="16553"/>
                  </a:lnTo>
                  <a:cubicBezTo>
                    <a:pt x="3181" y="16487"/>
                    <a:pt x="3221" y="16404"/>
                    <a:pt x="3242" y="16320"/>
                  </a:cubicBezTo>
                  <a:lnTo>
                    <a:pt x="3310" y="16206"/>
                  </a:lnTo>
                  <a:cubicBezTo>
                    <a:pt x="3310" y="16183"/>
                    <a:pt x="3333" y="16161"/>
                    <a:pt x="3333" y="16115"/>
                  </a:cubicBezTo>
                  <a:lnTo>
                    <a:pt x="3356" y="16092"/>
                  </a:lnTo>
                  <a:lnTo>
                    <a:pt x="3425" y="15955"/>
                  </a:lnTo>
                  <a:cubicBezTo>
                    <a:pt x="3493" y="15795"/>
                    <a:pt x="3562" y="15658"/>
                    <a:pt x="3653" y="15521"/>
                  </a:cubicBezTo>
                  <a:cubicBezTo>
                    <a:pt x="3676" y="15430"/>
                    <a:pt x="3721" y="15339"/>
                    <a:pt x="3767" y="15248"/>
                  </a:cubicBezTo>
                  <a:cubicBezTo>
                    <a:pt x="3835" y="15133"/>
                    <a:pt x="3904" y="14996"/>
                    <a:pt x="3972" y="14882"/>
                  </a:cubicBezTo>
                  <a:lnTo>
                    <a:pt x="4018" y="14768"/>
                  </a:lnTo>
                  <a:lnTo>
                    <a:pt x="4041" y="14700"/>
                  </a:lnTo>
                  <a:cubicBezTo>
                    <a:pt x="4246" y="14289"/>
                    <a:pt x="4429" y="13992"/>
                    <a:pt x="4612" y="13695"/>
                  </a:cubicBezTo>
                  <a:cubicBezTo>
                    <a:pt x="4612" y="13673"/>
                    <a:pt x="4634" y="13650"/>
                    <a:pt x="4657" y="13604"/>
                  </a:cubicBezTo>
                  <a:cubicBezTo>
                    <a:pt x="4703" y="13536"/>
                    <a:pt x="4748" y="13467"/>
                    <a:pt x="4794" y="13399"/>
                  </a:cubicBezTo>
                  <a:cubicBezTo>
                    <a:pt x="4863" y="13262"/>
                    <a:pt x="4954" y="13125"/>
                    <a:pt x="5091" y="12942"/>
                  </a:cubicBezTo>
                  <a:cubicBezTo>
                    <a:pt x="5205" y="12782"/>
                    <a:pt x="5319" y="12623"/>
                    <a:pt x="5433" y="12486"/>
                  </a:cubicBezTo>
                  <a:lnTo>
                    <a:pt x="5456" y="12440"/>
                  </a:lnTo>
                  <a:cubicBezTo>
                    <a:pt x="5479" y="12394"/>
                    <a:pt x="5502" y="12372"/>
                    <a:pt x="5525" y="12326"/>
                  </a:cubicBezTo>
                  <a:cubicBezTo>
                    <a:pt x="5639" y="12189"/>
                    <a:pt x="5753" y="12029"/>
                    <a:pt x="5867" y="11869"/>
                  </a:cubicBezTo>
                  <a:lnTo>
                    <a:pt x="5935" y="11801"/>
                  </a:lnTo>
                  <a:cubicBezTo>
                    <a:pt x="5958" y="11778"/>
                    <a:pt x="5981" y="11755"/>
                    <a:pt x="6004" y="11732"/>
                  </a:cubicBezTo>
                  <a:cubicBezTo>
                    <a:pt x="6072" y="11641"/>
                    <a:pt x="6141" y="11527"/>
                    <a:pt x="6209" y="11436"/>
                  </a:cubicBezTo>
                  <a:lnTo>
                    <a:pt x="6255" y="11390"/>
                  </a:lnTo>
                  <a:lnTo>
                    <a:pt x="6278" y="11367"/>
                  </a:lnTo>
                  <a:cubicBezTo>
                    <a:pt x="6369" y="11230"/>
                    <a:pt x="6460" y="11116"/>
                    <a:pt x="6575" y="10979"/>
                  </a:cubicBezTo>
                  <a:cubicBezTo>
                    <a:pt x="6666" y="10888"/>
                    <a:pt x="6757" y="10797"/>
                    <a:pt x="6848" y="10705"/>
                  </a:cubicBezTo>
                  <a:cubicBezTo>
                    <a:pt x="6871" y="10683"/>
                    <a:pt x="6871" y="10683"/>
                    <a:pt x="6894" y="10683"/>
                  </a:cubicBezTo>
                  <a:cubicBezTo>
                    <a:pt x="6917" y="10637"/>
                    <a:pt x="6940" y="10614"/>
                    <a:pt x="6963" y="10591"/>
                  </a:cubicBezTo>
                  <a:cubicBezTo>
                    <a:pt x="6963" y="10614"/>
                    <a:pt x="6985" y="10614"/>
                    <a:pt x="6985" y="10637"/>
                  </a:cubicBezTo>
                  <a:lnTo>
                    <a:pt x="7031" y="10660"/>
                  </a:lnTo>
                  <a:cubicBezTo>
                    <a:pt x="7054" y="10660"/>
                    <a:pt x="7077" y="10683"/>
                    <a:pt x="7122" y="10705"/>
                  </a:cubicBezTo>
                  <a:cubicBezTo>
                    <a:pt x="7145" y="10705"/>
                    <a:pt x="7191" y="10705"/>
                    <a:pt x="7214" y="10728"/>
                  </a:cubicBezTo>
                  <a:cubicBezTo>
                    <a:pt x="7259" y="10774"/>
                    <a:pt x="7328" y="10819"/>
                    <a:pt x="7373" y="10865"/>
                  </a:cubicBezTo>
                  <a:cubicBezTo>
                    <a:pt x="7465" y="10934"/>
                    <a:pt x="7556" y="11025"/>
                    <a:pt x="7647" y="11093"/>
                  </a:cubicBezTo>
                  <a:cubicBezTo>
                    <a:pt x="7716" y="11139"/>
                    <a:pt x="7784" y="11208"/>
                    <a:pt x="7853" y="11253"/>
                  </a:cubicBezTo>
                  <a:cubicBezTo>
                    <a:pt x="7876" y="11276"/>
                    <a:pt x="7898" y="11299"/>
                    <a:pt x="7921" y="11322"/>
                  </a:cubicBezTo>
                  <a:cubicBezTo>
                    <a:pt x="7967" y="11367"/>
                    <a:pt x="8013" y="11390"/>
                    <a:pt x="8058" y="11436"/>
                  </a:cubicBezTo>
                  <a:cubicBezTo>
                    <a:pt x="8104" y="11481"/>
                    <a:pt x="8172" y="11527"/>
                    <a:pt x="8241" y="11596"/>
                  </a:cubicBezTo>
                  <a:cubicBezTo>
                    <a:pt x="8309" y="11664"/>
                    <a:pt x="8401" y="11732"/>
                    <a:pt x="8492" y="11801"/>
                  </a:cubicBezTo>
                  <a:lnTo>
                    <a:pt x="8515" y="11824"/>
                  </a:lnTo>
                  <a:cubicBezTo>
                    <a:pt x="8537" y="11801"/>
                    <a:pt x="8560" y="11801"/>
                    <a:pt x="8583" y="11778"/>
                  </a:cubicBezTo>
                  <a:cubicBezTo>
                    <a:pt x="8606" y="11732"/>
                    <a:pt x="8606" y="11664"/>
                    <a:pt x="8629" y="11618"/>
                  </a:cubicBezTo>
                  <a:cubicBezTo>
                    <a:pt x="8629" y="11573"/>
                    <a:pt x="8629" y="11550"/>
                    <a:pt x="8629" y="11527"/>
                  </a:cubicBezTo>
                  <a:cubicBezTo>
                    <a:pt x="8674" y="11390"/>
                    <a:pt x="8697" y="11276"/>
                    <a:pt x="8720" y="11139"/>
                  </a:cubicBezTo>
                  <a:lnTo>
                    <a:pt x="8720" y="11071"/>
                  </a:lnTo>
                  <a:cubicBezTo>
                    <a:pt x="8743" y="11002"/>
                    <a:pt x="8743" y="10934"/>
                    <a:pt x="8743" y="10865"/>
                  </a:cubicBezTo>
                  <a:cubicBezTo>
                    <a:pt x="8743" y="10797"/>
                    <a:pt x="8743" y="10728"/>
                    <a:pt x="8766" y="10660"/>
                  </a:cubicBezTo>
                  <a:cubicBezTo>
                    <a:pt x="8766" y="10591"/>
                    <a:pt x="8766" y="10546"/>
                    <a:pt x="8766" y="10477"/>
                  </a:cubicBezTo>
                  <a:cubicBezTo>
                    <a:pt x="8789" y="10363"/>
                    <a:pt x="8789" y="10226"/>
                    <a:pt x="8811" y="10112"/>
                  </a:cubicBezTo>
                  <a:lnTo>
                    <a:pt x="8834" y="9952"/>
                  </a:lnTo>
                  <a:cubicBezTo>
                    <a:pt x="8857" y="9838"/>
                    <a:pt x="8857" y="9724"/>
                    <a:pt x="8880" y="9610"/>
                  </a:cubicBezTo>
                  <a:cubicBezTo>
                    <a:pt x="8880" y="9564"/>
                    <a:pt x="8880" y="9541"/>
                    <a:pt x="8903" y="9496"/>
                  </a:cubicBezTo>
                  <a:cubicBezTo>
                    <a:pt x="8903" y="9450"/>
                    <a:pt x="8903" y="9404"/>
                    <a:pt x="8903" y="9336"/>
                  </a:cubicBezTo>
                  <a:lnTo>
                    <a:pt x="8926" y="9290"/>
                  </a:lnTo>
                  <a:cubicBezTo>
                    <a:pt x="8926" y="9222"/>
                    <a:pt x="8926" y="9153"/>
                    <a:pt x="8948" y="9108"/>
                  </a:cubicBezTo>
                  <a:cubicBezTo>
                    <a:pt x="8948" y="8948"/>
                    <a:pt x="8971" y="8765"/>
                    <a:pt x="8994" y="8605"/>
                  </a:cubicBezTo>
                  <a:cubicBezTo>
                    <a:pt x="8994" y="8560"/>
                    <a:pt x="8994" y="8514"/>
                    <a:pt x="8994" y="8468"/>
                  </a:cubicBezTo>
                  <a:cubicBezTo>
                    <a:pt x="8994" y="8423"/>
                    <a:pt x="8994" y="8377"/>
                    <a:pt x="8994" y="8332"/>
                  </a:cubicBezTo>
                  <a:cubicBezTo>
                    <a:pt x="8994" y="8263"/>
                    <a:pt x="8994" y="8217"/>
                    <a:pt x="9017" y="8172"/>
                  </a:cubicBezTo>
                  <a:lnTo>
                    <a:pt x="9017" y="8103"/>
                  </a:lnTo>
                  <a:cubicBezTo>
                    <a:pt x="9017" y="8058"/>
                    <a:pt x="9017" y="7989"/>
                    <a:pt x="9040" y="7943"/>
                  </a:cubicBezTo>
                  <a:cubicBezTo>
                    <a:pt x="9040" y="7875"/>
                    <a:pt x="9040" y="7807"/>
                    <a:pt x="9062" y="7738"/>
                  </a:cubicBezTo>
                  <a:cubicBezTo>
                    <a:pt x="9062" y="7670"/>
                    <a:pt x="9085" y="7601"/>
                    <a:pt x="9085" y="7555"/>
                  </a:cubicBezTo>
                  <a:cubicBezTo>
                    <a:pt x="9108" y="7487"/>
                    <a:pt x="9108" y="7419"/>
                    <a:pt x="9131" y="7350"/>
                  </a:cubicBezTo>
                  <a:cubicBezTo>
                    <a:pt x="9131" y="7282"/>
                    <a:pt x="9154" y="7213"/>
                    <a:pt x="9154" y="7145"/>
                  </a:cubicBezTo>
                  <a:cubicBezTo>
                    <a:pt x="9154" y="7076"/>
                    <a:pt x="9154" y="7030"/>
                    <a:pt x="9177" y="6962"/>
                  </a:cubicBezTo>
                  <a:lnTo>
                    <a:pt x="9177" y="6939"/>
                  </a:lnTo>
                  <a:cubicBezTo>
                    <a:pt x="9199" y="6802"/>
                    <a:pt x="9222" y="6665"/>
                    <a:pt x="9245" y="6528"/>
                  </a:cubicBezTo>
                  <a:cubicBezTo>
                    <a:pt x="9245" y="6528"/>
                    <a:pt x="9245" y="6505"/>
                    <a:pt x="9245" y="6505"/>
                  </a:cubicBezTo>
                  <a:lnTo>
                    <a:pt x="9245" y="6483"/>
                  </a:lnTo>
                  <a:lnTo>
                    <a:pt x="9268" y="6483"/>
                  </a:lnTo>
                  <a:cubicBezTo>
                    <a:pt x="9291" y="6369"/>
                    <a:pt x="9314" y="6254"/>
                    <a:pt x="9359" y="6163"/>
                  </a:cubicBezTo>
                  <a:cubicBezTo>
                    <a:pt x="9382" y="6117"/>
                    <a:pt x="9405" y="6095"/>
                    <a:pt x="9405" y="6072"/>
                  </a:cubicBezTo>
                  <a:cubicBezTo>
                    <a:pt x="9451" y="6049"/>
                    <a:pt x="9496" y="6003"/>
                    <a:pt x="9542" y="5981"/>
                  </a:cubicBezTo>
                  <a:cubicBezTo>
                    <a:pt x="9656" y="5912"/>
                    <a:pt x="9770" y="5866"/>
                    <a:pt x="9861" y="5844"/>
                  </a:cubicBezTo>
                  <a:cubicBezTo>
                    <a:pt x="9975" y="5821"/>
                    <a:pt x="10090" y="5798"/>
                    <a:pt x="10227" y="5775"/>
                  </a:cubicBezTo>
                  <a:lnTo>
                    <a:pt x="10341" y="5775"/>
                  </a:lnTo>
                  <a:cubicBezTo>
                    <a:pt x="10409" y="5752"/>
                    <a:pt x="10500" y="5752"/>
                    <a:pt x="10569" y="5752"/>
                  </a:cubicBezTo>
                  <a:lnTo>
                    <a:pt x="10569" y="5729"/>
                  </a:lnTo>
                  <a:lnTo>
                    <a:pt x="10592" y="5752"/>
                  </a:lnTo>
                  <a:lnTo>
                    <a:pt x="10866" y="5752"/>
                  </a:lnTo>
                  <a:cubicBezTo>
                    <a:pt x="10957" y="5775"/>
                    <a:pt x="11048" y="5775"/>
                    <a:pt x="11117" y="5798"/>
                  </a:cubicBezTo>
                  <a:lnTo>
                    <a:pt x="11140" y="5798"/>
                  </a:lnTo>
                  <a:cubicBezTo>
                    <a:pt x="11208" y="5821"/>
                    <a:pt x="11277" y="5844"/>
                    <a:pt x="11345" y="5866"/>
                  </a:cubicBezTo>
                  <a:lnTo>
                    <a:pt x="11436" y="5866"/>
                  </a:lnTo>
                  <a:cubicBezTo>
                    <a:pt x="11459" y="5889"/>
                    <a:pt x="11505" y="5889"/>
                    <a:pt x="11550" y="5889"/>
                  </a:cubicBezTo>
                  <a:cubicBezTo>
                    <a:pt x="11619" y="5912"/>
                    <a:pt x="11665" y="5912"/>
                    <a:pt x="11710" y="5912"/>
                  </a:cubicBezTo>
                  <a:cubicBezTo>
                    <a:pt x="11802" y="5935"/>
                    <a:pt x="11870" y="5935"/>
                    <a:pt x="11938" y="5958"/>
                  </a:cubicBezTo>
                  <a:cubicBezTo>
                    <a:pt x="11961" y="5958"/>
                    <a:pt x="11961" y="5981"/>
                    <a:pt x="11984" y="5981"/>
                  </a:cubicBezTo>
                  <a:cubicBezTo>
                    <a:pt x="12007" y="6003"/>
                    <a:pt x="12053" y="6026"/>
                    <a:pt x="12098" y="6026"/>
                  </a:cubicBezTo>
                  <a:lnTo>
                    <a:pt x="12121" y="6026"/>
                  </a:lnTo>
                  <a:cubicBezTo>
                    <a:pt x="12167" y="6026"/>
                    <a:pt x="12235" y="5981"/>
                    <a:pt x="12258" y="5935"/>
                  </a:cubicBezTo>
                  <a:cubicBezTo>
                    <a:pt x="12281" y="5912"/>
                    <a:pt x="12304" y="5866"/>
                    <a:pt x="12326" y="5821"/>
                  </a:cubicBezTo>
                  <a:cubicBezTo>
                    <a:pt x="12349" y="5775"/>
                    <a:pt x="12372" y="5752"/>
                    <a:pt x="12418" y="5707"/>
                  </a:cubicBezTo>
                  <a:lnTo>
                    <a:pt x="12418" y="5684"/>
                  </a:lnTo>
                  <a:cubicBezTo>
                    <a:pt x="12486" y="5592"/>
                    <a:pt x="12578" y="5501"/>
                    <a:pt x="12623" y="5410"/>
                  </a:cubicBezTo>
                  <a:lnTo>
                    <a:pt x="12669" y="5364"/>
                  </a:lnTo>
                  <a:cubicBezTo>
                    <a:pt x="12806" y="5204"/>
                    <a:pt x="12943" y="5022"/>
                    <a:pt x="13103" y="4862"/>
                  </a:cubicBezTo>
                  <a:cubicBezTo>
                    <a:pt x="13217" y="4748"/>
                    <a:pt x="13354" y="4611"/>
                    <a:pt x="13468" y="4497"/>
                  </a:cubicBezTo>
                  <a:lnTo>
                    <a:pt x="13491" y="4474"/>
                  </a:lnTo>
                  <a:cubicBezTo>
                    <a:pt x="13628" y="4337"/>
                    <a:pt x="13764" y="4223"/>
                    <a:pt x="13901" y="4086"/>
                  </a:cubicBezTo>
                  <a:lnTo>
                    <a:pt x="13970" y="4018"/>
                  </a:lnTo>
                  <a:cubicBezTo>
                    <a:pt x="14038" y="3972"/>
                    <a:pt x="14084" y="3926"/>
                    <a:pt x="14130" y="3903"/>
                  </a:cubicBezTo>
                  <a:cubicBezTo>
                    <a:pt x="14198" y="3835"/>
                    <a:pt x="14244" y="3789"/>
                    <a:pt x="14312" y="3744"/>
                  </a:cubicBezTo>
                  <a:lnTo>
                    <a:pt x="14358" y="3721"/>
                  </a:lnTo>
                  <a:cubicBezTo>
                    <a:pt x="14495" y="3607"/>
                    <a:pt x="14609" y="3538"/>
                    <a:pt x="14746" y="3447"/>
                  </a:cubicBezTo>
                  <a:lnTo>
                    <a:pt x="14837" y="3378"/>
                  </a:lnTo>
                  <a:cubicBezTo>
                    <a:pt x="14974" y="3264"/>
                    <a:pt x="15134" y="3173"/>
                    <a:pt x="15294" y="3059"/>
                  </a:cubicBezTo>
                  <a:lnTo>
                    <a:pt x="15408" y="2990"/>
                  </a:lnTo>
                  <a:lnTo>
                    <a:pt x="15591" y="2876"/>
                  </a:lnTo>
                  <a:cubicBezTo>
                    <a:pt x="15705" y="2785"/>
                    <a:pt x="15842" y="2694"/>
                    <a:pt x="15979" y="2602"/>
                  </a:cubicBezTo>
                  <a:cubicBezTo>
                    <a:pt x="16321" y="2420"/>
                    <a:pt x="16663" y="2237"/>
                    <a:pt x="17006" y="2077"/>
                  </a:cubicBezTo>
                  <a:cubicBezTo>
                    <a:pt x="17165" y="2009"/>
                    <a:pt x="17325" y="1940"/>
                    <a:pt x="17485" y="1872"/>
                  </a:cubicBezTo>
                  <a:lnTo>
                    <a:pt x="17576" y="1849"/>
                  </a:lnTo>
                  <a:lnTo>
                    <a:pt x="17622" y="1826"/>
                  </a:lnTo>
                  <a:cubicBezTo>
                    <a:pt x="17690" y="1803"/>
                    <a:pt x="17759" y="1781"/>
                    <a:pt x="17827" y="1758"/>
                  </a:cubicBezTo>
                  <a:cubicBezTo>
                    <a:pt x="17919" y="1712"/>
                    <a:pt x="18033" y="1689"/>
                    <a:pt x="18124" y="1667"/>
                  </a:cubicBezTo>
                  <a:lnTo>
                    <a:pt x="18307" y="1598"/>
                  </a:lnTo>
                  <a:cubicBezTo>
                    <a:pt x="18489" y="1530"/>
                    <a:pt x="18672" y="1484"/>
                    <a:pt x="18855" y="1415"/>
                  </a:cubicBezTo>
                  <a:cubicBezTo>
                    <a:pt x="19220" y="1324"/>
                    <a:pt x="19585" y="1279"/>
                    <a:pt x="19904" y="1210"/>
                  </a:cubicBezTo>
                  <a:cubicBezTo>
                    <a:pt x="20064" y="1187"/>
                    <a:pt x="20247" y="1164"/>
                    <a:pt x="20407" y="1142"/>
                  </a:cubicBezTo>
                  <a:cubicBezTo>
                    <a:pt x="20589" y="1119"/>
                    <a:pt x="20749" y="1096"/>
                    <a:pt x="20954" y="1096"/>
                  </a:cubicBezTo>
                  <a:lnTo>
                    <a:pt x="21434" y="1096"/>
                  </a:lnTo>
                  <a:cubicBezTo>
                    <a:pt x="21594" y="1096"/>
                    <a:pt x="21753" y="1096"/>
                    <a:pt x="21890" y="1119"/>
                  </a:cubicBezTo>
                  <a:cubicBezTo>
                    <a:pt x="22004" y="1142"/>
                    <a:pt x="22141" y="1164"/>
                    <a:pt x="22256" y="1187"/>
                  </a:cubicBezTo>
                  <a:lnTo>
                    <a:pt x="22347" y="1187"/>
                  </a:lnTo>
                  <a:cubicBezTo>
                    <a:pt x="22415" y="1210"/>
                    <a:pt x="22461" y="1210"/>
                    <a:pt x="22529" y="1233"/>
                  </a:cubicBezTo>
                  <a:cubicBezTo>
                    <a:pt x="22621" y="1233"/>
                    <a:pt x="22712" y="1256"/>
                    <a:pt x="22803" y="1279"/>
                  </a:cubicBezTo>
                  <a:cubicBezTo>
                    <a:pt x="22872" y="1279"/>
                    <a:pt x="22917" y="1301"/>
                    <a:pt x="22986" y="1324"/>
                  </a:cubicBezTo>
                  <a:lnTo>
                    <a:pt x="23032" y="1347"/>
                  </a:lnTo>
                  <a:cubicBezTo>
                    <a:pt x="23100" y="1370"/>
                    <a:pt x="23146" y="1393"/>
                    <a:pt x="23191" y="1393"/>
                  </a:cubicBezTo>
                  <a:cubicBezTo>
                    <a:pt x="23214" y="1415"/>
                    <a:pt x="23214" y="1415"/>
                    <a:pt x="23237" y="1415"/>
                  </a:cubicBezTo>
                  <a:cubicBezTo>
                    <a:pt x="23283" y="1415"/>
                    <a:pt x="23328" y="1370"/>
                    <a:pt x="23351" y="1347"/>
                  </a:cubicBezTo>
                  <a:cubicBezTo>
                    <a:pt x="23351" y="1301"/>
                    <a:pt x="23351" y="1279"/>
                    <a:pt x="23351" y="1256"/>
                  </a:cubicBezTo>
                  <a:cubicBezTo>
                    <a:pt x="23328" y="1210"/>
                    <a:pt x="23305" y="1210"/>
                    <a:pt x="23283" y="1187"/>
                  </a:cubicBezTo>
                  <a:cubicBezTo>
                    <a:pt x="23191" y="1164"/>
                    <a:pt x="23123" y="1142"/>
                    <a:pt x="23054" y="1096"/>
                  </a:cubicBezTo>
                  <a:lnTo>
                    <a:pt x="23009" y="1096"/>
                  </a:lnTo>
                  <a:cubicBezTo>
                    <a:pt x="22940" y="1050"/>
                    <a:pt x="22849" y="1027"/>
                    <a:pt x="22735" y="1005"/>
                  </a:cubicBezTo>
                  <a:cubicBezTo>
                    <a:pt x="22621" y="982"/>
                    <a:pt x="22507" y="936"/>
                    <a:pt x="22392" y="913"/>
                  </a:cubicBezTo>
                  <a:lnTo>
                    <a:pt x="22370" y="913"/>
                  </a:lnTo>
                  <a:cubicBezTo>
                    <a:pt x="22392" y="890"/>
                    <a:pt x="22392" y="868"/>
                    <a:pt x="22370" y="845"/>
                  </a:cubicBezTo>
                  <a:cubicBezTo>
                    <a:pt x="22370" y="822"/>
                    <a:pt x="22347" y="799"/>
                    <a:pt x="22324" y="799"/>
                  </a:cubicBezTo>
                  <a:cubicBezTo>
                    <a:pt x="22256" y="754"/>
                    <a:pt x="22164" y="731"/>
                    <a:pt x="22096" y="685"/>
                  </a:cubicBezTo>
                  <a:cubicBezTo>
                    <a:pt x="22027" y="662"/>
                    <a:pt x="21982" y="662"/>
                    <a:pt x="21913" y="639"/>
                  </a:cubicBezTo>
                  <a:lnTo>
                    <a:pt x="21845" y="617"/>
                  </a:lnTo>
                  <a:cubicBezTo>
                    <a:pt x="21776" y="594"/>
                    <a:pt x="21731" y="571"/>
                    <a:pt x="21662" y="548"/>
                  </a:cubicBezTo>
                  <a:cubicBezTo>
                    <a:pt x="21594" y="525"/>
                    <a:pt x="21525" y="502"/>
                    <a:pt x="21457" y="480"/>
                  </a:cubicBezTo>
                  <a:cubicBezTo>
                    <a:pt x="21342" y="457"/>
                    <a:pt x="21251" y="411"/>
                    <a:pt x="21137" y="388"/>
                  </a:cubicBezTo>
                  <a:lnTo>
                    <a:pt x="21023" y="350"/>
                  </a:lnTo>
                  <a:lnTo>
                    <a:pt x="21023" y="350"/>
                  </a:lnTo>
                  <a:cubicBezTo>
                    <a:pt x="21023" y="357"/>
                    <a:pt x="21023" y="366"/>
                    <a:pt x="21023" y="366"/>
                  </a:cubicBezTo>
                  <a:cubicBezTo>
                    <a:pt x="20818" y="297"/>
                    <a:pt x="20658" y="251"/>
                    <a:pt x="20498" y="206"/>
                  </a:cubicBezTo>
                  <a:cubicBezTo>
                    <a:pt x="20407" y="183"/>
                    <a:pt x="20315" y="183"/>
                    <a:pt x="20224" y="160"/>
                  </a:cubicBezTo>
                  <a:cubicBezTo>
                    <a:pt x="20156" y="137"/>
                    <a:pt x="20064" y="114"/>
                    <a:pt x="19996" y="92"/>
                  </a:cubicBezTo>
                  <a:lnTo>
                    <a:pt x="19950" y="92"/>
                  </a:lnTo>
                  <a:cubicBezTo>
                    <a:pt x="19882" y="69"/>
                    <a:pt x="19813" y="46"/>
                    <a:pt x="19745" y="46"/>
                  </a:cubicBezTo>
                  <a:cubicBezTo>
                    <a:pt x="19631" y="46"/>
                    <a:pt x="19539" y="23"/>
                    <a:pt x="19425" y="23"/>
                  </a:cubicBezTo>
                  <a:lnTo>
                    <a:pt x="18718" y="23"/>
                  </a:lnTo>
                  <a:lnTo>
                    <a:pt x="18603" y="0"/>
                  </a:lnTo>
                  <a:lnTo>
                    <a:pt x="18649" y="23"/>
                  </a:lnTo>
                  <a:lnTo>
                    <a:pt x="18535" y="0"/>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24"/>
            <p:cNvSpPr/>
            <p:nvPr/>
          </p:nvSpPr>
          <p:spPr>
            <a:xfrm>
              <a:off x="6751325" y="1871725"/>
              <a:ext cx="170625" cy="36225"/>
            </a:xfrm>
            <a:custGeom>
              <a:avLst/>
              <a:gdLst/>
              <a:ahLst/>
              <a:cxnLst/>
              <a:rect l="l" t="t" r="r" b="b"/>
              <a:pathLst>
                <a:path w="6825" h="1449" extrusionOk="0">
                  <a:moveTo>
                    <a:pt x="1803" y="828"/>
                  </a:moveTo>
                  <a:cubicBezTo>
                    <a:pt x="1788" y="832"/>
                    <a:pt x="1773" y="837"/>
                    <a:pt x="1758" y="845"/>
                  </a:cubicBezTo>
                  <a:cubicBezTo>
                    <a:pt x="1778" y="845"/>
                    <a:pt x="1799" y="845"/>
                    <a:pt x="1803" y="828"/>
                  </a:cubicBezTo>
                  <a:close/>
                  <a:moveTo>
                    <a:pt x="4246" y="0"/>
                  </a:moveTo>
                  <a:cubicBezTo>
                    <a:pt x="4154" y="0"/>
                    <a:pt x="4040" y="23"/>
                    <a:pt x="3926" y="23"/>
                  </a:cubicBezTo>
                  <a:cubicBezTo>
                    <a:pt x="3835" y="23"/>
                    <a:pt x="3743" y="46"/>
                    <a:pt x="3629" y="46"/>
                  </a:cubicBezTo>
                  <a:cubicBezTo>
                    <a:pt x="3447" y="69"/>
                    <a:pt x="3241" y="114"/>
                    <a:pt x="3059" y="137"/>
                  </a:cubicBezTo>
                  <a:cubicBezTo>
                    <a:pt x="2876" y="183"/>
                    <a:pt x="2671" y="229"/>
                    <a:pt x="2488" y="274"/>
                  </a:cubicBezTo>
                  <a:cubicBezTo>
                    <a:pt x="2283" y="297"/>
                    <a:pt x="2100" y="343"/>
                    <a:pt x="1917" y="388"/>
                  </a:cubicBezTo>
                  <a:cubicBezTo>
                    <a:pt x="1854" y="410"/>
                    <a:pt x="1810" y="431"/>
                    <a:pt x="1750" y="452"/>
                  </a:cubicBezTo>
                  <a:lnTo>
                    <a:pt x="1750" y="452"/>
                  </a:lnTo>
                  <a:cubicBezTo>
                    <a:pt x="1754" y="448"/>
                    <a:pt x="1758" y="443"/>
                    <a:pt x="1758" y="434"/>
                  </a:cubicBezTo>
                  <a:lnTo>
                    <a:pt x="1758" y="434"/>
                  </a:lnTo>
                  <a:cubicBezTo>
                    <a:pt x="1689" y="457"/>
                    <a:pt x="1621" y="480"/>
                    <a:pt x="1552" y="503"/>
                  </a:cubicBezTo>
                  <a:lnTo>
                    <a:pt x="1598" y="503"/>
                  </a:lnTo>
                  <a:cubicBezTo>
                    <a:pt x="1461" y="548"/>
                    <a:pt x="1324" y="594"/>
                    <a:pt x="1164" y="639"/>
                  </a:cubicBezTo>
                  <a:cubicBezTo>
                    <a:pt x="1050" y="685"/>
                    <a:pt x="913" y="731"/>
                    <a:pt x="799" y="776"/>
                  </a:cubicBezTo>
                  <a:cubicBezTo>
                    <a:pt x="662" y="822"/>
                    <a:pt x="548" y="891"/>
                    <a:pt x="411" y="936"/>
                  </a:cubicBezTo>
                  <a:cubicBezTo>
                    <a:pt x="365" y="959"/>
                    <a:pt x="297" y="982"/>
                    <a:pt x="228" y="1028"/>
                  </a:cubicBezTo>
                  <a:cubicBezTo>
                    <a:pt x="205" y="1050"/>
                    <a:pt x="160" y="1050"/>
                    <a:pt x="114" y="1073"/>
                  </a:cubicBezTo>
                  <a:cubicBezTo>
                    <a:pt x="69" y="1096"/>
                    <a:pt x="46" y="1142"/>
                    <a:pt x="23" y="1187"/>
                  </a:cubicBezTo>
                  <a:cubicBezTo>
                    <a:pt x="0" y="1233"/>
                    <a:pt x="0" y="1279"/>
                    <a:pt x="23" y="1347"/>
                  </a:cubicBezTo>
                  <a:cubicBezTo>
                    <a:pt x="53" y="1408"/>
                    <a:pt x="114" y="1449"/>
                    <a:pt x="178" y="1449"/>
                  </a:cubicBezTo>
                  <a:cubicBezTo>
                    <a:pt x="211" y="1449"/>
                    <a:pt x="244" y="1438"/>
                    <a:pt x="274" y="1416"/>
                  </a:cubicBezTo>
                  <a:cubicBezTo>
                    <a:pt x="320" y="1416"/>
                    <a:pt x="342" y="1393"/>
                    <a:pt x="365" y="1393"/>
                  </a:cubicBezTo>
                  <a:cubicBezTo>
                    <a:pt x="434" y="1370"/>
                    <a:pt x="479" y="1347"/>
                    <a:pt x="525" y="1324"/>
                  </a:cubicBezTo>
                  <a:cubicBezTo>
                    <a:pt x="639" y="1256"/>
                    <a:pt x="753" y="1210"/>
                    <a:pt x="867" y="1164"/>
                  </a:cubicBezTo>
                  <a:cubicBezTo>
                    <a:pt x="959" y="1119"/>
                    <a:pt x="1073" y="1096"/>
                    <a:pt x="1164" y="1050"/>
                  </a:cubicBezTo>
                  <a:cubicBezTo>
                    <a:pt x="1278" y="1005"/>
                    <a:pt x="1392" y="959"/>
                    <a:pt x="1507" y="936"/>
                  </a:cubicBezTo>
                  <a:lnTo>
                    <a:pt x="1484" y="936"/>
                  </a:lnTo>
                  <a:cubicBezTo>
                    <a:pt x="1598" y="891"/>
                    <a:pt x="1712" y="868"/>
                    <a:pt x="1803" y="822"/>
                  </a:cubicBezTo>
                  <a:lnTo>
                    <a:pt x="1803" y="822"/>
                  </a:lnTo>
                  <a:cubicBezTo>
                    <a:pt x="1803" y="824"/>
                    <a:pt x="1803" y="826"/>
                    <a:pt x="1803" y="828"/>
                  </a:cubicBezTo>
                  <a:lnTo>
                    <a:pt x="1803" y="828"/>
                  </a:lnTo>
                  <a:cubicBezTo>
                    <a:pt x="1833" y="820"/>
                    <a:pt x="1864" y="815"/>
                    <a:pt x="1895" y="799"/>
                  </a:cubicBezTo>
                  <a:cubicBezTo>
                    <a:pt x="1986" y="776"/>
                    <a:pt x="2054" y="754"/>
                    <a:pt x="2146" y="731"/>
                  </a:cubicBezTo>
                  <a:cubicBezTo>
                    <a:pt x="2237" y="708"/>
                    <a:pt x="2328" y="685"/>
                    <a:pt x="2442" y="662"/>
                  </a:cubicBezTo>
                  <a:cubicBezTo>
                    <a:pt x="2534" y="639"/>
                    <a:pt x="2625" y="617"/>
                    <a:pt x="2716" y="594"/>
                  </a:cubicBezTo>
                  <a:cubicBezTo>
                    <a:pt x="2808" y="571"/>
                    <a:pt x="2922" y="548"/>
                    <a:pt x="3013" y="548"/>
                  </a:cubicBezTo>
                  <a:cubicBezTo>
                    <a:pt x="3104" y="525"/>
                    <a:pt x="3196" y="503"/>
                    <a:pt x="3287" y="480"/>
                  </a:cubicBezTo>
                  <a:cubicBezTo>
                    <a:pt x="3378" y="457"/>
                    <a:pt x="3469" y="457"/>
                    <a:pt x="3561" y="434"/>
                  </a:cubicBezTo>
                  <a:cubicBezTo>
                    <a:pt x="3766" y="411"/>
                    <a:pt x="3949" y="366"/>
                    <a:pt x="4154" y="366"/>
                  </a:cubicBezTo>
                  <a:cubicBezTo>
                    <a:pt x="4268" y="343"/>
                    <a:pt x="4383" y="343"/>
                    <a:pt x="4497" y="320"/>
                  </a:cubicBezTo>
                  <a:cubicBezTo>
                    <a:pt x="4611" y="320"/>
                    <a:pt x="4725" y="297"/>
                    <a:pt x="4862" y="297"/>
                  </a:cubicBezTo>
                  <a:lnTo>
                    <a:pt x="4999" y="297"/>
                  </a:lnTo>
                  <a:cubicBezTo>
                    <a:pt x="5090" y="274"/>
                    <a:pt x="5204" y="274"/>
                    <a:pt x="5296" y="274"/>
                  </a:cubicBezTo>
                  <a:lnTo>
                    <a:pt x="6003" y="274"/>
                  </a:lnTo>
                  <a:cubicBezTo>
                    <a:pt x="6072" y="274"/>
                    <a:pt x="6140" y="274"/>
                    <a:pt x="6209" y="297"/>
                  </a:cubicBezTo>
                  <a:lnTo>
                    <a:pt x="6391" y="297"/>
                  </a:lnTo>
                  <a:cubicBezTo>
                    <a:pt x="6505" y="320"/>
                    <a:pt x="6642" y="320"/>
                    <a:pt x="6756" y="343"/>
                  </a:cubicBezTo>
                  <a:cubicBezTo>
                    <a:pt x="6779" y="343"/>
                    <a:pt x="6802" y="320"/>
                    <a:pt x="6802" y="297"/>
                  </a:cubicBezTo>
                  <a:cubicBezTo>
                    <a:pt x="6825" y="274"/>
                    <a:pt x="6802" y="251"/>
                    <a:pt x="6756" y="229"/>
                  </a:cubicBezTo>
                  <a:cubicBezTo>
                    <a:pt x="6665" y="229"/>
                    <a:pt x="6574" y="229"/>
                    <a:pt x="6482" y="206"/>
                  </a:cubicBezTo>
                  <a:cubicBezTo>
                    <a:pt x="6391" y="183"/>
                    <a:pt x="6300" y="160"/>
                    <a:pt x="6231" y="160"/>
                  </a:cubicBezTo>
                  <a:cubicBezTo>
                    <a:pt x="6026" y="114"/>
                    <a:pt x="5843" y="92"/>
                    <a:pt x="5638" y="69"/>
                  </a:cubicBezTo>
                  <a:cubicBezTo>
                    <a:pt x="5547" y="46"/>
                    <a:pt x="5455" y="46"/>
                    <a:pt x="5364" y="23"/>
                  </a:cubicBezTo>
                  <a:cubicBezTo>
                    <a:pt x="5273" y="23"/>
                    <a:pt x="5159" y="0"/>
                    <a:pt x="50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24"/>
            <p:cNvSpPr/>
            <p:nvPr/>
          </p:nvSpPr>
          <p:spPr>
            <a:xfrm>
              <a:off x="6750175" y="1900825"/>
              <a:ext cx="99300" cy="36700"/>
            </a:xfrm>
            <a:custGeom>
              <a:avLst/>
              <a:gdLst/>
              <a:ahLst/>
              <a:cxnLst/>
              <a:rect l="l" t="t" r="r" b="b"/>
              <a:pathLst>
                <a:path w="3972" h="1468" extrusionOk="0">
                  <a:moveTo>
                    <a:pt x="3904" y="0"/>
                  </a:moveTo>
                  <a:cubicBezTo>
                    <a:pt x="3812" y="23"/>
                    <a:pt x="3721" y="23"/>
                    <a:pt x="3630" y="46"/>
                  </a:cubicBezTo>
                  <a:cubicBezTo>
                    <a:pt x="3561" y="69"/>
                    <a:pt x="3470" y="69"/>
                    <a:pt x="3379" y="92"/>
                  </a:cubicBezTo>
                  <a:cubicBezTo>
                    <a:pt x="3196" y="115"/>
                    <a:pt x="3013" y="160"/>
                    <a:pt x="2831" y="183"/>
                  </a:cubicBezTo>
                  <a:cubicBezTo>
                    <a:pt x="2739" y="206"/>
                    <a:pt x="2648" y="229"/>
                    <a:pt x="2534" y="252"/>
                  </a:cubicBezTo>
                  <a:cubicBezTo>
                    <a:pt x="2443" y="274"/>
                    <a:pt x="2351" y="274"/>
                    <a:pt x="2260" y="297"/>
                  </a:cubicBezTo>
                  <a:cubicBezTo>
                    <a:pt x="2146" y="320"/>
                    <a:pt x="2055" y="343"/>
                    <a:pt x="1963" y="366"/>
                  </a:cubicBezTo>
                  <a:cubicBezTo>
                    <a:pt x="1872" y="388"/>
                    <a:pt x="1781" y="434"/>
                    <a:pt x="1667" y="457"/>
                  </a:cubicBezTo>
                  <a:cubicBezTo>
                    <a:pt x="1598" y="480"/>
                    <a:pt x="1507" y="525"/>
                    <a:pt x="1438" y="548"/>
                  </a:cubicBezTo>
                  <a:lnTo>
                    <a:pt x="1416" y="548"/>
                  </a:lnTo>
                  <a:cubicBezTo>
                    <a:pt x="1279" y="594"/>
                    <a:pt x="1164" y="640"/>
                    <a:pt x="1050" y="685"/>
                  </a:cubicBezTo>
                  <a:cubicBezTo>
                    <a:pt x="936" y="708"/>
                    <a:pt x="822" y="754"/>
                    <a:pt x="708" y="822"/>
                  </a:cubicBezTo>
                  <a:cubicBezTo>
                    <a:pt x="594" y="868"/>
                    <a:pt x="503" y="936"/>
                    <a:pt x="388" y="982"/>
                  </a:cubicBezTo>
                  <a:cubicBezTo>
                    <a:pt x="320" y="1028"/>
                    <a:pt x="274" y="1050"/>
                    <a:pt x="229" y="1073"/>
                  </a:cubicBezTo>
                  <a:cubicBezTo>
                    <a:pt x="183" y="1096"/>
                    <a:pt x="115" y="1119"/>
                    <a:pt x="69" y="1165"/>
                  </a:cubicBezTo>
                  <a:cubicBezTo>
                    <a:pt x="23" y="1233"/>
                    <a:pt x="0" y="1301"/>
                    <a:pt x="23" y="1370"/>
                  </a:cubicBezTo>
                  <a:cubicBezTo>
                    <a:pt x="61" y="1426"/>
                    <a:pt x="114" y="1467"/>
                    <a:pt x="170" y="1467"/>
                  </a:cubicBezTo>
                  <a:cubicBezTo>
                    <a:pt x="182" y="1467"/>
                    <a:pt x="194" y="1465"/>
                    <a:pt x="206" y="1461"/>
                  </a:cubicBezTo>
                  <a:cubicBezTo>
                    <a:pt x="251" y="1461"/>
                    <a:pt x="297" y="1438"/>
                    <a:pt x="343" y="1416"/>
                  </a:cubicBezTo>
                  <a:cubicBezTo>
                    <a:pt x="388" y="1416"/>
                    <a:pt x="434" y="1393"/>
                    <a:pt x="457" y="1370"/>
                  </a:cubicBezTo>
                  <a:cubicBezTo>
                    <a:pt x="548" y="1324"/>
                    <a:pt x="640" y="1279"/>
                    <a:pt x="708" y="1233"/>
                  </a:cubicBezTo>
                  <a:cubicBezTo>
                    <a:pt x="799" y="1187"/>
                    <a:pt x="891" y="1119"/>
                    <a:pt x="982" y="1096"/>
                  </a:cubicBezTo>
                  <a:cubicBezTo>
                    <a:pt x="1050" y="1050"/>
                    <a:pt x="1142" y="1005"/>
                    <a:pt x="1233" y="982"/>
                  </a:cubicBezTo>
                  <a:cubicBezTo>
                    <a:pt x="1324" y="936"/>
                    <a:pt x="1393" y="891"/>
                    <a:pt x="1484" y="868"/>
                  </a:cubicBezTo>
                  <a:cubicBezTo>
                    <a:pt x="1575" y="822"/>
                    <a:pt x="1667" y="799"/>
                    <a:pt x="1758" y="754"/>
                  </a:cubicBezTo>
                  <a:cubicBezTo>
                    <a:pt x="1849" y="708"/>
                    <a:pt x="1941" y="662"/>
                    <a:pt x="2032" y="640"/>
                  </a:cubicBezTo>
                  <a:cubicBezTo>
                    <a:pt x="2123" y="594"/>
                    <a:pt x="2214" y="571"/>
                    <a:pt x="2306" y="548"/>
                  </a:cubicBezTo>
                  <a:cubicBezTo>
                    <a:pt x="2329" y="548"/>
                    <a:pt x="2329" y="548"/>
                    <a:pt x="2329" y="525"/>
                  </a:cubicBezTo>
                  <a:cubicBezTo>
                    <a:pt x="2466" y="503"/>
                    <a:pt x="2602" y="457"/>
                    <a:pt x="2739" y="411"/>
                  </a:cubicBezTo>
                  <a:cubicBezTo>
                    <a:pt x="2876" y="366"/>
                    <a:pt x="3013" y="343"/>
                    <a:pt x="3150" y="297"/>
                  </a:cubicBezTo>
                  <a:cubicBezTo>
                    <a:pt x="3287" y="274"/>
                    <a:pt x="3401" y="229"/>
                    <a:pt x="3538" y="206"/>
                  </a:cubicBezTo>
                  <a:cubicBezTo>
                    <a:pt x="3607" y="183"/>
                    <a:pt x="3652" y="183"/>
                    <a:pt x="3721" y="160"/>
                  </a:cubicBezTo>
                  <a:cubicBezTo>
                    <a:pt x="3789" y="137"/>
                    <a:pt x="3858" y="137"/>
                    <a:pt x="3926" y="137"/>
                  </a:cubicBezTo>
                  <a:cubicBezTo>
                    <a:pt x="3949" y="115"/>
                    <a:pt x="3972" y="92"/>
                    <a:pt x="3972" y="46"/>
                  </a:cubicBezTo>
                  <a:cubicBezTo>
                    <a:pt x="3972" y="23"/>
                    <a:pt x="3949" y="0"/>
                    <a:pt x="390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24"/>
            <p:cNvSpPr/>
            <p:nvPr/>
          </p:nvSpPr>
          <p:spPr>
            <a:xfrm>
              <a:off x="6857450" y="1899675"/>
              <a:ext cx="2875" cy="2875"/>
            </a:xfrm>
            <a:custGeom>
              <a:avLst/>
              <a:gdLst/>
              <a:ahLst/>
              <a:cxnLst/>
              <a:rect l="l" t="t" r="r" b="b"/>
              <a:pathLst>
                <a:path w="115" h="115" extrusionOk="0">
                  <a:moveTo>
                    <a:pt x="69" y="1"/>
                  </a:moveTo>
                  <a:cubicBezTo>
                    <a:pt x="46" y="1"/>
                    <a:pt x="23" y="24"/>
                    <a:pt x="1" y="46"/>
                  </a:cubicBezTo>
                  <a:cubicBezTo>
                    <a:pt x="1" y="69"/>
                    <a:pt x="23" y="115"/>
                    <a:pt x="46" y="115"/>
                  </a:cubicBezTo>
                  <a:cubicBezTo>
                    <a:pt x="92" y="115"/>
                    <a:pt x="115" y="92"/>
                    <a:pt x="115" y="69"/>
                  </a:cubicBezTo>
                  <a:cubicBezTo>
                    <a:pt x="115" y="46"/>
                    <a:pt x="92" y="1"/>
                    <a:pt x="69" y="1"/>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24"/>
            <p:cNvSpPr/>
            <p:nvPr/>
          </p:nvSpPr>
          <p:spPr>
            <a:xfrm>
              <a:off x="6446025" y="2407550"/>
              <a:ext cx="30850" cy="71925"/>
            </a:xfrm>
            <a:custGeom>
              <a:avLst/>
              <a:gdLst/>
              <a:ahLst/>
              <a:cxnLst/>
              <a:rect l="l" t="t" r="r" b="b"/>
              <a:pathLst>
                <a:path w="1234" h="2877" extrusionOk="0">
                  <a:moveTo>
                    <a:pt x="1073" y="0"/>
                  </a:moveTo>
                  <a:cubicBezTo>
                    <a:pt x="1028" y="0"/>
                    <a:pt x="982" y="23"/>
                    <a:pt x="959" y="46"/>
                  </a:cubicBezTo>
                  <a:cubicBezTo>
                    <a:pt x="868" y="206"/>
                    <a:pt x="799" y="365"/>
                    <a:pt x="708" y="548"/>
                  </a:cubicBezTo>
                  <a:cubicBezTo>
                    <a:pt x="662" y="685"/>
                    <a:pt x="594" y="845"/>
                    <a:pt x="525" y="1005"/>
                  </a:cubicBezTo>
                  <a:cubicBezTo>
                    <a:pt x="411" y="1324"/>
                    <a:pt x="274" y="1644"/>
                    <a:pt x="183" y="1963"/>
                  </a:cubicBezTo>
                  <a:cubicBezTo>
                    <a:pt x="137" y="2077"/>
                    <a:pt x="115" y="2192"/>
                    <a:pt x="92" y="2306"/>
                  </a:cubicBezTo>
                  <a:cubicBezTo>
                    <a:pt x="69" y="2374"/>
                    <a:pt x="46" y="2443"/>
                    <a:pt x="46" y="2534"/>
                  </a:cubicBezTo>
                  <a:cubicBezTo>
                    <a:pt x="23" y="2602"/>
                    <a:pt x="1" y="2671"/>
                    <a:pt x="23" y="2739"/>
                  </a:cubicBezTo>
                  <a:cubicBezTo>
                    <a:pt x="46" y="2808"/>
                    <a:pt x="115" y="2876"/>
                    <a:pt x="183" y="2876"/>
                  </a:cubicBezTo>
                  <a:cubicBezTo>
                    <a:pt x="252" y="2876"/>
                    <a:pt x="297" y="2876"/>
                    <a:pt x="320" y="2853"/>
                  </a:cubicBezTo>
                  <a:cubicBezTo>
                    <a:pt x="366" y="2808"/>
                    <a:pt x="366" y="2785"/>
                    <a:pt x="389" y="2739"/>
                  </a:cubicBezTo>
                  <a:cubicBezTo>
                    <a:pt x="411" y="2694"/>
                    <a:pt x="411" y="2625"/>
                    <a:pt x="434" y="2580"/>
                  </a:cubicBezTo>
                  <a:cubicBezTo>
                    <a:pt x="434" y="2511"/>
                    <a:pt x="434" y="2465"/>
                    <a:pt x="457" y="2420"/>
                  </a:cubicBezTo>
                  <a:cubicBezTo>
                    <a:pt x="525" y="2077"/>
                    <a:pt x="640" y="1758"/>
                    <a:pt x="754" y="1438"/>
                  </a:cubicBezTo>
                  <a:cubicBezTo>
                    <a:pt x="822" y="1279"/>
                    <a:pt x="868" y="1119"/>
                    <a:pt x="936" y="959"/>
                  </a:cubicBezTo>
                  <a:cubicBezTo>
                    <a:pt x="959" y="868"/>
                    <a:pt x="982" y="799"/>
                    <a:pt x="1005" y="708"/>
                  </a:cubicBezTo>
                  <a:cubicBezTo>
                    <a:pt x="1028" y="639"/>
                    <a:pt x="1050" y="571"/>
                    <a:pt x="1073" y="480"/>
                  </a:cubicBezTo>
                  <a:cubicBezTo>
                    <a:pt x="1096" y="411"/>
                    <a:pt x="1119" y="365"/>
                    <a:pt x="1165" y="297"/>
                  </a:cubicBezTo>
                  <a:cubicBezTo>
                    <a:pt x="1165" y="274"/>
                    <a:pt x="1187" y="251"/>
                    <a:pt x="1187" y="229"/>
                  </a:cubicBezTo>
                  <a:cubicBezTo>
                    <a:pt x="1210" y="206"/>
                    <a:pt x="1233" y="160"/>
                    <a:pt x="1233" y="114"/>
                  </a:cubicBezTo>
                  <a:cubicBezTo>
                    <a:pt x="1210" y="114"/>
                    <a:pt x="1210" y="114"/>
                    <a:pt x="1210" y="92"/>
                  </a:cubicBezTo>
                  <a:cubicBezTo>
                    <a:pt x="1210" y="92"/>
                    <a:pt x="1187" y="69"/>
                    <a:pt x="1187" y="69"/>
                  </a:cubicBezTo>
                  <a:cubicBezTo>
                    <a:pt x="1142" y="46"/>
                    <a:pt x="1119" y="23"/>
                    <a:pt x="109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24"/>
            <p:cNvSpPr/>
            <p:nvPr/>
          </p:nvSpPr>
          <p:spPr>
            <a:xfrm>
              <a:off x="6389525" y="2095400"/>
              <a:ext cx="196325" cy="316725"/>
            </a:xfrm>
            <a:custGeom>
              <a:avLst/>
              <a:gdLst/>
              <a:ahLst/>
              <a:cxnLst/>
              <a:rect l="l" t="t" r="r" b="b"/>
              <a:pathLst>
                <a:path w="7853" h="12669" extrusionOk="0">
                  <a:moveTo>
                    <a:pt x="5022" y="1"/>
                  </a:moveTo>
                  <a:cubicBezTo>
                    <a:pt x="4977" y="1"/>
                    <a:pt x="4931" y="24"/>
                    <a:pt x="4885" y="69"/>
                  </a:cubicBezTo>
                  <a:cubicBezTo>
                    <a:pt x="4794" y="161"/>
                    <a:pt x="4703" y="252"/>
                    <a:pt x="4612" y="343"/>
                  </a:cubicBezTo>
                  <a:cubicBezTo>
                    <a:pt x="4497" y="480"/>
                    <a:pt x="4406" y="594"/>
                    <a:pt x="4315" y="731"/>
                  </a:cubicBezTo>
                  <a:lnTo>
                    <a:pt x="4292" y="754"/>
                  </a:lnTo>
                  <a:lnTo>
                    <a:pt x="4246" y="800"/>
                  </a:lnTo>
                  <a:cubicBezTo>
                    <a:pt x="4178" y="891"/>
                    <a:pt x="4109" y="1005"/>
                    <a:pt x="4018" y="1096"/>
                  </a:cubicBezTo>
                  <a:cubicBezTo>
                    <a:pt x="3972" y="1188"/>
                    <a:pt x="3904" y="1256"/>
                    <a:pt x="3858" y="1348"/>
                  </a:cubicBezTo>
                  <a:lnTo>
                    <a:pt x="3721" y="1507"/>
                  </a:lnTo>
                  <a:lnTo>
                    <a:pt x="3721" y="1530"/>
                  </a:lnTo>
                  <a:cubicBezTo>
                    <a:pt x="3653" y="1599"/>
                    <a:pt x="3584" y="1667"/>
                    <a:pt x="3539" y="1758"/>
                  </a:cubicBezTo>
                  <a:lnTo>
                    <a:pt x="3493" y="1804"/>
                  </a:lnTo>
                  <a:lnTo>
                    <a:pt x="3470" y="1850"/>
                  </a:lnTo>
                  <a:cubicBezTo>
                    <a:pt x="3356" y="1987"/>
                    <a:pt x="3242" y="2146"/>
                    <a:pt x="3128" y="2306"/>
                  </a:cubicBezTo>
                  <a:cubicBezTo>
                    <a:pt x="2991" y="2489"/>
                    <a:pt x="2900" y="2626"/>
                    <a:pt x="2831" y="2763"/>
                  </a:cubicBezTo>
                  <a:cubicBezTo>
                    <a:pt x="2785" y="2831"/>
                    <a:pt x="2740" y="2923"/>
                    <a:pt x="2671" y="3014"/>
                  </a:cubicBezTo>
                  <a:cubicBezTo>
                    <a:pt x="2626" y="3082"/>
                    <a:pt x="2580" y="3174"/>
                    <a:pt x="2534" y="3242"/>
                  </a:cubicBezTo>
                  <a:cubicBezTo>
                    <a:pt x="2512" y="3311"/>
                    <a:pt x="2466" y="3356"/>
                    <a:pt x="2443" y="3425"/>
                  </a:cubicBezTo>
                  <a:lnTo>
                    <a:pt x="2420" y="3447"/>
                  </a:lnTo>
                  <a:cubicBezTo>
                    <a:pt x="2397" y="3516"/>
                    <a:pt x="2352" y="3607"/>
                    <a:pt x="2306" y="3699"/>
                  </a:cubicBezTo>
                  <a:cubicBezTo>
                    <a:pt x="2283" y="3744"/>
                    <a:pt x="2283" y="3790"/>
                    <a:pt x="2261" y="3813"/>
                  </a:cubicBezTo>
                  <a:lnTo>
                    <a:pt x="2238" y="3858"/>
                  </a:lnTo>
                  <a:cubicBezTo>
                    <a:pt x="2146" y="4064"/>
                    <a:pt x="2055" y="4246"/>
                    <a:pt x="1941" y="4406"/>
                  </a:cubicBezTo>
                  <a:cubicBezTo>
                    <a:pt x="1850" y="4589"/>
                    <a:pt x="1758" y="4771"/>
                    <a:pt x="1667" y="4931"/>
                  </a:cubicBezTo>
                  <a:cubicBezTo>
                    <a:pt x="1576" y="5114"/>
                    <a:pt x="1507" y="5274"/>
                    <a:pt x="1416" y="5456"/>
                  </a:cubicBezTo>
                  <a:cubicBezTo>
                    <a:pt x="1325" y="5639"/>
                    <a:pt x="1256" y="5821"/>
                    <a:pt x="1142" y="6095"/>
                  </a:cubicBezTo>
                  <a:lnTo>
                    <a:pt x="1051" y="6323"/>
                  </a:lnTo>
                  <a:cubicBezTo>
                    <a:pt x="982" y="6438"/>
                    <a:pt x="937" y="6575"/>
                    <a:pt x="891" y="6711"/>
                  </a:cubicBezTo>
                  <a:lnTo>
                    <a:pt x="823" y="6826"/>
                  </a:lnTo>
                  <a:cubicBezTo>
                    <a:pt x="777" y="6963"/>
                    <a:pt x="708" y="7100"/>
                    <a:pt x="663" y="7259"/>
                  </a:cubicBezTo>
                  <a:lnTo>
                    <a:pt x="617" y="7373"/>
                  </a:lnTo>
                  <a:cubicBezTo>
                    <a:pt x="571" y="7510"/>
                    <a:pt x="526" y="7647"/>
                    <a:pt x="480" y="7807"/>
                  </a:cubicBezTo>
                  <a:cubicBezTo>
                    <a:pt x="412" y="7967"/>
                    <a:pt x="366" y="8149"/>
                    <a:pt x="298" y="8309"/>
                  </a:cubicBezTo>
                  <a:cubicBezTo>
                    <a:pt x="275" y="8423"/>
                    <a:pt x="229" y="8560"/>
                    <a:pt x="206" y="8652"/>
                  </a:cubicBezTo>
                  <a:cubicBezTo>
                    <a:pt x="206" y="8720"/>
                    <a:pt x="183" y="8789"/>
                    <a:pt x="161" y="8857"/>
                  </a:cubicBezTo>
                  <a:cubicBezTo>
                    <a:pt x="138" y="8971"/>
                    <a:pt x="115" y="9108"/>
                    <a:pt x="92" y="9222"/>
                  </a:cubicBezTo>
                  <a:cubicBezTo>
                    <a:pt x="69" y="9268"/>
                    <a:pt x="69" y="9336"/>
                    <a:pt x="46" y="9382"/>
                  </a:cubicBezTo>
                  <a:cubicBezTo>
                    <a:pt x="46" y="9451"/>
                    <a:pt x="24" y="9519"/>
                    <a:pt x="24" y="9565"/>
                  </a:cubicBezTo>
                  <a:cubicBezTo>
                    <a:pt x="1" y="9679"/>
                    <a:pt x="46" y="9793"/>
                    <a:pt x="161" y="9816"/>
                  </a:cubicBezTo>
                  <a:lnTo>
                    <a:pt x="206" y="9816"/>
                  </a:lnTo>
                  <a:cubicBezTo>
                    <a:pt x="206" y="9839"/>
                    <a:pt x="229" y="9861"/>
                    <a:pt x="275" y="9884"/>
                  </a:cubicBezTo>
                  <a:cubicBezTo>
                    <a:pt x="343" y="9930"/>
                    <a:pt x="412" y="9976"/>
                    <a:pt x="480" y="10021"/>
                  </a:cubicBezTo>
                  <a:cubicBezTo>
                    <a:pt x="526" y="10067"/>
                    <a:pt x="594" y="10090"/>
                    <a:pt x="640" y="10135"/>
                  </a:cubicBezTo>
                  <a:cubicBezTo>
                    <a:pt x="686" y="10181"/>
                    <a:pt x="754" y="10227"/>
                    <a:pt x="800" y="10272"/>
                  </a:cubicBezTo>
                  <a:lnTo>
                    <a:pt x="845" y="10295"/>
                  </a:lnTo>
                  <a:lnTo>
                    <a:pt x="959" y="10386"/>
                  </a:lnTo>
                  <a:lnTo>
                    <a:pt x="1051" y="10500"/>
                  </a:lnTo>
                  <a:lnTo>
                    <a:pt x="1165" y="10569"/>
                  </a:lnTo>
                  <a:cubicBezTo>
                    <a:pt x="1279" y="10660"/>
                    <a:pt x="1370" y="10752"/>
                    <a:pt x="1484" y="10866"/>
                  </a:cubicBezTo>
                  <a:lnTo>
                    <a:pt x="1530" y="10911"/>
                  </a:lnTo>
                  <a:cubicBezTo>
                    <a:pt x="1576" y="10957"/>
                    <a:pt x="1644" y="11003"/>
                    <a:pt x="1690" y="11048"/>
                  </a:cubicBezTo>
                  <a:cubicBezTo>
                    <a:pt x="1758" y="11117"/>
                    <a:pt x="1827" y="11185"/>
                    <a:pt x="1895" y="11231"/>
                  </a:cubicBezTo>
                  <a:cubicBezTo>
                    <a:pt x="2009" y="11322"/>
                    <a:pt x="2101" y="11413"/>
                    <a:pt x="2215" y="11482"/>
                  </a:cubicBezTo>
                  <a:lnTo>
                    <a:pt x="2306" y="11573"/>
                  </a:lnTo>
                  <a:cubicBezTo>
                    <a:pt x="2466" y="11687"/>
                    <a:pt x="2603" y="11802"/>
                    <a:pt x="2740" y="11916"/>
                  </a:cubicBezTo>
                  <a:cubicBezTo>
                    <a:pt x="2763" y="11938"/>
                    <a:pt x="2808" y="11961"/>
                    <a:pt x="2831" y="11984"/>
                  </a:cubicBezTo>
                  <a:cubicBezTo>
                    <a:pt x="2854" y="12007"/>
                    <a:pt x="2900" y="12053"/>
                    <a:pt x="2922" y="12075"/>
                  </a:cubicBezTo>
                  <a:cubicBezTo>
                    <a:pt x="2968" y="12121"/>
                    <a:pt x="3037" y="12167"/>
                    <a:pt x="3082" y="12212"/>
                  </a:cubicBezTo>
                  <a:lnTo>
                    <a:pt x="3151" y="12281"/>
                  </a:lnTo>
                  <a:cubicBezTo>
                    <a:pt x="3242" y="12372"/>
                    <a:pt x="3333" y="12463"/>
                    <a:pt x="3447" y="12555"/>
                  </a:cubicBezTo>
                  <a:cubicBezTo>
                    <a:pt x="3539" y="12646"/>
                    <a:pt x="3630" y="12669"/>
                    <a:pt x="3699" y="12669"/>
                  </a:cubicBezTo>
                  <a:cubicBezTo>
                    <a:pt x="3744" y="12669"/>
                    <a:pt x="3790" y="12669"/>
                    <a:pt x="3813" y="12646"/>
                  </a:cubicBezTo>
                  <a:cubicBezTo>
                    <a:pt x="3881" y="12600"/>
                    <a:pt x="3904" y="12532"/>
                    <a:pt x="3950" y="12486"/>
                  </a:cubicBezTo>
                  <a:lnTo>
                    <a:pt x="3972" y="12418"/>
                  </a:lnTo>
                  <a:cubicBezTo>
                    <a:pt x="4018" y="12372"/>
                    <a:pt x="4064" y="12304"/>
                    <a:pt x="4087" y="12235"/>
                  </a:cubicBezTo>
                  <a:lnTo>
                    <a:pt x="4109" y="12212"/>
                  </a:lnTo>
                  <a:cubicBezTo>
                    <a:pt x="4155" y="12121"/>
                    <a:pt x="4201" y="12053"/>
                    <a:pt x="4246" y="11961"/>
                  </a:cubicBezTo>
                  <a:cubicBezTo>
                    <a:pt x="4292" y="11893"/>
                    <a:pt x="4315" y="11802"/>
                    <a:pt x="4360" y="11733"/>
                  </a:cubicBezTo>
                  <a:lnTo>
                    <a:pt x="4406" y="11665"/>
                  </a:lnTo>
                  <a:cubicBezTo>
                    <a:pt x="4429" y="11596"/>
                    <a:pt x="4475" y="11550"/>
                    <a:pt x="4497" y="11505"/>
                  </a:cubicBezTo>
                  <a:lnTo>
                    <a:pt x="4589" y="11322"/>
                  </a:lnTo>
                  <a:cubicBezTo>
                    <a:pt x="4634" y="11231"/>
                    <a:pt x="4680" y="11117"/>
                    <a:pt x="4726" y="11025"/>
                  </a:cubicBezTo>
                  <a:lnTo>
                    <a:pt x="4863" y="10774"/>
                  </a:lnTo>
                  <a:lnTo>
                    <a:pt x="4977" y="10523"/>
                  </a:lnTo>
                  <a:cubicBezTo>
                    <a:pt x="5045" y="10409"/>
                    <a:pt x="5091" y="10295"/>
                    <a:pt x="5136" y="10181"/>
                  </a:cubicBezTo>
                  <a:cubicBezTo>
                    <a:pt x="5182" y="10067"/>
                    <a:pt x="5228" y="9976"/>
                    <a:pt x="5273" y="9861"/>
                  </a:cubicBezTo>
                  <a:lnTo>
                    <a:pt x="5296" y="9839"/>
                  </a:lnTo>
                  <a:lnTo>
                    <a:pt x="5296" y="9816"/>
                  </a:lnTo>
                  <a:cubicBezTo>
                    <a:pt x="5319" y="9747"/>
                    <a:pt x="5365" y="9679"/>
                    <a:pt x="5388" y="9587"/>
                  </a:cubicBezTo>
                  <a:lnTo>
                    <a:pt x="5433" y="9473"/>
                  </a:lnTo>
                  <a:cubicBezTo>
                    <a:pt x="5502" y="9314"/>
                    <a:pt x="5570" y="9131"/>
                    <a:pt x="5639" y="8948"/>
                  </a:cubicBezTo>
                  <a:cubicBezTo>
                    <a:pt x="5707" y="8743"/>
                    <a:pt x="5776" y="8560"/>
                    <a:pt x="5821" y="8355"/>
                  </a:cubicBezTo>
                  <a:cubicBezTo>
                    <a:pt x="5867" y="8195"/>
                    <a:pt x="5913" y="7990"/>
                    <a:pt x="5958" y="7784"/>
                  </a:cubicBezTo>
                  <a:cubicBezTo>
                    <a:pt x="5958" y="7739"/>
                    <a:pt x="5958" y="7693"/>
                    <a:pt x="5958" y="7625"/>
                  </a:cubicBezTo>
                  <a:cubicBezTo>
                    <a:pt x="5958" y="7579"/>
                    <a:pt x="5958" y="7533"/>
                    <a:pt x="5958" y="7510"/>
                  </a:cubicBezTo>
                  <a:cubicBezTo>
                    <a:pt x="5958" y="7396"/>
                    <a:pt x="5935" y="7305"/>
                    <a:pt x="5913" y="7214"/>
                  </a:cubicBezTo>
                  <a:cubicBezTo>
                    <a:pt x="5890" y="7168"/>
                    <a:pt x="5890" y="7122"/>
                    <a:pt x="5867" y="7077"/>
                  </a:cubicBezTo>
                  <a:lnTo>
                    <a:pt x="5844" y="7054"/>
                  </a:lnTo>
                  <a:cubicBezTo>
                    <a:pt x="5821" y="7008"/>
                    <a:pt x="5798" y="6985"/>
                    <a:pt x="5776" y="6940"/>
                  </a:cubicBezTo>
                  <a:cubicBezTo>
                    <a:pt x="5753" y="6894"/>
                    <a:pt x="5730" y="6871"/>
                    <a:pt x="5707" y="6848"/>
                  </a:cubicBezTo>
                  <a:cubicBezTo>
                    <a:pt x="5684" y="6826"/>
                    <a:pt x="5661" y="6826"/>
                    <a:pt x="5639" y="6803"/>
                  </a:cubicBezTo>
                  <a:lnTo>
                    <a:pt x="5639" y="6780"/>
                  </a:lnTo>
                  <a:cubicBezTo>
                    <a:pt x="5593" y="6757"/>
                    <a:pt x="5525" y="6734"/>
                    <a:pt x="5479" y="6711"/>
                  </a:cubicBezTo>
                  <a:cubicBezTo>
                    <a:pt x="5410" y="6689"/>
                    <a:pt x="5365" y="6666"/>
                    <a:pt x="5296" y="6666"/>
                  </a:cubicBezTo>
                  <a:cubicBezTo>
                    <a:pt x="5228" y="6666"/>
                    <a:pt x="5182" y="6689"/>
                    <a:pt x="5136" y="6689"/>
                  </a:cubicBezTo>
                  <a:cubicBezTo>
                    <a:pt x="5022" y="6711"/>
                    <a:pt x="4931" y="6757"/>
                    <a:pt x="4840" y="6803"/>
                  </a:cubicBezTo>
                  <a:cubicBezTo>
                    <a:pt x="4771" y="6826"/>
                    <a:pt x="4703" y="6871"/>
                    <a:pt x="4634" y="6917"/>
                  </a:cubicBezTo>
                  <a:cubicBezTo>
                    <a:pt x="4657" y="6894"/>
                    <a:pt x="4680" y="6848"/>
                    <a:pt x="4703" y="6803"/>
                  </a:cubicBezTo>
                  <a:lnTo>
                    <a:pt x="4794" y="6620"/>
                  </a:lnTo>
                  <a:cubicBezTo>
                    <a:pt x="4863" y="6506"/>
                    <a:pt x="4931" y="6392"/>
                    <a:pt x="4977" y="6301"/>
                  </a:cubicBezTo>
                  <a:cubicBezTo>
                    <a:pt x="5091" y="6118"/>
                    <a:pt x="5182" y="5935"/>
                    <a:pt x="5296" y="5776"/>
                  </a:cubicBezTo>
                  <a:cubicBezTo>
                    <a:pt x="5753" y="5091"/>
                    <a:pt x="6232" y="4429"/>
                    <a:pt x="6689" y="3813"/>
                  </a:cubicBezTo>
                  <a:lnTo>
                    <a:pt x="6757" y="3721"/>
                  </a:lnTo>
                  <a:lnTo>
                    <a:pt x="6826" y="3653"/>
                  </a:lnTo>
                  <a:cubicBezTo>
                    <a:pt x="6871" y="3562"/>
                    <a:pt x="6940" y="3493"/>
                    <a:pt x="6985" y="3402"/>
                  </a:cubicBezTo>
                  <a:lnTo>
                    <a:pt x="7099" y="3265"/>
                  </a:lnTo>
                  <a:cubicBezTo>
                    <a:pt x="7214" y="3128"/>
                    <a:pt x="7305" y="2991"/>
                    <a:pt x="7442" y="2854"/>
                  </a:cubicBezTo>
                  <a:cubicBezTo>
                    <a:pt x="7488" y="2786"/>
                    <a:pt x="7556" y="2717"/>
                    <a:pt x="7602" y="2649"/>
                  </a:cubicBezTo>
                  <a:cubicBezTo>
                    <a:pt x="7670" y="2580"/>
                    <a:pt x="7739" y="2512"/>
                    <a:pt x="7807" y="2420"/>
                  </a:cubicBezTo>
                  <a:cubicBezTo>
                    <a:pt x="7853" y="2375"/>
                    <a:pt x="7853" y="2306"/>
                    <a:pt x="7807" y="2261"/>
                  </a:cubicBezTo>
                  <a:cubicBezTo>
                    <a:pt x="7784" y="2238"/>
                    <a:pt x="7761" y="2238"/>
                    <a:pt x="7716" y="2238"/>
                  </a:cubicBezTo>
                  <a:cubicBezTo>
                    <a:pt x="7693" y="2192"/>
                    <a:pt x="7670" y="2169"/>
                    <a:pt x="7624" y="2146"/>
                  </a:cubicBezTo>
                  <a:lnTo>
                    <a:pt x="7533" y="2078"/>
                  </a:lnTo>
                  <a:cubicBezTo>
                    <a:pt x="7465" y="2009"/>
                    <a:pt x="7396" y="1941"/>
                    <a:pt x="7328" y="1873"/>
                  </a:cubicBezTo>
                  <a:cubicBezTo>
                    <a:pt x="7236" y="1781"/>
                    <a:pt x="7122" y="1690"/>
                    <a:pt x="7031" y="1599"/>
                  </a:cubicBezTo>
                  <a:lnTo>
                    <a:pt x="6940" y="1530"/>
                  </a:lnTo>
                  <a:cubicBezTo>
                    <a:pt x="6848" y="1462"/>
                    <a:pt x="6780" y="1393"/>
                    <a:pt x="6734" y="1348"/>
                  </a:cubicBezTo>
                  <a:cubicBezTo>
                    <a:pt x="6689" y="1302"/>
                    <a:pt x="6643" y="1256"/>
                    <a:pt x="6597" y="1211"/>
                  </a:cubicBezTo>
                  <a:lnTo>
                    <a:pt x="6529" y="1165"/>
                  </a:lnTo>
                  <a:cubicBezTo>
                    <a:pt x="6438" y="1096"/>
                    <a:pt x="6346" y="1028"/>
                    <a:pt x="6278" y="960"/>
                  </a:cubicBezTo>
                  <a:cubicBezTo>
                    <a:pt x="6209" y="891"/>
                    <a:pt x="6141" y="845"/>
                    <a:pt x="6095" y="800"/>
                  </a:cubicBezTo>
                  <a:cubicBezTo>
                    <a:pt x="6050" y="754"/>
                    <a:pt x="6004" y="731"/>
                    <a:pt x="5958" y="686"/>
                  </a:cubicBezTo>
                  <a:cubicBezTo>
                    <a:pt x="5935" y="663"/>
                    <a:pt x="5913" y="640"/>
                    <a:pt x="5890" y="617"/>
                  </a:cubicBezTo>
                  <a:cubicBezTo>
                    <a:pt x="5821" y="572"/>
                    <a:pt x="5753" y="503"/>
                    <a:pt x="5684" y="457"/>
                  </a:cubicBezTo>
                  <a:cubicBezTo>
                    <a:pt x="5593" y="389"/>
                    <a:pt x="5502" y="298"/>
                    <a:pt x="5410" y="229"/>
                  </a:cubicBezTo>
                  <a:cubicBezTo>
                    <a:pt x="5365" y="183"/>
                    <a:pt x="5296" y="138"/>
                    <a:pt x="5251" y="92"/>
                  </a:cubicBezTo>
                  <a:cubicBezTo>
                    <a:pt x="5228" y="69"/>
                    <a:pt x="5182" y="69"/>
                    <a:pt x="5159" y="69"/>
                  </a:cubicBezTo>
                  <a:cubicBezTo>
                    <a:pt x="5114" y="24"/>
                    <a:pt x="5068" y="1"/>
                    <a:pt x="502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24"/>
            <p:cNvSpPr/>
            <p:nvPr/>
          </p:nvSpPr>
          <p:spPr>
            <a:xfrm>
              <a:off x="6536175" y="2175300"/>
              <a:ext cx="53675" cy="69300"/>
            </a:xfrm>
            <a:custGeom>
              <a:avLst/>
              <a:gdLst/>
              <a:ahLst/>
              <a:cxnLst/>
              <a:rect l="l" t="t" r="r" b="b"/>
              <a:pathLst>
                <a:path w="2147" h="2772" extrusionOk="0">
                  <a:moveTo>
                    <a:pt x="2055" y="0"/>
                  </a:moveTo>
                  <a:cubicBezTo>
                    <a:pt x="2032" y="0"/>
                    <a:pt x="2010" y="0"/>
                    <a:pt x="1987" y="23"/>
                  </a:cubicBezTo>
                  <a:cubicBezTo>
                    <a:pt x="1918" y="115"/>
                    <a:pt x="1850" y="183"/>
                    <a:pt x="1781" y="251"/>
                  </a:cubicBezTo>
                  <a:cubicBezTo>
                    <a:pt x="1713" y="343"/>
                    <a:pt x="1644" y="411"/>
                    <a:pt x="1576" y="480"/>
                  </a:cubicBezTo>
                  <a:cubicBezTo>
                    <a:pt x="1439" y="640"/>
                    <a:pt x="1325" y="776"/>
                    <a:pt x="1188" y="936"/>
                  </a:cubicBezTo>
                  <a:cubicBezTo>
                    <a:pt x="1051" y="1096"/>
                    <a:pt x="937" y="1256"/>
                    <a:pt x="823" y="1393"/>
                  </a:cubicBezTo>
                  <a:cubicBezTo>
                    <a:pt x="686" y="1553"/>
                    <a:pt x="572" y="1712"/>
                    <a:pt x="457" y="1872"/>
                  </a:cubicBezTo>
                  <a:cubicBezTo>
                    <a:pt x="389" y="1963"/>
                    <a:pt x="320" y="2078"/>
                    <a:pt x="229" y="2169"/>
                  </a:cubicBezTo>
                  <a:cubicBezTo>
                    <a:pt x="206" y="2214"/>
                    <a:pt x="184" y="2260"/>
                    <a:pt x="161" y="2306"/>
                  </a:cubicBezTo>
                  <a:cubicBezTo>
                    <a:pt x="138" y="2329"/>
                    <a:pt x="115" y="2374"/>
                    <a:pt x="92" y="2397"/>
                  </a:cubicBezTo>
                  <a:cubicBezTo>
                    <a:pt x="69" y="2443"/>
                    <a:pt x="47" y="2511"/>
                    <a:pt x="24" y="2580"/>
                  </a:cubicBezTo>
                  <a:cubicBezTo>
                    <a:pt x="1" y="2648"/>
                    <a:pt x="69" y="2762"/>
                    <a:pt x="161" y="2762"/>
                  </a:cubicBezTo>
                  <a:cubicBezTo>
                    <a:pt x="174" y="2769"/>
                    <a:pt x="187" y="2772"/>
                    <a:pt x="200" y="2772"/>
                  </a:cubicBezTo>
                  <a:cubicBezTo>
                    <a:pt x="231" y="2772"/>
                    <a:pt x="259" y="2756"/>
                    <a:pt x="275" y="2739"/>
                  </a:cubicBezTo>
                  <a:cubicBezTo>
                    <a:pt x="320" y="2717"/>
                    <a:pt x="343" y="2694"/>
                    <a:pt x="366" y="2648"/>
                  </a:cubicBezTo>
                  <a:cubicBezTo>
                    <a:pt x="389" y="2557"/>
                    <a:pt x="435" y="2488"/>
                    <a:pt x="480" y="2420"/>
                  </a:cubicBezTo>
                  <a:cubicBezTo>
                    <a:pt x="526" y="2351"/>
                    <a:pt x="572" y="2283"/>
                    <a:pt x="617" y="2214"/>
                  </a:cubicBezTo>
                  <a:cubicBezTo>
                    <a:pt x="708" y="2078"/>
                    <a:pt x="800" y="1941"/>
                    <a:pt x="891" y="1804"/>
                  </a:cubicBezTo>
                  <a:cubicBezTo>
                    <a:pt x="982" y="1667"/>
                    <a:pt x="1074" y="1530"/>
                    <a:pt x="1165" y="1393"/>
                  </a:cubicBezTo>
                  <a:cubicBezTo>
                    <a:pt x="1256" y="1256"/>
                    <a:pt x="1348" y="1119"/>
                    <a:pt x="1439" y="1005"/>
                  </a:cubicBezTo>
                  <a:cubicBezTo>
                    <a:pt x="1530" y="845"/>
                    <a:pt x="1644" y="708"/>
                    <a:pt x="1758" y="571"/>
                  </a:cubicBezTo>
                  <a:cubicBezTo>
                    <a:pt x="1804" y="503"/>
                    <a:pt x="1850" y="434"/>
                    <a:pt x="1918" y="366"/>
                  </a:cubicBezTo>
                  <a:cubicBezTo>
                    <a:pt x="1964" y="274"/>
                    <a:pt x="2032" y="206"/>
                    <a:pt x="2101" y="137"/>
                  </a:cubicBezTo>
                  <a:cubicBezTo>
                    <a:pt x="2146" y="115"/>
                    <a:pt x="2124" y="46"/>
                    <a:pt x="2101" y="23"/>
                  </a:cubicBezTo>
                  <a:cubicBezTo>
                    <a:pt x="2078" y="0"/>
                    <a:pt x="2078" y="0"/>
                    <a:pt x="205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24"/>
            <p:cNvSpPr/>
            <p:nvPr/>
          </p:nvSpPr>
          <p:spPr>
            <a:xfrm>
              <a:off x="6541900" y="2210100"/>
              <a:ext cx="43950" cy="56200"/>
            </a:xfrm>
            <a:custGeom>
              <a:avLst/>
              <a:gdLst/>
              <a:ahLst/>
              <a:cxnLst/>
              <a:rect l="l" t="t" r="r" b="b"/>
              <a:pathLst>
                <a:path w="1758" h="2248" extrusionOk="0">
                  <a:moveTo>
                    <a:pt x="1164" y="845"/>
                  </a:moveTo>
                  <a:cubicBezTo>
                    <a:pt x="1158" y="853"/>
                    <a:pt x="1153" y="860"/>
                    <a:pt x="1147" y="868"/>
                  </a:cubicBezTo>
                  <a:lnTo>
                    <a:pt x="1147" y="868"/>
                  </a:lnTo>
                  <a:cubicBezTo>
                    <a:pt x="1164" y="864"/>
                    <a:pt x="1164" y="845"/>
                    <a:pt x="1164" y="845"/>
                  </a:cubicBezTo>
                  <a:close/>
                  <a:moveTo>
                    <a:pt x="1644" y="1"/>
                  </a:moveTo>
                  <a:cubicBezTo>
                    <a:pt x="1621" y="1"/>
                    <a:pt x="1598" y="1"/>
                    <a:pt x="1575" y="24"/>
                  </a:cubicBezTo>
                  <a:cubicBezTo>
                    <a:pt x="1461" y="138"/>
                    <a:pt x="1347" y="275"/>
                    <a:pt x="1233" y="412"/>
                  </a:cubicBezTo>
                  <a:cubicBezTo>
                    <a:pt x="1141" y="526"/>
                    <a:pt x="1027" y="663"/>
                    <a:pt x="936" y="777"/>
                  </a:cubicBezTo>
                  <a:cubicBezTo>
                    <a:pt x="731" y="1028"/>
                    <a:pt x="525" y="1279"/>
                    <a:pt x="343" y="1530"/>
                  </a:cubicBezTo>
                  <a:cubicBezTo>
                    <a:pt x="343" y="1530"/>
                    <a:pt x="343" y="1530"/>
                    <a:pt x="343" y="1553"/>
                  </a:cubicBezTo>
                  <a:lnTo>
                    <a:pt x="320" y="1553"/>
                  </a:lnTo>
                  <a:cubicBezTo>
                    <a:pt x="297" y="1621"/>
                    <a:pt x="251" y="1667"/>
                    <a:pt x="206" y="1735"/>
                  </a:cubicBezTo>
                  <a:cubicBezTo>
                    <a:pt x="206" y="1735"/>
                    <a:pt x="227" y="1714"/>
                    <a:pt x="228" y="1713"/>
                  </a:cubicBezTo>
                  <a:lnTo>
                    <a:pt x="228" y="1713"/>
                  </a:lnTo>
                  <a:cubicBezTo>
                    <a:pt x="183" y="1758"/>
                    <a:pt x="160" y="1804"/>
                    <a:pt x="114" y="1850"/>
                  </a:cubicBezTo>
                  <a:cubicBezTo>
                    <a:pt x="91" y="1895"/>
                    <a:pt x="46" y="1941"/>
                    <a:pt x="23" y="2009"/>
                  </a:cubicBezTo>
                  <a:cubicBezTo>
                    <a:pt x="0" y="2055"/>
                    <a:pt x="0" y="2078"/>
                    <a:pt x="23" y="2123"/>
                  </a:cubicBezTo>
                  <a:cubicBezTo>
                    <a:pt x="23" y="2169"/>
                    <a:pt x="69" y="2215"/>
                    <a:pt x="91" y="2238"/>
                  </a:cubicBezTo>
                  <a:cubicBezTo>
                    <a:pt x="122" y="2238"/>
                    <a:pt x="152" y="2248"/>
                    <a:pt x="183" y="2248"/>
                  </a:cubicBezTo>
                  <a:cubicBezTo>
                    <a:pt x="198" y="2248"/>
                    <a:pt x="213" y="2245"/>
                    <a:pt x="228" y="2238"/>
                  </a:cubicBezTo>
                  <a:cubicBezTo>
                    <a:pt x="274" y="2215"/>
                    <a:pt x="297" y="2192"/>
                    <a:pt x="320" y="2146"/>
                  </a:cubicBezTo>
                  <a:cubicBezTo>
                    <a:pt x="343" y="2123"/>
                    <a:pt x="365" y="2101"/>
                    <a:pt x="388" y="2055"/>
                  </a:cubicBezTo>
                  <a:cubicBezTo>
                    <a:pt x="388" y="2032"/>
                    <a:pt x="411" y="2009"/>
                    <a:pt x="434" y="1987"/>
                  </a:cubicBezTo>
                  <a:cubicBezTo>
                    <a:pt x="457" y="1918"/>
                    <a:pt x="502" y="1872"/>
                    <a:pt x="525" y="1827"/>
                  </a:cubicBezTo>
                  <a:cubicBezTo>
                    <a:pt x="594" y="1713"/>
                    <a:pt x="662" y="1599"/>
                    <a:pt x="731" y="1507"/>
                  </a:cubicBezTo>
                  <a:cubicBezTo>
                    <a:pt x="863" y="1287"/>
                    <a:pt x="995" y="1067"/>
                    <a:pt x="1147" y="868"/>
                  </a:cubicBezTo>
                  <a:lnTo>
                    <a:pt x="1147" y="868"/>
                  </a:lnTo>
                  <a:cubicBezTo>
                    <a:pt x="1145" y="868"/>
                    <a:pt x="1143" y="868"/>
                    <a:pt x="1141" y="868"/>
                  </a:cubicBezTo>
                  <a:cubicBezTo>
                    <a:pt x="1233" y="754"/>
                    <a:pt x="1324" y="617"/>
                    <a:pt x="1415" y="503"/>
                  </a:cubicBezTo>
                  <a:cubicBezTo>
                    <a:pt x="1461" y="457"/>
                    <a:pt x="1507" y="389"/>
                    <a:pt x="1552" y="343"/>
                  </a:cubicBezTo>
                  <a:cubicBezTo>
                    <a:pt x="1598" y="275"/>
                    <a:pt x="1666" y="206"/>
                    <a:pt x="1712" y="161"/>
                  </a:cubicBezTo>
                  <a:cubicBezTo>
                    <a:pt x="1758" y="115"/>
                    <a:pt x="1758" y="46"/>
                    <a:pt x="1712" y="24"/>
                  </a:cubicBezTo>
                  <a:cubicBezTo>
                    <a:pt x="1689" y="1"/>
                    <a:pt x="1666" y="1"/>
                    <a:pt x="164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24"/>
            <p:cNvSpPr/>
            <p:nvPr/>
          </p:nvSpPr>
          <p:spPr>
            <a:xfrm>
              <a:off x="6850025" y="1767875"/>
              <a:ext cx="178075" cy="66775"/>
            </a:xfrm>
            <a:custGeom>
              <a:avLst/>
              <a:gdLst/>
              <a:ahLst/>
              <a:cxnLst/>
              <a:rect l="l" t="t" r="r" b="b"/>
              <a:pathLst>
                <a:path w="7123" h="2671" extrusionOk="0">
                  <a:moveTo>
                    <a:pt x="2740" y="776"/>
                  </a:moveTo>
                  <a:cubicBezTo>
                    <a:pt x="2649" y="822"/>
                    <a:pt x="2557" y="845"/>
                    <a:pt x="2466" y="890"/>
                  </a:cubicBezTo>
                  <a:cubicBezTo>
                    <a:pt x="2466" y="890"/>
                    <a:pt x="2466" y="890"/>
                    <a:pt x="2466" y="868"/>
                  </a:cubicBezTo>
                  <a:cubicBezTo>
                    <a:pt x="2534" y="845"/>
                    <a:pt x="2626" y="799"/>
                    <a:pt x="2717" y="776"/>
                  </a:cubicBezTo>
                  <a:close/>
                  <a:moveTo>
                    <a:pt x="4497" y="0"/>
                  </a:moveTo>
                  <a:cubicBezTo>
                    <a:pt x="4406" y="0"/>
                    <a:pt x="4315" y="23"/>
                    <a:pt x="4224" y="23"/>
                  </a:cubicBezTo>
                  <a:cubicBezTo>
                    <a:pt x="4109" y="46"/>
                    <a:pt x="4018" y="69"/>
                    <a:pt x="3927" y="91"/>
                  </a:cubicBezTo>
                  <a:cubicBezTo>
                    <a:pt x="3881" y="91"/>
                    <a:pt x="3835" y="114"/>
                    <a:pt x="3790" y="114"/>
                  </a:cubicBezTo>
                  <a:cubicBezTo>
                    <a:pt x="3767" y="103"/>
                    <a:pt x="3738" y="97"/>
                    <a:pt x="3710" y="97"/>
                  </a:cubicBezTo>
                  <a:cubicBezTo>
                    <a:pt x="3681" y="97"/>
                    <a:pt x="3653" y="103"/>
                    <a:pt x="3630" y="114"/>
                  </a:cubicBezTo>
                  <a:lnTo>
                    <a:pt x="3539" y="114"/>
                  </a:lnTo>
                  <a:cubicBezTo>
                    <a:pt x="3470" y="137"/>
                    <a:pt x="3402" y="137"/>
                    <a:pt x="3333" y="160"/>
                  </a:cubicBezTo>
                  <a:cubicBezTo>
                    <a:pt x="3174" y="183"/>
                    <a:pt x="3014" y="206"/>
                    <a:pt x="2877" y="251"/>
                  </a:cubicBezTo>
                  <a:cubicBezTo>
                    <a:pt x="2786" y="274"/>
                    <a:pt x="2717" y="320"/>
                    <a:pt x="2649" y="343"/>
                  </a:cubicBezTo>
                  <a:cubicBezTo>
                    <a:pt x="2603" y="365"/>
                    <a:pt x="2580" y="365"/>
                    <a:pt x="2557" y="388"/>
                  </a:cubicBezTo>
                  <a:cubicBezTo>
                    <a:pt x="2489" y="411"/>
                    <a:pt x="2420" y="434"/>
                    <a:pt x="2375" y="457"/>
                  </a:cubicBezTo>
                  <a:cubicBezTo>
                    <a:pt x="2215" y="502"/>
                    <a:pt x="2078" y="571"/>
                    <a:pt x="1918" y="662"/>
                  </a:cubicBezTo>
                  <a:cubicBezTo>
                    <a:pt x="1850" y="685"/>
                    <a:pt x="1781" y="731"/>
                    <a:pt x="1713" y="776"/>
                  </a:cubicBezTo>
                  <a:cubicBezTo>
                    <a:pt x="1667" y="799"/>
                    <a:pt x="1644" y="822"/>
                    <a:pt x="1599" y="845"/>
                  </a:cubicBezTo>
                  <a:cubicBezTo>
                    <a:pt x="1599" y="845"/>
                    <a:pt x="1576" y="868"/>
                    <a:pt x="1553" y="868"/>
                  </a:cubicBezTo>
                  <a:cubicBezTo>
                    <a:pt x="1530" y="890"/>
                    <a:pt x="1507" y="913"/>
                    <a:pt x="1484" y="959"/>
                  </a:cubicBezTo>
                  <a:cubicBezTo>
                    <a:pt x="1462" y="1004"/>
                    <a:pt x="1462" y="1027"/>
                    <a:pt x="1484" y="1073"/>
                  </a:cubicBezTo>
                  <a:cubicBezTo>
                    <a:pt x="1416" y="1096"/>
                    <a:pt x="1370" y="1141"/>
                    <a:pt x="1302" y="1164"/>
                  </a:cubicBezTo>
                  <a:cubicBezTo>
                    <a:pt x="1119" y="1278"/>
                    <a:pt x="937" y="1393"/>
                    <a:pt x="777" y="1529"/>
                  </a:cubicBezTo>
                  <a:cubicBezTo>
                    <a:pt x="686" y="1598"/>
                    <a:pt x="617" y="1666"/>
                    <a:pt x="526" y="1735"/>
                  </a:cubicBezTo>
                  <a:cubicBezTo>
                    <a:pt x="457" y="1803"/>
                    <a:pt x="389" y="1872"/>
                    <a:pt x="320" y="1963"/>
                  </a:cubicBezTo>
                  <a:cubicBezTo>
                    <a:pt x="252" y="2032"/>
                    <a:pt x="183" y="2123"/>
                    <a:pt x="115" y="2191"/>
                  </a:cubicBezTo>
                  <a:cubicBezTo>
                    <a:pt x="92" y="2237"/>
                    <a:pt x="46" y="2283"/>
                    <a:pt x="24" y="2328"/>
                  </a:cubicBezTo>
                  <a:cubicBezTo>
                    <a:pt x="1" y="2374"/>
                    <a:pt x="1" y="2420"/>
                    <a:pt x="1" y="2442"/>
                  </a:cubicBezTo>
                  <a:cubicBezTo>
                    <a:pt x="1" y="2488"/>
                    <a:pt x="24" y="2534"/>
                    <a:pt x="46" y="2557"/>
                  </a:cubicBezTo>
                  <a:cubicBezTo>
                    <a:pt x="69" y="2579"/>
                    <a:pt x="92" y="2602"/>
                    <a:pt x="115" y="2625"/>
                  </a:cubicBezTo>
                  <a:cubicBezTo>
                    <a:pt x="161" y="2625"/>
                    <a:pt x="183" y="2648"/>
                    <a:pt x="206" y="2648"/>
                  </a:cubicBezTo>
                  <a:lnTo>
                    <a:pt x="275" y="2648"/>
                  </a:lnTo>
                  <a:cubicBezTo>
                    <a:pt x="320" y="2671"/>
                    <a:pt x="366" y="2671"/>
                    <a:pt x="412" y="2671"/>
                  </a:cubicBezTo>
                  <a:lnTo>
                    <a:pt x="571" y="2671"/>
                  </a:lnTo>
                  <a:cubicBezTo>
                    <a:pt x="617" y="2671"/>
                    <a:pt x="663" y="2671"/>
                    <a:pt x="708" y="2648"/>
                  </a:cubicBezTo>
                  <a:cubicBezTo>
                    <a:pt x="754" y="2648"/>
                    <a:pt x="800" y="2602"/>
                    <a:pt x="845" y="2557"/>
                  </a:cubicBezTo>
                  <a:cubicBezTo>
                    <a:pt x="908" y="2494"/>
                    <a:pt x="971" y="2412"/>
                    <a:pt x="1034" y="2328"/>
                  </a:cubicBezTo>
                  <a:lnTo>
                    <a:pt x="1034" y="2328"/>
                  </a:lnTo>
                  <a:cubicBezTo>
                    <a:pt x="1032" y="2328"/>
                    <a:pt x="1030" y="2328"/>
                    <a:pt x="1028" y="2328"/>
                  </a:cubicBezTo>
                  <a:cubicBezTo>
                    <a:pt x="1031" y="2327"/>
                    <a:pt x="1034" y="2325"/>
                    <a:pt x="1037" y="2324"/>
                  </a:cubicBezTo>
                  <a:lnTo>
                    <a:pt x="1037" y="2324"/>
                  </a:lnTo>
                  <a:cubicBezTo>
                    <a:pt x="1036" y="2325"/>
                    <a:pt x="1035" y="2327"/>
                    <a:pt x="1034" y="2328"/>
                  </a:cubicBezTo>
                  <a:lnTo>
                    <a:pt x="1034" y="2328"/>
                  </a:lnTo>
                  <a:cubicBezTo>
                    <a:pt x="1047" y="2328"/>
                    <a:pt x="1050" y="2327"/>
                    <a:pt x="1051" y="2316"/>
                  </a:cubicBezTo>
                  <a:lnTo>
                    <a:pt x="1051" y="2316"/>
                  </a:lnTo>
                  <a:cubicBezTo>
                    <a:pt x="1046" y="2318"/>
                    <a:pt x="1042" y="2321"/>
                    <a:pt x="1037" y="2324"/>
                  </a:cubicBezTo>
                  <a:lnTo>
                    <a:pt x="1037" y="2324"/>
                  </a:lnTo>
                  <a:cubicBezTo>
                    <a:pt x="1042" y="2318"/>
                    <a:pt x="1046" y="2312"/>
                    <a:pt x="1051" y="2306"/>
                  </a:cubicBezTo>
                  <a:lnTo>
                    <a:pt x="1051" y="2306"/>
                  </a:lnTo>
                  <a:cubicBezTo>
                    <a:pt x="1051" y="2310"/>
                    <a:pt x="1051" y="2313"/>
                    <a:pt x="1051" y="2316"/>
                  </a:cubicBezTo>
                  <a:lnTo>
                    <a:pt x="1051" y="2316"/>
                  </a:lnTo>
                  <a:cubicBezTo>
                    <a:pt x="1082" y="2297"/>
                    <a:pt x="1101" y="2279"/>
                    <a:pt x="1119" y="2260"/>
                  </a:cubicBezTo>
                  <a:cubicBezTo>
                    <a:pt x="1142" y="2237"/>
                    <a:pt x="1188" y="2191"/>
                    <a:pt x="1233" y="2169"/>
                  </a:cubicBezTo>
                  <a:cubicBezTo>
                    <a:pt x="1279" y="2123"/>
                    <a:pt x="1325" y="2077"/>
                    <a:pt x="1370" y="2032"/>
                  </a:cubicBezTo>
                  <a:cubicBezTo>
                    <a:pt x="1462" y="1963"/>
                    <a:pt x="1553" y="1895"/>
                    <a:pt x="1644" y="1849"/>
                  </a:cubicBezTo>
                  <a:cubicBezTo>
                    <a:pt x="1736" y="1758"/>
                    <a:pt x="1850" y="1689"/>
                    <a:pt x="1941" y="1621"/>
                  </a:cubicBezTo>
                  <a:cubicBezTo>
                    <a:pt x="2009" y="1598"/>
                    <a:pt x="2055" y="1552"/>
                    <a:pt x="2101" y="1529"/>
                  </a:cubicBezTo>
                  <a:cubicBezTo>
                    <a:pt x="2146" y="1484"/>
                    <a:pt x="2192" y="1461"/>
                    <a:pt x="2238" y="1438"/>
                  </a:cubicBezTo>
                  <a:cubicBezTo>
                    <a:pt x="2375" y="1347"/>
                    <a:pt x="2534" y="1278"/>
                    <a:pt x="2694" y="1210"/>
                  </a:cubicBezTo>
                  <a:cubicBezTo>
                    <a:pt x="2877" y="1119"/>
                    <a:pt x="3037" y="1050"/>
                    <a:pt x="3219" y="982"/>
                  </a:cubicBezTo>
                  <a:cubicBezTo>
                    <a:pt x="3402" y="913"/>
                    <a:pt x="3562" y="845"/>
                    <a:pt x="3744" y="799"/>
                  </a:cubicBezTo>
                  <a:cubicBezTo>
                    <a:pt x="3904" y="731"/>
                    <a:pt x="4087" y="685"/>
                    <a:pt x="4246" y="639"/>
                  </a:cubicBezTo>
                  <a:cubicBezTo>
                    <a:pt x="4452" y="594"/>
                    <a:pt x="4634" y="548"/>
                    <a:pt x="4817" y="525"/>
                  </a:cubicBezTo>
                  <a:cubicBezTo>
                    <a:pt x="4931" y="525"/>
                    <a:pt x="5022" y="502"/>
                    <a:pt x="5114" y="502"/>
                  </a:cubicBezTo>
                  <a:cubicBezTo>
                    <a:pt x="5205" y="480"/>
                    <a:pt x="5319" y="480"/>
                    <a:pt x="5410" y="480"/>
                  </a:cubicBezTo>
                  <a:cubicBezTo>
                    <a:pt x="5479" y="480"/>
                    <a:pt x="5547" y="480"/>
                    <a:pt x="5616" y="502"/>
                  </a:cubicBezTo>
                  <a:cubicBezTo>
                    <a:pt x="5684" y="502"/>
                    <a:pt x="5753" y="502"/>
                    <a:pt x="5821" y="525"/>
                  </a:cubicBezTo>
                  <a:cubicBezTo>
                    <a:pt x="5958" y="548"/>
                    <a:pt x="6095" y="548"/>
                    <a:pt x="6255" y="571"/>
                  </a:cubicBezTo>
                  <a:cubicBezTo>
                    <a:pt x="6369" y="594"/>
                    <a:pt x="6506" y="594"/>
                    <a:pt x="6643" y="616"/>
                  </a:cubicBezTo>
                  <a:cubicBezTo>
                    <a:pt x="6780" y="639"/>
                    <a:pt x="6894" y="685"/>
                    <a:pt x="7031" y="708"/>
                  </a:cubicBezTo>
                  <a:cubicBezTo>
                    <a:pt x="7077" y="708"/>
                    <a:pt x="7100" y="685"/>
                    <a:pt x="7122" y="639"/>
                  </a:cubicBezTo>
                  <a:cubicBezTo>
                    <a:pt x="7122" y="616"/>
                    <a:pt x="7100" y="571"/>
                    <a:pt x="7054" y="571"/>
                  </a:cubicBezTo>
                  <a:cubicBezTo>
                    <a:pt x="6963" y="548"/>
                    <a:pt x="6871" y="525"/>
                    <a:pt x="6803" y="502"/>
                  </a:cubicBezTo>
                  <a:cubicBezTo>
                    <a:pt x="6711" y="480"/>
                    <a:pt x="6620" y="457"/>
                    <a:pt x="6529" y="434"/>
                  </a:cubicBezTo>
                  <a:cubicBezTo>
                    <a:pt x="6438" y="411"/>
                    <a:pt x="6369" y="411"/>
                    <a:pt x="6278" y="388"/>
                  </a:cubicBezTo>
                  <a:cubicBezTo>
                    <a:pt x="6186" y="365"/>
                    <a:pt x="6072" y="365"/>
                    <a:pt x="5981" y="343"/>
                  </a:cubicBezTo>
                  <a:cubicBezTo>
                    <a:pt x="5890" y="320"/>
                    <a:pt x="5821" y="297"/>
                    <a:pt x="5730" y="274"/>
                  </a:cubicBezTo>
                  <a:cubicBezTo>
                    <a:pt x="5639" y="251"/>
                    <a:pt x="5525" y="251"/>
                    <a:pt x="5433" y="228"/>
                  </a:cubicBezTo>
                  <a:lnTo>
                    <a:pt x="5319" y="228"/>
                  </a:lnTo>
                  <a:cubicBezTo>
                    <a:pt x="5365" y="183"/>
                    <a:pt x="5365" y="137"/>
                    <a:pt x="5342" y="114"/>
                  </a:cubicBezTo>
                  <a:cubicBezTo>
                    <a:pt x="5319" y="69"/>
                    <a:pt x="5296" y="46"/>
                    <a:pt x="5251" y="23"/>
                  </a:cubicBezTo>
                  <a:lnTo>
                    <a:pt x="4840" y="23"/>
                  </a:lnTo>
                  <a:cubicBezTo>
                    <a:pt x="4840" y="23"/>
                    <a:pt x="4817" y="0"/>
                    <a:pt x="479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24"/>
            <p:cNvSpPr/>
            <p:nvPr/>
          </p:nvSpPr>
          <p:spPr>
            <a:xfrm>
              <a:off x="6873425" y="2455475"/>
              <a:ext cx="20575" cy="37700"/>
            </a:xfrm>
            <a:custGeom>
              <a:avLst/>
              <a:gdLst/>
              <a:ahLst/>
              <a:cxnLst/>
              <a:rect l="l" t="t" r="r" b="b"/>
              <a:pathLst>
                <a:path w="823" h="1508" extrusionOk="0">
                  <a:moveTo>
                    <a:pt x="389" y="1"/>
                  </a:moveTo>
                  <a:cubicBezTo>
                    <a:pt x="343" y="1"/>
                    <a:pt x="320" y="23"/>
                    <a:pt x="275" y="69"/>
                  </a:cubicBezTo>
                  <a:cubicBezTo>
                    <a:pt x="275" y="69"/>
                    <a:pt x="252" y="92"/>
                    <a:pt x="229" y="115"/>
                  </a:cubicBezTo>
                  <a:cubicBezTo>
                    <a:pt x="183" y="183"/>
                    <a:pt x="138" y="252"/>
                    <a:pt x="92" y="320"/>
                  </a:cubicBezTo>
                  <a:cubicBezTo>
                    <a:pt x="46" y="457"/>
                    <a:pt x="1" y="617"/>
                    <a:pt x="1" y="754"/>
                  </a:cubicBezTo>
                  <a:cubicBezTo>
                    <a:pt x="1" y="799"/>
                    <a:pt x="1" y="845"/>
                    <a:pt x="1" y="891"/>
                  </a:cubicBezTo>
                  <a:cubicBezTo>
                    <a:pt x="1" y="982"/>
                    <a:pt x="23" y="1051"/>
                    <a:pt x="46" y="1119"/>
                  </a:cubicBezTo>
                  <a:cubicBezTo>
                    <a:pt x="69" y="1188"/>
                    <a:pt x="115" y="1279"/>
                    <a:pt x="160" y="1347"/>
                  </a:cubicBezTo>
                  <a:cubicBezTo>
                    <a:pt x="160" y="1370"/>
                    <a:pt x="183" y="1393"/>
                    <a:pt x="206" y="1416"/>
                  </a:cubicBezTo>
                  <a:cubicBezTo>
                    <a:pt x="229" y="1439"/>
                    <a:pt x="229" y="1461"/>
                    <a:pt x="252" y="1484"/>
                  </a:cubicBezTo>
                  <a:cubicBezTo>
                    <a:pt x="275" y="1484"/>
                    <a:pt x="297" y="1507"/>
                    <a:pt x="320" y="1507"/>
                  </a:cubicBezTo>
                  <a:lnTo>
                    <a:pt x="389" y="1507"/>
                  </a:lnTo>
                  <a:cubicBezTo>
                    <a:pt x="457" y="1484"/>
                    <a:pt x="503" y="1416"/>
                    <a:pt x="480" y="1347"/>
                  </a:cubicBezTo>
                  <a:cubicBezTo>
                    <a:pt x="480" y="1324"/>
                    <a:pt x="480" y="1302"/>
                    <a:pt x="480" y="1302"/>
                  </a:cubicBezTo>
                  <a:cubicBezTo>
                    <a:pt x="457" y="1256"/>
                    <a:pt x="457" y="1210"/>
                    <a:pt x="457" y="1142"/>
                  </a:cubicBezTo>
                  <a:cubicBezTo>
                    <a:pt x="457" y="1057"/>
                    <a:pt x="477" y="951"/>
                    <a:pt x="517" y="845"/>
                  </a:cubicBezTo>
                  <a:lnTo>
                    <a:pt x="517" y="845"/>
                  </a:lnTo>
                  <a:cubicBezTo>
                    <a:pt x="514" y="845"/>
                    <a:pt x="509" y="845"/>
                    <a:pt x="503" y="845"/>
                  </a:cubicBezTo>
                  <a:cubicBezTo>
                    <a:pt x="511" y="845"/>
                    <a:pt x="516" y="842"/>
                    <a:pt x="519" y="839"/>
                  </a:cubicBezTo>
                  <a:lnTo>
                    <a:pt x="519" y="839"/>
                  </a:lnTo>
                  <a:cubicBezTo>
                    <a:pt x="518" y="841"/>
                    <a:pt x="518" y="843"/>
                    <a:pt x="517" y="845"/>
                  </a:cubicBezTo>
                  <a:lnTo>
                    <a:pt x="517" y="845"/>
                  </a:lnTo>
                  <a:cubicBezTo>
                    <a:pt x="526" y="843"/>
                    <a:pt x="526" y="839"/>
                    <a:pt x="526" y="822"/>
                  </a:cubicBezTo>
                  <a:lnTo>
                    <a:pt x="526" y="822"/>
                  </a:lnTo>
                  <a:cubicBezTo>
                    <a:pt x="526" y="823"/>
                    <a:pt x="526" y="832"/>
                    <a:pt x="519" y="839"/>
                  </a:cubicBezTo>
                  <a:lnTo>
                    <a:pt x="519" y="839"/>
                  </a:lnTo>
                  <a:cubicBezTo>
                    <a:pt x="521" y="833"/>
                    <a:pt x="523" y="828"/>
                    <a:pt x="526" y="822"/>
                  </a:cubicBezTo>
                  <a:cubicBezTo>
                    <a:pt x="548" y="754"/>
                    <a:pt x="571" y="685"/>
                    <a:pt x="594" y="640"/>
                  </a:cubicBezTo>
                  <a:cubicBezTo>
                    <a:pt x="617" y="571"/>
                    <a:pt x="640" y="526"/>
                    <a:pt x="685" y="457"/>
                  </a:cubicBezTo>
                  <a:cubicBezTo>
                    <a:pt x="685" y="457"/>
                    <a:pt x="708" y="434"/>
                    <a:pt x="708" y="411"/>
                  </a:cubicBezTo>
                  <a:cubicBezTo>
                    <a:pt x="731" y="411"/>
                    <a:pt x="731" y="389"/>
                    <a:pt x="754" y="389"/>
                  </a:cubicBezTo>
                  <a:cubicBezTo>
                    <a:pt x="800" y="343"/>
                    <a:pt x="822" y="275"/>
                    <a:pt x="777" y="206"/>
                  </a:cubicBezTo>
                  <a:cubicBezTo>
                    <a:pt x="763" y="179"/>
                    <a:pt x="734" y="168"/>
                    <a:pt x="703" y="168"/>
                  </a:cubicBezTo>
                  <a:cubicBezTo>
                    <a:pt x="682" y="168"/>
                    <a:pt x="659" y="174"/>
                    <a:pt x="640" y="183"/>
                  </a:cubicBezTo>
                  <a:cubicBezTo>
                    <a:pt x="640" y="160"/>
                    <a:pt x="617" y="160"/>
                    <a:pt x="617" y="138"/>
                  </a:cubicBezTo>
                  <a:cubicBezTo>
                    <a:pt x="594" y="115"/>
                    <a:pt x="548" y="92"/>
                    <a:pt x="526" y="69"/>
                  </a:cubicBezTo>
                  <a:cubicBezTo>
                    <a:pt x="526" y="69"/>
                    <a:pt x="526" y="46"/>
                    <a:pt x="526" y="46"/>
                  </a:cubicBezTo>
                  <a:cubicBezTo>
                    <a:pt x="503" y="46"/>
                    <a:pt x="503" y="23"/>
                    <a:pt x="480" y="23"/>
                  </a:cubicBezTo>
                  <a:cubicBezTo>
                    <a:pt x="457" y="1"/>
                    <a:pt x="434" y="1"/>
                    <a:pt x="41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24"/>
            <p:cNvSpPr/>
            <p:nvPr/>
          </p:nvSpPr>
          <p:spPr>
            <a:xfrm>
              <a:off x="6556725" y="1976725"/>
              <a:ext cx="34825" cy="159650"/>
            </a:xfrm>
            <a:custGeom>
              <a:avLst/>
              <a:gdLst/>
              <a:ahLst/>
              <a:cxnLst/>
              <a:rect l="l" t="t" r="r" b="b"/>
              <a:pathLst>
                <a:path w="1393" h="6386" extrusionOk="0">
                  <a:moveTo>
                    <a:pt x="1279" y="0"/>
                  </a:moveTo>
                  <a:cubicBezTo>
                    <a:pt x="1188" y="0"/>
                    <a:pt x="1096" y="0"/>
                    <a:pt x="1028" y="23"/>
                  </a:cubicBezTo>
                  <a:cubicBezTo>
                    <a:pt x="959" y="46"/>
                    <a:pt x="914" y="69"/>
                    <a:pt x="868" y="114"/>
                  </a:cubicBezTo>
                  <a:cubicBezTo>
                    <a:pt x="845" y="137"/>
                    <a:pt x="822" y="160"/>
                    <a:pt x="822" y="183"/>
                  </a:cubicBezTo>
                  <a:cubicBezTo>
                    <a:pt x="800" y="206"/>
                    <a:pt x="777" y="251"/>
                    <a:pt x="777" y="274"/>
                  </a:cubicBezTo>
                  <a:cubicBezTo>
                    <a:pt x="731" y="343"/>
                    <a:pt x="708" y="411"/>
                    <a:pt x="708" y="480"/>
                  </a:cubicBezTo>
                  <a:cubicBezTo>
                    <a:pt x="685" y="571"/>
                    <a:pt x="663" y="685"/>
                    <a:pt x="640" y="799"/>
                  </a:cubicBezTo>
                  <a:cubicBezTo>
                    <a:pt x="640" y="845"/>
                    <a:pt x="640" y="913"/>
                    <a:pt x="617" y="959"/>
                  </a:cubicBezTo>
                  <a:cubicBezTo>
                    <a:pt x="617" y="1005"/>
                    <a:pt x="617" y="1027"/>
                    <a:pt x="617" y="1050"/>
                  </a:cubicBezTo>
                  <a:cubicBezTo>
                    <a:pt x="617" y="1073"/>
                    <a:pt x="617" y="1119"/>
                    <a:pt x="617" y="1141"/>
                  </a:cubicBezTo>
                  <a:cubicBezTo>
                    <a:pt x="617" y="1164"/>
                    <a:pt x="617" y="1187"/>
                    <a:pt x="640" y="1210"/>
                  </a:cubicBezTo>
                  <a:cubicBezTo>
                    <a:pt x="640" y="1210"/>
                    <a:pt x="640" y="1210"/>
                    <a:pt x="640" y="1233"/>
                  </a:cubicBezTo>
                  <a:cubicBezTo>
                    <a:pt x="640" y="1324"/>
                    <a:pt x="617" y="1393"/>
                    <a:pt x="617" y="1484"/>
                  </a:cubicBezTo>
                  <a:cubicBezTo>
                    <a:pt x="571" y="1666"/>
                    <a:pt x="548" y="1849"/>
                    <a:pt x="526" y="2032"/>
                  </a:cubicBezTo>
                  <a:cubicBezTo>
                    <a:pt x="480" y="2260"/>
                    <a:pt x="457" y="2488"/>
                    <a:pt x="434" y="2716"/>
                  </a:cubicBezTo>
                  <a:cubicBezTo>
                    <a:pt x="411" y="2762"/>
                    <a:pt x="411" y="2808"/>
                    <a:pt x="411" y="2831"/>
                  </a:cubicBezTo>
                  <a:cubicBezTo>
                    <a:pt x="389" y="2922"/>
                    <a:pt x="389" y="2990"/>
                    <a:pt x="366" y="3082"/>
                  </a:cubicBezTo>
                  <a:cubicBezTo>
                    <a:pt x="343" y="3196"/>
                    <a:pt x="343" y="3287"/>
                    <a:pt x="320" y="3401"/>
                  </a:cubicBezTo>
                  <a:cubicBezTo>
                    <a:pt x="297" y="3492"/>
                    <a:pt x="297" y="3607"/>
                    <a:pt x="275" y="3721"/>
                  </a:cubicBezTo>
                  <a:cubicBezTo>
                    <a:pt x="252" y="3812"/>
                    <a:pt x="252" y="3926"/>
                    <a:pt x="229" y="4040"/>
                  </a:cubicBezTo>
                  <a:cubicBezTo>
                    <a:pt x="229" y="4132"/>
                    <a:pt x="206" y="4246"/>
                    <a:pt x="206" y="4360"/>
                  </a:cubicBezTo>
                  <a:cubicBezTo>
                    <a:pt x="206" y="4428"/>
                    <a:pt x="206" y="4474"/>
                    <a:pt x="183" y="4542"/>
                  </a:cubicBezTo>
                  <a:cubicBezTo>
                    <a:pt x="183" y="4588"/>
                    <a:pt x="160" y="4657"/>
                    <a:pt x="160" y="4725"/>
                  </a:cubicBezTo>
                  <a:cubicBezTo>
                    <a:pt x="138" y="4771"/>
                    <a:pt x="138" y="4839"/>
                    <a:pt x="115" y="4908"/>
                  </a:cubicBezTo>
                  <a:cubicBezTo>
                    <a:pt x="92" y="5045"/>
                    <a:pt x="69" y="5182"/>
                    <a:pt x="69" y="5319"/>
                  </a:cubicBezTo>
                  <a:cubicBezTo>
                    <a:pt x="46" y="5433"/>
                    <a:pt x="46" y="5547"/>
                    <a:pt x="23" y="5661"/>
                  </a:cubicBezTo>
                  <a:cubicBezTo>
                    <a:pt x="23" y="5775"/>
                    <a:pt x="1" y="5889"/>
                    <a:pt x="1" y="6003"/>
                  </a:cubicBezTo>
                  <a:cubicBezTo>
                    <a:pt x="1" y="6049"/>
                    <a:pt x="23" y="6117"/>
                    <a:pt x="69" y="6140"/>
                  </a:cubicBezTo>
                  <a:cubicBezTo>
                    <a:pt x="92" y="6163"/>
                    <a:pt x="115" y="6163"/>
                    <a:pt x="138" y="6186"/>
                  </a:cubicBezTo>
                  <a:cubicBezTo>
                    <a:pt x="138" y="6232"/>
                    <a:pt x="138" y="6277"/>
                    <a:pt x="160" y="6300"/>
                  </a:cubicBezTo>
                  <a:cubicBezTo>
                    <a:pt x="206" y="6346"/>
                    <a:pt x="229" y="6368"/>
                    <a:pt x="275" y="6368"/>
                  </a:cubicBezTo>
                  <a:cubicBezTo>
                    <a:pt x="286" y="6380"/>
                    <a:pt x="297" y="6386"/>
                    <a:pt x="312" y="6386"/>
                  </a:cubicBezTo>
                  <a:cubicBezTo>
                    <a:pt x="326" y="6386"/>
                    <a:pt x="343" y="6380"/>
                    <a:pt x="366" y="6368"/>
                  </a:cubicBezTo>
                  <a:cubicBezTo>
                    <a:pt x="389" y="6368"/>
                    <a:pt x="411" y="6346"/>
                    <a:pt x="434" y="6346"/>
                  </a:cubicBezTo>
                  <a:cubicBezTo>
                    <a:pt x="457" y="6323"/>
                    <a:pt x="503" y="6300"/>
                    <a:pt x="503" y="6277"/>
                  </a:cubicBezTo>
                  <a:cubicBezTo>
                    <a:pt x="548" y="6232"/>
                    <a:pt x="526" y="6186"/>
                    <a:pt x="526" y="6140"/>
                  </a:cubicBezTo>
                  <a:lnTo>
                    <a:pt x="526" y="6140"/>
                  </a:lnTo>
                  <a:cubicBezTo>
                    <a:pt x="526" y="6110"/>
                    <a:pt x="526" y="6079"/>
                    <a:pt x="526" y="6049"/>
                  </a:cubicBezTo>
                  <a:cubicBezTo>
                    <a:pt x="526" y="6003"/>
                    <a:pt x="548" y="5935"/>
                    <a:pt x="526" y="5889"/>
                  </a:cubicBezTo>
                  <a:cubicBezTo>
                    <a:pt x="503" y="5866"/>
                    <a:pt x="503" y="5843"/>
                    <a:pt x="480" y="5821"/>
                  </a:cubicBezTo>
                  <a:cubicBezTo>
                    <a:pt x="480" y="5798"/>
                    <a:pt x="480" y="5775"/>
                    <a:pt x="503" y="5752"/>
                  </a:cubicBezTo>
                  <a:cubicBezTo>
                    <a:pt x="503" y="5707"/>
                    <a:pt x="503" y="5661"/>
                    <a:pt x="503" y="5615"/>
                  </a:cubicBezTo>
                  <a:cubicBezTo>
                    <a:pt x="503" y="5592"/>
                    <a:pt x="503" y="5592"/>
                    <a:pt x="503" y="5570"/>
                  </a:cubicBezTo>
                  <a:cubicBezTo>
                    <a:pt x="526" y="5501"/>
                    <a:pt x="526" y="5433"/>
                    <a:pt x="526" y="5364"/>
                  </a:cubicBezTo>
                  <a:cubicBezTo>
                    <a:pt x="548" y="5250"/>
                    <a:pt x="571" y="5136"/>
                    <a:pt x="594" y="5022"/>
                  </a:cubicBezTo>
                  <a:cubicBezTo>
                    <a:pt x="617" y="4999"/>
                    <a:pt x="617" y="4953"/>
                    <a:pt x="640" y="4930"/>
                  </a:cubicBezTo>
                  <a:cubicBezTo>
                    <a:pt x="663" y="4771"/>
                    <a:pt x="685" y="4611"/>
                    <a:pt x="708" y="4428"/>
                  </a:cubicBezTo>
                  <a:cubicBezTo>
                    <a:pt x="731" y="4291"/>
                    <a:pt x="731" y="4132"/>
                    <a:pt x="754" y="3995"/>
                  </a:cubicBezTo>
                  <a:cubicBezTo>
                    <a:pt x="754" y="3972"/>
                    <a:pt x="754" y="3972"/>
                    <a:pt x="754" y="3972"/>
                  </a:cubicBezTo>
                  <a:cubicBezTo>
                    <a:pt x="800" y="3789"/>
                    <a:pt x="822" y="3607"/>
                    <a:pt x="845" y="3424"/>
                  </a:cubicBezTo>
                  <a:cubicBezTo>
                    <a:pt x="868" y="3333"/>
                    <a:pt x="868" y="3241"/>
                    <a:pt x="891" y="3150"/>
                  </a:cubicBezTo>
                  <a:cubicBezTo>
                    <a:pt x="914" y="3104"/>
                    <a:pt x="914" y="3059"/>
                    <a:pt x="936" y="3013"/>
                  </a:cubicBezTo>
                  <a:cubicBezTo>
                    <a:pt x="936" y="2990"/>
                    <a:pt x="936" y="2967"/>
                    <a:pt x="936" y="2945"/>
                  </a:cubicBezTo>
                  <a:cubicBezTo>
                    <a:pt x="936" y="2899"/>
                    <a:pt x="959" y="2876"/>
                    <a:pt x="959" y="2853"/>
                  </a:cubicBezTo>
                  <a:cubicBezTo>
                    <a:pt x="959" y="2808"/>
                    <a:pt x="936" y="2762"/>
                    <a:pt x="891" y="2716"/>
                  </a:cubicBezTo>
                  <a:cubicBezTo>
                    <a:pt x="914" y="2625"/>
                    <a:pt x="914" y="2534"/>
                    <a:pt x="936" y="2443"/>
                  </a:cubicBezTo>
                  <a:cubicBezTo>
                    <a:pt x="936" y="2397"/>
                    <a:pt x="936" y="2351"/>
                    <a:pt x="959" y="2306"/>
                  </a:cubicBezTo>
                  <a:cubicBezTo>
                    <a:pt x="959" y="2306"/>
                    <a:pt x="982" y="2306"/>
                    <a:pt x="982" y="2283"/>
                  </a:cubicBezTo>
                  <a:cubicBezTo>
                    <a:pt x="1028" y="2260"/>
                    <a:pt x="1051" y="2237"/>
                    <a:pt x="1073" y="2191"/>
                  </a:cubicBezTo>
                  <a:cubicBezTo>
                    <a:pt x="1073" y="2146"/>
                    <a:pt x="1073" y="2100"/>
                    <a:pt x="1073" y="2077"/>
                  </a:cubicBezTo>
                  <a:cubicBezTo>
                    <a:pt x="1096" y="2032"/>
                    <a:pt x="1096" y="2009"/>
                    <a:pt x="1096" y="1986"/>
                  </a:cubicBezTo>
                  <a:cubicBezTo>
                    <a:pt x="1096" y="1918"/>
                    <a:pt x="1096" y="1849"/>
                    <a:pt x="1119" y="1781"/>
                  </a:cubicBezTo>
                  <a:cubicBezTo>
                    <a:pt x="1119" y="1758"/>
                    <a:pt x="1119" y="1735"/>
                    <a:pt x="1119" y="1712"/>
                  </a:cubicBezTo>
                  <a:cubicBezTo>
                    <a:pt x="1142" y="1552"/>
                    <a:pt x="1142" y="1415"/>
                    <a:pt x="1165" y="1278"/>
                  </a:cubicBezTo>
                  <a:cubicBezTo>
                    <a:pt x="1165" y="1278"/>
                    <a:pt x="1165" y="1278"/>
                    <a:pt x="1165" y="1256"/>
                  </a:cubicBezTo>
                  <a:lnTo>
                    <a:pt x="1165" y="1210"/>
                  </a:lnTo>
                  <a:cubicBezTo>
                    <a:pt x="1165" y="1210"/>
                    <a:pt x="1188" y="1187"/>
                    <a:pt x="1188" y="1187"/>
                  </a:cubicBezTo>
                  <a:cubicBezTo>
                    <a:pt x="1188" y="1187"/>
                    <a:pt x="1188" y="1187"/>
                    <a:pt x="1188" y="1164"/>
                  </a:cubicBezTo>
                  <a:lnTo>
                    <a:pt x="1188" y="1141"/>
                  </a:lnTo>
                  <a:cubicBezTo>
                    <a:pt x="1210" y="1005"/>
                    <a:pt x="1210" y="890"/>
                    <a:pt x="1233" y="776"/>
                  </a:cubicBezTo>
                  <a:cubicBezTo>
                    <a:pt x="1256" y="639"/>
                    <a:pt x="1279" y="525"/>
                    <a:pt x="1279" y="388"/>
                  </a:cubicBezTo>
                  <a:cubicBezTo>
                    <a:pt x="1302" y="365"/>
                    <a:pt x="1302" y="320"/>
                    <a:pt x="1302" y="274"/>
                  </a:cubicBezTo>
                  <a:cubicBezTo>
                    <a:pt x="1279" y="251"/>
                    <a:pt x="1279" y="251"/>
                    <a:pt x="1256" y="228"/>
                  </a:cubicBezTo>
                  <a:lnTo>
                    <a:pt x="1279" y="228"/>
                  </a:lnTo>
                  <a:cubicBezTo>
                    <a:pt x="1347" y="228"/>
                    <a:pt x="1393" y="183"/>
                    <a:pt x="1393" y="114"/>
                  </a:cubicBezTo>
                  <a:cubicBezTo>
                    <a:pt x="1393" y="46"/>
                    <a:pt x="1347" y="0"/>
                    <a:pt x="127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24"/>
            <p:cNvSpPr/>
            <p:nvPr/>
          </p:nvSpPr>
          <p:spPr>
            <a:xfrm>
              <a:off x="6579550" y="2013250"/>
              <a:ext cx="21700" cy="119425"/>
            </a:xfrm>
            <a:custGeom>
              <a:avLst/>
              <a:gdLst/>
              <a:ahLst/>
              <a:cxnLst/>
              <a:rect l="l" t="t" r="r" b="b"/>
              <a:pathLst>
                <a:path w="868" h="4777" extrusionOk="0">
                  <a:moveTo>
                    <a:pt x="777" y="0"/>
                  </a:moveTo>
                  <a:cubicBezTo>
                    <a:pt x="754" y="0"/>
                    <a:pt x="731" y="23"/>
                    <a:pt x="708" y="69"/>
                  </a:cubicBezTo>
                  <a:cubicBezTo>
                    <a:pt x="708" y="88"/>
                    <a:pt x="708" y="122"/>
                    <a:pt x="708" y="160"/>
                  </a:cubicBezTo>
                  <a:cubicBezTo>
                    <a:pt x="685" y="365"/>
                    <a:pt x="640" y="548"/>
                    <a:pt x="617" y="753"/>
                  </a:cubicBezTo>
                  <a:cubicBezTo>
                    <a:pt x="571" y="936"/>
                    <a:pt x="548" y="1141"/>
                    <a:pt x="503" y="1324"/>
                  </a:cubicBezTo>
                  <a:cubicBezTo>
                    <a:pt x="457" y="1643"/>
                    <a:pt x="411" y="1986"/>
                    <a:pt x="343" y="2305"/>
                  </a:cubicBezTo>
                  <a:cubicBezTo>
                    <a:pt x="275" y="2762"/>
                    <a:pt x="206" y="3196"/>
                    <a:pt x="138" y="3652"/>
                  </a:cubicBezTo>
                  <a:cubicBezTo>
                    <a:pt x="115" y="3835"/>
                    <a:pt x="92" y="4017"/>
                    <a:pt x="46" y="4177"/>
                  </a:cubicBezTo>
                  <a:cubicBezTo>
                    <a:pt x="46" y="4268"/>
                    <a:pt x="23" y="4360"/>
                    <a:pt x="23" y="4451"/>
                  </a:cubicBezTo>
                  <a:cubicBezTo>
                    <a:pt x="23" y="4474"/>
                    <a:pt x="1" y="4497"/>
                    <a:pt x="1" y="4519"/>
                  </a:cubicBezTo>
                  <a:cubicBezTo>
                    <a:pt x="1" y="4542"/>
                    <a:pt x="1" y="4588"/>
                    <a:pt x="1" y="4611"/>
                  </a:cubicBezTo>
                  <a:cubicBezTo>
                    <a:pt x="1" y="4679"/>
                    <a:pt x="46" y="4748"/>
                    <a:pt x="115" y="4771"/>
                  </a:cubicBezTo>
                  <a:cubicBezTo>
                    <a:pt x="130" y="4774"/>
                    <a:pt x="146" y="4776"/>
                    <a:pt x="161" y="4776"/>
                  </a:cubicBezTo>
                  <a:cubicBezTo>
                    <a:pt x="235" y="4776"/>
                    <a:pt x="301" y="4732"/>
                    <a:pt x="320" y="4656"/>
                  </a:cubicBezTo>
                  <a:cubicBezTo>
                    <a:pt x="343" y="4611"/>
                    <a:pt x="343" y="4565"/>
                    <a:pt x="343" y="4519"/>
                  </a:cubicBezTo>
                  <a:cubicBezTo>
                    <a:pt x="366" y="4428"/>
                    <a:pt x="366" y="4337"/>
                    <a:pt x="389" y="4268"/>
                  </a:cubicBezTo>
                  <a:cubicBezTo>
                    <a:pt x="411" y="4063"/>
                    <a:pt x="411" y="3880"/>
                    <a:pt x="434" y="3698"/>
                  </a:cubicBezTo>
                  <a:cubicBezTo>
                    <a:pt x="503" y="3241"/>
                    <a:pt x="548" y="2785"/>
                    <a:pt x="617" y="2328"/>
                  </a:cubicBezTo>
                  <a:cubicBezTo>
                    <a:pt x="640" y="1986"/>
                    <a:pt x="685" y="1643"/>
                    <a:pt x="708" y="1324"/>
                  </a:cubicBezTo>
                  <a:cubicBezTo>
                    <a:pt x="731" y="1118"/>
                    <a:pt x="754" y="913"/>
                    <a:pt x="777" y="708"/>
                  </a:cubicBezTo>
                  <a:cubicBezTo>
                    <a:pt x="800" y="502"/>
                    <a:pt x="822" y="274"/>
                    <a:pt x="845" y="69"/>
                  </a:cubicBezTo>
                  <a:cubicBezTo>
                    <a:pt x="868" y="23"/>
                    <a:pt x="822" y="0"/>
                    <a:pt x="77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24"/>
            <p:cNvSpPr/>
            <p:nvPr/>
          </p:nvSpPr>
          <p:spPr>
            <a:xfrm>
              <a:off x="6578975" y="2137075"/>
              <a:ext cx="6300" cy="5725"/>
            </a:xfrm>
            <a:custGeom>
              <a:avLst/>
              <a:gdLst/>
              <a:ahLst/>
              <a:cxnLst/>
              <a:rect l="l" t="t" r="r" b="b"/>
              <a:pathLst>
                <a:path w="252" h="229" extrusionOk="0">
                  <a:moveTo>
                    <a:pt x="115" y="0"/>
                  </a:moveTo>
                  <a:cubicBezTo>
                    <a:pt x="46" y="0"/>
                    <a:pt x="1" y="46"/>
                    <a:pt x="1" y="114"/>
                  </a:cubicBezTo>
                  <a:cubicBezTo>
                    <a:pt x="1" y="183"/>
                    <a:pt x="46" y="228"/>
                    <a:pt x="115" y="228"/>
                  </a:cubicBezTo>
                  <a:cubicBezTo>
                    <a:pt x="183" y="228"/>
                    <a:pt x="252" y="183"/>
                    <a:pt x="252" y="114"/>
                  </a:cubicBezTo>
                  <a:cubicBezTo>
                    <a:pt x="252" y="46"/>
                    <a:pt x="183" y="0"/>
                    <a:pt x="11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24"/>
            <p:cNvSpPr/>
            <p:nvPr/>
          </p:nvSpPr>
          <p:spPr>
            <a:xfrm>
              <a:off x="7062300" y="1838625"/>
              <a:ext cx="49100" cy="144400"/>
            </a:xfrm>
            <a:custGeom>
              <a:avLst/>
              <a:gdLst/>
              <a:ahLst/>
              <a:cxnLst/>
              <a:rect l="l" t="t" r="r" b="b"/>
              <a:pathLst>
                <a:path w="1964" h="5776" extrusionOk="0">
                  <a:moveTo>
                    <a:pt x="823" y="3470"/>
                  </a:moveTo>
                  <a:lnTo>
                    <a:pt x="823" y="3470"/>
                  </a:lnTo>
                  <a:cubicBezTo>
                    <a:pt x="820" y="3476"/>
                    <a:pt x="818" y="3482"/>
                    <a:pt x="816" y="3488"/>
                  </a:cubicBezTo>
                  <a:lnTo>
                    <a:pt x="816" y="3488"/>
                  </a:lnTo>
                  <a:cubicBezTo>
                    <a:pt x="820" y="3483"/>
                    <a:pt x="823" y="3478"/>
                    <a:pt x="823" y="3470"/>
                  </a:cubicBezTo>
                  <a:close/>
                  <a:moveTo>
                    <a:pt x="1462" y="1"/>
                  </a:moveTo>
                  <a:cubicBezTo>
                    <a:pt x="1393" y="1"/>
                    <a:pt x="1370" y="69"/>
                    <a:pt x="1393" y="115"/>
                  </a:cubicBezTo>
                  <a:cubicBezTo>
                    <a:pt x="1393" y="206"/>
                    <a:pt x="1416" y="274"/>
                    <a:pt x="1439" y="366"/>
                  </a:cubicBezTo>
                  <a:cubicBezTo>
                    <a:pt x="1439" y="525"/>
                    <a:pt x="1439" y="685"/>
                    <a:pt x="1439" y="845"/>
                  </a:cubicBezTo>
                  <a:cubicBezTo>
                    <a:pt x="1439" y="936"/>
                    <a:pt x="1439" y="1005"/>
                    <a:pt x="1439" y="1096"/>
                  </a:cubicBezTo>
                  <a:cubicBezTo>
                    <a:pt x="1439" y="1165"/>
                    <a:pt x="1416" y="1256"/>
                    <a:pt x="1416" y="1347"/>
                  </a:cubicBezTo>
                  <a:cubicBezTo>
                    <a:pt x="1393" y="1507"/>
                    <a:pt x="1348" y="1667"/>
                    <a:pt x="1325" y="1827"/>
                  </a:cubicBezTo>
                  <a:cubicBezTo>
                    <a:pt x="1302" y="1918"/>
                    <a:pt x="1279" y="2009"/>
                    <a:pt x="1256" y="2100"/>
                  </a:cubicBezTo>
                  <a:lnTo>
                    <a:pt x="1188" y="2352"/>
                  </a:lnTo>
                  <a:cubicBezTo>
                    <a:pt x="1142" y="2534"/>
                    <a:pt x="1096" y="2694"/>
                    <a:pt x="1051" y="2876"/>
                  </a:cubicBezTo>
                  <a:cubicBezTo>
                    <a:pt x="1005" y="3036"/>
                    <a:pt x="937" y="3219"/>
                    <a:pt x="868" y="3379"/>
                  </a:cubicBezTo>
                  <a:cubicBezTo>
                    <a:pt x="845" y="3401"/>
                    <a:pt x="845" y="3424"/>
                    <a:pt x="823" y="3447"/>
                  </a:cubicBezTo>
                  <a:cubicBezTo>
                    <a:pt x="828" y="3447"/>
                    <a:pt x="832" y="3447"/>
                    <a:pt x="835" y="3447"/>
                  </a:cubicBezTo>
                  <a:lnTo>
                    <a:pt x="835" y="3447"/>
                  </a:lnTo>
                  <a:cubicBezTo>
                    <a:pt x="825" y="3472"/>
                    <a:pt x="820" y="3489"/>
                    <a:pt x="810" y="3504"/>
                  </a:cubicBezTo>
                  <a:lnTo>
                    <a:pt x="810" y="3504"/>
                  </a:lnTo>
                  <a:cubicBezTo>
                    <a:pt x="812" y="3499"/>
                    <a:pt x="814" y="3493"/>
                    <a:pt x="816" y="3488"/>
                  </a:cubicBezTo>
                  <a:lnTo>
                    <a:pt x="816" y="3488"/>
                  </a:lnTo>
                  <a:cubicBezTo>
                    <a:pt x="809" y="3496"/>
                    <a:pt x="800" y="3501"/>
                    <a:pt x="800" y="3516"/>
                  </a:cubicBezTo>
                  <a:cubicBezTo>
                    <a:pt x="804" y="3512"/>
                    <a:pt x="807" y="3508"/>
                    <a:pt x="810" y="3504"/>
                  </a:cubicBezTo>
                  <a:lnTo>
                    <a:pt x="810" y="3504"/>
                  </a:lnTo>
                  <a:cubicBezTo>
                    <a:pt x="743" y="3675"/>
                    <a:pt x="659" y="3846"/>
                    <a:pt x="594" y="4018"/>
                  </a:cubicBezTo>
                  <a:cubicBezTo>
                    <a:pt x="549" y="4086"/>
                    <a:pt x="503" y="4178"/>
                    <a:pt x="457" y="4269"/>
                  </a:cubicBezTo>
                  <a:cubicBezTo>
                    <a:pt x="412" y="4360"/>
                    <a:pt x="366" y="4429"/>
                    <a:pt x="320" y="4497"/>
                  </a:cubicBezTo>
                  <a:cubicBezTo>
                    <a:pt x="298" y="4543"/>
                    <a:pt x="275" y="4588"/>
                    <a:pt x="252" y="4634"/>
                  </a:cubicBezTo>
                  <a:cubicBezTo>
                    <a:pt x="229" y="4680"/>
                    <a:pt x="206" y="4703"/>
                    <a:pt x="183" y="4748"/>
                  </a:cubicBezTo>
                  <a:cubicBezTo>
                    <a:pt x="138" y="4794"/>
                    <a:pt x="92" y="4839"/>
                    <a:pt x="69" y="4908"/>
                  </a:cubicBezTo>
                  <a:cubicBezTo>
                    <a:pt x="46" y="4908"/>
                    <a:pt x="46" y="4908"/>
                    <a:pt x="46" y="4931"/>
                  </a:cubicBezTo>
                  <a:cubicBezTo>
                    <a:pt x="1" y="4976"/>
                    <a:pt x="1" y="5045"/>
                    <a:pt x="24" y="5091"/>
                  </a:cubicBezTo>
                  <a:cubicBezTo>
                    <a:pt x="24" y="5136"/>
                    <a:pt x="69" y="5182"/>
                    <a:pt x="92" y="5227"/>
                  </a:cubicBezTo>
                  <a:cubicBezTo>
                    <a:pt x="138" y="5296"/>
                    <a:pt x="183" y="5364"/>
                    <a:pt x="229" y="5456"/>
                  </a:cubicBezTo>
                  <a:cubicBezTo>
                    <a:pt x="252" y="5479"/>
                    <a:pt x="252" y="5501"/>
                    <a:pt x="275" y="5547"/>
                  </a:cubicBezTo>
                  <a:cubicBezTo>
                    <a:pt x="275" y="5547"/>
                    <a:pt x="275" y="5547"/>
                    <a:pt x="275" y="5570"/>
                  </a:cubicBezTo>
                  <a:cubicBezTo>
                    <a:pt x="275" y="5638"/>
                    <a:pt x="320" y="5707"/>
                    <a:pt x="366" y="5752"/>
                  </a:cubicBezTo>
                  <a:cubicBezTo>
                    <a:pt x="396" y="5768"/>
                    <a:pt x="432" y="5775"/>
                    <a:pt x="467" y="5775"/>
                  </a:cubicBezTo>
                  <a:cubicBezTo>
                    <a:pt x="539" y="5775"/>
                    <a:pt x="610" y="5745"/>
                    <a:pt x="640" y="5684"/>
                  </a:cubicBezTo>
                  <a:cubicBezTo>
                    <a:pt x="640" y="5661"/>
                    <a:pt x="663" y="5638"/>
                    <a:pt x="663" y="5616"/>
                  </a:cubicBezTo>
                  <a:cubicBezTo>
                    <a:pt x="708" y="5616"/>
                    <a:pt x="754" y="5593"/>
                    <a:pt x="777" y="5570"/>
                  </a:cubicBezTo>
                  <a:cubicBezTo>
                    <a:pt x="845" y="5479"/>
                    <a:pt x="891" y="5387"/>
                    <a:pt x="960" y="5296"/>
                  </a:cubicBezTo>
                  <a:cubicBezTo>
                    <a:pt x="1005" y="5205"/>
                    <a:pt x="1051" y="5113"/>
                    <a:pt x="1096" y="5045"/>
                  </a:cubicBezTo>
                  <a:cubicBezTo>
                    <a:pt x="1142" y="4954"/>
                    <a:pt x="1188" y="4862"/>
                    <a:pt x="1233" y="4794"/>
                  </a:cubicBezTo>
                  <a:cubicBezTo>
                    <a:pt x="1279" y="4680"/>
                    <a:pt x="1325" y="4588"/>
                    <a:pt x="1370" y="4474"/>
                  </a:cubicBezTo>
                  <a:cubicBezTo>
                    <a:pt x="1439" y="4314"/>
                    <a:pt x="1484" y="4132"/>
                    <a:pt x="1553" y="3972"/>
                  </a:cubicBezTo>
                  <a:cubicBezTo>
                    <a:pt x="1599" y="3789"/>
                    <a:pt x="1667" y="3630"/>
                    <a:pt x="1713" y="3447"/>
                  </a:cubicBezTo>
                  <a:cubicBezTo>
                    <a:pt x="1758" y="3265"/>
                    <a:pt x="1804" y="3059"/>
                    <a:pt x="1850" y="2876"/>
                  </a:cubicBezTo>
                  <a:cubicBezTo>
                    <a:pt x="1873" y="2785"/>
                    <a:pt x="1895" y="2671"/>
                    <a:pt x="1895" y="2557"/>
                  </a:cubicBezTo>
                  <a:cubicBezTo>
                    <a:pt x="1918" y="2466"/>
                    <a:pt x="1918" y="2374"/>
                    <a:pt x="1918" y="2260"/>
                  </a:cubicBezTo>
                  <a:cubicBezTo>
                    <a:pt x="1941" y="2100"/>
                    <a:pt x="1941" y="1941"/>
                    <a:pt x="1941" y="1781"/>
                  </a:cubicBezTo>
                  <a:cubicBezTo>
                    <a:pt x="1941" y="1598"/>
                    <a:pt x="1964" y="1416"/>
                    <a:pt x="1941" y="1233"/>
                  </a:cubicBezTo>
                  <a:cubicBezTo>
                    <a:pt x="1941" y="1165"/>
                    <a:pt x="1941" y="1119"/>
                    <a:pt x="1918" y="1073"/>
                  </a:cubicBezTo>
                  <a:cubicBezTo>
                    <a:pt x="1918" y="982"/>
                    <a:pt x="1918" y="914"/>
                    <a:pt x="1895" y="822"/>
                  </a:cubicBezTo>
                  <a:cubicBezTo>
                    <a:pt x="1895" y="754"/>
                    <a:pt x="1873" y="662"/>
                    <a:pt x="1804" y="640"/>
                  </a:cubicBezTo>
                  <a:cubicBezTo>
                    <a:pt x="1781" y="617"/>
                    <a:pt x="1736" y="617"/>
                    <a:pt x="1713" y="617"/>
                  </a:cubicBezTo>
                  <a:cubicBezTo>
                    <a:pt x="1713" y="617"/>
                    <a:pt x="1690" y="640"/>
                    <a:pt x="1690" y="640"/>
                  </a:cubicBezTo>
                  <a:cubicBezTo>
                    <a:pt x="1667" y="594"/>
                    <a:pt x="1667" y="525"/>
                    <a:pt x="1667" y="480"/>
                  </a:cubicBezTo>
                  <a:cubicBezTo>
                    <a:pt x="1644" y="343"/>
                    <a:pt x="1599" y="206"/>
                    <a:pt x="1576" y="69"/>
                  </a:cubicBezTo>
                  <a:cubicBezTo>
                    <a:pt x="1553" y="23"/>
                    <a:pt x="1507" y="1"/>
                    <a:pt x="148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24"/>
            <p:cNvSpPr/>
            <p:nvPr/>
          </p:nvSpPr>
          <p:spPr>
            <a:xfrm>
              <a:off x="7033200" y="1994975"/>
              <a:ext cx="107300" cy="521575"/>
            </a:xfrm>
            <a:custGeom>
              <a:avLst/>
              <a:gdLst/>
              <a:ahLst/>
              <a:cxnLst/>
              <a:rect l="l" t="t" r="r" b="b"/>
              <a:pathLst>
                <a:path w="4292" h="20863" extrusionOk="0">
                  <a:moveTo>
                    <a:pt x="2877" y="1941"/>
                  </a:moveTo>
                  <a:cubicBezTo>
                    <a:pt x="2877" y="1941"/>
                    <a:pt x="2877" y="1951"/>
                    <a:pt x="2883" y="1958"/>
                  </a:cubicBezTo>
                  <a:lnTo>
                    <a:pt x="2883" y="1958"/>
                  </a:lnTo>
                  <a:cubicBezTo>
                    <a:pt x="2881" y="1952"/>
                    <a:pt x="2879" y="1946"/>
                    <a:pt x="2877" y="1941"/>
                  </a:cubicBezTo>
                  <a:close/>
                  <a:moveTo>
                    <a:pt x="1918" y="1"/>
                  </a:moveTo>
                  <a:cubicBezTo>
                    <a:pt x="1895" y="1"/>
                    <a:pt x="1872" y="1"/>
                    <a:pt x="1850" y="23"/>
                  </a:cubicBezTo>
                  <a:cubicBezTo>
                    <a:pt x="1804" y="69"/>
                    <a:pt x="1804" y="160"/>
                    <a:pt x="1850" y="183"/>
                  </a:cubicBezTo>
                  <a:cubicBezTo>
                    <a:pt x="1918" y="252"/>
                    <a:pt x="1987" y="320"/>
                    <a:pt x="2055" y="411"/>
                  </a:cubicBezTo>
                  <a:cubicBezTo>
                    <a:pt x="2146" y="526"/>
                    <a:pt x="2215" y="640"/>
                    <a:pt x="2283" y="754"/>
                  </a:cubicBezTo>
                  <a:cubicBezTo>
                    <a:pt x="2375" y="891"/>
                    <a:pt x="2443" y="1028"/>
                    <a:pt x="2512" y="1165"/>
                  </a:cubicBezTo>
                  <a:cubicBezTo>
                    <a:pt x="2580" y="1279"/>
                    <a:pt x="2648" y="1416"/>
                    <a:pt x="2717" y="1553"/>
                  </a:cubicBezTo>
                  <a:cubicBezTo>
                    <a:pt x="2763" y="1690"/>
                    <a:pt x="2831" y="1827"/>
                    <a:pt x="2900" y="1964"/>
                  </a:cubicBezTo>
                  <a:cubicBezTo>
                    <a:pt x="2892" y="1964"/>
                    <a:pt x="2887" y="1961"/>
                    <a:pt x="2883" y="1958"/>
                  </a:cubicBezTo>
                  <a:lnTo>
                    <a:pt x="2883" y="1958"/>
                  </a:lnTo>
                  <a:cubicBezTo>
                    <a:pt x="3017" y="2295"/>
                    <a:pt x="3130" y="2655"/>
                    <a:pt x="3242" y="3036"/>
                  </a:cubicBezTo>
                  <a:cubicBezTo>
                    <a:pt x="3288" y="3128"/>
                    <a:pt x="3310" y="3219"/>
                    <a:pt x="3333" y="3310"/>
                  </a:cubicBezTo>
                  <a:cubicBezTo>
                    <a:pt x="3356" y="3402"/>
                    <a:pt x="3379" y="3493"/>
                    <a:pt x="3402" y="3584"/>
                  </a:cubicBezTo>
                  <a:cubicBezTo>
                    <a:pt x="3447" y="3790"/>
                    <a:pt x="3516" y="3972"/>
                    <a:pt x="3562" y="4178"/>
                  </a:cubicBezTo>
                  <a:cubicBezTo>
                    <a:pt x="3584" y="4315"/>
                    <a:pt x="3630" y="4474"/>
                    <a:pt x="3653" y="4611"/>
                  </a:cubicBezTo>
                  <a:cubicBezTo>
                    <a:pt x="3676" y="4748"/>
                    <a:pt x="3698" y="4885"/>
                    <a:pt x="3721" y="5022"/>
                  </a:cubicBezTo>
                  <a:cubicBezTo>
                    <a:pt x="3744" y="5228"/>
                    <a:pt x="3767" y="5410"/>
                    <a:pt x="3790" y="5593"/>
                  </a:cubicBezTo>
                  <a:cubicBezTo>
                    <a:pt x="3790" y="5684"/>
                    <a:pt x="3790" y="5775"/>
                    <a:pt x="3813" y="5867"/>
                  </a:cubicBezTo>
                  <a:cubicBezTo>
                    <a:pt x="3813" y="5958"/>
                    <a:pt x="3813" y="6072"/>
                    <a:pt x="3835" y="6163"/>
                  </a:cubicBezTo>
                  <a:cubicBezTo>
                    <a:pt x="3835" y="6278"/>
                    <a:pt x="3835" y="6369"/>
                    <a:pt x="3835" y="6483"/>
                  </a:cubicBezTo>
                  <a:cubicBezTo>
                    <a:pt x="3858" y="6574"/>
                    <a:pt x="3858" y="6688"/>
                    <a:pt x="3858" y="6780"/>
                  </a:cubicBezTo>
                  <a:cubicBezTo>
                    <a:pt x="3858" y="6985"/>
                    <a:pt x="3881" y="7191"/>
                    <a:pt x="3881" y="7373"/>
                  </a:cubicBezTo>
                  <a:cubicBezTo>
                    <a:pt x="3881" y="7487"/>
                    <a:pt x="3881" y="7579"/>
                    <a:pt x="3881" y="7693"/>
                  </a:cubicBezTo>
                  <a:cubicBezTo>
                    <a:pt x="3881" y="7784"/>
                    <a:pt x="3904" y="7898"/>
                    <a:pt x="3904" y="7989"/>
                  </a:cubicBezTo>
                  <a:cubicBezTo>
                    <a:pt x="3904" y="8195"/>
                    <a:pt x="3904" y="8400"/>
                    <a:pt x="3904" y="8606"/>
                  </a:cubicBezTo>
                  <a:cubicBezTo>
                    <a:pt x="3904" y="8697"/>
                    <a:pt x="3904" y="8811"/>
                    <a:pt x="3904" y="8902"/>
                  </a:cubicBezTo>
                  <a:cubicBezTo>
                    <a:pt x="3881" y="9017"/>
                    <a:pt x="3881" y="9108"/>
                    <a:pt x="3881" y="9222"/>
                  </a:cubicBezTo>
                  <a:cubicBezTo>
                    <a:pt x="3881" y="9427"/>
                    <a:pt x="3858" y="9633"/>
                    <a:pt x="3858" y="9838"/>
                  </a:cubicBezTo>
                  <a:cubicBezTo>
                    <a:pt x="3835" y="10067"/>
                    <a:pt x="3813" y="10295"/>
                    <a:pt x="3790" y="10523"/>
                  </a:cubicBezTo>
                  <a:cubicBezTo>
                    <a:pt x="3790" y="10546"/>
                    <a:pt x="3790" y="10569"/>
                    <a:pt x="3790" y="10592"/>
                  </a:cubicBezTo>
                  <a:cubicBezTo>
                    <a:pt x="3767" y="10683"/>
                    <a:pt x="3744" y="10797"/>
                    <a:pt x="3744" y="10888"/>
                  </a:cubicBezTo>
                  <a:cubicBezTo>
                    <a:pt x="3721" y="10957"/>
                    <a:pt x="3721" y="11025"/>
                    <a:pt x="3721" y="11094"/>
                  </a:cubicBezTo>
                  <a:cubicBezTo>
                    <a:pt x="3653" y="11482"/>
                    <a:pt x="3607" y="11870"/>
                    <a:pt x="3516" y="12258"/>
                  </a:cubicBezTo>
                  <a:cubicBezTo>
                    <a:pt x="3493" y="12463"/>
                    <a:pt x="3447" y="12646"/>
                    <a:pt x="3402" y="12851"/>
                  </a:cubicBezTo>
                  <a:cubicBezTo>
                    <a:pt x="3379" y="13034"/>
                    <a:pt x="3333" y="13216"/>
                    <a:pt x="3288" y="13399"/>
                  </a:cubicBezTo>
                  <a:cubicBezTo>
                    <a:pt x="3242" y="13582"/>
                    <a:pt x="3196" y="13741"/>
                    <a:pt x="3151" y="13924"/>
                  </a:cubicBezTo>
                  <a:cubicBezTo>
                    <a:pt x="3105" y="14107"/>
                    <a:pt x="3059" y="14289"/>
                    <a:pt x="3014" y="14449"/>
                  </a:cubicBezTo>
                  <a:cubicBezTo>
                    <a:pt x="2945" y="14632"/>
                    <a:pt x="2900" y="14814"/>
                    <a:pt x="2831" y="14974"/>
                  </a:cubicBezTo>
                  <a:cubicBezTo>
                    <a:pt x="2785" y="15157"/>
                    <a:pt x="2717" y="15316"/>
                    <a:pt x="2648" y="15476"/>
                  </a:cubicBezTo>
                  <a:cubicBezTo>
                    <a:pt x="2603" y="15590"/>
                    <a:pt x="2580" y="15704"/>
                    <a:pt x="2534" y="15796"/>
                  </a:cubicBezTo>
                  <a:cubicBezTo>
                    <a:pt x="2489" y="15910"/>
                    <a:pt x="2466" y="16024"/>
                    <a:pt x="2420" y="16138"/>
                  </a:cubicBezTo>
                  <a:cubicBezTo>
                    <a:pt x="2375" y="16275"/>
                    <a:pt x="2329" y="16389"/>
                    <a:pt x="2283" y="16503"/>
                  </a:cubicBezTo>
                  <a:cubicBezTo>
                    <a:pt x="2238" y="16617"/>
                    <a:pt x="2192" y="16709"/>
                    <a:pt x="2169" y="16823"/>
                  </a:cubicBezTo>
                  <a:cubicBezTo>
                    <a:pt x="2146" y="16823"/>
                    <a:pt x="2146" y="16823"/>
                    <a:pt x="2146" y="16846"/>
                  </a:cubicBezTo>
                  <a:cubicBezTo>
                    <a:pt x="2124" y="16891"/>
                    <a:pt x="2101" y="16937"/>
                    <a:pt x="2101" y="16960"/>
                  </a:cubicBezTo>
                  <a:lnTo>
                    <a:pt x="2101" y="16960"/>
                  </a:lnTo>
                  <a:cubicBezTo>
                    <a:pt x="2101" y="16960"/>
                    <a:pt x="2101" y="16937"/>
                    <a:pt x="2124" y="16914"/>
                  </a:cubicBezTo>
                  <a:lnTo>
                    <a:pt x="2124" y="16914"/>
                  </a:lnTo>
                  <a:cubicBezTo>
                    <a:pt x="2055" y="17074"/>
                    <a:pt x="1987" y="17211"/>
                    <a:pt x="1918" y="17371"/>
                  </a:cubicBezTo>
                  <a:cubicBezTo>
                    <a:pt x="1850" y="17530"/>
                    <a:pt x="1758" y="17690"/>
                    <a:pt x="1690" y="17850"/>
                  </a:cubicBezTo>
                  <a:cubicBezTo>
                    <a:pt x="1621" y="18010"/>
                    <a:pt x="1553" y="18170"/>
                    <a:pt x="1484" y="18329"/>
                  </a:cubicBezTo>
                  <a:cubicBezTo>
                    <a:pt x="1393" y="18489"/>
                    <a:pt x="1302" y="18649"/>
                    <a:pt x="1210" y="18809"/>
                  </a:cubicBezTo>
                  <a:cubicBezTo>
                    <a:pt x="1142" y="18900"/>
                    <a:pt x="1096" y="18991"/>
                    <a:pt x="1051" y="19060"/>
                  </a:cubicBezTo>
                  <a:cubicBezTo>
                    <a:pt x="1005" y="19151"/>
                    <a:pt x="959" y="19242"/>
                    <a:pt x="914" y="19311"/>
                  </a:cubicBezTo>
                  <a:cubicBezTo>
                    <a:pt x="822" y="19471"/>
                    <a:pt x="731" y="19630"/>
                    <a:pt x="640" y="19790"/>
                  </a:cubicBezTo>
                  <a:cubicBezTo>
                    <a:pt x="594" y="19859"/>
                    <a:pt x="549" y="19927"/>
                    <a:pt x="480" y="19996"/>
                  </a:cubicBezTo>
                  <a:cubicBezTo>
                    <a:pt x="434" y="20064"/>
                    <a:pt x="389" y="20155"/>
                    <a:pt x="343" y="20224"/>
                  </a:cubicBezTo>
                  <a:cubicBezTo>
                    <a:pt x="252" y="20361"/>
                    <a:pt x="138" y="20521"/>
                    <a:pt x="46" y="20657"/>
                  </a:cubicBezTo>
                  <a:cubicBezTo>
                    <a:pt x="1" y="20726"/>
                    <a:pt x="24" y="20794"/>
                    <a:pt x="69" y="20840"/>
                  </a:cubicBezTo>
                  <a:cubicBezTo>
                    <a:pt x="69" y="20863"/>
                    <a:pt x="92" y="20863"/>
                    <a:pt x="92" y="20863"/>
                  </a:cubicBezTo>
                  <a:cubicBezTo>
                    <a:pt x="115" y="20840"/>
                    <a:pt x="138" y="20817"/>
                    <a:pt x="161" y="20794"/>
                  </a:cubicBezTo>
                  <a:lnTo>
                    <a:pt x="297" y="20635"/>
                  </a:lnTo>
                  <a:lnTo>
                    <a:pt x="343" y="20566"/>
                  </a:lnTo>
                  <a:cubicBezTo>
                    <a:pt x="366" y="20543"/>
                    <a:pt x="389" y="20521"/>
                    <a:pt x="412" y="20498"/>
                  </a:cubicBezTo>
                  <a:cubicBezTo>
                    <a:pt x="457" y="20452"/>
                    <a:pt x="503" y="20406"/>
                    <a:pt x="549" y="20384"/>
                  </a:cubicBezTo>
                  <a:cubicBezTo>
                    <a:pt x="549" y="20361"/>
                    <a:pt x="549" y="20361"/>
                    <a:pt x="571" y="20361"/>
                  </a:cubicBezTo>
                  <a:cubicBezTo>
                    <a:pt x="640" y="20269"/>
                    <a:pt x="708" y="20178"/>
                    <a:pt x="777" y="20087"/>
                  </a:cubicBezTo>
                  <a:cubicBezTo>
                    <a:pt x="822" y="20041"/>
                    <a:pt x="845" y="19996"/>
                    <a:pt x="891" y="19950"/>
                  </a:cubicBezTo>
                  <a:cubicBezTo>
                    <a:pt x="937" y="19881"/>
                    <a:pt x="982" y="19836"/>
                    <a:pt x="1028" y="19767"/>
                  </a:cubicBezTo>
                  <a:cubicBezTo>
                    <a:pt x="1051" y="19744"/>
                    <a:pt x="1074" y="19699"/>
                    <a:pt x="1096" y="19676"/>
                  </a:cubicBezTo>
                  <a:cubicBezTo>
                    <a:pt x="1165" y="19585"/>
                    <a:pt x="1210" y="19516"/>
                    <a:pt x="1256" y="19425"/>
                  </a:cubicBezTo>
                  <a:cubicBezTo>
                    <a:pt x="1302" y="19334"/>
                    <a:pt x="1347" y="19265"/>
                    <a:pt x="1393" y="19174"/>
                  </a:cubicBezTo>
                  <a:cubicBezTo>
                    <a:pt x="1439" y="19083"/>
                    <a:pt x="1507" y="18991"/>
                    <a:pt x="1553" y="18923"/>
                  </a:cubicBezTo>
                  <a:cubicBezTo>
                    <a:pt x="1599" y="18831"/>
                    <a:pt x="1644" y="18763"/>
                    <a:pt x="1690" y="18672"/>
                  </a:cubicBezTo>
                  <a:cubicBezTo>
                    <a:pt x="1735" y="18603"/>
                    <a:pt x="1781" y="18512"/>
                    <a:pt x="1827" y="18443"/>
                  </a:cubicBezTo>
                  <a:cubicBezTo>
                    <a:pt x="1895" y="18261"/>
                    <a:pt x="1987" y="18101"/>
                    <a:pt x="2055" y="17941"/>
                  </a:cubicBezTo>
                  <a:cubicBezTo>
                    <a:pt x="2101" y="17850"/>
                    <a:pt x="2146" y="17759"/>
                    <a:pt x="2192" y="17667"/>
                  </a:cubicBezTo>
                  <a:cubicBezTo>
                    <a:pt x="2215" y="17599"/>
                    <a:pt x="2260" y="17508"/>
                    <a:pt x="2306" y="17416"/>
                  </a:cubicBezTo>
                  <a:cubicBezTo>
                    <a:pt x="2397" y="17234"/>
                    <a:pt x="2489" y="17051"/>
                    <a:pt x="2557" y="16868"/>
                  </a:cubicBezTo>
                  <a:cubicBezTo>
                    <a:pt x="2557" y="16823"/>
                    <a:pt x="2580" y="16800"/>
                    <a:pt x="2580" y="16777"/>
                  </a:cubicBezTo>
                  <a:cubicBezTo>
                    <a:pt x="2580" y="16777"/>
                    <a:pt x="2580" y="16800"/>
                    <a:pt x="2580" y="16823"/>
                  </a:cubicBezTo>
                  <a:cubicBezTo>
                    <a:pt x="2648" y="16617"/>
                    <a:pt x="2740" y="16412"/>
                    <a:pt x="2808" y="16207"/>
                  </a:cubicBezTo>
                  <a:cubicBezTo>
                    <a:pt x="2877" y="16024"/>
                    <a:pt x="2922" y="15864"/>
                    <a:pt x="2991" y="15682"/>
                  </a:cubicBezTo>
                  <a:cubicBezTo>
                    <a:pt x="3128" y="15339"/>
                    <a:pt x="3242" y="14997"/>
                    <a:pt x="3356" y="14654"/>
                  </a:cubicBezTo>
                  <a:cubicBezTo>
                    <a:pt x="3470" y="14312"/>
                    <a:pt x="3562" y="13947"/>
                    <a:pt x="3653" y="13582"/>
                  </a:cubicBezTo>
                  <a:cubicBezTo>
                    <a:pt x="3721" y="13216"/>
                    <a:pt x="3813" y="12828"/>
                    <a:pt x="3881" y="12463"/>
                  </a:cubicBezTo>
                  <a:cubicBezTo>
                    <a:pt x="3972" y="11984"/>
                    <a:pt x="4041" y="11527"/>
                    <a:pt x="4109" y="11048"/>
                  </a:cubicBezTo>
                  <a:cubicBezTo>
                    <a:pt x="4132" y="10934"/>
                    <a:pt x="4132" y="10843"/>
                    <a:pt x="4155" y="10728"/>
                  </a:cubicBezTo>
                  <a:cubicBezTo>
                    <a:pt x="4155" y="10706"/>
                    <a:pt x="4155" y="10660"/>
                    <a:pt x="4155" y="10637"/>
                  </a:cubicBezTo>
                  <a:cubicBezTo>
                    <a:pt x="4155" y="10637"/>
                    <a:pt x="4155" y="10614"/>
                    <a:pt x="4178" y="10614"/>
                  </a:cubicBezTo>
                  <a:cubicBezTo>
                    <a:pt x="4223" y="10204"/>
                    <a:pt x="4246" y="9815"/>
                    <a:pt x="4269" y="9405"/>
                  </a:cubicBezTo>
                  <a:cubicBezTo>
                    <a:pt x="4269" y="9313"/>
                    <a:pt x="4269" y="9199"/>
                    <a:pt x="4269" y="9085"/>
                  </a:cubicBezTo>
                  <a:cubicBezTo>
                    <a:pt x="4292" y="8994"/>
                    <a:pt x="4292" y="8902"/>
                    <a:pt x="4292" y="8788"/>
                  </a:cubicBezTo>
                  <a:cubicBezTo>
                    <a:pt x="4292" y="8583"/>
                    <a:pt x="4292" y="8377"/>
                    <a:pt x="4292" y="8172"/>
                  </a:cubicBezTo>
                  <a:cubicBezTo>
                    <a:pt x="4292" y="8081"/>
                    <a:pt x="4292" y="7967"/>
                    <a:pt x="4292" y="7875"/>
                  </a:cubicBezTo>
                  <a:cubicBezTo>
                    <a:pt x="4269" y="7761"/>
                    <a:pt x="4269" y="7670"/>
                    <a:pt x="4269" y="7556"/>
                  </a:cubicBezTo>
                  <a:cubicBezTo>
                    <a:pt x="4269" y="7373"/>
                    <a:pt x="4269" y="7168"/>
                    <a:pt x="4246" y="6962"/>
                  </a:cubicBezTo>
                  <a:cubicBezTo>
                    <a:pt x="4246" y="6871"/>
                    <a:pt x="4246" y="6757"/>
                    <a:pt x="4246" y="6666"/>
                  </a:cubicBezTo>
                  <a:cubicBezTo>
                    <a:pt x="4246" y="6551"/>
                    <a:pt x="4223" y="6460"/>
                    <a:pt x="4223" y="6369"/>
                  </a:cubicBezTo>
                  <a:cubicBezTo>
                    <a:pt x="4223" y="6163"/>
                    <a:pt x="4201" y="5958"/>
                    <a:pt x="4178" y="5753"/>
                  </a:cubicBezTo>
                  <a:cubicBezTo>
                    <a:pt x="4155" y="5342"/>
                    <a:pt x="4109" y="4954"/>
                    <a:pt x="4041" y="4566"/>
                  </a:cubicBezTo>
                  <a:cubicBezTo>
                    <a:pt x="3995" y="4360"/>
                    <a:pt x="3950" y="4178"/>
                    <a:pt x="3904" y="3995"/>
                  </a:cubicBezTo>
                  <a:cubicBezTo>
                    <a:pt x="3858" y="3790"/>
                    <a:pt x="3813" y="3607"/>
                    <a:pt x="3767" y="3402"/>
                  </a:cubicBezTo>
                  <a:cubicBezTo>
                    <a:pt x="3653" y="3036"/>
                    <a:pt x="3539" y="2671"/>
                    <a:pt x="3425" y="2306"/>
                  </a:cubicBezTo>
                  <a:cubicBezTo>
                    <a:pt x="3379" y="2215"/>
                    <a:pt x="3356" y="2123"/>
                    <a:pt x="3310" y="2032"/>
                  </a:cubicBezTo>
                  <a:cubicBezTo>
                    <a:pt x="3288" y="1918"/>
                    <a:pt x="3219" y="1827"/>
                    <a:pt x="3173" y="1735"/>
                  </a:cubicBezTo>
                  <a:cubicBezTo>
                    <a:pt x="3105" y="1553"/>
                    <a:pt x="3014" y="1370"/>
                    <a:pt x="2922" y="1210"/>
                  </a:cubicBezTo>
                  <a:cubicBezTo>
                    <a:pt x="2877" y="1119"/>
                    <a:pt x="2831" y="1028"/>
                    <a:pt x="2763" y="936"/>
                  </a:cubicBezTo>
                  <a:cubicBezTo>
                    <a:pt x="2694" y="822"/>
                    <a:pt x="2603" y="708"/>
                    <a:pt x="2534" y="594"/>
                  </a:cubicBezTo>
                  <a:cubicBezTo>
                    <a:pt x="2443" y="480"/>
                    <a:pt x="2375" y="389"/>
                    <a:pt x="2283" y="297"/>
                  </a:cubicBezTo>
                  <a:cubicBezTo>
                    <a:pt x="2192" y="206"/>
                    <a:pt x="2101" y="115"/>
                    <a:pt x="2009" y="23"/>
                  </a:cubicBezTo>
                  <a:cubicBezTo>
                    <a:pt x="1987" y="1"/>
                    <a:pt x="1941" y="1"/>
                    <a:pt x="19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24"/>
            <p:cNvSpPr/>
            <p:nvPr/>
          </p:nvSpPr>
          <p:spPr>
            <a:xfrm>
              <a:off x="7137625" y="2260325"/>
              <a:ext cx="25" cy="25"/>
            </a:xfrm>
            <a:custGeom>
              <a:avLst/>
              <a:gdLst/>
              <a:ahLst/>
              <a:cxnLst/>
              <a:rect l="l" t="t" r="r" b="b"/>
              <a:pathLst>
                <a:path w="1" h="1" extrusionOk="0">
                  <a:moveTo>
                    <a:pt x="1" y="0"/>
                  </a:moveTo>
                  <a:lnTo>
                    <a:pt x="1" y="0"/>
                  </a:lnTo>
                  <a:cubicBezTo>
                    <a:pt x="1" y="0"/>
                    <a:pt x="1" y="0"/>
                    <a:pt x="1" y="0"/>
                  </a:cubicBezTo>
                  <a:lnTo>
                    <a:pt x="1" y="0"/>
                  </a:ln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24"/>
            <p:cNvSpPr/>
            <p:nvPr/>
          </p:nvSpPr>
          <p:spPr>
            <a:xfrm>
              <a:off x="7137050" y="2260325"/>
              <a:ext cx="600" cy="25"/>
            </a:xfrm>
            <a:custGeom>
              <a:avLst/>
              <a:gdLst/>
              <a:ahLst/>
              <a:cxnLst/>
              <a:rect l="l" t="t" r="r" b="b"/>
              <a:pathLst>
                <a:path w="24" h="1" extrusionOk="0">
                  <a:moveTo>
                    <a:pt x="1" y="0"/>
                  </a:moveTo>
                  <a:cubicBezTo>
                    <a:pt x="24" y="0"/>
                    <a:pt x="24" y="0"/>
                    <a:pt x="24"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24"/>
            <p:cNvSpPr/>
            <p:nvPr/>
          </p:nvSpPr>
          <p:spPr>
            <a:xfrm>
              <a:off x="7137050" y="2260325"/>
              <a:ext cx="25" cy="600"/>
            </a:xfrm>
            <a:custGeom>
              <a:avLst/>
              <a:gdLst/>
              <a:ahLst/>
              <a:cxnLst/>
              <a:rect l="l" t="t" r="r" b="b"/>
              <a:pathLst>
                <a:path w="1" h="24" extrusionOk="0">
                  <a:moveTo>
                    <a:pt x="1" y="23"/>
                  </a:moveTo>
                  <a:cubicBezTo>
                    <a:pt x="1" y="23"/>
                    <a:pt x="1" y="23"/>
                    <a:pt x="1" y="0"/>
                  </a:cubicBezTo>
                  <a:cubicBezTo>
                    <a:pt x="1" y="23"/>
                    <a:pt x="1" y="23"/>
                    <a:pt x="1" y="23"/>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24"/>
            <p:cNvSpPr/>
            <p:nvPr/>
          </p:nvSpPr>
          <p:spPr>
            <a:xfrm>
              <a:off x="7137050" y="2260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24"/>
            <p:cNvSpPr/>
            <p:nvPr/>
          </p:nvSpPr>
          <p:spPr>
            <a:xfrm>
              <a:off x="7087425" y="24155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24"/>
            <p:cNvSpPr/>
            <p:nvPr/>
          </p:nvSpPr>
          <p:spPr>
            <a:xfrm>
              <a:off x="7075425" y="2441200"/>
              <a:ext cx="25" cy="25"/>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24"/>
            <p:cNvSpPr/>
            <p:nvPr/>
          </p:nvSpPr>
          <p:spPr>
            <a:xfrm>
              <a:off x="7077725" y="1990975"/>
              <a:ext cx="72475" cy="440825"/>
            </a:xfrm>
            <a:custGeom>
              <a:avLst/>
              <a:gdLst/>
              <a:ahLst/>
              <a:cxnLst/>
              <a:rect l="l" t="t" r="r" b="b"/>
              <a:pathLst>
                <a:path w="2899" h="17633" extrusionOk="0">
                  <a:moveTo>
                    <a:pt x="114" y="1"/>
                  </a:moveTo>
                  <a:cubicBezTo>
                    <a:pt x="91" y="1"/>
                    <a:pt x="46" y="24"/>
                    <a:pt x="46" y="69"/>
                  </a:cubicBezTo>
                  <a:cubicBezTo>
                    <a:pt x="0" y="115"/>
                    <a:pt x="23" y="183"/>
                    <a:pt x="69" y="229"/>
                  </a:cubicBezTo>
                  <a:cubicBezTo>
                    <a:pt x="137" y="298"/>
                    <a:pt x="228" y="366"/>
                    <a:pt x="297" y="435"/>
                  </a:cubicBezTo>
                  <a:cubicBezTo>
                    <a:pt x="343" y="480"/>
                    <a:pt x="388" y="503"/>
                    <a:pt x="434" y="549"/>
                  </a:cubicBezTo>
                  <a:cubicBezTo>
                    <a:pt x="457" y="571"/>
                    <a:pt x="479" y="594"/>
                    <a:pt x="502" y="594"/>
                  </a:cubicBezTo>
                  <a:cubicBezTo>
                    <a:pt x="525" y="617"/>
                    <a:pt x="548" y="640"/>
                    <a:pt x="571" y="640"/>
                  </a:cubicBezTo>
                  <a:cubicBezTo>
                    <a:pt x="594" y="686"/>
                    <a:pt x="639" y="754"/>
                    <a:pt x="685" y="800"/>
                  </a:cubicBezTo>
                  <a:cubicBezTo>
                    <a:pt x="753" y="868"/>
                    <a:pt x="822" y="960"/>
                    <a:pt x="867" y="1028"/>
                  </a:cubicBezTo>
                  <a:cubicBezTo>
                    <a:pt x="890" y="1051"/>
                    <a:pt x="890" y="1096"/>
                    <a:pt x="913" y="1119"/>
                  </a:cubicBezTo>
                  <a:lnTo>
                    <a:pt x="959" y="1233"/>
                  </a:lnTo>
                  <a:cubicBezTo>
                    <a:pt x="982" y="1302"/>
                    <a:pt x="1027" y="1370"/>
                    <a:pt x="1050" y="1439"/>
                  </a:cubicBezTo>
                  <a:cubicBezTo>
                    <a:pt x="1119" y="1553"/>
                    <a:pt x="1187" y="1690"/>
                    <a:pt x="1233" y="1804"/>
                  </a:cubicBezTo>
                  <a:cubicBezTo>
                    <a:pt x="1301" y="1941"/>
                    <a:pt x="1370" y="2078"/>
                    <a:pt x="1438" y="2215"/>
                  </a:cubicBezTo>
                  <a:cubicBezTo>
                    <a:pt x="1438" y="2261"/>
                    <a:pt x="1461" y="2283"/>
                    <a:pt x="1484" y="2329"/>
                  </a:cubicBezTo>
                  <a:cubicBezTo>
                    <a:pt x="1461" y="2352"/>
                    <a:pt x="1461" y="2397"/>
                    <a:pt x="1461" y="2420"/>
                  </a:cubicBezTo>
                  <a:cubicBezTo>
                    <a:pt x="1484" y="2443"/>
                    <a:pt x="1484" y="2466"/>
                    <a:pt x="1484" y="2489"/>
                  </a:cubicBezTo>
                  <a:lnTo>
                    <a:pt x="1507" y="2534"/>
                  </a:lnTo>
                  <a:cubicBezTo>
                    <a:pt x="1507" y="2580"/>
                    <a:pt x="1529" y="2626"/>
                    <a:pt x="1529" y="2671"/>
                  </a:cubicBezTo>
                  <a:cubicBezTo>
                    <a:pt x="1552" y="2763"/>
                    <a:pt x="1598" y="2854"/>
                    <a:pt x="1621" y="2922"/>
                  </a:cubicBezTo>
                  <a:cubicBezTo>
                    <a:pt x="1666" y="3105"/>
                    <a:pt x="1712" y="3265"/>
                    <a:pt x="1758" y="3425"/>
                  </a:cubicBezTo>
                  <a:cubicBezTo>
                    <a:pt x="1803" y="3607"/>
                    <a:pt x="1849" y="3790"/>
                    <a:pt x="1895" y="3972"/>
                  </a:cubicBezTo>
                  <a:cubicBezTo>
                    <a:pt x="1917" y="4041"/>
                    <a:pt x="1940" y="4109"/>
                    <a:pt x="1963" y="4178"/>
                  </a:cubicBezTo>
                  <a:cubicBezTo>
                    <a:pt x="1963" y="4224"/>
                    <a:pt x="1986" y="4269"/>
                    <a:pt x="1986" y="4315"/>
                  </a:cubicBezTo>
                  <a:cubicBezTo>
                    <a:pt x="2009" y="4429"/>
                    <a:pt x="2032" y="4520"/>
                    <a:pt x="2054" y="4634"/>
                  </a:cubicBezTo>
                  <a:cubicBezTo>
                    <a:pt x="2054" y="4657"/>
                    <a:pt x="2054" y="4680"/>
                    <a:pt x="2054" y="4703"/>
                  </a:cubicBezTo>
                  <a:cubicBezTo>
                    <a:pt x="2077" y="4726"/>
                    <a:pt x="2077" y="4771"/>
                    <a:pt x="2077" y="4817"/>
                  </a:cubicBezTo>
                  <a:cubicBezTo>
                    <a:pt x="2077" y="4908"/>
                    <a:pt x="2100" y="5022"/>
                    <a:pt x="2100" y="5137"/>
                  </a:cubicBezTo>
                  <a:lnTo>
                    <a:pt x="2169" y="5776"/>
                  </a:lnTo>
                  <a:cubicBezTo>
                    <a:pt x="2214" y="6186"/>
                    <a:pt x="2237" y="6597"/>
                    <a:pt x="2260" y="7008"/>
                  </a:cubicBezTo>
                  <a:cubicBezTo>
                    <a:pt x="2283" y="7054"/>
                    <a:pt x="2283" y="7100"/>
                    <a:pt x="2283" y="7168"/>
                  </a:cubicBezTo>
                  <a:lnTo>
                    <a:pt x="2283" y="7236"/>
                  </a:lnTo>
                  <a:cubicBezTo>
                    <a:pt x="2283" y="7259"/>
                    <a:pt x="2283" y="7305"/>
                    <a:pt x="2305" y="7351"/>
                  </a:cubicBezTo>
                  <a:cubicBezTo>
                    <a:pt x="2305" y="7373"/>
                    <a:pt x="2328" y="7396"/>
                    <a:pt x="2351" y="7419"/>
                  </a:cubicBezTo>
                  <a:cubicBezTo>
                    <a:pt x="2351" y="7465"/>
                    <a:pt x="2351" y="7488"/>
                    <a:pt x="2351" y="7510"/>
                  </a:cubicBezTo>
                  <a:cubicBezTo>
                    <a:pt x="2351" y="7716"/>
                    <a:pt x="2328" y="7921"/>
                    <a:pt x="2328" y="8127"/>
                  </a:cubicBezTo>
                  <a:cubicBezTo>
                    <a:pt x="2328" y="8355"/>
                    <a:pt x="2328" y="8560"/>
                    <a:pt x="2328" y="8789"/>
                  </a:cubicBezTo>
                  <a:cubicBezTo>
                    <a:pt x="2328" y="8880"/>
                    <a:pt x="2328" y="8971"/>
                    <a:pt x="2328" y="9085"/>
                  </a:cubicBezTo>
                  <a:cubicBezTo>
                    <a:pt x="2328" y="9177"/>
                    <a:pt x="2328" y="9291"/>
                    <a:pt x="2328" y="9382"/>
                  </a:cubicBezTo>
                  <a:cubicBezTo>
                    <a:pt x="2328" y="9428"/>
                    <a:pt x="2351" y="9473"/>
                    <a:pt x="2374" y="9496"/>
                  </a:cubicBezTo>
                  <a:cubicBezTo>
                    <a:pt x="2374" y="9519"/>
                    <a:pt x="2374" y="9542"/>
                    <a:pt x="2374" y="9565"/>
                  </a:cubicBezTo>
                  <a:cubicBezTo>
                    <a:pt x="2351" y="9587"/>
                    <a:pt x="2351" y="9633"/>
                    <a:pt x="2351" y="9679"/>
                  </a:cubicBezTo>
                  <a:cubicBezTo>
                    <a:pt x="2351" y="9747"/>
                    <a:pt x="2328" y="9793"/>
                    <a:pt x="2328" y="9861"/>
                  </a:cubicBezTo>
                  <a:cubicBezTo>
                    <a:pt x="2305" y="9975"/>
                    <a:pt x="2305" y="10112"/>
                    <a:pt x="2283" y="10227"/>
                  </a:cubicBezTo>
                  <a:cubicBezTo>
                    <a:pt x="2260" y="10341"/>
                    <a:pt x="2260" y="10478"/>
                    <a:pt x="2237" y="10592"/>
                  </a:cubicBezTo>
                  <a:cubicBezTo>
                    <a:pt x="2237" y="10660"/>
                    <a:pt x="2237" y="10729"/>
                    <a:pt x="2237" y="10797"/>
                  </a:cubicBezTo>
                  <a:cubicBezTo>
                    <a:pt x="2237" y="10820"/>
                    <a:pt x="2237" y="10820"/>
                    <a:pt x="2237" y="10843"/>
                  </a:cubicBezTo>
                  <a:cubicBezTo>
                    <a:pt x="2214" y="10934"/>
                    <a:pt x="2191" y="11003"/>
                    <a:pt x="2191" y="11094"/>
                  </a:cubicBezTo>
                  <a:cubicBezTo>
                    <a:pt x="2169" y="11208"/>
                    <a:pt x="2146" y="11322"/>
                    <a:pt x="2123" y="11436"/>
                  </a:cubicBezTo>
                  <a:cubicBezTo>
                    <a:pt x="2123" y="11482"/>
                    <a:pt x="2100" y="11528"/>
                    <a:pt x="2100" y="11596"/>
                  </a:cubicBezTo>
                  <a:cubicBezTo>
                    <a:pt x="2077" y="11687"/>
                    <a:pt x="2054" y="11779"/>
                    <a:pt x="2054" y="11870"/>
                  </a:cubicBezTo>
                  <a:cubicBezTo>
                    <a:pt x="2054" y="11916"/>
                    <a:pt x="2077" y="11938"/>
                    <a:pt x="2077" y="11961"/>
                  </a:cubicBezTo>
                  <a:cubicBezTo>
                    <a:pt x="2077" y="12030"/>
                    <a:pt x="2054" y="12075"/>
                    <a:pt x="2054" y="12121"/>
                  </a:cubicBezTo>
                  <a:cubicBezTo>
                    <a:pt x="2032" y="12212"/>
                    <a:pt x="2009" y="12304"/>
                    <a:pt x="1986" y="12395"/>
                  </a:cubicBezTo>
                  <a:cubicBezTo>
                    <a:pt x="1986" y="12463"/>
                    <a:pt x="1963" y="12509"/>
                    <a:pt x="1940" y="12555"/>
                  </a:cubicBezTo>
                  <a:cubicBezTo>
                    <a:pt x="1940" y="12600"/>
                    <a:pt x="1940" y="12646"/>
                    <a:pt x="1917" y="12669"/>
                  </a:cubicBezTo>
                  <a:cubicBezTo>
                    <a:pt x="1917" y="12692"/>
                    <a:pt x="1917" y="12715"/>
                    <a:pt x="1917" y="12737"/>
                  </a:cubicBezTo>
                  <a:cubicBezTo>
                    <a:pt x="1917" y="12760"/>
                    <a:pt x="1917" y="12783"/>
                    <a:pt x="1917" y="12806"/>
                  </a:cubicBezTo>
                  <a:cubicBezTo>
                    <a:pt x="1872" y="12966"/>
                    <a:pt x="1826" y="13125"/>
                    <a:pt x="1781" y="13285"/>
                  </a:cubicBezTo>
                  <a:cubicBezTo>
                    <a:pt x="1758" y="13376"/>
                    <a:pt x="1735" y="13445"/>
                    <a:pt x="1712" y="13536"/>
                  </a:cubicBezTo>
                  <a:cubicBezTo>
                    <a:pt x="1689" y="13582"/>
                    <a:pt x="1689" y="13628"/>
                    <a:pt x="1666" y="13673"/>
                  </a:cubicBezTo>
                  <a:cubicBezTo>
                    <a:pt x="1666" y="13696"/>
                    <a:pt x="1666" y="13696"/>
                    <a:pt x="1666" y="13719"/>
                  </a:cubicBezTo>
                  <a:cubicBezTo>
                    <a:pt x="1666" y="13742"/>
                    <a:pt x="1666" y="13742"/>
                    <a:pt x="1666" y="13764"/>
                  </a:cubicBezTo>
                  <a:cubicBezTo>
                    <a:pt x="1644" y="13764"/>
                    <a:pt x="1644" y="13787"/>
                    <a:pt x="1644" y="13810"/>
                  </a:cubicBezTo>
                  <a:cubicBezTo>
                    <a:pt x="1644" y="13810"/>
                    <a:pt x="1644" y="13833"/>
                    <a:pt x="1666" y="13856"/>
                  </a:cubicBezTo>
                  <a:cubicBezTo>
                    <a:pt x="1666" y="13879"/>
                    <a:pt x="1666" y="13901"/>
                    <a:pt x="1689" y="13901"/>
                  </a:cubicBezTo>
                  <a:cubicBezTo>
                    <a:pt x="1666" y="13924"/>
                    <a:pt x="1666" y="13947"/>
                    <a:pt x="1666" y="13970"/>
                  </a:cubicBezTo>
                  <a:cubicBezTo>
                    <a:pt x="1666" y="13993"/>
                    <a:pt x="1644" y="13993"/>
                    <a:pt x="1644" y="13993"/>
                  </a:cubicBezTo>
                  <a:cubicBezTo>
                    <a:pt x="1621" y="14016"/>
                    <a:pt x="1621" y="14061"/>
                    <a:pt x="1598" y="14084"/>
                  </a:cubicBezTo>
                  <a:cubicBezTo>
                    <a:pt x="1598" y="14107"/>
                    <a:pt x="1598" y="14130"/>
                    <a:pt x="1575" y="14153"/>
                  </a:cubicBezTo>
                  <a:cubicBezTo>
                    <a:pt x="1575" y="14175"/>
                    <a:pt x="1552" y="14221"/>
                    <a:pt x="1552" y="14267"/>
                  </a:cubicBezTo>
                  <a:cubicBezTo>
                    <a:pt x="1507" y="14358"/>
                    <a:pt x="1484" y="14426"/>
                    <a:pt x="1461" y="14518"/>
                  </a:cubicBezTo>
                  <a:cubicBezTo>
                    <a:pt x="1415" y="14609"/>
                    <a:pt x="1392" y="14700"/>
                    <a:pt x="1370" y="14769"/>
                  </a:cubicBezTo>
                  <a:cubicBezTo>
                    <a:pt x="1370" y="14814"/>
                    <a:pt x="1347" y="14860"/>
                    <a:pt x="1347" y="14906"/>
                  </a:cubicBezTo>
                  <a:cubicBezTo>
                    <a:pt x="1324" y="14951"/>
                    <a:pt x="1301" y="15020"/>
                    <a:pt x="1301" y="15066"/>
                  </a:cubicBezTo>
                  <a:cubicBezTo>
                    <a:pt x="1301" y="15111"/>
                    <a:pt x="1301" y="15134"/>
                    <a:pt x="1301" y="15157"/>
                  </a:cubicBezTo>
                  <a:cubicBezTo>
                    <a:pt x="1301" y="15157"/>
                    <a:pt x="1301" y="15180"/>
                    <a:pt x="1301" y="15180"/>
                  </a:cubicBezTo>
                  <a:cubicBezTo>
                    <a:pt x="1278" y="15248"/>
                    <a:pt x="1256" y="15294"/>
                    <a:pt x="1233" y="15362"/>
                  </a:cubicBezTo>
                  <a:cubicBezTo>
                    <a:pt x="1164" y="15522"/>
                    <a:pt x="1096" y="15682"/>
                    <a:pt x="1004" y="15842"/>
                  </a:cubicBezTo>
                  <a:cubicBezTo>
                    <a:pt x="1004" y="15864"/>
                    <a:pt x="1004" y="15864"/>
                    <a:pt x="982" y="15864"/>
                  </a:cubicBezTo>
                  <a:cubicBezTo>
                    <a:pt x="959" y="15910"/>
                    <a:pt x="936" y="15956"/>
                    <a:pt x="936" y="16001"/>
                  </a:cubicBezTo>
                  <a:cubicBezTo>
                    <a:pt x="890" y="16070"/>
                    <a:pt x="867" y="16138"/>
                    <a:pt x="822" y="16230"/>
                  </a:cubicBezTo>
                  <a:cubicBezTo>
                    <a:pt x="822" y="16252"/>
                    <a:pt x="799" y="16298"/>
                    <a:pt x="776" y="16344"/>
                  </a:cubicBezTo>
                  <a:cubicBezTo>
                    <a:pt x="776" y="16367"/>
                    <a:pt x="776" y="16389"/>
                    <a:pt x="776" y="16435"/>
                  </a:cubicBezTo>
                  <a:cubicBezTo>
                    <a:pt x="799" y="16458"/>
                    <a:pt x="822" y="16504"/>
                    <a:pt x="845" y="16504"/>
                  </a:cubicBezTo>
                  <a:cubicBezTo>
                    <a:pt x="822" y="16572"/>
                    <a:pt x="799" y="16618"/>
                    <a:pt x="799" y="16663"/>
                  </a:cubicBezTo>
                  <a:cubicBezTo>
                    <a:pt x="731" y="16777"/>
                    <a:pt x="685" y="16914"/>
                    <a:pt x="616" y="17028"/>
                  </a:cubicBezTo>
                  <a:cubicBezTo>
                    <a:pt x="594" y="17097"/>
                    <a:pt x="571" y="17165"/>
                    <a:pt x="525" y="17234"/>
                  </a:cubicBezTo>
                  <a:cubicBezTo>
                    <a:pt x="525" y="17280"/>
                    <a:pt x="502" y="17325"/>
                    <a:pt x="479" y="17348"/>
                  </a:cubicBezTo>
                  <a:cubicBezTo>
                    <a:pt x="457" y="17394"/>
                    <a:pt x="457" y="17417"/>
                    <a:pt x="457" y="17462"/>
                  </a:cubicBezTo>
                  <a:cubicBezTo>
                    <a:pt x="457" y="17485"/>
                    <a:pt x="434" y="17531"/>
                    <a:pt x="434" y="17553"/>
                  </a:cubicBezTo>
                  <a:cubicBezTo>
                    <a:pt x="419" y="17598"/>
                    <a:pt x="462" y="17633"/>
                    <a:pt x="500" y="17633"/>
                  </a:cubicBezTo>
                  <a:cubicBezTo>
                    <a:pt x="521" y="17633"/>
                    <a:pt x="540" y="17623"/>
                    <a:pt x="548" y="17599"/>
                  </a:cubicBezTo>
                  <a:cubicBezTo>
                    <a:pt x="548" y="17576"/>
                    <a:pt x="571" y="17553"/>
                    <a:pt x="571" y="17553"/>
                  </a:cubicBezTo>
                  <a:cubicBezTo>
                    <a:pt x="594" y="17553"/>
                    <a:pt x="616" y="17531"/>
                    <a:pt x="616" y="17531"/>
                  </a:cubicBezTo>
                  <a:cubicBezTo>
                    <a:pt x="662" y="17508"/>
                    <a:pt x="685" y="17439"/>
                    <a:pt x="708" y="17394"/>
                  </a:cubicBezTo>
                  <a:cubicBezTo>
                    <a:pt x="731" y="17348"/>
                    <a:pt x="731" y="17302"/>
                    <a:pt x="753" y="17257"/>
                  </a:cubicBezTo>
                  <a:cubicBezTo>
                    <a:pt x="799" y="17165"/>
                    <a:pt x="822" y="17074"/>
                    <a:pt x="867" y="16983"/>
                  </a:cubicBezTo>
                  <a:cubicBezTo>
                    <a:pt x="936" y="16800"/>
                    <a:pt x="1004" y="16595"/>
                    <a:pt x="1073" y="16412"/>
                  </a:cubicBezTo>
                  <a:cubicBezTo>
                    <a:pt x="1096" y="16344"/>
                    <a:pt x="1119" y="16275"/>
                    <a:pt x="1141" y="16184"/>
                  </a:cubicBezTo>
                  <a:lnTo>
                    <a:pt x="1164" y="16184"/>
                  </a:lnTo>
                  <a:cubicBezTo>
                    <a:pt x="1187" y="16093"/>
                    <a:pt x="1233" y="16001"/>
                    <a:pt x="1278" y="15933"/>
                  </a:cubicBezTo>
                  <a:cubicBezTo>
                    <a:pt x="1370" y="15727"/>
                    <a:pt x="1461" y="15522"/>
                    <a:pt x="1552" y="15317"/>
                  </a:cubicBezTo>
                  <a:cubicBezTo>
                    <a:pt x="1552" y="15271"/>
                    <a:pt x="1575" y="15248"/>
                    <a:pt x="1575" y="15202"/>
                  </a:cubicBezTo>
                  <a:cubicBezTo>
                    <a:pt x="1598" y="15180"/>
                    <a:pt x="1598" y="15180"/>
                    <a:pt x="1621" y="15157"/>
                  </a:cubicBezTo>
                  <a:cubicBezTo>
                    <a:pt x="1621" y="15134"/>
                    <a:pt x="1644" y="15111"/>
                    <a:pt x="1644" y="15066"/>
                  </a:cubicBezTo>
                  <a:cubicBezTo>
                    <a:pt x="1666" y="15043"/>
                    <a:pt x="1666" y="14997"/>
                    <a:pt x="1689" y="14951"/>
                  </a:cubicBezTo>
                  <a:cubicBezTo>
                    <a:pt x="1712" y="14883"/>
                    <a:pt x="1735" y="14792"/>
                    <a:pt x="1781" y="14723"/>
                  </a:cubicBezTo>
                  <a:cubicBezTo>
                    <a:pt x="1826" y="14541"/>
                    <a:pt x="1872" y="14358"/>
                    <a:pt x="1917" y="14175"/>
                  </a:cubicBezTo>
                  <a:cubicBezTo>
                    <a:pt x="1940" y="14084"/>
                    <a:pt x="1963" y="13993"/>
                    <a:pt x="1986" y="13901"/>
                  </a:cubicBezTo>
                  <a:cubicBezTo>
                    <a:pt x="2009" y="13810"/>
                    <a:pt x="2032" y="13719"/>
                    <a:pt x="2054" y="13605"/>
                  </a:cubicBezTo>
                  <a:cubicBezTo>
                    <a:pt x="2054" y="13536"/>
                    <a:pt x="2077" y="13445"/>
                    <a:pt x="2100" y="13376"/>
                  </a:cubicBezTo>
                  <a:cubicBezTo>
                    <a:pt x="2100" y="13331"/>
                    <a:pt x="2100" y="13285"/>
                    <a:pt x="2123" y="13239"/>
                  </a:cubicBezTo>
                  <a:cubicBezTo>
                    <a:pt x="2146" y="13103"/>
                    <a:pt x="2191" y="12988"/>
                    <a:pt x="2214" y="12874"/>
                  </a:cubicBezTo>
                  <a:cubicBezTo>
                    <a:pt x="2237" y="12851"/>
                    <a:pt x="2237" y="12851"/>
                    <a:pt x="2237" y="12829"/>
                  </a:cubicBezTo>
                  <a:cubicBezTo>
                    <a:pt x="2260" y="12783"/>
                    <a:pt x="2283" y="12737"/>
                    <a:pt x="2305" y="12669"/>
                  </a:cubicBezTo>
                  <a:cubicBezTo>
                    <a:pt x="2305" y="12646"/>
                    <a:pt x="2328" y="12600"/>
                    <a:pt x="2328" y="12555"/>
                  </a:cubicBezTo>
                  <a:cubicBezTo>
                    <a:pt x="2351" y="12463"/>
                    <a:pt x="2374" y="12395"/>
                    <a:pt x="2397" y="12304"/>
                  </a:cubicBezTo>
                  <a:cubicBezTo>
                    <a:pt x="2420" y="12212"/>
                    <a:pt x="2442" y="12098"/>
                    <a:pt x="2442" y="12007"/>
                  </a:cubicBezTo>
                  <a:cubicBezTo>
                    <a:pt x="2465" y="11916"/>
                    <a:pt x="2488" y="11824"/>
                    <a:pt x="2488" y="11756"/>
                  </a:cubicBezTo>
                  <a:cubicBezTo>
                    <a:pt x="2534" y="11573"/>
                    <a:pt x="2557" y="11391"/>
                    <a:pt x="2579" y="11185"/>
                  </a:cubicBezTo>
                  <a:cubicBezTo>
                    <a:pt x="2579" y="11162"/>
                    <a:pt x="2579" y="11117"/>
                    <a:pt x="2579" y="11071"/>
                  </a:cubicBezTo>
                  <a:cubicBezTo>
                    <a:pt x="2625" y="11025"/>
                    <a:pt x="2625" y="10957"/>
                    <a:pt x="2625" y="10888"/>
                  </a:cubicBezTo>
                  <a:cubicBezTo>
                    <a:pt x="2648" y="10866"/>
                    <a:pt x="2648" y="10820"/>
                    <a:pt x="2648" y="10774"/>
                  </a:cubicBezTo>
                  <a:cubicBezTo>
                    <a:pt x="2671" y="10660"/>
                    <a:pt x="2671" y="10569"/>
                    <a:pt x="2694" y="10455"/>
                  </a:cubicBezTo>
                  <a:cubicBezTo>
                    <a:pt x="2716" y="10318"/>
                    <a:pt x="2739" y="10181"/>
                    <a:pt x="2739" y="10021"/>
                  </a:cubicBezTo>
                  <a:cubicBezTo>
                    <a:pt x="2762" y="9975"/>
                    <a:pt x="2762" y="9930"/>
                    <a:pt x="2762" y="9884"/>
                  </a:cubicBezTo>
                  <a:cubicBezTo>
                    <a:pt x="2762" y="9861"/>
                    <a:pt x="2762" y="9839"/>
                    <a:pt x="2785" y="9816"/>
                  </a:cubicBezTo>
                  <a:cubicBezTo>
                    <a:pt x="2785" y="9770"/>
                    <a:pt x="2785" y="9724"/>
                    <a:pt x="2785" y="9679"/>
                  </a:cubicBezTo>
                  <a:cubicBezTo>
                    <a:pt x="2808" y="9565"/>
                    <a:pt x="2808" y="9451"/>
                    <a:pt x="2830" y="9359"/>
                  </a:cubicBezTo>
                  <a:cubicBezTo>
                    <a:pt x="2830" y="9154"/>
                    <a:pt x="2853" y="8971"/>
                    <a:pt x="2853" y="8766"/>
                  </a:cubicBezTo>
                  <a:cubicBezTo>
                    <a:pt x="2876" y="8560"/>
                    <a:pt x="2876" y="8332"/>
                    <a:pt x="2899" y="8127"/>
                  </a:cubicBezTo>
                  <a:cubicBezTo>
                    <a:pt x="2899" y="8035"/>
                    <a:pt x="2899" y="7944"/>
                    <a:pt x="2899" y="7853"/>
                  </a:cubicBezTo>
                  <a:cubicBezTo>
                    <a:pt x="2899" y="7739"/>
                    <a:pt x="2899" y="7624"/>
                    <a:pt x="2899" y="7533"/>
                  </a:cubicBezTo>
                  <a:cubicBezTo>
                    <a:pt x="2899" y="7510"/>
                    <a:pt x="2876" y="7488"/>
                    <a:pt x="2876" y="7465"/>
                  </a:cubicBezTo>
                  <a:cubicBezTo>
                    <a:pt x="2876" y="7259"/>
                    <a:pt x="2876" y="7077"/>
                    <a:pt x="2876" y="6871"/>
                  </a:cubicBezTo>
                  <a:cubicBezTo>
                    <a:pt x="2876" y="6666"/>
                    <a:pt x="2876" y="6460"/>
                    <a:pt x="2876" y="6232"/>
                  </a:cubicBezTo>
                  <a:cubicBezTo>
                    <a:pt x="2876" y="6050"/>
                    <a:pt x="2853" y="5890"/>
                    <a:pt x="2853" y="5707"/>
                  </a:cubicBezTo>
                  <a:cubicBezTo>
                    <a:pt x="2853" y="5547"/>
                    <a:pt x="2830" y="5388"/>
                    <a:pt x="2830" y="5205"/>
                  </a:cubicBezTo>
                  <a:cubicBezTo>
                    <a:pt x="2830" y="5205"/>
                    <a:pt x="2808" y="5182"/>
                    <a:pt x="2808" y="5159"/>
                  </a:cubicBezTo>
                  <a:cubicBezTo>
                    <a:pt x="2808" y="5137"/>
                    <a:pt x="2808" y="5114"/>
                    <a:pt x="2785" y="5091"/>
                  </a:cubicBezTo>
                  <a:cubicBezTo>
                    <a:pt x="2785" y="5068"/>
                    <a:pt x="2762" y="5022"/>
                    <a:pt x="2762" y="4977"/>
                  </a:cubicBezTo>
                  <a:cubicBezTo>
                    <a:pt x="2762" y="4908"/>
                    <a:pt x="2739" y="4863"/>
                    <a:pt x="2739" y="4794"/>
                  </a:cubicBezTo>
                  <a:cubicBezTo>
                    <a:pt x="2716" y="4749"/>
                    <a:pt x="2716" y="4726"/>
                    <a:pt x="2716" y="4680"/>
                  </a:cubicBezTo>
                  <a:lnTo>
                    <a:pt x="2694" y="4657"/>
                  </a:lnTo>
                  <a:cubicBezTo>
                    <a:pt x="2671" y="4452"/>
                    <a:pt x="2648" y="4246"/>
                    <a:pt x="2648" y="4041"/>
                  </a:cubicBezTo>
                  <a:cubicBezTo>
                    <a:pt x="2648" y="4041"/>
                    <a:pt x="2648" y="4018"/>
                    <a:pt x="2625" y="3995"/>
                  </a:cubicBezTo>
                  <a:cubicBezTo>
                    <a:pt x="2625" y="3972"/>
                    <a:pt x="2625" y="3950"/>
                    <a:pt x="2625" y="3927"/>
                  </a:cubicBezTo>
                  <a:cubicBezTo>
                    <a:pt x="2602" y="3744"/>
                    <a:pt x="2602" y="3562"/>
                    <a:pt x="2579" y="3379"/>
                  </a:cubicBezTo>
                  <a:cubicBezTo>
                    <a:pt x="2557" y="3288"/>
                    <a:pt x="2534" y="3174"/>
                    <a:pt x="2534" y="3082"/>
                  </a:cubicBezTo>
                  <a:cubicBezTo>
                    <a:pt x="2511" y="3014"/>
                    <a:pt x="2511" y="2922"/>
                    <a:pt x="2488" y="2831"/>
                  </a:cubicBezTo>
                  <a:cubicBezTo>
                    <a:pt x="2465" y="2786"/>
                    <a:pt x="2442" y="2740"/>
                    <a:pt x="2374" y="2717"/>
                  </a:cubicBezTo>
                  <a:cubicBezTo>
                    <a:pt x="2374" y="2694"/>
                    <a:pt x="2374" y="2649"/>
                    <a:pt x="2351" y="2626"/>
                  </a:cubicBezTo>
                  <a:cubicBezTo>
                    <a:pt x="2351" y="2603"/>
                    <a:pt x="2328" y="2557"/>
                    <a:pt x="2305" y="2534"/>
                  </a:cubicBezTo>
                  <a:cubicBezTo>
                    <a:pt x="2305" y="2512"/>
                    <a:pt x="2283" y="2489"/>
                    <a:pt x="2260" y="2466"/>
                  </a:cubicBezTo>
                  <a:cubicBezTo>
                    <a:pt x="2260" y="2443"/>
                    <a:pt x="2237" y="2443"/>
                    <a:pt x="2214" y="2443"/>
                  </a:cubicBezTo>
                  <a:cubicBezTo>
                    <a:pt x="2214" y="2352"/>
                    <a:pt x="2191" y="2283"/>
                    <a:pt x="2169" y="2215"/>
                  </a:cubicBezTo>
                  <a:cubicBezTo>
                    <a:pt x="2146" y="2124"/>
                    <a:pt x="2100" y="2009"/>
                    <a:pt x="2054" y="1918"/>
                  </a:cubicBezTo>
                  <a:cubicBezTo>
                    <a:pt x="2009" y="1827"/>
                    <a:pt x="1986" y="1736"/>
                    <a:pt x="1940" y="1667"/>
                  </a:cubicBezTo>
                  <a:cubicBezTo>
                    <a:pt x="1895" y="1621"/>
                    <a:pt x="1872" y="1576"/>
                    <a:pt x="1849" y="1530"/>
                  </a:cubicBezTo>
                  <a:cubicBezTo>
                    <a:pt x="1826" y="1507"/>
                    <a:pt x="1803" y="1462"/>
                    <a:pt x="1781" y="1416"/>
                  </a:cubicBezTo>
                  <a:cubicBezTo>
                    <a:pt x="1735" y="1370"/>
                    <a:pt x="1689" y="1325"/>
                    <a:pt x="1644" y="1256"/>
                  </a:cubicBezTo>
                  <a:cubicBezTo>
                    <a:pt x="1575" y="1142"/>
                    <a:pt x="1507" y="1028"/>
                    <a:pt x="1438" y="914"/>
                  </a:cubicBezTo>
                  <a:cubicBezTo>
                    <a:pt x="1392" y="845"/>
                    <a:pt x="1324" y="823"/>
                    <a:pt x="1256" y="823"/>
                  </a:cubicBezTo>
                  <a:cubicBezTo>
                    <a:pt x="1233" y="823"/>
                    <a:pt x="1210" y="800"/>
                    <a:pt x="1164" y="777"/>
                  </a:cubicBezTo>
                  <a:cubicBezTo>
                    <a:pt x="1141" y="754"/>
                    <a:pt x="1096" y="731"/>
                    <a:pt x="1073" y="731"/>
                  </a:cubicBezTo>
                  <a:lnTo>
                    <a:pt x="1050" y="731"/>
                  </a:lnTo>
                  <a:cubicBezTo>
                    <a:pt x="1027" y="708"/>
                    <a:pt x="1004" y="686"/>
                    <a:pt x="982" y="663"/>
                  </a:cubicBezTo>
                  <a:lnTo>
                    <a:pt x="982" y="663"/>
                  </a:lnTo>
                  <a:lnTo>
                    <a:pt x="1027" y="686"/>
                  </a:lnTo>
                  <a:cubicBezTo>
                    <a:pt x="959" y="594"/>
                    <a:pt x="890" y="526"/>
                    <a:pt x="822" y="435"/>
                  </a:cubicBezTo>
                  <a:cubicBezTo>
                    <a:pt x="776" y="366"/>
                    <a:pt x="708" y="320"/>
                    <a:pt x="662" y="252"/>
                  </a:cubicBezTo>
                  <a:cubicBezTo>
                    <a:pt x="616" y="229"/>
                    <a:pt x="594" y="183"/>
                    <a:pt x="548" y="161"/>
                  </a:cubicBezTo>
                  <a:cubicBezTo>
                    <a:pt x="525" y="138"/>
                    <a:pt x="502" y="115"/>
                    <a:pt x="457" y="92"/>
                  </a:cubicBezTo>
                  <a:cubicBezTo>
                    <a:pt x="434" y="69"/>
                    <a:pt x="411" y="46"/>
                    <a:pt x="388" y="46"/>
                  </a:cubicBezTo>
                  <a:lnTo>
                    <a:pt x="320" y="46"/>
                  </a:lnTo>
                  <a:cubicBezTo>
                    <a:pt x="274" y="24"/>
                    <a:pt x="228" y="1"/>
                    <a:pt x="20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24"/>
            <p:cNvSpPr/>
            <p:nvPr/>
          </p:nvSpPr>
          <p:spPr>
            <a:xfrm>
              <a:off x="7077150" y="2396125"/>
              <a:ext cx="26850" cy="54800"/>
            </a:xfrm>
            <a:custGeom>
              <a:avLst/>
              <a:gdLst/>
              <a:ahLst/>
              <a:cxnLst/>
              <a:rect l="l" t="t" r="r" b="b"/>
              <a:pathLst>
                <a:path w="1074" h="2192" extrusionOk="0">
                  <a:moveTo>
                    <a:pt x="1005" y="1"/>
                  </a:moveTo>
                  <a:cubicBezTo>
                    <a:pt x="982" y="1"/>
                    <a:pt x="959" y="24"/>
                    <a:pt x="959" y="46"/>
                  </a:cubicBezTo>
                  <a:cubicBezTo>
                    <a:pt x="936" y="138"/>
                    <a:pt x="913" y="229"/>
                    <a:pt x="890" y="320"/>
                  </a:cubicBezTo>
                  <a:cubicBezTo>
                    <a:pt x="868" y="343"/>
                    <a:pt x="868" y="389"/>
                    <a:pt x="845" y="434"/>
                  </a:cubicBezTo>
                  <a:cubicBezTo>
                    <a:pt x="822" y="480"/>
                    <a:pt x="822" y="526"/>
                    <a:pt x="799" y="571"/>
                  </a:cubicBezTo>
                  <a:cubicBezTo>
                    <a:pt x="776" y="640"/>
                    <a:pt x="731" y="708"/>
                    <a:pt x="708" y="777"/>
                  </a:cubicBezTo>
                  <a:cubicBezTo>
                    <a:pt x="708" y="800"/>
                    <a:pt x="685" y="822"/>
                    <a:pt x="685" y="845"/>
                  </a:cubicBezTo>
                  <a:lnTo>
                    <a:pt x="617" y="959"/>
                  </a:lnTo>
                  <a:cubicBezTo>
                    <a:pt x="594" y="1005"/>
                    <a:pt x="594" y="1028"/>
                    <a:pt x="571" y="1051"/>
                  </a:cubicBezTo>
                  <a:cubicBezTo>
                    <a:pt x="548" y="1074"/>
                    <a:pt x="548" y="1119"/>
                    <a:pt x="525" y="1142"/>
                  </a:cubicBezTo>
                  <a:cubicBezTo>
                    <a:pt x="502" y="1211"/>
                    <a:pt x="457" y="1256"/>
                    <a:pt x="434" y="1325"/>
                  </a:cubicBezTo>
                  <a:cubicBezTo>
                    <a:pt x="388" y="1393"/>
                    <a:pt x="366" y="1462"/>
                    <a:pt x="320" y="1507"/>
                  </a:cubicBezTo>
                  <a:cubicBezTo>
                    <a:pt x="274" y="1576"/>
                    <a:pt x="251" y="1644"/>
                    <a:pt x="206" y="1713"/>
                  </a:cubicBezTo>
                  <a:cubicBezTo>
                    <a:pt x="137" y="1850"/>
                    <a:pt x="69" y="1987"/>
                    <a:pt x="0" y="2124"/>
                  </a:cubicBezTo>
                  <a:cubicBezTo>
                    <a:pt x="0" y="2146"/>
                    <a:pt x="0" y="2169"/>
                    <a:pt x="23" y="2192"/>
                  </a:cubicBezTo>
                  <a:cubicBezTo>
                    <a:pt x="46" y="2192"/>
                    <a:pt x="69" y="2192"/>
                    <a:pt x="92" y="2169"/>
                  </a:cubicBezTo>
                  <a:cubicBezTo>
                    <a:pt x="183" y="1987"/>
                    <a:pt x="274" y="1804"/>
                    <a:pt x="366" y="1644"/>
                  </a:cubicBezTo>
                  <a:cubicBezTo>
                    <a:pt x="411" y="1553"/>
                    <a:pt x="457" y="1462"/>
                    <a:pt x="502" y="1393"/>
                  </a:cubicBezTo>
                  <a:cubicBezTo>
                    <a:pt x="548" y="1325"/>
                    <a:pt x="594" y="1233"/>
                    <a:pt x="617" y="1165"/>
                  </a:cubicBezTo>
                  <a:cubicBezTo>
                    <a:pt x="639" y="1119"/>
                    <a:pt x="685" y="1074"/>
                    <a:pt x="708" y="1028"/>
                  </a:cubicBezTo>
                  <a:cubicBezTo>
                    <a:pt x="708" y="1005"/>
                    <a:pt x="708" y="982"/>
                    <a:pt x="708" y="982"/>
                  </a:cubicBezTo>
                  <a:cubicBezTo>
                    <a:pt x="731" y="937"/>
                    <a:pt x="754" y="914"/>
                    <a:pt x="776" y="868"/>
                  </a:cubicBezTo>
                  <a:cubicBezTo>
                    <a:pt x="776" y="845"/>
                    <a:pt x="799" y="822"/>
                    <a:pt x="822" y="777"/>
                  </a:cubicBezTo>
                  <a:cubicBezTo>
                    <a:pt x="845" y="731"/>
                    <a:pt x="868" y="686"/>
                    <a:pt x="890" y="617"/>
                  </a:cubicBezTo>
                  <a:cubicBezTo>
                    <a:pt x="890" y="571"/>
                    <a:pt x="913" y="526"/>
                    <a:pt x="936" y="480"/>
                  </a:cubicBezTo>
                  <a:cubicBezTo>
                    <a:pt x="959" y="434"/>
                    <a:pt x="959" y="389"/>
                    <a:pt x="982" y="366"/>
                  </a:cubicBezTo>
                  <a:cubicBezTo>
                    <a:pt x="1005" y="252"/>
                    <a:pt x="1027" y="161"/>
                    <a:pt x="1050" y="69"/>
                  </a:cubicBezTo>
                  <a:cubicBezTo>
                    <a:pt x="1073" y="46"/>
                    <a:pt x="1050" y="24"/>
                    <a:pt x="10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24"/>
            <p:cNvSpPr/>
            <p:nvPr/>
          </p:nvSpPr>
          <p:spPr>
            <a:xfrm>
              <a:off x="6894550" y="2446925"/>
              <a:ext cx="126125" cy="131275"/>
            </a:xfrm>
            <a:custGeom>
              <a:avLst/>
              <a:gdLst/>
              <a:ahLst/>
              <a:cxnLst/>
              <a:rect l="l" t="t" r="r" b="b"/>
              <a:pathLst>
                <a:path w="5045" h="5251" extrusionOk="0">
                  <a:moveTo>
                    <a:pt x="2488" y="2808"/>
                  </a:moveTo>
                  <a:cubicBezTo>
                    <a:pt x="2488" y="2808"/>
                    <a:pt x="2488" y="2831"/>
                    <a:pt x="2488" y="2831"/>
                  </a:cubicBezTo>
                  <a:cubicBezTo>
                    <a:pt x="2465" y="2831"/>
                    <a:pt x="2465" y="2853"/>
                    <a:pt x="2443" y="2853"/>
                  </a:cubicBezTo>
                  <a:lnTo>
                    <a:pt x="2465" y="2853"/>
                  </a:lnTo>
                  <a:cubicBezTo>
                    <a:pt x="2397" y="2899"/>
                    <a:pt x="2351" y="2945"/>
                    <a:pt x="2306" y="3013"/>
                  </a:cubicBezTo>
                  <a:cubicBezTo>
                    <a:pt x="2306" y="3013"/>
                    <a:pt x="2306" y="3013"/>
                    <a:pt x="2306" y="2990"/>
                  </a:cubicBezTo>
                  <a:cubicBezTo>
                    <a:pt x="2328" y="2968"/>
                    <a:pt x="2351" y="2945"/>
                    <a:pt x="2351" y="2922"/>
                  </a:cubicBezTo>
                  <a:cubicBezTo>
                    <a:pt x="2374" y="2922"/>
                    <a:pt x="2374" y="2899"/>
                    <a:pt x="2397" y="2899"/>
                  </a:cubicBezTo>
                  <a:cubicBezTo>
                    <a:pt x="2397" y="2876"/>
                    <a:pt x="2397" y="2876"/>
                    <a:pt x="2397" y="2876"/>
                  </a:cubicBezTo>
                  <a:cubicBezTo>
                    <a:pt x="2443" y="2853"/>
                    <a:pt x="2465" y="2831"/>
                    <a:pt x="2488" y="2808"/>
                  </a:cubicBezTo>
                  <a:close/>
                  <a:moveTo>
                    <a:pt x="4953" y="0"/>
                  </a:moveTo>
                  <a:cubicBezTo>
                    <a:pt x="4930" y="0"/>
                    <a:pt x="4908" y="23"/>
                    <a:pt x="4908" y="46"/>
                  </a:cubicBezTo>
                  <a:cubicBezTo>
                    <a:pt x="4794" y="206"/>
                    <a:pt x="4679" y="343"/>
                    <a:pt x="4565" y="502"/>
                  </a:cubicBezTo>
                  <a:cubicBezTo>
                    <a:pt x="4520" y="571"/>
                    <a:pt x="4474" y="639"/>
                    <a:pt x="4405" y="708"/>
                  </a:cubicBezTo>
                  <a:cubicBezTo>
                    <a:pt x="4360" y="776"/>
                    <a:pt x="4291" y="845"/>
                    <a:pt x="4246" y="913"/>
                  </a:cubicBezTo>
                  <a:cubicBezTo>
                    <a:pt x="4177" y="982"/>
                    <a:pt x="4109" y="1050"/>
                    <a:pt x="4063" y="1119"/>
                  </a:cubicBezTo>
                  <a:cubicBezTo>
                    <a:pt x="3995" y="1187"/>
                    <a:pt x="3949" y="1278"/>
                    <a:pt x="3881" y="1347"/>
                  </a:cubicBezTo>
                  <a:cubicBezTo>
                    <a:pt x="3858" y="1393"/>
                    <a:pt x="3812" y="1415"/>
                    <a:pt x="3789" y="1461"/>
                  </a:cubicBezTo>
                  <a:cubicBezTo>
                    <a:pt x="3766" y="1438"/>
                    <a:pt x="3721" y="1438"/>
                    <a:pt x="3698" y="1438"/>
                  </a:cubicBezTo>
                  <a:cubicBezTo>
                    <a:pt x="3675" y="1461"/>
                    <a:pt x="3652" y="1461"/>
                    <a:pt x="3629" y="1484"/>
                  </a:cubicBezTo>
                  <a:cubicBezTo>
                    <a:pt x="3607" y="1484"/>
                    <a:pt x="3607" y="1507"/>
                    <a:pt x="3584" y="1507"/>
                  </a:cubicBezTo>
                  <a:cubicBezTo>
                    <a:pt x="3561" y="1530"/>
                    <a:pt x="3538" y="1552"/>
                    <a:pt x="3515" y="1575"/>
                  </a:cubicBezTo>
                  <a:lnTo>
                    <a:pt x="3356" y="1758"/>
                  </a:lnTo>
                  <a:cubicBezTo>
                    <a:pt x="3356" y="1758"/>
                    <a:pt x="3333" y="1781"/>
                    <a:pt x="3333" y="1781"/>
                  </a:cubicBezTo>
                  <a:lnTo>
                    <a:pt x="3310" y="1781"/>
                  </a:lnTo>
                  <a:cubicBezTo>
                    <a:pt x="3287" y="1781"/>
                    <a:pt x="3241" y="1803"/>
                    <a:pt x="3219" y="1803"/>
                  </a:cubicBezTo>
                  <a:cubicBezTo>
                    <a:pt x="3196" y="1826"/>
                    <a:pt x="3173" y="1849"/>
                    <a:pt x="3150" y="1872"/>
                  </a:cubicBezTo>
                  <a:cubicBezTo>
                    <a:pt x="3127" y="1895"/>
                    <a:pt x="3104" y="1918"/>
                    <a:pt x="3082" y="1940"/>
                  </a:cubicBezTo>
                  <a:cubicBezTo>
                    <a:pt x="3036" y="1986"/>
                    <a:pt x="2990" y="2032"/>
                    <a:pt x="2922" y="2077"/>
                  </a:cubicBezTo>
                  <a:cubicBezTo>
                    <a:pt x="2831" y="2169"/>
                    <a:pt x="2739" y="2237"/>
                    <a:pt x="2625" y="2328"/>
                  </a:cubicBezTo>
                  <a:cubicBezTo>
                    <a:pt x="2625" y="2328"/>
                    <a:pt x="2602" y="2351"/>
                    <a:pt x="2602" y="2351"/>
                  </a:cubicBezTo>
                  <a:cubicBezTo>
                    <a:pt x="2590" y="2348"/>
                    <a:pt x="2577" y="2347"/>
                    <a:pt x="2565" y="2347"/>
                  </a:cubicBezTo>
                  <a:cubicBezTo>
                    <a:pt x="2486" y="2347"/>
                    <a:pt x="2410" y="2403"/>
                    <a:pt x="2351" y="2443"/>
                  </a:cubicBezTo>
                  <a:cubicBezTo>
                    <a:pt x="2306" y="2465"/>
                    <a:pt x="2260" y="2488"/>
                    <a:pt x="2214" y="2534"/>
                  </a:cubicBezTo>
                  <a:cubicBezTo>
                    <a:pt x="2169" y="2557"/>
                    <a:pt x="2146" y="2579"/>
                    <a:pt x="2100" y="2602"/>
                  </a:cubicBezTo>
                  <a:cubicBezTo>
                    <a:pt x="2100" y="2602"/>
                    <a:pt x="2077" y="2625"/>
                    <a:pt x="2054" y="2625"/>
                  </a:cubicBezTo>
                  <a:cubicBezTo>
                    <a:pt x="2032" y="2648"/>
                    <a:pt x="2009" y="2671"/>
                    <a:pt x="1963" y="2694"/>
                  </a:cubicBezTo>
                  <a:cubicBezTo>
                    <a:pt x="1918" y="2716"/>
                    <a:pt x="1872" y="2739"/>
                    <a:pt x="1826" y="2785"/>
                  </a:cubicBezTo>
                  <a:cubicBezTo>
                    <a:pt x="1803" y="2785"/>
                    <a:pt x="1781" y="2785"/>
                    <a:pt x="1781" y="2808"/>
                  </a:cubicBezTo>
                  <a:cubicBezTo>
                    <a:pt x="1758" y="2762"/>
                    <a:pt x="1712" y="2739"/>
                    <a:pt x="1689" y="2739"/>
                  </a:cubicBezTo>
                  <a:cubicBezTo>
                    <a:pt x="1674" y="2739"/>
                    <a:pt x="1659" y="2729"/>
                    <a:pt x="1637" y="2729"/>
                  </a:cubicBezTo>
                  <a:cubicBezTo>
                    <a:pt x="1626" y="2729"/>
                    <a:pt x="1613" y="2732"/>
                    <a:pt x="1598" y="2739"/>
                  </a:cubicBezTo>
                  <a:cubicBezTo>
                    <a:pt x="1575" y="2739"/>
                    <a:pt x="1552" y="2739"/>
                    <a:pt x="1530" y="2762"/>
                  </a:cubicBezTo>
                  <a:cubicBezTo>
                    <a:pt x="1461" y="2808"/>
                    <a:pt x="1438" y="2853"/>
                    <a:pt x="1393" y="2899"/>
                  </a:cubicBezTo>
                  <a:cubicBezTo>
                    <a:pt x="1370" y="2945"/>
                    <a:pt x="1347" y="2990"/>
                    <a:pt x="1301" y="3036"/>
                  </a:cubicBezTo>
                  <a:cubicBezTo>
                    <a:pt x="1256" y="3127"/>
                    <a:pt x="1210" y="3196"/>
                    <a:pt x="1164" y="3264"/>
                  </a:cubicBezTo>
                  <a:cubicBezTo>
                    <a:pt x="1096" y="3356"/>
                    <a:pt x="1050" y="3424"/>
                    <a:pt x="1005" y="3515"/>
                  </a:cubicBezTo>
                  <a:cubicBezTo>
                    <a:pt x="959" y="3607"/>
                    <a:pt x="913" y="3675"/>
                    <a:pt x="868" y="3766"/>
                  </a:cubicBezTo>
                  <a:cubicBezTo>
                    <a:pt x="799" y="3835"/>
                    <a:pt x="753" y="3926"/>
                    <a:pt x="685" y="4017"/>
                  </a:cubicBezTo>
                  <a:cubicBezTo>
                    <a:pt x="639" y="4109"/>
                    <a:pt x="594" y="4177"/>
                    <a:pt x="525" y="4269"/>
                  </a:cubicBezTo>
                  <a:cubicBezTo>
                    <a:pt x="411" y="4428"/>
                    <a:pt x="297" y="4588"/>
                    <a:pt x="183" y="4748"/>
                  </a:cubicBezTo>
                  <a:cubicBezTo>
                    <a:pt x="137" y="4794"/>
                    <a:pt x="114" y="4816"/>
                    <a:pt x="92" y="4862"/>
                  </a:cubicBezTo>
                  <a:cubicBezTo>
                    <a:pt x="46" y="4908"/>
                    <a:pt x="23" y="4953"/>
                    <a:pt x="0" y="5022"/>
                  </a:cubicBezTo>
                  <a:cubicBezTo>
                    <a:pt x="0" y="5090"/>
                    <a:pt x="46" y="5182"/>
                    <a:pt x="137" y="5204"/>
                  </a:cubicBezTo>
                  <a:cubicBezTo>
                    <a:pt x="160" y="5227"/>
                    <a:pt x="206" y="5227"/>
                    <a:pt x="251" y="5227"/>
                  </a:cubicBezTo>
                  <a:cubicBezTo>
                    <a:pt x="297" y="5227"/>
                    <a:pt x="320" y="5250"/>
                    <a:pt x="365" y="5250"/>
                  </a:cubicBezTo>
                  <a:cubicBezTo>
                    <a:pt x="457" y="5250"/>
                    <a:pt x="571" y="5227"/>
                    <a:pt x="662" y="5227"/>
                  </a:cubicBezTo>
                  <a:cubicBezTo>
                    <a:pt x="753" y="5204"/>
                    <a:pt x="845" y="5182"/>
                    <a:pt x="936" y="5182"/>
                  </a:cubicBezTo>
                  <a:cubicBezTo>
                    <a:pt x="1005" y="5182"/>
                    <a:pt x="1050" y="5159"/>
                    <a:pt x="1119" y="5136"/>
                  </a:cubicBezTo>
                  <a:cubicBezTo>
                    <a:pt x="1187" y="5113"/>
                    <a:pt x="1256" y="5067"/>
                    <a:pt x="1301" y="5022"/>
                  </a:cubicBezTo>
                  <a:cubicBezTo>
                    <a:pt x="1370" y="4976"/>
                    <a:pt x="1415" y="4930"/>
                    <a:pt x="1438" y="4862"/>
                  </a:cubicBezTo>
                  <a:cubicBezTo>
                    <a:pt x="1484" y="4771"/>
                    <a:pt x="1530" y="4702"/>
                    <a:pt x="1552" y="4634"/>
                  </a:cubicBezTo>
                  <a:cubicBezTo>
                    <a:pt x="1644" y="4497"/>
                    <a:pt x="1712" y="4360"/>
                    <a:pt x="1803" y="4246"/>
                  </a:cubicBezTo>
                  <a:cubicBezTo>
                    <a:pt x="1918" y="4086"/>
                    <a:pt x="2032" y="3949"/>
                    <a:pt x="2146" y="3812"/>
                  </a:cubicBezTo>
                  <a:cubicBezTo>
                    <a:pt x="2237" y="3652"/>
                    <a:pt x="2351" y="3515"/>
                    <a:pt x="2465" y="3401"/>
                  </a:cubicBezTo>
                  <a:cubicBezTo>
                    <a:pt x="2579" y="3264"/>
                    <a:pt x="2694" y="3150"/>
                    <a:pt x="2808" y="3013"/>
                  </a:cubicBezTo>
                  <a:cubicBezTo>
                    <a:pt x="2831" y="3013"/>
                    <a:pt x="2831" y="2990"/>
                    <a:pt x="2853" y="2968"/>
                  </a:cubicBezTo>
                  <a:cubicBezTo>
                    <a:pt x="2990" y="2831"/>
                    <a:pt x="3127" y="2694"/>
                    <a:pt x="3264" y="2534"/>
                  </a:cubicBezTo>
                  <a:cubicBezTo>
                    <a:pt x="3378" y="2420"/>
                    <a:pt x="3515" y="2283"/>
                    <a:pt x="3629" y="2146"/>
                  </a:cubicBezTo>
                  <a:cubicBezTo>
                    <a:pt x="3744" y="2009"/>
                    <a:pt x="3858" y="1849"/>
                    <a:pt x="3972" y="1712"/>
                  </a:cubicBezTo>
                  <a:cubicBezTo>
                    <a:pt x="4086" y="1575"/>
                    <a:pt x="4177" y="1415"/>
                    <a:pt x="4269" y="1278"/>
                  </a:cubicBezTo>
                  <a:cubicBezTo>
                    <a:pt x="4337" y="1164"/>
                    <a:pt x="4405" y="1096"/>
                    <a:pt x="4451" y="982"/>
                  </a:cubicBezTo>
                  <a:cubicBezTo>
                    <a:pt x="4520" y="890"/>
                    <a:pt x="4588" y="799"/>
                    <a:pt x="4634" y="708"/>
                  </a:cubicBezTo>
                  <a:cubicBezTo>
                    <a:pt x="4771" y="502"/>
                    <a:pt x="4908" y="320"/>
                    <a:pt x="5022" y="114"/>
                  </a:cubicBezTo>
                  <a:cubicBezTo>
                    <a:pt x="5045" y="92"/>
                    <a:pt x="5045" y="46"/>
                    <a:pt x="4999" y="23"/>
                  </a:cubicBezTo>
                  <a:cubicBezTo>
                    <a:pt x="4999" y="23"/>
                    <a:pt x="4976" y="0"/>
                    <a:pt x="49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24"/>
            <p:cNvSpPr/>
            <p:nvPr/>
          </p:nvSpPr>
          <p:spPr>
            <a:xfrm>
              <a:off x="6677700" y="2313950"/>
              <a:ext cx="152375" cy="234150"/>
            </a:xfrm>
            <a:custGeom>
              <a:avLst/>
              <a:gdLst/>
              <a:ahLst/>
              <a:cxnLst/>
              <a:rect l="l" t="t" r="r" b="b"/>
              <a:pathLst>
                <a:path w="6095" h="9366" extrusionOk="0">
                  <a:moveTo>
                    <a:pt x="199" y="8744"/>
                  </a:moveTo>
                  <a:cubicBezTo>
                    <a:pt x="193" y="8746"/>
                    <a:pt x="184" y="8751"/>
                    <a:pt x="183" y="8764"/>
                  </a:cubicBezTo>
                  <a:lnTo>
                    <a:pt x="183" y="8764"/>
                  </a:lnTo>
                  <a:cubicBezTo>
                    <a:pt x="189" y="8757"/>
                    <a:pt x="194" y="8751"/>
                    <a:pt x="199" y="8744"/>
                  </a:cubicBezTo>
                  <a:close/>
                  <a:moveTo>
                    <a:pt x="5981" y="1"/>
                  </a:moveTo>
                  <a:cubicBezTo>
                    <a:pt x="5935" y="1"/>
                    <a:pt x="5890" y="24"/>
                    <a:pt x="5890" y="69"/>
                  </a:cubicBezTo>
                  <a:cubicBezTo>
                    <a:pt x="5844" y="184"/>
                    <a:pt x="5798" y="320"/>
                    <a:pt x="5753" y="435"/>
                  </a:cubicBezTo>
                  <a:cubicBezTo>
                    <a:pt x="5684" y="572"/>
                    <a:pt x="5638" y="709"/>
                    <a:pt x="5570" y="845"/>
                  </a:cubicBezTo>
                  <a:cubicBezTo>
                    <a:pt x="5433" y="1119"/>
                    <a:pt x="5296" y="1370"/>
                    <a:pt x="5136" y="1644"/>
                  </a:cubicBezTo>
                  <a:cubicBezTo>
                    <a:pt x="5098" y="1720"/>
                    <a:pt x="5060" y="1797"/>
                    <a:pt x="5022" y="1873"/>
                  </a:cubicBezTo>
                  <a:cubicBezTo>
                    <a:pt x="4931" y="2032"/>
                    <a:pt x="4840" y="2169"/>
                    <a:pt x="4748" y="2329"/>
                  </a:cubicBezTo>
                  <a:cubicBezTo>
                    <a:pt x="4634" y="2489"/>
                    <a:pt x="4543" y="2649"/>
                    <a:pt x="4452" y="2808"/>
                  </a:cubicBezTo>
                  <a:cubicBezTo>
                    <a:pt x="4246" y="3151"/>
                    <a:pt x="4041" y="3470"/>
                    <a:pt x="3812" y="3790"/>
                  </a:cubicBezTo>
                  <a:cubicBezTo>
                    <a:pt x="3767" y="3881"/>
                    <a:pt x="3698" y="3950"/>
                    <a:pt x="3653" y="4041"/>
                  </a:cubicBezTo>
                  <a:cubicBezTo>
                    <a:pt x="3607" y="4132"/>
                    <a:pt x="3539" y="4201"/>
                    <a:pt x="3470" y="4292"/>
                  </a:cubicBezTo>
                  <a:cubicBezTo>
                    <a:pt x="3424" y="4361"/>
                    <a:pt x="3379" y="4452"/>
                    <a:pt x="3310" y="4543"/>
                  </a:cubicBezTo>
                  <a:cubicBezTo>
                    <a:pt x="3265" y="4612"/>
                    <a:pt x="3196" y="4680"/>
                    <a:pt x="3150" y="4771"/>
                  </a:cubicBezTo>
                  <a:cubicBezTo>
                    <a:pt x="3082" y="4840"/>
                    <a:pt x="3036" y="4931"/>
                    <a:pt x="2991" y="5000"/>
                  </a:cubicBezTo>
                  <a:cubicBezTo>
                    <a:pt x="2922" y="5091"/>
                    <a:pt x="2877" y="5159"/>
                    <a:pt x="2808" y="5228"/>
                  </a:cubicBezTo>
                  <a:cubicBezTo>
                    <a:pt x="2717" y="5388"/>
                    <a:pt x="2603" y="5547"/>
                    <a:pt x="2489" y="5684"/>
                  </a:cubicBezTo>
                  <a:cubicBezTo>
                    <a:pt x="2374" y="5844"/>
                    <a:pt x="2260" y="6004"/>
                    <a:pt x="2146" y="6164"/>
                  </a:cubicBezTo>
                  <a:cubicBezTo>
                    <a:pt x="2032" y="6324"/>
                    <a:pt x="1918" y="6460"/>
                    <a:pt x="1804" y="6620"/>
                  </a:cubicBezTo>
                  <a:cubicBezTo>
                    <a:pt x="1735" y="6689"/>
                    <a:pt x="1667" y="6780"/>
                    <a:pt x="1621" y="6871"/>
                  </a:cubicBezTo>
                  <a:cubicBezTo>
                    <a:pt x="1553" y="6940"/>
                    <a:pt x="1507" y="7031"/>
                    <a:pt x="1439" y="7100"/>
                  </a:cubicBezTo>
                  <a:cubicBezTo>
                    <a:pt x="1324" y="7259"/>
                    <a:pt x="1210" y="7419"/>
                    <a:pt x="1096" y="7556"/>
                  </a:cubicBezTo>
                  <a:lnTo>
                    <a:pt x="617" y="8195"/>
                  </a:lnTo>
                  <a:lnTo>
                    <a:pt x="389" y="8469"/>
                  </a:lnTo>
                  <a:cubicBezTo>
                    <a:pt x="366" y="8538"/>
                    <a:pt x="320" y="8583"/>
                    <a:pt x="274" y="8652"/>
                  </a:cubicBezTo>
                  <a:cubicBezTo>
                    <a:pt x="244" y="8683"/>
                    <a:pt x="223" y="8713"/>
                    <a:pt x="199" y="8744"/>
                  </a:cubicBezTo>
                  <a:lnTo>
                    <a:pt x="199" y="8744"/>
                  </a:lnTo>
                  <a:cubicBezTo>
                    <a:pt x="203" y="8743"/>
                    <a:pt x="206" y="8743"/>
                    <a:pt x="206" y="8743"/>
                  </a:cubicBezTo>
                  <a:lnTo>
                    <a:pt x="206" y="8743"/>
                  </a:lnTo>
                  <a:lnTo>
                    <a:pt x="183" y="8766"/>
                  </a:lnTo>
                  <a:cubicBezTo>
                    <a:pt x="183" y="8765"/>
                    <a:pt x="183" y="8764"/>
                    <a:pt x="183" y="8764"/>
                  </a:cubicBezTo>
                  <a:lnTo>
                    <a:pt x="183" y="8764"/>
                  </a:lnTo>
                  <a:cubicBezTo>
                    <a:pt x="176" y="8772"/>
                    <a:pt x="169" y="8780"/>
                    <a:pt x="160" y="8789"/>
                  </a:cubicBezTo>
                  <a:cubicBezTo>
                    <a:pt x="138" y="8811"/>
                    <a:pt x="138" y="8811"/>
                    <a:pt x="115" y="8857"/>
                  </a:cubicBezTo>
                  <a:cubicBezTo>
                    <a:pt x="92" y="8880"/>
                    <a:pt x="92" y="8880"/>
                    <a:pt x="69" y="8880"/>
                  </a:cubicBezTo>
                  <a:cubicBezTo>
                    <a:pt x="69" y="8903"/>
                    <a:pt x="46" y="8903"/>
                    <a:pt x="46" y="8926"/>
                  </a:cubicBezTo>
                  <a:cubicBezTo>
                    <a:pt x="23" y="8948"/>
                    <a:pt x="1" y="8994"/>
                    <a:pt x="1" y="9017"/>
                  </a:cubicBezTo>
                  <a:cubicBezTo>
                    <a:pt x="1" y="9085"/>
                    <a:pt x="46" y="9108"/>
                    <a:pt x="92" y="9131"/>
                  </a:cubicBezTo>
                  <a:cubicBezTo>
                    <a:pt x="115" y="9154"/>
                    <a:pt x="138" y="9154"/>
                    <a:pt x="160" y="9154"/>
                  </a:cubicBezTo>
                  <a:cubicBezTo>
                    <a:pt x="183" y="9154"/>
                    <a:pt x="229" y="9177"/>
                    <a:pt x="252" y="9177"/>
                  </a:cubicBezTo>
                  <a:cubicBezTo>
                    <a:pt x="343" y="9222"/>
                    <a:pt x="411" y="9245"/>
                    <a:pt x="480" y="9291"/>
                  </a:cubicBezTo>
                  <a:cubicBezTo>
                    <a:pt x="526" y="9314"/>
                    <a:pt x="548" y="9314"/>
                    <a:pt x="594" y="9314"/>
                  </a:cubicBezTo>
                  <a:cubicBezTo>
                    <a:pt x="617" y="9336"/>
                    <a:pt x="663" y="9359"/>
                    <a:pt x="708" y="9359"/>
                  </a:cubicBezTo>
                  <a:cubicBezTo>
                    <a:pt x="724" y="9363"/>
                    <a:pt x="740" y="9365"/>
                    <a:pt x="755" y="9365"/>
                  </a:cubicBezTo>
                  <a:cubicBezTo>
                    <a:pt x="829" y="9365"/>
                    <a:pt x="899" y="9321"/>
                    <a:pt x="936" y="9245"/>
                  </a:cubicBezTo>
                  <a:cubicBezTo>
                    <a:pt x="982" y="9200"/>
                    <a:pt x="1005" y="9131"/>
                    <a:pt x="1051" y="9085"/>
                  </a:cubicBezTo>
                  <a:cubicBezTo>
                    <a:pt x="1096" y="9017"/>
                    <a:pt x="1142" y="8971"/>
                    <a:pt x="1188" y="8903"/>
                  </a:cubicBezTo>
                  <a:cubicBezTo>
                    <a:pt x="1233" y="8811"/>
                    <a:pt x="1302" y="8720"/>
                    <a:pt x="1370" y="8629"/>
                  </a:cubicBezTo>
                  <a:cubicBezTo>
                    <a:pt x="1393" y="8652"/>
                    <a:pt x="1416" y="8652"/>
                    <a:pt x="1439" y="8652"/>
                  </a:cubicBezTo>
                  <a:cubicBezTo>
                    <a:pt x="1461" y="8652"/>
                    <a:pt x="1484" y="8629"/>
                    <a:pt x="1484" y="8629"/>
                  </a:cubicBezTo>
                  <a:cubicBezTo>
                    <a:pt x="1530" y="8629"/>
                    <a:pt x="1553" y="8606"/>
                    <a:pt x="1576" y="8583"/>
                  </a:cubicBezTo>
                  <a:cubicBezTo>
                    <a:pt x="1621" y="8515"/>
                    <a:pt x="1667" y="8469"/>
                    <a:pt x="1712" y="8401"/>
                  </a:cubicBezTo>
                  <a:cubicBezTo>
                    <a:pt x="1735" y="8355"/>
                    <a:pt x="1758" y="8332"/>
                    <a:pt x="1804" y="8287"/>
                  </a:cubicBezTo>
                  <a:cubicBezTo>
                    <a:pt x="1849" y="8218"/>
                    <a:pt x="1918" y="8127"/>
                    <a:pt x="1964" y="8058"/>
                  </a:cubicBezTo>
                  <a:cubicBezTo>
                    <a:pt x="2032" y="7967"/>
                    <a:pt x="2101" y="7853"/>
                    <a:pt x="2169" y="7762"/>
                  </a:cubicBezTo>
                  <a:cubicBezTo>
                    <a:pt x="2237" y="7670"/>
                    <a:pt x="2283" y="7579"/>
                    <a:pt x="2352" y="7488"/>
                  </a:cubicBezTo>
                  <a:cubicBezTo>
                    <a:pt x="2397" y="7396"/>
                    <a:pt x="2466" y="7305"/>
                    <a:pt x="2511" y="7214"/>
                  </a:cubicBezTo>
                  <a:cubicBezTo>
                    <a:pt x="2557" y="7145"/>
                    <a:pt x="2625" y="7054"/>
                    <a:pt x="2671" y="6985"/>
                  </a:cubicBezTo>
                  <a:cubicBezTo>
                    <a:pt x="2785" y="6780"/>
                    <a:pt x="2899" y="6597"/>
                    <a:pt x="2991" y="6392"/>
                  </a:cubicBezTo>
                  <a:cubicBezTo>
                    <a:pt x="3036" y="6324"/>
                    <a:pt x="3082" y="6232"/>
                    <a:pt x="3128" y="6164"/>
                  </a:cubicBezTo>
                  <a:cubicBezTo>
                    <a:pt x="3173" y="6095"/>
                    <a:pt x="3219" y="6027"/>
                    <a:pt x="3265" y="5958"/>
                  </a:cubicBezTo>
                  <a:cubicBezTo>
                    <a:pt x="3333" y="5844"/>
                    <a:pt x="3402" y="5753"/>
                    <a:pt x="3470" y="5662"/>
                  </a:cubicBezTo>
                  <a:cubicBezTo>
                    <a:pt x="3539" y="5570"/>
                    <a:pt x="3516" y="5456"/>
                    <a:pt x="3447" y="5411"/>
                  </a:cubicBezTo>
                  <a:cubicBezTo>
                    <a:pt x="3409" y="5382"/>
                    <a:pt x="3367" y="5369"/>
                    <a:pt x="3327" y="5369"/>
                  </a:cubicBezTo>
                  <a:cubicBezTo>
                    <a:pt x="3272" y="5369"/>
                    <a:pt x="3223" y="5394"/>
                    <a:pt x="3196" y="5433"/>
                  </a:cubicBezTo>
                  <a:cubicBezTo>
                    <a:pt x="3105" y="5525"/>
                    <a:pt x="3036" y="5616"/>
                    <a:pt x="2968" y="5730"/>
                  </a:cubicBezTo>
                  <a:cubicBezTo>
                    <a:pt x="2945" y="5753"/>
                    <a:pt x="2922" y="5776"/>
                    <a:pt x="2899" y="5821"/>
                  </a:cubicBezTo>
                  <a:lnTo>
                    <a:pt x="2877" y="5821"/>
                  </a:lnTo>
                  <a:cubicBezTo>
                    <a:pt x="2968" y="5684"/>
                    <a:pt x="3059" y="5547"/>
                    <a:pt x="3150" y="5411"/>
                  </a:cubicBezTo>
                  <a:cubicBezTo>
                    <a:pt x="3219" y="5342"/>
                    <a:pt x="3265" y="5274"/>
                    <a:pt x="3310" y="5205"/>
                  </a:cubicBezTo>
                  <a:cubicBezTo>
                    <a:pt x="3379" y="5114"/>
                    <a:pt x="3424" y="5045"/>
                    <a:pt x="3493" y="4954"/>
                  </a:cubicBezTo>
                  <a:cubicBezTo>
                    <a:pt x="3539" y="4886"/>
                    <a:pt x="3607" y="4794"/>
                    <a:pt x="3653" y="4726"/>
                  </a:cubicBezTo>
                  <a:cubicBezTo>
                    <a:pt x="3721" y="4634"/>
                    <a:pt x="3767" y="4566"/>
                    <a:pt x="3835" y="4475"/>
                  </a:cubicBezTo>
                  <a:cubicBezTo>
                    <a:pt x="3949" y="4315"/>
                    <a:pt x="4041" y="4132"/>
                    <a:pt x="4155" y="3973"/>
                  </a:cubicBezTo>
                  <a:cubicBezTo>
                    <a:pt x="4269" y="3813"/>
                    <a:pt x="4383" y="3653"/>
                    <a:pt x="4474" y="3493"/>
                  </a:cubicBezTo>
                  <a:cubicBezTo>
                    <a:pt x="4604" y="3299"/>
                    <a:pt x="4713" y="3105"/>
                    <a:pt x="4840" y="2892"/>
                  </a:cubicBezTo>
                  <a:lnTo>
                    <a:pt x="4840" y="2892"/>
                  </a:lnTo>
                  <a:cubicBezTo>
                    <a:pt x="4840" y="2894"/>
                    <a:pt x="4840" y="2897"/>
                    <a:pt x="4840" y="2900"/>
                  </a:cubicBezTo>
                  <a:cubicBezTo>
                    <a:pt x="4931" y="2717"/>
                    <a:pt x="5045" y="2557"/>
                    <a:pt x="5136" y="2375"/>
                  </a:cubicBezTo>
                  <a:cubicBezTo>
                    <a:pt x="5228" y="2215"/>
                    <a:pt x="5319" y="2032"/>
                    <a:pt x="5410" y="1873"/>
                  </a:cubicBezTo>
                  <a:cubicBezTo>
                    <a:pt x="5501" y="1713"/>
                    <a:pt x="5570" y="1553"/>
                    <a:pt x="5661" y="1370"/>
                  </a:cubicBezTo>
                  <a:cubicBezTo>
                    <a:pt x="5730" y="1211"/>
                    <a:pt x="5798" y="1028"/>
                    <a:pt x="5867" y="845"/>
                  </a:cubicBezTo>
                  <a:cubicBezTo>
                    <a:pt x="5890" y="777"/>
                    <a:pt x="5912" y="709"/>
                    <a:pt x="5935" y="640"/>
                  </a:cubicBezTo>
                  <a:cubicBezTo>
                    <a:pt x="5958" y="572"/>
                    <a:pt x="5958" y="503"/>
                    <a:pt x="5981" y="435"/>
                  </a:cubicBezTo>
                  <a:cubicBezTo>
                    <a:pt x="5981" y="435"/>
                    <a:pt x="5981" y="435"/>
                    <a:pt x="5981" y="457"/>
                  </a:cubicBezTo>
                  <a:cubicBezTo>
                    <a:pt x="6004" y="412"/>
                    <a:pt x="6004" y="366"/>
                    <a:pt x="6004" y="320"/>
                  </a:cubicBezTo>
                  <a:lnTo>
                    <a:pt x="6004" y="366"/>
                  </a:lnTo>
                  <a:cubicBezTo>
                    <a:pt x="6026" y="275"/>
                    <a:pt x="6049" y="206"/>
                    <a:pt x="6072" y="138"/>
                  </a:cubicBezTo>
                  <a:cubicBezTo>
                    <a:pt x="6095" y="92"/>
                    <a:pt x="6072" y="24"/>
                    <a:pt x="602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24"/>
            <p:cNvSpPr/>
            <p:nvPr/>
          </p:nvSpPr>
          <p:spPr>
            <a:xfrm>
              <a:off x="6739900" y="2313400"/>
              <a:ext cx="87900" cy="151300"/>
            </a:xfrm>
            <a:custGeom>
              <a:avLst/>
              <a:gdLst/>
              <a:ahLst/>
              <a:cxnLst/>
              <a:rect l="l" t="t" r="r" b="b"/>
              <a:pathLst>
                <a:path w="3516" h="6052" extrusionOk="0">
                  <a:moveTo>
                    <a:pt x="3379" y="0"/>
                  </a:moveTo>
                  <a:cubicBezTo>
                    <a:pt x="3310" y="0"/>
                    <a:pt x="3265" y="23"/>
                    <a:pt x="3242" y="69"/>
                  </a:cubicBezTo>
                  <a:cubicBezTo>
                    <a:pt x="3150" y="251"/>
                    <a:pt x="3082" y="434"/>
                    <a:pt x="2991" y="616"/>
                  </a:cubicBezTo>
                  <a:cubicBezTo>
                    <a:pt x="2922" y="776"/>
                    <a:pt x="2854" y="913"/>
                    <a:pt x="2785" y="1073"/>
                  </a:cubicBezTo>
                  <a:cubicBezTo>
                    <a:pt x="2717" y="1256"/>
                    <a:pt x="2625" y="1415"/>
                    <a:pt x="2534" y="1575"/>
                  </a:cubicBezTo>
                  <a:cubicBezTo>
                    <a:pt x="2443" y="1758"/>
                    <a:pt x="2352" y="1917"/>
                    <a:pt x="2260" y="2100"/>
                  </a:cubicBezTo>
                  <a:cubicBezTo>
                    <a:pt x="2078" y="2420"/>
                    <a:pt x="1872" y="2739"/>
                    <a:pt x="1690" y="3082"/>
                  </a:cubicBezTo>
                  <a:cubicBezTo>
                    <a:pt x="1598" y="3241"/>
                    <a:pt x="1484" y="3401"/>
                    <a:pt x="1393" y="3561"/>
                  </a:cubicBezTo>
                  <a:cubicBezTo>
                    <a:pt x="1302" y="3721"/>
                    <a:pt x="1187" y="3880"/>
                    <a:pt x="1096" y="4040"/>
                  </a:cubicBezTo>
                  <a:cubicBezTo>
                    <a:pt x="1005" y="4177"/>
                    <a:pt x="914" y="4314"/>
                    <a:pt x="845" y="4451"/>
                  </a:cubicBezTo>
                  <a:cubicBezTo>
                    <a:pt x="754" y="4611"/>
                    <a:pt x="662" y="4748"/>
                    <a:pt x="571" y="4885"/>
                  </a:cubicBezTo>
                  <a:cubicBezTo>
                    <a:pt x="411" y="5159"/>
                    <a:pt x="274" y="5433"/>
                    <a:pt x="92" y="5684"/>
                  </a:cubicBezTo>
                  <a:cubicBezTo>
                    <a:pt x="69" y="5706"/>
                    <a:pt x="46" y="5729"/>
                    <a:pt x="46" y="5752"/>
                  </a:cubicBezTo>
                  <a:cubicBezTo>
                    <a:pt x="1" y="5775"/>
                    <a:pt x="1" y="5821"/>
                    <a:pt x="1" y="5866"/>
                  </a:cubicBezTo>
                  <a:cubicBezTo>
                    <a:pt x="1" y="5912"/>
                    <a:pt x="23" y="5958"/>
                    <a:pt x="46" y="6003"/>
                  </a:cubicBezTo>
                  <a:cubicBezTo>
                    <a:pt x="78" y="6035"/>
                    <a:pt x="120" y="6052"/>
                    <a:pt x="162" y="6052"/>
                  </a:cubicBezTo>
                  <a:cubicBezTo>
                    <a:pt x="211" y="6052"/>
                    <a:pt x="261" y="6029"/>
                    <a:pt x="297" y="5980"/>
                  </a:cubicBezTo>
                  <a:cubicBezTo>
                    <a:pt x="389" y="5889"/>
                    <a:pt x="480" y="5775"/>
                    <a:pt x="548" y="5661"/>
                  </a:cubicBezTo>
                  <a:cubicBezTo>
                    <a:pt x="617" y="5592"/>
                    <a:pt x="662" y="5501"/>
                    <a:pt x="708" y="5433"/>
                  </a:cubicBezTo>
                  <a:cubicBezTo>
                    <a:pt x="799" y="5250"/>
                    <a:pt x="914" y="5090"/>
                    <a:pt x="1005" y="4930"/>
                  </a:cubicBezTo>
                  <a:cubicBezTo>
                    <a:pt x="1096" y="4771"/>
                    <a:pt x="1210" y="4588"/>
                    <a:pt x="1324" y="4428"/>
                  </a:cubicBezTo>
                  <a:cubicBezTo>
                    <a:pt x="1416" y="4268"/>
                    <a:pt x="1530" y="4086"/>
                    <a:pt x="1621" y="3926"/>
                  </a:cubicBezTo>
                  <a:cubicBezTo>
                    <a:pt x="1735" y="3766"/>
                    <a:pt x="1827" y="3607"/>
                    <a:pt x="1918" y="3447"/>
                  </a:cubicBezTo>
                  <a:cubicBezTo>
                    <a:pt x="2009" y="3287"/>
                    <a:pt x="2100" y="3104"/>
                    <a:pt x="2192" y="2945"/>
                  </a:cubicBezTo>
                  <a:cubicBezTo>
                    <a:pt x="2283" y="2785"/>
                    <a:pt x="2374" y="2625"/>
                    <a:pt x="2466" y="2465"/>
                  </a:cubicBezTo>
                  <a:cubicBezTo>
                    <a:pt x="2580" y="2283"/>
                    <a:pt x="2648" y="2123"/>
                    <a:pt x="2740" y="1963"/>
                  </a:cubicBezTo>
                  <a:cubicBezTo>
                    <a:pt x="2808" y="1826"/>
                    <a:pt x="2877" y="1712"/>
                    <a:pt x="2922" y="1598"/>
                  </a:cubicBezTo>
                  <a:cubicBezTo>
                    <a:pt x="2991" y="1461"/>
                    <a:pt x="3036" y="1324"/>
                    <a:pt x="3082" y="1187"/>
                  </a:cubicBezTo>
                  <a:cubicBezTo>
                    <a:pt x="3173" y="982"/>
                    <a:pt x="3265" y="753"/>
                    <a:pt x="3333" y="525"/>
                  </a:cubicBezTo>
                  <a:cubicBezTo>
                    <a:pt x="3379" y="411"/>
                    <a:pt x="3424" y="297"/>
                    <a:pt x="3493" y="206"/>
                  </a:cubicBezTo>
                  <a:cubicBezTo>
                    <a:pt x="3516" y="137"/>
                    <a:pt x="3493" y="46"/>
                    <a:pt x="3424" y="23"/>
                  </a:cubicBezTo>
                  <a:cubicBezTo>
                    <a:pt x="3424" y="0"/>
                    <a:pt x="3402" y="0"/>
                    <a:pt x="337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24"/>
            <p:cNvSpPr/>
            <p:nvPr/>
          </p:nvSpPr>
          <p:spPr>
            <a:xfrm>
              <a:off x="6697100" y="2341925"/>
              <a:ext cx="95900" cy="144950"/>
            </a:xfrm>
            <a:custGeom>
              <a:avLst/>
              <a:gdLst/>
              <a:ahLst/>
              <a:cxnLst/>
              <a:rect l="l" t="t" r="r" b="b"/>
              <a:pathLst>
                <a:path w="3836" h="5798" extrusionOk="0">
                  <a:moveTo>
                    <a:pt x="1393" y="3630"/>
                  </a:moveTo>
                  <a:cubicBezTo>
                    <a:pt x="1389" y="3637"/>
                    <a:pt x="1385" y="3646"/>
                    <a:pt x="1380" y="3654"/>
                  </a:cubicBezTo>
                  <a:lnTo>
                    <a:pt x="1380" y="3654"/>
                  </a:lnTo>
                  <a:cubicBezTo>
                    <a:pt x="1386" y="3648"/>
                    <a:pt x="1393" y="3642"/>
                    <a:pt x="1393" y="3630"/>
                  </a:cubicBezTo>
                  <a:close/>
                  <a:moveTo>
                    <a:pt x="1380" y="3654"/>
                  </a:moveTo>
                  <a:cubicBezTo>
                    <a:pt x="1376" y="3658"/>
                    <a:pt x="1372" y="3663"/>
                    <a:pt x="1371" y="3669"/>
                  </a:cubicBezTo>
                  <a:lnTo>
                    <a:pt x="1371" y="3669"/>
                  </a:lnTo>
                  <a:cubicBezTo>
                    <a:pt x="1374" y="3664"/>
                    <a:pt x="1377" y="3659"/>
                    <a:pt x="1380" y="3654"/>
                  </a:cubicBezTo>
                  <a:close/>
                  <a:moveTo>
                    <a:pt x="1552" y="4055"/>
                  </a:moveTo>
                  <a:cubicBezTo>
                    <a:pt x="1545" y="4065"/>
                    <a:pt x="1537" y="4076"/>
                    <a:pt x="1530" y="4086"/>
                  </a:cubicBezTo>
                  <a:cubicBezTo>
                    <a:pt x="1547" y="4069"/>
                    <a:pt x="1551" y="4065"/>
                    <a:pt x="1552" y="4055"/>
                  </a:cubicBezTo>
                  <a:close/>
                  <a:moveTo>
                    <a:pt x="1022" y="4153"/>
                  </a:moveTo>
                  <a:cubicBezTo>
                    <a:pt x="1018" y="4160"/>
                    <a:pt x="1014" y="4166"/>
                    <a:pt x="1008" y="4173"/>
                  </a:cubicBezTo>
                  <a:lnTo>
                    <a:pt x="1008" y="4173"/>
                  </a:lnTo>
                  <a:cubicBezTo>
                    <a:pt x="1013" y="4166"/>
                    <a:pt x="1017" y="4159"/>
                    <a:pt x="1022" y="4153"/>
                  </a:cubicBezTo>
                  <a:close/>
                  <a:moveTo>
                    <a:pt x="868" y="4337"/>
                  </a:moveTo>
                  <a:cubicBezTo>
                    <a:pt x="863" y="4351"/>
                    <a:pt x="858" y="4364"/>
                    <a:pt x="852" y="4376"/>
                  </a:cubicBezTo>
                  <a:lnTo>
                    <a:pt x="852" y="4376"/>
                  </a:lnTo>
                  <a:cubicBezTo>
                    <a:pt x="868" y="4360"/>
                    <a:pt x="868" y="4358"/>
                    <a:pt x="868" y="4337"/>
                  </a:cubicBezTo>
                  <a:close/>
                  <a:moveTo>
                    <a:pt x="3767" y="0"/>
                  </a:moveTo>
                  <a:cubicBezTo>
                    <a:pt x="3744" y="0"/>
                    <a:pt x="3744" y="0"/>
                    <a:pt x="3721" y="23"/>
                  </a:cubicBezTo>
                  <a:cubicBezTo>
                    <a:pt x="3676" y="115"/>
                    <a:pt x="3630" y="206"/>
                    <a:pt x="3584" y="297"/>
                  </a:cubicBezTo>
                  <a:cubicBezTo>
                    <a:pt x="3561" y="366"/>
                    <a:pt x="3516" y="457"/>
                    <a:pt x="3470" y="525"/>
                  </a:cubicBezTo>
                  <a:cubicBezTo>
                    <a:pt x="3424" y="617"/>
                    <a:pt x="3379" y="685"/>
                    <a:pt x="3333" y="776"/>
                  </a:cubicBezTo>
                  <a:cubicBezTo>
                    <a:pt x="3287" y="845"/>
                    <a:pt x="3242" y="936"/>
                    <a:pt x="3196" y="1005"/>
                  </a:cubicBezTo>
                  <a:cubicBezTo>
                    <a:pt x="3105" y="1164"/>
                    <a:pt x="2991" y="1324"/>
                    <a:pt x="2877" y="1461"/>
                  </a:cubicBezTo>
                  <a:cubicBezTo>
                    <a:pt x="2785" y="1621"/>
                    <a:pt x="2694" y="1781"/>
                    <a:pt x="2580" y="1918"/>
                  </a:cubicBezTo>
                  <a:cubicBezTo>
                    <a:pt x="2489" y="2055"/>
                    <a:pt x="2397" y="2214"/>
                    <a:pt x="2283" y="2351"/>
                  </a:cubicBezTo>
                  <a:cubicBezTo>
                    <a:pt x="2192" y="2488"/>
                    <a:pt x="2101" y="2625"/>
                    <a:pt x="2009" y="2762"/>
                  </a:cubicBezTo>
                  <a:cubicBezTo>
                    <a:pt x="1918" y="2899"/>
                    <a:pt x="1827" y="3036"/>
                    <a:pt x="1735" y="3173"/>
                  </a:cubicBezTo>
                  <a:cubicBezTo>
                    <a:pt x="1621" y="3310"/>
                    <a:pt x="1530" y="3447"/>
                    <a:pt x="1439" y="3584"/>
                  </a:cubicBezTo>
                  <a:cubicBezTo>
                    <a:pt x="1416" y="3607"/>
                    <a:pt x="1393" y="3652"/>
                    <a:pt x="1370" y="3675"/>
                  </a:cubicBezTo>
                  <a:cubicBezTo>
                    <a:pt x="1370" y="3673"/>
                    <a:pt x="1370" y="3671"/>
                    <a:pt x="1371" y="3669"/>
                  </a:cubicBezTo>
                  <a:lnTo>
                    <a:pt x="1371" y="3669"/>
                  </a:lnTo>
                  <a:cubicBezTo>
                    <a:pt x="1346" y="3710"/>
                    <a:pt x="1313" y="3756"/>
                    <a:pt x="1279" y="3789"/>
                  </a:cubicBezTo>
                  <a:cubicBezTo>
                    <a:pt x="1233" y="3881"/>
                    <a:pt x="1165" y="3949"/>
                    <a:pt x="1096" y="4040"/>
                  </a:cubicBezTo>
                  <a:cubicBezTo>
                    <a:pt x="1119" y="4018"/>
                    <a:pt x="1119" y="4018"/>
                    <a:pt x="1142" y="3995"/>
                  </a:cubicBezTo>
                  <a:lnTo>
                    <a:pt x="1142" y="3995"/>
                  </a:lnTo>
                  <a:cubicBezTo>
                    <a:pt x="1102" y="4055"/>
                    <a:pt x="1062" y="4097"/>
                    <a:pt x="1022" y="4153"/>
                  </a:cubicBezTo>
                  <a:lnTo>
                    <a:pt x="1022" y="4153"/>
                  </a:lnTo>
                  <a:cubicBezTo>
                    <a:pt x="1026" y="4146"/>
                    <a:pt x="1028" y="4139"/>
                    <a:pt x="1028" y="4132"/>
                  </a:cubicBezTo>
                  <a:lnTo>
                    <a:pt x="1028" y="4132"/>
                  </a:lnTo>
                  <a:lnTo>
                    <a:pt x="1006" y="4175"/>
                  </a:lnTo>
                  <a:lnTo>
                    <a:pt x="1006" y="4175"/>
                  </a:lnTo>
                  <a:cubicBezTo>
                    <a:pt x="1007" y="4174"/>
                    <a:pt x="1007" y="4174"/>
                    <a:pt x="1008" y="4173"/>
                  </a:cubicBezTo>
                  <a:lnTo>
                    <a:pt x="1008" y="4173"/>
                  </a:lnTo>
                  <a:cubicBezTo>
                    <a:pt x="1007" y="4175"/>
                    <a:pt x="1006" y="4176"/>
                    <a:pt x="1005" y="4177"/>
                  </a:cubicBezTo>
                  <a:lnTo>
                    <a:pt x="1006" y="4175"/>
                  </a:lnTo>
                  <a:lnTo>
                    <a:pt x="1006" y="4175"/>
                  </a:lnTo>
                  <a:cubicBezTo>
                    <a:pt x="999" y="4184"/>
                    <a:pt x="990" y="4192"/>
                    <a:pt x="982" y="4200"/>
                  </a:cubicBezTo>
                  <a:cubicBezTo>
                    <a:pt x="959" y="4223"/>
                    <a:pt x="936" y="4269"/>
                    <a:pt x="914" y="4292"/>
                  </a:cubicBezTo>
                  <a:cubicBezTo>
                    <a:pt x="908" y="4297"/>
                    <a:pt x="902" y="4303"/>
                    <a:pt x="891" y="4314"/>
                  </a:cubicBezTo>
                  <a:cubicBezTo>
                    <a:pt x="891" y="4335"/>
                    <a:pt x="872" y="4356"/>
                    <a:pt x="852" y="4376"/>
                  </a:cubicBezTo>
                  <a:lnTo>
                    <a:pt x="852" y="4376"/>
                  </a:lnTo>
                  <a:cubicBezTo>
                    <a:pt x="852" y="4376"/>
                    <a:pt x="852" y="4376"/>
                    <a:pt x="852" y="4376"/>
                  </a:cubicBezTo>
                  <a:lnTo>
                    <a:pt x="852" y="4376"/>
                  </a:lnTo>
                  <a:cubicBezTo>
                    <a:pt x="850" y="4378"/>
                    <a:pt x="848" y="4380"/>
                    <a:pt x="846" y="4382"/>
                  </a:cubicBezTo>
                  <a:lnTo>
                    <a:pt x="846" y="4382"/>
                  </a:lnTo>
                  <a:cubicBezTo>
                    <a:pt x="848" y="4380"/>
                    <a:pt x="850" y="4378"/>
                    <a:pt x="852" y="4376"/>
                  </a:cubicBezTo>
                  <a:lnTo>
                    <a:pt x="852" y="4376"/>
                  </a:lnTo>
                  <a:cubicBezTo>
                    <a:pt x="828" y="4424"/>
                    <a:pt x="795" y="4461"/>
                    <a:pt x="777" y="4497"/>
                  </a:cubicBezTo>
                  <a:cubicBezTo>
                    <a:pt x="754" y="4543"/>
                    <a:pt x="708" y="4565"/>
                    <a:pt x="685" y="4611"/>
                  </a:cubicBezTo>
                  <a:cubicBezTo>
                    <a:pt x="663" y="4657"/>
                    <a:pt x="640" y="4680"/>
                    <a:pt x="617" y="4702"/>
                  </a:cubicBezTo>
                  <a:cubicBezTo>
                    <a:pt x="594" y="4725"/>
                    <a:pt x="594" y="4725"/>
                    <a:pt x="594" y="4748"/>
                  </a:cubicBezTo>
                  <a:cubicBezTo>
                    <a:pt x="575" y="4767"/>
                    <a:pt x="557" y="4785"/>
                    <a:pt x="538" y="4817"/>
                  </a:cubicBezTo>
                  <a:lnTo>
                    <a:pt x="538" y="4817"/>
                  </a:lnTo>
                  <a:cubicBezTo>
                    <a:pt x="526" y="4817"/>
                    <a:pt x="526" y="4821"/>
                    <a:pt x="526" y="4839"/>
                  </a:cubicBezTo>
                  <a:cubicBezTo>
                    <a:pt x="526" y="4829"/>
                    <a:pt x="531" y="4823"/>
                    <a:pt x="536" y="4820"/>
                  </a:cubicBezTo>
                  <a:lnTo>
                    <a:pt x="536" y="4820"/>
                  </a:lnTo>
                  <a:cubicBezTo>
                    <a:pt x="533" y="4826"/>
                    <a:pt x="529" y="4832"/>
                    <a:pt x="526" y="4839"/>
                  </a:cubicBezTo>
                  <a:cubicBezTo>
                    <a:pt x="480" y="4885"/>
                    <a:pt x="457" y="4931"/>
                    <a:pt x="412" y="4976"/>
                  </a:cubicBezTo>
                  <a:cubicBezTo>
                    <a:pt x="389" y="4999"/>
                    <a:pt x="366" y="5045"/>
                    <a:pt x="343" y="5090"/>
                  </a:cubicBezTo>
                  <a:cubicBezTo>
                    <a:pt x="320" y="5113"/>
                    <a:pt x="297" y="5159"/>
                    <a:pt x="275" y="5182"/>
                  </a:cubicBezTo>
                  <a:cubicBezTo>
                    <a:pt x="183" y="5296"/>
                    <a:pt x="115" y="5410"/>
                    <a:pt x="46" y="5524"/>
                  </a:cubicBezTo>
                  <a:cubicBezTo>
                    <a:pt x="1" y="5593"/>
                    <a:pt x="23" y="5684"/>
                    <a:pt x="69" y="5730"/>
                  </a:cubicBezTo>
                  <a:cubicBezTo>
                    <a:pt x="115" y="5775"/>
                    <a:pt x="160" y="5798"/>
                    <a:pt x="206" y="5798"/>
                  </a:cubicBezTo>
                  <a:cubicBezTo>
                    <a:pt x="252" y="5798"/>
                    <a:pt x="297" y="5775"/>
                    <a:pt x="320" y="5730"/>
                  </a:cubicBezTo>
                  <a:cubicBezTo>
                    <a:pt x="366" y="5707"/>
                    <a:pt x="389" y="5661"/>
                    <a:pt x="412" y="5638"/>
                  </a:cubicBezTo>
                  <a:cubicBezTo>
                    <a:pt x="434" y="5615"/>
                    <a:pt x="457" y="5570"/>
                    <a:pt x="480" y="5547"/>
                  </a:cubicBezTo>
                  <a:cubicBezTo>
                    <a:pt x="548" y="5478"/>
                    <a:pt x="594" y="5387"/>
                    <a:pt x="640" y="5319"/>
                  </a:cubicBezTo>
                  <a:cubicBezTo>
                    <a:pt x="640" y="5319"/>
                    <a:pt x="640" y="5341"/>
                    <a:pt x="640" y="5341"/>
                  </a:cubicBezTo>
                  <a:cubicBezTo>
                    <a:pt x="644" y="5332"/>
                    <a:pt x="649" y="5323"/>
                    <a:pt x="654" y="5314"/>
                  </a:cubicBezTo>
                  <a:lnTo>
                    <a:pt x="654" y="5314"/>
                  </a:lnTo>
                  <a:cubicBezTo>
                    <a:pt x="659" y="5310"/>
                    <a:pt x="661" y="5304"/>
                    <a:pt x="662" y="5300"/>
                  </a:cubicBezTo>
                  <a:lnTo>
                    <a:pt x="662" y="5300"/>
                  </a:lnTo>
                  <a:cubicBezTo>
                    <a:pt x="706" y="5222"/>
                    <a:pt x="764" y="5145"/>
                    <a:pt x="822" y="5068"/>
                  </a:cubicBezTo>
                  <a:cubicBezTo>
                    <a:pt x="914" y="4953"/>
                    <a:pt x="982" y="4839"/>
                    <a:pt x="1073" y="4748"/>
                  </a:cubicBezTo>
                  <a:cubicBezTo>
                    <a:pt x="1051" y="4748"/>
                    <a:pt x="1051" y="4771"/>
                    <a:pt x="1028" y="4771"/>
                  </a:cubicBezTo>
                  <a:cubicBezTo>
                    <a:pt x="1210" y="4543"/>
                    <a:pt x="1393" y="4292"/>
                    <a:pt x="1553" y="4040"/>
                  </a:cubicBezTo>
                  <a:lnTo>
                    <a:pt x="1553" y="4040"/>
                  </a:lnTo>
                  <a:cubicBezTo>
                    <a:pt x="1553" y="4047"/>
                    <a:pt x="1553" y="4051"/>
                    <a:pt x="1552" y="4055"/>
                  </a:cubicBezTo>
                  <a:lnTo>
                    <a:pt x="1552" y="4055"/>
                  </a:lnTo>
                  <a:cubicBezTo>
                    <a:pt x="1662" y="3903"/>
                    <a:pt x="1788" y="3733"/>
                    <a:pt x="1895" y="3584"/>
                  </a:cubicBezTo>
                  <a:cubicBezTo>
                    <a:pt x="1986" y="3424"/>
                    <a:pt x="2078" y="3264"/>
                    <a:pt x="2192" y="3105"/>
                  </a:cubicBezTo>
                  <a:cubicBezTo>
                    <a:pt x="2283" y="2945"/>
                    <a:pt x="2374" y="2808"/>
                    <a:pt x="2466" y="2648"/>
                  </a:cubicBezTo>
                  <a:cubicBezTo>
                    <a:pt x="2511" y="2557"/>
                    <a:pt x="2557" y="2488"/>
                    <a:pt x="2603" y="2397"/>
                  </a:cubicBezTo>
                  <a:cubicBezTo>
                    <a:pt x="2648" y="2329"/>
                    <a:pt x="2694" y="2237"/>
                    <a:pt x="2763" y="2146"/>
                  </a:cubicBezTo>
                  <a:cubicBezTo>
                    <a:pt x="2808" y="2077"/>
                    <a:pt x="2854" y="1986"/>
                    <a:pt x="2899" y="1895"/>
                  </a:cubicBezTo>
                  <a:cubicBezTo>
                    <a:pt x="2922" y="1826"/>
                    <a:pt x="2968" y="1735"/>
                    <a:pt x="3014" y="1667"/>
                  </a:cubicBezTo>
                  <a:cubicBezTo>
                    <a:pt x="3059" y="1575"/>
                    <a:pt x="3105" y="1507"/>
                    <a:pt x="3151" y="1416"/>
                  </a:cubicBezTo>
                  <a:cubicBezTo>
                    <a:pt x="3196" y="1347"/>
                    <a:pt x="3219" y="1256"/>
                    <a:pt x="3265" y="1164"/>
                  </a:cubicBezTo>
                  <a:cubicBezTo>
                    <a:pt x="3356" y="1005"/>
                    <a:pt x="3424" y="845"/>
                    <a:pt x="3516" y="662"/>
                  </a:cubicBezTo>
                  <a:cubicBezTo>
                    <a:pt x="3561" y="594"/>
                    <a:pt x="3607" y="525"/>
                    <a:pt x="3630" y="434"/>
                  </a:cubicBezTo>
                  <a:cubicBezTo>
                    <a:pt x="3676" y="366"/>
                    <a:pt x="3721" y="274"/>
                    <a:pt x="3744" y="183"/>
                  </a:cubicBezTo>
                  <a:cubicBezTo>
                    <a:pt x="3767" y="160"/>
                    <a:pt x="3790" y="115"/>
                    <a:pt x="3812" y="69"/>
                  </a:cubicBezTo>
                  <a:cubicBezTo>
                    <a:pt x="3835" y="46"/>
                    <a:pt x="3812" y="23"/>
                    <a:pt x="379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24"/>
            <p:cNvSpPr/>
            <p:nvPr/>
          </p:nvSpPr>
          <p:spPr>
            <a:xfrm>
              <a:off x="6689675" y="2492575"/>
              <a:ext cx="6300" cy="6300"/>
            </a:xfrm>
            <a:custGeom>
              <a:avLst/>
              <a:gdLst/>
              <a:ahLst/>
              <a:cxnLst/>
              <a:rect l="l" t="t" r="r" b="b"/>
              <a:pathLst>
                <a:path w="252" h="252" extrusionOk="0">
                  <a:moveTo>
                    <a:pt x="115" y="0"/>
                  </a:moveTo>
                  <a:cubicBezTo>
                    <a:pt x="47" y="0"/>
                    <a:pt x="1" y="46"/>
                    <a:pt x="1" y="114"/>
                  </a:cubicBezTo>
                  <a:cubicBezTo>
                    <a:pt x="1" y="183"/>
                    <a:pt x="47" y="251"/>
                    <a:pt x="115" y="251"/>
                  </a:cubicBezTo>
                  <a:cubicBezTo>
                    <a:pt x="184" y="251"/>
                    <a:pt x="252" y="183"/>
                    <a:pt x="252" y="114"/>
                  </a:cubicBezTo>
                  <a:cubicBezTo>
                    <a:pt x="252" y="46"/>
                    <a:pt x="184" y="0"/>
                    <a:pt x="1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24"/>
            <p:cNvSpPr/>
            <p:nvPr/>
          </p:nvSpPr>
          <p:spPr>
            <a:xfrm>
              <a:off x="6713075" y="2141050"/>
              <a:ext cx="34850" cy="25000"/>
            </a:xfrm>
            <a:custGeom>
              <a:avLst/>
              <a:gdLst/>
              <a:ahLst/>
              <a:cxnLst/>
              <a:rect l="l" t="t" r="r" b="b"/>
              <a:pathLst>
                <a:path w="1394" h="1000" extrusionOk="0">
                  <a:moveTo>
                    <a:pt x="1279" y="1"/>
                  </a:moveTo>
                  <a:cubicBezTo>
                    <a:pt x="1210" y="24"/>
                    <a:pt x="1165" y="69"/>
                    <a:pt x="1096" y="92"/>
                  </a:cubicBezTo>
                  <a:cubicBezTo>
                    <a:pt x="1085" y="81"/>
                    <a:pt x="1068" y="75"/>
                    <a:pt x="1051" y="75"/>
                  </a:cubicBezTo>
                  <a:cubicBezTo>
                    <a:pt x="1034" y="75"/>
                    <a:pt x="1016" y="81"/>
                    <a:pt x="1005" y="92"/>
                  </a:cubicBezTo>
                  <a:cubicBezTo>
                    <a:pt x="914" y="115"/>
                    <a:pt x="845" y="161"/>
                    <a:pt x="754" y="206"/>
                  </a:cubicBezTo>
                  <a:cubicBezTo>
                    <a:pt x="686" y="252"/>
                    <a:pt x="617" y="298"/>
                    <a:pt x="526" y="343"/>
                  </a:cubicBezTo>
                  <a:cubicBezTo>
                    <a:pt x="457" y="412"/>
                    <a:pt x="366" y="457"/>
                    <a:pt x="275" y="526"/>
                  </a:cubicBezTo>
                  <a:cubicBezTo>
                    <a:pt x="252" y="572"/>
                    <a:pt x="206" y="594"/>
                    <a:pt x="183" y="617"/>
                  </a:cubicBezTo>
                  <a:cubicBezTo>
                    <a:pt x="161" y="640"/>
                    <a:pt x="138" y="640"/>
                    <a:pt x="115" y="663"/>
                  </a:cubicBezTo>
                  <a:cubicBezTo>
                    <a:pt x="92" y="686"/>
                    <a:pt x="69" y="708"/>
                    <a:pt x="46" y="731"/>
                  </a:cubicBezTo>
                  <a:cubicBezTo>
                    <a:pt x="46" y="754"/>
                    <a:pt x="24" y="754"/>
                    <a:pt x="24" y="777"/>
                  </a:cubicBezTo>
                  <a:cubicBezTo>
                    <a:pt x="1" y="823"/>
                    <a:pt x="24" y="868"/>
                    <a:pt x="46" y="914"/>
                  </a:cubicBezTo>
                  <a:cubicBezTo>
                    <a:pt x="92" y="937"/>
                    <a:pt x="115" y="960"/>
                    <a:pt x="161" y="960"/>
                  </a:cubicBezTo>
                  <a:lnTo>
                    <a:pt x="138" y="960"/>
                  </a:lnTo>
                  <a:cubicBezTo>
                    <a:pt x="183" y="960"/>
                    <a:pt x="206" y="982"/>
                    <a:pt x="252" y="982"/>
                  </a:cubicBezTo>
                  <a:lnTo>
                    <a:pt x="343" y="982"/>
                  </a:lnTo>
                  <a:cubicBezTo>
                    <a:pt x="355" y="994"/>
                    <a:pt x="372" y="999"/>
                    <a:pt x="389" y="999"/>
                  </a:cubicBezTo>
                  <a:cubicBezTo>
                    <a:pt x="406" y="999"/>
                    <a:pt x="423" y="994"/>
                    <a:pt x="434" y="982"/>
                  </a:cubicBezTo>
                  <a:cubicBezTo>
                    <a:pt x="457" y="960"/>
                    <a:pt x="457" y="960"/>
                    <a:pt x="480" y="960"/>
                  </a:cubicBezTo>
                  <a:cubicBezTo>
                    <a:pt x="503" y="937"/>
                    <a:pt x="503" y="914"/>
                    <a:pt x="503" y="914"/>
                  </a:cubicBezTo>
                  <a:cubicBezTo>
                    <a:pt x="503" y="891"/>
                    <a:pt x="526" y="891"/>
                    <a:pt x="526" y="868"/>
                  </a:cubicBezTo>
                  <a:cubicBezTo>
                    <a:pt x="549" y="868"/>
                    <a:pt x="549" y="845"/>
                    <a:pt x="549" y="845"/>
                  </a:cubicBezTo>
                  <a:cubicBezTo>
                    <a:pt x="556" y="838"/>
                    <a:pt x="564" y="831"/>
                    <a:pt x="571" y="823"/>
                  </a:cubicBezTo>
                  <a:lnTo>
                    <a:pt x="571" y="823"/>
                  </a:lnTo>
                  <a:cubicBezTo>
                    <a:pt x="571" y="826"/>
                    <a:pt x="570" y="845"/>
                    <a:pt x="549" y="845"/>
                  </a:cubicBezTo>
                  <a:cubicBezTo>
                    <a:pt x="571" y="845"/>
                    <a:pt x="571" y="845"/>
                    <a:pt x="571" y="823"/>
                  </a:cubicBezTo>
                  <a:lnTo>
                    <a:pt x="571" y="823"/>
                  </a:lnTo>
                  <a:cubicBezTo>
                    <a:pt x="571" y="823"/>
                    <a:pt x="571" y="823"/>
                    <a:pt x="571" y="823"/>
                  </a:cubicBezTo>
                  <a:lnTo>
                    <a:pt x="571" y="823"/>
                  </a:lnTo>
                  <a:cubicBezTo>
                    <a:pt x="571" y="823"/>
                    <a:pt x="571" y="823"/>
                    <a:pt x="571" y="823"/>
                  </a:cubicBezTo>
                  <a:lnTo>
                    <a:pt x="571" y="823"/>
                  </a:lnTo>
                  <a:cubicBezTo>
                    <a:pt x="571" y="823"/>
                    <a:pt x="571" y="823"/>
                    <a:pt x="571" y="823"/>
                  </a:cubicBezTo>
                  <a:lnTo>
                    <a:pt x="571" y="823"/>
                  </a:lnTo>
                  <a:cubicBezTo>
                    <a:pt x="658" y="739"/>
                    <a:pt x="761" y="653"/>
                    <a:pt x="845" y="549"/>
                  </a:cubicBezTo>
                  <a:cubicBezTo>
                    <a:pt x="891" y="503"/>
                    <a:pt x="959" y="435"/>
                    <a:pt x="1005" y="389"/>
                  </a:cubicBezTo>
                  <a:cubicBezTo>
                    <a:pt x="1074" y="320"/>
                    <a:pt x="1142" y="252"/>
                    <a:pt x="1233" y="206"/>
                  </a:cubicBezTo>
                  <a:cubicBezTo>
                    <a:pt x="1256" y="183"/>
                    <a:pt x="1302" y="161"/>
                    <a:pt x="1347" y="138"/>
                  </a:cubicBezTo>
                  <a:cubicBezTo>
                    <a:pt x="1370" y="115"/>
                    <a:pt x="1393" y="69"/>
                    <a:pt x="1370" y="24"/>
                  </a:cubicBezTo>
                  <a:cubicBezTo>
                    <a:pt x="1370" y="1"/>
                    <a:pt x="1325" y="1"/>
                    <a:pt x="130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24"/>
            <p:cNvSpPr/>
            <p:nvPr/>
          </p:nvSpPr>
          <p:spPr>
            <a:xfrm>
              <a:off x="6681125" y="2178725"/>
              <a:ext cx="26275" cy="36550"/>
            </a:xfrm>
            <a:custGeom>
              <a:avLst/>
              <a:gdLst/>
              <a:ahLst/>
              <a:cxnLst/>
              <a:rect l="l" t="t" r="r" b="b"/>
              <a:pathLst>
                <a:path w="1051" h="1462" extrusionOk="0">
                  <a:moveTo>
                    <a:pt x="982" y="0"/>
                  </a:moveTo>
                  <a:cubicBezTo>
                    <a:pt x="982" y="0"/>
                    <a:pt x="959" y="23"/>
                    <a:pt x="959" y="23"/>
                  </a:cubicBezTo>
                  <a:cubicBezTo>
                    <a:pt x="936" y="46"/>
                    <a:pt x="914" y="69"/>
                    <a:pt x="891" y="114"/>
                  </a:cubicBezTo>
                  <a:cubicBezTo>
                    <a:pt x="868" y="114"/>
                    <a:pt x="845" y="137"/>
                    <a:pt x="845" y="160"/>
                  </a:cubicBezTo>
                  <a:cubicBezTo>
                    <a:pt x="822" y="206"/>
                    <a:pt x="799" y="229"/>
                    <a:pt x="777" y="251"/>
                  </a:cubicBezTo>
                  <a:cubicBezTo>
                    <a:pt x="754" y="274"/>
                    <a:pt x="731" y="297"/>
                    <a:pt x="708" y="343"/>
                  </a:cubicBezTo>
                  <a:cubicBezTo>
                    <a:pt x="617" y="457"/>
                    <a:pt x="526" y="571"/>
                    <a:pt x="434" y="708"/>
                  </a:cubicBezTo>
                  <a:cubicBezTo>
                    <a:pt x="389" y="754"/>
                    <a:pt x="343" y="822"/>
                    <a:pt x="297" y="891"/>
                  </a:cubicBezTo>
                  <a:cubicBezTo>
                    <a:pt x="274" y="936"/>
                    <a:pt x="229" y="982"/>
                    <a:pt x="206" y="1027"/>
                  </a:cubicBezTo>
                  <a:cubicBezTo>
                    <a:pt x="183" y="1073"/>
                    <a:pt x="137" y="1119"/>
                    <a:pt x="115" y="1164"/>
                  </a:cubicBezTo>
                  <a:cubicBezTo>
                    <a:pt x="115" y="1187"/>
                    <a:pt x="92" y="1210"/>
                    <a:pt x="69" y="1233"/>
                  </a:cubicBezTo>
                  <a:cubicBezTo>
                    <a:pt x="46" y="1256"/>
                    <a:pt x="23" y="1279"/>
                    <a:pt x="23" y="1301"/>
                  </a:cubicBezTo>
                  <a:cubicBezTo>
                    <a:pt x="1" y="1347"/>
                    <a:pt x="1" y="1393"/>
                    <a:pt x="23" y="1438"/>
                  </a:cubicBezTo>
                  <a:cubicBezTo>
                    <a:pt x="46" y="1461"/>
                    <a:pt x="69" y="1461"/>
                    <a:pt x="92" y="1461"/>
                  </a:cubicBezTo>
                  <a:cubicBezTo>
                    <a:pt x="115" y="1461"/>
                    <a:pt x="137" y="1461"/>
                    <a:pt x="160" y="1438"/>
                  </a:cubicBezTo>
                  <a:cubicBezTo>
                    <a:pt x="206" y="1393"/>
                    <a:pt x="252" y="1347"/>
                    <a:pt x="274" y="1301"/>
                  </a:cubicBezTo>
                  <a:cubicBezTo>
                    <a:pt x="320" y="1256"/>
                    <a:pt x="343" y="1210"/>
                    <a:pt x="366" y="1164"/>
                  </a:cubicBezTo>
                  <a:cubicBezTo>
                    <a:pt x="389" y="1119"/>
                    <a:pt x="411" y="1050"/>
                    <a:pt x="434" y="1005"/>
                  </a:cubicBezTo>
                  <a:cubicBezTo>
                    <a:pt x="480" y="959"/>
                    <a:pt x="503" y="891"/>
                    <a:pt x="548" y="822"/>
                  </a:cubicBezTo>
                  <a:cubicBezTo>
                    <a:pt x="594" y="754"/>
                    <a:pt x="617" y="708"/>
                    <a:pt x="662" y="639"/>
                  </a:cubicBezTo>
                  <a:cubicBezTo>
                    <a:pt x="708" y="571"/>
                    <a:pt x="731" y="503"/>
                    <a:pt x="777" y="434"/>
                  </a:cubicBezTo>
                  <a:cubicBezTo>
                    <a:pt x="845" y="343"/>
                    <a:pt x="914" y="229"/>
                    <a:pt x="982" y="137"/>
                  </a:cubicBezTo>
                  <a:cubicBezTo>
                    <a:pt x="1005" y="114"/>
                    <a:pt x="1005" y="114"/>
                    <a:pt x="1028" y="92"/>
                  </a:cubicBezTo>
                  <a:cubicBezTo>
                    <a:pt x="1028" y="69"/>
                    <a:pt x="1051" y="46"/>
                    <a:pt x="1028" y="23"/>
                  </a:cubicBezTo>
                  <a:cubicBezTo>
                    <a:pt x="1005" y="23"/>
                    <a:pt x="1005" y="0"/>
                    <a:pt x="98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24"/>
            <p:cNvSpPr/>
            <p:nvPr/>
          </p:nvSpPr>
          <p:spPr>
            <a:xfrm>
              <a:off x="6777000" y="2206100"/>
              <a:ext cx="38825" cy="12600"/>
            </a:xfrm>
            <a:custGeom>
              <a:avLst/>
              <a:gdLst/>
              <a:ahLst/>
              <a:cxnLst/>
              <a:rect l="l" t="t" r="r" b="b"/>
              <a:pathLst>
                <a:path w="1553" h="504" extrusionOk="0">
                  <a:moveTo>
                    <a:pt x="890" y="1"/>
                  </a:moveTo>
                  <a:cubicBezTo>
                    <a:pt x="776" y="24"/>
                    <a:pt x="662" y="24"/>
                    <a:pt x="571" y="47"/>
                  </a:cubicBezTo>
                  <a:cubicBezTo>
                    <a:pt x="457" y="69"/>
                    <a:pt x="343" y="69"/>
                    <a:pt x="251" y="92"/>
                  </a:cubicBezTo>
                  <a:cubicBezTo>
                    <a:pt x="228" y="92"/>
                    <a:pt x="183" y="115"/>
                    <a:pt x="160" y="115"/>
                  </a:cubicBezTo>
                  <a:cubicBezTo>
                    <a:pt x="91" y="138"/>
                    <a:pt x="23" y="138"/>
                    <a:pt x="0" y="206"/>
                  </a:cubicBezTo>
                  <a:cubicBezTo>
                    <a:pt x="0" y="229"/>
                    <a:pt x="0" y="252"/>
                    <a:pt x="0" y="275"/>
                  </a:cubicBezTo>
                  <a:cubicBezTo>
                    <a:pt x="0" y="298"/>
                    <a:pt x="23" y="298"/>
                    <a:pt x="23" y="321"/>
                  </a:cubicBezTo>
                  <a:cubicBezTo>
                    <a:pt x="23" y="343"/>
                    <a:pt x="46" y="343"/>
                    <a:pt x="69" y="366"/>
                  </a:cubicBezTo>
                  <a:cubicBezTo>
                    <a:pt x="91" y="389"/>
                    <a:pt x="114" y="412"/>
                    <a:pt x="137" y="435"/>
                  </a:cubicBezTo>
                  <a:cubicBezTo>
                    <a:pt x="160" y="457"/>
                    <a:pt x="183" y="480"/>
                    <a:pt x="228" y="503"/>
                  </a:cubicBezTo>
                  <a:lnTo>
                    <a:pt x="320" y="503"/>
                  </a:lnTo>
                  <a:cubicBezTo>
                    <a:pt x="343" y="503"/>
                    <a:pt x="343" y="480"/>
                    <a:pt x="365" y="480"/>
                  </a:cubicBezTo>
                  <a:cubicBezTo>
                    <a:pt x="434" y="435"/>
                    <a:pt x="525" y="412"/>
                    <a:pt x="594" y="389"/>
                  </a:cubicBezTo>
                  <a:cubicBezTo>
                    <a:pt x="616" y="366"/>
                    <a:pt x="662" y="366"/>
                    <a:pt x="708" y="343"/>
                  </a:cubicBezTo>
                  <a:cubicBezTo>
                    <a:pt x="753" y="343"/>
                    <a:pt x="822" y="321"/>
                    <a:pt x="868" y="321"/>
                  </a:cubicBezTo>
                  <a:cubicBezTo>
                    <a:pt x="936" y="298"/>
                    <a:pt x="982" y="275"/>
                    <a:pt x="1050" y="275"/>
                  </a:cubicBezTo>
                  <a:cubicBezTo>
                    <a:pt x="1119" y="252"/>
                    <a:pt x="1187" y="252"/>
                    <a:pt x="1256" y="252"/>
                  </a:cubicBezTo>
                  <a:lnTo>
                    <a:pt x="1461" y="252"/>
                  </a:lnTo>
                  <a:cubicBezTo>
                    <a:pt x="1467" y="255"/>
                    <a:pt x="1474" y="257"/>
                    <a:pt x="1480" y="257"/>
                  </a:cubicBezTo>
                  <a:cubicBezTo>
                    <a:pt x="1519" y="257"/>
                    <a:pt x="1552" y="203"/>
                    <a:pt x="1552" y="184"/>
                  </a:cubicBezTo>
                  <a:cubicBezTo>
                    <a:pt x="1552" y="161"/>
                    <a:pt x="1529" y="138"/>
                    <a:pt x="1529" y="115"/>
                  </a:cubicBezTo>
                  <a:cubicBezTo>
                    <a:pt x="1507" y="92"/>
                    <a:pt x="1484" y="92"/>
                    <a:pt x="1461" y="92"/>
                  </a:cubicBezTo>
                  <a:cubicBezTo>
                    <a:pt x="1438" y="69"/>
                    <a:pt x="1415" y="69"/>
                    <a:pt x="1393" y="69"/>
                  </a:cubicBezTo>
                  <a:lnTo>
                    <a:pt x="1301" y="69"/>
                  </a:lnTo>
                  <a:cubicBezTo>
                    <a:pt x="1278" y="69"/>
                    <a:pt x="1278" y="47"/>
                    <a:pt x="1278" y="47"/>
                  </a:cubicBezTo>
                  <a:cubicBezTo>
                    <a:pt x="1256" y="24"/>
                    <a:pt x="1233" y="24"/>
                    <a:pt x="121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24"/>
            <p:cNvSpPr/>
            <p:nvPr/>
          </p:nvSpPr>
          <p:spPr>
            <a:xfrm>
              <a:off x="6721075" y="2223800"/>
              <a:ext cx="41675" cy="21700"/>
            </a:xfrm>
            <a:custGeom>
              <a:avLst/>
              <a:gdLst/>
              <a:ahLst/>
              <a:cxnLst/>
              <a:rect l="l" t="t" r="r" b="b"/>
              <a:pathLst>
                <a:path w="1667" h="868" extrusionOk="0">
                  <a:moveTo>
                    <a:pt x="1598" y="1"/>
                  </a:moveTo>
                  <a:cubicBezTo>
                    <a:pt x="1507" y="46"/>
                    <a:pt x="1415" y="92"/>
                    <a:pt x="1324" y="115"/>
                  </a:cubicBezTo>
                  <a:cubicBezTo>
                    <a:pt x="1233" y="160"/>
                    <a:pt x="1142" y="206"/>
                    <a:pt x="1027" y="252"/>
                  </a:cubicBezTo>
                  <a:cubicBezTo>
                    <a:pt x="959" y="297"/>
                    <a:pt x="868" y="320"/>
                    <a:pt x="776" y="366"/>
                  </a:cubicBezTo>
                  <a:cubicBezTo>
                    <a:pt x="685" y="389"/>
                    <a:pt x="594" y="434"/>
                    <a:pt x="480" y="457"/>
                  </a:cubicBezTo>
                  <a:cubicBezTo>
                    <a:pt x="457" y="480"/>
                    <a:pt x="411" y="503"/>
                    <a:pt x="366" y="503"/>
                  </a:cubicBezTo>
                  <a:cubicBezTo>
                    <a:pt x="297" y="526"/>
                    <a:pt x="251" y="548"/>
                    <a:pt x="206" y="571"/>
                  </a:cubicBezTo>
                  <a:cubicBezTo>
                    <a:pt x="137" y="594"/>
                    <a:pt x="92" y="617"/>
                    <a:pt x="46" y="662"/>
                  </a:cubicBezTo>
                  <a:cubicBezTo>
                    <a:pt x="0" y="708"/>
                    <a:pt x="0" y="754"/>
                    <a:pt x="23" y="799"/>
                  </a:cubicBezTo>
                  <a:cubicBezTo>
                    <a:pt x="23" y="845"/>
                    <a:pt x="46" y="868"/>
                    <a:pt x="92" y="868"/>
                  </a:cubicBezTo>
                  <a:lnTo>
                    <a:pt x="183" y="868"/>
                  </a:lnTo>
                  <a:cubicBezTo>
                    <a:pt x="183" y="845"/>
                    <a:pt x="206" y="845"/>
                    <a:pt x="229" y="845"/>
                  </a:cubicBezTo>
                  <a:cubicBezTo>
                    <a:pt x="251" y="822"/>
                    <a:pt x="297" y="799"/>
                    <a:pt x="320" y="799"/>
                  </a:cubicBezTo>
                  <a:cubicBezTo>
                    <a:pt x="366" y="777"/>
                    <a:pt x="434" y="754"/>
                    <a:pt x="480" y="708"/>
                  </a:cubicBezTo>
                  <a:cubicBezTo>
                    <a:pt x="525" y="685"/>
                    <a:pt x="594" y="662"/>
                    <a:pt x="639" y="640"/>
                  </a:cubicBezTo>
                  <a:cubicBezTo>
                    <a:pt x="731" y="617"/>
                    <a:pt x="799" y="571"/>
                    <a:pt x="868" y="526"/>
                  </a:cubicBezTo>
                  <a:cubicBezTo>
                    <a:pt x="936" y="503"/>
                    <a:pt x="982" y="480"/>
                    <a:pt x="1050" y="434"/>
                  </a:cubicBezTo>
                  <a:cubicBezTo>
                    <a:pt x="1119" y="389"/>
                    <a:pt x="1187" y="343"/>
                    <a:pt x="1256" y="320"/>
                  </a:cubicBezTo>
                  <a:cubicBezTo>
                    <a:pt x="1324" y="274"/>
                    <a:pt x="1370" y="229"/>
                    <a:pt x="1438" y="206"/>
                  </a:cubicBezTo>
                  <a:cubicBezTo>
                    <a:pt x="1507" y="160"/>
                    <a:pt x="1575" y="138"/>
                    <a:pt x="1644" y="92"/>
                  </a:cubicBezTo>
                  <a:cubicBezTo>
                    <a:pt x="1667" y="69"/>
                    <a:pt x="1667" y="46"/>
                    <a:pt x="1667" y="23"/>
                  </a:cubicBezTo>
                  <a:cubicBezTo>
                    <a:pt x="1644" y="1"/>
                    <a:pt x="1644" y="1"/>
                    <a:pt x="162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24"/>
            <p:cNvSpPr/>
            <p:nvPr/>
          </p:nvSpPr>
          <p:spPr>
            <a:xfrm>
              <a:off x="6717075" y="2243200"/>
              <a:ext cx="2300" cy="2875"/>
            </a:xfrm>
            <a:custGeom>
              <a:avLst/>
              <a:gdLst/>
              <a:ahLst/>
              <a:cxnLst/>
              <a:rect l="l" t="t" r="r" b="b"/>
              <a:pathLst>
                <a:path w="92" h="115" extrusionOk="0">
                  <a:moveTo>
                    <a:pt x="46" y="1"/>
                  </a:moveTo>
                  <a:cubicBezTo>
                    <a:pt x="23" y="1"/>
                    <a:pt x="1" y="23"/>
                    <a:pt x="1" y="46"/>
                  </a:cubicBezTo>
                  <a:cubicBezTo>
                    <a:pt x="1" y="92"/>
                    <a:pt x="23" y="115"/>
                    <a:pt x="46" y="115"/>
                  </a:cubicBezTo>
                  <a:cubicBezTo>
                    <a:pt x="69" y="115"/>
                    <a:pt x="92" y="92"/>
                    <a:pt x="92" y="69"/>
                  </a:cubicBezTo>
                  <a:cubicBezTo>
                    <a:pt x="92" y="46"/>
                    <a:pt x="92" y="1"/>
                    <a:pt x="46"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24"/>
            <p:cNvSpPr/>
            <p:nvPr/>
          </p:nvSpPr>
          <p:spPr>
            <a:xfrm>
              <a:off x="6702800" y="2203250"/>
              <a:ext cx="116450" cy="67375"/>
            </a:xfrm>
            <a:custGeom>
              <a:avLst/>
              <a:gdLst/>
              <a:ahLst/>
              <a:cxnLst/>
              <a:rect l="l" t="t" r="r" b="b"/>
              <a:pathLst>
                <a:path w="4658" h="2695" extrusionOk="0">
                  <a:moveTo>
                    <a:pt x="4041" y="206"/>
                  </a:moveTo>
                  <a:cubicBezTo>
                    <a:pt x="4132" y="206"/>
                    <a:pt x="4201" y="229"/>
                    <a:pt x="4269" y="252"/>
                  </a:cubicBezTo>
                  <a:cubicBezTo>
                    <a:pt x="4292" y="252"/>
                    <a:pt x="4338" y="275"/>
                    <a:pt x="4361" y="275"/>
                  </a:cubicBezTo>
                  <a:cubicBezTo>
                    <a:pt x="4383" y="298"/>
                    <a:pt x="4383" y="298"/>
                    <a:pt x="4406" y="320"/>
                  </a:cubicBezTo>
                  <a:lnTo>
                    <a:pt x="4429" y="343"/>
                  </a:lnTo>
                  <a:cubicBezTo>
                    <a:pt x="4429" y="366"/>
                    <a:pt x="4429" y="389"/>
                    <a:pt x="4452" y="389"/>
                  </a:cubicBezTo>
                  <a:cubicBezTo>
                    <a:pt x="4452" y="412"/>
                    <a:pt x="4452" y="435"/>
                    <a:pt x="4452" y="457"/>
                  </a:cubicBezTo>
                  <a:cubicBezTo>
                    <a:pt x="4452" y="480"/>
                    <a:pt x="4429" y="503"/>
                    <a:pt x="4429" y="526"/>
                  </a:cubicBezTo>
                  <a:cubicBezTo>
                    <a:pt x="4406" y="571"/>
                    <a:pt x="4383" y="617"/>
                    <a:pt x="4361" y="663"/>
                  </a:cubicBezTo>
                  <a:cubicBezTo>
                    <a:pt x="4292" y="777"/>
                    <a:pt x="4201" y="891"/>
                    <a:pt x="4087" y="1005"/>
                  </a:cubicBezTo>
                  <a:cubicBezTo>
                    <a:pt x="3995" y="1074"/>
                    <a:pt x="3904" y="1142"/>
                    <a:pt x="3813" y="1233"/>
                  </a:cubicBezTo>
                  <a:cubicBezTo>
                    <a:pt x="3721" y="1302"/>
                    <a:pt x="3653" y="1370"/>
                    <a:pt x="3562" y="1439"/>
                  </a:cubicBezTo>
                  <a:cubicBezTo>
                    <a:pt x="3516" y="1233"/>
                    <a:pt x="3448" y="1028"/>
                    <a:pt x="3356" y="845"/>
                  </a:cubicBezTo>
                  <a:cubicBezTo>
                    <a:pt x="3265" y="640"/>
                    <a:pt x="3151" y="480"/>
                    <a:pt x="3037" y="320"/>
                  </a:cubicBezTo>
                  <a:lnTo>
                    <a:pt x="3082" y="320"/>
                  </a:lnTo>
                  <a:cubicBezTo>
                    <a:pt x="3174" y="298"/>
                    <a:pt x="3265" y="275"/>
                    <a:pt x="3356" y="252"/>
                  </a:cubicBezTo>
                  <a:cubicBezTo>
                    <a:pt x="3516" y="229"/>
                    <a:pt x="3744" y="206"/>
                    <a:pt x="3950" y="206"/>
                  </a:cubicBezTo>
                  <a:close/>
                  <a:moveTo>
                    <a:pt x="3950" y="1"/>
                  </a:moveTo>
                  <a:cubicBezTo>
                    <a:pt x="3858" y="1"/>
                    <a:pt x="3790" y="1"/>
                    <a:pt x="3699" y="24"/>
                  </a:cubicBezTo>
                  <a:cubicBezTo>
                    <a:pt x="3539" y="24"/>
                    <a:pt x="3356" y="46"/>
                    <a:pt x="3219" y="69"/>
                  </a:cubicBezTo>
                  <a:lnTo>
                    <a:pt x="3037" y="115"/>
                  </a:lnTo>
                  <a:cubicBezTo>
                    <a:pt x="2991" y="115"/>
                    <a:pt x="2923" y="138"/>
                    <a:pt x="2877" y="138"/>
                  </a:cubicBezTo>
                  <a:lnTo>
                    <a:pt x="2854" y="115"/>
                  </a:lnTo>
                  <a:lnTo>
                    <a:pt x="2831" y="115"/>
                  </a:lnTo>
                  <a:cubicBezTo>
                    <a:pt x="2831" y="115"/>
                    <a:pt x="2808" y="92"/>
                    <a:pt x="2786" y="92"/>
                  </a:cubicBezTo>
                  <a:lnTo>
                    <a:pt x="2740" y="92"/>
                  </a:lnTo>
                  <a:cubicBezTo>
                    <a:pt x="2740" y="92"/>
                    <a:pt x="2717" y="115"/>
                    <a:pt x="2694" y="115"/>
                  </a:cubicBezTo>
                  <a:cubicBezTo>
                    <a:pt x="1827" y="549"/>
                    <a:pt x="960" y="982"/>
                    <a:pt x="92" y="1416"/>
                  </a:cubicBezTo>
                  <a:cubicBezTo>
                    <a:pt x="47" y="1462"/>
                    <a:pt x="24" y="1507"/>
                    <a:pt x="1" y="1553"/>
                  </a:cubicBezTo>
                  <a:cubicBezTo>
                    <a:pt x="24" y="1576"/>
                    <a:pt x="69" y="1599"/>
                    <a:pt x="115" y="1621"/>
                  </a:cubicBezTo>
                  <a:cubicBezTo>
                    <a:pt x="823" y="1279"/>
                    <a:pt x="1530" y="937"/>
                    <a:pt x="2238" y="571"/>
                  </a:cubicBezTo>
                  <a:lnTo>
                    <a:pt x="2763" y="320"/>
                  </a:lnTo>
                  <a:lnTo>
                    <a:pt x="2786" y="343"/>
                  </a:lnTo>
                  <a:cubicBezTo>
                    <a:pt x="2923" y="480"/>
                    <a:pt x="3014" y="640"/>
                    <a:pt x="3128" y="800"/>
                  </a:cubicBezTo>
                  <a:cubicBezTo>
                    <a:pt x="3219" y="1005"/>
                    <a:pt x="3311" y="1211"/>
                    <a:pt x="3356" y="1439"/>
                  </a:cubicBezTo>
                  <a:cubicBezTo>
                    <a:pt x="3379" y="1507"/>
                    <a:pt x="3402" y="1576"/>
                    <a:pt x="3402" y="1644"/>
                  </a:cubicBezTo>
                  <a:lnTo>
                    <a:pt x="2968" y="1873"/>
                  </a:lnTo>
                  <a:lnTo>
                    <a:pt x="1553" y="2557"/>
                  </a:lnTo>
                  <a:cubicBezTo>
                    <a:pt x="1621" y="2603"/>
                    <a:pt x="1690" y="2649"/>
                    <a:pt x="1758" y="2694"/>
                  </a:cubicBezTo>
                  <a:lnTo>
                    <a:pt x="2649" y="2261"/>
                  </a:lnTo>
                  <a:lnTo>
                    <a:pt x="3516" y="1804"/>
                  </a:lnTo>
                  <a:cubicBezTo>
                    <a:pt x="3539" y="1804"/>
                    <a:pt x="3562" y="1781"/>
                    <a:pt x="3562" y="1758"/>
                  </a:cubicBezTo>
                  <a:cubicBezTo>
                    <a:pt x="3607" y="1736"/>
                    <a:pt x="3607" y="1713"/>
                    <a:pt x="3607" y="1667"/>
                  </a:cubicBezTo>
                  <a:cubicBezTo>
                    <a:pt x="3744" y="1553"/>
                    <a:pt x="3881" y="1439"/>
                    <a:pt x="4018" y="1325"/>
                  </a:cubicBezTo>
                  <a:cubicBezTo>
                    <a:pt x="4155" y="1211"/>
                    <a:pt x="4269" y="1096"/>
                    <a:pt x="4383" y="982"/>
                  </a:cubicBezTo>
                  <a:cubicBezTo>
                    <a:pt x="4429" y="914"/>
                    <a:pt x="4497" y="845"/>
                    <a:pt x="4520" y="777"/>
                  </a:cubicBezTo>
                  <a:cubicBezTo>
                    <a:pt x="4589" y="708"/>
                    <a:pt x="4612" y="640"/>
                    <a:pt x="4634" y="571"/>
                  </a:cubicBezTo>
                  <a:cubicBezTo>
                    <a:pt x="4657" y="503"/>
                    <a:pt x="4657" y="435"/>
                    <a:pt x="4634" y="366"/>
                  </a:cubicBezTo>
                  <a:cubicBezTo>
                    <a:pt x="4634" y="298"/>
                    <a:pt x="4589" y="229"/>
                    <a:pt x="4543" y="161"/>
                  </a:cubicBezTo>
                  <a:cubicBezTo>
                    <a:pt x="4520" y="138"/>
                    <a:pt x="4497" y="115"/>
                    <a:pt x="4452" y="115"/>
                  </a:cubicBezTo>
                  <a:cubicBezTo>
                    <a:pt x="4383" y="69"/>
                    <a:pt x="4292" y="46"/>
                    <a:pt x="4201" y="24"/>
                  </a:cubicBezTo>
                  <a:cubicBezTo>
                    <a:pt x="4132" y="1"/>
                    <a:pt x="4041" y="1"/>
                    <a:pt x="39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24"/>
            <p:cNvSpPr/>
            <p:nvPr/>
          </p:nvSpPr>
          <p:spPr>
            <a:xfrm>
              <a:off x="6552725" y="1979000"/>
              <a:ext cx="24575" cy="151825"/>
            </a:xfrm>
            <a:custGeom>
              <a:avLst/>
              <a:gdLst/>
              <a:ahLst/>
              <a:cxnLst/>
              <a:rect l="l" t="t" r="r" b="b"/>
              <a:pathLst>
                <a:path w="983" h="6073" extrusionOk="0">
                  <a:moveTo>
                    <a:pt x="868" y="1"/>
                  </a:moveTo>
                  <a:cubicBezTo>
                    <a:pt x="845" y="1"/>
                    <a:pt x="823" y="23"/>
                    <a:pt x="800" y="46"/>
                  </a:cubicBezTo>
                  <a:cubicBezTo>
                    <a:pt x="800" y="46"/>
                    <a:pt x="777" y="69"/>
                    <a:pt x="777" y="115"/>
                  </a:cubicBezTo>
                  <a:cubicBezTo>
                    <a:pt x="526" y="2032"/>
                    <a:pt x="252" y="3972"/>
                    <a:pt x="1" y="5912"/>
                  </a:cubicBezTo>
                  <a:cubicBezTo>
                    <a:pt x="46" y="5958"/>
                    <a:pt x="115" y="6026"/>
                    <a:pt x="161" y="6072"/>
                  </a:cubicBezTo>
                  <a:cubicBezTo>
                    <a:pt x="412" y="4360"/>
                    <a:pt x="640" y="2625"/>
                    <a:pt x="868" y="914"/>
                  </a:cubicBezTo>
                  <a:cubicBezTo>
                    <a:pt x="891" y="640"/>
                    <a:pt x="937" y="366"/>
                    <a:pt x="982" y="115"/>
                  </a:cubicBezTo>
                  <a:cubicBezTo>
                    <a:pt x="982" y="92"/>
                    <a:pt x="960" y="69"/>
                    <a:pt x="937" y="46"/>
                  </a:cubicBezTo>
                  <a:cubicBezTo>
                    <a:pt x="937" y="23"/>
                    <a:pt x="914" y="23"/>
                    <a:pt x="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24"/>
            <p:cNvSpPr/>
            <p:nvPr/>
          </p:nvSpPr>
          <p:spPr>
            <a:xfrm>
              <a:off x="6630900" y="1985275"/>
              <a:ext cx="30275" cy="208875"/>
            </a:xfrm>
            <a:custGeom>
              <a:avLst/>
              <a:gdLst/>
              <a:ahLst/>
              <a:cxnLst/>
              <a:rect l="l" t="t" r="r" b="b"/>
              <a:pathLst>
                <a:path w="1211" h="8355" extrusionOk="0">
                  <a:moveTo>
                    <a:pt x="1097" y="1"/>
                  </a:moveTo>
                  <a:cubicBezTo>
                    <a:pt x="1051" y="1"/>
                    <a:pt x="1005" y="46"/>
                    <a:pt x="1005" y="92"/>
                  </a:cubicBezTo>
                  <a:cubicBezTo>
                    <a:pt x="754" y="2078"/>
                    <a:pt x="503" y="4086"/>
                    <a:pt x="252" y="6095"/>
                  </a:cubicBezTo>
                  <a:cubicBezTo>
                    <a:pt x="161" y="6803"/>
                    <a:pt x="92" y="7510"/>
                    <a:pt x="1" y="8218"/>
                  </a:cubicBezTo>
                  <a:cubicBezTo>
                    <a:pt x="1" y="8218"/>
                    <a:pt x="24" y="8218"/>
                    <a:pt x="24" y="8241"/>
                  </a:cubicBezTo>
                  <a:cubicBezTo>
                    <a:pt x="69" y="8263"/>
                    <a:pt x="115" y="8309"/>
                    <a:pt x="184" y="8355"/>
                  </a:cubicBezTo>
                  <a:cubicBezTo>
                    <a:pt x="412" y="6414"/>
                    <a:pt x="663" y="4497"/>
                    <a:pt x="891" y="2557"/>
                  </a:cubicBezTo>
                  <a:cubicBezTo>
                    <a:pt x="1005" y="1735"/>
                    <a:pt x="1097" y="936"/>
                    <a:pt x="1188" y="115"/>
                  </a:cubicBezTo>
                  <a:cubicBezTo>
                    <a:pt x="1211" y="69"/>
                    <a:pt x="1165" y="23"/>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24"/>
            <p:cNvSpPr/>
            <p:nvPr/>
          </p:nvSpPr>
          <p:spPr>
            <a:xfrm>
              <a:off x="6572125" y="1970450"/>
              <a:ext cx="87900" cy="19225"/>
            </a:xfrm>
            <a:custGeom>
              <a:avLst/>
              <a:gdLst/>
              <a:ahLst/>
              <a:cxnLst/>
              <a:rect l="l" t="t" r="r" b="b"/>
              <a:pathLst>
                <a:path w="3516" h="769" extrusionOk="0">
                  <a:moveTo>
                    <a:pt x="1211" y="0"/>
                  </a:moveTo>
                  <a:cubicBezTo>
                    <a:pt x="1051" y="0"/>
                    <a:pt x="914" y="0"/>
                    <a:pt x="777" y="23"/>
                  </a:cubicBezTo>
                  <a:cubicBezTo>
                    <a:pt x="503" y="69"/>
                    <a:pt x="252" y="160"/>
                    <a:pt x="47" y="365"/>
                  </a:cubicBezTo>
                  <a:cubicBezTo>
                    <a:pt x="24" y="388"/>
                    <a:pt x="1" y="457"/>
                    <a:pt x="47" y="502"/>
                  </a:cubicBezTo>
                  <a:cubicBezTo>
                    <a:pt x="60" y="515"/>
                    <a:pt x="88" y="529"/>
                    <a:pt x="119" y="529"/>
                  </a:cubicBezTo>
                  <a:cubicBezTo>
                    <a:pt x="141" y="529"/>
                    <a:pt x="164" y="522"/>
                    <a:pt x="184" y="502"/>
                  </a:cubicBezTo>
                  <a:cubicBezTo>
                    <a:pt x="229" y="457"/>
                    <a:pt x="252" y="434"/>
                    <a:pt x="298" y="388"/>
                  </a:cubicBezTo>
                  <a:cubicBezTo>
                    <a:pt x="389" y="343"/>
                    <a:pt x="457" y="320"/>
                    <a:pt x="549" y="274"/>
                  </a:cubicBezTo>
                  <a:cubicBezTo>
                    <a:pt x="686" y="228"/>
                    <a:pt x="845" y="206"/>
                    <a:pt x="982" y="206"/>
                  </a:cubicBezTo>
                  <a:cubicBezTo>
                    <a:pt x="1068" y="200"/>
                    <a:pt x="1152" y="197"/>
                    <a:pt x="1236" y="197"/>
                  </a:cubicBezTo>
                  <a:cubicBezTo>
                    <a:pt x="1486" y="197"/>
                    <a:pt x="1730" y="223"/>
                    <a:pt x="1987" y="274"/>
                  </a:cubicBezTo>
                  <a:cubicBezTo>
                    <a:pt x="2352" y="343"/>
                    <a:pt x="2717" y="434"/>
                    <a:pt x="3059" y="594"/>
                  </a:cubicBezTo>
                  <a:cubicBezTo>
                    <a:pt x="3174" y="639"/>
                    <a:pt x="3265" y="708"/>
                    <a:pt x="3356" y="753"/>
                  </a:cubicBezTo>
                  <a:cubicBezTo>
                    <a:pt x="3375" y="763"/>
                    <a:pt x="3398" y="768"/>
                    <a:pt x="3420" y="768"/>
                  </a:cubicBezTo>
                  <a:cubicBezTo>
                    <a:pt x="3451" y="768"/>
                    <a:pt x="3480" y="757"/>
                    <a:pt x="3493" y="731"/>
                  </a:cubicBezTo>
                  <a:cubicBezTo>
                    <a:pt x="3516" y="685"/>
                    <a:pt x="3516" y="616"/>
                    <a:pt x="3470" y="594"/>
                  </a:cubicBezTo>
                  <a:cubicBezTo>
                    <a:pt x="3311" y="502"/>
                    <a:pt x="3128" y="411"/>
                    <a:pt x="2945" y="343"/>
                  </a:cubicBezTo>
                  <a:cubicBezTo>
                    <a:pt x="2808" y="274"/>
                    <a:pt x="2671" y="228"/>
                    <a:pt x="2535" y="206"/>
                  </a:cubicBezTo>
                  <a:cubicBezTo>
                    <a:pt x="2238" y="114"/>
                    <a:pt x="1941" y="69"/>
                    <a:pt x="1667" y="23"/>
                  </a:cubicBezTo>
                  <a:cubicBezTo>
                    <a:pt x="1507" y="0"/>
                    <a:pt x="1370" y="0"/>
                    <a:pt x="1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24"/>
            <p:cNvSpPr/>
            <p:nvPr/>
          </p:nvSpPr>
          <p:spPr>
            <a:xfrm>
              <a:off x="6618925" y="1992700"/>
              <a:ext cx="37700" cy="9725"/>
            </a:xfrm>
            <a:custGeom>
              <a:avLst/>
              <a:gdLst/>
              <a:ahLst/>
              <a:cxnLst/>
              <a:rect l="l" t="t" r="r" b="b"/>
              <a:pathLst>
                <a:path w="1508" h="389" extrusionOk="0">
                  <a:moveTo>
                    <a:pt x="92" y="0"/>
                  </a:moveTo>
                  <a:cubicBezTo>
                    <a:pt x="46" y="0"/>
                    <a:pt x="23" y="46"/>
                    <a:pt x="1" y="92"/>
                  </a:cubicBezTo>
                  <a:cubicBezTo>
                    <a:pt x="1" y="137"/>
                    <a:pt x="23" y="183"/>
                    <a:pt x="69" y="206"/>
                  </a:cubicBezTo>
                  <a:cubicBezTo>
                    <a:pt x="503" y="251"/>
                    <a:pt x="936" y="320"/>
                    <a:pt x="1393" y="388"/>
                  </a:cubicBezTo>
                  <a:cubicBezTo>
                    <a:pt x="1439" y="388"/>
                    <a:pt x="1484" y="366"/>
                    <a:pt x="1507" y="320"/>
                  </a:cubicBezTo>
                  <a:cubicBezTo>
                    <a:pt x="1507" y="251"/>
                    <a:pt x="1484" y="206"/>
                    <a:pt x="1416" y="183"/>
                  </a:cubicBezTo>
                  <a:cubicBezTo>
                    <a:pt x="982" y="137"/>
                    <a:pt x="548" y="69"/>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24"/>
            <p:cNvSpPr/>
            <p:nvPr/>
          </p:nvSpPr>
          <p:spPr>
            <a:xfrm>
              <a:off x="6630350" y="2005825"/>
              <a:ext cx="26275" cy="7450"/>
            </a:xfrm>
            <a:custGeom>
              <a:avLst/>
              <a:gdLst/>
              <a:ahLst/>
              <a:cxnLst/>
              <a:rect l="l" t="t" r="r" b="b"/>
              <a:pathLst>
                <a:path w="1051" h="298" extrusionOk="0">
                  <a:moveTo>
                    <a:pt x="114" y="0"/>
                  </a:moveTo>
                  <a:cubicBezTo>
                    <a:pt x="69" y="0"/>
                    <a:pt x="23" y="23"/>
                    <a:pt x="23" y="69"/>
                  </a:cubicBezTo>
                  <a:cubicBezTo>
                    <a:pt x="0" y="114"/>
                    <a:pt x="46" y="183"/>
                    <a:pt x="91" y="183"/>
                  </a:cubicBezTo>
                  <a:cubicBezTo>
                    <a:pt x="365" y="229"/>
                    <a:pt x="639" y="251"/>
                    <a:pt x="913" y="297"/>
                  </a:cubicBezTo>
                  <a:cubicBezTo>
                    <a:pt x="982" y="297"/>
                    <a:pt x="1027" y="274"/>
                    <a:pt x="1027" y="229"/>
                  </a:cubicBezTo>
                  <a:cubicBezTo>
                    <a:pt x="1050" y="183"/>
                    <a:pt x="1004" y="114"/>
                    <a:pt x="959" y="114"/>
                  </a:cubicBezTo>
                  <a:lnTo>
                    <a:pt x="936" y="114"/>
                  </a:lnTo>
                  <a:cubicBezTo>
                    <a:pt x="936" y="92"/>
                    <a:pt x="936" y="92"/>
                    <a:pt x="936" y="92"/>
                  </a:cubicBezTo>
                  <a:cubicBezTo>
                    <a:pt x="662" y="69"/>
                    <a:pt x="388" y="23"/>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24"/>
            <p:cNvSpPr/>
            <p:nvPr/>
          </p:nvSpPr>
          <p:spPr>
            <a:xfrm>
              <a:off x="6630900" y="2016100"/>
              <a:ext cx="22850" cy="7025"/>
            </a:xfrm>
            <a:custGeom>
              <a:avLst/>
              <a:gdLst/>
              <a:ahLst/>
              <a:cxnLst/>
              <a:rect l="l" t="t" r="r" b="b"/>
              <a:pathLst>
                <a:path w="914" h="281" extrusionOk="0">
                  <a:moveTo>
                    <a:pt x="115" y="0"/>
                  </a:moveTo>
                  <a:cubicBezTo>
                    <a:pt x="69" y="0"/>
                    <a:pt x="24" y="23"/>
                    <a:pt x="1" y="69"/>
                  </a:cubicBezTo>
                  <a:cubicBezTo>
                    <a:pt x="1" y="114"/>
                    <a:pt x="24" y="183"/>
                    <a:pt x="69" y="183"/>
                  </a:cubicBezTo>
                  <a:cubicBezTo>
                    <a:pt x="320" y="206"/>
                    <a:pt x="549" y="251"/>
                    <a:pt x="800" y="274"/>
                  </a:cubicBezTo>
                  <a:cubicBezTo>
                    <a:pt x="808" y="278"/>
                    <a:pt x="817" y="280"/>
                    <a:pt x="825" y="280"/>
                  </a:cubicBezTo>
                  <a:cubicBezTo>
                    <a:pt x="861" y="280"/>
                    <a:pt x="895" y="243"/>
                    <a:pt x="914" y="206"/>
                  </a:cubicBezTo>
                  <a:cubicBezTo>
                    <a:pt x="914" y="160"/>
                    <a:pt x="891" y="91"/>
                    <a:pt x="823" y="91"/>
                  </a:cubicBezTo>
                  <a:cubicBezTo>
                    <a:pt x="594" y="69"/>
                    <a:pt x="366"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24"/>
            <p:cNvSpPr/>
            <p:nvPr/>
          </p:nvSpPr>
          <p:spPr>
            <a:xfrm>
              <a:off x="6629200" y="2026375"/>
              <a:ext cx="24000" cy="7425"/>
            </a:xfrm>
            <a:custGeom>
              <a:avLst/>
              <a:gdLst/>
              <a:ahLst/>
              <a:cxnLst/>
              <a:rect l="l" t="t" r="r" b="b"/>
              <a:pathLst>
                <a:path w="960" h="297" extrusionOk="0">
                  <a:moveTo>
                    <a:pt x="115" y="0"/>
                  </a:moveTo>
                  <a:cubicBezTo>
                    <a:pt x="69" y="0"/>
                    <a:pt x="23" y="23"/>
                    <a:pt x="23" y="68"/>
                  </a:cubicBezTo>
                  <a:cubicBezTo>
                    <a:pt x="0" y="114"/>
                    <a:pt x="23" y="183"/>
                    <a:pt x="92" y="183"/>
                  </a:cubicBezTo>
                  <a:lnTo>
                    <a:pt x="822" y="297"/>
                  </a:lnTo>
                  <a:cubicBezTo>
                    <a:pt x="891" y="297"/>
                    <a:pt x="936" y="274"/>
                    <a:pt x="936" y="228"/>
                  </a:cubicBezTo>
                  <a:cubicBezTo>
                    <a:pt x="959" y="160"/>
                    <a:pt x="913" y="114"/>
                    <a:pt x="868" y="114"/>
                  </a:cubicBezTo>
                  <a:cubicBezTo>
                    <a:pt x="868" y="114"/>
                    <a:pt x="868" y="91"/>
                    <a:pt x="868" y="91"/>
                  </a:cubicBezTo>
                  <a:cubicBezTo>
                    <a:pt x="617" y="68"/>
                    <a:pt x="366" y="23"/>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24"/>
            <p:cNvSpPr/>
            <p:nvPr/>
          </p:nvSpPr>
          <p:spPr>
            <a:xfrm>
              <a:off x="6626925" y="2036075"/>
              <a:ext cx="23975" cy="7650"/>
            </a:xfrm>
            <a:custGeom>
              <a:avLst/>
              <a:gdLst/>
              <a:ahLst/>
              <a:cxnLst/>
              <a:rect l="l" t="t" r="r" b="b"/>
              <a:pathLst>
                <a:path w="959" h="306" extrusionOk="0">
                  <a:moveTo>
                    <a:pt x="114" y="0"/>
                  </a:moveTo>
                  <a:cubicBezTo>
                    <a:pt x="69" y="0"/>
                    <a:pt x="23" y="46"/>
                    <a:pt x="23" y="91"/>
                  </a:cubicBezTo>
                  <a:cubicBezTo>
                    <a:pt x="0" y="137"/>
                    <a:pt x="46" y="205"/>
                    <a:pt x="91" y="205"/>
                  </a:cubicBezTo>
                  <a:cubicBezTo>
                    <a:pt x="343" y="228"/>
                    <a:pt x="571" y="274"/>
                    <a:pt x="822" y="297"/>
                  </a:cubicBezTo>
                  <a:cubicBezTo>
                    <a:pt x="833" y="302"/>
                    <a:pt x="846" y="305"/>
                    <a:pt x="859" y="305"/>
                  </a:cubicBezTo>
                  <a:cubicBezTo>
                    <a:pt x="897" y="305"/>
                    <a:pt x="936" y="280"/>
                    <a:pt x="936" y="228"/>
                  </a:cubicBezTo>
                  <a:cubicBezTo>
                    <a:pt x="959" y="183"/>
                    <a:pt x="913" y="114"/>
                    <a:pt x="867" y="114"/>
                  </a:cubicBezTo>
                  <a:lnTo>
                    <a:pt x="845" y="114"/>
                  </a:lnTo>
                  <a:cubicBezTo>
                    <a:pt x="616" y="69"/>
                    <a:pt x="365" y="46"/>
                    <a:pt x="137" y="23"/>
                  </a:cubicBezTo>
                  <a:cubicBezTo>
                    <a:pt x="114" y="0"/>
                    <a:pt x="114"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24"/>
            <p:cNvSpPr/>
            <p:nvPr/>
          </p:nvSpPr>
          <p:spPr>
            <a:xfrm>
              <a:off x="6613800" y="2048625"/>
              <a:ext cx="36525" cy="9350"/>
            </a:xfrm>
            <a:custGeom>
              <a:avLst/>
              <a:gdLst/>
              <a:ahLst/>
              <a:cxnLst/>
              <a:rect l="l" t="t" r="r" b="b"/>
              <a:pathLst>
                <a:path w="1461" h="374" extrusionOk="0">
                  <a:moveTo>
                    <a:pt x="114" y="0"/>
                  </a:moveTo>
                  <a:cubicBezTo>
                    <a:pt x="69" y="0"/>
                    <a:pt x="23" y="46"/>
                    <a:pt x="23" y="91"/>
                  </a:cubicBezTo>
                  <a:cubicBezTo>
                    <a:pt x="0" y="137"/>
                    <a:pt x="46" y="183"/>
                    <a:pt x="91" y="206"/>
                  </a:cubicBezTo>
                  <a:cubicBezTo>
                    <a:pt x="502" y="251"/>
                    <a:pt x="913" y="320"/>
                    <a:pt x="1324" y="365"/>
                  </a:cubicBezTo>
                  <a:cubicBezTo>
                    <a:pt x="1341" y="371"/>
                    <a:pt x="1357" y="374"/>
                    <a:pt x="1371" y="374"/>
                  </a:cubicBezTo>
                  <a:cubicBezTo>
                    <a:pt x="1412" y="374"/>
                    <a:pt x="1438" y="348"/>
                    <a:pt x="1438" y="297"/>
                  </a:cubicBezTo>
                  <a:cubicBezTo>
                    <a:pt x="1461" y="251"/>
                    <a:pt x="1415" y="183"/>
                    <a:pt x="1370" y="183"/>
                  </a:cubicBezTo>
                  <a:lnTo>
                    <a:pt x="1347" y="183"/>
                  </a:lnTo>
                  <a:cubicBezTo>
                    <a:pt x="936" y="137"/>
                    <a:pt x="525" y="69"/>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24"/>
            <p:cNvSpPr/>
            <p:nvPr/>
          </p:nvSpPr>
          <p:spPr>
            <a:xfrm>
              <a:off x="6624075" y="2060025"/>
              <a:ext cx="24550" cy="7600"/>
            </a:xfrm>
            <a:custGeom>
              <a:avLst/>
              <a:gdLst/>
              <a:ahLst/>
              <a:cxnLst/>
              <a:rect l="l" t="t" r="r" b="b"/>
              <a:pathLst>
                <a:path w="982" h="304" extrusionOk="0">
                  <a:moveTo>
                    <a:pt x="114" y="1"/>
                  </a:moveTo>
                  <a:cubicBezTo>
                    <a:pt x="68" y="1"/>
                    <a:pt x="23" y="24"/>
                    <a:pt x="23" y="69"/>
                  </a:cubicBezTo>
                  <a:cubicBezTo>
                    <a:pt x="0" y="138"/>
                    <a:pt x="46" y="183"/>
                    <a:pt x="91" y="206"/>
                  </a:cubicBezTo>
                  <a:cubicBezTo>
                    <a:pt x="342" y="229"/>
                    <a:pt x="616" y="275"/>
                    <a:pt x="867" y="297"/>
                  </a:cubicBezTo>
                  <a:cubicBezTo>
                    <a:pt x="876" y="302"/>
                    <a:pt x="884" y="304"/>
                    <a:pt x="892" y="304"/>
                  </a:cubicBezTo>
                  <a:cubicBezTo>
                    <a:pt x="929" y="304"/>
                    <a:pt x="963" y="266"/>
                    <a:pt x="981" y="229"/>
                  </a:cubicBezTo>
                  <a:cubicBezTo>
                    <a:pt x="981" y="183"/>
                    <a:pt x="959" y="115"/>
                    <a:pt x="913" y="115"/>
                  </a:cubicBezTo>
                  <a:cubicBezTo>
                    <a:pt x="639" y="69"/>
                    <a:pt x="388" y="46"/>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24"/>
            <p:cNvSpPr/>
            <p:nvPr/>
          </p:nvSpPr>
          <p:spPr>
            <a:xfrm>
              <a:off x="6624625" y="2072025"/>
              <a:ext cx="22275" cy="7425"/>
            </a:xfrm>
            <a:custGeom>
              <a:avLst/>
              <a:gdLst/>
              <a:ahLst/>
              <a:cxnLst/>
              <a:rect l="l" t="t" r="r" b="b"/>
              <a:pathLst>
                <a:path w="891" h="297" extrusionOk="0">
                  <a:moveTo>
                    <a:pt x="92" y="0"/>
                  </a:moveTo>
                  <a:cubicBezTo>
                    <a:pt x="46" y="0"/>
                    <a:pt x="24" y="23"/>
                    <a:pt x="1" y="69"/>
                  </a:cubicBezTo>
                  <a:cubicBezTo>
                    <a:pt x="1" y="114"/>
                    <a:pt x="24" y="183"/>
                    <a:pt x="69" y="183"/>
                  </a:cubicBezTo>
                  <a:cubicBezTo>
                    <a:pt x="298" y="228"/>
                    <a:pt x="526" y="251"/>
                    <a:pt x="754" y="297"/>
                  </a:cubicBezTo>
                  <a:cubicBezTo>
                    <a:pt x="823" y="297"/>
                    <a:pt x="868" y="274"/>
                    <a:pt x="868" y="205"/>
                  </a:cubicBezTo>
                  <a:cubicBezTo>
                    <a:pt x="891" y="160"/>
                    <a:pt x="845" y="114"/>
                    <a:pt x="800" y="91"/>
                  </a:cubicBezTo>
                  <a:cubicBezTo>
                    <a:pt x="571" y="69"/>
                    <a:pt x="343"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24"/>
            <p:cNvSpPr/>
            <p:nvPr/>
          </p:nvSpPr>
          <p:spPr>
            <a:xfrm>
              <a:off x="6624075" y="2083425"/>
              <a:ext cx="21125" cy="7075"/>
            </a:xfrm>
            <a:custGeom>
              <a:avLst/>
              <a:gdLst/>
              <a:ahLst/>
              <a:cxnLst/>
              <a:rect l="l" t="t" r="r" b="b"/>
              <a:pathLst>
                <a:path w="845" h="283" extrusionOk="0">
                  <a:moveTo>
                    <a:pt x="114" y="1"/>
                  </a:moveTo>
                  <a:cubicBezTo>
                    <a:pt x="68" y="1"/>
                    <a:pt x="23" y="23"/>
                    <a:pt x="23" y="92"/>
                  </a:cubicBezTo>
                  <a:cubicBezTo>
                    <a:pt x="0" y="137"/>
                    <a:pt x="46" y="183"/>
                    <a:pt x="91" y="206"/>
                  </a:cubicBezTo>
                  <a:cubicBezTo>
                    <a:pt x="297" y="229"/>
                    <a:pt x="502" y="252"/>
                    <a:pt x="708" y="274"/>
                  </a:cubicBezTo>
                  <a:cubicBezTo>
                    <a:pt x="719" y="280"/>
                    <a:pt x="732" y="283"/>
                    <a:pt x="745" y="283"/>
                  </a:cubicBezTo>
                  <a:cubicBezTo>
                    <a:pt x="783" y="283"/>
                    <a:pt x="822" y="257"/>
                    <a:pt x="822" y="206"/>
                  </a:cubicBezTo>
                  <a:cubicBezTo>
                    <a:pt x="845" y="160"/>
                    <a:pt x="799" y="92"/>
                    <a:pt x="753" y="92"/>
                  </a:cubicBezTo>
                  <a:cubicBezTo>
                    <a:pt x="548" y="69"/>
                    <a:pt x="342" y="46"/>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24"/>
            <p:cNvSpPr/>
            <p:nvPr/>
          </p:nvSpPr>
          <p:spPr>
            <a:xfrm>
              <a:off x="6621775" y="2093700"/>
              <a:ext cx="21725" cy="7450"/>
            </a:xfrm>
            <a:custGeom>
              <a:avLst/>
              <a:gdLst/>
              <a:ahLst/>
              <a:cxnLst/>
              <a:rect l="l" t="t" r="r" b="b"/>
              <a:pathLst>
                <a:path w="869" h="298" extrusionOk="0">
                  <a:moveTo>
                    <a:pt x="115" y="0"/>
                  </a:moveTo>
                  <a:cubicBezTo>
                    <a:pt x="69" y="0"/>
                    <a:pt x="24" y="46"/>
                    <a:pt x="1" y="92"/>
                  </a:cubicBezTo>
                  <a:cubicBezTo>
                    <a:pt x="1" y="137"/>
                    <a:pt x="24" y="183"/>
                    <a:pt x="92" y="206"/>
                  </a:cubicBezTo>
                  <a:cubicBezTo>
                    <a:pt x="297" y="229"/>
                    <a:pt x="526" y="251"/>
                    <a:pt x="731" y="297"/>
                  </a:cubicBezTo>
                  <a:cubicBezTo>
                    <a:pt x="800" y="297"/>
                    <a:pt x="845" y="274"/>
                    <a:pt x="868" y="229"/>
                  </a:cubicBezTo>
                  <a:cubicBezTo>
                    <a:pt x="868" y="160"/>
                    <a:pt x="845" y="115"/>
                    <a:pt x="777" y="115"/>
                  </a:cubicBezTo>
                  <a:cubicBezTo>
                    <a:pt x="571" y="69"/>
                    <a:pt x="343" y="46"/>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24"/>
            <p:cNvSpPr/>
            <p:nvPr/>
          </p:nvSpPr>
          <p:spPr>
            <a:xfrm>
              <a:off x="6606950" y="2106250"/>
              <a:ext cx="36550" cy="9150"/>
            </a:xfrm>
            <a:custGeom>
              <a:avLst/>
              <a:gdLst/>
              <a:ahLst/>
              <a:cxnLst/>
              <a:rect l="l" t="t" r="r" b="b"/>
              <a:pathLst>
                <a:path w="1462" h="366" extrusionOk="0">
                  <a:moveTo>
                    <a:pt x="114" y="1"/>
                  </a:moveTo>
                  <a:cubicBezTo>
                    <a:pt x="69" y="1"/>
                    <a:pt x="23" y="23"/>
                    <a:pt x="0" y="69"/>
                  </a:cubicBezTo>
                  <a:cubicBezTo>
                    <a:pt x="0" y="115"/>
                    <a:pt x="23" y="183"/>
                    <a:pt x="92" y="183"/>
                  </a:cubicBezTo>
                  <a:cubicBezTo>
                    <a:pt x="502" y="252"/>
                    <a:pt x="913" y="320"/>
                    <a:pt x="1347" y="366"/>
                  </a:cubicBezTo>
                  <a:cubicBezTo>
                    <a:pt x="1393" y="366"/>
                    <a:pt x="1438" y="343"/>
                    <a:pt x="1461" y="297"/>
                  </a:cubicBezTo>
                  <a:cubicBezTo>
                    <a:pt x="1461" y="252"/>
                    <a:pt x="1438" y="183"/>
                    <a:pt x="1393" y="183"/>
                  </a:cubicBezTo>
                  <a:cubicBezTo>
                    <a:pt x="959" y="115"/>
                    <a:pt x="548" y="69"/>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24"/>
            <p:cNvSpPr/>
            <p:nvPr/>
          </p:nvSpPr>
          <p:spPr>
            <a:xfrm>
              <a:off x="6617775" y="2118800"/>
              <a:ext cx="23425" cy="7450"/>
            </a:xfrm>
            <a:custGeom>
              <a:avLst/>
              <a:gdLst/>
              <a:ahLst/>
              <a:cxnLst/>
              <a:rect l="l" t="t" r="r" b="b"/>
              <a:pathLst>
                <a:path w="937" h="298" extrusionOk="0">
                  <a:moveTo>
                    <a:pt x="115" y="1"/>
                  </a:moveTo>
                  <a:cubicBezTo>
                    <a:pt x="69" y="1"/>
                    <a:pt x="24" y="24"/>
                    <a:pt x="1" y="69"/>
                  </a:cubicBezTo>
                  <a:cubicBezTo>
                    <a:pt x="1" y="138"/>
                    <a:pt x="24" y="183"/>
                    <a:pt x="92" y="183"/>
                  </a:cubicBezTo>
                  <a:cubicBezTo>
                    <a:pt x="320" y="229"/>
                    <a:pt x="549" y="252"/>
                    <a:pt x="777" y="297"/>
                  </a:cubicBezTo>
                  <a:lnTo>
                    <a:pt x="800" y="297"/>
                  </a:lnTo>
                  <a:cubicBezTo>
                    <a:pt x="845" y="297"/>
                    <a:pt x="914" y="275"/>
                    <a:pt x="914" y="229"/>
                  </a:cubicBezTo>
                  <a:cubicBezTo>
                    <a:pt x="937" y="160"/>
                    <a:pt x="891" y="115"/>
                    <a:pt x="845" y="115"/>
                  </a:cubicBezTo>
                  <a:cubicBezTo>
                    <a:pt x="594" y="69"/>
                    <a:pt x="366" y="46"/>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24"/>
            <p:cNvSpPr/>
            <p:nvPr/>
          </p:nvSpPr>
          <p:spPr>
            <a:xfrm>
              <a:off x="6616650" y="2129650"/>
              <a:ext cx="23425" cy="7450"/>
            </a:xfrm>
            <a:custGeom>
              <a:avLst/>
              <a:gdLst/>
              <a:ahLst/>
              <a:cxnLst/>
              <a:rect l="l" t="t" r="r" b="b"/>
              <a:pathLst>
                <a:path w="937" h="298" extrusionOk="0">
                  <a:moveTo>
                    <a:pt x="114" y="0"/>
                  </a:moveTo>
                  <a:cubicBezTo>
                    <a:pt x="69" y="0"/>
                    <a:pt x="23" y="23"/>
                    <a:pt x="0" y="92"/>
                  </a:cubicBezTo>
                  <a:cubicBezTo>
                    <a:pt x="0" y="137"/>
                    <a:pt x="23" y="183"/>
                    <a:pt x="92" y="206"/>
                  </a:cubicBezTo>
                  <a:cubicBezTo>
                    <a:pt x="320" y="229"/>
                    <a:pt x="571" y="274"/>
                    <a:pt x="799" y="297"/>
                  </a:cubicBezTo>
                  <a:cubicBezTo>
                    <a:pt x="868" y="297"/>
                    <a:pt x="913" y="274"/>
                    <a:pt x="913" y="229"/>
                  </a:cubicBezTo>
                  <a:cubicBezTo>
                    <a:pt x="936" y="183"/>
                    <a:pt x="913" y="115"/>
                    <a:pt x="845" y="115"/>
                  </a:cubicBezTo>
                  <a:cubicBezTo>
                    <a:pt x="617" y="69"/>
                    <a:pt x="365" y="46"/>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24"/>
            <p:cNvSpPr/>
            <p:nvPr/>
          </p:nvSpPr>
          <p:spPr>
            <a:xfrm>
              <a:off x="6614925" y="2141625"/>
              <a:ext cx="24000" cy="7450"/>
            </a:xfrm>
            <a:custGeom>
              <a:avLst/>
              <a:gdLst/>
              <a:ahLst/>
              <a:cxnLst/>
              <a:rect l="l" t="t" r="r" b="b"/>
              <a:pathLst>
                <a:path w="960" h="298" extrusionOk="0">
                  <a:moveTo>
                    <a:pt x="115" y="1"/>
                  </a:moveTo>
                  <a:cubicBezTo>
                    <a:pt x="69" y="1"/>
                    <a:pt x="24" y="24"/>
                    <a:pt x="24" y="69"/>
                  </a:cubicBezTo>
                  <a:cubicBezTo>
                    <a:pt x="1" y="115"/>
                    <a:pt x="46" y="183"/>
                    <a:pt x="92" y="183"/>
                  </a:cubicBezTo>
                  <a:cubicBezTo>
                    <a:pt x="343" y="229"/>
                    <a:pt x="594" y="252"/>
                    <a:pt x="845" y="297"/>
                  </a:cubicBezTo>
                  <a:cubicBezTo>
                    <a:pt x="891" y="297"/>
                    <a:pt x="937" y="275"/>
                    <a:pt x="959" y="229"/>
                  </a:cubicBezTo>
                  <a:cubicBezTo>
                    <a:pt x="959" y="160"/>
                    <a:pt x="937" y="115"/>
                    <a:pt x="868" y="92"/>
                  </a:cubicBezTo>
                  <a:cubicBezTo>
                    <a:pt x="640" y="69"/>
                    <a:pt x="389" y="24"/>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24"/>
            <p:cNvSpPr/>
            <p:nvPr/>
          </p:nvSpPr>
          <p:spPr>
            <a:xfrm>
              <a:off x="6614350" y="2152475"/>
              <a:ext cx="22850" cy="7450"/>
            </a:xfrm>
            <a:custGeom>
              <a:avLst/>
              <a:gdLst/>
              <a:ahLst/>
              <a:cxnLst/>
              <a:rect l="l" t="t" r="r" b="b"/>
              <a:pathLst>
                <a:path w="914" h="298" extrusionOk="0">
                  <a:moveTo>
                    <a:pt x="115" y="0"/>
                  </a:moveTo>
                  <a:cubicBezTo>
                    <a:pt x="69" y="0"/>
                    <a:pt x="24" y="23"/>
                    <a:pt x="1" y="69"/>
                  </a:cubicBezTo>
                  <a:cubicBezTo>
                    <a:pt x="1" y="115"/>
                    <a:pt x="24" y="183"/>
                    <a:pt x="92" y="183"/>
                  </a:cubicBezTo>
                  <a:cubicBezTo>
                    <a:pt x="321" y="229"/>
                    <a:pt x="549" y="251"/>
                    <a:pt x="800" y="297"/>
                  </a:cubicBezTo>
                  <a:cubicBezTo>
                    <a:pt x="846" y="297"/>
                    <a:pt x="891" y="274"/>
                    <a:pt x="914" y="206"/>
                  </a:cubicBezTo>
                  <a:cubicBezTo>
                    <a:pt x="914" y="160"/>
                    <a:pt x="891" y="115"/>
                    <a:pt x="846" y="92"/>
                  </a:cubicBezTo>
                  <a:cubicBezTo>
                    <a:pt x="594" y="69"/>
                    <a:pt x="366"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24"/>
            <p:cNvSpPr/>
            <p:nvPr/>
          </p:nvSpPr>
          <p:spPr>
            <a:xfrm>
              <a:off x="6597825" y="2162175"/>
              <a:ext cx="37100" cy="9150"/>
            </a:xfrm>
            <a:custGeom>
              <a:avLst/>
              <a:gdLst/>
              <a:ahLst/>
              <a:cxnLst/>
              <a:rect l="l" t="t" r="r" b="b"/>
              <a:pathLst>
                <a:path w="1484" h="366" extrusionOk="0">
                  <a:moveTo>
                    <a:pt x="114" y="0"/>
                  </a:moveTo>
                  <a:cubicBezTo>
                    <a:pt x="69" y="0"/>
                    <a:pt x="23" y="23"/>
                    <a:pt x="23" y="69"/>
                  </a:cubicBezTo>
                  <a:cubicBezTo>
                    <a:pt x="0" y="115"/>
                    <a:pt x="46" y="183"/>
                    <a:pt x="91" y="183"/>
                  </a:cubicBezTo>
                  <a:cubicBezTo>
                    <a:pt x="525" y="252"/>
                    <a:pt x="936" y="297"/>
                    <a:pt x="1370" y="366"/>
                  </a:cubicBezTo>
                  <a:cubicBezTo>
                    <a:pt x="1415" y="366"/>
                    <a:pt x="1461" y="343"/>
                    <a:pt x="1484" y="297"/>
                  </a:cubicBezTo>
                  <a:cubicBezTo>
                    <a:pt x="1484" y="252"/>
                    <a:pt x="1461" y="183"/>
                    <a:pt x="1415" y="183"/>
                  </a:cubicBezTo>
                  <a:cubicBezTo>
                    <a:pt x="982" y="115"/>
                    <a:pt x="548" y="46"/>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24"/>
            <p:cNvSpPr/>
            <p:nvPr/>
          </p:nvSpPr>
          <p:spPr>
            <a:xfrm>
              <a:off x="6668575" y="2159900"/>
              <a:ext cx="42250" cy="59925"/>
            </a:xfrm>
            <a:custGeom>
              <a:avLst/>
              <a:gdLst/>
              <a:ahLst/>
              <a:cxnLst/>
              <a:rect l="l" t="t" r="r" b="b"/>
              <a:pathLst>
                <a:path w="1690" h="2397" extrusionOk="0">
                  <a:moveTo>
                    <a:pt x="1575" y="0"/>
                  </a:moveTo>
                  <a:cubicBezTo>
                    <a:pt x="1530" y="0"/>
                    <a:pt x="1507" y="23"/>
                    <a:pt x="1484" y="46"/>
                  </a:cubicBezTo>
                  <a:cubicBezTo>
                    <a:pt x="982" y="799"/>
                    <a:pt x="503" y="1552"/>
                    <a:pt x="0" y="2283"/>
                  </a:cubicBezTo>
                  <a:cubicBezTo>
                    <a:pt x="0" y="2283"/>
                    <a:pt x="0" y="2305"/>
                    <a:pt x="0" y="2305"/>
                  </a:cubicBezTo>
                  <a:cubicBezTo>
                    <a:pt x="69" y="2328"/>
                    <a:pt x="115" y="2374"/>
                    <a:pt x="160" y="2397"/>
                  </a:cubicBezTo>
                  <a:cubicBezTo>
                    <a:pt x="662" y="1644"/>
                    <a:pt x="1164" y="913"/>
                    <a:pt x="1644" y="160"/>
                  </a:cubicBezTo>
                  <a:cubicBezTo>
                    <a:pt x="1689" y="114"/>
                    <a:pt x="1667" y="46"/>
                    <a:pt x="1621" y="23"/>
                  </a:cubicBezTo>
                  <a:cubicBezTo>
                    <a:pt x="1598" y="0"/>
                    <a:pt x="1598" y="0"/>
                    <a:pt x="15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24"/>
            <p:cNvSpPr/>
            <p:nvPr/>
          </p:nvSpPr>
          <p:spPr>
            <a:xfrm>
              <a:off x="6702800" y="2183850"/>
              <a:ext cx="42250" cy="60525"/>
            </a:xfrm>
            <a:custGeom>
              <a:avLst/>
              <a:gdLst/>
              <a:ahLst/>
              <a:cxnLst/>
              <a:rect l="l" t="t" r="r" b="b"/>
              <a:pathLst>
                <a:path w="1690" h="2421" extrusionOk="0">
                  <a:moveTo>
                    <a:pt x="1599" y="1"/>
                  </a:moveTo>
                  <a:cubicBezTo>
                    <a:pt x="1553" y="1"/>
                    <a:pt x="1530" y="24"/>
                    <a:pt x="1507" y="46"/>
                  </a:cubicBezTo>
                  <a:cubicBezTo>
                    <a:pt x="1005" y="800"/>
                    <a:pt x="503" y="1553"/>
                    <a:pt x="1" y="2306"/>
                  </a:cubicBezTo>
                  <a:cubicBezTo>
                    <a:pt x="47" y="2329"/>
                    <a:pt x="92" y="2352"/>
                    <a:pt x="115" y="2375"/>
                  </a:cubicBezTo>
                  <a:lnTo>
                    <a:pt x="161" y="2420"/>
                  </a:lnTo>
                  <a:cubicBezTo>
                    <a:pt x="663" y="1667"/>
                    <a:pt x="1165" y="914"/>
                    <a:pt x="1667" y="161"/>
                  </a:cubicBezTo>
                  <a:cubicBezTo>
                    <a:pt x="1690" y="115"/>
                    <a:pt x="1690" y="46"/>
                    <a:pt x="1644" y="24"/>
                  </a:cubicBezTo>
                  <a:cubicBezTo>
                    <a:pt x="1621" y="1"/>
                    <a:pt x="1599" y="1"/>
                    <a:pt x="15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24"/>
            <p:cNvSpPr/>
            <p:nvPr/>
          </p:nvSpPr>
          <p:spPr>
            <a:xfrm>
              <a:off x="6706225" y="2159325"/>
              <a:ext cx="39400" cy="28025"/>
            </a:xfrm>
            <a:custGeom>
              <a:avLst/>
              <a:gdLst/>
              <a:ahLst/>
              <a:cxnLst/>
              <a:rect l="l" t="t" r="r" b="b"/>
              <a:pathLst>
                <a:path w="1576" h="1121" extrusionOk="0">
                  <a:moveTo>
                    <a:pt x="92" y="0"/>
                  </a:moveTo>
                  <a:cubicBezTo>
                    <a:pt x="47" y="0"/>
                    <a:pt x="1" y="46"/>
                    <a:pt x="1" y="92"/>
                  </a:cubicBezTo>
                  <a:cubicBezTo>
                    <a:pt x="1" y="114"/>
                    <a:pt x="1" y="137"/>
                    <a:pt x="24" y="160"/>
                  </a:cubicBezTo>
                  <a:cubicBezTo>
                    <a:pt x="47" y="183"/>
                    <a:pt x="47" y="183"/>
                    <a:pt x="92" y="206"/>
                  </a:cubicBezTo>
                  <a:cubicBezTo>
                    <a:pt x="115" y="206"/>
                    <a:pt x="161" y="229"/>
                    <a:pt x="206" y="229"/>
                  </a:cubicBezTo>
                  <a:lnTo>
                    <a:pt x="183" y="229"/>
                  </a:lnTo>
                  <a:cubicBezTo>
                    <a:pt x="366" y="274"/>
                    <a:pt x="526" y="366"/>
                    <a:pt x="686" y="457"/>
                  </a:cubicBezTo>
                  <a:cubicBezTo>
                    <a:pt x="868" y="571"/>
                    <a:pt x="1051" y="731"/>
                    <a:pt x="1211" y="890"/>
                  </a:cubicBezTo>
                  <a:cubicBezTo>
                    <a:pt x="1279" y="959"/>
                    <a:pt x="1325" y="1005"/>
                    <a:pt x="1370" y="1073"/>
                  </a:cubicBezTo>
                  <a:cubicBezTo>
                    <a:pt x="1399" y="1101"/>
                    <a:pt x="1427" y="1121"/>
                    <a:pt x="1455" y="1121"/>
                  </a:cubicBezTo>
                  <a:cubicBezTo>
                    <a:pt x="1472" y="1121"/>
                    <a:pt x="1490" y="1113"/>
                    <a:pt x="1507" y="1096"/>
                  </a:cubicBezTo>
                  <a:cubicBezTo>
                    <a:pt x="1553" y="1073"/>
                    <a:pt x="1576" y="1005"/>
                    <a:pt x="1530" y="959"/>
                  </a:cubicBezTo>
                  <a:cubicBezTo>
                    <a:pt x="1370" y="731"/>
                    <a:pt x="1142" y="548"/>
                    <a:pt x="914" y="366"/>
                  </a:cubicBezTo>
                  <a:cubicBezTo>
                    <a:pt x="663" y="206"/>
                    <a:pt x="412" y="69"/>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24"/>
            <p:cNvSpPr/>
            <p:nvPr/>
          </p:nvSpPr>
          <p:spPr>
            <a:xfrm>
              <a:off x="6707950" y="2138775"/>
              <a:ext cx="45675" cy="46825"/>
            </a:xfrm>
            <a:custGeom>
              <a:avLst/>
              <a:gdLst/>
              <a:ahLst/>
              <a:cxnLst/>
              <a:rect l="l" t="t" r="r" b="b"/>
              <a:pathLst>
                <a:path w="1827" h="1873" extrusionOk="0">
                  <a:moveTo>
                    <a:pt x="1415" y="1"/>
                  </a:moveTo>
                  <a:cubicBezTo>
                    <a:pt x="1347" y="1"/>
                    <a:pt x="1256" y="46"/>
                    <a:pt x="1164" y="69"/>
                  </a:cubicBezTo>
                  <a:cubicBezTo>
                    <a:pt x="1096" y="92"/>
                    <a:pt x="1027" y="138"/>
                    <a:pt x="959" y="160"/>
                  </a:cubicBezTo>
                  <a:cubicBezTo>
                    <a:pt x="891" y="206"/>
                    <a:pt x="799" y="252"/>
                    <a:pt x="731" y="320"/>
                  </a:cubicBezTo>
                  <a:cubicBezTo>
                    <a:pt x="594" y="411"/>
                    <a:pt x="457" y="503"/>
                    <a:pt x="343" y="617"/>
                  </a:cubicBezTo>
                  <a:cubicBezTo>
                    <a:pt x="229" y="685"/>
                    <a:pt x="137" y="777"/>
                    <a:pt x="46" y="845"/>
                  </a:cubicBezTo>
                  <a:cubicBezTo>
                    <a:pt x="0" y="891"/>
                    <a:pt x="0" y="936"/>
                    <a:pt x="23" y="982"/>
                  </a:cubicBezTo>
                  <a:cubicBezTo>
                    <a:pt x="37" y="1010"/>
                    <a:pt x="69" y="1030"/>
                    <a:pt x="102" y="1030"/>
                  </a:cubicBezTo>
                  <a:cubicBezTo>
                    <a:pt x="122" y="1030"/>
                    <a:pt x="143" y="1022"/>
                    <a:pt x="160" y="1005"/>
                  </a:cubicBezTo>
                  <a:cubicBezTo>
                    <a:pt x="297" y="914"/>
                    <a:pt x="411" y="799"/>
                    <a:pt x="548" y="685"/>
                  </a:cubicBezTo>
                  <a:cubicBezTo>
                    <a:pt x="731" y="548"/>
                    <a:pt x="891" y="411"/>
                    <a:pt x="1096" y="320"/>
                  </a:cubicBezTo>
                  <a:cubicBezTo>
                    <a:pt x="1187" y="274"/>
                    <a:pt x="1256" y="229"/>
                    <a:pt x="1324" y="229"/>
                  </a:cubicBezTo>
                  <a:cubicBezTo>
                    <a:pt x="1370" y="206"/>
                    <a:pt x="1393" y="206"/>
                    <a:pt x="1438" y="206"/>
                  </a:cubicBezTo>
                  <a:lnTo>
                    <a:pt x="1484" y="206"/>
                  </a:lnTo>
                  <a:cubicBezTo>
                    <a:pt x="1507" y="229"/>
                    <a:pt x="1507" y="229"/>
                    <a:pt x="1530" y="229"/>
                  </a:cubicBezTo>
                  <a:cubicBezTo>
                    <a:pt x="1530" y="229"/>
                    <a:pt x="1552" y="252"/>
                    <a:pt x="1552" y="274"/>
                  </a:cubicBezTo>
                  <a:cubicBezTo>
                    <a:pt x="1575" y="274"/>
                    <a:pt x="1575" y="297"/>
                    <a:pt x="1598" y="320"/>
                  </a:cubicBezTo>
                  <a:cubicBezTo>
                    <a:pt x="1598" y="343"/>
                    <a:pt x="1621" y="366"/>
                    <a:pt x="1621" y="389"/>
                  </a:cubicBezTo>
                  <a:cubicBezTo>
                    <a:pt x="1621" y="434"/>
                    <a:pt x="1644" y="503"/>
                    <a:pt x="1644" y="548"/>
                  </a:cubicBezTo>
                  <a:cubicBezTo>
                    <a:pt x="1621" y="685"/>
                    <a:pt x="1598" y="845"/>
                    <a:pt x="1552" y="982"/>
                  </a:cubicBezTo>
                  <a:cubicBezTo>
                    <a:pt x="1552" y="982"/>
                    <a:pt x="1552" y="959"/>
                    <a:pt x="1552" y="959"/>
                  </a:cubicBezTo>
                  <a:cubicBezTo>
                    <a:pt x="1507" y="1073"/>
                    <a:pt x="1484" y="1188"/>
                    <a:pt x="1438" y="1302"/>
                  </a:cubicBezTo>
                  <a:cubicBezTo>
                    <a:pt x="1393" y="1439"/>
                    <a:pt x="1324" y="1598"/>
                    <a:pt x="1279" y="1735"/>
                  </a:cubicBezTo>
                  <a:cubicBezTo>
                    <a:pt x="1279" y="1758"/>
                    <a:pt x="1279" y="1781"/>
                    <a:pt x="1279" y="1804"/>
                  </a:cubicBezTo>
                  <a:cubicBezTo>
                    <a:pt x="1301" y="1827"/>
                    <a:pt x="1301" y="1849"/>
                    <a:pt x="1347" y="1872"/>
                  </a:cubicBezTo>
                  <a:lnTo>
                    <a:pt x="1415" y="1872"/>
                  </a:lnTo>
                  <a:cubicBezTo>
                    <a:pt x="1438" y="1872"/>
                    <a:pt x="1461" y="1849"/>
                    <a:pt x="1461" y="1827"/>
                  </a:cubicBezTo>
                  <a:cubicBezTo>
                    <a:pt x="1530" y="1644"/>
                    <a:pt x="1575" y="1461"/>
                    <a:pt x="1644" y="1302"/>
                  </a:cubicBezTo>
                  <a:cubicBezTo>
                    <a:pt x="1712" y="1142"/>
                    <a:pt x="1758" y="982"/>
                    <a:pt x="1804" y="799"/>
                  </a:cubicBezTo>
                  <a:cubicBezTo>
                    <a:pt x="1804" y="731"/>
                    <a:pt x="1826" y="640"/>
                    <a:pt x="1826" y="571"/>
                  </a:cubicBezTo>
                  <a:cubicBezTo>
                    <a:pt x="1826" y="480"/>
                    <a:pt x="1826" y="411"/>
                    <a:pt x="1804" y="320"/>
                  </a:cubicBezTo>
                  <a:cubicBezTo>
                    <a:pt x="1781" y="252"/>
                    <a:pt x="1758" y="206"/>
                    <a:pt x="1712" y="138"/>
                  </a:cubicBezTo>
                  <a:cubicBezTo>
                    <a:pt x="1667" y="92"/>
                    <a:pt x="1598" y="46"/>
                    <a:pt x="1530" y="23"/>
                  </a:cubicBezTo>
                  <a:cubicBezTo>
                    <a:pt x="1507" y="23"/>
                    <a:pt x="1461" y="1"/>
                    <a:pt x="1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24"/>
            <p:cNvSpPr/>
            <p:nvPr/>
          </p:nvSpPr>
          <p:spPr>
            <a:xfrm>
              <a:off x="6665725" y="1895425"/>
              <a:ext cx="78775" cy="69600"/>
            </a:xfrm>
            <a:custGeom>
              <a:avLst/>
              <a:gdLst/>
              <a:ahLst/>
              <a:cxnLst/>
              <a:rect l="l" t="t" r="r" b="b"/>
              <a:pathLst>
                <a:path w="3151" h="2784" extrusionOk="0">
                  <a:moveTo>
                    <a:pt x="1593" y="1"/>
                  </a:moveTo>
                  <a:cubicBezTo>
                    <a:pt x="1061" y="1"/>
                    <a:pt x="555" y="307"/>
                    <a:pt x="320" y="810"/>
                  </a:cubicBezTo>
                  <a:cubicBezTo>
                    <a:pt x="0" y="1495"/>
                    <a:pt x="297" y="2339"/>
                    <a:pt x="1005" y="2659"/>
                  </a:cubicBezTo>
                  <a:cubicBezTo>
                    <a:pt x="1186" y="2743"/>
                    <a:pt x="1377" y="2783"/>
                    <a:pt x="1566" y="2783"/>
                  </a:cubicBezTo>
                  <a:cubicBezTo>
                    <a:pt x="2090" y="2783"/>
                    <a:pt x="2596" y="2477"/>
                    <a:pt x="2831" y="1974"/>
                  </a:cubicBezTo>
                  <a:cubicBezTo>
                    <a:pt x="3150" y="1289"/>
                    <a:pt x="2853" y="468"/>
                    <a:pt x="2169" y="125"/>
                  </a:cubicBezTo>
                  <a:cubicBezTo>
                    <a:pt x="1981" y="40"/>
                    <a:pt x="1786" y="1"/>
                    <a:pt x="1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24"/>
            <p:cNvSpPr/>
            <p:nvPr/>
          </p:nvSpPr>
          <p:spPr>
            <a:xfrm>
              <a:off x="6883700" y="2034000"/>
              <a:ext cx="78775" cy="69200"/>
            </a:xfrm>
            <a:custGeom>
              <a:avLst/>
              <a:gdLst/>
              <a:ahLst/>
              <a:cxnLst/>
              <a:rect l="l" t="t" r="r" b="b"/>
              <a:pathLst>
                <a:path w="3151" h="2768" extrusionOk="0">
                  <a:moveTo>
                    <a:pt x="1568" y="0"/>
                  </a:moveTo>
                  <a:cubicBezTo>
                    <a:pt x="1050" y="0"/>
                    <a:pt x="552" y="293"/>
                    <a:pt x="320" y="791"/>
                  </a:cubicBezTo>
                  <a:cubicBezTo>
                    <a:pt x="1" y="1498"/>
                    <a:pt x="297" y="2320"/>
                    <a:pt x="982" y="2639"/>
                  </a:cubicBezTo>
                  <a:cubicBezTo>
                    <a:pt x="1174" y="2726"/>
                    <a:pt x="1375" y="2768"/>
                    <a:pt x="1571" y="2768"/>
                  </a:cubicBezTo>
                  <a:cubicBezTo>
                    <a:pt x="2099" y="2768"/>
                    <a:pt x="2598" y="2470"/>
                    <a:pt x="2831" y="1955"/>
                  </a:cubicBezTo>
                  <a:cubicBezTo>
                    <a:pt x="3150" y="1270"/>
                    <a:pt x="2854" y="448"/>
                    <a:pt x="2146" y="129"/>
                  </a:cubicBezTo>
                  <a:cubicBezTo>
                    <a:pt x="1959" y="41"/>
                    <a:pt x="1762" y="0"/>
                    <a:pt x="1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24"/>
            <p:cNvSpPr/>
            <p:nvPr/>
          </p:nvSpPr>
          <p:spPr>
            <a:xfrm>
              <a:off x="6388400" y="2337925"/>
              <a:ext cx="311000" cy="214800"/>
            </a:xfrm>
            <a:custGeom>
              <a:avLst/>
              <a:gdLst/>
              <a:ahLst/>
              <a:cxnLst/>
              <a:rect l="l" t="t" r="r" b="b"/>
              <a:pathLst>
                <a:path w="12440" h="8592" extrusionOk="0">
                  <a:moveTo>
                    <a:pt x="114" y="1"/>
                  </a:moveTo>
                  <a:cubicBezTo>
                    <a:pt x="69" y="1"/>
                    <a:pt x="46" y="1"/>
                    <a:pt x="23" y="23"/>
                  </a:cubicBezTo>
                  <a:cubicBezTo>
                    <a:pt x="0" y="69"/>
                    <a:pt x="0" y="138"/>
                    <a:pt x="46" y="160"/>
                  </a:cubicBezTo>
                  <a:cubicBezTo>
                    <a:pt x="228" y="343"/>
                    <a:pt x="434" y="503"/>
                    <a:pt x="616" y="685"/>
                  </a:cubicBezTo>
                  <a:lnTo>
                    <a:pt x="639" y="685"/>
                  </a:lnTo>
                  <a:cubicBezTo>
                    <a:pt x="708" y="731"/>
                    <a:pt x="776" y="799"/>
                    <a:pt x="822" y="845"/>
                  </a:cubicBezTo>
                  <a:cubicBezTo>
                    <a:pt x="845" y="845"/>
                    <a:pt x="845" y="868"/>
                    <a:pt x="845" y="868"/>
                  </a:cubicBezTo>
                  <a:cubicBezTo>
                    <a:pt x="1119" y="1096"/>
                    <a:pt x="1415" y="1347"/>
                    <a:pt x="1712" y="1576"/>
                  </a:cubicBezTo>
                  <a:cubicBezTo>
                    <a:pt x="1712" y="1576"/>
                    <a:pt x="1712" y="1576"/>
                    <a:pt x="1712" y="1598"/>
                  </a:cubicBezTo>
                  <a:cubicBezTo>
                    <a:pt x="2100" y="1918"/>
                    <a:pt x="2511" y="2237"/>
                    <a:pt x="2899" y="2534"/>
                  </a:cubicBezTo>
                  <a:cubicBezTo>
                    <a:pt x="2922" y="2557"/>
                    <a:pt x="2922" y="2557"/>
                    <a:pt x="2945" y="2557"/>
                  </a:cubicBezTo>
                  <a:cubicBezTo>
                    <a:pt x="3036" y="2648"/>
                    <a:pt x="3127" y="2717"/>
                    <a:pt x="3241" y="2785"/>
                  </a:cubicBezTo>
                  <a:cubicBezTo>
                    <a:pt x="3241" y="2785"/>
                    <a:pt x="3241" y="2808"/>
                    <a:pt x="3241" y="2808"/>
                  </a:cubicBezTo>
                  <a:cubicBezTo>
                    <a:pt x="3241" y="2808"/>
                    <a:pt x="3264" y="2831"/>
                    <a:pt x="3287" y="2831"/>
                  </a:cubicBezTo>
                  <a:cubicBezTo>
                    <a:pt x="3561" y="3059"/>
                    <a:pt x="3858" y="3265"/>
                    <a:pt x="4154" y="3493"/>
                  </a:cubicBezTo>
                  <a:cubicBezTo>
                    <a:pt x="4588" y="3812"/>
                    <a:pt x="5022" y="4132"/>
                    <a:pt x="5455" y="4429"/>
                  </a:cubicBezTo>
                  <a:cubicBezTo>
                    <a:pt x="5478" y="4452"/>
                    <a:pt x="5501" y="4452"/>
                    <a:pt x="5501" y="4474"/>
                  </a:cubicBezTo>
                  <a:cubicBezTo>
                    <a:pt x="5866" y="4725"/>
                    <a:pt x="6231" y="4977"/>
                    <a:pt x="6597" y="5228"/>
                  </a:cubicBezTo>
                  <a:lnTo>
                    <a:pt x="6619" y="5228"/>
                  </a:lnTo>
                  <a:cubicBezTo>
                    <a:pt x="7008" y="5501"/>
                    <a:pt x="7418" y="5753"/>
                    <a:pt x="7829" y="6026"/>
                  </a:cubicBezTo>
                  <a:cubicBezTo>
                    <a:pt x="8217" y="6278"/>
                    <a:pt x="8628" y="6529"/>
                    <a:pt x="9016" y="6757"/>
                  </a:cubicBezTo>
                  <a:cubicBezTo>
                    <a:pt x="9039" y="6780"/>
                    <a:pt x="9039" y="6780"/>
                    <a:pt x="9062" y="6780"/>
                  </a:cubicBezTo>
                  <a:cubicBezTo>
                    <a:pt x="9130" y="6825"/>
                    <a:pt x="9199" y="6871"/>
                    <a:pt x="9267" y="6917"/>
                  </a:cubicBezTo>
                  <a:lnTo>
                    <a:pt x="9290" y="6917"/>
                  </a:lnTo>
                  <a:cubicBezTo>
                    <a:pt x="9290" y="6917"/>
                    <a:pt x="9290" y="6939"/>
                    <a:pt x="9313" y="6939"/>
                  </a:cubicBezTo>
                  <a:cubicBezTo>
                    <a:pt x="9336" y="6939"/>
                    <a:pt x="9359" y="6962"/>
                    <a:pt x="9381" y="6985"/>
                  </a:cubicBezTo>
                  <a:cubicBezTo>
                    <a:pt x="9404" y="6985"/>
                    <a:pt x="9404" y="7008"/>
                    <a:pt x="9427" y="7008"/>
                  </a:cubicBezTo>
                  <a:cubicBezTo>
                    <a:pt x="9792" y="7236"/>
                    <a:pt x="10180" y="7442"/>
                    <a:pt x="10545" y="7647"/>
                  </a:cubicBezTo>
                  <a:cubicBezTo>
                    <a:pt x="10545" y="7647"/>
                    <a:pt x="10568" y="7670"/>
                    <a:pt x="10568" y="7670"/>
                  </a:cubicBezTo>
                  <a:cubicBezTo>
                    <a:pt x="10842" y="7830"/>
                    <a:pt x="11139" y="7967"/>
                    <a:pt x="11413" y="8126"/>
                  </a:cubicBezTo>
                  <a:cubicBezTo>
                    <a:pt x="11436" y="8126"/>
                    <a:pt x="11436" y="8149"/>
                    <a:pt x="11458" y="8149"/>
                  </a:cubicBezTo>
                  <a:cubicBezTo>
                    <a:pt x="11481" y="8149"/>
                    <a:pt x="11481" y="8149"/>
                    <a:pt x="11481" y="8172"/>
                  </a:cubicBezTo>
                  <a:cubicBezTo>
                    <a:pt x="11527" y="8195"/>
                    <a:pt x="11573" y="8195"/>
                    <a:pt x="11595" y="8218"/>
                  </a:cubicBezTo>
                  <a:cubicBezTo>
                    <a:pt x="11641" y="8241"/>
                    <a:pt x="11687" y="8263"/>
                    <a:pt x="11710" y="8286"/>
                  </a:cubicBezTo>
                  <a:cubicBezTo>
                    <a:pt x="11732" y="8286"/>
                    <a:pt x="11755" y="8309"/>
                    <a:pt x="11755" y="8309"/>
                  </a:cubicBezTo>
                  <a:cubicBezTo>
                    <a:pt x="11778" y="8309"/>
                    <a:pt x="11778" y="8332"/>
                    <a:pt x="11801" y="8332"/>
                  </a:cubicBezTo>
                  <a:cubicBezTo>
                    <a:pt x="11961" y="8423"/>
                    <a:pt x="12120" y="8492"/>
                    <a:pt x="12280" y="8583"/>
                  </a:cubicBezTo>
                  <a:cubicBezTo>
                    <a:pt x="12292" y="8589"/>
                    <a:pt x="12304" y="8591"/>
                    <a:pt x="12318" y="8591"/>
                  </a:cubicBezTo>
                  <a:cubicBezTo>
                    <a:pt x="12357" y="8591"/>
                    <a:pt x="12400" y="8566"/>
                    <a:pt x="12417" y="8514"/>
                  </a:cubicBezTo>
                  <a:cubicBezTo>
                    <a:pt x="12440" y="8469"/>
                    <a:pt x="12417" y="8423"/>
                    <a:pt x="12371" y="8400"/>
                  </a:cubicBezTo>
                  <a:cubicBezTo>
                    <a:pt x="12212" y="8309"/>
                    <a:pt x="12052" y="8241"/>
                    <a:pt x="11892" y="8149"/>
                  </a:cubicBezTo>
                  <a:cubicBezTo>
                    <a:pt x="11846" y="8126"/>
                    <a:pt x="11801" y="8104"/>
                    <a:pt x="11778" y="8104"/>
                  </a:cubicBezTo>
                  <a:cubicBezTo>
                    <a:pt x="11778" y="8104"/>
                    <a:pt x="11778" y="8104"/>
                    <a:pt x="11778" y="8081"/>
                  </a:cubicBezTo>
                  <a:cubicBezTo>
                    <a:pt x="11732" y="8081"/>
                    <a:pt x="11710" y="8058"/>
                    <a:pt x="11664" y="8035"/>
                  </a:cubicBezTo>
                  <a:lnTo>
                    <a:pt x="11641" y="8035"/>
                  </a:lnTo>
                  <a:cubicBezTo>
                    <a:pt x="11595" y="7989"/>
                    <a:pt x="11527" y="7967"/>
                    <a:pt x="11481" y="7944"/>
                  </a:cubicBezTo>
                  <a:cubicBezTo>
                    <a:pt x="11207" y="7807"/>
                    <a:pt x="10956" y="7647"/>
                    <a:pt x="10682" y="7510"/>
                  </a:cubicBezTo>
                  <a:cubicBezTo>
                    <a:pt x="10660" y="7487"/>
                    <a:pt x="10660" y="7487"/>
                    <a:pt x="10637" y="7487"/>
                  </a:cubicBezTo>
                  <a:cubicBezTo>
                    <a:pt x="10249" y="7259"/>
                    <a:pt x="9861" y="7031"/>
                    <a:pt x="9473" y="6803"/>
                  </a:cubicBezTo>
                  <a:lnTo>
                    <a:pt x="9450" y="6803"/>
                  </a:lnTo>
                  <a:lnTo>
                    <a:pt x="9404" y="6757"/>
                  </a:lnTo>
                  <a:lnTo>
                    <a:pt x="9381" y="6757"/>
                  </a:lnTo>
                  <a:cubicBezTo>
                    <a:pt x="9336" y="6711"/>
                    <a:pt x="9267" y="6688"/>
                    <a:pt x="9199" y="6643"/>
                  </a:cubicBezTo>
                  <a:cubicBezTo>
                    <a:pt x="8971" y="6506"/>
                    <a:pt x="8742" y="6369"/>
                    <a:pt x="8537" y="6232"/>
                  </a:cubicBezTo>
                  <a:cubicBezTo>
                    <a:pt x="8537" y="6232"/>
                    <a:pt x="8537" y="6255"/>
                    <a:pt x="8537" y="6255"/>
                  </a:cubicBezTo>
                  <a:cubicBezTo>
                    <a:pt x="8354" y="6118"/>
                    <a:pt x="8149" y="6004"/>
                    <a:pt x="7943" y="5867"/>
                  </a:cubicBezTo>
                  <a:cubicBezTo>
                    <a:pt x="7533" y="5593"/>
                    <a:pt x="7099" y="5319"/>
                    <a:pt x="6688" y="5045"/>
                  </a:cubicBezTo>
                  <a:cubicBezTo>
                    <a:pt x="6323" y="4794"/>
                    <a:pt x="5958" y="4566"/>
                    <a:pt x="5615" y="4315"/>
                  </a:cubicBezTo>
                  <a:cubicBezTo>
                    <a:pt x="5592" y="4292"/>
                    <a:pt x="5592" y="4292"/>
                    <a:pt x="5592" y="4292"/>
                  </a:cubicBezTo>
                  <a:cubicBezTo>
                    <a:pt x="5136" y="3972"/>
                    <a:pt x="4702" y="3653"/>
                    <a:pt x="4268" y="3333"/>
                  </a:cubicBezTo>
                  <a:cubicBezTo>
                    <a:pt x="3972" y="3105"/>
                    <a:pt x="3675" y="2877"/>
                    <a:pt x="3355" y="2648"/>
                  </a:cubicBezTo>
                  <a:cubicBezTo>
                    <a:pt x="3241" y="2557"/>
                    <a:pt x="3127" y="2466"/>
                    <a:pt x="2990" y="2374"/>
                  </a:cubicBezTo>
                  <a:cubicBezTo>
                    <a:pt x="2602" y="2055"/>
                    <a:pt x="2214" y="1758"/>
                    <a:pt x="1826" y="1439"/>
                  </a:cubicBezTo>
                  <a:cubicBezTo>
                    <a:pt x="1826" y="1439"/>
                    <a:pt x="1826" y="1439"/>
                    <a:pt x="1826" y="1416"/>
                  </a:cubicBezTo>
                  <a:cubicBezTo>
                    <a:pt x="1529" y="1188"/>
                    <a:pt x="1233" y="936"/>
                    <a:pt x="936" y="685"/>
                  </a:cubicBezTo>
                  <a:cubicBezTo>
                    <a:pt x="868" y="617"/>
                    <a:pt x="799" y="571"/>
                    <a:pt x="753" y="526"/>
                  </a:cubicBezTo>
                  <a:cubicBezTo>
                    <a:pt x="731" y="526"/>
                    <a:pt x="731" y="503"/>
                    <a:pt x="708" y="503"/>
                  </a:cubicBezTo>
                  <a:cubicBezTo>
                    <a:pt x="525" y="343"/>
                    <a:pt x="343" y="183"/>
                    <a:pt x="160" y="23"/>
                  </a:cubicBezTo>
                  <a:cubicBezTo>
                    <a:pt x="160" y="1"/>
                    <a:pt x="137"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24"/>
            <p:cNvSpPr/>
            <p:nvPr/>
          </p:nvSpPr>
          <p:spPr>
            <a:xfrm>
              <a:off x="6514500" y="2091975"/>
              <a:ext cx="325850" cy="230800"/>
            </a:xfrm>
            <a:custGeom>
              <a:avLst/>
              <a:gdLst/>
              <a:ahLst/>
              <a:cxnLst/>
              <a:rect l="l" t="t" r="r" b="b"/>
              <a:pathLst>
                <a:path w="13034" h="9232" extrusionOk="0">
                  <a:moveTo>
                    <a:pt x="92" y="1"/>
                  </a:moveTo>
                  <a:cubicBezTo>
                    <a:pt x="69" y="1"/>
                    <a:pt x="46" y="24"/>
                    <a:pt x="23" y="47"/>
                  </a:cubicBezTo>
                  <a:cubicBezTo>
                    <a:pt x="1" y="92"/>
                    <a:pt x="1" y="138"/>
                    <a:pt x="46" y="184"/>
                  </a:cubicBezTo>
                  <a:cubicBezTo>
                    <a:pt x="1598" y="1599"/>
                    <a:pt x="3219" y="2945"/>
                    <a:pt x="4931" y="4201"/>
                  </a:cubicBezTo>
                  <a:cubicBezTo>
                    <a:pt x="4931" y="4201"/>
                    <a:pt x="4931" y="4224"/>
                    <a:pt x="4931" y="4224"/>
                  </a:cubicBezTo>
                  <a:cubicBezTo>
                    <a:pt x="6506" y="5388"/>
                    <a:pt x="8149" y="6506"/>
                    <a:pt x="9838" y="7510"/>
                  </a:cubicBezTo>
                  <a:cubicBezTo>
                    <a:pt x="9838" y="7533"/>
                    <a:pt x="9838" y="7533"/>
                    <a:pt x="9861" y="7533"/>
                  </a:cubicBezTo>
                  <a:cubicBezTo>
                    <a:pt x="9861" y="7533"/>
                    <a:pt x="9884" y="7533"/>
                    <a:pt x="9884" y="7556"/>
                  </a:cubicBezTo>
                  <a:cubicBezTo>
                    <a:pt x="10295" y="7784"/>
                    <a:pt x="10683" y="8013"/>
                    <a:pt x="11094" y="8264"/>
                  </a:cubicBezTo>
                  <a:lnTo>
                    <a:pt x="11116" y="8264"/>
                  </a:lnTo>
                  <a:cubicBezTo>
                    <a:pt x="11139" y="8264"/>
                    <a:pt x="11139" y="8286"/>
                    <a:pt x="11139" y="8286"/>
                  </a:cubicBezTo>
                  <a:lnTo>
                    <a:pt x="11162" y="8286"/>
                  </a:lnTo>
                  <a:cubicBezTo>
                    <a:pt x="11231" y="8332"/>
                    <a:pt x="11276" y="8355"/>
                    <a:pt x="11345" y="8401"/>
                  </a:cubicBezTo>
                  <a:cubicBezTo>
                    <a:pt x="11368" y="8401"/>
                    <a:pt x="11390" y="8423"/>
                    <a:pt x="11436" y="8446"/>
                  </a:cubicBezTo>
                  <a:cubicBezTo>
                    <a:pt x="11459" y="8446"/>
                    <a:pt x="11459" y="8469"/>
                    <a:pt x="11482" y="8469"/>
                  </a:cubicBezTo>
                  <a:cubicBezTo>
                    <a:pt x="11733" y="8606"/>
                    <a:pt x="11961" y="8743"/>
                    <a:pt x="12212" y="8857"/>
                  </a:cubicBezTo>
                  <a:cubicBezTo>
                    <a:pt x="12212" y="8857"/>
                    <a:pt x="12212" y="8857"/>
                    <a:pt x="12212" y="8880"/>
                  </a:cubicBezTo>
                  <a:cubicBezTo>
                    <a:pt x="12235" y="8880"/>
                    <a:pt x="12258" y="8880"/>
                    <a:pt x="12258" y="8903"/>
                  </a:cubicBezTo>
                  <a:cubicBezTo>
                    <a:pt x="12303" y="8926"/>
                    <a:pt x="12326" y="8926"/>
                    <a:pt x="12372" y="8948"/>
                  </a:cubicBezTo>
                  <a:lnTo>
                    <a:pt x="12418" y="8971"/>
                  </a:lnTo>
                  <a:cubicBezTo>
                    <a:pt x="12418" y="8994"/>
                    <a:pt x="12440" y="8994"/>
                    <a:pt x="12440" y="8994"/>
                  </a:cubicBezTo>
                  <a:lnTo>
                    <a:pt x="12486" y="9017"/>
                  </a:lnTo>
                  <a:cubicBezTo>
                    <a:pt x="12509" y="9017"/>
                    <a:pt x="12509" y="9040"/>
                    <a:pt x="12532" y="9040"/>
                  </a:cubicBezTo>
                  <a:cubicBezTo>
                    <a:pt x="12554" y="9040"/>
                    <a:pt x="12577" y="9063"/>
                    <a:pt x="12600" y="9085"/>
                  </a:cubicBezTo>
                  <a:lnTo>
                    <a:pt x="12623" y="9085"/>
                  </a:lnTo>
                  <a:cubicBezTo>
                    <a:pt x="12646" y="9085"/>
                    <a:pt x="12646" y="9085"/>
                    <a:pt x="12646" y="9108"/>
                  </a:cubicBezTo>
                  <a:cubicBezTo>
                    <a:pt x="12669" y="9108"/>
                    <a:pt x="12691" y="9131"/>
                    <a:pt x="12714" y="9131"/>
                  </a:cubicBezTo>
                  <a:cubicBezTo>
                    <a:pt x="12783" y="9154"/>
                    <a:pt x="12828" y="9199"/>
                    <a:pt x="12897" y="9222"/>
                  </a:cubicBezTo>
                  <a:cubicBezTo>
                    <a:pt x="12909" y="9228"/>
                    <a:pt x="12921" y="9231"/>
                    <a:pt x="12933" y="9231"/>
                  </a:cubicBezTo>
                  <a:cubicBezTo>
                    <a:pt x="12965" y="9231"/>
                    <a:pt x="12994" y="9210"/>
                    <a:pt x="13011" y="9177"/>
                  </a:cubicBezTo>
                  <a:cubicBezTo>
                    <a:pt x="13034" y="9131"/>
                    <a:pt x="13011" y="9063"/>
                    <a:pt x="12965" y="9040"/>
                  </a:cubicBezTo>
                  <a:cubicBezTo>
                    <a:pt x="12920" y="9017"/>
                    <a:pt x="12851" y="8994"/>
                    <a:pt x="12806" y="8971"/>
                  </a:cubicBezTo>
                  <a:cubicBezTo>
                    <a:pt x="12783" y="8948"/>
                    <a:pt x="12737" y="8926"/>
                    <a:pt x="12714" y="8926"/>
                  </a:cubicBezTo>
                  <a:cubicBezTo>
                    <a:pt x="12714" y="8903"/>
                    <a:pt x="12714" y="8903"/>
                    <a:pt x="12691" y="8903"/>
                  </a:cubicBezTo>
                  <a:cubicBezTo>
                    <a:pt x="12646" y="8880"/>
                    <a:pt x="12577" y="8857"/>
                    <a:pt x="12532" y="8811"/>
                  </a:cubicBezTo>
                  <a:lnTo>
                    <a:pt x="12509" y="8811"/>
                  </a:lnTo>
                  <a:cubicBezTo>
                    <a:pt x="12440" y="8766"/>
                    <a:pt x="12349" y="8720"/>
                    <a:pt x="12281" y="8675"/>
                  </a:cubicBezTo>
                  <a:cubicBezTo>
                    <a:pt x="12029" y="8560"/>
                    <a:pt x="11801" y="8423"/>
                    <a:pt x="11573" y="8309"/>
                  </a:cubicBezTo>
                  <a:cubicBezTo>
                    <a:pt x="11573" y="8309"/>
                    <a:pt x="11573" y="8309"/>
                    <a:pt x="11573" y="8286"/>
                  </a:cubicBezTo>
                  <a:cubicBezTo>
                    <a:pt x="11527" y="8264"/>
                    <a:pt x="11482" y="8241"/>
                    <a:pt x="11436" y="8218"/>
                  </a:cubicBezTo>
                  <a:cubicBezTo>
                    <a:pt x="11413" y="8218"/>
                    <a:pt x="11390" y="8195"/>
                    <a:pt x="11390" y="8195"/>
                  </a:cubicBezTo>
                  <a:cubicBezTo>
                    <a:pt x="11368" y="8172"/>
                    <a:pt x="11345" y="8172"/>
                    <a:pt x="11322" y="8150"/>
                  </a:cubicBezTo>
                  <a:lnTo>
                    <a:pt x="11276" y="8127"/>
                  </a:lnTo>
                  <a:cubicBezTo>
                    <a:pt x="11253" y="8127"/>
                    <a:pt x="11231" y="8104"/>
                    <a:pt x="11208" y="8081"/>
                  </a:cubicBezTo>
                  <a:lnTo>
                    <a:pt x="11185" y="8081"/>
                  </a:lnTo>
                  <a:cubicBezTo>
                    <a:pt x="10774" y="7853"/>
                    <a:pt x="10340" y="7602"/>
                    <a:pt x="9930" y="7351"/>
                  </a:cubicBezTo>
                  <a:cubicBezTo>
                    <a:pt x="9747" y="7237"/>
                    <a:pt x="9564" y="7122"/>
                    <a:pt x="9382" y="7008"/>
                  </a:cubicBezTo>
                  <a:cubicBezTo>
                    <a:pt x="7875" y="6095"/>
                    <a:pt x="6437" y="5091"/>
                    <a:pt x="5045" y="4064"/>
                  </a:cubicBezTo>
                  <a:cubicBezTo>
                    <a:pt x="5045" y="4041"/>
                    <a:pt x="5045" y="4041"/>
                    <a:pt x="5045" y="4041"/>
                  </a:cubicBezTo>
                  <a:cubicBezTo>
                    <a:pt x="3356" y="2786"/>
                    <a:pt x="1712" y="1462"/>
                    <a:pt x="160"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24"/>
            <p:cNvSpPr/>
            <p:nvPr/>
          </p:nvSpPr>
          <p:spPr>
            <a:xfrm>
              <a:off x="6387825" y="2090850"/>
              <a:ext cx="130125" cy="250525"/>
            </a:xfrm>
            <a:custGeom>
              <a:avLst/>
              <a:gdLst/>
              <a:ahLst/>
              <a:cxnLst/>
              <a:rect l="l" t="t" r="r" b="b"/>
              <a:pathLst>
                <a:path w="5205" h="10021" extrusionOk="0">
                  <a:moveTo>
                    <a:pt x="5090" y="0"/>
                  </a:moveTo>
                  <a:cubicBezTo>
                    <a:pt x="5090" y="0"/>
                    <a:pt x="5045" y="23"/>
                    <a:pt x="5045" y="23"/>
                  </a:cubicBezTo>
                  <a:cubicBezTo>
                    <a:pt x="4246" y="822"/>
                    <a:pt x="3561" y="1712"/>
                    <a:pt x="2945" y="2648"/>
                  </a:cubicBezTo>
                  <a:cubicBezTo>
                    <a:pt x="2329" y="3584"/>
                    <a:pt x="1781" y="4588"/>
                    <a:pt x="1324" y="5615"/>
                  </a:cubicBezTo>
                  <a:cubicBezTo>
                    <a:pt x="1187" y="5958"/>
                    <a:pt x="1050" y="6300"/>
                    <a:pt x="913" y="6642"/>
                  </a:cubicBezTo>
                  <a:cubicBezTo>
                    <a:pt x="776" y="7008"/>
                    <a:pt x="639" y="7350"/>
                    <a:pt x="502" y="7692"/>
                  </a:cubicBezTo>
                  <a:cubicBezTo>
                    <a:pt x="366" y="8058"/>
                    <a:pt x="251" y="8446"/>
                    <a:pt x="160" y="8811"/>
                  </a:cubicBezTo>
                  <a:cubicBezTo>
                    <a:pt x="69" y="9176"/>
                    <a:pt x="0" y="9541"/>
                    <a:pt x="0" y="9906"/>
                  </a:cubicBezTo>
                  <a:cubicBezTo>
                    <a:pt x="0" y="9929"/>
                    <a:pt x="0" y="9952"/>
                    <a:pt x="23" y="9975"/>
                  </a:cubicBezTo>
                  <a:cubicBezTo>
                    <a:pt x="46" y="9998"/>
                    <a:pt x="69" y="10021"/>
                    <a:pt x="92" y="10021"/>
                  </a:cubicBezTo>
                  <a:cubicBezTo>
                    <a:pt x="114" y="10021"/>
                    <a:pt x="137" y="10021"/>
                    <a:pt x="160" y="9998"/>
                  </a:cubicBezTo>
                  <a:cubicBezTo>
                    <a:pt x="183" y="9975"/>
                    <a:pt x="206" y="9952"/>
                    <a:pt x="206" y="9929"/>
                  </a:cubicBezTo>
                  <a:cubicBezTo>
                    <a:pt x="206" y="9564"/>
                    <a:pt x="251" y="9199"/>
                    <a:pt x="343" y="8856"/>
                  </a:cubicBezTo>
                  <a:cubicBezTo>
                    <a:pt x="343" y="8856"/>
                    <a:pt x="343" y="8856"/>
                    <a:pt x="343" y="8834"/>
                  </a:cubicBezTo>
                  <a:cubicBezTo>
                    <a:pt x="457" y="8423"/>
                    <a:pt x="594" y="7989"/>
                    <a:pt x="754" y="7578"/>
                  </a:cubicBezTo>
                  <a:cubicBezTo>
                    <a:pt x="845" y="7373"/>
                    <a:pt x="913" y="7190"/>
                    <a:pt x="1005" y="6985"/>
                  </a:cubicBezTo>
                  <a:cubicBezTo>
                    <a:pt x="1073" y="6779"/>
                    <a:pt x="1142" y="6574"/>
                    <a:pt x="1233" y="6369"/>
                  </a:cubicBezTo>
                  <a:cubicBezTo>
                    <a:pt x="1575" y="5524"/>
                    <a:pt x="1963" y="4702"/>
                    <a:pt x="2397" y="3903"/>
                  </a:cubicBezTo>
                  <a:cubicBezTo>
                    <a:pt x="2397" y="3903"/>
                    <a:pt x="2397" y="3926"/>
                    <a:pt x="2397" y="3926"/>
                  </a:cubicBezTo>
                  <a:cubicBezTo>
                    <a:pt x="3127" y="2602"/>
                    <a:pt x="3995" y="1370"/>
                    <a:pt x="5045" y="297"/>
                  </a:cubicBezTo>
                  <a:cubicBezTo>
                    <a:pt x="5090" y="251"/>
                    <a:pt x="5113" y="229"/>
                    <a:pt x="5159" y="183"/>
                  </a:cubicBezTo>
                  <a:cubicBezTo>
                    <a:pt x="5182" y="160"/>
                    <a:pt x="5204" y="137"/>
                    <a:pt x="5204" y="114"/>
                  </a:cubicBezTo>
                  <a:cubicBezTo>
                    <a:pt x="5204" y="92"/>
                    <a:pt x="5182" y="69"/>
                    <a:pt x="5182" y="46"/>
                  </a:cubicBezTo>
                  <a:cubicBezTo>
                    <a:pt x="5159" y="23"/>
                    <a:pt x="5136" y="23"/>
                    <a:pt x="5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24"/>
            <p:cNvSpPr/>
            <p:nvPr/>
          </p:nvSpPr>
          <p:spPr>
            <a:xfrm>
              <a:off x="6695400" y="2320250"/>
              <a:ext cx="144375" cy="232825"/>
            </a:xfrm>
            <a:custGeom>
              <a:avLst/>
              <a:gdLst/>
              <a:ahLst/>
              <a:cxnLst/>
              <a:rect l="l" t="t" r="r" b="b"/>
              <a:pathLst>
                <a:path w="5775" h="9313" extrusionOk="0">
                  <a:moveTo>
                    <a:pt x="4417" y="2833"/>
                  </a:moveTo>
                  <a:cubicBezTo>
                    <a:pt x="4405" y="2839"/>
                    <a:pt x="4405" y="2853"/>
                    <a:pt x="4405" y="2853"/>
                  </a:cubicBezTo>
                  <a:cubicBezTo>
                    <a:pt x="4409" y="2846"/>
                    <a:pt x="4413" y="2840"/>
                    <a:pt x="4417" y="2833"/>
                  </a:cubicBezTo>
                  <a:close/>
                  <a:moveTo>
                    <a:pt x="5684" y="0"/>
                  </a:moveTo>
                  <a:cubicBezTo>
                    <a:pt x="5661" y="0"/>
                    <a:pt x="5661" y="0"/>
                    <a:pt x="5638" y="23"/>
                  </a:cubicBezTo>
                  <a:cubicBezTo>
                    <a:pt x="5615" y="23"/>
                    <a:pt x="5592" y="46"/>
                    <a:pt x="5592" y="68"/>
                  </a:cubicBezTo>
                  <a:cubicBezTo>
                    <a:pt x="5321" y="1043"/>
                    <a:pt x="4914" y="1949"/>
                    <a:pt x="4417" y="2833"/>
                  </a:cubicBezTo>
                  <a:lnTo>
                    <a:pt x="4417" y="2833"/>
                  </a:lnTo>
                  <a:cubicBezTo>
                    <a:pt x="4420" y="2831"/>
                    <a:pt x="4424" y="2830"/>
                    <a:pt x="4428" y="2830"/>
                  </a:cubicBezTo>
                  <a:cubicBezTo>
                    <a:pt x="3858" y="3835"/>
                    <a:pt x="3196" y="4793"/>
                    <a:pt x="2557" y="5729"/>
                  </a:cubicBezTo>
                  <a:cubicBezTo>
                    <a:pt x="2237" y="6186"/>
                    <a:pt x="1895" y="6642"/>
                    <a:pt x="1598" y="7099"/>
                  </a:cubicBezTo>
                  <a:cubicBezTo>
                    <a:pt x="1256" y="7578"/>
                    <a:pt x="913" y="8057"/>
                    <a:pt x="548" y="8514"/>
                  </a:cubicBezTo>
                  <a:cubicBezTo>
                    <a:pt x="388" y="8742"/>
                    <a:pt x="206" y="8948"/>
                    <a:pt x="23" y="9153"/>
                  </a:cubicBezTo>
                  <a:cubicBezTo>
                    <a:pt x="0" y="9176"/>
                    <a:pt x="0" y="9199"/>
                    <a:pt x="0" y="9221"/>
                  </a:cubicBezTo>
                  <a:cubicBezTo>
                    <a:pt x="0" y="9244"/>
                    <a:pt x="23" y="9267"/>
                    <a:pt x="23" y="9290"/>
                  </a:cubicBezTo>
                  <a:cubicBezTo>
                    <a:pt x="46" y="9313"/>
                    <a:pt x="69" y="9313"/>
                    <a:pt x="114" y="9313"/>
                  </a:cubicBezTo>
                  <a:cubicBezTo>
                    <a:pt x="137" y="9313"/>
                    <a:pt x="160" y="9290"/>
                    <a:pt x="160" y="9267"/>
                  </a:cubicBezTo>
                  <a:cubicBezTo>
                    <a:pt x="571" y="8833"/>
                    <a:pt x="913" y="8377"/>
                    <a:pt x="1256" y="7898"/>
                  </a:cubicBezTo>
                  <a:cubicBezTo>
                    <a:pt x="1438" y="7669"/>
                    <a:pt x="1598" y="7418"/>
                    <a:pt x="1758" y="7190"/>
                  </a:cubicBezTo>
                  <a:cubicBezTo>
                    <a:pt x="1917" y="6962"/>
                    <a:pt x="2077" y="6733"/>
                    <a:pt x="2237" y="6505"/>
                  </a:cubicBezTo>
                  <a:cubicBezTo>
                    <a:pt x="2899" y="5569"/>
                    <a:pt x="3561" y="4634"/>
                    <a:pt x="4154" y="3675"/>
                  </a:cubicBezTo>
                  <a:cubicBezTo>
                    <a:pt x="4497" y="3104"/>
                    <a:pt x="4816" y="2534"/>
                    <a:pt x="5090" y="1940"/>
                  </a:cubicBezTo>
                  <a:cubicBezTo>
                    <a:pt x="5364" y="1370"/>
                    <a:pt x="5592" y="753"/>
                    <a:pt x="5775" y="137"/>
                  </a:cubicBezTo>
                  <a:cubicBezTo>
                    <a:pt x="5775" y="114"/>
                    <a:pt x="5775" y="91"/>
                    <a:pt x="5775" y="68"/>
                  </a:cubicBezTo>
                  <a:cubicBezTo>
                    <a:pt x="5752" y="46"/>
                    <a:pt x="5729" y="23"/>
                    <a:pt x="57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24"/>
            <p:cNvSpPr/>
            <p:nvPr/>
          </p:nvSpPr>
          <p:spPr>
            <a:xfrm>
              <a:off x="6843175" y="1766150"/>
              <a:ext cx="271650" cy="227150"/>
            </a:xfrm>
            <a:custGeom>
              <a:avLst/>
              <a:gdLst/>
              <a:ahLst/>
              <a:cxnLst/>
              <a:rect l="l" t="t" r="r" b="b"/>
              <a:pathLst>
                <a:path w="10866" h="9086" extrusionOk="0">
                  <a:moveTo>
                    <a:pt x="4657" y="1"/>
                  </a:moveTo>
                  <a:cubicBezTo>
                    <a:pt x="4224" y="1"/>
                    <a:pt x="3790" y="46"/>
                    <a:pt x="3356" y="160"/>
                  </a:cubicBezTo>
                  <a:cubicBezTo>
                    <a:pt x="2968" y="252"/>
                    <a:pt x="2557" y="389"/>
                    <a:pt x="2192" y="594"/>
                  </a:cubicBezTo>
                  <a:cubicBezTo>
                    <a:pt x="1804" y="800"/>
                    <a:pt x="1462" y="1051"/>
                    <a:pt x="1142" y="1325"/>
                  </a:cubicBezTo>
                  <a:cubicBezTo>
                    <a:pt x="914" y="1553"/>
                    <a:pt x="686" y="1781"/>
                    <a:pt x="480" y="2032"/>
                  </a:cubicBezTo>
                  <a:cubicBezTo>
                    <a:pt x="298" y="2260"/>
                    <a:pt x="138" y="2511"/>
                    <a:pt x="1" y="2763"/>
                  </a:cubicBezTo>
                  <a:lnTo>
                    <a:pt x="115" y="2763"/>
                  </a:lnTo>
                  <a:cubicBezTo>
                    <a:pt x="115" y="2740"/>
                    <a:pt x="138" y="2740"/>
                    <a:pt x="138" y="2740"/>
                  </a:cubicBezTo>
                  <a:lnTo>
                    <a:pt x="229" y="2740"/>
                  </a:lnTo>
                  <a:cubicBezTo>
                    <a:pt x="480" y="2329"/>
                    <a:pt x="777" y="1941"/>
                    <a:pt x="1119" y="1598"/>
                  </a:cubicBezTo>
                  <a:lnTo>
                    <a:pt x="1142" y="1598"/>
                  </a:lnTo>
                  <a:cubicBezTo>
                    <a:pt x="1462" y="1302"/>
                    <a:pt x="1804" y="1028"/>
                    <a:pt x="2192" y="822"/>
                  </a:cubicBezTo>
                  <a:cubicBezTo>
                    <a:pt x="2557" y="617"/>
                    <a:pt x="2968" y="457"/>
                    <a:pt x="3379" y="343"/>
                  </a:cubicBezTo>
                  <a:cubicBezTo>
                    <a:pt x="3809" y="253"/>
                    <a:pt x="4261" y="207"/>
                    <a:pt x="4713" y="206"/>
                  </a:cubicBezTo>
                  <a:lnTo>
                    <a:pt x="4713" y="206"/>
                  </a:lnTo>
                  <a:cubicBezTo>
                    <a:pt x="5258" y="207"/>
                    <a:pt x="5802" y="298"/>
                    <a:pt x="6324" y="434"/>
                  </a:cubicBezTo>
                  <a:cubicBezTo>
                    <a:pt x="6689" y="526"/>
                    <a:pt x="7031" y="663"/>
                    <a:pt x="7374" y="800"/>
                  </a:cubicBezTo>
                  <a:cubicBezTo>
                    <a:pt x="7739" y="959"/>
                    <a:pt x="8081" y="1165"/>
                    <a:pt x="8423" y="1347"/>
                  </a:cubicBezTo>
                  <a:lnTo>
                    <a:pt x="8401" y="1347"/>
                  </a:lnTo>
                  <a:cubicBezTo>
                    <a:pt x="8880" y="1621"/>
                    <a:pt x="9314" y="1941"/>
                    <a:pt x="9702" y="2329"/>
                  </a:cubicBezTo>
                  <a:cubicBezTo>
                    <a:pt x="9930" y="2557"/>
                    <a:pt x="10113" y="2808"/>
                    <a:pt x="10272" y="3082"/>
                  </a:cubicBezTo>
                  <a:cubicBezTo>
                    <a:pt x="10272" y="3105"/>
                    <a:pt x="10272" y="3105"/>
                    <a:pt x="10272" y="3105"/>
                  </a:cubicBezTo>
                  <a:cubicBezTo>
                    <a:pt x="10386" y="3333"/>
                    <a:pt x="10501" y="3561"/>
                    <a:pt x="10546" y="3813"/>
                  </a:cubicBezTo>
                  <a:cubicBezTo>
                    <a:pt x="10636" y="4128"/>
                    <a:pt x="10660" y="4488"/>
                    <a:pt x="10660" y="4826"/>
                  </a:cubicBezTo>
                  <a:lnTo>
                    <a:pt x="10660" y="4826"/>
                  </a:lnTo>
                  <a:cubicBezTo>
                    <a:pt x="10659" y="5302"/>
                    <a:pt x="10568" y="5779"/>
                    <a:pt x="10455" y="6255"/>
                  </a:cubicBezTo>
                  <a:cubicBezTo>
                    <a:pt x="10364" y="6574"/>
                    <a:pt x="10227" y="6917"/>
                    <a:pt x="10090" y="7236"/>
                  </a:cubicBezTo>
                  <a:cubicBezTo>
                    <a:pt x="9953" y="7556"/>
                    <a:pt x="9770" y="7898"/>
                    <a:pt x="9588" y="8218"/>
                  </a:cubicBezTo>
                  <a:lnTo>
                    <a:pt x="9610" y="8195"/>
                  </a:lnTo>
                  <a:lnTo>
                    <a:pt x="9610" y="8195"/>
                  </a:lnTo>
                  <a:cubicBezTo>
                    <a:pt x="9451" y="8423"/>
                    <a:pt x="9314" y="8651"/>
                    <a:pt x="9154" y="8857"/>
                  </a:cubicBezTo>
                  <a:cubicBezTo>
                    <a:pt x="9200" y="8948"/>
                    <a:pt x="9222" y="9017"/>
                    <a:pt x="9245" y="9085"/>
                  </a:cubicBezTo>
                  <a:cubicBezTo>
                    <a:pt x="9519" y="8697"/>
                    <a:pt x="9770" y="8286"/>
                    <a:pt x="9998" y="7875"/>
                  </a:cubicBezTo>
                  <a:cubicBezTo>
                    <a:pt x="10272" y="7373"/>
                    <a:pt x="10478" y="6848"/>
                    <a:pt x="10638" y="6300"/>
                  </a:cubicBezTo>
                  <a:cubicBezTo>
                    <a:pt x="10706" y="6027"/>
                    <a:pt x="10774" y="5753"/>
                    <a:pt x="10797" y="5479"/>
                  </a:cubicBezTo>
                  <a:cubicBezTo>
                    <a:pt x="10843" y="5205"/>
                    <a:pt x="10866" y="4908"/>
                    <a:pt x="10843" y="4634"/>
                  </a:cubicBezTo>
                  <a:cubicBezTo>
                    <a:pt x="10843" y="4360"/>
                    <a:pt x="10820" y="4086"/>
                    <a:pt x="10752" y="3835"/>
                  </a:cubicBezTo>
                  <a:cubicBezTo>
                    <a:pt x="10706" y="3607"/>
                    <a:pt x="10615" y="3379"/>
                    <a:pt x="10523" y="3151"/>
                  </a:cubicBezTo>
                  <a:cubicBezTo>
                    <a:pt x="10113" y="2306"/>
                    <a:pt x="9359" y="1690"/>
                    <a:pt x="8560" y="1210"/>
                  </a:cubicBezTo>
                  <a:cubicBezTo>
                    <a:pt x="8127" y="959"/>
                    <a:pt x="7716" y="731"/>
                    <a:pt x="7259" y="549"/>
                  </a:cubicBezTo>
                  <a:cubicBezTo>
                    <a:pt x="6826" y="366"/>
                    <a:pt x="6392" y="229"/>
                    <a:pt x="5936" y="138"/>
                  </a:cubicBezTo>
                  <a:cubicBezTo>
                    <a:pt x="5525" y="46"/>
                    <a:pt x="5091" y="1"/>
                    <a:pt x="46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24"/>
            <p:cNvSpPr/>
            <p:nvPr/>
          </p:nvSpPr>
          <p:spPr>
            <a:xfrm>
              <a:off x="6871150" y="1806100"/>
              <a:ext cx="25" cy="600"/>
            </a:xfrm>
            <a:custGeom>
              <a:avLst/>
              <a:gdLst/>
              <a:ahLst/>
              <a:cxnLst/>
              <a:rect l="l" t="t" r="r" b="b"/>
              <a:pathLst>
                <a:path w="1" h="24" extrusionOk="0">
                  <a:moveTo>
                    <a:pt x="0" y="0"/>
                  </a:moveTo>
                  <a:lnTo>
                    <a:pt x="0" y="23"/>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24"/>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24"/>
            <p:cNvSpPr/>
            <p:nvPr/>
          </p:nvSpPr>
          <p:spPr>
            <a:xfrm>
              <a:off x="6871150" y="1806100"/>
              <a:ext cx="600" cy="25"/>
            </a:xfrm>
            <a:custGeom>
              <a:avLst/>
              <a:gdLst/>
              <a:ahLst/>
              <a:cxnLst/>
              <a:rect l="l" t="t" r="r" b="b"/>
              <a:pathLst>
                <a:path w="24" h="1" extrusionOk="0">
                  <a:moveTo>
                    <a:pt x="23"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24"/>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24"/>
            <p:cNvSpPr/>
            <p:nvPr/>
          </p:nvSpPr>
          <p:spPr>
            <a:xfrm>
              <a:off x="6882550" y="1796975"/>
              <a:ext cx="196900" cy="162650"/>
            </a:xfrm>
            <a:custGeom>
              <a:avLst/>
              <a:gdLst/>
              <a:ahLst/>
              <a:cxnLst/>
              <a:rect l="l" t="t" r="r" b="b"/>
              <a:pathLst>
                <a:path w="7876" h="6506" extrusionOk="0">
                  <a:moveTo>
                    <a:pt x="7493" y="4863"/>
                  </a:moveTo>
                  <a:cubicBezTo>
                    <a:pt x="7488" y="4865"/>
                    <a:pt x="7488" y="4870"/>
                    <a:pt x="7488" y="4885"/>
                  </a:cubicBezTo>
                  <a:cubicBezTo>
                    <a:pt x="7489" y="4878"/>
                    <a:pt x="7491" y="4870"/>
                    <a:pt x="7493" y="4863"/>
                  </a:cubicBezTo>
                  <a:close/>
                  <a:moveTo>
                    <a:pt x="3653" y="0"/>
                  </a:moveTo>
                  <a:cubicBezTo>
                    <a:pt x="3333" y="0"/>
                    <a:pt x="3037" y="23"/>
                    <a:pt x="2740" y="92"/>
                  </a:cubicBezTo>
                  <a:cubicBezTo>
                    <a:pt x="2192" y="206"/>
                    <a:pt x="1644" y="434"/>
                    <a:pt x="1165" y="731"/>
                  </a:cubicBezTo>
                  <a:cubicBezTo>
                    <a:pt x="731" y="1027"/>
                    <a:pt x="343" y="1370"/>
                    <a:pt x="1" y="1781"/>
                  </a:cubicBezTo>
                  <a:cubicBezTo>
                    <a:pt x="47" y="1803"/>
                    <a:pt x="92" y="1803"/>
                    <a:pt x="138" y="1826"/>
                  </a:cubicBezTo>
                  <a:cubicBezTo>
                    <a:pt x="161" y="1826"/>
                    <a:pt x="183" y="1849"/>
                    <a:pt x="206" y="1849"/>
                  </a:cubicBezTo>
                  <a:cubicBezTo>
                    <a:pt x="320" y="1712"/>
                    <a:pt x="435" y="1598"/>
                    <a:pt x="572" y="1461"/>
                  </a:cubicBezTo>
                  <a:cubicBezTo>
                    <a:pt x="868" y="1164"/>
                    <a:pt x="1188" y="936"/>
                    <a:pt x="1553" y="731"/>
                  </a:cubicBezTo>
                  <a:lnTo>
                    <a:pt x="1576" y="731"/>
                  </a:lnTo>
                  <a:cubicBezTo>
                    <a:pt x="1895" y="548"/>
                    <a:pt x="2238" y="411"/>
                    <a:pt x="2603" y="320"/>
                  </a:cubicBezTo>
                  <a:cubicBezTo>
                    <a:pt x="2964" y="230"/>
                    <a:pt x="3325" y="184"/>
                    <a:pt x="3686" y="183"/>
                  </a:cubicBezTo>
                  <a:lnTo>
                    <a:pt x="3686" y="183"/>
                  </a:lnTo>
                  <a:cubicBezTo>
                    <a:pt x="4047" y="184"/>
                    <a:pt x="4387" y="252"/>
                    <a:pt x="4726" y="343"/>
                  </a:cubicBezTo>
                  <a:cubicBezTo>
                    <a:pt x="5091" y="434"/>
                    <a:pt x="5410" y="571"/>
                    <a:pt x="5730" y="753"/>
                  </a:cubicBezTo>
                  <a:cubicBezTo>
                    <a:pt x="6050" y="959"/>
                    <a:pt x="6369" y="1187"/>
                    <a:pt x="6620" y="1484"/>
                  </a:cubicBezTo>
                  <a:lnTo>
                    <a:pt x="6620" y="1461"/>
                  </a:lnTo>
                  <a:cubicBezTo>
                    <a:pt x="6871" y="1712"/>
                    <a:pt x="7077" y="1986"/>
                    <a:pt x="7259" y="2306"/>
                  </a:cubicBezTo>
                  <a:cubicBezTo>
                    <a:pt x="7396" y="2534"/>
                    <a:pt x="7488" y="2785"/>
                    <a:pt x="7556" y="3036"/>
                  </a:cubicBezTo>
                  <a:cubicBezTo>
                    <a:pt x="7556" y="3036"/>
                    <a:pt x="7556" y="3059"/>
                    <a:pt x="7556" y="3059"/>
                  </a:cubicBezTo>
                  <a:cubicBezTo>
                    <a:pt x="7623" y="3306"/>
                    <a:pt x="7647" y="3575"/>
                    <a:pt x="7647" y="3844"/>
                  </a:cubicBezTo>
                  <a:lnTo>
                    <a:pt x="7647" y="3844"/>
                  </a:lnTo>
                  <a:cubicBezTo>
                    <a:pt x="7646" y="4177"/>
                    <a:pt x="7581" y="4530"/>
                    <a:pt x="7493" y="4863"/>
                  </a:cubicBezTo>
                  <a:lnTo>
                    <a:pt x="7493" y="4863"/>
                  </a:lnTo>
                  <a:cubicBezTo>
                    <a:pt x="7497" y="4862"/>
                    <a:pt x="7502" y="4862"/>
                    <a:pt x="7510" y="4862"/>
                  </a:cubicBezTo>
                  <a:cubicBezTo>
                    <a:pt x="7351" y="5364"/>
                    <a:pt x="7122" y="5866"/>
                    <a:pt x="6848" y="6323"/>
                  </a:cubicBezTo>
                  <a:cubicBezTo>
                    <a:pt x="6848" y="6323"/>
                    <a:pt x="6852" y="6323"/>
                    <a:pt x="6855" y="6322"/>
                  </a:cubicBezTo>
                  <a:lnTo>
                    <a:pt x="6855" y="6322"/>
                  </a:lnTo>
                  <a:cubicBezTo>
                    <a:pt x="6848" y="6335"/>
                    <a:pt x="6848" y="6346"/>
                    <a:pt x="6848" y="6346"/>
                  </a:cubicBezTo>
                  <a:cubicBezTo>
                    <a:pt x="6871" y="6391"/>
                    <a:pt x="6894" y="6414"/>
                    <a:pt x="6917" y="6460"/>
                  </a:cubicBezTo>
                  <a:cubicBezTo>
                    <a:pt x="6940" y="6483"/>
                    <a:pt x="6963" y="6483"/>
                    <a:pt x="6963" y="6505"/>
                  </a:cubicBezTo>
                  <a:cubicBezTo>
                    <a:pt x="7031" y="6391"/>
                    <a:pt x="7122" y="6254"/>
                    <a:pt x="7191" y="6140"/>
                  </a:cubicBezTo>
                  <a:cubicBezTo>
                    <a:pt x="7419" y="5684"/>
                    <a:pt x="7625" y="5227"/>
                    <a:pt x="7739" y="4725"/>
                  </a:cubicBezTo>
                  <a:cubicBezTo>
                    <a:pt x="7853" y="4246"/>
                    <a:pt x="7876" y="3766"/>
                    <a:pt x="7807" y="3287"/>
                  </a:cubicBezTo>
                  <a:cubicBezTo>
                    <a:pt x="7761" y="3036"/>
                    <a:pt x="7693" y="2785"/>
                    <a:pt x="7602" y="2557"/>
                  </a:cubicBezTo>
                  <a:cubicBezTo>
                    <a:pt x="7510" y="2328"/>
                    <a:pt x="7373" y="2100"/>
                    <a:pt x="7214" y="1872"/>
                  </a:cubicBezTo>
                  <a:cubicBezTo>
                    <a:pt x="7077" y="1667"/>
                    <a:pt x="6917" y="1484"/>
                    <a:pt x="6757" y="1324"/>
                  </a:cubicBezTo>
                  <a:cubicBezTo>
                    <a:pt x="6597" y="1164"/>
                    <a:pt x="6438" y="1005"/>
                    <a:pt x="6255" y="868"/>
                  </a:cubicBezTo>
                  <a:cubicBezTo>
                    <a:pt x="5913" y="617"/>
                    <a:pt x="5547" y="411"/>
                    <a:pt x="5137" y="274"/>
                  </a:cubicBezTo>
                  <a:cubicBezTo>
                    <a:pt x="4657" y="92"/>
                    <a:pt x="4155" y="0"/>
                    <a:pt x="36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24"/>
            <p:cNvSpPr/>
            <p:nvPr/>
          </p:nvSpPr>
          <p:spPr>
            <a:xfrm>
              <a:off x="6921350" y="1815225"/>
              <a:ext cx="25" cy="25"/>
            </a:xfrm>
            <a:custGeom>
              <a:avLst/>
              <a:gdLst/>
              <a:ahLst/>
              <a:cxnLst/>
              <a:rect l="l" t="t" r="r" b="b"/>
              <a:pathLst>
                <a:path w="1" h="1" extrusionOk="0">
                  <a:moveTo>
                    <a:pt x="1" y="1"/>
                  </a:moveTo>
                  <a:cubicBezTo>
                    <a:pt x="1" y="1"/>
                    <a:pt x="1" y="1"/>
                    <a:pt x="1" y="1"/>
                  </a:cubicBezTo>
                  <a:lnTo>
                    <a:pt x="1" y="1"/>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24"/>
            <p:cNvSpPr/>
            <p:nvPr/>
          </p:nvSpPr>
          <p:spPr>
            <a:xfrm>
              <a:off x="6896825" y="1833500"/>
              <a:ext cx="25" cy="25"/>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24"/>
            <p:cNvSpPr/>
            <p:nvPr/>
          </p:nvSpPr>
          <p:spPr>
            <a:xfrm>
              <a:off x="6896250" y="1833500"/>
              <a:ext cx="600" cy="25"/>
            </a:xfrm>
            <a:custGeom>
              <a:avLst/>
              <a:gdLst/>
              <a:ahLst/>
              <a:cxnLst/>
              <a:rect l="l" t="t" r="r" b="b"/>
              <a:pathLst>
                <a:path w="24" h="1" extrusionOk="0">
                  <a:moveTo>
                    <a:pt x="24" y="0"/>
                  </a:moveTo>
                  <a:lnTo>
                    <a:pt x="1"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24"/>
            <p:cNvSpPr/>
            <p:nvPr/>
          </p:nvSpPr>
          <p:spPr>
            <a:xfrm>
              <a:off x="6888275" y="1987000"/>
              <a:ext cx="265350" cy="591750"/>
            </a:xfrm>
            <a:custGeom>
              <a:avLst/>
              <a:gdLst/>
              <a:ahLst/>
              <a:cxnLst/>
              <a:rect l="l" t="t" r="r" b="b"/>
              <a:pathLst>
                <a:path w="10614" h="23670" extrusionOk="0">
                  <a:moveTo>
                    <a:pt x="7601" y="0"/>
                  </a:moveTo>
                  <a:cubicBezTo>
                    <a:pt x="7555" y="0"/>
                    <a:pt x="7510" y="23"/>
                    <a:pt x="7510" y="69"/>
                  </a:cubicBezTo>
                  <a:cubicBezTo>
                    <a:pt x="7487" y="114"/>
                    <a:pt x="7510" y="160"/>
                    <a:pt x="7555" y="183"/>
                  </a:cubicBezTo>
                  <a:cubicBezTo>
                    <a:pt x="7669" y="228"/>
                    <a:pt x="7784" y="297"/>
                    <a:pt x="7898" y="342"/>
                  </a:cubicBezTo>
                  <a:cubicBezTo>
                    <a:pt x="8194" y="502"/>
                    <a:pt x="8445" y="685"/>
                    <a:pt x="8697" y="890"/>
                  </a:cubicBezTo>
                  <a:cubicBezTo>
                    <a:pt x="8925" y="1119"/>
                    <a:pt x="9153" y="1370"/>
                    <a:pt x="9336" y="1643"/>
                  </a:cubicBezTo>
                  <a:lnTo>
                    <a:pt x="9313" y="1643"/>
                  </a:lnTo>
                  <a:cubicBezTo>
                    <a:pt x="9336" y="1643"/>
                    <a:pt x="9336" y="1666"/>
                    <a:pt x="9336" y="1666"/>
                  </a:cubicBezTo>
                  <a:cubicBezTo>
                    <a:pt x="9564" y="2054"/>
                    <a:pt x="9747" y="2465"/>
                    <a:pt x="9883" y="2876"/>
                  </a:cubicBezTo>
                  <a:cubicBezTo>
                    <a:pt x="10043" y="3378"/>
                    <a:pt x="10135" y="3880"/>
                    <a:pt x="10226" y="4383"/>
                  </a:cubicBezTo>
                  <a:cubicBezTo>
                    <a:pt x="10272" y="4679"/>
                    <a:pt x="10294" y="4976"/>
                    <a:pt x="10317" y="5296"/>
                  </a:cubicBezTo>
                  <a:cubicBezTo>
                    <a:pt x="10340" y="5638"/>
                    <a:pt x="10386" y="6003"/>
                    <a:pt x="10386" y="6345"/>
                  </a:cubicBezTo>
                  <a:cubicBezTo>
                    <a:pt x="10386" y="6345"/>
                    <a:pt x="10386" y="6345"/>
                    <a:pt x="10386" y="6323"/>
                  </a:cubicBezTo>
                  <a:lnTo>
                    <a:pt x="10386" y="6323"/>
                  </a:lnTo>
                  <a:cubicBezTo>
                    <a:pt x="10500" y="8514"/>
                    <a:pt x="10317" y="10682"/>
                    <a:pt x="9838" y="12805"/>
                  </a:cubicBezTo>
                  <a:cubicBezTo>
                    <a:pt x="9838" y="12805"/>
                    <a:pt x="9838" y="12805"/>
                    <a:pt x="9838" y="12782"/>
                  </a:cubicBezTo>
                  <a:cubicBezTo>
                    <a:pt x="9610" y="13832"/>
                    <a:pt x="9290" y="14859"/>
                    <a:pt x="8925" y="15864"/>
                  </a:cubicBezTo>
                  <a:cubicBezTo>
                    <a:pt x="8628" y="16617"/>
                    <a:pt x="8286" y="17370"/>
                    <a:pt x="7921" y="18101"/>
                  </a:cubicBezTo>
                  <a:cubicBezTo>
                    <a:pt x="7373" y="19128"/>
                    <a:pt x="6711" y="20109"/>
                    <a:pt x="5935" y="20976"/>
                  </a:cubicBezTo>
                  <a:cubicBezTo>
                    <a:pt x="5935" y="20954"/>
                    <a:pt x="5935" y="20954"/>
                    <a:pt x="5935" y="20954"/>
                  </a:cubicBezTo>
                  <a:cubicBezTo>
                    <a:pt x="5433" y="21501"/>
                    <a:pt x="4862" y="22004"/>
                    <a:pt x="4223" y="22414"/>
                  </a:cubicBezTo>
                  <a:cubicBezTo>
                    <a:pt x="3721" y="22734"/>
                    <a:pt x="3196" y="22985"/>
                    <a:pt x="2625" y="23168"/>
                  </a:cubicBezTo>
                  <a:lnTo>
                    <a:pt x="2648" y="23168"/>
                  </a:lnTo>
                  <a:cubicBezTo>
                    <a:pt x="2123" y="23327"/>
                    <a:pt x="1552" y="23442"/>
                    <a:pt x="1004" y="23464"/>
                  </a:cubicBezTo>
                  <a:lnTo>
                    <a:pt x="1027" y="23464"/>
                  </a:lnTo>
                  <a:cubicBezTo>
                    <a:pt x="936" y="23464"/>
                    <a:pt x="835" y="23475"/>
                    <a:pt x="736" y="23475"/>
                  </a:cubicBezTo>
                  <a:cubicBezTo>
                    <a:pt x="687" y="23475"/>
                    <a:pt x="639" y="23472"/>
                    <a:pt x="594" y="23464"/>
                  </a:cubicBezTo>
                  <a:cubicBezTo>
                    <a:pt x="434" y="23464"/>
                    <a:pt x="274" y="23442"/>
                    <a:pt x="114" y="23396"/>
                  </a:cubicBezTo>
                  <a:cubicBezTo>
                    <a:pt x="69" y="23464"/>
                    <a:pt x="46" y="23510"/>
                    <a:pt x="0" y="23556"/>
                  </a:cubicBezTo>
                  <a:cubicBezTo>
                    <a:pt x="0" y="23556"/>
                    <a:pt x="0" y="23579"/>
                    <a:pt x="0" y="23579"/>
                  </a:cubicBezTo>
                  <a:cubicBezTo>
                    <a:pt x="114" y="23601"/>
                    <a:pt x="206" y="23624"/>
                    <a:pt x="320" y="23647"/>
                  </a:cubicBezTo>
                  <a:cubicBezTo>
                    <a:pt x="502" y="23670"/>
                    <a:pt x="685" y="23670"/>
                    <a:pt x="867" y="23670"/>
                  </a:cubicBezTo>
                  <a:cubicBezTo>
                    <a:pt x="1187" y="23670"/>
                    <a:pt x="1484" y="23624"/>
                    <a:pt x="1781" y="23579"/>
                  </a:cubicBezTo>
                  <a:cubicBezTo>
                    <a:pt x="2305" y="23487"/>
                    <a:pt x="2830" y="23327"/>
                    <a:pt x="3310" y="23122"/>
                  </a:cubicBezTo>
                  <a:cubicBezTo>
                    <a:pt x="4291" y="22688"/>
                    <a:pt x="5159" y="22049"/>
                    <a:pt x="5889" y="21296"/>
                  </a:cubicBezTo>
                  <a:cubicBezTo>
                    <a:pt x="6642" y="20520"/>
                    <a:pt x="7281" y="19607"/>
                    <a:pt x="7806" y="18671"/>
                  </a:cubicBezTo>
                  <a:cubicBezTo>
                    <a:pt x="8354" y="17735"/>
                    <a:pt x="8811" y="16731"/>
                    <a:pt x="9199" y="15681"/>
                  </a:cubicBezTo>
                  <a:cubicBezTo>
                    <a:pt x="9678" y="14357"/>
                    <a:pt x="10043" y="12965"/>
                    <a:pt x="10272" y="11572"/>
                  </a:cubicBezTo>
                  <a:cubicBezTo>
                    <a:pt x="10523" y="10157"/>
                    <a:pt x="10614" y="8719"/>
                    <a:pt x="10614" y="7281"/>
                  </a:cubicBezTo>
                  <a:cubicBezTo>
                    <a:pt x="10614" y="6574"/>
                    <a:pt x="10568" y="5866"/>
                    <a:pt x="10500" y="5159"/>
                  </a:cubicBezTo>
                  <a:cubicBezTo>
                    <a:pt x="10454" y="4588"/>
                    <a:pt x="10386" y="4017"/>
                    <a:pt x="10249" y="3447"/>
                  </a:cubicBezTo>
                  <a:cubicBezTo>
                    <a:pt x="10135" y="2922"/>
                    <a:pt x="9952" y="2420"/>
                    <a:pt x="9724" y="1963"/>
                  </a:cubicBezTo>
                  <a:cubicBezTo>
                    <a:pt x="9495" y="1507"/>
                    <a:pt x="9199" y="1096"/>
                    <a:pt x="8811" y="753"/>
                  </a:cubicBezTo>
                  <a:cubicBezTo>
                    <a:pt x="8651" y="594"/>
                    <a:pt x="8468" y="457"/>
                    <a:pt x="8286" y="342"/>
                  </a:cubicBezTo>
                  <a:cubicBezTo>
                    <a:pt x="8080" y="205"/>
                    <a:pt x="7852" y="91"/>
                    <a:pt x="7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24"/>
            <p:cNvSpPr/>
            <p:nvPr/>
          </p:nvSpPr>
          <p:spPr>
            <a:xfrm>
              <a:off x="7121650" y="2028075"/>
              <a:ext cx="25" cy="600"/>
            </a:xfrm>
            <a:custGeom>
              <a:avLst/>
              <a:gdLst/>
              <a:ahLst/>
              <a:cxnLst/>
              <a:rect l="l" t="t" r="r" b="b"/>
              <a:pathLst>
                <a:path w="1" h="24" extrusionOk="0">
                  <a:moveTo>
                    <a:pt x="1" y="23"/>
                  </a:moveTo>
                  <a:cubicBezTo>
                    <a:pt x="1" y="23"/>
                    <a:pt x="1" y="0"/>
                    <a:pt x="1" y="0"/>
                  </a:cubicBezTo>
                  <a:cubicBezTo>
                    <a:pt x="1" y="0"/>
                    <a:pt x="1" y="23"/>
                    <a:pt x="1" y="23"/>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24"/>
            <p:cNvSpPr/>
            <p:nvPr/>
          </p:nvSpPr>
          <p:spPr>
            <a:xfrm>
              <a:off x="7086275" y="243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24"/>
            <p:cNvSpPr/>
            <p:nvPr/>
          </p:nvSpPr>
          <p:spPr>
            <a:xfrm>
              <a:off x="7086275" y="243892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24"/>
            <p:cNvSpPr/>
            <p:nvPr/>
          </p:nvSpPr>
          <p:spPr>
            <a:xfrm>
              <a:off x="6927075" y="2036075"/>
              <a:ext cx="187175" cy="486750"/>
            </a:xfrm>
            <a:custGeom>
              <a:avLst/>
              <a:gdLst/>
              <a:ahLst/>
              <a:cxnLst/>
              <a:rect l="l" t="t" r="r" b="b"/>
              <a:pathLst>
                <a:path w="7487" h="19470" extrusionOk="0">
                  <a:moveTo>
                    <a:pt x="6551" y="0"/>
                  </a:moveTo>
                  <a:cubicBezTo>
                    <a:pt x="6574" y="46"/>
                    <a:pt x="6574" y="91"/>
                    <a:pt x="6597" y="114"/>
                  </a:cubicBezTo>
                  <a:cubicBezTo>
                    <a:pt x="6597" y="183"/>
                    <a:pt x="6620" y="274"/>
                    <a:pt x="6620" y="342"/>
                  </a:cubicBezTo>
                  <a:cubicBezTo>
                    <a:pt x="6642" y="365"/>
                    <a:pt x="6642" y="388"/>
                    <a:pt x="6642" y="411"/>
                  </a:cubicBezTo>
                  <a:cubicBezTo>
                    <a:pt x="6779" y="616"/>
                    <a:pt x="6848" y="822"/>
                    <a:pt x="6916" y="1027"/>
                  </a:cubicBezTo>
                  <a:cubicBezTo>
                    <a:pt x="6939" y="1027"/>
                    <a:pt x="6939" y="1027"/>
                    <a:pt x="6939" y="1050"/>
                  </a:cubicBezTo>
                  <a:cubicBezTo>
                    <a:pt x="7076" y="1507"/>
                    <a:pt x="7145" y="1963"/>
                    <a:pt x="7167" y="2442"/>
                  </a:cubicBezTo>
                  <a:cubicBezTo>
                    <a:pt x="7190" y="2671"/>
                    <a:pt x="7213" y="2899"/>
                    <a:pt x="7213" y="3127"/>
                  </a:cubicBezTo>
                  <a:cubicBezTo>
                    <a:pt x="7236" y="3401"/>
                    <a:pt x="7259" y="3675"/>
                    <a:pt x="7282" y="3949"/>
                  </a:cubicBezTo>
                  <a:cubicBezTo>
                    <a:pt x="7350" y="5547"/>
                    <a:pt x="7145" y="7167"/>
                    <a:pt x="6802" y="8742"/>
                  </a:cubicBezTo>
                  <a:cubicBezTo>
                    <a:pt x="6802" y="8719"/>
                    <a:pt x="6802" y="8719"/>
                    <a:pt x="6802" y="8696"/>
                  </a:cubicBezTo>
                  <a:cubicBezTo>
                    <a:pt x="6688" y="9221"/>
                    <a:pt x="6574" y="9724"/>
                    <a:pt x="6414" y="10226"/>
                  </a:cubicBezTo>
                  <a:cubicBezTo>
                    <a:pt x="6300" y="10705"/>
                    <a:pt x="6140" y="11184"/>
                    <a:pt x="5980" y="11664"/>
                  </a:cubicBezTo>
                  <a:cubicBezTo>
                    <a:pt x="5661" y="12622"/>
                    <a:pt x="5273" y="13558"/>
                    <a:pt x="4794" y="14448"/>
                  </a:cubicBezTo>
                  <a:cubicBezTo>
                    <a:pt x="4269" y="15430"/>
                    <a:pt x="3652" y="16366"/>
                    <a:pt x="2899" y="17187"/>
                  </a:cubicBezTo>
                  <a:cubicBezTo>
                    <a:pt x="2625" y="17461"/>
                    <a:pt x="2374" y="17712"/>
                    <a:pt x="2077" y="17964"/>
                  </a:cubicBezTo>
                  <a:cubicBezTo>
                    <a:pt x="1803" y="18215"/>
                    <a:pt x="1507" y="18420"/>
                    <a:pt x="1187" y="18625"/>
                  </a:cubicBezTo>
                  <a:cubicBezTo>
                    <a:pt x="890" y="18831"/>
                    <a:pt x="571" y="18991"/>
                    <a:pt x="251" y="19150"/>
                  </a:cubicBezTo>
                  <a:cubicBezTo>
                    <a:pt x="229" y="19150"/>
                    <a:pt x="206" y="19173"/>
                    <a:pt x="183" y="19173"/>
                  </a:cubicBezTo>
                  <a:cubicBezTo>
                    <a:pt x="160" y="19219"/>
                    <a:pt x="137" y="19265"/>
                    <a:pt x="114" y="19310"/>
                  </a:cubicBezTo>
                  <a:cubicBezTo>
                    <a:pt x="69" y="19356"/>
                    <a:pt x="23" y="19424"/>
                    <a:pt x="0" y="19470"/>
                  </a:cubicBezTo>
                  <a:cubicBezTo>
                    <a:pt x="251" y="19379"/>
                    <a:pt x="480" y="19265"/>
                    <a:pt x="731" y="19128"/>
                  </a:cubicBezTo>
                  <a:cubicBezTo>
                    <a:pt x="1164" y="18877"/>
                    <a:pt x="1598" y="18603"/>
                    <a:pt x="1986" y="18283"/>
                  </a:cubicBezTo>
                  <a:cubicBezTo>
                    <a:pt x="2397" y="17964"/>
                    <a:pt x="2785" y="17598"/>
                    <a:pt x="3127" y="17210"/>
                  </a:cubicBezTo>
                  <a:cubicBezTo>
                    <a:pt x="3493" y="16799"/>
                    <a:pt x="3835" y="16366"/>
                    <a:pt x="4132" y="15909"/>
                  </a:cubicBezTo>
                  <a:cubicBezTo>
                    <a:pt x="4748" y="15019"/>
                    <a:pt x="5250" y="14038"/>
                    <a:pt x="5684" y="13033"/>
                  </a:cubicBezTo>
                  <a:cubicBezTo>
                    <a:pt x="6095" y="12006"/>
                    <a:pt x="6437" y="10979"/>
                    <a:pt x="6711" y="9906"/>
                  </a:cubicBezTo>
                  <a:cubicBezTo>
                    <a:pt x="6871" y="9336"/>
                    <a:pt x="7008" y="8788"/>
                    <a:pt x="7122" y="8194"/>
                  </a:cubicBezTo>
                  <a:cubicBezTo>
                    <a:pt x="7236" y="7601"/>
                    <a:pt x="7327" y="6985"/>
                    <a:pt x="7396" y="6368"/>
                  </a:cubicBezTo>
                  <a:cubicBezTo>
                    <a:pt x="7464" y="5729"/>
                    <a:pt x="7487" y="5113"/>
                    <a:pt x="7487" y="4497"/>
                  </a:cubicBezTo>
                  <a:cubicBezTo>
                    <a:pt x="7487" y="4200"/>
                    <a:pt x="7464" y="3880"/>
                    <a:pt x="7441" y="3584"/>
                  </a:cubicBezTo>
                  <a:cubicBezTo>
                    <a:pt x="7441" y="3469"/>
                    <a:pt x="7441" y="3355"/>
                    <a:pt x="7418" y="3241"/>
                  </a:cubicBezTo>
                  <a:cubicBezTo>
                    <a:pt x="7418" y="3127"/>
                    <a:pt x="7418" y="3013"/>
                    <a:pt x="7396" y="2922"/>
                  </a:cubicBezTo>
                  <a:cubicBezTo>
                    <a:pt x="7373" y="2397"/>
                    <a:pt x="7327" y="1872"/>
                    <a:pt x="7213" y="1347"/>
                  </a:cubicBezTo>
                  <a:cubicBezTo>
                    <a:pt x="7099" y="867"/>
                    <a:pt x="6916" y="365"/>
                    <a:pt x="65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24"/>
            <p:cNvSpPr/>
            <p:nvPr/>
          </p:nvSpPr>
          <p:spPr>
            <a:xfrm>
              <a:off x="7100550" y="2062325"/>
              <a:ext cx="25" cy="0"/>
            </a:xfrm>
            <a:custGeom>
              <a:avLst/>
              <a:gdLst/>
              <a:ahLst/>
              <a:cxnLst/>
              <a:rect l="l" t="t" r="r" b="b"/>
              <a:pathLst>
                <a:path w="1" extrusionOk="0">
                  <a:moveTo>
                    <a:pt x="0"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24"/>
            <p:cNvSpPr/>
            <p:nvPr/>
          </p:nvSpPr>
          <p:spPr>
            <a:xfrm>
              <a:off x="7109100" y="213420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24"/>
            <p:cNvSpPr/>
            <p:nvPr/>
          </p:nvSpPr>
          <p:spPr>
            <a:xfrm>
              <a:off x="7109100" y="213477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24"/>
            <p:cNvSpPr/>
            <p:nvPr/>
          </p:nvSpPr>
          <p:spPr>
            <a:xfrm>
              <a:off x="6998975" y="2465750"/>
              <a:ext cx="600" cy="25"/>
            </a:xfrm>
            <a:custGeom>
              <a:avLst/>
              <a:gdLst/>
              <a:ahLst/>
              <a:cxnLst/>
              <a:rect l="l" t="t" r="r" b="b"/>
              <a:pathLst>
                <a:path w="24" h="1" extrusionOk="0">
                  <a:moveTo>
                    <a:pt x="0" y="0"/>
                  </a:moveTo>
                  <a:cubicBezTo>
                    <a:pt x="0" y="0"/>
                    <a:pt x="0" y="0"/>
                    <a:pt x="23"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24"/>
            <p:cNvSpPr/>
            <p:nvPr/>
          </p:nvSpPr>
          <p:spPr>
            <a:xfrm>
              <a:off x="6976150" y="1871150"/>
              <a:ext cx="2300" cy="1750"/>
            </a:xfrm>
            <a:custGeom>
              <a:avLst/>
              <a:gdLst/>
              <a:ahLst/>
              <a:cxnLst/>
              <a:rect l="l" t="t" r="r" b="b"/>
              <a:pathLst>
                <a:path w="92" h="70" extrusionOk="0">
                  <a:moveTo>
                    <a:pt x="0" y="1"/>
                  </a:moveTo>
                  <a:cubicBezTo>
                    <a:pt x="23" y="23"/>
                    <a:pt x="69" y="46"/>
                    <a:pt x="92" y="69"/>
                  </a:cubicBezTo>
                  <a:cubicBezTo>
                    <a:pt x="92" y="46"/>
                    <a:pt x="69" y="23"/>
                    <a:pt x="46" y="23"/>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24"/>
            <p:cNvSpPr/>
            <p:nvPr/>
          </p:nvSpPr>
          <p:spPr>
            <a:xfrm>
              <a:off x="6992125" y="1890550"/>
              <a:ext cx="2875" cy="2875"/>
            </a:xfrm>
            <a:custGeom>
              <a:avLst/>
              <a:gdLst/>
              <a:ahLst/>
              <a:cxnLst/>
              <a:rect l="l" t="t" r="r" b="b"/>
              <a:pathLst>
                <a:path w="115" h="115" extrusionOk="0">
                  <a:moveTo>
                    <a:pt x="0" y="1"/>
                  </a:moveTo>
                  <a:cubicBezTo>
                    <a:pt x="23" y="46"/>
                    <a:pt x="69" y="69"/>
                    <a:pt x="114" y="115"/>
                  </a:cubicBezTo>
                  <a:cubicBezTo>
                    <a:pt x="92" y="69"/>
                    <a:pt x="69" y="46"/>
                    <a:pt x="23" y="23"/>
                  </a:cubicBezTo>
                  <a:cubicBezTo>
                    <a:pt x="23"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24"/>
            <p:cNvSpPr/>
            <p:nvPr/>
          </p:nvSpPr>
          <p:spPr>
            <a:xfrm>
              <a:off x="7009250" y="1904250"/>
              <a:ext cx="6850" cy="7450"/>
            </a:xfrm>
            <a:custGeom>
              <a:avLst/>
              <a:gdLst/>
              <a:ahLst/>
              <a:cxnLst/>
              <a:rect l="l" t="t" r="r" b="b"/>
              <a:pathLst>
                <a:path w="274" h="298" extrusionOk="0">
                  <a:moveTo>
                    <a:pt x="0" y="0"/>
                  </a:moveTo>
                  <a:cubicBezTo>
                    <a:pt x="46" y="46"/>
                    <a:pt x="91" y="69"/>
                    <a:pt x="137" y="115"/>
                  </a:cubicBezTo>
                  <a:cubicBezTo>
                    <a:pt x="183" y="183"/>
                    <a:pt x="228" y="229"/>
                    <a:pt x="274" y="297"/>
                  </a:cubicBezTo>
                  <a:cubicBezTo>
                    <a:pt x="228" y="206"/>
                    <a:pt x="160" y="137"/>
                    <a:pt x="91" y="46"/>
                  </a:cubicBezTo>
                  <a:cubicBezTo>
                    <a:pt x="69" y="46"/>
                    <a:pt x="23" y="23"/>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24"/>
            <p:cNvSpPr/>
            <p:nvPr/>
          </p:nvSpPr>
          <p:spPr>
            <a:xfrm>
              <a:off x="6911650" y="1920800"/>
              <a:ext cx="159250" cy="552675"/>
            </a:xfrm>
            <a:custGeom>
              <a:avLst/>
              <a:gdLst/>
              <a:ahLst/>
              <a:cxnLst/>
              <a:rect l="l" t="t" r="r" b="b"/>
              <a:pathLst>
                <a:path w="6370" h="22107" extrusionOk="0">
                  <a:moveTo>
                    <a:pt x="4201" y="0"/>
                  </a:moveTo>
                  <a:cubicBezTo>
                    <a:pt x="4612" y="594"/>
                    <a:pt x="4931" y="1233"/>
                    <a:pt x="5228" y="1895"/>
                  </a:cubicBezTo>
                  <a:cubicBezTo>
                    <a:pt x="5639" y="2876"/>
                    <a:pt x="5890" y="3881"/>
                    <a:pt x="6027" y="4931"/>
                  </a:cubicBezTo>
                  <a:cubicBezTo>
                    <a:pt x="6027" y="4908"/>
                    <a:pt x="6027" y="4908"/>
                    <a:pt x="6027" y="4908"/>
                  </a:cubicBezTo>
                  <a:lnTo>
                    <a:pt x="6027" y="4908"/>
                  </a:lnTo>
                  <a:cubicBezTo>
                    <a:pt x="6232" y="6369"/>
                    <a:pt x="6187" y="7852"/>
                    <a:pt x="5981" y="9313"/>
                  </a:cubicBezTo>
                  <a:cubicBezTo>
                    <a:pt x="5992" y="9302"/>
                    <a:pt x="5998" y="9297"/>
                    <a:pt x="6001" y="9291"/>
                  </a:cubicBezTo>
                  <a:lnTo>
                    <a:pt x="6001" y="9291"/>
                  </a:lnTo>
                  <a:cubicBezTo>
                    <a:pt x="5748" y="11063"/>
                    <a:pt x="5225" y="12790"/>
                    <a:pt x="4520" y="14426"/>
                  </a:cubicBezTo>
                  <a:cubicBezTo>
                    <a:pt x="4269" y="15042"/>
                    <a:pt x="3973" y="15658"/>
                    <a:pt x="3676" y="16252"/>
                  </a:cubicBezTo>
                  <a:cubicBezTo>
                    <a:pt x="3516" y="16549"/>
                    <a:pt x="3379" y="16823"/>
                    <a:pt x="3197" y="17119"/>
                  </a:cubicBezTo>
                  <a:cubicBezTo>
                    <a:pt x="3037" y="17416"/>
                    <a:pt x="2877" y="17690"/>
                    <a:pt x="2717" y="17987"/>
                  </a:cubicBezTo>
                  <a:cubicBezTo>
                    <a:pt x="2010" y="19128"/>
                    <a:pt x="1302" y="20292"/>
                    <a:pt x="480" y="21365"/>
                  </a:cubicBezTo>
                  <a:cubicBezTo>
                    <a:pt x="480" y="21365"/>
                    <a:pt x="480" y="21388"/>
                    <a:pt x="480" y="21388"/>
                  </a:cubicBezTo>
                  <a:cubicBezTo>
                    <a:pt x="321" y="21570"/>
                    <a:pt x="184" y="21753"/>
                    <a:pt x="24" y="21935"/>
                  </a:cubicBezTo>
                  <a:cubicBezTo>
                    <a:pt x="1" y="21958"/>
                    <a:pt x="1" y="21981"/>
                    <a:pt x="1" y="22004"/>
                  </a:cubicBezTo>
                  <a:cubicBezTo>
                    <a:pt x="1" y="22027"/>
                    <a:pt x="1" y="22050"/>
                    <a:pt x="24" y="22072"/>
                  </a:cubicBezTo>
                  <a:cubicBezTo>
                    <a:pt x="47" y="22095"/>
                    <a:pt x="75" y="22107"/>
                    <a:pt x="101" y="22107"/>
                  </a:cubicBezTo>
                  <a:cubicBezTo>
                    <a:pt x="127" y="22107"/>
                    <a:pt x="149" y="22095"/>
                    <a:pt x="161" y="22072"/>
                  </a:cubicBezTo>
                  <a:cubicBezTo>
                    <a:pt x="1097" y="20954"/>
                    <a:pt x="1895" y="19721"/>
                    <a:pt x="2649" y="18443"/>
                  </a:cubicBezTo>
                  <a:cubicBezTo>
                    <a:pt x="2831" y="18146"/>
                    <a:pt x="3014" y="17827"/>
                    <a:pt x="3197" y="17507"/>
                  </a:cubicBezTo>
                  <a:cubicBezTo>
                    <a:pt x="3379" y="17211"/>
                    <a:pt x="3562" y="16891"/>
                    <a:pt x="3721" y="16571"/>
                  </a:cubicBezTo>
                  <a:cubicBezTo>
                    <a:pt x="4064" y="15932"/>
                    <a:pt x="4383" y="15270"/>
                    <a:pt x="4680" y="14586"/>
                  </a:cubicBezTo>
                  <a:cubicBezTo>
                    <a:pt x="5251" y="13262"/>
                    <a:pt x="5707" y="11869"/>
                    <a:pt x="6004" y="10431"/>
                  </a:cubicBezTo>
                  <a:cubicBezTo>
                    <a:pt x="6141" y="9724"/>
                    <a:pt x="6232" y="9016"/>
                    <a:pt x="6301" y="8309"/>
                  </a:cubicBezTo>
                  <a:cubicBezTo>
                    <a:pt x="6346" y="7578"/>
                    <a:pt x="6369" y="6848"/>
                    <a:pt x="6324" y="6118"/>
                  </a:cubicBezTo>
                  <a:cubicBezTo>
                    <a:pt x="6255" y="4680"/>
                    <a:pt x="5981" y="3242"/>
                    <a:pt x="5433" y="1918"/>
                  </a:cubicBezTo>
                  <a:cubicBezTo>
                    <a:pt x="5411" y="1872"/>
                    <a:pt x="5388" y="1826"/>
                    <a:pt x="5365" y="1758"/>
                  </a:cubicBezTo>
                  <a:cubicBezTo>
                    <a:pt x="5342" y="1689"/>
                    <a:pt x="5296" y="1621"/>
                    <a:pt x="5251" y="1552"/>
                  </a:cubicBezTo>
                  <a:cubicBezTo>
                    <a:pt x="5159" y="1393"/>
                    <a:pt x="5068" y="1233"/>
                    <a:pt x="4954" y="1073"/>
                  </a:cubicBezTo>
                  <a:cubicBezTo>
                    <a:pt x="4863" y="891"/>
                    <a:pt x="4749" y="708"/>
                    <a:pt x="4612" y="548"/>
                  </a:cubicBezTo>
                  <a:cubicBezTo>
                    <a:pt x="4589" y="502"/>
                    <a:pt x="4566" y="457"/>
                    <a:pt x="4520" y="411"/>
                  </a:cubicBezTo>
                  <a:cubicBezTo>
                    <a:pt x="4429" y="274"/>
                    <a:pt x="4315" y="137"/>
                    <a:pt x="4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24"/>
            <p:cNvSpPr/>
            <p:nvPr/>
          </p:nvSpPr>
          <p:spPr>
            <a:xfrm>
              <a:off x="7016650" y="1912800"/>
              <a:ext cx="2325" cy="2875"/>
            </a:xfrm>
            <a:custGeom>
              <a:avLst/>
              <a:gdLst/>
              <a:ahLst/>
              <a:cxnLst/>
              <a:rect l="l" t="t" r="r" b="b"/>
              <a:pathLst>
                <a:path w="93" h="115" extrusionOk="0">
                  <a:moveTo>
                    <a:pt x="1" y="1"/>
                  </a:moveTo>
                  <a:cubicBezTo>
                    <a:pt x="6" y="6"/>
                    <a:pt x="12" y="12"/>
                    <a:pt x="17" y="17"/>
                  </a:cubicBezTo>
                  <a:lnTo>
                    <a:pt x="17" y="17"/>
                  </a:lnTo>
                  <a:cubicBezTo>
                    <a:pt x="21" y="10"/>
                    <a:pt x="15" y="1"/>
                    <a:pt x="1" y="1"/>
                  </a:cubicBezTo>
                  <a:close/>
                  <a:moveTo>
                    <a:pt x="17" y="17"/>
                  </a:moveTo>
                  <a:cubicBezTo>
                    <a:pt x="14" y="21"/>
                    <a:pt x="9" y="24"/>
                    <a:pt x="1" y="24"/>
                  </a:cubicBezTo>
                  <a:cubicBezTo>
                    <a:pt x="46" y="46"/>
                    <a:pt x="69" y="92"/>
                    <a:pt x="92" y="115"/>
                  </a:cubicBezTo>
                  <a:cubicBezTo>
                    <a:pt x="72" y="75"/>
                    <a:pt x="52" y="52"/>
                    <a:pt x="17" y="17"/>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24"/>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24"/>
            <p:cNvSpPr/>
            <p:nvPr/>
          </p:nvSpPr>
          <p:spPr>
            <a:xfrm>
              <a:off x="6923650" y="2454900"/>
              <a:ext cx="25" cy="25"/>
            </a:xfrm>
            <a:custGeom>
              <a:avLst/>
              <a:gdLst/>
              <a:ahLst/>
              <a:cxnLst/>
              <a:rect l="l" t="t" r="r" b="b"/>
              <a:pathLst>
                <a:path w="1" h="1" extrusionOk="0">
                  <a:moveTo>
                    <a:pt x="0" y="1"/>
                  </a:move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24"/>
            <p:cNvSpPr/>
            <p:nvPr/>
          </p:nvSpPr>
          <p:spPr>
            <a:xfrm>
              <a:off x="7024650" y="2281425"/>
              <a:ext cx="25" cy="600"/>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24"/>
            <p:cNvSpPr/>
            <p:nvPr/>
          </p:nvSpPr>
          <p:spPr>
            <a:xfrm>
              <a:off x="6923650" y="2454900"/>
              <a:ext cx="25" cy="25"/>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24"/>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24"/>
            <p:cNvSpPr/>
            <p:nvPr/>
          </p:nvSpPr>
          <p:spPr>
            <a:xfrm>
              <a:off x="6923650" y="2454900"/>
              <a:ext cx="25" cy="600"/>
            </a:xfrm>
            <a:custGeom>
              <a:avLst/>
              <a:gdLst/>
              <a:ahLst/>
              <a:cxnLst/>
              <a:rect l="l" t="t" r="r" b="b"/>
              <a:pathLst>
                <a:path w="1" h="24" extrusionOk="0">
                  <a:moveTo>
                    <a:pt x="0" y="24"/>
                  </a:moveTo>
                  <a:cubicBezTo>
                    <a:pt x="0" y="1"/>
                    <a:pt x="0" y="1"/>
                    <a:pt x="0" y="1"/>
                  </a:cubicBezTo>
                  <a:cubicBezTo>
                    <a:pt x="0" y="1"/>
                    <a:pt x="0" y="1"/>
                    <a:pt x="0" y="1"/>
                  </a:cubicBezTo>
                  <a:cubicBezTo>
                    <a:pt x="0" y="1"/>
                    <a:pt x="0" y="1"/>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24"/>
            <p:cNvSpPr/>
            <p:nvPr/>
          </p:nvSpPr>
          <p:spPr>
            <a:xfrm>
              <a:off x="6884275" y="1907675"/>
              <a:ext cx="167775" cy="547875"/>
            </a:xfrm>
            <a:custGeom>
              <a:avLst/>
              <a:gdLst/>
              <a:ahLst/>
              <a:cxnLst/>
              <a:rect l="l" t="t" r="r" b="b"/>
              <a:pathLst>
                <a:path w="6711" h="21915" extrusionOk="0">
                  <a:moveTo>
                    <a:pt x="4839" y="0"/>
                  </a:moveTo>
                  <a:lnTo>
                    <a:pt x="4839" y="0"/>
                  </a:lnTo>
                  <a:cubicBezTo>
                    <a:pt x="5205" y="571"/>
                    <a:pt x="5501" y="1187"/>
                    <a:pt x="5730" y="1849"/>
                  </a:cubicBezTo>
                  <a:cubicBezTo>
                    <a:pt x="6095" y="2876"/>
                    <a:pt x="6346" y="3949"/>
                    <a:pt x="6437" y="5045"/>
                  </a:cubicBezTo>
                  <a:cubicBezTo>
                    <a:pt x="6483" y="5593"/>
                    <a:pt x="6506" y="6163"/>
                    <a:pt x="6483" y="6711"/>
                  </a:cubicBezTo>
                  <a:cubicBezTo>
                    <a:pt x="6460" y="7327"/>
                    <a:pt x="6369" y="7944"/>
                    <a:pt x="6277" y="8537"/>
                  </a:cubicBezTo>
                  <a:cubicBezTo>
                    <a:pt x="6072" y="9678"/>
                    <a:pt x="5752" y="10820"/>
                    <a:pt x="5341" y="11915"/>
                  </a:cubicBezTo>
                  <a:cubicBezTo>
                    <a:pt x="5159" y="12463"/>
                    <a:pt x="4931" y="12988"/>
                    <a:pt x="4725" y="13536"/>
                  </a:cubicBezTo>
                  <a:cubicBezTo>
                    <a:pt x="4497" y="14061"/>
                    <a:pt x="4246" y="14609"/>
                    <a:pt x="3995" y="15134"/>
                  </a:cubicBezTo>
                  <a:lnTo>
                    <a:pt x="4018" y="15134"/>
                  </a:lnTo>
                  <a:cubicBezTo>
                    <a:pt x="3470" y="16298"/>
                    <a:pt x="2854" y="17416"/>
                    <a:pt x="2192" y="18512"/>
                  </a:cubicBezTo>
                  <a:cubicBezTo>
                    <a:pt x="1849" y="19059"/>
                    <a:pt x="1507" y="19607"/>
                    <a:pt x="1164" y="20155"/>
                  </a:cubicBezTo>
                  <a:cubicBezTo>
                    <a:pt x="982" y="20429"/>
                    <a:pt x="799" y="20680"/>
                    <a:pt x="617" y="20954"/>
                  </a:cubicBezTo>
                  <a:cubicBezTo>
                    <a:pt x="525" y="21091"/>
                    <a:pt x="411" y="21228"/>
                    <a:pt x="320" y="21365"/>
                  </a:cubicBezTo>
                  <a:cubicBezTo>
                    <a:pt x="229" y="21502"/>
                    <a:pt x="137" y="21639"/>
                    <a:pt x="23" y="21776"/>
                  </a:cubicBezTo>
                  <a:cubicBezTo>
                    <a:pt x="0" y="21798"/>
                    <a:pt x="23" y="21867"/>
                    <a:pt x="69" y="21890"/>
                  </a:cubicBezTo>
                  <a:cubicBezTo>
                    <a:pt x="86" y="21907"/>
                    <a:pt x="104" y="21915"/>
                    <a:pt x="121" y="21915"/>
                  </a:cubicBezTo>
                  <a:cubicBezTo>
                    <a:pt x="149" y="21915"/>
                    <a:pt x="178" y="21895"/>
                    <a:pt x="206" y="21867"/>
                  </a:cubicBezTo>
                  <a:cubicBezTo>
                    <a:pt x="297" y="21730"/>
                    <a:pt x="388" y="21593"/>
                    <a:pt x="480" y="21479"/>
                  </a:cubicBezTo>
                  <a:cubicBezTo>
                    <a:pt x="594" y="21319"/>
                    <a:pt x="685" y="21182"/>
                    <a:pt x="799" y="21022"/>
                  </a:cubicBezTo>
                  <a:cubicBezTo>
                    <a:pt x="1005" y="20726"/>
                    <a:pt x="1187" y="20452"/>
                    <a:pt x="1393" y="20155"/>
                  </a:cubicBezTo>
                  <a:cubicBezTo>
                    <a:pt x="1781" y="19562"/>
                    <a:pt x="2146" y="18968"/>
                    <a:pt x="2511" y="18375"/>
                  </a:cubicBezTo>
                  <a:cubicBezTo>
                    <a:pt x="3219" y="17165"/>
                    <a:pt x="3858" y="15932"/>
                    <a:pt x="4428" y="14654"/>
                  </a:cubicBezTo>
                  <a:cubicBezTo>
                    <a:pt x="5022" y="13376"/>
                    <a:pt x="5547" y="12075"/>
                    <a:pt x="5958" y="10728"/>
                  </a:cubicBezTo>
                  <a:cubicBezTo>
                    <a:pt x="6346" y="9382"/>
                    <a:pt x="6620" y="7989"/>
                    <a:pt x="6665" y="6597"/>
                  </a:cubicBezTo>
                  <a:cubicBezTo>
                    <a:pt x="6711" y="5387"/>
                    <a:pt x="6574" y="4155"/>
                    <a:pt x="6277" y="2990"/>
                  </a:cubicBezTo>
                  <a:cubicBezTo>
                    <a:pt x="6140" y="2397"/>
                    <a:pt x="5958" y="1826"/>
                    <a:pt x="5730" y="1279"/>
                  </a:cubicBezTo>
                  <a:cubicBezTo>
                    <a:pt x="5661" y="1119"/>
                    <a:pt x="5570" y="959"/>
                    <a:pt x="5501" y="799"/>
                  </a:cubicBezTo>
                  <a:cubicBezTo>
                    <a:pt x="5341" y="571"/>
                    <a:pt x="5159" y="366"/>
                    <a:pt x="4999" y="160"/>
                  </a:cubicBezTo>
                  <a:cubicBezTo>
                    <a:pt x="4953" y="114"/>
                    <a:pt x="4885" y="46"/>
                    <a:pt x="48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24"/>
            <p:cNvSpPr/>
            <p:nvPr/>
          </p:nvSpPr>
          <p:spPr>
            <a:xfrm>
              <a:off x="7027500" y="1953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24"/>
            <p:cNvSpPr/>
            <p:nvPr/>
          </p:nvSpPr>
          <p:spPr>
            <a:xfrm>
              <a:off x="6893400" y="1930500"/>
              <a:ext cx="165500" cy="533550"/>
            </a:xfrm>
            <a:custGeom>
              <a:avLst/>
              <a:gdLst/>
              <a:ahLst/>
              <a:cxnLst/>
              <a:rect l="l" t="t" r="r" b="b"/>
              <a:pathLst>
                <a:path w="6620" h="21342" extrusionOk="0">
                  <a:moveTo>
                    <a:pt x="5182" y="0"/>
                  </a:moveTo>
                  <a:cubicBezTo>
                    <a:pt x="5136" y="46"/>
                    <a:pt x="5113" y="92"/>
                    <a:pt x="5159" y="137"/>
                  </a:cubicBezTo>
                  <a:cubicBezTo>
                    <a:pt x="5273" y="297"/>
                    <a:pt x="5365" y="480"/>
                    <a:pt x="5456" y="662"/>
                  </a:cubicBezTo>
                  <a:cubicBezTo>
                    <a:pt x="5775" y="1256"/>
                    <a:pt x="5981" y="1895"/>
                    <a:pt x="6141" y="2557"/>
                  </a:cubicBezTo>
                  <a:cubicBezTo>
                    <a:pt x="6255" y="3150"/>
                    <a:pt x="6346" y="3744"/>
                    <a:pt x="6392" y="4360"/>
                  </a:cubicBezTo>
                  <a:cubicBezTo>
                    <a:pt x="6414" y="4680"/>
                    <a:pt x="6414" y="4976"/>
                    <a:pt x="6437" y="5273"/>
                  </a:cubicBezTo>
                  <a:cubicBezTo>
                    <a:pt x="6437" y="5615"/>
                    <a:pt x="6437" y="5935"/>
                    <a:pt x="6414" y="6277"/>
                  </a:cubicBezTo>
                  <a:cubicBezTo>
                    <a:pt x="6414" y="6254"/>
                    <a:pt x="6414" y="6254"/>
                    <a:pt x="6414" y="6254"/>
                  </a:cubicBezTo>
                  <a:cubicBezTo>
                    <a:pt x="6346" y="7852"/>
                    <a:pt x="6004" y="9427"/>
                    <a:pt x="5524" y="10934"/>
                  </a:cubicBezTo>
                  <a:cubicBezTo>
                    <a:pt x="5524" y="10934"/>
                    <a:pt x="5524" y="10934"/>
                    <a:pt x="5524" y="10911"/>
                  </a:cubicBezTo>
                  <a:cubicBezTo>
                    <a:pt x="5319" y="11550"/>
                    <a:pt x="5091" y="12166"/>
                    <a:pt x="4862" y="12805"/>
                  </a:cubicBezTo>
                  <a:cubicBezTo>
                    <a:pt x="4611" y="13399"/>
                    <a:pt x="4360" y="13992"/>
                    <a:pt x="4086" y="14586"/>
                  </a:cubicBezTo>
                  <a:cubicBezTo>
                    <a:pt x="3538" y="15750"/>
                    <a:pt x="2922" y="16891"/>
                    <a:pt x="2260" y="17987"/>
                  </a:cubicBezTo>
                  <a:cubicBezTo>
                    <a:pt x="2100" y="18261"/>
                    <a:pt x="1918" y="18534"/>
                    <a:pt x="1758" y="18786"/>
                  </a:cubicBezTo>
                  <a:lnTo>
                    <a:pt x="1781" y="18763"/>
                  </a:lnTo>
                  <a:lnTo>
                    <a:pt x="1781" y="18763"/>
                  </a:lnTo>
                  <a:cubicBezTo>
                    <a:pt x="1210" y="19607"/>
                    <a:pt x="640" y="20429"/>
                    <a:pt x="1" y="21228"/>
                  </a:cubicBezTo>
                  <a:cubicBezTo>
                    <a:pt x="46" y="21251"/>
                    <a:pt x="92" y="21274"/>
                    <a:pt x="138" y="21296"/>
                  </a:cubicBezTo>
                  <a:cubicBezTo>
                    <a:pt x="138" y="21319"/>
                    <a:pt x="160" y="21319"/>
                    <a:pt x="183" y="21342"/>
                  </a:cubicBezTo>
                  <a:cubicBezTo>
                    <a:pt x="1690" y="19379"/>
                    <a:pt x="3013" y="17279"/>
                    <a:pt x="4086" y="15042"/>
                  </a:cubicBezTo>
                  <a:cubicBezTo>
                    <a:pt x="4360" y="14472"/>
                    <a:pt x="4611" y="13878"/>
                    <a:pt x="4862" y="13285"/>
                  </a:cubicBezTo>
                  <a:cubicBezTo>
                    <a:pt x="5113" y="12668"/>
                    <a:pt x="5365" y="12052"/>
                    <a:pt x="5570" y="11413"/>
                  </a:cubicBezTo>
                  <a:cubicBezTo>
                    <a:pt x="6004" y="10158"/>
                    <a:pt x="6323" y="8879"/>
                    <a:pt x="6506" y="7556"/>
                  </a:cubicBezTo>
                  <a:cubicBezTo>
                    <a:pt x="6597" y="6894"/>
                    <a:pt x="6620" y="6254"/>
                    <a:pt x="6620" y="5593"/>
                  </a:cubicBezTo>
                  <a:cubicBezTo>
                    <a:pt x="6620" y="5022"/>
                    <a:pt x="6597" y="4451"/>
                    <a:pt x="6551" y="3903"/>
                  </a:cubicBezTo>
                  <a:cubicBezTo>
                    <a:pt x="6483" y="3310"/>
                    <a:pt x="6392" y="2739"/>
                    <a:pt x="6232" y="2192"/>
                  </a:cubicBezTo>
                  <a:cubicBezTo>
                    <a:pt x="6095" y="1644"/>
                    <a:pt x="5912" y="1119"/>
                    <a:pt x="5661" y="617"/>
                  </a:cubicBezTo>
                  <a:cubicBezTo>
                    <a:pt x="5547" y="457"/>
                    <a:pt x="5456" y="320"/>
                    <a:pt x="5365" y="160"/>
                  </a:cubicBezTo>
                  <a:cubicBezTo>
                    <a:pt x="5319" y="114"/>
                    <a:pt x="5296" y="69"/>
                    <a:pt x="5250" y="23"/>
                  </a:cubicBezTo>
                  <a:cubicBezTo>
                    <a:pt x="5250" y="23"/>
                    <a:pt x="5228" y="0"/>
                    <a:pt x="5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24"/>
            <p:cNvSpPr/>
            <p:nvPr/>
          </p:nvSpPr>
          <p:spPr>
            <a:xfrm>
              <a:off x="7029775" y="1947050"/>
              <a:ext cx="25" cy="25"/>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24"/>
            <p:cNvSpPr/>
            <p:nvPr/>
          </p:nvSpPr>
          <p:spPr>
            <a:xfrm>
              <a:off x="6982425" y="1882000"/>
              <a:ext cx="600" cy="600"/>
            </a:xfrm>
            <a:custGeom>
              <a:avLst/>
              <a:gdLst/>
              <a:ahLst/>
              <a:cxnLst/>
              <a:rect l="l" t="t" r="r" b="b"/>
              <a:pathLst>
                <a:path w="24" h="24" extrusionOk="0">
                  <a:moveTo>
                    <a:pt x="0" y="0"/>
                  </a:moveTo>
                  <a:cubicBezTo>
                    <a:pt x="0" y="0"/>
                    <a:pt x="0" y="0"/>
                    <a:pt x="0" y="23"/>
                  </a:cubicBezTo>
                  <a:lnTo>
                    <a:pt x="23" y="23"/>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24"/>
            <p:cNvSpPr/>
            <p:nvPr/>
          </p:nvSpPr>
          <p:spPr>
            <a:xfrm>
              <a:off x="6989850" y="1895700"/>
              <a:ext cx="575" cy="25"/>
            </a:xfrm>
            <a:custGeom>
              <a:avLst/>
              <a:gdLst/>
              <a:ahLst/>
              <a:cxnLst/>
              <a:rect l="l" t="t" r="r" b="b"/>
              <a:pathLst>
                <a:path w="23" h="1" extrusionOk="0">
                  <a:moveTo>
                    <a:pt x="23" y="0"/>
                  </a:moveTo>
                  <a:cubicBezTo>
                    <a:pt x="0" y="0"/>
                    <a:pt x="0" y="0"/>
                    <a:pt x="0" y="0"/>
                  </a:cubicBezTo>
                  <a:cubicBezTo>
                    <a:pt x="0" y="0"/>
                    <a:pt x="0" y="0"/>
                    <a:pt x="2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24"/>
            <p:cNvSpPr/>
            <p:nvPr/>
          </p:nvSpPr>
          <p:spPr>
            <a:xfrm>
              <a:off x="6974425" y="1880850"/>
              <a:ext cx="26275" cy="19525"/>
            </a:xfrm>
            <a:custGeom>
              <a:avLst/>
              <a:gdLst/>
              <a:ahLst/>
              <a:cxnLst/>
              <a:rect l="l" t="t" r="r" b="b"/>
              <a:pathLst>
                <a:path w="1051" h="781" extrusionOk="0">
                  <a:moveTo>
                    <a:pt x="1" y="1"/>
                  </a:moveTo>
                  <a:cubicBezTo>
                    <a:pt x="297" y="252"/>
                    <a:pt x="594" y="503"/>
                    <a:pt x="891" y="754"/>
                  </a:cubicBezTo>
                  <a:cubicBezTo>
                    <a:pt x="910" y="773"/>
                    <a:pt x="934" y="780"/>
                    <a:pt x="956" y="780"/>
                  </a:cubicBezTo>
                  <a:cubicBezTo>
                    <a:pt x="986" y="780"/>
                    <a:pt x="1015" y="767"/>
                    <a:pt x="1028" y="754"/>
                  </a:cubicBezTo>
                  <a:cubicBezTo>
                    <a:pt x="1028" y="731"/>
                    <a:pt x="1051" y="685"/>
                    <a:pt x="1051" y="663"/>
                  </a:cubicBezTo>
                  <a:cubicBezTo>
                    <a:pt x="1028" y="640"/>
                    <a:pt x="1028" y="617"/>
                    <a:pt x="1005" y="617"/>
                  </a:cubicBezTo>
                  <a:cubicBezTo>
                    <a:pt x="868" y="480"/>
                    <a:pt x="731" y="366"/>
                    <a:pt x="617" y="252"/>
                  </a:cubicBezTo>
                  <a:cubicBezTo>
                    <a:pt x="594" y="274"/>
                    <a:pt x="571" y="274"/>
                    <a:pt x="571" y="274"/>
                  </a:cubicBezTo>
                  <a:cubicBezTo>
                    <a:pt x="366" y="206"/>
                    <a:pt x="183" y="92"/>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24"/>
            <p:cNvSpPr/>
            <p:nvPr/>
          </p:nvSpPr>
          <p:spPr>
            <a:xfrm>
              <a:off x="6982425" y="1882000"/>
              <a:ext cx="3450" cy="1725"/>
            </a:xfrm>
            <a:custGeom>
              <a:avLst/>
              <a:gdLst/>
              <a:ahLst/>
              <a:cxnLst/>
              <a:rect l="l" t="t" r="r" b="b"/>
              <a:pathLst>
                <a:path w="138" h="69" extrusionOk="0">
                  <a:moveTo>
                    <a:pt x="0" y="0"/>
                  </a:moveTo>
                  <a:cubicBezTo>
                    <a:pt x="0" y="0"/>
                    <a:pt x="0" y="0"/>
                    <a:pt x="0" y="23"/>
                  </a:cubicBezTo>
                  <a:cubicBezTo>
                    <a:pt x="21" y="23"/>
                    <a:pt x="59" y="41"/>
                    <a:pt x="84" y="45"/>
                  </a:cubicBezTo>
                  <a:lnTo>
                    <a:pt x="84" y="45"/>
                  </a:lnTo>
                  <a:cubicBezTo>
                    <a:pt x="60" y="30"/>
                    <a:pt x="30" y="15"/>
                    <a:pt x="0" y="0"/>
                  </a:cubicBezTo>
                  <a:close/>
                  <a:moveTo>
                    <a:pt x="84" y="45"/>
                  </a:moveTo>
                  <a:lnTo>
                    <a:pt x="84" y="45"/>
                  </a:lnTo>
                  <a:cubicBezTo>
                    <a:pt x="96" y="53"/>
                    <a:pt x="107" y="61"/>
                    <a:pt x="114" y="69"/>
                  </a:cubicBezTo>
                  <a:lnTo>
                    <a:pt x="137" y="69"/>
                  </a:lnTo>
                  <a:cubicBezTo>
                    <a:pt x="114" y="69"/>
                    <a:pt x="114" y="69"/>
                    <a:pt x="92" y="46"/>
                  </a:cubicBezTo>
                  <a:cubicBezTo>
                    <a:pt x="89" y="46"/>
                    <a:pt x="87" y="46"/>
                    <a:pt x="84" y="45"/>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24"/>
            <p:cNvSpPr/>
            <p:nvPr/>
          </p:nvSpPr>
          <p:spPr>
            <a:xfrm>
              <a:off x="6880275" y="2449200"/>
              <a:ext cx="41100" cy="25850"/>
            </a:xfrm>
            <a:custGeom>
              <a:avLst/>
              <a:gdLst/>
              <a:ahLst/>
              <a:cxnLst/>
              <a:rect l="l" t="t" r="r" b="b"/>
              <a:pathLst>
                <a:path w="1644" h="1034" extrusionOk="0">
                  <a:moveTo>
                    <a:pt x="115" y="1"/>
                  </a:moveTo>
                  <a:cubicBezTo>
                    <a:pt x="92" y="1"/>
                    <a:pt x="69" y="23"/>
                    <a:pt x="46" y="23"/>
                  </a:cubicBezTo>
                  <a:cubicBezTo>
                    <a:pt x="1" y="69"/>
                    <a:pt x="1" y="137"/>
                    <a:pt x="46" y="160"/>
                  </a:cubicBezTo>
                  <a:cubicBezTo>
                    <a:pt x="457" y="571"/>
                    <a:pt x="959" y="868"/>
                    <a:pt x="1507" y="1028"/>
                  </a:cubicBezTo>
                  <a:cubicBezTo>
                    <a:pt x="1515" y="1032"/>
                    <a:pt x="1525" y="1034"/>
                    <a:pt x="1534" y="1034"/>
                  </a:cubicBezTo>
                  <a:cubicBezTo>
                    <a:pt x="1576" y="1034"/>
                    <a:pt x="1621" y="996"/>
                    <a:pt x="1621" y="959"/>
                  </a:cubicBezTo>
                  <a:cubicBezTo>
                    <a:pt x="1644" y="914"/>
                    <a:pt x="1598" y="845"/>
                    <a:pt x="1553" y="845"/>
                  </a:cubicBezTo>
                  <a:cubicBezTo>
                    <a:pt x="1461" y="822"/>
                    <a:pt x="1393" y="777"/>
                    <a:pt x="1302" y="754"/>
                  </a:cubicBezTo>
                  <a:cubicBezTo>
                    <a:pt x="1005" y="617"/>
                    <a:pt x="708" y="457"/>
                    <a:pt x="457" y="274"/>
                  </a:cubicBezTo>
                  <a:cubicBezTo>
                    <a:pt x="366" y="206"/>
                    <a:pt x="274" y="115"/>
                    <a:pt x="183" y="23"/>
                  </a:cubicBezTo>
                  <a:cubicBezTo>
                    <a:pt x="160" y="23"/>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24"/>
            <p:cNvSpPr/>
            <p:nvPr/>
          </p:nvSpPr>
          <p:spPr>
            <a:xfrm>
              <a:off x="6869425" y="2449200"/>
              <a:ext cx="53100" cy="48325"/>
            </a:xfrm>
            <a:custGeom>
              <a:avLst/>
              <a:gdLst/>
              <a:ahLst/>
              <a:cxnLst/>
              <a:rect l="l" t="t" r="r" b="b"/>
              <a:pathLst>
                <a:path w="2124" h="1933" extrusionOk="0">
                  <a:moveTo>
                    <a:pt x="457" y="1"/>
                  </a:moveTo>
                  <a:cubicBezTo>
                    <a:pt x="435" y="1"/>
                    <a:pt x="412" y="23"/>
                    <a:pt x="389" y="46"/>
                  </a:cubicBezTo>
                  <a:cubicBezTo>
                    <a:pt x="252" y="183"/>
                    <a:pt x="161" y="343"/>
                    <a:pt x="69" y="526"/>
                  </a:cubicBezTo>
                  <a:cubicBezTo>
                    <a:pt x="47" y="617"/>
                    <a:pt x="24" y="685"/>
                    <a:pt x="24" y="754"/>
                  </a:cubicBezTo>
                  <a:cubicBezTo>
                    <a:pt x="1" y="845"/>
                    <a:pt x="1" y="914"/>
                    <a:pt x="1" y="1005"/>
                  </a:cubicBezTo>
                  <a:cubicBezTo>
                    <a:pt x="1" y="1142"/>
                    <a:pt x="47" y="1279"/>
                    <a:pt x="92" y="1393"/>
                  </a:cubicBezTo>
                  <a:cubicBezTo>
                    <a:pt x="161" y="1530"/>
                    <a:pt x="252" y="1621"/>
                    <a:pt x="366" y="1712"/>
                  </a:cubicBezTo>
                  <a:cubicBezTo>
                    <a:pt x="457" y="1804"/>
                    <a:pt x="572" y="1849"/>
                    <a:pt x="708" y="1895"/>
                  </a:cubicBezTo>
                  <a:cubicBezTo>
                    <a:pt x="775" y="1922"/>
                    <a:pt x="858" y="1933"/>
                    <a:pt x="942" y="1933"/>
                  </a:cubicBezTo>
                  <a:cubicBezTo>
                    <a:pt x="1002" y="1933"/>
                    <a:pt x="1063" y="1927"/>
                    <a:pt x="1119" y="1918"/>
                  </a:cubicBezTo>
                  <a:cubicBezTo>
                    <a:pt x="1256" y="1895"/>
                    <a:pt x="1393" y="1849"/>
                    <a:pt x="1530" y="1781"/>
                  </a:cubicBezTo>
                  <a:cubicBezTo>
                    <a:pt x="1667" y="1690"/>
                    <a:pt x="1781" y="1553"/>
                    <a:pt x="1895" y="1416"/>
                  </a:cubicBezTo>
                  <a:cubicBezTo>
                    <a:pt x="1987" y="1302"/>
                    <a:pt x="2055" y="1165"/>
                    <a:pt x="2101" y="1028"/>
                  </a:cubicBezTo>
                  <a:cubicBezTo>
                    <a:pt x="2124" y="982"/>
                    <a:pt x="2101" y="914"/>
                    <a:pt x="2055" y="891"/>
                  </a:cubicBezTo>
                  <a:cubicBezTo>
                    <a:pt x="2010" y="891"/>
                    <a:pt x="1941" y="914"/>
                    <a:pt x="1918" y="959"/>
                  </a:cubicBezTo>
                  <a:cubicBezTo>
                    <a:pt x="1895" y="1028"/>
                    <a:pt x="1873" y="1096"/>
                    <a:pt x="1827" y="1165"/>
                  </a:cubicBezTo>
                  <a:cubicBezTo>
                    <a:pt x="1827" y="1165"/>
                    <a:pt x="1827" y="1142"/>
                    <a:pt x="1827" y="1142"/>
                  </a:cubicBezTo>
                  <a:cubicBezTo>
                    <a:pt x="1781" y="1256"/>
                    <a:pt x="1690" y="1347"/>
                    <a:pt x="1621" y="1461"/>
                  </a:cubicBezTo>
                  <a:cubicBezTo>
                    <a:pt x="1553" y="1507"/>
                    <a:pt x="1485" y="1575"/>
                    <a:pt x="1393" y="1621"/>
                  </a:cubicBezTo>
                  <a:cubicBezTo>
                    <a:pt x="1325" y="1667"/>
                    <a:pt x="1256" y="1690"/>
                    <a:pt x="1188" y="1712"/>
                  </a:cubicBezTo>
                  <a:cubicBezTo>
                    <a:pt x="1119" y="1735"/>
                    <a:pt x="1051" y="1735"/>
                    <a:pt x="982" y="1735"/>
                  </a:cubicBezTo>
                  <a:cubicBezTo>
                    <a:pt x="914" y="1735"/>
                    <a:pt x="845" y="1735"/>
                    <a:pt x="777" y="1712"/>
                  </a:cubicBezTo>
                  <a:cubicBezTo>
                    <a:pt x="708" y="1690"/>
                    <a:pt x="663" y="1667"/>
                    <a:pt x="594" y="1644"/>
                  </a:cubicBezTo>
                  <a:cubicBezTo>
                    <a:pt x="526" y="1598"/>
                    <a:pt x="480" y="1553"/>
                    <a:pt x="435" y="1507"/>
                  </a:cubicBezTo>
                  <a:cubicBezTo>
                    <a:pt x="389" y="1461"/>
                    <a:pt x="343" y="1416"/>
                    <a:pt x="298" y="1347"/>
                  </a:cubicBezTo>
                  <a:cubicBezTo>
                    <a:pt x="275" y="1302"/>
                    <a:pt x="252" y="1233"/>
                    <a:pt x="229" y="1165"/>
                  </a:cubicBezTo>
                  <a:cubicBezTo>
                    <a:pt x="206" y="1096"/>
                    <a:pt x="183" y="1028"/>
                    <a:pt x="183" y="959"/>
                  </a:cubicBezTo>
                  <a:cubicBezTo>
                    <a:pt x="183" y="891"/>
                    <a:pt x="206" y="799"/>
                    <a:pt x="229" y="731"/>
                  </a:cubicBezTo>
                  <a:cubicBezTo>
                    <a:pt x="252" y="617"/>
                    <a:pt x="298" y="526"/>
                    <a:pt x="343" y="434"/>
                  </a:cubicBezTo>
                  <a:cubicBezTo>
                    <a:pt x="389" y="343"/>
                    <a:pt x="457" y="252"/>
                    <a:pt x="549" y="160"/>
                  </a:cubicBezTo>
                  <a:cubicBezTo>
                    <a:pt x="572" y="115"/>
                    <a:pt x="572" y="46"/>
                    <a:pt x="526" y="23"/>
                  </a:cubicBezTo>
                  <a:cubicBezTo>
                    <a:pt x="503" y="1"/>
                    <a:pt x="480"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24"/>
            <p:cNvSpPr/>
            <p:nvPr/>
          </p:nvSpPr>
          <p:spPr>
            <a:xfrm>
              <a:off x="6779275" y="1827200"/>
              <a:ext cx="324725" cy="759350"/>
            </a:xfrm>
            <a:custGeom>
              <a:avLst/>
              <a:gdLst/>
              <a:ahLst/>
              <a:cxnLst/>
              <a:rect l="l" t="t" r="r" b="b"/>
              <a:pathLst>
                <a:path w="12989" h="30374" extrusionOk="0">
                  <a:moveTo>
                    <a:pt x="32" y="175"/>
                  </a:moveTo>
                  <a:cubicBezTo>
                    <a:pt x="21" y="177"/>
                    <a:pt x="11" y="180"/>
                    <a:pt x="0" y="184"/>
                  </a:cubicBezTo>
                  <a:cubicBezTo>
                    <a:pt x="11" y="181"/>
                    <a:pt x="22" y="178"/>
                    <a:pt x="32" y="175"/>
                  </a:cubicBezTo>
                  <a:close/>
                  <a:moveTo>
                    <a:pt x="1804" y="1"/>
                  </a:moveTo>
                  <a:cubicBezTo>
                    <a:pt x="1598" y="1"/>
                    <a:pt x="1370" y="1"/>
                    <a:pt x="1165" y="24"/>
                  </a:cubicBezTo>
                  <a:cubicBezTo>
                    <a:pt x="959" y="47"/>
                    <a:pt x="731" y="69"/>
                    <a:pt x="525" y="92"/>
                  </a:cubicBezTo>
                  <a:cubicBezTo>
                    <a:pt x="355" y="114"/>
                    <a:pt x="184" y="135"/>
                    <a:pt x="32" y="175"/>
                  </a:cubicBezTo>
                  <a:lnTo>
                    <a:pt x="32" y="175"/>
                  </a:lnTo>
                  <a:cubicBezTo>
                    <a:pt x="96" y="161"/>
                    <a:pt x="170" y="161"/>
                    <a:pt x="229" y="161"/>
                  </a:cubicBezTo>
                  <a:cubicBezTo>
                    <a:pt x="457" y="138"/>
                    <a:pt x="685" y="138"/>
                    <a:pt x="914" y="138"/>
                  </a:cubicBezTo>
                  <a:cubicBezTo>
                    <a:pt x="1142" y="138"/>
                    <a:pt x="1393" y="161"/>
                    <a:pt x="1644" y="184"/>
                  </a:cubicBezTo>
                  <a:cubicBezTo>
                    <a:pt x="1758" y="184"/>
                    <a:pt x="1872" y="206"/>
                    <a:pt x="1986" y="206"/>
                  </a:cubicBezTo>
                  <a:cubicBezTo>
                    <a:pt x="2100" y="229"/>
                    <a:pt x="2215" y="229"/>
                    <a:pt x="2329" y="229"/>
                  </a:cubicBezTo>
                  <a:cubicBezTo>
                    <a:pt x="3036" y="275"/>
                    <a:pt x="3767" y="389"/>
                    <a:pt x="4451" y="617"/>
                  </a:cubicBezTo>
                  <a:cubicBezTo>
                    <a:pt x="4451" y="594"/>
                    <a:pt x="4451" y="594"/>
                    <a:pt x="4451" y="594"/>
                  </a:cubicBezTo>
                  <a:cubicBezTo>
                    <a:pt x="4748" y="686"/>
                    <a:pt x="5022" y="800"/>
                    <a:pt x="5319" y="914"/>
                  </a:cubicBezTo>
                  <a:cubicBezTo>
                    <a:pt x="5593" y="1028"/>
                    <a:pt x="5889" y="1165"/>
                    <a:pt x="6163" y="1302"/>
                  </a:cubicBezTo>
                  <a:cubicBezTo>
                    <a:pt x="6711" y="1576"/>
                    <a:pt x="7236" y="1850"/>
                    <a:pt x="7761" y="2169"/>
                  </a:cubicBezTo>
                  <a:cubicBezTo>
                    <a:pt x="8172" y="2443"/>
                    <a:pt x="8583" y="2717"/>
                    <a:pt x="8948" y="3037"/>
                  </a:cubicBezTo>
                  <a:cubicBezTo>
                    <a:pt x="9359" y="3333"/>
                    <a:pt x="9724" y="3699"/>
                    <a:pt x="10066" y="4064"/>
                  </a:cubicBezTo>
                  <a:cubicBezTo>
                    <a:pt x="10066" y="4064"/>
                    <a:pt x="10066" y="4064"/>
                    <a:pt x="10044" y="4041"/>
                  </a:cubicBezTo>
                  <a:lnTo>
                    <a:pt x="10044" y="4041"/>
                  </a:lnTo>
                  <a:cubicBezTo>
                    <a:pt x="10660" y="4703"/>
                    <a:pt x="11185" y="5433"/>
                    <a:pt x="11596" y="6232"/>
                  </a:cubicBezTo>
                  <a:cubicBezTo>
                    <a:pt x="11596" y="6209"/>
                    <a:pt x="11596" y="6209"/>
                    <a:pt x="11596" y="6209"/>
                  </a:cubicBezTo>
                  <a:cubicBezTo>
                    <a:pt x="11778" y="6597"/>
                    <a:pt x="11961" y="6986"/>
                    <a:pt x="12121" y="7396"/>
                  </a:cubicBezTo>
                  <a:cubicBezTo>
                    <a:pt x="12258" y="7784"/>
                    <a:pt x="12395" y="8195"/>
                    <a:pt x="12486" y="8629"/>
                  </a:cubicBezTo>
                  <a:cubicBezTo>
                    <a:pt x="12486" y="8606"/>
                    <a:pt x="12486" y="8606"/>
                    <a:pt x="12486" y="8606"/>
                  </a:cubicBezTo>
                  <a:cubicBezTo>
                    <a:pt x="12600" y="9085"/>
                    <a:pt x="12669" y="9588"/>
                    <a:pt x="12737" y="10090"/>
                  </a:cubicBezTo>
                  <a:cubicBezTo>
                    <a:pt x="12783" y="10592"/>
                    <a:pt x="12783" y="11117"/>
                    <a:pt x="12783" y="11619"/>
                  </a:cubicBezTo>
                  <a:cubicBezTo>
                    <a:pt x="12737" y="13103"/>
                    <a:pt x="12463" y="14586"/>
                    <a:pt x="12029" y="16024"/>
                  </a:cubicBezTo>
                  <a:cubicBezTo>
                    <a:pt x="12029" y="16024"/>
                    <a:pt x="12029" y="16047"/>
                    <a:pt x="12029" y="16047"/>
                  </a:cubicBezTo>
                  <a:cubicBezTo>
                    <a:pt x="11756" y="16915"/>
                    <a:pt x="11436" y="17782"/>
                    <a:pt x="11071" y="18626"/>
                  </a:cubicBezTo>
                  <a:cubicBezTo>
                    <a:pt x="10683" y="19471"/>
                    <a:pt x="10272" y="20293"/>
                    <a:pt x="9838" y="21114"/>
                  </a:cubicBezTo>
                  <a:cubicBezTo>
                    <a:pt x="9405" y="21913"/>
                    <a:pt x="8925" y="22712"/>
                    <a:pt x="8469" y="23511"/>
                  </a:cubicBezTo>
                  <a:cubicBezTo>
                    <a:pt x="8218" y="23899"/>
                    <a:pt x="7989" y="24310"/>
                    <a:pt x="7738" y="24698"/>
                  </a:cubicBezTo>
                  <a:cubicBezTo>
                    <a:pt x="7510" y="25063"/>
                    <a:pt x="7282" y="25451"/>
                    <a:pt x="7054" y="25839"/>
                  </a:cubicBezTo>
                  <a:cubicBezTo>
                    <a:pt x="6757" y="26364"/>
                    <a:pt x="6437" y="26889"/>
                    <a:pt x="6095" y="27414"/>
                  </a:cubicBezTo>
                  <a:cubicBezTo>
                    <a:pt x="6095" y="27437"/>
                    <a:pt x="6095" y="27437"/>
                    <a:pt x="6095" y="27437"/>
                  </a:cubicBezTo>
                  <a:cubicBezTo>
                    <a:pt x="5479" y="28418"/>
                    <a:pt x="4839" y="29354"/>
                    <a:pt x="4041" y="30222"/>
                  </a:cubicBezTo>
                  <a:cubicBezTo>
                    <a:pt x="4018" y="30244"/>
                    <a:pt x="4018" y="30313"/>
                    <a:pt x="4063" y="30359"/>
                  </a:cubicBezTo>
                  <a:cubicBezTo>
                    <a:pt x="4082" y="30368"/>
                    <a:pt x="4101" y="30374"/>
                    <a:pt x="4120" y="30374"/>
                  </a:cubicBezTo>
                  <a:cubicBezTo>
                    <a:pt x="4147" y="30374"/>
                    <a:pt x="4174" y="30363"/>
                    <a:pt x="4200" y="30336"/>
                  </a:cubicBezTo>
                  <a:cubicBezTo>
                    <a:pt x="5410" y="29035"/>
                    <a:pt x="6323" y="27483"/>
                    <a:pt x="7213" y="25953"/>
                  </a:cubicBezTo>
                  <a:cubicBezTo>
                    <a:pt x="7442" y="25588"/>
                    <a:pt x="7670" y="25200"/>
                    <a:pt x="7898" y="24812"/>
                  </a:cubicBezTo>
                  <a:cubicBezTo>
                    <a:pt x="8126" y="24424"/>
                    <a:pt x="8377" y="24036"/>
                    <a:pt x="8606" y="23648"/>
                  </a:cubicBezTo>
                  <a:cubicBezTo>
                    <a:pt x="9085" y="22849"/>
                    <a:pt x="9541" y="22050"/>
                    <a:pt x="9998" y="21228"/>
                  </a:cubicBezTo>
                  <a:cubicBezTo>
                    <a:pt x="10865" y="19608"/>
                    <a:pt x="11641" y="17919"/>
                    <a:pt x="12189" y="16161"/>
                  </a:cubicBezTo>
                  <a:cubicBezTo>
                    <a:pt x="12440" y="15362"/>
                    <a:pt x="12623" y="14541"/>
                    <a:pt x="12760" y="13719"/>
                  </a:cubicBezTo>
                  <a:cubicBezTo>
                    <a:pt x="12897" y="12920"/>
                    <a:pt x="12965" y="12121"/>
                    <a:pt x="12988" y="11300"/>
                  </a:cubicBezTo>
                  <a:cubicBezTo>
                    <a:pt x="12988" y="10523"/>
                    <a:pt x="12920" y="9725"/>
                    <a:pt x="12760" y="8948"/>
                  </a:cubicBezTo>
                  <a:cubicBezTo>
                    <a:pt x="12600" y="8172"/>
                    <a:pt x="12372" y="7419"/>
                    <a:pt x="12052" y="6712"/>
                  </a:cubicBezTo>
                  <a:cubicBezTo>
                    <a:pt x="11710" y="5958"/>
                    <a:pt x="11276" y="5251"/>
                    <a:pt x="10774" y="4612"/>
                  </a:cubicBezTo>
                  <a:cubicBezTo>
                    <a:pt x="10523" y="4269"/>
                    <a:pt x="10249" y="3950"/>
                    <a:pt x="9952" y="3653"/>
                  </a:cubicBezTo>
                  <a:cubicBezTo>
                    <a:pt x="9656" y="3356"/>
                    <a:pt x="9336" y="3082"/>
                    <a:pt x="8994" y="2809"/>
                  </a:cubicBezTo>
                  <a:cubicBezTo>
                    <a:pt x="8332" y="2284"/>
                    <a:pt x="7624" y="1850"/>
                    <a:pt x="6871" y="1439"/>
                  </a:cubicBezTo>
                  <a:cubicBezTo>
                    <a:pt x="6506" y="1256"/>
                    <a:pt x="6118" y="1074"/>
                    <a:pt x="5730" y="891"/>
                  </a:cubicBezTo>
                  <a:cubicBezTo>
                    <a:pt x="5547" y="800"/>
                    <a:pt x="5342" y="709"/>
                    <a:pt x="5136" y="640"/>
                  </a:cubicBezTo>
                  <a:cubicBezTo>
                    <a:pt x="4931" y="549"/>
                    <a:pt x="4703" y="480"/>
                    <a:pt x="4497" y="412"/>
                  </a:cubicBezTo>
                  <a:cubicBezTo>
                    <a:pt x="4063" y="275"/>
                    <a:pt x="3630" y="184"/>
                    <a:pt x="3173" y="115"/>
                  </a:cubicBezTo>
                  <a:cubicBezTo>
                    <a:pt x="2968" y="92"/>
                    <a:pt x="2740" y="69"/>
                    <a:pt x="2511" y="47"/>
                  </a:cubicBezTo>
                  <a:cubicBezTo>
                    <a:pt x="2351" y="47"/>
                    <a:pt x="2192" y="24"/>
                    <a:pt x="2009" y="24"/>
                  </a:cubicBezTo>
                  <a:cubicBezTo>
                    <a:pt x="1963" y="24"/>
                    <a:pt x="1895" y="1"/>
                    <a:pt x="18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24"/>
            <p:cNvSpPr/>
            <p:nvPr/>
          </p:nvSpPr>
          <p:spPr>
            <a:xfrm>
              <a:off x="7080000" y="2227800"/>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24"/>
            <p:cNvSpPr/>
            <p:nvPr/>
          </p:nvSpPr>
          <p:spPr>
            <a:xfrm>
              <a:off x="7080000" y="222837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24"/>
            <p:cNvSpPr/>
            <p:nvPr/>
          </p:nvSpPr>
          <p:spPr>
            <a:xfrm>
              <a:off x="6766725" y="1830075"/>
              <a:ext cx="8000" cy="1725"/>
            </a:xfrm>
            <a:custGeom>
              <a:avLst/>
              <a:gdLst/>
              <a:ahLst/>
              <a:cxnLst/>
              <a:rect l="l" t="t" r="r" b="b"/>
              <a:pathLst>
                <a:path w="320" h="69" extrusionOk="0">
                  <a:moveTo>
                    <a:pt x="206" y="0"/>
                  </a:moveTo>
                  <a:cubicBezTo>
                    <a:pt x="160" y="23"/>
                    <a:pt x="114" y="23"/>
                    <a:pt x="69" y="46"/>
                  </a:cubicBezTo>
                  <a:cubicBezTo>
                    <a:pt x="53" y="46"/>
                    <a:pt x="37" y="57"/>
                    <a:pt x="22" y="63"/>
                  </a:cubicBezTo>
                  <a:lnTo>
                    <a:pt x="22" y="63"/>
                  </a:lnTo>
                  <a:cubicBezTo>
                    <a:pt x="109" y="42"/>
                    <a:pt x="214" y="21"/>
                    <a:pt x="320" y="0"/>
                  </a:cubicBezTo>
                  <a:close/>
                  <a:moveTo>
                    <a:pt x="22" y="63"/>
                  </a:moveTo>
                  <a:cubicBezTo>
                    <a:pt x="14" y="65"/>
                    <a:pt x="7" y="67"/>
                    <a:pt x="0" y="69"/>
                  </a:cubicBezTo>
                  <a:cubicBezTo>
                    <a:pt x="7" y="69"/>
                    <a:pt x="14" y="66"/>
                    <a:pt x="22" y="6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24"/>
            <p:cNvSpPr/>
            <p:nvPr/>
          </p:nvSpPr>
          <p:spPr>
            <a:xfrm>
              <a:off x="6764450" y="1835200"/>
              <a:ext cx="6300" cy="1175"/>
            </a:xfrm>
            <a:custGeom>
              <a:avLst/>
              <a:gdLst/>
              <a:ahLst/>
              <a:cxnLst/>
              <a:rect l="l" t="t" r="r" b="b"/>
              <a:pathLst>
                <a:path w="252" h="47" extrusionOk="0">
                  <a:moveTo>
                    <a:pt x="251" y="1"/>
                  </a:moveTo>
                  <a:cubicBezTo>
                    <a:pt x="192" y="1"/>
                    <a:pt x="142" y="10"/>
                    <a:pt x="89" y="23"/>
                  </a:cubicBezTo>
                  <a:lnTo>
                    <a:pt x="89" y="23"/>
                  </a:lnTo>
                  <a:cubicBezTo>
                    <a:pt x="90" y="23"/>
                    <a:pt x="90" y="23"/>
                    <a:pt x="91" y="23"/>
                  </a:cubicBezTo>
                  <a:cubicBezTo>
                    <a:pt x="137" y="23"/>
                    <a:pt x="183" y="1"/>
                    <a:pt x="251" y="1"/>
                  </a:cubicBezTo>
                  <a:close/>
                  <a:moveTo>
                    <a:pt x="89" y="23"/>
                  </a:moveTo>
                  <a:lnTo>
                    <a:pt x="89" y="23"/>
                  </a:lnTo>
                  <a:cubicBezTo>
                    <a:pt x="67" y="23"/>
                    <a:pt x="44" y="24"/>
                    <a:pt x="0" y="46"/>
                  </a:cubicBezTo>
                  <a:cubicBezTo>
                    <a:pt x="32" y="38"/>
                    <a:pt x="61" y="30"/>
                    <a:pt x="89"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24"/>
            <p:cNvSpPr/>
            <p:nvPr/>
          </p:nvSpPr>
          <p:spPr>
            <a:xfrm>
              <a:off x="6890550" y="1842625"/>
              <a:ext cx="600" cy="25"/>
            </a:xfrm>
            <a:custGeom>
              <a:avLst/>
              <a:gdLst/>
              <a:ahLst/>
              <a:cxnLst/>
              <a:rect l="l" t="t" r="r" b="b"/>
              <a:pathLst>
                <a:path w="24" h="1" extrusionOk="0">
                  <a:moveTo>
                    <a:pt x="23" y="0"/>
                  </a:moveTo>
                  <a:cubicBezTo>
                    <a:pt x="0" y="0"/>
                    <a:pt x="0" y="0"/>
                    <a:pt x="0" y="0"/>
                  </a:cubicBezTo>
                  <a:cubicBezTo>
                    <a:pt x="0" y="0"/>
                    <a:pt x="0" y="0"/>
                    <a:pt x="23"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24"/>
            <p:cNvSpPr/>
            <p:nvPr/>
          </p:nvSpPr>
          <p:spPr>
            <a:xfrm>
              <a:off x="7069150" y="19830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24"/>
            <p:cNvSpPr/>
            <p:nvPr/>
          </p:nvSpPr>
          <p:spPr>
            <a:xfrm>
              <a:off x="7080000" y="2227800"/>
              <a:ext cx="25" cy="25"/>
            </a:xfrm>
            <a:custGeom>
              <a:avLst/>
              <a:gdLst/>
              <a:ahLst/>
              <a:cxnLst/>
              <a:rect l="l" t="t" r="r" b="b"/>
              <a:pathLst>
                <a:path w="1" h="1" extrusionOk="0">
                  <a:moveTo>
                    <a:pt x="0" y="0"/>
                  </a:move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24"/>
            <p:cNvSpPr/>
            <p:nvPr/>
          </p:nvSpPr>
          <p:spPr>
            <a:xfrm>
              <a:off x="7080000" y="2227800"/>
              <a:ext cx="25" cy="600"/>
            </a:xfrm>
            <a:custGeom>
              <a:avLst/>
              <a:gdLst/>
              <a:ahLst/>
              <a:cxnLst/>
              <a:rect l="l" t="t" r="r" b="b"/>
              <a:pathLst>
                <a:path w="1" h="24" extrusionOk="0">
                  <a:moveTo>
                    <a:pt x="0" y="23"/>
                  </a:moveTo>
                  <a:cubicBezTo>
                    <a:pt x="0" y="23"/>
                    <a:pt x="0" y="23"/>
                    <a:pt x="0" y="23"/>
                  </a:cubicBezTo>
                  <a:cubicBezTo>
                    <a:pt x="0" y="23"/>
                    <a:pt x="0" y="23"/>
                    <a:pt x="0" y="23"/>
                  </a:cubicBezTo>
                  <a:cubicBezTo>
                    <a:pt x="0" y="23"/>
                    <a:pt x="0" y="23"/>
                    <a:pt x="0" y="23"/>
                  </a:cubicBezTo>
                  <a:cubicBezTo>
                    <a:pt x="0" y="23"/>
                    <a:pt x="0" y="0"/>
                    <a:pt x="0" y="0"/>
                  </a:cubicBezTo>
                  <a:cubicBezTo>
                    <a:pt x="0" y="0"/>
                    <a:pt x="0" y="23"/>
                    <a:pt x="0"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24"/>
            <p:cNvSpPr/>
            <p:nvPr/>
          </p:nvSpPr>
          <p:spPr>
            <a:xfrm>
              <a:off x="7080000" y="2228375"/>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24"/>
            <p:cNvSpPr/>
            <p:nvPr/>
          </p:nvSpPr>
          <p:spPr>
            <a:xfrm>
              <a:off x="6932200" y="25125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24"/>
            <p:cNvSpPr/>
            <p:nvPr/>
          </p:nvSpPr>
          <p:spPr>
            <a:xfrm>
              <a:off x="6338175" y="1827775"/>
              <a:ext cx="685925" cy="792075"/>
            </a:xfrm>
            <a:custGeom>
              <a:avLst/>
              <a:gdLst/>
              <a:ahLst/>
              <a:cxnLst/>
              <a:rect l="l" t="t" r="r" b="b"/>
              <a:pathLst>
                <a:path w="27437" h="31683" extrusionOk="0">
                  <a:moveTo>
                    <a:pt x="4634" y="9861"/>
                  </a:moveTo>
                  <a:lnTo>
                    <a:pt x="4611" y="9884"/>
                  </a:lnTo>
                  <a:lnTo>
                    <a:pt x="4611" y="9884"/>
                  </a:lnTo>
                  <a:cubicBezTo>
                    <a:pt x="4611" y="9884"/>
                    <a:pt x="4634" y="9884"/>
                    <a:pt x="4634" y="9861"/>
                  </a:cubicBezTo>
                  <a:close/>
                  <a:moveTo>
                    <a:pt x="18809" y="1"/>
                  </a:moveTo>
                  <a:cubicBezTo>
                    <a:pt x="18306" y="1"/>
                    <a:pt x="17827" y="46"/>
                    <a:pt x="17325" y="115"/>
                  </a:cubicBezTo>
                  <a:cubicBezTo>
                    <a:pt x="16640" y="206"/>
                    <a:pt x="15978" y="343"/>
                    <a:pt x="15316" y="549"/>
                  </a:cubicBezTo>
                  <a:cubicBezTo>
                    <a:pt x="14632" y="754"/>
                    <a:pt x="13970" y="1005"/>
                    <a:pt x="13331" y="1302"/>
                  </a:cubicBezTo>
                  <a:cubicBezTo>
                    <a:pt x="12691" y="1621"/>
                    <a:pt x="12075" y="1964"/>
                    <a:pt x="11482" y="2352"/>
                  </a:cubicBezTo>
                  <a:cubicBezTo>
                    <a:pt x="10843" y="2763"/>
                    <a:pt x="10203" y="3242"/>
                    <a:pt x="9610" y="3767"/>
                  </a:cubicBezTo>
                  <a:cubicBezTo>
                    <a:pt x="8332" y="4840"/>
                    <a:pt x="7168" y="6072"/>
                    <a:pt x="6141" y="7396"/>
                  </a:cubicBezTo>
                  <a:cubicBezTo>
                    <a:pt x="5068" y="8743"/>
                    <a:pt x="4132" y="10204"/>
                    <a:pt x="3310" y="11733"/>
                  </a:cubicBezTo>
                  <a:cubicBezTo>
                    <a:pt x="2511" y="13217"/>
                    <a:pt x="1804" y="14769"/>
                    <a:pt x="1256" y="16389"/>
                  </a:cubicBezTo>
                  <a:cubicBezTo>
                    <a:pt x="708" y="17896"/>
                    <a:pt x="297" y="19471"/>
                    <a:pt x="23" y="21069"/>
                  </a:cubicBezTo>
                  <a:cubicBezTo>
                    <a:pt x="1" y="21114"/>
                    <a:pt x="46" y="21183"/>
                    <a:pt x="92" y="21183"/>
                  </a:cubicBezTo>
                  <a:cubicBezTo>
                    <a:pt x="160" y="21183"/>
                    <a:pt x="206" y="21160"/>
                    <a:pt x="206" y="21091"/>
                  </a:cubicBezTo>
                  <a:cubicBezTo>
                    <a:pt x="411" y="19882"/>
                    <a:pt x="708" y="18695"/>
                    <a:pt x="1073" y="17508"/>
                  </a:cubicBezTo>
                  <a:cubicBezTo>
                    <a:pt x="1918" y="14837"/>
                    <a:pt x="3105" y="12258"/>
                    <a:pt x="4611" y="9884"/>
                  </a:cubicBezTo>
                  <a:cubicBezTo>
                    <a:pt x="5889" y="7876"/>
                    <a:pt x="7419" y="6004"/>
                    <a:pt x="9176" y="4383"/>
                  </a:cubicBezTo>
                  <a:cubicBezTo>
                    <a:pt x="9793" y="3835"/>
                    <a:pt x="10432" y="3310"/>
                    <a:pt x="11094" y="2831"/>
                  </a:cubicBezTo>
                  <a:cubicBezTo>
                    <a:pt x="11710" y="2420"/>
                    <a:pt x="12349" y="2032"/>
                    <a:pt x="13011" y="1690"/>
                  </a:cubicBezTo>
                  <a:lnTo>
                    <a:pt x="13011" y="1690"/>
                  </a:lnTo>
                  <a:lnTo>
                    <a:pt x="12988" y="1713"/>
                  </a:lnTo>
                  <a:cubicBezTo>
                    <a:pt x="14061" y="1142"/>
                    <a:pt x="15225" y="731"/>
                    <a:pt x="16412" y="457"/>
                  </a:cubicBezTo>
                  <a:cubicBezTo>
                    <a:pt x="17208" y="302"/>
                    <a:pt x="18004" y="196"/>
                    <a:pt x="18815" y="196"/>
                  </a:cubicBezTo>
                  <a:cubicBezTo>
                    <a:pt x="18957" y="196"/>
                    <a:pt x="19099" y="199"/>
                    <a:pt x="19242" y="206"/>
                  </a:cubicBezTo>
                  <a:lnTo>
                    <a:pt x="19219" y="206"/>
                  </a:lnTo>
                  <a:cubicBezTo>
                    <a:pt x="19607" y="229"/>
                    <a:pt x="19995" y="252"/>
                    <a:pt x="20361" y="320"/>
                  </a:cubicBezTo>
                  <a:cubicBezTo>
                    <a:pt x="20749" y="389"/>
                    <a:pt x="21137" y="480"/>
                    <a:pt x="21502" y="594"/>
                  </a:cubicBezTo>
                  <a:lnTo>
                    <a:pt x="21525" y="594"/>
                  </a:lnTo>
                  <a:cubicBezTo>
                    <a:pt x="21844" y="708"/>
                    <a:pt x="22141" y="823"/>
                    <a:pt x="22461" y="959"/>
                  </a:cubicBezTo>
                  <a:cubicBezTo>
                    <a:pt x="22780" y="1096"/>
                    <a:pt x="23077" y="1279"/>
                    <a:pt x="23396" y="1462"/>
                  </a:cubicBezTo>
                  <a:lnTo>
                    <a:pt x="23374" y="1462"/>
                  </a:lnTo>
                  <a:cubicBezTo>
                    <a:pt x="23670" y="1644"/>
                    <a:pt x="23944" y="1850"/>
                    <a:pt x="24195" y="2078"/>
                  </a:cubicBezTo>
                  <a:cubicBezTo>
                    <a:pt x="24492" y="2306"/>
                    <a:pt x="24743" y="2557"/>
                    <a:pt x="24994" y="2831"/>
                  </a:cubicBezTo>
                  <a:cubicBezTo>
                    <a:pt x="25245" y="3105"/>
                    <a:pt x="25496" y="3402"/>
                    <a:pt x="25725" y="3721"/>
                  </a:cubicBezTo>
                  <a:cubicBezTo>
                    <a:pt x="25953" y="4087"/>
                    <a:pt x="26181" y="4452"/>
                    <a:pt x="26364" y="4817"/>
                  </a:cubicBezTo>
                  <a:cubicBezTo>
                    <a:pt x="26524" y="5114"/>
                    <a:pt x="26660" y="5433"/>
                    <a:pt x="26775" y="5753"/>
                  </a:cubicBezTo>
                  <a:cubicBezTo>
                    <a:pt x="26866" y="6050"/>
                    <a:pt x="26957" y="6369"/>
                    <a:pt x="27026" y="6689"/>
                  </a:cubicBezTo>
                  <a:cubicBezTo>
                    <a:pt x="27117" y="7122"/>
                    <a:pt x="27163" y="7556"/>
                    <a:pt x="27208" y="7990"/>
                  </a:cubicBezTo>
                  <a:cubicBezTo>
                    <a:pt x="27231" y="8416"/>
                    <a:pt x="27231" y="8864"/>
                    <a:pt x="27231" y="9291"/>
                  </a:cubicBezTo>
                  <a:lnTo>
                    <a:pt x="27231" y="9291"/>
                  </a:lnTo>
                  <a:cubicBezTo>
                    <a:pt x="27185" y="10090"/>
                    <a:pt x="27071" y="10888"/>
                    <a:pt x="26934" y="11687"/>
                  </a:cubicBezTo>
                  <a:cubicBezTo>
                    <a:pt x="26866" y="12075"/>
                    <a:pt x="26797" y="12441"/>
                    <a:pt x="26706" y="12829"/>
                  </a:cubicBezTo>
                  <a:cubicBezTo>
                    <a:pt x="26615" y="13239"/>
                    <a:pt x="26501" y="13650"/>
                    <a:pt x="26364" y="14038"/>
                  </a:cubicBezTo>
                  <a:cubicBezTo>
                    <a:pt x="26364" y="14038"/>
                    <a:pt x="26364" y="14061"/>
                    <a:pt x="26364" y="14061"/>
                  </a:cubicBezTo>
                  <a:cubicBezTo>
                    <a:pt x="25588" y="16503"/>
                    <a:pt x="24378" y="18786"/>
                    <a:pt x="23008" y="20954"/>
                  </a:cubicBezTo>
                  <a:cubicBezTo>
                    <a:pt x="23008" y="20932"/>
                    <a:pt x="23008" y="20932"/>
                    <a:pt x="23008" y="20932"/>
                  </a:cubicBezTo>
                  <a:cubicBezTo>
                    <a:pt x="22483" y="21753"/>
                    <a:pt x="21936" y="22575"/>
                    <a:pt x="21365" y="23374"/>
                  </a:cubicBezTo>
                  <a:cubicBezTo>
                    <a:pt x="20794" y="24173"/>
                    <a:pt x="20201" y="24994"/>
                    <a:pt x="19585" y="25771"/>
                  </a:cubicBezTo>
                  <a:cubicBezTo>
                    <a:pt x="18352" y="27345"/>
                    <a:pt x="17051" y="28852"/>
                    <a:pt x="15659" y="30267"/>
                  </a:cubicBezTo>
                  <a:cubicBezTo>
                    <a:pt x="15225" y="30701"/>
                    <a:pt x="14791" y="31112"/>
                    <a:pt x="14358" y="31523"/>
                  </a:cubicBezTo>
                  <a:cubicBezTo>
                    <a:pt x="14358" y="31545"/>
                    <a:pt x="14335" y="31568"/>
                    <a:pt x="14335" y="31591"/>
                  </a:cubicBezTo>
                  <a:cubicBezTo>
                    <a:pt x="14335" y="31637"/>
                    <a:pt x="14358" y="31659"/>
                    <a:pt x="14380" y="31659"/>
                  </a:cubicBezTo>
                  <a:cubicBezTo>
                    <a:pt x="14403" y="31682"/>
                    <a:pt x="14426" y="31682"/>
                    <a:pt x="14449" y="31682"/>
                  </a:cubicBezTo>
                  <a:cubicBezTo>
                    <a:pt x="14472" y="31682"/>
                    <a:pt x="14495" y="31682"/>
                    <a:pt x="14517" y="31659"/>
                  </a:cubicBezTo>
                  <a:cubicBezTo>
                    <a:pt x="15955" y="30290"/>
                    <a:pt x="17325" y="28829"/>
                    <a:pt x="18603" y="27300"/>
                  </a:cubicBezTo>
                  <a:cubicBezTo>
                    <a:pt x="19881" y="25771"/>
                    <a:pt x="21068" y="24173"/>
                    <a:pt x="22187" y="22552"/>
                  </a:cubicBezTo>
                  <a:cubicBezTo>
                    <a:pt x="23305" y="20909"/>
                    <a:pt x="24332" y="19220"/>
                    <a:pt x="25222" y="17439"/>
                  </a:cubicBezTo>
                  <a:cubicBezTo>
                    <a:pt x="25656" y="16526"/>
                    <a:pt x="26044" y="15613"/>
                    <a:pt x="26364" y="14677"/>
                  </a:cubicBezTo>
                  <a:cubicBezTo>
                    <a:pt x="26524" y="14221"/>
                    <a:pt x="26660" y="13764"/>
                    <a:pt x="26775" y="13308"/>
                  </a:cubicBezTo>
                  <a:cubicBezTo>
                    <a:pt x="26889" y="12851"/>
                    <a:pt x="27003" y="12395"/>
                    <a:pt x="27094" y="11938"/>
                  </a:cubicBezTo>
                  <a:cubicBezTo>
                    <a:pt x="27277" y="11025"/>
                    <a:pt x="27391" y="10112"/>
                    <a:pt x="27414" y="9199"/>
                  </a:cubicBezTo>
                  <a:cubicBezTo>
                    <a:pt x="27437" y="8743"/>
                    <a:pt x="27437" y="8264"/>
                    <a:pt x="27391" y="7807"/>
                  </a:cubicBezTo>
                  <a:cubicBezTo>
                    <a:pt x="27345" y="7351"/>
                    <a:pt x="27277" y="6917"/>
                    <a:pt x="27185" y="6483"/>
                  </a:cubicBezTo>
                  <a:cubicBezTo>
                    <a:pt x="27071" y="6027"/>
                    <a:pt x="26934" y="5593"/>
                    <a:pt x="26752" y="5159"/>
                  </a:cubicBezTo>
                  <a:cubicBezTo>
                    <a:pt x="26569" y="4748"/>
                    <a:pt x="26364" y="4383"/>
                    <a:pt x="26136" y="4018"/>
                  </a:cubicBezTo>
                  <a:cubicBezTo>
                    <a:pt x="25747" y="3379"/>
                    <a:pt x="25268" y="2808"/>
                    <a:pt x="24743" y="2283"/>
                  </a:cubicBezTo>
                  <a:cubicBezTo>
                    <a:pt x="24241" y="1804"/>
                    <a:pt x="23693" y="1416"/>
                    <a:pt x="23100" y="1074"/>
                  </a:cubicBezTo>
                  <a:cubicBezTo>
                    <a:pt x="22529" y="754"/>
                    <a:pt x="21913" y="503"/>
                    <a:pt x="21297" y="320"/>
                  </a:cubicBezTo>
                  <a:cubicBezTo>
                    <a:pt x="20475" y="115"/>
                    <a:pt x="19653" y="1"/>
                    <a:pt x="18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24"/>
            <p:cNvSpPr/>
            <p:nvPr/>
          </p:nvSpPr>
          <p:spPr>
            <a:xfrm>
              <a:off x="6338750" y="2353325"/>
              <a:ext cx="545550" cy="270725"/>
            </a:xfrm>
            <a:custGeom>
              <a:avLst/>
              <a:gdLst/>
              <a:ahLst/>
              <a:cxnLst/>
              <a:rect l="l" t="t" r="r" b="b"/>
              <a:pathLst>
                <a:path w="21822" h="10829" extrusionOk="0">
                  <a:moveTo>
                    <a:pt x="114" y="1"/>
                  </a:moveTo>
                  <a:cubicBezTo>
                    <a:pt x="92" y="1"/>
                    <a:pt x="92" y="1"/>
                    <a:pt x="69" y="24"/>
                  </a:cubicBezTo>
                  <a:cubicBezTo>
                    <a:pt x="23" y="47"/>
                    <a:pt x="0" y="92"/>
                    <a:pt x="23" y="138"/>
                  </a:cubicBezTo>
                  <a:cubicBezTo>
                    <a:pt x="548" y="1165"/>
                    <a:pt x="1279" y="2078"/>
                    <a:pt x="2055" y="2900"/>
                  </a:cubicBezTo>
                  <a:cubicBezTo>
                    <a:pt x="2465" y="3333"/>
                    <a:pt x="2922" y="3744"/>
                    <a:pt x="3356" y="4155"/>
                  </a:cubicBezTo>
                  <a:cubicBezTo>
                    <a:pt x="3812" y="4543"/>
                    <a:pt x="4269" y="4931"/>
                    <a:pt x="4725" y="5296"/>
                  </a:cubicBezTo>
                  <a:cubicBezTo>
                    <a:pt x="5684" y="6050"/>
                    <a:pt x="6688" y="6780"/>
                    <a:pt x="7715" y="7442"/>
                  </a:cubicBezTo>
                  <a:cubicBezTo>
                    <a:pt x="8857" y="8150"/>
                    <a:pt x="9998" y="8811"/>
                    <a:pt x="11185" y="9405"/>
                  </a:cubicBezTo>
                  <a:cubicBezTo>
                    <a:pt x="11481" y="9565"/>
                    <a:pt x="11801" y="9702"/>
                    <a:pt x="12098" y="9839"/>
                  </a:cubicBezTo>
                  <a:cubicBezTo>
                    <a:pt x="12394" y="9998"/>
                    <a:pt x="12691" y="10135"/>
                    <a:pt x="12988" y="10249"/>
                  </a:cubicBezTo>
                  <a:cubicBezTo>
                    <a:pt x="13559" y="10478"/>
                    <a:pt x="14175" y="10637"/>
                    <a:pt x="14768" y="10729"/>
                  </a:cubicBezTo>
                  <a:cubicBezTo>
                    <a:pt x="15239" y="10799"/>
                    <a:pt x="15710" y="10828"/>
                    <a:pt x="16191" y="10828"/>
                  </a:cubicBezTo>
                  <a:cubicBezTo>
                    <a:pt x="16340" y="10828"/>
                    <a:pt x="16489" y="10825"/>
                    <a:pt x="16640" y="10820"/>
                  </a:cubicBezTo>
                  <a:cubicBezTo>
                    <a:pt x="17256" y="10797"/>
                    <a:pt x="17895" y="10706"/>
                    <a:pt x="18535" y="10592"/>
                  </a:cubicBezTo>
                  <a:cubicBezTo>
                    <a:pt x="19653" y="10341"/>
                    <a:pt x="20771" y="9930"/>
                    <a:pt x="21753" y="9314"/>
                  </a:cubicBezTo>
                  <a:cubicBezTo>
                    <a:pt x="21776" y="9314"/>
                    <a:pt x="21799" y="9291"/>
                    <a:pt x="21799" y="9268"/>
                  </a:cubicBezTo>
                  <a:cubicBezTo>
                    <a:pt x="21821" y="9245"/>
                    <a:pt x="21821" y="9222"/>
                    <a:pt x="21799" y="9199"/>
                  </a:cubicBezTo>
                  <a:cubicBezTo>
                    <a:pt x="21799" y="9177"/>
                    <a:pt x="21776" y="9154"/>
                    <a:pt x="21753" y="9131"/>
                  </a:cubicBezTo>
                  <a:cubicBezTo>
                    <a:pt x="21730" y="9131"/>
                    <a:pt x="21684" y="9131"/>
                    <a:pt x="21662" y="9154"/>
                  </a:cubicBezTo>
                  <a:cubicBezTo>
                    <a:pt x="20977" y="9565"/>
                    <a:pt x="20246" y="9884"/>
                    <a:pt x="19470" y="10135"/>
                  </a:cubicBezTo>
                  <a:cubicBezTo>
                    <a:pt x="19014" y="10272"/>
                    <a:pt x="18557" y="10386"/>
                    <a:pt x="18078" y="10478"/>
                  </a:cubicBezTo>
                  <a:cubicBezTo>
                    <a:pt x="17576" y="10569"/>
                    <a:pt x="17074" y="10615"/>
                    <a:pt x="16572" y="10637"/>
                  </a:cubicBezTo>
                  <a:lnTo>
                    <a:pt x="16572" y="10637"/>
                  </a:lnTo>
                  <a:cubicBezTo>
                    <a:pt x="16200" y="10637"/>
                    <a:pt x="15849" y="10637"/>
                    <a:pt x="15476" y="10615"/>
                  </a:cubicBezTo>
                  <a:cubicBezTo>
                    <a:pt x="15111" y="10592"/>
                    <a:pt x="14746" y="10546"/>
                    <a:pt x="14380" y="10455"/>
                  </a:cubicBezTo>
                  <a:cubicBezTo>
                    <a:pt x="13832" y="10341"/>
                    <a:pt x="13308" y="10181"/>
                    <a:pt x="12805" y="9953"/>
                  </a:cubicBezTo>
                  <a:cubicBezTo>
                    <a:pt x="12531" y="9839"/>
                    <a:pt x="12280" y="9724"/>
                    <a:pt x="12006" y="9587"/>
                  </a:cubicBezTo>
                  <a:cubicBezTo>
                    <a:pt x="11733" y="9473"/>
                    <a:pt x="11459" y="9336"/>
                    <a:pt x="11185" y="9199"/>
                  </a:cubicBezTo>
                  <a:lnTo>
                    <a:pt x="11208" y="9199"/>
                  </a:lnTo>
                  <a:cubicBezTo>
                    <a:pt x="10021" y="8606"/>
                    <a:pt x="8857" y="7921"/>
                    <a:pt x="7738" y="7214"/>
                  </a:cubicBezTo>
                  <a:cubicBezTo>
                    <a:pt x="7190" y="6848"/>
                    <a:pt x="6643" y="6483"/>
                    <a:pt x="6118" y="6095"/>
                  </a:cubicBezTo>
                  <a:cubicBezTo>
                    <a:pt x="5661" y="5776"/>
                    <a:pt x="5205" y="5433"/>
                    <a:pt x="4748" y="5068"/>
                  </a:cubicBezTo>
                  <a:cubicBezTo>
                    <a:pt x="4269" y="4680"/>
                    <a:pt x="3789" y="4292"/>
                    <a:pt x="3333" y="3881"/>
                  </a:cubicBezTo>
                  <a:cubicBezTo>
                    <a:pt x="2808" y="3402"/>
                    <a:pt x="2306" y="2900"/>
                    <a:pt x="1849" y="2375"/>
                  </a:cubicBezTo>
                  <a:cubicBezTo>
                    <a:pt x="1393" y="1873"/>
                    <a:pt x="959" y="1325"/>
                    <a:pt x="594" y="754"/>
                  </a:cubicBezTo>
                  <a:lnTo>
                    <a:pt x="594" y="754"/>
                  </a:lnTo>
                  <a:cubicBezTo>
                    <a:pt x="617" y="777"/>
                    <a:pt x="617" y="777"/>
                    <a:pt x="617" y="777"/>
                  </a:cubicBezTo>
                  <a:cubicBezTo>
                    <a:pt x="457" y="549"/>
                    <a:pt x="320" y="320"/>
                    <a:pt x="206" y="69"/>
                  </a:cubicBezTo>
                  <a:cubicBezTo>
                    <a:pt x="183" y="24"/>
                    <a:pt x="137"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24"/>
            <p:cNvSpPr/>
            <p:nvPr/>
          </p:nvSpPr>
          <p:spPr>
            <a:xfrm>
              <a:off x="6760450" y="1965275"/>
              <a:ext cx="101025" cy="92925"/>
            </a:xfrm>
            <a:custGeom>
              <a:avLst/>
              <a:gdLst/>
              <a:ahLst/>
              <a:cxnLst/>
              <a:rect l="l" t="t" r="r" b="b"/>
              <a:pathLst>
                <a:path w="4041" h="3717" extrusionOk="0">
                  <a:moveTo>
                    <a:pt x="890" y="1965"/>
                  </a:moveTo>
                  <a:cubicBezTo>
                    <a:pt x="1027" y="1988"/>
                    <a:pt x="1164" y="2033"/>
                    <a:pt x="1301" y="2079"/>
                  </a:cubicBezTo>
                  <a:cubicBezTo>
                    <a:pt x="1461" y="2147"/>
                    <a:pt x="1621" y="2239"/>
                    <a:pt x="1758" y="2353"/>
                  </a:cubicBezTo>
                  <a:cubicBezTo>
                    <a:pt x="1895" y="2444"/>
                    <a:pt x="2009" y="2558"/>
                    <a:pt x="2100" y="2672"/>
                  </a:cubicBezTo>
                  <a:cubicBezTo>
                    <a:pt x="2169" y="2786"/>
                    <a:pt x="2237" y="2878"/>
                    <a:pt x="2283" y="2992"/>
                  </a:cubicBezTo>
                  <a:cubicBezTo>
                    <a:pt x="2306" y="3060"/>
                    <a:pt x="2328" y="3129"/>
                    <a:pt x="2351" y="3220"/>
                  </a:cubicBezTo>
                  <a:cubicBezTo>
                    <a:pt x="2351" y="3289"/>
                    <a:pt x="2351" y="3357"/>
                    <a:pt x="2351" y="3448"/>
                  </a:cubicBezTo>
                  <a:cubicBezTo>
                    <a:pt x="2351" y="3471"/>
                    <a:pt x="2351" y="3471"/>
                    <a:pt x="2351" y="3494"/>
                  </a:cubicBezTo>
                  <a:cubicBezTo>
                    <a:pt x="2351" y="3517"/>
                    <a:pt x="2351" y="3517"/>
                    <a:pt x="2351" y="3517"/>
                  </a:cubicBezTo>
                  <a:cubicBezTo>
                    <a:pt x="2294" y="3528"/>
                    <a:pt x="2231" y="3534"/>
                    <a:pt x="2166" y="3534"/>
                  </a:cubicBezTo>
                  <a:cubicBezTo>
                    <a:pt x="2100" y="3534"/>
                    <a:pt x="2032" y="3528"/>
                    <a:pt x="1963" y="3517"/>
                  </a:cubicBezTo>
                  <a:lnTo>
                    <a:pt x="1940" y="3517"/>
                  </a:lnTo>
                  <a:cubicBezTo>
                    <a:pt x="1781" y="3494"/>
                    <a:pt x="1621" y="3448"/>
                    <a:pt x="1484" y="3403"/>
                  </a:cubicBezTo>
                  <a:cubicBezTo>
                    <a:pt x="1324" y="3334"/>
                    <a:pt x="1164" y="3243"/>
                    <a:pt x="1027" y="3129"/>
                  </a:cubicBezTo>
                  <a:cubicBezTo>
                    <a:pt x="890" y="3015"/>
                    <a:pt x="753" y="2901"/>
                    <a:pt x="639" y="2764"/>
                  </a:cubicBezTo>
                  <a:cubicBezTo>
                    <a:pt x="525" y="2627"/>
                    <a:pt x="434" y="2467"/>
                    <a:pt x="365" y="2307"/>
                  </a:cubicBezTo>
                  <a:cubicBezTo>
                    <a:pt x="343" y="2216"/>
                    <a:pt x="297" y="2147"/>
                    <a:pt x="274" y="2056"/>
                  </a:cubicBezTo>
                  <a:cubicBezTo>
                    <a:pt x="297" y="2056"/>
                    <a:pt x="320" y="2056"/>
                    <a:pt x="343" y="2033"/>
                  </a:cubicBezTo>
                  <a:cubicBezTo>
                    <a:pt x="411" y="2010"/>
                    <a:pt x="480" y="1988"/>
                    <a:pt x="548" y="1988"/>
                  </a:cubicBezTo>
                  <a:cubicBezTo>
                    <a:pt x="662" y="1965"/>
                    <a:pt x="753" y="1965"/>
                    <a:pt x="868" y="1965"/>
                  </a:cubicBezTo>
                  <a:close/>
                  <a:moveTo>
                    <a:pt x="1195" y="1"/>
                  </a:moveTo>
                  <a:cubicBezTo>
                    <a:pt x="689" y="1"/>
                    <a:pt x="315" y="445"/>
                    <a:pt x="137" y="846"/>
                  </a:cubicBezTo>
                  <a:cubicBezTo>
                    <a:pt x="69" y="1029"/>
                    <a:pt x="23" y="1189"/>
                    <a:pt x="0" y="1348"/>
                  </a:cubicBezTo>
                  <a:cubicBezTo>
                    <a:pt x="0" y="1440"/>
                    <a:pt x="0" y="1554"/>
                    <a:pt x="23" y="1645"/>
                  </a:cubicBezTo>
                  <a:cubicBezTo>
                    <a:pt x="23" y="1759"/>
                    <a:pt x="46" y="1873"/>
                    <a:pt x="69" y="1942"/>
                  </a:cubicBezTo>
                  <a:cubicBezTo>
                    <a:pt x="160" y="2376"/>
                    <a:pt x="365" y="2741"/>
                    <a:pt x="639" y="3037"/>
                  </a:cubicBezTo>
                  <a:cubicBezTo>
                    <a:pt x="799" y="3197"/>
                    <a:pt x="959" y="3334"/>
                    <a:pt x="1142" y="3425"/>
                  </a:cubicBezTo>
                  <a:cubicBezTo>
                    <a:pt x="1324" y="3540"/>
                    <a:pt x="1507" y="3608"/>
                    <a:pt x="1712" y="3654"/>
                  </a:cubicBezTo>
                  <a:cubicBezTo>
                    <a:pt x="1758" y="3677"/>
                    <a:pt x="1826" y="3677"/>
                    <a:pt x="1895" y="3699"/>
                  </a:cubicBezTo>
                  <a:cubicBezTo>
                    <a:pt x="1975" y="3711"/>
                    <a:pt x="2049" y="3717"/>
                    <a:pt x="2123" y="3717"/>
                  </a:cubicBezTo>
                  <a:cubicBezTo>
                    <a:pt x="2197" y="3717"/>
                    <a:pt x="2271" y="3711"/>
                    <a:pt x="2351" y="3699"/>
                  </a:cubicBezTo>
                  <a:cubicBezTo>
                    <a:pt x="2511" y="3699"/>
                    <a:pt x="2671" y="3654"/>
                    <a:pt x="2831" y="3585"/>
                  </a:cubicBezTo>
                  <a:cubicBezTo>
                    <a:pt x="2990" y="3517"/>
                    <a:pt x="3150" y="3425"/>
                    <a:pt x="3287" y="3289"/>
                  </a:cubicBezTo>
                  <a:cubicBezTo>
                    <a:pt x="3447" y="3174"/>
                    <a:pt x="3584" y="3060"/>
                    <a:pt x="3675" y="2901"/>
                  </a:cubicBezTo>
                  <a:cubicBezTo>
                    <a:pt x="3926" y="2604"/>
                    <a:pt x="4040" y="2261"/>
                    <a:pt x="3995" y="1965"/>
                  </a:cubicBezTo>
                  <a:cubicBezTo>
                    <a:pt x="3972" y="1782"/>
                    <a:pt x="3903" y="1622"/>
                    <a:pt x="3789" y="1485"/>
                  </a:cubicBezTo>
                  <a:cubicBezTo>
                    <a:pt x="3652" y="1303"/>
                    <a:pt x="3493" y="1189"/>
                    <a:pt x="3333" y="1143"/>
                  </a:cubicBezTo>
                  <a:lnTo>
                    <a:pt x="3241" y="1143"/>
                  </a:lnTo>
                  <a:cubicBezTo>
                    <a:pt x="3173" y="1132"/>
                    <a:pt x="3099" y="1126"/>
                    <a:pt x="3025" y="1126"/>
                  </a:cubicBezTo>
                  <a:cubicBezTo>
                    <a:pt x="2950" y="1126"/>
                    <a:pt x="2876" y="1132"/>
                    <a:pt x="2808" y="1143"/>
                  </a:cubicBezTo>
                  <a:lnTo>
                    <a:pt x="2716" y="1166"/>
                  </a:lnTo>
                  <a:cubicBezTo>
                    <a:pt x="2620" y="1182"/>
                    <a:pt x="2534" y="1198"/>
                    <a:pt x="2444" y="1198"/>
                  </a:cubicBezTo>
                  <a:cubicBezTo>
                    <a:pt x="2407" y="1198"/>
                    <a:pt x="2369" y="1195"/>
                    <a:pt x="2328" y="1189"/>
                  </a:cubicBezTo>
                  <a:cubicBezTo>
                    <a:pt x="2283" y="1189"/>
                    <a:pt x="2260" y="1166"/>
                    <a:pt x="2214" y="1166"/>
                  </a:cubicBezTo>
                  <a:lnTo>
                    <a:pt x="2191" y="1143"/>
                  </a:lnTo>
                  <a:cubicBezTo>
                    <a:pt x="2146" y="1074"/>
                    <a:pt x="2123" y="1029"/>
                    <a:pt x="2100" y="960"/>
                  </a:cubicBezTo>
                  <a:cubicBezTo>
                    <a:pt x="2055" y="892"/>
                    <a:pt x="2032" y="823"/>
                    <a:pt x="2009" y="755"/>
                  </a:cubicBezTo>
                  <a:lnTo>
                    <a:pt x="1986" y="641"/>
                  </a:lnTo>
                  <a:cubicBezTo>
                    <a:pt x="1963" y="550"/>
                    <a:pt x="1918" y="435"/>
                    <a:pt x="1849" y="344"/>
                  </a:cubicBezTo>
                  <a:cubicBezTo>
                    <a:pt x="1781" y="230"/>
                    <a:pt x="1689" y="161"/>
                    <a:pt x="1598" y="93"/>
                  </a:cubicBezTo>
                  <a:cubicBezTo>
                    <a:pt x="1507" y="47"/>
                    <a:pt x="1415" y="25"/>
                    <a:pt x="1324" y="2"/>
                  </a:cubicBezTo>
                  <a:lnTo>
                    <a:pt x="1233" y="2"/>
                  </a:lnTo>
                  <a:cubicBezTo>
                    <a:pt x="1220" y="1"/>
                    <a:pt x="1208" y="1"/>
                    <a:pt x="1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24"/>
            <p:cNvSpPr/>
            <p:nvPr/>
          </p:nvSpPr>
          <p:spPr>
            <a:xfrm>
              <a:off x="6703950" y="1910525"/>
              <a:ext cx="29125" cy="29125"/>
            </a:xfrm>
            <a:custGeom>
              <a:avLst/>
              <a:gdLst/>
              <a:ahLst/>
              <a:cxnLst/>
              <a:rect l="l" t="t" r="r" b="b"/>
              <a:pathLst>
                <a:path w="1165" h="1165" extrusionOk="0">
                  <a:moveTo>
                    <a:pt x="594" y="0"/>
                  </a:moveTo>
                  <a:cubicBezTo>
                    <a:pt x="274" y="0"/>
                    <a:pt x="1" y="252"/>
                    <a:pt x="1" y="571"/>
                  </a:cubicBezTo>
                  <a:cubicBezTo>
                    <a:pt x="1" y="891"/>
                    <a:pt x="274" y="1165"/>
                    <a:pt x="594" y="1165"/>
                  </a:cubicBezTo>
                  <a:cubicBezTo>
                    <a:pt x="914" y="1165"/>
                    <a:pt x="1165" y="891"/>
                    <a:pt x="1165" y="571"/>
                  </a:cubicBezTo>
                  <a:cubicBezTo>
                    <a:pt x="1165" y="252"/>
                    <a:pt x="914"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24"/>
            <p:cNvSpPr/>
            <p:nvPr/>
          </p:nvSpPr>
          <p:spPr>
            <a:xfrm>
              <a:off x="6923075" y="2048050"/>
              <a:ext cx="29125" cy="29700"/>
            </a:xfrm>
            <a:custGeom>
              <a:avLst/>
              <a:gdLst/>
              <a:ahLst/>
              <a:cxnLst/>
              <a:rect l="l" t="t" r="r" b="b"/>
              <a:pathLst>
                <a:path w="1165" h="1188" extrusionOk="0">
                  <a:moveTo>
                    <a:pt x="594" y="0"/>
                  </a:moveTo>
                  <a:cubicBezTo>
                    <a:pt x="274" y="0"/>
                    <a:pt x="0" y="274"/>
                    <a:pt x="0" y="594"/>
                  </a:cubicBezTo>
                  <a:cubicBezTo>
                    <a:pt x="0" y="913"/>
                    <a:pt x="274" y="1187"/>
                    <a:pt x="594" y="1187"/>
                  </a:cubicBezTo>
                  <a:cubicBezTo>
                    <a:pt x="913" y="1187"/>
                    <a:pt x="1165" y="913"/>
                    <a:pt x="1165" y="594"/>
                  </a:cubicBezTo>
                  <a:cubicBezTo>
                    <a:pt x="1165" y="274"/>
                    <a:pt x="913"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24"/>
            <p:cNvSpPr/>
            <p:nvPr/>
          </p:nvSpPr>
          <p:spPr>
            <a:xfrm>
              <a:off x="6935625" y="2081725"/>
              <a:ext cx="5175" cy="5150"/>
            </a:xfrm>
            <a:custGeom>
              <a:avLst/>
              <a:gdLst/>
              <a:ahLst/>
              <a:cxnLst/>
              <a:rect l="l" t="t" r="r" b="b"/>
              <a:pathLst>
                <a:path w="207" h="206" extrusionOk="0">
                  <a:moveTo>
                    <a:pt x="115" y="0"/>
                  </a:moveTo>
                  <a:cubicBezTo>
                    <a:pt x="46" y="0"/>
                    <a:pt x="1" y="46"/>
                    <a:pt x="1" y="91"/>
                  </a:cubicBezTo>
                  <a:cubicBezTo>
                    <a:pt x="1" y="160"/>
                    <a:pt x="46" y="205"/>
                    <a:pt x="115" y="205"/>
                  </a:cubicBezTo>
                  <a:cubicBezTo>
                    <a:pt x="160" y="205"/>
                    <a:pt x="206" y="160"/>
                    <a:pt x="206" y="91"/>
                  </a:cubicBezTo>
                  <a:cubicBezTo>
                    <a:pt x="206" y="46"/>
                    <a:pt x="160"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24"/>
            <p:cNvSpPr/>
            <p:nvPr/>
          </p:nvSpPr>
          <p:spPr>
            <a:xfrm>
              <a:off x="6719350" y="1944775"/>
              <a:ext cx="5175" cy="5725"/>
            </a:xfrm>
            <a:custGeom>
              <a:avLst/>
              <a:gdLst/>
              <a:ahLst/>
              <a:cxnLst/>
              <a:rect l="l" t="t" r="r" b="b"/>
              <a:pathLst>
                <a:path w="207" h="229" extrusionOk="0">
                  <a:moveTo>
                    <a:pt x="115" y="0"/>
                  </a:moveTo>
                  <a:cubicBezTo>
                    <a:pt x="46" y="0"/>
                    <a:pt x="1" y="46"/>
                    <a:pt x="1" y="114"/>
                  </a:cubicBezTo>
                  <a:cubicBezTo>
                    <a:pt x="1" y="160"/>
                    <a:pt x="46" y="228"/>
                    <a:pt x="115" y="228"/>
                  </a:cubicBezTo>
                  <a:cubicBezTo>
                    <a:pt x="161" y="228"/>
                    <a:pt x="206" y="160"/>
                    <a:pt x="206" y="114"/>
                  </a:cubicBezTo>
                  <a:cubicBezTo>
                    <a:pt x="206" y="46"/>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24"/>
            <p:cNvSpPr/>
            <p:nvPr/>
          </p:nvSpPr>
          <p:spPr>
            <a:xfrm>
              <a:off x="6630350" y="1936550"/>
              <a:ext cx="33100" cy="25300"/>
            </a:xfrm>
            <a:custGeom>
              <a:avLst/>
              <a:gdLst/>
              <a:ahLst/>
              <a:cxnLst/>
              <a:rect l="l" t="t" r="r" b="b"/>
              <a:pathLst>
                <a:path w="1324" h="1012" extrusionOk="0">
                  <a:moveTo>
                    <a:pt x="430" y="1"/>
                  </a:moveTo>
                  <a:cubicBezTo>
                    <a:pt x="296" y="1"/>
                    <a:pt x="181" y="47"/>
                    <a:pt x="114" y="146"/>
                  </a:cubicBezTo>
                  <a:cubicBezTo>
                    <a:pt x="0" y="329"/>
                    <a:pt x="114" y="649"/>
                    <a:pt x="411" y="854"/>
                  </a:cubicBezTo>
                  <a:cubicBezTo>
                    <a:pt x="564" y="960"/>
                    <a:pt x="729" y="1011"/>
                    <a:pt x="871" y="1011"/>
                  </a:cubicBezTo>
                  <a:cubicBezTo>
                    <a:pt x="1006" y="1011"/>
                    <a:pt x="1121" y="965"/>
                    <a:pt x="1187" y="877"/>
                  </a:cubicBezTo>
                  <a:cubicBezTo>
                    <a:pt x="1324" y="671"/>
                    <a:pt x="1187" y="352"/>
                    <a:pt x="890" y="146"/>
                  </a:cubicBezTo>
                  <a:cubicBezTo>
                    <a:pt x="738" y="52"/>
                    <a:pt x="573" y="1"/>
                    <a:pt x="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24"/>
            <p:cNvSpPr/>
            <p:nvPr/>
          </p:nvSpPr>
          <p:spPr>
            <a:xfrm>
              <a:off x="6910525" y="2113750"/>
              <a:ext cx="33125" cy="24975"/>
            </a:xfrm>
            <a:custGeom>
              <a:avLst/>
              <a:gdLst/>
              <a:ahLst/>
              <a:cxnLst/>
              <a:rect l="l" t="t" r="r" b="b"/>
              <a:pathLst>
                <a:path w="1325" h="999" extrusionOk="0">
                  <a:moveTo>
                    <a:pt x="433" y="0"/>
                  </a:moveTo>
                  <a:cubicBezTo>
                    <a:pt x="302" y="0"/>
                    <a:pt x="193" y="46"/>
                    <a:pt x="137" y="134"/>
                  </a:cubicBezTo>
                  <a:cubicBezTo>
                    <a:pt x="0" y="340"/>
                    <a:pt x="114" y="659"/>
                    <a:pt x="411" y="842"/>
                  </a:cubicBezTo>
                  <a:cubicBezTo>
                    <a:pt x="564" y="948"/>
                    <a:pt x="729" y="999"/>
                    <a:pt x="871" y="999"/>
                  </a:cubicBezTo>
                  <a:cubicBezTo>
                    <a:pt x="1006" y="999"/>
                    <a:pt x="1121" y="953"/>
                    <a:pt x="1187" y="865"/>
                  </a:cubicBezTo>
                  <a:cubicBezTo>
                    <a:pt x="1324" y="659"/>
                    <a:pt x="1187" y="340"/>
                    <a:pt x="891" y="157"/>
                  </a:cubicBezTo>
                  <a:cubicBezTo>
                    <a:pt x="738" y="51"/>
                    <a:pt x="573" y="0"/>
                    <a:pt x="4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85" name="Google Shape;6785;p24"/>
          <p:cNvGrpSpPr/>
          <p:nvPr/>
        </p:nvGrpSpPr>
        <p:grpSpPr>
          <a:xfrm>
            <a:off x="166059" y="213699"/>
            <a:ext cx="959718" cy="875881"/>
            <a:chOff x="4097300" y="529025"/>
            <a:chExt cx="796050" cy="726450"/>
          </a:xfrm>
        </p:grpSpPr>
        <p:sp>
          <p:nvSpPr>
            <p:cNvPr id="6786" name="Google Shape;6786;p24"/>
            <p:cNvSpPr/>
            <p:nvPr/>
          </p:nvSpPr>
          <p:spPr>
            <a:xfrm>
              <a:off x="4097300" y="529025"/>
              <a:ext cx="796050" cy="726450"/>
            </a:xfrm>
            <a:custGeom>
              <a:avLst/>
              <a:gdLst/>
              <a:ahLst/>
              <a:cxnLst/>
              <a:rect l="l" t="t" r="r" b="b"/>
              <a:pathLst>
                <a:path w="31842" h="29058" extrusionOk="0">
                  <a:moveTo>
                    <a:pt x="15088" y="1"/>
                  </a:moveTo>
                  <a:cubicBezTo>
                    <a:pt x="14837" y="1"/>
                    <a:pt x="14563" y="69"/>
                    <a:pt x="14335" y="160"/>
                  </a:cubicBezTo>
                  <a:cubicBezTo>
                    <a:pt x="13741" y="389"/>
                    <a:pt x="13308" y="891"/>
                    <a:pt x="13171" y="1461"/>
                  </a:cubicBezTo>
                  <a:cubicBezTo>
                    <a:pt x="12920" y="2374"/>
                    <a:pt x="12486" y="3356"/>
                    <a:pt x="11847" y="4451"/>
                  </a:cubicBezTo>
                  <a:cubicBezTo>
                    <a:pt x="10957" y="5981"/>
                    <a:pt x="9838" y="7487"/>
                    <a:pt x="8743" y="8948"/>
                  </a:cubicBezTo>
                  <a:lnTo>
                    <a:pt x="8149" y="9770"/>
                  </a:lnTo>
                  <a:cubicBezTo>
                    <a:pt x="8149" y="9770"/>
                    <a:pt x="7761" y="10272"/>
                    <a:pt x="7624" y="10454"/>
                  </a:cubicBezTo>
                  <a:cubicBezTo>
                    <a:pt x="7442" y="10706"/>
                    <a:pt x="7259" y="10934"/>
                    <a:pt x="7076" y="11162"/>
                  </a:cubicBezTo>
                  <a:cubicBezTo>
                    <a:pt x="6711" y="11641"/>
                    <a:pt x="6346" y="12121"/>
                    <a:pt x="5958" y="12577"/>
                  </a:cubicBezTo>
                  <a:cubicBezTo>
                    <a:pt x="5228" y="13445"/>
                    <a:pt x="4451" y="14358"/>
                    <a:pt x="3584" y="15362"/>
                  </a:cubicBezTo>
                  <a:cubicBezTo>
                    <a:pt x="3196" y="15773"/>
                    <a:pt x="2785" y="16206"/>
                    <a:pt x="2352" y="16640"/>
                  </a:cubicBezTo>
                  <a:cubicBezTo>
                    <a:pt x="2306" y="16686"/>
                    <a:pt x="2283" y="16709"/>
                    <a:pt x="2260" y="16754"/>
                  </a:cubicBezTo>
                  <a:cubicBezTo>
                    <a:pt x="1735" y="17256"/>
                    <a:pt x="1210" y="17713"/>
                    <a:pt x="708" y="18169"/>
                  </a:cubicBezTo>
                  <a:cubicBezTo>
                    <a:pt x="343" y="18489"/>
                    <a:pt x="115" y="18900"/>
                    <a:pt x="46" y="19356"/>
                  </a:cubicBezTo>
                  <a:cubicBezTo>
                    <a:pt x="1" y="19607"/>
                    <a:pt x="1" y="19859"/>
                    <a:pt x="46" y="20110"/>
                  </a:cubicBezTo>
                  <a:cubicBezTo>
                    <a:pt x="46" y="20132"/>
                    <a:pt x="46" y="20155"/>
                    <a:pt x="69" y="20178"/>
                  </a:cubicBezTo>
                  <a:cubicBezTo>
                    <a:pt x="138" y="20475"/>
                    <a:pt x="297" y="20908"/>
                    <a:pt x="754" y="21296"/>
                  </a:cubicBezTo>
                  <a:cubicBezTo>
                    <a:pt x="2511" y="22712"/>
                    <a:pt x="4497" y="24013"/>
                    <a:pt x="6894" y="25268"/>
                  </a:cubicBezTo>
                  <a:cubicBezTo>
                    <a:pt x="7875" y="25793"/>
                    <a:pt x="8948" y="26318"/>
                    <a:pt x="10112" y="26843"/>
                  </a:cubicBezTo>
                  <a:cubicBezTo>
                    <a:pt x="10637" y="27071"/>
                    <a:pt x="11162" y="27322"/>
                    <a:pt x="11733" y="27551"/>
                  </a:cubicBezTo>
                  <a:cubicBezTo>
                    <a:pt x="12440" y="27847"/>
                    <a:pt x="13011" y="28076"/>
                    <a:pt x="13536" y="28281"/>
                  </a:cubicBezTo>
                  <a:cubicBezTo>
                    <a:pt x="14609" y="28646"/>
                    <a:pt x="15567" y="28920"/>
                    <a:pt x="16480" y="29057"/>
                  </a:cubicBezTo>
                  <a:lnTo>
                    <a:pt x="16777" y="29057"/>
                  </a:lnTo>
                  <a:cubicBezTo>
                    <a:pt x="17256" y="29057"/>
                    <a:pt x="17713" y="28897"/>
                    <a:pt x="18078" y="28578"/>
                  </a:cubicBezTo>
                  <a:cubicBezTo>
                    <a:pt x="18101" y="28578"/>
                    <a:pt x="18124" y="28555"/>
                    <a:pt x="18124" y="28532"/>
                  </a:cubicBezTo>
                  <a:cubicBezTo>
                    <a:pt x="18192" y="28486"/>
                    <a:pt x="18261" y="28418"/>
                    <a:pt x="18306" y="28350"/>
                  </a:cubicBezTo>
                  <a:cubicBezTo>
                    <a:pt x="19197" y="27551"/>
                    <a:pt x="20041" y="26729"/>
                    <a:pt x="20817" y="25907"/>
                  </a:cubicBezTo>
                  <a:cubicBezTo>
                    <a:pt x="21274" y="25428"/>
                    <a:pt x="21707" y="24949"/>
                    <a:pt x="22073" y="24492"/>
                  </a:cubicBezTo>
                  <a:cubicBezTo>
                    <a:pt x="22461" y="24081"/>
                    <a:pt x="22803" y="23670"/>
                    <a:pt x="23100" y="23305"/>
                  </a:cubicBezTo>
                  <a:lnTo>
                    <a:pt x="23237" y="23145"/>
                  </a:lnTo>
                  <a:cubicBezTo>
                    <a:pt x="23465" y="22894"/>
                    <a:pt x="23693" y="22598"/>
                    <a:pt x="23967" y="22278"/>
                  </a:cubicBezTo>
                  <a:cubicBezTo>
                    <a:pt x="23967" y="22278"/>
                    <a:pt x="24081" y="22118"/>
                    <a:pt x="24127" y="22073"/>
                  </a:cubicBezTo>
                  <a:cubicBezTo>
                    <a:pt x="24355" y="21799"/>
                    <a:pt x="24561" y="21525"/>
                    <a:pt x="24766" y="21274"/>
                  </a:cubicBezTo>
                  <a:cubicBezTo>
                    <a:pt x="24994" y="21000"/>
                    <a:pt x="25154" y="20794"/>
                    <a:pt x="25314" y="20543"/>
                  </a:cubicBezTo>
                  <a:lnTo>
                    <a:pt x="25496" y="20338"/>
                  </a:lnTo>
                  <a:lnTo>
                    <a:pt x="25702" y="20041"/>
                  </a:lnTo>
                  <a:lnTo>
                    <a:pt x="26044" y="19585"/>
                  </a:lnTo>
                  <a:lnTo>
                    <a:pt x="26181" y="19425"/>
                  </a:lnTo>
                  <a:lnTo>
                    <a:pt x="26455" y="19082"/>
                  </a:lnTo>
                  <a:cubicBezTo>
                    <a:pt x="26661" y="18809"/>
                    <a:pt x="26843" y="18535"/>
                    <a:pt x="27003" y="18306"/>
                  </a:cubicBezTo>
                  <a:lnTo>
                    <a:pt x="27117" y="18147"/>
                  </a:lnTo>
                  <a:lnTo>
                    <a:pt x="27208" y="18032"/>
                  </a:lnTo>
                  <a:cubicBezTo>
                    <a:pt x="27368" y="17827"/>
                    <a:pt x="27528" y="17599"/>
                    <a:pt x="27688" y="17371"/>
                  </a:cubicBezTo>
                  <a:cubicBezTo>
                    <a:pt x="28532" y="16206"/>
                    <a:pt x="29171" y="15293"/>
                    <a:pt x="29719" y="14403"/>
                  </a:cubicBezTo>
                  <a:cubicBezTo>
                    <a:pt x="30427" y="13239"/>
                    <a:pt x="30974" y="12166"/>
                    <a:pt x="31363" y="11116"/>
                  </a:cubicBezTo>
                  <a:cubicBezTo>
                    <a:pt x="31499" y="10751"/>
                    <a:pt x="31614" y="10386"/>
                    <a:pt x="31728" y="10021"/>
                  </a:cubicBezTo>
                  <a:cubicBezTo>
                    <a:pt x="31728" y="9998"/>
                    <a:pt x="31751" y="9952"/>
                    <a:pt x="31751" y="9930"/>
                  </a:cubicBezTo>
                  <a:cubicBezTo>
                    <a:pt x="31819" y="9701"/>
                    <a:pt x="31842" y="9496"/>
                    <a:pt x="31819" y="9313"/>
                  </a:cubicBezTo>
                  <a:cubicBezTo>
                    <a:pt x="31819" y="8628"/>
                    <a:pt x="31477" y="8012"/>
                    <a:pt x="30883" y="7670"/>
                  </a:cubicBezTo>
                  <a:cubicBezTo>
                    <a:pt x="30723" y="7556"/>
                    <a:pt x="30518" y="7487"/>
                    <a:pt x="30335" y="7442"/>
                  </a:cubicBezTo>
                  <a:cubicBezTo>
                    <a:pt x="30221" y="7419"/>
                    <a:pt x="30130" y="7396"/>
                    <a:pt x="30016" y="7373"/>
                  </a:cubicBezTo>
                  <a:lnTo>
                    <a:pt x="29993" y="7373"/>
                  </a:lnTo>
                  <a:cubicBezTo>
                    <a:pt x="29263" y="7259"/>
                    <a:pt x="28487" y="7008"/>
                    <a:pt x="27459" y="6620"/>
                  </a:cubicBezTo>
                  <a:cubicBezTo>
                    <a:pt x="26980" y="6437"/>
                    <a:pt x="26524" y="6232"/>
                    <a:pt x="26136" y="6072"/>
                  </a:cubicBezTo>
                  <a:cubicBezTo>
                    <a:pt x="25725" y="5889"/>
                    <a:pt x="25314" y="5707"/>
                    <a:pt x="24834" y="5501"/>
                  </a:cubicBezTo>
                  <a:cubicBezTo>
                    <a:pt x="22575" y="4474"/>
                    <a:pt x="20657" y="3447"/>
                    <a:pt x="18968" y="2352"/>
                  </a:cubicBezTo>
                  <a:cubicBezTo>
                    <a:pt x="18078" y="1781"/>
                    <a:pt x="17234" y="1165"/>
                    <a:pt x="16458" y="548"/>
                  </a:cubicBezTo>
                  <a:cubicBezTo>
                    <a:pt x="16298" y="389"/>
                    <a:pt x="16115" y="274"/>
                    <a:pt x="15887" y="183"/>
                  </a:cubicBezTo>
                  <a:cubicBezTo>
                    <a:pt x="15636" y="69"/>
                    <a:pt x="15362" y="1"/>
                    <a:pt x="15088"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24"/>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rgbClr val="FBFF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24"/>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24"/>
            <p:cNvSpPr/>
            <p:nvPr/>
          </p:nvSpPr>
          <p:spPr>
            <a:xfrm>
              <a:off x="4511000" y="1193250"/>
              <a:ext cx="6300" cy="11425"/>
            </a:xfrm>
            <a:custGeom>
              <a:avLst/>
              <a:gdLst/>
              <a:ahLst/>
              <a:cxnLst/>
              <a:rect l="l" t="t" r="r" b="b"/>
              <a:pathLst>
                <a:path w="252" h="457" extrusionOk="0">
                  <a:moveTo>
                    <a:pt x="161" y="0"/>
                  </a:moveTo>
                  <a:cubicBezTo>
                    <a:pt x="115" y="0"/>
                    <a:pt x="92" y="23"/>
                    <a:pt x="69" y="69"/>
                  </a:cubicBezTo>
                  <a:cubicBezTo>
                    <a:pt x="69" y="114"/>
                    <a:pt x="69" y="183"/>
                    <a:pt x="47" y="228"/>
                  </a:cubicBezTo>
                  <a:cubicBezTo>
                    <a:pt x="47" y="228"/>
                    <a:pt x="47" y="251"/>
                    <a:pt x="47" y="251"/>
                  </a:cubicBezTo>
                  <a:cubicBezTo>
                    <a:pt x="24" y="274"/>
                    <a:pt x="1" y="297"/>
                    <a:pt x="1" y="320"/>
                  </a:cubicBezTo>
                  <a:cubicBezTo>
                    <a:pt x="1" y="343"/>
                    <a:pt x="1" y="365"/>
                    <a:pt x="1" y="388"/>
                  </a:cubicBezTo>
                  <a:cubicBezTo>
                    <a:pt x="1" y="411"/>
                    <a:pt x="47" y="457"/>
                    <a:pt x="69" y="457"/>
                  </a:cubicBezTo>
                  <a:cubicBezTo>
                    <a:pt x="115" y="457"/>
                    <a:pt x="138" y="434"/>
                    <a:pt x="161" y="411"/>
                  </a:cubicBezTo>
                  <a:cubicBezTo>
                    <a:pt x="183" y="411"/>
                    <a:pt x="183" y="388"/>
                    <a:pt x="183" y="365"/>
                  </a:cubicBezTo>
                  <a:cubicBezTo>
                    <a:pt x="183" y="365"/>
                    <a:pt x="183" y="343"/>
                    <a:pt x="183" y="320"/>
                  </a:cubicBezTo>
                  <a:cubicBezTo>
                    <a:pt x="206" y="297"/>
                    <a:pt x="206" y="251"/>
                    <a:pt x="229" y="228"/>
                  </a:cubicBezTo>
                  <a:cubicBezTo>
                    <a:pt x="229" y="183"/>
                    <a:pt x="229" y="137"/>
                    <a:pt x="229" y="91"/>
                  </a:cubicBezTo>
                  <a:cubicBezTo>
                    <a:pt x="252" y="46"/>
                    <a:pt x="206" y="0"/>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24"/>
            <p:cNvSpPr/>
            <p:nvPr/>
          </p:nvSpPr>
          <p:spPr>
            <a:xfrm>
              <a:off x="4786625" y="758425"/>
              <a:ext cx="28550" cy="51375"/>
            </a:xfrm>
            <a:custGeom>
              <a:avLst/>
              <a:gdLst/>
              <a:ahLst/>
              <a:cxnLst/>
              <a:rect l="l" t="t" r="r" b="b"/>
              <a:pathLst>
                <a:path w="1142" h="2055" extrusionOk="0">
                  <a:moveTo>
                    <a:pt x="1050" y="0"/>
                  </a:moveTo>
                  <a:cubicBezTo>
                    <a:pt x="1028" y="0"/>
                    <a:pt x="1028" y="0"/>
                    <a:pt x="1028" y="23"/>
                  </a:cubicBezTo>
                  <a:cubicBezTo>
                    <a:pt x="1005" y="23"/>
                    <a:pt x="982" y="46"/>
                    <a:pt x="959" y="69"/>
                  </a:cubicBezTo>
                  <a:cubicBezTo>
                    <a:pt x="936" y="137"/>
                    <a:pt x="914" y="206"/>
                    <a:pt x="891" y="274"/>
                  </a:cubicBezTo>
                  <a:cubicBezTo>
                    <a:pt x="891" y="320"/>
                    <a:pt x="868" y="365"/>
                    <a:pt x="845" y="411"/>
                  </a:cubicBezTo>
                  <a:cubicBezTo>
                    <a:pt x="822" y="457"/>
                    <a:pt x="799" y="502"/>
                    <a:pt x="777" y="548"/>
                  </a:cubicBezTo>
                  <a:cubicBezTo>
                    <a:pt x="754" y="594"/>
                    <a:pt x="731" y="639"/>
                    <a:pt x="708" y="708"/>
                  </a:cubicBezTo>
                  <a:cubicBezTo>
                    <a:pt x="662" y="799"/>
                    <a:pt x="617" y="913"/>
                    <a:pt x="548" y="1005"/>
                  </a:cubicBezTo>
                  <a:cubicBezTo>
                    <a:pt x="503" y="1096"/>
                    <a:pt x="457" y="1187"/>
                    <a:pt x="411" y="1278"/>
                  </a:cubicBezTo>
                  <a:cubicBezTo>
                    <a:pt x="274" y="1507"/>
                    <a:pt x="137" y="1712"/>
                    <a:pt x="23" y="1940"/>
                  </a:cubicBezTo>
                  <a:cubicBezTo>
                    <a:pt x="1" y="1986"/>
                    <a:pt x="23" y="2032"/>
                    <a:pt x="46" y="2055"/>
                  </a:cubicBezTo>
                  <a:lnTo>
                    <a:pt x="115" y="2055"/>
                  </a:lnTo>
                  <a:cubicBezTo>
                    <a:pt x="137" y="2055"/>
                    <a:pt x="160" y="2032"/>
                    <a:pt x="183" y="2009"/>
                  </a:cubicBezTo>
                  <a:cubicBezTo>
                    <a:pt x="183" y="1986"/>
                    <a:pt x="206" y="1963"/>
                    <a:pt x="206" y="1940"/>
                  </a:cubicBezTo>
                  <a:lnTo>
                    <a:pt x="229" y="1940"/>
                  </a:lnTo>
                  <a:cubicBezTo>
                    <a:pt x="297" y="1803"/>
                    <a:pt x="389" y="1667"/>
                    <a:pt x="480" y="1530"/>
                  </a:cubicBezTo>
                  <a:cubicBezTo>
                    <a:pt x="548" y="1393"/>
                    <a:pt x="640" y="1256"/>
                    <a:pt x="708" y="1119"/>
                  </a:cubicBezTo>
                  <a:cubicBezTo>
                    <a:pt x="777" y="959"/>
                    <a:pt x="868" y="799"/>
                    <a:pt x="936" y="617"/>
                  </a:cubicBezTo>
                  <a:cubicBezTo>
                    <a:pt x="982" y="548"/>
                    <a:pt x="1005" y="480"/>
                    <a:pt x="1028" y="388"/>
                  </a:cubicBezTo>
                  <a:cubicBezTo>
                    <a:pt x="1050" y="365"/>
                    <a:pt x="1050" y="320"/>
                    <a:pt x="1073" y="297"/>
                  </a:cubicBezTo>
                  <a:cubicBezTo>
                    <a:pt x="1096" y="229"/>
                    <a:pt x="1096" y="183"/>
                    <a:pt x="1119" y="137"/>
                  </a:cubicBezTo>
                  <a:cubicBezTo>
                    <a:pt x="1142" y="114"/>
                    <a:pt x="1142" y="92"/>
                    <a:pt x="1119" y="69"/>
                  </a:cubicBezTo>
                  <a:cubicBezTo>
                    <a:pt x="1119" y="46"/>
                    <a:pt x="1096" y="23"/>
                    <a:pt x="1073" y="23"/>
                  </a:cubicBezTo>
                  <a:cubicBezTo>
                    <a:pt x="1073" y="23"/>
                    <a:pt x="1050" y="0"/>
                    <a:pt x="10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24"/>
            <p:cNvSpPr/>
            <p:nvPr/>
          </p:nvSpPr>
          <p:spPr>
            <a:xfrm>
              <a:off x="4782625" y="759000"/>
              <a:ext cx="31425" cy="56200"/>
            </a:xfrm>
            <a:custGeom>
              <a:avLst/>
              <a:gdLst/>
              <a:ahLst/>
              <a:cxnLst/>
              <a:rect l="l" t="t" r="r" b="b"/>
              <a:pathLst>
                <a:path w="1257" h="2248" extrusionOk="0">
                  <a:moveTo>
                    <a:pt x="1142" y="0"/>
                  </a:moveTo>
                  <a:cubicBezTo>
                    <a:pt x="1096" y="0"/>
                    <a:pt x="1051" y="23"/>
                    <a:pt x="1051" y="69"/>
                  </a:cubicBezTo>
                  <a:cubicBezTo>
                    <a:pt x="959" y="251"/>
                    <a:pt x="891" y="434"/>
                    <a:pt x="800" y="616"/>
                  </a:cubicBezTo>
                  <a:cubicBezTo>
                    <a:pt x="708" y="776"/>
                    <a:pt x="640" y="959"/>
                    <a:pt x="549" y="1119"/>
                  </a:cubicBezTo>
                  <a:cubicBezTo>
                    <a:pt x="480" y="1278"/>
                    <a:pt x="389" y="1438"/>
                    <a:pt x="297" y="1575"/>
                  </a:cubicBezTo>
                  <a:cubicBezTo>
                    <a:pt x="252" y="1666"/>
                    <a:pt x="206" y="1735"/>
                    <a:pt x="183" y="1803"/>
                  </a:cubicBezTo>
                  <a:cubicBezTo>
                    <a:pt x="115" y="1895"/>
                    <a:pt x="69" y="2009"/>
                    <a:pt x="24" y="2100"/>
                  </a:cubicBezTo>
                  <a:cubicBezTo>
                    <a:pt x="1" y="2146"/>
                    <a:pt x="24" y="2214"/>
                    <a:pt x="69" y="2237"/>
                  </a:cubicBezTo>
                  <a:cubicBezTo>
                    <a:pt x="84" y="2237"/>
                    <a:pt x="100" y="2247"/>
                    <a:pt x="115" y="2247"/>
                  </a:cubicBezTo>
                  <a:cubicBezTo>
                    <a:pt x="122" y="2247"/>
                    <a:pt x="130" y="2245"/>
                    <a:pt x="138" y="2237"/>
                  </a:cubicBezTo>
                  <a:cubicBezTo>
                    <a:pt x="183" y="2237"/>
                    <a:pt x="183" y="2214"/>
                    <a:pt x="206" y="2191"/>
                  </a:cubicBezTo>
                  <a:cubicBezTo>
                    <a:pt x="252" y="2100"/>
                    <a:pt x="320" y="1986"/>
                    <a:pt x="366" y="1895"/>
                  </a:cubicBezTo>
                  <a:cubicBezTo>
                    <a:pt x="412" y="1826"/>
                    <a:pt x="457" y="1758"/>
                    <a:pt x="503" y="1689"/>
                  </a:cubicBezTo>
                  <a:cubicBezTo>
                    <a:pt x="594" y="1529"/>
                    <a:pt x="663" y="1370"/>
                    <a:pt x="754" y="1210"/>
                  </a:cubicBezTo>
                  <a:cubicBezTo>
                    <a:pt x="845" y="1050"/>
                    <a:pt x="914" y="867"/>
                    <a:pt x="982" y="708"/>
                  </a:cubicBezTo>
                  <a:cubicBezTo>
                    <a:pt x="1074" y="525"/>
                    <a:pt x="1165" y="342"/>
                    <a:pt x="1233" y="160"/>
                  </a:cubicBezTo>
                  <a:cubicBezTo>
                    <a:pt x="1256" y="114"/>
                    <a:pt x="1233" y="46"/>
                    <a:pt x="1188" y="23"/>
                  </a:cubicBezTo>
                  <a:cubicBezTo>
                    <a:pt x="1165" y="0"/>
                    <a:pt x="1165" y="0"/>
                    <a:pt x="1142"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24"/>
            <p:cNvSpPr/>
            <p:nvPr/>
          </p:nvSpPr>
          <p:spPr>
            <a:xfrm>
              <a:off x="4770650" y="759000"/>
              <a:ext cx="41675" cy="76475"/>
            </a:xfrm>
            <a:custGeom>
              <a:avLst/>
              <a:gdLst/>
              <a:ahLst/>
              <a:cxnLst/>
              <a:rect l="l" t="t" r="r" b="b"/>
              <a:pathLst>
                <a:path w="1667" h="3059" extrusionOk="0">
                  <a:moveTo>
                    <a:pt x="1621" y="0"/>
                  </a:moveTo>
                  <a:cubicBezTo>
                    <a:pt x="1598" y="0"/>
                    <a:pt x="1575" y="0"/>
                    <a:pt x="1575" y="23"/>
                  </a:cubicBezTo>
                  <a:cubicBezTo>
                    <a:pt x="1553" y="46"/>
                    <a:pt x="1530" y="69"/>
                    <a:pt x="1530" y="69"/>
                  </a:cubicBezTo>
                  <a:cubicBezTo>
                    <a:pt x="1507" y="91"/>
                    <a:pt x="1507" y="114"/>
                    <a:pt x="1530" y="137"/>
                  </a:cubicBezTo>
                  <a:cubicBezTo>
                    <a:pt x="1507" y="206"/>
                    <a:pt x="1461" y="274"/>
                    <a:pt x="1438" y="342"/>
                  </a:cubicBezTo>
                  <a:cubicBezTo>
                    <a:pt x="1393" y="457"/>
                    <a:pt x="1347" y="548"/>
                    <a:pt x="1301" y="639"/>
                  </a:cubicBezTo>
                  <a:cubicBezTo>
                    <a:pt x="1279" y="685"/>
                    <a:pt x="1256" y="708"/>
                    <a:pt x="1256" y="753"/>
                  </a:cubicBezTo>
                  <a:cubicBezTo>
                    <a:pt x="1233" y="799"/>
                    <a:pt x="1210" y="845"/>
                    <a:pt x="1165" y="913"/>
                  </a:cubicBezTo>
                  <a:cubicBezTo>
                    <a:pt x="1119" y="1004"/>
                    <a:pt x="1073" y="1096"/>
                    <a:pt x="1028" y="1187"/>
                  </a:cubicBezTo>
                  <a:cubicBezTo>
                    <a:pt x="913" y="1370"/>
                    <a:pt x="799" y="1575"/>
                    <a:pt x="685" y="1758"/>
                  </a:cubicBezTo>
                  <a:cubicBezTo>
                    <a:pt x="594" y="1940"/>
                    <a:pt x="480" y="2123"/>
                    <a:pt x="366" y="2305"/>
                  </a:cubicBezTo>
                  <a:cubicBezTo>
                    <a:pt x="320" y="2420"/>
                    <a:pt x="251" y="2511"/>
                    <a:pt x="206" y="2625"/>
                  </a:cubicBezTo>
                  <a:cubicBezTo>
                    <a:pt x="137" y="2739"/>
                    <a:pt x="69" y="2830"/>
                    <a:pt x="0" y="2945"/>
                  </a:cubicBezTo>
                  <a:cubicBezTo>
                    <a:pt x="0" y="2967"/>
                    <a:pt x="0" y="2990"/>
                    <a:pt x="0" y="3013"/>
                  </a:cubicBezTo>
                  <a:cubicBezTo>
                    <a:pt x="0" y="3036"/>
                    <a:pt x="23" y="3059"/>
                    <a:pt x="46" y="3059"/>
                  </a:cubicBezTo>
                  <a:lnTo>
                    <a:pt x="115" y="3059"/>
                  </a:lnTo>
                  <a:cubicBezTo>
                    <a:pt x="137" y="3059"/>
                    <a:pt x="137" y="3036"/>
                    <a:pt x="160" y="3013"/>
                  </a:cubicBezTo>
                  <a:cubicBezTo>
                    <a:pt x="206" y="2922"/>
                    <a:pt x="274" y="2808"/>
                    <a:pt x="343" y="2693"/>
                  </a:cubicBezTo>
                  <a:cubicBezTo>
                    <a:pt x="388" y="2602"/>
                    <a:pt x="434" y="2534"/>
                    <a:pt x="480" y="2442"/>
                  </a:cubicBezTo>
                  <a:cubicBezTo>
                    <a:pt x="594" y="2260"/>
                    <a:pt x="685" y="2077"/>
                    <a:pt x="799" y="1895"/>
                  </a:cubicBezTo>
                  <a:cubicBezTo>
                    <a:pt x="891" y="1712"/>
                    <a:pt x="982" y="1529"/>
                    <a:pt x="1073" y="1347"/>
                  </a:cubicBezTo>
                  <a:cubicBezTo>
                    <a:pt x="1096" y="1301"/>
                    <a:pt x="1119" y="1255"/>
                    <a:pt x="1165" y="1210"/>
                  </a:cubicBezTo>
                  <a:cubicBezTo>
                    <a:pt x="1187" y="1141"/>
                    <a:pt x="1210" y="1096"/>
                    <a:pt x="1233" y="1050"/>
                  </a:cubicBezTo>
                  <a:cubicBezTo>
                    <a:pt x="1279" y="936"/>
                    <a:pt x="1324" y="845"/>
                    <a:pt x="1370" y="731"/>
                  </a:cubicBezTo>
                  <a:cubicBezTo>
                    <a:pt x="1393" y="685"/>
                    <a:pt x="1416" y="662"/>
                    <a:pt x="1438" y="616"/>
                  </a:cubicBezTo>
                  <a:cubicBezTo>
                    <a:pt x="1461" y="548"/>
                    <a:pt x="1484" y="502"/>
                    <a:pt x="1507" y="434"/>
                  </a:cubicBezTo>
                  <a:cubicBezTo>
                    <a:pt x="1530" y="365"/>
                    <a:pt x="1553" y="320"/>
                    <a:pt x="1598" y="251"/>
                  </a:cubicBezTo>
                  <a:cubicBezTo>
                    <a:pt x="1621" y="183"/>
                    <a:pt x="1644" y="114"/>
                    <a:pt x="1667" y="69"/>
                  </a:cubicBezTo>
                  <a:cubicBezTo>
                    <a:pt x="1667" y="23"/>
                    <a:pt x="1644" y="0"/>
                    <a:pt x="162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24"/>
            <p:cNvSpPr/>
            <p:nvPr/>
          </p:nvSpPr>
          <p:spPr>
            <a:xfrm>
              <a:off x="4763225" y="764700"/>
              <a:ext cx="47400" cy="82200"/>
            </a:xfrm>
            <a:custGeom>
              <a:avLst/>
              <a:gdLst/>
              <a:ahLst/>
              <a:cxnLst/>
              <a:rect l="l" t="t" r="r" b="b"/>
              <a:pathLst>
                <a:path w="1896" h="3288" extrusionOk="0">
                  <a:moveTo>
                    <a:pt x="1827" y="0"/>
                  </a:moveTo>
                  <a:cubicBezTo>
                    <a:pt x="1804" y="0"/>
                    <a:pt x="1758" y="23"/>
                    <a:pt x="1758" y="46"/>
                  </a:cubicBezTo>
                  <a:cubicBezTo>
                    <a:pt x="1713" y="137"/>
                    <a:pt x="1667" y="251"/>
                    <a:pt x="1621" y="343"/>
                  </a:cubicBezTo>
                  <a:cubicBezTo>
                    <a:pt x="1553" y="457"/>
                    <a:pt x="1507" y="548"/>
                    <a:pt x="1462" y="662"/>
                  </a:cubicBezTo>
                  <a:cubicBezTo>
                    <a:pt x="1347" y="868"/>
                    <a:pt x="1256" y="1050"/>
                    <a:pt x="1142" y="1256"/>
                  </a:cubicBezTo>
                  <a:cubicBezTo>
                    <a:pt x="1051" y="1416"/>
                    <a:pt x="937" y="1598"/>
                    <a:pt x="845" y="1781"/>
                  </a:cubicBezTo>
                  <a:cubicBezTo>
                    <a:pt x="731" y="1963"/>
                    <a:pt x="617" y="2146"/>
                    <a:pt x="503" y="2329"/>
                  </a:cubicBezTo>
                  <a:cubicBezTo>
                    <a:pt x="343" y="2602"/>
                    <a:pt x="183" y="2899"/>
                    <a:pt x="1" y="3173"/>
                  </a:cubicBezTo>
                  <a:cubicBezTo>
                    <a:pt x="1" y="3196"/>
                    <a:pt x="1" y="3219"/>
                    <a:pt x="1" y="3242"/>
                  </a:cubicBezTo>
                  <a:cubicBezTo>
                    <a:pt x="24" y="3264"/>
                    <a:pt x="24" y="3287"/>
                    <a:pt x="46" y="3287"/>
                  </a:cubicBezTo>
                  <a:lnTo>
                    <a:pt x="115" y="3287"/>
                  </a:lnTo>
                  <a:cubicBezTo>
                    <a:pt x="138" y="3287"/>
                    <a:pt x="160" y="3264"/>
                    <a:pt x="160" y="3242"/>
                  </a:cubicBezTo>
                  <a:cubicBezTo>
                    <a:pt x="297" y="3036"/>
                    <a:pt x="412" y="2831"/>
                    <a:pt x="526" y="2625"/>
                  </a:cubicBezTo>
                  <a:cubicBezTo>
                    <a:pt x="640" y="2465"/>
                    <a:pt x="754" y="2260"/>
                    <a:pt x="845" y="2077"/>
                  </a:cubicBezTo>
                  <a:cubicBezTo>
                    <a:pt x="891" y="2009"/>
                    <a:pt x="937" y="1918"/>
                    <a:pt x="982" y="1849"/>
                  </a:cubicBezTo>
                  <a:cubicBezTo>
                    <a:pt x="1028" y="1758"/>
                    <a:pt x="1073" y="1667"/>
                    <a:pt x="1142" y="1575"/>
                  </a:cubicBezTo>
                  <a:cubicBezTo>
                    <a:pt x="1233" y="1393"/>
                    <a:pt x="1347" y="1187"/>
                    <a:pt x="1439" y="1005"/>
                  </a:cubicBezTo>
                  <a:cubicBezTo>
                    <a:pt x="1484" y="936"/>
                    <a:pt x="1507" y="868"/>
                    <a:pt x="1553" y="799"/>
                  </a:cubicBezTo>
                  <a:cubicBezTo>
                    <a:pt x="1576" y="731"/>
                    <a:pt x="1621" y="662"/>
                    <a:pt x="1667" y="571"/>
                  </a:cubicBezTo>
                  <a:cubicBezTo>
                    <a:pt x="1735" y="411"/>
                    <a:pt x="1804" y="251"/>
                    <a:pt x="1895" y="92"/>
                  </a:cubicBezTo>
                  <a:cubicBezTo>
                    <a:pt x="1895" y="69"/>
                    <a:pt x="1895" y="23"/>
                    <a:pt x="18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24"/>
            <p:cNvSpPr/>
            <p:nvPr/>
          </p:nvSpPr>
          <p:spPr>
            <a:xfrm>
              <a:off x="4149800" y="1019200"/>
              <a:ext cx="327575" cy="167225"/>
            </a:xfrm>
            <a:custGeom>
              <a:avLst/>
              <a:gdLst/>
              <a:ahLst/>
              <a:cxnLst/>
              <a:rect l="l" t="t" r="r" b="b"/>
              <a:pathLst>
                <a:path w="13103" h="6689" extrusionOk="0">
                  <a:moveTo>
                    <a:pt x="137" y="0"/>
                  </a:moveTo>
                  <a:cubicBezTo>
                    <a:pt x="92" y="0"/>
                    <a:pt x="46" y="23"/>
                    <a:pt x="23" y="46"/>
                  </a:cubicBezTo>
                  <a:cubicBezTo>
                    <a:pt x="0" y="115"/>
                    <a:pt x="23" y="160"/>
                    <a:pt x="69" y="206"/>
                  </a:cubicBezTo>
                  <a:cubicBezTo>
                    <a:pt x="206" y="343"/>
                    <a:pt x="343" y="457"/>
                    <a:pt x="503" y="571"/>
                  </a:cubicBezTo>
                  <a:cubicBezTo>
                    <a:pt x="571" y="640"/>
                    <a:pt x="640" y="708"/>
                    <a:pt x="731" y="776"/>
                  </a:cubicBezTo>
                  <a:cubicBezTo>
                    <a:pt x="799" y="822"/>
                    <a:pt x="891" y="891"/>
                    <a:pt x="959" y="959"/>
                  </a:cubicBezTo>
                  <a:cubicBezTo>
                    <a:pt x="1096" y="1073"/>
                    <a:pt x="1256" y="1187"/>
                    <a:pt x="1393" y="1301"/>
                  </a:cubicBezTo>
                  <a:cubicBezTo>
                    <a:pt x="1575" y="1393"/>
                    <a:pt x="1735" y="1507"/>
                    <a:pt x="1895" y="1621"/>
                  </a:cubicBezTo>
                  <a:cubicBezTo>
                    <a:pt x="2032" y="1712"/>
                    <a:pt x="2169" y="1804"/>
                    <a:pt x="2329" y="1872"/>
                  </a:cubicBezTo>
                  <a:cubicBezTo>
                    <a:pt x="2443" y="1963"/>
                    <a:pt x="2580" y="2032"/>
                    <a:pt x="2717" y="2123"/>
                  </a:cubicBezTo>
                  <a:cubicBezTo>
                    <a:pt x="2854" y="2192"/>
                    <a:pt x="2991" y="2283"/>
                    <a:pt x="3128" y="2374"/>
                  </a:cubicBezTo>
                  <a:cubicBezTo>
                    <a:pt x="3264" y="2443"/>
                    <a:pt x="3401" y="2511"/>
                    <a:pt x="3538" y="2603"/>
                  </a:cubicBezTo>
                  <a:cubicBezTo>
                    <a:pt x="3630" y="2648"/>
                    <a:pt x="3721" y="2694"/>
                    <a:pt x="3812" y="2739"/>
                  </a:cubicBezTo>
                  <a:lnTo>
                    <a:pt x="3789" y="2739"/>
                  </a:lnTo>
                  <a:cubicBezTo>
                    <a:pt x="3926" y="2808"/>
                    <a:pt x="4063" y="2876"/>
                    <a:pt x="4178" y="2945"/>
                  </a:cubicBezTo>
                  <a:cubicBezTo>
                    <a:pt x="4314" y="2991"/>
                    <a:pt x="4429" y="3059"/>
                    <a:pt x="4543" y="3127"/>
                  </a:cubicBezTo>
                  <a:cubicBezTo>
                    <a:pt x="4611" y="3150"/>
                    <a:pt x="4657" y="3173"/>
                    <a:pt x="4702" y="3219"/>
                  </a:cubicBezTo>
                  <a:cubicBezTo>
                    <a:pt x="4702" y="3214"/>
                    <a:pt x="4702" y="3210"/>
                    <a:pt x="4702" y="3207"/>
                  </a:cubicBezTo>
                  <a:lnTo>
                    <a:pt x="4702" y="3207"/>
                  </a:lnTo>
                  <a:cubicBezTo>
                    <a:pt x="4877" y="3295"/>
                    <a:pt x="5051" y="3382"/>
                    <a:pt x="5205" y="3470"/>
                  </a:cubicBezTo>
                  <a:cubicBezTo>
                    <a:pt x="5387" y="3538"/>
                    <a:pt x="5547" y="3630"/>
                    <a:pt x="5730" y="3721"/>
                  </a:cubicBezTo>
                  <a:cubicBezTo>
                    <a:pt x="5912" y="3789"/>
                    <a:pt x="6095" y="3881"/>
                    <a:pt x="6277" y="3972"/>
                  </a:cubicBezTo>
                  <a:cubicBezTo>
                    <a:pt x="6460" y="4063"/>
                    <a:pt x="6643" y="4132"/>
                    <a:pt x="6825" y="4223"/>
                  </a:cubicBezTo>
                  <a:cubicBezTo>
                    <a:pt x="7008" y="4314"/>
                    <a:pt x="7213" y="4406"/>
                    <a:pt x="7396" y="4497"/>
                  </a:cubicBezTo>
                  <a:cubicBezTo>
                    <a:pt x="7487" y="4543"/>
                    <a:pt x="7578" y="4565"/>
                    <a:pt x="7670" y="4611"/>
                  </a:cubicBezTo>
                  <a:cubicBezTo>
                    <a:pt x="7693" y="4634"/>
                    <a:pt x="7715" y="4657"/>
                    <a:pt x="7761" y="4680"/>
                  </a:cubicBezTo>
                  <a:cubicBezTo>
                    <a:pt x="7761" y="4702"/>
                    <a:pt x="7784" y="4725"/>
                    <a:pt x="7784" y="4748"/>
                  </a:cubicBezTo>
                  <a:cubicBezTo>
                    <a:pt x="7830" y="4817"/>
                    <a:pt x="7875" y="4885"/>
                    <a:pt x="7944" y="4954"/>
                  </a:cubicBezTo>
                  <a:cubicBezTo>
                    <a:pt x="7989" y="4999"/>
                    <a:pt x="8058" y="5045"/>
                    <a:pt x="8126" y="5090"/>
                  </a:cubicBezTo>
                  <a:cubicBezTo>
                    <a:pt x="8218" y="5136"/>
                    <a:pt x="8332" y="5182"/>
                    <a:pt x="8423" y="5227"/>
                  </a:cubicBezTo>
                  <a:cubicBezTo>
                    <a:pt x="8606" y="5296"/>
                    <a:pt x="8788" y="5387"/>
                    <a:pt x="8971" y="5456"/>
                  </a:cubicBezTo>
                  <a:cubicBezTo>
                    <a:pt x="9108" y="5501"/>
                    <a:pt x="9245" y="5547"/>
                    <a:pt x="9382" y="5593"/>
                  </a:cubicBezTo>
                  <a:cubicBezTo>
                    <a:pt x="9473" y="5638"/>
                    <a:pt x="9541" y="5684"/>
                    <a:pt x="9633" y="5730"/>
                  </a:cubicBezTo>
                  <a:cubicBezTo>
                    <a:pt x="9815" y="5821"/>
                    <a:pt x="9998" y="5912"/>
                    <a:pt x="10181" y="5981"/>
                  </a:cubicBezTo>
                  <a:cubicBezTo>
                    <a:pt x="10363" y="6072"/>
                    <a:pt x="10569" y="6163"/>
                    <a:pt x="10751" y="6232"/>
                  </a:cubicBezTo>
                  <a:cubicBezTo>
                    <a:pt x="10957" y="6323"/>
                    <a:pt x="11162" y="6391"/>
                    <a:pt x="11367" y="6460"/>
                  </a:cubicBezTo>
                  <a:cubicBezTo>
                    <a:pt x="11459" y="6483"/>
                    <a:pt x="11573" y="6528"/>
                    <a:pt x="11664" y="6551"/>
                  </a:cubicBezTo>
                  <a:cubicBezTo>
                    <a:pt x="11756" y="6574"/>
                    <a:pt x="11847" y="6620"/>
                    <a:pt x="11938" y="6643"/>
                  </a:cubicBezTo>
                  <a:lnTo>
                    <a:pt x="11961" y="6643"/>
                  </a:lnTo>
                  <a:cubicBezTo>
                    <a:pt x="11984" y="6665"/>
                    <a:pt x="12029" y="6688"/>
                    <a:pt x="12052" y="6688"/>
                  </a:cubicBezTo>
                  <a:cubicBezTo>
                    <a:pt x="12075" y="6688"/>
                    <a:pt x="12098" y="6688"/>
                    <a:pt x="12121" y="6665"/>
                  </a:cubicBezTo>
                  <a:cubicBezTo>
                    <a:pt x="12166" y="6643"/>
                    <a:pt x="12189" y="6620"/>
                    <a:pt x="12212" y="6574"/>
                  </a:cubicBezTo>
                  <a:cubicBezTo>
                    <a:pt x="12212" y="6551"/>
                    <a:pt x="12235" y="6551"/>
                    <a:pt x="12235" y="6528"/>
                  </a:cubicBezTo>
                  <a:cubicBezTo>
                    <a:pt x="12326" y="6551"/>
                    <a:pt x="12417" y="6574"/>
                    <a:pt x="12509" y="6597"/>
                  </a:cubicBezTo>
                  <a:lnTo>
                    <a:pt x="12463" y="6597"/>
                  </a:lnTo>
                  <a:cubicBezTo>
                    <a:pt x="12577" y="6620"/>
                    <a:pt x="12714" y="6643"/>
                    <a:pt x="12828" y="6688"/>
                  </a:cubicBezTo>
                  <a:cubicBezTo>
                    <a:pt x="12897" y="6688"/>
                    <a:pt x="12942" y="6688"/>
                    <a:pt x="12988" y="6665"/>
                  </a:cubicBezTo>
                  <a:cubicBezTo>
                    <a:pt x="13034" y="6643"/>
                    <a:pt x="13057" y="6620"/>
                    <a:pt x="13079" y="6574"/>
                  </a:cubicBezTo>
                  <a:cubicBezTo>
                    <a:pt x="13102" y="6528"/>
                    <a:pt x="13102" y="6460"/>
                    <a:pt x="13079" y="6414"/>
                  </a:cubicBezTo>
                  <a:cubicBezTo>
                    <a:pt x="13057" y="6369"/>
                    <a:pt x="13011" y="6346"/>
                    <a:pt x="12965" y="6323"/>
                  </a:cubicBezTo>
                  <a:cubicBezTo>
                    <a:pt x="12942" y="6300"/>
                    <a:pt x="12897" y="6300"/>
                    <a:pt x="12851" y="6277"/>
                  </a:cubicBezTo>
                  <a:cubicBezTo>
                    <a:pt x="12805" y="6255"/>
                    <a:pt x="12760" y="6255"/>
                    <a:pt x="12714" y="6232"/>
                  </a:cubicBezTo>
                  <a:cubicBezTo>
                    <a:pt x="12623" y="6209"/>
                    <a:pt x="12509" y="6186"/>
                    <a:pt x="12417" y="6140"/>
                  </a:cubicBezTo>
                  <a:cubicBezTo>
                    <a:pt x="12235" y="6072"/>
                    <a:pt x="12029" y="6026"/>
                    <a:pt x="11847" y="5958"/>
                  </a:cubicBezTo>
                  <a:cubicBezTo>
                    <a:pt x="11664" y="5889"/>
                    <a:pt x="11459" y="5821"/>
                    <a:pt x="11276" y="5752"/>
                  </a:cubicBezTo>
                  <a:cubicBezTo>
                    <a:pt x="11094" y="5684"/>
                    <a:pt x="10911" y="5615"/>
                    <a:pt x="10728" y="5547"/>
                  </a:cubicBezTo>
                  <a:cubicBezTo>
                    <a:pt x="10637" y="5501"/>
                    <a:pt x="10546" y="5456"/>
                    <a:pt x="10432" y="5433"/>
                  </a:cubicBezTo>
                  <a:cubicBezTo>
                    <a:pt x="10340" y="5387"/>
                    <a:pt x="10249" y="5364"/>
                    <a:pt x="10181" y="5319"/>
                  </a:cubicBezTo>
                  <a:cubicBezTo>
                    <a:pt x="9975" y="5227"/>
                    <a:pt x="9793" y="5159"/>
                    <a:pt x="9587" y="5068"/>
                  </a:cubicBezTo>
                  <a:cubicBezTo>
                    <a:pt x="9405" y="4999"/>
                    <a:pt x="9222" y="4908"/>
                    <a:pt x="9016" y="4839"/>
                  </a:cubicBezTo>
                  <a:cubicBezTo>
                    <a:pt x="8925" y="4794"/>
                    <a:pt x="8834" y="4748"/>
                    <a:pt x="8743" y="4702"/>
                  </a:cubicBezTo>
                  <a:cubicBezTo>
                    <a:pt x="8651" y="4657"/>
                    <a:pt x="8560" y="4611"/>
                    <a:pt x="8446" y="4565"/>
                  </a:cubicBezTo>
                  <a:cubicBezTo>
                    <a:pt x="8286" y="4497"/>
                    <a:pt x="8103" y="4406"/>
                    <a:pt x="7921" y="4314"/>
                  </a:cubicBezTo>
                  <a:cubicBezTo>
                    <a:pt x="7830" y="4269"/>
                    <a:pt x="7738" y="4223"/>
                    <a:pt x="7647" y="4177"/>
                  </a:cubicBezTo>
                  <a:cubicBezTo>
                    <a:pt x="7556" y="4132"/>
                    <a:pt x="7464" y="4086"/>
                    <a:pt x="7373" y="4063"/>
                  </a:cubicBezTo>
                  <a:cubicBezTo>
                    <a:pt x="7282" y="4018"/>
                    <a:pt x="7190" y="3949"/>
                    <a:pt x="7099" y="3904"/>
                  </a:cubicBezTo>
                  <a:cubicBezTo>
                    <a:pt x="7008" y="3881"/>
                    <a:pt x="6917" y="3835"/>
                    <a:pt x="6825" y="3789"/>
                  </a:cubicBezTo>
                  <a:cubicBezTo>
                    <a:pt x="6711" y="3744"/>
                    <a:pt x="6620" y="3698"/>
                    <a:pt x="6529" y="3652"/>
                  </a:cubicBezTo>
                  <a:cubicBezTo>
                    <a:pt x="6437" y="3630"/>
                    <a:pt x="6346" y="3584"/>
                    <a:pt x="6255" y="3538"/>
                  </a:cubicBezTo>
                  <a:cubicBezTo>
                    <a:pt x="6049" y="3424"/>
                    <a:pt x="5798" y="3333"/>
                    <a:pt x="5570" y="3219"/>
                  </a:cubicBezTo>
                  <a:cubicBezTo>
                    <a:pt x="5364" y="3105"/>
                    <a:pt x="5136" y="2991"/>
                    <a:pt x="4908" y="2876"/>
                  </a:cubicBezTo>
                  <a:cubicBezTo>
                    <a:pt x="4862" y="2854"/>
                    <a:pt x="4817" y="2831"/>
                    <a:pt x="4748" y="2808"/>
                  </a:cubicBezTo>
                  <a:lnTo>
                    <a:pt x="4771" y="2808"/>
                  </a:lnTo>
                  <a:cubicBezTo>
                    <a:pt x="4543" y="2671"/>
                    <a:pt x="4314" y="2580"/>
                    <a:pt x="4086" y="2443"/>
                  </a:cubicBezTo>
                  <a:cubicBezTo>
                    <a:pt x="4018" y="2420"/>
                    <a:pt x="3949" y="2374"/>
                    <a:pt x="3881" y="2351"/>
                  </a:cubicBezTo>
                  <a:cubicBezTo>
                    <a:pt x="3795" y="2287"/>
                    <a:pt x="3688" y="2243"/>
                    <a:pt x="3600" y="2200"/>
                  </a:cubicBezTo>
                  <a:lnTo>
                    <a:pt x="3600" y="2200"/>
                  </a:lnTo>
                  <a:cubicBezTo>
                    <a:pt x="3430" y="2113"/>
                    <a:pt x="3279" y="2026"/>
                    <a:pt x="3128" y="1918"/>
                  </a:cubicBezTo>
                  <a:cubicBezTo>
                    <a:pt x="2968" y="1826"/>
                    <a:pt x="2808" y="1735"/>
                    <a:pt x="2648" y="1621"/>
                  </a:cubicBezTo>
                  <a:cubicBezTo>
                    <a:pt x="2306" y="1438"/>
                    <a:pt x="1963" y="1233"/>
                    <a:pt x="1644" y="1028"/>
                  </a:cubicBezTo>
                  <a:cubicBezTo>
                    <a:pt x="1507" y="959"/>
                    <a:pt x="1393" y="868"/>
                    <a:pt x="1279" y="799"/>
                  </a:cubicBezTo>
                  <a:cubicBezTo>
                    <a:pt x="1165" y="708"/>
                    <a:pt x="1028" y="640"/>
                    <a:pt x="913" y="548"/>
                  </a:cubicBezTo>
                  <a:cubicBezTo>
                    <a:pt x="777" y="457"/>
                    <a:pt x="662" y="388"/>
                    <a:pt x="548" y="297"/>
                  </a:cubicBezTo>
                  <a:cubicBezTo>
                    <a:pt x="411" y="206"/>
                    <a:pt x="297" y="137"/>
                    <a:pt x="183" y="23"/>
                  </a:cubicBezTo>
                  <a:cubicBezTo>
                    <a:pt x="160" y="23"/>
                    <a:pt x="160" y="0"/>
                    <a:pt x="137"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24"/>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24"/>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24"/>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24"/>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24"/>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24"/>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24"/>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24"/>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24"/>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24"/>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24"/>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24"/>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24"/>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24"/>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24"/>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24"/>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24"/>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24"/>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24"/>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24"/>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24"/>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24"/>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24"/>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24"/>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24"/>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24"/>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24"/>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24"/>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24"/>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24"/>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24"/>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24"/>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24"/>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24"/>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24"/>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24"/>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24"/>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24"/>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24"/>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24"/>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24"/>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24"/>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24"/>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24"/>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24"/>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24"/>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24"/>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24"/>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24"/>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24"/>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24"/>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24"/>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24"/>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24"/>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24"/>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24"/>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24"/>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24"/>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24"/>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24"/>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24"/>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24"/>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24"/>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24"/>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24"/>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24"/>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24"/>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24"/>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24"/>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24"/>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5" name="Google Shape;6865;p24"/>
          <p:cNvGrpSpPr/>
          <p:nvPr/>
        </p:nvGrpSpPr>
        <p:grpSpPr>
          <a:xfrm rot="-1377965">
            <a:off x="352471" y="4440936"/>
            <a:ext cx="347198" cy="510649"/>
            <a:chOff x="3716700" y="1378700"/>
            <a:chExt cx="135825" cy="199750"/>
          </a:xfrm>
        </p:grpSpPr>
        <p:sp>
          <p:nvSpPr>
            <p:cNvPr id="6866" name="Google Shape;6866;p24"/>
            <p:cNvSpPr/>
            <p:nvPr/>
          </p:nvSpPr>
          <p:spPr>
            <a:xfrm>
              <a:off x="3718975" y="1380975"/>
              <a:ext cx="129550" cy="195175"/>
            </a:xfrm>
            <a:custGeom>
              <a:avLst/>
              <a:gdLst/>
              <a:ahLst/>
              <a:cxnLst/>
              <a:rect l="l" t="t" r="r" b="b"/>
              <a:pathLst>
                <a:path w="5182" h="7807" extrusionOk="0">
                  <a:moveTo>
                    <a:pt x="3401" y="3812"/>
                  </a:moveTo>
                  <a:cubicBezTo>
                    <a:pt x="3470" y="3812"/>
                    <a:pt x="3538" y="3812"/>
                    <a:pt x="3607" y="3835"/>
                  </a:cubicBezTo>
                  <a:cubicBezTo>
                    <a:pt x="3675" y="3835"/>
                    <a:pt x="3721" y="3858"/>
                    <a:pt x="3789" y="3881"/>
                  </a:cubicBezTo>
                  <a:cubicBezTo>
                    <a:pt x="3835" y="3904"/>
                    <a:pt x="3903" y="3927"/>
                    <a:pt x="3949" y="3949"/>
                  </a:cubicBezTo>
                  <a:cubicBezTo>
                    <a:pt x="3995" y="3995"/>
                    <a:pt x="4063" y="4018"/>
                    <a:pt x="4109" y="4041"/>
                  </a:cubicBezTo>
                  <a:lnTo>
                    <a:pt x="4155" y="4086"/>
                  </a:lnTo>
                  <a:cubicBezTo>
                    <a:pt x="4200" y="4109"/>
                    <a:pt x="4246" y="4132"/>
                    <a:pt x="4292" y="4155"/>
                  </a:cubicBezTo>
                  <a:cubicBezTo>
                    <a:pt x="4337" y="4223"/>
                    <a:pt x="4406" y="4269"/>
                    <a:pt x="4451" y="4337"/>
                  </a:cubicBezTo>
                  <a:lnTo>
                    <a:pt x="4451" y="4360"/>
                  </a:lnTo>
                  <a:cubicBezTo>
                    <a:pt x="4520" y="4429"/>
                    <a:pt x="4565" y="4520"/>
                    <a:pt x="4611" y="4589"/>
                  </a:cubicBezTo>
                  <a:cubicBezTo>
                    <a:pt x="4634" y="4634"/>
                    <a:pt x="4657" y="4657"/>
                    <a:pt x="4657" y="4703"/>
                  </a:cubicBezTo>
                  <a:lnTo>
                    <a:pt x="4680" y="4725"/>
                  </a:lnTo>
                  <a:cubicBezTo>
                    <a:pt x="4702" y="4771"/>
                    <a:pt x="4702" y="4817"/>
                    <a:pt x="4725" y="4840"/>
                  </a:cubicBezTo>
                  <a:cubicBezTo>
                    <a:pt x="4748" y="4931"/>
                    <a:pt x="4771" y="4999"/>
                    <a:pt x="4794" y="5068"/>
                  </a:cubicBezTo>
                  <a:lnTo>
                    <a:pt x="4794" y="5091"/>
                  </a:lnTo>
                  <a:cubicBezTo>
                    <a:pt x="4794" y="5159"/>
                    <a:pt x="4817" y="5205"/>
                    <a:pt x="4817" y="5273"/>
                  </a:cubicBezTo>
                  <a:cubicBezTo>
                    <a:pt x="4817" y="5365"/>
                    <a:pt x="4817" y="5456"/>
                    <a:pt x="4817" y="5524"/>
                  </a:cubicBezTo>
                  <a:lnTo>
                    <a:pt x="4794" y="5593"/>
                  </a:lnTo>
                  <a:cubicBezTo>
                    <a:pt x="4794" y="5730"/>
                    <a:pt x="4771" y="5867"/>
                    <a:pt x="4748" y="5958"/>
                  </a:cubicBezTo>
                  <a:cubicBezTo>
                    <a:pt x="4748" y="6027"/>
                    <a:pt x="4702" y="6118"/>
                    <a:pt x="4657" y="6209"/>
                  </a:cubicBezTo>
                  <a:cubicBezTo>
                    <a:pt x="4657" y="6255"/>
                    <a:pt x="4634" y="6278"/>
                    <a:pt x="4611" y="6300"/>
                  </a:cubicBezTo>
                  <a:lnTo>
                    <a:pt x="4611" y="6323"/>
                  </a:lnTo>
                  <a:lnTo>
                    <a:pt x="4588" y="6369"/>
                  </a:lnTo>
                  <a:cubicBezTo>
                    <a:pt x="4565" y="6392"/>
                    <a:pt x="4565" y="6415"/>
                    <a:pt x="4543" y="6437"/>
                  </a:cubicBezTo>
                  <a:cubicBezTo>
                    <a:pt x="4565" y="6415"/>
                    <a:pt x="4565" y="6369"/>
                    <a:pt x="4565" y="6346"/>
                  </a:cubicBezTo>
                  <a:cubicBezTo>
                    <a:pt x="4588" y="6300"/>
                    <a:pt x="4588" y="6255"/>
                    <a:pt x="4588" y="6209"/>
                  </a:cubicBezTo>
                  <a:lnTo>
                    <a:pt x="4611" y="6095"/>
                  </a:lnTo>
                  <a:cubicBezTo>
                    <a:pt x="4611" y="6072"/>
                    <a:pt x="4611" y="6027"/>
                    <a:pt x="4634" y="6004"/>
                  </a:cubicBezTo>
                  <a:cubicBezTo>
                    <a:pt x="4634" y="5958"/>
                    <a:pt x="4634" y="5912"/>
                    <a:pt x="4611" y="5867"/>
                  </a:cubicBezTo>
                  <a:cubicBezTo>
                    <a:pt x="4588" y="5821"/>
                    <a:pt x="4565" y="5798"/>
                    <a:pt x="4520" y="5775"/>
                  </a:cubicBezTo>
                  <a:lnTo>
                    <a:pt x="4474" y="5775"/>
                  </a:lnTo>
                  <a:cubicBezTo>
                    <a:pt x="4383" y="5775"/>
                    <a:pt x="4314" y="5821"/>
                    <a:pt x="4292" y="5890"/>
                  </a:cubicBezTo>
                  <a:cubicBezTo>
                    <a:pt x="4292" y="5912"/>
                    <a:pt x="4292" y="5958"/>
                    <a:pt x="4269" y="5981"/>
                  </a:cubicBezTo>
                  <a:cubicBezTo>
                    <a:pt x="4246" y="6004"/>
                    <a:pt x="4246" y="6027"/>
                    <a:pt x="4223" y="6072"/>
                  </a:cubicBezTo>
                  <a:cubicBezTo>
                    <a:pt x="4200" y="6095"/>
                    <a:pt x="4177" y="6118"/>
                    <a:pt x="4155" y="6163"/>
                  </a:cubicBezTo>
                  <a:lnTo>
                    <a:pt x="4132" y="6186"/>
                  </a:lnTo>
                  <a:cubicBezTo>
                    <a:pt x="4109" y="6232"/>
                    <a:pt x="4063" y="6278"/>
                    <a:pt x="4040" y="6300"/>
                  </a:cubicBezTo>
                  <a:lnTo>
                    <a:pt x="4040" y="6278"/>
                  </a:lnTo>
                  <a:cubicBezTo>
                    <a:pt x="4040" y="6255"/>
                    <a:pt x="4040" y="6255"/>
                    <a:pt x="4040" y="6232"/>
                  </a:cubicBezTo>
                  <a:lnTo>
                    <a:pt x="4040" y="6186"/>
                  </a:lnTo>
                  <a:cubicBezTo>
                    <a:pt x="4063" y="6163"/>
                    <a:pt x="4063" y="6118"/>
                    <a:pt x="4063" y="6095"/>
                  </a:cubicBezTo>
                  <a:cubicBezTo>
                    <a:pt x="4086" y="6072"/>
                    <a:pt x="4086" y="6049"/>
                    <a:pt x="4109" y="6027"/>
                  </a:cubicBezTo>
                  <a:cubicBezTo>
                    <a:pt x="4109" y="6004"/>
                    <a:pt x="4109" y="5981"/>
                    <a:pt x="4132" y="5958"/>
                  </a:cubicBezTo>
                  <a:cubicBezTo>
                    <a:pt x="4155" y="5844"/>
                    <a:pt x="4155" y="5753"/>
                    <a:pt x="4177" y="5661"/>
                  </a:cubicBezTo>
                  <a:cubicBezTo>
                    <a:pt x="4177" y="5593"/>
                    <a:pt x="4155" y="5524"/>
                    <a:pt x="4155" y="5456"/>
                  </a:cubicBezTo>
                  <a:cubicBezTo>
                    <a:pt x="4155" y="5387"/>
                    <a:pt x="4155" y="5296"/>
                    <a:pt x="4132" y="5228"/>
                  </a:cubicBezTo>
                  <a:cubicBezTo>
                    <a:pt x="4132" y="5159"/>
                    <a:pt x="4109" y="5113"/>
                    <a:pt x="4109" y="5045"/>
                  </a:cubicBezTo>
                  <a:cubicBezTo>
                    <a:pt x="4109" y="4999"/>
                    <a:pt x="4086" y="4977"/>
                    <a:pt x="4086" y="4931"/>
                  </a:cubicBezTo>
                  <a:cubicBezTo>
                    <a:pt x="4086" y="4885"/>
                    <a:pt x="4063" y="4862"/>
                    <a:pt x="4063" y="4817"/>
                  </a:cubicBezTo>
                  <a:cubicBezTo>
                    <a:pt x="4018" y="4725"/>
                    <a:pt x="3995" y="4634"/>
                    <a:pt x="3949" y="4543"/>
                  </a:cubicBezTo>
                  <a:cubicBezTo>
                    <a:pt x="3926" y="4497"/>
                    <a:pt x="3903" y="4452"/>
                    <a:pt x="3858" y="4383"/>
                  </a:cubicBezTo>
                  <a:lnTo>
                    <a:pt x="3835" y="4337"/>
                  </a:lnTo>
                  <a:lnTo>
                    <a:pt x="3812" y="4292"/>
                  </a:lnTo>
                  <a:cubicBezTo>
                    <a:pt x="3767" y="4223"/>
                    <a:pt x="3744" y="4178"/>
                    <a:pt x="3698" y="4132"/>
                  </a:cubicBezTo>
                  <a:cubicBezTo>
                    <a:pt x="3652" y="4064"/>
                    <a:pt x="3607" y="4018"/>
                    <a:pt x="3561" y="3949"/>
                  </a:cubicBezTo>
                  <a:cubicBezTo>
                    <a:pt x="3515" y="3904"/>
                    <a:pt x="3470" y="3858"/>
                    <a:pt x="3401" y="3812"/>
                  </a:cubicBezTo>
                  <a:close/>
                  <a:moveTo>
                    <a:pt x="2351" y="754"/>
                  </a:moveTo>
                  <a:cubicBezTo>
                    <a:pt x="2443" y="777"/>
                    <a:pt x="2534" y="822"/>
                    <a:pt x="2602" y="868"/>
                  </a:cubicBezTo>
                  <a:cubicBezTo>
                    <a:pt x="2671" y="891"/>
                    <a:pt x="2739" y="936"/>
                    <a:pt x="2808" y="1005"/>
                  </a:cubicBezTo>
                  <a:cubicBezTo>
                    <a:pt x="2831" y="1028"/>
                    <a:pt x="2854" y="1028"/>
                    <a:pt x="2876" y="1051"/>
                  </a:cubicBezTo>
                  <a:cubicBezTo>
                    <a:pt x="2876" y="1073"/>
                    <a:pt x="2899" y="1096"/>
                    <a:pt x="2922" y="1119"/>
                  </a:cubicBezTo>
                  <a:cubicBezTo>
                    <a:pt x="2945" y="1165"/>
                    <a:pt x="2990" y="1233"/>
                    <a:pt x="3013" y="1302"/>
                  </a:cubicBezTo>
                  <a:cubicBezTo>
                    <a:pt x="3013" y="1347"/>
                    <a:pt x="3036" y="1370"/>
                    <a:pt x="3036" y="1416"/>
                  </a:cubicBezTo>
                  <a:cubicBezTo>
                    <a:pt x="3036" y="1507"/>
                    <a:pt x="3036" y="1598"/>
                    <a:pt x="3036" y="1713"/>
                  </a:cubicBezTo>
                  <a:lnTo>
                    <a:pt x="3036" y="1735"/>
                  </a:lnTo>
                  <a:cubicBezTo>
                    <a:pt x="3036" y="1827"/>
                    <a:pt x="3036" y="1918"/>
                    <a:pt x="3013" y="2009"/>
                  </a:cubicBezTo>
                  <a:cubicBezTo>
                    <a:pt x="2990" y="2078"/>
                    <a:pt x="2990" y="2146"/>
                    <a:pt x="2968" y="2215"/>
                  </a:cubicBezTo>
                  <a:lnTo>
                    <a:pt x="2945" y="2283"/>
                  </a:lnTo>
                  <a:cubicBezTo>
                    <a:pt x="2922" y="2352"/>
                    <a:pt x="2922" y="2397"/>
                    <a:pt x="2899" y="2443"/>
                  </a:cubicBezTo>
                  <a:cubicBezTo>
                    <a:pt x="2854" y="2580"/>
                    <a:pt x="2808" y="2740"/>
                    <a:pt x="2717" y="2877"/>
                  </a:cubicBezTo>
                  <a:cubicBezTo>
                    <a:pt x="2671" y="2968"/>
                    <a:pt x="2625" y="3059"/>
                    <a:pt x="2557" y="3151"/>
                  </a:cubicBezTo>
                  <a:lnTo>
                    <a:pt x="2511" y="3196"/>
                  </a:lnTo>
                  <a:cubicBezTo>
                    <a:pt x="2466" y="3287"/>
                    <a:pt x="2420" y="3379"/>
                    <a:pt x="2351" y="3447"/>
                  </a:cubicBezTo>
                  <a:lnTo>
                    <a:pt x="2329" y="3447"/>
                  </a:lnTo>
                  <a:cubicBezTo>
                    <a:pt x="2306" y="3470"/>
                    <a:pt x="2260" y="3470"/>
                    <a:pt x="2237" y="3470"/>
                  </a:cubicBezTo>
                  <a:cubicBezTo>
                    <a:pt x="2192" y="3493"/>
                    <a:pt x="2146" y="3516"/>
                    <a:pt x="2100" y="3539"/>
                  </a:cubicBezTo>
                  <a:cubicBezTo>
                    <a:pt x="2077" y="3539"/>
                    <a:pt x="2077" y="3561"/>
                    <a:pt x="2055" y="3584"/>
                  </a:cubicBezTo>
                  <a:lnTo>
                    <a:pt x="2032" y="3607"/>
                  </a:lnTo>
                  <a:lnTo>
                    <a:pt x="2009" y="3607"/>
                  </a:lnTo>
                  <a:cubicBezTo>
                    <a:pt x="1986" y="3607"/>
                    <a:pt x="1963" y="3630"/>
                    <a:pt x="1963" y="3653"/>
                  </a:cubicBezTo>
                  <a:cubicBezTo>
                    <a:pt x="1918" y="3676"/>
                    <a:pt x="1918" y="3721"/>
                    <a:pt x="1895" y="3744"/>
                  </a:cubicBezTo>
                  <a:cubicBezTo>
                    <a:pt x="1895" y="3835"/>
                    <a:pt x="1963" y="3904"/>
                    <a:pt x="2055" y="3927"/>
                  </a:cubicBezTo>
                  <a:cubicBezTo>
                    <a:pt x="2100" y="3927"/>
                    <a:pt x="2146" y="3904"/>
                    <a:pt x="2214" y="3881"/>
                  </a:cubicBezTo>
                  <a:cubicBezTo>
                    <a:pt x="2237" y="3858"/>
                    <a:pt x="2237" y="3858"/>
                    <a:pt x="2237" y="3858"/>
                  </a:cubicBezTo>
                  <a:lnTo>
                    <a:pt x="2329" y="3858"/>
                  </a:lnTo>
                  <a:cubicBezTo>
                    <a:pt x="2420" y="3858"/>
                    <a:pt x="2488" y="3858"/>
                    <a:pt x="2580" y="3881"/>
                  </a:cubicBezTo>
                  <a:cubicBezTo>
                    <a:pt x="2625" y="3881"/>
                    <a:pt x="2648" y="3904"/>
                    <a:pt x="2694" y="3904"/>
                  </a:cubicBezTo>
                  <a:cubicBezTo>
                    <a:pt x="2717" y="3927"/>
                    <a:pt x="2762" y="3927"/>
                    <a:pt x="2785" y="3949"/>
                  </a:cubicBezTo>
                  <a:lnTo>
                    <a:pt x="2808" y="3949"/>
                  </a:lnTo>
                  <a:cubicBezTo>
                    <a:pt x="2831" y="3972"/>
                    <a:pt x="2854" y="3995"/>
                    <a:pt x="2876" y="4018"/>
                  </a:cubicBezTo>
                  <a:cubicBezTo>
                    <a:pt x="2945" y="4064"/>
                    <a:pt x="2968" y="4109"/>
                    <a:pt x="3013" y="4155"/>
                  </a:cubicBezTo>
                  <a:lnTo>
                    <a:pt x="3036" y="4155"/>
                  </a:lnTo>
                  <a:cubicBezTo>
                    <a:pt x="3059" y="4200"/>
                    <a:pt x="3105" y="4246"/>
                    <a:pt x="3150" y="4269"/>
                  </a:cubicBezTo>
                  <a:cubicBezTo>
                    <a:pt x="3173" y="4292"/>
                    <a:pt x="3196" y="4292"/>
                    <a:pt x="3242" y="4292"/>
                  </a:cubicBezTo>
                  <a:cubicBezTo>
                    <a:pt x="3287" y="4292"/>
                    <a:pt x="3310" y="4292"/>
                    <a:pt x="3356" y="4246"/>
                  </a:cubicBezTo>
                  <a:lnTo>
                    <a:pt x="3379" y="4246"/>
                  </a:lnTo>
                  <a:cubicBezTo>
                    <a:pt x="3401" y="4292"/>
                    <a:pt x="3424" y="4315"/>
                    <a:pt x="3447" y="4337"/>
                  </a:cubicBezTo>
                  <a:cubicBezTo>
                    <a:pt x="3470" y="4383"/>
                    <a:pt x="3493" y="4429"/>
                    <a:pt x="3515" y="4452"/>
                  </a:cubicBezTo>
                  <a:cubicBezTo>
                    <a:pt x="3515" y="4497"/>
                    <a:pt x="3538" y="4520"/>
                    <a:pt x="3561" y="4566"/>
                  </a:cubicBezTo>
                  <a:cubicBezTo>
                    <a:pt x="3607" y="4634"/>
                    <a:pt x="3652" y="4703"/>
                    <a:pt x="3675" y="4817"/>
                  </a:cubicBezTo>
                  <a:cubicBezTo>
                    <a:pt x="3698" y="4862"/>
                    <a:pt x="3721" y="4931"/>
                    <a:pt x="3744" y="4977"/>
                  </a:cubicBezTo>
                  <a:cubicBezTo>
                    <a:pt x="3744" y="5022"/>
                    <a:pt x="3767" y="5068"/>
                    <a:pt x="3767" y="5113"/>
                  </a:cubicBezTo>
                  <a:lnTo>
                    <a:pt x="3767" y="5159"/>
                  </a:lnTo>
                  <a:cubicBezTo>
                    <a:pt x="3789" y="5205"/>
                    <a:pt x="3789" y="5250"/>
                    <a:pt x="3789" y="5296"/>
                  </a:cubicBezTo>
                  <a:cubicBezTo>
                    <a:pt x="3812" y="5342"/>
                    <a:pt x="3812" y="5410"/>
                    <a:pt x="3812" y="5456"/>
                  </a:cubicBezTo>
                  <a:cubicBezTo>
                    <a:pt x="3835" y="5547"/>
                    <a:pt x="3835" y="5661"/>
                    <a:pt x="3812" y="5775"/>
                  </a:cubicBezTo>
                  <a:cubicBezTo>
                    <a:pt x="3812" y="5821"/>
                    <a:pt x="3789" y="5844"/>
                    <a:pt x="3789" y="5890"/>
                  </a:cubicBezTo>
                  <a:cubicBezTo>
                    <a:pt x="3767" y="5935"/>
                    <a:pt x="3767" y="5958"/>
                    <a:pt x="3767" y="5981"/>
                  </a:cubicBezTo>
                  <a:cubicBezTo>
                    <a:pt x="3744" y="6027"/>
                    <a:pt x="3744" y="6072"/>
                    <a:pt x="3744" y="6118"/>
                  </a:cubicBezTo>
                  <a:cubicBezTo>
                    <a:pt x="3721" y="6141"/>
                    <a:pt x="3721" y="6141"/>
                    <a:pt x="3698" y="6163"/>
                  </a:cubicBezTo>
                  <a:cubicBezTo>
                    <a:pt x="3698" y="6163"/>
                    <a:pt x="3675" y="6186"/>
                    <a:pt x="3675" y="6186"/>
                  </a:cubicBezTo>
                  <a:cubicBezTo>
                    <a:pt x="3630" y="6255"/>
                    <a:pt x="3584" y="6300"/>
                    <a:pt x="3538" y="6346"/>
                  </a:cubicBezTo>
                  <a:lnTo>
                    <a:pt x="3493" y="6415"/>
                  </a:lnTo>
                  <a:cubicBezTo>
                    <a:pt x="3447" y="6460"/>
                    <a:pt x="3379" y="6529"/>
                    <a:pt x="3310" y="6574"/>
                  </a:cubicBezTo>
                  <a:cubicBezTo>
                    <a:pt x="3287" y="6597"/>
                    <a:pt x="3264" y="6620"/>
                    <a:pt x="3242" y="6643"/>
                  </a:cubicBezTo>
                  <a:cubicBezTo>
                    <a:pt x="3219" y="6666"/>
                    <a:pt x="3219" y="6666"/>
                    <a:pt x="3196" y="6688"/>
                  </a:cubicBezTo>
                  <a:lnTo>
                    <a:pt x="3173" y="6711"/>
                  </a:lnTo>
                  <a:cubicBezTo>
                    <a:pt x="3150" y="6734"/>
                    <a:pt x="3105" y="6757"/>
                    <a:pt x="3082" y="6780"/>
                  </a:cubicBezTo>
                  <a:cubicBezTo>
                    <a:pt x="3036" y="6803"/>
                    <a:pt x="2968" y="6848"/>
                    <a:pt x="2899" y="6871"/>
                  </a:cubicBezTo>
                  <a:lnTo>
                    <a:pt x="2876" y="6894"/>
                  </a:lnTo>
                  <a:lnTo>
                    <a:pt x="2831" y="6917"/>
                  </a:lnTo>
                  <a:cubicBezTo>
                    <a:pt x="2785" y="6940"/>
                    <a:pt x="2717" y="6962"/>
                    <a:pt x="2671" y="6985"/>
                  </a:cubicBezTo>
                  <a:cubicBezTo>
                    <a:pt x="2602" y="7008"/>
                    <a:pt x="2534" y="7031"/>
                    <a:pt x="2443" y="7054"/>
                  </a:cubicBezTo>
                  <a:cubicBezTo>
                    <a:pt x="2351" y="7076"/>
                    <a:pt x="2283" y="7099"/>
                    <a:pt x="2192" y="7099"/>
                  </a:cubicBezTo>
                  <a:cubicBezTo>
                    <a:pt x="2100" y="7122"/>
                    <a:pt x="2032" y="7145"/>
                    <a:pt x="1963" y="7145"/>
                  </a:cubicBezTo>
                  <a:lnTo>
                    <a:pt x="1895" y="7168"/>
                  </a:lnTo>
                  <a:cubicBezTo>
                    <a:pt x="1849" y="7168"/>
                    <a:pt x="1804" y="7168"/>
                    <a:pt x="1758" y="7191"/>
                  </a:cubicBezTo>
                  <a:lnTo>
                    <a:pt x="1689" y="7191"/>
                  </a:lnTo>
                  <a:cubicBezTo>
                    <a:pt x="1621" y="7191"/>
                    <a:pt x="1575" y="7191"/>
                    <a:pt x="1507" y="7168"/>
                  </a:cubicBezTo>
                  <a:cubicBezTo>
                    <a:pt x="1438" y="7168"/>
                    <a:pt x="1347" y="7168"/>
                    <a:pt x="1279" y="7145"/>
                  </a:cubicBezTo>
                  <a:lnTo>
                    <a:pt x="1256" y="7145"/>
                  </a:lnTo>
                  <a:cubicBezTo>
                    <a:pt x="1187" y="7122"/>
                    <a:pt x="1119" y="7122"/>
                    <a:pt x="1073" y="7099"/>
                  </a:cubicBezTo>
                  <a:cubicBezTo>
                    <a:pt x="1050" y="7076"/>
                    <a:pt x="1028" y="7076"/>
                    <a:pt x="1005" y="7054"/>
                  </a:cubicBezTo>
                  <a:cubicBezTo>
                    <a:pt x="982" y="7031"/>
                    <a:pt x="936" y="7031"/>
                    <a:pt x="913" y="7008"/>
                  </a:cubicBezTo>
                  <a:cubicBezTo>
                    <a:pt x="891" y="7008"/>
                    <a:pt x="891" y="7008"/>
                    <a:pt x="868" y="6985"/>
                  </a:cubicBezTo>
                  <a:lnTo>
                    <a:pt x="799" y="6985"/>
                  </a:lnTo>
                  <a:cubicBezTo>
                    <a:pt x="776" y="6985"/>
                    <a:pt x="754" y="6985"/>
                    <a:pt x="731" y="7008"/>
                  </a:cubicBezTo>
                  <a:cubicBezTo>
                    <a:pt x="708" y="7008"/>
                    <a:pt x="708" y="7008"/>
                    <a:pt x="708" y="7031"/>
                  </a:cubicBezTo>
                  <a:lnTo>
                    <a:pt x="639" y="6985"/>
                  </a:lnTo>
                  <a:cubicBezTo>
                    <a:pt x="639" y="6985"/>
                    <a:pt x="617" y="6962"/>
                    <a:pt x="617" y="6940"/>
                  </a:cubicBezTo>
                  <a:cubicBezTo>
                    <a:pt x="594" y="6894"/>
                    <a:pt x="594" y="6848"/>
                    <a:pt x="594" y="6803"/>
                  </a:cubicBezTo>
                  <a:lnTo>
                    <a:pt x="594" y="6780"/>
                  </a:lnTo>
                  <a:lnTo>
                    <a:pt x="594" y="6757"/>
                  </a:lnTo>
                  <a:lnTo>
                    <a:pt x="571" y="6734"/>
                  </a:lnTo>
                  <a:cubicBezTo>
                    <a:pt x="571" y="6574"/>
                    <a:pt x="571" y="6437"/>
                    <a:pt x="571" y="6278"/>
                  </a:cubicBezTo>
                  <a:cubicBezTo>
                    <a:pt x="571" y="6163"/>
                    <a:pt x="571" y="6027"/>
                    <a:pt x="571" y="5912"/>
                  </a:cubicBezTo>
                  <a:lnTo>
                    <a:pt x="594" y="5798"/>
                  </a:lnTo>
                  <a:lnTo>
                    <a:pt x="594" y="5616"/>
                  </a:lnTo>
                  <a:cubicBezTo>
                    <a:pt x="594" y="5502"/>
                    <a:pt x="594" y="5387"/>
                    <a:pt x="617" y="5273"/>
                  </a:cubicBezTo>
                  <a:cubicBezTo>
                    <a:pt x="617" y="5205"/>
                    <a:pt x="617" y="5113"/>
                    <a:pt x="617" y="5022"/>
                  </a:cubicBezTo>
                  <a:cubicBezTo>
                    <a:pt x="617" y="4954"/>
                    <a:pt x="617" y="4885"/>
                    <a:pt x="617" y="4840"/>
                  </a:cubicBezTo>
                  <a:lnTo>
                    <a:pt x="617" y="4748"/>
                  </a:lnTo>
                  <a:lnTo>
                    <a:pt x="617" y="4725"/>
                  </a:lnTo>
                  <a:cubicBezTo>
                    <a:pt x="594" y="4406"/>
                    <a:pt x="594" y="4086"/>
                    <a:pt x="594" y="3767"/>
                  </a:cubicBezTo>
                  <a:cubicBezTo>
                    <a:pt x="594" y="3698"/>
                    <a:pt x="594" y="3653"/>
                    <a:pt x="594" y="3584"/>
                  </a:cubicBezTo>
                  <a:lnTo>
                    <a:pt x="594" y="3493"/>
                  </a:lnTo>
                  <a:cubicBezTo>
                    <a:pt x="594" y="3447"/>
                    <a:pt x="594" y="3379"/>
                    <a:pt x="594" y="3333"/>
                  </a:cubicBezTo>
                  <a:lnTo>
                    <a:pt x="594" y="3242"/>
                  </a:lnTo>
                  <a:cubicBezTo>
                    <a:pt x="594" y="3196"/>
                    <a:pt x="594" y="3151"/>
                    <a:pt x="594" y="3082"/>
                  </a:cubicBezTo>
                  <a:lnTo>
                    <a:pt x="594" y="3014"/>
                  </a:lnTo>
                  <a:cubicBezTo>
                    <a:pt x="594" y="2922"/>
                    <a:pt x="594" y="2831"/>
                    <a:pt x="594" y="2762"/>
                  </a:cubicBezTo>
                  <a:lnTo>
                    <a:pt x="594" y="2626"/>
                  </a:lnTo>
                  <a:cubicBezTo>
                    <a:pt x="594" y="2580"/>
                    <a:pt x="571" y="2511"/>
                    <a:pt x="571" y="2443"/>
                  </a:cubicBezTo>
                  <a:cubicBezTo>
                    <a:pt x="571" y="2352"/>
                    <a:pt x="571" y="2238"/>
                    <a:pt x="571" y="2123"/>
                  </a:cubicBezTo>
                  <a:lnTo>
                    <a:pt x="571" y="1941"/>
                  </a:lnTo>
                  <a:cubicBezTo>
                    <a:pt x="594" y="1849"/>
                    <a:pt x="594" y="1781"/>
                    <a:pt x="594" y="1713"/>
                  </a:cubicBezTo>
                  <a:cubicBezTo>
                    <a:pt x="594" y="1667"/>
                    <a:pt x="594" y="1644"/>
                    <a:pt x="594" y="1598"/>
                  </a:cubicBezTo>
                  <a:cubicBezTo>
                    <a:pt x="594" y="1576"/>
                    <a:pt x="594" y="1553"/>
                    <a:pt x="594" y="1530"/>
                  </a:cubicBezTo>
                  <a:cubicBezTo>
                    <a:pt x="594" y="1461"/>
                    <a:pt x="594" y="1393"/>
                    <a:pt x="594" y="1325"/>
                  </a:cubicBezTo>
                  <a:cubicBezTo>
                    <a:pt x="639" y="1279"/>
                    <a:pt x="708" y="1233"/>
                    <a:pt x="754" y="1188"/>
                  </a:cubicBezTo>
                  <a:cubicBezTo>
                    <a:pt x="799" y="1142"/>
                    <a:pt x="845" y="1119"/>
                    <a:pt x="891" y="1073"/>
                  </a:cubicBezTo>
                  <a:cubicBezTo>
                    <a:pt x="959" y="1051"/>
                    <a:pt x="1005" y="1005"/>
                    <a:pt x="1073" y="959"/>
                  </a:cubicBezTo>
                  <a:cubicBezTo>
                    <a:pt x="1142" y="936"/>
                    <a:pt x="1210" y="914"/>
                    <a:pt x="1256" y="891"/>
                  </a:cubicBezTo>
                  <a:cubicBezTo>
                    <a:pt x="1370" y="845"/>
                    <a:pt x="1507" y="822"/>
                    <a:pt x="1667" y="800"/>
                  </a:cubicBezTo>
                  <a:cubicBezTo>
                    <a:pt x="1712" y="777"/>
                    <a:pt x="1735" y="777"/>
                    <a:pt x="1781" y="777"/>
                  </a:cubicBezTo>
                  <a:lnTo>
                    <a:pt x="1872" y="777"/>
                  </a:lnTo>
                  <a:lnTo>
                    <a:pt x="1918" y="754"/>
                  </a:lnTo>
                  <a:close/>
                  <a:moveTo>
                    <a:pt x="2511" y="1"/>
                  </a:moveTo>
                  <a:cubicBezTo>
                    <a:pt x="2351" y="1"/>
                    <a:pt x="2192" y="23"/>
                    <a:pt x="2032" y="46"/>
                  </a:cubicBezTo>
                  <a:cubicBezTo>
                    <a:pt x="1941" y="69"/>
                    <a:pt x="1849" y="92"/>
                    <a:pt x="1758" y="92"/>
                  </a:cubicBezTo>
                  <a:cubicBezTo>
                    <a:pt x="1689" y="115"/>
                    <a:pt x="1621" y="138"/>
                    <a:pt x="1552" y="138"/>
                  </a:cubicBezTo>
                  <a:cubicBezTo>
                    <a:pt x="1370" y="183"/>
                    <a:pt x="1187" y="229"/>
                    <a:pt x="1028" y="320"/>
                  </a:cubicBezTo>
                  <a:cubicBezTo>
                    <a:pt x="959" y="343"/>
                    <a:pt x="913" y="389"/>
                    <a:pt x="845" y="434"/>
                  </a:cubicBezTo>
                  <a:lnTo>
                    <a:pt x="822" y="457"/>
                  </a:lnTo>
                  <a:lnTo>
                    <a:pt x="754" y="480"/>
                  </a:lnTo>
                  <a:cubicBezTo>
                    <a:pt x="708" y="503"/>
                    <a:pt x="662" y="548"/>
                    <a:pt x="594" y="594"/>
                  </a:cubicBezTo>
                  <a:cubicBezTo>
                    <a:pt x="525" y="640"/>
                    <a:pt x="457" y="685"/>
                    <a:pt x="388" y="754"/>
                  </a:cubicBezTo>
                  <a:lnTo>
                    <a:pt x="388" y="777"/>
                  </a:lnTo>
                  <a:lnTo>
                    <a:pt x="274" y="777"/>
                  </a:lnTo>
                  <a:cubicBezTo>
                    <a:pt x="251" y="800"/>
                    <a:pt x="206" y="822"/>
                    <a:pt x="183" y="845"/>
                  </a:cubicBezTo>
                  <a:cubicBezTo>
                    <a:pt x="160" y="868"/>
                    <a:pt x="137" y="891"/>
                    <a:pt x="114" y="914"/>
                  </a:cubicBezTo>
                  <a:cubicBezTo>
                    <a:pt x="92" y="936"/>
                    <a:pt x="92" y="959"/>
                    <a:pt x="69" y="982"/>
                  </a:cubicBezTo>
                  <a:cubicBezTo>
                    <a:pt x="23" y="1073"/>
                    <a:pt x="23" y="1165"/>
                    <a:pt x="0" y="1256"/>
                  </a:cubicBezTo>
                  <a:cubicBezTo>
                    <a:pt x="0" y="1347"/>
                    <a:pt x="0" y="1416"/>
                    <a:pt x="0" y="1484"/>
                  </a:cubicBezTo>
                  <a:lnTo>
                    <a:pt x="0" y="1530"/>
                  </a:lnTo>
                  <a:cubicBezTo>
                    <a:pt x="0" y="1598"/>
                    <a:pt x="0" y="1667"/>
                    <a:pt x="0" y="1735"/>
                  </a:cubicBezTo>
                  <a:cubicBezTo>
                    <a:pt x="0" y="1804"/>
                    <a:pt x="0" y="1895"/>
                    <a:pt x="0" y="1986"/>
                  </a:cubicBezTo>
                  <a:cubicBezTo>
                    <a:pt x="0" y="2055"/>
                    <a:pt x="0" y="2123"/>
                    <a:pt x="0" y="2192"/>
                  </a:cubicBezTo>
                  <a:lnTo>
                    <a:pt x="0" y="2215"/>
                  </a:lnTo>
                  <a:cubicBezTo>
                    <a:pt x="0" y="2397"/>
                    <a:pt x="0" y="2557"/>
                    <a:pt x="0" y="2717"/>
                  </a:cubicBezTo>
                  <a:cubicBezTo>
                    <a:pt x="0" y="2762"/>
                    <a:pt x="0" y="2831"/>
                    <a:pt x="0" y="2877"/>
                  </a:cubicBezTo>
                  <a:lnTo>
                    <a:pt x="0" y="2991"/>
                  </a:lnTo>
                  <a:cubicBezTo>
                    <a:pt x="0" y="3082"/>
                    <a:pt x="0" y="3151"/>
                    <a:pt x="0" y="3242"/>
                  </a:cubicBezTo>
                  <a:cubicBezTo>
                    <a:pt x="23" y="3402"/>
                    <a:pt x="23" y="3539"/>
                    <a:pt x="23" y="3676"/>
                  </a:cubicBezTo>
                  <a:lnTo>
                    <a:pt x="23" y="3767"/>
                  </a:lnTo>
                  <a:cubicBezTo>
                    <a:pt x="23" y="3949"/>
                    <a:pt x="23" y="4132"/>
                    <a:pt x="23" y="4292"/>
                  </a:cubicBezTo>
                  <a:lnTo>
                    <a:pt x="23" y="4566"/>
                  </a:lnTo>
                  <a:lnTo>
                    <a:pt x="23" y="4840"/>
                  </a:lnTo>
                  <a:lnTo>
                    <a:pt x="23" y="4908"/>
                  </a:lnTo>
                  <a:cubicBezTo>
                    <a:pt x="23" y="5045"/>
                    <a:pt x="23" y="5182"/>
                    <a:pt x="23" y="5319"/>
                  </a:cubicBezTo>
                  <a:cubicBezTo>
                    <a:pt x="23" y="5387"/>
                    <a:pt x="23" y="5456"/>
                    <a:pt x="23" y="5547"/>
                  </a:cubicBezTo>
                  <a:lnTo>
                    <a:pt x="23" y="5616"/>
                  </a:lnTo>
                  <a:cubicBezTo>
                    <a:pt x="23" y="5661"/>
                    <a:pt x="23" y="5707"/>
                    <a:pt x="23" y="5775"/>
                  </a:cubicBezTo>
                  <a:lnTo>
                    <a:pt x="23" y="5844"/>
                  </a:lnTo>
                  <a:cubicBezTo>
                    <a:pt x="23" y="6027"/>
                    <a:pt x="23" y="6186"/>
                    <a:pt x="46" y="6346"/>
                  </a:cubicBezTo>
                  <a:cubicBezTo>
                    <a:pt x="46" y="6529"/>
                    <a:pt x="46" y="6688"/>
                    <a:pt x="46" y="6848"/>
                  </a:cubicBezTo>
                  <a:lnTo>
                    <a:pt x="46" y="6917"/>
                  </a:lnTo>
                  <a:cubicBezTo>
                    <a:pt x="46" y="6985"/>
                    <a:pt x="46" y="7031"/>
                    <a:pt x="46" y="7099"/>
                  </a:cubicBezTo>
                  <a:cubicBezTo>
                    <a:pt x="46" y="7191"/>
                    <a:pt x="46" y="7282"/>
                    <a:pt x="69" y="7350"/>
                  </a:cubicBezTo>
                  <a:cubicBezTo>
                    <a:pt x="69" y="7442"/>
                    <a:pt x="114" y="7510"/>
                    <a:pt x="206" y="7556"/>
                  </a:cubicBezTo>
                  <a:cubicBezTo>
                    <a:pt x="229" y="7579"/>
                    <a:pt x="297" y="7601"/>
                    <a:pt x="343" y="7624"/>
                  </a:cubicBezTo>
                  <a:cubicBezTo>
                    <a:pt x="388" y="7647"/>
                    <a:pt x="434" y="7647"/>
                    <a:pt x="503" y="7670"/>
                  </a:cubicBezTo>
                  <a:cubicBezTo>
                    <a:pt x="525" y="7670"/>
                    <a:pt x="548" y="7670"/>
                    <a:pt x="571" y="7693"/>
                  </a:cubicBezTo>
                  <a:cubicBezTo>
                    <a:pt x="662" y="7693"/>
                    <a:pt x="754" y="7716"/>
                    <a:pt x="845" y="7738"/>
                  </a:cubicBezTo>
                  <a:cubicBezTo>
                    <a:pt x="1005" y="7761"/>
                    <a:pt x="1164" y="7761"/>
                    <a:pt x="1324" y="7784"/>
                  </a:cubicBezTo>
                  <a:lnTo>
                    <a:pt x="1438" y="7784"/>
                  </a:lnTo>
                  <a:cubicBezTo>
                    <a:pt x="1484" y="7784"/>
                    <a:pt x="1530" y="7784"/>
                    <a:pt x="1598" y="7807"/>
                  </a:cubicBezTo>
                  <a:lnTo>
                    <a:pt x="1621" y="7807"/>
                  </a:lnTo>
                  <a:cubicBezTo>
                    <a:pt x="1689" y="7807"/>
                    <a:pt x="1781" y="7784"/>
                    <a:pt x="1849" y="7784"/>
                  </a:cubicBezTo>
                  <a:lnTo>
                    <a:pt x="1872" y="7784"/>
                  </a:lnTo>
                  <a:cubicBezTo>
                    <a:pt x="1918" y="7784"/>
                    <a:pt x="1941" y="7761"/>
                    <a:pt x="1986" y="7761"/>
                  </a:cubicBezTo>
                  <a:lnTo>
                    <a:pt x="2146" y="7761"/>
                  </a:lnTo>
                  <a:cubicBezTo>
                    <a:pt x="2192" y="7761"/>
                    <a:pt x="2260" y="7761"/>
                    <a:pt x="2306" y="7738"/>
                  </a:cubicBezTo>
                  <a:cubicBezTo>
                    <a:pt x="2374" y="7738"/>
                    <a:pt x="2420" y="7738"/>
                    <a:pt x="2466" y="7716"/>
                  </a:cubicBezTo>
                  <a:lnTo>
                    <a:pt x="2534" y="7716"/>
                  </a:lnTo>
                  <a:cubicBezTo>
                    <a:pt x="2602" y="7693"/>
                    <a:pt x="2648" y="7693"/>
                    <a:pt x="2717" y="7693"/>
                  </a:cubicBezTo>
                  <a:lnTo>
                    <a:pt x="2762" y="7670"/>
                  </a:lnTo>
                  <a:cubicBezTo>
                    <a:pt x="2831" y="7670"/>
                    <a:pt x="2899" y="7670"/>
                    <a:pt x="2990" y="7647"/>
                  </a:cubicBezTo>
                  <a:cubicBezTo>
                    <a:pt x="3013" y="7647"/>
                    <a:pt x="3059" y="7647"/>
                    <a:pt x="3105" y="7624"/>
                  </a:cubicBezTo>
                  <a:lnTo>
                    <a:pt x="3173" y="7624"/>
                  </a:lnTo>
                  <a:cubicBezTo>
                    <a:pt x="3196" y="7624"/>
                    <a:pt x="3242" y="7601"/>
                    <a:pt x="3264" y="7601"/>
                  </a:cubicBezTo>
                  <a:lnTo>
                    <a:pt x="3333" y="7601"/>
                  </a:lnTo>
                  <a:lnTo>
                    <a:pt x="3356" y="7579"/>
                  </a:lnTo>
                  <a:cubicBezTo>
                    <a:pt x="3401" y="7579"/>
                    <a:pt x="3447" y="7579"/>
                    <a:pt x="3515" y="7556"/>
                  </a:cubicBezTo>
                  <a:cubicBezTo>
                    <a:pt x="3584" y="7533"/>
                    <a:pt x="3652" y="7510"/>
                    <a:pt x="3721" y="7487"/>
                  </a:cubicBezTo>
                  <a:cubicBezTo>
                    <a:pt x="3812" y="7465"/>
                    <a:pt x="3881" y="7419"/>
                    <a:pt x="3972" y="7373"/>
                  </a:cubicBezTo>
                  <a:cubicBezTo>
                    <a:pt x="3995" y="7350"/>
                    <a:pt x="4040" y="7328"/>
                    <a:pt x="4063" y="7328"/>
                  </a:cubicBezTo>
                  <a:cubicBezTo>
                    <a:pt x="4086" y="7305"/>
                    <a:pt x="4132" y="7282"/>
                    <a:pt x="4155" y="7259"/>
                  </a:cubicBezTo>
                  <a:cubicBezTo>
                    <a:pt x="4269" y="7191"/>
                    <a:pt x="4383" y="7099"/>
                    <a:pt x="4520" y="6985"/>
                  </a:cubicBezTo>
                  <a:cubicBezTo>
                    <a:pt x="4543" y="6962"/>
                    <a:pt x="4588" y="6917"/>
                    <a:pt x="4634" y="6871"/>
                  </a:cubicBezTo>
                  <a:lnTo>
                    <a:pt x="4657" y="6848"/>
                  </a:lnTo>
                  <a:lnTo>
                    <a:pt x="4680" y="6825"/>
                  </a:lnTo>
                  <a:cubicBezTo>
                    <a:pt x="4725" y="6780"/>
                    <a:pt x="4771" y="6734"/>
                    <a:pt x="4817" y="6688"/>
                  </a:cubicBezTo>
                  <a:cubicBezTo>
                    <a:pt x="4817" y="6666"/>
                    <a:pt x="4839" y="6620"/>
                    <a:pt x="4862" y="6597"/>
                  </a:cubicBezTo>
                  <a:lnTo>
                    <a:pt x="4862" y="6574"/>
                  </a:lnTo>
                  <a:cubicBezTo>
                    <a:pt x="4885" y="6551"/>
                    <a:pt x="4908" y="6529"/>
                    <a:pt x="4908" y="6483"/>
                  </a:cubicBezTo>
                  <a:cubicBezTo>
                    <a:pt x="4953" y="6437"/>
                    <a:pt x="4976" y="6392"/>
                    <a:pt x="4999" y="6346"/>
                  </a:cubicBezTo>
                  <a:cubicBezTo>
                    <a:pt x="5022" y="6255"/>
                    <a:pt x="5045" y="6186"/>
                    <a:pt x="5068" y="6118"/>
                  </a:cubicBezTo>
                  <a:cubicBezTo>
                    <a:pt x="5090" y="6072"/>
                    <a:pt x="5090" y="6004"/>
                    <a:pt x="5113" y="5935"/>
                  </a:cubicBezTo>
                  <a:lnTo>
                    <a:pt x="5113" y="5844"/>
                  </a:lnTo>
                  <a:cubicBezTo>
                    <a:pt x="5136" y="5775"/>
                    <a:pt x="5136" y="5707"/>
                    <a:pt x="5159" y="5638"/>
                  </a:cubicBezTo>
                  <a:lnTo>
                    <a:pt x="5159" y="5547"/>
                  </a:lnTo>
                  <a:cubicBezTo>
                    <a:pt x="5159" y="5502"/>
                    <a:pt x="5159" y="5456"/>
                    <a:pt x="5159" y="5410"/>
                  </a:cubicBezTo>
                  <a:cubicBezTo>
                    <a:pt x="5182" y="5250"/>
                    <a:pt x="5159" y="5113"/>
                    <a:pt x="5136" y="5022"/>
                  </a:cubicBezTo>
                  <a:lnTo>
                    <a:pt x="5113" y="4977"/>
                  </a:lnTo>
                  <a:cubicBezTo>
                    <a:pt x="5113" y="4931"/>
                    <a:pt x="5090" y="4885"/>
                    <a:pt x="5090" y="4840"/>
                  </a:cubicBezTo>
                  <a:cubicBezTo>
                    <a:pt x="5068" y="4771"/>
                    <a:pt x="5045" y="4680"/>
                    <a:pt x="4999" y="4589"/>
                  </a:cubicBezTo>
                  <a:cubicBezTo>
                    <a:pt x="4976" y="4520"/>
                    <a:pt x="4931" y="4452"/>
                    <a:pt x="4885" y="4383"/>
                  </a:cubicBezTo>
                  <a:cubicBezTo>
                    <a:pt x="4862" y="4337"/>
                    <a:pt x="4839" y="4292"/>
                    <a:pt x="4794" y="4246"/>
                  </a:cubicBezTo>
                  <a:lnTo>
                    <a:pt x="4748" y="4178"/>
                  </a:lnTo>
                  <a:cubicBezTo>
                    <a:pt x="4702" y="4109"/>
                    <a:pt x="4657" y="4041"/>
                    <a:pt x="4588" y="3972"/>
                  </a:cubicBezTo>
                  <a:cubicBezTo>
                    <a:pt x="4520" y="3904"/>
                    <a:pt x="4451" y="3858"/>
                    <a:pt x="4383" y="3812"/>
                  </a:cubicBezTo>
                  <a:lnTo>
                    <a:pt x="4314" y="3767"/>
                  </a:lnTo>
                  <a:cubicBezTo>
                    <a:pt x="4269" y="3744"/>
                    <a:pt x="4223" y="3721"/>
                    <a:pt x="4177" y="3698"/>
                  </a:cubicBezTo>
                  <a:cubicBezTo>
                    <a:pt x="4109" y="3653"/>
                    <a:pt x="4018" y="3607"/>
                    <a:pt x="3949" y="3584"/>
                  </a:cubicBezTo>
                  <a:lnTo>
                    <a:pt x="3903" y="3561"/>
                  </a:lnTo>
                  <a:cubicBezTo>
                    <a:pt x="3858" y="3539"/>
                    <a:pt x="3789" y="3516"/>
                    <a:pt x="3721" y="3493"/>
                  </a:cubicBezTo>
                  <a:cubicBezTo>
                    <a:pt x="3630" y="3470"/>
                    <a:pt x="3538" y="3470"/>
                    <a:pt x="3447" y="3470"/>
                  </a:cubicBezTo>
                  <a:cubicBezTo>
                    <a:pt x="3356" y="3470"/>
                    <a:pt x="3287" y="3447"/>
                    <a:pt x="3196" y="3447"/>
                  </a:cubicBezTo>
                  <a:lnTo>
                    <a:pt x="3219" y="3447"/>
                  </a:lnTo>
                  <a:cubicBezTo>
                    <a:pt x="3287" y="3379"/>
                    <a:pt x="3356" y="3333"/>
                    <a:pt x="3401" y="3287"/>
                  </a:cubicBezTo>
                  <a:cubicBezTo>
                    <a:pt x="3447" y="3242"/>
                    <a:pt x="3493" y="3219"/>
                    <a:pt x="3538" y="3173"/>
                  </a:cubicBezTo>
                  <a:lnTo>
                    <a:pt x="3584" y="3128"/>
                  </a:lnTo>
                  <a:cubicBezTo>
                    <a:pt x="3698" y="3014"/>
                    <a:pt x="3789" y="2899"/>
                    <a:pt x="3881" y="2762"/>
                  </a:cubicBezTo>
                  <a:cubicBezTo>
                    <a:pt x="3903" y="2717"/>
                    <a:pt x="3926" y="2648"/>
                    <a:pt x="3972" y="2603"/>
                  </a:cubicBezTo>
                  <a:cubicBezTo>
                    <a:pt x="4018" y="2511"/>
                    <a:pt x="4040" y="2443"/>
                    <a:pt x="4086" y="2374"/>
                  </a:cubicBezTo>
                  <a:cubicBezTo>
                    <a:pt x="4086" y="2329"/>
                    <a:pt x="4109" y="2283"/>
                    <a:pt x="4132" y="2238"/>
                  </a:cubicBezTo>
                  <a:lnTo>
                    <a:pt x="4132" y="2215"/>
                  </a:lnTo>
                  <a:cubicBezTo>
                    <a:pt x="4155" y="2169"/>
                    <a:pt x="4177" y="2101"/>
                    <a:pt x="4177" y="2055"/>
                  </a:cubicBezTo>
                  <a:cubicBezTo>
                    <a:pt x="4200" y="1918"/>
                    <a:pt x="4223" y="1781"/>
                    <a:pt x="4223" y="1667"/>
                  </a:cubicBezTo>
                  <a:lnTo>
                    <a:pt x="4223" y="1576"/>
                  </a:lnTo>
                  <a:cubicBezTo>
                    <a:pt x="4223" y="1530"/>
                    <a:pt x="4223" y="1484"/>
                    <a:pt x="4223" y="1416"/>
                  </a:cubicBezTo>
                  <a:cubicBezTo>
                    <a:pt x="4223" y="1393"/>
                    <a:pt x="4223" y="1370"/>
                    <a:pt x="4223" y="1347"/>
                  </a:cubicBezTo>
                  <a:lnTo>
                    <a:pt x="4223" y="1279"/>
                  </a:lnTo>
                  <a:cubicBezTo>
                    <a:pt x="4223" y="1233"/>
                    <a:pt x="4223" y="1188"/>
                    <a:pt x="4223" y="1142"/>
                  </a:cubicBezTo>
                  <a:cubicBezTo>
                    <a:pt x="4200" y="959"/>
                    <a:pt x="4177" y="822"/>
                    <a:pt x="4132" y="685"/>
                  </a:cubicBezTo>
                  <a:cubicBezTo>
                    <a:pt x="4086" y="640"/>
                    <a:pt x="4063" y="571"/>
                    <a:pt x="4018" y="503"/>
                  </a:cubicBezTo>
                  <a:cubicBezTo>
                    <a:pt x="3995" y="480"/>
                    <a:pt x="3972" y="434"/>
                    <a:pt x="3926" y="389"/>
                  </a:cubicBezTo>
                  <a:cubicBezTo>
                    <a:pt x="3903" y="366"/>
                    <a:pt x="3881" y="343"/>
                    <a:pt x="3858" y="320"/>
                  </a:cubicBezTo>
                  <a:lnTo>
                    <a:pt x="3835" y="320"/>
                  </a:lnTo>
                  <a:cubicBezTo>
                    <a:pt x="3812" y="275"/>
                    <a:pt x="3767" y="252"/>
                    <a:pt x="3698" y="229"/>
                  </a:cubicBezTo>
                  <a:cubicBezTo>
                    <a:pt x="3630" y="183"/>
                    <a:pt x="3584" y="160"/>
                    <a:pt x="3515" y="138"/>
                  </a:cubicBezTo>
                  <a:cubicBezTo>
                    <a:pt x="3447" y="138"/>
                    <a:pt x="3401" y="115"/>
                    <a:pt x="3356" y="115"/>
                  </a:cubicBezTo>
                  <a:lnTo>
                    <a:pt x="3287" y="92"/>
                  </a:lnTo>
                  <a:cubicBezTo>
                    <a:pt x="3219" y="69"/>
                    <a:pt x="3127" y="69"/>
                    <a:pt x="3059" y="46"/>
                  </a:cubicBezTo>
                  <a:cubicBezTo>
                    <a:pt x="3013" y="46"/>
                    <a:pt x="2968" y="46"/>
                    <a:pt x="2922" y="23"/>
                  </a:cubicBezTo>
                  <a:lnTo>
                    <a:pt x="2785" y="23"/>
                  </a:lnTo>
                  <a:cubicBezTo>
                    <a:pt x="2717" y="1"/>
                    <a:pt x="2648" y="1"/>
                    <a:pt x="25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24"/>
            <p:cNvSpPr/>
            <p:nvPr/>
          </p:nvSpPr>
          <p:spPr>
            <a:xfrm>
              <a:off x="3802275" y="1473425"/>
              <a:ext cx="39400" cy="72725"/>
            </a:xfrm>
            <a:custGeom>
              <a:avLst/>
              <a:gdLst/>
              <a:ahLst/>
              <a:cxnLst/>
              <a:rect l="l" t="t" r="r" b="b"/>
              <a:pathLst>
                <a:path w="1576" h="2909" extrusionOk="0">
                  <a:moveTo>
                    <a:pt x="252" y="0"/>
                  </a:moveTo>
                  <a:cubicBezTo>
                    <a:pt x="206" y="0"/>
                    <a:pt x="183" y="0"/>
                    <a:pt x="138" y="23"/>
                  </a:cubicBezTo>
                  <a:cubicBezTo>
                    <a:pt x="138" y="23"/>
                    <a:pt x="115" y="46"/>
                    <a:pt x="92" y="46"/>
                  </a:cubicBezTo>
                  <a:cubicBezTo>
                    <a:pt x="77" y="46"/>
                    <a:pt x="62" y="36"/>
                    <a:pt x="47" y="36"/>
                  </a:cubicBezTo>
                  <a:cubicBezTo>
                    <a:pt x="39" y="36"/>
                    <a:pt x="31" y="38"/>
                    <a:pt x="24" y="46"/>
                  </a:cubicBezTo>
                  <a:cubicBezTo>
                    <a:pt x="1" y="69"/>
                    <a:pt x="1" y="114"/>
                    <a:pt x="24" y="137"/>
                  </a:cubicBezTo>
                  <a:cubicBezTo>
                    <a:pt x="47" y="137"/>
                    <a:pt x="47" y="160"/>
                    <a:pt x="69" y="160"/>
                  </a:cubicBezTo>
                  <a:cubicBezTo>
                    <a:pt x="69" y="183"/>
                    <a:pt x="69" y="183"/>
                    <a:pt x="69" y="183"/>
                  </a:cubicBezTo>
                  <a:cubicBezTo>
                    <a:pt x="69" y="206"/>
                    <a:pt x="92" y="229"/>
                    <a:pt x="115" y="251"/>
                  </a:cubicBezTo>
                  <a:cubicBezTo>
                    <a:pt x="115" y="274"/>
                    <a:pt x="115" y="274"/>
                    <a:pt x="138" y="297"/>
                  </a:cubicBezTo>
                  <a:cubicBezTo>
                    <a:pt x="161" y="320"/>
                    <a:pt x="183" y="343"/>
                    <a:pt x="229" y="388"/>
                  </a:cubicBezTo>
                  <a:cubicBezTo>
                    <a:pt x="275" y="434"/>
                    <a:pt x="320" y="502"/>
                    <a:pt x="343" y="548"/>
                  </a:cubicBezTo>
                  <a:cubicBezTo>
                    <a:pt x="366" y="594"/>
                    <a:pt x="412" y="639"/>
                    <a:pt x="435" y="685"/>
                  </a:cubicBezTo>
                  <a:cubicBezTo>
                    <a:pt x="435" y="708"/>
                    <a:pt x="457" y="731"/>
                    <a:pt x="457" y="754"/>
                  </a:cubicBezTo>
                  <a:cubicBezTo>
                    <a:pt x="503" y="868"/>
                    <a:pt x="526" y="982"/>
                    <a:pt x="549" y="1119"/>
                  </a:cubicBezTo>
                  <a:cubicBezTo>
                    <a:pt x="571" y="1187"/>
                    <a:pt x="594" y="1256"/>
                    <a:pt x="594" y="1347"/>
                  </a:cubicBezTo>
                  <a:cubicBezTo>
                    <a:pt x="617" y="1393"/>
                    <a:pt x="617" y="1461"/>
                    <a:pt x="617" y="1530"/>
                  </a:cubicBezTo>
                  <a:cubicBezTo>
                    <a:pt x="617" y="1575"/>
                    <a:pt x="617" y="1621"/>
                    <a:pt x="640" y="1644"/>
                  </a:cubicBezTo>
                  <a:cubicBezTo>
                    <a:pt x="640" y="1712"/>
                    <a:pt x="640" y="1758"/>
                    <a:pt x="640" y="1826"/>
                  </a:cubicBezTo>
                  <a:cubicBezTo>
                    <a:pt x="640" y="1940"/>
                    <a:pt x="640" y="2055"/>
                    <a:pt x="640" y="2146"/>
                  </a:cubicBezTo>
                  <a:cubicBezTo>
                    <a:pt x="640" y="2260"/>
                    <a:pt x="640" y="2374"/>
                    <a:pt x="663" y="2465"/>
                  </a:cubicBezTo>
                  <a:cubicBezTo>
                    <a:pt x="663" y="2534"/>
                    <a:pt x="663" y="2580"/>
                    <a:pt x="663" y="2625"/>
                  </a:cubicBezTo>
                  <a:cubicBezTo>
                    <a:pt x="663" y="2648"/>
                    <a:pt x="663" y="2671"/>
                    <a:pt x="663" y="2717"/>
                  </a:cubicBezTo>
                  <a:cubicBezTo>
                    <a:pt x="663" y="2739"/>
                    <a:pt x="663" y="2762"/>
                    <a:pt x="663" y="2785"/>
                  </a:cubicBezTo>
                  <a:cubicBezTo>
                    <a:pt x="663" y="2808"/>
                    <a:pt x="686" y="2831"/>
                    <a:pt x="708" y="2876"/>
                  </a:cubicBezTo>
                  <a:cubicBezTo>
                    <a:pt x="725" y="2892"/>
                    <a:pt x="752" y="2909"/>
                    <a:pt x="791" y="2909"/>
                  </a:cubicBezTo>
                  <a:cubicBezTo>
                    <a:pt x="807" y="2909"/>
                    <a:pt x="825" y="2906"/>
                    <a:pt x="845" y="2899"/>
                  </a:cubicBezTo>
                  <a:cubicBezTo>
                    <a:pt x="868" y="2899"/>
                    <a:pt x="868" y="2899"/>
                    <a:pt x="891" y="2876"/>
                  </a:cubicBezTo>
                  <a:cubicBezTo>
                    <a:pt x="914" y="2853"/>
                    <a:pt x="937" y="2808"/>
                    <a:pt x="937" y="2785"/>
                  </a:cubicBezTo>
                  <a:cubicBezTo>
                    <a:pt x="960" y="2694"/>
                    <a:pt x="960" y="2602"/>
                    <a:pt x="960" y="2534"/>
                  </a:cubicBezTo>
                  <a:cubicBezTo>
                    <a:pt x="960" y="2511"/>
                    <a:pt x="960" y="2488"/>
                    <a:pt x="960" y="2465"/>
                  </a:cubicBezTo>
                  <a:cubicBezTo>
                    <a:pt x="960" y="2488"/>
                    <a:pt x="982" y="2488"/>
                    <a:pt x="982" y="2488"/>
                  </a:cubicBezTo>
                  <a:cubicBezTo>
                    <a:pt x="982" y="2534"/>
                    <a:pt x="982" y="2580"/>
                    <a:pt x="982" y="2602"/>
                  </a:cubicBezTo>
                  <a:cubicBezTo>
                    <a:pt x="1005" y="2671"/>
                    <a:pt x="1074" y="2739"/>
                    <a:pt x="1142" y="2739"/>
                  </a:cubicBezTo>
                  <a:cubicBezTo>
                    <a:pt x="1165" y="2739"/>
                    <a:pt x="1188" y="2739"/>
                    <a:pt x="1211" y="2717"/>
                  </a:cubicBezTo>
                  <a:cubicBezTo>
                    <a:pt x="1237" y="2743"/>
                    <a:pt x="1264" y="2754"/>
                    <a:pt x="1291" y="2754"/>
                  </a:cubicBezTo>
                  <a:cubicBezTo>
                    <a:pt x="1310" y="2754"/>
                    <a:pt x="1329" y="2749"/>
                    <a:pt x="1348" y="2739"/>
                  </a:cubicBezTo>
                  <a:cubicBezTo>
                    <a:pt x="1370" y="2739"/>
                    <a:pt x="1393" y="2739"/>
                    <a:pt x="1416" y="2717"/>
                  </a:cubicBezTo>
                  <a:cubicBezTo>
                    <a:pt x="1439" y="2694"/>
                    <a:pt x="1462" y="2671"/>
                    <a:pt x="1462" y="2648"/>
                  </a:cubicBezTo>
                  <a:cubicBezTo>
                    <a:pt x="1485" y="2602"/>
                    <a:pt x="1485" y="2580"/>
                    <a:pt x="1485" y="2534"/>
                  </a:cubicBezTo>
                  <a:cubicBezTo>
                    <a:pt x="1507" y="2511"/>
                    <a:pt x="1507" y="2465"/>
                    <a:pt x="1530" y="2420"/>
                  </a:cubicBezTo>
                  <a:cubicBezTo>
                    <a:pt x="1530" y="2351"/>
                    <a:pt x="1553" y="2260"/>
                    <a:pt x="1553" y="2169"/>
                  </a:cubicBezTo>
                  <a:cubicBezTo>
                    <a:pt x="1553" y="2055"/>
                    <a:pt x="1553" y="1940"/>
                    <a:pt x="1553" y="1826"/>
                  </a:cubicBezTo>
                  <a:cubicBezTo>
                    <a:pt x="1553" y="1758"/>
                    <a:pt x="1576" y="1712"/>
                    <a:pt x="1576" y="1644"/>
                  </a:cubicBezTo>
                  <a:cubicBezTo>
                    <a:pt x="1576" y="1507"/>
                    <a:pt x="1553" y="1370"/>
                    <a:pt x="1530" y="1256"/>
                  </a:cubicBezTo>
                  <a:cubicBezTo>
                    <a:pt x="1530" y="1187"/>
                    <a:pt x="1507" y="1119"/>
                    <a:pt x="1485" y="1073"/>
                  </a:cubicBezTo>
                  <a:cubicBezTo>
                    <a:pt x="1462" y="1005"/>
                    <a:pt x="1439" y="936"/>
                    <a:pt x="1393" y="868"/>
                  </a:cubicBezTo>
                  <a:cubicBezTo>
                    <a:pt x="1370" y="822"/>
                    <a:pt x="1348" y="799"/>
                    <a:pt x="1325" y="754"/>
                  </a:cubicBezTo>
                  <a:cubicBezTo>
                    <a:pt x="1325" y="731"/>
                    <a:pt x="1302" y="731"/>
                    <a:pt x="1302" y="708"/>
                  </a:cubicBezTo>
                  <a:cubicBezTo>
                    <a:pt x="1256" y="617"/>
                    <a:pt x="1188" y="525"/>
                    <a:pt x="1119" y="457"/>
                  </a:cubicBezTo>
                  <a:cubicBezTo>
                    <a:pt x="1096" y="411"/>
                    <a:pt x="1051" y="388"/>
                    <a:pt x="1005" y="343"/>
                  </a:cubicBezTo>
                  <a:cubicBezTo>
                    <a:pt x="982" y="320"/>
                    <a:pt x="960" y="320"/>
                    <a:pt x="914" y="297"/>
                  </a:cubicBezTo>
                  <a:lnTo>
                    <a:pt x="823" y="297"/>
                  </a:lnTo>
                  <a:cubicBezTo>
                    <a:pt x="823" y="297"/>
                    <a:pt x="800" y="320"/>
                    <a:pt x="800" y="320"/>
                  </a:cubicBezTo>
                  <a:cubicBezTo>
                    <a:pt x="777" y="297"/>
                    <a:pt x="754" y="274"/>
                    <a:pt x="754" y="274"/>
                  </a:cubicBezTo>
                  <a:cubicBezTo>
                    <a:pt x="663" y="183"/>
                    <a:pt x="571" y="114"/>
                    <a:pt x="480" y="69"/>
                  </a:cubicBezTo>
                  <a:cubicBezTo>
                    <a:pt x="412" y="23"/>
                    <a:pt x="320" y="0"/>
                    <a:pt x="2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24"/>
            <p:cNvSpPr/>
            <p:nvPr/>
          </p:nvSpPr>
          <p:spPr>
            <a:xfrm>
              <a:off x="3716700" y="1378700"/>
              <a:ext cx="135825" cy="199750"/>
            </a:xfrm>
            <a:custGeom>
              <a:avLst/>
              <a:gdLst/>
              <a:ahLst/>
              <a:cxnLst/>
              <a:rect l="l" t="t" r="r" b="b"/>
              <a:pathLst>
                <a:path w="5433" h="7990" extrusionOk="0">
                  <a:moveTo>
                    <a:pt x="2671" y="183"/>
                  </a:moveTo>
                  <a:cubicBezTo>
                    <a:pt x="2785" y="183"/>
                    <a:pt x="2922" y="183"/>
                    <a:pt x="3013" y="206"/>
                  </a:cubicBezTo>
                  <a:cubicBezTo>
                    <a:pt x="3264" y="229"/>
                    <a:pt x="3447" y="274"/>
                    <a:pt x="3629" y="343"/>
                  </a:cubicBezTo>
                  <a:lnTo>
                    <a:pt x="3606" y="320"/>
                  </a:lnTo>
                  <a:lnTo>
                    <a:pt x="3606" y="320"/>
                  </a:lnTo>
                  <a:cubicBezTo>
                    <a:pt x="3721" y="388"/>
                    <a:pt x="3812" y="434"/>
                    <a:pt x="3880" y="480"/>
                  </a:cubicBezTo>
                  <a:cubicBezTo>
                    <a:pt x="3949" y="548"/>
                    <a:pt x="4017" y="594"/>
                    <a:pt x="4063" y="662"/>
                  </a:cubicBezTo>
                  <a:cubicBezTo>
                    <a:pt x="4131" y="731"/>
                    <a:pt x="4177" y="822"/>
                    <a:pt x="4200" y="891"/>
                  </a:cubicBezTo>
                  <a:cubicBezTo>
                    <a:pt x="4246" y="1005"/>
                    <a:pt x="4268" y="1096"/>
                    <a:pt x="4291" y="1210"/>
                  </a:cubicBezTo>
                  <a:cubicBezTo>
                    <a:pt x="4314" y="1347"/>
                    <a:pt x="4314" y="1507"/>
                    <a:pt x="4314" y="1667"/>
                  </a:cubicBezTo>
                  <a:lnTo>
                    <a:pt x="4291" y="1689"/>
                  </a:lnTo>
                  <a:cubicBezTo>
                    <a:pt x="4268" y="1918"/>
                    <a:pt x="4223" y="2169"/>
                    <a:pt x="4131" y="2397"/>
                  </a:cubicBezTo>
                  <a:lnTo>
                    <a:pt x="4109" y="2420"/>
                  </a:lnTo>
                  <a:cubicBezTo>
                    <a:pt x="4040" y="2602"/>
                    <a:pt x="3949" y="2762"/>
                    <a:pt x="3835" y="2899"/>
                  </a:cubicBezTo>
                  <a:cubicBezTo>
                    <a:pt x="3743" y="3036"/>
                    <a:pt x="3606" y="3173"/>
                    <a:pt x="3492" y="3264"/>
                  </a:cubicBezTo>
                  <a:cubicBezTo>
                    <a:pt x="3355" y="3356"/>
                    <a:pt x="3241" y="3447"/>
                    <a:pt x="3104" y="3493"/>
                  </a:cubicBezTo>
                  <a:cubicBezTo>
                    <a:pt x="3081" y="3515"/>
                    <a:pt x="3059" y="3515"/>
                    <a:pt x="3036" y="3538"/>
                  </a:cubicBezTo>
                  <a:cubicBezTo>
                    <a:pt x="3036" y="3561"/>
                    <a:pt x="3036" y="3561"/>
                    <a:pt x="3036" y="3584"/>
                  </a:cubicBezTo>
                  <a:cubicBezTo>
                    <a:pt x="3036" y="3607"/>
                    <a:pt x="3036" y="3630"/>
                    <a:pt x="3036" y="3630"/>
                  </a:cubicBezTo>
                  <a:cubicBezTo>
                    <a:pt x="3036" y="3652"/>
                    <a:pt x="3059" y="3675"/>
                    <a:pt x="3081" y="3698"/>
                  </a:cubicBezTo>
                  <a:lnTo>
                    <a:pt x="3196" y="3698"/>
                  </a:lnTo>
                  <a:cubicBezTo>
                    <a:pt x="3287" y="3675"/>
                    <a:pt x="3378" y="3675"/>
                    <a:pt x="3447" y="3675"/>
                  </a:cubicBezTo>
                  <a:lnTo>
                    <a:pt x="3629" y="3675"/>
                  </a:lnTo>
                  <a:cubicBezTo>
                    <a:pt x="3766" y="3698"/>
                    <a:pt x="3903" y="3721"/>
                    <a:pt x="4040" y="3767"/>
                  </a:cubicBezTo>
                  <a:cubicBezTo>
                    <a:pt x="4177" y="3835"/>
                    <a:pt x="4337" y="3926"/>
                    <a:pt x="4474" y="4018"/>
                  </a:cubicBezTo>
                  <a:cubicBezTo>
                    <a:pt x="4588" y="4109"/>
                    <a:pt x="4725" y="4223"/>
                    <a:pt x="4816" y="4360"/>
                  </a:cubicBezTo>
                  <a:cubicBezTo>
                    <a:pt x="4930" y="4497"/>
                    <a:pt x="5022" y="4634"/>
                    <a:pt x="5090" y="4794"/>
                  </a:cubicBezTo>
                  <a:cubicBezTo>
                    <a:pt x="5136" y="4953"/>
                    <a:pt x="5181" y="5090"/>
                    <a:pt x="5227" y="5250"/>
                  </a:cubicBezTo>
                  <a:cubicBezTo>
                    <a:pt x="5227" y="5319"/>
                    <a:pt x="5227" y="5387"/>
                    <a:pt x="5227" y="5478"/>
                  </a:cubicBezTo>
                  <a:cubicBezTo>
                    <a:pt x="5250" y="5570"/>
                    <a:pt x="5227" y="5661"/>
                    <a:pt x="5227" y="5729"/>
                  </a:cubicBezTo>
                  <a:cubicBezTo>
                    <a:pt x="5204" y="5958"/>
                    <a:pt x="5136" y="6163"/>
                    <a:pt x="5067" y="6369"/>
                  </a:cubicBezTo>
                  <a:cubicBezTo>
                    <a:pt x="4999" y="6528"/>
                    <a:pt x="4930" y="6688"/>
                    <a:pt x="4816" y="6825"/>
                  </a:cubicBezTo>
                  <a:cubicBezTo>
                    <a:pt x="4702" y="6962"/>
                    <a:pt x="4588" y="7076"/>
                    <a:pt x="4474" y="7167"/>
                  </a:cubicBezTo>
                  <a:cubicBezTo>
                    <a:pt x="4314" y="7304"/>
                    <a:pt x="4131" y="7396"/>
                    <a:pt x="3949" y="7487"/>
                  </a:cubicBezTo>
                  <a:cubicBezTo>
                    <a:pt x="3675" y="7601"/>
                    <a:pt x="3378" y="7670"/>
                    <a:pt x="3059" y="7738"/>
                  </a:cubicBezTo>
                  <a:cubicBezTo>
                    <a:pt x="2785" y="7784"/>
                    <a:pt x="2511" y="7807"/>
                    <a:pt x="2191" y="7807"/>
                  </a:cubicBezTo>
                  <a:lnTo>
                    <a:pt x="1895" y="7807"/>
                  </a:lnTo>
                  <a:cubicBezTo>
                    <a:pt x="1621" y="7807"/>
                    <a:pt x="1392" y="7807"/>
                    <a:pt x="1164" y="7784"/>
                  </a:cubicBezTo>
                  <a:cubicBezTo>
                    <a:pt x="867" y="7738"/>
                    <a:pt x="639" y="7692"/>
                    <a:pt x="411" y="7601"/>
                  </a:cubicBezTo>
                  <a:cubicBezTo>
                    <a:pt x="365" y="7578"/>
                    <a:pt x="297" y="7556"/>
                    <a:pt x="251" y="7533"/>
                  </a:cubicBezTo>
                  <a:lnTo>
                    <a:pt x="228" y="4999"/>
                  </a:lnTo>
                  <a:lnTo>
                    <a:pt x="205" y="2351"/>
                  </a:lnTo>
                  <a:cubicBezTo>
                    <a:pt x="183" y="1963"/>
                    <a:pt x="183" y="1575"/>
                    <a:pt x="183" y="1187"/>
                  </a:cubicBezTo>
                  <a:cubicBezTo>
                    <a:pt x="274" y="1073"/>
                    <a:pt x="388" y="959"/>
                    <a:pt x="502" y="868"/>
                  </a:cubicBezTo>
                  <a:cubicBezTo>
                    <a:pt x="685" y="731"/>
                    <a:pt x="867" y="617"/>
                    <a:pt x="1096" y="525"/>
                  </a:cubicBezTo>
                  <a:lnTo>
                    <a:pt x="1119" y="502"/>
                  </a:lnTo>
                  <a:cubicBezTo>
                    <a:pt x="1415" y="388"/>
                    <a:pt x="1735" y="274"/>
                    <a:pt x="2077" y="229"/>
                  </a:cubicBezTo>
                  <a:cubicBezTo>
                    <a:pt x="2283" y="206"/>
                    <a:pt x="2488" y="183"/>
                    <a:pt x="2671" y="183"/>
                  </a:cubicBezTo>
                  <a:close/>
                  <a:moveTo>
                    <a:pt x="2648" y="0"/>
                  </a:moveTo>
                  <a:cubicBezTo>
                    <a:pt x="2328" y="0"/>
                    <a:pt x="2009" y="46"/>
                    <a:pt x="1643" y="137"/>
                  </a:cubicBezTo>
                  <a:cubicBezTo>
                    <a:pt x="1324" y="229"/>
                    <a:pt x="1027" y="343"/>
                    <a:pt x="730" y="502"/>
                  </a:cubicBezTo>
                  <a:cubicBezTo>
                    <a:pt x="434" y="662"/>
                    <a:pt x="205" y="868"/>
                    <a:pt x="23" y="1073"/>
                  </a:cubicBezTo>
                  <a:cubicBezTo>
                    <a:pt x="23" y="1096"/>
                    <a:pt x="23" y="1096"/>
                    <a:pt x="23" y="1119"/>
                  </a:cubicBezTo>
                  <a:cubicBezTo>
                    <a:pt x="0" y="1119"/>
                    <a:pt x="0" y="1142"/>
                    <a:pt x="0" y="1142"/>
                  </a:cubicBezTo>
                  <a:lnTo>
                    <a:pt x="46" y="3995"/>
                  </a:lnTo>
                  <a:lnTo>
                    <a:pt x="69" y="6871"/>
                  </a:lnTo>
                  <a:lnTo>
                    <a:pt x="69" y="7213"/>
                  </a:lnTo>
                  <a:lnTo>
                    <a:pt x="69" y="7578"/>
                  </a:lnTo>
                  <a:cubicBezTo>
                    <a:pt x="69" y="7601"/>
                    <a:pt x="69" y="7624"/>
                    <a:pt x="91" y="7647"/>
                  </a:cubicBezTo>
                  <a:cubicBezTo>
                    <a:pt x="114" y="7670"/>
                    <a:pt x="137" y="7670"/>
                    <a:pt x="160" y="7670"/>
                  </a:cubicBezTo>
                  <a:cubicBezTo>
                    <a:pt x="297" y="7761"/>
                    <a:pt x="434" y="7807"/>
                    <a:pt x="616" y="7852"/>
                  </a:cubicBezTo>
                  <a:cubicBezTo>
                    <a:pt x="822" y="7921"/>
                    <a:pt x="1004" y="7944"/>
                    <a:pt x="1187" y="7966"/>
                  </a:cubicBezTo>
                  <a:cubicBezTo>
                    <a:pt x="1415" y="7989"/>
                    <a:pt x="1643" y="7989"/>
                    <a:pt x="1895" y="7989"/>
                  </a:cubicBezTo>
                  <a:cubicBezTo>
                    <a:pt x="2032" y="7989"/>
                    <a:pt x="2191" y="7989"/>
                    <a:pt x="2397" y="7966"/>
                  </a:cubicBezTo>
                  <a:cubicBezTo>
                    <a:pt x="3013" y="7944"/>
                    <a:pt x="3789" y="7852"/>
                    <a:pt x="4428" y="7419"/>
                  </a:cubicBezTo>
                  <a:cubicBezTo>
                    <a:pt x="4702" y="7236"/>
                    <a:pt x="4953" y="6985"/>
                    <a:pt x="5113" y="6688"/>
                  </a:cubicBezTo>
                  <a:cubicBezTo>
                    <a:pt x="5204" y="6551"/>
                    <a:pt x="5273" y="6391"/>
                    <a:pt x="5318" y="6209"/>
                  </a:cubicBezTo>
                  <a:cubicBezTo>
                    <a:pt x="5364" y="6026"/>
                    <a:pt x="5410" y="5821"/>
                    <a:pt x="5410" y="5615"/>
                  </a:cubicBezTo>
                  <a:cubicBezTo>
                    <a:pt x="5432" y="5433"/>
                    <a:pt x="5410" y="5227"/>
                    <a:pt x="5364" y="5022"/>
                  </a:cubicBezTo>
                  <a:cubicBezTo>
                    <a:pt x="5318" y="4862"/>
                    <a:pt x="5227" y="4680"/>
                    <a:pt x="5136" y="4497"/>
                  </a:cubicBezTo>
                  <a:cubicBezTo>
                    <a:pt x="5044" y="4337"/>
                    <a:pt x="4908" y="4177"/>
                    <a:pt x="4771" y="4040"/>
                  </a:cubicBezTo>
                  <a:cubicBezTo>
                    <a:pt x="4634" y="3903"/>
                    <a:pt x="4474" y="3789"/>
                    <a:pt x="4291" y="3698"/>
                  </a:cubicBezTo>
                  <a:cubicBezTo>
                    <a:pt x="4109" y="3607"/>
                    <a:pt x="3926" y="3538"/>
                    <a:pt x="3721" y="3515"/>
                  </a:cubicBezTo>
                  <a:cubicBezTo>
                    <a:pt x="3629" y="3493"/>
                    <a:pt x="3561" y="3493"/>
                    <a:pt x="3470" y="3493"/>
                  </a:cubicBezTo>
                  <a:cubicBezTo>
                    <a:pt x="3538" y="3447"/>
                    <a:pt x="3606" y="3401"/>
                    <a:pt x="3698" y="3333"/>
                  </a:cubicBezTo>
                  <a:cubicBezTo>
                    <a:pt x="3858" y="3196"/>
                    <a:pt x="3994" y="3036"/>
                    <a:pt x="4109" y="2831"/>
                  </a:cubicBezTo>
                  <a:cubicBezTo>
                    <a:pt x="4200" y="2671"/>
                    <a:pt x="4268" y="2511"/>
                    <a:pt x="4360" y="2283"/>
                  </a:cubicBezTo>
                  <a:cubicBezTo>
                    <a:pt x="4405" y="2123"/>
                    <a:pt x="4451" y="1940"/>
                    <a:pt x="4474" y="1758"/>
                  </a:cubicBezTo>
                  <a:cubicBezTo>
                    <a:pt x="4497" y="1575"/>
                    <a:pt x="4497" y="1393"/>
                    <a:pt x="4474" y="1233"/>
                  </a:cubicBezTo>
                  <a:cubicBezTo>
                    <a:pt x="4474" y="1164"/>
                    <a:pt x="4451" y="1073"/>
                    <a:pt x="4428" y="1005"/>
                  </a:cubicBezTo>
                  <a:cubicBezTo>
                    <a:pt x="4405" y="936"/>
                    <a:pt x="4383" y="845"/>
                    <a:pt x="4337" y="776"/>
                  </a:cubicBezTo>
                  <a:cubicBezTo>
                    <a:pt x="4268" y="617"/>
                    <a:pt x="4177" y="480"/>
                    <a:pt x="4040" y="388"/>
                  </a:cubicBezTo>
                  <a:cubicBezTo>
                    <a:pt x="3903" y="274"/>
                    <a:pt x="3743" y="183"/>
                    <a:pt x="3561" y="137"/>
                  </a:cubicBezTo>
                  <a:cubicBezTo>
                    <a:pt x="3424" y="92"/>
                    <a:pt x="3287" y="69"/>
                    <a:pt x="3127" y="46"/>
                  </a:cubicBezTo>
                  <a:cubicBezTo>
                    <a:pt x="2990" y="23"/>
                    <a:pt x="2830" y="0"/>
                    <a:pt x="26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24"/>
            <p:cNvSpPr/>
            <p:nvPr/>
          </p:nvSpPr>
          <p:spPr>
            <a:xfrm>
              <a:off x="3732100" y="1398100"/>
              <a:ext cx="84475" cy="163225"/>
            </a:xfrm>
            <a:custGeom>
              <a:avLst/>
              <a:gdLst/>
              <a:ahLst/>
              <a:cxnLst/>
              <a:rect l="l" t="t" r="r" b="b"/>
              <a:pathLst>
                <a:path w="3379" h="6529" extrusionOk="0">
                  <a:moveTo>
                    <a:pt x="1575" y="183"/>
                  </a:moveTo>
                  <a:cubicBezTo>
                    <a:pt x="1667" y="183"/>
                    <a:pt x="1735" y="183"/>
                    <a:pt x="1826" y="206"/>
                  </a:cubicBezTo>
                  <a:cubicBezTo>
                    <a:pt x="1895" y="206"/>
                    <a:pt x="1986" y="229"/>
                    <a:pt x="2055" y="274"/>
                  </a:cubicBezTo>
                  <a:cubicBezTo>
                    <a:pt x="2123" y="297"/>
                    <a:pt x="2169" y="343"/>
                    <a:pt x="2237" y="388"/>
                  </a:cubicBezTo>
                  <a:cubicBezTo>
                    <a:pt x="2283" y="434"/>
                    <a:pt x="2306" y="480"/>
                    <a:pt x="2351" y="525"/>
                  </a:cubicBezTo>
                  <a:cubicBezTo>
                    <a:pt x="2397" y="571"/>
                    <a:pt x="2420" y="640"/>
                    <a:pt x="2443" y="708"/>
                  </a:cubicBezTo>
                  <a:cubicBezTo>
                    <a:pt x="2465" y="776"/>
                    <a:pt x="2488" y="868"/>
                    <a:pt x="2488" y="936"/>
                  </a:cubicBezTo>
                  <a:cubicBezTo>
                    <a:pt x="2511" y="1073"/>
                    <a:pt x="2488" y="1187"/>
                    <a:pt x="2465" y="1324"/>
                  </a:cubicBezTo>
                  <a:cubicBezTo>
                    <a:pt x="2420" y="1530"/>
                    <a:pt x="2351" y="1735"/>
                    <a:pt x="2260" y="1918"/>
                  </a:cubicBezTo>
                  <a:cubicBezTo>
                    <a:pt x="2169" y="2100"/>
                    <a:pt x="2077" y="2260"/>
                    <a:pt x="1941" y="2420"/>
                  </a:cubicBezTo>
                  <a:cubicBezTo>
                    <a:pt x="1941" y="2443"/>
                    <a:pt x="1941" y="2443"/>
                    <a:pt x="1941" y="2443"/>
                  </a:cubicBezTo>
                  <a:cubicBezTo>
                    <a:pt x="1781" y="2602"/>
                    <a:pt x="1621" y="2739"/>
                    <a:pt x="1438" y="2854"/>
                  </a:cubicBezTo>
                  <a:cubicBezTo>
                    <a:pt x="1370" y="2922"/>
                    <a:pt x="1279" y="2968"/>
                    <a:pt x="1187" y="3013"/>
                  </a:cubicBezTo>
                  <a:cubicBezTo>
                    <a:pt x="1142" y="3036"/>
                    <a:pt x="1119" y="3082"/>
                    <a:pt x="1142" y="3127"/>
                  </a:cubicBezTo>
                  <a:cubicBezTo>
                    <a:pt x="1119" y="3196"/>
                    <a:pt x="1164" y="3219"/>
                    <a:pt x="1210" y="3242"/>
                  </a:cubicBezTo>
                  <a:lnTo>
                    <a:pt x="1324" y="3242"/>
                  </a:lnTo>
                  <a:cubicBezTo>
                    <a:pt x="1530" y="3264"/>
                    <a:pt x="1735" y="3287"/>
                    <a:pt x="1963" y="3310"/>
                  </a:cubicBezTo>
                  <a:cubicBezTo>
                    <a:pt x="2123" y="3356"/>
                    <a:pt x="2283" y="3401"/>
                    <a:pt x="2420" y="3470"/>
                  </a:cubicBezTo>
                  <a:cubicBezTo>
                    <a:pt x="2511" y="3515"/>
                    <a:pt x="2602" y="3561"/>
                    <a:pt x="2671" y="3630"/>
                  </a:cubicBezTo>
                  <a:cubicBezTo>
                    <a:pt x="2762" y="3698"/>
                    <a:pt x="2831" y="3789"/>
                    <a:pt x="2899" y="3881"/>
                  </a:cubicBezTo>
                  <a:cubicBezTo>
                    <a:pt x="2990" y="4018"/>
                    <a:pt x="3036" y="4132"/>
                    <a:pt x="3105" y="4246"/>
                  </a:cubicBezTo>
                  <a:cubicBezTo>
                    <a:pt x="3150" y="4383"/>
                    <a:pt x="3173" y="4520"/>
                    <a:pt x="3173" y="4657"/>
                  </a:cubicBezTo>
                  <a:cubicBezTo>
                    <a:pt x="3196" y="4794"/>
                    <a:pt x="3173" y="4931"/>
                    <a:pt x="3150" y="5068"/>
                  </a:cubicBezTo>
                  <a:cubicBezTo>
                    <a:pt x="3127" y="5182"/>
                    <a:pt x="3082" y="5319"/>
                    <a:pt x="3036" y="5433"/>
                  </a:cubicBezTo>
                  <a:cubicBezTo>
                    <a:pt x="2990" y="5524"/>
                    <a:pt x="2922" y="5638"/>
                    <a:pt x="2854" y="5730"/>
                  </a:cubicBezTo>
                  <a:cubicBezTo>
                    <a:pt x="2762" y="5821"/>
                    <a:pt x="2671" y="5912"/>
                    <a:pt x="2557" y="5981"/>
                  </a:cubicBezTo>
                  <a:cubicBezTo>
                    <a:pt x="2420" y="6072"/>
                    <a:pt x="2260" y="6163"/>
                    <a:pt x="2100" y="6209"/>
                  </a:cubicBezTo>
                  <a:cubicBezTo>
                    <a:pt x="1895" y="6277"/>
                    <a:pt x="1689" y="6323"/>
                    <a:pt x="1484" y="6346"/>
                  </a:cubicBezTo>
                  <a:lnTo>
                    <a:pt x="1279" y="6346"/>
                  </a:lnTo>
                  <a:cubicBezTo>
                    <a:pt x="1050" y="6346"/>
                    <a:pt x="822" y="6323"/>
                    <a:pt x="594" y="6277"/>
                  </a:cubicBezTo>
                  <a:cubicBezTo>
                    <a:pt x="457" y="6255"/>
                    <a:pt x="320" y="6232"/>
                    <a:pt x="206" y="6186"/>
                  </a:cubicBezTo>
                  <a:cubicBezTo>
                    <a:pt x="206" y="6049"/>
                    <a:pt x="206" y="5889"/>
                    <a:pt x="206" y="5752"/>
                  </a:cubicBezTo>
                  <a:lnTo>
                    <a:pt x="206" y="5570"/>
                  </a:lnTo>
                  <a:lnTo>
                    <a:pt x="206" y="4246"/>
                  </a:lnTo>
                  <a:cubicBezTo>
                    <a:pt x="183" y="3379"/>
                    <a:pt x="183" y="2488"/>
                    <a:pt x="183" y="1621"/>
                  </a:cubicBezTo>
                  <a:lnTo>
                    <a:pt x="183" y="708"/>
                  </a:lnTo>
                  <a:cubicBezTo>
                    <a:pt x="229" y="685"/>
                    <a:pt x="297" y="640"/>
                    <a:pt x="343" y="571"/>
                  </a:cubicBezTo>
                  <a:cubicBezTo>
                    <a:pt x="525" y="480"/>
                    <a:pt x="708" y="388"/>
                    <a:pt x="913" y="297"/>
                  </a:cubicBezTo>
                  <a:cubicBezTo>
                    <a:pt x="1096" y="251"/>
                    <a:pt x="1279" y="206"/>
                    <a:pt x="1461" y="183"/>
                  </a:cubicBezTo>
                  <a:close/>
                  <a:moveTo>
                    <a:pt x="1598" y="0"/>
                  </a:moveTo>
                  <a:cubicBezTo>
                    <a:pt x="1530" y="0"/>
                    <a:pt x="1461" y="0"/>
                    <a:pt x="1370" y="23"/>
                  </a:cubicBezTo>
                  <a:cubicBezTo>
                    <a:pt x="1119" y="46"/>
                    <a:pt x="891" y="115"/>
                    <a:pt x="639" y="229"/>
                  </a:cubicBezTo>
                  <a:cubicBezTo>
                    <a:pt x="411" y="320"/>
                    <a:pt x="229" y="434"/>
                    <a:pt x="69" y="571"/>
                  </a:cubicBezTo>
                  <a:cubicBezTo>
                    <a:pt x="46" y="571"/>
                    <a:pt x="0" y="617"/>
                    <a:pt x="0" y="662"/>
                  </a:cubicBezTo>
                  <a:lnTo>
                    <a:pt x="0" y="3287"/>
                  </a:lnTo>
                  <a:lnTo>
                    <a:pt x="23" y="5889"/>
                  </a:lnTo>
                  <a:lnTo>
                    <a:pt x="23" y="6072"/>
                  </a:lnTo>
                  <a:lnTo>
                    <a:pt x="23" y="6232"/>
                  </a:lnTo>
                  <a:cubicBezTo>
                    <a:pt x="23" y="6255"/>
                    <a:pt x="46" y="6277"/>
                    <a:pt x="46" y="6300"/>
                  </a:cubicBezTo>
                  <a:cubicBezTo>
                    <a:pt x="69" y="6323"/>
                    <a:pt x="92" y="6346"/>
                    <a:pt x="114" y="6346"/>
                  </a:cubicBezTo>
                  <a:cubicBezTo>
                    <a:pt x="525" y="6460"/>
                    <a:pt x="913" y="6528"/>
                    <a:pt x="1256" y="6528"/>
                  </a:cubicBezTo>
                  <a:cubicBezTo>
                    <a:pt x="1347" y="6528"/>
                    <a:pt x="1416" y="6528"/>
                    <a:pt x="1484" y="6506"/>
                  </a:cubicBezTo>
                  <a:cubicBezTo>
                    <a:pt x="1986" y="6483"/>
                    <a:pt x="2420" y="6323"/>
                    <a:pt x="2762" y="6049"/>
                  </a:cubicBezTo>
                  <a:cubicBezTo>
                    <a:pt x="2922" y="5935"/>
                    <a:pt x="3036" y="5775"/>
                    <a:pt x="3150" y="5593"/>
                  </a:cubicBezTo>
                  <a:cubicBezTo>
                    <a:pt x="3196" y="5524"/>
                    <a:pt x="3219" y="5433"/>
                    <a:pt x="3264" y="5364"/>
                  </a:cubicBezTo>
                  <a:cubicBezTo>
                    <a:pt x="3310" y="5250"/>
                    <a:pt x="3333" y="5159"/>
                    <a:pt x="3333" y="5068"/>
                  </a:cubicBezTo>
                  <a:cubicBezTo>
                    <a:pt x="3378" y="4885"/>
                    <a:pt x="3378" y="4702"/>
                    <a:pt x="3333" y="4497"/>
                  </a:cubicBezTo>
                  <a:cubicBezTo>
                    <a:pt x="3310" y="4314"/>
                    <a:pt x="3242" y="4109"/>
                    <a:pt x="3150" y="3926"/>
                  </a:cubicBezTo>
                  <a:cubicBezTo>
                    <a:pt x="3059" y="3767"/>
                    <a:pt x="2922" y="3607"/>
                    <a:pt x="2785" y="3493"/>
                  </a:cubicBezTo>
                  <a:cubicBezTo>
                    <a:pt x="2648" y="3379"/>
                    <a:pt x="2511" y="3287"/>
                    <a:pt x="2329" y="3242"/>
                  </a:cubicBezTo>
                  <a:cubicBezTo>
                    <a:pt x="2169" y="3173"/>
                    <a:pt x="1986" y="3127"/>
                    <a:pt x="1804" y="3105"/>
                  </a:cubicBezTo>
                  <a:cubicBezTo>
                    <a:pt x="1689" y="3105"/>
                    <a:pt x="1575" y="3082"/>
                    <a:pt x="1438" y="3059"/>
                  </a:cubicBezTo>
                  <a:cubicBezTo>
                    <a:pt x="1575" y="2991"/>
                    <a:pt x="1689" y="2899"/>
                    <a:pt x="1804" y="2808"/>
                  </a:cubicBezTo>
                  <a:cubicBezTo>
                    <a:pt x="1963" y="2671"/>
                    <a:pt x="2100" y="2511"/>
                    <a:pt x="2237" y="2329"/>
                  </a:cubicBezTo>
                  <a:cubicBezTo>
                    <a:pt x="2351" y="2169"/>
                    <a:pt x="2420" y="2009"/>
                    <a:pt x="2511" y="1804"/>
                  </a:cubicBezTo>
                  <a:cubicBezTo>
                    <a:pt x="2580" y="1644"/>
                    <a:pt x="2625" y="1461"/>
                    <a:pt x="2648" y="1279"/>
                  </a:cubicBezTo>
                  <a:cubicBezTo>
                    <a:pt x="2694" y="1096"/>
                    <a:pt x="2671" y="936"/>
                    <a:pt x="2648" y="754"/>
                  </a:cubicBezTo>
                  <a:cubicBezTo>
                    <a:pt x="2602" y="594"/>
                    <a:pt x="2534" y="434"/>
                    <a:pt x="2420" y="320"/>
                  </a:cubicBezTo>
                  <a:cubicBezTo>
                    <a:pt x="2283" y="183"/>
                    <a:pt x="2123" y="92"/>
                    <a:pt x="1941" y="46"/>
                  </a:cubicBezTo>
                  <a:cubicBezTo>
                    <a:pt x="1826" y="23"/>
                    <a:pt x="1712" y="0"/>
                    <a:pt x="1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0" name="Google Shape;6870;p24"/>
          <p:cNvGrpSpPr/>
          <p:nvPr/>
        </p:nvGrpSpPr>
        <p:grpSpPr>
          <a:xfrm rot="-1687898">
            <a:off x="8490952" y="442444"/>
            <a:ext cx="342054" cy="418382"/>
            <a:chOff x="2019050" y="1133325"/>
            <a:chExt cx="153525" cy="187750"/>
          </a:xfrm>
        </p:grpSpPr>
        <p:sp>
          <p:nvSpPr>
            <p:cNvPr id="6871" name="Google Shape;6871;p24"/>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24"/>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24"/>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24"/>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5" name="Google Shape;6875;p24"/>
          <p:cNvGrpSpPr/>
          <p:nvPr/>
        </p:nvGrpSpPr>
        <p:grpSpPr>
          <a:xfrm>
            <a:off x="4282202" y="4549919"/>
            <a:ext cx="579591" cy="515866"/>
            <a:chOff x="4748225" y="4600750"/>
            <a:chExt cx="332125" cy="295625"/>
          </a:xfrm>
        </p:grpSpPr>
        <p:sp>
          <p:nvSpPr>
            <p:cNvPr id="6876" name="Google Shape;6876;p24"/>
            <p:cNvSpPr/>
            <p:nvPr/>
          </p:nvSpPr>
          <p:spPr>
            <a:xfrm>
              <a:off x="4748225" y="4600750"/>
              <a:ext cx="332125" cy="295625"/>
            </a:xfrm>
            <a:custGeom>
              <a:avLst/>
              <a:gdLst/>
              <a:ahLst/>
              <a:cxnLst/>
              <a:rect l="l" t="t" r="r" b="b"/>
              <a:pathLst>
                <a:path w="13285" h="11825" extrusionOk="0">
                  <a:moveTo>
                    <a:pt x="8104" y="1"/>
                  </a:moveTo>
                  <a:cubicBezTo>
                    <a:pt x="7830" y="1"/>
                    <a:pt x="7533" y="24"/>
                    <a:pt x="7259" y="115"/>
                  </a:cubicBezTo>
                  <a:cubicBezTo>
                    <a:pt x="6848" y="229"/>
                    <a:pt x="6460" y="435"/>
                    <a:pt x="6118" y="709"/>
                  </a:cubicBezTo>
                  <a:cubicBezTo>
                    <a:pt x="5844" y="937"/>
                    <a:pt x="5593" y="1188"/>
                    <a:pt x="5364" y="1485"/>
                  </a:cubicBezTo>
                  <a:cubicBezTo>
                    <a:pt x="4976" y="1964"/>
                    <a:pt x="4680" y="2489"/>
                    <a:pt x="4497" y="3060"/>
                  </a:cubicBezTo>
                  <a:cubicBezTo>
                    <a:pt x="4360" y="3402"/>
                    <a:pt x="4269" y="3767"/>
                    <a:pt x="4200" y="4155"/>
                  </a:cubicBezTo>
                  <a:cubicBezTo>
                    <a:pt x="4155" y="4201"/>
                    <a:pt x="4109" y="4224"/>
                    <a:pt x="4063" y="4246"/>
                  </a:cubicBezTo>
                  <a:cubicBezTo>
                    <a:pt x="3356" y="4726"/>
                    <a:pt x="2785" y="5137"/>
                    <a:pt x="2283" y="5547"/>
                  </a:cubicBezTo>
                  <a:cubicBezTo>
                    <a:pt x="1963" y="5821"/>
                    <a:pt x="1667" y="6072"/>
                    <a:pt x="1416" y="6324"/>
                  </a:cubicBezTo>
                  <a:cubicBezTo>
                    <a:pt x="1142" y="6620"/>
                    <a:pt x="914" y="6871"/>
                    <a:pt x="708" y="7145"/>
                  </a:cubicBezTo>
                  <a:cubicBezTo>
                    <a:pt x="685" y="7191"/>
                    <a:pt x="662" y="7214"/>
                    <a:pt x="640" y="7259"/>
                  </a:cubicBezTo>
                  <a:cubicBezTo>
                    <a:pt x="594" y="7328"/>
                    <a:pt x="571" y="7374"/>
                    <a:pt x="548" y="7419"/>
                  </a:cubicBezTo>
                  <a:cubicBezTo>
                    <a:pt x="297" y="7807"/>
                    <a:pt x="137" y="8218"/>
                    <a:pt x="69" y="8606"/>
                  </a:cubicBezTo>
                  <a:cubicBezTo>
                    <a:pt x="1" y="8926"/>
                    <a:pt x="1" y="9245"/>
                    <a:pt x="46" y="9565"/>
                  </a:cubicBezTo>
                  <a:cubicBezTo>
                    <a:pt x="115" y="9907"/>
                    <a:pt x="229" y="10227"/>
                    <a:pt x="411" y="10523"/>
                  </a:cubicBezTo>
                  <a:cubicBezTo>
                    <a:pt x="503" y="10683"/>
                    <a:pt x="617" y="10820"/>
                    <a:pt x="754" y="10957"/>
                  </a:cubicBezTo>
                  <a:cubicBezTo>
                    <a:pt x="822" y="11026"/>
                    <a:pt x="936" y="11163"/>
                    <a:pt x="1119" y="11299"/>
                  </a:cubicBezTo>
                  <a:cubicBezTo>
                    <a:pt x="1393" y="11482"/>
                    <a:pt x="1712" y="11642"/>
                    <a:pt x="2032" y="11733"/>
                  </a:cubicBezTo>
                  <a:cubicBezTo>
                    <a:pt x="2283" y="11779"/>
                    <a:pt x="2534" y="11824"/>
                    <a:pt x="2808" y="11824"/>
                  </a:cubicBezTo>
                  <a:lnTo>
                    <a:pt x="2922" y="11824"/>
                  </a:lnTo>
                  <a:cubicBezTo>
                    <a:pt x="3173" y="11802"/>
                    <a:pt x="3424" y="11779"/>
                    <a:pt x="3675" y="11710"/>
                  </a:cubicBezTo>
                  <a:cubicBezTo>
                    <a:pt x="4063" y="11619"/>
                    <a:pt x="4474" y="11459"/>
                    <a:pt x="4908" y="11254"/>
                  </a:cubicBezTo>
                  <a:cubicBezTo>
                    <a:pt x="5250" y="11071"/>
                    <a:pt x="5593" y="10866"/>
                    <a:pt x="5981" y="10615"/>
                  </a:cubicBezTo>
                  <a:cubicBezTo>
                    <a:pt x="6574" y="10249"/>
                    <a:pt x="7168" y="9793"/>
                    <a:pt x="7875" y="9222"/>
                  </a:cubicBezTo>
                  <a:cubicBezTo>
                    <a:pt x="8104" y="9245"/>
                    <a:pt x="8332" y="9268"/>
                    <a:pt x="8514" y="9291"/>
                  </a:cubicBezTo>
                  <a:lnTo>
                    <a:pt x="8925" y="9291"/>
                  </a:lnTo>
                  <a:cubicBezTo>
                    <a:pt x="9176" y="9291"/>
                    <a:pt x="9427" y="9268"/>
                    <a:pt x="9656" y="9245"/>
                  </a:cubicBezTo>
                  <a:cubicBezTo>
                    <a:pt x="9998" y="9200"/>
                    <a:pt x="10340" y="9131"/>
                    <a:pt x="10683" y="8994"/>
                  </a:cubicBezTo>
                  <a:cubicBezTo>
                    <a:pt x="10979" y="8903"/>
                    <a:pt x="11253" y="8766"/>
                    <a:pt x="11504" y="8629"/>
                  </a:cubicBezTo>
                  <a:cubicBezTo>
                    <a:pt x="12052" y="8287"/>
                    <a:pt x="12486" y="7853"/>
                    <a:pt x="12783" y="7351"/>
                  </a:cubicBezTo>
                  <a:cubicBezTo>
                    <a:pt x="13079" y="6849"/>
                    <a:pt x="13239" y="6301"/>
                    <a:pt x="13262" y="5753"/>
                  </a:cubicBezTo>
                  <a:cubicBezTo>
                    <a:pt x="13285" y="5228"/>
                    <a:pt x="13194" y="4703"/>
                    <a:pt x="12988" y="4224"/>
                  </a:cubicBezTo>
                  <a:cubicBezTo>
                    <a:pt x="12783" y="3744"/>
                    <a:pt x="12463" y="3311"/>
                    <a:pt x="12075" y="2968"/>
                  </a:cubicBezTo>
                  <a:cubicBezTo>
                    <a:pt x="11824" y="2740"/>
                    <a:pt x="11504" y="2535"/>
                    <a:pt x="11185" y="2398"/>
                  </a:cubicBezTo>
                  <a:cubicBezTo>
                    <a:pt x="11094" y="2055"/>
                    <a:pt x="10957" y="1713"/>
                    <a:pt x="10751" y="1416"/>
                  </a:cubicBezTo>
                  <a:cubicBezTo>
                    <a:pt x="10523" y="1074"/>
                    <a:pt x="10226" y="777"/>
                    <a:pt x="9861" y="549"/>
                  </a:cubicBezTo>
                  <a:cubicBezTo>
                    <a:pt x="9656" y="412"/>
                    <a:pt x="9473" y="298"/>
                    <a:pt x="9268" y="229"/>
                  </a:cubicBezTo>
                  <a:cubicBezTo>
                    <a:pt x="9108" y="161"/>
                    <a:pt x="8880" y="69"/>
                    <a:pt x="8583" y="24"/>
                  </a:cubicBezTo>
                  <a:cubicBezTo>
                    <a:pt x="8423" y="1"/>
                    <a:pt x="8263" y="1"/>
                    <a:pt x="810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24"/>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24"/>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24"/>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24"/>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24"/>
            <p:cNvSpPr/>
            <p:nvPr/>
          </p:nvSpPr>
          <p:spPr>
            <a:xfrm>
              <a:off x="4945675" y="4660675"/>
              <a:ext cx="35975" cy="20800"/>
            </a:xfrm>
            <a:custGeom>
              <a:avLst/>
              <a:gdLst/>
              <a:ahLst/>
              <a:cxnLst/>
              <a:rect l="l" t="t" r="r" b="b"/>
              <a:pathLst>
                <a:path w="1439" h="832" extrusionOk="0">
                  <a:moveTo>
                    <a:pt x="502" y="1"/>
                  </a:moveTo>
                  <a:cubicBezTo>
                    <a:pt x="411" y="23"/>
                    <a:pt x="297" y="46"/>
                    <a:pt x="206" y="69"/>
                  </a:cubicBezTo>
                  <a:cubicBezTo>
                    <a:pt x="160" y="92"/>
                    <a:pt x="114" y="115"/>
                    <a:pt x="91" y="138"/>
                  </a:cubicBezTo>
                  <a:cubicBezTo>
                    <a:pt x="69" y="160"/>
                    <a:pt x="23" y="183"/>
                    <a:pt x="23" y="206"/>
                  </a:cubicBezTo>
                  <a:cubicBezTo>
                    <a:pt x="0" y="252"/>
                    <a:pt x="0" y="297"/>
                    <a:pt x="23" y="320"/>
                  </a:cubicBezTo>
                  <a:cubicBezTo>
                    <a:pt x="38" y="320"/>
                    <a:pt x="63" y="330"/>
                    <a:pt x="85" y="330"/>
                  </a:cubicBezTo>
                  <a:cubicBezTo>
                    <a:pt x="96" y="330"/>
                    <a:pt x="107" y="328"/>
                    <a:pt x="114" y="320"/>
                  </a:cubicBezTo>
                  <a:lnTo>
                    <a:pt x="160" y="320"/>
                  </a:lnTo>
                  <a:cubicBezTo>
                    <a:pt x="183" y="320"/>
                    <a:pt x="183" y="297"/>
                    <a:pt x="206" y="297"/>
                  </a:cubicBezTo>
                  <a:cubicBezTo>
                    <a:pt x="274" y="275"/>
                    <a:pt x="320" y="252"/>
                    <a:pt x="365" y="252"/>
                  </a:cubicBezTo>
                  <a:lnTo>
                    <a:pt x="594" y="252"/>
                  </a:lnTo>
                  <a:cubicBezTo>
                    <a:pt x="662" y="252"/>
                    <a:pt x="753" y="275"/>
                    <a:pt x="822" y="297"/>
                  </a:cubicBezTo>
                  <a:cubicBezTo>
                    <a:pt x="822" y="297"/>
                    <a:pt x="822" y="297"/>
                    <a:pt x="822" y="297"/>
                  </a:cubicBezTo>
                  <a:lnTo>
                    <a:pt x="822" y="297"/>
                  </a:lnTo>
                  <a:cubicBezTo>
                    <a:pt x="822" y="297"/>
                    <a:pt x="835" y="297"/>
                    <a:pt x="841" y="307"/>
                  </a:cubicBezTo>
                  <a:lnTo>
                    <a:pt x="841" y="307"/>
                  </a:lnTo>
                  <a:cubicBezTo>
                    <a:pt x="835" y="304"/>
                    <a:pt x="828" y="301"/>
                    <a:pt x="822" y="297"/>
                  </a:cubicBezTo>
                  <a:lnTo>
                    <a:pt x="822" y="297"/>
                  </a:lnTo>
                  <a:cubicBezTo>
                    <a:pt x="822" y="297"/>
                    <a:pt x="845" y="320"/>
                    <a:pt x="845" y="320"/>
                  </a:cubicBezTo>
                  <a:cubicBezTo>
                    <a:pt x="845" y="314"/>
                    <a:pt x="843" y="310"/>
                    <a:pt x="841" y="307"/>
                  </a:cubicBezTo>
                  <a:lnTo>
                    <a:pt x="841" y="307"/>
                  </a:lnTo>
                  <a:cubicBezTo>
                    <a:pt x="880" y="327"/>
                    <a:pt x="920" y="346"/>
                    <a:pt x="959" y="366"/>
                  </a:cubicBezTo>
                  <a:cubicBezTo>
                    <a:pt x="982" y="389"/>
                    <a:pt x="982" y="389"/>
                    <a:pt x="1004" y="411"/>
                  </a:cubicBezTo>
                  <a:cubicBezTo>
                    <a:pt x="1027" y="434"/>
                    <a:pt x="1050" y="434"/>
                    <a:pt x="1073" y="457"/>
                  </a:cubicBezTo>
                  <a:lnTo>
                    <a:pt x="1050" y="457"/>
                  </a:lnTo>
                  <a:lnTo>
                    <a:pt x="1085" y="469"/>
                  </a:lnTo>
                  <a:lnTo>
                    <a:pt x="1085" y="469"/>
                  </a:lnTo>
                  <a:cubicBezTo>
                    <a:pt x="1081" y="466"/>
                    <a:pt x="1078" y="462"/>
                    <a:pt x="1073" y="457"/>
                  </a:cubicBezTo>
                  <a:lnTo>
                    <a:pt x="1073" y="457"/>
                  </a:lnTo>
                  <a:cubicBezTo>
                    <a:pt x="1077" y="461"/>
                    <a:pt x="1081" y="465"/>
                    <a:pt x="1085" y="469"/>
                  </a:cubicBezTo>
                  <a:lnTo>
                    <a:pt x="1085" y="469"/>
                  </a:lnTo>
                  <a:lnTo>
                    <a:pt x="1085" y="469"/>
                  </a:lnTo>
                  <a:lnTo>
                    <a:pt x="1085" y="469"/>
                  </a:lnTo>
                  <a:cubicBezTo>
                    <a:pt x="1087" y="471"/>
                    <a:pt x="1089" y="473"/>
                    <a:pt x="1091" y="474"/>
                  </a:cubicBezTo>
                  <a:lnTo>
                    <a:pt x="1091" y="474"/>
                  </a:lnTo>
                  <a:cubicBezTo>
                    <a:pt x="1089" y="472"/>
                    <a:pt x="1087" y="471"/>
                    <a:pt x="1085" y="469"/>
                  </a:cubicBezTo>
                  <a:lnTo>
                    <a:pt x="1085" y="469"/>
                  </a:lnTo>
                  <a:lnTo>
                    <a:pt x="1119" y="480"/>
                  </a:lnTo>
                  <a:cubicBezTo>
                    <a:pt x="1104" y="480"/>
                    <a:pt x="1099" y="480"/>
                    <a:pt x="1091" y="474"/>
                  </a:cubicBezTo>
                  <a:lnTo>
                    <a:pt x="1091" y="474"/>
                  </a:lnTo>
                  <a:cubicBezTo>
                    <a:pt x="1130" y="509"/>
                    <a:pt x="1170" y="532"/>
                    <a:pt x="1210" y="571"/>
                  </a:cubicBezTo>
                  <a:cubicBezTo>
                    <a:pt x="1233" y="594"/>
                    <a:pt x="1255" y="640"/>
                    <a:pt x="1278" y="663"/>
                  </a:cubicBezTo>
                  <a:cubicBezTo>
                    <a:pt x="1278" y="685"/>
                    <a:pt x="1278" y="685"/>
                    <a:pt x="1278" y="708"/>
                  </a:cubicBezTo>
                  <a:cubicBezTo>
                    <a:pt x="1278" y="731"/>
                    <a:pt x="1278" y="731"/>
                    <a:pt x="1278" y="754"/>
                  </a:cubicBezTo>
                  <a:cubicBezTo>
                    <a:pt x="1278" y="777"/>
                    <a:pt x="1278" y="777"/>
                    <a:pt x="1301" y="799"/>
                  </a:cubicBezTo>
                  <a:cubicBezTo>
                    <a:pt x="1301" y="822"/>
                    <a:pt x="1324" y="822"/>
                    <a:pt x="1347" y="822"/>
                  </a:cubicBezTo>
                  <a:cubicBezTo>
                    <a:pt x="1353" y="828"/>
                    <a:pt x="1362" y="831"/>
                    <a:pt x="1373" y="831"/>
                  </a:cubicBezTo>
                  <a:cubicBezTo>
                    <a:pt x="1401" y="831"/>
                    <a:pt x="1438" y="810"/>
                    <a:pt x="1438" y="777"/>
                  </a:cubicBezTo>
                  <a:cubicBezTo>
                    <a:pt x="1438" y="754"/>
                    <a:pt x="1438" y="731"/>
                    <a:pt x="1438" y="708"/>
                  </a:cubicBezTo>
                  <a:cubicBezTo>
                    <a:pt x="1438" y="685"/>
                    <a:pt x="1438" y="663"/>
                    <a:pt x="1415" y="640"/>
                  </a:cubicBezTo>
                  <a:lnTo>
                    <a:pt x="1438" y="640"/>
                  </a:lnTo>
                  <a:cubicBezTo>
                    <a:pt x="1415" y="594"/>
                    <a:pt x="1392" y="526"/>
                    <a:pt x="1370" y="480"/>
                  </a:cubicBezTo>
                  <a:cubicBezTo>
                    <a:pt x="1347" y="434"/>
                    <a:pt x="1324" y="411"/>
                    <a:pt x="1324" y="389"/>
                  </a:cubicBezTo>
                  <a:cubicBezTo>
                    <a:pt x="1278" y="343"/>
                    <a:pt x="1255" y="297"/>
                    <a:pt x="1210" y="252"/>
                  </a:cubicBezTo>
                  <a:cubicBezTo>
                    <a:pt x="1187" y="229"/>
                    <a:pt x="1164" y="206"/>
                    <a:pt x="1141" y="206"/>
                  </a:cubicBezTo>
                  <a:cubicBezTo>
                    <a:pt x="1119" y="183"/>
                    <a:pt x="1096" y="160"/>
                    <a:pt x="1073" y="138"/>
                  </a:cubicBezTo>
                  <a:cubicBezTo>
                    <a:pt x="1027" y="115"/>
                    <a:pt x="959" y="92"/>
                    <a:pt x="913" y="69"/>
                  </a:cubicBezTo>
                  <a:lnTo>
                    <a:pt x="936" y="69"/>
                  </a:lnTo>
                  <a:cubicBezTo>
                    <a:pt x="890" y="46"/>
                    <a:pt x="867" y="46"/>
                    <a:pt x="845" y="46"/>
                  </a:cubicBezTo>
                  <a:cubicBezTo>
                    <a:pt x="799" y="23"/>
                    <a:pt x="776" y="23"/>
                    <a:pt x="730" y="23"/>
                  </a:cubicBezTo>
                  <a:cubicBezTo>
                    <a:pt x="685" y="1"/>
                    <a:pt x="639"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24"/>
            <p:cNvSpPr/>
            <p:nvPr/>
          </p:nvSpPr>
          <p:spPr>
            <a:xfrm>
              <a:off x="4945100" y="4662950"/>
              <a:ext cx="16000" cy="6875"/>
            </a:xfrm>
            <a:custGeom>
              <a:avLst/>
              <a:gdLst/>
              <a:ahLst/>
              <a:cxnLst/>
              <a:rect l="l" t="t" r="r" b="b"/>
              <a:pathLst>
                <a:path w="640" h="275" extrusionOk="0">
                  <a:moveTo>
                    <a:pt x="594" y="1"/>
                  </a:moveTo>
                  <a:cubicBezTo>
                    <a:pt x="594" y="1"/>
                    <a:pt x="594" y="24"/>
                    <a:pt x="571" y="24"/>
                  </a:cubicBezTo>
                  <a:lnTo>
                    <a:pt x="548" y="24"/>
                  </a:lnTo>
                  <a:cubicBezTo>
                    <a:pt x="502" y="24"/>
                    <a:pt x="457" y="24"/>
                    <a:pt x="411" y="47"/>
                  </a:cubicBezTo>
                  <a:lnTo>
                    <a:pt x="343" y="47"/>
                  </a:lnTo>
                  <a:cubicBezTo>
                    <a:pt x="320" y="69"/>
                    <a:pt x="297" y="69"/>
                    <a:pt x="274" y="69"/>
                  </a:cubicBezTo>
                  <a:cubicBezTo>
                    <a:pt x="251" y="92"/>
                    <a:pt x="206" y="92"/>
                    <a:pt x="183" y="115"/>
                  </a:cubicBezTo>
                  <a:cubicBezTo>
                    <a:pt x="137" y="115"/>
                    <a:pt x="114" y="138"/>
                    <a:pt x="92" y="138"/>
                  </a:cubicBezTo>
                  <a:cubicBezTo>
                    <a:pt x="69" y="161"/>
                    <a:pt x="69" y="161"/>
                    <a:pt x="46" y="184"/>
                  </a:cubicBezTo>
                  <a:cubicBezTo>
                    <a:pt x="23" y="184"/>
                    <a:pt x="0" y="229"/>
                    <a:pt x="23" y="252"/>
                  </a:cubicBezTo>
                  <a:cubicBezTo>
                    <a:pt x="23" y="252"/>
                    <a:pt x="46" y="252"/>
                    <a:pt x="46" y="275"/>
                  </a:cubicBezTo>
                  <a:cubicBezTo>
                    <a:pt x="69" y="275"/>
                    <a:pt x="69" y="275"/>
                    <a:pt x="92" y="252"/>
                  </a:cubicBezTo>
                  <a:cubicBezTo>
                    <a:pt x="114" y="252"/>
                    <a:pt x="137" y="229"/>
                    <a:pt x="160" y="229"/>
                  </a:cubicBezTo>
                  <a:cubicBezTo>
                    <a:pt x="206" y="206"/>
                    <a:pt x="251" y="184"/>
                    <a:pt x="297" y="184"/>
                  </a:cubicBezTo>
                  <a:cubicBezTo>
                    <a:pt x="343" y="161"/>
                    <a:pt x="388" y="138"/>
                    <a:pt x="434" y="138"/>
                  </a:cubicBezTo>
                  <a:cubicBezTo>
                    <a:pt x="480" y="138"/>
                    <a:pt x="525" y="115"/>
                    <a:pt x="571" y="115"/>
                  </a:cubicBezTo>
                  <a:lnTo>
                    <a:pt x="617" y="115"/>
                  </a:lnTo>
                  <a:cubicBezTo>
                    <a:pt x="617" y="115"/>
                    <a:pt x="639" y="92"/>
                    <a:pt x="639" y="92"/>
                  </a:cubicBezTo>
                  <a:cubicBezTo>
                    <a:pt x="639" y="69"/>
                    <a:pt x="639" y="47"/>
                    <a:pt x="639" y="47"/>
                  </a:cubicBezTo>
                  <a:cubicBezTo>
                    <a:pt x="639" y="24"/>
                    <a:pt x="617" y="24"/>
                    <a:pt x="617" y="24"/>
                  </a:cubicBezTo>
                  <a:cubicBezTo>
                    <a:pt x="617" y="24"/>
                    <a:pt x="594"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24"/>
            <p:cNvSpPr/>
            <p:nvPr/>
          </p:nvSpPr>
          <p:spPr>
            <a:xfrm>
              <a:off x="4945675" y="4663525"/>
              <a:ext cx="35400" cy="15250"/>
            </a:xfrm>
            <a:custGeom>
              <a:avLst/>
              <a:gdLst/>
              <a:ahLst/>
              <a:cxnLst/>
              <a:rect l="l" t="t" r="r" b="b"/>
              <a:pathLst>
                <a:path w="1416" h="610" extrusionOk="0">
                  <a:moveTo>
                    <a:pt x="594" y="1"/>
                  </a:moveTo>
                  <a:cubicBezTo>
                    <a:pt x="548" y="1"/>
                    <a:pt x="502" y="1"/>
                    <a:pt x="457" y="24"/>
                  </a:cubicBezTo>
                  <a:cubicBezTo>
                    <a:pt x="388" y="46"/>
                    <a:pt x="342" y="69"/>
                    <a:pt x="274" y="92"/>
                  </a:cubicBezTo>
                  <a:cubicBezTo>
                    <a:pt x="274" y="115"/>
                    <a:pt x="251" y="115"/>
                    <a:pt x="228" y="138"/>
                  </a:cubicBezTo>
                  <a:cubicBezTo>
                    <a:pt x="206" y="138"/>
                    <a:pt x="183" y="161"/>
                    <a:pt x="160" y="161"/>
                  </a:cubicBezTo>
                  <a:cubicBezTo>
                    <a:pt x="114" y="206"/>
                    <a:pt x="69" y="229"/>
                    <a:pt x="23" y="275"/>
                  </a:cubicBezTo>
                  <a:cubicBezTo>
                    <a:pt x="0" y="275"/>
                    <a:pt x="0" y="320"/>
                    <a:pt x="0" y="343"/>
                  </a:cubicBezTo>
                  <a:cubicBezTo>
                    <a:pt x="15" y="343"/>
                    <a:pt x="31" y="353"/>
                    <a:pt x="46" y="353"/>
                  </a:cubicBezTo>
                  <a:cubicBezTo>
                    <a:pt x="53" y="353"/>
                    <a:pt x="61" y="351"/>
                    <a:pt x="69" y="343"/>
                  </a:cubicBezTo>
                  <a:cubicBezTo>
                    <a:pt x="114" y="320"/>
                    <a:pt x="137" y="297"/>
                    <a:pt x="160" y="275"/>
                  </a:cubicBezTo>
                  <a:cubicBezTo>
                    <a:pt x="206" y="252"/>
                    <a:pt x="228" y="229"/>
                    <a:pt x="274" y="206"/>
                  </a:cubicBezTo>
                  <a:cubicBezTo>
                    <a:pt x="342" y="183"/>
                    <a:pt x="411" y="161"/>
                    <a:pt x="457" y="161"/>
                  </a:cubicBezTo>
                  <a:cubicBezTo>
                    <a:pt x="525" y="161"/>
                    <a:pt x="571" y="138"/>
                    <a:pt x="616" y="138"/>
                  </a:cubicBezTo>
                  <a:cubicBezTo>
                    <a:pt x="662" y="161"/>
                    <a:pt x="708" y="161"/>
                    <a:pt x="753" y="183"/>
                  </a:cubicBezTo>
                  <a:cubicBezTo>
                    <a:pt x="845" y="206"/>
                    <a:pt x="913" y="252"/>
                    <a:pt x="982" y="297"/>
                  </a:cubicBezTo>
                  <a:cubicBezTo>
                    <a:pt x="1027" y="343"/>
                    <a:pt x="1073" y="389"/>
                    <a:pt x="1119" y="434"/>
                  </a:cubicBezTo>
                  <a:cubicBezTo>
                    <a:pt x="1141" y="457"/>
                    <a:pt x="1164" y="480"/>
                    <a:pt x="1164" y="480"/>
                  </a:cubicBezTo>
                  <a:cubicBezTo>
                    <a:pt x="1187" y="526"/>
                    <a:pt x="1187" y="526"/>
                    <a:pt x="1210" y="571"/>
                  </a:cubicBezTo>
                  <a:cubicBezTo>
                    <a:pt x="1223" y="598"/>
                    <a:pt x="1260" y="609"/>
                    <a:pt x="1297" y="609"/>
                  </a:cubicBezTo>
                  <a:cubicBezTo>
                    <a:pt x="1324" y="609"/>
                    <a:pt x="1351" y="604"/>
                    <a:pt x="1370" y="594"/>
                  </a:cubicBezTo>
                  <a:cubicBezTo>
                    <a:pt x="1415" y="571"/>
                    <a:pt x="1415" y="503"/>
                    <a:pt x="1415" y="457"/>
                  </a:cubicBezTo>
                  <a:cubicBezTo>
                    <a:pt x="1392" y="434"/>
                    <a:pt x="1392" y="412"/>
                    <a:pt x="1392" y="389"/>
                  </a:cubicBezTo>
                  <a:cubicBezTo>
                    <a:pt x="1370" y="343"/>
                    <a:pt x="1347" y="320"/>
                    <a:pt x="1324" y="297"/>
                  </a:cubicBezTo>
                  <a:cubicBezTo>
                    <a:pt x="1278" y="229"/>
                    <a:pt x="1210" y="183"/>
                    <a:pt x="1141" y="161"/>
                  </a:cubicBezTo>
                  <a:cubicBezTo>
                    <a:pt x="1096" y="115"/>
                    <a:pt x="1027" y="92"/>
                    <a:pt x="959" y="46"/>
                  </a:cubicBezTo>
                  <a:cubicBezTo>
                    <a:pt x="913" y="46"/>
                    <a:pt x="867" y="24"/>
                    <a:pt x="822" y="24"/>
                  </a:cubicBezTo>
                  <a:cubicBezTo>
                    <a:pt x="799" y="1"/>
                    <a:pt x="753" y="1"/>
                    <a:pt x="70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24"/>
            <p:cNvSpPr/>
            <p:nvPr/>
          </p:nvSpPr>
          <p:spPr>
            <a:xfrm>
              <a:off x="4902300" y="4664100"/>
              <a:ext cx="79900" cy="108450"/>
            </a:xfrm>
            <a:custGeom>
              <a:avLst/>
              <a:gdLst/>
              <a:ahLst/>
              <a:cxnLst/>
              <a:rect l="l" t="t" r="r" b="b"/>
              <a:pathLst>
                <a:path w="3196" h="4338" extrusionOk="0">
                  <a:moveTo>
                    <a:pt x="2420" y="1"/>
                  </a:moveTo>
                  <a:cubicBezTo>
                    <a:pt x="2374" y="1"/>
                    <a:pt x="2329" y="23"/>
                    <a:pt x="2283" y="23"/>
                  </a:cubicBezTo>
                  <a:lnTo>
                    <a:pt x="2214" y="23"/>
                  </a:lnTo>
                  <a:cubicBezTo>
                    <a:pt x="2146" y="46"/>
                    <a:pt x="2100" y="69"/>
                    <a:pt x="2032" y="92"/>
                  </a:cubicBezTo>
                  <a:cubicBezTo>
                    <a:pt x="2009" y="92"/>
                    <a:pt x="1963" y="115"/>
                    <a:pt x="1941" y="138"/>
                  </a:cubicBezTo>
                  <a:cubicBezTo>
                    <a:pt x="1872" y="160"/>
                    <a:pt x="1826" y="206"/>
                    <a:pt x="1781" y="252"/>
                  </a:cubicBezTo>
                  <a:cubicBezTo>
                    <a:pt x="1758" y="274"/>
                    <a:pt x="1735" y="297"/>
                    <a:pt x="1689" y="320"/>
                  </a:cubicBezTo>
                  <a:cubicBezTo>
                    <a:pt x="1575" y="457"/>
                    <a:pt x="1461" y="594"/>
                    <a:pt x="1370" y="754"/>
                  </a:cubicBezTo>
                  <a:cubicBezTo>
                    <a:pt x="1279" y="868"/>
                    <a:pt x="1210" y="1005"/>
                    <a:pt x="1142" y="1142"/>
                  </a:cubicBezTo>
                  <a:cubicBezTo>
                    <a:pt x="1050" y="1302"/>
                    <a:pt x="982" y="1461"/>
                    <a:pt x="913" y="1621"/>
                  </a:cubicBezTo>
                  <a:cubicBezTo>
                    <a:pt x="845" y="1781"/>
                    <a:pt x="776" y="1941"/>
                    <a:pt x="731" y="2123"/>
                  </a:cubicBezTo>
                  <a:cubicBezTo>
                    <a:pt x="662" y="2283"/>
                    <a:pt x="594" y="2443"/>
                    <a:pt x="525" y="2625"/>
                  </a:cubicBezTo>
                  <a:cubicBezTo>
                    <a:pt x="503" y="2694"/>
                    <a:pt x="480" y="2785"/>
                    <a:pt x="457" y="2877"/>
                  </a:cubicBezTo>
                  <a:cubicBezTo>
                    <a:pt x="411" y="2945"/>
                    <a:pt x="388" y="3036"/>
                    <a:pt x="366" y="3128"/>
                  </a:cubicBezTo>
                  <a:cubicBezTo>
                    <a:pt x="297" y="3287"/>
                    <a:pt x="251" y="3470"/>
                    <a:pt x="206" y="3630"/>
                  </a:cubicBezTo>
                  <a:cubicBezTo>
                    <a:pt x="160" y="3744"/>
                    <a:pt x="114" y="3858"/>
                    <a:pt x="69" y="3972"/>
                  </a:cubicBezTo>
                  <a:cubicBezTo>
                    <a:pt x="23" y="4041"/>
                    <a:pt x="0" y="4109"/>
                    <a:pt x="23" y="4200"/>
                  </a:cubicBezTo>
                  <a:cubicBezTo>
                    <a:pt x="23" y="4223"/>
                    <a:pt x="46" y="4246"/>
                    <a:pt x="69" y="4269"/>
                  </a:cubicBezTo>
                  <a:cubicBezTo>
                    <a:pt x="92" y="4292"/>
                    <a:pt x="114" y="4315"/>
                    <a:pt x="137" y="4337"/>
                  </a:cubicBezTo>
                  <a:cubicBezTo>
                    <a:pt x="183" y="4337"/>
                    <a:pt x="251" y="4337"/>
                    <a:pt x="297" y="4315"/>
                  </a:cubicBezTo>
                  <a:cubicBezTo>
                    <a:pt x="320" y="4292"/>
                    <a:pt x="343" y="4269"/>
                    <a:pt x="366" y="4246"/>
                  </a:cubicBezTo>
                  <a:cubicBezTo>
                    <a:pt x="366" y="4223"/>
                    <a:pt x="388" y="4200"/>
                    <a:pt x="388" y="4200"/>
                  </a:cubicBezTo>
                  <a:cubicBezTo>
                    <a:pt x="388" y="4200"/>
                    <a:pt x="388" y="4178"/>
                    <a:pt x="388" y="4178"/>
                  </a:cubicBezTo>
                  <a:cubicBezTo>
                    <a:pt x="411" y="4132"/>
                    <a:pt x="434" y="4086"/>
                    <a:pt x="457" y="4041"/>
                  </a:cubicBezTo>
                  <a:cubicBezTo>
                    <a:pt x="480" y="3995"/>
                    <a:pt x="503" y="3949"/>
                    <a:pt x="503" y="3904"/>
                  </a:cubicBezTo>
                  <a:cubicBezTo>
                    <a:pt x="525" y="3858"/>
                    <a:pt x="548" y="3790"/>
                    <a:pt x="571" y="3744"/>
                  </a:cubicBezTo>
                  <a:cubicBezTo>
                    <a:pt x="594" y="3675"/>
                    <a:pt x="617" y="3607"/>
                    <a:pt x="639" y="3538"/>
                  </a:cubicBezTo>
                  <a:cubicBezTo>
                    <a:pt x="685" y="3356"/>
                    <a:pt x="754" y="3196"/>
                    <a:pt x="799" y="3036"/>
                  </a:cubicBezTo>
                  <a:cubicBezTo>
                    <a:pt x="845" y="2945"/>
                    <a:pt x="868" y="2854"/>
                    <a:pt x="891" y="2785"/>
                  </a:cubicBezTo>
                  <a:cubicBezTo>
                    <a:pt x="936" y="2694"/>
                    <a:pt x="959" y="2603"/>
                    <a:pt x="982" y="2511"/>
                  </a:cubicBezTo>
                  <a:cubicBezTo>
                    <a:pt x="1050" y="2352"/>
                    <a:pt x="1119" y="2192"/>
                    <a:pt x="1164" y="2009"/>
                  </a:cubicBezTo>
                  <a:cubicBezTo>
                    <a:pt x="1233" y="1849"/>
                    <a:pt x="1301" y="1690"/>
                    <a:pt x="1370" y="1553"/>
                  </a:cubicBezTo>
                  <a:cubicBezTo>
                    <a:pt x="1438" y="1393"/>
                    <a:pt x="1507" y="1256"/>
                    <a:pt x="1598" y="1119"/>
                  </a:cubicBezTo>
                  <a:cubicBezTo>
                    <a:pt x="1667" y="982"/>
                    <a:pt x="1781" y="822"/>
                    <a:pt x="1872" y="685"/>
                  </a:cubicBezTo>
                  <a:cubicBezTo>
                    <a:pt x="1941" y="617"/>
                    <a:pt x="2009" y="548"/>
                    <a:pt x="2077" y="503"/>
                  </a:cubicBezTo>
                  <a:cubicBezTo>
                    <a:pt x="2100" y="480"/>
                    <a:pt x="2123" y="480"/>
                    <a:pt x="2169" y="457"/>
                  </a:cubicBezTo>
                  <a:cubicBezTo>
                    <a:pt x="2169" y="457"/>
                    <a:pt x="2192" y="434"/>
                    <a:pt x="2214" y="434"/>
                  </a:cubicBezTo>
                  <a:cubicBezTo>
                    <a:pt x="2283" y="411"/>
                    <a:pt x="2329" y="389"/>
                    <a:pt x="2397" y="389"/>
                  </a:cubicBezTo>
                  <a:lnTo>
                    <a:pt x="2534" y="389"/>
                  </a:lnTo>
                  <a:cubicBezTo>
                    <a:pt x="2580" y="411"/>
                    <a:pt x="2625" y="411"/>
                    <a:pt x="2648" y="434"/>
                  </a:cubicBezTo>
                  <a:cubicBezTo>
                    <a:pt x="2671" y="457"/>
                    <a:pt x="2694" y="457"/>
                    <a:pt x="2717" y="480"/>
                  </a:cubicBezTo>
                  <a:cubicBezTo>
                    <a:pt x="2762" y="503"/>
                    <a:pt x="2785" y="548"/>
                    <a:pt x="2808" y="594"/>
                  </a:cubicBezTo>
                  <a:cubicBezTo>
                    <a:pt x="2854" y="640"/>
                    <a:pt x="2876" y="708"/>
                    <a:pt x="2899" y="754"/>
                  </a:cubicBezTo>
                  <a:cubicBezTo>
                    <a:pt x="2922" y="822"/>
                    <a:pt x="2945" y="891"/>
                    <a:pt x="2945" y="936"/>
                  </a:cubicBezTo>
                  <a:cubicBezTo>
                    <a:pt x="2945" y="974"/>
                    <a:pt x="2945" y="1012"/>
                    <a:pt x="2945" y="1051"/>
                  </a:cubicBezTo>
                  <a:cubicBezTo>
                    <a:pt x="2945" y="1119"/>
                    <a:pt x="2945" y="1165"/>
                    <a:pt x="2922" y="1233"/>
                  </a:cubicBezTo>
                  <a:cubicBezTo>
                    <a:pt x="2922" y="1279"/>
                    <a:pt x="2899" y="1347"/>
                    <a:pt x="2876" y="1416"/>
                  </a:cubicBezTo>
                  <a:cubicBezTo>
                    <a:pt x="2876" y="1416"/>
                    <a:pt x="2876" y="1439"/>
                    <a:pt x="2854" y="1461"/>
                  </a:cubicBezTo>
                  <a:cubicBezTo>
                    <a:pt x="2854" y="1461"/>
                    <a:pt x="2854" y="1484"/>
                    <a:pt x="2854" y="1507"/>
                  </a:cubicBezTo>
                  <a:cubicBezTo>
                    <a:pt x="2831" y="1530"/>
                    <a:pt x="2831" y="1576"/>
                    <a:pt x="2808" y="1598"/>
                  </a:cubicBezTo>
                  <a:cubicBezTo>
                    <a:pt x="2785" y="1644"/>
                    <a:pt x="2762" y="1712"/>
                    <a:pt x="2717" y="1781"/>
                  </a:cubicBezTo>
                  <a:cubicBezTo>
                    <a:pt x="2717" y="1781"/>
                    <a:pt x="2717" y="1781"/>
                    <a:pt x="2717" y="1804"/>
                  </a:cubicBezTo>
                  <a:cubicBezTo>
                    <a:pt x="2694" y="1827"/>
                    <a:pt x="2694" y="1849"/>
                    <a:pt x="2717" y="1872"/>
                  </a:cubicBezTo>
                  <a:cubicBezTo>
                    <a:pt x="2739" y="1872"/>
                    <a:pt x="2785" y="1872"/>
                    <a:pt x="2785" y="1849"/>
                  </a:cubicBezTo>
                  <a:cubicBezTo>
                    <a:pt x="2808" y="1804"/>
                    <a:pt x="2831" y="1758"/>
                    <a:pt x="2854" y="1735"/>
                  </a:cubicBezTo>
                  <a:cubicBezTo>
                    <a:pt x="2876" y="1667"/>
                    <a:pt x="2922" y="1598"/>
                    <a:pt x="2945" y="1530"/>
                  </a:cubicBezTo>
                  <a:cubicBezTo>
                    <a:pt x="2990" y="1461"/>
                    <a:pt x="3036" y="1370"/>
                    <a:pt x="3059" y="1302"/>
                  </a:cubicBezTo>
                  <a:cubicBezTo>
                    <a:pt x="3105" y="1233"/>
                    <a:pt x="3127" y="1165"/>
                    <a:pt x="3150" y="1073"/>
                  </a:cubicBezTo>
                  <a:cubicBezTo>
                    <a:pt x="3173" y="1028"/>
                    <a:pt x="3173" y="959"/>
                    <a:pt x="3173" y="891"/>
                  </a:cubicBezTo>
                  <a:cubicBezTo>
                    <a:pt x="3196" y="845"/>
                    <a:pt x="3196" y="799"/>
                    <a:pt x="3173" y="754"/>
                  </a:cubicBezTo>
                  <a:cubicBezTo>
                    <a:pt x="3173" y="708"/>
                    <a:pt x="3173" y="662"/>
                    <a:pt x="3173" y="617"/>
                  </a:cubicBezTo>
                  <a:cubicBezTo>
                    <a:pt x="3150" y="594"/>
                    <a:pt x="3150" y="548"/>
                    <a:pt x="3150" y="526"/>
                  </a:cubicBezTo>
                  <a:cubicBezTo>
                    <a:pt x="3127" y="480"/>
                    <a:pt x="3105" y="434"/>
                    <a:pt x="3082" y="389"/>
                  </a:cubicBezTo>
                  <a:cubicBezTo>
                    <a:pt x="3059" y="343"/>
                    <a:pt x="3036" y="274"/>
                    <a:pt x="2990" y="229"/>
                  </a:cubicBezTo>
                  <a:cubicBezTo>
                    <a:pt x="2968" y="206"/>
                    <a:pt x="2968" y="206"/>
                    <a:pt x="2945" y="183"/>
                  </a:cubicBezTo>
                  <a:cubicBezTo>
                    <a:pt x="2922" y="160"/>
                    <a:pt x="2876" y="138"/>
                    <a:pt x="2854" y="115"/>
                  </a:cubicBezTo>
                  <a:cubicBezTo>
                    <a:pt x="2785" y="92"/>
                    <a:pt x="2717" y="46"/>
                    <a:pt x="2625" y="23"/>
                  </a:cubicBezTo>
                  <a:cubicBezTo>
                    <a:pt x="2557" y="23"/>
                    <a:pt x="2488" y="1"/>
                    <a:pt x="2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24"/>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24"/>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24"/>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24"/>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24"/>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24"/>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24"/>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24"/>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24"/>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24"/>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24"/>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24"/>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24"/>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24"/>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24"/>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24"/>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24"/>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24"/>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24"/>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24"/>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24"/>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24"/>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24"/>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24"/>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24"/>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24"/>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24"/>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24"/>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24"/>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24"/>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24"/>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24"/>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24"/>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24"/>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24"/>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24"/>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24"/>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24"/>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24"/>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24"/>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24"/>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24"/>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24"/>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24"/>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24"/>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24"/>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24"/>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24"/>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24"/>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24"/>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24"/>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24"/>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24"/>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24"/>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24"/>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24"/>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1" name="Google Shape;6941;p24"/>
          <p:cNvGrpSpPr/>
          <p:nvPr/>
        </p:nvGrpSpPr>
        <p:grpSpPr>
          <a:xfrm rot="-5400000">
            <a:off x="22771" y="1161247"/>
            <a:ext cx="465090" cy="510645"/>
            <a:chOff x="818450" y="719950"/>
            <a:chExt cx="162075" cy="177950"/>
          </a:xfrm>
        </p:grpSpPr>
        <p:sp>
          <p:nvSpPr>
            <p:cNvPr id="6942" name="Google Shape;6942;p24"/>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24"/>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24"/>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5" name="Google Shape;6945;p24"/>
          <p:cNvGrpSpPr/>
          <p:nvPr/>
        </p:nvGrpSpPr>
        <p:grpSpPr>
          <a:xfrm rot="672145">
            <a:off x="8776320" y="3663591"/>
            <a:ext cx="329643" cy="423839"/>
            <a:chOff x="3526675" y="707075"/>
            <a:chExt cx="187750" cy="241400"/>
          </a:xfrm>
        </p:grpSpPr>
        <p:sp>
          <p:nvSpPr>
            <p:cNvPr id="6946" name="Google Shape;6946;p24"/>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24"/>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24"/>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49" name="Google Shape;6949;p24"/>
          <p:cNvSpPr/>
          <p:nvPr/>
        </p:nvSpPr>
        <p:spPr>
          <a:xfrm rot="1258828">
            <a:off x="1816779" y="233645"/>
            <a:ext cx="339518"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24"/>
          <p:cNvSpPr/>
          <p:nvPr/>
        </p:nvSpPr>
        <p:spPr>
          <a:xfrm>
            <a:off x="7018349" y="115476"/>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24"/>
          <p:cNvSpPr/>
          <p:nvPr/>
        </p:nvSpPr>
        <p:spPr>
          <a:xfrm>
            <a:off x="166047" y="3106060"/>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24"/>
          <p:cNvSpPr/>
          <p:nvPr/>
        </p:nvSpPr>
        <p:spPr>
          <a:xfrm>
            <a:off x="2083374" y="4720301"/>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6953"/>
        <p:cNvGrpSpPr/>
        <p:nvPr/>
      </p:nvGrpSpPr>
      <p:grpSpPr>
        <a:xfrm>
          <a:off x="0" y="0"/>
          <a:ext cx="0" cy="0"/>
          <a:chOff x="0" y="0"/>
          <a:chExt cx="0" cy="0"/>
        </a:xfrm>
      </p:grpSpPr>
      <p:sp>
        <p:nvSpPr>
          <p:cNvPr id="6954" name="Google Shape;6954;p25"/>
          <p:cNvSpPr/>
          <p:nvPr/>
        </p:nvSpPr>
        <p:spPr>
          <a:xfrm>
            <a:off x="4972099" y="-1726274"/>
            <a:ext cx="5408925" cy="5029425"/>
          </a:xfrm>
          <a:custGeom>
            <a:avLst/>
            <a:gdLst/>
            <a:ahLst/>
            <a:cxnLst/>
            <a:rect l="l" t="t" r="r" b="b"/>
            <a:pathLst>
              <a:path w="216357" h="201177" extrusionOk="0">
                <a:moveTo>
                  <a:pt x="19714" y="9116"/>
                </a:moveTo>
                <a:cubicBezTo>
                  <a:pt x="-11622" y="10611"/>
                  <a:pt x="2452" y="17851"/>
                  <a:pt x="7897" y="23643"/>
                </a:cubicBezTo>
                <a:cubicBezTo>
                  <a:pt x="13342" y="29435"/>
                  <a:pt x="42767" y="35343"/>
                  <a:pt x="52382" y="43869"/>
                </a:cubicBezTo>
                <a:cubicBezTo>
                  <a:pt x="61997" y="52395"/>
                  <a:pt x="56089" y="68544"/>
                  <a:pt x="65588" y="74800"/>
                </a:cubicBezTo>
                <a:cubicBezTo>
                  <a:pt x="75087" y="81056"/>
                  <a:pt x="100573" y="75148"/>
                  <a:pt x="109377" y="81403"/>
                </a:cubicBezTo>
                <a:cubicBezTo>
                  <a:pt x="118181" y="87659"/>
                  <a:pt x="113258" y="104861"/>
                  <a:pt x="118413" y="112333"/>
                </a:cubicBezTo>
                <a:cubicBezTo>
                  <a:pt x="123568" y="119805"/>
                  <a:pt x="135095" y="119342"/>
                  <a:pt x="140308" y="126235"/>
                </a:cubicBezTo>
                <a:cubicBezTo>
                  <a:pt x="145521" y="133128"/>
                  <a:pt x="144131" y="146253"/>
                  <a:pt x="149691" y="153690"/>
                </a:cubicBezTo>
                <a:cubicBezTo>
                  <a:pt x="155252" y="161127"/>
                  <a:pt x="166605" y="163444"/>
                  <a:pt x="173671" y="170858"/>
                </a:cubicBezTo>
                <a:cubicBezTo>
                  <a:pt x="180738" y="178272"/>
                  <a:pt x="185661" y="196691"/>
                  <a:pt x="192090" y="198174"/>
                </a:cubicBezTo>
                <a:cubicBezTo>
                  <a:pt x="198519" y="199657"/>
                  <a:pt x="211610" y="210338"/>
                  <a:pt x="212247" y="179755"/>
                </a:cubicBezTo>
                <a:cubicBezTo>
                  <a:pt x="212884" y="149172"/>
                  <a:pt x="228002" y="43116"/>
                  <a:pt x="195913" y="14676"/>
                </a:cubicBezTo>
                <a:cubicBezTo>
                  <a:pt x="163824" y="-13764"/>
                  <a:pt x="51050" y="7622"/>
                  <a:pt x="19714" y="9116"/>
                </a:cubicBezTo>
                <a:close/>
              </a:path>
            </a:pathLst>
          </a:custGeom>
          <a:solidFill>
            <a:schemeClr val="accent3"/>
          </a:solidFill>
          <a:ln>
            <a:noFill/>
          </a:ln>
        </p:spPr>
      </p:sp>
      <p:sp>
        <p:nvSpPr>
          <p:cNvPr id="6955" name="Google Shape;6955;p25"/>
          <p:cNvSpPr/>
          <p:nvPr/>
        </p:nvSpPr>
        <p:spPr>
          <a:xfrm rot="10800000">
            <a:off x="-1261401" y="2087076"/>
            <a:ext cx="5408925" cy="5029425"/>
          </a:xfrm>
          <a:custGeom>
            <a:avLst/>
            <a:gdLst/>
            <a:ahLst/>
            <a:cxnLst/>
            <a:rect l="l" t="t" r="r" b="b"/>
            <a:pathLst>
              <a:path w="216357" h="201177" extrusionOk="0">
                <a:moveTo>
                  <a:pt x="19714" y="9116"/>
                </a:moveTo>
                <a:cubicBezTo>
                  <a:pt x="-11622" y="10611"/>
                  <a:pt x="2452" y="17851"/>
                  <a:pt x="7897" y="23643"/>
                </a:cubicBezTo>
                <a:cubicBezTo>
                  <a:pt x="13342" y="29435"/>
                  <a:pt x="42767" y="35343"/>
                  <a:pt x="52382" y="43869"/>
                </a:cubicBezTo>
                <a:cubicBezTo>
                  <a:pt x="61997" y="52395"/>
                  <a:pt x="56089" y="68544"/>
                  <a:pt x="65588" y="74800"/>
                </a:cubicBezTo>
                <a:cubicBezTo>
                  <a:pt x="75087" y="81056"/>
                  <a:pt x="100573" y="75148"/>
                  <a:pt x="109377" y="81403"/>
                </a:cubicBezTo>
                <a:cubicBezTo>
                  <a:pt x="118181" y="87659"/>
                  <a:pt x="113258" y="104861"/>
                  <a:pt x="118413" y="112333"/>
                </a:cubicBezTo>
                <a:cubicBezTo>
                  <a:pt x="123568" y="119805"/>
                  <a:pt x="135095" y="119342"/>
                  <a:pt x="140308" y="126235"/>
                </a:cubicBezTo>
                <a:cubicBezTo>
                  <a:pt x="145521" y="133128"/>
                  <a:pt x="144131" y="146253"/>
                  <a:pt x="149691" y="153690"/>
                </a:cubicBezTo>
                <a:cubicBezTo>
                  <a:pt x="155252" y="161127"/>
                  <a:pt x="166605" y="163444"/>
                  <a:pt x="173671" y="170858"/>
                </a:cubicBezTo>
                <a:cubicBezTo>
                  <a:pt x="180738" y="178272"/>
                  <a:pt x="185661" y="196691"/>
                  <a:pt x="192090" y="198174"/>
                </a:cubicBezTo>
                <a:cubicBezTo>
                  <a:pt x="198519" y="199657"/>
                  <a:pt x="211610" y="210338"/>
                  <a:pt x="212247" y="179755"/>
                </a:cubicBezTo>
                <a:cubicBezTo>
                  <a:pt x="212884" y="149172"/>
                  <a:pt x="228002" y="43116"/>
                  <a:pt x="195913" y="14676"/>
                </a:cubicBezTo>
                <a:cubicBezTo>
                  <a:pt x="163824" y="-13764"/>
                  <a:pt x="51050" y="7622"/>
                  <a:pt x="19714" y="9116"/>
                </a:cubicBezTo>
                <a:close/>
              </a:path>
            </a:pathLst>
          </a:custGeom>
          <a:solidFill>
            <a:schemeClr val="accent1"/>
          </a:solidFill>
          <a:ln>
            <a:noFill/>
          </a:ln>
        </p:spPr>
      </p:sp>
      <p:pic>
        <p:nvPicPr>
          <p:cNvPr id="6956" name="Google Shape;6956;p2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6957" name="Google Shape;6957;p25"/>
          <p:cNvGrpSpPr/>
          <p:nvPr/>
        </p:nvGrpSpPr>
        <p:grpSpPr>
          <a:xfrm>
            <a:off x="7829563" y="386247"/>
            <a:ext cx="1118287" cy="1169396"/>
            <a:chOff x="6290250" y="1718800"/>
            <a:chExt cx="911325" cy="952975"/>
          </a:xfrm>
        </p:grpSpPr>
        <p:sp>
          <p:nvSpPr>
            <p:cNvPr id="6958" name="Google Shape;6958;p25"/>
            <p:cNvSpPr/>
            <p:nvPr/>
          </p:nvSpPr>
          <p:spPr>
            <a:xfrm>
              <a:off x="6290250" y="1718800"/>
              <a:ext cx="911325" cy="952975"/>
            </a:xfrm>
            <a:custGeom>
              <a:avLst/>
              <a:gdLst/>
              <a:ahLst/>
              <a:cxnLst/>
              <a:rect l="l" t="t" r="r" b="b"/>
              <a:pathLst>
                <a:path w="36453" h="38119" extrusionOk="0">
                  <a:moveTo>
                    <a:pt x="26774" y="0"/>
                  </a:moveTo>
                  <a:cubicBezTo>
                    <a:pt x="26181" y="0"/>
                    <a:pt x="25587" y="69"/>
                    <a:pt x="25040" y="206"/>
                  </a:cubicBezTo>
                  <a:cubicBezTo>
                    <a:pt x="24492" y="343"/>
                    <a:pt x="23944" y="525"/>
                    <a:pt x="23419" y="799"/>
                  </a:cubicBezTo>
                  <a:cubicBezTo>
                    <a:pt x="22917" y="1073"/>
                    <a:pt x="22415" y="1415"/>
                    <a:pt x="21981" y="1803"/>
                  </a:cubicBezTo>
                  <a:cubicBezTo>
                    <a:pt x="21776" y="2009"/>
                    <a:pt x="21570" y="2214"/>
                    <a:pt x="21365" y="2443"/>
                  </a:cubicBezTo>
                  <a:cubicBezTo>
                    <a:pt x="21136" y="2443"/>
                    <a:pt x="20885" y="2443"/>
                    <a:pt x="20657" y="2465"/>
                  </a:cubicBezTo>
                  <a:lnTo>
                    <a:pt x="20497" y="2465"/>
                  </a:lnTo>
                  <a:cubicBezTo>
                    <a:pt x="20064" y="2465"/>
                    <a:pt x="19630" y="2511"/>
                    <a:pt x="19196" y="2557"/>
                  </a:cubicBezTo>
                  <a:lnTo>
                    <a:pt x="19105" y="2557"/>
                  </a:lnTo>
                  <a:cubicBezTo>
                    <a:pt x="19082" y="2557"/>
                    <a:pt x="19059" y="2579"/>
                    <a:pt x="19014" y="2579"/>
                  </a:cubicBezTo>
                  <a:lnTo>
                    <a:pt x="18922" y="2579"/>
                  </a:lnTo>
                  <a:cubicBezTo>
                    <a:pt x="18192" y="2694"/>
                    <a:pt x="17439" y="2853"/>
                    <a:pt x="16686" y="3082"/>
                  </a:cubicBezTo>
                  <a:cubicBezTo>
                    <a:pt x="15955" y="3310"/>
                    <a:pt x="15202" y="3607"/>
                    <a:pt x="14449" y="3949"/>
                  </a:cubicBezTo>
                  <a:cubicBezTo>
                    <a:pt x="13741" y="4291"/>
                    <a:pt x="13033" y="4679"/>
                    <a:pt x="12372" y="5113"/>
                  </a:cubicBezTo>
                  <a:cubicBezTo>
                    <a:pt x="11687" y="5547"/>
                    <a:pt x="11002" y="6049"/>
                    <a:pt x="10294" y="6665"/>
                  </a:cubicBezTo>
                  <a:cubicBezTo>
                    <a:pt x="8993" y="7761"/>
                    <a:pt x="7738" y="9085"/>
                    <a:pt x="6574" y="10568"/>
                  </a:cubicBezTo>
                  <a:cubicBezTo>
                    <a:pt x="5661" y="11732"/>
                    <a:pt x="4794" y="13011"/>
                    <a:pt x="3995" y="14403"/>
                  </a:cubicBezTo>
                  <a:lnTo>
                    <a:pt x="3972" y="14449"/>
                  </a:lnTo>
                  <a:cubicBezTo>
                    <a:pt x="3903" y="14563"/>
                    <a:pt x="3858" y="14654"/>
                    <a:pt x="3789" y="14745"/>
                  </a:cubicBezTo>
                  <a:cubicBezTo>
                    <a:pt x="3721" y="14882"/>
                    <a:pt x="3652" y="14996"/>
                    <a:pt x="3584" y="15111"/>
                  </a:cubicBezTo>
                  <a:cubicBezTo>
                    <a:pt x="3584" y="15133"/>
                    <a:pt x="3561" y="15179"/>
                    <a:pt x="3561" y="15179"/>
                  </a:cubicBezTo>
                  <a:cubicBezTo>
                    <a:pt x="2694" y="16754"/>
                    <a:pt x="1963" y="18420"/>
                    <a:pt x="1370" y="20109"/>
                  </a:cubicBezTo>
                  <a:cubicBezTo>
                    <a:pt x="845" y="21593"/>
                    <a:pt x="434" y="23122"/>
                    <a:pt x="160" y="24629"/>
                  </a:cubicBezTo>
                  <a:cubicBezTo>
                    <a:pt x="137" y="24720"/>
                    <a:pt x="114" y="24811"/>
                    <a:pt x="114" y="24880"/>
                  </a:cubicBezTo>
                  <a:lnTo>
                    <a:pt x="91" y="24903"/>
                  </a:lnTo>
                  <a:cubicBezTo>
                    <a:pt x="91" y="24971"/>
                    <a:pt x="69" y="25040"/>
                    <a:pt x="69" y="25108"/>
                  </a:cubicBezTo>
                  <a:cubicBezTo>
                    <a:pt x="0" y="25496"/>
                    <a:pt x="46" y="25907"/>
                    <a:pt x="206" y="26272"/>
                  </a:cubicBezTo>
                  <a:cubicBezTo>
                    <a:pt x="228" y="26318"/>
                    <a:pt x="251" y="26363"/>
                    <a:pt x="274" y="26409"/>
                  </a:cubicBezTo>
                  <a:cubicBezTo>
                    <a:pt x="822" y="27459"/>
                    <a:pt x="1598" y="28509"/>
                    <a:pt x="2625" y="29605"/>
                  </a:cubicBezTo>
                  <a:cubicBezTo>
                    <a:pt x="3036" y="30038"/>
                    <a:pt x="3515" y="30472"/>
                    <a:pt x="4040" y="30951"/>
                  </a:cubicBezTo>
                  <a:cubicBezTo>
                    <a:pt x="4474" y="31362"/>
                    <a:pt x="4953" y="31750"/>
                    <a:pt x="5501" y="32161"/>
                  </a:cubicBezTo>
                  <a:cubicBezTo>
                    <a:pt x="6505" y="32960"/>
                    <a:pt x="7555" y="33713"/>
                    <a:pt x="8628" y="34421"/>
                  </a:cubicBezTo>
                  <a:cubicBezTo>
                    <a:pt x="9769" y="35151"/>
                    <a:pt x="11002" y="35836"/>
                    <a:pt x="12280" y="36498"/>
                  </a:cubicBezTo>
                  <a:cubicBezTo>
                    <a:pt x="12600" y="36635"/>
                    <a:pt x="12897" y="36795"/>
                    <a:pt x="13216" y="36954"/>
                  </a:cubicBezTo>
                  <a:cubicBezTo>
                    <a:pt x="13513" y="37091"/>
                    <a:pt x="13855" y="37251"/>
                    <a:pt x="14243" y="37388"/>
                  </a:cubicBezTo>
                  <a:cubicBezTo>
                    <a:pt x="14928" y="37685"/>
                    <a:pt x="15658" y="37867"/>
                    <a:pt x="16412" y="38004"/>
                  </a:cubicBezTo>
                  <a:cubicBezTo>
                    <a:pt x="16937" y="38073"/>
                    <a:pt x="17507" y="38118"/>
                    <a:pt x="18078" y="38118"/>
                  </a:cubicBezTo>
                  <a:cubicBezTo>
                    <a:pt x="18260" y="38118"/>
                    <a:pt x="18466" y="38118"/>
                    <a:pt x="18648" y="38096"/>
                  </a:cubicBezTo>
                  <a:cubicBezTo>
                    <a:pt x="19402" y="38073"/>
                    <a:pt x="20132" y="37981"/>
                    <a:pt x="20863" y="37822"/>
                  </a:cubicBezTo>
                  <a:cubicBezTo>
                    <a:pt x="22164" y="37548"/>
                    <a:pt x="23396" y="37091"/>
                    <a:pt x="24515" y="36429"/>
                  </a:cubicBezTo>
                  <a:cubicBezTo>
                    <a:pt x="24583" y="36384"/>
                    <a:pt x="24674" y="36338"/>
                    <a:pt x="24743" y="36292"/>
                  </a:cubicBezTo>
                  <a:lnTo>
                    <a:pt x="24834" y="36292"/>
                  </a:lnTo>
                  <a:cubicBezTo>
                    <a:pt x="25199" y="36292"/>
                    <a:pt x="25587" y="36247"/>
                    <a:pt x="25998" y="36178"/>
                  </a:cubicBezTo>
                  <a:cubicBezTo>
                    <a:pt x="26683" y="36064"/>
                    <a:pt x="27345" y="35882"/>
                    <a:pt x="27984" y="35585"/>
                  </a:cubicBezTo>
                  <a:cubicBezTo>
                    <a:pt x="29125" y="35105"/>
                    <a:pt x="30198" y="34352"/>
                    <a:pt x="31180" y="33348"/>
                  </a:cubicBezTo>
                  <a:cubicBezTo>
                    <a:pt x="31978" y="32503"/>
                    <a:pt x="32709" y="31522"/>
                    <a:pt x="33394" y="30358"/>
                  </a:cubicBezTo>
                  <a:cubicBezTo>
                    <a:pt x="33964" y="29353"/>
                    <a:pt x="34466" y="28258"/>
                    <a:pt x="34900" y="27071"/>
                  </a:cubicBezTo>
                  <a:cubicBezTo>
                    <a:pt x="35402" y="25656"/>
                    <a:pt x="35813" y="24172"/>
                    <a:pt x="36064" y="22620"/>
                  </a:cubicBezTo>
                  <a:cubicBezTo>
                    <a:pt x="36315" y="21114"/>
                    <a:pt x="36452" y="19561"/>
                    <a:pt x="36429" y="18009"/>
                  </a:cubicBezTo>
                  <a:cubicBezTo>
                    <a:pt x="36429" y="17233"/>
                    <a:pt x="36384" y="16480"/>
                    <a:pt x="36315" y="15727"/>
                  </a:cubicBezTo>
                  <a:cubicBezTo>
                    <a:pt x="36247" y="14928"/>
                    <a:pt x="36155" y="14312"/>
                    <a:pt x="36019" y="13741"/>
                  </a:cubicBezTo>
                  <a:cubicBezTo>
                    <a:pt x="35859" y="13033"/>
                    <a:pt x="35631" y="12394"/>
                    <a:pt x="35334" y="11824"/>
                  </a:cubicBezTo>
                  <a:cubicBezTo>
                    <a:pt x="35014" y="11162"/>
                    <a:pt x="34581" y="10591"/>
                    <a:pt x="34056" y="10112"/>
                  </a:cubicBezTo>
                  <a:cubicBezTo>
                    <a:pt x="34284" y="9655"/>
                    <a:pt x="34444" y="9176"/>
                    <a:pt x="34581" y="8719"/>
                  </a:cubicBezTo>
                  <a:cubicBezTo>
                    <a:pt x="34672" y="8354"/>
                    <a:pt x="34763" y="7989"/>
                    <a:pt x="34809" y="7624"/>
                  </a:cubicBezTo>
                  <a:cubicBezTo>
                    <a:pt x="34854" y="7259"/>
                    <a:pt x="34877" y="6893"/>
                    <a:pt x="34877" y="6483"/>
                  </a:cubicBezTo>
                  <a:cubicBezTo>
                    <a:pt x="34854" y="6095"/>
                    <a:pt x="34809" y="5684"/>
                    <a:pt x="34717" y="5296"/>
                  </a:cubicBezTo>
                  <a:cubicBezTo>
                    <a:pt x="34649" y="4930"/>
                    <a:pt x="34512" y="4565"/>
                    <a:pt x="34352" y="4223"/>
                  </a:cubicBezTo>
                  <a:cubicBezTo>
                    <a:pt x="33850" y="3150"/>
                    <a:pt x="32960" y="2260"/>
                    <a:pt x="31636" y="1461"/>
                  </a:cubicBezTo>
                  <a:cubicBezTo>
                    <a:pt x="31134" y="1164"/>
                    <a:pt x="30609" y="890"/>
                    <a:pt x="30107" y="685"/>
                  </a:cubicBezTo>
                  <a:cubicBezTo>
                    <a:pt x="29582" y="457"/>
                    <a:pt x="29011" y="297"/>
                    <a:pt x="28441" y="183"/>
                  </a:cubicBezTo>
                  <a:cubicBezTo>
                    <a:pt x="27893" y="46"/>
                    <a:pt x="27322" y="0"/>
                    <a:pt x="26774"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25"/>
            <p:cNvSpPr/>
            <p:nvPr/>
          </p:nvSpPr>
          <p:spPr>
            <a:xfrm>
              <a:off x="6765575" y="2011525"/>
              <a:ext cx="57100" cy="44525"/>
            </a:xfrm>
            <a:custGeom>
              <a:avLst/>
              <a:gdLst/>
              <a:ahLst/>
              <a:cxnLst/>
              <a:rect l="l" t="t" r="r" b="b"/>
              <a:pathLst>
                <a:path w="2284" h="1781" extrusionOk="0">
                  <a:moveTo>
                    <a:pt x="526" y="1"/>
                  </a:moveTo>
                  <a:cubicBezTo>
                    <a:pt x="526" y="1"/>
                    <a:pt x="503" y="23"/>
                    <a:pt x="480" y="23"/>
                  </a:cubicBezTo>
                  <a:lnTo>
                    <a:pt x="343" y="23"/>
                  </a:lnTo>
                  <a:cubicBezTo>
                    <a:pt x="320" y="23"/>
                    <a:pt x="275" y="23"/>
                    <a:pt x="229" y="46"/>
                  </a:cubicBezTo>
                  <a:cubicBezTo>
                    <a:pt x="206" y="46"/>
                    <a:pt x="183" y="46"/>
                    <a:pt x="160" y="69"/>
                  </a:cubicBezTo>
                  <a:lnTo>
                    <a:pt x="115" y="69"/>
                  </a:lnTo>
                  <a:cubicBezTo>
                    <a:pt x="46" y="92"/>
                    <a:pt x="1" y="138"/>
                    <a:pt x="1" y="206"/>
                  </a:cubicBezTo>
                  <a:cubicBezTo>
                    <a:pt x="1" y="297"/>
                    <a:pt x="46" y="389"/>
                    <a:pt x="69" y="457"/>
                  </a:cubicBezTo>
                  <a:lnTo>
                    <a:pt x="92" y="503"/>
                  </a:lnTo>
                  <a:cubicBezTo>
                    <a:pt x="138" y="594"/>
                    <a:pt x="160" y="662"/>
                    <a:pt x="206" y="731"/>
                  </a:cubicBezTo>
                  <a:cubicBezTo>
                    <a:pt x="252" y="799"/>
                    <a:pt x="320" y="891"/>
                    <a:pt x="389" y="959"/>
                  </a:cubicBezTo>
                  <a:cubicBezTo>
                    <a:pt x="412" y="982"/>
                    <a:pt x="434" y="1005"/>
                    <a:pt x="457" y="1028"/>
                  </a:cubicBezTo>
                  <a:lnTo>
                    <a:pt x="480" y="1051"/>
                  </a:lnTo>
                  <a:lnTo>
                    <a:pt x="503" y="1073"/>
                  </a:lnTo>
                  <a:lnTo>
                    <a:pt x="548" y="1142"/>
                  </a:lnTo>
                  <a:cubicBezTo>
                    <a:pt x="617" y="1187"/>
                    <a:pt x="663" y="1256"/>
                    <a:pt x="754" y="1302"/>
                  </a:cubicBezTo>
                  <a:cubicBezTo>
                    <a:pt x="845" y="1370"/>
                    <a:pt x="937" y="1416"/>
                    <a:pt x="1005" y="1461"/>
                  </a:cubicBezTo>
                  <a:cubicBezTo>
                    <a:pt x="1188" y="1553"/>
                    <a:pt x="1347" y="1644"/>
                    <a:pt x="1507" y="1690"/>
                  </a:cubicBezTo>
                  <a:cubicBezTo>
                    <a:pt x="1621" y="1735"/>
                    <a:pt x="1735" y="1758"/>
                    <a:pt x="1872" y="1758"/>
                  </a:cubicBezTo>
                  <a:lnTo>
                    <a:pt x="1918" y="1781"/>
                  </a:lnTo>
                  <a:lnTo>
                    <a:pt x="2101" y="1781"/>
                  </a:lnTo>
                  <a:cubicBezTo>
                    <a:pt x="2146" y="1758"/>
                    <a:pt x="2169" y="1735"/>
                    <a:pt x="2215" y="1690"/>
                  </a:cubicBezTo>
                  <a:cubicBezTo>
                    <a:pt x="2283" y="1621"/>
                    <a:pt x="2283" y="1530"/>
                    <a:pt x="2283" y="1439"/>
                  </a:cubicBezTo>
                  <a:cubicBezTo>
                    <a:pt x="2283" y="1370"/>
                    <a:pt x="2260" y="1279"/>
                    <a:pt x="2238" y="1210"/>
                  </a:cubicBezTo>
                  <a:cubicBezTo>
                    <a:pt x="2146" y="1005"/>
                    <a:pt x="1986" y="822"/>
                    <a:pt x="1850" y="685"/>
                  </a:cubicBezTo>
                  <a:cubicBezTo>
                    <a:pt x="1735" y="548"/>
                    <a:pt x="1576" y="411"/>
                    <a:pt x="1370" y="274"/>
                  </a:cubicBezTo>
                  <a:cubicBezTo>
                    <a:pt x="1188" y="183"/>
                    <a:pt x="1005" y="92"/>
                    <a:pt x="800" y="46"/>
                  </a:cubicBezTo>
                  <a:cubicBezTo>
                    <a:pt x="731" y="23"/>
                    <a:pt x="685" y="23"/>
                    <a:pt x="617" y="23"/>
                  </a:cubicBezTo>
                  <a:cubicBezTo>
                    <a:pt x="594" y="23"/>
                    <a:pt x="571" y="1"/>
                    <a:pt x="526" y="1"/>
                  </a:cubicBezTo>
                  <a:close/>
                </a:path>
              </a:pathLst>
            </a:custGeom>
            <a:solidFill>
              <a:srgbClr val="FA93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25"/>
            <p:cNvSpPr/>
            <p:nvPr/>
          </p:nvSpPr>
          <p:spPr>
            <a:xfrm>
              <a:off x="6339325" y="1831200"/>
              <a:ext cx="681925" cy="786925"/>
            </a:xfrm>
            <a:custGeom>
              <a:avLst/>
              <a:gdLst/>
              <a:ahLst/>
              <a:cxnLst/>
              <a:rect l="l" t="t" r="r" b="b"/>
              <a:pathLst>
                <a:path w="27277" h="31477" extrusionOk="0">
                  <a:moveTo>
                    <a:pt x="17576" y="7214"/>
                  </a:moveTo>
                  <a:cubicBezTo>
                    <a:pt x="17621" y="7214"/>
                    <a:pt x="17644" y="7236"/>
                    <a:pt x="17667" y="7236"/>
                  </a:cubicBezTo>
                  <a:cubicBezTo>
                    <a:pt x="17735" y="7236"/>
                    <a:pt x="17781" y="7236"/>
                    <a:pt x="17850" y="7259"/>
                  </a:cubicBezTo>
                  <a:cubicBezTo>
                    <a:pt x="18055" y="7305"/>
                    <a:pt x="18238" y="7396"/>
                    <a:pt x="18420" y="7487"/>
                  </a:cubicBezTo>
                  <a:cubicBezTo>
                    <a:pt x="18626" y="7624"/>
                    <a:pt x="18785" y="7761"/>
                    <a:pt x="18900" y="7898"/>
                  </a:cubicBezTo>
                  <a:cubicBezTo>
                    <a:pt x="19036" y="8035"/>
                    <a:pt x="19196" y="8218"/>
                    <a:pt x="19288" y="8423"/>
                  </a:cubicBezTo>
                  <a:cubicBezTo>
                    <a:pt x="19310" y="8492"/>
                    <a:pt x="19333" y="8583"/>
                    <a:pt x="19333" y="8652"/>
                  </a:cubicBezTo>
                  <a:cubicBezTo>
                    <a:pt x="19333" y="8743"/>
                    <a:pt x="19333" y="8834"/>
                    <a:pt x="19265" y="8903"/>
                  </a:cubicBezTo>
                  <a:cubicBezTo>
                    <a:pt x="19219" y="8948"/>
                    <a:pt x="19196" y="8971"/>
                    <a:pt x="19151" y="8994"/>
                  </a:cubicBezTo>
                  <a:lnTo>
                    <a:pt x="18968" y="8994"/>
                  </a:lnTo>
                  <a:lnTo>
                    <a:pt x="18922" y="8971"/>
                  </a:lnTo>
                  <a:cubicBezTo>
                    <a:pt x="18785" y="8971"/>
                    <a:pt x="18671" y="8948"/>
                    <a:pt x="18557" y="8903"/>
                  </a:cubicBezTo>
                  <a:cubicBezTo>
                    <a:pt x="18397" y="8857"/>
                    <a:pt x="18238" y="8766"/>
                    <a:pt x="18055" y="8674"/>
                  </a:cubicBezTo>
                  <a:cubicBezTo>
                    <a:pt x="17987" y="8629"/>
                    <a:pt x="17895" y="8583"/>
                    <a:pt x="17804" y="8515"/>
                  </a:cubicBezTo>
                  <a:cubicBezTo>
                    <a:pt x="17713" y="8469"/>
                    <a:pt x="17667" y="8400"/>
                    <a:pt x="17598" y="8355"/>
                  </a:cubicBezTo>
                  <a:lnTo>
                    <a:pt x="17553" y="8286"/>
                  </a:lnTo>
                  <a:lnTo>
                    <a:pt x="17530" y="8264"/>
                  </a:lnTo>
                  <a:lnTo>
                    <a:pt x="17507" y="8241"/>
                  </a:lnTo>
                  <a:cubicBezTo>
                    <a:pt x="17484" y="8218"/>
                    <a:pt x="17462" y="8195"/>
                    <a:pt x="17439" y="8172"/>
                  </a:cubicBezTo>
                  <a:cubicBezTo>
                    <a:pt x="17370" y="8104"/>
                    <a:pt x="17302" y="8012"/>
                    <a:pt x="17256" y="7944"/>
                  </a:cubicBezTo>
                  <a:cubicBezTo>
                    <a:pt x="17210" y="7875"/>
                    <a:pt x="17188" y="7807"/>
                    <a:pt x="17142" y="7716"/>
                  </a:cubicBezTo>
                  <a:lnTo>
                    <a:pt x="17119" y="7670"/>
                  </a:lnTo>
                  <a:cubicBezTo>
                    <a:pt x="17096" y="7602"/>
                    <a:pt x="17051" y="7510"/>
                    <a:pt x="17051" y="7419"/>
                  </a:cubicBezTo>
                  <a:cubicBezTo>
                    <a:pt x="17051" y="7351"/>
                    <a:pt x="17096" y="7305"/>
                    <a:pt x="17165" y="7282"/>
                  </a:cubicBezTo>
                  <a:lnTo>
                    <a:pt x="17210" y="7282"/>
                  </a:lnTo>
                  <a:cubicBezTo>
                    <a:pt x="17233" y="7259"/>
                    <a:pt x="17256" y="7259"/>
                    <a:pt x="17279" y="7259"/>
                  </a:cubicBezTo>
                  <a:cubicBezTo>
                    <a:pt x="17325" y="7236"/>
                    <a:pt x="17370" y="7236"/>
                    <a:pt x="17393" y="7236"/>
                  </a:cubicBezTo>
                  <a:lnTo>
                    <a:pt x="17530" y="7236"/>
                  </a:lnTo>
                  <a:cubicBezTo>
                    <a:pt x="17553" y="7236"/>
                    <a:pt x="17576" y="7214"/>
                    <a:pt x="17576" y="7214"/>
                  </a:cubicBezTo>
                  <a:close/>
                  <a:moveTo>
                    <a:pt x="10614" y="5616"/>
                  </a:moveTo>
                  <a:cubicBezTo>
                    <a:pt x="10660" y="5616"/>
                    <a:pt x="10705" y="5639"/>
                    <a:pt x="10751" y="5639"/>
                  </a:cubicBezTo>
                  <a:cubicBezTo>
                    <a:pt x="10774" y="5639"/>
                    <a:pt x="10819" y="5639"/>
                    <a:pt x="10865" y="5661"/>
                  </a:cubicBezTo>
                  <a:cubicBezTo>
                    <a:pt x="10934" y="5684"/>
                    <a:pt x="11002" y="5684"/>
                    <a:pt x="11070" y="5707"/>
                  </a:cubicBezTo>
                  <a:lnTo>
                    <a:pt x="11139" y="5707"/>
                  </a:lnTo>
                  <a:cubicBezTo>
                    <a:pt x="11207" y="5707"/>
                    <a:pt x="11253" y="5707"/>
                    <a:pt x="11299" y="5730"/>
                  </a:cubicBezTo>
                  <a:cubicBezTo>
                    <a:pt x="11390" y="5753"/>
                    <a:pt x="11458" y="5776"/>
                    <a:pt x="11550" y="5798"/>
                  </a:cubicBezTo>
                  <a:lnTo>
                    <a:pt x="11573" y="5821"/>
                  </a:lnTo>
                  <a:cubicBezTo>
                    <a:pt x="11664" y="5844"/>
                    <a:pt x="11732" y="5890"/>
                    <a:pt x="11824" y="5913"/>
                  </a:cubicBezTo>
                  <a:lnTo>
                    <a:pt x="11961" y="5981"/>
                  </a:lnTo>
                  <a:lnTo>
                    <a:pt x="12029" y="6004"/>
                  </a:lnTo>
                  <a:cubicBezTo>
                    <a:pt x="12052" y="5981"/>
                    <a:pt x="12098" y="5958"/>
                    <a:pt x="12143" y="5958"/>
                  </a:cubicBezTo>
                  <a:lnTo>
                    <a:pt x="12166" y="5958"/>
                  </a:lnTo>
                  <a:cubicBezTo>
                    <a:pt x="12212" y="5958"/>
                    <a:pt x="12280" y="6004"/>
                    <a:pt x="12303" y="6027"/>
                  </a:cubicBezTo>
                  <a:cubicBezTo>
                    <a:pt x="12349" y="6049"/>
                    <a:pt x="12394" y="6049"/>
                    <a:pt x="12417" y="6072"/>
                  </a:cubicBezTo>
                  <a:cubicBezTo>
                    <a:pt x="12440" y="6095"/>
                    <a:pt x="12463" y="6095"/>
                    <a:pt x="12463" y="6118"/>
                  </a:cubicBezTo>
                  <a:cubicBezTo>
                    <a:pt x="12508" y="6118"/>
                    <a:pt x="12554" y="6141"/>
                    <a:pt x="12577" y="6186"/>
                  </a:cubicBezTo>
                  <a:cubicBezTo>
                    <a:pt x="12623" y="6232"/>
                    <a:pt x="12645" y="6255"/>
                    <a:pt x="12668" y="6301"/>
                  </a:cubicBezTo>
                  <a:cubicBezTo>
                    <a:pt x="12714" y="6392"/>
                    <a:pt x="12714" y="6483"/>
                    <a:pt x="12714" y="6552"/>
                  </a:cubicBezTo>
                  <a:cubicBezTo>
                    <a:pt x="12714" y="6666"/>
                    <a:pt x="12714" y="6757"/>
                    <a:pt x="12691" y="6848"/>
                  </a:cubicBezTo>
                  <a:cubicBezTo>
                    <a:pt x="12691" y="6962"/>
                    <a:pt x="12691" y="7077"/>
                    <a:pt x="12668" y="7168"/>
                  </a:cubicBezTo>
                  <a:cubicBezTo>
                    <a:pt x="12668" y="7328"/>
                    <a:pt x="12645" y="7487"/>
                    <a:pt x="12623" y="7670"/>
                  </a:cubicBezTo>
                  <a:cubicBezTo>
                    <a:pt x="12600" y="7830"/>
                    <a:pt x="12577" y="7990"/>
                    <a:pt x="12554" y="8172"/>
                  </a:cubicBezTo>
                  <a:cubicBezTo>
                    <a:pt x="12508" y="8309"/>
                    <a:pt x="12486" y="8446"/>
                    <a:pt x="12486" y="8583"/>
                  </a:cubicBezTo>
                  <a:lnTo>
                    <a:pt x="12463" y="8720"/>
                  </a:lnTo>
                  <a:lnTo>
                    <a:pt x="12417" y="8903"/>
                  </a:lnTo>
                  <a:cubicBezTo>
                    <a:pt x="12394" y="9017"/>
                    <a:pt x="12394" y="9131"/>
                    <a:pt x="12371" y="9245"/>
                  </a:cubicBezTo>
                  <a:cubicBezTo>
                    <a:pt x="12349" y="9336"/>
                    <a:pt x="12349" y="9405"/>
                    <a:pt x="12349" y="9473"/>
                  </a:cubicBezTo>
                  <a:cubicBezTo>
                    <a:pt x="12326" y="9565"/>
                    <a:pt x="12303" y="9679"/>
                    <a:pt x="12303" y="9770"/>
                  </a:cubicBezTo>
                  <a:cubicBezTo>
                    <a:pt x="12280" y="9838"/>
                    <a:pt x="12280" y="9884"/>
                    <a:pt x="12280" y="9953"/>
                  </a:cubicBezTo>
                  <a:lnTo>
                    <a:pt x="12257" y="10044"/>
                  </a:lnTo>
                  <a:cubicBezTo>
                    <a:pt x="12257" y="10112"/>
                    <a:pt x="12235" y="10181"/>
                    <a:pt x="12235" y="10249"/>
                  </a:cubicBezTo>
                  <a:lnTo>
                    <a:pt x="12235" y="10295"/>
                  </a:lnTo>
                  <a:lnTo>
                    <a:pt x="12212" y="10409"/>
                  </a:lnTo>
                  <a:cubicBezTo>
                    <a:pt x="12212" y="10455"/>
                    <a:pt x="12212" y="10500"/>
                    <a:pt x="12189" y="10569"/>
                  </a:cubicBezTo>
                  <a:lnTo>
                    <a:pt x="12189" y="10637"/>
                  </a:lnTo>
                  <a:cubicBezTo>
                    <a:pt x="12189" y="10706"/>
                    <a:pt x="12189" y="10774"/>
                    <a:pt x="12166" y="10843"/>
                  </a:cubicBezTo>
                  <a:lnTo>
                    <a:pt x="12166" y="10911"/>
                  </a:lnTo>
                  <a:cubicBezTo>
                    <a:pt x="12166" y="10980"/>
                    <a:pt x="12143" y="11048"/>
                    <a:pt x="12143" y="11117"/>
                  </a:cubicBezTo>
                  <a:cubicBezTo>
                    <a:pt x="12143" y="11185"/>
                    <a:pt x="12120" y="11231"/>
                    <a:pt x="12120" y="11276"/>
                  </a:cubicBezTo>
                  <a:lnTo>
                    <a:pt x="12098" y="11368"/>
                  </a:lnTo>
                  <a:lnTo>
                    <a:pt x="12075" y="11482"/>
                  </a:lnTo>
                  <a:cubicBezTo>
                    <a:pt x="12075" y="11528"/>
                    <a:pt x="12075" y="11596"/>
                    <a:pt x="12052" y="11642"/>
                  </a:cubicBezTo>
                  <a:cubicBezTo>
                    <a:pt x="12052" y="11733"/>
                    <a:pt x="12029" y="11824"/>
                    <a:pt x="12029" y="11938"/>
                  </a:cubicBezTo>
                  <a:lnTo>
                    <a:pt x="12006" y="11961"/>
                  </a:lnTo>
                  <a:cubicBezTo>
                    <a:pt x="12006" y="12007"/>
                    <a:pt x="12006" y="12075"/>
                    <a:pt x="11983" y="12121"/>
                  </a:cubicBezTo>
                  <a:cubicBezTo>
                    <a:pt x="12029" y="12167"/>
                    <a:pt x="12052" y="12235"/>
                    <a:pt x="12052" y="12304"/>
                  </a:cubicBezTo>
                  <a:lnTo>
                    <a:pt x="12029" y="12441"/>
                  </a:lnTo>
                  <a:cubicBezTo>
                    <a:pt x="12029" y="12532"/>
                    <a:pt x="12006" y="12623"/>
                    <a:pt x="11983" y="12714"/>
                  </a:cubicBezTo>
                  <a:cubicBezTo>
                    <a:pt x="11961" y="12806"/>
                    <a:pt x="11938" y="12920"/>
                    <a:pt x="11938" y="13011"/>
                  </a:cubicBezTo>
                  <a:cubicBezTo>
                    <a:pt x="11915" y="13102"/>
                    <a:pt x="11892" y="13217"/>
                    <a:pt x="11892" y="13308"/>
                  </a:cubicBezTo>
                  <a:cubicBezTo>
                    <a:pt x="11892" y="13399"/>
                    <a:pt x="11869" y="13468"/>
                    <a:pt x="11869" y="13536"/>
                  </a:cubicBezTo>
                  <a:lnTo>
                    <a:pt x="11869" y="13605"/>
                  </a:lnTo>
                  <a:cubicBezTo>
                    <a:pt x="11869" y="13673"/>
                    <a:pt x="11869" y="13719"/>
                    <a:pt x="11869" y="13787"/>
                  </a:cubicBezTo>
                  <a:cubicBezTo>
                    <a:pt x="11847" y="13833"/>
                    <a:pt x="11847" y="13879"/>
                    <a:pt x="11847" y="13924"/>
                  </a:cubicBezTo>
                  <a:cubicBezTo>
                    <a:pt x="11847" y="13993"/>
                    <a:pt x="11847" y="14061"/>
                    <a:pt x="11824" y="14130"/>
                  </a:cubicBezTo>
                  <a:cubicBezTo>
                    <a:pt x="11801" y="14198"/>
                    <a:pt x="11755" y="14244"/>
                    <a:pt x="11687" y="14267"/>
                  </a:cubicBezTo>
                  <a:lnTo>
                    <a:pt x="11892" y="14426"/>
                  </a:lnTo>
                  <a:cubicBezTo>
                    <a:pt x="12212" y="14677"/>
                    <a:pt x="12486" y="14883"/>
                    <a:pt x="12737" y="15065"/>
                  </a:cubicBezTo>
                  <a:cubicBezTo>
                    <a:pt x="12919" y="15202"/>
                    <a:pt x="13079" y="15317"/>
                    <a:pt x="13239" y="15431"/>
                  </a:cubicBezTo>
                  <a:cubicBezTo>
                    <a:pt x="13239" y="15385"/>
                    <a:pt x="13262" y="15339"/>
                    <a:pt x="13307" y="15294"/>
                  </a:cubicBezTo>
                  <a:cubicBezTo>
                    <a:pt x="13307" y="15271"/>
                    <a:pt x="13330" y="15271"/>
                    <a:pt x="13353" y="15271"/>
                  </a:cubicBezTo>
                  <a:cubicBezTo>
                    <a:pt x="13376" y="15225"/>
                    <a:pt x="13399" y="15180"/>
                    <a:pt x="13421" y="15134"/>
                  </a:cubicBezTo>
                  <a:lnTo>
                    <a:pt x="13444" y="15111"/>
                  </a:lnTo>
                  <a:cubicBezTo>
                    <a:pt x="13490" y="15020"/>
                    <a:pt x="13558" y="14951"/>
                    <a:pt x="13604" y="14860"/>
                  </a:cubicBezTo>
                  <a:lnTo>
                    <a:pt x="13627" y="14837"/>
                  </a:lnTo>
                  <a:cubicBezTo>
                    <a:pt x="13673" y="14792"/>
                    <a:pt x="13695" y="14723"/>
                    <a:pt x="13741" y="14677"/>
                  </a:cubicBezTo>
                  <a:lnTo>
                    <a:pt x="13809" y="14586"/>
                  </a:lnTo>
                  <a:cubicBezTo>
                    <a:pt x="13832" y="14540"/>
                    <a:pt x="13855" y="14495"/>
                    <a:pt x="13878" y="14472"/>
                  </a:cubicBezTo>
                  <a:cubicBezTo>
                    <a:pt x="13901" y="14404"/>
                    <a:pt x="13946" y="14358"/>
                    <a:pt x="13969" y="14312"/>
                  </a:cubicBezTo>
                  <a:lnTo>
                    <a:pt x="14038" y="14221"/>
                  </a:lnTo>
                  <a:cubicBezTo>
                    <a:pt x="14061" y="14175"/>
                    <a:pt x="14083" y="14130"/>
                    <a:pt x="14129" y="14084"/>
                  </a:cubicBezTo>
                  <a:cubicBezTo>
                    <a:pt x="14175" y="14015"/>
                    <a:pt x="14220" y="13947"/>
                    <a:pt x="14266" y="13856"/>
                  </a:cubicBezTo>
                  <a:lnTo>
                    <a:pt x="14289" y="13833"/>
                  </a:lnTo>
                  <a:cubicBezTo>
                    <a:pt x="14334" y="13764"/>
                    <a:pt x="14380" y="13673"/>
                    <a:pt x="14426" y="13605"/>
                  </a:cubicBezTo>
                  <a:cubicBezTo>
                    <a:pt x="14471" y="13559"/>
                    <a:pt x="14494" y="13513"/>
                    <a:pt x="14540" y="13491"/>
                  </a:cubicBezTo>
                  <a:lnTo>
                    <a:pt x="14586" y="13399"/>
                  </a:lnTo>
                  <a:lnTo>
                    <a:pt x="14631" y="13376"/>
                  </a:lnTo>
                  <a:cubicBezTo>
                    <a:pt x="14654" y="13308"/>
                    <a:pt x="14700" y="13262"/>
                    <a:pt x="14768" y="13217"/>
                  </a:cubicBezTo>
                  <a:cubicBezTo>
                    <a:pt x="14814" y="13171"/>
                    <a:pt x="14859" y="13148"/>
                    <a:pt x="14905" y="13125"/>
                  </a:cubicBezTo>
                  <a:cubicBezTo>
                    <a:pt x="14951" y="13102"/>
                    <a:pt x="14974" y="13080"/>
                    <a:pt x="15019" y="13057"/>
                  </a:cubicBezTo>
                  <a:cubicBezTo>
                    <a:pt x="15042" y="13034"/>
                    <a:pt x="15088" y="13011"/>
                    <a:pt x="15156" y="12966"/>
                  </a:cubicBezTo>
                  <a:cubicBezTo>
                    <a:pt x="15202" y="12943"/>
                    <a:pt x="15225" y="12897"/>
                    <a:pt x="15270" y="12874"/>
                  </a:cubicBezTo>
                  <a:cubicBezTo>
                    <a:pt x="15293" y="12851"/>
                    <a:pt x="15316" y="12829"/>
                    <a:pt x="15362" y="12806"/>
                  </a:cubicBezTo>
                  <a:cubicBezTo>
                    <a:pt x="15453" y="12737"/>
                    <a:pt x="15521" y="12692"/>
                    <a:pt x="15613" y="12646"/>
                  </a:cubicBezTo>
                  <a:cubicBezTo>
                    <a:pt x="15704" y="12577"/>
                    <a:pt x="15795" y="12555"/>
                    <a:pt x="15887" y="12509"/>
                  </a:cubicBezTo>
                  <a:cubicBezTo>
                    <a:pt x="15955" y="12486"/>
                    <a:pt x="16001" y="12463"/>
                    <a:pt x="16069" y="12441"/>
                  </a:cubicBezTo>
                  <a:cubicBezTo>
                    <a:pt x="16115" y="12441"/>
                    <a:pt x="16160" y="12441"/>
                    <a:pt x="16229" y="12418"/>
                  </a:cubicBezTo>
                  <a:cubicBezTo>
                    <a:pt x="16275" y="12418"/>
                    <a:pt x="16297" y="12463"/>
                    <a:pt x="16320" y="12486"/>
                  </a:cubicBezTo>
                  <a:cubicBezTo>
                    <a:pt x="16366" y="12509"/>
                    <a:pt x="16412" y="12532"/>
                    <a:pt x="16434" y="12555"/>
                  </a:cubicBezTo>
                  <a:cubicBezTo>
                    <a:pt x="16457" y="12577"/>
                    <a:pt x="16457" y="12600"/>
                    <a:pt x="16480" y="12646"/>
                  </a:cubicBezTo>
                  <a:cubicBezTo>
                    <a:pt x="16480" y="12669"/>
                    <a:pt x="16480" y="12669"/>
                    <a:pt x="16480" y="12692"/>
                  </a:cubicBezTo>
                  <a:cubicBezTo>
                    <a:pt x="16480" y="12714"/>
                    <a:pt x="16480" y="12737"/>
                    <a:pt x="16480" y="12760"/>
                  </a:cubicBezTo>
                  <a:cubicBezTo>
                    <a:pt x="16480" y="12806"/>
                    <a:pt x="16480" y="12851"/>
                    <a:pt x="16480" y="12897"/>
                  </a:cubicBezTo>
                  <a:cubicBezTo>
                    <a:pt x="16457" y="12988"/>
                    <a:pt x="16434" y="13057"/>
                    <a:pt x="16412" y="13125"/>
                  </a:cubicBezTo>
                  <a:cubicBezTo>
                    <a:pt x="16389" y="13217"/>
                    <a:pt x="16366" y="13285"/>
                    <a:pt x="16343" y="13376"/>
                  </a:cubicBezTo>
                  <a:lnTo>
                    <a:pt x="16297" y="13468"/>
                  </a:lnTo>
                  <a:cubicBezTo>
                    <a:pt x="16275" y="13536"/>
                    <a:pt x="16252" y="13582"/>
                    <a:pt x="16229" y="13627"/>
                  </a:cubicBezTo>
                  <a:cubicBezTo>
                    <a:pt x="16206" y="13696"/>
                    <a:pt x="16183" y="13787"/>
                    <a:pt x="16183" y="13856"/>
                  </a:cubicBezTo>
                  <a:cubicBezTo>
                    <a:pt x="16160" y="13924"/>
                    <a:pt x="16138" y="13970"/>
                    <a:pt x="16115" y="14038"/>
                  </a:cubicBezTo>
                  <a:cubicBezTo>
                    <a:pt x="16092" y="14084"/>
                    <a:pt x="16092" y="14152"/>
                    <a:pt x="16069" y="14198"/>
                  </a:cubicBezTo>
                  <a:cubicBezTo>
                    <a:pt x="16046" y="14289"/>
                    <a:pt x="16001" y="14381"/>
                    <a:pt x="15978" y="14449"/>
                  </a:cubicBezTo>
                  <a:cubicBezTo>
                    <a:pt x="15932" y="14518"/>
                    <a:pt x="15887" y="14609"/>
                    <a:pt x="15818" y="14677"/>
                  </a:cubicBezTo>
                  <a:lnTo>
                    <a:pt x="15795" y="14723"/>
                  </a:lnTo>
                  <a:cubicBezTo>
                    <a:pt x="15750" y="14792"/>
                    <a:pt x="15727" y="14860"/>
                    <a:pt x="15681" y="14906"/>
                  </a:cubicBezTo>
                  <a:lnTo>
                    <a:pt x="15613" y="15043"/>
                  </a:lnTo>
                  <a:cubicBezTo>
                    <a:pt x="15521" y="15157"/>
                    <a:pt x="15453" y="15271"/>
                    <a:pt x="15362" y="15385"/>
                  </a:cubicBezTo>
                  <a:cubicBezTo>
                    <a:pt x="15316" y="15453"/>
                    <a:pt x="15270" y="15545"/>
                    <a:pt x="15202" y="15613"/>
                  </a:cubicBezTo>
                  <a:lnTo>
                    <a:pt x="15156" y="15705"/>
                  </a:lnTo>
                  <a:cubicBezTo>
                    <a:pt x="15133" y="15750"/>
                    <a:pt x="15111" y="15796"/>
                    <a:pt x="15065" y="15842"/>
                  </a:cubicBezTo>
                  <a:cubicBezTo>
                    <a:pt x="15042" y="15887"/>
                    <a:pt x="15019" y="15933"/>
                    <a:pt x="14996" y="15978"/>
                  </a:cubicBezTo>
                  <a:lnTo>
                    <a:pt x="14928" y="16070"/>
                  </a:lnTo>
                  <a:lnTo>
                    <a:pt x="14905" y="16115"/>
                  </a:lnTo>
                  <a:cubicBezTo>
                    <a:pt x="14882" y="16138"/>
                    <a:pt x="14859" y="16161"/>
                    <a:pt x="14837" y="16184"/>
                  </a:cubicBezTo>
                  <a:lnTo>
                    <a:pt x="14837" y="16207"/>
                  </a:lnTo>
                  <a:cubicBezTo>
                    <a:pt x="14814" y="16230"/>
                    <a:pt x="14791" y="16252"/>
                    <a:pt x="14745" y="16275"/>
                  </a:cubicBezTo>
                  <a:cubicBezTo>
                    <a:pt x="14745" y="16298"/>
                    <a:pt x="14745" y="16298"/>
                    <a:pt x="14745" y="16321"/>
                  </a:cubicBezTo>
                  <a:cubicBezTo>
                    <a:pt x="14768" y="16298"/>
                    <a:pt x="14791" y="16275"/>
                    <a:pt x="14837" y="16275"/>
                  </a:cubicBezTo>
                  <a:cubicBezTo>
                    <a:pt x="14859" y="16275"/>
                    <a:pt x="14882" y="16298"/>
                    <a:pt x="14905" y="16298"/>
                  </a:cubicBezTo>
                  <a:cubicBezTo>
                    <a:pt x="14928" y="16275"/>
                    <a:pt x="14951" y="16230"/>
                    <a:pt x="14996" y="16207"/>
                  </a:cubicBezTo>
                  <a:cubicBezTo>
                    <a:pt x="15042" y="16184"/>
                    <a:pt x="15088" y="16161"/>
                    <a:pt x="15133" y="16138"/>
                  </a:cubicBezTo>
                  <a:cubicBezTo>
                    <a:pt x="15202" y="16115"/>
                    <a:pt x="15293" y="16093"/>
                    <a:pt x="15362" y="16047"/>
                  </a:cubicBezTo>
                  <a:cubicBezTo>
                    <a:pt x="15407" y="16024"/>
                    <a:pt x="15453" y="16001"/>
                    <a:pt x="15521" y="15978"/>
                  </a:cubicBezTo>
                  <a:lnTo>
                    <a:pt x="15613" y="15933"/>
                  </a:lnTo>
                  <a:cubicBezTo>
                    <a:pt x="15704" y="15887"/>
                    <a:pt x="15795" y="15842"/>
                    <a:pt x="15864" y="15796"/>
                  </a:cubicBezTo>
                  <a:cubicBezTo>
                    <a:pt x="15909" y="15773"/>
                    <a:pt x="15955" y="15750"/>
                    <a:pt x="16024" y="15727"/>
                  </a:cubicBezTo>
                  <a:cubicBezTo>
                    <a:pt x="16115" y="15659"/>
                    <a:pt x="16206" y="15613"/>
                    <a:pt x="16320" y="15545"/>
                  </a:cubicBezTo>
                  <a:lnTo>
                    <a:pt x="16412" y="15499"/>
                  </a:lnTo>
                  <a:cubicBezTo>
                    <a:pt x="16526" y="15453"/>
                    <a:pt x="16640" y="15385"/>
                    <a:pt x="16754" y="15339"/>
                  </a:cubicBezTo>
                  <a:cubicBezTo>
                    <a:pt x="16868" y="15271"/>
                    <a:pt x="17005" y="15202"/>
                    <a:pt x="17119" y="15157"/>
                  </a:cubicBezTo>
                  <a:cubicBezTo>
                    <a:pt x="17165" y="15134"/>
                    <a:pt x="17210" y="15111"/>
                    <a:pt x="17279" y="15088"/>
                  </a:cubicBezTo>
                  <a:lnTo>
                    <a:pt x="17416" y="15088"/>
                  </a:lnTo>
                  <a:cubicBezTo>
                    <a:pt x="17439" y="15111"/>
                    <a:pt x="17439" y="15111"/>
                    <a:pt x="17462" y="15111"/>
                  </a:cubicBezTo>
                  <a:cubicBezTo>
                    <a:pt x="17507" y="15088"/>
                    <a:pt x="17576" y="15088"/>
                    <a:pt x="17621" y="15088"/>
                  </a:cubicBezTo>
                  <a:cubicBezTo>
                    <a:pt x="17713" y="15065"/>
                    <a:pt x="17781" y="15043"/>
                    <a:pt x="17850" y="15043"/>
                  </a:cubicBezTo>
                  <a:cubicBezTo>
                    <a:pt x="17941" y="15020"/>
                    <a:pt x="18032" y="14997"/>
                    <a:pt x="18101" y="14997"/>
                  </a:cubicBezTo>
                  <a:cubicBezTo>
                    <a:pt x="18192" y="14974"/>
                    <a:pt x="18306" y="14974"/>
                    <a:pt x="18420" y="14974"/>
                  </a:cubicBezTo>
                  <a:lnTo>
                    <a:pt x="18671" y="14974"/>
                  </a:lnTo>
                  <a:cubicBezTo>
                    <a:pt x="18717" y="14997"/>
                    <a:pt x="18785" y="14997"/>
                    <a:pt x="18854" y="15020"/>
                  </a:cubicBezTo>
                  <a:cubicBezTo>
                    <a:pt x="18968" y="15065"/>
                    <a:pt x="19059" y="15134"/>
                    <a:pt x="19105" y="15248"/>
                  </a:cubicBezTo>
                  <a:cubicBezTo>
                    <a:pt x="19151" y="15317"/>
                    <a:pt x="19128" y="15431"/>
                    <a:pt x="19082" y="15522"/>
                  </a:cubicBezTo>
                  <a:lnTo>
                    <a:pt x="19082" y="15545"/>
                  </a:lnTo>
                  <a:cubicBezTo>
                    <a:pt x="19082" y="15568"/>
                    <a:pt x="19059" y="15590"/>
                    <a:pt x="19036" y="15613"/>
                  </a:cubicBezTo>
                  <a:cubicBezTo>
                    <a:pt x="19036" y="15636"/>
                    <a:pt x="19014" y="15659"/>
                    <a:pt x="18991" y="15682"/>
                  </a:cubicBezTo>
                  <a:cubicBezTo>
                    <a:pt x="18945" y="15705"/>
                    <a:pt x="18922" y="15727"/>
                    <a:pt x="18877" y="15773"/>
                  </a:cubicBezTo>
                  <a:cubicBezTo>
                    <a:pt x="18831" y="15796"/>
                    <a:pt x="18808" y="15819"/>
                    <a:pt x="18763" y="15842"/>
                  </a:cubicBezTo>
                  <a:lnTo>
                    <a:pt x="18740" y="15887"/>
                  </a:lnTo>
                  <a:cubicBezTo>
                    <a:pt x="18717" y="15910"/>
                    <a:pt x="18671" y="15956"/>
                    <a:pt x="18648" y="16001"/>
                  </a:cubicBezTo>
                  <a:cubicBezTo>
                    <a:pt x="18603" y="16024"/>
                    <a:pt x="18534" y="16070"/>
                    <a:pt x="18489" y="16115"/>
                  </a:cubicBezTo>
                  <a:cubicBezTo>
                    <a:pt x="18443" y="16138"/>
                    <a:pt x="18420" y="16161"/>
                    <a:pt x="18375" y="16161"/>
                  </a:cubicBezTo>
                  <a:cubicBezTo>
                    <a:pt x="18352" y="16207"/>
                    <a:pt x="18329" y="16230"/>
                    <a:pt x="18306" y="16275"/>
                  </a:cubicBezTo>
                  <a:lnTo>
                    <a:pt x="18283" y="16298"/>
                  </a:lnTo>
                  <a:cubicBezTo>
                    <a:pt x="18260" y="16344"/>
                    <a:pt x="18238" y="16389"/>
                    <a:pt x="18192" y="16435"/>
                  </a:cubicBezTo>
                  <a:cubicBezTo>
                    <a:pt x="18146" y="16503"/>
                    <a:pt x="18123" y="16549"/>
                    <a:pt x="18055" y="16595"/>
                  </a:cubicBezTo>
                  <a:cubicBezTo>
                    <a:pt x="18009" y="16640"/>
                    <a:pt x="17918" y="16686"/>
                    <a:pt x="17827" y="16732"/>
                  </a:cubicBezTo>
                  <a:cubicBezTo>
                    <a:pt x="17804" y="16732"/>
                    <a:pt x="17781" y="16755"/>
                    <a:pt x="17758" y="16755"/>
                  </a:cubicBezTo>
                  <a:cubicBezTo>
                    <a:pt x="17713" y="16777"/>
                    <a:pt x="17690" y="16800"/>
                    <a:pt x="17644" y="16800"/>
                  </a:cubicBezTo>
                  <a:cubicBezTo>
                    <a:pt x="17598" y="16823"/>
                    <a:pt x="17553" y="16846"/>
                    <a:pt x="17507" y="16869"/>
                  </a:cubicBezTo>
                  <a:cubicBezTo>
                    <a:pt x="17462" y="16891"/>
                    <a:pt x="17416" y="16914"/>
                    <a:pt x="17370" y="16937"/>
                  </a:cubicBezTo>
                  <a:cubicBezTo>
                    <a:pt x="17325" y="16960"/>
                    <a:pt x="17279" y="16983"/>
                    <a:pt x="17233" y="17006"/>
                  </a:cubicBezTo>
                  <a:lnTo>
                    <a:pt x="17142" y="17051"/>
                  </a:lnTo>
                  <a:cubicBezTo>
                    <a:pt x="17096" y="17074"/>
                    <a:pt x="17028" y="17120"/>
                    <a:pt x="16982" y="17143"/>
                  </a:cubicBezTo>
                  <a:lnTo>
                    <a:pt x="16959" y="17165"/>
                  </a:lnTo>
                  <a:lnTo>
                    <a:pt x="16914" y="17188"/>
                  </a:lnTo>
                  <a:cubicBezTo>
                    <a:pt x="16868" y="17211"/>
                    <a:pt x="16822" y="17257"/>
                    <a:pt x="16777" y="17279"/>
                  </a:cubicBezTo>
                  <a:lnTo>
                    <a:pt x="16708" y="17302"/>
                  </a:lnTo>
                  <a:cubicBezTo>
                    <a:pt x="16663" y="17325"/>
                    <a:pt x="16617" y="17348"/>
                    <a:pt x="16571" y="17371"/>
                  </a:cubicBezTo>
                  <a:lnTo>
                    <a:pt x="16526" y="17394"/>
                  </a:lnTo>
                  <a:lnTo>
                    <a:pt x="16457" y="17439"/>
                  </a:lnTo>
                  <a:cubicBezTo>
                    <a:pt x="16434" y="17462"/>
                    <a:pt x="16412" y="17462"/>
                    <a:pt x="16366" y="17485"/>
                  </a:cubicBezTo>
                  <a:lnTo>
                    <a:pt x="16389" y="17485"/>
                  </a:lnTo>
                  <a:cubicBezTo>
                    <a:pt x="16457" y="17531"/>
                    <a:pt x="16526" y="17553"/>
                    <a:pt x="16594" y="17599"/>
                  </a:cubicBezTo>
                  <a:cubicBezTo>
                    <a:pt x="16663" y="17668"/>
                    <a:pt x="16731" y="17713"/>
                    <a:pt x="16800" y="17759"/>
                  </a:cubicBezTo>
                  <a:cubicBezTo>
                    <a:pt x="16891" y="17804"/>
                    <a:pt x="16982" y="17873"/>
                    <a:pt x="17074" y="17919"/>
                  </a:cubicBezTo>
                  <a:cubicBezTo>
                    <a:pt x="17142" y="17964"/>
                    <a:pt x="17210" y="18010"/>
                    <a:pt x="17279" y="18056"/>
                  </a:cubicBezTo>
                  <a:cubicBezTo>
                    <a:pt x="17347" y="18101"/>
                    <a:pt x="17439" y="18147"/>
                    <a:pt x="17507" y="18193"/>
                  </a:cubicBezTo>
                  <a:cubicBezTo>
                    <a:pt x="17598" y="18238"/>
                    <a:pt x="17667" y="18284"/>
                    <a:pt x="17735" y="18329"/>
                  </a:cubicBezTo>
                  <a:cubicBezTo>
                    <a:pt x="17850" y="18375"/>
                    <a:pt x="17941" y="18444"/>
                    <a:pt x="18032" y="18512"/>
                  </a:cubicBezTo>
                  <a:lnTo>
                    <a:pt x="18192" y="18626"/>
                  </a:lnTo>
                  <a:cubicBezTo>
                    <a:pt x="18283" y="18672"/>
                    <a:pt x="18397" y="18740"/>
                    <a:pt x="18489" y="18809"/>
                  </a:cubicBezTo>
                  <a:lnTo>
                    <a:pt x="18603" y="18854"/>
                  </a:lnTo>
                  <a:cubicBezTo>
                    <a:pt x="18671" y="18900"/>
                    <a:pt x="18740" y="18946"/>
                    <a:pt x="18808" y="18991"/>
                  </a:cubicBezTo>
                  <a:cubicBezTo>
                    <a:pt x="18854" y="18991"/>
                    <a:pt x="18900" y="19014"/>
                    <a:pt x="18922" y="19037"/>
                  </a:cubicBezTo>
                  <a:cubicBezTo>
                    <a:pt x="18968" y="19060"/>
                    <a:pt x="18991" y="19060"/>
                    <a:pt x="19014" y="19083"/>
                  </a:cubicBezTo>
                  <a:cubicBezTo>
                    <a:pt x="19082" y="19128"/>
                    <a:pt x="19173" y="19151"/>
                    <a:pt x="19219" y="19174"/>
                  </a:cubicBezTo>
                  <a:lnTo>
                    <a:pt x="19196" y="19174"/>
                  </a:lnTo>
                  <a:cubicBezTo>
                    <a:pt x="19288" y="19220"/>
                    <a:pt x="19379" y="19265"/>
                    <a:pt x="19470" y="19334"/>
                  </a:cubicBezTo>
                  <a:cubicBezTo>
                    <a:pt x="19584" y="19379"/>
                    <a:pt x="19653" y="19425"/>
                    <a:pt x="19721" y="19494"/>
                  </a:cubicBezTo>
                  <a:cubicBezTo>
                    <a:pt x="19744" y="19471"/>
                    <a:pt x="19767" y="19471"/>
                    <a:pt x="19790" y="19471"/>
                  </a:cubicBezTo>
                  <a:cubicBezTo>
                    <a:pt x="19835" y="19471"/>
                    <a:pt x="19858" y="19494"/>
                    <a:pt x="19881" y="19494"/>
                  </a:cubicBezTo>
                  <a:cubicBezTo>
                    <a:pt x="19972" y="19562"/>
                    <a:pt x="19995" y="19676"/>
                    <a:pt x="19949" y="19767"/>
                  </a:cubicBezTo>
                  <a:cubicBezTo>
                    <a:pt x="19927" y="19790"/>
                    <a:pt x="19904" y="19836"/>
                    <a:pt x="19881" y="19882"/>
                  </a:cubicBezTo>
                  <a:cubicBezTo>
                    <a:pt x="19858" y="19950"/>
                    <a:pt x="19835" y="20041"/>
                    <a:pt x="19790" y="20110"/>
                  </a:cubicBezTo>
                  <a:lnTo>
                    <a:pt x="19790" y="20155"/>
                  </a:lnTo>
                  <a:lnTo>
                    <a:pt x="19767" y="20247"/>
                  </a:lnTo>
                  <a:cubicBezTo>
                    <a:pt x="19744" y="20315"/>
                    <a:pt x="19721" y="20384"/>
                    <a:pt x="19698" y="20475"/>
                  </a:cubicBezTo>
                  <a:cubicBezTo>
                    <a:pt x="19653" y="20680"/>
                    <a:pt x="19561" y="20909"/>
                    <a:pt x="19470" y="21068"/>
                  </a:cubicBezTo>
                  <a:cubicBezTo>
                    <a:pt x="19402" y="21205"/>
                    <a:pt x="19333" y="21342"/>
                    <a:pt x="19265" y="21479"/>
                  </a:cubicBezTo>
                  <a:lnTo>
                    <a:pt x="19196" y="21593"/>
                  </a:lnTo>
                  <a:cubicBezTo>
                    <a:pt x="19151" y="21685"/>
                    <a:pt x="19082" y="21776"/>
                    <a:pt x="19036" y="21890"/>
                  </a:cubicBezTo>
                  <a:cubicBezTo>
                    <a:pt x="19014" y="21913"/>
                    <a:pt x="18991" y="21959"/>
                    <a:pt x="18991" y="21981"/>
                  </a:cubicBezTo>
                  <a:cubicBezTo>
                    <a:pt x="18968" y="22027"/>
                    <a:pt x="18945" y="22050"/>
                    <a:pt x="18922" y="22096"/>
                  </a:cubicBezTo>
                  <a:lnTo>
                    <a:pt x="18900" y="22141"/>
                  </a:lnTo>
                  <a:lnTo>
                    <a:pt x="18831" y="22278"/>
                  </a:lnTo>
                  <a:cubicBezTo>
                    <a:pt x="18763" y="22392"/>
                    <a:pt x="18694" y="22506"/>
                    <a:pt x="18603" y="22666"/>
                  </a:cubicBezTo>
                  <a:cubicBezTo>
                    <a:pt x="18534" y="22803"/>
                    <a:pt x="18443" y="22940"/>
                    <a:pt x="18352" y="23077"/>
                  </a:cubicBezTo>
                  <a:lnTo>
                    <a:pt x="18283" y="23168"/>
                  </a:lnTo>
                  <a:lnTo>
                    <a:pt x="18215" y="23283"/>
                  </a:lnTo>
                  <a:cubicBezTo>
                    <a:pt x="18146" y="23397"/>
                    <a:pt x="18055" y="23511"/>
                    <a:pt x="17987" y="23625"/>
                  </a:cubicBezTo>
                  <a:cubicBezTo>
                    <a:pt x="17964" y="23693"/>
                    <a:pt x="17918" y="23762"/>
                    <a:pt x="17895" y="23808"/>
                  </a:cubicBezTo>
                  <a:cubicBezTo>
                    <a:pt x="17827" y="23899"/>
                    <a:pt x="17781" y="23990"/>
                    <a:pt x="17735" y="24081"/>
                  </a:cubicBezTo>
                  <a:cubicBezTo>
                    <a:pt x="17713" y="24127"/>
                    <a:pt x="17667" y="24173"/>
                    <a:pt x="17644" y="24218"/>
                  </a:cubicBezTo>
                  <a:cubicBezTo>
                    <a:pt x="17621" y="24264"/>
                    <a:pt x="17598" y="24287"/>
                    <a:pt x="17576" y="24333"/>
                  </a:cubicBezTo>
                  <a:cubicBezTo>
                    <a:pt x="17530" y="24424"/>
                    <a:pt x="17484" y="24492"/>
                    <a:pt x="17439" y="24584"/>
                  </a:cubicBezTo>
                  <a:lnTo>
                    <a:pt x="16982" y="25246"/>
                  </a:lnTo>
                  <a:lnTo>
                    <a:pt x="16822" y="25497"/>
                  </a:lnTo>
                  <a:cubicBezTo>
                    <a:pt x="16777" y="25542"/>
                    <a:pt x="16754" y="25611"/>
                    <a:pt x="16708" y="25656"/>
                  </a:cubicBezTo>
                  <a:lnTo>
                    <a:pt x="16663" y="25725"/>
                  </a:lnTo>
                  <a:cubicBezTo>
                    <a:pt x="16640" y="25770"/>
                    <a:pt x="16594" y="25816"/>
                    <a:pt x="16571" y="25862"/>
                  </a:cubicBezTo>
                  <a:lnTo>
                    <a:pt x="16503" y="25953"/>
                  </a:lnTo>
                  <a:cubicBezTo>
                    <a:pt x="16480" y="25999"/>
                    <a:pt x="16434" y="26067"/>
                    <a:pt x="16412" y="26113"/>
                  </a:cubicBezTo>
                  <a:lnTo>
                    <a:pt x="16343" y="26204"/>
                  </a:lnTo>
                  <a:lnTo>
                    <a:pt x="16297" y="26273"/>
                  </a:lnTo>
                  <a:cubicBezTo>
                    <a:pt x="16252" y="26318"/>
                    <a:pt x="16229" y="26364"/>
                    <a:pt x="16183" y="26410"/>
                  </a:cubicBezTo>
                  <a:lnTo>
                    <a:pt x="16069" y="26569"/>
                  </a:lnTo>
                  <a:cubicBezTo>
                    <a:pt x="16001" y="26661"/>
                    <a:pt x="15932" y="26775"/>
                    <a:pt x="15864" y="26866"/>
                  </a:cubicBezTo>
                  <a:cubicBezTo>
                    <a:pt x="15795" y="26935"/>
                    <a:pt x="15750" y="27003"/>
                    <a:pt x="15704" y="27072"/>
                  </a:cubicBezTo>
                  <a:cubicBezTo>
                    <a:pt x="15636" y="27163"/>
                    <a:pt x="15567" y="27231"/>
                    <a:pt x="15521" y="27300"/>
                  </a:cubicBezTo>
                  <a:cubicBezTo>
                    <a:pt x="15453" y="27391"/>
                    <a:pt x="15384" y="27460"/>
                    <a:pt x="15339" y="27551"/>
                  </a:cubicBezTo>
                  <a:cubicBezTo>
                    <a:pt x="15179" y="27756"/>
                    <a:pt x="15019" y="27962"/>
                    <a:pt x="14837" y="28167"/>
                  </a:cubicBezTo>
                  <a:lnTo>
                    <a:pt x="14814" y="28190"/>
                  </a:lnTo>
                  <a:cubicBezTo>
                    <a:pt x="14768" y="28236"/>
                    <a:pt x="14723" y="28281"/>
                    <a:pt x="14700" y="28350"/>
                  </a:cubicBezTo>
                  <a:cubicBezTo>
                    <a:pt x="14677" y="28373"/>
                    <a:pt x="14654" y="28395"/>
                    <a:pt x="14608" y="28441"/>
                  </a:cubicBezTo>
                  <a:cubicBezTo>
                    <a:pt x="14586" y="28464"/>
                    <a:pt x="14563" y="28487"/>
                    <a:pt x="14563" y="28510"/>
                  </a:cubicBezTo>
                  <a:cubicBezTo>
                    <a:pt x="14563" y="28532"/>
                    <a:pt x="14540" y="28532"/>
                    <a:pt x="14540" y="28555"/>
                  </a:cubicBezTo>
                  <a:cubicBezTo>
                    <a:pt x="14540" y="28601"/>
                    <a:pt x="14517" y="28624"/>
                    <a:pt x="14494" y="28646"/>
                  </a:cubicBezTo>
                  <a:cubicBezTo>
                    <a:pt x="14471" y="28692"/>
                    <a:pt x="14403" y="28715"/>
                    <a:pt x="14357" y="28715"/>
                  </a:cubicBezTo>
                  <a:lnTo>
                    <a:pt x="14312" y="28715"/>
                  </a:lnTo>
                  <a:cubicBezTo>
                    <a:pt x="14289" y="28692"/>
                    <a:pt x="14243" y="28692"/>
                    <a:pt x="14220" y="28669"/>
                  </a:cubicBezTo>
                  <a:lnTo>
                    <a:pt x="14175" y="28646"/>
                  </a:lnTo>
                  <a:cubicBezTo>
                    <a:pt x="14129" y="28624"/>
                    <a:pt x="14106" y="28601"/>
                    <a:pt x="14061" y="28601"/>
                  </a:cubicBezTo>
                  <a:cubicBezTo>
                    <a:pt x="14015" y="28578"/>
                    <a:pt x="13969" y="28555"/>
                    <a:pt x="13924" y="28532"/>
                  </a:cubicBezTo>
                  <a:lnTo>
                    <a:pt x="13832" y="28487"/>
                  </a:lnTo>
                  <a:lnTo>
                    <a:pt x="13809" y="28464"/>
                  </a:lnTo>
                  <a:cubicBezTo>
                    <a:pt x="13764" y="28441"/>
                    <a:pt x="13695" y="28418"/>
                    <a:pt x="13650" y="28395"/>
                  </a:cubicBezTo>
                  <a:cubicBezTo>
                    <a:pt x="13627" y="28373"/>
                    <a:pt x="13581" y="28373"/>
                    <a:pt x="13558" y="28350"/>
                  </a:cubicBezTo>
                  <a:cubicBezTo>
                    <a:pt x="13513" y="28327"/>
                    <a:pt x="13467" y="28304"/>
                    <a:pt x="13444" y="28281"/>
                  </a:cubicBezTo>
                  <a:lnTo>
                    <a:pt x="13262" y="28190"/>
                  </a:lnTo>
                  <a:cubicBezTo>
                    <a:pt x="13148" y="28144"/>
                    <a:pt x="13056" y="28099"/>
                    <a:pt x="12942" y="28030"/>
                  </a:cubicBezTo>
                  <a:cubicBezTo>
                    <a:pt x="12874" y="27985"/>
                    <a:pt x="12805" y="27962"/>
                    <a:pt x="12714" y="27916"/>
                  </a:cubicBezTo>
                  <a:cubicBezTo>
                    <a:pt x="12645" y="27870"/>
                    <a:pt x="12577" y="27825"/>
                    <a:pt x="12486" y="27779"/>
                  </a:cubicBezTo>
                  <a:cubicBezTo>
                    <a:pt x="12417" y="27756"/>
                    <a:pt x="12349" y="27711"/>
                    <a:pt x="12257" y="27665"/>
                  </a:cubicBezTo>
                  <a:cubicBezTo>
                    <a:pt x="12212" y="27642"/>
                    <a:pt x="12166" y="27619"/>
                    <a:pt x="12120" y="27574"/>
                  </a:cubicBezTo>
                  <a:cubicBezTo>
                    <a:pt x="12098" y="27574"/>
                    <a:pt x="12052" y="27551"/>
                    <a:pt x="12029" y="27528"/>
                  </a:cubicBezTo>
                  <a:cubicBezTo>
                    <a:pt x="11869" y="27437"/>
                    <a:pt x="11710" y="27345"/>
                    <a:pt x="11550" y="27254"/>
                  </a:cubicBezTo>
                  <a:cubicBezTo>
                    <a:pt x="11390" y="27163"/>
                    <a:pt x="11207" y="27072"/>
                    <a:pt x="11048" y="26980"/>
                  </a:cubicBezTo>
                  <a:cubicBezTo>
                    <a:pt x="10956" y="26912"/>
                    <a:pt x="10842" y="26843"/>
                    <a:pt x="10728" y="26775"/>
                  </a:cubicBezTo>
                  <a:lnTo>
                    <a:pt x="10614" y="26706"/>
                  </a:lnTo>
                  <a:cubicBezTo>
                    <a:pt x="10545" y="26661"/>
                    <a:pt x="10477" y="26615"/>
                    <a:pt x="10386" y="26569"/>
                  </a:cubicBezTo>
                  <a:cubicBezTo>
                    <a:pt x="10317" y="26524"/>
                    <a:pt x="10226" y="26455"/>
                    <a:pt x="10135" y="26410"/>
                  </a:cubicBezTo>
                  <a:lnTo>
                    <a:pt x="9952" y="26295"/>
                  </a:lnTo>
                  <a:lnTo>
                    <a:pt x="9678" y="26136"/>
                  </a:lnTo>
                  <a:cubicBezTo>
                    <a:pt x="9610" y="26090"/>
                    <a:pt x="9518" y="26022"/>
                    <a:pt x="9450" y="25976"/>
                  </a:cubicBezTo>
                  <a:cubicBezTo>
                    <a:pt x="9381" y="25930"/>
                    <a:pt x="9290" y="25885"/>
                    <a:pt x="9222" y="25839"/>
                  </a:cubicBezTo>
                  <a:cubicBezTo>
                    <a:pt x="8925" y="25656"/>
                    <a:pt x="8605" y="25451"/>
                    <a:pt x="8309" y="25246"/>
                  </a:cubicBezTo>
                  <a:cubicBezTo>
                    <a:pt x="8217" y="25177"/>
                    <a:pt x="8126" y="25109"/>
                    <a:pt x="8035" y="25063"/>
                  </a:cubicBezTo>
                  <a:cubicBezTo>
                    <a:pt x="7898" y="24949"/>
                    <a:pt x="7761" y="24857"/>
                    <a:pt x="7601" y="24743"/>
                  </a:cubicBezTo>
                  <a:cubicBezTo>
                    <a:pt x="7441" y="24629"/>
                    <a:pt x="7281" y="24515"/>
                    <a:pt x="7099" y="24378"/>
                  </a:cubicBezTo>
                  <a:cubicBezTo>
                    <a:pt x="6962" y="24287"/>
                    <a:pt x="6825" y="24173"/>
                    <a:pt x="6665" y="24059"/>
                  </a:cubicBezTo>
                  <a:cubicBezTo>
                    <a:pt x="6597" y="24013"/>
                    <a:pt x="6505" y="23967"/>
                    <a:pt x="6437" y="23899"/>
                  </a:cubicBezTo>
                  <a:cubicBezTo>
                    <a:pt x="6368" y="23853"/>
                    <a:pt x="6300" y="23808"/>
                    <a:pt x="6231" y="23762"/>
                  </a:cubicBezTo>
                  <a:cubicBezTo>
                    <a:pt x="6095" y="23671"/>
                    <a:pt x="5958" y="23556"/>
                    <a:pt x="5798" y="23419"/>
                  </a:cubicBezTo>
                  <a:cubicBezTo>
                    <a:pt x="5707" y="23374"/>
                    <a:pt x="5638" y="23305"/>
                    <a:pt x="5547" y="23260"/>
                  </a:cubicBezTo>
                  <a:cubicBezTo>
                    <a:pt x="5501" y="23214"/>
                    <a:pt x="5455" y="23191"/>
                    <a:pt x="5410" y="23146"/>
                  </a:cubicBezTo>
                  <a:lnTo>
                    <a:pt x="5318" y="23077"/>
                  </a:lnTo>
                  <a:cubicBezTo>
                    <a:pt x="5113" y="22940"/>
                    <a:pt x="4908" y="22780"/>
                    <a:pt x="4702" y="22621"/>
                  </a:cubicBezTo>
                  <a:cubicBezTo>
                    <a:pt x="4611" y="22552"/>
                    <a:pt x="4542" y="22484"/>
                    <a:pt x="4451" y="22415"/>
                  </a:cubicBezTo>
                  <a:cubicBezTo>
                    <a:pt x="4428" y="22392"/>
                    <a:pt x="4405" y="22370"/>
                    <a:pt x="4360" y="22347"/>
                  </a:cubicBezTo>
                  <a:cubicBezTo>
                    <a:pt x="4314" y="22324"/>
                    <a:pt x="4291" y="22278"/>
                    <a:pt x="4246" y="22255"/>
                  </a:cubicBezTo>
                  <a:cubicBezTo>
                    <a:pt x="4177" y="22210"/>
                    <a:pt x="4109" y="22164"/>
                    <a:pt x="4063" y="22096"/>
                  </a:cubicBezTo>
                  <a:cubicBezTo>
                    <a:pt x="4017" y="22073"/>
                    <a:pt x="3949" y="22027"/>
                    <a:pt x="3903" y="21981"/>
                  </a:cubicBezTo>
                  <a:lnTo>
                    <a:pt x="3835" y="21936"/>
                  </a:lnTo>
                  <a:lnTo>
                    <a:pt x="3766" y="21890"/>
                  </a:lnTo>
                  <a:lnTo>
                    <a:pt x="3629" y="21753"/>
                  </a:lnTo>
                  <a:cubicBezTo>
                    <a:pt x="3538" y="21685"/>
                    <a:pt x="3447" y="21616"/>
                    <a:pt x="3355" y="21548"/>
                  </a:cubicBezTo>
                  <a:cubicBezTo>
                    <a:pt x="3310" y="21502"/>
                    <a:pt x="3241" y="21457"/>
                    <a:pt x="3196" y="21411"/>
                  </a:cubicBezTo>
                  <a:lnTo>
                    <a:pt x="3173" y="21388"/>
                  </a:lnTo>
                  <a:lnTo>
                    <a:pt x="2990" y="21251"/>
                  </a:lnTo>
                  <a:cubicBezTo>
                    <a:pt x="2945" y="21205"/>
                    <a:pt x="2876" y="21137"/>
                    <a:pt x="2831" y="21091"/>
                  </a:cubicBezTo>
                  <a:lnTo>
                    <a:pt x="2808" y="21068"/>
                  </a:lnTo>
                  <a:lnTo>
                    <a:pt x="2716" y="21000"/>
                  </a:lnTo>
                  <a:lnTo>
                    <a:pt x="2602" y="20886"/>
                  </a:lnTo>
                  <a:lnTo>
                    <a:pt x="2579" y="20863"/>
                  </a:lnTo>
                  <a:cubicBezTo>
                    <a:pt x="2511" y="20817"/>
                    <a:pt x="2442" y="20749"/>
                    <a:pt x="2397" y="20680"/>
                  </a:cubicBezTo>
                  <a:cubicBezTo>
                    <a:pt x="2328" y="20635"/>
                    <a:pt x="2283" y="20566"/>
                    <a:pt x="2214" y="20498"/>
                  </a:cubicBezTo>
                  <a:cubicBezTo>
                    <a:pt x="2169" y="20429"/>
                    <a:pt x="2100" y="20361"/>
                    <a:pt x="2054" y="20247"/>
                  </a:cubicBezTo>
                  <a:cubicBezTo>
                    <a:pt x="2032" y="20178"/>
                    <a:pt x="2054" y="20087"/>
                    <a:pt x="2054" y="20019"/>
                  </a:cubicBezTo>
                  <a:cubicBezTo>
                    <a:pt x="2077" y="19996"/>
                    <a:pt x="2077" y="19950"/>
                    <a:pt x="2100" y="19927"/>
                  </a:cubicBezTo>
                  <a:cubicBezTo>
                    <a:pt x="2077" y="19904"/>
                    <a:pt x="2054" y="19882"/>
                    <a:pt x="2054" y="19836"/>
                  </a:cubicBezTo>
                  <a:cubicBezTo>
                    <a:pt x="2054" y="19813"/>
                    <a:pt x="2054" y="19790"/>
                    <a:pt x="2054" y="19767"/>
                  </a:cubicBezTo>
                  <a:cubicBezTo>
                    <a:pt x="2054" y="19722"/>
                    <a:pt x="2054" y="19676"/>
                    <a:pt x="2077" y="19608"/>
                  </a:cubicBezTo>
                  <a:cubicBezTo>
                    <a:pt x="2100" y="19585"/>
                    <a:pt x="2100" y="19539"/>
                    <a:pt x="2123" y="19494"/>
                  </a:cubicBezTo>
                  <a:lnTo>
                    <a:pt x="2146" y="19357"/>
                  </a:lnTo>
                  <a:lnTo>
                    <a:pt x="2191" y="19220"/>
                  </a:lnTo>
                  <a:cubicBezTo>
                    <a:pt x="2237" y="19060"/>
                    <a:pt x="2283" y="18900"/>
                    <a:pt x="2328" y="18740"/>
                  </a:cubicBezTo>
                  <a:lnTo>
                    <a:pt x="2328" y="18695"/>
                  </a:lnTo>
                  <a:cubicBezTo>
                    <a:pt x="2374" y="18535"/>
                    <a:pt x="2420" y="18375"/>
                    <a:pt x="2511" y="18170"/>
                  </a:cubicBezTo>
                  <a:cubicBezTo>
                    <a:pt x="2534" y="18101"/>
                    <a:pt x="2557" y="18010"/>
                    <a:pt x="2602" y="17919"/>
                  </a:cubicBezTo>
                  <a:cubicBezTo>
                    <a:pt x="2625" y="17827"/>
                    <a:pt x="2671" y="17713"/>
                    <a:pt x="2694" y="17622"/>
                  </a:cubicBezTo>
                  <a:cubicBezTo>
                    <a:pt x="2808" y="17302"/>
                    <a:pt x="2945" y="16983"/>
                    <a:pt x="3104" y="16595"/>
                  </a:cubicBezTo>
                  <a:cubicBezTo>
                    <a:pt x="3287" y="16184"/>
                    <a:pt x="3424" y="15887"/>
                    <a:pt x="3561" y="15613"/>
                  </a:cubicBezTo>
                  <a:cubicBezTo>
                    <a:pt x="3561" y="15590"/>
                    <a:pt x="3584" y="15568"/>
                    <a:pt x="3607" y="15545"/>
                  </a:cubicBezTo>
                  <a:lnTo>
                    <a:pt x="3584" y="15545"/>
                  </a:lnTo>
                  <a:lnTo>
                    <a:pt x="3607" y="15499"/>
                  </a:lnTo>
                  <a:lnTo>
                    <a:pt x="3629" y="15476"/>
                  </a:lnTo>
                  <a:lnTo>
                    <a:pt x="3629" y="15453"/>
                  </a:lnTo>
                  <a:cubicBezTo>
                    <a:pt x="3744" y="15248"/>
                    <a:pt x="3812" y="15065"/>
                    <a:pt x="3903" y="14928"/>
                  </a:cubicBezTo>
                  <a:lnTo>
                    <a:pt x="3949" y="14814"/>
                  </a:lnTo>
                  <a:cubicBezTo>
                    <a:pt x="4040" y="14700"/>
                    <a:pt x="4109" y="14563"/>
                    <a:pt x="4177" y="14426"/>
                  </a:cubicBezTo>
                  <a:lnTo>
                    <a:pt x="4200" y="14404"/>
                  </a:lnTo>
                  <a:cubicBezTo>
                    <a:pt x="4246" y="14335"/>
                    <a:pt x="4291" y="14267"/>
                    <a:pt x="4337" y="14198"/>
                  </a:cubicBezTo>
                  <a:cubicBezTo>
                    <a:pt x="4360" y="14152"/>
                    <a:pt x="4383" y="14107"/>
                    <a:pt x="4405" y="14061"/>
                  </a:cubicBezTo>
                  <a:cubicBezTo>
                    <a:pt x="4428" y="14038"/>
                    <a:pt x="4451" y="13993"/>
                    <a:pt x="4474" y="13947"/>
                  </a:cubicBezTo>
                  <a:cubicBezTo>
                    <a:pt x="4497" y="13901"/>
                    <a:pt x="4520" y="13879"/>
                    <a:pt x="4542" y="13833"/>
                  </a:cubicBezTo>
                  <a:cubicBezTo>
                    <a:pt x="4565" y="13787"/>
                    <a:pt x="4588" y="13742"/>
                    <a:pt x="4611" y="13696"/>
                  </a:cubicBezTo>
                  <a:lnTo>
                    <a:pt x="4634" y="13650"/>
                  </a:lnTo>
                  <a:cubicBezTo>
                    <a:pt x="4679" y="13605"/>
                    <a:pt x="4725" y="13536"/>
                    <a:pt x="4748" y="13468"/>
                  </a:cubicBezTo>
                  <a:cubicBezTo>
                    <a:pt x="4793" y="13422"/>
                    <a:pt x="4816" y="13376"/>
                    <a:pt x="4839" y="13331"/>
                  </a:cubicBezTo>
                  <a:lnTo>
                    <a:pt x="4885" y="13239"/>
                  </a:lnTo>
                  <a:lnTo>
                    <a:pt x="4953" y="13148"/>
                  </a:lnTo>
                  <a:cubicBezTo>
                    <a:pt x="4976" y="13102"/>
                    <a:pt x="4999" y="13034"/>
                    <a:pt x="5045" y="12988"/>
                  </a:cubicBezTo>
                  <a:cubicBezTo>
                    <a:pt x="5136" y="12829"/>
                    <a:pt x="5227" y="12669"/>
                    <a:pt x="5341" y="12509"/>
                  </a:cubicBezTo>
                  <a:lnTo>
                    <a:pt x="5387" y="12441"/>
                  </a:lnTo>
                  <a:cubicBezTo>
                    <a:pt x="5455" y="12326"/>
                    <a:pt x="5547" y="12189"/>
                    <a:pt x="5638" y="12075"/>
                  </a:cubicBezTo>
                  <a:cubicBezTo>
                    <a:pt x="5729" y="11916"/>
                    <a:pt x="5843" y="11779"/>
                    <a:pt x="5980" y="11619"/>
                  </a:cubicBezTo>
                  <a:lnTo>
                    <a:pt x="6072" y="11528"/>
                  </a:lnTo>
                  <a:cubicBezTo>
                    <a:pt x="6095" y="11482"/>
                    <a:pt x="6117" y="11459"/>
                    <a:pt x="6163" y="11413"/>
                  </a:cubicBezTo>
                  <a:lnTo>
                    <a:pt x="6140" y="11413"/>
                  </a:lnTo>
                  <a:cubicBezTo>
                    <a:pt x="6277" y="11254"/>
                    <a:pt x="6437" y="11117"/>
                    <a:pt x="6574" y="10980"/>
                  </a:cubicBezTo>
                  <a:cubicBezTo>
                    <a:pt x="6642" y="10911"/>
                    <a:pt x="6734" y="10820"/>
                    <a:pt x="6825" y="10729"/>
                  </a:cubicBezTo>
                  <a:lnTo>
                    <a:pt x="6871" y="10683"/>
                  </a:lnTo>
                  <a:cubicBezTo>
                    <a:pt x="6871" y="10660"/>
                    <a:pt x="6871" y="10637"/>
                    <a:pt x="6893" y="10615"/>
                  </a:cubicBezTo>
                  <a:cubicBezTo>
                    <a:pt x="6916" y="10592"/>
                    <a:pt x="6939" y="10569"/>
                    <a:pt x="6962" y="10546"/>
                  </a:cubicBezTo>
                  <a:cubicBezTo>
                    <a:pt x="6985" y="10523"/>
                    <a:pt x="7008" y="10523"/>
                    <a:pt x="7053" y="10523"/>
                  </a:cubicBezTo>
                  <a:cubicBezTo>
                    <a:pt x="7099" y="10523"/>
                    <a:pt x="7144" y="10546"/>
                    <a:pt x="7190" y="10569"/>
                  </a:cubicBezTo>
                  <a:cubicBezTo>
                    <a:pt x="7213" y="10592"/>
                    <a:pt x="7259" y="10615"/>
                    <a:pt x="7281" y="10660"/>
                  </a:cubicBezTo>
                  <a:lnTo>
                    <a:pt x="7304" y="10683"/>
                  </a:lnTo>
                  <a:cubicBezTo>
                    <a:pt x="7373" y="10729"/>
                    <a:pt x="7418" y="10797"/>
                    <a:pt x="7487" y="10843"/>
                  </a:cubicBezTo>
                  <a:lnTo>
                    <a:pt x="7624" y="10980"/>
                  </a:lnTo>
                  <a:lnTo>
                    <a:pt x="7692" y="11025"/>
                  </a:lnTo>
                  <a:lnTo>
                    <a:pt x="7806" y="11140"/>
                  </a:lnTo>
                  <a:cubicBezTo>
                    <a:pt x="7875" y="11185"/>
                    <a:pt x="7943" y="11231"/>
                    <a:pt x="7989" y="11299"/>
                  </a:cubicBezTo>
                  <a:cubicBezTo>
                    <a:pt x="8172" y="11436"/>
                    <a:pt x="8354" y="11596"/>
                    <a:pt x="8514" y="11733"/>
                  </a:cubicBezTo>
                  <a:lnTo>
                    <a:pt x="8605" y="11801"/>
                  </a:lnTo>
                  <a:cubicBezTo>
                    <a:pt x="8628" y="11824"/>
                    <a:pt x="8628" y="11847"/>
                    <a:pt x="8651" y="11847"/>
                  </a:cubicBezTo>
                  <a:cubicBezTo>
                    <a:pt x="8651" y="11801"/>
                    <a:pt x="8651" y="11756"/>
                    <a:pt x="8651" y="11710"/>
                  </a:cubicBezTo>
                  <a:cubicBezTo>
                    <a:pt x="8674" y="11596"/>
                    <a:pt x="8697" y="11482"/>
                    <a:pt x="8697" y="11391"/>
                  </a:cubicBezTo>
                  <a:lnTo>
                    <a:pt x="8719" y="11276"/>
                  </a:lnTo>
                  <a:cubicBezTo>
                    <a:pt x="8719" y="11162"/>
                    <a:pt x="8742" y="11071"/>
                    <a:pt x="8742" y="10980"/>
                  </a:cubicBezTo>
                  <a:lnTo>
                    <a:pt x="8765" y="10934"/>
                  </a:lnTo>
                  <a:lnTo>
                    <a:pt x="8765" y="10888"/>
                  </a:lnTo>
                  <a:cubicBezTo>
                    <a:pt x="8765" y="10683"/>
                    <a:pt x="8788" y="10478"/>
                    <a:pt x="8811" y="10249"/>
                  </a:cubicBezTo>
                  <a:cubicBezTo>
                    <a:pt x="8834" y="10044"/>
                    <a:pt x="8879" y="9816"/>
                    <a:pt x="8902" y="9656"/>
                  </a:cubicBezTo>
                  <a:cubicBezTo>
                    <a:pt x="8925" y="9565"/>
                    <a:pt x="8925" y="9496"/>
                    <a:pt x="8948" y="9405"/>
                  </a:cubicBezTo>
                  <a:lnTo>
                    <a:pt x="8948" y="9336"/>
                  </a:lnTo>
                  <a:cubicBezTo>
                    <a:pt x="8971" y="9268"/>
                    <a:pt x="8971" y="9199"/>
                    <a:pt x="8993" y="9131"/>
                  </a:cubicBezTo>
                  <a:cubicBezTo>
                    <a:pt x="8993" y="8971"/>
                    <a:pt x="8993" y="8834"/>
                    <a:pt x="9016" y="8697"/>
                  </a:cubicBezTo>
                  <a:lnTo>
                    <a:pt x="9016" y="8652"/>
                  </a:lnTo>
                  <a:cubicBezTo>
                    <a:pt x="9039" y="8469"/>
                    <a:pt x="9039" y="8309"/>
                    <a:pt x="9062" y="8127"/>
                  </a:cubicBezTo>
                  <a:cubicBezTo>
                    <a:pt x="9062" y="8058"/>
                    <a:pt x="9085" y="7990"/>
                    <a:pt x="9085" y="7898"/>
                  </a:cubicBezTo>
                  <a:cubicBezTo>
                    <a:pt x="9107" y="7807"/>
                    <a:pt x="9107" y="7716"/>
                    <a:pt x="9130" y="7624"/>
                  </a:cubicBezTo>
                  <a:lnTo>
                    <a:pt x="9130" y="7556"/>
                  </a:lnTo>
                  <a:cubicBezTo>
                    <a:pt x="9153" y="7419"/>
                    <a:pt x="9153" y="7282"/>
                    <a:pt x="9176" y="7145"/>
                  </a:cubicBezTo>
                  <a:cubicBezTo>
                    <a:pt x="9199" y="7077"/>
                    <a:pt x="9199" y="7031"/>
                    <a:pt x="9199" y="6962"/>
                  </a:cubicBezTo>
                  <a:cubicBezTo>
                    <a:pt x="9222" y="6848"/>
                    <a:pt x="9244" y="6734"/>
                    <a:pt x="9267" y="6597"/>
                  </a:cubicBezTo>
                  <a:lnTo>
                    <a:pt x="9290" y="6552"/>
                  </a:lnTo>
                  <a:cubicBezTo>
                    <a:pt x="9313" y="6392"/>
                    <a:pt x="9359" y="6232"/>
                    <a:pt x="9404" y="6072"/>
                  </a:cubicBezTo>
                  <a:cubicBezTo>
                    <a:pt x="9450" y="5958"/>
                    <a:pt x="9496" y="5821"/>
                    <a:pt x="9610" y="5753"/>
                  </a:cubicBezTo>
                  <a:cubicBezTo>
                    <a:pt x="9655" y="5730"/>
                    <a:pt x="9747" y="5707"/>
                    <a:pt x="9838" y="5684"/>
                  </a:cubicBezTo>
                  <a:cubicBezTo>
                    <a:pt x="9952" y="5684"/>
                    <a:pt x="10112" y="5661"/>
                    <a:pt x="10272" y="5661"/>
                  </a:cubicBezTo>
                  <a:lnTo>
                    <a:pt x="10317" y="5661"/>
                  </a:lnTo>
                  <a:cubicBezTo>
                    <a:pt x="10340" y="5661"/>
                    <a:pt x="10386" y="5661"/>
                    <a:pt x="10386" y="5684"/>
                  </a:cubicBezTo>
                  <a:cubicBezTo>
                    <a:pt x="10409" y="5661"/>
                    <a:pt x="10454" y="5661"/>
                    <a:pt x="10477" y="5639"/>
                  </a:cubicBezTo>
                  <a:cubicBezTo>
                    <a:pt x="10500" y="5639"/>
                    <a:pt x="10545" y="5616"/>
                    <a:pt x="10614" y="5616"/>
                  </a:cubicBezTo>
                  <a:close/>
                  <a:moveTo>
                    <a:pt x="18352" y="1"/>
                  </a:moveTo>
                  <a:cubicBezTo>
                    <a:pt x="18146" y="24"/>
                    <a:pt x="17964" y="24"/>
                    <a:pt x="17781" y="46"/>
                  </a:cubicBezTo>
                  <a:cubicBezTo>
                    <a:pt x="17690" y="46"/>
                    <a:pt x="17598" y="46"/>
                    <a:pt x="17530" y="69"/>
                  </a:cubicBezTo>
                  <a:lnTo>
                    <a:pt x="17416" y="69"/>
                  </a:lnTo>
                  <a:cubicBezTo>
                    <a:pt x="17393" y="46"/>
                    <a:pt x="17347" y="24"/>
                    <a:pt x="17279" y="24"/>
                  </a:cubicBezTo>
                  <a:lnTo>
                    <a:pt x="17233" y="24"/>
                  </a:lnTo>
                  <a:cubicBezTo>
                    <a:pt x="17165" y="46"/>
                    <a:pt x="17074" y="46"/>
                    <a:pt x="16982" y="69"/>
                  </a:cubicBezTo>
                  <a:cubicBezTo>
                    <a:pt x="16937" y="92"/>
                    <a:pt x="16868" y="92"/>
                    <a:pt x="16822" y="115"/>
                  </a:cubicBezTo>
                  <a:lnTo>
                    <a:pt x="16777" y="115"/>
                  </a:lnTo>
                  <a:cubicBezTo>
                    <a:pt x="16685" y="138"/>
                    <a:pt x="16617" y="161"/>
                    <a:pt x="16526" y="183"/>
                  </a:cubicBezTo>
                  <a:lnTo>
                    <a:pt x="16457" y="206"/>
                  </a:lnTo>
                  <a:lnTo>
                    <a:pt x="16366" y="229"/>
                  </a:lnTo>
                  <a:lnTo>
                    <a:pt x="16252" y="275"/>
                  </a:lnTo>
                  <a:lnTo>
                    <a:pt x="16115" y="275"/>
                  </a:lnTo>
                  <a:cubicBezTo>
                    <a:pt x="16024" y="298"/>
                    <a:pt x="15932" y="320"/>
                    <a:pt x="15841" y="343"/>
                  </a:cubicBezTo>
                  <a:cubicBezTo>
                    <a:pt x="15772" y="343"/>
                    <a:pt x="15681" y="366"/>
                    <a:pt x="15567" y="412"/>
                  </a:cubicBezTo>
                  <a:cubicBezTo>
                    <a:pt x="15544" y="434"/>
                    <a:pt x="15499" y="434"/>
                    <a:pt x="15476" y="457"/>
                  </a:cubicBezTo>
                  <a:lnTo>
                    <a:pt x="15430" y="457"/>
                  </a:lnTo>
                  <a:lnTo>
                    <a:pt x="15407" y="480"/>
                  </a:lnTo>
                  <a:lnTo>
                    <a:pt x="15339" y="503"/>
                  </a:lnTo>
                  <a:lnTo>
                    <a:pt x="15202" y="549"/>
                  </a:lnTo>
                  <a:cubicBezTo>
                    <a:pt x="15156" y="549"/>
                    <a:pt x="15111" y="571"/>
                    <a:pt x="15065" y="594"/>
                  </a:cubicBezTo>
                  <a:cubicBezTo>
                    <a:pt x="14996" y="617"/>
                    <a:pt x="14905" y="640"/>
                    <a:pt x="14814" y="686"/>
                  </a:cubicBezTo>
                  <a:lnTo>
                    <a:pt x="14745" y="708"/>
                  </a:lnTo>
                  <a:cubicBezTo>
                    <a:pt x="14677" y="731"/>
                    <a:pt x="14608" y="754"/>
                    <a:pt x="14540" y="777"/>
                  </a:cubicBezTo>
                  <a:lnTo>
                    <a:pt x="14471" y="800"/>
                  </a:lnTo>
                  <a:lnTo>
                    <a:pt x="14403" y="822"/>
                  </a:lnTo>
                  <a:cubicBezTo>
                    <a:pt x="14357" y="845"/>
                    <a:pt x="14312" y="868"/>
                    <a:pt x="14266" y="891"/>
                  </a:cubicBezTo>
                  <a:cubicBezTo>
                    <a:pt x="14061" y="959"/>
                    <a:pt x="13878" y="1051"/>
                    <a:pt x="13718" y="1119"/>
                  </a:cubicBezTo>
                  <a:cubicBezTo>
                    <a:pt x="13558" y="1211"/>
                    <a:pt x="13376" y="1302"/>
                    <a:pt x="13216" y="1370"/>
                  </a:cubicBezTo>
                  <a:cubicBezTo>
                    <a:pt x="13102" y="1416"/>
                    <a:pt x="13011" y="1462"/>
                    <a:pt x="12896" y="1530"/>
                  </a:cubicBezTo>
                  <a:lnTo>
                    <a:pt x="12737" y="1599"/>
                  </a:lnTo>
                  <a:cubicBezTo>
                    <a:pt x="12645" y="1644"/>
                    <a:pt x="12577" y="1690"/>
                    <a:pt x="12486" y="1735"/>
                  </a:cubicBezTo>
                  <a:lnTo>
                    <a:pt x="12417" y="1781"/>
                  </a:lnTo>
                  <a:lnTo>
                    <a:pt x="12371" y="1827"/>
                  </a:lnTo>
                  <a:lnTo>
                    <a:pt x="12349" y="1827"/>
                  </a:lnTo>
                  <a:cubicBezTo>
                    <a:pt x="12326" y="1827"/>
                    <a:pt x="12303" y="1850"/>
                    <a:pt x="12257" y="1850"/>
                  </a:cubicBezTo>
                  <a:cubicBezTo>
                    <a:pt x="12189" y="1895"/>
                    <a:pt x="12120" y="1918"/>
                    <a:pt x="12075" y="1941"/>
                  </a:cubicBezTo>
                  <a:cubicBezTo>
                    <a:pt x="11983" y="1987"/>
                    <a:pt x="11915" y="2032"/>
                    <a:pt x="11847" y="2078"/>
                  </a:cubicBezTo>
                  <a:lnTo>
                    <a:pt x="11801" y="2101"/>
                  </a:lnTo>
                  <a:cubicBezTo>
                    <a:pt x="11664" y="2192"/>
                    <a:pt x="11504" y="2306"/>
                    <a:pt x="11367" y="2397"/>
                  </a:cubicBezTo>
                  <a:lnTo>
                    <a:pt x="11276" y="2443"/>
                  </a:lnTo>
                  <a:cubicBezTo>
                    <a:pt x="11139" y="2534"/>
                    <a:pt x="11002" y="2649"/>
                    <a:pt x="10819" y="2785"/>
                  </a:cubicBezTo>
                  <a:lnTo>
                    <a:pt x="10751" y="2831"/>
                  </a:lnTo>
                  <a:cubicBezTo>
                    <a:pt x="10682" y="2877"/>
                    <a:pt x="10614" y="2922"/>
                    <a:pt x="10545" y="2968"/>
                  </a:cubicBezTo>
                  <a:cubicBezTo>
                    <a:pt x="10454" y="3059"/>
                    <a:pt x="10363" y="3128"/>
                    <a:pt x="10249" y="3219"/>
                  </a:cubicBezTo>
                  <a:cubicBezTo>
                    <a:pt x="10226" y="3242"/>
                    <a:pt x="10203" y="3265"/>
                    <a:pt x="10180" y="3288"/>
                  </a:cubicBezTo>
                  <a:lnTo>
                    <a:pt x="10157" y="3310"/>
                  </a:lnTo>
                  <a:lnTo>
                    <a:pt x="10135" y="3333"/>
                  </a:lnTo>
                  <a:lnTo>
                    <a:pt x="10089" y="3379"/>
                  </a:lnTo>
                  <a:cubicBezTo>
                    <a:pt x="10020" y="3425"/>
                    <a:pt x="9975" y="3470"/>
                    <a:pt x="9906" y="3516"/>
                  </a:cubicBezTo>
                  <a:cubicBezTo>
                    <a:pt x="9815" y="3584"/>
                    <a:pt x="9747" y="3630"/>
                    <a:pt x="9678" y="3698"/>
                  </a:cubicBezTo>
                  <a:lnTo>
                    <a:pt x="9632" y="3721"/>
                  </a:lnTo>
                  <a:lnTo>
                    <a:pt x="9587" y="3767"/>
                  </a:lnTo>
                  <a:cubicBezTo>
                    <a:pt x="9541" y="3813"/>
                    <a:pt x="9496" y="3835"/>
                    <a:pt x="9450" y="3858"/>
                  </a:cubicBezTo>
                  <a:cubicBezTo>
                    <a:pt x="9313" y="3972"/>
                    <a:pt x="9176" y="4086"/>
                    <a:pt x="9062" y="4201"/>
                  </a:cubicBezTo>
                  <a:lnTo>
                    <a:pt x="8993" y="4269"/>
                  </a:lnTo>
                  <a:cubicBezTo>
                    <a:pt x="8856" y="4383"/>
                    <a:pt x="8742" y="4475"/>
                    <a:pt x="8628" y="4589"/>
                  </a:cubicBezTo>
                  <a:lnTo>
                    <a:pt x="8605" y="4611"/>
                  </a:lnTo>
                  <a:lnTo>
                    <a:pt x="8537" y="4680"/>
                  </a:lnTo>
                  <a:cubicBezTo>
                    <a:pt x="8377" y="4817"/>
                    <a:pt x="8240" y="4977"/>
                    <a:pt x="8149" y="5091"/>
                  </a:cubicBezTo>
                  <a:cubicBezTo>
                    <a:pt x="8080" y="5136"/>
                    <a:pt x="8035" y="5205"/>
                    <a:pt x="7989" y="5251"/>
                  </a:cubicBezTo>
                  <a:lnTo>
                    <a:pt x="7966" y="5273"/>
                  </a:lnTo>
                  <a:cubicBezTo>
                    <a:pt x="7898" y="5319"/>
                    <a:pt x="7852" y="5388"/>
                    <a:pt x="7806" y="5433"/>
                  </a:cubicBezTo>
                  <a:lnTo>
                    <a:pt x="7647" y="5616"/>
                  </a:lnTo>
                  <a:lnTo>
                    <a:pt x="7555" y="5684"/>
                  </a:lnTo>
                  <a:lnTo>
                    <a:pt x="7510" y="5753"/>
                  </a:lnTo>
                  <a:lnTo>
                    <a:pt x="7441" y="5821"/>
                  </a:lnTo>
                  <a:lnTo>
                    <a:pt x="7418" y="5844"/>
                  </a:lnTo>
                  <a:cubicBezTo>
                    <a:pt x="7396" y="5867"/>
                    <a:pt x="7373" y="5890"/>
                    <a:pt x="7350" y="5913"/>
                  </a:cubicBezTo>
                  <a:cubicBezTo>
                    <a:pt x="7327" y="5935"/>
                    <a:pt x="7327" y="5958"/>
                    <a:pt x="7304" y="5981"/>
                  </a:cubicBezTo>
                  <a:lnTo>
                    <a:pt x="7259" y="6027"/>
                  </a:lnTo>
                  <a:cubicBezTo>
                    <a:pt x="7190" y="6118"/>
                    <a:pt x="7122" y="6186"/>
                    <a:pt x="7076" y="6255"/>
                  </a:cubicBezTo>
                  <a:cubicBezTo>
                    <a:pt x="6985" y="6369"/>
                    <a:pt x="6893" y="6460"/>
                    <a:pt x="6802" y="6574"/>
                  </a:cubicBezTo>
                  <a:lnTo>
                    <a:pt x="6756" y="6620"/>
                  </a:lnTo>
                  <a:lnTo>
                    <a:pt x="6756" y="6643"/>
                  </a:lnTo>
                  <a:lnTo>
                    <a:pt x="6688" y="6711"/>
                  </a:lnTo>
                  <a:cubicBezTo>
                    <a:pt x="6665" y="6734"/>
                    <a:pt x="6642" y="6757"/>
                    <a:pt x="6620" y="6780"/>
                  </a:cubicBezTo>
                  <a:lnTo>
                    <a:pt x="6620" y="6803"/>
                  </a:lnTo>
                  <a:cubicBezTo>
                    <a:pt x="6574" y="6848"/>
                    <a:pt x="6551" y="6871"/>
                    <a:pt x="6528" y="6917"/>
                  </a:cubicBezTo>
                  <a:lnTo>
                    <a:pt x="6460" y="6985"/>
                  </a:lnTo>
                  <a:lnTo>
                    <a:pt x="6437" y="7008"/>
                  </a:lnTo>
                  <a:cubicBezTo>
                    <a:pt x="6391" y="7054"/>
                    <a:pt x="6368" y="7099"/>
                    <a:pt x="6346" y="7145"/>
                  </a:cubicBezTo>
                  <a:cubicBezTo>
                    <a:pt x="6277" y="7191"/>
                    <a:pt x="6231" y="7259"/>
                    <a:pt x="6186" y="7328"/>
                  </a:cubicBezTo>
                  <a:lnTo>
                    <a:pt x="6140" y="7373"/>
                  </a:lnTo>
                  <a:lnTo>
                    <a:pt x="6095" y="7419"/>
                  </a:lnTo>
                  <a:cubicBezTo>
                    <a:pt x="5935" y="7624"/>
                    <a:pt x="5798" y="7807"/>
                    <a:pt x="5638" y="8012"/>
                  </a:cubicBezTo>
                  <a:cubicBezTo>
                    <a:pt x="5615" y="8058"/>
                    <a:pt x="5570" y="8104"/>
                    <a:pt x="5524" y="8172"/>
                  </a:cubicBezTo>
                  <a:lnTo>
                    <a:pt x="5524" y="8195"/>
                  </a:lnTo>
                  <a:lnTo>
                    <a:pt x="5455" y="8286"/>
                  </a:lnTo>
                  <a:lnTo>
                    <a:pt x="5410" y="8332"/>
                  </a:lnTo>
                  <a:lnTo>
                    <a:pt x="5387" y="8378"/>
                  </a:lnTo>
                  <a:lnTo>
                    <a:pt x="5364" y="8423"/>
                  </a:lnTo>
                  <a:cubicBezTo>
                    <a:pt x="5273" y="8537"/>
                    <a:pt x="5204" y="8652"/>
                    <a:pt x="5113" y="8766"/>
                  </a:cubicBezTo>
                  <a:cubicBezTo>
                    <a:pt x="5022" y="8925"/>
                    <a:pt x="4908" y="9085"/>
                    <a:pt x="4816" y="9245"/>
                  </a:cubicBezTo>
                  <a:lnTo>
                    <a:pt x="4611" y="9542"/>
                  </a:lnTo>
                  <a:lnTo>
                    <a:pt x="4497" y="9724"/>
                  </a:lnTo>
                  <a:cubicBezTo>
                    <a:pt x="4405" y="9884"/>
                    <a:pt x="4291" y="10067"/>
                    <a:pt x="4200" y="10226"/>
                  </a:cubicBezTo>
                  <a:cubicBezTo>
                    <a:pt x="4154" y="10272"/>
                    <a:pt x="4132" y="10341"/>
                    <a:pt x="4086" y="10386"/>
                  </a:cubicBezTo>
                  <a:lnTo>
                    <a:pt x="4063" y="10409"/>
                  </a:lnTo>
                  <a:lnTo>
                    <a:pt x="4063" y="10432"/>
                  </a:lnTo>
                  <a:cubicBezTo>
                    <a:pt x="3995" y="10523"/>
                    <a:pt x="3949" y="10615"/>
                    <a:pt x="3880" y="10706"/>
                  </a:cubicBezTo>
                  <a:cubicBezTo>
                    <a:pt x="3812" y="10843"/>
                    <a:pt x="3721" y="11003"/>
                    <a:pt x="3629" y="11162"/>
                  </a:cubicBezTo>
                  <a:cubicBezTo>
                    <a:pt x="3447" y="11482"/>
                    <a:pt x="3264" y="11779"/>
                    <a:pt x="3104" y="12098"/>
                  </a:cubicBezTo>
                  <a:cubicBezTo>
                    <a:pt x="3013" y="12304"/>
                    <a:pt x="2922" y="12463"/>
                    <a:pt x="2853" y="12623"/>
                  </a:cubicBezTo>
                  <a:cubicBezTo>
                    <a:pt x="2808" y="12692"/>
                    <a:pt x="2785" y="12760"/>
                    <a:pt x="2762" y="12806"/>
                  </a:cubicBezTo>
                  <a:lnTo>
                    <a:pt x="2694" y="12920"/>
                  </a:lnTo>
                  <a:lnTo>
                    <a:pt x="2648" y="13011"/>
                  </a:lnTo>
                  <a:lnTo>
                    <a:pt x="2602" y="13102"/>
                  </a:lnTo>
                  <a:lnTo>
                    <a:pt x="2579" y="13171"/>
                  </a:lnTo>
                  <a:lnTo>
                    <a:pt x="2488" y="13331"/>
                  </a:lnTo>
                  <a:lnTo>
                    <a:pt x="2488" y="13354"/>
                  </a:lnTo>
                  <a:cubicBezTo>
                    <a:pt x="2420" y="13491"/>
                    <a:pt x="2374" y="13605"/>
                    <a:pt x="2306" y="13719"/>
                  </a:cubicBezTo>
                  <a:lnTo>
                    <a:pt x="2191" y="13993"/>
                  </a:lnTo>
                  <a:lnTo>
                    <a:pt x="2100" y="14175"/>
                  </a:lnTo>
                  <a:lnTo>
                    <a:pt x="2100" y="14221"/>
                  </a:lnTo>
                  <a:cubicBezTo>
                    <a:pt x="2054" y="14289"/>
                    <a:pt x="2032" y="14358"/>
                    <a:pt x="1986" y="14449"/>
                  </a:cubicBezTo>
                  <a:lnTo>
                    <a:pt x="1940" y="14563"/>
                  </a:lnTo>
                  <a:lnTo>
                    <a:pt x="1940" y="14586"/>
                  </a:lnTo>
                  <a:cubicBezTo>
                    <a:pt x="1918" y="14632"/>
                    <a:pt x="1895" y="14677"/>
                    <a:pt x="1872" y="14723"/>
                  </a:cubicBezTo>
                  <a:cubicBezTo>
                    <a:pt x="1803" y="14906"/>
                    <a:pt x="1735" y="15088"/>
                    <a:pt x="1666" y="15317"/>
                  </a:cubicBezTo>
                  <a:cubicBezTo>
                    <a:pt x="1644" y="15339"/>
                    <a:pt x="1644" y="15385"/>
                    <a:pt x="1621" y="15408"/>
                  </a:cubicBezTo>
                  <a:lnTo>
                    <a:pt x="1598" y="15453"/>
                  </a:lnTo>
                  <a:lnTo>
                    <a:pt x="1598" y="15476"/>
                  </a:lnTo>
                  <a:cubicBezTo>
                    <a:pt x="1552" y="15613"/>
                    <a:pt x="1507" y="15750"/>
                    <a:pt x="1461" y="15887"/>
                  </a:cubicBezTo>
                  <a:cubicBezTo>
                    <a:pt x="1415" y="16024"/>
                    <a:pt x="1370" y="16161"/>
                    <a:pt x="1324" y="16275"/>
                  </a:cubicBezTo>
                  <a:lnTo>
                    <a:pt x="1301" y="16344"/>
                  </a:lnTo>
                  <a:lnTo>
                    <a:pt x="1278" y="16389"/>
                  </a:lnTo>
                  <a:lnTo>
                    <a:pt x="1278" y="16412"/>
                  </a:lnTo>
                  <a:lnTo>
                    <a:pt x="1233" y="16549"/>
                  </a:lnTo>
                  <a:cubicBezTo>
                    <a:pt x="1187" y="16640"/>
                    <a:pt x="1164" y="16709"/>
                    <a:pt x="1141" y="16777"/>
                  </a:cubicBezTo>
                  <a:lnTo>
                    <a:pt x="1164" y="16755"/>
                  </a:lnTo>
                  <a:lnTo>
                    <a:pt x="1119" y="16823"/>
                  </a:lnTo>
                  <a:lnTo>
                    <a:pt x="1096" y="16914"/>
                  </a:lnTo>
                  <a:lnTo>
                    <a:pt x="1073" y="16960"/>
                  </a:lnTo>
                  <a:cubicBezTo>
                    <a:pt x="1073" y="16983"/>
                    <a:pt x="1073" y="16983"/>
                    <a:pt x="1073" y="16983"/>
                  </a:cubicBezTo>
                  <a:cubicBezTo>
                    <a:pt x="1004" y="17143"/>
                    <a:pt x="959" y="17279"/>
                    <a:pt x="913" y="17416"/>
                  </a:cubicBezTo>
                  <a:lnTo>
                    <a:pt x="890" y="17508"/>
                  </a:lnTo>
                  <a:cubicBezTo>
                    <a:pt x="845" y="17645"/>
                    <a:pt x="822" y="17759"/>
                    <a:pt x="776" y="17873"/>
                  </a:cubicBezTo>
                  <a:lnTo>
                    <a:pt x="731" y="18033"/>
                  </a:lnTo>
                  <a:cubicBezTo>
                    <a:pt x="685" y="18215"/>
                    <a:pt x="639" y="18398"/>
                    <a:pt x="594" y="18581"/>
                  </a:cubicBezTo>
                  <a:lnTo>
                    <a:pt x="571" y="18649"/>
                  </a:lnTo>
                  <a:lnTo>
                    <a:pt x="548" y="18672"/>
                  </a:lnTo>
                  <a:cubicBezTo>
                    <a:pt x="502" y="18809"/>
                    <a:pt x="457" y="18969"/>
                    <a:pt x="411" y="19128"/>
                  </a:cubicBezTo>
                  <a:cubicBezTo>
                    <a:pt x="388" y="19242"/>
                    <a:pt x="365" y="19379"/>
                    <a:pt x="320" y="19516"/>
                  </a:cubicBezTo>
                  <a:lnTo>
                    <a:pt x="297" y="19653"/>
                  </a:lnTo>
                  <a:lnTo>
                    <a:pt x="274" y="19745"/>
                  </a:lnTo>
                  <a:lnTo>
                    <a:pt x="274" y="19790"/>
                  </a:lnTo>
                  <a:cubicBezTo>
                    <a:pt x="274" y="19836"/>
                    <a:pt x="251" y="19859"/>
                    <a:pt x="251" y="19904"/>
                  </a:cubicBezTo>
                  <a:lnTo>
                    <a:pt x="228" y="19950"/>
                  </a:lnTo>
                  <a:lnTo>
                    <a:pt x="228" y="19996"/>
                  </a:lnTo>
                  <a:lnTo>
                    <a:pt x="228" y="20019"/>
                  </a:lnTo>
                  <a:cubicBezTo>
                    <a:pt x="183" y="20110"/>
                    <a:pt x="160" y="20178"/>
                    <a:pt x="137" y="20270"/>
                  </a:cubicBezTo>
                  <a:lnTo>
                    <a:pt x="114" y="20338"/>
                  </a:lnTo>
                  <a:cubicBezTo>
                    <a:pt x="114" y="20384"/>
                    <a:pt x="91" y="20407"/>
                    <a:pt x="91" y="20452"/>
                  </a:cubicBezTo>
                  <a:cubicBezTo>
                    <a:pt x="69" y="20475"/>
                    <a:pt x="69" y="20498"/>
                    <a:pt x="69" y="20521"/>
                  </a:cubicBezTo>
                  <a:lnTo>
                    <a:pt x="69" y="20544"/>
                  </a:lnTo>
                  <a:cubicBezTo>
                    <a:pt x="46" y="20566"/>
                    <a:pt x="46" y="20589"/>
                    <a:pt x="23" y="20612"/>
                  </a:cubicBezTo>
                  <a:cubicBezTo>
                    <a:pt x="0" y="20726"/>
                    <a:pt x="0" y="20840"/>
                    <a:pt x="46" y="20977"/>
                  </a:cubicBezTo>
                  <a:cubicBezTo>
                    <a:pt x="69" y="21068"/>
                    <a:pt x="114" y="21160"/>
                    <a:pt x="137" y="21205"/>
                  </a:cubicBezTo>
                  <a:cubicBezTo>
                    <a:pt x="160" y="21274"/>
                    <a:pt x="206" y="21342"/>
                    <a:pt x="228" y="21388"/>
                  </a:cubicBezTo>
                  <a:lnTo>
                    <a:pt x="251" y="21411"/>
                  </a:lnTo>
                  <a:cubicBezTo>
                    <a:pt x="320" y="21502"/>
                    <a:pt x="365" y="21593"/>
                    <a:pt x="434" y="21662"/>
                  </a:cubicBezTo>
                  <a:lnTo>
                    <a:pt x="457" y="21708"/>
                  </a:lnTo>
                  <a:cubicBezTo>
                    <a:pt x="457" y="21708"/>
                    <a:pt x="480" y="21730"/>
                    <a:pt x="480" y="21730"/>
                  </a:cubicBezTo>
                  <a:lnTo>
                    <a:pt x="502" y="21753"/>
                  </a:lnTo>
                  <a:lnTo>
                    <a:pt x="548" y="21822"/>
                  </a:lnTo>
                  <a:cubicBezTo>
                    <a:pt x="571" y="21867"/>
                    <a:pt x="616" y="21936"/>
                    <a:pt x="639" y="21981"/>
                  </a:cubicBezTo>
                  <a:lnTo>
                    <a:pt x="639" y="21959"/>
                  </a:lnTo>
                  <a:lnTo>
                    <a:pt x="731" y="22096"/>
                  </a:lnTo>
                  <a:lnTo>
                    <a:pt x="708" y="22050"/>
                  </a:lnTo>
                  <a:lnTo>
                    <a:pt x="708" y="22050"/>
                  </a:lnTo>
                  <a:cubicBezTo>
                    <a:pt x="753" y="22141"/>
                    <a:pt x="799" y="22210"/>
                    <a:pt x="868" y="22255"/>
                  </a:cubicBezTo>
                  <a:cubicBezTo>
                    <a:pt x="890" y="22301"/>
                    <a:pt x="913" y="22347"/>
                    <a:pt x="959" y="22370"/>
                  </a:cubicBezTo>
                  <a:cubicBezTo>
                    <a:pt x="982" y="22415"/>
                    <a:pt x="1004" y="22438"/>
                    <a:pt x="1027" y="22461"/>
                  </a:cubicBezTo>
                  <a:lnTo>
                    <a:pt x="1119" y="22598"/>
                  </a:lnTo>
                  <a:lnTo>
                    <a:pt x="1141" y="22621"/>
                  </a:lnTo>
                  <a:lnTo>
                    <a:pt x="1164" y="22666"/>
                  </a:lnTo>
                  <a:cubicBezTo>
                    <a:pt x="1233" y="22735"/>
                    <a:pt x="1301" y="22826"/>
                    <a:pt x="1370" y="22895"/>
                  </a:cubicBezTo>
                  <a:cubicBezTo>
                    <a:pt x="1415" y="22963"/>
                    <a:pt x="1484" y="23031"/>
                    <a:pt x="1552" y="23100"/>
                  </a:cubicBezTo>
                  <a:cubicBezTo>
                    <a:pt x="1598" y="23146"/>
                    <a:pt x="1644" y="23191"/>
                    <a:pt x="1689" y="23260"/>
                  </a:cubicBezTo>
                  <a:lnTo>
                    <a:pt x="1712" y="23305"/>
                  </a:lnTo>
                  <a:cubicBezTo>
                    <a:pt x="1826" y="23419"/>
                    <a:pt x="1918" y="23534"/>
                    <a:pt x="2032" y="23648"/>
                  </a:cubicBezTo>
                  <a:lnTo>
                    <a:pt x="2100" y="23716"/>
                  </a:lnTo>
                  <a:lnTo>
                    <a:pt x="2214" y="23853"/>
                  </a:lnTo>
                  <a:cubicBezTo>
                    <a:pt x="2306" y="23944"/>
                    <a:pt x="2397" y="24059"/>
                    <a:pt x="2511" y="24150"/>
                  </a:cubicBezTo>
                  <a:cubicBezTo>
                    <a:pt x="2625" y="24264"/>
                    <a:pt x="2762" y="24401"/>
                    <a:pt x="2899" y="24515"/>
                  </a:cubicBezTo>
                  <a:cubicBezTo>
                    <a:pt x="2990" y="24584"/>
                    <a:pt x="3082" y="24675"/>
                    <a:pt x="3173" y="24766"/>
                  </a:cubicBezTo>
                  <a:lnTo>
                    <a:pt x="3310" y="24880"/>
                  </a:lnTo>
                  <a:lnTo>
                    <a:pt x="3355" y="24926"/>
                  </a:lnTo>
                  <a:cubicBezTo>
                    <a:pt x="3470" y="25040"/>
                    <a:pt x="3584" y="25131"/>
                    <a:pt x="3721" y="25246"/>
                  </a:cubicBezTo>
                  <a:cubicBezTo>
                    <a:pt x="3858" y="25360"/>
                    <a:pt x="4017" y="25497"/>
                    <a:pt x="4154" y="25611"/>
                  </a:cubicBezTo>
                  <a:lnTo>
                    <a:pt x="4269" y="25679"/>
                  </a:lnTo>
                  <a:lnTo>
                    <a:pt x="4360" y="25770"/>
                  </a:lnTo>
                  <a:cubicBezTo>
                    <a:pt x="4428" y="25816"/>
                    <a:pt x="4497" y="25862"/>
                    <a:pt x="4565" y="25930"/>
                  </a:cubicBezTo>
                  <a:cubicBezTo>
                    <a:pt x="4634" y="25976"/>
                    <a:pt x="4702" y="26044"/>
                    <a:pt x="4771" y="26090"/>
                  </a:cubicBezTo>
                  <a:lnTo>
                    <a:pt x="4999" y="26250"/>
                  </a:lnTo>
                  <a:cubicBezTo>
                    <a:pt x="5113" y="26364"/>
                    <a:pt x="5250" y="26478"/>
                    <a:pt x="5410" y="26569"/>
                  </a:cubicBezTo>
                  <a:lnTo>
                    <a:pt x="5455" y="26615"/>
                  </a:lnTo>
                  <a:cubicBezTo>
                    <a:pt x="5707" y="26798"/>
                    <a:pt x="5980" y="26980"/>
                    <a:pt x="6231" y="27163"/>
                  </a:cubicBezTo>
                  <a:lnTo>
                    <a:pt x="6437" y="27323"/>
                  </a:lnTo>
                  <a:cubicBezTo>
                    <a:pt x="6688" y="27482"/>
                    <a:pt x="6916" y="27642"/>
                    <a:pt x="7144" y="27779"/>
                  </a:cubicBezTo>
                  <a:cubicBezTo>
                    <a:pt x="7213" y="27825"/>
                    <a:pt x="7281" y="27870"/>
                    <a:pt x="7350" y="27916"/>
                  </a:cubicBezTo>
                  <a:lnTo>
                    <a:pt x="7418" y="27962"/>
                  </a:lnTo>
                  <a:lnTo>
                    <a:pt x="7464" y="27985"/>
                  </a:lnTo>
                  <a:lnTo>
                    <a:pt x="7601" y="28076"/>
                  </a:lnTo>
                  <a:cubicBezTo>
                    <a:pt x="7669" y="28121"/>
                    <a:pt x="7738" y="28167"/>
                    <a:pt x="7806" y="28190"/>
                  </a:cubicBezTo>
                  <a:lnTo>
                    <a:pt x="7829" y="28213"/>
                  </a:lnTo>
                  <a:lnTo>
                    <a:pt x="7875" y="28236"/>
                  </a:lnTo>
                  <a:cubicBezTo>
                    <a:pt x="7943" y="28281"/>
                    <a:pt x="8012" y="28327"/>
                    <a:pt x="8103" y="28373"/>
                  </a:cubicBezTo>
                  <a:cubicBezTo>
                    <a:pt x="8400" y="28578"/>
                    <a:pt x="8719" y="28761"/>
                    <a:pt x="9039" y="28966"/>
                  </a:cubicBezTo>
                  <a:cubicBezTo>
                    <a:pt x="9359" y="29171"/>
                    <a:pt x="9655" y="29331"/>
                    <a:pt x="9952" y="29491"/>
                  </a:cubicBezTo>
                  <a:cubicBezTo>
                    <a:pt x="10089" y="29559"/>
                    <a:pt x="10249" y="29651"/>
                    <a:pt x="10386" y="29719"/>
                  </a:cubicBezTo>
                  <a:cubicBezTo>
                    <a:pt x="10545" y="29788"/>
                    <a:pt x="10705" y="29879"/>
                    <a:pt x="10865" y="29970"/>
                  </a:cubicBezTo>
                  <a:lnTo>
                    <a:pt x="11116" y="30084"/>
                  </a:lnTo>
                  <a:lnTo>
                    <a:pt x="11139" y="30107"/>
                  </a:lnTo>
                  <a:cubicBezTo>
                    <a:pt x="11322" y="30199"/>
                    <a:pt x="11527" y="30290"/>
                    <a:pt x="11710" y="30404"/>
                  </a:cubicBezTo>
                  <a:cubicBezTo>
                    <a:pt x="11847" y="30450"/>
                    <a:pt x="12006" y="30518"/>
                    <a:pt x="12143" y="30564"/>
                  </a:cubicBezTo>
                  <a:lnTo>
                    <a:pt x="12166" y="30587"/>
                  </a:lnTo>
                  <a:lnTo>
                    <a:pt x="12212" y="30609"/>
                  </a:lnTo>
                  <a:cubicBezTo>
                    <a:pt x="12326" y="30655"/>
                    <a:pt x="12440" y="30701"/>
                    <a:pt x="12577" y="30746"/>
                  </a:cubicBezTo>
                  <a:lnTo>
                    <a:pt x="12668" y="30792"/>
                  </a:lnTo>
                  <a:lnTo>
                    <a:pt x="12760" y="30838"/>
                  </a:lnTo>
                  <a:cubicBezTo>
                    <a:pt x="12805" y="30861"/>
                    <a:pt x="12874" y="30906"/>
                    <a:pt x="12919" y="30929"/>
                  </a:cubicBezTo>
                  <a:lnTo>
                    <a:pt x="12965" y="30929"/>
                  </a:lnTo>
                  <a:cubicBezTo>
                    <a:pt x="13033" y="30975"/>
                    <a:pt x="13102" y="30997"/>
                    <a:pt x="13170" y="31043"/>
                  </a:cubicBezTo>
                  <a:lnTo>
                    <a:pt x="13353" y="31112"/>
                  </a:lnTo>
                  <a:cubicBezTo>
                    <a:pt x="13490" y="31180"/>
                    <a:pt x="13627" y="31226"/>
                    <a:pt x="13764" y="31271"/>
                  </a:cubicBezTo>
                  <a:lnTo>
                    <a:pt x="13855" y="31317"/>
                  </a:lnTo>
                  <a:lnTo>
                    <a:pt x="13878" y="31317"/>
                  </a:lnTo>
                  <a:cubicBezTo>
                    <a:pt x="13969" y="31363"/>
                    <a:pt x="14038" y="31386"/>
                    <a:pt x="14129" y="31408"/>
                  </a:cubicBezTo>
                  <a:cubicBezTo>
                    <a:pt x="14175" y="31431"/>
                    <a:pt x="14220" y="31431"/>
                    <a:pt x="14243" y="31454"/>
                  </a:cubicBezTo>
                  <a:lnTo>
                    <a:pt x="14289" y="31454"/>
                  </a:lnTo>
                  <a:cubicBezTo>
                    <a:pt x="14312" y="31454"/>
                    <a:pt x="14357" y="31477"/>
                    <a:pt x="14380" y="31477"/>
                  </a:cubicBezTo>
                  <a:cubicBezTo>
                    <a:pt x="14426" y="31477"/>
                    <a:pt x="14449" y="31454"/>
                    <a:pt x="14494" y="31431"/>
                  </a:cubicBezTo>
                  <a:cubicBezTo>
                    <a:pt x="14494" y="31431"/>
                    <a:pt x="14517" y="31408"/>
                    <a:pt x="14540" y="31408"/>
                  </a:cubicBezTo>
                  <a:cubicBezTo>
                    <a:pt x="14540" y="31363"/>
                    <a:pt x="14540" y="31317"/>
                    <a:pt x="14586" y="31294"/>
                  </a:cubicBezTo>
                  <a:cubicBezTo>
                    <a:pt x="14586" y="31294"/>
                    <a:pt x="14586" y="31294"/>
                    <a:pt x="14586" y="31271"/>
                  </a:cubicBezTo>
                  <a:cubicBezTo>
                    <a:pt x="14586" y="31249"/>
                    <a:pt x="14586" y="31226"/>
                    <a:pt x="14586" y="31226"/>
                  </a:cubicBezTo>
                  <a:cubicBezTo>
                    <a:pt x="14654" y="31180"/>
                    <a:pt x="14723" y="31134"/>
                    <a:pt x="14791" y="31089"/>
                  </a:cubicBezTo>
                  <a:cubicBezTo>
                    <a:pt x="14814" y="31089"/>
                    <a:pt x="14837" y="31066"/>
                    <a:pt x="14837" y="31066"/>
                  </a:cubicBezTo>
                  <a:cubicBezTo>
                    <a:pt x="14859" y="31043"/>
                    <a:pt x="14882" y="31020"/>
                    <a:pt x="14905" y="30997"/>
                  </a:cubicBezTo>
                  <a:cubicBezTo>
                    <a:pt x="14974" y="30929"/>
                    <a:pt x="15019" y="30883"/>
                    <a:pt x="15088" y="30838"/>
                  </a:cubicBezTo>
                  <a:cubicBezTo>
                    <a:pt x="15202" y="30746"/>
                    <a:pt x="15316" y="30655"/>
                    <a:pt x="15384" y="30564"/>
                  </a:cubicBezTo>
                  <a:cubicBezTo>
                    <a:pt x="15430" y="30541"/>
                    <a:pt x="15476" y="30495"/>
                    <a:pt x="15499" y="30472"/>
                  </a:cubicBezTo>
                  <a:lnTo>
                    <a:pt x="15521" y="30450"/>
                  </a:lnTo>
                  <a:cubicBezTo>
                    <a:pt x="15567" y="30404"/>
                    <a:pt x="15590" y="30358"/>
                    <a:pt x="15636" y="30336"/>
                  </a:cubicBezTo>
                  <a:lnTo>
                    <a:pt x="15750" y="30199"/>
                  </a:lnTo>
                  <a:lnTo>
                    <a:pt x="15864" y="30107"/>
                  </a:lnTo>
                  <a:cubicBezTo>
                    <a:pt x="15887" y="30062"/>
                    <a:pt x="15932" y="30039"/>
                    <a:pt x="15978" y="29993"/>
                  </a:cubicBezTo>
                  <a:lnTo>
                    <a:pt x="16001" y="29970"/>
                  </a:lnTo>
                  <a:cubicBezTo>
                    <a:pt x="16024" y="29948"/>
                    <a:pt x="16046" y="29902"/>
                    <a:pt x="16092" y="29879"/>
                  </a:cubicBezTo>
                  <a:cubicBezTo>
                    <a:pt x="16160" y="29788"/>
                    <a:pt x="16252" y="29719"/>
                    <a:pt x="16320" y="29628"/>
                  </a:cubicBezTo>
                  <a:cubicBezTo>
                    <a:pt x="16366" y="29582"/>
                    <a:pt x="16412" y="29537"/>
                    <a:pt x="16457" y="29491"/>
                  </a:cubicBezTo>
                  <a:lnTo>
                    <a:pt x="16549" y="29377"/>
                  </a:lnTo>
                  <a:cubicBezTo>
                    <a:pt x="16571" y="29354"/>
                    <a:pt x="16594" y="29331"/>
                    <a:pt x="16617" y="29286"/>
                  </a:cubicBezTo>
                  <a:lnTo>
                    <a:pt x="16663" y="29240"/>
                  </a:lnTo>
                  <a:lnTo>
                    <a:pt x="16731" y="29194"/>
                  </a:lnTo>
                  <a:lnTo>
                    <a:pt x="16754" y="29149"/>
                  </a:lnTo>
                  <a:lnTo>
                    <a:pt x="16800" y="29126"/>
                  </a:lnTo>
                  <a:cubicBezTo>
                    <a:pt x="16822" y="29080"/>
                    <a:pt x="16845" y="29057"/>
                    <a:pt x="16868" y="29035"/>
                  </a:cubicBezTo>
                  <a:lnTo>
                    <a:pt x="16914" y="28989"/>
                  </a:lnTo>
                  <a:lnTo>
                    <a:pt x="16937" y="28966"/>
                  </a:lnTo>
                  <a:lnTo>
                    <a:pt x="16959" y="28943"/>
                  </a:lnTo>
                  <a:lnTo>
                    <a:pt x="17051" y="28829"/>
                  </a:lnTo>
                  <a:cubicBezTo>
                    <a:pt x="17165" y="28669"/>
                    <a:pt x="17302" y="28510"/>
                    <a:pt x="17439" y="28373"/>
                  </a:cubicBezTo>
                  <a:cubicBezTo>
                    <a:pt x="17690" y="28099"/>
                    <a:pt x="17941" y="27825"/>
                    <a:pt x="18169" y="27551"/>
                  </a:cubicBezTo>
                  <a:cubicBezTo>
                    <a:pt x="18306" y="27391"/>
                    <a:pt x="18420" y="27254"/>
                    <a:pt x="18534" y="27094"/>
                  </a:cubicBezTo>
                  <a:cubicBezTo>
                    <a:pt x="18671" y="26935"/>
                    <a:pt x="18785" y="26798"/>
                    <a:pt x="18922" y="26638"/>
                  </a:cubicBezTo>
                  <a:lnTo>
                    <a:pt x="18991" y="26547"/>
                  </a:lnTo>
                  <a:cubicBezTo>
                    <a:pt x="19014" y="26501"/>
                    <a:pt x="19059" y="26455"/>
                    <a:pt x="19105" y="26410"/>
                  </a:cubicBezTo>
                  <a:lnTo>
                    <a:pt x="19173" y="26318"/>
                  </a:lnTo>
                  <a:cubicBezTo>
                    <a:pt x="19196" y="26273"/>
                    <a:pt x="19219" y="26250"/>
                    <a:pt x="19265" y="26204"/>
                  </a:cubicBezTo>
                  <a:cubicBezTo>
                    <a:pt x="19310" y="26136"/>
                    <a:pt x="19356" y="26090"/>
                    <a:pt x="19402" y="26044"/>
                  </a:cubicBezTo>
                  <a:cubicBezTo>
                    <a:pt x="19470" y="25953"/>
                    <a:pt x="19539" y="25862"/>
                    <a:pt x="19607" y="25770"/>
                  </a:cubicBezTo>
                  <a:cubicBezTo>
                    <a:pt x="19653" y="25702"/>
                    <a:pt x="19698" y="25634"/>
                    <a:pt x="19744" y="25565"/>
                  </a:cubicBezTo>
                  <a:cubicBezTo>
                    <a:pt x="19881" y="25382"/>
                    <a:pt x="19995" y="25200"/>
                    <a:pt x="20132" y="25040"/>
                  </a:cubicBezTo>
                  <a:cubicBezTo>
                    <a:pt x="20246" y="24880"/>
                    <a:pt x="20360" y="24698"/>
                    <a:pt x="20497" y="24538"/>
                  </a:cubicBezTo>
                  <a:lnTo>
                    <a:pt x="20657" y="24310"/>
                  </a:lnTo>
                  <a:cubicBezTo>
                    <a:pt x="20840" y="24036"/>
                    <a:pt x="21045" y="23785"/>
                    <a:pt x="21228" y="23511"/>
                  </a:cubicBezTo>
                  <a:cubicBezTo>
                    <a:pt x="21456" y="23168"/>
                    <a:pt x="21707" y="22803"/>
                    <a:pt x="21958" y="22415"/>
                  </a:cubicBezTo>
                  <a:lnTo>
                    <a:pt x="21958" y="22415"/>
                  </a:lnTo>
                  <a:lnTo>
                    <a:pt x="21935" y="22438"/>
                  </a:lnTo>
                  <a:lnTo>
                    <a:pt x="22004" y="22324"/>
                  </a:lnTo>
                  <a:lnTo>
                    <a:pt x="22118" y="22187"/>
                  </a:lnTo>
                  <a:lnTo>
                    <a:pt x="22095" y="22187"/>
                  </a:lnTo>
                  <a:cubicBezTo>
                    <a:pt x="22186" y="22050"/>
                    <a:pt x="22278" y="21913"/>
                    <a:pt x="22392" y="21753"/>
                  </a:cubicBezTo>
                  <a:lnTo>
                    <a:pt x="22415" y="21730"/>
                  </a:lnTo>
                  <a:lnTo>
                    <a:pt x="22437" y="21708"/>
                  </a:lnTo>
                  <a:cubicBezTo>
                    <a:pt x="22552" y="21525"/>
                    <a:pt x="22643" y="21365"/>
                    <a:pt x="22757" y="21205"/>
                  </a:cubicBezTo>
                  <a:cubicBezTo>
                    <a:pt x="22871" y="21023"/>
                    <a:pt x="22985" y="20840"/>
                    <a:pt x="23099" y="20658"/>
                  </a:cubicBezTo>
                  <a:lnTo>
                    <a:pt x="23145" y="20589"/>
                  </a:lnTo>
                  <a:lnTo>
                    <a:pt x="23168" y="20544"/>
                  </a:lnTo>
                  <a:cubicBezTo>
                    <a:pt x="23259" y="20407"/>
                    <a:pt x="23328" y="20247"/>
                    <a:pt x="23419" y="20110"/>
                  </a:cubicBezTo>
                  <a:lnTo>
                    <a:pt x="23465" y="20064"/>
                  </a:lnTo>
                  <a:lnTo>
                    <a:pt x="23487" y="20019"/>
                  </a:lnTo>
                  <a:lnTo>
                    <a:pt x="23465" y="20019"/>
                  </a:lnTo>
                  <a:lnTo>
                    <a:pt x="23487" y="19996"/>
                  </a:lnTo>
                  <a:cubicBezTo>
                    <a:pt x="23716" y="19676"/>
                    <a:pt x="23921" y="19334"/>
                    <a:pt x="24172" y="18923"/>
                  </a:cubicBezTo>
                  <a:lnTo>
                    <a:pt x="24263" y="18763"/>
                  </a:lnTo>
                  <a:lnTo>
                    <a:pt x="24286" y="18740"/>
                  </a:lnTo>
                  <a:lnTo>
                    <a:pt x="24309" y="18695"/>
                  </a:lnTo>
                  <a:cubicBezTo>
                    <a:pt x="24378" y="18558"/>
                    <a:pt x="24446" y="18444"/>
                    <a:pt x="24515" y="18307"/>
                  </a:cubicBezTo>
                  <a:lnTo>
                    <a:pt x="24583" y="18215"/>
                  </a:lnTo>
                  <a:lnTo>
                    <a:pt x="24629" y="18101"/>
                  </a:lnTo>
                  <a:cubicBezTo>
                    <a:pt x="24697" y="17964"/>
                    <a:pt x="24788" y="17850"/>
                    <a:pt x="24857" y="17713"/>
                  </a:cubicBezTo>
                  <a:lnTo>
                    <a:pt x="24857" y="17690"/>
                  </a:lnTo>
                  <a:cubicBezTo>
                    <a:pt x="24857" y="17690"/>
                    <a:pt x="24857" y="17690"/>
                    <a:pt x="24857" y="17668"/>
                  </a:cubicBezTo>
                  <a:lnTo>
                    <a:pt x="24903" y="17599"/>
                  </a:lnTo>
                  <a:cubicBezTo>
                    <a:pt x="24925" y="17531"/>
                    <a:pt x="24948" y="17462"/>
                    <a:pt x="24994" y="17416"/>
                  </a:cubicBezTo>
                  <a:lnTo>
                    <a:pt x="25040" y="17302"/>
                  </a:lnTo>
                  <a:cubicBezTo>
                    <a:pt x="25040" y="17257"/>
                    <a:pt x="25062" y="17211"/>
                    <a:pt x="25085" y="17165"/>
                  </a:cubicBezTo>
                  <a:cubicBezTo>
                    <a:pt x="25154" y="17006"/>
                    <a:pt x="25222" y="16846"/>
                    <a:pt x="25291" y="16686"/>
                  </a:cubicBezTo>
                  <a:lnTo>
                    <a:pt x="25291" y="16640"/>
                  </a:lnTo>
                  <a:cubicBezTo>
                    <a:pt x="25382" y="16458"/>
                    <a:pt x="25450" y="16298"/>
                    <a:pt x="25519" y="16115"/>
                  </a:cubicBezTo>
                  <a:cubicBezTo>
                    <a:pt x="25587" y="15978"/>
                    <a:pt x="25633" y="15842"/>
                    <a:pt x="25701" y="15705"/>
                  </a:cubicBezTo>
                  <a:lnTo>
                    <a:pt x="25770" y="15568"/>
                  </a:lnTo>
                  <a:cubicBezTo>
                    <a:pt x="25770" y="15522"/>
                    <a:pt x="25793" y="15499"/>
                    <a:pt x="25816" y="15453"/>
                  </a:cubicBezTo>
                  <a:cubicBezTo>
                    <a:pt x="25838" y="15408"/>
                    <a:pt x="25861" y="15362"/>
                    <a:pt x="25884" y="15317"/>
                  </a:cubicBezTo>
                  <a:lnTo>
                    <a:pt x="25907" y="15248"/>
                  </a:lnTo>
                  <a:lnTo>
                    <a:pt x="25953" y="15180"/>
                  </a:lnTo>
                  <a:cubicBezTo>
                    <a:pt x="25953" y="15157"/>
                    <a:pt x="25975" y="15134"/>
                    <a:pt x="25975" y="15111"/>
                  </a:cubicBezTo>
                  <a:lnTo>
                    <a:pt x="25998" y="15065"/>
                  </a:lnTo>
                  <a:cubicBezTo>
                    <a:pt x="26090" y="14906"/>
                    <a:pt x="26135" y="14746"/>
                    <a:pt x="26204" y="14586"/>
                  </a:cubicBezTo>
                  <a:cubicBezTo>
                    <a:pt x="26249" y="14495"/>
                    <a:pt x="26272" y="14404"/>
                    <a:pt x="26295" y="14312"/>
                  </a:cubicBezTo>
                  <a:lnTo>
                    <a:pt x="26341" y="14175"/>
                  </a:lnTo>
                  <a:cubicBezTo>
                    <a:pt x="26455" y="13833"/>
                    <a:pt x="26546" y="13513"/>
                    <a:pt x="26637" y="13217"/>
                  </a:cubicBezTo>
                  <a:lnTo>
                    <a:pt x="26637" y="13171"/>
                  </a:lnTo>
                  <a:cubicBezTo>
                    <a:pt x="26660" y="13102"/>
                    <a:pt x="26683" y="13057"/>
                    <a:pt x="26683" y="12988"/>
                  </a:cubicBezTo>
                  <a:lnTo>
                    <a:pt x="26706" y="12897"/>
                  </a:lnTo>
                  <a:cubicBezTo>
                    <a:pt x="26729" y="12851"/>
                    <a:pt x="26729" y="12806"/>
                    <a:pt x="26751" y="12737"/>
                  </a:cubicBezTo>
                  <a:lnTo>
                    <a:pt x="26751" y="12692"/>
                  </a:lnTo>
                  <a:cubicBezTo>
                    <a:pt x="26774" y="12623"/>
                    <a:pt x="26797" y="12555"/>
                    <a:pt x="26797" y="12509"/>
                  </a:cubicBezTo>
                  <a:cubicBezTo>
                    <a:pt x="26820" y="12418"/>
                    <a:pt x="26843" y="12349"/>
                    <a:pt x="26843" y="12258"/>
                  </a:cubicBezTo>
                  <a:cubicBezTo>
                    <a:pt x="26866" y="12167"/>
                    <a:pt x="26888" y="12098"/>
                    <a:pt x="26888" y="12007"/>
                  </a:cubicBezTo>
                  <a:cubicBezTo>
                    <a:pt x="26911" y="11916"/>
                    <a:pt x="26934" y="11824"/>
                    <a:pt x="26957" y="11733"/>
                  </a:cubicBezTo>
                  <a:cubicBezTo>
                    <a:pt x="26980" y="11573"/>
                    <a:pt x="27003" y="11391"/>
                    <a:pt x="27025" y="11231"/>
                  </a:cubicBezTo>
                  <a:cubicBezTo>
                    <a:pt x="27025" y="11140"/>
                    <a:pt x="27048" y="11048"/>
                    <a:pt x="27071" y="10957"/>
                  </a:cubicBezTo>
                  <a:cubicBezTo>
                    <a:pt x="27071" y="10866"/>
                    <a:pt x="27094" y="10774"/>
                    <a:pt x="27117" y="10683"/>
                  </a:cubicBezTo>
                  <a:cubicBezTo>
                    <a:pt x="27117" y="10637"/>
                    <a:pt x="27117" y="10592"/>
                    <a:pt x="27117" y="10546"/>
                  </a:cubicBezTo>
                  <a:lnTo>
                    <a:pt x="27139" y="10455"/>
                  </a:lnTo>
                  <a:cubicBezTo>
                    <a:pt x="27139" y="10386"/>
                    <a:pt x="27162" y="10318"/>
                    <a:pt x="27162" y="10272"/>
                  </a:cubicBezTo>
                  <a:lnTo>
                    <a:pt x="27162" y="10204"/>
                  </a:lnTo>
                  <a:cubicBezTo>
                    <a:pt x="27185" y="10112"/>
                    <a:pt x="27185" y="10021"/>
                    <a:pt x="27185" y="9907"/>
                  </a:cubicBezTo>
                  <a:cubicBezTo>
                    <a:pt x="27185" y="9838"/>
                    <a:pt x="27185" y="9747"/>
                    <a:pt x="27208" y="9679"/>
                  </a:cubicBezTo>
                  <a:lnTo>
                    <a:pt x="27208" y="9587"/>
                  </a:lnTo>
                  <a:cubicBezTo>
                    <a:pt x="27208" y="9496"/>
                    <a:pt x="27231" y="9405"/>
                    <a:pt x="27231" y="9313"/>
                  </a:cubicBezTo>
                  <a:lnTo>
                    <a:pt x="27231" y="9268"/>
                  </a:lnTo>
                  <a:cubicBezTo>
                    <a:pt x="27254" y="9177"/>
                    <a:pt x="27254" y="9085"/>
                    <a:pt x="27276" y="8994"/>
                  </a:cubicBezTo>
                  <a:cubicBezTo>
                    <a:pt x="27276" y="8971"/>
                    <a:pt x="27276" y="8925"/>
                    <a:pt x="27276" y="8903"/>
                  </a:cubicBezTo>
                  <a:lnTo>
                    <a:pt x="27276" y="8834"/>
                  </a:lnTo>
                  <a:cubicBezTo>
                    <a:pt x="27276" y="8743"/>
                    <a:pt x="27276" y="8629"/>
                    <a:pt x="27276" y="8515"/>
                  </a:cubicBezTo>
                  <a:cubicBezTo>
                    <a:pt x="27254" y="8400"/>
                    <a:pt x="27254" y="8286"/>
                    <a:pt x="27254" y="8172"/>
                  </a:cubicBezTo>
                  <a:cubicBezTo>
                    <a:pt x="27254" y="8104"/>
                    <a:pt x="27254" y="8035"/>
                    <a:pt x="27254" y="7967"/>
                  </a:cubicBezTo>
                  <a:cubicBezTo>
                    <a:pt x="27231" y="7875"/>
                    <a:pt x="27231" y="7807"/>
                    <a:pt x="27231" y="7716"/>
                  </a:cubicBezTo>
                  <a:cubicBezTo>
                    <a:pt x="27208" y="7647"/>
                    <a:pt x="27208" y="7579"/>
                    <a:pt x="27185" y="7487"/>
                  </a:cubicBezTo>
                  <a:lnTo>
                    <a:pt x="27185" y="7465"/>
                  </a:lnTo>
                  <a:cubicBezTo>
                    <a:pt x="27162" y="7396"/>
                    <a:pt x="27162" y="7351"/>
                    <a:pt x="27162" y="7282"/>
                  </a:cubicBezTo>
                  <a:cubicBezTo>
                    <a:pt x="27162" y="7259"/>
                    <a:pt x="27162" y="7236"/>
                    <a:pt x="27162" y="7191"/>
                  </a:cubicBezTo>
                  <a:lnTo>
                    <a:pt x="27162" y="7122"/>
                  </a:lnTo>
                  <a:cubicBezTo>
                    <a:pt x="27139" y="7008"/>
                    <a:pt x="27139" y="6894"/>
                    <a:pt x="27117" y="6803"/>
                  </a:cubicBezTo>
                  <a:cubicBezTo>
                    <a:pt x="27117" y="6711"/>
                    <a:pt x="27094" y="6643"/>
                    <a:pt x="27071" y="6552"/>
                  </a:cubicBezTo>
                  <a:cubicBezTo>
                    <a:pt x="27071" y="6552"/>
                    <a:pt x="27071" y="6529"/>
                    <a:pt x="27048" y="6506"/>
                  </a:cubicBezTo>
                  <a:cubicBezTo>
                    <a:pt x="27048" y="6460"/>
                    <a:pt x="27025" y="6437"/>
                    <a:pt x="27025" y="6415"/>
                  </a:cubicBezTo>
                  <a:lnTo>
                    <a:pt x="27003" y="6346"/>
                  </a:lnTo>
                  <a:cubicBezTo>
                    <a:pt x="27003" y="6323"/>
                    <a:pt x="27003" y="6301"/>
                    <a:pt x="27003" y="6278"/>
                  </a:cubicBezTo>
                  <a:cubicBezTo>
                    <a:pt x="26980" y="6255"/>
                    <a:pt x="26957" y="6232"/>
                    <a:pt x="26934" y="6209"/>
                  </a:cubicBezTo>
                  <a:cubicBezTo>
                    <a:pt x="26911" y="6164"/>
                    <a:pt x="26888" y="6072"/>
                    <a:pt x="26866" y="6004"/>
                  </a:cubicBezTo>
                  <a:lnTo>
                    <a:pt x="26843" y="5958"/>
                  </a:lnTo>
                  <a:cubicBezTo>
                    <a:pt x="26820" y="5890"/>
                    <a:pt x="26797" y="5821"/>
                    <a:pt x="26774" y="5753"/>
                  </a:cubicBezTo>
                  <a:cubicBezTo>
                    <a:pt x="26729" y="5593"/>
                    <a:pt x="26683" y="5433"/>
                    <a:pt x="26637" y="5273"/>
                  </a:cubicBezTo>
                  <a:cubicBezTo>
                    <a:pt x="26614" y="5228"/>
                    <a:pt x="26592" y="5159"/>
                    <a:pt x="26569" y="5091"/>
                  </a:cubicBezTo>
                  <a:cubicBezTo>
                    <a:pt x="26546" y="5000"/>
                    <a:pt x="26500" y="4931"/>
                    <a:pt x="26478" y="4840"/>
                  </a:cubicBezTo>
                  <a:cubicBezTo>
                    <a:pt x="26432" y="4703"/>
                    <a:pt x="26386" y="4566"/>
                    <a:pt x="26341" y="4452"/>
                  </a:cubicBezTo>
                  <a:cubicBezTo>
                    <a:pt x="26341" y="4429"/>
                    <a:pt x="26318" y="4406"/>
                    <a:pt x="26318" y="4406"/>
                  </a:cubicBezTo>
                  <a:lnTo>
                    <a:pt x="26318" y="4383"/>
                  </a:lnTo>
                  <a:cubicBezTo>
                    <a:pt x="26318" y="4383"/>
                    <a:pt x="26295" y="4360"/>
                    <a:pt x="26295" y="4360"/>
                  </a:cubicBezTo>
                  <a:cubicBezTo>
                    <a:pt x="26249" y="4246"/>
                    <a:pt x="26181" y="4132"/>
                    <a:pt x="26135" y="4018"/>
                  </a:cubicBezTo>
                  <a:cubicBezTo>
                    <a:pt x="26112" y="3972"/>
                    <a:pt x="26090" y="3927"/>
                    <a:pt x="26044" y="3881"/>
                  </a:cubicBezTo>
                  <a:cubicBezTo>
                    <a:pt x="25998" y="3790"/>
                    <a:pt x="25930" y="3721"/>
                    <a:pt x="25884" y="3630"/>
                  </a:cubicBezTo>
                  <a:lnTo>
                    <a:pt x="25816" y="3562"/>
                  </a:lnTo>
                  <a:lnTo>
                    <a:pt x="25793" y="3516"/>
                  </a:lnTo>
                  <a:cubicBezTo>
                    <a:pt x="25701" y="3425"/>
                    <a:pt x="25633" y="3333"/>
                    <a:pt x="25542" y="3242"/>
                  </a:cubicBezTo>
                  <a:cubicBezTo>
                    <a:pt x="25473" y="3173"/>
                    <a:pt x="25405" y="3082"/>
                    <a:pt x="25336" y="3014"/>
                  </a:cubicBezTo>
                  <a:lnTo>
                    <a:pt x="25268" y="2922"/>
                  </a:lnTo>
                  <a:lnTo>
                    <a:pt x="25222" y="2877"/>
                  </a:lnTo>
                  <a:cubicBezTo>
                    <a:pt x="25176" y="2831"/>
                    <a:pt x="25131" y="2785"/>
                    <a:pt x="25085" y="2740"/>
                  </a:cubicBezTo>
                  <a:cubicBezTo>
                    <a:pt x="25040" y="2671"/>
                    <a:pt x="24971" y="2626"/>
                    <a:pt x="24903" y="2557"/>
                  </a:cubicBezTo>
                  <a:cubicBezTo>
                    <a:pt x="24834" y="2489"/>
                    <a:pt x="24766" y="2420"/>
                    <a:pt x="24697" y="2375"/>
                  </a:cubicBezTo>
                  <a:lnTo>
                    <a:pt x="24629" y="2306"/>
                  </a:lnTo>
                  <a:lnTo>
                    <a:pt x="24537" y="2238"/>
                  </a:lnTo>
                  <a:lnTo>
                    <a:pt x="24446" y="2146"/>
                  </a:lnTo>
                  <a:lnTo>
                    <a:pt x="24400" y="2124"/>
                  </a:lnTo>
                  <a:lnTo>
                    <a:pt x="24355" y="2055"/>
                  </a:lnTo>
                  <a:lnTo>
                    <a:pt x="24309" y="2032"/>
                  </a:lnTo>
                  <a:cubicBezTo>
                    <a:pt x="24286" y="2009"/>
                    <a:pt x="24263" y="1987"/>
                    <a:pt x="24218" y="1941"/>
                  </a:cubicBezTo>
                  <a:cubicBezTo>
                    <a:pt x="24172" y="1895"/>
                    <a:pt x="24104" y="1850"/>
                    <a:pt x="24035" y="1804"/>
                  </a:cubicBezTo>
                  <a:lnTo>
                    <a:pt x="24035" y="1781"/>
                  </a:lnTo>
                  <a:lnTo>
                    <a:pt x="23967" y="1735"/>
                  </a:lnTo>
                  <a:cubicBezTo>
                    <a:pt x="23898" y="1667"/>
                    <a:pt x="23830" y="1621"/>
                    <a:pt x="23761" y="1553"/>
                  </a:cubicBezTo>
                  <a:lnTo>
                    <a:pt x="23716" y="1530"/>
                  </a:lnTo>
                  <a:lnTo>
                    <a:pt x="23670" y="1484"/>
                  </a:lnTo>
                  <a:lnTo>
                    <a:pt x="23647" y="1484"/>
                  </a:lnTo>
                  <a:cubicBezTo>
                    <a:pt x="23602" y="1439"/>
                    <a:pt x="23533" y="1370"/>
                    <a:pt x="23487" y="1325"/>
                  </a:cubicBezTo>
                  <a:cubicBezTo>
                    <a:pt x="23373" y="1256"/>
                    <a:pt x="23259" y="1188"/>
                    <a:pt x="23145" y="1119"/>
                  </a:cubicBezTo>
                  <a:cubicBezTo>
                    <a:pt x="23054" y="1074"/>
                    <a:pt x="22962" y="1028"/>
                    <a:pt x="22871" y="982"/>
                  </a:cubicBezTo>
                  <a:cubicBezTo>
                    <a:pt x="22803" y="937"/>
                    <a:pt x="22757" y="891"/>
                    <a:pt x="22689" y="868"/>
                  </a:cubicBezTo>
                  <a:cubicBezTo>
                    <a:pt x="22666" y="845"/>
                    <a:pt x="22620" y="845"/>
                    <a:pt x="22597" y="822"/>
                  </a:cubicBezTo>
                  <a:lnTo>
                    <a:pt x="22415" y="754"/>
                  </a:lnTo>
                  <a:lnTo>
                    <a:pt x="22369" y="708"/>
                  </a:lnTo>
                  <a:lnTo>
                    <a:pt x="22323" y="708"/>
                  </a:lnTo>
                  <a:cubicBezTo>
                    <a:pt x="22278" y="686"/>
                    <a:pt x="22232" y="663"/>
                    <a:pt x="22186" y="640"/>
                  </a:cubicBezTo>
                  <a:cubicBezTo>
                    <a:pt x="22164" y="640"/>
                    <a:pt x="22141" y="617"/>
                    <a:pt x="22095" y="617"/>
                  </a:cubicBezTo>
                  <a:lnTo>
                    <a:pt x="22049" y="617"/>
                  </a:lnTo>
                  <a:lnTo>
                    <a:pt x="22049" y="594"/>
                  </a:lnTo>
                  <a:cubicBezTo>
                    <a:pt x="22004" y="594"/>
                    <a:pt x="21935" y="571"/>
                    <a:pt x="21912" y="549"/>
                  </a:cubicBezTo>
                  <a:cubicBezTo>
                    <a:pt x="21912" y="526"/>
                    <a:pt x="21912" y="526"/>
                    <a:pt x="21912" y="503"/>
                  </a:cubicBezTo>
                  <a:cubicBezTo>
                    <a:pt x="21798" y="457"/>
                    <a:pt x="21707" y="434"/>
                    <a:pt x="21570" y="389"/>
                  </a:cubicBezTo>
                  <a:cubicBezTo>
                    <a:pt x="21410" y="343"/>
                    <a:pt x="21228" y="275"/>
                    <a:pt x="21045" y="252"/>
                  </a:cubicBezTo>
                  <a:cubicBezTo>
                    <a:pt x="20954" y="206"/>
                    <a:pt x="20840" y="206"/>
                    <a:pt x="20726" y="183"/>
                  </a:cubicBezTo>
                  <a:cubicBezTo>
                    <a:pt x="20680" y="183"/>
                    <a:pt x="20611" y="161"/>
                    <a:pt x="20566" y="161"/>
                  </a:cubicBezTo>
                  <a:lnTo>
                    <a:pt x="20474" y="138"/>
                  </a:lnTo>
                  <a:cubicBezTo>
                    <a:pt x="20292" y="115"/>
                    <a:pt x="20109" y="92"/>
                    <a:pt x="19927" y="69"/>
                  </a:cubicBezTo>
                  <a:cubicBezTo>
                    <a:pt x="19721" y="46"/>
                    <a:pt x="19539" y="46"/>
                    <a:pt x="19356" y="24"/>
                  </a:cubicBezTo>
                  <a:lnTo>
                    <a:pt x="19151" y="24"/>
                  </a:lnTo>
                  <a:cubicBezTo>
                    <a:pt x="19059" y="1"/>
                    <a:pt x="18945" y="1"/>
                    <a:pt x="18854" y="1"/>
                  </a:cubicBezTo>
                  <a:close/>
                </a:path>
              </a:pathLst>
            </a:custGeom>
            <a:solidFill>
              <a:srgbClr val="4EB7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25"/>
            <p:cNvSpPr/>
            <p:nvPr/>
          </p:nvSpPr>
          <p:spPr>
            <a:xfrm>
              <a:off x="6702250" y="1840900"/>
              <a:ext cx="397750" cy="781800"/>
            </a:xfrm>
            <a:custGeom>
              <a:avLst/>
              <a:gdLst/>
              <a:ahLst/>
              <a:cxnLst/>
              <a:rect l="l" t="t" r="r" b="b"/>
              <a:pathLst>
                <a:path w="15910" h="31272" extrusionOk="0">
                  <a:moveTo>
                    <a:pt x="13421" y="4497"/>
                  </a:moveTo>
                  <a:cubicBezTo>
                    <a:pt x="13444" y="4520"/>
                    <a:pt x="13444" y="4543"/>
                    <a:pt x="13467" y="4566"/>
                  </a:cubicBezTo>
                  <a:cubicBezTo>
                    <a:pt x="13513" y="4634"/>
                    <a:pt x="13535" y="4680"/>
                    <a:pt x="13558" y="4726"/>
                  </a:cubicBezTo>
                  <a:lnTo>
                    <a:pt x="13421" y="4497"/>
                  </a:lnTo>
                  <a:close/>
                  <a:moveTo>
                    <a:pt x="7487" y="1"/>
                  </a:moveTo>
                  <a:cubicBezTo>
                    <a:pt x="7441" y="1"/>
                    <a:pt x="7418" y="24"/>
                    <a:pt x="7395" y="46"/>
                  </a:cubicBezTo>
                  <a:cubicBezTo>
                    <a:pt x="7373" y="69"/>
                    <a:pt x="7373" y="115"/>
                    <a:pt x="7395" y="161"/>
                  </a:cubicBezTo>
                  <a:cubicBezTo>
                    <a:pt x="7418" y="183"/>
                    <a:pt x="7487" y="206"/>
                    <a:pt x="7532" y="206"/>
                  </a:cubicBezTo>
                  <a:lnTo>
                    <a:pt x="7532" y="229"/>
                  </a:lnTo>
                  <a:lnTo>
                    <a:pt x="7578" y="229"/>
                  </a:lnTo>
                  <a:cubicBezTo>
                    <a:pt x="7624" y="229"/>
                    <a:pt x="7647" y="252"/>
                    <a:pt x="7669" y="252"/>
                  </a:cubicBezTo>
                  <a:cubicBezTo>
                    <a:pt x="7715" y="275"/>
                    <a:pt x="7761" y="298"/>
                    <a:pt x="7806" y="320"/>
                  </a:cubicBezTo>
                  <a:lnTo>
                    <a:pt x="7852" y="320"/>
                  </a:lnTo>
                  <a:lnTo>
                    <a:pt x="7898" y="366"/>
                  </a:lnTo>
                  <a:lnTo>
                    <a:pt x="8080" y="434"/>
                  </a:lnTo>
                  <a:cubicBezTo>
                    <a:pt x="8149" y="480"/>
                    <a:pt x="8194" y="503"/>
                    <a:pt x="8263" y="526"/>
                  </a:cubicBezTo>
                  <a:lnTo>
                    <a:pt x="8331" y="549"/>
                  </a:lnTo>
                  <a:cubicBezTo>
                    <a:pt x="8423" y="594"/>
                    <a:pt x="8491" y="640"/>
                    <a:pt x="8560" y="686"/>
                  </a:cubicBezTo>
                  <a:cubicBezTo>
                    <a:pt x="8628" y="708"/>
                    <a:pt x="8674" y="754"/>
                    <a:pt x="8719" y="777"/>
                  </a:cubicBezTo>
                  <a:cubicBezTo>
                    <a:pt x="8788" y="823"/>
                    <a:pt x="8856" y="868"/>
                    <a:pt x="8925" y="914"/>
                  </a:cubicBezTo>
                  <a:lnTo>
                    <a:pt x="9016" y="959"/>
                  </a:lnTo>
                  <a:cubicBezTo>
                    <a:pt x="9062" y="982"/>
                    <a:pt x="9085" y="1005"/>
                    <a:pt x="9130" y="1028"/>
                  </a:cubicBezTo>
                  <a:cubicBezTo>
                    <a:pt x="9176" y="1051"/>
                    <a:pt x="9244" y="1096"/>
                    <a:pt x="9290" y="1142"/>
                  </a:cubicBezTo>
                  <a:cubicBezTo>
                    <a:pt x="9358" y="1165"/>
                    <a:pt x="9404" y="1211"/>
                    <a:pt x="9450" y="1256"/>
                  </a:cubicBezTo>
                  <a:lnTo>
                    <a:pt x="9495" y="1279"/>
                  </a:lnTo>
                  <a:cubicBezTo>
                    <a:pt x="9610" y="1393"/>
                    <a:pt x="9746" y="1484"/>
                    <a:pt x="9861" y="1599"/>
                  </a:cubicBezTo>
                  <a:cubicBezTo>
                    <a:pt x="9952" y="1644"/>
                    <a:pt x="10020" y="1713"/>
                    <a:pt x="10089" y="1781"/>
                  </a:cubicBezTo>
                  <a:cubicBezTo>
                    <a:pt x="10203" y="1850"/>
                    <a:pt x="10294" y="1941"/>
                    <a:pt x="10386" y="2032"/>
                  </a:cubicBezTo>
                  <a:lnTo>
                    <a:pt x="10477" y="2101"/>
                  </a:lnTo>
                  <a:lnTo>
                    <a:pt x="10523" y="2146"/>
                  </a:lnTo>
                  <a:lnTo>
                    <a:pt x="10568" y="2192"/>
                  </a:lnTo>
                  <a:cubicBezTo>
                    <a:pt x="10568" y="2192"/>
                    <a:pt x="10568" y="2215"/>
                    <a:pt x="10545" y="2215"/>
                  </a:cubicBezTo>
                  <a:cubicBezTo>
                    <a:pt x="10545" y="2261"/>
                    <a:pt x="10545" y="2306"/>
                    <a:pt x="10568" y="2352"/>
                  </a:cubicBezTo>
                  <a:cubicBezTo>
                    <a:pt x="10614" y="2397"/>
                    <a:pt x="10659" y="2443"/>
                    <a:pt x="10705" y="2489"/>
                  </a:cubicBezTo>
                  <a:lnTo>
                    <a:pt x="10751" y="2534"/>
                  </a:lnTo>
                  <a:lnTo>
                    <a:pt x="10819" y="2626"/>
                  </a:lnTo>
                  <a:cubicBezTo>
                    <a:pt x="10888" y="2694"/>
                    <a:pt x="10956" y="2785"/>
                    <a:pt x="11025" y="2854"/>
                  </a:cubicBezTo>
                  <a:cubicBezTo>
                    <a:pt x="11139" y="2991"/>
                    <a:pt x="11253" y="3105"/>
                    <a:pt x="11367" y="3242"/>
                  </a:cubicBezTo>
                  <a:cubicBezTo>
                    <a:pt x="11458" y="3379"/>
                    <a:pt x="11550" y="3493"/>
                    <a:pt x="11618" y="3630"/>
                  </a:cubicBezTo>
                  <a:cubicBezTo>
                    <a:pt x="11664" y="3744"/>
                    <a:pt x="11732" y="3858"/>
                    <a:pt x="11778" y="3972"/>
                  </a:cubicBezTo>
                  <a:cubicBezTo>
                    <a:pt x="11778" y="3972"/>
                    <a:pt x="11801" y="3995"/>
                    <a:pt x="11801" y="3995"/>
                  </a:cubicBezTo>
                  <a:lnTo>
                    <a:pt x="11801" y="4018"/>
                  </a:lnTo>
                  <a:cubicBezTo>
                    <a:pt x="11801" y="4018"/>
                    <a:pt x="11824" y="4041"/>
                    <a:pt x="11824" y="4064"/>
                  </a:cubicBezTo>
                  <a:cubicBezTo>
                    <a:pt x="11869" y="4178"/>
                    <a:pt x="11915" y="4315"/>
                    <a:pt x="11961" y="4452"/>
                  </a:cubicBezTo>
                  <a:cubicBezTo>
                    <a:pt x="11983" y="4543"/>
                    <a:pt x="12029" y="4612"/>
                    <a:pt x="12052" y="4703"/>
                  </a:cubicBezTo>
                  <a:cubicBezTo>
                    <a:pt x="12075" y="4771"/>
                    <a:pt x="12097" y="4817"/>
                    <a:pt x="12120" y="4885"/>
                  </a:cubicBezTo>
                  <a:cubicBezTo>
                    <a:pt x="12166" y="5045"/>
                    <a:pt x="12212" y="5205"/>
                    <a:pt x="12257" y="5365"/>
                  </a:cubicBezTo>
                  <a:cubicBezTo>
                    <a:pt x="12280" y="5433"/>
                    <a:pt x="12303" y="5502"/>
                    <a:pt x="12326" y="5570"/>
                  </a:cubicBezTo>
                  <a:lnTo>
                    <a:pt x="12349" y="5616"/>
                  </a:lnTo>
                  <a:cubicBezTo>
                    <a:pt x="12371" y="5684"/>
                    <a:pt x="12394" y="5776"/>
                    <a:pt x="12417" y="5821"/>
                  </a:cubicBezTo>
                  <a:cubicBezTo>
                    <a:pt x="12440" y="5867"/>
                    <a:pt x="12486" y="5890"/>
                    <a:pt x="12531" y="5913"/>
                  </a:cubicBezTo>
                  <a:cubicBezTo>
                    <a:pt x="12531" y="5935"/>
                    <a:pt x="12531" y="5981"/>
                    <a:pt x="12531" y="6004"/>
                  </a:cubicBezTo>
                  <a:cubicBezTo>
                    <a:pt x="12554" y="6141"/>
                    <a:pt x="12577" y="6278"/>
                    <a:pt x="12600" y="6415"/>
                  </a:cubicBezTo>
                  <a:cubicBezTo>
                    <a:pt x="12622" y="6506"/>
                    <a:pt x="12622" y="6620"/>
                    <a:pt x="12645" y="6734"/>
                  </a:cubicBezTo>
                  <a:lnTo>
                    <a:pt x="12645" y="6803"/>
                  </a:lnTo>
                  <a:cubicBezTo>
                    <a:pt x="12645" y="6848"/>
                    <a:pt x="12645" y="6871"/>
                    <a:pt x="12645" y="6894"/>
                  </a:cubicBezTo>
                  <a:cubicBezTo>
                    <a:pt x="12645" y="6963"/>
                    <a:pt x="12668" y="7008"/>
                    <a:pt x="12668" y="7077"/>
                  </a:cubicBezTo>
                  <a:lnTo>
                    <a:pt x="12668" y="7099"/>
                  </a:lnTo>
                  <a:cubicBezTo>
                    <a:pt x="12691" y="7191"/>
                    <a:pt x="12691" y="7259"/>
                    <a:pt x="12714" y="7328"/>
                  </a:cubicBezTo>
                  <a:cubicBezTo>
                    <a:pt x="12714" y="7442"/>
                    <a:pt x="12737" y="7556"/>
                    <a:pt x="12737" y="7670"/>
                  </a:cubicBezTo>
                  <a:cubicBezTo>
                    <a:pt x="12759" y="7807"/>
                    <a:pt x="12759" y="7921"/>
                    <a:pt x="12759" y="8035"/>
                  </a:cubicBezTo>
                  <a:cubicBezTo>
                    <a:pt x="12782" y="8172"/>
                    <a:pt x="12782" y="8286"/>
                    <a:pt x="12759" y="8378"/>
                  </a:cubicBezTo>
                  <a:cubicBezTo>
                    <a:pt x="12759" y="8400"/>
                    <a:pt x="12759" y="8446"/>
                    <a:pt x="12759" y="8469"/>
                  </a:cubicBezTo>
                  <a:cubicBezTo>
                    <a:pt x="12759" y="8515"/>
                    <a:pt x="12759" y="8560"/>
                    <a:pt x="12759" y="8606"/>
                  </a:cubicBezTo>
                  <a:cubicBezTo>
                    <a:pt x="12737" y="8697"/>
                    <a:pt x="12737" y="8789"/>
                    <a:pt x="12714" y="8880"/>
                  </a:cubicBezTo>
                  <a:lnTo>
                    <a:pt x="12714" y="8925"/>
                  </a:lnTo>
                  <a:cubicBezTo>
                    <a:pt x="12714" y="9017"/>
                    <a:pt x="12691" y="9108"/>
                    <a:pt x="12691" y="9199"/>
                  </a:cubicBezTo>
                  <a:lnTo>
                    <a:pt x="12691" y="9291"/>
                  </a:lnTo>
                  <a:cubicBezTo>
                    <a:pt x="12668" y="9359"/>
                    <a:pt x="12668" y="9450"/>
                    <a:pt x="12668" y="9519"/>
                  </a:cubicBezTo>
                  <a:cubicBezTo>
                    <a:pt x="12668" y="9633"/>
                    <a:pt x="12668" y="9724"/>
                    <a:pt x="12645" y="9816"/>
                  </a:cubicBezTo>
                  <a:lnTo>
                    <a:pt x="12645" y="9884"/>
                  </a:lnTo>
                  <a:cubicBezTo>
                    <a:pt x="12645" y="9930"/>
                    <a:pt x="12622" y="9998"/>
                    <a:pt x="12622" y="10067"/>
                  </a:cubicBezTo>
                  <a:lnTo>
                    <a:pt x="12600" y="10158"/>
                  </a:lnTo>
                  <a:cubicBezTo>
                    <a:pt x="12600" y="10204"/>
                    <a:pt x="12600" y="10249"/>
                    <a:pt x="12600" y="10295"/>
                  </a:cubicBezTo>
                  <a:cubicBezTo>
                    <a:pt x="12577" y="10386"/>
                    <a:pt x="12554" y="10478"/>
                    <a:pt x="12554" y="10569"/>
                  </a:cubicBezTo>
                  <a:cubicBezTo>
                    <a:pt x="12531" y="10660"/>
                    <a:pt x="12508" y="10752"/>
                    <a:pt x="12508" y="10843"/>
                  </a:cubicBezTo>
                  <a:cubicBezTo>
                    <a:pt x="12486" y="11003"/>
                    <a:pt x="12463" y="11185"/>
                    <a:pt x="12440" y="11345"/>
                  </a:cubicBezTo>
                  <a:cubicBezTo>
                    <a:pt x="12417" y="11436"/>
                    <a:pt x="12394" y="11528"/>
                    <a:pt x="12371" y="11619"/>
                  </a:cubicBezTo>
                  <a:cubicBezTo>
                    <a:pt x="12349" y="11710"/>
                    <a:pt x="12349" y="11779"/>
                    <a:pt x="12326" y="11870"/>
                  </a:cubicBezTo>
                  <a:cubicBezTo>
                    <a:pt x="12326" y="11961"/>
                    <a:pt x="12303" y="12030"/>
                    <a:pt x="12280" y="12098"/>
                  </a:cubicBezTo>
                  <a:cubicBezTo>
                    <a:pt x="12280" y="12167"/>
                    <a:pt x="12257" y="12235"/>
                    <a:pt x="12234" y="12304"/>
                  </a:cubicBezTo>
                  <a:lnTo>
                    <a:pt x="12234" y="12349"/>
                  </a:lnTo>
                  <a:cubicBezTo>
                    <a:pt x="12212" y="12418"/>
                    <a:pt x="12212" y="12463"/>
                    <a:pt x="12189" y="12509"/>
                  </a:cubicBezTo>
                  <a:lnTo>
                    <a:pt x="12166" y="12600"/>
                  </a:lnTo>
                  <a:cubicBezTo>
                    <a:pt x="12166" y="12669"/>
                    <a:pt x="12143" y="12714"/>
                    <a:pt x="12120" y="12783"/>
                  </a:cubicBezTo>
                  <a:lnTo>
                    <a:pt x="12120" y="12829"/>
                  </a:lnTo>
                  <a:cubicBezTo>
                    <a:pt x="12029" y="13125"/>
                    <a:pt x="11938" y="13445"/>
                    <a:pt x="11824" y="13787"/>
                  </a:cubicBezTo>
                  <a:lnTo>
                    <a:pt x="11778" y="13924"/>
                  </a:lnTo>
                  <a:cubicBezTo>
                    <a:pt x="11755" y="14016"/>
                    <a:pt x="11732" y="14107"/>
                    <a:pt x="11687" y="14198"/>
                  </a:cubicBezTo>
                  <a:cubicBezTo>
                    <a:pt x="11641" y="14358"/>
                    <a:pt x="11573" y="14518"/>
                    <a:pt x="11481" y="14677"/>
                  </a:cubicBezTo>
                  <a:lnTo>
                    <a:pt x="11458" y="14723"/>
                  </a:lnTo>
                  <a:cubicBezTo>
                    <a:pt x="11458" y="14746"/>
                    <a:pt x="11436" y="14769"/>
                    <a:pt x="11436" y="14792"/>
                  </a:cubicBezTo>
                  <a:lnTo>
                    <a:pt x="11390" y="14860"/>
                  </a:lnTo>
                  <a:lnTo>
                    <a:pt x="11367" y="14929"/>
                  </a:lnTo>
                  <a:cubicBezTo>
                    <a:pt x="11344" y="14974"/>
                    <a:pt x="11321" y="15020"/>
                    <a:pt x="11299" y="15065"/>
                  </a:cubicBezTo>
                  <a:cubicBezTo>
                    <a:pt x="11276" y="15111"/>
                    <a:pt x="11253" y="15134"/>
                    <a:pt x="11253" y="15180"/>
                  </a:cubicBezTo>
                  <a:lnTo>
                    <a:pt x="11184" y="15317"/>
                  </a:lnTo>
                  <a:cubicBezTo>
                    <a:pt x="11116" y="15454"/>
                    <a:pt x="11070" y="15590"/>
                    <a:pt x="11002" y="15727"/>
                  </a:cubicBezTo>
                  <a:cubicBezTo>
                    <a:pt x="10933" y="15910"/>
                    <a:pt x="10865" y="16070"/>
                    <a:pt x="10774" y="16252"/>
                  </a:cubicBezTo>
                  <a:lnTo>
                    <a:pt x="10774" y="16298"/>
                  </a:lnTo>
                  <a:cubicBezTo>
                    <a:pt x="10705" y="16458"/>
                    <a:pt x="10637" y="16618"/>
                    <a:pt x="10568" y="16777"/>
                  </a:cubicBezTo>
                  <a:cubicBezTo>
                    <a:pt x="10545" y="16823"/>
                    <a:pt x="10523" y="16869"/>
                    <a:pt x="10523" y="16891"/>
                  </a:cubicBezTo>
                  <a:lnTo>
                    <a:pt x="10477" y="17028"/>
                  </a:lnTo>
                  <a:cubicBezTo>
                    <a:pt x="10431" y="17074"/>
                    <a:pt x="10408" y="17143"/>
                    <a:pt x="10386" y="17211"/>
                  </a:cubicBezTo>
                  <a:lnTo>
                    <a:pt x="10340" y="17280"/>
                  </a:lnTo>
                  <a:cubicBezTo>
                    <a:pt x="10271" y="17462"/>
                    <a:pt x="10180" y="17645"/>
                    <a:pt x="10112" y="17805"/>
                  </a:cubicBezTo>
                  <a:cubicBezTo>
                    <a:pt x="10066" y="17850"/>
                    <a:pt x="10043" y="17919"/>
                    <a:pt x="10020" y="17987"/>
                  </a:cubicBezTo>
                  <a:lnTo>
                    <a:pt x="9975" y="18056"/>
                  </a:lnTo>
                  <a:cubicBezTo>
                    <a:pt x="9952" y="18124"/>
                    <a:pt x="9906" y="18193"/>
                    <a:pt x="9861" y="18284"/>
                  </a:cubicBezTo>
                  <a:lnTo>
                    <a:pt x="9861" y="18307"/>
                  </a:lnTo>
                  <a:lnTo>
                    <a:pt x="9792" y="18398"/>
                  </a:lnTo>
                  <a:lnTo>
                    <a:pt x="9792" y="18421"/>
                  </a:lnTo>
                  <a:lnTo>
                    <a:pt x="9769" y="18466"/>
                  </a:lnTo>
                  <a:cubicBezTo>
                    <a:pt x="9769" y="18489"/>
                    <a:pt x="9746" y="18512"/>
                    <a:pt x="9724" y="18535"/>
                  </a:cubicBezTo>
                  <a:lnTo>
                    <a:pt x="9701" y="18603"/>
                  </a:lnTo>
                  <a:lnTo>
                    <a:pt x="9655" y="18672"/>
                  </a:lnTo>
                  <a:cubicBezTo>
                    <a:pt x="9587" y="18763"/>
                    <a:pt x="9541" y="18854"/>
                    <a:pt x="9473" y="18969"/>
                  </a:cubicBezTo>
                  <a:cubicBezTo>
                    <a:pt x="9450" y="19037"/>
                    <a:pt x="9404" y="19106"/>
                    <a:pt x="9381" y="19151"/>
                  </a:cubicBezTo>
                  <a:lnTo>
                    <a:pt x="9336" y="19242"/>
                  </a:lnTo>
                  <a:lnTo>
                    <a:pt x="9222" y="19402"/>
                  </a:lnTo>
                  <a:cubicBezTo>
                    <a:pt x="9107" y="19562"/>
                    <a:pt x="9016" y="19722"/>
                    <a:pt x="8902" y="19882"/>
                  </a:cubicBezTo>
                  <a:cubicBezTo>
                    <a:pt x="8833" y="19973"/>
                    <a:pt x="8765" y="20064"/>
                    <a:pt x="8719" y="20133"/>
                  </a:cubicBezTo>
                  <a:cubicBezTo>
                    <a:pt x="8651" y="20224"/>
                    <a:pt x="8605" y="20292"/>
                    <a:pt x="8560" y="20384"/>
                  </a:cubicBezTo>
                  <a:cubicBezTo>
                    <a:pt x="8491" y="20452"/>
                    <a:pt x="8445" y="20544"/>
                    <a:pt x="8400" y="20612"/>
                  </a:cubicBezTo>
                  <a:cubicBezTo>
                    <a:pt x="8331" y="20703"/>
                    <a:pt x="8286" y="20795"/>
                    <a:pt x="8217" y="20886"/>
                  </a:cubicBezTo>
                  <a:cubicBezTo>
                    <a:pt x="8126" y="21046"/>
                    <a:pt x="8035" y="21205"/>
                    <a:pt x="7920" y="21365"/>
                  </a:cubicBezTo>
                  <a:cubicBezTo>
                    <a:pt x="7875" y="21457"/>
                    <a:pt x="7806" y="21548"/>
                    <a:pt x="7761" y="21639"/>
                  </a:cubicBezTo>
                  <a:cubicBezTo>
                    <a:pt x="7715" y="21708"/>
                    <a:pt x="7669" y="21776"/>
                    <a:pt x="7624" y="21845"/>
                  </a:cubicBezTo>
                  <a:cubicBezTo>
                    <a:pt x="7510" y="22050"/>
                    <a:pt x="7350" y="22255"/>
                    <a:pt x="7236" y="22438"/>
                  </a:cubicBezTo>
                  <a:cubicBezTo>
                    <a:pt x="7167" y="22529"/>
                    <a:pt x="7099" y="22621"/>
                    <a:pt x="7053" y="22689"/>
                  </a:cubicBezTo>
                  <a:cubicBezTo>
                    <a:pt x="7030" y="22735"/>
                    <a:pt x="6985" y="22780"/>
                    <a:pt x="6962" y="22803"/>
                  </a:cubicBezTo>
                  <a:lnTo>
                    <a:pt x="6939" y="22849"/>
                  </a:lnTo>
                  <a:lnTo>
                    <a:pt x="6916" y="22895"/>
                  </a:lnTo>
                  <a:lnTo>
                    <a:pt x="6893" y="22917"/>
                  </a:lnTo>
                  <a:cubicBezTo>
                    <a:pt x="6802" y="23054"/>
                    <a:pt x="6711" y="23168"/>
                    <a:pt x="6619" y="23305"/>
                  </a:cubicBezTo>
                  <a:cubicBezTo>
                    <a:pt x="6528" y="23420"/>
                    <a:pt x="6460" y="23556"/>
                    <a:pt x="6368" y="23671"/>
                  </a:cubicBezTo>
                  <a:lnTo>
                    <a:pt x="6300" y="23762"/>
                  </a:lnTo>
                  <a:lnTo>
                    <a:pt x="6323" y="23762"/>
                  </a:lnTo>
                  <a:cubicBezTo>
                    <a:pt x="6277" y="23808"/>
                    <a:pt x="6254" y="23830"/>
                    <a:pt x="6231" y="23876"/>
                  </a:cubicBezTo>
                  <a:cubicBezTo>
                    <a:pt x="6163" y="23945"/>
                    <a:pt x="6140" y="24013"/>
                    <a:pt x="6094" y="24081"/>
                  </a:cubicBezTo>
                  <a:lnTo>
                    <a:pt x="6003" y="24196"/>
                  </a:lnTo>
                  <a:lnTo>
                    <a:pt x="5957" y="24264"/>
                  </a:lnTo>
                  <a:lnTo>
                    <a:pt x="5843" y="24401"/>
                  </a:lnTo>
                  <a:lnTo>
                    <a:pt x="5798" y="24469"/>
                  </a:lnTo>
                  <a:cubicBezTo>
                    <a:pt x="5798" y="24469"/>
                    <a:pt x="5798" y="24492"/>
                    <a:pt x="5798" y="24492"/>
                  </a:cubicBezTo>
                  <a:lnTo>
                    <a:pt x="5775" y="24492"/>
                  </a:lnTo>
                  <a:cubicBezTo>
                    <a:pt x="5775" y="24492"/>
                    <a:pt x="5775" y="24515"/>
                    <a:pt x="5775" y="24515"/>
                  </a:cubicBezTo>
                  <a:cubicBezTo>
                    <a:pt x="5638" y="24675"/>
                    <a:pt x="5501" y="24858"/>
                    <a:pt x="5387" y="25017"/>
                  </a:cubicBezTo>
                  <a:cubicBezTo>
                    <a:pt x="5273" y="25131"/>
                    <a:pt x="5181" y="25268"/>
                    <a:pt x="5090" y="25382"/>
                  </a:cubicBezTo>
                  <a:cubicBezTo>
                    <a:pt x="5022" y="25474"/>
                    <a:pt x="4953" y="25565"/>
                    <a:pt x="4885" y="25656"/>
                  </a:cubicBezTo>
                  <a:cubicBezTo>
                    <a:pt x="4839" y="25702"/>
                    <a:pt x="4793" y="25748"/>
                    <a:pt x="4748" y="25816"/>
                  </a:cubicBezTo>
                  <a:cubicBezTo>
                    <a:pt x="4702" y="25862"/>
                    <a:pt x="4679" y="25885"/>
                    <a:pt x="4656" y="25930"/>
                  </a:cubicBezTo>
                  <a:lnTo>
                    <a:pt x="4588" y="26022"/>
                  </a:lnTo>
                  <a:cubicBezTo>
                    <a:pt x="4542" y="26067"/>
                    <a:pt x="4497" y="26113"/>
                    <a:pt x="4474" y="26159"/>
                  </a:cubicBezTo>
                  <a:lnTo>
                    <a:pt x="4405" y="26250"/>
                  </a:lnTo>
                  <a:cubicBezTo>
                    <a:pt x="4268" y="26410"/>
                    <a:pt x="4154" y="26547"/>
                    <a:pt x="4017" y="26706"/>
                  </a:cubicBezTo>
                  <a:cubicBezTo>
                    <a:pt x="3903" y="26866"/>
                    <a:pt x="3789" y="27003"/>
                    <a:pt x="3652" y="27163"/>
                  </a:cubicBezTo>
                  <a:cubicBezTo>
                    <a:pt x="3424" y="27437"/>
                    <a:pt x="3173" y="27711"/>
                    <a:pt x="2922" y="27985"/>
                  </a:cubicBezTo>
                  <a:cubicBezTo>
                    <a:pt x="2785" y="28122"/>
                    <a:pt x="2648" y="28281"/>
                    <a:pt x="2534" y="28441"/>
                  </a:cubicBezTo>
                  <a:cubicBezTo>
                    <a:pt x="2420" y="28578"/>
                    <a:pt x="2305" y="28715"/>
                    <a:pt x="2191" y="28829"/>
                  </a:cubicBezTo>
                  <a:cubicBezTo>
                    <a:pt x="2123" y="28920"/>
                    <a:pt x="2054" y="28989"/>
                    <a:pt x="1963" y="29080"/>
                  </a:cubicBezTo>
                  <a:cubicBezTo>
                    <a:pt x="1917" y="29126"/>
                    <a:pt x="1872" y="29171"/>
                    <a:pt x="1826" y="29217"/>
                  </a:cubicBezTo>
                  <a:cubicBezTo>
                    <a:pt x="1735" y="29331"/>
                    <a:pt x="1621" y="29445"/>
                    <a:pt x="1507" y="29560"/>
                  </a:cubicBezTo>
                  <a:lnTo>
                    <a:pt x="1370" y="29719"/>
                  </a:lnTo>
                  <a:lnTo>
                    <a:pt x="1233" y="29856"/>
                  </a:lnTo>
                  <a:cubicBezTo>
                    <a:pt x="1141" y="29925"/>
                    <a:pt x="1073" y="29993"/>
                    <a:pt x="1004" y="30062"/>
                  </a:cubicBezTo>
                  <a:lnTo>
                    <a:pt x="913" y="30153"/>
                  </a:lnTo>
                  <a:cubicBezTo>
                    <a:pt x="822" y="30244"/>
                    <a:pt x="708" y="30336"/>
                    <a:pt x="571" y="30450"/>
                  </a:cubicBezTo>
                  <a:cubicBezTo>
                    <a:pt x="525" y="30495"/>
                    <a:pt x="457" y="30541"/>
                    <a:pt x="388" y="30609"/>
                  </a:cubicBezTo>
                  <a:cubicBezTo>
                    <a:pt x="365" y="30632"/>
                    <a:pt x="342" y="30655"/>
                    <a:pt x="320" y="30678"/>
                  </a:cubicBezTo>
                  <a:cubicBezTo>
                    <a:pt x="297" y="30701"/>
                    <a:pt x="251" y="30746"/>
                    <a:pt x="228" y="30769"/>
                  </a:cubicBezTo>
                  <a:cubicBezTo>
                    <a:pt x="206" y="30769"/>
                    <a:pt x="206" y="30792"/>
                    <a:pt x="183" y="30792"/>
                  </a:cubicBezTo>
                  <a:cubicBezTo>
                    <a:pt x="160" y="30815"/>
                    <a:pt x="114" y="30861"/>
                    <a:pt x="114" y="30906"/>
                  </a:cubicBezTo>
                  <a:lnTo>
                    <a:pt x="69" y="30906"/>
                  </a:lnTo>
                  <a:cubicBezTo>
                    <a:pt x="23" y="30929"/>
                    <a:pt x="0" y="30998"/>
                    <a:pt x="23" y="31043"/>
                  </a:cubicBezTo>
                  <a:cubicBezTo>
                    <a:pt x="46" y="31089"/>
                    <a:pt x="91" y="31112"/>
                    <a:pt x="160" y="31134"/>
                  </a:cubicBezTo>
                  <a:lnTo>
                    <a:pt x="228" y="31134"/>
                  </a:lnTo>
                  <a:cubicBezTo>
                    <a:pt x="251" y="31157"/>
                    <a:pt x="274" y="31157"/>
                    <a:pt x="297" y="31157"/>
                  </a:cubicBezTo>
                  <a:cubicBezTo>
                    <a:pt x="320" y="31157"/>
                    <a:pt x="365" y="31157"/>
                    <a:pt x="388" y="31180"/>
                  </a:cubicBezTo>
                  <a:lnTo>
                    <a:pt x="525" y="31180"/>
                  </a:lnTo>
                  <a:cubicBezTo>
                    <a:pt x="685" y="31226"/>
                    <a:pt x="867" y="31249"/>
                    <a:pt x="1073" y="31249"/>
                  </a:cubicBezTo>
                  <a:cubicBezTo>
                    <a:pt x="1233" y="31271"/>
                    <a:pt x="1370" y="31271"/>
                    <a:pt x="1529" y="31271"/>
                  </a:cubicBezTo>
                  <a:lnTo>
                    <a:pt x="1621" y="31271"/>
                  </a:lnTo>
                  <a:cubicBezTo>
                    <a:pt x="1803" y="31271"/>
                    <a:pt x="1986" y="31271"/>
                    <a:pt x="2191" y="31249"/>
                  </a:cubicBezTo>
                  <a:cubicBezTo>
                    <a:pt x="2283" y="31249"/>
                    <a:pt x="2374" y="31226"/>
                    <a:pt x="2465" y="31226"/>
                  </a:cubicBezTo>
                  <a:cubicBezTo>
                    <a:pt x="2534" y="31203"/>
                    <a:pt x="2602" y="31203"/>
                    <a:pt x="2671" y="31203"/>
                  </a:cubicBezTo>
                  <a:cubicBezTo>
                    <a:pt x="2853" y="31180"/>
                    <a:pt x="3013" y="31157"/>
                    <a:pt x="3173" y="31134"/>
                  </a:cubicBezTo>
                  <a:cubicBezTo>
                    <a:pt x="3333" y="31089"/>
                    <a:pt x="3492" y="31066"/>
                    <a:pt x="3652" y="31020"/>
                  </a:cubicBezTo>
                  <a:cubicBezTo>
                    <a:pt x="3835" y="30998"/>
                    <a:pt x="3995" y="30952"/>
                    <a:pt x="4154" y="30929"/>
                  </a:cubicBezTo>
                  <a:lnTo>
                    <a:pt x="4223" y="30906"/>
                  </a:lnTo>
                  <a:lnTo>
                    <a:pt x="4246" y="30906"/>
                  </a:lnTo>
                  <a:cubicBezTo>
                    <a:pt x="4611" y="30815"/>
                    <a:pt x="4953" y="30701"/>
                    <a:pt x="5273" y="30609"/>
                  </a:cubicBezTo>
                  <a:lnTo>
                    <a:pt x="5364" y="30564"/>
                  </a:lnTo>
                  <a:cubicBezTo>
                    <a:pt x="5410" y="30564"/>
                    <a:pt x="5455" y="30541"/>
                    <a:pt x="5501" y="30541"/>
                  </a:cubicBezTo>
                  <a:cubicBezTo>
                    <a:pt x="5547" y="30518"/>
                    <a:pt x="5592" y="30518"/>
                    <a:pt x="5638" y="30495"/>
                  </a:cubicBezTo>
                  <a:cubicBezTo>
                    <a:pt x="5729" y="30473"/>
                    <a:pt x="5798" y="30427"/>
                    <a:pt x="5889" y="30404"/>
                  </a:cubicBezTo>
                  <a:cubicBezTo>
                    <a:pt x="5935" y="30358"/>
                    <a:pt x="6003" y="30336"/>
                    <a:pt x="6049" y="30313"/>
                  </a:cubicBezTo>
                  <a:lnTo>
                    <a:pt x="6117" y="30290"/>
                  </a:lnTo>
                  <a:cubicBezTo>
                    <a:pt x="6163" y="30267"/>
                    <a:pt x="6209" y="30244"/>
                    <a:pt x="6254" y="30221"/>
                  </a:cubicBezTo>
                  <a:lnTo>
                    <a:pt x="6346" y="30176"/>
                  </a:lnTo>
                  <a:cubicBezTo>
                    <a:pt x="6414" y="30153"/>
                    <a:pt x="6460" y="30107"/>
                    <a:pt x="6528" y="30084"/>
                  </a:cubicBezTo>
                  <a:lnTo>
                    <a:pt x="6551" y="30062"/>
                  </a:lnTo>
                  <a:cubicBezTo>
                    <a:pt x="6642" y="30016"/>
                    <a:pt x="6711" y="29970"/>
                    <a:pt x="6779" y="29925"/>
                  </a:cubicBezTo>
                  <a:lnTo>
                    <a:pt x="6825" y="29902"/>
                  </a:lnTo>
                  <a:cubicBezTo>
                    <a:pt x="6939" y="29833"/>
                    <a:pt x="7053" y="29788"/>
                    <a:pt x="7144" y="29719"/>
                  </a:cubicBezTo>
                  <a:lnTo>
                    <a:pt x="7167" y="29719"/>
                  </a:lnTo>
                  <a:cubicBezTo>
                    <a:pt x="7167" y="29719"/>
                    <a:pt x="7190" y="29696"/>
                    <a:pt x="7190" y="29696"/>
                  </a:cubicBezTo>
                  <a:cubicBezTo>
                    <a:pt x="7236" y="29674"/>
                    <a:pt x="7259" y="29651"/>
                    <a:pt x="7281" y="29628"/>
                  </a:cubicBezTo>
                  <a:cubicBezTo>
                    <a:pt x="7304" y="29605"/>
                    <a:pt x="7304" y="29582"/>
                    <a:pt x="7327" y="29582"/>
                  </a:cubicBezTo>
                  <a:cubicBezTo>
                    <a:pt x="7350" y="29560"/>
                    <a:pt x="7350" y="29537"/>
                    <a:pt x="7373" y="29514"/>
                  </a:cubicBezTo>
                  <a:lnTo>
                    <a:pt x="7395" y="29491"/>
                  </a:lnTo>
                  <a:cubicBezTo>
                    <a:pt x="7418" y="29468"/>
                    <a:pt x="7441" y="29445"/>
                    <a:pt x="7487" y="29423"/>
                  </a:cubicBezTo>
                  <a:cubicBezTo>
                    <a:pt x="7487" y="29400"/>
                    <a:pt x="7487" y="29400"/>
                    <a:pt x="7487" y="29400"/>
                  </a:cubicBezTo>
                  <a:cubicBezTo>
                    <a:pt x="7532" y="29354"/>
                    <a:pt x="7578" y="29286"/>
                    <a:pt x="7624" y="29240"/>
                  </a:cubicBezTo>
                  <a:cubicBezTo>
                    <a:pt x="7624" y="29171"/>
                    <a:pt x="7647" y="29126"/>
                    <a:pt x="7669" y="29080"/>
                  </a:cubicBezTo>
                  <a:cubicBezTo>
                    <a:pt x="7692" y="29057"/>
                    <a:pt x="7715" y="29035"/>
                    <a:pt x="7715" y="29035"/>
                  </a:cubicBezTo>
                  <a:cubicBezTo>
                    <a:pt x="7738" y="29012"/>
                    <a:pt x="7761" y="28989"/>
                    <a:pt x="7784" y="28966"/>
                  </a:cubicBezTo>
                  <a:lnTo>
                    <a:pt x="7875" y="28875"/>
                  </a:lnTo>
                  <a:lnTo>
                    <a:pt x="7920" y="28806"/>
                  </a:lnTo>
                  <a:cubicBezTo>
                    <a:pt x="7989" y="28738"/>
                    <a:pt x="8035" y="28669"/>
                    <a:pt x="8103" y="28601"/>
                  </a:cubicBezTo>
                  <a:lnTo>
                    <a:pt x="8194" y="28464"/>
                  </a:lnTo>
                  <a:cubicBezTo>
                    <a:pt x="8331" y="28281"/>
                    <a:pt x="8445" y="28122"/>
                    <a:pt x="8537" y="27962"/>
                  </a:cubicBezTo>
                  <a:cubicBezTo>
                    <a:pt x="8605" y="27893"/>
                    <a:pt x="8651" y="27802"/>
                    <a:pt x="8719" y="27711"/>
                  </a:cubicBezTo>
                  <a:cubicBezTo>
                    <a:pt x="8742" y="27642"/>
                    <a:pt x="8788" y="27597"/>
                    <a:pt x="8833" y="27551"/>
                  </a:cubicBezTo>
                  <a:lnTo>
                    <a:pt x="8902" y="27437"/>
                  </a:lnTo>
                  <a:cubicBezTo>
                    <a:pt x="8970" y="27345"/>
                    <a:pt x="9016" y="27254"/>
                    <a:pt x="9085" y="27163"/>
                  </a:cubicBezTo>
                  <a:cubicBezTo>
                    <a:pt x="9153" y="27049"/>
                    <a:pt x="9222" y="26957"/>
                    <a:pt x="9290" y="26843"/>
                  </a:cubicBezTo>
                  <a:cubicBezTo>
                    <a:pt x="9427" y="26661"/>
                    <a:pt x="9564" y="26455"/>
                    <a:pt x="9678" y="26250"/>
                  </a:cubicBezTo>
                  <a:cubicBezTo>
                    <a:pt x="9746" y="26159"/>
                    <a:pt x="9792" y="26067"/>
                    <a:pt x="9861" y="25953"/>
                  </a:cubicBezTo>
                  <a:cubicBezTo>
                    <a:pt x="9883" y="25907"/>
                    <a:pt x="9929" y="25862"/>
                    <a:pt x="9952" y="25793"/>
                  </a:cubicBezTo>
                  <a:cubicBezTo>
                    <a:pt x="9975" y="25748"/>
                    <a:pt x="9998" y="25725"/>
                    <a:pt x="10020" y="25679"/>
                  </a:cubicBezTo>
                  <a:cubicBezTo>
                    <a:pt x="10066" y="25634"/>
                    <a:pt x="10089" y="25588"/>
                    <a:pt x="10112" y="25519"/>
                  </a:cubicBezTo>
                  <a:cubicBezTo>
                    <a:pt x="10135" y="25474"/>
                    <a:pt x="10157" y="25451"/>
                    <a:pt x="10180" y="25405"/>
                  </a:cubicBezTo>
                  <a:cubicBezTo>
                    <a:pt x="10249" y="25314"/>
                    <a:pt x="10294" y="25200"/>
                    <a:pt x="10363" y="25109"/>
                  </a:cubicBezTo>
                  <a:cubicBezTo>
                    <a:pt x="10477" y="24926"/>
                    <a:pt x="10614" y="24698"/>
                    <a:pt x="10705" y="24515"/>
                  </a:cubicBezTo>
                  <a:cubicBezTo>
                    <a:pt x="10774" y="24424"/>
                    <a:pt x="10819" y="24333"/>
                    <a:pt x="10888" y="24241"/>
                  </a:cubicBezTo>
                  <a:cubicBezTo>
                    <a:pt x="10933" y="24150"/>
                    <a:pt x="11002" y="24036"/>
                    <a:pt x="11048" y="23945"/>
                  </a:cubicBezTo>
                  <a:cubicBezTo>
                    <a:pt x="11070" y="23876"/>
                    <a:pt x="11116" y="23830"/>
                    <a:pt x="11139" y="23785"/>
                  </a:cubicBezTo>
                  <a:cubicBezTo>
                    <a:pt x="11162" y="23739"/>
                    <a:pt x="11184" y="23716"/>
                    <a:pt x="11207" y="23671"/>
                  </a:cubicBezTo>
                  <a:cubicBezTo>
                    <a:pt x="11230" y="23602"/>
                    <a:pt x="11276" y="23534"/>
                    <a:pt x="11299" y="23488"/>
                  </a:cubicBezTo>
                  <a:lnTo>
                    <a:pt x="11367" y="23397"/>
                  </a:lnTo>
                  <a:cubicBezTo>
                    <a:pt x="11390" y="23328"/>
                    <a:pt x="11413" y="23283"/>
                    <a:pt x="11458" y="23214"/>
                  </a:cubicBezTo>
                  <a:cubicBezTo>
                    <a:pt x="11481" y="23191"/>
                    <a:pt x="11504" y="23146"/>
                    <a:pt x="11527" y="23100"/>
                  </a:cubicBezTo>
                  <a:lnTo>
                    <a:pt x="11550" y="23054"/>
                  </a:lnTo>
                  <a:cubicBezTo>
                    <a:pt x="11595" y="22986"/>
                    <a:pt x="11641" y="22895"/>
                    <a:pt x="11687" y="22803"/>
                  </a:cubicBezTo>
                  <a:cubicBezTo>
                    <a:pt x="11755" y="22712"/>
                    <a:pt x="11824" y="22621"/>
                    <a:pt x="11869" y="22507"/>
                  </a:cubicBezTo>
                  <a:cubicBezTo>
                    <a:pt x="11892" y="22461"/>
                    <a:pt x="11915" y="22415"/>
                    <a:pt x="11938" y="22392"/>
                  </a:cubicBezTo>
                  <a:cubicBezTo>
                    <a:pt x="11983" y="22324"/>
                    <a:pt x="12006" y="22278"/>
                    <a:pt x="12029" y="22233"/>
                  </a:cubicBezTo>
                  <a:lnTo>
                    <a:pt x="12097" y="22118"/>
                  </a:lnTo>
                  <a:cubicBezTo>
                    <a:pt x="12143" y="22073"/>
                    <a:pt x="12166" y="22004"/>
                    <a:pt x="12212" y="21936"/>
                  </a:cubicBezTo>
                  <a:cubicBezTo>
                    <a:pt x="12234" y="21890"/>
                    <a:pt x="12257" y="21845"/>
                    <a:pt x="12280" y="21799"/>
                  </a:cubicBezTo>
                  <a:cubicBezTo>
                    <a:pt x="12303" y="21753"/>
                    <a:pt x="12349" y="21708"/>
                    <a:pt x="12371" y="21639"/>
                  </a:cubicBezTo>
                  <a:cubicBezTo>
                    <a:pt x="12417" y="21548"/>
                    <a:pt x="12463" y="21457"/>
                    <a:pt x="12531" y="21388"/>
                  </a:cubicBezTo>
                  <a:cubicBezTo>
                    <a:pt x="12577" y="21274"/>
                    <a:pt x="12645" y="21183"/>
                    <a:pt x="12691" y="21069"/>
                  </a:cubicBezTo>
                  <a:cubicBezTo>
                    <a:pt x="12737" y="20977"/>
                    <a:pt x="12805" y="20886"/>
                    <a:pt x="12851" y="20795"/>
                  </a:cubicBezTo>
                  <a:lnTo>
                    <a:pt x="12896" y="20726"/>
                  </a:lnTo>
                  <a:lnTo>
                    <a:pt x="12919" y="20658"/>
                  </a:lnTo>
                  <a:cubicBezTo>
                    <a:pt x="12942" y="20612"/>
                    <a:pt x="12965" y="20589"/>
                    <a:pt x="12965" y="20566"/>
                  </a:cubicBezTo>
                  <a:lnTo>
                    <a:pt x="13011" y="20498"/>
                  </a:lnTo>
                  <a:cubicBezTo>
                    <a:pt x="13079" y="20361"/>
                    <a:pt x="13170" y="20201"/>
                    <a:pt x="13239" y="20064"/>
                  </a:cubicBezTo>
                  <a:lnTo>
                    <a:pt x="13307" y="19950"/>
                  </a:lnTo>
                  <a:cubicBezTo>
                    <a:pt x="13353" y="19836"/>
                    <a:pt x="13421" y="19722"/>
                    <a:pt x="13467" y="19608"/>
                  </a:cubicBezTo>
                  <a:cubicBezTo>
                    <a:pt x="13535" y="19516"/>
                    <a:pt x="13581" y="19402"/>
                    <a:pt x="13627" y="19311"/>
                  </a:cubicBezTo>
                  <a:cubicBezTo>
                    <a:pt x="13718" y="19128"/>
                    <a:pt x="13809" y="18946"/>
                    <a:pt x="13901" y="18763"/>
                  </a:cubicBezTo>
                  <a:lnTo>
                    <a:pt x="13901" y="18740"/>
                  </a:lnTo>
                  <a:lnTo>
                    <a:pt x="13901" y="18718"/>
                  </a:lnTo>
                  <a:lnTo>
                    <a:pt x="13924" y="18718"/>
                  </a:lnTo>
                  <a:cubicBezTo>
                    <a:pt x="13969" y="18603"/>
                    <a:pt x="14015" y="18466"/>
                    <a:pt x="14083" y="18352"/>
                  </a:cubicBezTo>
                  <a:lnTo>
                    <a:pt x="14175" y="18124"/>
                  </a:lnTo>
                  <a:cubicBezTo>
                    <a:pt x="14266" y="17941"/>
                    <a:pt x="14357" y="17736"/>
                    <a:pt x="14448" y="17531"/>
                  </a:cubicBezTo>
                  <a:cubicBezTo>
                    <a:pt x="14608" y="17120"/>
                    <a:pt x="14768" y="16777"/>
                    <a:pt x="14905" y="16435"/>
                  </a:cubicBezTo>
                  <a:cubicBezTo>
                    <a:pt x="14973" y="16252"/>
                    <a:pt x="15042" y="16047"/>
                    <a:pt x="15110" y="15842"/>
                  </a:cubicBezTo>
                  <a:cubicBezTo>
                    <a:pt x="15156" y="15705"/>
                    <a:pt x="15179" y="15568"/>
                    <a:pt x="15225" y="15408"/>
                  </a:cubicBezTo>
                  <a:lnTo>
                    <a:pt x="15270" y="15225"/>
                  </a:lnTo>
                  <a:cubicBezTo>
                    <a:pt x="15316" y="15111"/>
                    <a:pt x="15339" y="14997"/>
                    <a:pt x="15384" y="14883"/>
                  </a:cubicBezTo>
                  <a:cubicBezTo>
                    <a:pt x="15407" y="14792"/>
                    <a:pt x="15430" y="14700"/>
                    <a:pt x="15453" y="14609"/>
                  </a:cubicBezTo>
                  <a:cubicBezTo>
                    <a:pt x="15453" y="14540"/>
                    <a:pt x="15476" y="14472"/>
                    <a:pt x="15498" y="14404"/>
                  </a:cubicBezTo>
                  <a:lnTo>
                    <a:pt x="15521" y="14289"/>
                  </a:lnTo>
                  <a:lnTo>
                    <a:pt x="15521" y="14267"/>
                  </a:lnTo>
                  <a:cubicBezTo>
                    <a:pt x="15544" y="14175"/>
                    <a:pt x="15567" y="14061"/>
                    <a:pt x="15590" y="13970"/>
                  </a:cubicBezTo>
                  <a:lnTo>
                    <a:pt x="15613" y="13879"/>
                  </a:lnTo>
                  <a:cubicBezTo>
                    <a:pt x="15635" y="13787"/>
                    <a:pt x="15658" y="13696"/>
                    <a:pt x="15681" y="13605"/>
                  </a:cubicBezTo>
                  <a:cubicBezTo>
                    <a:pt x="15704" y="13422"/>
                    <a:pt x="15727" y="13217"/>
                    <a:pt x="15772" y="13034"/>
                  </a:cubicBezTo>
                  <a:cubicBezTo>
                    <a:pt x="15772" y="12920"/>
                    <a:pt x="15795" y="12806"/>
                    <a:pt x="15795" y="12669"/>
                  </a:cubicBezTo>
                  <a:lnTo>
                    <a:pt x="15818" y="12532"/>
                  </a:lnTo>
                  <a:cubicBezTo>
                    <a:pt x="15818" y="12418"/>
                    <a:pt x="15841" y="12281"/>
                    <a:pt x="15864" y="12167"/>
                  </a:cubicBezTo>
                  <a:lnTo>
                    <a:pt x="15886" y="11961"/>
                  </a:lnTo>
                  <a:cubicBezTo>
                    <a:pt x="15886" y="11847"/>
                    <a:pt x="15886" y="11733"/>
                    <a:pt x="15909" y="11619"/>
                  </a:cubicBezTo>
                  <a:cubicBezTo>
                    <a:pt x="15909" y="11505"/>
                    <a:pt x="15909" y="11413"/>
                    <a:pt x="15909" y="11299"/>
                  </a:cubicBezTo>
                  <a:cubicBezTo>
                    <a:pt x="15909" y="11231"/>
                    <a:pt x="15909" y="11162"/>
                    <a:pt x="15909" y="11094"/>
                  </a:cubicBezTo>
                  <a:cubicBezTo>
                    <a:pt x="15909" y="11025"/>
                    <a:pt x="15909" y="10957"/>
                    <a:pt x="15909" y="10911"/>
                  </a:cubicBezTo>
                  <a:cubicBezTo>
                    <a:pt x="15909" y="10820"/>
                    <a:pt x="15909" y="10752"/>
                    <a:pt x="15909" y="10660"/>
                  </a:cubicBezTo>
                  <a:lnTo>
                    <a:pt x="15909" y="10546"/>
                  </a:lnTo>
                  <a:cubicBezTo>
                    <a:pt x="15909" y="10432"/>
                    <a:pt x="15886" y="10295"/>
                    <a:pt x="15886" y="10181"/>
                  </a:cubicBezTo>
                  <a:lnTo>
                    <a:pt x="15886" y="10067"/>
                  </a:lnTo>
                  <a:cubicBezTo>
                    <a:pt x="15886" y="9975"/>
                    <a:pt x="15864" y="9907"/>
                    <a:pt x="15864" y="9838"/>
                  </a:cubicBezTo>
                  <a:lnTo>
                    <a:pt x="15864" y="9816"/>
                  </a:lnTo>
                  <a:cubicBezTo>
                    <a:pt x="15864" y="9747"/>
                    <a:pt x="15864" y="9702"/>
                    <a:pt x="15841" y="9656"/>
                  </a:cubicBezTo>
                  <a:cubicBezTo>
                    <a:pt x="15841" y="9610"/>
                    <a:pt x="15841" y="9565"/>
                    <a:pt x="15841" y="9519"/>
                  </a:cubicBezTo>
                  <a:cubicBezTo>
                    <a:pt x="15818" y="9382"/>
                    <a:pt x="15818" y="9268"/>
                    <a:pt x="15795" y="9154"/>
                  </a:cubicBezTo>
                  <a:cubicBezTo>
                    <a:pt x="15795" y="9040"/>
                    <a:pt x="15772" y="8925"/>
                    <a:pt x="15750" y="8811"/>
                  </a:cubicBezTo>
                  <a:cubicBezTo>
                    <a:pt x="15727" y="8697"/>
                    <a:pt x="15704" y="8606"/>
                    <a:pt x="15681" y="8492"/>
                  </a:cubicBezTo>
                  <a:cubicBezTo>
                    <a:pt x="15681" y="8423"/>
                    <a:pt x="15658" y="8378"/>
                    <a:pt x="15658" y="8332"/>
                  </a:cubicBezTo>
                  <a:cubicBezTo>
                    <a:pt x="15635" y="8264"/>
                    <a:pt x="15635" y="8218"/>
                    <a:pt x="15613" y="8149"/>
                  </a:cubicBezTo>
                  <a:cubicBezTo>
                    <a:pt x="15590" y="8035"/>
                    <a:pt x="15567" y="7921"/>
                    <a:pt x="15544" y="7830"/>
                  </a:cubicBezTo>
                  <a:cubicBezTo>
                    <a:pt x="15521" y="7739"/>
                    <a:pt x="15498" y="7670"/>
                    <a:pt x="15476" y="7602"/>
                  </a:cubicBezTo>
                  <a:lnTo>
                    <a:pt x="15453" y="7510"/>
                  </a:lnTo>
                  <a:cubicBezTo>
                    <a:pt x="15407" y="7419"/>
                    <a:pt x="15384" y="7328"/>
                    <a:pt x="15362" y="7236"/>
                  </a:cubicBezTo>
                  <a:cubicBezTo>
                    <a:pt x="15339" y="7214"/>
                    <a:pt x="15339" y="7168"/>
                    <a:pt x="15316" y="7145"/>
                  </a:cubicBezTo>
                  <a:lnTo>
                    <a:pt x="15339" y="7145"/>
                  </a:lnTo>
                  <a:cubicBezTo>
                    <a:pt x="15339" y="7122"/>
                    <a:pt x="15362" y="7122"/>
                    <a:pt x="15362" y="7122"/>
                  </a:cubicBezTo>
                  <a:cubicBezTo>
                    <a:pt x="15339" y="7054"/>
                    <a:pt x="15316" y="6985"/>
                    <a:pt x="15293" y="6917"/>
                  </a:cubicBezTo>
                  <a:lnTo>
                    <a:pt x="15247" y="6826"/>
                  </a:lnTo>
                  <a:cubicBezTo>
                    <a:pt x="15202" y="6711"/>
                    <a:pt x="15179" y="6597"/>
                    <a:pt x="15133" y="6483"/>
                  </a:cubicBezTo>
                  <a:cubicBezTo>
                    <a:pt x="15110" y="6415"/>
                    <a:pt x="15088" y="6369"/>
                    <a:pt x="15065" y="6323"/>
                  </a:cubicBezTo>
                  <a:lnTo>
                    <a:pt x="15065" y="6278"/>
                  </a:lnTo>
                  <a:cubicBezTo>
                    <a:pt x="15065" y="6278"/>
                    <a:pt x="15065" y="6255"/>
                    <a:pt x="15065" y="6232"/>
                  </a:cubicBezTo>
                  <a:lnTo>
                    <a:pt x="15042" y="6209"/>
                  </a:lnTo>
                  <a:lnTo>
                    <a:pt x="15019" y="6164"/>
                  </a:lnTo>
                  <a:lnTo>
                    <a:pt x="14996" y="6141"/>
                  </a:lnTo>
                  <a:cubicBezTo>
                    <a:pt x="14973" y="6118"/>
                    <a:pt x="14973" y="6095"/>
                    <a:pt x="14973" y="6072"/>
                  </a:cubicBezTo>
                  <a:lnTo>
                    <a:pt x="14928" y="6072"/>
                  </a:lnTo>
                  <a:cubicBezTo>
                    <a:pt x="14905" y="6049"/>
                    <a:pt x="14905" y="6049"/>
                    <a:pt x="14905" y="6027"/>
                  </a:cubicBezTo>
                  <a:lnTo>
                    <a:pt x="14882" y="6004"/>
                  </a:lnTo>
                  <a:cubicBezTo>
                    <a:pt x="14882" y="5935"/>
                    <a:pt x="14859" y="5890"/>
                    <a:pt x="14837" y="5821"/>
                  </a:cubicBezTo>
                  <a:cubicBezTo>
                    <a:pt x="14768" y="5707"/>
                    <a:pt x="14700" y="5570"/>
                    <a:pt x="14608" y="5410"/>
                  </a:cubicBezTo>
                  <a:cubicBezTo>
                    <a:pt x="14540" y="5296"/>
                    <a:pt x="14471" y="5159"/>
                    <a:pt x="14403" y="5022"/>
                  </a:cubicBezTo>
                  <a:lnTo>
                    <a:pt x="14357" y="4954"/>
                  </a:lnTo>
                  <a:cubicBezTo>
                    <a:pt x="14334" y="4931"/>
                    <a:pt x="14312" y="4908"/>
                    <a:pt x="14289" y="4863"/>
                  </a:cubicBezTo>
                  <a:lnTo>
                    <a:pt x="14266" y="4840"/>
                  </a:lnTo>
                  <a:cubicBezTo>
                    <a:pt x="14243" y="4817"/>
                    <a:pt x="14220" y="4794"/>
                    <a:pt x="14197" y="4771"/>
                  </a:cubicBezTo>
                  <a:cubicBezTo>
                    <a:pt x="14197" y="4748"/>
                    <a:pt x="14175" y="4748"/>
                    <a:pt x="14175" y="4726"/>
                  </a:cubicBezTo>
                  <a:cubicBezTo>
                    <a:pt x="14152" y="4703"/>
                    <a:pt x="14129" y="4703"/>
                    <a:pt x="14106" y="4703"/>
                  </a:cubicBezTo>
                  <a:cubicBezTo>
                    <a:pt x="14083" y="4634"/>
                    <a:pt x="14038" y="4612"/>
                    <a:pt x="14015" y="4566"/>
                  </a:cubicBezTo>
                  <a:cubicBezTo>
                    <a:pt x="13969" y="4497"/>
                    <a:pt x="13901" y="4406"/>
                    <a:pt x="13855" y="4338"/>
                  </a:cubicBezTo>
                  <a:cubicBezTo>
                    <a:pt x="13787" y="4246"/>
                    <a:pt x="13718" y="4132"/>
                    <a:pt x="13650" y="4041"/>
                  </a:cubicBezTo>
                  <a:cubicBezTo>
                    <a:pt x="13558" y="3904"/>
                    <a:pt x="13444" y="3790"/>
                    <a:pt x="13376" y="3698"/>
                  </a:cubicBezTo>
                  <a:cubicBezTo>
                    <a:pt x="13307" y="3630"/>
                    <a:pt x="13262" y="3562"/>
                    <a:pt x="13193" y="3493"/>
                  </a:cubicBezTo>
                  <a:cubicBezTo>
                    <a:pt x="13125" y="3425"/>
                    <a:pt x="13079" y="3379"/>
                    <a:pt x="13011" y="3310"/>
                  </a:cubicBezTo>
                  <a:lnTo>
                    <a:pt x="12919" y="3219"/>
                  </a:lnTo>
                  <a:cubicBezTo>
                    <a:pt x="12828" y="3128"/>
                    <a:pt x="12737" y="3037"/>
                    <a:pt x="12622" y="2945"/>
                  </a:cubicBezTo>
                  <a:cubicBezTo>
                    <a:pt x="12531" y="2854"/>
                    <a:pt x="12417" y="2763"/>
                    <a:pt x="12303" y="2671"/>
                  </a:cubicBezTo>
                  <a:lnTo>
                    <a:pt x="12280" y="2649"/>
                  </a:lnTo>
                  <a:cubicBezTo>
                    <a:pt x="12234" y="2603"/>
                    <a:pt x="12189" y="2580"/>
                    <a:pt x="12166" y="2534"/>
                  </a:cubicBezTo>
                  <a:lnTo>
                    <a:pt x="12143" y="2512"/>
                  </a:lnTo>
                  <a:cubicBezTo>
                    <a:pt x="12097" y="2489"/>
                    <a:pt x="12052" y="2443"/>
                    <a:pt x="12006" y="2397"/>
                  </a:cubicBezTo>
                  <a:cubicBezTo>
                    <a:pt x="11961" y="2375"/>
                    <a:pt x="11915" y="2329"/>
                    <a:pt x="11869" y="2283"/>
                  </a:cubicBezTo>
                  <a:cubicBezTo>
                    <a:pt x="11824" y="2238"/>
                    <a:pt x="11778" y="2215"/>
                    <a:pt x="11732" y="2169"/>
                  </a:cubicBezTo>
                  <a:lnTo>
                    <a:pt x="11664" y="2124"/>
                  </a:lnTo>
                  <a:lnTo>
                    <a:pt x="11573" y="2055"/>
                  </a:lnTo>
                  <a:cubicBezTo>
                    <a:pt x="11527" y="2009"/>
                    <a:pt x="11481" y="1987"/>
                    <a:pt x="11436" y="1941"/>
                  </a:cubicBezTo>
                  <a:cubicBezTo>
                    <a:pt x="11436" y="1918"/>
                    <a:pt x="11413" y="1895"/>
                    <a:pt x="11390" y="1872"/>
                  </a:cubicBezTo>
                  <a:cubicBezTo>
                    <a:pt x="11344" y="1827"/>
                    <a:pt x="11276" y="1781"/>
                    <a:pt x="11207" y="1758"/>
                  </a:cubicBezTo>
                  <a:lnTo>
                    <a:pt x="11207" y="1736"/>
                  </a:lnTo>
                  <a:cubicBezTo>
                    <a:pt x="11116" y="1690"/>
                    <a:pt x="11025" y="1621"/>
                    <a:pt x="10933" y="1553"/>
                  </a:cubicBezTo>
                  <a:cubicBezTo>
                    <a:pt x="10865" y="1507"/>
                    <a:pt x="10774" y="1462"/>
                    <a:pt x="10682" y="1393"/>
                  </a:cubicBezTo>
                  <a:lnTo>
                    <a:pt x="10500" y="1302"/>
                  </a:lnTo>
                  <a:cubicBezTo>
                    <a:pt x="10386" y="1211"/>
                    <a:pt x="10271" y="1142"/>
                    <a:pt x="10157" y="1074"/>
                  </a:cubicBezTo>
                  <a:cubicBezTo>
                    <a:pt x="10112" y="1051"/>
                    <a:pt x="10066" y="1028"/>
                    <a:pt x="10043" y="1005"/>
                  </a:cubicBezTo>
                  <a:lnTo>
                    <a:pt x="10020" y="1005"/>
                  </a:lnTo>
                  <a:lnTo>
                    <a:pt x="9975" y="982"/>
                  </a:lnTo>
                  <a:lnTo>
                    <a:pt x="9952" y="959"/>
                  </a:lnTo>
                  <a:cubicBezTo>
                    <a:pt x="9906" y="937"/>
                    <a:pt x="9861" y="914"/>
                    <a:pt x="9815" y="914"/>
                  </a:cubicBezTo>
                  <a:lnTo>
                    <a:pt x="9587" y="914"/>
                  </a:lnTo>
                  <a:cubicBezTo>
                    <a:pt x="9564" y="891"/>
                    <a:pt x="9518" y="845"/>
                    <a:pt x="9473" y="823"/>
                  </a:cubicBezTo>
                  <a:cubicBezTo>
                    <a:pt x="9450" y="800"/>
                    <a:pt x="9404" y="777"/>
                    <a:pt x="9381" y="754"/>
                  </a:cubicBezTo>
                  <a:cubicBezTo>
                    <a:pt x="9336" y="731"/>
                    <a:pt x="9290" y="708"/>
                    <a:pt x="9244" y="686"/>
                  </a:cubicBezTo>
                  <a:cubicBezTo>
                    <a:pt x="9176" y="663"/>
                    <a:pt x="9107" y="617"/>
                    <a:pt x="9039" y="571"/>
                  </a:cubicBezTo>
                  <a:lnTo>
                    <a:pt x="8993" y="549"/>
                  </a:lnTo>
                  <a:cubicBezTo>
                    <a:pt x="8925" y="526"/>
                    <a:pt x="8856" y="480"/>
                    <a:pt x="8788" y="457"/>
                  </a:cubicBezTo>
                  <a:cubicBezTo>
                    <a:pt x="8719" y="412"/>
                    <a:pt x="8628" y="389"/>
                    <a:pt x="8560" y="343"/>
                  </a:cubicBezTo>
                  <a:lnTo>
                    <a:pt x="8514" y="343"/>
                  </a:lnTo>
                  <a:lnTo>
                    <a:pt x="8400" y="298"/>
                  </a:lnTo>
                  <a:lnTo>
                    <a:pt x="8263" y="229"/>
                  </a:lnTo>
                  <a:cubicBezTo>
                    <a:pt x="8149" y="183"/>
                    <a:pt x="8035" y="138"/>
                    <a:pt x="7966" y="115"/>
                  </a:cubicBezTo>
                  <a:cubicBezTo>
                    <a:pt x="7875" y="92"/>
                    <a:pt x="7806" y="69"/>
                    <a:pt x="7738" y="46"/>
                  </a:cubicBezTo>
                  <a:cubicBezTo>
                    <a:pt x="7692" y="46"/>
                    <a:pt x="7669" y="24"/>
                    <a:pt x="7624" y="24"/>
                  </a:cubicBezTo>
                  <a:cubicBezTo>
                    <a:pt x="7578" y="1"/>
                    <a:pt x="7532" y="1"/>
                    <a:pt x="7487" y="1"/>
                  </a:cubicBezTo>
                  <a:close/>
                </a:path>
              </a:pathLst>
            </a:custGeom>
            <a:solidFill>
              <a:srgbClr val="4BAA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25"/>
            <p:cNvSpPr/>
            <p:nvPr/>
          </p:nvSpPr>
          <p:spPr>
            <a:xfrm>
              <a:off x="6390675" y="2094275"/>
              <a:ext cx="448550" cy="454800"/>
            </a:xfrm>
            <a:custGeom>
              <a:avLst/>
              <a:gdLst/>
              <a:ahLst/>
              <a:cxnLst/>
              <a:rect l="l" t="t" r="r" b="b"/>
              <a:pathLst>
                <a:path w="17942" h="18192" extrusionOk="0">
                  <a:moveTo>
                    <a:pt x="4999" y="0"/>
                  </a:moveTo>
                  <a:cubicBezTo>
                    <a:pt x="4976" y="0"/>
                    <a:pt x="4931" y="0"/>
                    <a:pt x="4908" y="23"/>
                  </a:cubicBezTo>
                  <a:cubicBezTo>
                    <a:pt x="4885" y="46"/>
                    <a:pt x="4862" y="69"/>
                    <a:pt x="4839" y="92"/>
                  </a:cubicBezTo>
                  <a:cubicBezTo>
                    <a:pt x="4817" y="114"/>
                    <a:pt x="4817" y="137"/>
                    <a:pt x="4817" y="160"/>
                  </a:cubicBezTo>
                  <a:lnTo>
                    <a:pt x="4771" y="206"/>
                  </a:lnTo>
                  <a:cubicBezTo>
                    <a:pt x="4680" y="297"/>
                    <a:pt x="4588" y="388"/>
                    <a:pt x="4520" y="457"/>
                  </a:cubicBezTo>
                  <a:cubicBezTo>
                    <a:pt x="4383" y="594"/>
                    <a:pt x="4223" y="731"/>
                    <a:pt x="4109" y="890"/>
                  </a:cubicBezTo>
                  <a:cubicBezTo>
                    <a:pt x="4063" y="936"/>
                    <a:pt x="4041" y="959"/>
                    <a:pt x="4018" y="1005"/>
                  </a:cubicBezTo>
                  <a:lnTo>
                    <a:pt x="3926" y="1096"/>
                  </a:lnTo>
                  <a:cubicBezTo>
                    <a:pt x="3789" y="1256"/>
                    <a:pt x="3675" y="1393"/>
                    <a:pt x="3584" y="1552"/>
                  </a:cubicBezTo>
                  <a:cubicBezTo>
                    <a:pt x="3493" y="1666"/>
                    <a:pt x="3424" y="1803"/>
                    <a:pt x="3333" y="1918"/>
                  </a:cubicBezTo>
                  <a:lnTo>
                    <a:pt x="3287" y="1986"/>
                  </a:lnTo>
                  <a:cubicBezTo>
                    <a:pt x="3173" y="2146"/>
                    <a:pt x="3082" y="2306"/>
                    <a:pt x="2991" y="2465"/>
                  </a:cubicBezTo>
                  <a:cubicBezTo>
                    <a:pt x="2945" y="2511"/>
                    <a:pt x="2922" y="2579"/>
                    <a:pt x="2899" y="2625"/>
                  </a:cubicBezTo>
                  <a:lnTo>
                    <a:pt x="2831" y="2716"/>
                  </a:lnTo>
                  <a:lnTo>
                    <a:pt x="2785" y="2808"/>
                  </a:lnTo>
                  <a:cubicBezTo>
                    <a:pt x="2762" y="2853"/>
                    <a:pt x="2739" y="2899"/>
                    <a:pt x="2694" y="2945"/>
                  </a:cubicBezTo>
                  <a:cubicBezTo>
                    <a:pt x="2671" y="3013"/>
                    <a:pt x="2625" y="3082"/>
                    <a:pt x="2580" y="3127"/>
                  </a:cubicBezTo>
                  <a:lnTo>
                    <a:pt x="2557" y="3173"/>
                  </a:lnTo>
                  <a:cubicBezTo>
                    <a:pt x="2534" y="3219"/>
                    <a:pt x="2511" y="3264"/>
                    <a:pt x="2488" y="3310"/>
                  </a:cubicBezTo>
                  <a:cubicBezTo>
                    <a:pt x="2466" y="3356"/>
                    <a:pt x="2443" y="3378"/>
                    <a:pt x="2420" y="3424"/>
                  </a:cubicBezTo>
                  <a:cubicBezTo>
                    <a:pt x="2397" y="3470"/>
                    <a:pt x="2374" y="3515"/>
                    <a:pt x="2351" y="3538"/>
                  </a:cubicBezTo>
                  <a:cubicBezTo>
                    <a:pt x="2329" y="3584"/>
                    <a:pt x="2306" y="3629"/>
                    <a:pt x="2283" y="3675"/>
                  </a:cubicBezTo>
                  <a:cubicBezTo>
                    <a:pt x="2237" y="3744"/>
                    <a:pt x="2192" y="3812"/>
                    <a:pt x="2146" y="3881"/>
                  </a:cubicBezTo>
                  <a:lnTo>
                    <a:pt x="2123" y="3903"/>
                  </a:lnTo>
                  <a:cubicBezTo>
                    <a:pt x="2055" y="4040"/>
                    <a:pt x="1986" y="4177"/>
                    <a:pt x="1895" y="4291"/>
                  </a:cubicBezTo>
                  <a:lnTo>
                    <a:pt x="1849" y="4405"/>
                  </a:lnTo>
                  <a:cubicBezTo>
                    <a:pt x="1758" y="4542"/>
                    <a:pt x="1690" y="4725"/>
                    <a:pt x="1575" y="4930"/>
                  </a:cubicBezTo>
                  <a:lnTo>
                    <a:pt x="1575" y="4953"/>
                  </a:lnTo>
                  <a:lnTo>
                    <a:pt x="1553" y="4976"/>
                  </a:lnTo>
                  <a:lnTo>
                    <a:pt x="1530" y="5022"/>
                  </a:lnTo>
                  <a:lnTo>
                    <a:pt x="1553" y="4999"/>
                  </a:lnTo>
                  <a:lnTo>
                    <a:pt x="1553" y="4999"/>
                  </a:lnTo>
                  <a:cubicBezTo>
                    <a:pt x="1530" y="5045"/>
                    <a:pt x="1507" y="5067"/>
                    <a:pt x="1507" y="5090"/>
                  </a:cubicBezTo>
                  <a:cubicBezTo>
                    <a:pt x="1370" y="5364"/>
                    <a:pt x="1233" y="5661"/>
                    <a:pt x="1050" y="6072"/>
                  </a:cubicBezTo>
                  <a:cubicBezTo>
                    <a:pt x="891" y="6460"/>
                    <a:pt x="754" y="6779"/>
                    <a:pt x="640" y="7099"/>
                  </a:cubicBezTo>
                  <a:cubicBezTo>
                    <a:pt x="617" y="7190"/>
                    <a:pt x="571" y="7304"/>
                    <a:pt x="548" y="7396"/>
                  </a:cubicBezTo>
                  <a:cubicBezTo>
                    <a:pt x="503" y="7487"/>
                    <a:pt x="480" y="7578"/>
                    <a:pt x="457" y="7647"/>
                  </a:cubicBezTo>
                  <a:cubicBezTo>
                    <a:pt x="366" y="7852"/>
                    <a:pt x="320" y="8012"/>
                    <a:pt x="274" y="8172"/>
                  </a:cubicBezTo>
                  <a:lnTo>
                    <a:pt x="274" y="8217"/>
                  </a:lnTo>
                  <a:cubicBezTo>
                    <a:pt x="229" y="8377"/>
                    <a:pt x="183" y="8537"/>
                    <a:pt x="137" y="8697"/>
                  </a:cubicBezTo>
                  <a:lnTo>
                    <a:pt x="92" y="8834"/>
                  </a:lnTo>
                  <a:lnTo>
                    <a:pt x="69" y="8971"/>
                  </a:lnTo>
                  <a:cubicBezTo>
                    <a:pt x="46" y="9016"/>
                    <a:pt x="46" y="9062"/>
                    <a:pt x="23" y="9085"/>
                  </a:cubicBezTo>
                  <a:cubicBezTo>
                    <a:pt x="0" y="9153"/>
                    <a:pt x="0" y="9199"/>
                    <a:pt x="0" y="9244"/>
                  </a:cubicBezTo>
                  <a:cubicBezTo>
                    <a:pt x="0" y="9267"/>
                    <a:pt x="0" y="9290"/>
                    <a:pt x="0" y="9313"/>
                  </a:cubicBezTo>
                  <a:cubicBezTo>
                    <a:pt x="0" y="9359"/>
                    <a:pt x="23" y="9381"/>
                    <a:pt x="46" y="9404"/>
                  </a:cubicBezTo>
                  <a:cubicBezTo>
                    <a:pt x="23" y="9427"/>
                    <a:pt x="23" y="9473"/>
                    <a:pt x="0" y="9496"/>
                  </a:cubicBezTo>
                  <a:cubicBezTo>
                    <a:pt x="0" y="9564"/>
                    <a:pt x="0" y="9655"/>
                    <a:pt x="0" y="9724"/>
                  </a:cubicBezTo>
                  <a:cubicBezTo>
                    <a:pt x="46" y="9838"/>
                    <a:pt x="115" y="9906"/>
                    <a:pt x="160" y="9975"/>
                  </a:cubicBezTo>
                  <a:cubicBezTo>
                    <a:pt x="229" y="10043"/>
                    <a:pt x="274" y="10112"/>
                    <a:pt x="343" y="10157"/>
                  </a:cubicBezTo>
                  <a:cubicBezTo>
                    <a:pt x="411" y="10226"/>
                    <a:pt x="457" y="10294"/>
                    <a:pt x="525" y="10340"/>
                  </a:cubicBezTo>
                  <a:lnTo>
                    <a:pt x="548" y="10363"/>
                  </a:lnTo>
                  <a:lnTo>
                    <a:pt x="662" y="10477"/>
                  </a:lnTo>
                  <a:lnTo>
                    <a:pt x="754" y="10545"/>
                  </a:lnTo>
                  <a:lnTo>
                    <a:pt x="777" y="10568"/>
                  </a:lnTo>
                  <a:cubicBezTo>
                    <a:pt x="822" y="10614"/>
                    <a:pt x="891" y="10682"/>
                    <a:pt x="936" y="10728"/>
                  </a:cubicBezTo>
                  <a:lnTo>
                    <a:pt x="1119" y="10865"/>
                  </a:lnTo>
                  <a:lnTo>
                    <a:pt x="1142" y="10888"/>
                  </a:lnTo>
                  <a:cubicBezTo>
                    <a:pt x="1210" y="10934"/>
                    <a:pt x="1256" y="10979"/>
                    <a:pt x="1301" y="11025"/>
                  </a:cubicBezTo>
                  <a:cubicBezTo>
                    <a:pt x="1393" y="11093"/>
                    <a:pt x="1484" y="11162"/>
                    <a:pt x="1575" y="11230"/>
                  </a:cubicBezTo>
                  <a:lnTo>
                    <a:pt x="1712" y="11367"/>
                  </a:lnTo>
                  <a:lnTo>
                    <a:pt x="1781" y="11413"/>
                  </a:lnTo>
                  <a:lnTo>
                    <a:pt x="1849" y="11458"/>
                  </a:lnTo>
                  <a:cubicBezTo>
                    <a:pt x="1895" y="11504"/>
                    <a:pt x="1963" y="11550"/>
                    <a:pt x="2009" y="11573"/>
                  </a:cubicBezTo>
                  <a:cubicBezTo>
                    <a:pt x="2055" y="11641"/>
                    <a:pt x="2123" y="11687"/>
                    <a:pt x="2192" y="11732"/>
                  </a:cubicBezTo>
                  <a:cubicBezTo>
                    <a:pt x="2237" y="11755"/>
                    <a:pt x="2260" y="11801"/>
                    <a:pt x="2306" y="11824"/>
                  </a:cubicBezTo>
                  <a:cubicBezTo>
                    <a:pt x="2351" y="11847"/>
                    <a:pt x="2374" y="11869"/>
                    <a:pt x="2397" y="11892"/>
                  </a:cubicBezTo>
                  <a:cubicBezTo>
                    <a:pt x="2488" y="11961"/>
                    <a:pt x="2557" y="12029"/>
                    <a:pt x="2648" y="12098"/>
                  </a:cubicBezTo>
                  <a:cubicBezTo>
                    <a:pt x="2854" y="12257"/>
                    <a:pt x="3059" y="12417"/>
                    <a:pt x="3264" y="12554"/>
                  </a:cubicBezTo>
                  <a:lnTo>
                    <a:pt x="3356" y="12623"/>
                  </a:lnTo>
                  <a:cubicBezTo>
                    <a:pt x="3401" y="12668"/>
                    <a:pt x="3447" y="12691"/>
                    <a:pt x="3516" y="12737"/>
                  </a:cubicBezTo>
                  <a:cubicBezTo>
                    <a:pt x="3584" y="12782"/>
                    <a:pt x="3653" y="12851"/>
                    <a:pt x="3744" y="12896"/>
                  </a:cubicBezTo>
                  <a:cubicBezTo>
                    <a:pt x="3904" y="13033"/>
                    <a:pt x="4041" y="13148"/>
                    <a:pt x="4177" y="13239"/>
                  </a:cubicBezTo>
                  <a:cubicBezTo>
                    <a:pt x="4246" y="13285"/>
                    <a:pt x="4314" y="13330"/>
                    <a:pt x="4383" y="13376"/>
                  </a:cubicBezTo>
                  <a:cubicBezTo>
                    <a:pt x="4451" y="13444"/>
                    <a:pt x="4543" y="13490"/>
                    <a:pt x="4611" y="13536"/>
                  </a:cubicBezTo>
                  <a:cubicBezTo>
                    <a:pt x="4771" y="13650"/>
                    <a:pt x="4908" y="13764"/>
                    <a:pt x="5045" y="13855"/>
                  </a:cubicBezTo>
                  <a:cubicBezTo>
                    <a:pt x="5227" y="13992"/>
                    <a:pt x="5387" y="14106"/>
                    <a:pt x="5547" y="14220"/>
                  </a:cubicBezTo>
                  <a:cubicBezTo>
                    <a:pt x="5707" y="14334"/>
                    <a:pt x="5844" y="14426"/>
                    <a:pt x="5981" y="14540"/>
                  </a:cubicBezTo>
                  <a:cubicBezTo>
                    <a:pt x="6072" y="14586"/>
                    <a:pt x="6163" y="14654"/>
                    <a:pt x="6255" y="14723"/>
                  </a:cubicBezTo>
                  <a:cubicBezTo>
                    <a:pt x="6551" y="14928"/>
                    <a:pt x="6871" y="15133"/>
                    <a:pt x="7168" y="15316"/>
                  </a:cubicBezTo>
                  <a:cubicBezTo>
                    <a:pt x="7236" y="15362"/>
                    <a:pt x="7327" y="15407"/>
                    <a:pt x="7396" y="15453"/>
                  </a:cubicBezTo>
                  <a:cubicBezTo>
                    <a:pt x="7464" y="15499"/>
                    <a:pt x="7556" y="15567"/>
                    <a:pt x="7624" y="15613"/>
                  </a:cubicBezTo>
                  <a:lnTo>
                    <a:pt x="7898" y="15772"/>
                  </a:lnTo>
                  <a:lnTo>
                    <a:pt x="8081" y="15887"/>
                  </a:lnTo>
                  <a:cubicBezTo>
                    <a:pt x="8172" y="15932"/>
                    <a:pt x="8263" y="16001"/>
                    <a:pt x="8332" y="16046"/>
                  </a:cubicBezTo>
                  <a:cubicBezTo>
                    <a:pt x="8423" y="16092"/>
                    <a:pt x="8491" y="16138"/>
                    <a:pt x="8560" y="16183"/>
                  </a:cubicBezTo>
                  <a:lnTo>
                    <a:pt x="8674" y="16252"/>
                  </a:lnTo>
                  <a:cubicBezTo>
                    <a:pt x="8788" y="16320"/>
                    <a:pt x="8902" y="16389"/>
                    <a:pt x="8994" y="16457"/>
                  </a:cubicBezTo>
                  <a:cubicBezTo>
                    <a:pt x="9153" y="16549"/>
                    <a:pt x="9336" y="16640"/>
                    <a:pt x="9496" y="16731"/>
                  </a:cubicBezTo>
                  <a:cubicBezTo>
                    <a:pt x="9656" y="16822"/>
                    <a:pt x="9815" y="16914"/>
                    <a:pt x="9975" y="17005"/>
                  </a:cubicBezTo>
                  <a:cubicBezTo>
                    <a:pt x="9998" y="17028"/>
                    <a:pt x="10044" y="17051"/>
                    <a:pt x="10066" y="17051"/>
                  </a:cubicBezTo>
                  <a:cubicBezTo>
                    <a:pt x="10112" y="17096"/>
                    <a:pt x="10158" y="17119"/>
                    <a:pt x="10203" y="17142"/>
                  </a:cubicBezTo>
                  <a:cubicBezTo>
                    <a:pt x="10295" y="17188"/>
                    <a:pt x="10363" y="17233"/>
                    <a:pt x="10432" y="17256"/>
                  </a:cubicBezTo>
                  <a:cubicBezTo>
                    <a:pt x="10523" y="17302"/>
                    <a:pt x="10591" y="17347"/>
                    <a:pt x="10660" y="17393"/>
                  </a:cubicBezTo>
                  <a:cubicBezTo>
                    <a:pt x="10751" y="17439"/>
                    <a:pt x="10820" y="17462"/>
                    <a:pt x="10888" y="17507"/>
                  </a:cubicBezTo>
                  <a:cubicBezTo>
                    <a:pt x="11002" y="17576"/>
                    <a:pt x="11094" y="17621"/>
                    <a:pt x="11208" y="17667"/>
                  </a:cubicBezTo>
                  <a:lnTo>
                    <a:pt x="11390" y="17758"/>
                  </a:lnTo>
                  <a:cubicBezTo>
                    <a:pt x="11413" y="17781"/>
                    <a:pt x="11459" y="17804"/>
                    <a:pt x="11504" y="17827"/>
                  </a:cubicBezTo>
                  <a:cubicBezTo>
                    <a:pt x="11527" y="17850"/>
                    <a:pt x="11573" y="17850"/>
                    <a:pt x="11596" y="17872"/>
                  </a:cubicBezTo>
                  <a:cubicBezTo>
                    <a:pt x="11641" y="17895"/>
                    <a:pt x="11710" y="17918"/>
                    <a:pt x="11755" y="17941"/>
                  </a:cubicBezTo>
                  <a:lnTo>
                    <a:pt x="11778" y="17964"/>
                  </a:lnTo>
                  <a:lnTo>
                    <a:pt x="11870" y="18009"/>
                  </a:lnTo>
                  <a:cubicBezTo>
                    <a:pt x="11915" y="18032"/>
                    <a:pt x="11961" y="18055"/>
                    <a:pt x="12007" y="18078"/>
                  </a:cubicBezTo>
                  <a:cubicBezTo>
                    <a:pt x="12052" y="18078"/>
                    <a:pt x="12075" y="18101"/>
                    <a:pt x="12121" y="18123"/>
                  </a:cubicBezTo>
                  <a:lnTo>
                    <a:pt x="12166" y="18146"/>
                  </a:lnTo>
                  <a:cubicBezTo>
                    <a:pt x="12189" y="18169"/>
                    <a:pt x="12235" y="18169"/>
                    <a:pt x="12258" y="18192"/>
                  </a:cubicBezTo>
                  <a:lnTo>
                    <a:pt x="12303" y="18192"/>
                  </a:lnTo>
                  <a:cubicBezTo>
                    <a:pt x="12349" y="18192"/>
                    <a:pt x="12417" y="18169"/>
                    <a:pt x="12440" y="18123"/>
                  </a:cubicBezTo>
                  <a:cubicBezTo>
                    <a:pt x="12463" y="18101"/>
                    <a:pt x="12486" y="18078"/>
                    <a:pt x="12486" y="18032"/>
                  </a:cubicBezTo>
                  <a:cubicBezTo>
                    <a:pt x="12486" y="18009"/>
                    <a:pt x="12509" y="18009"/>
                    <a:pt x="12509" y="17987"/>
                  </a:cubicBezTo>
                  <a:cubicBezTo>
                    <a:pt x="12509" y="17964"/>
                    <a:pt x="12532" y="17941"/>
                    <a:pt x="12554" y="17918"/>
                  </a:cubicBezTo>
                  <a:cubicBezTo>
                    <a:pt x="12600" y="17872"/>
                    <a:pt x="12623" y="17850"/>
                    <a:pt x="12646" y="17827"/>
                  </a:cubicBezTo>
                  <a:cubicBezTo>
                    <a:pt x="12669" y="17758"/>
                    <a:pt x="12714" y="17713"/>
                    <a:pt x="12760" y="17667"/>
                  </a:cubicBezTo>
                  <a:lnTo>
                    <a:pt x="12783" y="17644"/>
                  </a:lnTo>
                  <a:cubicBezTo>
                    <a:pt x="12965" y="17439"/>
                    <a:pt x="13125" y="17233"/>
                    <a:pt x="13285" y="17028"/>
                  </a:cubicBezTo>
                  <a:cubicBezTo>
                    <a:pt x="13330" y="16937"/>
                    <a:pt x="13399" y="16868"/>
                    <a:pt x="13467" y="16777"/>
                  </a:cubicBezTo>
                  <a:cubicBezTo>
                    <a:pt x="13513" y="16708"/>
                    <a:pt x="13582" y="16617"/>
                    <a:pt x="13650" y="16549"/>
                  </a:cubicBezTo>
                  <a:cubicBezTo>
                    <a:pt x="13696" y="16480"/>
                    <a:pt x="13741" y="16412"/>
                    <a:pt x="13810" y="16343"/>
                  </a:cubicBezTo>
                  <a:cubicBezTo>
                    <a:pt x="13878" y="16252"/>
                    <a:pt x="13947" y="16138"/>
                    <a:pt x="14015" y="16046"/>
                  </a:cubicBezTo>
                  <a:lnTo>
                    <a:pt x="14129" y="15887"/>
                  </a:lnTo>
                  <a:cubicBezTo>
                    <a:pt x="14175" y="15841"/>
                    <a:pt x="14198" y="15795"/>
                    <a:pt x="14243" y="15750"/>
                  </a:cubicBezTo>
                  <a:lnTo>
                    <a:pt x="14289" y="15681"/>
                  </a:lnTo>
                  <a:lnTo>
                    <a:pt x="14358" y="15590"/>
                  </a:lnTo>
                  <a:cubicBezTo>
                    <a:pt x="14380" y="15521"/>
                    <a:pt x="14426" y="15476"/>
                    <a:pt x="14449" y="15430"/>
                  </a:cubicBezTo>
                  <a:lnTo>
                    <a:pt x="14517" y="15339"/>
                  </a:lnTo>
                  <a:cubicBezTo>
                    <a:pt x="14540" y="15293"/>
                    <a:pt x="14586" y="15247"/>
                    <a:pt x="14609" y="15202"/>
                  </a:cubicBezTo>
                  <a:lnTo>
                    <a:pt x="14654" y="15133"/>
                  </a:lnTo>
                  <a:cubicBezTo>
                    <a:pt x="14700" y="15088"/>
                    <a:pt x="14723" y="15019"/>
                    <a:pt x="14768" y="14974"/>
                  </a:cubicBezTo>
                  <a:lnTo>
                    <a:pt x="14928" y="14723"/>
                  </a:lnTo>
                  <a:lnTo>
                    <a:pt x="15385" y="14061"/>
                  </a:lnTo>
                  <a:cubicBezTo>
                    <a:pt x="15430" y="13969"/>
                    <a:pt x="15476" y="13901"/>
                    <a:pt x="15522" y="13810"/>
                  </a:cubicBezTo>
                  <a:cubicBezTo>
                    <a:pt x="15544" y="13764"/>
                    <a:pt x="15567" y="13741"/>
                    <a:pt x="15590" y="13695"/>
                  </a:cubicBezTo>
                  <a:cubicBezTo>
                    <a:pt x="15613" y="13650"/>
                    <a:pt x="15659" y="13604"/>
                    <a:pt x="15681" y="13558"/>
                  </a:cubicBezTo>
                  <a:cubicBezTo>
                    <a:pt x="15727" y="13467"/>
                    <a:pt x="15773" y="13376"/>
                    <a:pt x="15841" y="13285"/>
                  </a:cubicBezTo>
                  <a:cubicBezTo>
                    <a:pt x="15864" y="13239"/>
                    <a:pt x="15910" y="13170"/>
                    <a:pt x="15933" y="13102"/>
                  </a:cubicBezTo>
                  <a:cubicBezTo>
                    <a:pt x="16001" y="12988"/>
                    <a:pt x="16092" y="12874"/>
                    <a:pt x="16161" y="12760"/>
                  </a:cubicBezTo>
                  <a:lnTo>
                    <a:pt x="16229" y="12645"/>
                  </a:lnTo>
                  <a:lnTo>
                    <a:pt x="16298" y="12554"/>
                  </a:lnTo>
                  <a:cubicBezTo>
                    <a:pt x="16389" y="12417"/>
                    <a:pt x="16480" y="12280"/>
                    <a:pt x="16549" y="12143"/>
                  </a:cubicBezTo>
                  <a:cubicBezTo>
                    <a:pt x="16640" y="11983"/>
                    <a:pt x="16709" y="11869"/>
                    <a:pt x="16777" y="11755"/>
                  </a:cubicBezTo>
                  <a:lnTo>
                    <a:pt x="16846" y="11618"/>
                  </a:lnTo>
                  <a:lnTo>
                    <a:pt x="16891" y="11573"/>
                  </a:lnTo>
                  <a:cubicBezTo>
                    <a:pt x="16891" y="11527"/>
                    <a:pt x="16914" y="11504"/>
                    <a:pt x="16937" y="11458"/>
                  </a:cubicBezTo>
                  <a:cubicBezTo>
                    <a:pt x="16937" y="11436"/>
                    <a:pt x="16960" y="11390"/>
                    <a:pt x="16982" y="11367"/>
                  </a:cubicBezTo>
                  <a:cubicBezTo>
                    <a:pt x="17028" y="11253"/>
                    <a:pt x="17097" y="11162"/>
                    <a:pt x="17142" y="11070"/>
                  </a:cubicBezTo>
                  <a:lnTo>
                    <a:pt x="17211" y="10956"/>
                  </a:lnTo>
                  <a:cubicBezTo>
                    <a:pt x="17279" y="10819"/>
                    <a:pt x="17348" y="10682"/>
                    <a:pt x="17416" y="10545"/>
                  </a:cubicBezTo>
                  <a:cubicBezTo>
                    <a:pt x="17507" y="10386"/>
                    <a:pt x="17599" y="10157"/>
                    <a:pt x="17644" y="9952"/>
                  </a:cubicBezTo>
                  <a:cubicBezTo>
                    <a:pt x="17667" y="9861"/>
                    <a:pt x="17690" y="9792"/>
                    <a:pt x="17713" y="9724"/>
                  </a:cubicBezTo>
                  <a:lnTo>
                    <a:pt x="17736" y="9632"/>
                  </a:lnTo>
                  <a:lnTo>
                    <a:pt x="17736" y="9587"/>
                  </a:lnTo>
                  <a:cubicBezTo>
                    <a:pt x="17781" y="9518"/>
                    <a:pt x="17804" y="9427"/>
                    <a:pt x="17827" y="9359"/>
                  </a:cubicBezTo>
                  <a:cubicBezTo>
                    <a:pt x="17850" y="9313"/>
                    <a:pt x="17873" y="9267"/>
                    <a:pt x="17895" y="9244"/>
                  </a:cubicBezTo>
                  <a:cubicBezTo>
                    <a:pt x="17941" y="9153"/>
                    <a:pt x="17918" y="9039"/>
                    <a:pt x="17827" y="8971"/>
                  </a:cubicBezTo>
                  <a:cubicBezTo>
                    <a:pt x="17804" y="8971"/>
                    <a:pt x="17781" y="8948"/>
                    <a:pt x="17736" y="8948"/>
                  </a:cubicBezTo>
                  <a:cubicBezTo>
                    <a:pt x="17713" y="8948"/>
                    <a:pt x="17690" y="8948"/>
                    <a:pt x="17667" y="8971"/>
                  </a:cubicBezTo>
                  <a:cubicBezTo>
                    <a:pt x="17599" y="8902"/>
                    <a:pt x="17530" y="8856"/>
                    <a:pt x="17439" y="8811"/>
                  </a:cubicBezTo>
                  <a:cubicBezTo>
                    <a:pt x="17325" y="8742"/>
                    <a:pt x="17234" y="8697"/>
                    <a:pt x="17142" y="8651"/>
                  </a:cubicBezTo>
                  <a:lnTo>
                    <a:pt x="17165" y="8651"/>
                  </a:lnTo>
                  <a:cubicBezTo>
                    <a:pt x="17119" y="8628"/>
                    <a:pt x="17051" y="8605"/>
                    <a:pt x="16960" y="8560"/>
                  </a:cubicBezTo>
                  <a:cubicBezTo>
                    <a:pt x="16937" y="8537"/>
                    <a:pt x="16914" y="8537"/>
                    <a:pt x="16868" y="8514"/>
                  </a:cubicBezTo>
                  <a:cubicBezTo>
                    <a:pt x="16846" y="8491"/>
                    <a:pt x="16800" y="8468"/>
                    <a:pt x="16754" y="8468"/>
                  </a:cubicBezTo>
                  <a:cubicBezTo>
                    <a:pt x="16686" y="8423"/>
                    <a:pt x="16617" y="8377"/>
                    <a:pt x="16549" y="8331"/>
                  </a:cubicBezTo>
                  <a:lnTo>
                    <a:pt x="16435" y="8286"/>
                  </a:lnTo>
                  <a:cubicBezTo>
                    <a:pt x="16343" y="8217"/>
                    <a:pt x="16229" y="8149"/>
                    <a:pt x="16138" y="8103"/>
                  </a:cubicBezTo>
                  <a:lnTo>
                    <a:pt x="15978" y="7989"/>
                  </a:lnTo>
                  <a:cubicBezTo>
                    <a:pt x="15887" y="7921"/>
                    <a:pt x="15796" y="7852"/>
                    <a:pt x="15681" y="7806"/>
                  </a:cubicBezTo>
                  <a:cubicBezTo>
                    <a:pt x="15613" y="7761"/>
                    <a:pt x="15544" y="7715"/>
                    <a:pt x="15453" y="7670"/>
                  </a:cubicBezTo>
                  <a:cubicBezTo>
                    <a:pt x="15385" y="7624"/>
                    <a:pt x="15293" y="7578"/>
                    <a:pt x="15225" y="7533"/>
                  </a:cubicBezTo>
                  <a:cubicBezTo>
                    <a:pt x="15156" y="7487"/>
                    <a:pt x="15088" y="7441"/>
                    <a:pt x="15020" y="7396"/>
                  </a:cubicBezTo>
                  <a:cubicBezTo>
                    <a:pt x="14928" y="7350"/>
                    <a:pt x="14837" y="7281"/>
                    <a:pt x="14746" y="7236"/>
                  </a:cubicBezTo>
                  <a:cubicBezTo>
                    <a:pt x="14677" y="7190"/>
                    <a:pt x="14609" y="7145"/>
                    <a:pt x="14540" y="7076"/>
                  </a:cubicBezTo>
                  <a:cubicBezTo>
                    <a:pt x="14472" y="7030"/>
                    <a:pt x="14403" y="7008"/>
                    <a:pt x="14335" y="6962"/>
                  </a:cubicBezTo>
                  <a:lnTo>
                    <a:pt x="14243" y="6962"/>
                  </a:lnTo>
                  <a:cubicBezTo>
                    <a:pt x="14198" y="6962"/>
                    <a:pt x="14152" y="6962"/>
                    <a:pt x="14106" y="6916"/>
                  </a:cubicBezTo>
                  <a:cubicBezTo>
                    <a:pt x="14084" y="6916"/>
                    <a:pt x="14038" y="6893"/>
                    <a:pt x="14015" y="6871"/>
                  </a:cubicBezTo>
                  <a:cubicBezTo>
                    <a:pt x="13992" y="6848"/>
                    <a:pt x="13992" y="6848"/>
                    <a:pt x="13970" y="6825"/>
                  </a:cubicBezTo>
                  <a:cubicBezTo>
                    <a:pt x="13924" y="6802"/>
                    <a:pt x="13878" y="6779"/>
                    <a:pt x="13855" y="6779"/>
                  </a:cubicBezTo>
                  <a:lnTo>
                    <a:pt x="13787" y="6734"/>
                  </a:lnTo>
                  <a:lnTo>
                    <a:pt x="13582" y="6620"/>
                  </a:lnTo>
                  <a:cubicBezTo>
                    <a:pt x="13559" y="6597"/>
                    <a:pt x="13536" y="6597"/>
                    <a:pt x="13513" y="6574"/>
                  </a:cubicBezTo>
                  <a:cubicBezTo>
                    <a:pt x="13490" y="6551"/>
                    <a:pt x="13467" y="6551"/>
                    <a:pt x="13445" y="6528"/>
                  </a:cubicBezTo>
                  <a:cubicBezTo>
                    <a:pt x="13330" y="6460"/>
                    <a:pt x="13239" y="6414"/>
                    <a:pt x="13148" y="6346"/>
                  </a:cubicBezTo>
                  <a:cubicBezTo>
                    <a:pt x="13079" y="6300"/>
                    <a:pt x="13011" y="6254"/>
                    <a:pt x="12942" y="6209"/>
                  </a:cubicBezTo>
                  <a:cubicBezTo>
                    <a:pt x="12874" y="6140"/>
                    <a:pt x="12783" y="6072"/>
                    <a:pt x="12691" y="6026"/>
                  </a:cubicBezTo>
                  <a:cubicBezTo>
                    <a:pt x="12669" y="6003"/>
                    <a:pt x="12646" y="5980"/>
                    <a:pt x="12646" y="5935"/>
                  </a:cubicBezTo>
                  <a:cubicBezTo>
                    <a:pt x="12623" y="5935"/>
                    <a:pt x="12623" y="5912"/>
                    <a:pt x="12623" y="5889"/>
                  </a:cubicBezTo>
                  <a:lnTo>
                    <a:pt x="12623" y="5866"/>
                  </a:lnTo>
                  <a:cubicBezTo>
                    <a:pt x="12577" y="5889"/>
                    <a:pt x="12554" y="5889"/>
                    <a:pt x="12509" y="5889"/>
                  </a:cubicBezTo>
                  <a:lnTo>
                    <a:pt x="12463" y="5889"/>
                  </a:lnTo>
                  <a:cubicBezTo>
                    <a:pt x="12417" y="5889"/>
                    <a:pt x="12372" y="5866"/>
                    <a:pt x="12326" y="5821"/>
                  </a:cubicBezTo>
                  <a:cubicBezTo>
                    <a:pt x="12280" y="5798"/>
                    <a:pt x="12258" y="5775"/>
                    <a:pt x="12212" y="5752"/>
                  </a:cubicBezTo>
                  <a:cubicBezTo>
                    <a:pt x="12121" y="5684"/>
                    <a:pt x="12052" y="5638"/>
                    <a:pt x="11961" y="5592"/>
                  </a:cubicBezTo>
                  <a:lnTo>
                    <a:pt x="11892" y="5547"/>
                  </a:lnTo>
                  <a:cubicBezTo>
                    <a:pt x="11778" y="5478"/>
                    <a:pt x="11687" y="5387"/>
                    <a:pt x="11573" y="5319"/>
                  </a:cubicBezTo>
                  <a:cubicBezTo>
                    <a:pt x="11504" y="5250"/>
                    <a:pt x="11436" y="5204"/>
                    <a:pt x="11390" y="5159"/>
                  </a:cubicBezTo>
                  <a:cubicBezTo>
                    <a:pt x="11345" y="5113"/>
                    <a:pt x="11299" y="5067"/>
                    <a:pt x="11253" y="5045"/>
                  </a:cubicBezTo>
                  <a:lnTo>
                    <a:pt x="11231" y="5022"/>
                  </a:lnTo>
                  <a:cubicBezTo>
                    <a:pt x="11208" y="4976"/>
                    <a:pt x="11208" y="4953"/>
                    <a:pt x="11185" y="4908"/>
                  </a:cubicBezTo>
                  <a:cubicBezTo>
                    <a:pt x="11025" y="4794"/>
                    <a:pt x="10865" y="4679"/>
                    <a:pt x="10683" y="4542"/>
                  </a:cubicBezTo>
                  <a:cubicBezTo>
                    <a:pt x="10432" y="4360"/>
                    <a:pt x="10158" y="4154"/>
                    <a:pt x="9838" y="3903"/>
                  </a:cubicBezTo>
                  <a:lnTo>
                    <a:pt x="9633" y="3744"/>
                  </a:lnTo>
                  <a:cubicBezTo>
                    <a:pt x="9610" y="3766"/>
                    <a:pt x="9587" y="3766"/>
                    <a:pt x="9564" y="3766"/>
                  </a:cubicBezTo>
                  <a:cubicBezTo>
                    <a:pt x="9519" y="3766"/>
                    <a:pt x="9496" y="3744"/>
                    <a:pt x="9473" y="3744"/>
                  </a:cubicBezTo>
                  <a:cubicBezTo>
                    <a:pt x="9404" y="3721"/>
                    <a:pt x="9382" y="3675"/>
                    <a:pt x="9359" y="3629"/>
                  </a:cubicBezTo>
                  <a:cubicBezTo>
                    <a:pt x="9336" y="3607"/>
                    <a:pt x="9336" y="3584"/>
                    <a:pt x="9313" y="3561"/>
                  </a:cubicBezTo>
                  <a:cubicBezTo>
                    <a:pt x="9290" y="3538"/>
                    <a:pt x="9268" y="3492"/>
                    <a:pt x="9222" y="3470"/>
                  </a:cubicBezTo>
                  <a:cubicBezTo>
                    <a:pt x="9222" y="3447"/>
                    <a:pt x="9222" y="3447"/>
                    <a:pt x="9199" y="3447"/>
                  </a:cubicBezTo>
                  <a:cubicBezTo>
                    <a:pt x="9153" y="3401"/>
                    <a:pt x="9108" y="3356"/>
                    <a:pt x="9062" y="3333"/>
                  </a:cubicBezTo>
                  <a:cubicBezTo>
                    <a:pt x="8994" y="3287"/>
                    <a:pt x="8925" y="3241"/>
                    <a:pt x="8857" y="3196"/>
                  </a:cubicBezTo>
                  <a:cubicBezTo>
                    <a:pt x="8720" y="3082"/>
                    <a:pt x="8583" y="2968"/>
                    <a:pt x="8423" y="2876"/>
                  </a:cubicBezTo>
                  <a:cubicBezTo>
                    <a:pt x="8126" y="2671"/>
                    <a:pt x="7852" y="2443"/>
                    <a:pt x="7601" y="2214"/>
                  </a:cubicBezTo>
                  <a:cubicBezTo>
                    <a:pt x="7533" y="2169"/>
                    <a:pt x="7464" y="2100"/>
                    <a:pt x="7396" y="2054"/>
                  </a:cubicBezTo>
                  <a:cubicBezTo>
                    <a:pt x="7373" y="2032"/>
                    <a:pt x="7327" y="2009"/>
                    <a:pt x="7305" y="2009"/>
                  </a:cubicBezTo>
                  <a:cubicBezTo>
                    <a:pt x="7259" y="1963"/>
                    <a:pt x="7213" y="1940"/>
                    <a:pt x="7168" y="1895"/>
                  </a:cubicBezTo>
                  <a:cubicBezTo>
                    <a:pt x="7145" y="1872"/>
                    <a:pt x="7099" y="1849"/>
                    <a:pt x="7076" y="1826"/>
                  </a:cubicBezTo>
                  <a:cubicBezTo>
                    <a:pt x="7031" y="1781"/>
                    <a:pt x="7008" y="1758"/>
                    <a:pt x="6962" y="1735"/>
                  </a:cubicBezTo>
                  <a:cubicBezTo>
                    <a:pt x="6917" y="1689"/>
                    <a:pt x="6894" y="1666"/>
                    <a:pt x="6848" y="1644"/>
                  </a:cubicBezTo>
                  <a:lnTo>
                    <a:pt x="6780" y="1598"/>
                  </a:lnTo>
                  <a:lnTo>
                    <a:pt x="6757" y="1575"/>
                  </a:lnTo>
                  <a:cubicBezTo>
                    <a:pt x="6734" y="1552"/>
                    <a:pt x="6711" y="1552"/>
                    <a:pt x="6711" y="1530"/>
                  </a:cubicBezTo>
                  <a:cubicBezTo>
                    <a:pt x="6643" y="1484"/>
                    <a:pt x="6597" y="1415"/>
                    <a:pt x="6597" y="1347"/>
                  </a:cubicBezTo>
                  <a:cubicBezTo>
                    <a:pt x="6597" y="1347"/>
                    <a:pt x="6597" y="1347"/>
                    <a:pt x="6597" y="1324"/>
                  </a:cubicBezTo>
                  <a:cubicBezTo>
                    <a:pt x="6574" y="1324"/>
                    <a:pt x="6574" y="1301"/>
                    <a:pt x="6551" y="1278"/>
                  </a:cubicBezTo>
                  <a:lnTo>
                    <a:pt x="6460" y="1210"/>
                  </a:lnTo>
                  <a:cubicBezTo>
                    <a:pt x="6300" y="1073"/>
                    <a:pt x="6118" y="913"/>
                    <a:pt x="5935" y="776"/>
                  </a:cubicBezTo>
                  <a:cubicBezTo>
                    <a:pt x="5889" y="708"/>
                    <a:pt x="5821" y="662"/>
                    <a:pt x="5752" y="617"/>
                  </a:cubicBezTo>
                  <a:lnTo>
                    <a:pt x="5638" y="502"/>
                  </a:lnTo>
                  <a:lnTo>
                    <a:pt x="5570" y="457"/>
                  </a:lnTo>
                  <a:lnTo>
                    <a:pt x="5433" y="320"/>
                  </a:lnTo>
                  <a:cubicBezTo>
                    <a:pt x="5364" y="274"/>
                    <a:pt x="5319" y="206"/>
                    <a:pt x="5250" y="160"/>
                  </a:cubicBezTo>
                  <a:lnTo>
                    <a:pt x="5227" y="137"/>
                  </a:lnTo>
                  <a:cubicBezTo>
                    <a:pt x="5205" y="92"/>
                    <a:pt x="5159" y="69"/>
                    <a:pt x="5136" y="46"/>
                  </a:cubicBezTo>
                  <a:cubicBezTo>
                    <a:pt x="5090" y="23"/>
                    <a:pt x="5045" y="0"/>
                    <a:pt x="4999"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25"/>
            <p:cNvSpPr/>
            <p:nvPr/>
          </p:nvSpPr>
          <p:spPr>
            <a:xfrm>
              <a:off x="6872850" y="2453200"/>
              <a:ext cx="44550" cy="42250"/>
            </a:xfrm>
            <a:custGeom>
              <a:avLst/>
              <a:gdLst/>
              <a:ahLst/>
              <a:cxnLst/>
              <a:rect l="l" t="t" r="r" b="b"/>
              <a:pathLst>
                <a:path w="1782" h="1690" extrusionOk="0">
                  <a:moveTo>
                    <a:pt x="457" y="1531"/>
                  </a:moveTo>
                  <a:cubicBezTo>
                    <a:pt x="459" y="1552"/>
                    <a:pt x="480" y="1552"/>
                    <a:pt x="480" y="1552"/>
                  </a:cubicBezTo>
                  <a:cubicBezTo>
                    <a:pt x="473" y="1545"/>
                    <a:pt x="465" y="1538"/>
                    <a:pt x="457" y="1531"/>
                  </a:cubicBezTo>
                  <a:close/>
                  <a:moveTo>
                    <a:pt x="366" y="0"/>
                  </a:moveTo>
                  <a:cubicBezTo>
                    <a:pt x="320" y="0"/>
                    <a:pt x="298" y="23"/>
                    <a:pt x="275" y="46"/>
                  </a:cubicBezTo>
                  <a:cubicBezTo>
                    <a:pt x="252" y="69"/>
                    <a:pt x="229" y="92"/>
                    <a:pt x="229" y="137"/>
                  </a:cubicBezTo>
                  <a:cubicBezTo>
                    <a:pt x="183" y="160"/>
                    <a:pt x="161" y="206"/>
                    <a:pt x="138" y="251"/>
                  </a:cubicBezTo>
                  <a:cubicBezTo>
                    <a:pt x="92" y="320"/>
                    <a:pt x="69" y="411"/>
                    <a:pt x="46" y="480"/>
                  </a:cubicBezTo>
                  <a:cubicBezTo>
                    <a:pt x="24" y="548"/>
                    <a:pt x="1" y="617"/>
                    <a:pt x="1" y="708"/>
                  </a:cubicBezTo>
                  <a:cubicBezTo>
                    <a:pt x="1" y="776"/>
                    <a:pt x="24" y="845"/>
                    <a:pt x="24" y="913"/>
                  </a:cubicBezTo>
                  <a:cubicBezTo>
                    <a:pt x="46" y="982"/>
                    <a:pt x="92" y="1050"/>
                    <a:pt x="115" y="1096"/>
                  </a:cubicBezTo>
                  <a:cubicBezTo>
                    <a:pt x="138" y="1164"/>
                    <a:pt x="183" y="1210"/>
                    <a:pt x="206" y="1279"/>
                  </a:cubicBezTo>
                  <a:cubicBezTo>
                    <a:pt x="252" y="1324"/>
                    <a:pt x="298" y="1393"/>
                    <a:pt x="343" y="1438"/>
                  </a:cubicBezTo>
                  <a:cubicBezTo>
                    <a:pt x="381" y="1476"/>
                    <a:pt x="419" y="1499"/>
                    <a:pt x="457" y="1531"/>
                  </a:cubicBezTo>
                  <a:lnTo>
                    <a:pt x="457" y="1531"/>
                  </a:lnTo>
                  <a:cubicBezTo>
                    <a:pt x="457" y="1531"/>
                    <a:pt x="457" y="1530"/>
                    <a:pt x="457" y="1530"/>
                  </a:cubicBezTo>
                  <a:lnTo>
                    <a:pt x="457" y="1530"/>
                  </a:lnTo>
                  <a:lnTo>
                    <a:pt x="503" y="1575"/>
                  </a:lnTo>
                  <a:cubicBezTo>
                    <a:pt x="503" y="1573"/>
                    <a:pt x="503" y="1572"/>
                    <a:pt x="503" y="1570"/>
                  </a:cubicBezTo>
                  <a:lnTo>
                    <a:pt x="503" y="1570"/>
                  </a:lnTo>
                  <a:cubicBezTo>
                    <a:pt x="526" y="1586"/>
                    <a:pt x="555" y="1598"/>
                    <a:pt x="571" y="1598"/>
                  </a:cubicBezTo>
                  <a:cubicBezTo>
                    <a:pt x="617" y="1621"/>
                    <a:pt x="663" y="1644"/>
                    <a:pt x="708" y="1667"/>
                  </a:cubicBezTo>
                  <a:cubicBezTo>
                    <a:pt x="777" y="1689"/>
                    <a:pt x="868" y="1689"/>
                    <a:pt x="937" y="1689"/>
                  </a:cubicBezTo>
                  <a:cubicBezTo>
                    <a:pt x="982" y="1689"/>
                    <a:pt x="1051" y="1689"/>
                    <a:pt x="1096" y="1667"/>
                  </a:cubicBezTo>
                  <a:cubicBezTo>
                    <a:pt x="1119" y="1667"/>
                    <a:pt x="1142" y="1667"/>
                    <a:pt x="1188" y="1644"/>
                  </a:cubicBezTo>
                  <a:cubicBezTo>
                    <a:pt x="1256" y="1621"/>
                    <a:pt x="1325" y="1598"/>
                    <a:pt x="1370" y="1552"/>
                  </a:cubicBezTo>
                  <a:cubicBezTo>
                    <a:pt x="1439" y="1507"/>
                    <a:pt x="1484" y="1461"/>
                    <a:pt x="1530" y="1393"/>
                  </a:cubicBezTo>
                  <a:cubicBezTo>
                    <a:pt x="1576" y="1347"/>
                    <a:pt x="1621" y="1279"/>
                    <a:pt x="1644" y="1210"/>
                  </a:cubicBezTo>
                  <a:cubicBezTo>
                    <a:pt x="1667" y="1164"/>
                    <a:pt x="1690" y="1142"/>
                    <a:pt x="1713" y="1096"/>
                  </a:cubicBezTo>
                  <a:cubicBezTo>
                    <a:pt x="1736" y="1050"/>
                    <a:pt x="1736" y="1027"/>
                    <a:pt x="1736" y="982"/>
                  </a:cubicBezTo>
                  <a:cubicBezTo>
                    <a:pt x="1736" y="959"/>
                    <a:pt x="1736" y="959"/>
                    <a:pt x="1736" y="959"/>
                  </a:cubicBezTo>
                  <a:cubicBezTo>
                    <a:pt x="1758" y="936"/>
                    <a:pt x="1758" y="913"/>
                    <a:pt x="1758" y="890"/>
                  </a:cubicBezTo>
                  <a:cubicBezTo>
                    <a:pt x="1781" y="845"/>
                    <a:pt x="1758" y="776"/>
                    <a:pt x="1713" y="754"/>
                  </a:cubicBezTo>
                  <a:cubicBezTo>
                    <a:pt x="1690" y="731"/>
                    <a:pt x="1644" y="708"/>
                    <a:pt x="1621" y="708"/>
                  </a:cubicBezTo>
                  <a:lnTo>
                    <a:pt x="1507" y="708"/>
                  </a:lnTo>
                  <a:cubicBezTo>
                    <a:pt x="1416" y="639"/>
                    <a:pt x="1348" y="594"/>
                    <a:pt x="1256" y="548"/>
                  </a:cubicBezTo>
                  <a:cubicBezTo>
                    <a:pt x="1188" y="525"/>
                    <a:pt x="1142" y="502"/>
                    <a:pt x="1096" y="457"/>
                  </a:cubicBezTo>
                  <a:cubicBezTo>
                    <a:pt x="1028" y="434"/>
                    <a:pt x="982" y="411"/>
                    <a:pt x="937" y="366"/>
                  </a:cubicBezTo>
                  <a:cubicBezTo>
                    <a:pt x="868" y="343"/>
                    <a:pt x="823" y="297"/>
                    <a:pt x="754" y="251"/>
                  </a:cubicBezTo>
                  <a:cubicBezTo>
                    <a:pt x="731" y="206"/>
                    <a:pt x="686" y="183"/>
                    <a:pt x="640" y="160"/>
                  </a:cubicBezTo>
                  <a:cubicBezTo>
                    <a:pt x="617" y="137"/>
                    <a:pt x="617" y="137"/>
                    <a:pt x="594" y="114"/>
                  </a:cubicBezTo>
                  <a:cubicBezTo>
                    <a:pt x="571" y="114"/>
                    <a:pt x="571" y="114"/>
                    <a:pt x="571" y="92"/>
                  </a:cubicBezTo>
                  <a:lnTo>
                    <a:pt x="480" y="92"/>
                  </a:lnTo>
                  <a:cubicBezTo>
                    <a:pt x="457" y="69"/>
                    <a:pt x="457" y="46"/>
                    <a:pt x="435" y="46"/>
                  </a:cubicBezTo>
                  <a:cubicBezTo>
                    <a:pt x="412" y="23"/>
                    <a:pt x="389" y="0"/>
                    <a:pt x="366"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25"/>
            <p:cNvSpPr/>
            <p:nvPr/>
          </p:nvSpPr>
          <p:spPr>
            <a:xfrm>
              <a:off x="6892250" y="2468600"/>
              <a:ext cx="17725" cy="11300"/>
            </a:xfrm>
            <a:custGeom>
              <a:avLst/>
              <a:gdLst/>
              <a:ahLst/>
              <a:cxnLst/>
              <a:rect l="l" t="t" r="r" b="b"/>
              <a:pathLst>
                <a:path w="709" h="452" extrusionOk="0">
                  <a:moveTo>
                    <a:pt x="47" y="1"/>
                  </a:moveTo>
                  <a:cubicBezTo>
                    <a:pt x="47" y="1"/>
                    <a:pt x="24" y="1"/>
                    <a:pt x="24" y="23"/>
                  </a:cubicBezTo>
                  <a:cubicBezTo>
                    <a:pt x="1" y="23"/>
                    <a:pt x="1" y="46"/>
                    <a:pt x="1" y="46"/>
                  </a:cubicBezTo>
                  <a:cubicBezTo>
                    <a:pt x="1" y="69"/>
                    <a:pt x="1" y="69"/>
                    <a:pt x="24" y="92"/>
                  </a:cubicBezTo>
                  <a:cubicBezTo>
                    <a:pt x="47" y="115"/>
                    <a:pt x="69" y="138"/>
                    <a:pt x="92" y="160"/>
                  </a:cubicBezTo>
                  <a:cubicBezTo>
                    <a:pt x="115" y="183"/>
                    <a:pt x="115" y="183"/>
                    <a:pt x="138" y="206"/>
                  </a:cubicBezTo>
                  <a:cubicBezTo>
                    <a:pt x="161" y="229"/>
                    <a:pt x="184" y="229"/>
                    <a:pt x="206" y="252"/>
                  </a:cubicBezTo>
                  <a:cubicBezTo>
                    <a:pt x="206" y="252"/>
                    <a:pt x="229" y="274"/>
                    <a:pt x="252" y="274"/>
                  </a:cubicBezTo>
                  <a:cubicBezTo>
                    <a:pt x="275" y="297"/>
                    <a:pt x="275" y="297"/>
                    <a:pt x="298" y="297"/>
                  </a:cubicBezTo>
                  <a:cubicBezTo>
                    <a:pt x="320" y="320"/>
                    <a:pt x="366" y="320"/>
                    <a:pt x="389" y="343"/>
                  </a:cubicBezTo>
                  <a:cubicBezTo>
                    <a:pt x="480" y="366"/>
                    <a:pt x="549" y="411"/>
                    <a:pt x="640" y="434"/>
                  </a:cubicBezTo>
                  <a:cubicBezTo>
                    <a:pt x="651" y="446"/>
                    <a:pt x="657" y="451"/>
                    <a:pt x="663" y="451"/>
                  </a:cubicBezTo>
                  <a:cubicBezTo>
                    <a:pt x="669" y="451"/>
                    <a:pt x="674" y="446"/>
                    <a:pt x="686" y="434"/>
                  </a:cubicBezTo>
                  <a:cubicBezTo>
                    <a:pt x="686" y="434"/>
                    <a:pt x="708" y="434"/>
                    <a:pt x="708" y="411"/>
                  </a:cubicBezTo>
                  <a:cubicBezTo>
                    <a:pt x="708" y="411"/>
                    <a:pt x="708" y="389"/>
                    <a:pt x="708" y="389"/>
                  </a:cubicBezTo>
                  <a:cubicBezTo>
                    <a:pt x="708" y="366"/>
                    <a:pt x="708" y="366"/>
                    <a:pt x="686" y="366"/>
                  </a:cubicBezTo>
                  <a:cubicBezTo>
                    <a:pt x="640" y="343"/>
                    <a:pt x="572" y="320"/>
                    <a:pt x="526" y="297"/>
                  </a:cubicBezTo>
                  <a:lnTo>
                    <a:pt x="412" y="252"/>
                  </a:lnTo>
                  <a:cubicBezTo>
                    <a:pt x="389" y="229"/>
                    <a:pt x="366" y="229"/>
                    <a:pt x="343" y="229"/>
                  </a:cubicBezTo>
                  <a:cubicBezTo>
                    <a:pt x="320" y="206"/>
                    <a:pt x="275" y="183"/>
                    <a:pt x="252" y="160"/>
                  </a:cubicBezTo>
                  <a:cubicBezTo>
                    <a:pt x="206" y="138"/>
                    <a:pt x="184" y="115"/>
                    <a:pt x="161" y="92"/>
                  </a:cubicBezTo>
                  <a:cubicBezTo>
                    <a:pt x="138" y="69"/>
                    <a:pt x="115" y="46"/>
                    <a:pt x="92" y="23"/>
                  </a:cubicBezTo>
                  <a:cubicBezTo>
                    <a:pt x="69" y="1"/>
                    <a:pt x="69" y="1"/>
                    <a:pt x="47"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25"/>
            <p:cNvSpPr/>
            <p:nvPr/>
          </p:nvSpPr>
          <p:spPr>
            <a:xfrm>
              <a:off x="6908800" y="2476600"/>
              <a:ext cx="7450" cy="9150"/>
            </a:xfrm>
            <a:custGeom>
              <a:avLst/>
              <a:gdLst/>
              <a:ahLst/>
              <a:cxnLst/>
              <a:rect l="l" t="t" r="r" b="b"/>
              <a:pathLst>
                <a:path w="298" h="366" extrusionOk="0">
                  <a:moveTo>
                    <a:pt x="206" y="0"/>
                  </a:moveTo>
                  <a:cubicBezTo>
                    <a:pt x="183" y="46"/>
                    <a:pt x="161" y="69"/>
                    <a:pt x="115" y="114"/>
                  </a:cubicBezTo>
                  <a:cubicBezTo>
                    <a:pt x="115" y="137"/>
                    <a:pt x="92" y="160"/>
                    <a:pt x="69" y="183"/>
                  </a:cubicBezTo>
                  <a:cubicBezTo>
                    <a:pt x="46" y="206"/>
                    <a:pt x="24" y="251"/>
                    <a:pt x="1" y="297"/>
                  </a:cubicBezTo>
                  <a:cubicBezTo>
                    <a:pt x="1" y="320"/>
                    <a:pt x="1" y="343"/>
                    <a:pt x="24" y="365"/>
                  </a:cubicBezTo>
                  <a:cubicBezTo>
                    <a:pt x="46" y="365"/>
                    <a:pt x="69" y="365"/>
                    <a:pt x="92" y="343"/>
                  </a:cubicBezTo>
                  <a:cubicBezTo>
                    <a:pt x="115" y="320"/>
                    <a:pt x="115" y="297"/>
                    <a:pt x="138" y="251"/>
                  </a:cubicBezTo>
                  <a:cubicBezTo>
                    <a:pt x="161" y="228"/>
                    <a:pt x="161" y="206"/>
                    <a:pt x="183" y="183"/>
                  </a:cubicBezTo>
                  <a:cubicBezTo>
                    <a:pt x="183" y="183"/>
                    <a:pt x="183" y="206"/>
                    <a:pt x="183" y="206"/>
                  </a:cubicBezTo>
                  <a:cubicBezTo>
                    <a:pt x="183" y="183"/>
                    <a:pt x="206" y="160"/>
                    <a:pt x="206" y="160"/>
                  </a:cubicBezTo>
                  <a:cubicBezTo>
                    <a:pt x="229" y="114"/>
                    <a:pt x="252" y="91"/>
                    <a:pt x="275" y="69"/>
                  </a:cubicBezTo>
                  <a:cubicBezTo>
                    <a:pt x="298" y="69"/>
                    <a:pt x="298" y="23"/>
                    <a:pt x="275"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25"/>
            <p:cNvSpPr/>
            <p:nvPr/>
          </p:nvSpPr>
          <p:spPr>
            <a:xfrm>
              <a:off x="6892250" y="1988700"/>
              <a:ext cx="258525" cy="587775"/>
            </a:xfrm>
            <a:custGeom>
              <a:avLst/>
              <a:gdLst/>
              <a:ahLst/>
              <a:cxnLst/>
              <a:rect l="l" t="t" r="r" b="b"/>
              <a:pathLst>
                <a:path w="10341" h="23511" extrusionOk="0">
                  <a:moveTo>
                    <a:pt x="7510" y="1"/>
                  </a:moveTo>
                  <a:cubicBezTo>
                    <a:pt x="7488" y="1"/>
                    <a:pt x="7442" y="1"/>
                    <a:pt x="7419" y="23"/>
                  </a:cubicBezTo>
                  <a:cubicBezTo>
                    <a:pt x="7373" y="69"/>
                    <a:pt x="7351" y="160"/>
                    <a:pt x="7396" y="229"/>
                  </a:cubicBezTo>
                  <a:lnTo>
                    <a:pt x="7419" y="252"/>
                  </a:lnTo>
                  <a:lnTo>
                    <a:pt x="7442" y="297"/>
                  </a:lnTo>
                  <a:lnTo>
                    <a:pt x="7465" y="320"/>
                  </a:lnTo>
                  <a:cubicBezTo>
                    <a:pt x="7465" y="343"/>
                    <a:pt x="7465" y="366"/>
                    <a:pt x="7465" y="366"/>
                  </a:cubicBezTo>
                  <a:lnTo>
                    <a:pt x="7465" y="411"/>
                  </a:lnTo>
                  <a:cubicBezTo>
                    <a:pt x="7488" y="457"/>
                    <a:pt x="7510" y="503"/>
                    <a:pt x="7533" y="571"/>
                  </a:cubicBezTo>
                  <a:cubicBezTo>
                    <a:pt x="7579" y="685"/>
                    <a:pt x="7602" y="799"/>
                    <a:pt x="7647" y="914"/>
                  </a:cubicBezTo>
                  <a:lnTo>
                    <a:pt x="7693" y="1005"/>
                  </a:lnTo>
                  <a:cubicBezTo>
                    <a:pt x="7762" y="1187"/>
                    <a:pt x="7807" y="1370"/>
                    <a:pt x="7876" y="1530"/>
                  </a:cubicBezTo>
                  <a:cubicBezTo>
                    <a:pt x="7876" y="1598"/>
                    <a:pt x="7898" y="1690"/>
                    <a:pt x="7921" y="1758"/>
                  </a:cubicBezTo>
                  <a:lnTo>
                    <a:pt x="7944" y="1804"/>
                  </a:lnTo>
                  <a:lnTo>
                    <a:pt x="7944" y="1849"/>
                  </a:lnTo>
                  <a:cubicBezTo>
                    <a:pt x="7967" y="1918"/>
                    <a:pt x="7990" y="1986"/>
                    <a:pt x="8013" y="2055"/>
                  </a:cubicBezTo>
                  <a:cubicBezTo>
                    <a:pt x="8058" y="2123"/>
                    <a:pt x="8081" y="2192"/>
                    <a:pt x="8104" y="2260"/>
                  </a:cubicBezTo>
                  <a:cubicBezTo>
                    <a:pt x="8127" y="2306"/>
                    <a:pt x="8150" y="2352"/>
                    <a:pt x="8150" y="2397"/>
                  </a:cubicBezTo>
                  <a:cubicBezTo>
                    <a:pt x="8172" y="2443"/>
                    <a:pt x="8195" y="2488"/>
                    <a:pt x="8218" y="2534"/>
                  </a:cubicBezTo>
                  <a:lnTo>
                    <a:pt x="8218" y="2557"/>
                  </a:lnTo>
                  <a:lnTo>
                    <a:pt x="8286" y="2694"/>
                  </a:lnTo>
                  <a:lnTo>
                    <a:pt x="8286" y="2717"/>
                  </a:lnTo>
                  <a:cubicBezTo>
                    <a:pt x="8309" y="2762"/>
                    <a:pt x="8355" y="2831"/>
                    <a:pt x="8401" y="2877"/>
                  </a:cubicBezTo>
                  <a:cubicBezTo>
                    <a:pt x="8423" y="2899"/>
                    <a:pt x="8446" y="2899"/>
                    <a:pt x="8469" y="2899"/>
                  </a:cubicBezTo>
                  <a:cubicBezTo>
                    <a:pt x="8492" y="2991"/>
                    <a:pt x="8492" y="3082"/>
                    <a:pt x="8515" y="3150"/>
                  </a:cubicBezTo>
                  <a:lnTo>
                    <a:pt x="8515" y="3265"/>
                  </a:lnTo>
                  <a:cubicBezTo>
                    <a:pt x="8538" y="3402"/>
                    <a:pt x="8560" y="3561"/>
                    <a:pt x="8583" y="3698"/>
                  </a:cubicBezTo>
                  <a:cubicBezTo>
                    <a:pt x="8583" y="3767"/>
                    <a:pt x="8583" y="3812"/>
                    <a:pt x="8606" y="3881"/>
                  </a:cubicBezTo>
                  <a:lnTo>
                    <a:pt x="8606" y="3972"/>
                  </a:lnTo>
                  <a:cubicBezTo>
                    <a:pt x="8629" y="4063"/>
                    <a:pt x="8629" y="4155"/>
                    <a:pt x="8629" y="4246"/>
                  </a:cubicBezTo>
                  <a:lnTo>
                    <a:pt x="8652" y="4429"/>
                  </a:lnTo>
                  <a:cubicBezTo>
                    <a:pt x="8675" y="4566"/>
                    <a:pt x="8697" y="4703"/>
                    <a:pt x="8697" y="4840"/>
                  </a:cubicBezTo>
                  <a:cubicBezTo>
                    <a:pt x="8720" y="5205"/>
                    <a:pt x="8743" y="5547"/>
                    <a:pt x="8743" y="5844"/>
                  </a:cubicBezTo>
                  <a:lnTo>
                    <a:pt x="8743" y="5867"/>
                  </a:lnTo>
                  <a:lnTo>
                    <a:pt x="8743" y="5889"/>
                  </a:lnTo>
                  <a:cubicBezTo>
                    <a:pt x="8743" y="5958"/>
                    <a:pt x="8743" y="6049"/>
                    <a:pt x="8743" y="6141"/>
                  </a:cubicBezTo>
                  <a:lnTo>
                    <a:pt x="8743" y="6255"/>
                  </a:lnTo>
                  <a:cubicBezTo>
                    <a:pt x="8720" y="6346"/>
                    <a:pt x="8720" y="6437"/>
                    <a:pt x="8720" y="6506"/>
                  </a:cubicBezTo>
                  <a:cubicBezTo>
                    <a:pt x="8720" y="6574"/>
                    <a:pt x="8720" y="6666"/>
                    <a:pt x="8720" y="6734"/>
                  </a:cubicBezTo>
                  <a:lnTo>
                    <a:pt x="8720" y="6917"/>
                  </a:lnTo>
                  <a:lnTo>
                    <a:pt x="8720" y="6962"/>
                  </a:lnTo>
                  <a:lnTo>
                    <a:pt x="8720" y="7054"/>
                  </a:lnTo>
                  <a:cubicBezTo>
                    <a:pt x="8720" y="7145"/>
                    <a:pt x="8720" y="7236"/>
                    <a:pt x="8720" y="7327"/>
                  </a:cubicBezTo>
                  <a:cubicBezTo>
                    <a:pt x="8720" y="7442"/>
                    <a:pt x="8720" y="7579"/>
                    <a:pt x="8720" y="7693"/>
                  </a:cubicBezTo>
                  <a:cubicBezTo>
                    <a:pt x="8720" y="7830"/>
                    <a:pt x="8720" y="7967"/>
                    <a:pt x="8697" y="8104"/>
                  </a:cubicBezTo>
                  <a:lnTo>
                    <a:pt x="8697" y="8149"/>
                  </a:lnTo>
                  <a:cubicBezTo>
                    <a:pt x="8697" y="8218"/>
                    <a:pt x="8697" y="8286"/>
                    <a:pt x="8697" y="8355"/>
                  </a:cubicBezTo>
                  <a:cubicBezTo>
                    <a:pt x="8697" y="8423"/>
                    <a:pt x="8675" y="8492"/>
                    <a:pt x="8675" y="8537"/>
                  </a:cubicBezTo>
                  <a:lnTo>
                    <a:pt x="8675" y="8606"/>
                  </a:lnTo>
                  <a:lnTo>
                    <a:pt x="8652" y="8811"/>
                  </a:lnTo>
                  <a:cubicBezTo>
                    <a:pt x="8629" y="8902"/>
                    <a:pt x="8629" y="9017"/>
                    <a:pt x="8629" y="9108"/>
                  </a:cubicBezTo>
                  <a:cubicBezTo>
                    <a:pt x="8606" y="9176"/>
                    <a:pt x="8606" y="9268"/>
                    <a:pt x="8583" y="9336"/>
                  </a:cubicBezTo>
                  <a:cubicBezTo>
                    <a:pt x="8583" y="9405"/>
                    <a:pt x="8560" y="9450"/>
                    <a:pt x="8560" y="9519"/>
                  </a:cubicBezTo>
                  <a:cubicBezTo>
                    <a:pt x="8492" y="9633"/>
                    <a:pt x="8469" y="9747"/>
                    <a:pt x="8446" y="9861"/>
                  </a:cubicBezTo>
                  <a:lnTo>
                    <a:pt x="8446" y="9884"/>
                  </a:lnTo>
                  <a:cubicBezTo>
                    <a:pt x="8446" y="9930"/>
                    <a:pt x="8423" y="9975"/>
                    <a:pt x="8423" y="10021"/>
                  </a:cubicBezTo>
                  <a:cubicBezTo>
                    <a:pt x="8423" y="10066"/>
                    <a:pt x="8401" y="10112"/>
                    <a:pt x="8401" y="10181"/>
                  </a:cubicBezTo>
                  <a:cubicBezTo>
                    <a:pt x="8355" y="10340"/>
                    <a:pt x="8309" y="10523"/>
                    <a:pt x="8286" y="10706"/>
                  </a:cubicBezTo>
                  <a:cubicBezTo>
                    <a:pt x="8264" y="10774"/>
                    <a:pt x="8241" y="10843"/>
                    <a:pt x="8241" y="10888"/>
                  </a:cubicBezTo>
                  <a:cubicBezTo>
                    <a:pt x="8195" y="11025"/>
                    <a:pt x="8172" y="11162"/>
                    <a:pt x="8127" y="11276"/>
                  </a:cubicBezTo>
                  <a:lnTo>
                    <a:pt x="8104" y="11345"/>
                  </a:lnTo>
                  <a:cubicBezTo>
                    <a:pt x="8104" y="11413"/>
                    <a:pt x="8081" y="11482"/>
                    <a:pt x="8058" y="11550"/>
                  </a:cubicBezTo>
                  <a:cubicBezTo>
                    <a:pt x="8035" y="11596"/>
                    <a:pt x="8013" y="11664"/>
                    <a:pt x="8013" y="11710"/>
                  </a:cubicBezTo>
                  <a:cubicBezTo>
                    <a:pt x="7990" y="11733"/>
                    <a:pt x="7990" y="11778"/>
                    <a:pt x="7967" y="11801"/>
                  </a:cubicBezTo>
                  <a:cubicBezTo>
                    <a:pt x="7944" y="11870"/>
                    <a:pt x="7921" y="11938"/>
                    <a:pt x="7898" y="12007"/>
                  </a:cubicBezTo>
                  <a:cubicBezTo>
                    <a:pt x="7876" y="12098"/>
                    <a:pt x="7853" y="12189"/>
                    <a:pt x="7830" y="12281"/>
                  </a:cubicBezTo>
                  <a:cubicBezTo>
                    <a:pt x="7784" y="12372"/>
                    <a:pt x="7762" y="12463"/>
                    <a:pt x="7739" y="12554"/>
                  </a:cubicBezTo>
                  <a:cubicBezTo>
                    <a:pt x="7716" y="12623"/>
                    <a:pt x="7693" y="12714"/>
                    <a:pt x="7670" y="12783"/>
                  </a:cubicBezTo>
                  <a:lnTo>
                    <a:pt x="7647" y="12828"/>
                  </a:lnTo>
                  <a:cubicBezTo>
                    <a:pt x="7579" y="13148"/>
                    <a:pt x="7465" y="13513"/>
                    <a:pt x="7351" y="13878"/>
                  </a:cubicBezTo>
                  <a:cubicBezTo>
                    <a:pt x="7328" y="13970"/>
                    <a:pt x="7305" y="14038"/>
                    <a:pt x="7282" y="14107"/>
                  </a:cubicBezTo>
                  <a:lnTo>
                    <a:pt x="7259" y="14129"/>
                  </a:lnTo>
                  <a:lnTo>
                    <a:pt x="7237" y="14198"/>
                  </a:lnTo>
                  <a:lnTo>
                    <a:pt x="7191" y="14312"/>
                  </a:lnTo>
                  <a:lnTo>
                    <a:pt x="7168" y="14358"/>
                  </a:lnTo>
                  <a:lnTo>
                    <a:pt x="7191" y="14335"/>
                  </a:lnTo>
                  <a:lnTo>
                    <a:pt x="7191" y="14335"/>
                  </a:lnTo>
                  <a:cubicBezTo>
                    <a:pt x="7122" y="14495"/>
                    <a:pt x="7054" y="14654"/>
                    <a:pt x="7008" y="14814"/>
                  </a:cubicBezTo>
                  <a:lnTo>
                    <a:pt x="6917" y="14997"/>
                  </a:lnTo>
                  <a:cubicBezTo>
                    <a:pt x="6871" y="15111"/>
                    <a:pt x="6826" y="15248"/>
                    <a:pt x="6780" y="15362"/>
                  </a:cubicBezTo>
                  <a:cubicBezTo>
                    <a:pt x="6620" y="15704"/>
                    <a:pt x="6438" y="16070"/>
                    <a:pt x="6255" y="16412"/>
                  </a:cubicBezTo>
                  <a:lnTo>
                    <a:pt x="6187" y="16549"/>
                  </a:lnTo>
                  <a:cubicBezTo>
                    <a:pt x="6118" y="16686"/>
                    <a:pt x="6050" y="16846"/>
                    <a:pt x="5958" y="16983"/>
                  </a:cubicBezTo>
                  <a:lnTo>
                    <a:pt x="5935" y="17005"/>
                  </a:lnTo>
                  <a:cubicBezTo>
                    <a:pt x="5890" y="17097"/>
                    <a:pt x="5844" y="17165"/>
                    <a:pt x="5799" y="17234"/>
                  </a:cubicBezTo>
                  <a:cubicBezTo>
                    <a:pt x="5753" y="17325"/>
                    <a:pt x="5684" y="17416"/>
                    <a:pt x="5639" y="17485"/>
                  </a:cubicBezTo>
                  <a:lnTo>
                    <a:pt x="5570" y="17553"/>
                  </a:lnTo>
                  <a:cubicBezTo>
                    <a:pt x="5502" y="17644"/>
                    <a:pt x="5456" y="17736"/>
                    <a:pt x="5388" y="17827"/>
                  </a:cubicBezTo>
                  <a:cubicBezTo>
                    <a:pt x="5365" y="17873"/>
                    <a:pt x="5365" y="17918"/>
                    <a:pt x="5365" y="17964"/>
                  </a:cubicBezTo>
                  <a:cubicBezTo>
                    <a:pt x="5296" y="18055"/>
                    <a:pt x="5205" y="18147"/>
                    <a:pt x="5137" y="18238"/>
                  </a:cubicBezTo>
                  <a:cubicBezTo>
                    <a:pt x="5091" y="18284"/>
                    <a:pt x="5068" y="18306"/>
                    <a:pt x="5022" y="18352"/>
                  </a:cubicBezTo>
                  <a:cubicBezTo>
                    <a:pt x="4954" y="18443"/>
                    <a:pt x="4863" y="18535"/>
                    <a:pt x="4794" y="18626"/>
                  </a:cubicBezTo>
                  <a:cubicBezTo>
                    <a:pt x="4749" y="18694"/>
                    <a:pt x="4680" y="18763"/>
                    <a:pt x="4634" y="18831"/>
                  </a:cubicBezTo>
                  <a:cubicBezTo>
                    <a:pt x="4497" y="18968"/>
                    <a:pt x="4361" y="19105"/>
                    <a:pt x="4224" y="19242"/>
                  </a:cubicBezTo>
                  <a:cubicBezTo>
                    <a:pt x="4155" y="19311"/>
                    <a:pt x="4087" y="19379"/>
                    <a:pt x="4018" y="19448"/>
                  </a:cubicBezTo>
                  <a:cubicBezTo>
                    <a:pt x="3950" y="19516"/>
                    <a:pt x="3881" y="19585"/>
                    <a:pt x="3813" y="19653"/>
                  </a:cubicBezTo>
                  <a:cubicBezTo>
                    <a:pt x="3721" y="19744"/>
                    <a:pt x="3630" y="19836"/>
                    <a:pt x="3516" y="19927"/>
                  </a:cubicBezTo>
                  <a:lnTo>
                    <a:pt x="3470" y="19973"/>
                  </a:lnTo>
                  <a:lnTo>
                    <a:pt x="3379" y="20041"/>
                  </a:lnTo>
                  <a:lnTo>
                    <a:pt x="3311" y="20110"/>
                  </a:lnTo>
                  <a:lnTo>
                    <a:pt x="3242" y="20178"/>
                  </a:lnTo>
                  <a:cubicBezTo>
                    <a:pt x="3219" y="20201"/>
                    <a:pt x="3174" y="20224"/>
                    <a:pt x="3151" y="20247"/>
                  </a:cubicBezTo>
                  <a:cubicBezTo>
                    <a:pt x="3105" y="20269"/>
                    <a:pt x="3082" y="20315"/>
                    <a:pt x="3037" y="20338"/>
                  </a:cubicBezTo>
                  <a:cubicBezTo>
                    <a:pt x="3014" y="20361"/>
                    <a:pt x="2968" y="20384"/>
                    <a:pt x="2923" y="20406"/>
                  </a:cubicBezTo>
                  <a:cubicBezTo>
                    <a:pt x="2854" y="20452"/>
                    <a:pt x="2763" y="20520"/>
                    <a:pt x="2671" y="20589"/>
                  </a:cubicBezTo>
                  <a:cubicBezTo>
                    <a:pt x="2580" y="20657"/>
                    <a:pt x="2489" y="20726"/>
                    <a:pt x="2398" y="20772"/>
                  </a:cubicBezTo>
                  <a:cubicBezTo>
                    <a:pt x="2352" y="20794"/>
                    <a:pt x="2306" y="20817"/>
                    <a:pt x="2261" y="20840"/>
                  </a:cubicBezTo>
                  <a:lnTo>
                    <a:pt x="2238" y="20863"/>
                  </a:lnTo>
                  <a:lnTo>
                    <a:pt x="2192" y="20886"/>
                  </a:lnTo>
                  <a:lnTo>
                    <a:pt x="2101" y="20931"/>
                  </a:lnTo>
                  <a:lnTo>
                    <a:pt x="2055" y="20954"/>
                  </a:lnTo>
                  <a:cubicBezTo>
                    <a:pt x="1987" y="20977"/>
                    <a:pt x="1941" y="21000"/>
                    <a:pt x="1895" y="21023"/>
                  </a:cubicBezTo>
                  <a:lnTo>
                    <a:pt x="1827" y="21068"/>
                  </a:lnTo>
                  <a:lnTo>
                    <a:pt x="1781" y="21091"/>
                  </a:lnTo>
                  <a:cubicBezTo>
                    <a:pt x="1781" y="21091"/>
                    <a:pt x="1758" y="21068"/>
                    <a:pt x="1758" y="21068"/>
                  </a:cubicBezTo>
                  <a:lnTo>
                    <a:pt x="1690" y="21068"/>
                  </a:lnTo>
                  <a:cubicBezTo>
                    <a:pt x="1644" y="21068"/>
                    <a:pt x="1599" y="21091"/>
                    <a:pt x="1576" y="21114"/>
                  </a:cubicBezTo>
                  <a:cubicBezTo>
                    <a:pt x="1462" y="21342"/>
                    <a:pt x="1325" y="21570"/>
                    <a:pt x="1119" y="21867"/>
                  </a:cubicBezTo>
                  <a:cubicBezTo>
                    <a:pt x="1074" y="21913"/>
                    <a:pt x="1028" y="21981"/>
                    <a:pt x="1005" y="22027"/>
                  </a:cubicBezTo>
                  <a:cubicBezTo>
                    <a:pt x="960" y="22095"/>
                    <a:pt x="914" y="22141"/>
                    <a:pt x="868" y="22187"/>
                  </a:cubicBezTo>
                  <a:lnTo>
                    <a:pt x="845" y="22232"/>
                  </a:lnTo>
                  <a:cubicBezTo>
                    <a:pt x="777" y="22324"/>
                    <a:pt x="708" y="22438"/>
                    <a:pt x="617" y="22529"/>
                  </a:cubicBezTo>
                  <a:lnTo>
                    <a:pt x="503" y="22689"/>
                  </a:lnTo>
                  <a:cubicBezTo>
                    <a:pt x="435" y="22757"/>
                    <a:pt x="389" y="22826"/>
                    <a:pt x="320" y="22894"/>
                  </a:cubicBezTo>
                  <a:lnTo>
                    <a:pt x="275" y="22963"/>
                  </a:lnTo>
                  <a:lnTo>
                    <a:pt x="184" y="23054"/>
                  </a:lnTo>
                  <a:cubicBezTo>
                    <a:pt x="161" y="23077"/>
                    <a:pt x="138" y="23100"/>
                    <a:pt x="115" y="23123"/>
                  </a:cubicBezTo>
                  <a:cubicBezTo>
                    <a:pt x="115" y="23123"/>
                    <a:pt x="92" y="23145"/>
                    <a:pt x="69" y="23168"/>
                  </a:cubicBezTo>
                  <a:cubicBezTo>
                    <a:pt x="24" y="23237"/>
                    <a:pt x="1" y="23328"/>
                    <a:pt x="47" y="23396"/>
                  </a:cubicBezTo>
                  <a:cubicBezTo>
                    <a:pt x="92" y="23442"/>
                    <a:pt x="161" y="23488"/>
                    <a:pt x="229" y="23488"/>
                  </a:cubicBezTo>
                  <a:cubicBezTo>
                    <a:pt x="252" y="23488"/>
                    <a:pt x="275" y="23465"/>
                    <a:pt x="298" y="23465"/>
                  </a:cubicBezTo>
                  <a:cubicBezTo>
                    <a:pt x="343" y="23488"/>
                    <a:pt x="366" y="23511"/>
                    <a:pt x="389" y="23511"/>
                  </a:cubicBezTo>
                  <a:lnTo>
                    <a:pt x="549" y="23511"/>
                  </a:lnTo>
                  <a:lnTo>
                    <a:pt x="617" y="23488"/>
                  </a:lnTo>
                  <a:lnTo>
                    <a:pt x="800" y="23488"/>
                  </a:lnTo>
                  <a:lnTo>
                    <a:pt x="845" y="23465"/>
                  </a:lnTo>
                  <a:lnTo>
                    <a:pt x="1005" y="23465"/>
                  </a:lnTo>
                  <a:cubicBezTo>
                    <a:pt x="1119" y="23442"/>
                    <a:pt x="1233" y="23419"/>
                    <a:pt x="1348" y="23419"/>
                  </a:cubicBezTo>
                  <a:cubicBezTo>
                    <a:pt x="1462" y="23419"/>
                    <a:pt x="1576" y="23396"/>
                    <a:pt x="1690" y="23374"/>
                  </a:cubicBezTo>
                  <a:lnTo>
                    <a:pt x="1736" y="23351"/>
                  </a:lnTo>
                  <a:lnTo>
                    <a:pt x="1850" y="23351"/>
                  </a:lnTo>
                  <a:cubicBezTo>
                    <a:pt x="1918" y="23328"/>
                    <a:pt x="1987" y="23328"/>
                    <a:pt x="2032" y="23305"/>
                  </a:cubicBezTo>
                  <a:cubicBezTo>
                    <a:pt x="2101" y="23305"/>
                    <a:pt x="2169" y="23282"/>
                    <a:pt x="2238" y="23259"/>
                  </a:cubicBezTo>
                  <a:lnTo>
                    <a:pt x="2283" y="23237"/>
                  </a:lnTo>
                  <a:cubicBezTo>
                    <a:pt x="2306" y="23237"/>
                    <a:pt x="2352" y="23214"/>
                    <a:pt x="2375" y="23214"/>
                  </a:cubicBezTo>
                  <a:lnTo>
                    <a:pt x="2420" y="23191"/>
                  </a:lnTo>
                  <a:lnTo>
                    <a:pt x="2466" y="23168"/>
                  </a:lnTo>
                  <a:cubicBezTo>
                    <a:pt x="2512" y="23168"/>
                    <a:pt x="2535" y="23145"/>
                    <a:pt x="2557" y="23145"/>
                  </a:cubicBezTo>
                  <a:cubicBezTo>
                    <a:pt x="2671" y="23100"/>
                    <a:pt x="2808" y="23054"/>
                    <a:pt x="2900" y="22986"/>
                  </a:cubicBezTo>
                  <a:cubicBezTo>
                    <a:pt x="2991" y="22963"/>
                    <a:pt x="3059" y="22917"/>
                    <a:pt x="3128" y="22894"/>
                  </a:cubicBezTo>
                  <a:cubicBezTo>
                    <a:pt x="3196" y="22871"/>
                    <a:pt x="3288" y="22849"/>
                    <a:pt x="3356" y="22803"/>
                  </a:cubicBezTo>
                  <a:cubicBezTo>
                    <a:pt x="3448" y="22780"/>
                    <a:pt x="3539" y="22735"/>
                    <a:pt x="3630" y="22689"/>
                  </a:cubicBezTo>
                  <a:lnTo>
                    <a:pt x="3699" y="22643"/>
                  </a:lnTo>
                  <a:cubicBezTo>
                    <a:pt x="3767" y="22598"/>
                    <a:pt x="3813" y="22575"/>
                    <a:pt x="3858" y="22552"/>
                  </a:cubicBezTo>
                  <a:lnTo>
                    <a:pt x="3927" y="22529"/>
                  </a:lnTo>
                  <a:cubicBezTo>
                    <a:pt x="3995" y="22483"/>
                    <a:pt x="4041" y="22461"/>
                    <a:pt x="4109" y="22438"/>
                  </a:cubicBezTo>
                  <a:cubicBezTo>
                    <a:pt x="4201" y="22392"/>
                    <a:pt x="4269" y="22346"/>
                    <a:pt x="4361" y="22278"/>
                  </a:cubicBezTo>
                  <a:cubicBezTo>
                    <a:pt x="4497" y="22210"/>
                    <a:pt x="4634" y="22118"/>
                    <a:pt x="4749" y="22027"/>
                  </a:cubicBezTo>
                  <a:cubicBezTo>
                    <a:pt x="4886" y="21936"/>
                    <a:pt x="5000" y="21821"/>
                    <a:pt x="5114" y="21730"/>
                  </a:cubicBezTo>
                  <a:lnTo>
                    <a:pt x="5159" y="21662"/>
                  </a:lnTo>
                  <a:cubicBezTo>
                    <a:pt x="5205" y="21616"/>
                    <a:pt x="5251" y="21570"/>
                    <a:pt x="5274" y="21525"/>
                  </a:cubicBezTo>
                  <a:cubicBezTo>
                    <a:pt x="5342" y="21479"/>
                    <a:pt x="5388" y="21433"/>
                    <a:pt x="5433" y="21388"/>
                  </a:cubicBezTo>
                  <a:lnTo>
                    <a:pt x="5479" y="21342"/>
                  </a:lnTo>
                  <a:lnTo>
                    <a:pt x="5525" y="21297"/>
                  </a:lnTo>
                  <a:cubicBezTo>
                    <a:pt x="5570" y="21251"/>
                    <a:pt x="5616" y="21205"/>
                    <a:pt x="5662" y="21160"/>
                  </a:cubicBezTo>
                  <a:cubicBezTo>
                    <a:pt x="5730" y="21091"/>
                    <a:pt x="5799" y="21023"/>
                    <a:pt x="5867" y="20954"/>
                  </a:cubicBezTo>
                  <a:cubicBezTo>
                    <a:pt x="5890" y="20908"/>
                    <a:pt x="5935" y="20863"/>
                    <a:pt x="5981" y="20794"/>
                  </a:cubicBezTo>
                  <a:lnTo>
                    <a:pt x="6050" y="20726"/>
                  </a:lnTo>
                  <a:lnTo>
                    <a:pt x="6118" y="20635"/>
                  </a:lnTo>
                  <a:cubicBezTo>
                    <a:pt x="6141" y="20589"/>
                    <a:pt x="6187" y="20543"/>
                    <a:pt x="6209" y="20520"/>
                  </a:cubicBezTo>
                  <a:lnTo>
                    <a:pt x="6324" y="20384"/>
                  </a:lnTo>
                  <a:cubicBezTo>
                    <a:pt x="6392" y="20292"/>
                    <a:pt x="6460" y="20201"/>
                    <a:pt x="6529" y="20110"/>
                  </a:cubicBezTo>
                  <a:cubicBezTo>
                    <a:pt x="6643" y="19973"/>
                    <a:pt x="6734" y="19836"/>
                    <a:pt x="6826" y="19699"/>
                  </a:cubicBezTo>
                  <a:cubicBezTo>
                    <a:pt x="6871" y="19653"/>
                    <a:pt x="6894" y="19607"/>
                    <a:pt x="6940" y="19539"/>
                  </a:cubicBezTo>
                  <a:lnTo>
                    <a:pt x="6963" y="19516"/>
                  </a:lnTo>
                  <a:cubicBezTo>
                    <a:pt x="7054" y="19402"/>
                    <a:pt x="7145" y="19265"/>
                    <a:pt x="7237" y="19105"/>
                  </a:cubicBezTo>
                  <a:cubicBezTo>
                    <a:pt x="7328" y="18991"/>
                    <a:pt x="7396" y="18854"/>
                    <a:pt x="7465" y="18740"/>
                  </a:cubicBezTo>
                  <a:lnTo>
                    <a:pt x="7510" y="18649"/>
                  </a:lnTo>
                  <a:cubicBezTo>
                    <a:pt x="7579" y="18489"/>
                    <a:pt x="7670" y="18329"/>
                    <a:pt x="7739" y="18169"/>
                  </a:cubicBezTo>
                  <a:cubicBezTo>
                    <a:pt x="7784" y="18101"/>
                    <a:pt x="7830" y="18010"/>
                    <a:pt x="7876" y="17918"/>
                  </a:cubicBezTo>
                  <a:cubicBezTo>
                    <a:pt x="7898" y="17850"/>
                    <a:pt x="7944" y="17781"/>
                    <a:pt x="7967" y="17713"/>
                  </a:cubicBezTo>
                  <a:cubicBezTo>
                    <a:pt x="8013" y="17599"/>
                    <a:pt x="8081" y="17508"/>
                    <a:pt x="8127" y="17393"/>
                  </a:cubicBezTo>
                  <a:lnTo>
                    <a:pt x="8195" y="17234"/>
                  </a:lnTo>
                  <a:lnTo>
                    <a:pt x="8241" y="17119"/>
                  </a:lnTo>
                  <a:cubicBezTo>
                    <a:pt x="8309" y="17005"/>
                    <a:pt x="8378" y="16868"/>
                    <a:pt x="8423" y="16754"/>
                  </a:cubicBezTo>
                  <a:cubicBezTo>
                    <a:pt x="8492" y="16595"/>
                    <a:pt x="8560" y="16412"/>
                    <a:pt x="8629" y="16252"/>
                  </a:cubicBezTo>
                  <a:lnTo>
                    <a:pt x="8697" y="16115"/>
                  </a:lnTo>
                  <a:cubicBezTo>
                    <a:pt x="8743" y="16001"/>
                    <a:pt x="8789" y="15864"/>
                    <a:pt x="8834" y="15750"/>
                  </a:cubicBezTo>
                  <a:lnTo>
                    <a:pt x="8880" y="15636"/>
                  </a:lnTo>
                  <a:cubicBezTo>
                    <a:pt x="8903" y="15567"/>
                    <a:pt x="8926" y="15476"/>
                    <a:pt x="8971" y="15408"/>
                  </a:cubicBezTo>
                  <a:lnTo>
                    <a:pt x="9017" y="15271"/>
                  </a:lnTo>
                  <a:lnTo>
                    <a:pt x="9017" y="15225"/>
                  </a:lnTo>
                  <a:cubicBezTo>
                    <a:pt x="9040" y="15225"/>
                    <a:pt x="9040" y="15202"/>
                    <a:pt x="9040" y="15179"/>
                  </a:cubicBezTo>
                  <a:lnTo>
                    <a:pt x="9063" y="15157"/>
                  </a:lnTo>
                  <a:lnTo>
                    <a:pt x="9063" y="15111"/>
                  </a:lnTo>
                  <a:lnTo>
                    <a:pt x="9085" y="15111"/>
                  </a:lnTo>
                  <a:lnTo>
                    <a:pt x="9085" y="15088"/>
                  </a:lnTo>
                  <a:cubicBezTo>
                    <a:pt x="9154" y="14883"/>
                    <a:pt x="9222" y="14677"/>
                    <a:pt x="9291" y="14495"/>
                  </a:cubicBezTo>
                  <a:cubicBezTo>
                    <a:pt x="9336" y="14335"/>
                    <a:pt x="9405" y="14152"/>
                    <a:pt x="9473" y="13970"/>
                  </a:cubicBezTo>
                  <a:cubicBezTo>
                    <a:pt x="9496" y="13878"/>
                    <a:pt x="9519" y="13810"/>
                    <a:pt x="9542" y="13719"/>
                  </a:cubicBezTo>
                  <a:cubicBezTo>
                    <a:pt x="9565" y="13627"/>
                    <a:pt x="9588" y="13536"/>
                    <a:pt x="9610" y="13422"/>
                  </a:cubicBezTo>
                  <a:lnTo>
                    <a:pt x="9656" y="13285"/>
                  </a:lnTo>
                  <a:cubicBezTo>
                    <a:pt x="9702" y="13148"/>
                    <a:pt x="9747" y="12988"/>
                    <a:pt x="9770" y="12851"/>
                  </a:cubicBezTo>
                  <a:cubicBezTo>
                    <a:pt x="9793" y="12760"/>
                    <a:pt x="9816" y="12669"/>
                    <a:pt x="9816" y="12577"/>
                  </a:cubicBezTo>
                  <a:cubicBezTo>
                    <a:pt x="9861" y="12372"/>
                    <a:pt x="9907" y="12189"/>
                    <a:pt x="9930" y="12029"/>
                  </a:cubicBezTo>
                  <a:cubicBezTo>
                    <a:pt x="9953" y="11938"/>
                    <a:pt x="9953" y="11847"/>
                    <a:pt x="9976" y="11756"/>
                  </a:cubicBezTo>
                  <a:cubicBezTo>
                    <a:pt x="9976" y="11687"/>
                    <a:pt x="9976" y="11641"/>
                    <a:pt x="9976" y="11573"/>
                  </a:cubicBezTo>
                  <a:cubicBezTo>
                    <a:pt x="9976" y="11527"/>
                    <a:pt x="9976" y="11459"/>
                    <a:pt x="9976" y="11413"/>
                  </a:cubicBezTo>
                  <a:cubicBezTo>
                    <a:pt x="9976" y="11413"/>
                    <a:pt x="9976" y="11390"/>
                    <a:pt x="9953" y="11390"/>
                  </a:cubicBezTo>
                  <a:cubicBezTo>
                    <a:pt x="10021" y="11162"/>
                    <a:pt x="10067" y="10888"/>
                    <a:pt x="10090" y="10614"/>
                  </a:cubicBezTo>
                  <a:lnTo>
                    <a:pt x="10113" y="10523"/>
                  </a:lnTo>
                  <a:cubicBezTo>
                    <a:pt x="10113" y="10386"/>
                    <a:pt x="10135" y="10249"/>
                    <a:pt x="10158" y="10135"/>
                  </a:cubicBezTo>
                  <a:lnTo>
                    <a:pt x="10158" y="10089"/>
                  </a:lnTo>
                  <a:cubicBezTo>
                    <a:pt x="10158" y="10021"/>
                    <a:pt x="10181" y="9930"/>
                    <a:pt x="10181" y="9838"/>
                  </a:cubicBezTo>
                  <a:cubicBezTo>
                    <a:pt x="10181" y="9815"/>
                    <a:pt x="10181" y="9770"/>
                    <a:pt x="10181" y="9747"/>
                  </a:cubicBezTo>
                  <a:cubicBezTo>
                    <a:pt x="10181" y="9724"/>
                    <a:pt x="10204" y="9701"/>
                    <a:pt x="10204" y="9678"/>
                  </a:cubicBezTo>
                  <a:cubicBezTo>
                    <a:pt x="10227" y="9564"/>
                    <a:pt x="10227" y="9473"/>
                    <a:pt x="10249" y="9359"/>
                  </a:cubicBezTo>
                  <a:cubicBezTo>
                    <a:pt x="10249" y="9313"/>
                    <a:pt x="10249" y="9268"/>
                    <a:pt x="10249" y="9199"/>
                  </a:cubicBezTo>
                  <a:cubicBezTo>
                    <a:pt x="10272" y="9062"/>
                    <a:pt x="10295" y="8902"/>
                    <a:pt x="10295" y="8765"/>
                  </a:cubicBezTo>
                  <a:cubicBezTo>
                    <a:pt x="10295" y="8697"/>
                    <a:pt x="10295" y="8628"/>
                    <a:pt x="10318" y="8583"/>
                  </a:cubicBezTo>
                  <a:cubicBezTo>
                    <a:pt x="10318" y="8492"/>
                    <a:pt x="10318" y="8400"/>
                    <a:pt x="10318" y="8309"/>
                  </a:cubicBezTo>
                  <a:cubicBezTo>
                    <a:pt x="10341" y="8149"/>
                    <a:pt x="10341" y="7989"/>
                    <a:pt x="10341" y="7830"/>
                  </a:cubicBezTo>
                  <a:cubicBezTo>
                    <a:pt x="10341" y="7647"/>
                    <a:pt x="10341" y="7442"/>
                    <a:pt x="10341" y="7259"/>
                  </a:cubicBezTo>
                  <a:cubicBezTo>
                    <a:pt x="10341" y="7054"/>
                    <a:pt x="10341" y="6871"/>
                    <a:pt x="10341" y="6666"/>
                  </a:cubicBezTo>
                  <a:cubicBezTo>
                    <a:pt x="10318" y="6277"/>
                    <a:pt x="10318" y="5912"/>
                    <a:pt x="10295" y="5570"/>
                  </a:cubicBezTo>
                  <a:cubicBezTo>
                    <a:pt x="10295" y="5479"/>
                    <a:pt x="10272" y="5387"/>
                    <a:pt x="10272" y="5296"/>
                  </a:cubicBezTo>
                  <a:cubicBezTo>
                    <a:pt x="10272" y="5250"/>
                    <a:pt x="10272" y="5205"/>
                    <a:pt x="10272" y="5182"/>
                  </a:cubicBezTo>
                  <a:cubicBezTo>
                    <a:pt x="10249" y="5113"/>
                    <a:pt x="10249" y="5068"/>
                    <a:pt x="10249" y="4999"/>
                  </a:cubicBezTo>
                  <a:cubicBezTo>
                    <a:pt x="10227" y="4817"/>
                    <a:pt x="10204" y="4611"/>
                    <a:pt x="10158" y="4406"/>
                  </a:cubicBezTo>
                  <a:cubicBezTo>
                    <a:pt x="10158" y="4315"/>
                    <a:pt x="10135" y="4200"/>
                    <a:pt x="10113" y="4086"/>
                  </a:cubicBezTo>
                  <a:lnTo>
                    <a:pt x="10090" y="3904"/>
                  </a:lnTo>
                  <a:cubicBezTo>
                    <a:pt x="10090" y="3858"/>
                    <a:pt x="10067" y="3812"/>
                    <a:pt x="10067" y="3744"/>
                  </a:cubicBezTo>
                  <a:cubicBezTo>
                    <a:pt x="10067" y="3721"/>
                    <a:pt x="10044" y="3675"/>
                    <a:pt x="10044" y="3630"/>
                  </a:cubicBezTo>
                  <a:cubicBezTo>
                    <a:pt x="10044" y="3538"/>
                    <a:pt x="10021" y="3470"/>
                    <a:pt x="9998" y="3379"/>
                  </a:cubicBezTo>
                  <a:cubicBezTo>
                    <a:pt x="9976" y="3219"/>
                    <a:pt x="9930" y="3059"/>
                    <a:pt x="9884" y="2899"/>
                  </a:cubicBezTo>
                  <a:lnTo>
                    <a:pt x="9884" y="2922"/>
                  </a:lnTo>
                  <a:cubicBezTo>
                    <a:pt x="9861" y="2854"/>
                    <a:pt x="9839" y="2762"/>
                    <a:pt x="9816" y="2671"/>
                  </a:cubicBezTo>
                  <a:cubicBezTo>
                    <a:pt x="9793" y="2580"/>
                    <a:pt x="9770" y="2511"/>
                    <a:pt x="9724" y="2443"/>
                  </a:cubicBezTo>
                  <a:cubicBezTo>
                    <a:pt x="9702" y="2352"/>
                    <a:pt x="9656" y="2283"/>
                    <a:pt x="9633" y="2215"/>
                  </a:cubicBezTo>
                  <a:cubicBezTo>
                    <a:pt x="9588" y="2123"/>
                    <a:pt x="9542" y="2055"/>
                    <a:pt x="9496" y="1964"/>
                  </a:cubicBezTo>
                  <a:lnTo>
                    <a:pt x="9359" y="1781"/>
                  </a:lnTo>
                  <a:cubicBezTo>
                    <a:pt x="9336" y="1735"/>
                    <a:pt x="9314" y="1712"/>
                    <a:pt x="9291" y="1667"/>
                  </a:cubicBezTo>
                  <a:cubicBezTo>
                    <a:pt x="9268" y="1621"/>
                    <a:pt x="9245" y="1598"/>
                    <a:pt x="9222" y="1575"/>
                  </a:cubicBezTo>
                  <a:cubicBezTo>
                    <a:pt x="9177" y="1484"/>
                    <a:pt x="9131" y="1416"/>
                    <a:pt x="9085" y="1347"/>
                  </a:cubicBezTo>
                  <a:cubicBezTo>
                    <a:pt x="9017" y="1256"/>
                    <a:pt x="8948" y="1187"/>
                    <a:pt x="8880" y="1096"/>
                  </a:cubicBezTo>
                  <a:cubicBezTo>
                    <a:pt x="8857" y="1051"/>
                    <a:pt x="8811" y="1005"/>
                    <a:pt x="8789" y="982"/>
                  </a:cubicBezTo>
                  <a:lnTo>
                    <a:pt x="8766" y="936"/>
                  </a:lnTo>
                  <a:cubicBezTo>
                    <a:pt x="8720" y="891"/>
                    <a:pt x="8652" y="822"/>
                    <a:pt x="8606" y="777"/>
                  </a:cubicBezTo>
                  <a:lnTo>
                    <a:pt x="8583" y="754"/>
                  </a:lnTo>
                  <a:cubicBezTo>
                    <a:pt x="8492" y="640"/>
                    <a:pt x="8423" y="571"/>
                    <a:pt x="8332" y="503"/>
                  </a:cubicBezTo>
                  <a:cubicBezTo>
                    <a:pt x="8286" y="457"/>
                    <a:pt x="8241" y="434"/>
                    <a:pt x="8195" y="389"/>
                  </a:cubicBezTo>
                  <a:cubicBezTo>
                    <a:pt x="8172" y="366"/>
                    <a:pt x="8104" y="343"/>
                    <a:pt x="8058" y="320"/>
                  </a:cubicBezTo>
                  <a:lnTo>
                    <a:pt x="8035" y="297"/>
                  </a:lnTo>
                  <a:lnTo>
                    <a:pt x="7990" y="297"/>
                  </a:lnTo>
                  <a:cubicBezTo>
                    <a:pt x="7967" y="274"/>
                    <a:pt x="7944" y="274"/>
                    <a:pt x="7944" y="274"/>
                  </a:cubicBezTo>
                  <a:cubicBezTo>
                    <a:pt x="7898" y="297"/>
                    <a:pt x="7898" y="297"/>
                    <a:pt x="7876" y="297"/>
                  </a:cubicBezTo>
                  <a:lnTo>
                    <a:pt x="7762" y="297"/>
                  </a:lnTo>
                  <a:cubicBezTo>
                    <a:pt x="7716" y="206"/>
                    <a:pt x="7670" y="115"/>
                    <a:pt x="7625" y="46"/>
                  </a:cubicBezTo>
                  <a:cubicBezTo>
                    <a:pt x="7602" y="23"/>
                    <a:pt x="7556" y="1"/>
                    <a:pt x="7510"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25"/>
            <p:cNvSpPr/>
            <p:nvPr/>
          </p:nvSpPr>
          <p:spPr>
            <a:xfrm>
              <a:off x="6848900" y="1768425"/>
              <a:ext cx="265350" cy="220300"/>
            </a:xfrm>
            <a:custGeom>
              <a:avLst/>
              <a:gdLst/>
              <a:ahLst/>
              <a:cxnLst/>
              <a:rect l="l" t="t" r="r" b="b"/>
              <a:pathLst>
                <a:path w="10614" h="8812" extrusionOk="0">
                  <a:moveTo>
                    <a:pt x="4474" y="1"/>
                  </a:moveTo>
                  <a:cubicBezTo>
                    <a:pt x="4291" y="1"/>
                    <a:pt x="4086" y="24"/>
                    <a:pt x="3903" y="69"/>
                  </a:cubicBezTo>
                  <a:cubicBezTo>
                    <a:pt x="3858" y="69"/>
                    <a:pt x="3835" y="92"/>
                    <a:pt x="3812" y="138"/>
                  </a:cubicBezTo>
                  <a:cubicBezTo>
                    <a:pt x="3721" y="138"/>
                    <a:pt x="3652" y="138"/>
                    <a:pt x="3561" y="161"/>
                  </a:cubicBezTo>
                  <a:lnTo>
                    <a:pt x="3515" y="161"/>
                  </a:lnTo>
                  <a:cubicBezTo>
                    <a:pt x="3470" y="161"/>
                    <a:pt x="3424" y="184"/>
                    <a:pt x="3378" y="184"/>
                  </a:cubicBezTo>
                  <a:lnTo>
                    <a:pt x="3333" y="184"/>
                  </a:lnTo>
                  <a:cubicBezTo>
                    <a:pt x="3264" y="206"/>
                    <a:pt x="3196" y="206"/>
                    <a:pt x="3127" y="229"/>
                  </a:cubicBezTo>
                  <a:cubicBezTo>
                    <a:pt x="3059" y="252"/>
                    <a:pt x="2967" y="252"/>
                    <a:pt x="2876" y="298"/>
                  </a:cubicBezTo>
                  <a:cubicBezTo>
                    <a:pt x="2831" y="298"/>
                    <a:pt x="2785" y="321"/>
                    <a:pt x="2739" y="343"/>
                  </a:cubicBezTo>
                  <a:lnTo>
                    <a:pt x="2625" y="389"/>
                  </a:lnTo>
                  <a:cubicBezTo>
                    <a:pt x="2557" y="412"/>
                    <a:pt x="2465" y="435"/>
                    <a:pt x="2397" y="458"/>
                  </a:cubicBezTo>
                  <a:cubicBezTo>
                    <a:pt x="2260" y="503"/>
                    <a:pt x="2123" y="572"/>
                    <a:pt x="1986" y="640"/>
                  </a:cubicBezTo>
                  <a:lnTo>
                    <a:pt x="1895" y="686"/>
                  </a:lnTo>
                  <a:cubicBezTo>
                    <a:pt x="1803" y="709"/>
                    <a:pt x="1735" y="754"/>
                    <a:pt x="1666" y="777"/>
                  </a:cubicBezTo>
                  <a:lnTo>
                    <a:pt x="1644" y="800"/>
                  </a:lnTo>
                  <a:cubicBezTo>
                    <a:pt x="1552" y="846"/>
                    <a:pt x="1484" y="891"/>
                    <a:pt x="1393" y="937"/>
                  </a:cubicBezTo>
                  <a:cubicBezTo>
                    <a:pt x="1347" y="982"/>
                    <a:pt x="1301" y="1005"/>
                    <a:pt x="1278" y="1051"/>
                  </a:cubicBezTo>
                  <a:lnTo>
                    <a:pt x="1210" y="1097"/>
                  </a:lnTo>
                  <a:cubicBezTo>
                    <a:pt x="1187" y="1119"/>
                    <a:pt x="1164" y="1142"/>
                    <a:pt x="1141" y="1165"/>
                  </a:cubicBezTo>
                  <a:cubicBezTo>
                    <a:pt x="1119" y="1165"/>
                    <a:pt x="1096" y="1188"/>
                    <a:pt x="1073" y="1211"/>
                  </a:cubicBezTo>
                  <a:cubicBezTo>
                    <a:pt x="1027" y="1256"/>
                    <a:pt x="982" y="1279"/>
                    <a:pt x="959" y="1325"/>
                  </a:cubicBezTo>
                  <a:lnTo>
                    <a:pt x="913" y="1371"/>
                  </a:lnTo>
                  <a:cubicBezTo>
                    <a:pt x="890" y="1393"/>
                    <a:pt x="868" y="1416"/>
                    <a:pt x="845" y="1439"/>
                  </a:cubicBezTo>
                  <a:lnTo>
                    <a:pt x="822" y="1462"/>
                  </a:lnTo>
                  <a:cubicBezTo>
                    <a:pt x="776" y="1485"/>
                    <a:pt x="753" y="1530"/>
                    <a:pt x="708" y="1553"/>
                  </a:cubicBezTo>
                  <a:cubicBezTo>
                    <a:pt x="685" y="1576"/>
                    <a:pt x="662" y="1599"/>
                    <a:pt x="639" y="1622"/>
                  </a:cubicBezTo>
                  <a:cubicBezTo>
                    <a:pt x="594" y="1667"/>
                    <a:pt x="548" y="1690"/>
                    <a:pt x="502" y="1736"/>
                  </a:cubicBezTo>
                  <a:cubicBezTo>
                    <a:pt x="480" y="1781"/>
                    <a:pt x="434" y="1804"/>
                    <a:pt x="411" y="1850"/>
                  </a:cubicBezTo>
                  <a:cubicBezTo>
                    <a:pt x="388" y="1873"/>
                    <a:pt x="365" y="1895"/>
                    <a:pt x="343" y="1918"/>
                  </a:cubicBezTo>
                  <a:cubicBezTo>
                    <a:pt x="274" y="2010"/>
                    <a:pt x="206" y="2078"/>
                    <a:pt x="114" y="2124"/>
                  </a:cubicBezTo>
                  <a:cubicBezTo>
                    <a:pt x="91" y="2169"/>
                    <a:pt x="69" y="2215"/>
                    <a:pt x="91" y="2261"/>
                  </a:cubicBezTo>
                  <a:cubicBezTo>
                    <a:pt x="46" y="2284"/>
                    <a:pt x="23" y="2329"/>
                    <a:pt x="23" y="2352"/>
                  </a:cubicBezTo>
                  <a:cubicBezTo>
                    <a:pt x="0" y="2398"/>
                    <a:pt x="23" y="2443"/>
                    <a:pt x="46" y="2466"/>
                  </a:cubicBezTo>
                  <a:cubicBezTo>
                    <a:pt x="46" y="2512"/>
                    <a:pt x="91" y="2535"/>
                    <a:pt x="137" y="2557"/>
                  </a:cubicBezTo>
                  <a:cubicBezTo>
                    <a:pt x="206" y="2557"/>
                    <a:pt x="274" y="2557"/>
                    <a:pt x="365" y="2580"/>
                  </a:cubicBezTo>
                  <a:cubicBezTo>
                    <a:pt x="753" y="2626"/>
                    <a:pt x="1073" y="2694"/>
                    <a:pt x="1370" y="2809"/>
                  </a:cubicBezTo>
                  <a:lnTo>
                    <a:pt x="1415" y="2809"/>
                  </a:lnTo>
                  <a:cubicBezTo>
                    <a:pt x="1438" y="2831"/>
                    <a:pt x="1461" y="2831"/>
                    <a:pt x="1484" y="2831"/>
                  </a:cubicBezTo>
                  <a:lnTo>
                    <a:pt x="1552" y="2831"/>
                  </a:lnTo>
                  <a:cubicBezTo>
                    <a:pt x="1621" y="2809"/>
                    <a:pt x="1666" y="2763"/>
                    <a:pt x="1689" y="2740"/>
                  </a:cubicBezTo>
                  <a:cubicBezTo>
                    <a:pt x="1712" y="2694"/>
                    <a:pt x="1758" y="2672"/>
                    <a:pt x="1781" y="2626"/>
                  </a:cubicBezTo>
                  <a:lnTo>
                    <a:pt x="1826" y="2580"/>
                  </a:lnTo>
                  <a:cubicBezTo>
                    <a:pt x="1872" y="2512"/>
                    <a:pt x="1940" y="2466"/>
                    <a:pt x="2009" y="2398"/>
                  </a:cubicBezTo>
                  <a:lnTo>
                    <a:pt x="2054" y="2352"/>
                  </a:lnTo>
                  <a:cubicBezTo>
                    <a:pt x="2077" y="2329"/>
                    <a:pt x="2100" y="2306"/>
                    <a:pt x="2123" y="2284"/>
                  </a:cubicBezTo>
                  <a:lnTo>
                    <a:pt x="2214" y="2238"/>
                  </a:lnTo>
                  <a:cubicBezTo>
                    <a:pt x="2260" y="2192"/>
                    <a:pt x="2306" y="2169"/>
                    <a:pt x="2328" y="2147"/>
                  </a:cubicBezTo>
                  <a:lnTo>
                    <a:pt x="2306" y="2147"/>
                  </a:lnTo>
                  <a:cubicBezTo>
                    <a:pt x="2442" y="2055"/>
                    <a:pt x="2602" y="1964"/>
                    <a:pt x="2739" y="1895"/>
                  </a:cubicBezTo>
                  <a:lnTo>
                    <a:pt x="2785" y="1873"/>
                  </a:lnTo>
                  <a:cubicBezTo>
                    <a:pt x="2853" y="1804"/>
                    <a:pt x="2945" y="1781"/>
                    <a:pt x="3013" y="1736"/>
                  </a:cubicBezTo>
                  <a:cubicBezTo>
                    <a:pt x="3104" y="1690"/>
                    <a:pt x="3196" y="1644"/>
                    <a:pt x="3264" y="1599"/>
                  </a:cubicBezTo>
                  <a:cubicBezTo>
                    <a:pt x="3310" y="1599"/>
                    <a:pt x="3356" y="1576"/>
                    <a:pt x="3378" y="1553"/>
                  </a:cubicBezTo>
                  <a:cubicBezTo>
                    <a:pt x="3424" y="1553"/>
                    <a:pt x="3470" y="1530"/>
                    <a:pt x="3515" y="1507"/>
                  </a:cubicBezTo>
                  <a:lnTo>
                    <a:pt x="3561" y="1485"/>
                  </a:lnTo>
                  <a:cubicBezTo>
                    <a:pt x="3629" y="1462"/>
                    <a:pt x="3721" y="1439"/>
                    <a:pt x="3789" y="1416"/>
                  </a:cubicBezTo>
                  <a:cubicBezTo>
                    <a:pt x="3903" y="1371"/>
                    <a:pt x="4017" y="1348"/>
                    <a:pt x="4132" y="1325"/>
                  </a:cubicBezTo>
                  <a:cubicBezTo>
                    <a:pt x="4223" y="1279"/>
                    <a:pt x="4337" y="1256"/>
                    <a:pt x="4451" y="1256"/>
                  </a:cubicBezTo>
                  <a:cubicBezTo>
                    <a:pt x="4542" y="1234"/>
                    <a:pt x="4657" y="1234"/>
                    <a:pt x="4748" y="1234"/>
                  </a:cubicBezTo>
                  <a:lnTo>
                    <a:pt x="4885" y="1234"/>
                  </a:lnTo>
                  <a:cubicBezTo>
                    <a:pt x="5022" y="1234"/>
                    <a:pt x="5182" y="1256"/>
                    <a:pt x="5318" y="1279"/>
                  </a:cubicBezTo>
                  <a:cubicBezTo>
                    <a:pt x="5433" y="1279"/>
                    <a:pt x="5524" y="1302"/>
                    <a:pt x="5615" y="1325"/>
                  </a:cubicBezTo>
                  <a:lnTo>
                    <a:pt x="5775" y="1325"/>
                  </a:lnTo>
                  <a:cubicBezTo>
                    <a:pt x="5821" y="1348"/>
                    <a:pt x="5866" y="1348"/>
                    <a:pt x="5912" y="1348"/>
                  </a:cubicBezTo>
                  <a:cubicBezTo>
                    <a:pt x="6003" y="1371"/>
                    <a:pt x="6117" y="1393"/>
                    <a:pt x="6209" y="1416"/>
                  </a:cubicBezTo>
                  <a:cubicBezTo>
                    <a:pt x="6300" y="1439"/>
                    <a:pt x="6391" y="1462"/>
                    <a:pt x="6483" y="1485"/>
                  </a:cubicBezTo>
                  <a:cubicBezTo>
                    <a:pt x="6620" y="1553"/>
                    <a:pt x="6756" y="1622"/>
                    <a:pt x="6871" y="1690"/>
                  </a:cubicBezTo>
                  <a:cubicBezTo>
                    <a:pt x="6985" y="1759"/>
                    <a:pt x="7099" y="1850"/>
                    <a:pt x="7236" y="1941"/>
                  </a:cubicBezTo>
                  <a:lnTo>
                    <a:pt x="7259" y="1941"/>
                  </a:lnTo>
                  <a:lnTo>
                    <a:pt x="7396" y="2055"/>
                  </a:lnTo>
                  <a:lnTo>
                    <a:pt x="7533" y="2169"/>
                  </a:lnTo>
                  <a:cubicBezTo>
                    <a:pt x="7601" y="2215"/>
                    <a:pt x="7692" y="2284"/>
                    <a:pt x="7784" y="2352"/>
                  </a:cubicBezTo>
                  <a:cubicBezTo>
                    <a:pt x="7875" y="2420"/>
                    <a:pt x="7943" y="2512"/>
                    <a:pt x="8035" y="2580"/>
                  </a:cubicBezTo>
                  <a:cubicBezTo>
                    <a:pt x="8058" y="2603"/>
                    <a:pt x="8103" y="2649"/>
                    <a:pt x="8126" y="2672"/>
                  </a:cubicBezTo>
                  <a:cubicBezTo>
                    <a:pt x="8172" y="2717"/>
                    <a:pt x="8217" y="2763"/>
                    <a:pt x="8263" y="2809"/>
                  </a:cubicBezTo>
                  <a:cubicBezTo>
                    <a:pt x="8331" y="2900"/>
                    <a:pt x="8400" y="2968"/>
                    <a:pt x="8446" y="3014"/>
                  </a:cubicBezTo>
                  <a:cubicBezTo>
                    <a:pt x="8605" y="3219"/>
                    <a:pt x="8742" y="3402"/>
                    <a:pt x="8834" y="3607"/>
                  </a:cubicBezTo>
                  <a:lnTo>
                    <a:pt x="8879" y="3699"/>
                  </a:lnTo>
                  <a:cubicBezTo>
                    <a:pt x="8902" y="3767"/>
                    <a:pt x="8925" y="3836"/>
                    <a:pt x="8971" y="3904"/>
                  </a:cubicBezTo>
                  <a:lnTo>
                    <a:pt x="8971" y="3927"/>
                  </a:lnTo>
                  <a:cubicBezTo>
                    <a:pt x="8993" y="3973"/>
                    <a:pt x="8993" y="3995"/>
                    <a:pt x="9016" y="4041"/>
                  </a:cubicBezTo>
                  <a:cubicBezTo>
                    <a:pt x="9016" y="4087"/>
                    <a:pt x="9039" y="4132"/>
                    <a:pt x="9039" y="4178"/>
                  </a:cubicBezTo>
                  <a:cubicBezTo>
                    <a:pt x="9062" y="4246"/>
                    <a:pt x="9062" y="4292"/>
                    <a:pt x="9085" y="4361"/>
                  </a:cubicBezTo>
                  <a:cubicBezTo>
                    <a:pt x="9085" y="4429"/>
                    <a:pt x="9107" y="4498"/>
                    <a:pt x="9107" y="4566"/>
                  </a:cubicBezTo>
                  <a:cubicBezTo>
                    <a:pt x="9107" y="4612"/>
                    <a:pt x="9107" y="4680"/>
                    <a:pt x="9130" y="4749"/>
                  </a:cubicBezTo>
                  <a:lnTo>
                    <a:pt x="9130" y="4817"/>
                  </a:lnTo>
                  <a:lnTo>
                    <a:pt x="9130" y="4908"/>
                  </a:lnTo>
                  <a:cubicBezTo>
                    <a:pt x="9153" y="5023"/>
                    <a:pt x="9153" y="5160"/>
                    <a:pt x="9153" y="5274"/>
                  </a:cubicBezTo>
                  <a:cubicBezTo>
                    <a:pt x="9130" y="5365"/>
                    <a:pt x="9107" y="5433"/>
                    <a:pt x="9085" y="5525"/>
                  </a:cubicBezTo>
                  <a:cubicBezTo>
                    <a:pt x="9039" y="5616"/>
                    <a:pt x="9016" y="5707"/>
                    <a:pt x="8993" y="5799"/>
                  </a:cubicBezTo>
                  <a:cubicBezTo>
                    <a:pt x="8971" y="5913"/>
                    <a:pt x="8948" y="6004"/>
                    <a:pt x="8925" y="6095"/>
                  </a:cubicBezTo>
                  <a:cubicBezTo>
                    <a:pt x="8902" y="6164"/>
                    <a:pt x="8879" y="6255"/>
                    <a:pt x="8834" y="6346"/>
                  </a:cubicBezTo>
                  <a:cubicBezTo>
                    <a:pt x="8788" y="6461"/>
                    <a:pt x="8719" y="6597"/>
                    <a:pt x="8628" y="6780"/>
                  </a:cubicBezTo>
                  <a:cubicBezTo>
                    <a:pt x="8605" y="6803"/>
                    <a:pt x="8605" y="6849"/>
                    <a:pt x="8582" y="6894"/>
                  </a:cubicBezTo>
                  <a:cubicBezTo>
                    <a:pt x="8560" y="6917"/>
                    <a:pt x="8537" y="6963"/>
                    <a:pt x="8514" y="6986"/>
                  </a:cubicBezTo>
                  <a:cubicBezTo>
                    <a:pt x="8491" y="7054"/>
                    <a:pt x="8468" y="7100"/>
                    <a:pt x="8423" y="7145"/>
                  </a:cubicBezTo>
                  <a:cubicBezTo>
                    <a:pt x="8400" y="7191"/>
                    <a:pt x="8377" y="7214"/>
                    <a:pt x="8354" y="7259"/>
                  </a:cubicBezTo>
                  <a:cubicBezTo>
                    <a:pt x="8309" y="7328"/>
                    <a:pt x="8263" y="7396"/>
                    <a:pt x="8263" y="7488"/>
                  </a:cubicBezTo>
                  <a:cubicBezTo>
                    <a:pt x="8286" y="7533"/>
                    <a:pt x="8286" y="7602"/>
                    <a:pt x="8331" y="7670"/>
                  </a:cubicBezTo>
                  <a:cubicBezTo>
                    <a:pt x="8354" y="7693"/>
                    <a:pt x="8377" y="7716"/>
                    <a:pt x="8400" y="7739"/>
                  </a:cubicBezTo>
                  <a:lnTo>
                    <a:pt x="8423" y="7762"/>
                  </a:lnTo>
                  <a:lnTo>
                    <a:pt x="8446" y="7807"/>
                  </a:lnTo>
                  <a:lnTo>
                    <a:pt x="8468" y="7830"/>
                  </a:lnTo>
                  <a:cubicBezTo>
                    <a:pt x="8491" y="7853"/>
                    <a:pt x="8514" y="7899"/>
                    <a:pt x="8560" y="7944"/>
                  </a:cubicBezTo>
                  <a:cubicBezTo>
                    <a:pt x="8582" y="7967"/>
                    <a:pt x="8582" y="7990"/>
                    <a:pt x="8605" y="8013"/>
                  </a:cubicBezTo>
                  <a:cubicBezTo>
                    <a:pt x="8605" y="8035"/>
                    <a:pt x="8628" y="8035"/>
                    <a:pt x="8628" y="8058"/>
                  </a:cubicBezTo>
                  <a:lnTo>
                    <a:pt x="8651" y="8081"/>
                  </a:lnTo>
                  <a:cubicBezTo>
                    <a:pt x="8674" y="8127"/>
                    <a:pt x="8697" y="8172"/>
                    <a:pt x="8742" y="8218"/>
                  </a:cubicBezTo>
                  <a:lnTo>
                    <a:pt x="8765" y="8241"/>
                  </a:lnTo>
                  <a:cubicBezTo>
                    <a:pt x="8765" y="8264"/>
                    <a:pt x="8788" y="8287"/>
                    <a:pt x="8788" y="8309"/>
                  </a:cubicBezTo>
                  <a:cubicBezTo>
                    <a:pt x="8811" y="8332"/>
                    <a:pt x="8834" y="8378"/>
                    <a:pt x="8856" y="8424"/>
                  </a:cubicBezTo>
                  <a:lnTo>
                    <a:pt x="8879" y="8469"/>
                  </a:lnTo>
                  <a:cubicBezTo>
                    <a:pt x="8902" y="8515"/>
                    <a:pt x="8925" y="8583"/>
                    <a:pt x="8971" y="8652"/>
                  </a:cubicBezTo>
                  <a:cubicBezTo>
                    <a:pt x="8971" y="8675"/>
                    <a:pt x="8993" y="8697"/>
                    <a:pt x="8993" y="8697"/>
                  </a:cubicBezTo>
                  <a:cubicBezTo>
                    <a:pt x="8993" y="8720"/>
                    <a:pt x="9016" y="8720"/>
                    <a:pt x="9016" y="8743"/>
                  </a:cubicBezTo>
                  <a:cubicBezTo>
                    <a:pt x="9062" y="8789"/>
                    <a:pt x="9130" y="8812"/>
                    <a:pt x="9176" y="8812"/>
                  </a:cubicBezTo>
                  <a:cubicBezTo>
                    <a:pt x="9199" y="8812"/>
                    <a:pt x="9222" y="8812"/>
                    <a:pt x="9244" y="8789"/>
                  </a:cubicBezTo>
                  <a:lnTo>
                    <a:pt x="9153" y="8789"/>
                  </a:lnTo>
                  <a:cubicBezTo>
                    <a:pt x="9153" y="8789"/>
                    <a:pt x="9130" y="8766"/>
                    <a:pt x="9130" y="8766"/>
                  </a:cubicBezTo>
                  <a:cubicBezTo>
                    <a:pt x="9130" y="8743"/>
                    <a:pt x="9130" y="8743"/>
                    <a:pt x="9130" y="8720"/>
                  </a:cubicBezTo>
                  <a:cubicBezTo>
                    <a:pt x="9153" y="8697"/>
                    <a:pt x="9176" y="8675"/>
                    <a:pt x="9176" y="8652"/>
                  </a:cubicBezTo>
                  <a:lnTo>
                    <a:pt x="9199" y="8629"/>
                  </a:lnTo>
                  <a:cubicBezTo>
                    <a:pt x="9222" y="8583"/>
                    <a:pt x="9244" y="8560"/>
                    <a:pt x="9267" y="8538"/>
                  </a:cubicBezTo>
                  <a:cubicBezTo>
                    <a:pt x="9290" y="8492"/>
                    <a:pt x="9336" y="8446"/>
                    <a:pt x="9359" y="8424"/>
                  </a:cubicBezTo>
                  <a:cubicBezTo>
                    <a:pt x="9359" y="8378"/>
                    <a:pt x="9336" y="8332"/>
                    <a:pt x="9336" y="8287"/>
                  </a:cubicBezTo>
                  <a:cubicBezTo>
                    <a:pt x="9336" y="8264"/>
                    <a:pt x="9313" y="8264"/>
                    <a:pt x="9313" y="8241"/>
                  </a:cubicBezTo>
                  <a:lnTo>
                    <a:pt x="9336" y="8195"/>
                  </a:lnTo>
                  <a:cubicBezTo>
                    <a:pt x="9359" y="8150"/>
                    <a:pt x="9404" y="8104"/>
                    <a:pt x="9427" y="8058"/>
                  </a:cubicBezTo>
                  <a:cubicBezTo>
                    <a:pt x="9450" y="8035"/>
                    <a:pt x="9473" y="7990"/>
                    <a:pt x="9496" y="7967"/>
                  </a:cubicBezTo>
                  <a:cubicBezTo>
                    <a:pt x="9564" y="7853"/>
                    <a:pt x="9632" y="7739"/>
                    <a:pt x="9701" y="7647"/>
                  </a:cubicBezTo>
                  <a:cubicBezTo>
                    <a:pt x="9769" y="7511"/>
                    <a:pt x="9838" y="7374"/>
                    <a:pt x="9906" y="7282"/>
                  </a:cubicBezTo>
                  <a:cubicBezTo>
                    <a:pt x="9952" y="7168"/>
                    <a:pt x="9998" y="7031"/>
                    <a:pt x="10066" y="6894"/>
                  </a:cubicBezTo>
                  <a:cubicBezTo>
                    <a:pt x="10089" y="6849"/>
                    <a:pt x="10112" y="6803"/>
                    <a:pt x="10135" y="6757"/>
                  </a:cubicBezTo>
                  <a:cubicBezTo>
                    <a:pt x="10135" y="6734"/>
                    <a:pt x="10135" y="6712"/>
                    <a:pt x="10135" y="6689"/>
                  </a:cubicBezTo>
                  <a:cubicBezTo>
                    <a:pt x="10157" y="6666"/>
                    <a:pt x="10157" y="6643"/>
                    <a:pt x="10157" y="6620"/>
                  </a:cubicBezTo>
                  <a:lnTo>
                    <a:pt x="10203" y="6552"/>
                  </a:lnTo>
                  <a:cubicBezTo>
                    <a:pt x="10226" y="6461"/>
                    <a:pt x="10272" y="6369"/>
                    <a:pt x="10294" y="6255"/>
                  </a:cubicBezTo>
                  <a:cubicBezTo>
                    <a:pt x="10340" y="6141"/>
                    <a:pt x="10363" y="6027"/>
                    <a:pt x="10363" y="5867"/>
                  </a:cubicBezTo>
                  <a:lnTo>
                    <a:pt x="10363" y="5890"/>
                  </a:lnTo>
                  <a:cubicBezTo>
                    <a:pt x="10386" y="5799"/>
                    <a:pt x="10409" y="5684"/>
                    <a:pt x="10431" y="5593"/>
                  </a:cubicBezTo>
                  <a:cubicBezTo>
                    <a:pt x="10454" y="5525"/>
                    <a:pt x="10454" y="5456"/>
                    <a:pt x="10477" y="5388"/>
                  </a:cubicBezTo>
                  <a:lnTo>
                    <a:pt x="10523" y="5251"/>
                  </a:lnTo>
                  <a:lnTo>
                    <a:pt x="10523" y="5205"/>
                  </a:lnTo>
                  <a:cubicBezTo>
                    <a:pt x="10568" y="5091"/>
                    <a:pt x="10591" y="4977"/>
                    <a:pt x="10591" y="4863"/>
                  </a:cubicBezTo>
                  <a:cubicBezTo>
                    <a:pt x="10614" y="4771"/>
                    <a:pt x="10591" y="4657"/>
                    <a:pt x="10591" y="4566"/>
                  </a:cubicBezTo>
                  <a:cubicBezTo>
                    <a:pt x="10614" y="4543"/>
                    <a:pt x="10614" y="4498"/>
                    <a:pt x="10591" y="4452"/>
                  </a:cubicBezTo>
                  <a:cubicBezTo>
                    <a:pt x="10591" y="4429"/>
                    <a:pt x="10591" y="4429"/>
                    <a:pt x="10591" y="4406"/>
                  </a:cubicBezTo>
                  <a:cubicBezTo>
                    <a:pt x="10568" y="4315"/>
                    <a:pt x="10568" y="4246"/>
                    <a:pt x="10568" y="4178"/>
                  </a:cubicBezTo>
                  <a:lnTo>
                    <a:pt x="10568" y="4087"/>
                  </a:lnTo>
                  <a:cubicBezTo>
                    <a:pt x="10568" y="3950"/>
                    <a:pt x="10523" y="3836"/>
                    <a:pt x="10477" y="3722"/>
                  </a:cubicBezTo>
                  <a:cubicBezTo>
                    <a:pt x="10477" y="3676"/>
                    <a:pt x="10454" y="3630"/>
                    <a:pt x="10454" y="3607"/>
                  </a:cubicBezTo>
                  <a:lnTo>
                    <a:pt x="10431" y="3539"/>
                  </a:lnTo>
                  <a:cubicBezTo>
                    <a:pt x="10409" y="3448"/>
                    <a:pt x="10363" y="3379"/>
                    <a:pt x="10340" y="3288"/>
                  </a:cubicBezTo>
                  <a:lnTo>
                    <a:pt x="10317" y="3265"/>
                  </a:lnTo>
                  <a:cubicBezTo>
                    <a:pt x="10272" y="3174"/>
                    <a:pt x="10226" y="3082"/>
                    <a:pt x="10180" y="2991"/>
                  </a:cubicBezTo>
                  <a:cubicBezTo>
                    <a:pt x="10180" y="2991"/>
                    <a:pt x="10157" y="2968"/>
                    <a:pt x="10157" y="2968"/>
                  </a:cubicBezTo>
                  <a:cubicBezTo>
                    <a:pt x="10135" y="2877"/>
                    <a:pt x="10089" y="2809"/>
                    <a:pt x="10043" y="2717"/>
                  </a:cubicBezTo>
                  <a:cubicBezTo>
                    <a:pt x="9998" y="2649"/>
                    <a:pt x="9952" y="2580"/>
                    <a:pt x="9884" y="2512"/>
                  </a:cubicBezTo>
                  <a:cubicBezTo>
                    <a:pt x="9838" y="2420"/>
                    <a:pt x="9769" y="2329"/>
                    <a:pt x="9701" y="2261"/>
                  </a:cubicBezTo>
                  <a:cubicBezTo>
                    <a:pt x="9632" y="2192"/>
                    <a:pt x="9564" y="2147"/>
                    <a:pt x="9518" y="2078"/>
                  </a:cubicBezTo>
                  <a:cubicBezTo>
                    <a:pt x="9427" y="2010"/>
                    <a:pt x="9359" y="1941"/>
                    <a:pt x="9290" y="1873"/>
                  </a:cubicBezTo>
                  <a:cubicBezTo>
                    <a:pt x="9199" y="1804"/>
                    <a:pt x="9107" y="1759"/>
                    <a:pt x="9016" y="1713"/>
                  </a:cubicBezTo>
                  <a:cubicBezTo>
                    <a:pt x="8971" y="1667"/>
                    <a:pt x="8902" y="1622"/>
                    <a:pt x="8834" y="1599"/>
                  </a:cubicBezTo>
                  <a:cubicBezTo>
                    <a:pt x="8742" y="1530"/>
                    <a:pt x="8651" y="1485"/>
                    <a:pt x="8560" y="1439"/>
                  </a:cubicBezTo>
                  <a:cubicBezTo>
                    <a:pt x="8468" y="1393"/>
                    <a:pt x="8400" y="1348"/>
                    <a:pt x="8331" y="1279"/>
                  </a:cubicBezTo>
                  <a:cubicBezTo>
                    <a:pt x="8240" y="1234"/>
                    <a:pt x="8172" y="1188"/>
                    <a:pt x="8080" y="1119"/>
                  </a:cubicBezTo>
                  <a:cubicBezTo>
                    <a:pt x="7943" y="1051"/>
                    <a:pt x="7806" y="982"/>
                    <a:pt x="7601" y="891"/>
                  </a:cubicBezTo>
                  <a:cubicBezTo>
                    <a:pt x="7510" y="846"/>
                    <a:pt x="7418" y="800"/>
                    <a:pt x="7304" y="777"/>
                  </a:cubicBezTo>
                  <a:cubicBezTo>
                    <a:pt x="7281" y="709"/>
                    <a:pt x="7236" y="663"/>
                    <a:pt x="7145" y="640"/>
                  </a:cubicBezTo>
                  <a:cubicBezTo>
                    <a:pt x="7099" y="594"/>
                    <a:pt x="7053" y="572"/>
                    <a:pt x="7008" y="572"/>
                  </a:cubicBezTo>
                  <a:cubicBezTo>
                    <a:pt x="6893" y="526"/>
                    <a:pt x="6779" y="480"/>
                    <a:pt x="6665" y="435"/>
                  </a:cubicBezTo>
                  <a:cubicBezTo>
                    <a:pt x="6505" y="366"/>
                    <a:pt x="6323" y="321"/>
                    <a:pt x="6163" y="275"/>
                  </a:cubicBezTo>
                  <a:lnTo>
                    <a:pt x="6095" y="252"/>
                  </a:lnTo>
                  <a:cubicBezTo>
                    <a:pt x="5866" y="206"/>
                    <a:pt x="5684" y="161"/>
                    <a:pt x="5501" y="138"/>
                  </a:cubicBezTo>
                  <a:cubicBezTo>
                    <a:pt x="5318" y="92"/>
                    <a:pt x="5136" y="69"/>
                    <a:pt x="4953" y="47"/>
                  </a:cubicBezTo>
                  <a:lnTo>
                    <a:pt x="4885" y="24"/>
                  </a:lnTo>
                  <a:cubicBezTo>
                    <a:pt x="4748" y="24"/>
                    <a:pt x="4611" y="1"/>
                    <a:pt x="4474"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25"/>
            <p:cNvSpPr/>
            <p:nvPr/>
          </p:nvSpPr>
          <p:spPr>
            <a:xfrm>
              <a:off x="6947600" y="1952750"/>
              <a:ext cx="121000" cy="432225"/>
            </a:xfrm>
            <a:custGeom>
              <a:avLst/>
              <a:gdLst/>
              <a:ahLst/>
              <a:cxnLst/>
              <a:rect l="l" t="t" r="r" b="b"/>
              <a:pathLst>
                <a:path w="4840" h="17289" extrusionOk="0">
                  <a:moveTo>
                    <a:pt x="3448" y="1"/>
                  </a:moveTo>
                  <a:cubicBezTo>
                    <a:pt x="3448" y="1"/>
                    <a:pt x="3425" y="23"/>
                    <a:pt x="3425" y="23"/>
                  </a:cubicBezTo>
                  <a:cubicBezTo>
                    <a:pt x="3402" y="23"/>
                    <a:pt x="3379" y="46"/>
                    <a:pt x="3379" y="92"/>
                  </a:cubicBezTo>
                  <a:cubicBezTo>
                    <a:pt x="3379" y="160"/>
                    <a:pt x="3402" y="229"/>
                    <a:pt x="3425" y="297"/>
                  </a:cubicBezTo>
                  <a:cubicBezTo>
                    <a:pt x="3448" y="366"/>
                    <a:pt x="3470" y="411"/>
                    <a:pt x="3470" y="480"/>
                  </a:cubicBezTo>
                  <a:cubicBezTo>
                    <a:pt x="3493" y="548"/>
                    <a:pt x="3516" y="594"/>
                    <a:pt x="3539" y="662"/>
                  </a:cubicBezTo>
                  <a:cubicBezTo>
                    <a:pt x="3585" y="799"/>
                    <a:pt x="3630" y="936"/>
                    <a:pt x="3676" y="1073"/>
                  </a:cubicBezTo>
                  <a:cubicBezTo>
                    <a:pt x="3656" y="1053"/>
                    <a:pt x="3653" y="1051"/>
                    <a:pt x="3653" y="1051"/>
                  </a:cubicBezTo>
                  <a:lnTo>
                    <a:pt x="3653" y="1051"/>
                  </a:lnTo>
                  <a:cubicBezTo>
                    <a:pt x="3676" y="1073"/>
                    <a:pt x="3676" y="1096"/>
                    <a:pt x="3676" y="1119"/>
                  </a:cubicBezTo>
                  <a:cubicBezTo>
                    <a:pt x="3699" y="1142"/>
                    <a:pt x="3699" y="1165"/>
                    <a:pt x="3699" y="1165"/>
                  </a:cubicBezTo>
                  <a:cubicBezTo>
                    <a:pt x="3699" y="1210"/>
                    <a:pt x="3699" y="1233"/>
                    <a:pt x="3699" y="1279"/>
                  </a:cubicBezTo>
                  <a:cubicBezTo>
                    <a:pt x="3721" y="1324"/>
                    <a:pt x="3721" y="1347"/>
                    <a:pt x="3721" y="1393"/>
                  </a:cubicBezTo>
                  <a:cubicBezTo>
                    <a:pt x="3744" y="1461"/>
                    <a:pt x="3744" y="1530"/>
                    <a:pt x="3767" y="1598"/>
                  </a:cubicBezTo>
                  <a:cubicBezTo>
                    <a:pt x="3790" y="1758"/>
                    <a:pt x="3813" y="1895"/>
                    <a:pt x="3836" y="2055"/>
                  </a:cubicBezTo>
                  <a:cubicBezTo>
                    <a:pt x="3858" y="2192"/>
                    <a:pt x="3904" y="2352"/>
                    <a:pt x="3927" y="2489"/>
                  </a:cubicBezTo>
                  <a:cubicBezTo>
                    <a:pt x="3950" y="2580"/>
                    <a:pt x="3973" y="2648"/>
                    <a:pt x="3995" y="2740"/>
                  </a:cubicBezTo>
                  <a:cubicBezTo>
                    <a:pt x="3995" y="2762"/>
                    <a:pt x="3995" y="2785"/>
                    <a:pt x="3995" y="2831"/>
                  </a:cubicBezTo>
                  <a:cubicBezTo>
                    <a:pt x="3950" y="2854"/>
                    <a:pt x="3927" y="2899"/>
                    <a:pt x="3927" y="2968"/>
                  </a:cubicBezTo>
                  <a:cubicBezTo>
                    <a:pt x="3904" y="3036"/>
                    <a:pt x="3927" y="3105"/>
                    <a:pt x="3927" y="3173"/>
                  </a:cubicBezTo>
                  <a:lnTo>
                    <a:pt x="3927" y="3356"/>
                  </a:lnTo>
                  <a:cubicBezTo>
                    <a:pt x="3950" y="3447"/>
                    <a:pt x="3950" y="3516"/>
                    <a:pt x="3973" y="3607"/>
                  </a:cubicBezTo>
                  <a:cubicBezTo>
                    <a:pt x="3973" y="3698"/>
                    <a:pt x="3973" y="3790"/>
                    <a:pt x="3973" y="3881"/>
                  </a:cubicBezTo>
                  <a:cubicBezTo>
                    <a:pt x="3973" y="3949"/>
                    <a:pt x="3973" y="3995"/>
                    <a:pt x="3973" y="4063"/>
                  </a:cubicBezTo>
                  <a:cubicBezTo>
                    <a:pt x="3973" y="4132"/>
                    <a:pt x="3973" y="4178"/>
                    <a:pt x="3973" y="4246"/>
                  </a:cubicBezTo>
                  <a:cubicBezTo>
                    <a:pt x="3973" y="4360"/>
                    <a:pt x="3973" y="4474"/>
                    <a:pt x="3973" y="4588"/>
                  </a:cubicBezTo>
                  <a:cubicBezTo>
                    <a:pt x="3950" y="4794"/>
                    <a:pt x="3950" y="4999"/>
                    <a:pt x="3950" y="5205"/>
                  </a:cubicBezTo>
                  <a:cubicBezTo>
                    <a:pt x="3927" y="5410"/>
                    <a:pt x="3927" y="5616"/>
                    <a:pt x="3904" y="5798"/>
                  </a:cubicBezTo>
                  <a:cubicBezTo>
                    <a:pt x="3904" y="5889"/>
                    <a:pt x="3904" y="5981"/>
                    <a:pt x="3904" y="6072"/>
                  </a:cubicBezTo>
                  <a:cubicBezTo>
                    <a:pt x="3904" y="6118"/>
                    <a:pt x="3904" y="6141"/>
                    <a:pt x="3881" y="6186"/>
                  </a:cubicBezTo>
                  <a:cubicBezTo>
                    <a:pt x="3881" y="6232"/>
                    <a:pt x="3881" y="6300"/>
                    <a:pt x="3881" y="6369"/>
                  </a:cubicBezTo>
                  <a:cubicBezTo>
                    <a:pt x="3881" y="6392"/>
                    <a:pt x="3881" y="6392"/>
                    <a:pt x="3881" y="6414"/>
                  </a:cubicBezTo>
                  <a:cubicBezTo>
                    <a:pt x="3836" y="6620"/>
                    <a:pt x="3813" y="6825"/>
                    <a:pt x="3767" y="7031"/>
                  </a:cubicBezTo>
                  <a:cubicBezTo>
                    <a:pt x="3744" y="7213"/>
                    <a:pt x="3699" y="7396"/>
                    <a:pt x="3676" y="7579"/>
                  </a:cubicBezTo>
                  <a:cubicBezTo>
                    <a:pt x="3653" y="7693"/>
                    <a:pt x="3607" y="7807"/>
                    <a:pt x="3585" y="7898"/>
                  </a:cubicBezTo>
                  <a:cubicBezTo>
                    <a:pt x="3585" y="7944"/>
                    <a:pt x="3585" y="7989"/>
                    <a:pt x="3562" y="8035"/>
                  </a:cubicBezTo>
                  <a:cubicBezTo>
                    <a:pt x="3539" y="8126"/>
                    <a:pt x="3516" y="8218"/>
                    <a:pt x="3493" y="8309"/>
                  </a:cubicBezTo>
                  <a:cubicBezTo>
                    <a:pt x="3493" y="8355"/>
                    <a:pt x="3493" y="8377"/>
                    <a:pt x="3470" y="8423"/>
                  </a:cubicBezTo>
                  <a:cubicBezTo>
                    <a:pt x="3470" y="8492"/>
                    <a:pt x="3448" y="8583"/>
                    <a:pt x="3425" y="8651"/>
                  </a:cubicBezTo>
                  <a:cubicBezTo>
                    <a:pt x="3402" y="8674"/>
                    <a:pt x="3402" y="8697"/>
                    <a:pt x="3379" y="8720"/>
                  </a:cubicBezTo>
                  <a:cubicBezTo>
                    <a:pt x="3356" y="8788"/>
                    <a:pt x="3333" y="8834"/>
                    <a:pt x="3311" y="8902"/>
                  </a:cubicBezTo>
                  <a:cubicBezTo>
                    <a:pt x="3265" y="8971"/>
                    <a:pt x="3242" y="9039"/>
                    <a:pt x="3219" y="9108"/>
                  </a:cubicBezTo>
                  <a:cubicBezTo>
                    <a:pt x="3219" y="9153"/>
                    <a:pt x="3197" y="9199"/>
                    <a:pt x="3174" y="9268"/>
                  </a:cubicBezTo>
                  <a:cubicBezTo>
                    <a:pt x="3151" y="9359"/>
                    <a:pt x="3105" y="9450"/>
                    <a:pt x="3082" y="9542"/>
                  </a:cubicBezTo>
                  <a:cubicBezTo>
                    <a:pt x="3014" y="9770"/>
                    <a:pt x="2945" y="9998"/>
                    <a:pt x="2877" y="10226"/>
                  </a:cubicBezTo>
                  <a:cubicBezTo>
                    <a:pt x="2854" y="10318"/>
                    <a:pt x="2831" y="10409"/>
                    <a:pt x="2786" y="10500"/>
                  </a:cubicBezTo>
                  <a:cubicBezTo>
                    <a:pt x="2740" y="10591"/>
                    <a:pt x="2694" y="10683"/>
                    <a:pt x="2649" y="10751"/>
                  </a:cubicBezTo>
                  <a:cubicBezTo>
                    <a:pt x="2603" y="10843"/>
                    <a:pt x="2557" y="10934"/>
                    <a:pt x="2512" y="11048"/>
                  </a:cubicBezTo>
                  <a:cubicBezTo>
                    <a:pt x="2398" y="11253"/>
                    <a:pt x="2306" y="11459"/>
                    <a:pt x="2215" y="11687"/>
                  </a:cubicBezTo>
                  <a:cubicBezTo>
                    <a:pt x="2032" y="12052"/>
                    <a:pt x="1873" y="12417"/>
                    <a:pt x="1736" y="12806"/>
                  </a:cubicBezTo>
                  <a:cubicBezTo>
                    <a:pt x="1690" y="12920"/>
                    <a:pt x="1644" y="13034"/>
                    <a:pt x="1599" y="13148"/>
                  </a:cubicBezTo>
                  <a:cubicBezTo>
                    <a:pt x="1576" y="13216"/>
                    <a:pt x="1553" y="13262"/>
                    <a:pt x="1553" y="13308"/>
                  </a:cubicBezTo>
                  <a:cubicBezTo>
                    <a:pt x="1530" y="13353"/>
                    <a:pt x="1530" y="13376"/>
                    <a:pt x="1530" y="13399"/>
                  </a:cubicBezTo>
                  <a:lnTo>
                    <a:pt x="1507" y="13467"/>
                  </a:lnTo>
                  <a:cubicBezTo>
                    <a:pt x="1485" y="13490"/>
                    <a:pt x="1485" y="13536"/>
                    <a:pt x="1462" y="13582"/>
                  </a:cubicBezTo>
                  <a:cubicBezTo>
                    <a:pt x="1462" y="13604"/>
                    <a:pt x="1462" y="13627"/>
                    <a:pt x="1485" y="13650"/>
                  </a:cubicBezTo>
                  <a:cubicBezTo>
                    <a:pt x="1462" y="13719"/>
                    <a:pt x="1439" y="13764"/>
                    <a:pt x="1393" y="13810"/>
                  </a:cubicBezTo>
                  <a:cubicBezTo>
                    <a:pt x="1348" y="13901"/>
                    <a:pt x="1302" y="13970"/>
                    <a:pt x="1279" y="14038"/>
                  </a:cubicBezTo>
                  <a:cubicBezTo>
                    <a:pt x="1234" y="14084"/>
                    <a:pt x="1211" y="14129"/>
                    <a:pt x="1188" y="14198"/>
                  </a:cubicBezTo>
                  <a:cubicBezTo>
                    <a:pt x="1165" y="14266"/>
                    <a:pt x="1119" y="14312"/>
                    <a:pt x="1097" y="14380"/>
                  </a:cubicBezTo>
                  <a:cubicBezTo>
                    <a:pt x="1051" y="14472"/>
                    <a:pt x="1005" y="14563"/>
                    <a:pt x="960" y="14654"/>
                  </a:cubicBezTo>
                  <a:cubicBezTo>
                    <a:pt x="914" y="14746"/>
                    <a:pt x="891" y="14837"/>
                    <a:pt x="845" y="14928"/>
                  </a:cubicBezTo>
                  <a:cubicBezTo>
                    <a:pt x="845" y="14928"/>
                    <a:pt x="845" y="14951"/>
                    <a:pt x="845" y="14951"/>
                  </a:cubicBezTo>
                  <a:cubicBezTo>
                    <a:pt x="754" y="15088"/>
                    <a:pt x="709" y="15248"/>
                    <a:pt x="640" y="15385"/>
                  </a:cubicBezTo>
                  <a:cubicBezTo>
                    <a:pt x="572" y="15499"/>
                    <a:pt x="503" y="15613"/>
                    <a:pt x="435" y="15727"/>
                  </a:cubicBezTo>
                  <a:cubicBezTo>
                    <a:pt x="389" y="15841"/>
                    <a:pt x="321" y="15978"/>
                    <a:pt x="252" y="16092"/>
                  </a:cubicBezTo>
                  <a:cubicBezTo>
                    <a:pt x="206" y="16138"/>
                    <a:pt x="184" y="16206"/>
                    <a:pt x="138" y="16275"/>
                  </a:cubicBezTo>
                  <a:cubicBezTo>
                    <a:pt x="138" y="16298"/>
                    <a:pt x="115" y="16321"/>
                    <a:pt x="92" y="16343"/>
                  </a:cubicBezTo>
                  <a:cubicBezTo>
                    <a:pt x="92" y="16366"/>
                    <a:pt x="92" y="16366"/>
                    <a:pt x="69" y="16389"/>
                  </a:cubicBezTo>
                  <a:cubicBezTo>
                    <a:pt x="69" y="16412"/>
                    <a:pt x="47" y="16435"/>
                    <a:pt x="47" y="16458"/>
                  </a:cubicBezTo>
                  <a:cubicBezTo>
                    <a:pt x="24" y="16458"/>
                    <a:pt x="24" y="16480"/>
                    <a:pt x="24" y="16480"/>
                  </a:cubicBezTo>
                  <a:cubicBezTo>
                    <a:pt x="24" y="16503"/>
                    <a:pt x="1" y="16526"/>
                    <a:pt x="1" y="16549"/>
                  </a:cubicBezTo>
                  <a:cubicBezTo>
                    <a:pt x="1" y="16572"/>
                    <a:pt x="1" y="16617"/>
                    <a:pt x="24" y="16640"/>
                  </a:cubicBezTo>
                  <a:cubicBezTo>
                    <a:pt x="47" y="16686"/>
                    <a:pt x="92" y="16709"/>
                    <a:pt x="138" y="16731"/>
                  </a:cubicBezTo>
                  <a:cubicBezTo>
                    <a:pt x="138" y="16754"/>
                    <a:pt x="115" y="16777"/>
                    <a:pt x="115" y="16800"/>
                  </a:cubicBezTo>
                  <a:cubicBezTo>
                    <a:pt x="115" y="16846"/>
                    <a:pt x="92" y="16891"/>
                    <a:pt x="115" y="16914"/>
                  </a:cubicBezTo>
                  <a:cubicBezTo>
                    <a:pt x="115" y="16960"/>
                    <a:pt x="138" y="16983"/>
                    <a:pt x="161" y="17005"/>
                  </a:cubicBezTo>
                  <a:cubicBezTo>
                    <a:pt x="161" y="17028"/>
                    <a:pt x="184" y="17051"/>
                    <a:pt x="206" y="17051"/>
                  </a:cubicBezTo>
                  <a:cubicBezTo>
                    <a:pt x="229" y="17074"/>
                    <a:pt x="275" y="17097"/>
                    <a:pt x="298" y="17097"/>
                  </a:cubicBezTo>
                  <a:cubicBezTo>
                    <a:pt x="343" y="17097"/>
                    <a:pt x="389" y="17074"/>
                    <a:pt x="435" y="17074"/>
                  </a:cubicBezTo>
                  <a:cubicBezTo>
                    <a:pt x="457" y="17051"/>
                    <a:pt x="480" y="17028"/>
                    <a:pt x="503" y="17005"/>
                  </a:cubicBezTo>
                  <a:cubicBezTo>
                    <a:pt x="526" y="17028"/>
                    <a:pt x="572" y="17051"/>
                    <a:pt x="594" y="17051"/>
                  </a:cubicBezTo>
                  <a:cubicBezTo>
                    <a:pt x="594" y="17074"/>
                    <a:pt x="594" y="17097"/>
                    <a:pt x="617" y="17119"/>
                  </a:cubicBezTo>
                  <a:cubicBezTo>
                    <a:pt x="617" y="17165"/>
                    <a:pt x="617" y="17188"/>
                    <a:pt x="640" y="17211"/>
                  </a:cubicBezTo>
                  <a:cubicBezTo>
                    <a:pt x="663" y="17234"/>
                    <a:pt x="709" y="17256"/>
                    <a:pt x="731" y="17279"/>
                  </a:cubicBezTo>
                  <a:cubicBezTo>
                    <a:pt x="750" y="17285"/>
                    <a:pt x="768" y="17288"/>
                    <a:pt x="786" y="17288"/>
                  </a:cubicBezTo>
                  <a:cubicBezTo>
                    <a:pt x="835" y="17288"/>
                    <a:pt x="881" y="17267"/>
                    <a:pt x="914" y="17234"/>
                  </a:cubicBezTo>
                  <a:cubicBezTo>
                    <a:pt x="982" y="17188"/>
                    <a:pt x="1028" y="17119"/>
                    <a:pt x="1074" y="17051"/>
                  </a:cubicBezTo>
                  <a:cubicBezTo>
                    <a:pt x="1097" y="17005"/>
                    <a:pt x="1119" y="16983"/>
                    <a:pt x="1142" y="16937"/>
                  </a:cubicBezTo>
                  <a:cubicBezTo>
                    <a:pt x="1165" y="16914"/>
                    <a:pt x="1188" y="16891"/>
                    <a:pt x="1188" y="16868"/>
                  </a:cubicBezTo>
                  <a:cubicBezTo>
                    <a:pt x="1211" y="16846"/>
                    <a:pt x="1234" y="16846"/>
                    <a:pt x="1256" y="16823"/>
                  </a:cubicBezTo>
                  <a:cubicBezTo>
                    <a:pt x="1279" y="16800"/>
                    <a:pt x="1302" y="16754"/>
                    <a:pt x="1325" y="16731"/>
                  </a:cubicBezTo>
                  <a:cubicBezTo>
                    <a:pt x="1348" y="16686"/>
                    <a:pt x="1370" y="16640"/>
                    <a:pt x="1416" y="16617"/>
                  </a:cubicBezTo>
                  <a:cubicBezTo>
                    <a:pt x="1439" y="16549"/>
                    <a:pt x="1462" y="16503"/>
                    <a:pt x="1507" y="16458"/>
                  </a:cubicBezTo>
                  <a:cubicBezTo>
                    <a:pt x="1553" y="16366"/>
                    <a:pt x="1622" y="16275"/>
                    <a:pt x="1667" y="16184"/>
                  </a:cubicBezTo>
                  <a:cubicBezTo>
                    <a:pt x="1781" y="16001"/>
                    <a:pt x="1873" y="15841"/>
                    <a:pt x="1964" y="15659"/>
                  </a:cubicBezTo>
                  <a:cubicBezTo>
                    <a:pt x="2078" y="15476"/>
                    <a:pt x="2192" y="15293"/>
                    <a:pt x="2283" y="15111"/>
                  </a:cubicBezTo>
                  <a:cubicBezTo>
                    <a:pt x="2398" y="14905"/>
                    <a:pt x="2512" y="14723"/>
                    <a:pt x="2603" y="14517"/>
                  </a:cubicBezTo>
                  <a:cubicBezTo>
                    <a:pt x="2649" y="14426"/>
                    <a:pt x="2694" y="14312"/>
                    <a:pt x="2740" y="14221"/>
                  </a:cubicBezTo>
                  <a:cubicBezTo>
                    <a:pt x="2786" y="14107"/>
                    <a:pt x="2831" y="14015"/>
                    <a:pt x="2877" y="13924"/>
                  </a:cubicBezTo>
                  <a:cubicBezTo>
                    <a:pt x="2923" y="13833"/>
                    <a:pt x="2968" y="13741"/>
                    <a:pt x="3014" y="13650"/>
                  </a:cubicBezTo>
                  <a:cubicBezTo>
                    <a:pt x="3037" y="13627"/>
                    <a:pt x="3082" y="13604"/>
                    <a:pt x="3105" y="13536"/>
                  </a:cubicBezTo>
                  <a:cubicBezTo>
                    <a:pt x="3174" y="13353"/>
                    <a:pt x="3265" y="13125"/>
                    <a:pt x="3333" y="12920"/>
                  </a:cubicBezTo>
                  <a:cubicBezTo>
                    <a:pt x="3402" y="12737"/>
                    <a:pt x="3470" y="12532"/>
                    <a:pt x="3516" y="12349"/>
                  </a:cubicBezTo>
                  <a:cubicBezTo>
                    <a:pt x="3585" y="12166"/>
                    <a:pt x="3653" y="11984"/>
                    <a:pt x="3699" y="11824"/>
                  </a:cubicBezTo>
                  <a:cubicBezTo>
                    <a:pt x="3721" y="11756"/>
                    <a:pt x="3767" y="11687"/>
                    <a:pt x="3790" y="11596"/>
                  </a:cubicBezTo>
                  <a:cubicBezTo>
                    <a:pt x="3790" y="11550"/>
                    <a:pt x="3813" y="11527"/>
                    <a:pt x="3836" y="11482"/>
                  </a:cubicBezTo>
                  <a:cubicBezTo>
                    <a:pt x="3858" y="11413"/>
                    <a:pt x="3881" y="11345"/>
                    <a:pt x="3881" y="11276"/>
                  </a:cubicBezTo>
                  <a:cubicBezTo>
                    <a:pt x="3904" y="11253"/>
                    <a:pt x="3904" y="11208"/>
                    <a:pt x="3904" y="11185"/>
                  </a:cubicBezTo>
                  <a:cubicBezTo>
                    <a:pt x="3927" y="11116"/>
                    <a:pt x="3950" y="11048"/>
                    <a:pt x="3973" y="10980"/>
                  </a:cubicBezTo>
                  <a:cubicBezTo>
                    <a:pt x="3995" y="10957"/>
                    <a:pt x="4018" y="10934"/>
                    <a:pt x="4018" y="10911"/>
                  </a:cubicBezTo>
                  <a:cubicBezTo>
                    <a:pt x="4041" y="10865"/>
                    <a:pt x="4064" y="10820"/>
                    <a:pt x="4064" y="10774"/>
                  </a:cubicBezTo>
                  <a:cubicBezTo>
                    <a:pt x="4087" y="10706"/>
                    <a:pt x="4087" y="10660"/>
                    <a:pt x="4110" y="10614"/>
                  </a:cubicBezTo>
                  <a:cubicBezTo>
                    <a:pt x="4132" y="10500"/>
                    <a:pt x="4155" y="10409"/>
                    <a:pt x="4178" y="10318"/>
                  </a:cubicBezTo>
                  <a:cubicBezTo>
                    <a:pt x="4246" y="10112"/>
                    <a:pt x="4292" y="9884"/>
                    <a:pt x="4338" y="9656"/>
                  </a:cubicBezTo>
                  <a:cubicBezTo>
                    <a:pt x="4383" y="9450"/>
                    <a:pt x="4429" y="9222"/>
                    <a:pt x="4475" y="9017"/>
                  </a:cubicBezTo>
                  <a:cubicBezTo>
                    <a:pt x="4520" y="8788"/>
                    <a:pt x="4543" y="8583"/>
                    <a:pt x="4589" y="8377"/>
                  </a:cubicBezTo>
                  <a:cubicBezTo>
                    <a:pt x="4589" y="8309"/>
                    <a:pt x="4612" y="8240"/>
                    <a:pt x="4612" y="8172"/>
                  </a:cubicBezTo>
                  <a:cubicBezTo>
                    <a:pt x="4612" y="8126"/>
                    <a:pt x="4634" y="8081"/>
                    <a:pt x="4634" y="8035"/>
                  </a:cubicBezTo>
                  <a:cubicBezTo>
                    <a:pt x="4634" y="7967"/>
                    <a:pt x="4657" y="7898"/>
                    <a:pt x="4657" y="7830"/>
                  </a:cubicBezTo>
                  <a:cubicBezTo>
                    <a:pt x="4657" y="7784"/>
                    <a:pt x="4657" y="7761"/>
                    <a:pt x="4634" y="7738"/>
                  </a:cubicBezTo>
                  <a:cubicBezTo>
                    <a:pt x="4657" y="7693"/>
                    <a:pt x="4657" y="7670"/>
                    <a:pt x="4657" y="7624"/>
                  </a:cubicBezTo>
                  <a:cubicBezTo>
                    <a:pt x="4657" y="7579"/>
                    <a:pt x="4657" y="7533"/>
                    <a:pt x="4680" y="7464"/>
                  </a:cubicBezTo>
                  <a:cubicBezTo>
                    <a:pt x="4680" y="7373"/>
                    <a:pt x="4703" y="7282"/>
                    <a:pt x="4703" y="7168"/>
                  </a:cubicBezTo>
                  <a:cubicBezTo>
                    <a:pt x="4726" y="7076"/>
                    <a:pt x="4726" y="6985"/>
                    <a:pt x="4726" y="6894"/>
                  </a:cubicBezTo>
                  <a:cubicBezTo>
                    <a:pt x="4794" y="6871"/>
                    <a:pt x="4817" y="6802"/>
                    <a:pt x="4817" y="6734"/>
                  </a:cubicBezTo>
                  <a:cubicBezTo>
                    <a:pt x="4840" y="6597"/>
                    <a:pt x="4840" y="6460"/>
                    <a:pt x="4840" y="6323"/>
                  </a:cubicBezTo>
                  <a:cubicBezTo>
                    <a:pt x="4840" y="6186"/>
                    <a:pt x="4840" y="6049"/>
                    <a:pt x="4840" y="5912"/>
                  </a:cubicBezTo>
                  <a:cubicBezTo>
                    <a:pt x="4840" y="5798"/>
                    <a:pt x="4840" y="5661"/>
                    <a:pt x="4817" y="5547"/>
                  </a:cubicBezTo>
                  <a:cubicBezTo>
                    <a:pt x="4817" y="5456"/>
                    <a:pt x="4817" y="5364"/>
                    <a:pt x="4817" y="5273"/>
                  </a:cubicBezTo>
                  <a:cubicBezTo>
                    <a:pt x="4817" y="5273"/>
                    <a:pt x="4817" y="5250"/>
                    <a:pt x="4817" y="5250"/>
                  </a:cubicBezTo>
                  <a:cubicBezTo>
                    <a:pt x="4817" y="5136"/>
                    <a:pt x="4817" y="4999"/>
                    <a:pt x="4840" y="4885"/>
                  </a:cubicBezTo>
                  <a:cubicBezTo>
                    <a:pt x="4840" y="4817"/>
                    <a:pt x="4840" y="4725"/>
                    <a:pt x="4840" y="4657"/>
                  </a:cubicBezTo>
                  <a:cubicBezTo>
                    <a:pt x="4840" y="4634"/>
                    <a:pt x="4840" y="4611"/>
                    <a:pt x="4840" y="4566"/>
                  </a:cubicBezTo>
                  <a:cubicBezTo>
                    <a:pt x="4840" y="4543"/>
                    <a:pt x="4840" y="4520"/>
                    <a:pt x="4840" y="4497"/>
                  </a:cubicBezTo>
                  <a:cubicBezTo>
                    <a:pt x="4840" y="4474"/>
                    <a:pt x="4840" y="4429"/>
                    <a:pt x="4840" y="4406"/>
                  </a:cubicBezTo>
                  <a:cubicBezTo>
                    <a:pt x="4840" y="4360"/>
                    <a:pt x="4817" y="4337"/>
                    <a:pt x="4794" y="4315"/>
                  </a:cubicBezTo>
                  <a:cubicBezTo>
                    <a:pt x="4794" y="4292"/>
                    <a:pt x="4771" y="4292"/>
                    <a:pt x="4749" y="4269"/>
                  </a:cubicBezTo>
                  <a:cubicBezTo>
                    <a:pt x="4749" y="4246"/>
                    <a:pt x="4749" y="4200"/>
                    <a:pt x="4726" y="4178"/>
                  </a:cubicBezTo>
                  <a:cubicBezTo>
                    <a:pt x="4726" y="4155"/>
                    <a:pt x="4726" y="4132"/>
                    <a:pt x="4726" y="4109"/>
                  </a:cubicBezTo>
                  <a:cubicBezTo>
                    <a:pt x="4726" y="4041"/>
                    <a:pt x="4726" y="3949"/>
                    <a:pt x="4703" y="3881"/>
                  </a:cubicBezTo>
                  <a:cubicBezTo>
                    <a:pt x="4703" y="3835"/>
                    <a:pt x="4703" y="3790"/>
                    <a:pt x="4703" y="3744"/>
                  </a:cubicBezTo>
                  <a:cubicBezTo>
                    <a:pt x="4703" y="3653"/>
                    <a:pt x="4680" y="3538"/>
                    <a:pt x="4680" y="3447"/>
                  </a:cubicBezTo>
                  <a:cubicBezTo>
                    <a:pt x="4657" y="3242"/>
                    <a:pt x="4612" y="3059"/>
                    <a:pt x="4566" y="2854"/>
                  </a:cubicBezTo>
                  <a:cubicBezTo>
                    <a:pt x="4543" y="2762"/>
                    <a:pt x="4520" y="2694"/>
                    <a:pt x="4498" y="2603"/>
                  </a:cubicBezTo>
                  <a:cubicBezTo>
                    <a:pt x="4475" y="2511"/>
                    <a:pt x="4452" y="2397"/>
                    <a:pt x="4429" y="2283"/>
                  </a:cubicBezTo>
                  <a:cubicBezTo>
                    <a:pt x="4406" y="2192"/>
                    <a:pt x="4383" y="2100"/>
                    <a:pt x="4361" y="1986"/>
                  </a:cubicBezTo>
                  <a:cubicBezTo>
                    <a:pt x="4315" y="1849"/>
                    <a:pt x="4292" y="1712"/>
                    <a:pt x="4224" y="1575"/>
                  </a:cubicBezTo>
                  <a:cubicBezTo>
                    <a:pt x="4201" y="1530"/>
                    <a:pt x="4178" y="1484"/>
                    <a:pt x="4132" y="1484"/>
                  </a:cubicBezTo>
                  <a:cubicBezTo>
                    <a:pt x="4132" y="1484"/>
                    <a:pt x="4132" y="1461"/>
                    <a:pt x="4110" y="1461"/>
                  </a:cubicBezTo>
                  <a:cubicBezTo>
                    <a:pt x="4087" y="1416"/>
                    <a:pt x="4041" y="1370"/>
                    <a:pt x="3995" y="1370"/>
                  </a:cubicBezTo>
                  <a:cubicBezTo>
                    <a:pt x="3995" y="1370"/>
                    <a:pt x="3995" y="1347"/>
                    <a:pt x="3995" y="1347"/>
                  </a:cubicBezTo>
                  <a:cubicBezTo>
                    <a:pt x="3973" y="1256"/>
                    <a:pt x="3950" y="1187"/>
                    <a:pt x="3927" y="1096"/>
                  </a:cubicBezTo>
                  <a:cubicBezTo>
                    <a:pt x="3927" y="1096"/>
                    <a:pt x="3927" y="1073"/>
                    <a:pt x="3904" y="1051"/>
                  </a:cubicBezTo>
                  <a:cubicBezTo>
                    <a:pt x="3904" y="1051"/>
                    <a:pt x="3904" y="1028"/>
                    <a:pt x="3881" y="1028"/>
                  </a:cubicBezTo>
                  <a:cubicBezTo>
                    <a:pt x="3858" y="936"/>
                    <a:pt x="3836" y="845"/>
                    <a:pt x="3813" y="754"/>
                  </a:cubicBezTo>
                  <a:cubicBezTo>
                    <a:pt x="3767" y="662"/>
                    <a:pt x="3721" y="548"/>
                    <a:pt x="3699" y="434"/>
                  </a:cubicBezTo>
                  <a:cubicBezTo>
                    <a:pt x="3676" y="366"/>
                    <a:pt x="3653" y="297"/>
                    <a:pt x="3630" y="229"/>
                  </a:cubicBezTo>
                  <a:cubicBezTo>
                    <a:pt x="3607" y="206"/>
                    <a:pt x="3585" y="183"/>
                    <a:pt x="3539" y="183"/>
                  </a:cubicBezTo>
                  <a:cubicBezTo>
                    <a:pt x="3539" y="138"/>
                    <a:pt x="3516" y="92"/>
                    <a:pt x="3493" y="46"/>
                  </a:cubicBezTo>
                  <a:cubicBezTo>
                    <a:pt x="3493" y="23"/>
                    <a:pt x="3470" y="1"/>
                    <a:pt x="3448"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25"/>
            <p:cNvSpPr/>
            <p:nvPr/>
          </p:nvSpPr>
          <p:spPr>
            <a:xfrm>
              <a:off x="6888825" y="2347625"/>
              <a:ext cx="86775" cy="121000"/>
            </a:xfrm>
            <a:custGeom>
              <a:avLst/>
              <a:gdLst/>
              <a:ahLst/>
              <a:cxnLst/>
              <a:rect l="l" t="t" r="r" b="b"/>
              <a:pathLst>
                <a:path w="3471" h="4840" extrusionOk="0">
                  <a:moveTo>
                    <a:pt x="2900" y="1"/>
                  </a:moveTo>
                  <a:cubicBezTo>
                    <a:pt x="2877" y="1"/>
                    <a:pt x="2831" y="23"/>
                    <a:pt x="2808" y="23"/>
                  </a:cubicBezTo>
                  <a:cubicBezTo>
                    <a:pt x="2808" y="46"/>
                    <a:pt x="2808" y="46"/>
                    <a:pt x="2808" y="46"/>
                  </a:cubicBezTo>
                  <a:lnTo>
                    <a:pt x="2763" y="46"/>
                  </a:lnTo>
                  <a:cubicBezTo>
                    <a:pt x="2740" y="69"/>
                    <a:pt x="2740" y="92"/>
                    <a:pt x="2717" y="115"/>
                  </a:cubicBezTo>
                  <a:cubicBezTo>
                    <a:pt x="2694" y="138"/>
                    <a:pt x="2672" y="160"/>
                    <a:pt x="2672" y="183"/>
                  </a:cubicBezTo>
                  <a:cubicBezTo>
                    <a:pt x="2626" y="252"/>
                    <a:pt x="2580" y="297"/>
                    <a:pt x="2535" y="366"/>
                  </a:cubicBezTo>
                  <a:cubicBezTo>
                    <a:pt x="2466" y="457"/>
                    <a:pt x="2420" y="548"/>
                    <a:pt x="2352" y="640"/>
                  </a:cubicBezTo>
                  <a:cubicBezTo>
                    <a:pt x="2283" y="754"/>
                    <a:pt x="2192" y="891"/>
                    <a:pt x="2124" y="1005"/>
                  </a:cubicBezTo>
                  <a:cubicBezTo>
                    <a:pt x="2101" y="1051"/>
                    <a:pt x="2055" y="1096"/>
                    <a:pt x="2032" y="1142"/>
                  </a:cubicBezTo>
                  <a:cubicBezTo>
                    <a:pt x="1964" y="1256"/>
                    <a:pt x="1895" y="1370"/>
                    <a:pt x="1827" y="1484"/>
                  </a:cubicBezTo>
                  <a:cubicBezTo>
                    <a:pt x="1759" y="1576"/>
                    <a:pt x="1713" y="1667"/>
                    <a:pt x="1667" y="1735"/>
                  </a:cubicBezTo>
                  <a:cubicBezTo>
                    <a:pt x="1576" y="1918"/>
                    <a:pt x="1462" y="2078"/>
                    <a:pt x="1370" y="2238"/>
                  </a:cubicBezTo>
                  <a:cubicBezTo>
                    <a:pt x="1348" y="2283"/>
                    <a:pt x="1325" y="2329"/>
                    <a:pt x="1302" y="2374"/>
                  </a:cubicBezTo>
                  <a:lnTo>
                    <a:pt x="1279" y="2374"/>
                  </a:lnTo>
                  <a:cubicBezTo>
                    <a:pt x="1256" y="2397"/>
                    <a:pt x="1234" y="2420"/>
                    <a:pt x="1234" y="2443"/>
                  </a:cubicBezTo>
                  <a:cubicBezTo>
                    <a:pt x="1211" y="2443"/>
                    <a:pt x="1211" y="2466"/>
                    <a:pt x="1188" y="2489"/>
                  </a:cubicBezTo>
                  <a:cubicBezTo>
                    <a:pt x="1165" y="2511"/>
                    <a:pt x="1142" y="2557"/>
                    <a:pt x="1119" y="2580"/>
                  </a:cubicBezTo>
                  <a:cubicBezTo>
                    <a:pt x="1074" y="2626"/>
                    <a:pt x="1051" y="2671"/>
                    <a:pt x="1005" y="2717"/>
                  </a:cubicBezTo>
                  <a:cubicBezTo>
                    <a:pt x="982" y="2762"/>
                    <a:pt x="937" y="2785"/>
                    <a:pt x="914" y="2831"/>
                  </a:cubicBezTo>
                  <a:cubicBezTo>
                    <a:pt x="868" y="2899"/>
                    <a:pt x="845" y="2945"/>
                    <a:pt x="800" y="2991"/>
                  </a:cubicBezTo>
                  <a:cubicBezTo>
                    <a:pt x="686" y="3151"/>
                    <a:pt x="572" y="3310"/>
                    <a:pt x="480" y="3470"/>
                  </a:cubicBezTo>
                  <a:cubicBezTo>
                    <a:pt x="435" y="3516"/>
                    <a:pt x="412" y="3584"/>
                    <a:pt x="389" y="3630"/>
                  </a:cubicBezTo>
                  <a:cubicBezTo>
                    <a:pt x="343" y="3676"/>
                    <a:pt x="321" y="3721"/>
                    <a:pt x="298" y="3744"/>
                  </a:cubicBezTo>
                  <a:cubicBezTo>
                    <a:pt x="229" y="3835"/>
                    <a:pt x="184" y="3904"/>
                    <a:pt x="115" y="3972"/>
                  </a:cubicBezTo>
                  <a:cubicBezTo>
                    <a:pt x="115" y="3995"/>
                    <a:pt x="115" y="3995"/>
                    <a:pt x="115" y="3995"/>
                  </a:cubicBezTo>
                  <a:cubicBezTo>
                    <a:pt x="92" y="4018"/>
                    <a:pt x="47" y="4041"/>
                    <a:pt x="47" y="4064"/>
                  </a:cubicBezTo>
                  <a:cubicBezTo>
                    <a:pt x="24" y="4086"/>
                    <a:pt x="1" y="4132"/>
                    <a:pt x="1" y="4155"/>
                  </a:cubicBezTo>
                  <a:cubicBezTo>
                    <a:pt x="1" y="4200"/>
                    <a:pt x="24" y="4223"/>
                    <a:pt x="24" y="4246"/>
                  </a:cubicBezTo>
                  <a:cubicBezTo>
                    <a:pt x="24" y="4269"/>
                    <a:pt x="47" y="4292"/>
                    <a:pt x="47" y="4315"/>
                  </a:cubicBezTo>
                  <a:cubicBezTo>
                    <a:pt x="69" y="4315"/>
                    <a:pt x="69" y="4337"/>
                    <a:pt x="92" y="4337"/>
                  </a:cubicBezTo>
                  <a:cubicBezTo>
                    <a:pt x="115" y="4360"/>
                    <a:pt x="138" y="4406"/>
                    <a:pt x="184" y="4406"/>
                  </a:cubicBezTo>
                  <a:cubicBezTo>
                    <a:pt x="206" y="4429"/>
                    <a:pt x="206" y="4429"/>
                    <a:pt x="229" y="4452"/>
                  </a:cubicBezTo>
                  <a:cubicBezTo>
                    <a:pt x="275" y="4474"/>
                    <a:pt x="298" y="4474"/>
                    <a:pt x="343" y="4497"/>
                  </a:cubicBezTo>
                  <a:cubicBezTo>
                    <a:pt x="366" y="4566"/>
                    <a:pt x="412" y="4611"/>
                    <a:pt x="457" y="4657"/>
                  </a:cubicBezTo>
                  <a:cubicBezTo>
                    <a:pt x="480" y="4680"/>
                    <a:pt x="503" y="4703"/>
                    <a:pt x="526" y="4703"/>
                  </a:cubicBezTo>
                  <a:cubicBezTo>
                    <a:pt x="549" y="4725"/>
                    <a:pt x="572" y="4748"/>
                    <a:pt x="594" y="4771"/>
                  </a:cubicBezTo>
                  <a:cubicBezTo>
                    <a:pt x="640" y="4771"/>
                    <a:pt x="663" y="4794"/>
                    <a:pt x="709" y="4794"/>
                  </a:cubicBezTo>
                  <a:cubicBezTo>
                    <a:pt x="731" y="4817"/>
                    <a:pt x="777" y="4817"/>
                    <a:pt x="823" y="4840"/>
                  </a:cubicBezTo>
                  <a:cubicBezTo>
                    <a:pt x="868" y="4840"/>
                    <a:pt x="891" y="4840"/>
                    <a:pt x="937" y="4817"/>
                  </a:cubicBezTo>
                  <a:cubicBezTo>
                    <a:pt x="982" y="4817"/>
                    <a:pt x="1028" y="4794"/>
                    <a:pt x="1074" y="4771"/>
                  </a:cubicBezTo>
                  <a:cubicBezTo>
                    <a:pt x="1074" y="4748"/>
                    <a:pt x="1097" y="4748"/>
                    <a:pt x="1097" y="4725"/>
                  </a:cubicBezTo>
                  <a:cubicBezTo>
                    <a:pt x="1119" y="4725"/>
                    <a:pt x="1142" y="4703"/>
                    <a:pt x="1165" y="4680"/>
                  </a:cubicBezTo>
                  <a:cubicBezTo>
                    <a:pt x="1188" y="4634"/>
                    <a:pt x="1211" y="4611"/>
                    <a:pt x="1234" y="4589"/>
                  </a:cubicBezTo>
                  <a:cubicBezTo>
                    <a:pt x="1256" y="4566"/>
                    <a:pt x="1279" y="4543"/>
                    <a:pt x="1302" y="4497"/>
                  </a:cubicBezTo>
                  <a:cubicBezTo>
                    <a:pt x="1325" y="4474"/>
                    <a:pt x="1348" y="4429"/>
                    <a:pt x="1370" y="4406"/>
                  </a:cubicBezTo>
                  <a:cubicBezTo>
                    <a:pt x="1393" y="4360"/>
                    <a:pt x="1416" y="4315"/>
                    <a:pt x="1462" y="4269"/>
                  </a:cubicBezTo>
                  <a:cubicBezTo>
                    <a:pt x="1507" y="4200"/>
                    <a:pt x="1553" y="4155"/>
                    <a:pt x="1599" y="4086"/>
                  </a:cubicBezTo>
                  <a:cubicBezTo>
                    <a:pt x="1644" y="3995"/>
                    <a:pt x="1713" y="3927"/>
                    <a:pt x="1781" y="3835"/>
                  </a:cubicBezTo>
                  <a:cubicBezTo>
                    <a:pt x="1781" y="3835"/>
                    <a:pt x="1781" y="3812"/>
                    <a:pt x="1804" y="3812"/>
                  </a:cubicBezTo>
                  <a:cubicBezTo>
                    <a:pt x="1827" y="3812"/>
                    <a:pt x="1873" y="3812"/>
                    <a:pt x="1895" y="3790"/>
                  </a:cubicBezTo>
                  <a:cubicBezTo>
                    <a:pt x="1918" y="3790"/>
                    <a:pt x="1964" y="3767"/>
                    <a:pt x="1987" y="3721"/>
                  </a:cubicBezTo>
                  <a:lnTo>
                    <a:pt x="2010" y="3698"/>
                  </a:lnTo>
                  <a:cubicBezTo>
                    <a:pt x="2010" y="3676"/>
                    <a:pt x="2032" y="3653"/>
                    <a:pt x="2032" y="3630"/>
                  </a:cubicBezTo>
                  <a:cubicBezTo>
                    <a:pt x="2055" y="3584"/>
                    <a:pt x="2078" y="3539"/>
                    <a:pt x="2124" y="3493"/>
                  </a:cubicBezTo>
                  <a:cubicBezTo>
                    <a:pt x="2169" y="3402"/>
                    <a:pt x="2215" y="3310"/>
                    <a:pt x="2283" y="3219"/>
                  </a:cubicBezTo>
                  <a:cubicBezTo>
                    <a:pt x="2375" y="3036"/>
                    <a:pt x="2489" y="2854"/>
                    <a:pt x="2603" y="2671"/>
                  </a:cubicBezTo>
                  <a:cubicBezTo>
                    <a:pt x="2649" y="2603"/>
                    <a:pt x="2694" y="2534"/>
                    <a:pt x="2740" y="2443"/>
                  </a:cubicBezTo>
                  <a:cubicBezTo>
                    <a:pt x="2740" y="2443"/>
                    <a:pt x="2763" y="2420"/>
                    <a:pt x="2763" y="2397"/>
                  </a:cubicBezTo>
                  <a:cubicBezTo>
                    <a:pt x="2900" y="2215"/>
                    <a:pt x="3014" y="2032"/>
                    <a:pt x="3128" y="1827"/>
                  </a:cubicBezTo>
                  <a:cubicBezTo>
                    <a:pt x="3196" y="1758"/>
                    <a:pt x="3242" y="1667"/>
                    <a:pt x="3311" y="1576"/>
                  </a:cubicBezTo>
                  <a:cubicBezTo>
                    <a:pt x="3333" y="1553"/>
                    <a:pt x="3356" y="1507"/>
                    <a:pt x="3379" y="1461"/>
                  </a:cubicBezTo>
                  <a:cubicBezTo>
                    <a:pt x="3379" y="1439"/>
                    <a:pt x="3402" y="1416"/>
                    <a:pt x="3425" y="1393"/>
                  </a:cubicBezTo>
                  <a:cubicBezTo>
                    <a:pt x="3425" y="1370"/>
                    <a:pt x="3448" y="1370"/>
                    <a:pt x="3448" y="1324"/>
                  </a:cubicBezTo>
                  <a:cubicBezTo>
                    <a:pt x="3470" y="1302"/>
                    <a:pt x="3470" y="1256"/>
                    <a:pt x="3470" y="1210"/>
                  </a:cubicBezTo>
                  <a:cubicBezTo>
                    <a:pt x="3448" y="1142"/>
                    <a:pt x="3425" y="1096"/>
                    <a:pt x="3356" y="1073"/>
                  </a:cubicBezTo>
                  <a:cubicBezTo>
                    <a:pt x="3333" y="1028"/>
                    <a:pt x="3288" y="1005"/>
                    <a:pt x="3242" y="1005"/>
                  </a:cubicBezTo>
                  <a:lnTo>
                    <a:pt x="3219" y="1005"/>
                  </a:lnTo>
                  <a:cubicBezTo>
                    <a:pt x="3219" y="959"/>
                    <a:pt x="3196" y="936"/>
                    <a:pt x="3174" y="914"/>
                  </a:cubicBezTo>
                  <a:cubicBezTo>
                    <a:pt x="3151" y="891"/>
                    <a:pt x="3151" y="868"/>
                    <a:pt x="3128" y="868"/>
                  </a:cubicBezTo>
                  <a:cubicBezTo>
                    <a:pt x="3128" y="868"/>
                    <a:pt x="3128" y="845"/>
                    <a:pt x="3128" y="845"/>
                  </a:cubicBezTo>
                  <a:cubicBezTo>
                    <a:pt x="3128" y="800"/>
                    <a:pt x="3105" y="777"/>
                    <a:pt x="3082" y="754"/>
                  </a:cubicBezTo>
                  <a:cubicBezTo>
                    <a:pt x="3060" y="731"/>
                    <a:pt x="3037" y="708"/>
                    <a:pt x="3014" y="708"/>
                  </a:cubicBezTo>
                  <a:cubicBezTo>
                    <a:pt x="2991" y="708"/>
                    <a:pt x="2991" y="708"/>
                    <a:pt x="2968" y="685"/>
                  </a:cubicBezTo>
                  <a:cubicBezTo>
                    <a:pt x="2991" y="685"/>
                    <a:pt x="2991" y="663"/>
                    <a:pt x="2991" y="663"/>
                  </a:cubicBezTo>
                  <a:cubicBezTo>
                    <a:pt x="3014" y="640"/>
                    <a:pt x="3014" y="617"/>
                    <a:pt x="3014" y="571"/>
                  </a:cubicBezTo>
                  <a:cubicBezTo>
                    <a:pt x="2991" y="548"/>
                    <a:pt x="2968" y="503"/>
                    <a:pt x="2945" y="480"/>
                  </a:cubicBezTo>
                  <a:cubicBezTo>
                    <a:pt x="2927" y="471"/>
                    <a:pt x="2900" y="465"/>
                    <a:pt x="2872" y="465"/>
                  </a:cubicBezTo>
                  <a:cubicBezTo>
                    <a:pt x="2832" y="465"/>
                    <a:pt x="2790" y="476"/>
                    <a:pt x="2763" y="503"/>
                  </a:cubicBezTo>
                  <a:cubicBezTo>
                    <a:pt x="2831" y="411"/>
                    <a:pt x="2900" y="320"/>
                    <a:pt x="2968" y="229"/>
                  </a:cubicBezTo>
                  <a:cubicBezTo>
                    <a:pt x="2968" y="206"/>
                    <a:pt x="2991" y="206"/>
                    <a:pt x="2991" y="183"/>
                  </a:cubicBezTo>
                  <a:cubicBezTo>
                    <a:pt x="3037" y="138"/>
                    <a:pt x="3014" y="69"/>
                    <a:pt x="2968" y="23"/>
                  </a:cubicBezTo>
                  <a:cubicBezTo>
                    <a:pt x="2945" y="1"/>
                    <a:pt x="2923" y="1"/>
                    <a:pt x="2900"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25"/>
            <p:cNvSpPr/>
            <p:nvPr/>
          </p:nvSpPr>
          <p:spPr>
            <a:xfrm>
              <a:off x="6555575" y="1972150"/>
              <a:ext cx="101600" cy="216300"/>
            </a:xfrm>
            <a:custGeom>
              <a:avLst/>
              <a:gdLst/>
              <a:ahLst/>
              <a:cxnLst/>
              <a:rect l="l" t="t" r="r" b="b"/>
              <a:pathLst>
                <a:path w="4064" h="8652" extrusionOk="0">
                  <a:moveTo>
                    <a:pt x="1827" y="1"/>
                  </a:moveTo>
                  <a:cubicBezTo>
                    <a:pt x="1804" y="23"/>
                    <a:pt x="1759" y="23"/>
                    <a:pt x="1736" y="46"/>
                  </a:cubicBezTo>
                  <a:cubicBezTo>
                    <a:pt x="1736" y="23"/>
                    <a:pt x="1690" y="23"/>
                    <a:pt x="1667" y="23"/>
                  </a:cubicBezTo>
                  <a:lnTo>
                    <a:pt x="1622" y="23"/>
                  </a:lnTo>
                  <a:cubicBezTo>
                    <a:pt x="1462" y="23"/>
                    <a:pt x="1302" y="46"/>
                    <a:pt x="1188" y="46"/>
                  </a:cubicBezTo>
                  <a:cubicBezTo>
                    <a:pt x="1097" y="69"/>
                    <a:pt x="1005" y="69"/>
                    <a:pt x="960" y="115"/>
                  </a:cubicBezTo>
                  <a:cubicBezTo>
                    <a:pt x="846" y="183"/>
                    <a:pt x="800" y="320"/>
                    <a:pt x="754" y="411"/>
                  </a:cubicBezTo>
                  <a:cubicBezTo>
                    <a:pt x="709" y="594"/>
                    <a:pt x="663" y="754"/>
                    <a:pt x="640" y="914"/>
                  </a:cubicBezTo>
                  <a:lnTo>
                    <a:pt x="617" y="982"/>
                  </a:lnTo>
                  <a:cubicBezTo>
                    <a:pt x="594" y="1096"/>
                    <a:pt x="572" y="1210"/>
                    <a:pt x="549" y="1324"/>
                  </a:cubicBezTo>
                  <a:cubicBezTo>
                    <a:pt x="549" y="1393"/>
                    <a:pt x="549" y="1439"/>
                    <a:pt x="526" y="1507"/>
                  </a:cubicBezTo>
                  <a:cubicBezTo>
                    <a:pt x="503" y="1644"/>
                    <a:pt x="503" y="1781"/>
                    <a:pt x="480" y="1918"/>
                  </a:cubicBezTo>
                  <a:lnTo>
                    <a:pt x="480" y="1964"/>
                  </a:lnTo>
                  <a:cubicBezTo>
                    <a:pt x="457" y="2078"/>
                    <a:pt x="457" y="2169"/>
                    <a:pt x="435" y="2260"/>
                  </a:cubicBezTo>
                  <a:cubicBezTo>
                    <a:pt x="435" y="2352"/>
                    <a:pt x="412" y="2420"/>
                    <a:pt x="412" y="2489"/>
                  </a:cubicBezTo>
                  <a:cubicBezTo>
                    <a:pt x="389" y="2671"/>
                    <a:pt x="389" y="2831"/>
                    <a:pt x="366" y="3014"/>
                  </a:cubicBezTo>
                  <a:lnTo>
                    <a:pt x="366" y="3059"/>
                  </a:lnTo>
                  <a:cubicBezTo>
                    <a:pt x="343" y="3196"/>
                    <a:pt x="343" y="3333"/>
                    <a:pt x="343" y="3493"/>
                  </a:cubicBezTo>
                  <a:cubicBezTo>
                    <a:pt x="321" y="3561"/>
                    <a:pt x="321" y="3630"/>
                    <a:pt x="298" y="3698"/>
                  </a:cubicBezTo>
                  <a:lnTo>
                    <a:pt x="298" y="3767"/>
                  </a:lnTo>
                  <a:cubicBezTo>
                    <a:pt x="275" y="3858"/>
                    <a:pt x="275" y="3927"/>
                    <a:pt x="252" y="4018"/>
                  </a:cubicBezTo>
                  <a:cubicBezTo>
                    <a:pt x="229" y="4178"/>
                    <a:pt x="184" y="4406"/>
                    <a:pt x="161" y="4611"/>
                  </a:cubicBezTo>
                  <a:cubicBezTo>
                    <a:pt x="138" y="4840"/>
                    <a:pt x="138" y="5045"/>
                    <a:pt x="115" y="5250"/>
                  </a:cubicBezTo>
                  <a:lnTo>
                    <a:pt x="115" y="5296"/>
                  </a:lnTo>
                  <a:lnTo>
                    <a:pt x="92" y="5342"/>
                  </a:lnTo>
                  <a:cubicBezTo>
                    <a:pt x="92" y="5433"/>
                    <a:pt x="69" y="5524"/>
                    <a:pt x="69" y="5638"/>
                  </a:cubicBezTo>
                  <a:lnTo>
                    <a:pt x="47" y="5753"/>
                  </a:lnTo>
                  <a:cubicBezTo>
                    <a:pt x="47" y="5844"/>
                    <a:pt x="24" y="5958"/>
                    <a:pt x="24" y="6072"/>
                  </a:cubicBezTo>
                  <a:cubicBezTo>
                    <a:pt x="1" y="6141"/>
                    <a:pt x="1" y="6186"/>
                    <a:pt x="1" y="6232"/>
                  </a:cubicBezTo>
                  <a:cubicBezTo>
                    <a:pt x="1" y="6300"/>
                    <a:pt x="47" y="6369"/>
                    <a:pt x="115" y="6415"/>
                  </a:cubicBezTo>
                  <a:cubicBezTo>
                    <a:pt x="115" y="6437"/>
                    <a:pt x="138" y="6437"/>
                    <a:pt x="161" y="6460"/>
                  </a:cubicBezTo>
                  <a:lnTo>
                    <a:pt x="184" y="6483"/>
                  </a:lnTo>
                  <a:lnTo>
                    <a:pt x="252" y="6529"/>
                  </a:lnTo>
                  <a:cubicBezTo>
                    <a:pt x="298" y="6551"/>
                    <a:pt x="321" y="6574"/>
                    <a:pt x="366" y="6620"/>
                  </a:cubicBezTo>
                  <a:cubicBezTo>
                    <a:pt x="412" y="6643"/>
                    <a:pt x="435" y="6666"/>
                    <a:pt x="480" y="6711"/>
                  </a:cubicBezTo>
                  <a:cubicBezTo>
                    <a:pt x="503" y="6734"/>
                    <a:pt x="549" y="6757"/>
                    <a:pt x="572" y="6780"/>
                  </a:cubicBezTo>
                  <a:cubicBezTo>
                    <a:pt x="617" y="6825"/>
                    <a:pt x="663" y="6848"/>
                    <a:pt x="709" y="6894"/>
                  </a:cubicBezTo>
                  <a:cubicBezTo>
                    <a:pt x="731" y="6894"/>
                    <a:pt x="777" y="6917"/>
                    <a:pt x="800" y="6939"/>
                  </a:cubicBezTo>
                  <a:cubicBezTo>
                    <a:pt x="868" y="6985"/>
                    <a:pt x="937" y="7054"/>
                    <a:pt x="1005" y="7099"/>
                  </a:cubicBezTo>
                  <a:cubicBezTo>
                    <a:pt x="1256" y="7328"/>
                    <a:pt x="1530" y="7556"/>
                    <a:pt x="1827" y="7761"/>
                  </a:cubicBezTo>
                  <a:cubicBezTo>
                    <a:pt x="1964" y="7853"/>
                    <a:pt x="2124" y="7967"/>
                    <a:pt x="2261" y="8081"/>
                  </a:cubicBezTo>
                  <a:cubicBezTo>
                    <a:pt x="2329" y="8126"/>
                    <a:pt x="2398" y="8172"/>
                    <a:pt x="2466" y="8218"/>
                  </a:cubicBezTo>
                  <a:cubicBezTo>
                    <a:pt x="2512" y="8241"/>
                    <a:pt x="2557" y="8286"/>
                    <a:pt x="2603" y="8332"/>
                  </a:cubicBezTo>
                  <a:cubicBezTo>
                    <a:pt x="2626" y="8332"/>
                    <a:pt x="2626" y="8332"/>
                    <a:pt x="2626" y="8355"/>
                  </a:cubicBezTo>
                  <a:cubicBezTo>
                    <a:pt x="2672" y="8377"/>
                    <a:pt x="2694" y="8400"/>
                    <a:pt x="2717" y="8446"/>
                  </a:cubicBezTo>
                  <a:cubicBezTo>
                    <a:pt x="2740" y="8469"/>
                    <a:pt x="2740" y="8492"/>
                    <a:pt x="2763" y="8514"/>
                  </a:cubicBezTo>
                  <a:cubicBezTo>
                    <a:pt x="2786" y="8560"/>
                    <a:pt x="2808" y="8606"/>
                    <a:pt x="2877" y="8629"/>
                  </a:cubicBezTo>
                  <a:cubicBezTo>
                    <a:pt x="2900" y="8629"/>
                    <a:pt x="2923" y="8651"/>
                    <a:pt x="2968" y="8651"/>
                  </a:cubicBezTo>
                  <a:cubicBezTo>
                    <a:pt x="2991" y="8651"/>
                    <a:pt x="3014" y="8651"/>
                    <a:pt x="3037" y="8629"/>
                  </a:cubicBezTo>
                  <a:cubicBezTo>
                    <a:pt x="3105" y="8606"/>
                    <a:pt x="3151" y="8560"/>
                    <a:pt x="3174" y="8492"/>
                  </a:cubicBezTo>
                  <a:cubicBezTo>
                    <a:pt x="3197" y="8423"/>
                    <a:pt x="3197" y="8355"/>
                    <a:pt x="3197" y="8263"/>
                  </a:cubicBezTo>
                  <a:cubicBezTo>
                    <a:pt x="3197" y="8241"/>
                    <a:pt x="3219" y="8195"/>
                    <a:pt x="3219" y="8149"/>
                  </a:cubicBezTo>
                  <a:cubicBezTo>
                    <a:pt x="3219" y="8081"/>
                    <a:pt x="3219" y="8035"/>
                    <a:pt x="3219" y="7967"/>
                  </a:cubicBezTo>
                  <a:lnTo>
                    <a:pt x="3219" y="7898"/>
                  </a:lnTo>
                  <a:cubicBezTo>
                    <a:pt x="3219" y="7830"/>
                    <a:pt x="3242" y="7761"/>
                    <a:pt x="3242" y="7670"/>
                  </a:cubicBezTo>
                  <a:cubicBezTo>
                    <a:pt x="3242" y="7579"/>
                    <a:pt x="3265" y="7464"/>
                    <a:pt x="3288" y="7373"/>
                  </a:cubicBezTo>
                  <a:cubicBezTo>
                    <a:pt x="3288" y="7282"/>
                    <a:pt x="3311" y="7168"/>
                    <a:pt x="3333" y="7076"/>
                  </a:cubicBezTo>
                  <a:cubicBezTo>
                    <a:pt x="3356" y="6985"/>
                    <a:pt x="3379" y="6894"/>
                    <a:pt x="3379" y="6803"/>
                  </a:cubicBezTo>
                  <a:lnTo>
                    <a:pt x="3402" y="6666"/>
                  </a:lnTo>
                  <a:cubicBezTo>
                    <a:pt x="3402" y="6597"/>
                    <a:pt x="3379" y="6529"/>
                    <a:pt x="3333" y="6483"/>
                  </a:cubicBezTo>
                  <a:cubicBezTo>
                    <a:pt x="3356" y="6437"/>
                    <a:pt x="3356" y="6369"/>
                    <a:pt x="3356" y="6323"/>
                  </a:cubicBezTo>
                  <a:lnTo>
                    <a:pt x="3379" y="6300"/>
                  </a:lnTo>
                  <a:cubicBezTo>
                    <a:pt x="3379" y="6186"/>
                    <a:pt x="3402" y="6095"/>
                    <a:pt x="3402" y="6004"/>
                  </a:cubicBezTo>
                  <a:cubicBezTo>
                    <a:pt x="3425" y="5958"/>
                    <a:pt x="3425" y="5890"/>
                    <a:pt x="3425" y="5844"/>
                  </a:cubicBezTo>
                  <a:lnTo>
                    <a:pt x="3448" y="5730"/>
                  </a:lnTo>
                  <a:lnTo>
                    <a:pt x="3470" y="5638"/>
                  </a:lnTo>
                  <a:cubicBezTo>
                    <a:pt x="3470" y="5593"/>
                    <a:pt x="3493" y="5524"/>
                    <a:pt x="3493" y="5479"/>
                  </a:cubicBezTo>
                  <a:cubicBezTo>
                    <a:pt x="3493" y="5410"/>
                    <a:pt x="3516" y="5342"/>
                    <a:pt x="3516" y="5273"/>
                  </a:cubicBezTo>
                  <a:lnTo>
                    <a:pt x="3516" y="5205"/>
                  </a:lnTo>
                  <a:cubicBezTo>
                    <a:pt x="3539" y="5136"/>
                    <a:pt x="3539" y="5068"/>
                    <a:pt x="3539" y="4999"/>
                  </a:cubicBezTo>
                  <a:lnTo>
                    <a:pt x="3539" y="4931"/>
                  </a:lnTo>
                  <a:cubicBezTo>
                    <a:pt x="3562" y="4862"/>
                    <a:pt x="3562" y="4817"/>
                    <a:pt x="3562" y="4771"/>
                  </a:cubicBezTo>
                  <a:lnTo>
                    <a:pt x="3585" y="4657"/>
                  </a:lnTo>
                  <a:lnTo>
                    <a:pt x="3585" y="4611"/>
                  </a:lnTo>
                  <a:cubicBezTo>
                    <a:pt x="3585" y="4543"/>
                    <a:pt x="3607" y="4474"/>
                    <a:pt x="3607" y="4406"/>
                  </a:cubicBezTo>
                  <a:lnTo>
                    <a:pt x="3630" y="4315"/>
                  </a:lnTo>
                  <a:cubicBezTo>
                    <a:pt x="3630" y="4246"/>
                    <a:pt x="3630" y="4200"/>
                    <a:pt x="3653" y="4132"/>
                  </a:cubicBezTo>
                  <a:cubicBezTo>
                    <a:pt x="3653" y="4041"/>
                    <a:pt x="3676" y="3927"/>
                    <a:pt x="3699" y="3835"/>
                  </a:cubicBezTo>
                  <a:cubicBezTo>
                    <a:pt x="3699" y="3767"/>
                    <a:pt x="3699" y="3698"/>
                    <a:pt x="3721" y="3607"/>
                  </a:cubicBezTo>
                  <a:cubicBezTo>
                    <a:pt x="3744" y="3493"/>
                    <a:pt x="3744" y="3379"/>
                    <a:pt x="3767" y="3265"/>
                  </a:cubicBezTo>
                  <a:lnTo>
                    <a:pt x="3813" y="3082"/>
                  </a:lnTo>
                  <a:lnTo>
                    <a:pt x="3836" y="2945"/>
                  </a:lnTo>
                  <a:cubicBezTo>
                    <a:pt x="3858" y="2808"/>
                    <a:pt x="3858" y="2671"/>
                    <a:pt x="3904" y="2534"/>
                  </a:cubicBezTo>
                  <a:cubicBezTo>
                    <a:pt x="3927" y="2352"/>
                    <a:pt x="3950" y="2192"/>
                    <a:pt x="3973" y="2032"/>
                  </a:cubicBezTo>
                  <a:cubicBezTo>
                    <a:pt x="3995" y="1849"/>
                    <a:pt x="4018" y="1690"/>
                    <a:pt x="4018" y="1530"/>
                  </a:cubicBezTo>
                  <a:cubicBezTo>
                    <a:pt x="4041" y="1439"/>
                    <a:pt x="4041" y="1324"/>
                    <a:pt x="4041" y="1210"/>
                  </a:cubicBezTo>
                  <a:cubicBezTo>
                    <a:pt x="4064" y="1119"/>
                    <a:pt x="4064" y="1028"/>
                    <a:pt x="4064" y="914"/>
                  </a:cubicBezTo>
                  <a:cubicBezTo>
                    <a:pt x="4064" y="845"/>
                    <a:pt x="4064" y="754"/>
                    <a:pt x="4018" y="663"/>
                  </a:cubicBezTo>
                  <a:cubicBezTo>
                    <a:pt x="3995" y="617"/>
                    <a:pt x="3973" y="594"/>
                    <a:pt x="3927" y="548"/>
                  </a:cubicBezTo>
                  <a:cubicBezTo>
                    <a:pt x="3904" y="503"/>
                    <a:pt x="3858" y="480"/>
                    <a:pt x="3813" y="480"/>
                  </a:cubicBezTo>
                  <a:cubicBezTo>
                    <a:pt x="3813" y="457"/>
                    <a:pt x="3790" y="457"/>
                    <a:pt x="3767" y="434"/>
                  </a:cubicBezTo>
                  <a:cubicBezTo>
                    <a:pt x="3744" y="411"/>
                    <a:pt x="3699" y="389"/>
                    <a:pt x="3676" y="389"/>
                  </a:cubicBezTo>
                  <a:cubicBezTo>
                    <a:pt x="3630" y="366"/>
                    <a:pt x="3562" y="320"/>
                    <a:pt x="3516" y="320"/>
                  </a:cubicBezTo>
                  <a:lnTo>
                    <a:pt x="3493" y="320"/>
                  </a:lnTo>
                  <a:cubicBezTo>
                    <a:pt x="3448" y="320"/>
                    <a:pt x="3402" y="343"/>
                    <a:pt x="3379" y="366"/>
                  </a:cubicBezTo>
                  <a:lnTo>
                    <a:pt x="3311" y="343"/>
                  </a:lnTo>
                  <a:lnTo>
                    <a:pt x="3174" y="275"/>
                  </a:lnTo>
                  <a:cubicBezTo>
                    <a:pt x="3082" y="252"/>
                    <a:pt x="3014" y="206"/>
                    <a:pt x="2923" y="183"/>
                  </a:cubicBezTo>
                  <a:lnTo>
                    <a:pt x="2900" y="160"/>
                  </a:lnTo>
                  <a:cubicBezTo>
                    <a:pt x="2808" y="138"/>
                    <a:pt x="2740" y="92"/>
                    <a:pt x="2649" y="92"/>
                  </a:cubicBezTo>
                  <a:cubicBezTo>
                    <a:pt x="2603" y="69"/>
                    <a:pt x="2535" y="69"/>
                    <a:pt x="2489" y="69"/>
                  </a:cubicBezTo>
                  <a:lnTo>
                    <a:pt x="2420" y="69"/>
                  </a:lnTo>
                  <a:cubicBezTo>
                    <a:pt x="2352" y="46"/>
                    <a:pt x="2284" y="46"/>
                    <a:pt x="2215" y="23"/>
                  </a:cubicBezTo>
                  <a:cubicBezTo>
                    <a:pt x="2169" y="1"/>
                    <a:pt x="2124" y="1"/>
                    <a:pt x="2101"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25"/>
            <p:cNvSpPr/>
            <p:nvPr/>
          </p:nvSpPr>
          <p:spPr>
            <a:xfrm>
              <a:off x="6670275" y="2141625"/>
              <a:ext cx="81075" cy="99900"/>
            </a:xfrm>
            <a:custGeom>
              <a:avLst/>
              <a:gdLst/>
              <a:ahLst/>
              <a:cxnLst/>
              <a:rect l="l" t="t" r="r" b="b"/>
              <a:pathLst>
                <a:path w="3243" h="3996" extrusionOk="0">
                  <a:moveTo>
                    <a:pt x="2991" y="1"/>
                  </a:moveTo>
                  <a:cubicBezTo>
                    <a:pt x="2922" y="24"/>
                    <a:pt x="2877" y="24"/>
                    <a:pt x="2831" y="24"/>
                  </a:cubicBezTo>
                  <a:cubicBezTo>
                    <a:pt x="2763" y="46"/>
                    <a:pt x="2717" y="69"/>
                    <a:pt x="2649" y="92"/>
                  </a:cubicBezTo>
                  <a:cubicBezTo>
                    <a:pt x="2557" y="138"/>
                    <a:pt x="2466" y="160"/>
                    <a:pt x="2375" y="229"/>
                  </a:cubicBezTo>
                  <a:cubicBezTo>
                    <a:pt x="2283" y="275"/>
                    <a:pt x="2215" y="320"/>
                    <a:pt x="2124" y="389"/>
                  </a:cubicBezTo>
                  <a:cubicBezTo>
                    <a:pt x="2078" y="412"/>
                    <a:pt x="2055" y="434"/>
                    <a:pt x="2032" y="457"/>
                  </a:cubicBezTo>
                  <a:cubicBezTo>
                    <a:pt x="1987" y="480"/>
                    <a:pt x="1964" y="526"/>
                    <a:pt x="1918" y="549"/>
                  </a:cubicBezTo>
                  <a:cubicBezTo>
                    <a:pt x="1850" y="594"/>
                    <a:pt x="1804" y="617"/>
                    <a:pt x="1781" y="640"/>
                  </a:cubicBezTo>
                  <a:cubicBezTo>
                    <a:pt x="1736" y="663"/>
                    <a:pt x="1713" y="685"/>
                    <a:pt x="1667" y="708"/>
                  </a:cubicBezTo>
                  <a:cubicBezTo>
                    <a:pt x="1621" y="731"/>
                    <a:pt x="1576" y="754"/>
                    <a:pt x="1530" y="800"/>
                  </a:cubicBezTo>
                  <a:cubicBezTo>
                    <a:pt x="1462" y="845"/>
                    <a:pt x="1416" y="891"/>
                    <a:pt x="1393" y="959"/>
                  </a:cubicBezTo>
                  <a:lnTo>
                    <a:pt x="1348" y="982"/>
                  </a:lnTo>
                  <a:lnTo>
                    <a:pt x="1302" y="1074"/>
                  </a:lnTo>
                  <a:cubicBezTo>
                    <a:pt x="1256" y="1096"/>
                    <a:pt x="1233" y="1142"/>
                    <a:pt x="1188" y="1188"/>
                  </a:cubicBezTo>
                  <a:cubicBezTo>
                    <a:pt x="1142" y="1256"/>
                    <a:pt x="1096" y="1347"/>
                    <a:pt x="1051" y="1416"/>
                  </a:cubicBezTo>
                  <a:lnTo>
                    <a:pt x="1028" y="1439"/>
                  </a:lnTo>
                  <a:cubicBezTo>
                    <a:pt x="982" y="1530"/>
                    <a:pt x="937" y="1598"/>
                    <a:pt x="891" y="1667"/>
                  </a:cubicBezTo>
                  <a:cubicBezTo>
                    <a:pt x="845" y="1713"/>
                    <a:pt x="823" y="1758"/>
                    <a:pt x="800" y="1804"/>
                  </a:cubicBezTo>
                  <a:lnTo>
                    <a:pt x="731" y="1895"/>
                  </a:lnTo>
                  <a:cubicBezTo>
                    <a:pt x="708" y="1941"/>
                    <a:pt x="663" y="1987"/>
                    <a:pt x="640" y="2055"/>
                  </a:cubicBezTo>
                  <a:cubicBezTo>
                    <a:pt x="617" y="2078"/>
                    <a:pt x="594" y="2123"/>
                    <a:pt x="571" y="2169"/>
                  </a:cubicBezTo>
                  <a:lnTo>
                    <a:pt x="503" y="2260"/>
                  </a:lnTo>
                  <a:cubicBezTo>
                    <a:pt x="457" y="2306"/>
                    <a:pt x="435" y="2375"/>
                    <a:pt x="389" y="2420"/>
                  </a:cubicBezTo>
                  <a:lnTo>
                    <a:pt x="366" y="2443"/>
                  </a:lnTo>
                  <a:cubicBezTo>
                    <a:pt x="320" y="2534"/>
                    <a:pt x="252" y="2603"/>
                    <a:pt x="206" y="2694"/>
                  </a:cubicBezTo>
                  <a:lnTo>
                    <a:pt x="183" y="2717"/>
                  </a:lnTo>
                  <a:cubicBezTo>
                    <a:pt x="161" y="2763"/>
                    <a:pt x="138" y="2808"/>
                    <a:pt x="115" y="2854"/>
                  </a:cubicBezTo>
                  <a:cubicBezTo>
                    <a:pt x="92" y="2854"/>
                    <a:pt x="69" y="2854"/>
                    <a:pt x="69" y="2877"/>
                  </a:cubicBezTo>
                  <a:cubicBezTo>
                    <a:pt x="1" y="2945"/>
                    <a:pt x="1" y="3059"/>
                    <a:pt x="47" y="3128"/>
                  </a:cubicBezTo>
                  <a:lnTo>
                    <a:pt x="69" y="3151"/>
                  </a:lnTo>
                  <a:cubicBezTo>
                    <a:pt x="115" y="3173"/>
                    <a:pt x="161" y="3219"/>
                    <a:pt x="206" y="3265"/>
                  </a:cubicBezTo>
                  <a:cubicBezTo>
                    <a:pt x="252" y="3310"/>
                    <a:pt x="320" y="3356"/>
                    <a:pt x="389" y="3425"/>
                  </a:cubicBezTo>
                  <a:cubicBezTo>
                    <a:pt x="503" y="3493"/>
                    <a:pt x="594" y="3584"/>
                    <a:pt x="708" y="3653"/>
                  </a:cubicBezTo>
                  <a:lnTo>
                    <a:pt x="777" y="3698"/>
                  </a:lnTo>
                  <a:cubicBezTo>
                    <a:pt x="868" y="3744"/>
                    <a:pt x="937" y="3790"/>
                    <a:pt x="1028" y="3858"/>
                  </a:cubicBezTo>
                  <a:cubicBezTo>
                    <a:pt x="1074" y="3881"/>
                    <a:pt x="1096" y="3904"/>
                    <a:pt x="1142" y="3927"/>
                  </a:cubicBezTo>
                  <a:cubicBezTo>
                    <a:pt x="1188" y="3972"/>
                    <a:pt x="1233" y="3995"/>
                    <a:pt x="1279" y="3995"/>
                  </a:cubicBezTo>
                  <a:lnTo>
                    <a:pt x="1325" y="3995"/>
                  </a:lnTo>
                  <a:cubicBezTo>
                    <a:pt x="1370" y="3995"/>
                    <a:pt x="1416" y="3995"/>
                    <a:pt x="1462" y="3949"/>
                  </a:cubicBezTo>
                  <a:cubicBezTo>
                    <a:pt x="1462" y="3949"/>
                    <a:pt x="1462" y="3927"/>
                    <a:pt x="1462" y="3927"/>
                  </a:cubicBezTo>
                  <a:cubicBezTo>
                    <a:pt x="1485" y="3904"/>
                    <a:pt x="1485" y="3904"/>
                    <a:pt x="1507" y="3904"/>
                  </a:cubicBezTo>
                  <a:cubicBezTo>
                    <a:pt x="1507" y="3881"/>
                    <a:pt x="1507" y="3881"/>
                    <a:pt x="1507" y="3858"/>
                  </a:cubicBezTo>
                  <a:cubicBezTo>
                    <a:pt x="1553" y="3835"/>
                    <a:pt x="1576" y="3813"/>
                    <a:pt x="1599" y="3790"/>
                  </a:cubicBezTo>
                  <a:lnTo>
                    <a:pt x="1599" y="3767"/>
                  </a:lnTo>
                  <a:cubicBezTo>
                    <a:pt x="1621" y="3744"/>
                    <a:pt x="1644" y="3721"/>
                    <a:pt x="1667" y="3698"/>
                  </a:cubicBezTo>
                  <a:lnTo>
                    <a:pt x="1690" y="3653"/>
                  </a:lnTo>
                  <a:lnTo>
                    <a:pt x="1758" y="3561"/>
                  </a:lnTo>
                  <a:cubicBezTo>
                    <a:pt x="1781" y="3516"/>
                    <a:pt x="1804" y="3470"/>
                    <a:pt x="1827" y="3425"/>
                  </a:cubicBezTo>
                  <a:cubicBezTo>
                    <a:pt x="1873" y="3379"/>
                    <a:pt x="1895" y="3333"/>
                    <a:pt x="1918" y="3288"/>
                  </a:cubicBezTo>
                  <a:lnTo>
                    <a:pt x="1964" y="3196"/>
                  </a:lnTo>
                  <a:cubicBezTo>
                    <a:pt x="2032" y="3128"/>
                    <a:pt x="2078" y="3036"/>
                    <a:pt x="2124" y="2968"/>
                  </a:cubicBezTo>
                  <a:cubicBezTo>
                    <a:pt x="2215" y="2854"/>
                    <a:pt x="2283" y="2740"/>
                    <a:pt x="2375" y="2626"/>
                  </a:cubicBezTo>
                  <a:lnTo>
                    <a:pt x="2443" y="2489"/>
                  </a:lnTo>
                  <a:cubicBezTo>
                    <a:pt x="2489" y="2443"/>
                    <a:pt x="2512" y="2375"/>
                    <a:pt x="2557" y="2306"/>
                  </a:cubicBezTo>
                  <a:lnTo>
                    <a:pt x="2580" y="2260"/>
                  </a:lnTo>
                  <a:cubicBezTo>
                    <a:pt x="2649" y="2192"/>
                    <a:pt x="2694" y="2101"/>
                    <a:pt x="2740" y="2032"/>
                  </a:cubicBezTo>
                  <a:cubicBezTo>
                    <a:pt x="2763" y="1964"/>
                    <a:pt x="2808" y="1872"/>
                    <a:pt x="2831" y="1781"/>
                  </a:cubicBezTo>
                  <a:cubicBezTo>
                    <a:pt x="2854" y="1735"/>
                    <a:pt x="2854" y="1667"/>
                    <a:pt x="2877" y="1621"/>
                  </a:cubicBezTo>
                  <a:cubicBezTo>
                    <a:pt x="2900" y="1553"/>
                    <a:pt x="2922" y="1507"/>
                    <a:pt x="2945" y="1439"/>
                  </a:cubicBezTo>
                  <a:cubicBezTo>
                    <a:pt x="2945" y="1370"/>
                    <a:pt x="2968" y="1279"/>
                    <a:pt x="2991" y="1210"/>
                  </a:cubicBezTo>
                  <a:cubicBezTo>
                    <a:pt x="3014" y="1165"/>
                    <a:pt x="3037" y="1119"/>
                    <a:pt x="3059" y="1051"/>
                  </a:cubicBezTo>
                  <a:lnTo>
                    <a:pt x="3105" y="959"/>
                  </a:lnTo>
                  <a:cubicBezTo>
                    <a:pt x="3128" y="868"/>
                    <a:pt x="3151" y="800"/>
                    <a:pt x="3174" y="708"/>
                  </a:cubicBezTo>
                  <a:cubicBezTo>
                    <a:pt x="3196" y="640"/>
                    <a:pt x="3219" y="571"/>
                    <a:pt x="3242" y="480"/>
                  </a:cubicBezTo>
                  <a:cubicBezTo>
                    <a:pt x="3242" y="434"/>
                    <a:pt x="3242" y="389"/>
                    <a:pt x="3242" y="343"/>
                  </a:cubicBezTo>
                  <a:cubicBezTo>
                    <a:pt x="3242" y="320"/>
                    <a:pt x="3242" y="297"/>
                    <a:pt x="3242" y="275"/>
                  </a:cubicBezTo>
                  <a:cubicBezTo>
                    <a:pt x="3242" y="252"/>
                    <a:pt x="3242" y="252"/>
                    <a:pt x="3242" y="229"/>
                  </a:cubicBezTo>
                  <a:cubicBezTo>
                    <a:pt x="3219" y="183"/>
                    <a:pt x="3219" y="160"/>
                    <a:pt x="3196" y="138"/>
                  </a:cubicBezTo>
                  <a:cubicBezTo>
                    <a:pt x="3174" y="115"/>
                    <a:pt x="3128" y="92"/>
                    <a:pt x="3082" y="69"/>
                  </a:cubicBezTo>
                  <a:cubicBezTo>
                    <a:pt x="3059" y="46"/>
                    <a:pt x="3037" y="1"/>
                    <a:pt x="2991" y="1"/>
                  </a:cubicBezTo>
                  <a:close/>
                </a:path>
              </a:pathLst>
            </a:custGeom>
            <a:solidFill>
              <a:srgbClr val="C133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25"/>
            <p:cNvSpPr/>
            <p:nvPr/>
          </p:nvSpPr>
          <p:spPr>
            <a:xfrm>
              <a:off x="6701100" y="2168450"/>
              <a:ext cx="37675" cy="26275"/>
            </a:xfrm>
            <a:custGeom>
              <a:avLst/>
              <a:gdLst/>
              <a:ahLst/>
              <a:cxnLst/>
              <a:rect l="l" t="t" r="r" b="b"/>
              <a:pathLst>
                <a:path w="1507" h="1051" extrusionOk="0">
                  <a:moveTo>
                    <a:pt x="69" y="1"/>
                  </a:moveTo>
                  <a:cubicBezTo>
                    <a:pt x="46" y="1"/>
                    <a:pt x="23" y="23"/>
                    <a:pt x="0" y="46"/>
                  </a:cubicBezTo>
                  <a:cubicBezTo>
                    <a:pt x="0" y="69"/>
                    <a:pt x="0" y="92"/>
                    <a:pt x="0" y="115"/>
                  </a:cubicBezTo>
                  <a:cubicBezTo>
                    <a:pt x="0" y="137"/>
                    <a:pt x="23" y="160"/>
                    <a:pt x="46" y="183"/>
                  </a:cubicBezTo>
                  <a:cubicBezTo>
                    <a:pt x="92" y="206"/>
                    <a:pt x="115" y="206"/>
                    <a:pt x="160" y="229"/>
                  </a:cubicBezTo>
                  <a:cubicBezTo>
                    <a:pt x="274" y="274"/>
                    <a:pt x="411" y="320"/>
                    <a:pt x="525" y="389"/>
                  </a:cubicBezTo>
                  <a:cubicBezTo>
                    <a:pt x="571" y="434"/>
                    <a:pt x="640" y="480"/>
                    <a:pt x="685" y="503"/>
                  </a:cubicBezTo>
                  <a:cubicBezTo>
                    <a:pt x="754" y="548"/>
                    <a:pt x="799" y="594"/>
                    <a:pt x="868" y="640"/>
                  </a:cubicBezTo>
                  <a:cubicBezTo>
                    <a:pt x="891" y="662"/>
                    <a:pt x="913" y="685"/>
                    <a:pt x="936" y="685"/>
                  </a:cubicBezTo>
                  <a:cubicBezTo>
                    <a:pt x="1028" y="754"/>
                    <a:pt x="1096" y="799"/>
                    <a:pt x="1165" y="868"/>
                  </a:cubicBezTo>
                  <a:cubicBezTo>
                    <a:pt x="1233" y="914"/>
                    <a:pt x="1301" y="982"/>
                    <a:pt x="1370" y="1050"/>
                  </a:cubicBezTo>
                  <a:lnTo>
                    <a:pt x="1438" y="1050"/>
                  </a:lnTo>
                  <a:cubicBezTo>
                    <a:pt x="1461" y="1050"/>
                    <a:pt x="1484" y="1028"/>
                    <a:pt x="1507" y="1005"/>
                  </a:cubicBezTo>
                  <a:cubicBezTo>
                    <a:pt x="1507" y="982"/>
                    <a:pt x="1507" y="959"/>
                    <a:pt x="1507" y="936"/>
                  </a:cubicBezTo>
                  <a:cubicBezTo>
                    <a:pt x="1507" y="920"/>
                    <a:pt x="1496" y="905"/>
                    <a:pt x="1481" y="889"/>
                  </a:cubicBezTo>
                  <a:lnTo>
                    <a:pt x="1481" y="889"/>
                  </a:lnTo>
                  <a:cubicBezTo>
                    <a:pt x="1482" y="889"/>
                    <a:pt x="1483" y="890"/>
                    <a:pt x="1484" y="891"/>
                  </a:cubicBezTo>
                  <a:cubicBezTo>
                    <a:pt x="1468" y="875"/>
                    <a:pt x="1464" y="870"/>
                    <a:pt x="1462" y="869"/>
                  </a:cubicBezTo>
                  <a:lnTo>
                    <a:pt x="1462" y="869"/>
                  </a:lnTo>
                  <a:cubicBezTo>
                    <a:pt x="1469" y="875"/>
                    <a:pt x="1475" y="882"/>
                    <a:pt x="1481" y="889"/>
                  </a:cubicBezTo>
                  <a:lnTo>
                    <a:pt x="1481" y="889"/>
                  </a:lnTo>
                  <a:cubicBezTo>
                    <a:pt x="1391" y="821"/>
                    <a:pt x="1324" y="753"/>
                    <a:pt x="1256" y="685"/>
                  </a:cubicBezTo>
                  <a:cubicBezTo>
                    <a:pt x="1165" y="617"/>
                    <a:pt x="1096" y="571"/>
                    <a:pt x="1005" y="503"/>
                  </a:cubicBezTo>
                  <a:cubicBezTo>
                    <a:pt x="982" y="480"/>
                    <a:pt x="982" y="480"/>
                    <a:pt x="959" y="480"/>
                  </a:cubicBezTo>
                  <a:lnTo>
                    <a:pt x="982" y="480"/>
                  </a:lnTo>
                  <a:cubicBezTo>
                    <a:pt x="913" y="434"/>
                    <a:pt x="845" y="389"/>
                    <a:pt x="776" y="343"/>
                  </a:cubicBezTo>
                  <a:cubicBezTo>
                    <a:pt x="731" y="297"/>
                    <a:pt x="662" y="252"/>
                    <a:pt x="594" y="206"/>
                  </a:cubicBezTo>
                  <a:cubicBezTo>
                    <a:pt x="457" y="137"/>
                    <a:pt x="320" y="92"/>
                    <a:pt x="183" y="23"/>
                  </a:cubicBezTo>
                  <a:cubicBezTo>
                    <a:pt x="183" y="23"/>
                    <a:pt x="160" y="23"/>
                    <a:pt x="137" y="1"/>
                  </a:cubicBezTo>
                  <a:close/>
                </a:path>
              </a:pathLst>
            </a:custGeom>
            <a:solidFill>
              <a:srgbClr val="F5E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25"/>
            <p:cNvSpPr/>
            <p:nvPr/>
          </p:nvSpPr>
          <p:spPr>
            <a:xfrm>
              <a:off x="6706225" y="2205550"/>
              <a:ext cx="111875" cy="62775"/>
            </a:xfrm>
            <a:custGeom>
              <a:avLst/>
              <a:gdLst/>
              <a:ahLst/>
              <a:cxnLst/>
              <a:rect l="l" t="t" r="r" b="b"/>
              <a:pathLst>
                <a:path w="4475" h="2511" extrusionOk="0">
                  <a:moveTo>
                    <a:pt x="3744" y="0"/>
                  </a:moveTo>
                  <a:cubicBezTo>
                    <a:pt x="3630" y="0"/>
                    <a:pt x="3516" y="0"/>
                    <a:pt x="3425" y="23"/>
                  </a:cubicBezTo>
                  <a:cubicBezTo>
                    <a:pt x="3356" y="23"/>
                    <a:pt x="3265" y="46"/>
                    <a:pt x="3174" y="69"/>
                  </a:cubicBezTo>
                  <a:cubicBezTo>
                    <a:pt x="3105" y="69"/>
                    <a:pt x="3037" y="91"/>
                    <a:pt x="2945" y="91"/>
                  </a:cubicBezTo>
                  <a:cubicBezTo>
                    <a:pt x="2900" y="114"/>
                    <a:pt x="2831" y="114"/>
                    <a:pt x="2786" y="137"/>
                  </a:cubicBezTo>
                  <a:cubicBezTo>
                    <a:pt x="2763" y="137"/>
                    <a:pt x="2763" y="137"/>
                    <a:pt x="2740" y="114"/>
                  </a:cubicBezTo>
                  <a:lnTo>
                    <a:pt x="2603" y="114"/>
                  </a:lnTo>
                  <a:cubicBezTo>
                    <a:pt x="2534" y="137"/>
                    <a:pt x="2489" y="160"/>
                    <a:pt x="2443" y="183"/>
                  </a:cubicBezTo>
                  <a:cubicBezTo>
                    <a:pt x="2329" y="228"/>
                    <a:pt x="2192" y="297"/>
                    <a:pt x="2078" y="365"/>
                  </a:cubicBezTo>
                  <a:cubicBezTo>
                    <a:pt x="1964" y="411"/>
                    <a:pt x="1850" y="479"/>
                    <a:pt x="1736" y="525"/>
                  </a:cubicBezTo>
                  <a:lnTo>
                    <a:pt x="1644" y="571"/>
                  </a:lnTo>
                  <a:cubicBezTo>
                    <a:pt x="1530" y="639"/>
                    <a:pt x="1439" y="685"/>
                    <a:pt x="1348" y="753"/>
                  </a:cubicBezTo>
                  <a:cubicBezTo>
                    <a:pt x="1279" y="776"/>
                    <a:pt x="1233" y="799"/>
                    <a:pt x="1188" y="822"/>
                  </a:cubicBezTo>
                  <a:cubicBezTo>
                    <a:pt x="1119" y="868"/>
                    <a:pt x="1028" y="913"/>
                    <a:pt x="937" y="959"/>
                  </a:cubicBezTo>
                  <a:lnTo>
                    <a:pt x="845" y="1004"/>
                  </a:lnTo>
                  <a:cubicBezTo>
                    <a:pt x="777" y="1027"/>
                    <a:pt x="731" y="1050"/>
                    <a:pt x="686" y="1073"/>
                  </a:cubicBezTo>
                  <a:cubicBezTo>
                    <a:pt x="617" y="1119"/>
                    <a:pt x="526" y="1141"/>
                    <a:pt x="457" y="1164"/>
                  </a:cubicBezTo>
                  <a:cubicBezTo>
                    <a:pt x="412" y="1187"/>
                    <a:pt x="366" y="1210"/>
                    <a:pt x="320" y="1233"/>
                  </a:cubicBezTo>
                  <a:cubicBezTo>
                    <a:pt x="275" y="1256"/>
                    <a:pt x="252" y="1301"/>
                    <a:pt x="229" y="1324"/>
                  </a:cubicBezTo>
                  <a:cubicBezTo>
                    <a:pt x="206" y="1301"/>
                    <a:pt x="183" y="1301"/>
                    <a:pt x="161" y="1301"/>
                  </a:cubicBezTo>
                  <a:cubicBezTo>
                    <a:pt x="115" y="1301"/>
                    <a:pt x="69" y="1324"/>
                    <a:pt x="24" y="1370"/>
                  </a:cubicBezTo>
                  <a:cubicBezTo>
                    <a:pt x="24" y="1415"/>
                    <a:pt x="1" y="1461"/>
                    <a:pt x="24" y="1484"/>
                  </a:cubicBezTo>
                  <a:cubicBezTo>
                    <a:pt x="24" y="1529"/>
                    <a:pt x="47" y="1552"/>
                    <a:pt x="69" y="1575"/>
                  </a:cubicBezTo>
                  <a:cubicBezTo>
                    <a:pt x="161" y="1621"/>
                    <a:pt x="252" y="1689"/>
                    <a:pt x="320" y="1758"/>
                  </a:cubicBezTo>
                  <a:cubicBezTo>
                    <a:pt x="389" y="1803"/>
                    <a:pt x="457" y="1849"/>
                    <a:pt x="526" y="1895"/>
                  </a:cubicBezTo>
                  <a:cubicBezTo>
                    <a:pt x="617" y="1963"/>
                    <a:pt x="708" y="2009"/>
                    <a:pt x="823" y="2077"/>
                  </a:cubicBezTo>
                  <a:cubicBezTo>
                    <a:pt x="845" y="2100"/>
                    <a:pt x="868" y="2100"/>
                    <a:pt x="891" y="2123"/>
                  </a:cubicBezTo>
                  <a:cubicBezTo>
                    <a:pt x="914" y="2146"/>
                    <a:pt x="937" y="2146"/>
                    <a:pt x="960" y="2169"/>
                  </a:cubicBezTo>
                  <a:lnTo>
                    <a:pt x="1142" y="2283"/>
                  </a:lnTo>
                  <a:lnTo>
                    <a:pt x="1233" y="2328"/>
                  </a:lnTo>
                  <a:cubicBezTo>
                    <a:pt x="1256" y="2351"/>
                    <a:pt x="1302" y="2351"/>
                    <a:pt x="1348" y="2374"/>
                  </a:cubicBezTo>
                  <a:cubicBezTo>
                    <a:pt x="1370" y="2397"/>
                    <a:pt x="1370" y="2397"/>
                    <a:pt x="1393" y="2420"/>
                  </a:cubicBezTo>
                  <a:cubicBezTo>
                    <a:pt x="1416" y="2442"/>
                    <a:pt x="1462" y="2465"/>
                    <a:pt x="1484" y="2465"/>
                  </a:cubicBezTo>
                  <a:cubicBezTo>
                    <a:pt x="1530" y="2511"/>
                    <a:pt x="1576" y="2511"/>
                    <a:pt x="1621" y="2511"/>
                  </a:cubicBezTo>
                  <a:lnTo>
                    <a:pt x="1667" y="2511"/>
                  </a:lnTo>
                  <a:cubicBezTo>
                    <a:pt x="1713" y="2511"/>
                    <a:pt x="1736" y="2488"/>
                    <a:pt x="1781" y="2465"/>
                  </a:cubicBezTo>
                  <a:lnTo>
                    <a:pt x="1850" y="2420"/>
                  </a:lnTo>
                  <a:lnTo>
                    <a:pt x="1895" y="2397"/>
                  </a:lnTo>
                  <a:cubicBezTo>
                    <a:pt x="1941" y="2374"/>
                    <a:pt x="1987" y="2351"/>
                    <a:pt x="2032" y="2328"/>
                  </a:cubicBezTo>
                  <a:lnTo>
                    <a:pt x="2078" y="2305"/>
                  </a:lnTo>
                  <a:cubicBezTo>
                    <a:pt x="2146" y="2283"/>
                    <a:pt x="2192" y="2237"/>
                    <a:pt x="2238" y="2214"/>
                  </a:cubicBezTo>
                  <a:lnTo>
                    <a:pt x="2283" y="2191"/>
                  </a:lnTo>
                  <a:lnTo>
                    <a:pt x="2306" y="2169"/>
                  </a:lnTo>
                  <a:cubicBezTo>
                    <a:pt x="2352" y="2146"/>
                    <a:pt x="2420" y="2100"/>
                    <a:pt x="2466" y="2077"/>
                  </a:cubicBezTo>
                  <a:lnTo>
                    <a:pt x="2557" y="2032"/>
                  </a:lnTo>
                  <a:cubicBezTo>
                    <a:pt x="2603" y="2009"/>
                    <a:pt x="2649" y="1986"/>
                    <a:pt x="2694" y="1963"/>
                  </a:cubicBezTo>
                  <a:cubicBezTo>
                    <a:pt x="2740" y="1940"/>
                    <a:pt x="2786" y="1917"/>
                    <a:pt x="2831" y="1895"/>
                  </a:cubicBezTo>
                  <a:cubicBezTo>
                    <a:pt x="2877" y="1872"/>
                    <a:pt x="2922" y="1849"/>
                    <a:pt x="2968" y="1826"/>
                  </a:cubicBezTo>
                  <a:cubicBezTo>
                    <a:pt x="3014" y="1826"/>
                    <a:pt x="3037" y="1803"/>
                    <a:pt x="3082" y="1781"/>
                  </a:cubicBezTo>
                  <a:cubicBezTo>
                    <a:pt x="3105" y="1781"/>
                    <a:pt x="3128" y="1758"/>
                    <a:pt x="3151" y="1758"/>
                  </a:cubicBezTo>
                  <a:cubicBezTo>
                    <a:pt x="3242" y="1712"/>
                    <a:pt x="3333" y="1666"/>
                    <a:pt x="3379" y="1621"/>
                  </a:cubicBezTo>
                  <a:cubicBezTo>
                    <a:pt x="3447" y="1575"/>
                    <a:pt x="3470" y="1529"/>
                    <a:pt x="3516" y="1461"/>
                  </a:cubicBezTo>
                  <a:cubicBezTo>
                    <a:pt x="3562" y="1415"/>
                    <a:pt x="3584" y="1370"/>
                    <a:pt x="3607" y="1324"/>
                  </a:cubicBezTo>
                  <a:lnTo>
                    <a:pt x="3630" y="1301"/>
                  </a:lnTo>
                  <a:cubicBezTo>
                    <a:pt x="3653" y="1256"/>
                    <a:pt x="3676" y="1233"/>
                    <a:pt x="3699" y="1187"/>
                  </a:cubicBezTo>
                  <a:cubicBezTo>
                    <a:pt x="3744" y="1187"/>
                    <a:pt x="3767" y="1164"/>
                    <a:pt x="3813" y="1141"/>
                  </a:cubicBezTo>
                  <a:cubicBezTo>
                    <a:pt x="3858" y="1096"/>
                    <a:pt x="3927" y="1050"/>
                    <a:pt x="3972" y="1027"/>
                  </a:cubicBezTo>
                  <a:cubicBezTo>
                    <a:pt x="3995" y="982"/>
                    <a:pt x="4041" y="936"/>
                    <a:pt x="4064" y="913"/>
                  </a:cubicBezTo>
                  <a:lnTo>
                    <a:pt x="4087" y="868"/>
                  </a:lnTo>
                  <a:cubicBezTo>
                    <a:pt x="4132" y="845"/>
                    <a:pt x="4155" y="822"/>
                    <a:pt x="4201" y="799"/>
                  </a:cubicBezTo>
                  <a:cubicBezTo>
                    <a:pt x="4246" y="753"/>
                    <a:pt x="4269" y="731"/>
                    <a:pt x="4315" y="708"/>
                  </a:cubicBezTo>
                  <a:cubicBezTo>
                    <a:pt x="4338" y="685"/>
                    <a:pt x="4360" y="662"/>
                    <a:pt x="4360" y="639"/>
                  </a:cubicBezTo>
                  <a:cubicBezTo>
                    <a:pt x="4383" y="616"/>
                    <a:pt x="4406" y="594"/>
                    <a:pt x="4406" y="571"/>
                  </a:cubicBezTo>
                  <a:lnTo>
                    <a:pt x="4406" y="548"/>
                  </a:lnTo>
                  <a:cubicBezTo>
                    <a:pt x="4452" y="457"/>
                    <a:pt x="4475" y="343"/>
                    <a:pt x="4429" y="274"/>
                  </a:cubicBezTo>
                  <a:cubicBezTo>
                    <a:pt x="4383" y="160"/>
                    <a:pt x="4292" y="91"/>
                    <a:pt x="4178" y="46"/>
                  </a:cubicBezTo>
                  <a:cubicBezTo>
                    <a:pt x="4109" y="23"/>
                    <a:pt x="4041" y="23"/>
                    <a:pt x="3995" y="0"/>
                  </a:cubicBezTo>
                  <a:close/>
                </a:path>
              </a:pathLst>
            </a:custGeom>
            <a:solidFill>
              <a:srgbClr val="55C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25"/>
            <p:cNvSpPr/>
            <p:nvPr/>
          </p:nvSpPr>
          <p:spPr>
            <a:xfrm>
              <a:off x="6760450" y="2211825"/>
              <a:ext cx="22275" cy="40125"/>
            </a:xfrm>
            <a:custGeom>
              <a:avLst/>
              <a:gdLst/>
              <a:ahLst/>
              <a:cxnLst/>
              <a:rect l="l" t="t" r="r" b="b"/>
              <a:pathLst>
                <a:path w="891" h="1605" extrusionOk="0">
                  <a:moveTo>
                    <a:pt x="92" y="0"/>
                  </a:moveTo>
                  <a:cubicBezTo>
                    <a:pt x="69" y="0"/>
                    <a:pt x="46" y="0"/>
                    <a:pt x="23" y="23"/>
                  </a:cubicBezTo>
                  <a:cubicBezTo>
                    <a:pt x="0" y="46"/>
                    <a:pt x="0" y="69"/>
                    <a:pt x="0" y="92"/>
                  </a:cubicBezTo>
                  <a:cubicBezTo>
                    <a:pt x="0" y="114"/>
                    <a:pt x="0" y="137"/>
                    <a:pt x="23" y="160"/>
                  </a:cubicBezTo>
                  <a:cubicBezTo>
                    <a:pt x="23" y="160"/>
                    <a:pt x="46" y="183"/>
                    <a:pt x="46" y="183"/>
                  </a:cubicBezTo>
                  <a:cubicBezTo>
                    <a:pt x="137" y="297"/>
                    <a:pt x="206" y="434"/>
                    <a:pt x="274" y="571"/>
                  </a:cubicBezTo>
                  <a:cubicBezTo>
                    <a:pt x="297" y="617"/>
                    <a:pt x="320" y="662"/>
                    <a:pt x="343" y="708"/>
                  </a:cubicBezTo>
                  <a:cubicBezTo>
                    <a:pt x="365" y="753"/>
                    <a:pt x="388" y="776"/>
                    <a:pt x="411" y="822"/>
                  </a:cubicBezTo>
                  <a:cubicBezTo>
                    <a:pt x="434" y="868"/>
                    <a:pt x="457" y="913"/>
                    <a:pt x="480" y="936"/>
                  </a:cubicBezTo>
                  <a:cubicBezTo>
                    <a:pt x="502" y="1005"/>
                    <a:pt x="525" y="1050"/>
                    <a:pt x="548" y="1119"/>
                  </a:cubicBezTo>
                  <a:cubicBezTo>
                    <a:pt x="594" y="1187"/>
                    <a:pt x="617" y="1278"/>
                    <a:pt x="639" y="1370"/>
                  </a:cubicBezTo>
                  <a:cubicBezTo>
                    <a:pt x="662" y="1393"/>
                    <a:pt x="662" y="1415"/>
                    <a:pt x="662" y="1438"/>
                  </a:cubicBezTo>
                  <a:cubicBezTo>
                    <a:pt x="685" y="1461"/>
                    <a:pt x="685" y="1507"/>
                    <a:pt x="685" y="1530"/>
                  </a:cubicBezTo>
                  <a:cubicBezTo>
                    <a:pt x="704" y="1567"/>
                    <a:pt x="738" y="1604"/>
                    <a:pt x="774" y="1604"/>
                  </a:cubicBezTo>
                  <a:cubicBezTo>
                    <a:pt x="782" y="1604"/>
                    <a:pt x="791" y="1602"/>
                    <a:pt x="799" y="1598"/>
                  </a:cubicBezTo>
                  <a:cubicBezTo>
                    <a:pt x="868" y="1598"/>
                    <a:pt x="890" y="1530"/>
                    <a:pt x="890" y="1484"/>
                  </a:cubicBezTo>
                  <a:cubicBezTo>
                    <a:pt x="890" y="1461"/>
                    <a:pt x="868" y="1461"/>
                    <a:pt x="868" y="1438"/>
                  </a:cubicBezTo>
                  <a:cubicBezTo>
                    <a:pt x="868" y="1415"/>
                    <a:pt x="868" y="1393"/>
                    <a:pt x="845" y="1370"/>
                  </a:cubicBezTo>
                  <a:cubicBezTo>
                    <a:pt x="845" y="1324"/>
                    <a:pt x="822" y="1278"/>
                    <a:pt x="799" y="1233"/>
                  </a:cubicBezTo>
                  <a:cubicBezTo>
                    <a:pt x="753" y="1119"/>
                    <a:pt x="731" y="1027"/>
                    <a:pt x="685" y="913"/>
                  </a:cubicBezTo>
                  <a:cubicBezTo>
                    <a:pt x="639" y="822"/>
                    <a:pt x="594" y="731"/>
                    <a:pt x="548" y="639"/>
                  </a:cubicBezTo>
                  <a:cubicBezTo>
                    <a:pt x="525" y="617"/>
                    <a:pt x="502" y="571"/>
                    <a:pt x="480" y="525"/>
                  </a:cubicBezTo>
                  <a:cubicBezTo>
                    <a:pt x="457" y="480"/>
                    <a:pt x="434" y="457"/>
                    <a:pt x="411" y="411"/>
                  </a:cubicBezTo>
                  <a:cubicBezTo>
                    <a:pt x="365" y="343"/>
                    <a:pt x="343" y="274"/>
                    <a:pt x="297" y="206"/>
                  </a:cubicBezTo>
                  <a:cubicBezTo>
                    <a:pt x="274" y="183"/>
                    <a:pt x="251" y="160"/>
                    <a:pt x="229" y="114"/>
                  </a:cubicBezTo>
                  <a:cubicBezTo>
                    <a:pt x="206" y="92"/>
                    <a:pt x="206" y="46"/>
                    <a:pt x="160" y="23"/>
                  </a:cubicBezTo>
                  <a:cubicBezTo>
                    <a:pt x="137" y="0"/>
                    <a:pt x="114" y="0"/>
                    <a:pt x="92" y="0"/>
                  </a:cubicBezTo>
                  <a:close/>
                </a:path>
              </a:pathLst>
            </a:custGeom>
            <a:solidFill>
              <a:srgbClr val="F5E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25"/>
            <p:cNvSpPr/>
            <p:nvPr/>
          </p:nvSpPr>
          <p:spPr>
            <a:xfrm>
              <a:off x="6340450" y="1829500"/>
              <a:ext cx="583800" cy="629425"/>
            </a:xfrm>
            <a:custGeom>
              <a:avLst/>
              <a:gdLst/>
              <a:ahLst/>
              <a:cxnLst/>
              <a:rect l="l" t="t" r="r" b="b"/>
              <a:pathLst>
                <a:path w="23352" h="25177" extrusionOk="0">
                  <a:moveTo>
                    <a:pt x="21000" y="343"/>
                  </a:moveTo>
                  <a:lnTo>
                    <a:pt x="21023" y="350"/>
                  </a:lnTo>
                  <a:lnTo>
                    <a:pt x="21023" y="350"/>
                  </a:lnTo>
                  <a:cubicBezTo>
                    <a:pt x="21023" y="346"/>
                    <a:pt x="21023" y="343"/>
                    <a:pt x="21023" y="343"/>
                  </a:cubicBezTo>
                  <a:close/>
                  <a:moveTo>
                    <a:pt x="17827" y="0"/>
                  </a:moveTo>
                  <a:cubicBezTo>
                    <a:pt x="17759" y="23"/>
                    <a:pt x="17668" y="23"/>
                    <a:pt x="17599" y="23"/>
                  </a:cubicBezTo>
                  <a:lnTo>
                    <a:pt x="17508" y="46"/>
                  </a:lnTo>
                  <a:cubicBezTo>
                    <a:pt x="17394" y="46"/>
                    <a:pt x="17302" y="46"/>
                    <a:pt x="17188" y="69"/>
                  </a:cubicBezTo>
                  <a:cubicBezTo>
                    <a:pt x="16823" y="114"/>
                    <a:pt x="16481" y="206"/>
                    <a:pt x="16138" y="297"/>
                  </a:cubicBezTo>
                  <a:lnTo>
                    <a:pt x="16024" y="343"/>
                  </a:lnTo>
                  <a:cubicBezTo>
                    <a:pt x="15910" y="366"/>
                    <a:pt x="15819" y="411"/>
                    <a:pt x="15705" y="434"/>
                  </a:cubicBezTo>
                  <a:cubicBezTo>
                    <a:pt x="15636" y="457"/>
                    <a:pt x="15591" y="480"/>
                    <a:pt x="15522" y="502"/>
                  </a:cubicBezTo>
                  <a:lnTo>
                    <a:pt x="15408" y="525"/>
                  </a:lnTo>
                  <a:cubicBezTo>
                    <a:pt x="15317" y="548"/>
                    <a:pt x="15225" y="571"/>
                    <a:pt x="15134" y="594"/>
                  </a:cubicBezTo>
                  <a:cubicBezTo>
                    <a:pt x="15043" y="639"/>
                    <a:pt x="14951" y="662"/>
                    <a:pt x="14860" y="685"/>
                  </a:cubicBezTo>
                  <a:cubicBezTo>
                    <a:pt x="14814" y="708"/>
                    <a:pt x="14746" y="731"/>
                    <a:pt x="14700" y="754"/>
                  </a:cubicBezTo>
                  <a:lnTo>
                    <a:pt x="14586" y="776"/>
                  </a:lnTo>
                  <a:lnTo>
                    <a:pt x="14518" y="799"/>
                  </a:lnTo>
                  <a:cubicBezTo>
                    <a:pt x="14449" y="822"/>
                    <a:pt x="14381" y="868"/>
                    <a:pt x="14312" y="890"/>
                  </a:cubicBezTo>
                  <a:cubicBezTo>
                    <a:pt x="14198" y="936"/>
                    <a:pt x="14061" y="982"/>
                    <a:pt x="13947" y="1005"/>
                  </a:cubicBezTo>
                  <a:cubicBezTo>
                    <a:pt x="13879" y="1027"/>
                    <a:pt x="13833" y="1050"/>
                    <a:pt x="13764" y="1073"/>
                  </a:cubicBezTo>
                  <a:lnTo>
                    <a:pt x="13673" y="1096"/>
                  </a:lnTo>
                  <a:cubicBezTo>
                    <a:pt x="13605" y="1119"/>
                    <a:pt x="13536" y="1142"/>
                    <a:pt x="13468" y="1187"/>
                  </a:cubicBezTo>
                  <a:cubicBezTo>
                    <a:pt x="13376" y="1210"/>
                    <a:pt x="13262" y="1256"/>
                    <a:pt x="13171" y="1301"/>
                  </a:cubicBezTo>
                  <a:cubicBezTo>
                    <a:pt x="13080" y="1347"/>
                    <a:pt x="12966" y="1415"/>
                    <a:pt x="12829" y="1484"/>
                  </a:cubicBezTo>
                  <a:cubicBezTo>
                    <a:pt x="12806" y="1507"/>
                    <a:pt x="12760" y="1530"/>
                    <a:pt x="12715" y="1552"/>
                  </a:cubicBezTo>
                  <a:cubicBezTo>
                    <a:pt x="12669" y="1575"/>
                    <a:pt x="12600" y="1598"/>
                    <a:pt x="12555" y="1621"/>
                  </a:cubicBezTo>
                  <a:cubicBezTo>
                    <a:pt x="12372" y="1735"/>
                    <a:pt x="12190" y="1849"/>
                    <a:pt x="12007" y="1963"/>
                  </a:cubicBezTo>
                  <a:cubicBezTo>
                    <a:pt x="11893" y="2009"/>
                    <a:pt x="11802" y="2077"/>
                    <a:pt x="11687" y="2146"/>
                  </a:cubicBezTo>
                  <a:cubicBezTo>
                    <a:pt x="11596" y="2192"/>
                    <a:pt x="11505" y="2237"/>
                    <a:pt x="11436" y="2283"/>
                  </a:cubicBezTo>
                  <a:cubicBezTo>
                    <a:pt x="11117" y="2488"/>
                    <a:pt x="10797" y="2694"/>
                    <a:pt x="10478" y="2945"/>
                  </a:cubicBezTo>
                  <a:cubicBezTo>
                    <a:pt x="10409" y="2990"/>
                    <a:pt x="10318" y="3059"/>
                    <a:pt x="10249" y="3105"/>
                  </a:cubicBezTo>
                  <a:cubicBezTo>
                    <a:pt x="10204" y="3150"/>
                    <a:pt x="10158" y="3196"/>
                    <a:pt x="10112" y="3219"/>
                  </a:cubicBezTo>
                  <a:lnTo>
                    <a:pt x="10044" y="3287"/>
                  </a:lnTo>
                  <a:lnTo>
                    <a:pt x="9953" y="3356"/>
                  </a:lnTo>
                  <a:cubicBezTo>
                    <a:pt x="9816" y="3470"/>
                    <a:pt x="9679" y="3584"/>
                    <a:pt x="9565" y="3698"/>
                  </a:cubicBezTo>
                  <a:lnTo>
                    <a:pt x="9542" y="3721"/>
                  </a:lnTo>
                  <a:lnTo>
                    <a:pt x="9496" y="3744"/>
                  </a:lnTo>
                  <a:lnTo>
                    <a:pt x="9451" y="3789"/>
                  </a:lnTo>
                  <a:cubicBezTo>
                    <a:pt x="9405" y="3835"/>
                    <a:pt x="9359" y="3881"/>
                    <a:pt x="9314" y="3903"/>
                  </a:cubicBezTo>
                  <a:lnTo>
                    <a:pt x="9131" y="4063"/>
                  </a:lnTo>
                  <a:cubicBezTo>
                    <a:pt x="9040" y="4154"/>
                    <a:pt x="8926" y="4246"/>
                    <a:pt x="8834" y="4337"/>
                  </a:cubicBezTo>
                  <a:lnTo>
                    <a:pt x="8811" y="4360"/>
                  </a:lnTo>
                  <a:cubicBezTo>
                    <a:pt x="8789" y="4383"/>
                    <a:pt x="8766" y="4383"/>
                    <a:pt x="8743" y="4406"/>
                  </a:cubicBezTo>
                  <a:lnTo>
                    <a:pt x="8720" y="4428"/>
                  </a:lnTo>
                  <a:lnTo>
                    <a:pt x="8720" y="4451"/>
                  </a:lnTo>
                  <a:cubicBezTo>
                    <a:pt x="8674" y="4474"/>
                    <a:pt x="8652" y="4497"/>
                    <a:pt x="8606" y="4543"/>
                  </a:cubicBezTo>
                  <a:cubicBezTo>
                    <a:pt x="8446" y="4679"/>
                    <a:pt x="8286" y="4816"/>
                    <a:pt x="8149" y="4976"/>
                  </a:cubicBezTo>
                  <a:lnTo>
                    <a:pt x="8081" y="5045"/>
                  </a:lnTo>
                  <a:cubicBezTo>
                    <a:pt x="8013" y="5090"/>
                    <a:pt x="7967" y="5136"/>
                    <a:pt x="7921" y="5204"/>
                  </a:cubicBezTo>
                  <a:lnTo>
                    <a:pt x="7830" y="5296"/>
                  </a:lnTo>
                  <a:cubicBezTo>
                    <a:pt x="7784" y="5319"/>
                    <a:pt x="7739" y="5364"/>
                    <a:pt x="7693" y="5410"/>
                  </a:cubicBezTo>
                  <a:cubicBezTo>
                    <a:pt x="7556" y="5547"/>
                    <a:pt x="7442" y="5707"/>
                    <a:pt x="7305" y="5866"/>
                  </a:cubicBezTo>
                  <a:lnTo>
                    <a:pt x="7282" y="5889"/>
                  </a:lnTo>
                  <a:lnTo>
                    <a:pt x="7008" y="6209"/>
                  </a:lnTo>
                  <a:lnTo>
                    <a:pt x="6848" y="6391"/>
                  </a:lnTo>
                  <a:lnTo>
                    <a:pt x="6460" y="6848"/>
                  </a:lnTo>
                  <a:lnTo>
                    <a:pt x="6072" y="7327"/>
                  </a:lnTo>
                  <a:lnTo>
                    <a:pt x="6050" y="7350"/>
                  </a:lnTo>
                  <a:cubicBezTo>
                    <a:pt x="5981" y="7419"/>
                    <a:pt x="5935" y="7487"/>
                    <a:pt x="5867" y="7555"/>
                  </a:cubicBezTo>
                  <a:cubicBezTo>
                    <a:pt x="5844" y="7601"/>
                    <a:pt x="5798" y="7647"/>
                    <a:pt x="5776" y="7692"/>
                  </a:cubicBezTo>
                  <a:cubicBezTo>
                    <a:pt x="5730" y="7738"/>
                    <a:pt x="5684" y="7784"/>
                    <a:pt x="5662" y="7852"/>
                  </a:cubicBezTo>
                  <a:lnTo>
                    <a:pt x="5593" y="7943"/>
                  </a:lnTo>
                  <a:cubicBezTo>
                    <a:pt x="5479" y="8080"/>
                    <a:pt x="5388" y="8217"/>
                    <a:pt x="5296" y="8354"/>
                  </a:cubicBezTo>
                  <a:cubicBezTo>
                    <a:pt x="5205" y="8491"/>
                    <a:pt x="5114" y="8651"/>
                    <a:pt x="5000" y="8788"/>
                  </a:cubicBezTo>
                  <a:lnTo>
                    <a:pt x="4840" y="9039"/>
                  </a:lnTo>
                  <a:cubicBezTo>
                    <a:pt x="4657" y="9290"/>
                    <a:pt x="4497" y="9541"/>
                    <a:pt x="4360" y="9792"/>
                  </a:cubicBezTo>
                  <a:lnTo>
                    <a:pt x="4338" y="9815"/>
                  </a:lnTo>
                  <a:lnTo>
                    <a:pt x="4246" y="9929"/>
                  </a:lnTo>
                  <a:lnTo>
                    <a:pt x="4178" y="10066"/>
                  </a:lnTo>
                  <a:lnTo>
                    <a:pt x="4132" y="10112"/>
                  </a:lnTo>
                  <a:lnTo>
                    <a:pt x="4087" y="10203"/>
                  </a:lnTo>
                  <a:lnTo>
                    <a:pt x="4018" y="10317"/>
                  </a:lnTo>
                  <a:lnTo>
                    <a:pt x="3995" y="10340"/>
                  </a:lnTo>
                  <a:lnTo>
                    <a:pt x="3858" y="10568"/>
                  </a:lnTo>
                  <a:lnTo>
                    <a:pt x="3767" y="10705"/>
                  </a:lnTo>
                  <a:cubicBezTo>
                    <a:pt x="3653" y="10888"/>
                    <a:pt x="3539" y="11071"/>
                    <a:pt x="3447" y="11253"/>
                  </a:cubicBezTo>
                  <a:cubicBezTo>
                    <a:pt x="3333" y="11459"/>
                    <a:pt x="3242" y="11641"/>
                    <a:pt x="3151" y="11824"/>
                  </a:cubicBezTo>
                  <a:lnTo>
                    <a:pt x="3082" y="11938"/>
                  </a:lnTo>
                  <a:cubicBezTo>
                    <a:pt x="3014" y="12075"/>
                    <a:pt x="2968" y="12189"/>
                    <a:pt x="2900" y="12326"/>
                  </a:cubicBezTo>
                  <a:cubicBezTo>
                    <a:pt x="2854" y="12394"/>
                    <a:pt x="2831" y="12486"/>
                    <a:pt x="2786" y="12577"/>
                  </a:cubicBezTo>
                  <a:cubicBezTo>
                    <a:pt x="2740" y="12668"/>
                    <a:pt x="2717" y="12760"/>
                    <a:pt x="2671" y="12851"/>
                  </a:cubicBezTo>
                  <a:cubicBezTo>
                    <a:pt x="2603" y="12965"/>
                    <a:pt x="2557" y="13079"/>
                    <a:pt x="2512" y="13216"/>
                  </a:cubicBezTo>
                  <a:lnTo>
                    <a:pt x="2443" y="13376"/>
                  </a:lnTo>
                  <a:cubicBezTo>
                    <a:pt x="2420" y="13422"/>
                    <a:pt x="2397" y="13467"/>
                    <a:pt x="2375" y="13513"/>
                  </a:cubicBezTo>
                  <a:cubicBezTo>
                    <a:pt x="2352" y="13559"/>
                    <a:pt x="2329" y="13604"/>
                    <a:pt x="2306" y="13673"/>
                  </a:cubicBezTo>
                  <a:lnTo>
                    <a:pt x="2261" y="13741"/>
                  </a:lnTo>
                  <a:cubicBezTo>
                    <a:pt x="2238" y="13810"/>
                    <a:pt x="2215" y="13878"/>
                    <a:pt x="2169" y="13947"/>
                  </a:cubicBezTo>
                  <a:cubicBezTo>
                    <a:pt x="1987" y="14357"/>
                    <a:pt x="1827" y="14723"/>
                    <a:pt x="1690" y="15088"/>
                  </a:cubicBezTo>
                  <a:cubicBezTo>
                    <a:pt x="1644" y="15225"/>
                    <a:pt x="1599" y="15339"/>
                    <a:pt x="1553" y="15476"/>
                  </a:cubicBezTo>
                  <a:lnTo>
                    <a:pt x="1507" y="15567"/>
                  </a:lnTo>
                  <a:cubicBezTo>
                    <a:pt x="1462" y="15681"/>
                    <a:pt x="1439" y="15773"/>
                    <a:pt x="1393" y="15864"/>
                  </a:cubicBezTo>
                  <a:cubicBezTo>
                    <a:pt x="1370" y="15955"/>
                    <a:pt x="1348" y="16024"/>
                    <a:pt x="1325" y="16092"/>
                  </a:cubicBezTo>
                  <a:lnTo>
                    <a:pt x="1279" y="16183"/>
                  </a:lnTo>
                  <a:cubicBezTo>
                    <a:pt x="1233" y="16320"/>
                    <a:pt x="1188" y="16457"/>
                    <a:pt x="1142" y="16594"/>
                  </a:cubicBezTo>
                  <a:cubicBezTo>
                    <a:pt x="1119" y="16640"/>
                    <a:pt x="1096" y="16708"/>
                    <a:pt x="1074" y="16754"/>
                  </a:cubicBezTo>
                  <a:lnTo>
                    <a:pt x="1051" y="16845"/>
                  </a:lnTo>
                  <a:cubicBezTo>
                    <a:pt x="1005" y="16937"/>
                    <a:pt x="982" y="17051"/>
                    <a:pt x="959" y="17142"/>
                  </a:cubicBezTo>
                  <a:lnTo>
                    <a:pt x="959" y="17119"/>
                  </a:lnTo>
                  <a:cubicBezTo>
                    <a:pt x="914" y="17279"/>
                    <a:pt x="868" y="17439"/>
                    <a:pt x="823" y="17599"/>
                  </a:cubicBezTo>
                  <a:lnTo>
                    <a:pt x="754" y="17804"/>
                  </a:lnTo>
                  <a:lnTo>
                    <a:pt x="708" y="18032"/>
                  </a:lnTo>
                  <a:cubicBezTo>
                    <a:pt x="663" y="18192"/>
                    <a:pt x="617" y="18375"/>
                    <a:pt x="549" y="18534"/>
                  </a:cubicBezTo>
                  <a:lnTo>
                    <a:pt x="571" y="18512"/>
                  </a:lnTo>
                  <a:lnTo>
                    <a:pt x="571" y="18512"/>
                  </a:lnTo>
                  <a:cubicBezTo>
                    <a:pt x="526" y="18603"/>
                    <a:pt x="503" y="18694"/>
                    <a:pt x="480" y="18808"/>
                  </a:cubicBezTo>
                  <a:cubicBezTo>
                    <a:pt x="457" y="18854"/>
                    <a:pt x="435" y="18922"/>
                    <a:pt x="435" y="18968"/>
                  </a:cubicBezTo>
                  <a:lnTo>
                    <a:pt x="389" y="19105"/>
                  </a:lnTo>
                  <a:lnTo>
                    <a:pt x="366" y="19151"/>
                  </a:lnTo>
                  <a:cubicBezTo>
                    <a:pt x="343" y="19242"/>
                    <a:pt x="320" y="19310"/>
                    <a:pt x="298" y="19402"/>
                  </a:cubicBezTo>
                  <a:cubicBezTo>
                    <a:pt x="275" y="19493"/>
                    <a:pt x="252" y="19607"/>
                    <a:pt x="229" y="19698"/>
                  </a:cubicBezTo>
                  <a:cubicBezTo>
                    <a:pt x="183" y="19904"/>
                    <a:pt x="161" y="20087"/>
                    <a:pt x="115" y="20269"/>
                  </a:cubicBezTo>
                  <a:lnTo>
                    <a:pt x="115" y="20315"/>
                  </a:lnTo>
                  <a:cubicBezTo>
                    <a:pt x="92" y="20406"/>
                    <a:pt x="69" y="20475"/>
                    <a:pt x="46" y="20566"/>
                  </a:cubicBezTo>
                  <a:cubicBezTo>
                    <a:pt x="46" y="20612"/>
                    <a:pt x="24" y="20680"/>
                    <a:pt x="24" y="20726"/>
                  </a:cubicBezTo>
                  <a:cubicBezTo>
                    <a:pt x="24" y="20748"/>
                    <a:pt x="24" y="20794"/>
                    <a:pt x="24" y="20817"/>
                  </a:cubicBezTo>
                  <a:cubicBezTo>
                    <a:pt x="1" y="20863"/>
                    <a:pt x="1" y="20885"/>
                    <a:pt x="1" y="20908"/>
                  </a:cubicBezTo>
                  <a:cubicBezTo>
                    <a:pt x="1" y="20954"/>
                    <a:pt x="1" y="21000"/>
                    <a:pt x="46" y="21045"/>
                  </a:cubicBezTo>
                  <a:lnTo>
                    <a:pt x="69" y="21136"/>
                  </a:lnTo>
                  <a:lnTo>
                    <a:pt x="115" y="21228"/>
                  </a:lnTo>
                  <a:cubicBezTo>
                    <a:pt x="138" y="21319"/>
                    <a:pt x="183" y="21388"/>
                    <a:pt x="229" y="21479"/>
                  </a:cubicBezTo>
                  <a:lnTo>
                    <a:pt x="275" y="21525"/>
                  </a:lnTo>
                  <a:lnTo>
                    <a:pt x="298" y="21593"/>
                  </a:lnTo>
                  <a:cubicBezTo>
                    <a:pt x="320" y="21616"/>
                    <a:pt x="320" y="21639"/>
                    <a:pt x="343" y="21661"/>
                  </a:cubicBezTo>
                  <a:lnTo>
                    <a:pt x="366" y="21707"/>
                  </a:lnTo>
                  <a:cubicBezTo>
                    <a:pt x="412" y="21798"/>
                    <a:pt x="457" y="21867"/>
                    <a:pt x="503" y="21935"/>
                  </a:cubicBezTo>
                  <a:lnTo>
                    <a:pt x="571" y="22049"/>
                  </a:lnTo>
                  <a:lnTo>
                    <a:pt x="640" y="22141"/>
                  </a:lnTo>
                  <a:lnTo>
                    <a:pt x="686" y="22209"/>
                  </a:lnTo>
                  <a:cubicBezTo>
                    <a:pt x="731" y="22255"/>
                    <a:pt x="754" y="22323"/>
                    <a:pt x="800" y="22369"/>
                  </a:cubicBezTo>
                  <a:cubicBezTo>
                    <a:pt x="914" y="22529"/>
                    <a:pt x="1051" y="22666"/>
                    <a:pt x="1188" y="22803"/>
                  </a:cubicBezTo>
                  <a:lnTo>
                    <a:pt x="1165" y="22780"/>
                  </a:lnTo>
                  <a:lnTo>
                    <a:pt x="1165" y="22780"/>
                  </a:lnTo>
                  <a:cubicBezTo>
                    <a:pt x="1211" y="22826"/>
                    <a:pt x="1256" y="22894"/>
                    <a:pt x="1302" y="22940"/>
                  </a:cubicBezTo>
                  <a:lnTo>
                    <a:pt x="1370" y="23031"/>
                  </a:lnTo>
                  <a:cubicBezTo>
                    <a:pt x="1439" y="23099"/>
                    <a:pt x="1530" y="23191"/>
                    <a:pt x="1599" y="23259"/>
                  </a:cubicBezTo>
                  <a:lnTo>
                    <a:pt x="1667" y="23328"/>
                  </a:lnTo>
                  <a:cubicBezTo>
                    <a:pt x="1736" y="23396"/>
                    <a:pt x="1781" y="23465"/>
                    <a:pt x="1850" y="23510"/>
                  </a:cubicBezTo>
                  <a:cubicBezTo>
                    <a:pt x="1918" y="23579"/>
                    <a:pt x="1964" y="23647"/>
                    <a:pt x="2032" y="23716"/>
                  </a:cubicBezTo>
                  <a:cubicBezTo>
                    <a:pt x="2101" y="23761"/>
                    <a:pt x="2146" y="23830"/>
                    <a:pt x="2192" y="23876"/>
                  </a:cubicBezTo>
                  <a:cubicBezTo>
                    <a:pt x="2238" y="23921"/>
                    <a:pt x="2283" y="23967"/>
                    <a:pt x="2329" y="24012"/>
                  </a:cubicBezTo>
                  <a:lnTo>
                    <a:pt x="2397" y="24081"/>
                  </a:lnTo>
                  <a:cubicBezTo>
                    <a:pt x="2489" y="24172"/>
                    <a:pt x="2603" y="24286"/>
                    <a:pt x="2717" y="24378"/>
                  </a:cubicBezTo>
                  <a:lnTo>
                    <a:pt x="2763" y="24401"/>
                  </a:lnTo>
                  <a:cubicBezTo>
                    <a:pt x="2831" y="24469"/>
                    <a:pt x="2900" y="24537"/>
                    <a:pt x="2968" y="24606"/>
                  </a:cubicBezTo>
                  <a:cubicBezTo>
                    <a:pt x="3037" y="24652"/>
                    <a:pt x="3082" y="24697"/>
                    <a:pt x="3128" y="24743"/>
                  </a:cubicBezTo>
                  <a:cubicBezTo>
                    <a:pt x="3196" y="24789"/>
                    <a:pt x="3242" y="24834"/>
                    <a:pt x="3288" y="24880"/>
                  </a:cubicBezTo>
                  <a:lnTo>
                    <a:pt x="3310" y="24903"/>
                  </a:lnTo>
                  <a:cubicBezTo>
                    <a:pt x="3333" y="24925"/>
                    <a:pt x="3356" y="24948"/>
                    <a:pt x="3402" y="24971"/>
                  </a:cubicBezTo>
                  <a:lnTo>
                    <a:pt x="3425" y="25017"/>
                  </a:lnTo>
                  <a:cubicBezTo>
                    <a:pt x="3425" y="25040"/>
                    <a:pt x="3447" y="25062"/>
                    <a:pt x="3447" y="25085"/>
                  </a:cubicBezTo>
                  <a:cubicBezTo>
                    <a:pt x="3470" y="25131"/>
                    <a:pt x="3539" y="25177"/>
                    <a:pt x="3584" y="25177"/>
                  </a:cubicBezTo>
                  <a:lnTo>
                    <a:pt x="3630" y="25177"/>
                  </a:lnTo>
                  <a:cubicBezTo>
                    <a:pt x="3699" y="25154"/>
                    <a:pt x="3744" y="25085"/>
                    <a:pt x="3744" y="25017"/>
                  </a:cubicBezTo>
                  <a:cubicBezTo>
                    <a:pt x="3744" y="24971"/>
                    <a:pt x="3767" y="24925"/>
                    <a:pt x="3767" y="24880"/>
                  </a:cubicBezTo>
                  <a:cubicBezTo>
                    <a:pt x="3790" y="24834"/>
                    <a:pt x="3790" y="24766"/>
                    <a:pt x="3813" y="24720"/>
                  </a:cubicBezTo>
                  <a:cubicBezTo>
                    <a:pt x="3858" y="24560"/>
                    <a:pt x="3904" y="24401"/>
                    <a:pt x="3950" y="24241"/>
                  </a:cubicBezTo>
                  <a:cubicBezTo>
                    <a:pt x="3995" y="24081"/>
                    <a:pt x="4041" y="23898"/>
                    <a:pt x="4109" y="23739"/>
                  </a:cubicBezTo>
                  <a:cubicBezTo>
                    <a:pt x="4132" y="23602"/>
                    <a:pt x="4201" y="23465"/>
                    <a:pt x="4246" y="23328"/>
                  </a:cubicBezTo>
                  <a:lnTo>
                    <a:pt x="4269" y="23259"/>
                  </a:lnTo>
                  <a:lnTo>
                    <a:pt x="4292" y="23168"/>
                  </a:lnTo>
                  <a:cubicBezTo>
                    <a:pt x="4360" y="23031"/>
                    <a:pt x="4406" y="22871"/>
                    <a:pt x="4475" y="22734"/>
                  </a:cubicBezTo>
                  <a:cubicBezTo>
                    <a:pt x="4497" y="22689"/>
                    <a:pt x="4520" y="22643"/>
                    <a:pt x="4543" y="22597"/>
                  </a:cubicBezTo>
                  <a:cubicBezTo>
                    <a:pt x="4566" y="22552"/>
                    <a:pt x="4566" y="22506"/>
                    <a:pt x="4520" y="22483"/>
                  </a:cubicBezTo>
                  <a:cubicBezTo>
                    <a:pt x="4497" y="22460"/>
                    <a:pt x="4497" y="22460"/>
                    <a:pt x="4475" y="22460"/>
                  </a:cubicBezTo>
                  <a:cubicBezTo>
                    <a:pt x="4429" y="22460"/>
                    <a:pt x="4406" y="22483"/>
                    <a:pt x="4406" y="22506"/>
                  </a:cubicBezTo>
                  <a:cubicBezTo>
                    <a:pt x="4360" y="22460"/>
                    <a:pt x="4315" y="22438"/>
                    <a:pt x="4269" y="22392"/>
                  </a:cubicBezTo>
                  <a:cubicBezTo>
                    <a:pt x="4246" y="22369"/>
                    <a:pt x="4224" y="22346"/>
                    <a:pt x="4201" y="22346"/>
                  </a:cubicBezTo>
                  <a:lnTo>
                    <a:pt x="4132" y="22301"/>
                  </a:lnTo>
                  <a:cubicBezTo>
                    <a:pt x="4087" y="22255"/>
                    <a:pt x="4041" y="22209"/>
                    <a:pt x="3995" y="22186"/>
                  </a:cubicBezTo>
                  <a:lnTo>
                    <a:pt x="3950" y="22141"/>
                  </a:lnTo>
                  <a:cubicBezTo>
                    <a:pt x="3904" y="22118"/>
                    <a:pt x="3881" y="22095"/>
                    <a:pt x="3858" y="22072"/>
                  </a:cubicBezTo>
                  <a:cubicBezTo>
                    <a:pt x="3813" y="22027"/>
                    <a:pt x="3767" y="22004"/>
                    <a:pt x="3744" y="21981"/>
                  </a:cubicBezTo>
                  <a:cubicBezTo>
                    <a:pt x="3699" y="21935"/>
                    <a:pt x="3653" y="21890"/>
                    <a:pt x="3607" y="21844"/>
                  </a:cubicBezTo>
                  <a:lnTo>
                    <a:pt x="3562" y="21798"/>
                  </a:lnTo>
                  <a:cubicBezTo>
                    <a:pt x="3516" y="21753"/>
                    <a:pt x="3447" y="21707"/>
                    <a:pt x="3402" y="21661"/>
                  </a:cubicBezTo>
                  <a:lnTo>
                    <a:pt x="3333" y="21616"/>
                  </a:lnTo>
                  <a:cubicBezTo>
                    <a:pt x="3196" y="21502"/>
                    <a:pt x="3059" y="21365"/>
                    <a:pt x="2900" y="21251"/>
                  </a:cubicBezTo>
                  <a:lnTo>
                    <a:pt x="2854" y="21228"/>
                  </a:lnTo>
                  <a:cubicBezTo>
                    <a:pt x="2808" y="21182"/>
                    <a:pt x="2740" y="21136"/>
                    <a:pt x="2671" y="21068"/>
                  </a:cubicBezTo>
                  <a:cubicBezTo>
                    <a:pt x="2603" y="21022"/>
                    <a:pt x="2512" y="20954"/>
                    <a:pt x="2443" y="20908"/>
                  </a:cubicBezTo>
                  <a:cubicBezTo>
                    <a:pt x="2397" y="20863"/>
                    <a:pt x="2352" y="20840"/>
                    <a:pt x="2306" y="20794"/>
                  </a:cubicBezTo>
                  <a:cubicBezTo>
                    <a:pt x="2283" y="20771"/>
                    <a:pt x="2238" y="20726"/>
                    <a:pt x="2215" y="20703"/>
                  </a:cubicBezTo>
                  <a:lnTo>
                    <a:pt x="2146" y="20657"/>
                  </a:lnTo>
                  <a:cubicBezTo>
                    <a:pt x="2101" y="20612"/>
                    <a:pt x="2055" y="20566"/>
                    <a:pt x="2009" y="20543"/>
                  </a:cubicBezTo>
                  <a:cubicBezTo>
                    <a:pt x="2009" y="20520"/>
                    <a:pt x="2009" y="20497"/>
                    <a:pt x="2009" y="20475"/>
                  </a:cubicBezTo>
                  <a:cubicBezTo>
                    <a:pt x="2009" y="20452"/>
                    <a:pt x="2009" y="20452"/>
                    <a:pt x="2009" y="20429"/>
                  </a:cubicBezTo>
                  <a:cubicBezTo>
                    <a:pt x="2009" y="20406"/>
                    <a:pt x="2009" y="20406"/>
                    <a:pt x="2009" y="20383"/>
                  </a:cubicBezTo>
                  <a:cubicBezTo>
                    <a:pt x="1987" y="20338"/>
                    <a:pt x="1964" y="20269"/>
                    <a:pt x="1987" y="20201"/>
                  </a:cubicBezTo>
                  <a:cubicBezTo>
                    <a:pt x="1987" y="20155"/>
                    <a:pt x="2009" y="20087"/>
                    <a:pt x="2009" y="20018"/>
                  </a:cubicBezTo>
                  <a:cubicBezTo>
                    <a:pt x="2032" y="19972"/>
                    <a:pt x="2032" y="19950"/>
                    <a:pt x="2032" y="19904"/>
                  </a:cubicBezTo>
                  <a:cubicBezTo>
                    <a:pt x="2032" y="19790"/>
                    <a:pt x="2055" y="19653"/>
                    <a:pt x="2078" y="19539"/>
                  </a:cubicBezTo>
                  <a:cubicBezTo>
                    <a:pt x="2101" y="19379"/>
                    <a:pt x="2146" y="19242"/>
                    <a:pt x="2192" y="19082"/>
                  </a:cubicBezTo>
                  <a:cubicBezTo>
                    <a:pt x="2238" y="18922"/>
                    <a:pt x="2283" y="18740"/>
                    <a:pt x="2352" y="18580"/>
                  </a:cubicBezTo>
                  <a:lnTo>
                    <a:pt x="2352" y="18534"/>
                  </a:lnTo>
                  <a:cubicBezTo>
                    <a:pt x="2466" y="18215"/>
                    <a:pt x="2580" y="17872"/>
                    <a:pt x="2694" y="17553"/>
                  </a:cubicBezTo>
                  <a:cubicBezTo>
                    <a:pt x="2763" y="17393"/>
                    <a:pt x="2831" y="17211"/>
                    <a:pt x="2922" y="17028"/>
                  </a:cubicBezTo>
                  <a:lnTo>
                    <a:pt x="2991" y="16868"/>
                  </a:lnTo>
                  <a:cubicBezTo>
                    <a:pt x="3054" y="16763"/>
                    <a:pt x="3098" y="16658"/>
                    <a:pt x="3140" y="16553"/>
                  </a:cubicBezTo>
                  <a:lnTo>
                    <a:pt x="3140" y="16553"/>
                  </a:lnTo>
                  <a:cubicBezTo>
                    <a:pt x="3181" y="16487"/>
                    <a:pt x="3221" y="16404"/>
                    <a:pt x="3242" y="16320"/>
                  </a:cubicBezTo>
                  <a:lnTo>
                    <a:pt x="3310" y="16206"/>
                  </a:lnTo>
                  <a:cubicBezTo>
                    <a:pt x="3310" y="16183"/>
                    <a:pt x="3333" y="16161"/>
                    <a:pt x="3333" y="16115"/>
                  </a:cubicBezTo>
                  <a:lnTo>
                    <a:pt x="3356" y="16092"/>
                  </a:lnTo>
                  <a:lnTo>
                    <a:pt x="3425" y="15955"/>
                  </a:lnTo>
                  <a:cubicBezTo>
                    <a:pt x="3493" y="15795"/>
                    <a:pt x="3562" y="15658"/>
                    <a:pt x="3653" y="15521"/>
                  </a:cubicBezTo>
                  <a:cubicBezTo>
                    <a:pt x="3676" y="15430"/>
                    <a:pt x="3721" y="15339"/>
                    <a:pt x="3767" y="15248"/>
                  </a:cubicBezTo>
                  <a:cubicBezTo>
                    <a:pt x="3835" y="15133"/>
                    <a:pt x="3904" y="14996"/>
                    <a:pt x="3972" y="14882"/>
                  </a:cubicBezTo>
                  <a:lnTo>
                    <a:pt x="4018" y="14768"/>
                  </a:lnTo>
                  <a:lnTo>
                    <a:pt x="4041" y="14700"/>
                  </a:lnTo>
                  <a:cubicBezTo>
                    <a:pt x="4246" y="14289"/>
                    <a:pt x="4429" y="13992"/>
                    <a:pt x="4612" y="13695"/>
                  </a:cubicBezTo>
                  <a:cubicBezTo>
                    <a:pt x="4612" y="13673"/>
                    <a:pt x="4634" y="13650"/>
                    <a:pt x="4657" y="13604"/>
                  </a:cubicBezTo>
                  <a:cubicBezTo>
                    <a:pt x="4703" y="13536"/>
                    <a:pt x="4748" y="13467"/>
                    <a:pt x="4794" y="13399"/>
                  </a:cubicBezTo>
                  <a:cubicBezTo>
                    <a:pt x="4863" y="13262"/>
                    <a:pt x="4954" y="13125"/>
                    <a:pt x="5091" y="12942"/>
                  </a:cubicBezTo>
                  <a:cubicBezTo>
                    <a:pt x="5205" y="12782"/>
                    <a:pt x="5319" y="12623"/>
                    <a:pt x="5433" y="12486"/>
                  </a:cubicBezTo>
                  <a:lnTo>
                    <a:pt x="5456" y="12440"/>
                  </a:lnTo>
                  <a:cubicBezTo>
                    <a:pt x="5479" y="12394"/>
                    <a:pt x="5502" y="12372"/>
                    <a:pt x="5525" y="12326"/>
                  </a:cubicBezTo>
                  <a:cubicBezTo>
                    <a:pt x="5639" y="12189"/>
                    <a:pt x="5753" y="12029"/>
                    <a:pt x="5867" y="11869"/>
                  </a:cubicBezTo>
                  <a:lnTo>
                    <a:pt x="5935" y="11801"/>
                  </a:lnTo>
                  <a:cubicBezTo>
                    <a:pt x="5958" y="11778"/>
                    <a:pt x="5981" y="11755"/>
                    <a:pt x="6004" y="11732"/>
                  </a:cubicBezTo>
                  <a:cubicBezTo>
                    <a:pt x="6072" y="11641"/>
                    <a:pt x="6141" y="11527"/>
                    <a:pt x="6209" y="11436"/>
                  </a:cubicBezTo>
                  <a:lnTo>
                    <a:pt x="6255" y="11390"/>
                  </a:lnTo>
                  <a:lnTo>
                    <a:pt x="6278" y="11367"/>
                  </a:lnTo>
                  <a:cubicBezTo>
                    <a:pt x="6369" y="11230"/>
                    <a:pt x="6460" y="11116"/>
                    <a:pt x="6575" y="10979"/>
                  </a:cubicBezTo>
                  <a:cubicBezTo>
                    <a:pt x="6666" y="10888"/>
                    <a:pt x="6757" y="10797"/>
                    <a:pt x="6848" y="10705"/>
                  </a:cubicBezTo>
                  <a:cubicBezTo>
                    <a:pt x="6871" y="10683"/>
                    <a:pt x="6871" y="10683"/>
                    <a:pt x="6894" y="10683"/>
                  </a:cubicBezTo>
                  <a:cubicBezTo>
                    <a:pt x="6917" y="10637"/>
                    <a:pt x="6940" y="10614"/>
                    <a:pt x="6963" y="10591"/>
                  </a:cubicBezTo>
                  <a:cubicBezTo>
                    <a:pt x="6963" y="10614"/>
                    <a:pt x="6985" y="10614"/>
                    <a:pt x="6985" y="10637"/>
                  </a:cubicBezTo>
                  <a:lnTo>
                    <a:pt x="7031" y="10660"/>
                  </a:lnTo>
                  <a:cubicBezTo>
                    <a:pt x="7054" y="10660"/>
                    <a:pt x="7077" y="10683"/>
                    <a:pt x="7122" y="10705"/>
                  </a:cubicBezTo>
                  <a:cubicBezTo>
                    <a:pt x="7145" y="10705"/>
                    <a:pt x="7191" y="10705"/>
                    <a:pt x="7214" y="10728"/>
                  </a:cubicBezTo>
                  <a:cubicBezTo>
                    <a:pt x="7259" y="10774"/>
                    <a:pt x="7328" y="10819"/>
                    <a:pt x="7373" y="10865"/>
                  </a:cubicBezTo>
                  <a:cubicBezTo>
                    <a:pt x="7465" y="10934"/>
                    <a:pt x="7556" y="11025"/>
                    <a:pt x="7647" y="11093"/>
                  </a:cubicBezTo>
                  <a:cubicBezTo>
                    <a:pt x="7716" y="11139"/>
                    <a:pt x="7784" y="11208"/>
                    <a:pt x="7853" y="11253"/>
                  </a:cubicBezTo>
                  <a:cubicBezTo>
                    <a:pt x="7876" y="11276"/>
                    <a:pt x="7898" y="11299"/>
                    <a:pt x="7921" y="11322"/>
                  </a:cubicBezTo>
                  <a:cubicBezTo>
                    <a:pt x="7967" y="11367"/>
                    <a:pt x="8013" y="11390"/>
                    <a:pt x="8058" y="11436"/>
                  </a:cubicBezTo>
                  <a:cubicBezTo>
                    <a:pt x="8104" y="11481"/>
                    <a:pt x="8172" y="11527"/>
                    <a:pt x="8241" y="11596"/>
                  </a:cubicBezTo>
                  <a:cubicBezTo>
                    <a:pt x="8309" y="11664"/>
                    <a:pt x="8401" y="11732"/>
                    <a:pt x="8492" y="11801"/>
                  </a:cubicBezTo>
                  <a:lnTo>
                    <a:pt x="8515" y="11824"/>
                  </a:lnTo>
                  <a:cubicBezTo>
                    <a:pt x="8537" y="11801"/>
                    <a:pt x="8560" y="11801"/>
                    <a:pt x="8583" y="11778"/>
                  </a:cubicBezTo>
                  <a:cubicBezTo>
                    <a:pt x="8606" y="11732"/>
                    <a:pt x="8606" y="11664"/>
                    <a:pt x="8629" y="11618"/>
                  </a:cubicBezTo>
                  <a:cubicBezTo>
                    <a:pt x="8629" y="11573"/>
                    <a:pt x="8629" y="11550"/>
                    <a:pt x="8629" y="11527"/>
                  </a:cubicBezTo>
                  <a:cubicBezTo>
                    <a:pt x="8674" y="11390"/>
                    <a:pt x="8697" y="11276"/>
                    <a:pt x="8720" y="11139"/>
                  </a:cubicBezTo>
                  <a:lnTo>
                    <a:pt x="8720" y="11071"/>
                  </a:lnTo>
                  <a:cubicBezTo>
                    <a:pt x="8743" y="11002"/>
                    <a:pt x="8743" y="10934"/>
                    <a:pt x="8743" y="10865"/>
                  </a:cubicBezTo>
                  <a:cubicBezTo>
                    <a:pt x="8743" y="10797"/>
                    <a:pt x="8743" y="10728"/>
                    <a:pt x="8766" y="10660"/>
                  </a:cubicBezTo>
                  <a:cubicBezTo>
                    <a:pt x="8766" y="10591"/>
                    <a:pt x="8766" y="10546"/>
                    <a:pt x="8766" y="10477"/>
                  </a:cubicBezTo>
                  <a:cubicBezTo>
                    <a:pt x="8789" y="10363"/>
                    <a:pt x="8789" y="10226"/>
                    <a:pt x="8811" y="10112"/>
                  </a:cubicBezTo>
                  <a:lnTo>
                    <a:pt x="8834" y="9952"/>
                  </a:lnTo>
                  <a:cubicBezTo>
                    <a:pt x="8857" y="9838"/>
                    <a:pt x="8857" y="9724"/>
                    <a:pt x="8880" y="9610"/>
                  </a:cubicBezTo>
                  <a:cubicBezTo>
                    <a:pt x="8880" y="9564"/>
                    <a:pt x="8880" y="9541"/>
                    <a:pt x="8903" y="9496"/>
                  </a:cubicBezTo>
                  <a:cubicBezTo>
                    <a:pt x="8903" y="9450"/>
                    <a:pt x="8903" y="9404"/>
                    <a:pt x="8903" y="9336"/>
                  </a:cubicBezTo>
                  <a:lnTo>
                    <a:pt x="8926" y="9290"/>
                  </a:lnTo>
                  <a:cubicBezTo>
                    <a:pt x="8926" y="9222"/>
                    <a:pt x="8926" y="9153"/>
                    <a:pt x="8948" y="9108"/>
                  </a:cubicBezTo>
                  <a:cubicBezTo>
                    <a:pt x="8948" y="8948"/>
                    <a:pt x="8971" y="8765"/>
                    <a:pt x="8994" y="8605"/>
                  </a:cubicBezTo>
                  <a:cubicBezTo>
                    <a:pt x="8994" y="8560"/>
                    <a:pt x="8994" y="8514"/>
                    <a:pt x="8994" y="8468"/>
                  </a:cubicBezTo>
                  <a:cubicBezTo>
                    <a:pt x="8994" y="8423"/>
                    <a:pt x="8994" y="8377"/>
                    <a:pt x="8994" y="8332"/>
                  </a:cubicBezTo>
                  <a:cubicBezTo>
                    <a:pt x="8994" y="8263"/>
                    <a:pt x="8994" y="8217"/>
                    <a:pt x="9017" y="8172"/>
                  </a:cubicBezTo>
                  <a:lnTo>
                    <a:pt x="9017" y="8103"/>
                  </a:lnTo>
                  <a:cubicBezTo>
                    <a:pt x="9017" y="8058"/>
                    <a:pt x="9017" y="7989"/>
                    <a:pt x="9040" y="7943"/>
                  </a:cubicBezTo>
                  <a:cubicBezTo>
                    <a:pt x="9040" y="7875"/>
                    <a:pt x="9040" y="7807"/>
                    <a:pt x="9062" y="7738"/>
                  </a:cubicBezTo>
                  <a:cubicBezTo>
                    <a:pt x="9062" y="7670"/>
                    <a:pt x="9085" y="7601"/>
                    <a:pt x="9085" y="7555"/>
                  </a:cubicBezTo>
                  <a:cubicBezTo>
                    <a:pt x="9108" y="7487"/>
                    <a:pt x="9108" y="7419"/>
                    <a:pt x="9131" y="7350"/>
                  </a:cubicBezTo>
                  <a:cubicBezTo>
                    <a:pt x="9131" y="7282"/>
                    <a:pt x="9154" y="7213"/>
                    <a:pt x="9154" y="7145"/>
                  </a:cubicBezTo>
                  <a:cubicBezTo>
                    <a:pt x="9154" y="7076"/>
                    <a:pt x="9154" y="7030"/>
                    <a:pt x="9177" y="6962"/>
                  </a:cubicBezTo>
                  <a:lnTo>
                    <a:pt x="9177" y="6939"/>
                  </a:lnTo>
                  <a:cubicBezTo>
                    <a:pt x="9199" y="6802"/>
                    <a:pt x="9222" y="6665"/>
                    <a:pt x="9245" y="6528"/>
                  </a:cubicBezTo>
                  <a:cubicBezTo>
                    <a:pt x="9245" y="6528"/>
                    <a:pt x="9245" y="6505"/>
                    <a:pt x="9245" y="6505"/>
                  </a:cubicBezTo>
                  <a:lnTo>
                    <a:pt x="9245" y="6483"/>
                  </a:lnTo>
                  <a:lnTo>
                    <a:pt x="9268" y="6483"/>
                  </a:lnTo>
                  <a:cubicBezTo>
                    <a:pt x="9291" y="6369"/>
                    <a:pt x="9314" y="6254"/>
                    <a:pt x="9359" y="6163"/>
                  </a:cubicBezTo>
                  <a:cubicBezTo>
                    <a:pt x="9382" y="6117"/>
                    <a:pt x="9405" y="6095"/>
                    <a:pt x="9405" y="6072"/>
                  </a:cubicBezTo>
                  <a:cubicBezTo>
                    <a:pt x="9451" y="6049"/>
                    <a:pt x="9496" y="6003"/>
                    <a:pt x="9542" y="5981"/>
                  </a:cubicBezTo>
                  <a:cubicBezTo>
                    <a:pt x="9656" y="5912"/>
                    <a:pt x="9770" y="5866"/>
                    <a:pt x="9861" y="5844"/>
                  </a:cubicBezTo>
                  <a:cubicBezTo>
                    <a:pt x="9975" y="5821"/>
                    <a:pt x="10090" y="5798"/>
                    <a:pt x="10227" y="5775"/>
                  </a:cubicBezTo>
                  <a:lnTo>
                    <a:pt x="10341" y="5775"/>
                  </a:lnTo>
                  <a:cubicBezTo>
                    <a:pt x="10409" y="5752"/>
                    <a:pt x="10500" y="5752"/>
                    <a:pt x="10569" y="5752"/>
                  </a:cubicBezTo>
                  <a:lnTo>
                    <a:pt x="10569" y="5729"/>
                  </a:lnTo>
                  <a:lnTo>
                    <a:pt x="10592" y="5752"/>
                  </a:lnTo>
                  <a:lnTo>
                    <a:pt x="10866" y="5752"/>
                  </a:lnTo>
                  <a:cubicBezTo>
                    <a:pt x="10957" y="5775"/>
                    <a:pt x="11048" y="5775"/>
                    <a:pt x="11117" y="5798"/>
                  </a:cubicBezTo>
                  <a:lnTo>
                    <a:pt x="11140" y="5798"/>
                  </a:lnTo>
                  <a:cubicBezTo>
                    <a:pt x="11208" y="5821"/>
                    <a:pt x="11277" y="5844"/>
                    <a:pt x="11345" y="5866"/>
                  </a:cubicBezTo>
                  <a:lnTo>
                    <a:pt x="11436" y="5866"/>
                  </a:lnTo>
                  <a:cubicBezTo>
                    <a:pt x="11459" y="5889"/>
                    <a:pt x="11505" y="5889"/>
                    <a:pt x="11550" y="5889"/>
                  </a:cubicBezTo>
                  <a:cubicBezTo>
                    <a:pt x="11619" y="5912"/>
                    <a:pt x="11665" y="5912"/>
                    <a:pt x="11710" y="5912"/>
                  </a:cubicBezTo>
                  <a:cubicBezTo>
                    <a:pt x="11802" y="5935"/>
                    <a:pt x="11870" y="5935"/>
                    <a:pt x="11938" y="5958"/>
                  </a:cubicBezTo>
                  <a:cubicBezTo>
                    <a:pt x="11961" y="5958"/>
                    <a:pt x="11961" y="5981"/>
                    <a:pt x="11984" y="5981"/>
                  </a:cubicBezTo>
                  <a:cubicBezTo>
                    <a:pt x="12007" y="6003"/>
                    <a:pt x="12053" y="6026"/>
                    <a:pt x="12098" y="6026"/>
                  </a:cubicBezTo>
                  <a:lnTo>
                    <a:pt x="12121" y="6026"/>
                  </a:lnTo>
                  <a:cubicBezTo>
                    <a:pt x="12167" y="6026"/>
                    <a:pt x="12235" y="5981"/>
                    <a:pt x="12258" y="5935"/>
                  </a:cubicBezTo>
                  <a:cubicBezTo>
                    <a:pt x="12281" y="5912"/>
                    <a:pt x="12304" y="5866"/>
                    <a:pt x="12326" y="5821"/>
                  </a:cubicBezTo>
                  <a:cubicBezTo>
                    <a:pt x="12349" y="5775"/>
                    <a:pt x="12372" y="5752"/>
                    <a:pt x="12418" y="5707"/>
                  </a:cubicBezTo>
                  <a:lnTo>
                    <a:pt x="12418" y="5684"/>
                  </a:lnTo>
                  <a:cubicBezTo>
                    <a:pt x="12486" y="5592"/>
                    <a:pt x="12578" y="5501"/>
                    <a:pt x="12623" y="5410"/>
                  </a:cubicBezTo>
                  <a:lnTo>
                    <a:pt x="12669" y="5364"/>
                  </a:lnTo>
                  <a:cubicBezTo>
                    <a:pt x="12806" y="5204"/>
                    <a:pt x="12943" y="5022"/>
                    <a:pt x="13103" y="4862"/>
                  </a:cubicBezTo>
                  <a:cubicBezTo>
                    <a:pt x="13217" y="4748"/>
                    <a:pt x="13354" y="4611"/>
                    <a:pt x="13468" y="4497"/>
                  </a:cubicBezTo>
                  <a:lnTo>
                    <a:pt x="13491" y="4474"/>
                  </a:lnTo>
                  <a:cubicBezTo>
                    <a:pt x="13628" y="4337"/>
                    <a:pt x="13764" y="4223"/>
                    <a:pt x="13901" y="4086"/>
                  </a:cubicBezTo>
                  <a:lnTo>
                    <a:pt x="13970" y="4018"/>
                  </a:lnTo>
                  <a:cubicBezTo>
                    <a:pt x="14038" y="3972"/>
                    <a:pt x="14084" y="3926"/>
                    <a:pt x="14130" y="3903"/>
                  </a:cubicBezTo>
                  <a:cubicBezTo>
                    <a:pt x="14198" y="3835"/>
                    <a:pt x="14244" y="3789"/>
                    <a:pt x="14312" y="3744"/>
                  </a:cubicBezTo>
                  <a:lnTo>
                    <a:pt x="14358" y="3721"/>
                  </a:lnTo>
                  <a:cubicBezTo>
                    <a:pt x="14495" y="3607"/>
                    <a:pt x="14609" y="3538"/>
                    <a:pt x="14746" y="3447"/>
                  </a:cubicBezTo>
                  <a:lnTo>
                    <a:pt x="14837" y="3378"/>
                  </a:lnTo>
                  <a:cubicBezTo>
                    <a:pt x="14974" y="3264"/>
                    <a:pt x="15134" y="3173"/>
                    <a:pt x="15294" y="3059"/>
                  </a:cubicBezTo>
                  <a:lnTo>
                    <a:pt x="15408" y="2990"/>
                  </a:lnTo>
                  <a:lnTo>
                    <a:pt x="15591" y="2876"/>
                  </a:lnTo>
                  <a:cubicBezTo>
                    <a:pt x="15705" y="2785"/>
                    <a:pt x="15842" y="2694"/>
                    <a:pt x="15979" y="2602"/>
                  </a:cubicBezTo>
                  <a:cubicBezTo>
                    <a:pt x="16321" y="2420"/>
                    <a:pt x="16663" y="2237"/>
                    <a:pt x="17006" y="2077"/>
                  </a:cubicBezTo>
                  <a:cubicBezTo>
                    <a:pt x="17165" y="2009"/>
                    <a:pt x="17325" y="1940"/>
                    <a:pt x="17485" y="1872"/>
                  </a:cubicBezTo>
                  <a:lnTo>
                    <a:pt x="17576" y="1849"/>
                  </a:lnTo>
                  <a:lnTo>
                    <a:pt x="17622" y="1826"/>
                  </a:lnTo>
                  <a:cubicBezTo>
                    <a:pt x="17690" y="1803"/>
                    <a:pt x="17759" y="1781"/>
                    <a:pt x="17827" y="1758"/>
                  </a:cubicBezTo>
                  <a:cubicBezTo>
                    <a:pt x="17919" y="1712"/>
                    <a:pt x="18033" y="1689"/>
                    <a:pt x="18124" y="1667"/>
                  </a:cubicBezTo>
                  <a:lnTo>
                    <a:pt x="18307" y="1598"/>
                  </a:lnTo>
                  <a:cubicBezTo>
                    <a:pt x="18489" y="1530"/>
                    <a:pt x="18672" y="1484"/>
                    <a:pt x="18855" y="1415"/>
                  </a:cubicBezTo>
                  <a:cubicBezTo>
                    <a:pt x="19220" y="1324"/>
                    <a:pt x="19585" y="1279"/>
                    <a:pt x="19904" y="1210"/>
                  </a:cubicBezTo>
                  <a:cubicBezTo>
                    <a:pt x="20064" y="1187"/>
                    <a:pt x="20247" y="1164"/>
                    <a:pt x="20407" y="1142"/>
                  </a:cubicBezTo>
                  <a:cubicBezTo>
                    <a:pt x="20589" y="1119"/>
                    <a:pt x="20749" y="1096"/>
                    <a:pt x="20954" y="1096"/>
                  </a:cubicBezTo>
                  <a:lnTo>
                    <a:pt x="21434" y="1096"/>
                  </a:lnTo>
                  <a:cubicBezTo>
                    <a:pt x="21594" y="1096"/>
                    <a:pt x="21753" y="1096"/>
                    <a:pt x="21890" y="1119"/>
                  </a:cubicBezTo>
                  <a:cubicBezTo>
                    <a:pt x="22004" y="1142"/>
                    <a:pt x="22141" y="1164"/>
                    <a:pt x="22256" y="1187"/>
                  </a:cubicBezTo>
                  <a:lnTo>
                    <a:pt x="22347" y="1187"/>
                  </a:lnTo>
                  <a:cubicBezTo>
                    <a:pt x="22415" y="1210"/>
                    <a:pt x="22461" y="1210"/>
                    <a:pt x="22529" y="1233"/>
                  </a:cubicBezTo>
                  <a:cubicBezTo>
                    <a:pt x="22621" y="1233"/>
                    <a:pt x="22712" y="1256"/>
                    <a:pt x="22803" y="1279"/>
                  </a:cubicBezTo>
                  <a:cubicBezTo>
                    <a:pt x="22872" y="1279"/>
                    <a:pt x="22917" y="1301"/>
                    <a:pt x="22986" y="1324"/>
                  </a:cubicBezTo>
                  <a:lnTo>
                    <a:pt x="23032" y="1347"/>
                  </a:lnTo>
                  <a:cubicBezTo>
                    <a:pt x="23100" y="1370"/>
                    <a:pt x="23146" y="1393"/>
                    <a:pt x="23191" y="1393"/>
                  </a:cubicBezTo>
                  <a:cubicBezTo>
                    <a:pt x="23214" y="1415"/>
                    <a:pt x="23214" y="1415"/>
                    <a:pt x="23237" y="1415"/>
                  </a:cubicBezTo>
                  <a:cubicBezTo>
                    <a:pt x="23283" y="1415"/>
                    <a:pt x="23328" y="1370"/>
                    <a:pt x="23351" y="1347"/>
                  </a:cubicBezTo>
                  <a:cubicBezTo>
                    <a:pt x="23351" y="1301"/>
                    <a:pt x="23351" y="1279"/>
                    <a:pt x="23351" y="1256"/>
                  </a:cubicBezTo>
                  <a:cubicBezTo>
                    <a:pt x="23328" y="1210"/>
                    <a:pt x="23305" y="1210"/>
                    <a:pt x="23283" y="1187"/>
                  </a:cubicBezTo>
                  <a:cubicBezTo>
                    <a:pt x="23191" y="1164"/>
                    <a:pt x="23123" y="1142"/>
                    <a:pt x="23054" y="1096"/>
                  </a:cubicBezTo>
                  <a:lnTo>
                    <a:pt x="23009" y="1096"/>
                  </a:lnTo>
                  <a:cubicBezTo>
                    <a:pt x="22940" y="1050"/>
                    <a:pt x="22849" y="1027"/>
                    <a:pt x="22735" y="1005"/>
                  </a:cubicBezTo>
                  <a:cubicBezTo>
                    <a:pt x="22621" y="982"/>
                    <a:pt x="22507" y="936"/>
                    <a:pt x="22392" y="913"/>
                  </a:cubicBezTo>
                  <a:lnTo>
                    <a:pt x="22370" y="913"/>
                  </a:lnTo>
                  <a:cubicBezTo>
                    <a:pt x="22392" y="890"/>
                    <a:pt x="22392" y="868"/>
                    <a:pt x="22370" y="845"/>
                  </a:cubicBezTo>
                  <a:cubicBezTo>
                    <a:pt x="22370" y="822"/>
                    <a:pt x="22347" y="799"/>
                    <a:pt x="22324" y="799"/>
                  </a:cubicBezTo>
                  <a:cubicBezTo>
                    <a:pt x="22256" y="754"/>
                    <a:pt x="22164" y="731"/>
                    <a:pt x="22096" y="685"/>
                  </a:cubicBezTo>
                  <a:cubicBezTo>
                    <a:pt x="22027" y="662"/>
                    <a:pt x="21982" y="662"/>
                    <a:pt x="21913" y="639"/>
                  </a:cubicBezTo>
                  <a:lnTo>
                    <a:pt x="21845" y="617"/>
                  </a:lnTo>
                  <a:cubicBezTo>
                    <a:pt x="21776" y="594"/>
                    <a:pt x="21731" y="571"/>
                    <a:pt x="21662" y="548"/>
                  </a:cubicBezTo>
                  <a:cubicBezTo>
                    <a:pt x="21594" y="525"/>
                    <a:pt x="21525" y="502"/>
                    <a:pt x="21457" y="480"/>
                  </a:cubicBezTo>
                  <a:cubicBezTo>
                    <a:pt x="21342" y="457"/>
                    <a:pt x="21251" y="411"/>
                    <a:pt x="21137" y="388"/>
                  </a:cubicBezTo>
                  <a:lnTo>
                    <a:pt x="21023" y="350"/>
                  </a:lnTo>
                  <a:lnTo>
                    <a:pt x="21023" y="350"/>
                  </a:lnTo>
                  <a:cubicBezTo>
                    <a:pt x="21023" y="357"/>
                    <a:pt x="21023" y="366"/>
                    <a:pt x="21023" y="366"/>
                  </a:cubicBezTo>
                  <a:cubicBezTo>
                    <a:pt x="20818" y="297"/>
                    <a:pt x="20658" y="251"/>
                    <a:pt x="20498" y="206"/>
                  </a:cubicBezTo>
                  <a:cubicBezTo>
                    <a:pt x="20407" y="183"/>
                    <a:pt x="20315" y="183"/>
                    <a:pt x="20224" y="160"/>
                  </a:cubicBezTo>
                  <a:cubicBezTo>
                    <a:pt x="20156" y="137"/>
                    <a:pt x="20064" y="114"/>
                    <a:pt x="19996" y="92"/>
                  </a:cubicBezTo>
                  <a:lnTo>
                    <a:pt x="19950" y="92"/>
                  </a:lnTo>
                  <a:cubicBezTo>
                    <a:pt x="19882" y="69"/>
                    <a:pt x="19813" y="46"/>
                    <a:pt x="19745" y="46"/>
                  </a:cubicBezTo>
                  <a:cubicBezTo>
                    <a:pt x="19631" y="46"/>
                    <a:pt x="19539" y="23"/>
                    <a:pt x="19425" y="23"/>
                  </a:cubicBezTo>
                  <a:lnTo>
                    <a:pt x="18718" y="23"/>
                  </a:lnTo>
                  <a:lnTo>
                    <a:pt x="18603" y="0"/>
                  </a:lnTo>
                  <a:lnTo>
                    <a:pt x="18649" y="23"/>
                  </a:lnTo>
                  <a:lnTo>
                    <a:pt x="18535" y="0"/>
                  </a:ln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25"/>
            <p:cNvSpPr/>
            <p:nvPr/>
          </p:nvSpPr>
          <p:spPr>
            <a:xfrm>
              <a:off x="6816375" y="1851750"/>
              <a:ext cx="116425" cy="17725"/>
            </a:xfrm>
            <a:custGeom>
              <a:avLst/>
              <a:gdLst/>
              <a:ahLst/>
              <a:cxnLst/>
              <a:rect l="l" t="t" r="r" b="b"/>
              <a:pathLst>
                <a:path w="4657" h="709" extrusionOk="0">
                  <a:moveTo>
                    <a:pt x="1575" y="0"/>
                  </a:moveTo>
                  <a:cubicBezTo>
                    <a:pt x="1370" y="0"/>
                    <a:pt x="1164" y="23"/>
                    <a:pt x="959" y="46"/>
                  </a:cubicBezTo>
                  <a:cubicBezTo>
                    <a:pt x="753" y="69"/>
                    <a:pt x="548" y="92"/>
                    <a:pt x="343" y="137"/>
                  </a:cubicBezTo>
                  <a:cubicBezTo>
                    <a:pt x="274" y="160"/>
                    <a:pt x="183" y="160"/>
                    <a:pt x="91" y="183"/>
                  </a:cubicBezTo>
                  <a:cubicBezTo>
                    <a:pt x="23" y="206"/>
                    <a:pt x="0" y="252"/>
                    <a:pt x="0" y="320"/>
                  </a:cubicBezTo>
                  <a:cubicBezTo>
                    <a:pt x="19" y="357"/>
                    <a:pt x="53" y="395"/>
                    <a:pt x="102" y="395"/>
                  </a:cubicBezTo>
                  <a:cubicBezTo>
                    <a:pt x="113" y="395"/>
                    <a:pt x="125" y="393"/>
                    <a:pt x="137" y="389"/>
                  </a:cubicBezTo>
                  <a:cubicBezTo>
                    <a:pt x="251" y="366"/>
                    <a:pt x="388" y="343"/>
                    <a:pt x="525" y="320"/>
                  </a:cubicBezTo>
                  <a:cubicBezTo>
                    <a:pt x="639" y="320"/>
                    <a:pt x="753" y="297"/>
                    <a:pt x="867" y="297"/>
                  </a:cubicBezTo>
                  <a:cubicBezTo>
                    <a:pt x="982" y="274"/>
                    <a:pt x="1096" y="274"/>
                    <a:pt x="1210" y="252"/>
                  </a:cubicBezTo>
                  <a:cubicBezTo>
                    <a:pt x="1278" y="252"/>
                    <a:pt x="1324" y="252"/>
                    <a:pt x="1392" y="229"/>
                  </a:cubicBezTo>
                  <a:lnTo>
                    <a:pt x="1529" y="229"/>
                  </a:lnTo>
                  <a:cubicBezTo>
                    <a:pt x="1651" y="229"/>
                    <a:pt x="1773" y="219"/>
                    <a:pt x="1888" y="219"/>
                  </a:cubicBezTo>
                  <a:cubicBezTo>
                    <a:pt x="1945" y="219"/>
                    <a:pt x="2001" y="221"/>
                    <a:pt x="2054" y="229"/>
                  </a:cubicBezTo>
                  <a:lnTo>
                    <a:pt x="2328" y="229"/>
                  </a:lnTo>
                  <a:cubicBezTo>
                    <a:pt x="2420" y="252"/>
                    <a:pt x="2511" y="252"/>
                    <a:pt x="2602" y="252"/>
                  </a:cubicBezTo>
                  <a:cubicBezTo>
                    <a:pt x="2648" y="274"/>
                    <a:pt x="2694" y="274"/>
                    <a:pt x="2716" y="274"/>
                  </a:cubicBezTo>
                  <a:cubicBezTo>
                    <a:pt x="2785" y="274"/>
                    <a:pt x="2830" y="274"/>
                    <a:pt x="2876" y="297"/>
                  </a:cubicBezTo>
                  <a:cubicBezTo>
                    <a:pt x="2967" y="297"/>
                    <a:pt x="3059" y="320"/>
                    <a:pt x="3150" y="320"/>
                  </a:cubicBezTo>
                  <a:cubicBezTo>
                    <a:pt x="3310" y="366"/>
                    <a:pt x="3470" y="389"/>
                    <a:pt x="3652" y="411"/>
                  </a:cubicBezTo>
                  <a:cubicBezTo>
                    <a:pt x="3675" y="411"/>
                    <a:pt x="3698" y="434"/>
                    <a:pt x="3721" y="434"/>
                  </a:cubicBezTo>
                  <a:cubicBezTo>
                    <a:pt x="3789" y="457"/>
                    <a:pt x="3858" y="457"/>
                    <a:pt x="3949" y="480"/>
                  </a:cubicBezTo>
                  <a:cubicBezTo>
                    <a:pt x="4017" y="503"/>
                    <a:pt x="4109" y="525"/>
                    <a:pt x="4177" y="548"/>
                  </a:cubicBezTo>
                  <a:cubicBezTo>
                    <a:pt x="4268" y="571"/>
                    <a:pt x="4337" y="594"/>
                    <a:pt x="4405" y="640"/>
                  </a:cubicBezTo>
                  <a:cubicBezTo>
                    <a:pt x="4451" y="662"/>
                    <a:pt x="4520" y="685"/>
                    <a:pt x="4588" y="708"/>
                  </a:cubicBezTo>
                  <a:cubicBezTo>
                    <a:pt x="4611" y="708"/>
                    <a:pt x="4634" y="708"/>
                    <a:pt x="4657" y="685"/>
                  </a:cubicBezTo>
                  <a:cubicBezTo>
                    <a:pt x="4657" y="662"/>
                    <a:pt x="4657" y="617"/>
                    <a:pt x="4611" y="617"/>
                  </a:cubicBezTo>
                  <a:cubicBezTo>
                    <a:pt x="4565" y="594"/>
                    <a:pt x="4497" y="571"/>
                    <a:pt x="4428" y="525"/>
                  </a:cubicBezTo>
                  <a:cubicBezTo>
                    <a:pt x="4337" y="503"/>
                    <a:pt x="4268" y="480"/>
                    <a:pt x="4200" y="434"/>
                  </a:cubicBezTo>
                  <a:cubicBezTo>
                    <a:pt x="4109" y="411"/>
                    <a:pt x="4017" y="389"/>
                    <a:pt x="3926" y="343"/>
                  </a:cubicBezTo>
                  <a:cubicBezTo>
                    <a:pt x="3858" y="320"/>
                    <a:pt x="3789" y="297"/>
                    <a:pt x="3698" y="274"/>
                  </a:cubicBezTo>
                  <a:cubicBezTo>
                    <a:pt x="3538" y="229"/>
                    <a:pt x="3355" y="183"/>
                    <a:pt x="3196" y="160"/>
                  </a:cubicBezTo>
                  <a:cubicBezTo>
                    <a:pt x="3104" y="137"/>
                    <a:pt x="3013" y="115"/>
                    <a:pt x="2922" y="115"/>
                  </a:cubicBezTo>
                  <a:cubicBezTo>
                    <a:pt x="2830" y="92"/>
                    <a:pt x="2739" y="69"/>
                    <a:pt x="2648" y="69"/>
                  </a:cubicBezTo>
                  <a:cubicBezTo>
                    <a:pt x="2465" y="46"/>
                    <a:pt x="2283" y="23"/>
                    <a:pt x="2100"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25"/>
            <p:cNvSpPr/>
            <p:nvPr/>
          </p:nvSpPr>
          <p:spPr>
            <a:xfrm>
              <a:off x="6751325" y="1871725"/>
              <a:ext cx="170625" cy="36225"/>
            </a:xfrm>
            <a:custGeom>
              <a:avLst/>
              <a:gdLst/>
              <a:ahLst/>
              <a:cxnLst/>
              <a:rect l="l" t="t" r="r" b="b"/>
              <a:pathLst>
                <a:path w="6825" h="1449" extrusionOk="0">
                  <a:moveTo>
                    <a:pt x="1803" y="828"/>
                  </a:moveTo>
                  <a:cubicBezTo>
                    <a:pt x="1788" y="832"/>
                    <a:pt x="1773" y="837"/>
                    <a:pt x="1758" y="845"/>
                  </a:cubicBezTo>
                  <a:cubicBezTo>
                    <a:pt x="1778" y="845"/>
                    <a:pt x="1799" y="845"/>
                    <a:pt x="1803" y="828"/>
                  </a:cubicBezTo>
                  <a:close/>
                  <a:moveTo>
                    <a:pt x="4246" y="0"/>
                  </a:moveTo>
                  <a:cubicBezTo>
                    <a:pt x="4154" y="0"/>
                    <a:pt x="4040" y="23"/>
                    <a:pt x="3926" y="23"/>
                  </a:cubicBezTo>
                  <a:cubicBezTo>
                    <a:pt x="3835" y="23"/>
                    <a:pt x="3743" y="46"/>
                    <a:pt x="3629" y="46"/>
                  </a:cubicBezTo>
                  <a:cubicBezTo>
                    <a:pt x="3447" y="69"/>
                    <a:pt x="3241" y="114"/>
                    <a:pt x="3059" y="137"/>
                  </a:cubicBezTo>
                  <a:cubicBezTo>
                    <a:pt x="2876" y="183"/>
                    <a:pt x="2671" y="229"/>
                    <a:pt x="2488" y="274"/>
                  </a:cubicBezTo>
                  <a:cubicBezTo>
                    <a:pt x="2283" y="297"/>
                    <a:pt x="2100" y="343"/>
                    <a:pt x="1917" y="388"/>
                  </a:cubicBezTo>
                  <a:cubicBezTo>
                    <a:pt x="1854" y="410"/>
                    <a:pt x="1810" y="431"/>
                    <a:pt x="1750" y="452"/>
                  </a:cubicBezTo>
                  <a:lnTo>
                    <a:pt x="1750" y="452"/>
                  </a:lnTo>
                  <a:cubicBezTo>
                    <a:pt x="1754" y="448"/>
                    <a:pt x="1758" y="443"/>
                    <a:pt x="1758" y="434"/>
                  </a:cubicBezTo>
                  <a:lnTo>
                    <a:pt x="1758" y="434"/>
                  </a:lnTo>
                  <a:cubicBezTo>
                    <a:pt x="1689" y="457"/>
                    <a:pt x="1621" y="480"/>
                    <a:pt x="1552" y="503"/>
                  </a:cubicBezTo>
                  <a:lnTo>
                    <a:pt x="1598" y="503"/>
                  </a:lnTo>
                  <a:cubicBezTo>
                    <a:pt x="1461" y="548"/>
                    <a:pt x="1324" y="594"/>
                    <a:pt x="1164" y="639"/>
                  </a:cubicBezTo>
                  <a:cubicBezTo>
                    <a:pt x="1050" y="685"/>
                    <a:pt x="913" y="731"/>
                    <a:pt x="799" y="776"/>
                  </a:cubicBezTo>
                  <a:cubicBezTo>
                    <a:pt x="662" y="822"/>
                    <a:pt x="548" y="891"/>
                    <a:pt x="411" y="936"/>
                  </a:cubicBezTo>
                  <a:cubicBezTo>
                    <a:pt x="365" y="959"/>
                    <a:pt x="297" y="982"/>
                    <a:pt x="228" y="1028"/>
                  </a:cubicBezTo>
                  <a:cubicBezTo>
                    <a:pt x="205" y="1050"/>
                    <a:pt x="160" y="1050"/>
                    <a:pt x="114" y="1073"/>
                  </a:cubicBezTo>
                  <a:cubicBezTo>
                    <a:pt x="69" y="1096"/>
                    <a:pt x="46" y="1142"/>
                    <a:pt x="23" y="1187"/>
                  </a:cubicBezTo>
                  <a:cubicBezTo>
                    <a:pt x="0" y="1233"/>
                    <a:pt x="0" y="1279"/>
                    <a:pt x="23" y="1347"/>
                  </a:cubicBezTo>
                  <a:cubicBezTo>
                    <a:pt x="53" y="1408"/>
                    <a:pt x="114" y="1449"/>
                    <a:pt x="178" y="1449"/>
                  </a:cubicBezTo>
                  <a:cubicBezTo>
                    <a:pt x="211" y="1449"/>
                    <a:pt x="244" y="1438"/>
                    <a:pt x="274" y="1416"/>
                  </a:cubicBezTo>
                  <a:cubicBezTo>
                    <a:pt x="320" y="1416"/>
                    <a:pt x="342" y="1393"/>
                    <a:pt x="365" y="1393"/>
                  </a:cubicBezTo>
                  <a:cubicBezTo>
                    <a:pt x="434" y="1370"/>
                    <a:pt x="479" y="1347"/>
                    <a:pt x="525" y="1324"/>
                  </a:cubicBezTo>
                  <a:cubicBezTo>
                    <a:pt x="639" y="1256"/>
                    <a:pt x="753" y="1210"/>
                    <a:pt x="867" y="1164"/>
                  </a:cubicBezTo>
                  <a:cubicBezTo>
                    <a:pt x="959" y="1119"/>
                    <a:pt x="1073" y="1096"/>
                    <a:pt x="1164" y="1050"/>
                  </a:cubicBezTo>
                  <a:cubicBezTo>
                    <a:pt x="1278" y="1005"/>
                    <a:pt x="1392" y="959"/>
                    <a:pt x="1507" y="936"/>
                  </a:cubicBezTo>
                  <a:lnTo>
                    <a:pt x="1484" y="936"/>
                  </a:lnTo>
                  <a:cubicBezTo>
                    <a:pt x="1598" y="891"/>
                    <a:pt x="1712" y="868"/>
                    <a:pt x="1803" y="822"/>
                  </a:cubicBezTo>
                  <a:lnTo>
                    <a:pt x="1803" y="822"/>
                  </a:lnTo>
                  <a:cubicBezTo>
                    <a:pt x="1803" y="824"/>
                    <a:pt x="1803" y="826"/>
                    <a:pt x="1803" y="828"/>
                  </a:cubicBezTo>
                  <a:lnTo>
                    <a:pt x="1803" y="828"/>
                  </a:lnTo>
                  <a:cubicBezTo>
                    <a:pt x="1833" y="820"/>
                    <a:pt x="1864" y="815"/>
                    <a:pt x="1895" y="799"/>
                  </a:cubicBezTo>
                  <a:cubicBezTo>
                    <a:pt x="1986" y="776"/>
                    <a:pt x="2054" y="754"/>
                    <a:pt x="2146" y="731"/>
                  </a:cubicBezTo>
                  <a:cubicBezTo>
                    <a:pt x="2237" y="708"/>
                    <a:pt x="2328" y="685"/>
                    <a:pt x="2442" y="662"/>
                  </a:cubicBezTo>
                  <a:cubicBezTo>
                    <a:pt x="2534" y="639"/>
                    <a:pt x="2625" y="617"/>
                    <a:pt x="2716" y="594"/>
                  </a:cubicBezTo>
                  <a:cubicBezTo>
                    <a:pt x="2808" y="571"/>
                    <a:pt x="2922" y="548"/>
                    <a:pt x="3013" y="548"/>
                  </a:cubicBezTo>
                  <a:cubicBezTo>
                    <a:pt x="3104" y="525"/>
                    <a:pt x="3196" y="503"/>
                    <a:pt x="3287" y="480"/>
                  </a:cubicBezTo>
                  <a:cubicBezTo>
                    <a:pt x="3378" y="457"/>
                    <a:pt x="3469" y="457"/>
                    <a:pt x="3561" y="434"/>
                  </a:cubicBezTo>
                  <a:cubicBezTo>
                    <a:pt x="3766" y="411"/>
                    <a:pt x="3949" y="366"/>
                    <a:pt x="4154" y="366"/>
                  </a:cubicBezTo>
                  <a:cubicBezTo>
                    <a:pt x="4268" y="343"/>
                    <a:pt x="4383" y="343"/>
                    <a:pt x="4497" y="320"/>
                  </a:cubicBezTo>
                  <a:cubicBezTo>
                    <a:pt x="4611" y="320"/>
                    <a:pt x="4725" y="297"/>
                    <a:pt x="4862" y="297"/>
                  </a:cubicBezTo>
                  <a:lnTo>
                    <a:pt x="4999" y="297"/>
                  </a:lnTo>
                  <a:cubicBezTo>
                    <a:pt x="5090" y="274"/>
                    <a:pt x="5204" y="274"/>
                    <a:pt x="5296" y="274"/>
                  </a:cubicBezTo>
                  <a:lnTo>
                    <a:pt x="6003" y="274"/>
                  </a:lnTo>
                  <a:cubicBezTo>
                    <a:pt x="6072" y="274"/>
                    <a:pt x="6140" y="274"/>
                    <a:pt x="6209" y="297"/>
                  </a:cubicBezTo>
                  <a:lnTo>
                    <a:pt x="6391" y="297"/>
                  </a:lnTo>
                  <a:cubicBezTo>
                    <a:pt x="6505" y="320"/>
                    <a:pt x="6642" y="320"/>
                    <a:pt x="6756" y="343"/>
                  </a:cubicBezTo>
                  <a:cubicBezTo>
                    <a:pt x="6779" y="343"/>
                    <a:pt x="6802" y="320"/>
                    <a:pt x="6802" y="297"/>
                  </a:cubicBezTo>
                  <a:cubicBezTo>
                    <a:pt x="6825" y="274"/>
                    <a:pt x="6802" y="251"/>
                    <a:pt x="6756" y="229"/>
                  </a:cubicBezTo>
                  <a:cubicBezTo>
                    <a:pt x="6665" y="229"/>
                    <a:pt x="6574" y="229"/>
                    <a:pt x="6482" y="206"/>
                  </a:cubicBezTo>
                  <a:cubicBezTo>
                    <a:pt x="6391" y="183"/>
                    <a:pt x="6300" y="160"/>
                    <a:pt x="6231" y="160"/>
                  </a:cubicBezTo>
                  <a:cubicBezTo>
                    <a:pt x="6026" y="114"/>
                    <a:pt x="5843" y="92"/>
                    <a:pt x="5638" y="69"/>
                  </a:cubicBezTo>
                  <a:cubicBezTo>
                    <a:pt x="5547" y="46"/>
                    <a:pt x="5455" y="46"/>
                    <a:pt x="5364" y="23"/>
                  </a:cubicBezTo>
                  <a:cubicBezTo>
                    <a:pt x="5273" y="23"/>
                    <a:pt x="5159" y="0"/>
                    <a:pt x="5067"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25"/>
            <p:cNvSpPr/>
            <p:nvPr/>
          </p:nvSpPr>
          <p:spPr>
            <a:xfrm>
              <a:off x="6750175" y="1900825"/>
              <a:ext cx="99300" cy="36700"/>
            </a:xfrm>
            <a:custGeom>
              <a:avLst/>
              <a:gdLst/>
              <a:ahLst/>
              <a:cxnLst/>
              <a:rect l="l" t="t" r="r" b="b"/>
              <a:pathLst>
                <a:path w="3972" h="1468" extrusionOk="0">
                  <a:moveTo>
                    <a:pt x="3904" y="0"/>
                  </a:moveTo>
                  <a:cubicBezTo>
                    <a:pt x="3812" y="23"/>
                    <a:pt x="3721" y="23"/>
                    <a:pt x="3630" y="46"/>
                  </a:cubicBezTo>
                  <a:cubicBezTo>
                    <a:pt x="3561" y="69"/>
                    <a:pt x="3470" y="69"/>
                    <a:pt x="3379" y="92"/>
                  </a:cubicBezTo>
                  <a:cubicBezTo>
                    <a:pt x="3196" y="115"/>
                    <a:pt x="3013" y="160"/>
                    <a:pt x="2831" y="183"/>
                  </a:cubicBezTo>
                  <a:cubicBezTo>
                    <a:pt x="2739" y="206"/>
                    <a:pt x="2648" y="229"/>
                    <a:pt x="2534" y="252"/>
                  </a:cubicBezTo>
                  <a:cubicBezTo>
                    <a:pt x="2443" y="274"/>
                    <a:pt x="2351" y="274"/>
                    <a:pt x="2260" y="297"/>
                  </a:cubicBezTo>
                  <a:cubicBezTo>
                    <a:pt x="2146" y="320"/>
                    <a:pt x="2055" y="343"/>
                    <a:pt x="1963" y="366"/>
                  </a:cubicBezTo>
                  <a:cubicBezTo>
                    <a:pt x="1872" y="388"/>
                    <a:pt x="1781" y="434"/>
                    <a:pt x="1667" y="457"/>
                  </a:cubicBezTo>
                  <a:cubicBezTo>
                    <a:pt x="1598" y="480"/>
                    <a:pt x="1507" y="525"/>
                    <a:pt x="1438" y="548"/>
                  </a:cubicBezTo>
                  <a:lnTo>
                    <a:pt x="1416" y="548"/>
                  </a:lnTo>
                  <a:cubicBezTo>
                    <a:pt x="1279" y="594"/>
                    <a:pt x="1164" y="640"/>
                    <a:pt x="1050" y="685"/>
                  </a:cubicBezTo>
                  <a:cubicBezTo>
                    <a:pt x="936" y="708"/>
                    <a:pt x="822" y="754"/>
                    <a:pt x="708" y="822"/>
                  </a:cubicBezTo>
                  <a:cubicBezTo>
                    <a:pt x="594" y="868"/>
                    <a:pt x="503" y="936"/>
                    <a:pt x="388" y="982"/>
                  </a:cubicBezTo>
                  <a:cubicBezTo>
                    <a:pt x="320" y="1028"/>
                    <a:pt x="274" y="1050"/>
                    <a:pt x="229" y="1073"/>
                  </a:cubicBezTo>
                  <a:cubicBezTo>
                    <a:pt x="183" y="1096"/>
                    <a:pt x="115" y="1119"/>
                    <a:pt x="69" y="1165"/>
                  </a:cubicBezTo>
                  <a:cubicBezTo>
                    <a:pt x="23" y="1233"/>
                    <a:pt x="0" y="1301"/>
                    <a:pt x="23" y="1370"/>
                  </a:cubicBezTo>
                  <a:cubicBezTo>
                    <a:pt x="61" y="1426"/>
                    <a:pt x="114" y="1467"/>
                    <a:pt x="170" y="1467"/>
                  </a:cubicBezTo>
                  <a:cubicBezTo>
                    <a:pt x="182" y="1467"/>
                    <a:pt x="194" y="1465"/>
                    <a:pt x="206" y="1461"/>
                  </a:cubicBezTo>
                  <a:cubicBezTo>
                    <a:pt x="251" y="1461"/>
                    <a:pt x="297" y="1438"/>
                    <a:pt x="343" y="1416"/>
                  </a:cubicBezTo>
                  <a:cubicBezTo>
                    <a:pt x="388" y="1416"/>
                    <a:pt x="434" y="1393"/>
                    <a:pt x="457" y="1370"/>
                  </a:cubicBezTo>
                  <a:cubicBezTo>
                    <a:pt x="548" y="1324"/>
                    <a:pt x="640" y="1279"/>
                    <a:pt x="708" y="1233"/>
                  </a:cubicBezTo>
                  <a:cubicBezTo>
                    <a:pt x="799" y="1187"/>
                    <a:pt x="891" y="1119"/>
                    <a:pt x="982" y="1096"/>
                  </a:cubicBezTo>
                  <a:cubicBezTo>
                    <a:pt x="1050" y="1050"/>
                    <a:pt x="1142" y="1005"/>
                    <a:pt x="1233" y="982"/>
                  </a:cubicBezTo>
                  <a:cubicBezTo>
                    <a:pt x="1324" y="936"/>
                    <a:pt x="1393" y="891"/>
                    <a:pt x="1484" y="868"/>
                  </a:cubicBezTo>
                  <a:cubicBezTo>
                    <a:pt x="1575" y="822"/>
                    <a:pt x="1667" y="799"/>
                    <a:pt x="1758" y="754"/>
                  </a:cubicBezTo>
                  <a:cubicBezTo>
                    <a:pt x="1849" y="708"/>
                    <a:pt x="1941" y="662"/>
                    <a:pt x="2032" y="640"/>
                  </a:cubicBezTo>
                  <a:cubicBezTo>
                    <a:pt x="2123" y="594"/>
                    <a:pt x="2214" y="571"/>
                    <a:pt x="2306" y="548"/>
                  </a:cubicBezTo>
                  <a:cubicBezTo>
                    <a:pt x="2329" y="548"/>
                    <a:pt x="2329" y="548"/>
                    <a:pt x="2329" y="525"/>
                  </a:cubicBezTo>
                  <a:cubicBezTo>
                    <a:pt x="2466" y="503"/>
                    <a:pt x="2602" y="457"/>
                    <a:pt x="2739" y="411"/>
                  </a:cubicBezTo>
                  <a:cubicBezTo>
                    <a:pt x="2876" y="366"/>
                    <a:pt x="3013" y="343"/>
                    <a:pt x="3150" y="297"/>
                  </a:cubicBezTo>
                  <a:cubicBezTo>
                    <a:pt x="3287" y="274"/>
                    <a:pt x="3401" y="229"/>
                    <a:pt x="3538" y="206"/>
                  </a:cubicBezTo>
                  <a:cubicBezTo>
                    <a:pt x="3607" y="183"/>
                    <a:pt x="3652" y="183"/>
                    <a:pt x="3721" y="160"/>
                  </a:cubicBezTo>
                  <a:cubicBezTo>
                    <a:pt x="3789" y="137"/>
                    <a:pt x="3858" y="137"/>
                    <a:pt x="3926" y="137"/>
                  </a:cubicBezTo>
                  <a:cubicBezTo>
                    <a:pt x="3949" y="115"/>
                    <a:pt x="3972" y="92"/>
                    <a:pt x="3972" y="46"/>
                  </a:cubicBezTo>
                  <a:cubicBezTo>
                    <a:pt x="3972" y="23"/>
                    <a:pt x="3949" y="0"/>
                    <a:pt x="3904"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25"/>
            <p:cNvSpPr/>
            <p:nvPr/>
          </p:nvSpPr>
          <p:spPr>
            <a:xfrm>
              <a:off x="6857450" y="1899675"/>
              <a:ext cx="2875" cy="2875"/>
            </a:xfrm>
            <a:custGeom>
              <a:avLst/>
              <a:gdLst/>
              <a:ahLst/>
              <a:cxnLst/>
              <a:rect l="l" t="t" r="r" b="b"/>
              <a:pathLst>
                <a:path w="115" h="115" extrusionOk="0">
                  <a:moveTo>
                    <a:pt x="69" y="1"/>
                  </a:moveTo>
                  <a:cubicBezTo>
                    <a:pt x="46" y="1"/>
                    <a:pt x="23" y="24"/>
                    <a:pt x="1" y="46"/>
                  </a:cubicBezTo>
                  <a:cubicBezTo>
                    <a:pt x="1" y="69"/>
                    <a:pt x="23" y="115"/>
                    <a:pt x="46" y="115"/>
                  </a:cubicBezTo>
                  <a:cubicBezTo>
                    <a:pt x="92" y="115"/>
                    <a:pt x="115" y="92"/>
                    <a:pt x="115" y="69"/>
                  </a:cubicBezTo>
                  <a:cubicBezTo>
                    <a:pt x="115" y="46"/>
                    <a:pt x="92" y="1"/>
                    <a:pt x="69" y="1"/>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25"/>
            <p:cNvSpPr/>
            <p:nvPr/>
          </p:nvSpPr>
          <p:spPr>
            <a:xfrm>
              <a:off x="6446025" y="2407550"/>
              <a:ext cx="30850" cy="71925"/>
            </a:xfrm>
            <a:custGeom>
              <a:avLst/>
              <a:gdLst/>
              <a:ahLst/>
              <a:cxnLst/>
              <a:rect l="l" t="t" r="r" b="b"/>
              <a:pathLst>
                <a:path w="1234" h="2877" extrusionOk="0">
                  <a:moveTo>
                    <a:pt x="1073" y="0"/>
                  </a:moveTo>
                  <a:cubicBezTo>
                    <a:pt x="1028" y="0"/>
                    <a:pt x="982" y="23"/>
                    <a:pt x="959" y="46"/>
                  </a:cubicBezTo>
                  <a:cubicBezTo>
                    <a:pt x="868" y="206"/>
                    <a:pt x="799" y="365"/>
                    <a:pt x="708" y="548"/>
                  </a:cubicBezTo>
                  <a:cubicBezTo>
                    <a:pt x="662" y="685"/>
                    <a:pt x="594" y="845"/>
                    <a:pt x="525" y="1005"/>
                  </a:cubicBezTo>
                  <a:cubicBezTo>
                    <a:pt x="411" y="1324"/>
                    <a:pt x="274" y="1644"/>
                    <a:pt x="183" y="1963"/>
                  </a:cubicBezTo>
                  <a:cubicBezTo>
                    <a:pt x="137" y="2077"/>
                    <a:pt x="115" y="2192"/>
                    <a:pt x="92" y="2306"/>
                  </a:cubicBezTo>
                  <a:cubicBezTo>
                    <a:pt x="69" y="2374"/>
                    <a:pt x="46" y="2443"/>
                    <a:pt x="46" y="2534"/>
                  </a:cubicBezTo>
                  <a:cubicBezTo>
                    <a:pt x="23" y="2602"/>
                    <a:pt x="1" y="2671"/>
                    <a:pt x="23" y="2739"/>
                  </a:cubicBezTo>
                  <a:cubicBezTo>
                    <a:pt x="46" y="2808"/>
                    <a:pt x="115" y="2876"/>
                    <a:pt x="183" y="2876"/>
                  </a:cubicBezTo>
                  <a:cubicBezTo>
                    <a:pt x="252" y="2876"/>
                    <a:pt x="297" y="2876"/>
                    <a:pt x="320" y="2853"/>
                  </a:cubicBezTo>
                  <a:cubicBezTo>
                    <a:pt x="366" y="2808"/>
                    <a:pt x="366" y="2785"/>
                    <a:pt x="389" y="2739"/>
                  </a:cubicBezTo>
                  <a:cubicBezTo>
                    <a:pt x="411" y="2694"/>
                    <a:pt x="411" y="2625"/>
                    <a:pt x="434" y="2580"/>
                  </a:cubicBezTo>
                  <a:cubicBezTo>
                    <a:pt x="434" y="2511"/>
                    <a:pt x="434" y="2465"/>
                    <a:pt x="457" y="2420"/>
                  </a:cubicBezTo>
                  <a:cubicBezTo>
                    <a:pt x="525" y="2077"/>
                    <a:pt x="640" y="1758"/>
                    <a:pt x="754" y="1438"/>
                  </a:cubicBezTo>
                  <a:cubicBezTo>
                    <a:pt x="822" y="1279"/>
                    <a:pt x="868" y="1119"/>
                    <a:pt x="936" y="959"/>
                  </a:cubicBezTo>
                  <a:cubicBezTo>
                    <a:pt x="959" y="868"/>
                    <a:pt x="982" y="799"/>
                    <a:pt x="1005" y="708"/>
                  </a:cubicBezTo>
                  <a:cubicBezTo>
                    <a:pt x="1028" y="639"/>
                    <a:pt x="1050" y="571"/>
                    <a:pt x="1073" y="480"/>
                  </a:cubicBezTo>
                  <a:cubicBezTo>
                    <a:pt x="1096" y="411"/>
                    <a:pt x="1119" y="365"/>
                    <a:pt x="1165" y="297"/>
                  </a:cubicBezTo>
                  <a:cubicBezTo>
                    <a:pt x="1165" y="274"/>
                    <a:pt x="1187" y="251"/>
                    <a:pt x="1187" y="229"/>
                  </a:cubicBezTo>
                  <a:cubicBezTo>
                    <a:pt x="1210" y="206"/>
                    <a:pt x="1233" y="160"/>
                    <a:pt x="1233" y="114"/>
                  </a:cubicBezTo>
                  <a:cubicBezTo>
                    <a:pt x="1210" y="114"/>
                    <a:pt x="1210" y="114"/>
                    <a:pt x="1210" y="92"/>
                  </a:cubicBezTo>
                  <a:cubicBezTo>
                    <a:pt x="1210" y="92"/>
                    <a:pt x="1187" y="69"/>
                    <a:pt x="1187" y="69"/>
                  </a:cubicBezTo>
                  <a:cubicBezTo>
                    <a:pt x="1142" y="46"/>
                    <a:pt x="1119" y="23"/>
                    <a:pt x="1096"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25"/>
            <p:cNvSpPr/>
            <p:nvPr/>
          </p:nvSpPr>
          <p:spPr>
            <a:xfrm>
              <a:off x="6389525" y="2095400"/>
              <a:ext cx="196325" cy="316725"/>
            </a:xfrm>
            <a:custGeom>
              <a:avLst/>
              <a:gdLst/>
              <a:ahLst/>
              <a:cxnLst/>
              <a:rect l="l" t="t" r="r" b="b"/>
              <a:pathLst>
                <a:path w="7853" h="12669" extrusionOk="0">
                  <a:moveTo>
                    <a:pt x="5022" y="1"/>
                  </a:moveTo>
                  <a:cubicBezTo>
                    <a:pt x="4977" y="1"/>
                    <a:pt x="4931" y="24"/>
                    <a:pt x="4885" y="69"/>
                  </a:cubicBezTo>
                  <a:cubicBezTo>
                    <a:pt x="4794" y="161"/>
                    <a:pt x="4703" y="252"/>
                    <a:pt x="4612" y="343"/>
                  </a:cubicBezTo>
                  <a:cubicBezTo>
                    <a:pt x="4497" y="480"/>
                    <a:pt x="4406" y="594"/>
                    <a:pt x="4315" y="731"/>
                  </a:cubicBezTo>
                  <a:lnTo>
                    <a:pt x="4292" y="754"/>
                  </a:lnTo>
                  <a:lnTo>
                    <a:pt x="4246" y="800"/>
                  </a:lnTo>
                  <a:cubicBezTo>
                    <a:pt x="4178" y="891"/>
                    <a:pt x="4109" y="1005"/>
                    <a:pt x="4018" y="1096"/>
                  </a:cubicBezTo>
                  <a:cubicBezTo>
                    <a:pt x="3972" y="1188"/>
                    <a:pt x="3904" y="1256"/>
                    <a:pt x="3858" y="1348"/>
                  </a:cubicBezTo>
                  <a:lnTo>
                    <a:pt x="3721" y="1507"/>
                  </a:lnTo>
                  <a:lnTo>
                    <a:pt x="3721" y="1530"/>
                  </a:lnTo>
                  <a:cubicBezTo>
                    <a:pt x="3653" y="1599"/>
                    <a:pt x="3584" y="1667"/>
                    <a:pt x="3539" y="1758"/>
                  </a:cubicBezTo>
                  <a:lnTo>
                    <a:pt x="3493" y="1804"/>
                  </a:lnTo>
                  <a:lnTo>
                    <a:pt x="3470" y="1850"/>
                  </a:lnTo>
                  <a:cubicBezTo>
                    <a:pt x="3356" y="1987"/>
                    <a:pt x="3242" y="2146"/>
                    <a:pt x="3128" y="2306"/>
                  </a:cubicBezTo>
                  <a:cubicBezTo>
                    <a:pt x="2991" y="2489"/>
                    <a:pt x="2900" y="2626"/>
                    <a:pt x="2831" y="2763"/>
                  </a:cubicBezTo>
                  <a:cubicBezTo>
                    <a:pt x="2785" y="2831"/>
                    <a:pt x="2740" y="2923"/>
                    <a:pt x="2671" y="3014"/>
                  </a:cubicBezTo>
                  <a:cubicBezTo>
                    <a:pt x="2626" y="3082"/>
                    <a:pt x="2580" y="3174"/>
                    <a:pt x="2534" y="3242"/>
                  </a:cubicBezTo>
                  <a:cubicBezTo>
                    <a:pt x="2512" y="3311"/>
                    <a:pt x="2466" y="3356"/>
                    <a:pt x="2443" y="3425"/>
                  </a:cubicBezTo>
                  <a:lnTo>
                    <a:pt x="2420" y="3447"/>
                  </a:lnTo>
                  <a:cubicBezTo>
                    <a:pt x="2397" y="3516"/>
                    <a:pt x="2352" y="3607"/>
                    <a:pt x="2306" y="3699"/>
                  </a:cubicBezTo>
                  <a:cubicBezTo>
                    <a:pt x="2283" y="3744"/>
                    <a:pt x="2283" y="3790"/>
                    <a:pt x="2261" y="3813"/>
                  </a:cubicBezTo>
                  <a:lnTo>
                    <a:pt x="2238" y="3858"/>
                  </a:lnTo>
                  <a:cubicBezTo>
                    <a:pt x="2146" y="4064"/>
                    <a:pt x="2055" y="4246"/>
                    <a:pt x="1941" y="4406"/>
                  </a:cubicBezTo>
                  <a:cubicBezTo>
                    <a:pt x="1850" y="4589"/>
                    <a:pt x="1758" y="4771"/>
                    <a:pt x="1667" y="4931"/>
                  </a:cubicBezTo>
                  <a:cubicBezTo>
                    <a:pt x="1576" y="5114"/>
                    <a:pt x="1507" y="5274"/>
                    <a:pt x="1416" y="5456"/>
                  </a:cubicBezTo>
                  <a:cubicBezTo>
                    <a:pt x="1325" y="5639"/>
                    <a:pt x="1256" y="5821"/>
                    <a:pt x="1142" y="6095"/>
                  </a:cubicBezTo>
                  <a:lnTo>
                    <a:pt x="1051" y="6323"/>
                  </a:lnTo>
                  <a:cubicBezTo>
                    <a:pt x="982" y="6438"/>
                    <a:pt x="937" y="6575"/>
                    <a:pt x="891" y="6711"/>
                  </a:cubicBezTo>
                  <a:lnTo>
                    <a:pt x="823" y="6826"/>
                  </a:lnTo>
                  <a:cubicBezTo>
                    <a:pt x="777" y="6963"/>
                    <a:pt x="708" y="7100"/>
                    <a:pt x="663" y="7259"/>
                  </a:cubicBezTo>
                  <a:lnTo>
                    <a:pt x="617" y="7373"/>
                  </a:lnTo>
                  <a:cubicBezTo>
                    <a:pt x="571" y="7510"/>
                    <a:pt x="526" y="7647"/>
                    <a:pt x="480" y="7807"/>
                  </a:cubicBezTo>
                  <a:cubicBezTo>
                    <a:pt x="412" y="7967"/>
                    <a:pt x="366" y="8149"/>
                    <a:pt x="298" y="8309"/>
                  </a:cubicBezTo>
                  <a:cubicBezTo>
                    <a:pt x="275" y="8423"/>
                    <a:pt x="229" y="8560"/>
                    <a:pt x="206" y="8652"/>
                  </a:cubicBezTo>
                  <a:cubicBezTo>
                    <a:pt x="206" y="8720"/>
                    <a:pt x="183" y="8789"/>
                    <a:pt x="161" y="8857"/>
                  </a:cubicBezTo>
                  <a:cubicBezTo>
                    <a:pt x="138" y="8971"/>
                    <a:pt x="115" y="9108"/>
                    <a:pt x="92" y="9222"/>
                  </a:cubicBezTo>
                  <a:cubicBezTo>
                    <a:pt x="69" y="9268"/>
                    <a:pt x="69" y="9336"/>
                    <a:pt x="46" y="9382"/>
                  </a:cubicBezTo>
                  <a:cubicBezTo>
                    <a:pt x="46" y="9451"/>
                    <a:pt x="24" y="9519"/>
                    <a:pt x="24" y="9565"/>
                  </a:cubicBezTo>
                  <a:cubicBezTo>
                    <a:pt x="1" y="9679"/>
                    <a:pt x="46" y="9793"/>
                    <a:pt x="161" y="9816"/>
                  </a:cubicBezTo>
                  <a:lnTo>
                    <a:pt x="206" y="9816"/>
                  </a:lnTo>
                  <a:cubicBezTo>
                    <a:pt x="206" y="9839"/>
                    <a:pt x="229" y="9861"/>
                    <a:pt x="275" y="9884"/>
                  </a:cubicBezTo>
                  <a:cubicBezTo>
                    <a:pt x="343" y="9930"/>
                    <a:pt x="412" y="9976"/>
                    <a:pt x="480" y="10021"/>
                  </a:cubicBezTo>
                  <a:cubicBezTo>
                    <a:pt x="526" y="10067"/>
                    <a:pt x="594" y="10090"/>
                    <a:pt x="640" y="10135"/>
                  </a:cubicBezTo>
                  <a:cubicBezTo>
                    <a:pt x="686" y="10181"/>
                    <a:pt x="754" y="10227"/>
                    <a:pt x="800" y="10272"/>
                  </a:cubicBezTo>
                  <a:lnTo>
                    <a:pt x="845" y="10295"/>
                  </a:lnTo>
                  <a:lnTo>
                    <a:pt x="959" y="10386"/>
                  </a:lnTo>
                  <a:lnTo>
                    <a:pt x="1051" y="10500"/>
                  </a:lnTo>
                  <a:lnTo>
                    <a:pt x="1165" y="10569"/>
                  </a:lnTo>
                  <a:cubicBezTo>
                    <a:pt x="1279" y="10660"/>
                    <a:pt x="1370" y="10752"/>
                    <a:pt x="1484" y="10866"/>
                  </a:cubicBezTo>
                  <a:lnTo>
                    <a:pt x="1530" y="10911"/>
                  </a:lnTo>
                  <a:cubicBezTo>
                    <a:pt x="1576" y="10957"/>
                    <a:pt x="1644" y="11003"/>
                    <a:pt x="1690" y="11048"/>
                  </a:cubicBezTo>
                  <a:cubicBezTo>
                    <a:pt x="1758" y="11117"/>
                    <a:pt x="1827" y="11185"/>
                    <a:pt x="1895" y="11231"/>
                  </a:cubicBezTo>
                  <a:cubicBezTo>
                    <a:pt x="2009" y="11322"/>
                    <a:pt x="2101" y="11413"/>
                    <a:pt x="2215" y="11482"/>
                  </a:cubicBezTo>
                  <a:lnTo>
                    <a:pt x="2306" y="11573"/>
                  </a:lnTo>
                  <a:cubicBezTo>
                    <a:pt x="2466" y="11687"/>
                    <a:pt x="2603" y="11802"/>
                    <a:pt x="2740" y="11916"/>
                  </a:cubicBezTo>
                  <a:cubicBezTo>
                    <a:pt x="2763" y="11938"/>
                    <a:pt x="2808" y="11961"/>
                    <a:pt x="2831" y="11984"/>
                  </a:cubicBezTo>
                  <a:cubicBezTo>
                    <a:pt x="2854" y="12007"/>
                    <a:pt x="2900" y="12053"/>
                    <a:pt x="2922" y="12075"/>
                  </a:cubicBezTo>
                  <a:cubicBezTo>
                    <a:pt x="2968" y="12121"/>
                    <a:pt x="3037" y="12167"/>
                    <a:pt x="3082" y="12212"/>
                  </a:cubicBezTo>
                  <a:lnTo>
                    <a:pt x="3151" y="12281"/>
                  </a:lnTo>
                  <a:cubicBezTo>
                    <a:pt x="3242" y="12372"/>
                    <a:pt x="3333" y="12463"/>
                    <a:pt x="3447" y="12555"/>
                  </a:cubicBezTo>
                  <a:cubicBezTo>
                    <a:pt x="3539" y="12646"/>
                    <a:pt x="3630" y="12669"/>
                    <a:pt x="3699" y="12669"/>
                  </a:cubicBezTo>
                  <a:cubicBezTo>
                    <a:pt x="3744" y="12669"/>
                    <a:pt x="3790" y="12669"/>
                    <a:pt x="3813" y="12646"/>
                  </a:cubicBezTo>
                  <a:cubicBezTo>
                    <a:pt x="3881" y="12600"/>
                    <a:pt x="3904" y="12532"/>
                    <a:pt x="3950" y="12486"/>
                  </a:cubicBezTo>
                  <a:lnTo>
                    <a:pt x="3972" y="12418"/>
                  </a:lnTo>
                  <a:cubicBezTo>
                    <a:pt x="4018" y="12372"/>
                    <a:pt x="4064" y="12304"/>
                    <a:pt x="4087" y="12235"/>
                  </a:cubicBezTo>
                  <a:lnTo>
                    <a:pt x="4109" y="12212"/>
                  </a:lnTo>
                  <a:cubicBezTo>
                    <a:pt x="4155" y="12121"/>
                    <a:pt x="4201" y="12053"/>
                    <a:pt x="4246" y="11961"/>
                  </a:cubicBezTo>
                  <a:cubicBezTo>
                    <a:pt x="4292" y="11893"/>
                    <a:pt x="4315" y="11802"/>
                    <a:pt x="4360" y="11733"/>
                  </a:cubicBezTo>
                  <a:lnTo>
                    <a:pt x="4406" y="11665"/>
                  </a:lnTo>
                  <a:cubicBezTo>
                    <a:pt x="4429" y="11596"/>
                    <a:pt x="4475" y="11550"/>
                    <a:pt x="4497" y="11505"/>
                  </a:cubicBezTo>
                  <a:lnTo>
                    <a:pt x="4589" y="11322"/>
                  </a:lnTo>
                  <a:cubicBezTo>
                    <a:pt x="4634" y="11231"/>
                    <a:pt x="4680" y="11117"/>
                    <a:pt x="4726" y="11025"/>
                  </a:cubicBezTo>
                  <a:lnTo>
                    <a:pt x="4863" y="10774"/>
                  </a:lnTo>
                  <a:lnTo>
                    <a:pt x="4977" y="10523"/>
                  </a:lnTo>
                  <a:cubicBezTo>
                    <a:pt x="5045" y="10409"/>
                    <a:pt x="5091" y="10295"/>
                    <a:pt x="5136" y="10181"/>
                  </a:cubicBezTo>
                  <a:cubicBezTo>
                    <a:pt x="5182" y="10067"/>
                    <a:pt x="5228" y="9976"/>
                    <a:pt x="5273" y="9861"/>
                  </a:cubicBezTo>
                  <a:lnTo>
                    <a:pt x="5296" y="9839"/>
                  </a:lnTo>
                  <a:lnTo>
                    <a:pt x="5296" y="9816"/>
                  </a:lnTo>
                  <a:cubicBezTo>
                    <a:pt x="5319" y="9747"/>
                    <a:pt x="5365" y="9679"/>
                    <a:pt x="5388" y="9587"/>
                  </a:cubicBezTo>
                  <a:lnTo>
                    <a:pt x="5433" y="9473"/>
                  </a:lnTo>
                  <a:cubicBezTo>
                    <a:pt x="5502" y="9314"/>
                    <a:pt x="5570" y="9131"/>
                    <a:pt x="5639" y="8948"/>
                  </a:cubicBezTo>
                  <a:cubicBezTo>
                    <a:pt x="5707" y="8743"/>
                    <a:pt x="5776" y="8560"/>
                    <a:pt x="5821" y="8355"/>
                  </a:cubicBezTo>
                  <a:cubicBezTo>
                    <a:pt x="5867" y="8195"/>
                    <a:pt x="5913" y="7990"/>
                    <a:pt x="5958" y="7784"/>
                  </a:cubicBezTo>
                  <a:cubicBezTo>
                    <a:pt x="5958" y="7739"/>
                    <a:pt x="5958" y="7693"/>
                    <a:pt x="5958" y="7625"/>
                  </a:cubicBezTo>
                  <a:cubicBezTo>
                    <a:pt x="5958" y="7579"/>
                    <a:pt x="5958" y="7533"/>
                    <a:pt x="5958" y="7510"/>
                  </a:cubicBezTo>
                  <a:cubicBezTo>
                    <a:pt x="5958" y="7396"/>
                    <a:pt x="5935" y="7305"/>
                    <a:pt x="5913" y="7214"/>
                  </a:cubicBezTo>
                  <a:cubicBezTo>
                    <a:pt x="5890" y="7168"/>
                    <a:pt x="5890" y="7122"/>
                    <a:pt x="5867" y="7077"/>
                  </a:cubicBezTo>
                  <a:lnTo>
                    <a:pt x="5844" y="7054"/>
                  </a:lnTo>
                  <a:cubicBezTo>
                    <a:pt x="5821" y="7008"/>
                    <a:pt x="5798" y="6985"/>
                    <a:pt x="5776" y="6940"/>
                  </a:cubicBezTo>
                  <a:cubicBezTo>
                    <a:pt x="5753" y="6894"/>
                    <a:pt x="5730" y="6871"/>
                    <a:pt x="5707" y="6848"/>
                  </a:cubicBezTo>
                  <a:cubicBezTo>
                    <a:pt x="5684" y="6826"/>
                    <a:pt x="5661" y="6826"/>
                    <a:pt x="5639" y="6803"/>
                  </a:cubicBezTo>
                  <a:lnTo>
                    <a:pt x="5639" y="6780"/>
                  </a:lnTo>
                  <a:cubicBezTo>
                    <a:pt x="5593" y="6757"/>
                    <a:pt x="5525" y="6734"/>
                    <a:pt x="5479" y="6711"/>
                  </a:cubicBezTo>
                  <a:cubicBezTo>
                    <a:pt x="5410" y="6689"/>
                    <a:pt x="5365" y="6666"/>
                    <a:pt x="5296" y="6666"/>
                  </a:cubicBezTo>
                  <a:cubicBezTo>
                    <a:pt x="5228" y="6666"/>
                    <a:pt x="5182" y="6689"/>
                    <a:pt x="5136" y="6689"/>
                  </a:cubicBezTo>
                  <a:cubicBezTo>
                    <a:pt x="5022" y="6711"/>
                    <a:pt x="4931" y="6757"/>
                    <a:pt x="4840" y="6803"/>
                  </a:cubicBezTo>
                  <a:cubicBezTo>
                    <a:pt x="4771" y="6826"/>
                    <a:pt x="4703" y="6871"/>
                    <a:pt x="4634" y="6917"/>
                  </a:cubicBezTo>
                  <a:cubicBezTo>
                    <a:pt x="4657" y="6894"/>
                    <a:pt x="4680" y="6848"/>
                    <a:pt x="4703" y="6803"/>
                  </a:cubicBezTo>
                  <a:lnTo>
                    <a:pt x="4794" y="6620"/>
                  </a:lnTo>
                  <a:cubicBezTo>
                    <a:pt x="4863" y="6506"/>
                    <a:pt x="4931" y="6392"/>
                    <a:pt x="4977" y="6301"/>
                  </a:cubicBezTo>
                  <a:cubicBezTo>
                    <a:pt x="5091" y="6118"/>
                    <a:pt x="5182" y="5935"/>
                    <a:pt x="5296" y="5776"/>
                  </a:cubicBezTo>
                  <a:cubicBezTo>
                    <a:pt x="5753" y="5091"/>
                    <a:pt x="6232" y="4429"/>
                    <a:pt x="6689" y="3813"/>
                  </a:cubicBezTo>
                  <a:lnTo>
                    <a:pt x="6757" y="3721"/>
                  </a:lnTo>
                  <a:lnTo>
                    <a:pt x="6826" y="3653"/>
                  </a:lnTo>
                  <a:cubicBezTo>
                    <a:pt x="6871" y="3562"/>
                    <a:pt x="6940" y="3493"/>
                    <a:pt x="6985" y="3402"/>
                  </a:cubicBezTo>
                  <a:lnTo>
                    <a:pt x="7099" y="3265"/>
                  </a:lnTo>
                  <a:cubicBezTo>
                    <a:pt x="7214" y="3128"/>
                    <a:pt x="7305" y="2991"/>
                    <a:pt x="7442" y="2854"/>
                  </a:cubicBezTo>
                  <a:cubicBezTo>
                    <a:pt x="7488" y="2786"/>
                    <a:pt x="7556" y="2717"/>
                    <a:pt x="7602" y="2649"/>
                  </a:cubicBezTo>
                  <a:cubicBezTo>
                    <a:pt x="7670" y="2580"/>
                    <a:pt x="7739" y="2512"/>
                    <a:pt x="7807" y="2420"/>
                  </a:cubicBezTo>
                  <a:cubicBezTo>
                    <a:pt x="7853" y="2375"/>
                    <a:pt x="7853" y="2306"/>
                    <a:pt x="7807" y="2261"/>
                  </a:cubicBezTo>
                  <a:cubicBezTo>
                    <a:pt x="7784" y="2238"/>
                    <a:pt x="7761" y="2238"/>
                    <a:pt x="7716" y="2238"/>
                  </a:cubicBezTo>
                  <a:cubicBezTo>
                    <a:pt x="7693" y="2192"/>
                    <a:pt x="7670" y="2169"/>
                    <a:pt x="7624" y="2146"/>
                  </a:cubicBezTo>
                  <a:lnTo>
                    <a:pt x="7533" y="2078"/>
                  </a:lnTo>
                  <a:cubicBezTo>
                    <a:pt x="7465" y="2009"/>
                    <a:pt x="7396" y="1941"/>
                    <a:pt x="7328" y="1873"/>
                  </a:cubicBezTo>
                  <a:cubicBezTo>
                    <a:pt x="7236" y="1781"/>
                    <a:pt x="7122" y="1690"/>
                    <a:pt x="7031" y="1599"/>
                  </a:cubicBezTo>
                  <a:lnTo>
                    <a:pt x="6940" y="1530"/>
                  </a:lnTo>
                  <a:cubicBezTo>
                    <a:pt x="6848" y="1462"/>
                    <a:pt x="6780" y="1393"/>
                    <a:pt x="6734" y="1348"/>
                  </a:cubicBezTo>
                  <a:cubicBezTo>
                    <a:pt x="6689" y="1302"/>
                    <a:pt x="6643" y="1256"/>
                    <a:pt x="6597" y="1211"/>
                  </a:cubicBezTo>
                  <a:lnTo>
                    <a:pt x="6529" y="1165"/>
                  </a:lnTo>
                  <a:cubicBezTo>
                    <a:pt x="6438" y="1096"/>
                    <a:pt x="6346" y="1028"/>
                    <a:pt x="6278" y="960"/>
                  </a:cubicBezTo>
                  <a:cubicBezTo>
                    <a:pt x="6209" y="891"/>
                    <a:pt x="6141" y="845"/>
                    <a:pt x="6095" y="800"/>
                  </a:cubicBezTo>
                  <a:cubicBezTo>
                    <a:pt x="6050" y="754"/>
                    <a:pt x="6004" y="731"/>
                    <a:pt x="5958" y="686"/>
                  </a:cubicBezTo>
                  <a:cubicBezTo>
                    <a:pt x="5935" y="663"/>
                    <a:pt x="5913" y="640"/>
                    <a:pt x="5890" y="617"/>
                  </a:cubicBezTo>
                  <a:cubicBezTo>
                    <a:pt x="5821" y="572"/>
                    <a:pt x="5753" y="503"/>
                    <a:pt x="5684" y="457"/>
                  </a:cubicBezTo>
                  <a:cubicBezTo>
                    <a:pt x="5593" y="389"/>
                    <a:pt x="5502" y="298"/>
                    <a:pt x="5410" y="229"/>
                  </a:cubicBezTo>
                  <a:cubicBezTo>
                    <a:pt x="5365" y="183"/>
                    <a:pt x="5296" y="138"/>
                    <a:pt x="5251" y="92"/>
                  </a:cubicBezTo>
                  <a:cubicBezTo>
                    <a:pt x="5228" y="69"/>
                    <a:pt x="5182" y="69"/>
                    <a:pt x="5159" y="69"/>
                  </a:cubicBezTo>
                  <a:cubicBezTo>
                    <a:pt x="5114" y="24"/>
                    <a:pt x="5068" y="1"/>
                    <a:pt x="502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25"/>
            <p:cNvSpPr/>
            <p:nvPr/>
          </p:nvSpPr>
          <p:spPr>
            <a:xfrm>
              <a:off x="6536175" y="2175300"/>
              <a:ext cx="53675" cy="69300"/>
            </a:xfrm>
            <a:custGeom>
              <a:avLst/>
              <a:gdLst/>
              <a:ahLst/>
              <a:cxnLst/>
              <a:rect l="l" t="t" r="r" b="b"/>
              <a:pathLst>
                <a:path w="2147" h="2772" extrusionOk="0">
                  <a:moveTo>
                    <a:pt x="2055" y="0"/>
                  </a:moveTo>
                  <a:cubicBezTo>
                    <a:pt x="2032" y="0"/>
                    <a:pt x="2010" y="0"/>
                    <a:pt x="1987" y="23"/>
                  </a:cubicBezTo>
                  <a:cubicBezTo>
                    <a:pt x="1918" y="115"/>
                    <a:pt x="1850" y="183"/>
                    <a:pt x="1781" y="251"/>
                  </a:cubicBezTo>
                  <a:cubicBezTo>
                    <a:pt x="1713" y="343"/>
                    <a:pt x="1644" y="411"/>
                    <a:pt x="1576" y="480"/>
                  </a:cubicBezTo>
                  <a:cubicBezTo>
                    <a:pt x="1439" y="640"/>
                    <a:pt x="1325" y="776"/>
                    <a:pt x="1188" y="936"/>
                  </a:cubicBezTo>
                  <a:cubicBezTo>
                    <a:pt x="1051" y="1096"/>
                    <a:pt x="937" y="1256"/>
                    <a:pt x="823" y="1393"/>
                  </a:cubicBezTo>
                  <a:cubicBezTo>
                    <a:pt x="686" y="1553"/>
                    <a:pt x="572" y="1712"/>
                    <a:pt x="457" y="1872"/>
                  </a:cubicBezTo>
                  <a:cubicBezTo>
                    <a:pt x="389" y="1963"/>
                    <a:pt x="320" y="2078"/>
                    <a:pt x="229" y="2169"/>
                  </a:cubicBezTo>
                  <a:cubicBezTo>
                    <a:pt x="206" y="2214"/>
                    <a:pt x="184" y="2260"/>
                    <a:pt x="161" y="2306"/>
                  </a:cubicBezTo>
                  <a:cubicBezTo>
                    <a:pt x="138" y="2329"/>
                    <a:pt x="115" y="2374"/>
                    <a:pt x="92" y="2397"/>
                  </a:cubicBezTo>
                  <a:cubicBezTo>
                    <a:pt x="69" y="2443"/>
                    <a:pt x="47" y="2511"/>
                    <a:pt x="24" y="2580"/>
                  </a:cubicBezTo>
                  <a:cubicBezTo>
                    <a:pt x="1" y="2648"/>
                    <a:pt x="69" y="2762"/>
                    <a:pt x="161" y="2762"/>
                  </a:cubicBezTo>
                  <a:cubicBezTo>
                    <a:pt x="174" y="2769"/>
                    <a:pt x="187" y="2772"/>
                    <a:pt x="200" y="2772"/>
                  </a:cubicBezTo>
                  <a:cubicBezTo>
                    <a:pt x="231" y="2772"/>
                    <a:pt x="259" y="2756"/>
                    <a:pt x="275" y="2739"/>
                  </a:cubicBezTo>
                  <a:cubicBezTo>
                    <a:pt x="320" y="2717"/>
                    <a:pt x="343" y="2694"/>
                    <a:pt x="366" y="2648"/>
                  </a:cubicBezTo>
                  <a:cubicBezTo>
                    <a:pt x="389" y="2557"/>
                    <a:pt x="435" y="2488"/>
                    <a:pt x="480" y="2420"/>
                  </a:cubicBezTo>
                  <a:cubicBezTo>
                    <a:pt x="526" y="2351"/>
                    <a:pt x="572" y="2283"/>
                    <a:pt x="617" y="2214"/>
                  </a:cubicBezTo>
                  <a:cubicBezTo>
                    <a:pt x="708" y="2078"/>
                    <a:pt x="800" y="1941"/>
                    <a:pt x="891" y="1804"/>
                  </a:cubicBezTo>
                  <a:cubicBezTo>
                    <a:pt x="982" y="1667"/>
                    <a:pt x="1074" y="1530"/>
                    <a:pt x="1165" y="1393"/>
                  </a:cubicBezTo>
                  <a:cubicBezTo>
                    <a:pt x="1256" y="1256"/>
                    <a:pt x="1348" y="1119"/>
                    <a:pt x="1439" y="1005"/>
                  </a:cubicBezTo>
                  <a:cubicBezTo>
                    <a:pt x="1530" y="845"/>
                    <a:pt x="1644" y="708"/>
                    <a:pt x="1758" y="571"/>
                  </a:cubicBezTo>
                  <a:cubicBezTo>
                    <a:pt x="1804" y="503"/>
                    <a:pt x="1850" y="434"/>
                    <a:pt x="1918" y="366"/>
                  </a:cubicBezTo>
                  <a:cubicBezTo>
                    <a:pt x="1964" y="274"/>
                    <a:pt x="2032" y="206"/>
                    <a:pt x="2101" y="137"/>
                  </a:cubicBezTo>
                  <a:cubicBezTo>
                    <a:pt x="2146" y="115"/>
                    <a:pt x="2124" y="46"/>
                    <a:pt x="2101" y="23"/>
                  </a:cubicBezTo>
                  <a:cubicBezTo>
                    <a:pt x="2078" y="0"/>
                    <a:pt x="2078" y="0"/>
                    <a:pt x="2055" y="0"/>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25"/>
            <p:cNvSpPr/>
            <p:nvPr/>
          </p:nvSpPr>
          <p:spPr>
            <a:xfrm>
              <a:off x="6541900" y="2210100"/>
              <a:ext cx="43950" cy="56200"/>
            </a:xfrm>
            <a:custGeom>
              <a:avLst/>
              <a:gdLst/>
              <a:ahLst/>
              <a:cxnLst/>
              <a:rect l="l" t="t" r="r" b="b"/>
              <a:pathLst>
                <a:path w="1758" h="2248" extrusionOk="0">
                  <a:moveTo>
                    <a:pt x="1164" y="845"/>
                  </a:moveTo>
                  <a:cubicBezTo>
                    <a:pt x="1158" y="853"/>
                    <a:pt x="1153" y="860"/>
                    <a:pt x="1147" y="868"/>
                  </a:cubicBezTo>
                  <a:lnTo>
                    <a:pt x="1147" y="868"/>
                  </a:lnTo>
                  <a:cubicBezTo>
                    <a:pt x="1164" y="864"/>
                    <a:pt x="1164" y="845"/>
                    <a:pt x="1164" y="845"/>
                  </a:cubicBezTo>
                  <a:close/>
                  <a:moveTo>
                    <a:pt x="1644" y="1"/>
                  </a:moveTo>
                  <a:cubicBezTo>
                    <a:pt x="1621" y="1"/>
                    <a:pt x="1598" y="1"/>
                    <a:pt x="1575" y="24"/>
                  </a:cubicBezTo>
                  <a:cubicBezTo>
                    <a:pt x="1461" y="138"/>
                    <a:pt x="1347" y="275"/>
                    <a:pt x="1233" y="412"/>
                  </a:cubicBezTo>
                  <a:cubicBezTo>
                    <a:pt x="1141" y="526"/>
                    <a:pt x="1027" y="663"/>
                    <a:pt x="936" y="777"/>
                  </a:cubicBezTo>
                  <a:cubicBezTo>
                    <a:pt x="731" y="1028"/>
                    <a:pt x="525" y="1279"/>
                    <a:pt x="343" y="1530"/>
                  </a:cubicBezTo>
                  <a:cubicBezTo>
                    <a:pt x="343" y="1530"/>
                    <a:pt x="343" y="1530"/>
                    <a:pt x="343" y="1553"/>
                  </a:cubicBezTo>
                  <a:lnTo>
                    <a:pt x="320" y="1553"/>
                  </a:lnTo>
                  <a:cubicBezTo>
                    <a:pt x="297" y="1621"/>
                    <a:pt x="251" y="1667"/>
                    <a:pt x="206" y="1735"/>
                  </a:cubicBezTo>
                  <a:cubicBezTo>
                    <a:pt x="206" y="1735"/>
                    <a:pt x="227" y="1714"/>
                    <a:pt x="228" y="1713"/>
                  </a:cubicBezTo>
                  <a:lnTo>
                    <a:pt x="228" y="1713"/>
                  </a:lnTo>
                  <a:cubicBezTo>
                    <a:pt x="183" y="1758"/>
                    <a:pt x="160" y="1804"/>
                    <a:pt x="114" y="1850"/>
                  </a:cubicBezTo>
                  <a:cubicBezTo>
                    <a:pt x="91" y="1895"/>
                    <a:pt x="46" y="1941"/>
                    <a:pt x="23" y="2009"/>
                  </a:cubicBezTo>
                  <a:cubicBezTo>
                    <a:pt x="0" y="2055"/>
                    <a:pt x="0" y="2078"/>
                    <a:pt x="23" y="2123"/>
                  </a:cubicBezTo>
                  <a:cubicBezTo>
                    <a:pt x="23" y="2169"/>
                    <a:pt x="69" y="2215"/>
                    <a:pt x="91" y="2238"/>
                  </a:cubicBezTo>
                  <a:cubicBezTo>
                    <a:pt x="122" y="2238"/>
                    <a:pt x="152" y="2248"/>
                    <a:pt x="183" y="2248"/>
                  </a:cubicBezTo>
                  <a:cubicBezTo>
                    <a:pt x="198" y="2248"/>
                    <a:pt x="213" y="2245"/>
                    <a:pt x="228" y="2238"/>
                  </a:cubicBezTo>
                  <a:cubicBezTo>
                    <a:pt x="274" y="2215"/>
                    <a:pt x="297" y="2192"/>
                    <a:pt x="320" y="2146"/>
                  </a:cubicBezTo>
                  <a:cubicBezTo>
                    <a:pt x="343" y="2123"/>
                    <a:pt x="365" y="2101"/>
                    <a:pt x="388" y="2055"/>
                  </a:cubicBezTo>
                  <a:cubicBezTo>
                    <a:pt x="388" y="2032"/>
                    <a:pt x="411" y="2009"/>
                    <a:pt x="434" y="1987"/>
                  </a:cubicBezTo>
                  <a:cubicBezTo>
                    <a:pt x="457" y="1918"/>
                    <a:pt x="502" y="1872"/>
                    <a:pt x="525" y="1827"/>
                  </a:cubicBezTo>
                  <a:cubicBezTo>
                    <a:pt x="594" y="1713"/>
                    <a:pt x="662" y="1599"/>
                    <a:pt x="731" y="1507"/>
                  </a:cubicBezTo>
                  <a:cubicBezTo>
                    <a:pt x="863" y="1287"/>
                    <a:pt x="995" y="1067"/>
                    <a:pt x="1147" y="868"/>
                  </a:cubicBezTo>
                  <a:lnTo>
                    <a:pt x="1147" y="868"/>
                  </a:lnTo>
                  <a:cubicBezTo>
                    <a:pt x="1145" y="868"/>
                    <a:pt x="1143" y="868"/>
                    <a:pt x="1141" y="868"/>
                  </a:cubicBezTo>
                  <a:cubicBezTo>
                    <a:pt x="1233" y="754"/>
                    <a:pt x="1324" y="617"/>
                    <a:pt x="1415" y="503"/>
                  </a:cubicBezTo>
                  <a:cubicBezTo>
                    <a:pt x="1461" y="457"/>
                    <a:pt x="1507" y="389"/>
                    <a:pt x="1552" y="343"/>
                  </a:cubicBezTo>
                  <a:cubicBezTo>
                    <a:pt x="1598" y="275"/>
                    <a:pt x="1666" y="206"/>
                    <a:pt x="1712" y="161"/>
                  </a:cubicBezTo>
                  <a:cubicBezTo>
                    <a:pt x="1758" y="115"/>
                    <a:pt x="1758" y="46"/>
                    <a:pt x="1712" y="24"/>
                  </a:cubicBezTo>
                  <a:cubicBezTo>
                    <a:pt x="1689" y="1"/>
                    <a:pt x="1666" y="1"/>
                    <a:pt x="1644"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25"/>
            <p:cNvSpPr/>
            <p:nvPr/>
          </p:nvSpPr>
          <p:spPr>
            <a:xfrm>
              <a:off x="6850025" y="1767875"/>
              <a:ext cx="178075" cy="66775"/>
            </a:xfrm>
            <a:custGeom>
              <a:avLst/>
              <a:gdLst/>
              <a:ahLst/>
              <a:cxnLst/>
              <a:rect l="l" t="t" r="r" b="b"/>
              <a:pathLst>
                <a:path w="7123" h="2671" extrusionOk="0">
                  <a:moveTo>
                    <a:pt x="2740" y="776"/>
                  </a:moveTo>
                  <a:cubicBezTo>
                    <a:pt x="2649" y="822"/>
                    <a:pt x="2557" y="845"/>
                    <a:pt x="2466" y="890"/>
                  </a:cubicBezTo>
                  <a:cubicBezTo>
                    <a:pt x="2466" y="890"/>
                    <a:pt x="2466" y="890"/>
                    <a:pt x="2466" y="868"/>
                  </a:cubicBezTo>
                  <a:cubicBezTo>
                    <a:pt x="2534" y="845"/>
                    <a:pt x="2626" y="799"/>
                    <a:pt x="2717" y="776"/>
                  </a:cubicBezTo>
                  <a:close/>
                  <a:moveTo>
                    <a:pt x="4497" y="0"/>
                  </a:moveTo>
                  <a:cubicBezTo>
                    <a:pt x="4406" y="0"/>
                    <a:pt x="4315" y="23"/>
                    <a:pt x="4224" y="23"/>
                  </a:cubicBezTo>
                  <a:cubicBezTo>
                    <a:pt x="4109" y="46"/>
                    <a:pt x="4018" y="69"/>
                    <a:pt x="3927" y="91"/>
                  </a:cubicBezTo>
                  <a:cubicBezTo>
                    <a:pt x="3881" y="91"/>
                    <a:pt x="3835" y="114"/>
                    <a:pt x="3790" y="114"/>
                  </a:cubicBezTo>
                  <a:cubicBezTo>
                    <a:pt x="3767" y="103"/>
                    <a:pt x="3738" y="97"/>
                    <a:pt x="3710" y="97"/>
                  </a:cubicBezTo>
                  <a:cubicBezTo>
                    <a:pt x="3681" y="97"/>
                    <a:pt x="3653" y="103"/>
                    <a:pt x="3630" y="114"/>
                  </a:cubicBezTo>
                  <a:lnTo>
                    <a:pt x="3539" y="114"/>
                  </a:lnTo>
                  <a:cubicBezTo>
                    <a:pt x="3470" y="137"/>
                    <a:pt x="3402" y="137"/>
                    <a:pt x="3333" y="160"/>
                  </a:cubicBezTo>
                  <a:cubicBezTo>
                    <a:pt x="3174" y="183"/>
                    <a:pt x="3014" y="206"/>
                    <a:pt x="2877" y="251"/>
                  </a:cubicBezTo>
                  <a:cubicBezTo>
                    <a:pt x="2786" y="274"/>
                    <a:pt x="2717" y="320"/>
                    <a:pt x="2649" y="343"/>
                  </a:cubicBezTo>
                  <a:cubicBezTo>
                    <a:pt x="2603" y="365"/>
                    <a:pt x="2580" y="365"/>
                    <a:pt x="2557" y="388"/>
                  </a:cubicBezTo>
                  <a:cubicBezTo>
                    <a:pt x="2489" y="411"/>
                    <a:pt x="2420" y="434"/>
                    <a:pt x="2375" y="457"/>
                  </a:cubicBezTo>
                  <a:cubicBezTo>
                    <a:pt x="2215" y="502"/>
                    <a:pt x="2078" y="571"/>
                    <a:pt x="1918" y="662"/>
                  </a:cubicBezTo>
                  <a:cubicBezTo>
                    <a:pt x="1850" y="685"/>
                    <a:pt x="1781" y="731"/>
                    <a:pt x="1713" y="776"/>
                  </a:cubicBezTo>
                  <a:cubicBezTo>
                    <a:pt x="1667" y="799"/>
                    <a:pt x="1644" y="822"/>
                    <a:pt x="1599" y="845"/>
                  </a:cubicBezTo>
                  <a:cubicBezTo>
                    <a:pt x="1599" y="845"/>
                    <a:pt x="1576" y="868"/>
                    <a:pt x="1553" y="868"/>
                  </a:cubicBezTo>
                  <a:cubicBezTo>
                    <a:pt x="1530" y="890"/>
                    <a:pt x="1507" y="913"/>
                    <a:pt x="1484" y="959"/>
                  </a:cubicBezTo>
                  <a:cubicBezTo>
                    <a:pt x="1462" y="1004"/>
                    <a:pt x="1462" y="1027"/>
                    <a:pt x="1484" y="1073"/>
                  </a:cubicBezTo>
                  <a:cubicBezTo>
                    <a:pt x="1416" y="1096"/>
                    <a:pt x="1370" y="1141"/>
                    <a:pt x="1302" y="1164"/>
                  </a:cubicBezTo>
                  <a:cubicBezTo>
                    <a:pt x="1119" y="1278"/>
                    <a:pt x="937" y="1393"/>
                    <a:pt x="777" y="1529"/>
                  </a:cubicBezTo>
                  <a:cubicBezTo>
                    <a:pt x="686" y="1598"/>
                    <a:pt x="617" y="1666"/>
                    <a:pt x="526" y="1735"/>
                  </a:cubicBezTo>
                  <a:cubicBezTo>
                    <a:pt x="457" y="1803"/>
                    <a:pt x="389" y="1872"/>
                    <a:pt x="320" y="1963"/>
                  </a:cubicBezTo>
                  <a:cubicBezTo>
                    <a:pt x="252" y="2032"/>
                    <a:pt x="183" y="2123"/>
                    <a:pt x="115" y="2191"/>
                  </a:cubicBezTo>
                  <a:cubicBezTo>
                    <a:pt x="92" y="2237"/>
                    <a:pt x="46" y="2283"/>
                    <a:pt x="24" y="2328"/>
                  </a:cubicBezTo>
                  <a:cubicBezTo>
                    <a:pt x="1" y="2374"/>
                    <a:pt x="1" y="2420"/>
                    <a:pt x="1" y="2442"/>
                  </a:cubicBezTo>
                  <a:cubicBezTo>
                    <a:pt x="1" y="2488"/>
                    <a:pt x="24" y="2534"/>
                    <a:pt x="46" y="2557"/>
                  </a:cubicBezTo>
                  <a:cubicBezTo>
                    <a:pt x="69" y="2579"/>
                    <a:pt x="92" y="2602"/>
                    <a:pt x="115" y="2625"/>
                  </a:cubicBezTo>
                  <a:cubicBezTo>
                    <a:pt x="161" y="2625"/>
                    <a:pt x="183" y="2648"/>
                    <a:pt x="206" y="2648"/>
                  </a:cubicBezTo>
                  <a:lnTo>
                    <a:pt x="275" y="2648"/>
                  </a:lnTo>
                  <a:cubicBezTo>
                    <a:pt x="320" y="2671"/>
                    <a:pt x="366" y="2671"/>
                    <a:pt x="412" y="2671"/>
                  </a:cubicBezTo>
                  <a:lnTo>
                    <a:pt x="571" y="2671"/>
                  </a:lnTo>
                  <a:cubicBezTo>
                    <a:pt x="617" y="2671"/>
                    <a:pt x="663" y="2671"/>
                    <a:pt x="708" y="2648"/>
                  </a:cubicBezTo>
                  <a:cubicBezTo>
                    <a:pt x="754" y="2648"/>
                    <a:pt x="800" y="2602"/>
                    <a:pt x="845" y="2557"/>
                  </a:cubicBezTo>
                  <a:cubicBezTo>
                    <a:pt x="908" y="2494"/>
                    <a:pt x="971" y="2412"/>
                    <a:pt x="1034" y="2328"/>
                  </a:cubicBezTo>
                  <a:lnTo>
                    <a:pt x="1034" y="2328"/>
                  </a:lnTo>
                  <a:cubicBezTo>
                    <a:pt x="1032" y="2328"/>
                    <a:pt x="1030" y="2328"/>
                    <a:pt x="1028" y="2328"/>
                  </a:cubicBezTo>
                  <a:cubicBezTo>
                    <a:pt x="1031" y="2327"/>
                    <a:pt x="1034" y="2325"/>
                    <a:pt x="1037" y="2324"/>
                  </a:cubicBezTo>
                  <a:lnTo>
                    <a:pt x="1037" y="2324"/>
                  </a:lnTo>
                  <a:cubicBezTo>
                    <a:pt x="1036" y="2325"/>
                    <a:pt x="1035" y="2327"/>
                    <a:pt x="1034" y="2328"/>
                  </a:cubicBezTo>
                  <a:lnTo>
                    <a:pt x="1034" y="2328"/>
                  </a:lnTo>
                  <a:cubicBezTo>
                    <a:pt x="1047" y="2328"/>
                    <a:pt x="1050" y="2327"/>
                    <a:pt x="1051" y="2316"/>
                  </a:cubicBezTo>
                  <a:lnTo>
                    <a:pt x="1051" y="2316"/>
                  </a:lnTo>
                  <a:cubicBezTo>
                    <a:pt x="1046" y="2318"/>
                    <a:pt x="1042" y="2321"/>
                    <a:pt x="1037" y="2324"/>
                  </a:cubicBezTo>
                  <a:lnTo>
                    <a:pt x="1037" y="2324"/>
                  </a:lnTo>
                  <a:cubicBezTo>
                    <a:pt x="1042" y="2318"/>
                    <a:pt x="1046" y="2312"/>
                    <a:pt x="1051" y="2306"/>
                  </a:cubicBezTo>
                  <a:lnTo>
                    <a:pt x="1051" y="2306"/>
                  </a:lnTo>
                  <a:cubicBezTo>
                    <a:pt x="1051" y="2310"/>
                    <a:pt x="1051" y="2313"/>
                    <a:pt x="1051" y="2316"/>
                  </a:cubicBezTo>
                  <a:lnTo>
                    <a:pt x="1051" y="2316"/>
                  </a:lnTo>
                  <a:cubicBezTo>
                    <a:pt x="1082" y="2297"/>
                    <a:pt x="1101" y="2279"/>
                    <a:pt x="1119" y="2260"/>
                  </a:cubicBezTo>
                  <a:cubicBezTo>
                    <a:pt x="1142" y="2237"/>
                    <a:pt x="1188" y="2191"/>
                    <a:pt x="1233" y="2169"/>
                  </a:cubicBezTo>
                  <a:cubicBezTo>
                    <a:pt x="1279" y="2123"/>
                    <a:pt x="1325" y="2077"/>
                    <a:pt x="1370" y="2032"/>
                  </a:cubicBezTo>
                  <a:cubicBezTo>
                    <a:pt x="1462" y="1963"/>
                    <a:pt x="1553" y="1895"/>
                    <a:pt x="1644" y="1849"/>
                  </a:cubicBezTo>
                  <a:cubicBezTo>
                    <a:pt x="1736" y="1758"/>
                    <a:pt x="1850" y="1689"/>
                    <a:pt x="1941" y="1621"/>
                  </a:cubicBezTo>
                  <a:cubicBezTo>
                    <a:pt x="2009" y="1598"/>
                    <a:pt x="2055" y="1552"/>
                    <a:pt x="2101" y="1529"/>
                  </a:cubicBezTo>
                  <a:cubicBezTo>
                    <a:pt x="2146" y="1484"/>
                    <a:pt x="2192" y="1461"/>
                    <a:pt x="2238" y="1438"/>
                  </a:cubicBezTo>
                  <a:cubicBezTo>
                    <a:pt x="2375" y="1347"/>
                    <a:pt x="2534" y="1278"/>
                    <a:pt x="2694" y="1210"/>
                  </a:cubicBezTo>
                  <a:cubicBezTo>
                    <a:pt x="2877" y="1119"/>
                    <a:pt x="3037" y="1050"/>
                    <a:pt x="3219" y="982"/>
                  </a:cubicBezTo>
                  <a:cubicBezTo>
                    <a:pt x="3402" y="913"/>
                    <a:pt x="3562" y="845"/>
                    <a:pt x="3744" y="799"/>
                  </a:cubicBezTo>
                  <a:cubicBezTo>
                    <a:pt x="3904" y="731"/>
                    <a:pt x="4087" y="685"/>
                    <a:pt x="4246" y="639"/>
                  </a:cubicBezTo>
                  <a:cubicBezTo>
                    <a:pt x="4452" y="594"/>
                    <a:pt x="4634" y="548"/>
                    <a:pt x="4817" y="525"/>
                  </a:cubicBezTo>
                  <a:cubicBezTo>
                    <a:pt x="4931" y="525"/>
                    <a:pt x="5022" y="502"/>
                    <a:pt x="5114" y="502"/>
                  </a:cubicBezTo>
                  <a:cubicBezTo>
                    <a:pt x="5205" y="480"/>
                    <a:pt x="5319" y="480"/>
                    <a:pt x="5410" y="480"/>
                  </a:cubicBezTo>
                  <a:cubicBezTo>
                    <a:pt x="5479" y="480"/>
                    <a:pt x="5547" y="480"/>
                    <a:pt x="5616" y="502"/>
                  </a:cubicBezTo>
                  <a:cubicBezTo>
                    <a:pt x="5684" y="502"/>
                    <a:pt x="5753" y="502"/>
                    <a:pt x="5821" y="525"/>
                  </a:cubicBezTo>
                  <a:cubicBezTo>
                    <a:pt x="5958" y="548"/>
                    <a:pt x="6095" y="548"/>
                    <a:pt x="6255" y="571"/>
                  </a:cubicBezTo>
                  <a:cubicBezTo>
                    <a:pt x="6369" y="594"/>
                    <a:pt x="6506" y="594"/>
                    <a:pt x="6643" y="616"/>
                  </a:cubicBezTo>
                  <a:cubicBezTo>
                    <a:pt x="6780" y="639"/>
                    <a:pt x="6894" y="685"/>
                    <a:pt x="7031" y="708"/>
                  </a:cubicBezTo>
                  <a:cubicBezTo>
                    <a:pt x="7077" y="708"/>
                    <a:pt x="7100" y="685"/>
                    <a:pt x="7122" y="639"/>
                  </a:cubicBezTo>
                  <a:cubicBezTo>
                    <a:pt x="7122" y="616"/>
                    <a:pt x="7100" y="571"/>
                    <a:pt x="7054" y="571"/>
                  </a:cubicBezTo>
                  <a:cubicBezTo>
                    <a:pt x="6963" y="548"/>
                    <a:pt x="6871" y="525"/>
                    <a:pt x="6803" y="502"/>
                  </a:cubicBezTo>
                  <a:cubicBezTo>
                    <a:pt x="6711" y="480"/>
                    <a:pt x="6620" y="457"/>
                    <a:pt x="6529" y="434"/>
                  </a:cubicBezTo>
                  <a:cubicBezTo>
                    <a:pt x="6438" y="411"/>
                    <a:pt x="6369" y="411"/>
                    <a:pt x="6278" y="388"/>
                  </a:cubicBezTo>
                  <a:cubicBezTo>
                    <a:pt x="6186" y="365"/>
                    <a:pt x="6072" y="365"/>
                    <a:pt x="5981" y="343"/>
                  </a:cubicBezTo>
                  <a:cubicBezTo>
                    <a:pt x="5890" y="320"/>
                    <a:pt x="5821" y="297"/>
                    <a:pt x="5730" y="274"/>
                  </a:cubicBezTo>
                  <a:cubicBezTo>
                    <a:pt x="5639" y="251"/>
                    <a:pt x="5525" y="251"/>
                    <a:pt x="5433" y="228"/>
                  </a:cubicBezTo>
                  <a:lnTo>
                    <a:pt x="5319" y="228"/>
                  </a:lnTo>
                  <a:cubicBezTo>
                    <a:pt x="5365" y="183"/>
                    <a:pt x="5365" y="137"/>
                    <a:pt x="5342" y="114"/>
                  </a:cubicBezTo>
                  <a:cubicBezTo>
                    <a:pt x="5319" y="69"/>
                    <a:pt x="5296" y="46"/>
                    <a:pt x="5251" y="23"/>
                  </a:cubicBezTo>
                  <a:lnTo>
                    <a:pt x="4840" y="23"/>
                  </a:lnTo>
                  <a:cubicBezTo>
                    <a:pt x="4840" y="23"/>
                    <a:pt x="4817" y="0"/>
                    <a:pt x="4794" y="0"/>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25"/>
            <p:cNvSpPr/>
            <p:nvPr/>
          </p:nvSpPr>
          <p:spPr>
            <a:xfrm>
              <a:off x="6873425" y="2455475"/>
              <a:ext cx="20575" cy="37700"/>
            </a:xfrm>
            <a:custGeom>
              <a:avLst/>
              <a:gdLst/>
              <a:ahLst/>
              <a:cxnLst/>
              <a:rect l="l" t="t" r="r" b="b"/>
              <a:pathLst>
                <a:path w="823" h="1508" extrusionOk="0">
                  <a:moveTo>
                    <a:pt x="389" y="1"/>
                  </a:moveTo>
                  <a:cubicBezTo>
                    <a:pt x="343" y="1"/>
                    <a:pt x="320" y="23"/>
                    <a:pt x="275" y="69"/>
                  </a:cubicBezTo>
                  <a:cubicBezTo>
                    <a:pt x="275" y="69"/>
                    <a:pt x="252" y="92"/>
                    <a:pt x="229" y="115"/>
                  </a:cubicBezTo>
                  <a:cubicBezTo>
                    <a:pt x="183" y="183"/>
                    <a:pt x="138" y="252"/>
                    <a:pt x="92" y="320"/>
                  </a:cubicBezTo>
                  <a:cubicBezTo>
                    <a:pt x="46" y="457"/>
                    <a:pt x="1" y="617"/>
                    <a:pt x="1" y="754"/>
                  </a:cubicBezTo>
                  <a:cubicBezTo>
                    <a:pt x="1" y="799"/>
                    <a:pt x="1" y="845"/>
                    <a:pt x="1" y="891"/>
                  </a:cubicBezTo>
                  <a:cubicBezTo>
                    <a:pt x="1" y="982"/>
                    <a:pt x="23" y="1051"/>
                    <a:pt x="46" y="1119"/>
                  </a:cubicBezTo>
                  <a:cubicBezTo>
                    <a:pt x="69" y="1188"/>
                    <a:pt x="115" y="1279"/>
                    <a:pt x="160" y="1347"/>
                  </a:cubicBezTo>
                  <a:cubicBezTo>
                    <a:pt x="160" y="1370"/>
                    <a:pt x="183" y="1393"/>
                    <a:pt x="206" y="1416"/>
                  </a:cubicBezTo>
                  <a:cubicBezTo>
                    <a:pt x="229" y="1439"/>
                    <a:pt x="229" y="1461"/>
                    <a:pt x="252" y="1484"/>
                  </a:cubicBezTo>
                  <a:cubicBezTo>
                    <a:pt x="275" y="1484"/>
                    <a:pt x="297" y="1507"/>
                    <a:pt x="320" y="1507"/>
                  </a:cubicBezTo>
                  <a:lnTo>
                    <a:pt x="389" y="1507"/>
                  </a:lnTo>
                  <a:cubicBezTo>
                    <a:pt x="457" y="1484"/>
                    <a:pt x="503" y="1416"/>
                    <a:pt x="480" y="1347"/>
                  </a:cubicBezTo>
                  <a:cubicBezTo>
                    <a:pt x="480" y="1324"/>
                    <a:pt x="480" y="1302"/>
                    <a:pt x="480" y="1302"/>
                  </a:cubicBezTo>
                  <a:cubicBezTo>
                    <a:pt x="457" y="1256"/>
                    <a:pt x="457" y="1210"/>
                    <a:pt x="457" y="1142"/>
                  </a:cubicBezTo>
                  <a:cubicBezTo>
                    <a:pt x="457" y="1057"/>
                    <a:pt x="477" y="951"/>
                    <a:pt x="517" y="845"/>
                  </a:cubicBezTo>
                  <a:lnTo>
                    <a:pt x="517" y="845"/>
                  </a:lnTo>
                  <a:cubicBezTo>
                    <a:pt x="514" y="845"/>
                    <a:pt x="509" y="845"/>
                    <a:pt x="503" y="845"/>
                  </a:cubicBezTo>
                  <a:cubicBezTo>
                    <a:pt x="511" y="845"/>
                    <a:pt x="516" y="842"/>
                    <a:pt x="519" y="839"/>
                  </a:cubicBezTo>
                  <a:lnTo>
                    <a:pt x="519" y="839"/>
                  </a:lnTo>
                  <a:cubicBezTo>
                    <a:pt x="518" y="841"/>
                    <a:pt x="518" y="843"/>
                    <a:pt x="517" y="845"/>
                  </a:cubicBezTo>
                  <a:lnTo>
                    <a:pt x="517" y="845"/>
                  </a:lnTo>
                  <a:cubicBezTo>
                    <a:pt x="526" y="843"/>
                    <a:pt x="526" y="839"/>
                    <a:pt x="526" y="822"/>
                  </a:cubicBezTo>
                  <a:lnTo>
                    <a:pt x="526" y="822"/>
                  </a:lnTo>
                  <a:cubicBezTo>
                    <a:pt x="526" y="823"/>
                    <a:pt x="526" y="832"/>
                    <a:pt x="519" y="839"/>
                  </a:cubicBezTo>
                  <a:lnTo>
                    <a:pt x="519" y="839"/>
                  </a:lnTo>
                  <a:cubicBezTo>
                    <a:pt x="521" y="833"/>
                    <a:pt x="523" y="828"/>
                    <a:pt x="526" y="822"/>
                  </a:cubicBezTo>
                  <a:cubicBezTo>
                    <a:pt x="548" y="754"/>
                    <a:pt x="571" y="685"/>
                    <a:pt x="594" y="640"/>
                  </a:cubicBezTo>
                  <a:cubicBezTo>
                    <a:pt x="617" y="571"/>
                    <a:pt x="640" y="526"/>
                    <a:pt x="685" y="457"/>
                  </a:cubicBezTo>
                  <a:cubicBezTo>
                    <a:pt x="685" y="457"/>
                    <a:pt x="708" y="434"/>
                    <a:pt x="708" y="411"/>
                  </a:cubicBezTo>
                  <a:cubicBezTo>
                    <a:pt x="731" y="411"/>
                    <a:pt x="731" y="389"/>
                    <a:pt x="754" y="389"/>
                  </a:cubicBezTo>
                  <a:cubicBezTo>
                    <a:pt x="800" y="343"/>
                    <a:pt x="822" y="275"/>
                    <a:pt x="777" y="206"/>
                  </a:cubicBezTo>
                  <a:cubicBezTo>
                    <a:pt x="763" y="179"/>
                    <a:pt x="734" y="168"/>
                    <a:pt x="703" y="168"/>
                  </a:cubicBezTo>
                  <a:cubicBezTo>
                    <a:pt x="682" y="168"/>
                    <a:pt x="659" y="174"/>
                    <a:pt x="640" y="183"/>
                  </a:cubicBezTo>
                  <a:cubicBezTo>
                    <a:pt x="640" y="160"/>
                    <a:pt x="617" y="160"/>
                    <a:pt x="617" y="138"/>
                  </a:cubicBezTo>
                  <a:cubicBezTo>
                    <a:pt x="594" y="115"/>
                    <a:pt x="548" y="92"/>
                    <a:pt x="526" y="69"/>
                  </a:cubicBezTo>
                  <a:cubicBezTo>
                    <a:pt x="526" y="69"/>
                    <a:pt x="526" y="46"/>
                    <a:pt x="526" y="46"/>
                  </a:cubicBezTo>
                  <a:cubicBezTo>
                    <a:pt x="503" y="46"/>
                    <a:pt x="503" y="23"/>
                    <a:pt x="480" y="23"/>
                  </a:cubicBezTo>
                  <a:cubicBezTo>
                    <a:pt x="457" y="1"/>
                    <a:pt x="434" y="1"/>
                    <a:pt x="41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25"/>
            <p:cNvSpPr/>
            <p:nvPr/>
          </p:nvSpPr>
          <p:spPr>
            <a:xfrm>
              <a:off x="6565300" y="1972725"/>
              <a:ext cx="28550" cy="167225"/>
            </a:xfrm>
            <a:custGeom>
              <a:avLst/>
              <a:gdLst/>
              <a:ahLst/>
              <a:cxnLst/>
              <a:rect l="l" t="t" r="r" b="b"/>
              <a:pathLst>
                <a:path w="1142" h="6689" extrusionOk="0">
                  <a:moveTo>
                    <a:pt x="1050" y="0"/>
                  </a:moveTo>
                  <a:cubicBezTo>
                    <a:pt x="1027" y="0"/>
                    <a:pt x="1004" y="0"/>
                    <a:pt x="981" y="23"/>
                  </a:cubicBezTo>
                  <a:cubicBezTo>
                    <a:pt x="981" y="46"/>
                    <a:pt x="959" y="69"/>
                    <a:pt x="959" y="92"/>
                  </a:cubicBezTo>
                  <a:cubicBezTo>
                    <a:pt x="959" y="115"/>
                    <a:pt x="959" y="137"/>
                    <a:pt x="959" y="160"/>
                  </a:cubicBezTo>
                  <a:cubicBezTo>
                    <a:pt x="913" y="388"/>
                    <a:pt x="867" y="617"/>
                    <a:pt x="822" y="845"/>
                  </a:cubicBezTo>
                  <a:cubicBezTo>
                    <a:pt x="799" y="1073"/>
                    <a:pt x="753" y="1301"/>
                    <a:pt x="708" y="1553"/>
                  </a:cubicBezTo>
                  <a:cubicBezTo>
                    <a:pt x="616" y="2078"/>
                    <a:pt x="548" y="2580"/>
                    <a:pt x="479" y="3105"/>
                  </a:cubicBezTo>
                  <a:cubicBezTo>
                    <a:pt x="342" y="4109"/>
                    <a:pt x="205" y="5090"/>
                    <a:pt x="68" y="6072"/>
                  </a:cubicBezTo>
                  <a:cubicBezTo>
                    <a:pt x="46" y="6186"/>
                    <a:pt x="46" y="6300"/>
                    <a:pt x="23" y="6414"/>
                  </a:cubicBezTo>
                  <a:cubicBezTo>
                    <a:pt x="23" y="6437"/>
                    <a:pt x="23" y="6460"/>
                    <a:pt x="23" y="6483"/>
                  </a:cubicBezTo>
                  <a:cubicBezTo>
                    <a:pt x="23" y="6506"/>
                    <a:pt x="23" y="6506"/>
                    <a:pt x="23" y="6528"/>
                  </a:cubicBezTo>
                  <a:cubicBezTo>
                    <a:pt x="0" y="6528"/>
                    <a:pt x="23" y="6551"/>
                    <a:pt x="23" y="6574"/>
                  </a:cubicBezTo>
                  <a:cubicBezTo>
                    <a:pt x="23" y="6620"/>
                    <a:pt x="68" y="6665"/>
                    <a:pt x="114" y="6688"/>
                  </a:cubicBezTo>
                  <a:lnTo>
                    <a:pt x="205" y="6688"/>
                  </a:lnTo>
                  <a:cubicBezTo>
                    <a:pt x="228" y="6665"/>
                    <a:pt x="274" y="6643"/>
                    <a:pt x="297" y="6620"/>
                  </a:cubicBezTo>
                  <a:cubicBezTo>
                    <a:pt x="320" y="6574"/>
                    <a:pt x="320" y="6574"/>
                    <a:pt x="320" y="6551"/>
                  </a:cubicBezTo>
                  <a:cubicBezTo>
                    <a:pt x="320" y="6540"/>
                    <a:pt x="320" y="6534"/>
                    <a:pt x="320" y="6528"/>
                  </a:cubicBezTo>
                  <a:cubicBezTo>
                    <a:pt x="342" y="6392"/>
                    <a:pt x="365" y="6277"/>
                    <a:pt x="388" y="6140"/>
                  </a:cubicBezTo>
                  <a:cubicBezTo>
                    <a:pt x="388" y="6118"/>
                    <a:pt x="388" y="6118"/>
                    <a:pt x="388" y="6118"/>
                  </a:cubicBezTo>
                  <a:cubicBezTo>
                    <a:pt x="388" y="6095"/>
                    <a:pt x="388" y="6072"/>
                    <a:pt x="388" y="6072"/>
                  </a:cubicBezTo>
                  <a:cubicBezTo>
                    <a:pt x="525" y="5068"/>
                    <a:pt x="662" y="4086"/>
                    <a:pt x="799" y="3082"/>
                  </a:cubicBezTo>
                  <a:cubicBezTo>
                    <a:pt x="867" y="2557"/>
                    <a:pt x="936" y="2055"/>
                    <a:pt x="981" y="1530"/>
                  </a:cubicBezTo>
                  <a:cubicBezTo>
                    <a:pt x="1004" y="1301"/>
                    <a:pt x="1027" y="1050"/>
                    <a:pt x="1050" y="822"/>
                  </a:cubicBezTo>
                  <a:cubicBezTo>
                    <a:pt x="1073" y="594"/>
                    <a:pt x="1096" y="343"/>
                    <a:pt x="1118" y="115"/>
                  </a:cubicBezTo>
                  <a:lnTo>
                    <a:pt x="1141" y="92"/>
                  </a:lnTo>
                  <a:cubicBezTo>
                    <a:pt x="1141" y="46"/>
                    <a:pt x="1096" y="0"/>
                    <a:pt x="1050"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25"/>
            <p:cNvSpPr/>
            <p:nvPr/>
          </p:nvSpPr>
          <p:spPr>
            <a:xfrm>
              <a:off x="6556725" y="1976725"/>
              <a:ext cx="34825" cy="159650"/>
            </a:xfrm>
            <a:custGeom>
              <a:avLst/>
              <a:gdLst/>
              <a:ahLst/>
              <a:cxnLst/>
              <a:rect l="l" t="t" r="r" b="b"/>
              <a:pathLst>
                <a:path w="1393" h="6386" extrusionOk="0">
                  <a:moveTo>
                    <a:pt x="1279" y="0"/>
                  </a:moveTo>
                  <a:cubicBezTo>
                    <a:pt x="1188" y="0"/>
                    <a:pt x="1096" y="0"/>
                    <a:pt x="1028" y="23"/>
                  </a:cubicBezTo>
                  <a:cubicBezTo>
                    <a:pt x="959" y="46"/>
                    <a:pt x="914" y="69"/>
                    <a:pt x="868" y="114"/>
                  </a:cubicBezTo>
                  <a:cubicBezTo>
                    <a:pt x="845" y="137"/>
                    <a:pt x="822" y="160"/>
                    <a:pt x="822" y="183"/>
                  </a:cubicBezTo>
                  <a:cubicBezTo>
                    <a:pt x="800" y="206"/>
                    <a:pt x="777" y="251"/>
                    <a:pt x="777" y="274"/>
                  </a:cubicBezTo>
                  <a:cubicBezTo>
                    <a:pt x="731" y="343"/>
                    <a:pt x="708" y="411"/>
                    <a:pt x="708" y="480"/>
                  </a:cubicBezTo>
                  <a:cubicBezTo>
                    <a:pt x="685" y="571"/>
                    <a:pt x="663" y="685"/>
                    <a:pt x="640" y="799"/>
                  </a:cubicBezTo>
                  <a:cubicBezTo>
                    <a:pt x="640" y="845"/>
                    <a:pt x="640" y="913"/>
                    <a:pt x="617" y="959"/>
                  </a:cubicBezTo>
                  <a:cubicBezTo>
                    <a:pt x="617" y="1005"/>
                    <a:pt x="617" y="1027"/>
                    <a:pt x="617" y="1050"/>
                  </a:cubicBezTo>
                  <a:cubicBezTo>
                    <a:pt x="617" y="1073"/>
                    <a:pt x="617" y="1119"/>
                    <a:pt x="617" y="1141"/>
                  </a:cubicBezTo>
                  <a:cubicBezTo>
                    <a:pt x="617" y="1164"/>
                    <a:pt x="617" y="1187"/>
                    <a:pt x="640" y="1210"/>
                  </a:cubicBezTo>
                  <a:cubicBezTo>
                    <a:pt x="640" y="1210"/>
                    <a:pt x="640" y="1210"/>
                    <a:pt x="640" y="1233"/>
                  </a:cubicBezTo>
                  <a:cubicBezTo>
                    <a:pt x="640" y="1324"/>
                    <a:pt x="617" y="1393"/>
                    <a:pt x="617" y="1484"/>
                  </a:cubicBezTo>
                  <a:cubicBezTo>
                    <a:pt x="571" y="1666"/>
                    <a:pt x="548" y="1849"/>
                    <a:pt x="526" y="2032"/>
                  </a:cubicBezTo>
                  <a:cubicBezTo>
                    <a:pt x="480" y="2260"/>
                    <a:pt x="457" y="2488"/>
                    <a:pt x="434" y="2716"/>
                  </a:cubicBezTo>
                  <a:cubicBezTo>
                    <a:pt x="411" y="2762"/>
                    <a:pt x="411" y="2808"/>
                    <a:pt x="411" y="2831"/>
                  </a:cubicBezTo>
                  <a:cubicBezTo>
                    <a:pt x="389" y="2922"/>
                    <a:pt x="389" y="2990"/>
                    <a:pt x="366" y="3082"/>
                  </a:cubicBezTo>
                  <a:cubicBezTo>
                    <a:pt x="343" y="3196"/>
                    <a:pt x="343" y="3287"/>
                    <a:pt x="320" y="3401"/>
                  </a:cubicBezTo>
                  <a:cubicBezTo>
                    <a:pt x="297" y="3492"/>
                    <a:pt x="297" y="3607"/>
                    <a:pt x="275" y="3721"/>
                  </a:cubicBezTo>
                  <a:cubicBezTo>
                    <a:pt x="252" y="3812"/>
                    <a:pt x="252" y="3926"/>
                    <a:pt x="229" y="4040"/>
                  </a:cubicBezTo>
                  <a:cubicBezTo>
                    <a:pt x="229" y="4132"/>
                    <a:pt x="206" y="4246"/>
                    <a:pt x="206" y="4360"/>
                  </a:cubicBezTo>
                  <a:cubicBezTo>
                    <a:pt x="206" y="4428"/>
                    <a:pt x="206" y="4474"/>
                    <a:pt x="183" y="4542"/>
                  </a:cubicBezTo>
                  <a:cubicBezTo>
                    <a:pt x="183" y="4588"/>
                    <a:pt x="160" y="4657"/>
                    <a:pt x="160" y="4725"/>
                  </a:cubicBezTo>
                  <a:cubicBezTo>
                    <a:pt x="138" y="4771"/>
                    <a:pt x="138" y="4839"/>
                    <a:pt x="115" y="4908"/>
                  </a:cubicBezTo>
                  <a:cubicBezTo>
                    <a:pt x="92" y="5045"/>
                    <a:pt x="69" y="5182"/>
                    <a:pt x="69" y="5319"/>
                  </a:cubicBezTo>
                  <a:cubicBezTo>
                    <a:pt x="46" y="5433"/>
                    <a:pt x="46" y="5547"/>
                    <a:pt x="23" y="5661"/>
                  </a:cubicBezTo>
                  <a:cubicBezTo>
                    <a:pt x="23" y="5775"/>
                    <a:pt x="1" y="5889"/>
                    <a:pt x="1" y="6003"/>
                  </a:cubicBezTo>
                  <a:cubicBezTo>
                    <a:pt x="1" y="6049"/>
                    <a:pt x="23" y="6117"/>
                    <a:pt x="69" y="6140"/>
                  </a:cubicBezTo>
                  <a:cubicBezTo>
                    <a:pt x="92" y="6163"/>
                    <a:pt x="115" y="6163"/>
                    <a:pt x="138" y="6186"/>
                  </a:cubicBezTo>
                  <a:cubicBezTo>
                    <a:pt x="138" y="6232"/>
                    <a:pt x="138" y="6277"/>
                    <a:pt x="160" y="6300"/>
                  </a:cubicBezTo>
                  <a:cubicBezTo>
                    <a:pt x="206" y="6346"/>
                    <a:pt x="229" y="6368"/>
                    <a:pt x="275" y="6368"/>
                  </a:cubicBezTo>
                  <a:cubicBezTo>
                    <a:pt x="286" y="6380"/>
                    <a:pt x="297" y="6386"/>
                    <a:pt x="312" y="6386"/>
                  </a:cubicBezTo>
                  <a:cubicBezTo>
                    <a:pt x="326" y="6386"/>
                    <a:pt x="343" y="6380"/>
                    <a:pt x="366" y="6368"/>
                  </a:cubicBezTo>
                  <a:cubicBezTo>
                    <a:pt x="389" y="6368"/>
                    <a:pt x="411" y="6346"/>
                    <a:pt x="434" y="6346"/>
                  </a:cubicBezTo>
                  <a:cubicBezTo>
                    <a:pt x="457" y="6323"/>
                    <a:pt x="503" y="6300"/>
                    <a:pt x="503" y="6277"/>
                  </a:cubicBezTo>
                  <a:cubicBezTo>
                    <a:pt x="548" y="6232"/>
                    <a:pt x="526" y="6186"/>
                    <a:pt x="526" y="6140"/>
                  </a:cubicBezTo>
                  <a:lnTo>
                    <a:pt x="526" y="6140"/>
                  </a:lnTo>
                  <a:cubicBezTo>
                    <a:pt x="526" y="6110"/>
                    <a:pt x="526" y="6079"/>
                    <a:pt x="526" y="6049"/>
                  </a:cubicBezTo>
                  <a:cubicBezTo>
                    <a:pt x="526" y="6003"/>
                    <a:pt x="548" y="5935"/>
                    <a:pt x="526" y="5889"/>
                  </a:cubicBezTo>
                  <a:cubicBezTo>
                    <a:pt x="503" y="5866"/>
                    <a:pt x="503" y="5843"/>
                    <a:pt x="480" y="5821"/>
                  </a:cubicBezTo>
                  <a:cubicBezTo>
                    <a:pt x="480" y="5798"/>
                    <a:pt x="480" y="5775"/>
                    <a:pt x="503" y="5752"/>
                  </a:cubicBezTo>
                  <a:cubicBezTo>
                    <a:pt x="503" y="5707"/>
                    <a:pt x="503" y="5661"/>
                    <a:pt x="503" y="5615"/>
                  </a:cubicBezTo>
                  <a:cubicBezTo>
                    <a:pt x="503" y="5592"/>
                    <a:pt x="503" y="5592"/>
                    <a:pt x="503" y="5570"/>
                  </a:cubicBezTo>
                  <a:cubicBezTo>
                    <a:pt x="526" y="5501"/>
                    <a:pt x="526" y="5433"/>
                    <a:pt x="526" y="5364"/>
                  </a:cubicBezTo>
                  <a:cubicBezTo>
                    <a:pt x="548" y="5250"/>
                    <a:pt x="571" y="5136"/>
                    <a:pt x="594" y="5022"/>
                  </a:cubicBezTo>
                  <a:cubicBezTo>
                    <a:pt x="617" y="4999"/>
                    <a:pt x="617" y="4953"/>
                    <a:pt x="640" y="4930"/>
                  </a:cubicBezTo>
                  <a:cubicBezTo>
                    <a:pt x="663" y="4771"/>
                    <a:pt x="685" y="4611"/>
                    <a:pt x="708" y="4428"/>
                  </a:cubicBezTo>
                  <a:cubicBezTo>
                    <a:pt x="731" y="4291"/>
                    <a:pt x="731" y="4132"/>
                    <a:pt x="754" y="3995"/>
                  </a:cubicBezTo>
                  <a:cubicBezTo>
                    <a:pt x="754" y="3972"/>
                    <a:pt x="754" y="3972"/>
                    <a:pt x="754" y="3972"/>
                  </a:cubicBezTo>
                  <a:cubicBezTo>
                    <a:pt x="800" y="3789"/>
                    <a:pt x="822" y="3607"/>
                    <a:pt x="845" y="3424"/>
                  </a:cubicBezTo>
                  <a:cubicBezTo>
                    <a:pt x="868" y="3333"/>
                    <a:pt x="868" y="3241"/>
                    <a:pt x="891" y="3150"/>
                  </a:cubicBezTo>
                  <a:cubicBezTo>
                    <a:pt x="914" y="3104"/>
                    <a:pt x="914" y="3059"/>
                    <a:pt x="936" y="3013"/>
                  </a:cubicBezTo>
                  <a:cubicBezTo>
                    <a:pt x="936" y="2990"/>
                    <a:pt x="936" y="2967"/>
                    <a:pt x="936" y="2945"/>
                  </a:cubicBezTo>
                  <a:cubicBezTo>
                    <a:pt x="936" y="2899"/>
                    <a:pt x="959" y="2876"/>
                    <a:pt x="959" y="2853"/>
                  </a:cubicBezTo>
                  <a:cubicBezTo>
                    <a:pt x="959" y="2808"/>
                    <a:pt x="936" y="2762"/>
                    <a:pt x="891" y="2716"/>
                  </a:cubicBezTo>
                  <a:cubicBezTo>
                    <a:pt x="914" y="2625"/>
                    <a:pt x="914" y="2534"/>
                    <a:pt x="936" y="2443"/>
                  </a:cubicBezTo>
                  <a:cubicBezTo>
                    <a:pt x="936" y="2397"/>
                    <a:pt x="936" y="2351"/>
                    <a:pt x="959" y="2306"/>
                  </a:cubicBezTo>
                  <a:cubicBezTo>
                    <a:pt x="959" y="2306"/>
                    <a:pt x="982" y="2306"/>
                    <a:pt x="982" y="2283"/>
                  </a:cubicBezTo>
                  <a:cubicBezTo>
                    <a:pt x="1028" y="2260"/>
                    <a:pt x="1051" y="2237"/>
                    <a:pt x="1073" y="2191"/>
                  </a:cubicBezTo>
                  <a:cubicBezTo>
                    <a:pt x="1073" y="2146"/>
                    <a:pt x="1073" y="2100"/>
                    <a:pt x="1073" y="2077"/>
                  </a:cubicBezTo>
                  <a:cubicBezTo>
                    <a:pt x="1096" y="2032"/>
                    <a:pt x="1096" y="2009"/>
                    <a:pt x="1096" y="1986"/>
                  </a:cubicBezTo>
                  <a:cubicBezTo>
                    <a:pt x="1096" y="1918"/>
                    <a:pt x="1096" y="1849"/>
                    <a:pt x="1119" y="1781"/>
                  </a:cubicBezTo>
                  <a:cubicBezTo>
                    <a:pt x="1119" y="1758"/>
                    <a:pt x="1119" y="1735"/>
                    <a:pt x="1119" y="1712"/>
                  </a:cubicBezTo>
                  <a:cubicBezTo>
                    <a:pt x="1142" y="1552"/>
                    <a:pt x="1142" y="1415"/>
                    <a:pt x="1165" y="1278"/>
                  </a:cubicBezTo>
                  <a:cubicBezTo>
                    <a:pt x="1165" y="1278"/>
                    <a:pt x="1165" y="1278"/>
                    <a:pt x="1165" y="1256"/>
                  </a:cubicBezTo>
                  <a:lnTo>
                    <a:pt x="1165" y="1210"/>
                  </a:lnTo>
                  <a:cubicBezTo>
                    <a:pt x="1165" y="1210"/>
                    <a:pt x="1188" y="1187"/>
                    <a:pt x="1188" y="1187"/>
                  </a:cubicBezTo>
                  <a:cubicBezTo>
                    <a:pt x="1188" y="1187"/>
                    <a:pt x="1188" y="1187"/>
                    <a:pt x="1188" y="1164"/>
                  </a:cubicBezTo>
                  <a:lnTo>
                    <a:pt x="1188" y="1141"/>
                  </a:lnTo>
                  <a:cubicBezTo>
                    <a:pt x="1210" y="1005"/>
                    <a:pt x="1210" y="890"/>
                    <a:pt x="1233" y="776"/>
                  </a:cubicBezTo>
                  <a:cubicBezTo>
                    <a:pt x="1256" y="639"/>
                    <a:pt x="1279" y="525"/>
                    <a:pt x="1279" y="388"/>
                  </a:cubicBezTo>
                  <a:cubicBezTo>
                    <a:pt x="1302" y="365"/>
                    <a:pt x="1302" y="320"/>
                    <a:pt x="1302" y="274"/>
                  </a:cubicBezTo>
                  <a:cubicBezTo>
                    <a:pt x="1279" y="251"/>
                    <a:pt x="1279" y="251"/>
                    <a:pt x="1256" y="228"/>
                  </a:cubicBezTo>
                  <a:lnTo>
                    <a:pt x="1279" y="228"/>
                  </a:lnTo>
                  <a:cubicBezTo>
                    <a:pt x="1347" y="228"/>
                    <a:pt x="1393" y="183"/>
                    <a:pt x="1393" y="114"/>
                  </a:cubicBezTo>
                  <a:cubicBezTo>
                    <a:pt x="1393" y="46"/>
                    <a:pt x="1347" y="0"/>
                    <a:pt x="127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25"/>
            <p:cNvSpPr/>
            <p:nvPr/>
          </p:nvSpPr>
          <p:spPr>
            <a:xfrm>
              <a:off x="6579550" y="2013250"/>
              <a:ext cx="21700" cy="119425"/>
            </a:xfrm>
            <a:custGeom>
              <a:avLst/>
              <a:gdLst/>
              <a:ahLst/>
              <a:cxnLst/>
              <a:rect l="l" t="t" r="r" b="b"/>
              <a:pathLst>
                <a:path w="868" h="4777" extrusionOk="0">
                  <a:moveTo>
                    <a:pt x="777" y="0"/>
                  </a:moveTo>
                  <a:cubicBezTo>
                    <a:pt x="754" y="0"/>
                    <a:pt x="731" y="23"/>
                    <a:pt x="708" y="69"/>
                  </a:cubicBezTo>
                  <a:cubicBezTo>
                    <a:pt x="708" y="88"/>
                    <a:pt x="708" y="122"/>
                    <a:pt x="708" y="160"/>
                  </a:cubicBezTo>
                  <a:cubicBezTo>
                    <a:pt x="685" y="365"/>
                    <a:pt x="640" y="548"/>
                    <a:pt x="617" y="753"/>
                  </a:cubicBezTo>
                  <a:cubicBezTo>
                    <a:pt x="571" y="936"/>
                    <a:pt x="548" y="1141"/>
                    <a:pt x="503" y="1324"/>
                  </a:cubicBezTo>
                  <a:cubicBezTo>
                    <a:pt x="457" y="1643"/>
                    <a:pt x="411" y="1986"/>
                    <a:pt x="343" y="2305"/>
                  </a:cubicBezTo>
                  <a:cubicBezTo>
                    <a:pt x="275" y="2762"/>
                    <a:pt x="206" y="3196"/>
                    <a:pt x="138" y="3652"/>
                  </a:cubicBezTo>
                  <a:cubicBezTo>
                    <a:pt x="115" y="3835"/>
                    <a:pt x="92" y="4017"/>
                    <a:pt x="46" y="4177"/>
                  </a:cubicBezTo>
                  <a:cubicBezTo>
                    <a:pt x="46" y="4268"/>
                    <a:pt x="23" y="4360"/>
                    <a:pt x="23" y="4451"/>
                  </a:cubicBezTo>
                  <a:cubicBezTo>
                    <a:pt x="23" y="4474"/>
                    <a:pt x="1" y="4497"/>
                    <a:pt x="1" y="4519"/>
                  </a:cubicBezTo>
                  <a:cubicBezTo>
                    <a:pt x="1" y="4542"/>
                    <a:pt x="1" y="4588"/>
                    <a:pt x="1" y="4611"/>
                  </a:cubicBezTo>
                  <a:cubicBezTo>
                    <a:pt x="1" y="4679"/>
                    <a:pt x="46" y="4748"/>
                    <a:pt x="115" y="4771"/>
                  </a:cubicBezTo>
                  <a:cubicBezTo>
                    <a:pt x="130" y="4774"/>
                    <a:pt x="146" y="4776"/>
                    <a:pt x="161" y="4776"/>
                  </a:cubicBezTo>
                  <a:cubicBezTo>
                    <a:pt x="235" y="4776"/>
                    <a:pt x="301" y="4732"/>
                    <a:pt x="320" y="4656"/>
                  </a:cubicBezTo>
                  <a:cubicBezTo>
                    <a:pt x="343" y="4611"/>
                    <a:pt x="343" y="4565"/>
                    <a:pt x="343" y="4519"/>
                  </a:cubicBezTo>
                  <a:cubicBezTo>
                    <a:pt x="366" y="4428"/>
                    <a:pt x="366" y="4337"/>
                    <a:pt x="389" y="4268"/>
                  </a:cubicBezTo>
                  <a:cubicBezTo>
                    <a:pt x="411" y="4063"/>
                    <a:pt x="411" y="3880"/>
                    <a:pt x="434" y="3698"/>
                  </a:cubicBezTo>
                  <a:cubicBezTo>
                    <a:pt x="503" y="3241"/>
                    <a:pt x="548" y="2785"/>
                    <a:pt x="617" y="2328"/>
                  </a:cubicBezTo>
                  <a:cubicBezTo>
                    <a:pt x="640" y="1986"/>
                    <a:pt x="685" y="1643"/>
                    <a:pt x="708" y="1324"/>
                  </a:cubicBezTo>
                  <a:cubicBezTo>
                    <a:pt x="731" y="1118"/>
                    <a:pt x="754" y="913"/>
                    <a:pt x="777" y="708"/>
                  </a:cubicBezTo>
                  <a:cubicBezTo>
                    <a:pt x="800" y="502"/>
                    <a:pt x="822" y="274"/>
                    <a:pt x="845" y="69"/>
                  </a:cubicBezTo>
                  <a:cubicBezTo>
                    <a:pt x="868" y="23"/>
                    <a:pt x="822" y="0"/>
                    <a:pt x="77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25"/>
            <p:cNvSpPr/>
            <p:nvPr/>
          </p:nvSpPr>
          <p:spPr>
            <a:xfrm>
              <a:off x="6578975" y="2137075"/>
              <a:ext cx="6300" cy="5725"/>
            </a:xfrm>
            <a:custGeom>
              <a:avLst/>
              <a:gdLst/>
              <a:ahLst/>
              <a:cxnLst/>
              <a:rect l="l" t="t" r="r" b="b"/>
              <a:pathLst>
                <a:path w="252" h="229" extrusionOk="0">
                  <a:moveTo>
                    <a:pt x="115" y="0"/>
                  </a:moveTo>
                  <a:cubicBezTo>
                    <a:pt x="46" y="0"/>
                    <a:pt x="1" y="46"/>
                    <a:pt x="1" y="114"/>
                  </a:cubicBezTo>
                  <a:cubicBezTo>
                    <a:pt x="1" y="183"/>
                    <a:pt x="46" y="228"/>
                    <a:pt x="115" y="228"/>
                  </a:cubicBezTo>
                  <a:cubicBezTo>
                    <a:pt x="183" y="228"/>
                    <a:pt x="252" y="183"/>
                    <a:pt x="252" y="114"/>
                  </a:cubicBezTo>
                  <a:cubicBezTo>
                    <a:pt x="252" y="46"/>
                    <a:pt x="183" y="0"/>
                    <a:pt x="11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25"/>
            <p:cNvSpPr/>
            <p:nvPr/>
          </p:nvSpPr>
          <p:spPr>
            <a:xfrm>
              <a:off x="7062300" y="1838625"/>
              <a:ext cx="49100" cy="144400"/>
            </a:xfrm>
            <a:custGeom>
              <a:avLst/>
              <a:gdLst/>
              <a:ahLst/>
              <a:cxnLst/>
              <a:rect l="l" t="t" r="r" b="b"/>
              <a:pathLst>
                <a:path w="1964" h="5776" extrusionOk="0">
                  <a:moveTo>
                    <a:pt x="823" y="3470"/>
                  </a:moveTo>
                  <a:lnTo>
                    <a:pt x="823" y="3470"/>
                  </a:lnTo>
                  <a:cubicBezTo>
                    <a:pt x="820" y="3476"/>
                    <a:pt x="818" y="3482"/>
                    <a:pt x="816" y="3488"/>
                  </a:cubicBezTo>
                  <a:lnTo>
                    <a:pt x="816" y="3488"/>
                  </a:lnTo>
                  <a:cubicBezTo>
                    <a:pt x="820" y="3483"/>
                    <a:pt x="823" y="3478"/>
                    <a:pt x="823" y="3470"/>
                  </a:cubicBezTo>
                  <a:close/>
                  <a:moveTo>
                    <a:pt x="1462" y="1"/>
                  </a:moveTo>
                  <a:cubicBezTo>
                    <a:pt x="1393" y="1"/>
                    <a:pt x="1370" y="69"/>
                    <a:pt x="1393" y="115"/>
                  </a:cubicBezTo>
                  <a:cubicBezTo>
                    <a:pt x="1393" y="206"/>
                    <a:pt x="1416" y="274"/>
                    <a:pt x="1439" y="366"/>
                  </a:cubicBezTo>
                  <a:cubicBezTo>
                    <a:pt x="1439" y="525"/>
                    <a:pt x="1439" y="685"/>
                    <a:pt x="1439" y="845"/>
                  </a:cubicBezTo>
                  <a:cubicBezTo>
                    <a:pt x="1439" y="936"/>
                    <a:pt x="1439" y="1005"/>
                    <a:pt x="1439" y="1096"/>
                  </a:cubicBezTo>
                  <a:cubicBezTo>
                    <a:pt x="1439" y="1165"/>
                    <a:pt x="1416" y="1256"/>
                    <a:pt x="1416" y="1347"/>
                  </a:cubicBezTo>
                  <a:cubicBezTo>
                    <a:pt x="1393" y="1507"/>
                    <a:pt x="1348" y="1667"/>
                    <a:pt x="1325" y="1827"/>
                  </a:cubicBezTo>
                  <a:cubicBezTo>
                    <a:pt x="1302" y="1918"/>
                    <a:pt x="1279" y="2009"/>
                    <a:pt x="1256" y="2100"/>
                  </a:cubicBezTo>
                  <a:lnTo>
                    <a:pt x="1188" y="2352"/>
                  </a:lnTo>
                  <a:cubicBezTo>
                    <a:pt x="1142" y="2534"/>
                    <a:pt x="1096" y="2694"/>
                    <a:pt x="1051" y="2876"/>
                  </a:cubicBezTo>
                  <a:cubicBezTo>
                    <a:pt x="1005" y="3036"/>
                    <a:pt x="937" y="3219"/>
                    <a:pt x="868" y="3379"/>
                  </a:cubicBezTo>
                  <a:cubicBezTo>
                    <a:pt x="845" y="3401"/>
                    <a:pt x="845" y="3424"/>
                    <a:pt x="823" y="3447"/>
                  </a:cubicBezTo>
                  <a:cubicBezTo>
                    <a:pt x="828" y="3447"/>
                    <a:pt x="832" y="3447"/>
                    <a:pt x="835" y="3447"/>
                  </a:cubicBezTo>
                  <a:lnTo>
                    <a:pt x="835" y="3447"/>
                  </a:lnTo>
                  <a:cubicBezTo>
                    <a:pt x="825" y="3472"/>
                    <a:pt x="820" y="3489"/>
                    <a:pt x="810" y="3504"/>
                  </a:cubicBezTo>
                  <a:lnTo>
                    <a:pt x="810" y="3504"/>
                  </a:lnTo>
                  <a:cubicBezTo>
                    <a:pt x="812" y="3499"/>
                    <a:pt x="814" y="3493"/>
                    <a:pt x="816" y="3488"/>
                  </a:cubicBezTo>
                  <a:lnTo>
                    <a:pt x="816" y="3488"/>
                  </a:lnTo>
                  <a:cubicBezTo>
                    <a:pt x="809" y="3496"/>
                    <a:pt x="800" y="3501"/>
                    <a:pt x="800" y="3516"/>
                  </a:cubicBezTo>
                  <a:cubicBezTo>
                    <a:pt x="804" y="3512"/>
                    <a:pt x="807" y="3508"/>
                    <a:pt x="810" y="3504"/>
                  </a:cubicBezTo>
                  <a:lnTo>
                    <a:pt x="810" y="3504"/>
                  </a:lnTo>
                  <a:cubicBezTo>
                    <a:pt x="743" y="3675"/>
                    <a:pt x="659" y="3846"/>
                    <a:pt x="594" y="4018"/>
                  </a:cubicBezTo>
                  <a:cubicBezTo>
                    <a:pt x="549" y="4086"/>
                    <a:pt x="503" y="4178"/>
                    <a:pt x="457" y="4269"/>
                  </a:cubicBezTo>
                  <a:cubicBezTo>
                    <a:pt x="412" y="4360"/>
                    <a:pt x="366" y="4429"/>
                    <a:pt x="320" y="4497"/>
                  </a:cubicBezTo>
                  <a:cubicBezTo>
                    <a:pt x="298" y="4543"/>
                    <a:pt x="275" y="4588"/>
                    <a:pt x="252" y="4634"/>
                  </a:cubicBezTo>
                  <a:cubicBezTo>
                    <a:pt x="229" y="4680"/>
                    <a:pt x="206" y="4703"/>
                    <a:pt x="183" y="4748"/>
                  </a:cubicBezTo>
                  <a:cubicBezTo>
                    <a:pt x="138" y="4794"/>
                    <a:pt x="92" y="4839"/>
                    <a:pt x="69" y="4908"/>
                  </a:cubicBezTo>
                  <a:cubicBezTo>
                    <a:pt x="46" y="4908"/>
                    <a:pt x="46" y="4908"/>
                    <a:pt x="46" y="4931"/>
                  </a:cubicBezTo>
                  <a:cubicBezTo>
                    <a:pt x="1" y="4976"/>
                    <a:pt x="1" y="5045"/>
                    <a:pt x="24" y="5091"/>
                  </a:cubicBezTo>
                  <a:cubicBezTo>
                    <a:pt x="24" y="5136"/>
                    <a:pt x="69" y="5182"/>
                    <a:pt x="92" y="5227"/>
                  </a:cubicBezTo>
                  <a:cubicBezTo>
                    <a:pt x="138" y="5296"/>
                    <a:pt x="183" y="5364"/>
                    <a:pt x="229" y="5456"/>
                  </a:cubicBezTo>
                  <a:cubicBezTo>
                    <a:pt x="252" y="5479"/>
                    <a:pt x="252" y="5501"/>
                    <a:pt x="275" y="5547"/>
                  </a:cubicBezTo>
                  <a:cubicBezTo>
                    <a:pt x="275" y="5547"/>
                    <a:pt x="275" y="5547"/>
                    <a:pt x="275" y="5570"/>
                  </a:cubicBezTo>
                  <a:cubicBezTo>
                    <a:pt x="275" y="5638"/>
                    <a:pt x="320" y="5707"/>
                    <a:pt x="366" y="5752"/>
                  </a:cubicBezTo>
                  <a:cubicBezTo>
                    <a:pt x="396" y="5768"/>
                    <a:pt x="432" y="5775"/>
                    <a:pt x="467" y="5775"/>
                  </a:cubicBezTo>
                  <a:cubicBezTo>
                    <a:pt x="539" y="5775"/>
                    <a:pt x="610" y="5745"/>
                    <a:pt x="640" y="5684"/>
                  </a:cubicBezTo>
                  <a:cubicBezTo>
                    <a:pt x="640" y="5661"/>
                    <a:pt x="663" y="5638"/>
                    <a:pt x="663" y="5616"/>
                  </a:cubicBezTo>
                  <a:cubicBezTo>
                    <a:pt x="708" y="5616"/>
                    <a:pt x="754" y="5593"/>
                    <a:pt x="777" y="5570"/>
                  </a:cubicBezTo>
                  <a:cubicBezTo>
                    <a:pt x="845" y="5479"/>
                    <a:pt x="891" y="5387"/>
                    <a:pt x="960" y="5296"/>
                  </a:cubicBezTo>
                  <a:cubicBezTo>
                    <a:pt x="1005" y="5205"/>
                    <a:pt x="1051" y="5113"/>
                    <a:pt x="1096" y="5045"/>
                  </a:cubicBezTo>
                  <a:cubicBezTo>
                    <a:pt x="1142" y="4954"/>
                    <a:pt x="1188" y="4862"/>
                    <a:pt x="1233" y="4794"/>
                  </a:cubicBezTo>
                  <a:cubicBezTo>
                    <a:pt x="1279" y="4680"/>
                    <a:pt x="1325" y="4588"/>
                    <a:pt x="1370" y="4474"/>
                  </a:cubicBezTo>
                  <a:cubicBezTo>
                    <a:pt x="1439" y="4314"/>
                    <a:pt x="1484" y="4132"/>
                    <a:pt x="1553" y="3972"/>
                  </a:cubicBezTo>
                  <a:cubicBezTo>
                    <a:pt x="1599" y="3789"/>
                    <a:pt x="1667" y="3630"/>
                    <a:pt x="1713" y="3447"/>
                  </a:cubicBezTo>
                  <a:cubicBezTo>
                    <a:pt x="1758" y="3265"/>
                    <a:pt x="1804" y="3059"/>
                    <a:pt x="1850" y="2876"/>
                  </a:cubicBezTo>
                  <a:cubicBezTo>
                    <a:pt x="1873" y="2785"/>
                    <a:pt x="1895" y="2671"/>
                    <a:pt x="1895" y="2557"/>
                  </a:cubicBezTo>
                  <a:cubicBezTo>
                    <a:pt x="1918" y="2466"/>
                    <a:pt x="1918" y="2374"/>
                    <a:pt x="1918" y="2260"/>
                  </a:cubicBezTo>
                  <a:cubicBezTo>
                    <a:pt x="1941" y="2100"/>
                    <a:pt x="1941" y="1941"/>
                    <a:pt x="1941" y="1781"/>
                  </a:cubicBezTo>
                  <a:cubicBezTo>
                    <a:pt x="1941" y="1598"/>
                    <a:pt x="1964" y="1416"/>
                    <a:pt x="1941" y="1233"/>
                  </a:cubicBezTo>
                  <a:cubicBezTo>
                    <a:pt x="1941" y="1165"/>
                    <a:pt x="1941" y="1119"/>
                    <a:pt x="1918" y="1073"/>
                  </a:cubicBezTo>
                  <a:cubicBezTo>
                    <a:pt x="1918" y="982"/>
                    <a:pt x="1918" y="914"/>
                    <a:pt x="1895" y="822"/>
                  </a:cubicBezTo>
                  <a:cubicBezTo>
                    <a:pt x="1895" y="754"/>
                    <a:pt x="1873" y="662"/>
                    <a:pt x="1804" y="640"/>
                  </a:cubicBezTo>
                  <a:cubicBezTo>
                    <a:pt x="1781" y="617"/>
                    <a:pt x="1736" y="617"/>
                    <a:pt x="1713" y="617"/>
                  </a:cubicBezTo>
                  <a:cubicBezTo>
                    <a:pt x="1713" y="617"/>
                    <a:pt x="1690" y="640"/>
                    <a:pt x="1690" y="640"/>
                  </a:cubicBezTo>
                  <a:cubicBezTo>
                    <a:pt x="1667" y="594"/>
                    <a:pt x="1667" y="525"/>
                    <a:pt x="1667" y="480"/>
                  </a:cubicBezTo>
                  <a:cubicBezTo>
                    <a:pt x="1644" y="343"/>
                    <a:pt x="1599" y="206"/>
                    <a:pt x="1576" y="69"/>
                  </a:cubicBezTo>
                  <a:cubicBezTo>
                    <a:pt x="1553" y="23"/>
                    <a:pt x="1507" y="1"/>
                    <a:pt x="1484"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25"/>
            <p:cNvSpPr/>
            <p:nvPr/>
          </p:nvSpPr>
          <p:spPr>
            <a:xfrm>
              <a:off x="7033200" y="1994975"/>
              <a:ext cx="107300" cy="521575"/>
            </a:xfrm>
            <a:custGeom>
              <a:avLst/>
              <a:gdLst/>
              <a:ahLst/>
              <a:cxnLst/>
              <a:rect l="l" t="t" r="r" b="b"/>
              <a:pathLst>
                <a:path w="4292" h="20863" extrusionOk="0">
                  <a:moveTo>
                    <a:pt x="2877" y="1941"/>
                  </a:moveTo>
                  <a:cubicBezTo>
                    <a:pt x="2877" y="1941"/>
                    <a:pt x="2877" y="1951"/>
                    <a:pt x="2883" y="1958"/>
                  </a:cubicBezTo>
                  <a:lnTo>
                    <a:pt x="2883" y="1958"/>
                  </a:lnTo>
                  <a:cubicBezTo>
                    <a:pt x="2881" y="1952"/>
                    <a:pt x="2879" y="1946"/>
                    <a:pt x="2877" y="1941"/>
                  </a:cubicBezTo>
                  <a:close/>
                  <a:moveTo>
                    <a:pt x="1918" y="1"/>
                  </a:moveTo>
                  <a:cubicBezTo>
                    <a:pt x="1895" y="1"/>
                    <a:pt x="1872" y="1"/>
                    <a:pt x="1850" y="23"/>
                  </a:cubicBezTo>
                  <a:cubicBezTo>
                    <a:pt x="1804" y="69"/>
                    <a:pt x="1804" y="160"/>
                    <a:pt x="1850" y="183"/>
                  </a:cubicBezTo>
                  <a:cubicBezTo>
                    <a:pt x="1918" y="252"/>
                    <a:pt x="1987" y="320"/>
                    <a:pt x="2055" y="411"/>
                  </a:cubicBezTo>
                  <a:cubicBezTo>
                    <a:pt x="2146" y="526"/>
                    <a:pt x="2215" y="640"/>
                    <a:pt x="2283" y="754"/>
                  </a:cubicBezTo>
                  <a:cubicBezTo>
                    <a:pt x="2375" y="891"/>
                    <a:pt x="2443" y="1028"/>
                    <a:pt x="2512" y="1165"/>
                  </a:cubicBezTo>
                  <a:cubicBezTo>
                    <a:pt x="2580" y="1279"/>
                    <a:pt x="2648" y="1416"/>
                    <a:pt x="2717" y="1553"/>
                  </a:cubicBezTo>
                  <a:cubicBezTo>
                    <a:pt x="2763" y="1690"/>
                    <a:pt x="2831" y="1827"/>
                    <a:pt x="2900" y="1964"/>
                  </a:cubicBezTo>
                  <a:cubicBezTo>
                    <a:pt x="2892" y="1964"/>
                    <a:pt x="2887" y="1961"/>
                    <a:pt x="2883" y="1958"/>
                  </a:cubicBezTo>
                  <a:lnTo>
                    <a:pt x="2883" y="1958"/>
                  </a:lnTo>
                  <a:cubicBezTo>
                    <a:pt x="3017" y="2295"/>
                    <a:pt x="3130" y="2655"/>
                    <a:pt x="3242" y="3036"/>
                  </a:cubicBezTo>
                  <a:cubicBezTo>
                    <a:pt x="3288" y="3128"/>
                    <a:pt x="3310" y="3219"/>
                    <a:pt x="3333" y="3310"/>
                  </a:cubicBezTo>
                  <a:cubicBezTo>
                    <a:pt x="3356" y="3402"/>
                    <a:pt x="3379" y="3493"/>
                    <a:pt x="3402" y="3584"/>
                  </a:cubicBezTo>
                  <a:cubicBezTo>
                    <a:pt x="3447" y="3790"/>
                    <a:pt x="3516" y="3972"/>
                    <a:pt x="3562" y="4178"/>
                  </a:cubicBezTo>
                  <a:cubicBezTo>
                    <a:pt x="3584" y="4315"/>
                    <a:pt x="3630" y="4474"/>
                    <a:pt x="3653" y="4611"/>
                  </a:cubicBezTo>
                  <a:cubicBezTo>
                    <a:pt x="3676" y="4748"/>
                    <a:pt x="3698" y="4885"/>
                    <a:pt x="3721" y="5022"/>
                  </a:cubicBezTo>
                  <a:cubicBezTo>
                    <a:pt x="3744" y="5228"/>
                    <a:pt x="3767" y="5410"/>
                    <a:pt x="3790" y="5593"/>
                  </a:cubicBezTo>
                  <a:cubicBezTo>
                    <a:pt x="3790" y="5684"/>
                    <a:pt x="3790" y="5775"/>
                    <a:pt x="3813" y="5867"/>
                  </a:cubicBezTo>
                  <a:cubicBezTo>
                    <a:pt x="3813" y="5958"/>
                    <a:pt x="3813" y="6072"/>
                    <a:pt x="3835" y="6163"/>
                  </a:cubicBezTo>
                  <a:cubicBezTo>
                    <a:pt x="3835" y="6278"/>
                    <a:pt x="3835" y="6369"/>
                    <a:pt x="3835" y="6483"/>
                  </a:cubicBezTo>
                  <a:cubicBezTo>
                    <a:pt x="3858" y="6574"/>
                    <a:pt x="3858" y="6688"/>
                    <a:pt x="3858" y="6780"/>
                  </a:cubicBezTo>
                  <a:cubicBezTo>
                    <a:pt x="3858" y="6985"/>
                    <a:pt x="3881" y="7191"/>
                    <a:pt x="3881" y="7373"/>
                  </a:cubicBezTo>
                  <a:cubicBezTo>
                    <a:pt x="3881" y="7487"/>
                    <a:pt x="3881" y="7579"/>
                    <a:pt x="3881" y="7693"/>
                  </a:cubicBezTo>
                  <a:cubicBezTo>
                    <a:pt x="3881" y="7784"/>
                    <a:pt x="3904" y="7898"/>
                    <a:pt x="3904" y="7989"/>
                  </a:cubicBezTo>
                  <a:cubicBezTo>
                    <a:pt x="3904" y="8195"/>
                    <a:pt x="3904" y="8400"/>
                    <a:pt x="3904" y="8606"/>
                  </a:cubicBezTo>
                  <a:cubicBezTo>
                    <a:pt x="3904" y="8697"/>
                    <a:pt x="3904" y="8811"/>
                    <a:pt x="3904" y="8902"/>
                  </a:cubicBezTo>
                  <a:cubicBezTo>
                    <a:pt x="3881" y="9017"/>
                    <a:pt x="3881" y="9108"/>
                    <a:pt x="3881" y="9222"/>
                  </a:cubicBezTo>
                  <a:cubicBezTo>
                    <a:pt x="3881" y="9427"/>
                    <a:pt x="3858" y="9633"/>
                    <a:pt x="3858" y="9838"/>
                  </a:cubicBezTo>
                  <a:cubicBezTo>
                    <a:pt x="3835" y="10067"/>
                    <a:pt x="3813" y="10295"/>
                    <a:pt x="3790" y="10523"/>
                  </a:cubicBezTo>
                  <a:cubicBezTo>
                    <a:pt x="3790" y="10546"/>
                    <a:pt x="3790" y="10569"/>
                    <a:pt x="3790" y="10592"/>
                  </a:cubicBezTo>
                  <a:cubicBezTo>
                    <a:pt x="3767" y="10683"/>
                    <a:pt x="3744" y="10797"/>
                    <a:pt x="3744" y="10888"/>
                  </a:cubicBezTo>
                  <a:cubicBezTo>
                    <a:pt x="3721" y="10957"/>
                    <a:pt x="3721" y="11025"/>
                    <a:pt x="3721" y="11094"/>
                  </a:cubicBezTo>
                  <a:cubicBezTo>
                    <a:pt x="3653" y="11482"/>
                    <a:pt x="3607" y="11870"/>
                    <a:pt x="3516" y="12258"/>
                  </a:cubicBezTo>
                  <a:cubicBezTo>
                    <a:pt x="3493" y="12463"/>
                    <a:pt x="3447" y="12646"/>
                    <a:pt x="3402" y="12851"/>
                  </a:cubicBezTo>
                  <a:cubicBezTo>
                    <a:pt x="3379" y="13034"/>
                    <a:pt x="3333" y="13216"/>
                    <a:pt x="3288" y="13399"/>
                  </a:cubicBezTo>
                  <a:cubicBezTo>
                    <a:pt x="3242" y="13582"/>
                    <a:pt x="3196" y="13741"/>
                    <a:pt x="3151" y="13924"/>
                  </a:cubicBezTo>
                  <a:cubicBezTo>
                    <a:pt x="3105" y="14107"/>
                    <a:pt x="3059" y="14289"/>
                    <a:pt x="3014" y="14449"/>
                  </a:cubicBezTo>
                  <a:cubicBezTo>
                    <a:pt x="2945" y="14632"/>
                    <a:pt x="2900" y="14814"/>
                    <a:pt x="2831" y="14974"/>
                  </a:cubicBezTo>
                  <a:cubicBezTo>
                    <a:pt x="2785" y="15157"/>
                    <a:pt x="2717" y="15316"/>
                    <a:pt x="2648" y="15476"/>
                  </a:cubicBezTo>
                  <a:cubicBezTo>
                    <a:pt x="2603" y="15590"/>
                    <a:pt x="2580" y="15704"/>
                    <a:pt x="2534" y="15796"/>
                  </a:cubicBezTo>
                  <a:cubicBezTo>
                    <a:pt x="2489" y="15910"/>
                    <a:pt x="2466" y="16024"/>
                    <a:pt x="2420" y="16138"/>
                  </a:cubicBezTo>
                  <a:cubicBezTo>
                    <a:pt x="2375" y="16275"/>
                    <a:pt x="2329" y="16389"/>
                    <a:pt x="2283" y="16503"/>
                  </a:cubicBezTo>
                  <a:cubicBezTo>
                    <a:pt x="2238" y="16617"/>
                    <a:pt x="2192" y="16709"/>
                    <a:pt x="2169" y="16823"/>
                  </a:cubicBezTo>
                  <a:cubicBezTo>
                    <a:pt x="2146" y="16823"/>
                    <a:pt x="2146" y="16823"/>
                    <a:pt x="2146" y="16846"/>
                  </a:cubicBezTo>
                  <a:cubicBezTo>
                    <a:pt x="2124" y="16891"/>
                    <a:pt x="2101" y="16937"/>
                    <a:pt x="2101" y="16960"/>
                  </a:cubicBezTo>
                  <a:lnTo>
                    <a:pt x="2101" y="16960"/>
                  </a:lnTo>
                  <a:cubicBezTo>
                    <a:pt x="2101" y="16960"/>
                    <a:pt x="2101" y="16937"/>
                    <a:pt x="2124" y="16914"/>
                  </a:cubicBezTo>
                  <a:lnTo>
                    <a:pt x="2124" y="16914"/>
                  </a:lnTo>
                  <a:cubicBezTo>
                    <a:pt x="2055" y="17074"/>
                    <a:pt x="1987" y="17211"/>
                    <a:pt x="1918" y="17371"/>
                  </a:cubicBezTo>
                  <a:cubicBezTo>
                    <a:pt x="1850" y="17530"/>
                    <a:pt x="1758" y="17690"/>
                    <a:pt x="1690" y="17850"/>
                  </a:cubicBezTo>
                  <a:cubicBezTo>
                    <a:pt x="1621" y="18010"/>
                    <a:pt x="1553" y="18170"/>
                    <a:pt x="1484" y="18329"/>
                  </a:cubicBezTo>
                  <a:cubicBezTo>
                    <a:pt x="1393" y="18489"/>
                    <a:pt x="1302" y="18649"/>
                    <a:pt x="1210" y="18809"/>
                  </a:cubicBezTo>
                  <a:cubicBezTo>
                    <a:pt x="1142" y="18900"/>
                    <a:pt x="1096" y="18991"/>
                    <a:pt x="1051" y="19060"/>
                  </a:cubicBezTo>
                  <a:cubicBezTo>
                    <a:pt x="1005" y="19151"/>
                    <a:pt x="959" y="19242"/>
                    <a:pt x="914" y="19311"/>
                  </a:cubicBezTo>
                  <a:cubicBezTo>
                    <a:pt x="822" y="19471"/>
                    <a:pt x="731" y="19630"/>
                    <a:pt x="640" y="19790"/>
                  </a:cubicBezTo>
                  <a:cubicBezTo>
                    <a:pt x="594" y="19859"/>
                    <a:pt x="549" y="19927"/>
                    <a:pt x="480" y="19996"/>
                  </a:cubicBezTo>
                  <a:cubicBezTo>
                    <a:pt x="434" y="20064"/>
                    <a:pt x="389" y="20155"/>
                    <a:pt x="343" y="20224"/>
                  </a:cubicBezTo>
                  <a:cubicBezTo>
                    <a:pt x="252" y="20361"/>
                    <a:pt x="138" y="20521"/>
                    <a:pt x="46" y="20657"/>
                  </a:cubicBezTo>
                  <a:cubicBezTo>
                    <a:pt x="1" y="20726"/>
                    <a:pt x="24" y="20794"/>
                    <a:pt x="69" y="20840"/>
                  </a:cubicBezTo>
                  <a:cubicBezTo>
                    <a:pt x="69" y="20863"/>
                    <a:pt x="92" y="20863"/>
                    <a:pt x="92" y="20863"/>
                  </a:cubicBezTo>
                  <a:cubicBezTo>
                    <a:pt x="115" y="20840"/>
                    <a:pt x="138" y="20817"/>
                    <a:pt x="161" y="20794"/>
                  </a:cubicBezTo>
                  <a:lnTo>
                    <a:pt x="297" y="20635"/>
                  </a:lnTo>
                  <a:lnTo>
                    <a:pt x="343" y="20566"/>
                  </a:lnTo>
                  <a:cubicBezTo>
                    <a:pt x="366" y="20543"/>
                    <a:pt x="389" y="20521"/>
                    <a:pt x="412" y="20498"/>
                  </a:cubicBezTo>
                  <a:cubicBezTo>
                    <a:pt x="457" y="20452"/>
                    <a:pt x="503" y="20406"/>
                    <a:pt x="549" y="20384"/>
                  </a:cubicBezTo>
                  <a:cubicBezTo>
                    <a:pt x="549" y="20361"/>
                    <a:pt x="549" y="20361"/>
                    <a:pt x="571" y="20361"/>
                  </a:cubicBezTo>
                  <a:cubicBezTo>
                    <a:pt x="640" y="20269"/>
                    <a:pt x="708" y="20178"/>
                    <a:pt x="777" y="20087"/>
                  </a:cubicBezTo>
                  <a:cubicBezTo>
                    <a:pt x="822" y="20041"/>
                    <a:pt x="845" y="19996"/>
                    <a:pt x="891" y="19950"/>
                  </a:cubicBezTo>
                  <a:cubicBezTo>
                    <a:pt x="937" y="19881"/>
                    <a:pt x="982" y="19836"/>
                    <a:pt x="1028" y="19767"/>
                  </a:cubicBezTo>
                  <a:cubicBezTo>
                    <a:pt x="1051" y="19744"/>
                    <a:pt x="1074" y="19699"/>
                    <a:pt x="1096" y="19676"/>
                  </a:cubicBezTo>
                  <a:cubicBezTo>
                    <a:pt x="1165" y="19585"/>
                    <a:pt x="1210" y="19516"/>
                    <a:pt x="1256" y="19425"/>
                  </a:cubicBezTo>
                  <a:cubicBezTo>
                    <a:pt x="1302" y="19334"/>
                    <a:pt x="1347" y="19265"/>
                    <a:pt x="1393" y="19174"/>
                  </a:cubicBezTo>
                  <a:cubicBezTo>
                    <a:pt x="1439" y="19083"/>
                    <a:pt x="1507" y="18991"/>
                    <a:pt x="1553" y="18923"/>
                  </a:cubicBezTo>
                  <a:cubicBezTo>
                    <a:pt x="1599" y="18831"/>
                    <a:pt x="1644" y="18763"/>
                    <a:pt x="1690" y="18672"/>
                  </a:cubicBezTo>
                  <a:cubicBezTo>
                    <a:pt x="1735" y="18603"/>
                    <a:pt x="1781" y="18512"/>
                    <a:pt x="1827" y="18443"/>
                  </a:cubicBezTo>
                  <a:cubicBezTo>
                    <a:pt x="1895" y="18261"/>
                    <a:pt x="1987" y="18101"/>
                    <a:pt x="2055" y="17941"/>
                  </a:cubicBezTo>
                  <a:cubicBezTo>
                    <a:pt x="2101" y="17850"/>
                    <a:pt x="2146" y="17759"/>
                    <a:pt x="2192" y="17667"/>
                  </a:cubicBezTo>
                  <a:cubicBezTo>
                    <a:pt x="2215" y="17599"/>
                    <a:pt x="2260" y="17508"/>
                    <a:pt x="2306" y="17416"/>
                  </a:cubicBezTo>
                  <a:cubicBezTo>
                    <a:pt x="2397" y="17234"/>
                    <a:pt x="2489" y="17051"/>
                    <a:pt x="2557" y="16868"/>
                  </a:cubicBezTo>
                  <a:cubicBezTo>
                    <a:pt x="2557" y="16823"/>
                    <a:pt x="2580" y="16800"/>
                    <a:pt x="2580" y="16777"/>
                  </a:cubicBezTo>
                  <a:cubicBezTo>
                    <a:pt x="2580" y="16777"/>
                    <a:pt x="2580" y="16800"/>
                    <a:pt x="2580" y="16823"/>
                  </a:cubicBezTo>
                  <a:cubicBezTo>
                    <a:pt x="2648" y="16617"/>
                    <a:pt x="2740" y="16412"/>
                    <a:pt x="2808" y="16207"/>
                  </a:cubicBezTo>
                  <a:cubicBezTo>
                    <a:pt x="2877" y="16024"/>
                    <a:pt x="2922" y="15864"/>
                    <a:pt x="2991" y="15682"/>
                  </a:cubicBezTo>
                  <a:cubicBezTo>
                    <a:pt x="3128" y="15339"/>
                    <a:pt x="3242" y="14997"/>
                    <a:pt x="3356" y="14654"/>
                  </a:cubicBezTo>
                  <a:cubicBezTo>
                    <a:pt x="3470" y="14312"/>
                    <a:pt x="3562" y="13947"/>
                    <a:pt x="3653" y="13582"/>
                  </a:cubicBezTo>
                  <a:cubicBezTo>
                    <a:pt x="3721" y="13216"/>
                    <a:pt x="3813" y="12828"/>
                    <a:pt x="3881" y="12463"/>
                  </a:cubicBezTo>
                  <a:cubicBezTo>
                    <a:pt x="3972" y="11984"/>
                    <a:pt x="4041" y="11527"/>
                    <a:pt x="4109" y="11048"/>
                  </a:cubicBezTo>
                  <a:cubicBezTo>
                    <a:pt x="4132" y="10934"/>
                    <a:pt x="4132" y="10843"/>
                    <a:pt x="4155" y="10728"/>
                  </a:cubicBezTo>
                  <a:cubicBezTo>
                    <a:pt x="4155" y="10706"/>
                    <a:pt x="4155" y="10660"/>
                    <a:pt x="4155" y="10637"/>
                  </a:cubicBezTo>
                  <a:cubicBezTo>
                    <a:pt x="4155" y="10637"/>
                    <a:pt x="4155" y="10614"/>
                    <a:pt x="4178" y="10614"/>
                  </a:cubicBezTo>
                  <a:cubicBezTo>
                    <a:pt x="4223" y="10204"/>
                    <a:pt x="4246" y="9815"/>
                    <a:pt x="4269" y="9405"/>
                  </a:cubicBezTo>
                  <a:cubicBezTo>
                    <a:pt x="4269" y="9313"/>
                    <a:pt x="4269" y="9199"/>
                    <a:pt x="4269" y="9085"/>
                  </a:cubicBezTo>
                  <a:cubicBezTo>
                    <a:pt x="4292" y="8994"/>
                    <a:pt x="4292" y="8902"/>
                    <a:pt x="4292" y="8788"/>
                  </a:cubicBezTo>
                  <a:cubicBezTo>
                    <a:pt x="4292" y="8583"/>
                    <a:pt x="4292" y="8377"/>
                    <a:pt x="4292" y="8172"/>
                  </a:cubicBezTo>
                  <a:cubicBezTo>
                    <a:pt x="4292" y="8081"/>
                    <a:pt x="4292" y="7967"/>
                    <a:pt x="4292" y="7875"/>
                  </a:cubicBezTo>
                  <a:cubicBezTo>
                    <a:pt x="4269" y="7761"/>
                    <a:pt x="4269" y="7670"/>
                    <a:pt x="4269" y="7556"/>
                  </a:cubicBezTo>
                  <a:cubicBezTo>
                    <a:pt x="4269" y="7373"/>
                    <a:pt x="4269" y="7168"/>
                    <a:pt x="4246" y="6962"/>
                  </a:cubicBezTo>
                  <a:cubicBezTo>
                    <a:pt x="4246" y="6871"/>
                    <a:pt x="4246" y="6757"/>
                    <a:pt x="4246" y="6666"/>
                  </a:cubicBezTo>
                  <a:cubicBezTo>
                    <a:pt x="4246" y="6551"/>
                    <a:pt x="4223" y="6460"/>
                    <a:pt x="4223" y="6369"/>
                  </a:cubicBezTo>
                  <a:cubicBezTo>
                    <a:pt x="4223" y="6163"/>
                    <a:pt x="4201" y="5958"/>
                    <a:pt x="4178" y="5753"/>
                  </a:cubicBezTo>
                  <a:cubicBezTo>
                    <a:pt x="4155" y="5342"/>
                    <a:pt x="4109" y="4954"/>
                    <a:pt x="4041" y="4566"/>
                  </a:cubicBezTo>
                  <a:cubicBezTo>
                    <a:pt x="3995" y="4360"/>
                    <a:pt x="3950" y="4178"/>
                    <a:pt x="3904" y="3995"/>
                  </a:cubicBezTo>
                  <a:cubicBezTo>
                    <a:pt x="3858" y="3790"/>
                    <a:pt x="3813" y="3607"/>
                    <a:pt x="3767" y="3402"/>
                  </a:cubicBezTo>
                  <a:cubicBezTo>
                    <a:pt x="3653" y="3036"/>
                    <a:pt x="3539" y="2671"/>
                    <a:pt x="3425" y="2306"/>
                  </a:cubicBezTo>
                  <a:cubicBezTo>
                    <a:pt x="3379" y="2215"/>
                    <a:pt x="3356" y="2123"/>
                    <a:pt x="3310" y="2032"/>
                  </a:cubicBezTo>
                  <a:cubicBezTo>
                    <a:pt x="3288" y="1918"/>
                    <a:pt x="3219" y="1827"/>
                    <a:pt x="3173" y="1735"/>
                  </a:cubicBezTo>
                  <a:cubicBezTo>
                    <a:pt x="3105" y="1553"/>
                    <a:pt x="3014" y="1370"/>
                    <a:pt x="2922" y="1210"/>
                  </a:cubicBezTo>
                  <a:cubicBezTo>
                    <a:pt x="2877" y="1119"/>
                    <a:pt x="2831" y="1028"/>
                    <a:pt x="2763" y="936"/>
                  </a:cubicBezTo>
                  <a:cubicBezTo>
                    <a:pt x="2694" y="822"/>
                    <a:pt x="2603" y="708"/>
                    <a:pt x="2534" y="594"/>
                  </a:cubicBezTo>
                  <a:cubicBezTo>
                    <a:pt x="2443" y="480"/>
                    <a:pt x="2375" y="389"/>
                    <a:pt x="2283" y="297"/>
                  </a:cubicBezTo>
                  <a:cubicBezTo>
                    <a:pt x="2192" y="206"/>
                    <a:pt x="2101" y="115"/>
                    <a:pt x="2009" y="23"/>
                  </a:cubicBezTo>
                  <a:cubicBezTo>
                    <a:pt x="1987" y="1"/>
                    <a:pt x="1941" y="1"/>
                    <a:pt x="1918"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25"/>
            <p:cNvSpPr/>
            <p:nvPr/>
          </p:nvSpPr>
          <p:spPr>
            <a:xfrm>
              <a:off x="7137625" y="2260325"/>
              <a:ext cx="25" cy="25"/>
            </a:xfrm>
            <a:custGeom>
              <a:avLst/>
              <a:gdLst/>
              <a:ahLst/>
              <a:cxnLst/>
              <a:rect l="l" t="t" r="r" b="b"/>
              <a:pathLst>
                <a:path w="1" h="1" extrusionOk="0">
                  <a:moveTo>
                    <a:pt x="1" y="0"/>
                  </a:moveTo>
                  <a:lnTo>
                    <a:pt x="1" y="0"/>
                  </a:lnTo>
                  <a:cubicBezTo>
                    <a:pt x="1" y="0"/>
                    <a:pt x="1" y="0"/>
                    <a:pt x="1" y="0"/>
                  </a:cubicBezTo>
                  <a:lnTo>
                    <a:pt x="1" y="0"/>
                  </a:ln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25"/>
            <p:cNvSpPr/>
            <p:nvPr/>
          </p:nvSpPr>
          <p:spPr>
            <a:xfrm>
              <a:off x="7137050" y="2260325"/>
              <a:ext cx="600" cy="25"/>
            </a:xfrm>
            <a:custGeom>
              <a:avLst/>
              <a:gdLst/>
              <a:ahLst/>
              <a:cxnLst/>
              <a:rect l="l" t="t" r="r" b="b"/>
              <a:pathLst>
                <a:path w="24" h="1" extrusionOk="0">
                  <a:moveTo>
                    <a:pt x="1" y="0"/>
                  </a:moveTo>
                  <a:cubicBezTo>
                    <a:pt x="24" y="0"/>
                    <a:pt x="24" y="0"/>
                    <a:pt x="24"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25"/>
            <p:cNvSpPr/>
            <p:nvPr/>
          </p:nvSpPr>
          <p:spPr>
            <a:xfrm>
              <a:off x="7137050" y="2260325"/>
              <a:ext cx="25" cy="600"/>
            </a:xfrm>
            <a:custGeom>
              <a:avLst/>
              <a:gdLst/>
              <a:ahLst/>
              <a:cxnLst/>
              <a:rect l="l" t="t" r="r" b="b"/>
              <a:pathLst>
                <a:path w="1" h="24" extrusionOk="0">
                  <a:moveTo>
                    <a:pt x="1" y="23"/>
                  </a:moveTo>
                  <a:cubicBezTo>
                    <a:pt x="1" y="23"/>
                    <a:pt x="1" y="23"/>
                    <a:pt x="1" y="0"/>
                  </a:cubicBezTo>
                  <a:cubicBezTo>
                    <a:pt x="1" y="23"/>
                    <a:pt x="1" y="23"/>
                    <a:pt x="1" y="23"/>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25"/>
            <p:cNvSpPr/>
            <p:nvPr/>
          </p:nvSpPr>
          <p:spPr>
            <a:xfrm>
              <a:off x="7137050" y="2260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25"/>
            <p:cNvSpPr/>
            <p:nvPr/>
          </p:nvSpPr>
          <p:spPr>
            <a:xfrm>
              <a:off x="7087425" y="24155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25"/>
            <p:cNvSpPr/>
            <p:nvPr/>
          </p:nvSpPr>
          <p:spPr>
            <a:xfrm>
              <a:off x="7075425" y="2441200"/>
              <a:ext cx="25" cy="25"/>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25"/>
            <p:cNvSpPr/>
            <p:nvPr/>
          </p:nvSpPr>
          <p:spPr>
            <a:xfrm>
              <a:off x="7077725" y="1990975"/>
              <a:ext cx="72475" cy="440825"/>
            </a:xfrm>
            <a:custGeom>
              <a:avLst/>
              <a:gdLst/>
              <a:ahLst/>
              <a:cxnLst/>
              <a:rect l="l" t="t" r="r" b="b"/>
              <a:pathLst>
                <a:path w="2899" h="17633" extrusionOk="0">
                  <a:moveTo>
                    <a:pt x="114" y="1"/>
                  </a:moveTo>
                  <a:cubicBezTo>
                    <a:pt x="91" y="1"/>
                    <a:pt x="46" y="24"/>
                    <a:pt x="46" y="69"/>
                  </a:cubicBezTo>
                  <a:cubicBezTo>
                    <a:pt x="0" y="115"/>
                    <a:pt x="23" y="183"/>
                    <a:pt x="69" y="229"/>
                  </a:cubicBezTo>
                  <a:cubicBezTo>
                    <a:pt x="137" y="298"/>
                    <a:pt x="228" y="366"/>
                    <a:pt x="297" y="435"/>
                  </a:cubicBezTo>
                  <a:cubicBezTo>
                    <a:pt x="343" y="480"/>
                    <a:pt x="388" y="503"/>
                    <a:pt x="434" y="549"/>
                  </a:cubicBezTo>
                  <a:cubicBezTo>
                    <a:pt x="457" y="571"/>
                    <a:pt x="479" y="594"/>
                    <a:pt x="502" y="594"/>
                  </a:cubicBezTo>
                  <a:cubicBezTo>
                    <a:pt x="525" y="617"/>
                    <a:pt x="548" y="640"/>
                    <a:pt x="571" y="640"/>
                  </a:cubicBezTo>
                  <a:cubicBezTo>
                    <a:pt x="594" y="686"/>
                    <a:pt x="639" y="754"/>
                    <a:pt x="685" y="800"/>
                  </a:cubicBezTo>
                  <a:cubicBezTo>
                    <a:pt x="753" y="868"/>
                    <a:pt x="822" y="960"/>
                    <a:pt x="867" y="1028"/>
                  </a:cubicBezTo>
                  <a:cubicBezTo>
                    <a:pt x="890" y="1051"/>
                    <a:pt x="890" y="1096"/>
                    <a:pt x="913" y="1119"/>
                  </a:cubicBezTo>
                  <a:lnTo>
                    <a:pt x="959" y="1233"/>
                  </a:lnTo>
                  <a:cubicBezTo>
                    <a:pt x="982" y="1302"/>
                    <a:pt x="1027" y="1370"/>
                    <a:pt x="1050" y="1439"/>
                  </a:cubicBezTo>
                  <a:cubicBezTo>
                    <a:pt x="1119" y="1553"/>
                    <a:pt x="1187" y="1690"/>
                    <a:pt x="1233" y="1804"/>
                  </a:cubicBezTo>
                  <a:cubicBezTo>
                    <a:pt x="1301" y="1941"/>
                    <a:pt x="1370" y="2078"/>
                    <a:pt x="1438" y="2215"/>
                  </a:cubicBezTo>
                  <a:cubicBezTo>
                    <a:pt x="1438" y="2261"/>
                    <a:pt x="1461" y="2283"/>
                    <a:pt x="1484" y="2329"/>
                  </a:cubicBezTo>
                  <a:cubicBezTo>
                    <a:pt x="1461" y="2352"/>
                    <a:pt x="1461" y="2397"/>
                    <a:pt x="1461" y="2420"/>
                  </a:cubicBezTo>
                  <a:cubicBezTo>
                    <a:pt x="1484" y="2443"/>
                    <a:pt x="1484" y="2466"/>
                    <a:pt x="1484" y="2489"/>
                  </a:cubicBezTo>
                  <a:lnTo>
                    <a:pt x="1507" y="2534"/>
                  </a:lnTo>
                  <a:cubicBezTo>
                    <a:pt x="1507" y="2580"/>
                    <a:pt x="1529" y="2626"/>
                    <a:pt x="1529" y="2671"/>
                  </a:cubicBezTo>
                  <a:cubicBezTo>
                    <a:pt x="1552" y="2763"/>
                    <a:pt x="1598" y="2854"/>
                    <a:pt x="1621" y="2922"/>
                  </a:cubicBezTo>
                  <a:cubicBezTo>
                    <a:pt x="1666" y="3105"/>
                    <a:pt x="1712" y="3265"/>
                    <a:pt x="1758" y="3425"/>
                  </a:cubicBezTo>
                  <a:cubicBezTo>
                    <a:pt x="1803" y="3607"/>
                    <a:pt x="1849" y="3790"/>
                    <a:pt x="1895" y="3972"/>
                  </a:cubicBezTo>
                  <a:cubicBezTo>
                    <a:pt x="1917" y="4041"/>
                    <a:pt x="1940" y="4109"/>
                    <a:pt x="1963" y="4178"/>
                  </a:cubicBezTo>
                  <a:cubicBezTo>
                    <a:pt x="1963" y="4224"/>
                    <a:pt x="1986" y="4269"/>
                    <a:pt x="1986" y="4315"/>
                  </a:cubicBezTo>
                  <a:cubicBezTo>
                    <a:pt x="2009" y="4429"/>
                    <a:pt x="2032" y="4520"/>
                    <a:pt x="2054" y="4634"/>
                  </a:cubicBezTo>
                  <a:cubicBezTo>
                    <a:pt x="2054" y="4657"/>
                    <a:pt x="2054" y="4680"/>
                    <a:pt x="2054" y="4703"/>
                  </a:cubicBezTo>
                  <a:cubicBezTo>
                    <a:pt x="2077" y="4726"/>
                    <a:pt x="2077" y="4771"/>
                    <a:pt x="2077" y="4817"/>
                  </a:cubicBezTo>
                  <a:cubicBezTo>
                    <a:pt x="2077" y="4908"/>
                    <a:pt x="2100" y="5022"/>
                    <a:pt x="2100" y="5137"/>
                  </a:cubicBezTo>
                  <a:lnTo>
                    <a:pt x="2169" y="5776"/>
                  </a:lnTo>
                  <a:cubicBezTo>
                    <a:pt x="2214" y="6186"/>
                    <a:pt x="2237" y="6597"/>
                    <a:pt x="2260" y="7008"/>
                  </a:cubicBezTo>
                  <a:cubicBezTo>
                    <a:pt x="2283" y="7054"/>
                    <a:pt x="2283" y="7100"/>
                    <a:pt x="2283" y="7168"/>
                  </a:cubicBezTo>
                  <a:lnTo>
                    <a:pt x="2283" y="7236"/>
                  </a:lnTo>
                  <a:cubicBezTo>
                    <a:pt x="2283" y="7259"/>
                    <a:pt x="2283" y="7305"/>
                    <a:pt x="2305" y="7351"/>
                  </a:cubicBezTo>
                  <a:cubicBezTo>
                    <a:pt x="2305" y="7373"/>
                    <a:pt x="2328" y="7396"/>
                    <a:pt x="2351" y="7419"/>
                  </a:cubicBezTo>
                  <a:cubicBezTo>
                    <a:pt x="2351" y="7465"/>
                    <a:pt x="2351" y="7488"/>
                    <a:pt x="2351" y="7510"/>
                  </a:cubicBezTo>
                  <a:cubicBezTo>
                    <a:pt x="2351" y="7716"/>
                    <a:pt x="2328" y="7921"/>
                    <a:pt x="2328" y="8127"/>
                  </a:cubicBezTo>
                  <a:cubicBezTo>
                    <a:pt x="2328" y="8355"/>
                    <a:pt x="2328" y="8560"/>
                    <a:pt x="2328" y="8789"/>
                  </a:cubicBezTo>
                  <a:cubicBezTo>
                    <a:pt x="2328" y="8880"/>
                    <a:pt x="2328" y="8971"/>
                    <a:pt x="2328" y="9085"/>
                  </a:cubicBezTo>
                  <a:cubicBezTo>
                    <a:pt x="2328" y="9177"/>
                    <a:pt x="2328" y="9291"/>
                    <a:pt x="2328" y="9382"/>
                  </a:cubicBezTo>
                  <a:cubicBezTo>
                    <a:pt x="2328" y="9428"/>
                    <a:pt x="2351" y="9473"/>
                    <a:pt x="2374" y="9496"/>
                  </a:cubicBezTo>
                  <a:cubicBezTo>
                    <a:pt x="2374" y="9519"/>
                    <a:pt x="2374" y="9542"/>
                    <a:pt x="2374" y="9565"/>
                  </a:cubicBezTo>
                  <a:cubicBezTo>
                    <a:pt x="2351" y="9587"/>
                    <a:pt x="2351" y="9633"/>
                    <a:pt x="2351" y="9679"/>
                  </a:cubicBezTo>
                  <a:cubicBezTo>
                    <a:pt x="2351" y="9747"/>
                    <a:pt x="2328" y="9793"/>
                    <a:pt x="2328" y="9861"/>
                  </a:cubicBezTo>
                  <a:cubicBezTo>
                    <a:pt x="2305" y="9975"/>
                    <a:pt x="2305" y="10112"/>
                    <a:pt x="2283" y="10227"/>
                  </a:cubicBezTo>
                  <a:cubicBezTo>
                    <a:pt x="2260" y="10341"/>
                    <a:pt x="2260" y="10478"/>
                    <a:pt x="2237" y="10592"/>
                  </a:cubicBezTo>
                  <a:cubicBezTo>
                    <a:pt x="2237" y="10660"/>
                    <a:pt x="2237" y="10729"/>
                    <a:pt x="2237" y="10797"/>
                  </a:cubicBezTo>
                  <a:cubicBezTo>
                    <a:pt x="2237" y="10820"/>
                    <a:pt x="2237" y="10820"/>
                    <a:pt x="2237" y="10843"/>
                  </a:cubicBezTo>
                  <a:cubicBezTo>
                    <a:pt x="2214" y="10934"/>
                    <a:pt x="2191" y="11003"/>
                    <a:pt x="2191" y="11094"/>
                  </a:cubicBezTo>
                  <a:cubicBezTo>
                    <a:pt x="2169" y="11208"/>
                    <a:pt x="2146" y="11322"/>
                    <a:pt x="2123" y="11436"/>
                  </a:cubicBezTo>
                  <a:cubicBezTo>
                    <a:pt x="2123" y="11482"/>
                    <a:pt x="2100" y="11528"/>
                    <a:pt x="2100" y="11596"/>
                  </a:cubicBezTo>
                  <a:cubicBezTo>
                    <a:pt x="2077" y="11687"/>
                    <a:pt x="2054" y="11779"/>
                    <a:pt x="2054" y="11870"/>
                  </a:cubicBezTo>
                  <a:cubicBezTo>
                    <a:pt x="2054" y="11916"/>
                    <a:pt x="2077" y="11938"/>
                    <a:pt x="2077" y="11961"/>
                  </a:cubicBezTo>
                  <a:cubicBezTo>
                    <a:pt x="2077" y="12030"/>
                    <a:pt x="2054" y="12075"/>
                    <a:pt x="2054" y="12121"/>
                  </a:cubicBezTo>
                  <a:cubicBezTo>
                    <a:pt x="2032" y="12212"/>
                    <a:pt x="2009" y="12304"/>
                    <a:pt x="1986" y="12395"/>
                  </a:cubicBezTo>
                  <a:cubicBezTo>
                    <a:pt x="1986" y="12463"/>
                    <a:pt x="1963" y="12509"/>
                    <a:pt x="1940" y="12555"/>
                  </a:cubicBezTo>
                  <a:cubicBezTo>
                    <a:pt x="1940" y="12600"/>
                    <a:pt x="1940" y="12646"/>
                    <a:pt x="1917" y="12669"/>
                  </a:cubicBezTo>
                  <a:cubicBezTo>
                    <a:pt x="1917" y="12692"/>
                    <a:pt x="1917" y="12715"/>
                    <a:pt x="1917" y="12737"/>
                  </a:cubicBezTo>
                  <a:cubicBezTo>
                    <a:pt x="1917" y="12760"/>
                    <a:pt x="1917" y="12783"/>
                    <a:pt x="1917" y="12806"/>
                  </a:cubicBezTo>
                  <a:cubicBezTo>
                    <a:pt x="1872" y="12966"/>
                    <a:pt x="1826" y="13125"/>
                    <a:pt x="1781" y="13285"/>
                  </a:cubicBezTo>
                  <a:cubicBezTo>
                    <a:pt x="1758" y="13376"/>
                    <a:pt x="1735" y="13445"/>
                    <a:pt x="1712" y="13536"/>
                  </a:cubicBezTo>
                  <a:cubicBezTo>
                    <a:pt x="1689" y="13582"/>
                    <a:pt x="1689" y="13628"/>
                    <a:pt x="1666" y="13673"/>
                  </a:cubicBezTo>
                  <a:cubicBezTo>
                    <a:pt x="1666" y="13696"/>
                    <a:pt x="1666" y="13696"/>
                    <a:pt x="1666" y="13719"/>
                  </a:cubicBezTo>
                  <a:cubicBezTo>
                    <a:pt x="1666" y="13742"/>
                    <a:pt x="1666" y="13742"/>
                    <a:pt x="1666" y="13764"/>
                  </a:cubicBezTo>
                  <a:cubicBezTo>
                    <a:pt x="1644" y="13764"/>
                    <a:pt x="1644" y="13787"/>
                    <a:pt x="1644" y="13810"/>
                  </a:cubicBezTo>
                  <a:cubicBezTo>
                    <a:pt x="1644" y="13810"/>
                    <a:pt x="1644" y="13833"/>
                    <a:pt x="1666" y="13856"/>
                  </a:cubicBezTo>
                  <a:cubicBezTo>
                    <a:pt x="1666" y="13879"/>
                    <a:pt x="1666" y="13901"/>
                    <a:pt x="1689" y="13901"/>
                  </a:cubicBezTo>
                  <a:cubicBezTo>
                    <a:pt x="1666" y="13924"/>
                    <a:pt x="1666" y="13947"/>
                    <a:pt x="1666" y="13970"/>
                  </a:cubicBezTo>
                  <a:cubicBezTo>
                    <a:pt x="1666" y="13993"/>
                    <a:pt x="1644" y="13993"/>
                    <a:pt x="1644" y="13993"/>
                  </a:cubicBezTo>
                  <a:cubicBezTo>
                    <a:pt x="1621" y="14016"/>
                    <a:pt x="1621" y="14061"/>
                    <a:pt x="1598" y="14084"/>
                  </a:cubicBezTo>
                  <a:cubicBezTo>
                    <a:pt x="1598" y="14107"/>
                    <a:pt x="1598" y="14130"/>
                    <a:pt x="1575" y="14153"/>
                  </a:cubicBezTo>
                  <a:cubicBezTo>
                    <a:pt x="1575" y="14175"/>
                    <a:pt x="1552" y="14221"/>
                    <a:pt x="1552" y="14267"/>
                  </a:cubicBezTo>
                  <a:cubicBezTo>
                    <a:pt x="1507" y="14358"/>
                    <a:pt x="1484" y="14426"/>
                    <a:pt x="1461" y="14518"/>
                  </a:cubicBezTo>
                  <a:cubicBezTo>
                    <a:pt x="1415" y="14609"/>
                    <a:pt x="1392" y="14700"/>
                    <a:pt x="1370" y="14769"/>
                  </a:cubicBezTo>
                  <a:cubicBezTo>
                    <a:pt x="1370" y="14814"/>
                    <a:pt x="1347" y="14860"/>
                    <a:pt x="1347" y="14906"/>
                  </a:cubicBezTo>
                  <a:cubicBezTo>
                    <a:pt x="1324" y="14951"/>
                    <a:pt x="1301" y="15020"/>
                    <a:pt x="1301" y="15066"/>
                  </a:cubicBezTo>
                  <a:cubicBezTo>
                    <a:pt x="1301" y="15111"/>
                    <a:pt x="1301" y="15134"/>
                    <a:pt x="1301" y="15157"/>
                  </a:cubicBezTo>
                  <a:cubicBezTo>
                    <a:pt x="1301" y="15157"/>
                    <a:pt x="1301" y="15180"/>
                    <a:pt x="1301" y="15180"/>
                  </a:cubicBezTo>
                  <a:cubicBezTo>
                    <a:pt x="1278" y="15248"/>
                    <a:pt x="1256" y="15294"/>
                    <a:pt x="1233" y="15362"/>
                  </a:cubicBezTo>
                  <a:cubicBezTo>
                    <a:pt x="1164" y="15522"/>
                    <a:pt x="1096" y="15682"/>
                    <a:pt x="1004" y="15842"/>
                  </a:cubicBezTo>
                  <a:cubicBezTo>
                    <a:pt x="1004" y="15864"/>
                    <a:pt x="1004" y="15864"/>
                    <a:pt x="982" y="15864"/>
                  </a:cubicBezTo>
                  <a:cubicBezTo>
                    <a:pt x="959" y="15910"/>
                    <a:pt x="936" y="15956"/>
                    <a:pt x="936" y="16001"/>
                  </a:cubicBezTo>
                  <a:cubicBezTo>
                    <a:pt x="890" y="16070"/>
                    <a:pt x="867" y="16138"/>
                    <a:pt x="822" y="16230"/>
                  </a:cubicBezTo>
                  <a:cubicBezTo>
                    <a:pt x="822" y="16252"/>
                    <a:pt x="799" y="16298"/>
                    <a:pt x="776" y="16344"/>
                  </a:cubicBezTo>
                  <a:cubicBezTo>
                    <a:pt x="776" y="16367"/>
                    <a:pt x="776" y="16389"/>
                    <a:pt x="776" y="16435"/>
                  </a:cubicBezTo>
                  <a:cubicBezTo>
                    <a:pt x="799" y="16458"/>
                    <a:pt x="822" y="16504"/>
                    <a:pt x="845" y="16504"/>
                  </a:cubicBezTo>
                  <a:cubicBezTo>
                    <a:pt x="822" y="16572"/>
                    <a:pt x="799" y="16618"/>
                    <a:pt x="799" y="16663"/>
                  </a:cubicBezTo>
                  <a:cubicBezTo>
                    <a:pt x="731" y="16777"/>
                    <a:pt x="685" y="16914"/>
                    <a:pt x="616" y="17028"/>
                  </a:cubicBezTo>
                  <a:cubicBezTo>
                    <a:pt x="594" y="17097"/>
                    <a:pt x="571" y="17165"/>
                    <a:pt x="525" y="17234"/>
                  </a:cubicBezTo>
                  <a:cubicBezTo>
                    <a:pt x="525" y="17280"/>
                    <a:pt x="502" y="17325"/>
                    <a:pt x="479" y="17348"/>
                  </a:cubicBezTo>
                  <a:cubicBezTo>
                    <a:pt x="457" y="17394"/>
                    <a:pt x="457" y="17417"/>
                    <a:pt x="457" y="17462"/>
                  </a:cubicBezTo>
                  <a:cubicBezTo>
                    <a:pt x="457" y="17485"/>
                    <a:pt x="434" y="17531"/>
                    <a:pt x="434" y="17553"/>
                  </a:cubicBezTo>
                  <a:cubicBezTo>
                    <a:pt x="419" y="17598"/>
                    <a:pt x="462" y="17633"/>
                    <a:pt x="500" y="17633"/>
                  </a:cubicBezTo>
                  <a:cubicBezTo>
                    <a:pt x="521" y="17633"/>
                    <a:pt x="540" y="17623"/>
                    <a:pt x="548" y="17599"/>
                  </a:cubicBezTo>
                  <a:cubicBezTo>
                    <a:pt x="548" y="17576"/>
                    <a:pt x="571" y="17553"/>
                    <a:pt x="571" y="17553"/>
                  </a:cubicBezTo>
                  <a:cubicBezTo>
                    <a:pt x="594" y="17553"/>
                    <a:pt x="616" y="17531"/>
                    <a:pt x="616" y="17531"/>
                  </a:cubicBezTo>
                  <a:cubicBezTo>
                    <a:pt x="662" y="17508"/>
                    <a:pt x="685" y="17439"/>
                    <a:pt x="708" y="17394"/>
                  </a:cubicBezTo>
                  <a:cubicBezTo>
                    <a:pt x="731" y="17348"/>
                    <a:pt x="731" y="17302"/>
                    <a:pt x="753" y="17257"/>
                  </a:cubicBezTo>
                  <a:cubicBezTo>
                    <a:pt x="799" y="17165"/>
                    <a:pt x="822" y="17074"/>
                    <a:pt x="867" y="16983"/>
                  </a:cubicBezTo>
                  <a:cubicBezTo>
                    <a:pt x="936" y="16800"/>
                    <a:pt x="1004" y="16595"/>
                    <a:pt x="1073" y="16412"/>
                  </a:cubicBezTo>
                  <a:cubicBezTo>
                    <a:pt x="1096" y="16344"/>
                    <a:pt x="1119" y="16275"/>
                    <a:pt x="1141" y="16184"/>
                  </a:cubicBezTo>
                  <a:lnTo>
                    <a:pt x="1164" y="16184"/>
                  </a:lnTo>
                  <a:cubicBezTo>
                    <a:pt x="1187" y="16093"/>
                    <a:pt x="1233" y="16001"/>
                    <a:pt x="1278" y="15933"/>
                  </a:cubicBezTo>
                  <a:cubicBezTo>
                    <a:pt x="1370" y="15727"/>
                    <a:pt x="1461" y="15522"/>
                    <a:pt x="1552" y="15317"/>
                  </a:cubicBezTo>
                  <a:cubicBezTo>
                    <a:pt x="1552" y="15271"/>
                    <a:pt x="1575" y="15248"/>
                    <a:pt x="1575" y="15202"/>
                  </a:cubicBezTo>
                  <a:cubicBezTo>
                    <a:pt x="1598" y="15180"/>
                    <a:pt x="1598" y="15180"/>
                    <a:pt x="1621" y="15157"/>
                  </a:cubicBezTo>
                  <a:cubicBezTo>
                    <a:pt x="1621" y="15134"/>
                    <a:pt x="1644" y="15111"/>
                    <a:pt x="1644" y="15066"/>
                  </a:cubicBezTo>
                  <a:cubicBezTo>
                    <a:pt x="1666" y="15043"/>
                    <a:pt x="1666" y="14997"/>
                    <a:pt x="1689" y="14951"/>
                  </a:cubicBezTo>
                  <a:cubicBezTo>
                    <a:pt x="1712" y="14883"/>
                    <a:pt x="1735" y="14792"/>
                    <a:pt x="1781" y="14723"/>
                  </a:cubicBezTo>
                  <a:cubicBezTo>
                    <a:pt x="1826" y="14541"/>
                    <a:pt x="1872" y="14358"/>
                    <a:pt x="1917" y="14175"/>
                  </a:cubicBezTo>
                  <a:cubicBezTo>
                    <a:pt x="1940" y="14084"/>
                    <a:pt x="1963" y="13993"/>
                    <a:pt x="1986" y="13901"/>
                  </a:cubicBezTo>
                  <a:cubicBezTo>
                    <a:pt x="2009" y="13810"/>
                    <a:pt x="2032" y="13719"/>
                    <a:pt x="2054" y="13605"/>
                  </a:cubicBezTo>
                  <a:cubicBezTo>
                    <a:pt x="2054" y="13536"/>
                    <a:pt x="2077" y="13445"/>
                    <a:pt x="2100" y="13376"/>
                  </a:cubicBezTo>
                  <a:cubicBezTo>
                    <a:pt x="2100" y="13331"/>
                    <a:pt x="2100" y="13285"/>
                    <a:pt x="2123" y="13239"/>
                  </a:cubicBezTo>
                  <a:cubicBezTo>
                    <a:pt x="2146" y="13103"/>
                    <a:pt x="2191" y="12988"/>
                    <a:pt x="2214" y="12874"/>
                  </a:cubicBezTo>
                  <a:cubicBezTo>
                    <a:pt x="2237" y="12851"/>
                    <a:pt x="2237" y="12851"/>
                    <a:pt x="2237" y="12829"/>
                  </a:cubicBezTo>
                  <a:cubicBezTo>
                    <a:pt x="2260" y="12783"/>
                    <a:pt x="2283" y="12737"/>
                    <a:pt x="2305" y="12669"/>
                  </a:cubicBezTo>
                  <a:cubicBezTo>
                    <a:pt x="2305" y="12646"/>
                    <a:pt x="2328" y="12600"/>
                    <a:pt x="2328" y="12555"/>
                  </a:cubicBezTo>
                  <a:cubicBezTo>
                    <a:pt x="2351" y="12463"/>
                    <a:pt x="2374" y="12395"/>
                    <a:pt x="2397" y="12304"/>
                  </a:cubicBezTo>
                  <a:cubicBezTo>
                    <a:pt x="2420" y="12212"/>
                    <a:pt x="2442" y="12098"/>
                    <a:pt x="2442" y="12007"/>
                  </a:cubicBezTo>
                  <a:cubicBezTo>
                    <a:pt x="2465" y="11916"/>
                    <a:pt x="2488" y="11824"/>
                    <a:pt x="2488" y="11756"/>
                  </a:cubicBezTo>
                  <a:cubicBezTo>
                    <a:pt x="2534" y="11573"/>
                    <a:pt x="2557" y="11391"/>
                    <a:pt x="2579" y="11185"/>
                  </a:cubicBezTo>
                  <a:cubicBezTo>
                    <a:pt x="2579" y="11162"/>
                    <a:pt x="2579" y="11117"/>
                    <a:pt x="2579" y="11071"/>
                  </a:cubicBezTo>
                  <a:cubicBezTo>
                    <a:pt x="2625" y="11025"/>
                    <a:pt x="2625" y="10957"/>
                    <a:pt x="2625" y="10888"/>
                  </a:cubicBezTo>
                  <a:cubicBezTo>
                    <a:pt x="2648" y="10866"/>
                    <a:pt x="2648" y="10820"/>
                    <a:pt x="2648" y="10774"/>
                  </a:cubicBezTo>
                  <a:cubicBezTo>
                    <a:pt x="2671" y="10660"/>
                    <a:pt x="2671" y="10569"/>
                    <a:pt x="2694" y="10455"/>
                  </a:cubicBezTo>
                  <a:cubicBezTo>
                    <a:pt x="2716" y="10318"/>
                    <a:pt x="2739" y="10181"/>
                    <a:pt x="2739" y="10021"/>
                  </a:cubicBezTo>
                  <a:cubicBezTo>
                    <a:pt x="2762" y="9975"/>
                    <a:pt x="2762" y="9930"/>
                    <a:pt x="2762" y="9884"/>
                  </a:cubicBezTo>
                  <a:cubicBezTo>
                    <a:pt x="2762" y="9861"/>
                    <a:pt x="2762" y="9839"/>
                    <a:pt x="2785" y="9816"/>
                  </a:cubicBezTo>
                  <a:cubicBezTo>
                    <a:pt x="2785" y="9770"/>
                    <a:pt x="2785" y="9724"/>
                    <a:pt x="2785" y="9679"/>
                  </a:cubicBezTo>
                  <a:cubicBezTo>
                    <a:pt x="2808" y="9565"/>
                    <a:pt x="2808" y="9451"/>
                    <a:pt x="2830" y="9359"/>
                  </a:cubicBezTo>
                  <a:cubicBezTo>
                    <a:pt x="2830" y="9154"/>
                    <a:pt x="2853" y="8971"/>
                    <a:pt x="2853" y="8766"/>
                  </a:cubicBezTo>
                  <a:cubicBezTo>
                    <a:pt x="2876" y="8560"/>
                    <a:pt x="2876" y="8332"/>
                    <a:pt x="2899" y="8127"/>
                  </a:cubicBezTo>
                  <a:cubicBezTo>
                    <a:pt x="2899" y="8035"/>
                    <a:pt x="2899" y="7944"/>
                    <a:pt x="2899" y="7853"/>
                  </a:cubicBezTo>
                  <a:cubicBezTo>
                    <a:pt x="2899" y="7739"/>
                    <a:pt x="2899" y="7624"/>
                    <a:pt x="2899" y="7533"/>
                  </a:cubicBezTo>
                  <a:cubicBezTo>
                    <a:pt x="2899" y="7510"/>
                    <a:pt x="2876" y="7488"/>
                    <a:pt x="2876" y="7465"/>
                  </a:cubicBezTo>
                  <a:cubicBezTo>
                    <a:pt x="2876" y="7259"/>
                    <a:pt x="2876" y="7077"/>
                    <a:pt x="2876" y="6871"/>
                  </a:cubicBezTo>
                  <a:cubicBezTo>
                    <a:pt x="2876" y="6666"/>
                    <a:pt x="2876" y="6460"/>
                    <a:pt x="2876" y="6232"/>
                  </a:cubicBezTo>
                  <a:cubicBezTo>
                    <a:pt x="2876" y="6050"/>
                    <a:pt x="2853" y="5890"/>
                    <a:pt x="2853" y="5707"/>
                  </a:cubicBezTo>
                  <a:cubicBezTo>
                    <a:pt x="2853" y="5547"/>
                    <a:pt x="2830" y="5388"/>
                    <a:pt x="2830" y="5205"/>
                  </a:cubicBezTo>
                  <a:cubicBezTo>
                    <a:pt x="2830" y="5205"/>
                    <a:pt x="2808" y="5182"/>
                    <a:pt x="2808" y="5159"/>
                  </a:cubicBezTo>
                  <a:cubicBezTo>
                    <a:pt x="2808" y="5137"/>
                    <a:pt x="2808" y="5114"/>
                    <a:pt x="2785" y="5091"/>
                  </a:cubicBezTo>
                  <a:cubicBezTo>
                    <a:pt x="2785" y="5068"/>
                    <a:pt x="2762" y="5022"/>
                    <a:pt x="2762" y="4977"/>
                  </a:cubicBezTo>
                  <a:cubicBezTo>
                    <a:pt x="2762" y="4908"/>
                    <a:pt x="2739" y="4863"/>
                    <a:pt x="2739" y="4794"/>
                  </a:cubicBezTo>
                  <a:cubicBezTo>
                    <a:pt x="2716" y="4749"/>
                    <a:pt x="2716" y="4726"/>
                    <a:pt x="2716" y="4680"/>
                  </a:cubicBezTo>
                  <a:lnTo>
                    <a:pt x="2694" y="4657"/>
                  </a:lnTo>
                  <a:cubicBezTo>
                    <a:pt x="2671" y="4452"/>
                    <a:pt x="2648" y="4246"/>
                    <a:pt x="2648" y="4041"/>
                  </a:cubicBezTo>
                  <a:cubicBezTo>
                    <a:pt x="2648" y="4041"/>
                    <a:pt x="2648" y="4018"/>
                    <a:pt x="2625" y="3995"/>
                  </a:cubicBezTo>
                  <a:cubicBezTo>
                    <a:pt x="2625" y="3972"/>
                    <a:pt x="2625" y="3950"/>
                    <a:pt x="2625" y="3927"/>
                  </a:cubicBezTo>
                  <a:cubicBezTo>
                    <a:pt x="2602" y="3744"/>
                    <a:pt x="2602" y="3562"/>
                    <a:pt x="2579" y="3379"/>
                  </a:cubicBezTo>
                  <a:cubicBezTo>
                    <a:pt x="2557" y="3288"/>
                    <a:pt x="2534" y="3174"/>
                    <a:pt x="2534" y="3082"/>
                  </a:cubicBezTo>
                  <a:cubicBezTo>
                    <a:pt x="2511" y="3014"/>
                    <a:pt x="2511" y="2922"/>
                    <a:pt x="2488" y="2831"/>
                  </a:cubicBezTo>
                  <a:cubicBezTo>
                    <a:pt x="2465" y="2786"/>
                    <a:pt x="2442" y="2740"/>
                    <a:pt x="2374" y="2717"/>
                  </a:cubicBezTo>
                  <a:cubicBezTo>
                    <a:pt x="2374" y="2694"/>
                    <a:pt x="2374" y="2649"/>
                    <a:pt x="2351" y="2626"/>
                  </a:cubicBezTo>
                  <a:cubicBezTo>
                    <a:pt x="2351" y="2603"/>
                    <a:pt x="2328" y="2557"/>
                    <a:pt x="2305" y="2534"/>
                  </a:cubicBezTo>
                  <a:cubicBezTo>
                    <a:pt x="2305" y="2512"/>
                    <a:pt x="2283" y="2489"/>
                    <a:pt x="2260" y="2466"/>
                  </a:cubicBezTo>
                  <a:cubicBezTo>
                    <a:pt x="2260" y="2443"/>
                    <a:pt x="2237" y="2443"/>
                    <a:pt x="2214" y="2443"/>
                  </a:cubicBezTo>
                  <a:cubicBezTo>
                    <a:pt x="2214" y="2352"/>
                    <a:pt x="2191" y="2283"/>
                    <a:pt x="2169" y="2215"/>
                  </a:cubicBezTo>
                  <a:cubicBezTo>
                    <a:pt x="2146" y="2124"/>
                    <a:pt x="2100" y="2009"/>
                    <a:pt x="2054" y="1918"/>
                  </a:cubicBezTo>
                  <a:cubicBezTo>
                    <a:pt x="2009" y="1827"/>
                    <a:pt x="1986" y="1736"/>
                    <a:pt x="1940" y="1667"/>
                  </a:cubicBezTo>
                  <a:cubicBezTo>
                    <a:pt x="1895" y="1621"/>
                    <a:pt x="1872" y="1576"/>
                    <a:pt x="1849" y="1530"/>
                  </a:cubicBezTo>
                  <a:cubicBezTo>
                    <a:pt x="1826" y="1507"/>
                    <a:pt x="1803" y="1462"/>
                    <a:pt x="1781" y="1416"/>
                  </a:cubicBezTo>
                  <a:cubicBezTo>
                    <a:pt x="1735" y="1370"/>
                    <a:pt x="1689" y="1325"/>
                    <a:pt x="1644" y="1256"/>
                  </a:cubicBezTo>
                  <a:cubicBezTo>
                    <a:pt x="1575" y="1142"/>
                    <a:pt x="1507" y="1028"/>
                    <a:pt x="1438" y="914"/>
                  </a:cubicBezTo>
                  <a:cubicBezTo>
                    <a:pt x="1392" y="845"/>
                    <a:pt x="1324" y="823"/>
                    <a:pt x="1256" y="823"/>
                  </a:cubicBezTo>
                  <a:cubicBezTo>
                    <a:pt x="1233" y="823"/>
                    <a:pt x="1210" y="800"/>
                    <a:pt x="1164" y="777"/>
                  </a:cubicBezTo>
                  <a:cubicBezTo>
                    <a:pt x="1141" y="754"/>
                    <a:pt x="1096" y="731"/>
                    <a:pt x="1073" y="731"/>
                  </a:cubicBezTo>
                  <a:lnTo>
                    <a:pt x="1050" y="731"/>
                  </a:lnTo>
                  <a:cubicBezTo>
                    <a:pt x="1027" y="708"/>
                    <a:pt x="1004" y="686"/>
                    <a:pt x="982" y="663"/>
                  </a:cubicBezTo>
                  <a:lnTo>
                    <a:pt x="982" y="663"/>
                  </a:lnTo>
                  <a:lnTo>
                    <a:pt x="1027" y="686"/>
                  </a:lnTo>
                  <a:cubicBezTo>
                    <a:pt x="959" y="594"/>
                    <a:pt x="890" y="526"/>
                    <a:pt x="822" y="435"/>
                  </a:cubicBezTo>
                  <a:cubicBezTo>
                    <a:pt x="776" y="366"/>
                    <a:pt x="708" y="320"/>
                    <a:pt x="662" y="252"/>
                  </a:cubicBezTo>
                  <a:cubicBezTo>
                    <a:pt x="616" y="229"/>
                    <a:pt x="594" y="183"/>
                    <a:pt x="548" y="161"/>
                  </a:cubicBezTo>
                  <a:cubicBezTo>
                    <a:pt x="525" y="138"/>
                    <a:pt x="502" y="115"/>
                    <a:pt x="457" y="92"/>
                  </a:cubicBezTo>
                  <a:cubicBezTo>
                    <a:pt x="434" y="69"/>
                    <a:pt x="411" y="46"/>
                    <a:pt x="388" y="46"/>
                  </a:cubicBezTo>
                  <a:lnTo>
                    <a:pt x="320" y="46"/>
                  </a:lnTo>
                  <a:cubicBezTo>
                    <a:pt x="274" y="24"/>
                    <a:pt x="228" y="1"/>
                    <a:pt x="206"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25"/>
            <p:cNvSpPr/>
            <p:nvPr/>
          </p:nvSpPr>
          <p:spPr>
            <a:xfrm>
              <a:off x="7077150" y="2396125"/>
              <a:ext cx="26850" cy="54800"/>
            </a:xfrm>
            <a:custGeom>
              <a:avLst/>
              <a:gdLst/>
              <a:ahLst/>
              <a:cxnLst/>
              <a:rect l="l" t="t" r="r" b="b"/>
              <a:pathLst>
                <a:path w="1074" h="2192" extrusionOk="0">
                  <a:moveTo>
                    <a:pt x="1005" y="1"/>
                  </a:moveTo>
                  <a:cubicBezTo>
                    <a:pt x="982" y="1"/>
                    <a:pt x="959" y="24"/>
                    <a:pt x="959" y="46"/>
                  </a:cubicBezTo>
                  <a:cubicBezTo>
                    <a:pt x="936" y="138"/>
                    <a:pt x="913" y="229"/>
                    <a:pt x="890" y="320"/>
                  </a:cubicBezTo>
                  <a:cubicBezTo>
                    <a:pt x="868" y="343"/>
                    <a:pt x="868" y="389"/>
                    <a:pt x="845" y="434"/>
                  </a:cubicBezTo>
                  <a:cubicBezTo>
                    <a:pt x="822" y="480"/>
                    <a:pt x="822" y="526"/>
                    <a:pt x="799" y="571"/>
                  </a:cubicBezTo>
                  <a:cubicBezTo>
                    <a:pt x="776" y="640"/>
                    <a:pt x="731" y="708"/>
                    <a:pt x="708" y="777"/>
                  </a:cubicBezTo>
                  <a:cubicBezTo>
                    <a:pt x="708" y="800"/>
                    <a:pt x="685" y="822"/>
                    <a:pt x="685" y="845"/>
                  </a:cubicBezTo>
                  <a:lnTo>
                    <a:pt x="617" y="959"/>
                  </a:lnTo>
                  <a:cubicBezTo>
                    <a:pt x="594" y="1005"/>
                    <a:pt x="594" y="1028"/>
                    <a:pt x="571" y="1051"/>
                  </a:cubicBezTo>
                  <a:cubicBezTo>
                    <a:pt x="548" y="1074"/>
                    <a:pt x="548" y="1119"/>
                    <a:pt x="525" y="1142"/>
                  </a:cubicBezTo>
                  <a:cubicBezTo>
                    <a:pt x="502" y="1211"/>
                    <a:pt x="457" y="1256"/>
                    <a:pt x="434" y="1325"/>
                  </a:cubicBezTo>
                  <a:cubicBezTo>
                    <a:pt x="388" y="1393"/>
                    <a:pt x="366" y="1462"/>
                    <a:pt x="320" y="1507"/>
                  </a:cubicBezTo>
                  <a:cubicBezTo>
                    <a:pt x="274" y="1576"/>
                    <a:pt x="251" y="1644"/>
                    <a:pt x="206" y="1713"/>
                  </a:cubicBezTo>
                  <a:cubicBezTo>
                    <a:pt x="137" y="1850"/>
                    <a:pt x="69" y="1987"/>
                    <a:pt x="0" y="2124"/>
                  </a:cubicBezTo>
                  <a:cubicBezTo>
                    <a:pt x="0" y="2146"/>
                    <a:pt x="0" y="2169"/>
                    <a:pt x="23" y="2192"/>
                  </a:cubicBezTo>
                  <a:cubicBezTo>
                    <a:pt x="46" y="2192"/>
                    <a:pt x="69" y="2192"/>
                    <a:pt x="92" y="2169"/>
                  </a:cubicBezTo>
                  <a:cubicBezTo>
                    <a:pt x="183" y="1987"/>
                    <a:pt x="274" y="1804"/>
                    <a:pt x="366" y="1644"/>
                  </a:cubicBezTo>
                  <a:cubicBezTo>
                    <a:pt x="411" y="1553"/>
                    <a:pt x="457" y="1462"/>
                    <a:pt x="502" y="1393"/>
                  </a:cubicBezTo>
                  <a:cubicBezTo>
                    <a:pt x="548" y="1325"/>
                    <a:pt x="594" y="1233"/>
                    <a:pt x="617" y="1165"/>
                  </a:cubicBezTo>
                  <a:cubicBezTo>
                    <a:pt x="639" y="1119"/>
                    <a:pt x="685" y="1074"/>
                    <a:pt x="708" y="1028"/>
                  </a:cubicBezTo>
                  <a:cubicBezTo>
                    <a:pt x="708" y="1005"/>
                    <a:pt x="708" y="982"/>
                    <a:pt x="708" y="982"/>
                  </a:cubicBezTo>
                  <a:cubicBezTo>
                    <a:pt x="731" y="937"/>
                    <a:pt x="754" y="914"/>
                    <a:pt x="776" y="868"/>
                  </a:cubicBezTo>
                  <a:cubicBezTo>
                    <a:pt x="776" y="845"/>
                    <a:pt x="799" y="822"/>
                    <a:pt x="822" y="777"/>
                  </a:cubicBezTo>
                  <a:cubicBezTo>
                    <a:pt x="845" y="731"/>
                    <a:pt x="868" y="686"/>
                    <a:pt x="890" y="617"/>
                  </a:cubicBezTo>
                  <a:cubicBezTo>
                    <a:pt x="890" y="571"/>
                    <a:pt x="913" y="526"/>
                    <a:pt x="936" y="480"/>
                  </a:cubicBezTo>
                  <a:cubicBezTo>
                    <a:pt x="959" y="434"/>
                    <a:pt x="959" y="389"/>
                    <a:pt x="982" y="366"/>
                  </a:cubicBezTo>
                  <a:cubicBezTo>
                    <a:pt x="1005" y="252"/>
                    <a:pt x="1027" y="161"/>
                    <a:pt x="1050" y="69"/>
                  </a:cubicBezTo>
                  <a:cubicBezTo>
                    <a:pt x="1073" y="46"/>
                    <a:pt x="1050" y="24"/>
                    <a:pt x="1027"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25"/>
            <p:cNvSpPr/>
            <p:nvPr/>
          </p:nvSpPr>
          <p:spPr>
            <a:xfrm>
              <a:off x="6894550" y="2446925"/>
              <a:ext cx="126125" cy="131275"/>
            </a:xfrm>
            <a:custGeom>
              <a:avLst/>
              <a:gdLst/>
              <a:ahLst/>
              <a:cxnLst/>
              <a:rect l="l" t="t" r="r" b="b"/>
              <a:pathLst>
                <a:path w="5045" h="5251" extrusionOk="0">
                  <a:moveTo>
                    <a:pt x="2488" y="2808"/>
                  </a:moveTo>
                  <a:cubicBezTo>
                    <a:pt x="2488" y="2808"/>
                    <a:pt x="2488" y="2831"/>
                    <a:pt x="2488" y="2831"/>
                  </a:cubicBezTo>
                  <a:cubicBezTo>
                    <a:pt x="2465" y="2831"/>
                    <a:pt x="2465" y="2853"/>
                    <a:pt x="2443" y="2853"/>
                  </a:cubicBezTo>
                  <a:lnTo>
                    <a:pt x="2465" y="2853"/>
                  </a:lnTo>
                  <a:cubicBezTo>
                    <a:pt x="2397" y="2899"/>
                    <a:pt x="2351" y="2945"/>
                    <a:pt x="2306" y="3013"/>
                  </a:cubicBezTo>
                  <a:cubicBezTo>
                    <a:pt x="2306" y="3013"/>
                    <a:pt x="2306" y="3013"/>
                    <a:pt x="2306" y="2990"/>
                  </a:cubicBezTo>
                  <a:cubicBezTo>
                    <a:pt x="2328" y="2968"/>
                    <a:pt x="2351" y="2945"/>
                    <a:pt x="2351" y="2922"/>
                  </a:cubicBezTo>
                  <a:cubicBezTo>
                    <a:pt x="2374" y="2922"/>
                    <a:pt x="2374" y="2899"/>
                    <a:pt x="2397" y="2899"/>
                  </a:cubicBezTo>
                  <a:cubicBezTo>
                    <a:pt x="2397" y="2876"/>
                    <a:pt x="2397" y="2876"/>
                    <a:pt x="2397" y="2876"/>
                  </a:cubicBezTo>
                  <a:cubicBezTo>
                    <a:pt x="2443" y="2853"/>
                    <a:pt x="2465" y="2831"/>
                    <a:pt x="2488" y="2808"/>
                  </a:cubicBezTo>
                  <a:close/>
                  <a:moveTo>
                    <a:pt x="4953" y="0"/>
                  </a:moveTo>
                  <a:cubicBezTo>
                    <a:pt x="4930" y="0"/>
                    <a:pt x="4908" y="23"/>
                    <a:pt x="4908" y="46"/>
                  </a:cubicBezTo>
                  <a:cubicBezTo>
                    <a:pt x="4794" y="206"/>
                    <a:pt x="4679" y="343"/>
                    <a:pt x="4565" y="502"/>
                  </a:cubicBezTo>
                  <a:cubicBezTo>
                    <a:pt x="4520" y="571"/>
                    <a:pt x="4474" y="639"/>
                    <a:pt x="4405" y="708"/>
                  </a:cubicBezTo>
                  <a:cubicBezTo>
                    <a:pt x="4360" y="776"/>
                    <a:pt x="4291" y="845"/>
                    <a:pt x="4246" y="913"/>
                  </a:cubicBezTo>
                  <a:cubicBezTo>
                    <a:pt x="4177" y="982"/>
                    <a:pt x="4109" y="1050"/>
                    <a:pt x="4063" y="1119"/>
                  </a:cubicBezTo>
                  <a:cubicBezTo>
                    <a:pt x="3995" y="1187"/>
                    <a:pt x="3949" y="1278"/>
                    <a:pt x="3881" y="1347"/>
                  </a:cubicBezTo>
                  <a:cubicBezTo>
                    <a:pt x="3858" y="1393"/>
                    <a:pt x="3812" y="1415"/>
                    <a:pt x="3789" y="1461"/>
                  </a:cubicBezTo>
                  <a:cubicBezTo>
                    <a:pt x="3766" y="1438"/>
                    <a:pt x="3721" y="1438"/>
                    <a:pt x="3698" y="1438"/>
                  </a:cubicBezTo>
                  <a:cubicBezTo>
                    <a:pt x="3675" y="1461"/>
                    <a:pt x="3652" y="1461"/>
                    <a:pt x="3629" y="1484"/>
                  </a:cubicBezTo>
                  <a:cubicBezTo>
                    <a:pt x="3607" y="1484"/>
                    <a:pt x="3607" y="1507"/>
                    <a:pt x="3584" y="1507"/>
                  </a:cubicBezTo>
                  <a:cubicBezTo>
                    <a:pt x="3561" y="1530"/>
                    <a:pt x="3538" y="1552"/>
                    <a:pt x="3515" y="1575"/>
                  </a:cubicBezTo>
                  <a:lnTo>
                    <a:pt x="3356" y="1758"/>
                  </a:lnTo>
                  <a:cubicBezTo>
                    <a:pt x="3356" y="1758"/>
                    <a:pt x="3333" y="1781"/>
                    <a:pt x="3333" y="1781"/>
                  </a:cubicBezTo>
                  <a:lnTo>
                    <a:pt x="3310" y="1781"/>
                  </a:lnTo>
                  <a:cubicBezTo>
                    <a:pt x="3287" y="1781"/>
                    <a:pt x="3241" y="1803"/>
                    <a:pt x="3219" y="1803"/>
                  </a:cubicBezTo>
                  <a:cubicBezTo>
                    <a:pt x="3196" y="1826"/>
                    <a:pt x="3173" y="1849"/>
                    <a:pt x="3150" y="1872"/>
                  </a:cubicBezTo>
                  <a:cubicBezTo>
                    <a:pt x="3127" y="1895"/>
                    <a:pt x="3104" y="1918"/>
                    <a:pt x="3082" y="1940"/>
                  </a:cubicBezTo>
                  <a:cubicBezTo>
                    <a:pt x="3036" y="1986"/>
                    <a:pt x="2990" y="2032"/>
                    <a:pt x="2922" y="2077"/>
                  </a:cubicBezTo>
                  <a:cubicBezTo>
                    <a:pt x="2831" y="2169"/>
                    <a:pt x="2739" y="2237"/>
                    <a:pt x="2625" y="2328"/>
                  </a:cubicBezTo>
                  <a:cubicBezTo>
                    <a:pt x="2625" y="2328"/>
                    <a:pt x="2602" y="2351"/>
                    <a:pt x="2602" y="2351"/>
                  </a:cubicBezTo>
                  <a:cubicBezTo>
                    <a:pt x="2590" y="2348"/>
                    <a:pt x="2577" y="2347"/>
                    <a:pt x="2565" y="2347"/>
                  </a:cubicBezTo>
                  <a:cubicBezTo>
                    <a:pt x="2486" y="2347"/>
                    <a:pt x="2410" y="2403"/>
                    <a:pt x="2351" y="2443"/>
                  </a:cubicBezTo>
                  <a:cubicBezTo>
                    <a:pt x="2306" y="2465"/>
                    <a:pt x="2260" y="2488"/>
                    <a:pt x="2214" y="2534"/>
                  </a:cubicBezTo>
                  <a:cubicBezTo>
                    <a:pt x="2169" y="2557"/>
                    <a:pt x="2146" y="2579"/>
                    <a:pt x="2100" y="2602"/>
                  </a:cubicBezTo>
                  <a:cubicBezTo>
                    <a:pt x="2100" y="2602"/>
                    <a:pt x="2077" y="2625"/>
                    <a:pt x="2054" y="2625"/>
                  </a:cubicBezTo>
                  <a:cubicBezTo>
                    <a:pt x="2032" y="2648"/>
                    <a:pt x="2009" y="2671"/>
                    <a:pt x="1963" y="2694"/>
                  </a:cubicBezTo>
                  <a:cubicBezTo>
                    <a:pt x="1918" y="2716"/>
                    <a:pt x="1872" y="2739"/>
                    <a:pt x="1826" y="2785"/>
                  </a:cubicBezTo>
                  <a:cubicBezTo>
                    <a:pt x="1803" y="2785"/>
                    <a:pt x="1781" y="2785"/>
                    <a:pt x="1781" y="2808"/>
                  </a:cubicBezTo>
                  <a:cubicBezTo>
                    <a:pt x="1758" y="2762"/>
                    <a:pt x="1712" y="2739"/>
                    <a:pt x="1689" y="2739"/>
                  </a:cubicBezTo>
                  <a:cubicBezTo>
                    <a:pt x="1674" y="2739"/>
                    <a:pt x="1659" y="2729"/>
                    <a:pt x="1637" y="2729"/>
                  </a:cubicBezTo>
                  <a:cubicBezTo>
                    <a:pt x="1626" y="2729"/>
                    <a:pt x="1613" y="2732"/>
                    <a:pt x="1598" y="2739"/>
                  </a:cubicBezTo>
                  <a:cubicBezTo>
                    <a:pt x="1575" y="2739"/>
                    <a:pt x="1552" y="2739"/>
                    <a:pt x="1530" y="2762"/>
                  </a:cubicBezTo>
                  <a:cubicBezTo>
                    <a:pt x="1461" y="2808"/>
                    <a:pt x="1438" y="2853"/>
                    <a:pt x="1393" y="2899"/>
                  </a:cubicBezTo>
                  <a:cubicBezTo>
                    <a:pt x="1370" y="2945"/>
                    <a:pt x="1347" y="2990"/>
                    <a:pt x="1301" y="3036"/>
                  </a:cubicBezTo>
                  <a:cubicBezTo>
                    <a:pt x="1256" y="3127"/>
                    <a:pt x="1210" y="3196"/>
                    <a:pt x="1164" y="3264"/>
                  </a:cubicBezTo>
                  <a:cubicBezTo>
                    <a:pt x="1096" y="3356"/>
                    <a:pt x="1050" y="3424"/>
                    <a:pt x="1005" y="3515"/>
                  </a:cubicBezTo>
                  <a:cubicBezTo>
                    <a:pt x="959" y="3607"/>
                    <a:pt x="913" y="3675"/>
                    <a:pt x="868" y="3766"/>
                  </a:cubicBezTo>
                  <a:cubicBezTo>
                    <a:pt x="799" y="3835"/>
                    <a:pt x="753" y="3926"/>
                    <a:pt x="685" y="4017"/>
                  </a:cubicBezTo>
                  <a:cubicBezTo>
                    <a:pt x="639" y="4109"/>
                    <a:pt x="594" y="4177"/>
                    <a:pt x="525" y="4269"/>
                  </a:cubicBezTo>
                  <a:cubicBezTo>
                    <a:pt x="411" y="4428"/>
                    <a:pt x="297" y="4588"/>
                    <a:pt x="183" y="4748"/>
                  </a:cubicBezTo>
                  <a:cubicBezTo>
                    <a:pt x="137" y="4794"/>
                    <a:pt x="114" y="4816"/>
                    <a:pt x="92" y="4862"/>
                  </a:cubicBezTo>
                  <a:cubicBezTo>
                    <a:pt x="46" y="4908"/>
                    <a:pt x="23" y="4953"/>
                    <a:pt x="0" y="5022"/>
                  </a:cubicBezTo>
                  <a:cubicBezTo>
                    <a:pt x="0" y="5090"/>
                    <a:pt x="46" y="5182"/>
                    <a:pt x="137" y="5204"/>
                  </a:cubicBezTo>
                  <a:cubicBezTo>
                    <a:pt x="160" y="5227"/>
                    <a:pt x="206" y="5227"/>
                    <a:pt x="251" y="5227"/>
                  </a:cubicBezTo>
                  <a:cubicBezTo>
                    <a:pt x="297" y="5227"/>
                    <a:pt x="320" y="5250"/>
                    <a:pt x="365" y="5250"/>
                  </a:cubicBezTo>
                  <a:cubicBezTo>
                    <a:pt x="457" y="5250"/>
                    <a:pt x="571" y="5227"/>
                    <a:pt x="662" y="5227"/>
                  </a:cubicBezTo>
                  <a:cubicBezTo>
                    <a:pt x="753" y="5204"/>
                    <a:pt x="845" y="5182"/>
                    <a:pt x="936" y="5182"/>
                  </a:cubicBezTo>
                  <a:cubicBezTo>
                    <a:pt x="1005" y="5182"/>
                    <a:pt x="1050" y="5159"/>
                    <a:pt x="1119" y="5136"/>
                  </a:cubicBezTo>
                  <a:cubicBezTo>
                    <a:pt x="1187" y="5113"/>
                    <a:pt x="1256" y="5067"/>
                    <a:pt x="1301" y="5022"/>
                  </a:cubicBezTo>
                  <a:cubicBezTo>
                    <a:pt x="1370" y="4976"/>
                    <a:pt x="1415" y="4930"/>
                    <a:pt x="1438" y="4862"/>
                  </a:cubicBezTo>
                  <a:cubicBezTo>
                    <a:pt x="1484" y="4771"/>
                    <a:pt x="1530" y="4702"/>
                    <a:pt x="1552" y="4634"/>
                  </a:cubicBezTo>
                  <a:cubicBezTo>
                    <a:pt x="1644" y="4497"/>
                    <a:pt x="1712" y="4360"/>
                    <a:pt x="1803" y="4246"/>
                  </a:cubicBezTo>
                  <a:cubicBezTo>
                    <a:pt x="1918" y="4086"/>
                    <a:pt x="2032" y="3949"/>
                    <a:pt x="2146" y="3812"/>
                  </a:cubicBezTo>
                  <a:cubicBezTo>
                    <a:pt x="2237" y="3652"/>
                    <a:pt x="2351" y="3515"/>
                    <a:pt x="2465" y="3401"/>
                  </a:cubicBezTo>
                  <a:cubicBezTo>
                    <a:pt x="2579" y="3264"/>
                    <a:pt x="2694" y="3150"/>
                    <a:pt x="2808" y="3013"/>
                  </a:cubicBezTo>
                  <a:cubicBezTo>
                    <a:pt x="2831" y="3013"/>
                    <a:pt x="2831" y="2990"/>
                    <a:pt x="2853" y="2968"/>
                  </a:cubicBezTo>
                  <a:cubicBezTo>
                    <a:pt x="2990" y="2831"/>
                    <a:pt x="3127" y="2694"/>
                    <a:pt x="3264" y="2534"/>
                  </a:cubicBezTo>
                  <a:cubicBezTo>
                    <a:pt x="3378" y="2420"/>
                    <a:pt x="3515" y="2283"/>
                    <a:pt x="3629" y="2146"/>
                  </a:cubicBezTo>
                  <a:cubicBezTo>
                    <a:pt x="3744" y="2009"/>
                    <a:pt x="3858" y="1849"/>
                    <a:pt x="3972" y="1712"/>
                  </a:cubicBezTo>
                  <a:cubicBezTo>
                    <a:pt x="4086" y="1575"/>
                    <a:pt x="4177" y="1415"/>
                    <a:pt x="4269" y="1278"/>
                  </a:cubicBezTo>
                  <a:cubicBezTo>
                    <a:pt x="4337" y="1164"/>
                    <a:pt x="4405" y="1096"/>
                    <a:pt x="4451" y="982"/>
                  </a:cubicBezTo>
                  <a:cubicBezTo>
                    <a:pt x="4520" y="890"/>
                    <a:pt x="4588" y="799"/>
                    <a:pt x="4634" y="708"/>
                  </a:cubicBezTo>
                  <a:cubicBezTo>
                    <a:pt x="4771" y="502"/>
                    <a:pt x="4908" y="320"/>
                    <a:pt x="5022" y="114"/>
                  </a:cubicBezTo>
                  <a:cubicBezTo>
                    <a:pt x="5045" y="92"/>
                    <a:pt x="5045" y="46"/>
                    <a:pt x="4999" y="23"/>
                  </a:cubicBezTo>
                  <a:cubicBezTo>
                    <a:pt x="4999" y="23"/>
                    <a:pt x="4976" y="0"/>
                    <a:pt x="4953"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25"/>
            <p:cNvSpPr/>
            <p:nvPr/>
          </p:nvSpPr>
          <p:spPr>
            <a:xfrm>
              <a:off x="6677700" y="2313950"/>
              <a:ext cx="152375" cy="234150"/>
            </a:xfrm>
            <a:custGeom>
              <a:avLst/>
              <a:gdLst/>
              <a:ahLst/>
              <a:cxnLst/>
              <a:rect l="l" t="t" r="r" b="b"/>
              <a:pathLst>
                <a:path w="6095" h="9366" extrusionOk="0">
                  <a:moveTo>
                    <a:pt x="199" y="8744"/>
                  </a:moveTo>
                  <a:cubicBezTo>
                    <a:pt x="193" y="8746"/>
                    <a:pt x="184" y="8751"/>
                    <a:pt x="183" y="8764"/>
                  </a:cubicBezTo>
                  <a:lnTo>
                    <a:pt x="183" y="8764"/>
                  </a:lnTo>
                  <a:cubicBezTo>
                    <a:pt x="189" y="8757"/>
                    <a:pt x="194" y="8751"/>
                    <a:pt x="199" y="8744"/>
                  </a:cubicBezTo>
                  <a:close/>
                  <a:moveTo>
                    <a:pt x="5981" y="1"/>
                  </a:moveTo>
                  <a:cubicBezTo>
                    <a:pt x="5935" y="1"/>
                    <a:pt x="5890" y="24"/>
                    <a:pt x="5890" y="69"/>
                  </a:cubicBezTo>
                  <a:cubicBezTo>
                    <a:pt x="5844" y="184"/>
                    <a:pt x="5798" y="320"/>
                    <a:pt x="5753" y="435"/>
                  </a:cubicBezTo>
                  <a:cubicBezTo>
                    <a:pt x="5684" y="572"/>
                    <a:pt x="5638" y="709"/>
                    <a:pt x="5570" y="845"/>
                  </a:cubicBezTo>
                  <a:cubicBezTo>
                    <a:pt x="5433" y="1119"/>
                    <a:pt x="5296" y="1370"/>
                    <a:pt x="5136" y="1644"/>
                  </a:cubicBezTo>
                  <a:cubicBezTo>
                    <a:pt x="5098" y="1720"/>
                    <a:pt x="5060" y="1797"/>
                    <a:pt x="5022" y="1873"/>
                  </a:cubicBezTo>
                  <a:cubicBezTo>
                    <a:pt x="4931" y="2032"/>
                    <a:pt x="4840" y="2169"/>
                    <a:pt x="4748" y="2329"/>
                  </a:cubicBezTo>
                  <a:cubicBezTo>
                    <a:pt x="4634" y="2489"/>
                    <a:pt x="4543" y="2649"/>
                    <a:pt x="4452" y="2808"/>
                  </a:cubicBezTo>
                  <a:cubicBezTo>
                    <a:pt x="4246" y="3151"/>
                    <a:pt x="4041" y="3470"/>
                    <a:pt x="3812" y="3790"/>
                  </a:cubicBezTo>
                  <a:cubicBezTo>
                    <a:pt x="3767" y="3881"/>
                    <a:pt x="3698" y="3950"/>
                    <a:pt x="3653" y="4041"/>
                  </a:cubicBezTo>
                  <a:cubicBezTo>
                    <a:pt x="3607" y="4132"/>
                    <a:pt x="3539" y="4201"/>
                    <a:pt x="3470" y="4292"/>
                  </a:cubicBezTo>
                  <a:cubicBezTo>
                    <a:pt x="3424" y="4361"/>
                    <a:pt x="3379" y="4452"/>
                    <a:pt x="3310" y="4543"/>
                  </a:cubicBezTo>
                  <a:cubicBezTo>
                    <a:pt x="3265" y="4612"/>
                    <a:pt x="3196" y="4680"/>
                    <a:pt x="3150" y="4771"/>
                  </a:cubicBezTo>
                  <a:cubicBezTo>
                    <a:pt x="3082" y="4840"/>
                    <a:pt x="3036" y="4931"/>
                    <a:pt x="2991" y="5000"/>
                  </a:cubicBezTo>
                  <a:cubicBezTo>
                    <a:pt x="2922" y="5091"/>
                    <a:pt x="2877" y="5159"/>
                    <a:pt x="2808" y="5228"/>
                  </a:cubicBezTo>
                  <a:cubicBezTo>
                    <a:pt x="2717" y="5388"/>
                    <a:pt x="2603" y="5547"/>
                    <a:pt x="2489" y="5684"/>
                  </a:cubicBezTo>
                  <a:cubicBezTo>
                    <a:pt x="2374" y="5844"/>
                    <a:pt x="2260" y="6004"/>
                    <a:pt x="2146" y="6164"/>
                  </a:cubicBezTo>
                  <a:cubicBezTo>
                    <a:pt x="2032" y="6324"/>
                    <a:pt x="1918" y="6460"/>
                    <a:pt x="1804" y="6620"/>
                  </a:cubicBezTo>
                  <a:cubicBezTo>
                    <a:pt x="1735" y="6689"/>
                    <a:pt x="1667" y="6780"/>
                    <a:pt x="1621" y="6871"/>
                  </a:cubicBezTo>
                  <a:cubicBezTo>
                    <a:pt x="1553" y="6940"/>
                    <a:pt x="1507" y="7031"/>
                    <a:pt x="1439" y="7100"/>
                  </a:cubicBezTo>
                  <a:cubicBezTo>
                    <a:pt x="1324" y="7259"/>
                    <a:pt x="1210" y="7419"/>
                    <a:pt x="1096" y="7556"/>
                  </a:cubicBezTo>
                  <a:lnTo>
                    <a:pt x="617" y="8195"/>
                  </a:lnTo>
                  <a:lnTo>
                    <a:pt x="389" y="8469"/>
                  </a:lnTo>
                  <a:cubicBezTo>
                    <a:pt x="366" y="8538"/>
                    <a:pt x="320" y="8583"/>
                    <a:pt x="274" y="8652"/>
                  </a:cubicBezTo>
                  <a:cubicBezTo>
                    <a:pt x="244" y="8683"/>
                    <a:pt x="223" y="8713"/>
                    <a:pt x="199" y="8744"/>
                  </a:cubicBezTo>
                  <a:lnTo>
                    <a:pt x="199" y="8744"/>
                  </a:lnTo>
                  <a:cubicBezTo>
                    <a:pt x="203" y="8743"/>
                    <a:pt x="206" y="8743"/>
                    <a:pt x="206" y="8743"/>
                  </a:cubicBezTo>
                  <a:lnTo>
                    <a:pt x="206" y="8743"/>
                  </a:lnTo>
                  <a:lnTo>
                    <a:pt x="183" y="8766"/>
                  </a:lnTo>
                  <a:cubicBezTo>
                    <a:pt x="183" y="8765"/>
                    <a:pt x="183" y="8764"/>
                    <a:pt x="183" y="8764"/>
                  </a:cubicBezTo>
                  <a:lnTo>
                    <a:pt x="183" y="8764"/>
                  </a:lnTo>
                  <a:cubicBezTo>
                    <a:pt x="176" y="8772"/>
                    <a:pt x="169" y="8780"/>
                    <a:pt x="160" y="8789"/>
                  </a:cubicBezTo>
                  <a:cubicBezTo>
                    <a:pt x="138" y="8811"/>
                    <a:pt x="138" y="8811"/>
                    <a:pt x="115" y="8857"/>
                  </a:cubicBezTo>
                  <a:cubicBezTo>
                    <a:pt x="92" y="8880"/>
                    <a:pt x="92" y="8880"/>
                    <a:pt x="69" y="8880"/>
                  </a:cubicBezTo>
                  <a:cubicBezTo>
                    <a:pt x="69" y="8903"/>
                    <a:pt x="46" y="8903"/>
                    <a:pt x="46" y="8926"/>
                  </a:cubicBezTo>
                  <a:cubicBezTo>
                    <a:pt x="23" y="8948"/>
                    <a:pt x="1" y="8994"/>
                    <a:pt x="1" y="9017"/>
                  </a:cubicBezTo>
                  <a:cubicBezTo>
                    <a:pt x="1" y="9085"/>
                    <a:pt x="46" y="9108"/>
                    <a:pt x="92" y="9131"/>
                  </a:cubicBezTo>
                  <a:cubicBezTo>
                    <a:pt x="115" y="9154"/>
                    <a:pt x="138" y="9154"/>
                    <a:pt x="160" y="9154"/>
                  </a:cubicBezTo>
                  <a:cubicBezTo>
                    <a:pt x="183" y="9154"/>
                    <a:pt x="229" y="9177"/>
                    <a:pt x="252" y="9177"/>
                  </a:cubicBezTo>
                  <a:cubicBezTo>
                    <a:pt x="343" y="9222"/>
                    <a:pt x="411" y="9245"/>
                    <a:pt x="480" y="9291"/>
                  </a:cubicBezTo>
                  <a:cubicBezTo>
                    <a:pt x="526" y="9314"/>
                    <a:pt x="548" y="9314"/>
                    <a:pt x="594" y="9314"/>
                  </a:cubicBezTo>
                  <a:cubicBezTo>
                    <a:pt x="617" y="9336"/>
                    <a:pt x="663" y="9359"/>
                    <a:pt x="708" y="9359"/>
                  </a:cubicBezTo>
                  <a:cubicBezTo>
                    <a:pt x="724" y="9363"/>
                    <a:pt x="740" y="9365"/>
                    <a:pt x="755" y="9365"/>
                  </a:cubicBezTo>
                  <a:cubicBezTo>
                    <a:pt x="829" y="9365"/>
                    <a:pt x="899" y="9321"/>
                    <a:pt x="936" y="9245"/>
                  </a:cubicBezTo>
                  <a:cubicBezTo>
                    <a:pt x="982" y="9200"/>
                    <a:pt x="1005" y="9131"/>
                    <a:pt x="1051" y="9085"/>
                  </a:cubicBezTo>
                  <a:cubicBezTo>
                    <a:pt x="1096" y="9017"/>
                    <a:pt x="1142" y="8971"/>
                    <a:pt x="1188" y="8903"/>
                  </a:cubicBezTo>
                  <a:cubicBezTo>
                    <a:pt x="1233" y="8811"/>
                    <a:pt x="1302" y="8720"/>
                    <a:pt x="1370" y="8629"/>
                  </a:cubicBezTo>
                  <a:cubicBezTo>
                    <a:pt x="1393" y="8652"/>
                    <a:pt x="1416" y="8652"/>
                    <a:pt x="1439" y="8652"/>
                  </a:cubicBezTo>
                  <a:cubicBezTo>
                    <a:pt x="1461" y="8652"/>
                    <a:pt x="1484" y="8629"/>
                    <a:pt x="1484" y="8629"/>
                  </a:cubicBezTo>
                  <a:cubicBezTo>
                    <a:pt x="1530" y="8629"/>
                    <a:pt x="1553" y="8606"/>
                    <a:pt x="1576" y="8583"/>
                  </a:cubicBezTo>
                  <a:cubicBezTo>
                    <a:pt x="1621" y="8515"/>
                    <a:pt x="1667" y="8469"/>
                    <a:pt x="1712" y="8401"/>
                  </a:cubicBezTo>
                  <a:cubicBezTo>
                    <a:pt x="1735" y="8355"/>
                    <a:pt x="1758" y="8332"/>
                    <a:pt x="1804" y="8287"/>
                  </a:cubicBezTo>
                  <a:cubicBezTo>
                    <a:pt x="1849" y="8218"/>
                    <a:pt x="1918" y="8127"/>
                    <a:pt x="1964" y="8058"/>
                  </a:cubicBezTo>
                  <a:cubicBezTo>
                    <a:pt x="2032" y="7967"/>
                    <a:pt x="2101" y="7853"/>
                    <a:pt x="2169" y="7762"/>
                  </a:cubicBezTo>
                  <a:cubicBezTo>
                    <a:pt x="2237" y="7670"/>
                    <a:pt x="2283" y="7579"/>
                    <a:pt x="2352" y="7488"/>
                  </a:cubicBezTo>
                  <a:cubicBezTo>
                    <a:pt x="2397" y="7396"/>
                    <a:pt x="2466" y="7305"/>
                    <a:pt x="2511" y="7214"/>
                  </a:cubicBezTo>
                  <a:cubicBezTo>
                    <a:pt x="2557" y="7145"/>
                    <a:pt x="2625" y="7054"/>
                    <a:pt x="2671" y="6985"/>
                  </a:cubicBezTo>
                  <a:cubicBezTo>
                    <a:pt x="2785" y="6780"/>
                    <a:pt x="2899" y="6597"/>
                    <a:pt x="2991" y="6392"/>
                  </a:cubicBezTo>
                  <a:cubicBezTo>
                    <a:pt x="3036" y="6324"/>
                    <a:pt x="3082" y="6232"/>
                    <a:pt x="3128" y="6164"/>
                  </a:cubicBezTo>
                  <a:cubicBezTo>
                    <a:pt x="3173" y="6095"/>
                    <a:pt x="3219" y="6027"/>
                    <a:pt x="3265" y="5958"/>
                  </a:cubicBezTo>
                  <a:cubicBezTo>
                    <a:pt x="3333" y="5844"/>
                    <a:pt x="3402" y="5753"/>
                    <a:pt x="3470" y="5662"/>
                  </a:cubicBezTo>
                  <a:cubicBezTo>
                    <a:pt x="3539" y="5570"/>
                    <a:pt x="3516" y="5456"/>
                    <a:pt x="3447" y="5411"/>
                  </a:cubicBezTo>
                  <a:cubicBezTo>
                    <a:pt x="3409" y="5382"/>
                    <a:pt x="3367" y="5369"/>
                    <a:pt x="3327" y="5369"/>
                  </a:cubicBezTo>
                  <a:cubicBezTo>
                    <a:pt x="3272" y="5369"/>
                    <a:pt x="3223" y="5394"/>
                    <a:pt x="3196" y="5433"/>
                  </a:cubicBezTo>
                  <a:cubicBezTo>
                    <a:pt x="3105" y="5525"/>
                    <a:pt x="3036" y="5616"/>
                    <a:pt x="2968" y="5730"/>
                  </a:cubicBezTo>
                  <a:cubicBezTo>
                    <a:pt x="2945" y="5753"/>
                    <a:pt x="2922" y="5776"/>
                    <a:pt x="2899" y="5821"/>
                  </a:cubicBezTo>
                  <a:lnTo>
                    <a:pt x="2877" y="5821"/>
                  </a:lnTo>
                  <a:cubicBezTo>
                    <a:pt x="2968" y="5684"/>
                    <a:pt x="3059" y="5547"/>
                    <a:pt x="3150" y="5411"/>
                  </a:cubicBezTo>
                  <a:cubicBezTo>
                    <a:pt x="3219" y="5342"/>
                    <a:pt x="3265" y="5274"/>
                    <a:pt x="3310" y="5205"/>
                  </a:cubicBezTo>
                  <a:cubicBezTo>
                    <a:pt x="3379" y="5114"/>
                    <a:pt x="3424" y="5045"/>
                    <a:pt x="3493" y="4954"/>
                  </a:cubicBezTo>
                  <a:cubicBezTo>
                    <a:pt x="3539" y="4886"/>
                    <a:pt x="3607" y="4794"/>
                    <a:pt x="3653" y="4726"/>
                  </a:cubicBezTo>
                  <a:cubicBezTo>
                    <a:pt x="3721" y="4634"/>
                    <a:pt x="3767" y="4566"/>
                    <a:pt x="3835" y="4475"/>
                  </a:cubicBezTo>
                  <a:cubicBezTo>
                    <a:pt x="3949" y="4315"/>
                    <a:pt x="4041" y="4132"/>
                    <a:pt x="4155" y="3973"/>
                  </a:cubicBezTo>
                  <a:cubicBezTo>
                    <a:pt x="4269" y="3813"/>
                    <a:pt x="4383" y="3653"/>
                    <a:pt x="4474" y="3493"/>
                  </a:cubicBezTo>
                  <a:cubicBezTo>
                    <a:pt x="4604" y="3299"/>
                    <a:pt x="4713" y="3105"/>
                    <a:pt x="4840" y="2892"/>
                  </a:cubicBezTo>
                  <a:lnTo>
                    <a:pt x="4840" y="2892"/>
                  </a:lnTo>
                  <a:cubicBezTo>
                    <a:pt x="4840" y="2894"/>
                    <a:pt x="4840" y="2897"/>
                    <a:pt x="4840" y="2900"/>
                  </a:cubicBezTo>
                  <a:cubicBezTo>
                    <a:pt x="4931" y="2717"/>
                    <a:pt x="5045" y="2557"/>
                    <a:pt x="5136" y="2375"/>
                  </a:cubicBezTo>
                  <a:cubicBezTo>
                    <a:pt x="5228" y="2215"/>
                    <a:pt x="5319" y="2032"/>
                    <a:pt x="5410" y="1873"/>
                  </a:cubicBezTo>
                  <a:cubicBezTo>
                    <a:pt x="5501" y="1713"/>
                    <a:pt x="5570" y="1553"/>
                    <a:pt x="5661" y="1370"/>
                  </a:cubicBezTo>
                  <a:cubicBezTo>
                    <a:pt x="5730" y="1211"/>
                    <a:pt x="5798" y="1028"/>
                    <a:pt x="5867" y="845"/>
                  </a:cubicBezTo>
                  <a:cubicBezTo>
                    <a:pt x="5890" y="777"/>
                    <a:pt x="5912" y="709"/>
                    <a:pt x="5935" y="640"/>
                  </a:cubicBezTo>
                  <a:cubicBezTo>
                    <a:pt x="5958" y="572"/>
                    <a:pt x="5958" y="503"/>
                    <a:pt x="5981" y="435"/>
                  </a:cubicBezTo>
                  <a:cubicBezTo>
                    <a:pt x="5981" y="435"/>
                    <a:pt x="5981" y="435"/>
                    <a:pt x="5981" y="457"/>
                  </a:cubicBezTo>
                  <a:cubicBezTo>
                    <a:pt x="6004" y="412"/>
                    <a:pt x="6004" y="366"/>
                    <a:pt x="6004" y="320"/>
                  </a:cubicBezTo>
                  <a:lnTo>
                    <a:pt x="6004" y="366"/>
                  </a:lnTo>
                  <a:cubicBezTo>
                    <a:pt x="6026" y="275"/>
                    <a:pt x="6049" y="206"/>
                    <a:pt x="6072" y="138"/>
                  </a:cubicBezTo>
                  <a:cubicBezTo>
                    <a:pt x="6095" y="92"/>
                    <a:pt x="6072" y="24"/>
                    <a:pt x="6026"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25"/>
            <p:cNvSpPr/>
            <p:nvPr/>
          </p:nvSpPr>
          <p:spPr>
            <a:xfrm>
              <a:off x="6751875" y="2319100"/>
              <a:ext cx="84475" cy="144625"/>
            </a:xfrm>
            <a:custGeom>
              <a:avLst/>
              <a:gdLst/>
              <a:ahLst/>
              <a:cxnLst/>
              <a:rect l="l" t="t" r="r" b="b"/>
              <a:pathLst>
                <a:path w="3379" h="5785" extrusionOk="0">
                  <a:moveTo>
                    <a:pt x="3128" y="0"/>
                  </a:moveTo>
                  <a:lnTo>
                    <a:pt x="3082" y="23"/>
                  </a:lnTo>
                  <a:cubicBezTo>
                    <a:pt x="3059" y="23"/>
                    <a:pt x="3059" y="46"/>
                    <a:pt x="3037" y="69"/>
                  </a:cubicBezTo>
                  <a:cubicBezTo>
                    <a:pt x="3037" y="69"/>
                    <a:pt x="3037" y="69"/>
                    <a:pt x="3037" y="92"/>
                  </a:cubicBezTo>
                  <a:lnTo>
                    <a:pt x="3014" y="92"/>
                  </a:lnTo>
                  <a:cubicBezTo>
                    <a:pt x="3014" y="114"/>
                    <a:pt x="2991" y="137"/>
                    <a:pt x="2991" y="137"/>
                  </a:cubicBezTo>
                  <a:cubicBezTo>
                    <a:pt x="2991" y="160"/>
                    <a:pt x="2968" y="183"/>
                    <a:pt x="2968" y="229"/>
                  </a:cubicBezTo>
                  <a:cubicBezTo>
                    <a:pt x="2945" y="274"/>
                    <a:pt x="2923" y="320"/>
                    <a:pt x="2900" y="366"/>
                  </a:cubicBezTo>
                  <a:cubicBezTo>
                    <a:pt x="2900" y="388"/>
                    <a:pt x="2900" y="411"/>
                    <a:pt x="2877" y="434"/>
                  </a:cubicBezTo>
                  <a:cubicBezTo>
                    <a:pt x="2877" y="480"/>
                    <a:pt x="2854" y="503"/>
                    <a:pt x="2854" y="548"/>
                  </a:cubicBezTo>
                  <a:cubicBezTo>
                    <a:pt x="2854" y="571"/>
                    <a:pt x="2854" y="594"/>
                    <a:pt x="2877" y="594"/>
                  </a:cubicBezTo>
                  <a:cubicBezTo>
                    <a:pt x="2877" y="617"/>
                    <a:pt x="2877" y="617"/>
                    <a:pt x="2900" y="617"/>
                  </a:cubicBezTo>
                  <a:cubicBezTo>
                    <a:pt x="2877" y="639"/>
                    <a:pt x="2877" y="685"/>
                    <a:pt x="2854" y="708"/>
                  </a:cubicBezTo>
                  <a:cubicBezTo>
                    <a:pt x="2854" y="708"/>
                    <a:pt x="2854" y="731"/>
                    <a:pt x="2854" y="731"/>
                  </a:cubicBezTo>
                  <a:cubicBezTo>
                    <a:pt x="2786" y="822"/>
                    <a:pt x="2740" y="936"/>
                    <a:pt x="2694" y="1028"/>
                  </a:cubicBezTo>
                  <a:cubicBezTo>
                    <a:pt x="2649" y="1096"/>
                    <a:pt x="2603" y="1187"/>
                    <a:pt x="2557" y="1256"/>
                  </a:cubicBezTo>
                  <a:cubicBezTo>
                    <a:pt x="2466" y="1438"/>
                    <a:pt x="2375" y="1598"/>
                    <a:pt x="2283" y="1781"/>
                  </a:cubicBezTo>
                  <a:cubicBezTo>
                    <a:pt x="2283" y="1781"/>
                    <a:pt x="2283" y="1758"/>
                    <a:pt x="2283" y="1758"/>
                  </a:cubicBezTo>
                  <a:cubicBezTo>
                    <a:pt x="2261" y="1804"/>
                    <a:pt x="2238" y="1849"/>
                    <a:pt x="2215" y="1895"/>
                  </a:cubicBezTo>
                  <a:cubicBezTo>
                    <a:pt x="2192" y="1941"/>
                    <a:pt x="2146" y="1986"/>
                    <a:pt x="2124" y="2055"/>
                  </a:cubicBezTo>
                  <a:cubicBezTo>
                    <a:pt x="2124" y="2055"/>
                    <a:pt x="2101" y="2055"/>
                    <a:pt x="2101" y="2077"/>
                  </a:cubicBezTo>
                  <a:cubicBezTo>
                    <a:pt x="2078" y="2123"/>
                    <a:pt x="2032" y="2192"/>
                    <a:pt x="1987" y="2260"/>
                  </a:cubicBezTo>
                  <a:cubicBezTo>
                    <a:pt x="1987" y="2260"/>
                    <a:pt x="1987" y="2283"/>
                    <a:pt x="1964" y="2306"/>
                  </a:cubicBezTo>
                  <a:cubicBezTo>
                    <a:pt x="1964" y="2329"/>
                    <a:pt x="1941" y="2329"/>
                    <a:pt x="1941" y="2351"/>
                  </a:cubicBezTo>
                  <a:cubicBezTo>
                    <a:pt x="1827" y="2557"/>
                    <a:pt x="1690" y="2739"/>
                    <a:pt x="1576" y="2945"/>
                  </a:cubicBezTo>
                  <a:cubicBezTo>
                    <a:pt x="1462" y="3105"/>
                    <a:pt x="1348" y="3287"/>
                    <a:pt x="1233" y="3447"/>
                  </a:cubicBezTo>
                  <a:cubicBezTo>
                    <a:pt x="1119" y="3607"/>
                    <a:pt x="1005" y="3789"/>
                    <a:pt x="891" y="3949"/>
                  </a:cubicBezTo>
                  <a:cubicBezTo>
                    <a:pt x="754" y="4177"/>
                    <a:pt x="594" y="4383"/>
                    <a:pt x="435" y="4588"/>
                  </a:cubicBezTo>
                  <a:cubicBezTo>
                    <a:pt x="298" y="4794"/>
                    <a:pt x="161" y="4999"/>
                    <a:pt x="24" y="5205"/>
                  </a:cubicBezTo>
                  <a:cubicBezTo>
                    <a:pt x="24" y="5227"/>
                    <a:pt x="1" y="5273"/>
                    <a:pt x="1" y="5296"/>
                  </a:cubicBezTo>
                  <a:cubicBezTo>
                    <a:pt x="1" y="5319"/>
                    <a:pt x="1" y="5364"/>
                    <a:pt x="1" y="5387"/>
                  </a:cubicBezTo>
                  <a:cubicBezTo>
                    <a:pt x="24" y="5410"/>
                    <a:pt x="47" y="5433"/>
                    <a:pt x="69" y="5456"/>
                  </a:cubicBezTo>
                  <a:cubicBezTo>
                    <a:pt x="92" y="5478"/>
                    <a:pt x="115" y="5478"/>
                    <a:pt x="138" y="5478"/>
                  </a:cubicBezTo>
                  <a:cubicBezTo>
                    <a:pt x="115" y="5524"/>
                    <a:pt x="115" y="5547"/>
                    <a:pt x="92" y="5570"/>
                  </a:cubicBezTo>
                  <a:cubicBezTo>
                    <a:pt x="69" y="5593"/>
                    <a:pt x="69" y="5615"/>
                    <a:pt x="69" y="5638"/>
                  </a:cubicBezTo>
                  <a:cubicBezTo>
                    <a:pt x="92" y="5684"/>
                    <a:pt x="115" y="5730"/>
                    <a:pt x="138" y="5752"/>
                  </a:cubicBezTo>
                  <a:cubicBezTo>
                    <a:pt x="170" y="5768"/>
                    <a:pt x="191" y="5785"/>
                    <a:pt x="217" y="5785"/>
                  </a:cubicBezTo>
                  <a:cubicBezTo>
                    <a:pt x="227" y="5785"/>
                    <a:pt x="239" y="5782"/>
                    <a:pt x="252" y="5775"/>
                  </a:cubicBezTo>
                  <a:cubicBezTo>
                    <a:pt x="298" y="5775"/>
                    <a:pt x="343" y="5752"/>
                    <a:pt x="366" y="5730"/>
                  </a:cubicBezTo>
                  <a:cubicBezTo>
                    <a:pt x="412" y="5638"/>
                    <a:pt x="457" y="5570"/>
                    <a:pt x="503" y="5501"/>
                  </a:cubicBezTo>
                  <a:cubicBezTo>
                    <a:pt x="503" y="5478"/>
                    <a:pt x="526" y="5478"/>
                    <a:pt x="549" y="5456"/>
                  </a:cubicBezTo>
                  <a:cubicBezTo>
                    <a:pt x="617" y="5364"/>
                    <a:pt x="686" y="5273"/>
                    <a:pt x="754" y="5182"/>
                  </a:cubicBezTo>
                  <a:cubicBezTo>
                    <a:pt x="823" y="5090"/>
                    <a:pt x="868" y="4999"/>
                    <a:pt x="937" y="4931"/>
                  </a:cubicBezTo>
                  <a:cubicBezTo>
                    <a:pt x="1005" y="4839"/>
                    <a:pt x="1051" y="4748"/>
                    <a:pt x="1119" y="4657"/>
                  </a:cubicBezTo>
                  <a:cubicBezTo>
                    <a:pt x="1188" y="4565"/>
                    <a:pt x="1233" y="4474"/>
                    <a:pt x="1302" y="4406"/>
                  </a:cubicBezTo>
                  <a:cubicBezTo>
                    <a:pt x="1416" y="4223"/>
                    <a:pt x="1530" y="4040"/>
                    <a:pt x="1644" y="3858"/>
                  </a:cubicBezTo>
                  <a:lnTo>
                    <a:pt x="1690" y="3767"/>
                  </a:lnTo>
                  <a:cubicBezTo>
                    <a:pt x="1713" y="3744"/>
                    <a:pt x="1713" y="3721"/>
                    <a:pt x="1713" y="3721"/>
                  </a:cubicBezTo>
                  <a:cubicBezTo>
                    <a:pt x="1736" y="3675"/>
                    <a:pt x="1758" y="3652"/>
                    <a:pt x="1758" y="3630"/>
                  </a:cubicBezTo>
                  <a:cubicBezTo>
                    <a:pt x="1827" y="3515"/>
                    <a:pt x="1895" y="3401"/>
                    <a:pt x="1964" y="3287"/>
                  </a:cubicBezTo>
                  <a:cubicBezTo>
                    <a:pt x="1987" y="3219"/>
                    <a:pt x="2010" y="3173"/>
                    <a:pt x="2055" y="3127"/>
                  </a:cubicBezTo>
                  <a:cubicBezTo>
                    <a:pt x="2101" y="3013"/>
                    <a:pt x="2169" y="2922"/>
                    <a:pt x="2215" y="2831"/>
                  </a:cubicBezTo>
                  <a:cubicBezTo>
                    <a:pt x="2238" y="2808"/>
                    <a:pt x="2238" y="2785"/>
                    <a:pt x="2238" y="2762"/>
                  </a:cubicBezTo>
                  <a:cubicBezTo>
                    <a:pt x="2306" y="2671"/>
                    <a:pt x="2352" y="2557"/>
                    <a:pt x="2420" y="2465"/>
                  </a:cubicBezTo>
                  <a:cubicBezTo>
                    <a:pt x="2466" y="2374"/>
                    <a:pt x="2534" y="2260"/>
                    <a:pt x="2580" y="2169"/>
                  </a:cubicBezTo>
                  <a:cubicBezTo>
                    <a:pt x="2671" y="1986"/>
                    <a:pt x="2786" y="1804"/>
                    <a:pt x="2877" y="1621"/>
                  </a:cubicBezTo>
                  <a:cubicBezTo>
                    <a:pt x="2923" y="1575"/>
                    <a:pt x="2945" y="1507"/>
                    <a:pt x="2968" y="1461"/>
                  </a:cubicBezTo>
                  <a:cubicBezTo>
                    <a:pt x="2991" y="1416"/>
                    <a:pt x="3014" y="1370"/>
                    <a:pt x="3037" y="1301"/>
                  </a:cubicBezTo>
                  <a:cubicBezTo>
                    <a:pt x="3082" y="1210"/>
                    <a:pt x="3128" y="1119"/>
                    <a:pt x="3174" y="1028"/>
                  </a:cubicBezTo>
                  <a:cubicBezTo>
                    <a:pt x="3219" y="936"/>
                    <a:pt x="3242" y="845"/>
                    <a:pt x="3288" y="754"/>
                  </a:cubicBezTo>
                  <a:cubicBezTo>
                    <a:pt x="3311" y="662"/>
                    <a:pt x="3333" y="594"/>
                    <a:pt x="3356" y="503"/>
                  </a:cubicBezTo>
                  <a:cubicBezTo>
                    <a:pt x="3379" y="434"/>
                    <a:pt x="3379" y="388"/>
                    <a:pt x="3379" y="320"/>
                  </a:cubicBezTo>
                  <a:cubicBezTo>
                    <a:pt x="3379" y="274"/>
                    <a:pt x="3356" y="206"/>
                    <a:pt x="3311" y="160"/>
                  </a:cubicBezTo>
                  <a:cubicBezTo>
                    <a:pt x="3311" y="137"/>
                    <a:pt x="3311" y="114"/>
                    <a:pt x="3288" y="69"/>
                  </a:cubicBezTo>
                  <a:cubicBezTo>
                    <a:pt x="3288" y="23"/>
                    <a:pt x="3242" y="0"/>
                    <a:pt x="3196"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25"/>
            <p:cNvSpPr/>
            <p:nvPr/>
          </p:nvSpPr>
          <p:spPr>
            <a:xfrm>
              <a:off x="6739900" y="2313400"/>
              <a:ext cx="87900" cy="151300"/>
            </a:xfrm>
            <a:custGeom>
              <a:avLst/>
              <a:gdLst/>
              <a:ahLst/>
              <a:cxnLst/>
              <a:rect l="l" t="t" r="r" b="b"/>
              <a:pathLst>
                <a:path w="3516" h="6052" extrusionOk="0">
                  <a:moveTo>
                    <a:pt x="3379" y="0"/>
                  </a:moveTo>
                  <a:cubicBezTo>
                    <a:pt x="3310" y="0"/>
                    <a:pt x="3265" y="23"/>
                    <a:pt x="3242" y="69"/>
                  </a:cubicBezTo>
                  <a:cubicBezTo>
                    <a:pt x="3150" y="251"/>
                    <a:pt x="3082" y="434"/>
                    <a:pt x="2991" y="616"/>
                  </a:cubicBezTo>
                  <a:cubicBezTo>
                    <a:pt x="2922" y="776"/>
                    <a:pt x="2854" y="913"/>
                    <a:pt x="2785" y="1073"/>
                  </a:cubicBezTo>
                  <a:cubicBezTo>
                    <a:pt x="2717" y="1256"/>
                    <a:pt x="2625" y="1415"/>
                    <a:pt x="2534" y="1575"/>
                  </a:cubicBezTo>
                  <a:cubicBezTo>
                    <a:pt x="2443" y="1758"/>
                    <a:pt x="2352" y="1917"/>
                    <a:pt x="2260" y="2100"/>
                  </a:cubicBezTo>
                  <a:cubicBezTo>
                    <a:pt x="2078" y="2420"/>
                    <a:pt x="1872" y="2739"/>
                    <a:pt x="1690" y="3082"/>
                  </a:cubicBezTo>
                  <a:cubicBezTo>
                    <a:pt x="1598" y="3241"/>
                    <a:pt x="1484" y="3401"/>
                    <a:pt x="1393" y="3561"/>
                  </a:cubicBezTo>
                  <a:cubicBezTo>
                    <a:pt x="1302" y="3721"/>
                    <a:pt x="1187" y="3880"/>
                    <a:pt x="1096" y="4040"/>
                  </a:cubicBezTo>
                  <a:cubicBezTo>
                    <a:pt x="1005" y="4177"/>
                    <a:pt x="914" y="4314"/>
                    <a:pt x="845" y="4451"/>
                  </a:cubicBezTo>
                  <a:cubicBezTo>
                    <a:pt x="754" y="4611"/>
                    <a:pt x="662" y="4748"/>
                    <a:pt x="571" y="4885"/>
                  </a:cubicBezTo>
                  <a:cubicBezTo>
                    <a:pt x="411" y="5159"/>
                    <a:pt x="274" y="5433"/>
                    <a:pt x="92" y="5684"/>
                  </a:cubicBezTo>
                  <a:cubicBezTo>
                    <a:pt x="69" y="5706"/>
                    <a:pt x="46" y="5729"/>
                    <a:pt x="46" y="5752"/>
                  </a:cubicBezTo>
                  <a:cubicBezTo>
                    <a:pt x="1" y="5775"/>
                    <a:pt x="1" y="5821"/>
                    <a:pt x="1" y="5866"/>
                  </a:cubicBezTo>
                  <a:cubicBezTo>
                    <a:pt x="1" y="5912"/>
                    <a:pt x="23" y="5958"/>
                    <a:pt x="46" y="6003"/>
                  </a:cubicBezTo>
                  <a:cubicBezTo>
                    <a:pt x="78" y="6035"/>
                    <a:pt x="120" y="6052"/>
                    <a:pt x="162" y="6052"/>
                  </a:cubicBezTo>
                  <a:cubicBezTo>
                    <a:pt x="211" y="6052"/>
                    <a:pt x="261" y="6029"/>
                    <a:pt x="297" y="5980"/>
                  </a:cubicBezTo>
                  <a:cubicBezTo>
                    <a:pt x="389" y="5889"/>
                    <a:pt x="480" y="5775"/>
                    <a:pt x="548" y="5661"/>
                  </a:cubicBezTo>
                  <a:cubicBezTo>
                    <a:pt x="617" y="5592"/>
                    <a:pt x="662" y="5501"/>
                    <a:pt x="708" y="5433"/>
                  </a:cubicBezTo>
                  <a:cubicBezTo>
                    <a:pt x="799" y="5250"/>
                    <a:pt x="914" y="5090"/>
                    <a:pt x="1005" y="4930"/>
                  </a:cubicBezTo>
                  <a:cubicBezTo>
                    <a:pt x="1096" y="4771"/>
                    <a:pt x="1210" y="4588"/>
                    <a:pt x="1324" y="4428"/>
                  </a:cubicBezTo>
                  <a:cubicBezTo>
                    <a:pt x="1416" y="4268"/>
                    <a:pt x="1530" y="4086"/>
                    <a:pt x="1621" y="3926"/>
                  </a:cubicBezTo>
                  <a:cubicBezTo>
                    <a:pt x="1735" y="3766"/>
                    <a:pt x="1827" y="3607"/>
                    <a:pt x="1918" y="3447"/>
                  </a:cubicBezTo>
                  <a:cubicBezTo>
                    <a:pt x="2009" y="3287"/>
                    <a:pt x="2100" y="3104"/>
                    <a:pt x="2192" y="2945"/>
                  </a:cubicBezTo>
                  <a:cubicBezTo>
                    <a:pt x="2283" y="2785"/>
                    <a:pt x="2374" y="2625"/>
                    <a:pt x="2466" y="2465"/>
                  </a:cubicBezTo>
                  <a:cubicBezTo>
                    <a:pt x="2580" y="2283"/>
                    <a:pt x="2648" y="2123"/>
                    <a:pt x="2740" y="1963"/>
                  </a:cubicBezTo>
                  <a:cubicBezTo>
                    <a:pt x="2808" y="1826"/>
                    <a:pt x="2877" y="1712"/>
                    <a:pt x="2922" y="1598"/>
                  </a:cubicBezTo>
                  <a:cubicBezTo>
                    <a:pt x="2991" y="1461"/>
                    <a:pt x="3036" y="1324"/>
                    <a:pt x="3082" y="1187"/>
                  </a:cubicBezTo>
                  <a:cubicBezTo>
                    <a:pt x="3173" y="982"/>
                    <a:pt x="3265" y="753"/>
                    <a:pt x="3333" y="525"/>
                  </a:cubicBezTo>
                  <a:cubicBezTo>
                    <a:pt x="3379" y="411"/>
                    <a:pt x="3424" y="297"/>
                    <a:pt x="3493" y="206"/>
                  </a:cubicBezTo>
                  <a:cubicBezTo>
                    <a:pt x="3516" y="137"/>
                    <a:pt x="3493" y="46"/>
                    <a:pt x="3424" y="23"/>
                  </a:cubicBezTo>
                  <a:cubicBezTo>
                    <a:pt x="3424" y="0"/>
                    <a:pt x="3402" y="0"/>
                    <a:pt x="3379"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25"/>
            <p:cNvSpPr/>
            <p:nvPr/>
          </p:nvSpPr>
          <p:spPr>
            <a:xfrm>
              <a:off x="6744475" y="2312825"/>
              <a:ext cx="81625" cy="151825"/>
            </a:xfrm>
            <a:custGeom>
              <a:avLst/>
              <a:gdLst/>
              <a:ahLst/>
              <a:cxnLst/>
              <a:rect l="l" t="t" r="r" b="b"/>
              <a:pathLst>
                <a:path w="3265" h="6073" extrusionOk="0">
                  <a:moveTo>
                    <a:pt x="3150" y="0"/>
                  </a:moveTo>
                  <a:cubicBezTo>
                    <a:pt x="3127" y="0"/>
                    <a:pt x="3082" y="23"/>
                    <a:pt x="3059" y="69"/>
                  </a:cubicBezTo>
                  <a:cubicBezTo>
                    <a:pt x="2990" y="251"/>
                    <a:pt x="2922" y="411"/>
                    <a:pt x="2830" y="594"/>
                  </a:cubicBezTo>
                  <a:cubicBezTo>
                    <a:pt x="2739" y="754"/>
                    <a:pt x="2648" y="913"/>
                    <a:pt x="2579" y="1073"/>
                  </a:cubicBezTo>
                  <a:cubicBezTo>
                    <a:pt x="2511" y="1233"/>
                    <a:pt x="2420" y="1393"/>
                    <a:pt x="2351" y="1552"/>
                  </a:cubicBezTo>
                  <a:cubicBezTo>
                    <a:pt x="2260" y="1712"/>
                    <a:pt x="2191" y="1849"/>
                    <a:pt x="2100" y="2009"/>
                  </a:cubicBezTo>
                  <a:cubicBezTo>
                    <a:pt x="2032" y="2169"/>
                    <a:pt x="1940" y="2351"/>
                    <a:pt x="1849" y="2511"/>
                  </a:cubicBezTo>
                  <a:cubicBezTo>
                    <a:pt x="1758" y="2671"/>
                    <a:pt x="1666" y="2853"/>
                    <a:pt x="1575" y="3013"/>
                  </a:cubicBezTo>
                  <a:cubicBezTo>
                    <a:pt x="1484" y="3196"/>
                    <a:pt x="1392" y="3356"/>
                    <a:pt x="1301" y="3538"/>
                  </a:cubicBezTo>
                  <a:cubicBezTo>
                    <a:pt x="1210" y="3698"/>
                    <a:pt x="1119" y="3858"/>
                    <a:pt x="1050" y="4018"/>
                  </a:cubicBezTo>
                  <a:cubicBezTo>
                    <a:pt x="890" y="4314"/>
                    <a:pt x="753" y="4611"/>
                    <a:pt x="571" y="4885"/>
                  </a:cubicBezTo>
                  <a:cubicBezTo>
                    <a:pt x="479" y="5045"/>
                    <a:pt x="388" y="5182"/>
                    <a:pt x="297" y="5341"/>
                  </a:cubicBezTo>
                  <a:cubicBezTo>
                    <a:pt x="206" y="5501"/>
                    <a:pt x="114" y="5684"/>
                    <a:pt x="46" y="5844"/>
                  </a:cubicBezTo>
                  <a:cubicBezTo>
                    <a:pt x="0" y="5935"/>
                    <a:pt x="23" y="6026"/>
                    <a:pt x="91" y="6049"/>
                  </a:cubicBezTo>
                  <a:cubicBezTo>
                    <a:pt x="124" y="6065"/>
                    <a:pt x="156" y="6073"/>
                    <a:pt x="186" y="6073"/>
                  </a:cubicBezTo>
                  <a:cubicBezTo>
                    <a:pt x="242" y="6073"/>
                    <a:pt x="290" y="6048"/>
                    <a:pt x="320" y="6003"/>
                  </a:cubicBezTo>
                  <a:cubicBezTo>
                    <a:pt x="365" y="5889"/>
                    <a:pt x="434" y="5775"/>
                    <a:pt x="502" y="5661"/>
                  </a:cubicBezTo>
                  <a:cubicBezTo>
                    <a:pt x="525" y="5615"/>
                    <a:pt x="548" y="5570"/>
                    <a:pt x="571" y="5547"/>
                  </a:cubicBezTo>
                  <a:cubicBezTo>
                    <a:pt x="594" y="5501"/>
                    <a:pt x="639" y="5456"/>
                    <a:pt x="662" y="5410"/>
                  </a:cubicBezTo>
                  <a:cubicBezTo>
                    <a:pt x="776" y="5227"/>
                    <a:pt x="890" y="5068"/>
                    <a:pt x="982" y="4885"/>
                  </a:cubicBezTo>
                  <a:cubicBezTo>
                    <a:pt x="1187" y="4543"/>
                    <a:pt x="1347" y="4200"/>
                    <a:pt x="1529" y="3858"/>
                  </a:cubicBezTo>
                  <a:cubicBezTo>
                    <a:pt x="1621" y="3675"/>
                    <a:pt x="1712" y="3515"/>
                    <a:pt x="1781" y="3356"/>
                  </a:cubicBezTo>
                  <a:cubicBezTo>
                    <a:pt x="1895" y="3173"/>
                    <a:pt x="1963" y="2990"/>
                    <a:pt x="2054" y="2831"/>
                  </a:cubicBezTo>
                  <a:cubicBezTo>
                    <a:pt x="2146" y="2648"/>
                    <a:pt x="2237" y="2488"/>
                    <a:pt x="2306" y="2306"/>
                  </a:cubicBezTo>
                  <a:cubicBezTo>
                    <a:pt x="2397" y="2169"/>
                    <a:pt x="2465" y="1986"/>
                    <a:pt x="2534" y="1826"/>
                  </a:cubicBezTo>
                  <a:cubicBezTo>
                    <a:pt x="2648" y="1575"/>
                    <a:pt x="2762" y="1301"/>
                    <a:pt x="2876" y="1027"/>
                  </a:cubicBezTo>
                  <a:cubicBezTo>
                    <a:pt x="2945" y="890"/>
                    <a:pt x="3013" y="754"/>
                    <a:pt x="3059" y="617"/>
                  </a:cubicBezTo>
                  <a:cubicBezTo>
                    <a:pt x="3127" y="457"/>
                    <a:pt x="3196" y="320"/>
                    <a:pt x="3241" y="160"/>
                  </a:cubicBezTo>
                  <a:cubicBezTo>
                    <a:pt x="3264" y="137"/>
                    <a:pt x="3264" y="114"/>
                    <a:pt x="3264" y="69"/>
                  </a:cubicBezTo>
                  <a:cubicBezTo>
                    <a:pt x="3241" y="46"/>
                    <a:pt x="3241" y="23"/>
                    <a:pt x="3196" y="23"/>
                  </a:cubicBezTo>
                  <a:cubicBezTo>
                    <a:pt x="3196" y="0"/>
                    <a:pt x="3173" y="0"/>
                    <a:pt x="3150"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25"/>
            <p:cNvSpPr/>
            <p:nvPr/>
          </p:nvSpPr>
          <p:spPr>
            <a:xfrm>
              <a:off x="6697100" y="2341925"/>
              <a:ext cx="95900" cy="144950"/>
            </a:xfrm>
            <a:custGeom>
              <a:avLst/>
              <a:gdLst/>
              <a:ahLst/>
              <a:cxnLst/>
              <a:rect l="l" t="t" r="r" b="b"/>
              <a:pathLst>
                <a:path w="3836" h="5798" extrusionOk="0">
                  <a:moveTo>
                    <a:pt x="1393" y="3630"/>
                  </a:moveTo>
                  <a:cubicBezTo>
                    <a:pt x="1389" y="3637"/>
                    <a:pt x="1385" y="3646"/>
                    <a:pt x="1380" y="3654"/>
                  </a:cubicBezTo>
                  <a:lnTo>
                    <a:pt x="1380" y="3654"/>
                  </a:lnTo>
                  <a:cubicBezTo>
                    <a:pt x="1386" y="3648"/>
                    <a:pt x="1393" y="3642"/>
                    <a:pt x="1393" y="3630"/>
                  </a:cubicBezTo>
                  <a:close/>
                  <a:moveTo>
                    <a:pt x="1380" y="3654"/>
                  </a:moveTo>
                  <a:cubicBezTo>
                    <a:pt x="1376" y="3658"/>
                    <a:pt x="1372" y="3663"/>
                    <a:pt x="1371" y="3669"/>
                  </a:cubicBezTo>
                  <a:lnTo>
                    <a:pt x="1371" y="3669"/>
                  </a:lnTo>
                  <a:cubicBezTo>
                    <a:pt x="1374" y="3664"/>
                    <a:pt x="1377" y="3659"/>
                    <a:pt x="1380" y="3654"/>
                  </a:cubicBezTo>
                  <a:close/>
                  <a:moveTo>
                    <a:pt x="1552" y="4055"/>
                  </a:moveTo>
                  <a:cubicBezTo>
                    <a:pt x="1545" y="4065"/>
                    <a:pt x="1537" y="4076"/>
                    <a:pt x="1530" y="4086"/>
                  </a:cubicBezTo>
                  <a:cubicBezTo>
                    <a:pt x="1547" y="4069"/>
                    <a:pt x="1551" y="4065"/>
                    <a:pt x="1552" y="4055"/>
                  </a:cubicBezTo>
                  <a:close/>
                  <a:moveTo>
                    <a:pt x="1022" y="4153"/>
                  </a:moveTo>
                  <a:cubicBezTo>
                    <a:pt x="1018" y="4160"/>
                    <a:pt x="1014" y="4166"/>
                    <a:pt x="1008" y="4173"/>
                  </a:cubicBezTo>
                  <a:lnTo>
                    <a:pt x="1008" y="4173"/>
                  </a:lnTo>
                  <a:cubicBezTo>
                    <a:pt x="1013" y="4166"/>
                    <a:pt x="1017" y="4159"/>
                    <a:pt x="1022" y="4153"/>
                  </a:cubicBezTo>
                  <a:close/>
                  <a:moveTo>
                    <a:pt x="868" y="4337"/>
                  </a:moveTo>
                  <a:cubicBezTo>
                    <a:pt x="863" y="4351"/>
                    <a:pt x="858" y="4364"/>
                    <a:pt x="852" y="4376"/>
                  </a:cubicBezTo>
                  <a:lnTo>
                    <a:pt x="852" y="4376"/>
                  </a:lnTo>
                  <a:cubicBezTo>
                    <a:pt x="868" y="4360"/>
                    <a:pt x="868" y="4358"/>
                    <a:pt x="868" y="4337"/>
                  </a:cubicBezTo>
                  <a:close/>
                  <a:moveTo>
                    <a:pt x="3767" y="0"/>
                  </a:moveTo>
                  <a:cubicBezTo>
                    <a:pt x="3744" y="0"/>
                    <a:pt x="3744" y="0"/>
                    <a:pt x="3721" y="23"/>
                  </a:cubicBezTo>
                  <a:cubicBezTo>
                    <a:pt x="3676" y="115"/>
                    <a:pt x="3630" y="206"/>
                    <a:pt x="3584" y="297"/>
                  </a:cubicBezTo>
                  <a:cubicBezTo>
                    <a:pt x="3561" y="366"/>
                    <a:pt x="3516" y="457"/>
                    <a:pt x="3470" y="525"/>
                  </a:cubicBezTo>
                  <a:cubicBezTo>
                    <a:pt x="3424" y="617"/>
                    <a:pt x="3379" y="685"/>
                    <a:pt x="3333" y="776"/>
                  </a:cubicBezTo>
                  <a:cubicBezTo>
                    <a:pt x="3287" y="845"/>
                    <a:pt x="3242" y="936"/>
                    <a:pt x="3196" y="1005"/>
                  </a:cubicBezTo>
                  <a:cubicBezTo>
                    <a:pt x="3105" y="1164"/>
                    <a:pt x="2991" y="1324"/>
                    <a:pt x="2877" y="1461"/>
                  </a:cubicBezTo>
                  <a:cubicBezTo>
                    <a:pt x="2785" y="1621"/>
                    <a:pt x="2694" y="1781"/>
                    <a:pt x="2580" y="1918"/>
                  </a:cubicBezTo>
                  <a:cubicBezTo>
                    <a:pt x="2489" y="2055"/>
                    <a:pt x="2397" y="2214"/>
                    <a:pt x="2283" y="2351"/>
                  </a:cubicBezTo>
                  <a:cubicBezTo>
                    <a:pt x="2192" y="2488"/>
                    <a:pt x="2101" y="2625"/>
                    <a:pt x="2009" y="2762"/>
                  </a:cubicBezTo>
                  <a:cubicBezTo>
                    <a:pt x="1918" y="2899"/>
                    <a:pt x="1827" y="3036"/>
                    <a:pt x="1735" y="3173"/>
                  </a:cubicBezTo>
                  <a:cubicBezTo>
                    <a:pt x="1621" y="3310"/>
                    <a:pt x="1530" y="3447"/>
                    <a:pt x="1439" y="3584"/>
                  </a:cubicBezTo>
                  <a:cubicBezTo>
                    <a:pt x="1416" y="3607"/>
                    <a:pt x="1393" y="3652"/>
                    <a:pt x="1370" y="3675"/>
                  </a:cubicBezTo>
                  <a:cubicBezTo>
                    <a:pt x="1370" y="3673"/>
                    <a:pt x="1370" y="3671"/>
                    <a:pt x="1371" y="3669"/>
                  </a:cubicBezTo>
                  <a:lnTo>
                    <a:pt x="1371" y="3669"/>
                  </a:lnTo>
                  <a:cubicBezTo>
                    <a:pt x="1346" y="3710"/>
                    <a:pt x="1313" y="3756"/>
                    <a:pt x="1279" y="3789"/>
                  </a:cubicBezTo>
                  <a:cubicBezTo>
                    <a:pt x="1233" y="3881"/>
                    <a:pt x="1165" y="3949"/>
                    <a:pt x="1096" y="4040"/>
                  </a:cubicBezTo>
                  <a:cubicBezTo>
                    <a:pt x="1119" y="4018"/>
                    <a:pt x="1119" y="4018"/>
                    <a:pt x="1142" y="3995"/>
                  </a:cubicBezTo>
                  <a:lnTo>
                    <a:pt x="1142" y="3995"/>
                  </a:lnTo>
                  <a:cubicBezTo>
                    <a:pt x="1102" y="4055"/>
                    <a:pt x="1062" y="4097"/>
                    <a:pt x="1022" y="4153"/>
                  </a:cubicBezTo>
                  <a:lnTo>
                    <a:pt x="1022" y="4153"/>
                  </a:lnTo>
                  <a:cubicBezTo>
                    <a:pt x="1026" y="4146"/>
                    <a:pt x="1028" y="4139"/>
                    <a:pt x="1028" y="4132"/>
                  </a:cubicBezTo>
                  <a:lnTo>
                    <a:pt x="1028" y="4132"/>
                  </a:lnTo>
                  <a:lnTo>
                    <a:pt x="1006" y="4175"/>
                  </a:lnTo>
                  <a:lnTo>
                    <a:pt x="1006" y="4175"/>
                  </a:lnTo>
                  <a:cubicBezTo>
                    <a:pt x="1007" y="4174"/>
                    <a:pt x="1007" y="4174"/>
                    <a:pt x="1008" y="4173"/>
                  </a:cubicBezTo>
                  <a:lnTo>
                    <a:pt x="1008" y="4173"/>
                  </a:lnTo>
                  <a:cubicBezTo>
                    <a:pt x="1007" y="4175"/>
                    <a:pt x="1006" y="4176"/>
                    <a:pt x="1005" y="4177"/>
                  </a:cubicBezTo>
                  <a:lnTo>
                    <a:pt x="1006" y="4175"/>
                  </a:lnTo>
                  <a:lnTo>
                    <a:pt x="1006" y="4175"/>
                  </a:lnTo>
                  <a:cubicBezTo>
                    <a:pt x="999" y="4184"/>
                    <a:pt x="990" y="4192"/>
                    <a:pt x="982" y="4200"/>
                  </a:cubicBezTo>
                  <a:cubicBezTo>
                    <a:pt x="959" y="4223"/>
                    <a:pt x="936" y="4269"/>
                    <a:pt x="914" y="4292"/>
                  </a:cubicBezTo>
                  <a:cubicBezTo>
                    <a:pt x="908" y="4297"/>
                    <a:pt x="902" y="4303"/>
                    <a:pt x="891" y="4314"/>
                  </a:cubicBezTo>
                  <a:cubicBezTo>
                    <a:pt x="891" y="4335"/>
                    <a:pt x="872" y="4356"/>
                    <a:pt x="852" y="4376"/>
                  </a:cubicBezTo>
                  <a:lnTo>
                    <a:pt x="852" y="4376"/>
                  </a:lnTo>
                  <a:cubicBezTo>
                    <a:pt x="852" y="4376"/>
                    <a:pt x="852" y="4376"/>
                    <a:pt x="852" y="4376"/>
                  </a:cubicBezTo>
                  <a:lnTo>
                    <a:pt x="852" y="4376"/>
                  </a:lnTo>
                  <a:cubicBezTo>
                    <a:pt x="850" y="4378"/>
                    <a:pt x="848" y="4380"/>
                    <a:pt x="846" y="4382"/>
                  </a:cubicBezTo>
                  <a:lnTo>
                    <a:pt x="846" y="4382"/>
                  </a:lnTo>
                  <a:cubicBezTo>
                    <a:pt x="848" y="4380"/>
                    <a:pt x="850" y="4378"/>
                    <a:pt x="852" y="4376"/>
                  </a:cubicBezTo>
                  <a:lnTo>
                    <a:pt x="852" y="4376"/>
                  </a:lnTo>
                  <a:cubicBezTo>
                    <a:pt x="828" y="4424"/>
                    <a:pt x="795" y="4461"/>
                    <a:pt x="777" y="4497"/>
                  </a:cubicBezTo>
                  <a:cubicBezTo>
                    <a:pt x="754" y="4543"/>
                    <a:pt x="708" y="4565"/>
                    <a:pt x="685" y="4611"/>
                  </a:cubicBezTo>
                  <a:cubicBezTo>
                    <a:pt x="663" y="4657"/>
                    <a:pt x="640" y="4680"/>
                    <a:pt x="617" y="4702"/>
                  </a:cubicBezTo>
                  <a:cubicBezTo>
                    <a:pt x="594" y="4725"/>
                    <a:pt x="594" y="4725"/>
                    <a:pt x="594" y="4748"/>
                  </a:cubicBezTo>
                  <a:cubicBezTo>
                    <a:pt x="575" y="4767"/>
                    <a:pt x="557" y="4785"/>
                    <a:pt x="538" y="4817"/>
                  </a:cubicBezTo>
                  <a:lnTo>
                    <a:pt x="538" y="4817"/>
                  </a:lnTo>
                  <a:cubicBezTo>
                    <a:pt x="526" y="4817"/>
                    <a:pt x="526" y="4821"/>
                    <a:pt x="526" y="4839"/>
                  </a:cubicBezTo>
                  <a:cubicBezTo>
                    <a:pt x="526" y="4829"/>
                    <a:pt x="531" y="4823"/>
                    <a:pt x="536" y="4820"/>
                  </a:cubicBezTo>
                  <a:lnTo>
                    <a:pt x="536" y="4820"/>
                  </a:lnTo>
                  <a:cubicBezTo>
                    <a:pt x="533" y="4826"/>
                    <a:pt x="529" y="4832"/>
                    <a:pt x="526" y="4839"/>
                  </a:cubicBezTo>
                  <a:cubicBezTo>
                    <a:pt x="480" y="4885"/>
                    <a:pt x="457" y="4931"/>
                    <a:pt x="412" y="4976"/>
                  </a:cubicBezTo>
                  <a:cubicBezTo>
                    <a:pt x="389" y="4999"/>
                    <a:pt x="366" y="5045"/>
                    <a:pt x="343" y="5090"/>
                  </a:cubicBezTo>
                  <a:cubicBezTo>
                    <a:pt x="320" y="5113"/>
                    <a:pt x="297" y="5159"/>
                    <a:pt x="275" y="5182"/>
                  </a:cubicBezTo>
                  <a:cubicBezTo>
                    <a:pt x="183" y="5296"/>
                    <a:pt x="115" y="5410"/>
                    <a:pt x="46" y="5524"/>
                  </a:cubicBezTo>
                  <a:cubicBezTo>
                    <a:pt x="1" y="5593"/>
                    <a:pt x="23" y="5684"/>
                    <a:pt x="69" y="5730"/>
                  </a:cubicBezTo>
                  <a:cubicBezTo>
                    <a:pt x="115" y="5775"/>
                    <a:pt x="160" y="5798"/>
                    <a:pt x="206" y="5798"/>
                  </a:cubicBezTo>
                  <a:cubicBezTo>
                    <a:pt x="252" y="5798"/>
                    <a:pt x="297" y="5775"/>
                    <a:pt x="320" y="5730"/>
                  </a:cubicBezTo>
                  <a:cubicBezTo>
                    <a:pt x="366" y="5707"/>
                    <a:pt x="389" y="5661"/>
                    <a:pt x="412" y="5638"/>
                  </a:cubicBezTo>
                  <a:cubicBezTo>
                    <a:pt x="434" y="5615"/>
                    <a:pt x="457" y="5570"/>
                    <a:pt x="480" y="5547"/>
                  </a:cubicBezTo>
                  <a:cubicBezTo>
                    <a:pt x="548" y="5478"/>
                    <a:pt x="594" y="5387"/>
                    <a:pt x="640" y="5319"/>
                  </a:cubicBezTo>
                  <a:cubicBezTo>
                    <a:pt x="640" y="5319"/>
                    <a:pt x="640" y="5341"/>
                    <a:pt x="640" y="5341"/>
                  </a:cubicBezTo>
                  <a:cubicBezTo>
                    <a:pt x="644" y="5332"/>
                    <a:pt x="649" y="5323"/>
                    <a:pt x="654" y="5314"/>
                  </a:cubicBezTo>
                  <a:lnTo>
                    <a:pt x="654" y="5314"/>
                  </a:lnTo>
                  <a:cubicBezTo>
                    <a:pt x="659" y="5310"/>
                    <a:pt x="661" y="5304"/>
                    <a:pt x="662" y="5300"/>
                  </a:cubicBezTo>
                  <a:lnTo>
                    <a:pt x="662" y="5300"/>
                  </a:lnTo>
                  <a:cubicBezTo>
                    <a:pt x="706" y="5222"/>
                    <a:pt x="764" y="5145"/>
                    <a:pt x="822" y="5068"/>
                  </a:cubicBezTo>
                  <a:cubicBezTo>
                    <a:pt x="914" y="4953"/>
                    <a:pt x="982" y="4839"/>
                    <a:pt x="1073" y="4748"/>
                  </a:cubicBezTo>
                  <a:cubicBezTo>
                    <a:pt x="1051" y="4748"/>
                    <a:pt x="1051" y="4771"/>
                    <a:pt x="1028" y="4771"/>
                  </a:cubicBezTo>
                  <a:cubicBezTo>
                    <a:pt x="1210" y="4543"/>
                    <a:pt x="1393" y="4292"/>
                    <a:pt x="1553" y="4040"/>
                  </a:cubicBezTo>
                  <a:lnTo>
                    <a:pt x="1553" y="4040"/>
                  </a:lnTo>
                  <a:cubicBezTo>
                    <a:pt x="1553" y="4047"/>
                    <a:pt x="1553" y="4051"/>
                    <a:pt x="1552" y="4055"/>
                  </a:cubicBezTo>
                  <a:lnTo>
                    <a:pt x="1552" y="4055"/>
                  </a:lnTo>
                  <a:cubicBezTo>
                    <a:pt x="1662" y="3903"/>
                    <a:pt x="1788" y="3733"/>
                    <a:pt x="1895" y="3584"/>
                  </a:cubicBezTo>
                  <a:cubicBezTo>
                    <a:pt x="1986" y="3424"/>
                    <a:pt x="2078" y="3264"/>
                    <a:pt x="2192" y="3105"/>
                  </a:cubicBezTo>
                  <a:cubicBezTo>
                    <a:pt x="2283" y="2945"/>
                    <a:pt x="2374" y="2808"/>
                    <a:pt x="2466" y="2648"/>
                  </a:cubicBezTo>
                  <a:cubicBezTo>
                    <a:pt x="2511" y="2557"/>
                    <a:pt x="2557" y="2488"/>
                    <a:pt x="2603" y="2397"/>
                  </a:cubicBezTo>
                  <a:cubicBezTo>
                    <a:pt x="2648" y="2329"/>
                    <a:pt x="2694" y="2237"/>
                    <a:pt x="2763" y="2146"/>
                  </a:cubicBezTo>
                  <a:cubicBezTo>
                    <a:pt x="2808" y="2077"/>
                    <a:pt x="2854" y="1986"/>
                    <a:pt x="2899" y="1895"/>
                  </a:cubicBezTo>
                  <a:cubicBezTo>
                    <a:pt x="2922" y="1826"/>
                    <a:pt x="2968" y="1735"/>
                    <a:pt x="3014" y="1667"/>
                  </a:cubicBezTo>
                  <a:cubicBezTo>
                    <a:pt x="3059" y="1575"/>
                    <a:pt x="3105" y="1507"/>
                    <a:pt x="3151" y="1416"/>
                  </a:cubicBezTo>
                  <a:cubicBezTo>
                    <a:pt x="3196" y="1347"/>
                    <a:pt x="3219" y="1256"/>
                    <a:pt x="3265" y="1164"/>
                  </a:cubicBezTo>
                  <a:cubicBezTo>
                    <a:pt x="3356" y="1005"/>
                    <a:pt x="3424" y="845"/>
                    <a:pt x="3516" y="662"/>
                  </a:cubicBezTo>
                  <a:cubicBezTo>
                    <a:pt x="3561" y="594"/>
                    <a:pt x="3607" y="525"/>
                    <a:pt x="3630" y="434"/>
                  </a:cubicBezTo>
                  <a:cubicBezTo>
                    <a:pt x="3676" y="366"/>
                    <a:pt x="3721" y="274"/>
                    <a:pt x="3744" y="183"/>
                  </a:cubicBezTo>
                  <a:cubicBezTo>
                    <a:pt x="3767" y="160"/>
                    <a:pt x="3790" y="115"/>
                    <a:pt x="3812" y="69"/>
                  </a:cubicBezTo>
                  <a:cubicBezTo>
                    <a:pt x="3835" y="46"/>
                    <a:pt x="3812" y="23"/>
                    <a:pt x="3790"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25"/>
            <p:cNvSpPr/>
            <p:nvPr/>
          </p:nvSpPr>
          <p:spPr>
            <a:xfrm>
              <a:off x="6689675" y="2492575"/>
              <a:ext cx="6300" cy="6300"/>
            </a:xfrm>
            <a:custGeom>
              <a:avLst/>
              <a:gdLst/>
              <a:ahLst/>
              <a:cxnLst/>
              <a:rect l="l" t="t" r="r" b="b"/>
              <a:pathLst>
                <a:path w="252" h="252" extrusionOk="0">
                  <a:moveTo>
                    <a:pt x="115" y="0"/>
                  </a:moveTo>
                  <a:cubicBezTo>
                    <a:pt x="47" y="0"/>
                    <a:pt x="1" y="46"/>
                    <a:pt x="1" y="114"/>
                  </a:cubicBezTo>
                  <a:cubicBezTo>
                    <a:pt x="1" y="183"/>
                    <a:pt x="47" y="251"/>
                    <a:pt x="115" y="251"/>
                  </a:cubicBezTo>
                  <a:cubicBezTo>
                    <a:pt x="184" y="251"/>
                    <a:pt x="252" y="183"/>
                    <a:pt x="252" y="114"/>
                  </a:cubicBezTo>
                  <a:cubicBezTo>
                    <a:pt x="252" y="46"/>
                    <a:pt x="184" y="0"/>
                    <a:pt x="115"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25"/>
            <p:cNvSpPr/>
            <p:nvPr/>
          </p:nvSpPr>
          <p:spPr>
            <a:xfrm>
              <a:off x="6713075" y="2141050"/>
              <a:ext cx="34850" cy="25000"/>
            </a:xfrm>
            <a:custGeom>
              <a:avLst/>
              <a:gdLst/>
              <a:ahLst/>
              <a:cxnLst/>
              <a:rect l="l" t="t" r="r" b="b"/>
              <a:pathLst>
                <a:path w="1394" h="1000" extrusionOk="0">
                  <a:moveTo>
                    <a:pt x="1279" y="1"/>
                  </a:moveTo>
                  <a:cubicBezTo>
                    <a:pt x="1210" y="24"/>
                    <a:pt x="1165" y="69"/>
                    <a:pt x="1096" y="92"/>
                  </a:cubicBezTo>
                  <a:cubicBezTo>
                    <a:pt x="1085" y="81"/>
                    <a:pt x="1068" y="75"/>
                    <a:pt x="1051" y="75"/>
                  </a:cubicBezTo>
                  <a:cubicBezTo>
                    <a:pt x="1034" y="75"/>
                    <a:pt x="1016" y="81"/>
                    <a:pt x="1005" y="92"/>
                  </a:cubicBezTo>
                  <a:cubicBezTo>
                    <a:pt x="914" y="115"/>
                    <a:pt x="845" y="161"/>
                    <a:pt x="754" y="206"/>
                  </a:cubicBezTo>
                  <a:cubicBezTo>
                    <a:pt x="686" y="252"/>
                    <a:pt x="617" y="298"/>
                    <a:pt x="526" y="343"/>
                  </a:cubicBezTo>
                  <a:cubicBezTo>
                    <a:pt x="457" y="412"/>
                    <a:pt x="366" y="457"/>
                    <a:pt x="275" y="526"/>
                  </a:cubicBezTo>
                  <a:cubicBezTo>
                    <a:pt x="252" y="572"/>
                    <a:pt x="206" y="594"/>
                    <a:pt x="183" y="617"/>
                  </a:cubicBezTo>
                  <a:cubicBezTo>
                    <a:pt x="161" y="640"/>
                    <a:pt x="138" y="640"/>
                    <a:pt x="115" y="663"/>
                  </a:cubicBezTo>
                  <a:cubicBezTo>
                    <a:pt x="92" y="686"/>
                    <a:pt x="69" y="708"/>
                    <a:pt x="46" y="731"/>
                  </a:cubicBezTo>
                  <a:cubicBezTo>
                    <a:pt x="46" y="754"/>
                    <a:pt x="24" y="754"/>
                    <a:pt x="24" y="777"/>
                  </a:cubicBezTo>
                  <a:cubicBezTo>
                    <a:pt x="1" y="823"/>
                    <a:pt x="24" y="868"/>
                    <a:pt x="46" y="914"/>
                  </a:cubicBezTo>
                  <a:cubicBezTo>
                    <a:pt x="92" y="937"/>
                    <a:pt x="115" y="960"/>
                    <a:pt x="161" y="960"/>
                  </a:cubicBezTo>
                  <a:lnTo>
                    <a:pt x="138" y="960"/>
                  </a:lnTo>
                  <a:cubicBezTo>
                    <a:pt x="183" y="960"/>
                    <a:pt x="206" y="982"/>
                    <a:pt x="252" y="982"/>
                  </a:cubicBezTo>
                  <a:lnTo>
                    <a:pt x="343" y="982"/>
                  </a:lnTo>
                  <a:cubicBezTo>
                    <a:pt x="355" y="994"/>
                    <a:pt x="372" y="999"/>
                    <a:pt x="389" y="999"/>
                  </a:cubicBezTo>
                  <a:cubicBezTo>
                    <a:pt x="406" y="999"/>
                    <a:pt x="423" y="994"/>
                    <a:pt x="434" y="982"/>
                  </a:cubicBezTo>
                  <a:cubicBezTo>
                    <a:pt x="457" y="960"/>
                    <a:pt x="457" y="960"/>
                    <a:pt x="480" y="960"/>
                  </a:cubicBezTo>
                  <a:cubicBezTo>
                    <a:pt x="503" y="937"/>
                    <a:pt x="503" y="914"/>
                    <a:pt x="503" y="914"/>
                  </a:cubicBezTo>
                  <a:cubicBezTo>
                    <a:pt x="503" y="891"/>
                    <a:pt x="526" y="891"/>
                    <a:pt x="526" y="868"/>
                  </a:cubicBezTo>
                  <a:cubicBezTo>
                    <a:pt x="549" y="868"/>
                    <a:pt x="549" y="845"/>
                    <a:pt x="549" y="845"/>
                  </a:cubicBezTo>
                  <a:cubicBezTo>
                    <a:pt x="556" y="838"/>
                    <a:pt x="564" y="831"/>
                    <a:pt x="571" y="823"/>
                  </a:cubicBezTo>
                  <a:lnTo>
                    <a:pt x="571" y="823"/>
                  </a:lnTo>
                  <a:cubicBezTo>
                    <a:pt x="571" y="826"/>
                    <a:pt x="570" y="845"/>
                    <a:pt x="549" y="845"/>
                  </a:cubicBezTo>
                  <a:cubicBezTo>
                    <a:pt x="571" y="845"/>
                    <a:pt x="571" y="845"/>
                    <a:pt x="571" y="823"/>
                  </a:cubicBezTo>
                  <a:lnTo>
                    <a:pt x="571" y="823"/>
                  </a:lnTo>
                  <a:cubicBezTo>
                    <a:pt x="571" y="823"/>
                    <a:pt x="571" y="823"/>
                    <a:pt x="571" y="823"/>
                  </a:cubicBezTo>
                  <a:lnTo>
                    <a:pt x="571" y="823"/>
                  </a:lnTo>
                  <a:cubicBezTo>
                    <a:pt x="571" y="823"/>
                    <a:pt x="571" y="823"/>
                    <a:pt x="571" y="823"/>
                  </a:cubicBezTo>
                  <a:lnTo>
                    <a:pt x="571" y="823"/>
                  </a:lnTo>
                  <a:cubicBezTo>
                    <a:pt x="571" y="823"/>
                    <a:pt x="571" y="823"/>
                    <a:pt x="571" y="823"/>
                  </a:cubicBezTo>
                  <a:lnTo>
                    <a:pt x="571" y="823"/>
                  </a:lnTo>
                  <a:cubicBezTo>
                    <a:pt x="658" y="739"/>
                    <a:pt x="761" y="653"/>
                    <a:pt x="845" y="549"/>
                  </a:cubicBezTo>
                  <a:cubicBezTo>
                    <a:pt x="891" y="503"/>
                    <a:pt x="959" y="435"/>
                    <a:pt x="1005" y="389"/>
                  </a:cubicBezTo>
                  <a:cubicBezTo>
                    <a:pt x="1074" y="320"/>
                    <a:pt x="1142" y="252"/>
                    <a:pt x="1233" y="206"/>
                  </a:cubicBezTo>
                  <a:cubicBezTo>
                    <a:pt x="1256" y="183"/>
                    <a:pt x="1302" y="161"/>
                    <a:pt x="1347" y="138"/>
                  </a:cubicBezTo>
                  <a:cubicBezTo>
                    <a:pt x="1370" y="115"/>
                    <a:pt x="1393" y="69"/>
                    <a:pt x="1370" y="24"/>
                  </a:cubicBezTo>
                  <a:cubicBezTo>
                    <a:pt x="1370" y="1"/>
                    <a:pt x="1325" y="1"/>
                    <a:pt x="1302" y="1"/>
                  </a:cubicBezTo>
                  <a:close/>
                </a:path>
              </a:pathLst>
            </a:custGeom>
            <a:solidFill>
              <a:srgbClr val="D438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25"/>
            <p:cNvSpPr/>
            <p:nvPr/>
          </p:nvSpPr>
          <p:spPr>
            <a:xfrm>
              <a:off x="6681125" y="2178725"/>
              <a:ext cx="26275" cy="36550"/>
            </a:xfrm>
            <a:custGeom>
              <a:avLst/>
              <a:gdLst/>
              <a:ahLst/>
              <a:cxnLst/>
              <a:rect l="l" t="t" r="r" b="b"/>
              <a:pathLst>
                <a:path w="1051" h="1462" extrusionOk="0">
                  <a:moveTo>
                    <a:pt x="982" y="0"/>
                  </a:moveTo>
                  <a:cubicBezTo>
                    <a:pt x="982" y="0"/>
                    <a:pt x="959" y="23"/>
                    <a:pt x="959" y="23"/>
                  </a:cubicBezTo>
                  <a:cubicBezTo>
                    <a:pt x="936" y="46"/>
                    <a:pt x="914" y="69"/>
                    <a:pt x="891" y="114"/>
                  </a:cubicBezTo>
                  <a:cubicBezTo>
                    <a:pt x="868" y="114"/>
                    <a:pt x="845" y="137"/>
                    <a:pt x="845" y="160"/>
                  </a:cubicBezTo>
                  <a:cubicBezTo>
                    <a:pt x="822" y="206"/>
                    <a:pt x="799" y="229"/>
                    <a:pt x="777" y="251"/>
                  </a:cubicBezTo>
                  <a:cubicBezTo>
                    <a:pt x="754" y="274"/>
                    <a:pt x="731" y="297"/>
                    <a:pt x="708" y="343"/>
                  </a:cubicBezTo>
                  <a:cubicBezTo>
                    <a:pt x="617" y="457"/>
                    <a:pt x="526" y="571"/>
                    <a:pt x="434" y="708"/>
                  </a:cubicBezTo>
                  <a:cubicBezTo>
                    <a:pt x="389" y="754"/>
                    <a:pt x="343" y="822"/>
                    <a:pt x="297" y="891"/>
                  </a:cubicBezTo>
                  <a:cubicBezTo>
                    <a:pt x="274" y="936"/>
                    <a:pt x="229" y="982"/>
                    <a:pt x="206" y="1027"/>
                  </a:cubicBezTo>
                  <a:cubicBezTo>
                    <a:pt x="183" y="1073"/>
                    <a:pt x="137" y="1119"/>
                    <a:pt x="115" y="1164"/>
                  </a:cubicBezTo>
                  <a:cubicBezTo>
                    <a:pt x="115" y="1187"/>
                    <a:pt x="92" y="1210"/>
                    <a:pt x="69" y="1233"/>
                  </a:cubicBezTo>
                  <a:cubicBezTo>
                    <a:pt x="46" y="1256"/>
                    <a:pt x="23" y="1279"/>
                    <a:pt x="23" y="1301"/>
                  </a:cubicBezTo>
                  <a:cubicBezTo>
                    <a:pt x="1" y="1347"/>
                    <a:pt x="1" y="1393"/>
                    <a:pt x="23" y="1438"/>
                  </a:cubicBezTo>
                  <a:cubicBezTo>
                    <a:pt x="46" y="1461"/>
                    <a:pt x="69" y="1461"/>
                    <a:pt x="92" y="1461"/>
                  </a:cubicBezTo>
                  <a:cubicBezTo>
                    <a:pt x="115" y="1461"/>
                    <a:pt x="137" y="1461"/>
                    <a:pt x="160" y="1438"/>
                  </a:cubicBezTo>
                  <a:cubicBezTo>
                    <a:pt x="206" y="1393"/>
                    <a:pt x="252" y="1347"/>
                    <a:pt x="274" y="1301"/>
                  </a:cubicBezTo>
                  <a:cubicBezTo>
                    <a:pt x="320" y="1256"/>
                    <a:pt x="343" y="1210"/>
                    <a:pt x="366" y="1164"/>
                  </a:cubicBezTo>
                  <a:cubicBezTo>
                    <a:pt x="389" y="1119"/>
                    <a:pt x="411" y="1050"/>
                    <a:pt x="434" y="1005"/>
                  </a:cubicBezTo>
                  <a:cubicBezTo>
                    <a:pt x="480" y="959"/>
                    <a:pt x="503" y="891"/>
                    <a:pt x="548" y="822"/>
                  </a:cubicBezTo>
                  <a:cubicBezTo>
                    <a:pt x="594" y="754"/>
                    <a:pt x="617" y="708"/>
                    <a:pt x="662" y="639"/>
                  </a:cubicBezTo>
                  <a:cubicBezTo>
                    <a:pt x="708" y="571"/>
                    <a:pt x="731" y="503"/>
                    <a:pt x="777" y="434"/>
                  </a:cubicBezTo>
                  <a:cubicBezTo>
                    <a:pt x="845" y="343"/>
                    <a:pt x="914" y="229"/>
                    <a:pt x="982" y="137"/>
                  </a:cubicBezTo>
                  <a:cubicBezTo>
                    <a:pt x="1005" y="114"/>
                    <a:pt x="1005" y="114"/>
                    <a:pt x="1028" y="92"/>
                  </a:cubicBezTo>
                  <a:cubicBezTo>
                    <a:pt x="1028" y="69"/>
                    <a:pt x="1051" y="46"/>
                    <a:pt x="1028" y="23"/>
                  </a:cubicBezTo>
                  <a:cubicBezTo>
                    <a:pt x="1005" y="23"/>
                    <a:pt x="1005" y="0"/>
                    <a:pt x="982" y="0"/>
                  </a:cubicBezTo>
                  <a:close/>
                </a:path>
              </a:pathLst>
            </a:custGeom>
            <a:solidFill>
              <a:srgbClr val="D438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25"/>
            <p:cNvSpPr/>
            <p:nvPr/>
          </p:nvSpPr>
          <p:spPr>
            <a:xfrm>
              <a:off x="6777000" y="2206100"/>
              <a:ext cx="38825" cy="12600"/>
            </a:xfrm>
            <a:custGeom>
              <a:avLst/>
              <a:gdLst/>
              <a:ahLst/>
              <a:cxnLst/>
              <a:rect l="l" t="t" r="r" b="b"/>
              <a:pathLst>
                <a:path w="1553" h="504" extrusionOk="0">
                  <a:moveTo>
                    <a:pt x="890" y="1"/>
                  </a:moveTo>
                  <a:cubicBezTo>
                    <a:pt x="776" y="24"/>
                    <a:pt x="662" y="24"/>
                    <a:pt x="571" y="47"/>
                  </a:cubicBezTo>
                  <a:cubicBezTo>
                    <a:pt x="457" y="69"/>
                    <a:pt x="343" y="69"/>
                    <a:pt x="251" y="92"/>
                  </a:cubicBezTo>
                  <a:cubicBezTo>
                    <a:pt x="228" y="92"/>
                    <a:pt x="183" y="115"/>
                    <a:pt x="160" y="115"/>
                  </a:cubicBezTo>
                  <a:cubicBezTo>
                    <a:pt x="91" y="138"/>
                    <a:pt x="23" y="138"/>
                    <a:pt x="0" y="206"/>
                  </a:cubicBezTo>
                  <a:cubicBezTo>
                    <a:pt x="0" y="229"/>
                    <a:pt x="0" y="252"/>
                    <a:pt x="0" y="275"/>
                  </a:cubicBezTo>
                  <a:cubicBezTo>
                    <a:pt x="0" y="298"/>
                    <a:pt x="23" y="298"/>
                    <a:pt x="23" y="321"/>
                  </a:cubicBezTo>
                  <a:cubicBezTo>
                    <a:pt x="23" y="343"/>
                    <a:pt x="46" y="343"/>
                    <a:pt x="69" y="366"/>
                  </a:cubicBezTo>
                  <a:cubicBezTo>
                    <a:pt x="91" y="389"/>
                    <a:pt x="114" y="412"/>
                    <a:pt x="137" y="435"/>
                  </a:cubicBezTo>
                  <a:cubicBezTo>
                    <a:pt x="160" y="457"/>
                    <a:pt x="183" y="480"/>
                    <a:pt x="228" y="503"/>
                  </a:cubicBezTo>
                  <a:lnTo>
                    <a:pt x="320" y="503"/>
                  </a:lnTo>
                  <a:cubicBezTo>
                    <a:pt x="343" y="503"/>
                    <a:pt x="343" y="480"/>
                    <a:pt x="365" y="480"/>
                  </a:cubicBezTo>
                  <a:cubicBezTo>
                    <a:pt x="434" y="435"/>
                    <a:pt x="525" y="412"/>
                    <a:pt x="594" y="389"/>
                  </a:cubicBezTo>
                  <a:cubicBezTo>
                    <a:pt x="616" y="366"/>
                    <a:pt x="662" y="366"/>
                    <a:pt x="708" y="343"/>
                  </a:cubicBezTo>
                  <a:cubicBezTo>
                    <a:pt x="753" y="343"/>
                    <a:pt x="822" y="321"/>
                    <a:pt x="868" y="321"/>
                  </a:cubicBezTo>
                  <a:cubicBezTo>
                    <a:pt x="936" y="298"/>
                    <a:pt x="982" y="275"/>
                    <a:pt x="1050" y="275"/>
                  </a:cubicBezTo>
                  <a:cubicBezTo>
                    <a:pt x="1119" y="252"/>
                    <a:pt x="1187" y="252"/>
                    <a:pt x="1256" y="252"/>
                  </a:cubicBezTo>
                  <a:lnTo>
                    <a:pt x="1461" y="252"/>
                  </a:lnTo>
                  <a:cubicBezTo>
                    <a:pt x="1467" y="255"/>
                    <a:pt x="1474" y="257"/>
                    <a:pt x="1480" y="257"/>
                  </a:cubicBezTo>
                  <a:cubicBezTo>
                    <a:pt x="1519" y="257"/>
                    <a:pt x="1552" y="203"/>
                    <a:pt x="1552" y="184"/>
                  </a:cubicBezTo>
                  <a:cubicBezTo>
                    <a:pt x="1552" y="161"/>
                    <a:pt x="1529" y="138"/>
                    <a:pt x="1529" y="115"/>
                  </a:cubicBezTo>
                  <a:cubicBezTo>
                    <a:pt x="1507" y="92"/>
                    <a:pt x="1484" y="92"/>
                    <a:pt x="1461" y="92"/>
                  </a:cubicBezTo>
                  <a:cubicBezTo>
                    <a:pt x="1438" y="69"/>
                    <a:pt x="1415" y="69"/>
                    <a:pt x="1393" y="69"/>
                  </a:cubicBezTo>
                  <a:lnTo>
                    <a:pt x="1301" y="69"/>
                  </a:lnTo>
                  <a:cubicBezTo>
                    <a:pt x="1278" y="69"/>
                    <a:pt x="1278" y="47"/>
                    <a:pt x="1278" y="47"/>
                  </a:cubicBezTo>
                  <a:cubicBezTo>
                    <a:pt x="1256" y="24"/>
                    <a:pt x="1233" y="24"/>
                    <a:pt x="1210"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25"/>
            <p:cNvSpPr/>
            <p:nvPr/>
          </p:nvSpPr>
          <p:spPr>
            <a:xfrm>
              <a:off x="6721075" y="2223800"/>
              <a:ext cx="41675" cy="21700"/>
            </a:xfrm>
            <a:custGeom>
              <a:avLst/>
              <a:gdLst/>
              <a:ahLst/>
              <a:cxnLst/>
              <a:rect l="l" t="t" r="r" b="b"/>
              <a:pathLst>
                <a:path w="1667" h="868" extrusionOk="0">
                  <a:moveTo>
                    <a:pt x="1598" y="1"/>
                  </a:moveTo>
                  <a:cubicBezTo>
                    <a:pt x="1507" y="46"/>
                    <a:pt x="1415" y="92"/>
                    <a:pt x="1324" y="115"/>
                  </a:cubicBezTo>
                  <a:cubicBezTo>
                    <a:pt x="1233" y="160"/>
                    <a:pt x="1142" y="206"/>
                    <a:pt x="1027" y="252"/>
                  </a:cubicBezTo>
                  <a:cubicBezTo>
                    <a:pt x="959" y="297"/>
                    <a:pt x="868" y="320"/>
                    <a:pt x="776" y="366"/>
                  </a:cubicBezTo>
                  <a:cubicBezTo>
                    <a:pt x="685" y="389"/>
                    <a:pt x="594" y="434"/>
                    <a:pt x="480" y="457"/>
                  </a:cubicBezTo>
                  <a:cubicBezTo>
                    <a:pt x="457" y="480"/>
                    <a:pt x="411" y="503"/>
                    <a:pt x="366" y="503"/>
                  </a:cubicBezTo>
                  <a:cubicBezTo>
                    <a:pt x="297" y="526"/>
                    <a:pt x="251" y="548"/>
                    <a:pt x="206" y="571"/>
                  </a:cubicBezTo>
                  <a:cubicBezTo>
                    <a:pt x="137" y="594"/>
                    <a:pt x="92" y="617"/>
                    <a:pt x="46" y="662"/>
                  </a:cubicBezTo>
                  <a:cubicBezTo>
                    <a:pt x="0" y="708"/>
                    <a:pt x="0" y="754"/>
                    <a:pt x="23" y="799"/>
                  </a:cubicBezTo>
                  <a:cubicBezTo>
                    <a:pt x="23" y="845"/>
                    <a:pt x="46" y="868"/>
                    <a:pt x="92" y="868"/>
                  </a:cubicBezTo>
                  <a:lnTo>
                    <a:pt x="183" y="868"/>
                  </a:lnTo>
                  <a:cubicBezTo>
                    <a:pt x="183" y="845"/>
                    <a:pt x="206" y="845"/>
                    <a:pt x="229" y="845"/>
                  </a:cubicBezTo>
                  <a:cubicBezTo>
                    <a:pt x="251" y="822"/>
                    <a:pt x="297" y="799"/>
                    <a:pt x="320" y="799"/>
                  </a:cubicBezTo>
                  <a:cubicBezTo>
                    <a:pt x="366" y="777"/>
                    <a:pt x="434" y="754"/>
                    <a:pt x="480" y="708"/>
                  </a:cubicBezTo>
                  <a:cubicBezTo>
                    <a:pt x="525" y="685"/>
                    <a:pt x="594" y="662"/>
                    <a:pt x="639" y="640"/>
                  </a:cubicBezTo>
                  <a:cubicBezTo>
                    <a:pt x="731" y="617"/>
                    <a:pt x="799" y="571"/>
                    <a:pt x="868" y="526"/>
                  </a:cubicBezTo>
                  <a:cubicBezTo>
                    <a:pt x="936" y="503"/>
                    <a:pt x="982" y="480"/>
                    <a:pt x="1050" y="434"/>
                  </a:cubicBezTo>
                  <a:cubicBezTo>
                    <a:pt x="1119" y="389"/>
                    <a:pt x="1187" y="343"/>
                    <a:pt x="1256" y="320"/>
                  </a:cubicBezTo>
                  <a:cubicBezTo>
                    <a:pt x="1324" y="274"/>
                    <a:pt x="1370" y="229"/>
                    <a:pt x="1438" y="206"/>
                  </a:cubicBezTo>
                  <a:cubicBezTo>
                    <a:pt x="1507" y="160"/>
                    <a:pt x="1575" y="138"/>
                    <a:pt x="1644" y="92"/>
                  </a:cubicBezTo>
                  <a:cubicBezTo>
                    <a:pt x="1667" y="69"/>
                    <a:pt x="1667" y="46"/>
                    <a:pt x="1667" y="23"/>
                  </a:cubicBezTo>
                  <a:cubicBezTo>
                    <a:pt x="1644" y="1"/>
                    <a:pt x="1644" y="1"/>
                    <a:pt x="1621"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25"/>
            <p:cNvSpPr/>
            <p:nvPr/>
          </p:nvSpPr>
          <p:spPr>
            <a:xfrm>
              <a:off x="6717075" y="2243200"/>
              <a:ext cx="2300" cy="2875"/>
            </a:xfrm>
            <a:custGeom>
              <a:avLst/>
              <a:gdLst/>
              <a:ahLst/>
              <a:cxnLst/>
              <a:rect l="l" t="t" r="r" b="b"/>
              <a:pathLst>
                <a:path w="92" h="115" extrusionOk="0">
                  <a:moveTo>
                    <a:pt x="46" y="1"/>
                  </a:moveTo>
                  <a:cubicBezTo>
                    <a:pt x="23" y="1"/>
                    <a:pt x="1" y="23"/>
                    <a:pt x="1" y="46"/>
                  </a:cubicBezTo>
                  <a:cubicBezTo>
                    <a:pt x="1" y="92"/>
                    <a:pt x="23" y="115"/>
                    <a:pt x="46" y="115"/>
                  </a:cubicBezTo>
                  <a:cubicBezTo>
                    <a:pt x="69" y="115"/>
                    <a:pt x="92" y="92"/>
                    <a:pt x="92" y="69"/>
                  </a:cubicBezTo>
                  <a:cubicBezTo>
                    <a:pt x="92" y="46"/>
                    <a:pt x="92" y="1"/>
                    <a:pt x="46"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25"/>
            <p:cNvSpPr/>
            <p:nvPr/>
          </p:nvSpPr>
          <p:spPr>
            <a:xfrm>
              <a:off x="6702800" y="2203250"/>
              <a:ext cx="116450" cy="67375"/>
            </a:xfrm>
            <a:custGeom>
              <a:avLst/>
              <a:gdLst/>
              <a:ahLst/>
              <a:cxnLst/>
              <a:rect l="l" t="t" r="r" b="b"/>
              <a:pathLst>
                <a:path w="4658" h="2695" extrusionOk="0">
                  <a:moveTo>
                    <a:pt x="4041" y="206"/>
                  </a:moveTo>
                  <a:cubicBezTo>
                    <a:pt x="4132" y="206"/>
                    <a:pt x="4201" y="229"/>
                    <a:pt x="4269" y="252"/>
                  </a:cubicBezTo>
                  <a:cubicBezTo>
                    <a:pt x="4292" y="252"/>
                    <a:pt x="4338" y="275"/>
                    <a:pt x="4361" y="275"/>
                  </a:cubicBezTo>
                  <a:cubicBezTo>
                    <a:pt x="4383" y="298"/>
                    <a:pt x="4383" y="298"/>
                    <a:pt x="4406" y="320"/>
                  </a:cubicBezTo>
                  <a:lnTo>
                    <a:pt x="4429" y="343"/>
                  </a:lnTo>
                  <a:cubicBezTo>
                    <a:pt x="4429" y="366"/>
                    <a:pt x="4429" y="389"/>
                    <a:pt x="4452" y="389"/>
                  </a:cubicBezTo>
                  <a:cubicBezTo>
                    <a:pt x="4452" y="412"/>
                    <a:pt x="4452" y="435"/>
                    <a:pt x="4452" y="457"/>
                  </a:cubicBezTo>
                  <a:cubicBezTo>
                    <a:pt x="4452" y="480"/>
                    <a:pt x="4429" y="503"/>
                    <a:pt x="4429" y="526"/>
                  </a:cubicBezTo>
                  <a:cubicBezTo>
                    <a:pt x="4406" y="571"/>
                    <a:pt x="4383" y="617"/>
                    <a:pt x="4361" y="663"/>
                  </a:cubicBezTo>
                  <a:cubicBezTo>
                    <a:pt x="4292" y="777"/>
                    <a:pt x="4201" y="891"/>
                    <a:pt x="4087" y="1005"/>
                  </a:cubicBezTo>
                  <a:cubicBezTo>
                    <a:pt x="3995" y="1074"/>
                    <a:pt x="3904" y="1142"/>
                    <a:pt x="3813" y="1233"/>
                  </a:cubicBezTo>
                  <a:cubicBezTo>
                    <a:pt x="3721" y="1302"/>
                    <a:pt x="3653" y="1370"/>
                    <a:pt x="3562" y="1439"/>
                  </a:cubicBezTo>
                  <a:cubicBezTo>
                    <a:pt x="3516" y="1233"/>
                    <a:pt x="3448" y="1028"/>
                    <a:pt x="3356" y="845"/>
                  </a:cubicBezTo>
                  <a:cubicBezTo>
                    <a:pt x="3265" y="640"/>
                    <a:pt x="3151" y="480"/>
                    <a:pt x="3037" y="320"/>
                  </a:cubicBezTo>
                  <a:lnTo>
                    <a:pt x="3082" y="320"/>
                  </a:lnTo>
                  <a:cubicBezTo>
                    <a:pt x="3174" y="298"/>
                    <a:pt x="3265" y="275"/>
                    <a:pt x="3356" y="252"/>
                  </a:cubicBezTo>
                  <a:cubicBezTo>
                    <a:pt x="3516" y="229"/>
                    <a:pt x="3744" y="206"/>
                    <a:pt x="3950" y="206"/>
                  </a:cubicBezTo>
                  <a:close/>
                  <a:moveTo>
                    <a:pt x="3950" y="1"/>
                  </a:moveTo>
                  <a:cubicBezTo>
                    <a:pt x="3858" y="1"/>
                    <a:pt x="3790" y="1"/>
                    <a:pt x="3699" y="24"/>
                  </a:cubicBezTo>
                  <a:cubicBezTo>
                    <a:pt x="3539" y="24"/>
                    <a:pt x="3356" y="46"/>
                    <a:pt x="3219" y="69"/>
                  </a:cubicBezTo>
                  <a:lnTo>
                    <a:pt x="3037" y="115"/>
                  </a:lnTo>
                  <a:cubicBezTo>
                    <a:pt x="2991" y="115"/>
                    <a:pt x="2923" y="138"/>
                    <a:pt x="2877" y="138"/>
                  </a:cubicBezTo>
                  <a:lnTo>
                    <a:pt x="2854" y="115"/>
                  </a:lnTo>
                  <a:lnTo>
                    <a:pt x="2831" y="115"/>
                  </a:lnTo>
                  <a:cubicBezTo>
                    <a:pt x="2831" y="115"/>
                    <a:pt x="2808" y="92"/>
                    <a:pt x="2786" y="92"/>
                  </a:cubicBezTo>
                  <a:lnTo>
                    <a:pt x="2740" y="92"/>
                  </a:lnTo>
                  <a:cubicBezTo>
                    <a:pt x="2740" y="92"/>
                    <a:pt x="2717" y="115"/>
                    <a:pt x="2694" y="115"/>
                  </a:cubicBezTo>
                  <a:cubicBezTo>
                    <a:pt x="1827" y="549"/>
                    <a:pt x="960" y="982"/>
                    <a:pt x="92" y="1416"/>
                  </a:cubicBezTo>
                  <a:cubicBezTo>
                    <a:pt x="47" y="1462"/>
                    <a:pt x="24" y="1507"/>
                    <a:pt x="1" y="1553"/>
                  </a:cubicBezTo>
                  <a:cubicBezTo>
                    <a:pt x="24" y="1576"/>
                    <a:pt x="69" y="1599"/>
                    <a:pt x="115" y="1621"/>
                  </a:cubicBezTo>
                  <a:cubicBezTo>
                    <a:pt x="823" y="1279"/>
                    <a:pt x="1530" y="937"/>
                    <a:pt x="2238" y="571"/>
                  </a:cubicBezTo>
                  <a:lnTo>
                    <a:pt x="2763" y="320"/>
                  </a:lnTo>
                  <a:lnTo>
                    <a:pt x="2786" y="343"/>
                  </a:lnTo>
                  <a:cubicBezTo>
                    <a:pt x="2923" y="480"/>
                    <a:pt x="3014" y="640"/>
                    <a:pt x="3128" y="800"/>
                  </a:cubicBezTo>
                  <a:cubicBezTo>
                    <a:pt x="3219" y="1005"/>
                    <a:pt x="3311" y="1211"/>
                    <a:pt x="3356" y="1439"/>
                  </a:cubicBezTo>
                  <a:cubicBezTo>
                    <a:pt x="3379" y="1507"/>
                    <a:pt x="3402" y="1576"/>
                    <a:pt x="3402" y="1644"/>
                  </a:cubicBezTo>
                  <a:lnTo>
                    <a:pt x="2968" y="1873"/>
                  </a:lnTo>
                  <a:lnTo>
                    <a:pt x="1553" y="2557"/>
                  </a:lnTo>
                  <a:cubicBezTo>
                    <a:pt x="1621" y="2603"/>
                    <a:pt x="1690" y="2649"/>
                    <a:pt x="1758" y="2694"/>
                  </a:cubicBezTo>
                  <a:lnTo>
                    <a:pt x="2649" y="2261"/>
                  </a:lnTo>
                  <a:lnTo>
                    <a:pt x="3516" y="1804"/>
                  </a:lnTo>
                  <a:cubicBezTo>
                    <a:pt x="3539" y="1804"/>
                    <a:pt x="3562" y="1781"/>
                    <a:pt x="3562" y="1758"/>
                  </a:cubicBezTo>
                  <a:cubicBezTo>
                    <a:pt x="3607" y="1736"/>
                    <a:pt x="3607" y="1713"/>
                    <a:pt x="3607" y="1667"/>
                  </a:cubicBezTo>
                  <a:cubicBezTo>
                    <a:pt x="3744" y="1553"/>
                    <a:pt x="3881" y="1439"/>
                    <a:pt x="4018" y="1325"/>
                  </a:cubicBezTo>
                  <a:cubicBezTo>
                    <a:pt x="4155" y="1211"/>
                    <a:pt x="4269" y="1096"/>
                    <a:pt x="4383" y="982"/>
                  </a:cubicBezTo>
                  <a:cubicBezTo>
                    <a:pt x="4429" y="914"/>
                    <a:pt x="4497" y="845"/>
                    <a:pt x="4520" y="777"/>
                  </a:cubicBezTo>
                  <a:cubicBezTo>
                    <a:pt x="4589" y="708"/>
                    <a:pt x="4612" y="640"/>
                    <a:pt x="4634" y="571"/>
                  </a:cubicBezTo>
                  <a:cubicBezTo>
                    <a:pt x="4657" y="503"/>
                    <a:pt x="4657" y="435"/>
                    <a:pt x="4634" y="366"/>
                  </a:cubicBezTo>
                  <a:cubicBezTo>
                    <a:pt x="4634" y="298"/>
                    <a:pt x="4589" y="229"/>
                    <a:pt x="4543" y="161"/>
                  </a:cubicBezTo>
                  <a:cubicBezTo>
                    <a:pt x="4520" y="138"/>
                    <a:pt x="4497" y="115"/>
                    <a:pt x="4452" y="115"/>
                  </a:cubicBezTo>
                  <a:cubicBezTo>
                    <a:pt x="4383" y="69"/>
                    <a:pt x="4292" y="46"/>
                    <a:pt x="4201" y="24"/>
                  </a:cubicBezTo>
                  <a:cubicBezTo>
                    <a:pt x="4132" y="1"/>
                    <a:pt x="4041" y="1"/>
                    <a:pt x="3973"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25"/>
            <p:cNvSpPr/>
            <p:nvPr/>
          </p:nvSpPr>
          <p:spPr>
            <a:xfrm>
              <a:off x="6552725" y="1979000"/>
              <a:ext cx="24575" cy="151825"/>
            </a:xfrm>
            <a:custGeom>
              <a:avLst/>
              <a:gdLst/>
              <a:ahLst/>
              <a:cxnLst/>
              <a:rect l="l" t="t" r="r" b="b"/>
              <a:pathLst>
                <a:path w="983" h="6073" extrusionOk="0">
                  <a:moveTo>
                    <a:pt x="868" y="1"/>
                  </a:moveTo>
                  <a:cubicBezTo>
                    <a:pt x="845" y="1"/>
                    <a:pt x="823" y="23"/>
                    <a:pt x="800" y="46"/>
                  </a:cubicBezTo>
                  <a:cubicBezTo>
                    <a:pt x="800" y="46"/>
                    <a:pt x="777" y="69"/>
                    <a:pt x="777" y="115"/>
                  </a:cubicBezTo>
                  <a:cubicBezTo>
                    <a:pt x="526" y="2032"/>
                    <a:pt x="252" y="3972"/>
                    <a:pt x="1" y="5912"/>
                  </a:cubicBezTo>
                  <a:cubicBezTo>
                    <a:pt x="46" y="5958"/>
                    <a:pt x="115" y="6026"/>
                    <a:pt x="161" y="6072"/>
                  </a:cubicBezTo>
                  <a:cubicBezTo>
                    <a:pt x="412" y="4360"/>
                    <a:pt x="640" y="2625"/>
                    <a:pt x="868" y="914"/>
                  </a:cubicBezTo>
                  <a:cubicBezTo>
                    <a:pt x="891" y="640"/>
                    <a:pt x="937" y="366"/>
                    <a:pt x="982" y="115"/>
                  </a:cubicBezTo>
                  <a:cubicBezTo>
                    <a:pt x="982" y="92"/>
                    <a:pt x="960" y="69"/>
                    <a:pt x="937" y="46"/>
                  </a:cubicBezTo>
                  <a:cubicBezTo>
                    <a:pt x="937" y="23"/>
                    <a:pt x="914" y="23"/>
                    <a:pt x="868"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25"/>
            <p:cNvSpPr/>
            <p:nvPr/>
          </p:nvSpPr>
          <p:spPr>
            <a:xfrm>
              <a:off x="6630900" y="1985275"/>
              <a:ext cx="30275" cy="208875"/>
            </a:xfrm>
            <a:custGeom>
              <a:avLst/>
              <a:gdLst/>
              <a:ahLst/>
              <a:cxnLst/>
              <a:rect l="l" t="t" r="r" b="b"/>
              <a:pathLst>
                <a:path w="1211" h="8355" extrusionOk="0">
                  <a:moveTo>
                    <a:pt x="1097" y="1"/>
                  </a:moveTo>
                  <a:cubicBezTo>
                    <a:pt x="1051" y="1"/>
                    <a:pt x="1005" y="46"/>
                    <a:pt x="1005" y="92"/>
                  </a:cubicBezTo>
                  <a:cubicBezTo>
                    <a:pt x="754" y="2078"/>
                    <a:pt x="503" y="4086"/>
                    <a:pt x="252" y="6095"/>
                  </a:cubicBezTo>
                  <a:cubicBezTo>
                    <a:pt x="161" y="6803"/>
                    <a:pt x="92" y="7510"/>
                    <a:pt x="1" y="8218"/>
                  </a:cubicBezTo>
                  <a:cubicBezTo>
                    <a:pt x="1" y="8218"/>
                    <a:pt x="24" y="8218"/>
                    <a:pt x="24" y="8241"/>
                  </a:cubicBezTo>
                  <a:cubicBezTo>
                    <a:pt x="69" y="8263"/>
                    <a:pt x="115" y="8309"/>
                    <a:pt x="184" y="8355"/>
                  </a:cubicBezTo>
                  <a:cubicBezTo>
                    <a:pt x="412" y="6414"/>
                    <a:pt x="663" y="4497"/>
                    <a:pt x="891" y="2557"/>
                  </a:cubicBezTo>
                  <a:cubicBezTo>
                    <a:pt x="1005" y="1735"/>
                    <a:pt x="1097" y="936"/>
                    <a:pt x="1188" y="115"/>
                  </a:cubicBezTo>
                  <a:cubicBezTo>
                    <a:pt x="1211" y="69"/>
                    <a:pt x="1165" y="23"/>
                    <a:pt x="1119"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25"/>
            <p:cNvSpPr/>
            <p:nvPr/>
          </p:nvSpPr>
          <p:spPr>
            <a:xfrm>
              <a:off x="6572125" y="1970450"/>
              <a:ext cx="87900" cy="19225"/>
            </a:xfrm>
            <a:custGeom>
              <a:avLst/>
              <a:gdLst/>
              <a:ahLst/>
              <a:cxnLst/>
              <a:rect l="l" t="t" r="r" b="b"/>
              <a:pathLst>
                <a:path w="3516" h="769" extrusionOk="0">
                  <a:moveTo>
                    <a:pt x="1211" y="0"/>
                  </a:moveTo>
                  <a:cubicBezTo>
                    <a:pt x="1051" y="0"/>
                    <a:pt x="914" y="0"/>
                    <a:pt x="777" y="23"/>
                  </a:cubicBezTo>
                  <a:cubicBezTo>
                    <a:pt x="503" y="69"/>
                    <a:pt x="252" y="160"/>
                    <a:pt x="47" y="365"/>
                  </a:cubicBezTo>
                  <a:cubicBezTo>
                    <a:pt x="24" y="388"/>
                    <a:pt x="1" y="457"/>
                    <a:pt x="47" y="502"/>
                  </a:cubicBezTo>
                  <a:cubicBezTo>
                    <a:pt x="60" y="515"/>
                    <a:pt x="88" y="529"/>
                    <a:pt x="119" y="529"/>
                  </a:cubicBezTo>
                  <a:cubicBezTo>
                    <a:pt x="141" y="529"/>
                    <a:pt x="164" y="522"/>
                    <a:pt x="184" y="502"/>
                  </a:cubicBezTo>
                  <a:cubicBezTo>
                    <a:pt x="229" y="457"/>
                    <a:pt x="252" y="434"/>
                    <a:pt x="298" y="388"/>
                  </a:cubicBezTo>
                  <a:cubicBezTo>
                    <a:pt x="389" y="343"/>
                    <a:pt x="457" y="320"/>
                    <a:pt x="549" y="274"/>
                  </a:cubicBezTo>
                  <a:cubicBezTo>
                    <a:pt x="686" y="228"/>
                    <a:pt x="845" y="206"/>
                    <a:pt x="982" y="206"/>
                  </a:cubicBezTo>
                  <a:cubicBezTo>
                    <a:pt x="1068" y="200"/>
                    <a:pt x="1152" y="197"/>
                    <a:pt x="1236" y="197"/>
                  </a:cubicBezTo>
                  <a:cubicBezTo>
                    <a:pt x="1486" y="197"/>
                    <a:pt x="1730" y="223"/>
                    <a:pt x="1987" y="274"/>
                  </a:cubicBezTo>
                  <a:cubicBezTo>
                    <a:pt x="2352" y="343"/>
                    <a:pt x="2717" y="434"/>
                    <a:pt x="3059" y="594"/>
                  </a:cubicBezTo>
                  <a:cubicBezTo>
                    <a:pt x="3174" y="639"/>
                    <a:pt x="3265" y="708"/>
                    <a:pt x="3356" y="753"/>
                  </a:cubicBezTo>
                  <a:cubicBezTo>
                    <a:pt x="3375" y="763"/>
                    <a:pt x="3398" y="768"/>
                    <a:pt x="3420" y="768"/>
                  </a:cubicBezTo>
                  <a:cubicBezTo>
                    <a:pt x="3451" y="768"/>
                    <a:pt x="3480" y="757"/>
                    <a:pt x="3493" y="731"/>
                  </a:cubicBezTo>
                  <a:cubicBezTo>
                    <a:pt x="3516" y="685"/>
                    <a:pt x="3516" y="616"/>
                    <a:pt x="3470" y="594"/>
                  </a:cubicBezTo>
                  <a:cubicBezTo>
                    <a:pt x="3311" y="502"/>
                    <a:pt x="3128" y="411"/>
                    <a:pt x="2945" y="343"/>
                  </a:cubicBezTo>
                  <a:cubicBezTo>
                    <a:pt x="2808" y="274"/>
                    <a:pt x="2671" y="228"/>
                    <a:pt x="2535" y="206"/>
                  </a:cubicBezTo>
                  <a:cubicBezTo>
                    <a:pt x="2238" y="114"/>
                    <a:pt x="1941" y="69"/>
                    <a:pt x="1667" y="23"/>
                  </a:cubicBezTo>
                  <a:cubicBezTo>
                    <a:pt x="1507" y="0"/>
                    <a:pt x="1370" y="0"/>
                    <a:pt x="121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25"/>
            <p:cNvSpPr/>
            <p:nvPr/>
          </p:nvSpPr>
          <p:spPr>
            <a:xfrm>
              <a:off x="6618925" y="1992700"/>
              <a:ext cx="37700" cy="9725"/>
            </a:xfrm>
            <a:custGeom>
              <a:avLst/>
              <a:gdLst/>
              <a:ahLst/>
              <a:cxnLst/>
              <a:rect l="l" t="t" r="r" b="b"/>
              <a:pathLst>
                <a:path w="1508" h="389" extrusionOk="0">
                  <a:moveTo>
                    <a:pt x="92" y="0"/>
                  </a:moveTo>
                  <a:cubicBezTo>
                    <a:pt x="46" y="0"/>
                    <a:pt x="23" y="46"/>
                    <a:pt x="1" y="92"/>
                  </a:cubicBezTo>
                  <a:cubicBezTo>
                    <a:pt x="1" y="137"/>
                    <a:pt x="23" y="183"/>
                    <a:pt x="69" y="206"/>
                  </a:cubicBezTo>
                  <a:cubicBezTo>
                    <a:pt x="503" y="251"/>
                    <a:pt x="936" y="320"/>
                    <a:pt x="1393" y="388"/>
                  </a:cubicBezTo>
                  <a:cubicBezTo>
                    <a:pt x="1439" y="388"/>
                    <a:pt x="1484" y="366"/>
                    <a:pt x="1507" y="320"/>
                  </a:cubicBezTo>
                  <a:cubicBezTo>
                    <a:pt x="1507" y="251"/>
                    <a:pt x="1484" y="206"/>
                    <a:pt x="1416" y="183"/>
                  </a:cubicBezTo>
                  <a:cubicBezTo>
                    <a:pt x="982" y="137"/>
                    <a:pt x="548" y="69"/>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25"/>
            <p:cNvSpPr/>
            <p:nvPr/>
          </p:nvSpPr>
          <p:spPr>
            <a:xfrm>
              <a:off x="6630350" y="2005825"/>
              <a:ext cx="26275" cy="7450"/>
            </a:xfrm>
            <a:custGeom>
              <a:avLst/>
              <a:gdLst/>
              <a:ahLst/>
              <a:cxnLst/>
              <a:rect l="l" t="t" r="r" b="b"/>
              <a:pathLst>
                <a:path w="1051" h="298" extrusionOk="0">
                  <a:moveTo>
                    <a:pt x="114" y="0"/>
                  </a:moveTo>
                  <a:cubicBezTo>
                    <a:pt x="69" y="0"/>
                    <a:pt x="23" y="23"/>
                    <a:pt x="23" y="69"/>
                  </a:cubicBezTo>
                  <a:cubicBezTo>
                    <a:pt x="0" y="114"/>
                    <a:pt x="46" y="183"/>
                    <a:pt x="91" y="183"/>
                  </a:cubicBezTo>
                  <a:cubicBezTo>
                    <a:pt x="365" y="229"/>
                    <a:pt x="639" y="251"/>
                    <a:pt x="913" y="297"/>
                  </a:cubicBezTo>
                  <a:cubicBezTo>
                    <a:pt x="982" y="297"/>
                    <a:pt x="1027" y="274"/>
                    <a:pt x="1027" y="229"/>
                  </a:cubicBezTo>
                  <a:cubicBezTo>
                    <a:pt x="1050" y="183"/>
                    <a:pt x="1004" y="114"/>
                    <a:pt x="959" y="114"/>
                  </a:cubicBezTo>
                  <a:lnTo>
                    <a:pt x="936" y="114"/>
                  </a:lnTo>
                  <a:cubicBezTo>
                    <a:pt x="936" y="92"/>
                    <a:pt x="936" y="92"/>
                    <a:pt x="936" y="92"/>
                  </a:cubicBezTo>
                  <a:cubicBezTo>
                    <a:pt x="662" y="69"/>
                    <a:pt x="388" y="23"/>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25"/>
            <p:cNvSpPr/>
            <p:nvPr/>
          </p:nvSpPr>
          <p:spPr>
            <a:xfrm>
              <a:off x="6630900" y="2016100"/>
              <a:ext cx="22850" cy="7025"/>
            </a:xfrm>
            <a:custGeom>
              <a:avLst/>
              <a:gdLst/>
              <a:ahLst/>
              <a:cxnLst/>
              <a:rect l="l" t="t" r="r" b="b"/>
              <a:pathLst>
                <a:path w="914" h="281" extrusionOk="0">
                  <a:moveTo>
                    <a:pt x="115" y="0"/>
                  </a:moveTo>
                  <a:cubicBezTo>
                    <a:pt x="69" y="0"/>
                    <a:pt x="24" y="23"/>
                    <a:pt x="1" y="69"/>
                  </a:cubicBezTo>
                  <a:cubicBezTo>
                    <a:pt x="1" y="114"/>
                    <a:pt x="24" y="183"/>
                    <a:pt x="69" y="183"/>
                  </a:cubicBezTo>
                  <a:cubicBezTo>
                    <a:pt x="320" y="206"/>
                    <a:pt x="549" y="251"/>
                    <a:pt x="800" y="274"/>
                  </a:cubicBezTo>
                  <a:cubicBezTo>
                    <a:pt x="808" y="278"/>
                    <a:pt x="817" y="280"/>
                    <a:pt x="825" y="280"/>
                  </a:cubicBezTo>
                  <a:cubicBezTo>
                    <a:pt x="861" y="280"/>
                    <a:pt x="895" y="243"/>
                    <a:pt x="914" y="206"/>
                  </a:cubicBezTo>
                  <a:cubicBezTo>
                    <a:pt x="914" y="160"/>
                    <a:pt x="891" y="91"/>
                    <a:pt x="823" y="91"/>
                  </a:cubicBezTo>
                  <a:cubicBezTo>
                    <a:pt x="594" y="69"/>
                    <a:pt x="366"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25"/>
            <p:cNvSpPr/>
            <p:nvPr/>
          </p:nvSpPr>
          <p:spPr>
            <a:xfrm>
              <a:off x="6629200" y="2026375"/>
              <a:ext cx="24000" cy="7425"/>
            </a:xfrm>
            <a:custGeom>
              <a:avLst/>
              <a:gdLst/>
              <a:ahLst/>
              <a:cxnLst/>
              <a:rect l="l" t="t" r="r" b="b"/>
              <a:pathLst>
                <a:path w="960" h="297" extrusionOk="0">
                  <a:moveTo>
                    <a:pt x="115" y="0"/>
                  </a:moveTo>
                  <a:cubicBezTo>
                    <a:pt x="69" y="0"/>
                    <a:pt x="23" y="23"/>
                    <a:pt x="23" y="68"/>
                  </a:cubicBezTo>
                  <a:cubicBezTo>
                    <a:pt x="0" y="114"/>
                    <a:pt x="23" y="183"/>
                    <a:pt x="92" y="183"/>
                  </a:cubicBezTo>
                  <a:lnTo>
                    <a:pt x="822" y="297"/>
                  </a:lnTo>
                  <a:cubicBezTo>
                    <a:pt x="891" y="297"/>
                    <a:pt x="936" y="274"/>
                    <a:pt x="936" y="228"/>
                  </a:cubicBezTo>
                  <a:cubicBezTo>
                    <a:pt x="959" y="160"/>
                    <a:pt x="913" y="114"/>
                    <a:pt x="868" y="114"/>
                  </a:cubicBezTo>
                  <a:cubicBezTo>
                    <a:pt x="868" y="114"/>
                    <a:pt x="868" y="91"/>
                    <a:pt x="868" y="91"/>
                  </a:cubicBezTo>
                  <a:cubicBezTo>
                    <a:pt x="617" y="68"/>
                    <a:pt x="366" y="23"/>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25"/>
            <p:cNvSpPr/>
            <p:nvPr/>
          </p:nvSpPr>
          <p:spPr>
            <a:xfrm>
              <a:off x="6626925" y="2036075"/>
              <a:ext cx="23975" cy="7650"/>
            </a:xfrm>
            <a:custGeom>
              <a:avLst/>
              <a:gdLst/>
              <a:ahLst/>
              <a:cxnLst/>
              <a:rect l="l" t="t" r="r" b="b"/>
              <a:pathLst>
                <a:path w="959" h="306" extrusionOk="0">
                  <a:moveTo>
                    <a:pt x="114" y="0"/>
                  </a:moveTo>
                  <a:cubicBezTo>
                    <a:pt x="69" y="0"/>
                    <a:pt x="23" y="46"/>
                    <a:pt x="23" y="91"/>
                  </a:cubicBezTo>
                  <a:cubicBezTo>
                    <a:pt x="0" y="137"/>
                    <a:pt x="46" y="205"/>
                    <a:pt x="91" y="205"/>
                  </a:cubicBezTo>
                  <a:cubicBezTo>
                    <a:pt x="343" y="228"/>
                    <a:pt x="571" y="274"/>
                    <a:pt x="822" y="297"/>
                  </a:cubicBezTo>
                  <a:cubicBezTo>
                    <a:pt x="833" y="302"/>
                    <a:pt x="846" y="305"/>
                    <a:pt x="859" y="305"/>
                  </a:cubicBezTo>
                  <a:cubicBezTo>
                    <a:pt x="897" y="305"/>
                    <a:pt x="936" y="280"/>
                    <a:pt x="936" y="228"/>
                  </a:cubicBezTo>
                  <a:cubicBezTo>
                    <a:pt x="959" y="183"/>
                    <a:pt x="913" y="114"/>
                    <a:pt x="867" y="114"/>
                  </a:cubicBezTo>
                  <a:lnTo>
                    <a:pt x="845" y="114"/>
                  </a:lnTo>
                  <a:cubicBezTo>
                    <a:pt x="616" y="69"/>
                    <a:pt x="365" y="46"/>
                    <a:pt x="137" y="23"/>
                  </a:cubicBezTo>
                  <a:cubicBezTo>
                    <a:pt x="114" y="0"/>
                    <a:pt x="114"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25"/>
            <p:cNvSpPr/>
            <p:nvPr/>
          </p:nvSpPr>
          <p:spPr>
            <a:xfrm>
              <a:off x="6613800" y="2048625"/>
              <a:ext cx="36525" cy="9350"/>
            </a:xfrm>
            <a:custGeom>
              <a:avLst/>
              <a:gdLst/>
              <a:ahLst/>
              <a:cxnLst/>
              <a:rect l="l" t="t" r="r" b="b"/>
              <a:pathLst>
                <a:path w="1461" h="374" extrusionOk="0">
                  <a:moveTo>
                    <a:pt x="114" y="0"/>
                  </a:moveTo>
                  <a:cubicBezTo>
                    <a:pt x="69" y="0"/>
                    <a:pt x="23" y="46"/>
                    <a:pt x="23" y="91"/>
                  </a:cubicBezTo>
                  <a:cubicBezTo>
                    <a:pt x="0" y="137"/>
                    <a:pt x="46" y="183"/>
                    <a:pt x="91" y="206"/>
                  </a:cubicBezTo>
                  <a:cubicBezTo>
                    <a:pt x="502" y="251"/>
                    <a:pt x="913" y="320"/>
                    <a:pt x="1324" y="365"/>
                  </a:cubicBezTo>
                  <a:cubicBezTo>
                    <a:pt x="1341" y="371"/>
                    <a:pt x="1357" y="374"/>
                    <a:pt x="1371" y="374"/>
                  </a:cubicBezTo>
                  <a:cubicBezTo>
                    <a:pt x="1412" y="374"/>
                    <a:pt x="1438" y="348"/>
                    <a:pt x="1438" y="297"/>
                  </a:cubicBezTo>
                  <a:cubicBezTo>
                    <a:pt x="1461" y="251"/>
                    <a:pt x="1415" y="183"/>
                    <a:pt x="1370" y="183"/>
                  </a:cubicBezTo>
                  <a:lnTo>
                    <a:pt x="1347" y="183"/>
                  </a:lnTo>
                  <a:cubicBezTo>
                    <a:pt x="936" y="137"/>
                    <a:pt x="525" y="69"/>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25"/>
            <p:cNvSpPr/>
            <p:nvPr/>
          </p:nvSpPr>
          <p:spPr>
            <a:xfrm>
              <a:off x="6624075" y="2060025"/>
              <a:ext cx="24550" cy="7600"/>
            </a:xfrm>
            <a:custGeom>
              <a:avLst/>
              <a:gdLst/>
              <a:ahLst/>
              <a:cxnLst/>
              <a:rect l="l" t="t" r="r" b="b"/>
              <a:pathLst>
                <a:path w="982" h="304" extrusionOk="0">
                  <a:moveTo>
                    <a:pt x="114" y="1"/>
                  </a:moveTo>
                  <a:cubicBezTo>
                    <a:pt x="68" y="1"/>
                    <a:pt x="23" y="24"/>
                    <a:pt x="23" y="69"/>
                  </a:cubicBezTo>
                  <a:cubicBezTo>
                    <a:pt x="0" y="138"/>
                    <a:pt x="46" y="183"/>
                    <a:pt x="91" y="206"/>
                  </a:cubicBezTo>
                  <a:cubicBezTo>
                    <a:pt x="342" y="229"/>
                    <a:pt x="616" y="275"/>
                    <a:pt x="867" y="297"/>
                  </a:cubicBezTo>
                  <a:cubicBezTo>
                    <a:pt x="876" y="302"/>
                    <a:pt x="884" y="304"/>
                    <a:pt x="892" y="304"/>
                  </a:cubicBezTo>
                  <a:cubicBezTo>
                    <a:pt x="929" y="304"/>
                    <a:pt x="963" y="266"/>
                    <a:pt x="981" y="229"/>
                  </a:cubicBezTo>
                  <a:cubicBezTo>
                    <a:pt x="981" y="183"/>
                    <a:pt x="959" y="115"/>
                    <a:pt x="913" y="115"/>
                  </a:cubicBezTo>
                  <a:cubicBezTo>
                    <a:pt x="639" y="69"/>
                    <a:pt x="388" y="46"/>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25"/>
            <p:cNvSpPr/>
            <p:nvPr/>
          </p:nvSpPr>
          <p:spPr>
            <a:xfrm>
              <a:off x="6624625" y="2072025"/>
              <a:ext cx="22275" cy="7425"/>
            </a:xfrm>
            <a:custGeom>
              <a:avLst/>
              <a:gdLst/>
              <a:ahLst/>
              <a:cxnLst/>
              <a:rect l="l" t="t" r="r" b="b"/>
              <a:pathLst>
                <a:path w="891" h="297" extrusionOk="0">
                  <a:moveTo>
                    <a:pt x="92" y="0"/>
                  </a:moveTo>
                  <a:cubicBezTo>
                    <a:pt x="46" y="0"/>
                    <a:pt x="24" y="23"/>
                    <a:pt x="1" y="69"/>
                  </a:cubicBezTo>
                  <a:cubicBezTo>
                    <a:pt x="1" y="114"/>
                    <a:pt x="24" y="183"/>
                    <a:pt x="69" y="183"/>
                  </a:cubicBezTo>
                  <a:cubicBezTo>
                    <a:pt x="298" y="228"/>
                    <a:pt x="526" y="251"/>
                    <a:pt x="754" y="297"/>
                  </a:cubicBezTo>
                  <a:cubicBezTo>
                    <a:pt x="823" y="297"/>
                    <a:pt x="868" y="274"/>
                    <a:pt x="868" y="205"/>
                  </a:cubicBezTo>
                  <a:cubicBezTo>
                    <a:pt x="891" y="160"/>
                    <a:pt x="845" y="114"/>
                    <a:pt x="800" y="91"/>
                  </a:cubicBezTo>
                  <a:cubicBezTo>
                    <a:pt x="571" y="69"/>
                    <a:pt x="343"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25"/>
            <p:cNvSpPr/>
            <p:nvPr/>
          </p:nvSpPr>
          <p:spPr>
            <a:xfrm>
              <a:off x="6624075" y="2083425"/>
              <a:ext cx="21125" cy="7075"/>
            </a:xfrm>
            <a:custGeom>
              <a:avLst/>
              <a:gdLst/>
              <a:ahLst/>
              <a:cxnLst/>
              <a:rect l="l" t="t" r="r" b="b"/>
              <a:pathLst>
                <a:path w="845" h="283" extrusionOk="0">
                  <a:moveTo>
                    <a:pt x="114" y="1"/>
                  </a:moveTo>
                  <a:cubicBezTo>
                    <a:pt x="68" y="1"/>
                    <a:pt x="23" y="23"/>
                    <a:pt x="23" y="92"/>
                  </a:cubicBezTo>
                  <a:cubicBezTo>
                    <a:pt x="0" y="137"/>
                    <a:pt x="46" y="183"/>
                    <a:pt x="91" y="206"/>
                  </a:cubicBezTo>
                  <a:cubicBezTo>
                    <a:pt x="297" y="229"/>
                    <a:pt x="502" y="252"/>
                    <a:pt x="708" y="274"/>
                  </a:cubicBezTo>
                  <a:cubicBezTo>
                    <a:pt x="719" y="280"/>
                    <a:pt x="732" y="283"/>
                    <a:pt x="745" y="283"/>
                  </a:cubicBezTo>
                  <a:cubicBezTo>
                    <a:pt x="783" y="283"/>
                    <a:pt x="822" y="257"/>
                    <a:pt x="822" y="206"/>
                  </a:cubicBezTo>
                  <a:cubicBezTo>
                    <a:pt x="845" y="160"/>
                    <a:pt x="799" y="92"/>
                    <a:pt x="753" y="92"/>
                  </a:cubicBezTo>
                  <a:cubicBezTo>
                    <a:pt x="548" y="69"/>
                    <a:pt x="342" y="46"/>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25"/>
            <p:cNvSpPr/>
            <p:nvPr/>
          </p:nvSpPr>
          <p:spPr>
            <a:xfrm>
              <a:off x="6621775" y="2093700"/>
              <a:ext cx="21725" cy="7450"/>
            </a:xfrm>
            <a:custGeom>
              <a:avLst/>
              <a:gdLst/>
              <a:ahLst/>
              <a:cxnLst/>
              <a:rect l="l" t="t" r="r" b="b"/>
              <a:pathLst>
                <a:path w="869" h="298" extrusionOk="0">
                  <a:moveTo>
                    <a:pt x="115" y="0"/>
                  </a:moveTo>
                  <a:cubicBezTo>
                    <a:pt x="69" y="0"/>
                    <a:pt x="24" y="46"/>
                    <a:pt x="1" y="92"/>
                  </a:cubicBezTo>
                  <a:cubicBezTo>
                    <a:pt x="1" y="137"/>
                    <a:pt x="24" y="183"/>
                    <a:pt x="92" y="206"/>
                  </a:cubicBezTo>
                  <a:cubicBezTo>
                    <a:pt x="297" y="229"/>
                    <a:pt x="526" y="251"/>
                    <a:pt x="731" y="297"/>
                  </a:cubicBezTo>
                  <a:cubicBezTo>
                    <a:pt x="800" y="297"/>
                    <a:pt x="845" y="274"/>
                    <a:pt x="868" y="229"/>
                  </a:cubicBezTo>
                  <a:cubicBezTo>
                    <a:pt x="868" y="160"/>
                    <a:pt x="845" y="115"/>
                    <a:pt x="777" y="115"/>
                  </a:cubicBezTo>
                  <a:cubicBezTo>
                    <a:pt x="571" y="69"/>
                    <a:pt x="343" y="46"/>
                    <a:pt x="13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25"/>
            <p:cNvSpPr/>
            <p:nvPr/>
          </p:nvSpPr>
          <p:spPr>
            <a:xfrm>
              <a:off x="6606950" y="2106250"/>
              <a:ext cx="36550" cy="9150"/>
            </a:xfrm>
            <a:custGeom>
              <a:avLst/>
              <a:gdLst/>
              <a:ahLst/>
              <a:cxnLst/>
              <a:rect l="l" t="t" r="r" b="b"/>
              <a:pathLst>
                <a:path w="1462" h="366" extrusionOk="0">
                  <a:moveTo>
                    <a:pt x="114" y="1"/>
                  </a:moveTo>
                  <a:cubicBezTo>
                    <a:pt x="69" y="1"/>
                    <a:pt x="23" y="23"/>
                    <a:pt x="0" y="69"/>
                  </a:cubicBezTo>
                  <a:cubicBezTo>
                    <a:pt x="0" y="115"/>
                    <a:pt x="23" y="183"/>
                    <a:pt x="92" y="183"/>
                  </a:cubicBezTo>
                  <a:cubicBezTo>
                    <a:pt x="502" y="252"/>
                    <a:pt x="913" y="320"/>
                    <a:pt x="1347" y="366"/>
                  </a:cubicBezTo>
                  <a:cubicBezTo>
                    <a:pt x="1393" y="366"/>
                    <a:pt x="1438" y="343"/>
                    <a:pt x="1461" y="297"/>
                  </a:cubicBezTo>
                  <a:cubicBezTo>
                    <a:pt x="1461" y="252"/>
                    <a:pt x="1438" y="183"/>
                    <a:pt x="1393" y="183"/>
                  </a:cubicBezTo>
                  <a:cubicBezTo>
                    <a:pt x="959" y="115"/>
                    <a:pt x="548" y="69"/>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25"/>
            <p:cNvSpPr/>
            <p:nvPr/>
          </p:nvSpPr>
          <p:spPr>
            <a:xfrm>
              <a:off x="6617775" y="2118800"/>
              <a:ext cx="23425" cy="7450"/>
            </a:xfrm>
            <a:custGeom>
              <a:avLst/>
              <a:gdLst/>
              <a:ahLst/>
              <a:cxnLst/>
              <a:rect l="l" t="t" r="r" b="b"/>
              <a:pathLst>
                <a:path w="937" h="298" extrusionOk="0">
                  <a:moveTo>
                    <a:pt x="115" y="1"/>
                  </a:moveTo>
                  <a:cubicBezTo>
                    <a:pt x="69" y="1"/>
                    <a:pt x="24" y="24"/>
                    <a:pt x="1" y="69"/>
                  </a:cubicBezTo>
                  <a:cubicBezTo>
                    <a:pt x="1" y="138"/>
                    <a:pt x="24" y="183"/>
                    <a:pt x="92" y="183"/>
                  </a:cubicBezTo>
                  <a:cubicBezTo>
                    <a:pt x="320" y="229"/>
                    <a:pt x="549" y="252"/>
                    <a:pt x="777" y="297"/>
                  </a:cubicBezTo>
                  <a:lnTo>
                    <a:pt x="800" y="297"/>
                  </a:lnTo>
                  <a:cubicBezTo>
                    <a:pt x="845" y="297"/>
                    <a:pt x="914" y="275"/>
                    <a:pt x="914" y="229"/>
                  </a:cubicBezTo>
                  <a:cubicBezTo>
                    <a:pt x="937" y="160"/>
                    <a:pt x="891" y="115"/>
                    <a:pt x="845" y="115"/>
                  </a:cubicBezTo>
                  <a:cubicBezTo>
                    <a:pt x="594" y="69"/>
                    <a:pt x="366" y="46"/>
                    <a:pt x="115"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25"/>
            <p:cNvSpPr/>
            <p:nvPr/>
          </p:nvSpPr>
          <p:spPr>
            <a:xfrm>
              <a:off x="6616650" y="2129650"/>
              <a:ext cx="23425" cy="7450"/>
            </a:xfrm>
            <a:custGeom>
              <a:avLst/>
              <a:gdLst/>
              <a:ahLst/>
              <a:cxnLst/>
              <a:rect l="l" t="t" r="r" b="b"/>
              <a:pathLst>
                <a:path w="937" h="298" extrusionOk="0">
                  <a:moveTo>
                    <a:pt x="114" y="0"/>
                  </a:moveTo>
                  <a:cubicBezTo>
                    <a:pt x="69" y="0"/>
                    <a:pt x="23" y="23"/>
                    <a:pt x="0" y="92"/>
                  </a:cubicBezTo>
                  <a:cubicBezTo>
                    <a:pt x="0" y="137"/>
                    <a:pt x="23" y="183"/>
                    <a:pt x="92" y="206"/>
                  </a:cubicBezTo>
                  <a:cubicBezTo>
                    <a:pt x="320" y="229"/>
                    <a:pt x="571" y="274"/>
                    <a:pt x="799" y="297"/>
                  </a:cubicBezTo>
                  <a:cubicBezTo>
                    <a:pt x="868" y="297"/>
                    <a:pt x="913" y="274"/>
                    <a:pt x="913" y="229"/>
                  </a:cubicBezTo>
                  <a:cubicBezTo>
                    <a:pt x="936" y="183"/>
                    <a:pt x="913" y="115"/>
                    <a:pt x="845" y="115"/>
                  </a:cubicBezTo>
                  <a:cubicBezTo>
                    <a:pt x="617" y="69"/>
                    <a:pt x="365" y="46"/>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25"/>
            <p:cNvSpPr/>
            <p:nvPr/>
          </p:nvSpPr>
          <p:spPr>
            <a:xfrm>
              <a:off x="6614925" y="2141625"/>
              <a:ext cx="24000" cy="7450"/>
            </a:xfrm>
            <a:custGeom>
              <a:avLst/>
              <a:gdLst/>
              <a:ahLst/>
              <a:cxnLst/>
              <a:rect l="l" t="t" r="r" b="b"/>
              <a:pathLst>
                <a:path w="960" h="298" extrusionOk="0">
                  <a:moveTo>
                    <a:pt x="115" y="1"/>
                  </a:moveTo>
                  <a:cubicBezTo>
                    <a:pt x="69" y="1"/>
                    <a:pt x="24" y="24"/>
                    <a:pt x="24" y="69"/>
                  </a:cubicBezTo>
                  <a:cubicBezTo>
                    <a:pt x="1" y="115"/>
                    <a:pt x="46" y="183"/>
                    <a:pt x="92" y="183"/>
                  </a:cubicBezTo>
                  <a:cubicBezTo>
                    <a:pt x="343" y="229"/>
                    <a:pt x="594" y="252"/>
                    <a:pt x="845" y="297"/>
                  </a:cubicBezTo>
                  <a:cubicBezTo>
                    <a:pt x="891" y="297"/>
                    <a:pt x="937" y="275"/>
                    <a:pt x="959" y="229"/>
                  </a:cubicBezTo>
                  <a:cubicBezTo>
                    <a:pt x="959" y="160"/>
                    <a:pt x="937" y="115"/>
                    <a:pt x="868" y="92"/>
                  </a:cubicBezTo>
                  <a:cubicBezTo>
                    <a:pt x="640" y="69"/>
                    <a:pt x="389" y="24"/>
                    <a:pt x="138"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25"/>
            <p:cNvSpPr/>
            <p:nvPr/>
          </p:nvSpPr>
          <p:spPr>
            <a:xfrm>
              <a:off x="6614350" y="2152475"/>
              <a:ext cx="22850" cy="7450"/>
            </a:xfrm>
            <a:custGeom>
              <a:avLst/>
              <a:gdLst/>
              <a:ahLst/>
              <a:cxnLst/>
              <a:rect l="l" t="t" r="r" b="b"/>
              <a:pathLst>
                <a:path w="914" h="298" extrusionOk="0">
                  <a:moveTo>
                    <a:pt x="115" y="0"/>
                  </a:moveTo>
                  <a:cubicBezTo>
                    <a:pt x="69" y="0"/>
                    <a:pt x="24" y="23"/>
                    <a:pt x="1" y="69"/>
                  </a:cubicBezTo>
                  <a:cubicBezTo>
                    <a:pt x="1" y="115"/>
                    <a:pt x="24" y="183"/>
                    <a:pt x="92" y="183"/>
                  </a:cubicBezTo>
                  <a:cubicBezTo>
                    <a:pt x="321" y="229"/>
                    <a:pt x="549" y="251"/>
                    <a:pt x="800" y="297"/>
                  </a:cubicBezTo>
                  <a:cubicBezTo>
                    <a:pt x="846" y="297"/>
                    <a:pt x="891" y="274"/>
                    <a:pt x="914" y="206"/>
                  </a:cubicBezTo>
                  <a:cubicBezTo>
                    <a:pt x="914" y="160"/>
                    <a:pt x="891" y="115"/>
                    <a:pt x="846" y="92"/>
                  </a:cubicBezTo>
                  <a:cubicBezTo>
                    <a:pt x="594" y="69"/>
                    <a:pt x="366"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25"/>
            <p:cNvSpPr/>
            <p:nvPr/>
          </p:nvSpPr>
          <p:spPr>
            <a:xfrm>
              <a:off x="6597825" y="2162175"/>
              <a:ext cx="37100" cy="9150"/>
            </a:xfrm>
            <a:custGeom>
              <a:avLst/>
              <a:gdLst/>
              <a:ahLst/>
              <a:cxnLst/>
              <a:rect l="l" t="t" r="r" b="b"/>
              <a:pathLst>
                <a:path w="1484" h="366" extrusionOk="0">
                  <a:moveTo>
                    <a:pt x="114" y="0"/>
                  </a:moveTo>
                  <a:cubicBezTo>
                    <a:pt x="69" y="0"/>
                    <a:pt x="23" y="23"/>
                    <a:pt x="23" y="69"/>
                  </a:cubicBezTo>
                  <a:cubicBezTo>
                    <a:pt x="0" y="115"/>
                    <a:pt x="46" y="183"/>
                    <a:pt x="91" y="183"/>
                  </a:cubicBezTo>
                  <a:cubicBezTo>
                    <a:pt x="525" y="252"/>
                    <a:pt x="936" y="297"/>
                    <a:pt x="1370" y="366"/>
                  </a:cubicBezTo>
                  <a:cubicBezTo>
                    <a:pt x="1415" y="366"/>
                    <a:pt x="1461" y="343"/>
                    <a:pt x="1484" y="297"/>
                  </a:cubicBezTo>
                  <a:cubicBezTo>
                    <a:pt x="1484" y="252"/>
                    <a:pt x="1461" y="183"/>
                    <a:pt x="1415" y="183"/>
                  </a:cubicBezTo>
                  <a:cubicBezTo>
                    <a:pt x="982" y="115"/>
                    <a:pt x="548" y="46"/>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25"/>
            <p:cNvSpPr/>
            <p:nvPr/>
          </p:nvSpPr>
          <p:spPr>
            <a:xfrm>
              <a:off x="6668575" y="2159900"/>
              <a:ext cx="42250" cy="59925"/>
            </a:xfrm>
            <a:custGeom>
              <a:avLst/>
              <a:gdLst/>
              <a:ahLst/>
              <a:cxnLst/>
              <a:rect l="l" t="t" r="r" b="b"/>
              <a:pathLst>
                <a:path w="1690" h="2397" extrusionOk="0">
                  <a:moveTo>
                    <a:pt x="1575" y="0"/>
                  </a:moveTo>
                  <a:cubicBezTo>
                    <a:pt x="1530" y="0"/>
                    <a:pt x="1507" y="23"/>
                    <a:pt x="1484" y="46"/>
                  </a:cubicBezTo>
                  <a:cubicBezTo>
                    <a:pt x="982" y="799"/>
                    <a:pt x="503" y="1552"/>
                    <a:pt x="0" y="2283"/>
                  </a:cubicBezTo>
                  <a:cubicBezTo>
                    <a:pt x="0" y="2283"/>
                    <a:pt x="0" y="2305"/>
                    <a:pt x="0" y="2305"/>
                  </a:cubicBezTo>
                  <a:cubicBezTo>
                    <a:pt x="69" y="2328"/>
                    <a:pt x="115" y="2374"/>
                    <a:pt x="160" y="2397"/>
                  </a:cubicBezTo>
                  <a:cubicBezTo>
                    <a:pt x="662" y="1644"/>
                    <a:pt x="1164" y="913"/>
                    <a:pt x="1644" y="160"/>
                  </a:cubicBezTo>
                  <a:cubicBezTo>
                    <a:pt x="1689" y="114"/>
                    <a:pt x="1667" y="46"/>
                    <a:pt x="1621" y="23"/>
                  </a:cubicBezTo>
                  <a:cubicBezTo>
                    <a:pt x="1598" y="0"/>
                    <a:pt x="1598" y="0"/>
                    <a:pt x="157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25"/>
            <p:cNvSpPr/>
            <p:nvPr/>
          </p:nvSpPr>
          <p:spPr>
            <a:xfrm>
              <a:off x="6702800" y="2183850"/>
              <a:ext cx="42250" cy="60525"/>
            </a:xfrm>
            <a:custGeom>
              <a:avLst/>
              <a:gdLst/>
              <a:ahLst/>
              <a:cxnLst/>
              <a:rect l="l" t="t" r="r" b="b"/>
              <a:pathLst>
                <a:path w="1690" h="2421" extrusionOk="0">
                  <a:moveTo>
                    <a:pt x="1599" y="1"/>
                  </a:moveTo>
                  <a:cubicBezTo>
                    <a:pt x="1553" y="1"/>
                    <a:pt x="1530" y="24"/>
                    <a:pt x="1507" y="46"/>
                  </a:cubicBezTo>
                  <a:cubicBezTo>
                    <a:pt x="1005" y="800"/>
                    <a:pt x="503" y="1553"/>
                    <a:pt x="1" y="2306"/>
                  </a:cubicBezTo>
                  <a:cubicBezTo>
                    <a:pt x="47" y="2329"/>
                    <a:pt x="92" y="2352"/>
                    <a:pt x="115" y="2375"/>
                  </a:cubicBezTo>
                  <a:lnTo>
                    <a:pt x="161" y="2420"/>
                  </a:lnTo>
                  <a:cubicBezTo>
                    <a:pt x="663" y="1667"/>
                    <a:pt x="1165" y="914"/>
                    <a:pt x="1667" y="161"/>
                  </a:cubicBezTo>
                  <a:cubicBezTo>
                    <a:pt x="1690" y="115"/>
                    <a:pt x="1690" y="46"/>
                    <a:pt x="1644" y="24"/>
                  </a:cubicBezTo>
                  <a:cubicBezTo>
                    <a:pt x="1621" y="1"/>
                    <a:pt x="1599" y="1"/>
                    <a:pt x="1599"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25"/>
            <p:cNvSpPr/>
            <p:nvPr/>
          </p:nvSpPr>
          <p:spPr>
            <a:xfrm>
              <a:off x="6706225" y="2159325"/>
              <a:ext cx="39400" cy="28025"/>
            </a:xfrm>
            <a:custGeom>
              <a:avLst/>
              <a:gdLst/>
              <a:ahLst/>
              <a:cxnLst/>
              <a:rect l="l" t="t" r="r" b="b"/>
              <a:pathLst>
                <a:path w="1576" h="1121" extrusionOk="0">
                  <a:moveTo>
                    <a:pt x="92" y="0"/>
                  </a:moveTo>
                  <a:cubicBezTo>
                    <a:pt x="47" y="0"/>
                    <a:pt x="1" y="46"/>
                    <a:pt x="1" y="92"/>
                  </a:cubicBezTo>
                  <a:cubicBezTo>
                    <a:pt x="1" y="114"/>
                    <a:pt x="1" y="137"/>
                    <a:pt x="24" y="160"/>
                  </a:cubicBezTo>
                  <a:cubicBezTo>
                    <a:pt x="47" y="183"/>
                    <a:pt x="47" y="183"/>
                    <a:pt x="92" y="206"/>
                  </a:cubicBezTo>
                  <a:cubicBezTo>
                    <a:pt x="115" y="206"/>
                    <a:pt x="161" y="229"/>
                    <a:pt x="206" y="229"/>
                  </a:cubicBezTo>
                  <a:lnTo>
                    <a:pt x="183" y="229"/>
                  </a:lnTo>
                  <a:cubicBezTo>
                    <a:pt x="366" y="274"/>
                    <a:pt x="526" y="366"/>
                    <a:pt x="686" y="457"/>
                  </a:cubicBezTo>
                  <a:cubicBezTo>
                    <a:pt x="868" y="571"/>
                    <a:pt x="1051" y="731"/>
                    <a:pt x="1211" y="890"/>
                  </a:cubicBezTo>
                  <a:cubicBezTo>
                    <a:pt x="1279" y="959"/>
                    <a:pt x="1325" y="1005"/>
                    <a:pt x="1370" y="1073"/>
                  </a:cubicBezTo>
                  <a:cubicBezTo>
                    <a:pt x="1399" y="1101"/>
                    <a:pt x="1427" y="1121"/>
                    <a:pt x="1455" y="1121"/>
                  </a:cubicBezTo>
                  <a:cubicBezTo>
                    <a:pt x="1472" y="1121"/>
                    <a:pt x="1490" y="1113"/>
                    <a:pt x="1507" y="1096"/>
                  </a:cubicBezTo>
                  <a:cubicBezTo>
                    <a:pt x="1553" y="1073"/>
                    <a:pt x="1576" y="1005"/>
                    <a:pt x="1530" y="959"/>
                  </a:cubicBezTo>
                  <a:cubicBezTo>
                    <a:pt x="1370" y="731"/>
                    <a:pt x="1142" y="548"/>
                    <a:pt x="914" y="366"/>
                  </a:cubicBezTo>
                  <a:cubicBezTo>
                    <a:pt x="663" y="206"/>
                    <a:pt x="412" y="69"/>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25"/>
            <p:cNvSpPr/>
            <p:nvPr/>
          </p:nvSpPr>
          <p:spPr>
            <a:xfrm>
              <a:off x="6707950" y="2138775"/>
              <a:ext cx="45675" cy="46825"/>
            </a:xfrm>
            <a:custGeom>
              <a:avLst/>
              <a:gdLst/>
              <a:ahLst/>
              <a:cxnLst/>
              <a:rect l="l" t="t" r="r" b="b"/>
              <a:pathLst>
                <a:path w="1827" h="1873" extrusionOk="0">
                  <a:moveTo>
                    <a:pt x="1415" y="1"/>
                  </a:moveTo>
                  <a:cubicBezTo>
                    <a:pt x="1347" y="1"/>
                    <a:pt x="1256" y="46"/>
                    <a:pt x="1164" y="69"/>
                  </a:cubicBezTo>
                  <a:cubicBezTo>
                    <a:pt x="1096" y="92"/>
                    <a:pt x="1027" y="138"/>
                    <a:pt x="959" y="160"/>
                  </a:cubicBezTo>
                  <a:cubicBezTo>
                    <a:pt x="891" y="206"/>
                    <a:pt x="799" y="252"/>
                    <a:pt x="731" y="320"/>
                  </a:cubicBezTo>
                  <a:cubicBezTo>
                    <a:pt x="594" y="411"/>
                    <a:pt x="457" y="503"/>
                    <a:pt x="343" y="617"/>
                  </a:cubicBezTo>
                  <a:cubicBezTo>
                    <a:pt x="229" y="685"/>
                    <a:pt x="137" y="777"/>
                    <a:pt x="46" y="845"/>
                  </a:cubicBezTo>
                  <a:cubicBezTo>
                    <a:pt x="0" y="891"/>
                    <a:pt x="0" y="936"/>
                    <a:pt x="23" y="982"/>
                  </a:cubicBezTo>
                  <a:cubicBezTo>
                    <a:pt x="37" y="1010"/>
                    <a:pt x="69" y="1030"/>
                    <a:pt x="102" y="1030"/>
                  </a:cubicBezTo>
                  <a:cubicBezTo>
                    <a:pt x="122" y="1030"/>
                    <a:pt x="143" y="1022"/>
                    <a:pt x="160" y="1005"/>
                  </a:cubicBezTo>
                  <a:cubicBezTo>
                    <a:pt x="297" y="914"/>
                    <a:pt x="411" y="799"/>
                    <a:pt x="548" y="685"/>
                  </a:cubicBezTo>
                  <a:cubicBezTo>
                    <a:pt x="731" y="548"/>
                    <a:pt x="891" y="411"/>
                    <a:pt x="1096" y="320"/>
                  </a:cubicBezTo>
                  <a:cubicBezTo>
                    <a:pt x="1187" y="274"/>
                    <a:pt x="1256" y="229"/>
                    <a:pt x="1324" y="229"/>
                  </a:cubicBezTo>
                  <a:cubicBezTo>
                    <a:pt x="1370" y="206"/>
                    <a:pt x="1393" y="206"/>
                    <a:pt x="1438" y="206"/>
                  </a:cubicBezTo>
                  <a:lnTo>
                    <a:pt x="1484" y="206"/>
                  </a:lnTo>
                  <a:cubicBezTo>
                    <a:pt x="1507" y="229"/>
                    <a:pt x="1507" y="229"/>
                    <a:pt x="1530" y="229"/>
                  </a:cubicBezTo>
                  <a:cubicBezTo>
                    <a:pt x="1530" y="229"/>
                    <a:pt x="1552" y="252"/>
                    <a:pt x="1552" y="274"/>
                  </a:cubicBezTo>
                  <a:cubicBezTo>
                    <a:pt x="1575" y="274"/>
                    <a:pt x="1575" y="297"/>
                    <a:pt x="1598" y="320"/>
                  </a:cubicBezTo>
                  <a:cubicBezTo>
                    <a:pt x="1598" y="343"/>
                    <a:pt x="1621" y="366"/>
                    <a:pt x="1621" y="389"/>
                  </a:cubicBezTo>
                  <a:cubicBezTo>
                    <a:pt x="1621" y="434"/>
                    <a:pt x="1644" y="503"/>
                    <a:pt x="1644" y="548"/>
                  </a:cubicBezTo>
                  <a:cubicBezTo>
                    <a:pt x="1621" y="685"/>
                    <a:pt x="1598" y="845"/>
                    <a:pt x="1552" y="982"/>
                  </a:cubicBezTo>
                  <a:cubicBezTo>
                    <a:pt x="1552" y="982"/>
                    <a:pt x="1552" y="959"/>
                    <a:pt x="1552" y="959"/>
                  </a:cubicBezTo>
                  <a:cubicBezTo>
                    <a:pt x="1507" y="1073"/>
                    <a:pt x="1484" y="1188"/>
                    <a:pt x="1438" y="1302"/>
                  </a:cubicBezTo>
                  <a:cubicBezTo>
                    <a:pt x="1393" y="1439"/>
                    <a:pt x="1324" y="1598"/>
                    <a:pt x="1279" y="1735"/>
                  </a:cubicBezTo>
                  <a:cubicBezTo>
                    <a:pt x="1279" y="1758"/>
                    <a:pt x="1279" y="1781"/>
                    <a:pt x="1279" y="1804"/>
                  </a:cubicBezTo>
                  <a:cubicBezTo>
                    <a:pt x="1301" y="1827"/>
                    <a:pt x="1301" y="1849"/>
                    <a:pt x="1347" y="1872"/>
                  </a:cubicBezTo>
                  <a:lnTo>
                    <a:pt x="1415" y="1872"/>
                  </a:lnTo>
                  <a:cubicBezTo>
                    <a:pt x="1438" y="1872"/>
                    <a:pt x="1461" y="1849"/>
                    <a:pt x="1461" y="1827"/>
                  </a:cubicBezTo>
                  <a:cubicBezTo>
                    <a:pt x="1530" y="1644"/>
                    <a:pt x="1575" y="1461"/>
                    <a:pt x="1644" y="1302"/>
                  </a:cubicBezTo>
                  <a:cubicBezTo>
                    <a:pt x="1712" y="1142"/>
                    <a:pt x="1758" y="982"/>
                    <a:pt x="1804" y="799"/>
                  </a:cubicBezTo>
                  <a:cubicBezTo>
                    <a:pt x="1804" y="731"/>
                    <a:pt x="1826" y="640"/>
                    <a:pt x="1826" y="571"/>
                  </a:cubicBezTo>
                  <a:cubicBezTo>
                    <a:pt x="1826" y="480"/>
                    <a:pt x="1826" y="411"/>
                    <a:pt x="1804" y="320"/>
                  </a:cubicBezTo>
                  <a:cubicBezTo>
                    <a:pt x="1781" y="252"/>
                    <a:pt x="1758" y="206"/>
                    <a:pt x="1712" y="138"/>
                  </a:cubicBezTo>
                  <a:cubicBezTo>
                    <a:pt x="1667" y="92"/>
                    <a:pt x="1598" y="46"/>
                    <a:pt x="1530" y="23"/>
                  </a:cubicBezTo>
                  <a:cubicBezTo>
                    <a:pt x="1507" y="23"/>
                    <a:pt x="1461" y="1"/>
                    <a:pt x="1415"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25"/>
            <p:cNvSpPr/>
            <p:nvPr/>
          </p:nvSpPr>
          <p:spPr>
            <a:xfrm>
              <a:off x="6665725" y="1895425"/>
              <a:ext cx="78775" cy="69600"/>
            </a:xfrm>
            <a:custGeom>
              <a:avLst/>
              <a:gdLst/>
              <a:ahLst/>
              <a:cxnLst/>
              <a:rect l="l" t="t" r="r" b="b"/>
              <a:pathLst>
                <a:path w="3151" h="2784" extrusionOk="0">
                  <a:moveTo>
                    <a:pt x="1593" y="1"/>
                  </a:moveTo>
                  <a:cubicBezTo>
                    <a:pt x="1061" y="1"/>
                    <a:pt x="555" y="307"/>
                    <a:pt x="320" y="810"/>
                  </a:cubicBezTo>
                  <a:cubicBezTo>
                    <a:pt x="0" y="1495"/>
                    <a:pt x="297" y="2339"/>
                    <a:pt x="1005" y="2659"/>
                  </a:cubicBezTo>
                  <a:cubicBezTo>
                    <a:pt x="1186" y="2743"/>
                    <a:pt x="1377" y="2783"/>
                    <a:pt x="1566" y="2783"/>
                  </a:cubicBezTo>
                  <a:cubicBezTo>
                    <a:pt x="2090" y="2783"/>
                    <a:pt x="2596" y="2477"/>
                    <a:pt x="2831" y="1974"/>
                  </a:cubicBezTo>
                  <a:cubicBezTo>
                    <a:pt x="3150" y="1289"/>
                    <a:pt x="2853" y="468"/>
                    <a:pt x="2169" y="125"/>
                  </a:cubicBezTo>
                  <a:cubicBezTo>
                    <a:pt x="1981" y="40"/>
                    <a:pt x="1786" y="1"/>
                    <a:pt x="1593"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25"/>
            <p:cNvSpPr/>
            <p:nvPr/>
          </p:nvSpPr>
          <p:spPr>
            <a:xfrm>
              <a:off x="6883700" y="2034000"/>
              <a:ext cx="78775" cy="69200"/>
            </a:xfrm>
            <a:custGeom>
              <a:avLst/>
              <a:gdLst/>
              <a:ahLst/>
              <a:cxnLst/>
              <a:rect l="l" t="t" r="r" b="b"/>
              <a:pathLst>
                <a:path w="3151" h="2768" extrusionOk="0">
                  <a:moveTo>
                    <a:pt x="1568" y="0"/>
                  </a:moveTo>
                  <a:cubicBezTo>
                    <a:pt x="1050" y="0"/>
                    <a:pt x="552" y="293"/>
                    <a:pt x="320" y="791"/>
                  </a:cubicBezTo>
                  <a:cubicBezTo>
                    <a:pt x="1" y="1498"/>
                    <a:pt x="297" y="2320"/>
                    <a:pt x="982" y="2639"/>
                  </a:cubicBezTo>
                  <a:cubicBezTo>
                    <a:pt x="1174" y="2726"/>
                    <a:pt x="1375" y="2768"/>
                    <a:pt x="1571" y="2768"/>
                  </a:cubicBezTo>
                  <a:cubicBezTo>
                    <a:pt x="2099" y="2768"/>
                    <a:pt x="2598" y="2470"/>
                    <a:pt x="2831" y="1955"/>
                  </a:cubicBezTo>
                  <a:cubicBezTo>
                    <a:pt x="3150" y="1270"/>
                    <a:pt x="2854" y="448"/>
                    <a:pt x="2146" y="129"/>
                  </a:cubicBezTo>
                  <a:cubicBezTo>
                    <a:pt x="1959" y="41"/>
                    <a:pt x="1762" y="0"/>
                    <a:pt x="156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25"/>
            <p:cNvSpPr/>
            <p:nvPr/>
          </p:nvSpPr>
          <p:spPr>
            <a:xfrm>
              <a:off x="6388400" y="2337925"/>
              <a:ext cx="311000" cy="214800"/>
            </a:xfrm>
            <a:custGeom>
              <a:avLst/>
              <a:gdLst/>
              <a:ahLst/>
              <a:cxnLst/>
              <a:rect l="l" t="t" r="r" b="b"/>
              <a:pathLst>
                <a:path w="12440" h="8592" extrusionOk="0">
                  <a:moveTo>
                    <a:pt x="114" y="1"/>
                  </a:moveTo>
                  <a:cubicBezTo>
                    <a:pt x="69" y="1"/>
                    <a:pt x="46" y="1"/>
                    <a:pt x="23" y="23"/>
                  </a:cubicBezTo>
                  <a:cubicBezTo>
                    <a:pt x="0" y="69"/>
                    <a:pt x="0" y="138"/>
                    <a:pt x="46" y="160"/>
                  </a:cubicBezTo>
                  <a:cubicBezTo>
                    <a:pt x="228" y="343"/>
                    <a:pt x="434" y="503"/>
                    <a:pt x="616" y="685"/>
                  </a:cubicBezTo>
                  <a:lnTo>
                    <a:pt x="639" y="685"/>
                  </a:lnTo>
                  <a:cubicBezTo>
                    <a:pt x="708" y="731"/>
                    <a:pt x="776" y="799"/>
                    <a:pt x="822" y="845"/>
                  </a:cubicBezTo>
                  <a:cubicBezTo>
                    <a:pt x="845" y="845"/>
                    <a:pt x="845" y="868"/>
                    <a:pt x="845" y="868"/>
                  </a:cubicBezTo>
                  <a:cubicBezTo>
                    <a:pt x="1119" y="1096"/>
                    <a:pt x="1415" y="1347"/>
                    <a:pt x="1712" y="1576"/>
                  </a:cubicBezTo>
                  <a:cubicBezTo>
                    <a:pt x="1712" y="1576"/>
                    <a:pt x="1712" y="1576"/>
                    <a:pt x="1712" y="1598"/>
                  </a:cubicBezTo>
                  <a:cubicBezTo>
                    <a:pt x="2100" y="1918"/>
                    <a:pt x="2511" y="2237"/>
                    <a:pt x="2899" y="2534"/>
                  </a:cubicBezTo>
                  <a:cubicBezTo>
                    <a:pt x="2922" y="2557"/>
                    <a:pt x="2922" y="2557"/>
                    <a:pt x="2945" y="2557"/>
                  </a:cubicBezTo>
                  <a:cubicBezTo>
                    <a:pt x="3036" y="2648"/>
                    <a:pt x="3127" y="2717"/>
                    <a:pt x="3241" y="2785"/>
                  </a:cubicBezTo>
                  <a:cubicBezTo>
                    <a:pt x="3241" y="2785"/>
                    <a:pt x="3241" y="2808"/>
                    <a:pt x="3241" y="2808"/>
                  </a:cubicBezTo>
                  <a:cubicBezTo>
                    <a:pt x="3241" y="2808"/>
                    <a:pt x="3264" y="2831"/>
                    <a:pt x="3287" y="2831"/>
                  </a:cubicBezTo>
                  <a:cubicBezTo>
                    <a:pt x="3561" y="3059"/>
                    <a:pt x="3858" y="3265"/>
                    <a:pt x="4154" y="3493"/>
                  </a:cubicBezTo>
                  <a:cubicBezTo>
                    <a:pt x="4588" y="3812"/>
                    <a:pt x="5022" y="4132"/>
                    <a:pt x="5455" y="4429"/>
                  </a:cubicBezTo>
                  <a:cubicBezTo>
                    <a:pt x="5478" y="4452"/>
                    <a:pt x="5501" y="4452"/>
                    <a:pt x="5501" y="4474"/>
                  </a:cubicBezTo>
                  <a:cubicBezTo>
                    <a:pt x="5866" y="4725"/>
                    <a:pt x="6231" y="4977"/>
                    <a:pt x="6597" y="5228"/>
                  </a:cubicBezTo>
                  <a:lnTo>
                    <a:pt x="6619" y="5228"/>
                  </a:lnTo>
                  <a:cubicBezTo>
                    <a:pt x="7008" y="5501"/>
                    <a:pt x="7418" y="5753"/>
                    <a:pt x="7829" y="6026"/>
                  </a:cubicBezTo>
                  <a:cubicBezTo>
                    <a:pt x="8217" y="6278"/>
                    <a:pt x="8628" y="6529"/>
                    <a:pt x="9016" y="6757"/>
                  </a:cubicBezTo>
                  <a:cubicBezTo>
                    <a:pt x="9039" y="6780"/>
                    <a:pt x="9039" y="6780"/>
                    <a:pt x="9062" y="6780"/>
                  </a:cubicBezTo>
                  <a:cubicBezTo>
                    <a:pt x="9130" y="6825"/>
                    <a:pt x="9199" y="6871"/>
                    <a:pt x="9267" y="6917"/>
                  </a:cubicBezTo>
                  <a:lnTo>
                    <a:pt x="9290" y="6917"/>
                  </a:lnTo>
                  <a:cubicBezTo>
                    <a:pt x="9290" y="6917"/>
                    <a:pt x="9290" y="6939"/>
                    <a:pt x="9313" y="6939"/>
                  </a:cubicBezTo>
                  <a:cubicBezTo>
                    <a:pt x="9336" y="6939"/>
                    <a:pt x="9359" y="6962"/>
                    <a:pt x="9381" y="6985"/>
                  </a:cubicBezTo>
                  <a:cubicBezTo>
                    <a:pt x="9404" y="6985"/>
                    <a:pt x="9404" y="7008"/>
                    <a:pt x="9427" y="7008"/>
                  </a:cubicBezTo>
                  <a:cubicBezTo>
                    <a:pt x="9792" y="7236"/>
                    <a:pt x="10180" y="7442"/>
                    <a:pt x="10545" y="7647"/>
                  </a:cubicBezTo>
                  <a:cubicBezTo>
                    <a:pt x="10545" y="7647"/>
                    <a:pt x="10568" y="7670"/>
                    <a:pt x="10568" y="7670"/>
                  </a:cubicBezTo>
                  <a:cubicBezTo>
                    <a:pt x="10842" y="7830"/>
                    <a:pt x="11139" y="7967"/>
                    <a:pt x="11413" y="8126"/>
                  </a:cubicBezTo>
                  <a:cubicBezTo>
                    <a:pt x="11436" y="8126"/>
                    <a:pt x="11436" y="8149"/>
                    <a:pt x="11458" y="8149"/>
                  </a:cubicBezTo>
                  <a:cubicBezTo>
                    <a:pt x="11481" y="8149"/>
                    <a:pt x="11481" y="8149"/>
                    <a:pt x="11481" y="8172"/>
                  </a:cubicBezTo>
                  <a:cubicBezTo>
                    <a:pt x="11527" y="8195"/>
                    <a:pt x="11573" y="8195"/>
                    <a:pt x="11595" y="8218"/>
                  </a:cubicBezTo>
                  <a:cubicBezTo>
                    <a:pt x="11641" y="8241"/>
                    <a:pt x="11687" y="8263"/>
                    <a:pt x="11710" y="8286"/>
                  </a:cubicBezTo>
                  <a:cubicBezTo>
                    <a:pt x="11732" y="8286"/>
                    <a:pt x="11755" y="8309"/>
                    <a:pt x="11755" y="8309"/>
                  </a:cubicBezTo>
                  <a:cubicBezTo>
                    <a:pt x="11778" y="8309"/>
                    <a:pt x="11778" y="8332"/>
                    <a:pt x="11801" y="8332"/>
                  </a:cubicBezTo>
                  <a:cubicBezTo>
                    <a:pt x="11961" y="8423"/>
                    <a:pt x="12120" y="8492"/>
                    <a:pt x="12280" y="8583"/>
                  </a:cubicBezTo>
                  <a:cubicBezTo>
                    <a:pt x="12292" y="8589"/>
                    <a:pt x="12304" y="8591"/>
                    <a:pt x="12318" y="8591"/>
                  </a:cubicBezTo>
                  <a:cubicBezTo>
                    <a:pt x="12357" y="8591"/>
                    <a:pt x="12400" y="8566"/>
                    <a:pt x="12417" y="8514"/>
                  </a:cubicBezTo>
                  <a:cubicBezTo>
                    <a:pt x="12440" y="8469"/>
                    <a:pt x="12417" y="8423"/>
                    <a:pt x="12371" y="8400"/>
                  </a:cubicBezTo>
                  <a:cubicBezTo>
                    <a:pt x="12212" y="8309"/>
                    <a:pt x="12052" y="8241"/>
                    <a:pt x="11892" y="8149"/>
                  </a:cubicBezTo>
                  <a:cubicBezTo>
                    <a:pt x="11846" y="8126"/>
                    <a:pt x="11801" y="8104"/>
                    <a:pt x="11778" y="8104"/>
                  </a:cubicBezTo>
                  <a:cubicBezTo>
                    <a:pt x="11778" y="8104"/>
                    <a:pt x="11778" y="8104"/>
                    <a:pt x="11778" y="8081"/>
                  </a:cubicBezTo>
                  <a:cubicBezTo>
                    <a:pt x="11732" y="8081"/>
                    <a:pt x="11710" y="8058"/>
                    <a:pt x="11664" y="8035"/>
                  </a:cubicBezTo>
                  <a:lnTo>
                    <a:pt x="11641" y="8035"/>
                  </a:lnTo>
                  <a:cubicBezTo>
                    <a:pt x="11595" y="7989"/>
                    <a:pt x="11527" y="7967"/>
                    <a:pt x="11481" y="7944"/>
                  </a:cubicBezTo>
                  <a:cubicBezTo>
                    <a:pt x="11207" y="7807"/>
                    <a:pt x="10956" y="7647"/>
                    <a:pt x="10682" y="7510"/>
                  </a:cubicBezTo>
                  <a:cubicBezTo>
                    <a:pt x="10660" y="7487"/>
                    <a:pt x="10660" y="7487"/>
                    <a:pt x="10637" y="7487"/>
                  </a:cubicBezTo>
                  <a:cubicBezTo>
                    <a:pt x="10249" y="7259"/>
                    <a:pt x="9861" y="7031"/>
                    <a:pt x="9473" y="6803"/>
                  </a:cubicBezTo>
                  <a:lnTo>
                    <a:pt x="9450" y="6803"/>
                  </a:lnTo>
                  <a:lnTo>
                    <a:pt x="9404" y="6757"/>
                  </a:lnTo>
                  <a:lnTo>
                    <a:pt x="9381" y="6757"/>
                  </a:lnTo>
                  <a:cubicBezTo>
                    <a:pt x="9336" y="6711"/>
                    <a:pt x="9267" y="6688"/>
                    <a:pt x="9199" y="6643"/>
                  </a:cubicBezTo>
                  <a:cubicBezTo>
                    <a:pt x="8971" y="6506"/>
                    <a:pt x="8742" y="6369"/>
                    <a:pt x="8537" y="6232"/>
                  </a:cubicBezTo>
                  <a:cubicBezTo>
                    <a:pt x="8537" y="6232"/>
                    <a:pt x="8537" y="6255"/>
                    <a:pt x="8537" y="6255"/>
                  </a:cubicBezTo>
                  <a:cubicBezTo>
                    <a:pt x="8354" y="6118"/>
                    <a:pt x="8149" y="6004"/>
                    <a:pt x="7943" y="5867"/>
                  </a:cubicBezTo>
                  <a:cubicBezTo>
                    <a:pt x="7533" y="5593"/>
                    <a:pt x="7099" y="5319"/>
                    <a:pt x="6688" y="5045"/>
                  </a:cubicBezTo>
                  <a:cubicBezTo>
                    <a:pt x="6323" y="4794"/>
                    <a:pt x="5958" y="4566"/>
                    <a:pt x="5615" y="4315"/>
                  </a:cubicBezTo>
                  <a:cubicBezTo>
                    <a:pt x="5592" y="4292"/>
                    <a:pt x="5592" y="4292"/>
                    <a:pt x="5592" y="4292"/>
                  </a:cubicBezTo>
                  <a:cubicBezTo>
                    <a:pt x="5136" y="3972"/>
                    <a:pt x="4702" y="3653"/>
                    <a:pt x="4268" y="3333"/>
                  </a:cubicBezTo>
                  <a:cubicBezTo>
                    <a:pt x="3972" y="3105"/>
                    <a:pt x="3675" y="2877"/>
                    <a:pt x="3355" y="2648"/>
                  </a:cubicBezTo>
                  <a:cubicBezTo>
                    <a:pt x="3241" y="2557"/>
                    <a:pt x="3127" y="2466"/>
                    <a:pt x="2990" y="2374"/>
                  </a:cubicBezTo>
                  <a:cubicBezTo>
                    <a:pt x="2602" y="2055"/>
                    <a:pt x="2214" y="1758"/>
                    <a:pt x="1826" y="1439"/>
                  </a:cubicBezTo>
                  <a:cubicBezTo>
                    <a:pt x="1826" y="1439"/>
                    <a:pt x="1826" y="1439"/>
                    <a:pt x="1826" y="1416"/>
                  </a:cubicBezTo>
                  <a:cubicBezTo>
                    <a:pt x="1529" y="1188"/>
                    <a:pt x="1233" y="936"/>
                    <a:pt x="936" y="685"/>
                  </a:cubicBezTo>
                  <a:cubicBezTo>
                    <a:pt x="868" y="617"/>
                    <a:pt x="799" y="571"/>
                    <a:pt x="753" y="526"/>
                  </a:cubicBezTo>
                  <a:cubicBezTo>
                    <a:pt x="731" y="526"/>
                    <a:pt x="731" y="503"/>
                    <a:pt x="708" y="503"/>
                  </a:cubicBezTo>
                  <a:cubicBezTo>
                    <a:pt x="525" y="343"/>
                    <a:pt x="343" y="183"/>
                    <a:pt x="160" y="23"/>
                  </a:cubicBezTo>
                  <a:cubicBezTo>
                    <a:pt x="160" y="1"/>
                    <a:pt x="137" y="1"/>
                    <a:pt x="114"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25"/>
            <p:cNvSpPr/>
            <p:nvPr/>
          </p:nvSpPr>
          <p:spPr>
            <a:xfrm>
              <a:off x="6514500" y="2091975"/>
              <a:ext cx="325850" cy="230800"/>
            </a:xfrm>
            <a:custGeom>
              <a:avLst/>
              <a:gdLst/>
              <a:ahLst/>
              <a:cxnLst/>
              <a:rect l="l" t="t" r="r" b="b"/>
              <a:pathLst>
                <a:path w="13034" h="9232" extrusionOk="0">
                  <a:moveTo>
                    <a:pt x="92" y="1"/>
                  </a:moveTo>
                  <a:cubicBezTo>
                    <a:pt x="69" y="1"/>
                    <a:pt x="46" y="24"/>
                    <a:pt x="23" y="47"/>
                  </a:cubicBezTo>
                  <a:cubicBezTo>
                    <a:pt x="1" y="92"/>
                    <a:pt x="1" y="138"/>
                    <a:pt x="46" y="184"/>
                  </a:cubicBezTo>
                  <a:cubicBezTo>
                    <a:pt x="1598" y="1599"/>
                    <a:pt x="3219" y="2945"/>
                    <a:pt x="4931" y="4201"/>
                  </a:cubicBezTo>
                  <a:cubicBezTo>
                    <a:pt x="4931" y="4201"/>
                    <a:pt x="4931" y="4224"/>
                    <a:pt x="4931" y="4224"/>
                  </a:cubicBezTo>
                  <a:cubicBezTo>
                    <a:pt x="6506" y="5388"/>
                    <a:pt x="8149" y="6506"/>
                    <a:pt x="9838" y="7510"/>
                  </a:cubicBezTo>
                  <a:cubicBezTo>
                    <a:pt x="9838" y="7533"/>
                    <a:pt x="9838" y="7533"/>
                    <a:pt x="9861" y="7533"/>
                  </a:cubicBezTo>
                  <a:cubicBezTo>
                    <a:pt x="9861" y="7533"/>
                    <a:pt x="9884" y="7533"/>
                    <a:pt x="9884" y="7556"/>
                  </a:cubicBezTo>
                  <a:cubicBezTo>
                    <a:pt x="10295" y="7784"/>
                    <a:pt x="10683" y="8013"/>
                    <a:pt x="11094" y="8264"/>
                  </a:cubicBezTo>
                  <a:lnTo>
                    <a:pt x="11116" y="8264"/>
                  </a:lnTo>
                  <a:cubicBezTo>
                    <a:pt x="11139" y="8264"/>
                    <a:pt x="11139" y="8286"/>
                    <a:pt x="11139" y="8286"/>
                  </a:cubicBezTo>
                  <a:lnTo>
                    <a:pt x="11162" y="8286"/>
                  </a:lnTo>
                  <a:cubicBezTo>
                    <a:pt x="11231" y="8332"/>
                    <a:pt x="11276" y="8355"/>
                    <a:pt x="11345" y="8401"/>
                  </a:cubicBezTo>
                  <a:cubicBezTo>
                    <a:pt x="11368" y="8401"/>
                    <a:pt x="11390" y="8423"/>
                    <a:pt x="11436" y="8446"/>
                  </a:cubicBezTo>
                  <a:cubicBezTo>
                    <a:pt x="11459" y="8446"/>
                    <a:pt x="11459" y="8469"/>
                    <a:pt x="11482" y="8469"/>
                  </a:cubicBezTo>
                  <a:cubicBezTo>
                    <a:pt x="11733" y="8606"/>
                    <a:pt x="11961" y="8743"/>
                    <a:pt x="12212" y="8857"/>
                  </a:cubicBezTo>
                  <a:cubicBezTo>
                    <a:pt x="12212" y="8857"/>
                    <a:pt x="12212" y="8857"/>
                    <a:pt x="12212" y="8880"/>
                  </a:cubicBezTo>
                  <a:cubicBezTo>
                    <a:pt x="12235" y="8880"/>
                    <a:pt x="12258" y="8880"/>
                    <a:pt x="12258" y="8903"/>
                  </a:cubicBezTo>
                  <a:cubicBezTo>
                    <a:pt x="12303" y="8926"/>
                    <a:pt x="12326" y="8926"/>
                    <a:pt x="12372" y="8948"/>
                  </a:cubicBezTo>
                  <a:lnTo>
                    <a:pt x="12418" y="8971"/>
                  </a:lnTo>
                  <a:cubicBezTo>
                    <a:pt x="12418" y="8994"/>
                    <a:pt x="12440" y="8994"/>
                    <a:pt x="12440" y="8994"/>
                  </a:cubicBezTo>
                  <a:lnTo>
                    <a:pt x="12486" y="9017"/>
                  </a:lnTo>
                  <a:cubicBezTo>
                    <a:pt x="12509" y="9017"/>
                    <a:pt x="12509" y="9040"/>
                    <a:pt x="12532" y="9040"/>
                  </a:cubicBezTo>
                  <a:cubicBezTo>
                    <a:pt x="12554" y="9040"/>
                    <a:pt x="12577" y="9063"/>
                    <a:pt x="12600" y="9085"/>
                  </a:cubicBezTo>
                  <a:lnTo>
                    <a:pt x="12623" y="9085"/>
                  </a:lnTo>
                  <a:cubicBezTo>
                    <a:pt x="12646" y="9085"/>
                    <a:pt x="12646" y="9085"/>
                    <a:pt x="12646" y="9108"/>
                  </a:cubicBezTo>
                  <a:cubicBezTo>
                    <a:pt x="12669" y="9108"/>
                    <a:pt x="12691" y="9131"/>
                    <a:pt x="12714" y="9131"/>
                  </a:cubicBezTo>
                  <a:cubicBezTo>
                    <a:pt x="12783" y="9154"/>
                    <a:pt x="12828" y="9199"/>
                    <a:pt x="12897" y="9222"/>
                  </a:cubicBezTo>
                  <a:cubicBezTo>
                    <a:pt x="12909" y="9228"/>
                    <a:pt x="12921" y="9231"/>
                    <a:pt x="12933" y="9231"/>
                  </a:cubicBezTo>
                  <a:cubicBezTo>
                    <a:pt x="12965" y="9231"/>
                    <a:pt x="12994" y="9210"/>
                    <a:pt x="13011" y="9177"/>
                  </a:cubicBezTo>
                  <a:cubicBezTo>
                    <a:pt x="13034" y="9131"/>
                    <a:pt x="13011" y="9063"/>
                    <a:pt x="12965" y="9040"/>
                  </a:cubicBezTo>
                  <a:cubicBezTo>
                    <a:pt x="12920" y="9017"/>
                    <a:pt x="12851" y="8994"/>
                    <a:pt x="12806" y="8971"/>
                  </a:cubicBezTo>
                  <a:cubicBezTo>
                    <a:pt x="12783" y="8948"/>
                    <a:pt x="12737" y="8926"/>
                    <a:pt x="12714" y="8926"/>
                  </a:cubicBezTo>
                  <a:cubicBezTo>
                    <a:pt x="12714" y="8903"/>
                    <a:pt x="12714" y="8903"/>
                    <a:pt x="12691" y="8903"/>
                  </a:cubicBezTo>
                  <a:cubicBezTo>
                    <a:pt x="12646" y="8880"/>
                    <a:pt x="12577" y="8857"/>
                    <a:pt x="12532" y="8811"/>
                  </a:cubicBezTo>
                  <a:lnTo>
                    <a:pt x="12509" y="8811"/>
                  </a:lnTo>
                  <a:cubicBezTo>
                    <a:pt x="12440" y="8766"/>
                    <a:pt x="12349" y="8720"/>
                    <a:pt x="12281" y="8675"/>
                  </a:cubicBezTo>
                  <a:cubicBezTo>
                    <a:pt x="12029" y="8560"/>
                    <a:pt x="11801" y="8423"/>
                    <a:pt x="11573" y="8309"/>
                  </a:cubicBezTo>
                  <a:cubicBezTo>
                    <a:pt x="11573" y="8309"/>
                    <a:pt x="11573" y="8309"/>
                    <a:pt x="11573" y="8286"/>
                  </a:cubicBezTo>
                  <a:cubicBezTo>
                    <a:pt x="11527" y="8264"/>
                    <a:pt x="11482" y="8241"/>
                    <a:pt x="11436" y="8218"/>
                  </a:cubicBezTo>
                  <a:cubicBezTo>
                    <a:pt x="11413" y="8218"/>
                    <a:pt x="11390" y="8195"/>
                    <a:pt x="11390" y="8195"/>
                  </a:cubicBezTo>
                  <a:cubicBezTo>
                    <a:pt x="11368" y="8172"/>
                    <a:pt x="11345" y="8172"/>
                    <a:pt x="11322" y="8150"/>
                  </a:cubicBezTo>
                  <a:lnTo>
                    <a:pt x="11276" y="8127"/>
                  </a:lnTo>
                  <a:cubicBezTo>
                    <a:pt x="11253" y="8127"/>
                    <a:pt x="11231" y="8104"/>
                    <a:pt x="11208" y="8081"/>
                  </a:cubicBezTo>
                  <a:lnTo>
                    <a:pt x="11185" y="8081"/>
                  </a:lnTo>
                  <a:cubicBezTo>
                    <a:pt x="10774" y="7853"/>
                    <a:pt x="10340" y="7602"/>
                    <a:pt x="9930" y="7351"/>
                  </a:cubicBezTo>
                  <a:cubicBezTo>
                    <a:pt x="9747" y="7237"/>
                    <a:pt x="9564" y="7122"/>
                    <a:pt x="9382" y="7008"/>
                  </a:cubicBezTo>
                  <a:cubicBezTo>
                    <a:pt x="7875" y="6095"/>
                    <a:pt x="6437" y="5091"/>
                    <a:pt x="5045" y="4064"/>
                  </a:cubicBezTo>
                  <a:cubicBezTo>
                    <a:pt x="5045" y="4041"/>
                    <a:pt x="5045" y="4041"/>
                    <a:pt x="5045" y="4041"/>
                  </a:cubicBezTo>
                  <a:cubicBezTo>
                    <a:pt x="3356" y="2786"/>
                    <a:pt x="1712" y="1462"/>
                    <a:pt x="160" y="24"/>
                  </a:cubicBezTo>
                  <a:cubicBezTo>
                    <a:pt x="137" y="1"/>
                    <a:pt x="115" y="1"/>
                    <a:pt x="92"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25"/>
            <p:cNvSpPr/>
            <p:nvPr/>
          </p:nvSpPr>
          <p:spPr>
            <a:xfrm>
              <a:off x="6387825" y="2090850"/>
              <a:ext cx="130125" cy="250525"/>
            </a:xfrm>
            <a:custGeom>
              <a:avLst/>
              <a:gdLst/>
              <a:ahLst/>
              <a:cxnLst/>
              <a:rect l="l" t="t" r="r" b="b"/>
              <a:pathLst>
                <a:path w="5205" h="10021" extrusionOk="0">
                  <a:moveTo>
                    <a:pt x="5090" y="0"/>
                  </a:moveTo>
                  <a:cubicBezTo>
                    <a:pt x="5090" y="0"/>
                    <a:pt x="5045" y="23"/>
                    <a:pt x="5045" y="23"/>
                  </a:cubicBezTo>
                  <a:cubicBezTo>
                    <a:pt x="4246" y="822"/>
                    <a:pt x="3561" y="1712"/>
                    <a:pt x="2945" y="2648"/>
                  </a:cubicBezTo>
                  <a:cubicBezTo>
                    <a:pt x="2329" y="3584"/>
                    <a:pt x="1781" y="4588"/>
                    <a:pt x="1324" y="5615"/>
                  </a:cubicBezTo>
                  <a:cubicBezTo>
                    <a:pt x="1187" y="5958"/>
                    <a:pt x="1050" y="6300"/>
                    <a:pt x="913" y="6642"/>
                  </a:cubicBezTo>
                  <a:cubicBezTo>
                    <a:pt x="776" y="7008"/>
                    <a:pt x="639" y="7350"/>
                    <a:pt x="502" y="7692"/>
                  </a:cubicBezTo>
                  <a:cubicBezTo>
                    <a:pt x="366" y="8058"/>
                    <a:pt x="251" y="8446"/>
                    <a:pt x="160" y="8811"/>
                  </a:cubicBezTo>
                  <a:cubicBezTo>
                    <a:pt x="69" y="9176"/>
                    <a:pt x="0" y="9541"/>
                    <a:pt x="0" y="9906"/>
                  </a:cubicBezTo>
                  <a:cubicBezTo>
                    <a:pt x="0" y="9929"/>
                    <a:pt x="0" y="9952"/>
                    <a:pt x="23" y="9975"/>
                  </a:cubicBezTo>
                  <a:cubicBezTo>
                    <a:pt x="46" y="9998"/>
                    <a:pt x="69" y="10021"/>
                    <a:pt x="92" y="10021"/>
                  </a:cubicBezTo>
                  <a:cubicBezTo>
                    <a:pt x="114" y="10021"/>
                    <a:pt x="137" y="10021"/>
                    <a:pt x="160" y="9998"/>
                  </a:cubicBezTo>
                  <a:cubicBezTo>
                    <a:pt x="183" y="9975"/>
                    <a:pt x="206" y="9952"/>
                    <a:pt x="206" y="9929"/>
                  </a:cubicBezTo>
                  <a:cubicBezTo>
                    <a:pt x="206" y="9564"/>
                    <a:pt x="251" y="9199"/>
                    <a:pt x="343" y="8856"/>
                  </a:cubicBezTo>
                  <a:cubicBezTo>
                    <a:pt x="343" y="8856"/>
                    <a:pt x="343" y="8856"/>
                    <a:pt x="343" y="8834"/>
                  </a:cubicBezTo>
                  <a:cubicBezTo>
                    <a:pt x="457" y="8423"/>
                    <a:pt x="594" y="7989"/>
                    <a:pt x="754" y="7578"/>
                  </a:cubicBezTo>
                  <a:cubicBezTo>
                    <a:pt x="845" y="7373"/>
                    <a:pt x="913" y="7190"/>
                    <a:pt x="1005" y="6985"/>
                  </a:cubicBezTo>
                  <a:cubicBezTo>
                    <a:pt x="1073" y="6779"/>
                    <a:pt x="1142" y="6574"/>
                    <a:pt x="1233" y="6369"/>
                  </a:cubicBezTo>
                  <a:cubicBezTo>
                    <a:pt x="1575" y="5524"/>
                    <a:pt x="1963" y="4702"/>
                    <a:pt x="2397" y="3903"/>
                  </a:cubicBezTo>
                  <a:cubicBezTo>
                    <a:pt x="2397" y="3903"/>
                    <a:pt x="2397" y="3926"/>
                    <a:pt x="2397" y="3926"/>
                  </a:cubicBezTo>
                  <a:cubicBezTo>
                    <a:pt x="3127" y="2602"/>
                    <a:pt x="3995" y="1370"/>
                    <a:pt x="5045" y="297"/>
                  </a:cubicBezTo>
                  <a:cubicBezTo>
                    <a:pt x="5090" y="251"/>
                    <a:pt x="5113" y="229"/>
                    <a:pt x="5159" y="183"/>
                  </a:cubicBezTo>
                  <a:cubicBezTo>
                    <a:pt x="5182" y="160"/>
                    <a:pt x="5204" y="137"/>
                    <a:pt x="5204" y="114"/>
                  </a:cubicBezTo>
                  <a:cubicBezTo>
                    <a:pt x="5204" y="92"/>
                    <a:pt x="5182" y="69"/>
                    <a:pt x="5182" y="46"/>
                  </a:cubicBezTo>
                  <a:cubicBezTo>
                    <a:pt x="5159" y="23"/>
                    <a:pt x="5136" y="23"/>
                    <a:pt x="5113"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25"/>
            <p:cNvSpPr/>
            <p:nvPr/>
          </p:nvSpPr>
          <p:spPr>
            <a:xfrm>
              <a:off x="6695400" y="2320250"/>
              <a:ext cx="144375" cy="232825"/>
            </a:xfrm>
            <a:custGeom>
              <a:avLst/>
              <a:gdLst/>
              <a:ahLst/>
              <a:cxnLst/>
              <a:rect l="l" t="t" r="r" b="b"/>
              <a:pathLst>
                <a:path w="5775" h="9313" extrusionOk="0">
                  <a:moveTo>
                    <a:pt x="4417" y="2833"/>
                  </a:moveTo>
                  <a:cubicBezTo>
                    <a:pt x="4405" y="2839"/>
                    <a:pt x="4405" y="2853"/>
                    <a:pt x="4405" y="2853"/>
                  </a:cubicBezTo>
                  <a:cubicBezTo>
                    <a:pt x="4409" y="2846"/>
                    <a:pt x="4413" y="2840"/>
                    <a:pt x="4417" y="2833"/>
                  </a:cubicBezTo>
                  <a:close/>
                  <a:moveTo>
                    <a:pt x="5684" y="0"/>
                  </a:moveTo>
                  <a:cubicBezTo>
                    <a:pt x="5661" y="0"/>
                    <a:pt x="5661" y="0"/>
                    <a:pt x="5638" y="23"/>
                  </a:cubicBezTo>
                  <a:cubicBezTo>
                    <a:pt x="5615" y="23"/>
                    <a:pt x="5592" y="46"/>
                    <a:pt x="5592" y="68"/>
                  </a:cubicBezTo>
                  <a:cubicBezTo>
                    <a:pt x="5321" y="1043"/>
                    <a:pt x="4914" y="1949"/>
                    <a:pt x="4417" y="2833"/>
                  </a:cubicBezTo>
                  <a:lnTo>
                    <a:pt x="4417" y="2833"/>
                  </a:lnTo>
                  <a:cubicBezTo>
                    <a:pt x="4420" y="2831"/>
                    <a:pt x="4424" y="2830"/>
                    <a:pt x="4428" y="2830"/>
                  </a:cubicBezTo>
                  <a:cubicBezTo>
                    <a:pt x="3858" y="3835"/>
                    <a:pt x="3196" y="4793"/>
                    <a:pt x="2557" y="5729"/>
                  </a:cubicBezTo>
                  <a:cubicBezTo>
                    <a:pt x="2237" y="6186"/>
                    <a:pt x="1895" y="6642"/>
                    <a:pt x="1598" y="7099"/>
                  </a:cubicBezTo>
                  <a:cubicBezTo>
                    <a:pt x="1256" y="7578"/>
                    <a:pt x="913" y="8057"/>
                    <a:pt x="548" y="8514"/>
                  </a:cubicBezTo>
                  <a:cubicBezTo>
                    <a:pt x="388" y="8742"/>
                    <a:pt x="206" y="8948"/>
                    <a:pt x="23" y="9153"/>
                  </a:cubicBezTo>
                  <a:cubicBezTo>
                    <a:pt x="0" y="9176"/>
                    <a:pt x="0" y="9199"/>
                    <a:pt x="0" y="9221"/>
                  </a:cubicBezTo>
                  <a:cubicBezTo>
                    <a:pt x="0" y="9244"/>
                    <a:pt x="23" y="9267"/>
                    <a:pt x="23" y="9290"/>
                  </a:cubicBezTo>
                  <a:cubicBezTo>
                    <a:pt x="46" y="9313"/>
                    <a:pt x="69" y="9313"/>
                    <a:pt x="114" y="9313"/>
                  </a:cubicBezTo>
                  <a:cubicBezTo>
                    <a:pt x="137" y="9313"/>
                    <a:pt x="160" y="9290"/>
                    <a:pt x="160" y="9267"/>
                  </a:cubicBezTo>
                  <a:cubicBezTo>
                    <a:pt x="571" y="8833"/>
                    <a:pt x="913" y="8377"/>
                    <a:pt x="1256" y="7898"/>
                  </a:cubicBezTo>
                  <a:cubicBezTo>
                    <a:pt x="1438" y="7669"/>
                    <a:pt x="1598" y="7418"/>
                    <a:pt x="1758" y="7190"/>
                  </a:cubicBezTo>
                  <a:cubicBezTo>
                    <a:pt x="1917" y="6962"/>
                    <a:pt x="2077" y="6733"/>
                    <a:pt x="2237" y="6505"/>
                  </a:cubicBezTo>
                  <a:cubicBezTo>
                    <a:pt x="2899" y="5569"/>
                    <a:pt x="3561" y="4634"/>
                    <a:pt x="4154" y="3675"/>
                  </a:cubicBezTo>
                  <a:cubicBezTo>
                    <a:pt x="4497" y="3104"/>
                    <a:pt x="4816" y="2534"/>
                    <a:pt x="5090" y="1940"/>
                  </a:cubicBezTo>
                  <a:cubicBezTo>
                    <a:pt x="5364" y="1370"/>
                    <a:pt x="5592" y="753"/>
                    <a:pt x="5775" y="137"/>
                  </a:cubicBezTo>
                  <a:cubicBezTo>
                    <a:pt x="5775" y="114"/>
                    <a:pt x="5775" y="91"/>
                    <a:pt x="5775" y="68"/>
                  </a:cubicBezTo>
                  <a:cubicBezTo>
                    <a:pt x="5752" y="46"/>
                    <a:pt x="5729" y="23"/>
                    <a:pt x="5706"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25"/>
            <p:cNvSpPr/>
            <p:nvPr/>
          </p:nvSpPr>
          <p:spPr>
            <a:xfrm>
              <a:off x="6843175" y="1766150"/>
              <a:ext cx="271650" cy="227150"/>
            </a:xfrm>
            <a:custGeom>
              <a:avLst/>
              <a:gdLst/>
              <a:ahLst/>
              <a:cxnLst/>
              <a:rect l="l" t="t" r="r" b="b"/>
              <a:pathLst>
                <a:path w="10866" h="9086" extrusionOk="0">
                  <a:moveTo>
                    <a:pt x="4657" y="1"/>
                  </a:moveTo>
                  <a:cubicBezTo>
                    <a:pt x="4224" y="1"/>
                    <a:pt x="3790" y="46"/>
                    <a:pt x="3356" y="160"/>
                  </a:cubicBezTo>
                  <a:cubicBezTo>
                    <a:pt x="2968" y="252"/>
                    <a:pt x="2557" y="389"/>
                    <a:pt x="2192" y="594"/>
                  </a:cubicBezTo>
                  <a:cubicBezTo>
                    <a:pt x="1804" y="800"/>
                    <a:pt x="1462" y="1051"/>
                    <a:pt x="1142" y="1325"/>
                  </a:cubicBezTo>
                  <a:cubicBezTo>
                    <a:pt x="914" y="1553"/>
                    <a:pt x="686" y="1781"/>
                    <a:pt x="480" y="2032"/>
                  </a:cubicBezTo>
                  <a:cubicBezTo>
                    <a:pt x="298" y="2260"/>
                    <a:pt x="138" y="2511"/>
                    <a:pt x="1" y="2763"/>
                  </a:cubicBezTo>
                  <a:lnTo>
                    <a:pt x="115" y="2763"/>
                  </a:lnTo>
                  <a:cubicBezTo>
                    <a:pt x="115" y="2740"/>
                    <a:pt x="138" y="2740"/>
                    <a:pt x="138" y="2740"/>
                  </a:cubicBezTo>
                  <a:lnTo>
                    <a:pt x="229" y="2740"/>
                  </a:lnTo>
                  <a:cubicBezTo>
                    <a:pt x="480" y="2329"/>
                    <a:pt x="777" y="1941"/>
                    <a:pt x="1119" y="1598"/>
                  </a:cubicBezTo>
                  <a:lnTo>
                    <a:pt x="1142" y="1598"/>
                  </a:lnTo>
                  <a:cubicBezTo>
                    <a:pt x="1462" y="1302"/>
                    <a:pt x="1804" y="1028"/>
                    <a:pt x="2192" y="822"/>
                  </a:cubicBezTo>
                  <a:cubicBezTo>
                    <a:pt x="2557" y="617"/>
                    <a:pt x="2968" y="457"/>
                    <a:pt x="3379" y="343"/>
                  </a:cubicBezTo>
                  <a:cubicBezTo>
                    <a:pt x="3809" y="253"/>
                    <a:pt x="4261" y="207"/>
                    <a:pt x="4713" y="206"/>
                  </a:cubicBezTo>
                  <a:lnTo>
                    <a:pt x="4713" y="206"/>
                  </a:lnTo>
                  <a:cubicBezTo>
                    <a:pt x="5258" y="207"/>
                    <a:pt x="5802" y="298"/>
                    <a:pt x="6324" y="434"/>
                  </a:cubicBezTo>
                  <a:cubicBezTo>
                    <a:pt x="6689" y="526"/>
                    <a:pt x="7031" y="663"/>
                    <a:pt x="7374" y="800"/>
                  </a:cubicBezTo>
                  <a:cubicBezTo>
                    <a:pt x="7739" y="959"/>
                    <a:pt x="8081" y="1165"/>
                    <a:pt x="8423" y="1347"/>
                  </a:cubicBezTo>
                  <a:lnTo>
                    <a:pt x="8401" y="1347"/>
                  </a:lnTo>
                  <a:cubicBezTo>
                    <a:pt x="8880" y="1621"/>
                    <a:pt x="9314" y="1941"/>
                    <a:pt x="9702" y="2329"/>
                  </a:cubicBezTo>
                  <a:cubicBezTo>
                    <a:pt x="9930" y="2557"/>
                    <a:pt x="10113" y="2808"/>
                    <a:pt x="10272" y="3082"/>
                  </a:cubicBezTo>
                  <a:cubicBezTo>
                    <a:pt x="10272" y="3105"/>
                    <a:pt x="10272" y="3105"/>
                    <a:pt x="10272" y="3105"/>
                  </a:cubicBezTo>
                  <a:cubicBezTo>
                    <a:pt x="10386" y="3333"/>
                    <a:pt x="10501" y="3561"/>
                    <a:pt x="10546" y="3813"/>
                  </a:cubicBezTo>
                  <a:cubicBezTo>
                    <a:pt x="10636" y="4128"/>
                    <a:pt x="10660" y="4488"/>
                    <a:pt x="10660" y="4826"/>
                  </a:cubicBezTo>
                  <a:lnTo>
                    <a:pt x="10660" y="4826"/>
                  </a:lnTo>
                  <a:cubicBezTo>
                    <a:pt x="10659" y="5302"/>
                    <a:pt x="10568" y="5779"/>
                    <a:pt x="10455" y="6255"/>
                  </a:cubicBezTo>
                  <a:cubicBezTo>
                    <a:pt x="10364" y="6574"/>
                    <a:pt x="10227" y="6917"/>
                    <a:pt x="10090" y="7236"/>
                  </a:cubicBezTo>
                  <a:cubicBezTo>
                    <a:pt x="9953" y="7556"/>
                    <a:pt x="9770" y="7898"/>
                    <a:pt x="9588" y="8218"/>
                  </a:cubicBezTo>
                  <a:lnTo>
                    <a:pt x="9610" y="8195"/>
                  </a:lnTo>
                  <a:lnTo>
                    <a:pt x="9610" y="8195"/>
                  </a:lnTo>
                  <a:cubicBezTo>
                    <a:pt x="9451" y="8423"/>
                    <a:pt x="9314" y="8651"/>
                    <a:pt x="9154" y="8857"/>
                  </a:cubicBezTo>
                  <a:cubicBezTo>
                    <a:pt x="9200" y="8948"/>
                    <a:pt x="9222" y="9017"/>
                    <a:pt x="9245" y="9085"/>
                  </a:cubicBezTo>
                  <a:cubicBezTo>
                    <a:pt x="9519" y="8697"/>
                    <a:pt x="9770" y="8286"/>
                    <a:pt x="9998" y="7875"/>
                  </a:cubicBezTo>
                  <a:cubicBezTo>
                    <a:pt x="10272" y="7373"/>
                    <a:pt x="10478" y="6848"/>
                    <a:pt x="10638" y="6300"/>
                  </a:cubicBezTo>
                  <a:cubicBezTo>
                    <a:pt x="10706" y="6027"/>
                    <a:pt x="10774" y="5753"/>
                    <a:pt x="10797" y="5479"/>
                  </a:cubicBezTo>
                  <a:cubicBezTo>
                    <a:pt x="10843" y="5205"/>
                    <a:pt x="10866" y="4908"/>
                    <a:pt x="10843" y="4634"/>
                  </a:cubicBezTo>
                  <a:cubicBezTo>
                    <a:pt x="10843" y="4360"/>
                    <a:pt x="10820" y="4086"/>
                    <a:pt x="10752" y="3835"/>
                  </a:cubicBezTo>
                  <a:cubicBezTo>
                    <a:pt x="10706" y="3607"/>
                    <a:pt x="10615" y="3379"/>
                    <a:pt x="10523" y="3151"/>
                  </a:cubicBezTo>
                  <a:cubicBezTo>
                    <a:pt x="10113" y="2306"/>
                    <a:pt x="9359" y="1690"/>
                    <a:pt x="8560" y="1210"/>
                  </a:cubicBezTo>
                  <a:cubicBezTo>
                    <a:pt x="8127" y="959"/>
                    <a:pt x="7716" y="731"/>
                    <a:pt x="7259" y="549"/>
                  </a:cubicBezTo>
                  <a:cubicBezTo>
                    <a:pt x="6826" y="366"/>
                    <a:pt x="6392" y="229"/>
                    <a:pt x="5936" y="138"/>
                  </a:cubicBezTo>
                  <a:cubicBezTo>
                    <a:pt x="5525" y="46"/>
                    <a:pt x="5091" y="1"/>
                    <a:pt x="4657"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25"/>
            <p:cNvSpPr/>
            <p:nvPr/>
          </p:nvSpPr>
          <p:spPr>
            <a:xfrm>
              <a:off x="6871150" y="1806100"/>
              <a:ext cx="25" cy="600"/>
            </a:xfrm>
            <a:custGeom>
              <a:avLst/>
              <a:gdLst/>
              <a:ahLst/>
              <a:cxnLst/>
              <a:rect l="l" t="t" r="r" b="b"/>
              <a:pathLst>
                <a:path w="1" h="24" extrusionOk="0">
                  <a:moveTo>
                    <a:pt x="0" y="0"/>
                  </a:moveTo>
                  <a:lnTo>
                    <a:pt x="0" y="23"/>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25"/>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25"/>
            <p:cNvSpPr/>
            <p:nvPr/>
          </p:nvSpPr>
          <p:spPr>
            <a:xfrm>
              <a:off x="6871150" y="1806100"/>
              <a:ext cx="600" cy="25"/>
            </a:xfrm>
            <a:custGeom>
              <a:avLst/>
              <a:gdLst/>
              <a:ahLst/>
              <a:cxnLst/>
              <a:rect l="l" t="t" r="r" b="b"/>
              <a:pathLst>
                <a:path w="24" h="1" extrusionOk="0">
                  <a:moveTo>
                    <a:pt x="23"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25"/>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25"/>
            <p:cNvSpPr/>
            <p:nvPr/>
          </p:nvSpPr>
          <p:spPr>
            <a:xfrm>
              <a:off x="6882550" y="1796975"/>
              <a:ext cx="196900" cy="162650"/>
            </a:xfrm>
            <a:custGeom>
              <a:avLst/>
              <a:gdLst/>
              <a:ahLst/>
              <a:cxnLst/>
              <a:rect l="l" t="t" r="r" b="b"/>
              <a:pathLst>
                <a:path w="7876" h="6506" extrusionOk="0">
                  <a:moveTo>
                    <a:pt x="7493" y="4863"/>
                  </a:moveTo>
                  <a:cubicBezTo>
                    <a:pt x="7488" y="4865"/>
                    <a:pt x="7488" y="4870"/>
                    <a:pt x="7488" y="4885"/>
                  </a:cubicBezTo>
                  <a:cubicBezTo>
                    <a:pt x="7489" y="4878"/>
                    <a:pt x="7491" y="4870"/>
                    <a:pt x="7493" y="4863"/>
                  </a:cubicBezTo>
                  <a:close/>
                  <a:moveTo>
                    <a:pt x="3653" y="0"/>
                  </a:moveTo>
                  <a:cubicBezTo>
                    <a:pt x="3333" y="0"/>
                    <a:pt x="3037" y="23"/>
                    <a:pt x="2740" y="92"/>
                  </a:cubicBezTo>
                  <a:cubicBezTo>
                    <a:pt x="2192" y="206"/>
                    <a:pt x="1644" y="434"/>
                    <a:pt x="1165" y="731"/>
                  </a:cubicBezTo>
                  <a:cubicBezTo>
                    <a:pt x="731" y="1027"/>
                    <a:pt x="343" y="1370"/>
                    <a:pt x="1" y="1781"/>
                  </a:cubicBezTo>
                  <a:cubicBezTo>
                    <a:pt x="47" y="1803"/>
                    <a:pt x="92" y="1803"/>
                    <a:pt x="138" y="1826"/>
                  </a:cubicBezTo>
                  <a:cubicBezTo>
                    <a:pt x="161" y="1826"/>
                    <a:pt x="183" y="1849"/>
                    <a:pt x="206" y="1849"/>
                  </a:cubicBezTo>
                  <a:cubicBezTo>
                    <a:pt x="320" y="1712"/>
                    <a:pt x="435" y="1598"/>
                    <a:pt x="572" y="1461"/>
                  </a:cubicBezTo>
                  <a:cubicBezTo>
                    <a:pt x="868" y="1164"/>
                    <a:pt x="1188" y="936"/>
                    <a:pt x="1553" y="731"/>
                  </a:cubicBezTo>
                  <a:lnTo>
                    <a:pt x="1576" y="731"/>
                  </a:lnTo>
                  <a:cubicBezTo>
                    <a:pt x="1895" y="548"/>
                    <a:pt x="2238" y="411"/>
                    <a:pt x="2603" y="320"/>
                  </a:cubicBezTo>
                  <a:cubicBezTo>
                    <a:pt x="2964" y="230"/>
                    <a:pt x="3325" y="184"/>
                    <a:pt x="3686" y="183"/>
                  </a:cubicBezTo>
                  <a:lnTo>
                    <a:pt x="3686" y="183"/>
                  </a:lnTo>
                  <a:cubicBezTo>
                    <a:pt x="4047" y="184"/>
                    <a:pt x="4387" y="252"/>
                    <a:pt x="4726" y="343"/>
                  </a:cubicBezTo>
                  <a:cubicBezTo>
                    <a:pt x="5091" y="434"/>
                    <a:pt x="5410" y="571"/>
                    <a:pt x="5730" y="753"/>
                  </a:cubicBezTo>
                  <a:cubicBezTo>
                    <a:pt x="6050" y="959"/>
                    <a:pt x="6369" y="1187"/>
                    <a:pt x="6620" y="1484"/>
                  </a:cubicBezTo>
                  <a:lnTo>
                    <a:pt x="6620" y="1461"/>
                  </a:lnTo>
                  <a:cubicBezTo>
                    <a:pt x="6871" y="1712"/>
                    <a:pt x="7077" y="1986"/>
                    <a:pt x="7259" y="2306"/>
                  </a:cubicBezTo>
                  <a:cubicBezTo>
                    <a:pt x="7396" y="2534"/>
                    <a:pt x="7488" y="2785"/>
                    <a:pt x="7556" y="3036"/>
                  </a:cubicBezTo>
                  <a:cubicBezTo>
                    <a:pt x="7556" y="3036"/>
                    <a:pt x="7556" y="3059"/>
                    <a:pt x="7556" y="3059"/>
                  </a:cubicBezTo>
                  <a:cubicBezTo>
                    <a:pt x="7623" y="3306"/>
                    <a:pt x="7647" y="3575"/>
                    <a:pt x="7647" y="3844"/>
                  </a:cubicBezTo>
                  <a:lnTo>
                    <a:pt x="7647" y="3844"/>
                  </a:lnTo>
                  <a:cubicBezTo>
                    <a:pt x="7646" y="4177"/>
                    <a:pt x="7581" y="4530"/>
                    <a:pt x="7493" y="4863"/>
                  </a:cubicBezTo>
                  <a:lnTo>
                    <a:pt x="7493" y="4863"/>
                  </a:lnTo>
                  <a:cubicBezTo>
                    <a:pt x="7497" y="4862"/>
                    <a:pt x="7502" y="4862"/>
                    <a:pt x="7510" y="4862"/>
                  </a:cubicBezTo>
                  <a:cubicBezTo>
                    <a:pt x="7351" y="5364"/>
                    <a:pt x="7122" y="5866"/>
                    <a:pt x="6848" y="6323"/>
                  </a:cubicBezTo>
                  <a:cubicBezTo>
                    <a:pt x="6848" y="6323"/>
                    <a:pt x="6852" y="6323"/>
                    <a:pt x="6855" y="6322"/>
                  </a:cubicBezTo>
                  <a:lnTo>
                    <a:pt x="6855" y="6322"/>
                  </a:lnTo>
                  <a:cubicBezTo>
                    <a:pt x="6848" y="6335"/>
                    <a:pt x="6848" y="6346"/>
                    <a:pt x="6848" y="6346"/>
                  </a:cubicBezTo>
                  <a:cubicBezTo>
                    <a:pt x="6871" y="6391"/>
                    <a:pt x="6894" y="6414"/>
                    <a:pt x="6917" y="6460"/>
                  </a:cubicBezTo>
                  <a:cubicBezTo>
                    <a:pt x="6940" y="6483"/>
                    <a:pt x="6963" y="6483"/>
                    <a:pt x="6963" y="6505"/>
                  </a:cubicBezTo>
                  <a:cubicBezTo>
                    <a:pt x="7031" y="6391"/>
                    <a:pt x="7122" y="6254"/>
                    <a:pt x="7191" y="6140"/>
                  </a:cubicBezTo>
                  <a:cubicBezTo>
                    <a:pt x="7419" y="5684"/>
                    <a:pt x="7625" y="5227"/>
                    <a:pt x="7739" y="4725"/>
                  </a:cubicBezTo>
                  <a:cubicBezTo>
                    <a:pt x="7853" y="4246"/>
                    <a:pt x="7876" y="3766"/>
                    <a:pt x="7807" y="3287"/>
                  </a:cubicBezTo>
                  <a:cubicBezTo>
                    <a:pt x="7761" y="3036"/>
                    <a:pt x="7693" y="2785"/>
                    <a:pt x="7602" y="2557"/>
                  </a:cubicBezTo>
                  <a:cubicBezTo>
                    <a:pt x="7510" y="2328"/>
                    <a:pt x="7373" y="2100"/>
                    <a:pt x="7214" y="1872"/>
                  </a:cubicBezTo>
                  <a:cubicBezTo>
                    <a:pt x="7077" y="1667"/>
                    <a:pt x="6917" y="1484"/>
                    <a:pt x="6757" y="1324"/>
                  </a:cubicBezTo>
                  <a:cubicBezTo>
                    <a:pt x="6597" y="1164"/>
                    <a:pt x="6438" y="1005"/>
                    <a:pt x="6255" y="868"/>
                  </a:cubicBezTo>
                  <a:cubicBezTo>
                    <a:pt x="5913" y="617"/>
                    <a:pt x="5547" y="411"/>
                    <a:pt x="5137" y="274"/>
                  </a:cubicBezTo>
                  <a:cubicBezTo>
                    <a:pt x="4657" y="92"/>
                    <a:pt x="4155" y="0"/>
                    <a:pt x="3653"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25"/>
            <p:cNvSpPr/>
            <p:nvPr/>
          </p:nvSpPr>
          <p:spPr>
            <a:xfrm>
              <a:off x="6921350" y="1815225"/>
              <a:ext cx="25" cy="25"/>
            </a:xfrm>
            <a:custGeom>
              <a:avLst/>
              <a:gdLst/>
              <a:ahLst/>
              <a:cxnLst/>
              <a:rect l="l" t="t" r="r" b="b"/>
              <a:pathLst>
                <a:path w="1" h="1" extrusionOk="0">
                  <a:moveTo>
                    <a:pt x="1" y="1"/>
                  </a:moveTo>
                  <a:cubicBezTo>
                    <a:pt x="1" y="1"/>
                    <a:pt x="1" y="1"/>
                    <a:pt x="1" y="1"/>
                  </a:cubicBezTo>
                  <a:lnTo>
                    <a:pt x="1" y="1"/>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25"/>
            <p:cNvSpPr/>
            <p:nvPr/>
          </p:nvSpPr>
          <p:spPr>
            <a:xfrm>
              <a:off x="6896825" y="1833500"/>
              <a:ext cx="25" cy="25"/>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25"/>
            <p:cNvSpPr/>
            <p:nvPr/>
          </p:nvSpPr>
          <p:spPr>
            <a:xfrm>
              <a:off x="6896250" y="1833500"/>
              <a:ext cx="600" cy="25"/>
            </a:xfrm>
            <a:custGeom>
              <a:avLst/>
              <a:gdLst/>
              <a:ahLst/>
              <a:cxnLst/>
              <a:rect l="l" t="t" r="r" b="b"/>
              <a:pathLst>
                <a:path w="24" h="1" extrusionOk="0">
                  <a:moveTo>
                    <a:pt x="24" y="0"/>
                  </a:moveTo>
                  <a:lnTo>
                    <a:pt x="1"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25"/>
            <p:cNvSpPr/>
            <p:nvPr/>
          </p:nvSpPr>
          <p:spPr>
            <a:xfrm>
              <a:off x="6888275" y="1987000"/>
              <a:ext cx="265350" cy="591750"/>
            </a:xfrm>
            <a:custGeom>
              <a:avLst/>
              <a:gdLst/>
              <a:ahLst/>
              <a:cxnLst/>
              <a:rect l="l" t="t" r="r" b="b"/>
              <a:pathLst>
                <a:path w="10614" h="23670" extrusionOk="0">
                  <a:moveTo>
                    <a:pt x="7601" y="0"/>
                  </a:moveTo>
                  <a:cubicBezTo>
                    <a:pt x="7555" y="0"/>
                    <a:pt x="7510" y="23"/>
                    <a:pt x="7510" y="69"/>
                  </a:cubicBezTo>
                  <a:cubicBezTo>
                    <a:pt x="7487" y="114"/>
                    <a:pt x="7510" y="160"/>
                    <a:pt x="7555" y="183"/>
                  </a:cubicBezTo>
                  <a:cubicBezTo>
                    <a:pt x="7669" y="228"/>
                    <a:pt x="7784" y="297"/>
                    <a:pt x="7898" y="342"/>
                  </a:cubicBezTo>
                  <a:cubicBezTo>
                    <a:pt x="8194" y="502"/>
                    <a:pt x="8445" y="685"/>
                    <a:pt x="8697" y="890"/>
                  </a:cubicBezTo>
                  <a:cubicBezTo>
                    <a:pt x="8925" y="1119"/>
                    <a:pt x="9153" y="1370"/>
                    <a:pt x="9336" y="1643"/>
                  </a:cubicBezTo>
                  <a:lnTo>
                    <a:pt x="9313" y="1643"/>
                  </a:lnTo>
                  <a:cubicBezTo>
                    <a:pt x="9336" y="1643"/>
                    <a:pt x="9336" y="1666"/>
                    <a:pt x="9336" y="1666"/>
                  </a:cubicBezTo>
                  <a:cubicBezTo>
                    <a:pt x="9564" y="2054"/>
                    <a:pt x="9747" y="2465"/>
                    <a:pt x="9883" y="2876"/>
                  </a:cubicBezTo>
                  <a:cubicBezTo>
                    <a:pt x="10043" y="3378"/>
                    <a:pt x="10135" y="3880"/>
                    <a:pt x="10226" y="4383"/>
                  </a:cubicBezTo>
                  <a:cubicBezTo>
                    <a:pt x="10272" y="4679"/>
                    <a:pt x="10294" y="4976"/>
                    <a:pt x="10317" y="5296"/>
                  </a:cubicBezTo>
                  <a:cubicBezTo>
                    <a:pt x="10340" y="5638"/>
                    <a:pt x="10386" y="6003"/>
                    <a:pt x="10386" y="6345"/>
                  </a:cubicBezTo>
                  <a:cubicBezTo>
                    <a:pt x="10386" y="6345"/>
                    <a:pt x="10386" y="6345"/>
                    <a:pt x="10386" y="6323"/>
                  </a:cubicBezTo>
                  <a:lnTo>
                    <a:pt x="10386" y="6323"/>
                  </a:lnTo>
                  <a:cubicBezTo>
                    <a:pt x="10500" y="8514"/>
                    <a:pt x="10317" y="10682"/>
                    <a:pt x="9838" y="12805"/>
                  </a:cubicBezTo>
                  <a:cubicBezTo>
                    <a:pt x="9838" y="12805"/>
                    <a:pt x="9838" y="12805"/>
                    <a:pt x="9838" y="12782"/>
                  </a:cubicBezTo>
                  <a:cubicBezTo>
                    <a:pt x="9610" y="13832"/>
                    <a:pt x="9290" y="14859"/>
                    <a:pt x="8925" y="15864"/>
                  </a:cubicBezTo>
                  <a:cubicBezTo>
                    <a:pt x="8628" y="16617"/>
                    <a:pt x="8286" y="17370"/>
                    <a:pt x="7921" y="18101"/>
                  </a:cubicBezTo>
                  <a:cubicBezTo>
                    <a:pt x="7373" y="19128"/>
                    <a:pt x="6711" y="20109"/>
                    <a:pt x="5935" y="20976"/>
                  </a:cubicBezTo>
                  <a:cubicBezTo>
                    <a:pt x="5935" y="20954"/>
                    <a:pt x="5935" y="20954"/>
                    <a:pt x="5935" y="20954"/>
                  </a:cubicBezTo>
                  <a:cubicBezTo>
                    <a:pt x="5433" y="21501"/>
                    <a:pt x="4862" y="22004"/>
                    <a:pt x="4223" y="22414"/>
                  </a:cubicBezTo>
                  <a:cubicBezTo>
                    <a:pt x="3721" y="22734"/>
                    <a:pt x="3196" y="22985"/>
                    <a:pt x="2625" y="23168"/>
                  </a:cubicBezTo>
                  <a:lnTo>
                    <a:pt x="2648" y="23168"/>
                  </a:lnTo>
                  <a:cubicBezTo>
                    <a:pt x="2123" y="23327"/>
                    <a:pt x="1552" y="23442"/>
                    <a:pt x="1004" y="23464"/>
                  </a:cubicBezTo>
                  <a:lnTo>
                    <a:pt x="1027" y="23464"/>
                  </a:lnTo>
                  <a:cubicBezTo>
                    <a:pt x="936" y="23464"/>
                    <a:pt x="835" y="23475"/>
                    <a:pt x="736" y="23475"/>
                  </a:cubicBezTo>
                  <a:cubicBezTo>
                    <a:pt x="687" y="23475"/>
                    <a:pt x="639" y="23472"/>
                    <a:pt x="594" y="23464"/>
                  </a:cubicBezTo>
                  <a:cubicBezTo>
                    <a:pt x="434" y="23464"/>
                    <a:pt x="274" y="23442"/>
                    <a:pt x="114" y="23396"/>
                  </a:cubicBezTo>
                  <a:cubicBezTo>
                    <a:pt x="69" y="23464"/>
                    <a:pt x="46" y="23510"/>
                    <a:pt x="0" y="23556"/>
                  </a:cubicBezTo>
                  <a:cubicBezTo>
                    <a:pt x="0" y="23556"/>
                    <a:pt x="0" y="23579"/>
                    <a:pt x="0" y="23579"/>
                  </a:cubicBezTo>
                  <a:cubicBezTo>
                    <a:pt x="114" y="23601"/>
                    <a:pt x="206" y="23624"/>
                    <a:pt x="320" y="23647"/>
                  </a:cubicBezTo>
                  <a:cubicBezTo>
                    <a:pt x="502" y="23670"/>
                    <a:pt x="685" y="23670"/>
                    <a:pt x="867" y="23670"/>
                  </a:cubicBezTo>
                  <a:cubicBezTo>
                    <a:pt x="1187" y="23670"/>
                    <a:pt x="1484" y="23624"/>
                    <a:pt x="1781" y="23579"/>
                  </a:cubicBezTo>
                  <a:cubicBezTo>
                    <a:pt x="2305" y="23487"/>
                    <a:pt x="2830" y="23327"/>
                    <a:pt x="3310" y="23122"/>
                  </a:cubicBezTo>
                  <a:cubicBezTo>
                    <a:pt x="4291" y="22688"/>
                    <a:pt x="5159" y="22049"/>
                    <a:pt x="5889" y="21296"/>
                  </a:cubicBezTo>
                  <a:cubicBezTo>
                    <a:pt x="6642" y="20520"/>
                    <a:pt x="7281" y="19607"/>
                    <a:pt x="7806" y="18671"/>
                  </a:cubicBezTo>
                  <a:cubicBezTo>
                    <a:pt x="8354" y="17735"/>
                    <a:pt x="8811" y="16731"/>
                    <a:pt x="9199" y="15681"/>
                  </a:cubicBezTo>
                  <a:cubicBezTo>
                    <a:pt x="9678" y="14357"/>
                    <a:pt x="10043" y="12965"/>
                    <a:pt x="10272" y="11572"/>
                  </a:cubicBezTo>
                  <a:cubicBezTo>
                    <a:pt x="10523" y="10157"/>
                    <a:pt x="10614" y="8719"/>
                    <a:pt x="10614" y="7281"/>
                  </a:cubicBezTo>
                  <a:cubicBezTo>
                    <a:pt x="10614" y="6574"/>
                    <a:pt x="10568" y="5866"/>
                    <a:pt x="10500" y="5159"/>
                  </a:cubicBezTo>
                  <a:cubicBezTo>
                    <a:pt x="10454" y="4588"/>
                    <a:pt x="10386" y="4017"/>
                    <a:pt x="10249" y="3447"/>
                  </a:cubicBezTo>
                  <a:cubicBezTo>
                    <a:pt x="10135" y="2922"/>
                    <a:pt x="9952" y="2420"/>
                    <a:pt x="9724" y="1963"/>
                  </a:cubicBezTo>
                  <a:cubicBezTo>
                    <a:pt x="9495" y="1507"/>
                    <a:pt x="9199" y="1096"/>
                    <a:pt x="8811" y="753"/>
                  </a:cubicBezTo>
                  <a:cubicBezTo>
                    <a:pt x="8651" y="594"/>
                    <a:pt x="8468" y="457"/>
                    <a:pt x="8286" y="342"/>
                  </a:cubicBezTo>
                  <a:cubicBezTo>
                    <a:pt x="8080" y="205"/>
                    <a:pt x="7852" y="91"/>
                    <a:pt x="7624"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25"/>
            <p:cNvSpPr/>
            <p:nvPr/>
          </p:nvSpPr>
          <p:spPr>
            <a:xfrm>
              <a:off x="7121650" y="2028075"/>
              <a:ext cx="25" cy="600"/>
            </a:xfrm>
            <a:custGeom>
              <a:avLst/>
              <a:gdLst/>
              <a:ahLst/>
              <a:cxnLst/>
              <a:rect l="l" t="t" r="r" b="b"/>
              <a:pathLst>
                <a:path w="1" h="24" extrusionOk="0">
                  <a:moveTo>
                    <a:pt x="1" y="23"/>
                  </a:moveTo>
                  <a:cubicBezTo>
                    <a:pt x="1" y="23"/>
                    <a:pt x="1" y="0"/>
                    <a:pt x="1" y="0"/>
                  </a:cubicBezTo>
                  <a:cubicBezTo>
                    <a:pt x="1" y="0"/>
                    <a:pt x="1" y="23"/>
                    <a:pt x="1" y="23"/>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25"/>
            <p:cNvSpPr/>
            <p:nvPr/>
          </p:nvSpPr>
          <p:spPr>
            <a:xfrm>
              <a:off x="7086275" y="243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25"/>
            <p:cNvSpPr/>
            <p:nvPr/>
          </p:nvSpPr>
          <p:spPr>
            <a:xfrm>
              <a:off x="7086275" y="243892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25"/>
            <p:cNvSpPr/>
            <p:nvPr/>
          </p:nvSpPr>
          <p:spPr>
            <a:xfrm>
              <a:off x="6927075" y="2036075"/>
              <a:ext cx="187175" cy="486750"/>
            </a:xfrm>
            <a:custGeom>
              <a:avLst/>
              <a:gdLst/>
              <a:ahLst/>
              <a:cxnLst/>
              <a:rect l="l" t="t" r="r" b="b"/>
              <a:pathLst>
                <a:path w="7487" h="19470" extrusionOk="0">
                  <a:moveTo>
                    <a:pt x="6551" y="0"/>
                  </a:moveTo>
                  <a:cubicBezTo>
                    <a:pt x="6574" y="46"/>
                    <a:pt x="6574" y="91"/>
                    <a:pt x="6597" y="114"/>
                  </a:cubicBezTo>
                  <a:cubicBezTo>
                    <a:pt x="6597" y="183"/>
                    <a:pt x="6620" y="274"/>
                    <a:pt x="6620" y="342"/>
                  </a:cubicBezTo>
                  <a:cubicBezTo>
                    <a:pt x="6642" y="365"/>
                    <a:pt x="6642" y="388"/>
                    <a:pt x="6642" y="411"/>
                  </a:cubicBezTo>
                  <a:cubicBezTo>
                    <a:pt x="6779" y="616"/>
                    <a:pt x="6848" y="822"/>
                    <a:pt x="6916" y="1027"/>
                  </a:cubicBezTo>
                  <a:cubicBezTo>
                    <a:pt x="6939" y="1027"/>
                    <a:pt x="6939" y="1027"/>
                    <a:pt x="6939" y="1050"/>
                  </a:cubicBezTo>
                  <a:cubicBezTo>
                    <a:pt x="7076" y="1507"/>
                    <a:pt x="7145" y="1963"/>
                    <a:pt x="7167" y="2442"/>
                  </a:cubicBezTo>
                  <a:cubicBezTo>
                    <a:pt x="7190" y="2671"/>
                    <a:pt x="7213" y="2899"/>
                    <a:pt x="7213" y="3127"/>
                  </a:cubicBezTo>
                  <a:cubicBezTo>
                    <a:pt x="7236" y="3401"/>
                    <a:pt x="7259" y="3675"/>
                    <a:pt x="7282" y="3949"/>
                  </a:cubicBezTo>
                  <a:cubicBezTo>
                    <a:pt x="7350" y="5547"/>
                    <a:pt x="7145" y="7167"/>
                    <a:pt x="6802" y="8742"/>
                  </a:cubicBezTo>
                  <a:cubicBezTo>
                    <a:pt x="6802" y="8719"/>
                    <a:pt x="6802" y="8719"/>
                    <a:pt x="6802" y="8696"/>
                  </a:cubicBezTo>
                  <a:cubicBezTo>
                    <a:pt x="6688" y="9221"/>
                    <a:pt x="6574" y="9724"/>
                    <a:pt x="6414" y="10226"/>
                  </a:cubicBezTo>
                  <a:cubicBezTo>
                    <a:pt x="6300" y="10705"/>
                    <a:pt x="6140" y="11184"/>
                    <a:pt x="5980" y="11664"/>
                  </a:cubicBezTo>
                  <a:cubicBezTo>
                    <a:pt x="5661" y="12622"/>
                    <a:pt x="5273" y="13558"/>
                    <a:pt x="4794" y="14448"/>
                  </a:cubicBezTo>
                  <a:cubicBezTo>
                    <a:pt x="4269" y="15430"/>
                    <a:pt x="3652" y="16366"/>
                    <a:pt x="2899" y="17187"/>
                  </a:cubicBezTo>
                  <a:cubicBezTo>
                    <a:pt x="2625" y="17461"/>
                    <a:pt x="2374" y="17712"/>
                    <a:pt x="2077" y="17964"/>
                  </a:cubicBezTo>
                  <a:cubicBezTo>
                    <a:pt x="1803" y="18215"/>
                    <a:pt x="1507" y="18420"/>
                    <a:pt x="1187" y="18625"/>
                  </a:cubicBezTo>
                  <a:cubicBezTo>
                    <a:pt x="890" y="18831"/>
                    <a:pt x="571" y="18991"/>
                    <a:pt x="251" y="19150"/>
                  </a:cubicBezTo>
                  <a:cubicBezTo>
                    <a:pt x="229" y="19150"/>
                    <a:pt x="206" y="19173"/>
                    <a:pt x="183" y="19173"/>
                  </a:cubicBezTo>
                  <a:cubicBezTo>
                    <a:pt x="160" y="19219"/>
                    <a:pt x="137" y="19265"/>
                    <a:pt x="114" y="19310"/>
                  </a:cubicBezTo>
                  <a:cubicBezTo>
                    <a:pt x="69" y="19356"/>
                    <a:pt x="23" y="19424"/>
                    <a:pt x="0" y="19470"/>
                  </a:cubicBezTo>
                  <a:cubicBezTo>
                    <a:pt x="251" y="19379"/>
                    <a:pt x="480" y="19265"/>
                    <a:pt x="731" y="19128"/>
                  </a:cubicBezTo>
                  <a:cubicBezTo>
                    <a:pt x="1164" y="18877"/>
                    <a:pt x="1598" y="18603"/>
                    <a:pt x="1986" y="18283"/>
                  </a:cubicBezTo>
                  <a:cubicBezTo>
                    <a:pt x="2397" y="17964"/>
                    <a:pt x="2785" y="17598"/>
                    <a:pt x="3127" y="17210"/>
                  </a:cubicBezTo>
                  <a:cubicBezTo>
                    <a:pt x="3493" y="16799"/>
                    <a:pt x="3835" y="16366"/>
                    <a:pt x="4132" y="15909"/>
                  </a:cubicBezTo>
                  <a:cubicBezTo>
                    <a:pt x="4748" y="15019"/>
                    <a:pt x="5250" y="14038"/>
                    <a:pt x="5684" y="13033"/>
                  </a:cubicBezTo>
                  <a:cubicBezTo>
                    <a:pt x="6095" y="12006"/>
                    <a:pt x="6437" y="10979"/>
                    <a:pt x="6711" y="9906"/>
                  </a:cubicBezTo>
                  <a:cubicBezTo>
                    <a:pt x="6871" y="9336"/>
                    <a:pt x="7008" y="8788"/>
                    <a:pt x="7122" y="8194"/>
                  </a:cubicBezTo>
                  <a:cubicBezTo>
                    <a:pt x="7236" y="7601"/>
                    <a:pt x="7327" y="6985"/>
                    <a:pt x="7396" y="6368"/>
                  </a:cubicBezTo>
                  <a:cubicBezTo>
                    <a:pt x="7464" y="5729"/>
                    <a:pt x="7487" y="5113"/>
                    <a:pt x="7487" y="4497"/>
                  </a:cubicBezTo>
                  <a:cubicBezTo>
                    <a:pt x="7487" y="4200"/>
                    <a:pt x="7464" y="3880"/>
                    <a:pt x="7441" y="3584"/>
                  </a:cubicBezTo>
                  <a:cubicBezTo>
                    <a:pt x="7441" y="3469"/>
                    <a:pt x="7441" y="3355"/>
                    <a:pt x="7418" y="3241"/>
                  </a:cubicBezTo>
                  <a:cubicBezTo>
                    <a:pt x="7418" y="3127"/>
                    <a:pt x="7418" y="3013"/>
                    <a:pt x="7396" y="2922"/>
                  </a:cubicBezTo>
                  <a:cubicBezTo>
                    <a:pt x="7373" y="2397"/>
                    <a:pt x="7327" y="1872"/>
                    <a:pt x="7213" y="1347"/>
                  </a:cubicBezTo>
                  <a:cubicBezTo>
                    <a:pt x="7099" y="867"/>
                    <a:pt x="6916" y="365"/>
                    <a:pt x="655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25"/>
            <p:cNvSpPr/>
            <p:nvPr/>
          </p:nvSpPr>
          <p:spPr>
            <a:xfrm>
              <a:off x="7100550" y="2062325"/>
              <a:ext cx="25" cy="0"/>
            </a:xfrm>
            <a:custGeom>
              <a:avLst/>
              <a:gdLst/>
              <a:ahLst/>
              <a:cxnLst/>
              <a:rect l="l" t="t" r="r" b="b"/>
              <a:pathLst>
                <a:path w="1" extrusionOk="0">
                  <a:moveTo>
                    <a:pt x="0"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25"/>
            <p:cNvSpPr/>
            <p:nvPr/>
          </p:nvSpPr>
          <p:spPr>
            <a:xfrm>
              <a:off x="7109100" y="213420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25"/>
            <p:cNvSpPr/>
            <p:nvPr/>
          </p:nvSpPr>
          <p:spPr>
            <a:xfrm>
              <a:off x="7109100" y="213477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25"/>
            <p:cNvSpPr/>
            <p:nvPr/>
          </p:nvSpPr>
          <p:spPr>
            <a:xfrm>
              <a:off x="6998975" y="2465750"/>
              <a:ext cx="600" cy="25"/>
            </a:xfrm>
            <a:custGeom>
              <a:avLst/>
              <a:gdLst/>
              <a:ahLst/>
              <a:cxnLst/>
              <a:rect l="l" t="t" r="r" b="b"/>
              <a:pathLst>
                <a:path w="24" h="1" extrusionOk="0">
                  <a:moveTo>
                    <a:pt x="0" y="0"/>
                  </a:moveTo>
                  <a:cubicBezTo>
                    <a:pt x="0" y="0"/>
                    <a:pt x="0" y="0"/>
                    <a:pt x="23"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25"/>
            <p:cNvSpPr/>
            <p:nvPr/>
          </p:nvSpPr>
          <p:spPr>
            <a:xfrm>
              <a:off x="6976150" y="1871150"/>
              <a:ext cx="2300" cy="1750"/>
            </a:xfrm>
            <a:custGeom>
              <a:avLst/>
              <a:gdLst/>
              <a:ahLst/>
              <a:cxnLst/>
              <a:rect l="l" t="t" r="r" b="b"/>
              <a:pathLst>
                <a:path w="92" h="70" extrusionOk="0">
                  <a:moveTo>
                    <a:pt x="0" y="1"/>
                  </a:moveTo>
                  <a:cubicBezTo>
                    <a:pt x="23" y="23"/>
                    <a:pt x="69" y="46"/>
                    <a:pt x="92" y="69"/>
                  </a:cubicBezTo>
                  <a:cubicBezTo>
                    <a:pt x="92" y="46"/>
                    <a:pt x="69" y="23"/>
                    <a:pt x="46" y="23"/>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25"/>
            <p:cNvSpPr/>
            <p:nvPr/>
          </p:nvSpPr>
          <p:spPr>
            <a:xfrm>
              <a:off x="6992125" y="1890550"/>
              <a:ext cx="2875" cy="2875"/>
            </a:xfrm>
            <a:custGeom>
              <a:avLst/>
              <a:gdLst/>
              <a:ahLst/>
              <a:cxnLst/>
              <a:rect l="l" t="t" r="r" b="b"/>
              <a:pathLst>
                <a:path w="115" h="115" extrusionOk="0">
                  <a:moveTo>
                    <a:pt x="0" y="1"/>
                  </a:moveTo>
                  <a:cubicBezTo>
                    <a:pt x="23" y="46"/>
                    <a:pt x="69" y="69"/>
                    <a:pt x="114" y="115"/>
                  </a:cubicBezTo>
                  <a:cubicBezTo>
                    <a:pt x="92" y="69"/>
                    <a:pt x="69" y="46"/>
                    <a:pt x="23" y="23"/>
                  </a:cubicBezTo>
                  <a:cubicBezTo>
                    <a:pt x="23"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25"/>
            <p:cNvSpPr/>
            <p:nvPr/>
          </p:nvSpPr>
          <p:spPr>
            <a:xfrm>
              <a:off x="7009250" y="1904250"/>
              <a:ext cx="6850" cy="7450"/>
            </a:xfrm>
            <a:custGeom>
              <a:avLst/>
              <a:gdLst/>
              <a:ahLst/>
              <a:cxnLst/>
              <a:rect l="l" t="t" r="r" b="b"/>
              <a:pathLst>
                <a:path w="274" h="298" extrusionOk="0">
                  <a:moveTo>
                    <a:pt x="0" y="0"/>
                  </a:moveTo>
                  <a:cubicBezTo>
                    <a:pt x="46" y="46"/>
                    <a:pt x="91" y="69"/>
                    <a:pt x="137" y="115"/>
                  </a:cubicBezTo>
                  <a:cubicBezTo>
                    <a:pt x="183" y="183"/>
                    <a:pt x="228" y="229"/>
                    <a:pt x="274" y="297"/>
                  </a:cubicBezTo>
                  <a:cubicBezTo>
                    <a:pt x="228" y="206"/>
                    <a:pt x="160" y="137"/>
                    <a:pt x="91" y="46"/>
                  </a:cubicBezTo>
                  <a:cubicBezTo>
                    <a:pt x="69" y="46"/>
                    <a:pt x="23" y="23"/>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25"/>
            <p:cNvSpPr/>
            <p:nvPr/>
          </p:nvSpPr>
          <p:spPr>
            <a:xfrm>
              <a:off x="6911650" y="1920800"/>
              <a:ext cx="159250" cy="552675"/>
            </a:xfrm>
            <a:custGeom>
              <a:avLst/>
              <a:gdLst/>
              <a:ahLst/>
              <a:cxnLst/>
              <a:rect l="l" t="t" r="r" b="b"/>
              <a:pathLst>
                <a:path w="6370" h="22107" extrusionOk="0">
                  <a:moveTo>
                    <a:pt x="4201" y="0"/>
                  </a:moveTo>
                  <a:cubicBezTo>
                    <a:pt x="4612" y="594"/>
                    <a:pt x="4931" y="1233"/>
                    <a:pt x="5228" y="1895"/>
                  </a:cubicBezTo>
                  <a:cubicBezTo>
                    <a:pt x="5639" y="2876"/>
                    <a:pt x="5890" y="3881"/>
                    <a:pt x="6027" y="4931"/>
                  </a:cubicBezTo>
                  <a:cubicBezTo>
                    <a:pt x="6027" y="4908"/>
                    <a:pt x="6027" y="4908"/>
                    <a:pt x="6027" y="4908"/>
                  </a:cubicBezTo>
                  <a:lnTo>
                    <a:pt x="6027" y="4908"/>
                  </a:lnTo>
                  <a:cubicBezTo>
                    <a:pt x="6232" y="6369"/>
                    <a:pt x="6187" y="7852"/>
                    <a:pt x="5981" y="9313"/>
                  </a:cubicBezTo>
                  <a:cubicBezTo>
                    <a:pt x="5992" y="9302"/>
                    <a:pt x="5998" y="9297"/>
                    <a:pt x="6001" y="9291"/>
                  </a:cubicBezTo>
                  <a:lnTo>
                    <a:pt x="6001" y="9291"/>
                  </a:lnTo>
                  <a:cubicBezTo>
                    <a:pt x="5748" y="11063"/>
                    <a:pt x="5225" y="12790"/>
                    <a:pt x="4520" y="14426"/>
                  </a:cubicBezTo>
                  <a:cubicBezTo>
                    <a:pt x="4269" y="15042"/>
                    <a:pt x="3973" y="15658"/>
                    <a:pt x="3676" y="16252"/>
                  </a:cubicBezTo>
                  <a:cubicBezTo>
                    <a:pt x="3516" y="16549"/>
                    <a:pt x="3379" y="16823"/>
                    <a:pt x="3197" y="17119"/>
                  </a:cubicBezTo>
                  <a:cubicBezTo>
                    <a:pt x="3037" y="17416"/>
                    <a:pt x="2877" y="17690"/>
                    <a:pt x="2717" y="17987"/>
                  </a:cubicBezTo>
                  <a:cubicBezTo>
                    <a:pt x="2010" y="19128"/>
                    <a:pt x="1302" y="20292"/>
                    <a:pt x="480" y="21365"/>
                  </a:cubicBezTo>
                  <a:cubicBezTo>
                    <a:pt x="480" y="21365"/>
                    <a:pt x="480" y="21388"/>
                    <a:pt x="480" y="21388"/>
                  </a:cubicBezTo>
                  <a:cubicBezTo>
                    <a:pt x="321" y="21570"/>
                    <a:pt x="184" y="21753"/>
                    <a:pt x="24" y="21935"/>
                  </a:cubicBezTo>
                  <a:cubicBezTo>
                    <a:pt x="1" y="21958"/>
                    <a:pt x="1" y="21981"/>
                    <a:pt x="1" y="22004"/>
                  </a:cubicBezTo>
                  <a:cubicBezTo>
                    <a:pt x="1" y="22027"/>
                    <a:pt x="1" y="22050"/>
                    <a:pt x="24" y="22072"/>
                  </a:cubicBezTo>
                  <a:cubicBezTo>
                    <a:pt x="47" y="22095"/>
                    <a:pt x="75" y="22107"/>
                    <a:pt x="101" y="22107"/>
                  </a:cubicBezTo>
                  <a:cubicBezTo>
                    <a:pt x="127" y="22107"/>
                    <a:pt x="149" y="22095"/>
                    <a:pt x="161" y="22072"/>
                  </a:cubicBezTo>
                  <a:cubicBezTo>
                    <a:pt x="1097" y="20954"/>
                    <a:pt x="1895" y="19721"/>
                    <a:pt x="2649" y="18443"/>
                  </a:cubicBezTo>
                  <a:cubicBezTo>
                    <a:pt x="2831" y="18146"/>
                    <a:pt x="3014" y="17827"/>
                    <a:pt x="3197" y="17507"/>
                  </a:cubicBezTo>
                  <a:cubicBezTo>
                    <a:pt x="3379" y="17211"/>
                    <a:pt x="3562" y="16891"/>
                    <a:pt x="3721" y="16571"/>
                  </a:cubicBezTo>
                  <a:cubicBezTo>
                    <a:pt x="4064" y="15932"/>
                    <a:pt x="4383" y="15270"/>
                    <a:pt x="4680" y="14586"/>
                  </a:cubicBezTo>
                  <a:cubicBezTo>
                    <a:pt x="5251" y="13262"/>
                    <a:pt x="5707" y="11869"/>
                    <a:pt x="6004" y="10431"/>
                  </a:cubicBezTo>
                  <a:cubicBezTo>
                    <a:pt x="6141" y="9724"/>
                    <a:pt x="6232" y="9016"/>
                    <a:pt x="6301" y="8309"/>
                  </a:cubicBezTo>
                  <a:cubicBezTo>
                    <a:pt x="6346" y="7578"/>
                    <a:pt x="6369" y="6848"/>
                    <a:pt x="6324" y="6118"/>
                  </a:cubicBezTo>
                  <a:cubicBezTo>
                    <a:pt x="6255" y="4680"/>
                    <a:pt x="5981" y="3242"/>
                    <a:pt x="5433" y="1918"/>
                  </a:cubicBezTo>
                  <a:cubicBezTo>
                    <a:pt x="5411" y="1872"/>
                    <a:pt x="5388" y="1826"/>
                    <a:pt x="5365" y="1758"/>
                  </a:cubicBezTo>
                  <a:cubicBezTo>
                    <a:pt x="5342" y="1689"/>
                    <a:pt x="5296" y="1621"/>
                    <a:pt x="5251" y="1552"/>
                  </a:cubicBezTo>
                  <a:cubicBezTo>
                    <a:pt x="5159" y="1393"/>
                    <a:pt x="5068" y="1233"/>
                    <a:pt x="4954" y="1073"/>
                  </a:cubicBezTo>
                  <a:cubicBezTo>
                    <a:pt x="4863" y="891"/>
                    <a:pt x="4749" y="708"/>
                    <a:pt x="4612" y="548"/>
                  </a:cubicBezTo>
                  <a:cubicBezTo>
                    <a:pt x="4589" y="502"/>
                    <a:pt x="4566" y="457"/>
                    <a:pt x="4520" y="411"/>
                  </a:cubicBezTo>
                  <a:cubicBezTo>
                    <a:pt x="4429" y="274"/>
                    <a:pt x="4315" y="137"/>
                    <a:pt x="420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25"/>
            <p:cNvSpPr/>
            <p:nvPr/>
          </p:nvSpPr>
          <p:spPr>
            <a:xfrm>
              <a:off x="7016650" y="1912800"/>
              <a:ext cx="2325" cy="2875"/>
            </a:xfrm>
            <a:custGeom>
              <a:avLst/>
              <a:gdLst/>
              <a:ahLst/>
              <a:cxnLst/>
              <a:rect l="l" t="t" r="r" b="b"/>
              <a:pathLst>
                <a:path w="93" h="115" extrusionOk="0">
                  <a:moveTo>
                    <a:pt x="1" y="1"/>
                  </a:moveTo>
                  <a:cubicBezTo>
                    <a:pt x="6" y="6"/>
                    <a:pt x="12" y="12"/>
                    <a:pt x="17" y="17"/>
                  </a:cubicBezTo>
                  <a:lnTo>
                    <a:pt x="17" y="17"/>
                  </a:lnTo>
                  <a:cubicBezTo>
                    <a:pt x="21" y="10"/>
                    <a:pt x="15" y="1"/>
                    <a:pt x="1" y="1"/>
                  </a:cubicBezTo>
                  <a:close/>
                  <a:moveTo>
                    <a:pt x="17" y="17"/>
                  </a:moveTo>
                  <a:cubicBezTo>
                    <a:pt x="14" y="21"/>
                    <a:pt x="9" y="24"/>
                    <a:pt x="1" y="24"/>
                  </a:cubicBezTo>
                  <a:cubicBezTo>
                    <a:pt x="46" y="46"/>
                    <a:pt x="69" y="92"/>
                    <a:pt x="92" y="115"/>
                  </a:cubicBezTo>
                  <a:cubicBezTo>
                    <a:pt x="72" y="75"/>
                    <a:pt x="52" y="52"/>
                    <a:pt x="17" y="17"/>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25"/>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25"/>
            <p:cNvSpPr/>
            <p:nvPr/>
          </p:nvSpPr>
          <p:spPr>
            <a:xfrm>
              <a:off x="6923650" y="2454900"/>
              <a:ext cx="25" cy="25"/>
            </a:xfrm>
            <a:custGeom>
              <a:avLst/>
              <a:gdLst/>
              <a:ahLst/>
              <a:cxnLst/>
              <a:rect l="l" t="t" r="r" b="b"/>
              <a:pathLst>
                <a:path w="1" h="1" extrusionOk="0">
                  <a:moveTo>
                    <a:pt x="0" y="1"/>
                  </a:move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25"/>
            <p:cNvSpPr/>
            <p:nvPr/>
          </p:nvSpPr>
          <p:spPr>
            <a:xfrm>
              <a:off x="7024650" y="2281425"/>
              <a:ext cx="25" cy="600"/>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25"/>
            <p:cNvSpPr/>
            <p:nvPr/>
          </p:nvSpPr>
          <p:spPr>
            <a:xfrm>
              <a:off x="6923650" y="2454900"/>
              <a:ext cx="25" cy="25"/>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25"/>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25"/>
            <p:cNvSpPr/>
            <p:nvPr/>
          </p:nvSpPr>
          <p:spPr>
            <a:xfrm>
              <a:off x="6923650" y="2454900"/>
              <a:ext cx="25" cy="600"/>
            </a:xfrm>
            <a:custGeom>
              <a:avLst/>
              <a:gdLst/>
              <a:ahLst/>
              <a:cxnLst/>
              <a:rect l="l" t="t" r="r" b="b"/>
              <a:pathLst>
                <a:path w="1" h="24" extrusionOk="0">
                  <a:moveTo>
                    <a:pt x="0" y="24"/>
                  </a:moveTo>
                  <a:cubicBezTo>
                    <a:pt x="0" y="1"/>
                    <a:pt x="0" y="1"/>
                    <a:pt x="0" y="1"/>
                  </a:cubicBezTo>
                  <a:cubicBezTo>
                    <a:pt x="0" y="1"/>
                    <a:pt x="0" y="1"/>
                    <a:pt x="0" y="1"/>
                  </a:cubicBezTo>
                  <a:cubicBezTo>
                    <a:pt x="0" y="1"/>
                    <a:pt x="0" y="1"/>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25"/>
            <p:cNvSpPr/>
            <p:nvPr/>
          </p:nvSpPr>
          <p:spPr>
            <a:xfrm>
              <a:off x="6884275" y="1907675"/>
              <a:ext cx="167775" cy="547875"/>
            </a:xfrm>
            <a:custGeom>
              <a:avLst/>
              <a:gdLst/>
              <a:ahLst/>
              <a:cxnLst/>
              <a:rect l="l" t="t" r="r" b="b"/>
              <a:pathLst>
                <a:path w="6711" h="21915" extrusionOk="0">
                  <a:moveTo>
                    <a:pt x="4839" y="0"/>
                  </a:moveTo>
                  <a:lnTo>
                    <a:pt x="4839" y="0"/>
                  </a:lnTo>
                  <a:cubicBezTo>
                    <a:pt x="5205" y="571"/>
                    <a:pt x="5501" y="1187"/>
                    <a:pt x="5730" y="1849"/>
                  </a:cubicBezTo>
                  <a:cubicBezTo>
                    <a:pt x="6095" y="2876"/>
                    <a:pt x="6346" y="3949"/>
                    <a:pt x="6437" y="5045"/>
                  </a:cubicBezTo>
                  <a:cubicBezTo>
                    <a:pt x="6483" y="5593"/>
                    <a:pt x="6506" y="6163"/>
                    <a:pt x="6483" y="6711"/>
                  </a:cubicBezTo>
                  <a:cubicBezTo>
                    <a:pt x="6460" y="7327"/>
                    <a:pt x="6369" y="7944"/>
                    <a:pt x="6277" y="8537"/>
                  </a:cubicBezTo>
                  <a:cubicBezTo>
                    <a:pt x="6072" y="9678"/>
                    <a:pt x="5752" y="10820"/>
                    <a:pt x="5341" y="11915"/>
                  </a:cubicBezTo>
                  <a:cubicBezTo>
                    <a:pt x="5159" y="12463"/>
                    <a:pt x="4931" y="12988"/>
                    <a:pt x="4725" y="13536"/>
                  </a:cubicBezTo>
                  <a:cubicBezTo>
                    <a:pt x="4497" y="14061"/>
                    <a:pt x="4246" y="14609"/>
                    <a:pt x="3995" y="15134"/>
                  </a:cubicBezTo>
                  <a:lnTo>
                    <a:pt x="4018" y="15134"/>
                  </a:lnTo>
                  <a:cubicBezTo>
                    <a:pt x="3470" y="16298"/>
                    <a:pt x="2854" y="17416"/>
                    <a:pt x="2192" y="18512"/>
                  </a:cubicBezTo>
                  <a:cubicBezTo>
                    <a:pt x="1849" y="19059"/>
                    <a:pt x="1507" y="19607"/>
                    <a:pt x="1164" y="20155"/>
                  </a:cubicBezTo>
                  <a:cubicBezTo>
                    <a:pt x="982" y="20429"/>
                    <a:pt x="799" y="20680"/>
                    <a:pt x="617" y="20954"/>
                  </a:cubicBezTo>
                  <a:cubicBezTo>
                    <a:pt x="525" y="21091"/>
                    <a:pt x="411" y="21228"/>
                    <a:pt x="320" y="21365"/>
                  </a:cubicBezTo>
                  <a:cubicBezTo>
                    <a:pt x="229" y="21502"/>
                    <a:pt x="137" y="21639"/>
                    <a:pt x="23" y="21776"/>
                  </a:cubicBezTo>
                  <a:cubicBezTo>
                    <a:pt x="0" y="21798"/>
                    <a:pt x="23" y="21867"/>
                    <a:pt x="69" y="21890"/>
                  </a:cubicBezTo>
                  <a:cubicBezTo>
                    <a:pt x="86" y="21907"/>
                    <a:pt x="104" y="21915"/>
                    <a:pt x="121" y="21915"/>
                  </a:cubicBezTo>
                  <a:cubicBezTo>
                    <a:pt x="149" y="21915"/>
                    <a:pt x="178" y="21895"/>
                    <a:pt x="206" y="21867"/>
                  </a:cubicBezTo>
                  <a:cubicBezTo>
                    <a:pt x="297" y="21730"/>
                    <a:pt x="388" y="21593"/>
                    <a:pt x="480" y="21479"/>
                  </a:cubicBezTo>
                  <a:cubicBezTo>
                    <a:pt x="594" y="21319"/>
                    <a:pt x="685" y="21182"/>
                    <a:pt x="799" y="21022"/>
                  </a:cubicBezTo>
                  <a:cubicBezTo>
                    <a:pt x="1005" y="20726"/>
                    <a:pt x="1187" y="20452"/>
                    <a:pt x="1393" y="20155"/>
                  </a:cubicBezTo>
                  <a:cubicBezTo>
                    <a:pt x="1781" y="19562"/>
                    <a:pt x="2146" y="18968"/>
                    <a:pt x="2511" y="18375"/>
                  </a:cubicBezTo>
                  <a:cubicBezTo>
                    <a:pt x="3219" y="17165"/>
                    <a:pt x="3858" y="15932"/>
                    <a:pt x="4428" y="14654"/>
                  </a:cubicBezTo>
                  <a:cubicBezTo>
                    <a:pt x="5022" y="13376"/>
                    <a:pt x="5547" y="12075"/>
                    <a:pt x="5958" y="10728"/>
                  </a:cubicBezTo>
                  <a:cubicBezTo>
                    <a:pt x="6346" y="9382"/>
                    <a:pt x="6620" y="7989"/>
                    <a:pt x="6665" y="6597"/>
                  </a:cubicBezTo>
                  <a:cubicBezTo>
                    <a:pt x="6711" y="5387"/>
                    <a:pt x="6574" y="4155"/>
                    <a:pt x="6277" y="2990"/>
                  </a:cubicBezTo>
                  <a:cubicBezTo>
                    <a:pt x="6140" y="2397"/>
                    <a:pt x="5958" y="1826"/>
                    <a:pt x="5730" y="1279"/>
                  </a:cubicBezTo>
                  <a:cubicBezTo>
                    <a:pt x="5661" y="1119"/>
                    <a:pt x="5570" y="959"/>
                    <a:pt x="5501" y="799"/>
                  </a:cubicBezTo>
                  <a:cubicBezTo>
                    <a:pt x="5341" y="571"/>
                    <a:pt x="5159" y="366"/>
                    <a:pt x="4999" y="160"/>
                  </a:cubicBezTo>
                  <a:cubicBezTo>
                    <a:pt x="4953" y="114"/>
                    <a:pt x="4885" y="46"/>
                    <a:pt x="4839"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25"/>
            <p:cNvSpPr/>
            <p:nvPr/>
          </p:nvSpPr>
          <p:spPr>
            <a:xfrm>
              <a:off x="7027500" y="1953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25"/>
            <p:cNvSpPr/>
            <p:nvPr/>
          </p:nvSpPr>
          <p:spPr>
            <a:xfrm>
              <a:off x="6893400" y="1930500"/>
              <a:ext cx="165500" cy="533550"/>
            </a:xfrm>
            <a:custGeom>
              <a:avLst/>
              <a:gdLst/>
              <a:ahLst/>
              <a:cxnLst/>
              <a:rect l="l" t="t" r="r" b="b"/>
              <a:pathLst>
                <a:path w="6620" h="21342" extrusionOk="0">
                  <a:moveTo>
                    <a:pt x="5182" y="0"/>
                  </a:moveTo>
                  <a:cubicBezTo>
                    <a:pt x="5136" y="46"/>
                    <a:pt x="5113" y="92"/>
                    <a:pt x="5159" y="137"/>
                  </a:cubicBezTo>
                  <a:cubicBezTo>
                    <a:pt x="5273" y="297"/>
                    <a:pt x="5365" y="480"/>
                    <a:pt x="5456" y="662"/>
                  </a:cubicBezTo>
                  <a:cubicBezTo>
                    <a:pt x="5775" y="1256"/>
                    <a:pt x="5981" y="1895"/>
                    <a:pt x="6141" y="2557"/>
                  </a:cubicBezTo>
                  <a:cubicBezTo>
                    <a:pt x="6255" y="3150"/>
                    <a:pt x="6346" y="3744"/>
                    <a:pt x="6392" y="4360"/>
                  </a:cubicBezTo>
                  <a:cubicBezTo>
                    <a:pt x="6414" y="4680"/>
                    <a:pt x="6414" y="4976"/>
                    <a:pt x="6437" y="5273"/>
                  </a:cubicBezTo>
                  <a:cubicBezTo>
                    <a:pt x="6437" y="5615"/>
                    <a:pt x="6437" y="5935"/>
                    <a:pt x="6414" y="6277"/>
                  </a:cubicBezTo>
                  <a:cubicBezTo>
                    <a:pt x="6414" y="6254"/>
                    <a:pt x="6414" y="6254"/>
                    <a:pt x="6414" y="6254"/>
                  </a:cubicBezTo>
                  <a:cubicBezTo>
                    <a:pt x="6346" y="7852"/>
                    <a:pt x="6004" y="9427"/>
                    <a:pt x="5524" y="10934"/>
                  </a:cubicBezTo>
                  <a:cubicBezTo>
                    <a:pt x="5524" y="10934"/>
                    <a:pt x="5524" y="10934"/>
                    <a:pt x="5524" y="10911"/>
                  </a:cubicBezTo>
                  <a:cubicBezTo>
                    <a:pt x="5319" y="11550"/>
                    <a:pt x="5091" y="12166"/>
                    <a:pt x="4862" y="12805"/>
                  </a:cubicBezTo>
                  <a:cubicBezTo>
                    <a:pt x="4611" y="13399"/>
                    <a:pt x="4360" y="13992"/>
                    <a:pt x="4086" y="14586"/>
                  </a:cubicBezTo>
                  <a:cubicBezTo>
                    <a:pt x="3538" y="15750"/>
                    <a:pt x="2922" y="16891"/>
                    <a:pt x="2260" y="17987"/>
                  </a:cubicBezTo>
                  <a:cubicBezTo>
                    <a:pt x="2100" y="18261"/>
                    <a:pt x="1918" y="18534"/>
                    <a:pt x="1758" y="18786"/>
                  </a:cubicBezTo>
                  <a:lnTo>
                    <a:pt x="1781" y="18763"/>
                  </a:lnTo>
                  <a:lnTo>
                    <a:pt x="1781" y="18763"/>
                  </a:lnTo>
                  <a:cubicBezTo>
                    <a:pt x="1210" y="19607"/>
                    <a:pt x="640" y="20429"/>
                    <a:pt x="1" y="21228"/>
                  </a:cubicBezTo>
                  <a:cubicBezTo>
                    <a:pt x="46" y="21251"/>
                    <a:pt x="92" y="21274"/>
                    <a:pt x="138" y="21296"/>
                  </a:cubicBezTo>
                  <a:cubicBezTo>
                    <a:pt x="138" y="21319"/>
                    <a:pt x="160" y="21319"/>
                    <a:pt x="183" y="21342"/>
                  </a:cubicBezTo>
                  <a:cubicBezTo>
                    <a:pt x="1690" y="19379"/>
                    <a:pt x="3013" y="17279"/>
                    <a:pt x="4086" y="15042"/>
                  </a:cubicBezTo>
                  <a:cubicBezTo>
                    <a:pt x="4360" y="14472"/>
                    <a:pt x="4611" y="13878"/>
                    <a:pt x="4862" y="13285"/>
                  </a:cubicBezTo>
                  <a:cubicBezTo>
                    <a:pt x="5113" y="12668"/>
                    <a:pt x="5365" y="12052"/>
                    <a:pt x="5570" y="11413"/>
                  </a:cubicBezTo>
                  <a:cubicBezTo>
                    <a:pt x="6004" y="10158"/>
                    <a:pt x="6323" y="8879"/>
                    <a:pt x="6506" y="7556"/>
                  </a:cubicBezTo>
                  <a:cubicBezTo>
                    <a:pt x="6597" y="6894"/>
                    <a:pt x="6620" y="6254"/>
                    <a:pt x="6620" y="5593"/>
                  </a:cubicBezTo>
                  <a:cubicBezTo>
                    <a:pt x="6620" y="5022"/>
                    <a:pt x="6597" y="4451"/>
                    <a:pt x="6551" y="3903"/>
                  </a:cubicBezTo>
                  <a:cubicBezTo>
                    <a:pt x="6483" y="3310"/>
                    <a:pt x="6392" y="2739"/>
                    <a:pt x="6232" y="2192"/>
                  </a:cubicBezTo>
                  <a:cubicBezTo>
                    <a:pt x="6095" y="1644"/>
                    <a:pt x="5912" y="1119"/>
                    <a:pt x="5661" y="617"/>
                  </a:cubicBezTo>
                  <a:cubicBezTo>
                    <a:pt x="5547" y="457"/>
                    <a:pt x="5456" y="320"/>
                    <a:pt x="5365" y="160"/>
                  </a:cubicBezTo>
                  <a:cubicBezTo>
                    <a:pt x="5319" y="114"/>
                    <a:pt x="5296" y="69"/>
                    <a:pt x="5250" y="23"/>
                  </a:cubicBezTo>
                  <a:cubicBezTo>
                    <a:pt x="5250" y="23"/>
                    <a:pt x="5228" y="0"/>
                    <a:pt x="522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25"/>
            <p:cNvSpPr/>
            <p:nvPr/>
          </p:nvSpPr>
          <p:spPr>
            <a:xfrm>
              <a:off x="7029775" y="1947050"/>
              <a:ext cx="25" cy="25"/>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25"/>
            <p:cNvSpPr/>
            <p:nvPr/>
          </p:nvSpPr>
          <p:spPr>
            <a:xfrm>
              <a:off x="6970425" y="1878000"/>
              <a:ext cx="63950" cy="73850"/>
            </a:xfrm>
            <a:custGeom>
              <a:avLst/>
              <a:gdLst/>
              <a:ahLst/>
              <a:cxnLst/>
              <a:rect l="l" t="t" r="r" b="b"/>
              <a:pathLst>
                <a:path w="2558" h="2954" extrusionOk="0">
                  <a:moveTo>
                    <a:pt x="1" y="0"/>
                  </a:moveTo>
                  <a:cubicBezTo>
                    <a:pt x="1" y="23"/>
                    <a:pt x="24" y="46"/>
                    <a:pt x="47" y="69"/>
                  </a:cubicBezTo>
                  <a:cubicBezTo>
                    <a:pt x="298" y="274"/>
                    <a:pt x="549" y="480"/>
                    <a:pt x="777" y="708"/>
                  </a:cubicBezTo>
                  <a:cubicBezTo>
                    <a:pt x="1256" y="1165"/>
                    <a:pt x="1690" y="1690"/>
                    <a:pt x="2055" y="2283"/>
                  </a:cubicBezTo>
                  <a:cubicBezTo>
                    <a:pt x="2055" y="2283"/>
                    <a:pt x="2032" y="2260"/>
                    <a:pt x="2032" y="2260"/>
                  </a:cubicBezTo>
                  <a:lnTo>
                    <a:pt x="2032" y="2260"/>
                  </a:lnTo>
                  <a:cubicBezTo>
                    <a:pt x="2169" y="2466"/>
                    <a:pt x="2261" y="2671"/>
                    <a:pt x="2375" y="2899"/>
                  </a:cubicBezTo>
                  <a:cubicBezTo>
                    <a:pt x="2392" y="2933"/>
                    <a:pt x="2420" y="2954"/>
                    <a:pt x="2453" y="2954"/>
                  </a:cubicBezTo>
                  <a:cubicBezTo>
                    <a:pt x="2464" y="2954"/>
                    <a:pt x="2477" y="2951"/>
                    <a:pt x="2489" y="2945"/>
                  </a:cubicBezTo>
                  <a:cubicBezTo>
                    <a:pt x="2535" y="2922"/>
                    <a:pt x="2557" y="2876"/>
                    <a:pt x="2535" y="2831"/>
                  </a:cubicBezTo>
                  <a:cubicBezTo>
                    <a:pt x="2284" y="2237"/>
                    <a:pt x="1941" y="1712"/>
                    <a:pt x="1553" y="1233"/>
                  </a:cubicBezTo>
                  <a:cubicBezTo>
                    <a:pt x="1348" y="982"/>
                    <a:pt x="1119" y="754"/>
                    <a:pt x="891" y="525"/>
                  </a:cubicBezTo>
                  <a:cubicBezTo>
                    <a:pt x="846" y="480"/>
                    <a:pt x="777" y="434"/>
                    <a:pt x="731" y="388"/>
                  </a:cubicBezTo>
                  <a:cubicBezTo>
                    <a:pt x="457" y="297"/>
                    <a:pt x="229" y="16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25"/>
            <p:cNvSpPr/>
            <p:nvPr/>
          </p:nvSpPr>
          <p:spPr>
            <a:xfrm>
              <a:off x="6982425" y="1882000"/>
              <a:ext cx="600" cy="600"/>
            </a:xfrm>
            <a:custGeom>
              <a:avLst/>
              <a:gdLst/>
              <a:ahLst/>
              <a:cxnLst/>
              <a:rect l="l" t="t" r="r" b="b"/>
              <a:pathLst>
                <a:path w="24" h="24" extrusionOk="0">
                  <a:moveTo>
                    <a:pt x="0" y="0"/>
                  </a:moveTo>
                  <a:cubicBezTo>
                    <a:pt x="0" y="0"/>
                    <a:pt x="0" y="0"/>
                    <a:pt x="0" y="23"/>
                  </a:cubicBezTo>
                  <a:lnTo>
                    <a:pt x="23" y="23"/>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25"/>
            <p:cNvSpPr/>
            <p:nvPr/>
          </p:nvSpPr>
          <p:spPr>
            <a:xfrm>
              <a:off x="6989850" y="1895700"/>
              <a:ext cx="575" cy="25"/>
            </a:xfrm>
            <a:custGeom>
              <a:avLst/>
              <a:gdLst/>
              <a:ahLst/>
              <a:cxnLst/>
              <a:rect l="l" t="t" r="r" b="b"/>
              <a:pathLst>
                <a:path w="23" h="1" extrusionOk="0">
                  <a:moveTo>
                    <a:pt x="23" y="0"/>
                  </a:moveTo>
                  <a:cubicBezTo>
                    <a:pt x="0" y="0"/>
                    <a:pt x="0" y="0"/>
                    <a:pt x="0" y="0"/>
                  </a:cubicBezTo>
                  <a:cubicBezTo>
                    <a:pt x="0" y="0"/>
                    <a:pt x="0" y="0"/>
                    <a:pt x="2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25"/>
            <p:cNvSpPr/>
            <p:nvPr/>
          </p:nvSpPr>
          <p:spPr>
            <a:xfrm>
              <a:off x="6972725" y="1879150"/>
              <a:ext cx="60500" cy="66200"/>
            </a:xfrm>
            <a:custGeom>
              <a:avLst/>
              <a:gdLst/>
              <a:ahLst/>
              <a:cxnLst/>
              <a:rect l="l" t="t" r="r" b="b"/>
              <a:pathLst>
                <a:path w="2420" h="2648" extrusionOk="0">
                  <a:moveTo>
                    <a:pt x="0" y="0"/>
                  </a:moveTo>
                  <a:cubicBezTo>
                    <a:pt x="0" y="46"/>
                    <a:pt x="23" y="69"/>
                    <a:pt x="46" y="91"/>
                  </a:cubicBezTo>
                  <a:cubicBezTo>
                    <a:pt x="274" y="297"/>
                    <a:pt x="502" y="502"/>
                    <a:pt x="731" y="708"/>
                  </a:cubicBezTo>
                  <a:lnTo>
                    <a:pt x="708" y="708"/>
                  </a:lnTo>
                  <a:cubicBezTo>
                    <a:pt x="982" y="982"/>
                    <a:pt x="1256" y="1255"/>
                    <a:pt x="1484" y="1552"/>
                  </a:cubicBezTo>
                  <a:cubicBezTo>
                    <a:pt x="1735" y="1849"/>
                    <a:pt x="1986" y="2191"/>
                    <a:pt x="2169" y="2534"/>
                  </a:cubicBezTo>
                  <a:cubicBezTo>
                    <a:pt x="2192" y="2557"/>
                    <a:pt x="2214" y="2579"/>
                    <a:pt x="2214" y="2602"/>
                  </a:cubicBezTo>
                  <a:cubicBezTo>
                    <a:pt x="2237" y="2625"/>
                    <a:pt x="2237" y="2625"/>
                    <a:pt x="2260" y="2648"/>
                  </a:cubicBezTo>
                  <a:lnTo>
                    <a:pt x="2351" y="2648"/>
                  </a:lnTo>
                  <a:cubicBezTo>
                    <a:pt x="2374" y="2625"/>
                    <a:pt x="2397" y="2602"/>
                    <a:pt x="2397" y="2579"/>
                  </a:cubicBezTo>
                  <a:cubicBezTo>
                    <a:pt x="2397" y="2579"/>
                    <a:pt x="2420" y="2534"/>
                    <a:pt x="2397" y="2511"/>
                  </a:cubicBezTo>
                  <a:cubicBezTo>
                    <a:pt x="2260" y="2260"/>
                    <a:pt x="2100" y="2032"/>
                    <a:pt x="1940" y="1803"/>
                  </a:cubicBezTo>
                  <a:cubicBezTo>
                    <a:pt x="1758" y="1575"/>
                    <a:pt x="1575" y="1347"/>
                    <a:pt x="1393" y="1119"/>
                  </a:cubicBezTo>
                  <a:cubicBezTo>
                    <a:pt x="1142" y="845"/>
                    <a:pt x="868" y="571"/>
                    <a:pt x="594" y="320"/>
                  </a:cubicBezTo>
                  <a:cubicBezTo>
                    <a:pt x="388" y="228"/>
                    <a:pt x="183" y="137"/>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25"/>
            <p:cNvSpPr/>
            <p:nvPr/>
          </p:nvSpPr>
          <p:spPr>
            <a:xfrm>
              <a:off x="6997250" y="1901400"/>
              <a:ext cx="30850" cy="36625"/>
            </a:xfrm>
            <a:custGeom>
              <a:avLst/>
              <a:gdLst/>
              <a:ahLst/>
              <a:cxnLst/>
              <a:rect l="l" t="t" r="r" b="b"/>
              <a:pathLst>
                <a:path w="1234" h="1465" extrusionOk="0">
                  <a:moveTo>
                    <a:pt x="115" y="0"/>
                  </a:moveTo>
                  <a:cubicBezTo>
                    <a:pt x="92" y="0"/>
                    <a:pt x="69" y="0"/>
                    <a:pt x="46" y="23"/>
                  </a:cubicBezTo>
                  <a:cubicBezTo>
                    <a:pt x="1" y="46"/>
                    <a:pt x="1" y="114"/>
                    <a:pt x="24" y="160"/>
                  </a:cubicBezTo>
                  <a:cubicBezTo>
                    <a:pt x="389" y="548"/>
                    <a:pt x="708" y="982"/>
                    <a:pt x="1051" y="1438"/>
                  </a:cubicBezTo>
                  <a:cubicBezTo>
                    <a:pt x="1064" y="1451"/>
                    <a:pt x="1092" y="1465"/>
                    <a:pt x="1123" y="1465"/>
                  </a:cubicBezTo>
                  <a:cubicBezTo>
                    <a:pt x="1145" y="1465"/>
                    <a:pt x="1168" y="1458"/>
                    <a:pt x="1188" y="1438"/>
                  </a:cubicBezTo>
                  <a:cubicBezTo>
                    <a:pt x="1211" y="1415"/>
                    <a:pt x="1233" y="1347"/>
                    <a:pt x="1188" y="1301"/>
                  </a:cubicBezTo>
                  <a:cubicBezTo>
                    <a:pt x="868" y="868"/>
                    <a:pt x="549" y="434"/>
                    <a:pt x="183" y="23"/>
                  </a:cubicBezTo>
                  <a:cubicBezTo>
                    <a:pt x="161" y="0"/>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25"/>
            <p:cNvSpPr/>
            <p:nvPr/>
          </p:nvSpPr>
          <p:spPr>
            <a:xfrm>
              <a:off x="6999550" y="1902525"/>
              <a:ext cx="30250" cy="41125"/>
            </a:xfrm>
            <a:custGeom>
              <a:avLst/>
              <a:gdLst/>
              <a:ahLst/>
              <a:cxnLst/>
              <a:rect l="l" t="t" r="r" b="b"/>
              <a:pathLst>
                <a:path w="1210" h="1645" extrusionOk="0">
                  <a:moveTo>
                    <a:pt x="91" y="1"/>
                  </a:moveTo>
                  <a:cubicBezTo>
                    <a:pt x="69" y="1"/>
                    <a:pt x="46" y="24"/>
                    <a:pt x="46" y="24"/>
                  </a:cubicBezTo>
                  <a:cubicBezTo>
                    <a:pt x="0" y="69"/>
                    <a:pt x="0" y="115"/>
                    <a:pt x="23" y="161"/>
                  </a:cubicBezTo>
                  <a:cubicBezTo>
                    <a:pt x="388" y="617"/>
                    <a:pt x="730" y="1097"/>
                    <a:pt x="1027" y="1599"/>
                  </a:cubicBezTo>
                  <a:cubicBezTo>
                    <a:pt x="1050" y="1622"/>
                    <a:pt x="1073" y="1622"/>
                    <a:pt x="1096" y="1644"/>
                  </a:cubicBezTo>
                  <a:cubicBezTo>
                    <a:pt x="1119" y="1644"/>
                    <a:pt x="1141" y="1622"/>
                    <a:pt x="1164" y="1622"/>
                  </a:cubicBezTo>
                  <a:cubicBezTo>
                    <a:pt x="1187" y="1599"/>
                    <a:pt x="1210" y="1576"/>
                    <a:pt x="1210" y="1553"/>
                  </a:cubicBezTo>
                  <a:cubicBezTo>
                    <a:pt x="1210" y="1530"/>
                    <a:pt x="1210" y="1507"/>
                    <a:pt x="1187" y="1485"/>
                  </a:cubicBezTo>
                  <a:cubicBezTo>
                    <a:pt x="867" y="982"/>
                    <a:pt x="548" y="503"/>
                    <a:pt x="183" y="47"/>
                  </a:cubicBezTo>
                  <a:cubicBezTo>
                    <a:pt x="160" y="24"/>
                    <a:pt x="137" y="1"/>
                    <a:pt x="9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25"/>
            <p:cNvSpPr/>
            <p:nvPr/>
          </p:nvSpPr>
          <p:spPr>
            <a:xfrm>
              <a:off x="7003525" y="1907675"/>
              <a:ext cx="28575" cy="41675"/>
            </a:xfrm>
            <a:custGeom>
              <a:avLst/>
              <a:gdLst/>
              <a:ahLst/>
              <a:cxnLst/>
              <a:rect l="l" t="t" r="r" b="b"/>
              <a:pathLst>
                <a:path w="1143" h="1667" extrusionOk="0">
                  <a:moveTo>
                    <a:pt x="92" y="0"/>
                  </a:moveTo>
                  <a:cubicBezTo>
                    <a:pt x="92" y="0"/>
                    <a:pt x="69" y="23"/>
                    <a:pt x="46" y="23"/>
                  </a:cubicBezTo>
                  <a:cubicBezTo>
                    <a:pt x="1" y="69"/>
                    <a:pt x="1" y="114"/>
                    <a:pt x="24" y="160"/>
                  </a:cubicBezTo>
                  <a:cubicBezTo>
                    <a:pt x="252" y="480"/>
                    <a:pt x="480" y="799"/>
                    <a:pt x="663" y="1119"/>
                  </a:cubicBezTo>
                  <a:cubicBezTo>
                    <a:pt x="754" y="1279"/>
                    <a:pt x="845" y="1438"/>
                    <a:pt x="937" y="1598"/>
                  </a:cubicBezTo>
                  <a:cubicBezTo>
                    <a:pt x="960" y="1621"/>
                    <a:pt x="960" y="1644"/>
                    <a:pt x="1005" y="1667"/>
                  </a:cubicBezTo>
                  <a:lnTo>
                    <a:pt x="1074" y="1667"/>
                  </a:lnTo>
                  <a:cubicBezTo>
                    <a:pt x="1119" y="1644"/>
                    <a:pt x="1142" y="1575"/>
                    <a:pt x="1119" y="1530"/>
                  </a:cubicBezTo>
                  <a:cubicBezTo>
                    <a:pt x="845" y="1005"/>
                    <a:pt x="526" y="503"/>
                    <a:pt x="183" y="46"/>
                  </a:cubicBezTo>
                  <a:cubicBezTo>
                    <a:pt x="161" y="23"/>
                    <a:pt x="138"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25"/>
            <p:cNvSpPr/>
            <p:nvPr/>
          </p:nvSpPr>
          <p:spPr>
            <a:xfrm>
              <a:off x="7004100" y="1904825"/>
              <a:ext cx="33125" cy="45675"/>
            </a:xfrm>
            <a:custGeom>
              <a:avLst/>
              <a:gdLst/>
              <a:ahLst/>
              <a:cxnLst/>
              <a:rect l="l" t="t" r="r" b="b"/>
              <a:pathLst>
                <a:path w="1325" h="1827" extrusionOk="0">
                  <a:moveTo>
                    <a:pt x="115" y="0"/>
                  </a:moveTo>
                  <a:cubicBezTo>
                    <a:pt x="92" y="0"/>
                    <a:pt x="69" y="23"/>
                    <a:pt x="46" y="23"/>
                  </a:cubicBezTo>
                  <a:cubicBezTo>
                    <a:pt x="1" y="69"/>
                    <a:pt x="1" y="114"/>
                    <a:pt x="23" y="160"/>
                  </a:cubicBezTo>
                  <a:cubicBezTo>
                    <a:pt x="457" y="685"/>
                    <a:pt x="822" y="1233"/>
                    <a:pt x="1142" y="1803"/>
                  </a:cubicBezTo>
                  <a:cubicBezTo>
                    <a:pt x="1165" y="1826"/>
                    <a:pt x="1188" y="1826"/>
                    <a:pt x="1210" y="1826"/>
                  </a:cubicBezTo>
                  <a:cubicBezTo>
                    <a:pt x="1233" y="1826"/>
                    <a:pt x="1279" y="1826"/>
                    <a:pt x="1279" y="1803"/>
                  </a:cubicBezTo>
                  <a:cubicBezTo>
                    <a:pt x="1302" y="1803"/>
                    <a:pt x="1325" y="1781"/>
                    <a:pt x="1325" y="1735"/>
                  </a:cubicBezTo>
                  <a:cubicBezTo>
                    <a:pt x="1325" y="1712"/>
                    <a:pt x="1325" y="1689"/>
                    <a:pt x="1302" y="1666"/>
                  </a:cubicBezTo>
                  <a:cubicBezTo>
                    <a:pt x="959" y="1119"/>
                    <a:pt x="594" y="548"/>
                    <a:pt x="183" y="46"/>
                  </a:cubicBezTo>
                  <a:cubicBezTo>
                    <a:pt x="160"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25"/>
            <p:cNvSpPr/>
            <p:nvPr/>
          </p:nvSpPr>
          <p:spPr>
            <a:xfrm>
              <a:off x="7010375" y="1914525"/>
              <a:ext cx="32550" cy="46250"/>
            </a:xfrm>
            <a:custGeom>
              <a:avLst/>
              <a:gdLst/>
              <a:ahLst/>
              <a:cxnLst/>
              <a:rect l="l" t="t" r="r" b="b"/>
              <a:pathLst>
                <a:path w="1302" h="1850" extrusionOk="0">
                  <a:moveTo>
                    <a:pt x="46" y="0"/>
                  </a:moveTo>
                  <a:cubicBezTo>
                    <a:pt x="24" y="46"/>
                    <a:pt x="1" y="114"/>
                    <a:pt x="46" y="137"/>
                  </a:cubicBezTo>
                  <a:cubicBezTo>
                    <a:pt x="292" y="450"/>
                    <a:pt x="495" y="764"/>
                    <a:pt x="696" y="1098"/>
                  </a:cubicBezTo>
                  <a:lnTo>
                    <a:pt x="696" y="1098"/>
                  </a:lnTo>
                  <a:cubicBezTo>
                    <a:pt x="691" y="1096"/>
                    <a:pt x="686" y="1096"/>
                    <a:pt x="686" y="1096"/>
                  </a:cubicBezTo>
                  <a:lnTo>
                    <a:pt x="686" y="1096"/>
                  </a:lnTo>
                  <a:cubicBezTo>
                    <a:pt x="822" y="1324"/>
                    <a:pt x="959" y="1552"/>
                    <a:pt x="1096" y="1803"/>
                  </a:cubicBezTo>
                  <a:cubicBezTo>
                    <a:pt x="1096" y="1826"/>
                    <a:pt x="1119" y="1849"/>
                    <a:pt x="1142" y="1849"/>
                  </a:cubicBezTo>
                  <a:lnTo>
                    <a:pt x="1210" y="1849"/>
                  </a:lnTo>
                  <a:cubicBezTo>
                    <a:pt x="1256" y="1826"/>
                    <a:pt x="1302" y="1758"/>
                    <a:pt x="1279" y="1712"/>
                  </a:cubicBezTo>
                  <a:cubicBezTo>
                    <a:pt x="959" y="1142"/>
                    <a:pt x="617" y="548"/>
                    <a:pt x="183" y="23"/>
                  </a:cubicBezTo>
                  <a:cubicBezTo>
                    <a:pt x="183" y="0"/>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25"/>
            <p:cNvSpPr/>
            <p:nvPr/>
          </p:nvSpPr>
          <p:spPr>
            <a:xfrm>
              <a:off x="7021800" y="1931075"/>
              <a:ext cx="24550" cy="37900"/>
            </a:xfrm>
            <a:custGeom>
              <a:avLst/>
              <a:gdLst/>
              <a:ahLst/>
              <a:cxnLst/>
              <a:rect l="l" t="t" r="r" b="b"/>
              <a:pathLst>
                <a:path w="982" h="1516" extrusionOk="0">
                  <a:moveTo>
                    <a:pt x="114" y="0"/>
                  </a:moveTo>
                  <a:cubicBezTo>
                    <a:pt x="92" y="0"/>
                    <a:pt x="69" y="23"/>
                    <a:pt x="46" y="23"/>
                  </a:cubicBezTo>
                  <a:cubicBezTo>
                    <a:pt x="0" y="69"/>
                    <a:pt x="0" y="114"/>
                    <a:pt x="46" y="160"/>
                  </a:cubicBezTo>
                  <a:cubicBezTo>
                    <a:pt x="137" y="320"/>
                    <a:pt x="251" y="457"/>
                    <a:pt x="343" y="616"/>
                  </a:cubicBezTo>
                  <a:cubicBezTo>
                    <a:pt x="502" y="890"/>
                    <a:pt x="639" y="1164"/>
                    <a:pt x="776" y="1461"/>
                  </a:cubicBezTo>
                  <a:cubicBezTo>
                    <a:pt x="793" y="1494"/>
                    <a:pt x="822" y="1516"/>
                    <a:pt x="854" y="1516"/>
                  </a:cubicBezTo>
                  <a:cubicBezTo>
                    <a:pt x="866" y="1516"/>
                    <a:pt x="878" y="1513"/>
                    <a:pt x="890" y="1507"/>
                  </a:cubicBezTo>
                  <a:cubicBezTo>
                    <a:pt x="959" y="1484"/>
                    <a:pt x="982" y="1438"/>
                    <a:pt x="959" y="1370"/>
                  </a:cubicBezTo>
                  <a:cubicBezTo>
                    <a:pt x="731" y="913"/>
                    <a:pt x="502" y="457"/>
                    <a:pt x="183" y="46"/>
                  </a:cubicBezTo>
                  <a:cubicBezTo>
                    <a:pt x="160" y="23"/>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25"/>
            <p:cNvSpPr/>
            <p:nvPr/>
          </p:nvSpPr>
          <p:spPr>
            <a:xfrm>
              <a:off x="7025225" y="1937350"/>
              <a:ext cx="22850" cy="34475"/>
            </a:xfrm>
            <a:custGeom>
              <a:avLst/>
              <a:gdLst/>
              <a:ahLst/>
              <a:cxnLst/>
              <a:rect l="l" t="t" r="r" b="b"/>
              <a:pathLst>
                <a:path w="914" h="1379" extrusionOk="0">
                  <a:moveTo>
                    <a:pt x="114" y="0"/>
                  </a:moveTo>
                  <a:cubicBezTo>
                    <a:pt x="92" y="0"/>
                    <a:pt x="69" y="0"/>
                    <a:pt x="69" y="23"/>
                  </a:cubicBezTo>
                  <a:cubicBezTo>
                    <a:pt x="23" y="46"/>
                    <a:pt x="0" y="114"/>
                    <a:pt x="46" y="160"/>
                  </a:cubicBezTo>
                  <a:cubicBezTo>
                    <a:pt x="132" y="268"/>
                    <a:pt x="219" y="397"/>
                    <a:pt x="305" y="527"/>
                  </a:cubicBezTo>
                  <a:lnTo>
                    <a:pt x="305" y="527"/>
                  </a:lnTo>
                  <a:cubicBezTo>
                    <a:pt x="303" y="526"/>
                    <a:pt x="300" y="525"/>
                    <a:pt x="297" y="525"/>
                  </a:cubicBezTo>
                  <a:cubicBezTo>
                    <a:pt x="457" y="776"/>
                    <a:pt x="594" y="1050"/>
                    <a:pt x="708" y="1324"/>
                  </a:cubicBezTo>
                  <a:cubicBezTo>
                    <a:pt x="724" y="1358"/>
                    <a:pt x="766" y="1379"/>
                    <a:pt x="804" y="1379"/>
                  </a:cubicBezTo>
                  <a:cubicBezTo>
                    <a:pt x="819" y="1379"/>
                    <a:pt x="833" y="1376"/>
                    <a:pt x="845" y="1370"/>
                  </a:cubicBezTo>
                  <a:cubicBezTo>
                    <a:pt x="890" y="1370"/>
                    <a:pt x="913" y="1301"/>
                    <a:pt x="890" y="1256"/>
                  </a:cubicBezTo>
                  <a:cubicBezTo>
                    <a:pt x="685" y="822"/>
                    <a:pt x="480" y="411"/>
                    <a:pt x="206" y="23"/>
                  </a:cubicBezTo>
                  <a:cubicBezTo>
                    <a:pt x="183" y="0"/>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25"/>
            <p:cNvSpPr/>
            <p:nvPr/>
          </p:nvSpPr>
          <p:spPr>
            <a:xfrm>
              <a:off x="7026925" y="1937925"/>
              <a:ext cx="21150" cy="33325"/>
            </a:xfrm>
            <a:custGeom>
              <a:avLst/>
              <a:gdLst/>
              <a:ahLst/>
              <a:cxnLst/>
              <a:rect l="l" t="t" r="r" b="b"/>
              <a:pathLst>
                <a:path w="846" h="1333" extrusionOk="0">
                  <a:moveTo>
                    <a:pt x="115" y="0"/>
                  </a:moveTo>
                  <a:cubicBezTo>
                    <a:pt x="92" y="0"/>
                    <a:pt x="69" y="23"/>
                    <a:pt x="46" y="23"/>
                  </a:cubicBezTo>
                  <a:cubicBezTo>
                    <a:pt x="1" y="69"/>
                    <a:pt x="1" y="114"/>
                    <a:pt x="46" y="160"/>
                  </a:cubicBezTo>
                  <a:cubicBezTo>
                    <a:pt x="92" y="251"/>
                    <a:pt x="138" y="320"/>
                    <a:pt x="183" y="411"/>
                  </a:cubicBezTo>
                  <a:cubicBezTo>
                    <a:pt x="183" y="411"/>
                    <a:pt x="183" y="388"/>
                    <a:pt x="183" y="388"/>
                  </a:cubicBezTo>
                  <a:cubicBezTo>
                    <a:pt x="343" y="685"/>
                    <a:pt x="503" y="982"/>
                    <a:pt x="640" y="1278"/>
                  </a:cubicBezTo>
                  <a:cubicBezTo>
                    <a:pt x="673" y="1312"/>
                    <a:pt x="707" y="1333"/>
                    <a:pt x="740" y="1333"/>
                  </a:cubicBezTo>
                  <a:cubicBezTo>
                    <a:pt x="752" y="1333"/>
                    <a:pt x="765" y="1330"/>
                    <a:pt x="777" y="1324"/>
                  </a:cubicBezTo>
                  <a:cubicBezTo>
                    <a:pt x="822" y="1324"/>
                    <a:pt x="845" y="1255"/>
                    <a:pt x="822" y="1210"/>
                  </a:cubicBezTo>
                  <a:cubicBezTo>
                    <a:pt x="640" y="822"/>
                    <a:pt x="434" y="411"/>
                    <a:pt x="183" y="46"/>
                  </a:cubicBezTo>
                  <a:cubicBezTo>
                    <a:pt x="183"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25"/>
            <p:cNvSpPr/>
            <p:nvPr/>
          </p:nvSpPr>
          <p:spPr>
            <a:xfrm>
              <a:off x="6974425" y="1880850"/>
              <a:ext cx="26275" cy="19525"/>
            </a:xfrm>
            <a:custGeom>
              <a:avLst/>
              <a:gdLst/>
              <a:ahLst/>
              <a:cxnLst/>
              <a:rect l="l" t="t" r="r" b="b"/>
              <a:pathLst>
                <a:path w="1051" h="781" extrusionOk="0">
                  <a:moveTo>
                    <a:pt x="1" y="1"/>
                  </a:moveTo>
                  <a:cubicBezTo>
                    <a:pt x="297" y="252"/>
                    <a:pt x="594" y="503"/>
                    <a:pt x="891" y="754"/>
                  </a:cubicBezTo>
                  <a:cubicBezTo>
                    <a:pt x="910" y="773"/>
                    <a:pt x="934" y="780"/>
                    <a:pt x="956" y="780"/>
                  </a:cubicBezTo>
                  <a:cubicBezTo>
                    <a:pt x="986" y="780"/>
                    <a:pt x="1015" y="767"/>
                    <a:pt x="1028" y="754"/>
                  </a:cubicBezTo>
                  <a:cubicBezTo>
                    <a:pt x="1028" y="731"/>
                    <a:pt x="1051" y="685"/>
                    <a:pt x="1051" y="663"/>
                  </a:cubicBezTo>
                  <a:cubicBezTo>
                    <a:pt x="1028" y="640"/>
                    <a:pt x="1028" y="617"/>
                    <a:pt x="1005" y="617"/>
                  </a:cubicBezTo>
                  <a:cubicBezTo>
                    <a:pt x="868" y="480"/>
                    <a:pt x="731" y="366"/>
                    <a:pt x="617" y="252"/>
                  </a:cubicBezTo>
                  <a:cubicBezTo>
                    <a:pt x="594" y="274"/>
                    <a:pt x="571" y="274"/>
                    <a:pt x="571" y="274"/>
                  </a:cubicBezTo>
                  <a:cubicBezTo>
                    <a:pt x="366" y="206"/>
                    <a:pt x="183" y="92"/>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25"/>
            <p:cNvSpPr/>
            <p:nvPr/>
          </p:nvSpPr>
          <p:spPr>
            <a:xfrm>
              <a:off x="6982425" y="1882000"/>
              <a:ext cx="3450" cy="1725"/>
            </a:xfrm>
            <a:custGeom>
              <a:avLst/>
              <a:gdLst/>
              <a:ahLst/>
              <a:cxnLst/>
              <a:rect l="l" t="t" r="r" b="b"/>
              <a:pathLst>
                <a:path w="138" h="69" extrusionOk="0">
                  <a:moveTo>
                    <a:pt x="0" y="0"/>
                  </a:moveTo>
                  <a:cubicBezTo>
                    <a:pt x="0" y="0"/>
                    <a:pt x="0" y="0"/>
                    <a:pt x="0" y="23"/>
                  </a:cubicBezTo>
                  <a:cubicBezTo>
                    <a:pt x="21" y="23"/>
                    <a:pt x="59" y="41"/>
                    <a:pt x="84" y="45"/>
                  </a:cubicBezTo>
                  <a:lnTo>
                    <a:pt x="84" y="45"/>
                  </a:lnTo>
                  <a:cubicBezTo>
                    <a:pt x="60" y="30"/>
                    <a:pt x="30" y="15"/>
                    <a:pt x="0" y="0"/>
                  </a:cubicBezTo>
                  <a:close/>
                  <a:moveTo>
                    <a:pt x="84" y="45"/>
                  </a:moveTo>
                  <a:lnTo>
                    <a:pt x="84" y="45"/>
                  </a:lnTo>
                  <a:cubicBezTo>
                    <a:pt x="96" y="53"/>
                    <a:pt x="107" y="61"/>
                    <a:pt x="114" y="69"/>
                  </a:cubicBezTo>
                  <a:lnTo>
                    <a:pt x="137" y="69"/>
                  </a:lnTo>
                  <a:cubicBezTo>
                    <a:pt x="114" y="69"/>
                    <a:pt x="114" y="69"/>
                    <a:pt x="92" y="46"/>
                  </a:cubicBezTo>
                  <a:cubicBezTo>
                    <a:pt x="89" y="46"/>
                    <a:pt x="87" y="46"/>
                    <a:pt x="84" y="45"/>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25"/>
            <p:cNvSpPr/>
            <p:nvPr/>
          </p:nvSpPr>
          <p:spPr>
            <a:xfrm>
              <a:off x="6972150" y="1879150"/>
              <a:ext cx="35400" cy="32625"/>
            </a:xfrm>
            <a:custGeom>
              <a:avLst/>
              <a:gdLst/>
              <a:ahLst/>
              <a:cxnLst/>
              <a:rect l="l" t="t" r="r" b="b"/>
              <a:pathLst>
                <a:path w="1416" h="1305" extrusionOk="0">
                  <a:moveTo>
                    <a:pt x="0" y="0"/>
                  </a:moveTo>
                  <a:cubicBezTo>
                    <a:pt x="411" y="411"/>
                    <a:pt x="845" y="822"/>
                    <a:pt x="1233" y="1278"/>
                  </a:cubicBezTo>
                  <a:cubicBezTo>
                    <a:pt x="1246" y="1291"/>
                    <a:pt x="1275" y="1305"/>
                    <a:pt x="1301" y="1305"/>
                  </a:cubicBezTo>
                  <a:cubicBezTo>
                    <a:pt x="1320" y="1305"/>
                    <a:pt x="1337" y="1298"/>
                    <a:pt x="1347" y="1278"/>
                  </a:cubicBezTo>
                  <a:cubicBezTo>
                    <a:pt x="1393" y="1255"/>
                    <a:pt x="1416" y="1187"/>
                    <a:pt x="1370" y="1141"/>
                  </a:cubicBezTo>
                  <a:cubicBezTo>
                    <a:pt x="1119" y="845"/>
                    <a:pt x="845" y="571"/>
                    <a:pt x="571" y="297"/>
                  </a:cubicBezTo>
                  <a:cubicBezTo>
                    <a:pt x="366" y="228"/>
                    <a:pt x="183" y="114"/>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25"/>
            <p:cNvSpPr/>
            <p:nvPr/>
          </p:nvSpPr>
          <p:spPr>
            <a:xfrm>
              <a:off x="6977275" y="1882575"/>
              <a:ext cx="35425" cy="35200"/>
            </a:xfrm>
            <a:custGeom>
              <a:avLst/>
              <a:gdLst/>
              <a:ahLst/>
              <a:cxnLst/>
              <a:rect l="l" t="t" r="r" b="b"/>
              <a:pathLst>
                <a:path w="1417" h="1408" extrusionOk="0">
                  <a:moveTo>
                    <a:pt x="1" y="0"/>
                  </a:moveTo>
                  <a:cubicBezTo>
                    <a:pt x="1" y="0"/>
                    <a:pt x="1" y="23"/>
                    <a:pt x="1" y="46"/>
                  </a:cubicBezTo>
                  <a:cubicBezTo>
                    <a:pt x="1" y="69"/>
                    <a:pt x="24" y="91"/>
                    <a:pt x="47" y="114"/>
                  </a:cubicBezTo>
                  <a:cubicBezTo>
                    <a:pt x="115" y="183"/>
                    <a:pt x="206" y="251"/>
                    <a:pt x="298" y="342"/>
                  </a:cubicBezTo>
                  <a:cubicBezTo>
                    <a:pt x="617" y="662"/>
                    <a:pt x="937" y="1004"/>
                    <a:pt x="1233" y="1370"/>
                  </a:cubicBezTo>
                  <a:cubicBezTo>
                    <a:pt x="1247" y="1396"/>
                    <a:pt x="1276" y="1407"/>
                    <a:pt x="1307" y="1407"/>
                  </a:cubicBezTo>
                  <a:cubicBezTo>
                    <a:pt x="1329" y="1407"/>
                    <a:pt x="1351" y="1402"/>
                    <a:pt x="1370" y="1392"/>
                  </a:cubicBezTo>
                  <a:cubicBezTo>
                    <a:pt x="1393" y="1370"/>
                    <a:pt x="1416" y="1301"/>
                    <a:pt x="1370" y="1255"/>
                  </a:cubicBezTo>
                  <a:cubicBezTo>
                    <a:pt x="1188" y="1027"/>
                    <a:pt x="1005" y="799"/>
                    <a:pt x="800" y="594"/>
                  </a:cubicBezTo>
                  <a:cubicBezTo>
                    <a:pt x="686" y="457"/>
                    <a:pt x="549" y="320"/>
                    <a:pt x="412" y="183"/>
                  </a:cubicBezTo>
                  <a:cubicBezTo>
                    <a:pt x="275" y="137"/>
                    <a:pt x="138" y="69"/>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25"/>
            <p:cNvSpPr/>
            <p:nvPr/>
          </p:nvSpPr>
          <p:spPr>
            <a:xfrm>
              <a:off x="7004675" y="1909375"/>
              <a:ext cx="22275" cy="29700"/>
            </a:xfrm>
            <a:custGeom>
              <a:avLst/>
              <a:gdLst/>
              <a:ahLst/>
              <a:cxnLst/>
              <a:rect l="l" t="t" r="r" b="b"/>
              <a:pathLst>
                <a:path w="891" h="1188" extrusionOk="0">
                  <a:moveTo>
                    <a:pt x="92" y="1"/>
                  </a:moveTo>
                  <a:cubicBezTo>
                    <a:pt x="69" y="1"/>
                    <a:pt x="46" y="1"/>
                    <a:pt x="46" y="24"/>
                  </a:cubicBezTo>
                  <a:cubicBezTo>
                    <a:pt x="0" y="46"/>
                    <a:pt x="0" y="115"/>
                    <a:pt x="23" y="161"/>
                  </a:cubicBezTo>
                  <a:cubicBezTo>
                    <a:pt x="252" y="480"/>
                    <a:pt x="503" y="800"/>
                    <a:pt x="708" y="1142"/>
                  </a:cubicBezTo>
                  <a:cubicBezTo>
                    <a:pt x="731" y="1165"/>
                    <a:pt x="754" y="1188"/>
                    <a:pt x="777" y="1188"/>
                  </a:cubicBezTo>
                  <a:cubicBezTo>
                    <a:pt x="799" y="1188"/>
                    <a:pt x="822" y="1188"/>
                    <a:pt x="845" y="1165"/>
                  </a:cubicBezTo>
                  <a:cubicBezTo>
                    <a:pt x="868" y="1142"/>
                    <a:pt x="891" y="1119"/>
                    <a:pt x="891" y="1096"/>
                  </a:cubicBezTo>
                  <a:cubicBezTo>
                    <a:pt x="891" y="1074"/>
                    <a:pt x="868" y="1051"/>
                    <a:pt x="868" y="1028"/>
                  </a:cubicBezTo>
                  <a:cubicBezTo>
                    <a:pt x="640" y="686"/>
                    <a:pt x="411" y="366"/>
                    <a:pt x="183" y="24"/>
                  </a:cubicBezTo>
                  <a:cubicBezTo>
                    <a:pt x="160" y="1"/>
                    <a:pt x="137" y="1"/>
                    <a:pt x="92"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25"/>
            <p:cNvSpPr/>
            <p:nvPr/>
          </p:nvSpPr>
          <p:spPr>
            <a:xfrm>
              <a:off x="7008100" y="1912225"/>
              <a:ext cx="22275" cy="33700"/>
            </a:xfrm>
            <a:custGeom>
              <a:avLst/>
              <a:gdLst/>
              <a:ahLst/>
              <a:cxnLst/>
              <a:rect l="l" t="t" r="r" b="b"/>
              <a:pathLst>
                <a:path w="891" h="1348" extrusionOk="0">
                  <a:moveTo>
                    <a:pt x="46" y="1"/>
                  </a:moveTo>
                  <a:cubicBezTo>
                    <a:pt x="23" y="24"/>
                    <a:pt x="23" y="47"/>
                    <a:pt x="0" y="69"/>
                  </a:cubicBezTo>
                  <a:cubicBezTo>
                    <a:pt x="0" y="92"/>
                    <a:pt x="0" y="115"/>
                    <a:pt x="0" y="138"/>
                  </a:cubicBezTo>
                  <a:cubicBezTo>
                    <a:pt x="206" y="503"/>
                    <a:pt x="457" y="868"/>
                    <a:pt x="662" y="1234"/>
                  </a:cubicBezTo>
                  <a:cubicBezTo>
                    <a:pt x="685" y="1256"/>
                    <a:pt x="685" y="1279"/>
                    <a:pt x="708" y="1302"/>
                  </a:cubicBezTo>
                  <a:cubicBezTo>
                    <a:pt x="708" y="1325"/>
                    <a:pt x="731" y="1348"/>
                    <a:pt x="754" y="1348"/>
                  </a:cubicBezTo>
                  <a:lnTo>
                    <a:pt x="822" y="1348"/>
                  </a:lnTo>
                  <a:cubicBezTo>
                    <a:pt x="868" y="1325"/>
                    <a:pt x="868" y="1325"/>
                    <a:pt x="891" y="1302"/>
                  </a:cubicBezTo>
                  <a:cubicBezTo>
                    <a:pt x="891" y="1279"/>
                    <a:pt x="891" y="1234"/>
                    <a:pt x="891" y="1211"/>
                  </a:cubicBezTo>
                  <a:cubicBezTo>
                    <a:pt x="708" y="914"/>
                    <a:pt x="525" y="617"/>
                    <a:pt x="343" y="321"/>
                  </a:cubicBezTo>
                  <a:cubicBezTo>
                    <a:pt x="343" y="321"/>
                    <a:pt x="343" y="343"/>
                    <a:pt x="343" y="343"/>
                  </a:cubicBezTo>
                  <a:cubicBezTo>
                    <a:pt x="297" y="252"/>
                    <a:pt x="229" y="161"/>
                    <a:pt x="183" y="69"/>
                  </a:cubicBezTo>
                  <a:cubicBezTo>
                    <a:pt x="160" y="47"/>
                    <a:pt x="160" y="24"/>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25"/>
            <p:cNvSpPr/>
            <p:nvPr/>
          </p:nvSpPr>
          <p:spPr>
            <a:xfrm>
              <a:off x="7008675" y="1915100"/>
              <a:ext cx="22275" cy="33100"/>
            </a:xfrm>
            <a:custGeom>
              <a:avLst/>
              <a:gdLst/>
              <a:ahLst/>
              <a:cxnLst/>
              <a:rect l="l" t="t" r="r" b="b"/>
              <a:pathLst>
                <a:path w="891" h="1324" extrusionOk="0">
                  <a:moveTo>
                    <a:pt x="92" y="0"/>
                  </a:moveTo>
                  <a:cubicBezTo>
                    <a:pt x="46" y="23"/>
                    <a:pt x="0" y="91"/>
                    <a:pt x="23" y="137"/>
                  </a:cubicBezTo>
                  <a:cubicBezTo>
                    <a:pt x="229" y="502"/>
                    <a:pt x="480" y="890"/>
                    <a:pt x="685" y="1255"/>
                  </a:cubicBezTo>
                  <a:cubicBezTo>
                    <a:pt x="708" y="1278"/>
                    <a:pt x="708" y="1301"/>
                    <a:pt x="731" y="1324"/>
                  </a:cubicBezTo>
                  <a:lnTo>
                    <a:pt x="822" y="1324"/>
                  </a:lnTo>
                  <a:cubicBezTo>
                    <a:pt x="868" y="1301"/>
                    <a:pt x="890" y="1233"/>
                    <a:pt x="868" y="1187"/>
                  </a:cubicBezTo>
                  <a:cubicBezTo>
                    <a:pt x="662" y="799"/>
                    <a:pt x="411" y="434"/>
                    <a:pt x="206" y="46"/>
                  </a:cubicBezTo>
                  <a:cubicBezTo>
                    <a:pt x="206" y="23"/>
                    <a:pt x="183" y="0"/>
                    <a:pt x="16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25"/>
            <p:cNvSpPr/>
            <p:nvPr/>
          </p:nvSpPr>
          <p:spPr>
            <a:xfrm>
              <a:off x="7000675" y="1904250"/>
              <a:ext cx="26275" cy="36050"/>
            </a:xfrm>
            <a:custGeom>
              <a:avLst/>
              <a:gdLst/>
              <a:ahLst/>
              <a:cxnLst/>
              <a:rect l="l" t="t" r="r" b="b"/>
              <a:pathLst>
                <a:path w="1051" h="1442" extrusionOk="0">
                  <a:moveTo>
                    <a:pt x="115" y="0"/>
                  </a:moveTo>
                  <a:cubicBezTo>
                    <a:pt x="92" y="0"/>
                    <a:pt x="69" y="0"/>
                    <a:pt x="46" y="23"/>
                  </a:cubicBezTo>
                  <a:cubicBezTo>
                    <a:pt x="1" y="46"/>
                    <a:pt x="1" y="115"/>
                    <a:pt x="24" y="160"/>
                  </a:cubicBezTo>
                  <a:cubicBezTo>
                    <a:pt x="320" y="571"/>
                    <a:pt x="594" y="982"/>
                    <a:pt x="868" y="1416"/>
                  </a:cubicBezTo>
                  <a:cubicBezTo>
                    <a:pt x="894" y="1429"/>
                    <a:pt x="928" y="1442"/>
                    <a:pt x="957" y="1442"/>
                  </a:cubicBezTo>
                  <a:cubicBezTo>
                    <a:pt x="978" y="1442"/>
                    <a:pt x="995" y="1435"/>
                    <a:pt x="1005" y="1416"/>
                  </a:cubicBezTo>
                  <a:cubicBezTo>
                    <a:pt x="1028" y="1393"/>
                    <a:pt x="1051" y="1370"/>
                    <a:pt x="1051" y="1347"/>
                  </a:cubicBezTo>
                  <a:cubicBezTo>
                    <a:pt x="1051" y="1324"/>
                    <a:pt x="1051" y="1301"/>
                    <a:pt x="1028" y="1279"/>
                  </a:cubicBezTo>
                  <a:cubicBezTo>
                    <a:pt x="754" y="868"/>
                    <a:pt x="457" y="457"/>
                    <a:pt x="183" y="46"/>
                  </a:cubicBezTo>
                  <a:cubicBezTo>
                    <a:pt x="160"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25"/>
            <p:cNvSpPr/>
            <p:nvPr/>
          </p:nvSpPr>
          <p:spPr>
            <a:xfrm>
              <a:off x="7008675" y="1915100"/>
              <a:ext cx="23425" cy="37325"/>
            </a:xfrm>
            <a:custGeom>
              <a:avLst/>
              <a:gdLst/>
              <a:ahLst/>
              <a:cxnLst/>
              <a:rect l="l" t="t" r="r" b="b"/>
              <a:pathLst>
                <a:path w="937" h="1493" extrusionOk="0">
                  <a:moveTo>
                    <a:pt x="69" y="0"/>
                  </a:moveTo>
                  <a:cubicBezTo>
                    <a:pt x="23" y="23"/>
                    <a:pt x="0" y="69"/>
                    <a:pt x="23" y="137"/>
                  </a:cubicBezTo>
                  <a:cubicBezTo>
                    <a:pt x="229" y="571"/>
                    <a:pt x="502" y="1004"/>
                    <a:pt x="731" y="1438"/>
                  </a:cubicBezTo>
                  <a:cubicBezTo>
                    <a:pt x="747" y="1471"/>
                    <a:pt x="776" y="1493"/>
                    <a:pt x="809" y="1493"/>
                  </a:cubicBezTo>
                  <a:cubicBezTo>
                    <a:pt x="820" y="1493"/>
                    <a:pt x="833" y="1490"/>
                    <a:pt x="845" y="1484"/>
                  </a:cubicBezTo>
                  <a:cubicBezTo>
                    <a:pt x="890" y="1461"/>
                    <a:pt x="936" y="1415"/>
                    <a:pt x="913" y="1370"/>
                  </a:cubicBezTo>
                  <a:cubicBezTo>
                    <a:pt x="685" y="913"/>
                    <a:pt x="411" y="502"/>
                    <a:pt x="206" y="46"/>
                  </a:cubicBezTo>
                  <a:cubicBezTo>
                    <a:pt x="183" y="23"/>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25"/>
            <p:cNvSpPr/>
            <p:nvPr/>
          </p:nvSpPr>
          <p:spPr>
            <a:xfrm>
              <a:off x="7016075" y="1927075"/>
              <a:ext cx="18875" cy="31625"/>
            </a:xfrm>
            <a:custGeom>
              <a:avLst/>
              <a:gdLst/>
              <a:ahLst/>
              <a:cxnLst/>
              <a:rect l="l" t="t" r="r" b="b"/>
              <a:pathLst>
                <a:path w="755" h="1265" extrusionOk="0">
                  <a:moveTo>
                    <a:pt x="69" y="0"/>
                  </a:moveTo>
                  <a:cubicBezTo>
                    <a:pt x="24" y="23"/>
                    <a:pt x="1" y="92"/>
                    <a:pt x="1" y="137"/>
                  </a:cubicBezTo>
                  <a:cubicBezTo>
                    <a:pt x="184" y="503"/>
                    <a:pt x="366" y="845"/>
                    <a:pt x="549" y="1210"/>
                  </a:cubicBezTo>
                  <a:cubicBezTo>
                    <a:pt x="566" y="1244"/>
                    <a:pt x="594" y="1265"/>
                    <a:pt x="627" y="1265"/>
                  </a:cubicBezTo>
                  <a:cubicBezTo>
                    <a:pt x="638" y="1265"/>
                    <a:pt x="651" y="1262"/>
                    <a:pt x="663" y="1256"/>
                  </a:cubicBezTo>
                  <a:cubicBezTo>
                    <a:pt x="709" y="1233"/>
                    <a:pt x="754" y="1187"/>
                    <a:pt x="731" y="1142"/>
                  </a:cubicBezTo>
                  <a:cubicBezTo>
                    <a:pt x="549" y="776"/>
                    <a:pt x="366" y="411"/>
                    <a:pt x="184" y="46"/>
                  </a:cubicBezTo>
                  <a:cubicBezTo>
                    <a:pt x="184" y="23"/>
                    <a:pt x="138"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25"/>
            <p:cNvSpPr/>
            <p:nvPr/>
          </p:nvSpPr>
          <p:spPr>
            <a:xfrm>
              <a:off x="7004100" y="1908825"/>
              <a:ext cx="21700" cy="30250"/>
            </a:xfrm>
            <a:custGeom>
              <a:avLst/>
              <a:gdLst/>
              <a:ahLst/>
              <a:cxnLst/>
              <a:rect l="l" t="t" r="r" b="b"/>
              <a:pathLst>
                <a:path w="868" h="1210" extrusionOk="0">
                  <a:moveTo>
                    <a:pt x="92" y="0"/>
                  </a:moveTo>
                  <a:cubicBezTo>
                    <a:pt x="69" y="0"/>
                    <a:pt x="46" y="23"/>
                    <a:pt x="23" y="23"/>
                  </a:cubicBezTo>
                  <a:cubicBezTo>
                    <a:pt x="1" y="46"/>
                    <a:pt x="1" y="68"/>
                    <a:pt x="1" y="91"/>
                  </a:cubicBezTo>
                  <a:cubicBezTo>
                    <a:pt x="1" y="114"/>
                    <a:pt x="1" y="137"/>
                    <a:pt x="23" y="160"/>
                  </a:cubicBezTo>
                  <a:cubicBezTo>
                    <a:pt x="206" y="457"/>
                    <a:pt x="412" y="730"/>
                    <a:pt x="571" y="1027"/>
                  </a:cubicBezTo>
                  <a:cubicBezTo>
                    <a:pt x="571" y="1004"/>
                    <a:pt x="571" y="1004"/>
                    <a:pt x="571" y="1004"/>
                  </a:cubicBezTo>
                  <a:cubicBezTo>
                    <a:pt x="594" y="1050"/>
                    <a:pt x="617" y="1096"/>
                    <a:pt x="663" y="1164"/>
                  </a:cubicBezTo>
                  <a:cubicBezTo>
                    <a:pt x="663" y="1187"/>
                    <a:pt x="685" y="1187"/>
                    <a:pt x="708" y="1210"/>
                  </a:cubicBezTo>
                  <a:lnTo>
                    <a:pt x="777" y="1210"/>
                  </a:lnTo>
                  <a:cubicBezTo>
                    <a:pt x="822" y="1187"/>
                    <a:pt x="868" y="1118"/>
                    <a:pt x="822" y="1073"/>
                  </a:cubicBezTo>
                  <a:cubicBezTo>
                    <a:pt x="640" y="730"/>
                    <a:pt x="389" y="388"/>
                    <a:pt x="160" y="46"/>
                  </a:cubicBezTo>
                  <a:cubicBezTo>
                    <a:pt x="160" y="23"/>
                    <a:pt x="115"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25"/>
            <p:cNvSpPr/>
            <p:nvPr/>
          </p:nvSpPr>
          <p:spPr>
            <a:xfrm>
              <a:off x="6998400" y="1902525"/>
              <a:ext cx="25125" cy="33700"/>
            </a:xfrm>
            <a:custGeom>
              <a:avLst/>
              <a:gdLst/>
              <a:ahLst/>
              <a:cxnLst/>
              <a:rect l="l" t="t" r="r" b="b"/>
              <a:pathLst>
                <a:path w="1005" h="1348" extrusionOk="0">
                  <a:moveTo>
                    <a:pt x="115" y="1"/>
                  </a:moveTo>
                  <a:cubicBezTo>
                    <a:pt x="92" y="1"/>
                    <a:pt x="69" y="1"/>
                    <a:pt x="46" y="24"/>
                  </a:cubicBezTo>
                  <a:cubicBezTo>
                    <a:pt x="23" y="47"/>
                    <a:pt x="0" y="115"/>
                    <a:pt x="46" y="161"/>
                  </a:cubicBezTo>
                  <a:cubicBezTo>
                    <a:pt x="297" y="526"/>
                    <a:pt x="571" y="914"/>
                    <a:pt x="822" y="1302"/>
                  </a:cubicBezTo>
                  <a:cubicBezTo>
                    <a:pt x="822" y="1325"/>
                    <a:pt x="868" y="1348"/>
                    <a:pt x="891" y="1348"/>
                  </a:cubicBezTo>
                  <a:cubicBezTo>
                    <a:pt x="913" y="1348"/>
                    <a:pt x="936" y="1348"/>
                    <a:pt x="959" y="1325"/>
                  </a:cubicBezTo>
                  <a:cubicBezTo>
                    <a:pt x="982" y="1302"/>
                    <a:pt x="982" y="1279"/>
                    <a:pt x="982" y="1256"/>
                  </a:cubicBezTo>
                  <a:cubicBezTo>
                    <a:pt x="1005" y="1233"/>
                    <a:pt x="982" y="1211"/>
                    <a:pt x="982" y="1188"/>
                  </a:cubicBezTo>
                  <a:cubicBezTo>
                    <a:pt x="731" y="800"/>
                    <a:pt x="457" y="412"/>
                    <a:pt x="183" y="47"/>
                  </a:cubicBezTo>
                  <a:cubicBezTo>
                    <a:pt x="183" y="1"/>
                    <a:pt x="137" y="1"/>
                    <a:pt x="115"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25"/>
            <p:cNvSpPr/>
            <p:nvPr/>
          </p:nvSpPr>
          <p:spPr>
            <a:xfrm>
              <a:off x="6997825" y="1900250"/>
              <a:ext cx="18275" cy="25125"/>
            </a:xfrm>
            <a:custGeom>
              <a:avLst/>
              <a:gdLst/>
              <a:ahLst/>
              <a:cxnLst/>
              <a:rect l="l" t="t" r="r" b="b"/>
              <a:pathLst>
                <a:path w="731" h="1005" extrusionOk="0">
                  <a:moveTo>
                    <a:pt x="92" y="1"/>
                  </a:moveTo>
                  <a:cubicBezTo>
                    <a:pt x="69" y="1"/>
                    <a:pt x="46" y="1"/>
                    <a:pt x="23" y="23"/>
                  </a:cubicBezTo>
                  <a:cubicBezTo>
                    <a:pt x="1" y="23"/>
                    <a:pt x="1" y="46"/>
                    <a:pt x="1" y="92"/>
                  </a:cubicBezTo>
                  <a:cubicBezTo>
                    <a:pt x="1" y="115"/>
                    <a:pt x="1" y="138"/>
                    <a:pt x="23" y="160"/>
                  </a:cubicBezTo>
                  <a:cubicBezTo>
                    <a:pt x="183" y="434"/>
                    <a:pt x="389" y="685"/>
                    <a:pt x="548" y="982"/>
                  </a:cubicBezTo>
                  <a:cubicBezTo>
                    <a:pt x="571" y="982"/>
                    <a:pt x="594" y="1005"/>
                    <a:pt x="617" y="1005"/>
                  </a:cubicBezTo>
                  <a:cubicBezTo>
                    <a:pt x="640" y="1005"/>
                    <a:pt x="685" y="1005"/>
                    <a:pt x="685" y="982"/>
                  </a:cubicBezTo>
                  <a:cubicBezTo>
                    <a:pt x="708" y="959"/>
                    <a:pt x="731" y="936"/>
                    <a:pt x="731" y="914"/>
                  </a:cubicBezTo>
                  <a:cubicBezTo>
                    <a:pt x="731" y="891"/>
                    <a:pt x="731" y="868"/>
                    <a:pt x="708" y="845"/>
                  </a:cubicBezTo>
                  <a:cubicBezTo>
                    <a:pt x="526" y="571"/>
                    <a:pt x="343" y="297"/>
                    <a:pt x="160" y="23"/>
                  </a:cubicBezTo>
                  <a:cubicBezTo>
                    <a:pt x="160" y="23"/>
                    <a:pt x="115" y="1"/>
                    <a:pt x="92"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25"/>
            <p:cNvSpPr/>
            <p:nvPr/>
          </p:nvSpPr>
          <p:spPr>
            <a:xfrm>
              <a:off x="6880275" y="2449200"/>
              <a:ext cx="41100" cy="25850"/>
            </a:xfrm>
            <a:custGeom>
              <a:avLst/>
              <a:gdLst/>
              <a:ahLst/>
              <a:cxnLst/>
              <a:rect l="l" t="t" r="r" b="b"/>
              <a:pathLst>
                <a:path w="1644" h="1034" extrusionOk="0">
                  <a:moveTo>
                    <a:pt x="115" y="1"/>
                  </a:moveTo>
                  <a:cubicBezTo>
                    <a:pt x="92" y="1"/>
                    <a:pt x="69" y="23"/>
                    <a:pt x="46" y="23"/>
                  </a:cubicBezTo>
                  <a:cubicBezTo>
                    <a:pt x="1" y="69"/>
                    <a:pt x="1" y="137"/>
                    <a:pt x="46" y="160"/>
                  </a:cubicBezTo>
                  <a:cubicBezTo>
                    <a:pt x="457" y="571"/>
                    <a:pt x="959" y="868"/>
                    <a:pt x="1507" y="1028"/>
                  </a:cubicBezTo>
                  <a:cubicBezTo>
                    <a:pt x="1515" y="1032"/>
                    <a:pt x="1525" y="1034"/>
                    <a:pt x="1534" y="1034"/>
                  </a:cubicBezTo>
                  <a:cubicBezTo>
                    <a:pt x="1576" y="1034"/>
                    <a:pt x="1621" y="996"/>
                    <a:pt x="1621" y="959"/>
                  </a:cubicBezTo>
                  <a:cubicBezTo>
                    <a:pt x="1644" y="914"/>
                    <a:pt x="1598" y="845"/>
                    <a:pt x="1553" y="845"/>
                  </a:cubicBezTo>
                  <a:cubicBezTo>
                    <a:pt x="1461" y="822"/>
                    <a:pt x="1393" y="777"/>
                    <a:pt x="1302" y="754"/>
                  </a:cubicBezTo>
                  <a:cubicBezTo>
                    <a:pt x="1005" y="617"/>
                    <a:pt x="708" y="457"/>
                    <a:pt x="457" y="274"/>
                  </a:cubicBezTo>
                  <a:cubicBezTo>
                    <a:pt x="366" y="206"/>
                    <a:pt x="274" y="115"/>
                    <a:pt x="183" y="23"/>
                  </a:cubicBezTo>
                  <a:cubicBezTo>
                    <a:pt x="160" y="23"/>
                    <a:pt x="138" y="1"/>
                    <a:pt x="115"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25"/>
            <p:cNvSpPr/>
            <p:nvPr/>
          </p:nvSpPr>
          <p:spPr>
            <a:xfrm>
              <a:off x="6869425" y="2449200"/>
              <a:ext cx="53100" cy="48325"/>
            </a:xfrm>
            <a:custGeom>
              <a:avLst/>
              <a:gdLst/>
              <a:ahLst/>
              <a:cxnLst/>
              <a:rect l="l" t="t" r="r" b="b"/>
              <a:pathLst>
                <a:path w="2124" h="1933" extrusionOk="0">
                  <a:moveTo>
                    <a:pt x="457" y="1"/>
                  </a:moveTo>
                  <a:cubicBezTo>
                    <a:pt x="435" y="1"/>
                    <a:pt x="412" y="23"/>
                    <a:pt x="389" y="46"/>
                  </a:cubicBezTo>
                  <a:cubicBezTo>
                    <a:pt x="252" y="183"/>
                    <a:pt x="161" y="343"/>
                    <a:pt x="69" y="526"/>
                  </a:cubicBezTo>
                  <a:cubicBezTo>
                    <a:pt x="47" y="617"/>
                    <a:pt x="24" y="685"/>
                    <a:pt x="24" y="754"/>
                  </a:cubicBezTo>
                  <a:cubicBezTo>
                    <a:pt x="1" y="845"/>
                    <a:pt x="1" y="914"/>
                    <a:pt x="1" y="1005"/>
                  </a:cubicBezTo>
                  <a:cubicBezTo>
                    <a:pt x="1" y="1142"/>
                    <a:pt x="47" y="1279"/>
                    <a:pt x="92" y="1393"/>
                  </a:cubicBezTo>
                  <a:cubicBezTo>
                    <a:pt x="161" y="1530"/>
                    <a:pt x="252" y="1621"/>
                    <a:pt x="366" y="1712"/>
                  </a:cubicBezTo>
                  <a:cubicBezTo>
                    <a:pt x="457" y="1804"/>
                    <a:pt x="572" y="1849"/>
                    <a:pt x="708" y="1895"/>
                  </a:cubicBezTo>
                  <a:cubicBezTo>
                    <a:pt x="775" y="1922"/>
                    <a:pt x="858" y="1933"/>
                    <a:pt x="942" y="1933"/>
                  </a:cubicBezTo>
                  <a:cubicBezTo>
                    <a:pt x="1002" y="1933"/>
                    <a:pt x="1063" y="1927"/>
                    <a:pt x="1119" y="1918"/>
                  </a:cubicBezTo>
                  <a:cubicBezTo>
                    <a:pt x="1256" y="1895"/>
                    <a:pt x="1393" y="1849"/>
                    <a:pt x="1530" y="1781"/>
                  </a:cubicBezTo>
                  <a:cubicBezTo>
                    <a:pt x="1667" y="1690"/>
                    <a:pt x="1781" y="1553"/>
                    <a:pt x="1895" y="1416"/>
                  </a:cubicBezTo>
                  <a:cubicBezTo>
                    <a:pt x="1987" y="1302"/>
                    <a:pt x="2055" y="1165"/>
                    <a:pt x="2101" y="1028"/>
                  </a:cubicBezTo>
                  <a:cubicBezTo>
                    <a:pt x="2124" y="982"/>
                    <a:pt x="2101" y="914"/>
                    <a:pt x="2055" y="891"/>
                  </a:cubicBezTo>
                  <a:cubicBezTo>
                    <a:pt x="2010" y="891"/>
                    <a:pt x="1941" y="914"/>
                    <a:pt x="1918" y="959"/>
                  </a:cubicBezTo>
                  <a:cubicBezTo>
                    <a:pt x="1895" y="1028"/>
                    <a:pt x="1873" y="1096"/>
                    <a:pt x="1827" y="1165"/>
                  </a:cubicBezTo>
                  <a:cubicBezTo>
                    <a:pt x="1827" y="1165"/>
                    <a:pt x="1827" y="1142"/>
                    <a:pt x="1827" y="1142"/>
                  </a:cubicBezTo>
                  <a:cubicBezTo>
                    <a:pt x="1781" y="1256"/>
                    <a:pt x="1690" y="1347"/>
                    <a:pt x="1621" y="1461"/>
                  </a:cubicBezTo>
                  <a:cubicBezTo>
                    <a:pt x="1553" y="1507"/>
                    <a:pt x="1485" y="1575"/>
                    <a:pt x="1393" y="1621"/>
                  </a:cubicBezTo>
                  <a:cubicBezTo>
                    <a:pt x="1325" y="1667"/>
                    <a:pt x="1256" y="1690"/>
                    <a:pt x="1188" y="1712"/>
                  </a:cubicBezTo>
                  <a:cubicBezTo>
                    <a:pt x="1119" y="1735"/>
                    <a:pt x="1051" y="1735"/>
                    <a:pt x="982" y="1735"/>
                  </a:cubicBezTo>
                  <a:cubicBezTo>
                    <a:pt x="914" y="1735"/>
                    <a:pt x="845" y="1735"/>
                    <a:pt x="777" y="1712"/>
                  </a:cubicBezTo>
                  <a:cubicBezTo>
                    <a:pt x="708" y="1690"/>
                    <a:pt x="663" y="1667"/>
                    <a:pt x="594" y="1644"/>
                  </a:cubicBezTo>
                  <a:cubicBezTo>
                    <a:pt x="526" y="1598"/>
                    <a:pt x="480" y="1553"/>
                    <a:pt x="435" y="1507"/>
                  </a:cubicBezTo>
                  <a:cubicBezTo>
                    <a:pt x="389" y="1461"/>
                    <a:pt x="343" y="1416"/>
                    <a:pt x="298" y="1347"/>
                  </a:cubicBezTo>
                  <a:cubicBezTo>
                    <a:pt x="275" y="1302"/>
                    <a:pt x="252" y="1233"/>
                    <a:pt x="229" y="1165"/>
                  </a:cubicBezTo>
                  <a:cubicBezTo>
                    <a:pt x="206" y="1096"/>
                    <a:pt x="183" y="1028"/>
                    <a:pt x="183" y="959"/>
                  </a:cubicBezTo>
                  <a:cubicBezTo>
                    <a:pt x="183" y="891"/>
                    <a:pt x="206" y="799"/>
                    <a:pt x="229" y="731"/>
                  </a:cubicBezTo>
                  <a:cubicBezTo>
                    <a:pt x="252" y="617"/>
                    <a:pt x="298" y="526"/>
                    <a:pt x="343" y="434"/>
                  </a:cubicBezTo>
                  <a:cubicBezTo>
                    <a:pt x="389" y="343"/>
                    <a:pt x="457" y="252"/>
                    <a:pt x="549" y="160"/>
                  </a:cubicBezTo>
                  <a:cubicBezTo>
                    <a:pt x="572" y="115"/>
                    <a:pt x="572" y="46"/>
                    <a:pt x="526" y="23"/>
                  </a:cubicBezTo>
                  <a:cubicBezTo>
                    <a:pt x="503" y="1"/>
                    <a:pt x="480" y="1"/>
                    <a:pt x="457"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25"/>
            <p:cNvSpPr/>
            <p:nvPr/>
          </p:nvSpPr>
          <p:spPr>
            <a:xfrm>
              <a:off x="6779275" y="1827200"/>
              <a:ext cx="324725" cy="759350"/>
            </a:xfrm>
            <a:custGeom>
              <a:avLst/>
              <a:gdLst/>
              <a:ahLst/>
              <a:cxnLst/>
              <a:rect l="l" t="t" r="r" b="b"/>
              <a:pathLst>
                <a:path w="12989" h="30374" extrusionOk="0">
                  <a:moveTo>
                    <a:pt x="32" y="175"/>
                  </a:moveTo>
                  <a:cubicBezTo>
                    <a:pt x="21" y="177"/>
                    <a:pt x="11" y="180"/>
                    <a:pt x="0" y="184"/>
                  </a:cubicBezTo>
                  <a:cubicBezTo>
                    <a:pt x="11" y="181"/>
                    <a:pt x="22" y="178"/>
                    <a:pt x="32" y="175"/>
                  </a:cubicBezTo>
                  <a:close/>
                  <a:moveTo>
                    <a:pt x="1804" y="1"/>
                  </a:moveTo>
                  <a:cubicBezTo>
                    <a:pt x="1598" y="1"/>
                    <a:pt x="1370" y="1"/>
                    <a:pt x="1165" y="24"/>
                  </a:cubicBezTo>
                  <a:cubicBezTo>
                    <a:pt x="959" y="47"/>
                    <a:pt x="731" y="69"/>
                    <a:pt x="525" y="92"/>
                  </a:cubicBezTo>
                  <a:cubicBezTo>
                    <a:pt x="355" y="114"/>
                    <a:pt x="184" y="135"/>
                    <a:pt x="32" y="175"/>
                  </a:cubicBezTo>
                  <a:lnTo>
                    <a:pt x="32" y="175"/>
                  </a:lnTo>
                  <a:cubicBezTo>
                    <a:pt x="96" y="161"/>
                    <a:pt x="170" y="161"/>
                    <a:pt x="229" y="161"/>
                  </a:cubicBezTo>
                  <a:cubicBezTo>
                    <a:pt x="457" y="138"/>
                    <a:pt x="685" y="138"/>
                    <a:pt x="914" y="138"/>
                  </a:cubicBezTo>
                  <a:cubicBezTo>
                    <a:pt x="1142" y="138"/>
                    <a:pt x="1393" y="161"/>
                    <a:pt x="1644" y="184"/>
                  </a:cubicBezTo>
                  <a:cubicBezTo>
                    <a:pt x="1758" y="184"/>
                    <a:pt x="1872" y="206"/>
                    <a:pt x="1986" y="206"/>
                  </a:cubicBezTo>
                  <a:cubicBezTo>
                    <a:pt x="2100" y="229"/>
                    <a:pt x="2215" y="229"/>
                    <a:pt x="2329" y="229"/>
                  </a:cubicBezTo>
                  <a:cubicBezTo>
                    <a:pt x="3036" y="275"/>
                    <a:pt x="3767" y="389"/>
                    <a:pt x="4451" y="617"/>
                  </a:cubicBezTo>
                  <a:cubicBezTo>
                    <a:pt x="4451" y="594"/>
                    <a:pt x="4451" y="594"/>
                    <a:pt x="4451" y="594"/>
                  </a:cubicBezTo>
                  <a:cubicBezTo>
                    <a:pt x="4748" y="686"/>
                    <a:pt x="5022" y="800"/>
                    <a:pt x="5319" y="914"/>
                  </a:cubicBezTo>
                  <a:cubicBezTo>
                    <a:pt x="5593" y="1028"/>
                    <a:pt x="5889" y="1165"/>
                    <a:pt x="6163" y="1302"/>
                  </a:cubicBezTo>
                  <a:cubicBezTo>
                    <a:pt x="6711" y="1576"/>
                    <a:pt x="7236" y="1850"/>
                    <a:pt x="7761" y="2169"/>
                  </a:cubicBezTo>
                  <a:cubicBezTo>
                    <a:pt x="8172" y="2443"/>
                    <a:pt x="8583" y="2717"/>
                    <a:pt x="8948" y="3037"/>
                  </a:cubicBezTo>
                  <a:cubicBezTo>
                    <a:pt x="9359" y="3333"/>
                    <a:pt x="9724" y="3699"/>
                    <a:pt x="10066" y="4064"/>
                  </a:cubicBezTo>
                  <a:cubicBezTo>
                    <a:pt x="10066" y="4064"/>
                    <a:pt x="10066" y="4064"/>
                    <a:pt x="10044" y="4041"/>
                  </a:cubicBezTo>
                  <a:lnTo>
                    <a:pt x="10044" y="4041"/>
                  </a:lnTo>
                  <a:cubicBezTo>
                    <a:pt x="10660" y="4703"/>
                    <a:pt x="11185" y="5433"/>
                    <a:pt x="11596" y="6232"/>
                  </a:cubicBezTo>
                  <a:cubicBezTo>
                    <a:pt x="11596" y="6209"/>
                    <a:pt x="11596" y="6209"/>
                    <a:pt x="11596" y="6209"/>
                  </a:cubicBezTo>
                  <a:cubicBezTo>
                    <a:pt x="11778" y="6597"/>
                    <a:pt x="11961" y="6986"/>
                    <a:pt x="12121" y="7396"/>
                  </a:cubicBezTo>
                  <a:cubicBezTo>
                    <a:pt x="12258" y="7784"/>
                    <a:pt x="12395" y="8195"/>
                    <a:pt x="12486" y="8629"/>
                  </a:cubicBezTo>
                  <a:cubicBezTo>
                    <a:pt x="12486" y="8606"/>
                    <a:pt x="12486" y="8606"/>
                    <a:pt x="12486" y="8606"/>
                  </a:cubicBezTo>
                  <a:cubicBezTo>
                    <a:pt x="12600" y="9085"/>
                    <a:pt x="12669" y="9588"/>
                    <a:pt x="12737" y="10090"/>
                  </a:cubicBezTo>
                  <a:cubicBezTo>
                    <a:pt x="12783" y="10592"/>
                    <a:pt x="12783" y="11117"/>
                    <a:pt x="12783" y="11619"/>
                  </a:cubicBezTo>
                  <a:cubicBezTo>
                    <a:pt x="12737" y="13103"/>
                    <a:pt x="12463" y="14586"/>
                    <a:pt x="12029" y="16024"/>
                  </a:cubicBezTo>
                  <a:cubicBezTo>
                    <a:pt x="12029" y="16024"/>
                    <a:pt x="12029" y="16047"/>
                    <a:pt x="12029" y="16047"/>
                  </a:cubicBezTo>
                  <a:cubicBezTo>
                    <a:pt x="11756" y="16915"/>
                    <a:pt x="11436" y="17782"/>
                    <a:pt x="11071" y="18626"/>
                  </a:cubicBezTo>
                  <a:cubicBezTo>
                    <a:pt x="10683" y="19471"/>
                    <a:pt x="10272" y="20293"/>
                    <a:pt x="9838" y="21114"/>
                  </a:cubicBezTo>
                  <a:cubicBezTo>
                    <a:pt x="9405" y="21913"/>
                    <a:pt x="8925" y="22712"/>
                    <a:pt x="8469" y="23511"/>
                  </a:cubicBezTo>
                  <a:cubicBezTo>
                    <a:pt x="8218" y="23899"/>
                    <a:pt x="7989" y="24310"/>
                    <a:pt x="7738" y="24698"/>
                  </a:cubicBezTo>
                  <a:cubicBezTo>
                    <a:pt x="7510" y="25063"/>
                    <a:pt x="7282" y="25451"/>
                    <a:pt x="7054" y="25839"/>
                  </a:cubicBezTo>
                  <a:cubicBezTo>
                    <a:pt x="6757" y="26364"/>
                    <a:pt x="6437" y="26889"/>
                    <a:pt x="6095" y="27414"/>
                  </a:cubicBezTo>
                  <a:cubicBezTo>
                    <a:pt x="6095" y="27437"/>
                    <a:pt x="6095" y="27437"/>
                    <a:pt x="6095" y="27437"/>
                  </a:cubicBezTo>
                  <a:cubicBezTo>
                    <a:pt x="5479" y="28418"/>
                    <a:pt x="4839" y="29354"/>
                    <a:pt x="4041" y="30222"/>
                  </a:cubicBezTo>
                  <a:cubicBezTo>
                    <a:pt x="4018" y="30244"/>
                    <a:pt x="4018" y="30313"/>
                    <a:pt x="4063" y="30359"/>
                  </a:cubicBezTo>
                  <a:cubicBezTo>
                    <a:pt x="4082" y="30368"/>
                    <a:pt x="4101" y="30374"/>
                    <a:pt x="4120" y="30374"/>
                  </a:cubicBezTo>
                  <a:cubicBezTo>
                    <a:pt x="4147" y="30374"/>
                    <a:pt x="4174" y="30363"/>
                    <a:pt x="4200" y="30336"/>
                  </a:cubicBezTo>
                  <a:cubicBezTo>
                    <a:pt x="5410" y="29035"/>
                    <a:pt x="6323" y="27483"/>
                    <a:pt x="7213" y="25953"/>
                  </a:cubicBezTo>
                  <a:cubicBezTo>
                    <a:pt x="7442" y="25588"/>
                    <a:pt x="7670" y="25200"/>
                    <a:pt x="7898" y="24812"/>
                  </a:cubicBezTo>
                  <a:cubicBezTo>
                    <a:pt x="8126" y="24424"/>
                    <a:pt x="8377" y="24036"/>
                    <a:pt x="8606" y="23648"/>
                  </a:cubicBezTo>
                  <a:cubicBezTo>
                    <a:pt x="9085" y="22849"/>
                    <a:pt x="9541" y="22050"/>
                    <a:pt x="9998" y="21228"/>
                  </a:cubicBezTo>
                  <a:cubicBezTo>
                    <a:pt x="10865" y="19608"/>
                    <a:pt x="11641" y="17919"/>
                    <a:pt x="12189" y="16161"/>
                  </a:cubicBezTo>
                  <a:cubicBezTo>
                    <a:pt x="12440" y="15362"/>
                    <a:pt x="12623" y="14541"/>
                    <a:pt x="12760" y="13719"/>
                  </a:cubicBezTo>
                  <a:cubicBezTo>
                    <a:pt x="12897" y="12920"/>
                    <a:pt x="12965" y="12121"/>
                    <a:pt x="12988" y="11300"/>
                  </a:cubicBezTo>
                  <a:cubicBezTo>
                    <a:pt x="12988" y="10523"/>
                    <a:pt x="12920" y="9725"/>
                    <a:pt x="12760" y="8948"/>
                  </a:cubicBezTo>
                  <a:cubicBezTo>
                    <a:pt x="12600" y="8172"/>
                    <a:pt x="12372" y="7419"/>
                    <a:pt x="12052" y="6712"/>
                  </a:cubicBezTo>
                  <a:cubicBezTo>
                    <a:pt x="11710" y="5958"/>
                    <a:pt x="11276" y="5251"/>
                    <a:pt x="10774" y="4612"/>
                  </a:cubicBezTo>
                  <a:cubicBezTo>
                    <a:pt x="10523" y="4269"/>
                    <a:pt x="10249" y="3950"/>
                    <a:pt x="9952" y="3653"/>
                  </a:cubicBezTo>
                  <a:cubicBezTo>
                    <a:pt x="9656" y="3356"/>
                    <a:pt x="9336" y="3082"/>
                    <a:pt x="8994" y="2809"/>
                  </a:cubicBezTo>
                  <a:cubicBezTo>
                    <a:pt x="8332" y="2284"/>
                    <a:pt x="7624" y="1850"/>
                    <a:pt x="6871" y="1439"/>
                  </a:cubicBezTo>
                  <a:cubicBezTo>
                    <a:pt x="6506" y="1256"/>
                    <a:pt x="6118" y="1074"/>
                    <a:pt x="5730" y="891"/>
                  </a:cubicBezTo>
                  <a:cubicBezTo>
                    <a:pt x="5547" y="800"/>
                    <a:pt x="5342" y="709"/>
                    <a:pt x="5136" y="640"/>
                  </a:cubicBezTo>
                  <a:cubicBezTo>
                    <a:pt x="4931" y="549"/>
                    <a:pt x="4703" y="480"/>
                    <a:pt x="4497" y="412"/>
                  </a:cubicBezTo>
                  <a:cubicBezTo>
                    <a:pt x="4063" y="275"/>
                    <a:pt x="3630" y="184"/>
                    <a:pt x="3173" y="115"/>
                  </a:cubicBezTo>
                  <a:cubicBezTo>
                    <a:pt x="2968" y="92"/>
                    <a:pt x="2740" y="69"/>
                    <a:pt x="2511" y="47"/>
                  </a:cubicBezTo>
                  <a:cubicBezTo>
                    <a:pt x="2351" y="47"/>
                    <a:pt x="2192" y="24"/>
                    <a:pt x="2009" y="24"/>
                  </a:cubicBezTo>
                  <a:cubicBezTo>
                    <a:pt x="1963" y="24"/>
                    <a:pt x="1895" y="1"/>
                    <a:pt x="1849"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25"/>
            <p:cNvSpPr/>
            <p:nvPr/>
          </p:nvSpPr>
          <p:spPr>
            <a:xfrm>
              <a:off x="7080000" y="2227800"/>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25"/>
            <p:cNvSpPr/>
            <p:nvPr/>
          </p:nvSpPr>
          <p:spPr>
            <a:xfrm>
              <a:off x="7080000" y="222837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25"/>
            <p:cNvSpPr/>
            <p:nvPr/>
          </p:nvSpPr>
          <p:spPr>
            <a:xfrm>
              <a:off x="6766725" y="1830075"/>
              <a:ext cx="8000" cy="1725"/>
            </a:xfrm>
            <a:custGeom>
              <a:avLst/>
              <a:gdLst/>
              <a:ahLst/>
              <a:cxnLst/>
              <a:rect l="l" t="t" r="r" b="b"/>
              <a:pathLst>
                <a:path w="320" h="69" extrusionOk="0">
                  <a:moveTo>
                    <a:pt x="206" y="0"/>
                  </a:moveTo>
                  <a:cubicBezTo>
                    <a:pt x="160" y="23"/>
                    <a:pt x="114" y="23"/>
                    <a:pt x="69" y="46"/>
                  </a:cubicBezTo>
                  <a:cubicBezTo>
                    <a:pt x="53" y="46"/>
                    <a:pt x="37" y="57"/>
                    <a:pt x="22" y="63"/>
                  </a:cubicBezTo>
                  <a:lnTo>
                    <a:pt x="22" y="63"/>
                  </a:lnTo>
                  <a:cubicBezTo>
                    <a:pt x="109" y="42"/>
                    <a:pt x="214" y="21"/>
                    <a:pt x="320" y="0"/>
                  </a:cubicBezTo>
                  <a:close/>
                  <a:moveTo>
                    <a:pt x="22" y="63"/>
                  </a:moveTo>
                  <a:cubicBezTo>
                    <a:pt x="14" y="65"/>
                    <a:pt x="7" y="67"/>
                    <a:pt x="0" y="69"/>
                  </a:cubicBezTo>
                  <a:cubicBezTo>
                    <a:pt x="7" y="69"/>
                    <a:pt x="14" y="66"/>
                    <a:pt x="22" y="6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25"/>
            <p:cNvSpPr/>
            <p:nvPr/>
          </p:nvSpPr>
          <p:spPr>
            <a:xfrm>
              <a:off x="6764450" y="1835200"/>
              <a:ext cx="6300" cy="1175"/>
            </a:xfrm>
            <a:custGeom>
              <a:avLst/>
              <a:gdLst/>
              <a:ahLst/>
              <a:cxnLst/>
              <a:rect l="l" t="t" r="r" b="b"/>
              <a:pathLst>
                <a:path w="252" h="47" extrusionOk="0">
                  <a:moveTo>
                    <a:pt x="251" y="1"/>
                  </a:moveTo>
                  <a:cubicBezTo>
                    <a:pt x="192" y="1"/>
                    <a:pt x="142" y="10"/>
                    <a:pt x="89" y="23"/>
                  </a:cubicBezTo>
                  <a:lnTo>
                    <a:pt x="89" y="23"/>
                  </a:lnTo>
                  <a:cubicBezTo>
                    <a:pt x="90" y="23"/>
                    <a:pt x="90" y="23"/>
                    <a:pt x="91" y="23"/>
                  </a:cubicBezTo>
                  <a:cubicBezTo>
                    <a:pt x="137" y="23"/>
                    <a:pt x="183" y="1"/>
                    <a:pt x="251" y="1"/>
                  </a:cubicBezTo>
                  <a:close/>
                  <a:moveTo>
                    <a:pt x="89" y="23"/>
                  </a:moveTo>
                  <a:lnTo>
                    <a:pt x="89" y="23"/>
                  </a:lnTo>
                  <a:cubicBezTo>
                    <a:pt x="67" y="23"/>
                    <a:pt x="44" y="24"/>
                    <a:pt x="0" y="46"/>
                  </a:cubicBezTo>
                  <a:cubicBezTo>
                    <a:pt x="32" y="38"/>
                    <a:pt x="61" y="30"/>
                    <a:pt x="89"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25"/>
            <p:cNvSpPr/>
            <p:nvPr/>
          </p:nvSpPr>
          <p:spPr>
            <a:xfrm>
              <a:off x="6890550" y="1842625"/>
              <a:ext cx="600" cy="25"/>
            </a:xfrm>
            <a:custGeom>
              <a:avLst/>
              <a:gdLst/>
              <a:ahLst/>
              <a:cxnLst/>
              <a:rect l="l" t="t" r="r" b="b"/>
              <a:pathLst>
                <a:path w="24" h="1" extrusionOk="0">
                  <a:moveTo>
                    <a:pt x="23" y="0"/>
                  </a:moveTo>
                  <a:cubicBezTo>
                    <a:pt x="0" y="0"/>
                    <a:pt x="0" y="0"/>
                    <a:pt x="0" y="0"/>
                  </a:cubicBezTo>
                  <a:cubicBezTo>
                    <a:pt x="0" y="0"/>
                    <a:pt x="0" y="0"/>
                    <a:pt x="23"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25"/>
            <p:cNvSpPr/>
            <p:nvPr/>
          </p:nvSpPr>
          <p:spPr>
            <a:xfrm>
              <a:off x="7069150" y="19830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25"/>
            <p:cNvSpPr/>
            <p:nvPr/>
          </p:nvSpPr>
          <p:spPr>
            <a:xfrm>
              <a:off x="7080000" y="2227800"/>
              <a:ext cx="25" cy="25"/>
            </a:xfrm>
            <a:custGeom>
              <a:avLst/>
              <a:gdLst/>
              <a:ahLst/>
              <a:cxnLst/>
              <a:rect l="l" t="t" r="r" b="b"/>
              <a:pathLst>
                <a:path w="1" h="1" extrusionOk="0">
                  <a:moveTo>
                    <a:pt x="0" y="0"/>
                  </a:move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25"/>
            <p:cNvSpPr/>
            <p:nvPr/>
          </p:nvSpPr>
          <p:spPr>
            <a:xfrm>
              <a:off x="7080000" y="2227800"/>
              <a:ext cx="25" cy="600"/>
            </a:xfrm>
            <a:custGeom>
              <a:avLst/>
              <a:gdLst/>
              <a:ahLst/>
              <a:cxnLst/>
              <a:rect l="l" t="t" r="r" b="b"/>
              <a:pathLst>
                <a:path w="1" h="24" extrusionOk="0">
                  <a:moveTo>
                    <a:pt x="0" y="23"/>
                  </a:moveTo>
                  <a:cubicBezTo>
                    <a:pt x="0" y="23"/>
                    <a:pt x="0" y="23"/>
                    <a:pt x="0" y="23"/>
                  </a:cubicBezTo>
                  <a:cubicBezTo>
                    <a:pt x="0" y="23"/>
                    <a:pt x="0" y="23"/>
                    <a:pt x="0" y="23"/>
                  </a:cubicBezTo>
                  <a:cubicBezTo>
                    <a:pt x="0" y="23"/>
                    <a:pt x="0" y="23"/>
                    <a:pt x="0" y="23"/>
                  </a:cubicBezTo>
                  <a:cubicBezTo>
                    <a:pt x="0" y="23"/>
                    <a:pt x="0" y="0"/>
                    <a:pt x="0" y="0"/>
                  </a:cubicBezTo>
                  <a:cubicBezTo>
                    <a:pt x="0" y="0"/>
                    <a:pt x="0" y="23"/>
                    <a:pt x="0"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25"/>
            <p:cNvSpPr/>
            <p:nvPr/>
          </p:nvSpPr>
          <p:spPr>
            <a:xfrm>
              <a:off x="7080000" y="2228375"/>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25"/>
            <p:cNvSpPr/>
            <p:nvPr/>
          </p:nvSpPr>
          <p:spPr>
            <a:xfrm>
              <a:off x="6932200" y="25125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25"/>
            <p:cNvSpPr/>
            <p:nvPr/>
          </p:nvSpPr>
          <p:spPr>
            <a:xfrm>
              <a:off x="6338175" y="1827775"/>
              <a:ext cx="685925" cy="792075"/>
            </a:xfrm>
            <a:custGeom>
              <a:avLst/>
              <a:gdLst/>
              <a:ahLst/>
              <a:cxnLst/>
              <a:rect l="l" t="t" r="r" b="b"/>
              <a:pathLst>
                <a:path w="27437" h="31683" extrusionOk="0">
                  <a:moveTo>
                    <a:pt x="4634" y="9861"/>
                  </a:moveTo>
                  <a:lnTo>
                    <a:pt x="4611" y="9884"/>
                  </a:lnTo>
                  <a:lnTo>
                    <a:pt x="4611" y="9884"/>
                  </a:lnTo>
                  <a:cubicBezTo>
                    <a:pt x="4611" y="9884"/>
                    <a:pt x="4634" y="9884"/>
                    <a:pt x="4634" y="9861"/>
                  </a:cubicBezTo>
                  <a:close/>
                  <a:moveTo>
                    <a:pt x="18809" y="1"/>
                  </a:moveTo>
                  <a:cubicBezTo>
                    <a:pt x="18306" y="1"/>
                    <a:pt x="17827" y="46"/>
                    <a:pt x="17325" y="115"/>
                  </a:cubicBezTo>
                  <a:cubicBezTo>
                    <a:pt x="16640" y="206"/>
                    <a:pt x="15978" y="343"/>
                    <a:pt x="15316" y="549"/>
                  </a:cubicBezTo>
                  <a:cubicBezTo>
                    <a:pt x="14632" y="754"/>
                    <a:pt x="13970" y="1005"/>
                    <a:pt x="13331" y="1302"/>
                  </a:cubicBezTo>
                  <a:cubicBezTo>
                    <a:pt x="12691" y="1621"/>
                    <a:pt x="12075" y="1964"/>
                    <a:pt x="11482" y="2352"/>
                  </a:cubicBezTo>
                  <a:cubicBezTo>
                    <a:pt x="10843" y="2763"/>
                    <a:pt x="10203" y="3242"/>
                    <a:pt x="9610" y="3767"/>
                  </a:cubicBezTo>
                  <a:cubicBezTo>
                    <a:pt x="8332" y="4840"/>
                    <a:pt x="7168" y="6072"/>
                    <a:pt x="6141" y="7396"/>
                  </a:cubicBezTo>
                  <a:cubicBezTo>
                    <a:pt x="5068" y="8743"/>
                    <a:pt x="4132" y="10204"/>
                    <a:pt x="3310" y="11733"/>
                  </a:cubicBezTo>
                  <a:cubicBezTo>
                    <a:pt x="2511" y="13217"/>
                    <a:pt x="1804" y="14769"/>
                    <a:pt x="1256" y="16389"/>
                  </a:cubicBezTo>
                  <a:cubicBezTo>
                    <a:pt x="708" y="17896"/>
                    <a:pt x="297" y="19471"/>
                    <a:pt x="23" y="21069"/>
                  </a:cubicBezTo>
                  <a:cubicBezTo>
                    <a:pt x="1" y="21114"/>
                    <a:pt x="46" y="21183"/>
                    <a:pt x="92" y="21183"/>
                  </a:cubicBezTo>
                  <a:cubicBezTo>
                    <a:pt x="160" y="21183"/>
                    <a:pt x="206" y="21160"/>
                    <a:pt x="206" y="21091"/>
                  </a:cubicBezTo>
                  <a:cubicBezTo>
                    <a:pt x="411" y="19882"/>
                    <a:pt x="708" y="18695"/>
                    <a:pt x="1073" y="17508"/>
                  </a:cubicBezTo>
                  <a:cubicBezTo>
                    <a:pt x="1918" y="14837"/>
                    <a:pt x="3105" y="12258"/>
                    <a:pt x="4611" y="9884"/>
                  </a:cubicBezTo>
                  <a:cubicBezTo>
                    <a:pt x="5889" y="7876"/>
                    <a:pt x="7419" y="6004"/>
                    <a:pt x="9176" y="4383"/>
                  </a:cubicBezTo>
                  <a:cubicBezTo>
                    <a:pt x="9793" y="3835"/>
                    <a:pt x="10432" y="3310"/>
                    <a:pt x="11094" y="2831"/>
                  </a:cubicBezTo>
                  <a:cubicBezTo>
                    <a:pt x="11710" y="2420"/>
                    <a:pt x="12349" y="2032"/>
                    <a:pt x="13011" y="1690"/>
                  </a:cubicBezTo>
                  <a:lnTo>
                    <a:pt x="13011" y="1690"/>
                  </a:lnTo>
                  <a:lnTo>
                    <a:pt x="12988" y="1713"/>
                  </a:lnTo>
                  <a:cubicBezTo>
                    <a:pt x="14061" y="1142"/>
                    <a:pt x="15225" y="731"/>
                    <a:pt x="16412" y="457"/>
                  </a:cubicBezTo>
                  <a:cubicBezTo>
                    <a:pt x="17208" y="302"/>
                    <a:pt x="18004" y="196"/>
                    <a:pt x="18815" y="196"/>
                  </a:cubicBezTo>
                  <a:cubicBezTo>
                    <a:pt x="18957" y="196"/>
                    <a:pt x="19099" y="199"/>
                    <a:pt x="19242" y="206"/>
                  </a:cubicBezTo>
                  <a:lnTo>
                    <a:pt x="19219" y="206"/>
                  </a:lnTo>
                  <a:cubicBezTo>
                    <a:pt x="19607" y="229"/>
                    <a:pt x="19995" y="252"/>
                    <a:pt x="20361" y="320"/>
                  </a:cubicBezTo>
                  <a:cubicBezTo>
                    <a:pt x="20749" y="389"/>
                    <a:pt x="21137" y="480"/>
                    <a:pt x="21502" y="594"/>
                  </a:cubicBezTo>
                  <a:lnTo>
                    <a:pt x="21525" y="594"/>
                  </a:lnTo>
                  <a:cubicBezTo>
                    <a:pt x="21844" y="708"/>
                    <a:pt x="22141" y="823"/>
                    <a:pt x="22461" y="959"/>
                  </a:cubicBezTo>
                  <a:cubicBezTo>
                    <a:pt x="22780" y="1096"/>
                    <a:pt x="23077" y="1279"/>
                    <a:pt x="23396" y="1462"/>
                  </a:cubicBezTo>
                  <a:lnTo>
                    <a:pt x="23374" y="1462"/>
                  </a:lnTo>
                  <a:cubicBezTo>
                    <a:pt x="23670" y="1644"/>
                    <a:pt x="23944" y="1850"/>
                    <a:pt x="24195" y="2078"/>
                  </a:cubicBezTo>
                  <a:cubicBezTo>
                    <a:pt x="24492" y="2306"/>
                    <a:pt x="24743" y="2557"/>
                    <a:pt x="24994" y="2831"/>
                  </a:cubicBezTo>
                  <a:cubicBezTo>
                    <a:pt x="25245" y="3105"/>
                    <a:pt x="25496" y="3402"/>
                    <a:pt x="25725" y="3721"/>
                  </a:cubicBezTo>
                  <a:cubicBezTo>
                    <a:pt x="25953" y="4087"/>
                    <a:pt x="26181" y="4452"/>
                    <a:pt x="26364" y="4817"/>
                  </a:cubicBezTo>
                  <a:cubicBezTo>
                    <a:pt x="26524" y="5114"/>
                    <a:pt x="26660" y="5433"/>
                    <a:pt x="26775" y="5753"/>
                  </a:cubicBezTo>
                  <a:cubicBezTo>
                    <a:pt x="26866" y="6050"/>
                    <a:pt x="26957" y="6369"/>
                    <a:pt x="27026" y="6689"/>
                  </a:cubicBezTo>
                  <a:cubicBezTo>
                    <a:pt x="27117" y="7122"/>
                    <a:pt x="27163" y="7556"/>
                    <a:pt x="27208" y="7990"/>
                  </a:cubicBezTo>
                  <a:cubicBezTo>
                    <a:pt x="27231" y="8416"/>
                    <a:pt x="27231" y="8864"/>
                    <a:pt x="27231" y="9291"/>
                  </a:cubicBezTo>
                  <a:lnTo>
                    <a:pt x="27231" y="9291"/>
                  </a:lnTo>
                  <a:cubicBezTo>
                    <a:pt x="27185" y="10090"/>
                    <a:pt x="27071" y="10888"/>
                    <a:pt x="26934" y="11687"/>
                  </a:cubicBezTo>
                  <a:cubicBezTo>
                    <a:pt x="26866" y="12075"/>
                    <a:pt x="26797" y="12441"/>
                    <a:pt x="26706" y="12829"/>
                  </a:cubicBezTo>
                  <a:cubicBezTo>
                    <a:pt x="26615" y="13239"/>
                    <a:pt x="26501" y="13650"/>
                    <a:pt x="26364" y="14038"/>
                  </a:cubicBezTo>
                  <a:cubicBezTo>
                    <a:pt x="26364" y="14038"/>
                    <a:pt x="26364" y="14061"/>
                    <a:pt x="26364" y="14061"/>
                  </a:cubicBezTo>
                  <a:cubicBezTo>
                    <a:pt x="25588" y="16503"/>
                    <a:pt x="24378" y="18786"/>
                    <a:pt x="23008" y="20954"/>
                  </a:cubicBezTo>
                  <a:cubicBezTo>
                    <a:pt x="23008" y="20932"/>
                    <a:pt x="23008" y="20932"/>
                    <a:pt x="23008" y="20932"/>
                  </a:cubicBezTo>
                  <a:cubicBezTo>
                    <a:pt x="22483" y="21753"/>
                    <a:pt x="21936" y="22575"/>
                    <a:pt x="21365" y="23374"/>
                  </a:cubicBezTo>
                  <a:cubicBezTo>
                    <a:pt x="20794" y="24173"/>
                    <a:pt x="20201" y="24994"/>
                    <a:pt x="19585" y="25771"/>
                  </a:cubicBezTo>
                  <a:cubicBezTo>
                    <a:pt x="18352" y="27345"/>
                    <a:pt x="17051" y="28852"/>
                    <a:pt x="15659" y="30267"/>
                  </a:cubicBezTo>
                  <a:cubicBezTo>
                    <a:pt x="15225" y="30701"/>
                    <a:pt x="14791" y="31112"/>
                    <a:pt x="14358" y="31523"/>
                  </a:cubicBezTo>
                  <a:cubicBezTo>
                    <a:pt x="14358" y="31545"/>
                    <a:pt x="14335" y="31568"/>
                    <a:pt x="14335" y="31591"/>
                  </a:cubicBezTo>
                  <a:cubicBezTo>
                    <a:pt x="14335" y="31637"/>
                    <a:pt x="14358" y="31659"/>
                    <a:pt x="14380" y="31659"/>
                  </a:cubicBezTo>
                  <a:cubicBezTo>
                    <a:pt x="14403" y="31682"/>
                    <a:pt x="14426" y="31682"/>
                    <a:pt x="14449" y="31682"/>
                  </a:cubicBezTo>
                  <a:cubicBezTo>
                    <a:pt x="14472" y="31682"/>
                    <a:pt x="14495" y="31682"/>
                    <a:pt x="14517" y="31659"/>
                  </a:cubicBezTo>
                  <a:cubicBezTo>
                    <a:pt x="15955" y="30290"/>
                    <a:pt x="17325" y="28829"/>
                    <a:pt x="18603" y="27300"/>
                  </a:cubicBezTo>
                  <a:cubicBezTo>
                    <a:pt x="19881" y="25771"/>
                    <a:pt x="21068" y="24173"/>
                    <a:pt x="22187" y="22552"/>
                  </a:cubicBezTo>
                  <a:cubicBezTo>
                    <a:pt x="23305" y="20909"/>
                    <a:pt x="24332" y="19220"/>
                    <a:pt x="25222" y="17439"/>
                  </a:cubicBezTo>
                  <a:cubicBezTo>
                    <a:pt x="25656" y="16526"/>
                    <a:pt x="26044" y="15613"/>
                    <a:pt x="26364" y="14677"/>
                  </a:cubicBezTo>
                  <a:cubicBezTo>
                    <a:pt x="26524" y="14221"/>
                    <a:pt x="26660" y="13764"/>
                    <a:pt x="26775" y="13308"/>
                  </a:cubicBezTo>
                  <a:cubicBezTo>
                    <a:pt x="26889" y="12851"/>
                    <a:pt x="27003" y="12395"/>
                    <a:pt x="27094" y="11938"/>
                  </a:cubicBezTo>
                  <a:cubicBezTo>
                    <a:pt x="27277" y="11025"/>
                    <a:pt x="27391" y="10112"/>
                    <a:pt x="27414" y="9199"/>
                  </a:cubicBezTo>
                  <a:cubicBezTo>
                    <a:pt x="27437" y="8743"/>
                    <a:pt x="27437" y="8264"/>
                    <a:pt x="27391" y="7807"/>
                  </a:cubicBezTo>
                  <a:cubicBezTo>
                    <a:pt x="27345" y="7351"/>
                    <a:pt x="27277" y="6917"/>
                    <a:pt x="27185" y="6483"/>
                  </a:cubicBezTo>
                  <a:cubicBezTo>
                    <a:pt x="27071" y="6027"/>
                    <a:pt x="26934" y="5593"/>
                    <a:pt x="26752" y="5159"/>
                  </a:cubicBezTo>
                  <a:cubicBezTo>
                    <a:pt x="26569" y="4748"/>
                    <a:pt x="26364" y="4383"/>
                    <a:pt x="26136" y="4018"/>
                  </a:cubicBezTo>
                  <a:cubicBezTo>
                    <a:pt x="25747" y="3379"/>
                    <a:pt x="25268" y="2808"/>
                    <a:pt x="24743" y="2283"/>
                  </a:cubicBezTo>
                  <a:cubicBezTo>
                    <a:pt x="24241" y="1804"/>
                    <a:pt x="23693" y="1416"/>
                    <a:pt x="23100" y="1074"/>
                  </a:cubicBezTo>
                  <a:cubicBezTo>
                    <a:pt x="22529" y="754"/>
                    <a:pt x="21913" y="503"/>
                    <a:pt x="21297" y="320"/>
                  </a:cubicBezTo>
                  <a:cubicBezTo>
                    <a:pt x="20475" y="115"/>
                    <a:pt x="19653" y="1"/>
                    <a:pt x="18809"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25"/>
            <p:cNvSpPr/>
            <p:nvPr/>
          </p:nvSpPr>
          <p:spPr>
            <a:xfrm>
              <a:off x="6338750" y="2353325"/>
              <a:ext cx="545550" cy="270725"/>
            </a:xfrm>
            <a:custGeom>
              <a:avLst/>
              <a:gdLst/>
              <a:ahLst/>
              <a:cxnLst/>
              <a:rect l="l" t="t" r="r" b="b"/>
              <a:pathLst>
                <a:path w="21822" h="10829" extrusionOk="0">
                  <a:moveTo>
                    <a:pt x="114" y="1"/>
                  </a:moveTo>
                  <a:cubicBezTo>
                    <a:pt x="92" y="1"/>
                    <a:pt x="92" y="1"/>
                    <a:pt x="69" y="24"/>
                  </a:cubicBezTo>
                  <a:cubicBezTo>
                    <a:pt x="23" y="47"/>
                    <a:pt x="0" y="92"/>
                    <a:pt x="23" y="138"/>
                  </a:cubicBezTo>
                  <a:cubicBezTo>
                    <a:pt x="548" y="1165"/>
                    <a:pt x="1279" y="2078"/>
                    <a:pt x="2055" y="2900"/>
                  </a:cubicBezTo>
                  <a:cubicBezTo>
                    <a:pt x="2465" y="3333"/>
                    <a:pt x="2922" y="3744"/>
                    <a:pt x="3356" y="4155"/>
                  </a:cubicBezTo>
                  <a:cubicBezTo>
                    <a:pt x="3812" y="4543"/>
                    <a:pt x="4269" y="4931"/>
                    <a:pt x="4725" y="5296"/>
                  </a:cubicBezTo>
                  <a:cubicBezTo>
                    <a:pt x="5684" y="6050"/>
                    <a:pt x="6688" y="6780"/>
                    <a:pt x="7715" y="7442"/>
                  </a:cubicBezTo>
                  <a:cubicBezTo>
                    <a:pt x="8857" y="8150"/>
                    <a:pt x="9998" y="8811"/>
                    <a:pt x="11185" y="9405"/>
                  </a:cubicBezTo>
                  <a:cubicBezTo>
                    <a:pt x="11481" y="9565"/>
                    <a:pt x="11801" y="9702"/>
                    <a:pt x="12098" y="9839"/>
                  </a:cubicBezTo>
                  <a:cubicBezTo>
                    <a:pt x="12394" y="9998"/>
                    <a:pt x="12691" y="10135"/>
                    <a:pt x="12988" y="10249"/>
                  </a:cubicBezTo>
                  <a:cubicBezTo>
                    <a:pt x="13559" y="10478"/>
                    <a:pt x="14175" y="10637"/>
                    <a:pt x="14768" y="10729"/>
                  </a:cubicBezTo>
                  <a:cubicBezTo>
                    <a:pt x="15239" y="10799"/>
                    <a:pt x="15710" y="10828"/>
                    <a:pt x="16191" y="10828"/>
                  </a:cubicBezTo>
                  <a:cubicBezTo>
                    <a:pt x="16340" y="10828"/>
                    <a:pt x="16489" y="10825"/>
                    <a:pt x="16640" y="10820"/>
                  </a:cubicBezTo>
                  <a:cubicBezTo>
                    <a:pt x="17256" y="10797"/>
                    <a:pt x="17895" y="10706"/>
                    <a:pt x="18535" y="10592"/>
                  </a:cubicBezTo>
                  <a:cubicBezTo>
                    <a:pt x="19653" y="10341"/>
                    <a:pt x="20771" y="9930"/>
                    <a:pt x="21753" y="9314"/>
                  </a:cubicBezTo>
                  <a:cubicBezTo>
                    <a:pt x="21776" y="9314"/>
                    <a:pt x="21799" y="9291"/>
                    <a:pt x="21799" y="9268"/>
                  </a:cubicBezTo>
                  <a:cubicBezTo>
                    <a:pt x="21821" y="9245"/>
                    <a:pt x="21821" y="9222"/>
                    <a:pt x="21799" y="9199"/>
                  </a:cubicBezTo>
                  <a:cubicBezTo>
                    <a:pt x="21799" y="9177"/>
                    <a:pt x="21776" y="9154"/>
                    <a:pt x="21753" y="9131"/>
                  </a:cubicBezTo>
                  <a:cubicBezTo>
                    <a:pt x="21730" y="9131"/>
                    <a:pt x="21684" y="9131"/>
                    <a:pt x="21662" y="9154"/>
                  </a:cubicBezTo>
                  <a:cubicBezTo>
                    <a:pt x="20977" y="9565"/>
                    <a:pt x="20246" y="9884"/>
                    <a:pt x="19470" y="10135"/>
                  </a:cubicBezTo>
                  <a:cubicBezTo>
                    <a:pt x="19014" y="10272"/>
                    <a:pt x="18557" y="10386"/>
                    <a:pt x="18078" y="10478"/>
                  </a:cubicBezTo>
                  <a:cubicBezTo>
                    <a:pt x="17576" y="10569"/>
                    <a:pt x="17074" y="10615"/>
                    <a:pt x="16572" y="10637"/>
                  </a:cubicBezTo>
                  <a:lnTo>
                    <a:pt x="16572" y="10637"/>
                  </a:lnTo>
                  <a:cubicBezTo>
                    <a:pt x="16200" y="10637"/>
                    <a:pt x="15849" y="10637"/>
                    <a:pt x="15476" y="10615"/>
                  </a:cubicBezTo>
                  <a:cubicBezTo>
                    <a:pt x="15111" y="10592"/>
                    <a:pt x="14746" y="10546"/>
                    <a:pt x="14380" y="10455"/>
                  </a:cubicBezTo>
                  <a:cubicBezTo>
                    <a:pt x="13832" y="10341"/>
                    <a:pt x="13308" y="10181"/>
                    <a:pt x="12805" y="9953"/>
                  </a:cubicBezTo>
                  <a:cubicBezTo>
                    <a:pt x="12531" y="9839"/>
                    <a:pt x="12280" y="9724"/>
                    <a:pt x="12006" y="9587"/>
                  </a:cubicBezTo>
                  <a:cubicBezTo>
                    <a:pt x="11733" y="9473"/>
                    <a:pt x="11459" y="9336"/>
                    <a:pt x="11185" y="9199"/>
                  </a:cubicBezTo>
                  <a:lnTo>
                    <a:pt x="11208" y="9199"/>
                  </a:lnTo>
                  <a:cubicBezTo>
                    <a:pt x="10021" y="8606"/>
                    <a:pt x="8857" y="7921"/>
                    <a:pt x="7738" y="7214"/>
                  </a:cubicBezTo>
                  <a:cubicBezTo>
                    <a:pt x="7190" y="6848"/>
                    <a:pt x="6643" y="6483"/>
                    <a:pt x="6118" y="6095"/>
                  </a:cubicBezTo>
                  <a:cubicBezTo>
                    <a:pt x="5661" y="5776"/>
                    <a:pt x="5205" y="5433"/>
                    <a:pt x="4748" y="5068"/>
                  </a:cubicBezTo>
                  <a:cubicBezTo>
                    <a:pt x="4269" y="4680"/>
                    <a:pt x="3789" y="4292"/>
                    <a:pt x="3333" y="3881"/>
                  </a:cubicBezTo>
                  <a:cubicBezTo>
                    <a:pt x="2808" y="3402"/>
                    <a:pt x="2306" y="2900"/>
                    <a:pt x="1849" y="2375"/>
                  </a:cubicBezTo>
                  <a:cubicBezTo>
                    <a:pt x="1393" y="1873"/>
                    <a:pt x="959" y="1325"/>
                    <a:pt x="594" y="754"/>
                  </a:cubicBezTo>
                  <a:lnTo>
                    <a:pt x="594" y="754"/>
                  </a:lnTo>
                  <a:cubicBezTo>
                    <a:pt x="617" y="777"/>
                    <a:pt x="617" y="777"/>
                    <a:pt x="617" y="777"/>
                  </a:cubicBezTo>
                  <a:cubicBezTo>
                    <a:pt x="457" y="549"/>
                    <a:pt x="320" y="320"/>
                    <a:pt x="206" y="69"/>
                  </a:cubicBezTo>
                  <a:cubicBezTo>
                    <a:pt x="183" y="24"/>
                    <a:pt x="137" y="1"/>
                    <a:pt x="114"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25"/>
            <p:cNvSpPr/>
            <p:nvPr/>
          </p:nvSpPr>
          <p:spPr>
            <a:xfrm>
              <a:off x="6760450" y="1965275"/>
              <a:ext cx="101025" cy="92925"/>
            </a:xfrm>
            <a:custGeom>
              <a:avLst/>
              <a:gdLst/>
              <a:ahLst/>
              <a:cxnLst/>
              <a:rect l="l" t="t" r="r" b="b"/>
              <a:pathLst>
                <a:path w="4041" h="3717" extrusionOk="0">
                  <a:moveTo>
                    <a:pt x="890" y="1965"/>
                  </a:moveTo>
                  <a:cubicBezTo>
                    <a:pt x="1027" y="1988"/>
                    <a:pt x="1164" y="2033"/>
                    <a:pt x="1301" y="2079"/>
                  </a:cubicBezTo>
                  <a:cubicBezTo>
                    <a:pt x="1461" y="2147"/>
                    <a:pt x="1621" y="2239"/>
                    <a:pt x="1758" y="2353"/>
                  </a:cubicBezTo>
                  <a:cubicBezTo>
                    <a:pt x="1895" y="2444"/>
                    <a:pt x="2009" y="2558"/>
                    <a:pt x="2100" y="2672"/>
                  </a:cubicBezTo>
                  <a:cubicBezTo>
                    <a:pt x="2169" y="2786"/>
                    <a:pt x="2237" y="2878"/>
                    <a:pt x="2283" y="2992"/>
                  </a:cubicBezTo>
                  <a:cubicBezTo>
                    <a:pt x="2306" y="3060"/>
                    <a:pt x="2328" y="3129"/>
                    <a:pt x="2351" y="3220"/>
                  </a:cubicBezTo>
                  <a:cubicBezTo>
                    <a:pt x="2351" y="3289"/>
                    <a:pt x="2351" y="3357"/>
                    <a:pt x="2351" y="3448"/>
                  </a:cubicBezTo>
                  <a:cubicBezTo>
                    <a:pt x="2351" y="3471"/>
                    <a:pt x="2351" y="3471"/>
                    <a:pt x="2351" y="3494"/>
                  </a:cubicBezTo>
                  <a:cubicBezTo>
                    <a:pt x="2351" y="3517"/>
                    <a:pt x="2351" y="3517"/>
                    <a:pt x="2351" y="3517"/>
                  </a:cubicBezTo>
                  <a:cubicBezTo>
                    <a:pt x="2294" y="3528"/>
                    <a:pt x="2231" y="3534"/>
                    <a:pt x="2166" y="3534"/>
                  </a:cubicBezTo>
                  <a:cubicBezTo>
                    <a:pt x="2100" y="3534"/>
                    <a:pt x="2032" y="3528"/>
                    <a:pt x="1963" y="3517"/>
                  </a:cubicBezTo>
                  <a:lnTo>
                    <a:pt x="1940" y="3517"/>
                  </a:lnTo>
                  <a:cubicBezTo>
                    <a:pt x="1781" y="3494"/>
                    <a:pt x="1621" y="3448"/>
                    <a:pt x="1484" y="3403"/>
                  </a:cubicBezTo>
                  <a:cubicBezTo>
                    <a:pt x="1324" y="3334"/>
                    <a:pt x="1164" y="3243"/>
                    <a:pt x="1027" y="3129"/>
                  </a:cubicBezTo>
                  <a:cubicBezTo>
                    <a:pt x="890" y="3015"/>
                    <a:pt x="753" y="2901"/>
                    <a:pt x="639" y="2764"/>
                  </a:cubicBezTo>
                  <a:cubicBezTo>
                    <a:pt x="525" y="2627"/>
                    <a:pt x="434" y="2467"/>
                    <a:pt x="365" y="2307"/>
                  </a:cubicBezTo>
                  <a:cubicBezTo>
                    <a:pt x="343" y="2216"/>
                    <a:pt x="297" y="2147"/>
                    <a:pt x="274" y="2056"/>
                  </a:cubicBezTo>
                  <a:cubicBezTo>
                    <a:pt x="297" y="2056"/>
                    <a:pt x="320" y="2056"/>
                    <a:pt x="343" y="2033"/>
                  </a:cubicBezTo>
                  <a:cubicBezTo>
                    <a:pt x="411" y="2010"/>
                    <a:pt x="480" y="1988"/>
                    <a:pt x="548" y="1988"/>
                  </a:cubicBezTo>
                  <a:cubicBezTo>
                    <a:pt x="662" y="1965"/>
                    <a:pt x="753" y="1965"/>
                    <a:pt x="868" y="1965"/>
                  </a:cubicBezTo>
                  <a:close/>
                  <a:moveTo>
                    <a:pt x="1195" y="1"/>
                  </a:moveTo>
                  <a:cubicBezTo>
                    <a:pt x="689" y="1"/>
                    <a:pt x="315" y="445"/>
                    <a:pt x="137" y="846"/>
                  </a:cubicBezTo>
                  <a:cubicBezTo>
                    <a:pt x="69" y="1029"/>
                    <a:pt x="23" y="1189"/>
                    <a:pt x="0" y="1348"/>
                  </a:cubicBezTo>
                  <a:cubicBezTo>
                    <a:pt x="0" y="1440"/>
                    <a:pt x="0" y="1554"/>
                    <a:pt x="23" y="1645"/>
                  </a:cubicBezTo>
                  <a:cubicBezTo>
                    <a:pt x="23" y="1759"/>
                    <a:pt x="46" y="1873"/>
                    <a:pt x="69" y="1942"/>
                  </a:cubicBezTo>
                  <a:cubicBezTo>
                    <a:pt x="160" y="2376"/>
                    <a:pt x="365" y="2741"/>
                    <a:pt x="639" y="3037"/>
                  </a:cubicBezTo>
                  <a:cubicBezTo>
                    <a:pt x="799" y="3197"/>
                    <a:pt x="959" y="3334"/>
                    <a:pt x="1142" y="3425"/>
                  </a:cubicBezTo>
                  <a:cubicBezTo>
                    <a:pt x="1324" y="3540"/>
                    <a:pt x="1507" y="3608"/>
                    <a:pt x="1712" y="3654"/>
                  </a:cubicBezTo>
                  <a:cubicBezTo>
                    <a:pt x="1758" y="3677"/>
                    <a:pt x="1826" y="3677"/>
                    <a:pt x="1895" y="3699"/>
                  </a:cubicBezTo>
                  <a:cubicBezTo>
                    <a:pt x="1975" y="3711"/>
                    <a:pt x="2049" y="3717"/>
                    <a:pt x="2123" y="3717"/>
                  </a:cubicBezTo>
                  <a:cubicBezTo>
                    <a:pt x="2197" y="3717"/>
                    <a:pt x="2271" y="3711"/>
                    <a:pt x="2351" y="3699"/>
                  </a:cubicBezTo>
                  <a:cubicBezTo>
                    <a:pt x="2511" y="3699"/>
                    <a:pt x="2671" y="3654"/>
                    <a:pt x="2831" y="3585"/>
                  </a:cubicBezTo>
                  <a:cubicBezTo>
                    <a:pt x="2990" y="3517"/>
                    <a:pt x="3150" y="3425"/>
                    <a:pt x="3287" y="3289"/>
                  </a:cubicBezTo>
                  <a:cubicBezTo>
                    <a:pt x="3447" y="3174"/>
                    <a:pt x="3584" y="3060"/>
                    <a:pt x="3675" y="2901"/>
                  </a:cubicBezTo>
                  <a:cubicBezTo>
                    <a:pt x="3926" y="2604"/>
                    <a:pt x="4040" y="2261"/>
                    <a:pt x="3995" y="1965"/>
                  </a:cubicBezTo>
                  <a:cubicBezTo>
                    <a:pt x="3972" y="1782"/>
                    <a:pt x="3903" y="1622"/>
                    <a:pt x="3789" y="1485"/>
                  </a:cubicBezTo>
                  <a:cubicBezTo>
                    <a:pt x="3652" y="1303"/>
                    <a:pt x="3493" y="1189"/>
                    <a:pt x="3333" y="1143"/>
                  </a:cubicBezTo>
                  <a:lnTo>
                    <a:pt x="3241" y="1143"/>
                  </a:lnTo>
                  <a:cubicBezTo>
                    <a:pt x="3173" y="1132"/>
                    <a:pt x="3099" y="1126"/>
                    <a:pt x="3025" y="1126"/>
                  </a:cubicBezTo>
                  <a:cubicBezTo>
                    <a:pt x="2950" y="1126"/>
                    <a:pt x="2876" y="1132"/>
                    <a:pt x="2808" y="1143"/>
                  </a:cubicBezTo>
                  <a:lnTo>
                    <a:pt x="2716" y="1166"/>
                  </a:lnTo>
                  <a:cubicBezTo>
                    <a:pt x="2620" y="1182"/>
                    <a:pt x="2534" y="1198"/>
                    <a:pt x="2444" y="1198"/>
                  </a:cubicBezTo>
                  <a:cubicBezTo>
                    <a:pt x="2407" y="1198"/>
                    <a:pt x="2369" y="1195"/>
                    <a:pt x="2328" y="1189"/>
                  </a:cubicBezTo>
                  <a:cubicBezTo>
                    <a:pt x="2283" y="1189"/>
                    <a:pt x="2260" y="1166"/>
                    <a:pt x="2214" y="1166"/>
                  </a:cubicBezTo>
                  <a:lnTo>
                    <a:pt x="2191" y="1143"/>
                  </a:lnTo>
                  <a:cubicBezTo>
                    <a:pt x="2146" y="1074"/>
                    <a:pt x="2123" y="1029"/>
                    <a:pt x="2100" y="960"/>
                  </a:cubicBezTo>
                  <a:cubicBezTo>
                    <a:pt x="2055" y="892"/>
                    <a:pt x="2032" y="823"/>
                    <a:pt x="2009" y="755"/>
                  </a:cubicBezTo>
                  <a:lnTo>
                    <a:pt x="1986" y="641"/>
                  </a:lnTo>
                  <a:cubicBezTo>
                    <a:pt x="1963" y="550"/>
                    <a:pt x="1918" y="435"/>
                    <a:pt x="1849" y="344"/>
                  </a:cubicBezTo>
                  <a:cubicBezTo>
                    <a:pt x="1781" y="230"/>
                    <a:pt x="1689" y="161"/>
                    <a:pt x="1598" y="93"/>
                  </a:cubicBezTo>
                  <a:cubicBezTo>
                    <a:pt x="1507" y="47"/>
                    <a:pt x="1415" y="25"/>
                    <a:pt x="1324" y="2"/>
                  </a:cubicBezTo>
                  <a:lnTo>
                    <a:pt x="1233" y="2"/>
                  </a:lnTo>
                  <a:cubicBezTo>
                    <a:pt x="1220" y="1"/>
                    <a:pt x="1208" y="1"/>
                    <a:pt x="119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25"/>
            <p:cNvSpPr/>
            <p:nvPr/>
          </p:nvSpPr>
          <p:spPr>
            <a:xfrm>
              <a:off x="6703950" y="1910525"/>
              <a:ext cx="29125" cy="29125"/>
            </a:xfrm>
            <a:custGeom>
              <a:avLst/>
              <a:gdLst/>
              <a:ahLst/>
              <a:cxnLst/>
              <a:rect l="l" t="t" r="r" b="b"/>
              <a:pathLst>
                <a:path w="1165" h="1165" extrusionOk="0">
                  <a:moveTo>
                    <a:pt x="594" y="0"/>
                  </a:moveTo>
                  <a:cubicBezTo>
                    <a:pt x="274" y="0"/>
                    <a:pt x="1" y="252"/>
                    <a:pt x="1" y="571"/>
                  </a:cubicBezTo>
                  <a:cubicBezTo>
                    <a:pt x="1" y="891"/>
                    <a:pt x="274" y="1165"/>
                    <a:pt x="594" y="1165"/>
                  </a:cubicBezTo>
                  <a:cubicBezTo>
                    <a:pt x="914" y="1165"/>
                    <a:pt x="1165" y="891"/>
                    <a:pt x="1165" y="571"/>
                  </a:cubicBezTo>
                  <a:cubicBezTo>
                    <a:pt x="1165" y="252"/>
                    <a:pt x="914"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25"/>
            <p:cNvSpPr/>
            <p:nvPr/>
          </p:nvSpPr>
          <p:spPr>
            <a:xfrm>
              <a:off x="6923075" y="2048050"/>
              <a:ext cx="29125" cy="29700"/>
            </a:xfrm>
            <a:custGeom>
              <a:avLst/>
              <a:gdLst/>
              <a:ahLst/>
              <a:cxnLst/>
              <a:rect l="l" t="t" r="r" b="b"/>
              <a:pathLst>
                <a:path w="1165" h="1188" extrusionOk="0">
                  <a:moveTo>
                    <a:pt x="594" y="0"/>
                  </a:moveTo>
                  <a:cubicBezTo>
                    <a:pt x="274" y="0"/>
                    <a:pt x="0" y="274"/>
                    <a:pt x="0" y="594"/>
                  </a:cubicBezTo>
                  <a:cubicBezTo>
                    <a:pt x="0" y="913"/>
                    <a:pt x="274" y="1187"/>
                    <a:pt x="594" y="1187"/>
                  </a:cubicBezTo>
                  <a:cubicBezTo>
                    <a:pt x="913" y="1187"/>
                    <a:pt x="1165" y="913"/>
                    <a:pt x="1165" y="594"/>
                  </a:cubicBezTo>
                  <a:cubicBezTo>
                    <a:pt x="1165" y="274"/>
                    <a:pt x="913"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25"/>
            <p:cNvSpPr/>
            <p:nvPr/>
          </p:nvSpPr>
          <p:spPr>
            <a:xfrm>
              <a:off x="6935625" y="2081725"/>
              <a:ext cx="5175" cy="5150"/>
            </a:xfrm>
            <a:custGeom>
              <a:avLst/>
              <a:gdLst/>
              <a:ahLst/>
              <a:cxnLst/>
              <a:rect l="l" t="t" r="r" b="b"/>
              <a:pathLst>
                <a:path w="207" h="206" extrusionOk="0">
                  <a:moveTo>
                    <a:pt x="115" y="0"/>
                  </a:moveTo>
                  <a:cubicBezTo>
                    <a:pt x="46" y="0"/>
                    <a:pt x="1" y="46"/>
                    <a:pt x="1" y="91"/>
                  </a:cubicBezTo>
                  <a:cubicBezTo>
                    <a:pt x="1" y="160"/>
                    <a:pt x="46" y="205"/>
                    <a:pt x="115" y="205"/>
                  </a:cubicBezTo>
                  <a:cubicBezTo>
                    <a:pt x="160" y="205"/>
                    <a:pt x="206" y="160"/>
                    <a:pt x="206" y="91"/>
                  </a:cubicBezTo>
                  <a:cubicBezTo>
                    <a:pt x="206" y="46"/>
                    <a:pt x="160"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25"/>
            <p:cNvSpPr/>
            <p:nvPr/>
          </p:nvSpPr>
          <p:spPr>
            <a:xfrm>
              <a:off x="6719350" y="1944775"/>
              <a:ext cx="5175" cy="5725"/>
            </a:xfrm>
            <a:custGeom>
              <a:avLst/>
              <a:gdLst/>
              <a:ahLst/>
              <a:cxnLst/>
              <a:rect l="l" t="t" r="r" b="b"/>
              <a:pathLst>
                <a:path w="207" h="229" extrusionOk="0">
                  <a:moveTo>
                    <a:pt x="115" y="0"/>
                  </a:moveTo>
                  <a:cubicBezTo>
                    <a:pt x="46" y="0"/>
                    <a:pt x="1" y="46"/>
                    <a:pt x="1" y="114"/>
                  </a:cubicBezTo>
                  <a:cubicBezTo>
                    <a:pt x="1" y="160"/>
                    <a:pt x="46" y="228"/>
                    <a:pt x="115" y="228"/>
                  </a:cubicBezTo>
                  <a:cubicBezTo>
                    <a:pt x="161" y="228"/>
                    <a:pt x="206" y="160"/>
                    <a:pt x="206" y="114"/>
                  </a:cubicBezTo>
                  <a:cubicBezTo>
                    <a:pt x="206" y="46"/>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25"/>
            <p:cNvSpPr/>
            <p:nvPr/>
          </p:nvSpPr>
          <p:spPr>
            <a:xfrm>
              <a:off x="6630350" y="1936550"/>
              <a:ext cx="33100" cy="25300"/>
            </a:xfrm>
            <a:custGeom>
              <a:avLst/>
              <a:gdLst/>
              <a:ahLst/>
              <a:cxnLst/>
              <a:rect l="l" t="t" r="r" b="b"/>
              <a:pathLst>
                <a:path w="1324" h="1012" extrusionOk="0">
                  <a:moveTo>
                    <a:pt x="430" y="1"/>
                  </a:moveTo>
                  <a:cubicBezTo>
                    <a:pt x="296" y="1"/>
                    <a:pt x="181" y="47"/>
                    <a:pt x="114" y="146"/>
                  </a:cubicBezTo>
                  <a:cubicBezTo>
                    <a:pt x="0" y="329"/>
                    <a:pt x="114" y="649"/>
                    <a:pt x="411" y="854"/>
                  </a:cubicBezTo>
                  <a:cubicBezTo>
                    <a:pt x="564" y="960"/>
                    <a:pt x="729" y="1011"/>
                    <a:pt x="871" y="1011"/>
                  </a:cubicBezTo>
                  <a:cubicBezTo>
                    <a:pt x="1006" y="1011"/>
                    <a:pt x="1121" y="965"/>
                    <a:pt x="1187" y="877"/>
                  </a:cubicBezTo>
                  <a:cubicBezTo>
                    <a:pt x="1324" y="671"/>
                    <a:pt x="1187" y="352"/>
                    <a:pt x="890" y="146"/>
                  </a:cubicBezTo>
                  <a:cubicBezTo>
                    <a:pt x="738" y="52"/>
                    <a:pt x="573" y="1"/>
                    <a:pt x="430"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25"/>
            <p:cNvSpPr/>
            <p:nvPr/>
          </p:nvSpPr>
          <p:spPr>
            <a:xfrm>
              <a:off x="6910525" y="2113750"/>
              <a:ext cx="33125" cy="24975"/>
            </a:xfrm>
            <a:custGeom>
              <a:avLst/>
              <a:gdLst/>
              <a:ahLst/>
              <a:cxnLst/>
              <a:rect l="l" t="t" r="r" b="b"/>
              <a:pathLst>
                <a:path w="1325" h="999" extrusionOk="0">
                  <a:moveTo>
                    <a:pt x="433" y="0"/>
                  </a:moveTo>
                  <a:cubicBezTo>
                    <a:pt x="302" y="0"/>
                    <a:pt x="193" y="46"/>
                    <a:pt x="137" y="134"/>
                  </a:cubicBezTo>
                  <a:cubicBezTo>
                    <a:pt x="0" y="340"/>
                    <a:pt x="114" y="659"/>
                    <a:pt x="411" y="842"/>
                  </a:cubicBezTo>
                  <a:cubicBezTo>
                    <a:pt x="564" y="948"/>
                    <a:pt x="729" y="999"/>
                    <a:pt x="871" y="999"/>
                  </a:cubicBezTo>
                  <a:cubicBezTo>
                    <a:pt x="1006" y="999"/>
                    <a:pt x="1121" y="953"/>
                    <a:pt x="1187" y="865"/>
                  </a:cubicBezTo>
                  <a:cubicBezTo>
                    <a:pt x="1324" y="659"/>
                    <a:pt x="1187" y="340"/>
                    <a:pt x="891" y="157"/>
                  </a:cubicBezTo>
                  <a:cubicBezTo>
                    <a:pt x="738" y="51"/>
                    <a:pt x="573" y="0"/>
                    <a:pt x="43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25"/>
            <p:cNvSpPr/>
            <p:nvPr/>
          </p:nvSpPr>
          <p:spPr>
            <a:xfrm>
              <a:off x="6765575" y="2011525"/>
              <a:ext cx="57100" cy="44525"/>
            </a:xfrm>
            <a:custGeom>
              <a:avLst/>
              <a:gdLst/>
              <a:ahLst/>
              <a:cxnLst/>
              <a:rect l="l" t="t" r="r" b="b"/>
              <a:pathLst>
                <a:path w="2284" h="1781" extrusionOk="0">
                  <a:moveTo>
                    <a:pt x="526" y="1"/>
                  </a:moveTo>
                  <a:cubicBezTo>
                    <a:pt x="526" y="1"/>
                    <a:pt x="503" y="23"/>
                    <a:pt x="480" y="23"/>
                  </a:cubicBezTo>
                  <a:lnTo>
                    <a:pt x="343" y="23"/>
                  </a:lnTo>
                  <a:cubicBezTo>
                    <a:pt x="320" y="23"/>
                    <a:pt x="275" y="23"/>
                    <a:pt x="229" y="46"/>
                  </a:cubicBezTo>
                  <a:cubicBezTo>
                    <a:pt x="206" y="46"/>
                    <a:pt x="183" y="46"/>
                    <a:pt x="160" y="69"/>
                  </a:cubicBezTo>
                  <a:lnTo>
                    <a:pt x="115" y="69"/>
                  </a:lnTo>
                  <a:cubicBezTo>
                    <a:pt x="46" y="92"/>
                    <a:pt x="1" y="138"/>
                    <a:pt x="1" y="206"/>
                  </a:cubicBezTo>
                  <a:cubicBezTo>
                    <a:pt x="1" y="297"/>
                    <a:pt x="46" y="389"/>
                    <a:pt x="69" y="457"/>
                  </a:cubicBezTo>
                  <a:lnTo>
                    <a:pt x="92" y="503"/>
                  </a:lnTo>
                  <a:cubicBezTo>
                    <a:pt x="138" y="594"/>
                    <a:pt x="160" y="662"/>
                    <a:pt x="206" y="731"/>
                  </a:cubicBezTo>
                  <a:cubicBezTo>
                    <a:pt x="252" y="799"/>
                    <a:pt x="320" y="891"/>
                    <a:pt x="389" y="959"/>
                  </a:cubicBezTo>
                  <a:cubicBezTo>
                    <a:pt x="412" y="982"/>
                    <a:pt x="434" y="1005"/>
                    <a:pt x="457" y="1028"/>
                  </a:cubicBezTo>
                  <a:lnTo>
                    <a:pt x="480" y="1051"/>
                  </a:lnTo>
                  <a:lnTo>
                    <a:pt x="503" y="1073"/>
                  </a:lnTo>
                  <a:lnTo>
                    <a:pt x="548" y="1142"/>
                  </a:lnTo>
                  <a:cubicBezTo>
                    <a:pt x="617" y="1187"/>
                    <a:pt x="663" y="1256"/>
                    <a:pt x="754" y="1302"/>
                  </a:cubicBezTo>
                  <a:cubicBezTo>
                    <a:pt x="845" y="1370"/>
                    <a:pt x="937" y="1416"/>
                    <a:pt x="1005" y="1461"/>
                  </a:cubicBezTo>
                  <a:cubicBezTo>
                    <a:pt x="1188" y="1553"/>
                    <a:pt x="1347" y="1644"/>
                    <a:pt x="1507" y="1690"/>
                  </a:cubicBezTo>
                  <a:cubicBezTo>
                    <a:pt x="1621" y="1735"/>
                    <a:pt x="1735" y="1758"/>
                    <a:pt x="1872" y="1758"/>
                  </a:cubicBezTo>
                  <a:lnTo>
                    <a:pt x="1918" y="1781"/>
                  </a:lnTo>
                  <a:lnTo>
                    <a:pt x="2101" y="1781"/>
                  </a:lnTo>
                  <a:cubicBezTo>
                    <a:pt x="2146" y="1758"/>
                    <a:pt x="2169" y="1735"/>
                    <a:pt x="2215" y="1690"/>
                  </a:cubicBezTo>
                  <a:cubicBezTo>
                    <a:pt x="2283" y="1621"/>
                    <a:pt x="2283" y="1530"/>
                    <a:pt x="2283" y="1439"/>
                  </a:cubicBezTo>
                  <a:cubicBezTo>
                    <a:pt x="2283" y="1370"/>
                    <a:pt x="2260" y="1279"/>
                    <a:pt x="2238" y="1210"/>
                  </a:cubicBezTo>
                  <a:cubicBezTo>
                    <a:pt x="2146" y="1005"/>
                    <a:pt x="1986" y="822"/>
                    <a:pt x="1850" y="685"/>
                  </a:cubicBezTo>
                  <a:cubicBezTo>
                    <a:pt x="1735" y="548"/>
                    <a:pt x="1576" y="411"/>
                    <a:pt x="1370" y="274"/>
                  </a:cubicBezTo>
                  <a:cubicBezTo>
                    <a:pt x="1188" y="183"/>
                    <a:pt x="1005" y="92"/>
                    <a:pt x="800" y="46"/>
                  </a:cubicBezTo>
                  <a:cubicBezTo>
                    <a:pt x="731" y="23"/>
                    <a:pt x="685" y="23"/>
                    <a:pt x="617" y="23"/>
                  </a:cubicBezTo>
                  <a:cubicBezTo>
                    <a:pt x="594" y="23"/>
                    <a:pt x="571" y="1"/>
                    <a:pt x="5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25"/>
            <p:cNvSpPr/>
            <p:nvPr/>
          </p:nvSpPr>
          <p:spPr>
            <a:xfrm>
              <a:off x="6339325" y="1831200"/>
              <a:ext cx="681925" cy="786925"/>
            </a:xfrm>
            <a:custGeom>
              <a:avLst/>
              <a:gdLst/>
              <a:ahLst/>
              <a:cxnLst/>
              <a:rect l="l" t="t" r="r" b="b"/>
              <a:pathLst>
                <a:path w="27277" h="31477" extrusionOk="0">
                  <a:moveTo>
                    <a:pt x="17576" y="7214"/>
                  </a:moveTo>
                  <a:cubicBezTo>
                    <a:pt x="17621" y="7214"/>
                    <a:pt x="17644" y="7236"/>
                    <a:pt x="17667" y="7236"/>
                  </a:cubicBezTo>
                  <a:cubicBezTo>
                    <a:pt x="17735" y="7236"/>
                    <a:pt x="17781" y="7236"/>
                    <a:pt x="17850" y="7259"/>
                  </a:cubicBezTo>
                  <a:cubicBezTo>
                    <a:pt x="18055" y="7305"/>
                    <a:pt x="18238" y="7396"/>
                    <a:pt x="18420" y="7487"/>
                  </a:cubicBezTo>
                  <a:cubicBezTo>
                    <a:pt x="18626" y="7624"/>
                    <a:pt x="18785" y="7761"/>
                    <a:pt x="18900" y="7898"/>
                  </a:cubicBezTo>
                  <a:cubicBezTo>
                    <a:pt x="19036" y="8035"/>
                    <a:pt x="19196" y="8218"/>
                    <a:pt x="19288" y="8423"/>
                  </a:cubicBezTo>
                  <a:cubicBezTo>
                    <a:pt x="19310" y="8492"/>
                    <a:pt x="19333" y="8583"/>
                    <a:pt x="19333" y="8652"/>
                  </a:cubicBezTo>
                  <a:cubicBezTo>
                    <a:pt x="19333" y="8743"/>
                    <a:pt x="19333" y="8834"/>
                    <a:pt x="19265" y="8903"/>
                  </a:cubicBezTo>
                  <a:cubicBezTo>
                    <a:pt x="19219" y="8948"/>
                    <a:pt x="19196" y="8971"/>
                    <a:pt x="19151" y="8994"/>
                  </a:cubicBezTo>
                  <a:lnTo>
                    <a:pt x="18968" y="8994"/>
                  </a:lnTo>
                  <a:lnTo>
                    <a:pt x="18922" y="8971"/>
                  </a:lnTo>
                  <a:cubicBezTo>
                    <a:pt x="18785" y="8971"/>
                    <a:pt x="18671" y="8948"/>
                    <a:pt x="18557" y="8903"/>
                  </a:cubicBezTo>
                  <a:cubicBezTo>
                    <a:pt x="18397" y="8857"/>
                    <a:pt x="18238" y="8766"/>
                    <a:pt x="18055" y="8674"/>
                  </a:cubicBezTo>
                  <a:cubicBezTo>
                    <a:pt x="17987" y="8629"/>
                    <a:pt x="17895" y="8583"/>
                    <a:pt x="17804" y="8515"/>
                  </a:cubicBezTo>
                  <a:cubicBezTo>
                    <a:pt x="17713" y="8469"/>
                    <a:pt x="17667" y="8400"/>
                    <a:pt x="17598" y="8355"/>
                  </a:cubicBezTo>
                  <a:lnTo>
                    <a:pt x="17553" y="8286"/>
                  </a:lnTo>
                  <a:lnTo>
                    <a:pt x="17530" y="8264"/>
                  </a:lnTo>
                  <a:lnTo>
                    <a:pt x="17507" y="8241"/>
                  </a:lnTo>
                  <a:cubicBezTo>
                    <a:pt x="17484" y="8218"/>
                    <a:pt x="17462" y="8195"/>
                    <a:pt x="17439" y="8172"/>
                  </a:cubicBezTo>
                  <a:cubicBezTo>
                    <a:pt x="17370" y="8104"/>
                    <a:pt x="17302" y="8012"/>
                    <a:pt x="17256" y="7944"/>
                  </a:cubicBezTo>
                  <a:cubicBezTo>
                    <a:pt x="17210" y="7875"/>
                    <a:pt x="17188" y="7807"/>
                    <a:pt x="17142" y="7716"/>
                  </a:cubicBezTo>
                  <a:lnTo>
                    <a:pt x="17119" y="7670"/>
                  </a:lnTo>
                  <a:cubicBezTo>
                    <a:pt x="17096" y="7602"/>
                    <a:pt x="17051" y="7510"/>
                    <a:pt x="17051" y="7419"/>
                  </a:cubicBezTo>
                  <a:cubicBezTo>
                    <a:pt x="17051" y="7351"/>
                    <a:pt x="17096" y="7305"/>
                    <a:pt x="17165" y="7282"/>
                  </a:cubicBezTo>
                  <a:lnTo>
                    <a:pt x="17210" y="7282"/>
                  </a:lnTo>
                  <a:cubicBezTo>
                    <a:pt x="17233" y="7259"/>
                    <a:pt x="17256" y="7259"/>
                    <a:pt x="17279" y="7259"/>
                  </a:cubicBezTo>
                  <a:cubicBezTo>
                    <a:pt x="17325" y="7236"/>
                    <a:pt x="17370" y="7236"/>
                    <a:pt x="17393" y="7236"/>
                  </a:cubicBezTo>
                  <a:lnTo>
                    <a:pt x="17530" y="7236"/>
                  </a:lnTo>
                  <a:cubicBezTo>
                    <a:pt x="17553" y="7236"/>
                    <a:pt x="17576" y="7214"/>
                    <a:pt x="17576" y="7214"/>
                  </a:cubicBezTo>
                  <a:close/>
                  <a:moveTo>
                    <a:pt x="10614" y="5616"/>
                  </a:moveTo>
                  <a:cubicBezTo>
                    <a:pt x="10660" y="5616"/>
                    <a:pt x="10705" y="5639"/>
                    <a:pt x="10751" y="5639"/>
                  </a:cubicBezTo>
                  <a:cubicBezTo>
                    <a:pt x="10774" y="5639"/>
                    <a:pt x="10819" y="5639"/>
                    <a:pt x="10865" y="5661"/>
                  </a:cubicBezTo>
                  <a:cubicBezTo>
                    <a:pt x="10934" y="5684"/>
                    <a:pt x="11002" y="5684"/>
                    <a:pt x="11070" y="5707"/>
                  </a:cubicBezTo>
                  <a:lnTo>
                    <a:pt x="11139" y="5707"/>
                  </a:lnTo>
                  <a:cubicBezTo>
                    <a:pt x="11207" y="5707"/>
                    <a:pt x="11253" y="5707"/>
                    <a:pt x="11299" y="5730"/>
                  </a:cubicBezTo>
                  <a:cubicBezTo>
                    <a:pt x="11390" y="5753"/>
                    <a:pt x="11458" y="5776"/>
                    <a:pt x="11550" y="5798"/>
                  </a:cubicBezTo>
                  <a:lnTo>
                    <a:pt x="11573" y="5821"/>
                  </a:lnTo>
                  <a:cubicBezTo>
                    <a:pt x="11664" y="5844"/>
                    <a:pt x="11732" y="5890"/>
                    <a:pt x="11824" y="5913"/>
                  </a:cubicBezTo>
                  <a:lnTo>
                    <a:pt x="11961" y="5981"/>
                  </a:lnTo>
                  <a:lnTo>
                    <a:pt x="12029" y="6004"/>
                  </a:lnTo>
                  <a:cubicBezTo>
                    <a:pt x="12052" y="5981"/>
                    <a:pt x="12098" y="5958"/>
                    <a:pt x="12143" y="5958"/>
                  </a:cubicBezTo>
                  <a:lnTo>
                    <a:pt x="12166" y="5958"/>
                  </a:lnTo>
                  <a:cubicBezTo>
                    <a:pt x="12212" y="5958"/>
                    <a:pt x="12280" y="6004"/>
                    <a:pt x="12303" y="6027"/>
                  </a:cubicBezTo>
                  <a:cubicBezTo>
                    <a:pt x="12349" y="6049"/>
                    <a:pt x="12394" y="6049"/>
                    <a:pt x="12417" y="6072"/>
                  </a:cubicBezTo>
                  <a:cubicBezTo>
                    <a:pt x="12440" y="6095"/>
                    <a:pt x="12463" y="6095"/>
                    <a:pt x="12463" y="6118"/>
                  </a:cubicBezTo>
                  <a:cubicBezTo>
                    <a:pt x="12508" y="6118"/>
                    <a:pt x="12554" y="6141"/>
                    <a:pt x="12577" y="6186"/>
                  </a:cubicBezTo>
                  <a:cubicBezTo>
                    <a:pt x="12623" y="6232"/>
                    <a:pt x="12645" y="6255"/>
                    <a:pt x="12668" y="6301"/>
                  </a:cubicBezTo>
                  <a:cubicBezTo>
                    <a:pt x="12714" y="6392"/>
                    <a:pt x="12714" y="6483"/>
                    <a:pt x="12714" y="6552"/>
                  </a:cubicBezTo>
                  <a:cubicBezTo>
                    <a:pt x="12714" y="6666"/>
                    <a:pt x="12714" y="6757"/>
                    <a:pt x="12691" y="6848"/>
                  </a:cubicBezTo>
                  <a:cubicBezTo>
                    <a:pt x="12691" y="6962"/>
                    <a:pt x="12691" y="7077"/>
                    <a:pt x="12668" y="7168"/>
                  </a:cubicBezTo>
                  <a:cubicBezTo>
                    <a:pt x="12668" y="7328"/>
                    <a:pt x="12645" y="7487"/>
                    <a:pt x="12623" y="7670"/>
                  </a:cubicBezTo>
                  <a:cubicBezTo>
                    <a:pt x="12600" y="7830"/>
                    <a:pt x="12577" y="7990"/>
                    <a:pt x="12554" y="8172"/>
                  </a:cubicBezTo>
                  <a:cubicBezTo>
                    <a:pt x="12508" y="8309"/>
                    <a:pt x="12486" y="8446"/>
                    <a:pt x="12486" y="8583"/>
                  </a:cubicBezTo>
                  <a:lnTo>
                    <a:pt x="12463" y="8720"/>
                  </a:lnTo>
                  <a:lnTo>
                    <a:pt x="12417" y="8903"/>
                  </a:lnTo>
                  <a:cubicBezTo>
                    <a:pt x="12394" y="9017"/>
                    <a:pt x="12394" y="9131"/>
                    <a:pt x="12371" y="9245"/>
                  </a:cubicBezTo>
                  <a:cubicBezTo>
                    <a:pt x="12349" y="9336"/>
                    <a:pt x="12349" y="9405"/>
                    <a:pt x="12349" y="9473"/>
                  </a:cubicBezTo>
                  <a:cubicBezTo>
                    <a:pt x="12326" y="9565"/>
                    <a:pt x="12303" y="9679"/>
                    <a:pt x="12303" y="9770"/>
                  </a:cubicBezTo>
                  <a:cubicBezTo>
                    <a:pt x="12280" y="9838"/>
                    <a:pt x="12280" y="9884"/>
                    <a:pt x="12280" y="9953"/>
                  </a:cubicBezTo>
                  <a:lnTo>
                    <a:pt x="12257" y="10044"/>
                  </a:lnTo>
                  <a:cubicBezTo>
                    <a:pt x="12257" y="10112"/>
                    <a:pt x="12235" y="10181"/>
                    <a:pt x="12235" y="10249"/>
                  </a:cubicBezTo>
                  <a:lnTo>
                    <a:pt x="12235" y="10295"/>
                  </a:lnTo>
                  <a:lnTo>
                    <a:pt x="12212" y="10409"/>
                  </a:lnTo>
                  <a:cubicBezTo>
                    <a:pt x="12212" y="10455"/>
                    <a:pt x="12212" y="10500"/>
                    <a:pt x="12189" y="10569"/>
                  </a:cubicBezTo>
                  <a:lnTo>
                    <a:pt x="12189" y="10637"/>
                  </a:lnTo>
                  <a:cubicBezTo>
                    <a:pt x="12189" y="10706"/>
                    <a:pt x="12189" y="10774"/>
                    <a:pt x="12166" y="10843"/>
                  </a:cubicBezTo>
                  <a:lnTo>
                    <a:pt x="12166" y="10911"/>
                  </a:lnTo>
                  <a:cubicBezTo>
                    <a:pt x="12166" y="10980"/>
                    <a:pt x="12143" y="11048"/>
                    <a:pt x="12143" y="11117"/>
                  </a:cubicBezTo>
                  <a:cubicBezTo>
                    <a:pt x="12143" y="11185"/>
                    <a:pt x="12120" y="11231"/>
                    <a:pt x="12120" y="11276"/>
                  </a:cubicBezTo>
                  <a:lnTo>
                    <a:pt x="12098" y="11368"/>
                  </a:lnTo>
                  <a:lnTo>
                    <a:pt x="12075" y="11482"/>
                  </a:lnTo>
                  <a:cubicBezTo>
                    <a:pt x="12075" y="11528"/>
                    <a:pt x="12075" y="11596"/>
                    <a:pt x="12052" y="11642"/>
                  </a:cubicBezTo>
                  <a:cubicBezTo>
                    <a:pt x="12052" y="11733"/>
                    <a:pt x="12029" y="11824"/>
                    <a:pt x="12029" y="11938"/>
                  </a:cubicBezTo>
                  <a:lnTo>
                    <a:pt x="12006" y="11961"/>
                  </a:lnTo>
                  <a:cubicBezTo>
                    <a:pt x="12006" y="12007"/>
                    <a:pt x="12006" y="12075"/>
                    <a:pt x="11983" y="12121"/>
                  </a:cubicBezTo>
                  <a:cubicBezTo>
                    <a:pt x="12029" y="12167"/>
                    <a:pt x="12052" y="12235"/>
                    <a:pt x="12052" y="12304"/>
                  </a:cubicBezTo>
                  <a:lnTo>
                    <a:pt x="12029" y="12441"/>
                  </a:lnTo>
                  <a:cubicBezTo>
                    <a:pt x="12029" y="12532"/>
                    <a:pt x="12006" y="12623"/>
                    <a:pt x="11983" y="12714"/>
                  </a:cubicBezTo>
                  <a:cubicBezTo>
                    <a:pt x="11961" y="12806"/>
                    <a:pt x="11938" y="12920"/>
                    <a:pt x="11938" y="13011"/>
                  </a:cubicBezTo>
                  <a:cubicBezTo>
                    <a:pt x="11915" y="13102"/>
                    <a:pt x="11892" y="13217"/>
                    <a:pt x="11892" y="13308"/>
                  </a:cubicBezTo>
                  <a:cubicBezTo>
                    <a:pt x="11892" y="13399"/>
                    <a:pt x="11869" y="13468"/>
                    <a:pt x="11869" y="13536"/>
                  </a:cubicBezTo>
                  <a:lnTo>
                    <a:pt x="11869" y="13605"/>
                  </a:lnTo>
                  <a:cubicBezTo>
                    <a:pt x="11869" y="13673"/>
                    <a:pt x="11869" y="13719"/>
                    <a:pt x="11869" y="13787"/>
                  </a:cubicBezTo>
                  <a:cubicBezTo>
                    <a:pt x="11847" y="13833"/>
                    <a:pt x="11847" y="13879"/>
                    <a:pt x="11847" y="13924"/>
                  </a:cubicBezTo>
                  <a:cubicBezTo>
                    <a:pt x="11847" y="13993"/>
                    <a:pt x="11847" y="14061"/>
                    <a:pt x="11824" y="14130"/>
                  </a:cubicBezTo>
                  <a:cubicBezTo>
                    <a:pt x="11801" y="14198"/>
                    <a:pt x="11755" y="14244"/>
                    <a:pt x="11687" y="14267"/>
                  </a:cubicBezTo>
                  <a:lnTo>
                    <a:pt x="11892" y="14426"/>
                  </a:lnTo>
                  <a:cubicBezTo>
                    <a:pt x="12212" y="14677"/>
                    <a:pt x="12486" y="14883"/>
                    <a:pt x="12737" y="15065"/>
                  </a:cubicBezTo>
                  <a:cubicBezTo>
                    <a:pt x="12919" y="15202"/>
                    <a:pt x="13079" y="15317"/>
                    <a:pt x="13239" y="15431"/>
                  </a:cubicBezTo>
                  <a:cubicBezTo>
                    <a:pt x="13239" y="15385"/>
                    <a:pt x="13262" y="15339"/>
                    <a:pt x="13307" y="15294"/>
                  </a:cubicBezTo>
                  <a:cubicBezTo>
                    <a:pt x="13307" y="15271"/>
                    <a:pt x="13330" y="15271"/>
                    <a:pt x="13353" y="15271"/>
                  </a:cubicBezTo>
                  <a:cubicBezTo>
                    <a:pt x="13376" y="15225"/>
                    <a:pt x="13399" y="15180"/>
                    <a:pt x="13421" y="15134"/>
                  </a:cubicBezTo>
                  <a:lnTo>
                    <a:pt x="13444" y="15111"/>
                  </a:lnTo>
                  <a:cubicBezTo>
                    <a:pt x="13490" y="15020"/>
                    <a:pt x="13558" y="14951"/>
                    <a:pt x="13604" y="14860"/>
                  </a:cubicBezTo>
                  <a:lnTo>
                    <a:pt x="13627" y="14837"/>
                  </a:lnTo>
                  <a:cubicBezTo>
                    <a:pt x="13673" y="14792"/>
                    <a:pt x="13695" y="14723"/>
                    <a:pt x="13741" y="14677"/>
                  </a:cubicBezTo>
                  <a:lnTo>
                    <a:pt x="13809" y="14586"/>
                  </a:lnTo>
                  <a:cubicBezTo>
                    <a:pt x="13832" y="14540"/>
                    <a:pt x="13855" y="14495"/>
                    <a:pt x="13878" y="14472"/>
                  </a:cubicBezTo>
                  <a:cubicBezTo>
                    <a:pt x="13901" y="14404"/>
                    <a:pt x="13946" y="14358"/>
                    <a:pt x="13969" y="14312"/>
                  </a:cubicBezTo>
                  <a:lnTo>
                    <a:pt x="14038" y="14221"/>
                  </a:lnTo>
                  <a:cubicBezTo>
                    <a:pt x="14061" y="14175"/>
                    <a:pt x="14083" y="14130"/>
                    <a:pt x="14129" y="14084"/>
                  </a:cubicBezTo>
                  <a:cubicBezTo>
                    <a:pt x="14175" y="14015"/>
                    <a:pt x="14220" y="13947"/>
                    <a:pt x="14266" y="13856"/>
                  </a:cubicBezTo>
                  <a:lnTo>
                    <a:pt x="14289" y="13833"/>
                  </a:lnTo>
                  <a:cubicBezTo>
                    <a:pt x="14334" y="13764"/>
                    <a:pt x="14380" y="13673"/>
                    <a:pt x="14426" y="13605"/>
                  </a:cubicBezTo>
                  <a:cubicBezTo>
                    <a:pt x="14471" y="13559"/>
                    <a:pt x="14494" y="13513"/>
                    <a:pt x="14540" y="13491"/>
                  </a:cubicBezTo>
                  <a:lnTo>
                    <a:pt x="14586" y="13399"/>
                  </a:lnTo>
                  <a:lnTo>
                    <a:pt x="14631" y="13376"/>
                  </a:lnTo>
                  <a:cubicBezTo>
                    <a:pt x="14654" y="13308"/>
                    <a:pt x="14700" y="13262"/>
                    <a:pt x="14768" y="13217"/>
                  </a:cubicBezTo>
                  <a:cubicBezTo>
                    <a:pt x="14814" y="13171"/>
                    <a:pt x="14859" y="13148"/>
                    <a:pt x="14905" y="13125"/>
                  </a:cubicBezTo>
                  <a:cubicBezTo>
                    <a:pt x="14951" y="13102"/>
                    <a:pt x="14974" y="13080"/>
                    <a:pt x="15019" y="13057"/>
                  </a:cubicBezTo>
                  <a:cubicBezTo>
                    <a:pt x="15042" y="13034"/>
                    <a:pt x="15088" y="13011"/>
                    <a:pt x="15156" y="12966"/>
                  </a:cubicBezTo>
                  <a:cubicBezTo>
                    <a:pt x="15202" y="12943"/>
                    <a:pt x="15225" y="12897"/>
                    <a:pt x="15270" y="12874"/>
                  </a:cubicBezTo>
                  <a:cubicBezTo>
                    <a:pt x="15293" y="12851"/>
                    <a:pt x="15316" y="12829"/>
                    <a:pt x="15362" y="12806"/>
                  </a:cubicBezTo>
                  <a:cubicBezTo>
                    <a:pt x="15453" y="12737"/>
                    <a:pt x="15521" y="12692"/>
                    <a:pt x="15613" y="12646"/>
                  </a:cubicBezTo>
                  <a:cubicBezTo>
                    <a:pt x="15704" y="12577"/>
                    <a:pt x="15795" y="12555"/>
                    <a:pt x="15887" y="12509"/>
                  </a:cubicBezTo>
                  <a:cubicBezTo>
                    <a:pt x="15955" y="12486"/>
                    <a:pt x="16001" y="12463"/>
                    <a:pt x="16069" y="12441"/>
                  </a:cubicBezTo>
                  <a:cubicBezTo>
                    <a:pt x="16115" y="12441"/>
                    <a:pt x="16160" y="12441"/>
                    <a:pt x="16229" y="12418"/>
                  </a:cubicBezTo>
                  <a:cubicBezTo>
                    <a:pt x="16275" y="12418"/>
                    <a:pt x="16297" y="12463"/>
                    <a:pt x="16320" y="12486"/>
                  </a:cubicBezTo>
                  <a:cubicBezTo>
                    <a:pt x="16366" y="12509"/>
                    <a:pt x="16412" y="12532"/>
                    <a:pt x="16434" y="12555"/>
                  </a:cubicBezTo>
                  <a:cubicBezTo>
                    <a:pt x="16457" y="12577"/>
                    <a:pt x="16457" y="12600"/>
                    <a:pt x="16480" y="12646"/>
                  </a:cubicBezTo>
                  <a:cubicBezTo>
                    <a:pt x="16480" y="12669"/>
                    <a:pt x="16480" y="12669"/>
                    <a:pt x="16480" y="12692"/>
                  </a:cubicBezTo>
                  <a:cubicBezTo>
                    <a:pt x="16480" y="12714"/>
                    <a:pt x="16480" y="12737"/>
                    <a:pt x="16480" y="12760"/>
                  </a:cubicBezTo>
                  <a:cubicBezTo>
                    <a:pt x="16480" y="12806"/>
                    <a:pt x="16480" y="12851"/>
                    <a:pt x="16480" y="12897"/>
                  </a:cubicBezTo>
                  <a:cubicBezTo>
                    <a:pt x="16457" y="12988"/>
                    <a:pt x="16434" y="13057"/>
                    <a:pt x="16412" y="13125"/>
                  </a:cubicBezTo>
                  <a:cubicBezTo>
                    <a:pt x="16389" y="13217"/>
                    <a:pt x="16366" y="13285"/>
                    <a:pt x="16343" y="13376"/>
                  </a:cubicBezTo>
                  <a:lnTo>
                    <a:pt x="16297" y="13468"/>
                  </a:lnTo>
                  <a:cubicBezTo>
                    <a:pt x="16275" y="13536"/>
                    <a:pt x="16252" y="13582"/>
                    <a:pt x="16229" y="13627"/>
                  </a:cubicBezTo>
                  <a:cubicBezTo>
                    <a:pt x="16206" y="13696"/>
                    <a:pt x="16183" y="13787"/>
                    <a:pt x="16183" y="13856"/>
                  </a:cubicBezTo>
                  <a:cubicBezTo>
                    <a:pt x="16160" y="13924"/>
                    <a:pt x="16138" y="13970"/>
                    <a:pt x="16115" y="14038"/>
                  </a:cubicBezTo>
                  <a:cubicBezTo>
                    <a:pt x="16092" y="14084"/>
                    <a:pt x="16092" y="14152"/>
                    <a:pt x="16069" y="14198"/>
                  </a:cubicBezTo>
                  <a:cubicBezTo>
                    <a:pt x="16046" y="14289"/>
                    <a:pt x="16001" y="14381"/>
                    <a:pt x="15978" y="14449"/>
                  </a:cubicBezTo>
                  <a:cubicBezTo>
                    <a:pt x="15932" y="14518"/>
                    <a:pt x="15887" y="14609"/>
                    <a:pt x="15818" y="14677"/>
                  </a:cubicBezTo>
                  <a:lnTo>
                    <a:pt x="15795" y="14723"/>
                  </a:lnTo>
                  <a:cubicBezTo>
                    <a:pt x="15750" y="14792"/>
                    <a:pt x="15727" y="14860"/>
                    <a:pt x="15681" y="14906"/>
                  </a:cubicBezTo>
                  <a:lnTo>
                    <a:pt x="15613" y="15043"/>
                  </a:lnTo>
                  <a:cubicBezTo>
                    <a:pt x="15521" y="15157"/>
                    <a:pt x="15453" y="15271"/>
                    <a:pt x="15362" y="15385"/>
                  </a:cubicBezTo>
                  <a:cubicBezTo>
                    <a:pt x="15316" y="15453"/>
                    <a:pt x="15270" y="15545"/>
                    <a:pt x="15202" y="15613"/>
                  </a:cubicBezTo>
                  <a:lnTo>
                    <a:pt x="15156" y="15705"/>
                  </a:lnTo>
                  <a:cubicBezTo>
                    <a:pt x="15133" y="15750"/>
                    <a:pt x="15111" y="15796"/>
                    <a:pt x="15065" y="15842"/>
                  </a:cubicBezTo>
                  <a:cubicBezTo>
                    <a:pt x="15042" y="15887"/>
                    <a:pt x="15019" y="15933"/>
                    <a:pt x="14996" y="15978"/>
                  </a:cubicBezTo>
                  <a:lnTo>
                    <a:pt x="14928" y="16070"/>
                  </a:lnTo>
                  <a:lnTo>
                    <a:pt x="14905" y="16115"/>
                  </a:lnTo>
                  <a:cubicBezTo>
                    <a:pt x="14882" y="16138"/>
                    <a:pt x="14859" y="16161"/>
                    <a:pt x="14837" y="16184"/>
                  </a:cubicBezTo>
                  <a:lnTo>
                    <a:pt x="14837" y="16207"/>
                  </a:lnTo>
                  <a:cubicBezTo>
                    <a:pt x="14814" y="16230"/>
                    <a:pt x="14791" y="16252"/>
                    <a:pt x="14745" y="16275"/>
                  </a:cubicBezTo>
                  <a:cubicBezTo>
                    <a:pt x="14745" y="16298"/>
                    <a:pt x="14745" y="16298"/>
                    <a:pt x="14745" y="16321"/>
                  </a:cubicBezTo>
                  <a:cubicBezTo>
                    <a:pt x="14768" y="16298"/>
                    <a:pt x="14791" y="16275"/>
                    <a:pt x="14837" y="16275"/>
                  </a:cubicBezTo>
                  <a:cubicBezTo>
                    <a:pt x="14859" y="16275"/>
                    <a:pt x="14882" y="16298"/>
                    <a:pt x="14905" y="16298"/>
                  </a:cubicBezTo>
                  <a:cubicBezTo>
                    <a:pt x="14928" y="16275"/>
                    <a:pt x="14951" y="16230"/>
                    <a:pt x="14996" y="16207"/>
                  </a:cubicBezTo>
                  <a:cubicBezTo>
                    <a:pt x="15042" y="16184"/>
                    <a:pt x="15088" y="16161"/>
                    <a:pt x="15133" y="16138"/>
                  </a:cubicBezTo>
                  <a:cubicBezTo>
                    <a:pt x="15202" y="16115"/>
                    <a:pt x="15293" y="16093"/>
                    <a:pt x="15362" y="16047"/>
                  </a:cubicBezTo>
                  <a:cubicBezTo>
                    <a:pt x="15407" y="16024"/>
                    <a:pt x="15453" y="16001"/>
                    <a:pt x="15521" y="15978"/>
                  </a:cubicBezTo>
                  <a:lnTo>
                    <a:pt x="15613" y="15933"/>
                  </a:lnTo>
                  <a:cubicBezTo>
                    <a:pt x="15704" y="15887"/>
                    <a:pt x="15795" y="15842"/>
                    <a:pt x="15864" y="15796"/>
                  </a:cubicBezTo>
                  <a:cubicBezTo>
                    <a:pt x="15909" y="15773"/>
                    <a:pt x="15955" y="15750"/>
                    <a:pt x="16024" y="15727"/>
                  </a:cubicBezTo>
                  <a:cubicBezTo>
                    <a:pt x="16115" y="15659"/>
                    <a:pt x="16206" y="15613"/>
                    <a:pt x="16320" y="15545"/>
                  </a:cubicBezTo>
                  <a:lnTo>
                    <a:pt x="16412" y="15499"/>
                  </a:lnTo>
                  <a:cubicBezTo>
                    <a:pt x="16526" y="15453"/>
                    <a:pt x="16640" y="15385"/>
                    <a:pt x="16754" y="15339"/>
                  </a:cubicBezTo>
                  <a:cubicBezTo>
                    <a:pt x="16868" y="15271"/>
                    <a:pt x="17005" y="15202"/>
                    <a:pt x="17119" y="15157"/>
                  </a:cubicBezTo>
                  <a:cubicBezTo>
                    <a:pt x="17165" y="15134"/>
                    <a:pt x="17210" y="15111"/>
                    <a:pt x="17279" y="15088"/>
                  </a:cubicBezTo>
                  <a:lnTo>
                    <a:pt x="17416" y="15088"/>
                  </a:lnTo>
                  <a:cubicBezTo>
                    <a:pt x="17439" y="15111"/>
                    <a:pt x="17439" y="15111"/>
                    <a:pt x="17462" y="15111"/>
                  </a:cubicBezTo>
                  <a:cubicBezTo>
                    <a:pt x="17507" y="15088"/>
                    <a:pt x="17576" y="15088"/>
                    <a:pt x="17621" y="15088"/>
                  </a:cubicBezTo>
                  <a:cubicBezTo>
                    <a:pt x="17713" y="15065"/>
                    <a:pt x="17781" y="15043"/>
                    <a:pt x="17850" y="15043"/>
                  </a:cubicBezTo>
                  <a:cubicBezTo>
                    <a:pt x="17941" y="15020"/>
                    <a:pt x="18032" y="14997"/>
                    <a:pt x="18101" y="14997"/>
                  </a:cubicBezTo>
                  <a:cubicBezTo>
                    <a:pt x="18192" y="14974"/>
                    <a:pt x="18306" y="14974"/>
                    <a:pt x="18420" y="14974"/>
                  </a:cubicBezTo>
                  <a:lnTo>
                    <a:pt x="18671" y="14974"/>
                  </a:lnTo>
                  <a:cubicBezTo>
                    <a:pt x="18717" y="14997"/>
                    <a:pt x="18785" y="14997"/>
                    <a:pt x="18854" y="15020"/>
                  </a:cubicBezTo>
                  <a:cubicBezTo>
                    <a:pt x="18968" y="15065"/>
                    <a:pt x="19059" y="15134"/>
                    <a:pt x="19105" y="15248"/>
                  </a:cubicBezTo>
                  <a:cubicBezTo>
                    <a:pt x="19151" y="15317"/>
                    <a:pt x="19128" y="15431"/>
                    <a:pt x="19082" y="15522"/>
                  </a:cubicBezTo>
                  <a:lnTo>
                    <a:pt x="19082" y="15545"/>
                  </a:lnTo>
                  <a:cubicBezTo>
                    <a:pt x="19082" y="15568"/>
                    <a:pt x="19059" y="15590"/>
                    <a:pt x="19036" y="15613"/>
                  </a:cubicBezTo>
                  <a:cubicBezTo>
                    <a:pt x="19036" y="15636"/>
                    <a:pt x="19014" y="15659"/>
                    <a:pt x="18991" y="15682"/>
                  </a:cubicBezTo>
                  <a:cubicBezTo>
                    <a:pt x="18945" y="15705"/>
                    <a:pt x="18922" y="15727"/>
                    <a:pt x="18877" y="15773"/>
                  </a:cubicBezTo>
                  <a:cubicBezTo>
                    <a:pt x="18831" y="15796"/>
                    <a:pt x="18808" y="15819"/>
                    <a:pt x="18763" y="15842"/>
                  </a:cubicBezTo>
                  <a:lnTo>
                    <a:pt x="18740" y="15887"/>
                  </a:lnTo>
                  <a:cubicBezTo>
                    <a:pt x="18717" y="15910"/>
                    <a:pt x="18671" y="15956"/>
                    <a:pt x="18648" y="16001"/>
                  </a:cubicBezTo>
                  <a:cubicBezTo>
                    <a:pt x="18603" y="16024"/>
                    <a:pt x="18534" y="16070"/>
                    <a:pt x="18489" y="16115"/>
                  </a:cubicBezTo>
                  <a:cubicBezTo>
                    <a:pt x="18443" y="16138"/>
                    <a:pt x="18420" y="16161"/>
                    <a:pt x="18375" y="16161"/>
                  </a:cubicBezTo>
                  <a:cubicBezTo>
                    <a:pt x="18352" y="16207"/>
                    <a:pt x="18329" y="16230"/>
                    <a:pt x="18306" y="16275"/>
                  </a:cubicBezTo>
                  <a:lnTo>
                    <a:pt x="18283" y="16298"/>
                  </a:lnTo>
                  <a:cubicBezTo>
                    <a:pt x="18260" y="16344"/>
                    <a:pt x="18238" y="16389"/>
                    <a:pt x="18192" y="16435"/>
                  </a:cubicBezTo>
                  <a:cubicBezTo>
                    <a:pt x="18146" y="16503"/>
                    <a:pt x="18123" y="16549"/>
                    <a:pt x="18055" y="16595"/>
                  </a:cubicBezTo>
                  <a:cubicBezTo>
                    <a:pt x="18009" y="16640"/>
                    <a:pt x="17918" y="16686"/>
                    <a:pt x="17827" y="16732"/>
                  </a:cubicBezTo>
                  <a:cubicBezTo>
                    <a:pt x="17804" y="16732"/>
                    <a:pt x="17781" y="16755"/>
                    <a:pt x="17758" y="16755"/>
                  </a:cubicBezTo>
                  <a:cubicBezTo>
                    <a:pt x="17713" y="16777"/>
                    <a:pt x="17690" y="16800"/>
                    <a:pt x="17644" y="16800"/>
                  </a:cubicBezTo>
                  <a:cubicBezTo>
                    <a:pt x="17598" y="16823"/>
                    <a:pt x="17553" y="16846"/>
                    <a:pt x="17507" y="16869"/>
                  </a:cubicBezTo>
                  <a:cubicBezTo>
                    <a:pt x="17462" y="16891"/>
                    <a:pt x="17416" y="16914"/>
                    <a:pt x="17370" y="16937"/>
                  </a:cubicBezTo>
                  <a:cubicBezTo>
                    <a:pt x="17325" y="16960"/>
                    <a:pt x="17279" y="16983"/>
                    <a:pt x="17233" y="17006"/>
                  </a:cubicBezTo>
                  <a:lnTo>
                    <a:pt x="17142" y="17051"/>
                  </a:lnTo>
                  <a:cubicBezTo>
                    <a:pt x="17096" y="17074"/>
                    <a:pt x="17028" y="17120"/>
                    <a:pt x="16982" y="17143"/>
                  </a:cubicBezTo>
                  <a:lnTo>
                    <a:pt x="16959" y="17165"/>
                  </a:lnTo>
                  <a:lnTo>
                    <a:pt x="16914" y="17188"/>
                  </a:lnTo>
                  <a:cubicBezTo>
                    <a:pt x="16868" y="17211"/>
                    <a:pt x="16822" y="17257"/>
                    <a:pt x="16777" y="17279"/>
                  </a:cubicBezTo>
                  <a:lnTo>
                    <a:pt x="16708" y="17302"/>
                  </a:lnTo>
                  <a:cubicBezTo>
                    <a:pt x="16663" y="17325"/>
                    <a:pt x="16617" y="17348"/>
                    <a:pt x="16571" y="17371"/>
                  </a:cubicBezTo>
                  <a:lnTo>
                    <a:pt x="16526" y="17394"/>
                  </a:lnTo>
                  <a:lnTo>
                    <a:pt x="16457" y="17439"/>
                  </a:lnTo>
                  <a:cubicBezTo>
                    <a:pt x="16434" y="17462"/>
                    <a:pt x="16412" y="17462"/>
                    <a:pt x="16366" y="17485"/>
                  </a:cubicBezTo>
                  <a:lnTo>
                    <a:pt x="16389" y="17485"/>
                  </a:lnTo>
                  <a:cubicBezTo>
                    <a:pt x="16457" y="17531"/>
                    <a:pt x="16526" y="17553"/>
                    <a:pt x="16594" y="17599"/>
                  </a:cubicBezTo>
                  <a:cubicBezTo>
                    <a:pt x="16663" y="17668"/>
                    <a:pt x="16731" y="17713"/>
                    <a:pt x="16800" y="17759"/>
                  </a:cubicBezTo>
                  <a:cubicBezTo>
                    <a:pt x="16891" y="17804"/>
                    <a:pt x="16982" y="17873"/>
                    <a:pt x="17074" y="17919"/>
                  </a:cubicBezTo>
                  <a:cubicBezTo>
                    <a:pt x="17142" y="17964"/>
                    <a:pt x="17210" y="18010"/>
                    <a:pt x="17279" y="18056"/>
                  </a:cubicBezTo>
                  <a:cubicBezTo>
                    <a:pt x="17347" y="18101"/>
                    <a:pt x="17439" y="18147"/>
                    <a:pt x="17507" y="18193"/>
                  </a:cubicBezTo>
                  <a:cubicBezTo>
                    <a:pt x="17598" y="18238"/>
                    <a:pt x="17667" y="18284"/>
                    <a:pt x="17735" y="18329"/>
                  </a:cubicBezTo>
                  <a:cubicBezTo>
                    <a:pt x="17850" y="18375"/>
                    <a:pt x="17941" y="18444"/>
                    <a:pt x="18032" y="18512"/>
                  </a:cubicBezTo>
                  <a:lnTo>
                    <a:pt x="18192" y="18626"/>
                  </a:lnTo>
                  <a:cubicBezTo>
                    <a:pt x="18283" y="18672"/>
                    <a:pt x="18397" y="18740"/>
                    <a:pt x="18489" y="18809"/>
                  </a:cubicBezTo>
                  <a:lnTo>
                    <a:pt x="18603" y="18854"/>
                  </a:lnTo>
                  <a:cubicBezTo>
                    <a:pt x="18671" y="18900"/>
                    <a:pt x="18740" y="18946"/>
                    <a:pt x="18808" y="18991"/>
                  </a:cubicBezTo>
                  <a:cubicBezTo>
                    <a:pt x="18854" y="18991"/>
                    <a:pt x="18900" y="19014"/>
                    <a:pt x="18922" y="19037"/>
                  </a:cubicBezTo>
                  <a:cubicBezTo>
                    <a:pt x="18968" y="19060"/>
                    <a:pt x="18991" y="19060"/>
                    <a:pt x="19014" y="19083"/>
                  </a:cubicBezTo>
                  <a:cubicBezTo>
                    <a:pt x="19082" y="19128"/>
                    <a:pt x="19173" y="19151"/>
                    <a:pt x="19219" y="19174"/>
                  </a:cubicBezTo>
                  <a:lnTo>
                    <a:pt x="19196" y="19174"/>
                  </a:lnTo>
                  <a:cubicBezTo>
                    <a:pt x="19288" y="19220"/>
                    <a:pt x="19379" y="19265"/>
                    <a:pt x="19470" y="19334"/>
                  </a:cubicBezTo>
                  <a:cubicBezTo>
                    <a:pt x="19584" y="19379"/>
                    <a:pt x="19653" y="19425"/>
                    <a:pt x="19721" y="19494"/>
                  </a:cubicBezTo>
                  <a:cubicBezTo>
                    <a:pt x="19744" y="19471"/>
                    <a:pt x="19767" y="19471"/>
                    <a:pt x="19790" y="19471"/>
                  </a:cubicBezTo>
                  <a:cubicBezTo>
                    <a:pt x="19835" y="19471"/>
                    <a:pt x="19858" y="19494"/>
                    <a:pt x="19881" y="19494"/>
                  </a:cubicBezTo>
                  <a:cubicBezTo>
                    <a:pt x="19972" y="19562"/>
                    <a:pt x="19995" y="19676"/>
                    <a:pt x="19949" y="19767"/>
                  </a:cubicBezTo>
                  <a:cubicBezTo>
                    <a:pt x="19927" y="19790"/>
                    <a:pt x="19904" y="19836"/>
                    <a:pt x="19881" y="19882"/>
                  </a:cubicBezTo>
                  <a:cubicBezTo>
                    <a:pt x="19858" y="19950"/>
                    <a:pt x="19835" y="20041"/>
                    <a:pt x="19790" y="20110"/>
                  </a:cubicBezTo>
                  <a:lnTo>
                    <a:pt x="19790" y="20155"/>
                  </a:lnTo>
                  <a:lnTo>
                    <a:pt x="19767" y="20247"/>
                  </a:lnTo>
                  <a:cubicBezTo>
                    <a:pt x="19744" y="20315"/>
                    <a:pt x="19721" y="20384"/>
                    <a:pt x="19698" y="20475"/>
                  </a:cubicBezTo>
                  <a:cubicBezTo>
                    <a:pt x="19653" y="20680"/>
                    <a:pt x="19561" y="20909"/>
                    <a:pt x="19470" y="21068"/>
                  </a:cubicBezTo>
                  <a:cubicBezTo>
                    <a:pt x="19402" y="21205"/>
                    <a:pt x="19333" y="21342"/>
                    <a:pt x="19265" y="21479"/>
                  </a:cubicBezTo>
                  <a:lnTo>
                    <a:pt x="19196" y="21593"/>
                  </a:lnTo>
                  <a:cubicBezTo>
                    <a:pt x="19151" y="21685"/>
                    <a:pt x="19082" y="21776"/>
                    <a:pt x="19036" y="21890"/>
                  </a:cubicBezTo>
                  <a:cubicBezTo>
                    <a:pt x="19014" y="21913"/>
                    <a:pt x="18991" y="21959"/>
                    <a:pt x="18991" y="21981"/>
                  </a:cubicBezTo>
                  <a:cubicBezTo>
                    <a:pt x="18968" y="22027"/>
                    <a:pt x="18945" y="22050"/>
                    <a:pt x="18922" y="22096"/>
                  </a:cubicBezTo>
                  <a:lnTo>
                    <a:pt x="18900" y="22141"/>
                  </a:lnTo>
                  <a:lnTo>
                    <a:pt x="18831" y="22278"/>
                  </a:lnTo>
                  <a:cubicBezTo>
                    <a:pt x="18763" y="22392"/>
                    <a:pt x="18694" y="22506"/>
                    <a:pt x="18603" y="22666"/>
                  </a:cubicBezTo>
                  <a:cubicBezTo>
                    <a:pt x="18534" y="22803"/>
                    <a:pt x="18443" y="22940"/>
                    <a:pt x="18352" y="23077"/>
                  </a:cubicBezTo>
                  <a:lnTo>
                    <a:pt x="18283" y="23168"/>
                  </a:lnTo>
                  <a:lnTo>
                    <a:pt x="18215" y="23283"/>
                  </a:lnTo>
                  <a:cubicBezTo>
                    <a:pt x="18146" y="23397"/>
                    <a:pt x="18055" y="23511"/>
                    <a:pt x="17987" y="23625"/>
                  </a:cubicBezTo>
                  <a:cubicBezTo>
                    <a:pt x="17964" y="23693"/>
                    <a:pt x="17918" y="23762"/>
                    <a:pt x="17895" y="23808"/>
                  </a:cubicBezTo>
                  <a:cubicBezTo>
                    <a:pt x="17827" y="23899"/>
                    <a:pt x="17781" y="23990"/>
                    <a:pt x="17735" y="24081"/>
                  </a:cubicBezTo>
                  <a:cubicBezTo>
                    <a:pt x="17713" y="24127"/>
                    <a:pt x="17667" y="24173"/>
                    <a:pt x="17644" y="24218"/>
                  </a:cubicBezTo>
                  <a:cubicBezTo>
                    <a:pt x="17621" y="24264"/>
                    <a:pt x="17598" y="24287"/>
                    <a:pt x="17576" y="24333"/>
                  </a:cubicBezTo>
                  <a:cubicBezTo>
                    <a:pt x="17530" y="24424"/>
                    <a:pt x="17484" y="24492"/>
                    <a:pt x="17439" y="24584"/>
                  </a:cubicBezTo>
                  <a:lnTo>
                    <a:pt x="16982" y="25246"/>
                  </a:lnTo>
                  <a:lnTo>
                    <a:pt x="16822" y="25497"/>
                  </a:lnTo>
                  <a:cubicBezTo>
                    <a:pt x="16777" y="25542"/>
                    <a:pt x="16754" y="25611"/>
                    <a:pt x="16708" y="25656"/>
                  </a:cubicBezTo>
                  <a:lnTo>
                    <a:pt x="16663" y="25725"/>
                  </a:lnTo>
                  <a:cubicBezTo>
                    <a:pt x="16640" y="25770"/>
                    <a:pt x="16594" y="25816"/>
                    <a:pt x="16571" y="25862"/>
                  </a:cubicBezTo>
                  <a:lnTo>
                    <a:pt x="16503" y="25953"/>
                  </a:lnTo>
                  <a:cubicBezTo>
                    <a:pt x="16480" y="25999"/>
                    <a:pt x="16434" y="26067"/>
                    <a:pt x="16412" y="26113"/>
                  </a:cubicBezTo>
                  <a:lnTo>
                    <a:pt x="16343" y="26204"/>
                  </a:lnTo>
                  <a:lnTo>
                    <a:pt x="16297" y="26273"/>
                  </a:lnTo>
                  <a:cubicBezTo>
                    <a:pt x="16252" y="26318"/>
                    <a:pt x="16229" y="26364"/>
                    <a:pt x="16183" y="26410"/>
                  </a:cubicBezTo>
                  <a:lnTo>
                    <a:pt x="16069" y="26569"/>
                  </a:lnTo>
                  <a:cubicBezTo>
                    <a:pt x="16001" y="26661"/>
                    <a:pt x="15932" y="26775"/>
                    <a:pt x="15864" y="26866"/>
                  </a:cubicBezTo>
                  <a:cubicBezTo>
                    <a:pt x="15795" y="26935"/>
                    <a:pt x="15750" y="27003"/>
                    <a:pt x="15704" y="27072"/>
                  </a:cubicBezTo>
                  <a:cubicBezTo>
                    <a:pt x="15636" y="27163"/>
                    <a:pt x="15567" y="27231"/>
                    <a:pt x="15521" y="27300"/>
                  </a:cubicBezTo>
                  <a:cubicBezTo>
                    <a:pt x="15453" y="27391"/>
                    <a:pt x="15384" y="27460"/>
                    <a:pt x="15339" y="27551"/>
                  </a:cubicBezTo>
                  <a:cubicBezTo>
                    <a:pt x="15179" y="27756"/>
                    <a:pt x="15019" y="27962"/>
                    <a:pt x="14837" y="28167"/>
                  </a:cubicBezTo>
                  <a:lnTo>
                    <a:pt x="14814" y="28190"/>
                  </a:lnTo>
                  <a:cubicBezTo>
                    <a:pt x="14768" y="28236"/>
                    <a:pt x="14723" y="28281"/>
                    <a:pt x="14700" y="28350"/>
                  </a:cubicBezTo>
                  <a:cubicBezTo>
                    <a:pt x="14677" y="28373"/>
                    <a:pt x="14654" y="28395"/>
                    <a:pt x="14608" y="28441"/>
                  </a:cubicBezTo>
                  <a:cubicBezTo>
                    <a:pt x="14586" y="28464"/>
                    <a:pt x="14563" y="28487"/>
                    <a:pt x="14563" y="28510"/>
                  </a:cubicBezTo>
                  <a:cubicBezTo>
                    <a:pt x="14563" y="28532"/>
                    <a:pt x="14540" y="28532"/>
                    <a:pt x="14540" y="28555"/>
                  </a:cubicBezTo>
                  <a:cubicBezTo>
                    <a:pt x="14540" y="28601"/>
                    <a:pt x="14517" y="28624"/>
                    <a:pt x="14494" y="28646"/>
                  </a:cubicBezTo>
                  <a:cubicBezTo>
                    <a:pt x="14471" y="28692"/>
                    <a:pt x="14403" y="28715"/>
                    <a:pt x="14357" y="28715"/>
                  </a:cubicBezTo>
                  <a:lnTo>
                    <a:pt x="14312" y="28715"/>
                  </a:lnTo>
                  <a:cubicBezTo>
                    <a:pt x="14289" y="28692"/>
                    <a:pt x="14243" y="28692"/>
                    <a:pt x="14220" y="28669"/>
                  </a:cubicBezTo>
                  <a:lnTo>
                    <a:pt x="14175" y="28646"/>
                  </a:lnTo>
                  <a:cubicBezTo>
                    <a:pt x="14129" y="28624"/>
                    <a:pt x="14106" y="28601"/>
                    <a:pt x="14061" y="28601"/>
                  </a:cubicBezTo>
                  <a:cubicBezTo>
                    <a:pt x="14015" y="28578"/>
                    <a:pt x="13969" y="28555"/>
                    <a:pt x="13924" y="28532"/>
                  </a:cubicBezTo>
                  <a:lnTo>
                    <a:pt x="13832" y="28487"/>
                  </a:lnTo>
                  <a:lnTo>
                    <a:pt x="13809" y="28464"/>
                  </a:lnTo>
                  <a:cubicBezTo>
                    <a:pt x="13764" y="28441"/>
                    <a:pt x="13695" y="28418"/>
                    <a:pt x="13650" y="28395"/>
                  </a:cubicBezTo>
                  <a:cubicBezTo>
                    <a:pt x="13627" y="28373"/>
                    <a:pt x="13581" y="28373"/>
                    <a:pt x="13558" y="28350"/>
                  </a:cubicBezTo>
                  <a:cubicBezTo>
                    <a:pt x="13513" y="28327"/>
                    <a:pt x="13467" y="28304"/>
                    <a:pt x="13444" y="28281"/>
                  </a:cubicBezTo>
                  <a:lnTo>
                    <a:pt x="13262" y="28190"/>
                  </a:lnTo>
                  <a:cubicBezTo>
                    <a:pt x="13148" y="28144"/>
                    <a:pt x="13056" y="28099"/>
                    <a:pt x="12942" y="28030"/>
                  </a:cubicBezTo>
                  <a:cubicBezTo>
                    <a:pt x="12874" y="27985"/>
                    <a:pt x="12805" y="27962"/>
                    <a:pt x="12714" y="27916"/>
                  </a:cubicBezTo>
                  <a:cubicBezTo>
                    <a:pt x="12645" y="27870"/>
                    <a:pt x="12577" y="27825"/>
                    <a:pt x="12486" y="27779"/>
                  </a:cubicBezTo>
                  <a:cubicBezTo>
                    <a:pt x="12417" y="27756"/>
                    <a:pt x="12349" y="27711"/>
                    <a:pt x="12257" y="27665"/>
                  </a:cubicBezTo>
                  <a:cubicBezTo>
                    <a:pt x="12212" y="27642"/>
                    <a:pt x="12166" y="27619"/>
                    <a:pt x="12120" y="27574"/>
                  </a:cubicBezTo>
                  <a:cubicBezTo>
                    <a:pt x="12098" y="27574"/>
                    <a:pt x="12052" y="27551"/>
                    <a:pt x="12029" y="27528"/>
                  </a:cubicBezTo>
                  <a:cubicBezTo>
                    <a:pt x="11869" y="27437"/>
                    <a:pt x="11710" y="27345"/>
                    <a:pt x="11550" y="27254"/>
                  </a:cubicBezTo>
                  <a:cubicBezTo>
                    <a:pt x="11390" y="27163"/>
                    <a:pt x="11207" y="27072"/>
                    <a:pt x="11048" y="26980"/>
                  </a:cubicBezTo>
                  <a:cubicBezTo>
                    <a:pt x="10956" y="26912"/>
                    <a:pt x="10842" y="26843"/>
                    <a:pt x="10728" y="26775"/>
                  </a:cubicBezTo>
                  <a:lnTo>
                    <a:pt x="10614" y="26706"/>
                  </a:lnTo>
                  <a:cubicBezTo>
                    <a:pt x="10545" y="26661"/>
                    <a:pt x="10477" y="26615"/>
                    <a:pt x="10386" y="26569"/>
                  </a:cubicBezTo>
                  <a:cubicBezTo>
                    <a:pt x="10317" y="26524"/>
                    <a:pt x="10226" y="26455"/>
                    <a:pt x="10135" y="26410"/>
                  </a:cubicBezTo>
                  <a:lnTo>
                    <a:pt x="9952" y="26295"/>
                  </a:lnTo>
                  <a:lnTo>
                    <a:pt x="9678" y="26136"/>
                  </a:lnTo>
                  <a:cubicBezTo>
                    <a:pt x="9610" y="26090"/>
                    <a:pt x="9518" y="26022"/>
                    <a:pt x="9450" y="25976"/>
                  </a:cubicBezTo>
                  <a:cubicBezTo>
                    <a:pt x="9381" y="25930"/>
                    <a:pt x="9290" y="25885"/>
                    <a:pt x="9222" y="25839"/>
                  </a:cubicBezTo>
                  <a:cubicBezTo>
                    <a:pt x="8925" y="25656"/>
                    <a:pt x="8605" y="25451"/>
                    <a:pt x="8309" y="25246"/>
                  </a:cubicBezTo>
                  <a:cubicBezTo>
                    <a:pt x="8217" y="25177"/>
                    <a:pt x="8126" y="25109"/>
                    <a:pt x="8035" y="25063"/>
                  </a:cubicBezTo>
                  <a:cubicBezTo>
                    <a:pt x="7898" y="24949"/>
                    <a:pt x="7761" y="24857"/>
                    <a:pt x="7601" y="24743"/>
                  </a:cubicBezTo>
                  <a:cubicBezTo>
                    <a:pt x="7441" y="24629"/>
                    <a:pt x="7281" y="24515"/>
                    <a:pt x="7099" y="24378"/>
                  </a:cubicBezTo>
                  <a:cubicBezTo>
                    <a:pt x="6962" y="24287"/>
                    <a:pt x="6825" y="24173"/>
                    <a:pt x="6665" y="24059"/>
                  </a:cubicBezTo>
                  <a:cubicBezTo>
                    <a:pt x="6597" y="24013"/>
                    <a:pt x="6505" y="23967"/>
                    <a:pt x="6437" y="23899"/>
                  </a:cubicBezTo>
                  <a:cubicBezTo>
                    <a:pt x="6368" y="23853"/>
                    <a:pt x="6300" y="23808"/>
                    <a:pt x="6231" y="23762"/>
                  </a:cubicBezTo>
                  <a:cubicBezTo>
                    <a:pt x="6095" y="23671"/>
                    <a:pt x="5958" y="23556"/>
                    <a:pt x="5798" y="23419"/>
                  </a:cubicBezTo>
                  <a:cubicBezTo>
                    <a:pt x="5707" y="23374"/>
                    <a:pt x="5638" y="23305"/>
                    <a:pt x="5547" y="23260"/>
                  </a:cubicBezTo>
                  <a:cubicBezTo>
                    <a:pt x="5501" y="23214"/>
                    <a:pt x="5455" y="23191"/>
                    <a:pt x="5410" y="23146"/>
                  </a:cubicBezTo>
                  <a:lnTo>
                    <a:pt x="5318" y="23077"/>
                  </a:lnTo>
                  <a:cubicBezTo>
                    <a:pt x="5113" y="22940"/>
                    <a:pt x="4908" y="22780"/>
                    <a:pt x="4702" y="22621"/>
                  </a:cubicBezTo>
                  <a:cubicBezTo>
                    <a:pt x="4611" y="22552"/>
                    <a:pt x="4542" y="22484"/>
                    <a:pt x="4451" y="22415"/>
                  </a:cubicBezTo>
                  <a:cubicBezTo>
                    <a:pt x="4428" y="22392"/>
                    <a:pt x="4405" y="22370"/>
                    <a:pt x="4360" y="22347"/>
                  </a:cubicBezTo>
                  <a:cubicBezTo>
                    <a:pt x="4314" y="22324"/>
                    <a:pt x="4291" y="22278"/>
                    <a:pt x="4246" y="22255"/>
                  </a:cubicBezTo>
                  <a:cubicBezTo>
                    <a:pt x="4177" y="22210"/>
                    <a:pt x="4109" y="22164"/>
                    <a:pt x="4063" y="22096"/>
                  </a:cubicBezTo>
                  <a:cubicBezTo>
                    <a:pt x="4017" y="22073"/>
                    <a:pt x="3949" y="22027"/>
                    <a:pt x="3903" y="21981"/>
                  </a:cubicBezTo>
                  <a:lnTo>
                    <a:pt x="3835" y="21936"/>
                  </a:lnTo>
                  <a:lnTo>
                    <a:pt x="3766" y="21890"/>
                  </a:lnTo>
                  <a:lnTo>
                    <a:pt x="3629" y="21753"/>
                  </a:lnTo>
                  <a:cubicBezTo>
                    <a:pt x="3538" y="21685"/>
                    <a:pt x="3447" y="21616"/>
                    <a:pt x="3355" y="21548"/>
                  </a:cubicBezTo>
                  <a:cubicBezTo>
                    <a:pt x="3310" y="21502"/>
                    <a:pt x="3241" y="21457"/>
                    <a:pt x="3196" y="21411"/>
                  </a:cubicBezTo>
                  <a:lnTo>
                    <a:pt x="3173" y="21388"/>
                  </a:lnTo>
                  <a:lnTo>
                    <a:pt x="2990" y="21251"/>
                  </a:lnTo>
                  <a:cubicBezTo>
                    <a:pt x="2945" y="21205"/>
                    <a:pt x="2876" y="21137"/>
                    <a:pt x="2831" y="21091"/>
                  </a:cubicBezTo>
                  <a:lnTo>
                    <a:pt x="2808" y="21068"/>
                  </a:lnTo>
                  <a:lnTo>
                    <a:pt x="2716" y="21000"/>
                  </a:lnTo>
                  <a:lnTo>
                    <a:pt x="2602" y="20886"/>
                  </a:lnTo>
                  <a:lnTo>
                    <a:pt x="2579" y="20863"/>
                  </a:lnTo>
                  <a:cubicBezTo>
                    <a:pt x="2511" y="20817"/>
                    <a:pt x="2442" y="20749"/>
                    <a:pt x="2397" y="20680"/>
                  </a:cubicBezTo>
                  <a:cubicBezTo>
                    <a:pt x="2328" y="20635"/>
                    <a:pt x="2283" y="20566"/>
                    <a:pt x="2214" y="20498"/>
                  </a:cubicBezTo>
                  <a:cubicBezTo>
                    <a:pt x="2169" y="20429"/>
                    <a:pt x="2100" y="20361"/>
                    <a:pt x="2054" y="20247"/>
                  </a:cubicBezTo>
                  <a:cubicBezTo>
                    <a:pt x="2032" y="20178"/>
                    <a:pt x="2054" y="20087"/>
                    <a:pt x="2054" y="20019"/>
                  </a:cubicBezTo>
                  <a:cubicBezTo>
                    <a:pt x="2077" y="19996"/>
                    <a:pt x="2077" y="19950"/>
                    <a:pt x="2100" y="19927"/>
                  </a:cubicBezTo>
                  <a:cubicBezTo>
                    <a:pt x="2077" y="19904"/>
                    <a:pt x="2054" y="19882"/>
                    <a:pt x="2054" y="19836"/>
                  </a:cubicBezTo>
                  <a:cubicBezTo>
                    <a:pt x="2054" y="19813"/>
                    <a:pt x="2054" y="19790"/>
                    <a:pt x="2054" y="19767"/>
                  </a:cubicBezTo>
                  <a:cubicBezTo>
                    <a:pt x="2054" y="19722"/>
                    <a:pt x="2054" y="19676"/>
                    <a:pt x="2077" y="19608"/>
                  </a:cubicBezTo>
                  <a:cubicBezTo>
                    <a:pt x="2100" y="19585"/>
                    <a:pt x="2100" y="19539"/>
                    <a:pt x="2123" y="19494"/>
                  </a:cubicBezTo>
                  <a:lnTo>
                    <a:pt x="2146" y="19357"/>
                  </a:lnTo>
                  <a:lnTo>
                    <a:pt x="2191" y="19220"/>
                  </a:lnTo>
                  <a:cubicBezTo>
                    <a:pt x="2237" y="19060"/>
                    <a:pt x="2283" y="18900"/>
                    <a:pt x="2328" y="18740"/>
                  </a:cubicBezTo>
                  <a:lnTo>
                    <a:pt x="2328" y="18695"/>
                  </a:lnTo>
                  <a:cubicBezTo>
                    <a:pt x="2374" y="18535"/>
                    <a:pt x="2420" y="18375"/>
                    <a:pt x="2511" y="18170"/>
                  </a:cubicBezTo>
                  <a:cubicBezTo>
                    <a:pt x="2534" y="18101"/>
                    <a:pt x="2557" y="18010"/>
                    <a:pt x="2602" y="17919"/>
                  </a:cubicBezTo>
                  <a:cubicBezTo>
                    <a:pt x="2625" y="17827"/>
                    <a:pt x="2671" y="17713"/>
                    <a:pt x="2694" y="17622"/>
                  </a:cubicBezTo>
                  <a:cubicBezTo>
                    <a:pt x="2808" y="17302"/>
                    <a:pt x="2945" y="16983"/>
                    <a:pt x="3104" y="16595"/>
                  </a:cubicBezTo>
                  <a:cubicBezTo>
                    <a:pt x="3287" y="16184"/>
                    <a:pt x="3424" y="15887"/>
                    <a:pt x="3561" y="15613"/>
                  </a:cubicBezTo>
                  <a:cubicBezTo>
                    <a:pt x="3561" y="15590"/>
                    <a:pt x="3584" y="15568"/>
                    <a:pt x="3607" y="15545"/>
                  </a:cubicBezTo>
                  <a:lnTo>
                    <a:pt x="3584" y="15545"/>
                  </a:lnTo>
                  <a:lnTo>
                    <a:pt x="3607" y="15499"/>
                  </a:lnTo>
                  <a:lnTo>
                    <a:pt x="3629" y="15476"/>
                  </a:lnTo>
                  <a:lnTo>
                    <a:pt x="3629" y="15453"/>
                  </a:lnTo>
                  <a:cubicBezTo>
                    <a:pt x="3744" y="15248"/>
                    <a:pt x="3812" y="15065"/>
                    <a:pt x="3903" y="14928"/>
                  </a:cubicBezTo>
                  <a:lnTo>
                    <a:pt x="3949" y="14814"/>
                  </a:lnTo>
                  <a:cubicBezTo>
                    <a:pt x="4040" y="14700"/>
                    <a:pt x="4109" y="14563"/>
                    <a:pt x="4177" y="14426"/>
                  </a:cubicBezTo>
                  <a:lnTo>
                    <a:pt x="4200" y="14404"/>
                  </a:lnTo>
                  <a:cubicBezTo>
                    <a:pt x="4246" y="14335"/>
                    <a:pt x="4291" y="14267"/>
                    <a:pt x="4337" y="14198"/>
                  </a:cubicBezTo>
                  <a:cubicBezTo>
                    <a:pt x="4360" y="14152"/>
                    <a:pt x="4383" y="14107"/>
                    <a:pt x="4405" y="14061"/>
                  </a:cubicBezTo>
                  <a:cubicBezTo>
                    <a:pt x="4428" y="14038"/>
                    <a:pt x="4451" y="13993"/>
                    <a:pt x="4474" y="13947"/>
                  </a:cubicBezTo>
                  <a:cubicBezTo>
                    <a:pt x="4497" y="13901"/>
                    <a:pt x="4520" y="13879"/>
                    <a:pt x="4542" y="13833"/>
                  </a:cubicBezTo>
                  <a:cubicBezTo>
                    <a:pt x="4565" y="13787"/>
                    <a:pt x="4588" y="13742"/>
                    <a:pt x="4611" y="13696"/>
                  </a:cubicBezTo>
                  <a:lnTo>
                    <a:pt x="4634" y="13650"/>
                  </a:lnTo>
                  <a:cubicBezTo>
                    <a:pt x="4679" y="13605"/>
                    <a:pt x="4725" y="13536"/>
                    <a:pt x="4748" y="13468"/>
                  </a:cubicBezTo>
                  <a:cubicBezTo>
                    <a:pt x="4793" y="13422"/>
                    <a:pt x="4816" y="13376"/>
                    <a:pt x="4839" y="13331"/>
                  </a:cubicBezTo>
                  <a:lnTo>
                    <a:pt x="4885" y="13239"/>
                  </a:lnTo>
                  <a:lnTo>
                    <a:pt x="4953" y="13148"/>
                  </a:lnTo>
                  <a:cubicBezTo>
                    <a:pt x="4976" y="13102"/>
                    <a:pt x="4999" y="13034"/>
                    <a:pt x="5045" y="12988"/>
                  </a:cubicBezTo>
                  <a:cubicBezTo>
                    <a:pt x="5136" y="12829"/>
                    <a:pt x="5227" y="12669"/>
                    <a:pt x="5341" y="12509"/>
                  </a:cubicBezTo>
                  <a:lnTo>
                    <a:pt x="5387" y="12441"/>
                  </a:lnTo>
                  <a:cubicBezTo>
                    <a:pt x="5455" y="12326"/>
                    <a:pt x="5547" y="12189"/>
                    <a:pt x="5638" y="12075"/>
                  </a:cubicBezTo>
                  <a:cubicBezTo>
                    <a:pt x="5729" y="11916"/>
                    <a:pt x="5843" y="11779"/>
                    <a:pt x="5980" y="11619"/>
                  </a:cubicBezTo>
                  <a:lnTo>
                    <a:pt x="6072" y="11528"/>
                  </a:lnTo>
                  <a:cubicBezTo>
                    <a:pt x="6095" y="11482"/>
                    <a:pt x="6117" y="11459"/>
                    <a:pt x="6163" y="11413"/>
                  </a:cubicBezTo>
                  <a:lnTo>
                    <a:pt x="6140" y="11413"/>
                  </a:lnTo>
                  <a:cubicBezTo>
                    <a:pt x="6277" y="11254"/>
                    <a:pt x="6437" y="11117"/>
                    <a:pt x="6574" y="10980"/>
                  </a:cubicBezTo>
                  <a:cubicBezTo>
                    <a:pt x="6642" y="10911"/>
                    <a:pt x="6734" y="10820"/>
                    <a:pt x="6825" y="10729"/>
                  </a:cubicBezTo>
                  <a:lnTo>
                    <a:pt x="6871" y="10683"/>
                  </a:lnTo>
                  <a:cubicBezTo>
                    <a:pt x="6871" y="10660"/>
                    <a:pt x="6871" y="10637"/>
                    <a:pt x="6893" y="10615"/>
                  </a:cubicBezTo>
                  <a:cubicBezTo>
                    <a:pt x="6916" y="10592"/>
                    <a:pt x="6939" y="10569"/>
                    <a:pt x="6962" y="10546"/>
                  </a:cubicBezTo>
                  <a:cubicBezTo>
                    <a:pt x="6985" y="10523"/>
                    <a:pt x="7008" y="10523"/>
                    <a:pt x="7053" y="10523"/>
                  </a:cubicBezTo>
                  <a:cubicBezTo>
                    <a:pt x="7099" y="10523"/>
                    <a:pt x="7144" y="10546"/>
                    <a:pt x="7190" y="10569"/>
                  </a:cubicBezTo>
                  <a:cubicBezTo>
                    <a:pt x="7213" y="10592"/>
                    <a:pt x="7259" y="10615"/>
                    <a:pt x="7281" y="10660"/>
                  </a:cubicBezTo>
                  <a:lnTo>
                    <a:pt x="7304" y="10683"/>
                  </a:lnTo>
                  <a:cubicBezTo>
                    <a:pt x="7373" y="10729"/>
                    <a:pt x="7418" y="10797"/>
                    <a:pt x="7487" y="10843"/>
                  </a:cubicBezTo>
                  <a:lnTo>
                    <a:pt x="7624" y="10980"/>
                  </a:lnTo>
                  <a:lnTo>
                    <a:pt x="7692" y="11025"/>
                  </a:lnTo>
                  <a:lnTo>
                    <a:pt x="7806" y="11140"/>
                  </a:lnTo>
                  <a:cubicBezTo>
                    <a:pt x="7875" y="11185"/>
                    <a:pt x="7943" y="11231"/>
                    <a:pt x="7989" y="11299"/>
                  </a:cubicBezTo>
                  <a:cubicBezTo>
                    <a:pt x="8172" y="11436"/>
                    <a:pt x="8354" y="11596"/>
                    <a:pt x="8514" y="11733"/>
                  </a:cubicBezTo>
                  <a:lnTo>
                    <a:pt x="8605" y="11801"/>
                  </a:lnTo>
                  <a:cubicBezTo>
                    <a:pt x="8628" y="11824"/>
                    <a:pt x="8628" y="11847"/>
                    <a:pt x="8651" y="11847"/>
                  </a:cubicBezTo>
                  <a:cubicBezTo>
                    <a:pt x="8651" y="11801"/>
                    <a:pt x="8651" y="11756"/>
                    <a:pt x="8651" y="11710"/>
                  </a:cubicBezTo>
                  <a:cubicBezTo>
                    <a:pt x="8674" y="11596"/>
                    <a:pt x="8697" y="11482"/>
                    <a:pt x="8697" y="11391"/>
                  </a:cubicBezTo>
                  <a:lnTo>
                    <a:pt x="8719" y="11276"/>
                  </a:lnTo>
                  <a:cubicBezTo>
                    <a:pt x="8719" y="11162"/>
                    <a:pt x="8742" y="11071"/>
                    <a:pt x="8742" y="10980"/>
                  </a:cubicBezTo>
                  <a:lnTo>
                    <a:pt x="8765" y="10934"/>
                  </a:lnTo>
                  <a:lnTo>
                    <a:pt x="8765" y="10888"/>
                  </a:lnTo>
                  <a:cubicBezTo>
                    <a:pt x="8765" y="10683"/>
                    <a:pt x="8788" y="10478"/>
                    <a:pt x="8811" y="10249"/>
                  </a:cubicBezTo>
                  <a:cubicBezTo>
                    <a:pt x="8834" y="10044"/>
                    <a:pt x="8879" y="9816"/>
                    <a:pt x="8902" y="9656"/>
                  </a:cubicBezTo>
                  <a:cubicBezTo>
                    <a:pt x="8925" y="9565"/>
                    <a:pt x="8925" y="9496"/>
                    <a:pt x="8948" y="9405"/>
                  </a:cubicBezTo>
                  <a:lnTo>
                    <a:pt x="8948" y="9336"/>
                  </a:lnTo>
                  <a:cubicBezTo>
                    <a:pt x="8971" y="9268"/>
                    <a:pt x="8971" y="9199"/>
                    <a:pt x="8993" y="9131"/>
                  </a:cubicBezTo>
                  <a:cubicBezTo>
                    <a:pt x="8993" y="8971"/>
                    <a:pt x="8993" y="8834"/>
                    <a:pt x="9016" y="8697"/>
                  </a:cubicBezTo>
                  <a:lnTo>
                    <a:pt x="9016" y="8652"/>
                  </a:lnTo>
                  <a:cubicBezTo>
                    <a:pt x="9039" y="8469"/>
                    <a:pt x="9039" y="8309"/>
                    <a:pt x="9062" y="8127"/>
                  </a:cubicBezTo>
                  <a:cubicBezTo>
                    <a:pt x="9062" y="8058"/>
                    <a:pt x="9085" y="7990"/>
                    <a:pt x="9085" y="7898"/>
                  </a:cubicBezTo>
                  <a:cubicBezTo>
                    <a:pt x="9107" y="7807"/>
                    <a:pt x="9107" y="7716"/>
                    <a:pt x="9130" y="7624"/>
                  </a:cubicBezTo>
                  <a:lnTo>
                    <a:pt x="9130" y="7556"/>
                  </a:lnTo>
                  <a:cubicBezTo>
                    <a:pt x="9153" y="7419"/>
                    <a:pt x="9153" y="7282"/>
                    <a:pt x="9176" y="7145"/>
                  </a:cubicBezTo>
                  <a:cubicBezTo>
                    <a:pt x="9199" y="7077"/>
                    <a:pt x="9199" y="7031"/>
                    <a:pt x="9199" y="6962"/>
                  </a:cubicBezTo>
                  <a:cubicBezTo>
                    <a:pt x="9222" y="6848"/>
                    <a:pt x="9244" y="6734"/>
                    <a:pt x="9267" y="6597"/>
                  </a:cubicBezTo>
                  <a:lnTo>
                    <a:pt x="9290" y="6552"/>
                  </a:lnTo>
                  <a:cubicBezTo>
                    <a:pt x="9313" y="6392"/>
                    <a:pt x="9359" y="6232"/>
                    <a:pt x="9404" y="6072"/>
                  </a:cubicBezTo>
                  <a:cubicBezTo>
                    <a:pt x="9450" y="5958"/>
                    <a:pt x="9496" y="5821"/>
                    <a:pt x="9610" y="5753"/>
                  </a:cubicBezTo>
                  <a:cubicBezTo>
                    <a:pt x="9655" y="5730"/>
                    <a:pt x="9747" y="5707"/>
                    <a:pt x="9838" y="5684"/>
                  </a:cubicBezTo>
                  <a:cubicBezTo>
                    <a:pt x="9952" y="5684"/>
                    <a:pt x="10112" y="5661"/>
                    <a:pt x="10272" y="5661"/>
                  </a:cubicBezTo>
                  <a:lnTo>
                    <a:pt x="10317" y="5661"/>
                  </a:lnTo>
                  <a:cubicBezTo>
                    <a:pt x="10340" y="5661"/>
                    <a:pt x="10386" y="5661"/>
                    <a:pt x="10386" y="5684"/>
                  </a:cubicBezTo>
                  <a:cubicBezTo>
                    <a:pt x="10409" y="5661"/>
                    <a:pt x="10454" y="5661"/>
                    <a:pt x="10477" y="5639"/>
                  </a:cubicBezTo>
                  <a:cubicBezTo>
                    <a:pt x="10500" y="5639"/>
                    <a:pt x="10545" y="5616"/>
                    <a:pt x="10614" y="5616"/>
                  </a:cubicBezTo>
                  <a:close/>
                  <a:moveTo>
                    <a:pt x="18352" y="1"/>
                  </a:moveTo>
                  <a:cubicBezTo>
                    <a:pt x="18146" y="24"/>
                    <a:pt x="17964" y="24"/>
                    <a:pt x="17781" y="46"/>
                  </a:cubicBezTo>
                  <a:cubicBezTo>
                    <a:pt x="17690" y="46"/>
                    <a:pt x="17598" y="46"/>
                    <a:pt x="17530" y="69"/>
                  </a:cubicBezTo>
                  <a:lnTo>
                    <a:pt x="17416" y="69"/>
                  </a:lnTo>
                  <a:cubicBezTo>
                    <a:pt x="17393" y="46"/>
                    <a:pt x="17347" y="24"/>
                    <a:pt x="17279" y="24"/>
                  </a:cubicBezTo>
                  <a:lnTo>
                    <a:pt x="17233" y="24"/>
                  </a:lnTo>
                  <a:cubicBezTo>
                    <a:pt x="17165" y="46"/>
                    <a:pt x="17074" y="46"/>
                    <a:pt x="16982" y="69"/>
                  </a:cubicBezTo>
                  <a:cubicBezTo>
                    <a:pt x="16937" y="92"/>
                    <a:pt x="16868" y="92"/>
                    <a:pt x="16822" y="115"/>
                  </a:cubicBezTo>
                  <a:lnTo>
                    <a:pt x="16777" y="115"/>
                  </a:lnTo>
                  <a:cubicBezTo>
                    <a:pt x="16685" y="138"/>
                    <a:pt x="16617" y="161"/>
                    <a:pt x="16526" y="183"/>
                  </a:cubicBezTo>
                  <a:lnTo>
                    <a:pt x="16457" y="206"/>
                  </a:lnTo>
                  <a:lnTo>
                    <a:pt x="16366" y="229"/>
                  </a:lnTo>
                  <a:lnTo>
                    <a:pt x="16252" y="275"/>
                  </a:lnTo>
                  <a:lnTo>
                    <a:pt x="16115" y="275"/>
                  </a:lnTo>
                  <a:cubicBezTo>
                    <a:pt x="16024" y="298"/>
                    <a:pt x="15932" y="320"/>
                    <a:pt x="15841" y="343"/>
                  </a:cubicBezTo>
                  <a:cubicBezTo>
                    <a:pt x="15772" y="343"/>
                    <a:pt x="15681" y="366"/>
                    <a:pt x="15567" y="412"/>
                  </a:cubicBezTo>
                  <a:cubicBezTo>
                    <a:pt x="15544" y="434"/>
                    <a:pt x="15499" y="434"/>
                    <a:pt x="15476" y="457"/>
                  </a:cubicBezTo>
                  <a:lnTo>
                    <a:pt x="15430" y="457"/>
                  </a:lnTo>
                  <a:lnTo>
                    <a:pt x="15407" y="480"/>
                  </a:lnTo>
                  <a:lnTo>
                    <a:pt x="15339" y="503"/>
                  </a:lnTo>
                  <a:lnTo>
                    <a:pt x="15202" y="549"/>
                  </a:lnTo>
                  <a:cubicBezTo>
                    <a:pt x="15156" y="549"/>
                    <a:pt x="15111" y="571"/>
                    <a:pt x="15065" y="594"/>
                  </a:cubicBezTo>
                  <a:cubicBezTo>
                    <a:pt x="14996" y="617"/>
                    <a:pt x="14905" y="640"/>
                    <a:pt x="14814" y="686"/>
                  </a:cubicBezTo>
                  <a:lnTo>
                    <a:pt x="14745" y="708"/>
                  </a:lnTo>
                  <a:cubicBezTo>
                    <a:pt x="14677" y="731"/>
                    <a:pt x="14608" y="754"/>
                    <a:pt x="14540" y="777"/>
                  </a:cubicBezTo>
                  <a:lnTo>
                    <a:pt x="14471" y="800"/>
                  </a:lnTo>
                  <a:lnTo>
                    <a:pt x="14403" y="822"/>
                  </a:lnTo>
                  <a:cubicBezTo>
                    <a:pt x="14357" y="845"/>
                    <a:pt x="14312" y="868"/>
                    <a:pt x="14266" y="891"/>
                  </a:cubicBezTo>
                  <a:cubicBezTo>
                    <a:pt x="14061" y="959"/>
                    <a:pt x="13878" y="1051"/>
                    <a:pt x="13718" y="1119"/>
                  </a:cubicBezTo>
                  <a:cubicBezTo>
                    <a:pt x="13558" y="1211"/>
                    <a:pt x="13376" y="1302"/>
                    <a:pt x="13216" y="1370"/>
                  </a:cubicBezTo>
                  <a:cubicBezTo>
                    <a:pt x="13102" y="1416"/>
                    <a:pt x="13011" y="1462"/>
                    <a:pt x="12896" y="1530"/>
                  </a:cubicBezTo>
                  <a:lnTo>
                    <a:pt x="12737" y="1599"/>
                  </a:lnTo>
                  <a:cubicBezTo>
                    <a:pt x="12645" y="1644"/>
                    <a:pt x="12577" y="1690"/>
                    <a:pt x="12486" y="1735"/>
                  </a:cubicBezTo>
                  <a:lnTo>
                    <a:pt x="12417" y="1781"/>
                  </a:lnTo>
                  <a:lnTo>
                    <a:pt x="12371" y="1827"/>
                  </a:lnTo>
                  <a:lnTo>
                    <a:pt x="12349" y="1827"/>
                  </a:lnTo>
                  <a:cubicBezTo>
                    <a:pt x="12326" y="1827"/>
                    <a:pt x="12303" y="1850"/>
                    <a:pt x="12257" y="1850"/>
                  </a:cubicBezTo>
                  <a:cubicBezTo>
                    <a:pt x="12189" y="1895"/>
                    <a:pt x="12120" y="1918"/>
                    <a:pt x="12075" y="1941"/>
                  </a:cubicBezTo>
                  <a:cubicBezTo>
                    <a:pt x="11983" y="1987"/>
                    <a:pt x="11915" y="2032"/>
                    <a:pt x="11847" y="2078"/>
                  </a:cubicBezTo>
                  <a:lnTo>
                    <a:pt x="11801" y="2101"/>
                  </a:lnTo>
                  <a:cubicBezTo>
                    <a:pt x="11664" y="2192"/>
                    <a:pt x="11504" y="2306"/>
                    <a:pt x="11367" y="2397"/>
                  </a:cubicBezTo>
                  <a:lnTo>
                    <a:pt x="11276" y="2443"/>
                  </a:lnTo>
                  <a:cubicBezTo>
                    <a:pt x="11139" y="2534"/>
                    <a:pt x="11002" y="2649"/>
                    <a:pt x="10819" y="2785"/>
                  </a:cubicBezTo>
                  <a:lnTo>
                    <a:pt x="10751" y="2831"/>
                  </a:lnTo>
                  <a:cubicBezTo>
                    <a:pt x="10682" y="2877"/>
                    <a:pt x="10614" y="2922"/>
                    <a:pt x="10545" y="2968"/>
                  </a:cubicBezTo>
                  <a:cubicBezTo>
                    <a:pt x="10454" y="3059"/>
                    <a:pt x="10363" y="3128"/>
                    <a:pt x="10249" y="3219"/>
                  </a:cubicBezTo>
                  <a:cubicBezTo>
                    <a:pt x="10226" y="3242"/>
                    <a:pt x="10203" y="3265"/>
                    <a:pt x="10180" y="3288"/>
                  </a:cubicBezTo>
                  <a:lnTo>
                    <a:pt x="10157" y="3310"/>
                  </a:lnTo>
                  <a:lnTo>
                    <a:pt x="10135" y="3333"/>
                  </a:lnTo>
                  <a:lnTo>
                    <a:pt x="10089" y="3379"/>
                  </a:lnTo>
                  <a:cubicBezTo>
                    <a:pt x="10020" y="3425"/>
                    <a:pt x="9975" y="3470"/>
                    <a:pt x="9906" y="3516"/>
                  </a:cubicBezTo>
                  <a:cubicBezTo>
                    <a:pt x="9815" y="3584"/>
                    <a:pt x="9747" y="3630"/>
                    <a:pt x="9678" y="3698"/>
                  </a:cubicBezTo>
                  <a:lnTo>
                    <a:pt x="9632" y="3721"/>
                  </a:lnTo>
                  <a:lnTo>
                    <a:pt x="9587" y="3767"/>
                  </a:lnTo>
                  <a:cubicBezTo>
                    <a:pt x="9541" y="3813"/>
                    <a:pt x="9496" y="3835"/>
                    <a:pt x="9450" y="3858"/>
                  </a:cubicBezTo>
                  <a:cubicBezTo>
                    <a:pt x="9313" y="3972"/>
                    <a:pt x="9176" y="4086"/>
                    <a:pt x="9062" y="4201"/>
                  </a:cubicBezTo>
                  <a:lnTo>
                    <a:pt x="8993" y="4269"/>
                  </a:lnTo>
                  <a:cubicBezTo>
                    <a:pt x="8856" y="4383"/>
                    <a:pt x="8742" y="4475"/>
                    <a:pt x="8628" y="4589"/>
                  </a:cubicBezTo>
                  <a:lnTo>
                    <a:pt x="8605" y="4611"/>
                  </a:lnTo>
                  <a:lnTo>
                    <a:pt x="8537" y="4680"/>
                  </a:lnTo>
                  <a:cubicBezTo>
                    <a:pt x="8377" y="4817"/>
                    <a:pt x="8240" y="4977"/>
                    <a:pt x="8149" y="5091"/>
                  </a:cubicBezTo>
                  <a:cubicBezTo>
                    <a:pt x="8080" y="5136"/>
                    <a:pt x="8035" y="5205"/>
                    <a:pt x="7989" y="5251"/>
                  </a:cubicBezTo>
                  <a:lnTo>
                    <a:pt x="7966" y="5273"/>
                  </a:lnTo>
                  <a:cubicBezTo>
                    <a:pt x="7898" y="5319"/>
                    <a:pt x="7852" y="5388"/>
                    <a:pt x="7806" y="5433"/>
                  </a:cubicBezTo>
                  <a:lnTo>
                    <a:pt x="7647" y="5616"/>
                  </a:lnTo>
                  <a:lnTo>
                    <a:pt x="7555" y="5684"/>
                  </a:lnTo>
                  <a:lnTo>
                    <a:pt x="7510" y="5753"/>
                  </a:lnTo>
                  <a:lnTo>
                    <a:pt x="7441" y="5821"/>
                  </a:lnTo>
                  <a:lnTo>
                    <a:pt x="7418" y="5844"/>
                  </a:lnTo>
                  <a:cubicBezTo>
                    <a:pt x="7396" y="5867"/>
                    <a:pt x="7373" y="5890"/>
                    <a:pt x="7350" y="5913"/>
                  </a:cubicBezTo>
                  <a:cubicBezTo>
                    <a:pt x="7327" y="5935"/>
                    <a:pt x="7327" y="5958"/>
                    <a:pt x="7304" y="5981"/>
                  </a:cubicBezTo>
                  <a:lnTo>
                    <a:pt x="7259" y="6027"/>
                  </a:lnTo>
                  <a:cubicBezTo>
                    <a:pt x="7190" y="6118"/>
                    <a:pt x="7122" y="6186"/>
                    <a:pt x="7076" y="6255"/>
                  </a:cubicBezTo>
                  <a:cubicBezTo>
                    <a:pt x="6985" y="6369"/>
                    <a:pt x="6893" y="6460"/>
                    <a:pt x="6802" y="6574"/>
                  </a:cubicBezTo>
                  <a:lnTo>
                    <a:pt x="6756" y="6620"/>
                  </a:lnTo>
                  <a:lnTo>
                    <a:pt x="6756" y="6643"/>
                  </a:lnTo>
                  <a:lnTo>
                    <a:pt x="6688" y="6711"/>
                  </a:lnTo>
                  <a:cubicBezTo>
                    <a:pt x="6665" y="6734"/>
                    <a:pt x="6642" y="6757"/>
                    <a:pt x="6620" y="6780"/>
                  </a:cubicBezTo>
                  <a:lnTo>
                    <a:pt x="6620" y="6803"/>
                  </a:lnTo>
                  <a:cubicBezTo>
                    <a:pt x="6574" y="6848"/>
                    <a:pt x="6551" y="6871"/>
                    <a:pt x="6528" y="6917"/>
                  </a:cubicBezTo>
                  <a:lnTo>
                    <a:pt x="6460" y="6985"/>
                  </a:lnTo>
                  <a:lnTo>
                    <a:pt x="6437" y="7008"/>
                  </a:lnTo>
                  <a:cubicBezTo>
                    <a:pt x="6391" y="7054"/>
                    <a:pt x="6368" y="7099"/>
                    <a:pt x="6346" y="7145"/>
                  </a:cubicBezTo>
                  <a:cubicBezTo>
                    <a:pt x="6277" y="7191"/>
                    <a:pt x="6231" y="7259"/>
                    <a:pt x="6186" y="7328"/>
                  </a:cubicBezTo>
                  <a:lnTo>
                    <a:pt x="6140" y="7373"/>
                  </a:lnTo>
                  <a:lnTo>
                    <a:pt x="6095" y="7419"/>
                  </a:lnTo>
                  <a:cubicBezTo>
                    <a:pt x="5935" y="7624"/>
                    <a:pt x="5798" y="7807"/>
                    <a:pt x="5638" y="8012"/>
                  </a:cubicBezTo>
                  <a:cubicBezTo>
                    <a:pt x="5615" y="8058"/>
                    <a:pt x="5570" y="8104"/>
                    <a:pt x="5524" y="8172"/>
                  </a:cubicBezTo>
                  <a:lnTo>
                    <a:pt x="5524" y="8195"/>
                  </a:lnTo>
                  <a:lnTo>
                    <a:pt x="5455" y="8286"/>
                  </a:lnTo>
                  <a:lnTo>
                    <a:pt x="5410" y="8332"/>
                  </a:lnTo>
                  <a:lnTo>
                    <a:pt x="5387" y="8378"/>
                  </a:lnTo>
                  <a:lnTo>
                    <a:pt x="5364" y="8423"/>
                  </a:lnTo>
                  <a:cubicBezTo>
                    <a:pt x="5273" y="8537"/>
                    <a:pt x="5204" y="8652"/>
                    <a:pt x="5113" y="8766"/>
                  </a:cubicBezTo>
                  <a:cubicBezTo>
                    <a:pt x="5022" y="8925"/>
                    <a:pt x="4908" y="9085"/>
                    <a:pt x="4816" y="9245"/>
                  </a:cubicBezTo>
                  <a:lnTo>
                    <a:pt x="4611" y="9542"/>
                  </a:lnTo>
                  <a:lnTo>
                    <a:pt x="4497" y="9724"/>
                  </a:lnTo>
                  <a:cubicBezTo>
                    <a:pt x="4405" y="9884"/>
                    <a:pt x="4291" y="10067"/>
                    <a:pt x="4200" y="10226"/>
                  </a:cubicBezTo>
                  <a:cubicBezTo>
                    <a:pt x="4154" y="10272"/>
                    <a:pt x="4132" y="10341"/>
                    <a:pt x="4086" y="10386"/>
                  </a:cubicBezTo>
                  <a:lnTo>
                    <a:pt x="4063" y="10409"/>
                  </a:lnTo>
                  <a:lnTo>
                    <a:pt x="4063" y="10432"/>
                  </a:lnTo>
                  <a:cubicBezTo>
                    <a:pt x="3995" y="10523"/>
                    <a:pt x="3949" y="10615"/>
                    <a:pt x="3880" y="10706"/>
                  </a:cubicBezTo>
                  <a:cubicBezTo>
                    <a:pt x="3812" y="10843"/>
                    <a:pt x="3721" y="11003"/>
                    <a:pt x="3629" y="11162"/>
                  </a:cubicBezTo>
                  <a:cubicBezTo>
                    <a:pt x="3447" y="11482"/>
                    <a:pt x="3264" y="11779"/>
                    <a:pt x="3104" y="12098"/>
                  </a:cubicBezTo>
                  <a:cubicBezTo>
                    <a:pt x="3013" y="12304"/>
                    <a:pt x="2922" y="12463"/>
                    <a:pt x="2853" y="12623"/>
                  </a:cubicBezTo>
                  <a:cubicBezTo>
                    <a:pt x="2808" y="12692"/>
                    <a:pt x="2785" y="12760"/>
                    <a:pt x="2762" y="12806"/>
                  </a:cubicBezTo>
                  <a:lnTo>
                    <a:pt x="2694" y="12920"/>
                  </a:lnTo>
                  <a:lnTo>
                    <a:pt x="2648" y="13011"/>
                  </a:lnTo>
                  <a:lnTo>
                    <a:pt x="2602" y="13102"/>
                  </a:lnTo>
                  <a:lnTo>
                    <a:pt x="2579" y="13171"/>
                  </a:lnTo>
                  <a:lnTo>
                    <a:pt x="2488" y="13331"/>
                  </a:lnTo>
                  <a:lnTo>
                    <a:pt x="2488" y="13354"/>
                  </a:lnTo>
                  <a:cubicBezTo>
                    <a:pt x="2420" y="13491"/>
                    <a:pt x="2374" y="13605"/>
                    <a:pt x="2306" y="13719"/>
                  </a:cubicBezTo>
                  <a:lnTo>
                    <a:pt x="2191" y="13993"/>
                  </a:lnTo>
                  <a:lnTo>
                    <a:pt x="2100" y="14175"/>
                  </a:lnTo>
                  <a:lnTo>
                    <a:pt x="2100" y="14221"/>
                  </a:lnTo>
                  <a:cubicBezTo>
                    <a:pt x="2054" y="14289"/>
                    <a:pt x="2032" y="14358"/>
                    <a:pt x="1986" y="14449"/>
                  </a:cubicBezTo>
                  <a:lnTo>
                    <a:pt x="1940" y="14563"/>
                  </a:lnTo>
                  <a:lnTo>
                    <a:pt x="1940" y="14586"/>
                  </a:lnTo>
                  <a:cubicBezTo>
                    <a:pt x="1918" y="14632"/>
                    <a:pt x="1895" y="14677"/>
                    <a:pt x="1872" y="14723"/>
                  </a:cubicBezTo>
                  <a:cubicBezTo>
                    <a:pt x="1803" y="14906"/>
                    <a:pt x="1735" y="15088"/>
                    <a:pt x="1666" y="15317"/>
                  </a:cubicBezTo>
                  <a:cubicBezTo>
                    <a:pt x="1644" y="15339"/>
                    <a:pt x="1644" y="15385"/>
                    <a:pt x="1621" y="15408"/>
                  </a:cubicBezTo>
                  <a:lnTo>
                    <a:pt x="1598" y="15453"/>
                  </a:lnTo>
                  <a:lnTo>
                    <a:pt x="1598" y="15476"/>
                  </a:lnTo>
                  <a:cubicBezTo>
                    <a:pt x="1552" y="15613"/>
                    <a:pt x="1507" y="15750"/>
                    <a:pt x="1461" y="15887"/>
                  </a:cubicBezTo>
                  <a:cubicBezTo>
                    <a:pt x="1415" y="16024"/>
                    <a:pt x="1370" y="16161"/>
                    <a:pt x="1324" y="16275"/>
                  </a:cubicBezTo>
                  <a:lnTo>
                    <a:pt x="1301" y="16344"/>
                  </a:lnTo>
                  <a:lnTo>
                    <a:pt x="1278" y="16389"/>
                  </a:lnTo>
                  <a:lnTo>
                    <a:pt x="1278" y="16412"/>
                  </a:lnTo>
                  <a:lnTo>
                    <a:pt x="1233" y="16549"/>
                  </a:lnTo>
                  <a:cubicBezTo>
                    <a:pt x="1187" y="16640"/>
                    <a:pt x="1164" y="16709"/>
                    <a:pt x="1141" y="16777"/>
                  </a:cubicBezTo>
                  <a:lnTo>
                    <a:pt x="1164" y="16755"/>
                  </a:lnTo>
                  <a:lnTo>
                    <a:pt x="1119" y="16823"/>
                  </a:lnTo>
                  <a:lnTo>
                    <a:pt x="1096" y="16914"/>
                  </a:lnTo>
                  <a:lnTo>
                    <a:pt x="1073" y="16960"/>
                  </a:lnTo>
                  <a:cubicBezTo>
                    <a:pt x="1073" y="16983"/>
                    <a:pt x="1073" y="16983"/>
                    <a:pt x="1073" y="16983"/>
                  </a:cubicBezTo>
                  <a:cubicBezTo>
                    <a:pt x="1004" y="17143"/>
                    <a:pt x="959" y="17279"/>
                    <a:pt x="913" y="17416"/>
                  </a:cubicBezTo>
                  <a:lnTo>
                    <a:pt x="890" y="17508"/>
                  </a:lnTo>
                  <a:cubicBezTo>
                    <a:pt x="845" y="17645"/>
                    <a:pt x="822" y="17759"/>
                    <a:pt x="776" y="17873"/>
                  </a:cubicBezTo>
                  <a:lnTo>
                    <a:pt x="731" y="18033"/>
                  </a:lnTo>
                  <a:cubicBezTo>
                    <a:pt x="685" y="18215"/>
                    <a:pt x="639" y="18398"/>
                    <a:pt x="594" y="18581"/>
                  </a:cubicBezTo>
                  <a:lnTo>
                    <a:pt x="571" y="18649"/>
                  </a:lnTo>
                  <a:lnTo>
                    <a:pt x="548" y="18672"/>
                  </a:lnTo>
                  <a:cubicBezTo>
                    <a:pt x="502" y="18809"/>
                    <a:pt x="457" y="18969"/>
                    <a:pt x="411" y="19128"/>
                  </a:cubicBezTo>
                  <a:cubicBezTo>
                    <a:pt x="388" y="19242"/>
                    <a:pt x="365" y="19379"/>
                    <a:pt x="320" y="19516"/>
                  </a:cubicBezTo>
                  <a:lnTo>
                    <a:pt x="297" y="19653"/>
                  </a:lnTo>
                  <a:lnTo>
                    <a:pt x="274" y="19745"/>
                  </a:lnTo>
                  <a:lnTo>
                    <a:pt x="274" y="19790"/>
                  </a:lnTo>
                  <a:cubicBezTo>
                    <a:pt x="274" y="19836"/>
                    <a:pt x="251" y="19859"/>
                    <a:pt x="251" y="19904"/>
                  </a:cubicBezTo>
                  <a:lnTo>
                    <a:pt x="228" y="19950"/>
                  </a:lnTo>
                  <a:lnTo>
                    <a:pt x="228" y="19996"/>
                  </a:lnTo>
                  <a:lnTo>
                    <a:pt x="228" y="20019"/>
                  </a:lnTo>
                  <a:cubicBezTo>
                    <a:pt x="183" y="20110"/>
                    <a:pt x="160" y="20178"/>
                    <a:pt x="137" y="20270"/>
                  </a:cubicBezTo>
                  <a:lnTo>
                    <a:pt x="114" y="20338"/>
                  </a:lnTo>
                  <a:cubicBezTo>
                    <a:pt x="114" y="20384"/>
                    <a:pt x="91" y="20407"/>
                    <a:pt x="91" y="20452"/>
                  </a:cubicBezTo>
                  <a:cubicBezTo>
                    <a:pt x="69" y="20475"/>
                    <a:pt x="69" y="20498"/>
                    <a:pt x="69" y="20521"/>
                  </a:cubicBezTo>
                  <a:lnTo>
                    <a:pt x="69" y="20544"/>
                  </a:lnTo>
                  <a:cubicBezTo>
                    <a:pt x="46" y="20566"/>
                    <a:pt x="46" y="20589"/>
                    <a:pt x="23" y="20612"/>
                  </a:cubicBezTo>
                  <a:cubicBezTo>
                    <a:pt x="0" y="20726"/>
                    <a:pt x="0" y="20840"/>
                    <a:pt x="46" y="20977"/>
                  </a:cubicBezTo>
                  <a:cubicBezTo>
                    <a:pt x="69" y="21068"/>
                    <a:pt x="114" y="21160"/>
                    <a:pt x="137" y="21205"/>
                  </a:cubicBezTo>
                  <a:cubicBezTo>
                    <a:pt x="160" y="21274"/>
                    <a:pt x="206" y="21342"/>
                    <a:pt x="228" y="21388"/>
                  </a:cubicBezTo>
                  <a:lnTo>
                    <a:pt x="251" y="21411"/>
                  </a:lnTo>
                  <a:cubicBezTo>
                    <a:pt x="320" y="21502"/>
                    <a:pt x="365" y="21593"/>
                    <a:pt x="434" y="21662"/>
                  </a:cubicBezTo>
                  <a:lnTo>
                    <a:pt x="457" y="21708"/>
                  </a:lnTo>
                  <a:cubicBezTo>
                    <a:pt x="457" y="21708"/>
                    <a:pt x="480" y="21730"/>
                    <a:pt x="480" y="21730"/>
                  </a:cubicBezTo>
                  <a:lnTo>
                    <a:pt x="502" y="21753"/>
                  </a:lnTo>
                  <a:lnTo>
                    <a:pt x="548" y="21822"/>
                  </a:lnTo>
                  <a:cubicBezTo>
                    <a:pt x="571" y="21867"/>
                    <a:pt x="616" y="21936"/>
                    <a:pt x="639" y="21981"/>
                  </a:cubicBezTo>
                  <a:lnTo>
                    <a:pt x="639" y="21959"/>
                  </a:lnTo>
                  <a:lnTo>
                    <a:pt x="731" y="22096"/>
                  </a:lnTo>
                  <a:lnTo>
                    <a:pt x="708" y="22050"/>
                  </a:lnTo>
                  <a:lnTo>
                    <a:pt x="708" y="22050"/>
                  </a:lnTo>
                  <a:cubicBezTo>
                    <a:pt x="753" y="22141"/>
                    <a:pt x="799" y="22210"/>
                    <a:pt x="868" y="22255"/>
                  </a:cubicBezTo>
                  <a:cubicBezTo>
                    <a:pt x="890" y="22301"/>
                    <a:pt x="913" y="22347"/>
                    <a:pt x="959" y="22370"/>
                  </a:cubicBezTo>
                  <a:cubicBezTo>
                    <a:pt x="982" y="22415"/>
                    <a:pt x="1004" y="22438"/>
                    <a:pt x="1027" y="22461"/>
                  </a:cubicBezTo>
                  <a:lnTo>
                    <a:pt x="1119" y="22598"/>
                  </a:lnTo>
                  <a:lnTo>
                    <a:pt x="1141" y="22621"/>
                  </a:lnTo>
                  <a:lnTo>
                    <a:pt x="1164" y="22666"/>
                  </a:lnTo>
                  <a:cubicBezTo>
                    <a:pt x="1233" y="22735"/>
                    <a:pt x="1301" y="22826"/>
                    <a:pt x="1370" y="22895"/>
                  </a:cubicBezTo>
                  <a:cubicBezTo>
                    <a:pt x="1415" y="22963"/>
                    <a:pt x="1484" y="23031"/>
                    <a:pt x="1552" y="23100"/>
                  </a:cubicBezTo>
                  <a:cubicBezTo>
                    <a:pt x="1598" y="23146"/>
                    <a:pt x="1644" y="23191"/>
                    <a:pt x="1689" y="23260"/>
                  </a:cubicBezTo>
                  <a:lnTo>
                    <a:pt x="1712" y="23305"/>
                  </a:lnTo>
                  <a:cubicBezTo>
                    <a:pt x="1826" y="23419"/>
                    <a:pt x="1918" y="23534"/>
                    <a:pt x="2032" y="23648"/>
                  </a:cubicBezTo>
                  <a:lnTo>
                    <a:pt x="2100" y="23716"/>
                  </a:lnTo>
                  <a:lnTo>
                    <a:pt x="2214" y="23853"/>
                  </a:lnTo>
                  <a:cubicBezTo>
                    <a:pt x="2306" y="23944"/>
                    <a:pt x="2397" y="24059"/>
                    <a:pt x="2511" y="24150"/>
                  </a:cubicBezTo>
                  <a:cubicBezTo>
                    <a:pt x="2625" y="24264"/>
                    <a:pt x="2762" y="24401"/>
                    <a:pt x="2899" y="24515"/>
                  </a:cubicBezTo>
                  <a:cubicBezTo>
                    <a:pt x="2990" y="24584"/>
                    <a:pt x="3082" y="24675"/>
                    <a:pt x="3173" y="24766"/>
                  </a:cubicBezTo>
                  <a:lnTo>
                    <a:pt x="3310" y="24880"/>
                  </a:lnTo>
                  <a:lnTo>
                    <a:pt x="3355" y="24926"/>
                  </a:lnTo>
                  <a:cubicBezTo>
                    <a:pt x="3470" y="25040"/>
                    <a:pt x="3584" y="25131"/>
                    <a:pt x="3721" y="25246"/>
                  </a:cubicBezTo>
                  <a:cubicBezTo>
                    <a:pt x="3858" y="25360"/>
                    <a:pt x="4017" y="25497"/>
                    <a:pt x="4154" y="25611"/>
                  </a:cubicBezTo>
                  <a:lnTo>
                    <a:pt x="4269" y="25679"/>
                  </a:lnTo>
                  <a:lnTo>
                    <a:pt x="4360" y="25770"/>
                  </a:lnTo>
                  <a:cubicBezTo>
                    <a:pt x="4428" y="25816"/>
                    <a:pt x="4497" y="25862"/>
                    <a:pt x="4565" y="25930"/>
                  </a:cubicBezTo>
                  <a:cubicBezTo>
                    <a:pt x="4634" y="25976"/>
                    <a:pt x="4702" y="26044"/>
                    <a:pt x="4771" y="26090"/>
                  </a:cubicBezTo>
                  <a:lnTo>
                    <a:pt x="4999" y="26250"/>
                  </a:lnTo>
                  <a:cubicBezTo>
                    <a:pt x="5113" y="26364"/>
                    <a:pt x="5250" y="26478"/>
                    <a:pt x="5410" y="26569"/>
                  </a:cubicBezTo>
                  <a:lnTo>
                    <a:pt x="5455" y="26615"/>
                  </a:lnTo>
                  <a:cubicBezTo>
                    <a:pt x="5707" y="26798"/>
                    <a:pt x="5980" y="26980"/>
                    <a:pt x="6231" y="27163"/>
                  </a:cubicBezTo>
                  <a:lnTo>
                    <a:pt x="6437" y="27323"/>
                  </a:lnTo>
                  <a:cubicBezTo>
                    <a:pt x="6688" y="27482"/>
                    <a:pt x="6916" y="27642"/>
                    <a:pt x="7144" y="27779"/>
                  </a:cubicBezTo>
                  <a:cubicBezTo>
                    <a:pt x="7213" y="27825"/>
                    <a:pt x="7281" y="27870"/>
                    <a:pt x="7350" y="27916"/>
                  </a:cubicBezTo>
                  <a:lnTo>
                    <a:pt x="7418" y="27962"/>
                  </a:lnTo>
                  <a:lnTo>
                    <a:pt x="7464" y="27985"/>
                  </a:lnTo>
                  <a:lnTo>
                    <a:pt x="7601" y="28076"/>
                  </a:lnTo>
                  <a:cubicBezTo>
                    <a:pt x="7669" y="28121"/>
                    <a:pt x="7738" y="28167"/>
                    <a:pt x="7806" y="28190"/>
                  </a:cubicBezTo>
                  <a:lnTo>
                    <a:pt x="7829" y="28213"/>
                  </a:lnTo>
                  <a:lnTo>
                    <a:pt x="7875" y="28236"/>
                  </a:lnTo>
                  <a:cubicBezTo>
                    <a:pt x="7943" y="28281"/>
                    <a:pt x="8012" y="28327"/>
                    <a:pt x="8103" y="28373"/>
                  </a:cubicBezTo>
                  <a:cubicBezTo>
                    <a:pt x="8400" y="28578"/>
                    <a:pt x="8719" y="28761"/>
                    <a:pt x="9039" y="28966"/>
                  </a:cubicBezTo>
                  <a:cubicBezTo>
                    <a:pt x="9359" y="29171"/>
                    <a:pt x="9655" y="29331"/>
                    <a:pt x="9952" y="29491"/>
                  </a:cubicBezTo>
                  <a:cubicBezTo>
                    <a:pt x="10089" y="29559"/>
                    <a:pt x="10249" y="29651"/>
                    <a:pt x="10386" y="29719"/>
                  </a:cubicBezTo>
                  <a:cubicBezTo>
                    <a:pt x="10545" y="29788"/>
                    <a:pt x="10705" y="29879"/>
                    <a:pt x="10865" y="29970"/>
                  </a:cubicBezTo>
                  <a:lnTo>
                    <a:pt x="11116" y="30084"/>
                  </a:lnTo>
                  <a:lnTo>
                    <a:pt x="11139" y="30107"/>
                  </a:lnTo>
                  <a:cubicBezTo>
                    <a:pt x="11322" y="30199"/>
                    <a:pt x="11527" y="30290"/>
                    <a:pt x="11710" y="30404"/>
                  </a:cubicBezTo>
                  <a:cubicBezTo>
                    <a:pt x="11847" y="30450"/>
                    <a:pt x="12006" y="30518"/>
                    <a:pt x="12143" y="30564"/>
                  </a:cubicBezTo>
                  <a:lnTo>
                    <a:pt x="12166" y="30587"/>
                  </a:lnTo>
                  <a:lnTo>
                    <a:pt x="12212" y="30609"/>
                  </a:lnTo>
                  <a:cubicBezTo>
                    <a:pt x="12326" y="30655"/>
                    <a:pt x="12440" y="30701"/>
                    <a:pt x="12577" y="30746"/>
                  </a:cubicBezTo>
                  <a:lnTo>
                    <a:pt x="12668" y="30792"/>
                  </a:lnTo>
                  <a:lnTo>
                    <a:pt x="12760" y="30838"/>
                  </a:lnTo>
                  <a:cubicBezTo>
                    <a:pt x="12805" y="30861"/>
                    <a:pt x="12874" y="30906"/>
                    <a:pt x="12919" y="30929"/>
                  </a:cubicBezTo>
                  <a:lnTo>
                    <a:pt x="12965" y="30929"/>
                  </a:lnTo>
                  <a:cubicBezTo>
                    <a:pt x="13033" y="30975"/>
                    <a:pt x="13102" y="30997"/>
                    <a:pt x="13170" y="31043"/>
                  </a:cubicBezTo>
                  <a:lnTo>
                    <a:pt x="13353" y="31112"/>
                  </a:lnTo>
                  <a:cubicBezTo>
                    <a:pt x="13490" y="31180"/>
                    <a:pt x="13627" y="31226"/>
                    <a:pt x="13764" y="31271"/>
                  </a:cubicBezTo>
                  <a:lnTo>
                    <a:pt x="13855" y="31317"/>
                  </a:lnTo>
                  <a:lnTo>
                    <a:pt x="13878" y="31317"/>
                  </a:lnTo>
                  <a:cubicBezTo>
                    <a:pt x="13969" y="31363"/>
                    <a:pt x="14038" y="31386"/>
                    <a:pt x="14129" y="31408"/>
                  </a:cubicBezTo>
                  <a:cubicBezTo>
                    <a:pt x="14175" y="31431"/>
                    <a:pt x="14220" y="31431"/>
                    <a:pt x="14243" y="31454"/>
                  </a:cubicBezTo>
                  <a:lnTo>
                    <a:pt x="14289" y="31454"/>
                  </a:lnTo>
                  <a:cubicBezTo>
                    <a:pt x="14312" y="31454"/>
                    <a:pt x="14357" y="31477"/>
                    <a:pt x="14380" y="31477"/>
                  </a:cubicBezTo>
                  <a:cubicBezTo>
                    <a:pt x="14426" y="31477"/>
                    <a:pt x="14449" y="31454"/>
                    <a:pt x="14494" y="31431"/>
                  </a:cubicBezTo>
                  <a:cubicBezTo>
                    <a:pt x="14494" y="31431"/>
                    <a:pt x="14517" y="31408"/>
                    <a:pt x="14540" y="31408"/>
                  </a:cubicBezTo>
                  <a:cubicBezTo>
                    <a:pt x="14540" y="31363"/>
                    <a:pt x="14540" y="31317"/>
                    <a:pt x="14586" y="31294"/>
                  </a:cubicBezTo>
                  <a:cubicBezTo>
                    <a:pt x="14586" y="31294"/>
                    <a:pt x="14586" y="31294"/>
                    <a:pt x="14586" y="31271"/>
                  </a:cubicBezTo>
                  <a:cubicBezTo>
                    <a:pt x="14586" y="31249"/>
                    <a:pt x="14586" y="31226"/>
                    <a:pt x="14586" y="31226"/>
                  </a:cubicBezTo>
                  <a:cubicBezTo>
                    <a:pt x="14654" y="31180"/>
                    <a:pt x="14723" y="31134"/>
                    <a:pt x="14791" y="31089"/>
                  </a:cubicBezTo>
                  <a:cubicBezTo>
                    <a:pt x="14814" y="31089"/>
                    <a:pt x="14837" y="31066"/>
                    <a:pt x="14837" y="31066"/>
                  </a:cubicBezTo>
                  <a:cubicBezTo>
                    <a:pt x="14859" y="31043"/>
                    <a:pt x="14882" y="31020"/>
                    <a:pt x="14905" y="30997"/>
                  </a:cubicBezTo>
                  <a:cubicBezTo>
                    <a:pt x="14974" y="30929"/>
                    <a:pt x="15019" y="30883"/>
                    <a:pt x="15088" y="30838"/>
                  </a:cubicBezTo>
                  <a:cubicBezTo>
                    <a:pt x="15202" y="30746"/>
                    <a:pt x="15316" y="30655"/>
                    <a:pt x="15384" y="30564"/>
                  </a:cubicBezTo>
                  <a:cubicBezTo>
                    <a:pt x="15430" y="30541"/>
                    <a:pt x="15476" y="30495"/>
                    <a:pt x="15499" y="30472"/>
                  </a:cubicBezTo>
                  <a:lnTo>
                    <a:pt x="15521" y="30450"/>
                  </a:lnTo>
                  <a:cubicBezTo>
                    <a:pt x="15567" y="30404"/>
                    <a:pt x="15590" y="30358"/>
                    <a:pt x="15636" y="30336"/>
                  </a:cubicBezTo>
                  <a:lnTo>
                    <a:pt x="15750" y="30199"/>
                  </a:lnTo>
                  <a:lnTo>
                    <a:pt x="15864" y="30107"/>
                  </a:lnTo>
                  <a:cubicBezTo>
                    <a:pt x="15887" y="30062"/>
                    <a:pt x="15932" y="30039"/>
                    <a:pt x="15978" y="29993"/>
                  </a:cubicBezTo>
                  <a:lnTo>
                    <a:pt x="16001" y="29970"/>
                  </a:lnTo>
                  <a:cubicBezTo>
                    <a:pt x="16024" y="29948"/>
                    <a:pt x="16046" y="29902"/>
                    <a:pt x="16092" y="29879"/>
                  </a:cubicBezTo>
                  <a:cubicBezTo>
                    <a:pt x="16160" y="29788"/>
                    <a:pt x="16252" y="29719"/>
                    <a:pt x="16320" y="29628"/>
                  </a:cubicBezTo>
                  <a:cubicBezTo>
                    <a:pt x="16366" y="29582"/>
                    <a:pt x="16412" y="29537"/>
                    <a:pt x="16457" y="29491"/>
                  </a:cubicBezTo>
                  <a:lnTo>
                    <a:pt x="16549" y="29377"/>
                  </a:lnTo>
                  <a:cubicBezTo>
                    <a:pt x="16571" y="29354"/>
                    <a:pt x="16594" y="29331"/>
                    <a:pt x="16617" y="29286"/>
                  </a:cubicBezTo>
                  <a:lnTo>
                    <a:pt x="16663" y="29240"/>
                  </a:lnTo>
                  <a:lnTo>
                    <a:pt x="16731" y="29194"/>
                  </a:lnTo>
                  <a:lnTo>
                    <a:pt x="16754" y="29149"/>
                  </a:lnTo>
                  <a:lnTo>
                    <a:pt x="16800" y="29126"/>
                  </a:lnTo>
                  <a:cubicBezTo>
                    <a:pt x="16822" y="29080"/>
                    <a:pt x="16845" y="29057"/>
                    <a:pt x="16868" y="29035"/>
                  </a:cubicBezTo>
                  <a:lnTo>
                    <a:pt x="16914" y="28989"/>
                  </a:lnTo>
                  <a:lnTo>
                    <a:pt x="16937" y="28966"/>
                  </a:lnTo>
                  <a:lnTo>
                    <a:pt x="16959" y="28943"/>
                  </a:lnTo>
                  <a:lnTo>
                    <a:pt x="17051" y="28829"/>
                  </a:lnTo>
                  <a:cubicBezTo>
                    <a:pt x="17165" y="28669"/>
                    <a:pt x="17302" y="28510"/>
                    <a:pt x="17439" y="28373"/>
                  </a:cubicBezTo>
                  <a:cubicBezTo>
                    <a:pt x="17690" y="28099"/>
                    <a:pt x="17941" y="27825"/>
                    <a:pt x="18169" y="27551"/>
                  </a:cubicBezTo>
                  <a:cubicBezTo>
                    <a:pt x="18306" y="27391"/>
                    <a:pt x="18420" y="27254"/>
                    <a:pt x="18534" y="27094"/>
                  </a:cubicBezTo>
                  <a:cubicBezTo>
                    <a:pt x="18671" y="26935"/>
                    <a:pt x="18785" y="26798"/>
                    <a:pt x="18922" y="26638"/>
                  </a:cubicBezTo>
                  <a:lnTo>
                    <a:pt x="18991" y="26547"/>
                  </a:lnTo>
                  <a:cubicBezTo>
                    <a:pt x="19014" y="26501"/>
                    <a:pt x="19059" y="26455"/>
                    <a:pt x="19105" y="26410"/>
                  </a:cubicBezTo>
                  <a:lnTo>
                    <a:pt x="19173" y="26318"/>
                  </a:lnTo>
                  <a:cubicBezTo>
                    <a:pt x="19196" y="26273"/>
                    <a:pt x="19219" y="26250"/>
                    <a:pt x="19265" y="26204"/>
                  </a:cubicBezTo>
                  <a:cubicBezTo>
                    <a:pt x="19310" y="26136"/>
                    <a:pt x="19356" y="26090"/>
                    <a:pt x="19402" y="26044"/>
                  </a:cubicBezTo>
                  <a:cubicBezTo>
                    <a:pt x="19470" y="25953"/>
                    <a:pt x="19539" y="25862"/>
                    <a:pt x="19607" y="25770"/>
                  </a:cubicBezTo>
                  <a:cubicBezTo>
                    <a:pt x="19653" y="25702"/>
                    <a:pt x="19698" y="25634"/>
                    <a:pt x="19744" y="25565"/>
                  </a:cubicBezTo>
                  <a:cubicBezTo>
                    <a:pt x="19881" y="25382"/>
                    <a:pt x="19995" y="25200"/>
                    <a:pt x="20132" y="25040"/>
                  </a:cubicBezTo>
                  <a:cubicBezTo>
                    <a:pt x="20246" y="24880"/>
                    <a:pt x="20360" y="24698"/>
                    <a:pt x="20497" y="24538"/>
                  </a:cubicBezTo>
                  <a:lnTo>
                    <a:pt x="20657" y="24310"/>
                  </a:lnTo>
                  <a:cubicBezTo>
                    <a:pt x="20840" y="24036"/>
                    <a:pt x="21045" y="23785"/>
                    <a:pt x="21228" y="23511"/>
                  </a:cubicBezTo>
                  <a:cubicBezTo>
                    <a:pt x="21456" y="23168"/>
                    <a:pt x="21707" y="22803"/>
                    <a:pt x="21958" y="22415"/>
                  </a:cubicBezTo>
                  <a:lnTo>
                    <a:pt x="21958" y="22415"/>
                  </a:lnTo>
                  <a:lnTo>
                    <a:pt x="21935" y="22438"/>
                  </a:lnTo>
                  <a:lnTo>
                    <a:pt x="22004" y="22324"/>
                  </a:lnTo>
                  <a:lnTo>
                    <a:pt x="22118" y="22187"/>
                  </a:lnTo>
                  <a:lnTo>
                    <a:pt x="22095" y="22187"/>
                  </a:lnTo>
                  <a:cubicBezTo>
                    <a:pt x="22186" y="22050"/>
                    <a:pt x="22278" y="21913"/>
                    <a:pt x="22392" y="21753"/>
                  </a:cubicBezTo>
                  <a:lnTo>
                    <a:pt x="22415" y="21730"/>
                  </a:lnTo>
                  <a:lnTo>
                    <a:pt x="22437" y="21708"/>
                  </a:lnTo>
                  <a:cubicBezTo>
                    <a:pt x="22552" y="21525"/>
                    <a:pt x="22643" y="21365"/>
                    <a:pt x="22757" y="21205"/>
                  </a:cubicBezTo>
                  <a:cubicBezTo>
                    <a:pt x="22871" y="21023"/>
                    <a:pt x="22985" y="20840"/>
                    <a:pt x="23099" y="20658"/>
                  </a:cubicBezTo>
                  <a:lnTo>
                    <a:pt x="23145" y="20589"/>
                  </a:lnTo>
                  <a:lnTo>
                    <a:pt x="23168" y="20544"/>
                  </a:lnTo>
                  <a:cubicBezTo>
                    <a:pt x="23259" y="20407"/>
                    <a:pt x="23328" y="20247"/>
                    <a:pt x="23419" y="20110"/>
                  </a:cubicBezTo>
                  <a:lnTo>
                    <a:pt x="23465" y="20064"/>
                  </a:lnTo>
                  <a:lnTo>
                    <a:pt x="23487" y="20019"/>
                  </a:lnTo>
                  <a:lnTo>
                    <a:pt x="23465" y="20019"/>
                  </a:lnTo>
                  <a:lnTo>
                    <a:pt x="23487" y="19996"/>
                  </a:lnTo>
                  <a:cubicBezTo>
                    <a:pt x="23716" y="19676"/>
                    <a:pt x="23921" y="19334"/>
                    <a:pt x="24172" y="18923"/>
                  </a:cubicBezTo>
                  <a:lnTo>
                    <a:pt x="24263" y="18763"/>
                  </a:lnTo>
                  <a:lnTo>
                    <a:pt x="24286" y="18740"/>
                  </a:lnTo>
                  <a:lnTo>
                    <a:pt x="24309" y="18695"/>
                  </a:lnTo>
                  <a:cubicBezTo>
                    <a:pt x="24378" y="18558"/>
                    <a:pt x="24446" y="18444"/>
                    <a:pt x="24515" y="18307"/>
                  </a:cubicBezTo>
                  <a:lnTo>
                    <a:pt x="24583" y="18215"/>
                  </a:lnTo>
                  <a:lnTo>
                    <a:pt x="24629" y="18101"/>
                  </a:lnTo>
                  <a:cubicBezTo>
                    <a:pt x="24697" y="17964"/>
                    <a:pt x="24788" y="17850"/>
                    <a:pt x="24857" y="17713"/>
                  </a:cubicBezTo>
                  <a:lnTo>
                    <a:pt x="24857" y="17690"/>
                  </a:lnTo>
                  <a:cubicBezTo>
                    <a:pt x="24857" y="17690"/>
                    <a:pt x="24857" y="17690"/>
                    <a:pt x="24857" y="17668"/>
                  </a:cubicBezTo>
                  <a:lnTo>
                    <a:pt x="24903" y="17599"/>
                  </a:lnTo>
                  <a:cubicBezTo>
                    <a:pt x="24925" y="17531"/>
                    <a:pt x="24948" y="17462"/>
                    <a:pt x="24994" y="17416"/>
                  </a:cubicBezTo>
                  <a:lnTo>
                    <a:pt x="25040" y="17302"/>
                  </a:lnTo>
                  <a:cubicBezTo>
                    <a:pt x="25040" y="17257"/>
                    <a:pt x="25062" y="17211"/>
                    <a:pt x="25085" y="17165"/>
                  </a:cubicBezTo>
                  <a:cubicBezTo>
                    <a:pt x="25154" y="17006"/>
                    <a:pt x="25222" y="16846"/>
                    <a:pt x="25291" y="16686"/>
                  </a:cubicBezTo>
                  <a:lnTo>
                    <a:pt x="25291" y="16640"/>
                  </a:lnTo>
                  <a:cubicBezTo>
                    <a:pt x="25382" y="16458"/>
                    <a:pt x="25450" y="16298"/>
                    <a:pt x="25519" y="16115"/>
                  </a:cubicBezTo>
                  <a:cubicBezTo>
                    <a:pt x="25587" y="15978"/>
                    <a:pt x="25633" y="15842"/>
                    <a:pt x="25701" y="15705"/>
                  </a:cubicBezTo>
                  <a:lnTo>
                    <a:pt x="25770" y="15568"/>
                  </a:lnTo>
                  <a:cubicBezTo>
                    <a:pt x="25770" y="15522"/>
                    <a:pt x="25793" y="15499"/>
                    <a:pt x="25816" y="15453"/>
                  </a:cubicBezTo>
                  <a:cubicBezTo>
                    <a:pt x="25838" y="15408"/>
                    <a:pt x="25861" y="15362"/>
                    <a:pt x="25884" y="15317"/>
                  </a:cubicBezTo>
                  <a:lnTo>
                    <a:pt x="25907" y="15248"/>
                  </a:lnTo>
                  <a:lnTo>
                    <a:pt x="25953" y="15180"/>
                  </a:lnTo>
                  <a:cubicBezTo>
                    <a:pt x="25953" y="15157"/>
                    <a:pt x="25975" y="15134"/>
                    <a:pt x="25975" y="15111"/>
                  </a:cubicBezTo>
                  <a:lnTo>
                    <a:pt x="25998" y="15065"/>
                  </a:lnTo>
                  <a:cubicBezTo>
                    <a:pt x="26090" y="14906"/>
                    <a:pt x="26135" y="14746"/>
                    <a:pt x="26204" y="14586"/>
                  </a:cubicBezTo>
                  <a:cubicBezTo>
                    <a:pt x="26249" y="14495"/>
                    <a:pt x="26272" y="14404"/>
                    <a:pt x="26295" y="14312"/>
                  </a:cubicBezTo>
                  <a:lnTo>
                    <a:pt x="26341" y="14175"/>
                  </a:lnTo>
                  <a:cubicBezTo>
                    <a:pt x="26455" y="13833"/>
                    <a:pt x="26546" y="13513"/>
                    <a:pt x="26637" y="13217"/>
                  </a:cubicBezTo>
                  <a:lnTo>
                    <a:pt x="26637" y="13171"/>
                  </a:lnTo>
                  <a:cubicBezTo>
                    <a:pt x="26660" y="13102"/>
                    <a:pt x="26683" y="13057"/>
                    <a:pt x="26683" y="12988"/>
                  </a:cubicBezTo>
                  <a:lnTo>
                    <a:pt x="26706" y="12897"/>
                  </a:lnTo>
                  <a:cubicBezTo>
                    <a:pt x="26729" y="12851"/>
                    <a:pt x="26729" y="12806"/>
                    <a:pt x="26751" y="12737"/>
                  </a:cubicBezTo>
                  <a:lnTo>
                    <a:pt x="26751" y="12692"/>
                  </a:lnTo>
                  <a:cubicBezTo>
                    <a:pt x="26774" y="12623"/>
                    <a:pt x="26797" y="12555"/>
                    <a:pt x="26797" y="12509"/>
                  </a:cubicBezTo>
                  <a:cubicBezTo>
                    <a:pt x="26820" y="12418"/>
                    <a:pt x="26843" y="12349"/>
                    <a:pt x="26843" y="12258"/>
                  </a:cubicBezTo>
                  <a:cubicBezTo>
                    <a:pt x="26866" y="12167"/>
                    <a:pt x="26888" y="12098"/>
                    <a:pt x="26888" y="12007"/>
                  </a:cubicBezTo>
                  <a:cubicBezTo>
                    <a:pt x="26911" y="11916"/>
                    <a:pt x="26934" y="11824"/>
                    <a:pt x="26957" y="11733"/>
                  </a:cubicBezTo>
                  <a:cubicBezTo>
                    <a:pt x="26980" y="11573"/>
                    <a:pt x="27003" y="11391"/>
                    <a:pt x="27025" y="11231"/>
                  </a:cubicBezTo>
                  <a:cubicBezTo>
                    <a:pt x="27025" y="11140"/>
                    <a:pt x="27048" y="11048"/>
                    <a:pt x="27071" y="10957"/>
                  </a:cubicBezTo>
                  <a:cubicBezTo>
                    <a:pt x="27071" y="10866"/>
                    <a:pt x="27094" y="10774"/>
                    <a:pt x="27117" y="10683"/>
                  </a:cubicBezTo>
                  <a:cubicBezTo>
                    <a:pt x="27117" y="10637"/>
                    <a:pt x="27117" y="10592"/>
                    <a:pt x="27117" y="10546"/>
                  </a:cubicBezTo>
                  <a:lnTo>
                    <a:pt x="27139" y="10455"/>
                  </a:lnTo>
                  <a:cubicBezTo>
                    <a:pt x="27139" y="10386"/>
                    <a:pt x="27162" y="10318"/>
                    <a:pt x="27162" y="10272"/>
                  </a:cubicBezTo>
                  <a:lnTo>
                    <a:pt x="27162" y="10204"/>
                  </a:lnTo>
                  <a:cubicBezTo>
                    <a:pt x="27185" y="10112"/>
                    <a:pt x="27185" y="10021"/>
                    <a:pt x="27185" y="9907"/>
                  </a:cubicBezTo>
                  <a:cubicBezTo>
                    <a:pt x="27185" y="9838"/>
                    <a:pt x="27185" y="9747"/>
                    <a:pt x="27208" y="9679"/>
                  </a:cubicBezTo>
                  <a:lnTo>
                    <a:pt x="27208" y="9587"/>
                  </a:lnTo>
                  <a:cubicBezTo>
                    <a:pt x="27208" y="9496"/>
                    <a:pt x="27231" y="9405"/>
                    <a:pt x="27231" y="9313"/>
                  </a:cubicBezTo>
                  <a:lnTo>
                    <a:pt x="27231" y="9268"/>
                  </a:lnTo>
                  <a:cubicBezTo>
                    <a:pt x="27254" y="9177"/>
                    <a:pt x="27254" y="9085"/>
                    <a:pt x="27276" y="8994"/>
                  </a:cubicBezTo>
                  <a:cubicBezTo>
                    <a:pt x="27276" y="8971"/>
                    <a:pt x="27276" y="8925"/>
                    <a:pt x="27276" y="8903"/>
                  </a:cubicBezTo>
                  <a:lnTo>
                    <a:pt x="27276" y="8834"/>
                  </a:lnTo>
                  <a:cubicBezTo>
                    <a:pt x="27276" y="8743"/>
                    <a:pt x="27276" y="8629"/>
                    <a:pt x="27276" y="8515"/>
                  </a:cubicBezTo>
                  <a:cubicBezTo>
                    <a:pt x="27254" y="8400"/>
                    <a:pt x="27254" y="8286"/>
                    <a:pt x="27254" y="8172"/>
                  </a:cubicBezTo>
                  <a:cubicBezTo>
                    <a:pt x="27254" y="8104"/>
                    <a:pt x="27254" y="8035"/>
                    <a:pt x="27254" y="7967"/>
                  </a:cubicBezTo>
                  <a:cubicBezTo>
                    <a:pt x="27231" y="7875"/>
                    <a:pt x="27231" y="7807"/>
                    <a:pt x="27231" y="7716"/>
                  </a:cubicBezTo>
                  <a:cubicBezTo>
                    <a:pt x="27208" y="7647"/>
                    <a:pt x="27208" y="7579"/>
                    <a:pt x="27185" y="7487"/>
                  </a:cubicBezTo>
                  <a:lnTo>
                    <a:pt x="27185" y="7465"/>
                  </a:lnTo>
                  <a:cubicBezTo>
                    <a:pt x="27162" y="7396"/>
                    <a:pt x="27162" y="7351"/>
                    <a:pt x="27162" y="7282"/>
                  </a:cubicBezTo>
                  <a:cubicBezTo>
                    <a:pt x="27162" y="7259"/>
                    <a:pt x="27162" y="7236"/>
                    <a:pt x="27162" y="7191"/>
                  </a:cubicBezTo>
                  <a:lnTo>
                    <a:pt x="27162" y="7122"/>
                  </a:lnTo>
                  <a:cubicBezTo>
                    <a:pt x="27139" y="7008"/>
                    <a:pt x="27139" y="6894"/>
                    <a:pt x="27117" y="6803"/>
                  </a:cubicBezTo>
                  <a:cubicBezTo>
                    <a:pt x="27117" y="6711"/>
                    <a:pt x="27094" y="6643"/>
                    <a:pt x="27071" y="6552"/>
                  </a:cubicBezTo>
                  <a:cubicBezTo>
                    <a:pt x="27071" y="6552"/>
                    <a:pt x="27071" y="6529"/>
                    <a:pt x="27048" y="6506"/>
                  </a:cubicBezTo>
                  <a:cubicBezTo>
                    <a:pt x="27048" y="6460"/>
                    <a:pt x="27025" y="6437"/>
                    <a:pt x="27025" y="6415"/>
                  </a:cubicBezTo>
                  <a:lnTo>
                    <a:pt x="27003" y="6346"/>
                  </a:lnTo>
                  <a:cubicBezTo>
                    <a:pt x="27003" y="6323"/>
                    <a:pt x="27003" y="6301"/>
                    <a:pt x="27003" y="6278"/>
                  </a:cubicBezTo>
                  <a:cubicBezTo>
                    <a:pt x="26980" y="6255"/>
                    <a:pt x="26957" y="6232"/>
                    <a:pt x="26934" y="6209"/>
                  </a:cubicBezTo>
                  <a:cubicBezTo>
                    <a:pt x="26911" y="6164"/>
                    <a:pt x="26888" y="6072"/>
                    <a:pt x="26866" y="6004"/>
                  </a:cubicBezTo>
                  <a:lnTo>
                    <a:pt x="26843" y="5958"/>
                  </a:lnTo>
                  <a:cubicBezTo>
                    <a:pt x="26820" y="5890"/>
                    <a:pt x="26797" y="5821"/>
                    <a:pt x="26774" y="5753"/>
                  </a:cubicBezTo>
                  <a:cubicBezTo>
                    <a:pt x="26729" y="5593"/>
                    <a:pt x="26683" y="5433"/>
                    <a:pt x="26637" y="5273"/>
                  </a:cubicBezTo>
                  <a:cubicBezTo>
                    <a:pt x="26614" y="5228"/>
                    <a:pt x="26592" y="5159"/>
                    <a:pt x="26569" y="5091"/>
                  </a:cubicBezTo>
                  <a:cubicBezTo>
                    <a:pt x="26546" y="5000"/>
                    <a:pt x="26500" y="4931"/>
                    <a:pt x="26478" y="4840"/>
                  </a:cubicBezTo>
                  <a:cubicBezTo>
                    <a:pt x="26432" y="4703"/>
                    <a:pt x="26386" y="4566"/>
                    <a:pt x="26341" y="4452"/>
                  </a:cubicBezTo>
                  <a:cubicBezTo>
                    <a:pt x="26341" y="4429"/>
                    <a:pt x="26318" y="4406"/>
                    <a:pt x="26318" y="4406"/>
                  </a:cubicBezTo>
                  <a:lnTo>
                    <a:pt x="26318" y="4383"/>
                  </a:lnTo>
                  <a:cubicBezTo>
                    <a:pt x="26318" y="4383"/>
                    <a:pt x="26295" y="4360"/>
                    <a:pt x="26295" y="4360"/>
                  </a:cubicBezTo>
                  <a:cubicBezTo>
                    <a:pt x="26249" y="4246"/>
                    <a:pt x="26181" y="4132"/>
                    <a:pt x="26135" y="4018"/>
                  </a:cubicBezTo>
                  <a:cubicBezTo>
                    <a:pt x="26112" y="3972"/>
                    <a:pt x="26090" y="3927"/>
                    <a:pt x="26044" y="3881"/>
                  </a:cubicBezTo>
                  <a:cubicBezTo>
                    <a:pt x="25998" y="3790"/>
                    <a:pt x="25930" y="3721"/>
                    <a:pt x="25884" y="3630"/>
                  </a:cubicBezTo>
                  <a:lnTo>
                    <a:pt x="25816" y="3562"/>
                  </a:lnTo>
                  <a:lnTo>
                    <a:pt x="25793" y="3516"/>
                  </a:lnTo>
                  <a:cubicBezTo>
                    <a:pt x="25701" y="3425"/>
                    <a:pt x="25633" y="3333"/>
                    <a:pt x="25542" y="3242"/>
                  </a:cubicBezTo>
                  <a:cubicBezTo>
                    <a:pt x="25473" y="3173"/>
                    <a:pt x="25405" y="3082"/>
                    <a:pt x="25336" y="3014"/>
                  </a:cubicBezTo>
                  <a:lnTo>
                    <a:pt x="25268" y="2922"/>
                  </a:lnTo>
                  <a:lnTo>
                    <a:pt x="25222" y="2877"/>
                  </a:lnTo>
                  <a:cubicBezTo>
                    <a:pt x="25176" y="2831"/>
                    <a:pt x="25131" y="2785"/>
                    <a:pt x="25085" y="2740"/>
                  </a:cubicBezTo>
                  <a:cubicBezTo>
                    <a:pt x="25040" y="2671"/>
                    <a:pt x="24971" y="2626"/>
                    <a:pt x="24903" y="2557"/>
                  </a:cubicBezTo>
                  <a:cubicBezTo>
                    <a:pt x="24834" y="2489"/>
                    <a:pt x="24766" y="2420"/>
                    <a:pt x="24697" y="2375"/>
                  </a:cubicBezTo>
                  <a:lnTo>
                    <a:pt x="24629" y="2306"/>
                  </a:lnTo>
                  <a:lnTo>
                    <a:pt x="24537" y="2238"/>
                  </a:lnTo>
                  <a:lnTo>
                    <a:pt x="24446" y="2146"/>
                  </a:lnTo>
                  <a:lnTo>
                    <a:pt x="24400" y="2124"/>
                  </a:lnTo>
                  <a:lnTo>
                    <a:pt x="24355" y="2055"/>
                  </a:lnTo>
                  <a:lnTo>
                    <a:pt x="24309" y="2032"/>
                  </a:lnTo>
                  <a:cubicBezTo>
                    <a:pt x="24286" y="2009"/>
                    <a:pt x="24263" y="1987"/>
                    <a:pt x="24218" y="1941"/>
                  </a:cubicBezTo>
                  <a:cubicBezTo>
                    <a:pt x="24172" y="1895"/>
                    <a:pt x="24104" y="1850"/>
                    <a:pt x="24035" y="1804"/>
                  </a:cubicBezTo>
                  <a:lnTo>
                    <a:pt x="24035" y="1781"/>
                  </a:lnTo>
                  <a:lnTo>
                    <a:pt x="23967" y="1735"/>
                  </a:lnTo>
                  <a:cubicBezTo>
                    <a:pt x="23898" y="1667"/>
                    <a:pt x="23830" y="1621"/>
                    <a:pt x="23761" y="1553"/>
                  </a:cubicBezTo>
                  <a:lnTo>
                    <a:pt x="23716" y="1530"/>
                  </a:lnTo>
                  <a:lnTo>
                    <a:pt x="23670" y="1484"/>
                  </a:lnTo>
                  <a:lnTo>
                    <a:pt x="23647" y="1484"/>
                  </a:lnTo>
                  <a:cubicBezTo>
                    <a:pt x="23602" y="1439"/>
                    <a:pt x="23533" y="1370"/>
                    <a:pt x="23487" y="1325"/>
                  </a:cubicBezTo>
                  <a:cubicBezTo>
                    <a:pt x="23373" y="1256"/>
                    <a:pt x="23259" y="1188"/>
                    <a:pt x="23145" y="1119"/>
                  </a:cubicBezTo>
                  <a:cubicBezTo>
                    <a:pt x="23054" y="1074"/>
                    <a:pt x="22962" y="1028"/>
                    <a:pt x="22871" y="982"/>
                  </a:cubicBezTo>
                  <a:cubicBezTo>
                    <a:pt x="22803" y="937"/>
                    <a:pt x="22757" y="891"/>
                    <a:pt x="22689" y="868"/>
                  </a:cubicBezTo>
                  <a:cubicBezTo>
                    <a:pt x="22666" y="845"/>
                    <a:pt x="22620" y="845"/>
                    <a:pt x="22597" y="822"/>
                  </a:cubicBezTo>
                  <a:lnTo>
                    <a:pt x="22415" y="754"/>
                  </a:lnTo>
                  <a:lnTo>
                    <a:pt x="22369" y="708"/>
                  </a:lnTo>
                  <a:lnTo>
                    <a:pt x="22323" y="708"/>
                  </a:lnTo>
                  <a:cubicBezTo>
                    <a:pt x="22278" y="686"/>
                    <a:pt x="22232" y="663"/>
                    <a:pt x="22186" y="640"/>
                  </a:cubicBezTo>
                  <a:cubicBezTo>
                    <a:pt x="22164" y="640"/>
                    <a:pt x="22141" y="617"/>
                    <a:pt x="22095" y="617"/>
                  </a:cubicBezTo>
                  <a:lnTo>
                    <a:pt x="22049" y="617"/>
                  </a:lnTo>
                  <a:lnTo>
                    <a:pt x="22049" y="594"/>
                  </a:lnTo>
                  <a:cubicBezTo>
                    <a:pt x="22004" y="594"/>
                    <a:pt x="21935" y="571"/>
                    <a:pt x="21912" y="549"/>
                  </a:cubicBezTo>
                  <a:cubicBezTo>
                    <a:pt x="21912" y="526"/>
                    <a:pt x="21912" y="526"/>
                    <a:pt x="21912" y="503"/>
                  </a:cubicBezTo>
                  <a:cubicBezTo>
                    <a:pt x="21798" y="457"/>
                    <a:pt x="21707" y="434"/>
                    <a:pt x="21570" y="389"/>
                  </a:cubicBezTo>
                  <a:cubicBezTo>
                    <a:pt x="21410" y="343"/>
                    <a:pt x="21228" y="275"/>
                    <a:pt x="21045" y="252"/>
                  </a:cubicBezTo>
                  <a:cubicBezTo>
                    <a:pt x="20954" y="206"/>
                    <a:pt x="20840" y="206"/>
                    <a:pt x="20726" y="183"/>
                  </a:cubicBezTo>
                  <a:cubicBezTo>
                    <a:pt x="20680" y="183"/>
                    <a:pt x="20611" y="161"/>
                    <a:pt x="20566" y="161"/>
                  </a:cubicBezTo>
                  <a:lnTo>
                    <a:pt x="20474" y="138"/>
                  </a:lnTo>
                  <a:cubicBezTo>
                    <a:pt x="20292" y="115"/>
                    <a:pt x="20109" y="92"/>
                    <a:pt x="19927" y="69"/>
                  </a:cubicBezTo>
                  <a:cubicBezTo>
                    <a:pt x="19721" y="46"/>
                    <a:pt x="19539" y="46"/>
                    <a:pt x="19356" y="24"/>
                  </a:cubicBezTo>
                  <a:lnTo>
                    <a:pt x="19151" y="24"/>
                  </a:lnTo>
                  <a:cubicBezTo>
                    <a:pt x="19059" y="1"/>
                    <a:pt x="18945" y="1"/>
                    <a:pt x="188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25"/>
            <p:cNvSpPr/>
            <p:nvPr/>
          </p:nvSpPr>
          <p:spPr>
            <a:xfrm>
              <a:off x="6702250" y="1840900"/>
              <a:ext cx="397750" cy="781800"/>
            </a:xfrm>
            <a:custGeom>
              <a:avLst/>
              <a:gdLst/>
              <a:ahLst/>
              <a:cxnLst/>
              <a:rect l="l" t="t" r="r" b="b"/>
              <a:pathLst>
                <a:path w="15910" h="31272" extrusionOk="0">
                  <a:moveTo>
                    <a:pt x="13421" y="4497"/>
                  </a:moveTo>
                  <a:cubicBezTo>
                    <a:pt x="13444" y="4520"/>
                    <a:pt x="13444" y="4543"/>
                    <a:pt x="13467" y="4566"/>
                  </a:cubicBezTo>
                  <a:cubicBezTo>
                    <a:pt x="13513" y="4634"/>
                    <a:pt x="13535" y="4680"/>
                    <a:pt x="13558" y="4726"/>
                  </a:cubicBezTo>
                  <a:lnTo>
                    <a:pt x="13421" y="4497"/>
                  </a:lnTo>
                  <a:close/>
                  <a:moveTo>
                    <a:pt x="7487" y="1"/>
                  </a:moveTo>
                  <a:cubicBezTo>
                    <a:pt x="7441" y="1"/>
                    <a:pt x="7418" y="24"/>
                    <a:pt x="7395" y="46"/>
                  </a:cubicBezTo>
                  <a:cubicBezTo>
                    <a:pt x="7373" y="69"/>
                    <a:pt x="7373" y="115"/>
                    <a:pt x="7395" y="161"/>
                  </a:cubicBezTo>
                  <a:cubicBezTo>
                    <a:pt x="7418" y="183"/>
                    <a:pt x="7487" y="206"/>
                    <a:pt x="7532" y="206"/>
                  </a:cubicBezTo>
                  <a:lnTo>
                    <a:pt x="7532" y="229"/>
                  </a:lnTo>
                  <a:lnTo>
                    <a:pt x="7578" y="229"/>
                  </a:lnTo>
                  <a:cubicBezTo>
                    <a:pt x="7624" y="229"/>
                    <a:pt x="7647" y="252"/>
                    <a:pt x="7669" y="252"/>
                  </a:cubicBezTo>
                  <a:cubicBezTo>
                    <a:pt x="7715" y="275"/>
                    <a:pt x="7761" y="298"/>
                    <a:pt x="7806" y="320"/>
                  </a:cubicBezTo>
                  <a:lnTo>
                    <a:pt x="7852" y="320"/>
                  </a:lnTo>
                  <a:lnTo>
                    <a:pt x="7898" y="366"/>
                  </a:lnTo>
                  <a:lnTo>
                    <a:pt x="8080" y="434"/>
                  </a:lnTo>
                  <a:cubicBezTo>
                    <a:pt x="8149" y="480"/>
                    <a:pt x="8194" y="503"/>
                    <a:pt x="8263" y="526"/>
                  </a:cubicBezTo>
                  <a:lnTo>
                    <a:pt x="8331" y="549"/>
                  </a:lnTo>
                  <a:cubicBezTo>
                    <a:pt x="8423" y="594"/>
                    <a:pt x="8491" y="640"/>
                    <a:pt x="8560" y="686"/>
                  </a:cubicBezTo>
                  <a:cubicBezTo>
                    <a:pt x="8628" y="708"/>
                    <a:pt x="8674" y="754"/>
                    <a:pt x="8719" y="777"/>
                  </a:cubicBezTo>
                  <a:cubicBezTo>
                    <a:pt x="8788" y="823"/>
                    <a:pt x="8856" y="868"/>
                    <a:pt x="8925" y="914"/>
                  </a:cubicBezTo>
                  <a:lnTo>
                    <a:pt x="9016" y="959"/>
                  </a:lnTo>
                  <a:cubicBezTo>
                    <a:pt x="9062" y="982"/>
                    <a:pt x="9085" y="1005"/>
                    <a:pt x="9130" y="1028"/>
                  </a:cubicBezTo>
                  <a:cubicBezTo>
                    <a:pt x="9176" y="1051"/>
                    <a:pt x="9244" y="1096"/>
                    <a:pt x="9290" y="1142"/>
                  </a:cubicBezTo>
                  <a:cubicBezTo>
                    <a:pt x="9358" y="1165"/>
                    <a:pt x="9404" y="1211"/>
                    <a:pt x="9450" y="1256"/>
                  </a:cubicBezTo>
                  <a:lnTo>
                    <a:pt x="9495" y="1279"/>
                  </a:lnTo>
                  <a:cubicBezTo>
                    <a:pt x="9610" y="1393"/>
                    <a:pt x="9746" y="1484"/>
                    <a:pt x="9861" y="1599"/>
                  </a:cubicBezTo>
                  <a:cubicBezTo>
                    <a:pt x="9952" y="1644"/>
                    <a:pt x="10020" y="1713"/>
                    <a:pt x="10089" y="1781"/>
                  </a:cubicBezTo>
                  <a:cubicBezTo>
                    <a:pt x="10203" y="1850"/>
                    <a:pt x="10294" y="1941"/>
                    <a:pt x="10386" y="2032"/>
                  </a:cubicBezTo>
                  <a:lnTo>
                    <a:pt x="10477" y="2101"/>
                  </a:lnTo>
                  <a:lnTo>
                    <a:pt x="10523" y="2146"/>
                  </a:lnTo>
                  <a:lnTo>
                    <a:pt x="10568" y="2192"/>
                  </a:lnTo>
                  <a:cubicBezTo>
                    <a:pt x="10568" y="2192"/>
                    <a:pt x="10568" y="2215"/>
                    <a:pt x="10545" y="2215"/>
                  </a:cubicBezTo>
                  <a:cubicBezTo>
                    <a:pt x="10545" y="2261"/>
                    <a:pt x="10545" y="2306"/>
                    <a:pt x="10568" y="2352"/>
                  </a:cubicBezTo>
                  <a:cubicBezTo>
                    <a:pt x="10614" y="2397"/>
                    <a:pt x="10659" y="2443"/>
                    <a:pt x="10705" y="2489"/>
                  </a:cubicBezTo>
                  <a:lnTo>
                    <a:pt x="10751" y="2534"/>
                  </a:lnTo>
                  <a:lnTo>
                    <a:pt x="10819" y="2626"/>
                  </a:lnTo>
                  <a:cubicBezTo>
                    <a:pt x="10888" y="2694"/>
                    <a:pt x="10956" y="2785"/>
                    <a:pt x="11025" y="2854"/>
                  </a:cubicBezTo>
                  <a:cubicBezTo>
                    <a:pt x="11139" y="2991"/>
                    <a:pt x="11253" y="3105"/>
                    <a:pt x="11367" y="3242"/>
                  </a:cubicBezTo>
                  <a:cubicBezTo>
                    <a:pt x="11458" y="3379"/>
                    <a:pt x="11550" y="3493"/>
                    <a:pt x="11618" y="3630"/>
                  </a:cubicBezTo>
                  <a:cubicBezTo>
                    <a:pt x="11664" y="3744"/>
                    <a:pt x="11732" y="3858"/>
                    <a:pt x="11778" y="3972"/>
                  </a:cubicBezTo>
                  <a:cubicBezTo>
                    <a:pt x="11778" y="3972"/>
                    <a:pt x="11801" y="3995"/>
                    <a:pt x="11801" y="3995"/>
                  </a:cubicBezTo>
                  <a:lnTo>
                    <a:pt x="11801" y="4018"/>
                  </a:lnTo>
                  <a:cubicBezTo>
                    <a:pt x="11801" y="4018"/>
                    <a:pt x="11824" y="4041"/>
                    <a:pt x="11824" y="4064"/>
                  </a:cubicBezTo>
                  <a:cubicBezTo>
                    <a:pt x="11869" y="4178"/>
                    <a:pt x="11915" y="4315"/>
                    <a:pt x="11961" y="4452"/>
                  </a:cubicBezTo>
                  <a:cubicBezTo>
                    <a:pt x="11983" y="4543"/>
                    <a:pt x="12029" y="4612"/>
                    <a:pt x="12052" y="4703"/>
                  </a:cubicBezTo>
                  <a:cubicBezTo>
                    <a:pt x="12075" y="4771"/>
                    <a:pt x="12097" y="4817"/>
                    <a:pt x="12120" y="4885"/>
                  </a:cubicBezTo>
                  <a:cubicBezTo>
                    <a:pt x="12166" y="5045"/>
                    <a:pt x="12212" y="5205"/>
                    <a:pt x="12257" y="5365"/>
                  </a:cubicBezTo>
                  <a:cubicBezTo>
                    <a:pt x="12280" y="5433"/>
                    <a:pt x="12303" y="5502"/>
                    <a:pt x="12326" y="5570"/>
                  </a:cubicBezTo>
                  <a:lnTo>
                    <a:pt x="12349" y="5616"/>
                  </a:lnTo>
                  <a:cubicBezTo>
                    <a:pt x="12371" y="5684"/>
                    <a:pt x="12394" y="5776"/>
                    <a:pt x="12417" y="5821"/>
                  </a:cubicBezTo>
                  <a:cubicBezTo>
                    <a:pt x="12440" y="5867"/>
                    <a:pt x="12486" y="5890"/>
                    <a:pt x="12531" y="5913"/>
                  </a:cubicBezTo>
                  <a:cubicBezTo>
                    <a:pt x="12531" y="5935"/>
                    <a:pt x="12531" y="5981"/>
                    <a:pt x="12531" y="6004"/>
                  </a:cubicBezTo>
                  <a:cubicBezTo>
                    <a:pt x="12554" y="6141"/>
                    <a:pt x="12577" y="6278"/>
                    <a:pt x="12600" y="6415"/>
                  </a:cubicBezTo>
                  <a:cubicBezTo>
                    <a:pt x="12622" y="6506"/>
                    <a:pt x="12622" y="6620"/>
                    <a:pt x="12645" y="6734"/>
                  </a:cubicBezTo>
                  <a:lnTo>
                    <a:pt x="12645" y="6803"/>
                  </a:lnTo>
                  <a:cubicBezTo>
                    <a:pt x="12645" y="6848"/>
                    <a:pt x="12645" y="6871"/>
                    <a:pt x="12645" y="6894"/>
                  </a:cubicBezTo>
                  <a:cubicBezTo>
                    <a:pt x="12645" y="6963"/>
                    <a:pt x="12668" y="7008"/>
                    <a:pt x="12668" y="7077"/>
                  </a:cubicBezTo>
                  <a:lnTo>
                    <a:pt x="12668" y="7099"/>
                  </a:lnTo>
                  <a:cubicBezTo>
                    <a:pt x="12691" y="7191"/>
                    <a:pt x="12691" y="7259"/>
                    <a:pt x="12714" y="7328"/>
                  </a:cubicBezTo>
                  <a:cubicBezTo>
                    <a:pt x="12714" y="7442"/>
                    <a:pt x="12737" y="7556"/>
                    <a:pt x="12737" y="7670"/>
                  </a:cubicBezTo>
                  <a:cubicBezTo>
                    <a:pt x="12759" y="7807"/>
                    <a:pt x="12759" y="7921"/>
                    <a:pt x="12759" y="8035"/>
                  </a:cubicBezTo>
                  <a:cubicBezTo>
                    <a:pt x="12782" y="8172"/>
                    <a:pt x="12782" y="8286"/>
                    <a:pt x="12759" y="8378"/>
                  </a:cubicBezTo>
                  <a:cubicBezTo>
                    <a:pt x="12759" y="8400"/>
                    <a:pt x="12759" y="8446"/>
                    <a:pt x="12759" y="8469"/>
                  </a:cubicBezTo>
                  <a:cubicBezTo>
                    <a:pt x="12759" y="8515"/>
                    <a:pt x="12759" y="8560"/>
                    <a:pt x="12759" y="8606"/>
                  </a:cubicBezTo>
                  <a:cubicBezTo>
                    <a:pt x="12737" y="8697"/>
                    <a:pt x="12737" y="8789"/>
                    <a:pt x="12714" y="8880"/>
                  </a:cubicBezTo>
                  <a:lnTo>
                    <a:pt x="12714" y="8925"/>
                  </a:lnTo>
                  <a:cubicBezTo>
                    <a:pt x="12714" y="9017"/>
                    <a:pt x="12691" y="9108"/>
                    <a:pt x="12691" y="9199"/>
                  </a:cubicBezTo>
                  <a:lnTo>
                    <a:pt x="12691" y="9291"/>
                  </a:lnTo>
                  <a:cubicBezTo>
                    <a:pt x="12668" y="9359"/>
                    <a:pt x="12668" y="9450"/>
                    <a:pt x="12668" y="9519"/>
                  </a:cubicBezTo>
                  <a:cubicBezTo>
                    <a:pt x="12668" y="9633"/>
                    <a:pt x="12668" y="9724"/>
                    <a:pt x="12645" y="9816"/>
                  </a:cubicBezTo>
                  <a:lnTo>
                    <a:pt x="12645" y="9884"/>
                  </a:lnTo>
                  <a:cubicBezTo>
                    <a:pt x="12645" y="9930"/>
                    <a:pt x="12622" y="9998"/>
                    <a:pt x="12622" y="10067"/>
                  </a:cubicBezTo>
                  <a:lnTo>
                    <a:pt x="12600" y="10158"/>
                  </a:lnTo>
                  <a:cubicBezTo>
                    <a:pt x="12600" y="10204"/>
                    <a:pt x="12600" y="10249"/>
                    <a:pt x="12600" y="10295"/>
                  </a:cubicBezTo>
                  <a:cubicBezTo>
                    <a:pt x="12577" y="10386"/>
                    <a:pt x="12554" y="10478"/>
                    <a:pt x="12554" y="10569"/>
                  </a:cubicBezTo>
                  <a:cubicBezTo>
                    <a:pt x="12531" y="10660"/>
                    <a:pt x="12508" y="10752"/>
                    <a:pt x="12508" y="10843"/>
                  </a:cubicBezTo>
                  <a:cubicBezTo>
                    <a:pt x="12486" y="11003"/>
                    <a:pt x="12463" y="11185"/>
                    <a:pt x="12440" y="11345"/>
                  </a:cubicBezTo>
                  <a:cubicBezTo>
                    <a:pt x="12417" y="11436"/>
                    <a:pt x="12394" y="11528"/>
                    <a:pt x="12371" y="11619"/>
                  </a:cubicBezTo>
                  <a:cubicBezTo>
                    <a:pt x="12349" y="11710"/>
                    <a:pt x="12349" y="11779"/>
                    <a:pt x="12326" y="11870"/>
                  </a:cubicBezTo>
                  <a:cubicBezTo>
                    <a:pt x="12326" y="11961"/>
                    <a:pt x="12303" y="12030"/>
                    <a:pt x="12280" y="12098"/>
                  </a:cubicBezTo>
                  <a:cubicBezTo>
                    <a:pt x="12280" y="12167"/>
                    <a:pt x="12257" y="12235"/>
                    <a:pt x="12234" y="12304"/>
                  </a:cubicBezTo>
                  <a:lnTo>
                    <a:pt x="12234" y="12349"/>
                  </a:lnTo>
                  <a:cubicBezTo>
                    <a:pt x="12212" y="12418"/>
                    <a:pt x="12212" y="12463"/>
                    <a:pt x="12189" y="12509"/>
                  </a:cubicBezTo>
                  <a:lnTo>
                    <a:pt x="12166" y="12600"/>
                  </a:lnTo>
                  <a:cubicBezTo>
                    <a:pt x="12166" y="12669"/>
                    <a:pt x="12143" y="12714"/>
                    <a:pt x="12120" y="12783"/>
                  </a:cubicBezTo>
                  <a:lnTo>
                    <a:pt x="12120" y="12829"/>
                  </a:lnTo>
                  <a:cubicBezTo>
                    <a:pt x="12029" y="13125"/>
                    <a:pt x="11938" y="13445"/>
                    <a:pt x="11824" y="13787"/>
                  </a:cubicBezTo>
                  <a:lnTo>
                    <a:pt x="11778" y="13924"/>
                  </a:lnTo>
                  <a:cubicBezTo>
                    <a:pt x="11755" y="14016"/>
                    <a:pt x="11732" y="14107"/>
                    <a:pt x="11687" y="14198"/>
                  </a:cubicBezTo>
                  <a:cubicBezTo>
                    <a:pt x="11641" y="14358"/>
                    <a:pt x="11573" y="14518"/>
                    <a:pt x="11481" y="14677"/>
                  </a:cubicBezTo>
                  <a:lnTo>
                    <a:pt x="11458" y="14723"/>
                  </a:lnTo>
                  <a:cubicBezTo>
                    <a:pt x="11458" y="14746"/>
                    <a:pt x="11436" y="14769"/>
                    <a:pt x="11436" y="14792"/>
                  </a:cubicBezTo>
                  <a:lnTo>
                    <a:pt x="11390" y="14860"/>
                  </a:lnTo>
                  <a:lnTo>
                    <a:pt x="11367" y="14929"/>
                  </a:lnTo>
                  <a:cubicBezTo>
                    <a:pt x="11344" y="14974"/>
                    <a:pt x="11321" y="15020"/>
                    <a:pt x="11299" y="15065"/>
                  </a:cubicBezTo>
                  <a:cubicBezTo>
                    <a:pt x="11276" y="15111"/>
                    <a:pt x="11253" y="15134"/>
                    <a:pt x="11253" y="15180"/>
                  </a:cubicBezTo>
                  <a:lnTo>
                    <a:pt x="11184" y="15317"/>
                  </a:lnTo>
                  <a:cubicBezTo>
                    <a:pt x="11116" y="15454"/>
                    <a:pt x="11070" y="15590"/>
                    <a:pt x="11002" y="15727"/>
                  </a:cubicBezTo>
                  <a:cubicBezTo>
                    <a:pt x="10933" y="15910"/>
                    <a:pt x="10865" y="16070"/>
                    <a:pt x="10774" y="16252"/>
                  </a:cubicBezTo>
                  <a:lnTo>
                    <a:pt x="10774" y="16298"/>
                  </a:lnTo>
                  <a:cubicBezTo>
                    <a:pt x="10705" y="16458"/>
                    <a:pt x="10637" y="16618"/>
                    <a:pt x="10568" y="16777"/>
                  </a:cubicBezTo>
                  <a:cubicBezTo>
                    <a:pt x="10545" y="16823"/>
                    <a:pt x="10523" y="16869"/>
                    <a:pt x="10523" y="16891"/>
                  </a:cubicBezTo>
                  <a:lnTo>
                    <a:pt x="10477" y="17028"/>
                  </a:lnTo>
                  <a:cubicBezTo>
                    <a:pt x="10431" y="17074"/>
                    <a:pt x="10408" y="17143"/>
                    <a:pt x="10386" y="17211"/>
                  </a:cubicBezTo>
                  <a:lnTo>
                    <a:pt x="10340" y="17280"/>
                  </a:lnTo>
                  <a:cubicBezTo>
                    <a:pt x="10271" y="17462"/>
                    <a:pt x="10180" y="17645"/>
                    <a:pt x="10112" y="17805"/>
                  </a:cubicBezTo>
                  <a:cubicBezTo>
                    <a:pt x="10066" y="17850"/>
                    <a:pt x="10043" y="17919"/>
                    <a:pt x="10020" y="17987"/>
                  </a:cubicBezTo>
                  <a:lnTo>
                    <a:pt x="9975" y="18056"/>
                  </a:lnTo>
                  <a:cubicBezTo>
                    <a:pt x="9952" y="18124"/>
                    <a:pt x="9906" y="18193"/>
                    <a:pt x="9861" y="18284"/>
                  </a:cubicBezTo>
                  <a:lnTo>
                    <a:pt x="9861" y="18307"/>
                  </a:lnTo>
                  <a:lnTo>
                    <a:pt x="9792" y="18398"/>
                  </a:lnTo>
                  <a:lnTo>
                    <a:pt x="9792" y="18421"/>
                  </a:lnTo>
                  <a:lnTo>
                    <a:pt x="9769" y="18466"/>
                  </a:lnTo>
                  <a:cubicBezTo>
                    <a:pt x="9769" y="18489"/>
                    <a:pt x="9746" y="18512"/>
                    <a:pt x="9724" y="18535"/>
                  </a:cubicBezTo>
                  <a:lnTo>
                    <a:pt x="9701" y="18603"/>
                  </a:lnTo>
                  <a:lnTo>
                    <a:pt x="9655" y="18672"/>
                  </a:lnTo>
                  <a:cubicBezTo>
                    <a:pt x="9587" y="18763"/>
                    <a:pt x="9541" y="18854"/>
                    <a:pt x="9473" y="18969"/>
                  </a:cubicBezTo>
                  <a:cubicBezTo>
                    <a:pt x="9450" y="19037"/>
                    <a:pt x="9404" y="19106"/>
                    <a:pt x="9381" y="19151"/>
                  </a:cubicBezTo>
                  <a:lnTo>
                    <a:pt x="9336" y="19242"/>
                  </a:lnTo>
                  <a:lnTo>
                    <a:pt x="9222" y="19402"/>
                  </a:lnTo>
                  <a:cubicBezTo>
                    <a:pt x="9107" y="19562"/>
                    <a:pt x="9016" y="19722"/>
                    <a:pt x="8902" y="19882"/>
                  </a:cubicBezTo>
                  <a:cubicBezTo>
                    <a:pt x="8833" y="19973"/>
                    <a:pt x="8765" y="20064"/>
                    <a:pt x="8719" y="20133"/>
                  </a:cubicBezTo>
                  <a:cubicBezTo>
                    <a:pt x="8651" y="20224"/>
                    <a:pt x="8605" y="20292"/>
                    <a:pt x="8560" y="20384"/>
                  </a:cubicBezTo>
                  <a:cubicBezTo>
                    <a:pt x="8491" y="20452"/>
                    <a:pt x="8445" y="20544"/>
                    <a:pt x="8400" y="20612"/>
                  </a:cubicBezTo>
                  <a:cubicBezTo>
                    <a:pt x="8331" y="20703"/>
                    <a:pt x="8286" y="20795"/>
                    <a:pt x="8217" y="20886"/>
                  </a:cubicBezTo>
                  <a:cubicBezTo>
                    <a:pt x="8126" y="21046"/>
                    <a:pt x="8035" y="21205"/>
                    <a:pt x="7920" y="21365"/>
                  </a:cubicBezTo>
                  <a:cubicBezTo>
                    <a:pt x="7875" y="21457"/>
                    <a:pt x="7806" y="21548"/>
                    <a:pt x="7761" y="21639"/>
                  </a:cubicBezTo>
                  <a:cubicBezTo>
                    <a:pt x="7715" y="21708"/>
                    <a:pt x="7669" y="21776"/>
                    <a:pt x="7624" y="21845"/>
                  </a:cubicBezTo>
                  <a:cubicBezTo>
                    <a:pt x="7510" y="22050"/>
                    <a:pt x="7350" y="22255"/>
                    <a:pt x="7236" y="22438"/>
                  </a:cubicBezTo>
                  <a:cubicBezTo>
                    <a:pt x="7167" y="22529"/>
                    <a:pt x="7099" y="22621"/>
                    <a:pt x="7053" y="22689"/>
                  </a:cubicBezTo>
                  <a:cubicBezTo>
                    <a:pt x="7030" y="22735"/>
                    <a:pt x="6985" y="22780"/>
                    <a:pt x="6962" y="22803"/>
                  </a:cubicBezTo>
                  <a:lnTo>
                    <a:pt x="6939" y="22849"/>
                  </a:lnTo>
                  <a:lnTo>
                    <a:pt x="6916" y="22895"/>
                  </a:lnTo>
                  <a:lnTo>
                    <a:pt x="6893" y="22917"/>
                  </a:lnTo>
                  <a:cubicBezTo>
                    <a:pt x="6802" y="23054"/>
                    <a:pt x="6711" y="23168"/>
                    <a:pt x="6619" y="23305"/>
                  </a:cubicBezTo>
                  <a:cubicBezTo>
                    <a:pt x="6528" y="23420"/>
                    <a:pt x="6460" y="23556"/>
                    <a:pt x="6368" y="23671"/>
                  </a:cubicBezTo>
                  <a:lnTo>
                    <a:pt x="6300" y="23762"/>
                  </a:lnTo>
                  <a:lnTo>
                    <a:pt x="6323" y="23762"/>
                  </a:lnTo>
                  <a:cubicBezTo>
                    <a:pt x="6277" y="23808"/>
                    <a:pt x="6254" y="23830"/>
                    <a:pt x="6231" y="23876"/>
                  </a:cubicBezTo>
                  <a:cubicBezTo>
                    <a:pt x="6163" y="23945"/>
                    <a:pt x="6140" y="24013"/>
                    <a:pt x="6094" y="24081"/>
                  </a:cubicBezTo>
                  <a:lnTo>
                    <a:pt x="6003" y="24196"/>
                  </a:lnTo>
                  <a:lnTo>
                    <a:pt x="5957" y="24264"/>
                  </a:lnTo>
                  <a:lnTo>
                    <a:pt x="5843" y="24401"/>
                  </a:lnTo>
                  <a:lnTo>
                    <a:pt x="5798" y="24469"/>
                  </a:lnTo>
                  <a:cubicBezTo>
                    <a:pt x="5798" y="24469"/>
                    <a:pt x="5798" y="24492"/>
                    <a:pt x="5798" y="24492"/>
                  </a:cubicBezTo>
                  <a:lnTo>
                    <a:pt x="5775" y="24492"/>
                  </a:lnTo>
                  <a:cubicBezTo>
                    <a:pt x="5775" y="24492"/>
                    <a:pt x="5775" y="24515"/>
                    <a:pt x="5775" y="24515"/>
                  </a:cubicBezTo>
                  <a:cubicBezTo>
                    <a:pt x="5638" y="24675"/>
                    <a:pt x="5501" y="24858"/>
                    <a:pt x="5387" y="25017"/>
                  </a:cubicBezTo>
                  <a:cubicBezTo>
                    <a:pt x="5273" y="25131"/>
                    <a:pt x="5181" y="25268"/>
                    <a:pt x="5090" y="25382"/>
                  </a:cubicBezTo>
                  <a:cubicBezTo>
                    <a:pt x="5022" y="25474"/>
                    <a:pt x="4953" y="25565"/>
                    <a:pt x="4885" y="25656"/>
                  </a:cubicBezTo>
                  <a:cubicBezTo>
                    <a:pt x="4839" y="25702"/>
                    <a:pt x="4793" y="25748"/>
                    <a:pt x="4748" y="25816"/>
                  </a:cubicBezTo>
                  <a:cubicBezTo>
                    <a:pt x="4702" y="25862"/>
                    <a:pt x="4679" y="25885"/>
                    <a:pt x="4656" y="25930"/>
                  </a:cubicBezTo>
                  <a:lnTo>
                    <a:pt x="4588" y="26022"/>
                  </a:lnTo>
                  <a:cubicBezTo>
                    <a:pt x="4542" y="26067"/>
                    <a:pt x="4497" y="26113"/>
                    <a:pt x="4474" y="26159"/>
                  </a:cubicBezTo>
                  <a:lnTo>
                    <a:pt x="4405" y="26250"/>
                  </a:lnTo>
                  <a:cubicBezTo>
                    <a:pt x="4268" y="26410"/>
                    <a:pt x="4154" y="26547"/>
                    <a:pt x="4017" y="26706"/>
                  </a:cubicBezTo>
                  <a:cubicBezTo>
                    <a:pt x="3903" y="26866"/>
                    <a:pt x="3789" y="27003"/>
                    <a:pt x="3652" y="27163"/>
                  </a:cubicBezTo>
                  <a:cubicBezTo>
                    <a:pt x="3424" y="27437"/>
                    <a:pt x="3173" y="27711"/>
                    <a:pt x="2922" y="27985"/>
                  </a:cubicBezTo>
                  <a:cubicBezTo>
                    <a:pt x="2785" y="28122"/>
                    <a:pt x="2648" y="28281"/>
                    <a:pt x="2534" y="28441"/>
                  </a:cubicBezTo>
                  <a:cubicBezTo>
                    <a:pt x="2420" y="28578"/>
                    <a:pt x="2305" y="28715"/>
                    <a:pt x="2191" y="28829"/>
                  </a:cubicBezTo>
                  <a:cubicBezTo>
                    <a:pt x="2123" y="28920"/>
                    <a:pt x="2054" y="28989"/>
                    <a:pt x="1963" y="29080"/>
                  </a:cubicBezTo>
                  <a:cubicBezTo>
                    <a:pt x="1917" y="29126"/>
                    <a:pt x="1872" y="29171"/>
                    <a:pt x="1826" y="29217"/>
                  </a:cubicBezTo>
                  <a:cubicBezTo>
                    <a:pt x="1735" y="29331"/>
                    <a:pt x="1621" y="29445"/>
                    <a:pt x="1507" y="29560"/>
                  </a:cubicBezTo>
                  <a:lnTo>
                    <a:pt x="1370" y="29719"/>
                  </a:lnTo>
                  <a:lnTo>
                    <a:pt x="1233" y="29856"/>
                  </a:lnTo>
                  <a:cubicBezTo>
                    <a:pt x="1141" y="29925"/>
                    <a:pt x="1073" y="29993"/>
                    <a:pt x="1004" y="30062"/>
                  </a:cubicBezTo>
                  <a:lnTo>
                    <a:pt x="913" y="30153"/>
                  </a:lnTo>
                  <a:cubicBezTo>
                    <a:pt x="822" y="30244"/>
                    <a:pt x="708" y="30336"/>
                    <a:pt x="571" y="30450"/>
                  </a:cubicBezTo>
                  <a:cubicBezTo>
                    <a:pt x="525" y="30495"/>
                    <a:pt x="457" y="30541"/>
                    <a:pt x="388" y="30609"/>
                  </a:cubicBezTo>
                  <a:cubicBezTo>
                    <a:pt x="365" y="30632"/>
                    <a:pt x="342" y="30655"/>
                    <a:pt x="320" y="30678"/>
                  </a:cubicBezTo>
                  <a:cubicBezTo>
                    <a:pt x="297" y="30701"/>
                    <a:pt x="251" y="30746"/>
                    <a:pt x="228" y="30769"/>
                  </a:cubicBezTo>
                  <a:cubicBezTo>
                    <a:pt x="206" y="30769"/>
                    <a:pt x="206" y="30792"/>
                    <a:pt x="183" y="30792"/>
                  </a:cubicBezTo>
                  <a:cubicBezTo>
                    <a:pt x="160" y="30815"/>
                    <a:pt x="114" y="30861"/>
                    <a:pt x="114" y="30906"/>
                  </a:cubicBezTo>
                  <a:lnTo>
                    <a:pt x="69" y="30906"/>
                  </a:lnTo>
                  <a:cubicBezTo>
                    <a:pt x="23" y="30929"/>
                    <a:pt x="0" y="30998"/>
                    <a:pt x="23" y="31043"/>
                  </a:cubicBezTo>
                  <a:cubicBezTo>
                    <a:pt x="46" y="31089"/>
                    <a:pt x="91" y="31112"/>
                    <a:pt x="160" y="31134"/>
                  </a:cubicBezTo>
                  <a:lnTo>
                    <a:pt x="228" y="31134"/>
                  </a:lnTo>
                  <a:cubicBezTo>
                    <a:pt x="251" y="31157"/>
                    <a:pt x="274" y="31157"/>
                    <a:pt x="297" y="31157"/>
                  </a:cubicBezTo>
                  <a:cubicBezTo>
                    <a:pt x="320" y="31157"/>
                    <a:pt x="365" y="31157"/>
                    <a:pt x="388" y="31180"/>
                  </a:cubicBezTo>
                  <a:lnTo>
                    <a:pt x="525" y="31180"/>
                  </a:lnTo>
                  <a:cubicBezTo>
                    <a:pt x="685" y="31226"/>
                    <a:pt x="867" y="31249"/>
                    <a:pt x="1073" y="31249"/>
                  </a:cubicBezTo>
                  <a:cubicBezTo>
                    <a:pt x="1233" y="31271"/>
                    <a:pt x="1370" y="31271"/>
                    <a:pt x="1529" y="31271"/>
                  </a:cubicBezTo>
                  <a:lnTo>
                    <a:pt x="1621" y="31271"/>
                  </a:lnTo>
                  <a:cubicBezTo>
                    <a:pt x="1803" y="31271"/>
                    <a:pt x="1986" y="31271"/>
                    <a:pt x="2191" y="31249"/>
                  </a:cubicBezTo>
                  <a:cubicBezTo>
                    <a:pt x="2283" y="31249"/>
                    <a:pt x="2374" y="31226"/>
                    <a:pt x="2465" y="31226"/>
                  </a:cubicBezTo>
                  <a:cubicBezTo>
                    <a:pt x="2534" y="31203"/>
                    <a:pt x="2602" y="31203"/>
                    <a:pt x="2671" y="31203"/>
                  </a:cubicBezTo>
                  <a:cubicBezTo>
                    <a:pt x="2853" y="31180"/>
                    <a:pt x="3013" y="31157"/>
                    <a:pt x="3173" y="31134"/>
                  </a:cubicBezTo>
                  <a:cubicBezTo>
                    <a:pt x="3333" y="31089"/>
                    <a:pt x="3492" y="31066"/>
                    <a:pt x="3652" y="31020"/>
                  </a:cubicBezTo>
                  <a:cubicBezTo>
                    <a:pt x="3835" y="30998"/>
                    <a:pt x="3995" y="30952"/>
                    <a:pt x="4154" y="30929"/>
                  </a:cubicBezTo>
                  <a:lnTo>
                    <a:pt x="4223" y="30906"/>
                  </a:lnTo>
                  <a:lnTo>
                    <a:pt x="4246" y="30906"/>
                  </a:lnTo>
                  <a:cubicBezTo>
                    <a:pt x="4611" y="30815"/>
                    <a:pt x="4953" y="30701"/>
                    <a:pt x="5273" y="30609"/>
                  </a:cubicBezTo>
                  <a:lnTo>
                    <a:pt x="5364" y="30564"/>
                  </a:lnTo>
                  <a:cubicBezTo>
                    <a:pt x="5410" y="30564"/>
                    <a:pt x="5455" y="30541"/>
                    <a:pt x="5501" y="30541"/>
                  </a:cubicBezTo>
                  <a:cubicBezTo>
                    <a:pt x="5547" y="30518"/>
                    <a:pt x="5592" y="30518"/>
                    <a:pt x="5638" y="30495"/>
                  </a:cubicBezTo>
                  <a:cubicBezTo>
                    <a:pt x="5729" y="30473"/>
                    <a:pt x="5798" y="30427"/>
                    <a:pt x="5889" y="30404"/>
                  </a:cubicBezTo>
                  <a:cubicBezTo>
                    <a:pt x="5935" y="30358"/>
                    <a:pt x="6003" y="30336"/>
                    <a:pt x="6049" y="30313"/>
                  </a:cubicBezTo>
                  <a:lnTo>
                    <a:pt x="6117" y="30290"/>
                  </a:lnTo>
                  <a:cubicBezTo>
                    <a:pt x="6163" y="30267"/>
                    <a:pt x="6209" y="30244"/>
                    <a:pt x="6254" y="30221"/>
                  </a:cubicBezTo>
                  <a:lnTo>
                    <a:pt x="6346" y="30176"/>
                  </a:lnTo>
                  <a:cubicBezTo>
                    <a:pt x="6414" y="30153"/>
                    <a:pt x="6460" y="30107"/>
                    <a:pt x="6528" y="30084"/>
                  </a:cubicBezTo>
                  <a:lnTo>
                    <a:pt x="6551" y="30062"/>
                  </a:lnTo>
                  <a:cubicBezTo>
                    <a:pt x="6642" y="30016"/>
                    <a:pt x="6711" y="29970"/>
                    <a:pt x="6779" y="29925"/>
                  </a:cubicBezTo>
                  <a:lnTo>
                    <a:pt x="6825" y="29902"/>
                  </a:lnTo>
                  <a:cubicBezTo>
                    <a:pt x="6939" y="29833"/>
                    <a:pt x="7053" y="29788"/>
                    <a:pt x="7144" y="29719"/>
                  </a:cubicBezTo>
                  <a:lnTo>
                    <a:pt x="7167" y="29719"/>
                  </a:lnTo>
                  <a:cubicBezTo>
                    <a:pt x="7167" y="29719"/>
                    <a:pt x="7190" y="29696"/>
                    <a:pt x="7190" y="29696"/>
                  </a:cubicBezTo>
                  <a:cubicBezTo>
                    <a:pt x="7236" y="29674"/>
                    <a:pt x="7259" y="29651"/>
                    <a:pt x="7281" y="29628"/>
                  </a:cubicBezTo>
                  <a:cubicBezTo>
                    <a:pt x="7304" y="29605"/>
                    <a:pt x="7304" y="29582"/>
                    <a:pt x="7327" y="29582"/>
                  </a:cubicBezTo>
                  <a:cubicBezTo>
                    <a:pt x="7350" y="29560"/>
                    <a:pt x="7350" y="29537"/>
                    <a:pt x="7373" y="29514"/>
                  </a:cubicBezTo>
                  <a:lnTo>
                    <a:pt x="7395" y="29491"/>
                  </a:lnTo>
                  <a:cubicBezTo>
                    <a:pt x="7418" y="29468"/>
                    <a:pt x="7441" y="29445"/>
                    <a:pt x="7487" y="29423"/>
                  </a:cubicBezTo>
                  <a:cubicBezTo>
                    <a:pt x="7487" y="29400"/>
                    <a:pt x="7487" y="29400"/>
                    <a:pt x="7487" y="29400"/>
                  </a:cubicBezTo>
                  <a:cubicBezTo>
                    <a:pt x="7532" y="29354"/>
                    <a:pt x="7578" y="29286"/>
                    <a:pt x="7624" y="29240"/>
                  </a:cubicBezTo>
                  <a:cubicBezTo>
                    <a:pt x="7624" y="29171"/>
                    <a:pt x="7647" y="29126"/>
                    <a:pt x="7669" y="29080"/>
                  </a:cubicBezTo>
                  <a:cubicBezTo>
                    <a:pt x="7692" y="29057"/>
                    <a:pt x="7715" y="29035"/>
                    <a:pt x="7715" y="29035"/>
                  </a:cubicBezTo>
                  <a:cubicBezTo>
                    <a:pt x="7738" y="29012"/>
                    <a:pt x="7761" y="28989"/>
                    <a:pt x="7784" y="28966"/>
                  </a:cubicBezTo>
                  <a:lnTo>
                    <a:pt x="7875" y="28875"/>
                  </a:lnTo>
                  <a:lnTo>
                    <a:pt x="7920" y="28806"/>
                  </a:lnTo>
                  <a:cubicBezTo>
                    <a:pt x="7989" y="28738"/>
                    <a:pt x="8035" y="28669"/>
                    <a:pt x="8103" y="28601"/>
                  </a:cubicBezTo>
                  <a:lnTo>
                    <a:pt x="8194" y="28464"/>
                  </a:lnTo>
                  <a:cubicBezTo>
                    <a:pt x="8331" y="28281"/>
                    <a:pt x="8445" y="28122"/>
                    <a:pt x="8537" y="27962"/>
                  </a:cubicBezTo>
                  <a:cubicBezTo>
                    <a:pt x="8605" y="27893"/>
                    <a:pt x="8651" y="27802"/>
                    <a:pt x="8719" y="27711"/>
                  </a:cubicBezTo>
                  <a:cubicBezTo>
                    <a:pt x="8742" y="27642"/>
                    <a:pt x="8788" y="27597"/>
                    <a:pt x="8833" y="27551"/>
                  </a:cubicBezTo>
                  <a:lnTo>
                    <a:pt x="8902" y="27437"/>
                  </a:lnTo>
                  <a:cubicBezTo>
                    <a:pt x="8970" y="27345"/>
                    <a:pt x="9016" y="27254"/>
                    <a:pt x="9085" y="27163"/>
                  </a:cubicBezTo>
                  <a:cubicBezTo>
                    <a:pt x="9153" y="27049"/>
                    <a:pt x="9222" y="26957"/>
                    <a:pt x="9290" y="26843"/>
                  </a:cubicBezTo>
                  <a:cubicBezTo>
                    <a:pt x="9427" y="26661"/>
                    <a:pt x="9564" y="26455"/>
                    <a:pt x="9678" y="26250"/>
                  </a:cubicBezTo>
                  <a:cubicBezTo>
                    <a:pt x="9746" y="26159"/>
                    <a:pt x="9792" y="26067"/>
                    <a:pt x="9861" y="25953"/>
                  </a:cubicBezTo>
                  <a:cubicBezTo>
                    <a:pt x="9883" y="25907"/>
                    <a:pt x="9929" y="25862"/>
                    <a:pt x="9952" y="25793"/>
                  </a:cubicBezTo>
                  <a:cubicBezTo>
                    <a:pt x="9975" y="25748"/>
                    <a:pt x="9998" y="25725"/>
                    <a:pt x="10020" y="25679"/>
                  </a:cubicBezTo>
                  <a:cubicBezTo>
                    <a:pt x="10066" y="25634"/>
                    <a:pt x="10089" y="25588"/>
                    <a:pt x="10112" y="25519"/>
                  </a:cubicBezTo>
                  <a:cubicBezTo>
                    <a:pt x="10135" y="25474"/>
                    <a:pt x="10157" y="25451"/>
                    <a:pt x="10180" y="25405"/>
                  </a:cubicBezTo>
                  <a:cubicBezTo>
                    <a:pt x="10249" y="25314"/>
                    <a:pt x="10294" y="25200"/>
                    <a:pt x="10363" y="25109"/>
                  </a:cubicBezTo>
                  <a:cubicBezTo>
                    <a:pt x="10477" y="24926"/>
                    <a:pt x="10614" y="24698"/>
                    <a:pt x="10705" y="24515"/>
                  </a:cubicBezTo>
                  <a:cubicBezTo>
                    <a:pt x="10774" y="24424"/>
                    <a:pt x="10819" y="24333"/>
                    <a:pt x="10888" y="24241"/>
                  </a:cubicBezTo>
                  <a:cubicBezTo>
                    <a:pt x="10933" y="24150"/>
                    <a:pt x="11002" y="24036"/>
                    <a:pt x="11048" y="23945"/>
                  </a:cubicBezTo>
                  <a:cubicBezTo>
                    <a:pt x="11070" y="23876"/>
                    <a:pt x="11116" y="23830"/>
                    <a:pt x="11139" y="23785"/>
                  </a:cubicBezTo>
                  <a:cubicBezTo>
                    <a:pt x="11162" y="23739"/>
                    <a:pt x="11184" y="23716"/>
                    <a:pt x="11207" y="23671"/>
                  </a:cubicBezTo>
                  <a:cubicBezTo>
                    <a:pt x="11230" y="23602"/>
                    <a:pt x="11276" y="23534"/>
                    <a:pt x="11299" y="23488"/>
                  </a:cubicBezTo>
                  <a:lnTo>
                    <a:pt x="11367" y="23397"/>
                  </a:lnTo>
                  <a:cubicBezTo>
                    <a:pt x="11390" y="23328"/>
                    <a:pt x="11413" y="23283"/>
                    <a:pt x="11458" y="23214"/>
                  </a:cubicBezTo>
                  <a:cubicBezTo>
                    <a:pt x="11481" y="23191"/>
                    <a:pt x="11504" y="23146"/>
                    <a:pt x="11527" y="23100"/>
                  </a:cubicBezTo>
                  <a:lnTo>
                    <a:pt x="11550" y="23054"/>
                  </a:lnTo>
                  <a:cubicBezTo>
                    <a:pt x="11595" y="22986"/>
                    <a:pt x="11641" y="22895"/>
                    <a:pt x="11687" y="22803"/>
                  </a:cubicBezTo>
                  <a:cubicBezTo>
                    <a:pt x="11755" y="22712"/>
                    <a:pt x="11824" y="22621"/>
                    <a:pt x="11869" y="22507"/>
                  </a:cubicBezTo>
                  <a:cubicBezTo>
                    <a:pt x="11892" y="22461"/>
                    <a:pt x="11915" y="22415"/>
                    <a:pt x="11938" y="22392"/>
                  </a:cubicBezTo>
                  <a:cubicBezTo>
                    <a:pt x="11983" y="22324"/>
                    <a:pt x="12006" y="22278"/>
                    <a:pt x="12029" y="22233"/>
                  </a:cubicBezTo>
                  <a:lnTo>
                    <a:pt x="12097" y="22118"/>
                  </a:lnTo>
                  <a:cubicBezTo>
                    <a:pt x="12143" y="22073"/>
                    <a:pt x="12166" y="22004"/>
                    <a:pt x="12212" y="21936"/>
                  </a:cubicBezTo>
                  <a:cubicBezTo>
                    <a:pt x="12234" y="21890"/>
                    <a:pt x="12257" y="21845"/>
                    <a:pt x="12280" y="21799"/>
                  </a:cubicBezTo>
                  <a:cubicBezTo>
                    <a:pt x="12303" y="21753"/>
                    <a:pt x="12349" y="21708"/>
                    <a:pt x="12371" y="21639"/>
                  </a:cubicBezTo>
                  <a:cubicBezTo>
                    <a:pt x="12417" y="21548"/>
                    <a:pt x="12463" y="21457"/>
                    <a:pt x="12531" y="21388"/>
                  </a:cubicBezTo>
                  <a:cubicBezTo>
                    <a:pt x="12577" y="21274"/>
                    <a:pt x="12645" y="21183"/>
                    <a:pt x="12691" y="21069"/>
                  </a:cubicBezTo>
                  <a:cubicBezTo>
                    <a:pt x="12737" y="20977"/>
                    <a:pt x="12805" y="20886"/>
                    <a:pt x="12851" y="20795"/>
                  </a:cubicBezTo>
                  <a:lnTo>
                    <a:pt x="12896" y="20726"/>
                  </a:lnTo>
                  <a:lnTo>
                    <a:pt x="12919" y="20658"/>
                  </a:lnTo>
                  <a:cubicBezTo>
                    <a:pt x="12942" y="20612"/>
                    <a:pt x="12965" y="20589"/>
                    <a:pt x="12965" y="20566"/>
                  </a:cubicBezTo>
                  <a:lnTo>
                    <a:pt x="13011" y="20498"/>
                  </a:lnTo>
                  <a:cubicBezTo>
                    <a:pt x="13079" y="20361"/>
                    <a:pt x="13170" y="20201"/>
                    <a:pt x="13239" y="20064"/>
                  </a:cubicBezTo>
                  <a:lnTo>
                    <a:pt x="13307" y="19950"/>
                  </a:lnTo>
                  <a:cubicBezTo>
                    <a:pt x="13353" y="19836"/>
                    <a:pt x="13421" y="19722"/>
                    <a:pt x="13467" y="19608"/>
                  </a:cubicBezTo>
                  <a:cubicBezTo>
                    <a:pt x="13535" y="19516"/>
                    <a:pt x="13581" y="19402"/>
                    <a:pt x="13627" y="19311"/>
                  </a:cubicBezTo>
                  <a:cubicBezTo>
                    <a:pt x="13718" y="19128"/>
                    <a:pt x="13809" y="18946"/>
                    <a:pt x="13901" y="18763"/>
                  </a:cubicBezTo>
                  <a:lnTo>
                    <a:pt x="13901" y="18740"/>
                  </a:lnTo>
                  <a:lnTo>
                    <a:pt x="13901" y="18718"/>
                  </a:lnTo>
                  <a:lnTo>
                    <a:pt x="13924" y="18718"/>
                  </a:lnTo>
                  <a:cubicBezTo>
                    <a:pt x="13969" y="18603"/>
                    <a:pt x="14015" y="18466"/>
                    <a:pt x="14083" y="18352"/>
                  </a:cubicBezTo>
                  <a:lnTo>
                    <a:pt x="14175" y="18124"/>
                  </a:lnTo>
                  <a:cubicBezTo>
                    <a:pt x="14266" y="17941"/>
                    <a:pt x="14357" y="17736"/>
                    <a:pt x="14448" y="17531"/>
                  </a:cubicBezTo>
                  <a:cubicBezTo>
                    <a:pt x="14608" y="17120"/>
                    <a:pt x="14768" y="16777"/>
                    <a:pt x="14905" y="16435"/>
                  </a:cubicBezTo>
                  <a:cubicBezTo>
                    <a:pt x="14973" y="16252"/>
                    <a:pt x="15042" y="16047"/>
                    <a:pt x="15110" y="15842"/>
                  </a:cubicBezTo>
                  <a:cubicBezTo>
                    <a:pt x="15156" y="15705"/>
                    <a:pt x="15179" y="15568"/>
                    <a:pt x="15225" y="15408"/>
                  </a:cubicBezTo>
                  <a:lnTo>
                    <a:pt x="15270" y="15225"/>
                  </a:lnTo>
                  <a:cubicBezTo>
                    <a:pt x="15316" y="15111"/>
                    <a:pt x="15339" y="14997"/>
                    <a:pt x="15384" y="14883"/>
                  </a:cubicBezTo>
                  <a:cubicBezTo>
                    <a:pt x="15407" y="14792"/>
                    <a:pt x="15430" y="14700"/>
                    <a:pt x="15453" y="14609"/>
                  </a:cubicBezTo>
                  <a:cubicBezTo>
                    <a:pt x="15453" y="14540"/>
                    <a:pt x="15476" y="14472"/>
                    <a:pt x="15498" y="14404"/>
                  </a:cubicBezTo>
                  <a:lnTo>
                    <a:pt x="15521" y="14289"/>
                  </a:lnTo>
                  <a:lnTo>
                    <a:pt x="15521" y="14267"/>
                  </a:lnTo>
                  <a:cubicBezTo>
                    <a:pt x="15544" y="14175"/>
                    <a:pt x="15567" y="14061"/>
                    <a:pt x="15590" y="13970"/>
                  </a:cubicBezTo>
                  <a:lnTo>
                    <a:pt x="15613" y="13879"/>
                  </a:lnTo>
                  <a:cubicBezTo>
                    <a:pt x="15635" y="13787"/>
                    <a:pt x="15658" y="13696"/>
                    <a:pt x="15681" y="13605"/>
                  </a:cubicBezTo>
                  <a:cubicBezTo>
                    <a:pt x="15704" y="13422"/>
                    <a:pt x="15727" y="13217"/>
                    <a:pt x="15772" y="13034"/>
                  </a:cubicBezTo>
                  <a:cubicBezTo>
                    <a:pt x="15772" y="12920"/>
                    <a:pt x="15795" y="12806"/>
                    <a:pt x="15795" y="12669"/>
                  </a:cubicBezTo>
                  <a:lnTo>
                    <a:pt x="15818" y="12532"/>
                  </a:lnTo>
                  <a:cubicBezTo>
                    <a:pt x="15818" y="12418"/>
                    <a:pt x="15841" y="12281"/>
                    <a:pt x="15864" y="12167"/>
                  </a:cubicBezTo>
                  <a:lnTo>
                    <a:pt x="15886" y="11961"/>
                  </a:lnTo>
                  <a:cubicBezTo>
                    <a:pt x="15886" y="11847"/>
                    <a:pt x="15886" y="11733"/>
                    <a:pt x="15909" y="11619"/>
                  </a:cubicBezTo>
                  <a:cubicBezTo>
                    <a:pt x="15909" y="11505"/>
                    <a:pt x="15909" y="11413"/>
                    <a:pt x="15909" y="11299"/>
                  </a:cubicBezTo>
                  <a:cubicBezTo>
                    <a:pt x="15909" y="11231"/>
                    <a:pt x="15909" y="11162"/>
                    <a:pt x="15909" y="11094"/>
                  </a:cubicBezTo>
                  <a:cubicBezTo>
                    <a:pt x="15909" y="11025"/>
                    <a:pt x="15909" y="10957"/>
                    <a:pt x="15909" y="10911"/>
                  </a:cubicBezTo>
                  <a:cubicBezTo>
                    <a:pt x="15909" y="10820"/>
                    <a:pt x="15909" y="10752"/>
                    <a:pt x="15909" y="10660"/>
                  </a:cubicBezTo>
                  <a:lnTo>
                    <a:pt x="15909" y="10546"/>
                  </a:lnTo>
                  <a:cubicBezTo>
                    <a:pt x="15909" y="10432"/>
                    <a:pt x="15886" y="10295"/>
                    <a:pt x="15886" y="10181"/>
                  </a:cubicBezTo>
                  <a:lnTo>
                    <a:pt x="15886" y="10067"/>
                  </a:lnTo>
                  <a:cubicBezTo>
                    <a:pt x="15886" y="9975"/>
                    <a:pt x="15864" y="9907"/>
                    <a:pt x="15864" y="9838"/>
                  </a:cubicBezTo>
                  <a:lnTo>
                    <a:pt x="15864" y="9816"/>
                  </a:lnTo>
                  <a:cubicBezTo>
                    <a:pt x="15864" y="9747"/>
                    <a:pt x="15864" y="9702"/>
                    <a:pt x="15841" y="9656"/>
                  </a:cubicBezTo>
                  <a:cubicBezTo>
                    <a:pt x="15841" y="9610"/>
                    <a:pt x="15841" y="9565"/>
                    <a:pt x="15841" y="9519"/>
                  </a:cubicBezTo>
                  <a:cubicBezTo>
                    <a:pt x="15818" y="9382"/>
                    <a:pt x="15818" y="9268"/>
                    <a:pt x="15795" y="9154"/>
                  </a:cubicBezTo>
                  <a:cubicBezTo>
                    <a:pt x="15795" y="9040"/>
                    <a:pt x="15772" y="8925"/>
                    <a:pt x="15750" y="8811"/>
                  </a:cubicBezTo>
                  <a:cubicBezTo>
                    <a:pt x="15727" y="8697"/>
                    <a:pt x="15704" y="8606"/>
                    <a:pt x="15681" y="8492"/>
                  </a:cubicBezTo>
                  <a:cubicBezTo>
                    <a:pt x="15681" y="8423"/>
                    <a:pt x="15658" y="8378"/>
                    <a:pt x="15658" y="8332"/>
                  </a:cubicBezTo>
                  <a:cubicBezTo>
                    <a:pt x="15635" y="8264"/>
                    <a:pt x="15635" y="8218"/>
                    <a:pt x="15613" y="8149"/>
                  </a:cubicBezTo>
                  <a:cubicBezTo>
                    <a:pt x="15590" y="8035"/>
                    <a:pt x="15567" y="7921"/>
                    <a:pt x="15544" y="7830"/>
                  </a:cubicBezTo>
                  <a:cubicBezTo>
                    <a:pt x="15521" y="7739"/>
                    <a:pt x="15498" y="7670"/>
                    <a:pt x="15476" y="7602"/>
                  </a:cubicBezTo>
                  <a:lnTo>
                    <a:pt x="15453" y="7510"/>
                  </a:lnTo>
                  <a:cubicBezTo>
                    <a:pt x="15407" y="7419"/>
                    <a:pt x="15384" y="7328"/>
                    <a:pt x="15362" y="7236"/>
                  </a:cubicBezTo>
                  <a:cubicBezTo>
                    <a:pt x="15339" y="7214"/>
                    <a:pt x="15339" y="7168"/>
                    <a:pt x="15316" y="7145"/>
                  </a:cubicBezTo>
                  <a:lnTo>
                    <a:pt x="15339" y="7145"/>
                  </a:lnTo>
                  <a:cubicBezTo>
                    <a:pt x="15339" y="7122"/>
                    <a:pt x="15362" y="7122"/>
                    <a:pt x="15362" y="7122"/>
                  </a:cubicBezTo>
                  <a:cubicBezTo>
                    <a:pt x="15339" y="7054"/>
                    <a:pt x="15316" y="6985"/>
                    <a:pt x="15293" y="6917"/>
                  </a:cubicBezTo>
                  <a:lnTo>
                    <a:pt x="15247" y="6826"/>
                  </a:lnTo>
                  <a:cubicBezTo>
                    <a:pt x="15202" y="6711"/>
                    <a:pt x="15179" y="6597"/>
                    <a:pt x="15133" y="6483"/>
                  </a:cubicBezTo>
                  <a:cubicBezTo>
                    <a:pt x="15110" y="6415"/>
                    <a:pt x="15088" y="6369"/>
                    <a:pt x="15065" y="6323"/>
                  </a:cubicBezTo>
                  <a:lnTo>
                    <a:pt x="15065" y="6278"/>
                  </a:lnTo>
                  <a:cubicBezTo>
                    <a:pt x="15065" y="6278"/>
                    <a:pt x="15065" y="6255"/>
                    <a:pt x="15065" y="6232"/>
                  </a:cubicBezTo>
                  <a:lnTo>
                    <a:pt x="15042" y="6209"/>
                  </a:lnTo>
                  <a:lnTo>
                    <a:pt x="15019" y="6164"/>
                  </a:lnTo>
                  <a:lnTo>
                    <a:pt x="14996" y="6141"/>
                  </a:lnTo>
                  <a:cubicBezTo>
                    <a:pt x="14973" y="6118"/>
                    <a:pt x="14973" y="6095"/>
                    <a:pt x="14973" y="6072"/>
                  </a:cubicBezTo>
                  <a:lnTo>
                    <a:pt x="14928" y="6072"/>
                  </a:lnTo>
                  <a:cubicBezTo>
                    <a:pt x="14905" y="6049"/>
                    <a:pt x="14905" y="6049"/>
                    <a:pt x="14905" y="6027"/>
                  </a:cubicBezTo>
                  <a:lnTo>
                    <a:pt x="14882" y="6004"/>
                  </a:lnTo>
                  <a:cubicBezTo>
                    <a:pt x="14882" y="5935"/>
                    <a:pt x="14859" y="5890"/>
                    <a:pt x="14837" y="5821"/>
                  </a:cubicBezTo>
                  <a:cubicBezTo>
                    <a:pt x="14768" y="5707"/>
                    <a:pt x="14700" y="5570"/>
                    <a:pt x="14608" y="5410"/>
                  </a:cubicBezTo>
                  <a:cubicBezTo>
                    <a:pt x="14540" y="5296"/>
                    <a:pt x="14471" y="5159"/>
                    <a:pt x="14403" y="5022"/>
                  </a:cubicBezTo>
                  <a:lnTo>
                    <a:pt x="14357" y="4954"/>
                  </a:lnTo>
                  <a:cubicBezTo>
                    <a:pt x="14334" y="4931"/>
                    <a:pt x="14312" y="4908"/>
                    <a:pt x="14289" y="4863"/>
                  </a:cubicBezTo>
                  <a:lnTo>
                    <a:pt x="14266" y="4840"/>
                  </a:lnTo>
                  <a:cubicBezTo>
                    <a:pt x="14243" y="4817"/>
                    <a:pt x="14220" y="4794"/>
                    <a:pt x="14197" y="4771"/>
                  </a:cubicBezTo>
                  <a:cubicBezTo>
                    <a:pt x="14197" y="4748"/>
                    <a:pt x="14175" y="4748"/>
                    <a:pt x="14175" y="4726"/>
                  </a:cubicBezTo>
                  <a:cubicBezTo>
                    <a:pt x="14152" y="4703"/>
                    <a:pt x="14129" y="4703"/>
                    <a:pt x="14106" y="4703"/>
                  </a:cubicBezTo>
                  <a:cubicBezTo>
                    <a:pt x="14083" y="4634"/>
                    <a:pt x="14038" y="4612"/>
                    <a:pt x="14015" y="4566"/>
                  </a:cubicBezTo>
                  <a:cubicBezTo>
                    <a:pt x="13969" y="4497"/>
                    <a:pt x="13901" y="4406"/>
                    <a:pt x="13855" y="4338"/>
                  </a:cubicBezTo>
                  <a:cubicBezTo>
                    <a:pt x="13787" y="4246"/>
                    <a:pt x="13718" y="4132"/>
                    <a:pt x="13650" y="4041"/>
                  </a:cubicBezTo>
                  <a:cubicBezTo>
                    <a:pt x="13558" y="3904"/>
                    <a:pt x="13444" y="3790"/>
                    <a:pt x="13376" y="3698"/>
                  </a:cubicBezTo>
                  <a:cubicBezTo>
                    <a:pt x="13307" y="3630"/>
                    <a:pt x="13262" y="3562"/>
                    <a:pt x="13193" y="3493"/>
                  </a:cubicBezTo>
                  <a:cubicBezTo>
                    <a:pt x="13125" y="3425"/>
                    <a:pt x="13079" y="3379"/>
                    <a:pt x="13011" y="3310"/>
                  </a:cubicBezTo>
                  <a:lnTo>
                    <a:pt x="12919" y="3219"/>
                  </a:lnTo>
                  <a:cubicBezTo>
                    <a:pt x="12828" y="3128"/>
                    <a:pt x="12737" y="3037"/>
                    <a:pt x="12622" y="2945"/>
                  </a:cubicBezTo>
                  <a:cubicBezTo>
                    <a:pt x="12531" y="2854"/>
                    <a:pt x="12417" y="2763"/>
                    <a:pt x="12303" y="2671"/>
                  </a:cubicBezTo>
                  <a:lnTo>
                    <a:pt x="12280" y="2649"/>
                  </a:lnTo>
                  <a:cubicBezTo>
                    <a:pt x="12234" y="2603"/>
                    <a:pt x="12189" y="2580"/>
                    <a:pt x="12166" y="2534"/>
                  </a:cubicBezTo>
                  <a:lnTo>
                    <a:pt x="12143" y="2512"/>
                  </a:lnTo>
                  <a:cubicBezTo>
                    <a:pt x="12097" y="2489"/>
                    <a:pt x="12052" y="2443"/>
                    <a:pt x="12006" y="2397"/>
                  </a:cubicBezTo>
                  <a:cubicBezTo>
                    <a:pt x="11961" y="2375"/>
                    <a:pt x="11915" y="2329"/>
                    <a:pt x="11869" y="2283"/>
                  </a:cubicBezTo>
                  <a:cubicBezTo>
                    <a:pt x="11824" y="2238"/>
                    <a:pt x="11778" y="2215"/>
                    <a:pt x="11732" y="2169"/>
                  </a:cubicBezTo>
                  <a:lnTo>
                    <a:pt x="11664" y="2124"/>
                  </a:lnTo>
                  <a:lnTo>
                    <a:pt x="11573" y="2055"/>
                  </a:lnTo>
                  <a:cubicBezTo>
                    <a:pt x="11527" y="2009"/>
                    <a:pt x="11481" y="1987"/>
                    <a:pt x="11436" y="1941"/>
                  </a:cubicBezTo>
                  <a:cubicBezTo>
                    <a:pt x="11436" y="1918"/>
                    <a:pt x="11413" y="1895"/>
                    <a:pt x="11390" y="1872"/>
                  </a:cubicBezTo>
                  <a:cubicBezTo>
                    <a:pt x="11344" y="1827"/>
                    <a:pt x="11276" y="1781"/>
                    <a:pt x="11207" y="1758"/>
                  </a:cubicBezTo>
                  <a:lnTo>
                    <a:pt x="11207" y="1736"/>
                  </a:lnTo>
                  <a:cubicBezTo>
                    <a:pt x="11116" y="1690"/>
                    <a:pt x="11025" y="1621"/>
                    <a:pt x="10933" y="1553"/>
                  </a:cubicBezTo>
                  <a:cubicBezTo>
                    <a:pt x="10865" y="1507"/>
                    <a:pt x="10774" y="1462"/>
                    <a:pt x="10682" y="1393"/>
                  </a:cubicBezTo>
                  <a:lnTo>
                    <a:pt x="10500" y="1302"/>
                  </a:lnTo>
                  <a:cubicBezTo>
                    <a:pt x="10386" y="1211"/>
                    <a:pt x="10271" y="1142"/>
                    <a:pt x="10157" y="1074"/>
                  </a:cubicBezTo>
                  <a:cubicBezTo>
                    <a:pt x="10112" y="1051"/>
                    <a:pt x="10066" y="1028"/>
                    <a:pt x="10043" y="1005"/>
                  </a:cubicBezTo>
                  <a:lnTo>
                    <a:pt x="10020" y="1005"/>
                  </a:lnTo>
                  <a:lnTo>
                    <a:pt x="9975" y="982"/>
                  </a:lnTo>
                  <a:lnTo>
                    <a:pt x="9952" y="959"/>
                  </a:lnTo>
                  <a:cubicBezTo>
                    <a:pt x="9906" y="937"/>
                    <a:pt x="9861" y="914"/>
                    <a:pt x="9815" y="914"/>
                  </a:cubicBezTo>
                  <a:lnTo>
                    <a:pt x="9587" y="914"/>
                  </a:lnTo>
                  <a:cubicBezTo>
                    <a:pt x="9564" y="891"/>
                    <a:pt x="9518" y="845"/>
                    <a:pt x="9473" y="823"/>
                  </a:cubicBezTo>
                  <a:cubicBezTo>
                    <a:pt x="9450" y="800"/>
                    <a:pt x="9404" y="777"/>
                    <a:pt x="9381" y="754"/>
                  </a:cubicBezTo>
                  <a:cubicBezTo>
                    <a:pt x="9336" y="731"/>
                    <a:pt x="9290" y="708"/>
                    <a:pt x="9244" y="686"/>
                  </a:cubicBezTo>
                  <a:cubicBezTo>
                    <a:pt x="9176" y="663"/>
                    <a:pt x="9107" y="617"/>
                    <a:pt x="9039" y="571"/>
                  </a:cubicBezTo>
                  <a:lnTo>
                    <a:pt x="8993" y="549"/>
                  </a:lnTo>
                  <a:cubicBezTo>
                    <a:pt x="8925" y="526"/>
                    <a:pt x="8856" y="480"/>
                    <a:pt x="8788" y="457"/>
                  </a:cubicBezTo>
                  <a:cubicBezTo>
                    <a:pt x="8719" y="412"/>
                    <a:pt x="8628" y="389"/>
                    <a:pt x="8560" y="343"/>
                  </a:cubicBezTo>
                  <a:lnTo>
                    <a:pt x="8514" y="343"/>
                  </a:lnTo>
                  <a:lnTo>
                    <a:pt x="8400" y="298"/>
                  </a:lnTo>
                  <a:lnTo>
                    <a:pt x="8263" y="229"/>
                  </a:lnTo>
                  <a:cubicBezTo>
                    <a:pt x="8149" y="183"/>
                    <a:pt x="8035" y="138"/>
                    <a:pt x="7966" y="115"/>
                  </a:cubicBezTo>
                  <a:cubicBezTo>
                    <a:pt x="7875" y="92"/>
                    <a:pt x="7806" y="69"/>
                    <a:pt x="7738" y="46"/>
                  </a:cubicBezTo>
                  <a:cubicBezTo>
                    <a:pt x="7692" y="46"/>
                    <a:pt x="7669" y="24"/>
                    <a:pt x="7624" y="24"/>
                  </a:cubicBezTo>
                  <a:cubicBezTo>
                    <a:pt x="7578" y="1"/>
                    <a:pt x="7532" y="1"/>
                    <a:pt x="74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25"/>
            <p:cNvSpPr/>
            <p:nvPr/>
          </p:nvSpPr>
          <p:spPr>
            <a:xfrm>
              <a:off x="6390675" y="2094275"/>
              <a:ext cx="448550" cy="454800"/>
            </a:xfrm>
            <a:custGeom>
              <a:avLst/>
              <a:gdLst/>
              <a:ahLst/>
              <a:cxnLst/>
              <a:rect l="l" t="t" r="r" b="b"/>
              <a:pathLst>
                <a:path w="17942" h="18192" extrusionOk="0">
                  <a:moveTo>
                    <a:pt x="4999" y="0"/>
                  </a:moveTo>
                  <a:cubicBezTo>
                    <a:pt x="4976" y="0"/>
                    <a:pt x="4931" y="0"/>
                    <a:pt x="4908" y="23"/>
                  </a:cubicBezTo>
                  <a:cubicBezTo>
                    <a:pt x="4885" y="46"/>
                    <a:pt x="4862" y="69"/>
                    <a:pt x="4839" y="92"/>
                  </a:cubicBezTo>
                  <a:cubicBezTo>
                    <a:pt x="4817" y="114"/>
                    <a:pt x="4817" y="137"/>
                    <a:pt x="4817" y="160"/>
                  </a:cubicBezTo>
                  <a:lnTo>
                    <a:pt x="4771" y="206"/>
                  </a:lnTo>
                  <a:cubicBezTo>
                    <a:pt x="4680" y="297"/>
                    <a:pt x="4588" y="388"/>
                    <a:pt x="4520" y="457"/>
                  </a:cubicBezTo>
                  <a:cubicBezTo>
                    <a:pt x="4383" y="594"/>
                    <a:pt x="4223" y="731"/>
                    <a:pt x="4109" y="890"/>
                  </a:cubicBezTo>
                  <a:cubicBezTo>
                    <a:pt x="4063" y="936"/>
                    <a:pt x="4041" y="959"/>
                    <a:pt x="4018" y="1005"/>
                  </a:cubicBezTo>
                  <a:lnTo>
                    <a:pt x="3926" y="1096"/>
                  </a:lnTo>
                  <a:cubicBezTo>
                    <a:pt x="3789" y="1256"/>
                    <a:pt x="3675" y="1393"/>
                    <a:pt x="3584" y="1552"/>
                  </a:cubicBezTo>
                  <a:cubicBezTo>
                    <a:pt x="3493" y="1666"/>
                    <a:pt x="3424" y="1803"/>
                    <a:pt x="3333" y="1918"/>
                  </a:cubicBezTo>
                  <a:lnTo>
                    <a:pt x="3287" y="1986"/>
                  </a:lnTo>
                  <a:cubicBezTo>
                    <a:pt x="3173" y="2146"/>
                    <a:pt x="3082" y="2306"/>
                    <a:pt x="2991" y="2465"/>
                  </a:cubicBezTo>
                  <a:cubicBezTo>
                    <a:pt x="2945" y="2511"/>
                    <a:pt x="2922" y="2579"/>
                    <a:pt x="2899" y="2625"/>
                  </a:cubicBezTo>
                  <a:lnTo>
                    <a:pt x="2831" y="2716"/>
                  </a:lnTo>
                  <a:lnTo>
                    <a:pt x="2785" y="2808"/>
                  </a:lnTo>
                  <a:cubicBezTo>
                    <a:pt x="2762" y="2853"/>
                    <a:pt x="2739" y="2899"/>
                    <a:pt x="2694" y="2945"/>
                  </a:cubicBezTo>
                  <a:cubicBezTo>
                    <a:pt x="2671" y="3013"/>
                    <a:pt x="2625" y="3082"/>
                    <a:pt x="2580" y="3127"/>
                  </a:cubicBezTo>
                  <a:lnTo>
                    <a:pt x="2557" y="3173"/>
                  </a:lnTo>
                  <a:cubicBezTo>
                    <a:pt x="2534" y="3219"/>
                    <a:pt x="2511" y="3264"/>
                    <a:pt x="2488" y="3310"/>
                  </a:cubicBezTo>
                  <a:cubicBezTo>
                    <a:pt x="2466" y="3356"/>
                    <a:pt x="2443" y="3378"/>
                    <a:pt x="2420" y="3424"/>
                  </a:cubicBezTo>
                  <a:cubicBezTo>
                    <a:pt x="2397" y="3470"/>
                    <a:pt x="2374" y="3515"/>
                    <a:pt x="2351" y="3538"/>
                  </a:cubicBezTo>
                  <a:cubicBezTo>
                    <a:pt x="2329" y="3584"/>
                    <a:pt x="2306" y="3629"/>
                    <a:pt x="2283" y="3675"/>
                  </a:cubicBezTo>
                  <a:cubicBezTo>
                    <a:pt x="2237" y="3744"/>
                    <a:pt x="2192" y="3812"/>
                    <a:pt x="2146" y="3881"/>
                  </a:cubicBezTo>
                  <a:lnTo>
                    <a:pt x="2123" y="3903"/>
                  </a:lnTo>
                  <a:cubicBezTo>
                    <a:pt x="2055" y="4040"/>
                    <a:pt x="1986" y="4177"/>
                    <a:pt x="1895" y="4291"/>
                  </a:cubicBezTo>
                  <a:lnTo>
                    <a:pt x="1849" y="4405"/>
                  </a:lnTo>
                  <a:cubicBezTo>
                    <a:pt x="1758" y="4542"/>
                    <a:pt x="1690" y="4725"/>
                    <a:pt x="1575" y="4930"/>
                  </a:cubicBezTo>
                  <a:lnTo>
                    <a:pt x="1575" y="4953"/>
                  </a:lnTo>
                  <a:lnTo>
                    <a:pt x="1553" y="4976"/>
                  </a:lnTo>
                  <a:lnTo>
                    <a:pt x="1530" y="5022"/>
                  </a:lnTo>
                  <a:lnTo>
                    <a:pt x="1553" y="4999"/>
                  </a:lnTo>
                  <a:lnTo>
                    <a:pt x="1553" y="4999"/>
                  </a:lnTo>
                  <a:cubicBezTo>
                    <a:pt x="1530" y="5045"/>
                    <a:pt x="1507" y="5067"/>
                    <a:pt x="1507" y="5090"/>
                  </a:cubicBezTo>
                  <a:cubicBezTo>
                    <a:pt x="1370" y="5364"/>
                    <a:pt x="1233" y="5661"/>
                    <a:pt x="1050" y="6072"/>
                  </a:cubicBezTo>
                  <a:cubicBezTo>
                    <a:pt x="891" y="6460"/>
                    <a:pt x="754" y="6779"/>
                    <a:pt x="640" y="7099"/>
                  </a:cubicBezTo>
                  <a:cubicBezTo>
                    <a:pt x="617" y="7190"/>
                    <a:pt x="571" y="7304"/>
                    <a:pt x="548" y="7396"/>
                  </a:cubicBezTo>
                  <a:cubicBezTo>
                    <a:pt x="503" y="7487"/>
                    <a:pt x="480" y="7578"/>
                    <a:pt x="457" y="7647"/>
                  </a:cubicBezTo>
                  <a:cubicBezTo>
                    <a:pt x="366" y="7852"/>
                    <a:pt x="320" y="8012"/>
                    <a:pt x="274" y="8172"/>
                  </a:cubicBezTo>
                  <a:lnTo>
                    <a:pt x="274" y="8217"/>
                  </a:lnTo>
                  <a:cubicBezTo>
                    <a:pt x="229" y="8377"/>
                    <a:pt x="183" y="8537"/>
                    <a:pt x="137" y="8697"/>
                  </a:cubicBezTo>
                  <a:lnTo>
                    <a:pt x="92" y="8834"/>
                  </a:lnTo>
                  <a:lnTo>
                    <a:pt x="69" y="8971"/>
                  </a:lnTo>
                  <a:cubicBezTo>
                    <a:pt x="46" y="9016"/>
                    <a:pt x="46" y="9062"/>
                    <a:pt x="23" y="9085"/>
                  </a:cubicBezTo>
                  <a:cubicBezTo>
                    <a:pt x="0" y="9153"/>
                    <a:pt x="0" y="9199"/>
                    <a:pt x="0" y="9244"/>
                  </a:cubicBezTo>
                  <a:cubicBezTo>
                    <a:pt x="0" y="9267"/>
                    <a:pt x="0" y="9290"/>
                    <a:pt x="0" y="9313"/>
                  </a:cubicBezTo>
                  <a:cubicBezTo>
                    <a:pt x="0" y="9359"/>
                    <a:pt x="23" y="9381"/>
                    <a:pt x="46" y="9404"/>
                  </a:cubicBezTo>
                  <a:cubicBezTo>
                    <a:pt x="23" y="9427"/>
                    <a:pt x="23" y="9473"/>
                    <a:pt x="0" y="9496"/>
                  </a:cubicBezTo>
                  <a:cubicBezTo>
                    <a:pt x="0" y="9564"/>
                    <a:pt x="0" y="9655"/>
                    <a:pt x="0" y="9724"/>
                  </a:cubicBezTo>
                  <a:cubicBezTo>
                    <a:pt x="46" y="9838"/>
                    <a:pt x="115" y="9906"/>
                    <a:pt x="160" y="9975"/>
                  </a:cubicBezTo>
                  <a:cubicBezTo>
                    <a:pt x="229" y="10043"/>
                    <a:pt x="274" y="10112"/>
                    <a:pt x="343" y="10157"/>
                  </a:cubicBezTo>
                  <a:cubicBezTo>
                    <a:pt x="411" y="10226"/>
                    <a:pt x="457" y="10294"/>
                    <a:pt x="525" y="10340"/>
                  </a:cubicBezTo>
                  <a:lnTo>
                    <a:pt x="548" y="10363"/>
                  </a:lnTo>
                  <a:lnTo>
                    <a:pt x="662" y="10477"/>
                  </a:lnTo>
                  <a:lnTo>
                    <a:pt x="754" y="10545"/>
                  </a:lnTo>
                  <a:lnTo>
                    <a:pt x="777" y="10568"/>
                  </a:lnTo>
                  <a:cubicBezTo>
                    <a:pt x="822" y="10614"/>
                    <a:pt x="891" y="10682"/>
                    <a:pt x="936" y="10728"/>
                  </a:cubicBezTo>
                  <a:lnTo>
                    <a:pt x="1119" y="10865"/>
                  </a:lnTo>
                  <a:lnTo>
                    <a:pt x="1142" y="10888"/>
                  </a:lnTo>
                  <a:cubicBezTo>
                    <a:pt x="1210" y="10934"/>
                    <a:pt x="1256" y="10979"/>
                    <a:pt x="1301" y="11025"/>
                  </a:cubicBezTo>
                  <a:cubicBezTo>
                    <a:pt x="1393" y="11093"/>
                    <a:pt x="1484" y="11162"/>
                    <a:pt x="1575" y="11230"/>
                  </a:cubicBezTo>
                  <a:lnTo>
                    <a:pt x="1712" y="11367"/>
                  </a:lnTo>
                  <a:lnTo>
                    <a:pt x="1781" y="11413"/>
                  </a:lnTo>
                  <a:lnTo>
                    <a:pt x="1849" y="11458"/>
                  </a:lnTo>
                  <a:cubicBezTo>
                    <a:pt x="1895" y="11504"/>
                    <a:pt x="1963" y="11550"/>
                    <a:pt x="2009" y="11573"/>
                  </a:cubicBezTo>
                  <a:cubicBezTo>
                    <a:pt x="2055" y="11641"/>
                    <a:pt x="2123" y="11687"/>
                    <a:pt x="2192" y="11732"/>
                  </a:cubicBezTo>
                  <a:cubicBezTo>
                    <a:pt x="2237" y="11755"/>
                    <a:pt x="2260" y="11801"/>
                    <a:pt x="2306" y="11824"/>
                  </a:cubicBezTo>
                  <a:cubicBezTo>
                    <a:pt x="2351" y="11847"/>
                    <a:pt x="2374" y="11869"/>
                    <a:pt x="2397" y="11892"/>
                  </a:cubicBezTo>
                  <a:cubicBezTo>
                    <a:pt x="2488" y="11961"/>
                    <a:pt x="2557" y="12029"/>
                    <a:pt x="2648" y="12098"/>
                  </a:cubicBezTo>
                  <a:cubicBezTo>
                    <a:pt x="2854" y="12257"/>
                    <a:pt x="3059" y="12417"/>
                    <a:pt x="3264" y="12554"/>
                  </a:cubicBezTo>
                  <a:lnTo>
                    <a:pt x="3356" y="12623"/>
                  </a:lnTo>
                  <a:cubicBezTo>
                    <a:pt x="3401" y="12668"/>
                    <a:pt x="3447" y="12691"/>
                    <a:pt x="3516" y="12737"/>
                  </a:cubicBezTo>
                  <a:cubicBezTo>
                    <a:pt x="3584" y="12782"/>
                    <a:pt x="3653" y="12851"/>
                    <a:pt x="3744" y="12896"/>
                  </a:cubicBezTo>
                  <a:cubicBezTo>
                    <a:pt x="3904" y="13033"/>
                    <a:pt x="4041" y="13148"/>
                    <a:pt x="4177" y="13239"/>
                  </a:cubicBezTo>
                  <a:cubicBezTo>
                    <a:pt x="4246" y="13285"/>
                    <a:pt x="4314" y="13330"/>
                    <a:pt x="4383" y="13376"/>
                  </a:cubicBezTo>
                  <a:cubicBezTo>
                    <a:pt x="4451" y="13444"/>
                    <a:pt x="4543" y="13490"/>
                    <a:pt x="4611" y="13536"/>
                  </a:cubicBezTo>
                  <a:cubicBezTo>
                    <a:pt x="4771" y="13650"/>
                    <a:pt x="4908" y="13764"/>
                    <a:pt x="5045" y="13855"/>
                  </a:cubicBezTo>
                  <a:cubicBezTo>
                    <a:pt x="5227" y="13992"/>
                    <a:pt x="5387" y="14106"/>
                    <a:pt x="5547" y="14220"/>
                  </a:cubicBezTo>
                  <a:cubicBezTo>
                    <a:pt x="5707" y="14334"/>
                    <a:pt x="5844" y="14426"/>
                    <a:pt x="5981" y="14540"/>
                  </a:cubicBezTo>
                  <a:cubicBezTo>
                    <a:pt x="6072" y="14586"/>
                    <a:pt x="6163" y="14654"/>
                    <a:pt x="6255" y="14723"/>
                  </a:cubicBezTo>
                  <a:cubicBezTo>
                    <a:pt x="6551" y="14928"/>
                    <a:pt x="6871" y="15133"/>
                    <a:pt x="7168" y="15316"/>
                  </a:cubicBezTo>
                  <a:cubicBezTo>
                    <a:pt x="7236" y="15362"/>
                    <a:pt x="7327" y="15407"/>
                    <a:pt x="7396" y="15453"/>
                  </a:cubicBezTo>
                  <a:cubicBezTo>
                    <a:pt x="7464" y="15499"/>
                    <a:pt x="7556" y="15567"/>
                    <a:pt x="7624" y="15613"/>
                  </a:cubicBezTo>
                  <a:lnTo>
                    <a:pt x="7898" y="15772"/>
                  </a:lnTo>
                  <a:lnTo>
                    <a:pt x="8081" y="15887"/>
                  </a:lnTo>
                  <a:cubicBezTo>
                    <a:pt x="8172" y="15932"/>
                    <a:pt x="8263" y="16001"/>
                    <a:pt x="8332" y="16046"/>
                  </a:cubicBezTo>
                  <a:cubicBezTo>
                    <a:pt x="8423" y="16092"/>
                    <a:pt x="8491" y="16138"/>
                    <a:pt x="8560" y="16183"/>
                  </a:cubicBezTo>
                  <a:lnTo>
                    <a:pt x="8674" y="16252"/>
                  </a:lnTo>
                  <a:cubicBezTo>
                    <a:pt x="8788" y="16320"/>
                    <a:pt x="8902" y="16389"/>
                    <a:pt x="8994" y="16457"/>
                  </a:cubicBezTo>
                  <a:cubicBezTo>
                    <a:pt x="9153" y="16549"/>
                    <a:pt x="9336" y="16640"/>
                    <a:pt x="9496" y="16731"/>
                  </a:cubicBezTo>
                  <a:cubicBezTo>
                    <a:pt x="9656" y="16822"/>
                    <a:pt x="9815" y="16914"/>
                    <a:pt x="9975" y="17005"/>
                  </a:cubicBezTo>
                  <a:cubicBezTo>
                    <a:pt x="9998" y="17028"/>
                    <a:pt x="10044" y="17051"/>
                    <a:pt x="10066" y="17051"/>
                  </a:cubicBezTo>
                  <a:cubicBezTo>
                    <a:pt x="10112" y="17096"/>
                    <a:pt x="10158" y="17119"/>
                    <a:pt x="10203" y="17142"/>
                  </a:cubicBezTo>
                  <a:cubicBezTo>
                    <a:pt x="10295" y="17188"/>
                    <a:pt x="10363" y="17233"/>
                    <a:pt x="10432" y="17256"/>
                  </a:cubicBezTo>
                  <a:cubicBezTo>
                    <a:pt x="10523" y="17302"/>
                    <a:pt x="10591" y="17347"/>
                    <a:pt x="10660" y="17393"/>
                  </a:cubicBezTo>
                  <a:cubicBezTo>
                    <a:pt x="10751" y="17439"/>
                    <a:pt x="10820" y="17462"/>
                    <a:pt x="10888" y="17507"/>
                  </a:cubicBezTo>
                  <a:cubicBezTo>
                    <a:pt x="11002" y="17576"/>
                    <a:pt x="11094" y="17621"/>
                    <a:pt x="11208" y="17667"/>
                  </a:cubicBezTo>
                  <a:lnTo>
                    <a:pt x="11390" y="17758"/>
                  </a:lnTo>
                  <a:cubicBezTo>
                    <a:pt x="11413" y="17781"/>
                    <a:pt x="11459" y="17804"/>
                    <a:pt x="11504" y="17827"/>
                  </a:cubicBezTo>
                  <a:cubicBezTo>
                    <a:pt x="11527" y="17850"/>
                    <a:pt x="11573" y="17850"/>
                    <a:pt x="11596" y="17872"/>
                  </a:cubicBezTo>
                  <a:cubicBezTo>
                    <a:pt x="11641" y="17895"/>
                    <a:pt x="11710" y="17918"/>
                    <a:pt x="11755" y="17941"/>
                  </a:cubicBezTo>
                  <a:lnTo>
                    <a:pt x="11778" y="17964"/>
                  </a:lnTo>
                  <a:lnTo>
                    <a:pt x="11870" y="18009"/>
                  </a:lnTo>
                  <a:cubicBezTo>
                    <a:pt x="11915" y="18032"/>
                    <a:pt x="11961" y="18055"/>
                    <a:pt x="12007" y="18078"/>
                  </a:cubicBezTo>
                  <a:cubicBezTo>
                    <a:pt x="12052" y="18078"/>
                    <a:pt x="12075" y="18101"/>
                    <a:pt x="12121" y="18123"/>
                  </a:cubicBezTo>
                  <a:lnTo>
                    <a:pt x="12166" y="18146"/>
                  </a:lnTo>
                  <a:cubicBezTo>
                    <a:pt x="12189" y="18169"/>
                    <a:pt x="12235" y="18169"/>
                    <a:pt x="12258" y="18192"/>
                  </a:cubicBezTo>
                  <a:lnTo>
                    <a:pt x="12303" y="18192"/>
                  </a:lnTo>
                  <a:cubicBezTo>
                    <a:pt x="12349" y="18192"/>
                    <a:pt x="12417" y="18169"/>
                    <a:pt x="12440" y="18123"/>
                  </a:cubicBezTo>
                  <a:cubicBezTo>
                    <a:pt x="12463" y="18101"/>
                    <a:pt x="12486" y="18078"/>
                    <a:pt x="12486" y="18032"/>
                  </a:cubicBezTo>
                  <a:cubicBezTo>
                    <a:pt x="12486" y="18009"/>
                    <a:pt x="12509" y="18009"/>
                    <a:pt x="12509" y="17987"/>
                  </a:cubicBezTo>
                  <a:cubicBezTo>
                    <a:pt x="12509" y="17964"/>
                    <a:pt x="12532" y="17941"/>
                    <a:pt x="12554" y="17918"/>
                  </a:cubicBezTo>
                  <a:cubicBezTo>
                    <a:pt x="12600" y="17872"/>
                    <a:pt x="12623" y="17850"/>
                    <a:pt x="12646" y="17827"/>
                  </a:cubicBezTo>
                  <a:cubicBezTo>
                    <a:pt x="12669" y="17758"/>
                    <a:pt x="12714" y="17713"/>
                    <a:pt x="12760" y="17667"/>
                  </a:cubicBezTo>
                  <a:lnTo>
                    <a:pt x="12783" y="17644"/>
                  </a:lnTo>
                  <a:cubicBezTo>
                    <a:pt x="12965" y="17439"/>
                    <a:pt x="13125" y="17233"/>
                    <a:pt x="13285" y="17028"/>
                  </a:cubicBezTo>
                  <a:cubicBezTo>
                    <a:pt x="13330" y="16937"/>
                    <a:pt x="13399" y="16868"/>
                    <a:pt x="13467" y="16777"/>
                  </a:cubicBezTo>
                  <a:cubicBezTo>
                    <a:pt x="13513" y="16708"/>
                    <a:pt x="13582" y="16617"/>
                    <a:pt x="13650" y="16549"/>
                  </a:cubicBezTo>
                  <a:cubicBezTo>
                    <a:pt x="13696" y="16480"/>
                    <a:pt x="13741" y="16412"/>
                    <a:pt x="13810" y="16343"/>
                  </a:cubicBezTo>
                  <a:cubicBezTo>
                    <a:pt x="13878" y="16252"/>
                    <a:pt x="13947" y="16138"/>
                    <a:pt x="14015" y="16046"/>
                  </a:cubicBezTo>
                  <a:lnTo>
                    <a:pt x="14129" y="15887"/>
                  </a:lnTo>
                  <a:cubicBezTo>
                    <a:pt x="14175" y="15841"/>
                    <a:pt x="14198" y="15795"/>
                    <a:pt x="14243" y="15750"/>
                  </a:cubicBezTo>
                  <a:lnTo>
                    <a:pt x="14289" y="15681"/>
                  </a:lnTo>
                  <a:lnTo>
                    <a:pt x="14358" y="15590"/>
                  </a:lnTo>
                  <a:cubicBezTo>
                    <a:pt x="14380" y="15521"/>
                    <a:pt x="14426" y="15476"/>
                    <a:pt x="14449" y="15430"/>
                  </a:cubicBezTo>
                  <a:lnTo>
                    <a:pt x="14517" y="15339"/>
                  </a:lnTo>
                  <a:cubicBezTo>
                    <a:pt x="14540" y="15293"/>
                    <a:pt x="14586" y="15247"/>
                    <a:pt x="14609" y="15202"/>
                  </a:cubicBezTo>
                  <a:lnTo>
                    <a:pt x="14654" y="15133"/>
                  </a:lnTo>
                  <a:cubicBezTo>
                    <a:pt x="14700" y="15088"/>
                    <a:pt x="14723" y="15019"/>
                    <a:pt x="14768" y="14974"/>
                  </a:cubicBezTo>
                  <a:lnTo>
                    <a:pt x="14928" y="14723"/>
                  </a:lnTo>
                  <a:lnTo>
                    <a:pt x="15385" y="14061"/>
                  </a:lnTo>
                  <a:cubicBezTo>
                    <a:pt x="15430" y="13969"/>
                    <a:pt x="15476" y="13901"/>
                    <a:pt x="15522" y="13810"/>
                  </a:cubicBezTo>
                  <a:cubicBezTo>
                    <a:pt x="15544" y="13764"/>
                    <a:pt x="15567" y="13741"/>
                    <a:pt x="15590" y="13695"/>
                  </a:cubicBezTo>
                  <a:cubicBezTo>
                    <a:pt x="15613" y="13650"/>
                    <a:pt x="15659" y="13604"/>
                    <a:pt x="15681" y="13558"/>
                  </a:cubicBezTo>
                  <a:cubicBezTo>
                    <a:pt x="15727" y="13467"/>
                    <a:pt x="15773" y="13376"/>
                    <a:pt x="15841" y="13285"/>
                  </a:cubicBezTo>
                  <a:cubicBezTo>
                    <a:pt x="15864" y="13239"/>
                    <a:pt x="15910" y="13170"/>
                    <a:pt x="15933" y="13102"/>
                  </a:cubicBezTo>
                  <a:cubicBezTo>
                    <a:pt x="16001" y="12988"/>
                    <a:pt x="16092" y="12874"/>
                    <a:pt x="16161" y="12760"/>
                  </a:cubicBezTo>
                  <a:lnTo>
                    <a:pt x="16229" y="12645"/>
                  </a:lnTo>
                  <a:lnTo>
                    <a:pt x="16298" y="12554"/>
                  </a:lnTo>
                  <a:cubicBezTo>
                    <a:pt x="16389" y="12417"/>
                    <a:pt x="16480" y="12280"/>
                    <a:pt x="16549" y="12143"/>
                  </a:cubicBezTo>
                  <a:cubicBezTo>
                    <a:pt x="16640" y="11983"/>
                    <a:pt x="16709" y="11869"/>
                    <a:pt x="16777" y="11755"/>
                  </a:cubicBezTo>
                  <a:lnTo>
                    <a:pt x="16846" y="11618"/>
                  </a:lnTo>
                  <a:lnTo>
                    <a:pt x="16891" y="11573"/>
                  </a:lnTo>
                  <a:cubicBezTo>
                    <a:pt x="16891" y="11527"/>
                    <a:pt x="16914" y="11504"/>
                    <a:pt x="16937" y="11458"/>
                  </a:cubicBezTo>
                  <a:cubicBezTo>
                    <a:pt x="16937" y="11436"/>
                    <a:pt x="16960" y="11390"/>
                    <a:pt x="16982" y="11367"/>
                  </a:cubicBezTo>
                  <a:cubicBezTo>
                    <a:pt x="17028" y="11253"/>
                    <a:pt x="17097" y="11162"/>
                    <a:pt x="17142" y="11070"/>
                  </a:cubicBezTo>
                  <a:lnTo>
                    <a:pt x="17211" y="10956"/>
                  </a:lnTo>
                  <a:cubicBezTo>
                    <a:pt x="17279" y="10819"/>
                    <a:pt x="17348" y="10682"/>
                    <a:pt x="17416" y="10545"/>
                  </a:cubicBezTo>
                  <a:cubicBezTo>
                    <a:pt x="17507" y="10386"/>
                    <a:pt x="17599" y="10157"/>
                    <a:pt x="17644" y="9952"/>
                  </a:cubicBezTo>
                  <a:cubicBezTo>
                    <a:pt x="17667" y="9861"/>
                    <a:pt x="17690" y="9792"/>
                    <a:pt x="17713" y="9724"/>
                  </a:cubicBezTo>
                  <a:lnTo>
                    <a:pt x="17736" y="9632"/>
                  </a:lnTo>
                  <a:lnTo>
                    <a:pt x="17736" y="9587"/>
                  </a:lnTo>
                  <a:cubicBezTo>
                    <a:pt x="17781" y="9518"/>
                    <a:pt x="17804" y="9427"/>
                    <a:pt x="17827" y="9359"/>
                  </a:cubicBezTo>
                  <a:cubicBezTo>
                    <a:pt x="17850" y="9313"/>
                    <a:pt x="17873" y="9267"/>
                    <a:pt x="17895" y="9244"/>
                  </a:cubicBezTo>
                  <a:cubicBezTo>
                    <a:pt x="17941" y="9153"/>
                    <a:pt x="17918" y="9039"/>
                    <a:pt x="17827" y="8971"/>
                  </a:cubicBezTo>
                  <a:cubicBezTo>
                    <a:pt x="17804" y="8971"/>
                    <a:pt x="17781" y="8948"/>
                    <a:pt x="17736" y="8948"/>
                  </a:cubicBezTo>
                  <a:cubicBezTo>
                    <a:pt x="17713" y="8948"/>
                    <a:pt x="17690" y="8948"/>
                    <a:pt x="17667" y="8971"/>
                  </a:cubicBezTo>
                  <a:cubicBezTo>
                    <a:pt x="17599" y="8902"/>
                    <a:pt x="17530" y="8856"/>
                    <a:pt x="17439" y="8811"/>
                  </a:cubicBezTo>
                  <a:cubicBezTo>
                    <a:pt x="17325" y="8742"/>
                    <a:pt x="17234" y="8697"/>
                    <a:pt x="17142" y="8651"/>
                  </a:cubicBezTo>
                  <a:lnTo>
                    <a:pt x="17165" y="8651"/>
                  </a:lnTo>
                  <a:cubicBezTo>
                    <a:pt x="17119" y="8628"/>
                    <a:pt x="17051" y="8605"/>
                    <a:pt x="16960" y="8560"/>
                  </a:cubicBezTo>
                  <a:cubicBezTo>
                    <a:pt x="16937" y="8537"/>
                    <a:pt x="16914" y="8537"/>
                    <a:pt x="16868" y="8514"/>
                  </a:cubicBezTo>
                  <a:cubicBezTo>
                    <a:pt x="16846" y="8491"/>
                    <a:pt x="16800" y="8468"/>
                    <a:pt x="16754" y="8468"/>
                  </a:cubicBezTo>
                  <a:cubicBezTo>
                    <a:pt x="16686" y="8423"/>
                    <a:pt x="16617" y="8377"/>
                    <a:pt x="16549" y="8331"/>
                  </a:cubicBezTo>
                  <a:lnTo>
                    <a:pt x="16435" y="8286"/>
                  </a:lnTo>
                  <a:cubicBezTo>
                    <a:pt x="16343" y="8217"/>
                    <a:pt x="16229" y="8149"/>
                    <a:pt x="16138" y="8103"/>
                  </a:cubicBezTo>
                  <a:lnTo>
                    <a:pt x="15978" y="7989"/>
                  </a:lnTo>
                  <a:cubicBezTo>
                    <a:pt x="15887" y="7921"/>
                    <a:pt x="15796" y="7852"/>
                    <a:pt x="15681" y="7806"/>
                  </a:cubicBezTo>
                  <a:cubicBezTo>
                    <a:pt x="15613" y="7761"/>
                    <a:pt x="15544" y="7715"/>
                    <a:pt x="15453" y="7670"/>
                  </a:cubicBezTo>
                  <a:cubicBezTo>
                    <a:pt x="15385" y="7624"/>
                    <a:pt x="15293" y="7578"/>
                    <a:pt x="15225" y="7533"/>
                  </a:cubicBezTo>
                  <a:cubicBezTo>
                    <a:pt x="15156" y="7487"/>
                    <a:pt x="15088" y="7441"/>
                    <a:pt x="15020" y="7396"/>
                  </a:cubicBezTo>
                  <a:cubicBezTo>
                    <a:pt x="14928" y="7350"/>
                    <a:pt x="14837" y="7281"/>
                    <a:pt x="14746" y="7236"/>
                  </a:cubicBezTo>
                  <a:cubicBezTo>
                    <a:pt x="14677" y="7190"/>
                    <a:pt x="14609" y="7145"/>
                    <a:pt x="14540" y="7076"/>
                  </a:cubicBezTo>
                  <a:cubicBezTo>
                    <a:pt x="14472" y="7030"/>
                    <a:pt x="14403" y="7008"/>
                    <a:pt x="14335" y="6962"/>
                  </a:cubicBezTo>
                  <a:lnTo>
                    <a:pt x="14243" y="6962"/>
                  </a:lnTo>
                  <a:cubicBezTo>
                    <a:pt x="14198" y="6962"/>
                    <a:pt x="14152" y="6962"/>
                    <a:pt x="14106" y="6916"/>
                  </a:cubicBezTo>
                  <a:cubicBezTo>
                    <a:pt x="14084" y="6916"/>
                    <a:pt x="14038" y="6893"/>
                    <a:pt x="14015" y="6871"/>
                  </a:cubicBezTo>
                  <a:cubicBezTo>
                    <a:pt x="13992" y="6848"/>
                    <a:pt x="13992" y="6848"/>
                    <a:pt x="13970" y="6825"/>
                  </a:cubicBezTo>
                  <a:cubicBezTo>
                    <a:pt x="13924" y="6802"/>
                    <a:pt x="13878" y="6779"/>
                    <a:pt x="13855" y="6779"/>
                  </a:cubicBezTo>
                  <a:lnTo>
                    <a:pt x="13787" y="6734"/>
                  </a:lnTo>
                  <a:lnTo>
                    <a:pt x="13582" y="6620"/>
                  </a:lnTo>
                  <a:cubicBezTo>
                    <a:pt x="13559" y="6597"/>
                    <a:pt x="13536" y="6597"/>
                    <a:pt x="13513" y="6574"/>
                  </a:cubicBezTo>
                  <a:cubicBezTo>
                    <a:pt x="13490" y="6551"/>
                    <a:pt x="13467" y="6551"/>
                    <a:pt x="13445" y="6528"/>
                  </a:cubicBezTo>
                  <a:cubicBezTo>
                    <a:pt x="13330" y="6460"/>
                    <a:pt x="13239" y="6414"/>
                    <a:pt x="13148" y="6346"/>
                  </a:cubicBezTo>
                  <a:cubicBezTo>
                    <a:pt x="13079" y="6300"/>
                    <a:pt x="13011" y="6254"/>
                    <a:pt x="12942" y="6209"/>
                  </a:cubicBezTo>
                  <a:cubicBezTo>
                    <a:pt x="12874" y="6140"/>
                    <a:pt x="12783" y="6072"/>
                    <a:pt x="12691" y="6026"/>
                  </a:cubicBezTo>
                  <a:cubicBezTo>
                    <a:pt x="12669" y="6003"/>
                    <a:pt x="12646" y="5980"/>
                    <a:pt x="12646" y="5935"/>
                  </a:cubicBezTo>
                  <a:cubicBezTo>
                    <a:pt x="12623" y="5935"/>
                    <a:pt x="12623" y="5912"/>
                    <a:pt x="12623" y="5889"/>
                  </a:cubicBezTo>
                  <a:lnTo>
                    <a:pt x="12623" y="5866"/>
                  </a:lnTo>
                  <a:cubicBezTo>
                    <a:pt x="12577" y="5889"/>
                    <a:pt x="12554" y="5889"/>
                    <a:pt x="12509" y="5889"/>
                  </a:cubicBezTo>
                  <a:lnTo>
                    <a:pt x="12463" y="5889"/>
                  </a:lnTo>
                  <a:cubicBezTo>
                    <a:pt x="12417" y="5889"/>
                    <a:pt x="12372" y="5866"/>
                    <a:pt x="12326" y="5821"/>
                  </a:cubicBezTo>
                  <a:cubicBezTo>
                    <a:pt x="12280" y="5798"/>
                    <a:pt x="12258" y="5775"/>
                    <a:pt x="12212" y="5752"/>
                  </a:cubicBezTo>
                  <a:cubicBezTo>
                    <a:pt x="12121" y="5684"/>
                    <a:pt x="12052" y="5638"/>
                    <a:pt x="11961" y="5592"/>
                  </a:cubicBezTo>
                  <a:lnTo>
                    <a:pt x="11892" y="5547"/>
                  </a:lnTo>
                  <a:cubicBezTo>
                    <a:pt x="11778" y="5478"/>
                    <a:pt x="11687" y="5387"/>
                    <a:pt x="11573" y="5319"/>
                  </a:cubicBezTo>
                  <a:cubicBezTo>
                    <a:pt x="11504" y="5250"/>
                    <a:pt x="11436" y="5204"/>
                    <a:pt x="11390" y="5159"/>
                  </a:cubicBezTo>
                  <a:cubicBezTo>
                    <a:pt x="11345" y="5113"/>
                    <a:pt x="11299" y="5067"/>
                    <a:pt x="11253" y="5045"/>
                  </a:cubicBezTo>
                  <a:lnTo>
                    <a:pt x="11231" y="5022"/>
                  </a:lnTo>
                  <a:cubicBezTo>
                    <a:pt x="11208" y="4976"/>
                    <a:pt x="11208" y="4953"/>
                    <a:pt x="11185" y="4908"/>
                  </a:cubicBezTo>
                  <a:cubicBezTo>
                    <a:pt x="11025" y="4794"/>
                    <a:pt x="10865" y="4679"/>
                    <a:pt x="10683" y="4542"/>
                  </a:cubicBezTo>
                  <a:cubicBezTo>
                    <a:pt x="10432" y="4360"/>
                    <a:pt x="10158" y="4154"/>
                    <a:pt x="9838" y="3903"/>
                  </a:cubicBezTo>
                  <a:lnTo>
                    <a:pt x="9633" y="3744"/>
                  </a:lnTo>
                  <a:cubicBezTo>
                    <a:pt x="9610" y="3766"/>
                    <a:pt x="9587" y="3766"/>
                    <a:pt x="9564" y="3766"/>
                  </a:cubicBezTo>
                  <a:cubicBezTo>
                    <a:pt x="9519" y="3766"/>
                    <a:pt x="9496" y="3744"/>
                    <a:pt x="9473" y="3744"/>
                  </a:cubicBezTo>
                  <a:cubicBezTo>
                    <a:pt x="9404" y="3721"/>
                    <a:pt x="9382" y="3675"/>
                    <a:pt x="9359" y="3629"/>
                  </a:cubicBezTo>
                  <a:cubicBezTo>
                    <a:pt x="9336" y="3607"/>
                    <a:pt x="9336" y="3584"/>
                    <a:pt x="9313" y="3561"/>
                  </a:cubicBezTo>
                  <a:cubicBezTo>
                    <a:pt x="9290" y="3538"/>
                    <a:pt x="9268" y="3492"/>
                    <a:pt x="9222" y="3470"/>
                  </a:cubicBezTo>
                  <a:cubicBezTo>
                    <a:pt x="9222" y="3447"/>
                    <a:pt x="9222" y="3447"/>
                    <a:pt x="9199" y="3447"/>
                  </a:cubicBezTo>
                  <a:cubicBezTo>
                    <a:pt x="9153" y="3401"/>
                    <a:pt x="9108" y="3356"/>
                    <a:pt x="9062" y="3333"/>
                  </a:cubicBezTo>
                  <a:cubicBezTo>
                    <a:pt x="8994" y="3287"/>
                    <a:pt x="8925" y="3241"/>
                    <a:pt x="8857" y="3196"/>
                  </a:cubicBezTo>
                  <a:cubicBezTo>
                    <a:pt x="8720" y="3082"/>
                    <a:pt x="8583" y="2968"/>
                    <a:pt x="8423" y="2876"/>
                  </a:cubicBezTo>
                  <a:cubicBezTo>
                    <a:pt x="8126" y="2671"/>
                    <a:pt x="7852" y="2443"/>
                    <a:pt x="7601" y="2214"/>
                  </a:cubicBezTo>
                  <a:cubicBezTo>
                    <a:pt x="7533" y="2169"/>
                    <a:pt x="7464" y="2100"/>
                    <a:pt x="7396" y="2054"/>
                  </a:cubicBezTo>
                  <a:cubicBezTo>
                    <a:pt x="7373" y="2032"/>
                    <a:pt x="7327" y="2009"/>
                    <a:pt x="7305" y="2009"/>
                  </a:cubicBezTo>
                  <a:cubicBezTo>
                    <a:pt x="7259" y="1963"/>
                    <a:pt x="7213" y="1940"/>
                    <a:pt x="7168" y="1895"/>
                  </a:cubicBezTo>
                  <a:cubicBezTo>
                    <a:pt x="7145" y="1872"/>
                    <a:pt x="7099" y="1849"/>
                    <a:pt x="7076" y="1826"/>
                  </a:cubicBezTo>
                  <a:cubicBezTo>
                    <a:pt x="7031" y="1781"/>
                    <a:pt x="7008" y="1758"/>
                    <a:pt x="6962" y="1735"/>
                  </a:cubicBezTo>
                  <a:cubicBezTo>
                    <a:pt x="6917" y="1689"/>
                    <a:pt x="6894" y="1666"/>
                    <a:pt x="6848" y="1644"/>
                  </a:cubicBezTo>
                  <a:lnTo>
                    <a:pt x="6780" y="1598"/>
                  </a:lnTo>
                  <a:lnTo>
                    <a:pt x="6757" y="1575"/>
                  </a:lnTo>
                  <a:cubicBezTo>
                    <a:pt x="6734" y="1552"/>
                    <a:pt x="6711" y="1552"/>
                    <a:pt x="6711" y="1530"/>
                  </a:cubicBezTo>
                  <a:cubicBezTo>
                    <a:pt x="6643" y="1484"/>
                    <a:pt x="6597" y="1415"/>
                    <a:pt x="6597" y="1347"/>
                  </a:cubicBezTo>
                  <a:cubicBezTo>
                    <a:pt x="6597" y="1347"/>
                    <a:pt x="6597" y="1347"/>
                    <a:pt x="6597" y="1324"/>
                  </a:cubicBezTo>
                  <a:cubicBezTo>
                    <a:pt x="6574" y="1324"/>
                    <a:pt x="6574" y="1301"/>
                    <a:pt x="6551" y="1278"/>
                  </a:cubicBezTo>
                  <a:lnTo>
                    <a:pt x="6460" y="1210"/>
                  </a:lnTo>
                  <a:cubicBezTo>
                    <a:pt x="6300" y="1073"/>
                    <a:pt x="6118" y="913"/>
                    <a:pt x="5935" y="776"/>
                  </a:cubicBezTo>
                  <a:cubicBezTo>
                    <a:pt x="5889" y="708"/>
                    <a:pt x="5821" y="662"/>
                    <a:pt x="5752" y="617"/>
                  </a:cubicBezTo>
                  <a:lnTo>
                    <a:pt x="5638" y="502"/>
                  </a:lnTo>
                  <a:lnTo>
                    <a:pt x="5570" y="457"/>
                  </a:lnTo>
                  <a:lnTo>
                    <a:pt x="5433" y="320"/>
                  </a:lnTo>
                  <a:cubicBezTo>
                    <a:pt x="5364" y="274"/>
                    <a:pt x="5319" y="206"/>
                    <a:pt x="5250" y="160"/>
                  </a:cubicBezTo>
                  <a:lnTo>
                    <a:pt x="5227" y="137"/>
                  </a:lnTo>
                  <a:cubicBezTo>
                    <a:pt x="5205" y="92"/>
                    <a:pt x="5159" y="69"/>
                    <a:pt x="5136" y="46"/>
                  </a:cubicBezTo>
                  <a:cubicBezTo>
                    <a:pt x="5090" y="23"/>
                    <a:pt x="5045" y="0"/>
                    <a:pt x="49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25"/>
            <p:cNvSpPr/>
            <p:nvPr/>
          </p:nvSpPr>
          <p:spPr>
            <a:xfrm>
              <a:off x="6872850" y="2453200"/>
              <a:ext cx="44550" cy="42250"/>
            </a:xfrm>
            <a:custGeom>
              <a:avLst/>
              <a:gdLst/>
              <a:ahLst/>
              <a:cxnLst/>
              <a:rect l="l" t="t" r="r" b="b"/>
              <a:pathLst>
                <a:path w="1782" h="1690" extrusionOk="0">
                  <a:moveTo>
                    <a:pt x="457" y="1531"/>
                  </a:moveTo>
                  <a:cubicBezTo>
                    <a:pt x="459" y="1552"/>
                    <a:pt x="480" y="1552"/>
                    <a:pt x="480" y="1552"/>
                  </a:cubicBezTo>
                  <a:cubicBezTo>
                    <a:pt x="473" y="1545"/>
                    <a:pt x="465" y="1538"/>
                    <a:pt x="457" y="1531"/>
                  </a:cubicBezTo>
                  <a:close/>
                  <a:moveTo>
                    <a:pt x="366" y="0"/>
                  </a:moveTo>
                  <a:cubicBezTo>
                    <a:pt x="320" y="0"/>
                    <a:pt x="298" y="23"/>
                    <a:pt x="275" y="46"/>
                  </a:cubicBezTo>
                  <a:cubicBezTo>
                    <a:pt x="252" y="69"/>
                    <a:pt x="229" y="92"/>
                    <a:pt x="229" y="137"/>
                  </a:cubicBezTo>
                  <a:cubicBezTo>
                    <a:pt x="183" y="160"/>
                    <a:pt x="161" y="206"/>
                    <a:pt x="138" y="251"/>
                  </a:cubicBezTo>
                  <a:cubicBezTo>
                    <a:pt x="92" y="320"/>
                    <a:pt x="69" y="411"/>
                    <a:pt x="46" y="480"/>
                  </a:cubicBezTo>
                  <a:cubicBezTo>
                    <a:pt x="24" y="548"/>
                    <a:pt x="1" y="617"/>
                    <a:pt x="1" y="708"/>
                  </a:cubicBezTo>
                  <a:cubicBezTo>
                    <a:pt x="1" y="776"/>
                    <a:pt x="24" y="845"/>
                    <a:pt x="24" y="913"/>
                  </a:cubicBezTo>
                  <a:cubicBezTo>
                    <a:pt x="46" y="982"/>
                    <a:pt x="92" y="1050"/>
                    <a:pt x="115" y="1096"/>
                  </a:cubicBezTo>
                  <a:cubicBezTo>
                    <a:pt x="138" y="1164"/>
                    <a:pt x="183" y="1210"/>
                    <a:pt x="206" y="1279"/>
                  </a:cubicBezTo>
                  <a:cubicBezTo>
                    <a:pt x="252" y="1324"/>
                    <a:pt x="298" y="1393"/>
                    <a:pt x="343" y="1438"/>
                  </a:cubicBezTo>
                  <a:cubicBezTo>
                    <a:pt x="381" y="1476"/>
                    <a:pt x="419" y="1499"/>
                    <a:pt x="457" y="1531"/>
                  </a:cubicBezTo>
                  <a:lnTo>
                    <a:pt x="457" y="1531"/>
                  </a:lnTo>
                  <a:cubicBezTo>
                    <a:pt x="457" y="1531"/>
                    <a:pt x="457" y="1530"/>
                    <a:pt x="457" y="1530"/>
                  </a:cubicBezTo>
                  <a:lnTo>
                    <a:pt x="457" y="1530"/>
                  </a:lnTo>
                  <a:lnTo>
                    <a:pt x="503" y="1575"/>
                  </a:lnTo>
                  <a:cubicBezTo>
                    <a:pt x="503" y="1573"/>
                    <a:pt x="503" y="1572"/>
                    <a:pt x="503" y="1570"/>
                  </a:cubicBezTo>
                  <a:lnTo>
                    <a:pt x="503" y="1570"/>
                  </a:lnTo>
                  <a:cubicBezTo>
                    <a:pt x="526" y="1586"/>
                    <a:pt x="555" y="1598"/>
                    <a:pt x="571" y="1598"/>
                  </a:cubicBezTo>
                  <a:cubicBezTo>
                    <a:pt x="617" y="1621"/>
                    <a:pt x="663" y="1644"/>
                    <a:pt x="708" y="1667"/>
                  </a:cubicBezTo>
                  <a:cubicBezTo>
                    <a:pt x="777" y="1689"/>
                    <a:pt x="868" y="1689"/>
                    <a:pt x="937" y="1689"/>
                  </a:cubicBezTo>
                  <a:cubicBezTo>
                    <a:pt x="982" y="1689"/>
                    <a:pt x="1051" y="1689"/>
                    <a:pt x="1096" y="1667"/>
                  </a:cubicBezTo>
                  <a:cubicBezTo>
                    <a:pt x="1119" y="1667"/>
                    <a:pt x="1142" y="1667"/>
                    <a:pt x="1188" y="1644"/>
                  </a:cubicBezTo>
                  <a:cubicBezTo>
                    <a:pt x="1256" y="1621"/>
                    <a:pt x="1325" y="1598"/>
                    <a:pt x="1370" y="1552"/>
                  </a:cubicBezTo>
                  <a:cubicBezTo>
                    <a:pt x="1439" y="1507"/>
                    <a:pt x="1484" y="1461"/>
                    <a:pt x="1530" y="1393"/>
                  </a:cubicBezTo>
                  <a:cubicBezTo>
                    <a:pt x="1576" y="1347"/>
                    <a:pt x="1621" y="1279"/>
                    <a:pt x="1644" y="1210"/>
                  </a:cubicBezTo>
                  <a:cubicBezTo>
                    <a:pt x="1667" y="1164"/>
                    <a:pt x="1690" y="1142"/>
                    <a:pt x="1713" y="1096"/>
                  </a:cubicBezTo>
                  <a:cubicBezTo>
                    <a:pt x="1736" y="1050"/>
                    <a:pt x="1736" y="1027"/>
                    <a:pt x="1736" y="982"/>
                  </a:cubicBezTo>
                  <a:cubicBezTo>
                    <a:pt x="1736" y="959"/>
                    <a:pt x="1736" y="959"/>
                    <a:pt x="1736" y="959"/>
                  </a:cubicBezTo>
                  <a:cubicBezTo>
                    <a:pt x="1758" y="936"/>
                    <a:pt x="1758" y="913"/>
                    <a:pt x="1758" y="890"/>
                  </a:cubicBezTo>
                  <a:cubicBezTo>
                    <a:pt x="1781" y="845"/>
                    <a:pt x="1758" y="776"/>
                    <a:pt x="1713" y="754"/>
                  </a:cubicBezTo>
                  <a:cubicBezTo>
                    <a:pt x="1690" y="731"/>
                    <a:pt x="1644" y="708"/>
                    <a:pt x="1621" y="708"/>
                  </a:cubicBezTo>
                  <a:lnTo>
                    <a:pt x="1507" y="708"/>
                  </a:lnTo>
                  <a:cubicBezTo>
                    <a:pt x="1416" y="639"/>
                    <a:pt x="1348" y="594"/>
                    <a:pt x="1256" y="548"/>
                  </a:cubicBezTo>
                  <a:cubicBezTo>
                    <a:pt x="1188" y="525"/>
                    <a:pt x="1142" y="502"/>
                    <a:pt x="1096" y="457"/>
                  </a:cubicBezTo>
                  <a:cubicBezTo>
                    <a:pt x="1028" y="434"/>
                    <a:pt x="982" y="411"/>
                    <a:pt x="937" y="366"/>
                  </a:cubicBezTo>
                  <a:cubicBezTo>
                    <a:pt x="868" y="343"/>
                    <a:pt x="823" y="297"/>
                    <a:pt x="754" y="251"/>
                  </a:cubicBezTo>
                  <a:cubicBezTo>
                    <a:pt x="731" y="206"/>
                    <a:pt x="686" y="183"/>
                    <a:pt x="640" y="160"/>
                  </a:cubicBezTo>
                  <a:cubicBezTo>
                    <a:pt x="617" y="137"/>
                    <a:pt x="617" y="137"/>
                    <a:pt x="594" y="114"/>
                  </a:cubicBezTo>
                  <a:cubicBezTo>
                    <a:pt x="571" y="114"/>
                    <a:pt x="571" y="114"/>
                    <a:pt x="571" y="92"/>
                  </a:cubicBezTo>
                  <a:lnTo>
                    <a:pt x="480" y="92"/>
                  </a:lnTo>
                  <a:cubicBezTo>
                    <a:pt x="457" y="69"/>
                    <a:pt x="457" y="46"/>
                    <a:pt x="435" y="46"/>
                  </a:cubicBezTo>
                  <a:cubicBezTo>
                    <a:pt x="412" y="23"/>
                    <a:pt x="389" y="0"/>
                    <a:pt x="3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25"/>
            <p:cNvSpPr/>
            <p:nvPr/>
          </p:nvSpPr>
          <p:spPr>
            <a:xfrm>
              <a:off x="6892250" y="2468600"/>
              <a:ext cx="17725" cy="11300"/>
            </a:xfrm>
            <a:custGeom>
              <a:avLst/>
              <a:gdLst/>
              <a:ahLst/>
              <a:cxnLst/>
              <a:rect l="l" t="t" r="r" b="b"/>
              <a:pathLst>
                <a:path w="709" h="452" extrusionOk="0">
                  <a:moveTo>
                    <a:pt x="47" y="1"/>
                  </a:moveTo>
                  <a:cubicBezTo>
                    <a:pt x="47" y="1"/>
                    <a:pt x="24" y="1"/>
                    <a:pt x="24" y="23"/>
                  </a:cubicBezTo>
                  <a:cubicBezTo>
                    <a:pt x="1" y="23"/>
                    <a:pt x="1" y="46"/>
                    <a:pt x="1" y="46"/>
                  </a:cubicBezTo>
                  <a:cubicBezTo>
                    <a:pt x="1" y="69"/>
                    <a:pt x="1" y="69"/>
                    <a:pt x="24" y="92"/>
                  </a:cubicBezTo>
                  <a:cubicBezTo>
                    <a:pt x="47" y="115"/>
                    <a:pt x="69" y="138"/>
                    <a:pt x="92" y="160"/>
                  </a:cubicBezTo>
                  <a:cubicBezTo>
                    <a:pt x="115" y="183"/>
                    <a:pt x="115" y="183"/>
                    <a:pt x="138" y="206"/>
                  </a:cubicBezTo>
                  <a:cubicBezTo>
                    <a:pt x="161" y="229"/>
                    <a:pt x="184" y="229"/>
                    <a:pt x="206" y="252"/>
                  </a:cubicBezTo>
                  <a:cubicBezTo>
                    <a:pt x="206" y="252"/>
                    <a:pt x="229" y="274"/>
                    <a:pt x="252" y="274"/>
                  </a:cubicBezTo>
                  <a:cubicBezTo>
                    <a:pt x="275" y="297"/>
                    <a:pt x="275" y="297"/>
                    <a:pt x="298" y="297"/>
                  </a:cubicBezTo>
                  <a:cubicBezTo>
                    <a:pt x="320" y="320"/>
                    <a:pt x="366" y="320"/>
                    <a:pt x="389" y="343"/>
                  </a:cubicBezTo>
                  <a:cubicBezTo>
                    <a:pt x="480" y="366"/>
                    <a:pt x="549" y="411"/>
                    <a:pt x="640" y="434"/>
                  </a:cubicBezTo>
                  <a:cubicBezTo>
                    <a:pt x="651" y="446"/>
                    <a:pt x="657" y="451"/>
                    <a:pt x="663" y="451"/>
                  </a:cubicBezTo>
                  <a:cubicBezTo>
                    <a:pt x="669" y="451"/>
                    <a:pt x="674" y="446"/>
                    <a:pt x="686" y="434"/>
                  </a:cubicBezTo>
                  <a:cubicBezTo>
                    <a:pt x="686" y="434"/>
                    <a:pt x="708" y="434"/>
                    <a:pt x="708" y="411"/>
                  </a:cubicBezTo>
                  <a:cubicBezTo>
                    <a:pt x="708" y="411"/>
                    <a:pt x="708" y="389"/>
                    <a:pt x="708" y="389"/>
                  </a:cubicBezTo>
                  <a:cubicBezTo>
                    <a:pt x="708" y="366"/>
                    <a:pt x="708" y="366"/>
                    <a:pt x="686" y="366"/>
                  </a:cubicBezTo>
                  <a:cubicBezTo>
                    <a:pt x="640" y="343"/>
                    <a:pt x="572" y="320"/>
                    <a:pt x="526" y="297"/>
                  </a:cubicBezTo>
                  <a:lnTo>
                    <a:pt x="412" y="252"/>
                  </a:lnTo>
                  <a:cubicBezTo>
                    <a:pt x="389" y="229"/>
                    <a:pt x="366" y="229"/>
                    <a:pt x="343" y="229"/>
                  </a:cubicBezTo>
                  <a:cubicBezTo>
                    <a:pt x="320" y="206"/>
                    <a:pt x="275" y="183"/>
                    <a:pt x="252" y="160"/>
                  </a:cubicBezTo>
                  <a:cubicBezTo>
                    <a:pt x="206" y="138"/>
                    <a:pt x="184" y="115"/>
                    <a:pt x="161" y="92"/>
                  </a:cubicBezTo>
                  <a:cubicBezTo>
                    <a:pt x="138" y="69"/>
                    <a:pt x="115" y="46"/>
                    <a:pt x="92" y="23"/>
                  </a:cubicBezTo>
                  <a:cubicBezTo>
                    <a:pt x="69" y="1"/>
                    <a:pt x="69" y="1"/>
                    <a:pt x="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25"/>
            <p:cNvSpPr/>
            <p:nvPr/>
          </p:nvSpPr>
          <p:spPr>
            <a:xfrm>
              <a:off x="6908800" y="2476600"/>
              <a:ext cx="7450" cy="9150"/>
            </a:xfrm>
            <a:custGeom>
              <a:avLst/>
              <a:gdLst/>
              <a:ahLst/>
              <a:cxnLst/>
              <a:rect l="l" t="t" r="r" b="b"/>
              <a:pathLst>
                <a:path w="298" h="366" extrusionOk="0">
                  <a:moveTo>
                    <a:pt x="206" y="0"/>
                  </a:moveTo>
                  <a:cubicBezTo>
                    <a:pt x="183" y="46"/>
                    <a:pt x="161" y="69"/>
                    <a:pt x="115" y="114"/>
                  </a:cubicBezTo>
                  <a:cubicBezTo>
                    <a:pt x="115" y="137"/>
                    <a:pt x="92" y="160"/>
                    <a:pt x="69" y="183"/>
                  </a:cubicBezTo>
                  <a:cubicBezTo>
                    <a:pt x="46" y="206"/>
                    <a:pt x="24" y="251"/>
                    <a:pt x="1" y="297"/>
                  </a:cubicBezTo>
                  <a:cubicBezTo>
                    <a:pt x="1" y="320"/>
                    <a:pt x="1" y="343"/>
                    <a:pt x="24" y="365"/>
                  </a:cubicBezTo>
                  <a:cubicBezTo>
                    <a:pt x="46" y="365"/>
                    <a:pt x="69" y="365"/>
                    <a:pt x="92" y="343"/>
                  </a:cubicBezTo>
                  <a:cubicBezTo>
                    <a:pt x="115" y="320"/>
                    <a:pt x="115" y="297"/>
                    <a:pt x="138" y="251"/>
                  </a:cubicBezTo>
                  <a:cubicBezTo>
                    <a:pt x="161" y="228"/>
                    <a:pt x="161" y="206"/>
                    <a:pt x="183" y="183"/>
                  </a:cubicBezTo>
                  <a:cubicBezTo>
                    <a:pt x="183" y="183"/>
                    <a:pt x="183" y="206"/>
                    <a:pt x="183" y="206"/>
                  </a:cubicBezTo>
                  <a:cubicBezTo>
                    <a:pt x="183" y="183"/>
                    <a:pt x="206" y="160"/>
                    <a:pt x="206" y="160"/>
                  </a:cubicBezTo>
                  <a:cubicBezTo>
                    <a:pt x="229" y="114"/>
                    <a:pt x="252" y="91"/>
                    <a:pt x="275" y="69"/>
                  </a:cubicBezTo>
                  <a:cubicBezTo>
                    <a:pt x="298" y="69"/>
                    <a:pt x="298" y="23"/>
                    <a:pt x="275"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25"/>
            <p:cNvSpPr/>
            <p:nvPr/>
          </p:nvSpPr>
          <p:spPr>
            <a:xfrm>
              <a:off x="6892250" y="1988700"/>
              <a:ext cx="258525" cy="587775"/>
            </a:xfrm>
            <a:custGeom>
              <a:avLst/>
              <a:gdLst/>
              <a:ahLst/>
              <a:cxnLst/>
              <a:rect l="l" t="t" r="r" b="b"/>
              <a:pathLst>
                <a:path w="10341" h="23511" extrusionOk="0">
                  <a:moveTo>
                    <a:pt x="7510" y="1"/>
                  </a:moveTo>
                  <a:cubicBezTo>
                    <a:pt x="7488" y="1"/>
                    <a:pt x="7442" y="1"/>
                    <a:pt x="7419" y="23"/>
                  </a:cubicBezTo>
                  <a:cubicBezTo>
                    <a:pt x="7373" y="69"/>
                    <a:pt x="7351" y="160"/>
                    <a:pt x="7396" y="229"/>
                  </a:cubicBezTo>
                  <a:lnTo>
                    <a:pt x="7419" y="252"/>
                  </a:lnTo>
                  <a:lnTo>
                    <a:pt x="7442" y="297"/>
                  </a:lnTo>
                  <a:lnTo>
                    <a:pt x="7465" y="320"/>
                  </a:lnTo>
                  <a:cubicBezTo>
                    <a:pt x="7465" y="343"/>
                    <a:pt x="7465" y="366"/>
                    <a:pt x="7465" y="366"/>
                  </a:cubicBezTo>
                  <a:lnTo>
                    <a:pt x="7465" y="411"/>
                  </a:lnTo>
                  <a:cubicBezTo>
                    <a:pt x="7488" y="457"/>
                    <a:pt x="7510" y="503"/>
                    <a:pt x="7533" y="571"/>
                  </a:cubicBezTo>
                  <a:cubicBezTo>
                    <a:pt x="7579" y="685"/>
                    <a:pt x="7602" y="799"/>
                    <a:pt x="7647" y="914"/>
                  </a:cubicBezTo>
                  <a:lnTo>
                    <a:pt x="7693" y="1005"/>
                  </a:lnTo>
                  <a:cubicBezTo>
                    <a:pt x="7762" y="1187"/>
                    <a:pt x="7807" y="1370"/>
                    <a:pt x="7876" y="1530"/>
                  </a:cubicBezTo>
                  <a:cubicBezTo>
                    <a:pt x="7876" y="1598"/>
                    <a:pt x="7898" y="1690"/>
                    <a:pt x="7921" y="1758"/>
                  </a:cubicBezTo>
                  <a:lnTo>
                    <a:pt x="7944" y="1804"/>
                  </a:lnTo>
                  <a:lnTo>
                    <a:pt x="7944" y="1849"/>
                  </a:lnTo>
                  <a:cubicBezTo>
                    <a:pt x="7967" y="1918"/>
                    <a:pt x="7990" y="1986"/>
                    <a:pt x="8013" y="2055"/>
                  </a:cubicBezTo>
                  <a:cubicBezTo>
                    <a:pt x="8058" y="2123"/>
                    <a:pt x="8081" y="2192"/>
                    <a:pt x="8104" y="2260"/>
                  </a:cubicBezTo>
                  <a:cubicBezTo>
                    <a:pt x="8127" y="2306"/>
                    <a:pt x="8150" y="2352"/>
                    <a:pt x="8150" y="2397"/>
                  </a:cubicBezTo>
                  <a:cubicBezTo>
                    <a:pt x="8172" y="2443"/>
                    <a:pt x="8195" y="2488"/>
                    <a:pt x="8218" y="2534"/>
                  </a:cubicBezTo>
                  <a:lnTo>
                    <a:pt x="8218" y="2557"/>
                  </a:lnTo>
                  <a:lnTo>
                    <a:pt x="8286" y="2694"/>
                  </a:lnTo>
                  <a:lnTo>
                    <a:pt x="8286" y="2717"/>
                  </a:lnTo>
                  <a:cubicBezTo>
                    <a:pt x="8309" y="2762"/>
                    <a:pt x="8355" y="2831"/>
                    <a:pt x="8401" y="2877"/>
                  </a:cubicBezTo>
                  <a:cubicBezTo>
                    <a:pt x="8423" y="2899"/>
                    <a:pt x="8446" y="2899"/>
                    <a:pt x="8469" y="2899"/>
                  </a:cubicBezTo>
                  <a:cubicBezTo>
                    <a:pt x="8492" y="2991"/>
                    <a:pt x="8492" y="3082"/>
                    <a:pt x="8515" y="3150"/>
                  </a:cubicBezTo>
                  <a:lnTo>
                    <a:pt x="8515" y="3265"/>
                  </a:lnTo>
                  <a:cubicBezTo>
                    <a:pt x="8538" y="3402"/>
                    <a:pt x="8560" y="3561"/>
                    <a:pt x="8583" y="3698"/>
                  </a:cubicBezTo>
                  <a:cubicBezTo>
                    <a:pt x="8583" y="3767"/>
                    <a:pt x="8583" y="3812"/>
                    <a:pt x="8606" y="3881"/>
                  </a:cubicBezTo>
                  <a:lnTo>
                    <a:pt x="8606" y="3972"/>
                  </a:lnTo>
                  <a:cubicBezTo>
                    <a:pt x="8629" y="4063"/>
                    <a:pt x="8629" y="4155"/>
                    <a:pt x="8629" y="4246"/>
                  </a:cubicBezTo>
                  <a:lnTo>
                    <a:pt x="8652" y="4429"/>
                  </a:lnTo>
                  <a:cubicBezTo>
                    <a:pt x="8675" y="4566"/>
                    <a:pt x="8697" y="4703"/>
                    <a:pt x="8697" y="4840"/>
                  </a:cubicBezTo>
                  <a:cubicBezTo>
                    <a:pt x="8720" y="5205"/>
                    <a:pt x="8743" y="5547"/>
                    <a:pt x="8743" y="5844"/>
                  </a:cubicBezTo>
                  <a:lnTo>
                    <a:pt x="8743" y="5867"/>
                  </a:lnTo>
                  <a:lnTo>
                    <a:pt x="8743" y="5889"/>
                  </a:lnTo>
                  <a:cubicBezTo>
                    <a:pt x="8743" y="5958"/>
                    <a:pt x="8743" y="6049"/>
                    <a:pt x="8743" y="6141"/>
                  </a:cubicBezTo>
                  <a:lnTo>
                    <a:pt x="8743" y="6255"/>
                  </a:lnTo>
                  <a:cubicBezTo>
                    <a:pt x="8720" y="6346"/>
                    <a:pt x="8720" y="6437"/>
                    <a:pt x="8720" y="6506"/>
                  </a:cubicBezTo>
                  <a:cubicBezTo>
                    <a:pt x="8720" y="6574"/>
                    <a:pt x="8720" y="6666"/>
                    <a:pt x="8720" y="6734"/>
                  </a:cubicBezTo>
                  <a:lnTo>
                    <a:pt x="8720" y="6917"/>
                  </a:lnTo>
                  <a:lnTo>
                    <a:pt x="8720" y="6962"/>
                  </a:lnTo>
                  <a:lnTo>
                    <a:pt x="8720" y="7054"/>
                  </a:lnTo>
                  <a:cubicBezTo>
                    <a:pt x="8720" y="7145"/>
                    <a:pt x="8720" y="7236"/>
                    <a:pt x="8720" y="7327"/>
                  </a:cubicBezTo>
                  <a:cubicBezTo>
                    <a:pt x="8720" y="7442"/>
                    <a:pt x="8720" y="7579"/>
                    <a:pt x="8720" y="7693"/>
                  </a:cubicBezTo>
                  <a:cubicBezTo>
                    <a:pt x="8720" y="7830"/>
                    <a:pt x="8720" y="7967"/>
                    <a:pt x="8697" y="8104"/>
                  </a:cubicBezTo>
                  <a:lnTo>
                    <a:pt x="8697" y="8149"/>
                  </a:lnTo>
                  <a:cubicBezTo>
                    <a:pt x="8697" y="8218"/>
                    <a:pt x="8697" y="8286"/>
                    <a:pt x="8697" y="8355"/>
                  </a:cubicBezTo>
                  <a:cubicBezTo>
                    <a:pt x="8697" y="8423"/>
                    <a:pt x="8675" y="8492"/>
                    <a:pt x="8675" y="8537"/>
                  </a:cubicBezTo>
                  <a:lnTo>
                    <a:pt x="8675" y="8606"/>
                  </a:lnTo>
                  <a:lnTo>
                    <a:pt x="8652" y="8811"/>
                  </a:lnTo>
                  <a:cubicBezTo>
                    <a:pt x="8629" y="8902"/>
                    <a:pt x="8629" y="9017"/>
                    <a:pt x="8629" y="9108"/>
                  </a:cubicBezTo>
                  <a:cubicBezTo>
                    <a:pt x="8606" y="9176"/>
                    <a:pt x="8606" y="9268"/>
                    <a:pt x="8583" y="9336"/>
                  </a:cubicBezTo>
                  <a:cubicBezTo>
                    <a:pt x="8583" y="9405"/>
                    <a:pt x="8560" y="9450"/>
                    <a:pt x="8560" y="9519"/>
                  </a:cubicBezTo>
                  <a:cubicBezTo>
                    <a:pt x="8492" y="9633"/>
                    <a:pt x="8469" y="9747"/>
                    <a:pt x="8446" y="9861"/>
                  </a:cubicBezTo>
                  <a:lnTo>
                    <a:pt x="8446" y="9884"/>
                  </a:lnTo>
                  <a:cubicBezTo>
                    <a:pt x="8446" y="9930"/>
                    <a:pt x="8423" y="9975"/>
                    <a:pt x="8423" y="10021"/>
                  </a:cubicBezTo>
                  <a:cubicBezTo>
                    <a:pt x="8423" y="10066"/>
                    <a:pt x="8401" y="10112"/>
                    <a:pt x="8401" y="10181"/>
                  </a:cubicBezTo>
                  <a:cubicBezTo>
                    <a:pt x="8355" y="10340"/>
                    <a:pt x="8309" y="10523"/>
                    <a:pt x="8286" y="10706"/>
                  </a:cubicBezTo>
                  <a:cubicBezTo>
                    <a:pt x="8264" y="10774"/>
                    <a:pt x="8241" y="10843"/>
                    <a:pt x="8241" y="10888"/>
                  </a:cubicBezTo>
                  <a:cubicBezTo>
                    <a:pt x="8195" y="11025"/>
                    <a:pt x="8172" y="11162"/>
                    <a:pt x="8127" y="11276"/>
                  </a:cubicBezTo>
                  <a:lnTo>
                    <a:pt x="8104" y="11345"/>
                  </a:lnTo>
                  <a:cubicBezTo>
                    <a:pt x="8104" y="11413"/>
                    <a:pt x="8081" y="11482"/>
                    <a:pt x="8058" y="11550"/>
                  </a:cubicBezTo>
                  <a:cubicBezTo>
                    <a:pt x="8035" y="11596"/>
                    <a:pt x="8013" y="11664"/>
                    <a:pt x="8013" y="11710"/>
                  </a:cubicBezTo>
                  <a:cubicBezTo>
                    <a:pt x="7990" y="11733"/>
                    <a:pt x="7990" y="11778"/>
                    <a:pt x="7967" y="11801"/>
                  </a:cubicBezTo>
                  <a:cubicBezTo>
                    <a:pt x="7944" y="11870"/>
                    <a:pt x="7921" y="11938"/>
                    <a:pt x="7898" y="12007"/>
                  </a:cubicBezTo>
                  <a:cubicBezTo>
                    <a:pt x="7876" y="12098"/>
                    <a:pt x="7853" y="12189"/>
                    <a:pt x="7830" y="12281"/>
                  </a:cubicBezTo>
                  <a:cubicBezTo>
                    <a:pt x="7784" y="12372"/>
                    <a:pt x="7762" y="12463"/>
                    <a:pt x="7739" y="12554"/>
                  </a:cubicBezTo>
                  <a:cubicBezTo>
                    <a:pt x="7716" y="12623"/>
                    <a:pt x="7693" y="12714"/>
                    <a:pt x="7670" y="12783"/>
                  </a:cubicBezTo>
                  <a:lnTo>
                    <a:pt x="7647" y="12828"/>
                  </a:lnTo>
                  <a:cubicBezTo>
                    <a:pt x="7579" y="13148"/>
                    <a:pt x="7465" y="13513"/>
                    <a:pt x="7351" y="13878"/>
                  </a:cubicBezTo>
                  <a:cubicBezTo>
                    <a:pt x="7328" y="13970"/>
                    <a:pt x="7305" y="14038"/>
                    <a:pt x="7282" y="14107"/>
                  </a:cubicBezTo>
                  <a:lnTo>
                    <a:pt x="7259" y="14129"/>
                  </a:lnTo>
                  <a:lnTo>
                    <a:pt x="7237" y="14198"/>
                  </a:lnTo>
                  <a:lnTo>
                    <a:pt x="7191" y="14312"/>
                  </a:lnTo>
                  <a:lnTo>
                    <a:pt x="7168" y="14358"/>
                  </a:lnTo>
                  <a:lnTo>
                    <a:pt x="7191" y="14335"/>
                  </a:lnTo>
                  <a:lnTo>
                    <a:pt x="7191" y="14335"/>
                  </a:lnTo>
                  <a:cubicBezTo>
                    <a:pt x="7122" y="14495"/>
                    <a:pt x="7054" y="14654"/>
                    <a:pt x="7008" y="14814"/>
                  </a:cubicBezTo>
                  <a:lnTo>
                    <a:pt x="6917" y="14997"/>
                  </a:lnTo>
                  <a:cubicBezTo>
                    <a:pt x="6871" y="15111"/>
                    <a:pt x="6826" y="15248"/>
                    <a:pt x="6780" y="15362"/>
                  </a:cubicBezTo>
                  <a:cubicBezTo>
                    <a:pt x="6620" y="15704"/>
                    <a:pt x="6438" y="16070"/>
                    <a:pt x="6255" y="16412"/>
                  </a:cubicBezTo>
                  <a:lnTo>
                    <a:pt x="6187" y="16549"/>
                  </a:lnTo>
                  <a:cubicBezTo>
                    <a:pt x="6118" y="16686"/>
                    <a:pt x="6050" y="16846"/>
                    <a:pt x="5958" y="16983"/>
                  </a:cubicBezTo>
                  <a:lnTo>
                    <a:pt x="5935" y="17005"/>
                  </a:lnTo>
                  <a:cubicBezTo>
                    <a:pt x="5890" y="17097"/>
                    <a:pt x="5844" y="17165"/>
                    <a:pt x="5799" y="17234"/>
                  </a:cubicBezTo>
                  <a:cubicBezTo>
                    <a:pt x="5753" y="17325"/>
                    <a:pt x="5684" y="17416"/>
                    <a:pt x="5639" y="17485"/>
                  </a:cubicBezTo>
                  <a:lnTo>
                    <a:pt x="5570" y="17553"/>
                  </a:lnTo>
                  <a:cubicBezTo>
                    <a:pt x="5502" y="17644"/>
                    <a:pt x="5456" y="17736"/>
                    <a:pt x="5388" y="17827"/>
                  </a:cubicBezTo>
                  <a:cubicBezTo>
                    <a:pt x="5365" y="17873"/>
                    <a:pt x="5365" y="17918"/>
                    <a:pt x="5365" y="17964"/>
                  </a:cubicBezTo>
                  <a:cubicBezTo>
                    <a:pt x="5296" y="18055"/>
                    <a:pt x="5205" y="18147"/>
                    <a:pt x="5137" y="18238"/>
                  </a:cubicBezTo>
                  <a:cubicBezTo>
                    <a:pt x="5091" y="18284"/>
                    <a:pt x="5068" y="18306"/>
                    <a:pt x="5022" y="18352"/>
                  </a:cubicBezTo>
                  <a:cubicBezTo>
                    <a:pt x="4954" y="18443"/>
                    <a:pt x="4863" y="18535"/>
                    <a:pt x="4794" y="18626"/>
                  </a:cubicBezTo>
                  <a:cubicBezTo>
                    <a:pt x="4749" y="18694"/>
                    <a:pt x="4680" y="18763"/>
                    <a:pt x="4634" y="18831"/>
                  </a:cubicBezTo>
                  <a:cubicBezTo>
                    <a:pt x="4497" y="18968"/>
                    <a:pt x="4361" y="19105"/>
                    <a:pt x="4224" y="19242"/>
                  </a:cubicBezTo>
                  <a:cubicBezTo>
                    <a:pt x="4155" y="19311"/>
                    <a:pt x="4087" y="19379"/>
                    <a:pt x="4018" y="19448"/>
                  </a:cubicBezTo>
                  <a:cubicBezTo>
                    <a:pt x="3950" y="19516"/>
                    <a:pt x="3881" y="19585"/>
                    <a:pt x="3813" y="19653"/>
                  </a:cubicBezTo>
                  <a:cubicBezTo>
                    <a:pt x="3721" y="19744"/>
                    <a:pt x="3630" y="19836"/>
                    <a:pt x="3516" y="19927"/>
                  </a:cubicBezTo>
                  <a:lnTo>
                    <a:pt x="3470" y="19973"/>
                  </a:lnTo>
                  <a:lnTo>
                    <a:pt x="3379" y="20041"/>
                  </a:lnTo>
                  <a:lnTo>
                    <a:pt x="3311" y="20110"/>
                  </a:lnTo>
                  <a:lnTo>
                    <a:pt x="3242" y="20178"/>
                  </a:lnTo>
                  <a:cubicBezTo>
                    <a:pt x="3219" y="20201"/>
                    <a:pt x="3174" y="20224"/>
                    <a:pt x="3151" y="20247"/>
                  </a:cubicBezTo>
                  <a:cubicBezTo>
                    <a:pt x="3105" y="20269"/>
                    <a:pt x="3082" y="20315"/>
                    <a:pt x="3037" y="20338"/>
                  </a:cubicBezTo>
                  <a:cubicBezTo>
                    <a:pt x="3014" y="20361"/>
                    <a:pt x="2968" y="20384"/>
                    <a:pt x="2923" y="20406"/>
                  </a:cubicBezTo>
                  <a:cubicBezTo>
                    <a:pt x="2854" y="20452"/>
                    <a:pt x="2763" y="20520"/>
                    <a:pt x="2671" y="20589"/>
                  </a:cubicBezTo>
                  <a:cubicBezTo>
                    <a:pt x="2580" y="20657"/>
                    <a:pt x="2489" y="20726"/>
                    <a:pt x="2398" y="20772"/>
                  </a:cubicBezTo>
                  <a:cubicBezTo>
                    <a:pt x="2352" y="20794"/>
                    <a:pt x="2306" y="20817"/>
                    <a:pt x="2261" y="20840"/>
                  </a:cubicBezTo>
                  <a:lnTo>
                    <a:pt x="2238" y="20863"/>
                  </a:lnTo>
                  <a:lnTo>
                    <a:pt x="2192" y="20886"/>
                  </a:lnTo>
                  <a:lnTo>
                    <a:pt x="2101" y="20931"/>
                  </a:lnTo>
                  <a:lnTo>
                    <a:pt x="2055" y="20954"/>
                  </a:lnTo>
                  <a:cubicBezTo>
                    <a:pt x="1987" y="20977"/>
                    <a:pt x="1941" y="21000"/>
                    <a:pt x="1895" y="21023"/>
                  </a:cubicBezTo>
                  <a:lnTo>
                    <a:pt x="1827" y="21068"/>
                  </a:lnTo>
                  <a:lnTo>
                    <a:pt x="1781" y="21091"/>
                  </a:lnTo>
                  <a:cubicBezTo>
                    <a:pt x="1781" y="21091"/>
                    <a:pt x="1758" y="21068"/>
                    <a:pt x="1758" y="21068"/>
                  </a:cubicBezTo>
                  <a:lnTo>
                    <a:pt x="1690" y="21068"/>
                  </a:lnTo>
                  <a:cubicBezTo>
                    <a:pt x="1644" y="21068"/>
                    <a:pt x="1599" y="21091"/>
                    <a:pt x="1576" y="21114"/>
                  </a:cubicBezTo>
                  <a:cubicBezTo>
                    <a:pt x="1462" y="21342"/>
                    <a:pt x="1325" y="21570"/>
                    <a:pt x="1119" y="21867"/>
                  </a:cubicBezTo>
                  <a:cubicBezTo>
                    <a:pt x="1074" y="21913"/>
                    <a:pt x="1028" y="21981"/>
                    <a:pt x="1005" y="22027"/>
                  </a:cubicBezTo>
                  <a:cubicBezTo>
                    <a:pt x="960" y="22095"/>
                    <a:pt x="914" y="22141"/>
                    <a:pt x="868" y="22187"/>
                  </a:cubicBezTo>
                  <a:lnTo>
                    <a:pt x="845" y="22232"/>
                  </a:lnTo>
                  <a:cubicBezTo>
                    <a:pt x="777" y="22324"/>
                    <a:pt x="708" y="22438"/>
                    <a:pt x="617" y="22529"/>
                  </a:cubicBezTo>
                  <a:lnTo>
                    <a:pt x="503" y="22689"/>
                  </a:lnTo>
                  <a:cubicBezTo>
                    <a:pt x="435" y="22757"/>
                    <a:pt x="389" y="22826"/>
                    <a:pt x="320" y="22894"/>
                  </a:cubicBezTo>
                  <a:lnTo>
                    <a:pt x="275" y="22963"/>
                  </a:lnTo>
                  <a:lnTo>
                    <a:pt x="184" y="23054"/>
                  </a:lnTo>
                  <a:cubicBezTo>
                    <a:pt x="161" y="23077"/>
                    <a:pt x="138" y="23100"/>
                    <a:pt x="115" y="23123"/>
                  </a:cubicBezTo>
                  <a:cubicBezTo>
                    <a:pt x="115" y="23123"/>
                    <a:pt x="92" y="23145"/>
                    <a:pt x="69" y="23168"/>
                  </a:cubicBezTo>
                  <a:cubicBezTo>
                    <a:pt x="24" y="23237"/>
                    <a:pt x="1" y="23328"/>
                    <a:pt x="47" y="23396"/>
                  </a:cubicBezTo>
                  <a:cubicBezTo>
                    <a:pt x="92" y="23442"/>
                    <a:pt x="161" y="23488"/>
                    <a:pt x="229" y="23488"/>
                  </a:cubicBezTo>
                  <a:cubicBezTo>
                    <a:pt x="252" y="23488"/>
                    <a:pt x="275" y="23465"/>
                    <a:pt x="298" y="23465"/>
                  </a:cubicBezTo>
                  <a:cubicBezTo>
                    <a:pt x="343" y="23488"/>
                    <a:pt x="366" y="23511"/>
                    <a:pt x="389" y="23511"/>
                  </a:cubicBezTo>
                  <a:lnTo>
                    <a:pt x="549" y="23511"/>
                  </a:lnTo>
                  <a:lnTo>
                    <a:pt x="617" y="23488"/>
                  </a:lnTo>
                  <a:lnTo>
                    <a:pt x="800" y="23488"/>
                  </a:lnTo>
                  <a:lnTo>
                    <a:pt x="845" y="23465"/>
                  </a:lnTo>
                  <a:lnTo>
                    <a:pt x="1005" y="23465"/>
                  </a:lnTo>
                  <a:cubicBezTo>
                    <a:pt x="1119" y="23442"/>
                    <a:pt x="1233" y="23419"/>
                    <a:pt x="1348" y="23419"/>
                  </a:cubicBezTo>
                  <a:cubicBezTo>
                    <a:pt x="1462" y="23419"/>
                    <a:pt x="1576" y="23396"/>
                    <a:pt x="1690" y="23374"/>
                  </a:cubicBezTo>
                  <a:lnTo>
                    <a:pt x="1736" y="23351"/>
                  </a:lnTo>
                  <a:lnTo>
                    <a:pt x="1850" y="23351"/>
                  </a:lnTo>
                  <a:cubicBezTo>
                    <a:pt x="1918" y="23328"/>
                    <a:pt x="1987" y="23328"/>
                    <a:pt x="2032" y="23305"/>
                  </a:cubicBezTo>
                  <a:cubicBezTo>
                    <a:pt x="2101" y="23305"/>
                    <a:pt x="2169" y="23282"/>
                    <a:pt x="2238" y="23259"/>
                  </a:cubicBezTo>
                  <a:lnTo>
                    <a:pt x="2283" y="23237"/>
                  </a:lnTo>
                  <a:cubicBezTo>
                    <a:pt x="2306" y="23237"/>
                    <a:pt x="2352" y="23214"/>
                    <a:pt x="2375" y="23214"/>
                  </a:cubicBezTo>
                  <a:lnTo>
                    <a:pt x="2420" y="23191"/>
                  </a:lnTo>
                  <a:lnTo>
                    <a:pt x="2466" y="23168"/>
                  </a:lnTo>
                  <a:cubicBezTo>
                    <a:pt x="2512" y="23168"/>
                    <a:pt x="2535" y="23145"/>
                    <a:pt x="2557" y="23145"/>
                  </a:cubicBezTo>
                  <a:cubicBezTo>
                    <a:pt x="2671" y="23100"/>
                    <a:pt x="2808" y="23054"/>
                    <a:pt x="2900" y="22986"/>
                  </a:cubicBezTo>
                  <a:cubicBezTo>
                    <a:pt x="2991" y="22963"/>
                    <a:pt x="3059" y="22917"/>
                    <a:pt x="3128" y="22894"/>
                  </a:cubicBezTo>
                  <a:cubicBezTo>
                    <a:pt x="3196" y="22871"/>
                    <a:pt x="3288" y="22849"/>
                    <a:pt x="3356" y="22803"/>
                  </a:cubicBezTo>
                  <a:cubicBezTo>
                    <a:pt x="3448" y="22780"/>
                    <a:pt x="3539" y="22735"/>
                    <a:pt x="3630" y="22689"/>
                  </a:cubicBezTo>
                  <a:lnTo>
                    <a:pt x="3699" y="22643"/>
                  </a:lnTo>
                  <a:cubicBezTo>
                    <a:pt x="3767" y="22598"/>
                    <a:pt x="3813" y="22575"/>
                    <a:pt x="3858" y="22552"/>
                  </a:cubicBezTo>
                  <a:lnTo>
                    <a:pt x="3927" y="22529"/>
                  </a:lnTo>
                  <a:cubicBezTo>
                    <a:pt x="3995" y="22483"/>
                    <a:pt x="4041" y="22461"/>
                    <a:pt x="4109" y="22438"/>
                  </a:cubicBezTo>
                  <a:cubicBezTo>
                    <a:pt x="4201" y="22392"/>
                    <a:pt x="4269" y="22346"/>
                    <a:pt x="4361" y="22278"/>
                  </a:cubicBezTo>
                  <a:cubicBezTo>
                    <a:pt x="4497" y="22210"/>
                    <a:pt x="4634" y="22118"/>
                    <a:pt x="4749" y="22027"/>
                  </a:cubicBezTo>
                  <a:cubicBezTo>
                    <a:pt x="4886" y="21936"/>
                    <a:pt x="5000" y="21821"/>
                    <a:pt x="5114" y="21730"/>
                  </a:cubicBezTo>
                  <a:lnTo>
                    <a:pt x="5159" y="21662"/>
                  </a:lnTo>
                  <a:cubicBezTo>
                    <a:pt x="5205" y="21616"/>
                    <a:pt x="5251" y="21570"/>
                    <a:pt x="5274" y="21525"/>
                  </a:cubicBezTo>
                  <a:cubicBezTo>
                    <a:pt x="5342" y="21479"/>
                    <a:pt x="5388" y="21433"/>
                    <a:pt x="5433" y="21388"/>
                  </a:cubicBezTo>
                  <a:lnTo>
                    <a:pt x="5479" y="21342"/>
                  </a:lnTo>
                  <a:lnTo>
                    <a:pt x="5525" y="21297"/>
                  </a:lnTo>
                  <a:cubicBezTo>
                    <a:pt x="5570" y="21251"/>
                    <a:pt x="5616" y="21205"/>
                    <a:pt x="5662" y="21160"/>
                  </a:cubicBezTo>
                  <a:cubicBezTo>
                    <a:pt x="5730" y="21091"/>
                    <a:pt x="5799" y="21023"/>
                    <a:pt x="5867" y="20954"/>
                  </a:cubicBezTo>
                  <a:cubicBezTo>
                    <a:pt x="5890" y="20908"/>
                    <a:pt x="5935" y="20863"/>
                    <a:pt x="5981" y="20794"/>
                  </a:cubicBezTo>
                  <a:lnTo>
                    <a:pt x="6050" y="20726"/>
                  </a:lnTo>
                  <a:lnTo>
                    <a:pt x="6118" y="20635"/>
                  </a:lnTo>
                  <a:cubicBezTo>
                    <a:pt x="6141" y="20589"/>
                    <a:pt x="6187" y="20543"/>
                    <a:pt x="6209" y="20520"/>
                  </a:cubicBezTo>
                  <a:lnTo>
                    <a:pt x="6324" y="20384"/>
                  </a:lnTo>
                  <a:cubicBezTo>
                    <a:pt x="6392" y="20292"/>
                    <a:pt x="6460" y="20201"/>
                    <a:pt x="6529" y="20110"/>
                  </a:cubicBezTo>
                  <a:cubicBezTo>
                    <a:pt x="6643" y="19973"/>
                    <a:pt x="6734" y="19836"/>
                    <a:pt x="6826" y="19699"/>
                  </a:cubicBezTo>
                  <a:cubicBezTo>
                    <a:pt x="6871" y="19653"/>
                    <a:pt x="6894" y="19607"/>
                    <a:pt x="6940" y="19539"/>
                  </a:cubicBezTo>
                  <a:lnTo>
                    <a:pt x="6963" y="19516"/>
                  </a:lnTo>
                  <a:cubicBezTo>
                    <a:pt x="7054" y="19402"/>
                    <a:pt x="7145" y="19265"/>
                    <a:pt x="7237" y="19105"/>
                  </a:cubicBezTo>
                  <a:cubicBezTo>
                    <a:pt x="7328" y="18991"/>
                    <a:pt x="7396" y="18854"/>
                    <a:pt x="7465" y="18740"/>
                  </a:cubicBezTo>
                  <a:lnTo>
                    <a:pt x="7510" y="18649"/>
                  </a:lnTo>
                  <a:cubicBezTo>
                    <a:pt x="7579" y="18489"/>
                    <a:pt x="7670" y="18329"/>
                    <a:pt x="7739" y="18169"/>
                  </a:cubicBezTo>
                  <a:cubicBezTo>
                    <a:pt x="7784" y="18101"/>
                    <a:pt x="7830" y="18010"/>
                    <a:pt x="7876" y="17918"/>
                  </a:cubicBezTo>
                  <a:cubicBezTo>
                    <a:pt x="7898" y="17850"/>
                    <a:pt x="7944" y="17781"/>
                    <a:pt x="7967" y="17713"/>
                  </a:cubicBezTo>
                  <a:cubicBezTo>
                    <a:pt x="8013" y="17599"/>
                    <a:pt x="8081" y="17508"/>
                    <a:pt x="8127" y="17393"/>
                  </a:cubicBezTo>
                  <a:lnTo>
                    <a:pt x="8195" y="17234"/>
                  </a:lnTo>
                  <a:lnTo>
                    <a:pt x="8241" y="17119"/>
                  </a:lnTo>
                  <a:cubicBezTo>
                    <a:pt x="8309" y="17005"/>
                    <a:pt x="8378" y="16868"/>
                    <a:pt x="8423" y="16754"/>
                  </a:cubicBezTo>
                  <a:cubicBezTo>
                    <a:pt x="8492" y="16595"/>
                    <a:pt x="8560" y="16412"/>
                    <a:pt x="8629" y="16252"/>
                  </a:cubicBezTo>
                  <a:lnTo>
                    <a:pt x="8697" y="16115"/>
                  </a:lnTo>
                  <a:cubicBezTo>
                    <a:pt x="8743" y="16001"/>
                    <a:pt x="8789" y="15864"/>
                    <a:pt x="8834" y="15750"/>
                  </a:cubicBezTo>
                  <a:lnTo>
                    <a:pt x="8880" y="15636"/>
                  </a:lnTo>
                  <a:cubicBezTo>
                    <a:pt x="8903" y="15567"/>
                    <a:pt x="8926" y="15476"/>
                    <a:pt x="8971" y="15408"/>
                  </a:cubicBezTo>
                  <a:lnTo>
                    <a:pt x="9017" y="15271"/>
                  </a:lnTo>
                  <a:lnTo>
                    <a:pt x="9017" y="15225"/>
                  </a:lnTo>
                  <a:cubicBezTo>
                    <a:pt x="9040" y="15225"/>
                    <a:pt x="9040" y="15202"/>
                    <a:pt x="9040" y="15179"/>
                  </a:cubicBezTo>
                  <a:lnTo>
                    <a:pt x="9063" y="15157"/>
                  </a:lnTo>
                  <a:lnTo>
                    <a:pt x="9063" y="15111"/>
                  </a:lnTo>
                  <a:lnTo>
                    <a:pt x="9085" y="15111"/>
                  </a:lnTo>
                  <a:lnTo>
                    <a:pt x="9085" y="15088"/>
                  </a:lnTo>
                  <a:cubicBezTo>
                    <a:pt x="9154" y="14883"/>
                    <a:pt x="9222" y="14677"/>
                    <a:pt x="9291" y="14495"/>
                  </a:cubicBezTo>
                  <a:cubicBezTo>
                    <a:pt x="9336" y="14335"/>
                    <a:pt x="9405" y="14152"/>
                    <a:pt x="9473" y="13970"/>
                  </a:cubicBezTo>
                  <a:cubicBezTo>
                    <a:pt x="9496" y="13878"/>
                    <a:pt x="9519" y="13810"/>
                    <a:pt x="9542" y="13719"/>
                  </a:cubicBezTo>
                  <a:cubicBezTo>
                    <a:pt x="9565" y="13627"/>
                    <a:pt x="9588" y="13536"/>
                    <a:pt x="9610" y="13422"/>
                  </a:cubicBezTo>
                  <a:lnTo>
                    <a:pt x="9656" y="13285"/>
                  </a:lnTo>
                  <a:cubicBezTo>
                    <a:pt x="9702" y="13148"/>
                    <a:pt x="9747" y="12988"/>
                    <a:pt x="9770" y="12851"/>
                  </a:cubicBezTo>
                  <a:cubicBezTo>
                    <a:pt x="9793" y="12760"/>
                    <a:pt x="9816" y="12669"/>
                    <a:pt x="9816" y="12577"/>
                  </a:cubicBezTo>
                  <a:cubicBezTo>
                    <a:pt x="9861" y="12372"/>
                    <a:pt x="9907" y="12189"/>
                    <a:pt x="9930" y="12029"/>
                  </a:cubicBezTo>
                  <a:cubicBezTo>
                    <a:pt x="9953" y="11938"/>
                    <a:pt x="9953" y="11847"/>
                    <a:pt x="9976" y="11756"/>
                  </a:cubicBezTo>
                  <a:cubicBezTo>
                    <a:pt x="9976" y="11687"/>
                    <a:pt x="9976" y="11641"/>
                    <a:pt x="9976" y="11573"/>
                  </a:cubicBezTo>
                  <a:cubicBezTo>
                    <a:pt x="9976" y="11527"/>
                    <a:pt x="9976" y="11459"/>
                    <a:pt x="9976" y="11413"/>
                  </a:cubicBezTo>
                  <a:cubicBezTo>
                    <a:pt x="9976" y="11413"/>
                    <a:pt x="9976" y="11390"/>
                    <a:pt x="9953" y="11390"/>
                  </a:cubicBezTo>
                  <a:cubicBezTo>
                    <a:pt x="10021" y="11162"/>
                    <a:pt x="10067" y="10888"/>
                    <a:pt x="10090" y="10614"/>
                  </a:cubicBezTo>
                  <a:lnTo>
                    <a:pt x="10113" y="10523"/>
                  </a:lnTo>
                  <a:cubicBezTo>
                    <a:pt x="10113" y="10386"/>
                    <a:pt x="10135" y="10249"/>
                    <a:pt x="10158" y="10135"/>
                  </a:cubicBezTo>
                  <a:lnTo>
                    <a:pt x="10158" y="10089"/>
                  </a:lnTo>
                  <a:cubicBezTo>
                    <a:pt x="10158" y="10021"/>
                    <a:pt x="10181" y="9930"/>
                    <a:pt x="10181" y="9838"/>
                  </a:cubicBezTo>
                  <a:cubicBezTo>
                    <a:pt x="10181" y="9815"/>
                    <a:pt x="10181" y="9770"/>
                    <a:pt x="10181" y="9747"/>
                  </a:cubicBezTo>
                  <a:cubicBezTo>
                    <a:pt x="10181" y="9724"/>
                    <a:pt x="10204" y="9701"/>
                    <a:pt x="10204" y="9678"/>
                  </a:cubicBezTo>
                  <a:cubicBezTo>
                    <a:pt x="10227" y="9564"/>
                    <a:pt x="10227" y="9473"/>
                    <a:pt x="10249" y="9359"/>
                  </a:cubicBezTo>
                  <a:cubicBezTo>
                    <a:pt x="10249" y="9313"/>
                    <a:pt x="10249" y="9268"/>
                    <a:pt x="10249" y="9199"/>
                  </a:cubicBezTo>
                  <a:cubicBezTo>
                    <a:pt x="10272" y="9062"/>
                    <a:pt x="10295" y="8902"/>
                    <a:pt x="10295" y="8765"/>
                  </a:cubicBezTo>
                  <a:cubicBezTo>
                    <a:pt x="10295" y="8697"/>
                    <a:pt x="10295" y="8628"/>
                    <a:pt x="10318" y="8583"/>
                  </a:cubicBezTo>
                  <a:cubicBezTo>
                    <a:pt x="10318" y="8492"/>
                    <a:pt x="10318" y="8400"/>
                    <a:pt x="10318" y="8309"/>
                  </a:cubicBezTo>
                  <a:cubicBezTo>
                    <a:pt x="10341" y="8149"/>
                    <a:pt x="10341" y="7989"/>
                    <a:pt x="10341" y="7830"/>
                  </a:cubicBezTo>
                  <a:cubicBezTo>
                    <a:pt x="10341" y="7647"/>
                    <a:pt x="10341" y="7442"/>
                    <a:pt x="10341" y="7259"/>
                  </a:cubicBezTo>
                  <a:cubicBezTo>
                    <a:pt x="10341" y="7054"/>
                    <a:pt x="10341" y="6871"/>
                    <a:pt x="10341" y="6666"/>
                  </a:cubicBezTo>
                  <a:cubicBezTo>
                    <a:pt x="10318" y="6277"/>
                    <a:pt x="10318" y="5912"/>
                    <a:pt x="10295" y="5570"/>
                  </a:cubicBezTo>
                  <a:cubicBezTo>
                    <a:pt x="10295" y="5479"/>
                    <a:pt x="10272" y="5387"/>
                    <a:pt x="10272" y="5296"/>
                  </a:cubicBezTo>
                  <a:cubicBezTo>
                    <a:pt x="10272" y="5250"/>
                    <a:pt x="10272" y="5205"/>
                    <a:pt x="10272" y="5182"/>
                  </a:cubicBezTo>
                  <a:cubicBezTo>
                    <a:pt x="10249" y="5113"/>
                    <a:pt x="10249" y="5068"/>
                    <a:pt x="10249" y="4999"/>
                  </a:cubicBezTo>
                  <a:cubicBezTo>
                    <a:pt x="10227" y="4817"/>
                    <a:pt x="10204" y="4611"/>
                    <a:pt x="10158" y="4406"/>
                  </a:cubicBezTo>
                  <a:cubicBezTo>
                    <a:pt x="10158" y="4315"/>
                    <a:pt x="10135" y="4200"/>
                    <a:pt x="10113" y="4086"/>
                  </a:cubicBezTo>
                  <a:lnTo>
                    <a:pt x="10090" y="3904"/>
                  </a:lnTo>
                  <a:cubicBezTo>
                    <a:pt x="10090" y="3858"/>
                    <a:pt x="10067" y="3812"/>
                    <a:pt x="10067" y="3744"/>
                  </a:cubicBezTo>
                  <a:cubicBezTo>
                    <a:pt x="10067" y="3721"/>
                    <a:pt x="10044" y="3675"/>
                    <a:pt x="10044" y="3630"/>
                  </a:cubicBezTo>
                  <a:cubicBezTo>
                    <a:pt x="10044" y="3538"/>
                    <a:pt x="10021" y="3470"/>
                    <a:pt x="9998" y="3379"/>
                  </a:cubicBezTo>
                  <a:cubicBezTo>
                    <a:pt x="9976" y="3219"/>
                    <a:pt x="9930" y="3059"/>
                    <a:pt x="9884" y="2899"/>
                  </a:cubicBezTo>
                  <a:lnTo>
                    <a:pt x="9884" y="2922"/>
                  </a:lnTo>
                  <a:cubicBezTo>
                    <a:pt x="9861" y="2854"/>
                    <a:pt x="9839" y="2762"/>
                    <a:pt x="9816" y="2671"/>
                  </a:cubicBezTo>
                  <a:cubicBezTo>
                    <a:pt x="9793" y="2580"/>
                    <a:pt x="9770" y="2511"/>
                    <a:pt x="9724" y="2443"/>
                  </a:cubicBezTo>
                  <a:cubicBezTo>
                    <a:pt x="9702" y="2352"/>
                    <a:pt x="9656" y="2283"/>
                    <a:pt x="9633" y="2215"/>
                  </a:cubicBezTo>
                  <a:cubicBezTo>
                    <a:pt x="9588" y="2123"/>
                    <a:pt x="9542" y="2055"/>
                    <a:pt x="9496" y="1964"/>
                  </a:cubicBezTo>
                  <a:lnTo>
                    <a:pt x="9359" y="1781"/>
                  </a:lnTo>
                  <a:cubicBezTo>
                    <a:pt x="9336" y="1735"/>
                    <a:pt x="9314" y="1712"/>
                    <a:pt x="9291" y="1667"/>
                  </a:cubicBezTo>
                  <a:cubicBezTo>
                    <a:pt x="9268" y="1621"/>
                    <a:pt x="9245" y="1598"/>
                    <a:pt x="9222" y="1575"/>
                  </a:cubicBezTo>
                  <a:cubicBezTo>
                    <a:pt x="9177" y="1484"/>
                    <a:pt x="9131" y="1416"/>
                    <a:pt x="9085" y="1347"/>
                  </a:cubicBezTo>
                  <a:cubicBezTo>
                    <a:pt x="9017" y="1256"/>
                    <a:pt x="8948" y="1187"/>
                    <a:pt x="8880" y="1096"/>
                  </a:cubicBezTo>
                  <a:cubicBezTo>
                    <a:pt x="8857" y="1051"/>
                    <a:pt x="8811" y="1005"/>
                    <a:pt x="8789" y="982"/>
                  </a:cubicBezTo>
                  <a:lnTo>
                    <a:pt x="8766" y="936"/>
                  </a:lnTo>
                  <a:cubicBezTo>
                    <a:pt x="8720" y="891"/>
                    <a:pt x="8652" y="822"/>
                    <a:pt x="8606" y="777"/>
                  </a:cubicBezTo>
                  <a:lnTo>
                    <a:pt x="8583" y="754"/>
                  </a:lnTo>
                  <a:cubicBezTo>
                    <a:pt x="8492" y="640"/>
                    <a:pt x="8423" y="571"/>
                    <a:pt x="8332" y="503"/>
                  </a:cubicBezTo>
                  <a:cubicBezTo>
                    <a:pt x="8286" y="457"/>
                    <a:pt x="8241" y="434"/>
                    <a:pt x="8195" y="389"/>
                  </a:cubicBezTo>
                  <a:cubicBezTo>
                    <a:pt x="8172" y="366"/>
                    <a:pt x="8104" y="343"/>
                    <a:pt x="8058" y="320"/>
                  </a:cubicBezTo>
                  <a:lnTo>
                    <a:pt x="8035" y="297"/>
                  </a:lnTo>
                  <a:lnTo>
                    <a:pt x="7990" y="297"/>
                  </a:lnTo>
                  <a:cubicBezTo>
                    <a:pt x="7967" y="274"/>
                    <a:pt x="7944" y="274"/>
                    <a:pt x="7944" y="274"/>
                  </a:cubicBezTo>
                  <a:cubicBezTo>
                    <a:pt x="7898" y="297"/>
                    <a:pt x="7898" y="297"/>
                    <a:pt x="7876" y="297"/>
                  </a:cubicBezTo>
                  <a:lnTo>
                    <a:pt x="7762" y="297"/>
                  </a:lnTo>
                  <a:cubicBezTo>
                    <a:pt x="7716" y="206"/>
                    <a:pt x="7670" y="115"/>
                    <a:pt x="7625" y="46"/>
                  </a:cubicBezTo>
                  <a:cubicBezTo>
                    <a:pt x="7602" y="23"/>
                    <a:pt x="7556" y="1"/>
                    <a:pt x="7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25"/>
            <p:cNvSpPr/>
            <p:nvPr/>
          </p:nvSpPr>
          <p:spPr>
            <a:xfrm>
              <a:off x="6848900" y="1768425"/>
              <a:ext cx="265350" cy="220300"/>
            </a:xfrm>
            <a:custGeom>
              <a:avLst/>
              <a:gdLst/>
              <a:ahLst/>
              <a:cxnLst/>
              <a:rect l="l" t="t" r="r" b="b"/>
              <a:pathLst>
                <a:path w="10614" h="8812" extrusionOk="0">
                  <a:moveTo>
                    <a:pt x="4474" y="1"/>
                  </a:moveTo>
                  <a:cubicBezTo>
                    <a:pt x="4291" y="1"/>
                    <a:pt x="4086" y="24"/>
                    <a:pt x="3903" y="69"/>
                  </a:cubicBezTo>
                  <a:cubicBezTo>
                    <a:pt x="3858" y="69"/>
                    <a:pt x="3835" y="92"/>
                    <a:pt x="3812" y="138"/>
                  </a:cubicBezTo>
                  <a:cubicBezTo>
                    <a:pt x="3721" y="138"/>
                    <a:pt x="3652" y="138"/>
                    <a:pt x="3561" y="161"/>
                  </a:cubicBezTo>
                  <a:lnTo>
                    <a:pt x="3515" y="161"/>
                  </a:lnTo>
                  <a:cubicBezTo>
                    <a:pt x="3470" y="161"/>
                    <a:pt x="3424" y="184"/>
                    <a:pt x="3378" y="184"/>
                  </a:cubicBezTo>
                  <a:lnTo>
                    <a:pt x="3333" y="184"/>
                  </a:lnTo>
                  <a:cubicBezTo>
                    <a:pt x="3264" y="206"/>
                    <a:pt x="3196" y="206"/>
                    <a:pt x="3127" y="229"/>
                  </a:cubicBezTo>
                  <a:cubicBezTo>
                    <a:pt x="3059" y="252"/>
                    <a:pt x="2967" y="252"/>
                    <a:pt x="2876" y="298"/>
                  </a:cubicBezTo>
                  <a:cubicBezTo>
                    <a:pt x="2831" y="298"/>
                    <a:pt x="2785" y="321"/>
                    <a:pt x="2739" y="343"/>
                  </a:cubicBezTo>
                  <a:lnTo>
                    <a:pt x="2625" y="389"/>
                  </a:lnTo>
                  <a:cubicBezTo>
                    <a:pt x="2557" y="412"/>
                    <a:pt x="2465" y="435"/>
                    <a:pt x="2397" y="458"/>
                  </a:cubicBezTo>
                  <a:cubicBezTo>
                    <a:pt x="2260" y="503"/>
                    <a:pt x="2123" y="572"/>
                    <a:pt x="1986" y="640"/>
                  </a:cubicBezTo>
                  <a:lnTo>
                    <a:pt x="1895" y="686"/>
                  </a:lnTo>
                  <a:cubicBezTo>
                    <a:pt x="1803" y="709"/>
                    <a:pt x="1735" y="754"/>
                    <a:pt x="1666" y="777"/>
                  </a:cubicBezTo>
                  <a:lnTo>
                    <a:pt x="1644" y="800"/>
                  </a:lnTo>
                  <a:cubicBezTo>
                    <a:pt x="1552" y="846"/>
                    <a:pt x="1484" y="891"/>
                    <a:pt x="1393" y="937"/>
                  </a:cubicBezTo>
                  <a:cubicBezTo>
                    <a:pt x="1347" y="982"/>
                    <a:pt x="1301" y="1005"/>
                    <a:pt x="1278" y="1051"/>
                  </a:cubicBezTo>
                  <a:lnTo>
                    <a:pt x="1210" y="1097"/>
                  </a:lnTo>
                  <a:cubicBezTo>
                    <a:pt x="1187" y="1119"/>
                    <a:pt x="1164" y="1142"/>
                    <a:pt x="1141" y="1165"/>
                  </a:cubicBezTo>
                  <a:cubicBezTo>
                    <a:pt x="1119" y="1165"/>
                    <a:pt x="1096" y="1188"/>
                    <a:pt x="1073" y="1211"/>
                  </a:cubicBezTo>
                  <a:cubicBezTo>
                    <a:pt x="1027" y="1256"/>
                    <a:pt x="982" y="1279"/>
                    <a:pt x="959" y="1325"/>
                  </a:cubicBezTo>
                  <a:lnTo>
                    <a:pt x="913" y="1371"/>
                  </a:lnTo>
                  <a:cubicBezTo>
                    <a:pt x="890" y="1393"/>
                    <a:pt x="868" y="1416"/>
                    <a:pt x="845" y="1439"/>
                  </a:cubicBezTo>
                  <a:lnTo>
                    <a:pt x="822" y="1462"/>
                  </a:lnTo>
                  <a:cubicBezTo>
                    <a:pt x="776" y="1485"/>
                    <a:pt x="753" y="1530"/>
                    <a:pt x="708" y="1553"/>
                  </a:cubicBezTo>
                  <a:cubicBezTo>
                    <a:pt x="685" y="1576"/>
                    <a:pt x="662" y="1599"/>
                    <a:pt x="639" y="1622"/>
                  </a:cubicBezTo>
                  <a:cubicBezTo>
                    <a:pt x="594" y="1667"/>
                    <a:pt x="548" y="1690"/>
                    <a:pt x="502" y="1736"/>
                  </a:cubicBezTo>
                  <a:cubicBezTo>
                    <a:pt x="480" y="1781"/>
                    <a:pt x="434" y="1804"/>
                    <a:pt x="411" y="1850"/>
                  </a:cubicBezTo>
                  <a:cubicBezTo>
                    <a:pt x="388" y="1873"/>
                    <a:pt x="365" y="1895"/>
                    <a:pt x="343" y="1918"/>
                  </a:cubicBezTo>
                  <a:cubicBezTo>
                    <a:pt x="274" y="2010"/>
                    <a:pt x="206" y="2078"/>
                    <a:pt x="114" y="2124"/>
                  </a:cubicBezTo>
                  <a:cubicBezTo>
                    <a:pt x="91" y="2169"/>
                    <a:pt x="69" y="2215"/>
                    <a:pt x="91" y="2261"/>
                  </a:cubicBezTo>
                  <a:cubicBezTo>
                    <a:pt x="46" y="2284"/>
                    <a:pt x="23" y="2329"/>
                    <a:pt x="23" y="2352"/>
                  </a:cubicBezTo>
                  <a:cubicBezTo>
                    <a:pt x="0" y="2398"/>
                    <a:pt x="23" y="2443"/>
                    <a:pt x="46" y="2466"/>
                  </a:cubicBezTo>
                  <a:cubicBezTo>
                    <a:pt x="46" y="2512"/>
                    <a:pt x="91" y="2535"/>
                    <a:pt x="137" y="2557"/>
                  </a:cubicBezTo>
                  <a:cubicBezTo>
                    <a:pt x="206" y="2557"/>
                    <a:pt x="274" y="2557"/>
                    <a:pt x="365" y="2580"/>
                  </a:cubicBezTo>
                  <a:cubicBezTo>
                    <a:pt x="753" y="2626"/>
                    <a:pt x="1073" y="2694"/>
                    <a:pt x="1370" y="2809"/>
                  </a:cubicBezTo>
                  <a:lnTo>
                    <a:pt x="1415" y="2809"/>
                  </a:lnTo>
                  <a:cubicBezTo>
                    <a:pt x="1438" y="2831"/>
                    <a:pt x="1461" y="2831"/>
                    <a:pt x="1484" y="2831"/>
                  </a:cubicBezTo>
                  <a:lnTo>
                    <a:pt x="1552" y="2831"/>
                  </a:lnTo>
                  <a:cubicBezTo>
                    <a:pt x="1621" y="2809"/>
                    <a:pt x="1666" y="2763"/>
                    <a:pt x="1689" y="2740"/>
                  </a:cubicBezTo>
                  <a:cubicBezTo>
                    <a:pt x="1712" y="2694"/>
                    <a:pt x="1758" y="2672"/>
                    <a:pt x="1781" y="2626"/>
                  </a:cubicBezTo>
                  <a:lnTo>
                    <a:pt x="1826" y="2580"/>
                  </a:lnTo>
                  <a:cubicBezTo>
                    <a:pt x="1872" y="2512"/>
                    <a:pt x="1940" y="2466"/>
                    <a:pt x="2009" y="2398"/>
                  </a:cubicBezTo>
                  <a:lnTo>
                    <a:pt x="2054" y="2352"/>
                  </a:lnTo>
                  <a:cubicBezTo>
                    <a:pt x="2077" y="2329"/>
                    <a:pt x="2100" y="2306"/>
                    <a:pt x="2123" y="2284"/>
                  </a:cubicBezTo>
                  <a:lnTo>
                    <a:pt x="2214" y="2238"/>
                  </a:lnTo>
                  <a:cubicBezTo>
                    <a:pt x="2260" y="2192"/>
                    <a:pt x="2306" y="2169"/>
                    <a:pt x="2328" y="2147"/>
                  </a:cubicBezTo>
                  <a:lnTo>
                    <a:pt x="2306" y="2147"/>
                  </a:lnTo>
                  <a:cubicBezTo>
                    <a:pt x="2442" y="2055"/>
                    <a:pt x="2602" y="1964"/>
                    <a:pt x="2739" y="1895"/>
                  </a:cubicBezTo>
                  <a:lnTo>
                    <a:pt x="2785" y="1873"/>
                  </a:lnTo>
                  <a:cubicBezTo>
                    <a:pt x="2853" y="1804"/>
                    <a:pt x="2945" y="1781"/>
                    <a:pt x="3013" y="1736"/>
                  </a:cubicBezTo>
                  <a:cubicBezTo>
                    <a:pt x="3104" y="1690"/>
                    <a:pt x="3196" y="1644"/>
                    <a:pt x="3264" y="1599"/>
                  </a:cubicBezTo>
                  <a:cubicBezTo>
                    <a:pt x="3310" y="1599"/>
                    <a:pt x="3356" y="1576"/>
                    <a:pt x="3378" y="1553"/>
                  </a:cubicBezTo>
                  <a:cubicBezTo>
                    <a:pt x="3424" y="1553"/>
                    <a:pt x="3470" y="1530"/>
                    <a:pt x="3515" y="1507"/>
                  </a:cubicBezTo>
                  <a:lnTo>
                    <a:pt x="3561" y="1485"/>
                  </a:lnTo>
                  <a:cubicBezTo>
                    <a:pt x="3629" y="1462"/>
                    <a:pt x="3721" y="1439"/>
                    <a:pt x="3789" y="1416"/>
                  </a:cubicBezTo>
                  <a:cubicBezTo>
                    <a:pt x="3903" y="1371"/>
                    <a:pt x="4017" y="1348"/>
                    <a:pt x="4132" y="1325"/>
                  </a:cubicBezTo>
                  <a:cubicBezTo>
                    <a:pt x="4223" y="1279"/>
                    <a:pt x="4337" y="1256"/>
                    <a:pt x="4451" y="1256"/>
                  </a:cubicBezTo>
                  <a:cubicBezTo>
                    <a:pt x="4542" y="1234"/>
                    <a:pt x="4657" y="1234"/>
                    <a:pt x="4748" y="1234"/>
                  </a:cubicBezTo>
                  <a:lnTo>
                    <a:pt x="4885" y="1234"/>
                  </a:lnTo>
                  <a:cubicBezTo>
                    <a:pt x="5022" y="1234"/>
                    <a:pt x="5182" y="1256"/>
                    <a:pt x="5318" y="1279"/>
                  </a:cubicBezTo>
                  <a:cubicBezTo>
                    <a:pt x="5433" y="1279"/>
                    <a:pt x="5524" y="1302"/>
                    <a:pt x="5615" y="1325"/>
                  </a:cubicBezTo>
                  <a:lnTo>
                    <a:pt x="5775" y="1325"/>
                  </a:lnTo>
                  <a:cubicBezTo>
                    <a:pt x="5821" y="1348"/>
                    <a:pt x="5866" y="1348"/>
                    <a:pt x="5912" y="1348"/>
                  </a:cubicBezTo>
                  <a:cubicBezTo>
                    <a:pt x="6003" y="1371"/>
                    <a:pt x="6117" y="1393"/>
                    <a:pt x="6209" y="1416"/>
                  </a:cubicBezTo>
                  <a:cubicBezTo>
                    <a:pt x="6300" y="1439"/>
                    <a:pt x="6391" y="1462"/>
                    <a:pt x="6483" y="1485"/>
                  </a:cubicBezTo>
                  <a:cubicBezTo>
                    <a:pt x="6620" y="1553"/>
                    <a:pt x="6756" y="1622"/>
                    <a:pt x="6871" y="1690"/>
                  </a:cubicBezTo>
                  <a:cubicBezTo>
                    <a:pt x="6985" y="1759"/>
                    <a:pt x="7099" y="1850"/>
                    <a:pt x="7236" y="1941"/>
                  </a:cubicBezTo>
                  <a:lnTo>
                    <a:pt x="7259" y="1941"/>
                  </a:lnTo>
                  <a:lnTo>
                    <a:pt x="7396" y="2055"/>
                  </a:lnTo>
                  <a:lnTo>
                    <a:pt x="7533" y="2169"/>
                  </a:lnTo>
                  <a:cubicBezTo>
                    <a:pt x="7601" y="2215"/>
                    <a:pt x="7692" y="2284"/>
                    <a:pt x="7784" y="2352"/>
                  </a:cubicBezTo>
                  <a:cubicBezTo>
                    <a:pt x="7875" y="2420"/>
                    <a:pt x="7943" y="2512"/>
                    <a:pt x="8035" y="2580"/>
                  </a:cubicBezTo>
                  <a:cubicBezTo>
                    <a:pt x="8058" y="2603"/>
                    <a:pt x="8103" y="2649"/>
                    <a:pt x="8126" y="2672"/>
                  </a:cubicBezTo>
                  <a:cubicBezTo>
                    <a:pt x="8172" y="2717"/>
                    <a:pt x="8217" y="2763"/>
                    <a:pt x="8263" y="2809"/>
                  </a:cubicBezTo>
                  <a:cubicBezTo>
                    <a:pt x="8331" y="2900"/>
                    <a:pt x="8400" y="2968"/>
                    <a:pt x="8446" y="3014"/>
                  </a:cubicBezTo>
                  <a:cubicBezTo>
                    <a:pt x="8605" y="3219"/>
                    <a:pt x="8742" y="3402"/>
                    <a:pt x="8834" y="3607"/>
                  </a:cubicBezTo>
                  <a:lnTo>
                    <a:pt x="8879" y="3699"/>
                  </a:lnTo>
                  <a:cubicBezTo>
                    <a:pt x="8902" y="3767"/>
                    <a:pt x="8925" y="3836"/>
                    <a:pt x="8971" y="3904"/>
                  </a:cubicBezTo>
                  <a:lnTo>
                    <a:pt x="8971" y="3927"/>
                  </a:lnTo>
                  <a:cubicBezTo>
                    <a:pt x="8993" y="3973"/>
                    <a:pt x="8993" y="3995"/>
                    <a:pt x="9016" y="4041"/>
                  </a:cubicBezTo>
                  <a:cubicBezTo>
                    <a:pt x="9016" y="4087"/>
                    <a:pt x="9039" y="4132"/>
                    <a:pt x="9039" y="4178"/>
                  </a:cubicBezTo>
                  <a:cubicBezTo>
                    <a:pt x="9062" y="4246"/>
                    <a:pt x="9062" y="4292"/>
                    <a:pt x="9085" y="4361"/>
                  </a:cubicBezTo>
                  <a:cubicBezTo>
                    <a:pt x="9085" y="4429"/>
                    <a:pt x="9107" y="4498"/>
                    <a:pt x="9107" y="4566"/>
                  </a:cubicBezTo>
                  <a:cubicBezTo>
                    <a:pt x="9107" y="4612"/>
                    <a:pt x="9107" y="4680"/>
                    <a:pt x="9130" y="4749"/>
                  </a:cubicBezTo>
                  <a:lnTo>
                    <a:pt x="9130" y="4817"/>
                  </a:lnTo>
                  <a:lnTo>
                    <a:pt x="9130" y="4908"/>
                  </a:lnTo>
                  <a:cubicBezTo>
                    <a:pt x="9153" y="5023"/>
                    <a:pt x="9153" y="5160"/>
                    <a:pt x="9153" y="5274"/>
                  </a:cubicBezTo>
                  <a:cubicBezTo>
                    <a:pt x="9130" y="5365"/>
                    <a:pt x="9107" y="5433"/>
                    <a:pt x="9085" y="5525"/>
                  </a:cubicBezTo>
                  <a:cubicBezTo>
                    <a:pt x="9039" y="5616"/>
                    <a:pt x="9016" y="5707"/>
                    <a:pt x="8993" y="5799"/>
                  </a:cubicBezTo>
                  <a:cubicBezTo>
                    <a:pt x="8971" y="5913"/>
                    <a:pt x="8948" y="6004"/>
                    <a:pt x="8925" y="6095"/>
                  </a:cubicBezTo>
                  <a:cubicBezTo>
                    <a:pt x="8902" y="6164"/>
                    <a:pt x="8879" y="6255"/>
                    <a:pt x="8834" y="6346"/>
                  </a:cubicBezTo>
                  <a:cubicBezTo>
                    <a:pt x="8788" y="6461"/>
                    <a:pt x="8719" y="6597"/>
                    <a:pt x="8628" y="6780"/>
                  </a:cubicBezTo>
                  <a:cubicBezTo>
                    <a:pt x="8605" y="6803"/>
                    <a:pt x="8605" y="6849"/>
                    <a:pt x="8582" y="6894"/>
                  </a:cubicBezTo>
                  <a:cubicBezTo>
                    <a:pt x="8560" y="6917"/>
                    <a:pt x="8537" y="6963"/>
                    <a:pt x="8514" y="6986"/>
                  </a:cubicBezTo>
                  <a:cubicBezTo>
                    <a:pt x="8491" y="7054"/>
                    <a:pt x="8468" y="7100"/>
                    <a:pt x="8423" y="7145"/>
                  </a:cubicBezTo>
                  <a:cubicBezTo>
                    <a:pt x="8400" y="7191"/>
                    <a:pt x="8377" y="7214"/>
                    <a:pt x="8354" y="7259"/>
                  </a:cubicBezTo>
                  <a:cubicBezTo>
                    <a:pt x="8309" y="7328"/>
                    <a:pt x="8263" y="7396"/>
                    <a:pt x="8263" y="7488"/>
                  </a:cubicBezTo>
                  <a:cubicBezTo>
                    <a:pt x="8286" y="7533"/>
                    <a:pt x="8286" y="7602"/>
                    <a:pt x="8331" y="7670"/>
                  </a:cubicBezTo>
                  <a:cubicBezTo>
                    <a:pt x="8354" y="7693"/>
                    <a:pt x="8377" y="7716"/>
                    <a:pt x="8400" y="7739"/>
                  </a:cubicBezTo>
                  <a:lnTo>
                    <a:pt x="8423" y="7762"/>
                  </a:lnTo>
                  <a:lnTo>
                    <a:pt x="8446" y="7807"/>
                  </a:lnTo>
                  <a:lnTo>
                    <a:pt x="8468" y="7830"/>
                  </a:lnTo>
                  <a:cubicBezTo>
                    <a:pt x="8491" y="7853"/>
                    <a:pt x="8514" y="7899"/>
                    <a:pt x="8560" y="7944"/>
                  </a:cubicBezTo>
                  <a:cubicBezTo>
                    <a:pt x="8582" y="7967"/>
                    <a:pt x="8582" y="7990"/>
                    <a:pt x="8605" y="8013"/>
                  </a:cubicBezTo>
                  <a:cubicBezTo>
                    <a:pt x="8605" y="8035"/>
                    <a:pt x="8628" y="8035"/>
                    <a:pt x="8628" y="8058"/>
                  </a:cubicBezTo>
                  <a:lnTo>
                    <a:pt x="8651" y="8081"/>
                  </a:lnTo>
                  <a:cubicBezTo>
                    <a:pt x="8674" y="8127"/>
                    <a:pt x="8697" y="8172"/>
                    <a:pt x="8742" y="8218"/>
                  </a:cubicBezTo>
                  <a:lnTo>
                    <a:pt x="8765" y="8241"/>
                  </a:lnTo>
                  <a:cubicBezTo>
                    <a:pt x="8765" y="8264"/>
                    <a:pt x="8788" y="8287"/>
                    <a:pt x="8788" y="8309"/>
                  </a:cubicBezTo>
                  <a:cubicBezTo>
                    <a:pt x="8811" y="8332"/>
                    <a:pt x="8834" y="8378"/>
                    <a:pt x="8856" y="8424"/>
                  </a:cubicBezTo>
                  <a:lnTo>
                    <a:pt x="8879" y="8469"/>
                  </a:lnTo>
                  <a:cubicBezTo>
                    <a:pt x="8902" y="8515"/>
                    <a:pt x="8925" y="8583"/>
                    <a:pt x="8971" y="8652"/>
                  </a:cubicBezTo>
                  <a:cubicBezTo>
                    <a:pt x="8971" y="8675"/>
                    <a:pt x="8993" y="8697"/>
                    <a:pt x="8993" y="8697"/>
                  </a:cubicBezTo>
                  <a:cubicBezTo>
                    <a:pt x="8993" y="8720"/>
                    <a:pt x="9016" y="8720"/>
                    <a:pt x="9016" y="8743"/>
                  </a:cubicBezTo>
                  <a:cubicBezTo>
                    <a:pt x="9062" y="8789"/>
                    <a:pt x="9130" y="8812"/>
                    <a:pt x="9176" y="8812"/>
                  </a:cubicBezTo>
                  <a:cubicBezTo>
                    <a:pt x="9199" y="8812"/>
                    <a:pt x="9222" y="8812"/>
                    <a:pt x="9244" y="8789"/>
                  </a:cubicBezTo>
                  <a:lnTo>
                    <a:pt x="9153" y="8789"/>
                  </a:lnTo>
                  <a:cubicBezTo>
                    <a:pt x="9153" y="8789"/>
                    <a:pt x="9130" y="8766"/>
                    <a:pt x="9130" y="8766"/>
                  </a:cubicBezTo>
                  <a:cubicBezTo>
                    <a:pt x="9130" y="8743"/>
                    <a:pt x="9130" y="8743"/>
                    <a:pt x="9130" y="8720"/>
                  </a:cubicBezTo>
                  <a:cubicBezTo>
                    <a:pt x="9153" y="8697"/>
                    <a:pt x="9176" y="8675"/>
                    <a:pt x="9176" y="8652"/>
                  </a:cubicBezTo>
                  <a:lnTo>
                    <a:pt x="9199" y="8629"/>
                  </a:lnTo>
                  <a:cubicBezTo>
                    <a:pt x="9222" y="8583"/>
                    <a:pt x="9244" y="8560"/>
                    <a:pt x="9267" y="8538"/>
                  </a:cubicBezTo>
                  <a:cubicBezTo>
                    <a:pt x="9290" y="8492"/>
                    <a:pt x="9336" y="8446"/>
                    <a:pt x="9359" y="8424"/>
                  </a:cubicBezTo>
                  <a:cubicBezTo>
                    <a:pt x="9359" y="8378"/>
                    <a:pt x="9336" y="8332"/>
                    <a:pt x="9336" y="8287"/>
                  </a:cubicBezTo>
                  <a:cubicBezTo>
                    <a:pt x="9336" y="8264"/>
                    <a:pt x="9313" y="8264"/>
                    <a:pt x="9313" y="8241"/>
                  </a:cubicBezTo>
                  <a:lnTo>
                    <a:pt x="9336" y="8195"/>
                  </a:lnTo>
                  <a:cubicBezTo>
                    <a:pt x="9359" y="8150"/>
                    <a:pt x="9404" y="8104"/>
                    <a:pt x="9427" y="8058"/>
                  </a:cubicBezTo>
                  <a:cubicBezTo>
                    <a:pt x="9450" y="8035"/>
                    <a:pt x="9473" y="7990"/>
                    <a:pt x="9496" y="7967"/>
                  </a:cubicBezTo>
                  <a:cubicBezTo>
                    <a:pt x="9564" y="7853"/>
                    <a:pt x="9632" y="7739"/>
                    <a:pt x="9701" y="7647"/>
                  </a:cubicBezTo>
                  <a:cubicBezTo>
                    <a:pt x="9769" y="7511"/>
                    <a:pt x="9838" y="7374"/>
                    <a:pt x="9906" y="7282"/>
                  </a:cubicBezTo>
                  <a:cubicBezTo>
                    <a:pt x="9952" y="7168"/>
                    <a:pt x="9998" y="7031"/>
                    <a:pt x="10066" y="6894"/>
                  </a:cubicBezTo>
                  <a:cubicBezTo>
                    <a:pt x="10089" y="6849"/>
                    <a:pt x="10112" y="6803"/>
                    <a:pt x="10135" y="6757"/>
                  </a:cubicBezTo>
                  <a:cubicBezTo>
                    <a:pt x="10135" y="6734"/>
                    <a:pt x="10135" y="6712"/>
                    <a:pt x="10135" y="6689"/>
                  </a:cubicBezTo>
                  <a:cubicBezTo>
                    <a:pt x="10157" y="6666"/>
                    <a:pt x="10157" y="6643"/>
                    <a:pt x="10157" y="6620"/>
                  </a:cubicBezTo>
                  <a:lnTo>
                    <a:pt x="10203" y="6552"/>
                  </a:lnTo>
                  <a:cubicBezTo>
                    <a:pt x="10226" y="6461"/>
                    <a:pt x="10272" y="6369"/>
                    <a:pt x="10294" y="6255"/>
                  </a:cubicBezTo>
                  <a:cubicBezTo>
                    <a:pt x="10340" y="6141"/>
                    <a:pt x="10363" y="6027"/>
                    <a:pt x="10363" y="5867"/>
                  </a:cubicBezTo>
                  <a:lnTo>
                    <a:pt x="10363" y="5890"/>
                  </a:lnTo>
                  <a:cubicBezTo>
                    <a:pt x="10386" y="5799"/>
                    <a:pt x="10409" y="5684"/>
                    <a:pt x="10431" y="5593"/>
                  </a:cubicBezTo>
                  <a:cubicBezTo>
                    <a:pt x="10454" y="5525"/>
                    <a:pt x="10454" y="5456"/>
                    <a:pt x="10477" y="5388"/>
                  </a:cubicBezTo>
                  <a:lnTo>
                    <a:pt x="10523" y="5251"/>
                  </a:lnTo>
                  <a:lnTo>
                    <a:pt x="10523" y="5205"/>
                  </a:lnTo>
                  <a:cubicBezTo>
                    <a:pt x="10568" y="5091"/>
                    <a:pt x="10591" y="4977"/>
                    <a:pt x="10591" y="4863"/>
                  </a:cubicBezTo>
                  <a:cubicBezTo>
                    <a:pt x="10614" y="4771"/>
                    <a:pt x="10591" y="4657"/>
                    <a:pt x="10591" y="4566"/>
                  </a:cubicBezTo>
                  <a:cubicBezTo>
                    <a:pt x="10614" y="4543"/>
                    <a:pt x="10614" y="4498"/>
                    <a:pt x="10591" y="4452"/>
                  </a:cubicBezTo>
                  <a:cubicBezTo>
                    <a:pt x="10591" y="4429"/>
                    <a:pt x="10591" y="4429"/>
                    <a:pt x="10591" y="4406"/>
                  </a:cubicBezTo>
                  <a:cubicBezTo>
                    <a:pt x="10568" y="4315"/>
                    <a:pt x="10568" y="4246"/>
                    <a:pt x="10568" y="4178"/>
                  </a:cubicBezTo>
                  <a:lnTo>
                    <a:pt x="10568" y="4087"/>
                  </a:lnTo>
                  <a:cubicBezTo>
                    <a:pt x="10568" y="3950"/>
                    <a:pt x="10523" y="3836"/>
                    <a:pt x="10477" y="3722"/>
                  </a:cubicBezTo>
                  <a:cubicBezTo>
                    <a:pt x="10477" y="3676"/>
                    <a:pt x="10454" y="3630"/>
                    <a:pt x="10454" y="3607"/>
                  </a:cubicBezTo>
                  <a:lnTo>
                    <a:pt x="10431" y="3539"/>
                  </a:lnTo>
                  <a:cubicBezTo>
                    <a:pt x="10409" y="3448"/>
                    <a:pt x="10363" y="3379"/>
                    <a:pt x="10340" y="3288"/>
                  </a:cubicBezTo>
                  <a:lnTo>
                    <a:pt x="10317" y="3265"/>
                  </a:lnTo>
                  <a:cubicBezTo>
                    <a:pt x="10272" y="3174"/>
                    <a:pt x="10226" y="3082"/>
                    <a:pt x="10180" y="2991"/>
                  </a:cubicBezTo>
                  <a:cubicBezTo>
                    <a:pt x="10180" y="2991"/>
                    <a:pt x="10157" y="2968"/>
                    <a:pt x="10157" y="2968"/>
                  </a:cubicBezTo>
                  <a:cubicBezTo>
                    <a:pt x="10135" y="2877"/>
                    <a:pt x="10089" y="2809"/>
                    <a:pt x="10043" y="2717"/>
                  </a:cubicBezTo>
                  <a:cubicBezTo>
                    <a:pt x="9998" y="2649"/>
                    <a:pt x="9952" y="2580"/>
                    <a:pt x="9884" y="2512"/>
                  </a:cubicBezTo>
                  <a:cubicBezTo>
                    <a:pt x="9838" y="2420"/>
                    <a:pt x="9769" y="2329"/>
                    <a:pt x="9701" y="2261"/>
                  </a:cubicBezTo>
                  <a:cubicBezTo>
                    <a:pt x="9632" y="2192"/>
                    <a:pt x="9564" y="2147"/>
                    <a:pt x="9518" y="2078"/>
                  </a:cubicBezTo>
                  <a:cubicBezTo>
                    <a:pt x="9427" y="2010"/>
                    <a:pt x="9359" y="1941"/>
                    <a:pt x="9290" y="1873"/>
                  </a:cubicBezTo>
                  <a:cubicBezTo>
                    <a:pt x="9199" y="1804"/>
                    <a:pt x="9107" y="1759"/>
                    <a:pt x="9016" y="1713"/>
                  </a:cubicBezTo>
                  <a:cubicBezTo>
                    <a:pt x="8971" y="1667"/>
                    <a:pt x="8902" y="1622"/>
                    <a:pt x="8834" y="1599"/>
                  </a:cubicBezTo>
                  <a:cubicBezTo>
                    <a:pt x="8742" y="1530"/>
                    <a:pt x="8651" y="1485"/>
                    <a:pt x="8560" y="1439"/>
                  </a:cubicBezTo>
                  <a:cubicBezTo>
                    <a:pt x="8468" y="1393"/>
                    <a:pt x="8400" y="1348"/>
                    <a:pt x="8331" y="1279"/>
                  </a:cubicBezTo>
                  <a:cubicBezTo>
                    <a:pt x="8240" y="1234"/>
                    <a:pt x="8172" y="1188"/>
                    <a:pt x="8080" y="1119"/>
                  </a:cubicBezTo>
                  <a:cubicBezTo>
                    <a:pt x="7943" y="1051"/>
                    <a:pt x="7806" y="982"/>
                    <a:pt x="7601" y="891"/>
                  </a:cubicBezTo>
                  <a:cubicBezTo>
                    <a:pt x="7510" y="846"/>
                    <a:pt x="7418" y="800"/>
                    <a:pt x="7304" y="777"/>
                  </a:cubicBezTo>
                  <a:cubicBezTo>
                    <a:pt x="7281" y="709"/>
                    <a:pt x="7236" y="663"/>
                    <a:pt x="7145" y="640"/>
                  </a:cubicBezTo>
                  <a:cubicBezTo>
                    <a:pt x="7099" y="594"/>
                    <a:pt x="7053" y="572"/>
                    <a:pt x="7008" y="572"/>
                  </a:cubicBezTo>
                  <a:cubicBezTo>
                    <a:pt x="6893" y="526"/>
                    <a:pt x="6779" y="480"/>
                    <a:pt x="6665" y="435"/>
                  </a:cubicBezTo>
                  <a:cubicBezTo>
                    <a:pt x="6505" y="366"/>
                    <a:pt x="6323" y="321"/>
                    <a:pt x="6163" y="275"/>
                  </a:cubicBezTo>
                  <a:lnTo>
                    <a:pt x="6095" y="252"/>
                  </a:lnTo>
                  <a:cubicBezTo>
                    <a:pt x="5866" y="206"/>
                    <a:pt x="5684" y="161"/>
                    <a:pt x="5501" y="138"/>
                  </a:cubicBezTo>
                  <a:cubicBezTo>
                    <a:pt x="5318" y="92"/>
                    <a:pt x="5136" y="69"/>
                    <a:pt x="4953" y="47"/>
                  </a:cubicBezTo>
                  <a:lnTo>
                    <a:pt x="4885" y="24"/>
                  </a:lnTo>
                  <a:cubicBezTo>
                    <a:pt x="4748" y="24"/>
                    <a:pt x="4611" y="1"/>
                    <a:pt x="44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25"/>
            <p:cNvSpPr/>
            <p:nvPr/>
          </p:nvSpPr>
          <p:spPr>
            <a:xfrm>
              <a:off x="6947600" y="1952750"/>
              <a:ext cx="121000" cy="432225"/>
            </a:xfrm>
            <a:custGeom>
              <a:avLst/>
              <a:gdLst/>
              <a:ahLst/>
              <a:cxnLst/>
              <a:rect l="l" t="t" r="r" b="b"/>
              <a:pathLst>
                <a:path w="4840" h="17289" extrusionOk="0">
                  <a:moveTo>
                    <a:pt x="3448" y="1"/>
                  </a:moveTo>
                  <a:cubicBezTo>
                    <a:pt x="3448" y="1"/>
                    <a:pt x="3425" y="23"/>
                    <a:pt x="3425" y="23"/>
                  </a:cubicBezTo>
                  <a:cubicBezTo>
                    <a:pt x="3402" y="23"/>
                    <a:pt x="3379" y="46"/>
                    <a:pt x="3379" y="92"/>
                  </a:cubicBezTo>
                  <a:cubicBezTo>
                    <a:pt x="3379" y="160"/>
                    <a:pt x="3402" y="229"/>
                    <a:pt x="3425" y="297"/>
                  </a:cubicBezTo>
                  <a:cubicBezTo>
                    <a:pt x="3448" y="366"/>
                    <a:pt x="3470" y="411"/>
                    <a:pt x="3470" y="480"/>
                  </a:cubicBezTo>
                  <a:cubicBezTo>
                    <a:pt x="3493" y="548"/>
                    <a:pt x="3516" y="594"/>
                    <a:pt x="3539" y="662"/>
                  </a:cubicBezTo>
                  <a:cubicBezTo>
                    <a:pt x="3585" y="799"/>
                    <a:pt x="3630" y="936"/>
                    <a:pt x="3676" y="1073"/>
                  </a:cubicBezTo>
                  <a:cubicBezTo>
                    <a:pt x="3656" y="1053"/>
                    <a:pt x="3653" y="1051"/>
                    <a:pt x="3653" y="1051"/>
                  </a:cubicBezTo>
                  <a:lnTo>
                    <a:pt x="3653" y="1051"/>
                  </a:lnTo>
                  <a:cubicBezTo>
                    <a:pt x="3676" y="1073"/>
                    <a:pt x="3676" y="1096"/>
                    <a:pt x="3676" y="1119"/>
                  </a:cubicBezTo>
                  <a:cubicBezTo>
                    <a:pt x="3699" y="1142"/>
                    <a:pt x="3699" y="1165"/>
                    <a:pt x="3699" y="1165"/>
                  </a:cubicBezTo>
                  <a:cubicBezTo>
                    <a:pt x="3699" y="1210"/>
                    <a:pt x="3699" y="1233"/>
                    <a:pt x="3699" y="1279"/>
                  </a:cubicBezTo>
                  <a:cubicBezTo>
                    <a:pt x="3721" y="1324"/>
                    <a:pt x="3721" y="1347"/>
                    <a:pt x="3721" y="1393"/>
                  </a:cubicBezTo>
                  <a:cubicBezTo>
                    <a:pt x="3744" y="1461"/>
                    <a:pt x="3744" y="1530"/>
                    <a:pt x="3767" y="1598"/>
                  </a:cubicBezTo>
                  <a:cubicBezTo>
                    <a:pt x="3790" y="1758"/>
                    <a:pt x="3813" y="1895"/>
                    <a:pt x="3836" y="2055"/>
                  </a:cubicBezTo>
                  <a:cubicBezTo>
                    <a:pt x="3858" y="2192"/>
                    <a:pt x="3904" y="2352"/>
                    <a:pt x="3927" y="2489"/>
                  </a:cubicBezTo>
                  <a:cubicBezTo>
                    <a:pt x="3950" y="2580"/>
                    <a:pt x="3973" y="2648"/>
                    <a:pt x="3995" y="2740"/>
                  </a:cubicBezTo>
                  <a:cubicBezTo>
                    <a:pt x="3995" y="2762"/>
                    <a:pt x="3995" y="2785"/>
                    <a:pt x="3995" y="2831"/>
                  </a:cubicBezTo>
                  <a:cubicBezTo>
                    <a:pt x="3950" y="2854"/>
                    <a:pt x="3927" y="2899"/>
                    <a:pt x="3927" y="2968"/>
                  </a:cubicBezTo>
                  <a:cubicBezTo>
                    <a:pt x="3904" y="3036"/>
                    <a:pt x="3927" y="3105"/>
                    <a:pt x="3927" y="3173"/>
                  </a:cubicBezTo>
                  <a:lnTo>
                    <a:pt x="3927" y="3356"/>
                  </a:lnTo>
                  <a:cubicBezTo>
                    <a:pt x="3950" y="3447"/>
                    <a:pt x="3950" y="3516"/>
                    <a:pt x="3973" y="3607"/>
                  </a:cubicBezTo>
                  <a:cubicBezTo>
                    <a:pt x="3973" y="3698"/>
                    <a:pt x="3973" y="3790"/>
                    <a:pt x="3973" y="3881"/>
                  </a:cubicBezTo>
                  <a:cubicBezTo>
                    <a:pt x="3973" y="3949"/>
                    <a:pt x="3973" y="3995"/>
                    <a:pt x="3973" y="4063"/>
                  </a:cubicBezTo>
                  <a:cubicBezTo>
                    <a:pt x="3973" y="4132"/>
                    <a:pt x="3973" y="4178"/>
                    <a:pt x="3973" y="4246"/>
                  </a:cubicBezTo>
                  <a:cubicBezTo>
                    <a:pt x="3973" y="4360"/>
                    <a:pt x="3973" y="4474"/>
                    <a:pt x="3973" y="4588"/>
                  </a:cubicBezTo>
                  <a:cubicBezTo>
                    <a:pt x="3950" y="4794"/>
                    <a:pt x="3950" y="4999"/>
                    <a:pt x="3950" y="5205"/>
                  </a:cubicBezTo>
                  <a:cubicBezTo>
                    <a:pt x="3927" y="5410"/>
                    <a:pt x="3927" y="5616"/>
                    <a:pt x="3904" y="5798"/>
                  </a:cubicBezTo>
                  <a:cubicBezTo>
                    <a:pt x="3904" y="5889"/>
                    <a:pt x="3904" y="5981"/>
                    <a:pt x="3904" y="6072"/>
                  </a:cubicBezTo>
                  <a:cubicBezTo>
                    <a:pt x="3904" y="6118"/>
                    <a:pt x="3904" y="6141"/>
                    <a:pt x="3881" y="6186"/>
                  </a:cubicBezTo>
                  <a:cubicBezTo>
                    <a:pt x="3881" y="6232"/>
                    <a:pt x="3881" y="6300"/>
                    <a:pt x="3881" y="6369"/>
                  </a:cubicBezTo>
                  <a:cubicBezTo>
                    <a:pt x="3881" y="6392"/>
                    <a:pt x="3881" y="6392"/>
                    <a:pt x="3881" y="6414"/>
                  </a:cubicBezTo>
                  <a:cubicBezTo>
                    <a:pt x="3836" y="6620"/>
                    <a:pt x="3813" y="6825"/>
                    <a:pt x="3767" y="7031"/>
                  </a:cubicBezTo>
                  <a:cubicBezTo>
                    <a:pt x="3744" y="7213"/>
                    <a:pt x="3699" y="7396"/>
                    <a:pt x="3676" y="7579"/>
                  </a:cubicBezTo>
                  <a:cubicBezTo>
                    <a:pt x="3653" y="7693"/>
                    <a:pt x="3607" y="7807"/>
                    <a:pt x="3585" y="7898"/>
                  </a:cubicBezTo>
                  <a:cubicBezTo>
                    <a:pt x="3585" y="7944"/>
                    <a:pt x="3585" y="7989"/>
                    <a:pt x="3562" y="8035"/>
                  </a:cubicBezTo>
                  <a:cubicBezTo>
                    <a:pt x="3539" y="8126"/>
                    <a:pt x="3516" y="8218"/>
                    <a:pt x="3493" y="8309"/>
                  </a:cubicBezTo>
                  <a:cubicBezTo>
                    <a:pt x="3493" y="8355"/>
                    <a:pt x="3493" y="8377"/>
                    <a:pt x="3470" y="8423"/>
                  </a:cubicBezTo>
                  <a:cubicBezTo>
                    <a:pt x="3470" y="8492"/>
                    <a:pt x="3448" y="8583"/>
                    <a:pt x="3425" y="8651"/>
                  </a:cubicBezTo>
                  <a:cubicBezTo>
                    <a:pt x="3402" y="8674"/>
                    <a:pt x="3402" y="8697"/>
                    <a:pt x="3379" y="8720"/>
                  </a:cubicBezTo>
                  <a:cubicBezTo>
                    <a:pt x="3356" y="8788"/>
                    <a:pt x="3333" y="8834"/>
                    <a:pt x="3311" y="8902"/>
                  </a:cubicBezTo>
                  <a:cubicBezTo>
                    <a:pt x="3265" y="8971"/>
                    <a:pt x="3242" y="9039"/>
                    <a:pt x="3219" y="9108"/>
                  </a:cubicBezTo>
                  <a:cubicBezTo>
                    <a:pt x="3219" y="9153"/>
                    <a:pt x="3197" y="9199"/>
                    <a:pt x="3174" y="9268"/>
                  </a:cubicBezTo>
                  <a:cubicBezTo>
                    <a:pt x="3151" y="9359"/>
                    <a:pt x="3105" y="9450"/>
                    <a:pt x="3082" y="9542"/>
                  </a:cubicBezTo>
                  <a:cubicBezTo>
                    <a:pt x="3014" y="9770"/>
                    <a:pt x="2945" y="9998"/>
                    <a:pt x="2877" y="10226"/>
                  </a:cubicBezTo>
                  <a:cubicBezTo>
                    <a:pt x="2854" y="10318"/>
                    <a:pt x="2831" y="10409"/>
                    <a:pt x="2786" y="10500"/>
                  </a:cubicBezTo>
                  <a:cubicBezTo>
                    <a:pt x="2740" y="10591"/>
                    <a:pt x="2694" y="10683"/>
                    <a:pt x="2649" y="10751"/>
                  </a:cubicBezTo>
                  <a:cubicBezTo>
                    <a:pt x="2603" y="10843"/>
                    <a:pt x="2557" y="10934"/>
                    <a:pt x="2512" y="11048"/>
                  </a:cubicBezTo>
                  <a:cubicBezTo>
                    <a:pt x="2398" y="11253"/>
                    <a:pt x="2306" y="11459"/>
                    <a:pt x="2215" y="11687"/>
                  </a:cubicBezTo>
                  <a:cubicBezTo>
                    <a:pt x="2032" y="12052"/>
                    <a:pt x="1873" y="12417"/>
                    <a:pt x="1736" y="12806"/>
                  </a:cubicBezTo>
                  <a:cubicBezTo>
                    <a:pt x="1690" y="12920"/>
                    <a:pt x="1644" y="13034"/>
                    <a:pt x="1599" y="13148"/>
                  </a:cubicBezTo>
                  <a:cubicBezTo>
                    <a:pt x="1576" y="13216"/>
                    <a:pt x="1553" y="13262"/>
                    <a:pt x="1553" y="13308"/>
                  </a:cubicBezTo>
                  <a:cubicBezTo>
                    <a:pt x="1530" y="13353"/>
                    <a:pt x="1530" y="13376"/>
                    <a:pt x="1530" y="13399"/>
                  </a:cubicBezTo>
                  <a:lnTo>
                    <a:pt x="1507" y="13467"/>
                  </a:lnTo>
                  <a:cubicBezTo>
                    <a:pt x="1485" y="13490"/>
                    <a:pt x="1485" y="13536"/>
                    <a:pt x="1462" y="13582"/>
                  </a:cubicBezTo>
                  <a:cubicBezTo>
                    <a:pt x="1462" y="13604"/>
                    <a:pt x="1462" y="13627"/>
                    <a:pt x="1485" y="13650"/>
                  </a:cubicBezTo>
                  <a:cubicBezTo>
                    <a:pt x="1462" y="13719"/>
                    <a:pt x="1439" y="13764"/>
                    <a:pt x="1393" y="13810"/>
                  </a:cubicBezTo>
                  <a:cubicBezTo>
                    <a:pt x="1348" y="13901"/>
                    <a:pt x="1302" y="13970"/>
                    <a:pt x="1279" y="14038"/>
                  </a:cubicBezTo>
                  <a:cubicBezTo>
                    <a:pt x="1234" y="14084"/>
                    <a:pt x="1211" y="14129"/>
                    <a:pt x="1188" y="14198"/>
                  </a:cubicBezTo>
                  <a:cubicBezTo>
                    <a:pt x="1165" y="14266"/>
                    <a:pt x="1119" y="14312"/>
                    <a:pt x="1097" y="14380"/>
                  </a:cubicBezTo>
                  <a:cubicBezTo>
                    <a:pt x="1051" y="14472"/>
                    <a:pt x="1005" y="14563"/>
                    <a:pt x="960" y="14654"/>
                  </a:cubicBezTo>
                  <a:cubicBezTo>
                    <a:pt x="914" y="14746"/>
                    <a:pt x="891" y="14837"/>
                    <a:pt x="845" y="14928"/>
                  </a:cubicBezTo>
                  <a:cubicBezTo>
                    <a:pt x="845" y="14928"/>
                    <a:pt x="845" y="14951"/>
                    <a:pt x="845" y="14951"/>
                  </a:cubicBezTo>
                  <a:cubicBezTo>
                    <a:pt x="754" y="15088"/>
                    <a:pt x="709" y="15248"/>
                    <a:pt x="640" y="15385"/>
                  </a:cubicBezTo>
                  <a:cubicBezTo>
                    <a:pt x="572" y="15499"/>
                    <a:pt x="503" y="15613"/>
                    <a:pt x="435" y="15727"/>
                  </a:cubicBezTo>
                  <a:cubicBezTo>
                    <a:pt x="389" y="15841"/>
                    <a:pt x="321" y="15978"/>
                    <a:pt x="252" y="16092"/>
                  </a:cubicBezTo>
                  <a:cubicBezTo>
                    <a:pt x="206" y="16138"/>
                    <a:pt x="184" y="16206"/>
                    <a:pt x="138" y="16275"/>
                  </a:cubicBezTo>
                  <a:cubicBezTo>
                    <a:pt x="138" y="16298"/>
                    <a:pt x="115" y="16321"/>
                    <a:pt x="92" y="16343"/>
                  </a:cubicBezTo>
                  <a:cubicBezTo>
                    <a:pt x="92" y="16366"/>
                    <a:pt x="92" y="16366"/>
                    <a:pt x="69" y="16389"/>
                  </a:cubicBezTo>
                  <a:cubicBezTo>
                    <a:pt x="69" y="16412"/>
                    <a:pt x="47" y="16435"/>
                    <a:pt x="47" y="16458"/>
                  </a:cubicBezTo>
                  <a:cubicBezTo>
                    <a:pt x="24" y="16458"/>
                    <a:pt x="24" y="16480"/>
                    <a:pt x="24" y="16480"/>
                  </a:cubicBezTo>
                  <a:cubicBezTo>
                    <a:pt x="24" y="16503"/>
                    <a:pt x="1" y="16526"/>
                    <a:pt x="1" y="16549"/>
                  </a:cubicBezTo>
                  <a:cubicBezTo>
                    <a:pt x="1" y="16572"/>
                    <a:pt x="1" y="16617"/>
                    <a:pt x="24" y="16640"/>
                  </a:cubicBezTo>
                  <a:cubicBezTo>
                    <a:pt x="47" y="16686"/>
                    <a:pt x="92" y="16709"/>
                    <a:pt x="138" y="16731"/>
                  </a:cubicBezTo>
                  <a:cubicBezTo>
                    <a:pt x="138" y="16754"/>
                    <a:pt x="115" y="16777"/>
                    <a:pt x="115" y="16800"/>
                  </a:cubicBezTo>
                  <a:cubicBezTo>
                    <a:pt x="115" y="16846"/>
                    <a:pt x="92" y="16891"/>
                    <a:pt x="115" y="16914"/>
                  </a:cubicBezTo>
                  <a:cubicBezTo>
                    <a:pt x="115" y="16960"/>
                    <a:pt x="138" y="16983"/>
                    <a:pt x="161" y="17005"/>
                  </a:cubicBezTo>
                  <a:cubicBezTo>
                    <a:pt x="161" y="17028"/>
                    <a:pt x="184" y="17051"/>
                    <a:pt x="206" y="17051"/>
                  </a:cubicBezTo>
                  <a:cubicBezTo>
                    <a:pt x="229" y="17074"/>
                    <a:pt x="275" y="17097"/>
                    <a:pt x="298" y="17097"/>
                  </a:cubicBezTo>
                  <a:cubicBezTo>
                    <a:pt x="343" y="17097"/>
                    <a:pt x="389" y="17074"/>
                    <a:pt x="435" y="17074"/>
                  </a:cubicBezTo>
                  <a:cubicBezTo>
                    <a:pt x="457" y="17051"/>
                    <a:pt x="480" y="17028"/>
                    <a:pt x="503" y="17005"/>
                  </a:cubicBezTo>
                  <a:cubicBezTo>
                    <a:pt x="526" y="17028"/>
                    <a:pt x="572" y="17051"/>
                    <a:pt x="594" y="17051"/>
                  </a:cubicBezTo>
                  <a:cubicBezTo>
                    <a:pt x="594" y="17074"/>
                    <a:pt x="594" y="17097"/>
                    <a:pt x="617" y="17119"/>
                  </a:cubicBezTo>
                  <a:cubicBezTo>
                    <a:pt x="617" y="17165"/>
                    <a:pt x="617" y="17188"/>
                    <a:pt x="640" y="17211"/>
                  </a:cubicBezTo>
                  <a:cubicBezTo>
                    <a:pt x="663" y="17234"/>
                    <a:pt x="709" y="17256"/>
                    <a:pt x="731" y="17279"/>
                  </a:cubicBezTo>
                  <a:cubicBezTo>
                    <a:pt x="750" y="17285"/>
                    <a:pt x="768" y="17288"/>
                    <a:pt x="786" y="17288"/>
                  </a:cubicBezTo>
                  <a:cubicBezTo>
                    <a:pt x="835" y="17288"/>
                    <a:pt x="881" y="17267"/>
                    <a:pt x="914" y="17234"/>
                  </a:cubicBezTo>
                  <a:cubicBezTo>
                    <a:pt x="982" y="17188"/>
                    <a:pt x="1028" y="17119"/>
                    <a:pt x="1074" y="17051"/>
                  </a:cubicBezTo>
                  <a:cubicBezTo>
                    <a:pt x="1097" y="17005"/>
                    <a:pt x="1119" y="16983"/>
                    <a:pt x="1142" y="16937"/>
                  </a:cubicBezTo>
                  <a:cubicBezTo>
                    <a:pt x="1165" y="16914"/>
                    <a:pt x="1188" y="16891"/>
                    <a:pt x="1188" y="16868"/>
                  </a:cubicBezTo>
                  <a:cubicBezTo>
                    <a:pt x="1211" y="16846"/>
                    <a:pt x="1234" y="16846"/>
                    <a:pt x="1256" y="16823"/>
                  </a:cubicBezTo>
                  <a:cubicBezTo>
                    <a:pt x="1279" y="16800"/>
                    <a:pt x="1302" y="16754"/>
                    <a:pt x="1325" y="16731"/>
                  </a:cubicBezTo>
                  <a:cubicBezTo>
                    <a:pt x="1348" y="16686"/>
                    <a:pt x="1370" y="16640"/>
                    <a:pt x="1416" y="16617"/>
                  </a:cubicBezTo>
                  <a:cubicBezTo>
                    <a:pt x="1439" y="16549"/>
                    <a:pt x="1462" y="16503"/>
                    <a:pt x="1507" y="16458"/>
                  </a:cubicBezTo>
                  <a:cubicBezTo>
                    <a:pt x="1553" y="16366"/>
                    <a:pt x="1622" y="16275"/>
                    <a:pt x="1667" y="16184"/>
                  </a:cubicBezTo>
                  <a:cubicBezTo>
                    <a:pt x="1781" y="16001"/>
                    <a:pt x="1873" y="15841"/>
                    <a:pt x="1964" y="15659"/>
                  </a:cubicBezTo>
                  <a:cubicBezTo>
                    <a:pt x="2078" y="15476"/>
                    <a:pt x="2192" y="15293"/>
                    <a:pt x="2283" y="15111"/>
                  </a:cubicBezTo>
                  <a:cubicBezTo>
                    <a:pt x="2398" y="14905"/>
                    <a:pt x="2512" y="14723"/>
                    <a:pt x="2603" y="14517"/>
                  </a:cubicBezTo>
                  <a:cubicBezTo>
                    <a:pt x="2649" y="14426"/>
                    <a:pt x="2694" y="14312"/>
                    <a:pt x="2740" y="14221"/>
                  </a:cubicBezTo>
                  <a:cubicBezTo>
                    <a:pt x="2786" y="14107"/>
                    <a:pt x="2831" y="14015"/>
                    <a:pt x="2877" y="13924"/>
                  </a:cubicBezTo>
                  <a:cubicBezTo>
                    <a:pt x="2923" y="13833"/>
                    <a:pt x="2968" y="13741"/>
                    <a:pt x="3014" y="13650"/>
                  </a:cubicBezTo>
                  <a:cubicBezTo>
                    <a:pt x="3037" y="13627"/>
                    <a:pt x="3082" y="13604"/>
                    <a:pt x="3105" y="13536"/>
                  </a:cubicBezTo>
                  <a:cubicBezTo>
                    <a:pt x="3174" y="13353"/>
                    <a:pt x="3265" y="13125"/>
                    <a:pt x="3333" y="12920"/>
                  </a:cubicBezTo>
                  <a:cubicBezTo>
                    <a:pt x="3402" y="12737"/>
                    <a:pt x="3470" y="12532"/>
                    <a:pt x="3516" y="12349"/>
                  </a:cubicBezTo>
                  <a:cubicBezTo>
                    <a:pt x="3585" y="12166"/>
                    <a:pt x="3653" y="11984"/>
                    <a:pt x="3699" y="11824"/>
                  </a:cubicBezTo>
                  <a:cubicBezTo>
                    <a:pt x="3721" y="11756"/>
                    <a:pt x="3767" y="11687"/>
                    <a:pt x="3790" y="11596"/>
                  </a:cubicBezTo>
                  <a:cubicBezTo>
                    <a:pt x="3790" y="11550"/>
                    <a:pt x="3813" y="11527"/>
                    <a:pt x="3836" y="11482"/>
                  </a:cubicBezTo>
                  <a:cubicBezTo>
                    <a:pt x="3858" y="11413"/>
                    <a:pt x="3881" y="11345"/>
                    <a:pt x="3881" y="11276"/>
                  </a:cubicBezTo>
                  <a:cubicBezTo>
                    <a:pt x="3904" y="11253"/>
                    <a:pt x="3904" y="11208"/>
                    <a:pt x="3904" y="11185"/>
                  </a:cubicBezTo>
                  <a:cubicBezTo>
                    <a:pt x="3927" y="11116"/>
                    <a:pt x="3950" y="11048"/>
                    <a:pt x="3973" y="10980"/>
                  </a:cubicBezTo>
                  <a:cubicBezTo>
                    <a:pt x="3995" y="10957"/>
                    <a:pt x="4018" y="10934"/>
                    <a:pt x="4018" y="10911"/>
                  </a:cubicBezTo>
                  <a:cubicBezTo>
                    <a:pt x="4041" y="10865"/>
                    <a:pt x="4064" y="10820"/>
                    <a:pt x="4064" y="10774"/>
                  </a:cubicBezTo>
                  <a:cubicBezTo>
                    <a:pt x="4087" y="10706"/>
                    <a:pt x="4087" y="10660"/>
                    <a:pt x="4110" y="10614"/>
                  </a:cubicBezTo>
                  <a:cubicBezTo>
                    <a:pt x="4132" y="10500"/>
                    <a:pt x="4155" y="10409"/>
                    <a:pt x="4178" y="10318"/>
                  </a:cubicBezTo>
                  <a:cubicBezTo>
                    <a:pt x="4246" y="10112"/>
                    <a:pt x="4292" y="9884"/>
                    <a:pt x="4338" y="9656"/>
                  </a:cubicBezTo>
                  <a:cubicBezTo>
                    <a:pt x="4383" y="9450"/>
                    <a:pt x="4429" y="9222"/>
                    <a:pt x="4475" y="9017"/>
                  </a:cubicBezTo>
                  <a:cubicBezTo>
                    <a:pt x="4520" y="8788"/>
                    <a:pt x="4543" y="8583"/>
                    <a:pt x="4589" y="8377"/>
                  </a:cubicBezTo>
                  <a:cubicBezTo>
                    <a:pt x="4589" y="8309"/>
                    <a:pt x="4612" y="8240"/>
                    <a:pt x="4612" y="8172"/>
                  </a:cubicBezTo>
                  <a:cubicBezTo>
                    <a:pt x="4612" y="8126"/>
                    <a:pt x="4634" y="8081"/>
                    <a:pt x="4634" y="8035"/>
                  </a:cubicBezTo>
                  <a:cubicBezTo>
                    <a:pt x="4634" y="7967"/>
                    <a:pt x="4657" y="7898"/>
                    <a:pt x="4657" y="7830"/>
                  </a:cubicBezTo>
                  <a:cubicBezTo>
                    <a:pt x="4657" y="7784"/>
                    <a:pt x="4657" y="7761"/>
                    <a:pt x="4634" y="7738"/>
                  </a:cubicBezTo>
                  <a:cubicBezTo>
                    <a:pt x="4657" y="7693"/>
                    <a:pt x="4657" y="7670"/>
                    <a:pt x="4657" y="7624"/>
                  </a:cubicBezTo>
                  <a:cubicBezTo>
                    <a:pt x="4657" y="7579"/>
                    <a:pt x="4657" y="7533"/>
                    <a:pt x="4680" y="7464"/>
                  </a:cubicBezTo>
                  <a:cubicBezTo>
                    <a:pt x="4680" y="7373"/>
                    <a:pt x="4703" y="7282"/>
                    <a:pt x="4703" y="7168"/>
                  </a:cubicBezTo>
                  <a:cubicBezTo>
                    <a:pt x="4726" y="7076"/>
                    <a:pt x="4726" y="6985"/>
                    <a:pt x="4726" y="6894"/>
                  </a:cubicBezTo>
                  <a:cubicBezTo>
                    <a:pt x="4794" y="6871"/>
                    <a:pt x="4817" y="6802"/>
                    <a:pt x="4817" y="6734"/>
                  </a:cubicBezTo>
                  <a:cubicBezTo>
                    <a:pt x="4840" y="6597"/>
                    <a:pt x="4840" y="6460"/>
                    <a:pt x="4840" y="6323"/>
                  </a:cubicBezTo>
                  <a:cubicBezTo>
                    <a:pt x="4840" y="6186"/>
                    <a:pt x="4840" y="6049"/>
                    <a:pt x="4840" y="5912"/>
                  </a:cubicBezTo>
                  <a:cubicBezTo>
                    <a:pt x="4840" y="5798"/>
                    <a:pt x="4840" y="5661"/>
                    <a:pt x="4817" y="5547"/>
                  </a:cubicBezTo>
                  <a:cubicBezTo>
                    <a:pt x="4817" y="5456"/>
                    <a:pt x="4817" y="5364"/>
                    <a:pt x="4817" y="5273"/>
                  </a:cubicBezTo>
                  <a:cubicBezTo>
                    <a:pt x="4817" y="5273"/>
                    <a:pt x="4817" y="5250"/>
                    <a:pt x="4817" y="5250"/>
                  </a:cubicBezTo>
                  <a:cubicBezTo>
                    <a:pt x="4817" y="5136"/>
                    <a:pt x="4817" y="4999"/>
                    <a:pt x="4840" y="4885"/>
                  </a:cubicBezTo>
                  <a:cubicBezTo>
                    <a:pt x="4840" y="4817"/>
                    <a:pt x="4840" y="4725"/>
                    <a:pt x="4840" y="4657"/>
                  </a:cubicBezTo>
                  <a:cubicBezTo>
                    <a:pt x="4840" y="4634"/>
                    <a:pt x="4840" y="4611"/>
                    <a:pt x="4840" y="4566"/>
                  </a:cubicBezTo>
                  <a:cubicBezTo>
                    <a:pt x="4840" y="4543"/>
                    <a:pt x="4840" y="4520"/>
                    <a:pt x="4840" y="4497"/>
                  </a:cubicBezTo>
                  <a:cubicBezTo>
                    <a:pt x="4840" y="4474"/>
                    <a:pt x="4840" y="4429"/>
                    <a:pt x="4840" y="4406"/>
                  </a:cubicBezTo>
                  <a:cubicBezTo>
                    <a:pt x="4840" y="4360"/>
                    <a:pt x="4817" y="4337"/>
                    <a:pt x="4794" y="4315"/>
                  </a:cubicBezTo>
                  <a:cubicBezTo>
                    <a:pt x="4794" y="4292"/>
                    <a:pt x="4771" y="4292"/>
                    <a:pt x="4749" y="4269"/>
                  </a:cubicBezTo>
                  <a:cubicBezTo>
                    <a:pt x="4749" y="4246"/>
                    <a:pt x="4749" y="4200"/>
                    <a:pt x="4726" y="4178"/>
                  </a:cubicBezTo>
                  <a:cubicBezTo>
                    <a:pt x="4726" y="4155"/>
                    <a:pt x="4726" y="4132"/>
                    <a:pt x="4726" y="4109"/>
                  </a:cubicBezTo>
                  <a:cubicBezTo>
                    <a:pt x="4726" y="4041"/>
                    <a:pt x="4726" y="3949"/>
                    <a:pt x="4703" y="3881"/>
                  </a:cubicBezTo>
                  <a:cubicBezTo>
                    <a:pt x="4703" y="3835"/>
                    <a:pt x="4703" y="3790"/>
                    <a:pt x="4703" y="3744"/>
                  </a:cubicBezTo>
                  <a:cubicBezTo>
                    <a:pt x="4703" y="3653"/>
                    <a:pt x="4680" y="3538"/>
                    <a:pt x="4680" y="3447"/>
                  </a:cubicBezTo>
                  <a:cubicBezTo>
                    <a:pt x="4657" y="3242"/>
                    <a:pt x="4612" y="3059"/>
                    <a:pt x="4566" y="2854"/>
                  </a:cubicBezTo>
                  <a:cubicBezTo>
                    <a:pt x="4543" y="2762"/>
                    <a:pt x="4520" y="2694"/>
                    <a:pt x="4498" y="2603"/>
                  </a:cubicBezTo>
                  <a:cubicBezTo>
                    <a:pt x="4475" y="2511"/>
                    <a:pt x="4452" y="2397"/>
                    <a:pt x="4429" y="2283"/>
                  </a:cubicBezTo>
                  <a:cubicBezTo>
                    <a:pt x="4406" y="2192"/>
                    <a:pt x="4383" y="2100"/>
                    <a:pt x="4361" y="1986"/>
                  </a:cubicBezTo>
                  <a:cubicBezTo>
                    <a:pt x="4315" y="1849"/>
                    <a:pt x="4292" y="1712"/>
                    <a:pt x="4224" y="1575"/>
                  </a:cubicBezTo>
                  <a:cubicBezTo>
                    <a:pt x="4201" y="1530"/>
                    <a:pt x="4178" y="1484"/>
                    <a:pt x="4132" y="1484"/>
                  </a:cubicBezTo>
                  <a:cubicBezTo>
                    <a:pt x="4132" y="1484"/>
                    <a:pt x="4132" y="1461"/>
                    <a:pt x="4110" y="1461"/>
                  </a:cubicBezTo>
                  <a:cubicBezTo>
                    <a:pt x="4087" y="1416"/>
                    <a:pt x="4041" y="1370"/>
                    <a:pt x="3995" y="1370"/>
                  </a:cubicBezTo>
                  <a:cubicBezTo>
                    <a:pt x="3995" y="1370"/>
                    <a:pt x="3995" y="1347"/>
                    <a:pt x="3995" y="1347"/>
                  </a:cubicBezTo>
                  <a:cubicBezTo>
                    <a:pt x="3973" y="1256"/>
                    <a:pt x="3950" y="1187"/>
                    <a:pt x="3927" y="1096"/>
                  </a:cubicBezTo>
                  <a:cubicBezTo>
                    <a:pt x="3927" y="1096"/>
                    <a:pt x="3927" y="1073"/>
                    <a:pt x="3904" y="1051"/>
                  </a:cubicBezTo>
                  <a:cubicBezTo>
                    <a:pt x="3904" y="1051"/>
                    <a:pt x="3904" y="1028"/>
                    <a:pt x="3881" y="1028"/>
                  </a:cubicBezTo>
                  <a:cubicBezTo>
                    <a:pt x="3858" y="936"/>
                    <a:pt x="3836" y="845"/>
                    <a:pt x="3813" y="754"/>
                  </a:cubicBezTo>
                  <a:cubicBezTo>
                    <a:pt x="3767" y="662"/>
                    <a:pt x="3721" y="548"/>
                    <a:pt x="3699" y="434"/>
                  </a:cubicBezTo>
                  <a:cubicBezTo>
                    <a:pt x="3676" y="366"/>
                    <a:pt x="3653" y="297"/>
                    <a:pt x="3630" y="229"/>
                  </a:cubicBezTo>
                  <a:cubicBezTo>
                    <a:pt x="3607" y="206"/>
                    <a:pt x="3585" y="183"/>
                    <a:pt x="3539" y="183"/>
                  </a:cubicBezTo>
                  <a:cubicBezTo>
                    <a:pt x="3539" y="138"/>
                    <a:pt x="3516" y="92"/>
                    <a:pt x="3493" y="46"/>
                  </a:cubicBezTo>
                  <a:cubicBezTo>
                    <a:pt x="3493" y="23"/>
                    <a:pt x="3470" y="1"/>
                    <a:pt x="34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25"/>
            <p:cNvSpPr/>
            <p:nvPr/>
          </p:nvSpPr>
          <p:spPr>
            <a:xfrm>
              <a:off x="6888825" y="2347625"/>
              <a:ext cx="86775" cy="121000"/>
            </a:xfrm>
            <a:custGeom>
              <a:avLst/>
              <a:gdLst/>
              <a:ahLst/>
              <a:cxnLst/>
              <a:rect l="l" t="t" r="r" b="b"/>
              <a:pathLst>
                <a:path w="3471" h="4840" extrusionOk="0">
                  <a:moveTo>
                    <a:pt x="2900" y="1"/>
                  </a:moveTo>
                  <a:cubicBezTo>
                    <a:pt x="2877" y="1"/>
                    <a:pt x="2831" y="23"/>
                    <a:pt x="2808" y="23"/>
                  </a:cubicBezTo>
                  <a:cubicBezTo>
                    <a:pt x="2808" y="46"/>
                    <a:pt x="2808" y="46"/>
                    <a:pt x="2808" y="46"/>
                  </a:cubicBezTo>
                  <a:lnTo>
                    <a:pt x="2763" y="46"/>
                  </a:lnTo>
                  <a:cubicBezTo>
                    <a:pt x="2740" y="69"/>
                    <a:pt x="2740" y="92"/>
                    <a:pt x="2717" y="115"/>
                  </a:cubicBezTo>
                  <a:cubicBezTo>
                    <a:pt x="2694" y="138"/>
                    <a:pt x="2672" y="160"/>
                    <a:pt x="2672" y="183"/>
                  </a:cubicBezTo>
                  <a:cubicBezTo>
                    <a:pt x="2626" y="252"/>
                    <a:pt x="2580" y="297"/>
                    <a:pt x="2535" y="366"/>
                  </a:cubicBezTo>
                  <a:cubicBezTo>
                    <a:pt x="2466" y="457"/>
                    <a:pt x="2420" y="548"/>
                    <a:pt x="2352" y="640"/>
                  </a:cubicBezTo>
                  <a:cubicBezTo>
                    <a:pt x="2283" y="754"/>
                    <a:pt x="2192" y="891"/>
                    <a:pt x="2124" y="1005"/>
                  </a:cubicBezTo>
                  <a:cubicBezTo>
                    <a:pt x="2101" y="1051"/>
                    <a:pt x="2055" y="1096"/>
                    <a:pt x="2032" y="1142"/>
                  </a:cubicBezTo>
                  <a:cubicBezTo>
                    <a:pt x="1964" y="1256"/>
                    <a:pt x="1895" y="1370"/>
                    <a:pt x="1827" y="1484"/>
                  </a:cubicBezTo>
                  <a:cubicBezTo>
                    <a:pt x="1759" y="1576"/>
                    <a:pt x="1713" y="1667"/>
                    <a:pt x="1667" y="1735"/>
                  </a:cubicBezTo>
                  <a:cubicBezTo>
                    <a:pt x="1576" y="1918"/>
                    <a:pt x="1462" y="2078"/>
                    <a:pt x="1370" y="2238"/>
                  </a:cubicBezTo>
                  <a:cubicBezTo>
                    <a:pt x="1348" y="2283"/>
                    <a:pt x="1325" y="2329"/>
                    <a:pt x="1302" y="2374"/>
                  </a:cubicBezTo>
                  <a:lnTo>
                    <a:pt x="1279" y="2374"/>
                  </a:lnTo>
                  <a:cubicBezTo>
                    <a:pt x="1256" y="2397"/>
                    <a:pt x="1234" y="2420"/>
                    <a:pt x="1234" y="2443"/>
                  </a:cubicBezTo>
                  <a:cubicBezTo>
                    <a:pt x="1211" y="2443"/>
                    <a:pt x="1211" y="2466"/>
                    <a:pt x="1188" y="2489"/>
                  </a:cubicBezTo>
                  <a:cubicBezTo>
                    <a:pt x="1165" y="2511"/>
                    <a:pt x="1142" y="2557"/>
                    <a:pt x="1119" y="2580"/>
                  </a:cubicBezTo>
                  <a:cubicBezTo>
                    <a:pt x="1074" y="2626"/>
                    <a:pt x="1051" y="2671"/>
                    <a:pt x="1005" y="2717"/>
                  </a:cubicBezTo>
                  <a:cubicBezTo>
                    <a:pt x="982" y="2762"/>
                    <a:pt x="937" y="2785"/>
                    <a:pt x="914" y="2831"/>
                  </a:cubicBezTo>
                  <a:cubicBezTo>
                    <a:pt x="868" y="2899"/>
                    <a:pt x="845" y="2945"/>
                    <a:pt x="800" y="2991"/>
                  </a:cubicBezTo>
                  <a:cubicBezTo>
                    <a:pt x="686" y="3151"/>
                    <a:pt x="572" y="3310"/>
                    <a:pt x="480" y="3470"/>
                  </a:cubicBezTo>
                  <a:cubicBezTo>
                    <a:pt x="435" y="3516"/>
                    <a:pt x="412" y="3584"/>
                    <a:pt x="389" y="3630"/>
                  </a:cubicBezTo>
                  <a:cubicBezTo>
                    <a:pt x="343" y="3676"/>
                    <a:pt x="321" y="3721"/>
                    <a:pt x="298" y="3744"/>
                  </a:cubicBezTo>
                  <a:cubicBezTo>
                    <a:pt x="229" y="3835"/>
                    <a:pt x="184" y="3904"/>
                    <a:pt x="115" y="3972"/>
                  </a:cubicBezTo>
                  <a:cubicBezTo>
                    <a:pt x="115" y="3995"/>
                    <a:pt x="115" y="3995"/>
                    <a:pt x="115" y="3995"/>
                  </a:cubicBezTo>
                  <a:cubicBezTo>
                    <a:pt x="92" y="4018"/>
                    <a:pt x="47" y="4041"/>
                    <a:pt x="47" y="4064"/>
                  </a:cubicBezTo>
                  <a:cubicBezTo>
                    <a:pt x="24" y="4086"/>
                    <a:pt x="1" y="4132"/>
                    <a:pt x="1" y="4155"/>
                  </a:cubicBezTo>
                  <a:cubicBezTo>
                    <a:pt x="1" y="4200"/>
                    <a:pt x="24" y="4223"/>
                    <a:pt x="24" y="4246"/>
                  </a:cubicBezTo>
                  <a:cubicBezTo>
                    <a:pt x="24" y="4269"/>
                    <a:pt x="47" y="4292"/>
                    <a:pt x="47" y="4315"/>
                  </a:cubicBezTo>
                  <a:cubicBezTo>
                    <a:pt x="69" y="4315"/>
                    <a:pt x="69" y="4337"/>
                    <a:pt x="92" y="4337"/>
                  </a:cubicBezTo>
                  <a:cubicBezTo>
                    <a:pt x="115" y="4360"/>
                    <a:pt x="138" y="4406"/>
                    <a:pt x="184" y="4406"/>
                  </a:cubicBezTo>
                  <a:cubicBezTo>
                    <a:pt x="206" y="4429"/>
                    <a:pt x="206" y="4429"/>
                    <a:pt x="229" y="4452"/>
                  </a:cubicBezTo>
                  <a:cubicBezTo>
                    <a:pt x="275" y="4474"/>
                    <a:pt x="298" y="4474"/>
                    <a:pt x="343" y="4497"/>
                  </a:cubicBezTo>
                  <a:cubicBezTo>
                    <a:pt x="366" y="4566"/>
                    <a:pt x="412" y="4611"/>
                    <a:pt x="457" y="4657"/>
                  </a:cubicBezTo>
                  <a:cubicBezTo>
                    <a:pt x="480" y="4680"/>
                    <a:pt x="503" y="4703"/>
                    <a:pt x="526" y="4703"/>
                  </a:cubicBezTo>
                  <a:cubicBezTo>
                    <a:pt x="549" y="4725"/>
                    <a:pt x="572" y="4748"/>
                    <a:pt x="594" y="4771"/>
                  </a:cubicBezTo>
                  <a:cubicBezTo>
                    <a:pt x="640" y="4771"/>
                    <a:pt x="663" y="4794"/>
                    <a:pt x="709" y="4794"/>
                  </a:cubicBezTo>
                  <a:cubicBezTo>
                    <a:pt x="731" y="4817"/>
                    <a:pt x="777" y="4817"/>
                    <a:pt x="823" y="4840"/>
                  </a:cubicBezTo>
                  <a:cubicBezTo>
                    <a:pt x="868" y="4840"/>
                    <a:pt x="891" y="4840"/>
                    <a:pt x="937" y="4817"/>
                  </a:cubicBezTo>
                  <a:cubicBezTo>
                    <a:pt x="982" y="4817"/>
                    <a:pt x="1028" y="4794"/>
                    <a:pt x="1074" y="4771"/>
                  </a:cubicBezTo>
                  <a:cubicBezTo>
                    <a:pt x="1074" y="4748"/>
                    <a:pt x="1097" y="4748"/>
                    <a:pt x="1097" y="4725"/>
                  </a:cubicBezTo>
                  <a:cubicBezTo>
                    <a:pt x="1119" y="4725"/>
                    <a:pt x="1142" y="4703"/>
                    <a:pt x="1165" y="4680"/>
                  </a:cubicBezTo>
                  <a:cubicBezTo>
                    <a:pt x="1188" y="4634"/>
                    <a:pt x="1211" y="4611"/>
                    <a:pt x="1234" y="4589"/>
                  </a:cubicBezTo>
                  <a:cubicBezTo>
                    <a:pt x="1256" y="4566"/>
                    <a:pt x="1279" y="4543"/>
                    <a:pt x="1302" y="4497"/>
                  </a:cubicBezTo>
                  <a:cubicBezTo>
                    <a:pt x="1325" y="4474"/>
                    <a:pt x="1348" y="4429"/>
                    <a:pt x="1370" y="4406"/>
                  </a:cubicBezTo>
                  <a:cubicBezTo>
                    <a:pt x="1393" y="4360"/>
                    <a:pt x="1416" y="4315"/>
                    <a:pt x="1462" y="4269"/>
                  </a:cubicBezTo>
                  <a:cubicBezTo>
                    <a:pt x="1507" y="4200"/>
                    <a:pt x="1553" y="4155"/>
                    <a:pt x="1599" y="4086"/>
                  </a:cubicBezTo>
                  <a:cubicBezTo>
                    <a:pt x="1644" y="3995"/>
                    <a:pt x="1713" y="3927"/>
                    <a:pt x="1781" y="3835"/>
                  </a:cubicBezTo>
                  <a:cubicBezTo>
                    <a:pt x="1781" y="3835"/>
                    <a:pt x="1781" y="3812"/>
                    <a:pt x="1804" y="3812"/>
                  </a:cubicBezTo>
                  <a:cubicBezTo>
                    <a:pt x="1827" y="3812"/>
                    <a:pt x="1873" y="3812"/>
                    <a:pt x="1895" y="3790"/>
                  </a:cubicBezTo>
                  <a:cubicBezTo>
                    <a:pt x="1918" y="3790"/>
                    <a:pt x="1964" y="3767"/>
                    <a:pt x="1987" y="3721"/>
                  </a:cubicBezTo>
                  <a:lnTo>
                    <a:pt x="2010" y="3698"/>
                  </a:lnTo>
                  <a:cubicBezTo>
                    <a:pt x="2010" y="3676"/>
                    <a:pt x="2032" y="3653"/>
                    <a:pt x="2032" y="3630"/>
                  </a:cubicBezTo>
                  <a:cubicBezTo>
                    <a:pt x="2055" y="3584"/>
                    <a:pt x="2078" y="3539"/>
                    <a:pt x="2124" y="3493"/>
                  </a:cubicBezTo>
                  <a:cubicBezTo>
                    <a:pt x="2169" y="3402"/>
                    <a:pt x="2215" y="3310"/>
                    <a:pt x="2283" y="3219"/>
                  </a:cubicBezTo>
                  <a:cubicBezTo>
                    <a:pt x="2375" y="3036"/>
                    <a:pt x="2489" y="2854"/>
                    <a:pt x="2603" y="2671"/>
                  </a:cubicBezTo>
                  <a:cubicBezTo>
                    <a:pt x="2649" y="2603"/>
                    <a:pt x="2694" y="2534"/>
                    <a:pt x="2740" y="2443"/>
                  </a:cubicBezTo>
                  <a:cubicBezTo>
                    <a:pt x="2740" y="2443"/>
                    <a:pt x="2763" y="2420"/>
                    <a:pt x="2763" y="2397"/>
                  </a:cubicBezTo>
                  <a:cubicBezTo>
                    <a:pt x="2900" y="2215"/>
                    <a:pt x="3014" y="2032"/>
                    <a:pt x="3128" y="1827"/>
                  </a:cubicBezTo>
                  <a:cubicBezTo>
                    <a:pt x="3196" y="1758"/>
                    <a:pt x="3242" y="1667"/>
                    <a:pt x="3311" y="1576"/>
                  </a:cubicBezTo>
                  <a:cubicBezTo>
                    <a:pt x="3333" y="1553"/>
                    <a:pt x="3356" y="1507"/>
                    <a:pt x="3379" y="1461"/>
                  </a:cubicBezTo>
                  <a:cubicBezTo>
                    <a:pt x="3379" y="1439"/>
                    <a:pt x="3402" y="1416"/>
                    <a:pt x="3425" y="1393"/>
                  </a:cubicBezTo>
                  <a:cubicBezTo>
                    <a:pt x="3425" y="1370"/>
                    <a:pt x="3448" y="1370"/>
                    <a:pt x="3448" y="1324"/>
                  </a:cubicBezTo>
                  <a:cubicBezTo>
                    <a:pt x="3470" y="1302"/>
                    <a:pt x="3470" y="1256"/>
                    <a:pt x="3470" y="1210"/>
                  </a:cubicBezTo>
                  <a:cubicBezTo>
                    <a:pt x="3448" y="1142"/>
                    <a:pt x="3425" y="1096"/>
                    <a:pt x="3356" y="1073"/>
                  </a:cubicBezTo>
                  <a:cubicBezTo>
                    <a:pt x="3333" y="1028"/>
                    <a:pt x="3288" y="1005"/>
                    <a:pt x="3242" y="1005"/>
                  </a:cubicBezTo>
                  <a:lnTo>
                    <a:pt x="3219" y="1005"/>
                  </a:lnTo>
                  <a:cubicBezTo>
                    <a:pt x="3219" y="959"/>
                    <a:pt x="3196" y="936"/>
                    <a:pt x="3174" y="914"/>
                  </a:cubicBezTo>
                  <a:cubicBezTo>
                    <a:pt x="3151" y="891"/>
                    <a:pt x="3151" y="868"/>
                    <a:pt x="3128" y="868"/>
                  </a:cubicBezTo>
                  <a:cubicBezTo>
                    <a:pt x="3128" y="868"/>
                    <a:pt x="3128" y="845"/>
                    <a:pt x="3128" y="845"/>
                  </a:cubicBezTo>
                  <a:cubicBezTo>
                    <a:pt x="3128" y="800"/>
                    <a:pt x="3105" y="777"/>
                    <a:pt x="3082" y="754"/>
                  </a:cubicBezTo>
                  <a:cubicBezTo>
                    <a:pt x="3060" y="731"/>
                    <a:pt x="3037" y="708"/>
                    <a:pt x="3014" y="708"/>
                  </a:cubicBezTo>
                  <a:cubicBezTo>
                    <a:pt x="2991" y="708"/>
                    <a:pt x="2991" y="708"/>
                    <a:pt x="2968" y="685"/>
                  </a:cubicBezTo>
                  <a:cubicBezTo>
                    <a:pt x="2991" y="685"/>
                    <a:pt x="2991" y="663"/>
                    <a:pt x="2991" y="663"/>
                  </a:cubicBezTo>
                  <a:cubicBezTo>
                    <a:pt x="3014" y="640"/>
                    <a:pt x="3014" y="617"/>
                    <a:pt x="3014" y="571"/>
                  </a:cubicBezTo>
                  <a:cubicBezTo>
                    <a:pt x="2991" y="548"/>
                    <a:pt x="2968" y="503"/>
                    <a:pt x="2945" y="480"/>
                  </a:cubicBezTo>
                  <a:cubicBezTo>
                    <a:pt x="2927" y="471"/>
                    <a:pt x="2900" y="465"/>
                    <a:pt x="2872" y="465"/>
                  </a:cubicBezTo>
                  <a:cubicBezTo>
                    <a:pt x="2832" y="465"/>
                    <a:pt x="2790" y="476"/>
                    <a:pt x="2763" y="503"/>
                  </a:cubicBezTo>
                  <a:cubicBezTo>
                    <a:pt x="2831" y="411"/>
                    <a:pt x="2900" y="320"/>
                    <a:pt x="2968" y="229"/>
                  </a:cubicBezTo>
                  <a:cubicBezTo>
                    <a:pt x="2968" y="206"/>
                    <a:pt x="2991" y="206"/>
                    <a:pt x="2991" y="183"/>
                  </a:cubicBezTo>
                  <a:cubicBezTo>
                    <a:pt x="3037" y="138"/>
                    <a:pt x="3014" y="69"/>
                    <a:pt x="2968" y="23"/>
                  </a:cubicBezTo>
                  <a:cubicBezTo>
                    <a:pt x="2945" y="1"/>
                    <a:pt x="2923" y="1"/>
                    <a:pt x="2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25"/>
            <p:cNvSpPr/>
            <p:nvPr/>
          </p:nvSpPr>
          <p:spPr>
            <a:xfrm>
              <a:off x="6555575" y="1972150"/>
              <a:ext cx="101600" cy="216300"/>
            </a:xfrm>
            <a:custGeom>
              <a:avLst/>
              <a:gdLst/>
              <a:ahLst/>
              <a:cxnLst/>
              <a:rect l="l" t="t" r="r" b="b"/>
              <a:pathLst>
                <a:path w="4064" h="8652" extrusionOk="0">
                  <a:moveTo>
                    <a:pt x="1827" y="1"/>
                  </a:moveTo>
                  <a:cubicBezTo>
                    <a:pt x="1804" y="23"/>
                    <a:pt x="1759" y="23"/>
                    <a:pt x="1736" y="46"/>
                  </a:cubicBezTo>
                  <a:cubicBezTo>
                    <a:pt x="1736" y="23"/>
                    <a:pt x="1690" y="23"/>
                    <a:pt x="1667" y="23"/>
                  </a:cubicBezTo>
                  <a:lnTo>
                    <a:pt x="1622" y="23"/>
                  </a:lnTo>
                  <a:cubicBezTo>
                    <a:pt x="1462" y="23"/>
                    <a:pt x="1302" y="46"/>
                    <a:pt x="1188" y="46"/>
                  </a:cubicBezTo>
                  <a:cubicBezTo>
                    <a:pt x="1097" y="69"/>
                    <a:pt x="1005" y="69"/>
                    <a:pt x="960" y="115"/>
                  </a:cubicBezTo>
                  <a:cubicBezTo>
                    <a:pt x="846" y="183"/>
                    <a:pt x="800" y="320"/>
                    <a:pt x="754" y="411"/>
                  </a:cubicBezTo>
                  <a:cubicBezTo>
                    <a:pt x="709" y="594"/>
                    <a:pt x="663" y="754"/>
                    <a:pt x="640" y="914"/>
                  </a:cubicBezTo>
                  <a:lnTo>
                    <a:pt x="617" y="982"/>
                  </a:lnTo>
                  <a:cubicBezTo>
                    <a:pt x="594" y="1096"/>
                    <a:pt x="572" y="1210"/>
                    <a:pt x="549" y="1324"/>
                  </a:cubicBezTo>
                  <a:cubicBezTo>
                    <a:pt x="549" y="1393"/>
                    <a:pt x="549" y="1439"/>
                    <a:pt x="526" y="1507"/>
                  </a:cubicBezTo>
                  <a:cubicBezTo>
                    <a:pt x="503" y="1644"/>
                    <a:pt x="503" y="1781"/>
                    <a:pt x="480" y="1918"/>
                  </a:cubicBezTo>
                  <a:lnTo>
                    <a:pt x="480" y="1964"/>
                  </a:lnTo>
                  <a:cubicBezTo>
                    <a:pt x="457" y="2078"/>
                    <a:pt x="457" y="2169"/>
                    <a:pt x="435" y="2260"/>
                  </a:cubicBezTo>
                  <a:cubicBezTo>
                    <a:pt x="435" y="2352"/>
                    <a:pt x="412" y="2420"/>
                    <a:pt x="412" y="2489"/>
                  </a:cubicBezTo>
                  <a:cubicBezTo>
                    <a:pt x="389" y="2671"/>
                    <a:pt x="389" y="2831"/>
                    <a:pt x="366" y="3014"/>
                  </a:cubicBezTo>
                  <a:lnTo>
                    <a:pt x="366" y="3059"/>
                  </a:lnTo>
                  <a:cubicBezTo>
                    <a:pt x="343" y="3196"/>
                    <a:pt x="343" y="3333"/>
                    <a:pt x="343" y="3493"/>
                  </a:cubicBezTo>
                  <a:cubicBezTo>
                    <a:pt x="321" y="3561"/>
                    <a:pt x="321" y="3630"/>
                    <a:pt x="298" y="3698"/>
                  </a:cubicBezTo>
                  <a:lnTo>
                    <a:pt x="298" y="3767"/>
                  </a:lnTo>
                  <a:cubicBezTo>
                    <a:pt x="275" y="3858"/>
                    <a:pt x="275" y="3927"/>
                    <a:pt x="252" y="4018"/>
                  </a:cubicBezTo>
                  <a:cubicBezTo>
                    <a:pt x="229" y="4178"/>
                    <a:pt x="184" y="4406"/>
                    <a:pt x="161" y="4611"/>
                  </a:cubicBezTo>
                  <a:cubicBezTo>
                    <a:pt x="138" y="4840"/>
                    <a:pt x="138" y="5045"/>
                    <a:pt x="115" y="5250"/>
                  </a:cubicBezTo>
                  <a:lnTo>
                    <a:pt x="115" y="5296"/>
                  </a:lnTo>
                  <a:lnTo>
                    <a:pt x="92" y="5342"/>
                  </a:lnTo>
                  <a:cubicBezTo>
                    <a:pt x="92" y="5433"/>
                    <a:pt x="69" y="5524"/>
                    <a:pt x="69" y="5638"/>
                  </a:cubicBezTo>
                  <a:lnTo>
                    <a:pt x="47" y="5753"/>
                  </a:lnTo>
                  <a:cubicBezTo>
                    <a:pt x="47" y="5844"/>
                    <a:pt x="24" y="5958"/>
                    <a:pt x="24" y="6072"/>
                  </a:cubicBezTo>
                  <a:cubicBezTo>
                    <a:pt x="1" y="6141"/>
                    <a:pt x="1" y="6186"/>
                    <a:pt x="1" y="6232"/>
                  </a:cubicBezTo>
                  <a:cubicBezTo>
                    <a:pt x="1" y="6300"/>
                    <a:pt x="47" y="6369"/>
                    <a:pt x="115" y="6415"/>
                  </a:cubicBezTo>
                  <a:cubicBezTo>
                    <a:pt x="115" y="6437"/>
                    <a:pt x="138" y="6437"/>
                    <a:pt x="161" y="6460"/>
                  </a:cubicBezTo>
                  <a:lnTo>
                    <a:pt x="184" y="6483"/>
                  </a:lnTo>
                  <a:lnTo>
                    <a:pt x="252" y="6529"/>
                  </a:lnTo>
                  <a:cubicBezTo>
                    <a:pt x="298" y="6551"/>
                    <a:pt x="321" y="6574"/>
                    <a:pt x="366" y="6620"/>
                  </a:cubicBezTo>
                  <a:cubicBezTo>
                    <a:pt x="412" y="6643"/>
                    <a:pt x="435" y="6666"/>
                    <a:pt x="480" y="6711"/>
                  </a:cubicBezTo>
                  <a:cubicBezTo>
                    <a:pt x="503" y="6734"/>
                    <a:pt x="549" y="6757"/>
                    <a:pt x="572" y="6780"/>
                  </a:cubicBezTo>
                  <a:cubicBezTo>
                    <a:pt x="617" y="6825"/>
                    <a:pt x="663" y="6848"/>
                    <a:pt x="709" y="6894"/>
                  </a:cubicBezTo>
                  <a:cubicBezTo>
                    <a:pt x="731" y="6894"/>
                    <a:pt x="777" y="6917"/>
                    <a:pt x="800" y="6939"/>
                  </a:cubicBezTo>
                  <a:cubicBezTo>
                    <a:pt x="868" y="6985"/>
                    <a:pt x="937" y="7054"/>
                    <a:pt x="1005" y="7099"/>
                  </a:cubicBezTo>
                  <a:cubicBezTo>
                    <a:pt x="1256" y="7328"/>
                    <a:pt x="1530" y="7556"/>
                    <a:pt x="1827" y="7761"/>
                  </a:cubicBezTo>
                  <a:cubicBezTo>
                    <a:pt x="1964" y="7853"/>
                    <a:pt x="2124" y="7967"/>
                    <a:pt x="2261" y="8081"/>
                  </a:cubicBezTo>
                  <a:cubicBezTo>
                    <a:pt x="2329" y="8126"/>
                    <a:pt x="2398" y="8172"/>
                    <a:pt x="2466" y="8218"/>
                  </a:cubicBezTo>
                  <a:cubicBezTo>
                    <a:pt x="2512" y="8241"/>
                    <a:pt x="2557" y="8286"/>
                    <a:pt x="2603" y="8332"/>
                  </a:cubicBezTo>
                  <a:cubicBezTo>
                    <a:pt x="2626" y="8332"/>
                    <a:pt x="2626" y="8332"/>
                    <a:pt x="2626" y="8355"/>
                  </a:cubicBezTo>
                  <a:cubicBezTo>
                    <a:pt x="2672" y="8377"/>
                    <a:pt x="2694" y="8400"/>
                    <a:pt x="2717" y="8446"/>
                  </a:cubicBezTo>
                  <a:cubicBezTo>
                    <a:pt x="2740" y="8469"/>
                    <a:pt x="2740" y="8492"/>
                    <a:pt x="2763" y="8514"/>
                  </a:cubicBezTo>
                  <a:cubicBezTo>
                    <a:pt x="2786" y="8560"/>
                    <a:pt x="2808" y="8606"/>
                    <a:pt x="2877" y="8629"/>
                  </a:cubicBezTo>
                  <a:cubicBezTo>
                    <a:pt x="2900" y="8629"/>
                    <a:pt x="2923" y="8651"/>
                    <a:pt x="2968" y="8651"/>
                  </a:cubicBezTo>
                  <a:cubicBezTo>
                    <a:pt x="2991" y="8651"/>
                    <a:pt x="3014" y="8651"/>
                    <a:pt x="3037" y="8629"/>
                  </a:cubicBezTo>
                  <a:cubicBezTo>
                    <a:pt x="3105" y="8606"/>
                    <a:pt x="3151" y="8560"/>
                    <a:pt x="3174" y="8492"/>
                  </a:cubicBezTo>
                  <a:cubicBezTo>
                    <a:pt x="3197" y="8423"/>
                    <a:pt x="3197" y="8355"/>
                    <a:pt x="3197" y="8263"/>
                  </a:cubicBezTo>
                  <a:cubicBezTo>
                    <a:pt x="3197" y="8241"/>
                    <a:pt x="3219" y="8195"/>
                    <a:pt x="3219" y="8149"/>
                  </a:cubicBezTo>
                  <a:cubicBezTo>
                    <a:pt x="3219" y="8081"/>
                    <a:pt x="3219" y="8035"/>
                    <a:pt x="3219" y="7967"/>
                  </a:cubicBezTo>
                  <a:lnTo>
                    <a:pt x="3219" y="7898"/>
                  </a:lnTo>
                  <a:cubicBezTo>
                    <a:pt x="3219" y="7830"/>
                    <a:pt x="3242" y="7761"/>
                    <a:pt x="3242" y="7670"/>
                  </a:cubicBezTo>
                  <a:cubicBezTo>
                    <a:pt x="3242" y="7579"/>
                    <a:pt x="3265" y="7464"/>
                    <a:pt x="3288" y="7373"/>
                  </a:cubicBezTo>
                  <a:cubicBezTo>
                    <a:pt x="3288" y="7282"/>
                    <a:pt x="3311" y="7168"/>
                    <a:pt x="3333" y="7076"/>
                  </a:cubicBezTo>
                  <a:cubicBezTo>
                    <a:pt x="3356" y="6985"/>
                    <a:pt x="3379" y="6894"/>
                    <a:pt x="3379" y="6803"/>
                  </a:cubicBezTo>
                  <a:lnTo>
                    <a:pt x="3402" y="6666"/>
                  </a:lnTo>
                  <a:cubicBezTo>
                    <a:pt x="3402" y="6597"/>
                    <a:pt x="3379" y="6529"/>
                    <a:pt x="3333" y="6483"/>
                  </a:cubicBezTo>
                  <a:cubicBezTo>
                    <a:pt x="3356" y="6437"/>
                    <a:pt x="3356" y="6369"/>
                    <a:pt x="3356" y="6323"/>
                  </a:cubicBezTo>
                  <a:lnTo>
                    <a:pt x="3379" y="6300"/>
                  </a:lnTo>
                  <a:cubicBezTo>
                    <a:pt x="3379" y="6186"/>
                    <a:pt x="3402" y="6095"/>
                    <a:pt x="3402" y="6004"/>
                  </a:cubicBezTo>
                  <a:cubicBezTo>
                    <a:pt x="3425" y="5958"/>
                    <a:pt x="3425" y="5890"/>
                    <a:pt x="3425" y="5844"/>
                  </a:cubicBezTo>
                  <a:lnTo>
                    <a:pt x="3448" y="5730"/>
                  </a:lnTo>
                  <a:lnTo>
                    <a:pt x="3470" y="5638"/>
                  </a:lnTo>
                  <a:cubicBezTo>
                    <a:pt x="3470" y="5593"/>
                    <a:pt x="3493" y="5524"/>
                    <a:pt x="3493" y="5479"/>
                  </a:cubicBezTo>
                  <a:cubicBezTo>
                    <a:pt x="3493" y="5410"/>
                    <a:pt x="3516" y="5342"/>
                    <a:pt x="3516" y="5273"/>
                  </a:cubicBezTo>
                  <a:lnTo>
                    <a:pt x="3516" y="5205"/>
                  </a:lnTo>
                  <a:cubicBezTo>
                    <a:pt x="3539" y="5136"/>
                    <a:pt x="3539" y="5068"/>
                    <a:pt x="3539" y="4999"/>
                  </a:cubicBezTo>
                  <a:lnTo>
                    <a:pt x="3539" y="4931"/>
                  </a:lnTo>
                  <a:cubicBezTo>
                    <a:pt x="3562" y="4862"/>
                    <a:pt x="3562" y="4817"/>
                    <a:pt x="3562" y="4771"/>
                  </a:cubicBezTo>
                  <a:lnTo>
                    <a:pt x="3585" y="4657"/>
                  </a:lnTo>
                  <a:lnTo>
                    <a:pt x="3585" y="4611"/>
                  </a:lnTo>
                  <a:cubicBezTo>
                    <a:pt x="3585" y="4543"/>
                    <a:pt x="3607" y="4474"/>
                    <a:pt x="3607" y="4406"/>
                  </a:cubicBezTo>
                  <a:lnTo>
                    <a:pt x="3630" y="4315"/>
                  </a:lnTo>
                  <a:cubicBezTo>
                    <a:pt x="3630" y="4246"/>
                    <a:pt x="3630" y="4200"/>
                    <a:pt x="3653" y="4132"/>
                  </a:cubicBezTo>
                  <a:cubicBezTo>
                    <a:pt x="3653" y="4041"/>
                    <a:pt x="3676" y="3927"/>
                    <a:pt x="3699" y="3835"/>
                  </a:cubicBezTo>
                  <a:cubicBezTo>
                    <a:pt x="3699" y="3767"/>
                    <a:pt x="3699" y="3698"/>
                    <a:pt x="3721" y="3607"/>
                  </a:cubicBezTo>
                  <a:cubicBezTo>
                    <a:pt x="3744" y="3493"/>
                    <a:pt x="3744" y="3379"/>
                    <a:pt x="3767" y="3265"/>
                  </a:cubicBezTo>
                  <a:lnTo>
                    <a:pt x="3813" y="3082"/>
                  </a:lnTo>
                  <a:lnTo>
                    <a:pt x="3836" y="2945"/>
                  </a:lnTo>
                  <a:cubicBezTo>
                    <a:pt x="3858" y="2808"/>
                    <a:pt x="3858" y="2671"/>
                    <a:pt x="3904" y="2534"/>
                  </a:cubicBezTo>
                  <a:cubicBezTo>
                    <a:pt x="3927" y="2352"/>
                    <a:pt x="3950" y="2192"/>
                    <a:pt x="3973" y="2032"/>
                  </a:cubicBezTo>
                  <a:cubicBezTo>
                    <a:pt x="3995" y="1849"/>
                    <a:pt x="4018" y="1690"/>
                    <a:pt x="4018" y="1530"/>
                  </a:cubicBezTo>
                  <a:cubicBezTo>
                    <a:pt x="4041" y="1439"/>
                    <a:pt x="4041" y="1324"/>
                    <a:pt x="4041" y="1210"/>
                  </a:cubicBezTo>
                  <a:cubicBezTo>
                    <a:pt x="4064" y="1119"/>
                    <a:pt x="4064" y="1028"/>
                    <a:pt x="4064" y="914"/>
                  </a:cubicBezTo>
                  <a:cubicBezTo>
                    <a:pt x="4064" y="845"/>
                    <a:pt x="4064" y="754"/>
                    <a:pt x="4018" y="663"/>
                  </a:cubicBezTo>
                  <a:cubicBezTo>
                    <a:pt x="3995" y="617"/>
                    <a:pt x="3973" y="594"/>
                    <a:pt x="3927" y="548"/>
                  </a:cubicBezTo>
                  <a:cubicBezTo>
                    <a:pt x="3904" y="503"/>
                    <a:pt x="3858" y="480"/>
                    <a:pt x="3813" y="480"/>
                  </a:cubicBezTo>
                  <a:cubicBezTo>
                    <a:pt x="3813" y="457"/>
                    <a:pt x="3790" y="457"/>
                    <a:pt x="3767" y="434"/>
                  </a:cubicBezTo>
                  <a:cubicBezTo>
                    <a:pt x="3744" y="411"/>
                    <a:pt x="3699" y="389"/>
                    <a:pt x="3676" y="389"/>
                  </a:cubicBezTo>
                  <a:cubicBezTo>
                    <a:pt x="3630" y="366"/>
                    <a:pt x="3562" y="320"/>
                    <a:pt x="3516" y="320"/>
                  </a:cubicBezTo>
                  <a:lnTo>
                    <a:pt x="3493" y="320"/>
                  </a:lnTo>
                  <a:cubicBezTo>
                    <a:pt x="3448" y="320"/>
                    <a:pt x="3402" y="343"/>
                    <a:pt x="3379" y="366"/>
                  </a:cubicBezTo>
                  <a:lnTo>
                    <a:pt x="3311" y="343"/>
                  </a:lnTo>
                  <a:lnTo>
                    <a:pt x="3174" y="275"/>
                  </a:lnTo>
                  <a:cubicBezTo>
                    <a:pt x="3082" y="252"/>
                    <a:pt x="3014" y="206"/>
                    <a:pt x="2923" y="183"/>
                  </a:cubicBezTo>
                  <a:lnTo>
                    <a:pt x="2900" y="160"/>
                  </a:lnTo>
                  <a:cubicBezTo>
                    <a:pt x="2808" y="138"/>
                    <a:pt x="2740" y="92"/>
                    <a:pt x="2649" y="92"/>
                  </a:cubicBezTo>
                  <a:cubicBezTo>
                    <a:pt x="2603" y="69"/>
                    <a:pt x="2535" y="69"/>
                    <a:pt x="2489" y="69"/>
                  </a:cubicBezTo>
                  <a:lnTo>
                    <a:pt x="2420" y="69"/>
                  </a:lnTo>
                  <a:cubicBezTo>
                    <a:pt x="2352" y="46"/>
                    <a:pt x="2284" y="46"/>
                    <a:pt x="2215" y="23"/>
                  </a:cubicBezTo>
                  <a:cubicBezTo>
                    <a:pt x="2169" y="1"/>
                    <a:pt x="2124" y="1"/>
                    <a:pt x="2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25"/>
            <p:cNvSpPr/>
            <p:nvPr/>
          </p:nvSpPr>
          <p:spPr>
            <a:xfrm>
              <a:off x="6670275" y="2141625"/>
              <a:ext cx="81075" cy="99900"/>
            </a:xfrm>
            <a:custGeom>
              <a:avLst/>
              <a:gdLst/>
              <a:ahLst/>
              <a:cxnLst/>
              <a:rect l="l" t="t" r="r" b="b"/>
              <a:pathLst>
                <a:path w="3243" h="3996" extrusionOk="0">
                  <a:moveTo>
                    <a:pt x="2991" y="1"/>
                  </a:moveTo>
                  <a:cubicBezTo>
                    <a:pt x="2922" y="24"/>
                    <a:pt x="2877" y="24"/>
                    <a:pt x="2831" y="24"/>
                  </a:cubicBezTo>
                  <a:cubicBezTo>
                    <a:pt x="2763" y="46"/>
                    <a:pt x="2717" y="69"/>
                    <a:pt x="2649" y="92"/>
                  </a:cubicBezTo>
                  <a:cubicBezTo>
                    <a:pt x="2557" y="138"/>
                    <a:pt x="2466" y="160"/>
                    <a:pt x="2375" y="229"/>
                  </a:cubicBezTo>
                  <a:cubicBezTo>
                    <a:pt x="2283" y="275"/>
                    <a:pt x="2215" y="320"/>
                    <a:pt x="2124" y="389"/>
                  </a:cubicBezTo>
                  <a:cubicBezTo>
                    <a:pt x="2078" y="412"/>
                    <a:pt x="2055" y="434"/>
                    <a:pt x="2032" y="457"/>
                  </a:cubicBezTo>
                  <a:cubicBezTo>
                    <a:pt x="1987" y="480"/>
                    <a:pt x="1964" y="526"/>
                    <a:pt x="1918" y="549"/>
                  </a:cubicBezTo>
                  <a:cubicBezTo>
                    <a:pt x="1850" y="594"/>
                    <a:pt x="1804" y="617"/>
                    <a:pt x="1781" y="640"/>
                  </a:cubicBezTo>
                  <a:cubicBezTo>
                    <a:pt x="1736" y="663"/>
                    <a:pt x="1713" y="685"/>
                    <a:pt x="1667" y="708"/>
                  </a:cubicBezTo>
                  <a:cubicBezTo>
                    <a:pt x="1621" y="731"/>
                    <a:pt x="1576" y="754"/>
                    <a:pt x="1530" y="800"/>
                  </a:cubicBezTo>
                  <a:cubicBezTo>
                    <a:pt x="1462" y="845"/>
                    <a:pt x="1416" y="891"/>
                    <a:pt x="1393" y="959"/>
                  </a:cubicBezTo>
                  <a:lnTo>
                    <a:pt x="1348" y="982"/>
                  </a:lnTo>
                  <a:lnTo>
                    <a:pt x="1302" y="1074"/>
                  </a:lnTo>
                  <a:cubicBezTo>
                    <a:pt x="1256" y="1096"/>
                    <a:pt x="1233" y="1142"/>
                    <a:pt x="1188" y="1188"/>
                  </a:cubicBezTo>
                  <a:cubicBezTo>
                    <a:pt x="1142" y="1256"/>
                    <a:pt x="1096" y="1347"/>
                    <a:pt x="1051" y="1416"/>
                  </a:cubicBezTo>
                  <a:lnTo>
                    <a:pt x="1028" y="1439"/>
                  </a:lnTo>
                  <a:cubicBezTo>
                    <a:pt x="982" y="1530"/>
                    <a:pt x="937" y="1598"/>
                    <a:pt x="891" y="1667"/>
                  </a:cubicBezTo>
                  <a:cubicBezTo>
                    <a:pt x="845" y="1713"/>
                    <a:pt x="823" y="1758"/>
                    <a:pt x="800" y="1804"/>
                  </a:cubicBezTo>
                  <a:lnTo>
                    <a:pt x="731" y="1895"/>
                  </a:lnTo>
                  <a:cubicBezTo>
                    <a:pt x="708" y="1941"/>
                    <a:pt x="663" y="1987"/>
                    <a:pt x="640" y="2055"/>
                  </a:cubicBezTo>
                  <a:cubicBezTo>
                    <a:pt x="617" y="2078"/>
                    <a:pt x="594" y="2123"/>
                    <a:pt x="571" y="2169"/>
                  </a:cubicBezTo>
                  <a:lnTo>
                    <a:pt x="503" y="2260"/>
                  </a:lnTo>
                  <a:cubicBezTo>
                    <a:pt x="457" y="2306"/>
                    <a:pt x="435" y="2375"/>
                    <a:pt x="389" y="2420"/>
                  </a:cubicBezTo>
                  <a:lnTo>
                    <a:pt x="366" y="2443"/>
                  </a:lnTo>
                  <a:cubicBezTo>
                    <a:pt x="320" y="2534"/>
                    <a:pt x="252" y="2603"/>
                    <a:pt x="206" y="2694"/>
                  </a:cubicBezTo>
                  <a:lnTo>
                    <a:pt x="183" y="2717"/>
                  </a:lnTo>
                  <a:cubicBezTo>
                    <a:pt x="161" y="2763"/>
                    <a:pt x="138" y="2808"/>
                    <a:pt x="115" y="2854"/>
                  </a:cubicBezTo>
                  <a:cubicBezTo>
                    <a:pt x="92" y="2854"/>
                    <a:pt x="69" y="2854"/>
                    <a:pt x="69" y="2877"/>
                  </a:cubicBezTo>
                  <a:cubicBezTo>
                    <a:pt x="1" y="2945"/>
                    <a:pt x="1" y="3059"/>
                    <a:pt x="47" y="3128"/>
                  </a:cubicBezTo>
                  <a:lnTo>
                    <a:pt x="69" y="3151"/>
                  </a:lnTo>
                  <a:cubicBezTo>
                    <a:pt x="115" y="3173"/>
                    <a:pt x="161" y="3219"/>
                    <a:pt x="206" y="3265"/>
                  </a:cubicBezTo>
                  <a:cubicBezTo>
                    <a:pt x="252" y="3310"/>
                    <a:pt x="320" y="3356"/>
                    <a:pt x="389" y="3425"/>
                  </a:cubicBezTo>
                  <a:cubicBezTo>
                    <a:pt x="503" y="3493"/>
                    <a:pt x="594" y="3584"/>
                    <a:pt x="708" y="3653"/>
                  </a:cubicBezTo>
                  <a:lnTo>
                    <a:pt x="777" y="3698"/>
                  </a:lnTo>
                  <a:cubicBezTo>
                    <a:pt x="868" y="3744"/>
                    <a:pt x="937" y="3790"/>
                    <a:pt x="1028" y="3858"/>
                  </a:cubicBezTo>
                  <a:cubicBezTo>
                    <a:pt x="1074" y="3881"/>
                    <a:pt x="1096" y="3904"/>
                    <a:pt x="1142" y="3927"/>
                  </a:cubicBezTo>
                  <a:cubicBezTo>
                    <a:pt x="1188" y="3972"/>
                    <a:pt x="1233" y="3995"/>
                    <a:pt x="1279" y="3995"/>
                  </a:cubicBezTo>
                  <a:lnTo>
                    <a:pt x="1325" y="3995"/>
                  </a:lnTo>
                  <a:cubicBezTo>
                    <a:pt x="1370" y="3995"/>
                    <a:pt x="1416" y="3995"/>
                    <a:pt x="1462" y="3949"/>
                  </a:cubicBezTo>
                  <a:cubicBezTo>
                    <a:pt x="1462" y="3949"/>
                    <a:pt x="1462" y="3927"/>
                    <a:pt x="1462" y="3927"/>
                  </a:cubicBezTo>
                  <a:cubicBezTo>
                    <a:pt x="1485" y="3904"/>
                    <a:pt x="1485" y="3904"/>
                    <a:pt x="1507" y="3904"/>
                  </a:cubicBezTo>
                  <a:cubicBezTo>
                    <a:pt x="1507" y="3881"/>
                    <a:pt x="1507" y="3881"/>
                    <a:pt x="1507" y="3858"/>
                  </a:cubicBezTo>
                  <a:cubicBezTo>
                    <a:pt x="1553" y="3835"/>
                    <a:pt x="1576" y="3813"/>
                    <a:pt x="1599" y="3790"/>
                  </a:cubicBezTo>
                  <a:lnTo>
                    <a:pt x="1599" y="3767"/>
                  </a:lnTo>
                  <a:cubicBezTo>
                    <a:pt x="1621" y="3744"/>
                    <a:pt x="1644" y="3721"/>
                    <a:pt x="1667" y="3698"/>
                  </a:cubicBezTo>
                  <a:lnTo>
                    <a:pt x="1690" y="3653"/>
                  </a:lnTo>
                  <a:lnTo>
                    <a:pt x="1758" y="3561"/>
                  </a:lnTo>
                  <a:cubicBezTo>
                    <a:pt x="1781" y="3516"/>
                    <a:pt x="1804" y="3470"/>
                    <a:pt x="1827" y="3425"/>
                  </a:cubicBezTo>
                  <a:cubicBezTo>
                    <a:pt x="1873" y="3379"/>
                    <a:pt x="1895" y="3333"/>
                    <a:pt x="1918" y="3288"/>
                  </a:cubicBezTo>
                  <a:lnTo>
                    <a:pt x="1964" y="3196"/>
                  </a:lnTo>
                  <a:cubicBezTo>
                    <a:pt x="2032" y="3128"/>
                    <a:pt x="2078" y="3036"/>
                    <a:pt x="2124" y="2968"/>
                  </a:cubicBezTo>
                  <a:cubicBezTo>
                    <a:pt x="2215" y="2854"/>
                    <a:pt x="2283" y="2740"/>
                    <a:pt x="2375" y="2626"/>
                  </a:cubicBezTo>
                  <a:lnTo>
                    <a:pt x="2443" y="2489"/>
                  </a:lnTo>
                  <a:cubicBezTo>
                    <a:pt x="2489" y="2443"/>
                    <a:pt x="2512" y="2375"/>
                    <a:pt x="2557" y="2306"/>
                  </a:cubicBezTo>
                  <a:lnTo>
                    <a:pt x="2580" y="2260"/>
                  </a:lnTo>
                  <a:cubicBezTo>
                    <a:pt x="2649" y="2192"/>
                    <a:pt x="2694" y="2101"/>
                    <a:pt x="2740" y="2032"/>
                  </a:cubicBezTo>
                  <a:cubicBezTo>
                    <a:pt x="2763" y="1964"/>
                    <a:pt x="2808" y="1872"/>
                    <a:pt x="2831" y="1781"/>
                  </a:cubicBezTo>
                  <a:cubicBezTo>
                    <a:pt x="2854" y="1735"/>
                    <a:pt x="2854" y="1667"/>
                    <a:pt x="2877" y="1621"/>
                  </a:cubicBezTo>
                  <a:cubicBezTo>
                    <a:pt x="2900" y="1553"/>
                    <a:pt x="2922" y="1507"/>
                    <a:pt x="2945" y="1439"/>
                  </a:cubicBezTo>
                  <a:cubicBezTo>
                    <a:pt x="2945" y="1370"/>
                    <a:pt x="2968" y="1279"/>
                    <a:pt x="2991" y="1210"/>
                  </a:cubicBezTo>
                  <a:cubicBezTo>
                    <a:pt x="3014" y="1165"/>
                    <a:pt x="3037" y="1119"/>
                    <a:pt x="3059" y="1051"/>
                  </a:cubicBezTo>
                  <a:lnTo>
                    <a:pt x="3105" y="959"/>
                  </a:lnTo>
                  <a:cubicBezTo>
                    <a:pt x="3128" y="868"/>
                    <a:pt x="3151" y="800"/>
                    <a:pt x="3174" y="708"/>
                  </a:cubicBezTo>
                  <a:cubicBezTo>
                    <a:pt x="3196" y="640"/>
                    <a:pt x="3219" y="571"/>
                    <a:pt x="3242" y="480"/>
                  </a:cubicBezTo>
                  <a:cubicBezTo>
                    <a:pt x="3242" y="434"/>
                    <a:pt x="3242" y="389"/>
                    <a:pt x="3242" y="343"/>
                  </a:cubicBezTo>
                  <a:cubicBezTo>
                    <a:pt x="3242" y="320"/>
                    <a:pt x="3242" y="297"/>
                    <a:pt x="3242" y="275"/>
                  </a:cubicBezTo>
                  <a:cubicBezTo>
                    <a:pt x="3242" y="252"/>
                    <a:pt x="3242" y="252"/>
                    <a:pt x="3242" y="229"/>
                  </a:cubicBezTo>
                  <a:cubicBezTo>
                    <a:pt x="3219" y="183"/>
                    <a:pt x="3219" y="160"/>
                    <a:pt x="3196" y="138"/>
                  </a:cubicBezTo>
                  <a:cubicBezTo>
                    <a:pt x="3174" y="115"/>
                    <a:pt x="3128" y="92"/>
                    <a:pt x="3082" y="69"/>
                  </a:cubicBezTo>
                  <a:cubicBezTo>
                    <a:pt x="3059" y="46"/>
                    <a:pt x="3037" y="1"/>
                    <a:pt x="29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25"/>
            <p:cNvSpPr/>
            <p:nvPr/>
          </p:nvSpPr>
          <p:spPr>
            <a:xfrm>
              <a:off x="6701100" y="2168450"/>
              <a:ext cx="37675" cy="26275"/>
            </a:xfrm>
            <a:custGeom>
              <a:avLst/>
              <a:gdLst/>
              <a:ahLst/>
              <a:cxnLst/>
              <a:rect l="l" t="t" r="r" b="b"/>
              <a:pathLst>
                <a:path w="1507" h="1051" extrusionOk="0">
                  <a:moveTo>
                    <a:pt x="69" y="1"/>
                  </a:moveTo>
                  <a:cubicBezTo>
                    <a:pt x="46" y="1"/>
                    <a:pt x="23" y="23"/>
                    <a:pt x="0" y="46"/>
                  </a:cubicBezTo>
                  <a:cubicBezTo>
                    <a:pt x="0" y="69"/>
                    <a:pt x="0" y="92"/>
                    <a:pt x="0" y="115"/>
                  </a:cubicBezTo>
                  <a:cubicBezTo>
                    <a:pt x="0" y="137"/>
                    <a:pt x="23" y="160"/>
                    <a:pt x="46" y="183"/>
                  </a:cubicBezTo>
                  <a:cubicBezTo>
                    <a:pt x="92" y="206"/>
                    <a:pt x="115" y="206"/>
                    <a:pt x="160" y="229"/>
                  </a:cubicBezTo>
                  <a:cubicBezTo>
                    <a:pt x="274" y="274"/>
                    <a:pt x="411" y="320"/>
                    <a:pt x="525" y="389"/>
                  </a:cubicBezTo>
                  <a:cubicBezTo>
                    <a:pt x="571" y="434"/>
                    <a:pt x="640" y="480"/>
                    <a:pt x="685" y="503"/>
                  </a:cubicBezTo>
                  <a:cubicBezTo>
                    <a:pt x="754" y="548"/>
                    <a:pt x="799" y="594"/>
                    <a:pt x="868" y="640"/>
                  </a:cubicBezTo>
                  <a:cubicBezTo>
                    <a:pt x="891" y="662"/>
                    <a:pt x="913" y="685"/>
                    <a:pt x="936" y="685"/>
                  </a:cubicBezTo>
                  <a:cubicBezTo>
                    <a:pt x="1028" y="754"/>
                    <a:pt x="1096" y="799"/>
                    <a:pt x="1165" y="868"/>
                  </a:cubicBezTo>
                  <a:cubicBezTo>
                    <a:pt x="1233" y="914"/>
                    <a:pt x="1301" y="982"/>
                    <a:pt x="1370" y="1050"/>
                  </a:cubicBezTo>
                  <a:lnTo>
                    <a:pt x="1438" y="1050"/>
                  </a:lnTo>
                  <a:cubicBezTo>
                    <a:pt x="1461" y="1050"/>
                    <a:pt x="1484" y="1028"/>
                    <a:pt x="1507" y="1005"/>
                  </a:cubicBezTo>
                  <a:cubicBezTo>
                    <a:pt x="1507" y="982"/>
                    <a:pt x="1507" y="959"/>
                    <a:pt x="1507" y="936"/>
                  </a:cubicBezTo>
                  <a:cubicBezTo>
                    <a:pt x="1507" y="920"/>
                    <a:pt x="1496" y="905"/>
                    <a:pt x="1481" y="889"/>
                  </a:cubicBezTo>
                  <a:lnTo>
                    <a:pt x="1481" y="889"/>
                  </a:lnTo>
                  <a:cubicBezTo>
                    <a:pt x="1482" y="889"/>
                    <a:pt x="1483" y="890"/>
                    <a:pt x="1484" y="891"/>
                  </a:cubicBezTo>
                  <a:cubicBezTo>
                    <a:pt x="1468" y="875"/>
                    <a:pt x="1464" y="870"/>
                    <a:pt x="1462" y="869"/>
                  </a:cubicBezTo>
                  <a:lnTo>
                    <a:pt x="1462" y="869"/>
                  </a:lnTo>
                  <a:cubicBezTo>
                    <a:pt x="1469" y="875"/>
                    <a:pt x="1475" y="882"/>
                    <a:pt x="1481" y="889"/>
                  </a:cubicBezTo>
                  <a:lnTo>
                    <a:pt x="1481" y="889"/>
                  </a:lnTo>
                  <a:cubicBezTo>
                    <a:pt x="1391" y="821"/>
                    <a:pt x="1324" y="753"/>
                    <a:pt x="1256" y="685"/>
                  </a:cubicBezTo>
                  <a:cubicBezTo>
                    <a:pt x="1165" y="617"/>
                    <a:pt x="1096" y="571"/>
                    <a:pt x="1005" y="503"/>
                  </a:cubicBezTo>
                  <a:cubicBezTo>
                    <a:pt x="982" y="480"/>
                    <a:pt x="982" y="480"/>
                    <a:pt x="959" y="480"/>
                  </a:cubicBezTo>
                  <a:lnTo>
                    <a:pt x="982" y="480"/>
                  </a:lnTo>
                  <a:cubicBezTo>
                    <a:pt x="913" y="434"/>
                    <a:pt x="845" y="389"/>
                    <a:pt x="776" y="343"/>
                  </a:cubicBezTo>
                  <a:cubicBezTo>
                    <a:pt x="731" y="297"/>
                    <a:pt x="662" y="252"/>
                    <a:pt x="594" y="206"/>
                  </a:cubicBezTo>
                  <a:cubicBezTo>
                    <a:pt x="457" y="137"/>
                    <a:pt x="320" y="92"/>
                    <a:pt x="183" y="23"/>
                  </a:cubicBezTo>
                  <a:cubicBezTo>
                    <a:pt x="183" y="23"/>
                    <a:pt x="160" y="23"/>
                    <a:pt x="1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25"/>
            <p:cNvSpPr/>
            <p:nvPr/>
          </p:nvSpPr>
          <p:spPr>
            <a:xfrm>
              <a:off x="6706225" y="2205550"/>
              <a:ext cx="111875" cy="62775"/>
            </a:xfrm>
            <a:custGeom>
              <a:avLst/>
              <a:gdLst/>
              <a:ahLst/>
              <a:cxnLst/>
              <a:rect l="l" t="t" r="r" b="b"/>
              <a:pathLst>
                <a:path w="4475" h="2511" extrusionOk="0">
                  <a:moveTo>
                    <a:pt x="3744" y="0"/>
                  </a:moveTo>
                  <a:cubicBezTo>
                    <a:pt x="3630" y="0"/>
                    <a:pt x="3516" y="0"/>
                    <a:pt x="3425" y="23"/>
                  </a:cubicBezTo>
                  <a:cubicBezTo>
                    <a:pt x="3356" y="23"/>
                    <a:pt x="3265" y="46"/>
                    <a:pt x="3174" y="69"/>
                  </a:cubicBezTo>
                  <a:cubicBezTo>
                    <a:pt x="3105" y="69"/>
                    <a:pt x="3037" y="91"/>
                    <a:pt x="2945" y="91"/>
                  </a:cubicBezTo>
                  <a:cubicBezTo>
                    <a:pt x="2900" y="114"/>
                    <a:pt x="2831" y="114"/>
                    <a:pt x="2786" y="137"/>
                  </a:cubicBezTo>
                  <a:cubicBezTo>
                    <a:pt x="2763" y="137"/>
                    <a:pt x="2763" y="137"/>
                    <a:pt x="2740" y="114"/>
                  </a:cubicBezTo>
                  <a:lnTo>
                    <a:pt x="2603" y="114"/>
                  </a:lnTo>
                  <a:cubicBezTo>
                    <a:pt x="2534" y="137"/>
                    <a:pt x="2489" y="160"/>
                    <a:pt x="2443" y="183"/>
                  </a:cubicBezTo>
                  <a:cubicBezTo>
                    <a:pt x="2329" y="228"/>
                    <a:pt x="2192" y="297"/>
                    <a:pt x="2078" y="365"/>
                  </a:cubicBezTo>
                  <a:cubicBezTo>
                    <a:pt x="1964" y="411"/>
                    <a:pt x="1850" y="479"/>
                    <a:pt x="1736" y="525"/>
                  </a:cubicBezTo>
                  <a:lnTo>
                    <a:pt x="1644" y="571"/>
                  </a:lnTo>
                  <a:cubicBezTo>
                    <a:pt x="1530" y="639"/>
                    <a:pt x="1439" y="685"/>
                    <a:pt x="1348" y="753"/>
                  </a:cubicBezTo>
                  <a:cubicBezTo>
                    <a:pt x="1279" y="776"/>
                    <a:pt x="1233" y="799"/>
                    <a:pt x="1188" y="822"/>
                  </a:cubicBezTo>
                  <a:cubicBezTo>
                    <a:pt x="1119" y="868"/>
                    <a:pt x="1028" y="913"/>
                    <a:pt x="937" y="959"/>
                  </a:cubicBezTo>
                  <a:lnTo>
                    <a:pt x="845" y="1004"/>
                  </a:lnTo>
                  <a:cubicBezTo>
                    <a:pt x="777" y="1027"/>
                    <a:pt x="731" y="1050"/>
                    <a:pt x="686" y="1073"/>
                  </a:cubicBezTo>
                  <a:cubicBezTo>
                    <a:pt x="617" y="1119"/>
                    <a:pt x="526" y="1141"/>
                    <a:pt x="457" y="1164"/>
                  </a:cubicBezTo>
                  <a:cubicBezTo>
                    <a:pt x="412" y="1187"/>
                    <a:pt x="366" y="1210"/>
                    <a:pt x="320" y="1233"/>
                  </a:cubicBezTo>
                  <a:cubicBezTo>
                    <a:pt x="275" y="1256"/>
                    <a:pt x="252" y="1301"/>
                    <a:pt x="229" y="1324"/>
                  </a:cubicBezTo>
                  <a:cubicBezTo>
                    <a:pt x="206" y="1301"/>
                    <a:pt x="183" y="1301"/>
                    <a:pt x="161" y="1301"/>
                  </a:cubicBezTo>
                  <a:cubicBezTo>
                    <a:pt x="115" y="1301"/>
                    <a:pt x="69" y="1324"/>
                    <a:pt x="24" y="1370"/>
                  </a:cubicBezTo>
                  <a:cubicBezTo>
                    <a:pt x="24" y="1415"/>
                    <a:pt x="1" y="1461"/>
                    <a:pt x="24" y="1484"/>
                  </a:cubicBezTo>
                  <a:cubicBezTo>
                    <a:pt x="24" y="1529"/>
                    <a:pt x="47" y="1552"/>
                    <a:pt x="69" y="1575"/>
                  </a:cubicBezTo>
                  <a:cubicBezTo>
                    <a:pt x="161" y="1621"/>
                    <a:pt x="252" y="1689"/>
                    <a:pt x="320" y="1758"/>
                  </a:cubicBezTo>
                  <a:cubicBezTo>
                    <a:pt x="389" y="1803"/>
                    <a:pt x="457" y="1849"/>
                    <a:pt x="526" y="1895"/>
                  </a:cubicBezTo>
                  <a:cubicBezTo>
                    <a:pt x="617" y="1963"/>
                    <a:pt x="708" y="2009"/>
                    <a:pt x="823" y="2077"/>
                  </a:cubicBezTo>
                  <a:cubicBezTo>
                    <a:pt x="845" y="2100"/>
                    <a:pt x="868" y="2100"/>
                    <a:pt x="891" y="2123"/>
                  </a:cubicBezTo>
                  <a:cubicBezTo>
                    <a:pt x="914" y="2146"/>
                    <a:pt x="937" y="2146"/>
                    <a:pt x="960" y="2169"/>
                  </a:cubicBezTo>
                  <a:lnTo>
                    <a:pt x="1142" y="2283"/>
                  </a:lnTo>
                  <a:lnTo>
                    <a:pt x="1233" y="2328"/>
                  </a:lnTo>
                  <a:cubicBezTo>
                    <a:pt x="1256" y="2351"/>
                    <a:pt x="1302" y="2351"/>
                    <a:pt x="1348" y="2374"/>
                  </a:cubicBezTo>
                  <a:cubicBezTo>
                    <a:pt x="1370" y="2397"/>
                    <a:pt x="1370" y="2397"/>
                    <a:pt x="1393" y="2420"/>
                  </a:cubicBezTo>
                  <a:cubicBezTo>
                    <a:pt x="1416" y="2442"/>
                    <a:pt x="1462" y="2465"/>
                    <a:pt x="1484" y="2465"/>
                  </a:cubicBezTo>
                  <a:cubicBezTo>
                    <a:pt x="1530" y="2511"/>
                    <a:pt x="1576" y="2511"/>
                    <a:pt x="1621" y="2511"/>
                  </a:cubicBezTo>
                  <a:lnTo>
                    <a:pt x="1667" y="2511"/>
                  </a:lnTo>
                  <a:cubicBezTo>
                    <a:pt x="1713" y="2511"/>
                    <a:pt x="1736" y="2488"/>
                    <a:pt x="1781" y="2465"/>
                  </a:cubicBezTo>
                  <a:lnTo>
                    <a:pt x="1850" y="2420"/>
                  </a:lnTo>
                  <a:lnTo>
                    <a:pt x="1895" y="2397"/>
                  </a:lnTo>
                  <a:cubicBezTo>
                    <a:pt x="1941" y="2374"/>
                    <a:pt x="1987" y="2351"/>
                    <a:pt x="2032" y="2328"/>
                  </a:cubicBezTo>
                  <a:lnTo>
                    <a:pt x="2078" y="2305"/>
                  </a:lnTo>
                  <a:cubicBezTo>
                    <a:pt x="2146" y="2283"/>
                    <a:pt x="2192" y="2237"/>
                    <a:pt x="2238" y="2214"/>
                  </a:cubicBezTo>
                  <a:lnTo>
                    <a:pt x="2283" y="2191"/>
                  </a:lnTo>
                  <a:lnTo>
                    <a:pt x="2306" y="2169"/>
                  </a:lnTo>
                  <a:cubicBezTo>
                    <a:pt x="2352" y="2146"/>
                    <a:pt x="2420" y="2100"/>
                    <a:pt x="2466" y="2077"/>
                  </a:cubicBezTo>
                  <a:lnTo>
                    <a:pt x="2557" y="2032"/>
                  </a:lnTo>
                  <a:cubicBezTo>
                    <a:pt x="2603" y="2009"/>
                    <a:pt x="2649" y="1986"/>
                    <a:pt x="2694" y="1963"/>
                  </a:cubicBezTo>
                  <a:cubicBezTo>
                    <a:pt x="2740" y="1940"/>
                    <a:pt x="2786" y="1917"/>
                    <a:pt x="2831" y="1895"/>
                  </a:cubicBezTo>
                  <a:cubicBezTo>
                    <a:pt x="2877" y="1872"/>
                    <a:pt x="2922" y="1849"/>
                    <a:pt x="2968" y="1826"/>
                  </a:cubicBezTo>
                  <a:cubicBezTo>
                    <a:pt x="3014" y="1826"/>
                    <a:pt x="3037" y="1803"/>
                    <a:pt x="3082" y="1781"/>
                  </a:cubicBezTo>
                  <a:cubicBezTo>
                    <a:pt x="3105" y="1781"/>
                    <a:pt x="3128" y="1758"/>
                    <a:pt x="3151" y="1758"/>
                  </a:cubicBezTo>
                  <a:cubicBezTo>
                    <a:pt x="3242" y="1712"/>
                    <a:pt x="3333" y="1666"/>
                    <a:pt x="3379" y="1621"/>
                  </a:cubicBezTo>
                  <a:cubicBezTo>
                    <a:pt x="3447" y="1575"/>
                    <a:pt x="3470" y="1529"/>
                    <a:pt x="3516" y="1461"/>
                  </a:cubicBezTo>
                  <a:cubicBezTo>
                    <a:pt x="3562" y="1415"/>
                    <a:pt x="3584" y="1370"/>
                    <a:pt x="3607" y="1324"/>
                  </a:cubicBezTo>
                  <a:lnTo>
                    <a:pt x="3630" y="1301"/>
                  </a:lnTo>
                  <a:cubicBezTo>
                    <a:pt x="3653" y="1256"/>
                    <a:pt x="3676" y="1233"/>
                    <a:pt x="3699" y="1187"/>
                  </a:cubicBezTo>
                  <a:cubicBezTo>
                    <a:pt x="3744" y="1187"/>
                    <a:pt x="3767" y="1164"/>
                    <a:pt x="3813" y="1141"/>
                  </a:cubicBezTo>
                  <a:cubicBezTo>
                    <a:pt x="3858" y="1096"/>
                    <a:pt x="3927" y="1050"/>
                    <a:pt x="3972" y="1027"/>
                  </a:cubicBezTo>
                  <a:cubicBezTo>
                    <a:pt x="3995" y="982"/>
                    <a:pt x="4041" y="936"/>
                    <a:pt x="4064" y="913"/>
                  </a:cubicBezTo>
                  <a:lnTo>
                    <a:pt x="4087" y="868"/>
                  </a:lnTo>
                  <a:cubicBezTo>
                    <a:pt x="4132" y="845"/>
                    <a:pt x="4155" y="822"/>
                    <a:pt x="4201" y="799"/>
                  </a:cubicBezTo>
                  <a:cubicBezTo>
                    <a:pt x="4246" y="753"/>
                    <a:pt x="4269" y="731"/>
                    <a:pt x="4315" y="708"/>
                  </a:cubicBezTo>
                  <a:cubicBezTo>
                    <a:pt x="4338" y="685"/>
                    <a:pt x="4360" y="662"/>
                    <a:pt x="4360" y="639"/>
                  </a:cubicBezTo>
                  <a:cubicBezTo>
                    <a:pt x="4383" y="616"/>
                    <a:pt x="4406" y="594"/>
                    <a:pt x="4406" y="571"/>
                  </a:cubicBezTo>
                  <a:lnTo>
                    <a:pt x="4406" y="548"/>
                  </a:lnTo>
                  <a:cubicBezTo>
                    <a:pt x="4452" y="457"/>
                    <a:pt x="4475" y="343"/>
                    <a:pt x="4429" y="274"/>
                  </a:cubicBezTo>
                  <a:cubicBezTo>
                    <a:pt x="4383" y="160"/>
                    <a:pt x="4292" y="91"/>
                    <a:pt x="4178" y="46"/>
                  </a:cubicBezTo>
                  <a:cubicBezTo>
                    <a:pt x="4109" y="23"/>
                    <a:pt x="4041" y="23"/>
                    <a:pt x="3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25"/>
            <p:cNvSpPr/>
            <p:nvPr/>
          </p:nvSpPr>
          <p:spPr>
            <a:xfrm>
              <a:off x="6760450" y="2211825"/>
              <a:ext cx="22275" cy="40125"/>
            </a:xfrm>
            <a:custGeom>
              <a:avLst/>
              <a:gdLst/>
              <a:ahLst/>
              <a:cxnLst/>
              <a:rect l="l" t="t" r="r" b="b"/>
              <a:pathLst>
                <a:path w="891" h="1605" extrusionOk="0">
                  <a:moveTo>
                    <a:pt x="92" y="0"/>
                  </a:moveTo>
                  <a:cubicBezTo>
                    <a:pt x="69" y="0"/>
                    <a:pt x="46" y="0"/>
                    <a:pt x="23" y="23"/>
                  </a:cubicBezTo>
                  <a:cubicBezTo>
                    <a:pt x="0" y="46"/>
                    <a:pt x="0" y="69"/>
                    <a:pt x="0" y="92"/>
                  </a:cubicBezTo>
                  <a:cubicBezTo>
                    <a:pt x="0" y="114"/>
                    <a:pt x="0" y="137"/>
                    <a:pt x="23" y="160"/>
                  </a:cubicBezTo>
                  <a:cubicBezTo>
                    <a:pt x="23" y="160"/>
                    <a:pt x="46" y="183"/>
                    <a:pt x="46" y="183"/>
                  </a:cubicBezTo>
                  <a:cubicBezTo>
                    <a:pt x="137" y="297"/>
                    <a:pt x="206" y="434"/>
                    <a:pt x="274" y="571"/>
                  </a:cubicBezTo>
                  <a:cubicBezTo>
                    <a:pt x="297" y="617"/>
                    <a:pt x="320" y="662"/>
                    <a:pt x="343" y="708"/>
                  </a:cubicBezTo>
                  <a:cubicBezTo>
                    <a:pt x="365" y="753"/>
                    <a:pt x="388" y="776"/>
                    <a:pt x="411" y="822"/>
                  </a:cubicBezTo>
                  <a:cubicBezTo>
                    <a:pt x="434" y="868"/>
                    <a:pt x="457" y="913"/>
                    <a:pt x="480" y="936"/>
                  </a:cubicBezTo>
                  <a:cubicBezTo>
                    <a:pt x="502" y="1005"/>
                    <a:pt x="525" y="1050"/>
                    <a:pt x="548" y="1119"/>
                  </a:cubicBezTo>
                  <a:cubicBezTo>
                    <a:pt x="594" y="1187"/>
                    <a:pt x="617" y="1278"/>
                    <a:pt x="639" y="1370"/>
                  </a:cubicBezTo>
                  <a:cubicBezTo>
                    <a:pt x="662" y="1393"/>
                    <a:pt x="662" y="1415"/>
                    <a:pt x="662" y="1438"/>
                  </a:cubicBezTo>
                  <a:cubicBezTo>
                    <a:pt x="685" y="1461"/>
                    <a:pt x="685" y="1507"/>
                    <a:pt x="685" y="1530"/>
                  </a:cubicBezTo>
                  <a:cubicBezTo>
                    <a:pt x="704" y="1567"/>
                    <a:pt x="738" y="1604"/>
                    <a:pt x="774" y="1604"/>
                  </a:cubicBezTo>
                  <a:cubicBezTo>
                    <a:pt x="782" y="1604"/>
                    <a:pt x="791" y="1602"/>
                    <a:pt x="799" y="1598"/>
                  </a:cubicBezTo>
                  <a:cubicBezTo>
                    <a:pt x="868" y="1598"/>
                    <a:pt x="890" y="1530"/>
                    <a:pt x="890" y="1484"/>
                  </a:cubicBezTo>
                  <a:cubicBezTo>
                    <a:pt x="890" y="1461"/>
                    <a:pt x="868" y="1461"/>
                    <a:pt x="868" y="1438"/>
                  </a:cubicBezTo>
                  <a:cubicBezTo>
                    <a:pt x="868" y="1415"/>
                    <a:pt x="868" y="1393"/>
                    <a:pt x="845" y="1370"/>
                  </a:cubicBezTo>
                  <a:cubicBezTo>
                    <a:pt x="845" y="1324"/>
                    <a:pt x="822" y="1278"/>
                    <a:pt x="799" y="1233"/>
                  </a:cubicBezTo>
                  <a:cubicBezTo>
                    <a:pt x="753" y="1119"/>
                    <a:pt x="731" y="1027"/>
                    <a:pt x="685" y="913"/>
                  </a:cubicBezTo>
                  <a:cubicBezTo>
                    <a:pt x="639" y="822"/>
                    <a:pt x="594" y="731"/>
                    <a:pt x="548" y="639"/>
                  </a:cubicBezTo>
                  <a:cubicBezTo>
                    <a:pt x="525" y="617"/>
                    <a:pt x="502" y="571"/>
                    <a:pt x="480" y="525"/>
                  </a:cubicBezTo>
                  <a:cubicBezTo>
                    <a:pt x="457" y="480"/>
                    <a:pt x="434" y="457"/>
                    <a:pt x="411" y="411"/>
                  </a:cubicBezTo>
                  <a:cubicBezTo>
                    <a:pt x="365" y="343"/>
                    <a:pt x="343" y="274"/>
                    <a:pt x="297" y="206"/>
                  </a:cubicBezTo>
                  <a:cubicBezTo>
                    <a:pt x="274" y="183"/>
                    <a:pt x="251" y="160"/>
                    <a:pt x="229" y="114"/>
                  </a:cubicBezTo>
                  <a:cubicBezTo>
                    <a:pt x="206" y="92"/>
                    <a:pt x="206" y="46"/>
                    <a:pt x="160" y="23"/>
                  </a:cubicBezTo>
                  <a:cubicBezTo>
                    <a:pt x="137" y="0"/>
                    <a:pt x="114"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25"/>
            <p:cNvSpPr/>
            <p:nvPr/>
          </p:nvSpPr>
          <p:spPr>
            <a:xfrm>
              <a:off x="6340450" y="1829500"/>
              <a:ext cx="583800" cy="629425"/>
            </a:xfrm>
            <a:custGeom>
              <a:avLst/>
              <a:gdLst/>
              <a:ahLst/>
              <a:cxnLst/>
              <a:rect l="l" t="t" r="r" b="b"/>
              <a:pathLst>
                <a:path w="23352" h="25177" extrusionOk="0">
                  <a:moveTo>
                    <a:pt x="21000" y="343"/>
                  </a:moveTo>
                  <a:lnTo>
                    <a:pt x="21023" y="350"/>
                  </a:lnTo>
                  <a:lnTo>
                    <a:pt x="21023" y="350"/>
                  </a:lnTo>
                  <a:cubicBezTo>
                    <a:pt x="21023" y="346"/>
                    <a:pt x="21023" y="343"/>
                    <a:pt x="21023" y="343"/>
                  </a:cubicBezTo>
                  <a:close/>
                  <a:moveTo>
                    <a:pt x="17827" y="0"/>
                  </a:moveTo>
                  <a:cubicBezTo>
                    <a:pt x="17759" y="23"/>
                    <a:pt x="17668" y="23"/>
                    <a:pt x="17599" y="23"/>
                  </a:cubicBezTo>
                  <a:lnTo>
                    <a:pt x="17508" y="46"/>
                  </a:lnTo>
                  <a:cubicBezTo>
                    <a:pt x="17394" y="46"/>
                    <a:pt x="17302" y="46"/>
                    <a:pt x="17188" y="69"/>
                  </a:cubicBezTo>
                  <a:cubicBezTo>
                    <a:pt x="16823" y="114"/>
                    <a:pt x="16481" y="206"/>
                    <a:pt x="16138" y="297"/>
                  </a:cubicBezTo>
                  <a:lnTo>
                    <a:pt x="16024" y="343"/>
                  </a:lnTo>
                  <a:cubicBezTo>
                    <a:pt x="15910" y="366"/>
                    <a:pt x="15819" y="411"/>
                    <a:pt x="15705" y="434"/>
                  </a:cubicBezTo>
                  <a:cubicBezTo>
                    <a:pt x="15636" y="457"/>
                    <a:pt x="15591" y="480"/>
                    <a:pt x="15522" y="502"/>
                  </a:cubicBezTo>
                  <a:lnTo>
                    <a:pt x="15408" y="525"/>
                  </a:lnTo>
                  <a:cubicBezTo>
                    <a:pt x="15317" y="548"/>
                    <a:pt x="15225" y="571"/>
                    <a:pt x="15134" y="594"/>
                  </a:cubicBezTo>
                  <a:cubicBezTo>
                    <a:pt x="15043" y="639"/>
                    <a:pt x="14951" y="662"/>
                    <a:pt x="14860" y="685"/>
                  </a:cubicBezTo>
                  <a:cubicBezTo>
                    <a:pt x="14814" y="708"/>
                    <a:pt x="14746" y="731"/>
                    <a:pt x="14700" y="754"/>
                  </a:cubicBezTo>
                  <a:lnTo>
                    <a:pt x="14586" y="776"/>
                  </a:lnTo>
                  <a:lnTo>
                    <a:pt x="14518" y="799"/>
                  </a:lnTo>
                  <a:cubicBezTo>
                    <a:pt x="14449" y="822"/>
                    <a:pt x="14381" y="868"/>
                    <a:pt x="14312" y="890"/>
                  </a:cubicBezTo>
                  <a:cubicBezTo>
                    <a:pt x="14198" y="936"/>
                    <a:pt x="14061" y="982"/>
                    <a:pt x="13947" y="1005"/>
                  </a:cubicBezTo>
                  <a:cubicBezTo>
                    <a:pt x="13879" y="1027"/>
                    <a:pt x="13833" y="1050"/>
                    <a:pt x="13764" y="1073"/>
                  </a:cubicBezTo>
                  <a:lnTo>
                    <a:pt x="13673" y="1096"/>
                  </a:lnTo>
                  <a:cubicBezTo>
                    <a:pt x="13605" y="1119"/>
                    <a:pt x="13536" y="1142"/>
                    <a:pt x="13468" y="1187"/>
                  </a:cubicBezTo>
                  <a:cubicBezTo>
                    <a:pt x="13376" y="1210"/>
                    <a:pt x="13262" y="1256"/>
                    <a:pt x="13171" y="1301"/>
                  </a:cubicBezTo>
                  <a:cubicBezTo>
                    <a:pt x="13080" y="1347"/>
                    <a:pt x="12966" y="1415"/>
                    <a:pt x="12829" y="1484"/>
                  </a:cubicBezTo>
                  <a:cubicBezTo>
                    <a:pt x="12806" y="1507"/>
                    <a:pt x="12760" y="1530"/>
                    <a:pt x="12715" y="1552"/>
                  </a:cubicBezTo>
                  <a:cubicBezTo>
                    <a:pt x="12669" y="1575"/>
                    <a:pt x="12600" y="1598"/>
                    <a:pt x="12555" y="1621"/>
                  </a:cubicBezTo>
                  <a:cubicBezTo>
                    <a:pt x="12372" y="1735"/>
                    <a:pt x="12190" y="1849"/>
                    <a:pt x="12007" y="1963"/>
                  </a:cubicBezTo>
                  <a:cubicBezTo>
                    <a:pt x="11893" y="2009"/>
                    <a:pt x="11802" y="2077"/>
                    <a:pt x="11687" y="2146"/>
                  </a:cubicBezTo>
                  <a:cubicBezTo>
                    <a:pt x="11596" y="2192"/>
                    <a:pt x="11505" y="2237"/>
                    <a:pt x="11436" y="2283"/>
                  </a:cubicBezTo>
                  <a:cubicBezTo>
                    <a:pt x="11117" y="2488"/>
                    <a:pt x="10797" y="2694"/>
                    <a:pt x="10478" y="2945"/>
                  </a:cubicBezTo>
                  <a:cubicBezTo>
                    <a:pt x="10409" y="2990"/>
                    <a:pt x="10318" y="3059"/>
                    <a:pt x="10249" y="3105"/>
                  </a:cubicBezTo>
                  <a:cubicBezTo>
                    <a:pt x="10204" y="3150"/>
                    <a:pt x="10158" y="3196"/>
                    <a:pt x="10112" y="3219"/>
                  </a:cubicBezTo>
                  <a:lnTo>
                    <a:pt x="10044" y="3287"/>
                  </a:lnTo>
                  <a:lnTo>
                    <a:pt x="9953" y="3356"/>
                  </a:lnTo>
                  <a:cubicBezTo>
                    <a:pt x="9816" y="3470"/>
                    <a:pt x="9679" y="3584"/>
                    <a:pt x="9565" y="3698"/>
                  </a:cubicBezTo>
                  <a:lnTo>
                    <a:pt x="9542" y="3721"/>
                  </a:lnTo>
                  <a:lnTo>
                    <a:pt x="9496" y="3744"/>
                  </a:lnTo>
                  <a:lnTo>
                    <a:pt x="9451" y="3789"/>
                  </a:lnTo>
                  <a:cubicBezTo>
                    <a:pt x="9405" y="3835"/>
                    <a:pt x="9359" y="3881"/>
                    <a:pt x="9314" y="3903"/>
                  </a:cubicBezTo>
                  <a:lnTo>
                    <a:pt x="9131" y="4063"/>
                  </a:lnTo>
                  <a:cubicBezTo>
                    <a:pt x="9040" y="4154"/>
                    <a:pt x="8926" y="4246"/>
                    <a:pt x="8834" y="4337"/>
                  </a:cubicBezTo>
                  <a:lnTo>
                    <a:pt x="8811" y="4360"/>
                  </a:lnTo>
                  <a:cubicBezTo>
                    <a:pt x="8789" y="4383"/>
                    <a:pt x="8766" y="4383"/>
                    <a:pt x="8743" y="4406"/>
                  </a:cubicBezTo>
                  <a:lnTo>
                    <a:pt x="8720" y="4428"/>
                  </a:lnTo>
                  <a:lnTo>
                    <a:pt x="8720" y="4451"/>
                  </a:lnTo>
                  <a:cubicBezTo>
                    <a:pt x="8674" y="4474"/>
                    <a:pt x="8652" y="4497"/>
                    <a:pt x="8606" y="4543"/>
                  </a:cubicBezTo>
                  <a:cubicBezTo>
                    <a:pt x="8446" y="4679"/>
                    <a:pt x="8286" y="4816"/>
                    <a:pt x="8149" y="4976"/>
                  </a:cubicBezTo>
                  <a:lnTo>
                    <a:pt x="8081" y="5045"/>
                  </a:lnTo>
                  <a:cubicBezTo>
                    <a:pt x="8013" y="5090"/>
                    <a:pt x="7967" y="5136"/>
                    <a:pt x="7921" y="5204"/>
                  </a:cubicBezTo>
                  <a:lnTo>
                    <a:pt x="7830" y="5296"/>
                  </a:lnTo>
                  <a:cubicBezTo>
                    <a:pt x="7784" y="5319"/>
                    <a:pt x="7739" y="5364"/>
                    <a:pt x="7693" y="5410"/>
                  </a:cubicBezTo>
                  <a:cubicBezTo>
                    <a:pt x="7556" y="5547"/>
                    <a:pt x="7442" y="5707"/>
                    <a:pt x="7305" y="5866"/>
                  </a:cubicBezTo>
                  <a:lnTo>
                    <a:pt x="7282" y="5889"/>
                  </a:lnTo>
                  <a:lnTo>
                    <a:pt x="7008" y="6209"/>
                  </a:lnTo>
                  <a:lnTo>
                    <a:pt x="6848" y="6391"/>
                  </a:lnTo>
                  <a:lnTo>
                    <a:pt x="6460" y="6848"/>
                  </a:lnTo>
                  <a:lnTo>
                    <a:pt x="6072" y="7327"/>
                  </a:lnTo>
                  <a:lnTo>
                    <a:pt x="6050" y="7350"/>
                  </a:lnTo>
                  <a:cubicBezTo>
                    <a:pt x="5981" y="7419"/>
                    <a:pt x="5935" y="7487"/>
                    <a:pt x="5867" y="7555"/>
                  </a:cubicBezTo>
                  <a:cubicBezTo>
                    <a:pt x="5844" y="7601"/>
                    <a:pt x="5798" y="7647"/>
                    <a:pt x="5776" y="7692"/>
                  </a:cubicBezTo>
                  <a:cubicBezTo>
                    <a:pt x="5730" y="7738"/>
                    <a:pt x="5684" y="7784"/>
                    <a:pt x="5662" y="7852"/>
                  </a:cubicBezTo>
                  <a:lnTo>
                    <a:pt x="5593" y="7943"/>
                  </a:lnTo>
                  <a:cubicBezTo>
                    <a:pt x="5479" y="8080"/>
                    <a:pt x="5388" y="8217"/>
                    <a:pt x="5296" y="8354"/>
                  </a:cubicBezTo>
                  <a:cubicBezTo>
                    <a:pt x="5205" y="8491"/>
                    <a:pt x="5114" y="8651"/>
                    <a:pt x="5000" y="8788"/>
                  </a:cubicBezTo>
                  <a:lnTo>
                    <a:pt x="4840" y="9039"/>
                  </a:lnTo>
                  <a:cubicBezTo>
                    <a:pt x="4657" y="9290"/>
                    <a:pt x="4497" y="9541"/>
                    <a:pt x="4360" y="9792"/>
                  </a:cubicBezTo>
                  <a:lnTo>
                    <a:pt x="4338" y="9815"/>
                  </a:lnTo>
                  <a:lnTo>
                    <a:pt x="4246" y="9929"/>
                  </a:lnTo>
                  <a:lnTo>
                    <a:pt x="4178" y="10066"/>
                  </a:lnTo>
                  <a:lnTo>
                    <a:pt x="4132" y="10112"/>
                  </a:lnTo>
                  <a:lnTo>
                    <a:pt x="4087" y="10203"/>
                  </a:lnTo>
                  <a:lnTo>
                    <a:pt x="4018" y="10317"/>
                  </a:lnTo>
                  <a:lnTo>
                    <a:pt x="3995" y="10340"/>
                  </a:lnTo>
                  <a:lnTo>
                    <a:pt x="3858" y="10568"/>
                  </a:lnTo>
                  <a:lnTo>
                    <a:pt x="3767" y="10705"/>
                  </a:lnTo>
                  <a:cubicBezTo>
                    <a:pt x="3653" y="10888"/>
                    <a:pt x="3539" y="11071"/>
                    <a:pt x="3447" y="11253"/>
                  </a:cubicBezTo>
                  <a:cubicBezTo>
                    <a:pt x="3333" y="11459"/>
                    <a:pt x="3242" y="11641"/>
                    <a:pt x="3151" y="11824"/>
                  </a:cubicBezTo>
                  <a:lnTo>
                    <a:pt x="3082" y="11938"/>
                  </a:lnTo>
                  <a:cubicBezTo>
                    <a:pt x="3014" y="12075"/>
                    <a:pt x="2968" y="12189"/>
                    <a:pt x="2900" y="12326"/>
                  </a:cubicBezTo>
                  <a:cubicBezTo>
                    <a:pt x="2854" y="12394"/>
                    <a:pt x="2831" y="12486"/>
                    <a:pt x="2786" y="12577"/>
                  </a:cubicBezTo>
                  <a:cubicBezTo>
                    <a:pt x="2740" y="12668"/>
                    <a:pt x="2717" y="12760"/>
                    <a:pt x="2671" y="12851"/>
                  </a:cubicBezTo>
                  <a:cubicBezTo>
                    <a:pt x="2603" y="12965"/>
                    <a:pt x="2557" y="13079"/>
                    <a:pt x="2512" y="13216"/>
                  </a:cubicBezTo>
                  <a:lnTo>
                    <a:pt x="2443" y="13376"/>
                  </a:lnTo>
                  <a:cubicBezTo>
                    <a:pt x="2420" y="13422"/>
                    <a:pt x="2397" y="13467"/>
                    <a:pt x="2375" y="13513"/>
                  </a:cubicBezTo>
                  <a:cubicBezTo>
                    <a:pt x="2352" y="13559"/>
                    <a:pt x="2329" y="13604"/>
                    <a:pt x="2306" y="13673"/>
                  </a:cubicBezTo>
                  <a:lnTo>
                    <a:pt x="2261" y="13741"/>
                  </a:lnTo>
                  <a:cubicBezTo>
                    <a:pt x="2238" y="13810"/>
                    <a:pt x="2215" y="13878"/>
                    <a:pt x="2169" y="13947"/>
                  </a:cubicBezTo>
                  <a:cubicBezTo>
                    <a:pt x="1987" y="14357"/>
                    <a:pt x="1827" y="14723"/>
                    <a:pt x="1690" y="15088"/>
                  </a:cubicBezTo>
                  <a:cubicBezTo>
                    <a:pt x="1644" y="15225"/>
                    <a:pt x="1599" y="15339"/>
                    <a:pt x="1553" y="15476"/>
                  </a:cubicBezTo>
                  <a:lnTo>
                    <a:pt x="1507" y="15567"/>
                  </a:lnTo>
                  <a:cubicBezTo>
                    <a:pt x="1462" y="15681"/>
                    <a:pt x="1439" y="15773"/>
                    <a:pt x="1393" y="15864"/>
                  </a:cubicBezTo>
                  <a:cubicBezTo>
                    <a:pt x="1370" y="15955"/>
                    <a:pt x="1348" y="16024"/>
                    <a:pt x="1325" y="16092"/>
                  </a:cubicBezTo>
                  <a:lnTo>
                    <a:pt x="1279" y="16183"/>
                  </a:lnTo>
                  <a:cubicBezTo>
                    <a:pt x="1233" y="16320"/>
                    <a:pt x="1188" y="16457"/>
                    <a:pt x="1142" y="16594"/>
                  </a:cubicBezTo>
                  <a:cubicBezTo>
                    <a:pt x="1119" y="16640"/>
                    <a:pt x="1096" y="16708"/>
                    <a:pt x="1074" y="16754"/>
                  </a:cubicBezTo>
                  <a:lnTo>
                    <a:pt x="1051" y="16845"/>
                  </a:lnTo>
                  <a:cubicBezTo>
                    <a:pt x="1005" y="16937"/>
                    <a:pt x="982" y="17051"/>
                    <a:pt x="959" y="17142"/>
                  </a:cubicBezTo>
                  <a:lnTo>
                    <a:pt x="959" y="17119"/>
                  </a:lnTo>
                  <a:cubicBezTo>
                    <a:pt x="914" y="17279"/>
                    <a:pt x="868" y="17439"/>
                    <a:pt x="823" y="17599"/>
                  </a:cubicBezTo>
                  <a:lnTo>
                    <a:pt x="754" y="17804"/>
                  </a:lnTo>
                  <a:lnTo>
                    <a:pt x="708" y="18032"/>
                  </a:lnTo>
                  <a:cubicBezTo>
                    <a:pt x="663" y="18192"/>
                    <a:pt x="617" y="18375"/>
                    <a:pt x="549" y="18534"/>
                  </a:cubicBezTo>
                  <a:lnTo>
                    <a:pt x="571" y="18512"/>
                  </a:lnTo>
                  <a:lnTo>
                    <a:pt x="571" y="18512"/>
                  </a:lnTo>
                  <a:cubicBezTo>
                    <a:pt x="526" y="18603"/>
                    <a:pt x="503" y="18694"/>
                    <a:pt x="480" y="18808"/>
                  </a:cubicBezTo>
                  <a:cubicBezTo>
                    <a:pt x="457" y="18854"/>
                    <a:pt x="435" y="18922"/>
                    <a:pt x="435" y="18968"/>
                  </a:cubicBezTo>
                  <a:lnTo>
                    <a:pt x="389" y="19105"/>
                  </a:lnTo>
                  <a:lnTo>
                    <a:pt x="366" y="19151"/>
                  </a:lnTo>
                  <a:cubicBezTo>
                    <a:pt x="343" y="19242"/>
                    <a:pt x="320" y="19310"/>
                    <a:pt x="298" y="19402"/>
                  </a:cubicBezTo>
                  <a:cubicBezTo>
                    <a:pt x="275" y="19493"/>
                    <a:pt x="252" y="19607"/>
                    <a:pt x="229" y="19698"/>
                  </a:cubicBezTo>
                  <a:cubicBezTo>
                    <a:pt x="183" y="19904"/>
                    <a:pt x="161" y="20087"/>
                    <a:pt x="115" y="20269"/>
                  </a:cubicBezTo>
                  <a:lnTo>
                    <a:pt x="115" y="20315"/>
                  </a:lnTo>
                  <a:cubicBezTo>
                    <a:pt x="92" y="20406"/>
                    <a:pt x="69" y="20475"/>
                    <a:pt x="46" y="20566"/>
                  </a:cubicBezTo>
                  <a:cubicBezTo>
                    <a:pt x="46" y="20612"/>
                    <a:pt x="24" y="20680"/>
                    <a:pt x="24" y="20726"/>
                  </a:cubicBezTo>
                  <a:cubicBezTo>
                    <a:pt x="24" y="20748"/>
                    <a:pt x="24" y="20794"/>
                    <a:pt x="24" y="20817"/>
                  </a:cubicBezTo>
                  <a:cubicBezTo>
                    <a:pt x="1" y="20863"/>
                    <a:pt x="1" y="20885"/>
                    <a:pt x="1" y="20908"/>
                  </a:cubicBezTo>
                  <a:cubicBezTo>
                    <a:pt x="1" y="20954"/>
                    <a:pt x="1" y="21000"/>
                    <a:pt x="46" y="21045"/>
                  </a:cubicBezTo>
                  <a:lnTo>
                    <a:pt x="69" y="21136"/>
                  </a:lnTo>
                  <a:lnTo>
                    <a:pt x="115" y="21228"/>
                  </a:lnTo>
                  <a:cubicBezTo>
                    <a:pt x="138" y="21319"/>
                    <a:pt x="183" y="21388"/>
                    <a:pt x="229" y="21479"/>
                  </a:cubicBezTo>
                  <a:lnTo>
                    <a:pt x="275" y="21525"/>
                  </a:lnTo>
                  <a:lnTo>
                    <a:pt x="298" y="21593"/>
                  </a:lnTo>
                  <a:cubicBezTo>
                    <a:pt x="320" y="21616"/>
                    <a:pt x="320" y="21639"/>
                    <a:pt x="343" y="21661"/>
                  </a:cubicBezTo>
                  <a:lnTo>
                    <a:pt x="366" y="21707"/>
                  </a:lnTo>
                  <a:cubicBezTo>
                    <a:pt x="412" y="21798"/>
                    <a:pt x="457" y="21867"/>
                    <a:pt x="503" y="21935"/>
                  </a:cubicBezTo>
                  <a:lnTo>
                    <a:pt x="571" y="22049"/>
                  </a:lnTo>
                  <a:lnTo>
                    <a:pt x="640" y="22141"/>
                  </a:lnTo>
                  <a:lnTo>
                    <a:pt x="686" y="22209"/>
                  </a:lnTo>
                  <a:cubicBezTo>
                    <a:pt x="731" y="22255"/>
                    <a:pt x="754" y="22323"/>
                    <a:pt x="800" y="22369"/>
                  </a:cubicBezTo>
                  <a:cubicBezTo>
                    <a:pt x="914" y="22529"/>
                    <a:pt x="1051" y="22666"/>
                    <a:pt x="1188" y="22803"/>
                  </a:cubicBezTo>
                  <a:lnTo>
                    <a:pt x="1165" y="22780"/>
                  </a:lnTo>
                  <a:lnTo>
                    <a:pt x="1165" y="22780"/>
                  </a:lnTo>
                  <a:cubicBezTo>
                    <a:pt x="1211" y="22826"/>
                    <a:pt x="1256" y="22894"/>
                    <a:pt x="1302" y="22940"/>
                  </a:cubicBezTo>
                  <a:lnTo>
                    <a:pt x="1370" y="23031"/>
                  </a:lnTo>
                  <a:cubicBezTo>
                    <a:pt x="1439" y="23099"/>
                    <a:pt x="1530" y="23191"/>
                    <a:pt x="1599" y="23259"/>
                  </a:cubicBezTo>
                  <a:lnTo>
                    <a:pt x="1667" y="23328"/>
                  </a:lnTo>
                  <a:cubicBezTo>
                    <a:pt x="1736" y="23396"/>
                    <a:pt x="1781" y="23465"/>
                    <a:pt x="1850" y="23510"/>
                  </a:cubicBezTo>
                  <a:cubicBezTo>
                    <a:pt x="1918" y="23579"/>
                    <a:pt x="1964" y="23647"/>
                    <a:pt x="2032" y="23716"/>
                  </a:cubicBezTo>
                  <a:cubicBezTo>
                    <a:pt x="2101" y="23761"/>
                    <a:pt x="2146" y="23830"/>
                    <a:pt x="2192" y="23876"/>
                  </a:cubicBezTo>
                  <a:cubicBezTo>
                    <a:pt x="2238" y="23921"/>
                    <a:pt x="2283" y="23967"/>
                    <a:pt x="2329" y="24012"/>
                  </a:cubicBezTo>
                  <a:lnTo>
                    <a:pt x="2397" y="24081"/>
                  </a:lnTo>
                  <a:cubicBezTo>
                    <a:pt x="2489" y="24172"/>
                    <a:pt x="2603" y="24286"/>
                    <a:pt x="2717" y="24378"/>
                  </a:cubicBezTo>
                  <a:lnTo>
                    <a:pt x="2763" y="24401"/>
                  </a:lnTo>
                  <a:cubicBezTo>
                    <a:pt x="2831" y="24469"/>
                    <a:pt x="2900" y="24537"/>
                    <a:pt x="2968" y="24606"/>
                  </a:cubicBezTo>
                  <a:cubicBezTo>
                    <a:pt x="3037" y="24652"/>
                    <a:pt x="3082" y="24697"/>
                    <a:pt x="3128" y="24743"/>
                  </a:cubicBezTo>
                  <a:cubicBezTo>
                    <a:pt x="3196" y="24789"/>
                    <a:pt x="3242" y="24834"/>
                    <a:pt x="3288" y="24880"/>
                  </a:cubicBezTo>
                  <a:lnTo>
                    <a:pt x="3310" y="24903"/>
                  </a:lnTo>
                  <a:cubicBezTo>
                    <a:pt x="3333" y="24925"/>
                    <a:pt x="3356" y="24948"/>
                    <a:pt x="3402" y="24971"/>
                  </a:cubicBezTo>
                  <a:lnTo>
                    <a:pt x="3425" y="25017"/>
                  </a:lnTo>
                  <a:cubicBezTo>
                    <a:pt x="3425" y="25040"/>
                    <a:pt x="3447" y="25062"/>
                    <a:pt x="3447" y="25085"/>
                  </a:cubicBezTo>
                  <a:cubicBezTo>
                    <a:pt x="3470" y="25131"/>
                    <a:pt x="3539" y="25177"/>
                    <a:pt x="3584" y="25177"/>
                  </a:cubicBezTo>
                  <a:lnTo>
                    <a:pt x="3630" y="25177"/>
                  </a:lnTo>
                  <a:cubicBezTo>
                    <a:pt x="3699" y="25154"/>
                    <a:pt x="3744" y="25085"/>
                    <a:pt x="3744" y="25017"/>
                  </a:cubicBezTo>
                  <a:cubicBezTo>
                    <a:pt x="3744" y="24971"/>
                    <a:pt x="3767" y="24925"/>
                    <a:pt x="3767" y="24880"/>
                  </a:cubicBezTo>
                  <a:cubicBezTo>
                    <a:pt x="3790" y="24834"/>
                    <a:pt x="3790" y="24766"/>
                    <a:pt x="3813" y="24720"/>
                  </a:cubicBezTo>
                  <a:cubicBezTo>
                    <a:pt x="3858" y="24560"/>
                    <a:pt x="3904" y="24401"/>
                    <a:pt x="3950" y="24241"/>
                  </a:cubicBezTo>
                  <a:cubicBezTo>
                    <a:pt x="3995" y="24081"/>
                    <a:pt x="4041" y="23898"/>
                    <a:pt x="4109" y="23739"/>
                  </a:cubicBezTo>
                  <a:cubicBezTo>
                    <a:pt x="4132" y="23602"/>
                    <a:pt x="4201" y="23465"/>
                    <a:pt x="4246" y="23328"/>
                  </a:cubicBezTo>
                  <a:lnTo>
                    <a:pt x="4269" y="23259"/>
                  </a:lnTo>
                  <a:lnTo>
                    <a:pt x="4292" y="23168"/>
                  </a:lnTo>
                  <a:cubicBezTo>
                    <a:pt x="4360" y="23031"/>
                    <a:pt x="4406" y="22871"/>
                    <a:pt x="4475" y="22734"/>
                  </a:cubicBezTo>
                  <a:cubicBezTo>
                    <a:pt x="4497" y="22689"/>
                    <a:pt x="4520" y="22643"/>
                    <a:pt x="4543" y="22597"/>
                  </a:cubicBezTo>
                  <a:cubicBezTo>
                    <a:pt x="4566" y="22552"/>
                    <a:pt x="4566" y="22506"/>
                    <a:pt x="4520" y="22483"/>
                  </a:cubicBezTo>
                  <a:cubicBezTo>
                    <a:pt x="4497" y="22460"/>
                    <a:pt x="4497" y="22460"/>
                    <a:pt x="4475" y="22460"/>
                  </a:cubicBezTo>
                  <a:cubicBezTo>
                    <a:pt x="4429" y="22460"/>
                    <a:pt x="4406" y="22483"/>
                    <a:pt x="4406" y="22506"/>
                  </a:cubicBezTo>
                  <a:cubicBezTo>
                    <a:pt x="4360" y="22460"/>
                    <a:pt x="4315" y="22438"/>
                    <a:pt x="4269" y="22392"/>
                  </a:cubicBezTo>
                  <a:cubicBezTo>
                    <a:pt x="4246" y="22369"/>
                    <a:pt x="4224" y="22346"/>
                    <a:pt x="4201" y="22346"/>
                  </a:cubicBezTo>
                  <a:lnTo>
                    <a:pt x="4132" y="22301"/>
                  </a:lnTo>
                  <a:cubicBezTo>
                    <a:pt x="4087" y="22255"/>
                    <a:pt x="4041" y="22209"/>
                    <a:pt x="3995" y="22186"/>
                  </a:cubicBezTo>
                  <a:lnTo>
                    <a:pt x="3950" y="22141"/>
                  </a:lnTo>
                  <a:cubicBezTo>
                    <a:pt x="3904" y="22118"/>
                    <a:pt x="3881" y="22095"/>
                    <a:pt x="3858" y="22072"/>
                  </a:cubicBezTo>
                  <a:cubicBezTo>
                    <a:pt x="3813" y="22027"/>
                    <a:pt x="3767" y="22004"/>
                    <a:pt x="3744" y="21981"/>
                  </a:cubicBezTo>
                  <a:cubicBezTo>
                    <a:pt x="3699" y="21935"/>
                    <a:pt x="3653" y="21890"/>
                    <a:pt x="3607" y="21844"/>
                  </a:cubicBezTo>
                  <a:lnTo>
                    <a:pt x="3562" y="21798"/>
                  </a:lnTo>
                  <a:cubicBezTo>
                    <a:pt x="3516" y="21753"/>
                    <a:pt x="3447" y="21707"/>
                    <a:pt x="3402" y="21661"/>
                  </a:cubicBezTo>
                  <a:lnTo>
                    <a:pt x="3333" y="21616"/>
                  </a:lnTo>
                  <a:cubicBezTo>
                    <a:pt x="3196" y="21502"/>
                    <a:pt x="3059" y="21365"/>
                    <a:pt x="2900" y="21251"/>
                  </a:cubicBezTo>
                  <a:lnTo>
                    <a:pt x="2854" y="21228"/>
                  </a:lnTo>
                  <a:cubicBezTo>
                    <a:pt x="2808" y="21182"/>
                    <a:pt x="2740" y="21136"/>
                    <a:pt x="2671" y="21068"/>
                  </a:cubicBezTo>
                  <a:cubicBezTo>
                    <a:pt x="2603" y="21022"/>
                    <a:pt x="2512" y="20954"/>
                    <a:pt x="2443" y="20908"/>
                  </a:cubicBezTo>
                  <a:cubicBezTo>
                    <a:pt x="2397" y="20863"/>
                    <a:pt x="2352" y="20840"/>
                    <a:pt x="2306" y="20794"/>
                  </a:cubicBezTo>
                  <a:cubicBezTo>
                    <a:pt x="2283" y="20771"/>
                    <a:pt x="2238" y="20726"/>
                    <a:pt x="2215" y="20703"/>
                  </a:cubicBezTo>
                  <a:lnTo>
                    <a:pt x="2146" y="20657"/>
                  </a:lnTo>
                  <a:cubicBezTo>
                    <a:pt x="2101" y="20612"/>
                    <a:pt x="2055" y="20566"/>
                    <a:pt x="2009" y="20543"/>
                  </a:cubicBezTo>
                  <a:cubicBezTo>
                    <a:pt x="2009" y="20520"/>
                    <a:pt x="2009" y="20497"/>
                    <a:pt x="2009" y="20475"/>
                  </a:cubicBezTo>
                  <a:cubicBezTo>
                    <a:pt x="2009" y="20452"/>
                    <a:pt x="2009" y="20452"/>
                    <a:pt x="2009" y="20429"/>
                  </a:cubicBezTo>
                  <a:cubicBezTo>
                    <a:pt x="2009" y="20406"/>
                    <a:pt x="2009" y="20406"/>
                    <a:pt x="2009" y="20383"/>
                  </a:cubicBezTo>
                  <a:cubicBezTo>
                    <a:pt x="1987" y="20338"/>
                    <a:pt x="1964" y="20269"/>
                    <a:pt x="1987" y="20201"/>
                  </a:cubicBezTo>
                  <a:cubicBezTo>
                    <a:pt x="1987" y="20155"/>
                    <a:pt x="2009" y="20087"/>
                    <a:pt x="2009" y="20018"/>
                  </a:cubicBezTo>
                  <a:cubicBezTo>
                    <a:pt x="2032" y="19972"/>
                    <a:pt x="2032" y="19950"/>
                    <a:pt x="2032" y="19904"/>
                  </a:cubicBezTo>
                  <a:cubicBezTo>
                    <a:pt x="2032" y="19790"/>
                    <a:pt x="2055" y="19653"/>
                    <a:pt x="2078" y="19539"/>
                  </a:cubicBezTo>
                  <a:cubicBezTo>
                    <a:pt x="2101" y="19379"/>
                    <a:pt x="2146" y="19242"/>
                    <a:pt x="2192" y="19082"/>
                  </a:cubicBezTo>
                  <a:cubicBezTo>
                    <a:pt x="2238" y="18922"/>
                    <a:pt x="2283" y="18740"/>
                    <a:pt x="2352" y="18580"/>
                  </a:cubicBezTo>
                  <a:lnTo>
                    <a:pt x="2352" y="18534"/>
                  </a:lnTo>
                  <a:cubicBezTo>
                    <a:pt x="2466" y="18215"/>
                    <a:pt x="2580" y="17872"/>
                    <a:pt x="2694" y="17553"/>
                  </a:cubicBezTo>
                  <a:cubicBezTo>
                    <a:pt x="2763" y="17393"/>
                    <a:pt x="2831" y="17211"/>
                    <a:pt x="2922" y="17028"/>
                  </a:cubicBezTo>
                  <a:lnTo>
                    <a:pt x="2991" y="16868"/>
                  </a:lnTo>
                  <a:cubicBezTo>
                    <a:pt x="3054" y="16763"/>
                    <a:pt x="3098" y="16658"/>
                    <a:pt x="3140" y="16553"/>
                  </a:cubicBezTo>
                  <a:lnTo>
                    <a:pt x="3140" y="16553"/>
                  </a:lnTo>
                  <a:cubicBezTo>
                    <a:pt x="3181" y="16487"/>
                    <a:pt x="3221" y="16404"/>
                    <a:pt x="3242" y="16320"/>
                  </a:cubicBezTo>
                  <a:lnTo>
                    <a:pt x="3310" y="16206"/>
                  </a:lnTo>
                  <a:cubicBezTo>
                    <a:pt x="3310" y="16183"/>
                    <a:pt x="3333" y="16161"/>
                    <a:pt x="3333" y="16115"/>
                  </a:cubicBezTo>
                  <a:lnTo>
                    <a:pt x="3356" y="16092"/>
                  </a:lnTo>
                  <a:lnTo>
                    <a:pt x="3425" y="15955"/>
                  </a:lnTo>
                  <a:cubicBezTo>
                    <a:pt x="3493" y="15795"/>
                    <a:pt x="3562" y="15658"/>
                    <a:pt x="3653" y="15521"/>
                  </a:cubicBezTo>
                  <a:cubicBezTo>
                    <a:pt x="3676" y="15430"/>
                    <a:pt x="3721" y="15339"/>
                    <a:pt x="3767" y="15248"/>
                  </a:cubicBezTo>
                  <a:cubicBezTo>
                    <a:pt x="3835" y="15133"/>
                    <a:pt x="3904" y="14996"/>
                    <a:pt x="3972" y="14882"/>
                  </a:cubicBezTo>
                  <a:lnTo>
                    <a:pt x="4018" y="14768"/>
                  </a:lnTo>
                  <a:lnTo>
                    <a:pt x="4041" y="14700"/>
                  </a:lnTo>
                  <a:cubicBezTo>
                    <a:pt x="4246" y="14289"/>
                    <a:pt x="4429" y="13992"/>
                    <a:pt x="4612" y="13695"/>
                  </a:cubicBezTo>
                  <a:cubicBezTo>
                    <a:pt x="4612" y="13673"/>
                    <a:pt x="4634" y="13650"/>
                    <a:pt x="4657" y="13604"/>
                  </a:cubicBezTo>
                  <a:cubicBezTo>
                    <a:pt x="4703" y="13536"/>
                    <a:pt x="4748" y="13467"/>
                    <a:pt x="4794" y="13399"/>
                  </a:cubicBezTo>
                  <a:cubicBezTo>
                    <a:pt x="4863" y="13262"/>
                    <a:pt x="4954" y="13125"/>
                    <a:pt x="5091" y="12942"/>
                  </a:cubicBezTo>
                  <a:cubicBezTo>
                    <a:pt x="5205" y="12782"/>
                    <a:pt x="5319" y="12623"/>
                    <a:pt x="5433" y="12486"/>
                  </a:cubicBezTo>
                  <a:lnTo>
                    <a:pt x="5456" y="12440"/>
                  </a:lnTo>
                  <a:cubicBezTo>
                    <a:pt x="5479" y="12394"/>
                    <a:pt x="5502" y="12372"/>
                    <a:pt x="5525" y="12326"/>
                  </a:cubicBezTo>
                  <a:cubicBezTo>
                    <a:pt x="5639" y="12189"/>
                    <a:pt x="5753" y="12029"/>
                    <a:pt x="5867" y="11869"/>
                  </a:cubicBezTo>
                  <a:lnTo>
                    <a:pt x="5935" y="11801"/>
                  </a:lnTo>
                  <a:cubicBezTo>
                    <a:pt x="5958" y="11778"/>
                    <a:pt x="5981" y="11755"/>
                    <a:pt x="6004" y="11732"/>
                  </a:cubicBezTo>
                  <a:cubicBezTo>
                    <a:pt x="6072" y="11641"/>
                    <a:pt x="6141" y="11527"/>
                    <a:pt x="6209" y="11436"/>
                  </a:cubicBezTo>
                  <a:lnTo>
                    <a:pt x="6255" y="11390"/>
                  </a:lnTo>
                  <a:lnTo>
                    <a:pt x="6278" y="11367"/>
                  </a:lnTo>
                  <a:cubicBezTo>
                    <a:pt x="6369" y="11230"/>
                    <a:pt x="6460" y="11116"/>
                    <a:pt x="6575" y="10979"/>
                  </a:cubicBezTo>
                  <a:cubicBezTo>
                    <a:pt x="6666" y="10888"/>
                    <a:pt x="6757" y="10797"/>
                    <a:pt x="6848" y="10705"/>
                  </a:cubicBezTo>
                  <a:cubicBezTo>
                    <a:pt x="6871" y="10683"/>
                    <a:pt x="6871" y="10683"/>
                    <a:pt x="6894" y="10683"/>
                  </a:cubicBezTo>
                  <a:cubicBezTo>
                    <a:pt x="6917" y="10637"/>
                    <a:pt x="6940" y="10614"/>
                    <a:pt x="6963" y="10591"/>
                  </a:cubicBezTo>
                  <a:cubicBezTo>
                    <a:pt x="6963" y="10614"/>
                    <a:pt x="6985" y="10614"/>
                    <a:pt x="6985" y="10637"/>
                  </a:cubicBezTo>
                  <a:lnTo>
                    <a:pt x="7031" y="10660"/>
                  </a:lnTo>
                  <a:cubicBezTo>
                    <a:pt x="7054" y="10660"/>
                    <a:pt x="7077" y="10683"/>
                    <a:pt x="7122" y="10705"/>
                  </a:cubicBezTo>
                  <a:cubicBezTo>
                    <a:pt x="7145" y="10705"/>
                    <a:pt x="7191" y="10705"/>
                    <a:pt x="7214" y="10728"/>
                  </a:cubicBezTo>
                  <a:cubicBezTo>
                    <a:pt x="7259" y="10774"/>
                    <a:pt x="7328" y="10819"/>
                    <a:pt x="7373" y="10865"/>
                  </a:cubicBezTo>
                  <a:cubicBezTo>
                    <a:pt x="7465" y="10934"/>
                    <a:pt x="7556" y="11025"/>
                    <a:pt x="7647" y="11093"/>
                  </a:cubicBezTo>
                  <a:cubicBezTo>
                    <a:pt x="7716" y="11139"/>
                    <a:pt x="7784" y="11208"/>
                    <a:pt x="7853" y="11253"/>
                  </a:cubicBezTo>
                  <a:cubicBezTo>
                    <a:pt x="7876" y="11276"/>
                    <a:pt x="7898" y="11299"/>
                    <a:pt x="7921" y="11322"/>
                  </a:cubicBezTo>
                  <a:cubicBezTo>
                    <a:pt x="7967" y="11367"/>
                    <a:pt x="8013" y="11390"/>
                    <a:pt x="8058" y="11436"/>
                  </a:cubicBezTo>
                  <a:cubicBezTo>
                    <a:pt x="8104" y="11481"/>
                    <a:pt x="8172" y="11527"/>
                    <a:pt x="8241" y="11596"/>
                  </a:cubicBezTo>
                  <a:cubicBezTo>
                    <a:pt x="8309" y="11664"/>
                    <a:pt x="8401" y="11732"/>
                    <a:pt x="8492" y="11801"/>
                  </a:cubicBezTo>
                  <a:lnTo>
                    <a:pt x="8515" y="11824"/>
                  </a:lnTo>
                  <a:cubicBezTo>
                    <a:pt x="8537" y="11801"/>
                    <a:pt x="8560" y="11801"/>
                    <a:pt x="8583" y="11778"/>
                  </a:cubicBezTo>
                  <a:cubicBezTo>
                    <a:pt x="8606" y="11732"/>
                    <a:pt x="8606" y="11664"/>
                    <a:pt x="8629" y="11618"/>
                  </a:cubicBezTo>
                  <a:cubicBezTo>
                    <a:pt x="8629" y="11573"/>
                    <a:pt x="8629" y="11550"/>
                    <a:pt x="8629" y="11527"/>
                  </a:cubicBezTo>
                  <a:cubicBezTo>
                    <a:pt x="8674" y="11390"/>
                    <a:pt x="8697" y="11276"/>
                    <a:pt x="8720" y="11139"/>
                  </a:cubicBezTo>
                  <a:lnTo>
                    <a:pt x="8720" y="11071"/>
                  </a:lnTo>
                  <a:cubicBezTo>
                    <a:pt x="8743" y="11002"/>
                    <a:pt x="8743" y="10934"/>
                    <a:pt x="8743" y="10865"/>
                  </a:cubicBezTo>
                  <a:cubicBezTo>
                    <a:pt x="8743" y="10797"/>
                    <a:pt x="8743" y="10728"/>
                    <a:pt x="8766" y="10660"/>
                  </a:cubicBezTo>
                  <a:cubicBezTo>
                    <a:pt x="8766" y="10591"/>
                    <a:pt x="8766" y="10546"/>
                    <a:pt x="8766" y="10477"/>
                  </a:cubicBezTo>
                  <a:cubicBezTo>
                    <a:pt x="8789" y="10363"/>
                    <a:pt x="8789" y="10226"/>
                    <a:pt x="8811" y="10112"/>
                  </a:cubicBezTo>
                  <a:lnTo>
                    <a:pt x="8834" y="9952"/>
                  </a:lnTo>
                  <a:cubicBezTo>
                    <a:pt x="8857" y="9838"/>
                    <a:pt x="8857" y="9724"/>
                    <a:pt x="8880" y="9610"/>
                  </a:cubicBezTo>
                  <a:cubicBezTo>
                    <a:pt x="8880" y="9564"/>
                    <a:pt x="8880" y="9541"/>
                    <a:pt x="8903" y="9496"/>
                  </a:cubicBezTo>
                  <a:cubicBezTo>
                    <a:pt x="8903" y="9450"/>
                    <a:pt x="8903" y="9404"/>
                    <a:pt x="8903" y="9336"/>
                  </a:cubicBezTo>
                  <a:lnTo>
                    <a:pt x="8926" y="9290"/>
                  </a:lnTo>
                  <a:cubicBezTo>
                    <a:pt x="8926" y="9222"/>
                    <a:pt x="8926" y="9153"/>
                    <a:pt x="8948" y="9108"/>
                  </a:cubicBezTo>
                  <a:cubicBezTo>
                    <a:pt x="8948" y="8948"/>
                    <a:pt x="8971" y="8765"/>
                    <a:pt x="8994" y="8605"/>
                  </a:cubicBezTo>
                  <a:cubicBezTo>
                    <a:pt x="8994" y="8560"/>
                    <a:pt x="8994" y="8514"/>
                    <a:pt x="8994" y="8468"/>
                  </a:cubicBezTo>
                  <a:cubicBezTo>
                    <a:pt x="8994" y="8423"/>
                    <a:pt x="8994" y="8377"/>
                    <a:pt x="8994" y="8332"/>
                  </a:cubicBezTo>
                  <a:cubicBezTo>
                    <a:pt x="8994" y="8263"/>
                    <a:pt x="8994" y="8217"/>
                    <a:pt x="9017" y="8172"/>
                  </a:cubicBezTo>
                  <a:lnTo>
                    <a:pt x="9017" y="8103"/>
                  </a:lnTo>
                  <a:cubicBezTo>
                    <a:pt x="9017" y="8058"/>
                    <a:pt x="9017" y="7989"/>
                    <a:pt x="9040" y="7943"/>
                  </a:cubicBezTo>
                  <a:cubicBezTo>
                    <a:pt x="9040" y="7875"/>
                    <a:pt x="9040" y="7807"/>
                    <a:pt x="9062" y="7738"/>
                  </a:cubicBezTo>
                  <a:cubicBezTo>
                    <a:pt x="9062" y="7670"/>
                    <a:pt x="9085" y="7601"/>
                    <a:pt x="9085" y="7555"/>
                  </a:cubicBezTo>
                  <a:cubicBezTo>
                    <a:pt x="9108" y="7487"/>
                    <a:pt x="9108" y="7419"/>
                    <a:pt x="9131" y="7350"/>
                  </a:cubicBezTo>
                  <a:cubicBezTo>
                    <a:pt x="9131" y="7282"/>
                    <a:pt x="9154" y="7213"/>
                    <a:pt x="9154" y="7145"/>
                  </a:cubicBezTo>
                  <a:cubicBezTo>
                    <a:pt x="9154" y="7076"/>
                    <a:pt x="9154" y="7030"/>
                    <a:pt x="9177" y="6962"/>
                  </a:cubicBezTo>
                  <a:lnTo>
                    <a:pt x="9177" y="6939"/>
                  </a:lnTo>
                  <a:cubicBezTo>
                    <a:pt x="9199" y="6802"/>
                    <a:pt x="9222" y="6665"/>
                    <a:pt x="9245" y="6528"/>
                  </a:cubicBezTo>
                  <a:cubicBezTo>
                    <a:pt x="9245" y="6528"/>
                    <a:pt x="9245" y="6505"/>
                    <a:pt x="9245" y="6505"/>
                  </a:cubicBezTo>
                  <a:lnTo>
                    <a:pt x="9245" y="6483"/>
                  </a:lnTo>
                  <a:lnTo>
                    <a:pt x="9268" y="6483"/>
                  </a:lnTo>
                  <a:cubicBezTo>
                    <a:pt x="9291" y="6369"/>
                    <a:pt x="9314" y="6254"/>
                    <a:pt x="9359" y="6163"/>
                  </a:cubicBezTo>
                  <a:cubicBezTo>
                    <a:pt x="9382" y="6117"/>
                    <a:pt x="9405" y="6095"/>
                    <a:pt x="9405" y="6072"/>
                  </a:cubicBezTo>
                  <a:cubicBezTo>
                    <a:pt x="9451" y="6049"/>
                    <a:pt x="9496" y="6003"/>
                    <a:pt x="9542" y="5981"/>
                  </a:cubicBezTo>
                  <a:cubicBezTo>
                    <a:pt x="9656" y="5912"/>
                    <a:pt x="9770" y="5866"/>
                    <a:pt x="9861" y="5844"/>
                  </a:cubicBezTo>
                  <a:cubicBezTo>
                    <a:pt x="9975" y="5821"/>
                    <a:pt x="10090" y="5798"/>
                    <a:pt x="10227" y="5775"/>
                  </a:cubicBezTo>
                  <a:lnTo>
                    <a:pt x="10341" y="5775"/>
                  </a:lnTo>
                  <a:cubicBezTo>
                    <a:pt x="10409" y="5752"/>
                    <a:pt x="10500" y="5752"/>
                    <a:pt x="10569" y="5752"/>
                  </a:cubicBezTo>
                  <a:lnTo>
                    <a:pt x="10569" y="5729"/>
                  </a:lnTo>
                  <a:lnTo>
                    <a:pt x="10592" y="5752"/>
                  </a:lnTo>
                  <a:lnTo>
                    <a:pt x="10866" y="5752"/>
                  </a:lnTo>
                  <a:cubicBezTo>
                    <a:pt x="10957" y="5775"/>
                    <a:pt x="11048" y="5775"/>
                    <a:pt x="11117" y="5798"/>
                  </a:cubicBezTo>
                  <a:lnTo>
                    <a:pt x="11140" y="5798"/>
                  </a:lnTo>
                  <a:cubicBezTo>
                    <a:pt x="11208" y="5821"/>
                    <a:pt x="11277" y="5844"/>
                    <a:pt x="11345" y="5866"/>
                  </a:cubicBezTo>
                  <a:lnTo>
                    <a:pt x="11436" y="5866"/>
                  </a:lnTo>
                  <a:cubicBezTo>
                    <a:pt x="11459" y="5889"/>
                    <a:pt x="11505" y="5889"/>
                    <a:pt x="11550" y="5889"/>
                  </a:cubicBezTo>
                  <a:cubicBezTo>
                    <a:pt x="11619" y="5912"/>
                    <a:pt x="11665" y="5912"/>
                    <a:pt x="11710" y="5912"/>
                  </a:cubicBezTo>
                  <a:cubicBezTo>
                    <a:pt x="11802" y="5935"/>
                    <a:pt x="11870" y="5935"/>
                    <a:pt x="11938" y="5958"/>
                  </a:cubicBezTo>
                  <a:cubicBezTo>
                    <a:pt x="11961" y="5958"/>
                    <a:pt x="11961" y="5981"/>
                    <a:pt x="11984" y="5981"/>
                  </a:cubicBezTo>
                  <a:cubicBezTo>
                    <a:pt x="12007" y="6003"/>
                    <a:pt x="12053" y="6026"/>
                    <a:pt x="12098" y="6026"/>
                  </a:cubicBezTo>
                  <a:lnTo>
                    <a:pt x="12121" y="6026"/>
                  </a:lnTo>
                  <a:cubicBezTo>
                    <a:pt x="12167" y="6026"/>
                    <a:pt x="12235" y="5981"/>
                    <a:pt x="12258" y="5935"/>
                  </a:cubicBezTo>
                  <a:cubicBezTo>
                    <a:pt x="12281" y="5912"/>
                    <a:pt x="12304" y="5866"/>
                    <a:pt x="12326" y="5821"/>
                  </a:cubicBezTo>
                  <a:cubicBezTo>
                    <a:pt x="12349" y="5775"/>
                    <a:pt x="12372" y="5752"/>
                    <a:pt x="12418" y="5707"/>
                  </a:cubicBezTo>
                  <a:lnTo>
                    <a:pt x="12418" y="5684"/>
                  </a:lnTo>
                  <a:cubicBezTo>
                    <a:pt x="12486" y="5592"/>
                    <a:pt x="12578" y="5501"/>
                    <a:pt x="12623" y="5410"/>
                  </a:cubicBezTo>
                  <a:lnTo>
                    <a:pt x="12669" y="5364"/>
                  </a:lnTo>
                  <a:cubicBezTo>
                    <a:pt x="12806" y="5204"/>
                    <a:pt x="12943" y="5022"/>
                    <a:pt x="13103" y="4862"/>
                  </a:cubicBezTo>
                  <a:cubicBezTo>
                    <a:pt x="13217" y="4748"/>
                    <a:pt x="13354" y="4611"/>
                    <a:pt x="13468" y="4497"/>
                  </a:cubicBezTo>
                  <a:lnTo>
                    <a:pt x="13491" y="4474"/>
                  </a:lnTo>
                  <a:cubicBezTo>
                    <a:pt x="13628" y="4337"/>
                    <a:pt x="13764" y="4223"/>
                    <a:pt x="13901" y="4086"/>
                  </a:cubicBezTo>
                  <a:lnTo>
                    <a:pt x="13970" y="4018"/>
                  </a:lnTo>
                  <a:cubicBezTo>
                    <a:pt x="14038" y="3972"/>
                    <a:pt x="14084" y="3926"/>
                    <a:pt x="14130" y="3903"/>
                  </a:cubicBezTo>
                  <a:cubicBezTo>
                    <a:pt x="14198" y="3835"/>
                    <a:pt x="14244" y="3789"/>
                    <a:pt x="14312" y="3744"/>
                  </a:cubicBezTo>
                  <a:lnTo>
                    <a:pt x="14358" y="3721"/>
                  </a:lnTo>
                  <a:cubicBezTo>
                    <a:pt x="14495" y="3607"/>
                    <a:pt x="14609" y="3538"/>
                    <a:pt x="14746" y="3447"/>
                  </a:cubicBezTo>
                  <a:lnTo>
                    <a:pt x="14837" y="3378"/>
                  </a:lnTo>
                  <a:cubicBezTo>
                    <a:pt x="14974" y="3264"/>
                    <a:pt x="15134" y="3173"/>
                    <a:pt x="15294" y="3059"/>
                  </a:cubicBezTo>
                  <a:lnTo>
                    <a:pt x="15408" y="2990"/>
                  </a:lnTo>
                  <a:lnTo>
                    <a:pt x="15591" y="2876"/>
                  </a:lnTo>
                  <a:cubicBezTo>
                    <a:pt x="15705" y="2785"/>
                    <a:pt x="15842" y="2694"/>
                    <a:pt x="15979" y="2602"/>
                  </a:cubicBezTo>
                  <a:cubicBezTo>
                    <a:pt x="16321" y="2420"/>
                    <a:pt x="16663" y="2237"/>
                    <a:pt x="17006" y="2077"/>
                  </a:cubicBezTo>
                  <a:cubicBezTo>
                    <a:pt x="17165" y="2009"/>
                    <a:pt x="17325" y="1940"/>
                    <a:pt x="17485" y="1872"/>
                  </a:cubicBezTo>
                  <a:lnTo>
                    <a:pt x="17576" y="1849"/>
                  </a:lnTo>
                  <a:lnTo>
                    <a:pt x="17622" y="1826"/>
                  </a:lnTo>
                  <a:cubicBezTo>
                    <a:pt x="17690" y="1803"/>
                    <a:pt x="17759" y="1781"/>
                    <a:pt x="17827" y="1758"/>
                  </a:cubicBezTo>
                  <a:cubicBezTo>
                    <a:pt x="17919" y="1712"/>
                    <a:pt x="18033" y="1689"/>
                    <a:pt x="18124" y="1667"/>
                  </a:cubicBezTo>
                  <a:lnTo>
                    <a:pt x="18307" y="1598"/>
                  </a:lnTo>
                  <a:cubicBezTo>
                    <a:pt x="18489" y="1530"/>
                    <a:pt x="18672" y="1484"/>
                    <a:pt x="18855" y="1415"/>
                  </a:cubicBezTo>
                  <a:cubicBezTo>
                    <a:pt x="19220" y="1324"/>
                    <a:pt x="19585" y="1279"/>
                    <a:pt x="19904" y="1210"/>
                  </a:cubicBezTo>
                  <a:cubicBezTo>
                    <a:pt x="20064" y="1187"/>
                    <a:pt x="20247" y="1164"/>
                    <a:pt x="20407" y="1142"/>
                  </a:cubicBezTo>
                  <a:cubicBezTo>
                    <a:pt x="20589" y="1119"/>
                    <a:pt x="20749" y="1096"/>
                    <a:pt x="20954" y="1096"/>
                  </a:cubicBezTo>
                  <a:lnTo>
                    <a:pt x="21434" y="1096"/>
                  </a:lnTo>
                  <a:cubicBezTo>
                    <a:pt x="21594" y="1096"/>
                    <a:pt x="21753" y="1096"/>
                    <a:pt x="21890" y="1119"/>
                  </a:cubicBezTo>
                  <a:cubicBezTo>
                    <a:pt x="22004" y="1142"/>
                    <a:pt x="22141" y="1164"/>
                    <a:pt x="22256" y="1187"/>
                  </a:cubicBezTo>
                  <a:lnTo>
                    <a:pt x="22347" y="1187"/>
                  </a:lnTo>
                  <a:cubicBezTo>
                    <a:pt x="22415" y="1210"/>
                    <a:pt x="22461" y="1210"/>
                    <a:pt x="22529" y="1233"/>
                  </a:cubicBezTo>
                  <a:cubicBezTo>
                    <a:pt x="22621" y="1233"/>
                    <a:pt x="22712" y="1256"/>
                    <a:pt x="22803" y="1279"/>
                  </a:cubicBezTo>
                  <a:cubicBezTo>
                    <a:pt x="22872" y="1279"/>
                    <a:pt x="22917" y="1301"/>
                    <a:pt x="22986" y="1324"/>
                  </a:cubicBezTo>
                  <a:lnTo>
                    <a:pt x="23032" y="1347"/>
                  </a:lnTo>
                  <a:cubicBezTo>
                    <a:pt x="23100" y="1370"/>
                    <a:pt x="23146" y="1393"/>
                    <a:pt x="23191" y="1393"/>
                  </a:cubicBezTo>
                  <a:cubicBezTo>
                    <a:pt x="23214" y="1415"/>
                    <a:pt x="23214" y="1415"/>
                    <a:pt x="23237" y="1415"/>
                  </a:cubicBezTo>
                  <a:cubicBezTo>
                    <a:pt x="23283" y="1415"/>
                    <a:pt x="23328" y="1370"/>
                    <a:pt x="23351" y="1347"/>
                  </a:cubicBezTo>
                  <a:cubicBezTo>
                    <a:pt x="23351" y="1301"/>
                    <a:pt x="23351" y="1279"/>
                    <a:pt x="23351" y="1256"/>
                  </a:cubicBezTo>
                  <a:cubicBezTo>
                    <a:pt x="23328" y="1210"/>
                    <a:pt x="23305" y="1210"/>
                    <a:pt x="23283" y="1187"/>
                  </a:cubicBezTo>
                  <a:cubicBezTo>
                    <a:pt x="23191" y="1164"/>
                    <a:pt x="23123" y="1142"/>
                    <a:pt x="23054" y="1096"/>
                  </a:cubicBezTo>
                  <a:lnTo>
                    <a:pt x="23009" y="1096"/>
                  </a:lnTo>
                  <a:cubicBezTo>
                    <a:pt x="22940" y="1050"/>
                    <a:pt x="22849" y="1027"/>
                    <a:pt x="22735" y="1005"/>
                  </a:cubicBezTo>
                  <a:cubicBezTo>
                    <a:pt x="22621" y="982"/>
                    <a:pt x="22507" y="936"/>
                    <a:pt x="22392" y="913"/>
                  </a:cubicBezTo>
                  <a:lnTo>
                    <a:pt x="22370" y="913"/>
                  </a:lnTo>
                  <a:cubicBezTo>
                    <a:pt x="22392" y="890"/>
                    <a:pt x="22392" y="868"/>
                    <a:pt x="22370" y="845"/>
                  </a:cubicBezTo>
                  <a:cubicBezTo>
                    <a:pt x="22370" y="822"/>
                    <a:pt x="22347" y="799"/>
                    <a:pt x="22324" y="799"/>
                  </a:cubicBezTo>
                  <a:cubicBezTo>
                    <a:pt x="22256" y="754"/>
                    <a:pt x="22164" y="731"/>
                    <a:pt x="22096" y="685"/>
                  </a:cubicBezTo>
                  <a:cubicBezTo>
                    <a:pt x="22027" y="662"/>
                    <a:pt x="21982" y="662"/>
                    <a:pt x="21913" y="639"/>
                  </a:cubicBezTo>
                  <a:lnTo>
                    <a:pt x="21845" y="617"/>
                  </a:lnTo>
                  <a:cubicBezTo>
                    <a:pt x="21776" y="594"/>
                    <a:pt x="21731" y="571"/>
                    <a:pt x="21662" y="548"/>
                  </a:cubicBezTo>
                  <a:cubicBezTo>
                    <a:pt x="21594" y="525"/>
                    <a:pt x="21525" y="502"/>
                    <a:pt x="21457" y="480"/>
                  </a:cubicBezTo>
                  <a:cubicBezTo>
                    <a:pt x="21342" y="457"/>
                    <a:pt x="21251" y="411"/>
                    <a:pt x="21137" y="388"/>
                  </a:cubicBezTo>
                  <a:lnTo>
                    <a:pt x="21023" y="350"/>
                  </a:lnTo>
                  <a:lnTo>
                    <a:pt x="21023" y="350"/>
                  </a:lnTo>
                  <a:cubicBezTo>
                    <a:pt x="21023" y="357"/>
                    <a:pt x="21023" y="366"/>
                    <a:pt x="21023" y="366"/>
                  </a:cubicBezTo>
                  <a:cubicBezTo>
                    <a:pt x="20818" y="297"/>
                    <a:pt x="20658" y="251"/>
                    <a:pt x="20498" y="206"/>
                  </a:cubicBezTo>
                  <a:cubicBezTo>
                    <a:pt x="20407" y="183"/>
                    <a:pt x="20315" y="183"/>
                    <a:pt x="20224" y="160"/>
                  </a:cubicBezTo>
                  <a:cubicBezTo>
                    <a:pt x="20156" y="137"/>
                    <a:pt x="20064" y="114"/>
                    <a:pt x="19996" y="92"/>
                  </a:cubicBezTo>
                  <a:lnTo>
                    <a:pt x="19950" y="92"/>
                  </a:lnTo>
                  <a:cubicBezTo>
                    <a:pt x="19882" y="69"/>
                    <a:pt x="19813" y="46"/>
                    <a:pt x="19745" y="46"/>
                  </a:cubicBezTo>
                  <a:cubicBezTo>
                    <a:pt x="19631" y="46"/>
                    <a:pt x="19539" y="23"/>
                    <a:pt x="19425" y="23"/>
                  </a:cubicBezTo>
                  <a:lnTo>
                    <a:pt x="18718" y="23"/>
                  </a:lnTo>
                  <a:lnTo>
                    <a:pt x="18603" y="0"/>
                  </a:lnTo>
                  <a:lnTo>
                    <a:pt x="18649" y="23"/>
                  </a:lnTo>
                  <a:lnTo>
                    <a:pt x="18535" y="0"/>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25"/>
            <p:cNvSpPr/>
            <p:nvPr/>
          </p:nvSpPr>
          <p:spPr>
            <a:xfrm>
              <a:off x="6751325" y="1871725"/>
              <a:ext cx="170625" cy="36225"/>
            </a:xfrm>
            <a:custGeom>
              <a:avLst/>
              <a:gdLst/>
              <a:ahLst/>
              <a:cxnLst/>
              <a:rect l="l" t="t" r="r" b="b"/>
              <a:pathLst>
                <a:path w="6825" h="1449" extrusionOk="0">
                  <a:moveTo>
                    <a:pt x="1803" y="828"/>
                  </a:moveTo>
                  <a:cubicBezTo>
                    <a:pt x="1788" y="832"/>
                    <a:pt x="1773" y="837"/>
                    <a:pt x="1758" y="845"/>
                  </a:cubicBezTo>
                  <a:cubicBezTo>
                    <a:pt x="1778" y="845"/>
                    <a:pt x="1799" y="845"/>
                    <a:pt x="1803" y="828"/>
                  </a:cubicBezTo>
                  <a:close/>
                  <a:moveTo>
                    <a:pt x="4246" y="0"/>
                  </a:moveTo>
                  <a:cubicBezTo>
                    <a:pt x="4154" y="0"/>
                    <a:pt x="4040" y="23"/>
                    <a:pt x="3926" y="23"/>
                  </a:cubicBezTo>
                  <a:cubicBezTo>
                    <a:pt x="3835" y="23"/>
                    <a:pt x="3743" y="46"/>
                    <a:pt x="3629" y="46"/>
                  </a:cubicBezTo>
                  <a:cubicBezTo>
                    <a:pt x="3447" y="69"/>
                    <a:pt x="3241" y="114"/>
                    <a:pt x="3059" y="137"/>
                  </a:cubicBezTo>
                  <a:cubicBezTo>
                    <a:pt x="2876" y="183"/>
                    <a:pt x="2671" y="229"/>
                    <a:pt x="2488" y="274"/>
                  </a:cubicBezTo>
                  <a:cubicBezTo>
                    <a:pt x="2283" y="297"/>
                    <a:pt x="2100" y="343"/>
                    <a:pt x="1917" y="388"/>
                  </a:cubicBezTo>
                  <a:cubicBezTo>
                    <a:pt x="1854" y="410"/>
                    <a:pt x="1810" y="431"/>
                    <a:pt x="1750" y="452"/>
                  </a:cubicBezTo>
                  <a:lnTo>
                    <a:pt x="1750" y="452"/>
                  </a:lnTo>
                  <a:cubicBezTo>
                    <a:pt x="1754" y="448"/>
                    <a:pt x="1758" y="443"/>
                    <a:pt x="1758" y="434"/>
                  </a:cubicBezTo>
                  <a:lnTo>
                    <a:pt x="1758" y="434"/>
                  </a:lnTo>
                  <a:cubicBezTo>
                    <a:pt x="1689" y="457"/>
                    <a:pt x="1621" y="480"/>
                    <a:pt x="1552" y="503"/>
                  </a:cubicBezTo>
                  <a:lnTo>
                    <a:pt x="1598" y="503"/>
                  </a:lnTo>
                  <a:cubicBezTo>
                    <a:pt x="1461" y="548"/>
                    <a:pt x="1324" y="594"/>
                    <a:pt x="1164" y="639"/>
                  </a:cubicBezTo>
                  <a:cubicBezTo>
                    <a:pt x="1050" y="685"/>
                    <a:pt x="913" y="731"/>
                    <a:pt x="799" y="776"/>
                  </a:cubicBezTo>
                  <a:cubicBezTo>
                    <a:pt x="662" y="822"/>
                    <a:pt x="548" y="891"/>
                    <a:pt x="411" y="936"/>
                  </a:cubicBezTo>
                  <a:cubicBezTo>
                    <a:pt x="365" y="959"/>
                    <a:pt x="297" y="982"/>
                    <a:pt x="228" y="1028"/>
                  </a:cubicBezTo>
                  <a:cubicBezTo>
                    <a:pt x="205" y="1050"/>
                    <a:pt x="160" y="1050"/>
                    <a:pt x="114" y="1073"/>
                  </a:cubicBezTo>
                  <a:cubicBezTo>
                    <a:pt x="69" y="1096"/>
                    <a:pt x="46" y="1142"/>
                    <a:pt x="23" y="1187"/>
                  </a:cubicBezTo>
                  <a:cubicBezTo>
                    <a:pt x="0" y="1233"/>
                    <a:pt x="0" y="1279"/>
                    <a:pt x="23" y="1347"/>
                  </a:cubicBezTo>
                  <a:cubicBezTo>
                    <a:pt x="53" y="1408"/>
                    <a:pt x="114" y="1449"/>
                    <a:pt x="178" y="1449"/>
                  </a:cubicBezTo>
                  <a:cubicBezTo>
                    <a:pt x="211" y="1449"/>
                    <a:pt x="244" y="1438"/>
                    <a:pt x="274" y="1416"/>
                  </a:cubicBezTo>
                  <a:cubicBezTo>
                    <a:pt x="320" y="1416"/>
                    <a:pt x="342" y="1393"/>
                    <a:pt x="365" y="1393"/>
                  </a:cubicBezTo>
                  <a:cubicBezTo>
                    <a:pt x="434" y="1370"/>
                    <a:pt x="479" y="1347"/>
                    <a:pt x="525" y="1324"/>
                  </a:cubicBezTo>
                  <a:cubicBezTo>
                    <a:pt x="639" y="1256"/>
                    <a:pt x="753" y="1210"/>
                    <a:pt x="867" y="1164"/>
                  </a:cubicBezTo>
                  <a:cubicBezTo>
                    <a:pt x="959" y="1119"/>
                    <a:pt x="1073" y="1096"/>
                    <a:pt x="1164" y="1050"/>
                  </a:cubicBezTo>
                  <a:cubicBezTo>
                    <a:pt x="1278" y="1005"/>
                    <a:pt x="1392" y="959"/>
                    <a:pt x="1507" y="936"/>
                  </a:cubicBezTo>
                  <a:lnTo>
                    <a:pt x="1484" y="936"/>
                  </a:lnTo>
                  <a:cubicBezTo>
                    <a:pt x="1598" y="891"/>
                    <a:pt x="1712" y="868"/>
                    <a:pt x="1803" y="822"/>
                  </a:cubicBezTo>
                  <a:lnTo>
                    <a:pt x="1803" y="822"/>
                  </a:lnTo>
                  <a:cubicBezTo>
                    <a:pt x="1803" y="824"/>
                    <a:pt x="1803" y="826"/>
                    <a:pt x="1803" y="828"/>
                  </a:cubicBezTo>
                  <a:lnTo>
                    <a:pt x="1803" y="828"/>
                  </a:lnTo>
                  <a:cubicBezTo>
                    <a:pt x="1833" y="820"/>
                    <a:pt x="1864" y="815"/>
                    <a:pt x="1895" y="799"/>
                  </a:cubicBezTo>
                  <a:cubicBezTo>
                    <a:pt x="1986" y="776"/>
                    <a:pt x="2054" y="754"/>
                    <a:pt x="2146" y="731"/>
                  </a:cubicBezTo>
                  <a:cubicBezTo>
                    <a:pt x="2237" y="708"/>
                    <a:pt x="2328" y="685"/>
                    <a:pt x="2442" y="662"/>
                  </a:cubicBezTo>
                  <a:cubicBezTo>
                    <a:pt x="2534" y="639"/>
                    <a:pt x="2625" y="617"/>
                    <a:pt x="2716" y="594"/>
                  </a:cubicBezTo>
                  <a:cubicBezTo>
                    <a:pt x="2808" y="571"/>
                    <a:pt x="2922" y="548"/>
                    <a:pt x="3013" y="548"/>
                  </a:cubicBezTo>
                  <a:cubicBezTo>
                    <a:pt x="3104" y="525"/>
                    <a:pt x="3196" y="503"/>
                    <a:pt x="3287" y="480"/>
                  </a:cubicBezTo>
                  <a:cubicBezTo>
                    <a:pt x="3378" y="457"/>
                    <a:pt x="3469" y="457"/>
                    <a:pt x="3561" y="434"/>
                  </a:cubicBezTo>
                  <a:cubicBezTo>
                    <a:pt x="3766" y="411"/>
                    <a:pt x="3949" y="366"/>
                    <a:pt x="4154" y="366"/>
                  </a:cubicBezTo>
                  <a:cubicBezTo>
                    <a:pt x="4268" y="343"/>
                    <a:pt x="4383" y="343"/>
                    <a:pt x="4497" y="320"/>
                  </a:cubicBezTo>
                  <a:cubicBezTo>
                    <a:pt x="4611" y="320"/>
                    <a:pt x="4725" y="297"/>
                    <a:pt x="4862" y="297"/>
                  </a:cubicBezTo>
                  <a:lnTo>
                    <a:pt x="4999" y="297"/>
                  </a:lnTo>
                  <a:cubicBezTo>
                    <a:pt x="5090" y="274"/>
                    <a:pt x="5204" y="274"/>
                    <a:pt x="5296" y="274"/>
                  </a:cubicBezTo>
                  <a:lnTo>
                    <a:pt x="6003" y="274"/>
                  </a:lnTo>
                  <a:cubicBezTo>
                    <a:pt x="6072" y="274"/>
                    <a:pt x="6140" y="274"/>
                    <a:pt x="6209" y="297"/>
                  </a:cubicBezTo>
                  <a:lnTo>
                    <a:pt x="6391" y="297"/>
                  </a:lnTo>
                  <a:cubicBezTo>
                    <a:pt x="6505" y="320"/>
                    <a:pt x="6642" y="320"/>
                    <a:pt x="6756" y="343"/>
                  </a:cubicBezTo>
                  <a:cubicBezTo>
                    <a:pt x="6779" y="343"/>
                    <a:pt x="6802" y="320"/>
                    <a:pt x="6802" y="297"/>
                  </a:cubicBezTo>
                  <a:cubicBezTo>
                    <a:pt x="6825" y="274"/>
                    <a:pt x="6802" y="251"/>
                    <a:pt x="6756" y="229"/>
                  </a:cubicBezTo>
                  <a:cubicBezTo>
                    <a:pt x="6665" y="229"/>
                    <a:pt x="6574" y="229"/>
                    <a:pt x="6482" y="206"/>
                  </a:cubicBezTo>
                  <a:cubicBezTo>
                    <a:pt x="6391" y="183"/>
                    <a:pt x="6300" y="160"/>
                    <a:pt x="6231" y="160"/>
                  </a:cubicBezTo>
                  <a:cubicBezTo>
                    <a:pt x="6026" y="114"/>
                    <a:pt x="5843" y="92"/>
                    <a:pt x="5638" y="69"/>
                  </a:cubicBezTo>
                  <a:cubicBezTo>
                    <a:pt x="5547" y="46"/>
                    <a:pt x="5455" y="46"/>
                    <a:pt x="5364" y="23"/>
                  </a:cubicBezTo>
                  <a:cubicBezTo>
                    <a:pt x="5273" y="23"/>
                    <a:pt x="5159" y="0"/>
                    <a:pt x="50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25"/>
            <p:cNvSpPr/>
            <p:nvPr/>
          </p:nvSpPr>
          <p:spPr>
            <a:xfrm>
              <a:off x="6750175" y="1900825"/>
              <a:ext cx="99300" cy="36700"/>
            </a:xfrm>
            <a:custGeom>
              <a:avLst/>
              <a:gdLst/>
              <a:ahLst/>
              <a:cxnLst/>
              <a:rect l="l" t="t" r="r" b="b"/>
              <a:pathLst>
                <a:path w="3972" h="1468" extrusionOk="0">
                  <a:moveTo>
                    <a:pt x="3904" y="0"/>
                  </a:moveTo>
                  <a:cubicBezTo>
                    <a:pt x="3812" y="23"/>
                    <a:pt x="3721" y="23"/>
                    <a:pt x="3630" y="46"/>
                  </a:cubicBezTo>
                  <a:cubicBezTo>
                    <a:pt x="3561" y="69"/>
                    <a:pt x="3470" y="69"/>
                    <a:pt x="3379" y="92"/>
                  </a:cubicBezTo>
                  <a:cubicBezTo>
                    <a:pt x="3196" y="115"/>
                    <a:pt x="3013" y="160"/>
                    <a:pt x="2831" y="183"/>
                  </a:cubicBezTo>
                  <a:cubicBezTo>
                    <a:pt x="2739" y="206"/>
                    <a:pt x="2648" y="229"/>
                    <a:pt x="2534" y="252"/>
                  </a:cubicBezTo>
                  <a:cubicBezTo>
                    <a:pt x="2443" y="274"/>
                    <a:pt x="2351" y="274"/>
                    <a:pt x="2260" y="297"/>
                  </a:cubicBezTo>
                  <a:cubicBezTo>
                    <a:pt x="2146" y="320"/>
                    <a:pt x="2055" y="343"/>
                    <a:pt x="1963" y="366"/>
                  </a:cubicBezTo>
                  <a:cubicBezTo>
                    <a:pt x="1872" y="388"/>
                    <a:pt x="1781" y="434"/>
                    <a:pt x="1667" y="457"/>
                  </a:cubicBezTo>
                  <a:cubicBezTo>
                    <a:pt x="1598" y="480"/>
                    <a:pt x="1507" y="525"/>
                    <a:pt x="1438" y="548"/>
                  </a:cubicBezTo>
                  <a:lnTo>
                    <a:pt x="1416" y="548"/>
                  </a:lnTo>
                  <a:cubicBezTo>
                    <a:pt x="1279" y="594"/>
                    <a:pt x="1164" y="640"/>
                    <a:pt x="1050" y="685"/>
                  </a:cubicBezTo>
                  <a:cubicBezTo>
                    <a:pt x="936" y="708"/>
                    <a:pt x="822" y="754"/>
                    <a:pt x="708" y="822"/>
                  </a:cubicBezTo>
                  <a:cubicBezTo>
                    <a:pt x="594" y="868"/>
                    <a:pt x="503" y="936"/>
                    <a:pt x="388" y="982"/>
                  </a:cubicBezTo>
                  <a:cubicBezTo>
                    <a:pt x="320" y="1028"/>
                    <a:pt x="274" y="1050"/>
                    <a:pt x="229" y="1073"/>
                  </a:cubicBezTo>
                  <a:cubicBezTo>
                    <a:pt x="183" y="1096"/>
                    <a:pt x="115" y="1119"/>
                    <a:pt x="69" y="1165"/>
                  </a:cubicBezTo>
                  <a:cubicBezTo>
                    <a:pt x="23" y="1233"/>
                    <a:pt x="0" y="1301"/>
                    <a:pt x="23" y="1370"/>
                  </a:cubicBezTo>
                  <a:cubicBezTo>
                    <a:pt x="61" y="1426"/>
                    <a:pt x="114" y="1467"/>
                    <a:pt x="170" y="1467"/>
                  </a:cubicBezTo>
                  <a:cubicBezTo>
                    <a:pt x="182" y="1467"/>
                    <a:pt x="194" y="1465"/>
                    <a:pt x="206" y="1461"/>
                  </a:cubicBezTo>
                  <a:cubicBezTo>
                    <a:pt x="251" y="1461"/>
                    <a:pt x="297" y="1438"/>
                    <a:pt x="343" y="1416"/>
                  </a:cubicBezTo>
                  <a:cubicBezTo>
                    <a:pt x="388" y="1416"/>
                    <a:pt x="434" y="1393"/>
                    <a:pt x="457" y="1370"/>
                  </a:cubicBezTo>
                  <a:cubicBezTo>
                    <a:pt x="548" y="1324"/>
                    <a:pt x="640" y="1279"/>
                    <a:pt x="708" y="1233"/>
                  </a:cubicBezTo>
                  <a:cubicBezTo>
                    <a:pt x="799" y="1187"/>
                    <a:pt x="891" y="1119"/>
                    <a:pt x="982" y="1096"/>
                  </a:cubicBezTo>
                  <a:cubicBezTo>
                    <a:pt x="1050" y="1050"/>
                    <a:pt x="1142" y="1005"/>
                    <a:pt x="1233" y="982"/>
                  </a:cubicBezTo>
                  <a:cubicBezTo>
                    <a:pt x="1324" y="936"/>
                    <a:pt x="1393" y="891"/>
                    <a:pt x="1484" y="868"/>
                  </a:cubicBezTo>
                  <a:cubicBezTo>
                    <a:pt x="1575" y="822"/>
                    <a:pt x="1667" y="799"/>
                    <a:pt x="1758" y="754"/>
                  </a:cubicBezTo>
                  <a:cubicBezTo>
                    <a:pt x="1849" y="708"/>
                    <a:pt x="1941" y="662"/>
                    <a:pt x="2032" y="640"/>
                  </a:cubicBezTo>
                  <a:cubicBezTo>
                    <a:pt x="2123" y="594"/>
                    <a:pt x="2214" y="571"/>
                    <a:pt x="2306" y="548"/>
                  </a:cubicBezTo>
                  <a:cubicBezTo>
                    <a:pt x="2329" y="548"/>
                    <a:pt x="2329" y="548"/>
                    <a:pt x="2329" y="525"/>
                  </a:cubicBezTo>
                  <a:cubicBezTo>
                    <a:pt x="2466" y="503"/>
                    <a:pt x="2602" y="457"/>
                    <a:pt x="2739" y="411"/>
                  </a:cubicBezTo>
                  <a:cubicBezTo>
                    <a:pt x="2876" y="366"/>
                    <a:pt x="3013" y="343"/>
                    <a:pt x="3150" y="297"/>
                  </a:cubicBezTo>
                  <a:cubicBezTo>
                    <a:pt x="3287" y="274"/>
                    <a:pt x="3401" y="229"/>
                    <a:pt x="3538" y="206"/>
                  </a:cubicBezTo>
                  <a:cubicBezTo>
                    <a:pt x="3607" y="183"/>
                    <a:pt x="3652" y="183"/>
                    <a:pt x="3721" y="160"/>
                  </a:cubicBezTo>
                  <a:cubicBezTo>
                    <a:pt x="3789" y="137"/>
                    <a:pt x="3858" y="137"/>
                    <a:pt x="3926" y="137"/>
                  </a:cubicBezTo>
                  <a:cubicBezTo>
                    <a:pt x="3949" y="115"/>
                    <a:pt x="3972" y="92"/>
                    <a:pt x="3972" y="46"/>
                  </a:cubicBezTo>
                  <a:cubicBezTo>
                    <a:pt x="3972" y="23"/>
                    <a:pt x="3949" y="0"/>
                    <a:pt x="390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25"/>
            <p:cNvSpPr/>
            <p:nvPr/>
          </p:nvSpPr>
          <p:spPr>
            <a:xfrm>
              <a:off x="6857450" y="1899675"/>
              <a:ext cx="2875" cy="2875"/>
            </a:xfrm>
            <a:custGeom>
              <a:avLst/>
              <a:gdLst/>
              <a:ahLst/>
              <a:cxnLst/>
              <a:rect l="l" t="t" r="r" b="b"/>
              <a:pathLst>
                <a:path w="115" h="115" extrusionOk="0">
                  <a:moveTo>
                    <a:pt x="69" y="1"/>
                  </a:moveTo>
                  <a:cubicBezTo>
                    <a:pt x="46" y="1"/>
                    <a:pt x="23" y="24"/>
                    <a:pt x="1" y="46"/>
                  </a:cubicBezTo>
                  <a:cubicBezTo>
                    <a:pt x="1" y="69"/>
                    <a:pt x="23" y="115"/>
                    <a:pt x="46" y="115"/>
                  </a:cubicBezTo>
                  <a:cubicBezTo>
                    <a:pt x="92" y="115"/>
                    <a:pt x="115" y="92"/>
                    <a:pt x="115" y="69"/>
                  </a:cubicBezTo>
                  <a:cubicBezTo>
                    <a:pt x="115" y="46"/>
                    <a:pt x="92" y="1"/>
                    <a:pt x="69" y="1"/>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25"/>
            <p:cNvSpPr/>
            <p:nvPr/>
          </p:nvSpPr>
          <p:spPr>
            <a:xfrm>
              <a:off x="6446025" y="2407550"/>
              <a:ext cx="30850" cy="71925"/>
            </a:xfrm>
            <a:custGeom>
              <a:avLst/>
              <a:gdLst/>
              <a:ahLst/>
              <a:cxnLst/>
              <a:rect l="l" t="t" r="r" b="b"/>
              <a:pathLst>
                <a:path w="1234" h="2877" extrusionOk="0">
                  <a:moveTo>
                    <a:pt x="1073" y="0"/>
                  </a:moveTo>
                  <a:cubicBezTo>
                    <a:pt x="1028" y="0"/>
                    <a:pt x="982" y="23"/>
                    <a:pt x="959" y="46"/>
                  </a:cubicBezTo>
                  <a:cubicBezTo>
                    <a:pt x="868" y="206"/>
                    <a:pt x="799" y="365"/>
                    <a:pt x="708" y="548"/>
                  </a:cubicBezTo>
                  <a:cubicBezTo>
                    <a:pt x="662" y="685"/>
                    <a:pt x="594" y="845"/>
                    <a:pt x="525" y="1005"/>
                  </a:cubicBezTo>
                  <a:cubicBezTo>
                    <a:pt x="411" y="1324"/>
                    <a:pt x="274" y="1644"/>
                    <a:pt x="183" y="1963"/>
                  </a:cubicBezTo>
                  <a:cubicBezTo>
                    <a:pt x="137" y="2077"/>
                    <a:pt x="115" y="2192"/>
                    <a:pt x="92" y="2306"/>
                  </a:cubicBezTo>
                  <a:cubicBezTo>
                    <a:pt x="69" y="2374"/>
                    <a:pt x="46" y="2443"/>
                    <a:pt x="46" y="2534"/>
                  </a:cubicBezTo>
                  <a:cubicBezTo>
                    <a:pt x="23" y="2602"/>
                    <a:pt x="1" y="2671"/>
                    <a:pt x="23" y="2739"/>
                  </a:cubicBezTo>
                  <a:cubicBezTo>
                    <a:pt x="46" y="2808"/>
                    <a:pt x="115" y="2876"/>
                    <a:pt x="183" y="2876"/>
                  </a:cubicBezTo>
                  <a:cubicBezTo>
                    <a:pt x="252" y="2876"/>
                    <a:pt x="297" y="2876"/>
                    <a:pt x="320" y="2853"/>
                  </a:cubicBezTo>
                  <a:cubicBezTo>
                    <a:pt x="366" y="2808"/>
                    <a:pt x="366" y="2785"/>
                    <a:pt x="389" y="2739"/>
                  </a:cubicBezTo>
                  <a:cubicBezTo>
                    <a:pt x="411" y="2694"/>
                    <a:pt x="411" y="2625"/>
                    <a:pt x="434" y="2580"/>
                  </a:cubicBezTo>
                  <a:cubicBezTo>
                    <a:pt x="434" y="2511"/>
                    <a:pt x="434" y="2465"/>
                    <a:pt x="457" y="2420"/>
                  </a:cubicBezTo>
                  <a:cubicBezTo>
                    <a:pt x="525" y="2077"/>
                    <a:pt x="640" y="1758"/>
                    <a:pt x="754" y="1438"/>
                  </a:cubicBezTo>
                  <a:cubicBezTo>
                    <a:pt x="822" y="1279"/>
                    <a:pt x="868" y="1119"/>
                    <a:pt x="936" y="959"/>
                  </a:cubicBezTo>
                  <a:cubicBezTo>
                    <a:pt x="959" y="868"/>
                    <a:pt x="982" y="799"/>
                    <a:pt x="1005" y="708"/>
                  </a:cubicBezTo>
                  <a:cubicBezTo>
                    <a:pt x="1028" y="639"/>
                    <a:pt x="1050" y="571"/>
                    <a:pt x="1073" y="480"/>
                  </a:cubicBezTo>
                  <a:cubicBezTo>
                    <a:pt x="1096" y="411"/>
                    <a:pt x="1119" y="365"/>
                    <a:pt x="1165" y="297"/>
                  </a:cubicBezTo>
                  <a:cubicBezTo>
                    <a:pt x="1165" y="274"/>
                    <a:pt x="1187" y="251"/>
                    <a:pt x="1187" y="229"/>
                  </a:cubicBezTo>
                  <a:cubicBezTo>
                    <a:pt x="1210" y="206"/>
                    <a:pt x="1233" y="160"/>
                    <a:pt x="1233" y="114"/>
                  </a:cubicBezTo>
                  <a:cubicBezTo>
                    <a:pt x="1210" y="114"/>
                    <a:pt x="1210" y="114"/>
                    <a:pt x="1210" y="92"/>
                  </a:cubicBezTo>
                  <a:cubicBezTo>
                    <a:pt x="1210" y="92"/>
                    <a:pt x="1187" y="69"/>
                    <a:pt x="1187" y="69"/>
                  </a:cubicBezTo>
                  <a:cubicBezTo>
                    <a:pt x="1142" y="46"/>
                    <a:pt x="1119" y="23"/>
                    <a:pt x="109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25"/>
            <p:cNvSpPr/>
            <p:nvPr/>
          </p:nvSpPr>
          <p:spPr>
            <a:xfrm>
              <a:off x="6389525" y="2095400"/>
              <a:ext cx="196325" cy="316725"/>
            </a:xfrm>
            <a:custGeom>
              <a:avLst/>
              <a:gdLst/>
              <a:ahLst/>
              <a:cxnLst/>
              <a:rect l="l" t="t" r="r" b="b"/>
              <a:pathLst>
                <a:path w="7853" h="12669" extrusionOk="0">
                  <a:moveTo>
                    <a:pt x="5022" y="1"/>
                  </a:moveTo>
                  <a:cubicBezTo>
                    <a:pt x="4977" y="1"/>
                    <a:pt x="4931" y="24"/>
                    <a:pt x="4885" y="69"/>
                  </a:cubicBezTo>
                  <a:cubicBezTo>
                    <a:pt x="4794" y="161"/>
                    <a:pt x="4703" y="252"/>
                    <a:pt x="4612" y="343"/>
                  </a:cubicBezTo>
                  <a:cubicBezTo>
                    <a:pt x="4497" y="480"/>
                    <a:pt x="4406" y="594"/>
                    <a:pt x="4315" y="731"/>
                  </a:cubicBezTo>
                  <a:lnTo>
                    <a:pt x="4292" y="754"/>
                  </a:lnTo>
                  <a:lnTo>
                    <a:pt x="4246" y="800"/>
                  </a:lnTo>
                  <a:cubicBezTo>
                    <a:pt x="4178" y="891"/>
                    <a:pt x="4109" y="1005"/>
                    <a:pt x="4018" y="1096"/>
                  </a:cubicBezTo>
                  <a:cubicBezTo>
                    <a:pt x="3972" y="1188"/>
                    <a:pt x="3904" y="1256"/>
                    <a:pt x="3858" y="1348"/>
                  </a:cubicBezTo>
                  <a:lnTo>
                    <a:pt x="3721" y="1507"/>
                  </a:lnTo>
                  <a:lnTo>
                    <a:pt x="3721" y="1530"/>
                  </a:lnTo>
                  <a:cubicBezTo>
                    <a:pt x="3653" y="1599"/>
                    <a:pt x="3584" y="1667"/>
                    <a:pt x="3539" y="1758"/>
                  </a:cubicBezTo>
                  <a:lnTo>
                    <a:pt x="3493" y="1804"/>
                  </a:lnTo>
                  <a:lnTo>
                    <a:pt x="3470" y="1850"/>
                  </a:lnTo>
                  <a:cubicBezTo>
                    <a:pt x="3356" y="1987"/>
                    <a:pt x="3242" y="2146"/>
                    <a:pt x="3128" y="2306"/>
                  </a:cubicBezTo>
                  <a:cubicBezTo>
                    <a:pt x="2991" y="2489"/>
                    <a:pt x="2900" y="2626"/>
                    <a:pt x="2831" y="2763"/>
                  </a:cubicBezTo>
                  <a:cubicBezTo>
                    <a:pt x="2785" y="2831"/>
                    <a:pt x="2740" y="2923"/>
                    <a:pt x="2671" y="3014"/>
                  </a:cubicBezTo>
                  <a:cubicBezTo>
                    <a:pt x="2626" y="3082"/>
                    <a:pt x="2580" y="3174"/>
                    <a:pt x="2534" y="3242"/>
                  </a:cubicBezTo>
                  <a:cubicBezTo>
                    <a:pt x="2512" y="3311"/>
                    <a:pt x="2466" y="3356"/>
                    <a:pt x="2443" y="3425"/>
                  </a:cubicBezTo>
                  <a:lnTo>
                    <a:pt x="2420" y="3447"/>
                  </a:lnTo>
                  <a:cubicBezTo>
                    <a:pt x="2397" y="3516"/>
                    <a:pt x="2352" y="3607"/>
                    <a:pt x="2306" y="3699"/>
                  </a:cubicBezTo>
                  <a:cubicBezTo>
                    <a:pt x="2283" y="3744"/>
                    <a:pt x="2283" y="3790"/>
                    <a:pt x="2261" y="3813"/>
                  </a:cubicBezTo>
                  <a:lnTo>
                    <a:pt x="2238" y="3858"/>
                  </a:lnTo>
                  <a:cubicBezTo>
                    <a:pt x="2146" y="4064"/>
                    <a:pt x="2055" y="4246"/>
                    <a:pt x="1941" y="4406"/>
                  </a:cubicBezTo>
                  <a:cubicBezTo>
                    <a:pt x="1850" y="4589"/>
                    <a:pt x="1758" y="4771"/>
                    <a:pt x="1667" y="4931"/>
                  </a:cubicBezTo>
                  <a:cubicBezTo>
                    <a:pt x="1576" y="5114"/>
                    <a:pt x="1507" y="5274"/>
                    <a:pt x="1416" y="5456"/>
                  </a:cubicBezTo>
                  <a:cubicBezTo>
                    <a:pt x="1325" y="5639"/>
                    <a:pt x="1256" y="5821"/>
                    <a:pt x="1142" y="6095"/>
                  </a:cubicBezTo>
                  <a:lnTo>
                    <a:pt x="1051" y="6323"/>
                  </a:lnTo>
                  <a:cubicBezTo>
                    <a:pt x="982" y="6438"/>
                    <a:pt x="937" y="6575"/>
                    <a:pt x="891" y="6711"/>
                  </a:cubicBezTo>
                  <a:lnTo>
                    <a:pt x="823" y="6826"/>
                  </a:lnTo>
                  <a:cubicBezTo>
                    <a:pt x="777" y="6963"/>
                    <a:pt x="708" y="7100"/>
                    <a:pt x="663" y="7259"/>
                  </a:cubicBezTo>
                  <a:lnTo>
                    <a:pt x="617" y="7373"/>
                  </a:lnTo>
                  <a:cubicBezTo>
                    <a:pt x="571" y="7510"/>
                    <a:pt x="526" y="7647"/>
                    <a:pt x="480" y="7807"/>
                  </a:cubicBezTo>
                  <a:cubicBezTo>
                    <a:pt x="412" y="7967"/>
                    <a:pt x="366" y="8149"/>
                    <a:pt x="298" y="8309"/>
                  </a:cubicBezTo>
                  <a:cubicBezTo>
                    <a:pt x="275" y="8423"/>
                    <a:pt x="229" y="8560"/>
                    <a:pt x="206" y="8652"/>
                  </a:cubicBezTo>
                  <a:cubicBezTo>
                    <a:pt x="206" y="8720"/>
                    <a:pt x="183" y="8789"/>
                    <a:pt x="161" y="8857"/>
                  </a:cubicBezTo>
                  <a:cubicBezTo>
                    <a:pt x="138" y="8971"/>
                    <a:pt x="115" y="9108"/>
                    <a:pt x="92" y="9222"/>
                  </a:cubicBezTo>
                  <a:cubicBezTo>
                    <a:pt x="69" y="9268"/>
                    <a:pt x="69" y="9336"/>
                    <a:pt x="46" y="9382"/>
                  </a:cubicBezTo>
                  <a:cubicBezTo>
                    <a:pt x="46" y="9451"/>
                    <a:pt x="24" y="9519"/>
                    <a:pt x="24" y="9565"/>
                  </a:cubicBezTo>
                  <a:cubicBezTo>
                    <a:pt x="1" y="9679"/>
                    <a:pt x="46" y="9793"/>
                    <a:pt x="161" y="9816"/>
                  </a:cubicBezTo>
                  <a:lnTo>
                    <a:pt x="206" y="9816"/>
                  </a:lnTo>
                  <a:cubicBezTo>
                    <a:pt x="206" y="9839"/>
                    <a:pt x="229" y="9861"/>
                    <a:pt x="275" y="9884"/>
                  </a:cubicBezTo>
                  <a:cubicBezTo>
                    <a:pt x="343" y="9930"/>
                    <a:pt x="412" y="9976"/>
                    <a:pt x="480" y="10021"/>
                  </a:cubicBezTo>
                  <a:cubicBezTo>
                    <a:pt x="526" y="10067"/>
                    <a:pt x="594" y="10090"/>
                    <a:pt x="640" y="10135"/>
                  </a:cubicBezTo>
                  <a:cubicBezTo>
                    <a:pt x="686" y="10181"/>
                    <a:pt x="754" y="10227"/>
                    <a:pt x="800" y="10272"/>
                  </a:cubicBezTo>
                  <a:lnTo>
                    <a:pt x="845" y="10295"/>
                  </a:lnTo>
                  <a:lnTo>
                    <a:pt x="959" y="10386"/>
                  </a:lnTo>
                  <a:lnTo>
                    <a:pt x="1051" y="10500"/>
                  </a:lnTo>
                  <a:lnTo>
                    <a:pt x="1165" y="10569"/>
                  </a:lnTo>
                  <a:cubicBezTo>
                    <a:pt x="1279" y="10660"/>
                    <a:pt x="1370" y="10752"/>
                    <a:pt x="1484" y="10866"/>
                  </a:cubicBezTo>
                  <a:lnTo>
                    <a:pt x="1530" y="10911"/>
                  </a:lnTo>
                  <a:cubicBezTo>
                    <a:pt x="1576" y="10957"/>
                    <a:pt x="1644" y="11003"/>
                    <a:pt x="1690" y="11048"/>
                  </a:cubicBezTo>
                  <a:cubicBezTo>
                    <a:pt x="1758" y="11117"/>
                    <a:pt x="1827" y="11185"/>
                    <a:pt x="1895" y="11231"/>
                  </a:cubicBezTo>
                  <a:cubicBezTo>
                    <a:pt x="2009" y="11322"/>
                    <a:pt x="2101" y="11413"/>
                    <a:pt x="2215" y="11482"/>
                  </a:cubicBezTo>
                  <a:lnTo>
                    <a:pt x="2306" y="11573"/>
                  </a:lnTo>
                  <a:cubicBezTo>
                    <a:pt x="2466" y="11687"/>
                    <a:pt x="2603" y="11802"/>
                    <a:pt x="2740" y="11916"/>
                  </a:cubicBezTo>
                  <a:cubicBezTo>
                    <a:pt x="2763" y="11938"/>
                    <a:pt x="2808" y="11961"/>
                    <a:pt x="2831" y="11984"/>
                  </a:cubicBezTo>
                  <a:cubicBezTo>
                    <a:pt x="2854" y="12007"/>
                    <a:pt x="2900" y="12053"/>
                    <a:pt x="2922" y="12075"/>
                  </a:cubicBezTo>
                  <a:cubicBezTo>
                    <a:pt x="2968" y="12121"/>
                    <a:pt x="3037" y="12167"/>
                    <a:pt x="3082" y="12212"/>
                  </a:cubicBezTo>
                  <a:lnTo>
                    <a:pt x="3151" y="12281"/>
                  </a:lnTo>
                  <a:cubicBezTo>
                    <a:pt x="3242" y="12372"/>
                    <a:pt x="3333" y="12463"/>
                    <a:pt x="3447" y="12555"/>
                  </a:cubicBezTo>
                  <a:cubicBezTo>
                    <a:pt x="3539" y="12646"/>
                    <a:pt x="3630" y="12669"/>
                    <a:pt x="3699" y="12669"/>
                  </a:cubicBezTo>
                  <a:cubicBezTo>
                    <a:pt x="3744" y="12669"/>
                    <a:pt x="3790" y="12669"/>
                    <a:pt x="3813" y="12646"/>
                  </a:cubicBezTo>
                  <a:cubicBezTo>
                    <a:pt x="3881" y="12600"/>
                    <a:pt x="3904" y="12532"/>
                    <a:pt x="3950" y="12486"/>
                  </a:cubicBezTo>
                  <a:lnTo>
                    <a:pt x="3972" y="12418"/>
                  </a:lnTo>
                  <a:cubicBezTo>
                    <a:pt x="4018" y="12372"/>
                    <a:pt x="4064" y="12304"/>
                    <a:pt x="4087" y="12235"/>
                  </a:cubicBezTo>
                  <a:lnTo>
                    <a:pt x="4109" y="12212"/>
                  </a:lnTo>
                  <a:cubicBezTo>
                    <a:pt x="4155" y="12121"/>
                    <a:pt x="4201" y="12053"/>
                    <a:pt x="4246" y="11961"/>
                  </a:cubicBezTo>
                  <a:cubicBezTo>
                    <a:pt x="4292" y="11893"/>
                    <a:pt x="4315" y="11802"/>
                    <a:pt x="4360" y="11733"/>
                  </a:cubicBezTo>
                  <a:lnTo>
                    <a:pt x="4406" y="11665"/>
                  </a:lnTo>
                  <a:cubicBezTo>
                    <a:pt x="4429" y="11596"/>
                    <a:pt x="4475" y="11550"/>
                    <a:pt x="4497" y="11505"/>
                  </a:cubicBezTo>
                  <a:lnTo>
                    <a:pt x="4589" y="11322"/>
                  </a:lnTo>
                  <a:cubicBezTo>
                    <a:pt x="4634" y="11231"/>
                    <a:pt x="4680" y="11117"/>
                    <a:pt x="4726" y="11025"/>
                  </a:cubicBezTo>
                  <a:lnTo>
                    <a:pt x="4863" y="10774"/>
                  </a:lnTo>
                  <a:lnTo>
                    <a:pt x="4977" y="10523"/>
                  </a:lnTo>
                  <a:cubicBezTo>
                    <a:pt x="5045" y="10409"/>
                    <a:pt x="5091" y="10295"/>
                    <a:pt x="5136" y="10181"/>
                  </a:cubicBezTo>
                  <a:cubicBezTo>
                    <a:pt x="5182" y="10067"/>
                    <a:pt x="5228" y="9976"/>
                    <a:pt x="5273" y="9861"/>
                  </a:cubicBezTo>
                  <a:lnTo>
                    <a:pt x="5296" y="9839"/>
                  </a:lnTo>
                  <a:lnTo>
                    <a:pt x="5296" y="9816"/>
                  </a:lnTo>
                  <a:cubicBezTo>
                    <a:pt x="5319" y="9747"/>
                    <a:pt x="5365" y="9679"/>
                    <a:pt x="5388" y="9587"/>
                  </a:cubicBezTo>
                  <a:lnTo>
                    <a:pt x="5433" y="9473"/>
                  </a:lnTo>
                  <a:cubicBezTo>
                    <a:pt x="5502" y="9314"/>
                    <a:pt x="5570" y="9131"/>
                    <a:pt x="5639" y="8948"/>
                  </a:cubicBezTo>
                  <a:cubicBezTo>
                    <a:pt x="5707" y="8743"/>
                    <a:pt x="5776" y="8560"/>
                    <a:pt x="5821" y="8355"/>
                  </a:cubicBezTo>
                  <a:cubicBezTo>
                    <a:pt x="5867" y="8195"/>
                    <a:pt x="5913" y="7990"/>
                    <a:pt x="5958" y="7784"/>
                  </a:cubicBezTo>
                  <a:cubicBezTo>
                    <a:pt x="5958" y="7739"/>
                    <a:pt x="5958" y="7693"/>
                    <a:pt x="5958" y="7625"/>
                  </a:cubicBezTo>
                  <a:cubicBezTo>
                    <a:pt x="5958" y="7579"/>
                    <a:pt x="5958" y="7533"/>
                    <a:pt x="5958" y="7510"/>
                  </a:cubicBezTo>
                  <a:cubicBezTo>
                    <a:pt x="5958" y="7396"/>
                    <a:pt x="5935" y="7305"/>
                    <a:pt x="5913" y="7214"/>
                  </a:cubicBezTo>
                  <a:cubicBezTo>
                    <a:pt x="5890" y="7168"/>
                    <a:pt x="5890" y="7122"/>
                    <a:pt x="5867" y="7077"/>
                  </a:cubicBezTo>
                  <a:lnTo>
                    <a:pt x="5844" y="7054"/>
                  </a:lnTo>
                  <a:cubicBezTo>
                    <a:pt x="5821" y="7008"/>
                    <a:pt x="5798" y="6985"/>
                    <a:pt x="5776" y="6940"/>
                  </a:cubicBezTo>
                  <a:cubicBezTo>
                    <a:pt x="5753" y="6894"/>
                    <a:pt x="5730" y="6871"/>
                    <a:pt x="5707" y="6848"/>
                  </a:cubicBezTo>
                  <a:cubicBezTo>
                    <a:pt x="5684" y="6826"/>
                    <a:pt x="5661" y="6826"/>
                    <a:pt x="5639" y="6803"/>
                  </a:cubicBezTo>
                  <a:lnTo>
                    <a:pt x="5639" y="6780"/>
                  </a:lnTo>
                  <a:cubicBezTo>
                    <a:pt x="5593" y="6757"/>
                    <a:pt x="5525" y="6734"/>
                    <a:pt x="5479" y="6711"/>
                  </a:cubicBezTo>
                  <a:cubicBezTo>
                    <a:pt x="5410" y="6689"/>
                    <a:pt x="5365" y="6666"/>
                    <a:pt x="5296" y="6666"/>
                  </a:cubicBezTo>
                  <a:cubicBezTo>
                    <a:pt x="5228" y="6666"/>
                    <a:pt x="5182" y="6689"/>
                    <a:pt x="5136" y="6689"/>
                  </a:cubicBezTo>
                  <a:cubicBezTo>
                    <a:pt x="5022" y="6711"/>
                    <a:pt x="4931" y="6757"/>
                    <a:pt x="4840" y="6803"/>
                  </a:cubicBezTo>
                  <a:cubicBezTo>
                    <a:pt x="4771" y="6826"/>
                    <a:pt x="4703" y="6871"/>
                    <a:pt x="4634" y="6917"/>
                  </a:cubicBezTo>
                  <a:cubicBezTo>
                    <a:pt x="4657" y="6894"/>
                    <a:pt x="4680" y="6848"/>
                    <a:pt x="4703" y="6803"/>
                  </a:cubicBezTo>
                  <a:lnTo>
                    <a:pt x="4794" y="6620"/>
                  </a:lnTo>
                  <a:cubicBezTo>
                    <a:pt x="4863" y="6506"/>
                    <a:pt x="4931" y="6392"/>
                    <a:pt x="4977" y="6301"/>
                  </a:cubicBezTo>
                  <a:cubicBezTo>
                    <a:pt x="5091" y="6118"/>
                    <a:pt x="5182" y="5935"/>
                    <a:pt x="5296" y="5776"/>
                  </a:cubicBezTo>
                  <a:cubicBezTo>
                    <a:pt x="5753" y="5091"/>
                    <a:pt x="6232" y="4429"/>
                    <a:pt x="6689" y="3813"/>
                  </a:cubicBezTo>
                  <a:lnTo>
                    <a:pt x="6757" y="3721"/>
                  </a:lnTo>
                  <a:lnTo>
                    <a:pt x="6826" y="3653"/>
                  </a:lnTo>
                  <a:cubicBezTo>
                    <a:pt x="6871" y="3562"/>
                    <a:pt x="6940" y="3493"/>
                    <a:pt x="6985" y="3402"/>
                  </a:cubicBezTo>
                  <a:lnTo>
                    <a:pt x="7099" y="3265"/>
                  </a:lnTo>
                  <a:cubicBezTo>
                    <a:pt x="7214" y="3128"/>
                    <a:pt x="7305" y="2991"/>
                    <a:pt x="7442" y="2854"/>
                  </a:cubicBezTo>
                  <a:cubicBezTo>
                    <a:pt x="7488" y="2786"/>
                    <a:pt x="7556" y="2717"/>
                    <a:pt x="7602" y="2649"/>
                  </a:cubicBezTo>
                  <a:cubicBezTo>
                    <a:pt x="7670" y="2580"/>
                    <a:pt x="7739" y="2512"/>
                    <a:pt x="7807" y="2420"/>
                  </a:cubicBezTo>
                  <a:cubicBezTo>
                    <a:pt x="7853" y="2375"/>
                    <a:pt x="7853" y="2306"/>
                    <a:pt x="7807" y="2261"/>
                  </a:cubicBezTo>
                  <a:cubicBezTo>
                    <a:pt x="7784" y="2238"/>
                    <a:pt x="7761" y="2238"/>
                    <a:pt x="7716" y="2238"/>
                  </a:cubicBezTo>
                  <a:cubicBezTo>
                    <a:pt x="7693" y="2192"/>
                    <a:pt x="7670" y="2169"/>
                    <a:pt x="7624" y="2146"/>
                  </a:cubicBezTo>
                  <a:lnTo>
                    <a:pt x="7533" y="2078"/>
                  </a:lnTo>
                  <a:cubicBezTo>
                    <a:pt x="7465" y="2009"/>
                    <a:pt x="7396" y="1941"/>
                    <a:pt x="7328" y="1873"/>
                  </a:cubicBezTo>
                  <a:cubicBezTo>
                    <a:pt x="7236" y="1781"/>
                    <a:pt x="7122" y="1690"/>
                    <a:pt x="7031" y="1599"/>
                  </a:cubicBezTo>
                  <a:lnTo>
                    <a:pt x="6940" y="1530"/>
                  </a:lnTo>
                  <a:cubicBezTo>
                    <a:pt x="6848" y="1462"/>
                    <a:pt x="6780" y="1393"/>
                    <a:pt x="6734" y="1348"/>
                  </a:cubicBezTo>
                  <a:cubicBezTo>
                    <a:pt x="6689" y="1302"/>
                    <a:pt x="6643" y="1256"/>
                    <a:pt x="6597" y="1211"/>
                  </a:cubicBezTo>
                  <a:lnTo>
                    <a:pt x="6529" y="1165"/>
                  </a:lnTo>
                  <a:cubicBezTo>
                    <a:pt x="6438" y="1096"/>
                    <a:pt x="6346" y="1028"/>
                    <a:pt x="6278" y="960"/>
                  </a:cubicBezTo>
                  <a:cubicBezTo>
                    <a:pt x="6209" y="891"/>
                    <a:pt x="6141" y="845"/>
                    <a:pt x="6095" y="800"/>
                  </a:cubicBezTo>
                  <a:cubicBezTo>
                    <a:pt x="6050" y="754"/>
                    <a:pt x="6004" y="731"/>
                    <a:pt x="5958" y="686"/>
                  </a:cubicBezTo>
                  <a:cubicBezTo>
                    <a:pt x="5935" y="663"/>
                    <a:pt x="5913" y="640"/>
                    <a:pt x="5890" y="617"/>
                  </a:cubicBezTo>
                  <a:cubicBezTo>
                    <a:pt x="5821" y="572"/>
                    <a:pt x="5753" y="503"/>
                    <a:pt x="5684" y="457"/>
                  </a:cubicBezTo>
                  <a:cubicBezTo>
                    <a:pt x="5593" y="389"/>
                    <a:pt x="5502" y="298"/>
                    <a:pt x="5410" y="229"/>
                  </a:cubicBezTo>
                  <a:cubicBezTo>
                    <a:pt x="5365" y="183"/>
                    <a:pt x="5296" y="138"/>
                    <a:pt x="5251" y="92"/>
                  </a:cubicBezTo>
                  <a:cubicBezTo>
                    <a:pt x="5228" y="69"/>
                    <a:pt x="5182" y="69"/>
                    <a:pt x="5159" y="69"/>
                  </a:cubicBezTo>
                  <a:cubicBezTo>
                    <a:pt x="5114" y="24"/>
                    <a:pt x="5068" y="1"/>
                    <a:pt x="502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25"/>
            <p:cNvSpPr/>
            <p:nvPr/>
          </p:nvSpPr>
          <p:spPr>
            <a:xfrm>
              <a:off x="6536175" y="2175300"/>
              <a:ext cx="53675" cy="69300"/>
            </a:xfrm>
            <a:custGeom>
              <a:avLst/>
              <a:gdLst/>
              <a:ahLst/>
              <a:cxnLst/>
              <a:rect l="l" t="t" r="r" b="b"/>
              <a:pathLst>
                <a:path w="2147" h="2772" extrusionOk="0">
                  <a:moveTo>
                    <a:pt x="2055" y="0"/>
                  </a:moveTo>
                  <a:cubicBezTo>
                    <a:pt x="2032" y="0"/>
                    <a:pt x="2010" y="0"/>
                    <a:pt x="1987" y="23"/>
                  </a:cubicBezTo>
                  <a:cubicBezTo>
                    <a:pt x="1918" y="115"/>
                    <a:pt x="1850" y="183"/>
                    <a:pt x="1781" y="251"/>
                  </a:cubicBezTo>
                  <a:cubicBezTo>
                    <a:pt x="1713" y="343"/>
                    <a:pt x="1644" y="411"/>
                    <a:pt x="1576" y="480"/>
                  </a:cubicBezTo>
                  <a:cubicBezTo>
                    <a:pt x="1439" y="640"/>
                    <a:pt x="1325" y="776"/>
                    <a:pt x="1188" y="936"/>
                  </a:cubicBezTo>
                  <a:cubicBezTo>
                    <a:pt x="1051" y="1096"/>
                    <a:pt x="937" y="1256"/>
                    <a:pt x="823" y="1393"/>
                  </a:cubicBezTo>
                  <a:cubicBezTo>
                    <a:pt x="686" y="1553"/>
                    <a:pt x="572" y="1712"/>
                    <a:pt x="457" y="1872"/>
                  </a:cubicBezTo>
                  <a:cubicBezTo>
                    <a:pt x="389" y="1963"/>
                    <a:pt x="320" y="2078"/>
                    <a:pt x="229" y="2169"/>
                  </a:cubicBezTo>
                  <a:cubicBezTo>
                    <a:pt x="206" y="2214"/>
                    <a:pt x="184" y="2260"/>
                    <a:pt x="161" y="2306"/>
                  </a:cubicBezTo>
                  <a:cubicBezTo>
                    <a:pt x="138" y="2329"/>
                    <a:pt x="115" y="2374"/>
                    <a:pt x="92" y="2397"/>
                  </a:cubicBezTo>
                  <a:cubicBezTo>
                    <a:pt x="69" y="2443"/>
                    <a:pt x="47" y="2511"/>
                    <a:pt x="24" y="2580"/>
                  </a:cubicBezTo>
                  <a:cubicBezTo>
                    <a:pt x="1" y="2648"/>
                    <a:pt x="69" y="2762"/>
                    <a:pt x="161" y="2762"/>
                  </a:cubicBezTo>
                  <a:cubicBezTo>
                    <a:pt x="174" y="2769"/>
                    <a:pt x="187" y="2772"/>
                    <a:pt x="200" y="2772"/>
                  </a:cubicBezTo>
                  <a:cubicBezTo>
                    <a:pt x="231" y="2772"/>
                    <a:pt x="259" y="2756"/>
                    <a:pt x="275" y="2739"/>
                  </a:cubicBezTo>
                  <a:cubicBezTo>
                    <a:pt x="320" y="2717"/>
                    <a:pt x="343" y="2694"/>
                    <a:pt x="366" y="2648"/>
                  </a:cubicBezTo>
                  <a:cubicBezTo>
                    <a:pt x="389" y="2557"/>
                    <a:pt x="435" y="2488"/>
                    <a:pt x="480" y="2420"/>
                  </a:cubicBezTo>
                  <a:cubicBezTo>
                    <a:pt x="526" y="2351"/>
                    <a:pt x="572" y="2283"/>
                    <a:pt x="617" y="2214"/>
                  </a:cubicBezTo>
                  <a:cubicBezTo>
                    <a:pt x="708" y="2078"/>
                    <a:pt x="800" y="1941"/>
                    <a:pt x="891" y="1804"/>
                  </a:cubicBezTo>
                  <a:cubicBezTo>
                    <a:pt x="982" y="1667"/>
                    <a:pt x="1074" y="1530"/>
                    <a:pt x="1165" y="1393"/>
                  </a:cubicBezTo>
                  <a:cubicBezTo>
                    <a:pt x="1256" y="1256"/>
                    <a:pt x="1348" y="1119"/>
                    <a:pt x="1439" y="1005"/>
                  </a:cubicBezTo>
                  <a:cubicBezTo>
                    <a:pt x="1530" y="845"/>
                    <a:pt x="1644" y="708"/>
                    <a:pt x="1758" y="571"/>
                  </a:cubicBezTo>
                  <a:cubicBezTo>
                    <a:pt x="1804" y="503"/>
                    <a:pt x="1850" y="434"/>
                    <a:pt x="1918" y="366"/>
                  </a:cubicBezTo>
                  <a:cubicBezTo>
                    <a:pt x="1964" y="274"/>
                    <a:pt x="2032" y="206"/>
                    <a:pt x="2101" y="137"/>
                  </a:cubicBezTo>
                  <a:cubicBezTo>
                    <a:pt x="2146" y="115"/>
                    <a:pt x="2124" y="46"/>
                    <a:pt x="2101" y="23"/>
                  </a:cubicBezTo>
                  <a:cubicBezTo>
                    <a:pt x="2078" y="0"/>
                    <a:pt x="2078" y="0"/>
                    <a:pt x="205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25"/>
            <p:cNvSpPr/>
            <p:nvPr/>
          </p:nvSpPr>
          <p:spPr>
            <a:xfrm>
              <a:off x="6541900" y="2210100"/>
              <a:ext cx="43950" cy="56200"/>
            </a:xfrm>
            <a:custGeom>
              <a:avLst/>
              <a:gdLst/>
              <a:ahLst/>
              <a:cxnLst/>
              <a:rect l="l" t="t" r="r" b="b"/>
              <a:pathLst>
                <a:path w="1758" h="2248" extrusionOk="0">
                  <a:moveTo>
                    <a:pt x="1164" y="845"/>
                  </a:moveTo>
                  <a:cubicBezTo>
                    <a:pt x="1158" y="853"/>
                    <a:pt x="1153" y="860"/>
                    <a:pt x="1147" y="868"/>
                  </a:cubicBezTo>
                  <a:lnTo>
                    <a:pt x="1147" y="868"/>
                  </a:lnTo>
                  <a:cubicBezTo>
                    <a:pt x="1164" y="864"/>
                    <a:pt x="1164" y="845"/>
                    <a:pt x="1164" y="845"/>
                  </a:cubicBezTo>
                  <a:close/>
                  <a:moveTo>
                    <a:pt x="1644" y="1"/>
                  </a:moveTo>
                  <a:cubicBezTo>
                    <a:pt x="1621" y="1"/>
                    <a:pt x="1598" y="1"/>
                    <a:pt x="1575" y="24"/>
                  </a:cubicBezTo>
                  <a:cubicBezTo>
                    <a:pt x="1461" y="138"/>
                    <a:pt x="1347" y="275"/>
                    <a:pt x="1233" y="412"/>
                  </a:cubicBezTo>
                  <a:cubicBezTo>
                    <a:pt x="1141" y="526"/>
                    <a:pt x="1027" y="663"/>
                    <a:pt x="936" y="777"/>
                  </a:cubicBezTo>
                  <a:cubicBezTo>
                    <a:pt x="731" y="1028"/>
                    <a:pt x="525" y="1279"/>
                    <a:pt x="343" y="1530"/>
                  </a:cubicBezTo>
                  <a:cubicBezTo>
                    <a:pt x="343" y="1530"/>
                    <a:pt x="343" y="1530"/>
                    <a:pt x="343" y="1553"/>
                  </a:cubicBezTo>
                  <a:lnTo>
                    <a:pt x="320" y="1553"/>
                  </a:lnTo>
                  <a:cubicBezTo>
                    <a:pt x="297" y="1621"/>
                    <a:pt x="251" y="1667"/>
                    <a:pt x="206" y="1735"/>
                  </a:cubicBezTo>
                  <a:cubicBezTo>
                    <a:pt x="206" y="1735"/>
                    <a:pt x="227" y="1714"/>
                    <a:pt x="228" y="1713"/>
                  </a:cubicBezTo>
                  <a:lnTo>
                    <a:pt x="228" y="1713"/>
                  </a:lnTo>
                  <a:cubicBezTo>
                    <a:pt x="183" y="1758"/>
                    <a:pt x="160" y="1804"/>
                    <a:pt x="114" y="1850"/>
                  </a:cubicBezTo>
                  <a:cubicBezTo>
                    <a:pt x="91" y="1895"/>
                    <a:pt x="46" y="1941"/>
                    <a:pt x="23" y="2009"/>
                  </a:cubicBezTo>
                  <a:cubicBezTo>
                    <a:pt x="0" y="2055"/>
                    <a:pt x="0" y="2078"/>
                    <a:pt x="23" y="2123"/>
                  </a:cubicBezTo>
                  <a:cubicBezTo>
                    <a:pt x="23" y="2169"/>
                    <a:pt x="69" y="2215"/>
                    <a:pt x="91" y="2238"/>
                  </a:cubicBezTo>
                  <a:cubicBezTo>
                    <a:pt x="122" y="2238"/>
                    <a:pt x="152" y="2248"/>
                    <a:pt x="183" y="2248"/>
                  </a:cubicBezTo>
                  <a:cubicBezTo>
                    <a:pt x="198" y="2248"/>
                    <a:pt x="213" y="2245"/>
                    <a:pt x="228" y="2238"/>
                  </a:cubicBezTo>
                  <a:cubicBezTo>
                    <a:pt x="274" y="2215"/>
                    <a:pt x="297" y="2192"/>
                    <a:pt x="320" y="2146"/>
                  </a:cubicBezTo>
                  <a:cubicBezTo>
                    <a:pt x="343" y="2123"/>
                    <a:pt x="365" y="2101"/>
                    <a:pt x="388" y="2055"/>
                  </a:cubicBezTo>
                  <a:cubicBezTo>
                    <a:pt x="388" y="2032"/>
                    <a:pt x="411" y="2009"/>
                    <a:pt x="434" y="1987"/>
                  </a:cubicBezTo>
                  <a:cubicBezTo>
                    <a:pt x="457" y="1918"/>
                    <a:pt x="502" y="1872"/>
                    <a:pt x="525" y="1827"/>
                  </a:cubicBezTo>
                  <a:cubicBezTo>
                    <a:pt x="594" y="1713"/>
                    <a:pt x="662" y="1599"/>
                    <a:pt x="731" y="1507"/>
                  </a:cubicBezTo>
                  <a:cubicBezTo>
                    <a:pt x="863" y="1287"/>
                    <a:pt x="995" y="1067"/>
                    <a:pt x="1147" y="868"/>
                  </a:cubicBezTo>
                  <a:lnTo>
                    <a:pt x="1147" y="868"/>
                  </a:lnTo>
                  <a:cubicBezTo>
                    <a:pt x="1145" y="868"/>
                    <a:pt x="1143" y="868"/>
                    <a:pt x="1141" y="868"/>
                  </a:cubicBezTo>
                  <a:cubicBezTo>
                    <a:pt x="1233" y="754"/>
                    <a:pt x="1324" y="617"/>
                    <a:pt x="1415" y="503"/>
                  </a:cubicBezTo>
                  <a:cubicBezTo>
                    <a:pt x="1461" y="457"/>
                    <a:pt x="1507" y="389"/>
                    <a:pt x="1552" y="343"/>
                  </a:cubicBezTo>
                  <a:cubicBezTo>
                    <a:pt x="1598" y="275"/>
                    <a:pt x="1666" y="206"/>
                    <a:pt x="1712" y="161"/>
                  </a:cubicBezTo>
                  <a:cubicBezTo>
                    <a:pt x="1758" y="115"/>
                    <a:pt x="1758" y="46"/>
                    <a:pt x="1712" y="24"/>
                  </a:cubicBezTo>
                  <a:cubicBezTo>
                    <a:pt x="1689" y="1"/>
                    <a:pt x="1666" y="1"/>
                    <a:pt x="164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25"/>
            <p:cNvSpPr/>
            <p:nvPr/>
          </p:nvSpPr>
          <p:spPr>
            <a:xfrm>
              <a:off x="6850025" y="1767875"/>
              <a:ext cx="178075" cy="66775"/>
            </a:xfrm>
            <a:custGeom>
              <a:avLst/>
              <a:gdLst/>
              <a:ahLst/>
              <a:cxnLst/>
              <a:rect l="l" t="t" r="r" b="b"/>
              <a:pathLst>
                <a:path w="7123" h="2671" extrusionOk="0">
                  <a:moveTo>
                    <a:pt x="2740" y="776"/>
                  </a:moveTo>
                  <a:cubicBezTo>
                    <a:pt x="2649" y="822"/>
                    <a:pt x="2557" y="845"/>
                    <a:pt x="2466" y="890"/>
                  </a:cubicBezTo>
                  <a:cubicBezTo>
                    <a:pt x="2466" y="890"/>
                    <a:pt x="2466" y="890"/>
                    <a:pt x="2466" y="868"/>
                  </a:cubicBezTo>
                  <a:cubicBezTo>
                    <a:pt x="2534" y="845"/>
                    <a:pt x="2626" y="799"/>
                    <a:pt x="2717" y="776"/>
                  </a:cubicBezTo>
                  <a:close/>
                  <a:moveTo>
                    <a:pt x="4497" y="0"/>
                  </a:moveTo>
                  <a:cubicBezTo>
                    <a:pt x="4406" y="0"/>
                    <a:pt x="4315" y="23"/>
                    <a:pt x="4224" y="23"/>
                  </a:cubicBezTo>
                  <a:cubicBezTo>
                    <a:pt x="4109" y="46"/>
                    <a:pt x="4018" y="69"/>
                    <a:pt x="3927" y="91"/>
                  </a:cubicBezTo>
                  <a:cubicBezTo>
                    <a:pt x="3881" y="91"/>
                    <a:pt x="3835" y="114"/>
                    <a:pt x="3790" y="114"/>
                  </a:cubicBezTo>
                  <a:cubicBezTo>
                    <a:pt x="3767" y="103"/>
                    <a:pt x="3738" y="97"/>
                    <a:pt x="3710" y="97"/>
                  </a:cubicBezTo>
                  <a:cubicBezTo>
                    <a:pt x="3681" y="97"/>
                    <a:pt x="3653" y="103"/>
                    <a:pt x="3630" y="114"/>
                  </a:cubicBezTo>
                  <a:lnTo>
                    <a:pt x="3539" y="114"/>
                  </a:lnTo>
                  <a:cubicBezTo>
                    <a:pt x="3470" y="137"/>
                    <a:pt x="3402" y="137"/>
                    <a:pt x="3333" y="160"/>
                  </a:cubicBezTo>
                  <a:cubicBezTo>
                    <a:pt x="3174" y="183"/>
                    <a:pt x="3014" y="206"/>
                    <a:pt x="2877" y="251"/>
                  </a:cubicBezTo>
                  <a:cubicBezTo>
                    <a:pt x="2786" y="274"/>
                    <a:pt x="2717" y="320"/>
                    <a:pt x="2649" y="343"/>
                  </a:cubicBezTo>
                  <a:cubicBezTo>
                    <a:pt x="2603" y="365"/>
                    <a:pt x="2580" y="365"/>
                    <a:pt x="2557" y="388"/>
                  </a:cubicBezTo>
                  <a:cubicBezTo>
                    <a:pt x="2489" y="411"/>
                    <a:pt x="2420" y="434"/>
                    <a:pt x="2375" y="457"/>
                  </a:cubicBezTo>
                  <a:cubicBezTo>
                    <a:pt x="2215" y="502"/>
                    <a:pt x="2078" y="571"/>
                    <a:pt x="1918" y="662"/>
                  </a:cubicBezTo>
                  <a:cubicBezTo>
                    <a:pt x="1850" y="685"/>
                    <a:pt x="1781" y="731"/>
                    <a:pt x="1713" y="776"/>
                  </a:cubicBezTo>
                  <a:cubicBezTo>
                    <a:pt x="1667" y="799"/>
                    <a:pt x="1644" y="822"/>
                    <a:pt x="1599" y="845"/>
                  </a:cubicBezTo>
                  <a:cubicBezTo>
                    <a:pt x="1599" y="845"/>
                    <a:pt x="1576" y="868"/>
                    <a:pt x="1553" y="868"/>
                  </a:cubicBezTo>
                  <a:cubicBezTo>
                    <a:pt x="1530" y="890"/>
                    <a:pt x="1507" y="913"/>
                    <a:pt x="1484" y="959"/>
                  </a:cubicBezTo>
                  <a:cubicBezTo>
                    <a:pt x="1462" y="1004"/>
                    <a:pt x="1462" y="1027"/>
                    <a:pt x="1484" y="1073"/>
                  </a:cubicBezTo>
                  <a:cubicBezTo>
                    <a:pt x="1416" y="1096"/>
                    <a:pt x="1370" y="1141"/>
                    <a:pt x="1302" y="1164"/>
                  </a:cubicBezTo>
                  <a:cubicBezTo>
                    <a:pt x="1119" y="1278"/>
                    <a:pt x="937" y="1393"/>
                    <a:pt x="777" y="1529"/>
                  </a:cubicBezTo>
                  <a:cubicBezTo>
                    <a:pt x="686" y="1598"/>
                    <a:pt x="617" y="1666"/>
                    <a:pt x="526" y="1735"/>
                  </a:cubicBezTo>
                  <a:cubicBezTo>
                    <a:pt x="457" y="1803"/>
                    <a:pt x="389" y="1872"/>
                    <a:pt x="320" y="1963"/>
                  </a:cubicBezTo>
                  <a:cubicBezTo>
                    <a:pt x="252" y="2032"/>
                    <a:pt x="183" y="2123"/>
                    <a:pt x="115" y="2191"/>
                  </a:cubicBezTo>
                  <a:cubicBezTo>
                    <a:pt x="92" y="2237"/>
                    <a:pt x="46" y="2283"/>
                    <a:pt x="24" y="2328"/>
                  </a:cubicBezTo>
                  <a:cubicBezTo>
                    <a:pt x="1" y="2374"/>
                    <a:pt x="1" y="2420"/>
                    <a:pt x="1" y="2442"/>
                  </a:cubicBezTo>
                  <a:cubicBezTo>
                    <a:pt x="1" y="2488"/>
                    <a:pt x="24" y="2534"/>
                    <a:pt x="46" y="2557"/>
                  </a:cubicBezTo>
                  <a:cubicBezTo>
                    <a:pt x="69" y="2579"/>
                    <a:pt x="92" y="2602"/>
                    <a:pt x="115" y="2625"/>
                  </a:cubicBezTo>
                  <a:cubicBezTo>
                    <a:pt x="161" y="2625"/>
                    <a:pt x="183" y="2648"/>
                    <a:pt x="206" y="2648"/>
                  </a:cubicBezTo>
                  <a:lnTo>
                    <a:pt x="275" y="2648"/>
                  </a:lnTo>
                  <a:cubicBezTo>
                    <a:pt x="320" y="2671"/>
                    <a:pt x="366" y="2671"/>
                    <a:pt x="412" y="2671"/>
                  </a:cubicBezTo>
                  <a:lnTo>
                    <a:pt x="571" y="2671"/>
                  </a:lnTo>
                  <a:cubicBezTo>
                    <a:pt x="617" y="2671"/>
                    <a:pt x="663" y="2671"/>
                    <a:pt x="708" y="2648"/>
                  </a:cubicBezTo>
                  <a:cubicBezTo>
                    <a:pt x="754" y="2648"/>
                    <a:pt x="800" y="2602"/>
                    <a:pt x="845" y="2557"/>
                  </a:cubicBezTo>
                  <a:cubicBezTo>
                    <a:pt x="908" y="2494"/>
                    <a:pt x="971" y="2412"/>
                    <a:pt x="1034" y="2328"/>
                  </a:cubicBezTo>
                  <a:lnTo>
                    <a:pt x="1034" y="2328"/>
                  </a:lnTo>
                  <a:cubicBezTo>
                    <a:pt x="1032" y="2328"/>
                    <a:pt x="1030" y="2328"/>
                    <a:pt x="1028" y="2328"/>
                  </a:cubicBezTo>
                  <a:cubicBezTo>
                    <a:pt x="1031" y="2327"/>
                    <a:pt x="1034" y="2325"/>
                    <a:pt x="1037" y="2324"/>
                  </a:cubicBezTo>
                  <a:lnTo>
                    <a:pt x="1037" y="2324"/>
                  </a:lnTo>
                  <a:cubicBezTo>
                    <a:pt x="1036" y="2325"/>
                    <a:pt x="1035" y="2327"/>
                    <a:pt x="1034" y="2328"/>
                  </a:cubicBezTo>
                  <a:lnTo>
                    <a:pt x="1034" y="2328"/>
                  </a:lnTo>
                  <a:cubicBezTo>
                    <a:pt x="1047" y="2328"/>
                    <a:pt x="1050" y="2327"/>
                    <a:pt x="1051" y="2316"/>
                  </a:cubicBezTo>
                  <a:lnTo>
                    <a:pt x="1051" y="2316"/>
                  </a:lnTo>
                  <a:cubicBezTo>
                    <a:pt x="1046" y="2318"/>
                    <a:pt x="1042" y="2321"/>
                    <a:pt x="1037" y="2324"/>
                  </a:cubicBezTo>
                  <a:lnTo>
                    <a:pt x="1037" y="2324"/>
                  </a:lnTo>
                  <a:cubicBezTo>
                    <a:pt x="1042" y="2318"/>
                    <a:pt x="1046" y="2312"/>
                    <a:pt x="1051" y="2306"/>
                  </a:cubicBezTo>
                  <a:lnTo>
                    <a:pt x="1051" y="2306"/>
                  </a:lnTo>
                  <a:cubicBezTo>
                    <a:pt x="1051" y="2310"/>
                    <a:pt x="1051" y="2313"/>
                    <a:pt x="1051" y="2316"/>
                  </a:cubicBezTo>
                  <a:lnTo>
                    <a:pt x="1051" y="2316"/>
                  </a:lnTo>
                  <a:cubicBezTo>
                    <a:pt x="1082" y="2297"/>
                    <a:pt x="1101" y="2279"/>
                    <a:pt x="1119" y="2260"/>
                  </a:cubicBezTo>
                  <a:cubicBezTo>
                    <a:pt x="1142" y="2237"/>
                    <a:pt x="1188" y="2191"/>
                    <a:pt x="1233" y="2169"/>
                  </a:cubicBezTo>
                  <a:cubicBezTo>
                    <a:pt x="1279" y="2123"/>
                    <a:pt x="1325" y="2077"/>
                    <a:pt x="1370" y="2032"/>
                  </a:cubicBezTo>
                  <a:cubicBezTo>
                    <a:pt x="1462" y="1963"/>
                    <a:pt x="1553" y="1895"/>
                    <a:pt x="1644" y="1849"/>
                  </a:cubicBezTo>
                  <a:cubicBezTo>
                    <a:pt x="1736" y="1758"/>
                    <a:pt x="1850" y="1689"/>
                    <a:pt x="1941" y="1621"/>
                  </a:cubicBezTo>
                  <a:cubicBezTo>
                    <a:pt x="2009" y="1598"/>
                    <a:pt x="2055" y="1552"/>
                    <a:pt x="2101" y="1529"/>
                  </a:cubicBezTo>
                  <a:cubicBezTo>
                    <a:pt x="2146" y="1484"/>
                    <a:pt x="2192" y="1461"/>
                    <a:pt x="2238" y="1438"/>
                  </a:cubicBezTo>
                  <a:cubicBezTo>
                    <a:pt x="2375" y="1347"/>
                    <a:pt x="2534" y="1278"/>
                    <a:pt x="2694" y="1210"/>
                  </a:cubicBezTo>
                  <a:cubicBezTo>
                    <a:pt x="2877" y="1119"/>
                    <a:pt x="3037" y="1050"/>
                    <a:pt x="3219" y="982"/>
                  </a:cubicBezTo>
                  <a:cubicBezTo>
                    <a:pt x="3402" y="913"/>
                    <a:pt x="3562" y="845"/>
                    <a:pt x="3744" y="799"/>
                  </a:cubicBezTo>
                  <a:cubicBezTo>
                    <a:pt x="3904" y="731"/>
                    <a:pt x="4087" y="685"/>
                    <a:pt x="4246" y="639"/>
                  </a:cubicBezTo>
                  <a:cubicBezTo>
                    <a:pt x="4452" y="594"/>
                    <a:pt x="4634" y="548"/>
                    <a:pt x="4817" y="525"/>
                  </a:cubicBezTo>
                  <a:cubicBezTo>
                    <a:pt x="4931" y="525"/>
                    <a:pt x="5022" y="502"/>
                    <a:pt x="5114" y="502"/>
                  </a:cubicBezTo>
                  <a:cubicBezTo>
                    <a:pt x="5205" y="480"/>
                    <a:pt x="5319" y="480"/>
                    <a:pt x="5410" y="480"/>
                  </a:cubicBezTo>
                  <a:cubicBezTo>
                    <a:pt x="5479" y="480"/>
                    <a:pt x="5547" y="480"/>
                    <a:pt x="5616" y="502"/>
                  </a:cubicBezTo>
                  <a:cubicBezTo>
                    <a:pt x="5684" y="502"/>
                    <a:pt x="5753" y="502"/>
                    <a:pt x="5821" y="525"/>
                  </a:cubicBezTo>
                  <a:cubicBezTo>
                    <a:pt x="5958" y="548"/>
                    <a:pt x="6095" y="548"/>
                    <a:pt x="6255" y="571"/>
                  </a:cubicBezTo>
                  <a:cubicBezTo>
                    <a:pt x="6369" y="594"/>
                    <a:pt x="6506" y="594"/>
                    <a:pt x="6643" y="616"/>
                  </a:cubicBezTo>
                  <a:cubicBezTo>
                    <a:pt x="6780" y="639"/>
                    <a:pt x="6894" y="685"/>
                    <a:pt x="7031" y="708"/>
                  </a:cubicBezTo>
                  <a:cubicBezTo>
                    <a:pt x="7077" y="708"/>
                    <a:pt x="7100" y="685"/>
                    <a:pt x="7122" y="639"/>
                  </a:cubicBezTo>
                  <a:cubicBezTo>
                    <a:pt x="7122" y="616"/>
                    <a:pt x="7100" y="571"/>
                    <a:pt x="7054" y="571"/>
                  </a:cubicBezTo>
                  <a:cubicBezTo>
                    <a:pt x="6963" y="548"/>
                    <a:pt x="6871" y="525"/>
                    <a:pt x="6803" y="502"/>
                  </a:cubicBezTo>
                  <a:cubicBezTo>
                    <a:pt x="6711" y="480"/>
                    <a:pt x="6620" y="457"/>
                    <a:pt x="6529" y="434"/>
                  </a:cubicBezTo>
                  <a:cubicBezTo>
                    <a:pt x="6438" y="411"/>
                    <a:pt x="6369" y="411"/>
                    <a:pt x="6278" y="388"/>
                  </a:cubicBezTo>
                  <a:cubicBezTo>
                    <a:pt x="6186" y="365"/>
                    <a:pt x="6072" y="365"/>
                    <a:pt x="5981" y="343"/>
                  </a:cubicBezTo>
                  <a:cubicBezTo>
                    <a:pt x="5890" y="320"/>
                    <a:pt x="5821" y="297"/>
                    <a:pt x="5730" y="274"/>
                  </a:cubicBezTo>
                  <a:cubicBezTo>
                    <a:pt x="5639" y="251"/>
                    <a:pt x="5525" y="251"/>
                    <a:pt x="5433" y="228"/>
                  </a:cubicBezTo>
                  <a:lnTo>
                    <a:pt x="5319" y="228"/>
                  </a:lnTo>
                  <a:cubicBezTo>
                    <a:pt x="5365" y="183"/>
                    <a:pt x="5365" y="137"/>
                    <a:pt x="5342" y="114"/>
                  </a:cubicBezTo>
                  <a:cubicBezTo>
                    <a:pt x="5319" y="69"/>
                    <a:pt x="5296" y="46"/>
                    <a:pt x="5251" y="23"/>
                  </a:cubicBezTo>
                  <a:lnTo>
                    <a:pt x="4840" y="23"/>
                  </a:lnTo>
                  <a:cubicBezTo>
                    <a:pt x="4840" y="23"/>
                    <a:pt x="4817" y="0"/>
                    <a:pt x="479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25"/>
            <p:cNvSpPr/>
            <p:nvPr/>
          </p:nvSpPr>
          <p:spPr>
            <a:xfrm>
              <a:off x="6873425" y="2455475"/>
              <a:ext cx="20575" cy="37700"/>
            </a:xfrm>
            <a:custGeom>
              <a:avLst/>
              <a:gdLst/>
              <a:ahLst/>
              <a:cxnLst/>
              <a:rect l="l" t="t" r="r" b="b"/>
              <a:pathLst>
                <a:path w="823" h="1508" extrusionOk="0">
                  <a:moveTo>
                    <a:pt x="389" y="1"/>
                  </a:moveTo>
                  <a:cubicBezTo>
                    <a:pt x="343" y="1"/>
                    <a:pt x="320" y="23"/>
                    <a:pt x="275" y="69"/>
                  </a:cubicBezTo>
                  <a:cubicBezTo>
                    <a:pt x="275" y="69"/>
                    <a:pt x="252" y="92"/>
                    <a:pt x="229" y="115"/>
                  </a:cubicBezTo>
                  <a:cubicBezTo>
                    <a:pt x="183" y="183"/>
                    <a:pt x="138" y="252"/>
                    <a:pt x="92" y="320"/>
                  </a:cubicBezTo>
                  <a:cubicBezTo>
                    <a:pt x="46" y="457"/>
                    <a:pt x="1" y="617"/>
                    <a:pt x="1" y="754"/>
                  </a:cubicBezTo>
                  <a:cubicBezTo>
                    <a:pt x="1" y="799"/>
                    <a:pt x="1" y="845"/>
                    <a:pt x="1" y="891"/>
                  </a:cubicBezTo>
                  <a:cubicBezTo>
                    <a:pt x="1" y="982"/>
                    <a:pt x="23" y="1051"/>
                    <a:pt x="46" y="1119"/>
                  </a:cubicBezTo>
                  <a:cubicBezTo>
                    <a:pt x="69" y="1188"/>
                    <a:pt x="115" y="1279"/>
                    <a:pt x="160" y="1347"/>
                  </a:cubicBezTo>
                  <a:cubicBezTo>
                    <a:pt x="160" y="1370"/>
                    <a:pt x="183" y="1393"/>
                    <a:pt x="206" y="1416"/>
                  </a:cubicBezTo>
                  <a:cubicBezTo>
                    <a:pt x="229" y="1439"/>
                    <a:pt x="229" y="1461"/>
                    <a:pt x="252" y="1484"/>
                  </a:cubicBezTo>
                  <a:cubicBezTo>
                    <a:pt x="275" y="1484"/>
                    <a:pt x="297" y="1507"/>
                    <a:pt x="320" y="1507"/>
                  </a:cubicBezTo>
                  <a:lnTo>
                    <a:pt x="389" y="1507"/>
                  </a:lnTo>
                  <a:cubicBezTo>
                    <a:pt x="457" y="1484"/>
                    <a:pt x="503" y="1416"/>
                    <a:pt x="480" y="1347"/>
                  </a:cubicBezTo>
                  <a:cubicBezTo>
                    <a:pt x="480" y="1324"/>
                    <a:pt x="480" y="1302"/>
                    <a:pt x="480" y="1302"/>
                  </a:cubicBezTo>
                  <a:cubicBezTo>
                    <a:pt x="457" y="1256"/>
                    <a:pt x="457" y="1210"/>
                    <a:pt x="457" y="1142"/>
                  </a:cubicBezTo>
                  <a:cubicBezTo>
                    <a:pt x="457" y="1057"/>
                    <a:pt x="477" y="951"/>
                    <a:pt x="517" y="845"/>
                  </a:cubicBezTo>
                  <a:lnTo>
                    <a:pt x="517" y="845"/>
                  </a:lnTo>
                  <a:cubicBezTo>
                    <a:pt x="514" y="845"/>
                    <a:pt x="509" y="845"/>
                    <a:pt x="503" y="845"/>
                  </a:cubicBezTo>
                  <a:cubicBezTo>
                    <a:pt x="511" y="845"/>
                    <a:pt x="516" y="842"/>
                    <a:pt x="519" y="839"/>
                  </a:cubicBezTo>
                  <a:lnTo>
                    <a:pt x="519" y="839"/>
                  </a:lnTo>
                  <a:cubicBezTo>
                    <a:pt x="518" y="841"/>
                    <a:pt x="518" y="843"/>
                    <a:pt x="517" y="845"/>
                  </a:cubicBezTo>
                  <a:lnTo>
                    <a:pt x="517" y="845"/>
                  </a:lnTo>
                  <a:cubicBezTo>
                    <a:pt x="526" y="843"/>
                    <a:pt x="526" y="839"/>
                    <a:pt x="526" y="822"/>
                  </a:cubicBezTo>
                  <a:lnTo>
                    <a:pt x="526" y="822"/>
                  </a:lnTo>
                  <a:cubicBezTo>
                    <a:pt x="526" y="823"/>
                    <a:pt x="526" y="832"/>
                    <a:pt x="519" y="839"/>
                  </a:cubicBezTo>
                  <a:lnTo>
                    <a:pt x="519" y="839"/>
                  </a:lnTo>
                  <a:cubicBezTo>
                    <a:pt x="521" y="833"/>
                    <a:pt x="523" y="828"/>
                    <a:pt x="526" y="822"/>
                  </a:cubicBezTo>
                  <a:cubicBezTo>
                    <a:pt x="548" y="754"/>
                    <a:pt x="571" y="685"/>
                    <a:pt x="594" y="640"/>
                  </a:cubicBezTo>
                  <a:cubicBezTo>
                    <a:pt x="617" y="571"/>
                    <a:pt x="640" y="526"/>
                    <a:pt x="685" y="457"/>
                  </a:cubicBezTo>
                  <a:cubicBezTo>
                    <a:pt x="685" y="457"/>
                    <a:pt x="708" y="434"/>
                    <a:pt x="708" y="411"/>
                  </a:cubicBezTo>
                  <a:cubicBezTo>
                    <a:pt x="731" y="411"/>
                    <a:pt x="731" y="389"/>
                    <a:pt x="754" y="389"/>
                  </a:cubicBezTo>
                  <a:cubicBezTo>
                    <a:pt x="800" y="343"/>
                    <a:pt x="822" y="275"/>
                    <a:pt x="777" y="206"/>
                  </a:cubicBezTo>
                  <a:cubicBezTo>
                    <a:pt x="763" y="179"/>
                    <a:pt x="734" y="168"/>
                    <a:pt x="703" y="168"/>
                  </a:cubicBezTo>
                  <a:cubicBezTo>
                    <a:pt x="682" y="168"/>
                    <a:pt x="659" y="174"/>
                    <a:pt x="640" y="183"/>
                  </a:cubicBezTo>
                  <a:cubicBezTo>
                    <a:pt x="640" y="160"/>
                    <a:pt x="617" y="160"/>
                    <a:pt x="617" y="138"/>
                  </a:cubicBezTo>
                  <a:cubicBezTo>
                    <a:pt x="594" y="115"/>
                    <a:pt x="548" y="92"/>
                    <a:pt x="526" y="69"/>
                  </a:cubicBezTo>
                  <a:cubicBezTo>
                    <a:pt x="526" y="69"/>
                    <a:pt x="526" y="46"/>
                    <a:pt x="526" y="46"/>
                  </a:cubicBezTo>
                  <a:cubicBezTo>
                    <a:pt x="503" y="46"/>
                    <a:pt x="503" y="23"/>
                    <a:pt x="480" y="23"/>
                  </a:cubicBezTo>
                  <a:cubicBezTo>
                    <a:pt x="457" y="1"/>
                    <a:pt x="434" y="1"/>
                    <a:pt x="41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25"/>
            <p:cNvSpPr/>
            <p:nvPr/>
          </p:nvSpPr>
          <p:spPr>
            <a:xfrm>
              <a:off x="6556725" y="1976725"/>
              <a:ext cx="34825" cy="159650"/>
            </a:xfrm>
            <a:custGeom>
              <a:avLst/>
              <a:gdLst/>
              <a:ahLst/>
              <a:cxnLst/>
              <a:rect l="l" t="t" r="r" b="b"/>
              <a:pathLst>
                <a:path w="1393" h="6386" extrusionOk="0">
                  <a:moveTo>
                    <a:pt x="1279" y="0"/>
                  </a:moveTo>
                  <a:cubicBezTo>
                    <a:pt x="1188" y="0"/>
                    <a:pt x="1096" y="0"/>
                    <a:pt x="1028" y="23"/>
                  </a:cubicBezTo>
                  <a:cubicBezTo>
                    <a:pt x="959" y="46"/>
                    <a:pt x="914" y="69"/>
                    <a:pt x="868" y="114"/>
                  </a:cubicBezTo>
                  <a:cubicBezTo>
                    <a:pt x="845" y="137"/>
                    <a:pt x="822" y="160"/>
                    <a:pt x="822" y="183"/>
                  </a:cubicBezTo>
                  <a:cubicBezTo>
                    <a:pt x="800" y="206"/>
                    <a:pt x="777" y="251"/>
                    <a:pt x="777" y="274"/>
                  </a:cubicBezTo>
                  <a:cubicBezTo>
                    <a:pt x="731" y="343"/>
                    <a:pt x="708" y="411"/>
                    <a:pt x="708" y="480"/>
                  </a:cubicBezTo>
                  <a:cubicBezTo>
                    <a:pt x="685" y="571"/>
                    <a:pt x="663" y="685"/>
                    <a:pt x="640" y="799"/>
                  </a:cubicBezTo>
                  <a:cubicBezTo>
                    <a:pt x="640" y="845"/>
                    <a:pt x="640" y="913"/>
                    <a:pt x="617" y="959"/>
                  </a:cubicBezTo>
                  <a:cubicBezTo>
                    <a:pt x="617" y="1005"/>
                    <a:pt x="617" y="1027"/>
                    <a:pt x="617" y="1050"/>
                  </a:cubicBezTo>
                  <a:cubicBezTo>
                    <a:pt x="617" y="1073"/>
                    <a:pt x="617" y="1119"/>
                    <a:pt x="617" y="1141"/>
                  </a:cubicBezTo>
                  <a:cubicBezTo>
                    <a:pt x="617" y="1164"/>
                    <a:pt x="617" y="1187"/>
                    <a:pt x="640" y="1210"/>
                  </a:cubicBezTo>
                  <a:cubicBezTo>
                    <a:pt x="640" y="1210"/>
                    <a:pt x="640" y="1210"/>
                    <a:pt x="640" y="1233"/>
                  </a:cubicBezTo>
                  <a:cubicBezTo>
                    <a:pt x="640" y="1324"/>
                    <a:pt x="617" y="1393"/>
                    <a:pt x="617" y="1484"/>
                  </a:cubicBezTo>
                  <a:cubicBezTo>
                    <a:pt x="571" y="1666"/>
                    <a:pt x="548" y="1849"/>
                    <a:pt x="526" y="2032"/>
                  </a:cubicBezTo>
                  <a:cubicBezTo>
                    <a:pt x="480" y="2260"/>
                    <a:pt x="457" y="2488"/>
                    <a:pt x="434" y="2716"/>
                  </a:cubicBezTo>
                  <a:cubicBezTo>
                    <a:pt x="411" y="2762"/>
                    <a:pt x="411" y="2808"/>
                    <a:pt x="411" y="2831"/>
                  </a:cubicBezTo>
                  <a:cubicBezTo>
                    <a:pt x="389" y="2922"/>
                    <a:pt x="389" y="2990"/>
                    <a:pt x="366" y="3082"/>
                  </a:cubicBezTo>
                  <a:cubicBezTo>
                    <a:pt x="343" y="3196"/>
                    <a:pt x="343" y="3287"/>
                    <a:pt x="320" y="3401"/>
                  </a:cubicBezTo>
                  <a:cubicBezTo>
                    <a:pt x="297" y="3492"/>
                    <a:pt x="297" y="3607"/>
                    <a:pt x="275" y="3721"/>
                  </a:cubicBezTo>
                  <a:cubicBezTo>
                    <a:pt x="252" y="3812"/>
                    <a:pt x="252" y="3926"/>
                    <a:pt x="229" y="4040"/>
                  </a:cubicBezTo>
                  <a:cubicBezTo>
                    <a:pt x="229" y="4132"/>
                    <a:pt x="206" y="4246"/>
                    <a:pt x="206" y="4360"/>
                  </a:cubicBezTo>
                  <a:cubicBezTo>
                    <a:pt x="206" y="4428"/>
                    <a:pt x="206" y="4474"/>
                    <a:pt x="183" y="4542"/>
                  </a:cubicBezTo>
                  <a:cubicBezTo>
                    <a:pt x="183" y="4588"/>
                    <a:pt x="160" y="4657"/>
                    <a:pt x="160" y="4725"/>
                  </a:cubicBezTo>
                  <a:cubicBezTo>
                    <a:pt x="138" y="4771"/>
                    <a:pt x="138" y="4839"/>
                    <a:pt x="115" y="4908"/>
                  </a:cubicBezTo>
                  <a:cubicBezTo>
                    <a:pt x="92" y="5045"/>
                    <a:pt x="69" y="5182"/>
                    <a:pt x="69" y="5319"/>
                  </a:cubicBezTo>
                  <a:cubicBezTo>
                    <a:pt x="46" y="5433"/>
                    <a:pt x="46" y="5547"/>
                    <a:pt x="23" y="5661"/>
                  </a:cubicBezTo>
                  <a:cubicBezTo>
                    <a:pt x="23" y="5775"/>
                    <a:pt x="1" y="5889"/>
                    <a:pt x="1" y="6003"/>
                  </a:cubicBezTo>
                  <a:cubicBezTo>
                    <a:pt x="1" y="6049"/>
                    <a:pt x="23" y="6117"/>
                    <a:pt x="69" y="6140"/>
                  </a:cubicBezTo>
                  <a:cubicBezTo>
                    <a:pt x="92" y="6163"/>
                    <a:pt x="115" y="6163"/>
                    <a:pt x="138" y="6186"/>
                  </a:cubicBezTo>
                  <a:cubicBezTo>
                    <a:pt x="138" y="6232"/>
                    <a:pt x="138" y="6277"/>
                    <a:pt x="160" y="6300"/>
                  </a:cubicBezTo>
                  <a:cubicBezTo>
                    <a:pt x="206" y="6346"/>
                    <a:pt x="229" y="6368"/>
                    <a:pt x="275" y="6368"/>
                  </a:cubicBezTo>
                  <a:cubicBezTo>
                    <a:pt x="286" y="6380"/>
                    <a:pt x="297" y="6386"/>
                    <a:pt x="312" y="6386"/>
                  </a:cubicBezTo>
                  <a:cubicBezTo>
                    <a:pt x="326" y="6386"/>
                    <a:pt x="343" y="6380"/>
                    <a:pt x="366" y="6368"/>
                  </a:cubicBezTo>
                  <a:cubicBezTo>
                    <a:pt x="389" y="6368"/>
                    <a:pt x="411" y="6346"/>
                    <a:pt x="434" y="6346"/>
                  </a:cubicBezTo>
                  <a:cubicBezTo>
                    <a:pt x="457" y="6323"/>
                    <a:pt x="503" y="6300"/>
                    <a:pt x="503" y="6277"/>
                  </a:cubicBezTo>
                  <a:cubicBezTo>
                    <a:pt x="548" y="6232"/>
                    <a:pt x="526" y="6186"/>
                    <a:pt x="526" y="6140"/>
                  </a:cubicBezTo>
                  <a:lnTo>
                    <a:pt x="526" y="6140"/>
                  </a:lnTo>
                  <a:cubicBezTo>
                    <a:pt x="526" y="6110"/>
                    <a:pt x="526" y="6079"/>
                    <a:pt x="526" y="6049"/>
                  </a:cubicBezTo>
                  <a:cubicBezTo>
                    <a:pt x="526" y="6003"/>
                    <a:pt x="548" y="5935"/>
                    <a:pt x="526" y="5889"/>
                  </a:cubicBezTo>
                  <a:cubicBezTo>
                    <a:pt x="503" y="5866"/>
                    <a:pt x="503" y="5843"/>
                    <a:pt x="480" y="5821"/>
                  </a:cubicBezTo>
                  <a:cubicBezTo>
                    <a:pt x="480" y="5798"/>
                    <a:pt x="480" y="5775"/>
                    <a:pt x="503" y="5752"/>
                  </a:cubicBezTo>
                  <a:cubicBezTo>
                    <a:pt x="503" y="5707"/>
                    <a:pt x="503" y="5661"/>
                    <a:pt x="503" y="5615"/>
                  </a:cubicBezTo>
                  <a:cubicBezTo>
                    <a:pt x="503" y="5592"/>
                    <a:pt x="503" y="5592"/>
                    <a:pt x="503" y="5570"/>
                  </a:cubicBezTo>
                  <a:cubicBezTo>
                    <a:pt x="526" y="5501"/>
                    <a:pt x="526" y="5433"/>
                    <a:pt x="526" y="5364"/>
                  </a:cubicBezTo>
                  <a:cubicBezTo>
                    <a:pt x="548" y="5250"/>
                    <a:pt x="571" y="5136"/>
                    <a:pt x="594" y="5022"/>
                  </a:cubicBezTo>
                  <a:cubicBezTo>
                    <a:pt x="617" y="4999"/>
                    <a:pt x="617" y="4953"/>
                    <a:pt x="640" y="4930"/>
                  </a:cubicBezTo>
                  <a:cubicBezTo>
                    <a:pt x="663" y="4771"/>
                    <a:pt x="685" y="4611"/>
                    <a:pt x="708" y="4428"/>
                  </a:cubicBezTo>
                  <a:cubicBezTo>
                    <a:pt x="731" y="4291"/>
                    <a:pt x="731" y="4132"/>
                    <a:pt x="754" y="3995"/>
                  </a:cubicBezTo>
                  <a:cubicBezTo>
                    <a:pt x="754" y="3972"/>
                    <a:pt x="754" y="3972"/>
                    <a:pt x="754" y="3972"/>
                  </a:cubicBezTo>
                  <a:cubicBezTo>
                    <a:pt x="800" y="3789"/>
                    <a:pt x="822" y="3607"/>
                    <a:pt x="845" y="3424"/>
                  </a:cubicBezTo>
                  <a:cubicBezTo>
                    <a:pt x="868" y="3333"/>
                    <a:pt x="868" y="3241"/>
                    <a:pt x="891" y="3150"/>
                  </a:cubicBezTo>
                  <a:cubicBezTo>
                    <a:pt x="914" y="3104"/>
                    <a:pt x="914" y="3059"/>
                    <a:pt x="936" y="3013"/>
                  </a:cubicBezTo>
                  <a:cubicBezTo>
                    <a:pt x="936" y="2990"/>
                    <a:pt x="936" y="2967"/>
                    <a:pt x="936" y="2945"/>
                  </a:cubicBezTo>
                  <a:cubicBezTo>
                    <a:pt x="936" y="2899"/>
                    <a:pt x="959" y="2876"/>
                    <a:pt x="959" y="2853"/>
                  </a:cubicBezTo>
                  <a:cubicBezTo>
                    <a:pt x="959" y="2808"/>
                    <a:pt x="936" y="2762"/>
                    <a:pt x="891" y="2716"/>
                  </a:cubicBezTo>
                  <a:cubicBezTo>
                    <a:pt x="914" y="2625"/>
                    <a:pt x="914" y="2534"/>
                    <a:pt x="936" y="2443"/>
                  </a:cubicBezTo>
                  <a:cubicBezTo>
                    <a:pt x="936" y="2397"/>
                    <a:pt x="936" y="2351"/>
                    <a:pt x="959" y="2306"/>
                  </a:cubicBezTo>
                  <a:cubicBezTo>
                    <a:pt x="959" y="2306"/>
                    <a:pt x="982" y="2306"/>
                    <a:pt x="982" y="2283"/>
                  </a:cubicBezTo>
                  <a:cubicBezTo>
                    <a:pt x="1028" y="2260"/>
                    <a:pt x="1051" y="2237"/>
                    <a:pt x="1073" y="2191"/>
                  </a:cubicBezTo>
                  <a:cubicBezTo>
                    <a:pt x="1073" y="2146"/>
                    <a:pt x="1073" y="2100"/>
                    <a:pt x="1073" y="2077"/>
                  </a:cubicBezTo>
                  <a:cubicBezTo>
                    <a:pt x="1096" y="2032"/>
                    <a:pt x="1096" y="2009"/>
                    <a:pt x="1096" y="1986"/>
                  </a:cubicBezTo>
                  <a:cubicBezTo>
                    <a:pt x="1096" y="1918"/>
                    <a:pt x="1096" y="1849"/>
                    <a:pt x="1119" y="1781"/>
                  </a:cubicBezTo>
                  <a:cubicBezTo>
                    <a:pt x="1119" y="1758"/>
                    <a:pt x="1119" y="1735"/>
                    <a:pt x="1119" y="1712"/>
                  </a:cubicBezTo>
                  <a:cubicBezTo>
                    <a:pt x="1142" y="1552"/>
                    <a:pt x="1142" y="1415"/>
                    <a:pt x="1165" y="1278"/>
                  </a:cubicBezTo>
                  <a:cubicBezTo>
                    <a:pt x="1165" y="1278"/>
                    <a:pt x="1165" y="1278"/>
                    <a:pt x="1165" y="1256"/>
                  </a:cubicBezTo>
                  <a:lnTo>
                    <a:pt x="1165" y="1210"/>
                  </a:lnTo>
                  <a:cubicBezTo>
                    <a:pt x="1165" y="1210"/>
                    <a:pt x="1188" y="1187"/>
                    <a:pt x="1188" y="1187"/>
                  </a:cubicBezTo>
                  <a:cubicBezTo>
                    <a:pt x="1188" y="1187"/>
                    <a:pt x="1188" y="1187"/>
                    <a:pt x="1188" y="1164"/>
                  </a:cubicBezTo>
                  <a:lnTo>
                    <a:pt x="1188" y="1141"/>
                  </a:lnTo>
                  <a:cubicBezTo>
                    <a:pt x="1210" y="1005"/>
                    <a:pt x="1210" y="890"/>
                    <a:pt x="1233" y="776"/>
                  </a:cubicBezTo>
                  <a:cubicBezTo>
                    <a:pt x="1256" y="639"/>
                    <a:pt x="1279" y="525"/>
                    <a:pt x="1279" y="388"/>
                  </a:cubicBezTo>
                  <a:cubicBezTo>
                    <a:pt x="1302" y="365"/>
                    <a:pt x="1302" y="320"/>
                    <a:pt x="1302" y="274"/>
                  </a:cubicBezTo>
                  <a:cubicBezTo>
                    <a:pt x="1279" y="251"/>
                    <a:pt x="1279" y="251"/>
                    <a:pt x="1256" y="228"/>
                  </a:cubicBezTo>
                  <a:lnTo>
                    <a:pt x="1279" y="228"/>
                  </a:lnTo>
                  <a:cubicBezTo>
                    <a:pt x="1347" y="228"/>
                    <a:pt x="1393" y="183"/>
                    <a:pt x="1393" y="114"/>
                  </a:cubicBezTo>
                  <a:cubicBezTo>
                    <a:pt x="1393" y="46"/>
                    <a:pt x="1347" y="0"/>
                    <a:pt x="127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25"/>
            <p:cNvSpPr/>
            <p:nvPr/>
          </p:nvSpPr>
          <p:spPr>
            <a:xfrm>
              <a:off x="6579550" y="2013250"/>
              <a:ext cx="21700" cy="119425"/>
            </a:xfrm>
            <a:custGeom>
              <a:avLst/>
              <a:gdLst/>
              <a:ahLst/>
              <a:cxnLst/>
              <a:rect l="l" t="t" r="r" b="b"/>
              <a:pathLst>
                <a:path w="868" h="4777" extrusionOk="0">
                  <a:moveTo>
                    <a:pt x="777" y="0"/>
                  </a:moveTo>
                  <a:cubicBezTo>
                    <a:pt x="754" y="0"/>
                    <a:pt x="731" y="23"/>
                    <a:pt x="708" y="69"/>
                  </a:cubicBezTo>
                  <a:cubicBezTo>
                    <a:pt x="708" y="88"/>
                    <a:pt x="708" y="122"/>
                    <a:pt x="708" y="160"/>
                  </a:cubicBezTo>
                  <a:cubicBezTo>
                    <a:pt x="685" y="365"/>
                    <a:pt x="640" y="548"/>
                    <a:pt x="617" y="753"/>
                  </a:cubicBezTo>
                  <a:cubicBezTo>
                    <a:pt x="571" y="936"/>
                    <a:pt x="548" y="1141"/>
                    <a:pt x="503" y="1324"/>
                  </a:cubicBezTo>
                  <a:cubicBezTo>
                    <a:pt x="457" y="1643"/>
                    <a:pt x="411" y="1986"/>
                    <a:pt x="343" y="2305"/>
                  </a:cubicBezTo>
                  <a:cubicBezTo>
                    <a:pt x="275" y="2762"/>
                    <a:pt x="206" y="3196"/>
                    <a:pt x="138" y="3652"/>
                  </a:cubicBezTo>
                  <a:cubicBezTo>
                    <a:pt x="115" y="3835"/>
                    <a:pt x="92" y="4017"/>
                    <a:pt x="46" y="4177"/>
                  </a:cubicBezTo>
                  <a:cubicBezTo>
                    <a:pt x="46" y="4268"/>
                    <a:pt x="23" y="4360"/>
                    <a:pt x="23" y="4451"/>
                  </a:cubicBezTo>
                  <a:cubicBezTo>
                    <a:pt x="23" y="4474"/>
                    <a:pt x="1" y="4497"/>
                    <a:pt x="1" y="4519"/>
                  </a:cubicBezTo>
                  <a:cubicBezTo>
                    <a:pt x="1" y="4542"/>
                    <a:pt x="1" y="4588"/>
                    <a:pt x="1" y="4611"/>
                  </a:cubicBezTo>
                  <a:cubicBezTo>
                    <a:pt x="1" y="4679"/>
                    <a:pt x="46" y="4748"/>
                    <a:pt x="115" y="4771"/>
                  </a:cubicBezTo>
                  <a:cubicBezTo>
                    <a:pt x="130" y="4774"/>
                    <a:pt x="146" y="4776"/>
                    <a:pt x="161" y="4776"/>
                  </a:cubicBezTo>
                  <a:cubicBezTo>
                    <a:pt x="235" y="4776"/>
                    <a:pt x="301" y="4732"/>
                    <a:pt x="320" y="4656"/>
                  </a:cubicBezTo>
                  <a:cubicBezTo>
                    <a:pt x="343" y="4611"/>
                    <a:pt x="343" y="4565"/>
                    <a:pt x="343" y="4519"/>
                  </a:cubicBezTo>
                  <a:cubicBezTo>
                    <a:pt x="366" y="4428"/>
                    <a:pt x="366" y="4337"/>
                    <a:pt x="389" y="4268"/>
                  </a:cubicBezTo>
                  <a:cubicBezTo>
                    <a:pt x="411" y="4063"/>
                    <a:pt x="411" y="3880"/>
                    <a:pt x="434" y="3698"/>
                  </a:cubicBezTo>
                  <a:cubicBezTo>
                    <a:pt x="503" y="3241"/>
                    <a:pt x="548" y="2785"/>
                    <a:pt x="617" y="2328"/>
                  </a:cubicBezTo>
                  <a:cubicBezTo>
                    <a:pt x="640" y="1986"/>
                    <a:pt x="685" y="1643"/>
                    <a:pt x="708" y="1324"/>
                  </a:cubicBezTo>
                  <a:cubicBezTo>
                    <a:pt x="731" y="1118"/>
                    <a:pt x="754" y="913"/>
                    <a:pt x="777" y="708"/>
                  </a:cubicBezTo>
                  <a:cubicBezTo>
                    <a:pt x="800" y="502"/>
                    <a:pt x="822" y="274"/>
                    <a:pt x="845" y="69"/>
                  </a:cubicBezTo>
                  <a:cubicBezTo>
                    <a:pt x="868" y="23"/>
                    <a:pt x="822" y="0"/>
                    <a:pt x="77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25"/>
            <p:cNvSpPr/>
            <p:nvPr/>
          </p:nvSpPr>
          <p:spPr>
            <a:xfrm>
              <a:off x="6578975" y="2137075"/>
              <a:ext cx="6300" cy="5725"/>
            </a:xfrm>
            <a:custGeom>
              <a:avLst/>
              <a:gdLst/>
              <a:ahLst/>
              <a:cxnLst/>
              <a:rect l="l" t="t" r="r" b="b"/>
              <a:pathLst>
                <a:path w="252" h="229" extrusionOk="0">
                  <a:moveTo>
                    <a:pt x="115" y="0"/>
                  </a:moveTo>
                  <a:cubicBezTo>
                    <a:pt x="46" y="0"/>
                    <a:pt x="1" y="46"/>
                    <a:pt x="1" y="114"/>
                  </a:cubicBezTo>
                  <a:cubicBezTo>
                    <a:pt x="1" y="183"/>
                    <a:pt x="46" y="228"/>
                    <a:pt x="115" y="228"/>
                  </a:cubicBezTo>
                  <a:cubicBezTo>
                    <a:pt x="183" y="228"/>
                    <a:pt x="252" y="183"/>
                    <a:pt x="252" y="114"/>
                  </a:cubicBezTo>
                  <a:cubicBezTo>
                    <a:pt x="252" y="46"/>
                    <a:pt x="183" y="0"/>
                    <a:pt x="11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25"/>
            <p:cNvSpPr/>
            <p:nvPr/>
          </p:nvSpPr>
          <p:spPr>
            <a:xfrm>
              <a:off x="7062300" y="1838625"/>
              <a:ext cx="49100" cy="144400"/>
            </a:xfrm>
            <a:custGeom>
              <a:avLst/>
              <a:gdLst/>
              <a:ahLst/>
              <a:cxnLst/>
              <a:rect l="l" t="t" r="r" b="b"/>
              <a:pathLst>
                <a:path w="1964" h="5776" extrusionOk="0">
                  <a:moveTo>
                    <a:pt x="823" y="3470"/>
                  </a:moveTo>
                  <a:lnTo>
                    <a:pt x="823" y="3470"/>
                  </a:lnTo>
                  <a:cubicBezTo>
                    <a:pt x="820" y="3476"/>
                    <a:pt x="818" y="3482"/>
                    <a:pt x="816" y="3488"/>
                  </a:cubicBezTo>
                  <a:lnTo>
                    <a:pt x="816" y="3488"/>
                  </a:lnTo>
                  <a:cubicBezTo>
                    <a:pt x="820" y="3483"/>
                    <a:pt x="823" y="3478"/>
                    <a:pt x="823" y="3470"/>
                  </a:cubicBezTo>
                  <a:close/>
                  <a:moveTo>
                    <a:pt x="1462" y="1"/>
                  </a:moveTo>
                  <a:cubicBezTo>
                    <a:pt x="1393" y="1"/>
                    <a:pt x="1370" y="69"/>
                    <a:pt x="1393" y="115"/>
                  </a:cubicBezTo>
                  <a:cubicBezTo>
                    <a:pt x="1393" y="206"/>
                    <a:pt x="1416" y="274"/>
                    <a:pt x="1439" y="366"/>
                  </a:cubicBezTo>
                  <a:cubicBezTo>
                    <a:pt x="1439" y="525"/>
                    <a:pt x="1439" y="685"/>
                    <a:pt x="1439" y="845"/>
                  </a:cubicBezTo>
                  <a:cubicBezTo>
                    <a:pt x="1439" y="936"/>
                    <a:pt x="1439" y="1005"/>
                    <a:pt x="1439" y="1096"/>
                  </a:cubicBezTo>
                  <a:cubicBezTo>
                    <a:pt x="1439" y="1165"/>
                    <a:pt x="1416" y="1256"/>
                    <a:pt x="1416" y="1347"/>
                  </a:cubicBezTo>
                  <a:cubicBezTo>
                    <a:pt x="1393" y="1507"/>
                    <a:pt x="1348" y="1667"/>
                    <a:pt x="1325" y="1827"/>
                  </a:cubicBezTo>
                  <a:cubicBezTo>
                    <a:pt x="1302" y="1918"/>
                    <a:pt x="1279" y="2009"/>
                    <a:pt x="1256" y="2100"/>
                  </a:cubicBezTo>
                  <a:lnTo>
                    <a:pt x="1188" y="2352"/>
                  </a:lnTo>
                  <a:cubicBezTo>
                    <a:pt x="1142" y="2534"/>
                    <a:pt x="1096" y="2694"/>
                    <a:pt x="1051" y="2876"/>
                  </a:cubicBezTo>
                  <a:cubicBezTo>
                    <a:pt x="1005" y="3036"/>
                    <a:pt x="937" y="3219"/>
                    <a:pt x="868" y="3379"/>
                  </a:cubicBezTo>
                  <a:cubicBezTo>
                    <a:pt x="845" y="3401"/>
                    <a:pt x="845" y="3424"/>
                    <a:pt x="823" y="3447"/>
                  </a:cubicBezTo>
                  <a:cubicBezTo>
                    <a:pt x="828" y="3447"/>
                    <a:pt x="832" y="3447"/>
                    <a:pt x="835" y="3447"/>
                  </a:cubicBezTo>
                  <a:lnTo>
                    <a:pt x="835" y="3447"/>
                  </a:lnTo>
                  <a:cubicBezTo>
                    <a:pt x="825" y="3472"/>
                    <a:pt x="820" y="3489"/>
                    <a:pt x="810" y="3504"/>
                  </a:cubicBezTo>
                  <a:lnTo>
                    <a:pt x="810" y="3504"/>
                  </a:lnTo>
                  <a:cubicBezTo>
                    <a:pt x="812" y="3499"/>
                    <a:pt x="814" y="3493"/>
                    <a:pt x="816" y="3488"/>
                  </a:cubicBezTo>
                  <a:lnTo>
                    <a:pt x="816" y="3488"/>
                  </a:lnTo>
                  <a:cubicBezTo>
                    <a:pt x="809" y="3496"/>
                    <a:pt x="800" y="3501"/>
                    <a:pt x="800" y="3516"/>
                  </a:cubicBezTo>
                  <a:cubicBezTo>
                    <a:pt x="804" y="3512"/>
                    <a:pt x="807" y="3508"/>
                    <a:pt x="810" y="3504"/>
                  </a:cubicBezTo>
                  <a:lnTo>
                    <a:pt x="810" y="3504"/>
                  </a:lnTo>
                  <a:cubicBezTo>
                    <a:pt x="743" y="3675"/>
                    <a:pt x="659" y="3846"/>
                    <a:pt x="594" y="4018"/>
                  </a:cubicBezTo>
                  <a:cubicBezTo>
                    <a:pt x="549" y="4086"/>
                    <a:pt x="503" y="4178"/>
                    <a:pt x="457" y="4269"/>
                  </a:cubicBezTo>
                  <a:cubicBezTo>
                    <a:pt x="412" y="4360"/>
                    <a:pt x="366" y="4429"/>
                    <a:pt x="320" y="4497"/>
                  </a:cubicBezTo>
                  <a:cubicBezTo>
                    <a:pt x="298" y="4543"/>
                    <a:pt x="275" y="4588"/>
                    <a:pt x="252" y="4634"/>
                  </a:cubicBezTo>
                  <a:cubicBezTo>
                    <a:pt x="229" y="4680"/>
                    <a:pt x="206" y="4703"/>
                    <a:pt x="183" y="4748"/>
                  </a:cubicBezTo>
                  <a:cubicBezTo>
                    <a:pt x="138" y="4794"/>
                    <a:pt x="92" y="4839"/>
                    <a:pt x="69" y="4908"/>
                  </a:cubicBezTo>
                  <a:cubicBezTo>
                    <a:pt x="46" y="4908"/>
                    <a:pt x="46" y="4908"/>
                    <a:pt x="46" y="4931"/>
                  </a:cubicBezTo>
                  <a:cubicBezTo>
                    <a:pt x="1" y="4976"/>
                    <a:pt x="1" y="5045"/>
                    <a:pt x="24" y="5091"/>
                  </a:cubicBezTo>
                  <a:cubicBezTo>
                    <a:pt x="24" y="5136"/>
                    <a:pt x="69" y="5182"/>
                    <a:pt x="92" y="5227"/>
                  </a:cubicBezTo>
                  <a:cubicBezTo>
                    <a:pt x="138" y="5296"/>
                    <a:pt x="183" y="5364"/>
                    <a:pt x="229" y="5456"/>
                  </a:cubicBezTo>
                  <a:cubicBezTo>
                    <a:pt x="252" y="5479"/>
                    <a:pt x="252" y="5501"/>
                    <a:pt x="275" y="5547"/>
                  </a:cubicBezTo>
                  <a:cubicBezTo>
                    <a:pt x="275" y="5547"/>
                    <a:pt x="275" y="5547"/>
                    <a:pt x="275" y="5570"/>
                  </a:cubicBezTo>
                  <a:cubicBezTo>
                    <a:pt x="275" y="5638"/>
                    <a:pt x="320" y="5707"/>
                    <a:pt x="366" y="5752"/>
                  </a:cubicBezTo>
                  <a:cubicBezTo>
                    <a:pt x="396" y="5768"/>
                    <a:pt x="432" y="5775"/>
                    <a:pt x="467" y="5775"/>
                  </a:cubicBezTo>
                  <a:cubicBezTo>
                    <a:pt x="539" y="5775"/>
                    <a:pt x="610" y="5745"/>
                    <a:pt x="640" y="5684"/>
                  </a:cubicBezTo>
                  <a:cubicBezTo>
                    <a:pt x="640" y="5661"/>
                    <a:pt x="663" y="5638"/>
                    <a:pt x="663" y="5616"/>
                  </a:cubicBezTo>
                  <a:cubicBezTo>
                    <a:pt x="708" y="5616"/>
                    <a:pt x="754" y="5593"/>
                    <a:pt x="777" y="5570"/>
                  </a:cubicBezTo>
                  <a:cubicBezTo>
                    <a:pt x="845" y="5479"/>
                    <a:pt x="891" y="5387"/>
                    <a:pt x="960" y="5296"/>
                  </a:cubicBezTo>
                  <a:cubicBezTo>
                    <a:pt x="1005" y="5205"/>
                    <a:pt x="1051" y="5113"/>
                    <a:pt x="1096" y="5045"/>
                  </a:cubicBezTo>
                  <a:cubicBezTo>
                    <a:pt x="1142" y="4954"/>
                    <a:pt x="1188" y="4862"/>
                    <a:pt x="1233" y="4794"/>
                  </a:cubicBezTo>
                  <a:cubicBezTo>
                    <a:pt x="1279" y="4680"/>
                    <a:pt x="1325" y="4588"/>
                    <a:pt x="1370" y="4474"/>
                  </a:cubicBezTo>
                  <a:cubicBezTo>
                    <a:pt x="1439" y="4314"/>
                    <a:pt x="1484" y="4132"/>
                    <a:pt x="1553" y="3972"/>
                  </a:cubicBezTo>
                  <a:cubicBezTo>
                    <a:pt x="1599" y="3789"/>
                    <a:pt x="1667" y="3630"/>
                    <a:pt x="1713" y="3447"/>
                  </a:cubicBezTo>
                  <a:cubicBezTo>
                    <a:pt x="1758" y="3265"/>
                    <a:pt x="1804" y="3059"/>
                    <a:pt x="1850" y="2876"/>
                  </a:cubicBezTo>
                  <a:cubicBezTo>
                    <a:pt x="1873" y="2785"/>
                    <a:pt x="1895" y="2671"/>
                    <a:pt x="1895" y="2557"/>
                  </a:cubicBezTo>
                  <a:cubicBezTo>
                    <a:pt x="1918" y="2466"/>
                    <a:pt x="1918" y="2374"/>
                    <a:pt x="1918" y="2260"/>
                  </a:cubicBezTo>
                  <a:cubicBezTo>
                    <a:pt x="1941" y="2100"/>
                    <a:pt x="1941" y="1941"/>
                    <a:pt x="1941" y="1781"/>
                  </a:cubicBezTo>
                  <a:cubicBezTo>
                    <a:pt x="1941" y="1598"/>
                    <a:pt x="1964" y="1416"/>
                    <a:pt x="1941" y="1233"/>
                  </a:cubicBezTo>
                  <a:cubicBezTo>
                    <a:pt x="1941" y="1165"/>
                    <a:pt x="1941" y="1119"/>
                    <a:pt x="1918" y="1073"/>
                  </a:cubicBezTo>
                  <a:cubicBezTo>
                    <a:pt x="1918" y="982"/>
                    <a:pt x="1918" y="914"/>
                    <a:pt x="1895" y="822"/>
                  </a:cubicBezTo>
                  <a:cubicBezTo>
                    <a:pt x="1895" y="754"/>
                    <a:pt x="1873" y="662"/>
                    <a:pt x="1804" y="640"/>
                  </a:cubicBezTo>
                  <a:cubicBezTo>
                    <a:pt x="1781" y="617"/>
                    <a:pt x="1736" y="617"/>
                    <a:pt x="1713" y="617"/>
                  </a:cubicBezTo>
                  <a:cubicBezTo>
                    <a:pt x="1713" y="617"/>
                    <a:pt x="1690" y="640"/>
                    <a:pt x="1690" y="640"/>
                  </a:cubicBezTo>
                  <a:cubicBezTo>
                    <a:pt x="1667" y="594"/>
                    <a:pt x="1667" y="525"/>
                    <a:pt x="1667" y="480"/>
                  </a:cubicBezTo>
                  <a:cubicBezTo>
                    <a:pt x="1644" y="343"/>
                    <a:pt x="1599" y="206"/>
                    <a:pt x="1576" y="69"/>
                  </a:cubicBezTo>
                  <a:cubicBezTo>
                    <a:pt x="1553" y="23"/>
                    <a:pt x="1507" y="1"/>
                    <a:pt x="148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25"/>
            <p:cNvSpPr/>
            <p:nvPr/>
          </p:nvSpPr>
          <p:spPr>
            <a:xfrm>
              <a:off x="7033200" y="1994975"/>
              <a:ext cx="107300" cy="521575"/>
            </a:xfrm>
            <a:custGeom>
              <a:avLst/>
              <a:gdLst/>
              <a:ahLst/>
              <a:cxnLst/>
              <a:rect l="l" t="t" r="r" b="b"/>
              <a:pathLst>
                <a:path w="4292" h="20863" extrusionOk="0">
                  <a:moveTo>
                    <a:pt x="2877" y="1941"/>
                  </a:moveTo>
                  <a:cubicBezTo>
                    <a:pt x="2877" y="1941"/>
                    <a:pt x="2877" y="1951"/>
                    <a:pt x="2883" y="1958"/>
                  </a:cubicBezTo>
                  <a:lnTo>
                    <a:pt x="2883" y="1958"/>
                  </a:lnTo>
                  <a:cubicBezTo>
                    <a:pt x="2881" y="1952"/>
                    <a:pt x="2879" y="1946"/>
                    <a:pt x="2877" y="1941"/>
                  </a:cubicBezTo>
                  <a:close/>
                  <a:moveTo>
                    <a:pt x="1918" y="1"/>
                  </a:moveTo>
                  <a:cubicBezTo>
                    <a:pt x="1895" y="1"/>
                    <a:pt x="1872" y="1"/>
                    <a:pt x="1850" y="23"/>
                  </a:cubicBezTo>
                  <a:cubicBezTo>
                    <a:pt x="1804" y="69"/>
                    <a:pt x="1804" y="160"/>
                    <a:pt x="1850" y="183"/>
                  </a:cubicBezTo>
                  <a:cubicBezTo>
                    <a:pt x="1918" y="252"/>
                    <a:pt x="1987" y="320"/>
                    <a:pt x="2055" y="411"/>
                  </a:cubicBezTo>
                  <a:cubicBezTo>
                    <a:pt x="2146" y="526"/>
                    <a:pt x="2215" y="640"/>
                    <a:pt x="2283" y="754"/>
                  </a:cubicBezTo>
                  <a:cubicBezTo>
                    <a:pt x="2375" y="891"/>
                    <a:pt x="2443" y="1028"/>
                    <a:pt x="2512" y="1165"/>
                  </a:cubicBezTo>
                  <a:cubicBezTo>
                    <a:pt x="2580" y="1279"/>
                    <a:pt x="2648" y="1416"/>
                    <a:pt x="2717" y="1553"/>
                  </a:cubicBezTo>
                  <a:cubicBezTo>
                    <a:pt x="2763" y="1690"/>
                    <a:pt x="2831" y="1827"/>
                    <a:pt x="2900" y="1964"/>
                  </a:cubicBezTo>
                  <a:cubicBezTo>
                    <a:pt x="2892" y="1964"/>
                    <a:pt x="2887" y="1961"/>
                    <a:pt x="2883" y="1958"/>
                  </a:cubicBezTo>
                  <a:lnTo>
                    <a:pt x="2883" y="1958"/>
                  </a:lnTo>
                  <a:cubicBezTo>
                    <a:pt x="3017" y="2295"/>
                    <a:pt x="3130" y="2655"/>
                    <a:pt x="3242" y="3036"/>
                  </a:cubicBezTo>
                  <a:cubicBezTo>
                    <a:pt x="3288" y="3128"/>
                    <a:pt x="3310" y="3219"/>
                    <a:pt x="3333" y="3310"/>
                  </a:cubicBezTo>
                  <a:cubicBezTo>
                    <a:pt x="3356" y="3402"/>
                    <a:pt x="3379" y="3493"/>
                    <a:pt x="3402" y="3584"/>
                  </a:cubicBezTo>
                  <a:cubicBezTo>
                    <a:pt x="3447" y="3790"/>
                    <a:pt x="3516" y="3972"/>
                    <a:pt x="3562" y="4178"/>
                  </a:cubicBezTo>
                  <a:cubicBezTo>
                    <a:pt x="3584" y="4315"/>
                    <a:pt x="3630" y="4474"/>
                    <a:pt x="3653" y="4611"/>
                  </a:cubicBezTo>
                  <a:cubicBezTo>
                    <a:pt x="3676" y="4748"/>
                    <a:pt x="3698" y="4885"/>
                    <a:pt x="3721" y="5022"/>
                  </a:cubicBezTo>
                  <a:cubicBezTo>
                    <a:pt x="3744" y="5228"/>
                    <a:pt x="3767" y="5410"/>
                    <a:pt x="3790" y="5593"/>
                  </a:cubicBezTo>
                  <a:cubicBezTo>
                    <a:pt x="3790" y="5684"/>
                    <a:pt x="3790" y="5775"/>
                    <a:pt x="3813" y="5867"/>
                  </a:cubicBezTo>
                  <a:cubicBezTo>
                    <a:pt x="3813" y="5958"/>
                    <a:pt x="3813" y="6072"/>
                    <a:pt x="3835" y="6163"/>
                  </a:cubicBezTo>
                  <a:cubicBezTo>
                    <a:pt x="3835" y="6278"/>
                    <a:pt x="3835" y="6369"/>
                    <a:pt x="3835" y="6483"/>
                  </a:cubicBezTo>
                  <a:cubicBezTo>
                    <a:pt x="3858" y="6574"/>
                    <a:pt x="3858" y="6688"/>
                    <a:pt x="3858" y="6780"/>
                  </a:cubicBezTo>
                  <a:cubicBezTo>
                    <a:pt x="3858" y="6985"/>
                    <a:pt x="3881" y="7191"/>
                    <a:pt x="3881" y="7373"/>
                  </a:cubicBezTo>
                  <a:cubicBezTo>
                    <a:pt x="3881" y="7487"/>
                    <a:pt x="3881" y="7579"/>
                    <a:pt x="3881" y="7693"/>
                  </a:cubicBezTo>
                  <a:cubicBezTo>
                    <a:pt x="3881" y="7784"/>
                    <a:pt x="3904" y="7898"/>
                    <a:pt x="3904" y="7989"/>
                  </a:cubicBezTo>
                  <a:cubicBezTo>
                    <a:pt x="3904" y="8195"/>
                    <a:pt x="3904" y="8400"/>
                    <a:pt x="3904" y="8606"/>
                  </a:cubicBezTo>
                  <a:cubicBezTo>
                    <a:pt x="3904" y="8697"/>
                    <a:pt x="3904" y="8811"/>
                    <a:pt x="3904" y="8902"/>
                  </a:cubicBezTo>
                  <a:cubicBezTo>
                    <a:pt x="3881" y="9017"/>
                    <a:pt x="3881" y="9108"/>
                    <a:pt x="3881" y="9222"/>
                  </a:cubicBezTo>
                  <a:cubicBezTo>
                    <a:pt x="3881" y="9427"/>
                    <a:pt x="3858" y="9633"/>
                    <a:pt x="3858" y="9838"/>
                  </a:cubicBezTo>
                  <a:cubicBezTo>
                    <a:pt x="3835" y="10067"/>
                    <a:pt x="3813" y="10295"/>
                    <a:pt x="3790" y="10523"/>
                  </a:cubicBezTo>
                  <a:cubicBezTo>
                    <a:pt x="3790" y="10546"/>
                    <a:pt x="3790" y="10569"/>
                    <a:pt x="3790" y="10592"/>
                  </a:cubicBezTo>
                  <a:cubicBezTo>
                    <a:pt x="3767" y="10683"/>
                    <a:pt x="3744" y="10797"/>
                    <a:pt x="3744" y="10888"/>
                  </a:cubicBezTo>
                  <a:cubicBezTo>
                    <a:pt x="3721" y="10957"/>
                    <a:pt x="3721" y="11025"/>
                    <a:pt x="3721" y="11094"/>
                  </a:cubicBezTo>
                  <a:cubicBezTo>
                    <a:pt x="3653" y="11482"/>
                    <a:pt x="3607" y="11870"/>
                    <a:pt x="3516" y="12258"/>
                  </a:cubicBezTo>
                  <a:cubicBezTo>
                    <a:pt x="3493" y="12463"/>
                    <a:pt x="3447" y="12646"/>
                    <a:pt x="3402" y="12851"/>
                  </a:cubicBezTo>
                  <a:cubicBezTo>
                    <a:pt x="3379" y="13034"/>
                    <a:pt x="3333" y="13216"/>
                    <a:pt x="3288" y="13399"/>
                  </a:cubicBezTo>
                  <a:cubicBezTo>
                    <a:pt x="3242" y="13582"/>
                    <a:pt x="3196" y="13741"/>
                    <a:pt x="3151" y="13924"/>
                  </a:cubicBezTo>
                  <a:cubicBezTo>
                    <a:pt x="3105" y="14107"/>
                    <a:pt x="3059" y="14289"/>
                    <a:pt x="3014" y="14449"/>
                  </a:cubicBezTo>
                  <a:cubicBezTo>
                    <a:pt x="2945" y="14632"/>
                    <a:pt x="2900" y="14814"/>
                    <a:pt x="2831" y="14974"/>
                  </a:cubicBezTo>
                  <a:cubicBezTo>
                    <a:pt x="2785" y="15157"/>
                    <a:pt x="2717" y="15316"/>
                    <a:pt x="2648" y="15476"/>
                  </a:cubicBezTo>
                  <a:cubicBezTo>
                    <a:pt x="2603" y="15590"/>
                    <a:pt x="2580" y="15704"/>
                    <a:pt x="2534" y="15796"/>
                  </a:cubicBezTo>
                  <a:cubicBezTo>
                    <a:pt x="2489" y="15910"/>
                    <a:pt x="2466" y="16024"/>
                    <a:pt x="2420" y="16138"/>
                  </a:cubicBezTo>
                  <a:cubicBezTo>
                    <a:pt x="2375" y="16275"/>
                    <a:pt x="2329" y="16389"/>
                    <a:pt x="2283" y="16503"/>
                  </a:cubicBezTo>
                  <a:cubicBezTo>
                    <a:pt x="2238" y="16617"/>
                    <a:pt x="2192" y="16709"/>
                    <a:pt x="2169" y="16823"/>
                  </a:cubicBezTo>
                  <a:cubicBezTo>
                    <a:pt x="2146" y="16823"/>
                    <a:pt x="2146" y="16823"/>
                    <a:pt x="2146" y="16846"/>
                  </a:cubicBezTo>
                  <a:cubicBezTo>
                    <a:pt x="2124" y="16891"/>
                    <a:pt x="2101" y="16937"/>
                    <a:pt x="2101" y="16960"/>
                  </a:cubicBezTo>
                  <a:lnTo>
                    <a:pt x="2101" y="16960"/>
                  </a:lnTo>
                  <a:cubicBezTo>
                    <a:pt x="2101" y="16960"/>
                    <a:pt x="2101" y="16937"/>
                    <a:pt x="2124" y="16914"/>
                  </a:cubicBezTo>
                  <a:lnTo>
                    <a:pt x="2124" y="16914"/>
                  </a:lnTo>
                  <a:cubicBezTo>
                    <a:pt x="2055" y="17074"/>
                    <a:pt x="1987" y="17211"/>
                    <a:pt x="1918" y="17371"/>
                  </a:cubicBezTo>
                  <a:cubicBezTo>
                    <a:pt x="1850" y="17530"/>
                    <a:pt x="1758" y="17690"/>
                    <a:pt x="1690" y="17850"/>
                  </a:cubicBezTo>
                  <a:cubicBezTo>
                    <a:pt x="1621" y="18010"/>
                    <a:pt x="1553" y="18170"/>
                    <a:pt x="1484" y="18329"/>
                  </a:cubicBezTo>
                  <a:cubicBezTo>
                    <a:pt x="1393" y="18489"/>
                    <a:pt x="1302" y="18649"/>
                    <a:pt x="1210" y="18809"/>
                  </a:cubicBezTo>
                  <a:cubicBezTo>
                    <a:pt x="1142" y="18900"/>
                    <a:pt x="1096" y="18991"/>
                    <a:pt x="1051" y="19060"/>
                  </a:cubicBezTo>
                  <a:cubicBezTo>
                    <a:pt x="1005" y="19151"/>
                    <a:pt x="959" y="19242"/>
                    <a:pt x="914" y="19311"/>
                  </a:cubicBezTo>
                  <a:cubicBezTo>
                    <a:pt x="822" y="19471"/>
                    <a:pt x="731" y="19630"/>
                    <a:pt x="640" y="19790"/>
                  </a:cubicBezTo>
                  <a:cubicBezTo>
                    <a:pt x="594" y="19859"/>
                    <a:pt x="549" y="19927"/>
                    <a:pt x="480" y="19996"/>
                  </a:cubicBezTo>
                  <a:cubicBezTo>
                    <a:pt x="434" y="20064"/>
                    <a:pt x="389" y="20155"/>
                    <a:pt x="343" y="20224"/>
                  </a:cubicBezTo>
                  <a:cubicBezTo>
                    <a:pt x="252" y="20361"/>
                    <a:pt x="138" y="20521"/>
                    <a:pt x="46" y="20657"/>
                  </a:cubicBezTo>
                  <a:cubicBezTo>
                    <a:pt x="1" y="20726"/>
                    <a:pt x="24" y="20794"/>
                    <a:pt x="69" y="20840"/>
                  </a:cubicBezTo>
                  <a:cubicBezTo>
                    <a:pt x="69" y="20863"/>
                    <a:pt x="92" y="20863"/>
                    <a:pt x="92" y="20863"/>
                  </a:cubicBezTo>
                  <a:cubicBezTo>
                    <a:pt x="115" y="20840"/>
                    <a:pt x="138" y="20817"/>
                    <a:pt x="161" y="20794"/>
                  </a:cubicBezTo>
                  <a:lnTo>
                    <a:pt x="297" y="20635"/>
                  </a:lnTo>
                  <a:lnTo>
                    <a:pt x="343" y="20566"/>
                  </a:lnTo>
                  <a:cubicBezTo>
                    <a:pt x="366" y="20543"/>
                    <a:pt x="389" y="20521"/>
                    <a:pt x="412" y="20498"/>
                  </a:cubicBezTo>
                  <a:cubicBezTo>
                    <a:pt x="457" y="20452"/>
                    <a:pt x="503" y="20406"/>
                    <a:pt x="549" y="20384"/>
                  </a:cubicBezTo>
                  <a:cubicBezTo>
                    <a:pt x="549" y="20361"/>
                    <a:pt x="549" y="20361"/>
                    <a:pt x="571" y="20361"/>
                  </a:cubicBezTo>
                  <a:cubicBezTo>
                    <a:pt x="640" y="20269"/>
                    <a:pt x="708" y="20178"/>
                    <a:pt x="777" y="20087"/>
                  </a:cubicBezTo>
                  <a:cubicBezTo>
                    <a:pt x="822" y="20041"/>
                    <a:pt x="845" y="19996"/>
                    <a:pt x="891" y="19950"/>
                  </a:cubicBezTo>
                  <a:cubicBezTo>
                    <a:pt x="937" y="19881"/>
                    <a:pt x="982" y="19836"/>
                    <a:pt x="1028" y="19767"/>
                  </a:cubicBezTo>
                  <a:cubicBezTo>
                    <a:pt x="1051" y="19744"/>
                    <a:pt x="1074" y="19699"/>
                    <a:pt x="1096" y="19676"/>
                  </a:cubicBezTo>
                  <a:cubicBezTo>
                    <a:pt x="1165" y="19585"/>
                    <a:pt x="1210" y="19516"/>
                    <a:pt x="1256" y="19425"/>
                  </a:cubicBezTo>
                  <a:cubicBezTo>
                    <a:pt x="1302" y="19334"/>
                    <a:pt x="1347" y="19265"/>
                    <a:pt x="1393" y="19174"/>
                  </a:cubicBezTo>
                  <a:cubicBezTo>
                    <a:pt x="1439" y="19083"/>
                    <a:pt x="1507" y="18991"/>
                    <a:pt x="1553" y="18923"/>
                  </a:cubicBezTo>
                  <a:cubicBezTo>
                    <a:pt x="1599" y="18831"/>
                    <a:pt x="1644" y="18763"/>
                    <a:pt x="1690" y="18672"/>
                  </a:cubicBezTo>
                  <a:cubicBezTo>
                    <a:pt x="1735" y="18603"/>
                    <a:pt x="1781" y="18512"/>
                    <a:pt x="1827" y="18443"/>
                  </a:cubicBezTo>
                  <a:cubicBezTo>
                    <a:pt x="1895" y="18261"/>
                    <a:pt x="1987" y="18101"/>
                    <a:pt x="2055" y="17941"/>
                  </a:cubicBezTo>
                  <a:cubicBezTo>
                    <a:pt x="2101" y="17850"/>
                    <a:pt x="2146" y="17759"/>
                    <a:pt x="2192" y="17667"/>
                  </a:cubicBezTo>
                  <a:cubicBezTo>
                    <a:pt x="2215" y="17599"/>
                    <a:pt x="2260" y="17508"/>
                    <a:pt x="2306" y="17416"/>
                  </a:cubicBezTo>
                  <a:cubicBezTo>
                    <a:pt x="2397" y="17234"/>
                    <a:pt x="2489" y="17051"/>
                    <a:pt x="2557" y="16868"/>
                  </a:cubicBezTo>
                  <a:cubicBezTo>
                    <a:pt x="2557" y="16823"/>
                    <a:pt x="2580" y="16800"/>
                    <a:pt x="2580" y="16777"/>
                  </a:cubicBezTo>
                  <a:cubicBezTo>
                    <a:pt x="2580" y="16777"/>
                    <a:pt x="2580" y="16800"/>
                    <a:pt x="2580" y="16823"/>
                  </a:cubicBezTo>
                  <a:cubicBezTo>
                    <a:pt x="2648" y="16617"/>
                    <a:pt x="2740" y="16412"/>
                    <a:pt x="2808" y="16207"/>
                  </a:cubicBezTo>
                  <a:cubicBezTo>
                    <a:pt x="2877" y="16024"/>
                    <a:pt x="2922" y="15864"/>
                    <a:pt x="2991" y="15682"/>
                  </a:cubicBezTo>
                  <a:cubicBezTo>
                    <a:pt x="3128" y="15339"/>
                    <a:pt x="3242" y="14997"/>
                    <a:pt x="3356" y="14654"/>
                  </a:cubicBezTo>
                  <a:cubicBezTo>
                    <a:pt x="3470" y="14312"/>
                    <a:pt x="3562" y="13947"/>
                    <a:pt x="3653" y="13582"/>
                  </a:cubicBezTo>
                  <a:cubicBezTo>
                    <a:pt x="3721" y="13216"/>
                    <a:pt x="3813" y="12828"/>
                    <a:pt x="3881" y="12463"/>
                  </a:cubicBezTo>
                  <a:cubicBezTo>
                    <a:pt x="3972" y="11984"/>
                    <a:pt x="4041" y="11527"/>
                    <a:pt x="4109" y="11048"/>
                  </a:cubicBezTo>
                  <a:cubicBezTo>
                    <a:pt x="4132" y="10934"/>
                    <a:pt x="4132" y="10843"/>
                    <a:pt x="4155" y="10728"/>
                  </a:cubicBezTo>
                  <a:cubicBezTo>
                    <a:pt x="4155" y="10706"/>
                    <a:pt x="4155" y="10660"/>
                    <a:pt x="4155" y="10637"/>
                  </a:cubicBezTo>
                  <a:cubicBezTo>
                    <a:pt x="4155" y="10637"/>
                    <a:pt x="4155" y="10614"/>
                    <a:pt x="4178" y="10614"/>
                  </a:cubicBezTo>
                  <a:cubicBezTo>
                    <a:pt x="4223" y="10204"/>
                    <a:pt x="4246" y="9815"/>
                    <a:pt x="4269" y="9405"/>
                  </a:cubicBezTo>
                  <a:cubicBezTo>
                    <a:pt x="4269" y="9313"/>
                    <a:pt x="4269" y="9199"/>
                    <a:pt x="4269" y="9085"/>
                  </a:cubicBezTo>
                  <a:cubicBezTo>
                    <a:pt x="4292" y="8994"/>
                    <a:pt x="4292" y="8902"/>
                    <a:pt x="4292" y="8788"/>
                  </a:cubicBezTo>
                  <a:cubicBezTo>
                    <a:pt x="4292" y="8583"/>
                    <a:pt x="4292" y="8377"/>
                    <a:pt x="4292" y="8172"/>
                  </a:cubicBezTo>
                  <a:cubicBezTo>
                    <a:pt x="4292" y="8081"/>
                    <a:pt x="4292" y="7967"/>
                    <a:pt x="4292" y="7875"/>
                  </a:cubicBezTo>
                  <a:cubicBezTo>
                    <a:pt x="4269" y="7761"/>
                    <a:pt x="4269" y="7670"/>
                    <a:pt x="4269" y="7556"/>
                  </a:cubicBezTo>
                  <a:cubicBezTo>
                    <a:pt x="4269" y="7373"/>
                    <a:pt x="4269" y="7168"/>
                    <a:pt x="4246" y="6962"/>
                  </a:cubicBezTo>
                  <a:cubicBezTo>
                    <a:pt x="4246" y="6871"/>
                    <a:pt x="4246" y="6757"/>
                    <a:pt x="4246" y="6666"/>
                  </a:cubicBezTo>
                  <a:cubicBezTo>
                    <a:pt x="4246" y="6551"/>
                    <a:pt x="4223" y="6460"/>
                    <a:pt x="4223" y="6369"/>
                  </a:cubicBezTo>
                  <a:cubicBezTo>
                    <a:pt x="4223" y="6163"/>
                    <a:pt x="4201" y="5958"/>
                    <a:pt x="4178" y="5753"/>
                  </a:cubicBezTo>
                  <a:cubicBezTo>
                    <a:pt x="4155" y="5342"/>
                    <a:pt x="4109" y="4954"/>
                    <a:pt x="4041" y="4566"/>
                  </a:cubicBezTo>
                  <a:cubicBezTo>
                    <a:pt x="3995" y="4360"/>
                    <a:pt x="3950" y="4178"/>
                    <a:pt x="3904" y="3995"/>
                  </a:cubicBezTo>
                  <a:cubicBezTo>
                    <a:pt x="3858" y="3790"/>
                    <a:pt x="3813" y="3607"/>
                    <a:pt x="3767" y="3402"/>
                  </a:cubicBezTo>
                  <a:cubicBezTo>
                    <a:pt x="3653" y="3036"/>
                    <a:pt x="3539" y="2671"/>
                    <a:pt x="3425" y="2306"/>
                  </a:cubicBezTo>
                  <a:cubicBezTo>
                    <a:pt x="3379" y="2215"/>
                    <a:pt x="3356" y="2123"/>
                    <a:pt x="3310" y="2032"/>
                  </a:cubicBezTo>
                  <a:cubicBezTo>
                    <a:pt x="3288" y="1918"/>
                    <a:pt x="3219" y="1827"/>
                    <a:pt x="3173" y="1735"/>
                  </a:cubicBezTo>
                  <a:cubicBezTo>
                    <a:pt x="3105" y="1553"/>
                    <a:pt x="3014" y="1370"/>
                    <a:pt x="2922" y="1210"/>
                  </a:cubicBezTo>
                  <a:cubicBezTo>
                    <a:pt x="2877" y="1119"/>
                    <a:pt x="2831" y="1028"/>
                    <a:pt x="2763" y="936"/>
                  </a:cubicBezTo>
                  <a:cubicBezTo>
                    <a:pt x="2694" y="822"/>
                    <a:pt x="2603" y="708"/>
                    <a:pt x="2534" y="594"/>
                  </a:cubicBezTo>
                  <a:cubicBezTo>
                    <a:pt x="2443" y="480"/>
                    <a:pt x="2375" y="389"/>
                    <a:pt x="2283" y="297"/>
                  </a:cubicBezTo>
                  <a:cubicBezTo>
                    <a:pt x="2192" y="206"/>
                    <a:pt x="2101" y="115"/>
                    <a:pt x="2009" y="23"/>
                  </a:cubicBezTo>
                  <a:cubicBezTo>
                    <a:pt x="1987" y="1"/>
                    <a:pt x="1941" y="1"/>
                    <a:pt x="19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25"/>
            <p:cNvSpPr/>
            <p:nvPr/>
          </p:nvSpPr>
          <p:spPr>
            <a:xfrm>
              <a:off x="7137625" y="2260325"/>
              <a:ext cx="25" cy="25"/>
            </a:xfrm>
            <a:custGeom>
              <a:avLst/>
              <a:gdLst/>
              <a:ahLst/>
              <a:cxnLst/>
              <a:rect l="l" t="t" r="r" b="b"/>
              <a:pathLst>
                <a:path w="1" h="1" extrusionOk="0">
                  <a:moveTo>
                    <a:pt x="1" y="0"/>
                  </a:moveTo>
                  <a:lnTo>
                    <a:pt x="1" y="0"/>
                  </a:lnTo>
                  <a:cubicBezTo>
                    <a:pt x="1" y="0"/>
                    <a:pt x="1" y="0"/>
                    <a:pt x="1" y="0"/>
                  </a:cubicBezTo>
                  <a:lnTo>
                    <a:pt x="1" y="0"/>
                  </a:ln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25"/>
            <p:cNvSpPr/>
            <p:nvPr/>
          </p:nvSpPr>
          <p:spPr>
            <a:xfrm>
              <a:off x="7137050" y="2260325"/>
              <a:ext cx="600" cy="25"/>
            </a:xfrm>
            <a:custGeom>
              <a:avLst/>
              <a:gdLst/>
              <a:ahLst/>
              <a:cxnLst/>
              <a:rect l="l" t="t" r="r" b="b"/>
              <a:pathLst>
                <a:path w="24" h="1" extrusionOk="0">
                  <a:moveTo>
                    <a:pt x="1" y="0"/>
                  </a:moveTo>
                  <a:cubicBezTo>
                    <a:pt x="24" y="0"/>
                    <a:pt x="24" y="0"/>
                    <a:pt x="24"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25"/>
            <p:cNvSpPr/>
            <p:nvPr/>
          </p:nvSpPr>
          <p:spPr>
            <a:xfrm>
              <a:off x="7137050" y="2260325"/>
              <a:ext cx="25" cy="600"/>
            </a:xfrm>
            <a:custGeom>
              <a:avLst/>
              <a:gdLst/>
              <a:ahLst/>
              <a:cxnLst/>
              <a:rect l="l" t="t" r="r" b="b"/>
              <a:pathLst>
                <a:path w="1" h="24" extrusionOk="0">
                  <a:moveTo>
                    <a:pt x="1" y="23"/>
                  </a:moveTo>
                  <a:cubicBezTo>
                    <a:pt x="1" y="23"/>
                    <a:pt x="1" y="23"/>
                    <a:pt x="1" y="0"/>
                  </a:cubicBezTo>
                  <a:cubicBezTo>
                    <a:pt x="1" y="23"/>
                    <a:pt x="1" y="23"/>
                    <a:pt x="1" y="23"/>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25"/>
            <p:cNvSpPr/>
            <p:nvPr/>
          </p:nvSpPr>
          <p:spPr>
            <a:xfrm>
              <a:off x="7137050" y="2260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25"/>
            <p:cNvSpPr/>
            <p:nvPr/>
          </p:nvSpPr>
          <p:spPr>
            <a:xfrm>
              <a:off x="7087425" y="24155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25"/>
            <p:cNvSpPr/>
            <p:nvPr/>
          </p:nvSpPr>
          <p:spPr>
            <a:xfrm>
              <a:off x="7075425" y="2441200"/>
              <a:ext cx="25" cy="25"/>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25"/>
            <p:cNvSpPr/>
            <p:nvPr/>
          </p:nvSpPr>
          <p:spPr>
            <a:xfrm>
              <a:off x="7077725" y="1990975"/>
              <a:ext cx="72475" cy="440825"/>
            </a:xfrm>
            <a:custGeom>
              <a:avLst/>
              <a:gdLst/>
              <a:ahLst/>
              <a:cxnLst/>
              <a:rect l="l" t="t" r="r" b="b"/>
              <a:pathLst>
                <a:path w="2899" h="17633" extrusionOk="0">
                  <a:moveTo>
                    <a:pt x="114" y="1"/>
                  </a:moveTo>
                  <a:cubicBezTo>
                    <a:pt x="91" y="1"/>
                    <a:pt x="46" y="24"/>
                    <a:pt x="46" y="69"/>
                  </a:cubicBezTo>
                  <a:cubicBezTo>
                    <a:pt x="0" y="115"/>
                    <a:pt x="23" y="183"/>
                    <a:pt x="69" y="229"/>
                  </a:cubicBezTo>
                  <a:cubicBezTo>
                    <a:pt x="137" y="298"/>
                    <a:pt x="228" y="366"/>
                    <a:pt x="297" y="435"/>
                  </a:cubicBezTo>
                  <a:cubicBezTo>
                    <a:pt x="343" y="480"/>
                    <a:pt x="388" y="503"/>
                    <a:pt x="434" y="549"/>
                  </a:cubicBezTo>
                  <a:cubicBezTo>
                    <a:pt x="457" y="571"/>
                    <a:pt x="479" y="594"/>
                    <a:pt x="502" y="594"/>
                  </a:cubicBezTo>
                  <a:cubicBezTo>
                    <a:pt x="525" y="617"/>
                    <a:pt x="548" y="640"/>
                    <a:pt x="571" y="640"/>
                  </a:cubicBezTo>
                  <a:cubicBezTo>
                    <a:pt x="594" y="686"/>
                    <a:pt x="639" y="754"/>
                    <a:pt x="685" y="800"/>
                  </a:cubicBezTo>
                  <a:cubicBezTo>
                    <a:pt x="753" y="868"/>
                    <a:pt x="822" y="960"/>
                    <a:pt x="867" y="1028"/>
                  </a:cubicBezTo>
                  <a:cubicBezTo>
                    <a:pt x="890" y="1051"/>
                    <a:pt x="890" y="1096"/>
                    <a:pt x="913" y="1119"/>
                  </a:cubicBezTo>
                  <a:lnTo>
                    <a:pt x="959" y="1233"/>
                  </a:lnTo>
                  <a:cubicBezTo>
                    <a:pt x="982" y="1302"/>
                    <a:pt x="1027" y="1370"/>
                    <a:pt x="1050" y="1439"/>
                  </a:cubicBezTo>
                  <a:cubicBezTo>
                    <a:pt x="1119" y="1553"/>
                    <a:pt x="1187" y="1690"/>
                    <a:pt x="1233" y="1804"/>
                  </a:cubicBezTo>
                  <a:cubicBezTo>
                    <a:pt x="1301" y="1941"/>
                    <a:pt x="1370" y="2078"/>
                    <a:pt x="1438" y="2215"/>
                  </a:cubicBezTo>
                  <a:cubicBezTo>
                    <a:pt x="1438" y="2261"/>
                    <a:pt x="1461" y="2283"/>
                    <a:pt x="1484" y="2329"/>
                  </a:cubicBezTo>
                  <a:cubicBezTo>
                    <a:pt x="1461" y="2352"/>
                    <a:pt x="1461" y="2397"/>
                    <a:pt x="1461" y="2420"/>
                  </a:cubicBezTo>
                  <a:cubicBezTo>
                    <a:pt x="1484" y="2443"/>
                    <a:pt x="1484" y="2466"/>
                    <a:pt x="1484" y="2489"/>
                  </a:cubicBezTo>
                  <a:lnTo>
                    <a:pt x="1507" y="2534"/>
                  </a:lnTo>
                  <a:cubicBezTo>
                    <a:pt x="1507" y="2580"/>
                    <a:pt x="1529" y="2626"/>
                    <a:pt x="1529" y="2671"/>
                  </a:cubicBezTo>
                  <a:cubicBezTo>
                    <a:pt x="1552" y="2763"/>
                    <a:pt x="1598" y="2854"/>
                    <a:pt x="1621" y="2922"/>
                  </a:cubicBezTo>
                  <a:cubicBezTo>
                    <a:pt x="1666" y="3105"/>
                    <a:pt x="1712" y="3265"/>
                    <a:pt x="1758" y="3425"/>
                  </a:cubicBezTo>
                  <a:cubicBezTo>
                    <a:pt x="1803" y="3607"/>
                    <a:pt x="1849" y="3790"/>
                    <a:pt x="1895" y="3972"/>
                  </a:cubicBezTo>
                  <a:cubicBezTo>
                    <a:pt x="1917" y="4041"/>
                    <a:pt x="1940" y="4109"/>
                    <a:pt x="1963" y="4178"/>
                  </a:cubicBezTo>
                  <a:cubicBezTo>
                    <a:pt x="1963" y="4224"/>
                    <a:pt x="1986" y="4269"/>
                    <a:pt x="1986" y="4315"/>
                  </a:cubicBezTo>
                  <a:cubicBezTo>
                    <a:pt x="2009" y="4429"/>
                    <a:pt x="2032" y="4520"/>
                    <a:pt x="2054" y="4634"/>
                  </a:cubicBezTo>
                  <a:cubicBezTo>
                    <a:pt x="2054" y="4657"/>
                    <a:pt x="2054" y="4680"/>
                    <a:pt x="2054" y="4703"/>
                  </a:cubicBezTo>
                  <a:cubicBezTo>
                    <a:pt x="2077" y="4726"/>
                    <a:pt x="2077" y="4771"/>
                    <a:pt x="2077" y="4817"/>
                  </a:cubicBezTo>
                  <a:cubicBezTo>
                    <a:pt x="2077" y="4908"/>
                    <a:pt x="2100" y="5022"/>
                    <a:pt x="2100" y="5137"/>
                  </a:cubicBezTo>
                  <a:lnTo>
                    <a:pt x="2169" y="5776"/>
                  </a:lnTo>
                  <a:cubicBezTo>
                    <a:pt x="2214" y="6186"/>
                    <a:pt x="2237" y="6597"/>
                    <a:pt x="2260" y="7008"/>
                  </a:cubicBezTo>
                  <a:cubicBezTo>
                    <a:pt x="2283" y="7054"/>
                    <a:pt x="2283" y="7100"/>
                    <a:pt x="2283" y="7168"/>
                  </a:cubicBezTo>
                  <a:lnTo>
                    <a:pt x="2283" y="7236"/>
                  </a:lnTo>
                  <a:cubicBezTo>
                    <a:pt x="2283" y="7259"/>
                    <a:pt x="2283" y="7305"/>
                    <a:pt x="2305" y="7351"/>
                  </a:cubicBezTo>
                  <a:cubicBezTo>
                    <a:pt x="2305" y="7373"/>
                    <a:pt x="2328" y="7396"/>
                    <a:pt x="2351" y="7419"/>
                  </a:cubicBezTo>
                  <a:cubicBezTo>
                    <a:pt x="2351" y="7465"/>
                    <a:pt x="2351" y="7488"/>
                    <a:pt x="2351" y="7510"/>
                  </a:cubicBezTo>
                  <a:cubicBezTo>
                    <a:pt x="2351" y="7716"/>
                    <a:pt x="2328" y="7921"/>
                    <a:pt x="2328" y="8127"/>
                  </a:cubicBezTo>
                  <a:cubicBezTo>
                    <a:pt x="2328" y="8355"/>
                    <a:pt x="2328" y="8560"/>
                    <a:pt x="2328" y="8789"/>
                  </a:cubicBezTo>
                  <a:cubicBezTo>
                    <a:pt x="2328" y="8880"/>
                    <a:pt x="2328" y="8971"/>
                    <a:pt x="2328" y="9085"/>
                  </a:cubicBezTo>
                  <a:cubicBezTo>
                    <a:pt x="2328" y="9177"/>
                    <a:pt x="2328" y="9291"/>
                    <a:pt x="2328" y="9382"/>
                  </a:cubicBezTo>
                  <a:cubicBezTo>
                    <a:pt x="2328" y="9428"/>
                    <a:pt x="2351" y="9473"/>
                    <a:pt x="2374" y="9496"/>
                  </a:cubicBezTo>
                  <a:cubicBezTo>
                    <a:pt x="2374" y="9519"/>
                    <a:pt x="2374" y="9542"/>
                    <a:pt x="2374" y="9565"/>
                  </a:cubicBezTo>
                  <a:cubicBezTo>
                    <a:pt x="2351" y="9587"/>
                    <a:pt x="2351" y="9633"/>
                    <a:pt x="2351" y="9679"/>
                  </a:cubicBezTo>
                  <a:cubicBezTo>
                    <a:pt x="2351" y="9747"/>
                    <a:pt x="2328" y="9793"/>
                    <a:pt x="2328" y="9861"/>
                  </a:cubicBezTo>
                  <a:cubicBezTo>
                    <a:pt x="2305" y="9975"/>
                    <a:pt x="2305" y="10112"/>
                    <a:pt x="2283" y="10227"/>
                  </a:cubicBezTo>
                  <a:cubicBezTo>
                    <a:pt x="2260" y="10341"/>
                    <a:pt x="2260" y="10478"/>
                    <a:pt x="2237" y="10592"/>
                  </a:cubicBezTo>
                  <a:cubicBezTo>
                    <a:pt x="2237" y="10660"/>
                    <a:pt x="2237" y="10729"/>
                    <a:pt x="2237" y="10797"/>
                  </a:cubicBezTo>
                  <a:cubicBezTo>
                    <a:pt x="2237" y="10820"/>
                    <a:pt x="2237" y="10820"/>
                    <a:pt x="2237" y="10843"/>
                  </a:cubicBezTo>
                  <a:cubicBezTo>
                    <a:pt x="2214" y="10934"/>
                    <a:pt x="2191" y="11003"/>
                    <a:pt x="2191" y="11094"/>
                  </a:cubicBezTo>
                  <a:cubicBezTo>
                    <a:pt x="2169" y="11208"/>
                    <a:pt x="2146" y="11322"/>
                    <a:pt x="2123" y="11436"/>
                  </a:cubicBezTo>
                  <a:cubicBezTo>
                    <a:pt x="2123" y="11482"/>
                    <a:pt x="2100" y="11528"/>
                    <a:pt x="2100" y="11596"/>
                  </a:cubicBezTo>
                  <a:cubicBezTo>
                    <a:pt x="2077" y="11687"/>
                    <a:pt x="2054" y="11779"/>
                    <a:pt x="2054" y="11870"/>
                  </a:cubicBezTo>
                  <a:cubicBezTo>
                    <a:pt x="2054" y="11916"/>
                    <a:pt x="2077" y="11938"/>
                    <a:pt x="2077" y="11961"/>
                  </a:cubicBezTo>
                  <a:cubicBezTo>
                    <a:pt x="2077" y="12030"/>
                    <a:pt x="2054" y="12075"/>
                    <a:pt x="2054" y="12121"/>
                  </a:cubicBezTo>
                  <a:cubicBezTo>
                    <a:pt x="2032" y="12212"/>
                    <a:pt x="2009" y="12304"/>
                    <a:pt x="1986" y="12395"/>
                  </a:cubicBezTo>
                  <a:cubicBezTo>
                    <a:pt x="1986" y="12463"/>
                    <a:pt x="1963" y="12509"/>
                    <a:pt x="1940" y="12555"/>
                  </a:cubicBezTo>
                  <a:cubicBezTo>
                    <a:pt x="1940" y="12600"/>
                    <a:pt x="1940" y="12646"/>
                    <a:pt x="1917" y="12669"/>
                  </a:cubicBezTo>
                  <a:cubicBezTo>
                    <a:pt x="1917" y="12692"/>
                    <a:pt x="1917" y="12715"/>
                    <a:pt x="1917" y="12737"/>
                  </a:cubicBezTo>
                  <a:cubicBezTo>
                    <a:pt x="1917" y="12760"/>
                    <a:pt x="1917" y="12783"/>
                    <a:pt x="1917" y="12806"/>
                  </a:cubicBezTo>
                  <a:cubicBezTo>
                    <a:pt x="1872" y="12966"/>
                    <a:pt x="1826" y="13125"/>
                    <a:pt x="1781" y="13285"/>
                  </a:cubicBezTo>
                  <a:cubicBezTo>
                    <a:pt x="1758" y="13376"/>
                    <a:pt x="1735" y="13445"/>
                    <a:pt x="1712" y="13536"/>
                  </a:cubicBezTo>
                  <a:cubicBezTo>
                    <a:pt x="1689" y="13582"/>
                    <a:pt x="1689" y="13628"/>
                    <a:pt x="1666" y="13673"/>
                  </a:cubicBezTo>
                  <a:cubicBezTo>
                    <a:pt x="1666" y="13696"/>
                    <a:pt x="1666" y="13696"/>
                    <a:pt x="1666" y="13719"/>
                  </a:cubicBezTo>
                  <a:cubicBezTo>
                    <a:pt x="1666" y="13742"/>
                    <a:pt x="1666" y="13742"/>
                    <a:pt x="1666" y="13764"/>
                  </a:cubicBezTo>
                  <a:cubicBezTo>
                    <a:pt x="1644" y="13764"/>
                    <a:pt x="1644" y="13787"/>
                    <a:pt x="1644" y="13810"/>
                  </a:cubicBezTo>
                  <a:cubicBezTo>
                    <a:pt x="1644" y="13810"/>
                    <a:pt x="1644" y="13833"/>
                    <a:pt x="1666" y="13856"/>
                  </a:cubicBezTo>
                  <a:cubicBezTo>
                    <a:pt x="1666" y="13879"/>
                    <a:pt x="1666" y="13901"/>
                    <a:pt x="1689" y="13901"/>
                  </a:cubicBezTo>
                  <a:cubicBezTo>
                    <a:pt x="1666" y="13924"/>
                    <a:pt x="1666" y="13947"/>
                    <a:pt x="1666" y="13970"/>
                  </a:cubicBezTo>
                  <a:cubicBezTo>
                    <a:pt x="1666" y="13993"/>
                    <a:pt x="1644" y="13993"/>
                    <a:pt x="1644" y="13993"/>
                  </a:cubicBezTo>
                  <a:cubicBezTo>
                    <a:pt x="1621" y="14016"/>
                    <a:pt x="1621" y="14061"/>
                    <a:pt x="1598" y="14084"/>
                  </a:cubicBezTo>
                  <a:cubicBezTo>
                    <a:pt x="1598" y="14107"/>
                    <a:pt x="1598" y="14130"/>
                    <a:pt x="1575" y="14153"/>
                  </a:cubicBezTo>
                  <a:cubicBezTo>
                    <a:pt x="1575" y="14175"/>
                    <a:pt x="1552" y="14221"/>
                    <a:pt x="1552" y="14267"/>
                  </a:cubicBezTo>
                  <a:cubicBezTo>
                    <a:pt x="1507" y="14358"/>
                    <a:pt x="1484" y="14426"/>
                    <a:pt x="1461" y="14518"/>
                  </a:cubicBezTo>
                  <a:cubicBezTo>
                    <a:pt x="1415" y="14609"/>
                    <a:pt x="1392" y="14700"/>
                    <a:pt x="1370" y="14769"/>
                  </a:cubicBezTo>
                  <a:cubicBezTo>
                    <a:pt x="1370" y="14814"/>
                    <a:pt x="1347" y="14860"/>
                    <a:pt x="1347" y="14906"/>
                  </a:cubicBezTo>
                  <a:cubicBezTo>
                    <a:pt x="1324" y="14951"/>
                    <a:pt x="1301" y="15020"/>
                    <a:pt x="1301" y="15066"/>
                  </a:cubicBezTo>
                  <a:cubicBezTo>
                    <a:pt x="1301" y="15111"/>
                    <a:pt x="1301" y="15134"/>
                    <a:pt x="1301" y="15157"/>
                  </a:cubicBezTo>
                  <a:cubicBezTo>
                    <a:pt x="1301" y="15157"/>
                    <a:pt x="1301" y="15180"/>
                    <a:pt x="1301" y="15180"/>
                  </a:cubicBezTo>
                  <a:cubicBezTo>
                    <a:pt x="1278" y="15248"/>
                    <a:pt x="1256" y="15294"/>
                    <a:pt x="1233" y="15362"/>
                  </a:cubicBezTo>
                  <a:cubicBezTo>
                    <a:pt x="1164" y="15522"/>
                    <a:pt x="1096" y="15682"/>
                    <a:pt x="1004" y="15842"/>
                  </a:cubicBezTo>
                  <a:cubicBezTo>
                    <a:pt x="1004" y="15864"/>
                    <a:pt x="1004" y="15864"/>
                    <a:pt x="982" y="15864"/>
                  </a:cubicBezTo>
                  <a:cubicBezTo>
                    <a:pt x="959" y="15910"/>
                    <a:pt x="936" y="15956"/>
                    <a:pt x="936" y="16001"/>
                  </a:cubicBezTo>
                  <a:cubicBezTo>
                    <a:pt x="890" y="16070"/>
                    <a:pt x="867" y="16138"/>
                    <a:pt x="822" y="16230"/>
                  </a:cubicBezTo>
                  <a:cubicBezTo>
                    <a:pt x="822" y="16252"/>
                    <a:pt x="799" y="16298"/>
                    <a:pt x="776" y="16344"/>
                  </a:cubicBezTo>
                  <a:cubicBezTo>
                    <a:pt x="776" y="16367"/>
                    <a:pt x="776" y="16389"/>
                    <a:pt x="776" y="16435"/>
                  </a:cubicBezTo>
                  <a:cubicBezTo>
                    <a:pt x="799" y="16458"/>
                    <a:pt x="822" y="16504"/>
                    <a:pt x="845" y="16504"/>
                  </a:cubicBezTo>
                  <a:cubicBezTo>
                    <a:pt x="822" y="16572"/>
                    <a:pt x="799" y="16618"/>
                    <a:pt x="799" y="16663"/>
                  </a:cubicBezTo>
                  <a:cubicBezTo>
                    <a:pt x="731" y="16777"/>
                    <a:pt x="685" y="16914"/>
                    <a:pt x="616" y="17028"/>
                  </a:cubicBezTo>
                  <a:cubicBezTo>
                    <a:pt x="594" y="17097"/>
                    <a:pt x="571" y="17165"/>
                    <a:pt x="525" y="17234"/>
                  </a:cubicBezTo>
                  <a:cubicBezTo>
                    <a:pt x="525" y="17280"/>
                    <a:pt x="502" y="17325"/>
                    <a:pt x="479" y="17348"/>
                  </a:cubicBezTo>
                  <a:cubicBezTo>
                    <a:pt x="457" y="17394"/>
                    <a:pt x="457" y="17417"/>
                    <a:pt x="457" y="17462"/>
                  </a:cubicBezTo>
                  <a:cubicBezTo>
                    <a:pt x="457" y="17485"/>
                    <a:pt x="434" y="17531"/>
                    <a:pt x="434" y="17553"/>
                  </a:cubicBezTo>
                  <a:cubicBezTo>
                    <a:pt x="419" y="17598"/>
                    <a:pt x="462" y="17633"/>
                    <a:pt x="500" y="17633"/>
                  </a:cubicBezTo>
                  <a:cubicBezTo>
                    <a:pt x="521" y="17633"/>
                    <a:pt x="540" y="17623"/>
                    <a:pt x="548" y="17599"/>
                  </a:cubicBezTo>
                  <a:cubicBezTo>
                    <a:pt x="548" y="17576"/>
                    <a:pt x="571" y="17553"/>
                    <a:pt x="571" y="17553"/>
                  </a:cubicBezTo>
                  <a:cubicBezTo>
                    <a:pt x="594" y="17553"/>
                    <a:pt x="616" y="17531"/>
                    <a:pt x="616" y="17531"/>
                  </a:cubicBezTo>
                  <a:cubicBezTo>
                    <a:pt x="662" y="17508"/>
                    <a:pt x="685" y="17439"/>
                    <a:pt x="708" y="17394"/>
                  </a:cubicBezTo>
                  <a:cubicBezTo>
                    <a:pt x="731" y="17348"/>
                    <a:pt x="731" y="17302"/>
                    <a:pt x="753" y="17257"/>
                  </a:cubicBezTo>
                  <a:cubicBezTo>
                    <a:pt x="799" y="17165"/>
                    <a:pt x="822" y="17074"/>
                    <a:pt x="867" y="16983"/>
                  </a:cubicBezTo>
                  <a:cubicBezTo>
                    <a:pt x="936" y="16800"/>
                    <a:pt x="1004" y="16595"/>
                    <a:pt x="1073" y="16412"/>
                  </a:cubicBezTo>
                  <a:cubicBezTo>
                    <a:pt x="1096" y="16344"/>
                    <a:pt x="1119" y="16275"/>
                    <a:pt x="1141" y="16184"/>
                  </a:cubicBezTo>
                  <a:lnTo>
                    <a:pt x="1164" y="16184"/>
                  </a:lnTo>
                  <a:cubicBezTo>
                    <a:pt x="1187" y="16093"/>
                    <a:pt x="1233" y="16001"/>
                    <a:pt x="1278" y="15933"/>
                  </a:cubicBezTo>
                  <a:cubicBezTo>
                    <a:pt x="1370" y="15727"/>
                    <a:pt x="1461" y="15522"/>
                    <a:pt x="1552" y="15317"/>
                  </a:cubicBezTo>
                  <a:cubicBezTo>
                    <a:pt x="1552" y="15271"/>
                    <a:pt x="1575" y="15248"/>
                    <a:pt x="1575" y="15202"/>
                  </a:cubicBezTo>
                  <a:cubicBezTo>
                    <a:pt x="1598" y="15180"/>
                    <a:pt x="1598" y="15180"/>
                    <a:pt x="1621" y="15157"/>
                  </a:cubicBezTo>
                  <a:cubicBezTo>
                    <a:pt x="1621" y="15134"/>
                    <a:pt x="1644" y="15111"/>
                    <a:pt x="1644" y="15066"/>
                  </a:cubicBezTo>
                  <a:cubicBezTo>
                    <a:pt x="1666" y="15043"/>
                    <a:pt x="1666" y="14997"/>
                    <a:pt x="1689" y="14951"/>
                  </a:cubicBezTo>
                  <a:cubicBezTo>
                    <a:pt x="1712" y="14883"/>
                    <a:pt x="1735" y="14792"/>
                    <a:pt x="1781" y="14723"/>
                  </a:cubicBezTo>
                  <a:cubicBezTo>
                    <a:pt x="1826" y="14541"/>
                    <a:pt x="1872" y="14358"/>
                    <a:pt x="1917" y="14175"/>
                  </a:cubicBezTo>
                  <a:cubicBezTo>
                    <a:pt x="1940" y="14084"/>
                    <a:pt x="1963" y="13993"/>
                    <a:pt x="1986" y="13901"/>
                  </a:cubicBezTo>
                  <a:cubicBezTo>
                    <a:pt x="2009" y="13810"/>
                    <a:pt x="2032" y="13719"/>
                    <a:pt x="2054" y="13605"/>
                  </a:cubicBezTo>
                  <a:cubicBezTo>
                    <a:pt x="2054" y="13536"/>
                    <a:pt x="2077" y="13445"/>
                    <a:pt x="2100" y="13376"/>
                  </a:cubicBezTo>
                  <a:cubicBezTo>
                    <a:pt x="2100" y="13331"/>
                    <a:pt x="2100" y="13285"/>
                    <a:pt x="2123" y="13239"/>
                  </a:cubicBezTo>
                  <a:cubicBezTo>
                    <a:pt x="2146" y="13103"/>
                    <a:pt x="2191" y="12988"/>
                    <a:pt x="2214" y="12874"/>
                  </a:cubicBezTo>
                  <a:cubicBezTo>
                    <a:pt x="2237" y="12851"/>
                    <a:pt x="2237" y="12851"/>
                    <a:pt x="2237" y="12829"/>
                  </a:cubicBezTo>
                  <a:cubicBezTo>
                    <a:pt x="2260" y="12783"/>
                    <a:pt x="2283" y="12737"/>
                    <a:pt x="2305" y="12669"/>
                  </a:cubicBezTo>
                  <a:cubicBezTo>
                    <a:pt x="2305" y="12646"/>
                    <a:pt x="2328" y="12600"/>
                    <a:pt x="2328" y="12555"/>
                  </a:cubicBezTo>
                  <a:cubicBezTo>
                    <a:pt x="2351" y="12463"/>
                    <a:pt x="2374" y="12395"/>
                    <a:pt x="2397" y="12304"/>
                  </a:cubicBezTo>
                  <a:cubicBezTo>
                    <a:pt x="2420" y="12212"/>
                    <a:pt x="2442" y="12098"/>
                    <a:pt x="2442" y="12007"/>
                  </a:cubicBezTo>
                  <a:cubicBezTo>
                    <a:pt x="2465" y="11916"/>
                    <a:pt x="2488" y="11824"/>
                    <a:pt x="2488" y="11756"/>
                  </a:cubicBezTo>
                  <a:cubicBezTo>
                    <a:pt x="2534" y="11573"/>
                    <a:pt x="2557" y="11391"/>
                    <a:pt x="2579" y="11185"/>
                  </a:cubicBezTo>
                  <a:cubicBezTo>
                    <a:pt x="2579" y="11162"/>
                    <a:pt x="2579" y="11117"/>
                    <a:pt x="2579" y="11071"/>
                  </a:cubicBezTo>
                  <a:cubicBezTo>
                    <a:pt x="2625" y="11025"/>
                    <a:pt x="2625" y="10957"/>
                    <a:pt x="2625" y="10888"/>
                  </a:cubicBezTo>
                  <a:cubicBezTo>
                    <a:pt x="2648" y="10866"/>
                    <a:pt x="2648" y="10820"/>
                    <a:pt x="2648" y="10774"/>
                  </a:cubicBezTo>
                  <a:cubicBezTo>
                    <a:pt x="2671" y="10660"/>
                    <a:pt x="2671" y="10569"/>
                    <a:pt x="2694" y="10455"/>
                  </a:cubicBezTo>
                  <a:cubicBezTo>
                    <a:pt x="2716" y="10318"/>
                    <a:pt x="2739" y="10181"/>
                    <a:pt x="2739" y="10021"/>
                  </a:cubicBezTo>
                  <a:cubicBezTo>
                    <a:pt x="2762" y="9975"/>
                    <a:pt x="2762" y="9930"/>
                    <a:pt x="2762" y="9884"/>
                  </a:cubicBezTo>
                  <a:cubicBezTo>
                    <a:pt x="2762" y="9861"/>
                    <a:pt x="2762" y="9839"/>
                    <a:pt x="2785" y="9816"/>
                  </a:cubicBezTo>
                  <a:cubicBezTo>
                    <a:pt x="2785" y="9770"/>
                    <a:pt x="2785" y="9724"/>
                    <a:pt x="2785" y="9679"/>
                  </a:cubicBezTo>
                  <a:cubicBezTo>
                    <a:pt x="2808" y="9565"/>
                    <a:pt x="2808" y="9451"/>
                    <a:pt x="2830" y="9359"/>
                  </a:cubicBezTo>
                  <a:cubicBezTo>
                    <a:pt x="2830" y="9154"/>
                    <a:pt x="2853" y="8971"/>
                    <a:pt x="2853" y="8766"/>
                  </a:cubicBezTo>
                  <a:cubicBezTo>
                    <a:pt x="2876" y="8560"/>
                    <a:pt x="2876" y="8332"/>
                    <a:pt x="2899" y="8127"/>
                  </a:cubicBezTo>
                  <a:cubicBezTo>
                    <a:pt x="2899" y="8035"/>
                    <a:pt x="2899" y="7944"/>
                    <a:pt x="2899" y="7853"/>
                  </a:cubicBezTo>
                  <a:cubicBezTo>
                    <a:pt x="2899" y="7739"/>
                    <a:pt x="2899" y="7624"/>
                    <a:pt x="2899" y="7533"/>
                  </a:cubicBezTo>
                  <a:cubicBezTo>
                    <a:pt x="2899" y="7510"/>
                    <a:pt x="2876" y="7488"/>
                    <a:pt x="2876" y="7465"/>
                  </a:cubicBezTo>
                  <a:cubicBezTo>
                    <a:pt x="2876" y="7259"/>
                    <a:pt x="2876" y="7077"/>
                    <a:pt x="2876" y="6871"/>
                  </a:cubicBezTo>
                  <a:cubicBezTo>
                    <a:pt x="2876" y="6666"/>
                    <a:pt x="2876" y="6460"/>
                    <a:pt x="2876" y="6232"/>
                  </a:cubicBezTo>
                  <a:cubicBezTo>
                    <a:pt x="2876" y="6050"/>
                    <a:pt x="2853" y="5890"/>
                    <a:pt x="2853" y="5707"/>
                  </a:cubicBezTo>
                  <a:cubicBezTo>
                    <a:pt x="2853" y="5547"/>
                    <a:pt x="2830" y="5388"/>
                    <a:pt x="2830" y="5205"/>
                  </a:cubicBezTo>
                  <a:cubicBezTo>
                    <a:pt x="2830" y="5205"/>
                    <a:pt x="2808" y="5182"/>
                    <a:pt x="2808" y="5159"/>
                  </a:cubicBezTo>
                  <a:cubicBezTo>
                    <a:pt x="2808" y="5137"/>
                    <a:pt x="2808" y="5114"/>
                    <a:pt x="2785" y="5091"/>
                  </a:cubicBezTo>
                  <a:cubicBezTo>
                    <a:pt x="2785" y="5068"/>
                    <a:pt x="2762" y="5022"/>
                    <a:pt x="2762" y="4977"/>
                  </a:cubicBezTo>
                  <a:cubicBezTo>
                    <a:pt x="2762" y="4908"/>
                    <a:pt x="2739" y="4863"/>
                    <a:pt x="2739" y="4794"/>
                  </a:cubicBezTo>
                  <a:cubicBezTo>
                    <a:pt x="2716" y="4749"/>
                    <a:pt x="2716" y="4726"/>
                    <a:pt x="2716" y="4680"/>
                  </a:cubicBezTo>
                  <a:lnTo>
                    <a:pt x="2694" y="4657"/>
                  </a:lnTo>
                  <a:cubicBezTo>
                    <a:pt x="2671" y="4452"/>
                    <a:pt x="2648" y="4246"/>
                    <a:pt x="2648" y="4041"/>
                  </a:cubicBezTo>
                  <a:cubicBezTo>
                    <a:pt x="2648" y="4041"/>
                    <a:pt x="2648" y="4018"/>
                    <a:pt x="2625" y="3995"/>
                  </a:cubicBezTo>
                  <a:cubicBezTo>
                    <a:pt x="2625" y="3972"/>
                    <a:pt x="2625" y="3950"/>
                    <a:pt x="2625" y="3927"/>
                  </a:cubicBezTo>
                  <a:cubicBezTo>
                    <a:pt x="2602" y="3744"/>
                    <a:pt x="2602" y="3562"/>
                    <a:pt x="2579" y="3379"/>
                  </a:cubicBezTo>
                  <a:cubicBezTo>
                    <a:pt x="2557" y="3288"/>
                    <a:pt x="2534" y="3174"/>
                    <a:pt x="2534" y="3082"/>
                  </a:cubicBezTo>
                  <a:cubicBezTo>
                    <a:pt x="2511" y="3014"/>
                    <a:pt x="2511" y="2922"/>
                    <a:pt x="2488" y="2831"/>
                  </a:cubicBezTo>
                  <a:cubicBezTo>
                    <a:pt x="2465" y="2786"/>
                    <a:pt x="2442" y="2740"/>
                    <a:pt x="2374" y="2717"/>
                  </a:cubicBezTo>
                  <a:cubicBezTo>
                    <a:pt x="2374" y="2694"/>
                    <a:pt x="2374" y="2649"/>
                    <a:pt x="2351" y="2626"/>
                  </a:cubicBezTo>
                  <a:cubicBezTo>
                    <a:pt x="2351" y="2603"/>
                    <a:pt x="2328" y="2557"/>
                    <a:pt x="2305" y="2534"/>
                  </a:cubicBezTo>
                  <a:cubicBezTo>
                    <a:pt x="2305" y="2512"/>
                    <a:pt x="2283" y="2489"/>
                    <a:pt x="2260" y="2466"/>
                  </a:cubicBezTo>
                  <a:cubicBezTo>
                    <a:pt x="2260" y="2443"/>
                    <a:pt x="2237" y="2443"/>
                    <a:pt x="2214" y="2443"/>
                  </a:cubicBezTo>
                  <a:cubicBezTo>
                    <a:pt x="2214" y="2352"/>
                    <a:pt x="2191" y="2283"/>
                    <a:pt x="2169" y="2215"/>
                  </a:cubicBezTo>
                  <a:cubicBezTo>
                    <a:pt x="2146" y="2124"/>
                    <a:pt x="2100" y="2009"/>
                    <a:pt x="2054" y="1918"/>
                  </a:cubicBezTo>
                  <a:cubicBezTo>
                    <a:pt x="2009" y="1827"/>
                    <a:pt x="1986" y="1736"/>
                    <a:pt x="1940" y="1667"/>
                  </a:cubicBezTo>
                  <a:cubicBezTo>
                    <a:pt x="1895" y="1621"/>
                    <a:pt x="1872" y="1576"/>
                    <a:pt x="1849" y="1530"/>
                  </a:cubicBezTo>
                  <a:cubicBezTo>
                    <a:pt x="1826" y="1507"/>
                    <a:pt x="1803" y="1462"/>
                    <a:pt x="1781" y="1416"/>
                  </a:cubicBezTo>
                  <a:cubicBezTo>
                    <a:pt x="1735" y="1370"/>
                    <a:pt x="1689" y="1325"/>
                    <a:pt x="1644" y="1256"/>
                  </a:cubicBezTo>
                  <a:cubicBezTo>
                    <a:pt x="1575" y="1142"/>
                    <a:pt x="1507" y="1028"/>
                    <a:pt x="1438" y="914"/>
                  </a:cubicBezTo>
                  <a:cubicBezTo>
                    <a:pt x="1392" y="845"/>
                    <a:pt x="1324" y="823"/>
                    <a:pt x="1256" y="823"/>
                  </a:cubicBezTo>
                  <a:cubicBezTo>
                    <a:pt x="1233" y="823"/>
                    <a:pt x="1210" y="800"/>
                    <a:pt x="1164" y="777"/>
                  </a:cubicBezTo>
                  <a:cubicBezTo>
                    <a:pt x="1141" y="754"/>
                    <a:pt x="1096" y="731"/>
                    <a:pt x="1073" y="731"/>
                  </a:cubicBezTo>
                  <a:lnTo>
                    <a:pt x="1050" y="731"/>
                  </a:lnTo>
                  <a:cubicBezTo>
                    <a:pt x="1027" y="708"/>
                    <a:pt x="1004" y="686"/>
                    <a:pt x="982" y="663"/>
                  </a:cubicBezTo>
                  <a:lnTo>
                    <a:pt x="982" y="663"/>
                  </a:lnTo>
                  <a:lnTo>
                    <a:pt x="1027" y="686"/>
                  </a:lnTo>
                  <a:cubicBezTo>
                    <a:pt x="959" y="594"/>
                    <a:pt x="890" y="526"/>
                    <a:pt x="822" y="435"/>
                  </a:cubicBezTo>
                  <a:cubicBezTo>
                    <a:pt x="776" y="366"/>
                    <a:pt x="708" y="320"/>
                    <a:pt x="662" y="252"/>
                  </a:cubicBezTo>
                  <a:cubicBezTo>
                    <a:pt x="616" y="229"/>
                    <a:pt x="594" y="183"/>
                    <a:pt x="548" y="161"/>
                  </a:cubicBezTo>
                  <a:cubicBezTo>
                    <a:pt x="525" y="138"/>
                    <a:pt x="502" y="115"/>
                    <a:pt x="457" y="92"/>
                  </a:cubicBezTo>
                  <a:cubicBezTo>
                    <a:pt x="434" y="69"/>
                    <a:pt x="411" y="46"/>
                    <a:pt x="388" y="46"/>
                  </a:cubicBezTo>
                  <a:lnTo>
                    <a:pt x="320" y="46"/>
                  </a:lnTo>
                  <a:cubicBezTo>
                    <a:pt x="274" y="24"/>
                    <a:pt x="228" y="1"/>
                    <a:pt x="20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25"/>
            <p:cNvSpPr/>
            <p:nvPr/>
          </p:nvSpPr>
          <p:spPr>
            <a:xfrm>
              <a:off x="7077150" y="2396125"/>
              <a:ext cx="26850" cy="54800"/>
            </a:xfrm>
            <a:custGeom>
              <a:avLst/>
              <a:gdLst/>
              <a:ahLst/>
              <a:cxnLst/>
              <a:rect l="l" t="t" r="r" b="b"/>
              <a:pathLst>
                <a:path w="1074" h="2192" extrusionOk="0">
                  <a:moveTo>
                    <a:pt x="1005" y="1"/>
                  </a:moveTo>
                  <a:cubicBezTo>
                    <a:pt x="982" y="1"/>
                    <a:pt x="959" y="24"/>
                    <a:pt x="959" y="46"/>
                  </a:cubicBezTo>
                  <a:cubicBezTo>
                    <a:pt x="936" y="138"/>
                    <a:pt x="913" y="229"/>
                    <a:pt x="890" y="320"/>
                  </a:cubicBezTo>
                  <a:cubicBezTo>
                    <a:pt x="868" y="343"/>
                    <a:pt x="868" y="389"/>
                    <a:pt x="845" y="434"/>
                  </a:cubicBezTo>
                  <a:cubicBezTo>
                    <a:pt x="822" y="480"/>
                    <a:pt x="822" y="526"/>
                    <a:pt x="799" y="571"/>
                  </a:cubicBezTo>
                  <a:cubicBezTo>
                    <a:pt x="776" y="640"/>
                    <a:pt x="731" y="708"/>
                    <a:pt x="708" y="777"/>
                  </a:cubicBezTo>
                  <a:cubicBezTo>
                    <a:pt x="708" y="800"/>
                    <a:pt x="685" y="822"/>
                    <a:pt x="685" y="845"/>
                  </a:cubicBezTo>
                  <a:lnTo>
                    <a:pt x="617" y="959"/>
                  </a:lnTo>
                  <a:cubicBezTo>
                    <a:pt x="594" y="1005"/>
                    <a:pt x="594" y="1028"/>
                    <a:pt x="571" y="1051"/>
                  </a:cubicBezTo>
                  <a:cubicBezTo>
                    <a:pt x="548" y="1074"/>
                    <a:pt x="548" y="1119"/>
                    <a:pt x="525" y="1142"/>
                  </a:cubicBezTo>
                  <a:cubicBezTo>
                    <a:pt x="502" y="1211"/>
                    <a:pt x="457" y="1256"/>
                    <a:pt x="434" y="1325"/>
                  </a:cubicBezTo>
                  <a:cubicBezTo>
                    <a:pt x="388" y="1393"/>
                    <a:pt x="366" y="1462"/>
                    <a:pt x="320" y="1507"/>
                  </a:cubicBezTo>
                  <a:cubicBezTo>
                    <a:pt x="274" y="1576"/>
                    <a:pt x="251" y="1644"/>
                    <a:pt x="206" y="1713"/>
                  </a:cubicBezTo>
                  <a:cubicBezTo>
                    <a:pt x="137" y="1850"/>
                    <a:pt x="69" y="1987"/>
                    <a:pt x="0" y="2124"/>
                  </a:cubicBezTo>
                  <a:cubicBezTo>
                    <a:pt x="0" y="2146"/>
                    <a:pt x="0" y="2169"/>
                    <a:pt x="23" y="2192"/>
                  </a:cubicBezTo>
                  <a:cubicBezTo>
                    <a:pt x="46" y="2192"/>
                    <a:pt x="69" y="2192"/>
                    <a:pt x="92" y="2169"/>
                  </a:cubicBezTo>
                  <a:cubicBezTo>
                    <a:pt x="183" y="1987"/>
                    <a:pt x="274" y="1804"/>
                    <a:pt x="366" y="1644"/>
                  </a:cubicBezTo>
                  <a:cubicBezTo>
                    <a:pt x="411" y="1553"/>
                    <a:pt x="457" y="1462"/>
                    <a:pt x="502" y="1393"/>
                  </a:cubicBezTo>
                  <a:cubicBezTo>
                    <a:pt x="548" y="1325"/>
                    <a:pt x="594" y="1233"/>
                    <a:pt x="617" y="1165"/>
                  </a:cubicBezTo>
                  <a:cubicBezTo>
                    <a:pt x="639" y="1119"/>
                    <a:pt x="685" y="1074"/>
                    <a:pt x="708" y="1028"/>
                  </a:cubicBezTo>
                  <a:cubicBezTo>
                    <a:pt x="708" y="1005"/>
                    <a:pt x="708" y="982"/>
                    <a:pt x="708" y="982"/>
                  </a:cubicBezTo>
                  <a:cubicBezTo>
                    <a:pt x="731" y="937"/>
                    <a:pt x="754" y="914"/>
                    <a:pt x="776" y="868"/>
                  </a:cubicBezTo>
                  <a:cubicBezTo>
                    <a:pt x="776" y="845"/>
                    <a:pt x="799" y="822"/>
                    <a:pt x="822" y="777"/>
                  </a:cubicBezTo>
                  <a:cubicBezTo>
                    <a:pt x="845" y="731"/>
                    <a:pt x="868" y="686"/>
                    <a:pt x="890" y="617"/>
                  </a:cubicBezTo>
                  <a:cubicBezTo>
                    <a:pt x="890" y="571"/>
                    <a:pt x="913" y="526"/>
                    <a:pt x="936" y="480"/>
                  </a:cubicBezTo>
                  <a:cubicBezTo>
                    <a:pt x="959" y="434"/>
                    <a:pt x="959" y="389"/>
                    <a:pt x="982" y="366"/>
                  </a:cubicBezTo>
                  <a:cubicBezTo>
                    <a:pt x="1005" y="252"/>
                    <a:pt x="1027" y="161"/>
                    <a:pt x="1050" y="69"/>
                  </a:cubicBezTo>
                  <a:cubicBezTo>
                    <a:pt x="1073" y="46"/>
                    <a:pt x="1050" y="24"/>
                    <a:pt x="10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25"/>
            <p:cNvSpPr/>
            <p:nvPr/>
          </p:nvSpPr>
          <p:spPr>
            <a:xfrm>
              <a:off x="6894550" y="2446925"/>
              <a:ext cx="126125" cy="131275"/>
            </a:xfrm>
            <a:custGeom>
              <a:avLst/>
              <a:gdLst/>
              <a:ahLst/>
              <a:cxnLst/>
              <a:rect l="l" t="t" r="r" b="b"/>
              <a:pathLst>
                <a:path w="5045" h="5251" extrusionOk="0">
                  <a:moveTo>
                    <a:pt x="2488" y="2808"/>
                  </a:moveTo>
                  <a:cubicBezTo>
                    <a:pt x="2488" y="2808"/>
                    <a:pt x="2488" y="2831"/>
                    <a:pt x="2488" y="2831"/>
                  </a:cubicBezTo>
                  <a:cubicBezTo>
                    <a:pt x="2465" y="2831"/>
                    <a:pt x="2465" y="2853"/>
                    <a:pt x="2443" y="2853"/>
                  </a:cubicBezTo>
                  <a:lnTo>
                    <a:pt x="2465" y="2853"/>
                  </a:lnTo>
                  <a:cubicBezTo>
                    <a:pt x="2397" y="2899"/>
                    <a:pt x="2351" y="2945"/>
                    <a:pt x="2306" y="3013"/>
                  </a:cubicBezTo>
                  <a:cubicBezTo>
                    <a:pt x="2306" y="3013"/>
                    <a:pt x="2306" y="3013"/>
                    <a:pt x="2306" y="2990"/>
                  </a:cubicBezTo>
                  <a:cubicBezTo>
                    <a:pt x="2328" y="2968"/>
                    <a:pt x="2351" y="2945"/>
                    <a:pt x="2351" y="2922"/>
                  </a:cubicBezTo>
                  <a:cubicBezTo>
                    <a:pt x="2374" y="2922"/>
                    <a:pt x="2374" y="2899"/>
                    <a:pt x="2397" y="2899"/>
                  </a:cubicBezTo>
                  <a:cubicBezTo>
                    <a:pt x="2397" y="2876"/>
                    <a:pt x="2397" y="2876"/>
                    <a:pt x="2397" y="2876"/>
                  </a:cubicBezTo>
                  <a:cubicBezTo>
                    <a:pt x="2443" y="2853"/>
                    <a:pt x="2465" y="2831"/>
                    <a:pt x="2488" y="2808"/>
                  </a:cubicBezTo>
                  <a:close/>
                  <a:moveTo>
                    <a:pt x="4953" y="0"/>
                  </a:moveTo>
                  <a:cubicBezTo>
                    <a:pt x="4930" y="0"/>
                    <a:pt x="4908" y="23"/>
                    <a:pt x="4908" y="46"/>
                  </a:cubicBezTo>
                  <a:cubicBezTo>
                    <a:pt x="4794" y="206"/>
                    <a:pt x="4679" y="343"/>
                    <a:pt x="4565" y="502"/>
                  </a:cubicBezTo>
                  <a:cubicBezTo>
                    <a:pt x="4520" y="571"/>
                    <a:pt x="4474" y="639"/>
                    <a:pt x="4405" y="708"/>
                  </a:cubicBezTo>
                  <a:cubicBezTo>
                    <a:pt x="4360" y="776"/>
                    <a:pt x="4291" y="845"/>
                    <a:pt x="4246" y="913"/>
                  </a:cubicBezTo>
                  <a:cubicBezTo>
                    <a:pt x="4177" y="982"/>
                    <a:pt x="4109" y="1050"/>
                    <a:pt x="4063" y="1119"/>
                  </a:cubicBezTo>
                  <a:cubicBezTo>
                    <a:pt x="3995" y="1187"/>
                    <a:pt x="3949" y="1278"/>
                    <a:pt x="3881" y="1347"/>
                  </a:cubicBezTo>
                  <a:cubicBezTo>
                    <a:pt x="3858" y="1393"/>
                    <a:pt x="3812" y="1415"/>
                    <a:pt x="3789" y="1461"/>
                  </a:cubicBezTo>
                  <a:cubicBezTo>
                    <a:pt x="3766" y="1438"/>
                    <a:pt x="3721" y="1438"/>
                    <a:pt x="3698" y="1438"/>
                  </a:cubicBezTo>
                  <a:cubicBezTo>
                    <a:pt x="3675" y="1461"/>
                    <a:pt x="3652" y="1461"/>
                    <a:pt x="3629" y="1484"/>
                  </a:cubicBezTo>
                  <a:cubicBezTo>
                    <a:pt x="3607" y="1484"/>
                    <a:pt x="3607" y="1507"/>
                    <a:pt x="3584" y="1507"/>
                  </a:cubicBezTo>
                  <a:cubicBezTo>
                    <a:pt x="3561" y="1530"/>
                    <a:pt x="3538" y="1552"/>
                    <a:pt x="3515" y="1575"/>
                  </a:cubicBezTo>
                  <a:lnTo>
                    <a:pt x="3356" y="1758"/>
                  </a:lnTo>
                  <a:cubicBezTo>
                    <a:pt x="3356" y="1758"/>
                    <a:pt x="3333" y="1781"/>
                    <a:pt x="3333" y="1781"/>
                  </a:cubicBezTo>
                  <a:lnTo>
                    <a:pt x="3310" y="1781"/>
                  </a:lnTo>
                  <a:cubicBezTo>
                    <a:pt x="3287" y="1781"/>
                    <a:pt x="3241" y="1803"/>
                    <a:pt x="3219" y="1803"/>
                  </a:cubicBezTo>
                  <a:cubicBezTo>
                    <a:pt x="3196" y="1826"/>
                    <a:pt x="3173" y="1849"/>
                    <a:pt x="3150" y="1872"/>
                  </a:cubicBezTo>
                  <a:cubicBezTo>
                    <a:pt x="3127" y="1895"/>
                    <a:pt x="3104" y="1918"/>
                    <a:pt x="3082" y="1940"/>
                  </a:cubicBezTo>
                  <a:cubicBezTo>
                    <a:pt x="3036" y="1986"/>
                    <a:pt x="2990" y="2032"/>
                    <a:pt x="2922" y="2077"/>
                  </a:cubicBezTo>
                  <a:cubicBezTo>
                    <a:pt x="2831" y="2169"/>
                    <a:pt x="2739" y="2237"/>
                    <a:pt x="2625" y="2328"/>
                  </a:cubicBezTo>
                  <a:cubicBezTo>
                    <a:pt x="2625" y="2328"/>
                    <a:pt x="2602" y="2351"/>
                    <a:pt x="2602" y="2351"/>
                  </a:cubicBezTo>
                  <a:cubicBezTo>
                    <a:pt x="2590" y="2348"/>
                    <a:pt x="2577" y="2347"/>
                    <a:pt x="2565" y="2347"/>
                  </a:cubicBezTo>
                  <a:cubicBezTo>
                    <a:pt x="2486" y="2347"/>
                    <a:pt x="2410" y="2403"/>
                    <a:pt x="2351" y="2443"/>
                  </a:cubicBezTo>
                  <a:cubicBezTo>
                    <a:pt x="2306" y="2465"/>
                    <a:pt x="2260" y="2488"/>
                    <a:pt x="2214" y="2534"/>
                  </a:cubicBezTo>
                  <a:cubicBezTo>
                    <a:pt x="2169" y="2557"/>
                    <a:pt x="2146" y="2579"/>
                    <a:pt x="2100" y="2602"/>
                  </a:cubicBezTo>
                  <a:cubicBezTo>
                    <a:pt x="2100" y="2602"/>
                    <a:pt x="2077" y="2625"/>
                    <a:pt x="2054" y="2625"/>
                  </a:cubicBezTo>
                  <a:cubicBezTo>
                    <a:pt x="2032" y="2648"/>
                    <a:pt x="2009" y="2671"/>
                    <a:pt x="1963" y="2694"/>
                  </a:cubicBezTo>
                  <a:cubicBezTo>
                    <a:pt x="1918" y="2716"/>
                    <a:pt x="1872" y="2739"/>
                    <a:pt x="1826" y="2785"/>
                  </a:cubicBezTo>
                  <a:cubicBezTo>
                    <a:pt x="1803" y="2785"/>
                    <a:pt x="1781" y="2785"/>
                    <a:pt x="1781" y="2808"/>
                  </a:cubicBezTo>
                  <a:cubicBezTo>
                    <a:pt x="1758" y="2762"/>
                    <a:pt x="1712" y="2739"/>
                    <a:pt x="1689" y="2739"/>
                  </a:cubicBezTo>
                  <a:cubicBezTo>
                    <a:pt x="1674" y="2739"/>
                    <a:pt x="1659" y="2729"/>
                    <a:pt x="1637" y="2729"/>
                  </a:cubicBezTo>
                  <a:cubicBezTo>
                    <a:pt x="1626" y="2729"/>
                    <a:pt x="1613" y="2732"/>
                    <a:pt x="1598" y="2739"/>
                  </a:cubicBezTo>
                  <a:cubicBezTo>
                    <a:pt x="1575" y="2739"/>
                    <a:pt x="1552" y="2739"/>
                    <a:pt x="1530" y="2762"/>
                  </a:cubicBezTo>
                  <a:cubicBezTo>
                    <a:pt x="1461" y="2808"/>
                    <a:pt x="1438" y="2853"/>
                    <a:pt x="1393" y="2899"/>
                  </a:cubicBezTo>
                  <a:cubicBezTo>
                    <a:pt x="1370" y="2945"/>
                    <a:pt x="1347" y="2990"/>
                    <a:pt x="1301" y="3036"/>
                  </a:cubicBezTo>
                  <a:cubicBezTo>
                    <a:pt x="1256" y="3127"/>
                    <a:pt x="1210" y="3196"/>
                    <a:pt x="1164" y="3264"/>
                  </a:cubicBezTo>
                  <a:cubicBezTo>
                    <a:pt x="1096" y="3356"/>
                    <a:pt x="1050" y="3424"/>
                    <a:pt x="1005" y="3515"/>
                  </a:cubicBezTo>
                  <a:cubicBezTo>
                    <a:pt x="959" y="3607"/>
                    <a:pt x="913" y="3675"/>
                    <a:pt x="868" y="3766"/>
                  </a:cubicBezTo>
                  <a:cubicBezTo>
                    <a:pt x="799" y="3835"/>
                    <a:pt x="753" y="3926"/>
                    <a:pt x="685" y="4017"/>
                  </a:cubicBezTo>
                  <a:cubicBezTo>
                    <a:pt x="639" y="4109"/>
                    <a:pt x="594" y="4177"/>
                    <a:pt x="525" y="4269"/>
                  </a:cubicBezTo>
                  <a:cubicBezTo>
                    <a:pt x="411" y="4428"/>
                    <a:pt x="297" y="4588"/>
                    <a:pt x="183" y="4748"/>
                  </a:cubicBezTo>
                  <a:cubicBezTo>
                    <a:pt x="137" y="4794"/>
                    <a:pt x="114" y="4816"/>
                    <a:pt x="92" y="4862"/>
                  </a:cubicBezTo>
                  <a:cubicBezTo>
                    <a:pt x="46" y="4908"/>
                    <a:pt x="23" y="4953"/>
                    <a:pt x="0" y="5022"/>
                  </a:cubicBezTo>
                  <a:cubicBezTo>
                    <a:pt x="0" y="5090"/>
                    <a:pt x="46" y="5182"/>
                    <a:pt x="137" y="5204"/>
                  </a:cubicBezTo>
                  <a:cubicBezTo>
                    <a:pt x="160" y="5227"/>
                    <a:pt x="206" y="5227"/>
                    <a:pt x="251" y="5227"/>
                  </a:cubicBezTo>
                  <a:cubicBezTo>
                    <a:pt x="297" y="5227"/>
                    <a:pt x="320" y="5250"/>
                    <a:pt x="365" y="5250"/>
                  </a:cubicBezTo>
                  <a:cubicBezTo>
                    <a:pt x="457" y="5250"/>
                    <a:pt x="571" y="5227"/>
                    <a:pt x="662" y="5227"/>
                  </a:cubicBezTo>
                  <a:cubicBezTo>
                    <a:pt x="753" y="5204"/>
                    <a:pt x="845" y="5182"/>
                    <a:pt x="936" y="5182"/>
                  </a:cubicBezTo>
                  <a:cubicBezTo>
                    <a:pt x="1005" y="5182"/>
                    <a:pt x="1050" y="5159"/>
                    <a:pt x="1119" y="5136"/>
                  </a:cubicBezTo>
                  <a:cubicBezTo>
                    <a:pt x="1187" y="5113"/>
                    <a:pt x="1256" y="5067"/>
                    <a:pt x="1301" y="5022"/>
                  </a:cubicBezTo>
                  <a:cubicBezTo>
                    <a:pt x="1370" y="4976"/>
                    <a:pt x="1415" y="4930"/>
                    <a:pt x="1438" y="4862"/>
                  </a:cubicBezTo>
                  <a:cubicBezTo>
                    <a:pt x="1484" y="4771"/>
                    <a:pt x="1530" y="4702"/>
                    <a:pt x="1552" y="4634"/>
                  </a:cubicBezTo>
                  <a:cubicBezTo>
                    <a:pt x="1644" y="4497"/>
                    <a:pt x="1712" y="4360"/>
                    <a:pt x="1803" y="4246"/>
                  </a:cubicBezTo>
                  <a:cubicBezTo>
                    <a:pt x="1918" y="4086"/>
                    <a:pt x="2032" y="3949"/>
                    <a:pt x="2146" y="3812"/>
                  </a:cubicBezTo>
                  <a:cubicBezTo>
                    <a:pt x="2237" y="3652"/>
                    <a:pt x="2351" y="3515"/>
                    <a:pt x="2465" y="3401"/>
                  </a:cubicBezTo>
                  <a:cubicBezTo>
                    <a:pt x="2579" y="3264"/>
                    <a:pt x="2694" y="3150"/>
                    <a:pt x="2808" y="3013"/>
                  </a:cubicBezTo>
                  <a:cubicBezTo>
                    <a:pt x="2831" y="3013"/>
                    <a:pt x="2831" y="2990"/>
                    <a:pt x="2853" y="2968"/>
                  </a:cubicBezTo>
                  <a:cubicBezTo>
                    <a:pt x="2990" y="2831"/>
                    <a:pt x="3127" y="2694"/>
                    <a:pt x="3264" y="2534"/>
                  </a:cubicBezTo>
                  <a:cubicBezTo>
                    <a:pt x="3378" y="2420"/>
                    <a:pt x="3515" y="2283"/>
                    <a:pt x="3629" y="2146"/>
                  </a:cubicBezTo>
                  <a:cubicBezTo>
                    <a:pt x="3744" y="2009"/>
                    <a:pt x="3858" y="1849"/>
                    <a:pt x="3972" y="1712"/>
                  </a:cubicBezTo>
                  <a:cubicBezTo>
                    <a:pt x="4086" y="1575"/>
                    <a:pt x="4177" y="1415"/>
                    <a:pt x="4269" y="1278"/>
                  </a:cubicBezTo>
                  <a:cubicBezTo>
                    <a:pt x="4337" y="1164"/>
                    <a:pt x="4405" y="1096"/>
                    <a:pt x="4451" y="982"/>
                  </a:cubicBezTo>
                  <a:cubicBezTo>
                    <a:pt x="4520" y="890"/>
                    <a:pt x="4588" y="799"/>
                    <a:pt x="4634" y="708"/>
                  </a:cubicBezTo>
                  <a:cubicBezTo>
                    <a:pt x="4771" y="502"/>
                    <a:pt x="4908" y="320"/>
                    <a:pt x="5022" y="114"/>
                  </a:cubicBezTo>
                  <a:cubicBezTo>
                    <a:pt x="5045" y="92"/>
                    <a:pt x="5045" y="46"/>
                    <a:pt x="4999" y="23"/>
                  </a:cubicBezTo>
                  <a:cubicBezTo>
                    <a:pt x="4999" y="23"/>
                    <a:pt x="4976" y="0"/>
                    <a:pt x="49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25"/>
            <p:cNvSpPr/>
            <p:nvPr/>
          </p:nvSpPr>
          <p:spPr>
            <a:xfrm>
              <a:off x="6677700" y="2313950"/>
              <a:ext cx="152375" cy="234150"/>
            </a:xfrm>
            <a:custGeom>
              <a:avLst/>
              <a:gdLst/>
              <a:ahLst/>
              <a:cxnLst/>
              <a:rect l="l" t="t" r="r" b="b"/>
              <a:pathLst>
                <a:path w="6095" h="9366" extrusionOk="0">
                  <a:moveTo>
                    <a:pt x="199" y="8744"/>
                  </a:moveTo>
                  <a:cubicBezTo>
                    <a:pt x="193" y="8746"/>
                    <a:pt x="184" y="8751"/>
                    <a:pt x="183" y="8764"/>
                  </a:cubicBezTo>
                  <a:lnTo>
                    <a:pt x="183" y="8764"/>
                  </a:lnTo>
                  <a:cubicBezTo>
                    <a:pt x="189" y="8757"/>
                    <a:pt x="194" y="8751"/>
                    <a:pt x="199" y="8744"/>
                  </a:cubicBezTo>
                  <a:close/>
                  <a:moveTo>
                    <a:pt x="5981" y="1"/>
                  </a:moveTo>
                  <a:cubicBezTo>
                    <a:pt x="5935" y="1"/>
                    <a:pt x="5890" y="24"/>
                    <a:pt x="5890" y="69"/>
                  </a:cubicBezTo>
                  <a:cubicBezTo>
                    <a:pt x="5844" y="184"/>
                    <a:pt x="5798" y="320"/>
                    <a:pt x="5753" y="435"/>
                  </a:cubicBezTo>
                  <a:cubicBezTo>
                    <a:pt x="5684" y="572"/>
                    <a:pt x="5638" y="709"/>
                    <a:pt x="5570" y="845"/>
                  </a:cubicBezTo>
                  <a:cubicBezTo>
                    <a:pt x="5433" y="1119"/>
                    <a:pt x="5296" y="1370"/>
                    <a:pt x="5136" y="1644"/>
                  </a:cubicBezTo>
                  <a:cubicBezTo>
                    <a:pt x="5098" y="1720"/>
                    <a:pt x="5060" y="1797"/>
                    <a:pt x="5022" y="1873"/>
                  </a:cubicBezTo>
                  <a:cubicBezTo>
                    <a:pt x="4931" y="2032"/>
                    <a:pt x="4840" y="2169"/>
                    <a:pt x="4748" y="2329"/>
                  </a:cubicBezTo>
                  <a:cubicBezTo>
                    <a:pt x="4634" y="2489"/>
                    <a:pt x="4543" y="2649"/>
                    <a:pt x="4452" y="2808"/>
                  </a:cubicBezTo>
                  <a:cubicBezTo>
                    <a:pt x="4246" y="3151"/>
                    <a:pt x="4041" y="3470"/>
                    <a:pt x="3812" y="3790"/>
                  </a:cubicBezTo>
                  <a:cubicBezTo>
                    <a:pt x="3767" y="3881"/>
                    <a:pt x="3698" y="3950"/>
                    <a:pt x="3653" y="4041"/>
                  </a:cubicBezTo>
                  <a:cubicBezTo>
                    <a:pt x="3607" y="4132"/>
                    <a:pt x="3539" y="4201"/>
                    <a:pt x="3470" y="4292"/>
                  </a:cubicBezTo>
                  <a:cubicBezTo>
                    <a:pt x="3424" y="4361"/>
                    <a:pt x="3379" y="4452"/>
                    <a:pt x="3310" y="4543"/>
                  </a:cubicBezTo>
                  <a:cubicBezTo>
                    <a:pt x="3265" y="4612"/>
                    <a:pt x="3196" y="4680"/>
                    <a:pt x="3150" y="4771"/>
                  </a:cubicBezTo>
                  <a:cubicBezTo>
                    <a:pt x="3082" y="4840"/>
                    <a:pt x="3036" y="4931"/>
                    <a:pt x="2991" y="5000"/>
                  </a:cubicBezTo>
                  <a:cubicBezTo>
                    <a:pt x="2922" y="5091"/>
                    <a:pt x="2877" y="5159"/>
                    <a:pt x="2808" y="5228"/>
                  </a:cubicBezTo>
                  <a:cubicBezTo>
                    <a:pt x="2717" y="5388"/>
                    <a:pt x="2603" y="5547"/>
                    <a:pt x="2489" y="5684"/>
                  </a:cubicBezTo>
                  <a:cubicBezTo>
                    <a:pt x="2374" y="5844"/>
                    <a:pt x="2260" y="6004"/>
                    <a:pt x="2146" y="6164"/>
                  </a:cubicBezTo>
                  <a:cubicBezTo>
                    <a:pt x="2032" y="6324"/>
                    <a:pt x="1918" y="6460"/>
                    <a:pt x="1804" y="6620"/>
                  </a:cubicBezTo>
                  <a:cubicBezTo>
                    <a:pt x="1735" y="6689"/>
                    <a:pt x="1667" y="6780"/>
                    <a:pt x="1621" y="6871"/>
                  </a:cubicBezTo>
                  <a:cubicBezTo>
                    <a:pt x="1553" y="6940"/>
                    <a:pt x="1507" y="7031"/>
                    <a:pt x="1439" y="7100"/>
                  </a:cubicBezTo>
                  <a:cubicBezTo>
                    <a:pt x="1324" y="7259"/>
                    <a:pt x="1210" y="7419"/>
                    <a:pt x="1096" y="7556"/>
                  </a:cubicBezTo>
                  <a:lnTo>
                    <a:pt x="617" y="8195"/>
                  </a:lnTo>
                  <a:lnTo>
                    <a:pt x="389" y="8469"/>
                  </a:lnTo>
                  <a:cubicBezTo>
                    <a:pt x="366" y="8538"/>
                    <a:pt x="320" y="8583"/>
                    <a:pt x="274" y="8652"/>
                  </a:cubicBezTo>
                  <a:cubicBezTo>
                    <a:pt x="244" y="8683"/>
                    <a:pt x="223" y="8713"/>
                    <a:pt x="199" y="8744"/>
                  </a:cubicBezTo>
                  <a:lnTo>
                    <a:pt x="199" y="8744"/>
                  </a:lnTo>
                  <a:cubicBezTo>
                    <a:pt x="203" y="8743"/>
                    <a:pt x="206" y="8743"/>
                    <a:pt x="206" y="8743"/>
                  </a:cubicBezTo>
                  <a:lnTo>
                    <a:pt x="206" y="8743"/>
                  </a:lnTo>
                  <a:lnTo>
                    <a:pt x="183" y="8766"/>
                  </a:lnTo>
                  <a:cubicBezTo>
                    <a:pt x="183" y="8765"/>
                    <a:pt x="183" y="8764"/>
                    <a:pt x="183" y="8764"/>
                  </a:cubicBezTo>
                  <a:lnTo>
                    <a:pt x="183" y="8764"/>
                  </a:lnTo>
                  <a:cubicBezTo>
                    <a:pt x="176" y="8772"/>
                    <a:pt x="169" y="8780"/>
                    <a:pt x="160" y="8789"/>
                  </a:cubicBezTo>
                  <a:cubicBezTo>
                    <a:pt x="138" y="8811"/>
                    <a:pt x="138" y="8811"/>
                    <a:pt x="115" y="8857"/>
                  </a:cubicBezTo>
                  <a:cubicBezTo>
                    <a:pt x="92" y="8880"/>
                    <a:pt x="92" y="8880"/>
                    <a:pt x="69" y="8880"/>
                  </a:cubicBezTo>
                  <a:cubicBezTo>
                    <a:pt x="69" y="8903"/>
                    <a:pt x="46" y="8903"/>
                    <a:pt x="46" y="8926"/>
                  </a:cubicBezTo>
                  <a:cubicBezTo>
                    <a:pt x="23" y="8948"/>
                    <a:pt x="1" y="8994"/>
                    <a:pt x="1" y="9017"/>
                  </a:cubicBezTo>
                  <a:cubicBezTo>
                    <a:pt x="1" y="9085"/>
                    <a:pt x="46" y="9108"/>
                    <a:pt x="92" y="9131"/>
                  </a:cubicBezTo>
                  <a:cubicBezTo>
                    <a:pt x="115" y="9154"/>
                    <a:pt x="138" y="9154"/>
                    <a:pt x="160" y="9154"/>
                  </a:cubicBezTo>
                  <a:cubicBezTo>
                    <a:pt x="183" y="9154"/>
                    <a:pt x="229" y="9177"/>
                    <a:pt x="252" y="9177"/>
                  </a:cubicBezTo>
                  <a:cubicBezTo>
                    <a:pt x="343" y="9222"/>
                    <a:pt x="411" y="9245"/>
                    <a:pt x="480" y="9291"/>
                  </a:cubicBezTo>
                  <a:cubicBezTo>
                    <a:pt x="526" y="9314"/>
                    <a:pt x="548" y="9314"/>
                    <a:pt x="594" y="9314"/>
                  </a:cubicBezTo>
                  <a:cubicBezTo>
                    <a:pt x="617" y="9336"/>
                    <a:pt x="663" y="9359"/>
                    <a:pt x="708" y="9359"/>
                  </a:cubicBezTo>
                  <a:cubicBezTo>
                    <a:pt x="724" y="9363"/>
                    <a:pt x="740" y="9365"/>
                    <a:pt x="755" y="9365"/>
                  </a:cubicBezTo>
                  <a:cubicBezTo>
                    <a:pt x="829" y="9365"/>
                    <a:pt x="899" y="9321"/>
                    <a:pt x="936" y="9245"/>
                  </a:cubicBezTo>
                  <a:cubicBezTo>
                    <a:pt x="982" y="9200"/>
                    <a:pt x="1005" y="9131"/>
                    <a:pt x="1051" y="9085"/>
                  </a:cubicBezTo>
                  <a:cubicBezTo>
                    <a:pt x="1096" y="9017"/>
                    <a:pt x="1142" y="8971"/>
                    <a:pt x="1188" y="8903"/>
                  </a:cubicBezTo>
                  <a:cubicBezTo>
                    <a:pt x="1233" y="8811"/>
                    <a:pt x="1302" y="8720"/>
                    <a:pt x="1370" y="8629"/>
                  </a:cubicBezTo>
                  <a:cubicBezTo>
                    <a:pt x="1393" y="8652"/>
                    <a:pt x="1416" y="8652"/>
                    <a:pt x="1439" y="8652"/>
                  </a:cubicBezTo>
                  <a:cubicBezTo>
                    <a:pt x="1461" y="8652"/>
                    <a:pt x="1484" y="8629"/>
                    <a:pt x="1484" y="8629"/>
                  </a:cubicBezTo>
                  <a:cubicBezTo>
                    <a:pt x="1530" y="8629"/>
                    <a:pt x="1553" y="8606"/>
                    <a:pt x="1576" y="8583"/>
                  </a:cubicBezTo>
                  <a:cubicBezTo>
                    <a:pt x="1621" y="8515"/>
                    <a:pt x="1667" y="8469"/>
                    <a:pt x="1712" y="8401"/>
                  </a:cubicBezTo>
                  <a:cubicBezTo>
                    <a:pt x="1735" y="8355"/>
                    <a:pt x="1758" y="8332"/>
                    <a:pt x="1804" y="8287"/>
                  </a:cubicBezTo>
                  <a:cubicBezTo>
                    <a:pt x="1849" y="8218"/>
                    <a:pt x="1918" y="8127"/>
                    <a:pt x="1964" y="8058"/>
                  </a:cubicBezTo>
                  <a:cubicBezTo>
                    <a:pt x="2032" y="7967"/>
                    <a:pt x="2101" y="7853"/>
                    <a:pt x="2169" y="7762"/>
                  </a:cubicBezTo>
                  <a:cubicBezTo>
                    <a:pt x="2237" y="7670"/>
                    <a:pt x="2283" y="7579"/>
                    <a:pt x="2352" y="7488"/>
                  </a:cubicBezTo>
                  <a:cubicBezTo>
                    <a:pt x="2397" y="7396"/>
                    <a:pt x="2466" y="7305"/>
                    <a:pt x="2511" y="7214"/>
                  </a:cubicBezTo>
                  <a:cubicBezTo>
                    <a:pt x="2557" y="7145"/>
                    <a:pt x="2625" y="7054"/>
                    <a:pt x="2671" y="6985"/>
                  </a:cubicBezTo>
                  <a:cubicBezTo>
                    <a:pt x="2785" y="6780"/>
                    <a:pt x="2899" y="6597"/>
                    <a:pt x="2991" y="6392"/>
                  </a:cubicBezTo>
                  <a:cubicBezTo>
                    <a:pt x="3036" y="6324"/>
                    <a:pt x="3082" y="6232"/>
                    <a:pt x="3128" y="6164"/>
                  </a:cubicBezTo>
                  <a:cubicBezTo>
                    <a:pt x="3173" y="6095"/>
                    <a:pt x="3219" y="6027"/>
                    <a:pt x="3265" y="5958"/>
                  </a:cubicBezTo>
                  <a:cubicBezTo>
                    <a:pt x="3333" y="5844"/>
                    <a:pt x="3402" y="5753"/>
                    <a:pt x="3470" y="5662"/>
                  </a:cubicBezTo>
                  <a:cubicBezTo>
                    <a:pt x="3539" y="5570"/>
                    <a:pt x="3516" y="5456"/>
                    <a:pt x="3447" y="5411"/>
                  </a:cubicBezTo>
                  <a:cubicBezTo>
                    <a:pt x="3409" y="5382"/>
                    <a:pt x="3367" y="5369"/>
                    <a:pt x="3327" y="5369"/>
                  </a:cubicBezTo>
                  <a:cubicBezTo>
                    <a:pt x="3272" y="5369"/>
                    <a:pt x="3223" y="5394"/>
                    <a:pt x="3196" y="5433"/>
                  </a:cubicBezTo>
                  <a:cubicBezTo>
                    <a:pt x="3105" y="5525"/>
                    <a:pt x="3036" y="5616"/>
                    <a:pt x="2968" y="5730"/>
                  </a:cubicBezTo>
                  <a:cubicBezTo>
                    <a:pt x="2945" y="5753"/>
                    <a:pt x="2922" y="5776"/>
                    <a:pt x="2899" y="5821"/>
                  </a:cubicBezTo>
                  <a:lnTo>
                    <a:pt x="2877" y="5821"/>
                  </a:lnTo>
                  <a:cubicBezTo>
                    <a:pt x="2968" y="5684"/>
                    <a:pt x="3059" y="5547"/>
                    <a:pt x="3150" y="5411"/>
                  </a:cubicBezTo>
                  <a:cubicBezTo>
                    <a:pt x="3219" y="5342"/>
                    <a:pt x="3265" y="5274"/>
                    <a:pt x="3310" y="5205"/>
                  </a:cubicBezTo>
                  <a:cubicBezTo>
                    <a:pt x="3379" y="5114"/>
                    <a:pt x="3424" y="5045"/>
                    <a:pt x="3493" y="4954"/>
                  </a:cubicBezTo>
                  <a:cubicBezTo>
                    <a:pt x="3539" y="4886"/>
                    <a:pt x="3607" y="4794"/>
                    <a:pt x="3653" y="4726"/>
                  </a:cubicBezTo>
                  <a:cubicBezTo>
                    <a:pt x="3721" y="4634"/>
                    <a:pt x="3767" y="4566"/>
                    <a:pt x="3835" y="4475"/>
                  </a:cubicBezTo>
                  <a:cubicBezTo>
                    <a:pt x="3949" y="4315"/>
                    <a:pt x="4041" y="4132"/>
                    <a:pt x="4155" y="3973"/>
                  </a:cubicBezTo>
                  <a:cubicBezTo>
                    <a:pt x="4269" y="3813"/>
                    <a:pt x="4383" y="3653"/>
                    <a:pt x="4474" y="3493"/>
                  </a:cubicBezTo>
                  <a:cubicBezTo>
                    <a:pt x="4604" y="3299"/>
                    <a:pt x="4713" y="3105"/>
                    <a:pt x="4840" y="2892"/>
                  </a:cubicBezTo>
                  <a:lnTo>
                    <a:pt x="4840" y="2892"/>
                  </a:lnTo>
                  <a:cubicBezTo>
                    <a:pt x="4840" y="2894"/>
                    <a:pt x="4840" y="2897"/>
                    <a:pt x="4840" y="2900"/>
                  </a:cubicBezTo>
                  <a:cubicBezTo>
                    <a:pt x="4931" y="2717"/>
                    <a:pt x="5045" y="2557"/>
                    <a:pt x="5136" y="2375"/>
                  </a:cubicBezTo>
                  <a:cubicBezTo>
                    <a:pt x="5228" y="2215"/>
                    <a:pt x="5319" y="2032"/>
                    <a:pt x="5410" y="1873"/>
                  </a:cubicBezTo>
                  <a:cubicBezTo>
                    <a:pt x="5501" y="1713"/>
                    <a:pt x="5570" y="1553"/>
                    <a:pt x="5661" y="1370"/>
                  </a:cubicBezTo>
                  <a:cubicBezTo>
                    <a:pt x="5730" y="1211"/>
                    <a:pt x="5798" y="1028"/>
                    <a:pt x="5867" y="845"/>
                  </a:cubicBezTo>
                  <a:cubicBezTo>
                    <a:pt x="5890" y="777"/>
                    <a:pt x="5912" y="709"/>
                    <a:pt x="5935" y="640"/>
                  </a:cubicBezTo>
                  <a:cubicBezTo>
                    <a:pt x="5958" y="572"/>
                    <a:pt x="5958" y="503"/>
                    <a:pt x="5981" y="435"/>
                  </a:cubicBezTo>
                  <a:cubicBezTo>
                    <a:pt x="5981" y="435"/>
                    <a:pt x="5981" y="435"/>
                    <a:pt x="5981" y="457"/>
                  </a:cubicBezTo>
                  <a:cubicBezTo>
                    <a:pt x="6004" y="412"/>
                    <a:pt x="6004" y="366"/>
                    <a:pt x="6004" y="320"/>
                  </a:cubicBezTo>
                  <a:lnTo>
                    <a:pt x="6004" y="366"/>
                  </a:lnTo>
                  <a:cubicBezTo>
                    <a:pt x="6026" y="275"/>
                    <a:pt x="6049" y="206"/>
                    <a:pt x="6072" y="138"/>
                  </a:cubicBezTo>
                  <a:cubicBezTo>
                    <a:pt x="6095" y="92"/>
                    <a:pt x="6072" y="24"/>
                    <a:pt x="602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25"/>
            <p:cNvSpPr/>
            <p:nvPr/>
          </p:nvSpPr>
          <p:spPr>
            <a:xfrm>
              <a:off x="6739900" y="2313400"/>
              <a:ext cx="87900" cy="151300"/>
            </a:xfrm>
            <a:custGeom>
              <a:avLst/>
              <a:gdLst/>
              <a:ahLst/>
              <a:cxnLst/>
              <a:rect l="l" t="t" r="r" b="b"/>
              <a:pathLst>
                <a:path w="3516" h="6052" extrusionOk="0">
                  <a:moveTo>
                    <a:pt x="3379" y="0"/>
                  </a:moveTo>
                  <a:cubicBezTo>
                    <a:pt x="3310" y="0"/>
                    <a:pt x="3265" y="23"/>
                    <a:pt x="3242" y="69"/>
                  </a:cubicBezTo>
                  <a:cubicBezTo>
                    <a:pt x="3150" y="251"/>
                    <a:pt x="3082" y="434"/>
                    <a:pt x="2991" y="616"/>
                  </a:cubicBezTo>
                  <a:cubicBezTo>
                    <a:pt x="2922" y="776"/>
                    <a:pt x="2854" y="913"/>
                    <a:pt x="2785" y="1073"/>
                  </a:cubicBezTo>
                  <a:cubicBezTo>
                    <a:pt x="2717" y="1256"/>
                    <a:pt x="2625" y="1415"/>
                    <a:pt x="2534" y="1575"/>
                  </a:cubicBezTo>
                  <a:cubicBezTo>
                    <a:pt x="2443" y="1758"/>
                    <a:pt x="2352" y="1917"/>
                    <a:pt x="2260" y="2100"/>
                  </a:cubicBezTo>
                  <a:cubicBezTo>
                    <a:pt x="2078" y="2420"/>
                    <a:pt x="1872" y="2739"/>
                    <a:pt x="1690" y="3082"/>
                  </a:cubicBezTo>
                  <a:cubicBezTo>
                    <a:pt x="1598" y="3241"/>
                    <a:pt x="1484" y="3401"/>
                    <a:pt x="1393" y="3561"/>
                  </a:cubicBezTo>
                  <a:cubicBezTo>
                    <a:pt x="1302" y="3721"/>
                    <a:pt x="1187" y="3880"/>
                    <a:pt x="1096" y="4040"/>
                  </a:cubicBezTo>
                  <a:cubicBezTo>
                    <a:pt x="1005" y="4177"/>
                    <a:pt x="914" y="4314"/>
                    <a:pt x="845" y="4451"/>
                  </a:cubicBezTo>
                  <a:cubicBezTo>
                    <a:pt x="754" y="4611"/>
                    <a:pt x="662" y="4748"/>
                    <a:pt x="571" y="4885"/>
                  </a:cubicBezTo>
                  <a:cubicBezTo>
                    <a:pt x="411" y="5159"/>
                    <a:pt x="274" y="5433"/>
                    <a:pt x="92" y="5684"/>
                  </a:cubicBezTo>
                  <a:cubicBezTo>
                    <a:pt x="69" y="5706"/>
                    <a:pt x="46" y="5729"/>
                    <a:pt x="46" y="5752"/>
                  </a:cubicBezTo>
                  <a:cubicBezTo>
                    <a:pt x="1" y="5775"/>
                    <a:pt x="1" y="5821"/>
                    <a:pt x="1" y="5866"/>
                  </a:cubicBezTo>
                  <a:cubicBezTo>
                    <a:pt x="1" y="5912"/>
                    <a:pt x="23" y="5958"/>
                    <a:pt x="46" y="6003"/>
                  </a:cubicBezTo>
                  <a:cubicBezTo>
                    <a:pt x="78" y="6035"/>
                    <a:pt x="120" y="6052"/>
                    <a:pt x="162" y="6052"/>
                  </a:cubicBezTo>
                  <a:cubicBezTo>
                    <a:pt x="211" y="6052"/>
                    <a:pt x="261" y="6029"/>
                    <a:pt x="297" y="5980"/>
                  </a:cubicBezTo>
                  <a:cubicBezTo>
                    <a:pt x="389" y="5889"/>
                    <a:pt x="480" y="5775"/>
                    <a:pt x="548" y="5661"/>
                  </a:cubicBezTo>
                  <a:cubicBezTo>
                    <a:pt x="617" y="5592"/>
                    <a:pt x="662" y="5501"/>
                    <a:pt x="708" y="5433"/>
                  </a:cubicBezTo>
                  <a:cubicBezTo>
                    <a:pt x="799" y="5250"/>
                    <a:pt x="914" y="5090"/>
                    <a:pt x="1005" y="4930"/>
                  </a:cubicBezTo>
                  <a:cubicBezTo>
                    <a:pt x="1096" y="4771"/>
                    <a:pt x="1210" y="4588"/>
                    <a:pt x="1324" y="4428"/>
                  </a:cubicBezTo>
                  <a:cubicBezTo>
                    <a:pt x="1416" y="4268"/>
                    <a:pt x="1530" y="4086"/>
                    <a:pt x="1621" y="3926"/>
                  </a:cubicBezTo>
                  <a:cubicBezTo>
                    <a:pt x="1735" y="3766"/>
                    <a:pt x="1827" y="3607"/>
                    <a:pt x="1918" y="3447"/>
                  </a:cubicBezTo>
                  <a:cubicBezTo>
                    <a:pt x="2009" y="3287"/>
                    <a:pt x="2100" y="3104"/>
                    <a:pt x="2192" y="2945"/>
                  </a:cubicBezTo>
                  <a:cubicBezTo>
                    <a:pt x="2283" y="2785"/>
                    <a:pt x="2374" y="2625"/>
                    <a:pt x="2466" y="2465"/>
                  </a:cubicBezTo>
                  <a:cubicBezTo>
                    <a:pt x="2580" y="2283"/>
                    <a:pt x="2648" y="2123"/>
                    <a:pt x="2740" y="1963"/>
                  </a:cubicBezTo>
                  <a:cubicBezTo>
                    <a:pt x="2808" y="1826"/>
                    <a:pt x="2877" y="1712"/>
                    <a:pt x="2922" y="1598"/>
                  </a:cubicBezTo>
                  <a:cubicBezTo>
                    <a:pt x="2991" y="1461"/>
                    <a:pt x="3036" y="1324"/>
                    <a:pt x="3082" y="1187"/>
                  </a:cubicBezTo>
                  <a:cubicBezTo>
                    <a:pt x="3173" y="982"/>
                    <a:pt x="3265" y="753"/>
                    <a:pt x="3333" y="525"/>
                  </a:cubicBezTo>
                  <a:cubicBezTo>
                    <a:pt x="3379" y="411"/>
                    <a:pt x="3424" y="297"/>
                    <a:pt x="3493" y="206"/>
                  </a:cubicBezTo>
                  <a:cubicBezTo>
                    <a:pt x="3516" y="137"/>
                    <a:pt x="3493" y="46"/>
                    <a:pt x="3424" y="23"/>
                  </a:cubicBezTo>
                  <a:cubicBezTo>
                    <a:pt x="3424" y="0"/>
                    <a:pt x="3402" y="0"/>
                    <a:pt x="337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25"/>
            <p:cNvSpPr/>
            <p:nvPr/>
          </p:nvSpPr>
          <p:spPr>
            <a:xfrm>
              <a:off x="6697100" y="2341925"/>
              <a:ext cx="95900" cy="144950"/>
            </a:xfrm>
            <a:custGeom>
              <a:avLst/>
              <a:gdLst/>
              <a:ahLst/>
              <a:cxnLst/>
              <a:rect l="l" t="t" r="r" b="b"/>
              <a:pathLst>
                <a:path w="3836" h="5798" extrusionOk="0">
                  <a:moveTo>
                    <a:pt x="1393" y="3630"/>
                  </a:moveTo>
                  <a:cubicBezTo>
                    <a:pt x="1389" y="3637"/>
                    <a:pt x="1385" y="3646"/>
                    <a:pt x="1380" y="3654"/>
                  </a:cubicBezTo>
                  <a:lnTo>
                    <a:pt x="1380" y="3654"/>
                  </a:lnTo>
                  <a:cubicBezTo>
                    <a:pt x="1386" y="3648"/>
                    <a:pt x="1393" y="3642"/>
                    <a:pt x="1393" y="3630"/>
                  </a:cubicBezTo>
                  <a:close/>
                  <a:moveTo>
                    <a:pt x="1380" y="3654"/>
                  </a:moveTo>
                  <a:cubicBezTo>
                    <a:pt x="1376" y="3658"/>
                    <a:pt x="1372" y="3663"/>
                    <a:pt x="1371" y="3669"/>
                  </a:cubicBezTo>
                  <a:lnTo>
                    <a:pt x="1371" y="3669"/>
                  </a:lnTo>
                  <a:cubicBezTo>
                    <a:pt x="1374" y="3664"/>
                    <a:pt x="1377" y="3659"/>
                    <a:pt x="1380" y="3654"/>
                  </a:cubicBezTo>
                  <a:close/>
                  <a:moveTo>
                    <a:pt x="1552" y="4055"/>
                  </a:moveTo>
                  <a:cubicBezTo>
                    <a:pt x="1545" y="4065"/>
                    <a:pt x="1537" y="4076"/>
                    <a:pt x="1530" y="4086"/>
                  </a:cubicBezTo>
                  <a:cubicBezTo>
                    <a:pt x="1547" y="4069"/>
                    <a:pt x="1551" y="4065"/>
                    <a:pt x="1552" y="4055"/>
                  </a:cubicBezTo>
                  <a:close/>
                  <a:moveTo>
                    <a:pt x="1022" y="4153"/>
                  </a:moveTo>
                  <a:cubicBezTo>
                    <a:pt x="1018" y="4160"/>
                    <a:pt x="1014" y="4166"/>
                    <a:pt x="1008" y="4173"/>
                  </a:cubicBezTo>
                  <a:lnTo>
                    <a:pt x="1008" y="4173"/>
                  </a:lnTo>
                  <a:cubicBezTo>
                    <a:pt x="1013" y="4166"/>
                    <a:pt x="1017" y="4159"/>
                    <a:pt x="1022" y="4153"/>
                  </a:cubicBezTo>
                  <a:close/>
                  <a:moveTo>
                    <a:pt x="868" y="4337"/>
                  </a:moveTo>
                  <a:cubicBezTo>
                    <a:pt x="863" y="4351"/>
                    <a:pt x="858" y="4364"/>
                    <a:pt x="852" y="4376"/>
                  </a:cubicBezTo>
                  <a:lnTo>
                    <a:pt x="852" y="4376"/>
                  </a:lnTo>
                  <a:cubicBezTo>
                    <a:pt x="868" y="4360"/>
                    <a:pt x="868" y="4358"/>
                    <a:pt x="868" y="4337"/>
                  </a:cubicBezTo>
                  <a:close/>
                  <a:moveTo>
                    <a:pt x="3767" y="0"/>
                  </a:moveTo>
                  <a:cubicBezTo>
                    <a:pt x="3744" y="0"/>
                    <a:pt x="3744" y="0"/>
                    <a:pt x="3721" y="23"/>
                  </a:cubicBezTo>
                  <a:cubicBezTo>
                    <a:pt x="3676" y="115"/>
                    <a:pt x="3630" y="206"/>
                    <a:pt x="3584" y="297"/>
                  </a:cubicBezTo>
                  <a:cubicBezTo>
                    <a:pt x="3561" y="366"/>
                    <a:pt x="3516" y="457"/>
                    <a:pt x="3470" y="525"/>
                  </a:cubicBezTo>
                  <a:cubicBezTo>
                    <a:pt x="3424" y="617"/>
                    <a:pt x="3379" y="685"/>
                    <a:pt x="3333" y="776"/>
                  </a:cubicBezTo>
                  <a:cubicBezTo>
                    <a:pt x="3287" y="845"/>
                    <a:pt x="3242" y="936"/>
                    <a:pt x="3196" y="1005"/>
                  </a:cubicBezTo>
                  <a:cubicBezTo>
                    <a:pt x="3105" y="1164"/>
                    <a:pt x="2991" y="1324"/>
                    <a:pt x="2877" y="1461"/>
                  </a:cubicBezTo>
                  <a:cubicBezTo>
                    <a:pt x="2785" y="1621"/>
                    <a:pt x="2694" y="1781"/>
                    <a:pt x="2580" y="1918"/>
                  </a:cubicBezTo>
                  <a:cubicBezTo>
                    <a:pt x="2489" y="2055"/>
                    <a:pt x="2397" y="2214"/>
                    <a:pt x="2283" y="2351"/>
                  </a:cubicBezTo>
                  <a:cubicBezTo>
                    <a:pt x="2192" y="2488"/>
                    <a:pt x="2101" y="2625"/>
                    <a:pt x="2009" y="2762"/>
                  </a:cubicBezTo>
                  <a:cubicBezTo>
                    <a:pt x="1918" y="2899"/>
                    <a:pt x="1827" y="3036"/>
                    <a:pt x="1735" y="3173"/>
                  </a:cubicBezTo>
                  <a:cubicBezTo>
                    <a:pt x="1621" y="3310"/>
                    <a:pt x="1530" y="3447"/>
                    <a:pt x="1439" y="3584"/>
                  </a:cubicBezTo>
                  <a:cubicBezTo>
                    <a:pt x="1416" y="3607"/>
                    <a:pt x="1393" y="3652"/>
                    <a:pt x="1370" y="3675"/>
                  </a:cubicBezTo>
                  <a:cubicBezTo>
                    <a:pt x="1370" y="3673"/>
                    <a:pt x="1370" y="3671"/>
                    <a:pt x="1371" y="3669"/>
                  </a:cubicBezTo>
                  <a:lnTo>
                    <a:pt x="1371" y="3669"/>
                  </a:lnTo>
                  <a:cubicBezTo>
                    <a:pt x="1346" y="3710"/>
                    <a:pt x="1313" y="3756"/>
                    <a:pt x="1279" y="3789"/>
                  </a:cubicBezTo>
                  <a:cubicBezTo>
                    <a:pt x="1233" y="3881"/>
                    <a:pt x="1165" y="3949"/>
                    <a:pt x="1096" y="4040"/>
                  </a:cubicBezTo>
                  <a:cubicBezTo>
                    <a:pt x="1119" y="4018"/>
                    <a:pt x="1119" y="4018"/>
                    <a:pt x="1142" y="3995"/>
                  </a:cubicBezTo>
                  <a:lnTo>
                    <a:pt x="1142" y="3995"/>
                  </a:lnTo>
                  <a:cubicBezTo>
                    <a:pt x="1102" y="4055"/>
                    <a:pt x="1062" y="4097"/>
                    <a:pt x="1022" y="4153"/>
                  </a:cubicBezTo>
                  <a:lnTo>
                    <a:pt x="1022" y="4153"/>
                  </a:lnTo>
                  <a:cubicBezTo>
                    <a:pt x="1026" y="4146"/>
                    <a:pt x="1028" y="4139"/>
                    <a:pt x="1028" y="4132"/>
                  </a:cubicBezTo>
                  <a:lnTo>
                    <a:pt x="1028" y="4132"/>
                  </a:lnTo>
                  <a:lnTo>
                    <a:pt x="1006" y="4175"/>
                  </a:lnTo>
                  <a:lnTo>
                    <a:pt x="1006" y="4175"/>
                  </a:lnTo>
                  <a:cubicBezTo>
                    <a:pt x="1007" y="4174"/>
                    <a:pt x="1007" y="4174"/>
                    <a:pt x="1008" y="4173"/>
                  </a:cubicBezTo>
                  <a:lnTo>
                    <a:pt x="1008" y="4173"/>
                  </a:lnTo>
                  <a:cubicBezTo>
                    <a:pt x="1007" y="4175"/>
                    <a:pt x="1006" y="4176"/>
                    <a:pt x="1005" y="4177"/>
                  </a:cubicBezTo>
                  <a:lnTo>
                    <a:pt x="1006" y="4175"/>
                  </a:lnTo>
                  <a:lnTo>
                    <a:pt x="1006" y="4175"/>
                  </a:lnTo>
                  <a:cubicBezTo>
                    <a:pt x="999" y="4184"/>
                    <a:pt x="990" y="4192"/>
                    <a:pt x="982" y="4200"/>
                  </a:cubicBezTo>
                  <a:cubicBezTo>
                    <a:pt x="959" y="4223"/>
                    <a:pt x="936" y="4269"/>
                    <a:pt x="914" y="4292"/>
                  </a:cubicBezTo>
                  <a:cubicBezTo>
                    <a:pt x="908" y="4297"/>
                    <a:pt x="902" y="4303"/>
                    <a:pt x="891" y="4314"/>
                  </a:cubicBezTo>
                  <a:cubicBezTo>
                    <a:pt x="891" y="4335"/>
                    <a:pt x="872" y="4356"/>
                    <a:pt x="852" y="4376"/>
                  </a:cubicBezTo>
                  <a:lnTo>
                    <a:pt x="852" y="4376"/>
                  </a:lnTo>
                  <a:cubicBezTo>
                    <a:pt x="852" y="4376"/>
                    <a:pt x="852" y="4376"/>
                    <a:pt x="852" y="4376"/>
                  </a:cubicBezTo>
                  <a:lnTo>
                    <a:pt x="852" y="4376"/>
                  </a:lnTo>
                  <a:cubicBezTo>
                    <a:pt x="850" y="4378"/>
                    <a:pt x="848" y="4380"/>
                    <a:pt x="846" y="4382"/>
                  </a:cubicBezTo>
                  <a:lnTo>
                    <a:pt x="846" y="4382"/>
                  </a:lnTo>
                  <a:cubicBezTo>
                    <a:pt x="848" y="4380"/>
                    <a:pt x="850" y="4378"/>
                    <a:pt x="852" y="4376"/>
                  </a:cubicBezTo>
                  <a:lnTo>
                    <a:pt x="852" y="4376"/>
                  </a:lnTo>
                  <a:cubicBezTo>
                    <a:pt x="828" y="4424"/>
                    <a:pt x="795" y="4461"/>
                    <a:pt x="777" y="4497"/>
                  </a:cubicBezTo>
                  <a:cubicBezTo>
                    <a:pt x="754" y="4543"/>
                    <a:pt x="708" y="4565"/>
                    <a:pt x="685" y="4611"/>
                  </a:cubicBezTo>
                  <a:cubicBezTo>
                    <a:pt x="663" y="4657"/>
                    <a:pt x="640" y="4680"/>
                    <a:pt x="617" y="4702"/>
                  </a:cubicBezTo>
                  <a:cubicBezTo>
                    <a:pt x="594" y="4725"/>
                    <a:pt x="594" y="4725"/>
                    <a:pt x="594" y="4748"/>
                  </a:cubicBezTo>
                  <a:cubicBezTo>
                    <a:pt x="575" y="4767"/>
                    <a:pt x="557" y="4785"/>
                    <a:pt x="538" y="4817"/>
                  </a:cubicBezTo>
                  <a:lnTo>
                    <a:pt x="538" y="4817"/>
                  </a:lnTo>
                  <a:cubicBezTo>
                    <a:pt x="526" y="4817"/>
                    <a:pt x="526" y="4821"/>
                    <a:pt x="526" y="4839"/>
                  </a:cubicBezTo>
                  <a:cubicBezTo>
                    <a:pt x="526" y="4829"/>
                    <a:pt x="531" y="4823"/>
                    <a:pt x="536" y="4820"/>
                  </a:cubicBezTo>
                  <a:lnTo>
                    <a:pt x="536" y="4820"/>
                  </a:lnTo>
                  <a:cubicBezTo>
                    <a:pt x="533" y="4826"/>
                    <a:pt x="529" y="4832"/>
                    <a:pt x="526" y="4839"/>
                  </a:cubicBezTo>
                  <a:cubicBezTo>
                    <a:pt x="480" y="4885"/>
                    <a:pt x="457" y="4931"/>
                    <a:pt x="412" y="4976"/>
                  </a:cubicBezTo>
                  <a:cubicBezTo>
                    <a:pt x="389" y="4999"/>
                    <a:pt x="366" y="5045"/>
                    <a:pt x="343" y="5090"/>
                  </a:cubicBezTo>
                  <a:cubicBezTo>
                    <a:pt x="320" y="5113"/>
                    <a:pt x="297" y="5159"/>
                    <a:pt x="275" y="5182"/>
                  </a:cubicBezTo>
                  <a:cubicBezTo>
                    <a:pt x="183" y="5296"/>
                    <a:pt x="115" y="5410"/>
                    <a:pt x="46" y="5524"/>
                  </a:cubicBezTo>
                  <a:cubicBezTo>
                    <a:pt x="1" y="5593"/>
                    <a:pt x="23" y="5684"/>
                    <a:pt x="69" y="5730"/>
                  </a:cubicBezTo>
                  <a:cubicBezTo>
                    <a:pt x="115" y="5775"/>
                    <a:pt x="160" y="5798"/>
                    <a:pt x="206" y="5798"/>
                  </a:cubicBezTo>
                  <a:cubicBezTo>
                    <a:pt x="252" y="5798"/>
                    <a:pt x="297" y="5775"/>
                    <a:pt x="320" y="5730"/>
                  </a:cubicBezTo>
                  <a:cubicBezTo>
                    <a:pt x="366" y="5707"/>
                    <a:pt x="389" y="5661"/>
                    <a:pt x="412" y="5638"/>
                  </a:cubicBezTo>
                  <a:cubicBezTo>
                    <a:pt x="434" y="5615"/>
                    <a:pt x="457" y="5570"/>
                    <a:pt x="480" y="5547"/>
                  </a:cubicBezTo>
                  <a:cubicBezTo>
                    <a:pt x="548" y="5478"/>
                    <a:pt x="594" y="5387"/>
                    <a:pt x="640" y="5319"/>
                  </a:cubicBezTo>
                  <a:cubicBezTo>
                    <a:pt x="640" y="5319"/>
                    <a:pt x="640" y="5341"/>
                    <a:pt x="640" y="5341"/>
                  </a:cubicBezTo>
                  <a:cubicBezTo>
                    <a:pt x="644" y="5332"/>
                    <a:pt x="649" y="5323"/>
                    <a:pt x="654" y="5314"/>
                  </a:cubicBezTo>
                  <a:lnTo>
                    <a:pt x="654" y="5314"/>
                  </a:lnTo>
                  <a:cubicBezTo>
                    <a:pt x="659" y="5310"/>
                    <a:pt x="661" y="5304"/>
                    <a:pt x="662" y="5300"/>
                  </a:cubicBezTo>
                  <a:lnTo>
                    <a:pt x="662" y="5300"/>
                  </a:lnTo>
                  <a:cubicBezTo>
                    <a:pt x="706" y="5222"/>
                    <a:pt x="764" y="5145"/>
                    <a:pt x="822" y="5068"/>
                  </a:cubicBezTo>
                  <a:cubicBezTo>
                    <a:pt x="914" y="4953"/>
                    <a:pt x="982" y="4839"/>
                    <a:pt x="1073" y="4748"/>
                  </a:cubicBezTo>
                  <a:cubicBezTo>
                    <a:pt x="1051" y="4748"/>
                    <a:pt x="1051" y="4771"/>
                    <a:pt x="1028" y="4771"/>
                  </a:cubicBezTo>
                  <a:cubicBezTo>
                    <a:pt x="1210" y="4543"/>
                    <a:pt x="1393" y="4292"/>
                    <a:pt x="1553" y="4040"/>
                  </a:cubicBezTo>
                  <a:lnTo>
                    <a:pt x="1553" y="4040"/>
                  </a:lnTo>
                  <a:cubicBezTo>
                    <a:pt x="1553" y="4047"/>
                    <a:pt x="1553" y="4051"/>
                    <a:pt x="1552" y="4055"/>
                  </a:cubicBezTo>
                  <a:lnTo>
                    <a:pt x="1552" y="4055"/>
                  </a:lnTo>
                  <a:cubicBezTo>
                    <a:pt x="1662" y="3903"/>
                    <a:pt x="1788" y="3733"/>
                    <a:pt x="1895" y="3584"/>
                  </a:cubicBezTo>
                  <a:cubicBezTo>
                    <a:pt x="1986" y="3424"/>
                    <a:pt x="2078" y="3264"/>
                    <a:pt x="2192" y="3105"/>
                  </a:cubicBezTo>
                  <a:cubicBezTo>
                    <a:pt x="2283" y="2945"/>
                    <a:pt x="2374" y="2808"/>
                    <a:pt x="2466" y="2648"/>
                  </a:cubicBezTo>
                  <a:cubicBezTo>
                    <a:pt x="2511" y="2557"/>
                    <a:pt x="2557" y="2488"/>
                    <a:pt x="2603" y="2397"/>
                  </a:cubicBezTo>
                  <a:cubicBezTo>
                    <a:pt x="2648" y="2329"/>
                    <a:pt x="2694" y="2237"/>
                    <a:pt x="2763" y="2146"/>
                  </a:cubicBezTo>
                  <a:cubicBezTo>
                    <a:pt x="2808" y="2077"/>
                    <a:pt x="2854" y="1986"/>
                    <a:pt x="2899" y="1895"/>
                  </a:cubicBezTo>
                  <a:cubicBezTo>
                    <a:pt x="2922" y="1826"/>
                    <a:pt x="2968" y="1735"/>
                    <a:pt x="3014" y="1667"/>
                  </a:cubicBezTo>
                  <a:cubicBezTo>
                    <a:pt x="3059" y="1575"/>
                    <a:pt x="3105" y="1507"/>
                    <a:pt x="3151" y="1416"/>
                  </a:cubicBezTo>
                  <a:cubicBezTo>
                    <a:pt x="3196" y="1347"/>
                    <a:pt x="3219" y="1256"/>
                    <a:pt x="3265" y="1164"/>
                  </a:cubicBezTo>
                  <a:cubicBezTo>
                    <a:pt x="3356" y="1005"/>
                    <a:pt x="3424" y="845"/>
                    <a:pt x="3516" y="662"/>
                  </a:cubicBezTo>
                  <a:cubicBezTo>
                    <a:pt x="3561" y="594"/>
                    <a:pt x="3607" y="525"/>
                    <a:pt x="3630" y="434"/>
                  </a:cubicBezTo>
                  <a:cubicBezTo>
                    <a:pt x="3676" y="366"/>
                    <a:pt x="3721" y="274"/>
                    <a:pt x="3744" y="183"/>
                  </a:cubicBezTo>
                  <a:cubicBezTo>
                    <a:pt x="3767" y="160"/>
                    <a:pt x="3790" y="115"/>
                    <a:pt x="3812" y="69"/>
                  </a:cubicBezTo>
                  <a:cubicBezTo>
                    <a:pt x="3835" y="46"/>
                    <a:pt x="3812" y="23"/>
                    <a:pt x="379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25"/>
            <p:cNvSpPr/>
            <p:nvPr/>
          </p:nvSpPr>
          <p:spPr>
            <a:xfrm>
              <a:off x="6689675" y="2492575"/>
              <a:ext cx="6300" cy="6300"/>
            </a:xfrm>
            <a:custGeom>
              <a:avLst/>
              <a:gdLst/>
              <a:ahLst/>
              <a:cxnLst/>
              <a:rect l="l" t="t" r="r" b="b"/>
              <a:pathLst>
                <a:path w="252" h="252" extrusionOk="0">
                  <a:moveTo>
                    <a:pt x="115" y="0"/>
                  </a:moveTo>
                  <a:cubicBezTo>
                    <a:pt x="47" y="0"/>
                    <a:pt x="1" y="46"/>
                    <a:pt x="1" y="114"/>
                  </a:cubicBezTo>
                  <a:cubicBezTo>
                    <a:pt x="1" y="183"/>
                    <a:pt x="47" y="251"/>
                    <a:pt x="115" y="251"/>
                  </a:cubicBezTo>
                  <a:cubicBezTo>
                    <a:pt x="184" y="251"/>
                    <a:pt x="252" y="183"/>
                    <a:pt x="252" y="114"/>
                  </a:cubicBezTo>
                  <a:cubicBezTo>
                    <a:pt x="252" y="46"/>
                    <a:pt x="184" y="0"/>
                    <a:pt x="1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25"/>
            <p:cNvSpPr/>
            <p:nvPr/>
          </p:nvSpPr>
          <p:spPr>
            <a:xfrm>
              <a:off x="6713075" y="2141050"/>
              <a:ext cx="34850" cy="25000"/>
            </a:xfrm>
            <a:custGeom>
              <a:avLst/>
              <a:gdLst/>
              <a:ahLst/>
              <a:cxnLst/>
              <a:rect l="l" t="t" r="r" b="b"/>
              <a:pathLst>
                <a:path w="1394" h="1000" extrusionOk="0">
                  <a:moveTo>
                    <a:pt x="1279" y="1"/>
                  </a:moveTo>
                  <a:cubicBezTo>
                    <a:pt x="1210" y="24"/>
                    <a:pt x="1165" y="69"/>
                    <a:pt x="1096" y="92"/>
                  </a:cubicBezTo>
                  <a:cubicBezTo>
                    <a:pt x="1085" y="81"/>
                    <a:pt x="1068" y="75"/>
                    <a:pt x="1051" y="75"/>
                  </a:cubicBezTo>
                  <a:cubicBezTo>
                    <a:pt x="1034" y="75"/>
                    <a:pt x="1016" y="81"/>
                    <a:pt x="1005" y="92"/>
                  </a:cubicBezTo>
                  <a:cubicBezTo>
                    <a:pt x="914" y="115"/>
                    <a:pt x="845" y="161"/>
                    <a:pt x="754" y="206"/>
                  </a:cubicBezTo>
                  <a:cubicBezTo>
                    <a:pt x="686" y="252"/>
                    <a:pt x="617" y="298"/>
                    <a:pt x="526" y="343"/>
                  </a:cubicBezTo>
                  <a:cubicBezTo>
                    <a:pt x="457" y="412"/>
                    <a:pt x="366" y="457"/>
                    <a:pt x="275" y="526"/>
                  </a:cubicBezTo>
                  <a:cubicBezTo>
                    <a:pt x="252" y="572"/>
                    <a:pt x="206" y="594"/>
                    <a:pt x="183" y="617"/>
                  </a:cubicBezTo>
                  <a:cubicBezTo>
                    <a:pt x="161" y="640"/>
                    <a:pt x="138" y="640"/>
                    <a:pt x="115" y="663"/>
                  </a:cubicBezTo>
                  <a:cubicBezTo>
                    <a:pt x="92" y="686"/>
                    <a:pt x="69" y="708"/>
                    <a:pt x="46" y="731"/>
                  </a:cubicBezTo>
                  <a:cubicBezTo>
                    <a:pt x="46" y="754"/>
                    <a:pt x="24" y="754"/>
                    <a:pt x="24" y="777"/>
                  </a:cubicBezTo>
                  <a:cubicBezTo>
                    <a:pt x="1" y="823"/>
                    <a:pt x="24" y="868"/>
                    <a:pt x="46" y="914"/>
                  </a:cubicBezTo>
                  <a:cubicBezTo>
                    <a:pt x="92" y="937"/>
                    <a:pt x="115" y="960"/>
                    <a:pt x="161" y="960"/>
                  </a:cubicBezTo>
                  <a:lnTo>
                    <a:pt x="138" y="960"/>
                  </a:lnTo>
                  <a:cubicBezTo>
                    <a:pt x="183" y="960"/>
                    <a:pt x="206" y="982"/>
                    <a:pt x="252" y="982"/>
                  </a:cubicBezTo>
                  <a:lnTo>
                    <a:pt x="343" y="982"/>
                  </a:lnTo>
                  <a:cubicBezTo>
                    <a:pt x="355" y="994"/>
                    <a:pt x="372" y="999"/>
                    <a:pt x="389" y="999"/>
                  </a:cubicBezTo>
                  <a:cubicBezTo>
                    <a:pt x="406" y="999"/>
                    <a:pt x="423" y="994"/>
                    <a:pt x="434" y="982"/>
                  </a:cubicBezTo>
                  <a:cubicBezTo>
                    <a:pt x="457" y="960"/>
                    <a:pt x="457" y="960"/>
                    <a:pt x="480" y="960"/>
                  </a:cubicBezTo>
                  <a:cubicBezTo>
                    <a:pt x="503" y="937"/>
                    <a:pt x="503" y="914"/>
                    <a:pt x="503" y="914"/>
                  </a:cubicBezTo>
                  <a:cubicBezTo>
                    <a:pt x="503" y="891"/>
                    <a:pt x="526" y="891"/>
                    <a:pt x="526" y="868"/>
                  </a:cubicBezTo>
                  <a:cubicBezTo>
                    <a:pt x="549" y="868"/>
                    <a:pt x="549" y="845"/>
                    <a:pt x="549" y="845"/>
                  </a:cubicBezTo>
                  <a:cubicBezTo>
                    <a:pt x="556" y="838"/>
                    <a:pt x="564" y="831"/>
                    <a:pt x="571" y="823"/>
                  </a:cubicBezTo>
                  <a:lnTo>
                    <a:pt x="571" y="823"/>
                  </a:lnTo>
                  <a:cubicBezTo>
                    <a:pt x="571" y="826"/>
                    <a:pt x="570" y="845"/>
                    <a:pt x="549" y="845"/>
                  </a:cubicBezTo>
                  <a:cubicBezTo>
                    <a:pt x="571" y="845"/>
                    <a:pt x="571" y="845"/>
                    <a:pt x="571" y="823"/>
                  </a:cubicBezTo>
                  <a:lnTo>
                    <a:pt x="571" y="823"/>
                  </a:lnTo>
                  <a:cubicBezTo>
                    <a:pt x="571" y="823"/>
                    <a:pt x="571" y="823"/>
                    <a:pt x="571" y="823"/>
                  </a:cubicBezTo>
                  <a:lnTo>
                    <a:pt x="571" y="823"/>
                  </a:lnTo>
                  <a:cubicBezTo>
                    <a:pt x="571" y="823"/>
                    <a:pt x="571" y="823"/>
                    <a:pt x="571" y="823"/>
                  </a:cubicBezTo>
                  <a:lnTo>
                    <a:pt x="571" y="823"/>
                  </a:lnTo>
                  <a:cubicBezTo>
                    <a:pt x="571" y="823"/>
                    <a:pt x="571" y="823"/>
                    <a:pt x="571" y="823"/>
                  </a:cubicBezTo>
                  <a:lnTo>
                    <a:pt x="571" y="823"/>
                  </a:lnTo>
                  <a:cubicBezTo>
                    <a:pt x="658" y="739"/>
                    <a:pt x="761" y="653"/>
                    <a:pt x="845" y="549"/>
                  </a:cubicBezTo>
                  <a:cubicBezTo>
                    <a:pt x="891" y="503"/>
                    <a:pt x="959" y="435"/>
                    <a:pt x="1005" y="389"/>
                  </a:cubicBezTo>
                  <a:cubicBezTo>
                    <a:pt x="1074" y="320"/>
                    <a:pt x="1142" y="252"/>
                    <a:pt x="1233" y="206"/>
                  </a:cubicBezTo>
                  <a:cubicBezTo>
                    <a:pt x="1256" y="183"/>
                    <a:pt x="1302" y="161"/>
                    <a:pt x="1347" y="138"/>
                  </a:cubicBezTo>
                  <a:cubicBezTo>
                    <a:pt x="1370" y="115"/>
                    <a:pt x="1393" y="69"/>
                    <a:pt x="1370" y="24"/>
                  </a:cubicBezTo>
                  <a:cubicBezTo>
                    <a:pt x="1370" y="1"/>
                    <a:pt x="1325" y="1"/>
                    <a:pt x="130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25"/>
            <p:cNvSpPr/>
            <p:nvPr/>
          </p:nvSpPr>
          <p:spPr>
            <a:xfrm>
              <a:off x="6681125" y="2178725"/>
              <a:ext cx="26275" cy="36550"/>
            </a:xfrm>
            <a:custGeom>
              <a:avLst/>
              <a:gdLst/>
              <a:ahLst/>
              <a:cxnLst/>
              <a:rect l="l" t="t" r="r" b="b"/>
              <a:pathLst>
                <a:path w="1051" h="1462" extrusionOk="0">
                  <a:moveTo>
                    <a:pt x="982" y="0"/>
                  </a:moveTo>
                  <a:cubicBezTo>
                    <a:pt x="982" y="0"/>
                    <a:pt x="959" y="23"/>
                    <a:pt x="959" y="23"/>
                  </a:cubicBezTo>
                  <a:cubicBezTo>
                    <a:pt x="936" y="46"/>
                    <a:pt x="914" y="69"/>
                    <a:pt x="891" y="114"/>
                  </a:cubicBezTo>
                  <a:cubicBezTo>
                    <a:pt x="868" y="114"/>
                    <a:pt x="845" y="137"/>
                    <a:pt x="845" y="160"/>
                  </a:cubicBezTo>
                  <a:cubicBezTo>
                    <a:pt x="822" y="206"/>
                    <a:pt x="799" y="229"/>
                    <a:pt x="777" y="251"/>
                  </a:cubicBezTo>
                  <a:cubicBezTo>
                    <a:pt x="754" y="274"/>
                    <a:pt x="731" y="297"/>
                    <a:pt x="708" y="343"/>
                  </a:cubicBezTo>
                  <a:cubicBezTo>
                    <a:pt x="617" y="457"/>
                    <a:pt x="526" y="571"/>
                    <a:pt x="434" y="708"/>
                  </a:cubicBezTo>
                  <a:cubicBezTo>
                    <a:pt x="389" y="754"/>
                    <a:pt x="343" y="822"/>
                    <a:pt x="297" y="891"/>
                  </a:cubicBezTo>
                  <a:cubicBezTo>
                    <a:pt x="274" y="936"/>
                    <a:pt x="229" y="982"/>
                    <a:pt x="206" y="1027"/>
                  </a:cubicBezTo>
                  <a:cubicBezTo>
                    <a:pt x="183" y="1073"/>
                    <a:pt x="137" y="1119"/>
                    <a:pt x="115" y="1164"/>
                  </a:cubicBezTo>
                  <a:cubicBezTo>
                    <a:pt x="115" y="1187"/>
                    <a:pt x="92" y="1210"/>
                    <a:pt x="69" y="1233"/>
                  </a:cubicBezTo>
                  <a:cubicBezTo>
                    <a:pt x="46" y="1256"/>
                    <a:pt x="23" y="1279"/>
                    <a:pt x="23" y="1301"/>
                  </a:cubicBezTo>
                  <a:cubicBezTo>
                    <a:pt x="1" y="1347"/>
                    <a:pt x="1" y="1393"/>
                    <a:pt x="23" y="1438"/>
                  </a:cubicBezTo>
                  <a:cubicBezTo>
                    <a:pt x="46" y="1461"/>
                    <a:pt x="69" y="1461"/>
                    <a:pt x="92" y="1461"/>
                  </a:cubicBezTo>
                  <a:cubicBezTo>
                    <a:pt x="115" y="1461"/>
                    <a:pt x="137" y="1461"/>
                    <a:pt x="160" y="1438"/>
                  </a:cubicBezTo>
                  <a:cubicBezTo>
                    <a:pt x="206" y="1393"/>
                    <a:pt x="252" y="1347"/>
                    <a:pt x="274" y="1301"/>
                  </a:cubicBezTo>
                  <a:cubicBezTo>
                    <a:pt x="320" y="1256"/>
                    <a:pt x="343" y="1210"/>
                    <a:pt x="366" y="1164"/>
                  </a:cubicBezTo>
                  <a:cubicBezTo>
                    <a:pt x="389" y="1119"/>
                    <a:pt x="411" y="1050"/>
                    <a:pt x="434" y="1005"/>
                  </a:cubicBezTo>
                  <a:cubicBezTo>
                    <a:pt x="480" y="959"/>
                    <a:pt x="503" y="891"/>
                    <a:pt x="548" y="822"/>
                  </a:cubicBezTo>
                  <a:cubicBezTo>
                    <a:pt x="594" y="754"/>
                    <a:pt x="617" y="708"/>
                    <a:pt x="662" y="639"/>
                  </a:cubicBezTo>
                  <a:cubicBezTo>
                    <a:pt x="708" y="571"/>
                    <a:pt x="731" y="503"/>
                    <a:pt x="777" y="434"/>
                  </a:cubicBezTo>
                  <a:cubicBezTo>
                    <a:pt x="845" y="343"/>
                    <a:pt x="914" y="229"/>
                    <a:pt x="982" y="137"/>
                  </a:cubicBezTo>
                  <a:cubicBezTo>
                    <a:pt x="1005" y="114"/>
                    <a:pt x="1005" y="114"/>
                    <a:pt x="1028" y="92"/>
                  </a:cubicBezTo>
                  <a:cubicBezTo>
                    <a:pt x="1028" y="69"/>
                    <a:pt x="1051" y="46"/>
                    <a:pt x="1028" y="23"/>
                  </a:cubicBezTo>
                  <a:cubicBezTo>
                    <a:pt x="1005" y="23"/>
                    <a:pt x="1005" y="0"/>
                    <a:pt x="98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25"/>
            <p:cNvSpPr/>
            <p:nvPr/>
          </p:nvSpPr>
          <p:spPr>
            <a:xfrm>
              <a:off x="6777000" y="2206100"/>
              <a:ext cx="38825" cy="12600"/>
            </a:xfrm>
            <a:custGeom>
              <a:avLst/>
              <a:gdLst/>
              <a:ahLst/>
              <a:cxnLst/>
              <a:rect l="l" t="t" r="r" b="b"/>
              <a:pathLst>
                <a:path w="1553" h="504" extrusionOk="0">
                  <a:moveTo>
                    <a:pt x="890" y="1"/>
                  </a:moveTo>
                  <a:cubicBezTo>
                    <a:pt x="776" y="24"/>
                    <a:pt x="662" y="24"/>
                    <a:pt x="571" y="47"/>
                  </a:cubicBezTo>
                  <a:cubicBezTo>
                    <a:pt x="457" y="69"/>
                    <a:pt x="343" y="69"/>
                    <a:pt x="251" y="92"/>
                  </a:cubicBezTo>
                  <a:cubicBezTo>
                    <a:pt x="228" y="92"/>
                    <a:pt x="183" y="115"/>
                    <a:pt x="160" y="115"/>
                  </a:cubicBezTo>
                  <a:cubicBezTo>
                    <a:pt x="91" y="138"/>
                    <a:pt x="23" y="138"/>
                    <a:pt x="0" y="206"/>
                  </a:cubicBezTo>
                  <a:cubicBezTo>
                    <a:pt x="0" y="229"/>
                    <a:pt x="0" y="252"/>
                    <a:pt x="0" y="275"/>
                  </a:cubicBezTo>
                  <a:cubicBezTo>
                    <a:pt x="0" y="298"/>
                    <a:pt x="23" y="298"/>
                    <a:pt x="23" y="321"/>
                  </a:cubicBezTo>
                  <a:cubicBezTo>
                    <a:pt x="23" y="343"/>
                    <a:pt x="46" y="343"/>
                    <a:pt x="69" y="366"/>
                  </a:cubicBezTo>
                  <a:cubicBezTo>
                    <a:pt x="91" y="389"/>
                    <a:pt x="114" y="412"/>
                    <a:pt x="137" y="435"/>
                  </a:cubicBezTo>
                  <a:cubicBezTo>
                    <a:pt x="160" y="457"/>
                    <a:pt x="183" y="480"/>
                    <a:pt x="228" y="503"/>
                  </a:cubicBezTo>
                  <a:lnTo>
                    <a:pt x="320" y="503"/>
                  </a:lnTo>
                  <a:cubicBezTo>
                    <a:pt x="343" y="503"/>
                    <a:pt x="343" y="480"/>
                    <a:pt x="365" y="480"/>
                  </a:cubicBezTo>
                  <a:cubicBezTo>
                    <a:pt x="434" y="435"/>
                    <a:pt x="525" y="412"/>
                    <a:pt x="594" y="389"/>
                  </a:cubicBezTo>
                  <a:cubicBezTo>
                    <a:pt x="616" y="366"/>
                    <a:pt x="662" y="366"/>
                    <a:pt x="708" y="343"/>
                  </a:cubicBezTo>
                  <a:cubicBezTo>
                    <a:pt x="753" y="343"/>
                    <a:pt x="822" y="321"/>
                    <a:pt x="868" y="321"/>
                  </a:cubicBezTo>
                  <a:cubicBezTo>
                    <a:pt x="936" y="298"/>
                    <a:pt x="982" y="275"/>
                    <a:pt x="1050" y="275"/>
                  </a:cubicBezTo>
                  <a:cubicBezTo>
                    <a:pt x="1119" y="252"/>
                    <a:pt x="1187" y="252"/>
                    <a:pt x="1256" y="252"/>
                  </a:cubicBezTo>
                  <a:lnTo>
                    <a:pt x="1461" y="252"/>
                  </a:lnTo>
                  <a:cubicBezTo>
                    <a:pt x="1467" y="255"/>
                    <a:pt x="1474" y="257"/>
                    <a:pt x="1480" y="257"/>
                  </a:cubicBezTo>
                  <a:cubicBezTo>
                    <a:pt x="1519" y="257"/>
                    <a:pt x="1552" y="203"/>
                    <a:pt x="1552" y="184"/>
                  </a:cubicBezTo>
                  <a:cubicBezTo>
                    <a:pt x="1552" y="161"/>
                    <a:pt x="1529" y="138"/>
                    <a:pt x="1529" y="115"/>
                  </a:cubicBezTo>
                  <a:cubicBezTo>
                    <a:pt x="1507" y="92"/>
                    <a:pt x="1484" y="92"/>
                    <a:pt x="1461" y="92"/>
                  </a:cubicBezTo>
                  <a:cubicBezTo>
                    <a:pt x="1438" y="69"/>
                    <a:pt x="1415" y="69"/>
                    <a:pt x="1393" y="69"/>
                  </a:cubicBezTo>
                  <a:lnTo>
                    <a:pt x="1301" y="69"/>
                  </a:lnTo>
                  <a:cubicBezTo>
                    <a:pt x="1278" y="69"/>
                    <a:pt x="1278" y="47"/>
                    <a:pt x="1278" y="47"/>
                  </a:cubicBezTo>
                  <a:cubicBezTo>
                    <a:pt x="1256" y="24"/>
                    <a:pt x="1233" y="24"/>
                    <a:pt x="121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25"/>
            <p:cNvSpPr/>
            <p:nvPr/>
          </p:nvSpPr>
          <p:spPr>
            <a:xfrm>
              <a:off x="6721075" y="2223800"/>
              <a:ext cx="41675" cy="21700"/>
            </a:xfrm>
            <a:custGeom>
              <a:avLst/>
              <a:gdLst/>
              <a:ahLst/>
              <a:cxnLst/>
              <a:rect l="l" t="t" r="r" b="b"/>
              <a:pathLst>
                <a:path w="1667" h="868" extrusionOk="0">
                  <a:moveTo>
                    <a:pt x="1598" y="1"/>
                  </a:moveTo>
                  <a:cubicBezTo>
                    <a:pt x="1507" y="46"/>
                    <a:pt x="1415" y="92"/>
                    <a:pt x="1324" y="115"/>
                  </a:cubicBezTo>
                  <a:cubicBezTo>
                    <a:pt x="1233" y="160"/>
                    <a:pt x="1142" y="206"/>
                    <a:pt x="1027" y="252"/>
                  </a:cubicBezTo>
                  <a:cubicBezTo>
                    <a:pt x="959" y="297"/>
                    <a:pt x="868" y="320"/>
                    <a:pt x="776" y="366"/>
                  </a:cubicBezTo>
                  <a:cubicBezTo>
                    <a:pt x="685" y="389"/>
                    <a:pt x="594" y="434"/>
                    <a:pt x="480" y="457"/>
                  </a:cubicBezTo>
                  <a:cubicBezTo>
                    <a:pt x="457" y="480"/>
                    <a:pt x="411" y="503"/>
                    <a:pt x="366" y="503"/>
                  </a:cubicBezTo>
                  <a:cubicBezTo>
                    <a:pt x="297" y="526"/>
                    <a:pt x="251" y="548"/>
                    <a:pt x="206" y="571"/>
                  </a:cubicBezTo>
                  <a:cubicBezTo>
                    <a:pt x="137" y="594"/>
                    <a:pt x="92" y="617"/>
                    <a:pt x="46" y="662"/>
                  </a:cubicBezTo>
                  <a:cubicBezTo>
                    <a:pt x="0" y="708"/>
                    <a:pt x="0" y="754"/>
                    <a:pt x="23" y="799"/>
                  </a:cubicBezTo>
                  <a:cubicBezTo>
                    <a:pt x="23" y="845"/>
                    <a:pt x="46" y="868"/>
                    <a:pt x="92" y="868"/>
                  </a:cubicBezTo>
                  <a:lnTo>
                    <a:pt x="183" y="868"/>
                  </a:lnTo>
                  <a:cubicBezTo>
                    <a:pt x="183" y="845"/>
                    <a:pt x="206" y="845"/>
                    <a:pt x="229" y="845"/>
                  </a:cubicBezTo>
                  <a:cubicBezTo>
                    <a:pt x="251" y="822"/>
                    <a:pt x="297" y="799"/>
                    <a:pt x="320" y="799"/>
                  </a:cubicBezTo>
                  <a:cubicBezTo>
                    <a:pt x="366" y="777"/>
                    <a:pt x="434" y="754"/>
                    <a:pt x="480" y="708"/>
                  </a:cubicBezTo>
                  <a:cubicBezTo>
                    <a:pt x="525" y="685"/>
                    <a:pt x="594" y="662"/>
                    <a:pt x="639" y="640"/>
                  </a:cubicBezTo>
                  <a:cubicBezTo>
                    <a:pt x="731" y="617"/>
                    <a:pt x="799" y="571"/>
                    <a:pt x="868" y="526"/>
                  </a:cubicBezTo>
                  <a:cubicBezTo>
                    <a:pt x="936" y="503"/>
                    <a:pt x="982" y="480"/>
                    <a:pt x="1050" y="434"/>
                  </a:cubicBezTo>
                  <a:cubicBezTo>
                    <a:pt x="1119" y="389"/>
                    <a:pt x="1187" y="343"/>
                    <a:pt x="1256" y="320"/>
                  </a:cubicBezTo>
                  <a:cubicBezTo>
                    <a:pt x="1324" y="274"/>
                    <a:pt x="1370" y="229"/>
                    <a:pt x="1438" y="206"/>
                  </a:cubicBezTo>
                  <a:cubicBezTo>
                    <a:pt x="1507" y="160"/>
                    <a:pt x="1575" y="138"/>
                    <a:pt x="1644" y="92"/>
                  </a:cubicBezTo>
                  <a:cubicBezTo>
                    <a:pt x="1667" y="69"/>
                    <a:pt x="1667" y="46"/>
                    <a:pt x="1667" y="23"/>
                  </a:cubicBezTo>
                  <a:cubicBezTo>
                    <a:pt x="1644" y="1"/>
                    <a:pt x="1644" y="1"/>
                    <a:pt x="162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25"/>
            <p:cNvSpPr/>
            <p:nvPr/>
          </p:nvSpPr>
          <p:spPr>
            <a:xfrm>
              <a:off x="6717075" y="2243200"/>
              <a:ext cx="2300" cy="2875"/>
            </a:xfrm>
            <a:custGeom>
              <a:avLst/>
              <a:gdLst/>
              <a:ahLst/>
              <a:cxnLst/>
              <a:rect l="l" t="t" r="r" b="b"/>
              <a:pathLst>
                <a:path w="92" h="115" extrusionOk="0">
                  <a:moveTo>
                    <a:pt x="46" y="1"/>
                  </a:moveTo>
                  <a:cubicBezTo>
                    <a:pt x="23" y="1"/>
                    <a:pt x="1" y="23"/>
                    <a:pt x="1" y="46"/>
                  </a:cubicBezTo>
                  <a:cubicBezTo>
                    <a:pt x="1" y="92"/>
                    <a:pt x="23" y="115"/>
                    <a:pt x="46" y="115"/>
                  </a:cubicBezTo>
                  <a:cubicBezTo>
                    <a:pt x="69" y="115"/>
                    <a:pt x="92" y="92"/>
                    <a:pt x="92" y="69"/>
                  </a:cubicBezTo>
                  <a:cubicBezTo>
                    <a:pt x="92" y="46"/>
                    <a:pt x="92" y="1"/>
                    <a:pt x="46"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25"/>
            <p:cNvSpPr/>
            <p:nvPr/>
          </p:nvSpPr>
          <p:spPr>
            <a:xfrm>
              <a:off x="6702800" y="2203250"/>
              <a:ext cx="116450" cy="67375"/>
            </a:xfrm>
            <a:custGeom>
              <a:avLst/>
              <a:gdLst/>
              <a:ahLst/>
              <a:cxnLst/>
              <a:rect l="l" t="t" r="r" b="b"/>
              <a:pathLst>
                <a:path w="4658" h="2695" extrusionOk="0">
                  <a:moveTo>
                    <a:pt x="4041" y="206"/>
                  </a:moveTo>
                  <a:cubicBezTo>
                    <a:pt x="4132" y="206"/>
                    <a:pt x="4201" y="229"/>
                    <a:pt x="4269" y="252"/>
                  </a:cubicBezTo>
                  <a:cubicBezTo>
                    <a:pt x="4292" y="252"/>
                    <a:pt x="4338" y="275"/>
                    <a:pt x="4361" y="275"/>
                  </a:cubicBezTo>
                  <a:cubicBezTo>
                    <a:pt x="4383" y="298"/>
                    <a:pt x="4383" y="298"/>
                    <a:pt x="4406" y="320"/>
                  </a:cubicBezTo>
                  <a:lnTo>
                    <a:pt x="4429" y="343"/>
                  </a:lnTo>
                  <a:cubicBezTo>
                    <a:pt x="4429" y="366"/>
                    <a:pt x="4429" y="389"/>
                    <a:pt x="4452" y="389"/>
                  </a:cubicBezTo>
                  <a:cubicBezTo>
                    <a:pt x="4452" y="412"/>
                    <a:pt x="4452" y="435"/>
                    <a:pt x="4452" y="457"/>
                  </a:cubicBezTo>
                  <a:cubicBezTo>
                    <a:pt x="4452" y="480"/>
                    <a:pt x="4429" y="503"/>
                    <a:pt x="4429" y="526"/>
                  </a:cubicBezTo>
                  <a:cubicBezTo>
                    <a:pt x="4406" y="571"/>
                    <a:pt x="4383" y="617"/>
                    <a:pt x="4361" y="663"/>
                  </a:cubicBezTo>
                  <a:cubicBezTo>
                    <a:pt x="4292" y="777"/>
                    <a:pt x="4201" y="891"/>
                    <a:pt x="4087" y="1005"/>
                  </a:cubicBezTo>
                  <a:cubicBezTo>
                    <a:pt x="3995" y="1074"/>
                    <a:pt x="3904" y="1142"/>
                    <a:pt x="3813" y="1233"/>
                  </a:cubicBezTo>
                  <a:cubicBezTo>
                    <a:pt x="3721" y="1302"/>
                    <a:pt x="3653" y="1370"/>
                    <a:pt x="3562" y="1439"/>
                  </a:cubicBezTo>
                  <a:cubicBezTo>
                    <a:pt x="3516" y="1233"/>
                    <a:pt x="3448" y="1028"/>
                    <a:pt x="3356" y="845"/>
                  </a:cubicBezTo>
                  <a:cubicBezTo>
                    <a:pt x="3265" y="640"/>
                    <a:pt x="3151" y="480"/>
                    <a:pt x="3037" y="320"/>
                  </a:cubicBezTo>
                  <a:lnTo>
                    <a:pt x="3082" y="320"/>
                  </a:lnTo>
                  <a:cubicBezTo>
                    <a:pt x="3174" y="298"/>
                    <a:pt x="3265" y="275"/>
                    <a:pt x="3356" y="252"/>
                  </a:cubicBezTo>
                  <a:cubicBezTo>
                    <a:pt x="3516" y="229"/>
                    <a:pt x="3744" y="206"/>
                    <a:pt x="3950" y="206"/>
                  </a:cubicBezTo>
                  <a:close/>
                  <a:moveTo>
                    <a:pt x="3950" y="1"/>
                  </a:moveTo>
                  <a:cubicBezTo>
                    <a:pt x="3858" y="1"/>
                    <a:pt x="3790" y="1"/>
                    <a:pt x="3699" y="24"/>
                  </a:cubicBezTo>
                  <a:cubicBezTo>
                    <a:pt x="3539" y="24"/>
                    <a:pt x="3356" y="46"/>
                    <a:pt x="3219" y="69"/>
                  </a:cubicBezTo>
                  <a:lnTo>
                    <a:pt x="3037" y="115"/>
                  </a:lnTo>
                  <a:cubicBezTo>
                    <a:pt x="2991" y="115"/>
                    <a:pt x="2923" y="138"/>
                    <a:pt x="2877" y="138"/>
                  </a:cubicBezTo>
                  <a:lnTo>
                    <a:pt x="2854" y="115"/>
                  </a:lnTo>
                  <a:lnTo>
                    <a:pt x="2831" y="115"/>
                  </a:lnTo>
                  <a:cubicBezTo>
                    <a:pt x="2831" y="115"/>
                    <a:pt x="2808" y="92"/>
                    <a:pt x="2786" y="92"/>
                  </a:cubicBezTo>
                  <a:lnTo>
                    <a:pt x="2740" y="92"/>
                  </a:lnTo>
                  <a:cubicBezTo>
                    <a:pt x="2740" y="92"/>
                    <a:pt x="2717" y="115"/>
                    <a:pt x="2694" y="115"/>
                  </a:cubicBezTo>
                  <a:cubicBezTo>
                    <a:pt x="1827" y="549"/>
                    <a:pt x="960" y="982"/>
                    <a:pt x="92" y="1416"/>
                  </a:cubicBezTo>
                  <a:cubicBezTo>
                    <a:pt x="47" y="1462"/>
                    <a:pt x="24" y="1507"/>
                    <a:pt x="1" y="1553"/>
                  </a:cubicBezTo>
                  <a:cubicBezTo>
                    <a:pt x="24" y="1576"/>
                    <a:pt x="69" y="1599"/>
                    <a:pt x="115" y="1621"/>
                  </a:cubicBezTo>
                  <a:cubicBezTo>
                    <a:pt x="823" y="1279"/>
                    <a:pt x="1530" y="937"/>
                    <a:pt x="2238" y="571"/>
                  </a:cubicBezTo>
                  <a:lnTo>
                    <a:pt x="2763" y="320"/>
                  </a:lnTo>
                  <a:lnTo>
                    <a:pt x="2786" y="343"/>
                  </a:lnTo>
                  <a:cubicBezTo>
                    <a:pt x="2923" y="480"/>
                    <a:pt x="3014" y="640"/>
                    <a:pt x="3128" y="800"/>
                  </a:cubicBezTo>
                  <a:cubicBezTo>
                    <a:pt x="3219" y="1005"/>
                    <a:pt x="3311" y="1211"/>
                    <a:pt x="3356" y="1439"/>
                  </a:cubicBezTo>
                  <a:cubicBezTo>
                    <a:pt x="3379" y="1507"/>
                    <a:pt x="3402" y="1576"/>
                    <a:pt x="3402" y="1644"/>
                  </a:cubicBezTo>
                  <a:lnTo>
                    <a:pt x="2968" y="1873"/>
                  </a:lnTo>
                  <a:lnTo>
                    <a:pt x="1553" y="2557"/>
                  </a:lnTo>
                  <a:cubicBezTo>
                    <a:pt x="1621" y="2603"/>
                    <a:pt x="1690" y="2649"/>
                    <a:pt x="1758" y="2694"/>
                  </a:cubicBezTo>
                  <a:lnTo>
                    <a:pt x="2649" y="2261"/>
                  </a:lnTo>
                  <a:lnTo>
                    <a:pt x="3516" y="1804"/>
                  </a:lnTo>
                  <a:cubicBezTo>
                    <a:pt x="3539" y="1804"/>
                    <a:pt x="3562" y="1781"/>
                    <a:pt x="3562" y="1758"/>
                  </a:cubicBezTo>
                  <a:cubicBezTo>
                    <a:pt x="3607" y="1736"/>
                    <a:pt x="3607" y="1713"/>
                    <a:pt x="3607" y="1667"/>
                  </a:cubicBezTo>
                  <a:cubicBezTo>
                    <a:pt x="3744" y="1553"/>
                    <a:pt x="3881" y="1439"/>
                    <a:pt x="4018" y="1325"/>
                  </a:cubicBezTo>
                  <a:cubicBezTo>
                    <a:pt x="4155" y="1211"/>
                    <a:pt x="4269" y="1096"/>
                    <a:pt x="4383" y="982"/>
                  </a:cubicBezTo>
                  <a:cubicBezTo>
                    <a:pt x="4429" y="914"/>
                    <a:pt x="4497" y="845"/>
                    <a:pt x="4520" y="777"/>
                  </a:cubicBezTo>
                  <a:cubicBezTo>
                    <a:pt x="4589" y="708"/>
                    <a:pt x="4612" y="640"/>
                    <a:pt x="4634" y="571"/>
                  </a:cubicBezTo>
                  <a:cubicBezTo>
                    <a:pt x="4657" y="503"/>
                    <a:pt x="4657" y="435"/>
                    <a:pt x="4634" y="366"/>
                  </a:cubicBezTo>
                  <a:cubicBezTo>
                    <a:pt x="4634" y="298"/>
                    <a:pt x="4589" y="229"/>
                    <a:pt x="4543" y="161"/>
                  </a:cubicBezTo>
                  <a:cubicBezTo>
                    <a:pt x="4520" y="138"/>
                    <a:pt x="4497" y="115"/>
                    <a:pt x="4452" y="115"/>
                  </a:cubicBezTo>
                  <a:cubicBezTo>
                    <a:pt x="4383" y="69"/>
                    <a:pt x="4292" y="46"/>
                    <a:pt x="4201" y="24"/>
                  </a:cubicBezTo>
                  <a:cubicBezTo>
                    <a:pt x="4132" y="1"/>
                    <a:pt x="4041" y="1"/>
                    <a:pt x="39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25"/>
            <p:cNvSpPr/>
            <p:nvPr/>
          </p:nvSpPr>
          <p:spPr>
            <a:xfrm>
              <a:off x="6552725" y="1979000"/>
              <a:ext cx="24575" cy="151825"/>
            </a:xfrm>
            <a:custGeom>
              <a:avLst/>
              <a:gdLst/>
              <a:ahLst/>
              <a:cxnLst/>
              <a:rect l="l" t="t" r="r" b="b"/>
              <a:pathLst>
                <a:path w="983" h="6073" extrusionOk="0">
                  <a:moveTo>
                    <a:pt x="868" y="1"/>
                  </a:moveTo>
                  <a:cubicBezTo>
                    <a:pt x="845" y="1"/>
                    <a:pt x="823" y="23"/>
                    <a:pt x="800" y="46"/>
                  </a:cubicBezTo>
                  <a:cubicBezTo>
                    <a:pt x="800" y="46"/>
                    <a:pt x="777" y="69"/>
                    <a:pt x="777" y="115"/>
                  </a:cubicBezTo>
                  <a:cubicBezTo>
                    <a:pt x="526" y="2032"/>
                    <a:pt x="252" y="3972"/>
                    <a:pt x="1" y="5912"/>
                  </a:cubicBezTo>
                  <a:cubicBezTo>
                    <a:pt x="46" y="5958"/>
                    <a:pt x="115" y="6026"/>
                    <a:pt x="161" y="6072"/>
                  </a:cubicBezTo>
                  <a:cubicBezTo>
                    <a:pt x="412" y="4360"/>
                    <a:pt x="640" y="2625"/>
                    <a:pt x="868" y="914"/>
                  </a:cubicBezTo>
                  <a:cubicBezTo>
                    <a:pt x="891" y="640"/>
                    <a:pt x="937" y="366"/>
                    <a:pt x="982" y="115"/>
                  </a:cubicBezTo>
                  <a:cubicBezTo>
                    <a:pt x="982" y="92"/>
                    <a:pt x="960" y="69"/>
                    <a:pt x="937" y="46"/>
                  </a:cubicBezTo>
                  <a:cubicBezTo>
                    <a:pt x="937" y="23"/>
                    <a:pt x="914" y="23"/>
                    <a:pt x="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25"/>
            <p:cNvSpPr/>
            <p:nvPr/>
          </p:nvSpPr>
          <p:spPr>
            <a:xfrm>
              <a:off x="6630900" y="1985275"/>
              <a:ext cx="30275" cy="208875"/>
            </a:xfrm>
            <a:custGeom>
              <a:avLst/>
              <a:gdLst/>
              <a:ahLst/>
              <a:cxnLst/>
              <a:rect l="l" t="t" r="r" b="b"/>
              <a:pathLst>
                <a:path w="1211" h="8355" extrusionOk="0">
                  <a:moveTo>
                    <a:pt x="1097" y="1"/>
                  </a:moveTo>
                  <a:cubicBezTo>
                    <a:pt x="1051" y="1"/>
                    <a:pt x="1005" y="46"/>
                    <a:pt x="1005" y="92"/>
                  </a:cubicBezTo>
                  <a:cubicBezTo>
                    <a:pt x="754" y="2078"/>
                    <a:pt x="503" y="4086"/>
                    <a:pt x="252" y="6095"/>
                  </a:cubicBezTo>
                  <a:cubicBezTo>
                    <a:pt x="161" y="6803"/>
                    <a:pt x="92" y="7510"/>
                    <a:pt x="1" y="8218"/>
                  </a:cubicBezTo>
                  <a:cubicBezTo>
                    <a:pt x="1" y="8218"/>
                    <a:pt x="24" y="8218"/>
                    <a:pt x="24" y="8241"/>
                  </a:cubicBezTo>
                  <a:cubicBezTo>
                    <a:pt x="69" y="8263"/>
                    <a:pt x="115" y="8309"/>
                    <a:pt x="184" y="8355"/>
                  </a:cubicBezTo>
                  <a:cubicBezTo>
                    <a:pt x="412" y="6414"/>
                    <a:pt x="663" y="4497"/>
                    <a:pt x="891" y="2557"/>
                  </a:cubicBezTo>
                  <a:cubicBezTo>
                    <a:pt x="1005" y="1735"/>
                    <a:pt x="1097" y="936"/>
                    <a:pt x="1188" y="115"/>
                  </a:cubicBezTo>
                  <a:cubicBezTo>
                    <a:pt x="1211" y="69"/>
                    <a:pt x="1165" y="23"/>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25"/>
            <p:cNvSpPr/>
            <p:nvPr/>
          </p:nvSpPr>
          <p:spPr>
            <a:xfrm>
              <a:off x="6572125" y="1970450"/>
              <a:ext cx="87900" cy="19225"/>
            </a:xfrm>
            <a:custGeom>
              <a:avLst/>
              <a:gdLst/>
              <a:ahLst/>
              <a:cxnLst/>
              <a:rect l="l" t="t" r="r" b="b"/>
              <a:pathLst>
                <a:path w="3516" h="769" extrusionOk="0">
                  <a:moveTo>
                    <a:pt x="1211" y="0"/>
                  </a:moveTo>
                  <a:cubicBezTo>
                    <a:pt x="1051" y="0"/>
                    <a:pt x="914" y="0"/>
                    <a:pt x="777" y="23"/>
                  </a:cubicBezTo>
                  <a:cubicBezTo>
                    <a:pt x="503" y="69"/>
                    <a:pt x="252" y="160"/>
                    <a:pt x="47" y="365"/>
                  </a:cubicBezTo>
                  <a:cubicBezTo>
                    <a:pt x="24" y="388"/>
                    <a:pt x="1" y="457"/>
                    <a:pt x="47" y="502"/>
                  </a:cubicBezTo>
                  <a:cubicBezTo>
                    <a:pt x="60" y="515"/>
                    <a:pt x="88" y="529"/>
                    <a:pt x="119" y="529"/>
                  </a:cubicBezTo>
                  <a:cubicBezTo>
                    <a:pt x="141" y="529"/>
                    <a:pt x="164" y="522"/>
                    <a:pt x="184" y="502"/>
                  </a:cubicBezTo>
                  <a:cubicBezTo>
                    <a:pt x="229" y="457"/>
                    <a:pt x="252" y="434"/>
                    <a:pt x="298" y="388"/>
                  </a:cubicBezTo>
                  <a:cubicBezTo>
                    <a:pt x="389" y="343"/>
                    <a:pt x="457" y="320"/>
                    <a:pt x="549" y="274"/>
                  </a:cubicBezTo>
                  <a:cubicBezTo>
                    <a:pt x="686" y="228"/>
                    <a:pt x="845" y="206"/>
                    <a:pt x="982" y="206"/>
                  </a:cubicBezTo>
                  <a:cubicBezTo>
                    <a:pt x="1068" y="200"/>
                    <a:pt x="1152" y="197"/>
                    <a:pt x="1236" y="197"/>
                  </a:cubicBezTo>
                  <a:cubicBezTo>
                    <a:pt x="1486" y="197"/>
                    <a:pt x="1730" y="223"/>
                    <a:pt x="1987" y="274"/>
                  </a:cubicBezTo>
                  <a:cubicBezTo>
                    <a:pt x="2352" y="343"/>
                    <a:pt x="2717" y="434"/>
                    <a:pt x="3059" y="594"/>
                  </a:cubicBezTo>
                  <a:cubicBezTo>
                    <a:pt x="3174" y="639"/>
                    <a:pt x="3265" y="708"/>
                    <a:pt x="3356" y="753"/>
                  </a:cubicBezTo>
                  <a:cubicBezTo>
                    <a:pt x="3375" y="763"/>
                    <a:pt x="3398" y="768"/>
                    <a:pt x="3420" y="768"/>
                  </a:cubicBezTo>
                  <a:cubicBezTo>
                    <a:pt x="3451" y="768"/>
                    <a:pt x="3480" y="757"/>
                    <a:pt x="3493" y="731"/>
                  </a:cubicBezTo>
                  <a:cubicBezTo>
                    <a:pt x="3516" y="685"/>
                    <a:pt x="3516" y="616"/>
                    <a:pt x="3470" y="594"/>
                  </a:cubicBezTo>
                  <a:cubicBezTo>
                    <a:pt x="3311" y="502"/>
                    <a:pt x="3128" y="411"/>
                    <a:pt x="2945" y="343"/>
                  </a:cubicBezTo>
                  <a:cubicBezTo>
                    <a:pt x="2808" y="274"/>
                    <a:pt x="2671" y="228"/>
                    <a:pt x="2535" y="206"/>
                  </a:cubicBezTo>
                  <a:cubicBezTo>
                    <a:pt x="2238" y="114"/>
                    <a:pt x="1941" y="69"/>
                    <a:pt x="1667" y="23"/>
                  </a:cubicBezTo>
                  <a:cubicBezTo>
                    <a:pt x="1507" y="0"/>
                    <a:pt x="1370" y="0"/>
                    <a:pt x="1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25"/>
            <p:cNvSpPr/>
            <p:nvPr/>
          </p:nvSpPr>
          <p:spPr>
            <a:xfrm>
              <a:off x="6618925" y="1992700"/>
              <a:ext cx="37700" cy="9725"/>
            </a:xfrm>
            <a:custGeom>
              <a:avLst/>
              <a:gdLst/>
              <a:ahLst/>
              <a:cxnLst/>
              <a:rect l="l" t="t" r="r" b="b"/>
              <a:pathLst>
                <a:path w="1508" h="389" extrusionOk="0">
                  <a:moveTo>
                    <a:pt x="92" y="0"/>
                  </a:moveTo>
                  <a:cubicBezTo>
                    <a:pt x="46" y="0"/>
                    <a:pt x="23" y="46"/>
                    <a:pt x="1" y="92"/>
                  </a:cubicBezTo>
                  <a:cubicBezTo>
                    <a:pt x="1" y="137"/>
                    <a:pt x="23" y="183"/>
                    <a:pt x="69" y="206"/>
                  </a:cubicBezTo>
                  <a:cubicBezTo>
                    <a:pt x="503" y="251"/>
                    <a:pt x="936" y="320"/>
                    <a:pt x="1393" y="388"/>
                  </a:cubicBezTo>
                  <a:cubicBezTo>
                    <a:pt x="1439" y="388"/>
                    <a:pt x="1484" y="366"/>
                    <a:pt x="1507" y="320"/>
                  </a:cubicBezTo>
                  <a:cubicBezTo>
                    <a:pt x="1507" y="251"/>
                    <a:pt x="1484" y="206"/>
                    <a:pt x="1416" y="183"/>
                  </a:cubicBezTo>
                  <a:cubicBezTo>
                    <a:pt x="982" y="137"/>
                    <a:pt x="548" y="69"/>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25"/>
            <p:cNvSpPr/>
            <p:nvPr/>
          </p:nvSpPr>
          <p:spPr>
            <a:xfrm>
              <a:off x="6630350" y="2005825"/>
              <a:ext cx="26275" cy="7450"/>
            </a:xfrm>
            <a:custGeom>
              <a:avLst/>
              <a:gdLst/>
              <a:ahLst/>
              <a:cxnLst/>
              <a:rect l="l" t="t" r="r" b="b"/>
              <a:pathLst>
                <a:path w="1051" h="298" extrusionOk="0">
                  <a:moveTo>
                    <a:pt x="114" y="0"/>
                  </a:moveTo>
                  <a:cubicBezTo>
                    <a:pt x="69" y="0"/>
                    <a:pt x="23" y="23"/>
                    <a:pt x="23" y="69"/>
                  </a:cubicBezTo>
                  <a:cubicBezTo>
                    <a:pt x="0" y="114"/>
                    <a:pt x="46" y="183"/>
                    <a:pt x="91" y="183"/>
                  </a:cubicBezTo>
                  <a:cubicBezTo>
                    <a:pt x="365" y="229"/>
                    <a:pt x="639" y="251"/>
                    <a:pt x="913" y="297"/>
                  </a:cubicBezTo>
                  <a:cubicBezTo>
                    <a:pt x="982" y="297"/>
                    <a:pt x="1027" y="274"/>
                    <a:pt x="1027" y="229"/>
                  </a:cubicBezTo>
                  <a:cubicBezTo>
                    <a:pt x="1050" y="183"/>
                    <a:pt x="1004" y="114"/>
                    <a:pt x="959" y="114"/>
                  </a:cubicBezTo>
                  <a:lnTo>
                    <a:pt x="936" y="114"/>
                  </a:lnTo>
                  <a:cubicBezTo>
                    <a:pt x="936" y="92"/>
                    <a:pt x="936" y="92"/>
                    <a:pt x="936" y="92"/>
                  </a:cubicBezTo>
                  <a:cubicBezTo>
                    <a:pt x="662" y="69"/>
                    <a:pt x="388" y="23"/>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25"/>
            <p:cNvSpPr/>
            <p:nvPr/>
          </p:nvSpPr>
          <p:spPr>
            <a:xfrm>
              <a:off x="6630900" y="2016100"/>
              <a:ext cx="22850" cy="7025"/>
            </a:xfrm>
            <a:custGeom>
              <a:avLst/>
              <a:gdLst/>
              <a:ahLst/>
              <a:cxnLst/>
              <a:rect l="l" t="t" r="r" b="b"/>
              <a:pathLst>
                <a:path w="914" h="281" extrusionOk="0">
                  <a:moveTo>
                    <a:pt x="115" y="0"/>
                  </a:moveTo>
                  <a:cubicBezTo>
                    <a:pt x="69" y="0"/>
                    <a:pt x="24" y="23"/>
                    <a:pt x="1" y="69"/>
                  </a:cubicBezTo>
                  <a:cubicBezTo>
                    <a:pt x="1" y="114"/>
                    <a:pt x="24" y="183"/>
                    <a:pt x="69" y="183"/>
                  </a:cubicBezTo>
                  <a:cubicBezTo>
                    <a:pt x="320" y="206"/>
                    <a:pt x="549" y="251"/>
                    <a:pt x="800" y="274"/>
                  </a:cubicBezTo>
                  <a:cubicBezTo>
                    <a:pt x="808" y="278"/>
                    <a:pt x="817" y="280"/>
                    <a:pt x="825" y="280"/>
                  </a:cubicBezTo>
                  <a:cubicBezTo>
                    <a:pt x="861" y="280"/>
                    <a:pt x="895" y="243"/>
                    <a:pt x="914" y="206"/>
                  </a:cubicBezTo>
                  <a:cubicBezTo>
                    <a:pt x="914" y="160"/>
                    <a:pt x="891" y="91"/>
                    <a:pt x="823" y="91"/>
                  </a:cubicBezTo>
                  <a:cubicBezTo>
                    <a:pt x="594" y="69"/>
                    <a:pt x="366"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25"/>
            <p:cNvSpPr/>
            <p:nvPr/>
          </p:nvSpPr>
          <p:spPr>
            <a:xfrm>
              <a:off x="6629200" y="2026375"/>
              <a:ext cx="24000" cy="7425"/>
            </a:xfrm>
            <a:custGeom>
              <a:avLst/>
              <a:gdLst/>
              <a:ahLst/>
              <a:cxnLst/>
              <a:rect l="l" t="t" r="r" b="b"/>
              <a:pathLst>
                <a:path w="960" h="297" extrusionOk="0">
                  <a:moveTo>
                    <a:pt x="115" y="0"/>
                  </a:moveTo>
                  <a:cubicBezTo>
                    <a:pt x="69" y="0"/>
                    <a:pt x="23" y="23"/>
                    <a:pt x="23" y="68"/>
                  </a:cubicBezTo>
                  <a:cubicBezTo>
                    <a:pt x="0" y="114"/>
                    <a:pt x="23" y="183"/>
                    <a:pt x="92" y="183"/>
                  </a:cubicBezTo>
                  <a:lnTo>
                    <a:pt x="822" y="297"/>
                  </a:lnTo>
                  <a:cubicBezTo>
                    <a:pt x="891" y="297"/>
                    <a:pt x="936" y="274"/>
                    <a:pt x="936" y="228"/>
                  </a:cubicBezTo>
                  <a:cubicBezTo>
                    <a:pt x="959" y="160"/>
                    <a:pt x="913" y="114"/>
                    <a:pt x="868" y="114"/>
                  </a:cubicBezTo>
                  <a:cubicBezTo>
                    <a:pt x="868" y="114"/>
                    <a:pt x="868" y="91"/>
                    <a:pt x="868" y="91"/>
                  </a:cubicBezTo>
                  <a:cubicBezTo>
                    <a:pt x="617" y="68"/>
                    <a:pt x="366" y="23"/>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25"/>
            <p:cNvSpPr/>
            <p:nvPr/>
          </p:nvSpPr>
          <p:spPr>
            <a:xfrm>
              <a:off x="6626925" y="2036075"/>
              <a:ext cx="23975" cy="7650"/>
            </a:xfrm>
            <a:custGeom>
              <a:avLst/>
              <a:gdLst/>
              <a:ahLst/>
              <a:cxnLst/>
              <a:rect l="l" t="t" r="r" b="b"/>
              <a:pathLst>
                <a:path w="959" h="306" extrusionOk="0">
                  <a:moveTo>
                    <a:pt x="114" y="0"/>
                  </a:moveTo>
                  <a:cubicBezTo>
                    <a:pt x="69" y="0"/>
                    <a:pt x="23" y="46"/>
                    <a:pt x="23" y="91"/>
                  </a:cubicBezTo>
                  <a:cubicBezTo>
                    <a:pt x="0" y="137"/>
                    <a:pt x="46" y="205"/>
                    <a:pt x="91" y="205"/>
                  </a:cubicBezTo>
                  <a:cubicBezTo>
                    <a:pt x="343" y="228"/>
                    <a:pt x="571" y="274"/>
                    <a:pt x="822" y="297"/>
                  </a:cubicBezTo>
                  <a:cubicBezTo>
                    <a:pt x="833" y="302"/>
                    <a:pt x="846" y="305"/>
                    <a:pt x="859" y="305"/>
                  </a:cubicBezTo>
                  <a:cubicBezTo>
                    <a:pt x="897" y="305"/>
                    <a:pt x="936" y="280"/>
                    <a:pt x="936" y="228"/>
                  </a:cubicBezTo>
                  <a:cubicBezTo>
                    <a:pt x="959" y="183"/>
                    <a:pt x="913" y="114"/>
                    <a:pt x="867" y="114"/>
                  </a:cubicBezTo>
                  <a:lnTo>
                    <a:pt x="845" y="114"/>
                  </a:lnTo>
                  <a:cubicBezTo>
                    <a:pt x="616" y="69"/>
                    <a:pt x="365" y="46"/>
                    <a:pt x="137" y="23"/>
                  </a:cubicBezTo>
                  <a:cubicBezTo>
                    <a:pt x="114" y="0"/>
                    <a:pt x="114"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25"/>
            <p:cNvSpPr/>
            <p:nvPr/>
          </p:nvSpPr>
          <p:spPr>
            <a:xfrm>
              <a:off x="6613800" y="2048625"/>
              <a:ext cx="36525" cy="9350"/>
            </a:xfrm>
            <a:custGeom>
              <a:avLst/>
              <a:gdLst/>
              <a:ahLst/>
              <a:cxnLst/>
              <a:rect l="l" t="t" r="r" b="b"/>
              <a:pathLst>
                <a:path w="1461" h="374" extrusionOk="0">
                  <a:moveTo>
                    <a:pt x="114" y="0"/>
                  </a:moveTo>
                  <a:cubicBezTo>
                    <a:pt x="69" y="0"/>
                    <a:pt x="23" y="46"/>
                    <a:pt x="23" y="91"/>
                  </a:cubicBezTo>
                  <a:cubicBezTo>
                    <a:pt x="0" y="137"/>
                    <a:pt x="46" y="183"/>
                    <a:pt x="91" y="206"/>
                  </a:cubicBezTo>
                  <a:cubicBezTo>
                    <a:pt x="502" y="251"/>
                    <a:pt x="913" y="320"/>
                    <a:pt x="1324" y="365"/>
                  </a:cubicBezTo>
                  <a:cubicBezTo>
                    <a:pt x="1341" y="371"/>
                    <a:pt x="1357" y="374"/>
                    <a:pt x="1371" y="374"/>
                  </a:cubicBezTo>
                  <a:cubicBezTo>
                    <a:pt x="1412" y="374"/>
                    <a:pt x="1438" y="348"/>
                    <a:pt x="1438" y="297"/>
                  </a:cubicBezTo>
                  <a:cubicBezTo>
                    <a:pt x="1461" y="251"/>
                    <a:pt x="1415" y="183"/>
                    <a:pt x="1370" y="183"/>
                  </a:cubicBezTo>
                  <a:lnTo>
                    <a:pt x="1347" y="183"/>
                  </a:lnTo>
                  <a:cubicBezTo>
                    <a:pt x="936" y="137"/>
                    <a:pt x="525" y="69"/>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25"/>
            <p:cNvSpPr/>
            <p:nvPr/>
          </p:nvSpPr>
          <p:spPr>
            <a:xfrm>
              <a:off x="6624075" y="2060025"/>
              <a:ext cx="24550" cy="7600"/>
            </a:xfrm>
            <a:custGeom>
              <a:avLst/>
              <a:gdLst/>
              <a:ahLst/>
              <a:cxnLst/>
              <a:rect l="l" t="t" r="r" b="b"/>
              <a:pathLst>
                <a:path w="982" h="304" extrusionOk="0">
                  <a:moveTo>
                    <a:pt x="114" y="1"/>
                  </a:moveTo>
                  <a:cubicBezTo>
                    <a:pt x="68" y="1"/>
                    <a:pt x="23" y="24"/>
                    <a:pt x="23" y="69"/>
                  </a:cubicBezTo>
                  <a:cubicBezTo>
                    <a:pt x="0" y="138"/>
                    <a:pt x="46" y="183"/>
                    <a:pt x="91" y="206"/>
                  </a:cubicBezTo>
                  <a:cubicBezTo>
                    <a:pt x="342" y="229"/>
                    <a:pt x="616" y="275"/>
                    <a:pt x="867" y="297"/>
                  </a:cubicBezTo>
                  <a:cubicBezTo>
                    <a:pt x="876" y="302"/>
                    <a:pt x="884" y="304"/>
                    <a:pt x="892" y="304"/>
                  </a:cubicBezTo>
                  <a:cubicBezTo>
                    <a:pt x="929" y="304"/>
                    <a:pt x="963" y="266"/>
                    <a:pt x="981" y="229"/>
                  </a:cubicBezTo>
                  <a:cubicBezTo>
                    <a:pt x="981" y="183"/>
                    <a:pt x="959" y="115"/>
                    <a:pt x="913" y="115"/>
                  </a:cubicBezTo>
                  <a:cubicBezTo>
                    <a:pt x="639" y="69"/>
                    <a:pt x="388" y="46"/>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25"/>
            <p:cNvSpPr/>
            <p:nvPr/>
          </p:nvSpPr>
          <p:spPr>
            <a:xfrm>
              <a:off x="6624625" y="2072025"/>
              <a:ext cx="22275" cy="7425"/>
            </a:xfrm>
            <a:custGeom>
              <a:avLst/>
              <a:gdLst/>
              <a:ahLst/>
              <a:cxnLst/>
              <a:rect l="l" t="t" r="r" b="b"/>
              <a:pathLst>
                <a:path w="891" h="297" extrusionOk="0">
                  <a:moveTo>
                    <a:pt x="92" y="0"/>
                  </a:moveTo>
                  <a:cubicBezTo>
                    <a:pt x="46" y="0"/>
                    <a:pt x="24" y="23"/>
                    <a:pt x="1" y="69"/>
                  </a:cubicBezTo>
                  <a:cubicBezTo>
                    <a:pt x="1" y="114"/>
                    <a:pt x="24" y="183"/>
                    <a:pt x="69" y="183"/>
                  </a:cubicBezTo>
                  <a:cubicBezTo>
                    <a:pt x="298" y="228"/>
                    <a:pt x="526" y="251"/>
                    <a:pt x="754" y="297"/>
                  </a:cubicBezTo>
                  <a:cubicBezTo>
                    <a:pt x="823" y="297"/>
                    <a:pt x="868" y="274"/>
                    <a:pt x="868" y="205"/>
                  </a:cubicBezTo>
                  <a:cubicBezTo>
                    <a:pt x="891" y="160"/>
                    <a:pt x="845" y="114"/>
                    <a:pt x="800" y="91"/>
                  </a:cubicBezTo>
                  <a:cubicBezTo>
                    <a:pt x="571" y="69"/>
                    <a:pt x="343"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25"/>
            <p:cNvSpPr/>
            <p:nvPr/>
          </p:nvSpPr>
          <p:spPr>
            <a:xfrm>
              <a:off x="6624075" y="2083425"/>
              <a:ext cx="21125" cy="7075"/>
            </a:xfrm>
            <a:custGeom>
              <a:avLst/>
              <a:gdLst/>
              <a:ahLst/>
              <a:cxnLst/>
              <a:rect l="l" t="t" r="r" b="b"/>
              <a:pathLst>
                <a:path w="845" h="283" extrusionOk="0">
                  <a:moveTo>
                    <a:pt x="114" y="1"/>
                  </a:moveTo>
                  <a:cubicBezTo>
                    <a:pt x="68" y="1"/>
                    <a:pt x="23" y="23"/>
                    <a:pt x="23" y="92"/>
                  </a:cubicBezTo>
                  <a:cubicBezTo>
                    <a:pt x="0" y="137"/>
                    <a:pt x="46" y="183"/>
                    <a:pt x="91" y="206"/>
                  </a:cubicBezTo>
                  <a:cubicBezTo>
                    <a:pt x="297" y="229"/>
                    <a:pt x="502" y="252"/>
                    <a:pt x="708" y="274"/>
                  </a:cubicBezTo>
                  <a:cubicBezTo>
                    <a:pt x="719" y="280"/>
                    <a:pt x="732" y="283"/>
                    <a:pt x="745" y="283"/>
                  </a:cubicBezTo>
                  <a:cubicBezTo>
                    <a:pt x="783" y="283"/>
                    <a:pt x="822" y="257"/>
                    <a:pt x="822" y="206"/>
                  </a:cubicBezTo>
                  <a:cubicBezTo>
                    <a:pt x="845" y="160"/>
                    <a:pt x="799" y="92"/>
                    <a:pt x="753" y="92"/>
                  </a:cubicBezTo>
                  <a:cubicBezTo>
                    <a:pt x="548" y="69"/>
                    <a:pt x="342" y="46"/>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25"/>
            <p:cNvSpPr/>
            <p:nvPr/>
          </p:nvSpPr>
          <p:spPr>
            <a:xfrm>
              <a:off x="6621775" y="2093700"/>
              <a:ext cx="21725" cy="7450"/>
            </a:xfrm>
            <a:custGeom>
              <a:avLst/>
              <a:gdLst/>
              <a:ahLst/>
              <a:cxnLst/>
              <a:rect l="l" t="t" r="r" b="b"/>
              <a:pathLst>
                <a:path w="869" h="298" extrusionOk="0">
                  <a:moveTo>
                    <a:pt x="115" y="0"/>
                  </a:moveTo>
                  <a:cubicBezTo>
                    <a:pt x="69" y="0"/>
                    <a:pt x="24" y="46"/>
                    <a:pt x="1" y="92"/>
                  </a:cubicBezTo>
                  <a:cubicBezTo>
                    <a:pt x="1" y="137"/>
                    <a:pt x="24" y="183"/>
                    <a:pt x="92" y="206"/>
                  </a:cubicBezTo>
                  <a:cubicBezTo>
                    <a:pt x="297" y="229"/>
                    <a:pt x="526" y="251"/>
                    <a:pt x="731" y="297"/>
                  </a:cubicBezTo>
                  <a:cubicBezTo>
                    <a:pt x="800" y="297"/>
                    <a:pt x="845" y="274"/>
                    <a:pt x="868" y="229"/>
                  </a:cubicBezTo>
                  <a:cubicBezTo>
                    <a:pt x="868" y="160"/>
                    <a:pt x="845" y="115"/>
                    <a:pt x="777" y="115"/>
                  </a:cubicBezTo>
                  <a:cubicBezTo>
                    <a:pt x="571" y="69"/>
                    <a:pt x="343" y="46"/>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25"/>
            <p:cNvSpPr/>
            <p:nvPr/>
          </p:nvSpPr>
          <p:spPr>
            <a:xfrm>
              <a:off x="6606950" y="2106250"/>
              <a:ext cx="36550" cy="9150"/>
            </a:xfrm>
            <a:custGeom>
              <a:avLst/>
              <a:gdLst/>
              <a:ahLst/>
              <a:cxnLst/>
              <a:rect l="l" t="t" r="r" b="b"/>
              <a:pathLst>
                <a:path w="1462" h="366" extrusionOk="0">
                  <a:moveTo>
                    <a:pt x="114" y="1"/>
                  </a:moveTo>
                  <a:cubicBezTo>
                    <a:pt x="69" y="1"/>
                    <a:pt x="23" y="23"/>
                    <a:pt x="0" y="69"/>
                  </a:cubicBezTo>
                  <a:cubicBezTo>
                    <a:pt x="0" y="115"/>
                    <a:pt x="23" y="183"/>
                    <a:pt x="92" y="183"/>
                  </a:cubicBezTo>
                  <a:cubicBezTo>
                    <a:pt x="502" y="252"/>
                    <a:pt x="913" y="320"/>
                    <a:pt x="1347" y="366"/>
                  </a:cubicBezTo>
                  <a:cubicBezTo>
                    <a:pt x="1393" y="366"/>
                    <a:pt x="1438" y="343"/>
                    <a:pt x="1461" y="297"/>
                  </a:cubicBezTo>
                  <a:cubicBezTo>
                    <a:pt x="1461" y="252"/>
                    <a:pt x="1438" y="183"/>
                    <a:pt x="1393" y="183"/>
                  </a:cubicBezTo>
                  <a:cubicBezTo>
                    <a:pt x="959" y="115"/>
                    <a:pt x="548" y="69"/>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25"/>
            <p:cNvSpPr/>
            <p:nvPr/>
          </p:nvSpPr>
          <p:spPr>
            <a:xfrm>
              <a:off x="6617775" y="2118800"/>
              <a:ext cx="23425" cy="7450"/>
            </a:xfrm>
            <a:custGeom>
              <a:avLst/>
              <a:gdLst/>
              <a:ahLst/>
              <a:cxnLst/>
              <a:rect l="l" t="t" r="r" b="b"/>
              <a:pathLst>
                <a:path w="937" h="298" extrusionOk="0">
                  <a:moveTo>
                    <a:pt x="115" y="1"/>
                  </a:moveTo>
                  <a:cubicBezTo>
                    <a:pt x="69" y="1"/>
                    <a:pt x="24" y="24"/>
                    <a:pt x="1" y="69"/>
                  </a:cubicBezTo>
                  <a:cubicBezTo>
                    <a:pt x="1" y="138"/>
                    <a:pt x="24" y="183"/>
                    <a:pt x="92" y="183"/>
                  </a:cubicBezTo>
                  <a:cubicBezTo>
                    <a:pt x="320" y="229"/>
                    <a:pt x="549" y="252"/>
                    <a:pt x="777" y="297"/>
                  </a:cubicBezTo>
                  <a:lnTo>
                    <a:pt x="800" y="297"/>
                  </a:lnTo>
                  <a:cubicBezTo>
                    <a:pt x="845" y="297"/>
                    <a:pt x="914" y="275"/>
                    <a:pt x="914" y="229"/>
                  </a:cubicBezTo>
                  <a:cubicBezTo>
                    <a:pt x="937" y="160"/>
                    <a:pt x="891" y="115"/>
                    <a:pt x="845" y="115"/>
                  </a:cubicBezTo>
                  <a:cubicBezTo>
                    <a:pt x="594" y="69"/>
                    <a:pt x="366" y="46"/>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25"/>
            <p:cNvSpPr/>
            <p:nvPr/>
          </p:nvSpPr>
          <p:spPr>
            <a:xfrm>
              <a:off x="6616650" y="2129650"/>
              <a:ext cx="23425" cy="7450"/>
            </a:xfrm>
            <a:custGeom>
              <a:avLst/>
              <a:gdLst/>
              <a:ahLst/>
              <a:cxnLst/>
              <a:rect l="l" t="t" r="r" b="b"/>
              <a:pathLst>
                <a:path w="937" h="298" extrusionOk="0">
                  <a:moveTo>
                    <a:pt x="114" y="0"/>
                  </a:moveTo>
                  <a:cubicBezTo>
                    <a:pt x="69" y="0"/>
                    <a:pt x="23" y="23"/>
                    <a:pt x="0" y="92"/>
                  </a:cubicBezTo>
                  <a:cubicBezTo>
                    <a:pt x="0" y="137"/>
                    <a:pt x="23" y="183"/>
                    <a:pt x="92" y="206"/>
                  </a:cubicBezTo>
                  <a:cubicBezTo>
                    <a:pt x="320" y="229"/>
                    <a:pt x="571" y="274"/>
                    <a:pt x="799" y="297"/>
                  </a:cubicBezTo>
                  <a:cubicBezTo>
                    <a:pt x="868" y="297"/>
                    <a:pt x="913" y="274"/>
                    <a:pt x="913" y="229"/>
                  </a:cubicBezTo>
                  <a:cubicBezTo>
                    <a:pt x="936" y="183"/>
                    <a:pt x="913" y="115"/>
                    <a:pt x="845" y="115"/>
                  </a:cubicBezTo>
                  <a:cubicBezTo>
                    <a:pt x="617" y="69"/>
                    <a:pt x="365" y="46"/>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25"/>
            <p:cNvSpPr/>
            <p:nvPr/>
          </p:nvSpPr>
          <p:spPr>
            <a:xfrm>
              <a:off x="6614925" y="2141625"/>
              <a:ext cx="24000" cy="7450"/>
            </a:xfrm>
            <a:custGeom>
              <a:avLst/>
              <a:gdLst/>
              <a:ahLst/>
              <a:cxnLst/>
              <a:rect l="l" t="t" r="r" b="b"/>
              <a:pathLst>
                <a:path w="960" h="298" extrusionOk="0">
                  <a:moveTo>
                    <a:pt x="115" y="1"/>
                  </a:moveTo>
                  <a:cubicBezTo>
                    <a:pt x="69" y="1"/>
                    <a:pt x="24" y="24"/>
                    <a:pt x="24" y="69"/>
                  </a:cubicBezTo>
                  <a:cubicBezTo>
                    <a:pt x="1" y="115"/>
                    <a:pt x="46" y="183"/>
                    <a:pt x="92" y="183"/>
                  </a:cubicBezTo>
                  <a:cubicBezTo>
                    <a:pt x="343" y="229"/>
                    <a:pt x="594" y="252"/>
                    <a:pt x="845" y="297"/>
                  </a:cubicBezTo>
                  <a:cubicBezTo>
                    <a:pt x="891" y="297"/>
                    <a:pt x="937" y="275"/>
                    <a:pt x="959" y="229"/>
                  </a:cubicBezTo>
                  <a:cubicBezTo>
                    <a:pt x="959" y="160"/>
                    <a:pt x="937" y="115"/>
                    <a:pt x="868" y="92"/>
                  </a:cubicBezTo>
                  <a:cubicBezTo>
                    <a:pt x="640" y="69"/>
                    <a:pt x="389" y="24"/>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25"/>
            <p:cNvSpPr/>
            <p:nvPr/>
          </p:nvSpPr>
          <p:spPr>
            <a:xfrm>
              <a:off x="6614350" y="2152475"/>
              <a:ext cx="22850" cy="7450"/>
            </a:xfrm>
            <a:custGeom>
              <a:avLst/>
              <a:gdLst/>
              <a:ahLst/>
              <a:cxnLst/>
              <a:rect l="l" t="t" r="r" b="b"/>
              <a:pathLst>
                <a:path w="914" h="298" extrusionOk="0">
                  <a:moveTo>
                    <a:pt x="115" y="0"/>
                  </a:moveTo>
                  <a:cubicBezTo>
                    <a:pt x="69" y="0"/>
                    <a:pt x="24" y="23"/>
                    <a:pt x="1" y="69"/>
                  </a:cubicBezTo>
                  <a:cubicBezTo>
                    <a:pt x="1" y="115"/>
                    <a:pt x="24" y="183"/>
                    <a:pt x="92" y="183"/>
                  </a:cubicBezTo>
                  <a:cubicBezTo>
                    <a:pt x="321" y="229"/>
                    <a:pt x="549" y="251"/>
                    <a:pt x="800" y="297"/>
                  </a:cubicBezTo>
                  <a:cubicBezTo>
                    <a:pt x="846" y="297"/>
                    <a:pt x="891" y="274"/>
                    <a:pt x="914" y="206"/>
                  </a:cubicBezTo>
                  <a:cubicBezTo>
                    <a:pt x="914" y="160"/>
                    <a:pt x="891" y="115"/>
                    <a:pt x="846" y="92"/>
                  </a:cubicBezTo>
                  <a:cubicBezTo>
                    <a:pt x="594" y="69"/>
                    <a:pt x="366"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25"/>
            <p:cNvSpPr/>
            <p:nvPr/>
          </p:nvSpPr>
          <p:spPr>
            <a:xfrm>
              <a:off x="6597825" y="2162175"/>
              <a:ext cx="37100" cy="9150"/>
            </a:xfrm>
            <a:custGeom>
              <a:avLst/>
              <a:gdLst/>
              <a:ahLst/>
              <a:cxnLst/>
              <a:rect l="l" t="t" r="r" b="b"/>
              <a:pathLst>
                <a:path w="1484" h="366" extrusionOk="0">
                  <a:moveTo>
                    <a:pt x="114" y="0"/>
                  </a:moveTo>
                  <a:cubicBezTo>
                    <a:pt x="69" y="0"/>
                    <a:pt x="23" y="23"/>
                    <a:pt x="23" y="69"/>
                  </a:cubicBezTo>
                  <a:cubicBezTo>
                    <a:pt x="0" y="115"/>
                    <a:pt x="46" y="183"/>
                    <a:pt x="91" y="183"/>
                  </a:cubicBezTo>
                  <a:cubicBezTo>
                    <a:pt x="525" y="252"/>
                    <a:pt x="936" y="297"/>
                    <a:pt x="1370" y="366"/>
                  </a:cubicBezTo>
                  <a:cubicBezTo>
                    <a:pt x="1415" y="366"/>
                    <a:pt x="1461" y="343"/>
                    <a:pt x="1484" y="297"/>
                  </a:cubicBezTo>
                  <a:cubicBezTo>
                    <a:pt x="1484" y="252"/>
                    <a:pt x="1461" y="183"/>
                    <a:pt x="1415" y="183"/>
                  </a:cubicBezTo>
                  <a:cubicBezTo>
                    <a:pt x="982" y="115"/>
                    <a:pt x="548" y="46"/>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25"/>
            <p:cNvSpPr/>
            <p:nvPr/>
          </p:nvSpPr>
          <p:spPr>
            <a:xfrm>
              <a:off x="6668575" y="2159900"/>
              <a:ext cx="42250" cy="59925"/>
            </a:xfrm>
            <a:custGeom>
              <a:avLst/>
              <a:gdLst/>
              <a:ahLst/>
              <a:cxnLst/>
              <a:rect l="l" t="t" r="r" b="b"/>
              <a:pathLst>
                <a:path w="1690" h="2397" extrusionOk="0">
                  <a:moveTo>
                    <a:pt x="1575" y="0"/>
                  </a:moveTo>
                  <a:cubicBezTo>
                    <a:pt x="1530" y="0"/>
                    <a:pt x="1507" y="23"/>
                    <a:pt x="1484" y="46"/>
                  </a:cubicBezTo>
                  <a:cubicBezTo>
                    <a:pt x="982" y="799"/>
                    <a:pt x="503" y="1552"/>
                    <a:pt x="0" y="2283"/>
                  </a:cubicBezTo>
                  <a:cubicBezTo>
                    <a:pt x="0" y="2283"/>
                    <a:pt x="0" y="2305"/>
                    <a:pt x="0" y="2305"/>
                  </a:cubicBezTo>
                  <a:cubicBezTo>
                    <a:pt x="69" y="2328"/>
                    <a:pt x="115" y="2374"/>
                    <a:pt x="160" y="2397"/>
                  </a:cubicBezTo>
                  <a:cubicBezTo>
                    <a:pt x="662" y="1644"/>
                    <a:pt x="1164" y="913"/>
                    <a:pt x="1644" y="160"/>
                  </a:cubicBezTo>
                  <a:cubicBezTo>
                    <a:pt x="1689" y="114"/>
                    <a:pt x="1667" y="46"/>
                    <a:pt x="1621" y="23"/>
                  </a:cubicBezTo>
                  <a:cubicBezTo>
                    <a:pt x="1598" y="0"/>
                    <a:pt x="1598" y="0"/>
                    <a:pt x="15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25"/>
            <p:cNvSpPr/>
            <p:nvPr/>
          </p:nvSpPr>
          <p:spPr>
            <a:xfrm>
              <a:off x="6702800" y="2183850"/>
              <a:ext cx="42250" cy="60525"/>
            </a:xfrm>
            <a:custGeom>
              <a:avLst/>
              <a:gdLst/>
              <a:ahLst/>
              <a:cxnLst/>
              <a:rect l="l" t="t" r="r" b="b"/>
              <a:pathLst>
                <a:path w="1690" h="2421" extrusionOk="0">
                  <a:moveTo>
                    <a:pt x="1599" y="1"/>
                  </a:moveTo>
                  <a:cubicBezTo>
                    <a:pt x="1553" y="1"/>
                    <a:pt x="1530" y="24"/>
                    <a:pt x="1507" y="46"/>
                  </a:cubicBezTo>
                  <a:cubicBezTo>
                    <a:pt x="1005" y="800"/>
                    <a:pt x="503" y="1553"/>
                    <a:pt x="1" y="2306"/>
                  </a:cubicBezTo>
                  <a:cubicBezTo>
                    <a:pt x="47" y="2329"/>
                    <a:pt x="92" y="2352"/>
                    <a:pt x="115" y="2375"/>
                  </a:cubicBezTo>
                  <a:lnTo>
                    <a:pt x="161" y="2420"/>
                  </a:lnTo>
                  <a:cubicBezTo>
                    <a:pt x="663" y="1667"/>
                    <a:pt x="1165" y="914"/>
                    <a:pt x="1667" y="161"/>
                  </a:cubicBezTo>
                  <a:cubicBezTo>
                    <a:pt x="1690" y="115"/>
                    <a:pt x="1690" y="46"/>
                    <a:pt x="1644" y="24"/>
                  </a:cubicBezTo>
                  <a:cubicBezTo>
                    <a:pt x="1621" y="1"/>
                    <a:pt x="1599" y="1"/>
                    <a:pt x="15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25"/>
            <p:cNvSpPr/>
            <p:nvPr/>
          </p:nvSpPr>
          <p:spPr>
            <a:xfrm>
              <a:off x="6706225" y="2159325"/>
              <a:ext cx="39400" cy="28025"/>
            </a:xfrm>
            <a:custGeom>
              <a:avLst/>
              <a:gdLst/>
              <a:ahLst/>
              <a:cxnLst/>
              <a:rect l="l" t="t" r="r" b="b"/>
              <a:pathLst>
                <a:path w="1576" h="1121" extrusionOk="0">
                  <a:moveTo>
                    <a:pt x="92" y="0"/>
                  </a:moveTo>
                  <a:cubicBezTo>
                    <a:pt x="47" y="0"/>
                    <a:pt x="1" y="46"/>
                    <a:pt x="1" y="92"/>
                  </a:cubicBezTo>
                  <a:cubicBezTo>
                    <a:pt x="1" y="114"/>
                    <a:pt x="1" y="137"/>
                    <a:pt x="24" y="160"/>
                  </a:cubicBezTo>
                  <a:cubicBezTo>
                    <a:pt x="47" y="183"/>
                    <a:pt x="47" y="183"/>
                    <a:pt x="92" y="206"/>
                  </a:cubicBezTo>
                  <a:cubicBezTo>
                    <a:pt x="115" y="206"/>
                    <a:pt x="161" y="229"/>
                    <a:pt x="206" y="229"/>
                  </a:cubicBezTo>
                  <a:lnTo>
                    <a:pt x="183" y="229"/>
                  </a:lnTo>
                  <a:cubicBezTo>
                    <a:pt x="366" y="274"/>
                    <a:pt x="526" y="366"/>
                    <a:pt x="686" y="457"/>
                  </a:cubicBezTo>
                  <a:cubicBezTo>
                    <a:pt x="868" y="571"/>
                    <a:pt x="1051" y="731"/>
                    <a:pt x="1211" y="890"/>
                  </a:cubicBezTo>
                  <a:cubicBezTo>
                    <a:pt x="1279" y="959"/>
                    <a:pt x="1325" y="1005"/>
                    <a:pt x="1370" y="1073"/>
                  </a:cubicBezTo>
                  <a:cubicBezTo>
                    <a:pt x="1399" y="1101"/>
                    <a:pt x="1427" y="1121"/>
                    <a:pt x="1455" y="1121"/>
                  </a:cubicBezTo>
                  <a:cubicBezTo>
                    <a:pt x="1472" y="1121"/>
                    <a:pt x="1490" y="1113"/>
                    <a:pt x="1507" y="1096"/>
                  </a:cubicBezTo>
                  <a:cubicBezTo>
                    <a:pt x="1553" y="1073"/>
                    <a:pt x="1576" y="1005"/>
                    <a:pt x="1530" y="959"/>
                  </a:cubicBezTo>
                  <a:cubicBezTo>
                    <a:pt x="1370" y="731"/>
                    <a:pt x="1142" y="548"/>
                    <a:pt x="914" y="366"/>
                  </a:cubicBezTo>
                  <a:cubicBezTo>
                    <a:pt x="663" y="206"/>
                    <a:pt x="412" y="69"/>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25"/>
            <p:cNvSpPr/>
            <p:nvPr/>
          </p:nvSpPr>
          <p:spPr>
            <a:xfrm>
              <a:off x="6707950" y="2138775"/>
              <a:ext cx="45675" cy="46825"/>
            </a:xfrm>
            <a:custGeom>
              <a:avLst/>
              <a:gdLst/>
              <a:ahLst/>
              <a:cxnLst/>
              <a:rect l="l" t="t" r="r" b="b"/>
              <a:pathLst>
                <a:path w="1827" h="1873" extrusionOk="0">
                  <a:moveTo>
                    <a:pt x="1415" y="1"/>
                  </a:moveTo>
                  <a:cubicBezTo>
                    <a:pt x="1347" y="1"/>
                    <a:pt x="1256" y="46"/>
                    <a:pt x="1164" y="69"/>
                  </a:cubicBezTo>
                  <a:cubicBezTo>
                    <a:pt x="1096" y="92"/>
                    <a:pt x="1027" y="138"/>
                    <a:pt x="959" y="160"/>
                  </a:cubicBezTo>
                  <a:cubicBezTo>
                    <a:pt x="891" y="206"/>
                    <a:pt x="799" y="252"/>
                    <a:pt x="731" y="320"/>
                  </a:cubicBezTo>
                  <a:cubicBezTo>
                    <a:pt x="594" y="411"/>
                    <a:pt x="457" y="503"/>
                    <a:pt x="343" y="617"/>
                  </a:cubicBezTo>
                  <a:cubicBezTo>
                    <a:pt x="229" y="685"/>
                    <a:pt x="137" y="777"/>
                    <a:pt x="46" y="845"/>
                  </a:cubicBezTo>
                  <a:cubicBezTo>
                    <a:pt x="0" y="891"/>
                    <a:pt x="0" y="936"/>
                    <a:pt x="23" y="982"/>
                  </a:cubicBezTo>
                  <a:cubicBezTo>
                    <a:pt x="37" y="1010"/>
                    <a:pt x="69" y="1030"/>
                    <a:pt x="102" y="1030"/>
                  </a:cubicBezTo>
                  <a:cubicBezTo>
                    <a:pt x="122" y="1030"/>
                    <a:pt x="143" y="1022"/>
                    <a:pt x="160" y="1005"/>
                  </a:cubicBezTo>
                  <a:cubicBezTo>
                    <a:pt x="297" y="914"/>
                    <a:pt x="411" y="799"/>
                    <a:pt x="548" y="685"/>
                  </a:cubicBezTo>
                  <a:cubicBezTo>
                    <a:pt x="731" y="548"/>
                    <a:pt x="891" y="411"/>
                    <a:pt x="1096" y="320"/>
                  </a:cubicBezTo>
                  <a:cubicBezTo>
                    <a:pt x="1187" y="274"/>
                    <a:pt x="1256" y="229"/>
                    <a:pt x="1324" y="229"/>
                  </a:cubicBezTo>
                  <a:cubicBezTo>
                    <a:pt x="1370" y="206"/>
                    <a:pt x="1393" y="206"/>
                    <a:pt x="1438" y="206"/>
                  </a:cubicBezTo>
                  <a:lnTo>
                    <a:pt x="1484" y="206"/>
                  </a:lnTo>
                  <a:cubicBezTo>
                    <a:pt x="1507" y="229"/>
                    <a:pt x="1507" y="229"/>
                    <a:pt x="1530" y="229"/>
                  </a:cubicBezTo>
                  <a:cubicBezTo>
                    <a:pt x="1530" y="229"/>
                    <a:pt x="1552" y="252"/>
                    <a:pt x="1552" y="274"/>
                  </a:cubicBezTo>
                  <a:cubicBezTo>
                    <a:pt x="1575" y="274"/>
                    <a:pt x="1575" y="297"/>
                    <a:pt x="1598" y="320"/>
                  </a:cubicBezTo>
                  <a:cubicBezTo>
                    <a:pt x="1598" y="343"/>
                    <a:pt x="1621" y="366"/>
                    <a:pt x="1621" y="389"/>
                  </a:cubicBezTo>
                  <a:cubicBezTo>
                    <a:pt x="1621" y="434"/>
                    <a:pt x="1644" y="503"/>
                    <a:pt x="1644" y="548"/>
                  </a:cubicBezTo>
                  <a:cubicBezTo>
                    <a:pt x="1621" y="685"/>
                    <a:pt x="1598" y="845"/>
                    <a:pt x="1552" y="982"/>
                  </a:cubicBezTo>
                  <a:cubicBezTo>
                    <a:pt x="1552" y="982"/>
                    <a:pt x="1552" y="959"/>
                    <a:pt x="1552" y="959"/>
                  </a:cubicBezTo>
                  <a:cubicBezTo>
                    <a:pt x="1507" y="1073"/>
                    <a:pt x="1484" y="1188"/>
                    <a:pt x="1438" y="1302"/>
                  </a:cubicBezTo>
                  <a:cubicBezTo>
                    <a:pt x="1393" y="1439"/>
                    <a:pt x="1324" y="1598"/>
                    <a:pt x="1279" y="1735"/>
                  </a:cubicBezTo>
                  <a:cubicBezTo>
                    <a:pt x="1279" y="1758"/>
                    <a:pt x="1279" y="1781"/>
                    <a:pt x="1279" y="1804"/>
                  </a:cubicBezTo>
                  <a:cubicBezTo>
                    <a:pt x="1301" y="1827"/>
                    <a:pt x="1301" y="1849"/>
                    <a:pt x="1347" y="1872"/>
                  </a:cubicBezTo>
                  <a:lnTo>
                    <a:pt x="1415" y="1872"/>
                  </a:lnTo>
                  <a:cubicBezTo>
                    <a:pt x="1438" y="1872"/>
                    <a:pt x="1461" y="1849"/>
                    <a:pt x="1461" y="1827"/>
                  </a:cubicBezTo>
                  <a:cubicBezTo>
                    <a:pt x="1530" y="1644"/>
                    <a:pt x="1575" y="1461"/>
                    <a:pt x="1644" y="1302"/>
                  </a:cubicBezTo>
                  <a:cubicBezTo>
                    <a:pt x="1712" y="1142"/>
                    <a:pt x="1758" y="982"/>
                    <a:pt x="1804" y="799"/>
                  </a:cubicBezTo>
                  <a:cubicBezTo>
                    <a:pt x="1804" y="731"/>
                    <a:pt x="1826" y="640"/>
                    <a:pt x="1826" y="571"/>
                  </a:cubicBezTo>
                  <a:cubicBezTo>
                    <a:pt x="1826" y="480"/>
                    <a:pt x="1826" y="411"/>
                    <a:pt x="1804" y="320"/>
                  </a:cubicBezTo>
                  <a:cubicBezTo>
                    <a:pt x="1781" y="252"/>
                    <a:pt x="1758" y="206"/>
                    <a:pt x="1712" y="138"/>
                  </a:cubicBezTo>
                  <a:cubicBezTo>
                    <a:pt x="1667" y="92"/>
                    <a:pt x="1598" y="46"/>
                    <a:pt x="1530" y="23"/>
                  </a:cubicBezTo>
                  <a:cubicBezTo>
                    <a:pt x="1507" y="23"/>
                    <a:pt x="1461" y="1"/>
                    <a:pt x="1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25"/>
            <p:cNvSpPr/>
            <p:nvPr/>
          </p:nvSpPr>
          <p:spPr>
            <a:xfrm>
              <a:off x="6665725" y="1895425"/>
              <a:ext cx="78775" cy="69600"/>
            </a:xfrm>
            <a:custGeom>
              <a:avLst/>
              <a:gdLst/>
              <a:ahLst/>
              <a:cxnLst/>
              <a:rect l="l" t="t" r="r" b="b"/>
              <a:pathLst>
                <a:path w="3151" h="2784" extrusionOk="0">
                  <a:moveTo>
                    <a:pt x="1593" y="1"/>
                  </a:moveTo>
                  <a:cubicBezTo>
                    <a:pt x="1061" y="1"/>
                    <a:pt x="555" y="307"/>
                    <a:pt x="320" y="810"/>
                  </a:cubicBezTo>
                  <a:cubicBezTo>
                    <a:pt x="0" y="1495"/>
                    <a:pt x="297" y="2339"/>
                    <a:pt x="1005" y="2659"/>
                  </a:cubicBezTo>
                  <a:cubicBezTo>
                    <a:pt x="1186" y="2743"/>
                    <a:pt x="1377" y="2783"/>
                    <a:pt x="1566" y="2783"/>
                  </a:cubicBezTo>
                  <a:cubicBezTo>
                    <a:pt x="2090" y="2783"/>
                    <a:pt x="2596" y="2477"/>
                    <a:pt x="2831" y="1974"/>
                  </a:cubicBezTo>
                  <a:cubicBezTo>
                    <a:pt x="3150" y="1289"/>
                    <a:pt x="2853" y="468"/>
                    <a:pt x="2169" y="125"/>
                  </a:cubicBezTo>
                  <a:cubicBezTo>
                    <a:pt x="1981" y="40"/>
                    <a:pt x="1786" y="1"/>
                    <a:pt x="1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25"/>
            <p:cNvSpPr/>
            <p:nvPr/>
          </p:nvSpPr>
          <p:spPr>
            <a:xfrm>
              <a:off x="6883700" y="2034000"/>
              <a:ext cx="78775" cy="69200"/>
            </a:xfrm>
            <a:custGeom>
              <a:avLst/>
              <a:gdLst/>
              <a:ahLst/>
              <a:cxnLst/>
              <a:rect l="l" t="t" r="r" b="b"/>
              <a:pathLst>
                <a:path w="3151" h="2768" extrusionOk="0">
                  <a:moveTo>
                    <a:pt x="1568" y="0"/>
                  </a:moveTo>
                  <a:cubicBezTo>
                    <a:pt x="1050" y="0"/>
                    <a:pt x="552" y="293"/>
                    <a:pt x="320" y="791"/>
                  </a:cubicBezTo>
                  <a:cubicBezTo>
                    <a:pt x="1" y="1498"/>
                    <a:pt x="297" y="2320"/>
                    <a:pt x="982" y="2639"/>
                  </a:cubicBezTo>
                  <a:cubicBezTo>
                    <a:pt x="1174" y="2726"/>
                    <a:pt x="1375" y="2768"/>
                    <a:pt x="1571" y="2768"/>
                  </a:cubicBezTo>
                  <a:cubicBezTo>
                    <a:pt x="2099" y="2768"/>
                    <a:pt x="2598" y="2470"/>
                    <a:pt x="2831" y="1955"/>
                  </a:cubicBezTo>
                  <a:cubicBezTo>
                    <a:pt x="3150" y="1270"/>
                    <a:pt x="2854" y="448"/>
                    <a:pt x="2146" y="129"/>
                  </a:cubicBezTo>
                  <a:cubicBezTo>
                    <a:pt x="1959" y="41"/>
                    <a:pt x="1762" y="0"/>
                    <a:pt x="1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25"/>
            <p:cNvSpPr/>
            <p:nvPr/>
          </p:nvSpPr>
          <p:spPr>
            <a:xfrm>
              <a:off x="6388400" y="2337925"/>
              <a:ext cx="311000" cy="214800"/>
            </a:xfrm>
            <a:custGeom>
              <a:avLst/>
              <a:gdLst/>
              <a:ahLst/>
              <a:cxnLst/>
              <a:rect l="l" t="t" r="r" b="b"/>
              <a:pathLst>
                <a:path w="12440" h="8592" extrusionOk="0">
                  <a:moveTo>
                    <a:pt x="114" y="1"/>
                  </a:moveTo>
                  <a:cubicBezTo>
                    <a:pt x="69" y="1"/>
                    <a:pt x="46" y="1"/>
                    <a:pt x="23" y="23"/>
                  </a:cubicBezTo>
                  <a:cubicBezTo>
                    <a:pt x="0" y="69"/>
                    <a:pt x="0" y="138"/>
                    <a:pt x="46" y="160"/>
                  </a:cubicBezTo>
                  <a:cubicBezTo>
                    <a:pt x="228" y="343"/>
                    <a:pt x="434" y="503"/>
                    <a:pt x="616" y="685"/>
                  </a:cubicBezTo>
                  <a:lnTo>
                    <a:pt x="639" y="685"/>
                  </a:lnTo>
                  <a:cubicBezTo>
                    <a:pt x="708" y="731"/>
                    <a:pt x="776" y="799"/>
                    <a:pt x="822" y="845"/>
                  </a:cubicBezTo>
                  <a:cubicBezTo>
                    <a:pt x="845" y="845"/>
                    <a:pt x="845" y="868"/>
                    <a:pt x="845" y="868"/>
                  </a:cubicBezTo>
                  <a:cubicBezTo>
                    <a:pt x="1119" y="1096"/>
                    <a:pt x="1415" y="1347"/>
                    <a:pt x="1712" y="1576"/>
                  </a:cubicBezTo>
                  <a:cubicBezTo>
                    <a:pt x="1712" y="1576"/>
                    <a:pt x="1712" y="1576"/>
                    <a:pt x="1712" y="1598"/>
                  </a:cubicBezTo>
                  <a:cubicBezTo>
                    <a:pt x="2100" y="1918"/>
                    <a:pt x="2511" y="2237"/>
                    <a:pt x="2899" y="2534"/>
                  </a:cubicBezTo>
                  <a:cubicBezTo>
                    <a:pt x="2922" y="2557"/>
                    <a:pt x="2922" y="2557"/>
                    <a:pt x="2945" y="2557"/>
                  </a:cubicBezTo>
                  <a:cubicBezTo>
                    <a:pt x="3036" y="2648"/>
                    <a:pt x="3127" y="2717"/>
                    <a:pt x="3241" y="2785"/>
                  </a:cubicBezTo>
                  <a:cubicBezTo>
                    <a:pt x="3241" y="2785"/>
                    <a:pt x="3241" y="2808"/>
                    <a:pt x="3241" y="2808"/>
                  </a:cubicBezTo>
                  <a:cubicBezTo>
                    <a:pt x="3241" y="2808"/>
                    <a:pt x="3264" y="2831"/>
                    <a:pt x="3287" y="2831"/>
                  </a:cubicBezTo>
                  <a:cubicBezTo>
                    <a:pt x="3561" y="3059"/>
                    <a:pt x="3858" y="3265"/>
                    <a:pt x="4154" y="3493"/>
                  </a:cubicBezTo>
                  <a:cubicBezTo>
                    <a:pt x="4588" y="3812"/>
                    <a:pt x="5022" y="4132"/>
                    <a:pt x="5455" y="4429"/>
                  </a:cubicBezTo>
                  <a:cubicBezTo>
                    <a:pt x="5478" y="4452"/>
                    <a:pt x="5501" y="4452"/>
                    <a:pt x="5501" y="4474"/>
                  </a:cubicBezTo>
                  <a:cubicBezTo>
                    <a:pt x="5866" y="4725"/>
                    <a:pt x="6231" y="4977"/>
                    <a:pt x="6597" y="5228"/>
                  </a:cubicBezTo>
                  <a:lnTo>
                    <a:pt x="6619" y="5228"/>
                  </a:lnTo>
                  <a:cubicBezTo>
                    <a:pt x="7008" y="5501"/>
                    <a:pt x="7418" y="5753"/>
                    <a:pt x="7829" y="6026"/>
                  </a:cubicBezTo>
                  <a:cubicBezTo>
                    <a:pt x="8217" y="6278"/>
                    <a:pt x="8628" y="6529"/>
                    <a:pt x="9016" y="6757"/>
                  </a:cubicBezTo>
                  <a:cubicBezTo>
                    <a:pt x="9039" y="6780"/>
                    <a:pt x="9039" y="6780"/>
                    <a:pt x="9062" y="6780"/>
                  </a:cubicBezTo>
                  <a:cubicBezTo>
                    <a:pt x="9130" y="6825"/>
                    <a:pt x="9199" y="6871"/>
                    <a:pt x="9267" y="6917"/>
                  </a:cubicBezTo>
                  <a:lnTo>
                    <a:pt x="9290" y="6917"/>
                  </a:lnTo>
                  <a:cubicBezTo>
                    <a:pt x="9290" y="6917"/>
                    <a:pt x="9290" y="6939"/>
                    <a:pt x="9313" y="6939"/>
                  </a:cubicBezTo>
                  <a:cubicBezTo>
                    <a:pt x="9336" y="6939"/>
                    <a:pt x="9359" y="6962"/>
                    <a:pt x="9381" y="6985"/>
                  </a:cubicBezTo>
                  <a:cubicBezTo>
                    <a:pt x="9404" y="6985"/>
                    <a:pt x="9404" y="7008"/>
                    <a:pt x="9427" y="7008"/>
                  </a:cubicBezTo>
                  <a:cubicBezTo>
                    <a:pt x="9792" y="7236"/>
                    <a:pt x="10180" y="7442"/>
                    <a:pt x="10545" y="7647"/>
                  </a:cubicBezTo>
                  <a:cubicBezTo>
                    <a:pt x="10545" y="7647"/>
                    <a:pt x="10568" y="7670"/>
                    <a:pt x="10568" y="7670"/>
                  </a:cubicBezTo>
                  <a:cubicBezTo>
                    <a:pt x="10842" y="7830"/>
                    <a:pt x="11139" y="7967"/>
                    <a:pt x="11413" y="8126"/>
                  </a:cubicBezTo>
                  <a:cubicBezTo>
                    <a:pt x="11436" y="8126"/>
                    <a:pt x="11436" y="8149"/>
                    <a:pt x="11458" y="8149"/>
                  </a:cubicBezTo>
                  <a:cubicBezTo>
                    <a:pt x="11481" y="8149"/>
                    <a:pt x="11481" y="8149"/>
                    <a:pt x="11481" y="8172"/>
                  </a:cubicBezTo>
                  <a:cubicBezTo>
                    <a:pt x="11527" y="8195"/>
                    <a:pt x="11573" y="8195"/>
                    <a:pt x="11595" y="8218"/>
                  </a:cubicBezTo>
                  <a:cubicBezTo>
                    <a:pt x="11641" y="8241"/>
                    <a:pt x="11687" y="8263"/>
                    <a:pt x="11710" y="8286"/>
                  </a:cubicBezTo>
                  <a:cubicBezTo>
                    <a:pt x="11732" y="8286"/>
                    <a:pt x="11755" y="8309"/>
                    <a:pt x="11755" y="8309"/>
                  </a:cubicBezTo>
                  <a:cubicBezTo>
                    <a:pt x="11778" y="8309"/>
                    <a:pt x="11778" y="8332"/>
                    <a:pt x="11801" y="8332"/>
                  </a:cubicBezTo>
                  <a:cubicBezTo>
                    <a:pt x="11961" y="8423"/>
                    <a:pt x="12120" y="8492"/>
                    <a:pt x="12280" y="8583"/>
                  </a:cubicBezTo>
                  <a:cubicBezTo>
                    <a:pt x="12292" y="8589"/>
                    <a:pt x="12304" y="8591"/>
                    <a:pt x="12318" y="8591"/>
                  </a:cubicBezTo>
                  <a:cubicBezTo>
                    <a:pt x="12357" y="8591"/>
                    <a:pt x="12400" y="8566"/>
                    <a:pt x="12417" y="8514"/>
                  </a:cubicBezTo>
                  <a:cubicBezTo>
                    <a:pt x="12440" y="8469"/>
                    <a:pt x="12417" y="8423"/>
                    <a:pt x="12371" y="8400"/>
                  </a:cubicBezTo>
                  <a:cubicBezTo>
                    <a:pt x="12212" y="8309"/>
                    <a:pt x="12052" y="8241"/>
                    <a:pt x="11892" y="8149"/>
                  </a:cubicBezTo>
                  <a:cubicBezTo>
                    <a:pt x="11846" y="8126"/>
                    <a:pt x="11801" y="8104"/>
                    <a:pt x="11778" y="8104"/>
                  </a:cubicBezTo>
                  <a:cubicBezTo>
                    <a:pt x="11778" y="8104"/>
                    <a:pt x="11778" y="8104"/>
                    <a:pt x="11778" y="8081"/>
                  </a:cubicBezTo>
                  <a:cubicBezTo>
                    <a:pt x="11732" y="8081"/>
                    <a:pt x="11710" y="8058"/>
                    <a:pt x="11664" y="8035"/>
                  </a:cubicBezTo>
                  <a:lnTo>
                    <a:pt x="11641" y="8035"/>
                  </a:lnTo>
                  <a:cubicBezTo>
                    <a:pt x="11595" y="7989"/>
                    <a:pt x="11527" y="7967"/>
                    <a:pt x="11481" y="7944"/>
                  </a:cubicBezTo>
                  <a:cubicBezTo>
                    <a:pt x="11207" y="7807"/>
                    <a:pt x="10956" y="7647"/>
                    <a:pt x="10682" y="7510"/>
                  </a:cubicBezTo>
                  <a:cubicBezTo>
                    <a:pt x="10660" y="7487"/>
                    <a:pt x="10660" y="7487"/>
                    <a:pt x="10637" y="7487"/>
                  </a:cubicBezTo>
                  <a:cubicBezTo>
                    <a:pt x="10249" y="7259"/>
                    <a:pt x="9861" y="7031"/>
                    <a:pt x="9473" y="6803"/>
                  </a:cubicBezTo>
                  <a:lnTo>
                    <a:pt x="9450" y="6803"/>
                  </a:lnTo>
                  <a:lnTo>
                    <a:pt x="9404" y="6757"/>
                  </a:lnTo>
                  <a:lnTo>
                    <a:pt x="9381" y="6757"/>
                  </a:lnTo>
                  <a:cubicBezTo>
                    <a:pt x="9336" y="6711"/>
                    <a:pt x="9267" y="6688"/>
                    <a:pt x="9199" y="6643"/>
                  </a:cubicBezTo>
                  <a:cubicBezTo>
                    <a:pt x="8971" y="6506"/>
                    <a:pt x="8742" y="6369"/>
                    <a:pt x="8537" y="6232"/>
                  </a:cubicBezTo>
                  <a:cubicBezTo>
                    <a:pt x="8537" y="6232"/>
                    <a:pt x="8537" y="6255"/>
                    <a:pt x="8537" y="6255"/>
                  </a:cubicBezTo>
                  <a:cubicBezTo>
                    <a:pt x="8354" y="6118"/>
                    <a:pt x="8149" y="6004"/>
                    <a:pt x="7943" y="5867"/>
                  </a:cubicBezTo>
                  <a:cubicBezTo>
                    <a:pt x="7533" y="5593"/>
                    <a:pt x="7099" y="5319"/>
                    <a:pt x="6688" y="5045"/>
                  </a:cubicBezTo>
                  <a:cubicBezTo>
                    <a:pt x="6323" y="4794"/>
                    <a:pt x="5958" y="4566"/>
                    <a:pt x="5615" y="4315"/>
                  </a:cubicBezTo>
                  <a:cubicBezTo>
                    <a:pt x="5592" y="4292"/>
                    <a:pt x="5592" y="4292"/>
                    <a:pt x="5592" y="4292"/>
                  </a:cubicBezTo>
                  <a:cubicBezTo>
                    <a:pt x="5136" y="3972"/>
                    <a:pt x="4702" y="3653"/>
                    <a:pt x="4268" y="3333"/>
                  </a:cubicBezTo>
                  <a:cubicBezTo>
                    <a:pt x="3972" y="3105"/>
                    <a:pt x="3675" y="2877"/>
                    <a:pt x="3355" y="2648"/>
                  </a:cubicBezTo>
                  <a:cubicBezTo>
                    <a:pt x="3241" y="2557"/>
                    <a:pt x="3127" y="2466"/>
                    <a:pt x="2990" y="2374"/>
                  </a:cubicBezTo>
                  <a:cubicBezTo>
                    <a:pt x="2602" y="2055"/>
                    <a:pt x="2214" y="1758"/>
                    <a:pt x="1826" y="1439"/>
                  </a:cubicBezTo>
                  <a:cubicBezTo>
                    <a:pt x="1826" y="1439"/>
                    <a:pt x="1826" y="1439"/>
                    <a:pt x="1826" y="1416"/>
                  </a:cubicBezTo>
                  <a:cubicBezTo>
                    <a:pt x="1529" y="1188"/>
                    <a:pt x="1233" y="936"/>
                    <a:pt x="936" y="685"/>
                  </a:cubicBezTo>
                  <a:cubicBezTo>
                    <a:pt x="868" y="617"/>
                    <a:pt x="799" y="571"/>
                    <a:pt x="753" y="526"/>
                  </a:cubicBezTo>
                  <a:cubicBezTo>
                    <a:pt x="731" y="526"/>
                    <a:pt x="731" y="503"/>
                    <a:pt x="708" y="503"/>
                  </a:cubicBezTo>
                  <a:cubicBezTo>
                    <a:pt x="525" y="343"/>
                    <a:pt x="343" y="183"/>
                    <a:pt x="160" y="23"/>
                  </a:cubicBezTo>
                  <a:cubicBezTo>
                    <a:pt x="160" y="1"/>
                    <a:pt x="137"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25"/>
            <p:cNvSpPr/>
            <p:nvPr/>
          </p:nvSpPr>
          <p:spPr>
            <a:xfrm>
              <a:off x="6514500" y="2091975"/>
              <a:ext cx="325850" cy="230800"/>
            </a:xfrm>
            <a:custGeom>
              <a:avLst/>
              <a:gdLst/>
              <a:ahLst/>
              <a:cxnLst/>
              <a:rect l="l" t="t" r="r" b="b"/>
              <a:pathLst>
                <a:path w="13034" h="9232" extrusionOk="0">
                  <a:moveTo>
                    <a:pt x="92" y="1"/>
                  </a:moveTo>
                  <a:cubicBezTo>
                    <a:pt x="69" y="1"/>
                    <a:pt x="46" y="24"/>
                    <a:pt x="23" y="47"/>
                  </a:cubicBezTo>
                  <a:cubicBezTo>
                    <a:pt x="1" y="92"/>
                    <a:pt x="1" y="138"/>
                    <a:pt x="46" y="184"/>
                  </a:cubicBezTo>
                  <a:cubicBezTo>
                    <a:pt x="1598" y="1599"/>
                    <a:pt x="3219" y="2945"/>
                    <a:pt x="4931" y="4201"/>
                  </a:cubicBezTo>
                  <a:cubicBezTo>
                    <a:pt x="4931" y="4201"/>
                    <a:pt x="4931" y="4224"/>
                    <a:pt x="4931" y="4224"/>
                  </a:cubicBezTo>
                  <a:cubicBezTo>
                    <a:pt x="6506" y="5388"/>
                    <a:pt x="8149" y="6506"/>
                    <a:pt x="9838" y="7510"/>
                  </a:cubicBezTo>
                  <a:cubicBezTo>
                    <a:pt x="9838" y="7533"/>
                    <a:pt x="9838" y="7533"/>
                    <a:pt x="9861" y="7533"/>
                  </a:cubicBezTo>
                  <a:cubicBezTo>
                    <a:pt x="9861" y="7533"/>
                    <a:pt x="9884" y="7533"/>
                    <a:pt x="9884" y="7556"/>
                  </a:cubicBezTo>
                  <a:cubicBezTo>
                    <a:pt x="10295" y="7784"/>
                    <a:pt x="10683" y="8013"/>
                    <a:pt x="11094" y="8264"/>
                  </a:cubicBezTo>
                  <a:lnTo>
                    <a:pt x="11116" y="8264"/>
                  </a:lnTo>
                  <a:cubicBezTo>
                    <a:pt x="11139" y="8264"/>
                    <a:pt x="11139" y="8286"/>
                    <a:pt x="11139" y="8286"/>
                  </a:cubicBezTo>
                  <a:lnTo>
                    <a:pt x="11162" y="8286"/>
                  </a:lnTo>
                  <a:cubicBezTo>
                    <a:pt x="11231" y="8332"/>
                    <a:pt x="11276" y="8355"/>
                    <a:pt x="11345" y="8401"/>
                  </a:cubicBezTo>
                  <a:cubicBezTo>
                    <a:pt x="11368" y="8401"/>
                    <a:pt x="11390" y="8423"/>
                    <a:pt x="11436" y="8446"/>
                  </a:cubicBezTo>
                  <a:cubicBezTo>
                    <a:pt x="11459" y="8446"/>
                    <a:pt x="11459" y="8469"/>
                    <a:pt x="11482" y="8469"/>
                  </a:cubicBezTo>
                  <a:cubicBezTo>
                    <a:pt x="11733" y="8606"/>
                    <a:pt x="11961" y="8743"/>
                    <a:pt x="12212" y="8857"/>
                  </a:cubicBezTo>
                  <a:cubicBezTo>
                    <a:pt x="12212" y="8857"/>
                    <a:pt x="12212" y="8857"/>
                    <a:pt x="12212" y="8880"/>
                  </a:cubicBezTo>
                  <a:cubicBezTo>
                    <a:pt x="12235" y="8880"/>
                    <a:pt x="12258" y="8880"/>
                    <a:pt x="12258" y="8903"/>
                  </a:cubicBezTo>
                  <a:cubicBezTo>
                    <a:pt x="12303" y="8926"/>
                    <a:pt x="12326" y="8926"/>
                    <a:pt x="12372" y="8948"/>
                  </a:cubicBezTo>
                  <a:lnTo>
                    <a:pt x="12418" y="8971"/>
                  </a:lnTo>
                  <a:cubicBezTo>
                    <a:pt x="12418" y="8994"/>
                    <a:pt x="12440" y="8994"/>
                    <a:pt x="12440" y="8994"/>
                  </a:cubicBezTo>
                  <a:lnTo>
                    <a:pt x="12486" y="9017"/>
                  </a:lnTo>
                  <a:cubicBezTo>
                    <a:pt x="12509" y="9017"/>
                    <a:pt x="12509" y="9040"/>
                    <a:pt x="12532" y="9040"/>
                  </a:cubicBezTo>
                  <a:cubicBezTo>
                    <a:pt x="12554" y="9040"/>
                    <a:pt x="12577" y="9063"/>
                    <a:pt x="12600" y="9085"/>
                  </a:cubicBezTo>
                  <a:lnTo>
                    <a:pt x="12623" y="9085"/>
                  </a:lnTo>
                  <a:cubicBezTo>
                    <a:pt x="12646" y="9085"/>
                    <a:pt x="12646" y="9085"/>
                    <a:pt x="12646" y="9108"/>
                  </a:cubicBezTo>
                  <a:cubicBezTo>
                    <a:pt x="12669" y="9108"/>
                    <a:pt x="12691" y="9131"/>
                    <a:pt x="12714" y="9131"/>
                  </a:cubicBezTo>
                  <a:cubicBezTo>
                    <a:pt x="12783" y="9154"/>
                    <a:pt x="12828" y="9199"/>
                    <a:pt x="12897" y="9222"/>
                  </a:cubicBezTo>
                  <a:cubicBezTo>
                    <a:pt x="12909" y="9228"/>
                    <a:pt x="12921" y="9231"/>
                    <a:pt x="12933" y="9231"/>
                  </a:cubicBezTo>
                  <a:cubicBezTo>
                    <a:pt x="12965" y="9231"/>
                    <a:pt x="12994" y="9210"/>
                    <a:pt x="13011" y="9177"/>
                  </a:cubicBezTo>
                  <a:cubicBezTo>
                    <a:pt x="13034" y="9131"/>
                    <a:pt x="13011" y="9063"/>
                    <a:pt x="12965" y="9040"/>
                  </a:cubicBezTo>
                  <a:cubicBezTo>
                    <a:pt x="12920" y="9017"/>
                    <a:pt x="12851" y="8994"/>
                    <a:pt x="12806" y="8971"/>
                  </a:cubicBezTo>
                  <a:cubicBezTo>
                    <a:pt x="12783" y="8948"/>
                    <a:pt x="12737" y="8926"/>
                    <a:pt x="12714" y="8926"/>
                  </a:cubicBezTo>
                  <a:cubicBezTo>
                    <a:pt x="12714" y="8903"/>
                    <a:pt x="12714" y="8903"/>
                    <a:pt x="12691" y="8903"/>
                  </a:cubicBezTo>
                  <a:cubicBezTo>
                    <a:pt x="12646" y="8880"/>
                    <a:pt x="12577" y="8857"/>
                    <a:pt x="12532" y="8811"/>
                  </a:cubicBezTo>
                  <a:lnTo>
                    <a:pt x="12509" y="8811"/>
                  </a:lnTo>
                  <a:cubicBezTo>
                    <a:pt x="12440" y="8766"/>
                    <a:pt x="12349" y="8720"/>
                    <a:pt x="12281" y="8675"/>
                  </a:cubicBezTo>
                  <a:cubicBezTo>
                    <a:pt x="12029" y="8560"/>
                    <a:pt x="11801" y="8423"/>
                    <a:pt x="11573" y="8309"/>
                  </a:cubicBezTo>
                  <a:cubicBezTo>
                    <a:pt x="11573" y="8309"/>
                    <a:pt x="11573" y="8309"/>
                    <a:pt x="11573" y="8286"/>
                  </a:cubicBezTo>
                  <a:cubicBezTo>
                    <a:pt x="11527" y="8264"/>
                    <a:pt x="11482" y="8241"/>
                    <a:pt x="11436" y="8218"/>
                  </a:cubicBezTo>
                  <a:cubicBezTo>
                    <a:pt x="11413" y="8218"/>
                    <a:pt x="11390" y="8195"/>
                    <a:pt x="11390" y="8195"/>
                  </a:cubicBezTo>
                  <a:cubicBezTo>
                    <a:pt x="11368" y="8172"/>
                    <a:pt x="11345" y="8172"/>
                    <a:pt x="11322" y="8150"/>
                  </a:cubicBezTo>
                  <a:lnTo>
                    <a:pt x="11276" y="8127"/>
                  </a:lnTo>
                  <a:cubicBezTo>
                    <a:pt x="11253" y="8127"/>
                    <a:pt x="11231" y="8104"/>
                    <a:pt x="11208" y="8081"/>
                  </a:cubicBezTo>
                  <a:lnTo>
                    <a:pt x="11185" y="8081"/>
                  </a:lnTo>
                  <a:cubicBezTo>
                    <a:pt x="10774" y="7853"/>
                    <a:pt x="10340" y="7602"/>
                    <a:pt x="9930" y="7351"/>
                  </a:cubicBezTo>
                  <a:cubicBezTo>
                    <a:pt x="9747" y="7237"/>
                    <a:pt x="9564" y="7122"/>
                    <a:pt x="9382" y="7008"/>
                  </a:cubicBezTo>
                  <a:cubicBezTo>
                    <a:pt x="7875" y="6095"/>
                    <a:pt x="6437" y="5091"/>
                    <a:pt x="5045" y="4064"/>
                  </a:cubicBezTo>
                  <a:cubicBezTo>
                    <a:pt x="5045" y="4041"/>
                    <a:pt x="5045" y="4041"/>
                    <a:pt x="5045" y="4041"/>
                  </a:cubicBezTo>
                  <a:cubicBezTo>
                    <a:pt x="3356" y="2786"/>
                    <a:pt x="1712" y="1462"/>
                    <a:pt x="160"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25"/>
            <p:cNvSpPr/>
            <p:nvPr/>
          </p:nvSpPr>
          <p:spPr>
            <a:xfrm>
              <a:off x="6387825" y="2090850"/>
              <a:ext cx="130125" cy="250525"/>
            </a:xfrm>
            <a:custGeom>
              <a:avLst/>
              <a:gdLst/>
              <a:ahLst/>
              <a:cxnLst/>
              <a:rect l="l" t="t" r="r" b="b"/>
              <a:pathLst>
                <a:path w="5205" h="10021" extrusionOk="0">
                  <a:moveTo>
                    <a:pt x="5090" y="0"/>
                  </a:moveTo>
                  <a:cubicBezTo>
                    <a:pt x="5090" y="0"/>
                    <a:pt x="5045" y="23"/>
                    <a:pt x="5045" y="23"/>
                  </a:cubicBezTo>
                  <a:cubicBezTo>
                    <a:pt x="4246" y="822"/>
                    <a:pt x="3561" y="1712"/>
                    <a:pt x="2945" y="2648"/>
                  </a:cubicBezTo>
                  <a:cubicBezTo>
                    <a:pt x="2329" y="3584"/>
                    <a:pt x="1781" y="4588"/>
                    <a:pt x="1324" y="5615"/>
                  </a:cubicBezTo>
                  <a:cubicBezTo>
                    <a:pt x="1187" y="5958"/>
                    <a:pt x="1050" y="6300"/>
                    <a:pt x="913" y="6642"/>
                  </a:cubicBezTo>
                  <a:cubicBezTo>
                    <a:pt x="776" y="7008"/>
                    <a:pt x="639" y="7350"/>
                    <a:pt x="502" y="7692"/>
                  </a:cubicBezTo>
                  <a:cubicBezTo>
                    <a:pt x="366" y="8058"/>
                    <a:pt x="251" y="8446"/>
                    <a:pt x="160" y="8811"/>
                  </a:cubicBezTo>
                  <a:cubicBezTo>
                    <a:pt x="69" y="9176"/>
                    <a:pt x="0" y="9541"/>
                    <a:pt x="0" y="9906"/>
                  </a:cubicBezTo>
                  <a:cubicBezTo>
                    <a:pt x="0" y="9929"/>
                    <a:pt x="0" y="9952"/>
                    <a:pt x="23" y="9975"/>
                  </a:cubicBezTo>
                  <a:cubicBezTo>
                    <a:pt x="46" y="9998"/>
                    <a:pt x="69" y="10021"/>
                    <a:pt x="92" y="10021"/>
                  </a:cubicBezTo>
                  <a:cubicBezTo>
                    <a:pt x="114" y="10021"/>
                    <a:pt x="137" y="10021"/>
                    <a:pt x="160" y="9998"/>
                  </a:cubicBezTo>
                  <a:cubicBezTo>
                    <a:pt x="183" y="9975"/>
                    <a:pt x="206" y="9952"/>
                    <a:pt x="206" y="9929"/>
                  </a:cubicBezTo>
                  <a:cubicBezTo>
                    <a:pt x="206" y="9564"/>
                    <a:pt x="251" y="9199"/>
                    <a:pt x="343" y="8856"/>
                  </a:cubicBezTo>
                  <a:cubicBezTo>
                    <a:pt x="343" y="8856"/>
                    <a:pt x="343" y="8856"/>
                    <a:pt x="343" y="8834"/>
                  </a:cubicBezTo>
                  <a:cubicBezTo>
                    <a:pt x="457" y="8423"/>
                    <a:pt x="594" y="7989"/>
                    <a:pt x="754" y="7578"/>
                  </a:cubicBezTo>
                  <a:cubicBezTo>
                    <a:pt x="845" y="7373"/>
                    <a:pt x="913" y="7190"/>
                    <a:pt x="1005" y="6985"/>
                  </a:cubicBezTo>
                  <a:cubicBezTo>
                    <a:pt x="1073" y="6779"/>
                    <a:pt x="1142" y="6574"/>
                    <a:pt x="1233" y="6369"/>
                  </a:cubicBezTo>
                  <a:cubicBezTo>
                    <a:pt x="1575" y="5524"/>
                    <a:pt x="1963" y="4702"/>
                    <a:pt x="2397" y="3903"/>
                  </a:cubicBezTo>
                  <a:cubicBezTo>
                    <a:pt x="2397" y="3903"/>
                    <a:pt x="2397" y="3926"/>
                    <a:pt x="2397" y="3926"/>
                  </a:cubicBezTo>
                  <a:cubicBezTo>
                    <a:pt x="3127" y="2602"/>
                    <a:pt x="3995" y="1370"/>
                    <a:pt x="5045" y="297"/>
                  </a:cubicBezTo>
                  <a:cubicBezTo>
                    <a:pt x="5090" y="251"/>
                    <a:pt x="5113" y="229"/>
                    <a:pt x="5159" y="183"/>
                  </a:cubicBezTo>
                  <a:cubicBezTo>
                    <a:pt x="5182" y="160"/>
                    <a:pt x="5204" y="137"/>
                    <a:pt x="5204" y="114"/>
                  </a:cubicBezTo>
                  <a:cubicBezTo>
                    <a:pt x="5204" y="92"/>
                    <a:pt x="5182" y="69"/>
                    <a:pt x="5182" y="46"/>
                  </a:cubicBezTo>
                  <a:cubicBezTo>
                    <a:pt x="5159" y="23"/>
                    <a:pt x="5136" y="23"/>
                    <a:pt x="5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25"/>
            <p:cNvSpPr/>
            <p:nvPr/>
          </p:nvSpPr>
          <p:spPr>
            <a:xfrm>
              <a:off x="6695400" y="2320250"/>
              <a:ext cx="144375" cy="232825"/>
            </a:xfrm>
            <a:custGeom>
              <a:avLst/>
              <a:gdLst/>
              <a:ahLst/>
              <a:cxnLst/>
              <a:rect l="l" t="t" r="r" b="b"/>
              <a:pathLst>
                <a:path w="5775" h="9313" extrusionOk="0">
                  <a:moveTo>
                    <a:pt x="4417" y="2833"/>
                  </a:moveTo>
                  <a:cubicBezTo>
                    <a:pt x="4405" y="2839"/>
                    <a:pt x="4405" y="2853"/>
                    <a:pt x="4405" y="2853"/>
                  </a:cubicBezTo>
                  <a:cubicBezTo>
                    <a:pt x="4409" y="2846"/>
                    <a:pt x="4413" y="2840"/>
                    <a:pt x="4417" y="2833"/>
                  </a:cubicBezTo>
                  <a:close/>
                  <a:moveTo>
                    <a:pt x="5684" y="0"/>
                  </a:moveTo>
                  <a:cubicBezTo>
                    <a:pt x="5661" y="0"/>
                    <a:pt x="5661" y="0"/>
                    <a:pt x="5638" y="23"/>
                  </a:cubicBezTo>
                  <a:cubicBezTo>
                    <a:pt x="5615" y="23"/>
                    <a:pt x="5592" y="46"/>
                    <a:pt x="5592" y="68"/>
                  </a:cubicBezTo>
                  <a:cubicBezTo>
                    <a:pt x="5321" y="1043"/>
                    <a:pt x="4914" y="1949"/>
                    <a:pt x="4417" y="2833"/>
                  </a:cubicBezTo>
                  <a:lnTo>
                    <a:pt x="4417" y="2833"/>
                  </a:lnTo>
                  <a:cubicBezTo>
                    <a:pt x="4420" y="2831"/>
                    <a:pt x="4424" y="2830"/>
                    <a:pt x="4428" y="2830"/>
                  </a:cubicBezTo>
                  <a:cubicBezTo>
                    <a:pt x="3858" y="3835"/>
                    <a:pt x="3196" y="4793"/>
                    <a:pt x="2557" y="5729"/>
                  </a:cubicBezTo>
                  <a:cubicBezTo>
                    <a:pt x="2237" y="6186"/>
                    <a:pt x="1895" y="6642"/>
                    <a:pt x="1598" y="7099"/>
                  </a:cubicBezTo>
                  <a:cubicBezTo>
                    <a:pt x="1256" y="7578"/>
                    <a:pt x="913" y="8057"/>
                    <a:pt x="548" y="8514"/>
                  </a:cubicBezTo>
                  <a:cubicBezTo>
                    <a:pt x="388" y="8742"/>
                    <a:pt x="206" y="8948"/>
                    <a:pt x="23" y="9153"/>
                  </a:cubicBezTo>
                  <a:cubicBezTo>
                    <a:pt x="0" y="9176"/>
                    <a:pt x="0" y="9199"/>
                    <a:pt x="0" y="9221"/>
                  </a:cubicBezTo>
                  <a:cubicBezTo>
                    <a:pt x="0" y="9244"/>
                    <a:pt x="23" y="9267"/>
                    <a:pt x="23" y="9290"/>
                  </a:cubicBezTo>
                  <a:cubicBezTo>
                    <a:pt x="46" y="9313"/>
                    <a:pt x="69" y="9313"/>
                    <a:pt x="114" y="9313"/>
                  </a:cubicBezTo>
                  <a:cubicBezTo>
                    <a:pt x="137" y="9313"/>
                    <a:pt x="160" y="9290"/>
                    <a:pt x="160" y="9267"/>
                  </a:cubicBezTo>
                  <a:cubicBezTo>
                    <a:pt x="571" y="8833"/>
                    <a:pt x="913" y="8377"/>
                    <a:pt x="1256" y="7898"/>
                  </a:cubicBezTo>
                  <a:cubicBezTo>
                    <a:pt x="1438" y="7669"/>
                    <a:pt x="1598" y="7418"/>
                    <a:pt x="1758" y="7190"/>
                  </a:cubicBezTo>
                  <a:cubicBezTo>
                    <a:pt x="1917" y="6962"/>
                    <a:pt x="2077" y="6733"/>
                    <a:pt x="2237" y="6505"/>
                  </a:cubicBezTo>
                  <a:cubicBezTo>
                    <a:pt x="2899" y="5569"/>
                    <a:pt x="3561" y="4634"/>
                    <a:pt x="4154" y="3675"/>
                  </a:cubicBezTo>
                  <a:cubicBezTo>
                    <a:pt x="4497" y="3104"/>
                    <a:pt x="4816" y="2534"/>
                    <a:pt x="5090" y="1940"/>
                  </a:cubicBezTo>
                  <a:cubicBezTo>
                    <a:pt x="5364" y="1370"/>
                    <a:pt x="5592" y="753"/>
                    <a:pt x="5775" y="137"/>
                  </a:cubicBezTo>
                  <a:cubicBezTo>
                    <a:pt x="5775" y="114"/>
                    <a:pt x="5775" y="91"/>
                    <a:pt x="5775" y="68"/>
                  </a:cubicBezTo>
                  <a:cubicBezTo>
                    <a:pt x="5752" y="46"/>
                    <a:pt x="5729" y="23"/>
                    <a:pt x="57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25"/>
            <p:cNvSpPr/>
            <p:nvPr/>
          </p:nvSpPr>
          <p:spPr>
            <a:xfrm>
              <a:off x="6843175" y="1766150"/>
              <a:ext cx="271650" cy="227150"/>
            </a:xfrm>
            <a:custGeom>
              <a:avLst/>
              <a:gdLst/>
              <a:ahLst/>
              <a:cxnLst/>
              <a:rect l="l" t="t" r="r" b="b"/>
              <a:pathLst>
                <a:path w="10866" h="9086" extrusionOk="0">
                  <a:moveTo>
                    <a:pt x="4657" y="1"/>
                  </a:moveTo>
                  <a:cubicBezTo>
                    <a:pt x="4224" y="1"/>
                    <a:pt x="3790" y="46"/>
                    <a:pt x="3356" y="160"/>
                  </a:cubicBezTo>
                  <a:cubicBezTo>
                    <a:pt x="2968" y="252"/>
                    <a:pt x="2557" y="389"/>
                    <a:pt x="2192" y="594"/>
                  </a:cubicBezTo>
                  <a:cubicBezTo>
                    <a:pt x="1804" y="800"/>
                    <a:pt x="1462" y="1051"/>
                    <a:pt x="1142" y="1325"/>
                  </a:cubicBezTo>
                  <a:cubicBezTo>
                    <a:pt x="914" y="1553"/>
                    <a:pt x="686" y="1781"/>
                    <a:pt x="480" y="2032"/>
                  </a:cubicBezTo>
                  <a:cubicBezTo>
                    <a:pt x="298" y="2260"/>
                    <a:pt x="138" y="2511"/>
                    <a:pt x="1" y="2763"/>
                  </a:cubicBezTo>
                  <a:lnTo>
                    <a:pt x="115" y="2763"/>
                  </a:lnTo>
                  <a:cubicBezTo>
                    <a:pt x="115" y="2740"/>
                    <a:pt x="138" y="2740"/>
                    <a:pt x="138" y="2740"/>
                  </a:cubicBezTo>
                  <a:lnTo>
                    <a:pt x="229" y="2740"/>
                  </a:lnTo>
                  <a:cubicBezTo>
                    <a:pt x="480" y="2329"/>
                    <a:pt x="777" y="1941"/>
                    <a:pt x="1119" y="1598"/>
                  </a:cubicBezTo>
                  <a:lnTo>
                    <a:pt x="1142" y="1598"/>
                  </a:lnTo>
                  <a:cubicBezTo>
                    <a:pt x="1462" y="1302"/>
                    <a:pt x="1804" y="1028"/>
                    <a:pt x="2192" y="822"/>
                  </a:cubicBezTo>
                  <a:cubicBezTo>
                    <a:pt x="2557" y="617"/>
                    <a:pt x="2968" y="457"/>
                    <a:pt x="3379" y="343"/>
                  </a:cubicBezTo>
                  <a:cubicBezTo>
                    <a:pt x="3809" y="253"/>
                    <a:pt x="4261" y="207"/>
                    <a:pt x="4713" y="206"/>
                  </a:cubicBezTo>
                  <a:lnTo>
                    <a:pt x="4713" y="206"/>
                  </a:lnTo>
                  <a:cubicBezTo>
                    <a:pt x="5258" y="207"/>
                    <a:pt x="5802" y="298"/>
                    <a:pt x="6324" y="434"/>
                  </a:cubicBezTo>
                  <a:cubicBezTo>
                    <a:pt x="6689" y="526"/>
                    <a:pt x="7031" y="663"/>
                    <a:pt x="7374" y="800"/>
                  </a:cubicBezTo>
                  <a:cubicBezTo>
                    <a:pt x="7739" y="959"/>
                    <a:pt x="8081" y="1165"/>
                    <a:pt x="8423" y="1347"/>
                  </a:cubicBezTo>
                  <a:lnTo>
                    <a:pt x="8401" y="1347"/>
                  </a:lnTo>
                  <a:cubicBezTo>
                    <a:pt x="8880" y="1621"/>
                    <a:pt x="9314" y="1941"/>
                    <a:pt x="9702" y="2329"/>
                  </a:cubicBezTo>
                  <a:cubicBezTo>
                    <a:pt x="9930" y="2557"/>
                    <a:pt x="10113" y="2808"/>
                    <a:pt x="10272" y="3082"/>
                  </a:cubicBezTo>
                  <a:cubicBezTo>
                    <a:pt x="10272" y="3105"/>
                    <a:pt x="10272" y="3105"/>
                    <a:pt x="10272" y="3105"/>
                  </a:cubicBezTo>
                  <a:cubicBezTo>
                    <a:pt x="10386" y="3333"/>
                    <a:pt x="10501" y="3561"/>
                    <a:pt x="10546" y="3813"/>
                  </a:cubicBezTo>
                  <a:cubicBezTo>
                    <a:pt x="10636" y="4128"/>
                    <a:pt x="10660" y="4488"/>
                    <a:pt x="10660" y="4826"/>
                  </a:cubicBezTo>
                  <a:lnTo>
                    <a:pt x="10660" y="4826"/>
                  </a:lnTo>
                  <a:cubicBezTo>
                    <a:pt x="10659" y="5302"/>
                    <a:pt x="10568" y="5779"/>
                    <a:pt x="10455" y="6255"/>
                  </a:cubicBezTo>
                  <a:cubicBezTo>
                    <a:pt x="10364" y="6574"/>
                    <a:pt x="10227" y="6917"/>
                    <a:pt x="10090" y="7236"/>
                  </a:cubicBezTo>
                  <a:cubicBezTo>
                    <a:pt x="9953" y="7556"/>
                    <a:pt x="9770" y="7898"/>
                    <a:pt x="9588" y="8218"/>
                  </a:cubicBezTo>
                  <a:lnTo>
                    <a:pt x="9610" y="8195"/>
                  </a:lnTo>
                  <a:lnTo>
                    <a:pt x="9610" y="8195"/>
                  </a:lnTo>
                  <a:cubicBezTo>
                    <a:pt x="9451" y="8423"/>
                    <a:pt x="9314" y="8651"/>
                    <a:pt x="9154" y="8857"/>
                  </a:cubicBezTo>
                  <a:cubicBezTo>
                    <a:pt x="9200" y="8948"/>
                    <a:pt x="9222" y="9017"/>
                    <a:pt x="9245" y="9085"/>
                  </a:cubicBezTo>
                  <a:cubicBezTo>
                    <a:pt x="9519" y="8697"/>
                    <a:pt x="9770" y="8286"/>
                    <a:pt x="9998" y="7875"/>
                  </a:cubicBezTo>
                  <a:cubicBezTo>
                    <a:pt x="10272" y="7373"/>
                    <a:pt x="10478" y="6848"/>
                    <a:pt x="10638" y="6300"/>
                  </a:cubicBezTo>
                  <a:cubicBezTo>
                    <a:pt x="10706" y="6027"/>
                    <a:pt x="10774" y="5753"/>
                    <a:pt x="10797" y="5479"/>
                  </a:cubicBezTo>
                  <a:cubicBezTo>
                    <a:pt x="10843" y="5205"/>
                    <a:pt x="10866" y="4908"/>
                    <a:pt x="10843" y="4634"/>
                  </a:cubicBezTo>
                  <a:cubicBezTo>
                    <a:pt x="10843" y="4360"/>
                    <a:pt x="10820" y="4086"/>
                    <a:pt x="10752" y="3835"/>
                  </a:cubicBezTo>
                  <a:cubicBezTo>
                    <a:pt x="10706" y="3607"/>
                    <a:pt x="10615" y="3379"/>
                    <a:pt x="10523" y="3151"/>
                  </a:cubicBezTo>
                  <a:cubicBezTo>
                    <a:pt x="10113" y="2306"/>
                    <a:pt x="9359" y="1690"/>
                    <a:pt x="8560" y="1210"/>
                  </a:cubicBezTo>
                  <a:cubicBezTo>
                    <a:pt x="8127" y="959"/>
                    <a:pt x="7716" y="731"/>
                    <a:pt x="7259" y="549"/>
                  </a:cubicBezTo>
                  <a:cubicBezTo>
                    <a:pt x="6826" y="366"/>
                    <a:pt x="6392" y="229"/>
                    <a:pt x="5936" y="138"/>
                  </a:cubicBezTo>
                  <a:cubicBezTo>
                    <a:pt x="5525" y="46"/>
                    <a:pt x="5091" y="1"/>
                    <a:pt x="46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25"/>
            <p:cNvSpPr/>
            <p:nvPr/>
          </p:nvSpPr>
          <p:spPr>
            <a:xfrm>
              <a:off x="6871150" y="1806100"/>
              <a:ext cx="25" cy="600"/>
            </a:xfrm>
            <a:custGeom>
              <a:avLst/>
              <a:gdLst/>
              <a:ahLst/>
              <a:cxnLst/>
              <a:rect l="l" t="t" r="r" b="b"/>
              <a:pathLst>
                <a:path w="1" h="24" extrusionOk="0">
                  <a:moveTo>
                    <a:pt x="0" y="0"/>
                  </a:moveTo>
                  <a:lnTo>
                    <a:pt x="0" y="23"/>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25"/>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25"/>
            <p:cNvSpPr/>
            <p:nvPr/>
          </p:nvSpPr>
          <p:spPr>
            <a:xfrm>
              <a:off x="6871150" y="1806100"/>
              <a:ext cx="600" cy="25"/>
            </a:xfrm>
            <a:custGeom>
              <a:avLst/>
              <a:gdLst/>
              <a:ahLst/>
              <a:cxnLst/>
              <a:rect l="l" t="t" r="r" b="b"/>
              <a:pathLst>
                <a:path w="24" h="1" extrusionOk="0">
                  <a:moveTo>
                    <a:pt x="23"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25"/>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25"/>
            <p:cNvSpPr/>
            <p:nvPr/>
          </p:nvSpPr>
          <p:spPr>
            <a:xfrm>
              <a:off x="6882550" y="1796975"/>
              <a:ext cx="196900" cy="162650"/>
            </a:xfrm>
            <a:custGeom>
              <a:avLst/>
              <a:gdLst/>
              <a:ahLst/>
              <a:cxnLst/>
              <a:rect l="l" t="t" r="r" b="b"/>
              <a:pathLst>
                <a:path w="7876" h="6506" extrusionOk="0">
                  <a:moveTo>
                    <a:pt x="7493" y="4863"/>
                  </a:moveTo>
                  <a:cubicBezTo>
                    <a:pt x="7488" y="4865"/>
                    <a:pt x="7488" y="4870"/>
                    <a:pt x="7488" y="4885"/>
                  </a:cubicBezTo>
                  <a:cubicBezTo>
                    <a:pt x="7489" y="4878"/>
                    <a:pt x="7491" y="4870"/>
                    <a:pt x="7493" y="4863"/>
                  </a:cubicBezTo>
                  <a:close/>
                  <a:moveTo>
                    <a:pt x="3653" y="0"/>
                  </a:moveTo>
                  <a:cubicBezTo>
                    <a:pt x="3333" y="0"/>
                    <a:pt x="3037" y="23"/>
                    <a:pt x="2740" y="92"/>
                  </a:cubicBezTo>
                  <a:cubicBezTo>
                    <a:pt x="2192" y="206"/>
                    <a:pt x="1644" y="434"/>
                    <a:pt x="1165" y="731"/>
                  </a:cubicBezTo>
                  <a:cubicBezTo>
                    <a:pt x="731" y="1027"/>
                    <a:pt x="343" y="1370"/>
                    <a:pt x="1" y="1781"/>
                  </a:cubicBezTo>
                  <a:cubicBezTo>
                    <a:pt x="47" y="1803"/>
                    <a:pt x="92" y="1803"/>
                    <a:pt x="138" y="1826"/>
                  </a:cubicBezTo>
                  <a:cubicBezTo>
                    <a:pt x="161" y="1826"/>
                    <a:pt x="183" y="1849"/>
                    <a:pt x="206" y="1849"/>
                  </a:cubicBezTo>
                  <a:cubicBezTo>
                    <a:pt x="320" y="1712"/>
                    <a:pt x="435" y="1598"/>
                    <a:pt x="572" y="1461"/>
                  </a:cubicBezTo>
                  <a:cubicBezTo>
                    <a:pt x="868" y="1164"/>
                    <a:pt x="1188" y="936"/>
                    <a:pt x="1553" y="731"/>
                  </a:cubicBezTo>
                  <a:lnTo>
                    <a:pt x="1576" y="731"/>
                  </a:lnTo>
                  <a:cubicBezTo>
                    <a:pt x="1895" y="548"/>
                    <a:pt x="2238" y="411"/>
                    <a:pt x="2603" y="320"/>
                  </a:cubicBezTo>
                  <a:cubicBezTo>
                    <a:pt x="2964" y="230"/>
                    <a:pt x="3325" y="184"/>
                    <a:pt x="3686" y="183"/>
                  </a:cubicBezTo>
                  <a:lnTo>
                    <a:pt x="3686" y="183"/>
                  </a:lnTo>
                  <a:cubicBezTo>
                    <a:pt x="4047" y="184"/>
                    <a:pt x="4387" y="252"/>
                    <a:pt x="4726" y="343"/>
                  </a:cubicBezTo>
                  <a:cubicBezTo>
                    <a:pt x="5091" y="434"/>
                    <a:pt x="5410" y="571"/>
                    <a:pt x="5730" y="753"/>
                  </a:cubicBezTo>
                  <a:cubicBezTo>
                    <a:pt x="6050" y="959"/>
                    <a:pt x="6369" y="1187"/>
                    <a:pt x="6620" y="1484"/>
                  </a:cubicBezTo>
                  <a:lnTo>
                    <a:pt x="6620" y="1461"/>
                  </a:lnTo>
                  <a:cubicBezTo>
                    <a:pt x="6871" y="1712"/>
                    <a:pt x="7077" y="1986"/>
                    <a:pt x="7259" y="2306"/>
                  </a:cubicBezTo>
                  <a:cubicBezTo>
                    <a:pt x="7396" y="2534"/>
                    <a:pt x="7488" y="2785"/>
                    <a:pt x="7556" y="3036"/>
                  </a:cubicBezTo>
                  <a:cubicBezTo>
                    <a:pt x="7556" y="3036"/>
                    <a:pt x="7556" y="3059"/>
                    <a:pt x="7556" y="3059"/>
                  </a:cubicBezTo>
                  <a:cubicBezTo>
                    <a:pt x="7623" y="3306"/>
                    <a:pt x="7647" y="3575"/>
                    <a:pt x="7647" y="3844"/>
                  </a:cubicBezTo>
                  <a:lnTo>
                    <a:pt x="7647" y="3844"/>
                  </a:lnTo>
                  <a:cubicBezTo>
                    <a:pt x="7646" y="4177"/>
                    <a:pt x="7581" y="4530"/>
                    <a:pt x="7493" y="4863"/>
                  </a:cubicBezTo>
                  <a:lnTo>
                    <a:pt x="7493" y="4863"/>
                  </a:lnTo>
                  <a:cubicBezTo>
                    <a:pt x="7497" y="4862"/>
                    <a:pt x="7502" y="4862"/>
                    <a:pt x="7510" y="4862"/>
                  </a:cubicBezTo>
                  <a:cubicBezTo>
                    <a:pt x="7351" y="5364"/>
                    <a:pt x="7122" y="5866"/>
                    <a:pt x="6848" y="6323"/>
                  </a:cubicBezTo>
                  <a:cubicBezTo>
                    <a:pt x="6848" y="6323"/>
                    <a:pt x="6852" y="6323"/>
                    <a:pt x="6855" y="6322"/>
                  </a:cubicBezTo>
                  <a:lnTo>
                    <a:pt x="6855" y="6322"/>
                  </a:lnTo>
                  <a:cubicBezTo>
                    <a:pt x="6848" y="6335"/>
                    <a:pt x="6848" y="6346"/>
                    <a:pt x="6848" y="6346"/>
                  </a:cubicBezTo>
                  <a:cubicBezTo>
                    <a:pt x="6871" y="6391"/>
                    <a:pt x="6894" y="6414"/>
                    <a:pt x="6917" y="6460"/>
                  </a:cubicBezTo>
                  <a:cubicBezTo>
                    <a:pt x="6940" y="6483"/>
                    <a:pt x="6963" y="6483"/>
                    <a:pt x="6963" y="6505"/>
                  </a:cubicBezTo>
                  <a:cubicBezTo>
                    <a:pt x="7031" y="6391"/>
                    <a:pt x="7122" y="6254"/>
                    <a:pt x="7191" y="6140"/>
                  </a:cubicBezTo>
                  <a:cubicBezTo>
                    <a:pt x="7419" y="5684"/>
                    <a:pt x="7625" y="5227"/>
                    <a:pt x="7739" y="4725"/>
                  </a:cubicBezTo>
                  <a:cubicBezTo>
                    <a:pt x="7853" y="4246"/>
                    <a:pt x="7876" y="3766"/>
                    <a:pt x="7807" y="3287"/>
                  </a:cubicBezTo>
                  <a:cubicBezTo>
                    <a:pt x="7761" y="3036"/>
                    <a:pt x="7693" y="2785"/>
                    <a:pt x="7602" y="2557"/>
                  </a:cubicBezTo>
                  <a:cubicBezTo>
                    <a:pt x="7510" y="2328"/>
                    <a:pt x="7373" y="2100"/>
                    <a:pt x="7214" y="1872"/>
                  </a:cubicBezTo>
                  <a:cubicBezTo>
                    <a:pt x="7077" y="1667"/>
                    <a:pt x="6917" y="1484"/>
                    <a:pt x="6757" y="1324"/>
                  </a:cubicBezTo>
                  <a:cubicBezTo>
                    <a:pt x="6597" y="1164"/>
                    <a:pt x="6438" y="1005"/>
                    <a:pt x="6255" y="868"/>
                  </a:cubicBezTo>
                  <a:cubicBezTo>
                    <a:pt x="5913" y="617"/>
                    <a:pt x="5547" y="411"/>
                    <a:pt x="5137" y="274"/>
                  </a:cubicBezTo>
                  <a:cubicBezTo>
                    <a:pt x="4657" y="92"/>
                    <a:pt x="4155" y="0"/>
                    <a:pt x="36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25"/>
            <p:cNvSpPr/>
            <p:nvPr/>
          </p:nvSpPr>
          <p:spPr>
            <a:xfrm>
              <a:off x="6921350" y="1815225"/>
              <a:ext cx="25" cy="25"/>
            </a:xfrm>
            <a:custGeom>
              <a:avLst/>
              <a:gdLst/>
              <a:ahLst/>
              <a:cxnLst/>
              <a:rect l="l" t="t" r="r" b="b"/>
              <a:pathLst>
                <a:path w="1" h="1" extrusionOk="0">
                  <a:moveTo>
                    <a:pt x="1" y="1"/>
                  </a:moveTo>
                  <a:cubicBezTo>
                    <a:pt x="1" y="1"/>
                    <a:pt x="1" y="1"/>
                    <a:pt x="1" y="1"/>
                  </a:cubicBezTo>
                  <a:lnTo>
                    <a:pt x="1" y="1"/>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25"/>
            <p:cNvSpPr/>
            <p:nvPr/>
          </p:nvSpPr>
          <p:spPr>
            <a:xfrm>
              <a:off x="6896825" y="1833500"/>
              <a:ext cx="25" cy="25"/>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25"/>
            <p:cNvSpPr/>
            <p:nvPr/>
          </p:nvSpPr>
          <p:spPr>
            <a:xfrm>
              <a:off x="6896250" y="1833500"/>
              <a:ext cx="600" cy="25"/>
            </a:xfrm>
            <a:custGeom>
              <a:avLst/>
              <a:gdLst/>
              <a:ahLst/>
              <a:cxnLst/>
              <a:rect l="l" t="t" r="r" b="b"/>
              <a:pathLst>
                <a:path w="24" h="1" extrusionOk="0">
                  <a:moveTo>
                    <a:pt x="24" y="0"/>
                  </a:moveTo>
                  <a:lnTo>
                    <a:pt x="1"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25"/>
            <p:cNvSpPr/>
            <p:nvPr/>
          </p:nvSpPr>
          <p:spPr>
            <a:xfrm>
              <a:off x="6888275" y="1987000"/>
              <a:ext cx="265350" cy="591750"/>
            </a:xfrm>
            <a:custGeom>
              <a:avLst/>
              <a:gdLst/>
              <a:ahLst/>
              <a:cxnLst/>
              <a:rect l="l" t="t" r="r" b="b"/>
              <a:pathLst>
                <a:path w="10614" h="23670" extrusionOk="0">
                  <a:moveTo>
                    <a:pt x="7601" y="0"/>
                  </a:moveTo>
                  <a:cubicBezTo>
                    <a:pt x="7555" y="0"/>
                    <a:pt x="7510" y="23"/>
                    <a:pt x="7510" y="69"/>
                  </a:cubicBezTo>
                  <a:cubicBezTo>
                    <a:pt x="7487" y="114"/>
                    <a:pt x="7510" y="160"/>
                    <a:pt x="7555" y="183"/>
                  </a:cubicBezTo>
                  <a:cubicBezTo>
                    <a:pt x="7669" y="228"/>
                    <a:pt x="7784" y="297"/>
                    <a:pt x="7898" y="342"/>
                  </a:cubicBezTo>
                  <a:cubicBezTo>
                    <a:pt x="8194" y="502"/>
                    <a:pt x="8445" y="685"/>
                    <a:pt x="8697" y="890"/>
                  </a:cubicBezTo>
                  <a:cubicBezTo>
                    <a:pt x="8925" y="1119"/>
                    <a:pt x="9153" y="1370"/>
                    <a:pt x="9336" y="1643"/>
                  </a:cubicBezTo>
                  <a:lnTo>
                    <a:pt x="9313" y="1643"/>
                  </a:lnTo>
                  <a:cubicBezTo>
                    <a:pt x="9336" y="1643"/>
                    <a:pt x="9336" y="1666"/>
                    <a:pt x="9336" y="1666"/>
                  </a:cubicBezTo>
                  <a:cubicBezTo>
                    <a:pt x="9564" y="2054"/>
                    <a:pt x="9747" y="2465"/>
                    <a:pt x="9883" y="2876"/>
                  </a:cubicBezTo>
                  <a:cubicBezTo>
                    <a:pt x="10043" y="3378"/>
                    <a:pt x="10135" y="3880"/>
                    <a:pt x="10226" y="4383"/>
                  </a:cubicBezTo>
                  <a:cubicBezTo>
                    <a:pt x="10272" y="4679"/>
                    <a:pt x="10294" y="4976"/>
                    <a:pt x="10317" y="5296"/>
                  </a:cubicBezTo>
                  <a:cubicBezTo>
                    <a:pt x="10340" y="5638"/>
                    <a:pt x="10386" y="6003"/>
                    <a:pt x="10386" y="6345"/>
                  </a:cubicBezTo>
                  <a:cubicBezTo>
                    <a:pt x="10386" y="6345"/>
                    <a:pt x="10386" y="6345"/>
                    <a:pt x="10386" y="6323"/>
                  </a:cubicBezTo>
                  <a:lnTo>
                    <a:pt x="10386" y="6323"/>
                  </a:lnTo>
                  <a:cubicBezTo>
                    <a:pt x="10500" y="8514"/>
                    <a:pt x="10317" y="10682"/>
                    <a:pt x="9838" y="12805"/>
                  </a:cubicBezTo>
                  <a:cubicBezTo>
                    <a:pt x="9838" y="12805"/>
                    <a:pt x="9838" y="12805"/>
                    <a:pt x="9838" y="12782"/>
                  </a:cubicBezTo>
                  <a:cubicBezTo>
                    <a:pt x="9610" y="13832"/>
                    <a:pt x="9290" y="14859"/>
                    <a:pt x="8925" y="15864"/>
                  </a:cubicBezTo>
                  <a:cubicBezTo>
                    <a:pt x="8628" y="16617"/>
                    <a:pt x="8286" y="17370"/>
                    <a:pt x="7921" y="18101"/>
                  </a:cubicBezTo>
                  <a:cubicBezTo>
                    <a:pt x="7373" y="19128"/>
                    <a:pt x="6711" y="20109"/>
                    <a:pt x="5935" y="20976"/>
                  </a:cubicBezTo>
                  <a:cubicBezTo>
                    <a:pt x="5935" y="20954"/>
                    <a:pt x="5935" y="20954"/>
                    <a:pt x="5935" y="20954"/>
                  </a:cubicBezTo>
                  <a:cubicBezTo>
                    <a:pt x="5433" y="21501"/>
                    <a:pt x="4862" y="22004"/>
                    <a:pt x="4223" y="22414"/>
                  </a:cubicBezTo>
                  <a:cubicBezTo>
                    <a:pt x="3721" y="22734"/>
                    <a:pt x="3196" y="22985"/>
                    <a:pt x="2625" y="23168"/>
                  </a:cubicBezTo>
                  <a:lnTo>
                    <a:pt x="2648" y="23168"/>
                  </a:lnTo>
                  <a:cubicBezTo>
                    <a:pt x="2123" y="23327"/>
                    <a:pt x="1552" y="23442"/>
                    <a:pt x="1004" y="23464"/>
                  </a:cubicBezTo>
                  <a:lnTo>
                    <a:pt x="1027" y="23464"/>
                  </a:lnTo>
                  <a:cubicBezTo>
                    <a:pt x="936" y="23464"/>
                    <a:pt x="835" y="23475"/>
                    <a:pt x="736" y="23475"/>
                  </a:cubicBezTo>
                  <a:cubicBezTo>
                    <a:pt x="687" y="23475"/>
                    <a:pt x="639" y="23472"/>
                    <a:pt x="594" y="23464"/>
                  </a:cubicBezTo>
                  <a:cubicBezTo>
                    <a:pt x="434" y="23464"/>
                    <a:pt x="274" y="23442"/>
                    <a:pt x="114" y="23396"/>
                  </a:cubicBezTo>
                  <a:cubicBezTo>
                    <a:pt x="69" y="23464"/>
                    <a:pt x="46" y="23510"/>
                    <a:pt x="0" y="23556"/>
                  </a:cubicBezTo>
                  <a:cubicBezTo>
                    <a:pt x="0" y="23556"/>
                    <a:pt x="0" y="23579"/>
                    <a:pt x="0" y="23579"/>
                  </a:cubicBezTo>
                  <a:cubicBezTo>
                    <a:pt x="114" y="23601"/>
                    <a:pt x="206" y="23624"/>
                    <a:pt x="320" y="23647"/>
                  </a:cubicBezTo>
                  <a:cubicBezTo>
                    <a:pt x="502" y="23670"/>
                    <a:pt x="685" y="23670"/>
                    <a:pt x="867" y="23670"/>
                  </a:cubicBezTo>
                  <a:cubicBezTo>
                    <a:pt x="1187" y="23670"/>
                    <a:pt x="1484" y="23624"/>
                    <a:pt x="1781" y="23579"/>
                  </a:cubicBezTo>
                  <a:cubicBezTo>
                    <a:pt x="2305" y="23487"/>
                    <a:pt x="2830" y="23327"/>
                    <a:pt x="3310" y="23122"/>
                  </a:cubicBezTo>
                  <a:cubicBezTo>
                    <a:pt x="4291" y="22688"/>
                    <a:pt x="5159" y="22049"/>
                    <a:pt x="5889" y="21296"/>
                  </a:cubicBezTo>
                  <a:cubicBezTo>
                    <a:pt x="6642" y="20520"/>
                    <a:pt x="7281" y="19607"/>
                    <a:pt x="7806" y="18671"/>
                  </a:cubicBezTo>
                  <a:cubicBezTo>
                    <a:pt x="8354" y="17735"/>
                    <a:pt x="8811" y="16731"/>
                    <a:pt x="9199" y="15681"/>
                  </a:cubicBezTo>
                  <a:cubicBezTo>
                    <a:pt x="9678" y="14357"/>
                    <a:pt x="10043" y="12965"/>
                    <a:pt x="10272" y="11572"/>
                  </a:cubicBezTo>
                  <a:cubicBezTo>
                    <a:pt x="10523" y="10157"/>
                    <a:pt x="10614" y="8719"/>
                    <a:pt x="10614" y="7281"/>
                  </a:cubicBezTo>
                  <a:cubicBezTo>
                    <a:pt x="10614" y="6574"/>
                    <a:pt x="10568" y="5866"/>
                    <a:pt x="10500" y="5159"/>
                  </a:cubicBezTo>
                  <a:cubicBezTo>
                    <a:pt x="10454" y="4588"/>
                    <a:pt x="10386" y="4017"/>
                    <a:pt x="10249" y="3447"/>
                  </a:cubicBezTo>
                  <a:cubicBezTo>
                    <a:pt x="10135" y="2922"/>
                    <a:pt x="9952" y="2420"/>
                    <a:pt x="9724" y="1963"/>
                  </a:cubicBezTo>
                  <a:cubicBezTo>
                    <a:pt x="9495" y="1507"/>
                    <a:pt x="9199" y="1096"/>
                    <a:pt x="8811" y="753"/>
                  </a:cubicBezTo>
                  <a:cubicBezTo>
                    <a:pt x="8651" y="594"/>
                    <a:pt x="8468" y="457"/>
                    <a:pt x="8286" y="342"/>
                  </a:cubicBezTo>
                  <a:cubicBezTo>
                    <a:pt x="8080" y="205"/>
                    <a:pt x="7852" y="91"/>
                    <a:pt x="7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25"/>
            <p:cNvSpPr/>
            <p:nvPr/>
          </p:nvSpPr>
          <p:spPr>
            <a:xfrm>
              <a:off x="7121650" y="2028075"/>
              <a:ext cx="25" cy="600"/>
            </a:xfrm>
            <a:custGeom>
              <a:avLst/>
              <a:gdLst/>
              <a:ahLst/>
              <a:cxnLst/>
              <a:rect l="l" t="t" r="r" b="b"/>
              <a:pathLst>
                <a:path w="1" h="24" extrusionOk="0">
                  <a:moveTo>
                    <a:pt x="1" y="23"/>
                  </a:moveTo>
                  <a:cubicBezTo>
                    <a:pt x="1" y="23"/>
                    <a:pt x="1" y="0"/>
                    <a:pt x="1" y="0"/>
                  </a:cubicBezTo>
                  <a:cubicBezTo>
                    <a:pt x="1" y="0"/>
                    <a:pt x="1" y="23"/>
                    <a:pt x="1" y="23"/>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25"/>
            <p:cNvSpPr/>
            <p:nvPr/>
          </p:nvSpPr>
          <p:spPr>
            <a:xfrm>
              <a:off x="7086275" y="243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25"/>
            <p:cNvSpPr/>
            <p:nvPr/>
          </p:nvSpPr>
          <p:spPr>
            <a:xfrm>
              <a:off x="7086275" y="243892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25"/>
            <p:cNvSpPr/>
            <p:nvPr/>
          </p:nvSpPr>
          <p:spPr>
            <a:xfrm>
              <a:off x="6927075" y="2036075"/>
              <a:ext cx="187175" cy="486750"/>
            </a:xfrm>
            <a:custGeom>
              <a:avLst/>
              <a:gdLst/>
              <a:ahLst/>
              <a:cxnLst/>
              <a:rect l="l" t="t" r="r" b="b"/>
              <a:pathLst>
                <a:path w="7487" h="19470" extrusionOk="0">
                  <a:moveTo>
                    <a:pt x="6551" y="0"/>
                  </a:moveTo>
                  <a:cubicBezTo>
                    <a:pt x="6574" y="46"/>
                    <a:pt x="6574" y="91"/>
                    <a:pt x="6597" y="114"/>
                  </a:cubicBezTo>
                  <a:cubicBezTo>
                    <a:pt x="6597" y="183"/>
                    <a:pt x="6620" y="274"/>
                    <a:pt x="6620" y="342"/>
                  </a:cubicBezTo>
                  <a:cubicBezTo>
                    <a:pt x="6642" y="365"/>
                    <a:pt x="6642" y="388"/>
                    <a:pt x="6642" y="411"/>
                  </a:cubicBezTo>
                  <a:cubicBezTo>
                    <a:pt x="6779" y="616"/>
                    <a:pt x="6848" y="822"/>
                    <a:pt x="6916" y="1027"/>
                  </a:cubicBezTo>
                  <a:cubicBezTo>
                    <a:pt x="6939" y="1027"/>
                    <a:pt x="6939" y="1027"/>
                    <a:pt x="6939" y="1050"/>
                  </a:cubicBezTo>
                  <a:cubicBezTo>
                    <a:pt x="7076" y="1507"/>
                    <a:pt x="7145" y="1963"/>
                    <a:pt x="7167" y="2442"/>
                  </a:cubicBezTo>
                  <a:cubicBezTo>
                    <a:pt x="7190" y="2671"/>
                    <a:pt x="7213" y="2899"/>
                    <a:pt x="7213" y="3127"/>
                  </a:cubicBezTo>
                  <a:cubicBezTo>
                    <a:pt x="7236" y="3401"/>
                    <a:pt x="7259" y="3675"/>
                    <a:pt x="7282" y="3949"/>
                  </a:cubicBezTo>
                  <a:cubicBezTo>
                    <a:pt x="7350" y="5547"/>
                    <a:pt x="7145" y="7167"/>
                    <a:pt x="6802" y="8742"/>
                  </a:cubicBezTo>
                  <a:cubicBezTo>
                    <a:pt x="6802" y="8719"/>
                    <a:pt x="6802" y="8719"/>
                    <a:pt x="6802" y="8696"/>
                  </a:cubicBezTo>
                  <a:cubicBezTo>
                    <a:pt x="6688" y="9221"/>
                    <a:pt x="6574" y="9724"/>
                    <a:pt x="6414" y="10226"/>
                  </a:cubicBezTo>
                  <a:cubicBezTo>
                    <a:pt x="6300" y="10705"/>
                    <a:pt x="6140" y="11184"/>
                    <a:pt x="5980" y="11664"/>
                  </a:cubicBezTo>
                  <a:cubicBezTo>
                    <a:pt x="5661" y="12622"/>
                    <a:pt x="5273" y="13558"/>
                    <a:pt x="4794" y="14448"/>
                  </a:cubicBezTo>
                  <a:cubicBezTo>
                    <a:pt x="4269" y="15430"/>
                    <a:pt x="3652" y="16366"/>
                    <a:pt x="2899" y="17187"/>
                  </a:cubicBezTo>
                  <a:cubicBezTo>
                    <a:pt x="2625" y="17461"/>
                    <a:pt x="2374" y="17712"/>
                    <a:pt x="2077" y="17964"/>
                  </a:cubicBezTo>
                  <a:cubicBezTo>
                    <a:pt x="1803" y="18215"/>
                    <a:pt x="1507" y="18420"/>
                    <a:pt x="1187" y="18625"/>
                  </a:cubicBezTo>
                  <a:cubicBezTo>
                    <a:pt x="890" y="18831"/>
                    <a:pt x="571" y="18991"/>
                    <a:pt x="251" y="19150"/>
                  </a:cubicBezTo>
                  <a:cubicBezTo>
                    <a:pt x="229" y="19150"/>
                    <a:pt x="206" y="19173"/>
                    <a:pt x="183" y="19173"/>
                  </a:cubicBezTo>
                  <a:cubicBezTo>
                    <a:pt x="160" y="19219"/>
                    <a:pt x="137" y="19265"/>
                    <a:pt x="114" y="19310"/>
                  </a:cubicBezTo>
                  <a:cubicBezTo>
                    <a:pt x="69" y="19356"/>
                    <a:pt x="23" y="19424"/>
                    <a:pt x="0" y="19470"/>
                  </a:cubicBezTo>
                  <a:cubicBezTo>
                    <a:pt x="251" y="19379"/>
                    <a:pt x="480" y="19265"/>
                    <a:pt x="731" y="19128"/>
                  </a:cubicBezTo>
                  <a:cubicBezTo>
                    <a:pt x="1164" y="18877"/>
                    <a:pt x="1598" y="18603"/>
                    <a:pt x="1986" y="18283"/>
                  </a:cubicBezTo>
                  <a:cubicBezTo>
                    <a:pt x="2397" y="17964"/>
                    <a:pt x="2785" y="17598"/>
                    <a:pt x="3127" y="17210"/>
                  </a:cubicBezTo>
                  <a:cubicBezTo>
                    <a:pt x="3493" y="16799"/>
                    <a:pt x="3835" y="16366"/>
                    <a:pt x="4132" y="15909"/>
                  </a:cubicBezTo>
                  <a:cubicBezTo>
                    <a:pt x="4748" y="15019"/>
                    <a:pt x="5250" y="14038"/>
                    <a:pt x="5684" y="13033"/>
                  </a:cubicBezTo>
                  <a:cubicBezTo>
                    <a:pt x="6095" y="12006"/>
                    <a:pt x="6437" y="10979"/>
                    <a:pt x="6711" y="9906"/>
                  </a:cubicBezTo>
                  <a:cubicBezTo>
                    <a:pt x="6871" y="9336"/>
                    <a:pt x="7008" y="8788"/>
                    <a:pt x="7122" y="8194"/>
                  </a:cubicBezTo>
                  <a:cubicBezTo>
                    <a:pt x="7236" y="7601"/>
                    <a:pt x="7327" y="6985"/>
                    <a:pt x="7396" y="6368"/>
                  </a:cubicBezTo>
                  <a:cubicBezTo>
                    <a:pt x="7464" y="5729"/>
                    <a:pt x="7487" y="5113"/>
                    <a:pt x="7487" y="4497"/>
                  </a:cubicBezTo>
                  <a:cubicBezTo>
                    <a:pt x="7487" y="4200"/>
                    <a:pt x="7464" y="3880"/>
                    <a:pt x="7441" y="3584"/>
                  </a:cubicBezTo>
                  <a:cubicBezTo>
                    <a:pt x="7441" y="3469"/>
                    <a:pt x="7441" y="3355"/>
                    <a:pt x="7418" y="3241"/>
                  </a:cubicBezTo>
                  <a:cubicBezTo>
                    <a:pt x="7418" y="3127"/>
                    <a:pt x="7418" y="3013"/>
                    <a:pt x="7396" y="2922"/>
                  </a:cubicBezTo>
                  <a:cubicBezTo>
                    <a:pt x="7373" y="2397"/>
                    <a:pt x="7327" y="1872"/>
                    <a:pt x="7213" y="1347"/>
                  </a:cubicBezTo>
                  <a:cubicBezTo>
                    <a:pt x="7099" y="867"/>
                    <a:pt x="6916" y="365"/>
                    <a:pt x="65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25"/>
            <p:cNvSpPr/>
            <p:nvPr/>
          </p:nvSpPr>
          <p:spPr>
            <a:xfrm>
              <a:off x="7100550" y="2062325"/>
              <a:ext cx="25" cy="0"/>
            </a:xfrm>
            <a:custGeom>
              <a:avLst/>
              <a:gdLst/>
              <a:ahLst/>
              <a:cxnLst/>
              <a:rect l="l" t="t" r="r" b="b"/>
              <a:pathLst>
                <a:path w="1" extrusionOk="0">
                  <a:moveTo>
                    <a:pt x="0"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25"/>
            <p:cNvSpPr/>
            <p:nvPr/>
          </p:nvSpPr>
          <p:spPr>
            <a:xfrm>
              <a:off x="7109100" y="213420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25"/>
            <p:cNvSpPr/>
            <p:nvPr/>
          </p:nvSpPr>
          <p:spPr>
            <a:xfrm>
              <a:off x="7109100" y="213477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25"/>
            <p:cNvSpPr/>
            <p:nvPr/>
          </p:nvSpPr>
          <p:spPr>
            <a:xfrm>
              <a:off x="6998975" y="2465750"/>
              <a:ext cx="600" cy="25"/>
            </a:xfrm>
            <a:custGeom>
              <a:avLst/>
              <a:gdLst/>
              <a:ahLst/>
              <a:cxnLst/>
              <a:rect l="l" t="t" r="r" b="b"/>
              <a:pathLst>
                <a:path w="24" h="1" extrusionOk="0">
                  <a:moveTo>
                    <a:pt x="0" y="0"/>
                  </a:moveTo>
                  <a:cubicBezTo>
                    <a:pt x="0" y="0"/>
                    <a:pt x="0" y="0"/>
                    <a:pt x="23"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25"/>
            <p:cNvSpPr/>
            <p:nvPr/>
          </p:nvSpPr>
          <p:spPr>
            <a:xfrm>
              <a:off x="6976150" y="1871150"/>
              <a:ext cx="2300" cy="1750"/>
            </a:xfrm>
            <a:custGeom>
              <a:avLst/>
              <a:gdLst/>
              <a:ahLst/>
              <a:cxnLst/>
              <a:rect l="l" t="t" r="r" b="b"/>
              <a:pathLst>
                <a:path w="92" h="70" extrusionOk="0">
                  <a:moveTo>
                    <a:pt x="0" y="1"/>
                  </a:moveTo>
                  <a:cubicBezTo>
                    <a:pt x="23" y="23"/>
                    <a:pt x="69" y="46"/>
                    <a:pt x="92" y="69"/>
                  </a:cubicBezTo>
                  <a:cubicBezTo>
                    <a:pt x="92" y="46"/>
                    <a:pt x="69" y="23"/>
                    <a:pt x="46" y="23"/>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25"/>
            <p:cNvSpPr/>
            <p:nvPr/>
          </p:nvSpPr>
          <p:spPr>
            <a:xfrm>
              <a:off x="6992125" y="1890550"/>
              <a:ext cx="2875" cy="2875"/>
            </a:xfrm>
            <a:custGeom>
              <a:avLst/>
              <a:gdLst/>
              <a:ahLst/>
              <a:cxnLst/>
              <a:rect l="l" t="t" r="r" b="b"/>
              <a:pathLst>
                <a:path w="115" h="115" extrusionOk="0">
                  <a:moveTo>
                    <a:pt x="0" y="1"/>
                  </a:moveTo>
                  <a:cubicBezTo>
                    <a:pt x="23" y="46"/>
                    <a:pt x="69" y="69"/>
                    <a:pt x="114" y="115"/>
                  </a:cubicBezTo>
                  <a:cubicBezTo>
                    <a:pt x="92" y="69"/>
                    <a:pt x="69" y="46"/>
                    <a:pt x="23" y="23"/>
                  </a:cubicBezTo>
                  <a:cubicBezTo>
                    <a:pt x="23"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25"/>
            <p:cNvSpPr/>
            <p:nvPr/>
          </p:nvSpPr>
          <p:spPr>
            <a:xfrm>
              <a:off x="7009250" y="1904250"/>
              <a:ext cx="6850" cy="7450"/>
            </a:xfrm>
            <a:custGeom>
              <a:avLst/>
              <a:gdLst/>
              <a:ahLst/>
              <a:cxnLst/>
              <a:rect l="l" t="t" r="r" b="b"/>
              <a:pathLst>
                <a:path w="274" h="298" extrusionOk="0">
                  <a:moveTo>
                    <a:pt x="0" y="0"/>
                  </a:moveTo>
                  <a:cubicBezTo>
                    <a:pt x="46" y="46"/>
                    <a:pt x="91" y="69"/>
                    <a:pt x="137" y="115"/>
                  </a:cubicBezTo>
                  <a:cubicBezTo>
                    <a:pt x="183" y="183"/>
                    <a:pt x="228" y="229"/>
                    <a:pt x="274" y="297"/>
                  </a:cubicBezTo>
                  <a:cubicBezTo>
                    <a:pt x="228" y="206"/>
                    <a:pt x="160" y="137"/>
                    <a:pt x="91" y="46"/>
                  </a:cubicBezTo>
                  <a:cubicBezTo>
                    <a:pt x="69" y="46"/>
                    <a:pt x="23" y="23"/>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25"/>
            <p:cNvSpPr/>
            <p:nvPr/>
          </p:nvSpPr>
          <p:spPr>
            <a:xfrm>
              <a:off x="6911650" y="1920800"/>
              <a:ext cx="159250" cy="552675"/>
            </a:xfrm>
            <a:custGeom>
              <a:avLst/>
              <a:gdLst/>
              <a:ahLst/>
              <a:cxnLst/>
              <a:rect l="l" t="t" r="r" b="b"/>
              <a:pathLst>
                <a:path w="6370" h="22107" extrusionOk="0">
                  <a:moveTo>
                    <a:pt x="4201" y="0"/>
                  </a:moveTo>
                  <a:cubicBezTo>
                    <a:pt x="4612" y="594"/>
                    <a:pt x="4931" y="1233"/>
                    <a:pt x="5228" y="1895"/>
                  </a:cubicBezTo>
                  <a:cubicBezTo>
                    <a:pt x="5639" y="2876"/>
                    <a:pt x="5890" y="3881"/>
                    <a:pt x="6027" y="4931"/>
                  </a:cubicBezTo>
                  <a:cubicBezTo>
                    <a:pt x="6027" y="4908"/>
                    <a:pt x="6027" y="4908"/>
                    <a:pt x="6027" y="4908"/>
                  </a:cubicBezTo>
                  <a:lnTo>
                    <a:pt x="6027" y="4908"/>
                  </a:lnTo>
                  <a:cubicBezTo>
                    <a:pt x="6232" y="6369"/>
                    <a:pt x="6187" y="7852"/>
                    <a:pt x="5981" y="9313"/>
                  </a:cubicBezTo>
                  <a:cubicBezTo>
                    <a:pt x="5992" y="9302"/>
                    <a:pt x="5998" y="9297"/>
                    <a:pt x="6001" y="9291"/>
                  </a:cubicBezTo>
                  <a:lnTo>
                    <a:pt x="6001" y="9291"/>
                  </a:lnTo>
                  <a:cubicBezTo>
                    <a:pt x="5748" y="11063"/>
                    <a:pt x="5225" y="12790"/>
                    <a:pt x="4520" y="14426"/>
                  </a:cubicBezTo>
                  <a:cubicBezTo>
                    <a:pt x="4269" y="15042"/>
                    <a:pt x="3973" y="15658"/>
                    <a:pt x="3676" y="16252"/>
                  </a:cubicBezTo>
                  <a:cubicBezTo>
                    <a:pt x="3516" y="16549"/>
                    <a:pt x="3379" y="16823"/>
                    <a:pt x="3197" y="17119"/>
                  </a:cubicBezTo>
                  <a:cubicBezTo>
                    <a:pt x="3037" y="17416"/>
                    <a:pt x="2877" y="17690"/>
                    <a:pt x="2717" y="17987"/>
                  </a:cubicBezTo>
                  <a:cubicBezTo>
                    <a:pt x="2010" y="19128"/>
                    <a:pt x="1302" y="20292"/>
                    <a:pt x="480" y="21365"/>
                  </a:cubicBezTo>
                  <a:cubicBezTo>
                    <a:pt x="480" y="21365"/>
                    <a:pt x="480" y="21388"/>
                    <a:pt x="480" y="21388"/>
                  </a:cubicBezTo>
                  <a:cubicBezTo>
                    <a:pt x="321" y="21570"/>
                    <a:pt x="184" y="21753"/>
                    <a:pt x="24" y="21935"/>
                  </a:cubicBezTo>
                  <a:cubicBezTo>
                    <a:pt x="1" y="21958"/>
                    <a:pt x="1" y="21981"/>
                    <a:pt x="1" y="22004"/>
                  </a:cubicBezTo>
                  <a:cubicBezTo>
                    <a:pt x="1" y="22027"/>
                    <a:pt x="1" y="22050"/>
                    <a:pt x="24" y="22072"/>
                  </a:cubicBezTo>
                  <a:cubicBezTo>
                    <a:pt x="47" y="22095"/>
                    <a:pt x="75" y="22107"/>
                    <a:pt x="101" y="22107"/>
                  </a:cubicBezTo>
                  <a:cubicBezTo>
                    <a:pt x="127" y="22107"/>
                    <a:pt x="149" y="22095"/>
                    <a:pt x="161" y="22072"/>
                  </a:cubicBezTo>
                  <a:cubicBezTo>
                    <a:pt x="1097" y="20954"/>
                    <a:pt x="1895" y="19721"/>
                    <a:pt x="2649" y="18443"/>
                  </a:cubicBezTo>
                  <a:cubicBezTo>
                    <a:pt x="2831" y="18146"/>
                    <a:pt x="3014" y="17827"/>
                    <a:pt x="3197" y="17507"/>
                  </a:cubicBezTo>
                  <a:cubicBezTo>
                    <a:pt x="3379" y="17211"/>
                    <a:pt x="3562" y="16891"/>
                    <a:pt x="3721" y="16571"/>
                  </a:cubicBezTo>
                  <a:cubicBezTo>
                    <a:pt x="4064" y="15932"/>
                    <a:pt x="4383" y="15270"/>
                    <a:pt x="4680" y="14586"/>
                  </a:cubicBezTo>
                  <a:cubicBezTo>
                    <a:pt x="5251" y="13262"/>
                    <a:pt x="5707" y="11869"/>
                    <a:pt x="6004" y="10431"/>
                  </a:cubicBezTo>
                  <a:cubicBezTo>
                    <a:pt x="6141" y="9724"/>
                    <a:pt x="6232" y="9016"/>
                    <a:pt x="6301" y="8309"/>
                  </a:cubicBezTo>
                  <a:cubicBezTo>
                    <a:pt x="6346" y="7578"/>
                    <a:pt x="6369" y="6848"/>
                    <a:pt x="6324" y="6118"/>
                  </a:cubicBezTo>
                  <a:cubicBezTo>
                    <a:pt x="6255" y="4680"/>
                    <a:pt x="5981" y="3242"/>
                    <a:pt x="5433" y="1918"/>
                  </a:cubicBezTo>
                  <a:cubicBezTo>
                    <a:pt x="5411" y="1872"/>
                    <a:pt x="5388" y="1826"/>
                    <a:pt x="5365" y="1758"/>
                  </a:cubicBezTo>
                  <a:cubicBezTo>
                    <a:pt x="5342" y="1689"/>
                    <a:pt x="5296" y="1621"/>
                    <a:pt x="5251" y="1552"/>
                  </a:cubicBezTo>
                  <a:cubicBezTo>
                    <a:pt x="5159" y="1393"/>
                    <a:pt x="5068" y="1233"/>
                    <a:pt x="4954" y="1073"/>
                  </a:cubicBezTo>
                  <a:cubicBezTo>
                    <a:pt x="4863" y="891"/>
                    <a:pt x="4749" y="708"/>
                    <a:pt x="4612" y="548"/>
                  </a:cubicBezTo>
                  <a:cubicBezTo>
                    <a:pt x="4589" y="502"/>
                    <a:pt x="4566" y="457"/>
                    <a:pt x="4520" y="411"/>
                  </a:cubicBezTo>
                  <a:cubicBezTo>
                    <a:pt x="4429" y="274"/>
                    <a:pt x="4315" y="137"/>
                    <a:pt x="4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25"/>
            <p:cNvSpPr/>
            <p:nvPr/>
          </p:nvSpPr>
          <p:spPr>
            <a:xfrm>
              <a:off x="7016650" y="1912800"/>
              <a:ext cx="2325" cy="2875"/>
            </a:xfrm>
            <a:custGeom>
              <a:avLst/>
              <a:gdLst/>
              <a:ahLst/>
              <a:cxnLst/>
              <a:rect l="l" t="t" r="r" b="b"/>
              <a:pathLst>
                <a:path w="93" h="115" extrusionOk="0">
                  <a:moveTo>
                    <a:pt x="1" y="1"/>
                  </a:moveTo>
                  <a:cubicBezTo>
                    <a:pt x="6" y="6"/>
                    <a:pt x="12" y="12"/>
                    <a:pt x="17" y="17"/>
                  </a:cubicBezTo>
                  <a:lnTo>
                    <a:pt x="17" y="17"/>
                  </a:lnTo>
                  <a:cubicBezTo>
                    <a:pt x="21" y="10"/>
                    <a:pt x="15" y="1"/>
                    <a:pt x="1" y="1"/>
                  </a:cubicBezTo>
                  <a:close/>
                  <a:moveTo>
                    <a:pt x="17" y="17"/>
                  </a:moveTo>
                  <a:cubicBezTo>
                    <a:pt x="14" y="21"/>
                    <a:pt x="9" y="24"/>
                    <a:pt x="1" y="24"/>
                  </a:cubicBezTo>
                  <a:cubicBezTo>
                    <a:pt x="46" y="46"/>
                    <a:pt x="69" y="92"/>
                    <a:pt x="92" y="115"/>
                  </a:cubicBezTo>
                  <a:cubicBezTo>
                    <a:pt x="72" y="75"/>
                    <a:pt x="52" y="52"/>
                    <a:pt x="17" y="17"/>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25"/>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25"/>
            <p:cNvSpPr/>
            <p:nvPr/>
          </p:nvSpPr>
          <p:spPr>
            <a:xfrm>
              <a:off x="6923650" y="2454900"/>
              <a:ext cx="25" cy="25"/>
            </a:xfrm>
            <a:custGeom>
              <a:avLst/>
              <a:gdLst/>
              <a:ahLst/>
              <a:cxnLst/>
              <a:rect l="l" t="t" r="r" b="b"/>
              <a:pathLst>
                <a:path w="1" h="1" extrusionOk="0">
                  <a:moveTo>
                    <a:pt x="0" y="1"/>
                  </a:move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25"/>
            <p:cNvSpPr/>
            <p:nvPr/>
          </p:nvSpPr>
          <p:spPr>
            <a:xfrm>
              <a:off x="7024650" y="2281425"/>
              <a:ext cx="25" cy="600"/>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25"/>
            <p:cNvSpPr/>
            <p:nvPr/>
          </p:nvSpPr>
          <p:spPr>
            <a:xfrm>
              <a:off x="6923650" y="2454900"/>
              <a:ext cx="25" cy="25"/>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25"/>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25"/>
            <p:cNvSpPr/>
            <p:nvPr/>
          </p:nvSpPr>
          <p:spPr>
            <a:xfrm>
              <a:off x="6923650" y="2454900"/>
              <a:ext cx="25" cy="600"/>
            </a:xfrm>
            <a:custGeom>
              <a:avLst/>
              <a:gdLst/>
              <a:ahLst/>
              <a:cxnLst/>
              <a:rect l="l" t="t" r="r" b="b"/>
              <a:pathLst>
                <a:path w="1" h="24" extrusionOk="0">
                  <a:moveTo>
                    <a:pt x="0" y="24"/>
                  </a:moveTo>
                  <a:cubicBezTo>
                    <a:pt x="0" y="1"/>
                    <a:pt x="0" y="1"/>
                    <a:pt x="0" y="1"/>
                  </a:cubicBezTo>
                  <a:cubicBezTo>
                    <a:pt x="0" y="1"/>
                    <a:pt x="0" y="1"/>
                    <a:pt x="0" y="1"/>
                  </a:cubicBezTo>
                  <a:cubicBezTo>
                    <a:pt x="0" y="1"/>
                    <a:pt x="0" y="1"/>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25"/>
            <p:cNvSpPr/>
            <p:nvPr/>
          </p:nvSpPr>
          <p:spPr>
            <a:xfrm>
              <a:off x="6884275" y="1907675"/>
              <a:ext cx="167775" cy="547875"/>
            </a:xfrm>
            <a:custGeom>
              <a:avLst/>
              <a:gdLst/>
              <a:ahLst/>
              <a:cxnLst/>
              <a:rect l="l" t="t" r="r" b="b"/>
              <a:pathLst>
                <a:path w="6711" h="21915" extrusionOk="0">
                  <a:moveTo>
                    <a:pt x="4839" y="0"/>
                  </a:moveTo>
                  <a:lnTo>
                    <a:pt x="4839" y="0"/>
                  </a:lnTo>
                  <a:cubicBezTo>
                    <a:pt x="5205" y="571"/>
                    <a:pt x="5501" y="1187"/>
                    <a:pt x="5730" y="1849"/>
                  </a:cubicBezTo>
                  <a:cubicBezTo>
                    <a:pt x="6095" y="2876"/>
                    <a:pt x="6346" y="3949"/>
                    <a:pt x="6437" y="5045"/>
                  </a:cubicBezTo>
                  <a:cubicBezTo>
                    <a:pt x="6483" y="5593"/>
                    <a:pt x="6506" y="6163"/>
                    <a:pt x="6483" y="6711"/>
                  </a:cubicBezTo>
                  <a:cubicBezTo>
                    <a:pt x="6460" y="7327"/>
                    <a:pt x="6369" y="7944"/>
                    <a:pt x="6277" y="8537"/>
                  </a:cubicBezTo>
                  <a:cubicBezTo>
                    <a:pt x="6072" y="9678"/>
                    <a:pt x="5752" y="10820"/>
                    <a:pt x="5341" y="11915"/>
                  </a:cubicBezTo>
                  <a:cubicBezTo>
                    <a:pt x="5159" y="12463"/>
                    <a:pt x="4931" y="12988"/>
                    <a:pt x="4725" y="13536"/>
                  </a:cubicBezTo>
                  <a:cubicBezTo>
                    <a:pt x="4497" y="14061"/>
                    <a:pt x="4246" y="14609"/>
                    <a:pt x="3995" y="15134"/>
                  </a:cubicBezTo>
                  <a:lnTo>
                    <a:pt x="4018" y="15134"/>
                  </a:lnTo>
                  <a:cubicBezTo>
                    <a:pt x="3470" y="16298"/>
                    <a:pt x="2854" y="17416"/>
                    <a:pt x="2192" y="18512"/>
                  </a:cubicBezTo>
                  <a:cubicBezTo>
                    <a:pt x="1849" y="19059"/>
                    <a:pt x="1507" y="19607"/>
                    <a:pt x="1164" y="20155"/>
                  </a:cubicBezTo>
                  <a:cubicBezTo>
                    <a:pt x="982" y="20429"/>
                    <a:pt x="799" y="20680"/>
                    <a:pt x="617" y="20954"/>
                  </a:cubicBezTo>
                  <a:cubicBezTo>
                    <a:pt x="525" y="21091"/>
                    <a:pt x="411" y="21228"/>
                    <a:pt x="320" y="21365"/>
                  </a:cubicBezTo>
                  <a:cubicBezTo>
                    <a:pt x="229" y="21502"/>
                    <a:pt x="137" y="21639"/>
                    <a:pt x="23" y="21776"/>
                  </a:cubicBezTo>
                  <a:cubicBezTo>
                    <a:pt x="0" y="21798"/>
                    <a:pt x="23" y="21867"/>
                    <a:pt x="69" y="21890"/>
                  </a:cubicBezTo>
                  <a:cubicBezTo>
                    <a:pt x="86" y="21907"/>
                    <a:pt x="104" y="21915"/>
                    <a:pt x="121" y="21915"/>
                  </a:cubicBezTo>
                  <a:cubicBezTo>
                    <a:pt x="149" y="21915"/>
                    <a:pt x="178" y="21895"/>
                    <a:pt x="206" y="21867"/>
                  </a:cubicBezTo>
                  <a:cubicBezTo>
                    <a:pt x="297" y="21730"/>
                    <a:pt x="388" y="21593"/>
                    <a:pt x="480" y="21479"/>
                  </a:cubicBezTo>
                  <a:cubicBezTo>
                    <a:pt x="594" y="21319"/>
                    <a:pt x="685" y="21182"/>
                    <a:pt x="799" y="21022"/>
                  </a:cubicBezTo>
                  <a:cubicBezTo>
                    <a:pt x="1005" y="20726"/>
                    <a:pt x="1187" y="20452"/>
                    <a:pt x="1393" y="20155"/>
                  </a:cubicBezTo>
                  <a:cubicBezTo>
                    <a:pt x="1781" y="19562"/>
                    <a:pt x="2146" y="18968"/>
                    <a:pt x="2511" y="18375"/>
                  </a:cubicBezTo>
                  <a:cubicBezTo>
                    <a:pt x="3219" y="17165"/>
                    <a:pt x="3858" y="15932"/>
                    <a:pt x="4428" y="14654"/>
                  </a:cubicBezTo>
                  <a:cubicBezTo>
                    <a:pt x="5022" y="13376"/>
                    <a:pt x="5547" y="12075"/>
                    <a:pt x="5958" y="10728"/>
                  </a:cubicBezTo>
                  <a:cubicBezTo>
                    <a:pt x="6346" y="9382"/>
                    <a:pt x="6620" y="7989"/>
                    <a:pt x="6665" y="6597"/>
                  </a:cubicBezTo>
                  <a:cubicBezTo>
                    <a:pt x="6711" y="5387"/>
                    <a:pt x="6574" y="4155"/>
                    <a:pt x="6277" y="2990"/>
                  </a:cubicBezTo>
                  <a:cubicBezTo>
                    <a:pt x="6140" y="2397"/>
                    <a:pt x="5958" y="1826"/>
                    <a:pt x="5730" y="1279"/>
                  </a:cubicBezTo>
                  <a:cubicBezTo>
                    <a:pt x="5661" y="1119"/>
                    <a:pt x="5570" y="959"/>
                    <a:pt x="5501" y="799"/>
                  </a:cubicBezTo>
                  <a:cubicBezTo>
                    <a:pt x="5341" y="571"/>
                    <a:pt x="5159" y="366"/>
                    <a:pt x="4999" y="160"/>
                  </a:cubicBezTo>
                  <a:cubicBezTo>
                    <a:pt x="4953" y="114"/>
                    <a:pt x="4885" y="46"/>
                    <a:pt x="48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25"/>
            <p:cNvSpPr/>
            <p:nvPr/>
          </p:nvSpPr>
          <p:spPr>
            <a:xfrm>
              <a:off x="7027500" y="1953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25"/>
            <p:cNvSpPr/>
            <p:nvPr/>
          </p:nvSpPr>
          <p:spPr>
            <a:xfrm>
              <a:off x="6893400" y="1930500"/>
              <a:ext cx="165500" cy="533550"/>
            </a:xfrm>
            <a:custGeom>
              <a:avLst/>
              <a:gdLst/>
              <a:ahLst/>
              <a:cxnLst/>
              <a:rect l="l" t="t" r="r" b="b"/>
              <a:pathLst>
                <a:path w="6620" h="21342" extrusionOk="0">
                  <a:moveTo>
                    <a:pt x="5182" y="0"/>
                  </a:moveTo>
                  <a:cubicBezTo>
                    <a:pt x="5136" y="46"/>
                    <a:pt x="5113" y="92"/>
                    <a:pt x="5159" y="137"/>
                  </a:cubicBezTo>
                  <a:cubicBezTo>
                    <a:pt x="5273" y="297"/>
                    <a:pt x="5365" y="480"/>
                    <a:pt x="5456" y="662"/>
                  </a:cubicBezTo>
                  <a:cubicBezTo>
                    <a:pt x="5775" y="1256"/>
                    <a:pt x="5981" y="1895"/>
                    <a:pt x="6141" y="2557"/>
                  </a:cubicBezTo>
                  <a:cubicBezTo>
                    <a:pt x="6255" y="3150"/>
                    <a:pt x="6346" y="3744"/>
                    <a:pt x="6392" y="4360"/>
                  </a:cubicBezTo>
                  <a:cubicBezTo>
                    <a:pt x="6414" y="4680"/>
                    <a:pt x="6414" y="4976"/>
                    <a:pt x="6437" y="5273"/>
                  </a:cubicBezTo>
                  <a:cubicBezTo>
                    <a:pt x="6437" y="5615"/>
                    <a:pt x="6437" y="5935"/>
                    <a:pt x="6414" y="6277"/>
                  </a:cubicBezTo>
                  <a:cubicBezTo>
                    <a:pt x="6414" y="6254"/>
                    <a:pt x="6414" y="6254"/>
                    <a:pt x="6414" y="6254"/>
                  </a:cubicBezTo>
                  <a:cubicBezTo>
                    <a:pt x="6346" y="7852"/>
                    <a:pt x="6004" y="9427"/>
                    <a:pt x="5524" y="10934"/>
                  </a:cubicBezTo>
                  <a:cubicBezTo>
                    <a:pt x="5524" y="10934"/>
                    <a:pt x="5524" y="10934"/>
                    <a:pt x="5524" y="10911"/>
                  </a:cubicBezTo>
                  <a:cubicBezTo>
                    <a:pt x="5319" y="11550"/>
                    <a:pt x="5091" y="12166"/>
                    <a:pt x="4862" y="12805"/>
                  </a:cubicBezTo>
                  <a:cubicBezTo>
                    <a:pt x="4611" y="13399"/>
                    <a:pt x="4360" y="13992"/>
                    <a:pt x="4086" y="14586"/>
                  </a:cubicBezTo>
                  <a:cubicBezTo>
                    <a:pt x="3538" y="15750"/>
                    <a:pt x="2922" y="16891"/>
                    <a:pt x="2260" y="17987"/>
                  </a:cubicBezTo>
                  <a:cubicBezTo>
                    <a:pt x="2100" y="18261"/>
                    <a:pt x="1918" y="18534"/>
                    <a:pt x="1758" y="18786"/>
                  </a:cubicBezTo>
                  <a:lnTo>
                    <a:pt x="1781" y="18763"/>
                  </a:lnTo>
                  <a:lnTo>
                    <a:pt x="1781" y="18763"/>
                  </a:lnTo>
                  <a:cubicBezTo>
                    <a:pt x="1210" y="19607"/>
                    <a:pt x="640" y="20429"/>
                    <a:pt x="1" y="21228"/>
                  </a:cubicBezTo>
                  <a:cubicBezTo>
                    <a:pt x="46" y="21251"/>
                    <a:pt x="92" y="21274"/>
                    <a:pt x="138" y="21296"/>
                  </a:cubicBezTo>
                  <a:cubicBezTo>
                    <a:pt x="138" y="21319"/>
                    <a:pt x="160" y="21319"/>
                    <a:pt x="183" y="21342"/>
                  </a:cubicBezTo>
                  <a:cubicBezTo>
                    <a:pt x="1690" y="19379"/>
                    <a:pt x="3013" y="17279"/>
                    <a:pt x="4086" y="15042"/>
                  </a:cubicBezTo>
                  <a:cubicBezTo>
                    <a:pt x="4360" y="14472"/>
                    <a:pt x="4611" y="13878"/>
                    <a:pt x="4862" y="13285"/>
                  </a:cubicBezTo>
                  <a:cubicBezTo>
                    <a:pt x="5113" y="12668"/>
                    <a:pt x="5365" y="12052"/>
                    <a:pt x="5570" y="11413"/>
                  </a:cubicBezTo>
                  <a:cubicBezTo>
                    <a:pt x="6004" y="10158"/>
                    <a:pt x="6323" y="8879"/>
                    <a:pt x="6506" y="7556"/>
                  </a:cubicBezTo>
                  <a:cubicBezTo>
                    <a:pt x="6597" y="6894"/>
                    <a:pt x="6620" y="6254"/>
                    <a:pt x="6620" y="5593"/>
                  </a:cubicBezTo>
                  <a:cubicBezTo>
                    <a:pt x="6620" y="5022"/>
                    <a:pt x="6597" y="4451"/>
                    <a:pt x="6551" y="3903"/>
                  </a:cubicBezTo>
                  <a:cubicBezTo>
                    <a:pt x="6483" y="3310"/>
                    <a:pt x="6392" y="2739"/>
                    <a:pt x="6232" y="2192"/>
                  </a:cubicBezTo>
                  <a:cubicBezTo>
                    <a:pt x="6095" y="1644"/>
                    <a:pt x="5912" y="1119"/>
                    <a:pt x="5661" y="617"/>
                  </a:cubicBezTo>
                  <a:cubicBezTo>
                    <a:pt x="5547" y="457"/>
                    <a:pt x="5456" y="320"/>
                    <a:pt x="5365" y="160"/>
                  </a:cubicBezTo>
                  <a:cubicBezTo>
                    <a:pt x="5319" y="114"/>
                    <a:pt x="5296" y="69"/>
                    <a:pt x="5250" y="23"/>
                  </a:cubicBezTo>
                  <a:cubicBezTo>
                    <a:pt x="5250" y="23"/>
                    <a:pt x="5228" y="0"/>
                    <a:pt x="5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25"/>
            <p:cNvSpPr/>
            <p:nvPr/>
          </p:nvSpPr>
          <p:spPr>
            <a:xfrm>
              <a:off x="7029775" y="1947050"/>
              <a:ext cx="25" cy="25"/>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25"/>
            <p:cNvSpPr/>
            <p:nvPr/>
          </p:nvSpPr>
          <p:spPr>
            <a:xfrm>
              <a:off x="6982425" y="1882000"/>
              <a:ext cx="600" cy="600"/>
            </a:xfrm>
            <a:custGeom>
              <a:avLst/>
              <a:gdLst/>
              <a:ahLst/>
              <a:cxnLst/>
              <a:rect l="l" t="t" r="r" b="b"/>
              <a:pathLst>
                <a:path w="24" h="24" extrusionOk="0">
                  <a:moveTo>
                    <a:pt x="0" y="0"/>
                  </a:moveTo>
                  <a:cubicBezTo>
                    <a:pt x="0" y="0"/>
                    <a:pt x="0" y="0"/>
                    <a:pt x="0" y="23"/>
                  </a:cubicBezTo>
                  <a:lnTo>
                    <a:pt x="23" y="23"/>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25"/>
            <p:cNvSpPr/>
            <p:nvPr/>
          </p:nvSpPr>
          <p:spPr>
            <a:xfrm>
              <a:off x="6989850" y="1895700"/>
              <a:ext cx="575" cy="25"/>
            </a:xfrm>
            <a:custGeom>
              <a:avLst/>
              <a:gdLst/>
              <a:ahLst/>
              <a:cxnLst/>
              <a:rect l="l" t="t" r="r" b="b"/>
              <a:pathLst>
                <a:path w="23" h="1" extrusionOk="0">
                  <a:moveTo>
                    <a:pt x="23" y="0"/>
                  </a:moveTo>
                  <a:cubicBezTo>
                    <a:pt x="0" y="0"/>
                    <a:pt x="0" y="0"/>
                    <a:pt x="0" y="0"/>
                  </a:cubicBezTo>
                  <a:cubicBezTo>
                    <a:pt x="0" y="0"/>
                    <a:pt x="0" y="0"/>
                    <a:pt x="2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25"/>
            <p:cNvSpPr/>
            <p:nvPr/>
          </p:nvSpPr>
          <p:spPr>
            <a:xfrm>
              <a:off x="6974425" y="1880850"/>
              <a:ext cx="26275" cy="19525"/>
            </a:xfrm>
            <a:custGeom>
              <a:avLst/>
              <a:gdLst/>
              <a:ahLst/>
              <a:cxnLst/>
              <a:rect l="l" t="t" r="r" b="b"/>
              <a:pathLst>
                <a:path w="1051" h="781" extrusionOk="0">
                  <a:moveTo>
                    <a:pt x="1" y="1"/>
                  </a:moveTo>
                  <a:cubicBezTo>
                    <a:pt x="297" y="252"/>
                    <a:pt x="594" y="503"/>
                    <a:pt x="891" y="754"/>
                  </a:cubicBezTo>
                  <a:cubicBezTo>
                    <a:pt x="910" y="773"/>
                    <a:pt x="934" y="780"/>
                    <a:pt x="956" y="780"/>
                  </a:cubicBezTo>
                  <a:cubicBezTo>
                    <a:pt x="986" y="780"/>
                    <a:pt x="1015" y="767"/>
                    <a:pt x="1028" y="754"/>
                  </a:cubicBezTo>
                  <a:cubicBezTo>
                    <a:pt x="1028" y="731"/>
                    <a:pt x="1051" y="685"/>
                    <a:pt x="1051" y="663"/>
                  </a:cubicBezTo>
                  <a:cubicBezTo>
                    <a:pt x="1028" y="640"/>
                    <a:pt x="1028" y="617"/>
                    <a:pt x="1005" y="617"/>
                  </a:cubicBezTo>
                  <a:cubicBezTo>
                    <a:pt x="868" y="480"/>
                    <a:pt x="731" y="366"/>
                    <a:pt x="617" y="252"/>
                  </a:cubicBezTo>
                  <a:cubicBezTo>
                    <a:pt x="594" y="274"/>
                    <a:pt x="571" y="274"/>
                    <a:pt x="571" y="274"/>
                  </a:cubicBezTo>
                  <a:cubicBezTo>
                    <a:pt x="366" y="206"/>
                    <a:pt x="183" y="92"/>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25"/>
            <p:cNvSpPr/>
            <p:nvPr/>
          </p:nvSpPr>
          <p:spPr>
            <a:xfrm>
              <a:off x="6982425" y="1882000"/>
              <a:ext cx="3450" cy="1725"/>
            </a:xfrm>
            <a:custGeom>
              <a:avLst/>
              <a:gdLst/>
              <a:ahLst/>
              <a:cxnLst/>
              <a:rect l="l" t="t" r="r" b="b"/>
              <a:pathLst>
                <a:path w="138" h="69" extrusionOk="0">
                  <a:moveTo>
                    <a:pt x="0" y="0"/>
                  </a:moveTo>
                  <a:cubicBezTo>
                    <a:pt x="0" y="0"/>
                    <a:pt x="0" y="0"/>
                    <a:pt x="0" y="23"/>
                  </a:cubicBezTo>
                  <a:cubicBezTo>
                    <a:pt x="21" y="23"/>
                    <a:pt x="59" y="41"/>
                    <a:pt x="84" y="45"/>
                  </a:cubicBezTo>
                  <a:lnTo>
                    <a:pt x="84" y="45"/>
                  </a:lnTo>
                  <a:cubicBezTo>
                    <a:pt x="60" y="30"/>
                    <a:pt x="30" y="15"/>
                    <a:pt x="0" y="0"/>
                  </a:cubicBezTo>
                  <a:close/>
                  <a:moveTo>
                    <a:pt x="84" y="45"/>
                  </a:moveTo>
                  <a:lnTo>
                    <a:pt x="84" y="45"/>
                  </a:lnTo>
                  <a:cubicBezTo>
                    <a:pt x="96" y="53"/>
                    <a:pt x="107" y="61"/>
                    <a:pt x="114" y="69"/>
                  </a:cubicBezTo>
                  <a:lnTo>
                    <a:pt x="137" y="69"/>
                  </a:lnTo>
                  <a:cubicBezTo>
                    <a:pt x="114" y="69"/>
                    <a:pt x="114" y="69"/>
                    <a:pt x="92" y="46"/>
                  </a:cubicBezTo>
                  <a:cubicBezTo>
                    <a:pt x="89" y="46"/>
                    <a:pt x="87" y="46"/>
                    <a:pt x="84" y="45"/>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25"/>
            <p:cNvSpPr/>
            <p:nvPr/>
          </p:nvSpPr>
          <p:spPr>
            <a:xfrm>
              <a:off x="6880275" y="2449200"/>
              <a:ext cx="41100" cy="25850"/>
            </a:xfrm>
            <a:custGeom>
              <a:avLst/>
              <a:gdLst/>
              <a:ahLst/>
              <a:cxnLst/>
              <a:rect l="l" t="t" r="r" b="b"/>
              <a:pathLst>
                <a:path w="1644" h="1034" extrusionOk="0">
                  <a:moveTo>
                    <a:pt x="115" y="1"/>
                  </a:moveTo>
                  <a:cubicBezTo>
                    <a:pt x="92" y="1"/>
                    <a:pt x="69" y="23"/>
                    <a:pt x="46" y="23"/>
                  </a:cubicBezTo>
                  <a:cubicBezTo>
                    <a:pt x="1" y="69"/>
                    <a:pt x="1" y="137"/>
                    <a:pt x="46" y="160"/>
                  </a:cubicBezTo>
                  <a:cubicBezTo>
                    <a:pt x="457" y="571"/>
                    <a:pt x="959" y="868"/>
                    <a:pt x="1507" y="1028"/>
                  </a:cubicBezTo>
                  <a:cubicBezTo>
                    <a:pt x="1515" y="1032"/>
                    <a:pt x="1525" y="1034"/>
                    <a:pt x="1534" y="1034"/>
                  </a:cubicBezTo>
                  <a:cubicBezTo>
                    <a:pt x="1576" y="1034"/>
                    <a:pt x="1621" y="996"/>
                    <a:pt x="1621" y="959"/>
                  </a:cubicBezTo>
                  <a:cubicBezTo>
                    <a:pt x="1644" y="914"/>
                    <a:pt x="1598" y="845"/>
                    <a:pt x="1553" y="845"/>
                  </a:cubicBezTo>
                  <a:cubicBezTo>
                    <a:pt x="1461" y="822"/>
                    <a:pt x="1393" y="777"/>
                    <a:pt x="1302" y="754"/>
                  </a:cubicBezTo>
                  <a:cubicBezTo>
                    <a:pt x="1005" y="617"/>
                    <a:pt x="708" y="457"/>
                    <a:pt x="457" y="274"/>
                  </a:cubicBezTo>
                  <a:cubicBezTo>
                    <a:pt x="366" y="206"/>
                    <a:pt x="274" y="115"/>
                    <a:pt x="183" y="23"/>
                  </a:cubicBezTo>
                  <a:cubicBezTo>
                    <a:pt x="160" y="23"/>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25"/>
            <p:cNvSpPr/>
            <p:nvPr/>
          </p:nvSpPr>
          <p:spPr>
            <a:xfrm>
              <a:off x="6869425" y="2449200"/>
              <a:ext cx="53100" cy="48325"/>
            </a:xfrm>
            <a:custGeom>
              <a:avLst/>
              <a:gdLst/>
              <a:ahLst/>
              <a:cxnLst/>
              <a:rect l="l" t="t" r="r" b="b"/>
              <a:pathLst>
                <a:path w="2124" h="1933" extrusionOk="0">
                  <a:moveTo>
                    <a:pt x="457" y="1"/>
                  </a:moveTo>
                  <a:cubicBezTo>
                    <a:pt x="435" y="1"/>
                    <a:pt x="412" y="23"/>
                    <a:pt x="389" y="46"/>
                  </a:cubicBezTo>
                  <a:cubicBezTo>
                    <a:pt x="252" y="183"/>
                    <a:pt x="161" y="343"/>
                    <a:pt x="69" y="526"/>
                  </a:cubicBezTo>
                  <a:cubicBezTo>
                    <a:pt x="47" y="617"/>
                    <a:pt x="24" y="685"/>
                    <a:pt x="24" y="754"/>
                  </a:cubicBezTo>
                  <a:cubicBezTo>
                    <a:pt x="1" y="845"/>
                    <a:pt x="1" y="914"/>
                    <a:pt x="1" y="1005"/>
                  </a:cubicBezTo>
                  <a:cubicBezTo>
                    <a:pt x="1" y="1142"/>
                    <a:pt x="47" y="1279"/>
                    <a:pt x="92" y="1393"/>
                  </a:cubicBezTo>
                  <a:cubicBezTo>
                    <a:pt x="161" y="1530"/>
                    <a:pt x="252" y="1621"/>
                    <a:pt x="366" y="1712"/>
                  </a:cubicBezTo>
                  <a:cubicBezTo>
                    <a:pt x="457" y="1804"/>
                    <a:pt x="572" y="1849"/>
                    <a:pt x="708" y="1895"/>
                  </a:cubicBezTo>
                  <a:cubicBezTo>
                    <a:pt x="775" y="1922"/>
                    <a:pt x="858" y="1933"/>
                    <a:pt x="942" y="1933"/>
                  </a:cubicBezTo>
                  <a:cubicBezTo>
                    <a:pt x="1002" y="1933"/>
                    <a:pt x="1063" y="1927"/>
                    <a:pt x="1119" y="1918"/>
                  </a:cubicBezTo>
                  <a:cubicBezTo>
                    <a:pt x="1256" y="1895"/>
                    <a:pt x="1393" y="1849"/>
                    <a:pt x="1530" y="1781"/>
                  </a:cubicBezTo>
                  <a:cubicBezTo>
                    <a:pt x="1667" y="1690"/>
                    <a:pt x="1781" y="1553"/>
                    <a:pt x="1895" y="1416"/>
                  </a:cubicBezTo>
                  <a:cubicBezTo>
                    <a:pt x="1987" y="1302"/>
                    <a:pt x="2055" y="1165"/>
                    <a:pt x="2101" y="1028"/>
                  </a:cubicBezTo>
                  <a:cubicBezTo>
                    <a:pt x="2124" y="982"/>
                    <a:pt x="2101" y="914"/>
                    <a:pt x="2055" y="891"/>
                  </a:cubicBezTo>
                  <a:cubicBezTo>
                    <a:pt x="2010" y="891"/>
                    <a:pt x="1941" y="914"/>
                    <a:pt x="1918" y="959"/>
                  </a:cubicBezTo>
                  <a:cubicBezTo>
                    <a:pt x="1895" y="1028"/>
                    <a:pt x="1873" y="1096"/>
                    <a:pt x="1827" y="1165"/>
                  </a:cubicBezTo>
                  <a:cubicBezTo>
                    <a:pt x="1827" y="1165"/>
                    <a:pt x="1827" y="1142"/>
                    <a:pt x="1827" y="1142"/>
                  </a:cubicBezTo>
                  <a:cubicBezTo>
                    <a:pt x="1781" y="1256"/>
                    <a:pt x="1690" y="1347"/>
                    <a:pt x="1621" y="1461"/>
                  </a:cubicBezTo>
                  <a:cubicBezTo>
                    <a:pt x="1553" y="1507"/>
                    <a:pt x="1485" y="1575"/>
                    <a:pt x="1393" y="1621"/>
                  </a:cubicBezTo>
                  <a:cubicBezTo>
                    <a:pt x="1325" y="1667"/>
                    <a:pt x="1256" y="1690"/>
                    <a:pt x="1188" y="1712"/>
                  </a:cubicBezTo>
                  <a:cubicBezTo>
                    <a:pt x="1119" y="1735"/>
                    <a:pt x="1051" y="1735"/>
                    <a:pt x="982" y="1735"/>
                  </a:cubicBezTo>
                  <a:cubicBezTo>
                    <a:pt x="914" y="1735"/>
                    <a:pt x="845" y="1735"/>
                    <a:pt x="777" y="1712"/>
                  </a:cubicBezTo>
                  <a:cubicBezTo>
                    <a:pt x="708" y="1690"/>
                    <a:pt x="663" y="1667"/>
                    <a:pt x="594" y="1644"/>
                  </a:cubicBezTo>
                  <a:cubicBezTo>
                    <a:pt x="526" y="1598"/>
                    <a:pt x="480" y="1553"/>
                    <a:pt x="435" y="1507"/>
                  </a:cubicBezTo>
                  <a:cubicBezTo>
                    <a:pt x="389" y="1461"/>
                    <a:pt x="343" y="1416"/>
                    <a:pt x="298" y="1347"/>
                  </a:cubicBezTo>
                  <a:cubicBezTo>
                    <a:pt x="275" y="1302"/>
                    <a:pt x="252" y="1233"/>
                    <a:pt x="229" y="1165"/>
                  </a:cubicBezTo>
                  <a:cubicBezTo>
                    <a:pt x="206" y="1096"/>
                    <a:pt x="183" y="1028"/>
                    <a:pt x="183" y="959"/>
                  </a:cubicBezTo>
                  <a:cubicBezTo>
                    <a:pt x="183" y="891"/>
                    <a:pt x="206" y="799"/>
                    <a:pt x="229" y="731"/>
                  </a:cubicBezTo>
                  <a:cubicBezTo>
                    <a:pt x="252" y="617"/>
                    <a:pt x="298" y="526"/>
                    <a:pt x="343" y="434"/>
                  </a:cubicBezTo>
                  <a:cubicBezTo>
                    <a:pt x="389" y="343"/>
                    <a:pt x="457" y="252"/>
                    <a:pt x="549" y="160"/>
                  </a:cubicBezTo>
                  <a:cubicBezTo>
                    <a:pt x="572" y="115"/>
                    <a:pt x="572" y="46"/>
                    <a:pt x="526" y="23"/>
                  </a:cubicBezTo>
                  <a:cubicBezTo>
                    <a:pt x="503" y="1"/>
                    <a:pt x="480"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25"/>
            <p:cNvSpPr/>
            <p:nvPr/>
          </p:nvSpPr>
          <p:spPr>
            <a:xfrm>
              <a:off x="6779275" y="1827200"/>
              <a:ext cx="324725" cy="759350"/>
            </a:xfrm>
            <a:custGeom>
              <a:avLst/>
              <a:gdLst/>
              <a:ahLst/>
              <a:cxnLst/>
              <a:rect l="l" t="t" r="r" b="b"/>
              <a:pathLst>
                <a:path w="12989" h="30374" extrusionOk="0">
                  <a:moveTo>
                    <a:pt x="32" y="175"/>
                  </a:moveTo>
                  <a:cubicBezTo>
                    <a:pt x="21" y="177"/>
                    <a:pt x="11" y="180"/>
                    <a:pt x="0" y="184"/>
                  </a:cubicBezTo>
                  <a:cubicBezTo>
                    <a:pt x="11" y="181"/>
                    <a:pt x="22" y="178"/>
                    <a:pt x="32" y="175"/>
                  </a:cubicBezTo>
                  <a:close/>
                  <a:moveTo>
                    <a:pt x="1804" y="1"/>
                  </a:moveTo>
                  <a:cubicBezTo>
                    <a:pt x="1598" y="1"/>
                    <a:pt x="1370" y="1"/>
                    <a:pt x="1165" y="24"/>
                  </a:cubicBezTo>
                  <a:cubicBezTo>
                    <a:pt x="959" y="47"/>
                    <a:pt x="731" y="69"/>
                    <a:pt x="525" y="92"/>
                  </a:cubicBezTo>
                  <a:cubicBezTo>
                    <a:pt x="355" y="114"/>
                    <a:pt x="184" y="135"/>
                    <a:pt x="32" y="175"/>
                  </a:cubicBezTo>
                  <a:lnTo>
                    <a:pt x="32" y="175"/>
                  </a:lnTo>
                  <a:cubicBezTo>
                    <a:pt x="96" y="161"/>
                    <a:pt x="170" y="161"/>
                    <a:pt x="229" y="161"/>
                  </a:cubicBezTo>
                  <a:cubicBezTo>
                    <a:pt x="457" y="138"/>
                    <a:pt x="685" y="138"/>
                    <a:pt x="914" y="138"/>
                  </a:cubicBezTo>
                  <a:cubicBezTo>
                    <a:pt x="1142" y="138"/>
                    <a:pt x="1393" y="161"/>
                    <a:pt x="1644" y="184"/>
                  </a:cubicBezTo>
                  <a:cubicBezTo>
                    <a:pt x="1758" y="184"/>
                    <a:pt x="1872" y="206"/>
                    <a:pt x="1986" y="206"/>
                  </a:cubicBezTo>
                  <a:cubicBezTo>
                    <a:pt x="2100" y="229"/>
                    <a:pt x="2215" y="229"/>
                    <a:pt x="2329" y="229"/>
                  </a:cubicBezTo>
                  <a:cubicBezTo>
                    <a:pt x="3036" y="275"/>
                    <a:pt x="3767" y="389"/>
                    <a:pt x="4451" y="617"/>
                  </a:cubicBezTo>
                  <a:cubicBezTo>
                    <a:pt x="4451" y="594"/>
                    <a:pt x="4451" y="594"/>
                    <a:pt x="4451" y="594"/>
                  </a:cubicBezTo>
                  <a:cubicBezTo>
                    <a:pt x="4748" y="686"/>
                    <a:pt x="5022" y="800"/>
                    <a:pt x="5319" y="914"/>
                  </a:cubicBezTo>
                  <a:cubicBezTo>
                    <a:pt x="5593" y="1028"/>
                    <a:pt x="5889" y="1165"/>
                    <a:pt x="6163" y="1302"/>
                  </a:cubicBezTo>
                  <a:cubicBezTo>
                    <a:pt x="6711" y="1576"/>
                    <a:pt x="7236" y="1850"/>
                    <a:pt x="7761" y="2169"/>
                  </a:cubicBezTo>
                  <a:cubicBezTo>
                    <a:pt x="8172" y="2443"/>
                    <a:pt x="8583" y="2717"/>
                    <a:pt x="8948" y="3037"/>
                  </a:cubicBezTo>
                  <a:cubicBezTo>
                    <a:pt x="9359" y="3333"/>
                    <a:pt x="9724" y="3699"/>
                    <a:pt x="10066" y="4064"/>
                  </a:cubicBezTo>
                  <a:cubicBezTo>
                    <a:pt x="10066" y="4064"/>
                    <a:pt x="10066" y="4064"/>
                    <a:pt x="10044" y="4041"/>
                  </a:cubicBezTo>
                  <a:lnTo>
                    <a:pt x="10044" y="4041"/>
                  </a:lnTo>
                  <a:cubicBezTo>
                    <a:pt x="10660" y="4703"/>
                    <a:pt x="11185" y="5433"/>
                    <a:pt x="11596" y="6232"/>
                  </a:cubicBezTo>
                  <a:cubicBezTo>
                    <a:pt x="11596" y="6209"/>
                    <a:pt x="11596" y="6209"/>
                    <a:pt x="11596" y="6209"/>
                  </a:cubicBezTo>
                  <a:cubicBezTo>
                    <a:pt x="11778" y="6597"/>
                    <a:pt x="11961" y="6986"/>
                    <a:pt x="12121" y="7396"/>
                  </a:cubicBezTo>
                  <a:cubicBezTo>
                    <a:pt x="12258" y="7784"/>
                    <a:pt x="12395" y="8195"/>
                    <a:pt x="12486" y="8629"/>
                  </a:cubicBezTo>
                  <a:cubicBezTo>
                    <a:pt x="12486" y="8606"/>
                    <a:pt x="12486" y="8606"/>
                    <a:pt x="12486" y="8606"/>
                  </a:cubicBezTo>
                  <a:cubicBezTo>
                    <a:pt x="12600" y="9085"/>
                    <a:pt x="12669" y="9588"/>
                    <a:pt x="12737" y="10090"/>
                  </a:cubicBezTo>
                  <a:cubicBezTo>
                    <a:pt x="12783" y="10592"/>
                    <a:pt x="12783" y="11117"/>
                    <a:pt x="12783" y="11619"/>
                  </a:cubicBezTo>
                  <a:cubicBezTo>
                    <a:pt x="12737" y="13103"/>
                    <a:pt x="12463" y="14586"/>
                    <a:pt x="12029" y="16024"/>
                  </a:cubicBezTo>
                  <a:cubicBezTo>
                    <a:pt x="12029" y="16024"/>
                    <a:pt x="12029" y="16047"/>
                    <a:pt x="12029" y="16047"/>
                  </a:cubicBezTo>
                  <a:cubicBezTo>
                    <a:pt x="11756" y="16915"/>
                    <a:pt x="11436" y="17782"/>
                    <a:pt x="11071" y="18626"/>
                  </a:cubicBezTo>
                  <a:cubicBezTo>
                    <a:pt x="10683" y="19471"/>
                    <a:pt x="10272" y="20293"/>
                    <a:pt x="9838" y="21114"/>
                  </a:cubicBezTo>
                  <a:cubicBezTo>
                    <a:pt x="9405" y="21913"/>
                    <a:pt x="8925" y="22712"/>
                    <a:pt x="8469" y="23511"/>
                  </a:cubicBezTo>
                  <a:cubicBezTo>
                    <a:pt x="8218" y="23899"/>
                    <a:pt x="7989" y="24310"/>
                    <a:pt x="7738" y="24698"/>
                  </a:cubicBezTo>
                  <a:cubicBezTo>
                    <a:pt x="7510" y="25063"/>
                    <a:pt x="7282" y="25451"/>
                    <a:pt x="7054" y="25839"/>
                  </a:cubicBezTo>
                  <a:cubicBezTo>
                    <a:pt x="6757" y="26364"/>
                    <a:pt x="6437" y="26889"/>
                    <a:pt x="6095" y="27414"/>
                  </a:cubicBezTo>
                  <a:cubicBezTo>
                    <a:pt x="6095" y="27437"/>
                    <a:pt x="6095" y="27437"/>
                    <a:pt x="6095" y="27437"/>
                  </a:cubicBezTo>
                  <a:cubicBezTo>
                    <a:pt x="5479" y="28418"/>
                    <a:pt x="4839" y="29354"/>
                    <a:pt x="4041" y="30222"/>
                  </a:cubicBezTo>
                  <a:cubicBezTo>
                    <a:pt x="4018" y="30244"/>
                    <a:pt x="4018" y="30313"/>
                    <a:pt x="4063" y="30359"/>
                  </a:cubicBezTo>
                  <a:cubicBezTo>
                    <a:pt x="4082" y="30368"/>
                    <a:pt x="4101" y="30374"/>
                    <a:pt x="4120" y="30374"/>
                  </a:cubicBezTo>
                  <a:cubicBezTo>
                    <a:pt x="4147" y="30374"/>
                    <a:pt x="4174" y="30363"/>
                    <a:pt x="4200" y="30336"/>
                  </a:cubicBezTo>
                  <a:cubicBezTo>
                    <a:pt x="5410" y="29035"/>
                    <a:pt x="6323" y="27483"/>
                    <a:pt x="7213" y="25953"/>
                  </a:cubicBezTo>
                  <a:cubicBezTo>
                    <a:pt x="7442" y="25588"/>
                    <a:pt x="7670" y="25200"/>
                    <a:pt x="7898" y="24812"/>
                  </a:cubicBezTo>
                  <a:cubicBezTo>
                    <a:pt x="8126" y="24424"/>
                    <a:pt x="8377" y="24036"/>
                    <a:pt x="8606" y="23648"/>
                  </a:cubicBezTo>
                  <a:cubicBezTo>
                    <a:pt x="9085" y="22849"/>
                    <a:pt x="9541" y="22050"/>
                    <a:pt x="9998" y="21228"/>
                  </a:cubicBezTo>
                  <a:cubicBezTo>
                    <a:pt x="10865" y="19608"/>
                    <a:pt x="11641" y="17919"/>
                    <a:pt x="12189" y="16161"/>
                  </a:cubicBezTo>
                  <a:cubicBezTo>
                    <a:pt x="12440" y="15362"/>
                    <a:pt x="12623" y="14541"/>
                    <a:pt x="12760" y="13719"/>
                  </a:cubicBezTo>
                  <a:cubicBezTo>
                    <a:pt x="12897" y="12920"/>
                    <a:pt x="12965" y="12121"/>
                    <a:pt x="12988" y="11300"/>
                  </a:cubicBezTo>
                  <a:cubicBezTo>
                    <a:pt x="12988" y="10523"/>
                    <a:pt x="12920" y="9725"/>
                    <a:pt x="12760" y="8948"/>
                  </a:cubicBezTo>
                  <a:cubicBezTo>
                    <a:pt x="12600" y="8172"/>
                    <a:pt x="12372" y="7419"/>
                    <a:pt x="12052" y="6712"/>
                  </a:cubicBezTo>
                  <a:cubicBezTo>
                    <a:pt x="11710" y="5958"/>
                    <a:pt x="11276" y="5251"/>
                    <a:pt x="10774" y="4612"/>
                  </a:cubicBezTo>
                  <a:cubicBezTo>
                    <a:pt x="10523" y="4269"/>
                    <a:pt x="10249" y="3950"/>
                    <a:pt x="9952" y="3653"/>
                  </a:cubicBezTo>
                  <a:cubicBezTo>
                    <a:pt x="9656" y="3356"/>
                    <a:pt x="9336" y="3082"/>
                    <a:pt x="8994" y="2809"/>
                  </a:cubicBezTo>
                  <a:cubicBezTo>
                    <a:pt x="8332" y="2284"/>
                    <a:pt x="7624" y="1850"/>
                    <a:pt x="6871" y="1439"/>
                  </a:cubicBezTo>
                  <a:cubicBezTo>
                    <a:pt x="6506" y="1256"/>
                    <a:pt x="6118" y="1074"/>
                    <a:pt x="5730" y="891"/>
                  </a:cubicBezTo>
                  <a:cubicBezTo>
                    <a:pt x="5547" y="800"/>
                    <a:pt x="5342" y="709"/>
                    <a:pt x="5136" y="640"/>
                  </a:cubicBezTo>
                  <a:cubicBezTo>
                    <a:pt x="4931" y="549"/>
                    <a:pt x="4703" y="480"/>
                    <a:pt x="4497" y="412"/>
                  </a:cubicBezTo>
                  <a:cubicBezTo>
                    <a:pt x="4063" y="275"/>
                    <a:pt x="3630" y="184"/>
                    <a:pt x="3173" y="115"/>
                  </a:cubicBezTo>
                  <a:cubicBezTo>
                    <a:pt x="2968" y="92"/>
                    <a:pt x="2740" y="69"/>
                    <a:pt x="2511" y="47"/>
                  </a:cubicBezTo>
                  <a:cubicBezTo>
                    <a:pt x="2351" y="47"/>
                    <a:pt x="2192" y="24"/>
                    <a:pt x="2009" y="24"/>
                  </a:cubicBezTo>
                  <a:cubicBezTo>
                    <a:pt x="1963" y="24"/>
                    <a:pt x="1895" y="1"/>
                    <a:pt x="18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25"/>
            <p:cNvSpPr/>
            <p:nvPr/>
          </p:nvSpPr>
          <p:spPr>
            <a:xfrm>
              <a:off x="7080000" y="2227800"/>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25"/>
            <p:cNvSpPr/>
            <p:nvPr/>
          </p:nvSpPr>
          <p:spPr>
            <a:xfrm>
              <a:off x="7080000" y="222837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25"/>
            <p:cNvSpPr/>
            <p:nvPr/>
          </p:nvSpPr>
          <p:spPr>
            <a:xfrm>
              <a:off x="6766725" y="1830075"/>
              <a:ext cx="8000" cy="1725"/>
            </a:xfrm>
            <a:custGeom>
              <a:avLst/>
              <a:gdLst/>
              <a:ahLst/>
              <a:cxnLst/>
              <a:rect l="l" t="t" r="r" b="b"/>
              <a:pathLst>
                <a:path w="320" h="69" extrusionOk="0">
                  <a:moveTo>
                    <a:pt x="206" y="0"/>
                  </a:moveTo>
                  <a:cubicBezTo>
                    <a:pt x="160" y="23"/>
                    <a:pt x="114" y="23"/>
                    <a:pt x="69" y="46"/>
                  </a:cubicBezTo>
                  <a:cubicBezTo>
                    <a:pt x="53" y="46"/>
                    <a:pt x="37" y="57"/>
                    <a:pt x="22" y="63"/>
                  </a:cubicBezTo>
                  <a:lnTo>
                    <a:pt x="22" y="63"/>
                  </a:lnTo>
                  <a:cubicBezTo>
                    <a:pt x="109" y="42"/>
                    <a:pt x="214" y="21"/>
                    <a:pt x="320" y="0"/>
                  </a:cubicBezTo>
                  <a:close/>
                  <a:moveTo>
                    <a:pt x="22" y="63"/>
                  </a:moveTo>
                  <a:cubicBezTo>
                    <a:pt x="14" y="65"/>
                    <a:pt x="7" y="67"/>
                    <a:pt x="0" y="69"/>
                  </a:cubicBezTo>
                  <a:cubicBezTo>
                    <a:pt x="7" y="69"/>
                    <a:pt x="14" y="66"/>
                    <a:pt x="22" y="6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25"/>
            <p:cNvSpPr/>
            <p:nvPr/>
          </p:nvSpPr>
          <p:spPr>
            <a:xfrm>
              <a:off x="6764450" y="1835200"/>
              <a:ext cx="6300" cy="1175"/>
            </a:xfrm>
            <a:custGeom>
              <a:avLst/>
              <a:gdLst/>
              <a:ahLst/>
              <a:cxnLst/>
              <a:rect l="l" t="t" r="r" b="b"/>
              <a:pathLst>
                <a:path w="252" h="47" extrusionOk="0">
                  <a:moveTo>
                    <a:pt x="251" y="1"/>
                  </a:moveTo>
                  <a:cubicBezTo>
                    <a:pt x="192" y="1"/>
                    <a:pt x="142" y="10"/>
                    <a:pt x="89" y="23"/>
                  </a:cubicBezTo>
                  <a:lnTo>
                    <a:pt x="89" y="23"/>
                  </a:lnTo>
                  <a:cubicBezTo>
                    <a:pt x="90" y="23"/>
                    <a:pt x="90" y="23"/>
                    <a:pt x="91" y="23"/>
                  </a:cubicBezTo>
                  <a:cubicBezTo>
                    <a:pt x="137" y="23"/>
                    <a:pt x="183" y="1"/>
                    <a:pt x="251" y="1"/>
                  </a:cubicBezTo>
                  <a:close/>
                  <a:moveTo>
                    <a:pt x="89" y="23"/>
                  </a:moveTo>
                  <a:lnTo>
                    <a:pt x="89" y="23"/>
                  </a:lnTo>
                  <a:cubicBezTo>
                    <a:pt x="67" y="23"/>
                    <a:pt x="44" y="24"/>
                    <a:pt x="0" y="46"/>
                  </a:cubicBezTo>
                  <a:cubicBezTo>
                    <a:pt x="32" y="38"/>
                    <a:pt x="61" y="30"/>
                    <a:pt x="89"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25"/>
            <p:cNvSpPr/>
            <p:nvPr/>
          </p:nvSpPr>
          <p:spPr>
            <a:xfrm>
              <a:off x="6890550" y="1842625"/>
              <a:ext cx="600" cy="25"/>
            </a:xfrm>
            <a:custGeom>
              <a:avLst/>
              <a:gdLst/>
              <a:ahLst/>
              <a:cxnLst/>
              <a:rect l="l" t="t" r="r" b="b"/>
              <a:pathLst>
                <a:path w="24" h="1" extrusionOk="0">
                  <a:moveTo>
                    <a:pt x="23" y="0"/>
                  </a:moveTo>
                  <a:cubicBezTo>
                    <a:pt x="0" y="0"/>
                    <a:pt x="0" y="0"/>
                    <a:pt x="0" y="0"/>
                  </a:cubicBezTo>
                  <a:cubicBezTo>
                    <a:pt x="0" y="0"/>
                    <a:pt x="0" y="0"/>
                    <a:pt x="23"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25"/>
            <p:cNvSpPr/>
            <p:nvPr/>
          </p:nvSpPr>
          <p:spPr>
            <a:xfrm>
              <a:off x="7069150" y="19830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25"/>
            <p:cNvSpPr/>
            <p:nvPr/>
          </p:nvSpPr>
          <p:spPr>
            <a:xfrm>
              <a:off x="7080000" y="2227800"/>
              <a:ext cx="25" cy="25"/>
            </a:xfrm>
            <a:custGeom>
              <a:avLst/>
              <a:gdLst/>
              <a:ahLst/>
              <a:cxnLst/>
              <a:rect l="l" t="t" r="r" b="b"/>
              <a:pathLst>
                <a:path w="1" h="1" extrusionOk="0">
                  <a:moveTo>
                    <a:pt x="0" y="0"/>
                  </a:move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25"/>
            <p:cNvSpPr/>
            <p:nvPr/>
          </p:nvSpPr>
          <p:spPr>
            <a:xfrm>
              <a:off x="7080000" y="2227800"/>
              <a:ext cx="25" cy="600"/>
            </a:xfrm>
            <a:custGeom>
              <a:avLst/>
              <a:gdLst/>
              <a:ahLst/>
              <a:cxnLst/>
              <a:rect l="l" t="t" r="r" b="b"/>
              <a:pathLst>
                <a:path w="1" h="24" extrusionOk="0">
                  <a:moveTo>
                    <a:pt x="0" y="23"/>
                  </a:moveTo>
                  <a:cubicBezTo>
                    <a:pt x="0" y="23"/>
                    <a:pt x="0" y="23"/>
                    <a:pt x="0" y="23"/>
                  </a:cubicBezTo>
                  <a:cubicBezTo>
                    <a:pt x="0" y="23"/>
                    <a:pt x="0" y="23"/>
                    <a:pt x="0" y="23"/>
                  </a:cubicBezTo>
                  <a:cubicBezTo>
                    <a:pt x="0" y="23"/>
                    <a:pt x="0" y="23"/>
                    <a:pt x="0" y="23"/>
                  </a:cubicBezTo>
                  <a:cubicBezTo>
                    <a:pt x="0" y="23"/>
                    <a:pt x="0" y="0"/>
                    <a:pt x="0" y="0"/>
                  </a:cubicBezTo>
                  <a:cubicBezTo>
                    <a:pt x="0" y="0"/>
                    <a:pt x="0" y="23"/>
                    <a:pt x="0"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25"/>
            <p:cNvSpPr/>
            <p:nvPr/>
          </p:nvSpPr>
          <p:spPr>
            <a:xfrm>
              <a:off x="7080000" y="2228375"/>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25"/>
            <p:cNvSpPr/>
            <p:nvPr/>
          </p:nvSpPr>
          <p:spPr>
            <a:xfrm>
              <a:off x="6932200" y="25125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25"/>
            <p:cNvSpPr/>
            <p:nvPr/>
          </p:nvSpPr>
          <p:spPr>
            <a:xfrm>
              <a:off x="6338175" y="1827775"/>
              <a:ext cx="685925" cy="792075"/>
            </a:xfrm>
            <a:custGeom>
              <a:avLst/>
              <a:gdLst/>
              <a:ahLst/>
              <a:cxnLst/>
              <a:rect l="l" t="t" r="r" b="b"/>
              <a:pathLst>
                <a:path w="27437" h="31683" extrusionOk="0">
                  <a:moveTo>
                    <a:pt x="4634" y="9861"/>
                  </a:moveTo>
                  <a:lnTo>
                    <a:pt x="4611" y="9884"/>
                  </a:lnTo>
                  <a:lnTo>
                    <a:pt x="4611" y="9884"/>
                  </a:lnTo>
                  <a:cubicBezTo>
                    <a:pt x="4611" y="9884"/>
                    <a:pt x="4634" y="9884"/>
                    <a:pt x="4634" y="9861"/>
                  </a:cubicBezTo>
                  <a:close/>
                  <a:moveTo>
                    <a:pt x="18809" y="1"/>
                  </a:moveTo>
                  <a:cubicBezTo>
                    <a:pt x="18306" y="1"/>
                    <a:pt x="17827" y="46"/>
                    <a:pt x="17325" y="115"/>
                  </a:cubicBezTo>
                  <a:cubicBezTo>
                    <a:pt x="16640" y="206"/>
                    <a:pt x="15978" y="343"/>
                    <a:pt x="15316" y="549"/>
                  </a:cubicBezTo>
                  <a:cubicBezTo>
                    <a:pt x="14632" y="754"/>
                    <a:pt x="13970" y="1005"/>
                    <a:pt x="13331" y="1302"/>
                  </a:cubicBezTo>
                  <a:cubicBezTo>
                    <a:pt x="12691" y="1621"/>
                    <a:pt x="12075" y="1964"/>
                    <a:pt x="11482" y="2352"/>
                  </a:cubicBezTo>
                  <a:cubicBezTo>
                    <a:pt x="10843" y="2763"/>
                    <a:pt x="10203" y="3242"/>
                    <a:pt x="9610" y="3767"/>
                  </a:cubicBezTo>
                  <a:cubicBezTo>
                    <a:pt x="8332" y="4840"/>
                    <a:pt x="7168" y="6072"/>
                    <a:pt x="6141" y="7396"/>
                  </a:cubicBezTo>
                  <a:cubicBezTo>
                    <a:pt x="5068" y="8743"/>
                    <a:pt x="4132" y="10204"/>
                    <a:pt x="3310" y="11733"/>
                  </a:cubicBezTo>
                  <a:cubicBezTo>
                    <a:pt x="2511" y="13217"/>
                    <a:pt x="1804" y="14769"/>
                    <a:pt x="1256" y="16389"/>
                  </a:cubicBezTo>
                  <a:cubicBezTo>
                    <a:pt x="708" y="17896"/>
                    <a:pt x="297" y="19471"/>
                    <a:pt x="23" y="21069"/>
                  </a:cubicBezTo>
                  <a:cubicBezTo>
                    <a:pt x="1" y="21114"/>
                    <a:pt x="46" y="21183"/>
                    <a:pt x="92" y="21183"/>
                  </a:cubicBezTo>
                  <a:cubicBezTo>
                    <a:pt x="160" y="21183"/>
                    <a:pt x="206" y="21160"/>
                    <a:pt x="206" y="21091"/>
                  </a:cubicBezTo>
                  <a:cubicBezTo>
                    <a:pt x="411" y="19882"/>
                    <a:pt x="708" y="18695"/>
                    <a:pt x="1073" y="17508"/>
                  </a:cubicBezTo>
                  <a:cubicBezTo>
                    <a:pt x="1918" y="14837"/>
                    <a:pt x="3105" y="12258"/>
                    <a:pt x="4611" y="9884"/>
                  </a:cubicBezTo>
                  <a:cubicBezTo>
                    <a:pt x="5889" y="7876"/>
                    <a:pt x="7419" y="6004"/>
                    <a:pt x="9176" y="4383"/>
                  </a:cubicBezTo>
                  <a:cubicBezTo>
                    <a:pt x="9793" y="3835"/>
                    <a:pt x="10432" y="3310"/>
                    <a:pt x="11094" y="2831"/>
                  </a:cubicBezTo>
                  <a:cubicBezTo>
                    <a:pt x="11710" y="2420"/>
                    <a:pt x="12349" y="2032"/>
                    <a:pt x="13011" y="1690"/>
                  </a:cubicBezTo>
                  <a:lnTo>
                    <a:pt x="13011" y="1690"/>
                  </a:lnTo>
                  <a:lnTo>
                    <a:pt x="12988" y="1713"/>
                  </a:lnTo>
                  <a:cubicBezTo>
                    <a:pt x="14061" y="1142"/>
                    <a:pt x="15225" y="731"/>
                    <a:pt x="16412" y="457"/>
                  </a:cubicBezTo>
                  <a:cubicBezTo>
                    <a:pt x="17208" y="302"/>
                    <a:pt x="18004" y="196"/>
                    <a:pt x="18815" y="196"/>
                  </a:cubicBezTo>
                  <a:cubicBezTo>
                    <a:pt x="18957" y="196"/>
                    <a:pt x="19099" y="199"/>
                    <a:pt x="19242" y="206"/>
                  </a:cubicBezTo>
                  <a:lnTo>
                    <a:pt x="19219" y="206"/>
                  </a:lnTo>
                  <a:cubicBezTo>
                    <a:pt x="19607" y="229"/>
                    <a:pt x="19995" y="252"/>
                    <a:pt x="20361" y="320"/>
                  </a:cubicBezTo>
                  <a:cubicBezTo>
                    <a:pt x="20749" y="389"/>
                    <a:pt x="21137" y="480"/>
                    <a:pt x="21502" y="594"/>
                  </a:cubicBezTo>
                  <a:lnTo>
                    <a:pt x="21525" y="594"/>
                  </a:lnTo>
                  <a:cubicBezTo>
                    <a:pt x="21844" y="708"/>
                    <a:pt x="22141" y="823"/>
                    <a:pt x="22461" y="959"/>
                  </a:cubicBezTo>
                  <a:cubicBezTo>
                    <a:pt x="22780" y="1096"/>
                    <a:pt x="23077" y="1279"/>
                    <a:pt x="23396" y="1462"/>
                  </a:cubicBezTo>
                  <a:lnTo>
                    <a:pt x="23374" y="1462"/>
                  </a:lnTo>
                  <a:cubicBezTo>
                    <a:pt x="23670" y="1644"/>
                    <a:pt x="23944" y="1850"/>
                    <a:pt x="24195" y="2078"/>
                  </a:cubicBezTo>
                  <a:cubicBezTo>
                    <a:pt x="24492" y="2306"/>
                    <a:pt x="24743" y="2557"/>
                    <a:pt x="24994" y="2831"/>
                  </a:cubicBezTo>
                  <a:cubicBezTo>
                    <a:pt x="25245" y="3105"/>
                    <a:pt x="25496" y="3402"/>
                    <a:pt x="25725" y="3721"/>
                  </a:cubicBezTo>
                  <a:cubicBezTo>
                    <a:pt x="25953" y="4087"/>
                    <a:pt x="26181" y="4452"/>
                    <a:pt x="26364" y="4817"/>
                  </a:cubicBezTo>
                  <a:cubicBezTo>
                    <a:pt x="26524" y="5114"/>
                    <a:pt x="26660" y="5433"/>
                    <a:pt x="26775" y="5753"/>
                  </a:cubicBezTo>
                  <a:cubicBezTo>
                    <a:pt x="26866" y="6050"/>
                    <a:pt x="26957" y="6369"/>
                    <a:pt x="27026" y="6689"/>
                  </a:cubicBezTo>
                  <a:cubicBezTo>
                    <a:pt x="27117" y="7122"/>
                    <a:pt x="27163" y="7556"/>
                    <a:pt x="27208" y="7990"/>
                  </a:cubicBezTo>
                  <a:cubicBezTo>
                    <a:pt x="27231" y="8416"/>
                    <a:pt x="27231" y="8864"/>
                    <a:pt x="27231" y="9291"/>
                  </a:cubicBezTo>
                  <a:lnTo>
                    <a:pt x="27231" y="9291"/>
                  </a:lnTo>
                  <a:cubicBezTo>
                    <a:pt x="27185" y="10090"/>
                    <a:pt x="27071" y="10888"/>
                    <a:pt x="26934" y="11687"/>
                  </a:cubicBezTo>
                  <a:cubicBezTo>
                    <a:pt x="26866" y="12075"/>
                    <a:pt x="26797" y="12441"/>
                    <a:pt x="26706" y="12829"/>
                  </a:cubicBezTo>
                  <a:cubicBezTo>
                    <a:pt x="26615" y="13239"/>
                    <a:pt x="26501" y="13650"/>
                    <a:pt x="26364" y="14038"/>
                  </a:cubicBezTo>
                  <a:cubicBezTo>
                    <a:pt x="26364" y="14038"/>
                    <a:pt x="26364" y="14061"/>
                    <a:pt x="26364" y="14061"/>
                  </a:cubicBezTo>
                  <a:cubicBezTo>
                    <a:pt x="25588" y="16503"/>
                    <a:pt x="24378" y="18786"/>
                    <a:pt x="23008" y="20954"/>
                  </a:cubicBezTo>
                  <a:cubicBezTo>
                    <a:pt x="23008" y="20932"/>
                    <a:pt x="23008" y="20932"/>
                    <a:pt x="23008" y="20932"/>
                  </a:cubicBezTo>
                  <a:cubicBezTo>
                    <a:pt x="22483" y="21753"/>
                    <a:pt x="21936" y="22575"/>
                    <a:pt x="21365" y="23374"/>
                  </a:cubicBezTo>
                  <a:cubicBezTo>
                    <a:pt x="20794" y="24173"/>
                    <a:pt x="20201" y="24994"/>
                    <a:pt x="19585" y="25771"/>
                  </a:cubicBezTo>
                  <a:cubicBezTo>
                    <a:pt x="18352" y="27345"/>
                    <a:pt x="17051" y="28852"/>
                    <a:pt x="15659" y="30267"/>
                  </a:cubicBezTo>
                  <a:cubicBezTo>
                    <a:pt x="15225" y="30701"/>
                    <a:pt x="14791" y="31112"/>
                    <a:pt x="14358" y="31523"/>
                  </a:cubicBezTo>
                  <a:cubicBezTo>
                    <a:pt x="14358" y="31545"/>
                    <a:pt x="14335" y="31568"/>
                    <a:pt x="14335" y="31591"/>
                  </a:cubicBezTo>
                  <a:cubicBezTo>
                    <a:pt x="14335" y="31637"/>
                    <a:pt x="14358" y="31659"/>
                    <a:pt x="14380" y="31659"/>
                  </a:cubicBezTo>
                  <a:cubicBezTo>
                    <a:pt x="14403" y="31682"/>
                    <a:pt x="14426" y="31682"/>
                    <a:pt x="14449" y="31682"/>
                  </a:cubicBezTo>
                  <a:cubicBezTo>
                    <a:pt x="14472" y="31682"/>
                    <a:pt x="14495" y="31682"/>
                    <a:pt x="14517" y="31659"/>
                  </a:cubicBezTo>
                  <a:cubicBezTo>
                    <a:pt x="15955" y="30290"/>
                    <a:pt x="17325" y="28829"/>
                    <a:pt x="18603" y="27300"/>
                  </a:cubicBezTo>
                  <a:cubicBezTo>
                    <a:pt x="19881" y="25771"/>
                    <a:pt x="21068" y="24173"/>
                    <a:pt x="22187" y="22552"/>
                  </a:cubicBezTo>
                  <a:cubicBezTo>
                    <a:pt x="23305" y="20909"/>
                    <a:pt x="24332" y="19220"/>
                    <a:pt x="25222" y="17439"/>
                  </a:cubicBezTo>
                  <a:cubicBezTo>
                    <a:pt x="25656" y="16526"/>
                    <a:pt x="26044" y="15613"/>
                    <a:pt x="26364" y="14677"/>
                  </a:cubicBezTo>
                  <a:cubicBezTo>
                    <a:pt x="26524" y="14221"/>
                    <a:pt x="26660" y="13764"/>
                    <a:pt x="26775" y="13308"/>
                  </a:cubicBezTo>
                  <a:cubicBezTo>
                    <a:pt x="26889" y="12851"/>
                    <a:pt x="27003" y="12395"/>
                    <a:pt x="27094" y="11938"/>
                  </a:cubicBezTo>
                  <a:cubicBezTo>
                    <a:pt x="27277" y="11025"/>
                    <a:pt x="27391" y="10112"/>
                    <a:pt x="27414" y="9199"/>
                  </a:cubicBezTo>
                  <a:cubicBezTo>
                    <a:pt x="27437" y="8743"/>
                    <a:pt x="27437" y="8264"/>
                    <a:pt x="27391" y="7807"/>
                  </a:cubicBezTo>
                  <a:cubicBezTo>
                    <a:pt x="27345" y="7351"/>
                    <a:pt x="27277" y="6917"/>
                    <a:pt x="27185" y="6483"/>
                  </a:cubicBezTo>
                  <a:cubicBezTo>
                    <a:pt x="27071" y="6027"/>
                    <a:pt x="26934" y="5593"/>
                    <a:pt x="26752" y="5159"/>
                  </a:cubicBezTo>
                  <a:cubicBezTo>
                    <a:pt x="26569" y="4748"/>
                    <a:pt x="26364" y="4383"/>
                    <a:pt x="26136" y="4018"/>
                  </a:cubicBezTo>
                  <a:cubicBezTo>
                    <a:pt x="25747" y="3379"/>
                    <a:pt x="25268" y="2808"/>
                    <a:pt x="24743" y="2283"/>
                  </a:cubicBezTo>
                  <a:cubicBezTo>
                    <a:pt x="24241" y="1804"/>
                    <a:pt x="23693" y="1416"/>
                    <a:pt x="23100" y="1074"/>
                  </a:cubicBezTo>
                  <a:cubicBezTo>
                    <a:pt x="22529" y="754"/>
                    <a:pt x="21913" y="503"/>
                    <a:pt x="21297" y="320"/>
                  </a:cubicBezTo>
                  <a:cubicBezTo>
                    <a:pt x="20475" y="115"/>
                    <a:pt x="19653" y="1"/>
                    <a:pt x="18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25"/>
            <p:cNvSpPr/>
            <p:nvPr/>
          </p:nvSpPr>
          <p:spPr>
            <a:xfrm>
              <a:off x="6338750" y="2353325"/>
              <a:ext cx="545550" cy="270725"/>
            </a:xfrm>
            <a:custGeom>
              <a:avLst/>
              <a:gdLst/>
              <a:ahLst/>
              <a:cxnLst/>
              <a:rect l="l" t="t" r="r" b="b"/>
              <a:pathLst>
                <a:path w="21822" h="10829" extrusionOk="0">
                  <a:moveTo>
                    <a:pt x="114" y="1"/>
                  </a:moveTo>
                  <a:cubicBezTo>
                    <a:pt x="92" y="1"/>
                    <a:pt x="92" y="1"/>
                    <a:pt x="69" y="24"/>
                  </a:cubicBezTo>
                  <a:cubicBezTo>
                    <a:pt x="23" y="47"/>
                    <a:pt x="0" y="92"/>
                    <a:pt x="23" y="138"/>
                  </a:cubicBezTo>
                  <a:cubicBezTo>
                    <a:pt x="548" y="1165"/>
                    <a:pt x="1279" y="2078"/>
                    <a:pt x="2055" y="2900"/>
                  </a:cubicBezTo>
                  <a:cubicBezTo>
                    <a:pt x="2465" y="3333"/>
                    <a:pt x="2922" y="3744"/>
                    <a:pt x="3356" y="4155"/>
                  </a:cubicBezTo>
                  <a:cubicBezTo>
                    <a:pt x="3812" y="4543"/>
                    <a:pt x="4269" y="4931"/>
                    <a:pt x="4725" y="5296"/>
                  </a:cubicBezTo>
                  <a:cubicBezTo>
                    <a:pt x="5684" y="6050"/>
                    <a:pt x="6688" y="6780"/>
                    <a:pt x="7715" y="7442"/>
                  </a:cubicBezTo>
                  <a:cubicBezTo>
                    <a:pt x="8857" y="8150"/>
                    <a:pt x="9998" y="8811"/>
                    <a:pt x="11185" y="9405"/>
                  </a:cubicBezTo>
                  <a:cubicBezTo>
                    <a:pt x="11481" y="9565"/>
                    <a:pt x="11801" y="9702"/>
                    <a:pt x="12098" y="9839"/>
                  </a:cubicBezTo>
                  <a:cubicBezTo>
                    <a:pt x="12394" y="9998"/>
                    <a:pt x="12691" y="10135"/>
                    <a:pt x="12988" y="10249"/>
                  </a:cubicBezTo>
                  <a:cubicBezTo>
                    <a:pt x="13559" y="10478"/>
                    <a:pt x="14175" y="10637"/>
                    <a:pt x="14768" y="10729"/>
                  </a:cubicBezTo>
                  <a:cubicBezTo>
                    <a:pt x="15239" y="10799"/>
                    <a:pt x="15710" y="10828"/>
                    <a:pt x="16191" y="10828"/>
                  </a:cubicBezTo>
                  <a:cubicBezTo>
                    <a:pt x="16340" y="10828"/>
                    <a:pt x="16489" y="10825"/>
                    <a:pt x="16640" y="10820"/>
                  </a:cubicBezTo>
                  <a:cubicBezTo>
                    <a:pt x="17256" y="10797"/>
                    <a:pt x="17895" y="10706"/>
                    <a:pt x="18535" y="10592"/>
                  </a:cubicBezTo>
                  <a:cubicBezTo>
                    <a:pt x="19653" y="10341"/>
                    <a:pt x="20771" y="9930"/>
                    <a:pt x="21753" y="9314"/>
                  </a:cubicBezTo>
                  <a:cubicBezTo>
                    <a:pt x="21776" y="9314"/>
                    <a:pt x="21799" y="9291"/>
                    <a:pt x="21799" y="9268"/>
                  </a:cubicBezTo>
                  <a:cubicBezTo>
                    <a:pt x="21821" y="9245"/>
                    <a:pt x="21821" y="9222"/>
                    <a:pt x="21799" y="9199"/>
                  </a:cubicBezTo>
                  <a:cubicBezTo>
                    <a:pt x="21799" y="9177"/>
                    <a:pt x="21776" y="9154"/>
                    <a:pt x="21753" y="9131"/>
                  </a:cubicBezTo>
                  <a:cubicBezTo>
                    <a:pt x="21730" y="9131"/>
                    <a:pt x="21684" y="9131"/>
                    <a:pt x="21662" y="9154"/>
                  </a:cubicBezTo>
                  <a:cubicBezTo>
                    <a:pt x="20977" y="9565"/>
                    <a:pt x="20246" y="9884"/>
                    <a:pt x="19470" y="10135"/>
                  </a:cubicBezTo>
                  <a:cubicBezTo>
                    <a:pt x="19014" y="10272"/>
                    <a:pt x="18557" y="10386"/>
                    <a:pt x="18078" y="10478"/>
                  </a:cubicBezTo>
                  <a:cubicBezTo>
                    <a:pt x="17576" y="10569"/>
                    <a:pt x="17074" y="10615"/>
                    <a:pt x="16572" y="10637"/>
                  </a:cubicBezTo>
                  <a:lnTo>
                    <a:pt x="16572" y="10637"/>
                  </a:lnTo>
                  <a:cubicBezTo>
                    <a:pt x="16200" y="10637"/>
                    <a:pt x="15849" y="10637"/>
                    <a:pt x="15476" y="10615"/>
                  </a:cubicBezTo>
                  <a:cubicBezTo>
                    <a:pt x="15111" y="10592"/>
                    <a:pt x="14746" y="10546"/>
                    <a:pt x="14380" y="10455"/>
                  </a:cubicBezTo>
                  <a:cubicBezTo>
                    <a:pt x="13832" y="10341"/>
                    <a:pt x="13308" y="10181"/>
                    <a:pt x="12805" y="9953"/>
                  </a:cubicBezTo>
                  <a:cubicBezTo>
                    <a:pt x="12531" y="9839"/>
                    <a:pt x="12280" y="9724"/>
                    <a:pt x="12006" y="9587"/>
                  </a:cubicBezTo>
                  <a:cubicBezTo>
                    <a:pt x="11733" y="9473"/>
                    <a:pt x="11459" y="9336"/>
                    <a:pt x="11185" y="9199"/>
                  </a:cubicBezTo>
                  <a:lnTo>
                    <a:pt x="11208" y="9199"/>
                  </a:lnTo>
                  <a:cubicBezTo>
                    <a:pt x="10021" y="8606"/>
                    <a:pt x="8857" y="7921"/>
                    <a:pt x="7738" y="7214"/>
                  </a:cubicBezTo>
                  <a:cubicBezTo>
                    <a:pt x="7190" y="6848"/>
                    <a:pt x="6643" y="6483"/>
                    <a:pt x="6118" y="6095"/>
                  </a:cubicBezTo>
                  <a:cubicBezTo>
                    <a:pt x="5661" y="5776"/>
                    <a:pt x="5205" y="5433"/>
                    <a:pt x="4748" y="5068"/>
                  </a:cubicBezTo>
                  <a:cubicBezTo>
                    <a:pt x="4269" y="4680"/>
                    <a:pt x="3789" y="4292"/>
                    <a:pt x="3333" y="3881"/>
                  </a:cubicBezTo>
                  <a:cubicBezTo>
                    <a:pt x="2808" y="3402"/>
                    <a:pt x="2306" y="2900"/>
                    <a:pt x="1849" y="2375"/>
                  </a:cubicBezTo>
                  <a:cubicBezTo>
                    <a:pt x="1393" y="1873"/>
                    <a:pt x="959" y="1325"/>
                    <a:pt x="594" y="754"/>
                  </a:cubicBezTo>
                  <a:lnTo>
                    <a:pt x="594" y="754"/>
                  </a:lnTo>
                  <a:cubicBezTo>
                    <a:pt x="617" y="777"/>
                    <a:pt x="617" y="777"/>
                    <a:pt x="617" y="777"/>
                  </a:cubicBezTo>
                  <a:cubicBezTo>
                    <a:pt x="457" y="549"/>
                    <a:pt x="320" y="320"/>
                    <a:pt x="206" y="69"/>
                  </a:cubicBezTo>
                  <a:cubicBezTo>
                    <a:pt x="183" y="24"/>
                    <a:pt x="137"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25"/>
            <p:cNvSpPr/>
            <p:nvPr/>
          </p:nvSpPr>
          <p:spPr>
            <a:xfrm>
              <a:off x="6760450" y="1965275"/>
              <a:ext cx="101025" cy="92925"/>
            </a:xfrm>
            <a:custGeom>
              <a:avLst/>
              <a:gdLst/>
              <a:ahLst/>
              <a:cxnLst/>
              <a:rect l="l" t="t" r="r" b="b"/>
              <a:pathLst>
                <a:path w="4041" h="3717" extrusionOk="0">
                  <a:moveTo>
                    <a:pt x="890" y="1965"/>
                  </a:moveTo>
                  <a:cubicBezTo>
                    <a:pt x="1027" y="1988"/>
                    <a:pt x="1164" y="2033"/>
                    <a:pt x="1301" y="2079"/>
                  </a:cubicBezTo>
                  <a:cubicBezTo>
                    <a:pt x="1461" y="2147"/>
                    <a:pt x="1621" y="2239"/>
                    <a:pt x="1758" y="2353"/>
                  </a:cubicBezTo>
                  <a:cubicBezTo>
                    <a:pt x="1895" y="2444"/>
                    <a:pt x="2009" y="2558"/>
                    <a:pt x="2100" y="2672"/>
                  </a:cubicBezTo>
                  <a:cubicBezTo>
                    <a:pt x="2169" y="2786"/>
                    <a:pt x="2237" y="2878"/>
                    <a:pt x="2283" y="2992"/>
                  </a:cubicBezTo>
                  <a:cubicBezTo>
                    <a:pt x="2306" y="3060"/>
                    <a:pt x="2328" y="3129"/>
                    <a:pt x="2351" y="3220"/>
                  </a:cubicBezTo>
                  <a:cubicBezTo>
                    <a:pt x="2351" y="3289"/>
                    <a:pt x="2351" y="3357"/>
                    <a:pt x="2351" y="3448"/>
                  </a:cubicBezTo>
                  <a:cubicBezTo>
                    <a:pt x="2351" y="3471"/>
                    <a:pt x="2351" y="3471"/>
                    <a:pt x="2351" y="3494"/>
                  </a:cubicBezTo>
                  <a:cubicBezTo>
                    <a:pt x="2351" y="3517"/>
                    <a:pt x="2351" y="3517"/>
                    <a:pt x="2351" y="3517"/>
                  </a:cubicBezTo>
                  <a:cubicBezTo>
                    <a:pt x="2294" y="3528"/>
                    <a:pt x="2231" y="3534"/>
                    <a:pt x="2166" y="3534"/>
                  </a:cubicBezTo>
                  <a:cubicBezTo>
                    <a:pt x="2100" y="3534"/>
                    <a:pt x="2032" y="3528"/>
                    <a:pt x="1963" y="3517"/>
                  </a:cubicBezTo>
                  <a:lnTo>
                    <a:pt x="1940" y="3517"/>
                  </a:lnTo>
                  <a:cubicBezTo>
                    <a:pt x="1781" y="3494"/>
                    <a:pt x="1621" y="3448"/>
                    <a:pt x="1484" y="3403"/>
                  </a:cubicBezTo>
                  <a:cubicBezTo>
                    <a:pt x="1324" y="3334"/>
                    <a:pt x="1164" y="3243"/>
                    <a:pt x="1027" y="3129"/>
                  </a:cubicBezTo>
                  <a:cubicBezTo>
                    <a:pt x="890" y="3015"/>
                    <a:pt x="753" y="2901"/>
                    <a:pt x="639" y="2764"/>
                  </a:cubicBezTo>
                  <a:cubicBezTo>
                    <a:pt x="525" y="2627"/>
                    <a:pt x="434" y="2467"/>
                    <a:pt x="365" y="2307"/>
                  </a:cubicBezTo>
                  <a:cubicBezTo>
                    <a:pt x="343" y="2216"/>
                    <a:pt x="297" y="2147"/>
                    <a:pt x="274" y="2056"/>
                  </a:cubicBezTo>
                  <a:cubicBezTo>
                    <a:pt x="297" y="2056"/>
                    <a:pt x="320" y="2056"/>
                    <a:pt x="343" y="2033"/>
                  </a:cubicBezTo>
                  <a:cubicBezTo>
                    <a:pt x="411" y="2010"/>
                    <a:pt x="480" y="1988"/>
                    <a:pt x="548" y="1988"/>
                  </a:cubicBezTo>
                  <a:cubicBezTo>
                    <a:pt x="662" y="1965"/>
                    <a:pt x="753" y="1965"/>
                    <a:pt x="868" y="1965"/>
                  </a:cubicBezTo>
                  <a:close/>
                  <a:moveTo>
                    <a:pt x="1195" y="1"/>
                  </a:moveTo>
                  <a:cubicBezTo>
                    <a:pt x="689" y="1"/>
                    <a:pt x="315" y="445"/>
                    <a:pt x="137" y="846"/>
                  </a:cubicBezTo>
                  <a:cubicBezTo>
                    <a:pt x="69" y="1029"/>
                    <a:pt x="23" y="1189"/>
                    <a:pt x="0" y="1348"/>
                  </a:cubicBezTo>
                  <a:cubicBezTo>
                    <a:pt x="0" y="1440"/>
                    <a:pt x="0" y="1554"/>
                    <a:pt x="23" y="1645"/>
                  </a:cubicBezTo>
                  <a:cubicBezTo>
                    <a:pt x="23" y="1759"/>
                    <a:pt x="46" y="1873"/>
                    <a:pt x="69" y="1942"/>
                  </a:cubicBezTo>
                  <a:cubicBezTo>
                    <a:pt x="160" y="2376"/>
                    <a:pt x="365" y="2741"/>
                    <a:pt x="639" y="3037"/>
                  </a:cubicBezTo>
                  <a:cubicBezTo>
                    <a:pt x="799" y="3197"/>
                    <a:pt x="959" y="3334"/>
                    <a:pt x="1142" y="3425"/>
                  </a:cubicBezTo>
                  <a:cubicBezTo>
                    <a:pt x="1324" y="3540"/>
                    <a:pt x="1507" y="3608"/>
                    <a:pt x="1712" y="3654"/>
                  </a:cubicBezTo>
                  <a:cubicBezTo>
                    <a:pt x="1758" y="3677"/>
                    <a:pt x="1826" y="3677"/>
                    <a:pt x="1895" y="3699"/>
                  </a:cubicBezTo>
                  <a:cubicBezTo>
                    <a:pt x="1975" y="3711"/>
                    <a:pt x="2049" y="3717"/>
                    <a:pt x="2123" y="3717"/>
                  </a:cubicBezTo>
                  <a:cubicBezTo>
                    <a:pt x="2197" y="3717"/>
                    <a:pt x="2271" y="3711"/>
                    <a:pt x="2351" y="3699"/>
                  </a:cubicBezTo>
                  <a:cubicBezTo>
                    <a:pt x="2511" y="3699"/>
                    <a:pt x="2671" y="3654"/>
                    <a:pt x="2831" y="3585"/>
                  </a:cubicBezTo>
                  <a:cubicBezTo>
                    <a:pt x="2990" y="3517"/>
                    <a:pt x="3150" y="3425"/>
                    <a:pt x="3287" y="3289"/>
                  </a:cubicBezTo>
                  <a:cubicBezTo>
                    <a:pt x="3447" y="3174"/>
                    <a:pt x="3584" y="3060"/>
                    <a:pt x="3675" y="2901"/>
                  </a:cubicBezTo>
                  <a:cubicBezTo>
                    <a:pt x="3926" y="2604"/>
                    <a:pt x="4040" y="2261"/>
                    <a:pt x="3995" y="1965"/>
                  </a:cubicBezTo>
                  <a:cubicBezTo>
                    <a:pt x="3972" y="1782"/>
                    <a:pt x="3903" y="1622"/>
                    <a:pt x="3789" y="1485"/>
                  </a:cubicBezTo>
                  <a:cubicBezTo>
                    <a:pt x="3652" y="1303"/>
                    <a:pt x="3493" y="1189"/>
                    <a:pt x="3333" y="1143"/>
                  </a:cubicBezTo>
                  <a:lnTo>
                    <a:pt x="3241" y="1143"/>
                  </a:lnTo>
                  <a:cubicBezTo>
                    <a:pt x="3173" y="1132"/>
                    <a:pt x="3099" y="1126"/>
                    <a:pt x="3025" y="1126"/>
                  </a:cubicBezTo>
                  <a:cubicBezTo>
                    <a:pt x="2950" y="1126"/>
                    <a:pt x="2876" y="1132"/>
                    <a:pt x="2808" y="1143"/>
                  </a:cubicBezTo>
                  <a:lnTo>
                    <a:pt x="2716" y="1166"/>
                  </a:lnTo>
                  <a:cubicBezTo>
                    <a:pt x="2620" y="1182"/>
                    <a:pt x="2534" y="1198"/>
                    <a:pt x="2444" y="1198"/>
                  </a:cubicBezTo>
                  <a:cubicBezTo>
                    <a:pt x="2407" y="1198"/>
                    <a:pt x="2369" y="1195"/>
                    <a:pt x="2328" y="1189"/>
                  </a:cubicBezTo>
                  <a:cubicBezTo>
                    <a:pt x="2283" y="1189"/>
                    <a:pt x="2260" y="1166"/>
                    <a:pt x="2214" y="1166"/>
                  </a:cubicBezTo>
                  <a:lnTo>
                    <a:pt x="2191" y="1143"/>
                  </a:lnTo>
                  <a:cubicBezTo>
                    <a:pt x="2146" y="1074"/>
                    <a:pt x="2123" y="1029"/>
                    <a:pt x="2100" y="960"/>
                  </a:cubicBezTo>
                  <a:cubicBezTo>
                    <a:pt x="2055" y="892"/>
                    <a:pt x="2032" y="823"/>
                    <a:pt x="2009" y="755"/>
                  </a:cubicBezTo>
                  <a:lnTo>
                    <a:pt x="1986" y="641"/>
                  </a:lnTo>
                  <a:cubicBezTo>
                    <a:pt x="1963" y="550"/>
                    <a:pt x="1918" y="435"/>
                    <a:pt x="1849" y="344"/>
                  </a:cubicBezTo>
                  <a:cubicBezTo>
                    <a:pt x="1781" y="230"/>
                    <a:pt x="1689" y="161"/>
                    <a:pt x="1598" y="93"/>
                  </a:cubicBezTo>
                  <a:cubicBezTo>
                    <a:pt x="1507" y="47"/>
                    <a:pt x="1415" y="25"/>
                    <a:pt x="1324" y="2"/>
                  </a:cubicBezTo>
                  <a:lnTo>
                    <a:pt x="1233" y="2"/>
                  </a:lnTo>
                  <a:cubicBezTo>
                    <a:pt x="1220" y="1"/>
                    <a:pt x="1208" y="1"/>
                    <a:pt x="1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25"/>
            <p:cNvSpPr/>
            <p:nvPr/>
          </p:nvSpPr>
          <p:spPr>
            <a:xfrm>
              <a:off x="6703950" y="1910525"/>
              <a:ext cx="29125" cy="29125"/>
            </a:xfrm>
            <a:custGeom>
              <a:avLst/>
              <a:gdLst/>
              <a:ahLst/>
              <a:cxnLst/>
              <a:rect l="l" t="t" r="r" b="b"/>
              <a:pathLst>
                <a:path w="1165" h="1165" extrusionOk="0">
                  <a:moveTo>
                    <a:pt x="594" y="0"/>
                  </a:moveTo>
                  <a:cubicBezTo>
                    <a:pt x="274" y="0"/>
                    <a:pt x="1" y="252"/>
                    <a:pt x="1" y="571"/>
                  </a:cubicBezTo>
                  <a:cubicBezTo>
                    <a:pt x="1" y="891"/>
                    <a:pt x="274" y="1165"/>
                    <a:pt x="594" y="1165"/>
                  </a:cubicBezTo>
                  <a:cubicBezTo>
                    <a:pt x="914" y="1165"/>
                    <a:pt x="1165" y="891"/>
                    <a:pt x="1165" y="571"/>
                  </a:cubicBezTo>
                  <a:cubicBezTo>
                    <a:pt x="1165" y="252"/>
                    <a:pt x="914"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25"/>
            <p:cNvSpPr/>
            <p:nvPr/>
          </p:nvSpPr>
          <p:spPr>
            <a:xfrm>
              <a:off x="6923075" y="2048050"/>
              <a:ext cx="29125" cy="29700"/>
            </a:xfrm>
            <a:custGeom>
              <a:avLst/>
              <a:gdLst/>
              <a:ahLst/>
              <a:cxnLst/>
              <a:rect l="l" t="t" r="r" b="b"/>
              <a:pathLst>
                <a:path w="1165" h="1188" extrusionOk="0">
                  <a:moveTo>
                    <a:pt x="594" y="0"/>
                  </a:moveTo>
                  <a:cubicBezTo>
                    <a:pt x="274" y="0"/>
                    <a:pt x="0" y="274"/>
                    <a:pt x="0" y="594"/>
                  </a:cubicBezTo>
                  <a:cubicBezTo>
                    <a:pt x="0" y="913"/>
                    <a:pt x="274" y="1187"/>
                    <a:pt x="594" y="1187"/>
                  </a:cubicBezTo>
                  <a:cubicBezTo>
                    <a:pt x="913" y="1187"/>
                    <a:pt x="1165" y="913"/>
                    <a:pt x="1165" y="594"/>
                  </a:cubicBezTo>
                  <a:cubicBezTo>
                    <a:pt x="1165" y="274"/>
                    <a:pt x="913"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25"/>
            <p:cNvSpPr/>
            <p:nvPr/>
          </p:nvSpPr>
          <p:spPr>
            <a:xfrm>
              <a:off x="6935625" y="2081725"/>
              <a:ext cx="5175" cy="5150"/>
            </a:xfrm>
            <a:custGeom>
              <a:avLst/>
              <a:gdLst/>
              <a:ahLst/>
              <a:cxnLst/>
              <a:rect l="l" t="t" r="r" b="b"/>
              <a:pathLst>
                <a:path w="207" h="206" extrusionOk="0">
                  <a:moveTo>
                    <a:pt x="115" y="0"/>
                  </a:moveTo>
                  <a:cubicBezTo>
                    <a:pt x="46" y="0"/>
                    <a:pt x="1" y="46"/>
                    <a:pt x="1" y="91"/>
                  </a:cubicBezTo>
                  <a:cubicBezTo>
                    <a:pt x="1" y="160"/>
                    <a:pt x="46" y="205"/>
                    <a:pt x="115" y="205"/>
                  </a:cubicBezTo>
                  <a:cubicBezTo>
                    <a:pt x="160" y="205"/>
                    <a:pt x="206" y="160"/>
                    <a:pt x="206" y="91"/>
                  </a:cubicBezTo>
                  <a:cubicBezTo>
                    <a:pt x="206" y="46"/>
                    <a:pt x="160"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25"/>
            <p:cNvSpPr/>
            <p:nvPr/>
          </p:nvSpPr>
          <p:spPr>
            <a:xfrm>
              <a:off x="6719350" y="1944775"/>
              <a:ext cx="5175" cy="5725"/>
            </a:xfrm>
            <a:custGeom>
              <a:avLst/>
              <a:gdLst/>
              <a:ahLst/>
              <a:cxnLst/>
              <a:rect l="l" t="t" r="r" b="b"/>
              <a:pathLst>
                <a:path w="207" h="229" extrusionOk="0">
                  <a:moveTo>
                    <a:pt x="115" y="0"/>
                  </a:moveTo>
                  <a:cubicBezTo>
                    <a:pt x="46" y="0"/>
                    <a:pt x="1" y="46"/>
                    <a:pt x="1" y="114"/>
                  </a:cubicBezTo>
                  <a:cubicBezTo>
                    <a:pt x="1" y="160"/>
                    <a:pt x="46" y="228"/>
                    <a:pt x="115" y="228"/>
                  </a:cubicBezTo>
                  <a:cubicBezTo>
                    <a:pt x="161" y="228"/>
                    <a:pt x="206" y="160"/>
                    <a:pt x="206" y="114"/>
                  </a:cubicBezTo>
                  <a:cubicBezTo>
                    <a:pt x="206" y="46"/>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25"/>
            <p:cNvSpPr/>
            <p:nvPr/>
          </p:nvSpPr>
          <p:spPr>
            <a:xfrm>
              <a:off x="6630350" y="1936550"/>
              <a:ext cx="33100" cy="25300"/>
            </a:xfrm>
            <a:custGeom>
              <a:avLst/>
              <a:gdLst/>
              <a:ahLst/>
              <a:cxnLst/>
              <a:rect l="l" t="t" r="r" b="b"/>
              <a:pathLst>
                <a:path w="1324" h="1012" extrusionOk="0">
                  <a:moveTo>
                    <a:pt x="430" y="1"/>
                  </a:moveTo>
                  <a:cubicBezTo>
                    <a:pt x="296" y="1"/>
                    <a:pt x="181" y="47"/>
                    <a:pt x="114" y="146"/>
                  </a:cubicBezTo>
                  <a:cubicBezTo>
                    <a:pt x="0" y="329"/>
                    <a:pt x="114" y="649"/>
                    <a:pt x="411" y="854"/>
                  </a:cubicBezTo>
                  <a:cubicBezTo>
                    <a:pt x="564" y="960"/>
                    <a:pt x="729" y="1011"/>
                    <a:pt x="871" y="1011"/>
                  </a:cubicBezTo>
                  <a:cubicBezTo>
                    <a:pt x="1006" y="1011"/>
                    <a:pt x="1121" y="965"/>
                    <a:pt x="1187" y="877"/>
                  </a:cubicBezTo>
                  <a:cubicBezTo>
                    <a:pt x="1324" y="671"/>
                    <a:pt x="1187" y="352"/>
                    <a:pt x="890" y="146"/>
                  </a:cubicBezTo>
                  <a:cubicBezTo>
                    <a:pt x="738" y="52"/>
                    <a:pt x="573" y="1"/>
                    <a:pt x="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25"/>
            <p:cNvSpPr/>
            <p:nvPr/>
          </p:nvSpPr>
          <p:spPr>
            <a:xfrm>
              <a:off x="6910525" y="2113750"/>
              <a:ext cx="33125" cy="24975"/>
            </a:xfrm>
            <a:custGeom>
              <a:avLst/>
              <a:gdLst/>
              <a:ahLst/>
              <a:cxnLst/>
              <a:rect l="l" t="t" r="r" b="b"/>
              <a:pathLst>
                <a:path w="1325" h="999" extrusionOk="0">
                  <a:moveTo>
                    <a:pt x="433" y="0"/>
                  </a:moveTo>
                  <a:cubicBezTo>
                    <a:pt x="302" y="0"/>
                    <a:pt x="193" y="46"/>
                    <a:pt x="137" y="134"/>
                  </a:cubicBezTo>
                  <a:cubicBezTo>
                    <a:pt x="0" y="340"/>
                    <a:pt x="114" y="659"/>
                    <a:pt x="411" y="842"/>
                  </a:cubicBezTo>
                  <a:cubicBezTo>
                    <a:pt x="564" y="948"/>
                    <a:pt x="729" y="999"/>
                    <a:pt x="871" y="999"/>
                  </a:cubicBezTo>
                  <a:cubicBezTo>
                    <a:pt x="1006" y="999"/>
                    <a:pt x="1121" y="953"/>
                    <a:pt x="1187" y="865"/>
                  </a:cubicBezTo>
                  <a:cubicBezTo>
                    <a:pt x="1324" y="659"/>
                    <a:pt x="1187" y="340"/>
                    <a:pt x="891" y="157"/>
                  </a:cubicBezTo>
                  <a:cubicBezTo>
                    <a:pt x="738" y="51"/>
                    <a:pt x="573" y="0"/>
                    <a:pt x="4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0" name="Google Shape;7260;p25"/>
          <p:cNvGrpSpPr/>
          <p:nvPr/>
        </p:nvGrpSpPr>
        <p:grpSpPr>
          <a:xfrm rot="-3555206">
            <a:off x="8676544" y="1113744"/>
            <a:ext cx="201703" cy="313099"/>
            <a:chOff x="1036425" y="2562175"/>
            <a:chExt cx="119850" cy="186050"/>
          </a:xfrm>
        </p:grpSpPr>
        <p:sp>
          <p:nvSpPr>
            <p:cNvPr id="7261" name="Google Shape;7261;p25"/>
            <p:cNvSpPr/>
            <p:nvPr/>
          </p:nvSpPr>
          <p:spPr>
            <a:xfrm>
              <a:off x="1036425" y="2562175"/>
              <a:ext cx="119850" cy="111300"/>
            </a:xfrm>
            <a:custGeom>
              <a:avLst/>
              <a:gdLst/>
              <a:ahLst/>
              <a:cxnLst/>
              <a:rect l="l" t="t" r="r" b="b"/>
              <a:pathLst>
                <a:path w="4794" h="4452" extrusionOk="0">
                  <a:moveTo>
                    <a:pt x="4634" y="1"/>
                  </a:moveTo>
                  <a:cubicBezTo>
                    <a:pt x="4634" y="1"/>
                    <a:pt x="4611" y="1"/>
                    <a:pt x="4588" y="24"/>
                  </a:cubicBezTo>
                  <a:cubicBezTo>
                    <a:pt x="4064" y="298"/>
                    <a:pt x="3607" y="572"/>
                    <a:pt x="3173" y="845"/>
                  </a:cubicBezTo>
                  <a:lnTo>
                    <a:pt x="2671" y="1165"/>
                  </a:lnTo>
                  <a:cubicBezTo>
                    <a:pt x="2101" y="1530"/>
                    <a:pt x="1667" y="1827"/>
                    <a:pt x="1302" y="2124"/>
                  </a:cubicBezTo>
                  <a:cubicBezTo>
                    <a:pt x="1028" y="2329"/>
                    <a:pt x="822" y="2535"/>
                    <a:pt x="617" y="2717"/>
                  </a:cubicBezTo>
                  <a:cubicBezTo>
                    <a:pt x="526" y="2808"/>
                    <a:pt x="434" y="2923"/>
                    <a:pt x="366" y="3014"/>
                  </a:cubicBezTo>
                  <a:cubicBezTo>
                    <a:pt x="275" y="3105"/>
                    <a:pt x="206" y="3196"/>
                    <a:pt x="160" y="3311"/>
                  </a:cubicBezTo>
                  <a:cubicBezTo>
                    <a:pt x="46" y="3516"/>
                    <a:pt x="1" y="3699"/>
                    <a:pt x="23" y="3858"/>
                  </a:cubicBezTo>
                  <a:cubicBezTo>
                    <a:pt x="69" y="4041"/>
                    <a:pt x="183" y="4201"/>
                    <a:pt x="389" y="4315"/>
                  </a:cubicBezTo>
                  <a:cubicBezTo>
                    <a:pt x="457" y="4383"/>
                    <a:pt x="548" y="4406"/>
                    <a:pt x="663" y="4429"/>
                  </a:cubicBezTo>
                  <a:cubicBezTo>
                    <a:pt x="731" y="4452"/>
                    <a:pt x="799" y="4452"/>
                    <a:pt x="868" y="4452"/>
                  </a:cubicBezTo>
                  <a:lnTo>
                    <a:pt x="959" y="4452"/>
                  </a:lnTo>
                  <a:cubicBezTo>
                    <a:pt x="1142" y="4429"/>
                    <a:pt x="1324" y="4361"/>
                    <a:pt x="1530" y="4246"/>
                  </a:cubicBezTo>
                  <a:cubicBezTo>
                    <a:pt x="1735" y="4155"/>
                    <a:pt x="1918" y="3995"/>
                    <a:pt x="2146" y="3790"/>
                  </a:cubicBezTo>
                  <a:cubicBezTo>
                    <a:pt x="2329" y="3630"/>
                    <a:pt x="2511" y="3425"/>
                    <a:pt x="2740" y="3174"/>
                  </a:cubicBezTo>
                  <a:cubicBezTo>
                    <a:pt x="3082" y="2763"/>
                    <a:pt x="3424" y="2306"/>
                    <a:pt x="3812" y="1713"/>
                  </a:cubicBezTo>
                  <a:cubicBezTo>
                    <a:pt x="4064" y="1348"/>
                    <a:pt x="4292" y="960"/>
                    <a:pt x="4588" y="480"/>
                  </a:cubicBezTo>
                  <a:lnTo>
                    <a:pt x="4657" y="343"/>
                  </a:lnTo>
                  <a:lnTo>
                    <a:pt x="4703" y="252"/>
                  </a:lnTo>
                  <a:lnTo>
                    <a:pt x="4748" y="161"/>
                  </a:lnTo>
                  <a:cubicBezTo>
                    <a:pt x="4794" y="115"/>
                    <a:pt x="4771" y="69"/>
                    <a:pt x="4725" y="47"/>
                  </a:cubicBezTo>
                  <a:cubicBezTo>
                    <a:pt x="4725" y="24"/>
                    <a:pt x="4703" y="24"/>
                    <a:pt x="4703" y="24"/>
                  </a:cubicBezTo>
                  <a:cubicBezTo>
                    <a:pt x="4680" y="24"/>
                    <a:pt x="4657" y="1"/>
                    <a:pt x="4634"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25"/>
            <p:cNvSpPr/>
            <p:nvPr/>
          </p:nvSpPr>
          <p:spPr>
            <a:xfrm>
              <a:off x="1095200" y="2640925"/>
              <a:ext cx="51375" cy="107300"/>
            </a:xfrm>
            <a:custGeom>
              <a:avLst/>
              <a:gdLst/>
              <a:ahLst/>
              <a:cxnLst/>
              <a:rect l="l" t="t" r="r" b="b"/>
              <a:pathLst>
                <a:path w="2055" h="4292" extrusionOk="0">
                  <a:moveTo>
                    <a:pt x="1918" y="1"/>
                  </a:moveTo>
                  <a:cubicBezTo>
                    <a:pt x="1895" y="24"/>
                    <a:pt x="1895" y="24"/>
                    <a:pt x="1895" y="46"/>
                  </a:cubicBezTo>
                  <a:cubicBezTo>
                    <a:pt x="1849" y="46"/>
                    <a:pt x="1827" y="69"/>
                    <a:pt x="1827" y="92"/>
                  </a:cubicBezTo>
                  <a:cubicBezTo>
                    <a:pt x="1781" y="138"/>
                    <a:pt x="1758" y="183"/>
                    <a:pt x="1735" y="229"/>
                  </a:cubicBezTo>
                  <a:cubicBezTo>
                    <a:pt x="1598" y="457"/>
                    <a:pt x="1439" y="663"/>
                    <a:pt x="1302" y="868"/>
                  </a:cubicBezTo>
                  <a:lnTo>
                    <a:pt x="1279" y="914"/>
                  </a:lnTo>
                  <a:cubicBezTo>
                    <a:pt x="1096" y="1165"/>
                    <a:pt x="936" y="1393"/>
                    <a:pt x="822" y="1599"/>
                  </a:cubicBezTo>
                  <a:cubicBezTo>
                    <a:pt x="617" y="1895"/>
                    <a:pt x="480" y="2146"/>
                    <a:pt x="343" y="2420"/>
                  </a:cubicBezTo>
                  <a:cubicBezTo>
                    <a:pt x="183" y="2717"/>
                    <a:pt x="92" y="2991"/>
                    <a:pt x="46" y="3242"/>
                  </a:cubicBezTo>
                  <a:cubicBezTo>
                    <a:pt x="1" y="3356"/>
                    <a:pt x="1" y="3493"/>
                    <a:pt x="1" y="3607"/>
                  </a:cubicBezTo>
                  <a:cubicBezTo>
                    <a:pt x="1" y="3721"/>
                    <a:pt x="23" y="3813"/>
                    <a:pt x="69" y="3904"/>
                  </a:cubicBezTo>
                  <a:cubicBezTo>
                    <a:pt x="115" y="3995"/>
                    <a:pt x="183" y="4087"/>
                    <a:pt x="275" y="4155"/>
                  </a:cubicBezTo>
                  <a:cubicBezTo>
                    <a:pt x="343" y="4201"/>
                    <a:pt x="434" y="4246"/>
                    <a:pt x="526" y="4269"/>
                  </a:cubicBezTo>
                  <a:cubicBezTo>
                    <a:pt x="571" y="4269"/>
                    <a:pt x="617" y="4292"/>
                    <a:pt x="640" y="4292"/>
                  </a:cubicBezTo>
                  <a:cubicBezTo>
                    <a:pt x="685" y="4292"/>
                    <a:pt x="731" y="4269"/>
                    <a:pt x="777" y="4269"/>
                  </a:cubicBezTo>
                  <a:cubicBezTo>
                    <a:pt x="845" y="4246"/>
                    <a:pt x="914" y="4223"/>
                    <a:pt x="982" y="4178"/>
                  </a:cubicBezTo>
                  <a:cubicBezTo>
                    <a:pt x="1142" y="4041"/>
                    <a:pt x="1256" y="3881"/>
                    <a:pt x="1324" y="3721"/>
                  </a:cubicBezTo>
                  <a:cubicBezTo>
                    <a:pt x="1461" y="3516"/>
                    <a:pt x="1530" y="3265"/>
                    <a:pt x="1598" y="3059"/>
                  </a:cubicBezTo>
                  <a:cubicBezTo>
                    <a:pt x="1667" y="2854"/>
                    <a:pt x="1713" y="2603"/>
                    <a:pt x="1781" y="2283"/>
                  </a:cubicBezTo>
                  <a:cubicBezTo>
                    <a:pt x="1872" y="1827"/>
                    <a:pt x="1941" y="1348"/>
                    <a:pt x="2009" y="777"/>
                  </a:cubicBezTo>
                  <a:cubicBezTo>
                    <a:pt x="2032" y="526"/>
                    <a:pt x="2032" y="298"/>
                    <a:pt x="2055" y="92"/>
                  </a:cubicBezTo>
                  <a:cubicBezTo>
                    <a:pt x="2055" y="69"/>
                    <a:pt x="2055" y="46"/>
                    <a:pt x="2032" y="24"/>
                  </a:cubicBezTo>
                  <a:cubicBezTo>
                    <a:pt x="2032" y="24"/>
                    <a:pt x="2009" y="1"/>
                    <a:pt x="1986"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3" name="Google Shape;7263;p25"/>
          <p:cNvGrpSpPr/>
          <p:nvPr/>
        </p:nvGrpSpPr>
        <p:grpSpPr>
          <a:xfrm rot="-4199169">
            <a:off x="391975" y="3603636"/>
            <a:ext cx="976227" cy="826919"/>
            <a:chOff x="6536750" y="766975"/>
            <a:chExt cx="776100" cy="657400"/>
          </a:xfrm>
        </p:grpSpPr>
        <p:sp>
          <p:nvSpPr>
            <p:cNvPr id="7264" name="Google Shape;7264;p25"/>
            <p:cNvSpPr/>
            <p:nvPr/>
          </p:nvSpPr>
          <p:spPr>
            <a:xfrm>
              <a:off x="6536750" y="766975"/>
              <a:ext cx="776100" cy="657400"/>
            </a:xfrm>
            <a:custGeom>
              <a:avLst/>
              <a:gdLst/>
              <a:ahLst/>
              <a:cxnLst/>
              <a:rect l="l" t="t" r="r" b="b"/>
              <a:pathLst>
                <a:path w="31044" h="26296" extrusionOk="0">
                  <a:moveTo>
                    <a:pt x="27391" y="1"/>
                  </a:moveTo>
                  <a:cubicBezTo>
                    <a:pt x="27072" y="1"/>
                    <a:pt x="26706" y="46"/>
                    <a:pt x="26364" y="160"/>
                  </a:cubicBezTo>
                  <a:cubicBezTo>
                    <a:pt x="25907" y="275"/>
                    <a:pt x="25474" y="480"/>
                    <a:pt x="25017" y="800"/>
                  </a:cubicBezTo>
                  <a:lnTo>
                    <a:pt x="24994" y="800"/>
                  </a:lnTo>
                  <a:cubicBezTo>
                    <a:pt x="24789" y="754"/>
                    <a:pt x="24584" y="731"/>
                    <a:pt x="24378" y="708"/>
                  </a:cubicBezTo>
                  <a:cubicBezTo>
                    <a:pt x="24196" y="685"/>
                    <a:pt x="24013" y="685"/>
                    <a:pt x="23830" y="685"/>
                  </a:cubicBezTo>
                  <a:cubicBezTo>
                    <a:pt x="22666" y="685"/>
                    <a:pt x="21457" y="1028"/>
                    <a:pt x="20110" y="1713"/>
                  </a:cubicBezTo>
                  <a:cubicBezTo>
                    <a:pt x="19539" y="2032"/>
                    <a:pt x="18946" y="2374"/>
                    <a:pt x="18284" y="2854"/>
                  </a:cubicBezTo>
                  <a:cubicBezTo>
                    <a:pt x="17987" y="3059"/>
                    <a:pt x="17690" y="3265"/>
                    <a:pt x="17416" y="3493"/>
                  </a:cubicBezTo>
                  <a:cubicBezTo>
                    <a:pt x="17097" y="3721"/>
                    <a:pt x="16800" y="3949"/>
                    <a:pt x="16503" y="4178"/>
                  </a:cubicBezTo>
                  <a:cubicBezTo>
                    <a:pt x="15636" y="4862"/>
                    <a:pt x="14746" y="5593"/>
                    <a:pt x="13764" y="6415"/>
                  </a:cubicBezTo>
                  <a:cubicBezTo>
                    <a:pt x="13719" y="6460"/>
                    <a:pt x="13673" y="6483"/>
                    <a:pt x="13627" y="6529"/>
                  </a:cubicBezTo>
                  <a:cubicBezTo>
                    <a:pt x="13605" y="6529"/>
                    <a:pt x="13605" y="6552"/>
                    <a:pt x="13605" y="6552"/>
                  </a:cubicBezTo>
                  <a:cubicBezTo>
                    <a:pt x="13513" y="6620"/>
                    <a:pt x="13445" y="6688"/>
                    <a:pt x="13376" y="6757"/>
                  </a:cubicBezTo>
                  <a:lnTo>
                    <a:pt x="13308" y="6825"/>
                  </a:lnTo>
                  <a:cubicBezTo>
                    <a:pt x="13194" y="6917"/>
                    <a:pt x="13057" y="7031"/>
                    <a:pt x="12943" y="7122"/>
                  </a:cubicBezTo>
                  <a:cubicBezTo>
                    <a:pt x="11756" y="8172"/>
                    <a:pt x="10637" y="9245"/>
                    <a:pt x="9587" y="10341"/>
                  </a:cubicBezTo>
                  <a:cubicBezTo>
                    <a:pt x="8537" y="11413"/>
                    <a:pt x="7510" y="12577"/>
                    <a:pt x="6506" y="13787"/>
                  </a:cubicBezTo>
                  <a:cubicBezTo>
                    <a:pt x="6301" y="14015"/>
                    <a:pt x="6118" y="14244"/>
                    <a:pt x="5935" y="14472"/>
                  </a:cubicBezTo>
                  <a:cubicBezTo>
                    <a:pt x="5821" y="14563"/>
                    <a:pt x="5707" y="14654"/>
                    <a:pt x="5616" y="14769"/>
                  </a:cubicBezTo>
                  <a:lnTo>
                    <a:pt x="5456" y="14928"/>
                  </a:lnTo>
                  <a:cubicBezTo>
                    <a:pt x="5296" y="15111"/>
                    <a:pt x="5182" y="15316"/>
                    <a:pt x="5114" y="15545"/>
                  </a:cubicBezTo>
                  <a:cubicBezTo>
                    <a:pt x="4634" y="16161"/>
                    <a:pt x="4155" y="16823"/>
                    <a:pt x="3698" y="17462"/>
                  </a:cubicBezTo>
                  <a:cubicBezTo>
                    <a:pt x="3288" y="18055"/>
                    <a:pt x="2854" y="18695"/>
                    <a:pt x="2420" y="19379"/>
                  </a:cubicBezTo>
                  <a:cubicBezTo>
                    <a:pt x="2215" y="19699"/>
                    <a:pt x="2009" y="20018"/>
                    <a:pt x="1804" y="20361"/>
                  </a:cubicBezTo>
                  <a:cubicBezTo>
                    <a:pt x="1599" y="20703"/>
                    <a:pt x="1370" y="21046"/>
                    <a:pt x="1165" y="21388"/>
                  </a:cubicBezTo>
                  <a:cubicBezTo>
                    <a:pt x="1119" y="21502"/>
                    <a:pt x="1051" y="21616"/>
                    <a:pt x="982" y="21707"/>
                  </a:cubicBezTo>
                  <a:cubicBezTo>
                    <a:pt x="982" y="21707"/>
                    <a:pt x="959" y="21799"/>
                    <a:pt x="937" y="21799"/>
                  </a:cubicBezTo>
                  <a:cubicBezTo>
                    <a:pt x="754" y="22027"/>
                    <a:pt x="594" y="22278"/>
                    <a:pt x="457" y="22529"/>
                  </a:cubicBezTo>
                  <a:cubicBezTo>
                    <a:pt x="252" y="22894"/>
                    <a:pt x="138" y="23260"/>
                    <a:pt x="92" y="23625"/>
                  </a:cubicBezTo>
                  <a:cubicBezTo>
                    <a:pt x="1" y="24287"/>
                    <a:pt x="183" y="24971"/>
                    <a:pt x="640" y="25474"/>
                  </a:cubicBezTo>
                  <a:cubicBezTo>
                    <a:pt x="1096" y="25999"/>
                    <a:pt x="1735" y="26295"/>
                    <a:pt x="2443" y="26295"/>
                  </a:cubicBezTo>
                  <a:cubicBezTo>
                    <a:pt x="2808" y="26295"/>
                    <a:pt x="3151" y="26227"/>
                    <a:pt x="3539" y="26090"/>
                  </a:cubicBezTo>
                  <a:cubicBezTo>
                    <a:pt x="3790" y="25999"/>
                    <a:pt x="4018" y="25885"/>
                    <a:pt x="4201" y="25770"/>
                  </a:cubicBezTo>
                  <a:cubicBezTo>
                    <a:pt x="4246" y="25770"/>
                    <a:pt x="4292" y="25748"/>
                    <a:pt x="4338" y="25748"/>
                  </a:cubicBezTo>
                  <a:cubicBezTo>
                    <a:pt x="4452" y="25702"/>
                    <a:pt x="4566" y="25656"/>
                    <a:pt x="4680" y="25633"/>
                  </a:cubicBezTo>
                  <a:cubicBezTo>
                    <a:pt x="5068" y="25496"/>
                    <a:pt x="5456" y="25360"/>
                    <a:pt x="5821" y="25223"/>
                  </a:cubicBezTo>
                  <a:cubicBezTo>
                    <a:pt x="6186" y="25086"/>
                    <a:pt x="6552" y="24949"/>
                    <a:pt x="6917" y="24812"/>
                  </a:cubicBezTo>
                  <a:cubicBezTo>
                    <a:pt x="7647" y="24515"/>
                    <a:pt x="8355" y="24241"/>
                    <a:pt x="9040" y="23944"/>
                  </a:cubicBezTo>
                  <a:cubicBezTo>
                    <a:pt x="10432" y="23328"/>
                    <a:pt x="11847" y="22643"/>
                    <a:pt x="13194" y="21913"/>
                  </a:cubicBezTo>
                  <a:cubicBezTo>
                    <a:pt x="14381" y="21274"/>
                    <a:pt x="15545" y="20612"/>
                    <a:pt x="16640" y="19927"/>
                  </a:cubicBezTo>
                  <a:cubicBezTo>
                    <a:pt x="16846" y="20087"/>
                    <a:pt x="17097" y="20224"/>
                    <a:pt x="17371" y="20292"/>
                  </a:cubicBezTo>
                  <a:cubicBezTo>
                    <a:pt x="17599" y="20384"/>
                    <a:pt x="17850" y="20429"/>
                    <a:pt x="18124" y="20429"/>
                  </a:cubicBezTo>
                  <a:cubicBezTo>
                    <a:pt x="18170" y="20429"/>
                    <a:pt x="18215" y="20452"/>
                    <a:pt x="18284" y="20452"/>
                  </a:cubicBezTo>
                  <a:cubicBezTo>
                    <a:pt x="18466" y="20452"/>
                    <a:pt x="18672" y="20429"/>
                    <a:pt x="18877" y="20384"/>
                  </a:cubicBezTo>
                  <a:cubicBezTo>
                    <a:pt x="19060" y="20361"/>
                    <a:pt x="19242" y="20315"/>
                    <a:pt x="19402" y="20269"/>
                  </a:cubicBezTo>
                  <a:cubicBezTo>
                    <a:pt x="19585" y="20224"/>
                    <a:pt x="19745" y="20155"/>
                    <a:pt x="19904" y="20110"/>
                  </a:cubicBezTo>
                  <a:cubicBezTo>
                    <a:pt x="20475" y="19904"/>
                    <a:pt x="21046" y="19608"/>
                    <a:pt x="21662" y="19242"/>
                  </a:cubicBezTo>
                  <a:cubicBezTo>
                    <a:pt x="22141" y="18946"/>
                    <a:pt x="22621" y="18603"/>
                    <a:pt x="23191" y="18170"/>
                  </a:cubicBezTo>
                  <a:cubicBezTo>
                    <a:pt x="23671" y="17782"/>
                    <a:pt x="24104" y="17394"/>
                    <a:pt x="24492" y="17074"/>
                  </a:cubicBezTo>
                  <a:lnTo>
                    <a:pt x="25063" y="16572"/>
                  </a:lnTo>
                  <a:cubicBezTo>
                    <a:pt x="25268" y="16366"/>
                    <a:pt x="25497" y="16161"/>
                    <a:pt x="25702" y="15956"/>
                  </a:cubicBezTo>
                  <a:cubicBezTo>
                    <a:pt x="26181" y="15499"/>
                    <a:pt x="26615" y="15043"/>
                    <a:pt x="27026" y="14563"/>
                  </a:cubicBezTo>
                  <a:cubicBezTo>
                    <a:pt x="27460" y="14038"/>
                    <a:pt x="27848" y="13513"/>
                    <a:pt x="28190" y="12988"/>
                  </a:cubicBezTo>
                  <a:cubicBezTo>
                    <a:pt x="28464" y="12577"/>
                    <a:pt x="28715" y="12167"/>
                    <a:pt x="28898" y="11756"/>
                  </a:cubicBezTo>
                  <a:cubicBezTo>
                    <a:pt x="29149" y="11208"/>
                    <a:pt x="29331" y="10729"/>
                    <a:pt x="29445" y="10249"/>
                  </a:cubicBezTo>
                  <a:cubicBezTo>
                    <a:pt x="29605" y="9473"/>
                    <a:pt x="29560" y="8766"/>
                    <a:pt x="29331" y="8126"/>
                  </a:cubicBezTo>
                  <a:cubicBezTo>
                    <a:pt x="29377" y="7921"/>
                    <a:pt x="29423" y="7716"/>
                    <a:pt x="29468" y="7510"/>
                  </a:cubicBezTo>
                  <a:cubicBezTo>
                    <a:pt x="29514" y="7350"/>
                    <a:pt x="29537" y="7168"/>
                    <a:pt x="29560" y="6985"/>
                  </a:cubicBezTo>
                  <a:cubicBezTo>
                    <a:pt x="29582" y="6780"/>
                    <a:pt x="29582" y="6552"/>
                    <a:pt x="29582" y="6346"/>
                  </a:cubicBezTo>
                  <a:cubicBezTo>
                    <a:pt x="29788" y="6141"/>
                    <a:pt x="29993" y="5935"/>
                    <a:pt x="30176" y="5707"/>
                  </a:cubicBezTo>
                  <a:cubicBezTo>
                    <a:pt x="30495" y="5296"/>
                    <a:pt x="30724" y="4885"/>
                    <a:pt x="30861" y="4429"/>
                  </a:cubicBezTo>
                  <a:cubicBezTo>
                    <a:pt x="31020" y="3927"/>
                    <a:pt x="31043" y="3379"/>
                    <a:pt x="30929" y="2854"/>
                  </a:cubicBezTo>
                  <a:cubicBezTo>
                    <a:pt x="30815" y="2260"/>
                    <a:pt x="30541" y="1735"/>
                    <a:pt x="30130" y="1256"/>
                  </a:cubicBezTo>
                  <a:cubicBezTo>
                    <a:pt x="30107" y="1256"/>
                    <a:pt x="30084" y="1233"/>
                    <a:pt x="30084" y="1210"/>
                  </a:cubicBezTo>
                  <a:cubicBezTo>
                    <a:pt x="29833" y="959"/>
                    <a:pt x="29582" y="731"/>
                    <a:pt x="29308" y="571"/>
                  </a:cubicBezTo>
                  <a:cubicBezTo>
                    <a:pt x="28875" y="297"/>
                    <a:pt x="28418" y="115"/>
                    <a:pt x="27916" y="46"/>
                  </a:cubicBezTo>
                  <a:cubicBezTo>
                    <a:pt x="27756" y="23"/>
                    <a:pt x="27574" y="1"/>
                    <a:pt x="27391"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25"/>
            <p:cNvSpPr/>
            <p:nvPr/>
          </p:nvSpPr>
          <p:spPr>
            <a:xfrm>
              <a:off x="6909375" y="832600"/>
              <a:ext cx="317300" cy="304750"/>
            </a:xfrm>
            <a:custGeom>
              <a:avLst/>
              <a:gdLst/>
              <a:ahLst/>
              <a:cxnLst/>
              <a:rect l="l" t="t" r="r" b="b"/>
              <a:pathLst>
                <a:path w="12692" h="12190" extrusionOk="0">
                  <a:moveTo>
                    <a:pt x="8720" y="1"/>
                  </a:moveTo>
                  <a:cubicBezTo>
                    <a:pt x="8537" y="23"/>
                    <a:pt x="8378" y="23"/>
                    <a:pt x="8218" y="69"/>
                  </a:cubicBezTo>
                  <a:cubicBezTo>
                    <a:pt x="8058" y="92"/>
                    <a:pt x="7875" y="138"/>
                    <a:pt x="7693" y="206"/>
                  </a:cubicBezTo>
                  <a:cubicBezTo>
                    <a:pt x="7487" y="274"/>
                    <a:pt x="7328" y="320"/>
                    <a:pt x="7168" y="389"/>
                  </a:cubicBezTo>
                  <a:cubicBezTo>
                    <a:pt x="7077" y="411"/>
                    <a:pt x="7008" y="457"/>
                    <a:pt x="6917" y="480"/>
                  </a:cubicBezTo>
                  <a:cubicBezTo>
                    <a:pt x="6848" y="503"/>
                    <a:pt x="6780" y="548"/>
                    <a:pt x="6688" y="571"/>
                  </a:cubicBezTo>
                  <a:lnTo>
                    <a:pt x="6643" y="594"/>
                  </a:lnTo>
                  <a:lnTo>
                    <a:pt x="6163" y="822"/>
                  </a:lnTo>
                  <a:cubicBezTo>
                    <a:pt x="6072" y="845"/>
                    <a:pt x="6004" y="891"/>
                    <a:pt x="5935" y="936"/>
                  </a:cubicBezTo>
                  <a:cubicBezTo>
                    <a:pt x="5867" y="959"/>
                    <a:pt x="5798" y="1005"/>
                    <a:pt x="5730" y="1051"/>
                  </a:cubicBezTo>
                  <a:lnTo>
                    <a:pt x="5684" y="1051"/>
                  </a:lnTo>
                  <a:lnTo>
                    <a:pt x="5616" y="1119"/>
                  </a:lnTo>
                  <a:cubicBezTo>
                    <a:pt x="5479" y="1187"/>
                    <a:pt x="5342" y="1279"/>
                    <a:pt x="5205" y="1347"/>
                  </a:cubicBezTo>
                  <a:lnTo>
                    <a:pt x="5228" y="1347"/>
                  </a:lnTo>
                  <a:lnTo>
                    <a:pt x="5159" y="1370"/>
                  </a:lnTo>
                  <a:lnTo>
                    <a:pt x="5114" y="1393"/>
                  </a:lnTo>
                  <a:lnTo>
                    <a:pt x="5114" y="1416"/>
                  </a:lnTo>
                  <a:lnTo>
                    <a:pt x="5091" y="1416"/>
                  </a:lnTo>
                  <a:lnTo>
                    <a:pt x="5068" y="1439"/>
                  </a:lnTo>
                  <a:cubicBezTo>
                    <a:pt x="4931" y="1530"/>
                    <a:pt x="4771" y="1621"/>
                    <a:pt x="4634" y="1712"/>
                  </a:cubicBezTo>
                  <a:cubicBezTo>
                    <a:pt x="4497" y="1804"/>
                    <a:pt x="4337" y="1918"/>
                    <a:pt x="4201" y="2009"/>
                  </a:cubicBezTo>
                  <a:cubicBezTo>
                    <a:pt x="4109" y="2100"/>
                    <a:pt x="3995" y="2169"/>
                    <a:pt x="3904" y="2260"/>
                  </a:cubicBezTo>
                  <a:lnTo>
                    <a:pt x="3790" y="2329"/>
                  </a:lnTo>
                  <a:cubicBezTo>
                    <a:pt x="3653" y="2443"/>
                    <a:pt x="3516" y="2557"/>
                    <a:pt x="3356" y="2671"/>
                  </a:cubicBezTo>
                  <a:cubicBezTo>
                    <a:pt x="3219" y="2762"/>
                    <a:pt x="3105" y="2854"/>
                    <a:pt x="2968" y="2968"/>
                  </a:cubicBezTo>
                  <a:lnTo>
                    <a:pt x="2922" y="2991"/>
                  </a:lnTo>
                  <a:cubicBezTo>
                    <a:pt x="2854" y="3059"/>
                    <a:pt x="2785" y="3105"/>
                    <a:pt x="2717" y="3150"/>
                  </a:cubicBezTo>
                  <a:cubicBezTo>
                    <a:pt x="2648" y="3196"/>
                    <a:pt x="2603" y="3242"/>
                    <a:pt x="2557" y="3287"/>
                  </a:cubicBezTo>
                  <a:lnTo>
                    <a:pt x="2489" y="3333"/>
                  </a:lnTo>
                  <a:cubicBezTo>
                    <a:pt x="2443" y="3379"/>
                    <a:pt x="2374" y="3424"/>
                    <a:pt x="2329" y="3470"/>
                  </a:cubicBezTo>
                  <a:lnTo>
                    <a:pt x="2283" y="3538"/>
                  </a:lnTo>
                  <a:lnTo>
                    <a:pt x="2169" y="3607"/>
                  </a:lnTo>
                  <a:lnTo>
                    <a:pt x="2078" y="3698"/>
                  </a:lnTo>
                  <a:cubicBezTo>
                    <a:pt x="2032" y="3744"/>
                    <a:pt x="1986" y="3767"/>
                    <a:pt x="1941" y="3812"/>
                  </a:cubicBezTo>
                  <a:lnTo>
                    <a:pt x="1872" y="3881"/>
                  </a:lnTo>
                  <a:cubicBezTo>
                    <a:pt x="1804" y="3927"/>
                    <a:pt x="1735" y="3995"/>
                    <a:pt x="1667" y="4041"/>
                  </a:cubicBezTo>
                  <a:cubicBezTo>
                    <a:pt x="1598" y="4086"/>
                    <a:pt x="1530" y="4155"/>
                    <a:pt x="1461" y="4200"/>
                  </a:cubicBezTo>
                  <a:cubicBezTo>
                    <a:pt x="1393" y="4246"/>
                    <a:pt x="1325" y="4315"/>
                    <a:pt x="1256" y="4360"/>
                  </a:cubicBezTo>
                  <a:cubicBezTo>
                    <a:pt x="1142" y="4451"/>
                    <a:pt x="1051" y="4543"/>
                    <a:pt x="959" y="4634"/>
                  </a:cubicBezTo>
                  <a:lnTo>
                    <a:pt x="868" y="4703"/>
                  </a:lnTo>
                  <a:cubicBezTo>
                    <a:pt x="800" y="4771"/>
                    <a:pt x="731" y="4817"/>
                    <a:pt x="663" y="4885"/>
                  </a:cubicBezTo>
                  <a:cubicBezTo>
                    <a:pt x="594" y="4931"/>
                    <a:pt x="526" y="4999"/>
                    <a:pt x="457" y="5045"/>
                  </a:cubicBezTo>
                  <a:cubicBezTo>
                    <a:pt x="366" y="5136"/>
                    <a:pt x="275" y="5205"/>
                    <a:pt x="183" y="5296"/>
                  </a:cubicBezTo>
                  <a:lnTo>
                    <a:pt x="138" y="5319"/>
                  </a:lnTo>
                  <a:lnTo>
                    <a:pt x="115" y="5319"/>
                  </a:lnTo>
                  <a:cubicBezTo>
                    <a:pt x="69" y="5342"/>
                    <a:pt x="46" y="5387"/>
                    <a:pt x="23" y="5433"/>
                  </a:cubicBezTo>
                  <a:cubicBezTo>
                    <a:pt x="1" y="5479"/>
                    <a:pt x="1" y="5524"/>
                    <a:pt x="1" y="5570"/>
                  </a:cubicBezTo>
                  <a:cubicBezTo>
                    <a:pt x="23" y="5593"/>
                    <a:pt x="23" y="5593"/>
                    <a:pt x="23" y="5616"/>
                  </a:cubicBezTo>
                  <a:cubicBezTo>
                    <a:pt x="23" y="5616"/>
                    <a:pt x="46" y="5616"/>
                    <a:pt x="69" y="5638"/>
                  </a:cubicBezTo>
                  <a:cubicBezTo>
                    <a:pt x="115" y="5707"/>
                    <a:pt x="160" y="5753"/>
                    <a:pt x="229" y="5844"/>
                  </a:cubicBezTo>
                  <a:cubicBezTo>
                    <a:pt x="252" y="5889"/>
                    <a:pt x="252" y="5912"/>
                    <a:pt x="275" y="5958"/>
                  </a:cubicBezTo>
                  <a:lnTo>
                    <a:pt x="297" y="5981"/>
                  </a:lnTo>
                  <a:lnTo>
                    <a:pt x="297" y="6004"/>
                  </a:lnTo>
                  <a:lnTo>
                    <a:pt x="343" y="6049"/>
                  </a:lnTo>
                  <a:cubicBezTo>
                    <a:pt x="366" y="6095"/>
                    <a:pt x="389" y="6141"/>
                    <a:pt x="412" y="6186"/>
                  </a:cubicBezTo>
                  <a:lnTo>
                    <a:pt x="434" y="6209"/>
                  </a:lnTo>
                  <a:lnTo>
                    <a:pt x="457" y="6255"/>
                  </a:lnTo>
                  <a:cubicBezTo>
                    <a:pt x="480" y="6323"/>
                    <a:pt x="526" y="6392"/>
                    <a:pt x="571" y="6460"/>
                  </a:cubicBezTo>
                  <a:cubicBezTo>
                    <a:pt x="617" y="6551"/>
                    <a:pt x="685" y="6620"/>
                    <a:pt x="731" y="6711"/>
                  </a:cubicBezTo>
                  <a:lnTo>
                    <a:pt x="754" y="6734"/>
                  </a:lnTo>
                  <a:cubicBezTo>
                    <a:pt x="822" y="6802"/>
                    <a:pt x="868" y="6871"/>
                    <a:pt x="914" y="6939"/>
                  </a:cubicBezTo>
                  <a:cubicBezTo>
                    <a:pt x="959" y="6985"/>
                    <a:pt x="982" y="7031"/>
                    <a:pt x="1028" y="7076"/>
                  </a:cubicBezTo>
                  <a:lnTo>
                    <a:pt x="1073" y="7168"/>
                  </a:lnTo>
                  <a:cubicBezTo>
                    <a:pt x="1096" y="7213"/>
                    <a:pt x="1142" y="7259"/>
                    <a:pt x="1165" y="7282"/>
                  </a:cubicBezTo>
                  <a:lnTo>
                    <a:pt x="1233" y="7373"/>
                  </a:lnTo>
                  <a:cubicBezTo>
                    <a:pt x="1256" y="7419"/>
                    <a:pt x="1302" y="7464"/>
                    <a:pt x="1325" y="7510"/>
                  </a:cubicBezTo>
                  <a:cubicBezTo>
                    <a:pt x="1347" y="7533"/>
                    <a:pt x="1370" y="7579"/>
                    <a:pt x="1393" y="7624"/>
                  </a:cubicBezTo>
                  <a:cubicBezTo>
                    <a:pt x="1439" y="7647"/>
                    <a:pt x="1461" y="7693"/>
                    <a:pt x="1484" y="7738"/>
                  </a:cubicBezTo>
                  <a:cubicBezTo>
                    <a:pt x="1507" y="7761"/>
                    <a:pt x="1553" y="7807"/>
                    <a:pt x="1576" y="7852"/>
                  </a:cubicBezTo>
                  <a:cubicBezTo>
                    <a:pt x="1598" y="7875"/>
                    <a:pt x="1621" y="7921"/>
                    <a:pt x="1644" y="7944"/>
                  </a:cubicBezTo>
                  <a:cubicBezTo>
                    <a:pt x="1690" y="7967"/>
                    <a:pt x="1713" y="7989"/>
                    <a:pt x="1735" y="8012"/>
                  </a:cubicBezTo>
                  <a:lnTo>
                    <a:pt x="1850" y="8172"/>
                  </a:lnTo>
                  <a:lnTo>
                    <a:pt x="1872" y="8218"/>
                  </a:lnTo>
                  <a:lnTo>
                    <a:pt x="1895" y="8263"/>
                  </a:lnTo>
                  <a:cubicBezTo>
                    <a:pt x="1986" y="8377"/>
                    <a:pt x="2055" y="8514"/>
                    <a:pt x="2146" y="8629"/>
                  </a:cubicBezTo>
                  <a:lnTo>
                    <a:pt x="2169" y="8674"/>
                  </a:lnTo>
                  <a:cubicBezTo>
                    <a:pt x="2192" y="8697"/>
                    <a:pt x="2192" y="8697"/>
                    <a:pt x="2215" y="8720"/>
                  </a:cubicBezTo>
                  <a:lnTo>
                    <a:pt x="2215" y="8697"/>
                  </a:lnTo>
                  <a:cubicBezTo>
                    <a:pt x="2238" y="8743"/>
                    <a:pt x="2260" y="8765"/>
                    <a:pt x="2283" y="8788"/>
                  </a:cubicBezTo>
                  <a:cubicBezTo>
                    <a:pt x="2306" y="8834"/>
                    <a:pt x="2329" y="8857"/>
                    <a:pt x="2352" y="8880"/>
                  </a:cubicBezTo>
                  <a:cubicBezTo>
                    <a:pt x="2420" y="8948"/>
                    <a:pt x="2466" y="9017"/>
                    <a:pt x="2534" y="9108"/>
                  </a:cubicBezTo>
                  <a:cubicBezTo>
                    <a:pt x="2580" y="9176"/>
                    <a:pt x="2648" y="9245"/>
                    <a:pt x="2717" y="9313"/>
                  </a:cubicBezTo>
                  <a:lnTo>
                    <a:pt x="2763" y="9359"/>
                  </a:lnTo>
                  <a:cubicBezTo>
                    <a:pt x="2808" y="9405"/>
                    <a:pt x="2854" y="9473"/>
                    <a:pt x="2877" y="9519"/>
                  </a:cubicBezTo>
                  <a:cubicBezTo>
                    <a:pt x="2945" y="9587"/>
                    <a:pt x="2991" y="9656"/>
                    <a:pt x="3059" y="9724"/>
                  </a:cubicBezTo>
                  <a:cubicBezTo>
                    <a:pt x="3128" y="9793"/>
                    <a:pt x="3196" y="9861"/>
                    <a:pt x="3265" y="9930"/>
                  </a:cubicBezTo>
                  <a:cubicBezTo>
                    <a:pt x="3310" y="9998"/>
                    <a:pt x="3356" y="10067"/>
                    <a:pt x="3424" y="10135"/>
                  </a:cubicBezTo>
                  <a:cubicBezTo>
                    <a:pt x="3424" y="10158"/>
                    <a:pt x="3447" y="10158"/>
                    <a:pt x="3447" y="10181"/>
                  </a:cubicBezTo>
                  <a:cubicBezTo>
                    <a:pt x="3493" y="10226"/>
                    <a:pt x="3516" y="10249"/>
                    <a:pt x="3561" y="10295"/>
                  </a:cubicBezTo>
                  <a:lnTo>
                    <a:pt x="3721" y="10477"/>
                  </a:lnTo>
                  <a:lnTo>
                    <a:pt x="3767" y="10523"/>
                  </a:lnTo>
                  <a:cubicBezTo>
                    <a:pt x="3835" y="10591"/>
                    <a:pt x="3904" y="10660"/>
                    <a:pt x="3972" y="10751"/>
                  </a:cubicBezTo>
                  <a:lnTo>
                    <a:pt x="4041" y="10797"/>
                  </a:lnTo>
                  <a:lnTo>
                    <a:pt x="4109" y="10865"/>
                  </a:lnTo>
                  <a:cubicBezTo>
                    <a:pt x="4132" y="10865"/>
                    <a:pt x="4155" y="10888"/>
                    <a:pt x="4178" y="10911"/>
                  </a:cubicBezTo>
                  <a:cubicBezTo>
                    <a:pt x="4246" y="11002"/>
                    <a:pt x="4337" y="11071"/>
                    <a:pt x="4383" y="11139"/>
                  </a:cubicBezTo>
                  <a:cubicBezTo>
                    <a:pt x="4452" y="11185"/>
                    <a:pt x="4520" y="11253"/>
                    <a:pt x="4589" y="11322"/>
                  </a:cubicBezTo>
                  <a:cubicBezTo>
                    <a:pt x="4703" y="11436"/>
                    <a:pt x="4840" y="11550"/>
                    <a:pt x="4954" y="11641"/>
                  </a:cubicBezTo>
                  <a:lnTo>
                    <a:pt x="5022" y="11710"/>
                  </a:lnTo>
                  <a:cubicBezTo>
                    <a:pt x="5114" y="11778"/>
                    <a:pt x="5228" y="11870"/>
                    <a:pt x="5319" y="11961"/>
                  </a:cubicBezTo>
                  <a:cubicBezTo>
                    <a:pt x="5365" y="12007"/>
                    <a:pt x="5410" y="12052"/>
                    <a:pt x="5433" y="12098"/>
                  </a:cubicBezTo>
                  <a:cubicBezTo>
                    <a:pt x="5456" y="12121"/>
                    <a:pt x="5479" y="12144"/>
                    <a:pt x="5479" y="12189"/>
                  </a:cubicBezTo>
                  <a:cubicBezTo>
                    <a:pt x="5547" y="12189"/>
                    <a:pt x="5593" y="12144"/>
                    <a:pt x="5616" y="12098"/>
                  </a:cubicBezTo>
                  <a:cubicBezTo>
                    <a:pt x="5639" y="12098"/>
                    <a:pt x="5639" y="12098"/>
                    <a:pt x="5661" y="12075"/>
                  </a:cubicBezTo>
                  <a:cubicBezTo>
                    <a:pt x="5684" y="12052"/>
                    <a:pt x="5730" y="12029"/>
                    <a:pt x="5753" y="12007"/>
                  </a:cubicBezTo>
                  <a:lnTo>
                    <a:pt x="5798" y="11961"/>
                  </a:lnTo>
                  <a:lnTo>
                    <a:pt x="5844" y="11915"/>
                  </a:lnTo>
                  <a:lnTo>
                    <a:pt x="5958" y="11824"/>
                  </a:lnTo>
                  <a:lnTo>
                    <a:pt x="6027" y="11778"/>
                  </a:lnTo>
                  <a:cubicBezTo>
                    <a:pt x="6141" y="11710"/>
                    <a:pt x="6232" y="11619"/>
                    <a:pt x="6323" y="11550"/>
                  </a:cubicBezTo>
                  <a:lnTo>
                    <a:pt x="6460" y="11459"/>
                  </a:lnTo>
                  <a:cubicBezTo>
                    <a:pt x="6529" y="11390"/>
                    <a:pt x="6597" y="11322"/>
                    <a:pt x="6688" y="11253"/>
                  </a:cubicBezTo>
                  <a:cubicBezTo>
                    <a:pt x="6825" y="11139"/>
                    <a:pt x="6962" y="11048"/>
                    <a:pt x="7077" y="10934"/>
                  </a:cubicBezTo>
                  <a:cubicBezTo>
                    <a:pt x="7122" y="10888"/>
                    <a:pt x="7168" y="10865"/>
                    <a:pt x="7213" y="10843"/>
                  </a:cubicBezTo>
                  <a:lnTo>
                    <a:pt x="7305" y="10751"/>
                  </a:lnTo>
                  <a:cubicBezTo>
                    <a:pt x="7373" y="10706"/>
                    <a:pt x="7442" y="10637"/>
                    <a:pt x="7510" y="10591"/>
                  </a:cubicBezTo>
                  <a:cubicBezTo>
                    <a:pt x="7556" y="10569"/>
                    <a:pt x="7601" y="10523"/>
                    <a:pt x="7624" y="10500"/>
                  </a:cubicBezTo>
                  <a:lnTo>
                    <a:pt x="7716" y="10432"/>
                  </a:lnTo>
                  <a:cubicBezTo>
                    <a:pt x="7784" y="10386"/>
                    <a:pt x="7853" y="10318"/>
                    <a:pt x="7921" y="10272"/>
                  </a:cubicBezTo>
                  <a:cubicBezTo>
                    <a:pt x="7967" y="10226"/>
                    <a:pt x="8035" y="10181"/>
                    <a:pt x="8081" y="10135"/>
                  </a:cubicBezTo>
                  <a:cubicBezTo>
                    <a:pt x="8172" y="10089"/>
                    <a:pt x="8241" y="10021"/>
                    <a:pt x="8309" y="9952"/>
                  </a:cubicBezTo>
                  <a:cubicBezTo>
                    <a:pt x="8446" y="9838"/>
                    <a:pt x="8583" y="9724"/>
                    <a:pt x="8720" y="9610"/>
                  </a:cubicBezTo>
                  <a:lnTo>
                    <a:pt x="8834" y="9496"/>
                  </a:lnTo>
                  <a:cubicBezTo>
                    <a:pt x="8925" y="9427"/>
                    <a:pt x="9017" y="9336"/>
                    <a:pt x="9108" y="9245"/>
                  </a:cubicBezTo>
                  <a:cubicBezTo>
                    <a:pt x="9176" y="9199"/>
                    <a:pt x="9245" y="9153"/>
                    <a:pt x="9291" y="9085"/>
                  </a:cubicBezTo>
                  <a:cubicBezTo>
                    <a:pt x="9336" y="9062"/>
                    <a:pt x="9359" y="9039"/>
                    <a:pt x="9405" y="9017"/>
                  </a:cubicBezTo>
                  <a:cubicBezTo>
                    <a:pt x="9405" y="8994"/>
                    <a:pt x="9405" y="8994"/>
                    <a:pt x="9428" y="8971"/>
                  </a:cubicBezTo>
                  <a:cubicBezTo>
                    <a:pt x="9450" y="8948"/>
                    <a:pt x="9450" y="8925"/>
                    <a:pt x="9473" y="8880"/>
                  </a:cubicBezTo>
                  <a:cubicBezTo>
                    <a:pt x="9519" y="8857"/>
                    <a:pt x="9564" y="8811"/>
                    <a:pt x="9610" y="8765"/>
                  </a:cubicBezTo>
                  <a:cubicBezTo>
                    <a:pt x="9633" y="8743"/>
                    <a:pt x="9656" y="8720"/>
                    <a:pt x="9679" y="8697"/>
                  </a:cubicBezTo>
                  <a:lnTo>
                    <a:pt x="9724" y="8651"/>
                  </a:lnTo>
                  <a:lnTo>
                    <a:pt x="9793" y="8583"/>
                  </a:lnTo>
                  <a:cubicBezTo>
                    <a:pt x="9838" y="8560"/>
                    <a:pt x="9861" y="8537"/>
                    <a:pt x="9907" y="8492"/>
                  </a:cubicBezTo>
                  <a:cubicBezTo>
                    <a:pt x="10021" y="8377"/>
                    <a:pt x="10158" y="8263"/>
                    <a:pt x="10272" y="8126"/>
                  </a:cubicBezTo>
                  <a:lnTo>
                    <a:pt x="10318" y="8104"/>
                  </a:lnTo>
                  <a:lnTo>
                    <a:pt x="10318" y="8081"/>
                  </a:lnTo>
                  <a:lnTo>
                    <a:pt x="10386" y="8012"/>
                  </a:lnTo>
                  <a:lnTo>
                    <a:pt x="10363" y="8058"/>
                  </a:lnTo>
                  <a:cubicBezTo>
                    <a:pt x="10386" y="8012"/>
                    <a:pt x="10432" y="7967"/>
                    <a:pt x="10477" y="7921"/>
                  </a:cubicBezTo>
                  <a:lnTo>
                    <a:pt x="10569" y="7830"/>
                  </a:lnTo>
                  <a:lnTo>
                    <a:pt x="10706" y="7693"/>
                  </a:lnTo>
                  <a:cubicBezTo>
                    <a:pt x="10729" y="7670"/>
                    <a:pt x="10774" y="7624"/>
                    <a:pt x="10797" y="7579"/>
                  </a:cubicBezTo>
                  <a:cubicBezTo>
                    <a:pt x="10820" y="7556"/>
                    <a:pt x="10843" y="7533"/>
                    <a:pt x="10866" y="7510"/>
                  </a:cubicBezTo>
                  <a:lnTo>
                    <a:pt x="10934" y="7442"/>
                  </a:lnTo>
                  <a:cubicBezTo>
                    <a:pt x="10980" y="7396"/>
                    <a:pt x="11025" y="7350"/>
                    <a:pt x="11048" y="7305"/>
                  </a:cubicBezTo>
                  <a:lnTo>
                    <a:pt x="11094" y="7259"/>
                  </a:lnTo>
                  <a:cubicBezTo>
                    <a:pt x="11185" y="7145"/>
                    <a:pt x="11299" y="7008"/>
                    <a:pt x="11413" y="6871"/>
                  </a:cubicBezTo>
                  <a:cubicBezTo>
                    <a:pt x="11459" y="6802"/>
                    <a:pt x="11505" y="6734"/>
                    <a:pt x="11550" y="6666"/>
                  </a:cubicBezTo>
                  <a:lnTo>
                    <a:pt x="11573" y="6643"/>
                  </a:lnTo>
                  <a:cubicBezTo>
                    <a:pt x="11596" y="6597"/>
                    <a:pt x="11619" y="6574"/>
                    <a:pt x="11664" y="6529"/>
                  </a:cubicBezTo>
                  <a:lnTo>
                    <a:pt x="11733" y="6437"/>
                  </a:lnTo>
                  <a:lnTo>
                    <a:pt x="11801" y="6323"/>
                  </a:lnTo>
                  <a:cubicBezTo>
                    <a:pt x="11870" y="6232"/>
                    <a:pt x="11961" y="6118"/>
                    <a:pt x="12030" y="6004"/>
                  </a:cubicBezTo>
                  <a:cubicBezTo>
                    <a:pt x="12052" y="5981"/>
                    <a:pt x="12052" y="5935"/>
                    <a:pt x="12075" y="5912"/>
                  </a:cubicBezTo>
                  <a:cubicBezTo>
                    <a:pt x="12098" y="5867"/>
                    <a:pt x="12121" y="5844"/>
                    <a:pt x="12167" y="5821"/>
                  </a:cubicBezTo>
                  <a:cubicBezTo>
                    <a:pt x="12167" y="5821"/>
                    <a:pt x="12167" y="5798"/>
                    <a:pt x="12167" y="5798"/>
                  </a:cubicBezTo>
                  <a:lnTo>
                    <a:pt x="12235" y="5707"/>
                  </a:lnTo>
                  <a:lnTo>
                    <a:pt x="12281" y="5593"/>
                  </a:lnTo>
                  <a:cubicBezTo>
                    <a:pt x="12304" y="5593"/>
                    <a:pt x="12304" y="5570"/>
                    <a:pt x="12304" y="5570"/>
                  </a:cubicBezTo>
                  <a:cubicBezTo>
                    <a:pt x="12349" y="5501"/>
                    <a:pt x="12372" y="5456"/>
                    <a:pt x="12395" y="5387"/>
                  </a:cubicBezTo>
                  <a:cubicBezTo>
                    <a:pt x="12418" y="5342"/>
                    <a:pt x="12440" y="5296"/>
                    <a:pt x="12440" y="5250"/>
                  </a:cubicBezTo>
                  <a:lnTo>
                    <a:pt x="12463" y="5205"/>
                  </a:lnTo>
                  <a:cubicBezTo>
                    <a:pt x="12463" y="5159"/>
                    <a:pt x="12486" y="5113"/>
                    <a:pt x="12509" y="5068"/>
                  </a:cubicBezTo>
                  <a:cubicBezTo>
                    <a:pt x="12509" y="5045"/>
                    <a:pt x="12532" y="4999"/>
                    <a:pt x="12532" y="4954"/>
                  </a:cubicBezTo>
                  <a:cubicBezTo>
                    <a:pt x="12555" y="4885"/>
                    <a:pt x="12577" y="4817"/>
                    <a:pt x="12600" y="4748"/>
                  </a:cubicBezTo>
                  <a:lnTo>
                    <a:pt x="12600" y="4725"/>
                  </a:lnTo>
                  <a:cubicBezTo>
                    <a:pt x="12623" y="4611"/>
                    <a:pt x="12646" y="4497"/>
                    <a:pt x="12646" y="4383"/>
                  </a:cubicBezTo>
                  <a:lnTo>
                    <a:pt x="12646" y="4337"/>
                  </a:lnTo>
                  <a:lnTo>
                    <a:pt x="12669" y="4292"/>
                  </a:lnTo>
                  <a:cubicBezTo>
                    <a:pt x="12669" y="4200"/>
                    <a:pt x="12692" y="4086"/>
                    <a:pt x="12692" y="3972"/>
                  </a:cubicBezTo>
                  <a:lnTo>
                    <a:pt x="12692" y="3949"/>
                  </a:lnTo>
                  <a:lnTo>
                    <a:pt x="12669" y="3927"/>
                  </a:lnTo>
                  <a:lnTo>
                    <a:pt x="12669" y="3904"/>
                  </a:lnTo>
                  <a:lnTo>
                    <a:pt x="12669" y="3835"/>
                  </a:lnTo>
                  <a:cubicBezTo>
                    <a:pt x="12669" y="3790"/>
                    <a:pt x="12669" y="3767"/>
                    <a:pt x="12669" y="3721"/>
                  </a:cubicBezTo>
                  <a:cubicBezTo>
                    <a:pt x="12669" y="3698"/>
                    <a:pt x="12669" y="3653"/>
                    <a:pt x="12669" y="3630"/>
                  </a:cubicBezTo>
                  <a:cubicBezTo>
                    <a:pt x="12669" y="3599"/>
                    <a:pt x="12669" y="3578"/>
                    <a:pt x="12669" y="3561"/>
                  </a:cubicBezTo>
                  <a:cubicBezTo>
                    <a:pt x="12669" y="3447"/>
                    <a:pt x="12646" y="3356"/>
                    <a:pt x="12646" y="3219"/>
                  </a:cubicBezTo>
                  <a:cubicBezTo>
                    <a:pt x="12646" y="3173"/>
                    <a:pt x="12623" y="3105"/>
                    <a:pt x="12623" y="3059"/>
                  </a:cubicBezTo>
                  <a:cubicBezTo>
                    <a:pt x="12623" y="2991"/>
                    <a:pt x="12600" y="2945"/>
                    <a:pt x="12600" y="2899"/>
                  </a:cubicBezTo>
                  <a:lnTo>
                    <a:pt x="12577" y="2854"/>
                  </a:lnTo>
                  <a:cubicBezTo>
                    <a:pt x="12577" y="2808"/>
                    <a:pt x="12577" y="2785"/>
                    <a:pt x="12577" y="2762"/>
                  </a:cubicBezTo>
                  <a:cubicBezTo>
                    <a:pt x="12555" y="2740"/>
                    <a:pt x="12555" y="2740"/>
                    <a:pt x="12555" y="2740"/>
                  </a:cubicBezTo>
                  <a:cubicBezTo>
                    <a:pt x="12532" y="2717"/>
                    <a:pt x="12532" y="2694"/>
                    <a:pt x="12509" y="2671"/>
                  </a:cubicBezTo>
                  <a:cubicBezTo>
                    <a:pt x="12509" y="2648"/>
                    <a:pt x="12509" y="2648"/>
                    <a:pt x="12509" y="2625"/>
                  </a:cubicBezTo>
                  <a:lnTo>
                    <a:pt x="12509" y="2603"/>
                  </a:lnTo>
                  <a:cubicBezTo>
                    <a:pt x="12486" y="2534"/>
                    <a:pt x="12486" y="2489"/>
                    <a:pt x="12463" y="2443"/>
                  </a:cubicBezTo>
                  <a:cubicBezTo>
                    <a:pt x="12440" y="2397"/>
                    <a:pt x="12418" y="2329"/>
                    <a:pt x="12395" y="2283"/>
                  </a:cubicBezTo>
                  <a:cubicBezTo>
                    <a:pt x="12326" y="2123"/>
                    <a:pt x="12212" y="1964"/>
                    <a:pt x="12121" y="1827"/>
                  </a:cubicBezTo>
                  <a:cubicBezTo>
                    <a:pt x="12075" y="1735"/>
                    <a:pt x="12007" y="1644"/>
                    <a:pt x="11961" y="1576"/>
                  </a:cubicBezTo>
                  <a:cubicBezTo>
                    <a:pt x="11915" y="1507"/>
                    <a:pt x="11870" y="1439"/>
                    <a:pt x="11847" y="1393"/>
                  </a:cubicBezTo>
                  <a:cubicBezTo>
                    <a:pt x="11801" y="1370"/>
                    <a:pt x="11756" y="1324"/>
                    <a:pt x="11710" y="1279"/>
                  </a:cubicBezTo>
                  <a:cubicBezTo>
                    <a:pt x="11687" y="1256"/>
                    <a:pt x="11664" y="1256"/>
                    <a:pt x="11642" y="1233"/>
                  </a:cubicBezTo>
                  <a:cubicBezTo>
                    <a:pt x="11619" y="1210"/>
                    <a:pt x="11573" y="1187"/>
                    <a:pt x="11550" y="1165"/>
                  </a:cubicBezTo>
                  <a:cubicBezTo>
                    <a:pt x="11505" y="1119"/>
                    <a:pt x="11459" y="1073"/>
                    <a:pt x="11436" y="1028"/>
                  </a:cubicBezTo>
                  <a:cubicBezTo>
                    <a:pt x="11390" y="1005"/>
                    <a:pt x="11322" y="959"/>
                    <a:pt x="11276" y="936"/>
                  </a:cubicBezTo>
                  <a:lnTo>
                    <a:pt x="11231" y="891"/>
                  </a:lnTo>
                  <a:lnTo>
                    <a:pt x="11162" y="868"/>
                  </a:lnTo>
                  <a:cubicBezTo>
                    <a:pt x="11162" y="822"/>
                    <a:pt x="11162" y="799"/>
                    <a:pt x="11117" y="777"/>
                  </a:cubicBezTo>
                  <a:cubicBezTo>
                    <a:pt x="10980" y="685"/>
                    <a:pt x="10843" y="617"/>
                    <a:pt x="10706" y="526"/>
                  </a:cubicBezTo>
                  <a:cubicBezTo>
                    <a:pt x="10637" y="480"/>
                    <a:pt x="10546" y="434"/>
                    <a:pt x="10455" y="389"/>
                  </a:cubicBezTo>
                  <a:cubicBezTo>
                    <a:pt x="10386" y="366"/>
                    <a:pt x="10318" y="343"/>
                    <a:pt x="10249" y="297"/>
                  </a:cubicBezTo>
                  <a:lnTo>
                    <a:pt x="10204" y="297"/>
                  </a:lnTo>
                  <a:cubicBezTo>
                    <a:pt x="10044" y="229"/>
                    <a:pt x="9907" y="183"/>
                    <a:pt x="9770" y="160"/>
                  </a:cubicBezTo>
                  <a:cubicBezTo>
                    <a:pt x="9679" y="138"/>
                    <a:pt x="9587" y="115"/>
                    <a:pt x="9496" y="92"/>
                  </a:cubicBezTo>
                  <a:cubicBezTo>
                    <a:pt x="9405" y="69"/>
                    <a:pt x="9313" y="69"/>
                    <a:pt x="9222" y="46"/>
                  </a:cubicBezTo>
                  <a:cubicBezTo>
                    <a:pt x="9154" y="23"/>
                    <a:pt x="9062" y="23"/>
                    <a:pt x="8994" y="23"/>
                  </a:cubicBezTo>
                  <a:cubicBezTo>
                    <a:pt x="8925" y="1"/>
                    <a:pt x="8880" y="1"/>
                    <a:pt x="8811" y="1"/>
                  </a:cubicBezTo>
                  <a:close/>
                </a:path>
              </a:pathLst>
            </a:custGeom>
            <a:solidFill>
              <a:srgbClr val="F15B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25"/>
            <p:cNvSpPr/>
            <p:nvPr/>
          </p:nvSpPr>
          <p:spPr>
            <a:xfrm>
              <a:off x="6645750" y="1001500"/>
              <a:ext cx="361800" cy="335000"/>
            </a:xfrm>
            <a:custGeom>
              <a:avLst/>
              <a:gdLst/>
              <a:ahLst/>
              <a:cxnLst/>
              <a:rect l="l" t="t" r="r" b="b"/>
              <a:pathLst>
                <a:path w="14472" h="13400" extrusionOk="0">
                  <a:moveTo>
                    <a:pt x="9130" y="1"/>
                  </a:moveTo>
                  <a:cubicBezTo>
                    <a:pt x="9108" y="1"/>
                    <a:pt x="9062" y="24"/>
                    <a:pt x="9039" y="46"/>
                  </a:cubicBezTo>
                  <a:cubicBezTo>
                    <a:pt x="8994" y="92"/>
                    <a:pt x="8925" y="161"/>
                    <a:pt x="8879" y="206"/>
                  </a:cubicBezTo>
                  <a:cubicBezTo>
                    <a:pt x="8788" y="275"/>
                    <a:pt x="8720" y="343"/>
                    <a:pt x="8628" y="412"/>
                  </a:cubicBezTo>
                  <a:lnTo>
                    <a:pt x="8469" y="571"/>
                  </a:lnTo>
                  <a:lnTo>
                    <a:pt x="8423" y="594"/>
                  </a:lnTo>
                  <a:cubicBezTo>
                    <a:pt x="8377" y="617"/>
                    <a:pt x="8332" y="663"/>
                    <a:pt x="8286" y="708"/>
                  </a:cubicBezTo>
                  <a:lnTo>
                    <a:pt x="8217" y="777"/>
                  </a:lnTo>
                  <a:cubicBezTo>
                    <a:pt x="8149" y="823"/>
                    <a:pt x="8081" y="891"/>
                    <a:pt x="8012" y="960"/>
                  </a:cubicBezTo>
                  <a:cubicBezTo>
                    <a:pt x="7966" y="1005"/>
                    <a:pt x="7898" y="1074"/>
                    <a:pt x="7829" y="1142"/>
                  </a:cubicBezTo>
                  <a:cubicBezTo>
                    <a:pt x="7807" y="1165"/>
                    <a:pt x="7761" y="1211"/>
                    <a:pt x="7738" y="1233"/>
                  </a:cubicBezTo>
                  <a:lnTo>
                    <a:pt x="7670" y="1325"/>
                  </a:lnTo>
                  <a:cubicBezTo>
                    <a:pt x="7624" y="1370"/>
                    <a:pt x="7578" y="1393"/>
                    <a:pt x="7533" y="1439"/>
                  </a:cubicBezTo>
                  <a:lnTo>
                    <a:pt x="7441" y="1530"/>
                  </a:lnTo>
                  <a:cubicBezTo>
                    <a:pt x="7419" y="1553"/>
                    <a:pt x="7373" y="1599"/>
                    <a:pt x="7350" y="1621"/>
                  </a:cubicBezTo>
                  <a:cubicBezTo>
                    <a:pt x="7304" y="1667"/>
                    <a:pt x="7259" y="1713"/>
                    <a:pt x="7213" y="1758"/>
                  </a:cubicBezTo>
                  <a:cubicBezTo>
                    <a:pt x="7145" y="1827"/>
                    <a:pt x="7099" y="1873"/>
                    <a:pt x="7031" y="1941"/>
                  </a:cubicBezTo>
                  <a:lnTo>
                    <a:pt x="6962" y="2032"/>
                  </a:lnTo>
                  <a:cubicBezTo>
                    <a:pt x="6871" y="2124"/>
                    <a:pt x="6779" y="2215"/>
                    <a:pt x="6688" y="2306"/>
                  </a:cubicBezTo>
                  <a:cubicBezTo>
                    <a:pt x="6643" y="2375"/>
                    <a:pt x="6574" y="2443"/>
                    <a:pt x="6528" y="2512"/>
                  </a:cubicBezTo>
                  <a:cubicBezTo>
                    <a:pt x="6437" y="2603"/>
                    <a:pt x="6323" y="2717"/>
                    <a:pt x="6232" y="2808"/>
                  </a:cubicBezTo>
                  <a:cubicBezTo>
                    <a:pt x="6163" y="2900"/>
                    <a:pt x="6072" y="2991"/>
                    <a:pt x="5981" y="3082"/>
                  </a:cubicBezTo>
                  <a:lnTo>
                    <a:pt x="5981" y="3105"/>
                  </a:lnTo>
                  <a:lnTo>
                    <a:pt x="5958" y="3105"/>
                  </a:lnTo>
                  <a:cubicBezTo>
                    <a:pt x="5866" y="3196"/>
                    <a:pt x="5775" y="3311"/>
                    <a:pt x="5684" y="3402"/>
                  </a:cubicBezTo>
                  <a:cubicBezTo>
                    <a:pt x="5593" y="3493"/>
                    <a:pt x="5501" y="3584"/>
                    <a:pt x="5410" y="3676"/>
                  </a:cubicBezTo>
                  <a:lnTo>
                    <a:pt x="5341" y="3767"/>
                  </a:lnTo>
                  <a:lnTo>
                    <a:pt x="5296" y="3813"/>
                  </a:lnTo>
                  <a:cubicBezTo>
                    <a:pt x="5273" y="3835"/>
                    <a:pt x="5227" y="3858"/>
                    <a:pt x="5205" y="3904"/>
                  </a:cubicBezTo>
                  <a:cubicBezTo>
                    <a:pt x="5159" y="3950"/>
                    <a:pt x="5136" y="3995"/>
                    <a:pt x="5090" y="4041"/>
                  </a:cubicBezTo>
                  <a:lnTo>
                    <a:pt x="5022" y="4109"/>
                  </a:lnTo>
                  <a:cubicBezTo>
                    <a:pt x="4976" y="4178"/>
                    <a:pt x="4908" y="4224"/>
                    <a:pt x="4862" y="4292"/>
                  </a:cubicBezTo>
                  <a:cubicBezTo>
                    <a:pt x="4794" y="4360"/>
                    <a:pt x="4725" y="4429"/>
                    <a:pt x="4657" y="4520"/>
                  </a:cubicBezTo>
                  <a:cubicBezTo>
                    <a:pt x="4611" y="4566"/>
                    <a:pt x="4565" y="4612"/>
                    <a:pt x="4520" y="4680"/>
                  </a:cubicBezTo>
                  <a:lnTo>
                    <a:pt x="4474" y="4748"/>
                  </a:lnTo>
                  <a:lnTo>
                    <a:pt x="4406" y="4817"/>
                  </a:lnTo>
                  <a:cubicBezTo>
                    <a:pt x="4314" y="4931"/>
                    <a:pt x="4200" y="5068"/>
                    <a:pt x="4086" y="5182"/>
                  </a:cubicBezTo>
                  <a:cubicBezTo>
                    <a:pt x="4040" y="5251"/>
                    <a:pt x="3972" y="5319"/>
                    <a:pt x="3926" y="5388"/>
                  </a:cubicBezTo>
                  <a:lnTo>
                    <a:pt x="3903" y="5410"/>
                  </a:lnTo>
                  <a:cubicBezTo>
                    <a:pt x="3835" y="5479"/>
                    <a:pt x="3767" y="5570"/>
                    <a:pt x="3698" y="5639"/>
                  </a:cubicBezTo>
                  <a:cubicBezTo>
                    <a:pt x="3652" y="5684"/>
                    <a:pt x="3630" y="5730"/>
                    <a:pt x="3584" y="5776"/>
                  </a:cubicBezTo>
                  <a:lnTo>
                    <a:pt x="3515" y="5844"/>
                  </a:lnTo>
                  <a:cubicBezTo>
                    <a:pt x="3470" y="5913"/>
                    <a:pt x="3424" y="5958"/>
                    <a:pt x="3379" y="6004"/>
                  </a:cubicBezTo>
                  <a:lnTo>
                    <a:pt x="3333" y="6050"/>
                  </a:lnTo>
                  <a:cubicBezTo>
                    <a:pt x="3242" y="6186"/>
                    <a:pt x="3127" y="6323"/>
                    <a:pt x="2990" y="6506"/>
                  </a:cubicBezTo>
                  <a:cubicBezTo>
                    <a:pt x="2945" y="6575"/>
                    <a:pt x="2876" y="6643"/>
                    <a:pt x="2831" y="6711"/>
                  </a:cubicBezTo>
                  <a:cubicBezTo>
                    <a:pt x="2762" y="6780"/>
                    <a:pt x="2717" y="6848"/>
                    <a:pt x="2648" y="6917"/>
                  </a:cubicBezTo>
                  <a:cubicBezTo>
                    <a:pt x="2580" y="7008"/>
                    <a:pt x="2511" y="7099"/>
                    <a:pt x="2443" y="7191"/>
                  </a:cubicBezTo>
                  <a:lnTo>
                    <a:pt x="2329" y="7373"/>
                  </a:lnTo>
                  <a:cubicBezTo>
                    <a:pt x="2283" y="7419"/>
                    <a:pt x="2260" y="7465"/>
                    <a:pt x="2214" y="7510"/>
                  </a:cubicBezTo>
                  <a:lnTo>
                    <a:pt x="2146" y="7579"/>
                  </a:lnTo>
                  <a:cubicBezTo>
                    <a:pt x="2123" y="7624"/>
                    <a:pt x="2077" y="7693"/>
                    <a:pt x="2055" y="7739"/>
                  </a:cubicBezTo>
                  <a:lnTo>
                    <a:pt x="1986" y="7807"/>
                  </a:lnTo>
                  <a:lnTo>
                    <a:pt x="1986" y="7830"/>
                  </a:lnTo>
                  <a:cubicBezTo>
                    <a:pt x="1918" y="7898"/>
                    <a:pt x="1872" y="7967"/>
                    <a:pt x="1826" y="8035"/>
                  </a:cubicBezTo>
                  <a:cubicBezTo>
                    <a:pt x="1826" y="8058"/>
                    <a:pt x="1804" y="8081"/>
                    <a:pt x="1781" y="8104"/>
                  </a:cubicBezTo>
                  <a:lnTo>
                    <a:pt x="1758" y="8149"/>
                  </a:lnTo>
                  <a:lnTo>
                    <a:pt x="1712" y="8195"/>
                  </a:lnTo>
                  <a:lnTo>
                    <a:pt x="1667" y="8264"/>
                  </a:lnTo>
                  <a:cubicBezTo>
                    <a:pt x="1644" y="8309"/>
                    <a:pt x="1621" y="8332"/>
                    <a:pt x="1598" y="8378"/>
                  </a:cubicBezTo>
                  <a:cubicBezTo>
                    <a:pt x="1552" y="8423"/>
                    <a:pt x="1530" y="8469"/>
                    <a:pt x="1507" y="8515"/>
                  </a:cubicBezTo>
                  <a:cubicBezTo>
                    <a:pt x="1461" y="8560"/>
                    <a:pt x="1416" y="8629"/>
                    <a:pt x="1393" y="8674"/>
                  </a:cubicBezTo>
                  <a:lnTo>
                    <a:pt x="1347" y="8720"/>
                  </a:lnTo>
                  <a:cubicBezTo>
                    <a:pt x="1279" y="8834"/>
                    <a:pt x="1187" y="8971"/>
                    <a:pt x="1096" y="9085"/>
                  </a:cubicBezTo>
                  <a:lnTo>
                    <a:pt x="1050" y="9154"/>
                  </a:lnTo>
                  <a:cubicBezTo>
                    <a:pt x="982" y="9245"/>
                    <a:pt x="913" y="9359"/>
                    <a:pt x="845" y="9451"/>
                  </a:cubicBezTo>
                  <a:lnTo>
                    <a:pt x="754" y="9587"/>
                  </a:lnTo>
                  <a:cubicBezTo>
                    <a:pt x="708" y="9633"/>
                    <a:pt x="662" y="9679"/>
                    <a:pt x="639" y="9747"/>
                  </a:cubicBezTo>
                  <a:lnTo>
                    <a:pt x="594" y="9816"/>
                  </a:lnTo>
                  <a:cubicBezTo>
                    <a:pt x="525" y="9884"/>
                    <a:pt x="480" y="9953"/>
                    <a:pt x="434" y="10021"/>
                  </a:cubicBezTo>
                  <a:cubicBezTo>
                    <a:pt x="411" y="10067"/>
                    <a:pt x="388" y="10112"/>
                    <a:pt x="343" y="10158"/>
                  </a:cubicBezTo>
                  <a:cubicBezTo>
                    <a:pt x="320" y="10204"/>
                    <a:pt x="274" y="10272"/>
                    <a:pt x="251" y="10318"/>
                  </a:cubicBezTo>
                  <a:cubicBezTo>
                    <a:pt x="206" y="10364"/>
                    <a:pt x="183" y="10409"/>
                    <a:pt x="137" y="10455"/>
                  </a:cubicBezTo>
                  <a:lnTo>
                    <a:pt x="69" y="10546"/>
                  </a:lnTo>
                  <a:cubicBezTo>
                    <a:pt x="69" y="10569"/>
                    <a:pt x="46" y="10592"/>
                    <a:pt x="23" y="10615"/>
                  </a:cubicBezTo>
                  <a:cubicBezTo>
                    <a:pt x="0" y="10683"/>
                    <a:pt x="23" y="10752"/>
                    <a:pt x="46" y="10820"/>
                  </a:cubicBezTo>
                  <a:cubicBezTo>
                    <a:pt x="46" y="10843"/>
                    <a:pt x="46" y="10843"/>
                    <a:pt x="69" y="10843"/>
                  </a:cubicBezTo>
                  <a:cubicBezTo>
                    <a:pt x="92" y="10866"/>
                    <a:pt x="92" y="10866"/>
                    <a:pt x="114" y="10888"/>
                  </a:cubicBezTo>
                  <a:cubicBezTo>
                    <a:pt x="137" y="10911"/>
                    <a:pt x="160" y="10934"/>
                    <a:pt x="183" y="10934"/>
                  </a:cubicBezTo>
                  <a:cubicBezTo>
                    <a:pt x="206" y="10957"/>
                    <a:pt x="229" y="11003"/>
                    <a:pt x="251" y="11025"/>
                  </a:cubicBezTo>
                  <a:cubicBezTo>
                    <a:pt x="274" y="11048"/>
                    <a:pt x="274" y="11071"/>
                    <a:pt x="297" y="11094"/>
                  </a:cubicBezTo>
                  <a:lnTo>
                    <a:pt x="297" y="11117"/>
                  </a:lnTo>
                  <a:lnTo>
                    <a:pt x="343" y="11162"/>
                  </a:lnTo>
                  <a:cubicBezTo>
                    <a:pt x="366" y="11208"/>
                    <a:pt x="366" y="11231"/>
                    <a:pt x="388" y="11277"/>
                  </a:cubicBezTo>
                  <a:cubicBezTo>
                    <a:pt x="457" y="11322"/>
                    <a:pt x="503" y="11391"/>
                    <a:pt x="548" y="11459"/>
                  </a:cubicBezTo>
                  <a:cubicBezTo>
                    <a:pt x="617" y="11528"/>
                    <a:pt x="662" y="11596"/>
                    <a:pt x="708" y="11642"/>
                  </a:cubicBezTo>
                  <a:cubicBezTo>
                    <a:pt x="754" y="11710"/>
                    <a:pt x="799" y="11779"/>
                    <a:pt x="868" y="11847"/>
                  </a:cubicBezTo>
                  <a:cubicBezTo>
                    <a:pt x="913" y="11938"/>
                    <a:pt x="982" y="12007"/>
                    <a:pt x="1050" y="12098"/>
                  </a:cubicBezTo>
                  <a:lnTo>
                    <a:pt x="1029" y="12077"/>
                  </a:lnTo>
                  <a:lnTo>
                    <a:pt x="1029" y="12077"/>
                  </a:lnTo>
                  <a:cubicBezTo>
                    <a:pt x="1074" y="12122"/>
                    <a:pt x="1096" y="12144"/>
                    <a:pt x="1119" y="12190"/>
                  </a:cubicBezTo>
                  <a:lnTo>
                    <a:pt x="1164" y="12235"/>
                  </a:lnTo>
                  <a:cubicBezTo>
                    <a:pt x="1210" y="12304"/>
                    <a:pt x="1256" y="12349"/>
                    <a:pt x="1279" y="12418"/>
                  </a:cubicBezTo>
                  <a:cubicBezTo>
                    <a:pt x="1370" y="12509"/>
                    <a:pt x="1461" y="12600"/>
                    <a:pt x="1552" y="12692"/>
                  </a:cubicBezTo>
                  <a:cubicBezTo>
                    <a:pt x="1644" y="12760"/>
                    <a:pt x="1712" y="12851"/>
                    <a:pt x="1781" y="12920"/>
                  </a:cubicBezTo>
                  <a:lnTo>
                    <a:pt x="1849" y="12966"/>
                  </a:lnTo>
                  <a:lnTo>
                    <a:pt x="1895" y="13034"/>
                  </a:lnTo>
                  <a:lnTo>
                    <a:pt x="1963" y="13103"/>
                  </a:lnTo>
                  <a:cubicBezTo>
                    <a:pt x="2009" y="13171"/>
                    <a:pt x="2077" y="13217"/>
                    <a:pt x="2077" y="13285"/>
                  </a:cubicBezTo>
                  <a:cubicBezTo>
                    <a:pt x="2100" y="13308"/>
                    <a:pt x="2100" y="13354"/>
                    <a:pt x="2077" y="13399"/>
                  </a:cubicBezTo>
                  <a:lnTo>
                    <a:pt x="2214" y="13399"/>
                  </a:lnTo>
                  <a:cubicBezTo>
                    <a:pt x="2351" y="13376"/>
                    <a:pt x="2466" y="13331"/>
                    <a:pt x="2580" y="13262"/>
                  </a:cubicBezTo>
                  <a:cubicBezTo>
                    <a:pt x="2625" y="13239"/>
                    <a:pt x="2694" y="13217"/>
                    <a:pt x="2739" y="13194"/>
                  </a:cubicBezTo>
                  <a:cubicBezTo>
                    <a:pt x="2785" y="13194"/>
                    <a:pt x="2831" y="13171"/>
                    <a:pt x="2876" y="13148"/>
                  </a:cubicBezTo>
                  <a:cubicBezTo>
                    <a:pt x="2899" y="13125"/>
                    <a:pt x="2945" y="13125"/>
                    <a:pt x="2990" y="13103"/>
                  </a:cubicBezTo>
                  <a:lnTo>
                    <a:pt x="3036" y="13080"/>
                  </a:lnTo>
                  <a:cubicBezTo>
                    <a:pt x="3127" y="13057"/>
                    <a:pt x="3196" y="13011"/>
                    <a:pt x="3264" y="12988"/>
                  </a:cubicBezTo>
                  <a:cubicBezTo>
                    <a:pt x="3401" y="12943"/>
                    <a:pt x="3538" y="12874"/>
                    <a:pt x="3675" y="12806"/>
                  </a:cubicBezTo>
                  <a:lnTo>
                    <a:pt x="3835" y="12737"/>
                  </a:lnTo>
                  <a:lnTo>
                    <a:pt x="3903" y="12692"/>
                  </a:lnTo>
                  <a:lnTo>
                    <a:pt x="4132" y="12600"/>
                  </a:lnTo>
                  <a:cubicBezTo>
                    <a:pt x="4223" y="12555"/>
                    <a:pt x="4337" y="12509"/>
                    <a:pt x="4428" y="12463"/>
                  </a:cubicBezTo>
                  <a:lnTo>
                    <a:pt x="4451" y="12441"/>
                  </a:lnTo>
                  <a:lnTo>
                    <a:pt x="4474" y="12441"/>
                  </a:lnTo>
                  <a:cubicBezTo>
                    <a:pt x="4565" y="12395"/>
                    <a:pt x="4657" y="12349"/>
                    <a:pt x="4748" y="12304"/>
                  </a:cubicBezTo>
                  <a:cubicBezTo>
                    <a:pt x="4817" y="12258"/>
                    <a:pt x="4908" y="12235"/>
                    <a:pt x="4976" y="12190"/>
                  </a:cubicBezTo>
                  <a:cubicBezTo>
                    <a:pt x="5090" y="12144"/>
                    <a:pt x="5182" y="12098"/>
                    <a:pt x="5296" y="12053"/>
                  </a:cubicBezTo>
                  <a:cubicBezTo>
                    <a:pt x="5501" y="11938"/>
                    <a:pt x="5730" y="11824"/>
                    <a:pt x="5958" y="11733"/>
                  </a:cubicBezTo>
                  <a:cubicBezTo>
                    <a:pt x="6095" y="11665"/>
                    <a:pt x="6255" y="11596"/>
                    <a:pt x="6391" y="11550"/>
                  </a:cubicBezTo>
                  <a:cubicBezTo>
                    <a:pt x="6437" y="11528"/>
                    <a:pt x="6483" y="11505"/>
                    <a:pt x="6528" y="11482"/>
                  </a:cubicBezTo>
                  <a:cubicBezTo>
                    <a:pt x="6574" y="11459"/>
                    <a:pt x="6620" y="11436"/>
                    <a:pt x="6665" y="11413"/>
                  </a:cubicBezTo>
                  <a:lnTo>
                    <a:pt x="6757" y="11368"/>
                  </a:lnTo>
                  <a:cubicBezTo>
                    <a:pt x="6802" y="11345"/>
                    <a:pt x="6871" y="11322"/>
                    <a:pt x="6916" y="11299"/>
                  </a:cubicBezTo>
                  <a:cubicBezTo>
                    <a:pt x="7053" y="11208"/>
                    <a:pt x="7190" y="11140"/>
                    <a:pt x="7350" y="11071"/>
                  </a:cubicBezTo>
                  <a:lnTo>
                    <a:pt x="7464" y="11025"/>
                  </a:lnTo>
                  <a:cubicBezTo>
                    <a:pt x="7578" y="10957"/>
                    <a:pt x="7715" y="10888"/>
                    <a:pt x="7852" y="10820"/>
                  </a:cubicBezTo>
                  <a:cubicBezTo>
                    <a:pt x="8058" y="10729"/>
                    <a:pt x="8263" y="10615"/>
                    <a:pt x="8469" y="10500"/>
                  </a:cubicBezTo>
                  <a:cubicBezTo>
                    <a:pt x="8788" y="10341"/>
                    <a:pt x="9108" y="10158"/>
                    <a:pt x="9450" y="9953"/>
                  </a:cubicBezTo>
                  <a:cubicBezTo>
                    <a:pt x="9587" y="9861"/>
                    <a:pt x="9724" y="9793"/>
                    <a:pt x="9838" y="9724"/>
                  </a:cubicBezTo>
                  <a:lnTo>
                    <a:pt x="9975" y="9656"/>
                  </a:lnTo>
                  <a:cubicBezTo>
                    <a:pt x="10135" y="9565"/>
                    <a:pt x="10317" y="9451"/>
                    <a:pt x="10477" y="9359"/>
                  </a:cubicBezTo>
                  <a:lnTo>
                    <a:pt x="10614" y="9268"/>
                  </a:lnTo>
                  <a:cubicBezTo>
                    <a:pt x="10683" y="9222"/>
                    <a:pt x="10728" y="9199"/>
                    <a:pt x="10774" y="9177"/>
                  </a:cubicBezTo>
                  <a:lnTo>
                    <a:pt x="10911" y="9085"/>
                  </a:lnTo>
                  <a:lnTo>
                    <a:pt x="11002" y="9017"/>
                  </a:lnTo>
                  <a:lnTo>
                    <a:pt x="10979" y="9040"/>
                  </a:lnTo>
                  <a:cubicBezTo>
                    <a:pt x="11162" y="8926"/>
                    <a:pt x="11322" y="8834"/>
                    <a:pt x="11482" y="8720"/>
                  </a:cubicBezTo>
                  <a:cubicBezTo>
                    <a:pt x="11527" y="8697"/>
                    <a:pt x="11550" y="8674"/>
                    <a:pt x="11596" y="8652"/>
                  </a:cubicBezTo>
                  <a:cubicBezTo>
                    <a:pt x="11618" y="8629"/>
                    <a:pt x="11664" y="8606"/>
                    <a:pt x="11687" y="8583"/>
                  </a:cubicBezTo>
                  <a:cubicBezTo>
                    <a:pt x="11778" y="8537"/>
                    <a:pt x="11847" y="8469"/>
                    <a:pt x="11915" y="8423"/>
                  </a:cubicBezTo>
                  <a:cubicBezTo>
                    <a:pt x="12098" y="8286"/>
                    <a:pt x="12235" y="8172"/>
                    <a:pt x="12372" y="8081"/>
                  </a:cubicBezTo>
                  <a:cubicBezTo>
                    <a:pt x="12463" y="8013"/>
                    <a:pt x="12577" y="7944"/>
                    <a:pt x="12668" y="7898"/>
                  </a:cubicBezTo>
                  <a:cubicBezTo>
                    <a:pt x="12737" y="7853"/>
                    <a:pt x="12783" y="7807"/>
                    <a:pt x="12851" y="7784"/>
                  </a:cubicBezTo>
                  <a:cubicBezTo>
                    <a:pt x="12965" y="7693"/>
                    <a:pt x="13102" y="7602"/>
                    <a:pt x="13239" y="7510"/>
                  </a:cubicBezTo>
                  <a:cubicBezTo>
                    <a:pt x="13285" y="7488"/>
                    <a:pt x="13330" y="7442"/>
                    <a:pt x="13376" y="7419"/>
                  </a:cubicBezTo>
                  <a:cubicBezTo>
                    <a:pt x="13399" y="7373"/>
                    <a:pt x="13444" y="7328"/>
                    <a:pt x="13490" y="7305"/>
                  </a:cubicBezTo>
                  <a:cubicBezTo>
                    <a:pt x="13536" y="7259"/>
                    <a:pt x="13581" y="7214"/>
                    <a:pt x="13627" y="7191"/>
                  </a:cubicBezTo>
                  <a:lnTo>
                    <a:pt x="13673" y="7145"/>
                  </a:lnTo>
                  <a:lnTo>
                    <a:pt x="13741" y="7099"/>
                  </a:lnTo>
                  <a:cubicBezTo>
                    <a:pt x="13787" y="7077"/>
                    <a:pt x="13833" y="7031"/>
                    <a:pt x="13878" y="7008"/>
                  </a:cubicBezTo>
                  <a:cubicBezTo>
                    <a:pt x="13969" y="6940"/>
                    <a:pt x="14061" y="6894"/>
                    <a:pt x="14129" y="6848"/>
                  </a:cubicBezTo>
                  <a:lnTo>
                    <a:pt x="14243" y="6757"/>
                  </a:lnTo>
                  <a:cubicBezTo>
                    <a:pt x="14312" y="6711"/>
                    <a:pt x="14357" y="6666"/>
                    <a:pt x="14426" y="6620"/>
                  </a:cubicBezTo>
                  <a:cubicBezTo>
                    <a:pt x="14449" y="6597"/>
                    <a:pt x="14472" y="6575"/>
                    <a:pt x="14472" y="6529"/>
                  </a:cubicBezTo>
                  <a:cubicBezTo>
                    <a:pt x="14472" y="6529"/>
                    <a:pt x="14472" y="6506"/>
                    <a:pt x="14472" y="6483"/>
                  </a:cubicBezTo>
                  <a:cubicBezTo>
                    <a:pt x="14449" y="6460"/>
                    <a:pt x="14426" y="6460"/>
                    <a:pt x="14403" y="6438"/>
                  </a:cubicBezTo>
                  <a:cubicBezTo>
                    <a:pt x="14380" y="6415"/>
                    <a:pt x="14357" y="6392"/>
                    <a:pt x="14357" y="6392"/>
                  </a:cubicBezTo>
                  <a:lnTo>
                    <a:pt x="14335" y="6392"/>
                  </a:lnTo>
                  <a:cubicBezTo>
                    <a:pt x="14312" y="6369"/>
                    <a:pt x="14289" y="6346"/>
                    <a:pt x="14266" y="6323"/>
                  </a:cubicBezTo>
                  <a:cubicBezTo>
                    <a:pt x="14243" y="6301"/>
                    <a:pt x="14198" y="6255"/>
                    <a:pt x="14152" y="6209"/>
                  </a:cubicBezTo>
                  <a:cubicBezTo>
                    <a:pt x="14061" y="6118"/>
                    <a:pt x="13969" y="6027"/>
                    <a:pt x="13878" y="5935"/>
                  </a:cubicBezTo>
                  <a:cubicBezTo>
                    <a:pt x="13718" y="5753"/>
                    <a:pt x="13559" y="5593"/>
                    <a:pt x="13399" y="5433"/>
                  </a:cubicBezTo>
                  <a:lnTo>
                    <a:pt x="13125" y="5159"/>
                  </a:lnTo>
                  <a:cubicBezTo>
                    <a:pt x="12988" y="5022"/>
                    <a:pt x="12874" y="4885"/>
                    <a:pt x="12760" y="4771"/>
                  </a:cubicBezTo>
                  <a:lnTo>
                    <a:pt x="12737" y="4726"/>
                  </a:lnTo>
                  <a:lnTo>
                    <a:pt x="12691" y="4657"/>
                  </a:lnTo>
                  <a:lnTo>
                    <a:pt x="12600" y="4566"/>
                  </a:lnTo>
                  <a:cubicBezTo>
                    <a:pt x="12531" y="4497"/>
                    <a:pt x="12486" y="4429"/>
                    <a:pt x="12417" y="4360"/>
                  </a:cubicBezTo>
                  <a:cubicBezTo>
                    <a:pt x="12258" y="4132"/>
                    <a:pt x="12075" y="3927"/>
                    <a:pt x="11915" y="3744"/>
                  </a:cubicBezTo>
                  <a:lnTo>
                    <a:pt x="11824" y="3653"/>
                  </a:lnTo>
                  <a:lnTo>
                    <a:pt x="11733" y="3539"/>
                  </a:lnTo>
                  <a:cubicBezTo>
                    <a:pt x="11550" y="3333"/>
                    <a:pt x="11367" y="3105"/>
                    <a:pt x="11185" y="2877"/>
                  </a:cubicBezTo>
                  <a:lnTo>
                    <a:pt x="11139" y="2831"/>
                  </a:lnTo>
                  <a:lnTo>
                    <a:pt x="11048" y="2694"/>
                  </a:lnTo>
                  <a:lnTo>
                    <a:pt x="10934" y="2557"/>
                  </a:lnTo>
                  <a:lnTo>
                    <a:pt x="10865" y="2489"/>
                  </a:lnTo>
                  <a:lnTo>
                    <a:pt x="10728" y="2306"/>
                  </a:lnTo>
                  <a:lnTo>
                    <a:pt x="10705" y="2261"/>
                  </a:lnTo>
                  <a:lnTo>
                    <a:pt x="10683" y="2238"/>
                  </a:lnTo>
                  <a:cubicBezTo>
                    <a:pt x="10568" y="2101"/>
                    <a:pt x="10477" y="1987"/>
                    <a:pt x="10363" y="1827"/>
                  </a:cubicBezTo>
                  <a:lnTo>
                    <a:pt x="10272" y="1690"/>
                  </a:lnTo>
                  <a:cubicBezTo>
                    <a:pt x="10180" y="1599"/>
                    <a:pt x="10112" y="1507"/>
                    <a:pt x="10044" y="1393"/>
                  </a:cubicBezTo>
                  <a:lnTo>
                    <a:pt x="9998" y="1325"/>
                  </a:lnTo>
                  <a:cubicBezTo>
                    <a:pt x="9907" y="1188"/>
                    <a:pt x="9838" y="1096"/>
                    <a:pt x="9770" y="982"/>
                  </a:cubicBezTo>
                  <a:cubicBezTo>
                    <a:pt x="9747" y="914"/>
                    <a:pt x="9724" y="845"/>
                    <a:pt x="9678" y="800"/>
                  </a:cubicBezTo>
                  <a:cubicBezTo>
                    <a:pt x="9633" y="731"/>
                    <a:pt x="9587" y="663"/>
                    <a:pt x="9564" y="594"/>
                  </a:cubicBezTo>
                  <a:lnTo>
                    <a:pt x="9496" y="503"/>
                  </a:lnTo>
                  <a:cubicBezTo>
                    <a:pt x="9473" y="457"/>
                    <a:pt x="9427" y="412"/>
                    <a:pt x="9404" y="366"/>
                  </a:cubicBezTo>
                  <a:cubicBezTo>
                    <a:pt x="9404" y="343"/>
                    <a:pt x="9382" y="298"/>
                    <a:pt x="9359" y="275"/>
                  </a:cubicBezTo>
                  <a:lnTo>
                    <a:pt x="9359" y="229"/>
                  </a:lnTo>
                  <a:cubicBezTo>
                    <a:pt x="9336" y="206"/>
                    <a:pt x="9313" y="183"/>
                    <a:pt x="9290" y="161"/>
                  </a:cubicBezTo>
                  <a:cubicBezTo>
                    <a:pt x="9290" y="138"/>
                    <a:pt x="9267" y="138"/>
                    <a:pt x="9267" y="115"/>
                  </a:cubicBezTo>
                  <a:cubicBezTo>
                    <a:pt x="9267" y="92"/>
                    <a:pt x="9245" y="69"/>
                    <a:pt x="9222" y="46"/>
                  </a:cubicBezTo>
                  <a:cubicBezTo>
                    <a:pt x="9199" y="24"/>
                    <a:pt x="9176" y="1"/>
                    <a:pt x="9130" y="1"/>
                  </a:cubicBezTo>
                  <a:close/>
                </a:path>
              </a:pathLst>
            </a:custGeom>
            <a:solidFill>
              <a:srgbClr val="F15B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25"/>
            <p:cNvSpPr/>
            <p:nvPr/>
          </p:nvSpPr>
          <p:spPr>
            <a:xfrm>
              <a:off x="6588675" y="1340475"/>
              <a:ext cx="35400" cy="33675"/>
            </a:xfrm>
            <a:custGeom>
              <a:avLst/>
              <a:gdLst/>
              <a:ahLst/>
              <a:cxnLst/>
              <a:rect l="l" t="t" r="r" b="b"/>
              <a:pathLst>
                <a:path w="1416" h="1347" extrusionOk="0">
                  <a:moveTo>
                    <a:pt x="708" y="0"/>
                  </a:moveTo>
                  <a:cubicBezTo>
                    <a:pt x="663" y="23"/>
                    <a:pt x="617" y="46"/>
                    <a:pt x="549" y="69"/>
                  </a:cubicBezTo>
                  <a:cubicBezTo>
                    <a:pt x="526" y="114"/>
                    <a:pt x="480" y="137"/>
                    <a:pt x="435" y="183"/>
                  </a:cubicBezTo>
                  <a:cubicBezTo>
                    <a:pt x="366" y="274"/>
                    <a:pt x="298" y="365"/>
                    <a:pt x="252" y="411"/>
                  </a:cubicBezTo>
                  <a:cubicBezTo>
                    <a:pt x="206" y="479"/>
                    <a:pt x="138" y="571"/>
                    <a:pt x="92" y="685"/>
                  </a:cubicBezTo>
                  <a:cubicBezTo>
                    <a:pt x="69" y="730"/>
                    <a:pt x="46" y="799"/>
                    <a:pt x="46" y="845"/>
                  </a:cubicBezTo>
                  <a:cubicBezTo>
                    <a:pt x="24" y="890"/>
                    <a:pt x="24" y="913"/>
                    <a:pt x="46" y="959"/>
                  </a:cubicBezTo>
                  <a:cubicBezTo>
                    <a:pt x="46" y="982"/>
                    <a:pt x="46" y="1004"/>
                    <a:pt x="46" y="1027"/>
                  </a:cubicBezTo>
                  <a:cubicBezTo>
                    <a:pt x="24" y="1027"/>
                    <a:pt x="1" y="1073"/>
                    <a:pt x="1" y="1096"/>
                  </a:cubicBezTo>
                  <a:cubicBezTo>
                    <a:pt x="1" y="1141"/>
                    <a:pt x="1" y="1164"/>
                    <a:pt x="24" y="1187"/>
                  </a:cubicBezTo>
                  <a:cubicBezTo>
                    <a:pt x="69" y="1233"/>
                    <a:pt x="115" y="1278"/>
                    <a:pt x="183" y="1301"/>
                  </a:cubicBezTo>
                  <a:cubicBezTo>
                    <a:pt x="252" y="1347"/>
                    <a:pt x="320" y="1347"/>
                    <a:pt x="412" y="1347"/>
                  </a:cubicBezTo>
                  <a:lnTo>
                    <a:pt x="480" y="1347"/>
                  </a:lnTo>
                  <a:cubicBezTo>
                    <a:pt x="594" y="1324"/>
                    <a:pt x="686" y="1324"/>
                    <a:pt x="777" y="1278"/>
                  </a:cubicBezTo>
                  <a:cubicBezTo>
                    <a:pt x="823" y="1278"/>
                    <a:pt x="891" y="1255"/>
                    <a:pt x="937" y="1233"/>
                  </a:cubicBezTo>
                  <a:lnTo>
                    <a:pt x="960" y="1233"/>
                  </a:lnTo>
                  <a:lnTo>
                    <a:pt x="1005" y="1210"/>
                  </a:lnTo>
                  <a:lnTo>
                    <a:pt x="1028" y="1187"/>
                  </a:lnTo>
                  <a:cubicBezTo>
                    <a:pt x="1119" y="1141"/>
                    <a:pt x="1233" y="1118"/>
                    <a:pt x="1302" y="1050"/>
                  </a:cubicBezTo>
                  <a:cubicBezTo>
                    <a:pt x="1348" y="1027"/>
                    <a:pt x="1393" y="982"/>
                    <a:pt x="1393" y="959"/>
                  </a:cubicBezTo>
                  <a:cubicBezTo>
                    <a:pt x="1416" y="913"/>
                    <a:pt x="1416" y="867"/>
                    <a:pt x="1416" y="845"/>
                  </a:cubicBezTo>
                  <a:cubicBezTo>
                    <a:pt x="1416" y="845"/>
                    <a:pt x="1416" y="822"/>
                    <a:pt x="1416" y="822"/>
                  </a:cubicBezTo>
                  <a:cubicBezTo>
                    <a:pt x="1416" y="822"/>
                    <a:pt x="1393" y="822"/>
                    <a:pt x="1393" y="799"/>
                  </a:cubicBezTo>
                  <a:cubicBezTo>
                    <a:pt x="1325" y="753"/>
                    <a:pt x="1279" y="708"/>
                    <a:pt x="1233" y="662"/>
                  </a:cubicBezTo>
                  <a:cubicBezTo>
                    <a:pt x="1165" y="594"/>
                    <a:pt x="1119" y="525"/>
                    <a:pt x="1051" y="457"/>
                  </a:cubicBezTo>
                  <a:lnTo>
                    <a:pt x="982" y="388"/>
                  </a:lnTo>
                  <a:cubicBezTo>
                    <a:pt x="960" y="365"/>
                    <a:pt x="937" y="320"/>
                    <a:pt x="891" y="274"/>
                  </a:cubicBezTo>
                  <a:cubicBezTo>
                    <a:pt x="823" y="205"/>
                    <a:pt x="777" y="114"/>
                    <a:pt x="731" y="46"/>
                  </a:cubicBezTo>
                  <a:lnTo>
                    <a:pt x="708" y="23"/>
                  </a:lnTo>
                  <a:cubicBezTo>
                    <a:pt x="708" y="23"/>
                    <a:pt x="708" y="23"/>
                    <a:pt x="70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25"/>
            <p:cNvSpPr/>
            <p:nvPr/>
          </p:nvSpPr>
          <p:spPr>
            <a:xfrm>
              <a:off x="6973850" y="978125"/>
              <a:ext cx="251675" cy="251100"/>
            </a:xfrm>
            <a:custGeom>
              <a:avLst/>
              <a:gdLst/>
              <a:ahLst/>
              <a:cxnLst/>
              <a:rect l="l" t="t" r="r" b="b"/>
              <a:pathLst>
                <a:path w="10067" h="10044" extrusionOk="0">
                  <a:moveTo>
                    <a:pt x="9656" y="0"/>
                  </a:moveTo>
                  <a:cubicBezTo>
                    <a:pt x="9588" y="0"/>
                    <a:pt x="9519" y="23"/>
                    <a:pt x="9496" y="91"/>
                  </a:cubicBezTo>
                  <a:cubicBezTo>
                    <a:pt x="9473" y="114"/>
                    <a:pt x="9473" y="160"/>
                    <a:pt x="9451" y="183"/>
                  </a:cubicBezTo>
                  <a:cubicBezTo>
                    <a:pt x="9382" y="297"/>
                    <a:pt x="9291" y="411"/>
                    <a:pt x="9222" y="502"/>
                  </a:cubicBezTo>
                  <a:lnTo>
                    <a:pt x="9154" y="616"/>
                  </a:lnTo>
                  <a:lnTo>
                    <a:pt x="9085" y="708"/>
                  </a:lnTo>
                  <a:cubicBezTo>
                    <a:pt x="9040" y="753"/>
                    <a:pt x="9017" y="776"/>
                    <a:pt x="8994" y="822"/>
                  </a:cubicBezTo>
                  <a:lnTo>
                    <a:pt x="8971" y="867"/>
                  </a:lnTo>
                  <a:cubicBezTo>
                    <a:pt x="8926" y="913"/>
                    <a:pt x="8880" y="981"/>
                    <a:pt x="8834" y="1050"/>
                  </a:cubicBezTo>
                  <a:cubicBezTo>
                    <a:pt x="8720" y="1187"/>
                    <a:pt x="8606" y="1324"/>
                    <a:pt x="8515" y="1438"/>
                  </a:cubicBezTo>
                  <a:lnTo>
                    <a:pt x="8469" y="1484"/>
                  </a:lnTo>
                  <a:cubicBezTo>
                    <a:pt x="8446" y="1529"/>
                    <a:pt x="8401" y="1575"/>
                    <a:pt x="8355" y="1621"/>
                  </a:cubicBezTo>
                  <a:lnTo>
                    <a:pt x="8287" y="1689"/>
                  </a:lnTo>
                  <a:cubicBezTo>
                    <a:pt x="8264" y="1712"/>
                    <a:pt x="8241" y="1735"/>
                    <a:pt x="8218" y="1758"/>
                  </a:cubicBezTo>
                  <a:cubicBezTo>
                    <a:pt x="8195" y="1803"/>
                    <a:pt x="8150" y="1849"/>
                    <a:pt x="8127" y="1872"/>
                  </a:cubicBezTo>
                  <a:lnTo>
                    <a:pt x="7990" y="2009"/>
                  </a:lnTo>
                  <a:lnTo>
                    <a:pt x="7898" y="2100"/>
                  </a:lnTo>
                  <a:cubicBezTo>
                    <a:pt x="7853" y="2146"/>
                    <a:pt x="7807" y="2191"/>
                    <a:pt x="7784" y="2237"/>
                  </a:cubicBezTo>
                  <a:lnTo>
                    <a:pt x="7807" y="2191"/>
                  </a:lnTo>
                  <a:lnTo>
                    <a:pt x="7739" y="2260"/>
                  </a:lnTo>
                  <a:lnTo>
                    <a:pt x="7739" y="2283"/>
                  </a:lnTo>
                  <a:lnTo>
                    <a:pt x="7693" y="2305"/>
                  </a:lnTo>
                  <a:cubicBezTo>
                    <a:pt x="7579" y="2442"/>
                    <a:pt x="7442" y="2556"/>
                    <a:pt x="7328" y="2671"/>
                  </a:cubicBezTo>
                  <a:cubicBezTo>
                    <a:pt x="7282" y="2716"/>
                    <a:pt x="7259" y="2739"/>
                    <a:pt x="7214" y="2762"/>
                  </a:cubicBezTo>
                  <a:lnTo>
                    <a:pt x="7145" y="2830"/>
                  </a:lnTo>
                  <a:lnTo>
                    <a:pt x="7100" y="2876"/>
                  </a:lnTo>
                  <a:cubicBezTo>
                    <a:pt x="7077" y="2899"/>
                    <a:pt x="7054" y="2922"/>
                    <a:pt x="7031" y="2944"/>
                  </a:cubicBezTo>
                  <a:cubicBezTo>
                    <a:pt x="6985" y="2990"/>
                    <a:pt x="6940" y="3036"/>
                    <a:pt x="6894" y="3059"/>
                  </a:cubicBezTo>
                  <a:cubicBezTo>
                    <a:pt x="6871" y="3104"/>
                    <a:pt x="6871" y="3127"/>
                    <a:pt x="6849" y="3150"/>
                  </a:cubicBezTo>
                  <a:cubicBezTo>
                    <a:pt x="6826" y="3173"/>
                    <a:pt x="6826" y="3196"/>
                    <a:pt x="6826" y="3196"/>
                  </a:cubicBezTo>
                  <a:cubicBezTo>
                    <a:pt x="6757" y="3264"/>
                    <a:pt x="6734" y="3355"/>
                    <a:pt x="6689" y="3424"/>
                  </a:cubicBezTo>
                  <a:cubicBezTo>
                    <a:pt x="6643" y="3515"/>
                    <a:pt x="6620" y="3606"/>
                    <a:pt x="6575" y="3675"/>
                  </a:cubicBezTo>
                  <a:cubicBezTo>
                    <a:pt x="6575" y="3675"/>
                    <a:pt x="6575" y="3698"/>
                    <a:pt x="6552" y="3698"/>
                  </a:cubicBezTo>
                  <a:lnTo>
                    <a:pt x="6552" y="3721"/>
                  </a:lnTo>
                  <a:cubicBezTo>
                    <a:pt x="6529" y="3743"/>
                    <a:pt x="6506" y="3789"/>
                    <a:pt x="6483" y="3812"/>
                  </a:cubicBezTo>
                  <a:cubicBezTo>
                    <a:pt x="6438" y="3903"/>
                    <a:pt x="6392" y="3972"/>
                    <a:pt x="6346" y="4063"/>
                  </a:cubicBezTo>
                  <a:cubicBezTo>
                    <a:pt x="6301" y="4086"/>
                    <a:pt x="6278" y="4131"/>
                    <a:pt x="6255" y="4177"/>
                  </a:cubicBezTo>
                  <a:cubicBezTo>
                    <a:pt x="6209" y="4246"/>
                    <a:pt x="6187" y="4291"/>
                    <a:pt x="6141" y="4337"/>
                  </a:cubicBezTo>
                  <a:cubicBezTo>
                    <a:pt x="6095" y="4428"/>
                    <a:pt x="6027" y="4542"/>
                    <a:pt x="5958" y="4634"/>
                  </a:cubicBezTo>
                  <a:cubicBezTo>
                    <a:pt x="5913" y="4702"/>
                    <a:pt x="5867" y="4770"/>
                    <a:pt x="5799" y="4839"/>
                  </a:cubicBezTo>
                  <a:lnTo>
                    <a:pt x="5753" y="4907"/>
                  </a:lnTo>
                  <a:cubicBezTo>
                    <a:pt x="5730" y="4953"/>
                    <a:pt x="5684" y="4999"/>
                    <a:pt x="5639" y="5067"/>
                  </a:cubicBezTo>
                  <a:cubicBezTo>
                    <a:pt x="5525" y="5204"/>
                    <a:pt x="5411" y="5341"/>
                    <a:pt x="5296" y="5478"/>
                  </a:cubicBezTo>
                  <a:cubicBezTo>
                    <a:pt x="5182" y="5615"/>
                    <a:pt x="5068" y="5752"/>
                    <a:pt x="4931" y="5912"/>
                  </a:cubicBezTo>
                  <a:lnTo>
                    <a:pt x="4863" y="5980"/>
                  </a:lnTo>
                  <a:lnTo>
                    <a:pt x="4817" y="6003"/>
                  </a:lnTo>
                  <a:lnTo>
                    <a:pt x="4749" y="6094"/>
                  </a:lnTo>
                  <a:cubicBezTo>
                    <a:pt x="4634" y="6208"/>
                    <a:pt x="4520" y="6323"/>
                    <a:pt x="4383" y="6437"/>
                  </a:cubicBezTo>
                  <a:lnTo>
                    <a:pt x="4292" y="6528"/>
                  </a:lnTo>
                  <a:cubicBezTo>
                    <a:pt x="4201" y="6619"/>
                    <a:pt x="4109" y="6688"/>
                    <a:pt x="4018" y="6779"/>
                  </a:cubicBezTo>
                  <a:cubicBezTo>
                    <a:pt x="3973" y="6825"/>
                    <a:pt x="3904" y="6870"/>
                    <a:pt x="3858" y="6916"/>
                  </a:cubicBezTo>
                  <a:cubicBezTo>
                    <a:pt x="3790" y="6985"/>
                    <a:pt x="3721" y="7053"/>
                    <a:pt x="3630" y="7099"/>
                  </a:cubicBezTo>
                  <a:cubicBezTo>
                    <a:pt x="3470" y="7236"/>
                    <a:pt x="3333" y="7350"/>
                    <a:pt x="3219" y="7441"/>
                  </a:cubicBezTo>
                  <a:cubicBezTo>
                    <a:pt x="3151" y="7464"/>
                    <a:pt x="3082" y="7510"/>
                    <a:pt x="3014" y="7555"/>
                  </a:cubicBezTo>
                  <a:cubicBezTo>
                    <a:pt x="2923" y="7624"/>
                    <a:pt x="2831" y="7669"/>
                    <a:pt x="2740" y="7692"/>
                  </a:cubicBezTo>
                  <a:lnTo>
                    <a:pt x="2717" y="7692"/>
                  </a:lnTo>
                  <a:cubicBezTo>
                    <a:pt x="2671" y="7692"/>
                    <a:pt x="2603" y="7692"/>
                    <a:pt x="2557" y="7669"/>
                  </a:cubicBezTo>
                  <a:cubicBezTo>
                    <a:pt x="2535" y="7669"/>
                    <a:pt x="2489" y="7646"/>
                    <a:pt x="2466" y="7646"/>
                  </a:cubicBezTo>
                  <a:lnTo>
                    <a:pt x="2420" y="7624"/>
                  </a:lnTo>
                  <a:cubicBezTo>
                    <a:pt x="2398" y="7601"/>
                    <a:pt x="2352" y="7578"/>
                    <a:pt x="2306" y="7555"/>
                  </a:cubicBezTo>
                  <a:lnTo>
                    <a:pt x="2283" y="7532"/>
                  </a:lnTo>
                  <a:lnTo>
                    <a:pt x="2261" y="7532"/>
                  </a:lnTo>
                  <a:cubicBezTo>
                    <a:pt x="2238" y="7510"/>
                    <a:pt x="2215" y="7487"/>
                    <a:pt x="2192" y="7464"/>
                  </a:cubicBezTo>
                  <a:cubicBezTo>
                    <a:pt x="2147" y="7418"/>
                    <a:pt x="2101" y="7350"/>
                    <a:pt x="2055" y="7304"/>
                  </a:cubicBezTo>
                  <a:cubicBezTo>
                    <a:pt x="2032" y="7304"/>
                    <a:pt x="2010" y="7281"/>
                    <a:pt x="1964" y="7258"/>
                  </a:cubicBezTo>
                  <a:cubicBezTo>
                    <a:pt x="1941" y="7258"/>
                    <a:pt x="1918" y="7236"/>
                    <a:pt x="1895" y="7236"/>
                  </a:cubicBezTo>
                  <a:lnTo>
                    <a:pt x="1873" y="7258"/>
                  </a:lnTo>
                  <a:cubicBezTo>
                    <a:pt x="1827" y="7258"/>
                    <a:pt x="1781" y="7258"/>
                    <a:pt x="1736" y="7281"/>
                  </a:cubicBezTo>
                  <a:cubicBezTo>
                    <a:pt x="1713" y="7304"/>
                    <a:pt x="1667" y="7327"/>
                    <a:pt x="1644" y="7350"/>
                  </a:cubicBezTo>
                  <a:lnTo>
                    <a:pt x="1622" y="7373"/>
                  </a:lnTo>
                  <a:cubicBezTo>
                    <a:pt x="1599" y="7395"/>
                    <a:pt x="1576" y="7418"/>
                    <a:pt x="1576" y="7418"/>
                  </a:cubicBezTo>
                  <a:lnTo>
                    <a:pt x="1553" y="7441"/>
                  </a:lnTo>
                  <a:lnTo>
                    <a:pt x="1530" y="7441"/>
                  </a:lnTo>
                  <a:cubicBezTo>
                    <a:pt x="1439" y="7510"/>
                    <a:pt x="1348" y="7578"/>
                    <a:pt x="1256" y="7646"/>
                  </a:cubicBezTo>
                  <a:lnTo>
                    <a:pt x="1188" y="7669"/>
                  </a:lnTo>
                  <a:lnTo>
                    <a:pt x="1097" y="7715"/>
                  </a:lnTo>
                  <a:cubicBezTo>
                    <a:pt x="982" y="7783"/>
                    <a:pt x="868" y="7875"/>
                    <a:pt x="754" y="7943"/>
                  </a:cubicBezTo>
                  <a:cubicBezTo>
                    <a:pt x="709" y="7966"/>
                    <a:pt x="663" y="8012"/>
                    <a:pt x="617" y="8034"/>
                  </a:cubicBezTo>
                  <a:lnTo>
                    <a:pt x="549" y="8080"/>
                  </a:lnTo>
                  <a:lnTo>
                    <a:pt x="503" y="8126"/>
                  </a:lnTo>
                  <a:cubicBezTo>
                    <a:pt x="457" y="8149"/>
                    <a:pt x="412" y="8194"/>
                    <a:pt x="366" y="8240"/>
                  </a:cubicBezTo>
                  <a:cubicBezTo>
                    <a:pt x="275" y="8308"/>
                    <a:pt x="229" y="8354"/>
                    <a:pt x="206" y="8445"/>
                  </a:cubicBezTo>
                  <a:cubicBezTo>
                    <a:pt x="184" y="8468"/>
                    <a:pt x="184" y="8491"/>
                    <a:pt x="161" y="8537"/>
                  </a:cubicBezTo>
                  <a:lnTo>
                    <a:pt x="161" y="8559"/>
                  </a:lnTo>
                  <a:cubicBezTo>
                    <a:pt x="138" y="8582"/>
                    <a:pt x="138" y="8628"/>
                    <a:pt x="115" y="8674"/>
                  </a:cubicBezTo>
                  <a:cubicBezTo>
                    <a:pt x="115" y="8674"/>
                    <a:pt x="115" y="8719"/>
                    <a:pt x="115" y="8719"/>
                  </a:cubicBezTo>
                  <a:lnTo>
                    <a:pt x="115" y="8742"/>
                  </a:lnTo>
                  <a:cubicBezTo>
                    <a:pt x="92" y="8788"/>
                    <a:pt x="69" y="8856"/>
                    <a:pt x="47" y="8925"/>
                  </a:cubicBezTo>
                  <a:cubicBezTo>
                    <a:pt x="24" y="9016"/>
                    <a:pt x="24" y="9084"/>
                    <a:pt x="1" y="9153"/>
                  </a:cubicBezTo>
                  <a:cubicBezTo>
                    <a:pt x="1" y="9244"/>
                    <a:pt x="1" y="9336"/>
                    <a:pt x="24" y="9404"/>
                  </a:cubicBezTo>
                  <a:cubicBezTo>
                    <a:pt x="47" y="9541"/>
                    <a:pt x="92" y="9632"/>
                    <a:pt x="161" y="9701"/>
                  </a:cubicBezTo>
                  <a:cubicBezTo>
                    <a:pt x="206" y="9769"/>
                    <a:pt x="252" y="9838"/>
                    <a:pt x="320" y="9883"/>
                  </a:cubicBezTo>
                  <a:cubicBezTo>
                    <a:pt x="389" y="9929"/>
                    <a:pt x="457" y="9952"/>
                    <a:pt x="526" y="9975"/>
                  </a:cubicBezTo>
                  <a:cubicBezTo>
                    <a:pt x="594" y="9997"/>
                    <a:pt x="686" y="10020"/>
                    <a:pt x="754" y="10020"/>
                  </a:cubicBezTo>
                  <a:cubicBezTo>
                    <a:pt x="800" y="10020"/>
                    <a:pt x="823" y="10043"/>
                    <a:pt x="845" y="10043"/>
                  </a:cubicBezTo>
                  <a:cubicBezTo>
                    <a:pt x="982" y="10043"/>
                    <a:pt x="1119" y="9997"/>
                    <a:pt x="1233" y="9975"/>
                  </a:cubicBezTo>
                  <a:lnTo>
                    <a:pt x="1279" y="9975"/>
                  </a:lnTo>
                  <a:cubicBezTo>
                    <a:pt x="1325" y="9952"/>
                    <a:pt x="1393" y="9929"/>
                    <a:pt x="1462" y="9929"/>
                  </a:cubicBezTo>
                  <a:cubicBezTo>
                    <a:pt x="1507" y="9906"/>
                    <a:pt x="1553" y="9883"/>
                    <a:pt x="1599" y="9838"/>
                  </a:cubicBezTo>
                  <a:cubicBezTo>
                    <a:pt x="1599" y="9838"/>
                    <a:pt x="1622" y="9815"/>
                    <a:pt x="1622" y="9792"/>
                  </a:cubicBezTo>
                  <a:lnTo>
                    <a:pt x="1690" y="9769"/>
                  </a:lnTo>
                  <a:cubicBezTo>
                    <a:pt x="1827" y="9724"/>
                    <a:pt x="1964" y="9678"/>
                    <a:pt x="2101" y="9632"/>
                  </a:cubicBezTo>
                  <a:cubicBezTo>
                    <a:pt x="2352" y="9518"/>
                    <a:pt x="2580" y="9404"/>
                    <a:pt x="2786" y="9267"/>
                  </a:cubicBezTo>
                  <a:lnTo>
                    <a:pt x="2786" y="9290"/>
                  </a:lnTo>
                  <a:cubicBezTo>
                    <a:pt x="2968" y="9176"/>
                    <a:pt x="3128" y="9084"/>
                    <a:pt x="3242" y="8993"/>
                  </a:cubicBezTo>
                  <a:cubicBezTo>
                    <a:pt x="3379" y="8902"/>
                    <a:pt x="3516" y="8811"/>
                    <a:pt x="3653" y="8719"/>
                  </a:cubicBezTo>
                  <a:cubicBezTo>
                    <a:pt x="3790" y="8628"/>
                    <a:pt x="3927" y="8537"/>
                    <a:pt x="4064" y="8423"/>
                  </a:cubicBezTo>
                  <a:lnTo>
                    <a:pt x="4087" y="8400"/>
                  </a:lnTo>
                  <a:lnTo>
                    <a:pt x="4201" y="8331"/>
                  </a:lnTo>
                  <a:cubicBezTo>
                    <a:pt x="4292" y="8263"/>
                    <a:pt x="4406" y="8171"/>
                    <a:pt x="4520" y="8103"/>
                  </a:cubicBezTo>
                  <a:cubicBezTo>
                    <a:pt x="4589" y="8034"/>
                    <a:pt x="4657" y="7989"/>
                    <a:pt x="4726" y="7943"/>
                  </a:cubicBezTo>
                  <a:cubicBezTo>
                    <a:pt x="4794" y="7875"/>
                    <a:pt x="4863" y="7829"/>
                    <a:pt x="4954" y="7761"/>
                  </a:cubicBezTo>
                  <a:cubicBezTo>
                    <a:pt x="5068" y="7669"/>
                    <a:pt x="5182" y="7555"/>
                    <a:pt x="5296" y="7441"/>
                  </a:cubicBezTo>
                  <a:lnTo>
                    <a:pt x="5319" y="7418"/>
                  </a:lnTo>
                  <a:cubicBezTo>
                    <a:pt x="5365" y="7395"/>
                    <a:pt x="5388" y="7373"/>
                    <a:pt x="5433" y="7327"/>
                  </a:cubicBezTo>
                  <a:cubicBezTo>
                    <a:pt x="5456" y="7304"/>
                    <a:pt x="5502" y="7281"/>
                    <a:pt x="5525" y="7236"/>
                  </a:cubicBezTo>
                  <a:lnTo>
                    <a:pt x="5639" y="7144"/>
                  </a:lnTo>
                  <a:lnTo>
                    <a:pt x="5730" y="7053"/>
                  </a:lnTo>
                  <a:lnTo>
                    <a:pt x="5821" y="6962"/>
                  </a:lnTo>
                  <a:cubicBezTo>
                    <a:pt x="5936" y="6893"/>
                    <a:pt x="6027" y="6802"/>
                    <a:pt x="6118" y="6711"/>
                  </a:cubicBezTo>
                  <a:cubicBezTo>
                    <a:pt x="6278" y="6574"/>
                    <a:pt x="6438" y="6437"/>
                    <a:pt x="6575" y="6277"/>
                  </a:cubicBezTo>
                  <a:cubicBezTo>
                    <a:pt x="6643" y="6208"/>
                    <a:pt x="6712" y="6163"/>
                    <a:pt x="6780" y="6094"/>
                  </a:cubicBezTo>
                  <a:cubicBezTo>
                    <a:pt x="6871" y="6003"/>
                    <a:pt x="6963" y="5935"/>
                    <a:pt x="7054" y="5843"/>
                  </a:cubicBezTo>
                  <a:lnTo>
                    <a:pt x="7077" y="5820"/>
                  </a:lnTo>
                  <a:lnTo>
                    <a:pt x="7122" y="5775"/>
                  </a:lnTo>
                  <a:lnTo>
                    <a:pt x="7168" y="5729"/>
                  </a:lnTo>
                  <a:cubicBezTo>
                    <a:pt x="7191" y="5706"/>
                    <a:pt x="7214" y="5683"/>
                    <a:pt x="7237" y="5661"/>
                  </a:cubicBezTo>
                  <a:lnTo>
                    <a:pt x="7259" y="5638"/>
                  </a:lnTo>
                  <a:lnTo>
                    <a:pt x="7282" y="5592"/>
                  </a:lnTo>
                  <a:lnTo>
                    <a:pt x="7328" y="5547"/>
                  </a:lnTo>
                  <a:cubicBezTo>
                    <a:pt x="7396" y="5478"/>
                    <a:pt x="7465" y="5410"/>
                    <a:pt x="7533" y="5318"/>
                  </a:cubicBezTo>
                  <a:lnTo>
                    <a:pt x="7670" y="5181"/>
                  </a:lnTo>
                  <a:lnTo>
                    <a:pt x="7830" y="5022"/>
                  </a:lnTo>
                  <a:cubicBezTo>
                    <a:pt x="7898" y="4930"/>
                    <a:pt x="7967" y="4862"/>
                    <a:pt x="8058" y="4770"/>
                  </a:cubicBezTo>
                  <a:cubicBezTo>
                    <a:pt x="8150" y="4656"/>
                    <a:pt x="8264" y="4519"/>
                    <a:pt x="8378" y="4360"/>
                  </a:cubicBezTo>
                  <a:lnTo>
                    <a:pt x="8423" y="4291"/>
                  </a:lnTo>
                  <a:cubicBezTo>
                    <a:pt x="8515" y="4177"/>
                    <a:pt x="8606" y="4040"/>
                    <a:pt x="8697" y="3903"/>
                  </a:cubicBezTo>
                  <a:cubicBezTo>
                    <a:pt x="8789" y="3766"/>
                    <a:pt x="8880" y="3606"/>
                    <a:pt x="8971" y="3469"/>
                  </a:cubicBezTo>
                  <a:cubicBezTo>
                    <a:pt x="9017" y="3424"/>
                    <a:pt x="9040" y="3378"/>
                    <a:pt x="9085" y="3332"/>
                  </a:cubicBezTo>
                  <a:lnTo>
                    <a:pt x="9131" y="3241"/>
                  </a:lnTo>
                  <a:cubicBezTo>
                    <a:pt x="9177" y="3173"/>
                    <a:pt x="9245" y="3081"/>
                    <a:pt x="9291" y="3013"/>
                  </a:cubicBezTo>
                  <a:cubicBezTo>
                    <a:pt x="9382" y="2853"/>
                    <a:pt x="9473" y="2693"/>
                    <a:pt x="9565" y="2511"/>
                  </a:cubicBezTo>
                  <a:cubicBezTo>
                    <a:pt x="9588" y="2442"/>
                    <a:pt x="9633" y="2374"/>
                    <a:pt x="9656" y="2328"/>
                  </a:cubicBezTo>
                  <a:cubicBezTo>
                    <a:pt x="9702" y="2237"/>
                    <a:pt x="9747" y="2146"/>
                    <a:pt x="9770" y="2077"/>
                  </a:cubicBezTo>
                  <a:cubicBezTo>
                    <a:pt x="9793" y="1986"/>
                    <a:pt x="9816" y="1895"/>
                    <a:pt x="9861" y="1803"/>
                  </a:cubicBezTo>
                  <a:cubicBezTo>
                    <a:pt x="9861" y="1758"/>
                    <a:pt x="9884" y="1712"/>
                    <a:pt x="9907" y="1666"/>
                  </a:cubicBezTo>
                  <a:lnTo>
                    <a:pt x="9953" y="1552"/>
                  </a:lnTo>
                  <a:cubicBezTo>
                    <a:pt x="9976" y="1461"/>
                    <a:pt x="10021" y="1347"/>
                    <a:pt x="10044" y="1255"/>
                  </a:cubicBezTo>
                  <a:cubicBezTo>
                    <a:pt x="10044" y="1210"/>
                    <a:pt x="10044" y="1164"/>
                    <a:pt x="10044" y="1118"/>
                  </a:cubicBezTo>
                  <a:lnTo>
                    <a:pt x="10044" y="1050"/>
                  </a:lnTo>
                  <a:lnTo>
                    <a:pt x="10067" y="1004"/>
                  </a:lnTo>
                  <a:cubicBezTo>
                    <a:pt x="10067" y="936"/>
                    <a:pt x="10067" y="867"/>
                    <a:pt x="10067" y="822"/>
                  </a:cubicBezTo>
                  <a:cubicBezTo>
                    <a:pt x="10067" y="753"/>
                    <a:pt x="10044" y="685"/>
                    <a:pt x="10044" y="639"/>
                  </a:cubicBezTo>
                  <a:lnTo>
                    <a:pt x="10044" y="593"/>
                  </a:lnTo>
                  <a:cubicBezTo>
                    <a:pt x="10021" y="548"/>
                    <a:pt x="9998" y="479"/>
                    <a:pt x="9976" y="411"/>
                  </a:cubicBezTo>
                  <a:cubicBezTo>
                    <a:pt x="9976" y="365"/>
                    <a:pt x="9953" y="320"/>
                    <a:pt x="9930" y="274"/>
                  </a:cubicBezTo>
                  <a:lnTo>
                    <a:pt x="9907" y="251"/>
                  </a:lnTo>
                  <a:cubicBezTo>
                    <a:pt x="9884" y="205"/>
                    <a:pt x="9861" y="183"/>
                    <a:pt x="9816" y="160"/>
                  </a:cubicBezTo>
                  <a:cubicBezTo>
                    <a:pt x="9816" y="91"/>
                    <a:pt x="9770" y="23"/>
                    <a:pt x="9702"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25"/>
            <p:cNvSpPr/>
            <p:nvPr/>
          </p:nvSpPr>
          <p:spPr>
            <a:xfrm>
              <a:off x="7131350" y="834325"/>
              <a:ext cx="96475" cy="112225"/>
            </a:xfrm>
            <a:custGeom>
              <a:avLst/>
              <a:gdLst/>
              <a:ahLst/>
              <a:cxnLst/>
              <a:rect l="l" t="t" r="r" b="b"/>
              <a:pathLst>
                <a:path w="3859" h="4489" extrusionOk="0">
                  <a:moveTo>
                    <a:pt x="343" y="0"/>
                  </a:moveTo>
                  <a:cubicBezTo>
                    <a:pt x="297" y="23"/>
                    <a:pt x="275" y="23"/>
                    <a:pt x="252" y="46"/>
                  </a:cubicBezTo>
                  <a:cubicBezTo>
                    <a:pt x="214" y="21"/>
                    <a:pt x="177" y="2"/>
                    <a:pt x="139" y="2"/>
                  </a:cubicBezTo>
                  <a:cubicBezTo>
                    <a:pt x="108" y="2"/>
                    <a:pt x="77" y="15"/>
                    <a:pt x="46" y="46"/>
                  </a:cubicBezTo>
                  <a:cubicBezTo>
                    <a:pt x="1" y="91"/>
                    <a:pt x="1" y="183"/>
                    <a:pt x="46" y="228"/>
                  </a:cubicBezTo>
                  <a:cubicBezTo>
                    <a:pt x="92" y="274"/>
                    <a:pt x="115" y="297"/>
                    <a:pt x="160" y="342"/>
                  </a:cubicBezTo>
                  <a:cubicBezTo>
                    <a:pt x="229" y="434"/>
                    <a:pt x="275" y="571"/>
                    <a:pt x="366" y="685"/>
                  </a:cubicBezTo>
                  <a:cubicBezTo>
                    <a:pt x="434" y="799"/>
                    <a:pt x="526" y="890"/>
                    <a:pt x="594" y="1004"/>
                  </a:cubicBezTo>
                  <a:cubicBezTo>
                    <a:pt x="663" y="1118"/>
                    <a:pt x="754" y="1233"/>
                    <a:pt x="845" y="1347"/>
                  </a:cubicBezTo>
                  <a:cubicBezTo>
                    <a:pt x="937" y="1461"/>
                    <a:pt x="1028" y="1598"/>
                    <a:pt x="1119" y="1712"/>
                  </a:cubicBezTo>
                  <a:lnTo>
                    <a:pt x="1096" y="1666"/>
                  </a:lnTo>
                  <a:lnTo>
                    <a:pt x="1096" y="1666"/>
                  </a:lnTo>
                  <a:cubicBezTo>
                    <a:pt x="1325" y="1963"/>
                    <a:pt x="1553" y="2237"/>
                    <a:pt x="1804" y="2511"/>
                  </a:cubicBezTo>
                  <a:cubicBezTo>
                    <a:pt x="1918" y="2648"/>
                    <a:pt x="2032" y="2785"/>
                    <a:pt x="2146" y="2899"/>
                  </a:cubicBezTo>
                  <a:cubicBezTo>
                    <a:pt x="2260" y="3036"/>
                    <a:pt x="2375" y="3173"/>
                    <a:pt x="2511" y="3310"/>
                  </a:cubicBezTo>
                  <a:cubicBezTo>
                    <a:pt x="2557" y="3378"/>
                    <a:pt x="2626" y="3424"/>
                    <a:pt x="2671" y="3492"/>
                  </a:cubicBezTo>
                  <a:cubicBezTo>
                    <a:pt x="2740" y="3561"/>
                    <a:pt x="2785" y="3652"/>
                    <a:pt x="2854" y="3721"/>
                  </a:cubicBezTo>
                  <a:cubicBezTo>
                    <a:pt x="2945" y="3835"/>
                    <a:pt x="3059" y="3949"/>
                    <a:pt x="3151" y="4063"/>
                  </a:cubicBezTo>
                  <a:cubicBezTo>
                    <a:pt x="3173" y="4086"/>
                    <a:pt x="3196" y="4131"/>
                    <a:pt x="3219" y="4154"/>
                  </a:cubicBezTo>
                  <a:cubicBezTo>
                    <a:pt x="3265" y="4200"/>
                    <a:pt x="3288" y="4246"/>
                    <a:pt x="3310" y="4268"/>
                  </a:cubicBezTo>
                  <a:cubicBezTo>
                    <a:pt x="3333" y="4291"/>
                    <a:pt x="3333" y="4291"/>
                    <a:pt x="3356" y="4314"/>
                  </a:cubicBezTo>
                  <a:cubicBezTo>
                    <a:pt x="3356" y="4337"/>
                    <a:pt x="3379" y="4337"/>
                    <a:pt x="3379" y="4360"/>
                  </a:cubicBezTo>
                  <a:cubicBezTo>
                    <a:pt x="3402" y="4382"/>
                    <a:pt x="3425" y="4405"/>
                    <a:pt x="3425" y="4428"/>
                  </a:cubicBezTo>
                  <a:cubicBezTo>
                    <a:pt x="3473" y="4465"/>
                    <a:pt x="3535" y="4488"/>
                    <a:pt x="3593" y="4488"/>
                  </a:cubicBezTo>
                  <a:cubicBezTo>
                    <a:pt x="3643" y="4488"/>
                    <a:pt x="3689" y="4471"/>
                    <a:pt x="3721" y="4428"/>
                  </a:cubicBezTo>
                  <a:cubicBezTo>
                    <a:pt x="3813" y="4337"/>
                    <a:pt x="3813" y="4223"/>
                    <a:pt x="3813" y="4109"/>
                  </a:cubicBezTo>
                  <a:cubicBezTo>
                    <a:pt x="3813" y="4131"/>
                    <a:pt x="3813" y="4154"/>
                    <a:pt x="3813" y="4154"/>
                  </a:cubicBezTo>
                  <a:cubicBezTo>
                    <a:pt x="3835" y="4063"/>
                    <a:pt x="3835" y="3972"/>
                    <a:pt x="3835" y="3858"/>
                  </a:cubicBezTo>
                  <a:cubicBezTo>
                    <a:pt x="3835" y="3789"/>
                    <a:pt x="3858" y="3698"/>
                    <a:pt x="3835" y="3629"/>
                  </a:cubicBezTo>
                  <a:cubicBezTo>
                    <a:pt x="3835" y="3538"/>
                    <a:pt x="3835" y="3447"/>
                    <a:pt x="3813" y="3355"/>
                  </a:cubicBezTo>
                  <a:cubicBezTo>
                    <a:pt x="3813" y="3264"/>
                    <a:pt x="3790" y="3173"/>
                    <a:pt x="3790" y="3081"/>
                  </a:cubicBezTo>
                  <a:cubicBezTo>
                    <a:pt x="3767" y="2990"/>
                    <a:pt x="3744" y="2899"/>
                    <a:pt x="3744" y="2830"/>
                  </a:cubicBezTo>
                  <a:cubicBezTo>
                    <a:pt x="3721" y="2785"/>
                    <a:pt x="3721" y="2739"/>
                    <a:pt x="3698" y="2693"/>
                  </a:cubicBezTo>
                  <a:cubicBezTo>
                    <a:pt x="3698" y="2693"/>
                    <a:pt x="3698" y="2671"/>
                    <a:pt x="3676" y="2671"/>
                  </a:cubicBezTo>
                  <a:cubicBezTo>
                    <a:pt x="3653" y="2648"/>
                    <a:pt x="3653" y="2625"/>
                    <a:pt x="3630" y="2602"/>
                  </a:cubicBezTo>
                  <a:cubicBezTo>
                    <a:pt x="3630" y="2579"/>
                    <a:pt x="3630" y="2579"/>
                    <a:pt x="3630" y="2556"/>
                  </a:cubicBezTo>
                  <a:lnTo>
                    <a:pt x="3630" y="2534"/>
                  </a:lnTo>
                  <a:cubicBezTo>
                    <a:pt x="3607" y="2465"/>
                    <a:pt x="3607" y="2420"/>
                    <a:pt x="3584" y="2374"/>
                  </a:cubicBezTo>
                  <a:cubicBezTo>
                    <a:pt x="3561" y="2328"/>
                    <a:pt x="3539" y="2283"/>
                    <a:pt x="3516" y="2214"/>
                  </a:cubicBezTo>
                  <a:cubicBezTo>
                    <a:pt x="3447" y="2054"/>
                    <a:pt x="3333" y="1895"/>
                    <a:pt x="3242" y="1758"/>
                  </a:cubicBezTo>
                  <a:cubicBezTo>
                    <a:pt x="3196" y="1666"/>
                    <a:pt x="3128" y="1575"/>
                    <a:pt x="3082" y="1507"/>
                  </a:cubicBezTo>
                  <a:cubicBezTo>
                    <a:pt x="3014" y="1392"/>
                    <a:pt x="2945" y="1301"/>
                    <a:pt x="2877" y="1233"/>
                  </a:cubicBezTo>
                  <a:cubicBezTo>
                    <a:pt x="2808" y="1141"/>
                    <a:pt x="2717" y="1050"/>
                    <a:pt x="2626" y="982"/>
                  </a:cubicBezTo>
                  <a:lnTo>
                    <a:pt x="2580" y="959"/>
                  </a:lnTo>
                  <a:lnTo>
                    <a:pt x="2489" y="867"/>
                  </a:lnTo>
                  <a:lnTo>
                    <a:pt x="2443" y="822"/>
                  </a:lnTo>
                  <a:cubicBezTo>
                    <a:pt x="2375" y="776"/>
                    <a:pt x="2329" y="730"/>
                    <a:pt x="2260" y="685"/>
                  </a:cubicBezTo>
                  <a:lnTo>
                    <a:pt x="2238" y="685"/>
                  </a:lnTo>
                  <a:lnTo>
                    <a:pt x="2192" y="639"/>
                  </a:lnTo>
                  <a:lnTo>
                    <a:pt x="2146" y="593"/>
                  </a:lnTo>
                  <a:cubicBezTo>
                    <a:pt x="2101" y="571"/>
                    <a:pt x="2055" y="571"/>
                    <a:pt x="2032" y="548"/>
                  </a:cubicBezTo>
                  <a:cubicBezTo>
                    <a:pt x="2009" y="525"/>
                    <a:pt x="1987" y="502"/>
                    <a:pt x="1941" y="479"/>
                  </a:cubicBezTo>
                  <a:cubicBezTo>
                    <a:pt x="1918" y="479"/>
                    <a:pt x="1872" y="457"/>
                    <a:pt x="1850" y="434"/>
                  </a:cubicBezTo>
                  <a:cubicBezTo>
                    <a:pt x="1827" y="411"/>
                    <a:pt x="1827" y="411"/>
                    <a:pt x="1804" y="388"/>
                  </a:cubicBezTo>
                  <a:cubicBezTo>
                    <a:pt x="1781" y="365"/>
                    <a:pt x="1735" y="365"/>
                    <a:pt x="1713" y="342"/>
                  </a:cubicBezTo>
                  <a:cubicBezTo>
                    <a:pt x="1553" y="274"/>
                    <a:pt x="1416" y="228"/>
                    <a:pt x="1256" y="183"/>
                  </a:cubicBezTo>
                  <a:cubicBezTo>
                    <a:pt x="1188" y="160"/>
                    <a:pt x="1119" y="137"/>
                    <a:pt x="1051" y="114"/>
                  </a:cubicBezTo>
                  <a:cubicBezTo>
                    <a:pt x="959" y="114"/>
                    <a:pt x="891" y="91"/>
                    <a:pt x="800" y="91"/>
                  </a:cubicBezTo>
                  <a:cubicBezTo>
                    <a:pt x="731" y="69"/>
                    <a:pt x="663" y="46"/>
                    <a:pt x="571" y="46"/>
                  </a:cubicBezTo>
                  <a:cubicBezTo>
                    <a:pt x="549" y="23"/>
                    <a:pt x="526" y="23"/>
                    <a:pt x="480" y="23"/>
                  </a:cubicBezTo>
                  <a:cubicBezTo>
                    <a:pt x="480" y="23"/>
                    <a:pt x="480" y="0"/>
                    <a:pt x="457"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25"/>
            <p:cNvSpPr/>
            <p:nvPr/>
          </p:nvSpPr>
          <p:spPr>
            <a:xfrm>
              <a:off x="6604650" y="1271425"/>
              <a:ext cx="93625" cy="91325"/>
            </a:xfrm>
            <a:custGeom>
              <a:avLst/>
              <a:gdLst/>
              <a:ahLst/>
              <a:cxnLst/>
              <a:rect l="l" t="t" r="r" b="b"/>
              <a:pathLst>
                <a:path w="3745" h="3653" extrusionOk="0">
                  <a:moveTo>
                    <a:pt x="1622" y="0"/>
                  </a:moveTo>
                  <a:cubicBezTo>
                    <a:pt x="1576" y="0"/>
                    <a:pt x="1530" y="23"/>
                    <a:pt x="1507" y="69"/>
                  </a:cubicBezTo>
                  <a:cubicBezTo>
                    <a:pt x="1439" y="160"/>
                    <a:pt x="1370" y="251"/>
                    <a:pt x="1302" y="343"/>
                  </a:cubicBezTo>
                  <a:lnTo>
                    <a:pt x="1325" y="320"/>
                  </a:lnTo>
                  <a:lnTo>
                    <a:pt x="1325" y="320"/>
                  </a:lnTo>
                  <a:cubicBezTo>
                    <a:pt x="1279" y="388"/>
                    <a:pt x="1211" y="457"/>
                    <a:pt x="1165" y="548"/>
                  </a:cubicBezTo>
                  <a:cubicBezTo>
                    <a:pt x="1119" y="639"/>
                    <a:pt x="1051" y="708"/>
                    <a:pt x="1005" y="776"/>
                  </a:cubicBezTo>
                  <a:lnTo>
                    <a:pt x="960" y="845"/>
                  </a:lnTo>
                  <a:cubicBezTo>
                    <a:pt x="914" y="890"/>
                    <a:pt x="891" y="959"/>
                    <a:pt x="845" y="1005"/>
                  </a:cubicBezTo>
                  <a:cubicBezTo>
                    <a:pt x="800" y="1073"/>
                    <a:pt x="754" y="1141"/>
                    <a:pt x="731" y="1210"/>
                  </a:cubicBezTo>
                  <a:lnTo>
                    <a:pt x="640" y="1347"/>
                  </a:lnTo>
                  <a:cubicBezTo>
                    <a:pt x="572" y="1461"/>
                    <a:pt x="503" y="1552"/>
                    <a:pt x="435" y="1666"/>
                  </a:cubicBezTo>
                  <a:cubicBezTo>
                    <a:pt x="389" y="1758"/>
                    <a:pt x="343" y="1826"/>
                    <a:pt x="298" y="1918"/>
                  </a:cubicBezTo>
                  <a:cubicBezTo>
                    <a:pt x="275" y="1986"/>
                    <a:pt x="229" y="2054"/>
                    <a:pt x="184" y="2123"/>
                  </a:cubicBezTo>
                  <a:cubicBezTo>
                    <a:pt x="115" y="2237"/>
                    <a:pt x="69" y="2328"/>
                    <a:pt x="24" y="2420"/>
                  </a:cubicBezTo>
                  <a:cubicBezTo>
                    <a:pt x="1" y="2488"/>
                    <a:pt x="1" y="2557"/>
                    <a:pt x="24" y="2625"/>
                  </a:cubicBezTo>
                  <a:cubicBezTo>
                    <a:pt x="24" y="2671"/>
                    <a:pt x="47" y="2739"/>
                    <a:pt x="69" y="2785"/>
                  </a:cubicBezTo>
                  <a:lnTo>
                    <a:pt x="92" y="2808"/>
                  </a:lnTo>
                  <a:cubicBezTo>
                    <a:pt x="138" y="2876"/>
                    <a:pt x="184" y="2967"/>
                    <a:pt x="252" y="3036"/>
                  </a:cubicBezTo>
                  <a:cubicBezTo>
                    <a:pt x="298" y="3082"/>
                    <a:pt x="321" y="3127"/>
                    <a:pt x="343" y="3150"/>
                  </a:cubicBezTo>
                  <a:lnTo>
                    <a:pt x="412" y="3219"/>
                  </a:lnTo>
                  <a:cubicBezTo>
                    <a:pt x="480" y="3287"/>
                    <a:pt x="526" y="3356"/>
                    <a:pt x="594" y="3424"/>
                  </a:cubicBezTo>
                  <a:cubicBezTo>
                    <a:pt x="640" y="3470"/>
                    <a:pt x="686" y="3515"/>
                    <a:pt x="754" y="3561"/>
                  </a:cubicBezTo>
                  <a:cubicBezTo>
                    <a:pt x="777" y="3584"/>
                    <a:pt x="800" y="3607"/>
                    <a:pt x="823" y="3607"/>
                  </a:cubicBezTo>
                  <a:cubicBezTo>
                    <a:pt x="891" y="3629"/>
                    <a:pt x="914" y="3629"/>
                    <a:pt x="960" y="3629"/>
                  </a:cubicBezTo>
                  <a:cubicBezTo>
                    <a:pt x="960" y="3629"/>
                    <a:pt x="982" y="3652"/>
                    <a:pt x="982" y="3652"/>
                  </a:cubicBezTo>
                  <a:cubicBezTo>
                    <a:pt x="1005" y="3652"/>
                    <a:pt x="1005" y="3652"/>
                    <a:pt x="1005" y="3629"/>
                  </a:cubicBezTo>
                  <a:lnTo>
                    <a:pt x="1142" y="3629"/>
                  </a:lnTo>
                  <a:cubicBezTo>
                    <a:pt x="1165" y="3629"/>
                    <a:pt x="1211" y="3607"/>
                    <a:pt x="1256" y="3607"/>
                  </a:cubicBezTo>
                  <a:cubicBezTo>
                    <a:pt x="1302" y="3584"/>
                    <a:pt x="1348" y="3584"/>
                    <a:pt x="1393" y="3561"/>
                  </a:cubicBezTo>
                  <a:lnTo>
                    <a:pt x="1416" y="3538"/>
                  </a:lnTo>
                  <a:cubicBezTo>
                    <a:pt x="1462" y="3515"/>
                    <a:pt x="1507" y="3492"/>
                    <a:pt x="1530" y="3492"/>
                  </a:cubicBezTo>
                  <a:cubicBezTo>
                    <a:pt x="1576" y="3470"/>
                    <a:pt x="1622" y="3447"/>
                    <a:pt x="1644" y="3424"/>
                  </a:cubicBezTo>
                  <a:cubicBezTo>
                    <a:pt x="1713" y="3401"/>
                    <a:pt x="1758" y="3378"/>
                    <a:pt x="1827" y="3356"/>
                  </a:cubicBezTo>
                  <a:cubicBezTo>
                    <a:pt x="1873" y="3333"/>
                    <a:pt x="1918" y="3310"/>
                    <a:pt x="1964" y="3310"/>
                  </a:cubicBezTo>
                  <a:cubicBezTo>
                    <a:pt x="1964" y="3287"/>
                    <a:pt x="1987" y="3287"/>
                    <a:pt x="2010" y="3287"/>
                  </a:cubicBezTo>
                  <a:cubicBezTo>
                    <a:pt x="2055" y="3264"/>
                    <a:pt x="2101" y="3241"/>
                    <a:pt x="2147" y="3241"/>
                  </a:cubicBezTo>
                  <a:lnTo>
                    <a:pt x="2169" y="3219"/>
                  </a:lnTo>
                  <a:cubicBezTo>
                    <a:pt x="2261" y="3196"/>
                    <a:pt x="2329" y="3173"/>
                    <a:pt x="2398" y="3150"/>
                  </a:cubicBezTo>
                  <a:cubicBezTo>
                    <a:pt x="2466" y="3127"/>
                    <a:pt x="2535" y="3104"/>
                    <a:pt x="2580" y="3082"/>
                  </a:cubicBezTo>
                  <a:cubicBezTo>
                    <a:pt x="2649" y="3082"/>
                    <a:pt x="2694" y="3059"/>
                    <a:pt x="2763" y="3036"/>
                  </a:cubicBezTo>
                  <a:lnTo>
                    <a:pt x="2786" y="3013"/>
                  </a:lnTo>
                  <a:cubicBezTo>
                    <a:pt x="2808" y="3013"/>
                    <a:pt x="2854" y="2990"/>
                    <a:pt x="2877" y="2990"/>
                  </a:cubicBezTo>
                  <a:cubicBezTo>
                    <a:pt x="2923" y="2967"/>
                    <a:pt x="2968" y="2945"/>
                    <a:pt x="3037" y="2945"/>
                  </a:cubicBezTo>
                  <a:lnTo>
                    <a:pt x="3105" y="2899"/>
                  </a:lnTo>
                  <a:lnTo>
                    <a:pt x="3174" y="2876"/>
                  </a:lnTo>
                  <a:lnTo>
                    <a:pt x="3242" y="2853"/>
                  </a:lnTo>
                  <a:cubicBezTo>
                    <a:pt x="3265" y="2853"/>
                    <a:pt x="3311" y="2831"/>
                    <a:pt x="3356" y="2808"/>
                  </a:cubicBezTo>
                  <a:cubicBezTo>
                    <a:pt x="3402" y="2808"/>
                    <a:pt x="3425" y="2785"/>
                    <a:pt x="3470" y="2762"/>
                  </a:cubicBezTo>
                  <a:cubicBezTo>
                    <a:pt x="3493" y="2762"/>
                    <a:pt x="3516" y="2762"/>
                    <a:pt x="3539" y="2739"/>
                  </a:cubicBezTo>
                  <a:lnTo>
                    <a:pt x="3585" y="2739"/>
                  </a:lnTo>
                  <a:cubicBezTo>
                    <a:pt x="3630" y="2716"/>
                    <a:pt x="3676" y="2694"/>
                    <a:pt x="3699" y="2648"/>
                  </a:cubicBezTo>
                  <a:cubicBezTo>
                    <a:pt x="3744" y="2602"/>
                    <a:pt x="3744" y="2534"/>
                    <a:pt x="3721" y="2488"/>
                  </a:cubicBezTo>
                  <a:cubicBezTo>
                    <a:pt x="3721" y="2420"/>
                    <a:pt x="3653" y="2374"/>
                    <a:pt x="3607" y="2306"/>
                  </a:cubicBezTo>
                  <a:lnTo>
                    <a:pt x="3539" y="2237"/>
                  </a:lnTo>
                  <a:lnTo>
                    <a:pt x="3493" y="2169"/>
                  </a:lnTo>
                  <a:lnTo>
                    <a:pt x="3425" y="2123"/>
                  </a:lnTo>
                  <a:cubicBezTo>
                    <a:pt x="3356" y="2054"/>
                    <a:pt x="3288" y="1963"/>
                    <a:pt x="3196" y="1895"/>
                  </a:cubicBezTo>
                  <a:cubicBezTo>
                    <a:pt x="3105" y="1803"/>
                    <a:pt x="3014" y="1712"/>
                    <a:pt x="2923" y="1621"/>
                  </a:cubicBezTo>
                  <a:cubicBezTo>
                    <a:pt x="2900" y="1552"/>
                    <a:pt x="2854" y="1507"/>
                    <a:pt x="2808" y="1438"/>
                  </a:cubicBezTo>
                  <a:lnTo>
                    <a:pt x="2763" y="1393"/>
                  </a:lnTo>
                  <a:cubicBezTo>
                    <a:pt x="2740" y="1347"/>
                    <a:pt x="2718" y="1325"/>
                    <a:pt x="2673" y="1280"/>
                  </a:cubicBezTo>
                  <a:lnTo>
                    <a:pt x="2673" y="1280"/>
                  </a:lnTo>
                  <a:lnTo>
                    <a:pt x="2694" y="1301"/>
                  </a:lnTo>
                  <a:cubicBezTo>
                    <a:pt x="2626" y="1210"/>
                    <a:pt x="2557" y="1141"/>
                    <a:pt x="2512" y="1050"/>
                  </a:cubicBezTo>
                  <a:cubicBezTo>
                    <a:pt x="2443" y="982"/>
                    <a:pt x="2398" y="913"/>
                    <a:pt x="2352" y="845"/>
                  </a:cubicBezTo>
                  <a:cubicBezTo>
                    <a:pt x="2306" y="799"/>
                    <a:pt x="2261" y="731"/>
                    <a:pt x="2192" y="662"/>
                  </a:cubicBezTo>
                  <a:cubicBezTo>
                    <a:pt x="2147" y="594"/>
                    <a:pt x="2101" y="525"/>
                    <a:pt x="2032" y="480"/>
                  </a:cubicBezTo>
                  <a:cubicBezTo>
                    <a:pt x="2010" y="434"/>
                    <a:pt x="2010" y="411"/>
                    <a:pt x="1987" y="365"/>
                  </a:cubicBezTo>
                  <a:lnTo>
                    <a:pt x="1941" y="320"/>
                  </a:lnTo>
                  <a:lnTo>
                    <a:pt x="1941" y="297"/>
                  </a:lnTo>
                  <a:cubicBezTo>
                    <a:pt x="1918" y="274"/>
                    <a:pt x="1918" y="251"/>
                    <a:pt x="1895" y="228"/>
                  </a:cubicBezTo>
                  <a:cubicBezTo>
                    <a:pt x="1873" y="206"/>
                    <a:pt x="1850" y="160"/>
                    <a:pt x="1827" y="137"/>
                  </a:cubicBezTo>
                  <a:cubicBezTo>
                    <a:pt x="1804" y="137"/>
                    <a:pt x="1781" y="114"/>
                    <a:pt x="1758" y="91"/>
                  </a:cubicBezTo>
                  <a:cubicBezTo>
                    <a:pt x="1736" y="69"/>
                    <a:pt x="1736" y="69"/>
                    <a:pt x="1713" y="46"/>
                  </a:cubicBezTo>
                  <a:cubicBezTo>
                    <a:pt x="1690" y="46"/>
                    <a:pt x="1690" y="23"/>
                    <a:pt x="1667" y="23"/>
                  </a:cubicBezTo>
                  <a:cubicBezTo>
                    <a:pt x="1644" y="0"/>
                    <a:pt x="1644" y="0"/>
                    <a:pt x="1622"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25"/>
            <p:cNvSpPr/>
            <p:nvPr/>
          </p:nvSpPr>
          <p:spPr>
            <a:xfrm>
              <a:off x="7174725" y="817200"/>
              <a:ext cx="87900" cy="85050"/>
            </a:xfrm>
            <a:custGeom>
              <a:avLst/>
              <a:gdLst/>
              <a:ahLst/>
              <a:cxnLst/>
              <a:rect l="l" t="t" r="r" b="b"/>
              <a:pathLst>
                <a:path w="3516" h="3402" extrusionOk="0">
                  <a:moveTo>
                    <a:pt x="1918" y="0"/>
                  </a:moveTo>
                  <a:cubicBezTo>
                    <a:pt x="1826" y="0"/>
                    <a:pt x="1758" y="0"/>
                    <a:pt x="1690" y="23"/>
                  </a:cubicBezTo>
                  <a:lnTo>
                    <a:pt x="1644" y="23"/>
                  </a:lnTo>
                  <a:cubicBezTo>
                    <a:pt x="1553" y="46"/>
                    <a:pt x="1484" y="46"/>
                    <a:pt x="1393" y="69"/>
                  </a:cubicBezTo>
                  <a:cubicBezTo>
                    <a:pt x="1301" y="92"/>
                    <a:pt x="1210" y="114"/>
                    <a:pt x="1142" y="137"/>
                  </a:cubicBezTo>
                  <a:cubicBezTo>
                    <a:pt x="1073" y="183"/>
                    <a:pt x="982" y="229"/>
                    <a:pt x="913" y="251"/>
                  </a:cubicBezTo>
                  <a:lnTo>
                    <a:pt x="868" y="297"/>
                  </a:lnTo>
                  <a:cubicBezTo>
                    <a:pt x="776" y="343"/>
                    <a:pt x="685" y="388"/>
                    <a:pt x="617" y="434"/>
                  </a:cubicBezTo>
                  <a:cubicBezTo>
                    <a:pt x="571" y="457"/>
                    <a:pt x="503" y="502"/>
                    <a:pt x="457" y="525"/>
                  </a:cubicBezTo>
                  <a:lnTo>
                    <a:pt x="388" y="571"/>
                  </a:lnTo>
                  <a:cubicBezTo>
                    <a:pt x="343" y="617"/>
                    <a:pt x="297" y="639"/>
                    <a:pt x="252" y="685"/>
                  </a:cubicBezTo>
                  <a:lnTo>
                    <a:pt x="229" y="685"/>
                  </a:lnTo>
                  <a:cubicBezTo>
                    <a:pt x="160" y="754"/>
                    <a:pt x="92" y="799"/>
                    <a:pt x="69" y="868"/>
                  </a:cubicBezTo>
                  <a:cubicBezTo>
                    <a:pt x="46" y="890"/>
                    <a:pt x="0" y="936"/>
                    <a:pt x="23" y="1005"/>
                  </a:cubicBezTo>
                  <a:cubicBezTo>
                    <a:pt x="46" y="1027"/>
                    <a:pt x="46" y="1050"/>
                    <a:pt x="69" y="1073"/>
                  </a:cubicBezTo>
                  <a:cubicBezTo>
                    <a:pt x="92" y="1096"/>
                    <a:pt x="92" y="1096"/>
                    <a:pt x="115" y="1119"/>
                  </a:cubicBezTo>
                  <a:cubicBezTo>
                    <a:pt x="137" y="1142"/>
                    <a:pt x="183" y="1164"/>
                    <a:pt x="206" y="1164"/>
                  </a:cubicBezTo>
                  <a:cubicBezTo>
                    <a:pt x="252" y="1187"/>
                    <a:pt x="274" y="1210"/>
                    <a:pt x="297" y="1233"/>
                  </a:cubicBezTo>
                  <a:cubicBezTo>
                    <a:pt x="320" y="1256"/>
                    <a:pt x="366" y="1256"/>
                    <a:pt x="411" y="1278"/>
                  </a:cubicBezTo>
                  <a:lnTo>
                    <a:pt x="457" y="1324"/>
                  </a:lnTo>
                  <a:lnTo>
                    <a:pt x="503" y="1370"/>
                  </a:lnTo>
                  <a:lnTo>
                    <a:pt x="525" y="1370"/>
                  </a:lnTo>
                  <a:cubicBezTo>
                    <a:pt x="594" y="1415"/>
                    <a:pt x="640" y="1461"/>
                    <a:pt x="708" y="1507"/>
                  </a:cubicBezTo>
                  <a:lnTo>
                    <a:pt x="754" y="1552"/>
                  </a:lnTo>
                  <a:lnTo>
                    <a:pt x="845" y="1644"/>
                  </a:lnTo>
                  <a:lnTo>
                    <a:pt x="891" y="1667"/>
                  </a:lnTo>
                  <a:cubicBezTo>
                    <a:pt x="982" y="1735"/>
                    <a:pt x="1073" y="1826"/>
                    <a:pt x="1142" y="1918"/>
                  </a:cubicBezTo>
                  <a:cubicBezTo>
                    <a:pt x="1210" y="1986"/>
                    <a:pt x="1279" y="2077"/>
                    <a:pt x="1347" y="2192"/>
                  </a:cubicBezTo>
                  <a:cubicBezTo>
                    <a:pt x="1393" y="2260"/>
                    <a:pt x="1461" y="2351"/>
                    <a:pt x="1507" y="2443"/>
                  </a:cubicBezTo>
                  <a:cubicBezTo>
                    <a:pt x="1598" y="2580"/>
                    <a:pt x="1712" y="2739"/>
                    <a:pt x="1781" y="2899"/>
                  </a:cubicBezTo>
                  <a:cubicBezTo>
                    <a:pt x="1804" y="2968"/>
                    <a:pt x="1826" y="3013"/>
                    <a:pt x="1849" y="3059"/>
                  </a:cubicBezTo>
                  <a:cubicBezTo>
                    <a:pt x="1872" y="3105"/>
                    <a:pt x="1872" y="3150"/>
                    <a:pt x="1895" y="3219"/>
                  </a:cubicBezTo>
                  <a:lnTo>
                    <a:pt x="1895" y="3241"/>
                  </a:lnTo>
                  <a:cubicBezTo>
                    <a:pt x="1895" y="3264"/>
                    <a:pt x="1895" y="3264"/>
                    <a:pt x="1895" y="3287"/>
                  </a:cubicBezTo>
                  <a:cubicBezTo>
                    <a:pt x="1918" y="3310"/>
                    <a:pt x="1918" y="3333"/>
                    <a:pt x="1941" y="3356"/>
                  </a:cubicBezTo>
                  <a:cubicBezTo>
                    <a:pt x="1963" y="3378"/>
                    <a:pt x="2009" y="3401"/>
                    <a:pt x="2055" y="3401"/>
                  </a:cubicBezTo>
                  <a:cubicBezTo>
                    <a:pt x="2169" y="3378"/>
                    <a:pt x="2237" y="3333"/>
                    <a:pt x="2306" y="3264"/>
                  </a:cubicBezTo>
                  <a:lnTo>
                    <a:pt x="2329" y="3241"/>
                  </a:lnTo>
                  <a:lnTo>
                    <a:pt x="2374" y="3196"/>
                  </a:lnTo>
                  <a:cubicBezTo>
                    <a:pt x="2443" y="3150"/>
                    <a:pt x="2488" y="3127"/>
                    <a:pt x="2534" y="3082"/>
                  </a:cubicBezTo>
                  <a:cubicBezTo>
                    <a:pt x="2625" y="3013"/>
                    <a:pt x="2694" y="2945"/>
                    <a:pt x="2762" y="2876"/>
                  </a:cubicBezTo>
                  <a:lnTo>
                    <a:pt x="2785" y="2853"/>
                  </a:lnTo>
                  <a:cubicBezTo>
                    <a:pt x="2854" y="2785"/>
                    <a:pt x="2899" y="2739"/>
                    <a:pt x="2945" y="2694"/>
                  </a:cubicBezTo>
                  <a:cubicBezTo>
                    <a:pt x="2968" y="2648"/>
                    <a:pt x="2991" y="2625"/>
                    <a:pt x="3036" y="2602"/>
                  </a:cubicBezTo>
                  <a:cubicBezTo>
                    <a:pt x="3036" y="2580"/>
                    <a:pt x="3059" y="2534"/>
                    <a:pt x="3082" y="2511"/>
                  </a:cubicBezTo>
                  <a:cubicBezTo>
                    <a:pt x="3150" y="2443"/>
                    <a:pt x="3196" y="2351"/>
                    <a:pt x="3242" y="2260"/>
                  </a:cubicBezTo>
                  <a:cubicBezTo>
                    <a:pt x="3287" y="2214"/>
                    <a:pt x="3310" y="2192"/>
                    <a:pt x="3333" y="2146"/>
                  </a:cubicBezTo>
                  <a:cubicBezTo>
                    <a:pt x="3333" y="2123"/>
                    <a:pt x="3356" y="2100"/>
                    <a:pt x="3356" y="2077"/>
                  </a:cubicBezTo>
                  <a:cubicBezTo>
                    <a:pt x="3379" y="2055"/>
                    <a:pt x="3379" y="2009"/>
                    <a:pt x="3401" y="1986"/>
                  </a:cubicBezTo>
                  <a:lnTo>
                    <a:pt x="3401" y="1963"/>
                  </a:lnTo>
                  <a:cubicBezTo>
                    <a:pt x="3424" y="1940"/>
                    <a:pt x="3424" y="1895"/>
                    <a:pt x="3424" y="1872"/>
                  </a:cubicBezTo>
                  <a:lnTo>
                    <a:pt x="3447" y="1826"/>
                  </a:lnTo>
                  <a:lnTo>
                    <a:pt x="3470" y="1712"/>
                  </a:lnTo>
                  <a:lnTo>
                    <a:pt x="3493" y="1667"/>
                  </a:lnTo>
                  <a:cubicBezTo>
                    <a:pt x="3493" y="1598"/>
                    <a:pt x="3516" y="1530"/>
                    <a:pt x="3516" y="1461"/>
                  </a:cubicBezTo>
                  <a:cubicBezTo>
                    <a:pt x="3516" y="1415"/>
                    <a:pt x="3516" y="1393"/>
                    <a:pt x="3516" y="1347"/>
                  </a:cubicBezTo>
                  <a:cubicBezTo>
                    <a:pt x="3493" y="1256"/>
                    <a:pt x="3470" y="1164"/>
                    <a:pt x="3447" y="1073"/>
                  </a:cubicBezTo>
                  <a:cubicBezTo>
                    <a:pt x="3447" y="1005"/>
                    <a:pt x="3401" y="913"/>
                    <a:pt x="3356" y="822"/>
                  </a:cubicBezTo>
                  <a:cubicBezTo>
                    <a:pt x="3310" y="754"/>
                    <a:pt x="3264" y="685"/>
                    <a:pt x="3196" y="617"/>
                  </a:cubicBezTo>
                  <a:cubicBezTo>
                    <a:pt x="3150" y="594"/>
                    <a:pt x="3127" y="548"/>
                    <a:pt x="3082" y="525"/>
                  </a:cubicBezTo>
                  <a:lnTo>
                    <a:pt x="3036" y="502"/>
                  </a:lnTo>
                  <a:cubicBezTo>
                    <a:pt x="3013" y="480"/>
                    <a:pt x="2968" y="434"/>
                    <a:pt x="2945" y="411"/>
                  </a:cubicBezTo>
                  <a:lnTo>
                    <a:pt x="2876" y="343"/>
                  </a:lnTo>
                  <a:cubicBezTo>
                    <a:pt x="2808" y="297"/>
                    <a:pt x="2739" y="251"/>
                    <a:pt x="2648" y="206"/>
                  </a:cubicBezTo>
                  <a:cubicBezTo>
                    <a:pt x="2580" y="160"/>
                    <a:pt x="2488" y="137"/>
                    <a:pt x="2443" y="114"/>
                  </a:cubicBezTo>
                  <a:cubicBezTo>
                    <a:pt x="2351" y="92"/>
                    <a:pt x="2283" y="46"/>
                    <a:pt x="2192" y="23"/>
                  </a:cubicBezTo>
                  <a:cubicBezTo>
                    <a:pt x="2123" y="0"/>
                    <a:pt x="2009" y="0"/>
                    <a:pt x="1941" y="0"/>
                  </a:cubicBezTo>
                  <a:close/>
                </a:path>
              </a:pathLst>
            </a:custGeom>
            <a:solidFill>
              <a:srgbClr val="49A7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25"/>
            <p:cNvSpPr/>
            <p:nvPr/>
          </p:nvSpPr>
          <p:spPr>
            <a:xfrm>
              <a:off x="6876850" y="972400"/>
              <a:ext cx="170075" cy="192325"/>
            </a:xfrm>
            <a:custGeom>
              <a:avLst/>
              <a:gdLst/>
              <a:ahLst/>
              <a:cxnLst/>
              <a:rect l="l" t="t" r="r" b="b"/>
              <a:pathLst>
                <a:path w="6803" h="7693" extrusionOk="0">
                  <a:moveTo>
                    <a:pt x="1256" y="1"/>
                  </a:moveTo>
                  <a:cubicBezTo>
                    <a:pt x="1233" y="1"/>
                    <a:pt x="1188" y="24"/>
                    <a:pt x="1165" y="46"/>
                  </a:cubicBezTo>
                  <a:cubicBezTo>
                    <a:pt x="1142" y="69"/>
                    <a:pt x="1119" y="92"/>
                    <a:pt x="1119" y="92"/>
                  </a:cubicBezTo>
                  <a:cubicBezTo>
                    <a:pt x="1073" y="115"/>
                    <a:pt x="1051" y="138"/>
                    <a:pt x="1028" y="161"/>
                  </a:cubicBezTo>
                  <a:cubicBezTo>
                    <a:pt x="982" y="183"/>
                    <a:pt x="936" y="206"/>
                    <a:pt x="891" y="229"/>
                  </a:cubicBezTo>
                  <a:cubicBezTo>
                    <a:pt x="868" y="275"/>
                    <a:pt x="845" y="297"/>
                    <a:pt x="800" y="320"/>
                  </a:cubicBezTo>
                  <a:cubicBezTo>
                    <a:pt x="777" y="320"/>
                    <a:pt x="754" y="343"/>
                    <a:pt x="708" y="366"/>
                  </a:cubicBezTo>
                  <a:lnTo>
                    <a:pt x="663" y="412"/>
                  </a:lnTo>
                  <a:lnTo>
                    <a:pt x="617" y="457"/>
                  </a:lnTo>
                  <a:cubicBezTo>
                    <a:pt x="548" y="480"/>
                    <a:pt x="503" y="526"/>
                    <a:pt x="457" y="549"/>
                  </a:cubicBezTo>
                  <a:cubicBezTo>
                    <a:pt x="389" y="594"/>
                    <a:pt x="343" y="640"/>
                    <a:pt x="297" y="686"/>
                  </a:cubicBezTo>
                  <a:lnTo>
                    <a:pt x="252" y="731"/>
                  </a:lnTo>
                  <a:cubicBezTo>
                    <a:pt x="229" y="754"/>
                    <a:pt x="206" y="777"/>
                    <a:pt x="183" y="777"/>
                  </a:cubicBezTo>
                  <a:lnTo>
                    <a:pt x="183" y="800"/>
                  </a:lnTo>
                  <a:lnTo>
                    <a:pt x="160" y="800"/>
                  </a:lnTo>
                  <a:lnTo>
                    <a:pt x="115" y="845"/>
                  </a:lnTo>
                  <a:cubicBezTo>
                    <a:pt x="46" y="914"/>
                    <a:pt x="1" y="982"/>
                    <a:pt x="23" y="1051"/>
                  </a:cubicBezTo>
                  <a:cubicBezTo>
                    <a:pt x="1" y="1096"/>
                    <a:pt x="1" y="1142"/>
                    <a:pt x="23" y="1165"/>
                  </a:cubicBezTo>
                  <a:lnTo>
                    <a:pt x="46" y="1233"/>
                  </a:lnTo>
                  <a:lnTo>
                    <a:pt x="92" y="1302"/>
                  </a:lnTo>
                  <a:cubicBezTo>
                    <a:pt x="92" y="1302"/>
                    <a:pt x="115" y="1325"/>
                    <a:pt x="115" y="1347"/>
                  </a:cubicBezTo>
                  <a:lnTo>
                    <a:pt x="138" y="1393"/>
                  </a:lnTo>
                  <a:lnTo>
                    <a:pt x="206" y="1530"/>
                  </a:lnTo>
                  <a:lnTo>
                    <a:pt x="297" y="1667"/>
                  </a:lnTo>
                  <a:cubicBezTo>
                    <a:pt x="343" y="1758"/>
                    <a:pt x="389" y="1850"/>
                    <a:pt x="434" y="1964"/>
                  </a:cubicBezTo>
                  <a:cubicBezTo>
                    <a:pt x="480" y="2009"/>
                    <a:pt x="503" y="2078"/>
                    <a:pt x="526" y="2146"/>
                  </a:cubicBezTo>
                  <a:cubicBezTo>
                    <a:pt x="594" y="2260"/>
                    <a:pt x="663" y="2352"/>
                    <a:pt x="754" y="2489"/>
                  </a:cubicBezTo>
                  <a:lnTo>
                    <a:pt x="800" y="2557"/>
                  </a:lnTo>
                  <a:cubicBezTo>
                    <a:pt x="868" y="2671"/>
                    <a:pt x="936" y="2763"/>
                    <a:pt x="1028" y="2854"/>
                  </a:cubicBezTo>
                  <a:lnTo>
                    <a:pt x="1119" y="2991"/>
                  </a:lnTo>
                  <a:cubicBezTo>
                    <a:pt x="1233" y="3151"/>
                    <a:pt x="1324" y="3265"/>
                    <a:pt x="1439" y="3402"/>
                  </a:cubicBezTo>
                  <a:lnTo>
                    <a:pt x="1461" y="3425"/>
                  </a:lnTo>
                  <a:lnTo>
                    <a:pt x="1484" y="3470"/>
                  </a:lnTo>
                  <a:lnTo>
                    <a:pt x="1621" y="3653"/>
                  </a:lnTo>
                  <a:lnTo>
                    <a:pt x="1690" y="3721"/>
                  </a:lnTo>
                  <a:lnTo>
                    <a:pt x="1804" y="3858"/>
                  </a:lnTo>
                  <a:lnTo>
                    <a:pt x="1895" y="3995"/>
                  </a:lnTo>
                  <a:lnTo>
                    <a:pt x="1941" y="4041"/>
                  </a:lnTo>
                  <a:cubicBezTo>
                    <a:pt x="2123" y="4269"/>
                    <a:pt x="2306" y="4497"/>
                    <a:pt x="2489" y="4703"/>
                  </a:cubicBezTo>
                  <a:lnTo>
                    <a:pt x="2580" y="4817"/>
                  </a:lnTo>
                  <a:lnTo>
                    <a:pt x="2671" y="4908"/>
                  </a:lnTo>
                  <a:cubicBezTo>
                    <a:pt x="2831" y="5091"/>
                    <a:pt x="3014" y="5296"/>
                    <a:pt x="3173" y="5524"/>
                  </a:cubicBezTo>
                  <a:cubicBezTo>
                    <a:pt x="3242" y="5593"/>
                    <a:pt x="3287" y="5661"/>
                    <a:pt x="3356" y="5730"/>
                  </a:cubicBezTo>
                  <a:lnTo>
                    <a:pt x="3447" y="5821"/>
                  </a:lnTo>
                  <a:lnTo>
                    <a:pt x="3493" y="5890"/>
                  </a:lnTo>
                  <a:lnTo>
                    <a:pt x="3516" y="5935"/>
                  </a:lnTo>
                  <a:cubicBezTo>
                    <a:pt x="3630" y="6049"/>
                    <a:pt x="3744" y="6186"/>
                    <a:pt x="3881" y="6323"/>
                  </a:cubicBezTo>
                  <a:lnTo>
                    <a:pt x="4155" y="6597"/>
                  </a:lnTo>
                  <a:cubicBezTo>
                    <a:pt x="4315" y="6757"/>
                    <a:pt x="4474" y="6917"/>
                    <a:pt x="4634" y="7099"/>
                  </a:cubicBezTo>
                  <a:cubicBezTo>
                    <a:pt x="4748" y="7214"/>
                    <a:pt x="4862" y="7305"/>
                    <a:pt x="4977" y="7419"/>
                  </a:cubicBezTo>
                  <a:cubicBezTo>
                    <a:pt x="4999" y="7465"/>
                    <a:pt x="5045" y="7510"/>
                    <a:pt x="5091" y="7533"/>
                  </a:cubicBezTo>
                  <a:cubicBezTo>
                    <a:pt x="5113" y="7556"/>
                    <a:pt x="5136" y="7579"/>
                    <a:pt x="5159" y="7602"/>
                  </a:cubicBezTo>
                  <a:cubicBezTo>
                    <a:pt x="5205" y="7624"/>
                    <a:pt x="5228" y="7647"/>
                    <a:pt x="5273" y="7670"/>
                  </a:cubicBezTo>
                  <a:cubicBezTo>
                    <a:pt x="5296" y="7670"/>
                    <a:pt x="5319" y="7693"/>
                    <a:pt x="5342" y="7693"/>
                  </a:cubicBezTo>
                  <a:cubicBezTo>
                    <a:pt x="5365" y="7693"/>
                    <a:pt x="5387" y="7670"/>
                    <a:pt x="5433" y="7670"/>
                  </a:cubicBezTo>
                  <a:lnTo>
                    <a:pt x="5456" y="7647"/>
                  </a:lnTo>
                  <a:cubicBezTo>
                    <a:pt x="5456" y="7647"/>
                    <a:pt x="5479" y="7624"/>
                    <a:pt x="5502" y="7602"/>
                  </a:cubicBezTo>
                  <a:lnTo>
                    <a:pt x="5524" y="7579"/>
                  </a:lnTo>
                  <a:cubicBezTo>
                    <a:pt x="5547" y="7556"/>
                    <a:pt x="5593" y="7533"/>
                    <a:pt x="5616" y="7510"/>
                  </a:cubicBezTo>
                  <a:cubicBezTo>
                    <a:pt x="5661" y="7487"/>
                    <a:pt x="5707" y="7487"/>
                    <a:pt x="5753" y="7487"/>
                  </a:cubicBezTo>
                  <a:lnTo>
                    <a:pt x="5775" y="7465"/>
                  </a:lnTo>
                  <a:cubicBezTo>
                    <a:pt x="5798" y="7465"/>
                    <a:pt x="5821" y="7442"/>
                    <a:pt x="5821" y="7442"/>
                  </a:cubicBezTo>
                  <a:cubicBezTo>
                    <a:pt x="5867" y="7396"/>
                    <a:pt x="5867" y="7373"/>
                    <a:pt x="5890" y="7373"/>
                  </a:cubicBezTo>
                  <a:lnTo>
                    <a:pt x="5935" y="7328"/>
                  </a:lnTo>
                  <a:cubicBezTo>
                    <a:pt x="6004" y="7282"/>
                    <a:pt x="6049" y="7236"/>
                    <a:pt x="6095" y="7191"/>
                  </a:cubicBezTo>
                  <a:cubicBezTo>
                    <a:pt x="6118" y="7191"/>
                    <a:pt x="6141" y="7168"/>
                    <a:pt x="6141" y="7168"/>
                  </a:cubicBezTo>
                  <a:lnTo>
                    <a:pt x="6163" y="7145"/>
                  </a:lnTo>
                  <a:lnTo>
                    <a:pt x="6209" y="7099"/>
                  </a:lnTo>
                  <a:lnTo>
                    <a:pt x="6255" y="7077"/>
                  </a:lnTo>
                  <a:lnTo>
                    <a:pt x="6278" y="7054"/>
                  </a:lnTo>
                  <a:lnTo>
                    <a:pt x="6300" y="7031"/>
                  </a:lnTo>
                  <a:lnTo>
                    <a:pt x="6346" y="7008"/>
                  </a:lnTo>
                  <a:cubicBezTo>
                    <a:pt x="6415" y="6940"/>
                    <a:pt x="6483" y="6894"/>
                    <a:pt x="6551" y="6871"/>
                  </a:cubicBezTo>
                  <a:cubicBezTo>
                    <a:pt x="6620" y="6848"/>
                    <a:pt x="6666" y="6826"/>
                    <a:pt x="6711" y="6780"/>
                  </a:cubicBezTo>
                  <a:cubicBezTo>
                    <a:pt x="6803" y="6711"/>
                    <a:pt x="6803" y="6574"/>
                    <a:pt x="6734" y="6506"/>
                  </a:cubicBezTo>
                  <a:cubicBezTo>
                    <a:pt x="6711" y="6460"/>
                    <a:pt x="6666" y="6415"/>
                    <a:pt x="6620" y="6369"/>
                  </a:cubicBezTo>
                  <a:cubicBezTo>
                    <a:pt x="6529" y="6278"/>
                    <a:pt x="6415" y="6186"/>
                    <a:pt x="6323" y="6118"/>
                  </a:cubicBezTo>
                  <a:lnTo>
                    <a:pt x="6255" y="6049"/>
                  </a:lnTo>
                  <a:cubicBezTo>
                    <a:pt x="6141" y="5958"/>
                    <a:pt x="6004" y="5844"/>
                    <a:pt x="5890" y="5730"/>
                  </a:cubicBezTo>
                  <a:cubicBezTo>
                    <a:pt x="5821" y="5661"/>
                    <a:pt x="5753" y="5593"/>
                    <a:pt x="5684" y="5547"/>
                  </a:cubicBezTo>
                  <a:cubicBezTo>
                    <a:pt x="5638" y="5479"/>
                    <a:pt x="5547" y="5410"/>
                    <a:pt x="5479" y="5319"/>
                  </a:cubicBezTo>
                  <a:cubicBezTo>
                    <a:pt x="5456" y="5296"/>
                    <a:pt x="5433" y="5273"/>
                    <a:pt x="5410" y="5273"/>
                  </a:cubicBezTo>
                  <a:lnTo>
                    <a:pt x="5342" y="5205"/>
                  </a:lnTo>
                  <a:lnTo>
                    <a:pt x="5273" y="5159"/>
                  </a:lnTo>
                  <a:cubicBezTo>
                    <a:pt x="5205" y="5068"/>
                    <a:pt x="5136" y="4999"/>
                    <a:pt x="5068" y="4931"/>
                  </a:cubicBezTo>
                  <a:lnTo>
                    <a:pt x="5022" y="4885"/>
                  </a:lnTo>
                  <a:lnTo>
                    <a:pt x="4862" y="4703"/>
                  </a:lnTo>
                  <a:cubicBezTo>
                    <a:pt x="4566" y="4406"/>
                    <a:pt x="4292" y="4086"/>
                    <a:pt x="4041" y="3767"/>
                  </a:cubicBezTo>
                  <a:cubicBezTo>
                    <a:pt x="3835" y="3516"/>
                    <a:pt x="3653" y="3310"/>
                    <a:pt x="3516" y="3105"/>
                  </a:cubicBezTo>
                  <a:lnTo>
                    <a:pt x="3516" y="3151"/>
                  </a:lnTo>
                  <a:lnTo>
                    <a:pt x="3447" y="3037"/>
                  </a:lnTo>
                  <a:cubicBezTo>
                    <a:pt x="3356" y="2922"/>
                    <a:pt x="3287" y="2785"/>
                    <a:pt x="3196" y="2671"/>
                  </a:cubicBezTo>
                  <a:lnTo>
                    <a:pt x="3173" y="2626"/>
                  </a:lnTo>
                  <a:lnTo>
                    <a:pt x="3151" y="2580"/>
                  </a:lnTo>
                  <a:lnTo>
                    <a:pt x="3036" y="2420"/>
                  </a:lnTo>
                  <a:cubicBezTo>
                    <a:pt x="3014" y="2375"/>
                    <a:pt x="2968" y="2352"/>
                    <a:pt x="2922" y="2352"/>
                  </a:cubicBezTo>
                  <a:cubicBezTo>
                    <a:pt x="2762" y="2146"/>
                    <a:pt x="2603" y="1941"/>
                    <a:pt x="2466" y="1735"/>
                  </a:cubicBezTo>
                  <a:lnTo>
                    <a:pt x="2374" y="1621"/>
                  </a:lnTo>
                  <a:cubicBezTo>
                    <a:pt x="2306" y="1507"/>
                    <a:pt x="2215" y="1416"/>
                    <a:pt x="2146" y="1302"/>
                  </a:cubicBezTo>
                  <a:cubicBezTo>
                    <a:pt x="2055" y="1165"/>
                    <a:pt x="1964" y="1028"/>
                    <a:pt x="1872" y="868"/>
                  </a:cubicBezTo>
                  <a:cubicBezTo>
                    <a:pt x="1827" y="800"/>
                    <a:pt x="1781" y="731"/>
                    <a:pt x="1758" y="663"/>
                  </a:cubicBezTo>
                  <a:lnTo>
                    <a:pt x="1735" y="617"/>
                  </a:lnTo>
                  <a:lnTo>
                    <a:pt x="1713" y="594"/>
                  </a:lnTo>
                  <a:cubicBezTo>
                    <a:pt x="1690" y="549"/>
                    <a:pt x="1667" y="503"/>
                    <a:pt x="1644" y="457"/>
                  </a:cubicBezTo>
                  <a:lnTo>
                    <a:pt x="1598" y="412"/>
                  </a:lnTo>
                  <a:lnTo>
                    <a:pt x="1598" y="389"/>
                  </a:lnTo>
                  <a:lnTo>
                    <a:pt x="1576" y="366"/>
                  </a:lnTo>
                  <a:cubicBezTo>
                    <a:pt x="1553" y="320"/>
                    <a:pt x="1553" y="297"/>
                    <a:pt x="1530" y="252"/>
                  </a:cubicBezTo>
                  <a:cubicBezTo>
                    <a:pt x="1461" y="161"/>
                    <a:pt x="1416" y="115"/>
                    <a:pt x="1370" y="46"/>
                  </a:cubicBezTo>
                  <a:cubicBezTo>
                    <a:pt x="1324" y="24"/>
                    <a:pt x="1302" y="1"/>
                    <a:pt x="1256" y="1"/>
                  </a:cubicBezTo>
                  <a:close/>
                </a:path>
              </a:pathLst>
            </a:custGeom>
            <a:solidFill>
              <a:srgbClr val="49A7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25"/>
            <p:cNvSpPr/>
            <p:nvPr/>
          </p:nvSpPr>
          <p:spPr>
            <a:xfrm>
              <a:off x="6909375" y="834325"/>
              <a:ext cx="228850" cy="152650"/>
            </a:xfrm>
            <a:custGeom>
              <a:avLst/>
              <a:gdLst/>
              <a:ahLst/>
              <a:cxnLst/>
              <a:rect l="l" t="t" r="r" b="b"/>
              <a:pathLst>
                <a:path w="9154" h="6106" extrusionOk="0">
                  <a:moveTo>
                    <a:pt x="7510" y="936"/>
                  </a:moveTo>
                  <a:cubicBezTo>
                    <a:pt x="7442" y="982"/>
                    <a:pt x="7373" y="1004"/>
                    <a:pt x="7328" y="1027"/>
                  </a:cubicBezTo>
                  <a:cubicBezTo>
                    <a:pt x="7191" y="1096"/>
                    <a:pt x="7054" y="1164"/>
                    <a:pt x="6917" y="1233"/>
                  </a:cubicBezTo>
                  <a:cubicBezTo>
                    <a:pt x="6917" y="1210"/>
                    <a:pt x="6917" y="1210"/>
                    <a:pt x="6917" y="1210"/>
                  </a:cubicBezTo>
                  <a:cubicBezTo>
                    <a:pt x="7031" y="1164"/>
                    <a:pt x="7122" y="1118"/>
                    <a:pt x="7236" y="1050"/>
                  </a:cubicBezTo>
                  <a:cubicBezTo>
                    <a:pt x="7328" y="1027"/>
                    <a:pt x="7419" y="982"/>
                    <a:pt x="7487" y="936"/>
                  </a:cubicBezTo>
                  <a:close/>
                  <a:moveTo>
                    <a:pt x="8400" y="0"/>
                  </a:moveTo>
                  <a:cubicBezTo>
                    <a:pt x="8378" y="0"/>
                    <a:pt x="8332" y="23"/>
                    <a:pt x="8286" y="23"/>
                  </a:cubicBezTo>
                  <a:cubicBezTo>
                    <a:pt x="8195" y="23"/>
                    <a:pt x="8081" y="46"/>
                    <a:pt x="7990" y="69"/>
                  </a:cubicBezTo>
                  <a:lnTo>
                    <a:pt x="7944" y="69"/>
                  </a:lnTo>
                  <a:cubicBezTo>
                    <a:pt x="7738" y="114"/>
                    <a:pt x="7533" y="183"/>
                    <a:pt x="7350" y="274"/>
                  </a:cubicBezTo>
                  <a:cubicBezTo>
                    <a:pt x="7259" y="297"/>
                    <a:pt x="7168" y="342"/>
                    <a:pt x="7099" y="365"/>
                  </a:cubicBezTo>
                  <a:cubicBezTo>
                    <a:pt x="7031" y="388"/>
                    <a:pt x="6985" y="411"/>
                    <a:pt x="6940" y="434"/>
                  </a:cubicBezTo>
                  <a:cubicBezTo>
                    <a:pt x="6848" y="457"/>
                    <a:pt x="6757" y="502"/>
                    <a:pt x="6666" y="525"/>
                  </a:cubicBezTo>
                  <a:cubicBezTo>
                    <a:pt x="6620" y="548"/>
                    <a:pt x="6574" y="571"/>
                    <a:pt x="6529" y="593"/>
                  </a:cubicBezTo>
                  <a:cubicBezTo>
                    <a:pt x="6483" y="616"/>
                    <a:pt x="6437" y="616"/>
                    <a:pt x="6392" y="639"/>
                  </a:cubicBezTo>
                  <a:cubicBezTo>
                    <a:pt x="6300" y="685"/>
                    <a:pt x="6186" y="730"/>
                    <a:pt x="6095" y="776"/>
                  </a:cubicBezTo>
                  <a:cubicBezTo>
                    <a:pt x="5981" y="845"/>
                    <a:pt x="5890" y="913"/>
                    <a:pt x="5775" y="959"/>
                  </a:cubicBezTo>
                  <a:cubicBezTo>
                    <a:pt x="5684" y="1004"/>
                    <a:pt x="5593" y="1073"/>
                    <a:pt x="5524" y="1118"/>
                  </a:cubicBezTo>
                  <a:cubicBezTo>
                    <a:pt x="5433" y="1164"/>
                    <a:pt x="5365" y="1210"/>
                    <a:pt x="5296" y="1278"/>
                  </a:cubicBezTo>
                  <a:cubicBezTo>
                    <a:pt x="5250" y="1301"/>
                    <a:pt x="5228" y="1347"/>
                    <a:pt x="5205" y="1392"/>
                  </a:cubicBezTo>
                  <a:cubicBezTo>
                    <a:pt x="5114" y="1438"/>
                    <a:pt x="5022" y="1507"/>
                    <a:pt x="4931" y="1552"/>
                  </a:cubicBezTo>
                  <a:cubicBezTo>
                    <a:pt x="4748" y="1643"/>
                    <a:pt x="4589" y="1758"/>
                    <a:pt x="4429" y="1872"/>
                  </a:cubicBezTo>
                  <a:cubicBezTo>
                    <a:pt x="4269" y="1963"/>
                    <a:pt x="4109" y="2054"/>
                    <a:pt x="3949" y="2168"/>
                  </a:cubicBezTo>
                  <a:cubicBezTo>
                    <a:pt x="3881" y="2214"/>
                    <a:pt x="3812" y="2260"/>
                    <a:pt x="3744" y="2305"/>
                  </a:cubicBezTo>
                  <a:cubicBezTo>
                    <a:pt x="3653" y="2374"/>
                    <a:pt x="3561" y="2442"/>
                    <a:pt x="3493" y="2511"/>
                  </a:cubicBezTo>
                  <a:cubicBezTo>
                    <a:pt x="3470" y="2534"/>
                    <a:pt x="3470" y="2556"/>
                    <a:pt x="3470" y="2579"/>
                  </a:cubicBezTo>
                  <a:cubicBezTo>
                    <a:pt x="3333" y="2671"/>
                    <a:pt x="3196" y="2762"/>
                    <a:pt x="3059" y="2853"/>
                  </a:cubicBezTo>
                  <a:cubicBezTo>
                    <a:pt x="2877" y="2990"/>
                    <a:pt x="2717" y="3104"/>
                    <a:pt x="2557" y="3241"/>
                  </a:cubicBezTo>
                  <a:cubicBezTo>
                    <a:pt x="2374" y="3378"/>
                    <a:pt x="2215" y="3515"/>
                    <a:pt x="2055" y="3652"/>
                  </a:cubicBezTo>
                  <a:cubicBezTo>
                    <a:pt x="1895" y="3789"/>
                    <a:pt x="1735" y="3926"/>
                    <a:pt x="1576" y="4063"/>
                  </a:cubicBezTo>
                  <a:cubicBezTo>
                    <a:pt x="1530" y="4086"/>
                    <a:pt x="1507" y="4131"/>
                    <a:pt x="1507" y="4154"/>
                  </a:cubicBezTo>
                  <a:cubicBezTo>
                    <a:pt x="1370" y="4268"/>
                    <a:pt x="1233" y="4360"/>
                    <a:pt x="1096" y="4474"/>
                  </a:cubicBezTo>
                  <a:cubicBezTo>
                    <a:pt x="937" y="4611"/>
                    <a:pt x="777" y="4748"/>
                    <a:pt x="617" y="4885"/>
                  </a:cubicBezTo>
                  <a:cubicBezTo>
                    <a:pt x="526" y="4953"/>
                    <a:pt x="457" y="5022"/>
                    <a:pt x="389" y="5090"/>
                  </a:cubicBezTo>
                  <a:cubicBezTo>
                    <a:pt x="343" y="5113"/>
                    <a:pt x="297" y="5159"/>
                    <a:pt x="275" y="5181"/>
                  </a:cubicBezTo>
                  <a:cubicBezTo>
                    <a:pt x="183" y="5250"/>
                    <a:pt x="115" y="5318"/>
                    <a:pt x="46" y="5410"/>
                  </a:cubicBezTo>
                  <a:cubicBezTo>
                    <a:pt x="23" y="5432"/>
                    <a:pt x="1" y="5478"/>
                    <a:pt x="1" y="5524"/>
                  </a:cubicBezTo>
                  <a:cubicBezTo>
                    <a:pt x="1" y="5547"/>
                    <a:pt x="1" y="5615"/>
                    <a:pt x="23" y="5638"/>
                  </a:cubicBezTo>
                  <a:cubicBezTo>
                    <a:pt x="23" y="5684"/>
                    <a:pt x="46" y="5706"/>
                    <a:pt x="69" y="5752"/>
                  </a:cubicBezTo>
                  <a:cubicBezTo>
                    <a:pt x="92" y="5775"/>
                    <a:pt x="115" y="5820"/>
                    <a:pt x="138" y="5843"/>
                  </a:cubicBezTo>
                  <a:cubicBezTo>
                    <a:pt x="160" y="5889"/>
                    <a:pt x="183" y="5935"/>
                    <a:pt x="206" y="5980"/>
                  </a:cubicBezTo>
                  <a:cubicBezTo>
                    <a:pt x="229" y="6026"/>
                    <a:pt x="252" y="6049"/>
                    <a:pt x="275" y="6072"/>
                  </a:cubicBezTo>
                  <a:cubicBezTo>
                    <a:pt x="320" y="6094"/>
                    <a:pt x="366" y="6106"/>
                    <a:pt x="409" y="6106"/>
                  </a:cubicBezTo>
                  <a:cubicBezTo>
                    <a:pt x="451" y="6106"/>
                    <a:pt x="491" y="6094"/>
                    <a:pt x="526" y="6072"/>
                  </a:cubicBezTo>
                  <a:cubicBezTo>
                    <a:pt x="594" y="6026"/>
                    <a:pt x="640" y="5980"/>
                    <a:pt x="708" y="5912"/>
                  </a:cubicBezTo>
                  <a:cubicBezTo>
                    <a:pt x="822" y="5798"/>
                    <a:pt x="959" y="5684"/>
                    <a:pt x="1096" y="5569"/>
                  </a:cubicBezTo>
                  <a:cubicBezTo>
                    <a:pt x="1233" y="5455"/>
                    <a:pt x="1370" y="5318"/>
                    <a:pt x="1530" y="5204"/>
                  </a:cubicBezTo>
                  <a:cubicBezTo>
                    <a:pt x="1598" y="5136"/>
                    <a:pt x="1690" y="5090"/>
                    <a:pt x="1758" y="5022"/>
                  </a:cubicBezTo>
                  <a:cubicBezTo>
                    <a:pt x="1827" y="4953"/>
                    <a:pt x="1895" y="4907"/>
                    <a:pt x="1964" y="4839"/>
                  </a:cubicBezTo>
                  <a:cubicBezTo>
                    <a:pt x="2055" y="4793"/>
                    <a:pt x="2123" y="4725"/>
                    <a:pt x="2192" y="4679"/>
                  </a:cubicBezTo>
                  <a:cubicBezTo>
                    <a:pt x="2260" y="4611"/>
                    <a:pt x="2352" y="4565"/>
                    <a:pt x="2420" y="4497"/>
                  </a:cubicBezTo>
                  <a:cubicBezTo>
                    <a:pt x="2740" y="4246"/>
                    <a:pt x="3059" y="4017"/>
                    <a:pt x="3402" y="3766"/>
                  </a:cubicBezTo>
                  <a:cubicBezTo>
                    <a:pt x="3470" y="3721"/>
                    <a:pt x="3561" y="3652"/>
                    <a:pt x="3653" y="3584"/>
                  </a:cubicBezTo>
                  <a:cubicBezTo>
                    <a:pt x="3721" y="3538"/>
                    <a:pt x="3812" y="3469"/>
                    <a:pt x="3904" y="3424"/>
                  </a:cubicBezTo>
                  <a:cubicBezTo>
                    <a:pt x="4041" y="3310"/>
                    <a:pt x="4223" y="3196"/>
                    <a:pt x="4383" y="3104"/>
                  </a:cubicBezTo>
                  <a:cubicBezTo>
                    <a:pt x="4474" y="3036"/>
                    <a:pt x="4589" y="2967"/>
                    <a:pt x="4680" y="2899"/>
                  </a:cubicBezTo>
                  <a:cubicBezTo>
                    <a:pt x="4794" y="2830"/>
                    <a:pt x="4885" y="2762"/>
                    <a:pt x="4999" y="2693"/>
                  </a:cubicBezTo>
                  <a:cubicBezTo>
                    <a:pt x="5205" y="2579"/>
                    <a:pt x="5410" y="2465"/>
                    <a:pt x="5616" y="2328"/>
                  </a:cubicBezTo>
                  <a:cubicBezTo>
                    <a:pt x="5935" y="2168"/>
                    <a:pt x="6278" y="1986"/>
                    <a:pt x="6597" y="1803"/>
                  </a:cubicBezTo>
                  <a:cubicBezTo>
                    <a:pt x="6757" y="1735"/>
                    <a:pt x="6917" y="1643"/>
                    <a:pt x="7099" y="1552"/>
                  </a:cubicBezTo>
                  <a:cubicBezTo>
                    <a:pt x="7259" y="1461"/>
                    <a:pt x="7442" y="1370"/>
                    <a:pt x="7601" y="1301"/>
                  </a:cubicBezTo>
                  <a:cubicBezTo>
                    <a:pt x="7830" y="1187"/>
                    <a:pt x="8058" y="1050"/>
                    <a:pt x="8286" y="959"/>
                  </a:cubicBezTo>
                  <a:cubicBezTo>
                    <a:pt x="8400" y="890"/>
                    <a:pt x="8537" y="845"/>
                    <a:pt x="8674" y="799"/>
                  </a:cubicBezTo>
                  <a:cubicBezTo>
                    <a:pt x="8743" y="753"/>
                    <a:pt x="8811" y="730"/>
                    <a:pt x="8880" y="708"/>
                  </a:cubicBezTo>
                  <a:cubicBezTo>
                    <a:pt x="8948" y="685"/>
                    <a:pt x="9017" y="662"/>
                    <a:pt x="9085" y="662"/>
                  </a:cubicBezTo>
                  <a:cubicBezTo>
                    <a:pt x="9108" y="639"/>
                    <a:pt x="9131" y="616"/>
                    <a:pt x="9154" y="571"/>
                  </a:cubicBezTo>
                  <a:cubicBezTo>
                    <a:pt x="9154" y="548"/>
                    <a:pt x="9154" y="502"/>
                    <a:pt x="9154" y="479"/>
                  </a:cubicBezTo>
                  <a:cubicBezTo>
                    <a:pt x="9131" y="434"/>
                    <a:pt x="9108" y="411"/>
                    <a:pt x="9085" y="388"/>
                  </a:cubicBezTo>
                  <a:lnTo>
                    <a:pt x="8971" y="388"/>
                  </a:lnTo>
                  <a:cubicBezTo>
                    <a:pt x="8971" y="388"/>
                    <a:pt x="8948" y="411"/>
                    <a:pt x="8948" y="411"/>
                  </a:cubicBezTo>
                  <a:cubicBezTo>
                    <a:pt x="8948" y="365"/>
                    <a:pt x="8925" y="320"/>
                    <a:pt x="8903" y="297"/>
                  </a:cubicBezTo>
                  <a:cubicBezTo>
                    <a:pt x="8903" y="183"/>
                    <a:pt x="8811" y="114"/>
                    <a:pt x="8720" y="69"/>
                  </a:cubicBezTo>
                  <a:cubicBezTo>
                    <a:pt x="8674" y="46"/>
                    <a:pt x="8629" y="46"/>
                    <a:pt x="8583" y="23"/>
                  </a:cubicBezTo>
                  <a:lnTo>
                    <a:pt x="8515" y="23"/>
                  </a:lnTo>
                  <a:cubicBezTo>
                    <a:pt x="8492" y="23"/>
                    <a:pt x="8446" y="0"/>
                    <a:pt x="8400"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25"/>
            <p:cNvSpPr/>
            <p:nvPr/>
          </p:nvSpPr>
          <p:spPr>
            <a:xfrm>
              <a:off x="7062300" y="846300"/>
              <a:ext cx="52525" cy="33700"/>
            </a:xfrm>
            <a:custGeom>
              <a:avLst/>
              <a:gdLst/>
              <a:ahLst/>
              <a:cxnLst/>
              <a:rect l="l" t="t" r="r" b="b"/>
              <a:pathLst>
                <a:path w="2101" h="1348" extrusionOk="0">
                  <a:moveTo>
                    <a:pt x="2009" y="0"/>
                  </a:moveTo>
                  <a:cubicBezTo>
                    <a:pt x="1987" y="0"/>
                    <a:pt x="1964" y="0"/>
                    <a:pt x="1941" y="23"/>
                  </a:cubicBezTo>
                  <a:cubicBezTo>
                    <a:pt x="1804" y="114"/>
                    <a:pt x="1644" y="206"/>
                    <a:pt x="1484" y="297"/>
                  </a:cubicBezTo>
                  <a:cubicBezTo>
                    <a:pt x="1325" y="388"/>
                    <a:pt x="1165" y="480"/>
                    <a:pt x="1005" y="594"/>
                  </a:cubicBezTo>
                  <a:cubicBezTo>
                    <a:pt x="845" y="662"/>
                    <a:pt x="708" y="754"/>
                    <a:pt x="549" y="845"/>
                  </a:cubicBezTo>
                  <a:cubicBezTo>
                    <a:pt x="480" y="891"/>
                    <a:pt x="412" y="936"/>
                    <a:pt x="320" y="982"/>
                  </a:cubicBezTo>
                  <a:cubicBezTo>
                    <a:pt x="275" y="1005"/>
                    <a:pt x="206" y="1050"/>
                    <a:pt x="161" y="1096"/>
                  </a:cubicBezTo>
                  <a:cubicBezTo>
                    <a:pt x="138" y="1096"/>
                    <a:pt x="115" y="1119"/>
                    <a:pt x="92" y="1119"/>
                  </a:cubicBezTo>
                  <a:cubicBezTo>
                    <a:pt x="92" y="1119"/>
                    <a:pt x="92" y="1142"/>
                    <a:pt x="69" y="1142"/>
                  </a:cubicBezTo>
                  <a:cubicBezTo>
                    <a:pt x="69" y="1142"/>
                    <a:pt x="46" y="1164"/>
                    <a:pt x="46" y="1164"/>
                  </a:cubicBezTo>
                  <a:cubicBezTo>
                    <a:pt x="24" y="1187"/>
                    <a:pt x="24" y="1210"/>
                    <a:pt x="24" y="1233"/>
                  </a:cubicBezTo>
                  <a:cubicBezTo>
                    <a:pt x="1" y="1256"/>
                    <a:pt x="1" y="1256"/>
                    <a:pt x="24" y="1279"/>
                  </a:cubicBezTo>
                  <a:cubicBezTo>
                    <a:pt x="24" y="1324"/>
                    <a:pt x="46" y="1347"/>
                    <a:pt x="92" y="1347"/>
                  </a:cubicBezTo>
                  <a:cubicBezTo>
                    <a:pt x="115" y="1347"/>
                    <a:pt x="138" y="1347"/>
                    <a:pt x="138" y="1324"/>
                  </a:cubicBezTo>
                  <a:lnTo>
                    <a:pt x="183" y="1324"/>
                  </a:lnTo>
                  <a:cubicBezTo>
                    <a:pt x="206" y="1301"/>
                    <a:pt x="206" y="1301"/>
                    <a:pt x="229" y="1301"/>
                  </a:cubicBezTo>
                  <a:cubicBezTo>
                    <a:pt x="252" y="1279"/>
                    <a:pt x="298" y="1256"/>
                    <a:pt x="320" y="1256"/>
                  </a:cubicBezTo>
                  <a:cubicBezTo>
                    <a:pt x="389" y="1210"/>
                    <a:pt x="457" y="1187"/>
                    <a:pt x="526" y="1142"/>
                  </a:cubicBezTo>
                  <a:cubicBezTo>
                    <a:pt x="571" y="1119"/>
                    <a:pt x="640" y="1073"/>
                    <a:pt x="686" y="1050"/>
                  </a:cubicBezTo>
                  <a:cubicBezTo>
                    <a:pt x="731" y="1028"/>
                    <a:pt x="754" y="1005"/>
                    <a:pt x="800" y="982"/>
                  </a:cubicBezTo>
                  <a:cubicBezTo>
                    <a:pt x="823" y="959"/>
                    <a:pt x="845" y="936"/>
                    <a:pt x="868" y="936"/>
                  </a:cubicBezTo>
                  <a:cubicBezTo>
                    <a:pt x="1005" y="845"/>
                    <a:pt x="1119" y="754"/>
                    <a:pt x="1256" y="662"/>
                  </a:cubicBezTo>
                  <a:cubicBezTo>
                    <a:pt x="1279" y="639"/>
                    <a:pt x="1325" y="617"/>
                    <a:pt x="1370" y="594"/>
                  </a:cubicBezTo>
                  <a:cubicBezTo>
                    <a:pt x="1416" y="548"/>
                    <a:pt x="1462" y="525"/>
                    <a:pt x="1530" y="480"/>
                  </a:cubicBezTo>
                  <a:cubicBezTo>
                    <a:pt x="1713" y="388"/>
                    <a:pt x="1873" y="274"/>
                    <a:pt x="2055" y="160"/>
                  </a:cubicBezTo>
                  <a:cubicBezTo>
                    <a:pt x="2078" y="160"/>
                    <a:pt x="2101" y="114"/>
                    <a:pt x="2101" y="114"/>
                  </a:cubicBezTo>
                  <a:cubicBezTo>
                    <a:pt x="2101" y="69"/>
                    <a:pt x="2101" y="46"/>
                    <a:pt x="2078" y="46"/>
                  </a:cubicBezTo>
                  <a:cubicBezTo>
                    <a:pt x="2055" y="23"/>
                    <a:pt x="2032" y="0"/>
                    <a:pt x="2009"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25"/>
            <p:cNvSpPr/>
            <p:nvPr/>
          </p:nvSpPr>
          <p:spPr>
            <a:xfrm>
              <a:off x="6918500" y="847450"/>
              <a:ext cx="219725" cy="139700"/>
            </a:xfrm>
            <a:custGeom>
              <a:avLst/>
              <a:gdLst/>
              <a:ahLst/>
              <a:cxnLst/>
              <a:rect l="l" t="t" r="r" b="b"/>
              <a:pathLst>
                <a:path w="8789" h="5588" extrusionOk="0">
                  <a:moveTo>
                    <a:pt x="8674" y="0"/>
                  </a:moveTo>
                  <a:cubicBezTo>
                    <a:pt x="8652" y="0"/>
                    <a:pt x="8629" y="0"/>
                    <a:pt x="8629" y="23"/>
                  </a:cubicBezTo>
                  <a:cubicBezTo>
                    <a:pt x="8538" y="46"/>
                    <a:pt x="8446" y="91"/>
                    <a:pt x="8355" y="137"/>
                  </a:cubicBezTo>
                  <a:cubicBezTo>
                    <a:pt x="8264" y="160"/>
                    <a:pt x="8172" y="183"/>
                    <a:pt x="8081" y="228"/>
                  </a:cubicBezTo>
                  <a:cubicBezTo>
                    <a:pt x="7898" y="297"/>
                    <a:pt x="7716" y="365"/>
                    <a:pt x="7533" y="434"/>
                  </a:cubicBezTo>
                  <a:cubicBezTo>
                    <a:pt x="7351" y="525"/>
                    <a:pt x="7145" y="593"/>
                    <a:pt x="6963" y="662"/>
                  </a:cubicBezTo>
                  <a:cubicBezTo>
                    <a:pt x="6871" y="708"/>
                    <a:pt x="6780" y="753"/>
                    <a:pt x="6689" y="799"/>
                  </a:cubicBezTo>
                  <a:cubicBezTo>
                    <a:pt x="6597" y="822"/>
                    <a:pt x="6506" y="867"/>
                    <a:pt x="6415" y="913"/>
                  </a:cubicBezTo>
                  <a:cubicBezTo>
                    <a:pt x="6323" y="959"/>
                    <a:pt x="6232" y="1004"/>
                    <a:pt x="6141" y="1050"/>
                  </a:cubicBezTo>
                  <a:cubicBezTo>
                    <a:pt x="6072" y="1096"/>
                    <a:pt x="5981" y="1141"/>
                    <a:pt x="5890" y="1187"/>
                  </a:cubicBezTo>
                  <a:cubicBezTo>
                    <a:pt x="5707" y="1278"/>
                    <a:pt x="5547" y="1370"/>
                    <a:pt x="5388" y="1461"/>
                  </a:cubicBezTo>
                  <a:cubicBezTo>
                    <a:pt x="5022" y="1643"/>
                    <a:pt x="4680" y="1849"/>
                    <a:pt x="4338" y="2054"/>
                  </a:cubicBezTo>
                  <a:cubicBezTo>
                    <a:pt x="4140" y="2164"/>
                    <a:pt x="3943" y="2295"/>
                    <a:pt x="3765" y="2406"/>
                  </a:cubicBezTo>
                  <a:lnTo>
                    <a:pt x="3765" y="2406"/>
                  </a:lnTo>
                  <a:cubicBezTo>
                    <a:pt x="3766" y="2404"/>
                    <a:pt x="3767" y="2400"/>
                    <a:pt x="3767" y="2397"/>
                  </a:cubicBezTo>
                  <a:lnTo>
                    <a:pt x="3767" y="2397"/>
                  </a:lnTo>
                  <a:cubicBezTo>
                    <a:pt x="3721" y="2420"/>
                    <a:pt x="3699" y="2465"/>
                    <a:pt x="3653" y="2488"/>
                  </a:cubicBezTo>
                  <a:cubicBezTo>
                    <a:pt x="3470" y="2602"/>
                    <a:pt x="3311" y="2693"/>
                    <a:pt x="3128" y="2808"/>
                  </a:cubicBezTo>
                  <a:cubicBezTo>
                    <a:pt x="2968" y="2922"/>
                    <a:pt x="2831" y="3013"/>
                    <a:pt x="2671" y="3127"/>
                  </a:cubicBezTo>
                  <a:cubicBezTo>
                    <a:pt x="2352" y="3333"/>
                    <a:pt x="2055" y="3561"/>
                    <a:pt x="1758" y="3812"/>
                  </a:cubicBezTo>
                  <a:cubicBezTo>
                    <a:pt x="1621" y="3926"/>
                    <a:pt x="1485" y="4040"/>
                    <a:pt x="1348" y="4154"/>
                  </a:cubicBezTo>
                  <a:cubicBezTo>
                    <a:pt x="1188" y="4268"/>
                    <a:pt x="1051" y="4405"/>
                    <a:pt x="914" y="4519"/>
                  </a:cubicBezTo>
                  <a:cubicBezTo>
                    <a:pt x="800" y="4611"/>
                    <a:pt x="686" y="4725"/>
                    <a:pt x="572" y="4839"/>
                  </a:cubicBezTo>
                  <a:cubicBezTo>
                    <a:pt x="503" y="4885"/>
                    <a:pt x="435" y="4930"/>
                    <a:pt x="366" y="4999"/>
                  </a:cubicBezTo>
                  <a:cubicBezTo>
                    <a:pt x="320" y="5044"/>
                    <a:pt x="275" y="5090"/>
                    <a:pt x="206" y="5159"/>
                  </a:cubicBezTo>
                  <a:cubicBezTo>
                    <a:pt x="161" y="5204"/>
                    <a:pt x="92" y="5250"/>
                    <a:pt x="47" y="5318"/>
                  </a:cubicBezTo>
                  <a:cubicBezTo>
                    <a:pt x="1" y="5387"/>
                    <a:pt x="1" y="5478"/>
                    <a:pt x="47" y="5524"/>
                  </a:cubicBezTo>
                  <a:cubicBezTo>
                    <a:pt x="86" y="5564"/>
                    <a:pt x="142" y="5588"/>
                    <a:pt x="194" y="5588"/>
                  </a:cubicBezTo>
                  <a:cubicBezTo>
                    <a:pt x="232" y="5588"/>
                    <a:pt x="269" y="5575"/>
                    <a:pt x="298" y="5547"/>
                  </a:cubicBezTo>
                  <a:cubicBezTo>
                    <a:pt x="343" y="5524"/>
                    <a:pt x="366" y="5501"/>
                    <a:pt x="412" y="5455"/>
                  </a:cubicBezTo>
                  <a:cubicBezTo>
                    <a:pt x="457" y="5432"/>
                    <a:pt x="480" y="5410"/>
                    <a:pt x="503" y="5387"/>
                  </a:cubicBezTo>
                  <a:cubicBezTo>
                    <a:pt x="572" y="5341"/>
                    <a:pt x="640" y="5273"/>
                    <a:pt x="686" y="5227"/>
                  </a:cubicBezTo>
                  <a:cubicBezTo>
                    <a:pt x="823" y="5136"/>
                    <a:pt x="937" y="5022"/>
                    <a:pt x="1051" y="4907"/>
                  </a:cubicBezTo>
                  <a:cubicBezTo>
                    <a:pt x="1165" y="4793"/>
                    <a:pt x="1302" y="4679"/>
                    <a:pt x="1439" y="4565"/>
                  </a:cubicBezTo>
                  <a:cubicBezTo>
                    <a:pt x="1599" y="4451"/>
                    <a:pt x="1736" y="4337"/>
                    <a:pt x="1873" y="4223"/>
                  </a:cubicBezTo>
                  <a:cubicBezTo>
                    <a:pt x="2169" y="3972"/>
                    <a:pt x="2466" y="3743"/>
                    <a:pt x="2763" y="3538"/>
                  </a:cubicBezTo>
                  <a:cubicBezTo>
                    <a:pt x="2923" y="3424"/>
                    <a:pt x="3059" y="3333"/>
                    <a:pt x="3219" y="3218"/>
                  </a:cubicBezTo>
                  <a:cubicBezTo>
                    <a:pt x="3379" y="3104"/>
                    <a:pt x="3539" y="3013"/>
                    <a:pt x="3721" y="2899"/>
                  </a:cubicBezTo>
                  <a:cubicBezTo>
                    <a:pt x="3744" y="2876"/>
                    <a:pt x="3767" y="2876"/>
                    <a:pt x="3790" y="2853"/>
                  </a:cubicBezTo>
                  <a:cubicBezTo>
                    <a:pt x="3927" y="2762"/>
                    <a:pt x="4087" y="2648"/>
                    <a:pt x="4224" y="2556"/>
                  </a:cubicBezTo>
                  <a:cubicBezTo>
                    <a:pt x="4292" y="2534"/>
                    <a:pt x="4361" y="2488"/>
                    <a:pt x="4429" y="2442"/>
                  </a:cubicBezTo>
                  <a:lnTo>
                    <a:pt x="4429" y="2442"/>
                  </a:lnTo>
                  <a:lnTo>
                    <a:pt x="4383" y="2465"/>
                  </a:lnTo>
                  <a:cubicBezTo>
                    <a:pt x="4726" y="2260"/>
                    <a:pt x="5045" y="2077"/>
                    <a:pt x="5388" y="1872"/>
                  </a:cubicBezTo>
                  <a:cubicBezTo>
                    <a:pt x="5570" y="1780"/>
                    <a:pt x="5730" y="1666"/>
                    <a:pt x="5913" y="1575"/>
                  </a:cubicBezTo>
                  <a:cubicBezTo>
                    <a:pt x="6072" y="1484"/>
                    <a:pt x="6255" y="1392"/>
                    <a:pt x="6415" y="1301"/>
                  </a:cubicBezTo>
                  <a:cubicBezTo>
                    <a:pt x="6506" y="1255"/>
                    <a:pt x="6597" y="1210"/>
                    <a:pt x="6689" y="1164"/>
                  </a:cubicBezTo>
                  <a:cubicBezTo>
                    <a:pt x="6780" y="1118"/>
                    <a:pt x="6848" y="1073"/>
                    <a:pt x="6940" y="1027"/>
                  </a:cubicBezTo>
                  <a:cubicBezTo>
                    <a:pt x="7122" y="936"/>
                    <a:pt x="7305" y="845"/>
                    <a:pt x="7488" y="753"/>
                  </a:cubicBezTo>
                  <a:cubicBezTo>
                    <a:pt x="7670" y="662"/>
                    <a:pt x="7853" y="571"/>
                    <a:pt x="8035" y="479"/>
                  </a:cubicBezTo>
                  <a:cubicBezTo>
                    <a:pt x="8127" y="457"/>
                    <a:pt x="8218" y="411"/>
                    <a:pt x="8309" y="365"/>
                  </a:cubicBezTo>
                  <a:cubicBezTo>
                    <a:pt x="8378" y="342"/>
                    <a:pt x="8469" y="297"/>
                    <a:pt x="8560" y="274"/>
                  </a:cubicBezTo>
                  <a:cubicBezTo>
                    <a:pt x="8606" y="251"/>
                    <a:pt x="8652" y="228"/>
                    <a:pt x="8720" y="205"/>
                  </a:cubicBezTo>
                  <a:cubicBezTo>
                    <a:pt x="8766" y="183"/>
                    <a:pt x="8789" y="114"/>
                    <a:pt x="8766" y="68"/>
                  </a:cubicBezTo>
                  <a:cubicBezTo>
                    <a:pt x="8743" y="23"/>
                    <a:pt x="8697" y="0"/>
                    <a:pt x="8674"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25"/>
            <p:cNvSpPr/>
            <p:nvPr/>
          </p:nvSpPr>
          <p:spPr>
            <a:xfrm>
              <a:off x="6919650" y="849150"/>
              <a:ext cx="222000" cy="146675"/>
            </a:xfrm>
            <a:custGeom>
              <a:avLst/>
              <a:gdLst/>
              <a:ahLst/>
              <a:cxnLst/>
              <a:rect l="l" t="t" r="r" b="b"/>
              <a:pathLst>
                <a:path w="8880" h="5867" extrusionOk="0">
                  <a:moveTo>
                    <a:pt x="4493" y="2639"/>
                  </a:moveTo>
                  <a:lnTo>
                    <a:pt x="4474" y="2648"/>
                  </a:lnTo>
                  <a:cubicBezTo>
                    <a:pt x="4484" y="2648"/>
                    <a:pt x="4490" y="2644"/>
                    <a:pt x="4493" y="2639"/>
                  </a:cubicBezTo>
                  <a:close/>
                  <a:moveTo>
                    <a:pt x="2560" y="3403"/>
                  </a:moveTo>
                  <a:cubicBezTo>
                    <a:pt x="2553" y="3405"/>
                    <a:pt x="2547" y="3411"/>
                    <a:pt x="2534" y="3424"/>
                  </a:cubicBezTo>
                  <a:cubicBezTo>
                    <a:pt x="2543" y="3417"/>
                    <a:pt x="2551" y="3410"/>
                    <a:pt x="2560" y="3403"/>
                  </a:cubicBezTo>
                  <a:close/>
                  <a:moveTo>
                    <a:pt x="8765" y="0"/>
                  </a:moveTo>
                  <a:cubicBezTo>
                    <a:pt x="8674" y="23"/>
                    <a:pt x="8606" y="46"/>
                    <a:pt x="8514" y="92"/>
                  </a:cubicBezTo>
                  <a:cubicBezTo>
                    <a:pt x="8423" y="115"/>
                    <a:pt x="8332" y="160"/>
                    <a:pt x="8240" y="183"/>
                  </a:cubicBezTo>
                  <a:cubicBezTo>
                    <a:pt x="8035" y="252"/>
                    <a:pt x="7852" y="320"/>
                    <a:pt x="7670" y="411"/>
                  </a:cubicBezTo>
                  <a:lnTo>
                    <a:pt x="7693" y="389"/>
                  </a:lnTo>
                  <a:lnTo>
                    <a:pt x="7693" y="389"/>
                  </a:lnTo>
                  <a:cubicBezTo>
                    <a:pt x="7601" y="434"/>
                    <a:pt x="7510" y="480"/>
                    <a:pt x="7419" y="503"/>
                  </a:cubicBezTo>
                  <a:cubicBezTo>
                    <a:pt x="7327" y="548"/>
                    <a:pt x="7236" y="594"/>
                    <a:pt x="7168" y="617"/>
                  </a:cubicBezTo>
                  <a:cubicBezTo>
                    <a:pt x="6985" y="685"/>
                    <a:pt x="6825" y="754"/>
                    <a:pt x="6666" y="845"/>
                  </a:cubicBezTo>
                  <a:cubicBezTo>
                    <a:pt x="6483" y="936"/>
                    <a:pt x="6323" y="1028"/>
                    <a:pt x="6141" y="1119"/>
                  </a:cubicBezTo>
                  <a:cubicBezTo>
                    <a:pt x="6072" y="1165"/>
                    <a:pt x="5981" y="1210"/>
                    <a:pt x="5912" y="1256"/>
                  </a:cubicBezTo>
                  <a:cubicBezTo>
                    <a:pt x="5821" y="1302"/>
                    <a:pt x="5752" y="1347"/>
                    <a:pt x="5661" y="1393"/>
                  </a:cubicBezTo>
                  <a:cubicBezTo>
                    <a:pt x="5501" y="1507"/>
                    <a:pt x="5342" y="1598"/>
                    <a:pt x="5205" y="1690"/>
                  </a:cubicBezTo>
                  <a:cubicBezTo>
                    <a:pt x="5045" y="1804"/>
                    <a:pt x="4908" y="1895"/>
                    <a:pt x="4748" y="1986"/>
                  </a:cubicBezTo>
                  <a:cubicBezTo>
                    <a:pt x="4611" y="2100"/>
                    <a:pt x="4451" y="2192"/>
                    <a:pt x="4315" y="2283"/>
                  </a:cubicBezTo>
                  <a:cubicBezTo>
                    <a:pt x="4246" y="2352"/>
                    <a:pt x="4155" y="2397"/>
                    <a:pt x="4086" y="2466"/>
                  </a:cubicBezTo>
                  <a:cubicBezTo>
                    <a:pt x="3995" y="2511"/>
                    <a:pt x="3926" y="2557"/>
                    <a:pt x="3858" y="2625"/>
                  </a:cubicBezTo>
                  <a:cubicBezTo>
                    <a:pt x="3630" y="2785"/>
                    <a:pt x="3401" y="2945"/>
                    <a:pt x="3196" y="3105"/>
                  </a:cubicBezTo>
                  <a:lnTo>
                    <a:pt x="3242" y="3059"/>
                  </a:lnTo>
                  <a:lnTo>
                    <a:pt x="3242" y="3059"/>
                  </a:lnTo>
                  <a:cubicBezTo>
                    <a:pt x="3196" y="3105"/>
                    <a:pt x="3150" y="3128"/>
                    <a:pt x="3105" y="3150"/>
                  </a:cubicBezTo>
                  <a:cubicBezTo>
                    <a:pt x="3091" y="3122"/>
                    <a:pt x="3050" y="3103"/>
                    <a:pt x="3011" y="3103"/>
                  </a:cubicBezTo>
                  <a:cubicBezTo>
                    <a:pt x="2987" y="3103"/>
                    <a:pt x="2962" y="3110"/>
                    <a:pt x="2945" y="3128"/>
                  </a:cubicBezTo>
                  <a:cubicBezTo>
                    <a:pt x="2817" y="3213"/>
                    <a:pt x="2688" y="3299"/>
                    <a:pt x="2560" y="3403"/>
                  </a:cubicBezTo>
                  <a:lnTo>
                    <a:pt x="2560" y="3403"/>
                  </a:lnTo>
                  <a:cubicBezTo>
                    <a:pt x="2565" y="3401"/>
                    <a:pt x="2570" y="3401"/>
                    <a:pt x="2580" y="3401"/>
                  </a:cubicBezTo>
                  <a:cubicBezTo>
                    <a:pt x="2237" y="3653"/>
                    <a:pt x="1918" y="3904"/>
                    <a:pt x="1598" y="4178"/>
                  </a:cubicBezTo>
                  <a:cubicBezTo>
                    <a:pt x="1439" y="4314"/>
                    <a:pt x="1302" y="4451"/>
                    <a:pt x="1142" y="4588"/>
                  </a:cubicBezTo>
                  <a:cubicBezTo>
                    <a:pt x="982" y="4725"/>
                    <a:pt x="822" y="4862"/>
                    <a:pt x="662" y="4999"/>
                  </a:cubicBezTo>
                  <a:cubicBezTo>
                    <a:pt x="526" y="5113"/>
                    <a:pt x="389" y="5250"/>
                    <a:pt x="229" y="5364"/>
                  </a:cubicBezTo>
                  <a:cubicBezTo>
                    <a:pt x="183" y="5410"/>
                    <a:pt x="160" y="5433"/>
                    <a:pt x="115" y="5456"/>
                  </a:cubicBezTo>
                  <a:cubicBezTo>
                    <a:pt x="69" y="5524"/>
                    <a:pt x="1" y="5593"/>
                    <a:pt x="23" y="5684"/>
                  </a:cubicBezTo>
                  <a:cubicBezTo>
                    <a:pt x="46" y="5775"/>
                    <a:pt x="137" y="5821"/>
                    <a:pt x="206" y="5844"/>
                  </a:cubicBezTo>
                  <a:cubicBezTo>
                    <a:pt x="252" y="5867"/>
                    <a:pt x="297" y="5867"/>
                    <a:pt x="343" y="5867"/>
                  </a:cubicBezTo>
                  <a:cubicBezTo>
                    <a:pt x="366" y="5844"/>
                    <a:pt x="389" y="5821"/>
                    <a:pt x="411" y="5821"/>
                  </a:cubicBezTo>
                  <a:cubicBezTo>
                    <a:pt x="480" y="5775"/>
                    <a:pt x="548" y="5707"/>
                    <a:pt x="594" y="5661"/>
                  </a:cubicBezTo>
                  <a:cubicBezTo>
                    <a:pt x="731" y="5547"/>
                    <a:pt x="891" y="5433"/>
                    <a:pt x="1028" y="5319"/>
                  </a:cubicBezTo>
                  <a:cubicBezTo>
                    <a:pt x="1165" y="5227"/>
                    <a:pt x="1302" y="5113"/>
                    <a:pt x="1439" y="4999"/>
                  </a:cubicBezTo>
                  <a:cubicBezTo>
                    <a:pt x="1575" y="4885"/>
                    <a:pt x="1735" y="4771"/>
                    <a:pt x="1872" y="4657"/>
                  </a:cubicBezTo>
                  <a:cubicBezTo>
                    <a:pt x="2146" y="4429"/>
                    <a:pt x="2420" y="4200"/>
                    <a:pt x="2694" y="3972"/>
                  </a:cubicBezTo>
                  <a:cubicBezTo>
                    <a:pt x="2854" y="3858"/>
                    <a:pt x="2991" y="3744"/>
                    <a:pt x="3128" y="3630"/>
                  </a:cubicBezTo>
                  <a:lnTo>
                    <a:pt x="3128" y="3630"/>
                  </a:lnTo>
                  <a:cubicBezTo>
                    <a:pt x="3105" y="3652"/>
                    <a:pt x="3105" y="3653"/>
                    <a:pt x="3105" y="3653"/>
                  </a:cubicBezTo>
                  <a:lnTo>
                    <a:pt x="3105" y="3653"/>
                  </a:lnTo>
                  <a:cubicBezTo>
                    <a:pt x="3128" y="3630"/>
                    <a:pt x="3150" y="3607"/>
                    <a:pt x="3196" y="3584"/>
                  </a:cubicBezTo>
                  <a:cubicBezTo>
                    <a:pt x="3242" y="3561"/>
                    <a:pt x="3287" y="3516"/>
                    <a:pt x="3310" y="3493"/>
                  </a:cubicBezTo>
                  <a:cubicBezTo>
                    <a:pt x="3379" y="3447"/>
                    <a:pt x="3424" y="3401"/>
                    <a:pt x="3493" y="3356"/>
                  </a:cubicBezTo>
                  <a:lnTo>
                    <a:pt x="3493" y="3356"/>
                  </a:lnTo>
                  <a:lnTo>
                    <a:pt x="3447" y="3401"/>
                  </a:lnTo>
                  <a:cubicBezTo>
                    <a:pt x="3607" y="3265"/>
                    <a:pt x="3767" y="3150"/>
                    <a:pt x="3949" y="3036"/>
                  </a:cubicBezTo>
                  <a:cubicBezTo>
                    <a:pt x="4132" y="2899"/>
                    <a:pt x="4315" y="2785"/>
                    <a:pt x="4474" y="2648"/>
                  </a:cubicBezTo>
                  <a:cubicBezTo>
                    <a:pt x="4474" y="2648"/>
                    <a:pt x="4474" y="2648"/>
                    <a:pt x="4497" y="2625"/>
                  </a:cubicBezTo>
                  <a:lnTo>
                    <a:pt x="4497" y="2625"/>
                  </a:lnTo>
                  <a:cubicBezTo>
                    <a:pt x="4497" y="2625"/>
                    <a:pt x="4497" y="2633"/>
                    <a:pt x="4493" y="2639"/>
                  </a:cubicBezTo>
                  <a:lnTo>
                    <a:pt x="4493" y="2639"/>
                  </a:lnTo>
                  <a:lnTo>
                    <a:pt x="4520" y="2625"/>
                  </a:lnTo>
                  <a:lnTo>
                    <a:pt x="4497" y="2625"/>
                  </a:lnTo>
                  <a:cubicBezTo>
                    <a:pt x="4634" y="2534"/>
                    <a:pt x="4771" y="2443"/>
                    <a:pt x="4908" y="2352"/>
                  </a:cubicBezTo>
                  <a:cubicBezTo>
                    <a:pt x="4976" y="2306"/>
                    <a:pt x="5045" y="2260"/>
                    <a:pt x="5113" y="2215"/>
                  </a:cubicBezTo>
                  <a:cubicBezTo>
                    <a:pt x="5182" y="2146"/>
                    <a:pt x="5273" y="2100"/>
                    <a:pt x="5342" y="2055"/>
                  </a:cubicBezTo>
                  <a:cubicBezTo>
                    <a:pt x="5638" y="1849"/>
                    <a:pt x="5958" y="1644"/>
                    <a:pt x="6277" y="1438"/>
                  </a:cubicBezTo>
                  <a:cubicBezTo>
                    <a:pt x="6437" y="1347"/>
                    <a:pt x="6597" y="1233"/>
                    <a:pt x="6780" y="1142"/>
                  </a:cubicBezTo>
                  <a:cubicBezTo>
                    <a:pt x="6939" y="1050"/>
                    <a:pt x="7099" y="982"/>
                    <a:pt x="7236" y="891"/>
                  </a:cubicBezTo>
                  <a:cubicBezTo>
                    <a:pt x="7327" y="845"/>
                    <a:pt x="7396" y="799"/>
                    <a:pt x="7487" y="754"/>
                  </a:cubicBezTo>
                  <a:cubicBezTo>
                    <a:pt x="7556" y="708"/>
                    <a:pt x="7647" y="662"/>
                    <a:pt x="7738" y="617"/>
                  </a:cubicBezTo>
                  <a:cubicBezTo>
                    <a:pt x="7898" y="548"/>
                    <a:pt x="8058" y="457"/>
                    <a:pt x="8240" y="389"/>
                  </a:cubicBezTo>
                  <a:cubicBezTo>
                    <a:pt x="8371" y="323"/>
                    <a:pt x="8501" y="279"/>
                    <a:pt x="8652" y="215"/>
                  </a:cubicBezTo>
                  <a:lnTo>
                    <a:pt x="8652" y="215"/>
                  </a:lnTo>
                  <a:cubicBezTo>
                    <a:pt x="8651" y="219"/>
                    <a:pt x="8651" y="223"/>
                    <a:pt x="8651" y="229"/>
                  </a:cubicBezTo>
                  <a:cubicBezTo>
                    <a:pt x="8651" y="221"/>
                    <a:pt x="8654" y="216"/>
                    <a:pt x="8658" y="213"/>
                  </a:cubicBezTo>
                  <a:lnTo>
                    <a:pt x="8658" y="213"/>
                  </a:lnTo>
                  <a:cubicBezTo>
                    <a:pt x="8662" y="211"/>
                    <a:pt x="8666" y="209"/>
                    <a:pt x="8670" y="207"/>
                  </a:cubicBezTo>
                  <a:lnTo>
                    <a:pt x="8670" y="207"/>
                  </a:lnTo>
                  <a:cubicBezTo>
                    <a:pt x="8678" y="206"/>
                    <a:pt x="8688" y="206"/>
                    <a:pt x="8697" y="206"/>
                  </a:cubicBezTo>
                  <a:cubicBezTo>
                    <a:pt x="8697" y="206"/>
                    <a:pt x="8720" y="183"/>
                    <a:pt x="8720" y="183"/>
                  </a:cubicBezTo>
                  <a:lnTo>
                    <a:pt x="8697" y="183"/>
                  </a:lnTo>
                  <a:cubicBezTo>
                    <a:pt x="8743" y="183"/>
                    <a:pt x="8765" y="160"/>
                    <a:pt x="8811" y="160"/>
                  </a:cubicBezTo>
                  <a:cubicBezTo>
                    <a:pt x="8857" y="137"/>
                    <a:pt x="8880" y="92"/>
                    <a:pt x="8857" y="46"/>
                  </a:cubicBezTo>
                  <a:cubicBezTo>
                    <a:pt x="8857" y="23"/>
                    <a:pt x="8811" y="0"/>
                    <a:pt x="8788"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25"/>
            <p:cNvSpPr/>
            <p:nvPr/>
          </p:nvSpPr>
          <p:spPr>
            <a:xfrm>
              <a:off x="6973300" y="878825"/>
              <a:ext cx="136400" cy="95250"/>
            </a:xfrm>
            <a:custGeom>
              <a:avLst/>
              <a:gdLst/>
              <a:ahLst/>
              <a:cxnLst/>
              <a:rect l="l" t="t" r="r" b="b"/>
              <a:pathLst>
                <a:path w="5456" h="3810" extrusionOk="0">
                  <a:moveTo>
                    <a:pt x="1438" y="2443"/>
                  </a:moveTo>
                  <a:cubicBezTo>
                    <a:pt x="1438" y="2443"/>
                    <a:pt x="1424" y="2443"/>
                    <a:pt x="1418" y="2454"/>
                  </a:cubicBezTo>
                  <a:lnTo>
                    <a:pt x="1418" y="2454"/>
                  </a:lnTo>
                  <a:cubicBezTo>
                    <a:pt x="1424" y="2450"/>
                    <a:pt x="1431" y="2446"/>
                    <a:pt x="1438" y="2443"/>
                  </a:cubicBezTo>
                  <a:close/>
                  <a:moveTo>
                    <a:pt x="1938" y="2453"/>
                  </a:moveTo>
                  <a:cubicBezTo>
                    <a:pt x="1931" y="2457"/>
                    <a:pt x="1924" y="2461"/>
                    <a:pt x="1917" y="2466"/>
                  </a:cubicBezTo>
                  <a:cubicBezTo>
                    <a:pt x="1917" y="2466"/>
                    <a:pt x="1933" y="2466"/>
                    <a:pt x="1938" y="2453"/>
                  </a:cubicBezTo>
                  <a:close/>
                  <a:moveTo>
                    <a:pt x="5364" y="0"/>
                  </a:moveTo>
                  <a:cubicBezTo>
                    <a:pt x="5204" y="69"/>
                    <a:pt x="5044" y="160"/>
                    <a:pt x="4885" y="251"/>
                  </a:cubicBezTo>
                  <a:cubicBezTo>
                    <a:pt x="4793" y="320"/>
                    <a:pt x="4702" y="366"/>
                    <a:pt x="4611" y="411"/>
                  </a:cubicBezTo>
                  <a:cubicBezTo>
                    <a:pt x="4520" y="457"/>
                    <a:pt x="4428" y="503"/>
                    <a:pt x="4337" y="571"/>
                  </a:cubicBezTo>
                  <a:cubicBezTo>
                    <a:pt x="4177" y="662"/>
                    <a:pt x="3995" y="754"/>
                    <a:pt x="3835" y="845"/>
                  </a:cubicBezTo>
                  <a:cubicBezTo>
                    <a:pt x="3675" y="936"/>
                    <a:pt x="3492" y="1050"/>
                    <a:pt x="3333" y="1142"/>
                  </a:cubicBezTo>
                  <a:cubicBezTo>
                    <a:pt x="3173" y="1256"/>
                    <a:pt x="3013" y="1347"/>
                    <a:pt x="2853" y="1461"/>
                  </a:cubicBezTo>
                  <a:cubicBezTo>
                    <a:pt x="2693" y="1553"/>
                    <a:pt x="2534" y="1667"/>
                    <a:pt x="2374" y="1781"/>
                  </a:cubicBezTo>
                  <a:cubicBezTo>
                    <a:pt x="2283" y="1826"/>
                    <a:pt x="2214" y="1872"/>
                    <a:pt x="2123" y="1941"/>
                  </a:cubicBezTo>
                  <a:cubicBezTo>
                    <a:pt x="2054" y="1986"/>
                    <a:pt x="1986" y="2055"/>
                    <a:pt x="1895" y="2100"/>
                  </a:cubicBezTo>
                  <a:cubicBezTo>
                    <a:pt x="1735" y="2214"/>
                    <a:pt x="1575" y="2329"/>
                    <a:pt x="1415" y="2466"/>
                  </a:cubicBezTo>
                  <a:cubicBezTo>
                    <a:pt x="1415" y="2461"/>
                    <a:pt x="1416" y="2457"/>
                    <a:pt x="1418" y="2454"/>
                  </a:cubicBezTo>
                  <a:lnTo>
                    <a:pt x="1418" y="2454"/>
                  </a:lnTo>
                  <a:cubicBezTo>
                    <a:pt x="1379" y="2479"/>
                    <a:pt x="1340" y="2515"/>
                    <a:pt x="1301" y="2534"/>
                  </a:cubicBezTo>
                  <a:cubicBezTo>
                    <a:pt x="1164" y="2648"/>
                    <a:pt x="1027" y="2739"/>
                    <a:pt x="890" y="2854"/>
                  </a:cubicBezTo>
                  <a:cubicBezTo>
                    <a:pt x="890" y="2854"/>
                    <a:pt x="867" y="2876"/>
                    <a:pt x="867" y="2876"/>
                  </a:cubicBezTo>
                  <a:cubicBezTo>
                    <a:pt x="867" y="2876"/>
                    <a:pt x="867" y="2876"/>
                    <a:pt x="867" y="2854"/>
                  </a:cubicBezTo>
                  <a:cubicBezTo>
                    <a:pt x="708" y="2991"/>
                    <a:pt x="548" y="3105"/>
                    <a:pt x="388" y="3242"/>
                  </a:cubicBezTo>
                  <a:cubicBezTo>
                    <a:pt x="411" y="3219"/>
                    <a:pt x="411" y="3219"/>
                    <a:pt x="434" y="3196"/>
                  </a:cubicBezTo>
                  <a:lnTo>
                    <a:pt x="434" y="3196"/>
                  </a:lnTo>
                  <a:cubicBezTo>
                    <a:pt x="388" y="3242"/>
                    <a:pt x="342" y="3264"/>
                    <a:pt x="297" y="3310"/>
                  </a:cubicBezTo>
                  <a:cubicBezTo>
                    <a:pt x="251" y="3356"/>
                    <a:pt x="206" y="3379"/>
                    <a:pt x="137" y="3424"/>
                  </a:cubicBezTo>
                  <a:cubicBezTo>
                    <a:pt x="91" y="3470"/>
                    <a:pt x="69" y="3516"/>
                    <a:pt x="46" y="3561"/>
                  </a:cubicBezTo>
                  <a:cubicBezTo>
                    <a:pt x="0" y="3630"/>
                    <a:pt x="23" y="3721"/>
                    <a:pt x="69" y="3767"/>
                  </a:cubicBezTo>
                  <a:cubicBezTo>
                    <a:pt x="99" y="3797"/>
                    <a:pt x="135" y="3810"/>
                    <a:pt x="171" y="3810"/>
                  </a:cubicBezTo>
                  <a:cubicBezTo>
                    <a:pt x="215" y="3810"/>
                    <a:pt x="259" y="3792"/>
                    <a:pt x="297" y="3767"/>
                  </a:cubicBezTo>
                  <a:cubicBezTo>
                    <a:pt x="297" y="3767"/>
                    <a:pt x="297" y="3744"/>
                    <a:pt x="297" y="3744"/>
                  </a:cubicBezTo>
                  <a:cubicBezTo>
                    <a:pt x="320" y="3744"/>
                    <a:pt x="342" y="3721"/>
                    <a:pt x="365" y="3721"/>
                  </a:cubicBezTo>
                  <a:cubicBezTo>
                    <a:pt x="411" y="3675"/>
                    <a:pt x="457" y="3652"/>
                    <a:pt x="502" y="3607"/>
                  </a:cubicBezTo>
                  <a:cubicBezTo>
                    <a:pt x="571" y="3561"/>
                    <a:pt x="639" y="3493"/>
                    <a:pt x="685" y="3447"/>
                  </a:cubicBezTo>
                  <a:cubicBezTo>
                    <a:pt x="822" y="3333"/>
                    <a:pt x="959" y="3219"/>
                    <a:pt x="1096" y="3127"/>
                  </a:cubicBezTo>
                  <a:cubicBezTo>
                    <a:pt x="1392" y="2899"/>
                    <a:pt x="1666" y="2671"/>
                    <a:pt x="1940" y="2443"/>
                  </a:cubicBezTo>
                  <a:lnTo>
                    <a:pt x="1940" y="2443"/>
                  </a:lnTo>
                  <a:cubicBezTo>
                    <a:pt x="1940" y="2447"/>
                    <a:pt x="1940" y="2450"/>
                    <a:pt x="1938" y="2453"/>
                  </a:cubicBezTo>
                  <a:lnTo>
                    <a:pt x="1938" y="2453"/>
                  </a:lnTo>
                  <a:cubicBezTo>
                    <a:pt x="2046" y="2386"/>
                    <a:pt x="2153" y="2300"/>
                    <a:pt x="2260" y="2214"/>
                  </a:cubicBezTo>
                  <a:cubicBezTo>
                    <a:pt x="2368" y="2128"/>
                    <a:pt x="2475" y="2042"/>
                    <a:pt x="2602" y="1956"/>
                  </a:cubicBezTo>
                  <a:lnTo>
                    <a:pt x="2602" y="1956"/>
                  </a:lnTo>
                  <a:cubicBezTo>
                    <a:pt x="2602" y="1958"/>
                    <a:pt x="2602" y="1961"/>
                    <a:pt x="2602" y="1963"/>
                  </a:cubicBezTo>
                  <a:cubicBezTo>
                    <a:pt x="2602" y="1960"/>
                    <a:pt x="2603" y="1957"/>
                    <a:pt x="2603" y="1955"/>
                  </a:cubicBezTo>
                  <a:lnTo>
                    <a:pt x="2603" y="1955"/>
                  </a:lnTo>
                  <a:cubicBezTo>
                    <a:pt x="2611" y="1950"/>
                    <a:pt x="2618" y="1945"/>
                    <a:pt x="2625" y="1941"/>
                  </a:cubicBezTo>
                  <a:cubicBezTo>
                    <a:pt x="2762" y="1826"/>
                    <a:pt x="2922" y="1712"/>
                    <a:pt x="3082" y="1598"/>
                  </a:cubicBezTo>
                  <a:cubicBezTo>
                    <a:pt x="3241" y="1484"/>
                    <a:pt x="3378" y="1370"/>
                    <a:pt x="3538" y="1256"/>
                  </a:cubicBezTo>
                  <a:cubicBezTo>
                    <a:pt x="3721" y="1142"/>
                    <a:pt x="3880" y="1028"/>
                    <a:pt x="4040" y="913"/>
                  </a:cubicBezTo>
                  <a:cubicBezTo>
                    <a:pt x="4131" y="845"/>
                    <a:pt x="4200" y="799"/>
                    <a:pt x="4291" y="754"/>
                  </a:cubicBezTo>
                  <a:cubicBezTo>
                    <a:pt x="4383" y="685"/>
                    <a:pt x="4451" y="640"/>
                    <a:pt x="4542" y="571"/>
                  </a:cubicBezTo>
                  <a:cubicBezTo>
                    <a:pt x="4679" y="480"/>
                    <a:pt x="4839" y="388"/>
                    <a:pt x="4999" y="320"/>
                  </a:cubicBezTo>
                  <a:cubicBezTo>
                    <a:pt x="5136" y="229"/>
                    <a:pt x="5273" y="160"/>
                    <a:pt x="5410" y="92"/>
                  </a:cubicBezTo>
                  <a:cubicBezTo>
                    <a:pt x="5433" y="69"/>
                    <a:pt x="5455" y="46"/>
                    <a:pt x="5433" y="23"/>
                  </a:cubicBezTo>
                  <a:cubicBezTo>
                    <a:pt x="5433" y="0"/>
                    <a:pt x="5410" y="0"/>
                    <a:pt x="5387"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25"/>
            <p:cNvSpPr/>
            <p:nvPr/>
          </p:nvSpPr>
          <p:spPr>
            <a:xfrm>
              <a:off x="6964725" y="973550"/>
              <a:ext cx="6875" cy="6875"/>
            </a:xfrm>
            <a:custGeom>
              <a:avLst/>
              <a:gdLst/>
              <a:ahLst/>
              <a:cxnLst/>
              <a:rect l="l" t="t" r="r" b="b"/>
              <a:pathLst>
                <a:path w="275" h="275" extrusionOk="0">
                  <a:moveTo>
                    <a:pt x="138" y="0"/>
                  </a:moveTo>
                  <a:cubicBezTo>
                    <a:pt x="69" y="0"/>
                    <a:pt x="1" y="69"/>
                    <a:pt x="1" y="137"/>
                  </a:cubicBezTo>
                  <a:cubicBezTo>
                    <a:pt x="1" y="206"/>
                    <a:pt x="69" y="274"/>
                    <a:pt x="138" y="274"/>
                  </a:cubicBezTo>
                  <a:cubicBezTo>
                    <a:pt x="206" y="274"/>
                    <a:pt x="275" y="229"/>
                    <a:pt x="275" y="137"/>
                  </a:cubicBezTo>
                  <a:cubicBezTo>
                    <a:pt x="275" y="69"/>
                    <a:pt x="229" y="0"/>
                    <a:pt x="138"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25"/>
            <p:cNvSpPr/>
            <p:nvPr/>
          </p:nvSpPr>
          <p:spPr>
            <a:xfrm>
              <a:off x="6958450" y="982675"/>
              <a:ext cx="3450" cy="2875"/>
            </a:xfrm>
            <a:custGeom>
              <a:avLst/>
              <a:gdLst/>
              <a:ahLst/>
              <a:cxnLst/>
              <a:rect l="l" t="t" r="r" b="b"/>
              <a:pathLst>
                <a:path w="138" h="115" extrusionOk="0">
                  <a:moveTo>
                    <a:pt x="69" y="1"/>
                  </a:moveTo>
                  <a:cubicBezTo>
                    <a:pt x="46" y="1"/>
                    <a:pt x="1" y="23"/>
                    <a:pt x="1" y="46"/>
                  </a:cubicBezTo>
                  <a:cubicBezTo>
                    <a:pt x="1" y="92"/>
                    <a:pt x="46" y="115"/>
                    <a:pt x="69" y="115"/>
                  </a:cubicBezTo>
                  <a:cubicBezTo>
                    <a:pt x="115" y="115"/>
                    <a:pt x="138" y="92"/>
                    <a:pt x="138" y="46"/>
                  </a:cubicBezTo>
                  <a:cubicBezTo>
                    <a:pt x="138" y="23"/>
                    <a:pt x="115"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25"/>
            <p:cNvSpPr/>
            <p:nvPr/>
          </p:nvSpPr>
          <p:spPr>
            <a:xfrm>
              <a:off x="6646325" y="1013500"/>
              <a:ext cx="239100" cy="261025"/>
            </a:xfrm>
            <a:custGeom>
              <a:avLst/>
              <a:gdLst/>
              <a:ahLst/>
              <a:cxnLst/>
              <a:rect l="l" t="t" r="r" b="b"/>
              <a:pathLst>
                <a:path w="9564" h="10441" extrusionOk="0">
                  <a:moveTo>
                    <a:pt x="1681" y="8480"/>
                  </a:moveTo>
                  <a:lnTo>
                    <a:pt x="1681" y="8480"/>
                  </a:lnTo>
                  <a:cubicBezTo>
                    <a:pt x="1681" y="8480"/>
                    <a:pt x="1681" y="8480"/>
                    <a:pt x="1681" y="8480"/>
                  </a:cubicBezTo>
                  <a:lnTo>
                    <a:pt x="1681" y="8480"/>
                  </a:lnTo>
                  <a:cubicBezTo>
                    <a:pt x="1681" y="8480"/>
                    <a:pt x="1681" y="8480"/>
                    <a:pt x="1681" y="8480"/>
                  </a:cubicBezTo>
                  <a:close/>
                  <a:moveTo>
                    <a:pt x="9473" y="0"/>
                  </a:moveTo>
                  <a:cubicBezTo>
                    <a:pt x="9450" y="0"/>
                    <a:pt x="9427" y="0"/>
                    <a:pt x="9427" y="23"/>
                  </a:cubicBezTo>
                  <a:cubicBezTo>
                    <a:pt x="9267" y="137"/>
                    <a:pt x="9130" y="274"/>
                    <a:pt x="8971" y="388"/>
                  </a:cubicBezTo>
                  <a:cubicBezTo>
                    <a:pt x="8719" y="571"/>
                    <a:pt x="8491" y="731"/>
                    <a:pt x="8240" y="913"/>
                  </a:cubicBezTo>
                  <a:cubicBezTo>
                    <a:pt x="8172" y="959"/>
                    <a:pt x="8103" y="1027"/>
                    <a:pt x="8035" y="1073"/>
                  </a:cubicBezTo>
                  <a:cubicBezTo>
                    <a:pt x="7943" y="1141"/>
                    <a:pt x="7875" y="1210"/>
                    <a:pt x="7806" y="1256"/>
                  </a:cubicBezTo>
                  <a:cubicBezTo>
                    <a:pt x="7647" y="1370"/>
                    <a:pt x="7510" y="1507"/>
                    <a:pt x="7373" y="1621"/>
                  </a:cubicBezTo>
                  <a:cubicBezTo>
                    <a:pt x="7304" y="1689"/>
                    <a:pt x="7236" y="1758"/>
                    <a:pt x="7167" y="1826"/>
                  </a:cubicBezTo>
                  <a:cubicBezTo>
                    <a:pt x="7099" y="1872"/>
                    <a:pt x="7008" y="1940"/>
                    <a:pt x="6939" y="2009"/>
                  </a:cubicBezTo>
                  <a:cubicBezTo>
                    <a:pt x="6871" y="2077"/>
                    <a:pt x="6802" y="2123"/>
                    <a:pt x="6734" y="2191"/>
                  </a:cubicBezTo>
                  <a:cubicBezTo>
                    <a:pt x="6688" y="2260"/>
                    <a:pt x="6620" y="2306"/>
                    <a:pt x="6551" y="2374"/>
                  </a:cubicBezTo>
                  <a:cubicBezTo>
                    <a:pt x="6277" y="2625"/>
                    <a:pt x="5980" y="2876"/>
                    <a:pt x="5729" y="3150"/>
                  </a:cubicBezTo>
                  <a:cubicBezTo>
                    <a:pt x="5592" y="3287"/>
                    <a:pt x="5478" y="3424"/>
                    <a:pt x="5341" y="3561"/>
                  </a:cubicBezTo>
                  <a:cubicBezTo>
                    <a:pt x="5204" y="3721"/>
                    <a:pt x="5067" y="3858"/>
                    <a:pt x="4953" y="3995"/>
                  </a:cubicBezTo>
                  <a:cubicBezTo>
                    <a:pt x="4816" y="4132"/>
                    <a:pt x="4702" y="4268"/>
                    <a:pt x="4565" y="4405"/>
                  </a:cubicBezTo>
                  <a:cubicBezTo>
                    <a:pt x="4451" y="4542"/>
                    <a:pt x="4314" y="4679"/>
                    <a:pt x="4200" y="4816"/>
                  </a:cubicBezTo>
                  <a:cubicBezTo>
                    <a:pt x="3949" y="5113"/>
                    <a:pt x="3675" y="5410"/>
                    <a:pt x="3424" y="5706"/>
                  </a:cubicBezTo>
                  <a:cubicBezTo>
                    <a:pt x="3310" y="5843"/>
                    <a:pt x="3173" y="5980"/>
                    <a:pt x="3059" y="6117"/>
                  </a:cubicBezTo>
                  <a:cubicBezTo>
                    <a:pt x="3013" y="6209"/>
                    <a:pt x="2945" y="6277"/>
                    <a:pt x="2876" y="6346"/>
                  </a:cubicBezTo>
                  <a:lnTo>
                    <a:pt x="2694" y="6574"/>
                  </a:lnTo>
                  <a:cubicBezTo>
                    <a:pt x="2465" y="6871"/>
                    <a:pt x="2214" y="7167"/>
                    <a:pt x="1963" y="7464"/>
                  </a:cubicBezTo>
                  <a:cubicBezTo>
                    <a:pt x="1849" y="7624"/>
                    <a:pt x="1735" y="7784"/>
                    <a:pt x="1621" y="7943"/>
                  </a:cubicBezTo>
                  <a:cubicBezTo>
                    <a:pt x="1507" y="8080"/>
                    <a:pt x="1393" y="8240"/>
                    <a:pt x="1278" y="8377"/>
                  </a:cubicBezTo>
                  <a:cubicBezTo>
                    <a:pt x="1073" y="8674"/>
                    <a:pt x="845" y="8948"/>
                    <a:pt x="662" y="9267"/>
                  </a:cubicBezTo>
                  <a:cubicBezTo>
                    <a:pt x="639" y="9313"/>
                    <a:pt x="616" y="9359"/>
                    <a:pt x="571" y="9404"/>
                  </a:cubicBezTo>
                  <a:cubicBezTo>
                    <a:pt x="548" y="9450"/>
                    <a:pt x="525" y="9473"/>
                    <a:pt x="525" y="9518"/>
                  </a:cubicBezTo>
                  <a:cubicBezTo>
                    <a:pt x="480" y="9610"/>
                    <a:pt x="411" y="9678"/>
                    <a:pt x="365" y="9769"/>
                  </a:cubicBezTo>
                  <a:cubicBezTo>
                    <a:pt x="320" y="9838"/>
                    <a:pt x="274" y="9906"/>
                    <a:pt x="228" y="9975"/>
                  </a:cubicBezTo>
                  <a:cubicBezTo>
                    <a:pt x="206" y="10020"/>
                    <a:pt x="183" y="10043"/>
                    <a:pt x="183" y="10089"/>
                  </a:cubicBezTo>
                  <a:cubicBezTo>
                    <a:pt x="160" y="10112"/>
                    <a:pt x="160" y="10135"/>
                    <a:pt x="137" y="10157"/>
                  </a:cubicBezTo>
                  <a:cubicBezTo>
                    <a:pt x="114" y="10157"/>
                    <a:pt x="91" y="10157"/>
                    <a:pt x="69" y="10180"/>
                  </a:cubicBezTo>
                  <a:cubicBezTo>
                    <a:pt x="69" y="10203"/>
                    <a:pt x="69" y="10203"/>
                    <a:pt x="46" y="10203"/>
                  </a:cubicBezTo>
                  <a:cubicBezTo>
                    <a:pt x="23" y="10249"/>
                    <a:pt x="0" y="10272"/>
                    <a:pt x="23" y="10340"/>
                  </a:cubicBezTo>
                  <a:cubicBezTo>
                    <a:pt x="23" y="10386"/>
                    <a:pt x="69" y="10431"/>
                    <a:pt x="137" y="10431"/>
                  </a:cubicBezTo>
                  <a:cubicBezTo>
                    <a:pt x="151" y="10438"/>
                    <a:pt x="166" y="10441"/>
                    <a:pt x="182" y="10441"/>
                  </a:cubicBezTo>
                  <a:cubicBezTo>
                    <a:pt x="221" y="10441"/>
                    <a:pt x="265" y="10425"/>
                    <a:pt x="297" y="10408"/>
                  </a:cubicBezTo>
                  <a:cubicBezTo>
                    <a:pt x="343" y="10386"/>
                    <a:pt x="365" y="10363"/>
                    <a:pt x="388" y="10340"/>
                  </a:cubicBezTo>
                  <a:cubicBezTo>
                    <a:pt x="388" y="10317"/>
                    <a:pt x="411" y="10317"/>
                    <a:pt x="411" y="10294"/>
                  </a:cubicBezTo>
                  <a:cubicBezTo>
                    <a:pt x="434" y="10272"/>
                    <a:pt x="434" y="10249"/>
                    <a:pt x="457" y="10226"/>
                  </a:cubicBezTo>
                  <a:cubicBezTo>
                    <a:pt x="480" y="10180"/>
                    <a:pt x="525" y="10135"/>
                    <a:pt x="548" y="10066"/>
                  </a:cubicBezTo>
                  <a:cubicBezTo>
                    <a:pt x="594" y="10020"/>
                    <a:pt x="639" y="9975"/>
                    <a:pt x="685" y="9906"/>
                  </a:cubicBezTo>
                  <a:cubicBezTo>
                    <a:pt x="708" y="9861"/>
                    <a:pt x="753" y="9792"/>
                    <a:pt x="799" y="9724"/>
                  </a:cubicBezTo>
                  <a:cubicBezTo>
                    <a:pt x="845" y="9678"/>
                    <a:pt x="868" y="9610"/>
                    <a:pt x="913" y="9564"/>
                  </a:cubicBezTo>
                  <a:cubicBezTo>
                    <a:pt x="959" y="9495"/>
                    <a:pt x="1005" y="9404"/>
                    <a:pt x="1050" y="9336"/>
                  </a:cubicBezTo>
                  <a:cubicBezTo>
                    <a:pt x="1096" y="9267"/>
                    <a:pt x="1141" y="9199"/>
                    <a:pt x="1187" y="9130"/>
                  </a:cubicBezTo>
                  <a:cubicBezTo>
                    <a:pt x="1233" y="9062"/>
                    <a:pt x="1278" y="9016"/>
                    <a:pt x="1324" y="8948"/>
                  </a:cubicBezTo>
                  <a:lnTo>
                    <a:pt x="1324" y="8948"/>
                  </a:lnTo>
                  <a:lnTo>
                    <a:pt x="1301" y="8971"/>
                  </a:lnTo>
                  <a:cubicBezTo>
                    <a:pt x="1347" y="8925"/>
                    <a:pt x="1393" y="8879"/>
                    <a:pt x="1438" y="8811"/>
                  </a:cubicBezTo>
                  <a:cubicBezTo>
                    <a:pt x="1461" y="8788"/>
                    <a:pt x="1484" y="8765"/>
                    <a:pt x="1507" y="8719"/>
                  </a:cubicBezTo>
                  <a:cubicBezTo>
                    <a:pt x="1550" y="8654"/>
                    <a:pt x="1615" y="8567"/>
                    <a:pt x="1681" y="8480"/>
                  </a:cubicBezTo>
                  <a:lnTo>
                    <a:pt x="1681" y="8480"/>
                  </a:lnTo>
                  <a:cubicBezTo>
                    <a:pt x="1672" y="8491"/>
                    <a:pt x="1666" y="8503"/>
                    <a:pt x="1666" y="8514"/>
                  </a:cubicBezTo>
                  <a:cubicBezTo>
                    <a:pt x="1666" y="8514"/>
                    <a:pt x="1689" y="8492"/>
                    <a:pt x="1689" y="8469"/>
                  </a:cubicBezTo>
                  <a:lnTo>
                    <a:pt x="1689" y="8469"/>
                  </a:lnTo>
                  <a:cubicBezTo>
                    <a:pt x="1686" y="8473"/>
                    <a:pt x="1683" y="8476"/>
                    <a:pt x="1681" y="8480"/>
                  </a:cubicBezTo>
                  <a:lnTo>
                    <a:pt x="1681" y="8480"/>
                  </a:lnTo>
                  <a:cubicBezTo>
                    <a:pt x="1684" y="8476"/>
                    <a:pt x="1686" y="8472"/>
                    <a:pt x="1689" y="8468"/>
                  </a:cubicBezTo>
                  <a:lnTo>
                    <a:pt x="1689" y="8468"/>
                  </a:lnTo>
                  <a:cubicBezTo>
                    <a:pt x="1689" y="8469"/>
                    <a:pt x="1689" y="8469"/>
                    <a:pt x="1689" y="8469"/>
                  </a:cubicBezTo>
                  <a:lnTo>
                    <a:pt x="1689" y="8469"/>
                  </a:lnTo>
                  <a:cubicBezTo>
                    <a:pt x="1696" y="8462"/>
                    <a:pt x="1703" y="8455"/>
                    <a:pt x="1710" y="8447"/>
                  </a:cubicBezTo>
                  <a:lnTo>
                    <a:pt x="1710" y="8447"/>
                  </a:lnTo>
                  <a:cubicBezTo>
                    <a:pt x="1689" y="8468"/>
                    <a:pt x="1689" y="8469"/>
                    <a:pt x="1689" y="8491"/>
                  </a:cubicBezTo>
                  <a:cubicBezTo>
                    <a:pt x="1826" y="8309"/>
                    <a:pt x="1963" y="8103"/>
                    <a:pt x="2100" y="7921"/>
                  </a:cubicBezTo>
                  <a:cubicBezTo>
                    <a:pt x="2214" y="7784"/>
                    <a:pt x="2328" y="7647"/>
                    <a:pt x="2420" y="7510"/>
                  </a:cubicBezTo>
                  <a:cubicBezTo>
                    <a:pt x="2557" y="7373"/>
                    <a:pt x="2671" y="7213"/>
                    <a:pt x="2808" y="7076"/>
                  </a:cubicBezTo>
                  <a:cubicBezTo>
                    <a:pt x="2922" y="6916"/>
                    <a:pt x="3036" y="6779"/>
                    <a:pt x="3173" y="6619"/>
                  </a:cubicBezTo>
                  <a:cubicBezTo>
                    <a:pt x="3219" y="6551"/>
                    <a:pt x="3287" y="6460"/>
                    <a:pt x="3356" y="6391"/>
                  </a:cubicBezTo>
                  <a:cubicBezTo>
                    <a:pt x="3401" y="6323"/>
                    <a:pt x="3470" y="6254"/>
                    <a:pt x="3515" y="6186"/>
                  </a:cubicBezTo>
                  <a:cubicBezTo>
                    <a:pt x="3789" y="5889"/>
                    <a:pt x="4040" y="5592"/>
                    <a:pt x="4291" y="5296"/>
                  </a:cubicBezTo>
                  <a:cubicBezTo>
                    <a:pt x="4405" y="5159"/>
                    <a:pt x="4542" y="4999"/>
                    <a:pt x="4657" y="4862"/>
                  </a:cubicBezTo>
                  <a:cubicBezTo>
                    <a:pt x="4771" y="4725"/>
                    <a:pt x="4908" y="4588"/>
                    <a:pt x="5022" y="4451"/>
                  </a:cubicBezTo>
                  <a:cubicBezTo>
                    <a:pt x="5273" y="4154"/>
                    <a:pt x="5547" y="3880"/>
                    <a:pt x="5798" y="3607"/>
                  </a:cubicBezTo>
                  <a:cubicBezTo>
                    <a:pt x="5912" y="3470"/>
                    <a:pt x="6049" y="3333"/>
                    <a:pt x="6163" y="3196"/>
                  </a:cubicBezTo>
                  <a:cubicBezTo>
                    <a:pt x="6300" y="3059"/>
                    <a:pt x="6437" y="2922"/>
                    <a:pt x="6574" y="2785"/>
                  </a:cubicBezTo>
                  <a:cubicBezTo>
                    <a:pt x="6711" y="2648"/>
                    <a:pt x="6848" y="2534"/>
                    <a:pt x="6985" y="2397"/>
                  </a:cubicBezTo>
                  <a:cubicBezTo>
                    <a:pt x="7099" y="2283"/>
                    <a:pt x="7259" y="2146"/>
                    <a:pt x="7373" y="2009"/>
                  </a:cubicBezTo>
                  <a:cubicBezTo>
                    <a:pt x="7510" y="1895"/>
                    <a:pt x="7647" y="1758"/>
                    <a:pt x="7784" y="1621"/>
                  </a:cubicBezTo>
                  <a:cubicBezTo>
                    <a:pt x="7921" y="1484"/>
                    <a:pt x="8058" y="1370"/>
                    <a:pt x="8194" y="1233"/>
                  </a:cubicBezTo>
                  <a:cubicBezTo>
                    <a:pt x="8309" y="1141"/>
                    <a:pt x="8423" y="1050"/>
                    <a:pt x="8537" y="959"/>
                  </a:cubicBezTo>
                  <a:cubicBezTo>
                    <a:pt x="8651" y="868"/>
                    <a:pt x="8742" y="776"/>
                    <a:pt x="8856" y="685"/>
                  </a:cubicBezTo>
                  <a:cubicBezTo>
                    <a:pt x="8971" y="594"/>
                    <a:pt x="9085" y="502"/>
                    <a:pt x="9199" y="411"/>
                  </a:cubicBezTo>
                  <a:cubicBezTo>
                    <a:pt x="9313" y="320"/>
                    <a:pt x="9427" y="228"/>
                    <a:pt x="9541" y="137"/>
                  </a:cubicBezTo>
                  <a:cubicBezTo>
                    <a:pt x="9564" y="91"/>
                    <a:pt x="9564" y="46"/>
                    <a:pt x="9541" y="23"/>
                  </a:cubicBezTo>
                  <a:cubicBezTo>
                    <a:pt x="9518" y="0"/>
                    <a:pt x="9496" y="0"/>
                    <a:pt x="9473"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25"/>
            <p:cNvSpPr/>
            <p:nvPr/>
          </p:nvSpPr>
          <p:spPr>
            <a:xfrm>
              <a:off x="6680550" y="1003800"/>
              <a:ext cx="200325" cy="218825"/>
            </a:xfrm>
            <a:custGeom>
              <a:avLst/>
              <a:gdLst/>
              <a:ahLst/>
              <a:cxnLst/>
              <a:rect l="l" t="t" r="r" b="b"/>
              <a:pathLst>
                <a:path w="8013" h="8753" extrusionOk="0">
                  <a:moveTo>
                    <a:pt x="868" y="7350"/>
                  </a:moveTo>
                  <a:lnTo>
                    <a:pt x="845" y="7373"/>
                  </a:lnTo>
                  <a:lnTo>
                    <a:pt x="868" y="7373"/>
                  </a:lnTo>
                  <a:cubicBezTo>
                    <a:pt x="868" y="7373"/>
                    <a:pt x="868" y="7373"/>
                    <a:pt x="868" y="7350"/>
                  </a:cubicBezTo>
                  <a:close/>
                  <a:moveTo>
                    <a:pt x="7716" y="0"/>
                  </a:moveTo>
                  <a:cubicBezTo>
                    <a:pt x="7647" y="0"/>
                    <a:pt x="7579" y="23"/>
                    <a:pt x="7533" y="69"/>
                  </a:cubicBezTo>
                  <a:cubicBezTo>
                    <a:pt x="7442" y="137"/>
                    <a:pt x="7350" y="228"/>
                    <a:pt x="7259" y="320"/>
                  </a:cubicBezTo>
                  <a:lnTo>
                    <a:pt x="7099" y="457"/>
                  </a:lnTo>
                  <a:cubicBezTo>
                    <a:pt x="7077" y="479"/>
                    <a:pt x="7031" y="502"/>
                    <a:pt x="7008" y="525"/>
                  </a:cubicBezTo>
                  <a:cubicBezTo>
                    <a:pt x="6985" y="525"/>
                    <a:pt x="6940" y="525"/>
                    <a:pt x="6894" y="548"/>
                  </a:cubicBezTo>
                  <a:cubicBezTo>
                    <a:pt x="6825" y="594"/>
                    <a:pt x="6780" y="662"/>
                    <a:pt x="6711" y="731"/>
                  </a:cubicBezTo>
                  <a:cubicBezTo>
                    <a:pt x="6666" y="776"/>
                    <a:pt x="6620" y="845"/>
                    <a:pt x="6552" y="890"/>
                  </a:cubicBezTo>
                  <a:cubicBezTo>
                    <a:pt x="6483" y="982"/>
                    <a:pt x="6415" y="1050"/>
                    <a:pt x="6346" y="1141"/>
                  </a:cubicBezTo>
                  <a:cubicBezTo>
                    <a:pt x="6209" y="1278"/>
                    <a:pt x="6072" y="1415"/>
                    <a:pt x="5958" y="1552"/>
                  </a:cubicBezTo>
                  <a:cubicBezTo>
                    <a:pt x="5798" y="1712"/>
                    <a:pt x="5661" y="1872"/>
                    <a:pt x="5524" y="2032"/>
                  </a:cubicBezTo>
                  <a:cubicBezTo>
                    <a:pt x="5456" y="2100"/>
                    <a:pt x="5387" y="2169"/>
                    <a:pt x="5319" y="2237"/>
                  </a:cubicBezTo>
                  <a:cubicBezTo>
                    <a:pt x="5159" y="2397"/>
                    <a:pt x="5022" y="2534"/>
                    <a:pt x="4885" y="2671"/>
                  </a:cubicBezTo>
                  <a:cubicBezTo>
                    <a:pt x="4726" y="2830"/>
                    <a:pt x="4566" y="2967"/>
                    <a:pt x="4429" y="3127"/>
                  </a:cubicBezTo>
                  <a:cubicBezTo>
                    <a:pt x="4360" y="3196"/>
                    <a:pt x="4292" y="3264"/>
                    <a:pt x="4223" y="3333"/>
                  </a:cubicBezTo>
                  <a:cubicBezTo>
                    <a:pt x="4132" y="3424"/>
                    <a:pt x="4064" y="3492"/>
                    <a:pt x="3972" y="3584"/>
                  </a:cubicBezTo>
                  <a:cubicBezTo>
                    <a:pt x="3904" y="3675"/>
                    <a:pt x="3813" y="3766"/>
                    <a:pt x="3721" y="3858"/>
                  </a:cubicBezTo>
                  <a:cubicBezTo>
                    <a:pt x="3630" y="3972"/>
                    <a:pt x="3539" y="4063"/>
                    <a:pt x="3447" y="4177"/>
                  </a:cubicBezTo>
                  <a:cubicBezTo>
                    <a:pt x="3379" y="4268"/>
                    <a:pt x="3288" y="4360"/>
                    <a:pt x="3219" y="4474"/>
                  </a:cubicBezTo>
                  <a:cubicBezTo>
                    <a:pt x="3173" y="4520"/>
                    <a:pt x="3128" y="4565"/>
                    <a:pt x="3082" y="4611"/>
                  </a:cubicBezTo>
                  <a:cubicBezTo>
                    <a:pt x="3082" y="4634"/>
                    <a:pt x="3059" y="4634"/>
                    <a:pt x="3059" y="4656"/>
                  </a:cubicBezTo>
                  <a:cubicBezTo>
                    <a:pt x="2991" y="4748"/>
                    <a:pt x="2900" y="4816"/>
                    <a:pt x="2831" y="4908"/>
                  </a:cubicBezTo>
                  <a:cubicBezTo>
                    <a:pt x="2740" y="4999"/>
                    <a:pt x="2648" y="5090"/>
                    <a:pt x="2580" y="5204"/>
                  </a:cubicBezTo>
                  <a:cubicBezTo>
                    <a:pt x="2489" y="5296"/>
                    <a:pt x="2420" y="5387"/>
                    <a:pt x="2329" y="5501"/>
                  </a:cubicBezTo>
                  <a:cubicBezTo>
                    <a:pt x="2283" y="5547"/>
                    <a:pt x="2260" y="5592"/>
                    <a:pt x="2215" y="5638"/>
                  </a:cubicBezTo>
                  <a:cubicBezTo>
                    <a:pt x="2192" y="5661"/>
                    <a:pt x="2169" y="5684"/>
                    <a:pt x="2169" y="5706"/>
                  </a:cubicBezTo>
                  <a:cubicBezTo>
                    <a:pt x="2146" y="5729"/>
                    <a:pt x="2146" y="5752"/>
                    <a:pt x="2123" y="5752"/>
                  </a:cubicBezTo>
                  <a:cubicBezTo>
                    <a:pt x="2101" y="5775"/>
                    <a:pt x="2101" y="5775"/>
                    <a:pt x="2101" y="5798"/>
                  </a:cubicBezTo>
                  <a:cubicBezTo>
                    <a:pt x="2078" y="5821"/>
                    <a:pt x="2078" y="5821"/>
                    <a:pt x="2078" y="5843"/>
                  </a:cubicBezTo>
                  <a:cubicBezTo>
                    <a:pt x="2055" y="5866"/>
                    <a:pt x="2055" y="5866"/>
                    <a:pt x="2032" y="5889"/>
                  </a:cubicBezTo>
                  <a:cubicBezTo>
                    <a:pt x="2009" y="5912"/>
                    <a:pt x="1987" y="5935"/>
                    <a:pt x="1964" y="5980"/>
                  </a:cubicBezTo>
                  <a:cubicBezTo>
                    <a:pt x="1918" y="6026"/>
                    <a:pt x="1872" y="6072"/>
                    <a:pt x="1827" y="6140"/>
                  </a:cubicBezTo>
                  <a:cubicBezTo>
                    <a:pt x="1713" y="6277"/>
                    <a:pt x="1598" y="6414"/>
                    <a:pt x="1462" y="6574"/>
                  </a:cubicBezTo>
                  <a:cubicBezTo>
                    <a:pt x="1370" y="6688"/>
                    <a:pt x="1256" y="6825"/>
                    <a:pt x="1165" y="6962"/>
                  </a:cubicBezTo>
                  <a:cubicBezTo>
                    <a:pt x="1074" y="7099"/>
                    <a:pt x="959" y="7236"/>
                    <a:pt x="868" y="7373"/>
                  </a:cubicBezTo>
                  <a:cubicBezTo>
                    <a:pt x="845" y="7373"/>
                    <a:pt x="845" y="7373"/>
                    <a:pt x="845" y="7396"/>
                  </a:cubicBezTo>
                  <a:cubicBezTo>
                    <a:pt x="708" y="7578"/>
                    <a:pt x="549" y="7784"/>
                    <a:pt x="412" y="7966"/>
                  </a:cubicBezTo>
                  <a:cubicBezTo>
                    <a:pt x="320" y="8080"/>
                    <a:pt x="275" y="8172"/>
                    <a:pt x="206" y="8263"/>
                  </a:cubicBezTo>
                  <a:cubicBezTo>
                    <a:pt x="138" y="8354"/>
                    <a:pt x="46" y="8445"/>
                    <a:pt x="24" y="8582"/>
                  </a:cubicBezTo>
                  <a:cubicBezTo>
                    <a:pt x="1" y="8628"/>
                    <a:pt x="24" y="8697"/>
                    <a:pt x="92" y="8742"/>
                  </a:cubicBezTo>
                  <a:cubicBezTo>
                    <a:pt x="107" y="8742"/>
                    <a:pt x="133" y="8752"/>
                    <a:pt x="155" y="8752"/>
                  </a:cubicBezTo>
                  <a:cubicBezTo>
                    <a:pt x="166" y="8752"/>
                    <a:pt x="176" y="8750"/>
                    <a:pt x="183" y="8742"/>
                  </a:cubicBezTo>
                  <a:cubicBezTo>
                    <a:pt x="229" y="8742"/>
                    <a:pt x="252" y="8719"/>
                    <a:pt x="275" y="8674"/>
                  </a:cubicBezTo>
                  <a:lnTo>
                    <a:pt x="297" y="8674"/>
                  </a:lnTo>
                  <a:cubicBezTo>
                    <a:pt x="320" y="8628"/>
                    <a:pt x="366" y="8560"/>
                    <a:pt x="389" y="8514"/>
                  </a:cubicBezTo>
                  <a:cubicBezTo>
                    <a:pt x="457" y="8423"/>
                    <a:pt x="503" y="8354"/>
                    <a:pt x="549" y="8286"/>
                  </a:cubicBezTo>
                  <a:cubicBezTo>
                    <a:pt x="640" y="8149"/>
                    <a:pt x="731" y="8012"/>
                    <a:pt x="845" y="7875"/>
                  </a:cubicBezTo>
                  <a:cubicBezTo>
                    <a:pt x="937" y="7738"/>
                    <a:pt x="1051" y="7601"/>
                    <a:pt x="1142" y="7464"/>
                  </a:cubicBezTo>
                  <a:cubicBezTo>
                    <a:pt x="1188" y="7396"/>
                    <a:pt x="1233" y="7350"/>
                    <a:pt x="1279" y="7281"/>
                  </a:cubicBezTo>
                  <a:cubicBezTo>
                    <a:pt x="1325" y="7281"/>
                    <a:pt x="1393" y="7259"/>
                    <a:pt x="1416" y="7213"/>
                  </a:cubicBezTo>
                  <a:cubicBezTo>
                    <a:pt x="1462" y="7144"/>
                    <a:pt x="1507" y="7099"/>
                    <a:pt x="1530" y="7030"/>
                  </a:cubicBezTo>
                  <a:cubicBezTo>
                    <a:pt x="1553" y="7007"/>
                    <a:pt x="1576" y="6985"/>
                    <a:pt x="1598" y="6962"/>
                  </a:cubicBezTo>
                  <a:cubicBezTo>
                    <a:pt x="1758" y="6756"/>
                    <a:pt x="1918" y="6574"/>
                    <a:pt x="2055" y="6391"/>
                  </a:cubicBezTo>
                  <a:cubicBezTo>
                    <a:pt x="2146" y="6300"/>
                    <a:pt x="2215" y="6209"/>
                    <a:pt x="2283" y="6094"/>
                  </a:cubicBezTo>
                  <a:cubicBezTo>
                    <a:pt x="2329" y="6049"/>
                    <a:pt x="2375" y="6003"/>
                    <a:pt x="2420" y="5935"/>
                  </a:cubicBezTo>
                  <a:cubicBezTo>
                    <a:pt x="2420" y="5912"/>
                    <a:pt x="2443" y="5912"/>
                    <a:pt x="2443" y="5889"/>
                  </a:cubicBezTo>
                  <a:cubicBezTo>
                    <a:pt x="2489" y="5843"/>
                    <a:pt x="2511" y="5821"/>
                    <a:pt x="2534" y="5775"/>
                  </a:cubicBezTo>
                  <a:cubicBezTo>
                    <a:pt x="2603" y="5706"/>
                    <a:pt x="2671" y="5615"/>
                    <a:pt x="2740" y="5547"/>
                  </a:cubicBezTo>
                  <a:cubicBezTo>
                    <a:pt x="2877" y="5387"/>
                    <a:pt x="3014" y="5250"/>
                    <a:pt x="3151" y="5090"/>
                  </a:cubicBezTo>
                  <a:cubicBezTo>
                    <a:pt x="3196" y="5045"/>
                    <a:pt x="3219" y="5022"/>
                    <a:pt x="3265" y="4976"/>
                  </a:cubicBezTo>
                  <a:cubicBezTo>
                    <a:pt x="3288" y="4953"/>
                    <a:pt x="3288" y="4930"/>
                    <a:pt x="3310" y="4930"/>
                  </a:cubicBezTo>
                  <a:cubicBezTo>
                    <a:pt x="3356" y="4885"/>
                    <a:pt x="3402" y="4839"/>
                    <a:pt x="3447" y="4793"/>
                  </a:cubicBezTo>
                  <a:cubicBezTo>
                    <a:pt x="3447" y="4771"/>
                    <a:pt x="3447" y="4771"/>
                    <a:pt x="3470" y="4748"/>
                  </a:cubicBezTo>
                  <a:cubicBezTo>
                    <a:pt x="3493" y="4725"/>
                    <a:pt x="3516" y="4702"/>
                    <a:pt x="3539" y="4679"/>
                  </a:cubicBezTo>
                  <a:cubicBezTo>
                    <a:pt x="3607" y="4611"/>
                    <a:pt x="3653" y="4542"/>
                    <a:pt x="3721" y="4474"/>
                  </a:cubicBezTo>
                  <a:cubicBezTo>
                    <a:pt x="3744" y="4428"/>
                    <a:pt x="3790" y="4383"/>
                    <a:pt x="3813" y="4360"/>
                  </a:cubicBezTo>
                  <a:cubicBezTo>
                    <a:pt x="3835" y="4337"/>
                    <a:pt x="3858" y="4314"/>
                    <a:pt x="3881" y="4291"/>
                  </a:cubicBezTo>
                  <a:cubicBezTo>
                    <a:pt x="3881" y="4268"/>
                    <a:pt x="3904" y="4246"/>
                    <a:pt x="3904" y="4246"/>
                  </a:cubicBezTo>
                  <a:cubicBezTo>
                    <a:pt x="3949" y="4200"/>
                    <a:pt x="3995" y="4154"/>
                    <a:pt x="4041" y="4109"/>
                  </a:cubicBezTo>
                  <a:cubicBezTo>
                    <a:pt x="4086" y="4109"/>
                    <a:pt x="4155" y="4109"/>
                    <a:pt x="4201" y="4063"/>
                  </a:cubicBezTo>
                  <a:cubicBezTo>
                    <a:pt x="4269" y="3972"/>
                    <a:pt x="4338" y="3880"/>
                    <a:pt x="4429" y="3789"/>
                  </a:cubicBezTo>
                  <a:cubicBezTo>
                    <a:pt x="4497" y="3698"/>
                    <a:pt x="4566" y="3629"/>
                    <a:pt x="4657" y="3538"/>
                  </a:cubicBezTo>
                  <a:cubicBezTo>
                    <a:pt x="4657" y="3515"/>
                    <a:pt x="4680" y="3492"/>
                    <a:pt x="4703" y="3492"/>
                  </a:cubicBezTo>
                  <a:cubicBezTo>
                    <a:pt x="4794" y="3378"/>
                    <a:pt x="4908" y="3264"/>
                    <a:pt x="4999" y="3173"/>
                  </a:cubicBezTo>
                  <a:cubicBezTo>
                    <a:pt x="5068" y="3082"/>
                    <a:pt x="5159" y="3013"/>
                    <a:pt x="5228" y="2922"/>
                  </a:cubicBezTo>
                  <a:cubicBezTo>
                    <a:pt x="5319" y="2853"/>
                    <a:pt x="5387" y="2785"/>
                    <a:pt x="5456" y="2694"/>
                  </a:cubicBezTo>
                  <a:lnTo>
                    <a:pt x="5479" y="2694"/>
                  </a:lnTo>
                  <a:cubicBezTo>
                    <a:pt x="5570" y="2648"/>
                    <a:pt x="5639" y="2579"/>
                    <a:pt x="5707" y="2511"/>
                  </a:cubicBezTo>
                  <a:cubicBezTo>
                    <a:pt x="5730" y="2488"/>
                    <a:pt x="5776" y="2442"/>
                    <a:pt x="5798" y="2420"/>
                  </a:cubicBezTo>
                  <a:lnTo>
                    <a:pt x="5890" y="2328"/>
                  </a:lnTo>
                  <a:lnTo>
                    <a:pt x="5935" y="2328"/>
                  </a:lnTo>
                  <a:cubicBezTo>
                    <a:pt x="5958" y="2328"/>
                    <a:pt x="5981" y="2305"/>
                    <a:pt x="6004" y="2305"/>
                  </a:cubicBezTo>
                  <a:cubicBezTo>
                    <a:pt x="6027" y="2283"/>
                    <a:pt x="6049" y="2283"/>
                    <a:pt x="6072" y="2260"/>
                  </a:cubicBezTo>
                  <a:cubicBezTo>
                    <a:pt x="6118" y="2237"/>
                    <a:pt x="6141" y="2214"/>
                    <a:pt x="6186" y="2169"/>
                  </a:cubicBezTo>
                  <a:cubicBezTo>
                    <a:pt x="6209" y="2146"/>
                    <a:pt x="6255" y="2100"/>
                    <a:pt x="6300" y="2077"/>
                  </a:cubicBezTo>
                  <a:cubicBezTo>
                    <a:pt x="6369" y="2032"/>
                    <a:pt x="6415" y="1986"/>
                    <a:pt x="6460" y="1917"/>
                  </a:cubicBezTo>
                  <a:cubicBezTo>
                    <a:pt x="6620" y="1803"/>
                    <a:pt x="6757" y="1666"/>
                    <a:pt x="6894" y="1529"/>
                  </a:cubicBezTo>
                  <a:cubicBezTo>
                    <a:pt x="7031" y="1415"/>
                    <a:pt x="7145" y="1301"/>
                    <a:pt x="7282" y="1187"/>
                  </a:cubicBezTo>
                  <a:cubicBezTo>
                    <a:pt x="7350" y="1119"/>
                    <a:pt x="7396" y="1073"/>
                    <a:pt x="7465" y="1004"/>
                  </a:cubicBezTo>
                  <a:cubicBezTo>
                    <a:pt x="7533" y="936"/>
                    <a:pt x="7602" y="890"/>
                    <a:pt x="7670" y="822"/>
                  </a:cubicBezTo>
                  <a:cubicBezTo>
                    <a:pt x="7716" y="799"/>
                    <a:pt x="7761" y="753"/>
                    <a:pt x="7784" y="731"/>
                  </a:cubicBezTo>
                  <a:cubicBezTo>
                    <a:pt x="7853" y="685"/>
                    <a:pt x="7898" y="616"/>
                    <a:pt x="7921" y="548"/>
                  </a:cubicBezTo>
                  <a:lnTo>
                    <a:pt x="7944" y="548"/>
                  </a:lnTo>
                  <a:cubicBezTo>
                    <a:pt x="7990" y="525"/>
                    <a:pt x="7990" y="457"/>
                    <a:pt x="7990" y="434"/>
                  </a:cubicBezTo>
                  <a:cubicBezTo>
                    <a:pt x="7990" y="411"/>
                    <a:pt x="7990" y="411"/>
                    <a:pt x="7967" y="411"/>
                  </a:cubicBezTo>
                  <a:cubicBezTo>
                    <a:pt x="7990" y="411"/>
                    <a:pt x="7990" y="411"/>
                    <a:pt x="7990" y="388"/>
                  </a:cubicBezTo>
                  <a:cubicBezTo>
                    <a:pt x="8012" y="365"/>
                    <a:pt x="8012" y="320"/>
                    <a:pt x="7990" y="274"/>
                  </a:cubicBezTo>
                  <a:cubicBezTo>
                    <a:pt x="7967" y="228"/>
                    <a:pt x="7921" y="206"/>
                    <a:pt x="7875" y="206"/>
                  </a:cubicBezTo>
                  <a:cubicBezTo>
                    <a:pt x="7875" y="160"/>
                    <a:pt x="7853" y="137"/>
                    <a:pt x="7853" y="91"/>
                  </a:cubicBezTo>
                  <a:cubicBezTo>
                    <a:pt x="7830" y="46"/>
                    <a:pt x="7784" y="0"/>
                    <a:pt x="7716"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25"/>
            <p:cNvSpPr/>
            <p:nvPr/>
          </p:nvSpPr>
          <p:spPr>
            <a:xfrm>
              <a:off x="6878000" y="1012350"/>
              <a:ext cx="2875" cy="2875"/>
            </a:xfrm>
            <a:custGeom>
              <a:avLst/>
              <a:gdLst/>
              <a:ahLst/>
              <a:cxnLst/>
              <a:rect l="l" t="t" r="r" b="b"/>
              <a:pathLst>
                <a:path w="115" h="115" extrusionOk="0">
                  <a:moveTo>
                    <a:pt x="69" y="1"/>
                  </a:moveTo>
                  <a:cubicBezTo>
                    <a:pt x="23" y="1"/>
                    <a:pt x="0" y="23"/>
                    <a:pt x="0" y="46"/>
                  </a:cubicBezTo>
                  <a:cubicBezTo>
                    <a:pt x="0" y="69"/>
                    <a:pt x="23" y="115"/>
                    <a:pt x="69" y="115"/>
                  </a:cubicBezTo>
                  <a:cubicBezTo>
                    <a:pt x="92" y="115"/>
                    <a:pt x="114" y="69"/>
                    <a:pt x="114" y="46"/>
                  </a:cubicBezTo>
                  <a:cubicBezTo>
                    <a:pt x="114" y="23"/>
                    <a:pt x="92"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25"/>
            <p:cNvSpPr/>
            <p:nvPr/>
          </p:nvSpPr>
          <p:spPr>
            <a:xfrm>
              <a:off x="6646900" y="1016350"/>
              <a:ext cx="240250" cy="260225"/>
            </a:xfrm>
            <a:custGeom>
              <a:avLst/>
              <a:gdLst/>
              <a:ahLst/>
              <a:cxnLst/>
              <a:rect l="l" t="t" r="r" b="b"/>
              <a:pathLst>
                <a:path w="9610" h="10409" extrusionOk="0">
                  <a:moveTo>
                    <a:pt x="251" y="10317"/>
                  </a:moveTo>
                  <a:lnTo>
                    <a:pt x="251" y="10317"/>
                  </a:lnTo>
                  <a:cubicBezTo>
                    <a:pt x="251" y="10317"/>
                    <a:pt x="228" y="10340"/>
                    <a:pt x="228" y="10340"/>
                  </a:cubicBezTo>
                  <a:cubicBezTo>
                    <a:pt x="251" y="10340"/>
                    <a:pt x="251" y="10317"/>
                    <a:pt x="251" y="10317"/>
                  </a:cubicBezTo>
                  <a:close/>
                  <a:moveTo>
                    <a:pt x="9495" y="0"/>
                  </a:moveTo>
                  <a:cubicBezTo>
                    <a:pt x="9495" y="0"/>
                    <a:pt x="9473" y="23"/>
                    <a:pt x="9450" y="23"/>
                  </a:cubicBezTo>
                  <a:cubicBezTo>
                    <a:pt x="9404" y="46"/>
                    <a:pt x="9381" y="69"/>
                    <a:pt x="9336" y="92"/>
                  </a:cubicBezTo>
                  <a:cubicBezTo>
                    <a:pt x="9290" y="137"/>
                    <a:pt x="9244" y="160"/>
                    <a:pt x="9199" y="206"/>
                  </a:cubicBezTo>
                  <a:lnTo>
                    <a:pt x="9221" y="183"/>
                  </a:lnTo>
                  <a:lnTo>
                    <a:pt x="9221" y="183"/>
                  </a:lnTo>
                  <a:cubicBezTo>
                    <a:pt x="9153" y="229"/>
                    <a:pt x="9107" y="251"/>
                    <a:pt x="9062" y="297"/>
                  </a:cubicBezTo>
                  <a:cubicBezTo>
                    <a:pt x="8902" y="411"/>
                    <a:pt x="8765" y="525"/>
                    <a:pt x="8605" y="639"/>
                  </a:cubicBezTo>
                  <a:cubicBezTo>
                    <a:pt x="8468" y="754"/>
                    <a:pt x="8331" y="845"/>
                    <a:pt x="8217" y="959"/>
                  </a:cubicBezTo>
                  <a:cubicBezTo>
                    <a:pt x="8080" y="1073"/>
                    <a:pt x="7943" y="1187"/>
                    <a:pt x="7806" y="1301"/>
                  </a:cubicBezTo>
                  <a:cubicBezTo>
                    <a:pt x="7669" y="1438"/>
                    <a:pt x="7510" y="1552"/>
                    <a:pt x="7373" y="1667"/>
                  </a:cubicBezTo>
                  <a:cubicBezTo>
                    <a:pt x="7304" y="1735"/>
                    <a:pt x="7236" y="1803"/>
                    <a:pt x="7167" y="1849"/>
                  </a:cubicBezTo>
                  <a:cubicBezTo>
                    <a:pt x="7099" y="1918"/>
                    <a:pt x="7030" y="1986"/>
                    <a:pt x="6939" y="2055"/>
                  </a:cubicBezTo>
                  <a:cubicBezTo>
                    <a:pt x="6870" y="2100"/>
                    <a:pt x="6802" y="2169"/>
                    <a:pt x="6733" y="2237"/>
                  </a:cubicBezTo>
                  <a:cubicBezTo>
                    <a:pt x="6665" y="2306"/>
                    <a:pt x="6597" y="2351"/>
                    <a:pt x="6528" y="2420"/>
                  </a:cubicBezTo>
                  <a:cubicBezTo>
                    <a:pt x="6391" y="2557"/>
                    <a:pt x="6254" y="2694"/>
                    <a:pt x="6117" y="2853"/>
                  </a:cubicBezTo>
                  <a:cubicBezTo>
                    <a:pt x="5980" y="2990"/>
                    <a:pt x="5843" y="3127"/>
                    <a:pt x="5729" y="3264"/>
                  </a:cubicBezTo>
                  <a:cubicBezTo>
                    <a:pt x="5592" y="3401"/>
                    <a:pt x="5455" y="3538"/>
                    <a:pt x="5318" y="3675"/>
                  </a:cubicBezTo>
                  <a:cubicBezTo>
                    <a:pt x="5181" y="3812"/>
                    <a:pt x="5067" y="3926"/>
                    <a:pt x="4930" y="4063"/>
                  </a:cubicBezTo>
                  <a:cubicBezTo>
                    <a:pt x="4816" y="4200"/>
                    <a:pt x="4679" y="4337"/>
                    <a:pt x="4565" y="4497"/>
                  </a:cubicBezTo>
                  <a:cubicBezTo>
                    <a:pt x="4428" y="4634"/>
                    <a:pt x="4314" y="4794"/>
                    <a:pt x="4200" y="4931"/>
                  </a:cubicBezTo>
                  <a:cubicBezTo>
                    <a:pt x="4063" y="5090"/>
                    <a:pt x="3949" y="5227"/>
                    <a:pt x="3812" y="5364"/>
                  </a:cubicBezTo>
                  <a:cubicBezTo>
                    <a:pt x="3698" y="5501"/>
                    <a:pt x="3561" y="5638"/>
                    <a:pt x="3447" y="5775"/>
                  </a:cubicBezTo>
                  <a:cubicBezTo>
                    <a:pt x="3218" y="6049"/>
                    <a:pt x="2990" y="6346"/>
                    <a:pt x="2739" y="6620"/>
                  </a:cubicBezTo>
                  <a:cubicBezTo>
                    <a:pt x="2625" y="6757"/>
                    <a:pt x="2511" y="6894"/>
                    <a:pt x="2374" y="7030"/>
                  </a:cubicBezTo>
                  <a:cubicBezTo>
                    <a:pt x="2260" y="7190"/>
                    <a:pt x="2123" y="7350"/>
                    <a:pt x="1986" y="7510"/>
                  </a:cubicBezTo>
                  <a:cubicBezTo>
                    <a:pt x="1940" y="7578"/>
                    <a:pt x="1895" y="7647"/>
                    <a:pt x="1849" y="7715"/>
                  </a:cubicBezTo>
                  <a:cubicBezTo>
                    <a:pt x="1849" y="7692"/>
                    <a:pt x="1872" y="7692"/>
                    <a:pt x="1872" y="7670"/>
                  </a:cubicBezTo>
                  <a:lnTo>
                    <a:pt x="1872" y="7670"/>
                  </a:lnTo>
                  <a:cubicBezTo>
                    <a:pt x="1712" y="7898"/>
                    <a:pt x="1529" y="8103"/>
                    <a:pt x="1370" y="8332"/>
                  </a:cubicBezTo>
                  <a:cubicBezTo>
                    <a:pt x="1278" y="8446"/>
                    <a:pt x="1164" y="8560"/>
                    <a:pt x="1073" y="8674"/>
                  </a:cubicBezTo>
                  <a:cubicBezTo>
                    <a:pt x="982" y="8765"/>
                    <a:pt x="913" y="8879"/>
                    <a:pt x="822" y="8993"/>
                  </a:cubicBezTo>
                  <a:cubicBezTo>
                    <a:pt x="662" y="9199"/>
                    <a:pt x="525" y="9427"/>
                    <a:pt x="365" y="9633"/>
                  </a:cubicBezTo>
                  <a:cubicBezTo>
                    <a:pt x="297" y="9724"/>
                    <a:pt x="251" y="9838"/>
                    <a:pt x="183" y="9929"/>
                  </a:cubicBezTo>
                  <a:cubicBezTo>
                    <a:pt x="137" y="9975"/>
                    <a:pt x="114" y="10021"/>
                    <a:pt x="91" y="10089"/>
                  </a:cubicBezTo>
                  <a:cubicBezTo>
                    <a:pt x="46" y="10135"/>
                    <a:pt x="0" y="10203"/>
                    <a:pt x="0" y="10272"/>
                  </a:cubicBezTo>
                  <a:cubicBezTo>
                    <a:pt x="0" y="10340"/>
                    <a:pt x="46" y="10386"/>
                    <a:pt x="91" y="10409"/>
                  </a:cubicBezTo>
                  <a:cubicBezTo>
                    <a:pt x="137" y="10409"/>
                    <a:pt x="205" y="10386"/>
                    <a:pt x="228" y="10340"/>
                  </a:cubicBezTo>
                  <a:cubicBezTo>
                    <a:pt x="274" y="10294"/>
                    <a:pt x="297" y="10249"/>
                    <a:pt x="320" y="10203"/>
                  </a:cubicBezTo>
                  <a:cubicBezTo>
                    <a:pt x="365" y="10135"/>
                    <a:pt x="388" y="10089"/>
                    <a:pt x="434" y="10043"/>
                  </a:cubicBezTo>
                  <a:cubicBezTo>
                    <a:pt x="502" y="9929"/>
                    <a:pt x="571" y="9838"/>
                    <a:pt x="639" y="9747"/>
                  </a:cubicBezTo>
                  <a:lnTo>
                    <a:pt x="639" y="9747"/>
                  </a:lnTo>
                  <a:lnTo>
                    <a:pt x="616" y="9770"/>
                  </a:lnTo>
                  <a:cubicBezTo>
                    <a:pt x="639" y="9747"/>
                    <a:pt x="662" y="9724"/>
                    <a:pt x="685" y="9678"/>
                  </a:cubicBezTo>
                  <a:cubicBezTo>
                    <a:pt x="730" y="9610"/>
                    <a:pt x="799" y="9541"/>
                    <a:pt x="845" y="9473"/>
                  </a:cubicBezTo>
                  <a:cubicBezTo>
                    <a:pt x="890" y="9427"/>
                    <a:pt x="913" y="9381"/>
                    <a:pt x="959" y="9336"/>
                  </a:cubicBezTo>
                  <a:lnTo>
                    <a:pt x="959" y="9336"/>
                  </a:lnTo>
                  <a:cubicBezTo>
                    <a:pt x="956" y="9336"/>
                    <a:pt x="954" y="9336"/>
                    <a:pt x="952" y="9336"/>
                  </a:cubicBezTo>
                  <a:lnTo>
                    <a:pt x="952" y="9336"/>
                  </a:lnTo>
                  <a:cubicBezTo>
                    <a:pt x="1015" y="9253"/>
                    <a:pt x="1078" y="9169"/>
                    <a:pt x="1141" y="9085"/>
                  </a:cubicBezTo>
                  <a:cubicBezTo>
                    <a:pt x="1141" y="9085"/>
                    <a:pt x="1164" y="9085"/>
                    <a:pt x="1164" y="9062"/>
                  </a:cubicBezTo>
                  <a:cubicBezTo>
                    <a:pt x="1255" y="8925"/>
                    <a:pt x="1370" y="8811"/>
                    <a:pt x="1484" y="8674"/>
                  </a:cubicBezTo>
                  <a:cubicBezTo>
                    <a:pt x="1598" y="8537"/>
                    <a:pt x="1712" y="8400"/>
                    <a:pt x="1826" y="8263"/>
                  </a:cubicBezTo>
                  <a:cubicBezTo>
                    <a:pt x="1940" y="8103"/>
                    <a:pt x="2077" y="7966"/>
                    <a:pt x="2191" y="7807"/>
                  </a:cubicBezTo>
                  <a:cubicBezTo>
                    <a:pt x="2305" y="7670"/>
                    <a:pt x="2420" y="7533"/>
                    <a:pt x="2534" y="7396"/>
                  </a:cubicBezTo>
                  <a:cubicBezTo>
                    <a:pt x="2762" y="7122"/>
                    <a:pt x="2990" y="6871"/>
                    <a:pt x="3218" y="6597"/>
                  </a:cubicBezTo>
                  <a:cubicBezTo>
                    <a:pt x="3469" y="6300"/>
                    <a:pt x="3698" y="6026"/>
                    <a:pt x="3949" y="5752"/>
                  </a:cubicBezTo>
                  <a:cubicBezTo>
                    <a:pt x="4086" y="5615"/>
                    <a:pt x="4200" y="5478"/>
                    <a:pt x="4337" y="5341"/>
                  </a:cubicBezTo>
                  <a:cubicBezTo>
                    <a:pt x="4474" y="5182"/>
                    <a:pt x="4588" y="5045"/>
                    <a:pt x="4725" y="4885"/>
                  </a:cubicBezTo>
                  <a:cubicBezTo>
                    <a:pt x="4953" y="4611"/>
                    <a:pt x="5204" y="4337"/>
                    <a:pt x="5478" y="4063"/>
                  </a:cubicBezTo>
                  <a:cubicBezTo>
                    <a:pt x="5592" y="3926"/>
                    <a:pt x="5729" y="3789"/>
                    <a:pt x="5866" y="3652"/>
                  </a:cubicBezTo>
                  <a:cubicBezTo>
                    <a:pt x="5980" y="3515"/>
                    <a:pt x="6117" y="3378"/>
                    <a:pt x="6254" y="3241"/>
                  </a:cubicBezTo>
                  <a:cubicBezTo>
                    <a:pt x="6368" y="3082"/>
                    <a:pt x="6505" y="2945"/>
                    <a:pt x="6642" y="2808"/>
                  </a:cubicBezTo>
                  <a:cubicBezTo>
                    <a:pt x="6779" y="2671"/>
                    <a:pt x="6916" y="2534"/>
                    <a:pt x="7053" y="2420"/>
                  </a:cubicBezTo>
                  <a:cubicBezTo>
                    <a:pt x="7327" y="2146"/>
                    <a:pt x="7601" y="1895"/>
                    <a:pt x="7898" y="1644"/>
                  </a:cubicBezTo>
                  <a:cubicBezTo>
                    <a:pt x="8012" y="1530"/>
                    <a:pt x="8149" y="1415"/>
                    <a:pt x="8286" y="1279"/>
                  </a:cubicBezTo>
                  <a:cubicBezTo>
                    <a:pt x="8400" y="1164"/>
                    <a:pt x="8537" y="1050"/>
                    <a:pt x="8651" y="936"/>
                  </a:cubicBezTo>
                  <a:cubicBezTo>
                    <a:pt x="8765" y="822"/>
                    <a:pt x="8879" y="708"/>
                    <a:pt x="9016" y="594"/>
                  </a:cubicBezTo>
                  <a:cubicBezTo>
                    <a:pt x="9084" y="548"/>
                    <a:pt x="9153" y="480"/>
                    <a:pt x="9221" y="434"/>
                  </a:cubicBezTo>
                  <a:cubicBezTo>
                    <a:pt x="9267" y="388"/>
                    <a:pt x="9336" y="343"/>
                    <a:pt x="9381" y="274"/>
                  </a:cubicBezTo>
                  <a:cubicBezTo>
                    <a:pt x="9450" y="251"/>
                    <a:pt x="9495" y="206"/>
                    <a:pt x="9541" y="183"/>
                  </a:cubicBezTo>
                  <a:cubicBezTo>
                    <a:pt x="9587" y="160"/>
                    <a:pt x="9609" y="92"/>
                    <a:pt x="9587" y="46"/>
                  </a:cubicBezTo>
                  <a:cubicBezTo>
                    <a:pt x="9564" y="23"/>
                    <a:pt x="9541" y="0"/>
                    <a:pt x="9495"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25"/>
            <p:cNvSpPr/>
            <p:nvPr/>
          </p:nvSpPr>
          <p:spPr>
            <a:xfrm>
              <a:off x="7131350" y="834325"/>
              <a:ext cx="75925" cy="37150"/>
            </a:xfrm>
            <a:custGeom>
              <a:avLst/>
              <a:gdLst/>
              <a:ahLst/>
              <a:cxnLst/>
              <a:rect l="l" t="t" r="r" b="b"/>
              <a:pathLst>
                <a:path w="3037" h="1486" extrusionOk="0">
                  <a:moveTo>
                    <a:pt x="206" y="0"/>
                  </a:moveTo>
                  <a:cubicBezTo>
                    <a:pt x="138" y="0"/>
                    <a:pt x="92" y="23"/>
                    <a:pt x="69" y="46"/>
                  </a:cubicBezTo>
                  <a:cubicBezTo>
                    <a:pt x="46" y="69"/>
                    <a:pt x="24" y="91"/>
                    <a:pt x="1" y="114"/>
                  </a:cubicBezTo>
                  <a:cubicBezTo>
                    <a:pt x="1" y="160"/>
                    <a:pt x="1" y="205"/>
                    <a:pt x="24" y="251"/>
                  </a:cubicBezTo>
                  <a:cubicBezTo>
                    <a:pt x="24" y="297"/>
                    <a:pt x="69" y="320"/>
                    <a:pt x="92" y="365"/>
                  </a:cubicBezTo>
                  <a:cubicBezTo>
                    <a:pt x="115" y="388"/>
                    <a:pt x="138" y="411"/>
                    <a:pt x="160" y="434"/>
                  </a:cubicBezTo>
                  <a:cubicBezTo>
                    <a:pt x="206" y="502"/>
                    <a:pt x="275" y="571"/>
                    <a:pt x="320" y="639"/>
                  </a:cubicBezTo>
                  <a:cubicBezTo>
                    <a:pt x="343" y="662"/>
                    <a:pt x="343" y="685"/>
                    <a:pt x="366" y="708"/>
                  </a:cubicBezTo>
                  <a:cubicBezTo>
                    <a:pt x="389" y="753"/>
                    <a:pt x="434" y="799"/>
                    <a:pt x="480" y="822"/>
                  </a:cubicBezTo>
                  <a:cubicBezTo>
                    <a:pt x="526" y="845"/>
                    <a:pt x="571" y="845"/>
                    <a:pt x="617" y="845"/>
                  </a:cubicBezTo>
                  <a:lnTo>
                    <a:pt x="1028" y="845"/>
                  </a:lnTo>
                  <a:cubicBezTo>
                    <a:pt x="1119" y="845"/>
                    <a:pt x="1210" y="867"/>
                    <a:pt x="1302" y="867"/>
                  </a:cubicBezTo>
                  <a:cubicBezTo>
                    <a:pt x="1370" y="867"/>
                    <a:pt x="1462" y="890"/>
                    <a:pt x="1553" y="913"/>
                  </a:cubicBezTo>
                  <a:cubicBezTo>
                    <a:pt x="1644" y="936"/>
                    <a:pt x="1758" y="959"/>
                    <a:pt x="1850" y="982"/>
                  </a:cubicBezTo>
                  <a:lnTo>
                    <a:pt x="1827" y="982"/>
                  </a:lnTo>
                  <a:cubicBezTo>
                    <a:pt x="1964" y="1004"/>
                    <a:pt x="2078" y="1050"/>
                    <a:pt x="2192" y="1118"/>
                  </a:cubicBezTo>
                  <a:cubicBezTo>
                    <a:pt x="2306" y="1141"/>
                    <a:pt x="2420" y="1187"/>
                    <a:pt x="2534" y="1233"/>
                  </a:cubicBezTo>
                  <a:cubicBezTo>
                    <a:pt x="2603" y="1278"/>
                    <a:pt x="2648" y="1301"/>
                    <a:pt x="2717" y="1347"/>
                  </a:cubicBezTo>
                  <a:cubicBezTo>
                    <a:pt x="2763" y="1392"/>
                    <a:pt x="2831" y="1415"/>
                    <a:pt x="2877" y="1461"/>
                  </a:cubicBezTo>
                  <a:cubicBezTo>
                    <a:pt x="2894" y="1478"/>
                    <a:pt x="2915" y="1486"/>
                    <a:pt x="2935" y="1486"/>
                  </a:cubicBezTo>
                  <a:cubicBezTo>
                    <a:pt x="2968" y="1486"/>
                    <a:pt x="3000" y="1466"/>
                    <a:pt x="3014" y="1438"/>
                  </a:cubicBezTo>
                  <a:cubicBezTo>
                    <a:pt x="3036" y="1392"/>
                    <a:pt x="3036" y="1347"/>
                    <a:pt x="2991" y="1324"/>
                  </a:cubicBezTo>
                  <a:cubicBezTo>
                    <a:pt x="2922" y="1255"/>
                    <a:pt x="2854" y="1210"/>
                    <a:pt x="2785" y="1164"/>
                  </a:cubicBezTo>
                  <a:cubicBezTo>
                    <a:pt x="2694" y="1096"/>
                    <a:pt x="2626" y="1050"/>
                    <a:pt x="2557" y="1004"/>
                  </a:cubicBezTo>
                  <a:cubicBezTo>
                    <a:pt x="2557" y="959"/>
                    <a:pt x="2557" y="890"/>
                    <a:pt x="2511" y="845"/>
                  </a:cubicBezTo>
                  <a:cubicBezTo>
                    <a:pt x="2489" y="799"/>
                    <a:pt x="2443" y="776"/>
                    <a:pt x="2397" y="753"/>
                  </a:cubicBezTo>
                  <a:cubicBezTo>
                    <a:pt x="2352" y="730"/>
                    <a:pt x="2306" y="708"/>
                    <a:pt x="2283" y="685"/>
                  </a:cubicBezTo>
                  <a:cubicBezTo>
                    <a:pt x="2192" y="639"/>
                    <a:pt x="2123" y="616"/>
                    <a:pt x="2055" y="571"/>
                  </a:cubicBezTo>
                  <a:cubicBezTo>
                    <a:pt x="1964" y="548"/>
                    <a:pt x="1895" y="525"/>
                    <a:pt x="1804" y="502"/>
                  </a:cubicBezTo>
                  <a:cubicBezTo>
                    <a:pt x="1804" y="479"/>
                    <a:pt x="1781" y="434"/>
                    <a:pt x="1758" y="434"/>
                  </a:cubicBezTo>
                  <a:cubicBezTo>
                    <a:pt x="1735" y="434"/>
                    <a:pt x="1735" y="411"/>
                    <a:pt x="1713" y="411"/>
                  </a:cubicBezTo>
                  <a:cubicBezTo>
                    <a:pt x="1644" y="388"/>
                    <a:pt x="1576" y="365"/>
                    <a:pt x="1484" y="320"/>
                  </a:cubicBezTo>
                  <a:cubicBezTo>
                    <a:pt x="1393" y="297"/>
                    <a:pt x="1302" y="251"/>
                    <a:pt x="1210" y="228"/>
                  </a:cubicBezTo>
                  <a:cubicBezTo>
                    <a:pt x="1119" y="205"/>
                    <a:pt x="1005" y="183"/>
                    <a:pt x="914" y="160"/>
                  </a:cubicBezTo>
                  <a:cubicBezTo>
                    <a:pt x="800" y="114"/>
                    <a:pt x="708" y="91"/>
                    <a:pt x="594" y="69"/>
                  </a:cubicBezTo>
                  <a:lnTo>
                    <a:pt x="594" y="69"/>
                  </a:lnTo>
                  <a:cubicBezTo>
                    <a:pt x="594" y="69"/>
                    <a:pt x="617" y="91"/>
                    <a:pt x="617" y="91"/>
                  </a:cubicBezTo>
                  <a:cubicBezTo>
                    <a:pt x="549" y="69"/>
                    <a:pt x="457" y="46"/>
                    <a:pt x="389" y="23"/>
                  </a:cubicBezTo>
                  <a:lnTo>
                    <a:pt x="297" y="23"/>
                  </a:lnTo>
                  <a:cubicBezTo>
                    <a:pt x="275" y="23"/>
                    <a:pt x="252" y="0"/>
                    <a:pt x="229" y="0"/>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25"/>
            <p:cNvSpPr/>
            <p:nvPr/>
          </p:nvSpPr>
          <p:spPr>
            <a:xfrm>
              <a:off x="7169025" y="868550"/>
              <a:ext cx="35975" cy="9725"/>
            </a:xfrm>
            <a:custGeom>
              <a:avLst/>
              <a:gdLst/>
              <a:ahLst/>
              <a:cxnLst/>
              <a:rect l="l" t="t" r="r" b="b"/>
              <a:pathLst>
                <a:path w="1439" h="389" extrusionOk="0">
                  <a:moveTo>
                    <a:pt x="91" y="1"/>
                  </a:moveTo>
                  <a:cubicBezTo>
                    <a:pt x="46" y="1"/>
                    <a:pt x="0" y="46"/>
                    <a:pt x="0" y="92"/>
                  </a:cubicBezTo>
                  <a:cubicBezTo>
                    <a:pt x="0" y="115"/>
                    <a:pt x="0" y="138"/>
                    <a:pt x="23" y="160"/>
                  </a:cubicBezTo>
                  <a:cubicBezTo>
                    <a:pt x="46" y="183"/>
                    <a:pt x="69" y="206"/>
                    <a:pt x="91" y="206"/>
                  </a:cubicBezTo>
                  <a:cubicBezTo>
                    <a:pt x="137" y="206"/>
                    <a:pt x="183" y="206"/>
                    <a:pt x="251" y="183"/>
                  </a:cubicBezTo>
                  <a:lnTo>
                    <a:pt x="297" y="183"/>
                  </a:lnTo>
                  <a:cubicBezTo>
                    <a:pt x="411" y="183"/>
                    <a:pt x="525" y="206"/>
                    <a:pt x="639" y="206"/>
                  </a:cubicBezTo>
                  <a:cubicBezTo>
                    <a:pt x="708" y="229"/>
                    <a:pt x="776" y="229"/>
                    <a:pt x="845" y="229"/>
                  </a:cubicBezTo>
                  <a:cubicBezTo>
                    <a:pt x="913" y="252"/>
                    <a:pt x="982" y="252"/>
                    <a:pt x="1027" y="274"/>
                  </a:cubicBezTo>
                  <a:cubicBezTo>
                    <a:pt x="1027" y="274"/>
                    <a:pt x="1027" y="274"/>
                    <a:pt x="1027" y="252"/>
                  </a:cubicBezTo>
                  <a:cubicBezTo>
                    <a:pt x="1073" y="274"/>
                    <a:pt x="1141" y="297"/>
                    <a:pt x="1210" y="320"/>
                  </a:cubicBezTo>
                  <a:cubicBezTo>
                    <a:pt x="1256" y="343"/>
                    <a:pt x="1301" y="366"/>
                    <a:pt x="1347" y="389"/>
                  </a:cubicBezTo>
                  <a:cubicBezTo>
                    <a:pt x="1370" y="389"/>
                    <a:pt x="1415" y="366"/>
                    <a:pt x="1415" y="343"/>
                  </a:cubicBezTo>
                  <a:cubicBezTo>
                    <a:pt x="1438" y="320"/>
                    <a:pt x="1415" y="297"/>
                    <a:pt x="1393" y="297"/>
                  </a:cubicBezTo>
                  <a:cubicBezTo>
                    <a:pt x="1347" y="274"/>
                    <a:pt x="1301" y="252"/>
                    <a:pt x="1256" y="229"/>
                  </a:cubicBezTo>
                  <a:cubicBezTo>
                    <a:pt x="1210" y="206"/>
                    <a:pt x="1164" y="183"/>
                    <a:pt x="1119" y="160"/>
                  </a:cubicBezTo>
                  <a:cubicBezTo>
                    <a:pt x="982" y="115"/>
                    <a:pt x="868" y="92"/>
                    <a:pt x="753" y="69"/>
                  </a:cubicBezTo>
                  <a:cubicBezTo>
                    <a:pt x="685" y="69"/>
                    <a:pt x="616" y="46"/>
                    <a:pt x="548" y="46"/>
                  </a:cubicBezTo>
                  <a:cubicBezTo>
                    <a:pt x="502" y="23"/>
                    <a:pt x="434" y="23"/>
                    <a:pt x="388" y="23"/>
                  </a:cubicBezTo>
                  <a:cubicBezTo>
                    <a:pt x="343" y="1"/>
                    <a:pt x="297" y="1"/>
                    <a:pt x="228"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25"/>
            <p:cNvSpPr/>
            <p:nvPr/>
          </p:nvSpPr>
          <p:spPr>
            <a:xfrm>
              <a:off x="6604100" y="1272550"/>
              <a:ext cx="46800" cy="68500"/>
            </a:xfrm>
            <a:custGeom>
              <a:avLst/>
              <a:gdLst/>
              <a:ahLst/>
              <a:cxnLst/>
              <a:rect l="l" t="t" r="r" b="b"/>
              <a:pathLst>
                <a:path w="1872" h="2740" extrusionOk="0">
                  <a:moveTo>
                    <a:pt x="1689" y="1"/>
                  </a:moveTo>
                  <a:cubicBezTo>
                    <a:pt x="1666" y="1"/>
                    <a:pt x="1644" y="24"/>
                    <a:pt x="1621" y="24"/>
                  </a:cubicBezTo>
                  <a:cubicBezTo>
                    <a:pt x="1598" y="46"/>
                    <a:pt x="1575" y="46"/>
                    <a:pt x="1552" y="92"/>
                  </a:cubicBezTo>
                  <a:cubicBezTo>
                    <a:pt x="1552" y="92"/>
                    <a:pt x="1529" y="115"/>
                    <a:pt x="1529" y="138"/>
                  </a:cubicBezTo>
                  <a:cubicBezTo>
                    <a:pt x="1507" y="161"/>
                    <a:pt x="1507" y="183"/>
                    <a:pt x="1484" y="206"/>
                  </a:cubicBezTo>
                  <a:cubicBezTo>
                    <a:pt x="1438" y="320"/>
                    <a:pt x="1347" y="435"/>
                    <a:pt x="1278" y="526"/>
                  </a:cubicBezTo>
                  <a:cubicBezTo>
                    <a:pt x="1233" y="617"/>
                    <a:pt x="1187" y="686"/>
                    <a:pt x="1164" y="754"/>
                  </a:cubicBezTo>
                  <a:cubicBezTo>
                    <a:pt x="1096" y="845"/>
                    <a:pt x="1050" y="914"/>
                    <a:pt x="1004" y="1005"/>
                  </a:cubicBezTo>
                  <a:cubicBezTo>
                    <a:pt x="936" y="1074"/>
                    <a:pt x="890" y="1142"/>
                    <a:pt x="845" y="1211"/>
                  </a:cubicBezTo>
                  <a:cubicBezTo>
                    <a:pt x="799" y="1302"/>
                    <a:pt x="753" y="1393"/>
                    <a:pt x="685" y="1484"/>
                  </a:cubicBezTo>
                  <a:cubicBezTo>
                    <a:pt x="662" y="1530"/>
                    <a:pt x="639" y="1576"/>
                    <a:pt x="594" y="1621"/>
                  </a:cubicBezTo>
                  <a:cubicBezTo>
                    <a:pt x="548" y="1690"/>
                    <a:pt x="502" y="1758"/>
                    <a:pt x="457" y="1827"/>
                  </a:cubicBezTo>
                  <a:cubicBezTo>
                    <a:pt x="365" y="1941"/>
                    <a:pt x="297" y="2078"/>
                    <a:pt x="228" y="2192"/>
                  </a:cubicBezTo>
                  <a:cubicBezTo>
                    <a:pt x="160" y="2283"/>
                    <a:pt x="114" y="2375"/>
                    <a:pt x="69" y="2466"/>
                  </a:cubicBezTo>
                  <a:cubicBezTo>
                    <a:pt x="69" y="2466"/>
                    <a:pt x="46" y="2489"/>
                    <a:pt x="46" y="2489"/>
                  </a:cubicBezTo>
                  <a:cubicBezTo>
                    <a:pt x="23" y="2534"/>
                    <a:pt x="0" y="2580"/>
                    <a:pt x="23" y="2626"/>
                  </a:cubicBezTo>
                  <a:cubicBezTo>
                    <a:pt x="23" y="2649"/>
                    <a:pt x="46" y="2694"/>
                    <a:pt x="91" y="2717"/>
                  </a:cubicBezTo>
                  <a:cubicBezTo>
                    <a:pt x="114" y="2740"/>
                    <a:pt x="160" y="2740"/>
                    <a:pt x="183" y="2740"/>
                  </a:cubicBezTo>
                  <a:cubicBezTo>
                    <a:pt x="251" y="2717"/>
                    <a:pt x="320" y="2649"/>
                    <a:pt x="343" y="2603"/>
                  </a:cubicBezTo>
                  <a:cubicBezTo>
                    <a:pt x="388" y="2557"/>
                    <a:pt x="434" y="2512"/>
                    <a:pt x="457" y="2443"/>
                  </a:cubicBezTo>
                  <a:cubicBezTo>
                    <a:pt x="548" y="2329"/>
                    <a:pt x="616" y="2192"/>
                    <a:pt x="708" y="2055"/>
                  </a:cubicBezTo>
                  <a:cubicBezTo>
                    <a:pt x="799" y="1918"/>
                    <a:pt x="890" y="1758"/>
                    <a:pt x="982" y="1621"/>
                  </a:cubicBezTo>
                  <a:cubicBezTo>
                    <a:pt x="1027" y="1553"/>
                    <a:pt x="1073" y="1484"/>
                    <a:pt x="1119" y="1416"/>
                  </a:cubicBezTo>
                  <a:cubicBezTo>
                    <a:pt x="1187" y="1325"/>
                    <a:pt x="1233" y="1256"/>
                    <a:pt x="1278" y="1188"/>
                  </a:cubicBezTo>
                  <a:cubicBezTo>
                    <a:pt x="1324" y="1096"/>
                    <a:pt x="1392" y="1005"/>
                    <a:pt x="1438" y="937"/>
                  </a:cubicBezTo>
                  <a:cubicBezTo>
                    <a:pt x="1484" y="845"/>
                    <a:pt x="1529" y="777"/>
                    <a:pt x="1598" y="686"/>
                  </a:cubicBezTo>
                  <a:cubicBezTo>
                    <a:pt x="1644" y="617"/>
                    <a:pt x="1666" y="549"/>
                    <a:pt x="1712" y="457"/>
                  </a:cubicBezTo>
                  <a:cubicBezTo>
                    <a:pt x="1758" y="389"/>
                    <a:pt x="1803" y="320"/>
                    <a:pt x="1849" y="229"/>
                  </a:cubicBezTo>
                  <a:cubicBezTo>
                    <a:pt x="1872" y="206"/>
                    <a:pt x="1872" y="161"/>
                    <a:pt x="1826" y="138"/>
                  </a:cubicBezTo>
                  <a:lnTo>
                    <a:pt x="1803" y="138"/>
                  </a:lnTo>
                  <a:cubicBezTo>
                    <a:pt x="1803" y="92"/>
                    <a:pt x="1803" y="46"/>
                    <a:pt x="1758" y="24"/>
                  </a:cubicBezTo>
                  <a:cubicBezTo>
                    <a:pt x="1735" y="24"/>
                    <a:pt x="1712" y="1"/>
                    <a:pt x="1689"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25"/>
            <p:cNvSpPr/>
            <p:nvPr/>
          </p:nvSpPr>
          <p:spPr>
            <a:xfrm>
              <a:off x="6617775" y="1291950"/>
              <a:ext cx="31425" cy="44575"/>
            </a:xfrm>
            <a:custGeom>
              <a:avLst/>
              <a:gdLst/>
              <a:ahLst/>
              <a:cxnLst/>
              <a:rect l="l" t="t" r="r" b="b"/>
              <a:pathLst>
                <a:path w="1257" h="1783" extrusionOk="0">
                  <a:moveTo>
                    <a:pt x="1211" y="1"/>
                  </a:moveTo>
                  <a:cubicBezTo>
                    <a:pt x="1188" y="1"/>
                    <a:pt x="1165" y="1"/>
                    <a:pt x="1165" y="24"/>
                  </a:cubicBezTo>
                  <a:cubicBezTo>
                    <a:pt x="1074" y="161"/>
                    <a:pt x="982" y="298"/>
                    <a:pt x="891" y="435"/>
                  </a:cubicBezTo>
                  <a:cubicBezTo>
                    <a:pt x="845" y="503"/>
                    <a:pt x="800" y="549"/>
                    <a:pt x="754" y="617"/>
                  </a:cubicBezTo>
                  <a:cubicBezTo>
                    <a:pt x="686" y="686"/>
                    <a:pt x="640" y="754"/>
                    <a:pt x="594" y="823"/>
                  </a:cubicBezTo>
                  <a:cubicBezTo>
                    <a:pt x="480" y="937"/>
                    <a:pt x="389" y="1074"/>
                    <a:pt x="298" y="1188"/>
                  </a:cubicBezTo>
                  <a:cubicBezTo>
                    <a:pt x="252" y="1256"/>
                    <a:pt x="206" y="1325"/>
                    <a:pt x="161" y="1370"/>
                  </a:cubicBezTo>
                  <a:cubicBezTo>
                    <a:pt x="115" y="1439"/>
                    <a:pt x="47" y="1507"/>
                    <a:pt x="24" y="1599"/>
                  </a:cubicBezTo>
                  <a:cubicBezTo>
                    <a:pt x="1" y="1644"/>
                    <a:pt x="24" y="1713"/>
                    <a:pt x="69" y="1758"/>
                  </a:cubicBezTo>
                  <a:cubicBezTo>
                    <a:pt x="94" y="1775"/>
                    <a:pt x="121" y="1782"/>
                    <a:pt x="147" y="1782"/>
                  </a:cubicBezTo>
                  <a:cubicBezTo>
                    <a:pt x="194" y="1782"/>
                    <a:pt x="237" y="1757"/>
                    <a:pt x="252" y="1713"/>
                  </a:cubicBezTo>
                  <a:cubicBezTo>
                    <a:pt x="298" y="1667"/>
                    <a:pt x="343" y="1599"/>
                    <a:pt x="366" y="1530"/>
                  </a:cubicBezTo>
                  <a:cubicBezTo>
                    <a:pt x="412" y="1462"/>
                    <a:pt x="457" y="1393"/>
                    <a:pt x="503" y="1325"/>
                  </a:cubicBezTo>
                  <a:cubicBezTo>
                    <a:pt x="526" y="1279"/>
                    <a:pt x="572" y="1211"/>
                    <a:pt x="617" y="1142"/>
                  </a:cubicBezTo>
                  <a:cubicBezTo>
                    <a:pt x="617" y="1119"/>
                    <a:pt x="640" y="1074"/>
                    <a:pt x="663" y="1051"/>
                  </a:cubicBezTo>
                  <a:cubicBezTo>
                    <a:pt x="686" y="1005"/>
                    <a:pt x="709" y="960"/>
                    <a:pt x="731" y="937"/>
                  </a:cubicBezTo>
                  <a:cubicBezTo>
                    <a:pt x="777" y="845"/>
                    <a:pt x="823" y="777"/>
                    <a:pt x="868" y="708"/>
                  </a:cubicBezTo>
                  <a:cubicBezTo>
                    <a:pt x="914" y="640"/>
                    <a:pt x="937" y="572"/>
                    <a:pt x="982" y="503"/>
                  </a:cubicBezTo>
                  <a:cubicBezTo>
                    <a:pt x="1074" y="366"/>
                    <a:pt x="1142" y="229"/>
                    <a:pt x="1256" y="69"/>
                  </a:cubicBezTo>
                  <a:cubicBezTo>
                    <a:pt x="1256" y="47"/>
                    <a:pt x="1256" y="24"/>
                    <a:pt x="1233"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25"/>
            <p:cNvSpPr/>
            <p:nvPr/>
          </p:nvSpPr>
          <p:spPr>
            <a:xfrm>
              <a:off x="6974425" y="1026625"/>
              <a:ext cx="203175" cy="192325"/>
            </a:xfrm>
            <a:custGeom>
              <a:avLst/>
              <a:gdLst/>
              <a:ahLst/>
              <a:cxnLst/>
              <a:rect l="l" t="t" r="r" b="b"/>
              <a:pathLst>
                <a:path w="8127" h="7693" extrusionOk="0">
                  <a:moveTo>
                    <a:pt x="8035" y="0"/>
                  </a:moveTo>
                  <a:cubicBezTo>
                    <a:pt x="7990" y="0"/>
                    <a:pt x="7967" y="23"/>
                    <a:pt x="7967" y="69"/>
                  </a:cubicBezTo>
                  <a:cubicBezTo>
                    <a:pt x="7921" y="137"/>
                    <a:pt x="7921" y="206"/>
                    <a:pt x="7875" y="274"/>
                  </a:cubicBezTo>
                  <a:cubicBezTo>
                    <a:pt x="7853" y="365"/>
                    <a:pt x="7807" y="457"/>
                    <a:pt x="7739" y="548"/>
                  </a:cubicBezTo>
                  <a:cubicBezTo>
                    <a:pt x="7716" y="594"/>
                    <a:pt x="7693" y="639"/>
                    <a:pt x="7647" y="685"/>
                  </a:cubicBezTo>
                  <a:cubicBezTo>
                    <a:pt x="7624" y="708"/>
                    <a:pt x="7602" y="753"/>
                    <a:pt x="7579" y="799"/>
                  </a:cubicBezTo>
                  <a:cubicBezTo>
                    <a:pt x="7510" y="890"/>
                    <a:pt x="7442" y="959"/>
                    <a:pt x="7396" y="1027"/>
                  </a:cubicBezTo>
                  <a:cubicBezTo>
                    <a:pt x="7350" y="1073"/>
                    <a:pt x="7328" y="1119"/>
                    <a:pt x="7282" y="1164"/>
                  </a:cubicBezTo>
                  <a:cubicBezTo>
                    <a:pt x="7259" y="1210"/>
                    <a:pt x="7236" y="1233"/>
                    <a:pt x="7214" y="1278"/>
                  </a:cubicBezTo>
                  <a:cubicBezTo>
                    <a:pt x="7099" y="1438"/>
                    <a:pt x="6985" y="1598"/>
                    <a:pt x="6871" y="1758"/>
                  </a:cubicBezTo>
                  <a:cubicBezTo>
                    <a:pt x="6666" y="2032"/>
                    <a:pt x="6460" y="2283"/>
                    <a:pt x="6255" y="2579"/>
                  </a:cubicBezTo>
                  <a:lnTo>
                    <a:pt x="6278" y="2534"/>
                  </a:lnTo>
                  <a:lnTo>
                    <a:pt x="6278" y="2534"/>
                  </a:lnTo>
                  <a:cubicBezTo>
                    <a:pt x="6186" y="2671"/>
                    <a:pt x="6072" y="2808"/>
                    <a:pt x="5958" y="2945"/>
                  </a:cubicBezTo>
                  <a:cubicBezTo>
                    <a:pt x="5844" y="3082"/>
                    <a:pt x="5730" y="3219"/>
                    <a:pt x="5616" y="3355"/>
                  </a:cubicBezTo>
                  <a:cubicBezTo>
                    <a:pt x="5365" y="3629"/>
                    <a:pt x="5136" y="3880"/>
                    <a:pt x="4885" y="4132"/>
                  </a:cubicBezTo>
                  <a:cubicBezTo>
                    <a:pt x="4840" y="4200"/>
                    <a:pt x="4771" y="4246"/>
                    <a:pt x="4726" y="4314"/>
                  </a:cubicBezTo>
                  <a:cubicBezTo>
                    <a:pt x="4680" y="4360"/>
                    <a:pt x="4634" y="4405"/>
                    <a:pt x="4589" y="4451"/>
                  </a:cubicBezTo>
                  <a:cubicBezTo>
                    <a:pt x="4543" y="4497"/>
                    <a:pt x="4475" y="4542"/>
                    <a:pt x="4429" y="4588"/>
                  </a:cubicBezTo>
                  <a:cubicBezTo>
                    <a:pt x="4383" y="4634"/>
                    <a:pt x="4338" y="4679"/>
                    <a:pt x="4292" y="4748"/>
                  </a:cubicBezTo>
                  <a:cubicBezTo>
                    <a:pt x="4201" y="4816"/>
                    <a:pt x="4109" y="4908"/>
                    <a:pt x="4018" y="4976"/>
                  </a:cubicBezTo>
                  <a:cubicBezTo>
                    <a:pt x="4018" y="4953"/>
                    <a:pt x="3995" y="4930"/>
                    <a:pt x="3972" y="4908"/>
                  </a:cubicBezTo>
                  <a:cubicBezTo>
                    <a:pt x="3950" y="4885"/>
                    <a:pt x="3910" y="4873"/>
                    <a:pt x="3870" y="4873"/>
                  </a:cubicBezTo>
                  <a:cubicBezTo>
                    <a:pt x="3830" y="4873"/>
                    <a:pt x="3790" y="4885"/>
                    <a:pt x="3767" y="4908"/>
                  </a:cubicBezTo>
                  <a:cubicBezTo>
                    <a:pt x="3698" y="4976"/>
                    <a:pt x="3653" y="5045"/>
                    <a:pt x="3607" y="5090"/>
                  </a:cubicBezTo>
                  <a:cubicBezTo>
                    <a:pt x="3561" y="5159"/>
                    <a:pt x="3493" y="5204"/>
                    <a:pt x="3425" y="5250"/>
                  </a:cubicBezTo>
                  <a:cubicBezTo>
                    <a:pt x="3379" y="5296"/>
                    <a:pt x="3333" y="5318"/>
                    <a:pt x="3288" y="5341"/>
                  </a:cubicBezTo>
                  <a:cubicBezTo>
                    <a:pt x="3242" y="5387"/>
                    <a:pt x="3196" y="5410"/>
                    <a:pt x="3128" y="5433"/>
                  </a:cubicBezTo>
                  <a:cubicBezTo>
                    <a:pt x="3037" y="5501"/>
                    <a:pt x="2945" y="5547"/>
                    <a:pt x="2854" y="5592"/>
                  </a:cubicBezTo>
                  <a:cubicBezTo>
                    <a:pt x="2740" y="5638"/>
                    <a:pt x="2626" y="5661"/>
                    <a:pt x="2489" y="5684"/>
                  </a:cubicBezTo>
                  <a:lnTo>
                    <a:pt x="2466" y="5684"/>
                  </a:lnTo>
                  <a:cubicBezTo>
                    <a:pt x="2420" y="5661"/>
                    <a:pt x="2397" y="5661"/>
                    <a:pt x="2352" y="5661"/>
                  </a:cubicBezTo>
                  <a:cubicBezTo>
                    <a:pt x="2329" y="5661"/>
                    <a:pt x="2306" y="5661"/>
                    <a:pt x="2283" y="5638"/>
                  </a:cubicBezTo>
                  <a:cubicBezTo>
                    <a:pt x="2283" y="5638"/>
                    <a:pt x="2260" y="5638"/>
                    <a:pt x="2260" y="5615"/>
                  </a:cubicBezTo>
                  <a:cubicBezTo>
                    <a:pt x="2215" y="5592"/>
                    <a:pt x="2169" y="5570"/>
                    <a:pt x="2124" y="5547"/>
                  </a:cubicBezTo>
                  <a:cubicBezTo>
                    <a:pt x="2101" y="5524"/>
                    <a:pt x="2078" y="5501"/>
                    <a:pt x="2055" y="5478"/>
                  </a:cubicBezTo>
                  <a:cubicBezTo>
                    <a:pt x="2032" y="5433"/>
                    <a:pt x="1987" y="5387"/>
                    <a:pt x="1964" y="5364"/>
                  </a:cubicBezTo>
                  <a:cubicBezTo>
                    <a:pt x="1920" y="5320"/>
                    <a:pt x="1866" y="5295"/>
                    <a:pt x="1809" y="5295"/>
                  </a:cubicBezTo>
                  <a:cubicBezTo>
                    <a:pt x="1777" y="5295"/>
                    <a:pt x="1745" y="5302"/>
                    <a:pt x="1713" y="5318"/>
                  </a:cubicBezTo>
                  <a:cubicBezTo>
                    <a:pt x="1690" y="5341"/>
                    <a:pt x="1667" y="5364"/>
                    <a:pt x="1644" y="5387"/>
                  </a:cubicBezTo>
                  <a:lnTo>
                    <a:pt x="1667" y="5387"/>
                  </a:lnTo>
                  <a:cubicBezTo>
                    <a:pt x="1599" y="5455"/>
                    <a:pt x="1530" y="5547"/>
                    <a:pt x="1439" y="5615"/>
                  </a:cubicBezTo>
                  <a:cubicBezTo>
                    <a:pt x="1347" y="5684"/>
                    <a:pt x="1279" y="5729"/>
                    <a:pt x="1188" y="5798"/>
                  </a:cubicBezTo>
                  <a:cubicBezTo>
                    <a:pt x="1096" y="5866"/>
                    <a:pt x="1005" y="5935"/>
                    <a:pt x="937" y="6003"/>
                  </a:cubicBezTo>
                  <a:lnTo>
                    <a:pt x="891" y="6003"/>
                  </a:lnTo>
                  <a:cubicBezTo>
                    <a:pt x="868" y="6003"/>
                    <a:pt x="845" y="6003"/>
                    <a:pt x="822" y="6026"/>
                  </a:cubicBezTo>
                  <a:cubicBezTo>
                    <a:pt x="731" y="6072"/>
                    <a:pt x="663" y="6140"/>
                    <a:pt x="594" y="6209"/>
                  </a:cubicBezTo>
                  <a:cubicBezTo>
                    <a:pt x="526" y="6254"/>
                    <a:pt x="457" y="6323"/>
                    <a:pt x="412" y="6368"/>
                  </a:cubicBezTo>
                  <a:cubicBezTo>
                    <a:pt x="343" y="6460"/>
                    <a:pt x="297" y="6528"/>
                    <a:pt x="229" y="6597"/>
                  </a:cubicBezTo>
                  <a:cubicBezTo>
                    <a:pt x="206" y="6688"/>
                    <a:pt x="161" y="6756"/>
                    <a:pt x="138" y="6825"/>
                  </a:cubicBezTo>
                  <a:cubicBezTo>
                    <a:pt x="92" y="6916"/>
                    <a:pt x="69" y="6985"/>
                    <a:pt x="46" y="7076"/>
                  </a:cubicBezTo>
                  <a:cubicBezTo>
                    <a:pt x="24" y="7167"/>
                    <a:pt x="24" y="7259"/>
                    <a:pt x="24" y="7350"/>
                  </a:cubicBezTo>
                  <a:cubicBezTo>
                    <a:pt x="1" y="7373"/>
                    <a:pt x="1" y="7418"/>
                    <a:pt x="1" y="7464"/>
                  </a:cubicBezTo>
                  <a:cubicBezTo>
                    <a:pt x="1" y="7510"/>
                    <a:pt x="1" y="7578"/>
                    <a:pt x="24" y="7624"/>
                  </a:cubicBezTo>
                  <a:cubicBezTo>
                    <a:pt x="46" y="7669"/>
                    <a:pt x="92" y="7692"/>
                    <a:pt x="161" y="7692"/>
                  </a:cubicBezTo>
                  <a:cubicBezTo>
                    <a:pt x="206" y="7692"/>
                    <a:pt x="252" y="7647"/>
                    <a:pt x="297" y="7601"/>
                  </a:cubicBezTo>
                  <a:cubicBezTo>
                    <a:pt x="297" y="7578"/>
                    <a:pt x="320" y="7532"/>
                    <a:pt x="343" y="7510"/>
                  </a:cubicBezTo>
                  <a:cubicBezTo>
                    <a:pt x="366" y="7441"/>
                    <a:pt x="389" y="7396"/>
                    <a:pt x="412" y="7327"/>
                  </a:cubicBezTo>
                  <a:cubicBezTo>
                    <a:pt x="457" y="7259"/>
                    <a:pt x="503" y="7190"/>
                    <a:pt x="549" y="7122"/>
                  </a:cubicBezTo>
                  <a:cubicBezTo>
                    <a:pt x="617" y="7030"/>
                    <a:pt x="686" y="6939"/>
                    <a:pt x="754" y="6848"/>
                  </a:cubicBezTo>
                  <a:cubicBezTo>
                    <a:pt x="845" y="6756"/>
                    <a:pt x="937" y="6665"/>
                    <a:pt x="1051" y="6574"/>
                  </a:cubicBezTo>
                  <a:cubicBezTo>
                    <a:pt x="1142" y="6505"/>
                    <a:pt x="1233" y="6437"/>
                    <a:pt x="1325" y="6391"/>
                  </a:cubicBezTo>
                  <a:cubicBezTo>
                    <a:pt x="1416" y="6323"/>
                    <a:pt x="1507" y="6254"/>
                    <a:pt x="1621" y="6209"/>
                  </a:cubicBezTo>
                  <a:cubicBezTo>
                    <a:pt x="1690" y="6186"/>
                    <a:pt x="1758" y="6163"/>
                    <a:pt x="1827" y="6140"/>
                  </a:cubicBezTo>
                  <a:lnTo>
                    <a:pt x="1872" y="6140"/>
                  </a:lnTo>
                  <a:cubicBezTo>
                    <a:pt x="1895" y="6140"/>
                    <a:pt x="1895" y="6163"/>
                    <a:pt x="1918" y="6163"/>
                  </a:cubicBezTo>
                  <a:cubicBezTo>
                    <a:pt x="1964" y="6186"/>
                    <a:pt x="2009" y="6209"/>
                    <a:pt x="2032" y="6231"/>
                  </a:cubicBezTo>
                  <a:cubicBezTo>
                    <a:pt x="2101" y="6277"/>
                    <a:pt x="2169" y="6300"/>
                    <a:pt x="2238" y="6323"/>
                  </a:cubicBezTo>
                  <a:cubicBezTo>
                    <a:pt x="2272" y="6334"/>
                    <a:pt x="2312" y="6340"/>
                    <a:pt x="2352" y="6340"/>
                  </a:cubicBezTo>
                  <a:cubicBezTo>
                    <a:pt x="2392" y="6340"/>
                    <a:pt x="2432" y="6334"/>
                    <a:pt x="2466" y="6323"/>
                  </a:cubicBezTo>
                  <a:cubicBezTo>
                    <a:pt x="2557" y="6323"/>
                    <a:pt x="2648" y="6300"/>
                    <a:pt x="2740" y="6277"/>
                  </a:cubicBezTo>
                  <a:cubicBezTo>
                    <a:pt x="2785" y="6277"/>
                    <a:pt x="2831" y="6254"/>
                    <a:pt x="2877" y="6231"/>
                  </a:cubicBezTo>
                  <a:lnTo>
                    <a:pt x="2900" y="6231"/>
                  </a:lnTo>
                  <a:cubicBezTo>
                    <a:pt x="3037" y="6163"/>
                    <a:pt x="3128" y="6117"/>
                    <a:pt x="3242" y="6049"/>
                  </a:cubicBezTo>
                  <a:cubicBezTo>
                    <a:pt x="3333" y="6003"/>
                    <a:pt x="3402" y="5935"/>
                    <a:pt x="3470" y="5889"/>
                  </a:cubicBezTo>
                  <a:cubicBezTo>
                    <a:pt x="3561" y="5843"/>
                    <a:pt x="3630" y="5775"/>
                    <a:pt x="3721" y="5729"/>
                  </a:cubicBezTo>
                  <a:cubicBezTo>
                    <a:pt x="3744" y="5706"/>
                    <a:pt x="3767" y="5684"/>
                    <a:pt x="3813" y="5661"/>
                  </a:cubicBezTo>
                  <a:cubicBezTo>
                    <a:pt x="3881" y="5592"/>
                    <a:pt x="3950" y="5547"/>
                    <a:pt x="4018" y="5501"/>
                  </a:cubicBezTo>
                  <a:cubicBezTo>
                    <a:pt x="4086" y="5433"/>
                    <a:pt x="4155" y="5364"/>
                    <a:pt x="4201" y="5318"/>
                  </a:cubicBezTo>
                  <a:cubicBezTo>
                    <a:pt x="4338" y="5204"/>
                    <a:pt x="4452" y="5090"/>
                    <a:pt x="4566" y="4976"/>
                  </a:cubicBezTo>
                  <a:cubicBezTo>
                    <a:pt x="4794" y="4748"/>
                    <a:pt x="5022" y="4520"/>
                    <a:pt x="5251" y="4291"/>
                  </a:cubicBezTo>
                  <a:cubicBezTo>
                    <a:pt x="5502" y="4017"/>
                    <a:pt x="5753" y="3766"/>
                    <a:pt x="5981" y="3515"/>
                  </a:cubicBezTo>
                  <a:cubicBezTo>
                    <a:pt x="6049" y="3447"/>
                    <a:pt x="6095" y="3378"/>
                    <a:pt x="6164" y="3310"/>
                  </a:cubicBezTo>
                  <a:cubicBezTo>
                    <a:pt x="6209" y="3241"/>
                    <a:pt x="6255" y="3173"/>
                    <a:pt x="6323" y="3104"/>
                  </a:cubicBezTo>
                  <a:cubicBezTo>
                    <a:pt x="6437" y="2945"/>
                    <a:pt x="6552" y="2785"/>
                    <a:pt x="6643" y="2625"/>
                  </a:cubicBezTo>
                  <a:cubicBezTo>
                    <a:pt x="6757" y="2488"/>
                    <a:pt x="6848" y="2351"/>
                    <a:pt x="6940" y="2214"/>
                  </a:cubicBezTo>
                  <a:cubicBezTo>
                    <a:pt x="6985" y="2146"/>
                    <a:pt x="7031" y="2077"/>
                    <a:pt x="7077" y="2009"/>
                  </a:cubicBezTo>
                  <a:cubicBezTo>
                    <a:pt x="7122" y="1917"/>
                    <a:pt x="7191" y="1849"/>
                    <a:pt x="7236" y="1781"/>
                  </a:cubicBezTo>
                  <a:cubicBezTo>
                    <a:pt x="7328" y="1621"/>
                    <a:pt x="7396" y="1484"/>
                    <a:pt x="7487" y="1347"/>
                  </a:cubicBezTo>
                  <a:cubicBezTo>
                    <a:pt x="7579" y="1187"/>
                    <a:pt x="7693" y="1050"/>
                    <a:pt x="7784" y="890"/>
                  </a:cubicBezTo>
                  <a:cubicBezTo>
                    <a:pt x="7853" y="753"/>
                    <a:pt x="7921" y="639"/>
                    <a:pt x="7990" y="502"/>
                  </a:cubicBezTo>
                  <a:cubicBezTo>
                    <a:pt x="8012" y="434"/>
                    <a:pt x="8035" y="388"/>
                    <a:pt x="8058" y="320"/>
                  </a:cubicBezTo>
                  <a:cubicBezTo>
                    <a:pt x="8058" y="274"/>
                    <a:pt x="8081" y="251"/>
                    <a:pt x="8081" y="206"/>
                  </a:cubicBezTo>
                  <a:cubicBezTo>
                    <a:pt x="8081" y="183"/>
                    <a:pt x="8104" y="137"/>
                    <a:pt x="8127" y="91"/>
                  </a:cubicBezTo>
                  <a:cubicBezTo>
                    <a:pt x="8127" y="69"/>
                    <a:pt x="8104" y="23"/>
                    <a:pt x="8058" y="0"/>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25"/>
            <p:cNvSpPr/>
            <p:nvPr/>
          </p:nvSpPr>
          <p:spPr>
            <a:xfrm>
              <a:off x="7061750" y="1035175"/>
              <a:ext cx="109000" cy="125225"/>
            </a:xfrm>
            <a:custGeom>
              <a:avLst/>
              <a:gdLst/>
              <a:ahLst/>
              <a:cxnLst/>
              <a:rect l="l" t="t" r="r" b="b"/>
              <a:pathLst>
                <a:path w="4360" h="5009" extrusionOk="0">
                  <a:moveTo>
                    <a:pt x="4131" y="1"/>
                  </a:moveTo>
                  <a:cubicBezTo>
                    <a:pt x="4086" y="23"/>
                    <a:pt x="4063" y="46"/>
                    <a:pt x="4017" y="69"/>
                  </a:cubicBezTo>
                  <a:cubicBezTo>
                    <a:pt x="4017" y="92"/>
                    <a:pt x="3994" y="92"/>
                    <a:pt x="3994" y="115"/>
                  </a:cubicBezTo>
                  <a:lnTo>
                    <a:pt x="3903" y="206"/>
                  </a:lnTo>
                  <a:cubicBezTo>
                    <a:pt x="3835" y="274"/>
                    <a:pt x="3766" y="343"/>
                    <a:pt x="3698" y="411"/>
                  </a:cubicBezTo>
                  <a:cubicBezTo>
                    <a:pt x="3629" y="457"/>
                    <a:pt x="3584" y="526"/>
                    <a:pt x="3515" y="571"/>
                  </a:cubicBezTo>
                  <a:cubicBezTo>
                    <a:pt x="3447" y="640"/>
                    <a:pt x="3401" y="685"/>
                    <a:pt x="3333" y="754"/>
                  </a:cubicBezTo>
                  <a:cubicBezTo>
                    <a:pt x="3264" y="822"/>
                    <a:pt x="3218" y="891"/>
                    <a:pt x="3173" y="982"/>
                  </a:cubicBezTo>
                  <a:cubicBezTo>
                    <a:pt x="3150" y="1028"/>
                    <a:pt x="3104" y="1073"/>
                    <a:pt x="3081" y="1142"/>
                  </a:cubicBezTo>
                  <a:cubicBezTo>
                    <a:pt x="3059" y="1187"/>
                    <a:pt x="3013" y="1233"/>
                    <a:pt x="2990" y="1302"/>
                  </a:cubicBezTo>
                  <a:cubicBezTo>
                    <a:pt x="2967" y="1347"/>
                    <a:pt x="2922" y="1393"/>
                    <a:pt x="2899" y="1461"/>
                  </a:cubicBezTo>
                  <a:cubicBezTo>
                    <a:pt x="2853" y="1553"/>
                    <a:pt x="2808" y="1621"/>
                    <a:pt x="2762" y="1712"/>
                  </a:cubicBezTo>
                  <a:cubicBezTo>
                    <a:pt x="2716" y="1804"/>
                    <a:pt x="2671" y="1872"/>
                    <a:pt x="2625" y="1964"/>
                  </a:cubicBezTo>
                  <a:cubicBezTo>
                    <a:pt x="2556" y="2078"/>
                    <a:pt x="2488" y="2169"/>
                    <a:pt x="2420" y="2283"/>
                  </a:cubicBezTo>
                  <a:cubicBezTo>
                    <a:pt x="2351" y="2397"/>
                    <a:pt x="2283" y="2488"/>
                    <a:pt x="2214" y="2603"/>
                  </a:cubicBezTo>
                  <a:cubicBezTo>
                    <a:pt x="2123" y="2717"/>
                    <a:pt x="2009" y="2854"/>
                    <a:pt x="1917" y="2968"/>
                  </a:cubicBezTo>
                  <a:cubicBezTo>
                    <a:pt x="1872" y="3036"/>
                    <a:pt x="1803" y="3105"/>
                    <a:pt x="1735" y="3173"/>
                  </a:cubicBezTo>
                  <a:cubicBezTo>
                    <a:pt x="1712" y="3219"/>
                    <a:pt x="1666" y="3265"/>
                    <a:pt x="1621" y="3310"/>
                  </a:cubicBezTo>
                  <a:lnTo>
                    <a:pt x="1621" y="3333"/>
                  </a:lnTo>
                  <a:cubicBezTo>
                    <a:pt x="1598" y="3356"/>
                    <a:pt x="1575" y="3379"/>
                    <a:pt x="1552" y="3401"/>
                  </a:cubicBezTo>
                  <a:cubicBezTo>
                    <a:pt x="1506" y="3424"/>
                    <a:pt x="1484" y="3470"/>
                    <a:pt x="1438" y="3493"/>
                  </a:cubicBezTo>
                  <a:cubicBezTo>
                    <a:pt x="1370" y="3584"/>
                    <a:pt x="1301" y="3675"/>
                    <a:pt x="1210" y="3744"/>
                  </a:cubicBezTo>
                  <a:cubicBezTo>
                    <a:pt x="1141" y="3835"/>
                    <a:pt x="1073" y="3926"/>
                    <a:pt x="982" y="4018"/>
                  </a:cubicBezTo>
                  <a:cubicBezTo>
                    <a:pt x="959" y="4063"/>
                    <a:pt x="913" y="4109"/>
                    <a:pt x="890" y="4155"/>
                  </a:cubicBezTo>
                  <a:cubicBezTo>
                    <a:pt x="867" y="4155"/>
                    <a:pt x="845" y="4178"/>
                    <a:pt x="845" y="4200"/>
                  </a:cubicBezTo>
                  <a:cubicBezTo>
                    <a:pt x="822" y="4223"/>
                    <a:pt x="799" y="4246"/>
                    <a:pt x="776" y="4269"/>
                  </a:cubicBezTo>
                  <a:cubicBezTo>
                    <a:pt x="708" y="4337"/>
                    <a:pt x="639" y="4383"/>
                    <a:pt x="593" y="4451"/>
                  </a:cubicBezTo>
                  <a:cubicBezTo>
                    <a:pt x="457" y="4588"/>
                    <a:pt x="320" y="4703"/>
                    <a:pt x="183" y="4817"/>
                  </a:cubicBezTo>
                  <a:cubicBezTo>
                    <a:pt x="183" y="4817"/>
                    <a:pt x="160" y="4817"/>
                    <a:pt x="160" y="4839"/>
                  </a:cubicBezTo>
                  <a:lnTo>
                    <a:pt x="137" y="4839"/>
                  </a:lnTo>
                  <a:cubicBezTo>
                    <a:pt x="114" y="4862"/>
                    <a:pt x="68" y="4885"/>
                    <a:pt x="46" y="4908"/>
                  </a:cubicBezTo>
                  <a:cubicBezTo>
                    <a:pt x="23" y="4931"/>
                    <a:pt x="0" y="4954"/>
                    <a:pt x="23" y="4976"/>
                  </a:cubicBezTo>
                  <a:cubicBezTo>
                    <a:pt x="39" y="4993"/>
                    <a:pt x="55" y="5009"/>
                    <a:pt x="71" y="5009"/>
                  </a:cubicBezTo>
                  <a:cubicBezTo>
                    <a:pt x="78" y="5009"/>
                    <a:pt x="85" y="5006"/>
                    <a:pt x="91" y="4999"/>
                  </a:cubicBezTo>
                  <a:cubicBezTo>
                    <a:pt x="137" y="4976"/>
                    <a:pt x="183" y="4954"/>
                    <a:pt x="205" y="4908"/>
                  </a:cubicBezTo>
                  <a:cubicBezTo>
                    <a:pt x="251" y="4885"/>
                    <a:pt x="297" y="4862"/>
                    <a:pt x="320" y="4817"/>
                  </a:cubicBezTo>
                  <a:cubicBezTo>
                    <a:pt x="411" y="4748"/>
                    <a:pt x="502" y="4680"/>
                    <a:pt x="571" y="4611"/>
                  </a:cubicBezTo>
                  <a:cubicBezTo>
                    <a:pt x="662" y="4543"/>
                    <a:pt x="730" y="4474"/>
                    <a:pt x="822" y="4406"/>
                  </a:cubicBezTo>
                  <a:cubicBezTo>
                    <a:pt x="833" y="4417"/>
                    <a:pt x="850" y="4423"/>
                    <a:pt x="870" y="4423"/>
                  </a:cubicBezTo>
                  <a:cubicBezTo>
                    <a:pt x="890" y="4423"/>
                    <a:pt x="913" y="4417"/>
                    <a:pt x="936" y="4406"/>
                  </a:cubicBezTo>
                  <a:cubicBezTo>
                    <a:pt x="982" y="4383"/>
                    <a:pt x="1027" y="4337"/>
                    <a:pt x="1073" y="4315"/>
                  </a:cubicBezTo>
                  <a:cubicBezTo>
                    <a:pt x="1096" y="4269"/>
                    <a:pt x="1141" y="4223"/>
                    <a:pt x="1187" y="4200"/>
                  </a:cubicBezTo>
                  <a:cubicBezTo>
                    <a:pt x="1255" y="4132"/>
                    <a:pt x="1301" y="4063"/>
                    <a:pt x="1370" y="3995"/>
                  </a:cubicBezTo>
                  <a:cubicBezTo>
                    <a:pt x="1506" y="3835"/>
                    <a:pt x="1666" y="3698"/>
                    <a:pt x="1803" y="3538"/>
                  </a:cubicBezTo>
                  <a:cubicBezTo>
                    <a:pt x="1872" y="3470"/>
                    <a:pt x="1917" y="3401"/>
                    <a:pt x="1986" y="3333"/>
                  </a:cubicBezTo>
                  <a:cubicBezTo>
                    <a:pt x="2054" y="3265"/>
                    <a:pt x="2123" y="3196"/>
                    <a:pt x="2191" y="3105"/>
                  </a:cubicBezTo>
                  <a:cubicBezTo>
                    <a:pt x="2305" y="2991"/>
                    <a:pt x="2420" y="2854"/>
                    <a:pt x="2534" y="2717"/>
                  </a:cubicBezTo>
                  <a:cubicBezTo>
                    <a:pt x="2556" y="2694"/>
                    <a:pt x="2579" y="2648"/>
                    <a:pt x="2579" y="2625"/>
                  </a:cubicBezTo>
                  <a:cubicBezTo>
                    <a:pt x="2579" y="2648"/>
                    <a:pt x="2579" y="2648"/>
                    <a:pt x="2579" y="2648"/>
                  </a:cubicBezTo>
                  <a:cubicBezTo>
                    <a:pt x="2579" y="2648"/>
                    <a:pt x="2602" y="2625"/>
                    <a:pt x="2602" y="2625"/>
                  </a:cubicBezTo>
                  <a:lnTo>
                    <a:pt x="2602" y="2625"/>
                  </a:lnTo>
                  <a:cubicBezTo>
                    <a:pt x="2579" y="2625"/>
                    <a:pt x="2579" y="2648"/>
                    <a:pt x="2579" y="2648"/>
                  </a:cubicBezTo>
                  <a:lnTo>
                    <a:pt x="2579" y="2648"/>
                  </a:lnTo>
                  <a:cubicBezTo>
                    <a:pt x="2579" y="2625"/>
                    <a:pt x="2602" y="2625"/>
                    <a:pt x="2602" y="2603"/>
                  </a:cubicBezTo>
                  <a:cubicBezTo>
                    <a:pt x="2602" y="2603"/>
                    <a:pt x="2625" y="2603"/>
                    <a:pt x="2625" y="2580"/>
                  </a:cubicBezTo>
                  <a:cubicBezTo>
                    <a:pt x="2625" y="2580"/>
                    <a:pt x="2625" y="2603"/>
                    <a:pt x="2625" y="2603"/>
                  </a:cubicBezTo>
                  <a:cubicBezTo>
                    <a:pt x="2648" y="2557"/>
                    <a:pt x="2671" y="2511"/>
                    <a:pt x="2693" y="2466"/>
                  </a:cubicBezTo>
                  <a:cubicBezTo>
                    <a:pt x="2693" y="2466"/>
                    <a:pt x="2693" y="2488"/>
                    <a:pt x="2693" y="2488"/>
                  </a:cubicBezTo>
                  <a:cubicBezTo>
                    <a:pt x="2716" y="2466"/>
                    <a:pt x="2716" y="2443"/>
                    <a:pt x="2739" y="2443"/>
                  </a:cubicBezTo>
                  <a:lnTo>
                    <a:pt x="2716" y="2443"/>
                  </a:lnTo>
                  <a:cubicBezTo>
                    <a:pt x="2785" y="2374"/>
                    <a:pt x="2830" y="2283"/>
                    <a:pt x="2899" y="2215"/>
                  </a:cubicBezTo>
                  <a:cubicBezTo>
                    <a:pt x="2944" y="2146"/>
                    <a:pt x="2990" y="2078"/>
                    <a:pt x="3013" y="2032"/>
                  </a:cubicBezTo>
                  <a:cubicBezTo>
                    <a:pt x="3081" y="1941"/>
                    <a:pt x="3127" y="1872"/>
                    <a:pt x="3173" y="1781"/>
                  </a:cubicBezTo>
                  <a:cubicBezTo>
                    <a:pt x="3196" y="1781"/>
                    <a:pt x="3241" y="1758"/>
                    <a:pt x="3287" y="1735"/>
                  </a:cubicBezTo>
                  <a:cubicBezTo>
                    <a:pt x="3310" y="1690"/>
                    <a:pt x="3355" y="1644"/>
                    <a:pt x="3378" y="1621"/>
                  </a:cubicBezTo>
                  <a:cubicBezTo>
                    <a:pt x="3401" y="1575"/>
                    <a:pt x="3424" y="1530"/>
                    <a:pt x="3469" y="1507"/>
                  </a:cubicBezTo>
                  <a:cubicBezTo>
                    <a:pt x="3515" y="1416"/>
                    <a:pt x="3561" y="1347"/>
                    <a:pt x="3629" y="1256"/>
                  </a:cubicBezTo>
                  <a:cubicBezTo>
                    <a:pt x="3721" y="1119"/>
                    <a:pt x="3835" y="982"/>
                    <a:pt x="3926" y="845"/>
                  </a:cubicBezTo>
                  <a:cubicBezTo>
                    <a:pt x="3926" y="845"/>
                    <a:pt x="3949" y="822"/>
                    <a:pt x="3949" y="822"/>
                  </a:cubicBezTo>
                  <a:lnTo>
                    <a:pt x="3949" y="799"/>
                  </a:lnTo>
                  <a:cubicBezTo>
                    <a:pt x="4017" y="731"/>
                    <a:pt x="4063" y="640"/>
                    <a:pt x="4131" y="571"/>
                  </a:cubicBezTo>
                  <a:cubicBezTo>
                    <a:pt x="4154" y="526"/>
                    <a:pt x="4200" y="480"/>
                    <a:pt x="4223" y="434"/>
                  </a:cubicBezTo>
                  <a:cubicBezTo>
                    <a:pt x="4246" y="411"/>
                    <a:pt x="4246" y="389"/>
                    <a:pt x="4268" y="366"/>
                  </a:cubicBezTo>
                  <a:cubicBezTo>
                    <a:pt x="4268" y="343"/>
                    <a:pt x="4291" y="343"/>
                    <a:pt x="4291" y="320"/>
                  </a:cubicBezTo>
                  <a:cubicBezTo>
                    <a:pt x="4314" y="297"/>
                    <a:pt x="4337" y="274"/>
                    <a:pt x="4337" y="229"/>
                  </a:cubicBezTo>
                  <a:cubicBezTo>
                    <a:pt x="4360" y="206"/>
                    <a:pt x="4360" y="206"/>
                    <a:pt x="4360" y="183"/>
                  </a:cubicBezTo>
                  <a:cubicBezTo>
                    <a:pt x="4360" y="137"/>
                    <a:pt x="4337" y="115"/>
                    <a:pt x="4337" y="92"/>
                  </a:cubicBezTo>
                  <a:cubicBezTo>
                    <a:pt x="4291" y="46"/>
                    <a:pt x="4246" y="1"/>
                    <a:pt x="4177"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25"/>
            <p:cNvSpPr/>
            <p:nvPr/>
          </p:nvSpPr>
          <p:spPr>
            <a:xfrm>
              <a:off x="7133650" y="1034025"/>
              <a:ext cx="51950" cy="80500"/>
            </a:xfrm>
            <a:custGeom>
              <a:avLst/>
              <a:gdLst/>
              <a:ahLst/>
              <a:cxnLst/>
              <a:rect l="l" t="t" r="r" b="b"/>
              <a:pathLst>
                <a:path w="2078" h="3220" extrusionOk="0">
                  <a:moveTo>
                    <a:pt x="2031" y="1"/>
                  </a:moveTo>
                  <a:cubicBezTo>
                    <a:pt x="2009" y="1"/>
                    <a:pt x="1986" y="24"/>
                    <a:pt x="1986" y="24"/>
                  </a:cubicBezTo>
                  <a:cubicBezTo>
                    <a:pt x="1963" y="92"/>
                    <a:pt x="1940" y="161"/>
                    <a:pt x="1917" y="229"/>
                  </a:cubicBezTo>
                  <a:cubicBezTo>
                    <a:pt x="1872" y="298"/>
                    <a:pt x="1849" y="366"/>
                    <a:pt x="1803" y="435"/>
                  </a:cubicBezTo>
                  <a:cubicBezTo>
                    <a:pt x="1780" y="503"/>
                    <a:pt x="1735" y="594"/>
                    <a:pt x="1689" y="663"/>
                  </a:cubicBezTo>
                  <a:cubicBezTo>
                    <a:pt x="1666" y="731"/>
                    <a:pt x="1621" y="800"/>
                    <a:pt x="1575" y="868"/>
                  </a:cubicBezTo>
                  <a:cubicBezTo>
                    <a:pt x="1552" y="937"/>
                    <a:pt x="1506" y="1005"/>
                    <a:pt x="1461" y="1074"/>
                  </a:cubicBezTo>
                  <a:cubicBezTo>
                    <a:pt x="1415" y="1142"/>
                    <a:pt x="1370" y="1211"/>
                    <a:pt x="1324" y="1256"/>
                  </a:cubicBezTo>
                  <a:cubicBezTo>
                    <a:pt x="1233" y="1393"/>
                    <a:pt x="1164" y="1530"/>
                    <a:pt x="1073" y="1644"/>
                  </a:cubicBezTo>
                  <a:cubicBezTo>
                    <a:pt x="1050" y="1690"/>
                    <a:pt x="1027" y="1736"/>
                    <a:pt x="981" y="1781"/>
                  </a:cubicBezTo>
                  <a:cubicBezTo>
                    <a:pt x="936" y="1827"/>
                    <a:pt x="913" y="1873"/>
                    <a:pt x="867" y="1918"/>
                  </a:cubicBezTo>
                  <a:lnTo>
                    <a:pt x="890" y="1918"/>
                  </a:lnTo>
                  <a:cubicBezTo>
                    <a:pt x="845" y="1964"/>
                    <a:pt x="822" y="2010"/>
                    <a:pt x="776" y="2078"/>
                  </a:cubicBezTo>
                  <a:cubicBezTo>
                    <a:pt x="776" y="2055"/>
                    <a:pt x="776" y="2055"/>
                    <a:pt x="776" y="2055"/>
                  </a:cubicBezTo>
                  <a:cubicBezTo>
                    <a:pt x="776" y="2078"/>
                    <a:pt x="753" y="2101"/>
                    <a:pt x="730" y="2124"/>
                  </a:cubicBezTo>
                  <a:cubicBezTo>
                    <a:pt x="753" y="2101"/>
                    <a:pt x="753" y="2101"/>
                    <a:pt x="753" y="2101"/>
                  </a:cubicBezTo>
                  <a:lnTo>
                    <a:pt x="753" y="2101"/>
                  </a:lnTo>
                  <a:cubicBezTo>
                    <a:pt x="639" y="2238"/>
                    <a:pt x="548" y="2375"/>
                    <a:pt x="434" y="2489"/>
                  </a:cubicBezTo>
                  <a:cubicBezTo>
                    <a:pt x="365" y="2580"/>
                    <a:pt x="320" y="2649"/>
                    <a:pt x="251" y="2717"/>
                  </a:cubicBezTo>
                  <a:cubicBezTo>
                    <a:pt x="183" y="2786"/>
                    <a:pt x="114" y="2877"/>
                    <a:pt x="68" y="2945"/>
                  </a:cubicBezTo>
                  <a:lnTo>
                    <a:pt x="91" y="2923"/>
                  </a:lnTo>
                  <a:lnTo>
                    <a:pt x="91" y="2923"/>
                  </a:lnTo>
                  <a:cubicBezTo>
                    <a:pt x="68" y="2946"/>
                    <a:pt x="45" y="2969"/>
                    <a:pt x="23" y="3014"/>
                  </a:cubicBezTo>
                  <a:cubicBezTo>
                    <a:pt x="23" y="3037"/>
                    <a:pt x="0" y="3059"/>
                    <a:pt x="0" y="3082"/>
                  </a:cubicBezTo>
                  <a:cubicBezTo>
                    <a:pt x="0" y="3128"/>
                    <a:pt x="23" y="3151"/>
                    <a:pt x="46" y="3196"/>
                  </a:cubicBezTo>
                  <a:cubicBezTo>
                    <a:pt x="91" y="3219"/>
                    <a:pt x="114" y="3219"/>
                    <a:pt x="160" y="3219"/>
                  </a:cubicBezTo>
                  <a:cubicBezTo>
                    <a:pt x="205" y="3219"/>
                    <a:pt x="251" y="3219"/>
                    <a:pt x="274" y="3174"/>
                  </a:cubicBezTo>
                  <a:cubicBezTo>
                    <a:pt x="297" y="3128"/>
                    <a:pt x="342" y="3105"/>
                    <a:pt x="388" y="3059"/>
                  </a:cubicBezTo>
                  <a:cubicBezTo>
                    <a:pt x="411" y="3014"/>
                    <a:pt x="457" y="2991"/>
                    <a:pt x="479" y="2945"/>
                  </a:cubicBezTo>
                  <a:cubicBezTo>
                    <a:pt x="571" y="2854"/>
                    <a:pt x="616" y="2763"/>
                    <a:pt x="685" y="2694"/>
                  </a:cubicBezTo>
                  <a:cubicBezTo>
                    <a:pt x="685" y="2671"/>
                    <a:pt x="685" y="2671"/>
                    <a:pt x="708" y="2671"/>
                  </a:cubicBezTo>
                  <a:lnTo>
                    <a:pt x="685" y="2671"/>
                  </a:lnTo>
                  <a:cubicBezTo>
                    <a:pt x="685" y="2671"/>
                    <a:pt x="708" y="2671"/>
                    <a:pt x="708" y="2649"/>
                  </a:cubicBezTo>
                  <a:cubicBezTo>
                    <a:pt x="708" y="2671"/>
                    <a:pt x="708" y="2671"/>
                    <a:pt x="708" y="2671"/>
                  </a:cubicBezTo>
                  <a:cubicBezTo>
                    <a:pt x="799" y="2534"/>
                    <a:pt x="913" y="2375"/>
                    <a:pt x="1004" y="2238"/>
                  </a:cubicBezTo>
                  <a:cubicBezTo>
                    <a:pt x="1050" y="2169"/>
                    <a:pt x="1096" y="2078"/>
                    <a:pt x="1141" y="2010"/>
                  </a:cubicBezTo>
                  <a:lnTo>
                    <a:pt x="1278" y="1758"/>
                  </a:lnTo>
                  <a:cubicBezTo>
                    <a:pt x="1324" y="1667"/>
                    <a:pt x="1370" y="1576"/>
                    <a:pt x="1415" y="1507"/>
                  </a:cubicBezTo>
                  <a:cubicBezTo>
                    <a:pt x="1438" y="1462"/>
                    <a:pt x="1461" y="1416"/>
                    <a:pt x="1484" y="1370"/>
                  </a:cubicBezTo>
                  <a:cubicBezTo>
                    <a:pt x="1506" y="1325"/>
                    <a:pt x="1529" y="1279"/>
                    <a:pt x="1552" y="1256"/>
                  </a:cubicBezTo>
                  <a:cubicBezTo>
                    <a:pt x="1575" y="1211"/>
                    <a:pt x="1598" y="1165"/>
                    <a:pt x="1621" y="1119"/>
                  </a:cubicBezTo>
                  <a:cubicBezTo>
                    <a:pt x="1643" y="1096"/>
                    <a:pt x="1666" y="1051"/>
                    <a:pt x="1666" y="1005"/>
                  </a:cubicBezTo>
                  <a:cubicBezTo>
                    <a:pt x="1712" y="891"/>
                    <a:pt x="1758" y="800"/>
                    <a:pt x="1780" y="708"/>
                  </a:cubicBezTo>
                  <a:cubicBezTo>
                    <a:pt x="1826" y="663"/>
                    <a:pt x="1849" y="594"/>
                    <a:pt x="1872" y="549"/>
                  </a:cubicBezTo>
                  <a:cubicBezTo>
                    <a:pt x="1895" y="503"/>
                    <a:pt x="1917" y="435"/>
                    <a:pt x="1940" y="389"/>
                  </a:cubicBezTo>
                  <a:cubicBezTo>
                    <a:pt x="1986" y="275"/>
                    <a:pt x="2031" y="183"/>
                    <a:pt x="2077" y="69"/>
                  </a:cubicBezTo>
                  <a:cubicBezTo>
                    <a:pt x="2077" y="47"/>
                    <a:pt x="2077" y="24"/>
                    <a:pt x="2054" y="24"/>
                  </a:cubicBezTo>
                  <a:cubicBezTo>
                    <a:pt x="2054" y="1"/>
                    <a:pt x="2031" y="1"/>
                    <a:pt x="2031"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25"/>
            <p:cNvSpPr/>
            <p:nvPr/>
          </p:nvSpPr>
          <p:spPr>
            <a:xfrm>
              <a:off x="6876850" y="972400"/>
              <a:ext cx="45100" cy="46100"/>
            </a:xfrm>
            <a:custGeom>
              <a:avLst/>
              <a:gdLst/>
              <a:ahLst/>
              <a:cxnLst/>
              <a:rect l="l" t="t" r="r" b="b"/>
              <a:pathLst>
                <a:path w="1804" h="1844" extrusionOk="0">
                  <a:moveTo>
                    <a:pt x="1233" y="1"/>
                  </a:moveTo>
                  <a:cubicBezTo>
                    <a:pt x="1210" y="1"/>
                    <a:pt x="1165" y="1"/>
                    <a:pt x="1142" y="24"/>
                  </a:cubicBezTo>
                  <a:cubicBezTo>
                    <a:pt x="1119" y="24"/>
                    <a:pt x="1096" y="46"/>
                    <a:pt x="1051" y="46"/>
                  </a:cubicBezTo>
                  <a:cubicBezTo>
                    <a:pt x="1005" y="92"/>
                    <a:pt x="959" y="138"/>
                    <a:pt x="891" y="161"/>
                  </a:cubicBezTo>
                  <a:cubicBezTo>
                    <a:pt x="868" y="206"/>
                    <a:pt x="822" y="252"/>
                    <a:pt x="777" y="275"/>
                  </a:cubicBezTo>
                  <a:cubicBezTo>
                    <a:pt x="708" y="343"/>
                    <a:pt x="640" y="412"/>
                    <a:pt x="571" y="480"/>
                  </a:cubicBezTo>
                  <a:cubicBezTo>
                    <a:pt x="480" y="571"/>
                    <a:pt x="389" y="640"/>
                    <a:pt x="297" y="731"/>
                  </a:cubicBezTo>
                  <a:cubicBezTo>
                    <a:pt x="252" y="777"/>
                    <a:pt x="229" y="822"/>
                    <a:pt x="183" y="845"/>
                  </a:cubicBezTo>
                  <a:cubicBezTo>
                    <a:pt x="160" y="868"/>
                    <a:pt x="138" y="891"/>
                    <a:pt x="115" y="914"/>
                  </a:cubicBezTo>
                  <a:cubicBezTo>
                    <a:pt x="92" y="914"/>
                    <a:pt x="92" y="937"/>
                    <a:pt x="92" y="937"/>
                  </a:cubicBezTo>
                  <a:cubicBezTo>
                    <a:pt x="69" y="959"/>
                    <a:pt x="46" y="982"/>
                    <a:pt x="23" y="1005"/>
                  </a:cubicBezTo>
                  <a:cubicBezTo>
                    <a:pt x="1" y="1028"/>
                    <a:pt x="1" y="1074"/>
                    <a:pt x="23" y="1119"/>
                  </a:cubicBezTo>
                  <a:cubicBezTo>
                    <a:pt x="23" y="1142"/>
                    <a:pt x="46" y="1165"/>
                    <a:pt x="69" y="1188"/>
                  </a:cubicBezTo>
                  <a:cubicBezTo>
                    <a:pt x="69" y="1210"/>
                    <a:pt x="92" y="1210"/>
                    <a:pt x="92" y="1210"/>
                  </a:cubicBezTo>
                  <a:cubicBezTo>
                    <a:pt x="92" y="1233"/>
                    <a:pt x="92" y="1233"/>
                    <a:pt x="92" y="1256"/>
                  </a:cubicBezTo>
                  <a:cubicBezTo>
                    <a:pt x="115" y="1302"/>
                    <a:pt x="138" y="1325"/>
                    <a:pt x="183" y="1347"/>
                  </a:cubicBezTo>
                  <a:lnTo>
                    <a:pt x="183" y="1370"/>
                  </a:lnTo>
                  <a:cubicBezTo>
                    <a:pt x="160" y="1416"/>
                    <a:pt x="183" y="1484"/>
                    <a:pt x="229" y="1530"/>
                  </a:cubicBezTo>
                  <a:cubicBezTo>
                    <a:pt x="229" y="1553"/>
                    <a:pt x="229" y="1599"/>
                    <a:pt x="229" y="1621"/>
                  </a:cubicBezTo>
                  <a:cubicBezTo>
                    <a:pt x="229" y="1644"/>
                    <a:pt x="252" y="1644"/>
                    <a:pt x="252" y="1667"/>
                  </a:cubicBezTo>
                  <a:cubicBezTo>
                    <a:pt x="275" y="1690"/>
                    <a:pt x="297" y="1713"/>
                    <a:pt x="320" y="1735"/>
                  </a:cubicBezTo>
                  <a:cubicBezTo>
                    <a:pt x="320" y="1735"/>
                    <a:pt x="343" y="1735"/>
                    <a:pt x="343" y="1758"/>
                  </a:cubicBezTo>
                  <a:cubicBezTo>
                    <a:pt x="366" y="1781"/>
                    <a:pt x="389" y="1804"/>
                    <a:pt x="411" y="1827"/>
                  </a:cubicBezTo>
                  <a:cubicBezTo>
                    <a:pt x="423" y="1838"/>
                    <a:pt x="440" y="1844"/>
                    <a:pt x="457" y="1844"/>
                  </a:cubicBezTo>
                  <a:cubicBezTo>
                    <a:pt x="474" y="1844"/>
                    <a:pt x="491" y="1838"/>
                    <a:pt x="503" y="1827"/>
                  </a:cubicBezTo>
                  <a:cubicBezTo>
                    <a:pt x="548" y="1804"/>
                    <a:pt x="571" y="1781"/>
                    <a:pt x="594" y="1758"/>
                  </a:cubicBezTo>
                  <a:lnTo>
                    <a:pt x="685" y="1690"/>
                  </a:lnTo>
                  <a:cubicBezTo>
                    <a:pt x="754" y="1644"/>
                    <a:pt x="822" y="1576"/>
                    <a:pt x="868" y="1530"/>
                  </a:cubicBezTo>
                  <a:cubicBezTo>
                    <a:pt x="1005" y="1416"/>
                    <a:pt x="1119" y="1325"/>
                    <a:pt x="1233" y="1210"/>
                  </a:cubicBezTo>
                  <a:cubicBezTo>
                    <a:pt x="1302" y="1165"/>
                    <a:pt x="1370" y="1119"/>
                    <a:pt x="1439" y="1074"/>
                  </a:cubicBezTo>
                  <a:cubicBezTo>
                    <a:pt x="1507" y="1028"/>
                    <a:pt x="1576" y="982"/>
                    <a:pt x="1644" y="937"/>
                  </a:cubicBezTo>
                  <a:cubicBezTo>
                    <a:pt x="1667" y="914"/>
                    <a:pt x="1690" y="891"/>
                    <a:pt x="1713" y="868"/>
                  </a:cubicBezTo>
                  <a:cubicBezTo>
                    <a:pt x="1735" y="845"/>
                    <a:pt x="1758" y="822"/>
                    <a:pt x="1781" y="822"/>
                  </a:cubicBezTo>
                  <a:cubicBezTo>
                    <a:pt x="1804" y="800"/>
                    <a:pt x="1804" y="754"/>
                    <a:pt x="1804" y="731"/>
                  </a:cubicBezTo>
                  <a:cubicBezTo>
                    <a:pt x="1781" y="708"/>
                    <a:pt x="1735" y="708"/>
                    <a:pt x="1713" y="708"/>
                  </a:cubicBezTo>
                  <a:cubicBezTo>
                    <a:pt x="1713" y="686"/>
                    <a:pt x="1690" y="663"/>
                    <a:pt x="1690" y="640"/>
                  </a:cubicBezTo>
                  <a:cubicBezTo>
                    <a:pt x="1644" y="571"/>
                    <a:pt x="1598" y="503"/>
                    <a:pt x="1576" y="412"/>
                  </a:cubicBezTo>
                  <a:cubicBezTo>
                    <a:pt x="1530" y="343"/>
                    <a:pt x="1507" y="252"/>
                    <a:pt x="1461" y="183"/>
                  </a:cubicBezTo>
                  <a:cubicBezTo>
                    <a:pt x="1439" y="161"/>
                    <a:pt x="1416" y="138"/>
                    <a:pt x="1416" y="115"/>
                  </a:cubicBezTo>
                  <a:cubicBezTo>
                    <a:pt x="1393" y="115"/>
                    <a:pt x="1393" y="92"/>
                    <a:pt x="1393" y="92"/>
                  </a:cubicBezTo>
                  <a:cubicBezTo>
                    <a:pt x="1370" y="69"/>
                    <a:pt x="1370" y="69"/>
                    <a:pt x="1347" y="46"/>
                  </a:cubicBezTo>
                  <a:cubicBezTo>
                    <a:pt x="1324" y="24"/>
                    <a:pt x="1302" y="1"/>
                    <a:pt x="1279" y="1"/>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25"/>
            <p:cNvSpPr/>
            <p:nvPr/>
          </p:nvSpPr>
          <p:spPr>
            <a:xfrm>
              <a:off x="6893975" y="1003800"/>
              <a:ext cx="37675" cy="29175"/>
            </a:xfrm>
            <a:custGeom>
              <a:avLst/>
              <a:gdLst/>
              <a:ahLst/>
              <a:cxnLst/>
              <a:rect l="l" t="t" r="r" b="b"/>
              <a:pathLst>
                <a:path w="1507" h="1167" extrusionOk="0">
                  <a:moveTo>
                    <a:pt x="1393" y="0"/>
                  </a:moveTo>
                  <a:cubicBezTo>
                    <a:pt x="1393" y="0"/>
                    <a:pt x="1370" y="0"/>
                    <a:pt x="1347" y="23"/>
                  </a:cubicBezTo>
                  <a:cubicBezTo>
                    <a:pt x="1324" y="23"/>
                    <a:pt x="1301" y="23"/>
                    <a:pt x="1279" y="46"/>
                  </a:cubicBezTo>
                  <a:cubicBezTo>
                    <a:pt x="1256" y="46"/>
                    <a:pt x="1233" y="69"/>
                    <a:pt x="1210" y="69"/>
                  </a:cubicBezTo>
                  <a:cubicBezTo>
                    <a:pt x="1164" y="114"/>
                    <a:pt x="1119" y="137"/>
                    <a:pt x="1050" y="183"/>
                  </a:cubicBezTo>
                  <a:cubicBezTo>
                    <a:pt x="982" y="228"/>
                    <a:pt x="913" y="274"/>
                    <a:pt x="845" y="343"/>
                  </a:cubicBezTo>
                  <a:cubicBezTo>
                    <a:pt x="799" y="365"/>
                    <a:pt x="754" y="388"/>
                    <a:pt x="731" y="411"/>
                  </a:cubicBezTo>
                  <a:cubicBezTo>
                    <a:pt x="685" y="434"/>
                    <a:pt x="639" y="479"/>
                    <a:pt x="594" y="502"/>
                  </a:cubicBezTo>
                  <a:cubicBezTo>
                    <a:pt x="548" y="525"/>
                    <a:pt x="503" y="571"/>
                    <a:pt x="457" y="594"/>
                  </a:cubicBezTo>
                  <a:cubicBezTo>
                    <a:pt x="366" y="662"/>
                    <a:pt x="274" y="731"/>
                    <a:pt x="206" y="799"/>
                  </a:cubicBezTo>
                  <a:cubicBezTo>
                    <a:pt x="160" y="822"/>
                    <a:pt x="137" y="845"/>
                    <a:pt x="115" y="868"/>
                  </a:cubicBezTo>
                  <a:cubicBezTo>
                    <a:pt x="92" y="890"/>
                    <a:pt x="69" y="913"/>
                    <a:pt x="46" y="936"/>
                  </a:cubicBezTo>
                  <a:cubicBezTo>
                    <a:pt x="0" y="982"/>
                    <a:pt x="0" y="1050"/>
                    <a:pt x="23" y="1096"/>
                  </a:cubicBezTo>
                  <a:cubicBezTo>
                    <a:pt x="46" y="1096"/>
                    <a:pt x="46" y="1119"/>
                    <a:pt x="69" y="1119"/>
                  </a:cubicBezTo>
                  <a:cubicBezTo>
                    <a:pt x="97" y="1147"/>
                    <a:pt x="134" y="1166"/>
                    <a:pt x="169" y="1166"/>
                  </a:cubicBezTo>
                  <a:cubicBezTo>
                    <a:pt x="190" y="1166"/>
                    <a:pt x="211" y="1159"/>
                    <a:pt x="229" y="1141"/>
                  </a:cubicBezTo>
                  <a:cubicBezTo>
                    <a:pt x="297" y="1119"/>
                    <a:pt x="343" y="1073"/>
                    <a:pt x="388" y="1027"/>
                  </a:cubicBezTo>
                  <a:cubicBezTo>
                    <a:pt x="434" y="982"/>
                    <a:pt x="480" y="959"/>
                    <a:pt x="503" y="913"/>
                  </a:cubicBezTo>
                  <a:cubicBezTo>
                    <a:pt x="594" y="845"/>
                    <a:pt x="685" y="776"/>
                    <a:pt x="776" y="708"/>
                  </a:cubicBezTo>
                  <a:cubicBezTo>
                    <a:pt x="868" y="616"/>
                    <a:pt x="982" y="548"/>
                    <a:pt x="1096" y="457"/>
                  </a:cubicBezTo>
                  <a:cubicBezTo>
                    <a:pt x="1164" y="411"/>
                    <a:pt x="1210" y="365"/>
                    <a:pt x="1279" y="343"/>
                  </a:cubicBezTo>
                  <a:cubicBezTo>
                    <a:pt x="1324" y="320"/>
                    <a:pt x="1347" y="297"/>
                    <a:pt x="1370" y="274"/>
                  </a:cubicBezTo>
                  <a:cubicBezTo>
                    <a:pt x="1393" y="274"/>
                    <a:pt x="1393" y="274"/>
                    <a:pt x="1416" y="251"/>
                  </a:cubicBezTo>
                  <a:cubicBezTo>
                    <a:pt x="1416" y="251"/>
                    <a:pt x="1438" y="251"/>
                    <a:pt x="1438" y="228"/>
                  </a:cubicBezTo>
                  <a:cubicBezTo>
                    <a:pt x="1484" y="206"/>
                    <a:pt x="1507" y="137"/>
                    <a:pt x="1507" y="91"/>
                  </a:cubicBezTo>
                  <a:cubicBezTo>
                    <a:pt x="1507" y="69"/>
                    <a:pt x="1507" y="46"/>
                    <a:pt x="1484" y="23"/>
                  </a:cubicBezTo>
                  <a:cubicBezTo>
                    <a:pt x="1484" y="23"/>
                    <a:pt x="1461" y="0"/>
                    <a:pt x="143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25"/>
            <p:cNvSpPr/>
            <p:nvPr/>
          </p:nvSpPr>
          <p:spPr>
            <a:xfrm>
              <a:off x="7174150" y="818325"/>
              <a:ext cx="81050" cy="38350"/>
            </a:xfrm>
            <a:custGeom>
              <a:avLst/>
              <a:gdLst/>
              <a:ahLst/>
              <a:cxnLst/>
              <a:rect l="l" t="t" r="r" b="b"/>
              <a:pathLst>
                <a:path w="3242" h="1534" extrusionOk="0">
                  <a:moveTo>
                    <a:pt x="2032" y="1"/>
                  </a:moveTo>
                  <a:cubicBezTo>
                    <a:pt x="1941" y="1"/>
                    <a:pt x="1849" y="24"/>
                    <a:pt x="1781" y="24"/>
                  </a:cubicBezTo>
                  <a:cubicBezTo>
                    <a:pt x="1667" y="47"/>
                    <a:pt x="1553" y="47"/>
                    <a:pt x="1439" y="92"/>
                  </a:cubicBezTo>
                  <a:cubicBezTo>
                    <a:pt x="1347" y="115"/>
                    <a:pt x="1256" y="138"/>
                    <a:pt x="1142" y="161"/>
                  </a:cubicBezTo>
                  <a:cubicBezTo>
                    <a:pt x="1051" y="206"/>
                    <a:pt x="936" y="252"/>
                    <a:pt x="845" y="298"/>
                  </a:cubicBezTo>
                  <a:cubicBezTo>
                    <a:pt x="754" y="343"/>
                    <a:pt x="640" y="389"/>
                    <a:pt x="548" y="457"/>
                  </a:cubicBezTo>
                  <a:cubicBezTo>
                    <a:pt x="457" y="503"/>
                    <a:pt x="389" y="549"/>
                    <a:pt x="297" y="594"/>
                  </a:cubicBezTo>
                  <a:cubicBezTo>
                    <a:pt x="252" y="640"/>
                    <a:pt x="206" y="663"/>
                    <a:pt x="160" y="686"/>
                  </a:cubicBezTo>
                  <a:cubicBezTo>
                    <a:pt x="138" y="709"/>
                    <a:pt x="115" y="731"/>
                    <a:pt x="92" y="754"/>
                  </a:cubicBezTo>
                  <a:cubicBezTo>
                    <a:pt x="69" y="754"/>
                    <a:pt x="46" y="800"/>
                    <a:pt x="46" y="823"/>
                  </a:cubicBezTo>
                  <a:cubicBezTo>
                    <a:pt x="23" y="845"/>
                    <a:pt x="1" y="868"/>
                    <a:pt x="1" y="914"/>
                  </a:cubicBezTo>
                  <a:cubicBezTo>
                    <a:pt x="1" y="960"/>
                    <a:pt x="23" y="1005"/>
                    <a:pt x="69" y="1051"/>
                  </a:cubicBezTo>
                  <a:cubicBezTo>
                    <a:pt x="92" y="1074"/>
                    <a:pt x="138" y="1097"/>
                    <a:pt x="183" y="1097"/>
                  </a:cubicBezTo>
                  <a:cubicBezTo>
                    <a:pt x="229" y="1119"/>
                    <a:pt x="275" y="1165"/>
                    <a:pt x="320" y="1188"/>
                  </a:cubicBezTo>
                  <a:cubicBezTo>
                    <a:pt x="343" y="1188"/>
                    <a:pt x="366" y="1211"/>
                    <a:pt x="389" y="1233"/>
                  </a:cubicBezTo>
                  <a:cubicBezTo>
                    <a:pt x="366" y="1233"/>
                    <a:pt x="366" y="1211"/>
                    <a:pt x="343" y="1211"/>
                  </a:cubicBezTo>
                  <a:lnTo>
                    <a:pt x="343" y="1211"/>
                  </a:lnTo>
                  <a:cubicBezTo>
                    <a:pt x="411" y="1256"/>
                    <a:pt x="480" y="1302"/>
                    <a:pt x="548" y="1370"/>
                  </a:cubicBezTo>
                  <a:cubicBezTo>
                    <a:pt x="571" y="1416"/>
                    <a:pt x="617" y="1462"/>
                    <a:pt x="663" y="1507"/>
                  </a:cubicBezTo>
                  <a:cubicBezTo>
                    <a:pt x="691" y="1527"/>
                    <a:pt x="724" y="1534"/>
                    <a:pt x="756" y="1534"/>
                  </a:cubicBezTo>
                  <a:cubicBezTo>
                    <a:pt x="800" y="1534"/>
                    <a:pt x="842" y="1521"/>
                    <a:pt x="868" y="1507"/>
                  </a:cubicBezTo>
                  <a:cubicBezTo>
                    <a:pt x="914" y="1485"/>
                    <a:pt x="936" y="1462"/>
                    <a:pt x="959" y="1439"/>
                  </a:cubicBezTo>
                  <a:cubicBezTo>
                    <a:pt x="982" y="1416"/>
                    <a:pt x="1028" y="1393"/>
                    <a:pt x="1051" y="1370"/>
                  </a:cubicBezTo>
                  <a:lnTo>
                    <a:pt x="1142" y="1279"/>
                  </a:lnTo>
                  <a:cubicBezTo>
                    <a:pt x="1210" y="1233"/>
                    <a:pt x="1279" y="1188"/>
                    <a:pt x="1347" y="1142"/>
                  </a:cubicBezTo>
                  <a:cubicBezTo>
                    <a:pt x="1416" y="1074"/>
                    <a:pt x="1507" y="1028"/>
                    <a:pt x="1598" y="960"/>
                  </a:cubicBezTo>
                  <a:cubicBezTo>
                    <a:pt x="1758" y="868"/>
                    <a:pt x="1941" y="777"/>
                    <a:pt x="2123" y="686"/>
                  </a:cubicBezTo>
                  <a:cubicBezTo>
                    <a:pt x="2260" y="640"/>
                    <a:pt x="2397" y="594"/>
                    <a:pt x="2534" y="549"/>
                  </a:cubicBezTo>
                  <a:lnTo>
                    <a:pt x="2785" y="549"/>
                  </a:lnTo>
                  <a:cubicBezTo>
                    <a:pt x="2854" y="572"/>
                    <a:pt x="2899" y="572"/>
                    <a:pt x="2968" y="594"/>
                  </a:cubicBezTo>
                  <a:cubicBezTo>
                    <a:pt x="2991" y="617"/>
                    <a:pt x="3014" y="617"/>
                    <a:pt x="3059" y="640"/>
                  </a:cubicBezTo>
                  <a:cubicBezTo>
                    <a:pt x="3074" y="640"/>
                    <a:pt x="3090" y="650"/>
                    <a:pt x="3105" y="650"/>
                  </a:cubicBezTo>
                  <a:cubicBezTo>
                    <a:pt x="3112" y="650"/>
                    <a:pt x="3120" y="648"/>
                    <a:pt x="3128" y="640"/>
                  </a:cubicBezTo>
                  <a:cubicBezTo>
                    <a:pt x="3173" y="640"/>
                    <a:pt x="3196" y="617"/>
                    <a:pt x="3196" y="594"/>
                  </a:cubicBezTo>
                  <a:cubicBezTo>
                    <a:pt x="3242" y="526"/>
                    <a:pt x="3219" y="457"/>
                    <a:pt x="3150" y="435"/>
                  </a:cubicBezTo>
                  <a:cubicBezTo>
                    <a:pt x="3105" y="412"/>
                    <a:pt x="3059" y="389"/>
                    <a:pt x="2991" y="366"/>
                  </a:cubicBezTo>
                  <a:cubicBezTo>
                    <a:pt x="2968" y="343"/>
                    <a:pt x="2922" y="343"/>
                    <a:pt x="2877" y="343"/>
                  </a:cubicBezTo>
                  <a:cubicBezTo>
                    <a:pt x="2877" y="275"/>
                    <a:pt x="2831" y="229"/>
                    <a:pt x="2785" y="229"/>
                  </a:cubicBezTo>
                  <a:cubicBezTo>
                    <a:pt x="2717" y="206"/>
                    <a:pt x="2648" y="206"/>
                    <a:pt x="2580" y="184"/>
                  </a:cubicBezTo>
                  <a:lnTo>
                    <a:pt x="2443" y="184"/>
                  </a:lnTo>
                  <a:cubicBezTo>
                    <a:pt x="2443" y="115"/>
                    <a:pt x="2374" y="47"/>
                    <a:pt x="2306" y="24"/>
                  </a:cubicBezTo>
                  <a:cubicBezTo>
                    <a:pt x="2260" y="24"/>
                    <a:pt x="2215" y="1"/>
                    <a:pt x="2169" y="1"/>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25"/>
            <p:cNvSpPr/>
            <p:nvPr/>
          </p:nvSpPr>
          <p:spPr>
            <a:xfrm>
              <a:off x="7208950" y="824050"/>
              <a:ext cx="29700" cy="8375"/>
            </a:xfrm>
            <a:custGeom>
              <a:avLst/>
              <a:gdLst/>
              <a:ahLst/>
              <a:cxnLst/>
              <a:rect l="l" t="t" r="r" b="b"/>
              <a:pathLst>
                <a:path w="1188" h="335" extrusionOk="0">
                  <a:moveTo>
                    <a:pt x="686" y="0"/>
                  </a:moveTo>
                  <a:cubicBezTo>
                    <a:pt x="617" y="0"/>
                    <a:pt x="549" y="23"/>
                    <a:pt x="503" y="46"/>
                  </a:cubicBezTo>
                  <a:cubicBezTo>
                    <a:pt x="389" y="69"/>
                    <a:pt x="298" y="91"/>
                    <a:pt x="206" y="137"/>
                  </a:cubicBezTo>
                  <a:cubicBezTo>
                    <a:pt x="161" y="160"/>
                    <a:pt x="92" y="206"/>
                    <a:pt x="47" y="228"/>
                  </a:cubicBezTo>
                  <a:cubicBezTo>
                    <a:pt x="1" y="251"/>
                    <a:pt x="1" y="274"/>
                    <a:pt x="24" y="297"/>
                  </a:cubicBezTo>
                  <a:cubicBezTo>
                    <a:pt x="24" y="324"/>
                    <a:pt x="39" y="335"/>
                    <a:pt x="57" y="335"/>
                  </a:cubicBezTo>
                  <a:cubicBezTo>
                    <a:pt x="69" y="335"/>
                    <a:pt x="83" y="329"/>
                    <a:pt x="92" y="320"/>
                  </a:cubicBezTo>
                  <a:cubicBezTo>
                    <a:pt x="161" y="297"/>
                    <a:pt x="206" y="274"/>
                    <a:pt x="275" y="251"/>
                  </a:cubicBezTo>
                  <a:lnTo>
                    <a:pt x="252" y="251"/>
                  </a:lnTo>
                  <a:cubicBezTo>
                    <a:pt x="321" y="228"/>
                    <a:pt x="389" y="206"/>
                    <a:pt x="457" y="183"/>
                  </a:cubicBezTo>
                  <a:cubicBezTo>
                    <a:pt x="549" y="160"/>
                    <a:pt x="617" y="137"/>
                    <a:pt x="686" y="114"/>
                  </a:cubicBezTo>
                  <a:lnTo>
                    <a:pt x="914" y="114"/>
                  </a:lnTo>
                  <a:cubicBezTo>
                    <a:pt x="937" y="114"/>
                    <a:pt x="960" y="114"/>
                    <a:pt x="982" y="137"/>
                  </a:cubicBezTo>
                  <a:cubicBezTo>
                    <a:pt x="1028" y="137"/>
                    <a:pt x="1051" y="137"/>
                    <a:pt x="1074" y="160"/>
                  </a:cubicBezTo>
                  <a:lnTo>
                    <a:pt x="1142" y="160"/>
                  </a:lnTo>
                  <a:cubicBezTo>
                    <a:pt x="1142" y="160"/>
                    <a:pt x="1165" y="160"/>
                    <a:pt x="1165" y="137"/>
                  </a:cubicBezTo>
                  <a:cubicBezTo>
                    <a:pt x="1188" y="114"/>
                    <a:pt x="1188" y="114"/>
                    <a:pt x="1165" y="91"/>
                  </a:cubicBezTo>
                  <a:cubicBezTo>
                    <a:pt x="1165" y="69"/>
                    <a:pt x="1165" y="69"/>
                    <a:pt x="1142" y="46"/>
                  </a:cubicBezTo>
                  <a:cubicBezTo>
                    <a:pt x="1097" y="46"/>
                    <a:pt x="1074" y="23"/>
                    <a:pt x="102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25"/>
            <p:cNvSpPr/>
            <p:nvPr/>
          </p:nvSpPr>
          <p:spPr>
            <a:xfrm>
              <a:off x="7206675" y="840025"/>
              <a:ext cx="40550" cy="22650"/>
            </a:xfrm>
            <a:custGeom>
              <a:avLst/>
              <a:gdLst/>
              <a:ahLst/>
              <a:cxnLst/>
              <a:rect l="l" t="t" r="r" b="b"/>
              <a:pathLst>
                <a:path w="1622" h="906" extrusionOk="0">
                  <a:moveTo>
                    <a:pt x="1553" y="0"/>
                  </a:moveTo>
                  <a:cubicBezTo>
                    <a:pt x="1439" y="23"/>
                    <a:pt x="1302" y="69"/>
                    <a:pt x="1165" y="114"/>
                  </a:cubicBezTo>
                  <a:cubicBezTo>
                    <a:pt x="1028" y="160"/>
                    <a:pt x="891" y="206"/>
                    <a:pt x="754" y="274"/>
                  </a:cubicBezTo>
                  <a:cubicBezTo>
                    <a:pt x="617" y="343"/>
                    <a:pt x="503" y="411"/>
                    <a:pt x="366" y="480"/>
                  </a:cubicBezTo>
                  <a:cubicBezTo>
                    <a:pt x="320" y="502"/>
                    <a:pt x="252" y="548"/>
                    <a:pt x="206" y="571"/>
                  </a:cubicBezTo>
                  <a:cubicBezTo>
                    <a:pt x="160" y="594"/>
                    <a:pt x="138" y="617"/>
                    <a:pt x="115" y="639"/>
                  </a:cubicBezTo>
                  <a:cubicBezTo>
                    <a:pt x="92" y="639"/>
                    <a:pt x="69" y="662"/>
                    <a:pt x="69" y="685"/>
                  </a:cubicBezTo>
                  <a:cubicBezTo>
                    <a:pt x="46" y="685"/>
                    <a:pt x="23" y="731"/>
                    <a:pt x="1" y="754"/>
                  </a:cubicBezTo>
                  <a:cubicBezTo>
                    <a:pt x="1" y="754"/>
                    <a:pt x="1" y="776"/>
                    <a:pt x="1" y="799"/>
                  </a:cubicBezTo>
                  <a:cubicBezTo>
                    <a:pt x="1" y="822"/>
                    <a:pt x="1" y="868"/>
                    <a:pt x="23" y="890"/>
                  </a:cubicBezTo>
                  <a:cubicBezTo>
                    <a:pt x="42" y="900"/>
                    <a:pt x="65" y="905"/>
                    <a:pt x="89" y="905"/>
                  </a:cubicBezTo>
                  <a:cubicBezTo>
                    <a:pt x="122" y="905"/>
                    <a:pt x="157" y="894"/>
                    <a:pt x="183" y="868"/>
                  </a:cubicBezTo>
                  <a:cubicBezTo>
                    <a:pt x="206" y="845"/>
                    <a:pt x="252" y="822"/>
                    <a:pt x="275" y="799"/>
                  </a:cubicBezTo>
                  <a:cubicBezTo>
                    <a:pt x="297" y="776"/>
                    <a:pt x="320" y="754"/>
                    <a:pt x="343" y="731"/>
                  </a:cubicBezTo>
                  <a:cubicBezTo>
                    <a:pt x="457" y="639"/>
                    <a:pt x="594" y="571"/>
                    <a:pt x="731" y="480"/>
                  </a:cubicBezTo>
                  <a:cubicBezTo>
                    <a:pt x="800" y="434"/>
                    <a:pt x="868" y="388"/>
                    <a:pt x="936" y="343"/>
                  </a:cubicBezTo>
                  <a:cubicBezTo>
                    <a:pt x="1005" y="320"/>
                    <a:pt x="1073" y="274"/>
                    <a:pt x="1142" y="251"/>
                  </a:cubicBezTo>
                  <a:cubicBezTo>
                    <a:pt x="1188" y="229"/>
                    <a:pt x="1210" y="229"/>
                    <a:pt x="1233" y="206"/>
                  </a:cubicBezTo>
                  <a:cubicBezTo>
                    <a:pt x="1302" y="183"/>
                    <a:pt x="1347" y="160"/>
                    <a:pt x="1416" y="137"/>
                  </a:cubicBezTo>
                  <a:cubicBezTo>
                    <a:pt x="1461" y="114"/>
                    <a:pt x="1530" y="114"/>
                    <a:pt x="1576" y="92"/>
                  </a:cubicBezTo>
                  <a:cubicBezTo>
                    <a:pt x="1621" y="92"/>
                    <a:pt x="1621" y="46"/>
                    <a:pt x="1621" y="23"/>
                  </a:cubicBezTo>
                  <a:cubicBezTo>
                    <a:pt x="1621" y="0"/>
                    <a:pt x="1598" y="0"/>
                    <a:pt x="1576"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25"/>
            <p:cNvSpPr/>
            <p:nvPr/>
          </p:nvSpPr>
          <p:spPr>
            <a:xfrm>
              <a:off x="6840900" y="1036300"/>
              <a:ext cx="42250" cy="41725"/>
            </a:xfrm>
            <a:custGeom>
              <a:avLst/>
              <a:gdLst/>
              <a:ahLst/>
              <a:cxnLst/>
              <a:rect l="l" t="t" r="r" b="b"/>
              <a:pathLst>
                <a:path w="1690" h="1669" extrusionOk="0">
                  <a:moveTo>
                    <a:pt x="840" y="0"/>
                  </a:moveTo>
                  <a:cubicBezTo>
                    <a:pt x="827" y="0"/>
                    <a:pt x="813" y="1"/>
                    <a:pt x="800" y="1"/>
                  </a:cubicBezTo>
                  <a:cubicBezTo>
                    <a:pt x="343" y="24"/>
                    <a:pt x="1" y="412"/>
                    <a:pt x="23" y="869"/>
                  </a:cubicBezTo>
                  <a:cubicBezTo>
                    <a:pt x="46" y="1311"/>
                    <a:pt x="412" y="1668"/>
                    <a:pt x="850" y="1668"/>
                  </a:cubicBezTo>
                  <a:cubicBezTo>
                    <a:pt x="864" y="1668"/>
                    <a:pt x="877" y="1668"/>
                    <a:pt x="891" y="1667"/>
                  </a:cubicBezTo>
                  <a:cubicBezTo>
                    <a:pt x="1347" y="1645"/>
                    <a:pt x="1690" y="1257"/>
                    <a:pt x="1667" y="800"/>
                  </a:cubicBezTo>
                  <a:cubicBezTo>
                    <a:pt x="1645" y="357"/>
                    <a:pt x="1279" y="0"/>
                    <a:pt x="840"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25"/>
            <p:cNvSpPr/>
            <p:nvPr/>
          </p:nvSpPr>
          <p:spPr>
            <a:xfrm>
              <a:off x="6834625" y="1100200"/>
              <a:ext cx="42825" cy="41725"/>
            </a:xfrm>
            <a:custGeom>
              <a:avLst/>
              <a:gdLst/>
              <a:ahLst/>
              <a:cxnLst/>
              <a:rect l="l" t="t" r="r" b="b"/>
              <a:pathLst>
                <a:path w="1713" h="1669" extrusionOk="0">
                  <a:moveTo>
                    <a:pt x="863" y="1"/>
                  </a:moveTo>
                  <a:cubicBezTo>
                    <a:pt x="849" y="1"/>
                    <a:pt x="836" y="1"/>
                    <a:pt x="822" y="2"/>
                  </a:cubicBezTo>
                  <a:cubicBezTo>
                    <a:pt x="366" y="24"/>
                    <a:pt x="1" y="412"/>
                    <a:pt x="23" y="869"/>
                  </a:cubicBezTo>
                  <a:cubicBezTo>
                    <a:pt x="46" y="1312"/>
                    <a:pt x="411" y="1669"/>
                    <a:pt x="850" y="1669"/>
                  </a:cubicBezTo>
                  <a:cubicBezTo>
                    <a:pt x="864" y="1669"/>
                    <a:pt x="877" y="1669"/>
                    <a:pt x="891" y="1668"/>
                  </a:cubicBezTo>
                  <a:cubicBezTo>
                    <a:pt x="1347" y="1645"/>
                    <a:pt x="1712" y="1257"/>
                    <a:pt x="1690" y="800"/>
                  </a:cubicBezTo>
                  <a:cubicBezTo>
                    <a:pt x="1667" y="358"/>
                    <a:pt x="1302" y="1"/>
                    <a:pt x="86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25"/>
            <p:cNvSpPr/>
            <p:nvPr/>
          </p:nvSpPr>
          <p:spPr>
            <a:xfrm>
              <a:off x="6903675" y="1109325"/>
              <a:ext cx="42250" cy="41750"/>
            </a:xfrm>
            <a:custGeom>
              <a:avLst/>
              <a:gdLst/>
              <a:ahLst/>
              <a:cxnLst/>
              <a:rect l="l" t="t" r="r" b="b"/>
              <a:pathLst>
                <a:path w="1690" h="1670" extrusionOk="0">
                  <a:moveTo>
                    <a:pt x="840" y="1"/>
                  </a:moveTo>
                  <a:cubicBezTo>
                    <a:pt x="826" y="1"/>
                    <a:pt x="813" y="1"/>
                    <a:pt x="799" y="2"/>
                  </a:cubicBezTo>
                  <a:cubicBezTo>
                    <a:pt x="343" y="25"/>
                    <a:pt x="0" y="413"/>
                    <a:pt x="23" y="869"/>
                  </a:cubicBezTo>
                  <a:cubicBezTo>
                    <a:pt x="45" y="1312"/>
                    <a:pt x="411" y="1669"/>
                    <a:pt x="850" y="1669"/>
                  </a:cubicBezTo>
                  <a:cubicBezTo>
                    <a:pt x="863" y="1669"/>
                    <a:pt x="877" y="1669"/>
                    <a:pt x="891" y="1668"/>
                  </a:cubicBezTo>
                  <a:cubicBezTo>
                    <a:pt x="1347" y="1645"/>
                    <a:pt x="1689" y="1257"/>
                    <a:pt x="1667" y="801"/>
                  </a:cubicBezTo>
                  <a:cubicBezTo>
                    <a:pt x="1645" y="358"/>
                    <a:pt x="1279" y="1"/>
                    <a:pt x="840"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25"/>
            <p:cNvSpPr/>
            <p:nvPr/>
          </p:nvSpPr>
          <p:spPr>
            <a:xfrm>
              <a:off x="6923075" y="1173850"/>
              <a:ext cx="41675" cy="41100"/>
            </a:xfrm>
            <a:custGeom>
              <a:avLst/>
              <a:gdLst/>
              <a:ahLst/>
              <a:cxnLst/>
              <a:rect l="l" t="t" r="r" b="b"/>
              <a:pathLst>
                <a:path w="1667" h="1644" extrusionOk="0">
                  <a:moveTo>
                    <a:pt x="799" y="0"/>
                  </a:moveTo>
                  <a:cubicBezTo>
                    <a:pt x="343" y="23"/>
                    <a:pt x="0" y="411"/>
                    <a:pt x="23" y="867"/>
                  </a:cubicBezTo>
                  <a:cubicBezTo>
                    <a:pt x="23" y="1255"/>
                    <a:pt x="320" y="1575"/>
                    <a:pt x="708" y="1643"/>
                  </a:cubicBezTo>
                  <a:cubicBezTo>
                    <a:pt x="982" y="1415"/>
                    <a:pt x="1302" y="1210"/>
                    <a:pt x="1621" y="1027"/>
                  </a:cubicBezTo>
                  <a:lnTo>
                    <a:pt x="1644" y="1027"/>
                  </a:lnTo>
                  <a:cubicBezTo>
                    <a:pt x="1667" y="959"/>
                    <a:pt x="1667" y="867"/>
                    <a:pt x="1667" y="776"/>
                  </a:cubicBezTo>
                  <a:cubicBezTo>
                    <a:pt x="1644" y="342"/>
                    <a:pt x="1279" y="0"/>
                    <a:pt x="845"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25"/>
            <p:cNvSpPr/>
            <p:nvPr/>
          </p:nvSpPr>
          <p:spPr>
            <a:xfrm>
              <a:off x="6852875" y="1174950"/>
              <a:ext cx="42250" cy="41175"/>
            </a:xfrm>
            <a:custGeom>
              <a:avLst/>
              <a:gdLst/>
              <a:ahLst/>
              <a:cxnLst/>
              <a:rect l="l" t="t" r="r" b="b"/>
              <a:pathLst>
                <a:path w="1690" h="1647" extrusionOk="0">
                  <a:moveTo>
                    <a:pt x="845" y="1"/>
                  </a:moveTo>
                  <a:cubicBezTo>
                    <a:pt x="830" y="1"/>
                    <a:pt x="815" y="1"/>
                    <a:pt x="800" y="2"/>
                  </a:cubicBezTo>
                  <a:cubicBezTo>
                    <a:pt x="343" y="25"/>
                    <a:pt x="1" y="413"/>
                    <a:pt x="24" y="869"/>
                  </a:cubicBezTo>
                  <a:cubicBezTo>
                    <a:pt x="46" y="1311"/>
                    <a:pt x="410" y="1646"/>
                    <a:pt x="848" y="1646"/>
                  </a:cubicBezTo>
                  <a:cubicBezTo>
                    <a:pt x="862" y="1646"/>
                    <a:pt x="877" y="1646"/>
                    <a:pt x="891" y="1645"/>
                  </a:cubicBezTo>
                  <a:cubicBezTo>
                    <a:pt x="1348" y="1645"/>
                    <a:pt x="1690" y="1234"/>
                    <a:pt x="1667" y="778"/>
                  </a:cubicBezTo>
                  <a:cubicBezTo>
                    <a:pt x="1667" y="336"/>
                    <a:pt x="1303" y="1"/>
                    <a:pt x="84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25"/>
            <p:cNvSpPr/>
            <p:nvPr/>
          </p:nvSpPr>
          <p:spPr>
            <a:xfrm>
              <a:off x="6755875" y="1106475"/>
              <a:ext cx="42825" cy="41175"/>
            </a:xfrm>
            <a:custGeom>
              <a:avLst/>
              <a:gdLst/>
              <a:ahLst/>
              <a:cxnLst/>
              <a:rect l="l" t="t" r="r" b="b"/>
              <a:pathLst>
                <a:path w="1713" h="1647" extrusionOk="0">
                  <a:moveTo>
                    <a:pt x="865" y="1"/>
                  </a:moveTo>
                  <a:cubicBezTo>
                    <a:pt x="851" y="1"/>
                    <a:pt x="837" y="1"/>
                    <a:pt x="822" y="2"/>
                  </a:cubicBezTo>
                  <a:cubicBezTo>
                    <a:pt x="366" y="25"/>
                    <a:pt x="1" y="413"/>
                    <a:pt x="23" y="869"/>
                  </a:cubicBezTo>
                  <a:cubicBezTo>
                    <a:pt x="46" y="1311"/>
                    <a:pt x="410" y="1646"/>
                    <a:pt x="848" y="1646"/>
                  </a:cubicBezTo>
                  <a:cubicBezTo>
                    <a:pt x="862" y="1646"/>
                    <a:pt x="876" y="1646"/>
                    <a:pt x="891" y="1645"/>
                  </a:cubicBezTo>
                  <a:cubicBezTo>
                    <a:pt x="1347" y="1622"/>
                    <a:pt x="1713" y="1234"/>
                    <a:pt x="1690" y="778"/>
                  </a:cubicBezTo>
                  <a:cubicBezTo>
                    <a:pt x="1668" y="336"/>
                    <a:pt x="1303" y="1"/>
                    <a:pt x="86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25"/>
            <p:cNvSpPr/>
            <p:nvPr/>
          </p:nvSpPr>
          <p:spPr>
            <a:xfrm>
              <a:off x="6767850" y="1170950"/>
              <a:ext cx="42825" cy="41750"/>
            </a:xfrm>
            <a:custGeom>
              <a:avLst/>
              <a:gdLst/>
              <a:ahLst/>
              <a:cxnLst/>
              <a:rect l="l" t="t" r="r" b="b"/>
              <a:pathLst>
                <a:path w="1713" h="1670" extrusionOk="0">
                  <a:moveTo>
                    <a:pt x="863" y="1"/>
                  </a:moveTo>
                  <a:cubicBezTo>
                    <a:pt x="850" y="1"/>
                    <a:pt x="836" y="1"/>
                    <a:pt x="823" y="2"/>
                  </a:cubicBezTo>
                  <a:cubicBezTo>
                    <a:pt x="366" y="25"/>
                    <a:pt x="1" y="413"/>
                    <a:pt x="24" y="869"/>
                  </a:cubicBezTo>
                  <a:cubicBezTo>
                    <a:pt x="46" y="1312"/>
                    <a:pt x="412" y="1669"/>
                    <a:pt x="851" y="1669"/>
                  </a:cubicBezTo>
                  <a:cubicBezTo>
                    <a:pt x="864" y="1669"/>
                    <a:pt x="878" y="1669"/>
                    <a:pt x="891" y="1668"/>
                  </a:cubicBezTo>
                  <a:cubicBezTo>
                    <a:pt x="1348" y="1645"/>
                    <a:pt x="1713" y="1257"/>
                    <a:pt x="1690" y="801"/>
                  </a:cubicBezTo>
                  <a:cubicBezTo>
                    <a:pt x="1668" y="358"/>
                    <a:pt x="1302" y="1"/>
                    <a:pt x="86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25"/>
            <p:cNvSpPr/>
            <p:nvPr/>
          </p:nvSpPr>
          <p:spPr>
            <a:xfrm>
              <a:off x="6806675" y="1246875"/>
              <a:ext cx="42250" cy="38825"/>
            </a:xfrm>
            <a:custGeom>
              <a:avLst/>
              <a:gdLst/>
              <a:ahLst/>
              <a:cxnLst/>
              <a:rect l="l" t="t" r="r" b="b"/>
              <a:pathLst>
                <a:path w="1690" h="1553" extrusionOk="0">
                  <a:moveTo>
                    <a:pt x="845" y="1"/>
                  </a:moveTo>
                  <a:cubicBezTo>
                    <a:pt x="845" y="1"/>
                    <a:pt x="822" y="24"/>
                    <a:pt x="822" y="24"/>
                  </a:cubicBezTo>
                  <a:cubicBezTo>
                    <a:pt x="365" y="24"/>
                    <a:pt x="0" y="412"/>
                    <a:pt x="23" y="868"/>
                  </a:cubicBezTo>
                  <a:cubicBezTo>
                    <a:pt x="46" y="1165"/>
                    <a:pt x="206" y="1439"/>
                    <a:pt x="434" y="1553"/>
                  </a:cubicBezTo>
                  <a:cubicBezTo>
                    <a:pt x="594" y="1484"/>
                    <a:pt x="731" y="1393"/>
                    <a:pt x="890" y="1325"/>
                  </a:cubicBezTo>
                  <a:cubicBezTo>
                    <a:pt x="1141" y="1188"/>
                    <a:pt x="1415" y="1051"/>
                    <a:pt x="1666" y="914"/>
                  </a:cubicBezTo>
                  <a:cubicBezTo>
                    <a:pt x="1689" y="868"/>
                    <a:pt x="1689" y="845"/>
                    <a:pt x="1689" y="800"/>
                  </a:cubicBezTo>
                  <a:cubicBezTo>
                    <a:pt x="1666" y="366"/>
                    <a:pt x="1301" y="1"/>
                    <a:pt x="84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25"/>
            <p:cNvSpPr/>
            <p:nvPr/>
          </p:nvSpPr>
          <p:spPr>
            <a:xfrm>
              <a:off x="6730775" y="1249125"/>
              <a:ext cx="42250" cy="41175"/>
            </a:xfrm>
            <a:custGeom>
              <a:avLst/>
              <a:gdLst/>
              <a:ahLst/>
              <a:cxnLst/>
              <a:rect l="l" t="t" r="r" b="b"/>
              <a:pathLst>
                <a:path w="1690" h="1647" extrusionOk="0">
                  <a:moveTo>
                    <a:pt x="842" y="1"/>
                  </a:moveTo>
                  <a:cubicBezTo>
                    <a:pt x="828" y="1"/>
                    <a:pt x="814" y="1"/>
                    <a:pt x="799" y="2"/>
                  </a:cubicBezTo>
                  <a:cubicBezTo>
                    <a:pt x="343" y="25"/>
                    <a:pt x="0" y="413"/>
                    <a:pt x="23" y="869"/>
                  </a:cubicBezTo>
                  <a:cubicBezTo>
                    <a:pt x="45" y="1311"/>
                    <a:pt x="410" y="1647"/>
                    <a:pt x="847" y="1647"/>
                  </a:cubicBezTo>
                  <a:cubicBezTo>
                    <a:pt x="862" y="1647"/>
                    <a:pt x="876" y="1646"/>
                    <a:pt x="891" y="1645"/>
                  </a:cubicBezTo>
                  <a:cubicBezTo>
                    <a:pt x="1347" y="1623"/>
                    <a:pt x="1689" y="1235"/>
                    <a:pt x="1667" y="778"/>
                  </a:cubicBezTo>
                  <a:cubicBezTo>
                    <a:pt x="1644" y="336"/>
                    <a:pt x="1280" y="1"/>
                    <a:pt x="842"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25"/>
            <p:cNvSpPr/>
            <p:nvPr/>
          </p:nvSpPr>
          <p:spPr>
            <a:xfrm>
              <a:off x="6650300" y="1236600"/>
              <a:ext cx="41700" cy="41700"/>
            </a:xfrm>
            <a:custGeom>
              <a:avLst/>
              <a:gdLst/>
              <a:ahLst/>
              <a:cxnLst/>
              <a:rect l="l" t="t" r="r" b="b"/>
              <a:pathLst>
                <a:path w="1668" h="1668" extrusionOk="0">
                  <a:moveTo>
                    <a:pt x="777" y="1"/>
                  </a:moveTo>
                  <a:cubicBezTo>
                    <a:pt x="709" y="1"/>
                    <a:pt x="640" y="24"/>
                    <a:pt x="572" y="47"/>
                  </a:cubicBezTo>
                  <a:cubicBezTo>
                    <a:pt x="572" y="47"/>
                    <a:pt x="572" y="69"/>
                    <a:pt x="572" y="69"/>
                  </a:cubicBezTo>
                  <a:cubicBezTo>
                    <a:pt x="480" y="229"/>
                    <a:pt x="389" y="366"/>
                    <a:pt x="275" y="526"/>
                  </a:cubicBezTo>
                  <a:cubicBezTo>
                    <a:pt x="229" y="594"/>
                    <a:pt x="161" y="663"/>
                    <a:pt x="115" y="731"/>
                  </a:cubicBezTo>
                  <a:lnTo>
                    <a:pt x="69" y="777"/>
                  </a:lnTo>
                  <a:cubicBezTo>
                    <a:pt x="47" y="823"/>
                    <a:pt x="24" y="845"/>
                    <a:pt x="1" y="891"/>
                  </a:cubicBezTo>
                  <a:cubicBezTo>
                    <a:pt x="24" y="1348"/>
                    <a:pt x="412" y="1667"/>
                    <a:pt x="868" y="1667"/>
                  </a:cubicBezTo>
                  <a:cubicBezTo>
                    <a:pt x="1325" y="1644"/>
                    <a:pt x="1667" y="1256"/>
                    <a:pt x="1644" y="800"/>
                  </a:cubicBezTo>
                  <a:cubicBezTo>
                    <a:pt x="1622" y="343"/>
                    <a:pt x="1256" y="1"/>
                    <a:pt x="82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25"/>
            <p:cNvSpPr/>
            <p:nvPr/>
          </p:nvSpPr>
          <p:spPr>
            <a:xfrm>
              <a:off x="6709075" y="1167550"/>
              <a:ext cx="3450" cy="4025"/>
            </a:xfrm>
            <a:custGeom>
              <a:avLst/>
              <a:gdLst/>
              <a:ahLst/>
              <a:cxnLst/>
              <a:rect l="l" t="t" r="r" b="b"/>
              <a:pathLst>
                <a:path w="138" h="161" extrusionOk="0">
                  <a:moveTo>
                    <a:pt x="1" y="161"/>
                  </a:moveTo>
                  <a:cubicBezTo>
                    <a:pt x="47" y="115"/>
                    <a:pt x="92" y="69"/>
                    <a:pt x="138" y="1"/>
                  </a:cubicBezTo>
                  <a:cubicBezTo>
                    <a:pt x="138" y="1"/>
                    <a:pt x="138" y="1"/>
                    <a:pt x="138" y="1"/>
                  </a:cubicBezTo>
                  <a:cubicBezTo>
                    <a:pt x="92" y="69"/>
                    <a:pt x="47" y="115"/>
                    <a:pt x="1" y="16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25"/>
            <p:cNvSpPr/>
            <p:nvPr/>
          </p:nvSpPr>
          <p:spPr>
            <a:xfrm>
              <a:off x="6693100" y="1168700"/>
              <a:ext cx="38275" cy="40550"/>
            </a:xfrm>
            <a:custGeom>
              <a:avLst/>
              <a:gdLst/>
              <a:ahLst/>
              <a:cxnLst/>
              <a:rect l="l" t="t" r="r" b="b"/>
              <a:pathLst>
                <a:path w="1531" h="1622" extrusionOk="0">
                  <a:moveTo>
                    <a:pt x="960" y="1"/>
                  </a:moveTo>
                  <a:cubicBezTo>
                    <a:pt x="891" y="92"/>
                    <a:pt x="823" y="160"/>
                    <a:pt x="754" y="252"/>
                  </a:cubicBezTo>
                  <a:cubicBezTo>
                    <a:pt x="526" y="594"/>
                    <a:pt x="275" y="936"/>
                    <a:pt x="1" y="1256"/>
                  </a:cubicBezTo>
                  <a:cubicBezTo>
                    <a:pt x="161" y="1484"/>
                    <a:pt x="435" y="1621"/>
                    <a:pt x="731" y="1621"/>
                  </a:cubicBezTo>
                  <a:cubicBezTo>
                    <a:pt x="1188" y="1598"/>
                    <a:pt x="1530" y="1210"/>
                    <a:pt x="1507" y="754"/>
                  </a:cubicBezTo>
                  <a:cubicBezTo>
                    <a:pt x="1507" y="411"/>
                    <a:pt x="1256" y="115"/>
                    <a:pt x="960"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25"/>
            <p:cNvSpPr/>
            <p:nvPr/>
          </p:nvSpPr>
          <p:spPr>
            <a:xfrm>
              <a:off x="6677125" y="1306800"/>
              <a:ext cx="36550" cy="31975"/>
            </a:xfrm>
            <a:custGeom>
              <a:avLst/>
              <a:gdLst/>
              <a:ahLst/>
              <a:cxnLst/>
              <a:rect l="l" t="t" r="r" b="b"/>
              <a:pathLst>
                <a:path w="1462" h="1279" extrusionOk="0">
                  <a:moveTo>
                    <a:pt x="594" y="0"/>
                  </a:moveTo>
                  <a:cubicBezTo>
                    <a:pt x="366" y="23"/>
                    <a:pt x="161" y="114"/>
                    <a:pt x="1" y="274"/>
                  </a:cubicBezTo>
                  <a:cubicBezTo>
                    <a:pt x="24" y="297"/>
                    <a:pt x="46" y="320"/>
                    <a:pt x="46" y="343"/>
                  </a:cubicBezTo>
                  <a:cubicBezTo>
                    <a:pt x="115" y="388"/>
                    <a:pt x="161" y="457"/>
                    <a:pt x="229" y="525"/>
                  </a:cubicBezTo>
                  <a:cubicBezTo>
                    <a:pt x="320" y="617"/>
                    <a:pt x="412" y="731"/>
                    <a:pt x="503" y="845"/>
                  </a:cubicBezTo>
                  <a:cubicBezTo>
                    <a:pt x="594" y="936"/>
                    <a:pt x="686" y="1050"/>
                    <a:pt x="777" y="1164"/>
                  </a:cubicBezTo>
                  <a:cubicBezTo>
                    <a:pt x="822" y="1187"/>
                    <a:pt x="845" y="1233"/>
                    <a:pt x="891" y="1279"/>
                  </a:cubicBezTo>
                  <a:lnTo>
                    <a:pt x="914" y="1279"/>
                  </a:lnTo>
                  <a:cubicBezTo>
                    <a:pt x="937" y="1256"/>
                    <a:pt x="959" y="1256"/>
                    <a:pt x="982" y="1256"/>
                  </a:cubicBezTo>
                  <a:cubicBezTo>
                    <a:pt x="982" y="1233"/>
                    <a:pt x="1005" y="1233"/>
                    <a:pt x="1005" y="1233"/>
                  </a:cubicBezTo>
                  <a:cubicBezTo>
                    <a:pt x="1005" y="1210"/>
                    <a:pt x="1028" y="1210"/>
                    <a:pt x="1028" y="1210"/>
                  </a:cubicBezTo>
                  <a:cubicBezTo>
                    <a:pt x="1051" y="1210"/>
                    <a:pt x="1074" y="1187"/>
                    <a:pt x="1096" y="1187"/>
                  </a:cubicBezTo>
                  <a:cubicBezTo>
                    <a:pt x="1119" y="1187"/>
                    <a:pt x="1142" y="1187"/>
                    <a:pt x="1142" y="1164"/>
                  </a:cubicBezTo>
                  <a:cubicBezTo>
                    <a:pt x="1188" y="1142"/>
                    <a:pt x="1233" y="1142"/>
                    <a:pt x="1279" y="1119"/>
                  </a:cubicBezTo>
                  <a:lnTo>
                    <a:pt x="1302" y="1119"/>
                  </a:lnTo>
                  <a:cubicBezTo>
                    <a:pt x="1347" y="1096"/>
                    <a:pt x="1393" y="1073"/>
                    <a:pt x="1439" y="1050"/>
                  </a:cubicBezTo>
                  <a:cubicBezTo>
                    <a:pt x="1462" y="982"/>
                    <a:pt x="1462" y="891"/>
                    <a:pt x="1462" y="799"/>
                  </a:cubicBezTo>
                  <a:cubicBezTo>
                    <a:pt x="1439" y="343"/>
                    <a:pt x="1074" y="0"/>
                    <a:pt x="640"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25"/>
            <p:cNvSpPr/>
            <p:nvPr/>
          </p:nvSpPr>
          <p:spPr>
            <a:xfrm>
              <a:off x="6642325" y="1268000"/>
              <a:ext cx="58225" cy="69625"/>
            </a:xfrm>
            <a:custGeom>
              <a:avLst/>
              <a:gdLst/>
              <a:ahLst/>
              <a:cxnLst/>
              <a:rect l="l" t="t" r="r" b="b"/>
              <a:pathLst>
                <a:path w="2329" h="2785" extrusionOk="0">
                  <a:moveTo>
                    <a:pt x="46" y="0"/>
                  </a:moveTo>
                  <a:cubicBezTo>
                    <a:pt x="0" y="46"/>
                    <a:pt x="0" y="92"/>
                    <a:pt x="23" y="137"/>
                  </a:cubicBezTo>
                  <a:cubicBezTo>
                    <a:pt x="115" y="274"/>
                    <a:pt x="206" y="388"/>
                    <a:pt x="297" y="525"/>
                  </a:cubicBezTo>
                  <a:cubicBezTo>
                    <a:pt x="320" y="525"/>
                    <a:pt x="320" y="548"/>
                    <a:pt x="343" y="548"/>
                  </a:cubicBezTo>
                  <a:cubicBezTo>
                    <a:pt x="343" y="571"/>
                    <a:pt x="343" y="571"/>
                    <a:pt x="343" y="571"/>
                  </a:cubicBezTo>
                  <a:lnTo>
                    <a:pt x="366" y="594"/>
                  </a:lnTo>
                  <a:lnTo>
                    <a:pt x="388" y="617"/>
                  </a:lnTo>
                  <a:cubicBezTo>
                    <a:pt x="411" y="662"/>
                    <a:pt x="434" y="685"/>
                    <a:pt x="457" y="731"/>
                  </a:cubicBezTo>
                  <a:cubicBezTo>
                    <a:pt x="480" y="753"/>
                    <a:pt x="503" y="776"/>
                    <a:pt x="503" y="776"/>
                  </a:cubicBezTo>
                  <a:cubicBezTo>
                    <a:pt x="503" y="799"/>
                    <a:pt x="525" y="799"/>
                    <a:pt x="525" y="799"/>
                  </a:cubicBezTo>
                  <a:cubicBezTo>
                    <a:pt x="525" y="822"/>
                    <a:pt x="548" y="822"/>
                    <a:pt x="548" y="822"/>
                  </a:cubicBezTo>
                  <a:cubicBezTo>
                    <a:pt x="594" y="890"/>
                    <a:pt x="640" y="959"/>
                    <a:pt x="685" y="1027"/>
                  </a:cubicBezTo>
                  <a:lnTo>
                    <a:pt x="708" y="1027"/>
                  </a:lnTo>
                  <a:cubicBezTo>
                    <a:pt x="731" y="1050"/>
                    <a:pt x="754" y="1096"/>
                    <a:pt x="776" y="1119"/>
                  </a:cubicBezTo>
                  <a:cubicBezTo>
                    <a:pt x="799" y="1142"/>
                    <a:pt x="822" y="1187"/>
                    <a:pt x="845" y="1210"/>
                  </a:cubicBezTo>
                  <a:cubicBezTo>
                    <a:pt x="845" y="1233"/>
                    <a:pt x="845" y="1233"/>
                    <a:pt x="845" y="1233"/>
                  </a:cubicBezTo>
                  <a:cubicBezTo>
                    <a:pt x="868" y="1256"/>
                    <a:pt x="891" y="1278"/>
                    <a:pt x="913" y="1301"/>
                  </a:cubicBezTo>
                  <a:cubicBezTo>
                    <a:pt x="913" y="1301"/>
                    <a:pt x="913" y="1301"/>
                    <a:pt x="936" y="1324"/>
                  </a:cubicBezTo>
                  <a:cubicBezTo>
                    <a:pt x="1050" y="1461"/>
                    <a:pt x="1142" y="1598"/>
                    <a:pt x="1256" y="1712"/>
                  </a:cubicBezTo>
                  <a:cubicBezTo>
                    <a:pt x="1256" y="1735"/>
                    <a:pt x="1279" y="1735"/>
                    <a:pt x="1279" y="1735"/>
                  </a:cubicBezTo>
                  <a:lnTo>
                    <a:pt x="1279" y="1758"/>
                  </a:lnTo>
                  <a:cubicBezTo>
                    <a:pt x="1301" y="1758"/>
                    <a:pt x="1301" y="1781"/>
                    <a:pt x="1324" y="1781"/>
                  </a:cubicBezTo>
                  <a:cubicBezTo>
                    <a:pt x="1324" y="1781"/>
                    <a:pt x="1324" y="1781"/>
                    <a:pt x="1324" y="1803"/>
                  </a:cubicBezTo>
                  <a:cubicBezTo>
                    <a:pt x="1347" y="1826"/>
                    <a:pt x="1370" y="1849"/>
                    <a:pt x="1370" y="1849"/>
                  </a:cubicBezTo>
                  <a:cubicBezTo>
                    <a:pt x="1370" y="1872"/>
                    <a:pt x="1370" y="1872"/>
                    <a:pt x="1370" y="1872"/>
                  </a:cubicBezTo>
                  <a:cubicBezTo>
                    <a:pt x="1393" y="1872"/>
                    <a:pt x="1393" y="1895"/>
                    <a:pt x="1416" y="1895"/>
                  </a:cubicBezTo>
                  <a:cubicBezTo>
                    <a:pt x="1416" y="1895"/>
                    <a:pt x="1416" y="1918"/>
                    <a:pt x="1416" y="1918"/>
                  </a:cubicBezTo>
                  <a:lnTo>
                    <a:pt x="1438" y="1918"/>
                  </a:lnTo>
                  <a:cubicBezTo>
                    <a:pt x="1530" y="2032"/>
                    <a:pt x="1621" y="2146"/>
                    <a:pt x="1712" y="2237"/>
                  </a:cubicBezTo>
                  <a:cubicBezTo>
                    <a:pt x="1712" y="2260"/>
                    <a:pt x="1712" y="2260"/>
                    <a:pt x="1712" y="2260"/>
                  </a:cubicBezTo>
                  <a:cubicBezTo>
                    <a:pt x="1735" y="2260"/>
                    <a:pt x="1758" y="2283"/>
                    <a:pt x="1758" y="2306"/>
                  </a:cubicBezTo>
                  <a:cubicBezTo>
                    <a:pt x="1758" y="2306"/>
                    <a:pt x="1781" y="2306"/>
                    <a:pt x="1781" y="2328"/>
                  </a:cubicBezTo>
                  <a:cubicBezTo>
                    <a:pt x="1781" y="2328"/>
                    <a:pt x="1781" y="2328"/>
                    <a:pt x="1804" y="2351"/>
                  </a:cubicBezTo>
                  <a:cubicBezTo>
                    <a:pt x="1826" y="2374"/>
                    <a:pt x="1849" y="2397"/>
                    <a:pt x="1849" y="2420"/>
                  </a:cubicBezTo>
                  <a:cubicBezTo>
                    <a:pt x="1963" y="2534"/>
                    <a:pt x="2055" y="2648"/>
                    <a:pt x="2169" y="2762"/>
                  </a:cubicBezTo>
                  <a:cubicBezTo>
                    <a:pt x="2192" y="2785"/>
                    <a:pt x="2214" y="2785"/>
                    <a:pt x="2237" y="2785"/>
                  </a:cubicBezTo>
                  <a:cubicBezTo>
                    <a:pt x="2260" y="2785"/>
                    <a:pt x="2283" y="2762"/>
                    <a:pt x="2306" y="2739"/>
                  </a:cubicBezTo>
                  <a:cubicBezTo>
                    <a:pt x="2329" y="2716"/>
                    <a:pt x="2329" y="2694"/>
                    <a:pt x="2329" y="2671"/>
                  </a:cubicBezTo>
                  <a:cubicBezTo>
                    <a:pt x="2329" y="2648"/>
                    <a:pt x="2306" y="2625"/>
                    <a:pt x="2283" y="2602"/>
                  </a:cubicBezTo>
                  <a:cubicBezTo>
                    <a:pt x="2214" y="2511"/>
                    <a:pt x="2123" y="2420"/>
                    <a:pt x="2055" y="2351"/>
                  </a:cubicBezTo>
                  <a:cubicBezTo>
                    <a:pt x="2055" y="2328"/>
                    <a:pt x="2032" y="2328"/>
                    <a:pt x="2032" y="2306"/>
                  </a:cubicBezTo>
                  <a:lnTo>
                    <a:pt x="2009" y="2306"/>
                  </a:lnTo>
                  <a:lnTo>
                    <a:pt x="2009" y="2283"/>
                  </a:lnTo>
                  <a:cubicBezTo>
                    <a:pt x="1986" y="2283"/>
                    <a:pt x="1986" y="2260"/>
                    <a:pt x="1963" y="2260"/>
                  </a:cubicBezTo>
                  <a:cubicBezTo>
                    <a:pt x="1963" y="2260"/>
                    <a:pt x="1963" y="2237"/>
                    <a:pt x="1963" y="2237"/>
                  </a:cubicBezTo>
                  <a:cubicBezTo>
                    <a:pt x="1941" y="2237"/>
                    <a:pt x="1941" y="2214"/>
                    <a:pt x="1918" y="2191"/>
                  </a:cubicBezTo>
                  <a:lnTo>
                    <a:pt x="1872" y="2146"/>
                  </a:lnTo>
                  <a:cubicBezTo>
                    <a:pt x="1758" y="2009"/>
                    <a:pt x="1644" y="1872"/>
                    <a:pt x="1553" y="1758"/>
                  </a:cubicBezTo>
                  <a:cubicBezTo>
                    <a:pt x="1530" y="1758"/>
                    <a:pt x="1530" y="1758"/>
                    <a:pt x="1530" y="1735"/>
                  </a:cubicBezTo>
                  <a:cubicBezTo>
                    <a:pt x="1530" y="1735"/>
                    <a:pt x="1530" y="1735"/>
                    <a:pt x="1507" y="1712"/>
                  </a:cubicBezTo>
                  <a:cubicBezTo>
                    <a:pt x="1484" y="1689"/>
                    <a:pt x="1484" y="1666"/>
                    <a:pt x="1461" y="1644"/>
                  </a:cubicBezTo>
                  <a:lnTo>
                    <a:pt x="1438" y="1644"/>
                  </a:lnTo>
                  <a:cubicBezTo>
                    <a:pt x="1438" y="1644"/>
                    <a:pt x="1438" y="1621"/>
                    <a:pt x="1438" y="1621"/>
                  </a:cubicBezTo>
                  <a:cubicBezTo>
                    <a:pt x="1416" y="1598"/>
                    <a:pt x="1416" y="1598"/>
                    <a:pt x="1393" y="1575"/>
                  </a:cubicBezTo>
                  <a:cubicBezTo>
                    <a:pt x="1279" y="1438"/>
                    <a:pt x="1165" y="1301"/>
                    <a:pt x="1073" y="1187"/>
                  </a:cubicBezTo>
                  <a:cubicBezTo>
                    <a:pt x="1050" y="1164"/>
                    <a:pt x="1050" y="1142"/>
                    <a:pt x="1028" y="1142"/>
                  </a:cubicBezTo>
                  <a:cubicBezTo>
                    <a:pt x="1028" y="1119"/>
                    <a:pt x="1028" y="1119"/>
                    <a:pt x="1028" y="1119"/>
                  </a:cubicBezTo>
                  <a:lnTo>
                    <a:pt x="1005" y="1119"/>
                  </a:lnTo>
                  <a:cubicBezTo>
                    <a:pt x="982" y="1073"/>
                    <a:pt x="982" y="1050"/>
                    <a:pt x="959" y="1027"/>
                  </a:cubicBezTo>
                  <a:lnTo>
                    <a:pt x="913" y="1005"/>
                  </a:lnTo>
                  <a:cubicBezTo>
                    <a:pt x="891" y="959"/>
                    <a:pt x="891" y="936"/>
                    <a:pt x="868" y="913"/>
                  </a:cubicBezTo>
                  <a:lnTo>
                    <a:pt x="845" y="913"/>
                  </a:lnTo>
                  <a:cubicBezTo>
                    <a:pt x="822" y="868"/>
                    <a:pt x="776" y="799"/>
                    <a:pt x="731" y="753"/>
                  </a:cubicBezTo>
                  <a:cubicBezTo>
                    <a:pt x="708" y="731"/>
                    <a:pt x="708" y="731"/>
                    <a:pt x="708" y="708"/>
                  </a:cubicBezTo>
                  <a:cubicBezTo>
                    <a:pt x="685" y="708"/>
                    <a:pt x="685" y="685"/>
                    <a:pt x="685" y="685"/>
                  </a:cubicBezTo>
                  <a:lnTo>
                    <a:pt x="662" y="685"/>
                  </a:lnTo>
                  <a:lnTo>
                    <a:pt x="662" y="662"/>
                  </a:lnTo>
                  <a:cubicBezTo>
                    <a:pt x="662" y="662"/>
                    <a:pt x="640" y="639"/>
                    <a:pt x="640" y="639"/>
                  </a:cubicBezTo>
                  <a:cubicBezTo>
                    <a:pt x="640" y="617"/>
                    <a:pt x="617" y="617"/>
                    <a:pt x="617" y="617"/>
                  </a:cubicBezTo>
                  <a:cubicBezTo>
                    <a:pt x="617" y="594"/>
                    <a:pt x="617" y="594"/>
                    <a:pt x="617" y="594"/>
                  </a:cubicBezTo>
                  <a:cubicBezTo>
                    <a:pt x="594" y="594"/>
                    <a:pt x="594" y="594"/>
                    <a:pt x="594" y="571"/>
                  </a:cubicBezTo>
                  <a:cubicBezTo>
                    <a:pt x="571" y="548"/>
                    <a:pt x="571" y="525"/>
                    <a:pt x="548" y="502"/>
                  </a:cubicBezTo>
                  <a:cubicBezTo>
                    <a:pt x="525" y="502"/>
                    <a:pt x="525" y="502"/>
                    <a:pt x="525" y="480"/>
                  </a:cubicBezTo>
                  <a:cubicBezTo>
                    <a:pt x="525" y="480"/>
                    <a:pt x="503" y="480"/>
                    <a:pt x="503" y="457"/>
                  </a:cubicBezTo>
                  <a:cubicBezTo>
                    <a:pt x="480" y="434"/>
                    <a:pt x="480" y="411"/>
                    <a:pt x="457" y="411"/>
                  </a:cubicBezTo>
                  <a:cubicBezTo>
                    <a:pt x="457" y="388"/>
                    <a:pt x="457" y="388"/>
                    <a:pt x="457" y="388"/>
                  </a:cubicBezTo>
                  <a:cubicBezTo>
                    <a:pt x="366" y="274"/>
                    <a:pt x="274" y="160"/>
                    <a:pt x="183" y="46"/>
                  </a:cubicBezTo>
                  <a:cubicBezTo>
                    <a:pt x="160" y="0"/>
                    <a:pt x="137" y="0"/>
                    <a:pt x="115"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25"/>
            <p:cNvSpPr/>
            <p:nvPr/>
          </p:nvSpPr>
          <p:spPr>
            <a:xfrm>
              <a:off x="7127925" y="834325"/>
              <a:ext cx="95900" cy="114150"/>
            </a:xfrm>
            <a:custGeom>
              <a:avLst/>
              <a:gdLst/>
              <a:ahLst/>
              <a:cxnLst/>
              <a:rect l="l" t="t" r="r" b="b"/>
              <a:pathLst>
                <a:path w="3836" h="4566" extrusionOk="0">
                  <a:moveTo>
                    <a:pt x="115" y="0"/>
                  </a:moveTo>
                  <a:cubicBezTo>
                    <a:pt x="92" y="0"/>
                    <a:pt x="69" y="23"/>
                    <a:pt x="46" y="23"/>
                  </a:cubicBezTo>
                  <a:cubicBezTo>
                    <a:pt x="1" y="69"/>
                    <a:pt x="1" y="114"/>
                    <a:pt x="24" y="160"/>
                  </a:cubicBezTo>
                  <a:cubicBezTo>
                    <a:pt x="229" y="434"/>
                    <a:pt x="412" y="708"/>
                    <a:pt x="617" y="982"/>
                  </a:cubicBezTo>
                  <a:cubicBezTo>
                    <a:pt x="617" y="982"/>
                    <a:pt x="617" y="1004"/>
                    <a:pt x="617" y="1004"/>
                  </a:cubicBezTo>
                  <a:lnTo>
                    <a:pt x="640" y="1004"/>
                  </a:lnTo>
                  <a:cubicBezTo>
                    <a:pt x="663" y="1050"/>
                    <a:pt x="686" y="1073"/>
                    <a:pt x="708" y="1118"/>
                  </a:cubicBezTo>
                  <a:lnTo>
                    <a:pt x="731" y="1118"/>
                  </a:lnTo>
                  <a:cubicBezTo>
                    <a:pt x="868" y="1324"/>
                    <a:pt x="1005" y="1507"/>
                    <a:pt x="1165" y="1712"/>
                  </a:cubicBezTo>
                  <a:cubicBezTo>
                    <a:pt x="1210" y="1758"/>
                    <a:pt x="1233" y="1803"/>
                    <a:pt x="1279" y="1849"/>
                  </a:cubicBezTo>
                  <a:cubicBezTo>
                    <a:pt x="1279" y="1872"/>
                    <a:pt x="1302" y="1872"/>
                    <a:pt x="1302" y="1895"/>
                  </a:cubicBezTo>
                  <a:lnTo>
                    <a:pt x="1325" y="1895"/>
                  </a:lnTo>
                  <a:cubicBezTo>
                    <a:pt x="1370" y="1963"/>
                    <a:pt x="1416" y="2009"/>
                    <a:pt x="1462" y="2077"/>
                  </a:cubicBezTo>
                  <a:cubicBezTo>
                    <a:pt x="1462" y="2077"/>
                    <a:pt x="1462" y="2100"/>
                    <a:pt x="1484" y="2100"/>
                  </a:cubicBezTo>
                  <a:cubicBezTo>
                    <a:pt x="1644" y="2283"/>
                    <a:pt x="1804" y="2488"/>
                    <a:pt x="1964" y="2671"/>
                  </a:cubicBezTo>
                  <a:cubicBezTo>
                    <a:pt x="1987" y="2693"/>
                    <a:pt x="2009" y="2739"/>
                    <a:pt x="2032" y="2762"/>
                  </a:cubicBezTo>
                  <a:cubicBezTo>
                    <a:pt x="2032" y="2762"/>
                    <a:pt x="2055" y="2785"/>
                    <a:pt x="2055" y="2785"/>
                  </a:cubicBezTo>
                  <a:cubicBezTo>
                    <a:pt x="2169" y="2922"/>
                    <a:pt x="2306" y="3059"/>
                    <a:pt x="2420" y="3196"/>
                  </a:cubicBezTo>
                  <a:cubicBezTo>
                    <a:pt x="2443" y="3218"/>
                    <a:pt x="2443" y="3241"/>
                    <a:pt x="2466" y="3264"/>
                  </a:cubicBezTo>
                  <a:cubicBezTo>
                    <a:pt x="2489" y="3287"/>
                    <a:pt x="2534" y="3333"/>
                    <a:pt x="2557" y="3355"/>
                  </a:cubicBezTo>
                  <a:cubicBezTo>
                    <a:pt x="2557" y="3378"/>
                    <a:pt x="2580" y="3378"/>
                    <a:pt x="2580" y="3378"/>
                  </a:cubicBezTo>
                  <a:cubicBezTo>
                    <a:pt x="2580" y="3378"/>
                    <a:pt x="2580" y="3401"/>
                    <a:pt x="2580" y="3401"/>
                  </a:cubicBezTo>
                  <a:cubicBezTo>
                    <a:pt x="2694" y="3515"/>
                    <a:pt x="2808" y="3629"/>
                    <a:pt x="2922" y="3743"/>
                  </a:cubicBezTo>
                  <a:cubicBezTo>
                    <a:pt x="2922" y="3766"/>
                    <a:pt x="2945" y="3789"/>
                    <a:pt x="2968" y="3812"/>
                  </a:cubicBezTo>
                  <a:cubicBezTo>
                    <a:pt x="2991" y="3835"/>
                    <a:pt x="3014" y="3858"/>
                    <a:pt x="3037" y="3858"/>
                  </a:cubicBezTo>
                  <a:cubicBezTo>
                    <a:pt x="3037" y="3880"/>
                    <a:pt x="3037" y="3880"/>
                    <a:pt x="3037" y="3880"/>
                  </a:cubicBezTo>
                  <a:cubicBezTo>
                    <a:pt x="3059" y="3880"/>
                    <a:pt x="3059" y="3903"/>
                    <a:pt x="3059" y="3903"/>
                  </a:cubicBezTo>
                  <a:lnTo>
                    <a:pt x="3082" y="3903"/>
                  </a:lnTo>
                  <a:lnTo>
                    <a:pt x="3082" y="3926"/>
                  </a:lnTo>
                  <a:cubicBezTo>
                    <a:pt x="3173" y="4017"/>
                    <a:pt x="3288" y="4131"/>
                    <a:pt x="3379" y="4246"/>
                  </a:cubicBezTo>
                  <a:lnTo>
                    <a:pt x="3402" y="4246"/>
                  </a:lnTo>
                  <a:cubicBezTo>
                    <a:pt x="3402" y="4268"/>
                    <a:pt x="3425" y="4268"/>
                    <a:pt x="3447" y="4291"/>
                  </a:cubicBezTo>
                  <a:lnTo>
                    <a:pt x="3493" y="4360"/>
                  </a:lnTo>
                  <a:cubicBezTo>
                    <a:pt x="3516" y="4360"/>
                    <a:pt x="3516" y="4360"/>
                    <a:pt x="3516" y="4382"/>
                  </a:cubicBezTo>
                  <a:lnTo>
                    <a:pt x="3539" y="4382"/>
                  </a:lnTo>
                  <a:lnTo>
                    <a:pt x="3584" y="4428"/>
                  </a:lnTo>
                  <a:cubicBezTo>
                    <a:pt x="3584" y="4428"/>
                    <a:pt x="3584" y="4428"/>
                    <a:pt x="3584" y="4451"/>
                  </a:cubicBezTo>
                  <a:cubicBezTo>
                    <a:pt x="3584" y="4451"/>
                    <a:pt x="3607" y="4451"/>
                    <a:pt x="3607" y="4474"/>
                  </a:cubicBezTo>
                  <a:lnTo>
                    <a:pt x="3630" y="4474"/>
                  </a:lnTo>
                  <a:cubicBezTo>
                    <a:pt x="3653" y="4497"/>
                    <a:pt x="3653" y="4519"/>
                    <a:pt x="3676" y="4542"/>
                  </a:cubicBezTo>
                  <a:cubicBezTo>
                    <a:pt x="3698" y="4542"/>
                    <a:pt x="3721" y="4565"/>
                    <a:pt x="3744" y="4565"/>
                  </a:cubicBezTo>
                  <a:cubicBezTo>
                    <a:pt x="3767" y="4542"/>
                    <a:pt x="3790" y="4542"/>
                    <a:pt x="3813" y="4519"/>
                  </a:cubicBezTo>
                  <a:cubicBezTo>
                    <a:pt x="3835" y="4497"/>
                    <a:pt x="3835" y="4474"/>
                    <a:pt x="3835" y="4451"/>
                  </a:cubicBezTo>
                  <a:cubicBezTo>
                    <a:pt x="3835" y="4428"/>
                    <a:pt x="3813" y="4405"/>
                    <a:pt x="3790" y="4382"/>
                  </a:cubicBezTo>
                  <a:lnTo>
                    <a:pt x="3744" y="4337"/>
                  </a:lnTo>
                  <a:lnTo>
                    <a:pt x="3721" y="4314"/>
                  </a:lnTo>
                  <a:cubicBezTo>
                    <a:pt x="3721" y="4291"/>
                    <a:pt x="3698" y="4291"/>
                    <a:pt x="3698" y="4291"/>
                  </a:cubicBezTo>
                  <a:cubicBezTo>
                    <a:pt x="3698" y="4291"/>
                    <a:pt x="3698" y="4291"/>
                    <a:pt x="3698" y="4268"/>
                  </a:cubicBezTo>
                  <a:lnTo>
                    <a:pt x="3653" y="4246"/>
                  </a:lnTo>
                  <a:cubicBezTo>
                    <a:pt x="3630" y="4200"/>
                    <a:pt x="3584" y="4177"/>
                    <a:pt x="3562" y="4154"/>
                  </a:cubicBezTo>
                  <a:cubicBezTo>
                    <a:pt x="3562" y="4154"/>
                    <a:pt x="3562" y="4131"/>
                    <a:pt x="3562" y="4131"/>
                  </a:cubicBezTo>
                  <a:lnTo>
                    <a:pt x="3539" y="4131"/>
                  </a:lnTo>
                  <a:cubicBezTo>
                    <a:pt x="3539" y="4109"/>
                    <a:pt x="3516" y="4109"/>
                    <a:pt x="3516" y="4086"/>
                  </a:cubicBezTo>
                  <a:cubicBezTo>
                    <a:pt x="3470" y="4040"/>
                    <a:pt x="3425" y="3994"/>
                    <a:pt x="3379" y="3949"/>
                  </a:cubicBezTo>
                  <a:cubicBezTo>
                    <a:pt x="3379" y="3972"/>
                    <a:pt x="3379" y="3972"/>
                    <a:pt x="3379" y="3972"/>
                  </a:cubicBezTo>
                  <a:cubicBezTo>
                    <a:pt x="3333" y="3903"/>
                    <a:pt x="3288" y="3858"/>
                    <a:pt x="3219" y="3789"/>
                  </a:cubicBezTo>
                  <a:cubicBezTo>
                    <a:pt x="3219" y="3789"/>
                    <a:pt x="3196" y="3766"/>
                    <a:pt x="3196" y="3766"/>
                  </a:cubicBezTo>
                  <a:cubicBezTo>
                    <a:pt x="3173" y="3743"/>
                    <a:pt x="3173" y="3743"/>
                    <a:pt x="3173" y="3721"/>
                  </a:cubicBezTo>
                  <a:lnTo>
                    <a:pt x="3151" y="3721"/>
                  </a:lnTo>
                  <a:cubicBezTo>
                    <a:pt x="3151" y="3698"/>
                    <a:pt x="3128" y="3698"/>
                    <a:pt x="3128" y="3698"/>
                  </a:cubicBezTo>
                  <a:cubicBezTo>
                    <a:pt x="3128" y="3675"/>
                    <a:pt x="3105" y="3675"/>
                    <a:pt x="3105" y="3652"/>
                  </a:cubicBezTo>
                  <a:cubicBezTo>
                    <a:pt x="3082" y="3652"/>
                    <a:pt x="3082" y="3629"/>
                    <a:pt x="3059" y="3629"/>
                  </a:cubicBezTo>
                  <a:cubicBezTo>
                    <a:pt x="3059" y="3629"/>
                    <a:pt x="3059" y="3629"/>
                    <a:pt x="3059" y="3606"/>
                  </a:cubicBezTo>
                  <a:cubicBezTo>
                    <a:pt x="2945" y="3492"/>
                    <a:pt x="2831" y="3378"/>
                    <a:pt x="2717" y="3241"/>
                  </a:cubicBezTo>
                  <a:cubicBezTo>
                    <a:pt x="2694" y="3218"/>
                    <a:pt x="2648" y="3173"/>
                    <a:pt x="2626" y="3150"/>
                  </a:cubicBezTo>
                  <a:lnTo>
                    <a:pt x="2580" y="3081"/>
                  </a:lnTo>
                  <a:cubicBezTo>
                    <a:pt x="2443" y="2945"/>
                    <a:pt x="2329" y="2808"/>
                    <a:pt x="2215" y="2671"/>
                  </a:cubicBezTo>
                  <a:cubicBezTo>
                    <a:pt x="2169" y="2625"/>
                    <a:pt x="2146" y="2602"/>
                    <a:pt x="2124" y="2556"/>
                  </a:cubicBezTo>
                  <a:cubicBezTo>
                    <a:pt x="1964" y="2374"/>
                    <a:pt x="1804" y="2191"/>
                    <a:pt x="1644" y="1986"/>
                  </a:cubicBezTo>
                  <a:cubicBezTo>
                    <a:pt x="1576" y="1917"/>
                    <a:pt x="1507" y="1826"/>
                    <a:pt x="1439" y="1735"/>
                  </a:cubicBezTo>
                  <a:cubicBezTo>
                    <a:pt x="1393" y="1689"/>
                    <a:pt x="1370" y="1643"/>
                    <a:pt x="1325" y="1598"/>
                  </a:cubicBezTo>
                  <a:cubicBezTo>
                    <a:pt x="1325" y="1575"/>
                    <a:pt x="1302" y="1575"/>
                    <a:pt x="1302" y="1575"/>
                  </a:cubicBezTo>
                  <a:cubicBezTo>
                    <a:pt x="1165" y="1392"/>
                    <a:pt x="1028" y="1210"/>
                    <a:pt x="868" y="1004"/>
                  </a:cubicBezTo>
                  <a:cubicBezTo>
                    <a:pt x="868" y="1004"/>
                    <a:pt x="868" y="1004"/>
                    <a:pt x="868" y="982"/>
                  </a:cubicBezTo>
                  <a:cubicBezTo>
                    <a:pt x="845" y="959"/>
                    <a:pt x="800" y="913"/>
                    <a:pt x="777" y="890"/>
                  </a:cubicBezTo>
                  <a:cubicBezTo>
                    <a:pt x="777" y="867"/>
                    <a:pt x="777" y="867"/>
                    <a:pt x="754" y="867"/>
                  </a:cubicBezTo>
                  <a:cubicBezTo>
                    <a:pt x="571" y="593"/>
                    <a:pt x="366" y="320"/>
                    <a:pt x="183" y="46"/>
                  </a:cubicBezTo>
                  <a:cubicBezTo>
                    <a:pt x="161" y="23"/>
                    <a:pt x="138" y="0"/>
                    <a:pt x="115"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25"/>
            <p:cNvSpPr/>
            <p:nvPr/>
          </p:nvSpPr>
          <p:spPr>
            <a:xfrm>
              <a:off x="6971575" y="972975"/>
              <a:ext cx="256800" cy="257375"/>
            </a:xfrm>
            <a:custGeom>
              <a:avLst/>
              <a:gdLst/>
              <a:ahLst/>
              <a:cxnLst/>
              <a:rect l="l" t="t" r="r" b="b"/>
              <a:pathLst>
                <a:path w="10272" h="10295" extrusionOk="0">
                  <a:moveTo>
                    <a:pt x="9679" y="1"/>
                  </a:moveTo>
                  <a:cubicBezTo>
                    <a:pt x="9679" y="46"/>
                    <a:pt x="9656" y="69"/>
                    <a:pt x="9633" y="115"/>
                  </a:cubicBezTo>
                  <a:cubicBezTo>
                    <a:pt x="9633" y="138"/>
                    <a:pt x="9610" y="160"/>
                    <a:pt x="9587" y="183"/>
                  </a:cubicBezTo>
                  <a:cubicBezTo>
                    <a:pt x="9633" y="206"/>
                    <a:pt x="9656" y="206"/>
                    <a:pt x="9679" y="229"/>
                  </a:cubicBezTo>
                  <a:cubicBezTo>
                    <a:pt x="9679" y="252"/>
                    <a:pt x="9679" y="252"/>
                    <a:pt x="9701" y="252"/>
                  </a:cubicBezTo>
                  <a:lnTo>
                    <a:pt x="9679" y="252"/>
                  </a:lnTo>
                  <a:cubicBezTo>
                    <a:pt x="9747" y="297"/>
                    <a:pt x="9816" y="366"/>
                    <a:pt x="9861" y="411"/>
                  </a:cubicBezTo>
                  <a:cubicBezTo>
                    <a:pt x="9907" y="480"/>
                    <a:pt x="9930" y="548"/>
                    <a:pt x="9975" y="617"/>
                  </a:cubicBezTo>
                  <a:cubicBezTo>
                    <a:pt x="9998" y="731"/>
                    <a:pt x="10021" y="822"/>
                    <a:pt x="10044" y="936"/>
                  </a:cubicBezTo>
                  <a:cubicBezTo>
                    <a:pt x="10044" y="1096"/>
                    <a:pt x="10044" y="1256"/>
                    <a:pt x="10021" y="1416"/>
                  </a:cubicBezTo>
                  <a:lnTo>
                    <a:pt x="10021" y="1439"/>
                  </a:lnTo>
                  <a:cubicBezTo>
                    <a:pt x="9952" y="1781"/>
                    <a:pt x="9838" y="2101"/>
                    <a:pt x="9701" y="2397"/>
                  </a:cubicBezTo>
                  <a:cubicBezTo>
                    <a:pt x="9587" y="2717"/>
                    <a:pt x="9427" y="3014"/>
                    <a:pt x="9245" y="3287"/>
                  </a:cubicBezTo>
                  <a:cubicBezTo>
                    <a:pt x="8971" y="3767"/>
                    <a:pt x="8651" y="4223"/>
                    <a:pt x="8309" y="4634"/>
                  </a:cubicBezTo>
                  <a:cubicBezTo>
                    <a:pt x="7989" y="5045"/>
                    <a:pt x="7647" y="5410"/>
                    <a:pt x="7282" y="5798"/>
                  </a:cubicBezTo>
                  <a:cubicBezTo>
                    <a:pt x="7099" y="5981"/>
                    <a:pt x="6917" y="6163"/>
                    <a:pt x="6711" y="6346"/>
                  </a:cubicBezTo>
                  <a:cubicBezTo>
                    <a:pt x="6529" y="6506"/>
                    <a:pt x="6346" y="6666"/>
                    <a:pt x="6163" y="6848"/>
                  </a:cubicBezTo>
                  <a:cubicBezTo>
                    <a:pt x="5456" y="7487"/>
                    <a:pt x="4748" y="8126"/>
                    <a:pt x="3972" y="8674"/>
                  </a:cubicBezTo>
                  <a:cubicBezTo>
                    <a:pt x="3949" y="8697"/>
                    <a:pt x="3949" y="8697"/>
                    <a:pt x="3949" y="8697"/>
                  </a:cubicBezTo>
                  <a:cubicBezTo>
                    <a:pt x="3310" y="9154"/>
                    <a:pt x="2626" y="9587"/>
                    <a:pt x="1895" y="9861"/>
                  </a:cubicBezTo>
                  <a:lnTo>
                    <a:pt x="1918" y="9861"/>
                  </a:lnTo>
                  <a:cubicBezTo>
                    <a:pt x="1758" y="9907"/>
                    <a:pt x="1621" y="9952"/>
                    <a:pt x="1461" y="9998"/>
                  </a:cubicBezTo>
                  <a:cubicBezTo>
                    <a:pt x="1302" y="10044"/>
                    <a:pt x="1165" y="10089"/>
                    <a:pt x="1005" y="10089"/>
                  </a:cubicBezTo>
                  <a:cubicBezTo>
                    <a:pt x="959" y="10101"/>
                    <a:pt x="914" y="10106"/>
                    <a:pt x="868" y="10106"/>
                  </a:cubicBezTo>
                  <a:cubicBezTo>
                    <a:pt x="822" y="10106"/>
                    <a:pt x="777" y="10101"/>
                    <a:pt x="731" y="10089"/>
                  </a:cubicBezTo>
                  <a:cubicBezTo>
                    <a:pt x="663" y="10089"/>
                    <a:pt x="617" y="10067"/>
                    <a:pt x="548" y="10044"/>
                  </a:cubicBezTo>
                  <a:cubicBezTo>
                    <a:pt x="503" y="10021"/>
                    <a:pt x="480" y="9998"/>
                    <a:pt x="434" y="9975"/>
                  </a:cubicBezTo>
                  <a:cubicBezTo>
                    <a:pt x="389" y="9930"/>
                    <a:pt x="366" y="9907"/>
                    <a:pt x="320" y="9861"/>
                  </a:cubicBezTo>
                  <a:cubicBezTo>
                    <a:pt x="297" y="9815"/>
                    <a:pt x="275" y="9770"/>
                    <a:pt x="252" y="9724"/>
                  </a:cubicBezTo>
                  <a:cubicBezTo>
                    <a:pt x="229" y="9656"/>
                    <a:pt x="229" y="9587"/>
                    <a:pt x="206" y="9519"/>
                  </a:cubicBezTo>
                  <a:cubicBezTo>
                    <a:pt x="206" y="9427"/>
                    <a:pt x="206" y="9336"/>
                    <a:pt x="229" y="9222"/>
                  </a:cubicBezTo>
                  <a:cubicBezTo>
                    <a:pt x="252" y="9108"/>
                    <a:pt x="275" y="8971"/>
                    <a:pt x="320" y="8857"/>
                  </a:cubicBezTo>
                  <a:cubicBezTo>
                    <a:pt x="366" y="8765"/>
                    <a:pt x="411" y="8697"/>
                    <a:pt x="457" y="8606"/>
                  </a:cubicBezTo>
                  <a:cubicBezTo>
                    <a:pt x="480" y="8583"/>
                    <a:pt x="480" y="8514"/>
                    <a:pt x="434" y="8492"/>
                  </a:cubicBezTo>
                  <a:cubicBezTo>
                    <a:pt x="434" y="8492"/>
                    <a:pt x="434" y="8492"/>
                    <a:pt x="411" y="8514"/>
                  </a:cubicBezTo>
                  <a:lnTo>
                    <a:pt x="389" y="8514"/>
                  </a:lnTo>
                  <a:cubicBezTo>
                    <a:pt x="343" y="8560"/>
                    <a:pt x="275" y="8606"/>
                    <a:pt x="229" y="8629"/>
                  </a:cubicBezTo>
                  <a:cubicBezTo>
                    <a:pt x="160" y="8765"/>
                    <a:pt x="92" y="8902"/>
                    <a:pt x="69" y="9039"/>
                  </a:cubicBezTo>
                  <a:cubicBezTo>
                    <a:pt x="46" y="9131"/>
                    <a:pt x="23" y="9222"/>
                    <a:pt x="23" y="9313"/>
                  </a:cubicBezTo>
                  <a:cubicBezTo>
                    <a:pt x="1" y="9382"/>
                    <a:pt x="1" y="9473"/>
                    <a:pt x="23" y="9564"/>
                  </a:cubicBezTo>
                  <a:cubicBezTo>
                    <a:pt x="23" y="9633"/>
                    <a:pt x="46" y="9724"/>
                    <a:pt x="69" y="9793"/>
                  </a:cubicBezTo>
                  <a:cubicBezTo>
                    <a:pt x="92" y="9815"/>
                    <a:pt x="92" y="9861"/>
                    <a:pt x="115" y="9884"/>
                  </a:cubicBezTo>
                  <a:cubicBezTo>
                    <a:pt x="138" y="9930"/>
                    <a:pt x="160" y="9952"/>
                    <a:pt x="183" y="9998"/>
                  </a:cubicBezTo>
                  <a:cubicBezTo>
                    <a:pt x="275" y="10112"/>
                    <a:pt x="434" y="10203"/>
                    <a:pt x="571" y="10249"/>
                  </a:cubicBezTo>
                  <a:cubicBezTo>
                    <a:pt x="663" y="10272"/>
                    <a:pt x="754" y="10295"/>
                    <a:pt x="822" y="10295"/>
                  </a:cubicBezTo>
                  <a:cubicBezTo>
                    <a:pt x="936" y="10295"/>
                    <a:pt x="1051" y="10295"/>
                    <a:pt x="1165" y="10272"/>
                  </a:cubicBezTo>
                  <a:cubicBezTo>
                    <a:pt x="1279" y="10249"/>
                    <a:pt x="1393" y="10226"/>
                    <a:pt x="1507" y="10181"/>
                  </a:cubicBezTo>
                  <a:cubicBezTo>
                    <a:pt x="1621" y="10158"/>
                    <a:pt x="1758" y="10112"/>
                    <a:pt x="1872" y="10067"/>
                  </a:cubicBezTo>
                  <a:cubicBezTo>
                    <a:pt x="2374" y="9884"/>
                    <a:pt x="2831" y="9656"/>
                    <a:pt x="3287" y="9382"/>
                  </a:cubicBezTo>
                  <a:cubicBezTo>
                    <a:pt x="3744" y="9085"/>
                    <a:pt x="4178" y="8765"/>
                    <a:pt x="4611" y="8423"/>
                  </a:cubicBezTo>
                  <a:cubicBezTo>
                    <a:pt x="5022" y="8104"/>
                    <a:pt x="5433" y="7761"/>
                    <a:pt x="5844" y="7396"/>
                  </a:cubicBezTo>
                  <a:cubicBezTo>
                    <a:pt x="6027" y="7236"/>
                    <a:pt x="6209" y="7076"/>
                    <a:pt x="6392" y="6894"/>
                  </a:cubicBezTo>
                  <a:cubicBezTo>
                    <a:pt x="6597" y="6711"/>
                    <a:pt x="6803" y="6529"/>
                    <a:pt x="7008" y="6346"/>
                  </a:cubicBezTo>
                  <a:cubicBezTo>
                    <a:pt x="7419" y="5935"/>
                    <a:pt x="7807" y="5524"/>
                    <a:pt x="8195" y="5091"/>
                  </a:cubicBezTo>
                  <a:cubicBezTo>
                    <a:pt x="8560" y="4657"/>
                    <a:pt x="8902" y="4200"/>
                    <a:pt x="9222" y="3721"/>
                  </a:cubicBezTo>
                  <a:cubicBezTo>
                    <a:pt x="9427" y="3379"/>
                    <a:pt x="9633" y="3036"/>
                    <a:pt x="9793" y="2694"/>
                  </a:cubicBezTo>
                  <a:cubicBezTo>
                    <a:pt x="9952" y="2352"/>
                    <a:pt x="10089" y="1986"/>
                    <a:pt x="10181" y="1598"/>
                  </a:cubicBezTo>
                  <a:cubicBezTo>
                    <a:pt x="10249" y="1279"/>
                    <a:pt x="10272" y="891"/>
                    <a:pt x="10158" y="571"/>
                  </a:cubicBezTo>
                  <a:cubicBezTo>
                    <a:pt x="10112" y="434"/>
                    <a:pt x="10021" y="320"/>
                    <a:pt x="9930" y="206"/>
                  </a:cubicBezTo>
                  <a:cubicBezTo>
                    <a:pt x="9861" y="138"/>
                    <a:pt x="9770" y="69"/>
                    <a:pt x="9679"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25"/>
            <p:cNvSpPr/>
            <p:nvPr/>
          </p:nvSpPr>
          <p:spPr>
            <a:xfrm>
              <a:off x="7222075" y="1008350"/>
              <a:ext cx="25" cy="25"/>
            </a:xfrm>
            <a:custGeom>
              <a:avLst/>
              <a:gdLst/>
              <a:ahLst/>
              <a:cxnLst/>
              <a:rect l="l" t="t" r="r" b="b"/>
              <a:pathLst>
                <a:path w="1" h="1" extrusionOk="0">
                  <a:moveTo>
                    <a:pt x="1" y="1"/>
                  </a:move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25"/>
            <p:cNvSpPr/>
            <p:nvPr/>
          </p:nvSpPr>
          <p:spPr>
            <a:xfrm>
              <a:off x="6979575" y="12195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25"/>
            <p:cNvSpPr/>
            <p:nvPr/>
          </p:nvSpPr>
          <p:spPr>
            <a:xfrm>
              <a:off x="7213525" y="978675"/>
              <a:ext cx="25" cy="25"/>
            </a:xfrm>
            <a:custGeom>
              <a:avLst/>
              <a:gdLst/>
              <a:ahLst/>
              <a:cxnLst/>
              <a:rect l="l" t="t" r="r" b="b"/>
              <a:pathLst>
                <a:path w="1" h="1" extrusionOk="0">
                  <a:moveTo>
                    <a:pt x="1" y="1"/>
                  </a:moveTo>
                  <a:lnTo>
                    <a:pt x="1" y="1"/>
                  </a:ln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25"/>
            <p:cNvSpPr/>
            <p:nvPr/>
          </p:nvSpPr>
          <p:spPr>
            <a:xfrm>
              <a:off x="7213525" y="97867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25"/>
            <p:cNvSpPr/>
            <p:nvPr/>
          </p:nvSpPr>
          <p:spPr>
            <a:xfrm>
              <a:off x="7222075" y="1008350"/>
              <a:ext cx="25" cy="600"/>
            </a:xfrm>
            <a:custGeom>
              <a:avLst/>
              <a:gdLst/>
              <a:ahLst/>
              <a:cxnLst/>
              <a:rect l="l" t="t" r="r" b="b"/>
              <a:pathLst>
                <a:path w="1" h="24" extrusionOk="0">
                  <a:moveTo>
                    <a:pt x="1" y="24"/>
                  </a:moveTo>
                  <a:cubicBezTo>
                    <a:pt x="1" y="24"/>
                    <a:pt x="1" y="24"/>
                    <a:pt x="1" y="24"/>
                  </a:cubicBezTo>
                  <a:lnTo>
                    <a:pt x="1" y="1"/>
                  </a:lnTo>
                  <a:cubicBezTo>
                    <a:pt x="1" y="24"/>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25"/>
            <p:cNvSpPr/>
            <p:nvPr/>
          </p:nvSpPr>
          <p:spPr>
            <a:xfrm>
              <a:off x="7222075" y="100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25"/>
            <p:cNvSpPr/>
            <p:nvPr/>
          </p:nvSpPr>
          <p:spPr>
            <a:xfrm>
              <a:off x="7019500" y="12195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25"/>
            <p:cNvSpPr/>
            <p:nvPr/>
          </p:nvSpPr>
          <p:spPr>
            <a:xfrm>
              <a:off x="7018375" y="1049450"/>
              <a:ext cx="132400" cy="121550"/>
            </a:xfrm>
            <a:custGeom>
              <a:avLst/>
              <a:gdLst/>
              <a:ahLst/>
              <a:cxnLst/>
              <a:rect l="l" t="t" r="r" b="b"/>
              <a:pathLst>
                <a:path w="5296" h="4862" extrusionOk="0">
                  <a:moveTo>
                    <a:pt x="5296" y="0"/>
                  </a:moveTo>
                  <a:lnTo>
                    <a:pt x="5296" y="0"/>
                  </a:lnTo>
                  <a:cubicBezTo>
                    <a:pt x="5182" y="114"/>
                    <a:pt x="5068" y="206"/>
                    <a:pt x="4953" y="297"/>
                  </a:cubicBezTo>
                  <a:cubicBezTo>
                    <a:pt x="4839" y="571"/>
                    <a:pt x="4679" y="822"/>
                    <a:pt x="4520" y="1073"/>
                  </a:cubicBezTo>
                  <a:cubicBezTo>
                    <a:pt x="3926" y="2054"/>
                    <a:pt x="3150" y="2899"/>
                    <a:pt x="2306" y="3675"/>
                  </a:cubicBezTo>
                  <a:cubicBezTo>
                    <a:pt x="2123" y="3835"/>
                    <a:pt x="1963" y="3995"/>
                    <a:pt x="1781" y="4154"/>
                  </a:cubicBezTo>
                  <a:cubicBezTo>
                    <a:pt x="1598" y="4314"/>
                    <a:pt x="1438" y="4451"/>
                    <a:pt x="1233" y="4542"/>
                  </a:cubicBezTo>
                  <a:cubicBezTo>
                    <a:pt x="1164" y="4588"/>
                    <a:pt x="1073" y="4634"/>
                    <a:pt x="982" y="4657"/>
                  </a:cubicBezTo>
                  <a:lnTo>
                    <a:pt x="822" y="4657"/>
                  </a:lnTo>
                  <a:cubicBezTo>
                    <a:pt x="754" y="4657"/>
                    <a:pt x="708" y="4657"/>
                    <a:pt x="662" y="4634"/>
                  </a:cubicBezTo>
                  <a:cubicBezTo>
                    <a:pt x="594" y="4611"/>
                    <a:pt x="548" y="4588"/>
                    <a:pt x="502" y="4565"/>
                  </a:cubicBezTo>
                  <a:cubicBezTo>
                    <a:pt x="411" y="4520"/>
                    <a:pt x="343" y="4451"/>
                    <a:pt x="297" y="4383"/>
                  </a:cubicBezTo>
                  <a:cubicBezTo>
                    <a:pt x="251" y="4337"/>
                    <a:pt x="206" y="4291"/>
                    <a:pt x="160" y="4223"/>
                  </a:cubicBezTo>
                  <a:cubicBezTo>
                    <a:pt x="114" y="4268"/>
                    <a:pt x="69" y="4314"/>
                    <a:pt x="0" y="4337"/>
                  </a:cubicBezTo>
                  <a:cubicBezTo>
                    <a:pt x="137" y="4520"/>
                    <a:pt x="297" y="4702"/>
                    <a:pt x="502" y="4793"/>
                  </a:cubicBezTo>
                  <a:cubicBezTo>
                    <a:pt x="594" y="4839"/>
                    <a:pt x="685" y="4839"/>
                    <a:pt x="776" y="4862"/>
                  </a:cubicBezTo>
                  <a:cubicBezTo>
                    <a:pt x="868" y="4862"/>
                    <a:pt x="959" y="4839"/>
                    <a:pt x="1073" y="4816"/>
                  </a:cubicBezTo>
                  <a:cubicBezTo>
                    <a:pt x="1164" y="4793"/>
                    <a:pt x="1256" y="4771"/>
                    <a:pt x="1324" y="4725"/>
                  </a:cubicBezTo>
                  <a:cubicBezTo>
                    <a:pt x="1438" y="4657"/>
                    <a:pt x="1530" y="4611"/>
                    <a:pt x="1621" y="4542"/>
                  </a:cubicBezTo>
                  <a:cubicBezTo>
                    <a:pt x="1826" y="4383"/>
                    <a:pt x="1986" y="4223"/>
                    <a:pt x="2169" y="4063"/>
                  </a:cubicBezTo>
                  <a:cubicBezTo>
                    <a:pt x="2374" y="3880"/>
                    <a:pt x="2580" y="3698"/>
                    <a:pt x="2762" y="3515"/>
                  </a:cubicBezTo>
                  <a:cubicBezTo>
                    <a:pt x="2968" y="3310"/>
                    <a:pt x="3150" y="3127"/>
                    <a:pt x="3333" y="2922"/>
                  </a:cubicBezTo>
                  <a:cubicBezTo>
                    <a:pt x="3721" y="2534"/>
                    <a:pt x="4063" y="2100"/>
                    <a:pt x="4383" y="1666"/>
                  </a:cubicBezTo>
                  <a:cubicBezTo>
                    <a:pt x="4748" y="1141"/>
                    <a:pt x="5068" y="594"/>
                    <a:pt x="5296"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25"/>
            <p:cNvSpPr/>
            <p:nvPr/>
          </p:nvSpPr>
          <p:spPr>
            <a:xfrm>
              <a:off x="7131350" y="10762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25"/>
            <p:cNvSpPr/>
            <p:nvPr/>
          </p:nvSpPr>
          <p:spPr>
            <a:xfrm>
              <a:off x="7076000" y="1140750"/>
              <a:ext cx="600" cy="600"/>
            </a:xfrm>
            <a:custGeom>
              <a:avLst/>
              <a:gdLst/>
              <a:ahLst/>
              <a:cxnLst/>
              <a:rect l="l" t="t" r="r" b="b"/>
              <a:pathLst>
                <a:path w="24" h="24" extrusionOk="0">
                  <a:moveTo>
                    <a:pt x="1" y="23"/>
                  </a:moveTo>
                  <a:cubicBezTo>
                    <a:pt x="1" y="23"/>
                    <a:pt x="23" y="23"/>
                    <a:pt x="23" y="0"/>
                  </a:cubicBezTo>
                  <a:cubicBezTo>
                    <a:pt x="23" y="23"/>
                    <a:pt x="1" y="23"/>
                    <a:pt x="1" y="23"/>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25"/>
            <p:cNvSpPr/>
            <p:nvPr/>
          </p:nvSpPr>
          <p:spPr>
            <a:xfrm>
              <a:off x="7076000" y="11413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25"/>
            <p:cNvSpPr/>
            <p:nvPr/>
          </p:nvSpPr>
          <p:spPr>
            <a:xfrm>
              <a:off x="7171300" y="814350"/>
              <a:ext cx="93025" cy="91550"/>
            </a:xfrm>
            <a:custGeom>
              <a:avLst/>
              <a:gdLst/>
              <a:ahLst/>
              <a:cxnLst/>
              <a:rect l="l" t="t" r="r" b="b"/>
              <a:pathLst>
                <a:path w="3721" h="3662" extrusionOk="0">
                  <a:moveTo>
                    <a:pt x="3356" y="1004"/>
                  </a:moveTo>
                  <a:cubicBezTo>
                    <a:pt x="3356" y="1023"/>
                    <a:pt x="3356" y="1027"/>
                    <a:pt x="3369" y="1027"/>
                  </a:cubicBezTo>
                  <a:lnTo>
                    <a:pt x="3369" y="1027"/>
                  </a:lnTo>
                  <a:cubicBezTo>
                    <a:pt x="3365" y="1020"/>
                    <a:pt x="3360" y="1012"/>
                    <a:pt x="3356" y="1004"/>
                  </a:cubicBezTo>
                  <a:close/>
                  <a:moveTo>
                    <a:pt x="2009" y="0"/>
                  </a:moveTo>
                  <a:cubicBezTo>
                    <a:pt x="1849" y="0"/>
                    <a:pt x="1667" y="46"/>
                    <a:pt x="1484" y="91"/>
                  </a:cubicBezTo>
                  <a:cubicBezTo>
                    <a:pt x="1210" y="160"/>
                    <a:pt x="936" y="320"/>
                    <a:pt x="708" y="479"/>
                  </a:cubicBezTo>
                  <a:cubicBezTo>
                    <a:pt x="457" y="639"/>
                    <a:pt x="229" y="845"/>
                    <a:pt x="23" y="1050"/>
                  </a:cubicBezTo>
                  <a:cubicBezTo>
                    <a:pt x="23" y="1073"/>
                    <a:pt x="0" y="1096"/>
                    <a:pt x="23" y="1119"/>
                  </a:cubicBezTo>
                  <a:cubicBezTo>
                    <a:pt x="23" y="1141"/>
                    <a:pt x="23" y="1164"/>
                    <a:pt x="46" y="1187"/>
                  </a:cubicBezTo>
                  <a:cubicBezTo>
                    <a:pt x="69" y="1210"/>
                    <a:pt x="92" y="1210"/>
                    <a:pt x="115" y="1210"/>
                  </a:cubicBezTo>
                  <a:cubicBezTo>
                    <a:pt x="137" y="1210"/>
                    <a:pt x="160" y="1187"/>
                    <a:pt x="183" y="1164"/>
                  </a:cubicBezTo>
                  <a:cubicBezTo>
                    <a:pt x="229" y="1141"/>
                    <a:pt x="252" y="1096"/>
                    <a:pt x="297" y="1073"/>
                  </a:cubicBezTo>
                  <a:cubicBezTo>
                    <a:pt x="525" y="845"/>
                    <a:pt x="799" y="639"/>
                    <a:pt x="1096" y="457"/>
                  </a:cubicBezTo>
                  <a:cubicBezTo>
                    <a:pt x="1256" y="365"/>
                    <a:pt x="1438" y="297"/>
                    <a:pt x="1621" y="251"/>
                  </a:cubicBezTo>
                  <a:cubicBezTo>
                    <a:pt x="1781" y="228"/>
                    <a:pt x="1918" y="206"/>
                    <a:pt x="2055" y="206"/>
                  </a:cubicBezTo>
                  <a:cubicBezTo>
                    <a:pt x="2169" y="206"/>
                    <a:pt x="2283" y="228"/>
                    <a:pt x="2397" y="251"/>
                  </a:cubicBezTo>
                  <a:cubicBezTo>
                    <a:pt x="2534" y="297"/>
                    <a:pt x="2671" y="365"/>
                    <a:pt x="2785" y="434"/>
                  </a:cubicBezTo>
                  <a:cubicBezTo>
                    <a:pt x="2922" y="502"/>
                    <a:pt x="3036" y="594"/>
                    <a:pt x="3128" y="708"/>
                  </a:cubicBezTo>
                  <a:lnTo>
                    <a:pt x="3128" y="685"/>
                  </a:lnTo>
                  <a:cubicBezTo>
                    <a:pt x="3219" y="799"/>
                    <a:pt x="3310" y="913"/>
                    <a:pt x="3379" y="1027"/>
                  </a:cubicBezTo>
                  <a:cubicBezTo>
                    <a:pt x="3375" y="1027"/>
                    <a:pt x="3372" y="1027"/>
                    <a:pt x="3369" y="1027"/>
                  </a:cubicBezTo>
                  <a:lnTo>
                    <a:pt x="3369" y="1027"/>
                  </a:lnTo>
                  <a:cubicBezTo>
                    <a:pt x="3427" y="1134"/>
                    <a:pt x="3450" y="1240"/>
                    <a:pt x="3493" y="1347"/>
                  </a:cubicBezTo>
                  <a:cubicBezTo>
                    <a:pt x="3516" y="1438"/>
                    <a:pt x="3516" y="1529"/>
                    <a:pt x="3516" y="1644"/>
                  </a:cubicBezTo>
                  <a:cubicBezTo>
                    <a:pt x="3516" y="1735"/>
                    <a:pt x="3493" y="1826"/>
                    <a:pt x="3470" y="1940"/>
                  </a:cubicBezTo>
                  <a:cubicBezTo>
                    <a:pt x="3424" y="2054"/>
                    <a:pt x="3379" y="2169"/>
                    <a:pt x="3310" y="2283"/>
                  </a:cubicBezTo>
                  <a:cubicBezTo>
                    <a:pt x="3196" y="2488"/>
                    <a:pt x="3013" y="2671"/>
                    <a:pt x="2854" y="2853"/>
                  </a:cubicBezTo>
                  <a:lnTo>
                    <a:pt x="2831" y="2853"/>
                  </a:lnTo>
                  <a:cubicBezTo>
                    <a:pt x="2603" y="3082"/>
                    <a:pt x="2351" y="3287"/>
                    <a:pt x="2100" y="3492"/>
                  </a:cubicBezTo>
                  <a:cubicBezTo>
                    <a:pt x="2055" y="3515"/>
                    <a:pt x="2055" y="3584"/>
                    <a:pt x="2078" y="3629"/>
                  </a:cubicBezTo>
                  <a:cubicBezTo>
                    <a:pt x="2094" y="3646"/>
                    <a:pt x="2133" y="3662"/>
                    <a:pt x="2170" y="3662"/>
                  </a:cubicBezTo>
                  <a:cubicBezTo>
                    <a:pt x="2186" y="3662"/>
                    <a:pt x="2201" y="3659"/>
                    <a:pt x="2215" y="3652"/>
                  </a:cubicBezTo>
                  <a:cubicBezTo>
                    <a:pt x="2603" y="3333"/>
                    <a:pt x="2991" y="3013"/>
                    <a:pt x="3310" y="2625"/>
                  </a:cubicBezTo>
                  <a:cubicBezTo>
                    <a:pt x="3470" y="2442"/>
                    <a:pt x="3584" y="2214"/>
                    <a:pt x="3653" y="1986"/>
                  </a:cubicBezTo>
                  <a:cubicBezTo>
                    <a:pt x="3721" y="1781"/>
                    <a:pt x="3721" y="1552"/>
                    <a:pt x="3675" y="1324"/>
                  </a:cubicBezTo>
                  <a:cubicBezTo>
                    <a:pt x="3584" y="890"/>
                    <a:pt x="3287" y="525"/>
                    <a:pt x="2922" y="274"/>
                  </a:cubicBezTo>
                  <a:cubicBezTo>
                    <a:pt x="2717" y="160"/>
                    <a:pt x="2488" y="69"/>
                    <a:pt x="2237" y="23"/>
                  </a:cubicBezTo>
                  <a:cubicBezTo>
                    <a:pt x="2169" y="23"/>
                    <a:pt x="2100" y="0"/>
                    <a:pt x="2009"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25"/>
            <p:cNvSpPr/>
            <p:nvPr/>
          </p:nvSpPr>
          <p:spPr>
            <a:xfrm>
              <a:off x="6585825" y="1334750"/>
              <a:ext cx="43400" cy="42125"/>
            </a:xfrm>
            <a:custGeom>
              <a:avLst/>
              <a:gdLst/>
              <a:ahLst/>
              <a:cxnLst/>
              <a:rect l="l" t="t" r="r" b="b"/>
              <a:pathLst>
                <a:path w="1736" h="1685" extrusionOk="0">
                  <a:moveTo>
                    <a:pt x="731" y="1"/>
                  </a:moveTo>
                  <a:cubicBezTo>
                    <a:pt x="708" y="1"/>
                    <a:pt x="685" y="24"/>
                    <a:pt x="685" y="46"/>
                  </a:cubicBezTo>
                  <a:cubicBezTo>
                    <a:pt x="480" y="252"/>
                    <a:pt x="297" y="480"/>
                    <a:pt x="160" y="731"/>
                  </a:cubicBezTo>
                  <a:cubicBezTo>
                    <a:pt x="92" y="868"/>
                    <a:pt x="24" y="1005"/>
                    <a:pt x="1" y="1165"/>
                  </a:cubicBezTo>
                  <a:cubicBezTo>
                    <a:pt x="1" y="1302"/>
                    <a:pt x="24" y="1416"/>
                    <a:pt x="115" y="1530"/>
                  </a:cubicBezTo>
                  <a:cubicBezTo>
                    <a:pt x="218" y="1644"/>
                    <a:pt x="355" y="1684"/>
                    <a:pt x="497" y="1684"/>
                  </a:cubicBezTo>
                  <a:cubicBezTo>
                    <a:pt x="640" y="1684"/>
                    <a:pt x="788" y="1644"/>
                    <a:pt x="914" y="1599"/>
                  </a:cubicBezTo>
                  <a:cubicBezTo>
                    <a:pt x="1074" y="1530"/>
                    <a:pt x="1210" y="1462"/>
                    <a:pt x="1347" y="1370"/>
                  </a:cubicBezTo>
                  <a:cubicBezTo>
                    <a:pt x="1462" y="1325"/>
                    <a:pt x="1553" y="1256"/>
                    <a:pt x="1667" y="1188"/>
                  </a:cubicBezTo>
                  <a:cubicBezTo>
                    <a:pt x="1713" y="1165"/>
                    <a:pt x="1735" y="1142"/>
                    <a:pt x="1735" y="1096"/>
                  </a:cubicBezTo>
                  <a:cubicBezTo>
                    <a:pt x="1713" y="1028"/>
                    <a:pt x="1667" y="1005"/>
                    <a:pt x="1621" y="1005"/>
                  </a:cubicBezTo>
                  <a:cubicBezTo>
                    <a:pt x="1576" y="1005"/>
                    <a:pt x="1553" y="1028"/>
                    <a:pt x="1530" y="1051"/>
                  </a:cubicBezTo>
                  <a:cubicBezTo>
                    <a:pt x="1484" y="1074"/>
                    <a:pt x="1462" y="1096"/>
                    <a:pt x="1416" y="1119"/>
                  </a:cubicBezTo>
                  <a:cubicBezTo>
                    <a:pt x="1325" y="1165"/>
                    <a:pt x="1256" y="1211"/>
                    <a:pt x="1165" y="1256"/>
                  </a:cubicBezTo>
                  <a:cubicBezTo>
                    <a:pt x="1005" y="1347"/>
                    <a:pt x="845" y="1416"/>
                    <a:pt x="663" y="1462"/>
                  </a:cubicBezTo>
                  <a:cubicBezTo>
                    <a:pt x="617" y="1484"/>
                    <a:pt x="549" y="1484"/>
                    <a:pt x="480" y="1484"/>
                  </a:cubicBezTo>
                  <a:cubicBezTo>
                    <a:pt x="457" y="1484"/>
                    <a:pt x="412" y="1484"/>
                    <a:pt x="366" y="1462"/>
                  </a:cubicBezTo>
                  <a:cubicBezTo>
                    <a:pt x="343" y="1462"/>
                    <a:pt x="343" y="1462"/>
                    <a:pt x="320" y="1439"/>
                  </a:cubicBezTo>
                  <a:cubicBezTo>
                    <a:pt x="297" y="1439"/>
                    <a:pt x="275" y="1416"/>
                    <a:pt x="252" y="1416"/>
                  </a:cubicBezTo>
                  <a:cubicBezTo>
                    <a:pt x="252" y="1393"/>
                    <a:pt x="229" y="1370"/>
                    <a:pt x="229" y="1347"/>
                  </a:cubicBezTo>
                  <a:cubicBezTo>
                    <a:pt x="229" y="1347"/>
                    <a:pt x="206" y="1325"/>
                    <a:pt x="206" y="1302"/>
                  </a:cubicBezTo>
                  <a:cubicBezTo>
                    <a:pt x="206" y="1279"/>
                    <a:pt x="206" y="1256"/>
                    <a:pt x="206" y="1233"/>
                  </a:cubicBezTo>
                  <a:cubicBezTo>
                    <a:pt x="206" y="1188"/>
                    <a:pt x="206" y="1142"/>
                    <a:pt x="229" y="1096"/>
                  </a:cubicBezTo>
                  <a:cubicBezTo>
                    <a:pt x="252" y="982"/>
                    <a:pt x="320" y="868"/>
                    <a:pt x="366" y="754"/>
                  </a:cubicBezTo>
                  <a:cubicBezTo>
                    <a:pt x="503" y="549"/>
                    <a:pt x="663" y="343"/>
                    <a:pt x="822" y="161"/>
                  </a:cubicBezTo>
                  <a:cubicBezTo>
                    <a:pt x="868" y="115"/>
                    <a:pt x="845" y="69"/>
                    <a:pt x="822" y="24"/>
                  </a:cubicBezTo>
                  <a:cubicBezTo>
                    <a:pt x="800" y="24"/>
                    <a:pt x="777" y="1"/>
                    <a:pt x="754"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25"/>
            <p:cNvSpPr/>
            <p:nvPr/>
          </p:nvSpPr>
          <p:spPr>
            <a:xfrm>
              <a:off x="7031500" y="881675"/>
              <a:ext cx="50800" cy="49150"/>
            </a:xfrm>
            <a:custGeom>
              <a:avLst/>
              <a:gdLst/>
              <a:ahLst/>
              <a:cxnLst/>
              <a:rect l="l" t="t" r="r" b="b"/>
              <a:pathLst>
                <a:path w="2032" h="1966" extrusionOk="0">
                  <a:moveTo>
                    <a:pt x="1142" y="1"/>
                  </a:moveTo>
                  <a:cubicBezTo>
                    <a:pt x="1073" y="1"/>
                    <a:pt x="1027" y="1"/>
                    <a:pt x="959" y="23"/>
                  </a:cubicBezTo>
                  <a:cubicBezTo>
                    <a:pt x="845" y="23"/>
                    <a:pt x="754" y="46"/>
                    <a:pt x="662" y="92"/>
                  </a:cubicBezTo>
                  <a:cubicBezTo>
                    <a:pt x="434" y="160"/>
                    <a:pt x="229" y="297"/>
                    <a:pt x="46" y="457"/>
                  </a:cubicBezTo>
                  <a:cubicBezTo>
                    <a:pt x="23" y="480"/>
                    <a:pt x="23" y="480"/>
                    <a:pt x="23" y="526"/>
                  </a:cubicBezTo>
                  <a:cubicBezTo>
                    <a:pt x="0" y="548"/>
                    <a:pt x="23" y="571"/>
                    <a:pt x="23" y="594"/>
                  </a:cubicBezTo>
                  <a:cubicBezTo>
                    <a:pt x="50" y="621"/>
                    <a:pt x="77" y="632"/>
                    <a:pt x="103" y="632"/>
                  </a:cubicBezTo>
                  <a:cubicBezTo>
                    <a:pt x="122" y="632"/>
                    <a:pt x="141" y="626"/>
                    <a:pt x="160" y="617"/>
                  </a:cubicBezTo>
                  <a:cubicBezTo>
                    <a:pt x="274" y="526"/>
                    <a:pt x="388" y="434"/>
                    <a:pt x="502" y="366"/>
                  </a:cubicBezTo>
                  <a:cubicBezTo>
                    <a:pt x="594" y="320"/>
                    <a:pt x="662" y="297"/>
                    <a:pt x="731" y="274"/>
                  </a:cubicBezTo>
                  <a:cubicBezTo>
                    <a:pt x="776" y="252"/>
                    <a:pt x="822" y="229"/>
                    <a:pt x="868" y="229"/>
                  </a:cubicBezTo>
                  <a:cubicBezTo>
                    <a:pt x="913" y="229"/>
                    <a:pt x="936" y="206"/>
                    <a:pt x="982" y="206"/>
                  </a:cubicBezTo>
                  <a:cubicBezTo>
                    <a:pt x="1027" y="206"/>
                    <a:pt x="1096" y="183"/>
                    <a:pt x="1164" y="183"/>
                  </a:cubicBezTo>
                  <a:cubicBezTo>
                    <a:pt x="1233" y="206"/>
                    <a:pt x="1301" y="206"/>
                    <a:pt x="1370" y="229"/>
                  </a:cubicBezTo>
                  <a:cubicBezTo>
                    <a:pt x="1415" y="252"/>
                    <a:pt x="1484" y="274"/>
                    <a:pt x="1530" y="297"/>
                  </a:cubicBezTo>
                  <a:cubicBezTo>
                    <a:pt x="1552" y="320"/>
                    <a:pt x="1598" y="343"/>
                    <a:pt x="1644" y="366"/>
                  </a:cubicBezTo>
                  <a:cubicBezTo>
                    <a:pt x="1667" y="411"/>
                    <a:pt x="1689" y="457"/>
                    <a:pt x="1735" y="503"/>
                  </a:cubicBezTo>
                  <a:cubicBezTo>
                    <a:pt x="1735" y="548"/>
                    <a:pt x="1758" y="594"/>
                    <a:pt x="1781" y="640"/>
                  </a:cubicBezTo>
                  <a:cubicBezTo>
                    <a:pt x="1781" y="685"/>
                    <a:pt x="1803" y="754"/>
                    <a:pt x="1803" y="822"/>
                  </a:cubicBezTo>
                  <a:cubicBezTo>
                    <a:pt x="1803" y="891"/>
                    <a:pt x="1781" y="982"/>
                    <a:pt x="1758" y="1051"/>
                  </a:cubicBezTo>
                  <a:cubicBezTo>
                    <a:pt x="1735" y="1165"/>
                    <a:pt x="1689" y="1256"/>
                    <a:pt x="1621" y="1347"/>
                  </a:cubicBezTo>
                  <a:cubicBezTo>
                    <a:pt x="1552" y="1461"/>
                    <a:pt x="1461" y="1575"/>
                    <a:pt x="1370" y="1690"/>
                  </a:cubicBezTo>
                  <a:cubicBezTo>
                    <a:pt x="1347" y="1712"/>
                    <a:pt x="1301" y="1735"/>
                    <a:pt x="1278" y="1758"/>
                  </a:cubicBezTo>
                  <a:cubicBezTo>
                    <a:pt x="1256" y="1758"/>
                    <a:pt x="1256" y="1781"/>
                    <a:pt x="1256" y="1781"/>
                  </a:cubicBezTo>
                  <a:lnTo>
                    <a:pt x="1233" y="1781"/>
                  </a:lnTo>
                  <a:cubicBezTo>
                    <a:pt x="1187" y="1827"/>
                    <a:pt x="1187" y="1872"/>
                    <a:pt x="1210" y="1918"/>
                  </a:cubicBezTo>
                  <a:cubicBezTo>
                    <a:pt x="1238" y="1946"/>
                    <a:pt x="1275" y="1966"/>
                    <a:pt x="1305" y="1966"/>
                  </a:cubicBezTo>
                  <a:cubicBezTo>
                    <a:pt x="1323" y="1966"/>
                    <a:pt x="1338" y="1958"/>
                    <a:pt x="1347" y="1941"/>
                  </a:cubicBezTo>
                  <a:lnTo>
                    <a:pt x="1370" y="1941"/>
                  </a:lnTo>
                  <a:cubicBezTo>
                    <a:pt x="1370" y="1941"/>
                    <a:pt x="1393" y="1918"/>
                    <a:pt x="1393" y="1918"/>
                  </a:cubicBezTo>
                  <a:cubicBezTo>
                    <a:pt x="1530" y="1804"/>
                    <a:pt x="1644" y="1667"/>
                    <a:pt x="1735" y="1530"/>
                  </a:cubicBezTo>
                  <a:cubicBezTo>
                    <a:pt x="1918" y="1279"/>
                    <a:pt x="2032" y="959"/>
                    <a:pt x="1986" y="640"/>
                  </a:cubicBezTo>
                  <a:cubicBezTo>
                    <a:pt x="1963" y="526"/>
                    <a:pt x="1918" y="411"/>
                    <a:pt x="1826" y="320"/>
                  </a:cubicBezTo>
                  <a:cubicBezTo>
                    <a:pt x="1803" y="274"/>
                    <a:pt x="1758" y="229"/>
                    <a:pt x="1735" y="206"/>
                  </a:cubicBezTo>
                  <a:cubicBezTo>
                    <a:pt x="1689" y="160"/>
                    <a:pt x="1644" y="137"/>
                    <a:pt x="1598" y="115"/>
                  </a:cubicBezTo>
                  <a:cubicBezTo>
                    <a:pt x="1461" y="23"/>
                    <a:pt x="1301" y="1"/>
                    <a:pt x="1142"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25"/>
            <p:cNvSpPr/>
            <p:nvPr/>
          </p:nvSpPr>
          <p:spPr>
            <a:xfrm>
              <a:off x="7111950" y="978675"/>
              <a:ext cx="48525" cy="49150"/>
            </a:xfrm>
            <a:custGeom>
              <a:avLst/>
              <a:gdLst/>
              <a:ahLst/>
              <a:cxnLst/>
              <a:rect l="l" t="t" r="r" b="b"/>
              <a:pathLst>
                <a:path w="1941" h="1966" extrusionOk="0">
                  <a:moveTo>
                    <a:pt x="1028" y="1"/>
                  </a:moveTo>
                  <a:cubicBezTo>
                    <a:pt x="936" y="1"/>
                    <a:pt x="845" y="24"/>
                    <a:pt x="777" y="46"/>
                  </a:cubicBezTo>
                  <a:cubicBezTo>
                    <a:pt x="685" y="69"/>
                    <a:pt x="594" y="92"/>
                    <a:pt x="503" y="138"/>
                  </a:cubicBezTo>
                  <a:cubicBezTo>
                    <a:pt x="343" y="206"/>
                    <a:pt x="183" y="298"/>
                    <a:pt x="46" y="412"/>
                  </a:cubicBezTo>
                  <a:cubicBezTo>
                    <a:pt x="1" y="435"/>
                    <a:pt x="1" y="503"/>
                    <a:pt x="23" y="549"/>
                  </a:cubicBezTo>
                  <a:cubicBezTo>
                    <a:pt x="37" y="575"/>
                    <a:pt x="66" y="586"/>
                    <a:pt x="97" y="586"/>
                  </a:cubicBezTo>
                  <a:cubicBezTo>
                    <a:pt x="119" y="586"/>
                    <a:pt x="142" y="581"/>
                    <a:pt x="160" y="571"/>
                  </a:cubicBezTo>
                  <a:cubicBezTo>
                    <a:pt x="252" y="503"/>
                    <a:pt x="343" y="435"/>
                    <a:pt x="434" y="389"/>
                  </a:cubicBezTo>
                  <a:cubicBezTo>
                    <a:pt x="548" y="320"/>
                    <a:pt x="685" y="275"/>
                    <a:pt x="822" y="229"/>
                  </a:cubicBezTo>
                  <a:lnTo>
                    <a:pt x="800" y="229"/>
                  </a:lnTo>
                  <a:cubicBezTo>
                    <a:pt x="891" y="206"/>
                    <a:pt x="1005" y="206"/>
                    <a:pt x="1096" y="206"/>
                  </a:cubicBezTo>
                  <a:cubicBezTo>
                    <a:pt x="1165" y="206"/>
                    <a:pt x="1233" y="206"/>
                    <a:pt x="1302" y="229"/>
                  </a:cubicBezTo>
                  <a:cubicBezTo>
                    <a:pt x="1370" y="252"/>
                    <a:pt x="1416" y="275"/>
                    <a:pt x="1461" y="298"/>
                  </a:cubicBezTo>
                  <a:cubicBezTo>
                    <a:pt x="1507" y="320"/>
                    <a:pt x="1553" y="366"/>
                    <a:pt x="1576" y="389"/>
                  </a:cubicBezTo>
                  <a:cubicBezTo>
                    <a:pt x="1621" y="435"/>
                    <a:pt x="1644" y="457"/>
                    <a:pt x="1667" y="503"/>
                  </a:cubicBezTo>
                  <a:cubicBezTo>
                    <a:pt x="1690" y="549"/>
                    <a:pt x="1713" y="594"/>
                    <a:pt x="1713" y="640"/>
                  </a:cubicBezTo>
                  <a:cubicBezTo>
                    <a:pt x="1735" y="708"/>
                    <a:pt x="1735" y="754"/>
                    <a:pt x="1735" y="823"/>
                  </a:cubicBezTo>
                  <a:cubicBezTo>
                    <a:pt x="1735" y="914"/>
                    <a:pt x="1713" y="982"/>
                    <a:pt x="1690" y="1074"/>
                  </a:cubicBezTo>
                  <a:cubicBezTo>
                    <a:pt x="1667" y="1165"/>
                    <a:pt x="1621" y="1279"/>
                    <a:pt x="1576" y="1370"/>
                  </a:cubicBezTo>
                  <a:cubicBezTo>
                    <a:pt x="1484" y="1484"/>
                    <a:pt x="1393" y="1599"/>
                    <a:pt x="1302" y="1690"/>
                  </a:cubicBezTo>
                  <a:lnTo>
                    <a:pt x="1325" y="1690"/>
                  </a:lnTo>
                  <a:cubicBezTo>
                    <a:pt x="1302" y="1690"/>
                    <a:pt x="1302" y="1713"/>
                    <a:pt x="1279" y="1713"/>
                  </a:cubicBezTo>
                  <a:cubicBezTo>
                    <a:pt x="1256" y="1736"/>
                    <a:pt x="1233" y="1736"/>
                    <a:pt x="1233" y="1758"/>
                  </a:cubicBezTo>
                  <a:lnTo>
                    <a:pt x="1210" y="1758"/>
                  </a:lnTo>
                  <a:cubicBezTo>
                    <a:pt x="1210" y="1758"/>
                    <a:pt x="1210" y="1758"/>
                    <a:pt x="1210" y="1781"/>
                  </a:cubicBezTo>
                  <a:lnTo>
                    <a:pt x="1188" y="1781"/>
                  </a:lnTo>
                  <a:cubicBezTo>
                    <a:pt x="1142" y="1827"/>
                    <a:pt x="1142" y="1873"/>
                    <a:pt x="1165" y="1918"/>
                  </a:cubicBezTo>
                  <a:cubicBezTo>
                    <a:pt x="1193" y="1946"/>
                    <a:pt x="1221" y="1966"/>
                    <a:pt x="1249" y="1966"/>
                  </a:cubicBezTo>
                  <a:cubicBezTo>
                    <a:pt x="1267" y="1966"/>
                    <a:pt x="1284" y="1958"/>
                    <a:pt x="1302" y="1941"/>
                  </a:cubicBezTo>
                  <a:lnTo>
                    <a:pt x="1325" y="1941"/>
                  </a:lnTo>
                  <a:cubicBezTo>
                    <a:pt x="1325" y="1918"/>
                    <a:pt x="1325" y="1918"/>
                    <a:pt x="1325" y="1918"/>
                  </a:cubicBezTo>
                  <a:lnTo>
                    <a:pt x="1347" y="1918"/>
                  </a:lnTo>
                  <a:cubicBezTo>
                    <a:pt x="1347" y="1895"/>
                    <a:pt x="1370" y="1895"/>
                    <a:pt x="1393" y="1873"/>
                  </a:cubicBezTo>
                  <a:cubicBezTo>
                    <a:pt x="1393" y="1873"/>
                    <a:pt x="1393" y="1873"/>
                    <a:pt x="1416" y="1850"/>
                  </a:cubicBezTo>
                  <a:cubicBezTo>
                    <a:pt x="1530" y="1736"/>
                    <a:pt x="1644" y="1599"/>
                    <a:pt x="1735" y="1439"/>
                  </a:cubicBezTo>
                  <a:cubicBezTo>
                    <a:pt x="1781" y="1393"/>
                    <a:pt x="1804" y="1325"/>
                    <a:pt x="1827" y="1256"/>
                  </a:cubicBezTo>
                  <a:cubicBezTo>
                    <a:pt x="1872" y="1188"/>
                    <a:pt x="1895" y="1119"/>
                    <a:pt x="1918" y="1028"/>
                  </a:cubicBezTo>
                  <a:cubicBezTo>
                    <a:pt x="1941" y="845"/>
                    <a:pt x="1941" y="640"/>
                    <a:pt x="1872" y="480"/>
                  </a:cubicBezTo>
                  <a:cubicBezTo>
                    <a:pt x="1849" y="412"/>
                    <a:pt x="1804" y="343"/>
                    <a:pt x="1758" y="298"/>
                  </a:cubicBezTo>
                  <a:cubicBezTo>
                    <a:pt x="1713" y="229"/>
                    <a:pt x="1644" y="183"/>
                    <a:pt x="1553" y="138"/>
                  </a:cubicBezTo>
                  <a:cubicBezTo>
                    <a:pt x="1530" y="115"/>
                    <a:pt x="1484" y="92"/>
                    <a:pt x="1439" y="69"/>
                  </a:cubicBezTo>
                  <a:cubicBezTo>
                    <a:pt x="1416" y="46"/>
                    <a:pt x="1370" y="46"/>
                    <a:pt x="1325" y="46"/>
                  </a:cubicBezTo>
                  <a:cubicBezTo>
                    <a:pt x="1256" y="1"/>
                    <a:pt x="1165" y="1"/>
                    <a:pt x="1073"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25"/>
            <p:cNvSpPr/>
            <p:nvPr/>
          </p:nvSpPr>
          <p:spPr>
            <a:xfrm>
              <a:off x="7081700" y="938175"/>
              <a:ext cx="33125" cy="31650"/>
            </a:xfrm>
            <a:custGeom>
              <a:avLst/>
              <a:gdLst/>
              <a:ahLst/>
              <a:cxnLst/>
              <a:rect l="l" t="t" r="r" b="b"/>
              <a:pathLst>
                <a:path w="1325" h="1266" extrusionOk="0">
                  <a:moveTo>
                    <a:pt x="435" y="0"/>
                  </a:moveTo>
                  <a:cubicBezTo>
                    <a:pt x="412" y="0"/>
                    <a:pt x="389" y="0"/>
                    <a:pt x="389" y="23"/>
                  </a:cubicBezTo>
                  <a:cubicBezTo>
                    <a:pt x="275" y="69"/>
                    <a:pt x="184" y="160"/>
                    <a:pt x="115" y="251"/>
                  </a:cubicBezTo>
                  <a:cubicBezTo>
                    <a:pt x="69" y="320"/>
                    <a:pt x="24" y="411"/>
                    <a:pt x="24" y="502"/>
                  </a:cubicBezTo>
                  <a:cubicBezTo>
                    <a:pt x="1" y="594"/>
                    <a:pt x="1" y="685"/>
                    <a:pt x="24" y="753"/>
                  </a:cubicBezTo>
                  <a:cubicBezTo>
                    <a:pt x="47" y="845"/>
                    <a:pt x="92" y="936"/>
                    <a:pt x="161" y="1005"/>
                  </a:cubicBezTo>
                  <a:cubicBezTo>
                    <a:pt x="275" y="1142"/>
                    <a:pt x="457" y="1233"/>
                    <a:pt x="640" y="1256"/>
                  </a:cubicBezTo>
                  <a:cubicBezTo>
                    <a:pt x="667" y="1262"/>
                    <a:pt x="695" y="1265"/>
                    <a:pt x="725" y="1265"/>
                  </a:cubicBezTo>
                  <a:cubicBezTo>
                    <a:pt x="796" y="1265"/>
                    <a:pt x="872" y="1249"/>
                    <a:pt x="937" y="1233"/>
                  </a:cubicBezTo>
                  <a:cubicBezTo>
                    <a:pt x="1051" y="1187"/>
                    <a:pt x="1165" y="1119"/>
                    <a:pt x="1279" y="1050"/>
                  </a:cubicBezTo>
                  <a:cubicBezTo>
                    <a:pt x="1302" y="1005"/>
                    <a:pt x="1325" y="959"/>
                    <a:pt x="1279" y="913"/>
                  </a:cubicBezTo>
                  <a:cubicBezTo>
                    <a:pt x="1265" y="885"/>
                    <a:pt x="1233" y="866"/>
                    <a:pt x="1206" y="866"/>
                  </a:cubicBezTo>
                  <a:cubicBezTo>
                    <a:pt x="1189" y="866"/>
                    <a:pt x="1174" y="873"/>
                    <a:pt x="1165" y="890"/>
                  </a:cubicBezTo>
                  <a:cubicBezTo>
                    <a:pt x="1119" y="936"/>
                    <a:pt x="1051" y="959"/>
                    <a:pt x="1005" y="982"/>
                  </a:cubicBezTo>
                  <a:cubicBezTo>
                    <a:pt x="960" y="1005"/>
                    <a:pt x="914" y="1027"/>
                    <a:pt x="845" y="1050"/>
                  </a:cubicBezTo>
                  <a:cubicBezTo>
                    <a:pt x="800" y="1050"/>
                    <a:pt x="754" y="1073"/>
                    <a:pt x="708" y="1073"/>
                  </a:cubicBezTo>
                  <a:cubicBezTo>
                    <a:pt x="663" y="1073"/>
                    <a:pt x="617" y="1050"/>
                    <a:pt x="572" y="1050"/>
                  </a:cubicBezTo>
                  <a:cubicBezTo>
                    <a:pt x="526" y="1027"/>
                    <a:pt x="480" y="1005"/>
                    <a:pt x="435" y="982"/>
                  </a:cubicBezTo>
                  <a:cubicBezTo>
                    <a:pt x="412" y="959"/>
                    <a:pt x="366" y="936"/>
                    <a:pt x="343" y="913"/>
                  </a:cubicBezTo>
                  <a:cubicBezTo>
                    <a:pt x="298" y="868"/>
                    <a:pt x="275" y="845"/>
                    <a:pt x="252" y="799"/>
                  </a:cubicBezTo>
                  <a:cubicBezTo>
                    <a:pt x="229" y="776"/>
                    <a:pt x="229" y="731"/>
                    <a:pt x="206" y="685"/>
                  </a:cubicBezTo>
                  <a:cubicBezTo>
                    <a:pt x="206" y="662"/>
                    <a:pt x="206" y="617"/>
                    <a:pt x="206" y="594"/>
                  </a:cubicBezTo>
                  <a:cubicBezTo>
                    <a:pt x="206" y="548"/>
                    <a:pt x="206" y="525"/>
                    <a:pt x="206" y="502"/>
                  </a:cubicBezTo>
                  <a:cubicBezTo>
                    <a:pt x="229" y="457"/>
                    <a:pt x="252" y="434"/>
                    <a:pt x="252" y="388"/>
                  </a:cubicBezTo>
                  <a:cubicBezTo>
                    <a:pt x="275" y="365"/>
                    <a:pt x="298" y="320"/>
                    <a:pt x="343" y="297"/>
                  </a:cubicBezTo>
                  <a:cubicBezTo>
                    <a:pt x="389" y="251"/>
                    <a:pt x="435" y="206"/>
                    <a:pt x="503" y="183"/>
                  </a:cubicBezTo>
                  <a:cubicBezTo>
                    <a:pt x="549" y="137"/>
                    <a:pt x="549" y="69"/>
                    <a:pt x="526" y="46"/>
                  </a:cubicBezTo>
                  <a:cubicBezTo>
                    <a:pt x="503" y="23"/>
                    <a:pt x="480" y="0"/>
                    <a:pt x="457"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25"/>
            <p:cNvSpPr/>
            <p:nvPr/>
          </p:nvSpPr>
          <p:spPr>
            <a:xfrm>
              <a:off x="6602375" y="831450"/>
              <a:ext cx="614600" cy="504700"/>
            </a:xfrm>
            <a:custGeom>
              <a:avLst/>
              <a:gdLst/>
              <a:ahLst/>
              <a:cxnLst/>
              <a:rect l="l" t="t" r="r" b="b"/>
              <a:pathLst>
                <a:path w="24584" h="20188" extrusionOk="0">
                  <a:moveTo>
                    <a:pt x="21205" y="1"/>
                  </a:moveTo>
                  <a:cubicBezTo>
                    <a:pt x="20224" y="1"/>
                    <a:pt x="19242" y="366"/>
                    <a:pt x="18375" y="823"/>
                  </a:cubicBezTo>
                  <a:cubicBezTo>
                    <a:pt x="17804" y="1119"/>
                    <a:pt x="17257" y="1462"/>
                    <a:pt x="16754" y="1827"/>
                  </a:cubicBezTo>
                  <a:cubicBezTo>
                    <a:pt x="16458" y="2032"/>
                    <a:pt x="16184" y="2215"/>
                    <a:pt x="15933" y="2420"/>
                  </a:cubicBezTo>
                  <a:cubicBezTo>
                    <a:pt x="15636" y="2649"/>
                    <a:pt x="15339" y="2877"/>
                    <a:pt x="15043" y="3105"/>
                  </a:cubicBezTo>
                  <a:cubicBezTo>
                    <a:pt x="13856" y="4018"/>
                    <a:pt x="12692" y="4977"/>
                    <a:pt x="11573" y="5981"/>
                  </a:cubicBezTo>
                  <a:cubicBezTo>
                    <a:pt x="10455" y="6963"/>
                    <a:pt x="9359" y="8013"/>
                    <a:pt x="8332" y="9085"/>
                  </a:cubicBezTo>
                  <a:cubicBezTo>
                    <a:pt x="7282" y="10158"/>
                    <a:pt x="6300" y="11277"/>
                    <a:pt x="5342" y="12418"/>
                  </a:cubicBezTo>
                  <a:cubicBezTo>
                    <a:pt x="4383" y="13582"/>
                    <a:pt x="3493" y="14769"/>
                    <a:pt x="2626" y="15979"/>
                  </a:cubicBezTo>
                  <a:cubicBezTo>
                    <a:pt x="2192" y="16595"/>
                    <a:pt x="1781" y="17188"/>
                    <a:pt x="1393" y="17827"/>
                  </a:cubicBezTo>
                  <a:cubicBezTo>
                    <a:pt x="1188" y="18124"/>
                    <a:pt x="982" y="18444"/>
                    <a:pt x="800" y="18763"/>
                  </a:cubicBezTo>
                  <a:cubicBezTo>
                    <a:pt x="594" y="19106"/>
                    <a:pt x="389" y="19425"/>
                    <a:pt x="206" y="19768"/>
                  </a:cubicBezTo>
                  <a:cubicBezTo>
                    <a:pt x="138" y="19859"/>
                    <a:pt x="92" y="19950"/>
                    <a:pt x="46" y="20041"/>
                  </a:cubicBezTo>
                  <a:cubicBezTo>
                    <a:pt x="1" y="20087"/>
                    <a:pt x="23" y="20156"/>
                    <a:pt x="69" y="20178"/>
                  </a:cubicBezTo>
                  <a:cubicBezTo>
                    <a:pt x="87" y="20185"/>
                    <a:pt x="104" y="20187"/>
                    <a:pt x="119" y="20187"/>
                  </a:cubicBezTo>
                  <a:cubicBezTo>
                    <a:pt x="160" y="20187"/>
                    <a:pt x="189" y="20166"/>
                    <a:pt x="206" y="20133"/>
                  </a:cubicBezTo>
                  <a:cubicBezTo>
                    <a:pt x="366" y="19836"/>
                    <a:pt x="548" y="19539"/>
                    <a:pt x="731" y="19243"/>
                  </a:cubicBezTo>
                  <a:cubicBezTo>
                    <a:pt x="914" y="18946"/>
                    <a:pt x="1096" y="18649"/>
                    <a:pt x="1279" y="18352"/>
                  </a:cubicBezTo>
                  <a:cubicBezTo>
                    <a:pt x="1644" y="17782"/>
                    <a:pt x="2009" y="17211"/>
                    <a:pt x="2397" y="16641"/>
                  </a:cubicBezTo>
                  <a:lnTo>
                    <a:pt x="2397" y="16663"/>
                  </a:lnTo>
                  <a:cubicBezTo>
                    <a:pt x="4064" y="14198"/>
                    <a:pt x="5958" y="11870"/>
                    <a:pt x="8012" y="9702"/>
                  </a:cubicBezTo>
                  <a:cubicBezTo>
                    <a:pt x="9359" y="8264"/>
                    <a:pt x="10797" y="6917"/>
                    <a:pt x="12281" y="5616"/>
                  </a:cubicBezTo>
                  <a:cubicBezTo>
                    <a:pt x="13353" y="4680"/>
                    <a:pt x="14472" y="3790"/>
                    <a:pt x="15613" y="2923"/>
                  </a:cubicBezTo>
                  <a:cubicBezTo>
                    <a:pt x="16595" y="2146"/>
                    <a:pt x="17622" y="1416"/>
                    <a:pt x="18740" y="845"/>
                  </a:cubicBezTo>
                  <a:lnTo>
                    <a:pt x="18763" y="845"/>
                  </a:lnTo>
                  <a:cubicBezTo>
                    <a:pt x="19288" y="594"/>
                    <a:pt x="19859" y="389"/>
                    <a:pt x="20429" y="275"/>
                  </a:cubicBezTo>
                  <a:cubicBezTo>
                    <a:pt x="20680" y="231"/>
                    <a:pt x="20921" y="205"/>
                    <a:pt x="21165" y="205"/>
                  </a:cubicBezTo>
                  <a:cubicBezTo>
                    <a:pt x="21299" y="205"/>
                    <a:pt x="21433" y="213"/>
                    <a:pt x="21571" y="229"/>
                  </a:cubicBezTo>
                  <a:lnTo>
                    <a:pt x="21548" y="229"/>
                  </a:lnTo>
                  <a:cubicBezTo>
                    <a:pt x="21844" y="252"/>
                    <a:pt x="22164" y="320"/>
                    <a:pt x="22461" y="412"/>
                  </a:cubicBezTo>
                  <a:cubicBezTo>
                    <a:pt x="22780" y="526"/>
                    <a:pt x="23077" y="686"/>
                    <a:pt x="23351" y="891"/>
                  </a:cubicBezTo>
                  <a:cubicBezTo>
                    <a:pt x="23351" y="888"/>
                    <a:pt x="23351" y="886"/>
                    <a:pt x="23350" y="884"/>
                  </a:cubicBezTo>
                  <a:lnTo>
                    <a:pt x="23350" y="884"/>
                  </a:lnTo>
                  <a:cubicBezTo>
                    <a:pt x="23729" y="1154"/>
                    <a:pt x="24065" y="1468"/>
                    <a:pt x="24378" y="1804"/>
                  </a:cubicBezTo>
                  <a:cubicBezTo>
                    <a:pt x="24401" y="1850"/>
                    <a:pt x="24424" y="1873"/>
                    <a:pt x="24447" y="1895"/>
                  </a:cubicBezTo>
                  <a:cubicBezTo>
                    <a:pt x="24469" y="1918"/>
                    <a:pt x="24469" y="1941"/>
                    <a:pt x="24515" y="1941"/>
                  </a:cubicBezTo>
                  <a:cubicBezTo>
                    <a:pt x="24538" y="1941"/>
                    <a:pt x="24561" y="1941"/>
                    <a:pt x="24584" y="1918"/>
                  </a:cubicBezTo>
                  <a:cubicBezTo>
                    <a:pt x="24515" y="1827"/>
                    <a:pt x="24447" y="1713"/>
                    <a:pt x="24378" y="1599"/>
                  </a:cubicBezTo>
                  <a:cubicBezTo>
                    <a:pt x="24287" y="1485"/>
                    <a:pt x="24195" y="1370"/>
                    <a:pt x="24104" y="1256"/>
                  </a:cubicBezTo>
                  <a:cubicBezTo>
                    <a:pt x="24036" y="1188"/>
                    <a:pt x="23967" y="1119"/>
                    <a:pt x="23876" y="1051"/>
                  </a:cubicBezTo>
                  <a:cubicBezTo>
                    <a:pt x="23648" y="845"/>
                    <a:pt x="23397" y="663"/>
                    <a:pt x="23146" y="526"/>
                  </a:cubicBezTo>
                  <a:cubicBezTo>
                    <a:pt x="22666" y="252"/>
                    <a:pt x="22141" y="69"/>
                    <a:pt x="21593" y="24"/>
                  </a:cubicBezTo>
                  <a:cubicBezTo>
                    <a:pt x="21456" y="24"/>
                    <a:pt x="21342" y="1"/>
                    <a:pt x="2120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25"/>
            <p:cNvSpPr/>
            <p:nvPr/>
          </p:nvSpPr>
          <p:spPr>
            <a:xfrm>
              <a:off x="7211825" y="8765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25"/>
            <p:cNvSpPr/>
            <p:nvPr/>
          </p:nvSpPr>
          <p:spPr>
            <a:xfrm>
              <a:off x="7070875" y="852575"/>
              <a:ext cx="600" cy="25"/>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25"/>
            <p:cNvSpPr/>
            <p:nvPr/>
          </p:nvSpPr>
          <p:spPr>
            <a:xfrm>
              <a:off x="7070875" y="852575"/>
              <a:ext cx="25" cy="25"/>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25"/>
            <p:cNvSpPr/>
            <p:nvPr/>
          </p:nvSpPr>
          <p:spPr>
            <a:xfrm>
              <a:off x="7186125" y="8537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25"/>
            <p:cNvSpPr/>
            <p:nvPr/>
          </p:nvSpPr>
          <p:spPr>
            <a:xfrm>
              <a:off x="6627475" y="855425"/>
              <a:ext cx="602625" cy="509750"/>
            </a:xfrm>
            <a:custGeom>
              <a:avLst/>
              <a:gdLst/>
              <a:ahLst/>
              <a:cxnLst/>
              <a:rect l="l" t="t" r="r" b="b"/>
              <a:pathLst>
                <a:path w="24105" h="20390" extrusionOk="0">
                  <a:moveTo>
                    <a:pt x="22735" y="1"/>
                  </a:moveTo>
                  <a:cubicBezTo>
                    <a:pt x="22735" y="23"/>
                    <a:pt x="22758" y="46"/>
                    <a:pt x="22781" y="69"/>
                  </a:cubicBezTo>
                  <a:cubicBezTo>
                    <a:pt x="22803" y="92"/>
                    <a:pt x="22803" y="115"/>
                    <a:pt x="22826" y="160"/>
                  </a:cubicBezTo>
                  <a:cubicBezTo>
                    <a:pt x="23123" y="526"/>
                    <a:pt x="23374" y="914"/>
                    <a:pt x="23557" y="1347"/>
                  </a:cubicBezTo>
                  <a:cubicBezTo>
                    <a:pt x="23694" y="1667"/>
                    <a:pt x="23785" y="1986"/>
                    <a:pt x="23831" y="2306"/>
                  </a:cubicBezTo>
                  <a:cubicBezTo>
                    <a:pt x="23876" y="2625"/>
                    <a:pt x="23876" y="2922"/>
                    <a:pt x="23853" y="3242"/>
                  </a:cubicBezTo>
                  <a:cubicBezTo>
                    <a:pt x="23853" y="3219"/>
                    <a:pt x="23853" y="3219"/>
                    <a:pt x="23853" y="3219"/>
                  </a:cubicBezTo>
                  <a:cubicBezTo>
                    <a:pt x="23808" y="3607"/>
                    <a:pt x="23694" y="3972"/>
                    <a:pt x="23557" y="4315"/>
                  </a:cubicBezTo>
                  <a:cubicBezTo>
                    <a:pt x="23557" y="4315"/>
                    <a:pt x="23557" y="4315"/>
                    <a:pt x="23557" y="4337"/>
                  </a:cubicBezTo>
                  <a:cubicBezTo>
                    <a:pt x="23328" y="4885"/>
                    <a:pt x="23032" y="5387"/>
                    <a:pt x="22666" y="5844"/>
                  </a:cubicBezTo>
                  <a:cubicBezTo>
                    <a:pt x="22666" y="5844"/>
                    <a:pt x="22666" y="5844"/>
                    <a:pt x="22666" y="5867"/>
                  </a:cubicBezTo>
                  <a:cubicBezTo>
                    <a:pt x="21913" y="6848"/>
                    <a:pt x="20955" y="7693"/>
                    <a:pt x="20019" y="8537"/>
                  </a:cubicBezTo>
                  <a:cubicBezTo>
                    <a:pt x="18946" y="9473"/>
                    <a:pt x="17850" y="10386"/>
                    <a:pt x="16709" y="11253"/>
                  </a:cubicBezTo>
                  <a:cubicBezTo>
                    <a:pt x="15157" y="12463"/>
                    <a:pt x="13536" y="13582"/>
                    <a:pt x="11870" y="14632"/>
                  </a:cubicBezTo>
                  <a:cubicBezTo>
                    <a:pt x="9337" y="16207"/>
                    <a:pt x="6666" y="17599"/>
                    <a:pt x="3927" y="18740"/>
                  </a:cubicBezTo>
                  <a:lnTo>
                    <a:pt x="3950" y="18740"/>
                  </a:lnTo>
                  <a:cubicBezTo>
                    <a:pt x="3311" y="19014"/>
                    <a:pt x="2672" y="19265"/>
                    <a:pt x="2032" y="19493"/>
                  </a:cubicBezTo>
                  <a:cubicBezTo>
                    <a:pt x="1713" y="19630"/>
                    <a:pt x="1393" y="19744"/>
                    <a:pt x="1051" y="19859"/>
                  </a:cubicBezTo>
                  <a:cubicBezTo>
                    <a:pt x="731" y="19973"/>
                    <a:pt x="412" y="20087"/>
                    <a:pt x="92" y="20201"/>
                  </a:cubicBezTo>
                  <a:cubicBezTo>
                    <a:pt x="47" y="20224"/>
                    <a:pt x="1" y="20269"/>
                    <a:pt x="24" y="20315"/>
                  </a:cubicBezTo>
                  <a:cubicBezTo>
                    <a:pt x="24" y="20352"/>
                    <a:pt x="69" y="20390"/>
                    <a:pt x="111" y="20390"/>
                  </a:cubicBezTo>
                  <a:cubicBezTo>
                    <a:pt x="120" y="20390"/>
                    <a:pt x="130" y="20388"/>
                    <a:pt x="138" y="20384"/>
                  </a:cubicBezTo>
                  <a:cubicBezTo>
                    <a:pt x="252" y="20361"/>
                    <a:pt x="343" y="20315"/>
                    <a:pt x="457" y="20292"/>
                  </a:cubicBezTo>
                  <a:cubicBezTo>
                    <a:pt x="823" y="20155"/>
                    <a:pt x="1188" y="20018"/>
                    <a:pt x="1553" y="19904"/>
                  </a:cubicBezTo>
                  <a:cubicBezTo>
                    <a:pt x="1895" y="19767"/>
                    <a:pt x="2238" y="19630"/>
                    <a:pt x="2603" y="19493"/>
                  </a:cubicBezTo>
                  <a:cubicBezTo>
                    <a:pt x="3288" y="19219"/>
                    <a:pt x="3973" y="18946"/>
                    <a:pt x="4634" y="18649"/>
                  </a:cubicBezTo>
                  <a:cubicBezTo>
                    <a:pt x="6004" y="18055"/>
                    <a:pt x="7351" y="17393"/>
                    <a:pt x="8675" y="16709"/>
                  </a:cubicBezTo>
                  <a:cubicBezTo>
                    <a:pt x="9976" y="16001"/>
                    <a:pt x="11277" y="15248"/>
                    <a:pt x="12532" y="14449"/>
                  </a:cubicBezTo>
                  <a:cubicBezTo>
                    <a:pt x="13787" y="13627"/>
                    <a:pt x="15020" y="12760"/>
                    <a:pt x="16230" y="11870"/>
                  </a:cubicBezTo>
                  <a:cubicBezTo>
                    <a:pt x="17417" y="10957"/>
                    <a:pt x="18581" y="10021"/>
                    <a:pt x="19722" y="9039"/>
                  </a:cubicBezTo>
                  <a:cubicBezTo>
                    <a:pt x="19996" y="8811"/>
                    <a:pt x="20293" y="8560"/>
                    <a:pt x="20567" y="8309"/>
                  </a:cubicBezTo>
                  <a:cubicBezTo>
                    <a:pt x="20818" y="8081"/>
                    <a:pt x="21069" y="7852"/>
                    <a:pt x="21320" y="7624"/>
                  </a:cubicBezTo>
                  <a:cubicBezTo>
                    <a:pt x="21776" y="7191"/>
                    <a:pt x="22210" y="6734"/>
                    <a:pt x="22621" y="6232"/>
                  </a:cubicBezTo>
                  <a:cubicBezTo>
                    <a:pt x="23237" y="5456"/>
                    <a:pt x="23785" y="4588"/>
                    <a:pt x="23990" y="3607"/>
                  </a:cubicBezTo>
                  <a:cubicBezTo>
                    <a:pt x="24013" y="3493"/>
                    <a:pt x="24013" y="3356"/>
                    <a:pt x="24036" y="3242"/>
                  </a:cubicBezTo>
                  <a:cubicBezTo>
                    <a:pt x="24104" y="2694"/>
                    <a:pt x="24036" y="2146"/>
                    <a:pt x="23853" y="1621"/>
                  </a:cubicBezTo>
                  <a:cubicBezTo>
                    <a:pt x="23762" y="1324"/>
                    <a:pt x="23648" y="1051"/>
                    <a:pt x="23488" y="777"/>
                  </a:cubicBezTo>
                  <a:cubicBezTo>
                    <a:pt x="23374" y="640"/>
                    <a:pt x="23283" y="526"/>
                    <a:pt x="23191" y="389"/>
                  </a:cubicBezTo>
                  <a:cubicBezTo>
                    <a:pt x="23123" y="320"/>
                    <a:pt x="23032" y="274"/>
                    <a:pt x="22963" y="183"/>
                  </a:cubicBezTo>
                  <a:cubicBezTo>
                    <a:pt x="22895" y="138"/>
                    <a:pt x="22826" y="69"/>
                    <a:pt x="2273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25"/>
            <p:cNvSpPr/>
            <p:nvPr/>
          </p:nvSpPr>
          <p:spPr>
            <a:xfrm>
              <a:off x="7198125" y="859425"/>
              <a:ext cx="600" cy="25"/>
            </a:xfrm>
            <a:custGeom>
              <a:avLst/>
              <a:gdLst/>
              <a:ahLst/>
              <a:cxnLst/>
              <a:rect l="l" t="t" r="r" b="b"/>
              <a:pathLst>
                <a:path w="24" h="1" extrusionOk="0">
                  <a:moveTo>
                    <a:pt x="23" y="0"/>
                  </a:moveTo>
                  <a:cubicBezTo>
                    <a:pt x="23" y="0"/>
                    <a:pt x="0" y="0"/>
                    <a:pt x="0" y="0"/>
                  </a:cubicBezTo>
                  <a:cubicBezTo>
                    <a:pt x="0"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25"/>
            <p:cNvSpPr/>
            <p:nvPr/>
          </p:nvSpPr>
          <p:spPr>
            <a:xfrm>
              <a:off x="7198700" y="8594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25"/>
            <p:cNvSpPr/>
            <p:nvPr/>
          </p:nvSpPr>
          <p:spPr>
            <a:xfrm>
              <a:off x="7216375" y="9638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25"/>
            <p:cNvSpPr/>
            <p:nvPr/>
          </p:nvSpPr>
          <p:spPr>
            <a:xfrm>
              <a:off x="7194125" y="1001500"/>
              <a:ext cx="600" cy="25"/>
            </a:xfrm>
            <a:custGeom>
              <a:avLst/>
              <a:gdLst/>
              <a:ahLst/>
              <a:cxnLst/>
              <a:rect l="l" t="t" r="r" b="b"/>
              <a:pathLst>
                <a:path w="24" h="1" extrusionOk="0">
                  <a:moveTo>
                    <a:pt x="0" y="1"/>
                  </a:moveTo>
                  <a:cubicBezTo>
                    <a:pt x="0" y="1"/>
                    <a:pt x="0" y="1"/>
                    <a:pt x="23" y="1"/>
                  </a:cubicBezTo>
                  <a:cubicBezTo>
                    <a:pt x="0" y="1"/>
                    <a:pt x="0" y="1"/>
                    <a:pt x="0"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25"/>
            <p:cNvSpPr/>
            <p:nvPr/>
          </p:nvSpPr>
          <p:spPr>
            <a:xfrm>
              <a:off x="7045200" y="11367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25"/>
            <p:cNvSpPr/>
            <p:nvPr/>
          </p:nvSpPr>
          <p:spPr>
            <a:xfrm>
              <a:off x="7216375" y="8891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25"/>
            <p:cNvSpPr/>
            <p:nvPr/>
          </p:nvSpPr>
          <p:spPr>
            <a:xfrm>
              <a:off x="7223800" y="936450"/>
              <a:ext cx="25" cy="25"/>
            </a:xfrm>
            <a:custGeom>
              <a:avLst/>
              <a:gdLst/>
              <a:ahLst/>
              <a:cxnLst/>
              <a:rect l="l" t="t" r="r" b="b"/>
              <a:pathLst>
                <a:path w="1" h="1" extrusionOk="0">
                  <a:moveTo>
                    <a:pt x="0" y="1"/>
                  </a:moveTo>
                  <a:lnTo>
                    <a:pt x="0" y="1"/>
                  </a:lnTo>
                  <a:lnTo>
                    <a:pt x="0" y="1"/>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25"/>
            <p:cNvSpPr/>
            <p:nvPr/>
          </p:nvSpPr>
          <p:spPr>
            <a:xfrm>
              <a:off x="7216375" y="963275"/>
              <a:ext cx="25" cy="600"/>
            </a:xfrm>
            <a:custGeom>
              <a:avLst/>
              <a:gdLst/>
              <a:ahLst/>
              <a:cxnLst/>
              <a:rect l="l" t="t" r="r" b="b"/>
              <a:pathLst>
                <a:path w="1" h="24" extrusionOk="0">
                  <a:moveTo>
                    <a:pt x="1" y="23"/>
                  </a:moveTo>
                  <a:cubicBezTo>
                    <a:pt x="1" y="23"/>
                    <a:pt x="1" y="23"/>
                    <a:pt x="1" y="23"/>
                  </a:cubicBezTo>
                  <a:cubicBezTo>
                    <a:pt x="1" y="1"/>
                    <a:pt x="1" y="1"/>
                    <a:pt x="1" y="1"/>
                  </a:cubicBezTo>
                  <a:cubicBezTo>
                    <a:pt x="1" y="1"/>
                    <a:pt x="1" y="23"/>
                    <a:pt x="1" y="23"/>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25"/>
            <p:cNvSpPr/>
            <p:nvPr/>
          </p:nvSpPr>
          <p:spPr>
            <a:xfrm>
              <a:off x="7045200" y="1136750"/>
              <a:ext cx="25" cy="25"/>
            </a:xfrm>
            <a:custGeom>
              <a:avLst/>
              <a:gdLst/>
              <a:ahLst/>
              <a:cxnLst/>
              <a:rect l="l" t="t" r="r" b="b"/>
              <a:pathLst>
                <a:path w="1" h="1" extrusionOk="0">
                  <a:moveTo>
                    <a:pt x="0" y="0"/>
                  </a:move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25"/>
            <p:cNvSpPr/>
            <p:nvPr/>
          </p:nvSpPr>
          <p:spPr>
            <a:xfrm>
              <a:off x="7197550" y="859425"/>
              <a:ext cx="13725" cy="14725"/>
            </a:xfrm>
            <a:custGeom>
              <a:avLst/>
              <a:gdLst/>
              <a:ahLst/>
              <a:cxnLst/>
              <a:rect l="l" t="t" r="r" b="b"/>
              <a:pathLst>
                <a:path w="549" h="589" extrusionOk="0">
                  <a:moveTo>
                    <a:pt x="69" y="0"/>
                  </a:moveTo>
                  <a:cubicBezTo>
                    <a:pt x="46" y="0"/>
                    <a:pt x="46" y="0"/>
                    <a:pt x="23" y="23"/>
                  </a:cubicBezTo>
                  <a:cubicBezTo>
                    <a:pt x="0" y="23"/>
                    <a:pt x="0" y="69"/>
                    <a:pt x="23" y="92"/>
                  </a:cubicBezTo>
                  <a:cubicBezTo>
                    <a:pt x="183" y="251"/>
                    <a:pt x="320" y="388"/>
                    <a:pt x="457" y="571"/>
                  </a:cubicBezTo>
                  <a:cubicBezTo>
                    <a:pt x="468" y="582"/>
                    <a:pt x="480" y="588"/>
                    <a:pt x="491" y="588"/>
                  </a:cubicBezTo>
                  <a:cubicBezTo>
                    <a:pt x="503" y="588"/>
                    <a:pt x="514" y="582"/>
                    <a:pt x="525" y="571"/>
                  </a:cubicBezTo>
                  <a:cubicBezTo>
                    <a:pt x="548" y="548"/>
                    <a:pt x="548" y="525"/>
                    <a:pt x="525" y="503"/>
                  </a:cubicBezTo>
                  <a:cubicBezTo>
                    <a:pt x="388" y="343"/>
                    <a:pt x="252" y="183"/>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25"/>
            <p:cNvSpPr/>
            <p:nvPr/>
          </p:nvSpPr>
          <p:spPr>
            <a:xfrm>
              <a:off x="7198125" y="860000"/>
              <a:ext cx="16575" cy="18850"/>
            </a:xfrm>
            <a:custGeom>
              <a:avLst/>
              <a:gdLst/>
              <a:ahLst/>
              <a:cxnLst/>
              <a:rect l="l" t="t" r="r" b="b"/>
              <a:pathLst>
                <a:path w="663" h="754" extrusionOk="0">
                  <a:moveTo>
                    <a:pt x="69" y="0"/>
                  </a:moveTo>
                  <a:cubicBezTo>
                    <a:pt x="46" y="0"/>
                    <a:pt x="46" y="23"/>
                    <a:pt x="23" y="23"/>
                  </a:cubicBezTo>
                  <a:cubicBezTo>
                    <a:pt x="0" y="46"/>
                    <a:pt x="0" y="69"/>
                    <a:pt x="23" y="91"/>
                  </a:cubicBezTo>
                  <a:cubicBezTo>
                    <a:pt x="206" y="297"/>
                    <a:pt x="411" y="502"/>
                    <a:pt x="571" y="731"/>
                  </a:cubicBezTo>
                  <a:cubicBezTo>
                    <a:pt x="594" y="753"/>
                    <a:pt x="617" y="753"/>
                    <a:pt x="639" y="753"/>
                  </a:cubicBezTo>
                  <a:cubicBezTo>
                    <a:pt x="662" y="731"/>
                    <a:pt x="662" y="685"/>
                    <a:pt x="639" y="685"/>
                  </a:cubicBezTo>
                  <a:cubicBezTo>
                    <a:pt x="480" y="457"/>
                    <a:pt x="274" y="251"/>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25"/>
            <p:cNvSpPr/>
            <p:nvPr/>
          </p:nvSpPr>
          <p:spPr>
            <a:xfrm>
              <a:off x="7198700" y="861125"/>
              <a:ext cx="16000" cy="18150"/>
            </a:xfrm>
            <a:custGeom>
              <a:avLst/>
              <a:gdLst/>
              <a:ahLst/>
              <a:cxnLst/>
              <a:rect l="l" t="t" r="r" b="b"/>
              <a:pathLst>
                <a:path w="640" h="726" extrusionOk="0">
                  <a:moveTo>
                    <a:pt x="23" y="1"/>
                  </a:moveTo>
                  <a:cubicBezTo>
                    <a:pt x="0" y="24"/>
                    <a:pt x="0" y="46"/>
                    <a:pt x="23" y="69"/>
                  </a:cubicBezTo>
                  <a:cubicBezTo>
                    <a:pt x="183" y="298"/>
                    <a:pt x="388" y="480"/>
                    <a:pt x="548" y="708"/>
                  </a:cubicBezTo>
                  <a:cubicBezTo>
                    <a:pt x="548" y="720"/>
                    <a:pt x="559" y="726"/>
                    <a:pt x="574" y="726"/>
                  </a:cubicBezTo>
                  <a:cubicBezTo>
                    <a:pt x="588" y="726"/>
                    <a:pt x="605" y="720"/>
                    <a:pt x="616" y="708"/>
                  </a:cubicBezTo>
                  <a:cubicBezTo>
                    <a:pt x="639" y="686"/>
                    <a:pt x="639" y="663"/>
                    <a:pt x="616" y="640"/>
                  </a:cubicBezTo>
                  <a:cubicBezTo>
                    <a:pt x="457" y="412"/>
                    <a:pt x="251" y="229"/>
                    <a:pt x="91" y="24"/>
                  </a:cubicBezTo>
                  <a:cubicBezTo>
                    <a:pt x="69" y="1"/>
                    <a:pt x="69" y="1"/>
                    <a:pt x="46"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25"/>
            <p:cNvSpPr/>
            <p:nvPr/>
          </p:nvSpPr>
          <p:spPr>
            <a:xfrm>
              <a:off x="7199250" y="861125"/>
              <a:ext cx="12600" cy="14875"/>
            </a:xfrm>
            <a:custGeom>
              <a:avLst/>
              <a:gdLst/>
              <a:ahLst/>
              <a:cxnLst/>
              <a:rect l="l" t="t" r="r" b="b"/>
              <a:pathLst>
                <a:path w="504" h="595" extrusionOk="0">
                  <a:moveTo>
                    <a:pt x="24" y="1"/>
                  </a:moveTo>
                  <a:cubicBezTo>
                    <a:pt x="1" y="24"/>
                    <a:pt x="1" y="46"/>
                    <a:pt x="24" y="69"/>
                  </a:cubicBezTo>
                  <a:cubicBezTo>
                    <a:pt x="161" y="252"/>
                    <a:pt x="275" y="412"/>
                    <a:pt x="412" y="571"/>
                  </a:cubicBezTo>
                  <a:cubicBezTo>
                    <a:pt x="435" y="594"/>
                    <a:pt x="457" y="594"/>
                    <a:pt x="480" y="594"/>
                  </a:cubicBezTo>
                  <a:cubicBezTo>
                    <a:pt x="503" y="571"/>
                    <a:pt x="503" y="526"/>
                    <a:pt x="503" y="526"/>
                  </a:cubicBezTo>
                  <a:cubicBezTo>
                    <a:pt x="366" y="343"/>
                    <a:pt x="229" y="183"/>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25"/>
            <p:cNvSpPr/>
            <p:nvPr/>
          </p:nvSpPr>
          <p:spPr>
            <a:xfrm>
              <a:off x="7199825" y="862275"/>
              <a:ext cx="14875" cy="17575"/>
            </a:xfrm>
            <a:custGeom>
              <a:avLst/>
              <a:gdLst/>
              <a:ahLst/>
              <a:cxnLst/>
              <a:rect l="l" t="t" r="r" b="b"/>
              <a:pathLst>
                <a:path w="595" h="703" extrusionOk="0">
                  <a:moveTo>
                    <a:pt x="24" y="0"/>
                  </a:moveTo>
                  <a:cubicBezTo>
                    <a:pt x="1" y="23"/>
                    <a:pt x="1" y="46"/>
                    <a:pt x="24" y="69"/>
                  </a:cubicBezTo>
                  <a:cubicBezTo>
                    <a:pt x="183" y="274"/>
                    <a:pt x="366" y="457"/>
                    <a:pt x="503" y="685"/>
                  </a:cubicBezTo>
                  <a:cubicBezTo>
                    <a:pt x="514" y="697"/>
                    <a:pt x="531" y="702"/>
                    <a:pt x="546" y="702"/>
                  </a:cubicBezTo>
                  <a:cubicBezTo>
                    <a:pt x="560" y="702"/>
                    <a:pt x="571" y="697"/>
                    <a:pt x="571" y="685"/>
                  </a:cubicBezTo>
                  <a:cubicBezTo>
                    <a:pt x="594" y="662"/>
                    <a:pt x="594" y="640"/>
                    <a:pt x="594" y="617"/>
                  </a:cubicBezTo>
                  <a:cubicBezTo>
                    <a:pt x="434" y="411"/>
                    <a:pt x="275" y="206"/>
                    <a:pt x="92"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25"/>
            <p:cNvSpPr/>
            <p:nvPr/>
          </p:nvSpPr>
          <p:spPr>
            <a:xfrm>
              <a:off x="7202675" y="865125"/>
              <a:ext cx="12575" cy="16000"/>
            </a:xfrm>
            <a:custGeom>
              <a:avLst/>
              <a:gdLst/>
              <a:ahLst/>
              <a:cxnLst/>
              <a:rect l="l" t="t" r="r" b="b"/>
              <a:pathLst>
                <a:path w="503" h="640" extrusionOk="0">
                  <a:moveTo>
                    <a:pt x="24" y="1"/>
                  </a:moveTo>
                  <a:cubicBezTo>
                    <a:pt x="1" y="23"/>
                    <a:pt x="1" y="69"/>
                    <a:pt x="1" y="69"/>
                  </a:cubicBezTo>
                  <a:cubicBezTo>
                    <a:pt x="138" y="252"/>
                    <a:pt x="275" y="434"/>
                    <a:pt x="412" y="617"/>
                  </a:cubicBezTo>
                  <a:cubicBezTo>
                    <a:pt x="435" y="640"/>
                    <a:pt x="457" y="640"/>
                    <a:pt x="480" y="640"/>
                  </a:cubicBezTo>
                  <a:cubicBezTo>
                    <a:pt x="503" y="617"/>
                    <a:pt x="503" y="594"/>
                    <a:pt x="480" y="571"/>
                  </a:cubicBezTo>
                  <a:cubicBezTo>
                    <a:pt x="343" y="389"/>
                    <a:pt x="206" y="206"/>
                    <a:pt x="92" y="23"/>
                  </a:cubicBezTo>
                  <a:cubicBezTo>
                    <a:pt x="69" y="1"/>
                    <a:pt x="69" y="1"/>
                    <a:pt x="47"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25"/>
            <p:cNvSpPr/>
            <p:nvPr/>
          </p:nvSpPr>
          <p:spPr>
            <a:xfrm>
              <a:off x="7202675" y="865125"/>
              <a:ext cx="14300" cy="19675"/>
            </a:xfrm>
            <a:custGeom>
              <a:avLst/>
              <a:gdLst/>
              <a:ahLst/>
              <a:cxnLst/>
              <a:rect l="l" t="t" r="r" b="b"/>
              <a:pathLst>
                <a:path w="572" h="787" extrusionOk="0">
                  <a:moveTo>
                    <a:pt x="47" y="1"/>
                  </a:moveTo>
                  <a:cubicBezTo>
                    <a:pt x="47" y="1"/>
                    <a:pt x="24" y="23"/>
                    <a:pt x="24" y="23"/>
                  </a:cubicBezTo>
                  <a:cubicBezTo>
                    <a:pt x="1" y="46"/>
                    <a:pt x="1" y="69"/>
                    <a:pt x="24" y="92"/>
                  </a:cubicBezTo>
                  <a:cubicBezTo>
                    <a:pt x="115" y="229"/>
                    <a:pt x="229" y="366"/>
                    <a:pt x="320" y="503"/>
                  </a:cubicBezTo>
                  <a:cubicBezTo>
                    <a:pt x="366" y="594"/>
                    <a:pt x="412" y="685"/>
                    <a:pt x="457" y="754"/>
                  </a:cubicBezTo>
                  <a:cubicBezTo>
                    <a:pt x="474" y="770"/>
                    <a:pt x="490" y="786"/>
                    <a:pt x="506" y="786"/>
                  </a:cubicBezTo>
                  <a:cubicBezTo>
                    <a:pt x="512" y="786"/>
                    <a:pt x="519" y="783"/>
                    <a:pt x="526" y="777"/>
                  </a:cubicBezTo>
                  <a:cubicBezTo>
                    <a:pt x="549" y="777"/>
                    <a:pt x="572" y="754"/>
                    <a:pt x="549" y="731"/>
                  </a:cubicBezTo>
                  <a:cubicBezTo>
                    <a:pt x="480" y="617"/>
                    <a:pt x="412" y="503"/>
                    <a:pt x="343" y="389"/>
                  </a:cubicBezTo>
                  <a:cubicBezTo>
                    <a:pt x="275" y="275"/>
                    <a:pt x="183" y="138"/>
                    <a:pt x="92" y="23"/>
                  </a:cubicBezTo>
                  <a:cubicBezTo>
                    <a:pt x="69" y="23"/>
                    <a:pt x="69" y="1"/>
                    <a:pt x="47"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25"/>
            <p:cNvSpPr/>
            <p:nvPr/>
          </p:nvSpPr>
          <p:spPr>
            <a:xfrm>
              <a:off x="7205525" y="866850"/>
              <a:ext cx="9725" cy="13150"/>
            </a:xfrm>
            <a:custGeom>
              <a:avLst/>
              <a:gdLst/>
              <a:ahLst/>
              <a:cxnLst/>
              <a:rect l="l" t="t" r="r" b="b"/>
              <a:pathLst>
                <a:path w="389" h="526" extrusionOk="0">
                  <a:moveTo>
                    <a:pt x="24" y="0"/>
                  </a:moveTo>
                  <a:cubicBezTo>
                    <a:pt x="1" y="23"/>
                    <a:pt x="1" y="46"/>
                    <a:pt x="1" y="69"/>
                  </a:cubicBezTo>
                  <a:cubicBezTo>
                    <a:pt x="115" y="206"/>
                    <a:pt x="206" y="365"/>
                    <a:pt x="298" y="502"/>
                  </a:cubicBezTo>
                  <a:cubicBezTo>
                    <a:pt x="321" y="525"/>
                    <a:pt x="321" y="525"/>
                    <a:pt x="343" y="525"/>
                  </a:cubicBezTo>
                  <a:lnTo>
                    <a:pt x="366" y="525"/>
                  </a:lnTo>
                  <a:cubicBezTo>
                    <a:pt x="389" y="502"/>
                    <a:pt x="389" y="502"/>
                    <a:pt x="389" y="479"/>
                  </a:cubicBezTo>
                  <a:cubicBezTo>
                    <a:pt x="389" y="479"/>
                    <a:pt x="389" y="457"/>
                    <a:pt x="389" y="457"/>
                  </a:cubicBezTo>
                  <a:cubicBezTo>
                    <a:pt x="298" y="297"/>
                    <a:pt x="184" y="160"/>
                    <a:pt x="92" y="23"/>
                  </a:cubicBezTo>
                  <a:cubicBezTo>
                    <a:pt x="69" y="0"/>
                    <a:pt x="69" y="0"/>
                    <a:pt x="47"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25"/>
            <p:cNvSpPr/>
            <p:nvPr/>
          </p:nvSpPr>
          <p:spPr>
            <a:xfrm>
              <a:off x="7202125" y="862275"/>
              <a:ext cx="13700" cy="17575"/>
            </a:xfrm>
            <a:custGeom>
              <a:avLst/>
              <a:gdLst/>
              <a:ahLst/>
              <a:cxnLst/>
              <a:rect l="l" t="t" r="r" b="b"/>
              <a:pathLst>
                <a:path w="548" h="703" extrusionOk="0">
                  <a:moveTo>
                    <a:pt x="46" y="0"/>
                  </a:moveTo>
                  <a:cubicBezTo>
                    <a:pt x="23" y="0"/>
                    <a:pt x="23" y="0"/>
                    <a:pt x="23" y="23"/>
                  </a:cubicBezTo>
                  <a:cubicBezTo>
                    <a:pt x="0" y="23"/>
                    <a:pt x="0" y="23"/>
                    <a:pt x="0" y="46"/>
                  </a:cubicBezTo>
                  <a:cubicBezTo>
                    <a:pt x="0" y="46"/>
                    <a:pt x="0" y="69"/>
                    <a:pt x="0" y="92"/>
                  </a:cubicBezTo>
                  <a:cubicBezTo>
                    <a:pt x="91" y="183"/>
                    <a:pt x="183" y="274"/>
                    <a:pt x="251" y="366"/>
                  </a:cubicBezTo>
                  <a:cubicBezTo>
                    <a:pt x="342" y="457"/>
                    <a:pt x="411" y="571"/>
                    <a:pt x="479" y="685"/>
                  </a:cubicBezTo>
                  <a:cubicBezTo>
                    <a:pt x="479" y="697"/>
                    <a:pt x="491" y="702"/>
                    <a:pt x="505" y="702"/>
                  </a:cubicBezTo>
                  <a:cubicBezTo>
                    <a:pt x="519" y="702"/>
                    <a:pt x="536" y="697"/>
                    <a:pt x="548" y="685"/>
                  </a:cubicBezTo>
                  <a:cubicBezTo>
                    <a:pt x="548" y="685"/>
                    <a:pt x="548" y="662"/>
                    <a:pt x="548" y="662"/>
                  </a:cubicBezTo>
                  <a:cubicBezTo>
                    <a:pt x="548" y="640"/>
                    <a:pt x="548" y="640"/>
                    <a:pt x="548" y="617"/>
                  </a:cubicBezTo>
                  <a:cubicBezTo>
                    <a:pt x="479" y="525"/>
                    <a:pt x="411" y="411"/>
                    <a:pt x="342" y="320"/>
                  </a:cubicBezTo>
                  <a:cubicBezTo>
                    <a:pt x="251" y="206"/>
                    <a:pt x="160" y="115"/>
                    <a:pt x="91" y="23"/>
                  </a:cubicBezTo>
                  <a:cubicBezTo>
                    <a:pt x="69" y="23"/>
                    <a:pt x="69" y="0"/>
                    <a:pt x="46"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25"/>
            <p:cNvSpPr/>
            <p:nvPr/>
          </p:nvSpPr>
          <p:spPr>
            <a:xfrm>
              <a:off x="7196975" y="857700"/>
              <a:ext cx="17150" cy="20000"/>
            </a:xfrm>
            <a:custGeom>
              <a:avLst/>
              <a:gdLst/>
              <a:ahLst/>
              <a:cxnLst/>
              <a:rect l="l" t="t" r="r" b="b"/>
              <a:pathLst>
                <a:path w="686" h="800" extrusionOk="0">
                  <a:moveTo>
                    <a:pt x="46" y="1"/>
                  </a:moveTo>
                  <a:cubicBezTo>
                    <a:pt x="46" y="1"/>
                    <a:pt x="23" y="1"/>
                    <a:pt x="23" y="24"/>
                  </a:cubicBezTo>
                  <a:cubicBezTo>
                    <a:pt x="1" y="47"/>
                    <a:pt x="1" y="69"/>
                    <a:pt x="23" y="92"/>
                  </a:cubicBezTo>
                  <a:cubicBezTo>
                    <a:pt x="69" y="115"/>
                    <a:pt x="92" y="138"/>
                    <a:pt x="115" y="161"/>
                  </a:cubicBezTo>
                  <a:cubicBezTo>
                    <a:pt x="160" y="206"/>
                    <a:pt x="206" y="229"/>
                    <a:pt x="229" y="275"/>
                  </a:cubicBezTo>
                  <a:cubicBezTo>
                    <a:pt x="297" y="343"/>
                    <a:pt x="343" y="412"/>
                    <a:pt x="411" y="480"/>
                  </a:cubicBezTo>
                  <a:cubicBezTo>
                    <a:pt x="457" y="549"/>
                    <a:pt x="503" y="617"/>
                    <a:pt x="548" y="686"/>
                  </a:cubicBezTo>
                  <a:cubicBezTo>
                    <a:pt x="548" y="708"/>
                    <a:pt x="571" y="731"/>
                    <a:pt x="594" y="754"/>
                  </a:cubicBezTo>
                  <a:cubicBezTo>
                    <a:pt x="594" y="777"/>
                    <a:pt x="594" y="777"/>
                    <a:pt x="617" y="800"/>
                  </a:cubicBezTo>
                  <a:lnTo>
                    <a:pt x="663" y="800"/>
                  </a:lnTo>
                  <a:cubicBezTo>
                    <a:pt x="685" y="777"/>
                    <a:pt x="685" y="754"/>
                    <a:pt x="685" y="731"/>
                  </a:cubicBezTo>
                  <a:cubicBezTo>
                    <a:pt x="640" y="663"/>
                    <a:pt x="617" y="617"/>
                    <a:pt x="571" y="549"/>
                  </a:cubicBezTo>
                  <a:cubicBezTo>
                    <a:pt x="526" y="480"/>
                    <a:pt x="480" y="412"/>
                    <a:pt x="434" y="343"/>
                  </a:cubicBezTo>
                  <a:cubicBezTo>
                    <a:pt x="320" y="206"/>
                    <a:pt x="206" y="115"/>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25"/>
            <p:cNvSpPr/>
            <p:nvPr/>
          </p:nvSpPr>
          <p:spPr>
            <a:xfrm>
              <a:off x="7191275" y="853150"/>
              <a:ext cx="22275" cy="23425"/>
            </a:xfrm>
            <a:custGeom>
              <a:avLst/>
              <a:gdLst/>
              <a:ahLst/>
              <a:cxnLst/>
              <a:rect l="l" t="t" r="r" b="b"/>
              <a:pathLst>
                <a:path w="891" h="937" extrusionOk="0">
                  <a:moveTo>
                    <a:pt x="69" y="0"/>
                  </a:moveTo>
                  <a:cubicBezTo>
                    <a:pt x="46" y="0"/>
                    <a:pt x="46" y="0"/>
                    <a:pt x="23" y="23"/>
                  </a:cubicBezTo>
                  <a:cubicBezTo>
                    <a:pt x="0" y="46"/>
                    <a:pt x="23" y="69"/>
                    <a:pt x="46" y="92"/>
                  </a:cubicBezTo>
                  <a:cubicBezTo>
                    <a:pt x="183" y="206"/>
                    <a:pt x="343" y="320"/>
                    <a:pt x="457" y="434"/>
                  </a:cubicBezTo>
                  <a:cubicBezTo>
                    <a:pt x="525" y="502"/>
                    <a:pt x="571" y="548"/>
                    <a:pt x="617" y="617"/>
                  </a:cubicBezTo>
                  <a:cubicBezTo>
                    <a:pt x="685" y="685"/>
                    <a:pt x="731" y="776"/>
                    <a:pt x="776" y="845"/>
                  </a:cubicBezTo>
                  <a:cubicBezTo>
                    <a:pt x="776" y="868"/>
                    <a:pt x="799" y="890"/>
                    <a:pt x="799" y="890"/>
                  </a:cubicBezTo>
                  <a:cubicBezTo>
                    <a:pt x="799" y="913"/>
                    <a:pt x="822" y="913"/>
                    <a:pt x="822" y="936"/>
                  </a:cubicBezTo>
                  <a:lnTo>
                    <a:pt x="868" y="936"/>
                  </a:lnTo>
                  <a:cubicBezTo>
                    <a:pt x="868" y="913"/>
                    <a:pt x="891" y="913"/>
                    <a:pt x="891" y="890"/>
                  </a:cubicBezTo>
                  <a:cubicBezTo>
                    <a:pt x="891" y="890"/>
                    <a:pt x="891" y="868"/>
                    <a:pt x="891" y="868"/>
                  </a:cubicBezTo>
                  <a:cubicBezTo>
                    <a:pt x="845" y="776"/>
                    <a:pt x="799" y="708"/>
                    <a:pt x="754" y="639"/>
                  </a:cubicBezTo>
                  <a:cubicBezTo>
                    <a:pt x="708" y="548"/>
                    <a:pt x="639" y="480"/>
                    <a:pt x="548" y="388"/>
                  </a:cubicBezTo>
                  <a:cubicBezTo>
                    <a:pt x="411" y="251"/>
                    <a:pt x="251" y="137"/>
                    <a:pt x="92"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25"/>
            <p:cNvSpPr/>
            <p:nvPr/>
          </p:nvSpPr>
          <p:spPr>
            <a:xfrm>
              <a:off x="6602375" y="1331900"/>
              <a:ext cx="29700" cy="33375"/>
            </a:xfrm>
            <a:custGeom>
              <a:avLst/>
              <a:gdLst/>
              <a:ahLst/>
              <a:cxnLst/>
              <a:rect l="l" t="t" r="r" b="b"/>
              <a:pathLst>
                <a:path w="1188" h="1335" extrusionOk="0">
                  <a:moveTo>
                    <a:pt x="92" y="1"/>
                  </a:moveTo>
                  <a:cubicBezTo>
                    <a:pt x="23" y="23"/>
                    <a:pt x="1" y="69"/>
                    <a:pt x="23" y="115"/>
                  </a:cubicBezTo>
                  <a:cubicBezTo>
                    <a:pt x="160" y="640"/>
                    <a:pt x="526" y="1119"/>
                    <a:pt x="1028" y="1325"/>
                  </a:cubicBezTo>
                  <a:cubicBezTo>
                    <a:pt x="1043" y="1325"/>
                    <a:pt x="1058" y="1335"/>
                    <a:pt x="1073" y="1335"/>
                  </a:cubicBezTo>
                  <a:cubicBezTo>
                    <a:pt x="1081" y="1335"/>
                    <a:pt x="1089" y="1332"/>
                    <a:pt x="1096" y="1325"/>
                  </a:cubicBezTo>
                  <a:cubicBezTo>
                    <a:pt x="1119" y="1325"/>
                    <a:pt x="1142" y="1302"/>
                    <a:pt x="1165" y="1279"/>
                  </a:cubicBezTo>
                  <a:cubicBezTo>
                    <a:pt x="1188" y="1256"/>
                    <a:pt x="1188" y="1233"/>
                    <a:pt x="1165" y="1210"/>
                  </a:cubicBezTo>
                  <a:cubicBezTo>
                    <a:pt x="1165" y="1188"/>
                    <a:pt x="1142" y="1165"/>
                    <a:pt x="1119" y="1142"/>
                  </a:cubicBezTo>
                  <a:cubicBezTo>
                    <a:pt x="1005" y="1096"/>
                    <a:pt x="914" y="1051"/>
                    <a:pt x="822" y="982"/>
                  </a:cubicBezTo>
                  <a:cubicBezTo>
                    <a:pt x="708" y="891"/>
                    <a:pt x="594" y="800"/>
                    <a:pt x="526" y="685"/>
                  </a:cubicBezTo>
                  <a:cubicBezTo>
                    <a:pt x="434" y="571"/>
                    <a:pt x="343" y="434"/>
                    <a:pt x="275" y="320"/>
                  </a:cubicBezTo>
                  <a:cubicBezTo>
                    <a:pt x="252" y="229"/>
                    <a:pt x="229" y="160"/>
                    <a:pt x="206" y="69"/>
                  </a:cubicBezTo>
                  <a:cubicBezTo>
                    <a:pt x="183" y="23"/>
                    <a:pt x="160"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25"/>
            <p:cNvSpPr/>
            <p:nvPr/>
          </p:nvSpPr>
          <p:spPr>
            <a:xfrm>
              <a:off x="6905950" y="966700"/>
              <a:ext cx="143250" cy="172725"/>
            </a:xfrm>
            <a:custGeom>
              <a:avLst/>
              <a:gdLst/>
              <a:ahLst/>
              <a:cxnLst/>
              <a:rect l="l" t="t" r="r" b="b"/>
              <a:pathLst>
                <a:path w="5730" h="6909" extrusionOk="0">
                  <a:moveTo>
                    <a:pt x="69" y="1"/>
                  </a:moveTo>
                  <a:cubicBezTo>
                    <a:pt x="69" y="23"/>
                    <a:pt x="46" y="23"/>
                    <a:pt x="24" y="46"/>
                  </a:cubicBezTo>
                  <a:cubicBezTo>
                    <a:pt x="1" y="69"/>
                    <a:pt x="1" y="115"/>
                    <a:pt x="24" y="137"/>
                  </a:cubicBezTo>
                  <a:cubicBezTo>
                    <a:pt x="92" y="274"/>
                    <a:pt x="183" y="389"/>
                    <a:pt x="252" y="525"/>
                  </a:cubicBezTo>
                  <a:cubicBezTo>
                    <a:pt x="252" y="525"/>
                    <a:pt x="252" y="525"/>
                    <a:pt x="252" y="548"/>
                  </a:cubicBezTo>
                  <a:lnTo>
                    <a:pt x="275" y="548"/>
                  </a:lnTo>
                  <a:cubicBezTo>
                    <a:pt x="275" y="548"/>
                    <a:pt x="275" y="571"/>
                    <a:pt x="275" y="571"/>
                  </a:cubicBezTo>
                  <a:cubicBezTo>
                    <a:pt x="297" y="571"/>
                    <a:pt x="297" y="594"/>
                    <a:pt x="297" y="594"/>
                  </a:cubicBezTo>
                  <a:cubicBezTo>
                    <a:pt x="297" y="617"/>
                    <a:pt x="320" y="617"/>
                    <a:pt x="320" y="640"/>
                  </a:cubicBezTo>
                  <a:cubicBezTo>
                    <a:pt x="412" y="754"/>
                    <a:pt x="480" y="891"/>
                    <a:pt x="549" y="1005"/>
                  </a:cubicBezTo>
                  <a:cubicBezTo>
                    <a:pt x="571" y="1028"/>
                    <a:pt x="571" y="1050"/>
                    <a:pt x="594" y="1050"/>
                  </a:cubicBezTo>
                  <a:cubicBezTo>
                    <a:pt x="594" y="1073"/>
                    <a:pt x="617" y="1096"/>
                    <a:pt x="640" y="1119"/>
                  </a:cubicBezTo>
                  <a:lnTo>
                    <a:pt x="663" y="1165"/>
                  </a:lnTo>
                  <a:cubicBezTo>
                    <a:pt x="663" y="1165"/>
                    <a:pt x="663" y="1165"/>
                    <a:pt x="663" y="1187"/>
                  </a:cubicBezTo>
                  <a:cubicBezTo>
                    <a:pt x="754" y="1302"/>
                    <a:pt x="845" y="1438"/>
                    <a:pt x="937" y="1575"/>
                  </a:cubicBezTo>
                  <a:cubicBezTo>
                    <a:pt x="959" y="1598"/>
                    <a:pt x="982" y="1644"/>
                    <a:pt x="1005" y="1667"/>
                  </a:cubicBezTo>
                  <a:cubicBezTo>
                    <a:pt x="1005" y="1667"/>
                    <a:pt x="1028" y="1690"/>
                    <a:pt x="1028" y="1712"/>
                  </a:cubicBezTo>
                  <a:cubicBezTo>
                    <a:pt x="1051" y="1735"/>
                    <a:pt x="1074" y="1758"/>
                    <a:pt x="1074" y="1781"/>
                  </a:cubicBezTo>
                  <a:cubicBezTo>
                    <a:pt x="1074" y="1781"/>
                    <a:pt x="1096" y="1804"/>
                    <a:pt x="1096" y="1804"/>
                  </a:cubicBezTo>
                  <a:cubicBezTo>
                    <a:pt x="1598" y="2534"/>
                    <a:pt x="2146" y="3265"/>
                    <a:pt x="2740" y="3949"/>
                  </a:cubicBezTo>
                  <a:lnTo>
                    <a:pt x="2740" y="3972"/>
                  </a:lnTo>
                  <a:cubicBezTo>
                    <a:pt x="3105" y="4383"/>
                    <a:pt x="3470" y="4794"/>
                    <a:pt x="3835" y="5205"/>
                  </a:cubicBezTo>
                  <a:cubicBezTo>
                    <a:pt x="3835" y="5205"/>
                    <a:pt x="3858" y="5227"/>
                    <a:pt x="3858" y="5227"/>
                  </a:cubicBezTo>
                  <a:cubicBezTo>
                    <a:pt x="3972" y="5364"/>
                    <a:pt x="4109" y="5479"/>
                    <a:pt x="4223" y="5616"/>
                  </a:cubicBezTo>
                  <a:cubicBezTo>
                    <a:pt x="4383" y="5775"/>
                    <a:pt x="4543" y="5935"/>
                    <a:pt x="4703" y="6095"/>
                  </a:cubicBezTo>
                  <a:cubicBezTo>
                    <a:pt x="4726" y="6118"/>
                    <a:pt x="4726" y="6118"/>
                    <a:pt x="4726" y="6118"/>
                  </a:cubicBezTo>
                  <a:cubicBezTo>
                    <a:pt x="4748" y="6140"/>
                    <a:pt x="4748" y="6140"/>
                    <a:pt x="4771" y="6163"/>
                  </a:cubicBezTo>
                  <a:cubicBezTo>
                    <a:pt x="4771" y="6163"/>
                    <a:pt x="4771" y="6163"/>
                    <a:pt x="4794" y="6186"/>
                  </a:cubicBezTo>
                  <a:cubicBezTo>
                    <a:pt x="4794" y="6186"/>
                    <a:pt x="4794" y="6186"/>
                    <a:pt x="4817" y="6209"/>
                  </a:cubicBezTo>
                  <a:lnTo>
                    <a:pt x="4840" y="6232"/>
                  </a:lnTo>
                  <a:cubicBezTo>
                    <a:pt x="4931" y="6323"/>
                    <a:pt x="5045" y="6414"/>
                    <a:pt x="5136" y="6506"/>
                  </a:cubicBezTo>
                  <a:cubicBezTo>
                    <a:pt x="5136" y="6506"/>
                    <a:pt x="5136" y="6506"/>
                    <a:pt x="5136" y="6529"/>
                  </a:cubicBezTo>
                  <a:lnTo>
                    <a:pt x="5159" y="6529"/>
                  </a:lnTo>
                  <a:cubicBezTo>
                    <a:pt x="5182" y="6551"/>
                    <a:pt x="5182" y="6551"/>
                    <a:pt x="5205" y="6574"/>
                  </a:cubicBezTo>
                  <a:cubicBezTo>
                    <a:pt x="5205" y="6574"/>
                    <a:pt x="5228" y="6597"/>
                    <a:pt x="5228" y="6597"/>
                  </a:cubicBezTo>
                  <a:cubicBezTo>
                    <a:pt x="5251" y="6620"/>
                    <a:pt x="5251" y="6620"/>
                    <a:pt x="5273" y="6643"/>
                  </a:cubicBezTo>
                  <a:cubicBezTo>
                    <a:pt x="5365" y="6734"/>
                    <a:pt x="5456" y="6802"/>
                    <a:pt x="5547" y="6894"/>
                  </a:cubicBezTo>
                  <a:cubicBezTo>
                    <a:pt x="5566" y="6903"/>
                    <a:pt x="5589" y="6909"/>
                    <a:pt x="5611" y="6909"/>
                  </a:cubicBezTo>
                  <a:cubicBezTo>
                    <a:pt x="5642" y="6909"/>
                    <a:pt x="5671" y="6898"/>
                    <a:pt x="5684" y="6871"/>
                  </a:cubicBezTo>
                  <a:cubicBezTo>
                    <a:pt x="5730" y="6848"/>
                    <a:pt x="5707" y="6780"/>
                    <a:pt x="5684" y="6734"/>
                  </a:cubicBezTo>
                  <a:cubicBezTo>
                    <a:pt x="5593" y="6665"/>
                    <a:pt x="5502" y="6574"/>
                    <a:pt x="5410" y="6483"/>
                  </a:cubicBezTo>
                  <a:cubicBezTo>
                    <a:pt x="5387" y="6483"/>
                    <a:pt x="5387" y="6483"/>
                    <a:pt x="5365" y="6460"/>
                  </a:cubicBezTo>
                  <a:lnTo>
                    <a:pt x="5296" y="6414"/>
                  </a:lnTo>
                  <a:lnTo>
                    <a:pt x="5273" y="6392"/>
                  </a:lnTo>
                  <a:cubicBezTo>
                    <a:pt x="5273" y="6369"/>
                    <a:pt x="5273" y="6369"/>
                    <a:pt x="5251" y="6369"/>
                  </a:cubicBezTo>
                  <a:cubicBezTo>
                    <a:pt x="5159" y="6255"/>
                    <a:pt x="5045" y="6163"/>
                    <a:pt x="4931" y="6049"/>
                  </a:cubicBezTo>
                  <a:cubicBezTo>
                    <a:pt x="4931" y="6049"/>
                    <a:pt x="4908" y="6026"/>
                    <a:pt x="4908" y="6026"/>
                  </a:cubicBezTo>
                  <a:cubicBezTo>
                    <a:pt x="4885" y="6004"/>
                    <a:pt x="4863" y="5981"/>
                    <a:pt x="4840" y="5958"/>
                  </a:cubicBezTo>
                  <a:cubicBezTo>
                    <a:pt x="4680" y="5798"/>
                    <a:pt x="4520" y="5638"/>
                    <a:pt x="4360" y="5479"/>
                  </a:cubicBezTo>
                  <a:cubicBezTo>
                    <a:pt x="4223" y="5342"/>
                    <a:pt x="4109" y="5205"/>
                    <a:pt x="3995" y="5091"/>
                  </a:cubicBezTo>
                  <a:lnTo>
                    <a:pt x="3972" y="5068"/>
                  </a:lnTo>
                  <a:cubicBezTo>
                    <a:pt x="3835" y="4908"/>
                    <a:pt x="3676" y="4748"/>
                    <a:pt x="3539" y="4588"/>
                  </a:cubicBezTo>
                  <a:lnTo>
                    <a:pt x="3539" y="4588"/>
                  </a:lnTo>
                  <a:cubicBezTo>
                    <a:pt x="3539" y="4588"/>
                    <a:pt x="3561" y="4611"/>
                    <a:pt x="3561" y="4611"/>
                  </a:cubicBezTo>
                  <a:cubicBezTo>
                    <a:pt x="3333" y="4360"/>
                    <a:pt x="3105" y="4109"/>
                    <a:pt x="2900" y="3835"/>
                  </a:cubicBezTo>
                  <a:lnTo>
                    <a:pt x="2877" y="3835"/>
                  </a:lnTo>
                  <a:cubicBezTo>
                    <a:pt x="2306" y="3128"/>
                    <a:pt x="1758" y="2397"/>
                    <a:pt x="1233" y="1644"/>
                  </a:cubicBezTo>
                  <a:lnTo>
                    <a:pt x="1210" y="1621"/>
                  </a:lnTo>
                  <a:cubicBezTo>
                    <a:pt x="1188" y="1598"/>
                    <a:pt x="1165" y="1575"/>
                    <a:pt x="1165" y="1553"/>
                  </a:cubicBezTo>
                  <a:cubicBezTo>
                    <a:pt x="1142" y="1530"/>
                    <a:pt x="1119" y="1507"/>
                    <a:pt x="1119" y="1484"/>
                  </a:cubicBezTo>
                  <a:cubicBezTo>
                    <a:pt x="1028" y="1347"/>
                    <a:pt x="914" y="1210"/>
                    <a:pt x="822" y="1073"/>
                  </a:cubicBezTo>
                  <a:cubicBezTo>
                    <a:pt x="822" y="1073"/>
                    <a:pt x="822" y="1073"/>
                    <a:pt x="822" y="1050"/>
                  </a:cubicBezTo>
                  <a:cubicBezTo>
                    <a:pt x="822" y="1050"/>
                    <a:pt x="800" y="1028"/>
                    <a:pt x="800" y="1028"/>
                  </a:cubicBezTo>
                  <a:cubicBezTo>
                    <a:pt x="777" y="1005"/>
                    <a:pt x="777" y="982"/>
                    <a:pt x="754" y="959"/>
                  </a:cubicBezTo>
                  <a:cubicBezTo>
                    <a:pt x="754" y="959"/>
                    <a:pt x="754" y="959"/>
                    <a:pt x="754" y="936"/>
                  </a:cubicBezTo>
                  <a:cubicBezTo>
                    <a:pt x="663" y="799"/>
                    <a:pt x="549" y="640"/>
                    <a:pt x="457" y="503"/>
                  </a:cubicBezTo>
                  <a:cubicBezTo>
                    <a:pt x="457" y="480"/>
                    <a:pt x="457" y="480"/>
                    <a:pt x="457" y="480"/>
                  </a:cubicBezTo>
                  <a:cubicBezTo>
                    <a:pt x="434" y="457"/>
                    <a:pt x="412" y="411"/>
                    <a:pt x="389" y="389"/>
                  </a:cubicBezTo>
                  <a:cubicBezTo>
                    <a:pt x="389" y="366"/>
                    <a:pt x="389" y="366"/>
                    <a:pt x="389" y="366"/>
                  </a:cubicBezTo>
                  <a:cubicBezTo>
                    <a:pt x="320" y="274"/>
                    <a:pt x="252" y="160"/>
                    <a:pt x="183" y="46"/>
                  </a:cubicBezTo>
                  <a:cubicBezTo>
                    <a:pt x="160" y="1"/>
                    <a:pt x="138"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25"/>
            <p:cNvSpPr/>
            <p:nvPr/>
          </p:nvSpPr>
          <p:spPr>
            <a:xfrm>
              <a:off x="6872850" y="998075"/>
              <a:ext cx="138700" cy="168650"/>
            </a:xfrm>
            <a:custGeom>
              <a:avLst/>
              <a:gdLst/>
              <a:ahLst/>
              <a:cxnLst/>
              <a:rect l="l" t="t" r="r" b="b"/>
              <a:pathLst>
                <a:path w="5548" h="6746" extrusionOk="0">
                  <a:moveTo>
                    <a:pt x="115" y="1"/>
                  </a:moveTo>
                  <a:cubicBezTo>
                    <a:pt x="92" y="1"/>
                    <a:pt x="69" y="1"/>
                    <a:pt x="46" y="24"/>
                  </a:cubicBezTo>
                  <a:cubicBezTo>
                    <a:pt x="1" y="47"/>
                    <a:pt x="1" y="115"/>
                    <a:pt x="24" y="161"/>
                  </a:cubicBezTo>
                  <a:cubicBezTo>
                    <a:pt x="92" y="275"/>
                    <a:pt x="161" y="366"/>
                    <a:pt x="229" y="480"/>
                  </a:cubicBezTo>
                  <a:cubicBezTo>
                    <a:pt x="252" y="526"/>
                    <a:pt x="275" y="549"/>
                    <a:pt x="298" y="594"/>
                  </a:cubicBezTo>
                  <a:cubicBezTo>
                    <a:pt x="366" y="708"/>
                    <a:pt x="435" y="823"/>
                    <a:pt x="526" y="960"/>
                  </a:cubicBezTo>
                  <a:cubicBezTo>
                    <a:pt x="526" y="960"/>
                    <a:pt x="549" y="982"/>
                    <a:pt x="549" y="1005"/>
                  </a:cubicBezTo>
                  <a:cubicBezTo>
                    <a:pt x="571" y="1051"/>
                    <a:pt x="617" y="1074"/>
                    <a:pt x="640" y="1119"/>
                  </a:cubicBezTo>
                  <a:lnTo>
                    <a:pt x="640" y="1142"/>
                  </a:lnTo>
                  <a:cubicBezTo>
                    <a:pt x="663" y="1142"/>
                    <a:pt x="663" y="1165"/>
                    <a:pt x="663" y="1165"/>
                  </a:cubicBezTo>
                  <a:cubicBezTo>
                    <a:pt x="731" y="1279"/>
                    <a:pt x="823" y="1416"/>
                    <a:pt x="914" y="1530"/>
                  </a:cubicBezTo>
                  <a:cubicBezTo>
                    <a:pt x="914" y="1553"/>
                    <a:pt x="914" y="1553"/>
                    <a:pt x="937" y="1553"/>
                  </a:cubicBezTo>
                  <a:lnTo>
                    <a:pt x="960" y="1599"/>
                  </a:lnTo>
                  <a:cubicBezTo>
                    <a:pt x="960" y="1599"/>
                    <a:pt x="960" y="1599"/>
                    <a:pt x="960" y="1621"/>
                  </a:cubicBezTo>
                  <a:cubicBezTo>
                    <a:pt x="982" y="1644"/>
                    <a:pt x="1005" y="1690"/>
                    <a:pt x="1028" y="1713"/>
                  </a:cubicBezTo>
                  <a:cubicBezTo>
                    <a:pt x="1028" y="1713"/>
                    <a:pt x="1051" y="1713"/>
                    <a:pt x="1051" y="1736"/>
                  </a:cubicBezTo>
                  <a:cubicBezTo>
                    <a:pt x="1051" y="1736"/>
                    <a:pt x="1051" y="1736"/>
                    <a:pt x="1051" y="1758"/>
                  </a:cubicBezTo>
                  <a:lnTo>
                    <a:pt x="1074" y="1758"/>
                  </a:lnTo>
                  <a:cubicBezTo>
                    <a:pt x="1165" y="1895"/>
                    <a:pt x="1256" y="2032"/>
                    <a:pt x="1370" y="2192"/>
                  </a:cubicBezTo>
                  <a:cubicBezTo>
                    <a:pt x="1370" y="2192"/>
                    <a:pt x="1370" y="2215"/>
                    <a:pt x="1393" y="2215"/>
                  </a:cubicBezTo>
                  <a:cubicBezTo>
                    <a:pt x="1393" y="2238"/>
                    <a:pt x="1416" y="2261"/>
                    <a:pt x="1439" y="2283"/>
                  </a:cubicBezTo>
                  <a:cubicBezTo>
                    <a:pt x="1439" y="2283"/>
                    <a:pt x="1439" y="2306"/>
                    <a:pt x="1439" y="2306"/>
                  </a:cubicBezTo>
                  <a:cubicBezTo>
                    <a:pt x="1553" y="2443"/>
                    <a:pt x="1667" y="2603"/>
                    <a:pt x="1804" y="2763"/>
                  </a:cubicBezTo>
                  <a:cubicBezTo>
                    <a:pt x="1873" y="2854"/>
                    <a:pt x="1918" y="2923"/>
                    <a:pt x="1987" y="3014"/>
                  </a:cubicBezTo>
                  <a:cubicBezTo>
                    <a:pt x="2032" y="3059"/>
                    <a:pt x="2055" y="3105"/>
                    <a:pt x="2078" y="3151"/>
                  </a:cubicBezTo>
                  <a:cubicBezTo>
                    <a:pt x="2101" y="3151"/>
                    <a:pt x="2101" y="3151"/>
                    <a:pt x="2101" y="3174"/>
                  </a:cubicBezTo>
                  <a:cubicBezTo>
                    <a:pt x="2146" y="3219"/>
                    <a:pt x="2192" y="3265"/>
                    <a:pt x="2215" y="3311"/>
                  </a:cubicBezTo>
                  <a:cubicBezTo>
                    <a:pt x="2238" y="3311"/>
                    <a:pt x="2238" y="3333"/>
                    <a:pt x="2238" y="3333"/>
                  </a:cubicBezTo>
                  <a:cubicBezTo>
                    <a:pt x="2238" y="3333"/>
                    <a:pt x="2261" y="3356"/>
                    <a:pt x="2261" y="3379"/>
                  </a:cubicBezTo>
                  <a:cubicBezTo>
                    <a:pt x="2283" y="3379"/>
                    <a:pt x="2283" y="3402"/>
                    <a:pt x="2306" y="3425"/>
                  </a:cubicBezTo>
                  <a:cubicBezTo>
                    <a:pt x="2329" y="3448"/>
                    <a:pt x="2352" y="3470"/>
                    <a:pt x="2375" y="3493"/>
                  </a:cubicBezTo>
                  <a:cubicBezTo>
                    <a:pt x="2489" y="3653"/>
                    <a:pt x="2626" y="3813"/>
                    <a:pt x="2740" y="3950"/>
                  </a:cubicBezTo>
                  <a:cubicBezTo>
                    <a:pt x="2900" y="4132"/>
                    <a:pt x="3037" y="4315"/>
                    <a:pt x="3196" y="4497"/>
                  </a:cubicBezTo>
                  <a:lnTo>
                    <a:pt x="3219" y="4497"/>
                  </a:lnTo>
                  <a:cubicBezTo>
                    <a:pt x="3516" y="4840"/>
                    <a:pt x="3835" y="5182"/>
                    <a:pt x="4155" y="5525"/>
                  </a:cubicBezTo>
                  <a:cubicBezTo>
                    <a:pt x="4315" y="5684"/>
                    <a:pt x="4475" y="5844"/>
                    <a:pt x="4612" y="6004"/>
                  </a:cubicBezTo>
                  <a:lnTo>
                    <a:pt x="4634" y="6004"/>
                  </a:lnTo>
                  <a:cubicBezTo>
                    <a:pt x="4657" y="6050"/>
                    <a:pt x="4680" y="6072"/>
                    <a:pt x="4726" y="6095"/>
                  </a:cubicBezTo>
                  <a:cubicBezTo>
                    <a:pt x="4749" y="6118"/>
                    <a:pt x="4749" y="6141"/>
                    <a:pt x="4771" y="6141"/>
                  </a:cubicBezTo>
                  <a:cubicBezTo>
                    <a:pt x="4885" y="6255"/>
                    <a:pt x="4977" y="6346"/>
                    <a:pt x="5091" y="6460"/>
                  </a:cubicBezTo>
                  <a:cubicBezTo>
                    <a:pt x="5114" y="6460"/>
                    <a:pt x="5114" y="6483"/>
                    <a:pt x="5137" y="6483"/>
                  </a:cubicBezTo>
                  <a:cubicBezTo>
                    <a:pt x="5159" y="6506"/>
                    <a:pt x="5182" y="6529"/>
                    <a:pt x="5182" y="6552"/>
                  </a:cubicBezTo>
                  <a:lnTo>
                    <a:pt x="5205" y="6552"/>
                  </a:lnTo>
                  <a:cubicBezTo>
                    <a:pt x="5228" y="6575"/>
                    <a:pt x="5228" y="6575"/>
                    <a:pt x="5251" y="6597"/>
                  </a:cubicBezTo>
                  <a:cubicBezTo>
                    <a:pt x="5251" y="6597"/>
                    <a:pt x="5251" y="6597"/>
                    <a:pt x="5251" y="6620"/>
                  </a:cubicBezTo>
                  <a:lnTo>
                    <a:pt x="5273" y="6620"/>
                  </a:lnTo>
                  <a:cubicBezTo>
                    <a:pt x="5296" y="6643"/>
                    <a:pt x="5296" y="6643"/>
                    <a:pt x="5296" y="6643"/>
                  </a:cubicBezTo>
                  <a:cubicBezTo>
                    <a:pt x="5296" y="6643"/>
                    <a:pt x="5296" y="6643"/>
                    <a:pt x="5319" y="6666"/>
                  </a:cubicBezTo>
                  <a:cubicBezTo>
                    <a:pt x="5342" y="6689"/>
                    <a:pt x="5365" y="6712"/>
                    <a:pt x="5388" y="6712"/>
                  </a:cubicBezTo>
                  <a:cubicBezTo>
                    <a:pt x="5399" y="6734"/>
                    <a:pt x="5422" y="6746"/>
                    <a:pt x="5448" y="6746"/>
                  </a:cubicBezTo>
                  <a:cubicBezTo>
                    <a:pt x="5473" y="6746"/>
                    <a:pt x="5502" y="6734"/>
                    <a:pt x="5525" y="6712"/>
                  </a:cubicBezTo>
                  <a:cubicBezTo>
                    <a:pt x="5547" y="6666"/>
                    <a:pt x="5547" y="6597"/>
                    <a:pt x="5502" y="6575"/>
                  </a:cubicBezTo>
                  <a:cubicBezTo>
                    <a:pt x="5479" y="6552"/>
                    <a:pt x="5479" y="6552"/>
                    <a:pt x="5456" y="6529"/>
                  </a:cubicBezTo>
                  <a:cubicBezTo>
                    <a:pt x="5456" y="6506"/>
                    <a:pt x="5433" y="6506"/>
                    <a:pt x="5433" y="6506"/>
                  </a:cubicBezTo>
                  <a:cubicBezTo>
                    <a:pt x="5433" y="6506"/>
                    <a:pt x="5410" y="6483"/>
                    <a:pt x="5410" y="6483"/>
                  </a:cubicBezTo>
                  <a:lnTo>
                    <a:pt x="5319" y="6392"/>
                  </a:lnTo>
                  <a:cubicBezTo>
                    <a:pt x="5319" y="6392"/>
                    <a:pt x="5296" y="6392"/>
                    <a:pt x="5296" y="6369"/>
                  </a:cubicBezTo>
                  <a:cubicBezTo>
                    <a:pt x="5296" y="6369"/>
                    <a:pt x="5273" y="6369"/>
                    <a:pt x="5273" y="6346"/>
                  </a:cubicBezTo>
                  <a:cubicBezTo>
                    <a:pt x="5159" y="6255"/>
                    <a:pt x="5045" y="6141"/>
                    <a:pt x="4908" y="6027"/>
                  </a:cubicBezTo>
                  <a:cubicBezTo>
                    <a:pt x="4908" y="6004"/>
                    <a:pt x="4908" y="6004"/>
                    <a:pt x="4908" y="6004"/>
                  </a:cubicBezTo>
                  <a:lnTo>
                    <a:pt x="4885" y="6004"/>
                  </a:lnTo>
                  <a:cubicBezTo>
                    <a:pt x="4885" y="6004"/>
                    <a:pt x="4885" y="6004"/>
                    <a:pt x="4885" y="5981"/>
                  </a:cubicBezTo>
                  <a:lnTo>
                    <a:pt x="4749" y="5867"/>
                  </a:lnTo>
                  <a:cubicBezTo>
                    <a:pt x="4589" y="5707"/>
                    <a:pt x="4429" y="5547"/>
                    <a:pt x="4269" y="5388"/>
                  </a:cubicBezTo>
                  <a:cubicBezTo>
                    <a:pt x="4269" y="5388"/>
                    <a:pt x="4269" y="5388"/>
                    <a:pt x="4269" y="5365"/>
                  </a:cubicBezTo>
                  <a:cubicBezTo>
                    <a:pt x="4018" y="5114"/>
                    <a:pt x="3767" y="4840"/>
                    <a:pt x="3516" y="4543"/>
                  </a:cubicBezTo>
                  <a:cubicBezTo>
                    <a:pt x="3447" y="4497"/>
                    <a:pt x="3402" y="4429"/>
                    <a:pt x="3333" y="4361"/>
                  </a:cubicBezTo>
                  <a:cubicBezTo>
                    <a:pt x="3333" y="4361"/>
                    <a:pt x="3333" y="4338"/>
                    <a:pt x="3333" y="4338"/>
                  </a:cubicBezTo>
                  <a:cubicBezTo>
                    <a:pt x="3196" y="4201"/>
                    <a:pt x="3059" y="4041"/>
                    <a:pt x="2945" y="3881"/>
                  </a:cubicBezTo>
                  <a:cubicBezTo>
                    <a:pt x="2808" y="3721"/>
                    <a:pt x="2694" y="3584"/>
                    <a:pt x="2557" y="3425"/>
                  </a:cubicBezTo>
                  <a:cubicBezTo>
                    <a:pt x="2512" y="3379"/>
                    <a:pt x="2466" y="3311"/>
                    <a:pt x="2443" y="3265"/>
                  </a:cubicBezTo>
                  <a:lnTo>
                    <a:pt x="2420" y="3265"/>
                  </a:lnTo>
                  <a:cubicBezTo>
                    <a:pt x="2420" y="3242"/>
                    <a:pt x="2398" y="3242"/>
                    <a:pt x="2398" y="3219"/>
                  </a:cubicBezTo>
                  <a:cubicBezTo>
                    <a:pt x="2352" y="3151"/>
                    <a:pt x="2306" y="3105"/>
                    <a:pt x="2261" y="3059"/>
                  </a:cubicBezTo>
                  <a:cubicBezTo>
                    <a:pt x="2261" y="3037"/>
                    <a:pt x="2261" y="3037"/>
                    <a:pt x="2238" y="3037"/>
                  </a:cubicBezTo>
                  <a:cubicBezTo>
                    <a:pt x="2215" y="2991"/>
                    <a:pt x="2192" y="2968"/>
                    <a:pt x="2169" y="2923"/>
                  </a:cubicBezTo>
                  <a:cubicBezTo>
                    <a:pt x="2101" y="2831"/>
                    <a:pt x="2032" y="2740"/>
                    <a:pt x="1964" y="2649"/>
                  </a:cubicBezTo>
                  <a:cubicBezTo>
                    <a:pt x="1850" y="2489"/>
                    <a:pt x="1713" y="2352"/>
                    <a:pt x="1599" y="2192"/>
                  </a:cubicBezTo>
                  <a:cubicBezTo>
                    <a:pt x="1599" y="2169"/>
                    <a:pt x="1599" y="2169"/>
                    <a:pt x="1576" y="2146"/>
                  </a:cubicBezTo>
                  <a:cubicBezTo>
                    <a:pt x="1576" y="2124"/>
                    <a:pt x="1553" y="2124"/>
                    <a:pt x="1553" y="2101"/>
                  </a:cubicBezTo>
                  <a:cubicBezTo>
                    <a:pt x="1530" y="2078"/>
                    <a:pt x="1530" y="2078"/>
                    <a:pt x="1530" y="2078"/>
                  </a:cubicBezTo>
                  <a:cubicBezTo>
                    <a:pt x="1416" y="1918"/>
                    <a:pt x="1325" y="1781"/>
                    <a:pt x="1211" y="1621"/>
                  </a:cubicBezTo>
                  <a:cubicBezTo>
                    <a:pt x="1211" y="1621"/>
                    <a:pt x="1188" y="1621"/>
                    <a:pt x="1188" y="1599"/>
                  </a:cubicBezTo>
                  <a:cubicBezTo>
                    <a:pt x="1165" y="1576"/>
                    <a:pt x="1165" y="1553"/>
                    <a:pt x="1142" y="1530"/>
                  </a:cubicBezTo>
                  <a:lnTo>
                    <a:pt x="1119" y="1507"/>
                  </a:lnTo>
                  <a:cubicBezTo>
                    <a:pt x="1119" y="1485"/>
                    <a:pt x="1096" y="1485"/>
                    <a:pt x="1096" y="1462"/>
                  </a:cubicBezTo>
                  <a:cubicBezTo>
                    <a:pt x="1005" y="1325"/>
                    <a:pt x="914" y="1188"/>
                    <a:pt x="823" y="1051"/>
                  </a:cubicBezTo>
                  <a:cubicBezTo>
                    <a:pt x="777" y="1005"/>
                    <a:pt x="754" y="960"/>
                    <a:pt x="731" y="891"/>
                  </a:cubicBezTo>
                  <a:cubicBezTo>
                    <a:pt x="708" y="891"/>
                    <a:pt x="686" y="868"/>
                    <a:pt x="686" y="845"/>
                  </a:cubicBezTo>
                  <a:cubicBezTo>
                    <a:pt x="594" y="708"/>
                    <a:pt x="503" y="572"/>
                    <a:pt x="435" y="435"/>
                  </a:cubicBezTo>
                  <a:cubicBezTo>
                    <a:pt x="412" y="412"/>
                    <a:pt x="389" y="389"/>
                    <a:pt x="389" y="389"/>
                  </a:cubicBezTo>
                  <a:cubicBezTo>
                    <a:pt x="389" y="389"/>
                    <a:pt x="389" y="366"/>
                    <a:pt x="389" y="366"/>
                  </a:cubicBezTo>
                  <a:cubicBezTo>
                    <a:pt x="320" y="275"/>
                    <a:pt x="252" y="161"/>
                    <a:pt x="183" y="47"/>
                  </a:cubicBezTo>
                  <a:cubicBezTo>
                    <a:pt x="161" y="24"/>
                    <a:pt x="138"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25"/>
            <p:cNvSpPr/>
            <p:nvPr/>
          </p:nvSpPr>
          <p:spPr>
            <a:xfrm>
              <a:off x="7005825" y="890200"/>
              <a:ext cx="31400" cy="26650"/>
            </a:xfrm>
            <a:custGeom>
              <a:avLst/>
              <a:gdLst/>
              <a:ahLst/>
              <a:cxnLst/>
              <a:rect l="l" t="t" r="r" b="b"/>
              <a:pathLst>
                <a:path w="1256" h="1066" extrusionOk="0">
                  <a:moveTo>
                    <a:pt x="413" y="0"/>
                  </a:moveTo>
                  <a:cubicBezTo>
                    <a:pt x="312" y="0"/>
                    <a:pt x="222" y="31"/>
                    <a:pt x="160" y="93"/>
                  </a:cubicBezTo>
                  <a:cubicBezTo>
                    <a:pt x="0" y="276"/>
                    <a:pt x="69" y="595"/>
                    <a:pt x="343" y="846"/>
                  </a:cubicBezTo>
                  <a:cubicBezTo>
                    <a:pt x="495" y="985"/>
                    <a:pt x="682" y="1065"/>
                    <a:pt x="841" y="1065"/>
                  </a:cubicBezTo>
                  <a:cubicBezTo>
                    <a:pt x="943" y="1065"/>
                    <a:pt x="1033" y="1032"/>
                    <a:pt x="1096" y="961"/>
                  </a:cubicBezTo>
                  <a:cubicBezTo>
                    <a:pt x="1256" y="801"/>
                    <a:pt x="1187" y="458"/>
                    <a:pt x="913" y="230"/>
                  </a:cubicBezTo>
                  <a:cubicBezTo>
                    <a:pt x="760" y="77"/>
                    <a:pt x="572" y="0"/>
                    <a:pt x="41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25"/>
            <p:cNvSpPr/>
            <p:nvPr/>
          </p:nvSpPr>
          <p:spPr>
            <a:xfrm>
              <a:off x="7118225" y="1022875"/>
              <a:ext cx="31425" cy="26925"/>
            </a:xfrm>
            <a:custGeom>
              <a:avLst/>
              <a:gdLst/>
              <a:ahLst/>
              <a:cxnLst/>
              <a:rect l="l" t="t" r="r" b="b"/>
              <a:pathLst>
                <a:path w="1257" h="1077" extrusionOk="0">
                  <a:moveTo>
                    <a:pt x="416" y="0"/>
                  </a:moveTo>
                  <a:cubicBezTo>
                    <a:pt x="314" y="0"/>
                    <a:pt x="223" y="33"/>
                    <a:pt x="161" y="105"/>
                  </a:cubicBezTo>
                  <a:cubicBezTo>
                    <a:pt x="1" y="287"/>
                    <a:pt x="69" y="607"/>
                    <a:pt x="343" y="858"/>
                  </a:cubicBezTo>
                  <a:cubicBezTo>
                    <a:pt x="496" y="997"/>
                    <a:pt x="682" y="1076"/>
                    <a:pt x="841" y="1076"/>
                  </a:cubicBezTo>
                  <a:cubicBezTo>
                    <a:pt x="943" y="1076"/>
                    <a:pt x="1034" y="1043"/>
                    <a:pt x="1096" y="972"/>
                  </a:cubicBezTo>
                  <a:cubicBezTo>
                    <a:pt x="1256" y="812"/>
                    <a:pt x="1165" y="470"/>
                    <a:pt x="914" y="219"/>
                  </a:cubicBezTo>
                  <a:cubicBezTo>
                    <a:pt x="761" y="80"/>
                    <a:pt x="574" y="0"/>
                    <a:pt x="416"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25"/>
            <p:cNvSpPr/>
            <p:nvPr/>
          </p:nvSpPr>
          <p:spPr>
            <a:xfrm>
              <a:off x="6909375" y="832600"/>
              <a:ext cx="317300" cy="304750"/>
            </a:xfrm>
            <a:custGeom>
              <a:avLst/>
              <a:gdLst/>
              <a:ahLst/>
              <a:cxnLst/>
              <a:rect l="l" t="t" r="r" b="b"/>
              <a:pathLst>
                <a:path w="12692" h="12190" extrusionOk="0">
                  <a:moveTo>
                    <a:pt x="8720" y="1"/>
                  </a:moveTo>
                  <a:cubicBezTo>
                    <a:pt x="8537" y="23"/>
                    <a:pt x="8378" y="23"/>
                    <a:pt x="8218" y="69"/>
                  </a:cubicBezTo>
                  <a:cubicBezTo>
                    <a:pt x="8058" y="92"/>
                    <a:pt x="7875" y="138"/>
                    <a:pt x="7693" y="206"/>
                  </a:cubicBezTo>
                  <a:cubicBezTo>
                    <a:pt x="7487" y="274"/>
                    <a:pt x="7328" y="320"/>
                    <a:pt x="7168" y="389"/>
                  </a:cubicBezTo>
                  <a:cubicBezTo>
                    <a:pt x="7077" y="411"/>
                    <a:pt x="7008" y="457"/>
                    <a:pt x="6917" y="480"/>
                  </a:cubicBezTo>
                  <a:cubicBezTo>
                    <a:pt x="6848" y="503"/>
                    <a:pt x="6780" y="548"/>
                    <a:pt x="6688" y="571"/>
                  </a:cubicBezTo>
                  <a:lnTo>
                    <a:pt x="6643" y="594"/>
                  </a:lnTo>
                  <a:lnTo>
                    <a:pt x="6163" y="822"/>
                  </a:lnTo>
                  <a:cubicBezTo>
                    <a:pt x="6072" y="845"/>
                    <a:pt x="6004" y="891"/>
                    <a:pt x="5935" y="936"/>
                  </a:cubicBezTo>
                  <a:cubicBezTo>
                    <a:pt x="5867" y="959"/>
                    <a:pt x="5798" y="1005"/>
                    <a:pt x="5730" y="1051"/>
                  </a:cubicBezTo>
                  <a:lnTo>
                    <a:pt x="5684" y="1051"/>
                  </a:lnTo>
                  <a:lnTo>
                    <a:pt x="5616" y="1119"/>
                  </a:lnTo>
                  <a:cubicBezTo>
                    <a:pt x="5479" y="1187"/>
                    <a:pt x="5342" y="1279"/>
                    <a:pt x="5205" y="1347"/>
                  </a:cubicBezTo>
                  <a:lnTo>
                    <a:pt x="5228" y="1347"/>
                  </a:lnTo>
                  <a:lnTo>
                    <a:pt x="5159" y="1370"/>
                  </a:lnTo>
                  <a:lnTo>
                    <a:pt x="5114" y="1393"/>
                  </a:lnTo>
                  <a:lnTo>
                    <a:pt x="5114" y="1416"/>
                  </a:lnTo>
                  <a:lnTo>
                    <a:pt x="5091" y="1416"/>
                  </a:lnTo>
                  <a:lnTo>
                    <a:pt x="5068" y="1439"/>
                  </a:lnTo>
                  <a:cubicBezTo>
                    <a:pt x="4931" y="1530"/>
                    <a:pt x="4771" y="1621"/>
                    <a:pt x="4634" y="1712"/>
                  </a:cubicBezTo>
                  <a:cubicBezTo>
                    <a:pt x="4497" y="1804"/>
                    <a:pt x="4337" y="1918"/>
                    <a:pt x="4201" y="2009"/>
                  </a:cubicBezTo>
                  <a:cubicBezTo>
                    <a:pt x="4109" y="2100"/>
                    <a:pt x="3995" y="2169"/>
                    <a:pt x="3904" y="2260"/>
                  </a:cubicBezTo>
                  <a:lnTo>
                    <a:pt x="3790" y="2329"/>
                  </a:lnTo>
                  <a:cubicBezTo>
                    <a:pt x="3653" y="2443"/>
                    <a:pt x="3516" y="2557"/>
                    <a:pt x="3356" y="2671"/>
                  </a:cubicBezTo>
                  <a:cubicBezTo>
                    <a:pt x="3219" y="2762"/>
                    <a:pt x="3105" y="2854"/>
                    <a:pt x="2968" y="2968"/>
                  </a:cubicBezTo>
                  <a:lnTo>
                    <a:pt x="2922" y="2991"/>
                  </a:lnTo>
                  <a:cubicBezTo>
                    <a:pt x="2854" y="3059"/>
                    <a:pt x="2785" y="3105"/>
                    <a:pt x="2717" y="3150"/>
                  </a:cubicBezTo>
                  <a:cubicBezTo>
                    <a:pt x="2648" y="3196"/>
                    <a:pt x="2603" y="3242"/>
                    <a:pt x="2557" y="3287"/>
                  </a:cubicBezTo>
                  <a:lnTo>
                    <a:pt x="2489" y="3333"/>
                  </a:lnTo>
                  <a:cubicBezTo>
                    <a:pt x="2443" y="3379"/>
                    <a:pt x="2374" y="3424"/>
                    <a:pt x="2329" y="3470"/>
                  </a:cubicBezTo>
                  <a:lnTo>
                    <a:pt x="2283" y="3538"/>
                  </a:lnTo>
                  <a:lnTo>
                    <a:pt x="2169" y="3607"/>
                  </a:lnTo>
                  <a:lnTo>
                    <a:pt x="2078" y="3698"/>
                  </a:lnTo>
                  <a:cubicBezTo>
                    <a:pt x="2032" y="3744"/>
                    <a:pt x="1986" y="3767"/>
                    <a:pt x="1941" y="3812"/>
                  </a:cubicBezTo>
                  <a:lnTo>
                    <a:pt x="1872" y="3881"/>
                  </a:lnTo>
                  <a:cubicBezTo>
                    <a:pt x="1804" y="3927"/>
                    <a:pt x="1735" y="3995"/>
                    <a:pt x="1667" y="4041"/>
                  </a:cubicBezTo>
                  <a:cubicBezTo>
                    <a:pt x="1598" y="4086"/>
                    <a:pt x="1530" y="4155"/>
                    <a:pt x="1461" y="4200"/>
                  </a:cubicBezTo>
                  <a:cubicBezTo>
                    <a:pt x="1393" y="4246"/>
                    <a:pt x="1325" y="4315"/>
                    <a:pt x="1256" y="4360"/>
                  </a:cubicBezTo>
                  <a:cubicBezTo>
                    <a:pt x="1142" y="4451"/>
                    <a:pt x="1051" y="4543"/>
                    <a:pt x="959" y="4634"/>
                  </a:cubicBezTo>
                  <a:lnTo>
                    <a:pt x="868" y="4703"/>
                  </a:lnTo>
                  <a:cubicBezTo>
                    <a:pt x="800" y="4771"/>
                    <a:pt x="731" y="4817"/>
                    <a:pt x="663" y="4885"/>
                  </a:cubicBezTo>
                  <a:cubicBezTo>
                    <a:pt x="594" y="4931"/>
                    <a:pt x="526" y="4999"/>
                    <a:pt x="457" y="5045"/>
                  </a:cubicBezTo>
                  <a:cubicBezTo>
                    <a:pt x="366" y="5136"/>
                    <a:pt x="275" y="5205"/>
                    <a:pt x="183" y="5296"/>
                  </a:cubicBezTo>
                  <a:lnTo>
                    <a:pt x="138" y="5319"/>
                  </a:lnTo>
                  <a:lnTo>
                    <a:pt x="115" y="5319"/>
                  </a:lnTo>
                  <a:cubicBezTo>
                    <a:pt x="69" y="5342"/>
                    <a:pt x="46" y="5387"/>
                    <a:pt x="23" y="5433"/>
                  </a:cubicBezTo>
                  <a:cubicBezTo>
                    <a:pt x="1" y="5479"/>
                    <a:pt x="1" y="5524"/>
                    <a:pt x="1" y="5570"/>
                  </a:cubicBezTo>
                  <a:cubicBezTo>
                    <a:pt x="23" y="5593"/>
                    <a:pt x="23" y="5593"/>
                    <a:pt x="23" y="5616"/>
                  </a:cubicBezTo>
                  <a:cubicBezTo>
                    <a:pt x="23" y="5616"/>
                    <a:pt x="46" y="5616"/>
                    <a:pt x="69" y="5638"/>
                  </a:cubicBezTo>
                  <a:cubicBezTo>
                    <a:pt x="115" y="5707"/>
                    <a:pt x="160" y="5753"/>
                    <a:pt x="229" y="5844"/>
                  </a:cubicBezTo>
                  <a:cubicBezTo>
                    <a:pt x="252" y="5889"/>
                    <a:pt x="252" y="5912"/>
                    <a:pt x="275" y="5958"/>
                  </a:cubicBezTo>
                  <a:lnTo>
                    <a:pt x="297" y="5981"/>
                  </a:lnTo>
                  <a:lnTo>
                    <a:pt x="297" y="6004"/>
                  </a:lnTo>
                  <a:lnTo>
                    <a:pt x="343" y="6049"/>
                  </a:lnTo>
                  <a:cubicBezTo>
                    <a:pt x="366" y="6095"/>
                    <a:pt x="389" y="6141"/>
                    <a:pt x="412" y="6186"/>
                  </a:cubicBezTo>
                  <a:lnTo>
                    <a:pt x="434" y="6209"/>
                  </a:lnTo>
                  <a:lnTo>
                    <a:pt x="457" y="6255"/>
                  </a:lnTo>
                  <a:cubicBezTo>
                    <a:pt x="480" y="6323"/>
                    <a:pt x="526" y="6392"/>
                    <a:pt x="571" y="6460"/>
                  </a:cubicBezTo>
                  <a:cubicBezTo>
                    <a:pt x="617" y="6551"/>
                    <a:pt x="685" y="6620"/>
                    <a:pt x="731" y="6711"/>
                  </a:cubicBezTo>
                  <a:lnTo>
                    <a:pt x="754" y="6734"/>
                  </a:lnTo>
                  <a:cubicBezTo>
                    <a:pt x="822" y="6802"/>
                    <a:pt x="868" y="6871"/>
                    <a:pt x="914" y="6939"/>
                  </a:cubicBezTo>
                  <a:cubicBezTo>
                    <a:pt x="959" y="6985"/>
                    <a:pt x="982" y="7031"/>
                    <a:pt x="1028" y="7076"/>
                  </a:cubicBezTo>
                  <a:lnTo>
                    <a:pt x="1073" y="7168"/>
                  </a:lnTo>
                  <a:cubicBezTo>
                    <a:pt x="1096" y="7213"/>
                    <a:pt x="1142" y="7259"/>
                    <a:pt x="1165" y="7282"/>
                  </a:cubicBezTo>
                  <a:lnTo>
                    <a:pt x="1233" y="7373"/>
                  </a:lnTo>
                  <a:cubicBezTo>
                    <a:pt x="1256" y="7419"/>
                    <a:pt x="1302" y="7464"/>
                    <a:pt x="1325" y="7510"/>
                  </a:cubicBezTo>
                  <a:cubicBezTo>
                    <a:pt x="1347" y="7533"/>
                    <a:pt x="1370" y="7579"/>
                    <a:pt x="1393" y="7624"/>
                  </a:cubicBezTo>
                  <a:cubicBezTo>
                    <a:pt x="1439" y="7647"/>
                    <a:pt x="1461" y="7693"/>
                    <a:pt x="1484" y="7738"/>
                  </a:cubicBezTo>
                  <a:cubicBezTo>
                    <a:pt x="1507" y="7761"/>
                    <a:pt x="1553" y="7807"/>
                    <a:pt x="1576" y="7852"/>
                  </a:cubicBezTo>
                  <a:cubicBezTo>
                    <a:pt x="1598" y="7875"/>
                    <a:pt x="1621" y="7921"/>
                    <a:pt x="1644" y="7944"/>
                  </a:cubicBezTo>
                  <a:cubicBezTo>
                    <a:pt x="1690" y="7967"/>
                    <a:pt x="1713" y="7989"/>
                    <a:pt x="1735" y="8012"/>
                  </a:cubicBezTo>
                  <a:lnTo>
                    <a:pt x="1850" y="8172"/>
                  </a:lnTo>
                  <a:lnTo>
                    <a:pt x="1872" y="8218"/>
                  </a:lnTo>
                  <a:lnTo>
                    <a:pt x="1895" y="8263"/>
                  </a:lnTo>
                  <a:cubicBezTo>
                    <a:pt x="1986" y="8377"/>
                    <a:pt x="2055" y="8514"/>
                    <a:pt x="2146" y="8629"/>
                  </a:cubicBezTo>
                  <a:lnTo>
                    <a:pt x="2169" y="8674"/>
                  </a:lnTo>
                  <a:cubicBezTo>
                    <a:pt x="2192" y="8697"/>
                    <a:pt x="2192" y="8697"/>
                    <a:pt x="2215" y="8720"/>
                  </a:cubicBezTo>
                  <a:lnTo>
                    <a:pt x="2215" y="8697"/>
                  </a:lnTo>
                  <a:cubicBezTo>
                    <a:pt x="2238" y="8743"/>
                    <a:pt x="2260" y="8765"/>
                    <a:pt x="2283" y="8788"/>
                  </a:cubicBezTo>
                  <a:cubicBezTo>
                    <a:pt x="2306" y="8834"/>
                    <a:pt x="2329" y="8857"/>
                    <a:pt x="2352" y="8880"/>
                  </a:cubicBezTo>
                  <a:cubicBezTo>
                    <a:pt x="2420" y="8948"/>
                    <a:pt x="2466" y="9017"/>
                    <a:pt x="2534" y="9108"/>
                  </a:cubicBezTo>
                  <a:cubicBezTo>
                    <a:pt x="2580" y="9176"/>
                    <a:pt x="2648" y="9245"/>
                    <a:pt x="2717" y="9313"/>
                  </a:cubicBezTo>
                  <a:lnTo>
                    <a:pt x="2763" y="9359"/>
                  </a:lnTo>
                  <a:cubicBezTo>
                    <a:pt x="2808" y="9405"/>
                    <a:pt x="2854" y="9473"/>
                    <a:pt x="2877" y="9519"/>
                  </a:cubicBezTo>
                  <a:cubicBezTo>
                    <a:pt x="2945" y="9587"/>
                    <a:pt x="2991" y="9656"/>
                    <a:pt x="3059" y="9724"/>
                  </a:cubicBezTo>
                  <a:cubicBezTo>
                    <a:pt x="3128" y="9793"/>
                    <a:pt x="3196" y="9861"/>
                    <a:pt x="3265" y="9930"/>
                  </a:cubicBezTo>
                  <a:cubicBezTo>
                    <a:pt x="3310" y="9998"/>
                    <a:pt x="3356" y="10067"/>
                    <a:pt x="3424" y="10135"/>
                  </a:cubicBezTo>
                  <a:cubicBezTo>
                    <a:pt x="3424" y="10158"/>
                    <a:pt x="3447" y="10158"/>
                    <a:pt x="3447" y="10181"/>
                  </a:cubicBezTo>
                  <a:cubicBezTo>
                    <a:pt x="3493" y="10226"/>
                    <a:pt x="3516" y="10249"/>
                    <a:pt x="3561" y="10295"/>
                  </a:cubicBezTo>
                  <a:lnTo>
                    <a:pt x="3721" y="10477"/>
                  </a:lnTo>
                  <a:lnTo>
                    <a:pt x="3767" y="10523"/>
                  </a:lnTo>
                  <a:cubicBezTo>
                    <a:pt x="3835" y="10591"/>
                    <a:pt x="3904" y="10660"/>
                    <a:pt x="3972" y="10751"/>
                  </a:cubicBezTo>
                  <a:lnTo>
                    <a:pt x="4041" y="10797"/>
                  </a:lnTo>
                  <a:lnTo>
                    <a:pt x="4109" y="10865"/>
                  </a:lnTo>
                  <a:cubicBezTo>
                    <a:pt x="4132" y="10865"/>
                    <a:pt x="4155" y="10888"/>
                    <a:pt x="4178" y="10911"/>
                  </a:cubicBezTo>
                  <a:cubicBezTo>
                    <a:pt x="4246" y="11002"/>
                    <a:pt x="4337" y="11071"/>
                    <a:pt x="4383" y="11139"/>
                  </a:cubicBezTo>
                  <a:cubicBezTo>
                    <a:pt x="4452" y="11185"/>
                    <a:pt x="4520" y="11253"/>
                    <a:pt x="4589" y="11322"/>
                  </a:cubicBezTo>
                  <a:cubicBezTo>
                    <a:pt x="4703" y="11436"/>
                    <a:pt x="4840" y="11550"/>
                    <a:pt x="4954" y="11641"/>
                  </a:cubicBezTo>
                  <a:lnTo>
                    <a:pt x="5022" y="11710"/>
                  </a:lnTo>
                  <a:cubicBezTo>
                    <a:pt x="5114" y="11778"/>
                    <a:pt x="5228" y="11870"/>
                    <a:pt x="5319" y="11961"/>
                  </a:cubicBezTo>
                  <a:cubicBezTo>
                    <a:pt x="5365" y="12007"/>
                    <a:pt x="5410" y="12052"/>
                    <a:pt x="5433" y="12098"/>
                  </a:cubicBezTo>
                  <a:cubicBezTo>
                    <a:pt x="5456" y="12121"/>
                    <a:pt x="5479" y="12144"/>
                    <a:pt x="5479" y="12189"/>
                  </a:cubicBezTo>
                  <a:cubicBezTo>
                    <a:pt x="5547" y="12189"/>
                    <a:pt x="5593" y="12144"/>
                    <a:pt x="5616" y="12098"/>
                  </a:cubicBezTo>
                  <a:cubicBezTo>
                    <a:pt x="5639" y="12098"/>
                    <a:pt x="5639" y="12098"/>
                    <a:pt x="5661" y="12075"/>
                  </a:cubicBezTo>
                  <a:cubicBezTo>
                    <a:pt x="5684" y="12052"/>
                    <a:pt x="5730" y="12029"/>
                    <a:pt x="5753" y="12007"/>
                  </a:cubicBezTo>
                  <a:lnTo>
                    <a:pt x="5798" y="11961"/>
                  </a:lnTo>
                  <a:lnTo>
                    <a:pt x="5844" y="11915"/>
                  </a:lnTo>
                  <a:lnTo>
                    <a:pt x="5958" y="11824"/>
                  </a:lnTo>
                  <a:lnTo>
                    <a:pt x="6027" y="11778"/>
                  </a:lnTo>
                  <a:cubicBezTo>
                    <a:pt x="6141" y="11710"/>
                    <a:pt x="6232" y="11619"/>
                    <a:pt x="6323" y="11550"/>
                  </a:cubicBezTo>
                  <a:lnTo>
                    <a:pt x="6460" y="11459"/>
                  </a:lnTo>
                  <a:cubicBezTo>
                    <a:pt x="6529" y="11390"/>
                    <a:pt x="6597" y="11322"/>
                    <a:pt x="6688" y="11253"/>
                  </a:cubicBezTo>
                  <a:cubicBezTo>
                    <a:pt x="6825" y="11139"/>
                    <a:pt x="6962" y="11048"/>
                    <a:pt x="7077" y="10934"/>
                  </a:cubicBezTo>
                  <a:cubicBezTo>
                    <a:pt x="7122" y="10888"/>
                    <a:pt x="7168" y="10865"/>
                    <a:pt x="7213" y="10843"/>
                  </a:cubicBezTo>
                  <a:lnTo>
                    <a:pt x="7305" y="10751"/>
                  </a:lnTo>
                  <a:cubicBezTo>
                    <a:pt x="7373" y="10706"/>
                    <a:pt x="7442" y="10637"/>
                    <a:pt x="7510" y="10591"/>
                  </a:cubicBezTo>
                  <a:cubicBezTo>
                    <a:pt x="7556" y="10569"/>
                    <a:pt x="7601" y="10523"/>
                    <a:pt x="7624" y="10500"/>
                  </a:cubicBezTo>
                  <a:lnTo>
                    <a:pt x="7716" y="10432"/>
                  </a:lnTo>
                  <a:cubicBezTo>
                    <a:pt x="7784" y="10386"/>
                    <a:pt x="7853" y="10318"/>
                    <a:pt x="7921" y="10272"/>
                  </a:cubicBezTo>
                  <a:cubicBezTo>
                    <a:pt x="7967" y="10226"/>
                    <a:pt x="8035" y="10181"/>
                    <a:pt x="8081" y="10135"/>
                  </a:cubicBezTo>
                  <a:cubicBezTo>
                    <a:pt x="8172" y="10089"/>
                    <a:pt x="8241" y="10021"/>
                    <a:pt x="8309" y="9952"/>
                  </a:cubicBezTo>
                  <a:cubicBezTo>
                    <a:pt x="8446" y="9838"/>
                    <a:pt x="8583" y="9724"/>
                    <a:pt x="8720" y="9610"/>
                  </a:cubicBezTo>
                  <a:lnTo>
                    <a:pt x="8834" y="9496"/>
                  </a:lnTo>
                  <a:cubicBezTo>
                    <a:pt x="8925" y="9427"/>
                    <a:pt x="9017" y="9336"/>
                    <a:pt x="9108" y="9245"/>
                  </a:cubicBezTo>
                  <a:cubicBezTo>
                    <a:pt x="9176" y="9199"/>
                    <a:pt x="9245" y="9153"/>
                    <a:pt x="9291" y="9085"/>
                  </a:cubicBezTo>
                  <a:cubicBezTo>
                    <a:pt x="9336" y="9062"/>
                    <a:pt x="9359" y="9039"/>
                    <a:pt x="9405" y="9017"/>
                  </a:cubicBezTo>
                  <a:cubicBezTo>
                    <a:pt x="9405" y="8994"/>
                    <a:pt x="9405" y="8994"/>
                    <a:pt x="9428" y="8971"/>
                  </a:cubicBezTo>
                  <a:cubicBezTo>
                    <a:pt x="9450" y="8948"/>
                    <a:pt x="9450" y="8925"/>
                    <a:pt x="9473" y="8880"/>
                  </a:cubicBezTo>
                  <a:cubicBezTo>
                    <a:pt x="9519" y="8857"/>
                    <a:pt x="9564" y="8811"/>
                    <a:pt x="9610" y="8765"/>
                  </a:cubicBezTo>
                  <a:cubicBezTo>
                    <a:pt x="9633" y="8743"/>
                    <a:pt x="9656" y="8720"/>
                    <a:pt x="9679" y="8697"/>
                  </a:cubicBezTo>
                  <a:lnTo>
                    <a:pt x="9724" y="8651"/>
                  </a:lnTo>
                  <a:lnTo>
                    <a:pt x="9793" y="8583"/>
                  </a:lnTo>
                  <a:cubicBezTo>
                    <a:pt x="9838" y="8560"/>
                    <a:pt x="9861" y="8537"/>
                    <a:pt x="9907" y="8492"/>
                  </a:cubicBezTo>
                  <a:cubicBezTo>
                    <a:pt x="10021" y="8377"/>
                    <a:pt x="10158" y="8263"/>
                    <a:pt x="10272" y="8126"/>
                  </a:cubicBezTo>
                  <a:lnTo>
                    <a:pt x="10318" y="8104"/>
                  </a:lnTo>
                  <a:lnTo>
                    <a:pt x="10318" y="8081"/>
                  </a:lnTo>
                  <a:lnTo>
                    <a:pt x="10386" y="8012"/>
                  </a:lnTo>
                  <a:lnTo>
                    <a:pt x="10363" y="8058"/>
                  </a:lnTo>
                  <a:cubicBezTo>
                    <a:pt x="10386" y="8012"/>
                    <a:pt x="10432" y="7967"/>
                    <a:pt x="10477" y="7921"/>
                  </a:cubicBezTo>
                  <a:lnTo>
                    <a:pt x="10569" y="7830"/>
                  </a:lnTo>
                  <a:lnTo>
                    <a:pt x="10706" y="7693"/>
                  </a:lnTo>
                  <a:cubicBezTo>
                    <a:pt x="10729" y="7670"/>
                    <a:pt x="10774" y="7624"/>
                    <a:pt x="10797" y="7579"/>
                  </a:cubicBezTo>
                  <a:cubicBezTo>
                    <a:pt x="10820" y="7556"/>
                    <a:pt x="10843" y="7533"/>
                    <a:pt x="10866" y="7510"/>
                  </a:cubicBezTo>
                  <a:lnTo>
                    <a:pt x="10934" y="7442"/>
                  </a:lnTo>
                  <a:cubicBezTo>
                    <a:pt x="10980" y="7396"/>
                    <a:pt x="11025" y="7350"/>
                    <a:pt x="11048" y="7305"/>
                  </a:cubicBezTo>
                  <a:lnTo>
                    <a:pt x="11094" y="7259"/>
                  </a:lnTo>
                  <a:cubicBezTo>
                    <a:pt x="11185" y="7145"/>
                    <a:pt x="11299" y="7008"/>
                    <a:pt x="11413" y="6871"/>
                  </a:cubicBezTo>
                  <a:cubicBezTo>
                    <a:pt x="11459" y="6802"/>
                    <a:pt x="11505" y="6734"/>
                    <a:pt x="11550" y="6666"/>
                  </a:cubicBezTo>
                  <a:lnTo>
                    <a:pt x="11573" y="6643"/>
                  </a:lnTo>
                  <a:cubicBezTo>
                    <a:pt x="11596" y="6597"/>
                    <a:pt x="11619" y="6574"/>
                    <a:pt x="11664" y="6529"/>
                  </a:cubicBezTo>
                  <a:lnTo>
                    <a:pt x="11733" y="6437"/>
                  </a:lnTo>
                  <a:lnTo>
                    <a:pt x="11801" y="6323"/>
                  </a:lnTo>
                  <a:cubicBezTo>
                    <a:pt x="11870" y="6232"/>
                    <a:pt x="11961" y="6118"/>
                    <a:pt x="12030" y="6004"/>
                  </a:cubicBezTo>
                  <a:cubicBezTo>
                    <a:pt x="12052" y="5981"/>
                    <a:pt x="12052" y="5935"/>
                    <a:pt x="12075" y="5912"/>
                  </a:cubicBezTo>
                  <a:cubicBezTo>
                    <a:pt x="12098" y="5867"/>
                    <a:pt x="12121" y="5844"/>
                    <a:pt x="12167" y="5821"/>
                  </a:cubicBezTo>
                  <a:cubicBezTo>
                    <a:pt x="12167" y="5821"/>
                    <a:pt x="12167" y="5798"/>
                    <a:pt x="12167" y="5798"/>
                  </a:cubicBezTo>
                  <a:lnTo>
                    <a:pt x="12235" y="5707"/>
                  </a:lnTo>
                  <a:lnTo>
                    <a:pt x="12281" y="5593"/>
                  </a:lnTo>
                  <a:cubicBezTo>
                    <a:pt x="12304" y="5593"/>
                    <a:pt x="12304" y="5570"/>
                    <a:pt x="12304" y="5570"/>
                  </a:cubicBezTo>
                  <a:cubicBezTo>
                    <a:pt x="12349" y="5501"/>
                    <a:pt x="12372" y="5456"/>
                    <a:pt x="12395" y="5387"/>
                  </a:cubicBezTo>
                  <a:cubicBezTo>
                    <a:pt x="12418" y="5342"/>
                    <a:pt x="12440" y="5296"/>
                    <a:pt x="12440" y="5250"/>
                  </a:cubicBezTo>
                  <a:lnTo>
                    <a:pt x="12463" y="5205"/>
                  </a:lnTo>
                  <a:cubicBezTo>
                    <a:pt x="12463" y="5159"/>
                    <a:pt x="12486" y="5113"/>
                    <a:pt x="12509" y="5068"/>
                  </a:cubicBezTo>
                  <a:cubicBezTo>
                    <a:pt x="12509" y="5045"/>
                    <a:pt x="12532" y="4999"/>
                    <a:pt x="12532" y="4954"/>
                  </a:cubicBezTo>
                  <a:cubicBezTo>
                    <a:pt x="12555" y="4885"/>
                    <a:pt x="12577" y="4817"/>
                    <a:pt x="12600" y="4748"/>
                  </a:cubicBezTo>
                  <a:lnTo>
                    <a:pt x="12600" y="4725"/>
                  </a:lnTo>
                  <a:cubicBezTo>
                    <a:pt x="12623" y="4611"/>
                    <a:pt x="12646" y="4497"/>
                    <a:pt x="12646" y="4383"/>
                  </a:cubicBezTo>
                  <a:lnTo>
                    <a:pt x="12646" y="4337"/>
                  </a:lnTo>
                  <a:lnTo>
                    <a:pt x="12669" y="4292"/>
                  </a:lnTo>
                  <a:cubicBezTo>
                    <a:pt x="12669" y="4200"/>
                    <a:pt x="12692" y="4086"/>
                    <a:pt x="12692" y="3972"/>
                  </a:cubicBezTo>
                  <a:lnTo>
                    <a:pt x="12692" y="3949"/>
                  </a:lnTo>
                  <a:lnTo>
                    <a:pt x="12669" y="3927"/>
                  </a:lnTo>
                  <a:lnTo>
                    <a:pt x="12669" y="3904"/>
                  </a:lnTo>
                  <a:lnTo>
                    <a:pt x="12669" y="3835"/>
                  </a:lnTo>
                  <a:cubicBezTo>
                    <a:pt x="12669" y="3790"/>
                    <a:pt x="12669" y="3767"/>
                    <a:pt x="12669" y="3721"/>
                  </a:cubicBezTo>
                  <a:cubicBezTo>
                    <a:pt x="12669" y="3698"/>
                    <a:pt x="12669" y="3653"/>
                    <a:pt x="12669" y="3630"/>
                  </a:cubicBezTo>
                  <a:cubicBezTo>
                    <a:pt x="12669" y="3599"/>
                    <a:pt x="12669" y="3578"/>
                    <a:pt x="12669" y="3561"/>
                  </a:cubicBezTo>
                  <a:cubicBezTo>
                    <a:pt x="12669" y="3447"/>
                    <a:pt x="12646" y="3356"/>
                    <a:pt x="12646" y="3219"/>
                  </a:cubicBezTo>
                  <a:cubicBezTo>
                    <a:pt x="12646" y="3173"/>
                    <a:pt x="12623" y="3105"/>
                    <a:pt x="12623" y="3059"/>
                  </a:cubicBezTo>
                  <a:cubicBezTo>
                    <a:pt x="12623" y="2991"/>
                    <a:pt x="12600" y="2945"/>
                    <a:pt x="12600" y="2899"/>
                  </a:cubicBezTo>
                  <a:lnTo>
                    <a:pt x="12577" y="2854"/>
                  </a:lnTo>
                  <a:cubicBezTo>
                    <a:pt x="12577" y="2808"/>
                    <a:pt x="12577" y="2785"/>
                    <a:pt x="12577" y="2762"/>
                  </a:cubicBezTo>
                  <a:cubicBezTo>
                    <a:pt x="12555" y="2740"/>
                    <a:pt x="12555" y="2740"/>
                    <a:pt x="12555" y="2740"/>
                  </a:cubicBezTo>
                  <a:cubicBezTo>
                    <a:pt x="12532" y="2717"/>
                    <a:pt x="12532" y="2694"/>
                    <a:pt x="12509" y="2671"/>
                  </a:cubicBezTo>
                  <a:cubicBezTo>
                    <a:pt x="12509" y="2648"/>
                    <a:pt x="12509" y="2648"/>
                    <a:pt x="12509" y="2625"/>
                  </a:cubicBezTo>
                  <a:lnTo>
                    <a:pt x="12509" y="2603"/>
                  </a:lnTo>
                  <a:cubicBezTo>
                    <a:pt x="12486" y="2534"/>
                    <a:pt x="12486" y="2489"/>
                    <a:pt x="12463" y="2443"/>
                  </a:cubicBezTo>
                  <a:cubicBezTo>
                    <a:pt x="12440" y="2397"/>
                    <a:pt x="12418" y="2329"/>
                    <a:pt x="12395" y="2283"/>
                  </a:cubicBezTo>
                  <a:cubicBezTo>
                    <a:pt x="12326" y="2123"/>
                    <a:pt x="12212" y="1964"/>
                    <a:pt x="12121" y="1827"/>
                  </a:cubicBezTo>
                  <a:cubicBezTo>
                    <a:pt x="12075" y="1735"/>
                    <a:pt x="12007" y="1644"/>
                    <a:pt x="11961" y="1576"/>
                  </a:cubicBezTo>
                  <a:cubicBezTo>
                    <a:pt x="11915" y="1507"/>
                    <a:pt x="11870" y="1439"/>
                    <a:pt x="11847" y="1393"/>
                  </a:cubicBezTo>
                  <a:cubicBezTo>
                    <a:pt x="11801" y="1370"/>
                    <a:pt x="11756" y="1324"/>
                    <a:pt x="11710" y="1279"/>
                  </a:cubicBezTo>
                  <a:cubicBezTo>
                    <a:pt x="11687" y="1256"/>
                    <a:pt x="11664" y="1256"/>
                    <a:pt x="11642" y="1233"/>
                  </a:cubicBezTo>
                  <a:cubicBezTo>
                    <a:pt x="11619" y="1210"/>
                    <a:pt x="11573" y="1187"/>
                    <a:pt x="11550" y="1165"/>
                  </a:cubicBezTo>
                  <a:cubicBezTo>
                    <a:pt x="11505" y="1119"/>
                    <a:pt x="11459" y="1073"/>
                    <a:pt x="11436" y="1028"/>
                  </a:cubicBezTo>
                  <a:cubicBezTo>
                    <a:pt x="11390" y="1005"/>
                    <a:pt x="11322" y="959"/>
                    <a:pt x="11276" y="936"/>
                  </a:cubicBezTo>
                  <a:lnTo>
                    <a:pt x="11231" y="891"/>
                  </a:lnTo>
                  <a:lnTo>
                    <a:pt x="11162" y="868"/>
                  </a:lnTo>
                  <a:cubicBezTo>
                    <a:pt x="11162" y="822"/>
                    <a:pt x="11162" y="799"/>
                    <a:pt x="11117" y="777"/>
                  </a:cubicBezTo>
                  <a:cubicBezTo>
                    <a:pt x="10980" y="685"/>
                    <a:pt x="10843" y="617"/>
                    <a:pt x="10706" y="526"/>
                  </a:cubicBezTo>
                  <a:cubicBezTo>
                    <a:pt x="10637" y="480"/>
                    <a:pt x="10546" y="434"/>
                    <a:pt x="10455" y="389"/>
                  </a:cubicBezTo>
                  <a:cubicBezTo>
                    <a:pt x="10386" y="366"/>
                    <a:pt x="10318" y="343"/>
                    <a:pt x="10249" y="297"/>
                  </a:cubicBezTo>
                  <a:lnTo>
                    <a:pt x="10204" y="297"/>
                  </a:lnTo>
                  <a:cubicBezTo>
                    <a:pt x="10044" y="229"/>
                    <a:pt x="9907" y="183"/>
                    <a:pt x="9770" y="160"/>
                  </a:cubicBezTo>
                  <a:cubicBezTo>
                    <a:pt x="9679" y="138"/>
                    <a:pt x="9587" y="115"/>
                    <a:pt x="9496" y="92"/>
                  </a:cubicBezTo>
                  <a:cubicBezTo>
                    <a:pt x="9405" y="69"/>
                    <a:pt x="9313" y="69"/>
                    <a:pt x="9222" y="46"/>
                  </a:cubicBezTo>
                  <a:cubicBezTo>
                    <a:pt x="9154" y="23"/>
                    <a:pt x="9062" y="23"/>
                    <a:pt x="8994" y="23"/>
                  </a:cubicBezTo>
                  <a:cubicBezTo>
                    <a:pt x="8925" y="1"/>
                    <a:pt x="8880" y="1"/>
                    <a:pt x="8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25"/>
            <p:cNvSpPr/>
            <p:nvPr/>
          </p:nvSpPr>
          <p:spPr>
            <a:xfrm>
              <a:off x="6645750" y="1001500"/>
              <a:ext cx="361800" cy="335000"/>
            </a:xfrm>
            <a:custGeom>
              <a:avLst/>
              <a:gdLst/>
              <a:ahLst/>
              <a:cxnLst/>
              <a:rect l="l" t="t" r="r" b="b"/>
              <a:pathLst>
                <a:path w="14472" h="13400" extrusionOk="0">
                  <a:moveTo>
                    <a:pt x="9130" y="1"/>
                  </a:moveTo>
                  <a:cubicBezTo>
                    <a:pt x="9108" y="1"/>
                    <a:pt x="9062" y="24"/>
                    <a:pt x="9039" y="46"/>
                  </a:cubicBezTo>
                  <a:cubicBezTo>
                    <a:pt x="8994" y="92"/>
                    <a:pt x="8925" y="161"/>
                    <a:pt x="8879" y="206"/>
                  </a:cubicBezTo>
                  <a:cubicBezTo>
                    <a:pt x="8788" y="275"/>
                    <a:pt x="8720" y="343"/>
                    <a:pt x="8628" y="412"/>
                  </a:cubicBezTo>
                  <a:lnTo>
                    <a:pt x="8469" y="571"/>
                  </a:lnTo>
                  <a:lnTo>
                    <a:pt x="8423" y="594"/>
                  </a:lnTo>
                  <a:cubicBezTo>
                    <a:pt x="8377" y="617"/>
                    <a:pt x="8332" y="663"/>
                    <a:pt x="8286" y="708"/>
                  </a:cubicBezTo>
                  <a:lnTo>
                    <a:pt x="8217" y="777"/>
                  </a:lnTo>
                  <a:cubicBezTo>
                    <a:pt x="8149" y="823"/>
                    <a:pt x="8081" y="891"/>
                    <a:pt x="8012" y="960"/>
                  </a:cubicBezTo>
                  <a:cubicBezTo>
                    <a:pt x="7966" y="1005"/>
                    <a:pt x="7898" y="1074"/>
                    <a:pt x="7829" y="1142"/>
                  </a:cubicBezTo>
                  <a:cubicBezTo>
                    <a:pt x="7807" y="1165"/>
                    <a:pt x="7761" y="1211"/>
                    <a:pt x="7738" y="1233"/>
                  </a:cubicBezTo>
                  <a:lnTo>
                    <a:pt x="7670" y="1325"/>
                  </a:lnTo>
                  <a:cubicBezTo>
                    <a:pt x="7624" y="1370"/>
                    <a:pt x="7578" y="1393"/>
                    <a:pt x="7533" y="1439"/>
                  </a:cubicBezTo>
                  <a:lnTo>
                    <a:pt x="7441" y="1530"/>
                  </a:lnTo>
                  <a:cubicBezTo>
                    <a:pt x="7419" y="1553"/>
                    <a:pt x="7373" y="1599"/>
                    <a:pt x="7350" y="1621"/>
                  </a:cubicBezTo>
                  <a:cubicBezTo>
                    <a:pt x="7304" y="1667"/>
                    <a:pt x="7259" y="1713"/>
                    <a:pt x="7213" y="1758"/>
                  </a:cubicBezTo>
                  <a:cubicBezTo>
                    <a:pt x="7145" y="1827"/>
                    <a:pt x="7099" y="1873"/>
                    <a:pt x="7031" y="1941"/>
                  </a:cubicBezTo>
                  <a:lnTo>
                    <a:pt x="6962" y="2032"/>
                  </a:lnTo>
                  <a:cubicBezTo>
                    <a:pt x="6871" y="2124"/>
                    <a:pt x="6779" y="2215"/>
                    <a:pt x="6688" y="2306"/>
                  </a:cubicBezTo>
                  <a:cubicBezTo>
                    <a:pt x="6643" y="2375"/>
                    <a:pt x="6574" y="2443"/>
                    <a:pt x="6528" y="2512"/>
                  </a:cubicBezTo>
                  <a:cubicBezTo>
                    <a:pt x="6437" y="2603"/>
                    <a:pt x="6323" y="2717"/>
                    <a:pt x="6232" y="2808"/>
                  </a:cubicBezTo>
                  <a:cubicBezTo>
                    <a:pt x="6163" y="2900"/>
                    <a:pt x="6072" y="2991"/>
                    <a:pt x="5981" y="3082"/>
                  </a:cubicBezTo>
                  <a:lnTo>
                    <a:pt x="5981" y="3105"/>
                  </a:lnTo>
                  <a:lnTo>
                    <a:pt x="5958" y="3105"/>
                  </a:lnTo>
                  <a:cubicBezTo>
                    <a:pt x="5866" y="3196"/>
                    <a:pt x="5775" y="3311"/>
                    <a:pt x="5684" y="3402"/>
                  </a:cubicBezTo>
                  <a:cubicBezTo>
                    <a:pt x="5593" y="3493"/>
                    <a:pt x="5501" y="3584"/>
                    <a:pt x="5410" y="3676"/>
                  </a:cubicBezTo>
                  <a:lnTo>
                    <a:pt x="5341" y="3767"/>
                  </a:lnTo>
                  <a:lnTo>
                    <a:pt x="5296" y="3813"/>
                  </a:lnTo>
                  <a:cubicBezTo>
                    <a:pt x="5273" y="3835"/>
                    <a:pt x="5227" y="3858"/>
                    <a:pt x="5205" y="3904"/>
                  </a:cubicBezTo>
                  <a:cubicBezTo>
                    <a:pt x="5159" y="3950"/>
                    <a:pt x="5136" y="3995"/>
                    <a:pt x="5090" y="4041"/>
                  </a:cubicBezTo>
                  <a:lnTo>
                    <a:pt x="5022" y="4109"/>
                  </a:lnTo>
                  <a:cubicBezTo>
                    <a:pt x="4976" y="4178"/>
                    <a:pt x="4908" y="4224"/>
                    <a:pt x="4862" y="4292"/>
                  </a:cubicBezTo>
                  <a:cubicBezTo>
                    <a:pt x="4794" y="4360"/>
                    <a:pt x="4725" y="4429"/>
                    <a:pt x="4657" y="4520"/>
                  </a:cubicBezTo>
                  <a:cubicBezTo>
                    <a:pt x="4611" y="4566"/>
                    <a:pt x="4565" y="4612"/>
                    <a:pt x="4520" y="4680"/>
                  </a:cubicBezTo>
                  <a:lnTo>
                    <a:pt x="4474" y="4748"/>
                  </a:lnTo>
                  <a:lnTo>
                    <a:pt x="4406" y="4817"/>
                  </a:lnTo>
                  <a:cubicBezTo>
                    <a:pt x="4314" y="4931"/>
                    <a:pt x="4200" y="5068"/>
                    <a:pt x="4086" y="5182"/>
                  </a:cubicBezTo>
                  <a:cubicBezTo>
                    <a:pt x="4040" y="5251"/>
                    <a:pt x="3972" y="5319"/>
                    <a:pt x="3926" y="5388"/>
                  </a:cubicBezTo>
                  <a:lnTo>
                    <a:pt x="3903" y="5410"/>
                  </a:lnTo>
                  <a:cubicBezTo>
                    <a:pt x="3835" y="5479"/>
                    <a:pt x="3767" y="5570"/>
                    <a:pt x="3698" y="5639"/>
                  </a:cubicBezTo>
                  <a:cubicBezTo>
                    <a:pt x="3652" y="5684"/>
                    <a:pt x="3630" y="5730"/>
                    <a:pt x="3584" y="5776"/>
                  </a:cubicBezTo>
                  <a:lnTo>
                    <a:pt x="3515" y="5844"/>
                  </a:lnTo>
                  <a:cubicBezTo>
                    <a:pt x="3470" y="5913"/>
                    <a:pt x="3424" y="5958"/>
                    <a:pt x="3379" y="6004"/>
                  </a:cubicBezTo>
                  <a:lnTo>
                    <a:pt x="3333" y="6050"/>
                  </a:lnTo>
                  <a:cubicBezTo>
                    <a:pt x="3242" y="6186"/>
                    <a:pt x="3127" y="6323"/>
                    <a:pt x="2990" y="6506"/>
                  </a:cubicBezTo>
                  <a:cubicBezTo>
                    <a:pt x="2945" y="6575"/>
                    <a:pt x="2876" y="6643"/>
                    <a:pt x="2831" y="6711"/>
                  </a:cubicBezTo>
                  <a:cubicBezTo>
                    <a:pt x="2762" y="6780"/>
                    <a:pt x="2717" y="6848"/>
                    <a:pt x="2648" y="6917"/>
                  </a:cubicBezTo>
                  <a:cubicBezTo>
                    <a:pt x="2580" y="7008"/>
                    <a:pt x="2511" y="7099"/>
                    <a:pt x="2443" y="7191"/>
                  </a:cubicBezTo>
                  <a:lnTo>
                    <a:pt x="2329" y="7373"/>
                  </a:lnTo>
                  <a:cubicBezTo>
                    <a:pt x="2283" y="7419"/>
                    <a:pt x="2260" y="7465"/>
                    <a:pt x="2214" y="7510"/>
                  </a:cubicBezTo>
                  <a:lnTo>
                    <a:pt x="2146" y="7579"/>
                  </a:lnTo>
                  <a:cubicBezTo>
                    <a:pt x="2123" y="7624"/>
                    <a:pt x="2077" y="7693"/>
                    <a:pt x="2055" y="7739"/>
                  </a:cubicBezTo>
                  <a:lnTo>
                    <a:pt x="1986" y="7807"/>
                  </a:lnTo>
                  <a:lnTo>
                    <a:pt x="1986" y="7830"/>
                  </a:lnTo>
                  <a:cubicBezTo>
                    <a:pt x="1918" y="7898"/>
                    <a:pt x="1872" y="7967"/>
                    <a:pt x="1826" y="8035"/>
                  </a:cubicBezTo>
                  <a:cubicBezTo>
                    <a:pt x="1826" y="8058"/>
                    <a:pt x="1804" y="8081"/>
                    <a:pt x="1781" y="8104"/>
                  </a:cubicBezTo>
                  <a:lnTo>
                    <a:pt x="1758" y="8149"/>
                  </a:lnTo>
                  <a:lnTo>
                    <a:pt x="1712" y="8195"/>
                  </a:lnTo>
                  <a:lnTo>
                    <a:pt x="1667" y="8264"/>
                  </a:lnTo>
                  <a:cubicBezTo>
                    <a:pt x="1644" y="8309"/>
                    <a:pt x="1621" y="8332"/>
                    <a:pt x="1598" y="8378"/>
                  </a:cubicBezTo>
                  <a:cubicBezTo>
                    <a:pt x="1552" y="8423"/>
                    <a:pt x="1530" y="8469"/>
                    <a:pt x="1507" y="8515"/>
                  </a:cubicBezTo>
                  <a:cubicBezTo>
                    <a:pt x="1461" y="8560"/>
                    <a:pt x="1416" y="8629"/>
                    <a:pt x="1393" y="8674"/>
                  </a:cubicBezTo>
                  <a:lnTo>
                    <a:pt x="1347" y="8720"/>
                  </a:lnTo>
                  <a:cubicBezTo>
                    <a:pt x="1279" y="8834"/>
                    <a:pt x="1187" y="8971"/>
                    <a:pt x="1096" y="9085"/>
                  </a:cubicBezTo>
                  <a:lnTo>
                    <a:pt x="1050" y="9154"/>
                  </a:lnTo>
                  <a:cubicBezTo>
                    <a:pt x="982" y="9245"/>
                    <a:pt x="913" y="9359"/>
                    <a:pt x="845" y="9451"/>
                  </a:cubicBezTo>
                  <a:lnTo>
                    <a:pt x="754" y="9587"/>
                  </a:lnTo>
                  <a:cubicBezTo>
                    <a:pt x="708" y="9633"/>
                    <a:pt x="662" y="9679"/>
                    <a:pt x="639" y="9747"/>
                  </a:cubicBezTo>
                  <a:lnTo>
                    <a:pt x="594" y="9816"/>
                  </a:lnTo>
                  <a:cubicBezTo>
                    <a:pt x="525" y="9884"/>
                    <a:pt x="480" y="9953"/>
                    <a:pt x="434" y="10021"/>
                  </a:cubicBezTo>
                  <a:cubicBezTo>
                    <a:pt x="411" y="10067"/>
                    <a:pt x="388" y="10112"/>
                    <a:pt x="343" y="10158"/>
                  </a:cubicBezTo>
                  <a:cubicBezTo>
                    <a:pt x="320" y="10204"/>
                    <a:pt x="274" y="10272"/>
                    <a:pt x="251" y="10318"/>
                  </a:cubicBezTo>
                  <a:cubicBezTo>
                    <a:pt x="206" y="10364"/>
                    <a:pt x="183" y="10409"/>
                    <a:pt x="137" y="10455"/>
                  </a:cubicBezTo>
                  <a:lnTo>
                    <a:pt x="69" y="10546"/>
                  </a:lnTo>
                  <a:cubicBezTo>
                    <a:pt x="69" y="10569"/>
                    <a:pt x="46" y="10592"/>
                    <a:pt x="23" y="10615"/>
                  </a:cubicBezTo>
                  <a:cubicBezTo>
                    <a:pt x="0" y="10683"/>
                    <a:pt x="23" y="10752"/>
                    <a:pt x="46" y="10820"/>
                  </a:cubicBezTo>
                  <a:cubicBezTo>
                    <a:pt x="46" y="10843"/>
                    <a:pt x="46" y="10843"/>
                    <a:pt x="69" y="10843"/>
                  </a:cubicBezTo>
                  <a:cubicBezTo>
                    <a:pt x="92" y="10866"/>
                    <a:pt x="92" y="10866"/>
                    <a:pt x="114" y="10888"/>
                  </a:cubicBezTo>
                  <a:cubicBezTo>
                    <a:pt x="137" y="10911"/>
                    <a:pt x="160" y="10934"/>
                    <a:pt x="183" y="10934"/>
                  </a:cubicBezTo>
                  <a:cubicBezTo>
                    <a:pt x="206" y="10957"/>
                    <a:pt x="229" y="11003"/>
                    <a:pt x="251" y="11025"/>
                  </a:cubicBezTo>
                  <a:cubicBezTo>
                    <a:pt x="274" y="11048"/>
                    <a:pt x="274" y="11071"/>
                    <a:pt x="297" y="11094"/>
                  </a:cubicBezTo>
                  <a:lnTo>
                    <a:pt x="297" y="11117"/>
                  </a:lnTo>
                  <a:lnTo>
                    <a:pt x="343" y="11162"/>
                  </a:lnTo>
                  <a:cubicBezTo>
                    <a:pt x="366" y="11208"/>
                    <a:pt x="366" y="11231"/>
                    <a:pt x="388" y="11277"/>
                  </a:cubicBezTo>
                  <a:cubicBezTo>
                    <a:pt x="457" y="11322"/>
                    <a:pt x="503" y="11391"/>
                    <a:pt x="548" y="11459"/>
                  </a:cubicBezTo>
                  <a:cubicBezTo>
                    <a:pt x="617" y="11528"/>
                    <a:pt x="662" y="11596"/>
                    <a:pt x="708" y="11642"/>
                  </a:cubicBezTo>
                  <a:cubicBezTo>
                    <a:pt x="754" y="11710"/>
                    <a:pt x="799" y="11779"/>
                    <a:pt x="868" y="11847"/>
                  </a:cubicBezTo>
                  <a:cubicBezTo>
                    <a:pt x="913" y="11938"/>
                    <a:pt x="982" y="12007"/>
                    <a:pt x="1050" y="12098"/>
                  </a:cubicBezTo>
                  <a:lnTo>
                    <a:pt x="1029" y="12077"/>
                  </a:lnTo>
                  <a:lnTo>
                    <a:pt x="1029" y="12077"/>
                  </a:lnTo>
                  <a:cubicBezTo>
                    <a:pt x="1074" y="12122"/>
                    <a:pt x="1096" y="12144"/>
                    <a:pt x="1119" y="12190"/>
                  </a:cubicBezTo>
                  <a:lnTo>
                    <a:pt x="1164" y="12235"/>
                  </a:lnTo>
                  <a:cubicBezTo>
                    <a:pt x="1210" y="12304"/>
                    <a:pt x="1256" y="12349"/>
                    <a:pt x="1279" y="12418"/>
                  </a:cubicBezTo>
                  <a:cubicBezTo>
                    <a:pt x="1370" y="12509"/>
                    <a:pt x="1461" y="12600"/>
                    <a:pt x="1552" y="12692"/>
                  </a:cubicBezTo>
                  <a:cubicBezTo>
                    <a:pt x="1644" y="12760"/>
                    <a:pt x="1712" y="12851"/>
                    <a:pt x="1781" y="12920"/>
                  </a:cubicBezTo>
                  <a:lnTo>
                    <a:pt x="1849" y="12966"/>
                  </a:lnTo>
                  <a:lnTo>
                    <a:pt x="1895" y="13034"/>
                  </a:lnTo>
                  <a:lnTo>
                    <a:pt x="1963" y="13103"/>
                  </a:lnTo>
                  <a:cubicBezTo>
                    <a:pt x="2009" y="13171"/>
                    <a:pt x="2077" y="13217"/>
                    <a:pt x="2077" y="13285"/>
                  </a:cubicBezTo>
                  <a:cubicBezTo>
                    <a:pt x="2100" y="13308"/>
                    <a:pt x="2100" y="13354"/>
                    <a:pt x="2077" y="13399"/>
                  </a:cubicBezTo>
                  <a:lnTo>
                    <a:pt x="2214" y="13399"/>
                  </a:lnTo>
                  <a:cubicBezTo>
                    <a:pt x="2351" y="13376"/>
                    <a:pt x="2466" y="13331"/>
                    <a:pt x="2580" y="13262"/>
                  </a:cubicBezTo>
                  <a:cubicBezTo>
                    <a:pt x="2625" y="13239"/>
                    <a:pt x="2694" y="13217"/>
                    <a:pt x="2739" y="13194"/>
                  </a:cubicBezTo>
                  <a:cubicBezTo>
                    <a:pt x="2785" y="13194"/>
                    <a:pt x="2831" y="13171"/>
                    <a:pt x="2876" y="13148"/>
                  </a:cubicBezTo>
                  <a:cubicBezTo>
                    <a:pt x="2899" y="13125"/>
                    <a:pt x="2945" y="13125"/>
                    <a:pt x="2990" y="13103"/>
                  </a:cubicBezTo>
                  <a:lnTo>
                    <a:pt x="3036" y="13080"/>
                  </a:lnTo>
                  <a:cubicBezTo>
                    <a:pt x="3127" y="13057"/>
                    <a:pt x="3196" y="13011"/>
                    <a:pt x="3264" y="12988"/>
                  </a:cubicBezTo>
                  <a:cubicBezTo>
                    <a:pt x="3401" y="12943"/>
                    <a:pt x="3538" y="12874"/>
                    <a:pt x="3675" y="12806"/>
                  </a:cubicBezTo>
                  <a:lnTo>
                    <a:pt x="3835" y="12737"/>
                  </a:lnTo>
                  <a:lnTo>
                    <a:pt x="3903" y="12692"/>
                  </a:lnTo>
                  <a:lnTo>
                    <a:pt x="4132" y="12600"/>
                  </a:lnTo>
                  <a:cubicBezTo>
                    <a:pt x="4223" y="12555"/>
                    <a:pt x="4337" y="12509"/>
                    <a:pt x="4428" y="12463"/>
                  </a:cubicBezTo>
                  <a:lnTo>
                    <a:pt x="4451" y="12441"/>
                  </a:lnTo>
                  <a:lnTo>
                    <a:pt x="4474" y="12441"/>
                  </a:lnTo>
                  <a:cubicBezTo>
                    <a:pt x="4565" y="12395"/>
                    <a:pt x="4657" y="12349"/>
                    <a:pt x="4748" y="12304"/>
                  </a:cubicBezTo>
                  <a:cubicBezTo>
                    <a:pt x="4817" y="12258"/>
                    <a:pt x="4908" y="12235"/>
                    <a:pt x="4976" y="12190"/>
                  </a:cubicBezTo>
                  <a:cubicBezTo>
                    <a:pt x="5090" y="12144"/>
                    <a:pt x="5182" y="12098"/>
                    <a:pt x="5296" y="12053"/>
                  </a:cubicBezTo>
                  <a:cubicBezTo>
                    <a:pt x="5501" y="11938"/>
                    <a:pt x="5730" y="11824"/>
                    <a:pt x="5958" y="11733"/>
                  </a:cubicBezTo>
                  <a:cubicBezTo>
                    <a:pt x="6095" y="11665"/>
                    <a:pt x="6255" y="11596"/>
                    <a:pt x="6391" y="11550"/>
                  </a:cubicBezTo>
                  <a:cubicBezTo>
                    <a:pt x="6437" y="11528"/>
                    <a:pt x="6483" y="11505"/>
                    <a:pt x="6528" y="11482"/>
                  </a:cubicBezTo>
                  <a:cubicBezTo>
                    <a:pt x="6574" y="11459"/>
                    <a:pt x="6620" y="11436"/>
                    <a:pt x="6665" y="11413"/>
                  </a:cubicBezTo>
                  <a:lnTo>
                    <a:pt x="6757" y="11368"/>
                  </a:lnTo>
                  <a:cubicBezTo>
                    <a:pt x="6802" y="11345"/>
                    <a:pt x="6871" y="11322"/>
                    <a:pt x="6916" y="11299"/>
                  </a:cubicBezTo>
                  <a:cubicBezTo>
                    <a:pt x="7053" y="11208"/>
                    <a:pt x="7190" y="11140"/>
                    <a:pt x="7350" y="11071"/>
                  </a:cubicBezTo>
                  <a:lnTo>
                    <a:pt x="7464" y="11025"/>
                  </a:lnTo>
                  <a:cubicBezTo>
                    <a:pt x="7578" y="10957"/>
                    <a:pt x="7715" y="10888"/>
                    <a:pt x="7852" y="10820"/>
                  </a:cubicBezTo>
                  <a:cubicBezTo>
                    <a:pt x="8058" y="10729"/>
                    <a:pt x="8263" y="10615"/>
                    <a:pt x="8469" y="10500"/>
                  </a:cubicBezTo>
                  <a:cubicBezTo>
                    <a:pt x="8788" y="10341"/>
                    <a:pt x="9108" y="10158"/>
                    <a:pt x="9450" y="9953"/>
                  </a:cubicBezTo>
                  <a:cubicBezTo>
                    <a:pt x="9587" y="9861"/>
                    <a:pt x="9724" y="9793"/>
                    <a:pt x="9838" y="9724"/>
                  </a:cubicBezTo>
                  <a:lnTo>
                    <a:pt x="9975" y="9656"/>
                  </a:lnTo>
                  <a:cubicBezTo>
                    <a:pt x="10135" y="9565"/>
                    <a:pt x="10317" y="9451"/>
                    <a:pt x="10477" y="9359"/>
                  </a:cubicBezTo>
                  <a:lnTo>
                    <a:pt x="10614" y="9268"/>
                  </a:lnTo>
                  <a:cubicBezTo>
                    <a:pt x="10683" y="9222"/>
                    <a:pt x="10728" y="9199"/>
                    <a:pt x="10774" y="9177"/>
                  </a:cubicBezTo>
                  <a:lnTo>
                    <a:pt x="10911" y="9085"/>
                  </a:lnTo>
                  <a:lnTo>
                    <a:pt x="11002" y="9017"/>
                  </a:lnTo>
                  <a:lnTo>
                    <a:pt x="10979" y="9040"/>
                  </a:lnTo>
                  <a:cubicBezTo>
                    <a:pt x="11162" y="8926"/>
                    <a:pt x="11322" y="8834"/>
                    <a:pt x="11482" y="8720"/>
                  </a:cubicBezTo>
                  <a:cubicBezTo>
                    <a:pt x="11527" y="8697"/>
                    <a:pt x="11550" y="8674"/>
                    <a:pt x="11596" y="8652"/>
                  </a:cubicBezTo>
                  <a:cubicBezTo>
                    <a:pt x="11618" y="8629"/>
                    <a:pt x="11664" y="8606"/>
                    <a:pt x="11687" y="8583"/>
                  </a:cubicBezTo>
                  <a:cubicBezTo>
                    <a:pt x="11778" y="8537"/>
                    <a:pt x="11847" y="8469"/>
                    <a:pt x="11915" y="8423"/>
                  </a:cubicBezTo>
                  <a:cubicBezTo>
                    <a:pt x="12098" y="8286"/>
                    <a:pt x="12235" y="8172"/>
                    <a:pt x="12372" y="8081"/>
                  </a:cubicBezTo>
                  <a:cubicBezTo>
                    <a:pt x="12463" y="8013"/>
                    <a:pt x="12577" y="7944"/>
                    <a:pt x="12668" y="7898"/>
                  </a:cubicBezTo>
                  <a:cubicBezTo>
                    <a:pt x="12737" y="7853"/>
                    <a:pt x="12783" y="7807"/>
                    <a:pt x="12851" y="7784"/>
                  </a:cubicBezTo>
                  <a:cubicBezTo>
                    <a:pt x="12965" y="7693"/>
                    <a:pt x="13102" y="7602"/>
                    <a:pt x="13239" y="7510"/>
                  </a:cubicBezTo>
                  <a:cubicBezTo>
                    <a:pt x="13285" y="7488"/>
                    <a:pt x="13330" y="7442"/>
                    <a:pt x="13376" y="7419"/>
                  </a:cubicBezTo>
                  <a:cubicBezTo>
                    <a:pt x="13399" y="7373"/>
                    <a:pt x="13444" y="7328"/>
                    <a:pt x="13490" y="7305"/>
                  </a:cubicBezTo>
                  <a:cubicBezTo>
                    <a:pt x="13536" y="7259"/>
                    <a:pt x="13581" y="7214"/>
                    <a:pt x="13627" y="7191"/>
                  </a:cubicBezTo>
                  <a:lnTo>
                    <a:pt x="13673" y="7145"/>
                  </a:lnTo>
                  <a:lnTo>
                    <a:pt x="13741" y="7099"/>
                  </a:lnTo>
                  <a:cubicBezTo>
                    <a:pt x="13787" y="7077"/>
                    <a:pt x="13833" y="7031"/>
                    <a:pt x="13878" y="7008"/>
                  </a:cubicBezTo>
                  <a:cubicBezTo>
                    <a:pt x="13969" y="6940"/>
                    <a:pt x="14061" y="6894"/>
                    <a:pt x="14129" y="6848"/>
                  </a:cubicBezTo>
                  <a:lnTo>
                    <a:pt x="14243" y="6757"/>
                  </a:lnTo>
                  <a:cubicBezTo>
                    <a:pt x="14312" y="6711"/>
                    <a:pt x="14357" y="6666"/>
                    <a:pt x="14426" y="6620"/>
                  </a:cubicBezTo>
                  <a:cubicBezTo>
                    <a:pt x="14449" y="6597"/>
                    <a:pt x="14472" y="6575"/>
                    <a:pt x="14472" y="6529"/>
                  </a:cubicBezTo>
                  <a:cubicBezTo>
                    <a:pt x="14472" y="6529"/>
                    <a:pt x="14472" y="6506"/>
                    <a:pt x="14472" y="6483"/>
                  </a:cubicBezTo>
                  <a:cubicBezTo>
                    <a:pt x="14449" y="6460"/>
                    <a:pt x="14426" y="6460"/>
                    <a:pt x="14403" y="6438"/>
                  </a:cubicBezTo>
                  <a:cubicBezTo>
                    <a:pt x="14380" y="6415"/>
                    <a:pt x="14357" y="6392"/>
                    <a:pt x="14357" y="6392"/>
                  </a:cubicBezTo>
                  <a:lnTo>
                    <a:pt x="14335" y="6392"/>
                  </a:lnTo>
                  <a:cubicBezTo>
                    <a:pt x="14312" y="6369"/>
                    <a:pt x="14289" y="6346"/>
                    <a:pt x="14266" y="6323"/>
                  </a:cubicBezTo>
                  <a:cubicBezTo>
                    <a:pt x="14243" y="6301"/>
                    <a:pt x="14198" y="6255"/>
                    <a:pt x="14152" y="6209"/>
                  </a:cubicBezTo>
                  <a:cubicBezTo>
                    <a:pt x="14061" y="6118"/>
                    <a:pt x="13969" y="6027"/>
                    <a:pt x="13878" y="5935"/>
                  </a:cubicBezTo>
                  <a:cubicBezTo>
                    <a:pt x="13718" y="5753"/>
                    <a:pt x="13559" y="5593"/>
                    <a:pt x="13399" y="5433"/>
                  </a:cubicBezTo>
                  <a:lnTo>
                    <a:pt x="13125" y="5159"/>
                  </a:lnTo>
                  <a:cubicBezTo>
                    <a:pt x="12988" y="5022"/>
                    <a:pt x="12874" y="4885"/>
                    <a:pt x="12760" y="4771"/>
                  </a:cubicBezTo>
                  <a:lnTo>
                    <a:pt x="12737" y="4726"/>
                  </a:lnTo>
                  <a:lnTo>
                    <a:pt x="12691" y="4657"/>
                  </a:lnTo>
                  <a:lnTo>
                    <a:pt x="12600" y="4566"/>
                  </a:lnTo>
                  <a:cubicBezTo>
                    <a:pt x="12531" y="4497"/>
                    <a:pt x="12486" y="4429"/>
                    <a:pt x="12417" y="4360"/>
                  </a:cubicBezTo>
                  <a:cubicBezTo>
                    <a:pt x="12258" y="4132"/>
                    <a:pt x="12075" y="3927"/>
                    <a:pt x="11915" y="3744"/>
                  </a:cubicBezTo>
                  <a:lnTo>
                    <a:pt x="11824" y="3653"/>
                  </a:lnTo>
                  <a:lnTo>
                    <a:pt x="11733" y="3539"/>
                  </a:lnTo>
                  <a:cubicBezTo>
                    <a:pt x="11550" y="3333"/>
                    <a:pt x="11367" y="3105"/>
                    <a:pt x="11185" y="2877"/>
                  </a:cubicBezTo>
                  <a:lnTo>
                    <a:pt x="11139" y="2831"/>
                  </a:lnTo>
                  <a:lnTo>
                    <a:pt x="11048" y="2694"/>
                  </a:lnTo>
                  <a:lnTo>
                    <a:pt x="10934" y="2557"/>
                  </a:lnTo>
                  <a:lnTo>
                    <a:pt x="10865" y="2489"/>
                  </a:lnTo>
                  <a:lnTo>
                    <a:pt x="10728" y="2306"/>
                  </a:lnTo>
                  <a:lnTo>
                    <a:pt x="10705" y="2261"/>
                  </a:lnTo>
                  <a:lnTo>
                    <a:pt x="10683" y="2238"/>
                  </a:lnTo>
                  <a:cubicBezTo>
                    <a:pt x="10568" y="2101"/>
                    <a:pt x="10477" y="1987"/>
                    <a:pt x="10363" y="1827"/>
                  </a:cubicBezTo>
                  <a:lnTo>
                    <a:pt x="10272" y="1690"/>
                  </a:lnTo>
                  <a:cubicBezTo>
                    <a:pt x="10180" y="1599"/>
                    <a:pt x="10112" y="1507"/>
                    <a:pt x="10044" y="1393"/>
                  </a:cubicBezTo>
                  <a:lnTo>
                    <a:pt x="9998" y="1325"/>
                  </a:lnTo>
                  <a:cubicBezTo>
                    <a:pt x="9907" y="1188"/>
                    <a:pt x="9838" y="1096"/>
                    <a:pt x="9770" y="982"/>
                  </a:cubicBezTo>
                  <a:cubicBezTo>
                    <a:pt x="9747" y="914"/>
                    <a:pt x="9724" y="845"/>
                    <a:pt x="9678" y="800"/>
                  </a:cubicBezTo>
                  <a:cubicBezTo>
                    <a:pt x="9633" y="731"/>
                    <a:pt x="9587" y="663"/>
                    <a:pt x="9564" y="594"/>
                  </a:cubicBezTo>
                  <a:lnTo>
                    <a:pt x="9496" y="503"/>
                  </a:lnTo>
                  <a:cubicBezTo>
                    <a:pt x="9473" y="457"/>
                    <a:pt x="9427" y="412"/>
                    <a:pt x="9404" y="366"/>
                  </a:cubicBezTo>
                  <a:cubicBezTo>
                    <a:pt x="9404" y="343"/>
                    <a:pt x="9382" y="298"/>
                    <a:pt x="9359" y="275"/>
                  </a:cubicBezTo>
                  <a:lnTo>
                    <a:pt x="9359" y="229"/>
                  </a:lnTo>
                  <a:cubicBezTo>
                    <a:pt x="9336" y="206"/>
                    <a:pt x="9313" y="183"/>
                    <a:pt x="9290" y="161"/>
                  </a:cubicBezTo>
                  <a:cubicBezTo>
                    <a:pt x="9290" y="138"/>
                    <a:pt x="9267" y="138"/>
                    <a:pt x="9267" y="115"/>
                  </a:cubicBezTo>
                  <a:cubicBezTo>
                    <a:pt x="9267" y="92"/>
                    <a:pt x="9245" y="69"/>
                    <a:pt x="9222" y="46"/>
                  </a:cubicBezTo>
                  <a:cubicBezTo>
                    <a:pt x="9199" y="24"/>
                    <a:pt x="9176" y="1"/>
                    <a:pt x="91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25"/>
            <p:cNvSpPr/>
            <p:nvPr/>
          </p:nvSpPr>
          <p:spPr>
            <a:xfrm>
              <a:off x="6588675" y="1340475"/>
              <a:ext cx="35400" cy="33675"/>
            </a:xfrm>
            <a:custGeom>
              <a:avLst/>
              <a:gdLst/>
              <a:ahLst/>
              <a:cxnLst/>
              <a:rect l="l" t="t" r="r" b="b"/>
              <a:pathLst>
                <a:path w="1416" h="1347" extrusionOk="0">
                  <a:moveTo>
                    <a:pt x="708" y="0"/>
                  </a:moveTo>
                  <a:cubicBezTo>
                    <a:pt x="663" y="23"/>
                    <a:pt x="617" y="46"/>
                    <a:pt x="549" y="69"/>
                  </a:cubicBezTo>
                  <a:cubicBezTo>
                    <a:pt x="526" y="114"/>
                    <a:pt x="480" y="137"/>
                    <a:pt x="435" y="183"/>
                  </a:cubicBezTo>
                  <a:cubicBezTo>
                    <a:pt x="366" y="274"/>
                    <a:pt x="298" y="365"/>
                    <a:pt x="252" y="411"/>
                  </a:cubicBezTo>
                  <a:cubicBezTo>
                    <a:pt x="206" y="479"/>
                    <a:pt x="138" y="571"/>
                    <a:pt x="92" y="685"/>
                  </a:cubicBezTo>
                  <a:cubicBezTo>
                    <a:pt x="69" y="730"/>
                    <a:pt x="46" y="799"/>
                    <a:pt x="46" y="845"/>
                  </a:cubicBezTo>
                  <a:cubicBezTo>
                    <a:pt x="24" y="890"/>
                    <a:pt x="24" y="913"/>
                    <a:pt x="46" y="959"/>
                  </a:cubicBezTo>
                  <a:cubicBezTo>
                    <a:pt x="46" y="982"/>
                    <a:pt x="46" y="1004"/>
                    <a:pt x="46" y="1027"/>
                  </a:cubicBezTo>
                  <a:cubicBezTo>
                    <a:pt x="24" y="1027"/>
                    <a:pt x="1" y="1073"/>
                    <a:pt x="1" y="1096"/>
                  </a:cubicBezTo>
                  <a:cubicBezTo>
                    <a:pt x="1" y="1141"/>
                    <a:pt x="1" y="1164"/>
                    <a:pt x="24" y="1187"/>
                  </a:cubicBezTo>
                  <a:cubicBezTo>
                    <a:pt x="69" y="1233"/>
                    <a:pt x="115" y="1278"/>
                    <a:pt x="183" y="1301"/>
                  </a:cubicBezTo>
                  <a:cubicBezTo>
                    <a:pt x="252" y="1347"/>
                    <a:pt x="320" y="1347"/>
                    <a:pt x="412" y="1347"/>
                  </a:cubicBezTo>
                  <a:lnTo>
                    <a:pt x="480" y="1347"/>
                  </a:lnTo>
                  <a:cubicBezTo>
                    <a:pt x="594" y="1324"/>
                    <a:pt x="686" y="1324"/>
                    <a:pt x="777" y="1278"/>
                  </a:cubicBezTo>
                  <a:cubicBezTo>
                    <a:pt x="823" y="1278"/>
                    <a:pt x="891" y="1255"/>
                    <a:pt x="937" y="1233"/>
                  </a:cubicBezTo>
                  <a:lnTo>
                    <a:pt x="960" y="1233"/>
                  </a:lnTo>
                  <a:lnTo>
                    <a:pt x="1005" y="1210"/>
                  </a:lnTo>
                  <a:lnTo>
                    <a:pt x="1028" y="1187"/>
                  </a:lnTo>
                  <a:cubicBezTo>
                    <a:pt x="1119" y="1141"/>
                    <a:pt x="1233" y="1118"/>
                    <a:pt x="1302" y="1050"/>
                  </a:cubicBezTo>
                  <a:cubicBezTo>
                    <a:pt x="1348" y="1027"/>
                    <a:pt x="1393" y="982"/>
                    <a:pt x="1393" y="959"/>
                  </a:cubicBezTo>
                  <a:cubicBezTo>
                    <a:pt x="1416" y="913"/>
                    <a:pt x="1416" y="867"/>
                    <a:pt x="1416" y="845"/>
                  </a:cubicBezTo>
                  <a:cubicBezTo>
                    <a:pt x="1416" y="845"/>
                    <a:pt x="1416" y="822"/>
                    <a:pt x="1416" y="822"/>
                  </a:cubicBezTo>
                  <a:cubicBezTo>
                    <a:pt x="1416" y="822"/>
                    <a:pt x="1393" y="822"/>
                    <a:pt x="1393" y="799"/>
                  </a:cubicBezTo>
                  <a:cubicBezTo>
                    <a:pt x="1325" y="753"/>
                    <a:pt x="1279" y="708"/>
                    <a:pt x="1233" y="662"/>
                  </a:cubicBezTo>
                  <a:cubicBezTo>
                    <a:pt x="1165" y="594"/>
                    <a:pt x="1119" y="525"/>
                    <a:pt x="1051" y="457"/>
                  </a:cubicBezTo>
                  <a:lnTo>
                    <a:pt x="982" y="388"/>
                  </a:lnTo>
                  <a:cubicBezTo>
                    <a:pt x="960" y="365"/>
                    <a:pt x="937" y="320"/>
                    <a:pt x="891" y="274"/>
                  </a:cubicBezTo>
                  <a:cubicBezTo>
                    <a:pt x="823" y="205"/>
                    <a:pt x="777" y="114"/>
                    <a:pt x="731" y="46"/>
                  </a:cubicBezTo>
                  <a:lnTo>
                    <a:pt x="708" y="23"/>
                  </a:lnTo>
                  <a:cubicBezTo>
                    <a:pt x="708" y="23"/>
                    <a:pt x="708" y="23"/>
                    <a:pt x="7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25"/>
            <p:cNvSpPr/>
            <p:nvPr/>
          </p:nvSpPr>
          <p:spPr>
            <a:xfrm>
              <a:off x="6973850" y="978125"/>
              <a:ext cx="251675" cy="251100"/>
            </a:xfrm>
            <a:custGeom>
              <a:avLst/>
              <a:gdLst/>
              <a:ahLst/>
              <a:cxnLst/>
              <a:rect l="l" t="t" r="r" b="b"/>
              <a:pathLst>
                <a:path w="10067" h="10044" extrusionOk="0">
                  <a:moveTo>
                    <a:pt x="9656" y="0"/>
                  </a:moveTo>
                  <a:cubicBezTo>
                    <a:pt x="9588" y="0"/>
                    <a:pt x="9519" y="23"/>
                    <a:pt x="9496" y="91"/>
                  </a:cubicBezTo>
                  <a:cubicBezTo>
                    <a:pt x="9473" y="114"/>
                    <a:pt x="9473" y="160"/>
                    <a:pt x="9451" y="183"/>
                  </a:cubicBezTo>
                  <a:cubicBezTo>
                    <a:pt x="9382" y="297"/>
                    <a:pt x="9291" y="411"/>
                    <a:pt x="9222" y="502"/>
                  </a:cubicBezTo>
                  <a:lnTo>
                    <a:pt x="9154" y="616"/>
                  </a:lnTo>
                  <a:lnTo>
                    <a:pt x="9085" y="708"/>
                  </a:lnTo>
                  <a:cubicBezTo>
                    <a:pt x="9040" y="753"/>
                    <a:pt x="9017" y="776"/>
                    <a:pt x="8994" y="822"/>
                  </a:cubicBezTo>
                  <a:lnTo>
                    <a:pt x="8971" y="867"/>
                  </a:lnTo>
                  <a:cubicBezTo>
                    <a:pt x="8926" y="913"/>
                    <a:pt x="8880" y="981"/>
                    <a:pt x="8834" y="1050"/>
                  </a:cubicBezTo>
                  <a:cubicBezTo>
                    <a:pt x="8720" y="1187"/>
                    <a:pt x="8606" y="1324"/>
                    <a:pt x="8515" y="1438"/>
                  </a:cubicBezTo>
                  <a:lnTo>
                    <a:pt x="8469" y="1484"/>
                  </a:lnTo>
                  <a:cubicBezTo>
                    <a:pt x="8446" y="1529"/>
                    <a:pt x="8401" y="1575"/>
                    <a:pt x="8355" y="1621"/>
                  </a:cubicBezTo>
                  <a:lnTo>
                    <a:pt x="8287" y="1689"/>
                  </a:lnTo>
                  <a:cubicBezTo>
                    <a:pt x="8264" y="1712"/>
                    <a:pt x="8241" y="1735"/>
                    <a:pt x="8218" y="1758"/>
                  </a:cubicBezTo>
                  <a:cubicBezTo>
                    <a:pt x="8195" y="1803"/>
                    <a:pt x="8150" y="1849"/>
                    <a:pt x="8127" y="1872"/>
                  </a:cubicBezTo>
                  <a:lnTo>
                    <a:pt x="7990" y="2009"/>
                  </a:lnTo>
                  <a:lnTo>
                    <a:pt x="7898" y="2100"/>
                  </a:lnTo>
                  <a:cubicBezTo>
                    <a:pt x="7853" y="2146"/>
                    <a:pt x="7807" y="2191"/>
                    <a:pt x="7784" y="2237"/>
                  </a:cubicBezTo>
                  <a:lnTo>
                    <a:pt x="7807" y="2191"/>
                  </a:lnTo>
                  <a:lnTo>
                    <a:pt x="7739" y="2260"/>
                  </a:lnTo>
                  <a:lnTo>
                    <a:pt x="7739" y="2283"/>
                  </a:lnTo>
                  <a:lnTo>
                    <a:pt x="7693" y="2305"/>
                  </a:lnTo>
                  <a:cubicBezTo>
                    <a:pt x="7579" y="2442"/>
                    <a:pt x="7442" y="2556"/>
                    <a:pt x="7328" y="2671"/>
                  </a:cubicBezTo>
                  <a:cubicBezTo>
                    <a:pt x="7282" y="2716"/>
                    <a:pt x="7259" y="2739"/>
                    <a:pt x="7214" y="2762"/>
                  </a:cubicBezTo>
                  <a:lnTo>
                    <a:pt x="7145" y="2830"/>
                  </a:lnTo>
                  <a:lnTo>
                    <a:pt x="7100" y="2876"/>
                  </a:lnTo>
                  <a:cubicBezTo>
                    <a:pt x="7077" y="2899"/>
                    <a:pt x="7054" y="2922"/>
                    <a:pt x="7031" y="2944"/>
                  </a:cubicBezTo>
                  <a:cubicBezTo>
                    <a:pt x="6985" y="2990"/>
                    <a:pt x="6940" y="3036"/>
                    <a:pt x="6894" y="3059"/>
                  </a:cubicBezTo>
                  <a:cubicBezTo>
                    <a:pt x="6871" y="3104"/>
                    <a:pt x="6871" y="3127"/>
                    <a:pt x="6849" y="3150"/>
                  </a:cubicBezTo>
                  <a:cubicBezTo>
                    <a:pt x="6826" y="3173"/>
                    <a:pt x="6826" y="3196"/>
                    <a:pt x="6826" y="3196"/>
                  </a:cubicBezTo>
                  <a:cubicBezTo>
                    <a:pt x="6757" y="3264"/>
                    <a:pt x="6734" y="3355"/>
                    <a:pt x="6689" y="3424"/>
                  </a:cubicBezTo>
                  <a:cubicBezTo>
                    <a:pt x="6643" y="3515"/>
                    <a:pt x="6620" y="3606"/>
                    <a:pt x="6575" y="3675"/>
                  </a:cubicBezTo>
                  <a:cubicBezTo>
                    <a:pt x="6575" y="3675"/>
                    <a:pt x="6575" y="3698"/>
                    <a:pt x="6552" y="3698"/>
                  </a:cubicBezTo>
                  <a:lnTo>
                    <a:pt x="6552" y="3721"/>
                  </a:lnTo>
                  <a:cubicBezTo>
                    <a:pt x="6529" y="3743"/>
                    <a:pt x="6506" y="3789"/>
                    <a:pt x="6483" y="3812"/>
                  </a:cubicBezTo>
                  <a:cubicBezTo>
                    <a:pt x="6438" y="3903"/>
                    <a:pt x="6392" y="3972"/>
                    <a:pt x="6346" y="4063"/>
                  </a:cubicBezTo>
                  <a:cubicBezTo>
                    <a:pt x="6301" y="4086"/>
                    <a:pt x="6278" y="4131"/>
                    <a:pt x="6255" y="4177"/>
                  </a:cubicBezTo>
                  <a:cubicBezTo>
                    <a:pt x="6209" y="4246"/>
                    <a:pt x="6187" y="4291"/>
                    <a:pt x="6141" y="4337"/>
                  </a:cubicBezTo>
                  <a:cubicBezTo>
                    <a:pt x="6095" y="4428"/>
                    <a:pt x="6027" y="4542"/>
                    <a:pt x="5958" y="4634"/>
                  </a:cubicBezTo>
                  <a:cubicBezTo>
                    <a:pt x="5913" y="4702"/>
                    <a:pt x="5867" y="4770"/>
                    <a:pt x="5799" y="4839"/>
                  </a:cubicBezTo>
                  <a:lnTo>
                    <a:pt x="5753" y="4907"/>
                  </a:lnTo>
                  <a:cubicBezTo>
                    <a:pt x="5730" y="4953"/>
                    <a:pt x="5684" y="4999"/>
                    <a:pt x="5639" y="5067"/>
                  </a:cubicBezTo>
                  <a:cubicBezTo>
                    <a:pt x="5525" y="5204"/>
                    <a:pt x="5411" y="5341"/>
                    <a:pt x="5296" y="5478"/>
                  </a:cubicBezTo>
                  <a:cubicBezTo>
                    <a:pt x="5182" y="5615"/>
                    <a:pt x="5068" y="5752"/>
                    <a:pt x="4931" y="5912"/>
                  </a:cubicBezTo>
                  <a:lnTo>
                    <a:pt x="4863" y="5980"/>
                  </a:lnTo>
                  <a:lnTo>
                    <a:pt x="4817" y="6003"/>
                  </a:lnTo>
                  <a:lnTo>
                    <a:pt x="4749" y="6094"/>
                  </a:lnTo>
                  <a:cubicBezTo>
                    <a:pt x="4634" y="6208"/>
                    <a:pt x="4520" y="6323"/>
                    <a:pt x="4383" y="6437"/>
                  </a:cubicBezTo>
                  <a:lnTo>
                    <a:pt x="4292" y="6528"/>
                  </a:lnTo>
                  <a:cubicBezTo>
                    <a:pt x="4201" y="6619"/>
                    <a:pt x="4109" y="6688"/>
                    <a:pt x="4018" y="6779"/>
                  </a:cubicBezTo>
                  <a:cubicBezTo>
                    <a:pt x="3973" y="6825"/>
                    <a:pt x="3904" y="6870"/>
                    <a:pt x="3858" y="6916"/>
                  </a:cubicBezTo>
                  <a:cubicBezTo>
                    <a:pt x="3790" y="6985"/>
                    <a:pt x="3721" y="7053"/>
                    <a:pt x="3630" y="7099"/>
                  </a:cubicBezTo>
                  <a:cubicBezTo>
                    <a:pt x="3470" y="7236"/>
                    <a:pt x="3333" y="7350"/>
                    <a:pt x="3219" y="7441"/>
                  </a:cubicBezTo>
                  <a:cubicBezTo>
                    <a:pt x="3151" y="7464"/>
                    <a:pt x="3082" y="7510"/>
                    <a:pt x="3014" y="7555"/>
                  </a:cubicBezTo>
                  <a:cubicBezTo>
                    <a:pt x="2923" y="7624"/>
                    <a:pt x="2831" y="7669"/>
                    <a:pt x="2740" y="7692"/>
                  </a:cubicBezTo>
                  <a:lnTo>
                    <a:pt x="2717" y="7692"/>
                  </a:lnTo>
                  <a:cubicBezTo>
                    <a:pt x="2671" y="7692"/>
                    <a:pt x="2603" y="7692"/>
                    <a:pt x="2557" y="7669"/>
                  </a:cubicBezTo>
                  <a:cubicBezTo>
                    <a:pt x="2535" y="7669"/>
                    <a:pt x="2489" y="7646"/>
                    <a:pt x="2466" y="7646"/>
                  </a:cubicBezTo>
                  <a:lnTo>
                    <a:pt x="2420" y="7624"/>
                  </a:lnTo>
                  <a:cubicBezTo>
                    <a:pt x="2398" y="7601"/>
                    <a:pt x="2352" y="7578"/>
                    <a:pt x="2306" y="7555"/>
                  </a:cubicBezTo>
                  <a:lnTo>
                    <a:pt x="2283" y="7532"/>
                  </a:lnTo>
                  <a:lnTo>
                    <a:pt x="2261" y="7532"/>
                  </a:lnTo>
                  <a:cubicBezTo>
                    <a:pt x="2238" y="7510"/>
                    <a:pt x="2215" y="7487"/>
                    <a:pt x="2192" y="7464"/>
                  </a:cubicBezTo>
                  <a:cubicBezTo>
                    <a:pt x="2147" y="7418"/>
                    <a:pt x="2101" y="7350"/>
                    <a:pt x="2055" y="7304"/>
                  </a:cubicBezTo>
                  <a:cubicBezTo>
                    <a:pt x="2032" y="7304"/>
                    <a:pt x="2010" y="7281"/>
                    <a:pt x="1964" y="7258"/>
                  </a:cubicBezTo>
                  <a:cubicBezTo>
                    <a:pt x="1941" y="7258"/>
                    <a:pt x="1918" y="7236"/>
                    <a:pt x="1895" y="7236"/>
                  </a:cubicBezTo>
                  <a:lnTo>
                    <a:pt x="1873" y="7258"/>
                  </a:lnTo>
                  <a:cubicBezTo>
                    <a:pt x="1827" y="7258"/>
                    <a:pt x="1781" y="7258"/>
                    <a:pt x="1736" y="7281"/>
                  </a:cubicBezTo>
                  <a:cubicBezTo>
                    <a:pt x="1713" y="7304"/>
                    <a:pt x="1667" y="7327"/>
                    <a:pt x="1644" y="7350"/>
                  </a:cubicBezTo>
                  <a:lnTo>
                    <a:pt x="1622" y="7373"/>
                  </a:lnTo>
                  <a:cubicBezTo>
                    <a:pt x="1599" y="7395"/>
                    <a:pt x="1576" y="7418"/>
                    <a:pt x="1576" y="7418"/>
                  </a:cubicBezTo>
                  <a:lnTo>
                    <a:pt x="1553" y="7441"/>
                  </a:lnTo>
                  <a:lnTo>
                    <a:pt x="1530" y="7441"/>
                  </a:lnTo>
                  <a:cubicBezTo>
                    <a:pt x="1439" y="7510"/>
                    <a:pt x="1348" y="7578"/>
                    <a:pt x="1256" y="7646"/>
                  </a:cubicBezTo>
                  <a:lnTo>
                    <a:pt x="1188" y="7669"/>
                  </a:lnTo>
                  <a:lnTo>
                    <a:pt x="1097" y="7715"/>
                  </a:lnTo>
                  <a:cubicBezTo>
                    <a:pt x="982" y="7783"/>
                    <a:pt x="868" y="7875"/>
                    <a:pt x="754" y="7943"/>
                  </a:cubicBezTo>
                  <a:cubicBezTo>
                    <a:pt x="709" y="7966"/>
                    <a:pt x="663" y="8012"/>
                    <a:pt x="617" y="8034"/>
                  </a:cubicBezTo>
                  <a:lnTo>
                    <a:pt x="549" y="8080"/>
                  </a:lnTo>
                  <a:lnTo>
                    <a:pt x="503" y="8126"/>
                  </a:lnTo>
                  <a:cubicBezTo>
                    <a:pt x="457" y="8149"/>
                    <a:pt x="412" y="8194"/>
                    <a:pt x="366" y="8240"/>
                  </a:cubicBezTo>
                  <a:cubicBezTo>
                    <a:pt x="275" y="8308"/>
                    <a:pt x="229" y="8354"/>
                    <a:pt x="206" y="8445"/>
                  </a:cubicBezTo>
                  <a:cubicBezTo>
                    <a:pt x="184" y="8468"/>
                    <a:pt x="184" y="8491"/>
                    <a:pt x="161" y="8537"/>
                  </a:cubicBezTo>
                  <a:lnTo>
                    <a:pt x="161" y="8559"/>
                  </a:lnTo>
                  <a:cubicBezTo>
                    <a:pt x="138" y="8582"/>
                    <a:pt x="138" y="8628"/>
                    <a:pt x="115" y="8674"/>
                  </a:cubicBezTo>
                  <a:cubicBezTo>
                    <a:pt x="115" y="8674"/>
                    <a:pt x="115" y="8719"/>
                    <a:pt x="115" y="8719"/>
                  </a:cubicBezTo>
                  <a:lnTo>
                    <a:pt x="115" y="8742"/>
                  </a:lnTo>
                  <a:cubicBezTo>
                    <a:pt x="92" y="8788"/>
                    <a:pt x="69" y="8856"/>
                    <a:pt x="47" y="8925"/>
                  </a:cubicBezTo>
                  <a:cubicBezTo>
                    <a:pt x="24" y="9016"/>
                    <a:pt x="24" y="9084"/>
                    <a:pt x="1" y="9153"/>
                  </a:cubicBezTo>
                  <a:cubicBezTo>
                    <a:pt x="1" y="9244"/>
                    <a:pt x="1" y="9336"/>
                    <a:pt x="24" y="9404"/>
                  </a:cubicBezTo>
                  <a:cubicBezTo>
                    <a:pt x="47" y="9541"/>
                    <a:pt x="92" y="9632"/>
                    <a:pt x="161" y="9701"/>
                  </a:cubicBezTo>
                  <a:cubicBezTo>
                    <a:pt x="206" y="9769"/>
                    <a:pt x="252" y="9838"/>
                    <a:pt x="320" y="9883"/>
                  </a:cubicBezTo>
                  <a:cubicBezTo>
                    <a:pt x="389" y="9929"/>
                    <a:pt x="457" y="9952"/>
                    <a:pt x="526" y="9975"/>
                  </a:cubicBezTo>
                  <a:cubicBezTo>
                    <a:pt x="594" y="9997"/>
                    <a:pt x="686" y="10020"/>
                    <a:pt x="754" y="10020"/>
                  </a:cubicBezTo>
                  <a:cubicBezTo>
                    <a:pt x="800" y="10020"/>
                    <a:pt x="823" y="10043"/>
                    <a:pt x="845" y="10043"/>
                  </a:cubicBezTo>
                  <a:cubicBezTo>
                    <a:pt x="982" y="10043"/>
                    <a:pt x="1119" y="9997"/>
                    <a:pt x="1233" y="9975"/>
                  </a:cubicBezTo>
                  <a:lnTo>
                    <a:pt x="1279" y="9975"/>
                  </a:lnTo>
                  <a:cubicBezTo>
                    <a:pt x="1325" y="9952"/>
                    <a:pt x="1393" y="9929"/>
                    <a:pt x="1462" y="9929"/>
                  </a:cubicBezTo>
                  <a:cubicBezTo>
                    <a:pt x="1507" y="9906"/>
                    <a:pt x="1553" y="9883"/>
                    <a:pt x="1599" y="9838"/>
                  </a:cubicBezTo>
                  <a:cubicBezTo>
                    <a:pt x="1599" y="9838"/>
                    <a:pt x="1622" y="9815"/>
                    <a:pt x="1622" y="9792"/>
                  </a:cubicBezTo>
                  <a:lnTo>
                    <a:pt x="1690" y="9769"/>
                  </a:lnTo>
                  <a:cubicBezTo>
                    <a:pt x="1827" y="9724"/>
                    <a:pt x="1964" y="9678"/>
                    <a:pt x="2101" y="9632"/>
                  </a:cubicBezTo>
                  <a:cubicBezTo>
                    <a:pt x="2352" y="9518"/>
                    <a:pt x="2580" y="9404"/>
                    <a:pt x="2786" y="9267"/>
                  </a:cubicBezTo>
                  <a:lnTo>
                    <a:pt x="2786" y="9290"/>
                  </a:lnTo>
                  <a:cubicBezTo>
                    <a:pt x="2968" y="9176"/>
                    <a:pt x="3128" y="9084"/>
                    <a:pt x="3242" y="8993"/>
                  </a:cubicBezTo>
                  <a:cubicBezTo>
                    <a:pt x="3379" y="8902"/>
                    <a:pt x="3516" y="8811"/>
                    <a:pt x="3653" y="8719"/>
                  </a:cubicBezTo>
                  <a:cubicBezTo>
                    <a:pt x="3790" y="8628"/>
                    <a:pt x="3927" y="8537"/>
                    <a:pt x="4064" y="8423"/>
                  </a:cubicBezTo>
                  <a:lnTo>
                    <a:pt x="4087" y="8400"/>
                  </a:lnTo>
                  <a:lnTo>
                    <a:pt x="4201" y="8331"/>
                  </a:lnTo>
                  <a:cubicBezTo>
                    <a:pt x="4292" y="8263"/>
                    <a:pt x="4406" y="8171"/>
                    <a:pt x="4520" y="8103"/>
                  </a:cubicBezTo>
                  <a:cubicBezTo>
                    <a:pt x="4589" y="8034"/>
                    <a:pt x="4657" y="7989"/>
                    <a:pt x="4726" y="7943"/>
                  </a:cubicBezTo>
                  <a:cubicBezTo>
                    <a:pt x="4794" y="7875"/>
                    <a:pt x="4863" y="7829"/>
                    <a:pt x="4954" y="7761"/>
                  </a:cubicBezTo>
                  <a:cubicBezTo>
                    <a:pt x="5068" y="7669"/>
                    <a:pt x="5182" y="7555"/>
                    <a:pt x="5296" y="7441"/>
                  </a:cubicBezTo>
                  <a:lnTo>
                    <a:pt x="5319" y="7418"/>
                  </a:lnTo>
                  <a:cubicBezTo>
                    <a:pt x="5365" y="7395"/>
                    <a:pt x="5388" y="7373"/>
                    <a:pt x="5433" y="7327"/>
                  </a:cubicBezTo>
                  <a:cubicBezTo>
                    <a:pt x="5456" y="7304"/>
                    <a:pt x="5502" y="7281"/>
                    <a:pt x="5525" y="7236"/>
                  </a:cubicBezTo>
                  <a:lnTo>
                    <a:pt x="5639" y="7144"/>
                  </a:lnTo>
                  <a:lnTo>
                    <a:pt x="5730" y="7053"/>
                  </a:lnTo>
                  <a:lnTo>
                    <a:pt x="5821" y="6962"/>
                  </a:lnTo>
                  <a:cubicBezTo>
                    <a:pt x="5936" y="6893"/>
                    <a:pt x="6027" y="6802"/>
                    <a:pt x="6118" y="6711"/>
                  </a:cubicBezTo>
                  <a:cubicBezTo>
                    <a:pt x="6278" y="6574"/>
                    <a:pt x="6438" y="6437"/>
                    <a:pt x="6575" y="6277"/>
                  </a:cubicBezTo>
                  <a:cubicBezTo>
                    <a:pt x="6643" y="6208"/>
                    <a:pt x="6712" y="6163"/>
                    <a:pt x="6780" y="6094"/>
                  </a:cubicBezTo>
                  <a:cubicBezTo>
                    <a:pt x="6871" y="6003"/>
                    <a:pt x="6963" y="5935"/>
                    <a:pt x="7054" y="5843"/>
                  </a:cubicBezTo>
                  <a:lnTo>
                    <a:pt x="7077" y="5820"/>
                  </a:lnTo>
                  <a:lnTo>
                    <a:pt x="7122" y="5775"/>
                  </a:lnTo>
                  <a:lnTo>
                    <a:pt x="7168" y="5729"/>
                  </a:lnTo>
                  <a:cubicBezTo>
                    <a:pt x="7191" y="5706"/>
                    <a:pt x="7214" y="5683"/>
                    <a:pt x="7237" y="5661"/>
                  </a:cubicBezTo>
                  <a:lnTo>
                    <a:pt x="7259" y="5638"/>
                  </a:lnTo>
                  <a:lnTo>
                    <a:pt x="7282" y="5592"/>
                  </a:lnTo>
                  <a:lnTo>
                    <a:pt x="7328" y="5547"/>
                  </a:lnTo>
                  <a:cubicBezTo>
                    <a:pt x="7396" y="5478"/>
                    <a:pt x="7465" y="5410"/>
                    <a:pt x="7533" y="5318"/>
                  </a:cubicBezTo>
                  <a:lnTo>
                    <a:pt x="7670" y="5181"/>
                  </a:lnTo>
                  <a:lnTo>
                    <a:pt x="7830" y="5022"/>
                  </a:lnTo>
                  <a:cubicBezTo>
                    <a:pt x="7898" y="4930"/>
                    <a:pt x="7967" y="4862"/>
                    <a:pt x="8058" y="4770"/>
                  </a:cubicBezTo>
                  <a:cubicBezTo>
                    <a:pt x="8150" y="4656"/>
                    <a:pt x="8264" y="4519"/>
                    <a:pt x="8378" y="4360"/>
                  </a:cubicBezTo>
                  <a:lnTo>
                    <a:pt x="8423" y="4291"/>
                  </a:lnTo>
                  <a:cubicBezTo>
                    <a:pt x="8515" y="4177"/>
                    <a:pt x="8606" y="4040"/>
                    <a:pt x="8697" y="3903"/>
                  </a:cubicBezTo>
                  <a:cubicBezTo>
                    <a:pt x="8789" y="3766"/>
                    <a:pt x="8880" y="3606"/>
                    <a:pt x="8971" y="3469"/>
                  </a:cubicBezTo>
                  <a:cubicBezTo>
                    <a:pt x="9017" y="3424"/>
                    <a:pt x="9040" y="3378"/>
                    <a:pt x="9085" y="3332"/>
                  </a:cubicBezTo>
                  <a:lnTo>
                    <a:pt x="9131" y="3241"/>
                  </a:lnTo>
                  <a:cubicBezTo>
                    <a:pt x="9177" y="3173"/>
                    <a:pt x="9245" y="3081"/>
                    <a:pt x="9291" y="3013"/>
                  </a:cubicBezTo>
                  <a:cubicBezTo>
                    <a:pt x="9382" y="2853"/>
                    <a:pt x="9473" y="2693"/>
                    <a:pt x="9565" y="2511"/>
                  </a:cubicBezTo>
                  <a:cubicBezTo>
                    <a:pt x="9588" y="2442"/>
                    <a:pt x="9633" y="2374"/>
                    <a:pt x="9656" y="2328"/>
                  </a:cubicBezTo>
                  <a:cubicBezTo>
                    <a:pt x="9702" y="2237"/>
                    <a:pt x="9747" y="2146"/>
                    <a:pt x="9770" y="2077"/>
                  </a:cubicBezTo>
                  <a:cubicBezTo>
                    <a:pt x="9793" y="1986"/>
                    <a:pt x="9816" y="1895"/>
                    <a:pt x="9861" y="1803"/>
                  </a:cubicBezTo>
                  <a:cubicBezTo>
                    <a:pt x="9861" y="1758"/>
                    <a:pt x="9884" y="1712"/>
                    <a:pt x="9907" y="1666"/>
                  </a:cubicBezTo>
                  <a:lnTo>
                    <a:pt x="9953" y="1552"/>
                  </a:lnTo>
                  <a:cubicBezTo>
                    <a:pt x="9976" y="1461"/>
                    <a:pt x="10021" y="1347"/>
                    <a:pt x="10044" y="1255"/>
                  </a:cubicBezTo>
                  <a:cubicBezTo>
                    <a:pt x="10044" y="1210"/>
                    <a:pt x="10044" y="1164"/>
                    <a:pt x="10044" y="1118"/>
                  </a:cubicBezTo>
                  <a:lnTo>
                    <a:pt x="10044" y="1050"/>
                  </a:lnTo>
                  <a:lnTo>
                    <a:pt x="10067" y="1004"/>
                  </a:lnTo>
                  <a:cubicBezTo>
                    <a:pt x="10067" y="936"/>
                    <a:pt x="10067" y="867"/>
                    <a:pt x="10067" y="822"/>
                  </a:cubicBezTo>
                  <a:cubicBezTo>
                    <a:pt x="10067" y="753"/>
                    <a:pt x="10044" y="685"/>
                    <a:pt x="10044" y="639"/>
                  </a:cubicBezTo>
                  <a:lnTo>
                    <a:pt x="10044" y="593"/>
                  </a:lnTo>
                  <a:cubicBezTo>
                    <a:pt x="10021" y="548"/>
                    <a:pt x="9998" y="479"/>
                    <a:pt x="9976" y="411"/>
                  </a:cubicBezTo>
                  <a:cubicBezTo>
                    <a:pt x="9976" y="365"/>
                    <a:pt x="9953" y="320"/>
                    <a:pt x="9930" y="274"/>
                  </a:cubicBezTo>
                  <a:lnTo>
                    <a:pt x="9907" y="251"/>
                  </a:lnTo>
                  <a:cubicBezTo>
                    <a:pt x="9884" y="205"/>
                    <a:pt x="9861" y="183"/>
                    <a:pt x="9816" y="160"/>
                  </a:cubicBezTo>
                  <a:cubicBezTo>
                    <a:pt x="9816" y="91"/>
                    <a:pt x="9770" y="23"/>
                    <a:pt x="97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25"/>
            <p:cNvSpPr/>
            <p:nvPr/>
          </p:nvSpPr>
          <p:spPr>
            <a:xfrm>
              <a:off x="7131350" y="834325"/>
              <a:ext cx="96475" cy="112225"/>
            </a:xfrm>
            <a:custGeom>
              <a:avLst/>
              <a:gdLst/>
              <a:ahLst/>
              <a:cxnLst/>
              <a:rect l="l" t="t" r="r" b="b"/>
              <a:pathLst>
                <a:path w="3859" h="4489" extrusionOk="0">
                  <a:moveTo>
                    <a:pt x="343" y="0"/>
                  </a:moveTo>
                  <a:cubicBezTo>
                    <a:pt x="297" y="23"/>
                    <a:pt x="275" y="23"/>
                    <a:pt x="252" y="46"/>
                  </a:cubicBezTo>
                  <a:cubicBezTo>
                    <a:pt x="214" y="21"/>
                    <a:pt x="177" y="2"/>
                    <a:pt x="139" y="2"/>
                  </a:cubicBezTo>
                  <a:cubicBezTo>
                    <a:pt x="108" y="2"/>
                    <a:pt x="77" y="15"/>
                    <a:pt x="46" y="46"/>
                  </a:cubicBezTo>
                  <a:cubicBezTo>
                    <a:pt x="1" y="91"/>
                    <a:pt x="1" y="183"/>
                    <a:pt x="46" y="228"/>
                  </a:cubicBezTo>
                  <a:cubicBezTo>
                    <a:pt x="92" y="274"/>
                    <a:pt x="115" y="297"/>
                    <a:pt x="160" y="342"/>
                  </a:cubicBezTo>
                  <a:cubicBezTo>
                    <a:pt x="229" y="434"/>
                    <a:pt x="275" y="571"/>
                    <a:pt x="366" y="685"/>
                  </a:cubicBezTo>
                  <a:cubicBezTo>
                    <a:pt x="434" y="799"/>
                    <a:pt x="526" y="890"/>
                    <a:pt x="594" y="1004"/>
                  </a:cubicBezTo>
                  <a:cubicBezTo>
                    <a:pt x="663" y="1118"/>
                    <a:pt x="754" y="1233"/>
                    <a:pt x="845" y="1347"/>
                  </a:cubicBezTo>
                  <a:cubicBezTo>
                    <a:pt x="937" y="1461"/>
                    <a:pt x="1028" y="1598"/>
                    <a:pt x="1119" y="1712"/>
                  </a:cubicBezTo>
                  <a:lnTo>
                    <a:pt x="1096" y="1666"/>
                  </a:lnTo>
                  <a:lnTo>
                    <a:pt x="1096" y="1666"/>
                  </a:lnTo>
                  <a:cubicBezTo>
                    <a:pt x="1325" y="1963"/>
                    <a:pt x="1553" y="2237"/>
                    <a:pt x="1804" y="2511"/>
                  </a:cubicBezTo>
                  <a:cubicBezTo>
                    <a:pt x="1918" y="2648"/>
                    <a:pt x="2032" y="2785"/>
                    <a:pt x="2146" y="2899"/>
                  </a:cubicBezTo>
                  <a:cubicBezTo>
                    <a:pt x="2260" y="3036"/>
                    <a:pt x="2375" y="3173"/>
                    <a:pt x="2511" y="3310"/>
                  </a:cubicBezTo>
                  <a:cubicBezTo>
                    <a:pt x="2557" y="3378"/>
                    <a:pt x="2626" y="3424"/>
                    <a:pt x="2671" y="3492"/>
                  </a:cubicBezTo>
                  <a:cubicBezTo>
                    <a:pt x="2740" y="3561"/>
                    <a:pt x="2785" y="3652"/>
                    <a:pt x="2854" y="3721"/>
                  </a:cubicBezTo>
                  <a:cubicBezTo>
                    <a:pt x="2945" y="3835"/>
                    <a:pt x="3059" y="3949"/>
                    <a:pt x="3151" y="4063"/>
                  </a:cubicBezTo>
                  <a:cubicBezTo>
                    <a:pt x="3173" y="4086"/>
                    <a:pt x="3196" y="4131"/>
                    <a:pt x="3219" y="4154"/>
                  </a:cubicBezTo>
                  <a:cubicBezTo>
                    <a:pt x="3265" y="4200"/>
                    <a:pt x="3288" y="4246"/>
                    <a:pt x="3310" y="4268"/>
                  </a:cubicBezTo>
                  <a:cubicBezTo>
                    <a:pt x="3333" y="4291"/>
                    <a:pt x="3333" y="4291"/>
                    <a:pt x="3356" y="4314"/>
                  </a:cubicBezTo>
                  <a:cubicBezTo>
                    <a:pt x="3356" y="4337"/>
                    <a:pt x="3379" y="4337"/>
                    <a:pt x="3379" y="4360"/>
                  </a:cubicBezTo>
                  <a:cubicBezTo>
                    <a:pt x="3402" y="4382"/>
                    <a:pt x="3425" y="4405"/>
                    <a:pt x="3425" y="4428"/>
                  </a:cubicBezTo>
                  <a:cubicBezTo>
                    <a:pt x="3473" y="4465"/>
                    <a:pt x="3535" y="4488"/>
                    <a:pt x="3593" y="4488"/>
                  </a:cubicBezTo>
                  <a:cubicBezTo>
                    <a:pt x="3643" y="4488"/>
                    <a:pt x="3689" y="4471"/>
                    <a:pt x="3721" y="4428"/>
                  </a:cubicBezTo>
                  <a:cubicBezTo>
                    <a:pt x="3813" y="4337"/>
                    <a:pt x="3813" y="4223"/>
                    <a:pt x="3813" y="4109"/>
                  </a:cubicBezTo>
                  <a:cubicBezTo>
                    <a:pt x="3813" y="4131"/>
                    <a:pt x="3813" y="4154"/>
                    <a:pt x="3813" y="4154"/>
                  </a:cubicBezTo>
                  <a:cubicBezTo>
                    <a:pt x="3835" y="4063"/>
                    <a:pt x="3835" y="3972"/>
                    <a:pt x="3835" y="3858"/>
                  </a:cubicBezTo>
                  <a:cubicBezTo>
                    <a:pt x="3835" y="3789"/>
                    <a:pt x="3858" y="3698"/>
                    <a:pt x="3835" y="3629"/>
                  </a:cubicBezTo>
                  <a:cubicBezTo>
                    <a:pt x="3835" y="3538"/>
                    <a:pt x="3835" y="3447"/>
                    <a:pt x="3813" y="3355"/>
                  </a:cubicBezTo>
                  <a:cubicBezTo>
                    <a:pt x="3813" y="3264"/>
                    <a:pt x="3790" y="3173"/>
                    <a:pt x="3790" y="3081"/>
                  </a:cubicBezTo>
                  <a:cubicBezTo>
                    <a:pt x="3767" y="2990"/>
                    <a:pt x="3744" y="2899"/>
                    <a:pt x="3744" y="2830"/>
                  </a:cubicBezTo>
                  <a:cubicBezTo>
                    <a:pt x="3721" y="2785"/>
                    <a:pt x="3721" y="2739"/>
                    <a:pt x="3698" y="2693"/>
                  </a:cubicBezTo>
                  <a:cubicBezTo>
                    <a:pt x="3698" y="2693"/>
                    <a:pt x="3698" y="2671"/>
                    <a:pt x="3676" y="2671"/>
                  </a:cubicBezTo>
                  <a:cubicBezTo>
                    <a:pt x="3653" y="2648"/>
                    <a:pt x="3653" y="2625"/>
                    <a:pt x="3630" y="2602"/>
                  </a:cubicBezTo>
                  <a:cubicBezTo>
                    <a:pt x="3630" y="2579"/>
                    <a:pt x="3630" y="2579"/>
                    <a:pt x="3630" y="2556"/>
                  </a:cubicBezTo>
                  <a:lnTo>
                    <a:pt x="3630" y="2534"/>
                  </a:lnTo>
                  <a:cubicBezTo>
                    <a:pt x="3607" y="2465"/>
                    <a:pt x="3607" y="2420"/>
                    <a:pt x="3584" y="2374"/>
                  </a:cubicBezTo>
                  <a:cubicBezTo>
                    <a:pt x="3561" y="2328"/>
                    <a:pt x="3539" y="2283"/>
                    <a:pt x="3516" y="2214"/>
                  </a:cubicBezTo>
                  <a:cubicBezTo>
                    <a:pt x="3447" y="2054"/>
                    <a:pt x="3333" y="1895"/>
                    <a:pt x="3242" y="1758"/>
                  </a:cubicBezTo>
                  <a:cubicBezTo>
                    <a:pt x="3196" y="1666"/>
                    <a:pt x="3128" y="1575"/>
                    <a:pt x="3082" y="1507"/>
                  </a:cubicBezTo>
                  <a:cubicBezTo>
                    <a:pt x="3014" y="1392"/>
                    <a:pt x="2945" y="1301"/>
                    <a:pt x="2877" y="1233"/>
                  </a:cubicBezTo>
                  <a:cubicBezTo>
                    <a:pt x="2808" y="1141"/>
                    <a:pt x="2717" y="1050"/>
                    <a:pt x="2626" y="982"/>
                  </a:cubicBezTo>
                  <a:lnTo>
                    <a:pt x="2580" y="959"/>
                  </a:lnTo>
                  <a:lnTo>
                    <a:pt x="2489" y="867"/>
                  </a:lnTo>
                  <a:lnTo>
                    <a:pt x="2443" y="822"/>
                  </a:lnTo>
                  <a:cubicBezTo>
                    <a:pt x="2375" y="776"/>
                    <a:pt x="2329" y="730"/>
                    <a:pt x="2260" y="685"/>
                  </a:cubicBezTo>
                  <a:lnTo>
                    <a:pt x="2238" y="685"/>
                  </a:lnTo>
                  <a:lnTo>
                    <a:pt x="2192" y="639"/>
                  </a:lnTo>
                  <a:lnTo>
                    <a:pt x="2146" y="593"/>
                  </a:lnTo>
                  <a:cubicBezTo>
                    <a:pt x="2101" y="571"/>
                    <a:pt x="2055" y="571"/>
                    <a:pt x="2032" y="548"/>
                  </a:cubicBezTo>
                  <a:cubicBezTo>
                    <a:pt x="2009" y="525"/>
                    <a:pt x="1987" y="502"/>
                    <a:pt x="1941" y="479"/>
                  </a:cubicBezTo>
                  <a:cubicBezTo>
                    <a:pt x="1918" y="479"/>
                    <a:pt x="1872" y="457"/>
                    <a:pt x="1850" y="434"/>
                  </a:cubicBezTo>
                  <a:cubicBezTo>
                    <a:pt x="1827" y="411"/>
                    <a:pt x="1827" y="411"/>
                    <a:pt x="1804" y="388"/>
                  </a:cubicBezTo>
                  <a:cubicBezTo>
                    <a:pt x="1781" y="365"/>
                    <a:pt x="1735" y="365"/>
                    <a:pt x="1713" y="342"/>
                  </a:cubicBezTo>
                  <a:cubicBezTo>
                    <a:pt x="1553" y="274"/>
                    <a:pt x="1416" y="228"/>
                    <a:pt x="1256" y="183"/>
                  </a:cubicBezTo>
                  <a:cubicBezTo>
                    <a:pt x="1188" y="160"/>
                    <a:pt x="1119" y="137"/>
                    <a:pt x="1051" y="114"/>
                  </a:cubicBezTo>
                  <a:cubicBezTo>
                    <a:pt x="959" y="114"/>
                    <a:pt x="891" y="91"/>
                    <a:pt x="800" y="91"/>
                  </a:cubicBezTo>
                  <a:cubicBezTo>
                    <a:pt x="731" y="69"/>
                    <a:pt x="663" y="46"/>
                    <a:pt x="571" y="46"/>
                  </a:cubicBezTo>
                  <a:cubicBezTo>
                    <a:pt x="549" y="23"/>
                    <a:pt x="526" y="23"/>
                    <a:pt x="480" y="23"/>
                  </a:cubicBezTo>
                  <a:cubicBezTo>
                    <a:pt x="480" y="23"/>
                    <a:pt x="480" y="0"/>
                    <a:pt x="4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25"/>
            <p:cNvSpPr/>
            <p:nvPr/>
          </p:nvSpPr>
          <p:spPr>
            <a:xfrm>
              <a:off x="6604650" y="1271425"/>
              <a:ext cx="93625" cy="91325"/>
            </a:xfrm>
            <a:custGeom>
              <a:avLst/>
              <a:gdLst/>
              <a:ahLst/>
              <a:cxnLst/>
              <a:rect l="l" t="t" r="r" b="b"/>
              <a:pathLst>
                <a:path w="3745" h="3653" extrusionOk="0">
                  <a:moveTo>
                    <a:pt x="1622" y="0"/>
                  </a:moveTo>
                  <a:cubicBezTo>
                    <a:pt x="1576" y="0"/>
                    <a:pt x="1530" y="23"/>
                    <a:pt x="1507" y="69"/>
                  </a:cubicBezTo>
                  <a:cubicBezTo>
                    <a:pt x="1439" y="160"/>
                    <a:pt x="1370" y="251"/>
                    <a:pt x="1302" y="343"/>
                  </a:cubicBezTo>
                  <a:lnTo>
                    <a:pt x="1325" y="320"/>
                  </a:lnTo>
                  <a:lnTo>
                    <a:pt x="1325" y="320"/>
                  </a:lnTo>
                  <a:cubicBezTo>
                    <a:pt x="1279" y="388"/>
                    <a:pt x="1211" y="457"/>
                    <a:pt x="1165" y="548"/>
                  </a:cubicBezTo>
                  <a:cubicBezTo>
                    <a:pt x="1119" y="639"/>
                    <a:pt x="1051" y="708"/>
                    <a:pt x="1005" y="776"/>
                  </a:cubicBezTo>
                  <a:lnTo>
                    <a:pt x="960" y="845"/>
                  </a:lnTo>
                  <a:cubicBezTo>
                    <a:pt x="914" y="890"/>
                    <a:pt x="891" y="959"/>
                    <a:pt x="845" y="1005"/>
                  </a:cubicBezTo>
                  <a:cubicBezTo>
                    <a:pt x="800" y="1073"/>
                    <a:pt x="754" y="1141"/>
                    <a:pt x="731" y="1210"/>
                  </a:cubicBezTo>
                  <a:lnTo>
                    <a:pt x="640" y="1347"/>
                  </a:lnTo>
                  <a:cubicBezTo>
                    <a:pt x="572" y="1461"/>
                    <a:pt x="503" y="1552"/>
                    <a:pt x="435" y="1666"/>
                  </a:cubicBezTo>
                  <a:cubicBezTo>
                    <a:pt x="389" y="1758"/>
                    <a:pt x="343" y="1826"/>
                    <a:pt x="298" y="1918"/>
                  </a:cubicBezTo>
                  <a:cubicBezTo>
                    <a:pt x="275" y="1986"/>
                    <a:pt x="229" y="2054"/>
                    <a:pt x="184" y="2123"/>
                  </a:cubicBezTo>
                  <a:cubicBezTo>
                    <a:pt x="115" y="2237"/>
                    <a:pt x="69" y="2328"/>
                    <a:pt x="24" y="2420"/>
                  </a:cubicBezTo>
                  <a:cubicBezTo>
                    <a:pt x="1" y="2488"/>
                    <a:pt x="1" y="2557"/>
                    <a:pt x="24" y="2625"/>
                  </a:cubicBezTo>
                  <a:cubicBezTo>
                    <a:pt x="24" y="2671"/>
                    <a:pt x="47" y="2739"/>
                    <a:pt x="69" y="2785"/>
                  </a:cubicBezTo>
                  <a:lnTo>
                    <a:pt x="92" y="2808"/>
                  </a:lnTo>
                  <a:cubicBezTo>
                    <a:pt x="138" y="2876"/>
                    <a:pt x="184" y="2967"/>
                    <a:pt x="252" y="3036"/>
                  </a:cubicBezTo>
                  <a:cubicBezTo>
                    <a:pt x="298" y="3082"/>
                    <a:pt x="321" y="3127"/>
                    <a:pt x="343" y="3150"/>
                  </a:cubicBezTo>
                  <a:lnTo>
                    <a:pt x="412" y="3219"/>
                  </a:lnTo>
                  <a:cubicBezTo>
                    <a:pt x="480" y="3287"/>
                    <a:pt x="526" y="3356"/>
                    <a:pt x="594" y="3424"/>
                  </a:cubicBezTo>
                  <a:cubicBezTo>
                    <a:pt x="640" y="3470"/>
                    <a:pt x="686" y="3515"/>
                    <a:pt x="754" y="3561"/>
                  </a:cubicBezTo>
                  <a:cubicBezTo>
                    <a:pt x="777" y="3584"/>
                    <a:pt x="800" y="3607"/>
                    <a:pt x="823" y="3607"/>
                  </a:cubicBezTo>
                  <a:cubicBezTo>
                    <a:pt x="891" y="3629"/>
                    <a:pt x="914" y="3629"/>
                    <a:pt x="960" y="3629"/>
                  </a:cubicBezTo>
                  <a:cubicBezTo>
                    <a:pt x="960" y="3629"/>
                    <a:pt x="982" y="3652"/>
                    <a:pt x="982" y="3652"/>
                  </a:cubicBezTo>
                  <a:cubicBezTo>
                    <a:pt x="1005" y="3652"/>
                    <a:pt x="1005" y="3652"/>
                    <a:pt x="1005" y="3629"/>
                  </a:cubicBezTo>
                  <a:lnTo>
                    <a:pt x="1142" y="3629"/>
                  </a:lnTo>
                  <a:cubicBezTo>
                    <a:pt x="1165" y="3629"/>
                    <a:pt x="1211" y="3607"/>
                    <a:pt x="1256" y="3607"/>
                  </a:cubicBezTo>
                  <a:cubicBezTo>
                    <a:pt x="1302" y="3584"/>
                    <a:pt x="1348" y="3584"/>
                    <a:pt x="1393" y="3561"/>
                  </a:cubicBezTo>
                  <a:lnTo>
                    <a:pt x="1416" y="3538"/>
                  </a:lnTo>
                  <a:cubicBezTo>
                    <a:pt x="1462" y="3515"/>
                    <a:pt x="1507" y="3492"/>
                    <a:pt x="1530" y="3492"/>
                  </a:cubicBezTo>
                  <a:cubicBezTo>
                    <a:pt x="1576" y="3470"/>
                    <a:pt x="1622" y="3447"/>
                    <a:pt x="1644" y="3424"/>
                  </a:cubicBezTo>
                  <a:cubicBezTo>
                    <a:pt x="1713" y="3401"/>
                    <a:pt x="1758" y="3378"/>
                    <a:pt x="1827" y="3356"/>
                  </a:cubicBezTo>
                  <a:cubicBezTo>
                    <a:pt x="1873" y="3333"/>
                    <a:pt x="1918" y="3310"/>
                    <a:pt x="1964" y="3310"/>
                  </a:cubicBezTo>
                  <a:cubicBezTo>
                    <a:pt x="1964" y="3287"/>
                    <a:pt x="1987" y="3287"/>
                    <a:pt x="2010" y="3287"/>
                  </a:cubicBezTo>
                  <a:cubicBezTo>
                    <a:pt x="2055" y="3264"/>
                    <a:pt x="2101" y="3241"/>
                    <a:pt x="2147" y="3241"/>
                  </a:cubicBezTo>
                  <a:lnTo>
                    <a:pt x="2169" y="3219"/>
                  </a:lnTo>
                  <a:cubicBezTo>
                    <a:pt x="2261" y="3196"/>
                    <a:pt x="2329" y="3173"/>
                    <a:pt x="2398" y="3150"/>
                  </a:cubicBezTo>
                  <a:cubicBezTo>
                    <a:pt x="2466" y="3127"/>
                    <a:pt x="2535" y="3104"/>
                    <a:pt x="2580" y="3082"/>
                  </a:cubicBezTo>
                  <a:cubicBezTo>
                    <a:pt x="2649" y="3082"/>
                    <a:pt x="2694" y="3059"/>
                    <a:pt x="2763" y="3036"/>
                  </a:cubicBezTo>
                  <a:lnTo>
                    <a:pt x="2786" y="3013"/>
                  </a:lnTo>
                  <a:cubicBezTo>
                    <a:pt x="2808" y="3013"/>
                    <a:pt x="2854" y="2990"/>
                    <a:pt x="2877" y="2990"/>
                  </a:cubicBezTo>
                  <a:cubicBezTo>
                    <a:pt x="2923" y="2967"/>
                    <a:pt x="2968" y="2945"/>
                    <a:pt x="3037" y="2945"/>
                  </a:cubicBezTo>
                  <a:lnTo>
                    <a:pt x="3105" y="2899"/>
                  </a:lnTo>
                  <a:lnTo>
                    <a:pt x="3174" y="2876"/>
                  </a:lnTo>
                  <a:lnTo>
                    <a:pt x="3242" y="2853"/>
                  </a:lnTo>
                  <a:cubicBezTo>
                    <a:pt x="3265" y="2853"/>
                    <a:pt x="3311" y="2831"/>
                    <a:pt x="3356" y="2808"/>
                  </a:cubicBezTo>
                  <a:cubicBezTo>
                    <a:pt x="3402" y="2808"/>
                    <a:pt x="3425" y="2785"/>
                    <a:pt x="3470" y="2762"/>
                  </a:cubicBezTo>
                  <a:cubicBezTo>
                    <a:pt x="3493" y="2762"/>
                    <a:pt x="3516" y="2762"/>
                    <a:pt x="3539" y="2739"/>
                  </a:cubicBezTo>
                  <a:lnTo>
                    <a:pt x="3585" y="2739"/>
                  </a:lnTo>
                  <a:cubicBezTo>
                    <a:pt x="3630" y="2716"/>
                    <a:pt x="3676" y="2694"/>
                    <a:pt x="3699" y="2648"/>
                  </a:cubicBezTo>
                  <a:cubicBezTo>
                    <a:pt x="3744" y="2602"/>
                    <a:pt x="3744" y="2534"/>
                    <a:pt x="3721" y="2488"/>
                  </a:cubicBezTo>
                  <a:cubicBezTo>
                    <a:pt x="3721" y="2420"/>
                    <a:pt x="3653" y="2374"/>
                    <a:pt x="3607" y="2306"/>
                  </a:cubicBezTo>
                  <a:lnTo>
                    <a:pt x="3539" y="2237"/>
                  </a:lnTo>
                  <a:lnTo>
                    <a:pt x="3493" y="2169"/>
                  </a:lnTo>
                  <a:lnTo>
                    <a:pt x="3425" y="2123"/>
                  </a:lnTo>
                  <a:cubicBezTo>
                    <a:pt x="3356" y="2054"/>
                    <a:pt x="3288" y="1963"/>
                    <a:pt x="3196" y="1895"/>
                  </a:cubicBezTo>
                  <a:cubicBezTo>
                    <a:pt x="3105" y="1803"/>
                    <a:pt x="3014" y="1712"/>
                    <a:pt x="2923" y="1621"/>
                  </a:cubicBezTo>
                  <a:cubicBezTo>
                    <a:pt x="2900" y="1552"/>
                    <a:pt x="2854" y="1507"/>
                    <a:pt x="2808" y="1438"/>
                  </a:cubicBezTo>
                  <a:lnTo>
                    <a:pt x="2763" y="1393"/>
                  </a:lnTo>
                  <a:cubicBezTo>
                    <a:pt x="2740" y="1347"/>
                    <a:pt x="2718" y="1325"/>
                    <a:pt x="2673" y="1280"/>
                  </a:cubicBezTo>
                  <a:lnTo>
                    <a:pt x="2673" y="1280"/>
                  </a:lnTo>
                  <a:lnTo>
                    <a:pt x="2694" y="1301"/>
                  </a:lnTo>
                  <a:cubicBezTo>
                    <a:pt x="2626" y="1210"/>
                    <a:pt x="2557" y="1141"/>
                    <a:pt x="2512" y="1050"/>
                  </a:cubicBezTo>
                  <a:cubicBezTo>
                    <a:pt x="2443" y="982"/>
                    <a:pt x="2398" y="913"/>
                    <a:pt x="2352" y="845"/>
                  </a:cubicBezTo>
                  <a:cubicBezTo>
                    <a:pt x="2306" y="799"/>
                    <a:pt x="2261" y="731"/>
                    <a:pt x="2192" y="662"/>
                  </a:cubicBezTo>
                  <a:cubicBezTo>
                    <a:pt x="2147" y="594"/>
                    <a:pt x="2101" y="525"/>
                    <a:pt x="2032" y="480"/>
                  </a:cubicBezTo>
                  <a:cubicBezTo>
                    <a:pt x="2010" y="434"/>
                    <a:pt x="2010" y="411"/>
                    <a:pt x="1987" y="365"/>
                  </a:cubicBezTo>
                  <a:lnTo>
                    <a:pt x="1941" y="320"/>
                  </a:lnTo>
                  <a:lnTo>
                    <a:pt x="1941" y="297"/>
                  </a:lnTo>
                  <a:cubicBezTo>
                    <a:pt x="1918" y="274"/>
                    <a:pt x="1918" y="251"/>
                    <a:pt x="1895" y="228"/>
                  </a:cubicBezTo>
                  <a:cubicBezTo>
                    <a:pt x="1873" y="206"/>
                    <a:pt x="1850" y="160"/>
                    <a:pt x="1827" y="137"/>
                  </a:cubicBezTo>
                  <a:cubicBezTo>
                    <a:pt x="1804" y="137"/>
                    <a:pt x="1781" y="114"/>
                    <a:pt x="1758" y="91"/>
                  </a:cubicBezTo>
                  <a:cubicBezTo>
                    <a:pt x="1736" y="69"/>
                    <a:pt x="1736" y="69"/>
                    <a:pt x="1713" y="46"/>
                  </a:cubicBezTo>
                  <a:cubicBezTo>
                    <a:pt x="1690" y="46"/>
                    <a:pt x="1690" y="23"/>
                    <a:pt x="1667" y="23"/>
                  </a:cubicBezTo>
                  <a:cubicBezTo>
                    <a:pt x="1644" y="0"/>
                    <a:pt x="1644" y="0"/>
                    <a:pt x="16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25"/>
            <p:cNvSpPr/>
            <p:nvPr/>
          </p:nvSpPr>
          <p:spPr>
            <a:xfrm>
              <a:off x="7174725" y="817200"/>
              <a:ext cx="87900" cy="85050"/>
            </a:xfrm>
            <a:custGeom>
              <a:avLst/>
              <a:gdLst/>
              <a:ahLst/>
              <a:cxnLst/>
              <a:rect l="l" t="t" r="r" b="b"/>
              <a:pathLst>
                <a:path w="3516" h="3402" extrusionOk="0">
                  <a:moveTo>
                    <a:pt x="1918" y="0"/>
                  </a:moveTo>
                  <a:cubicBezTo>
                    <a:pt x="1826" y="0"/>
                    <a:pt x="1758" y="0"/>
                    <a:pt x="1690" y="23"/>
                  </a:cubicBezTo>
                  <a:lnTo>
                    <a:pt x="1644" y="23"/>
                  </a:lnTo>
                  <a:cubicBezTo>
                    <a:pt x="1553" y="46"/>
                    <a:pt x="1484" y="46"/>
                    <a:pt x="1393" y="69"/>
                  </a:cubicBezTo>
                  <a:cubicBezTo>
                    <a:pt x="1301" y="92"/>
                    <a:pt x="1210" y="114"/>
                    <a:pt x="1142" y="137"/>
                  </a:cubicBezTo>
                  <a:cubicBezTo>
                    <a:pt x="1073" y="183"/>
                    <a:pt x="982" y="229"/>
                    <a:pt x="913" y="251"/>
                  </a:cubicBezTo>
                  <a:lnTo>
                    <a:pt x="868" y="297"/>
                  </a:lnTo>
                  <a:cubicBezTo>
                    <a:pt x="776" y="343"/>
                    <a:pt x="685" y="388"/>
                    <a:pt x="617" y="434"/>
                  </a:cubicBezTo>
                  <a:cubicBezTo>
                    <a:pt x="571" y="457"/>
                    <a:pt x="503" y="502"/>
                    <a:pt x="457" y="525"/>
                  </a:cubicBezTo>
                  <a:lnTo>
                    <a:pt x="388" y="571"/>
                  </a:lnTo>
                  <a:cubicBezTo>
                    <a:pt x="343" y="617"/>
                    <a:pt x="297" y="639"/>
                    <a:pt x="252" y="685"/>
                  </a:cubicBezTo>
                  <a:lnTo>
                    <a:pt x="229" y="685"/>
                  </a:lnTo>
                  <a:cubicBezTo>
                    <a:pt x="160" y="754"/>
                    <a:pt x="92" y="799"/>
                    <a:pt x="69" y="868"/>
                  </a:cubicBezTo>
                  <a:cubicBezTo>
                    <a:pt x="46" y="890"/>
                    <a:pt x="0" y="936"/>
                    <a:pt x="23" y="1005"/>
                  </a:cubicBezTo>
                  <a:cubicBezTo>
                    <a:pt x="46" y="1027"/>
                    <a:pt x="46" y="1050"/>
                    <a:pt x="69" y="1073"/>
                  </a:cubicBezTo>
                  <a:cubicBezTo>
                    <a:pt x="92" y="1096"/>
                    <a:pt x="92" y="1096"/>
                    <a:pt x="115" y="1119"/>
                  </a:cubicBezTo>
                  <a:cubicBezTo>
                    <a:pt x="137" y="1142"/>
                    <a:pt x="183" y="1164"/>
                    <a:pt x="206" y="1164"/>
                  </a:cubicBezTo>
                  <a:cubicBezTo>
                    <a:pt x="252" y="1187"/>
                    <a:pt x="274" y="1210"/>
                    <a:pt x="297" y="1233"/>
                  </a:cubicBezTo>
                  <a:cubicBezTo>
                    <a:pt x="320" y="1256"/>
                    <a:pt x="366" y="1256"/>
                    <a:pt x="411" y="1278"/>
                  </a:cubicBezTo>
                  <a:lnTo>
                    <a:pt x="457" y="1324"/>
                  </a:lnTo>
                  <a:lnTo>
                    <a:pt x="503" y="1370"/>
                  </a:lnTo>
                  <a:lnTo>
                    <a:pt x="525" y="1370"/>
                  </a:lnTo>
                  <a:cubicBezTo>
                    <a:pt x="594" y="1415"/>
                    <a:pt x="640" y="1461"/>
                    <a:pt x="708" y="1507"/>
                  </a:cubicBezTo>
                  <a:lnTo>
                    <a:pt x="754" y="1552"/>
                  </a:lnTo>
                  <a:lnTo>
                    <a:pt x="845" y="1644"/>
                  </a:lnTo>
                  <a:lnTo>
                    <a:pt x="891" y="1667"/>
                  </a:lnTo>
                  <a:cubicBezTo>
                    <a:pt x="982" y="1735"/>
                    <a:pt x="1073" y="1826"/>
                    <a:pt x="1142" y="1918"/>
                  </a:cubicBezTo>
                  <a:cubicBezTo>
                    <a:pt x="1210" y="1986"/>
                    <a:pt x="1279" y="2077"/>
                    <a:pt x="1347" y="2192"/>
                  </a:cubicBezTo>
                  <a:cubicBezTo>
                    <a:pt x="1393" y="2260"/>
                    <a:pt x="1461" y="2351"/>
                    <a:pt x="1507" y="2443"/>
                  </a:cubicBezTo>
                  <a:cubicBezTo>
                    <a:pt x="1598" y="2580"/>
                    <a:pt x="1712" y="2739"/>
                    <a:pt x="1781" y="2899"/>
                  </a:cubicBezTo>
                  <a:cubicBezTo>
                    <a:pt x="1804" y="2968"/>
                    <a:pt x="1826" y="3013"/>
                    <a:pt x="1849" y="3059"/>
                  </a:cubicBezTo>
                  <a:cubicBezTo>
                    <a:pt x="1872" y="3105"/>
                    <a:pt x="1872" y="3150"/>
                    <a:pt x="1895" y="3219"/>
                  </a:cubicBezTo>
                  <a:lnTo>
                    <a:pt x="1895" y="3241"/>
                  </a:lnTo>
                  <a:cubicBezTo>
                    <a:pt x="1895" y="3264"/>
                    <a:pt x="1895" y="3264"/>
                    <a:pt x="1895" y="3287"/>
                  </a:cubicBezTo>
                  <a:cubicBezTo>
                    <a:pt x="1918" y="3310"/>
                    <a:pt x="1918" y="3333"/>
                    <a:pt x="1941" y="3356"/>
                  </a:cubicBezTo>
                  <a:cubicBezTo>
                    <a:pt x="1963" y="3378"/>
                    <a:pt x="2009" y="3401"/>
                    <a:pt x="2055" y="3401"/>
                  </a:cubicBezTo>
                  <a:cubicBezTo>
                    <a:pt x="2169" y="3378"/>
                    <a:pt x="2237" y="3333"/>
                    <a:pt x="2306" y="3264"/>
                  </a:cubicBezTo>
                  <a:lnTo>
                    <a:pt x="2329" y="3241"/>
                  </a:lnTo>
                  <a:lnTo>
                    <a:pt x="2374" y="3196"/>
                  </a:lnTo>
                  <a:cubicBezTo>
                    <a:pt x="2443" y="3150"/>
                    <a:pt x="2488" y="3127"/>
                    <a:pt x="2534" y="3082"/>
                  </a:cubicBezTo>
                  <a:cubicBezTo>
                    <a:pt x="2625" y="3013"/>
                    <a:pt x="2694" y="2945"/>
                    <a:pt x="2762" y="2876"/>
                  </a:cubicBezTo>
                  <a:lnTo>
                    <a:pt x="2785" y="2853"/>
                  </a:lnTo>
                  <a:cubicBezTo>
                    <a:pt x="2854" y="2785"/>
                    <a:pt x="2899" y="2739"/>
                    <a:pt x="2945" y="2694"/>
                  </a:cubicBezTo>
                  <a:cubicBezTo>
                    <a:pt x="2968" y="2648"/>
                    <a:pt x="2991" y="2625"/>
                    <a:pt x="3036" y="2602"/>
                  </a:cubicBezTo>
                  <a:cubicBezTo>
                    <a:pt x="3036" y="2580"/>
                    <a:pt x="3059" y="2534"/>
                    <a:pt x="3082" y="2511"/>
                  </a:cubicBezTo>
                  <a:cubicBezTo>
                    <a:pt x="3150" y="2443"/>
                    <a:pt x="3196" y="2351"/>
                    <a:pt x="3242" y="2260"/>
                  </a:cubicBezTo>
                  <a:cubicBezTo>
                    <a:pt x="3287" y="2214"/>
                    <a:pt x="3310" y="2192"/>
                    <a:pt x="3333" y="2146"/>
                  </a:cubicBezTo>
                  <a:cubicBezTo>
                    <a:pt x="3333" y="2123"/>
                    <a:pt x="3356" y="2100"/>
                    <a:pt x="3356" y="2077"/>
                  </a:cubicBezTo>
                  <a:cubicBezTo>
                    <a:pt x="3379" y="2055"/>
                    <a:pt x="3379" y="2009"/>
                    <a:pt x="3401" y="1986"/>
                  </a:cubicBezTo>
                  <a:lnTo>
                    <a:pt x="3401" y="1963"/>
                  </a:lnTo>
                  <a:cubicBezTo>
                    <a:pt x="3424" y="1940"/>
                    <a:pt x="3424" y="1895"/>
                    <a:pt x="3424" y="1872"/>
                  </a:cubicBezTo>
                  <a:lnTo>
                    <a:pt x="3447" y="1826"/>
                  </a:lnTo>
                  <a:lnTo>
                    <a:pt x="3470" y="1712"/>
                  </a:lnTo>
                  <a:lnTo>
                    <a:pt x="3493" y="1667"/>
                  </a:lnTo>
                  <a:cubicBezTo>
                    <a:pt x="3493" y="1598"/>
                    <a:pt x="3516" y="1530"/>
                    <a:pt x="3516" y="1461"/>
                  </a:cubicBezTo>
                  <a:cubicBezTo>
                    <a:pt x="3516" y="1415"/>
                    <a:pt x="3516" y="1393"/>
                    <a:pt x="3516" y="1347"/>
                  </a:cubicBezTo>
                  <a:cubicBezTo>
                    <a:pt x="3493" y="1256"/>
                    <a:pt x="3470" y="1164"/>
                    <a:pt x="3447" y="1073"/>
                  </a:cubicBezTo>
                  <a:cubicBezTo>
                    <a:pt x="3447" y="1005"/>
                    <a:pt x="3401" y="913"/>
                    <a:pt x="3356" y="822"/>
                  </a:cubicBezTo>
                  <a:cubicBezTo>
                    <a:pt x="3310" y="754"/>
                    <a:pt x="3264" y="685"/>
                    <a:pt x="3196" y="617"/>
                  </a:cubicBezTo>
                  <a:cubicBezTo>
                    <a:pt x="3150" y="594"/>
                    <a:pt x="3127" y="548"/>
                    <a:pt x="3082" y="525"/>
                  </a:cubicBezTo>
                  <a:lnTo>
                    <a:pt x="3036" y="502"/>
                  </a:lnTo>
                  <a:cubicBezTo>
                    <a:pt x="3013" y="480"/>
                    <a:pt x="2968" y="434"/>
                    <a:pt x="2945" y="411"/>
                  </a:cubicBezTo>
                  <a:lnTo>
                    <a:pt x="2876" y="343"/>
                  </a:lnTo>
                  <a:cubicBezTo>
                    <a:pt x="2808" y="297"/>
                    <a:pt x="2739" y="251"/>
                    <a:pt x="2648" y="206"/>
                  </a:cubicBezTo>
                  <a:cubicBezTo>
                    <a:pt x="2580" y="160"/>
                    <a:pt x="2488" y="137"/>
                    <a:pt x="2443" y="114"/>
                  </a:cubicBezTo>
                  <a:cubicBezTo>
                    <a:pt x="2351" y="92"/>
                    <a:pt x="2283" y="46"/>
                    <a:pt x="2192" y="23"/>
                  </a:cubicBezTo>
                  <a:cubicBezTo>
                    <a:pt x="2123" y="0"/>
                    <a:pt x="2009" y="0"/>
                    <a:pt x="19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25"/>
            <p:cNvSpPr/>
            <p:nvPr/>
          </p:nvSpPr>
          <p:spPr>
            <a:xfrm>
              <a:off x="6876850" y="972400"/>
              <a:ext cx="170075" cy="192325"/>
            </a:xfrm>
            <a:custGeom>
              <a:avLst/>
              <a:gdLst/>
              <a:ahLst/>
              <a:cxnLst/>
              <a:rect l="l" t="t" r="r" b="b"/>
              <a:pathLst>
                <a:path w="6803" h="7693" extrusionOk="0">
                  <a:moveTo>
                    <a:pt x="1256" y="1"/>
                  </a:moveTo>
                  <a:cubicBezTo>
                    <a:pt x="1233" y="1"/>
                    <a:pt x="1188" y="24"/>
                    <a:pt x="1165" y="46"/>
                  </a:cubicBezTo>
                  <a:cubicBezTo>
                    <a:pt x="1142" y="69"/>
                    <a:pt x="1119" y="92"/>
                    <a:pt x="1119" y="92"/>
                  </a:cubicBezTo>
                  <a:cubicBezTo>
                    <a:pt x="1073" y="115"/>
                    <a:pt x="1051" y="138"/>
                    <a:pt x="1028" y="161"/>
                  </a:cubicBezTo>
                  <a:cubicBezTo>
                    <a:pt x="982" y="183"/>
                    <a:pt x="936" y="206"/>
                    <a:pt x="891" y="229"/>
                  </a:cubicBezTo>
                  <a:cubicBezTo>
                    <a:pt x="868" y="275"/>
                    <a:pt x="845" y="297"/>
                    <a:pt x="800" y="320"/>
                  </a:cubicBezTo>
                  <a:cubicBezTo>
                    <a:pt x="777" y="320"/>
                    <a:pt x="754" y="343"/>
                    <a:pt x="708" y="366"/>
                  </a:cubicBezTo>
                  <a:lnTo>
                    <a:pt x="663" y="412"/>
                  </a:lnTo>
                  <a:lnTo>
                    <a:pt x="617" y="457"/>
                  </a:lnTo>
                  <a:cubicBezTo>
                    <a:pt x="548" y="480"/>
                    <a:pt x="503" y="526"/>
                    <a:pt x="457" y="549"/>
                  </a:cubicBezTo>
                  <a:cubicBezTo>
                    <a:pt x="389" y="594"/>
                    <a:pt x="343" y="640"/>
                    <a:pt x="297" y="686"/>
                  </a:cubicBezTo>
                  <a:lnTo>
                    <a:pt x="252" y="731"/>
                  </a:lnTo>
                  <a:cubicBezTo>
                    <a:pt x="229" y="754"/>
                    <a:pt x="206" y="777"/>
                    <a:pt x="183" y="777"/>
                  </a:cubicBezTo>
                  <a:lnTo>
                    <a:pt x="183" y="800"/>
                  </a:lnTo>
                  <a:lnTo>
                    <a:pt x="160" y="800"/>
                  </a:lnTo>
                  <a:lnTo>
                    <a:pt x="115" y="845"/>
                  </a:lnTo>
                  <a:cubicBezTo>
                    <a:pt x="46" y="914"/>
                    <a:pt x="1" y="982"/>
                    <a:pt x="23" y="1051"/>
                  </a:cubicBezTo>
                  <a:cubicBezTo>
                    <a:pt x="1" y="1096"/>
                    <a:pt x="1" y="1142"/>
                    <a:pt x="23" y="1165"/>
                  </a:cubicBezTo>
                  <a:lnTo>
                    <a:pt x="46" y="1233"/>
                  </a:lnTo>
                  <a:lnTo>
                    <a:pt x="92" y="1302"/>
                  </a:lnTo>
                  <a:cubicBezTo>
                    <a:pt x="92" y="1302"/>
                    <a:pt x="115" y="1325"/>
                    <a:pt x="115" y="1347"/>
                  </a:cubicBezTo>
                  <a:lnTo>
                    <a:pt x="138" y="1393"/>
                  </a:lnTo>
                  <a:lnTo>
                    <a:pt x="206" y="1530"/>
                  </a:lnTo>
                  <a:lnTo>
                    <a:pt x="297" y="1667"/>
                  </a:lnTo>
                  <a:cubicBezTo>
                    <a:pt x="343" y="1758"/>
                    <a:pt x="389" y="1850"/>
                    <a:pt x="434" y="1964"/>
                  </a:cubicBezTo>
                  <a:cubicBezTo>
                    <a:pt x="480" y="2009"/>
                    <a:pt x="503" y="2078"/>
                    <a:pt x="526" y="2146"/>
                  </a:cubicBezTo>
                  <a:cubicBezTo>
                    <a:pt x="594" y="2260"/>
                    <a:pt x="663" y="2352"/>
                    <a:pt x="754" y="2489"/>
                  </a:cubicBezTo>
                  <a:lnTo>
                    <a:pt x="800" y="2557"/>
                  </a:lnTo>
                  <a:cubicBezTo>
                    <a:pt x="868" y="2671"/>
                    <a:pt x="936" y="2763"/>
                    <a:pt x="1028" y="2854"/>
                  </a:cubicBezTo>
                  <a:lnTo>
                    <a:pt x="1119" y="2991"/>
                  </a:lnTo>
                  <a:cubicBezTo>
                    <a:pt x="1233" y="3151"/>
                    <a:pt x="1324" y="3265"/>
                    <a:pt x="1439" y="3402"/>
                  </a:cubicBezTo>
                  <a:lnTo>
                    <a:pt x="1461" y="3425"/>
                  </a:lnTo>
                  <a:lnTo>
                    <a:pt x="1484" y="3470"/>
                  </a:lnTo>
                  <a:lnTo>
                    <a:pt x="1621" y="3653"/>
                  </a:lnTo>
                  <a:lnTo>
                    <a:pt x="1690" y="3721"/>
                  </a:lnTo>
                  <a:lnTo>
                    <a:pt x="1804" y="3858"/>
                  </a:lnTo>
                  <a:lnTo>
                    <a:pt x="1895" y="3995"/>
                  </a:lnTo>
                  <a:lnTo>
                    <a:pt x="1941" y="4041"/>
                  </a:lnTo>
                  <a:cubicBezTo>
                    <a:pt x="2123" y="4269"/>
                    <a:pt x="2306" y="4497"/>
                    <a:pt x="2489" y="4703"/>
                  </a:cubicBezTo>
                  <a:lnTo>
                    <a:pt x="2580" y="4817"/>
                  </a:lnTo>
                  <a:lnTo>
                    <a:pt x="2671" y="4908"/>
                  </a:lnTo>
                  <a:cubicBezTo>
                    <a:pt x="2831" y="5091"/>
                    <a:pt x="3014" y="5296"/>
                    <a:pt x="3173" y="5524"/>
                  </a:cubicBezTo>
                  <a:cubicBezTo>
                    <a:pt x="3242" y="5593"/>
                    <a:pt x="3287" y="5661"/>
                    <a:pt x="3356" y="5730"/>
                  </a:cubicBezTo>
                  <a:lnTo>
                    <a:pt x="3447" y="5821"/>
                  </a:lnTo>
                  <a:lnTo>
                    <a:pt x="3493" y="5890"/>
                  </a:lnTo>
                  <a:lnTo>
                    <a:pt x="3516" y="5935"/>
                  </a:lnTo>
                  <a:cubicBezTo>
                    <a:pt x="3630" y="6049"/>
                    <a:pt x="3744" y="6186"/>
                    <a:pt x="3881" y="6323"/>
                  </a:cubicBezTo>
                  <a:lnTo>
                    <a:pt x="4155" y="6597"/>
                  </a:lnTo>
                  <a:cubicBezTo>
                    <a:pt x="4315" y="6757"/>
                    <a:pt x="4474" y="6917"/>
                    <a:pt x="4634" y="7099"/>
                  </a:cubicBezTo>
                  <a:cubicBezTo>
                    <a:pt x="4748" y="7214"/>
                    <a:pt x="4862" y="7305"/>
                    <a:pt x="4977" y="7419"/>
                  </a:cubicBezTo>
                  <a:cubicBezTo>
                    <a:pt x="4999" y="7465"/>
                    <a:pt x="5045" y="7510"/>
                    <a:pt x="5091" y="7533"/>
                  </a:cubicBezTo>
                  <a:cubicBezTo>
                    <a:pt x="5113" y="7556"/>
                    <a:pt x="5136" y="7579"/>
                    <a:pt x="5159" y="7602"/>
                  </a:cubicBezTo>
                  <a:cubicBezTo>
                    <a:pt x="5205" y="7624"/>
                    <a:pt x="5228" y="7647"/>
                    <a:pt x="5273" y="7670"/>
                  </a:cubicBezTo>
                  <a:cubicBezTo>
                    <a:pt x="5296" y="7670"/>
                    <a:pt x="5319" y="7693"/>
                    <a:pt x="5342" y="7693"/>
                  </a:cubicBezTo>
                  <a:cubicBezTo>
                    <a:pt x="5365" y="7693"/>
                    <a:pt x="5387" y="7670"/>
                    <a:pt x="5433" y="7670"/>
                  </a:cubicBezTo>
                  <a:lnTo>
                    <a:pt x="5456" y="7647"/>
                  </a:lnTo>
                  <a:cubicBezTo>
                    <a:pt x="5456" y="7647"/>
                    <a:pt x="5479" y="7624"/>
                    <a:pt x="5502" y="7602"/>
                  </a:cubicBezTo>
                  <a:lnTo>
                    <a:pt x="5524" y="7579"/>
                  </a:lnTo>
                  <a:cubicBezTo>
                    <a:pt x="5547" y="7556"/>
                    <a:pt x="5593" y="7533"/>
                    <a:pt x="5616" y="7510"/>
                  </a:cubicBezTo>
                  <a:cubicBezTo>
                    <a:pt x="5661" y="7487"/>
                    <a:pt x="5707" y="7487"/>
                    <a:pt x="5753" y="7487"/>
                  </a:cubicBezTo>
                  <a:lnTo>
                    <a:pt x="5775" y="7465"/>
                  </a:lnTo>
                  <a:cubicBezTo>
                    <a:pt x="5798" y="7465"/>
                    <a:pt x="5821" y="7442"/>
                    <a:pt x="5821" y="7442"/>
                  </a:cubicBezTo>
                  <a:cubicBezTo>
                    <a:pt x="5867" y="7396"/>
                    <a:pt x="5867" y="7373"/>
                    <a:pt x="5890" y="7373"/>
                  </a:cubicBezTo>
                  <a:lnTo>
                    <a:pt x="5935" y="7328"/>
                  </a:lnTo>
                  <a:cubicBezTo>
                    <a:pt x="6004" y="7282"/>
                    <a:pt x="6049" y="7236"/>
                    <a:pt x="6095" y="7191"/>
                  </a:cubicBezTo>
                  <a:cubicBezTo>
                    <a:pt x="6118" y="7191"/>
                    <a:pt x="6141" y="7168"/>
                    <a:pt x="6141" y="7168"/>
                  </a:cubicBezTo>
                  <a:lnTo>
                    <a:pt x="6163" y="7145"/>
                  </a:lnTo>
                  <a:lnTo>
                    <a:pt x="6209" y="7099"/>
                  </a:lnTo>
                  <a:lnTo>
                    <a:pt x="6255" y="7077"/>
                  </a:lnTo>
                  <a:lnTo>
                    <a:pt x="6278" y="7054"/>
                  </a:lnTo>
                  <a:lnTo>
                    <a:pt x="6300" y="7031"/>
                  </a:lnTo>
                  <a:lnTo>
                    <a:pt x="6346" y="7008"/>
                  </a:lnTo>
                  <a:cubicBezTo>
                    <a:pt x="6415" y="6940"/>
                    <a:pt x="6483" y="6894"/>
                    <a:pt x="6551" y="6871"/>
                  </a:cubicBezTo>
                  <a:cubicBezTo>
                    <a:pt x="6620" y="6848"/>
                    <a:pt x="6666" y="6826"/>
                    <a:pt x="6711" y="6780"/>
                  </a:cubicBezTo>
                  <a:cubicBezTo>
                    <a:pt x="6803" y="6711"/>
                    <a:pt x="6803" y="6574"/>
                    <a:pt x="6734" y="6506"/>
                  </a:cubicBezTo>
                  <a:cubicBezTo>
                    <a:pt x="6711" y="6460"/>
                    <a:pt x="6666" y="6415"/>
                    <a:pt x="6620" y="6369"/>
                  </a:cubicBezTo>
                  <a:cubicBezTo>
                    <a:pt x="6529" y="6278"/>
                    <a:pt x="6415" y="6186"/>
                    <a:pt x="6323" y="6118"/>
                  </a:cubicBezTo>
                  <a:lnTo>
                    <a:pt x="6255" y="6049"/>
                  </a:lnTo>
                  <a:cubicBezTo>
                    <a:pt x="6141" y="5958"/>
                    <a:pt x="6004" y="5844"/>
                    <a:pt x="5890" y="5730"/>
                  </a:cubicBezTo>
                  <a:cubicBezTo>
                    <a:pt x="5821" y="5661"/>
                    <a:pt x="5753" y="5593"/>
                    <a:pt x="5684" y="5547"/>
                  </a:cubicBezTo>
                  <a:cubicBezTo>
                    <a:pt x="5638" y="5479"/>
                    <a:pt x="5547" y="5410"/>
                    <a:pt x="5479" y="5319"/>
                  </a:cubicBezTo>
                  <a:cubicBezTo>
                    <a:pt x="5456" y="5296"/>
                    <a:pt x="5433" y="5273"/>
                    <a:pt x="5410" y="5273"/>
                  </a:cubicBezTo>
                  <a:lnTo>
                    <a:pt x="5342" y="5205"/>
                  </a:lnTo>
                  <a:lnTo>
                    <a:pt x="5273" y="5159"/>
                  </a:lnTo>
                  <a:cubicBezTo>
                    <a:pt x="5205" y="5068"/>
                    <a:pt x="5136" y="4999"/>
                    <a:pt x="5068" y="4931"/>
                  </a:cubicBezTo>
                  <a:lnTo>
                    <a:pt x="5022" y="4885"/>
                  </a:lnTo>
                  <a:lnTo>
                    <a:pt x="4862" y="4703"/>
                  </a:lnTo>
                  <a:cubicBezTo>
                    <a:pt x="4566" y="4406"/>
                    <a:pt x="4292" y="4086"/>
                    <a:pt x="4041" y="3767"/>
                  </a:cubicBezTo>
                  <a:cubicBezTo>
                    <a:pt x="3835" y="3516"/>
                    <a:pt x="3653" y="3310"/>
                    <a:pt x="3516" y="3105"/>
                  </a:cubicBezTo>
                  <a:lnTo>
                    <a:pt x="3516" y="3151"/>
                  </a:lnTo>
                  <a:lnTo>
                    <a:pt x="3447" y="3037"/>
                  </a:lnTo>
                  <a:cubicBezTo>
                    <a:pt x="3356" y="2922"/>
                    <a:pt x="3287" y="2785"/>
                    <a:pt x="3196" y="2671"/>
                  </a:cubicBezTo>
                  <a:lnTo>
                    <a:pt x="3173" y="2626"/>
                  </a:lnTo>
                  <a:lnTo>
                    <a:pt x="3151" y="2580"/>
                  </a:lnTo>
                  <a:lnTo>
                    <a:pt x="3036" y="2420"/>
                  </a:lnTo>
                  <a:cubicBezTo>
                    <a:pt x="3014" y="2375"/>
                    <a:pt x="2968" y="2352"/>
                    <a:pt x="2922" y="2352"/>
                  </a:cubicBezTo>
                  <a:cubicBezTo>
                    <a:pt x="2762" y="2146"/>
                    <a:pt x="2603" y="1941"/>
                    <a:pt x="2466" y="1735"/>
                  </a:cubicBezTo>
                  <a:lnTo>
                    <a:pt x="2374" y="1621"/>
                  </a:lnTo>
                  <a:cubicBezTo>
                    <a:pt x="2306" y="1507"/>
                    <a:pt x="2215" y="1416"/>
                    <a:pt x="2146" y="1302"/>
                  </a:cubicBezTo>
                  <a:cubicBezTo>
                    <a:pt x="2055" y="1165"/>
                    <a:pt x="1964" y="1028"/>
                    <a:pt x="1872" y="868"/>
                  </a:cubicBezTo>
                  <a:cubicBezTo>
                    <a:pt x="1827" y="800"/>
                    <a:pt x="1781" y="731"/>
                    <a:pt x="1758" y="663"/>
                  </a:cubicBezTo>
                  <a:lnTo>
                    <a:pt x="1735" y="617"/>
                  </a:lnTo>
                  <a:lnTo>
                    <a:pt x="1713" y="594"/>
                  </a:lnTo>
                  <a:cubicBezTo>
                    <a:pt x="1690" y="549"/>
                    <a:pt x="1667" y="503"/>
                    <a:pt x="1644" y="457"/>
                  </a:cubicBezTo>
                  <a:lnTo>
                    <a:pt x="1598" y="412"/>
                  </a:lnTo>
                  <a:lnTo>
                    <a:pt x="1598" y="389"/>
                  </a:lnTo>
                  <a:lnTo>
                    <a:pt x="1576" y="366"/>
                  </a:lnTo>
                  <a:cubicBezTo>
                    <a:pt x="1553" y="320"/>
                    <a:pt x="1553" y="297"/>
                    <a:pt x="1530" y="252"/>
                  </a:cubicBezTo>
                  <a:cubicBezTo>
                    <a:pt x="1461" y="161"/>
                    <a:pt x="1416" y="115"/>
                    <a:pt x="1370" y="46"/>
                  </a:cubicBezTo>
                  <a:cubicBezTo>
                    <a:pt x="1324" y="24"/>
                    <a:pt x="1302" y="1"/>
                    <a:pt x="12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25"/>
            <p:cNvSpPr/>
            <p:nvPr/>
          </p:nvSpPr>
          <p:spPr>
            <a:xfrm>
              <a:off x="6909375" y="834325"/>
              <a:ext cx="228850" cy="152650"/>
            </a:xfrm>
            <a:custGeom>
              <a:avLst/>
              <a:gdLst/>
              <a:ahLst/>
              <a:cxnLst/>
              <a:rect l="l" t="t" r="r" b="b"/>
              <a:pathLst>
                <a:path w="9154" h="6106" extrusionOk="0">
                  <a:moveTo>
                    <a:pt x="7510" y="936"/>
                  </a:moveTo>
                  <a:cubicBezTo>
                    <a:pt x="7442" y="982"/>
                    <a:pt x="7373" y="1004"/>
                    <a:pt x="7328" y="1027"/>
                  </a:cubicBezTo>
                  <a:cubicBezTo>
                    <a:pt x="7191" y="1096"/>
                    <a:pt x="7054" y="1164"/>
                    <a:pt x="6917" y="1233"/>
                  </a:cubicBezTo>
                  <a:cubicBezTo>
                    <a:pt x="6917" y="1210"/>
                    <a:pt x="6917" y="1210"/>
                    <a:pt x="6917" y="1210"/>
                  </a:cubicBezTo>
                  <a:cubicBezTo>
                    <a:pt x="7031" y="1164"/>
                    <a:pt x="7122" y="1118"/>
                    <a:pt x="7236" y="1050"/>
                  </a:cubicBezTo>
                  <a:cubicBezTo>
                    <a:pt x="7328" y="1027"/>
                    <a:pt x="7419" y="982"/>
                    <a:pt x="7487" y="936"/>
                  </a:cubicBezTo>
                  <a:close/>
                  <a:moveTo>
                    <a:pt x="8400" y="0"/>
                  </a:moveTo>
                  <a:cubicBezTo>
                    <a:pt x="8378" y="0"/>
                    <a:pt x="8332" y="23"/>
                    <a:pt x="8286" y="23"/>
                  </a:cubicBezTo>
                  <a:cubicBezTo>
                    <a:pt x="8195" y="23"/>
                    <a:pt x="8081" y="46"/>
                    <a:pt x="7990" y="69"/>
                  </a:cubicBezTo>
                  <a:lnTo>
                    <a:pt x="7944" y="69"/>
                  </a:lnTo>
                  <a:cubicBezTo>
                    <a:pt x="7738" y="114"/>
                    <a:pt x="7533" y="183"/>
                    <a:pt x="7350" y="274"/>
                  </a:cubicBezTo>
                  <a:cubicBezTo>
                    <a:pt x="7259" y="297"/>
                    <a:pt x="7168" y="342"/>
                    <a:pt x="7099" y="365"/>
                  </a:cubicBezTo>
                  <a:cubicBezTo>
                    <a:pt x="7031" y="388"/>
                    <a:pt x="6985" y="411"/>
                    <a:pt x="6940" y="434"/>
                  </a:cubicBezTo>
                  <a:cubicBezTo>
                    <a:pt x="6848" y="457"/>
                    <a:pt x="6757" y="502"/>
                    <a:pt x="6666" y="525"/>
                  </a:cubicBezTo>
                  <a:cubicBezTo>
                    <a:pt x="6620" y="548"/>
                    <a:pt x="6574" y="571"/>
                    <a:pt x="6529" y="593"/>
                  </a:cubicBezTo>
                  <a:cubicBezTo>
                    <a:pt x="6483" y="616"/>
                    <a:pt x="6437" y="616"/>
                    <a:pt x="6392" y="639"/>
                  </a:cubicBezTo>
                  <a:cubicBezTo>
                    <a:pt x="6300" y="685"/>
                    <a:pt x="6186" y="730"/>
                    <a:pt x="6095" y="776"/>
                  </a:cubicBezTo>
                  <a:cubicBezTo>
                    <a:pt x="5981" y="845"/>
                    <a:pt x="5890" y="913"/>
                    <a:pt x="5775" y="959"/>
                  </a:cubicBezTo>
                  <a:cubicBezTo>
                    <a:pt x="5684" y="1004"/>
                    <a:pt x="5593" y="1073"/>
                    <a:pt x="5524" y="1118"/>
                  </a:cubicBezTo>
                  <a:cubicBezTo>
                    <a:pt x="5433" y="1164"/>
                    <a:pt x="5365" y="1210"/>
                    <a:pt x="5296" y="1278"/>
                  </a:cubicBezTo>
                  <a:cubicBezTo>
                    <a:pt x="5250" y="1301"/>
                    <a:pt x="5228" y="1347"/>
                    <a:pt x="5205" y="1392"/>
                  </a:cubicBezTo>
                  <a:cubicBezTo>
                    <a:pt x="5114" y="1438"/>
                    <a:pt x="5022" y="1507"/>
                    <a:pt x="4931" y="1552"/>
                  </a:cubicBezTo>
                  <a:cubicBezTo>
                    <a:pt x="4748" y="1643"/>
                    <a:pt x="4589" y="1758"/>
                    <a:pt x="4429" y="1872"/>
                  </a:cubicBezTo>
                  <a:cubicBezTo>
                    <a:pt x="4269" y="1963"/>
                    <a:pt x="4109" y="2054"/>
                    <a:pt x="3949" y="2168"/>
                  </a:cubicBezTo>
                  <a:cubicBezTo>
                    <a:pt x="3881" y="2214"/>
                    <a:pt x="3812" y="2260"/>
                    <a:pt x="3744" y="2305"/>
                  </a:cubicBezTo>
                  <a:cubicBezTo>
                    <a:pt x="3653" y="2374"/>
                    <a:pt x="3561" y="2442"/>
                    <a:pt x="3493" y="2511"/>
                  </a:cubicBezTo>
                  <a:cubicBezTo>
                    <a:pt x="3470" y="2534"/>
                    <a:pt x="3470" y="2556"/>
                    <a:pt x="3470" y="2579"/>
                  </a:cubicBezTo>
                  <a:cubicBezTo>
                    <a:pt x="3333" y="2671"/>
                    <a:pt x="3196" y="2762"/>
                    <a:pt x="3059" y="2853"/>
                  </a:cubicBezTo>
                  <a:cubicBezTo>
                    <a:pt x="2877" y="2990"/>
                    <a:pt x="2717" y="3104"/>
                    <a:pt x="2557" y="3241"/>
                  </a:cubicBezTo>
                  <a:cubicBezTo>
                    <a:pt x="2374" y="3378"/>
                    <a:pt x="2215" y="3515"/>
                    <a:pt x="2055" y="3652"/>
                  </a:cubicBezTo>
                  <a:cubicBezTo>
                    <a:pt x="1895" y="3789"/>
                    <a:pt x="1735" y="3926"/>
                    <a:pt x="1576" y="4063"/>
                  </a:cubicBezTo>
                  <a:cubicBezTo>
                    <a:pt x="1530" y="4086"/>
                    <a:pt x="1507" y="4131"/>
                    <a:pt x="1507" y="4154"/>
                  </a:cubicBezTo>
                  <a:cubicBezTo>
                    <a:pt x="1370" y="4268"/>
                    <a:pt x="1233" y="4360"/>
                    <a:pt x="1096" y="4474"/>
                  </a:cubicBezTo>
                  <a:cubicBezTo>
                    <a:pt x="937" y="4611"/>
                    <a:pt x="777" y="4748"/>
                    <a:pt x="617" y="4885"/>
                  </a:cubicBezTo>
                  <a:cubicBezTo>
                    <a:pt x="526" y="4953"/>
                    <a:pt x="457" y="5022"/>
                    <a:pt x="389" y="5090"/>
                  </a:cubicBezTo>
                  <a:cubicBezTo>
                    <a:pt x="343" y="5113"/>
                    <a:pt x="297" y="5159"/>
                    <a:pt x="275" y="5181"/>
                  </a:cubicBezTo>
                  <a:cubicBezTo>
                    <a:pt x="183" y="5250"/>
                    <a:pt x="115" y="5318"/>
                    <a:pt x="46" y="5410"/>
                  </a:cubicBezTo>
                  <a:cubicBezTo>
                    <a:pt x="23" y="5432"/>
                    <a:pt x="1" y="5478"/>
                    <a:pt x="1" y="5524"/>
                  </a:cubicBezTo>
                  <a:cubicBezTo>
                    <a:pt x="1" y="5547"/>
                    <a:pt x="1" y="5615"/>
                    <a:pt x="23" y="5638"/>
                  </a:cubicBezTo>
                  <a:cubicBezTo>
                    <a:pt x="23" y="5684"/>
                    <a:pt x="46" y="5706"/>
                    <a:pt x="69" y="5752"/>
                  </a:cubicBezTo>
                  <a:cubicBezTo>
                    <a:pt x="92" y="5775"/>
                    <a:pt x="115" y="5820"/>
                    <a:pt x="138" y="5843"/>
                  </a:cubicBezTo>
                  <a:cubicBezTo>
                    <a:pt x="160" y="5889"/>
                    <a:pt x="183" y="5935"/>
                    <a:pt x="206" y="5980"/>
                  </a:cubicBezTo>
                  <a:cubicBezTo>
                    <a:pt x="229" y="6026"/>
                    <a:pt x="252" y="6049"/>
                    <a:pt x="275" y="6072"/>
                  </a:cubicBezTo>
                  <a:cubicBezTo>
                    <a:pt x="320" y="6094"/>
                    <a:pt x="366" y="6106"/>
                    <a:pt x="409" y="6106"/>
                  </a:cubicBezTo>
                  <a:cubicBezTo>
                    <a:pt x="451" y="6106"/>
                    <a:pt x="491" y="6094"/>
                    <a:pt x="526" y="6072"/>
                  </a:cubicBezTo>
                  <a:cubicBezTo>
                    <a:pt x="594" y="6026"/>
                    <a:pt x="640" y="5980"/>
                    <a:pt x="708" y="5912"/>
                  </a:cubicBezTo>
                  <a:cubicBezTo>
                    <a:pt x="822" y="5798"/>
                    <a:pt x="959" y="5684"/>
                    <a:pt x="1096" y="5569"/>
                  </a:cubicBezTo>
                  <a:cubicBezTo>
                    <a:pt x="1233" y="5455"/>
                    <a:pt x="1370" y="5318"/>
                    <a:pt x="1530" y="5204"/>
                  </a:cubicBezTo>
                  <a:cubicBezTo>
                    <a:pt x="1598" y="5136"/>
                    <a:pt x="1690" y="5090"/>
                    <a:pt x="1758" y="5022"/>
                  </a:cubicBezTo>
                  <a:cubicBezTo>
                    <a:pt x="1827" y="4953"/>
                    <a:pt x="1895" y="4907"/>
                    <a:pt x="1964" y="4839"/>
                  </a:cubicBezTo>
                  <a:cubicBezTo>
                    <a:pt x="2055" y="4793"/>
                    <a:pt x="2123" y="4725"/>
                    <a:pt x="2192" y="4679"/>
                  </a:cubicBezTo>
                  <a:cubicBezTo>
                    <a:pt x="2260" y="4611"/>
                    <a:pt x="2352" y="4565"/>
                    <a:pt x="2420" y="4497"/>
                  </a:cubicBezTo>
                  <a:cubicBezTo>
                    <a:pt x="2740" y="4246"/>
                    <a:pt x="3059" y="4017"/>
                    <a:pt x="3402" y="3766"/>
                  </a:cubicBezTo>
                  <a:cubicBezTo>
                    <a:pt x="3470" y="3721"/>
                    <a:pt x="3561" y="3652"/>
                    <a:pt x="3653" y="3584"/>
                  </a:cubicBezTo>
                  <a:cubicBezTo>
                    <a:pt x="3721" y="3538"/>
                    <a:pt x="3812" y="3469"/>
                    <a:pt x="3904" y="3424"/>
                  </a:cubicBezTo>
                  <a:cubicBezTo>
                    <a:pt x="4041" y="3310"/>
                    <a:pt x="4223" y="3196"/>
                    <a:pt x="4383" y="3104"/>
                  </a:cubicBezTo>
                  <a:cubicBezTo>
                    <a:pt x="4474" y="3036"/>
                    <a:pt x="4589" y="2967"/>
                    <a:pt x="4680" y="2899"/>
                  </a:cubicBezTo>
                  <a:cubicBezTo>
                    <a:pt x="4794" y="2830"/>
                    <a:pt x="4885" y="2762"/>
                    <a:pt x="4999" y="2693"/>
                  </a:cubicBezTo>
                  <a:cubicBezTo>
                    <a:pt x="5205" y="2579"/>
                    <a:pt x="5410" y="2465"/>
                    <a:pt x="5616" y="2328"/>
                  </a:cubicBezTo>
                  <a:cubicBezTo>
                    <a:pt x="5935" y="2168"/>
                    <a:pt x="6278" y="1986"/>
                    <a:pt x="6597" y="1803"/>
                  </a:cubicBezTo>
                  <a:cubicBezTo>
                    <a:pt x="6757" y="1735"/>
                    <a:pt x="6917" y="1643"/>
                    <a:pt x="7099" y="1552"/>
                  </a:cubicBezTo>
                  <a:cubicBezTo>
                    <a:pt x="7259" y="1461"/>
                    <a:pt x="7442" y="1370"/>
                    <a:pt x="7601" y="1301"/>
                  </a:cubicBezTo>
                  <a:cubicBezTo>
                    <a:pt x="7830" y="1187"/>
                    <a:pt x="8058" y="1050"/>
                    <a:pt x="8286" y="959"/>
                  </a:cubicBezTo>
                  <a:cubicBezTo>
                    <a:pt x="8400" y="890"/>
                    <a:pt x="8537" y="845"/>
                    <a:pt x="8674" y="799"/>
                  </a:cubicBezTo>
                  <a:cubicBezTo>
                    <a:pt x="8743" y="753"/>
                    <a:pt x="8811" y="730"/>
                    <a:pt x="8880" y="708"/>
                  </a:cubicBezTo>
                  <a:cubicBezTo>
                    <a:pt x="8948" y="685"/>
                    <a:pt x="9017" y="662"/>
                    <a:pt x="9085" y="662"/>
                  </a:cubicBezTo>
                  <a:cubicBezTo>
                    <a:pt x="9108" y="639"/>
                    <a:pt x="9131" y="616"/>
                    <a:pt x="9154" y="571"/>
                  </a:cubicBezTo>
                  <a:cubicBezTo>
                    <a:pt x="9154" y="548"/>
                    <a:pt x="9154" y="502"/>
                    <a:pt x="9154" y="479"/>
                  </a:cubicBezTo>
                  <a:cubicBezTo>
                    <a:pt x="9131" y="434"/>
                    <a:pt x="9108" y="411"/>
                    <a:pt x="9085" y="388"/>
                  </a:cubicBezTo>
                  <a:lnTo>
                    <a:pt x="8971" y="388"/>
                  </a:lnTo>
                  <a:cubicBezTo>
                    <a:pt x="8971" y="388"/>
                    <a:pt x="8948" y="411"/>
                    <a:pt x="8948" y="411"/>
                  </a:cubicBezTo>
                  <a:cubicBezTo>
                    <a:pt x="8948" y="365"/>
                    <a:pt x="8925" y="320"/>
                    <a:pt x="8903" y="297"/>
                  </a:cubicBezTo>
                  <a:cubicBezTo>
                    <a:pt x="8903" y="183"/>
                    <a:pt x="8811" y="114"/>
                    <a:pt x="8720" y="69"/>
                  </a:cubicBezTo>
                  <a:cubicBezTo>
                    <a:pt x="8674" y="46"/>
                    <a:pt x="8629" y="46"/>
                    <a:pt x="8583" y="23"/>
                  </a:cubicBezTo>
                  <a:lnTo>
                    <a:pt x="8515" y="23"/>
                  </a:lnTo>
                  <a:cubicBezTo>
                    <a:pt x="8492" y="23"/>
                    <a:pt x="8446" y="0"/>
                    <a:pt x="8400"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25"/>
            <p:cNvSpPr/>
            <p:nvPr/>
          </p:nvSpPr>
          <p:spPr>
            <a:xfrm>
              <a:off x="6973300" y="878825"/>
              <a:ext cx="136400" cy="95250"/>
            </a:xfrm>
            <a:custGeom>
              <a:avLst/>
              <a:gdLst/>
              <a:ahLst/>
              <a:cxnLst/>
              <a:rect l="l" t="t" r="r" b="b"/>
              <a:pathLst>
                <a:path w="5456" h="3810" extrusionOk="0">
                  <a:moveTo>
                    <a:pt x="1438" y="2443"/>
                  </a:moveTo>
                  <a:cubicBezTo>
                    <a:pt x="1438" y="2443"/>
                    <a:pt x="1424" y="2443"/>
                    <a:pt x="1418" y="2454"/>
                  </a:cubicBezTo>
                  <a:lnTo>
                    <a:pt x="1418" y="2454"/>
                  </a:lnTo>
                  <a:cubicBezTo>
                    <a:pt x="1424" y="2450"/>
                    <a:pt x="1431" y="2446"/>
                    <a:pt x="1438" y="2443"/>
                  </a:cubicBezTo>
                  <a:close/>
                  <a:moveTo>
                    <a:pt x="1938" y="2453"/>
                  </a:moveTo>
                  <a:cubicBezTo>
                    <a:pt x="1931" y="2457"/>
                    <a:pt x="1924" y="2461"/>
                    <a:pt x="1917" y="2466"/>
                  </a:cubicBezTo>
                  <a:cubicBezTo>
                    <a:pt x="1917" y="2466"/>
                    <a:pt x="1933" y="2466"/>
                    <a:pt x="1938" y="2453"/>
                  </a:cubicBezTo>
                  <a:close/>
                  <a:moveTo>
                    <a:pt x="5364" y="0"/>
                  </a:moveTo>
                  <a:cubicBezTo>
                    <a:pt x="5204" y="69"/>
                    <a:pt x="5044" y="160"/>
                    <a:pt x="4885" y="251"/>
                  </a:cubicBezTo>
                  <a:cubicBezTo>
                    <a:pt x="4793" y="320"/>
                    <a:pt x="4702" y="366"/>
                    <a:pt x="4611" y="411"/>
                  </a:cubicBezTo>
                  <a:cubicBezTo>
                    <a:pt x="4520" y="457"/>
                    <a:pt x="4428" y="503"/>
                    <a:pt x="4337" y="571"/>
                  </a:cubicBezTo>
                  <a:cubicBezTo>
                    <a:pt x="4177" y="662"/>
                    <a:pt x="3995" y="754"/>
                    <a:pt x="3835" y="845"/>
                  </a:cubicBezTo>
                  <a:cubicBezTo>
                    <a:pt x="3675" y="936"/>
                    <a:pt x="3492" y="1050"/>
                    <a:pt x="3333" y="1142"/>
                  </a:cubicBezTo>
                  <a:cubicBezTo>
                    <a:pt x="3173" y="1256"/>
                    <a:pt x="3013" y="1347"/>
                    <a:pt x="2853" y="1461"/>
                  </a:cubicBezTo>
                  <a:cubicBezTo>
                    <a:pt x="2693" y="1553"/>
                    <a:pt x="2534" y="1667"/>
                    <a:pt x="2374" y="1781"/>
                  </a:cubicBezTo>
                  <a:cubicBezTo>
                    <a:pt x="2283" y="1826"/>
                    <a:pt x="2214" y="1872"/>
                    <a:pt x="2123" y="1941"/>
                  </a:cubicBezTo>
                  <a:cubicBezTo>
                    <a:pt x="2054" y="1986"/>
                    <a:pt x="1986" y="2055"/>
                    <a:pt x="1895" y="2100"/>
                  </a:cubicBezTo>
                  <a:cubicBezTo>
                    <a:pt x="1735" y="2214"/>
                    <a:pt x="1575" y="2329"/>
                    <a:pt x="1415" y="2466"/>
                  </a:cubicBezTo>
                  <a:cubicBezTo>
                    <a:pt x="1415" y="2461"/>
                    <a:pt x="1416" y="2457"/>
                    <a:pt x="1418" y="2454"/>
                  </a:cubicBezTo>
                  <a:lnTo>
                    <a:pt x="1418" y="2454"/>
                  </a:lnTo>
                  <a:cubicBezTo>
                    <a:pt x="1379" y="2479"/>
                    <a:pt x="1340" y="2515"/>
                    <a:pt x="1301" y="2534"/>
                  </a:cubicBezTo>
                  <a:cubicBezTo>
                    <a:pt x="1164" y="2648"/>
                    <a:pt x="1027" y="2739"/>
                    <a:pt x="890" y="2854"/>
                  </a:cubicBezTo>
                  <a:cubicBezTo>
                    <a:pt x="890" y="2854"/>
                    <a:pt x="867" y="2876"/>
                    <a:pt x="867" y="2876"/>
                  </a:cubicBezTo>
                  <a:cubicBezTo>
                    <a:pt x="867" y="2876"/>
                    <a:pt x="867" y="2876"/>
                    <a:pt x="867" y="2854"/>
                  </a:cubicBezTo>
                  <a:cubicBezTo>
                    <a:pt x="708" y="2991"/>
                    <a:pt x="548" y="3105"/>
                    <a:pt x="388" y="3242"/>
                  </a:cubicBezTo>
                  <a:cubicBezTo>
                    <a:pt x="411" y="3219"/>
                    <a:pt x="411" y="3219"/>
                    <a:pt x="434" y="3196"/>
                  </a:cubicBezTo>
                  <a:lnTo>
                    <a:pt x="434" y="3196"/>
                  </a:lnTo>
                  <a:cubicBezTo>
                    <a:pt x="388" y="3242"/>
                    <a:pt x="342" y="3264"/>
                    <a:pt x="297" y="3310"/>
                  </a:cubicBezTo>
                  <a:cubicBezTo>
                    <a:pt x="251" y="3356"/>
                    <a:pt x="206" y="3379"/>
                    <a:pt x="137" y="3424"/>
                  </a:cubicBezTo>
                  <a:cubicBezTo>
                    <a:pt x="91" y="3470"/>
                    <a:pt x="69" y="3516"/>
                    <a:pt x="46" y="3561"/>
                  </a:cubicBezTo>
                  <a:cubicBezTo>
                    <a:pt x="0" y="3630"/>
                    <a:pt x="23" y="3721"/>
                    <a:pt x="69" y="3767"/>
                  </a:cubicBezTo>
                  <a:cubicBezTo>
                    <a:pt x="99" y="3797"/>
                    <a:pt x="135" y="3810"/>
                    <a:pt x="171" y="3810"/>
                  </a:cubicBezTo>
                  <a:cubicBezTo>
                    <a:pt x="215" y="3810"/>
                    <a:pt x="259" y="3792"/>
                    <a:pt x="297" y="3767"/>
                  </a:cubicBezTo>
                  <a:cubicBezTo>
                    <a:pt x="297" y="3767"/>
                    <a:pt x="297" y="3744"/>
                    <a:pt x="297" y="3744"/>
                  </a:cubicBezTo>
                  <a:cubicBezTo>
                    <a:pt x="320" y="3744"/>
                    <a:pt x="342" y="3721"/>
                    <a:pt x="365" y="3721"/>
                  </a:cubicBezTo>
                  <a:cubicBezTo>
                    <a:pt x="411" y="3675"/>
                    <a:pt x="457" y="3652"/>
                    <a:pt x="502" y="3607"/>
                  </a:cubicBezTo>
                  <a:cubicBezTo>
                    <a:pt x="571" y="3561"/>
                    <a:pt x="639" y="3493"/>
                    <a:pt x="685" y="3447"/>
                  </a:cubicBezTo>
                  <a:cubicBezTo>
                    <a:pt x="822" y="3333"/>
                    <a:pt x="959" y="3219"/>
                    <a:pt x="1096" y="3127"/>
                  </a:cubicBezTo>
                  <a:cubicBezTo>
                    <a:pt x="1392" y="2899"/>
                    <a:pt x="1666" y="2671"/>
                    <a:pt x="1940" y="2443"/>
                  </a:cubicBezTo>
                  <a:lnTo>
                    <a:pt x="1940" y="2443"/>
                  </a:lnTo>
                  <a:cubicBezTo>
                    <a:pt x="1940" y="2447"/>
                    <a:pt x="1940" y="2450"/>
                    <a:pt x="1938" y="2453"/>
                  </a:cubicBezTo>
                  <a:lnTo>
                    <a:pt x="1938" y="2453"/>
                  </a:lnTo>
                  <a:cubicBezTo>
                    <a:pt x="2046" y="2386"/>
                    <a:pt x="2153" y="2300"/>
                    <a:pt x="2260" y="2214"/>
                  </a:cubicBezTo>
                  <a:cubicBezTo>
                    <a:pt x="2368" y="2128"/>
                    <a:pt x="2475" y="2042"/>
                    <a:pt x="2602" y="1956"/>
                  </a:cubicBezTo>
                  <a:lnTo>
                    <a:pt x="2602" y="1956"/>
                  </a:lnTo>
                  <a:cubicBezTo>
                    <a:pt x="2602" y="1958"/>
                    <a:pt x="2602" y="1961"/>
                    <a:pt x="2602" y="1963"/>
                  </a:cubicBezTo>
                  <a:cubicBezTo>
                    <a:pt x="2602" y="1960"/>
                    <a:pt x="2603" y="1957"/>
                    <a:pt x="2603" y="1955"/>
                  </a:cubicBezTo>
                  <a:lnTo>
                    <a:pt x="2603" y="1955"/>
                  </a:lnTo>
                  <a:cubicBezTo>
                    <a:pt x="2611" y="1950"/>
                    <a:pt x="2618" y="1945"/>
                    <a:pt x="2625" y="1941"/>
                  </a:cubicBezTo>
                  <a:cubicBezTo>
                    <a:pt x="2762" y="1826"/>
                    <a:pt x="2922" y="1712"/>
                    <a:pt x="3082" y="1598"/>
                  </a:cubicBezTo>
                  <a:cubicBezTo>
                    <a:pt x="3241" y="1484"/>
                    <a:pt x="3378" y="1370"/>
                    <a:pt x="3538" y="1256"/>
                  </a:cubicBezTo>
                  <a:cubicBezTo>
                    <a:pt x="3721" y="1142"/>
                    <a:pt x="3880" y="1028"/>
                    <a:pt x="4040" y="913"/>
                  </a:cubicBezTo>
                  <a:cubicBezTo>
                    <a:pt x="4131" y="845"/>
                    <a:pt x="4200" y="799"/>
                    <a:pt x="4291" y="754"/>
                  </a:cubicBezTo>
                  <a:cubicBezTo>
                    <a:pt x="4383" y="685"/>
                    <a:pt x="4451" y="640"/>
                    <a:pt x="4542" y="571"/>
                  </a:cubicBezTo>
                  <a:cubicBezTo>
                    <a:pt x="4679" y="480"/>
                    <a:pt x="4839" y="388"/>
                    <a:pt x="4999" y="320"/>
                  </a:cubicBezTo>
                  <a:cubicBezTo>
                    <a:pt x="5136" y="229"/>
                    <a:pt x="5273" y="160"/>
                    <a:pt x="5410" y="92"/>
                  </a:cubicBezTo>
                  <a:cubicBezTo>
                    <a:pt x="5433" y="69"/>
                    <a:pt x="5455" y="46"/>
                    <a:pt x="5433" y="23"/>
                  </a:cubicBezTo>
                  <a:cubicBezTo>
                    <a:pt x="5433" y="0"/>
                    <a:pt x="5410" y="0"/>
                    <a:pt x="538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25"/>
            <p:cNvSpPr/>
            <p:nvPr/>
          </p:nvSpPr>
          <p:spPr>
            <a:xfrm>
              <a:off x="6964725" y="973550"/>
              <a:ext cx="6875" cy="6875"/>
            </a:xfrm>
            <a:custGeom>
              <a:avLst/>
              <a:gdLst/>
              <a:ahLst/>
              <a:cxnLst/>
              <a:rect l="l" t="t" r="r" b="b"/>
              <a:pathLst>
                <a:path w="275" h="275" extrusionOk="0">
                  <a:moveTo>
                    <a:pt x="138" y="0"/>
                  </a:moveTo>
                  <a:cubicBezTo>
                    <a:pt x="69" y="0"/>
                    <a:pt x="1" y="69"/>
                    <a:pt x="1" y="137"/>
                  </a:cubicBezTo>
                  <a:cubicBezTo>
                    <a:pt x="1" y="206"/>
                    <a:pt x="69" y="274"/>
                    <a:pt x="138" y="274"/>
                  </a:cubicBezTo>
                  <a:cubicBezTo>
                    <a:pt x="206" y="274"/>
                    <a:pt x="275" y="229"/>
                    <a:pt x="275" y="137"/>
                  </a:cubicBezTo>
                  <a:cubicBezTo>
                    <a:pt x="275"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25"/>
            <p:cNvSpPr/>
            <p:nvPr/>
          </p:nvSpPr>
          <p:spPr>
            <a:xfrm>
              <a:off x="6958450" y="982675"/>
              <a:ext cx="3450" cy="2875"/>
            </a:xfrm>
            <a:custGeom>
              <a:avLst/>
              <a:gdLst/>
              <a:ahLst/>
              <a:cxnLst/>
              <a:rect l="l" t="t" r="r" b="b"/>
              <a:pathLst>
                <a:path w="138" h="115" extrusionOk="0">
                  <a:moveTo>
                    <a:pt x="69" y="1"/>
                  </a:moveTo>
                  <a:cubicBezTo>
                    <a:pt x="46" y="1"/>
                    <a:pt x="1" y="23"/>
                    <a:pt x="1" y="46"/>
                  </a:cubicBezTo>
                  <a:cubicBezTo>
                    <a:pt x="1" y="92"/>
                    <a:pt x="46" y="115"/>
                    <a:pt x="69" y="115"/>
                  </a:cubicBezTo>
                  <a:cubicBezTo>
                    <a:pt x="115" y="115"/>
                    <a:pt x="138" y="92"/>
                    <a:pt x="138" y="46"/>
                  </a:cubicBezTo>
                  <a:cubicBezTo>
                    <a:pt x="138" y="23"/>
                    <a:pt x="115"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25"/>
            <p:cNvSpPr/>
            <p:nvPr/>
          </p:nvSpPr>
          <p:spPr>
            <a:xfrm>
              <a:off x="6680550" y="1003800"/>
              <a:ext cx="200325" cy="218825"/>
            </a:xfrm>
            <a:custGeom>
              <a:avLst/>
              <a:gdLst/>
              <a:ahLst/>
              <a:cxnLst/>
              <a:rect l="l" t="t" r="r" b="b"/>
              <a:pathLst>
                <a:path w="8013" h="8753" extrusionOk="0">
                  <a:moveTo>
                    <a:pt x="868" y="7350"/>
                  </a:moveTo>
                  <a:lnTo>
                    <a:pt x="845" y="7373"/>
                  </a:lnTo>
                  <a:lnTo>
                    <a:pt x="868" y="7373"/>
                  </a:lnTo>
                  <a:cubicBezTo>
                    <a:pt x="868" y="7373"/>
                    <a:pt x="868" y="7373"/>
                    <a:pt x="868" y="7350"/>
                  </a:cubicBezTo>
                  <a:close/>
                  <a:moveTo>
                    <a:pt x="7716" y="0"/>
                  </a:moveTo>
                  <a:cubicBezTo>
                    <a:pt x="7647" y="0"/>
                    <a:pt x="7579" y="23"/>
                    <a:pt x="7533" y="69"/>
                  </a:cubicBezTo>
                  <a:cubicBezTo>
                    <a:pt x="7442" y="137"/>
                    <a:pt x="7350" y="228"/>
                    <a:pt x="7259" y="320"/>
                  </a:cubicBezTo>
                  <a:lnTo>
                    <a:pt x="7099" y="457"/>
                  </a:lnTo>
                  <a:cubicBezTo>
                    <a:pt x="7077" y="479"/>
                    <a:pt x="7031" y="502"/>
                    <a:pt x="7008" y="525"/>
                  </a:cubicBezTo>
                  <a:cubicBezTo>
                    <a:pt x="6985" y="525"/>
                    <a:pt x="6940" y="525"/>
                    <a:pt x="6894" y="548"/>
                  </a:cubicBezTo>
                  <a:cubicBezTo>
                    <a:pt x="6825" y="594"/>
                    <a:pt x="6780" y="662"/>
                    <a:pt x="6711" y="731"/>
                  </a:cubicBezTo>
                  <a:cubicBezTo>
                    <a:pt x="6666" y="776"/>
                    <a:pt x="6620" y="845"/>
                    <a:pt x="6552" y="890"/>
                  </a:cubicBezTo>
                  <a:cubicBezTo>
                    <a:pt x="6483" y="982"/>
                    <a:pt x="6415" y="1050"/>
                    <a:pt x="6346" y="1141"/>
                  </a:cubicBezTo>
                  <a:cubicBezTo>
                    <a:pt x="6209" y="1278"/>
                    <a:pt x="6072" y="1415"/>
                    <a:pt x="5958" y="1552"/>
                  </a:cubicBezTo>
                  <a:cubicBezTo>
                    <a:pt x="5798" y="1712"/>
                    <a:pt x="5661" y="1872"/>
                    <a:pt x="5524" y="2032"/>
                  </a:cubicBezTo>
                  <a:cubicBezTo>
                    <a:pt x="5456" y="2100"/>
                    <a:pt x="5387" y="2169"/>
                    <a:pt x="5319" y="2237"/>
                  </a:cubicBezTo>
                  <a:cubicBezTo>
                    <a:pt x="5159" y="2397"/>
                    <a:pt x="5022" y="2534"/>
                    <a:pt x="4885" y="2671"/>
                  </a:cubicBezTo>
                  <a:cubicBezTo>
                    <a:pt x="4726" y="2830"/>
                    <a:pt x="4566" y="2967"/>
                    <a:pt x="4429" y="3127"/>
                  </a:cubicBezTo>
                  <a:cubicBezTo>
                    <a:pt x="4360" y="3196"/>
                    <a:pt x="4292" y="3264"/>
                    <a:pt x="4223" y="3333"/>
                  </a:cubicBezTo>
                  <a:cubicBezTo>
                    <a:pt x="4132" y="3424"/>
                    <a:pt x="4064" y="3492"/>
                    <a:pt x="3972" y="3584"/>
                  </a:cubicBezTo>
                  <a:cubicBezTo>
                    <a:pt x="3904" y="3675"/>
                    <a:pt x="3813" y="3766"/>
                    <a:pt x="3721" y="3858"/>
                  </a:cubicBezTo>
                  <a:cubicBezTo>
                    <a:pt x="3630" y="3972"/>
                    <a:pt x="3539" y="4063"/>
                    <a:pt x="3447" y="4177"/>
                  </a:cubicBezTo>
                  <a:cubicBezTo>
                    <a:pt x="3379" y="4268"/>
                    <a:pt x="3288" y="4360"/>
                    <a:pt x="3219" y="4474"/>
                  </a:cubicBezTo>
                  <a:cubicBezTo>
                    <a:pt x="3173" y="4520"/>
                    <a:pt x="3128" y="4565"/>
                    <a:pt x="3082" y="4611"/>
                  </a:cubicBezTo>
                  <a:cubicBezTo>
                    <a:pt x="3082" y="4634"/>
                    <a:pt x="3059" y="4634"/>
                    <a:pt x="3059" y="4656"/>
                  </a:cubicBezTo>
                  <a:cubicBezTo>
                    <a:pt x="2991" y="4748"/>
                    <a:pt x="2900" y="4816"/>
                    <a:pt x="2831" y="4908"/>
                  </a:cubicBezTo>
                  <a:cubicBezTo>
                    <a:pt x="2740" y="4999"/>
                    <a:pt x="2648" y="5090"/>
                    <a:pt x="2580" y="5204"/>
                  </a:cubicBezTo>
                  <a:cubicBezTo>
                    <a:pt x="2489" y="5296"/>
                    <a:pt x="2420" y="5387"/>
                    <a:pt x="2329" y="5501"/>
                  </a:cubicBezTo>
                  <a:cubicBezTo>
                    <a:pt x="2283" y="5547"/>
                    <a:pt x="2260" y="5592"/>
                    <a:pt x="2215" y="5638"/>
                  </a:cubicBezTo>
                  <a:cubicBezTo>
                    <a:pt x="2192" y="5661"/>
                    <a:pt x="2169" y="5684"/>
                    <a:pt x="2169" y="5706"/>
                  </a:cubicBezTo>
                  <a:cubicBezTo>
                    <a:pt x="2146" y="5729"/>
                    <a:pt x="2146" y="5752"/>
                    <a:pt x="2123" y="5752"/>
                  </a:cubicBezTo>
                  <a:cubicBezTo>
                    <a:pt x="2101" y="5775"/>
                    <a:pt x="2101" y="5775"/>
                    <a:pt x="2101" y="5798"/>
                  </a:cubicBezTo>
                  <a:cubicBezTo>
                    <a:pt x="2078" y="5821"/>
                    <a:pt x="2078" y="5821"/>
                    <a:pt x="2078" y="5843"/>
                  </a:cubicBezTo>
                  <a:cubicBezTo>
                    <a:pt x="2055" y="5866"/>
                    <a:pt x="2055" y="5866"/>
                    <a:pt x="2032" y="5889"/>
                  </a:cubicBezTo>
                  <a:cubicBezTo>
                    <a:pt x="2009" y="5912"/>
                    <a:pt x="1987" y="5935"/>
                    <a:pt x="1964" y="5980"/>
                  </a:cubicBezTo>
                  <a:cubicBezTo>
                    <a:pt x="1918" y="6026"/>
                    <a:pt x="1872" y="6072"/>
                    <a:pt x="1827" y="6140"/>
                  </a:cubicBezTo>
                  <a:cubicBezTo>
                    <a:pt x="1713" y="6277"/>
                    <a:pt x="1598" y="6414"/>
                    <a:pt x="1462" y="6574"/>
                  </a:cubicBezTo>
                  <a:cubicBezTo>
                    <a:pt x="1370" y="6688"/>
                    <a:pt x="1256" y="6825"/>
                    <a:pt x="1165" y="6962"/>
                  </a:cubicBezTo>
                  <a:cubicBezTo>
                    <a:pt x="1074" y="7099"/>
                    <a:pt x="959" y="7236"/>
                    <a:pt x="868" y="7373"/>
                  </a:cubicBezTo>
                  <a:cubicBezTo>
                    <a:pt x="845" y="7373"/>
                    <a:pt x="845" y="7373"/>
                    <a:pt x="845" y="7396"/>
                  </a:cubicBezTo>
                  <a:cubicBezTo>
                    <a:pt x="708" y="7578"/>
                    <a:pt x="549" y="7784"/>
                    <a:pt x="412" y="7966"/>
                  </a:cubicBezTo>
                  <a:cubicBezTo>
                    <a:pt x="320" y="8080"/>
                    <a:pt x="275" y="8172"/>
                    <a:pt x="206" y="8263"/>
                  </a:cubicBezTo>
                  <a:cubicBezTo>
                    <a:pt x="138" y="8354"/>
                    <a:pt x="46" y="8445"/>
                    <a:pt x="24" y="8582"/>
                  </a:cubicBezTo>
                  <a:cubicBezTo>
                    <a:pt x="1" y="8628"/>
                    <a:pt x="24" y="8697"/>
                    <a:pt x="92" y="8742"/>
                  </a:cubicBezTo>
                  <a:cubicBezTo>
                    <a:pt x="107" y="8742"/>
                    <a:pt x="133" y="8752"/>
                    <a:pt x="155" y="8752"/>
                  </a:cubicBezTo>
                  <a:cubicBezTo>
                    <a:pt x="166" y="8752"/>
                    <a:pt x="176" y="8750"/>
                    <a:pt x="183" y="8742"/>
                  </a:cubicBezTo>
                  <a:cubicBezTo>
                    <a:pt x="229" y="8742"/>
                    <a:pt x="252" y="8719"/>
                    <a:pt x="275" y="8674"/>
                  </a:cubicBezTo>
                  <a:lnTo>
                    <a:pt x="297" y="8674"/>
                  </a:lnTo>
                  <a:cubicBezTo>
                    <a:pt x="320" y="8628"/>
                    <a:pt x="366" y="8560"/>
                    <a:pt x="389" y="8514"/>
                  </a:cubicBezTo>
                  <a:cubicBezTo>
                    <a:pt x="457" y="8423"/>
                    <a:pt x="503" y="8354"/>
                    <a:pt x="549" y="8286"/>
                  </a:cubicBezTo>
                  <a:cubicBezTo>
                    <a:pt x="640" y="8149"/>
                    <a:pt x="731" y="8012"/>
                    <a:pt x="845" y="7875"/>
                  </a:cubicBezTo>
                  <a:cubicBezTo>
                    <a:pt x="937" y="7738"/>
                    <a:pt x="1051" y="7601"/>
                    <a:pt x="1142" y="7464"/>
                  </a:cubicBezTo>
                  <a:cubicBezTo>
                    <a:pt x="1188" y="7396"/>
                    <a:pt x="1233" y="7350"/>
                    <a:pt x="1279" y="7281"/>
                  </a:cubicBezTo>
                  <a:cubicBezTo>
                    <a:pt x="1325" y="7281"/>
                    <a:pt x="1393" y="7259"/>
                    <a:pt x="1416" y="7213"/>
                  </a:cubicBezTo>
                  <a:cubicBezTo>
                    <a:pt x="1462" y="7144"/>
                    <a:pt x="1507" y="7099"/>
                    <a:pt x="1530" y="7030"/>
                  </a:cubicBezTo>
                  <a:cubicBezTo>
                    <a:pt x="1553" y="7007"/>
                    <a:pt x="1576" y="6985"/>
                    <a:pt x="1598" y="6962"/>
                  </a:cubicBezTo>
                  <a:cubicBezTo>
                    <a:pt x="1758" y="6756"/>
                    <a:pt x="1918" y="6574"/>
                    <a:pt x="2055" y="6391"/>
                  </a:cubicBezTo>
                  <a:cubicBezTo>
                    <a:pt x="2146" y="6300"/>
                    <a:pt x="2215" y="6209"/>
                    <a:pt x="2283" y="6094"/>
                  </a:cubicBezTo>
                  <a:cubicBezTo>
                    <a:pt x="2329" y="6049"/>
                    <a:pt x="2375" y="6003"/>
                    <a:pt x="2420" y="5935"/>
                  </a:cubicBezTo>
                  <a:cubicBezTo>
                    <a:pt x="2420" y="5912"/>
                    <a:pt x="2443" y="5912"/>
                    <a:pt x="2443" y="5889"/>
                  </a:cubicBezTo>
                  <a:cubicBezTo>
                    <a:pt x="2489" y="5843"/>
                    <a:pt x="2511" y="5821"/>
                    <a:pt x="2534" y="5775"/>
                  </a:cubicBezTo>
                  <a:cubicBezTo>
                    <a:pt x="2603" y="5706"/>
                    <a:pt x="2671" y="5615"/>
                    <a:pt x="2740" y="5547"/>
                  </a:cubicBezTo>
                  <a:cubicBezTo>
                    <a:pt x="2877" y="5387"/>
                    <a:pt x="3014" y="5250"/>
                    <a:pt x="3151" y="5090"/>
                  </a:cubicBezTo>
                  <a:cubicBezTo>
                    <a:pt x="3196" y="5045"/>
                    <a:pt x="3219" y="5022"/>
                    <a:pt x="3265" y="4976"/>
                  </a:cubicBezTo>
                  <a:cubicBezTo>
                    <a:pt x="3288" y="4953"/>
                    <a:pt x="3288" y="4930"/>
                    <a:pt x="3310" y="4930"/>
                  </a:cubicBezTo>
                  <a:cubicBezTo>
                    <a:pt x="3356" y="4885"/>
                    <a:pt x="3402" y="4839"/>
                    <a:pt x="3447" y="4793"/>
                  </a:cubicBezTo>
                  <a:cubicBezTo>
                    <a:pt x="3447" y="4771"/>
                    <a:pt x="3447" y="4771"/>
                    <a:pt x="3470" y="4748"/>
                  </a:cubicBezTo>
                  <a:cubicBezTo>
                    <a:pt x="3493" y="4725"/>
                    <a:pt x="3516" y="4702"/>
                    <a:pt x="3539" y="4679"/>
                  </a:cubicBezTo>
                  <a:cubicBezTo>
                    <a:pt x="3607" y="4611"/>
                    <a:pt x="3653" y="4542"/>
                    <a:pt x="3721" y="4474"/>
                  </a:cubicBezTo>
                  <a:cubicBezTo>
                    <a:pt x="3744" y="4428"/>
                    <a:pt x="3790" y="4383"/>
                    <a:pt x="3813" y="4360"/>
                  </a:cubicBezTo>
                  <a:cubicBezTo>
                    <a:pt x="3835" y="4337"/>
                    <a:pt x="3858" y="4314"/>
                    <a:pt x="3881" y="4291"/>
                  </a:cubicBezTo>
                  <a:cubicBezTo>
                    <a:pt x="3881" y="4268"/>
                    <a:pt x="3904" y="4246"/>
                    <a:pt x="3904" y="4246"/>
                  </a:cubicBezTo>
                  <a:cubicBezTo>
                    <a:pt x="3949" y="4200"/>
                    <a:pt x="3995" y="4154"/>
                    <a:pt x="4041" y="4109"/>
                  </a:cubicBezTo>
                  <a:cubicBezTo>
                    <a:pt x="4086" y="4109"/>
                    <a:pt x="4155" y="4109"/>
                    <a:pt x="4201" y="4063"/>
                  </a:cubicBezTo>
                  <a:cubicBezTo>
                    <a:pt x="4269" y="3972"/>
                    <a:pt x="4338" y="3880"/>
                    <a:pt x="4429" y="3789"/>
                  </a:cubicBezTo>
                  <a:cubicBezTo>
                    <a:pt x="4497" y="3698"/>
                    <a:pt x="4566" y="3629"/>
                    <a:pt x="4657" y="3538"/>
                  </a:cubicBezTo>
                  <a:cubicBezTo>
                    <a:pt x="4657" y="3515"/>
                    <a:pt x="4680" y="3492"/>
                    <a:pt x="4703" y="3492"/>
                  </a:cubicBezTo>
                  <a:cubicBezTo>
                    <a:pt x="4794" y="3378"/>
                    <a:pt x="4908" y="3264"/>
                    <a:pt x="4999" y="3173"/>
                  </a:cubicBezTo>
                  <a:cubicBezTo>
                    <a:pt x="5068" y="3082"/>
                    <a:pt x="5159" y="3013"/>
                    <a:pt x="5228" y="2922"/>
                  </a:cubicBezTo>
                  <a:cubicBezTo>
                    <a:pt x="5319" y="2853"/>
                    <a:pt x="5387" y="2785"/>
                    <a:pt x="5456" y="2694"/>
                  </a:cubicBezTo>
                  <a:lnTo>
                    <a:pt x="5479" y="2694"/>
                  </a:lnTo>
                  <a:cubicBezTo>
                    <a:pt x="5570" y="2648"/>
                    <a:pt x="5639" y="2579"/>
                    <a:pt x="5707" y="2511"/>
                  </a:cubicBezTo>
                  <a:cubicBezTo>
                    <a:pt x="5730" y="2488"/>
                    <a:pt x="5776" y="2442"/>
                    <a:pt x="5798" y="2420"/>
                  </a:cubicBezTo>
                  <a:lnTo>
                    <a:pt x="5890" y="2328"/>
                  </a:lnTo>
                  <a:lnTo>
                    <a:pt x="5935" y="2328"/>
                  </a:lnTo>
                  <a:cubicBezTo>
                    <a:pt x="5958" y="2328"/>
                    <a:pt x="5981" y="2305"/>
                    <a:pt x="6004" y="2305"/>
                  </a:cubicBezTo>
                  <a:cubicBezTo>
                    <a:pt x="6027" y="2283"/>
                    <a:pt x="6049" y="2283"/>
                    <a:pt x="6072" y="2260"/>
                  </a:cubicBezTo>
                  <a:cubicBezTo>
                    <a:pt x="6118" y="2237"/>
                    <a:pt x="6141" y="2214"/>
                    <a:pt x="6186" y="2169"/>
                  </a:cubicBezTo>
                  <a:cubicBezTo>
                    <a:pt x="6209" y="2146"/>
                    <a:pt x="6255" y="2100"/>
                    <a:pt x="6300" y="2077"/>
                  </a:cubicBezTo>
                  <a:cubicBezTo>
                    <a:pt x="6369" y="2032"/>
                    <a:pt x="6415" y="1986"/>
                    <a:pt x="6460" y="1917"/>
                  </a:cubicBezTo>
                  <a:cubicBezTo>
                    <a:pt x="6620" y="1803"/>
                    <a:pt x="6757" y="1666"/>
                    <a:pt x="6894" y="1529"/>
                  </a:cubicBezTo>
                  <a:cubicBezTo>
                    <a:pt x="7031" y="1415"/>
                    <a:pt x="7145" y="1301"/>
                    <a:pt x="7282" y="1187"/>
                  </a:cubicBezTo>
                  <a:cubicBezTo>
                    <a:pt x="7350" y="1119"/>
                    <a:pt x="7396" y="1073"/>
                    <a:pt x="7465" y="1004"/>
                  </a:cubicBezTo>
                  <a:cubicBezTo>
                    <a:pt x="7533" y="936"/>
                    <a:pt x="7602" y="890"/>
                    <a:pt x="7670" y="822"/>
                  </a:cubicBezTo>
                  <a:cubicBezTo>
                    <a:pt x="7716" y="799"/>
                    <a:pt x="7761" y="753"/>
                    <a:pt x="7784" y="731"/>
                  </a:cubicBezTo>
                  <a:cubicBezTo>
                    <a:pt x="7853" y="685"/>
                    <a:pt x="7898" y="616"/>
                    <a:pt x="7921" y="548"/>
                  </a:cubicBezTo>
                  <a:lnTo>
                    <a:pt x="7944" y="548"/>
                  </a:lnTo>
                  <a:cubicBezTo>
                    <a:pt x="7990" y="525"/>
                    <a:pt x="7990" y="457"/>
                    <a:pt x="7990" y="434"/>
                  </a:cubicBezTo>
                  <a:cubicBezTo>
                    <a:pt x="7990" y="411"/>
                    <a:pt x="7990" y="411"/>
                    <a:pt x="7967" y="411"/>
                  </a:cubicBezTo>
                  <a:cubicBezTo>
                    <a:pt x="7990" y="411"/>
                    <a:pt x="7990" y="411"/>
                    <a:pt x="7990" y="388"/>
                  </a:cubicBezTo>
                  <a:cubicBezTo>
                    <a:pt x="8012" y="365"/>
                    <a:pt x="8012" y="320"/>
                    <a:pt x="7990" y="274"/>
                  </a:cubicBezTo>
                  <a:cubicBezTo>
                    <a:pt x="7967" y="228"/>
                    <a:pt x="7921" y="206"/>
                    <a:pt x="7875" y="206"/>
                  </a:cubicBezTo>
                  <a:cubicBezTo>
                    <a:pt x="7875" y="160"/>
                    <a:pt x="7853" y="137"/>
                    <a:pt x="7853" y="91"/>
                  </a:cubicBezTo>
                  <a:cubicBezTo>
                    <a:pt x="7830" y="46"/>
                    <a:pt x="7784" y="0"/>
                    <a:pt x="771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25"/>
            <p:cNvSpPr/>
            <p:nvPr/>
          </p:nvSpPr>
          <p:spPr>
            <a:xfrm>
              <a:off x="6878000" y="1012350"/>
              <a:ext cx="2875" cy="2875"/>
            </a:xfrm>
            <a:custGeom>
              <a:avLst/>
              <a:gdLst/>
              <a:ahLst/>
              <a:cxnLst/>
              <a:rect l="l" t="t" r="r" b="b"/>
              <a:pathLst>
                <a:path w="115" h="115" extrusionOk="0">
                  <a:moveTo>
                    <a:pt x="69" y="1"/>
                  </a:moveTo>
                  <a:cubicBezTo>
                    <a:pt x="23" y="1"/>
                    <a:pt x="0" y="23"/>
                    <a:pt x="0" y="46"/>
                  </a:cubicBezTo>
                  <a:cubicBezTo>
                    <a:pt x="0" y="69"/>
                    <a:pt x="23" y="115"/>
                    <a:pt x="69" y="115"/>
                  </a:cubicBezTo>
                  <a:cubicBezTo>
                    <a:pt x="92" y="115"/>
                    <a:pt x="114" y="69"/>
                    <a:pt x="114" y="46"/>
                  </a:cubicBezTo>
                  <a:cubicBezTo>
                    <a:pt x="114" y="23"/>
                    <a:pt x="92"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25"/>
            <p:cNvSpPr/>
            <p:nvPr/>
          </p:nvSpPr>
          <p:spPr>
            <a:xfrm>
              <a:off x="7131350" y="834325"/>
              <a:ext cx="75925" cy="37150"/>
            </a:xfrm>
            <a:custGeom>
              <a:avLst/>
              <a:gdLst/>
              <a:ahLst/>
              <a:cxnLst/>
              <a:rect l="l" t="t" r="r" b="b"/>
              <a:pathLst>
                <a:path w="3037" h="1486" extrusionOk="0">
                  <a:moveTo>
                    <a:pt x="206" y="0"/>
                  </a:moveTo>
                  <a:cubicBezTo>
                    <a:pt x="138" y="0"/>
                    <a:pt x="92" y="23"/>
                    <a:pt x="69" y="46"/>
                  </a:cubicBezTo>
                  <a:cubicBezTo>
                    <a:pt x="46" y="69"/>
                    <a:pt x="24" y="91"/>
                    <a:pt x="1" y="114"/>
                  </a:cubicBezTo>
                  <a:cubicBezTo>
                    <a:pt x="1" y="160"/>
                    <a:pt x="1" y="205"/>
                    <a:pt x="24" y="251"/>
                  </a:cubicBezTo>
                  <a:cubicBezTo>
                    <a:pt x="24" y="297"/>
                    <a:pt x="69" y="320"/>
                    <a:pt x="92" y="365"/>
                  </a:cubicBezTo>
                  <a:cubicBezTo>
                    <a:pt x="115" y="388"/>
                    <a:pt x="138" y="411"/>
                    <a:pt x="160" y="434"/>
                  </a:cubicBezTo>
                  <a:cubicBezTo>
                    <a:pt x="206" y="502"/>
                    <a:pt x="275" y="571"/>
                    <a:pt x="320" y="639"/>
                  </a:cubicBezTo>
                  <a:cubicBezTo>
                    <a:pt x="343" y="662"/>
                    <a:pt x="343" y="685"/>
                    <a:pt x="366" y="708"/>
                  </a:cubicBezTo>
                  <a:cubicBezTo>
                    <a:pt x="389" y="753"/>
                    <a:pt x="434" y="799"/>
                    <a:pt x="480" y="822"/>
                  </a:cubicBezTo>
                  <a:cubicBezTo>
                    <a:pt x="526" y="845"/>
                    <a:pt x="571" y="845"/>
                    <a:pt x="617" y="845"/>
                  </a:cubicBezTo>
                  <a:lnTo>
                    <a:pt x="1028" y="845"/>
                  </a:lnTo>
                  <a:cubicBezTo>
                    <a:pt x="1119" y="845"/>
                    <a:pt x="1210" y="867"/>
                    <a:pt x="1302" y="867"/>
                  </a:cubicBezTo>
                  <a:cubicBezTo>
                    <a:pt x="1370" y="867"/>
                    <a:pt x="1462" y="890"/>
                    <a:pt x="1553" y="913"/>
                  </a:cubicBezTo>
                  <a:cubicBezTo>
                    <a:pt x="1644" y="936"/>
                    <a:pt x="1758" y="959"/>
                    <a:pt x="1850" y="982"/>
                  </a:cubicBezTo>
                  <a:lnTo>
                    <a:pt x="1827" y="982"/>
                  </a:lnTo>
                  <a:cubicBezTo>
                    <a:pt x="1964" y="1004"/>
                    <a:pt x="2078" y="1050"/>
                    <a:pt x="2192" y="1118"/>
                  </a:cubicBezTo>
                  <a:cubicBezTo>
                    <a:pt x="2306" y="1141"/>
                    <a:pt x="2420" y="1187"/>
                    <a:pt x="2534" y="1233"/>
                  </a:cubicBezTo>
                  <a:cubicBezTo>
                    <a:pt x="2603" y="1278"/>
                    <a:pt x="2648" y="1301"/>
                    <a:pt x="2717" y="1347"/>
                  </a:cubicBezTo>
                  <a:cubicBezTo>
                    <a:pt x="2763" y="1392"/>
                    <a:pt x="2831" y="1415"/>
                    <a:pt x="2877" y="1461"/>
                  </a:cubicBezTo>
                  <a:cubicBezTo>
                    <a:pt x="2894" y="1478"/>
                    <a:pt x="2915" y="1486"/>
                    <a:pt x="2935" y="1486"/>
                  </a:cubicBezTo>
                  <a:cubicBezTo>
                    <a:pt x="2968" y="1486"/>
                    <a:pt x="3000" y="1466"/>
                    <a:pt x="3014" y="1438"/>
                  </a:cubicBezTo>
                  <a:cubicBezTo>
                    <a:pt x="3036" y="1392"/>
                    <a:pt x="3036" y="1347"/>
                    <a:pt x="2991" y="1324"/>
                  </a:cubicBezTo>
                  <a:cubicBezTo>
                    <a:pt x="2922" y="1255"/>
                    <a:pt x="2854" y="1210"/>
                    <a:pt x="2785" y="1164"/>
                  </a:cubicBezTo>
                  <a:cubicBezTo>
                    <a:pt x="2694" y="1096"/>
                    <a:pt x="2626" y="1050"/>
                    <a:pt x="2557" y="1004"/>
                  </a:cubicBezTo>
                  <a:cubicBezTo>
                    <a:pt x="2557" y="959"/>
                    <a:pt x="2557" y="890"/>
                    <a:pt x="2511" y="845"/>
                  </a:cubicBezTo>
                  <a:cubicBezTo>
                    <a:pt x="2489" y="799"/>
                    <a:pt x="2443" y="776"/>
                    <a:pt x="2397" y="753"/>
                  </a:cubicBezTo>
                  <a:cubicBezTo>
                    <a:pt x="2352" y="730"/>
                    <a:pt x="2306" y="708"/>
                    <a:pt x="2283" y="685"/>
                  </a:cubicBezTo>
                  <a:cubicBezTo>
                    <a:pt x="2192" y="639"/>
                    <a:pt x="2123" y="616"/>
                    <a:pt x="2055" y="571"/>
                  </a:cubicBezTo>
                  <a:cubicBezTo>
                    <a:pt x="1964" y="548"/>
                    <a:pt x="1895" y="525"/>
                    <a:pt x="1804" y="502"/>
                  </a:cubicBezTo>
                  <a:cubicBezTo>
                    <a:pt x="1804" y="479"/>
                    <a:pt x="1781" y="434"/>
                    <a:pt x="1758" y="434"/>
                  </a:cubicBezTo>
                  <a:cubicBezTo>
                    <a:pt x="1735" y="434"/>
                    <a:pt x="1735" y="411"/>
                    <a:pt x="1713" y="411"/>
                  </a:cubicBezTo>
                  <a:cubicBezTo>
                    <a:pt x="1644" y="388"/>
                    <a:pt x="1576" y="365"/>
                    <a:pt x="1484" y="320"/>
                  </a:cubicBezTo>
                  <a:cubicBezTo>
                    <a:pt x="1393" y="297"/>
                    <a:pt x="1302" y="251"/>
                    <a:pt x="1210" y="228"/>
                  </a:cubicBezTo>
                  <a:cubicBezTo>
                    <a:pt x="1119" y="205"/>
                    <a:pt x="1005" y="183"/>
                    <a:pt x="914" y="160"/>
                  </a:cubicBezTo>
                  <a:cubicBezTo>
                    <a:pt x="800" y="114"/>
                    <a:pt x="708" y="91"/>
                    <a:pt x="594" y="69"/>
                  </a:cubicBezTo>
                  <a:lnTo>
                    <a:pt x="594" y="69"/>
                  </a:lnTo>
                  <a:cubicBezTo>
                    <a:pt x="594" y="69"/>
                    <a:pt x="617" y="91"/>
                    <a:pt x="617" y="91"/>
                  </a:cubicBezTo>
                  <a:cubicBezTo>
                    <a:pt x="549" y="69"/>
                    <a:pt x="457" y="46"/>
                    <a:pt x="389" y="23"/>
                  </a:cubicBezTo>
                  <a:lnTo>
                    <a:pt x="297" y="23"/>
                  </a:lnTo>
                  <a:cubicBezTo>
                    <a:pt x="275" y="23"/>
                    <a:pt x="252" y="0"/>
                    <a:pt x="22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25"/>
            <p:cNvSpPr/>
            <p:nvPr/>
          </p:nvSpPr>
          <p:spPr>
            <a:xfrm>
              <a:off x="7169025" y="868550"/>
              <a:ext cx="35975" cy="9725"/>
            </a:xfrm>
            <a:custGeom>
              <a:avLst/>
              <a:gdLst/>
              <a:ahLst/>
              <a:cxnLst/>
              <a:rect l="l" t="t" r="r" b="b"/>
              <a:pathLst>
                <a:path w="1439" h="389" extrusionOk="0">
                  <a:moveTo>
                    <a:pt x="91" y="1"/>
                  </a:moveTo>
                  <a:cubicBezTo>
                    <a:pt x="46" y="1"/>
                    <a:pt x="0" y="46"/>
                    <a:pt x="0" y="92"/>
                  </a:cubicBezTo>
                  <a:cubicBezTo>
                    <a:pt x="0" y="115"/>
                    <a:pt x="0" y="138"/>
                    <a:pt x="23" y="160"/>
                  </a:cubicBezTo>
                  <a:cubicBezTo>
                    <a:pt x="46" y="183"/>
                    <a:pt x="69" y="206"/>
                    <a:pt x="91" y="206"/>
                  </a:cubicBezTo>
                  <a:cubicBezTo>
                    <a:pt x="137" y="206"/>
                    <a:pt x="183" y="206"/>
                    <a:pt x="251" y="183"/>
                  </a:cubicBezTo>
                  <a:lnTo>
                    <a:pt x="297" y="183"/>
                  </a:lnTo>
                  <a:cubicBezTo>
                    <a:pt x="411" y="183"/>
                    <a:pt x="525" y="206"/>
                    <a:pt x="639" y="206"/>
                  </a:cubicBezTo>
                  <a:cubicBezTo>
                    <a:pt x="708" y="229"/>
                    <a:pt x="776" y="229"/>
                    <a:pt x="845" y="229"/>
                  </a:cubicBezTo>
                  <a:cubicBezTo>
                    <a:pt x="913" y="252"/>
                    <a:pt x="982" y="252"/>
                    <a:pt x="1027" y="274"/>
                  </a:cubicBezTo>
                  <a:cubicBezTo>
                    <a:pt x="1027" y="274"/>
                    <a:pt x="1027" y="274"/>
                    <a:pt x="1027" y="252"/>
                  </a:cubicBezTo>
                  <a:cubicBezTo>
                    <a:pt x="1073" y="274"/>
                    <a:pt x="1141" y="297"/>
                    <a:pt x="1210" y="320"/>
                  </a:cubicBezTo>
                  <a:cubicBezTo>
                    <a:pt x="1256" y="343"/>
                    <a:pt x="1301" y="366"/>
                    <a:pt x="1347" y="389"/>
                  </a:cubicBezTo>
                  <a:cubicBezTo>
                    <a:pt x="1370" y="389"/>
                    <a:pt x="1415" y="366"/>
                    <a:pt x="1415" y="343"/>
                  </a:cubicBezTo>
                  <a:cubicBezTo>
                    <a:pt x="1438" y="320"/>
                    <a:pt x="1415" y="297"/>
                    <a:pt x="1393" y="297"/>
                  </a:cubicBezTo>
                  <a:cubicBezTo>
                    <a:pt x="1347" y="274"/>
                    <a:pt x="1301" y="252"/>
                    <a:pt x="1256" y="229"/>
                  </a:cubicBezTo>
                  <a:cubicBezTo>
                    <a:pt x="1210" y="206"/>
                    <a:pt x="1164" y="183"/>
                    <a:pt x="1119" y="160"/>
                  </a:cubicBezTo>
                  <a:cubicBezTo>
                    <a:pt x="982" y="115"/>
                    <a:pt x="868" y="92"/>
                    <a:pt x="753" y="69"/>
                  </a:cubicBezTo>
                  <a:cubicBezTo>
                    <a:pt x="685" y="69"/>
                    <a:pt x="616" y="46"/>
                    <a:pt x="548" y="46"/>
                  </a:cubicBezTo>
                  <a:cubicBezTo>
                    <a:pt x="502" y="23"/>
                    <a:pt x="434" y="23"/>
                    <a:pt x="388" y="23"/>
                  </a:cubicBezTo>
                  <a:cubicBezTo>
                    <a:pt x="343" y="1"/>
                    <a:pt x="297" y="1"/>
                    <a:pt x="22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25"/>
            <p:cNvSpPr/>
            <p:nvPr/>
          </p:nvSpPr>
          <p:spPr>
            <a:xfrm>
              <a:off x="6604100" y="1272550"/>
              <a:ext cx="46800" cy="68500"/>
            </a:xfrm>
            <a:custGeom>
              <a:avLst/>
              <a:gdLst/>
              <a:ahLst/>
              <a:cxnLst/>
              <a:rect l="l" t="t" r="r" b="b"/>
              <a:pathLst>
                <a:path w="1872" h="2740" extrusionOk="0">
                  <a:moveTo>
                    <a:pt x="1689" y="1"/>
                  </a:moveTo>
                  <a:cubicBezTo>
                    <a:pt x="1666" y="1"/>
                    <a:pt x="1644" y="24"/>
                    <a:pt x="1621" y="24"/>
                  </a:cubicBezTo>
                  <a:cubicBezTo>
                    <a:pt x="1598" y="46"/>
                    <a:pt x="1575" y="46"/>
                    <a:pt x="1552" y="92"/>
                  </a:cubicBezTo>
                  <a:cubicBezTo>
                    <a:pt x="1552" y="92"/>
                    <a:pt x="1529" y="115"/>
                    <a:pt x="1529" y="138"/>
                  </a:cubicBezTo>
                  <a:cubicBezTo>
                    <a:pt x="1507" y="161"/>
                    <a:pt x="1507" y="183"/>
                    <a:pt x="1484" y="206"/>
                  </a:cubicBezTo>
                  <a:cubicBezTo>
                    <a:pt x="1438" y="320"/>
                    <a:pt x="1347" y="435"/>
                    <a:pt x="1278" y="526"/>
                  </a:cubicBezTo>
                  <a:cubicBezTo>
                    <a:pt x="1233" y="617"/>
                    <a:pt x="1187" y="686"/>
                    <a:pt x="1164" y="754"/>
                  </a:cubicBezTo>
                  <a:cubicBezTo>
                    <a:pt x="1096" y="845"/>
                    <a:pt x="1050" y="914"/>
                    <a:pt x="1004" y="1005"/>
                  </a:cubicBezTo>
                  <a:cubicBezTo>
                    <a:pt x="936" y="1074"/>
                    <a:pt x="890" y="1142"/>
                    <a:pt x="845" y="1211"/>
                  </a:cubicBezTo>
                  <a:cubicBezTo>
                    <a:pt x="799" y="1302"/>
                    <a:pt x="753" y="1393"/>
                    <a:pt x="685" y="1484"/>
                  </a:cubicBezTo>
                  <a:cubicBezTo>
                    <a:pt x="662" y="1530"/>
                    <a:pt x="639" y="1576"/>
                    <a:pt x="594" y="1621"/>
                  </a:cubicBezTo>
                  <a:cubicBezTo>
                    <a:pt x="548" y="1690"/>
                    <a:pt x="502" y="1758"/>
                    <a:pt x="457" y="1827"/>
                  </a:cubicBezTo>
                  <a:cubicBezTo>
                    <a:pt x="365" y="1941"/>
                    <a:pt x="297" y="2078"/>
                    <a:pt x="228" y="2192"/>
                  </a:cubicBezTo>
                  <a:cubicBezTo>
                    <a:pt x="160" y="2283"/>
                    <a:pt x="114" y="2375"/>
                    <a:pt x="69" y="2466"/>
                  </a:cubicBezTo>
                  <a:cubicBezTo>
                    <a:pt x="69" y="2466"/>
                    <a:pt x="46" y="2489"/>
                    <a:pt x="46" y="2489"/>
                  </a:cubicBezTo>
                  <a:cubicBezTo>
                    <a:pt x="23" y="2534"/>
                    <a:pt x="0" y="2580"/>
                    <a:pt x="23" y="2626"/>
                  </a:cubicBezTo>
                  <a:cubicBezTo>
                    <a:pt x="23" y="2649"/>
                    <a:pt x="46" y="2694"/>
                    <a:pt x="91" y="2717"/>
                  </a:cubicBezTo>
                  <a:cubicBezTo>
                    <a:pt x="114" y="2740"/>
                    <a:pt x="160" y="2740"/>
                    <a:pt x="183" y="2740"/>
                  </a:cubicBezTo>
                  <a:cubicBezTo>
                    <a:pt x="251" y="2717"/>
                    <a:pt x="320" y="2649"/>
                    <a:pt x="343" y="2603"/>
                  </a:cubicBezTo>
                  <a:cubicBezTo>
                    <a:pt x="388" y="2557"/>
                    <a:pt x="434" y="2512"/>
                    <a:pt x="457" y="2443"/>
                  </a:cubicBezTo>
                  <a:cubicBezTo>
                    <a:pt x="548" y="2329"/>
                    <a:pt x="616" y="2192"/>
                    <a:pt x="708" y="2055"/>
                  </a:cubicBezTo>
                  <a:cubicBezTo>
                    <a:pt x="799" y="1918"/>
                    <a:pt x="890" y="1758"/>
                    <a:pt x="982" y="1621"/>
                  </a:cubicBezTo>
                  <a:cubicBezTo>
                    <a:pt x="1027" y="1553"/>
                    <a:pt x="1073" y="1484"/>
                    <a:pt x="1119" y="1416"/>
                  </a:cubicBezTo>
                  <a:cubicBezTo>
                    <a:pt x="1187" y="1325"/>
                    <a:pt x="1233" y="1256"/>
                    <a:pt x="1278" y="1188"/>
                  </a:cubicBezTo>
                  <a:cubicBezTo>
                    <a:pt x="1324" y="1096"/>
                    <a:pt x="1392" y="1005"/>
                    <a:pt x="1438" y="937"/>
                  </a:cubicBezTo>
                  <a:cubicBezTo>
                    <a:pt x="1484" y="845"/>
                    <a:pt x="1529" y="777"/>
                    <a:pt x="1598" y="686"/>
                  </a:cubicBezTo>
                  <a:cubicBezTo>
                    <a:pt x="1644" y="617"/>
                    <a:pt x="1666" y="549"/>
                    <a:pt x="1712" y="457"/>
                  </a:cubicBezTo>
                  <a:cubicBezTo>
                    <a:pt x="1758" y="389"/>
                    <a:pt x="1803" y="320"/>
                    <a:pt x="1849" y="229"/>
                  </a:cubicBezTo>
                  <a:cubicBezTo>
                    <a:pt x="1872" y="206"/>
                    <a:pt x="1872" y="161"/>
                    <a:pt x="1826" y="138"/>
                  </a:cubicBezTo>
                  <a:lnTo>
                    <a:pt x="1803" y="138"/>
                  </a:lnTo>
                  <a:cubicBezTo>
                    <a:pt x="1803" y="92"/>
                    <a:pt x="1803" y="46"/>
                    <a:pt x="1758" y="24"/>
                  </a:cubicBezTo>
                  <a:cubicBezTo>
                    <a:pt x="1735" y="24"/>
                    <a:pt x="1712" y="1"/>
                    <a:pt x="168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25"/>
            <p:cNvSpPr/>
            <p:nvPr/>
          </p:nvSpPr>
          <p:spPr>
            <a:xfrm>
              <a:off x="6617775" y="1291950"/>
              <a:ext cx="31425" cy="44575"/>
            </a:xfrm>
            <a:custGeom>
              <a:avLst/>
              <a:gdLst/>
              <a:ahLst/>
              <a:cxnLst/>
              <a:rect l="l" t="t" r="r" b="b"/>
              <a:pathLst>
                <a:path w="1257" h="1783" extrusionOk="0">
                  <a:moveTo>
                    <a:pt x="1211" y="1"/>
                  </a:moveTo>
                  <a:cubicBezTo>
                    <a:pt x="1188" y="1"/>
                    <a:pt x="1165" y="1"/>
                    <a:pt x="1165" y="24"/>
                  </a:cubicBezTo>
                  <a:cubicBezTo>
                    <a:pt x="1074" y="161"/>
                    <a:pt x="982" y="298"/>
                    <a:pt x="891" y="435"/>
                  </a:cubicBezTo>
                  <a:cubicBezTo>
                    <a:pt x="845" y="503"/>
                    <a:pt x="800" y="549"/>
                    <a:pt x="754" y="617"/>
                  </a:cubicBezTo>
                  <a:cubicBezTo>
                    <a:pt x="686" y="686"/>
                    <a:pt x="640" y="754"/>
                    <a:pt x="594" y="823"/>
                  </a:cubicBezTo>
                  <a:cubicBezTo>
                    <a:pt x="480" y="937"/>
                    <a:pt x="389" y="1074"/>
                    <a:pt x="298" y="1188"/>
                  </a:cubicBezTo>
                  <a:cubicBezTo>
                    <a:pt x="252" y="1256"/>
                    <a:pt x="206" y="1325"/>
                    <a:pt x="161" y="1370"/>
                  </a:cubicBezTo>
                  <a:cubicBezTo>
                    <a:pt x="115" y="1439"/>
                    <a:pt x="47" y="1507"/>
                    <a:pt x="24" y="1599"/>
                  </a:cubicBezTo>
                  <a:cubicBezTo>
                    <a:pt x="1" y="1644"/>
                    <a:pt x="24" y="1713"/>
                    <a:pt x="69" y="1758"/>
                  </a:cubicBezTo>
                  <a:cubicBezTo>
                    <a:pt x="94" y="1775"/>
                    <a:pt x="121" y="1782"/>
                    <a:pt x="147" y="1782"/>
                  </a:cubicBezTo>
                  <a:cubicBezTo>
                    <a:pt x="194" y="1782"/>
                    <a:pt x="237" y="1757"/>
                    <a:pt x="252" y="1713"/>
                  </a:cubicBezTo>
                  <a:cubicBezTo>
                    <a:pt x="298" y="1667"/>
                    <a:pt x="343" y="1599"/>
                    <a:pt x="366" y="1530"/>
                  </a:cubicBezTo>
                  <a:cubicBezTo>
                    <a:pt x="412" y="1462"/>
                    <a:pt x="457" y="1393"/>
                    <a:pt x="503" y="1325"/>
                  </a:cubicBezTo>
                  <a:cubicBezTo>
                    <a:pt x="526" y="1279"/>
                    <a:pt x="572" y="1211"/>
                    <a:pt x="617" y="1142"/>
                  </a:cubicBezTo>
                  <a:cubicBezTo>
                    <a:pt x="617" y="1119"/>
                    <a:pt x="640" y="1074"/>
                    <a:pt x="663" y="1051"/>
                  </a:cubicBezTo>
                  <a:cubicBezTo>
                    <a:pt x="686" y="1005"/>
                    <a:pt x="709" y="960"/>
                    <a:pt x="731" y="937"/>
                  </a:cubicBezTo>
                  <a:cubicBezTo>
                    <a:pt x="777" y="845"/>
                    <a:pt x="823" y="777"/>
                    <a:pt x="868" y="708"/>
                  </a:cubicBezTo>
                  <a:cubicBezTo>
                    <a:pt x="914" y="640"/>
                    <a:pt x="937" y="572"/>
                    <a:pt x="982" y="503"/>
                  </a:cubicBezTo>
                  <a:cubicBezTo>
                    <a:pt x="1074" y="366"/>
                    <a:pt x="1142" y="229"/>
                    <a:pt x="1256" y="69"/>
                  </a:cubicBezTo>
                  <a:cubicBezTo>
                    <a:pt x="1256" y="47"/>
                    <a:pt x="1256" y="24"/>
                    <a:pt x="123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25"/>
            <p:cNvSpPr/>
            <p:nvPr/>
          </p:nvSpPr>
          <p:spPr>
            <a:xfrm>
              <a:off x="6974425" y="1026625"/>
              <a:ext cx="203175" cy="192325"/>
            </a:xfrm>
            <a:custGeom>
              <a:avLst/>
              <a:gdLst/>
              <a:ahLst/>
              <a:cxnLst/>
              <a:rect l="l" t="t" r="r" b="b"/>
              <a:pathLst>
                <a:path w="8127" h="7693" extrusionOk="0">
                  <a:moveTo>
                    <a:pt x="8035" y="0"/>
                  </a:moveTo>
                  <a:cubicBezTo>
                    <a:pt x="7990" y="0"/>
                    <a:pt x="7967" y="23"/>
                    <a:pt x="7967" y="69"/>
                  </a:cubicBezTo>
                  <a:cubicBezTo>
                    <a:pt x="7921" y="137"/>
                    <a:pt x="7921" y="206"/>
                    <a:pt x="7875" y="274"/>
                  </a:cubicBezTo>
                  <a:cubicBezTo>
                    <a:pt x="7853" y="365"/>
                    <a:pt x="7807" y="457"/>
                    <a:pt x="7739" y="548"/>
                  </a:cubicBezTo>
                  <a:cubicBezTo>
                    <a:pt x="7716" y="594"/>
                    <a:pt x="7693" y="639"/>
                    <a:pt x="7647" y="685"/>
                  </a:cubicBezTo>
                  <a:cubicBezTo>
                    <a:pt x="7624" y="708"/>
                    <a:pt x="7602" y="753"/>
                    <a:pt x="7579" y="799"/>
                  </a:cubicBezTo>
                  <a:cubicBezTo>
                    <a:pt x="7510" y="890"/>
                    <a:pt x="7442" y="959"/>
                    <a:pt x="7396" y="1027"/>
                  </a:cubicBezTo>
                  <a:cubicBezTo>
                    <a:pt x="7350" y="1073"/>
                    <a:pt x="7328" y="1119"/>
                    <a:pt x="7282" y="1164"/>
                  </a:cubicBezTo>
                  <a:cubicBezTo>
                    <a:pt x="7259" y="1210"/>
                    <a:pt x="7236" y="1233"/>
                    <a:pt x="7214" y="1278"/>
                  </a:cubicBezTo>
                  <a:cubicBezTo>
                    <a:pt x="7099" y="1438"/>
                    <a:pt x="6985" y="1598"/>
                    <a:pt x="6871" y="1758"/>
                  </a:cubicBezTo>
                  <a:cubicBezTo>
                    <a:pt x="6666" y="2032"/>
                    <a:pt x="6460" y="2283"/>
                    <a:pt x="6255" y="2579"/>
                  </a:cubicBezTo>
                  <a:lnTo>
                    <a:pt x="6278" y="2534"/>
                  </a:lnTo>
                  <a:lnTo>
                    <a:pt x="6278" y="2534"/>
                  </a:lnTo>
                  <a:cubicBezTo>
                    <a:pt x="6186" y="2671"/>
                    <a:pt x="6072" y="2808"/>
                    <a:pt x="5958" y="2945"/>
                  </a:cubicBezTo>
                  <a:cubicBezTo>
                    <a:pt x="5844" y="3082"/>
                    <a:pt x="5730" y="3219"/>
                    <a:pt x="5616" y="3355"/>
                  </a:cubicBezTo>
                  <a:cubicBezTo>
                    <a:pt x="5365" y="3629"/>
                    <a:pt x="5136" y="3880"/>
                    <a:pt x="4885" y="4132"/>
                  </a:cubicBezTo>
                  <a:cubicBezTo>
                    <a:pt x="4840" y="4200"/>
                    <a:pt x="4771" y="4246"/>
                    <a:pt x="4726" y="4314"/>
                  </a:cubicBezTo>
                  <a:cubicBezTo>
                    <a:pt x="4680" y="4360"/>
                    <a:pt x="4634" y="4405"/>
                    <a:pt x="4589" y="4451"/>
                  </a:cubicBezTo>
                  <a:cubicBezTo>
                    <a:pt x="4543" y="4497"/>
                    <a:pt x="4475" y="4542"/>
                    <a:pt x="4429" y="4588"/>
                  </a:cubicBezTo>
                  <a:cubicBezTo>
                    <a:pt x="4383" y="4634"/>
                    <a:pt x="4338" y="4679"/>
                    <a:pt x="4292" y="4748"/>
                  </a:cubicBezTo>
                  <a:cubicBezTo>
                    <a:pt x="4201" y="4816"/>
                    <a:pt x="4109" y="4908"/>
                    <a:pt x="4018" y="4976"/>
                  </a:cubicBezTo>
                  <a:cubicBezTo>
                    <a:pt x="4018" y="4953"/>
                    <a:pt x="3995" y="4930"/>
                    <a:pt x="3972" y="4908"/>
                  </a:cubicBezTo>
                  <a:cubicBezTo>
                    <a:pt x="3950" y="4885"/>
                    <a:pt x="3910" y="4873"/>
                    <a:pt x="3870" y="4873"/>
                  </a:cubicBezTo>
                  <a:cubicBezTo>
                    <a:pt x="3830" y="4873"/>
                    <a:pt x="3790" y="4885"/>
                    <a:pt x="3767" y="4908"/>
                  </a:cubicBezTo>
                  <a:cubicBezTo>
                    <a:pt x="3698" y="4976"/>
                    <a:pt x="3653" y="5045"/>
                    <a:pt x="3607" y="5090"/>
                  </a:cubicBezTo>
                  <a:cubicBezTo>
                    <a:pt x="3561" y="5159"/>
                    <a:pt x="3493" y="5204"/>
                    <a:pt x="3425" y="5250"/>
                  </a:cubicBezTo>
                  <a:cubicBezTo>
                    <a:pt x="3379" y="5296"/>
                    <a:pt x="3333" y="5318"/>
                    <a:pt x="3288" y="5341"/>
                  </a:cubicBezTo>
                  <a:cubicBezTo>
                    <a:pt x="3242" y="5387"/>
                    <a:pt x="3196" y="5410"/>
                    <a:pt x="3128" y="5433"/>
                  </a:cubicBezTo>
                  <a:cubicBezTo>
                    <a:pt x="3037" y="5501"/>
                    <a:pt x="2945" y="5547"/>
                    <a:pt x="2854" y="5592"/>
                  </a:cubicBezTo>
                  <a:cubicBezTo>
                    <a:pt x="2740" y="5638"/>
                    <a:pt x="2626" y="5661"/>
                    <a:pt x="2489" y="5684"/>
                  </a:cubicBezTo>
                  <a:lnTo>
                    <a:pt x="2466" y="5684"/>
                  </a:lnTo>
                  <a:cubicBezTo>
                    <a:pt x="2420" y="5661"/>
                    <a:pt x="2397" y="5661"/>
                    <a:pt x="2352" y="5661"/>
                  </a:cubicBezTo>
                  <a:cubicBezTo>
                    <a:pt x="2329" y="5661"/>
                    <a:pt x="2306" y="5661"/>
                    <a:pt x="2283" y="5638"/>
                  </a:cubicBezTo>
                  <a:cubicBezTo>
                    <a:pt x="2283" y="5638"/>
                    <a:pt x="2260" y="5638"/>
                    <a:pt x="2260" y="5615"/>
                  </a:cubicBezTo>
                  <a:cubicBezTo>
                    <a:pt x="2215" y="5592"/>
                    <a:pt x="2169" y="5570"/>
                    <a:pt x="2124" y="5547"/>
                  </a:cubicBezTo>
                  <a:cubicBezTo>
                    <a:pt x="2101" y="5524"/>
                    <a:pt x="2078" y="5501"/>
                    <a:pt x="2055" y="5478"/>
                  </a:cubicBezTo>
                  <a:cubicBezTo>
                    <a:pt x="2032" y="5433"/>
                    <a:pt x="1987" y="5387"/>
                    <a:pt x="1964" y="5364"/>
                  </a:cubicBezTo>
                  <a:cubicBezTo>
                    <a:pt x="1920" y="5320"/>
                    <a:pt x="1866" y="5295"/>
                    <a:pt x="1809" y="5295"/>
                  </a:cubicBezTo>
                  <a:cubicBezTo>
                    <a:pt x="1777" y="5295"/>
                    <a:pt x="1745" y="5302"/>
                    <a:pt x="1713" y="5318"/>
                  </a:cubicBezTo>
                  <a:cubicBezTo>
                    <a:pt x="1690" y="5341"/>
                    <a:pt x="1667" y="5364"/>
                    <a:pt x="1644" y="5387"/>
                  </a:cubicBezTo>
                  <a:lnTo>
                    <a:pt x="1667" y="5387"/>
                  </a:lnTo>
                  <a:cubicBezTo>
                    <a:pt x="1599" y="5455"/>
                    <a:pt x="1530" y="5547"/>
                    <a:pt x="1439" y="5615"/>
                  </a:cubicBezTo>
                  <a:cubicBezTo>
                    <a:pt x="1347" y="5684"/>
                    <a:pt x="1279" y="5729"/>
                    <a:pt x="1188" y="5798"/>
                  </a:cubicBezTo>
                  <a:cubicBezTo>
                    <a:pt x="1096" y="5866"/>
                    <a:pt x="1005" y="5935"/>
                    <a:pt x="937" y="6003"/>
                  </a:cubicBezTo>
                  <a:lnTo>
                    <a:pt x="891" y="6003"/>
                  </a:lnTo>
                  <a:cubicBezTo>
                    <a:pt x="868" y="6003"/>
                    <a:pt x="845" y="6003"/>
                    <a:pt x="822" y="6026"/>
                  </a:cubicBezTo>
                  <a:cubicBezTo>
                    <a:pt x="731" y="6072"/>
                    <a:pt x="663" y="6140"/>
                    <a:pt x="594" y="6209"/>
                  </a:cubicBezTo>
                  <a:cubicBezTo>
                    <a:pt x="526" y="6254"/>
                    <a:pt x="457" y="6323"/>
                    <a:pt x="412" y="6368"/>
                  </a:cubicBezTo>
                  <a:cubicBezTo>
                    <a:pt x="343" y="6460"/>
                    <a:pt x="297" y="6528"/>
                    <a:pt x="229" y="6597"/>
                  </a:cubicBezTo>
                  <a:cubicBezTo>
                    <a:pt x="206" y="6688"/>
                    <a:pt x="161" y="6756"/>
                    <a:pt x="138" y="6825"/>
                  </a:cubicBezTo>
                  <a:cubicBezTo>
                    <a:pt x="92" y="6916"/>
                    <a:pt x="69" y="6985"/>
                    <a:pt x="46" y="7076"/>
                  </a:cubicBezTo>
                  <a:cubicBezTo>
                    <a:pt x="24" y="7167"/>
                    <a:pt x="24" y="7259"/>
                    <a:pt x="24" y="7350"/>
                  </a:cubicBezTo>
                  <a:cubicBezTo>
                    <a:pt x="1" y="7373"/>
                    <a:pt x="1" y="7418"/>
                    <a:pt x="1" y="7464"/>
                  </a:cubicBezTo>
                  <a:cubicBezTo>
                    <a:pt x="1" y="7510"/>
                    <a:pt x="1" y="7578"/>
                    <a:pt x="24" y="7624"/>
                  </a:cubicBezTo>
                  <a:cubicBezTo>
                    <a:pt x="46" y="7669"/>
                    <a:pt x="92" y="7692"/>
                    <a:pt x="161" y="7692"/>
                  </a:cubicBezTo>
                  <a:cubicBezTo>
                    <a:pt x="206" y="7692"/>
                    <a:pt x="252" y="7647"/>
                    <a:pt x="297" y="7601"/>
                  </a:cubicBezTo>
                  <a:cubicBezTo>
                    <a:pt x="297" y="7578"/>
                    <a:pt x="320" y="7532"/>
                    <a:pt x="343" y="7510"/>
                  </a:cubicBezTo>
                  <a:cubicBezTo>
                    <a:pt x="366" y="7441"/>
                    <a:pt x="389" y="7396"/>
                    <a:pt x="412" y="7327"/>
                  </a:cubicBezTo>
                  <a:cubicBezTo>
                    <a:pt x="457" y="7259"/>
                    <a:pt x="503" y="7190"/>
                    <a:pt x="549" y="7122"/>
                  </a:cubicBezTo>
                  <a:cubicBezTo>
                    <a:pt x="617" y="7030"/>
                    <a:pt x="686" y="6939"/>
                    <a:pt x="754" y="6848"/>
                  </a:cubicBezTo>
                  <a:cubicBezTo>
                    <a:pt x="845" y="6756"/>
                    <a:pt x="937" y="6665"/>
                    <a:pt x="1051" y="6574"/>
                  </a:cubicBezTo>
                  <a:cubicBezTo>
                    <a:pt x="1142" y="6505"/>
                    <a:pt x="1233" y="6437"/>
                    <a:pt x="1325" y="6391"/>
                  </a:cubicBezTo>
                  <a:cubicBezTo>
                    <a:pt x="1416" y="6323"/>
                    <a:pt x="1507" y="6254"/>
                    <a:pt x="1621" y="6209"/>
                  </a:cubicBezTo>
                  <a:cubicBezTo>
                    <a:pt x="1690" y="6186"/>
                    <a:pt x="1758" y="6163"/>
                    <a:pt x="1827" y="6140"/>
                  </a:cubicBezTo>
                  <a:lnTo>
                    <a:pt x="1872" y="6140"/>
                  </a:lnTo>
                  <a:cubicBezTo>
                    <a:pt x="1895" y="6140"/>
                    <a:pt x="1895" y="6163"/>
                    <a:pt x="1918" y="6163"/>
                  </a:cubicBezTo>
                  <a:cubicBezTo>
                    <a:pt x="1964" y="6186"/>
                    <a:pt x="2009" y="6209"/>
                    <a:pt x="2032" y="6231"/>
                  </a:cubicBezTo>
                  <a:cubicBezTo>
                    <a:pt x="2101" y="6277"/>
                    <a:pt x="2169" y="6300"/>
                    <a:pt x="2238" y="6323"/>
                  </a:cubicBezTo>
                  <a:cubicBezTo>
                    <a:pt x="2272" y="6334"/>
                    <a:pt x="2312" y="6340"/>
                    <a:pt x="2352" y="6340"/>
                  </a:cubicBezTo>
                  <a:cubicBezTo>
                    <a:pt x="2392" y="6340"/>
                    <a:pt x="2432" y="6334"/>
                    <a:pt x="2466" y="6323"/>
                  </a:cubicBezTo>
                  <a:cubicBezTo>
                    <a:pt x="2557" y="6323"/>
                    <a:pt x="2648" y="6300"/>
                    <a:pt x="2740" y="6277"/>
                  </a:cubicBezTo>
                  <a:cubicBezTo>
                    <a:pt x="2785" y="6277"/>
                    <a:pt x="2831" y="6254"/>
                    <a:pt x="2877" y="6231"/>
                  </a:cubicBezTo>
                  <a:lnTo>
                    <a:pt x="2900" y="6231"/>
                  </a:lnTo>
                  <a:cubicBezTo>
                    <a:pt x="3037" y="6163"/>
                    <a:pt x="3128" y="6117"/>
                    <a:pt x="3242" y="6049"/>
                  </a:cubicBezTo>
                  <a:cubicBezTo>
                    <a:pt x="3333" y="6003"/>
                    <a:pt x="3402" y="5935"/>
                    <a:pt x="3470" y="5889"/>
                  </a:cubicBezTo>
                  <a:cubicBezTo>
                    <a:pt x="3561" y="5843"/>
                    <a:pt x="3630" y="5775"/>
                    <a:pt x="3721" y="5729"/>
                  </a:cubicBezTo>
                  <a:cubicBezTo>
                    <a:pt x="3744" y="5706"/>
                    <a:pt x="3767" y="5684"/>
                    <a:pt x="3813" y="5661"/>
                  </a:cubicBezTo>
                  <a:cubicBezTo>
                    <a:pt x="3881" y="5592"/>
                    <a:pt x="3950" y="5547"/>
                    <a:pt x="4018" y="5501"/>
                  </a:cubicBezTo>
                  <a:cubicBezTo>
                    <a:pt x="4086" y="5433"/>
                    <a:pt x="4155" y="5364"/>
                    <a:pt x="4201" y="5318"/>
                  </a:cubicBezTo>
                  <a:cubicBezTo>
                    <a:pt x="4338" y="5204"/>
                    <a:pt x="4452" y="5090"/>
                    <a:pt x="4566" y="4976"/>
                  </a:cubicBezTo>
                  <a:cubicBezTo>
                    <a:pt x="4794" y="4748"/>
                    <a:pt x="5022" y="4520"/>
                    <a:pt x="5251" y="4291"/>
                  </a:cubicBezTo>
                  <a:cubicBezTo>
                    <a:pt x="5502" y="4017"/>
                    <a:pt x="5753" y="3766"/>
                    <a:pt x="5981" y="3515"/>
                  </a:cubicBezTo>
                  <a:cubicBezTo>
                    <a:pt x="6049" y="3447"/>
                    <a:pt x="6095" y="3378"/>
                    <a:pt x="6164" y="3310"/>
                  </a:cubicBezTo>
                  <a:cubicBezTo>
                    <a:pt x="6209" y="3241"/>
                    <a:pt x="6255" y="3173"/>
                    <a:pt x="6323" y="3104"/>
                  </a:cubicBezTo>
                  <a:cubicBezTo>
                    <a:pt x="6437" y="2945"/>
                    <a:pt x="6552" y="2785"/>
                    <a:pt x="6643" y="2625"/>
                  </a:cubicBezTo>
                  <a:cubicBezTo>
                    <a:pt x="6757" y="2488"/>
                    <a:pt x="6848" y="2351"/>
                    <a:pt x="6940" y="2214"/>
                  </a:cubicBezTo>
                  <a:cubicBezTo>
                    <a:pt x="6985" y="2146"/>
                    <a:pt x="7031" y="2077"/>
                    <a:pt x="7077" y="2009"/>
                  </a:cubicBezTo>
                  <a:cubicBezTo>
                    <a:pt x="7122" y="1917"/>
                    <a:pt x="7191" y="1849"/>
                    <a:pt x="7236" y="1781"/>
                  </a:cubicBezTo>
                  <a:cubicBezTo>
                    <a:pt x="7328" y="1621"/>
                    <a:pt x="7396" y="1484"/>
                    <a:pt x="7487" y="1347"/>
                  </a:cubicBezTo>
                  <a:cubicBezTo>
                    <a:pt x="7579" y="1187"/>
                    <a:pt x="7693" y="1050"/>
                    <a:pt x="7784" y="890"/>
                  </a:cubicBezTo>
                  <a:cubicBezTo>
                    <a:pt x="7853" y="753"/>
                    <a:pt x="7921" y="639"/>
                    <a:pt x="7990" y="502"/>
                  </a:cubicBezTo>
                  <a:cubicBezTo>
                    <a:pt x="8012" y="434"/>
                    <a:pt x="8035" y="388"/>
                    <a:pt x="8058" y="320"/>
                  </a:cubicBezTo>
                  <a:cubicBezTo>
                    <a:pt x="8058" y="274"/>
                    <a:pt x="8081" y="251"/>
                    <a:pt x="8081" y="206"/>
                  </a:cubicBezTo>
                  <a:cubicBezTo>
                    <a:pt x="8081" y="183"/>
                    <a:pt x="8104" y="137"/>
                    <a:pt x="8127" y="91"/>
                  </a:cubicBezTo>
                  <a:cubicBezTo>
                    <a:pt x="8127" y="69"/>
                    <a:pt x="8104" y="23"/>
                    <a:pt x="805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25"/>
            <p:cNvSpPr/>
            <p:nvPr/>
          </p:nvSpPr>
          <p:spPr>
            <a:xfrm>
              <a:off x="7061750" y="1035175"/>
              <a:ext cx="109000" cy="125225"/>
            </a:xfrm>
            <a:custGeom>
              <a:avLst/>
              <a:gdLst/>
              <a:ahLst/>
              <a:cxnLst/>
              <a:rect l="l" t="t" r="r" b="b"/>
              <a:pathLst>
                <a:path w="4360" h="5009" extrusionOk="0">
                  <a:moveTo>
                    <a:pt x="4131" y="1"/>
                  </a:moveTo>
                  <a:cubicBezTo>
                    <a:pt x="4086" y="23"/>
                    <a:pt x="4063" y="46"/>
                    <a:pt x="4017" y="69"/>
                  </a:cubicBezTo>
                  <a:cubicBezTo>
                    <a:pt x="4017" y="92"/>
                    <a:pt x="3994" y="92"/>
                    <a:pt x="3994" y="115"/>
                  </a:cubicBezTo>
                  <a:lnTo>
                    <a:pt x="3903" y="206"/>
                  </a:lnTo>
                  <a:cubicBezTo>
                    <a:pt x="3835" y="274"/>
                    <a:pt x="3766" y="343"/>
                    <a:pt x="3698" y="411"/>
                  </a:cubicBezTo>
                  <a:cubicBezTo>
                    <a:pt x="3629" y="457"/>
                    <a:pt x="3584" y="526"/>
                    <a:pt x="3515" y="571"/>
                  </a:cubicBezTo>
                  <a:cubicBezTo>
                    <a:pt x="3447" y="640"/>
                    <a:pt x="3401" y="685"/>
                    <a:pt x="3333" y="754"/>
                  </a:cubicBezTo>
                  <a:cubicBezTo>
                    <a:pt x="3264" y="822"/>
                    <a:pt x="3218" y="891"/>
                    <a:pt x="3173" y="982"/>
                  </a:cubicBezTo>
                  <a:cubicBezTo>
                    <a:pt x="3150" y="1028"/>
                    <a:pt x="3104" y="1073"/>
                    <a:pt x="3081" y="1142"/>
                  </a:cubicBezTo>
                  <a:cubicBezTo>
                    <a:pt x="3059" y="1187"/>
                    <a:pt x="3013" y="1233"/>
                    <a:pt x="2990" y="1302"/>
                  </a:cubicBezTo>
                  <a:cubicBezTo>
                    <a:pt x="2967" y="1347"/>
                    <a:pt x="2922" y="1393"/>
                    <a:pt x="2899" y="1461"/>
                  </a:cubicBezTo>
                  <a:cubicBezTo>
                    <a:pt x="2853" y="1553"/>
                    <a:pt x="2808" y="1621"/>
                    <a:pt x="2762" y="1712"/>
                  </a:cubicBezTo>
                  <a:cubicBezTo>
                    <a:pt x="2716" y="1804"/>
                    <a:pt x="2671" y="1872"/>
                    <a:pt x="2625" y="1964"/>
                  </a:cubicBezTo>
                  <a:cubicBezTo>
                    <a:pt x="2556" y="2078"/>
                    <a:pt x="2488" y="2169"/>
                    <a:pt x="2420" y="2283"/>
                  </a:cubicBezTo>
                  <a:cubicBezTo>
                    <a:pt x="2351" y="2397"/>
                    <a:pt x="2283" y="2488"/>
                    <a:pt x="2214" y="2603"/>
                  </a:cubicBezTo>
                  <a:cubicBezTo>
                    <a:pt x="2123" y="2717"/>
                    <a:pt x="2009" y="2854"/>
                    <a:pt x="1917" y="2968"/>
                  </a:cubicBezTo>
                  <a:cubicBezTo>
                    <a:pt x="1872" y="3036"/>
                    <a:pt x="1803" y="3105"/>
                    <a:pt x="1735" y="3173"/>
                  </a:cubicBezTo>
                  <a:cubicBezTo>
                    <a:pt x="1712" y="3219"/>
                    <a:pt x="1666" y="3265"/>
                    <a:pt x="1621" y="3310"/>
                  </a:cubicBezTo>
                  <a:lnTo>
                    <a:pt x="1621" y="3333"/>
                  </a:lnTo>
                  <a:cubicBezTo>
                    <a:pt x="1598" y="3356"/>
                    <a:pt x="1575" y="3379"/>
                    <a:pt x="1552" y="3401"/>
                  </a:cubicBezTo>
                  <a:cubicBezTo>
                    <a:pt x="1506" y="3424"/>
                    <a:pt x="1484" y="3470"/>
                    <a:pt x="1438" y="3493"/>
                  </a:cubicBezTo>
                  <a:cubicBezTo>
                    <a:pt x="1370" y="3584"/>
                    <a:pt x="1301" y="3675"/>
                    <a:pt x="1210" y="3744"/>
                  </a:cubicBezTo>
                  <a:cubicBezTo>
                    <a:pt x="1141" y="3835"/>
                    <a:pt x="1073" y="3926"/>
                    <a:pt x="982" y="4018"/>
                  </a:cubicBezTo>
                  <a:cubicBezTo>
                    <a:pt x="959" y="4063"/>
                    <a:pt x="913" y="4109"/>
                    <a:pt x="890" y="4155"/>
                  </a:cubicBezTo>
                  <a:cubicBezTo>
                    <a:pt x="867" y="4155"/>
                    <a:pt x="845" y="4178"/>
                    <a:pt x="845" y="4200"/>
                  </a:cubicBezTo>
                  <a:cubicBezTo>
                    <a:pt x="822" y="4223"/>
                    <a:pt x="799" y="4246"/>
                    <a:pt x="776" y="4269"/>
                  </a:cubicBezTo>
                  <a:cubicBezTo>
                    <a:pt x="708" y="4337"/>
                    <a:pt x="639" y="4383"/>
                    <a:pt x="593" y="4451"/>
                  </a:cubicBezTo>
                  <a:cubicBezTo>
                    <a:pt x="457" y="4588"/>
                    <a:pt x="320" y="4703"/>
                    <a:pt x="183" y="4817"/>
                  </a:cubicBezTo>
                  <a:cubicBezTo>
                    <a:pt x="183" y="4817"/>
                    <a:pt x="160" y="4817"/>
                    <a:pt x="160" y="4839"/>
                  </a:cubicBezTo>
                  <a:lnTo>
                    <a:pt x="137" y="4839"/>
                  </a:lnTo>
                  <a:cubicBezTo>
                    <a:pt x="114" y="4862"/>
                    <a:pt x="68" y="4885"/>
                    <a:pt x="46" y="4908"/>
                  </a:cubicBezTo>
                  <a:cubicBezTo>
                    <a:pt x="23" y="4931"/>
                    <a:pt x="0" y="4954"/>
                    <a:pt x="23" y="4976"/>
                  </a:cubicBezTo>
                  <a:cubicBezTo>
                    <a:pt x="39" y="4993"/>
                    <a:pt x="55" y="5009"/>
                    <a:pt x="71" y="5009"/>
                  </a:cubicBezTo>
                  <a:cubicBezTo>
                    <a:pt x="78" y="5009"/>
                    <a:pt x="85" y="5006"/>
                    <a:pt x="91" y="4999"/>
                  </a:cubicBezTo>
                  <a:cubicBezTo>
                    <a:pt x="137" y="4976"/>
                    <a:pt x="183" y="4954"/>
                    <a:pt x="205" y="4908"/>
                  </a:cubicBezTo>
                  <a:cubicBezTo>
                    <a:pt x="251" y="4885"/>
                    <a:pt x="297" y="4862"/>
                    <a:pt x="320" y="4817"/>
                  </a:cubicBezTo>
                  <a:cubicBezTo>
                    <a:pt x="411" y="4748"/>
                    <a:pt x="502" y="4680"/>
                    <a:pt x="571" y="4611"/>
                  </a:cubicBezTo>
                  <a:cubicBezTo>
                    <a:pt x="662" y="4543"/>
                    <a:pt x="730" y="4474"/>
                    <a:pt x="822" y="4406"/>
                  </a:cubicBezTo>
                  <a:cubicBezTo>
                    <a:pt x="833" y="4417"/>
                    <a:pt x="850" y="4423"/>
                    <a:pt x="870" y="4423"/>
                  </a:cubicBezTo>
                  <a:cubicBezTo>
                    <a:pt x="890" y="4423"/>
                    <a:pt x="913" y="4417"/>
                    <a:pt x="936" y="4406"/>
                  </a:cubicBezTo>
                  <a:cubicBezTo>
                    <a:pt x="982" y="4383"/>
                    <a:pt x="1027" y="4337"/>
                    <a:pt x="1073" y="4315"/>
                  </a:cubicBezTo>
                  <a:cubicBezTo>
                    <a:pt x="1096" y="4269"/>
                    <a:pt x="1141" y="4223"/>
                    <a:pt x="1187" y="4200"/>
                  </a:cubicBezTo>
                  <a:cubicBezTo>
                    <a:pt x="1255" y="4132"/>
                    <a:pt x="1301" y="4063"/>
                    <a:pt x="1370" y="3995"/>
                  </a:cubicBezTo>
                  <a:cubicBezTo>
                    <a:pt x="1506" y="3835"/>
                    <a:pt x="1666" y="3698"/>
                    <a:pt x="1803" y="3538"/>
                  </a:cubicBezTo>
                  <a:cubicBezTo>
                    <a:pt x="1872" y="3470"/>
                    <a:pt x="1917" y="3401"/>
                    <a:pt x="1986" y="3333"/>
                  </a:cubicBezTo>
                  <a:cubicBezTo>
                    <a:pt x="2054" y="3265"/>
                    <a:pt x="2123" y="3196"/>
                    <a:pt x="2191" y="3105"/>
                  </a:cubicBezTo>
                  <a:cubicBezTo>
                    <a:pt x="2305" y="2991"/>
                    <a:pt x="2420" y="2854"/>
                    <a:pt x="2534" y="2717"/>
                  </a:cubicBezTo>
                  <a:cubicBezTo>
                    <a:pt x="2556" y="2694"/>
                    <a:pt x="2579" y="2648"/>
                    <a:pt x="2579" y="2625"/>
                  </a:cubicBezTo>
                  <a:cubicBezTo>
                    <a:pt x="2579" y="2648"/>
                    <a:pt x="2579" y="2648"/>
                    <a:pt x="2579" y="2648"/>
                  </a:cubicBezTo>
                  <a:cubicBezTo>
                    <a:pt x="2579" y="2648"/>
                    <a:pt x="2602" y="2625"/>
                    <a:pt x="2602" y="2625"/>
                  </a:cubicBezTo>
                  <a:lnTo>
                    <a:pt x="2602" y="2625"/>
                  </a:lnTo>
                  <a:cubicBezTo>
                    <a:pt x="2579" y="2625"/>
                    <a:pt x="2579" y="2648"/>
                    <a:pt x="2579" y="2648"/>
                  </a:cubicBezTo>
                  <a:lnTo>
                    <a:pt x="2579" y="2648"/>
                  </a:lnTo>
                  <a:cubicBezTo>
                    <a:pt x="2579" y="2625"/>
                    <a:pt x="2602" y="2625"/>
                    <a:pt x="2602" y="2603"/>
                  </a:cubicBezTo>
                  <a:cubicBezTo>
                    <a:pt x="2602" y="2603"/>
                    <a:pt x="2625" y="2603"/>
                    <a:pt x="2625" y="2580"/>
                  </a:cubicBezTo>
                  <a:cubicBezTo>
                    <a:pt x="2625" y="2580"/>
                    <a:pt x="2625" y="2603"/>
                    <a:pt x="2625" y="2603"/>
                  </a:cubicBezTo>
                  <a:cubicBezTo>
                    <a:pt x="2648" y="2557"/>
                    <a:pt x="2671" y="2511"/>
                    <a:pt x="2693" y="2466"/>
                  </a:cubicBezTo>
                  <a:cubicBezTo>
                    <a:pt x="2693" y="2466"/>
                    <a:pt x="2693" y="2488"/>
                    <a:pt x="2693" y="2488"/>
                  </a:cubicBezTo>
                  <a:cubicBezTo>
                    <a:pt x="2716" y="2466"/>
                    <a:pt x="2716" y="2443"/>
                    <a:pt x="2739" y="2443"/>
                  </a:cubicBezTo>
                  <a:lnTo>
                    <a:pt x="2716" y="2443"/>
                  </a:lnTo>
                  <a:cubicBezTo>
                    <a:pt x="2785" y="2374"/>
                    <a:pt x="2830" y="2283"/>
                    <a:pt x="2899" y="2215"/>
                  </a:cubicBezTo>
                  <a:cubicBezTo>
                    <a:pt x="2944" y="2146"/>
                    <a:pt x="2990" y="2078"/>
                    <a:pt x="3013" y="2032"/>
                  </a:cubicBezTo>
                  <a:cubicBezTo>
                    <a:pt x="3081" y="1941"/>
                    <a:pt x="3127" y="1872"/>
                    <a:pt x="3173" y="1781"/>
                  </a:cubicBezTo>
                  <a:cubicBezTo>
                    <a:pt x="3196" y="1781"/>
                    <a:pt x="3241" y="1758"/>
                    <a:pt x="3287" y="1735"/>
                  </a:cubicBezTo>
                  <a:cubicBezTo>
                    <a:pt x="3310" y="1690"/>
                    <a:pt x="3355" y="1644"/>
                    <a:pt x="3378" y="1621"/>
                  </a:cubicBezTo>
                  <a:cubicBezTo>
                    <a:pt x="3401" y="1575"/>
                    <a:pt x="3424" y="1530"/>
                    <a:pt x="3469" y="1507"/>
                  </a:cubicBezTo>
                  <a:cubicBezTo>
                    <a:pt x="3515" y="1416"/>
                    <a:pt x="3561" y="1347"/>
                    <a:pt x="3629" y="1256"/>
                  </a:cubicBezTo>
                  <a:cubicBezTo>
                    <a:pt x="3721" y="1119"/>
                    <a:pt x="3835" y="982"/>
                    <a:pt x="3926" y="845"/>
                  </a:cubicBezTo>
                  <a:cubicBezTo>
                    <a:pt x="3926" y="845"/>
                    <a:pt x="3949" y="822"/>
                    <a:pt x="3949" y="822"/>
                  </a:cubicBezTo>
                  <a:lnTo>
                    <a:pt x="3949" y="799"/>
                  </a:lnTo>
                  <a:cubicBezTo>
                    <a:pt x="4017" y="731"/>
                    <a:pt x="4063" y="640"/>
                    <a:pt x="4131" y="571"/>
                  </a:cubicBezTo>
                  <a:cubicBezTo>
                    <a:pt x="4154" y="526"/>
                    <a:pt x="4200" y="480"/>
                    <a:pt x="4223" y="434"/>
                  </a:cubicBezTo>
                  <a:cubicBezTo>
                    <a:pt x="4246" y="411"/>
                    <a:pt x="4246" y="389"/>
                    <a:pt x="4268" y="366"/>
                  </a:cubicBezTo>
                  <a:cubicBezTo>
                    <a:pt x="4268" y="343"/>
                    <a:pt x="4291" y="343"/>
                    <a:pt x="4291" y="320"/>
                  </a:cubicBezTo>
                  <a:cubicBezTo>
                    <a:pt x="4314" y="297"/>
                    <a:pt x="4337" y="274"/>
                    <a:pt x="4337" y="229"/>
                  </a:cubicBezTo>
                  <a:cubicBezTo>
                    <a:pt x="4360" y="206"/>
                    <a:pt x="4360" y="206"/>
                    <a:pt x="4360" y="183"/>
                  </a:cubicBezTo>
                  <a:cubicBezTo>
                    <a:pt x="4360" y="137"/>
                    <a:pt x="4337" y="115"/>
                    <a:pt x="4337" y="92"/>
                  </a:cubicBezTo>
                  <a:cubicBezTo>
                    <a:pt x="4291" y="46"/>
                    <a:pt x="4246" y="1"/>
                    <a:pt x="417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25"/>
            <p:cNvSpPr/>
            <p:nvPr/>
          </p:nvSpPr>
          <p:spPr>
            <a:xfrm>
              <a:off x="7133650" y="1034025"/>
              <a:ext cx="51950" cy="80500"/>
            </a:xfrm>
            <a:custGeom>
              <a:avLst/>
              <a:gdLst/>
              <a:ahLst/>
              <a:cxnLst/>
              <a:rect l="l" t="t" r="r" b="b"/>
              <a:pathLst>
                <a:path w="2078" h="3220" extrusionOk="0">
                  <a:moveTo>
                    <a:pt x="2031" y="1"/>
                  </a:moveTo>
                  <a:cubicBezTo>
                    <a:pt x="2009" y="1"/>
                    <a:pt x="1986" y="24"/>
                    <a:pt x="1986" y="24"/>
                  </a:cubicBezTo>
                  <a:cubicBezTo>
                    <a:pt x="1963" y="92"/>
                    <a:pt x="1940" y="161"/>
                    <a:pt x="1917" y="229"/>
                  </a:cubicBezTo>
                  <a:cubicBezTo>
                    <a:pt x="1872" y="298"/>
                    <a:pt x="1849" y="366"/>
                    <a:pt x="1803" y="435"/>
                  </a:cubicBezTo>
                  <a:cubicBezTo>
                    <a:pt x="1780" y="503"/>
                    <a:pt x="1735" y="594"/>
                    <a:pt x="1689" y="663"/>
                  </a:cubicBezTo>
                  <a:cubicBezTo>
                    <a:pt x="1666" y="731"/>
                    <a:pt x="1621" y="800"/>
                    <a:pt x="1575" y="868"/>
                  </a:cubicBezTo>
                  <a:cubicBezTo>
                    <a:pt x="1552" y="937"/>
                    <a:pt x="1506" y="1005"/>
                    <a:pt x="1461" y="1074"/>
                  </a:cubicBezTo>
                  <a:cubicBezTo>
                    <a:pt x="1415" y="1142"/>
                    <a:pt x="1370" y="1211"/>
                    <a:pt x="1324" y="1256"/>
                  </a:cubicBezTo>
                  <a:cubicBezTo>
                    <a:pt x="1233" y="1393"/>
                    <a:pt x="1164" y="1530"/>
                    <a:pt x="1073" y="1644"/>
                  </a:cubicBezTo>
                  <a:cubicBezTo>
                    <a:pt x="1050" y="1690"/>
                    <a:pt x="1027" y="1736"/>
                    <a:pt x="981" y="1781"/>
                  </a:cubicBezTo>
                  <a:cubicBezTo>
                    <a:pt x="936" y="1827"/>
                    <a:pt x="913" y="1873"/>
                    <a:pt x="867" y="1918"/>
                  </a:cubicBezTo>
                  <a:lnTo>
                    <a:pt x="890" y="1918"/>
                  </a:lnTo>
                  <a:cubicBezTo>
                    <a:pt x="845" y="1964"/>
                    <a:pt x="822" y="2010"/>
                    <a:pt x="776" y="2078"/>
                  </a:cubicBezTo>
                  <a:cubicBezTo>
                    <a:pt x="776" y="2055"/>
                    <a:pt x="776" y="2055"/>
                    <a:pt x="776" y="2055"/>
                  </a:cubicBezTo>
                  <a:cubicBezTo>
                    <a:pt x="776" y="2078"/>
                    <a:pt x="753" y="2101"/>
                    <a:pt x="730" y="2124"/>
                  </a:cubicBezTo>
                  <a:cubicBezTo>
                    <a:pt x="753" y="2101"/>
                    <a:pt x="753" y="2101"/>
                    <a:pt x="753" y="2101"/>
                  </a:cubicBezTo>
                  <a:lnTo>
                    <a:pt x="753" y="2101"/>
                  </a:lnTo>
                  <a:cubicBezTo>
                    <a:pt x="639" y="2238"/>
                    <a:pt x="548" y="2375"/>
                    <a:pt x="434" y="2489"/>
                  </a:cubicBezTo>
                  <a:cubicBezTo>
                    <a:pt x="365" y="2580"/>
                    <a:pt x="320" y="2649"/>
                    <a:pt x="251" y="2717"/>
                  </a:cubicBezTo>
                  <a:cubicBezTo>
                    <a:pt x="183" y="2786"/>
                    <a:pt x="114" y="2877"/>
                    <a:pt x="68" y="2945"/>
                  </a:cubicBezTo>
                  <a:lnTo>
                    <a:pt x="91" y="2923"/>
                  </a:lnTo>
                  <a:lnTo>
                    <a:pt x="91" y="2923"/>
                  </a:lnTo>
                  <a:cubicBezTo>
                    <a:pt x="68" y="2946"/>
                    <a:pt x="45" y="2969"/>
                    <a:pt x="23" y="3014"/>
                  </a:cubicBezTo>
                  <a:cubicBezTo>
                    <a:pt x="23" y="3037"/>
                    <a:pt x="0" y="3059"/>
                    <a:pt x="0" y="3082"/>
                  </a:cubicBezTo>
                  <a:cubicBezTo>
                    <a:pt x="0" y="3128"/>
                    <a:pt x="23" y="3151"/>
                    <a:pt x="46" y="3196"/>
                  </a:cubicBezTo>
                  <a:cubicBezTo>
                    <a:pt x="91" y="3219"/>
                    <a:pt x="114" y="3219"/>
                    <a:pt x="160" y="3219"/>
                  </a:cubicBezTo>
                  <a:cubicBezTo>
                    <a:pt x="205" y="3219"/>
                    <a:pt x="251" y="3219"/>
                    <a:pt x="274" y="3174"/>
                  </a:cubicBezTo>
                  <a:cubicBezTo>
                    <a:pt x="297" y="3128"/>
                    <a:pt x="342" y="3105"/>
                    <a:pt x="388" y="3059"/>
                  </a:cubicBezTo>
                  <a:cubicBezTo>
                    <a:pt x="411" y="3014"/>
                    <a:pt x="457" y="2991"/>
                    <a:pt x="479" y="2945"/>
                  </a:cubicBezTo>
                  <a:cubicBezTo>
                    <a:pt x="571" y="2854"/>
                    <a:pt x="616" y="2763"/>
                    <a:pt x="685" y="2694"/>
                  </a:cubicBezTo>
                  <a:cubicBezTo>
                    <a:pt x="685" y="2671"/>
                    <a:pt x="685" y="2671"/>
                    <a:pt x="708" y="2671"/>
                  </a:cubicBezTo>
                  <a:lnTo>
                    <a:pt x="685" y="2671"/>
                  </a:lnTo>
                  <a:cubicBezTo>
                    <a:pt x="685" y="2671"/>
                    <a:pt x="708" y="2671"/>
                    <a:pt x="708" y="2649"/>
                  </a:cubicBezTo>
                  <a:cubicBezTo>
                    <a:pt x="708" y="2671"/>
                    <a:pt x="708" y="2671"/>
                    <a:pt x="708" y="2671"/>
                  </a:cubicBezTo>
                  <a:cubicBezTo>
                    <a:pt x="799" y="2534"/>
                    <a:pt x="913" y="2375"/>
                    <a:pt x="1004" y="2238"/>
                  </a:cubicBezTo>
                  <a:cubicBezTo>
                    <a:pt x="1050" y="2169"/>
                    <a:pt x="1096" y="2078"/>
                    <a:pt x="1141" y="2010"/>
                  </a:cubicBezTo>
                  <a:lnTo>
                    <a:pt x="1278" y="1758"/>
                  </a:lnTo>
                  <a:cubicBezTo>
                    <a:pt x="1324" y="1667"/>
                    <a:pt x="1370" y="1576"/>
                    <a:pt x="1415" y="1507"/>
                  </a:cubicBezTo>
                  <a:cubicBezTo>
                    <a:pt x="1438" y="1462"/>
                    <a:pt x="1461" y="1416"/>
                    <a:pt x="1484" y="1370"/>
                  </a:cubicBezTo>
                  <a:cubicBezTo>
                    <a:pt x="1506" y="1325"/>
                    <a:pt x="1529" y="1279"/>
                    <a:pt x="1552" y="1256"/>
                  </a:cubicBezTo>
                  <a:cubicBezTo>
                    <a:pt x="1575" y="1211"/>
                    <a:pt x="1598" y="1165"/>
                    <a:pt x="1621" y="1119"/>
                  </a:cubicBezTo>
                  <a:cubicBezTo>
                    <a:pt x="1643" y="1096"/>
                    <a:pt x="1666" y="1051"/>
                    <a:pt x="1666" y="1005"/>
                  </a:cubicBezTo>
                  <a:cubicBezTo>
                    <a:pt x="1712" y="891"/>
                    <a:pt x="1758" y="800"/>
                    <a:pt x="1780" y="708"/>
                  </a:cubicBezTo>
                  <a:cubicBezTo>
                    <a:pt x="1826" y="663"/>
                    <a:pt x="1849" y="594"/>
                    <a:pt x="1872" y="549"/>
                  </a:cubicBezTo>
                  <a:cubicBezTo>
                    <a:pt x="1895" y="503"/>
                    <a:pt x="1917" y="435"/>
                    <a:pt x="1940" y="389"/>
                  </a:cubicBezTo>
                  <a:cubicBezTo>
                    <a:pt x="1986" y="275"/>
                    <a:pt x="2031" y="183"/>
                    <a:pt x="2077" y="69"/>
                  </a:cubicBezTo>
                  <a:cubicBezTo>
                    <a:pt x="2077" y="47"/>
                    <a:pt x="2077" y="24"/>
                    <a:pt x="2054" y="24"/>
                  </a:cubicBezTo>
                  <a:cubicBezTo>
                    <a:pt x="2054" y="1"/>
                    <a:pt x="2031" y="1"/>
                    <a:pt x="203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25"/>
            <p:cNvSpPr/>
            <p:nvPr/>
          </p:nvSpPr>
          <p:spPr>
            <a:xfrm>
              <a:off x="6876850" y="972400"/>
              <a:ext cx="45100" cy="46100"/>
            </a:xfrm>
            <a:custGeom>
              <a:avLst/>
              <a:gdLst/>
              <a:ahLst/>
              <a:cxnLst/>
              <a:rect l="l" t="t" r="r" b="b"/>
              <a:pathLst>
                <a:path w="1804" h="1844" extrusionOk="0">
                  <a:moveTo>
                    <a:pt x="1233" y="1"/>
                  </a:moveTo>
                  <a:cubicBezTo>
                    <a:pt x="1210" y="1"/>
                    <a:pt x="1165" y="1"/>
                    <a:pt x="1142" y="24"/>
                  </a:cubicBezTo>
                  <a:cubicBezTo>
                    <a:pt x="1119" y="24"/>
                    <a:pt x="1096" y="46"/>
                    <a:pt x="1051" y="46"/>
                  </a:cubicBezTo>
                  <a:cubicBezTo>
                    <a:pt x="1005" y="92"/>
                    <a:pt x="959" y="138"/>
                    <a:pt x="891" y="161"/>
                  </a:cubicBezTo>
                  <a:cubicBezTo>
                    <a:pt x="868" y="206"/>
                    <a:pt x="822" y="252"/>
                    <a:pt x="777" y="275"/>
                  </a:cubicBezTo>
                  <a:cubicBezTo>
                    <a:pt x="708" y="343"/>
                    <a:pt x="640" y="412"/>
                    <a:pt x="571" y="480"/>
                  </a:cubicBezTo>
                  <a:cubicBezTo>
                    <a:pt x="480" y="571"/>
                    <a:pt x="389" y="640"/>
                    <a:pt x="297" y="731"/>
                  </a:cubicBezTo>
                  <a:cubicBezTo>
                    <a:pt x="252" y="777"/>
                    <a:pt x="229" y="822"/>
                    <a:pt x="183" y="845"/>
                  </a:cubicBezTo>
                  <a:cubicBezTo>
                    <a:pt x="160" y="868"/>
                    <a:pt x="138" y="891"/>
                    <a:pt x="115" y="914"/>
                  </a:cubicBezTo>
                  <a:cubicBezTo>
                    <a:pt x="92" y="914"/>
                    <a:pt x="92" y="937"/>
                    <a:pt x="92" y="937"/>
                  </a:cubicBezTo>
                  <a:cubicBezTo>
                    <a:pt x="69" y="959"/>
                    <a:pt x="46" y="982"/>
                    <a:pt x="23" y="1005"/>
                  </a:cubicBezTo>
                  <a:cubicBezTo>
                    <a:pt x="1" y="1028"/>
                    <a:pt x="1" y="1074"/>
                    <a:pt x="23" y="1119"/>
                  </a:cubicBezTo>
                  <a:cubicBezTo>
                    <a:pt x="23" y="1142"/>
                    <a:pt x="46" y="1165"/>
                    <a:pt x="69" y="1188"/>
                  </a:cubicBezTo>
                  <a:cubicBezTo>
                    <a:pt x="69" y="1210"/>
                    <a:pt x="92" y="1210"/>
                    <a:pt x="92" y="1210"/>
                  </a:cubicBezTo>
                  <a:cubicBezTo>
                    <a:pt x="92" y="1233"/>
                    <a:pt x="92" y="1233"/>
                    <a:pt x="92" y="1256"/>
                  </a:cubicBezTo>
                  <a:cubicBezTo>
                    <a:pt x="115" y="1302"/>
                    <a:pt x="138" y="1325"/>
                    <a:pt x="183" y="1347"/>
                  </a:cubicBezTo>
                  <a:lnTo>
                    <a:pt x="183" y="1370"/>
                  </a:lnTo>
                  <a:cubicBezTo>
                    <a:pt x="160" y="1416"/>
                    <a:pt x="183" y="1484"/>
                    <a:pt x="229" y="1530"/>
                  </a:cubicBezTo>
                  <a:cubicBezTo>
                    <a:pt x="229" y="1553"/>
                    <a:pt x="229" y="1599"/>
                    <a:pt x="229" y="1621"/>
                  </a:cubicBezTo>
                  <a:cubicBezTo>
                    <a:pt x="229" y="1644"/>
                    <a:pt x="252" y="1644"/>
                    <a:pt x="252" y="1667"/>
                  </a:cubicBezTo>
                  <a:cubicBezTo>
                    <a:pt x="275" y="1690"/>
                    <a:pt x="297" y="1713"/>
                    <a:pt x="320" y="1735"/>
                  </a:cubicBezTo>
                  <a:cubicBezTo>
                    <a:pt x="320" y="1735"/>
                    <a:pt x="343" y="1735"/>
                    <a:pt x="343" y="1758"/>
                  </a:cubicBezTo>
                  <a:cubicBezTo>
                    <a:pt x="366" y="1781"/>
                    <a:pt x="389" y="1804"/>
                    <a:pt x="411" y="1827"/>
                  </a:cubicBezTo>
                  <a:cubicBezTo>
                    <a:pt x="423" y="1838"/>
                    <a:pt x="440" y="1844"/>
                    <a:pt x="457" y="1844"/>
                  </a:cubicBezTo>
                  <a:cubicBezTo>
                    <a:pt x="474" y="1844"/>
                    <a:pt x="491" y="1838"/>
                    <a:pt x="503" y="1827"/>
                  </a:cubicBezTo>
                  <a:cubicBezTo>
                    <a:pt x="548" y="1804"/>
                    <a:pt x="571" y="1781"/>
                    <a:pt x="594" y="1758"/>
                  </a:cubicBezTo>
                  <a:lnTo>
                    <a:pt x="685" y="1690"/>
                  </a:lnTo>
                  <a:cubicBezTo>
                    <a:pt x="754" y="1644"/>
                    <a:pt x="822" y="1576"/>
                    <a:pt x="868" y="1530"/>
                  </a:cubicBezTo>
                  <a:cubicBezTo>
                    <a:pt x="1005" y="1416"/>
                    <a:pt x="1119" y="1325"/>
                    <a:pt x="1233" y="1210"/>
                  </a:cubicBezTo>
                  <a:cubicBezTo>
                    <a:pt x="1302" y="1165"/>
                    <a:pt x="1370" y="1119"/>
                    <a:pt x="1439" y="1074"/>
                  </a:cubicBezTo>
                  <a:cubicBezTo>
                    <a:pt x="1507" y="1028"/>
                    <a:pt x="1576" y="982"/>
                    <a:pt x="1644" y="937"/>
                  </a:cubicBezTo>
                  <a:cubicBezTo>
                    <a:pt x="1667" y="914"/>
                    <a:pt x="1690" y="891"/>
                    <a:pt x="1713" y="868"/>
                  </a:cubicBezTo>
                  <a:cubicBezTo>
                    <a:pt x="1735" y="845"/>
                    <a:pt x="1758" y="822"/>
                    <a:pt x="1781" y="822"/>
                  </a:cubicBezTo>
                  <a:cubicBezTo>
                    <a:pt x="1804" y="800"/>
                    <a:pt x="1804" y="754"/>
                    <a:pt x="1804" y="731"/>
                  </a:cubicBezTo>
                  <a:cubicBezTo>
                    <a:pt x="1781" y="708"/>
                    <a:pt x="1735" y="708"/>
                    <a:pt x="1713" y="708"/>
                  </a:cubicBezTo>
                  <a:cubicBezTo>
                    <a:pt x="1713" y="686"/>
                    <a:pt x="1690" y="663"/>
                    <a:pt x="1690" y="640"/>
                  </a:cubicBezTo>
                  <a:cubicBezTo>
                    <a:pt x="1644" y="571"/>
                    <a:pt x="1598" y="503"/>
                    <a:pt x="1576" y="412"/>
                  </a:cubicBezTo>
                  <a:cubicBezTo>
                    <a:pt x="1530" y="343"/>
                    <a:pt x="1507" y="252"/>
                    <a:pt x="1461" y="183"/>
                  </a:cubicBezTo>
                  <a:cubicBezTo>
                    <a:pt x="1439" y="161"/>
                    <a:pt x="1416" y="138"/>
                    <a:pt x="1416" y="115"/>
                  </a:cubicBezTo>
                  <a:cubicBezTo>
                    <a:pt x="1393" y="115"/>
                    <a:pt x="1393" y="92"/>
                    <a:pt x="1393" y="92"/>
                  </a:cubicBezTo>
                  <a:cubicBezTo>
                    <a:pt x="1370" y="69"/>
                    <a:pt x="1370" y="69"/>
                    <a:pt x="1347" y="46"/>
                  </a:cubicBezTo>
                  <a:cubicBezTo>
                    <a:pt x="1324" y="24"/>
                    <a:pt x="1302" y="1"/>
                    <a:pt x="127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25"/>
            <p:cNvSpPr/>
            <p:nvPr/>
          </p:nvSpPr>
          <p:spPr>
            <a:xfrm>
              <a:off x="6893975" y="1003800"/>
              <a:ext cx="37675" cy="29175"/>
            </a:xfrm>
            <a:custGeom>
              <a:avLst/>
              <a:gdLst/>
              <a:ahLst/>
              <a:cxnLst/>
              <a:rect l="l" t="t" r="r" b="b"/>
              <a:pathLst>
                <a:path w="1507" h="1167" extrusionOk="0">
                  <a:moveTo>
                    <a:pt x="1393" y="0"/>
                  </a:moveTo>
                  <a:cubicBezTo>
                    <a:pt x="1393" y="0"/>
                    <a:pt x="1370" y="0"/>
                    <a:pt x="1347" y="23"/>
                  </a:cubicBezTo>
                  <a:cubicBezTo>
                    <a:pt x="1324" y="23"/>
                    <a:pt x="1301" y="23"/>
                    <a:pt x="1279" y="46"/>
                  </a:cubicBezTo>
                  <a:cubicBezTo>
                    <a:pt x="1256" y="46"/>
                    <a:pt x="1233" y="69"/>
                    <a:pt x="1210" y="69"/>
                  </a:cubicBezTo>
                  <a:cubicBezTo>
                    <a:pt x="1164" y="114"/>
                    <a:pt x="1119" y="137"/>
                    <a:pt x="1050" y="183"/>
                  </a:cubicBezTo>
                  <a:cubicBezTo>
                    <a:pt x="982" y="228"/>
                    <a:pt x="913" y="274"/>
                    <a:pt x="845" y="343"/>
                  </a:cubicBezTo>
                  <a:cubicBezTo>
                    <a:pt x="799" y="365"/>
                    <a:pt x="754" y="388"/>
                    <a:pt x="731" y="411"/>
                  </a:cubicBezTo>
                  <a:cubicBezTo>
                    <a:pt x="685" y="434"/>
                    <a:pt x="639" y="479"/>
                    <a:pt x="594" y="502"/>
                  </a:cubicBezTo>
                  <a:cubicBezTo>
                    <a:pt x="548" y="525"/>
                    <a:pt x="503" y="571"/>
                    <a:pt x="457" y="594"/>
                  </a:cubicBezTo>
                  <a:cubicBezTo>
                    <a:pt x="366" y="662"/>
                    <a:pt x="274" y="731"/>
                    <a:pt x="206" y="799"/>
                  </a:cubicBezTo>
                  <a:cubicBezTo>
                    <a:pt x="160" y="822"/>
                    <a:pt x="137" y="845"/>
                    <a:pt x="115" y="868"/>
                  </a:cubicBezTo>
                  <a:cubicBezTo>
                    <a:pt x="92" y="890"/>
                    <a:pt x="69" y="913"/>
                    <a:pt x="46" y="936"/>
                  </a:cubicBezTo>
                  <a:cubicBezTo>
                    <a:pt x="0" y="982"/>
                    <a:pt x="0" y="1050"/>
                    <a:pt x="23" y="1096"/>
                  </a:cubicBezTo>
                  <a:cubicBezTo>
                    <a:pt x="46" y="1096"/>
                    <a:pt x="46" y="1119"/>
                    <a:pt x="69" y="1119"/>
                  </a:cubicBezTo>
                  <a:cubicBezTo>
                    <a:pt x="97" y="1147"/>
                    <a:pt x="134" y="1166"/>
                    <a:pt x="169" y="1166"/>
                  </a:cubicBezTo>
                  <a:cubicBezTo>
                    <a:pt x="190" y="1166"/>
                    <a:pt x="211" y="1159"/>
                    <a:pt x="229" y="1141"/>
                  </a:cubicBezTo>
                  <a:cubicBezTo>
                    <a:pt x="297" y="1119"/>
                    <a:pt x="343" y="1073"/>
                    <a:pt x="388" y="1027"/>
                  </a:cubicBezTo>
                  <a:cubicBezTo>
                    <a:pt x="434" y="982"/>
                    <a:pt x="480" y="959"/>
                    <a:pt x="503" y="913"/>
                  </a:cubicBezTo>
                  <a:cubicBezTo>
                    <a:pt x="594" y="845"/>
                    <a:pt x="685" y="776"/>
                    <a:pt x="776" y="708"/>
                  </a:cubicBezTo>
                  <a:cubicBezTo>
                    <a:pt x="868" y="616"/>
                    <a:pt x="982" y="548"/>
                    <a:pt x="1096" y="457"/>
                  </a:cubicBezTo>
                  <a:cubicBezTo>
                    <a:pt x="1164" y="411"/>
                    <a:pt x="1210" y="365"/>
                    <a:pt x="1279" y="343"/>
                  </a:cubicBezTo>
                  <a:cubicBezTo>
                    <a:pt x="1324" y="320"/>
                    <a:pt x="1347" y="297"/>
                    <a:pt x="1370" y="274"/>
                  </a:cubicBezTo>
                  <a:cubicBezTo>
                    <a:pt x="1393" y="274"/>
                    <a:pt x="1393" y="274"/>
                    <a:pt x="1416" y="251"/>
                  </a:cubicBezTo>
                  <a:cubicBezTo>
                    <a:pt x="1416" y="251"/>
                    <a:pt x="1438" y="251"/>
                    <a:pt x="1438" y="228"/>
                  </a:cubicBezTo>
                  <a:cubicBezTo>
                    <a:pt x="1484" y="206"/>
                    <a:pt x="1507" y="137"/>
                    <a:pt x="1507" y="91"/>
                  </a:cubicBezTo>
                  <a:cubicBezTo>
                    <a:pt x="1507" y="69"/>
                    <a:pt x="1507" y="46"/>
                    <a:pt x="1484" y="23"/>
                  </a:cubicBezTo>
                  <a:cubicBezTo>
                    <a:pt x="1484" y="23"/>
                    <a:pt x="1461" y="0"/>
                    <a:pt x="14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25"/>
            <p:cNvSpPr/>
            <p:nvPr/>
          </p:nvSpPr>
          <p:spPr>
            <a:xfrm>
              <a:off x="7174150" y="818325"/>
              <a:ext cx="81050" cy="38350"/>
            </a:xfrm>
            <a:custGeom>
              <a:avLst/>
              <a:gdLst/>
              <a:ahLst/>
              <a:cxnLst/>
              <a:rect l="l" t="t" r="r" b="b"/>
              <a:pathLst>
                <a:path w="3242" h="1534" extrusionOk="0">
                  <a:moveTo>
                    <a:pt x="2032" y="1"/>
                  </a:moveTo>
                  <a:cubicBezTo>
                    <a:pt x="1941" y="1"/>
                    <a:pt x="1849" y="24"/>
                    <a:pt x="1781" y="24"/>
                  </a:cubicBezTo>
                  <a:cubicBezTo>
                    <a:pt x="1667" y="47"/>
                    <a:pt x="1553" y="47"/>
                    <a:pt x="1439" y="92"/>
                  </a:cubicBezTo>
                  <a:cubicBezTo>
                    <a:pt x="1347" y="115"/>
                    <a:pt x="1256" y="138"/>
                    <a:pt x="1142" y="161"/>
                  </a:cubicBezTo>
                  <a:cubicBezTo>
                    <a:pt x="1051" y="206"/>
                    <a:pt x="936" y="252"/>
                    <a:pt x="845" y="298"/>
                  </a:cubicBezTo>
                  <a:cubicBezTo>
                    <a:pt x="754" y="343"/>
                    <a:pt x="640" y="389"/>
                    <a:pt x="548" y="457"/>
                  </a:cubicBezTo>
                  <a:cubicBezTo>
                    <a:pt x="457" y="503"/>
                    <a:pt x="389" y="549"/>
                    <a:pt x="297" y="594"/>
                  </a:cubicBezTo>
                  <a:cubicBezTo>
                    <a:pt x="252" y="640"/>
                    <a:pt x="206" y="663"/>
                    <a:pt x="160" y="686"/>
                  </a:cubicBezTo>
                  <a:cubicBezTo>
                    <a:pt x="138" y="709"/>
                    <a:pt x="115" y="731"/>
                    <a:pt x="92" y="754"/>
                  </a:cubicBezTo>
                  <a:cubicBezTo>
                    <a:pt x="69" y="754"/>
                    <a:pt x="46" y="800"/>
                    <a:pt x="46" y="823"/>
                  </a:cubicBezTo>
                  <a:cubicBezTo>
                    <a:pt x="23" y="845"/>
                    <a:pt x="1" y="868"/>
                    <a:pt x="1" y="914"/>
                  </a:cubicBezTo>
                  <a:cubicBezTo>
                    <a:pt x="1" y="960"/>
                    <a:pt x="23" y="1005"/>
                    <a:pt x="69" y="1051"/>
                  </a:cubicBezTo>
                  <a:cubicBezTo>
                    <a:pt x="92" y="1074"/>
                    <a:pt x="138" y="1097"/>
                    <a:pt x="183" y="1097"/>
                  </a:cubicBezTo>
                  <a:cubicBezTo>
                    <a:pt x="229" y="1119"/>
                    <a:pt x="275" y="1165"/>
                    <a:pt x="320" y="1188"/>
                  </a:cubicBezTo>
                  <a:cubicBezTo>
                    <a:pt x="343" y="1188"/>
                    <a:pt x="366" y="1211"/>
                    <a:pt x="389" y="1233"/>
                  </a:cubicBezTo>
                  <a:cubicBezTo>
                    <a:pt x="366" y="1233"/>
                    <a:pt x="366" y="1211"/>
                    <a:pt x="343" y="1211"/>
                  </a:cubicBezTo>
                  <a:lnTo>
                    <a:pt x="343" y="1211"/>
                  </a:lnTo>
                  <a:cubicBezTo>
                    <a:pt x="411" y="1256"/>
                    <a:pt x="480" y="1302"/>
                    <a:pt x="548" y="1370"/>
                  </a:cubicBezTo>
                  <a:cubicBezTo>
                    <a:pt x="571" y="1416"/>
                    <a:pt x="617" y="1462"/>
                    <a:pt x="663" y="1507"/>
                  </a:cubicBezTo>
                  <a:cubicBezTo>
                    <a:pt x="691" y="1527"/>
                    <a:pt x="724" y="1534"/>
                    <a:pt x="756" y="1534"/>
                  </a:cubicBezTo>
                  <a:cubicBezTo>
                    <a:pt x="800" y="1534"/>
                    <a:pt x="842" y="1521"/>
                    <a:pt x="868" y="1507"/>
                  </a:cubicBezTo>
                  <a:cubicBezTo>
                    <a:pt x="914" y="1485"/>
                    <a:pt x="936" y="1462"/>
                    <a:pt x="959" y="1439"/>
                  </a:cubicBezTo>
                  <a:cubicBezTo>
                    <a:pt x="982" y="1416"/>
                    <a:pt x="1028" y="1393"/>
                    <a:pt x="1051" y="1370"/>
                  </a:cubicBezTo>
                  <a:lnTo>
                    <a:pt x="1142" y="1279"/>
                  </a:lnTo>
                  <a:cubicBezTo>
                    <a:pt x="1210" y="1233"/>
                    <a:pt x="1279" y="1188"/>
                    <a:pt x="1347" y="1142"/>
                  </a:cubicBezTo>
                  <a:cubicBezTo>
                    <a:pt x="1416" y="1074"/>
                    <a:pt x="1507" y="1028"/>
                    <a:pt x="1598" y="960"/>
                  </a:cubicBezTo>
                  <a:cubicBezTo>
                    <a:pt x="1758" y="868"/>
                    <a:pt x="1941" y="777"/>
                    <a:pt x="2123" y="686"/>
                  </a:cubicBezTo>
                  <a:cubicBezTo>
                    <a:pt x="2260" y="640"/>
                    <a:pt x="2397" y="594"/>
                    <a:pt x="2534" y="549"/>
                  </a:cubicBezTo>
                  <a:lnTo>
                    <a:pt x="2785" y="549"/>
                  </a:lnTo>
                  <a:cubicBezTo>
                    <a:pt x="2854" y="572"/>
                    <a:pt x="2899" y="572"/>
                    <a:pt x="2968" y="594"/>
                  </a:cubicBezTo>
                  <a:cubicBezTo>
                    <a:pt x="2991" y="617"/>
                    <a:pt x="3014" y="617"/>
                    <a:pt x="3059" y="640"/>
                  </a:cubicBezTo>
                  <a:cubicBezTo>
                    <a:pt x="3074" y="640"/>
                    <a:pt x="3090" y="650"/>
                    <a:pt x="3105" y="650"/>
                  </a:cubicBezTo>
                  <a:cubicBezTo>
                    <a:pt x="3112" y="650"/>
                    <a:pt x="3120" y="648"/>
                    <a:pt x="3128" y="640"/>
                  </a:cubicBezTo>
                  <a:cubicBezTo>
                    <a:pt x="3173" y="640"/>
                    <a:pt x="3196" y="617"/>
                    <a:pt x="3196" y="594"/>
                  </a:cubicBezTo>
                  <a:cubicBezTo>
                    <a:pt x="3242" y="526"/>
                    <a:pt x="3219" y="457"/>
                    <a:pt x="3150" y="435"/>
                  </a:cubicBezTo>
                  <a:cubicBezTo>
                    <a:pt x="3105" y="412"/>
                    <a:pt x="3059" y="389"/>
                    <a:pt x="2991" y="366"/>
                  </a:cubicBezTo>
                  <a:cubicBezTo>
                    <a:pt x="2968" y="343"/>
                    <a:pt x="2922" y="343"/>
                    <a:pt x="2877" y="343"/>
                  </a:cubicBezTo>
                  <a:cubicBezTo>
                    <a:pt x="2877" y="275"/>
                    <a:pt x="2831" y="229"/>
                    <a:pt x="2785" y="229"/>
                  </a:cubicBezTo>
                  <a:cubicBezTo>
                    <a:pt x="2717" y="206"/>
                    <a:pt x="2648" y="206"/>
                    <a:pt x="2580" y="184"/>
                  </a:cubicBezTo>
                  <a:lnTo>
                    <a:pt x="2443" y="184"/>
                  </a:lnTo>
                  <a:cubicBezTo>
                    <a:pt x="2443" y="115"/>
                    <a:pt x="2374" y="47"/>
                    <a:pt x="2306" y="24"/>
                  </a:cubicBezTo>
                  <a:cubicBezTo>
                    <a:pt x="2260" y="24"/>
                    <a:pt x="2215" y="1"/>
                    <a:pt x="21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25"/>
            <p:cNvSpPr/>
            <p:nvPr/>
          </p:nvSpPr>
          <p:spPr>
            <a:xfrm>
              <a:off x="7208950" y="824050"/>
              <a:ext cx="29700" cy="8375"/>
            </a:xfrm>
            <a:custGeom>
              <a:avLst/>
              <a:gdLst/>
              <a:ahLst/>
              <a:cxnLst/>
              <a:rect l="l" t="t" r="r" b="b"/>
              <a:pathLst>
                <a:path w="1188" h="335" extrusionOk="0">
                  <a:moveTo>
                    <a:pt x="686" y="0"/>
                  </a:moveTo>
                  <a:cubicBezTo>
                    <a:pt x="617" y="0"/>
                    <a:pt x="549" y="23"/>
                    <a:pt x="503" y="46"/>
                  </a:cubicBezTo>
                  <a:cubicBezTo>
                    <a:pt x="389" y="69"/>
                    <a:pt x="298" y="91"/>
                    <a:pt x="206" y="137"/>
                  </a:cubicBezTo>
                  <a:cubicBezTo>
                    <a:pt x="161" y="160"/>
                    <a:pt x="92" y="206"/>
                    <a:pt x="47" y="228"/>
                  </a:cubicBezTo>
                  <a:cubicBezTo>
                    <a:pt x="1" y="251"/>
                    <a:pt x="1" y="274"/>
                    <a:pt x="24" y="297"/>
                  </a:cubicBezTo>
                  <a:cubicBezTo>
                    <a:pt x="24" y="324"/>
                    <a:pt x="39" y="335"/>
                    <a:pt x="57" y="335"/>
                  </a:cubicBezTo>
                  <a:cubicBezTo>
                    <a:pt x="69" y="335"/>
                    <a:pt x="83" y="329"/>
                    <a:pt x="92" y="320"/>
                  </a:cubicBezTo>
                  <a:cubicBezTo>
                    <a:pt x="161" y="297"/>
                    <a:pt x="206" y="274"/>
                    <a:pt x="275" y="251"/>
                  </a:cubicBezTo>
                  <a:lnTo>
                    <a:pt x="252" y="251"/>
                  </a:lnTo>
                  <a:cubicBezTo>
                    <a:pt x="321" y="228"/>
                    <a:pt x="389" y="206"/>
                    <a:pt x="457" y="183"/>
                  </a:cubicBezTo>
                  <a:cubicBezTo>
                    <a:pt x="549" y="160"/>
                    <a:pt x="617" y="137"/>
                    <a:pt x="686" y="114"/>
                  </a:cubicBezTo>
                  <a:lnTo>
                    <a:pt x="914" y="114"/>
                  </a:lnTo>
                  <a:cubicBezTo>
                    <a:pt x="937" y="114"/>
                    <a:pt x="960" y="114"/>
                    <a:pt x="982" y="137"/>
                  </a:cubicBezTo>
                  <a:cubicBezTo>
                    <a:pt x="1028" y="137"/>
                    <a:pt x="1051" y="137"/>
                    <a:pt x="1074" y="160"/>
                  </a:cubicBezTo>
                  <a:lnTo>
                    <a:pt x="1142" y="160"/>
                  </a:lnTo>
                  <a:cubicBezTo>
                    <a:pt x="1142" y="160"/>
                    <a:pt x="1165" y="160"/>
                    <a:pt x="1165" y="137"/>
                  </a:cubicBezTo>
                  <a:cubicBezTo>
                    <a:pt x="1188" y="114"/>
                    <a:pt x="1188" y="114"/>
                    <a:pt x="1165" y="91"/>
                  </a:cubicBezTo>
                  <a:cubicBezTo>
                    <a:pt x="1165" y="69"/>
                    <a:pt x="1165" y="69"/>
                    <a:pt x="1142" y="46"/>
                  </a:cubicBezTo>
                  <a:cubicBezTo>
                    <a:pt x="1097" y="46"/>
                    <a:pt x="1074" y="23"/>
                    <a:pt x="102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25"/>
            <p:cNvSpPr/>
            <p:nvPr/>
          </p:nvSpPr>
          <p:spPr>
            <a:xfrm>
              <a:off x="7206675" y="840025"/>
              <a:ext cx="40550" cy="22650"/>
            </a:xfrm>
            <a:custGeom>
              <a:avLst/>
              <a:gdLst/>
              <a:ahLst/>
              <a:cxnLst/>
              <a:rect l="l" t="t" r="r" b="b"/>
              <a:pathLst>
                <a:path w="1622" h="906" extrusionOk="0">
                  <a:moveTo>
                    <a:pt x="1553" y="0"/>
                  </a:moveTo>
                  <a:cubicBezTo>
                    <a:pt x="1439" y="23"/>
                    <a:pt x="1302" y="69"/>
                    <a:pt x="1165" y="114"/>
                  </a:cubicBezTo>
                  <a:cubicBezTo>
                    <a:pt x="1028" y="160"/>
                    <a:pt x="891" y="206"/>
                    <a:pt x="754" y="274"/>
                  </a:cubicBezTo>
                  <a:cubicBezTo>
                    <a:pt x="617" y="343"/>
                    <a:pt x="503" y="411"/>
                    <a:pt x="366" y="480"/>
                  </a:cubicBezTo>
                  <a:cubicBezTo>
                    <a:pt x="320" y="502"/>
                    <a:pt x="252" y="548"/>
                    <a:pt x="206" y="571"/>
                  </a:cubicBezTo>
                  <a:cubicBezTo>
                    <a:pt x="160" y="594"/>
                    <a:pt x="138" y="617"/>
                    <a:pt x="115" y="639"/>
                  </a:cubicBezTo>
                  <a:cubicBezTo>
                    <a:pt x="92" y="639"/>
                    <a:pt x="69" y="662"/>
                    <a:pt x="69" y="685"/>
                  </a:cubicBezTo>
                  <a:cubicBezTo>
                    <a:pt x="46" y="685"/>
                    <a:pt x="23" y="731"/>
                    <a:pt x="1" y="754"/>
                  </a:cubicBezTo>
                  <a:cubicBezTo>
                    <a:pt x="1" y="754"/>
                    <a:pt x="1" y="776"/>
                    <a:pt x="1" y="799"/>
                  </a:cubicBezTo>
                  <a:cubicBezTo>
                    <a:pt x="1" y="822"/>
                    <a:pt x="1" y="868"/>
                    <a:pt x="23" y="890"/>
                  </a:cubicBezTo>
                  <a:cubicBezTo>
                    <a:pt x="42" y="900"/>
                    <a:pt x="65" y="905"/>
                    <a:pt x="89" y="905"/>
                  </a:cubicBezTo>
                  <a:cubicBezTo>
                    <a:pt x="122" y="905"/>
                    <a:pt x="157" y="894"/>
                    <a:pt x="183" y="868"/>
                  </a:cubicBezTo>
                  <a:cubicBezTo>
                    <a:pt x="206" y="845"/>
                    <a:pt x="252" y="822"/>
                    <a:pt x="275" y="799"/>
                  </a:cubicBezTo>
                  <a:cubicBezTo>
                    <a:pt x="297" y="776"/>
                    <a:pt x="320" y="754"/>
                    <a:pt x="343" y="731"/>
                  </a:cubicBezTo>
                  <a:cubicBezTo>
                    <a:pt x="457" y="639"/>
                    <a:pt x="594" y="571"/>
                    <a:pt x="731" y="480"/>
                  </a:cubicBezTo>
                  <a:cubicBezTo>
                    <a:pt x="800" y="434"/>
                    <a:pt x="868" y="388"/>
                    <a:pt x="936" y="343"/>
                  </a:cubicBezTo>
                  <a:cubicBezTo>
                    <a:pt x="1005" y="320"/>
                    <a:pt x="1073" y="274"/>
                    <a:pt x="1142" y="251"/>
                  </a:cubicBezTo>
                  <a:cubicBezTo>
                    <a:pt x="1188" y="229"/>
                    <a:pt x="1210" y="229"/>
                    <a:pt x="1233" y="206"/>
                  </a:cubicBezTo>
                  <a:cubicBezTo>
                    <a:pt x="1302" y="183"/>
                    <a:pt x="1347" y="160"/>
                    <a:pt x="1416" y="137"/>
                  </a:cubicBezTo>
                  <a:cubicBezTo>
                    <a:pt x="1461" y="114"/>
                    <a:pt x="1530" y="114"/>
                    <a:pt x="1576" y="92"/>
                  </a:cubicBezTo>
                  <a:cubicBezTo>
                    <a:pt x="1621" y="92"/>
                    <a:pt x="1621" y="46"/>
                    <a:pt x="1621" y="23"/>
                  </a:cubicBezTo>
                  <a:cubicBezTo>
                    <a:pt x="1621" y="0"/>
                    <a:pt x="1598" y="0"/>
                    <a:pt x="157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25"/>
            <p:cNvSpPr/>
            <p:nvPr/>
          </p:nvSpPr>
          <p:spPr>
            <a:xfrm>
              <a:off x="6840900" y="1036300"/>
              <a:ext cx="42250" cy="41725"/>
            </a:xfrm>
            <a:custGeom>
              <a:avLst/>
              <a:gdLst/>
              <a:ahLst/>
              <a:cxnLst/>
              <a:rect l="l" t="t" r="r" b="b"/>
              <a:pathLst>
                <a:path w="1690" h="1669" extrusionOk="0">
                  <a:moveTo>
                    <a:pt x="840" y="0"/>
                  </a:moveTo>
                  <a:cubicBezTo>
                    <a:pt x="827" y="0"/>
                    <a:pt x="813" y="1"/>
                    <a:pt x="800" y="1"/>
                  </a:cubicBezTo>
                  <a:cubicBezTo>
                    <a:pt x="343" y="24"/>
                    <a:pt x="1" y="412"/>
                    <a:pt x="23" y="869"/>
                  </a:cubicBezTo>
                  <a:cubicBezTo>
                    <a:pt x="46" y="1311"/>
                    <a:pt x="412" y="1668"/>
                    <a:pt x="850" y="1668"/>
                  </a:cubicBezTo>
                  <a:cubicBezTo>
                    <a:pt x="864" y="1668"/>
                    <a:pt x="877" y="1668"/>
                    <a:pt x="891" y="1667"/>
                  </a:cubicBezTo>
                  <a:cubicBezTo>
                    <a:pt x="1347" y="1645"/>
                    <a:pt x="1690" y="1257"/>
                    <a:pt x="1667" y="800"/>
                  </a:cubicBezTo>
                  <a:cubicBezTo>
                    <a:pt x="1645" y="357"/>
                    <a:pt x="1279" y="0"/>
                    <a:pt x="8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25"/>
            <p:cNvSpPr/>
            <p:nvPr/>
          </p:nvSpPr>
          <p:spPr>
            <a:xfrm>
              <a:off x="6834625" y="1100200"/>
              <a:ext cx="42825" cy="41725"/>
            </a:xfrm>
            <a:custGeom>
              <a:avLst/>
              <a:gdLst/>
              <a:ahLst/>
              <a:cxnLst/>
              <a:rect l="l" t="t" r="r" b="b"/>
              <a:pathLst>
                <a:path w="1713" h="1669" extrusionOk="0">
                  <a:moveTo>
                    <a:pt x="863" y="1"/>
                  </a:moveTo>
                  <a:cubicBezTo>
                    <a:pt x="849" y="1"/>
                    <a:pt x="836" y="1"/>
                    <a:pt x="822" y="2"/>
                  </a:cubicBezTo>
                  <a:cubicBezTo>
                    <a:pt x="366" y="24"/>
                    <a:pt x="1" y="412"/>
                    <a:pt x="23" y="869"/>
                  </a:cubicBezTo>
                  <a:cubicBezTo>
                    <a:pt x="46" y="1312"/>
                    <a:pt x="411" y="1669"/>
                    <a:pt x="850" y="1669"/>
                  </a:cubicBezTo>
                  <a:cubicBezTo>
                    <a:pt x="864" y="1669"/>
                    <a:pt x="877" y="1669"/>
                    <a:pt x="891" y="1668"/>
                  </a:cubicBezTo>
                  <a:cubicBezTo>
                    <a:pt x="1347" y="1645"/>
                    <a:pt x="1712" y="1257"/>
                    <a:pt x="1690" y="800"/>
                  </a:cubicBezTo>
                  <a:cubicBezTo>
                    <a:pt x="1667" y="358"/>
                    <a:pt x="1302" y="1"/>
                    <a:pt x="8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25"/>
            <p:cNvSpPr/>
            <p:nvPr/>
          </p:nvSpPr>
          <p:spPr>
            <a:xfrm>
              <a:off x="6903675" y="1109325"/>
              <a:ext cx="42250" cy="41750"/>
            </a:xfrm>
            <a:custGeom>
              <a:avLst/>
              <a:gdLst/>
              <a:ahLst/>
              <a:cxnLst/>
              <a:rect l="l" t="t" r="r" b="b"/>
              <a:pathLst>
                <a:path w="1690" h="1670" extrusionOk="0">
                  <a:moveTo>
                    <a:pt x="840" y="1"/>
                  </a:moveTo>
                  <a:cubicBezTo>
                    <a:pt x="826" y="1"/>
                    <a:pt x="813" y="1"/>
                    <a:pt x="799" y="2"/>
                  </a:cubicBezTo>
                  <a:cubicBezTo>
                    <a:pt x="343" y="25"/>
                    <a:pt x="0" y="413"/>
                    <a:pt x="23" y="869"/>
                  </a:cubicBezTo>
                  <a:cubicBezTo>
                    <a:pt x="45" y="1312"/>
                    <a:pt x="411" y="1669"/>
                    <a:pt x="850" y="1669"/>
                  </a:cubicBezTo>
                  <a:cubicBezTo>
                    <a:pt x="863" y="1669"/>
                    <a:pt x="877" y="1669"/>
                    <a:pt x="891" y="1668"/>
                  </a:cubicBezTo>
                  <a:cubicBezTo>
                    <a:pt x="1347" y="1645"/>
                    <a:pt x="1689" y="1257"/>
                    <a:pt x="1667" y="801"/>
                  </a:cubicBezTo>
                  <a:cubicBezTo>
                    <a:pt x="1645" y="358"/>
                    <a:pt x="1279" y="1"/>
                    <a:pt x="8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25"/>
            <p:cNvSpPr/>
            <p:nvPr/>
          </p:nvSpPr>
          <p:spPr>
            <a:xfrm>
              <a:off x="6923075" y="1173850"/>
              <a:ext cx="41675" cy="41100"/>
            </a:xfrm>
            <a:custGeom>
              <a:avLst/>
              <a:gdLst/>
              <a:ahLst/>
              <a:cxnLst/>
              <a:rect l="l" t="t" r="r" b="b"/>
              <a:pathLst>
                <a:path w="1667" h="1644" extrusionOk="0">
                  <a:moveTo>
                    <a:pt x="799" y="0"/>
                  </a:moveTo>
                  <a:cubicBezTo>
                    <a:pt x="343" y="23"/>
                    <a:pt x="0" y="411"/>
                    <a:pt x="23" y="867"/>
                  </a:cubicBezTo>
                  <a:cubicBezTo>
                    <a:pt x="23" y="1255"/>
                    <a:pt x="320" y="1575"/>
                    <a:pt x="708" y="1643"/>
                  </a:cubicBezTo>
                  <a:cubicBezTo>
                    <a:pt x="982" y="1415"/>
                    <a:pt x="1302" y="1210"/>
                    <a:pt x="1621" y="1027"/>
                  </a:cubicBezTo>
                  <a:lnTo>
                    <a:pt x="1644" y="1027"/>
                  </a:lnTo>
                  <a:cubicBezTo>
                    <a:pt x="1667" y="959"/>
                    <a:pt x="1667" y="867"/>
                    <a:pt x="1667" y="776"/>
                  </a:cubicBezTo>
                  <a:cubicBezTo>
                    <a:pt x="1644" y="342"/>
                    <a:pt x="1279" y="0"/>
                    <a:pt x="8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25"/>
            <p:cNvSpPr/>
            <p:nvPr/>
          </p:nvSpPr>
          <p:spPr>
            <a:xfrm>
              <a:off x="6852875" y="1174950"/>
              <a:ext cx="42250" cy="41175"/>
            </a:xfrm>
            <a:custGeom>
              <a:avLst/>
              <a:gdLst/>
              <a:ahLst/>
              <a:cxnLst/>
              <a:rect l="l" t="t" r="r" b="b"/>
              <a:pathLst>
                <a:path w="1690" h="1647" extrusionOk="0">
                  <a:moveTo>
                    <a:pt x="845" y="1"/>
                  </a:moveTo>
                  <a:cubicBezTo>
                    <a:pt x="830" y="1"/>
                    <a:pt x="815" y="1"/>
                    <a:pt x="800" y="2"/>
                  </a:cubicBezTo>
                  <a:cubicBezTo>
                    <a:pt x="343" y="25"/>
                    <a:pt x="1" y="413"/>
                    <a:pt x="24" y="869"/>
                  </a:cubicBezTo>
                  <a:cubicBezTo>
                    <a:pt x="46" y="1311"/>
                    <a:pt x="410" y="1646"/>
                    <a:pt x="848" y="1646"/>
                  </a:cubicBezTo>
                  <a:cubicBezTo>
                    <a:pt x="862" y="1646"/>
                    <a:pt x="877" y="1646"/>
                    <a:pt x="891" y="1645"/>
                  </a:cubicBezTo>
                  <a:cubicBezTo>
                    <a:pt x="1348" y="1645"/>
                    <a:pt x="1690" y="1234"/>
                    <a:pt x="1667" y="778"/>
                  </a:cubicBezTo>
                  <a:cubicBezTo>
                    <a:pt x="1667" y="336"/>
                    <a:pt x="1303" y="1"/>
                    <a:pt x="8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25"/>
            <p:cNvSpPr/>
            <p:nvPr/>
          </p:nvSpPr>
          <p:spPr>
            <a:xfrm>
              <a:off x="6755875" y="1106475"/>
              <a:ext cx="42825" cy="41175"/>
            </a:xfrm>
            <a:custGeom>
              <a:avLst/>
              <a:gdLst/>
              <a:ahLst/>
              <a:cxnLst/>
              <a:rect l="l" t="t" r="r" b="b"/>
              <a:pathLst>
                <a:path w="1713" h="1647" extrusionOk="0">
                  <a:moveTo>
                    <a:pt x="865" y="1"/>
                  </a:moveTo>
                  <a:cubicBezTo>
                    <a:pt x="851" y="1"/>
                    <a:pt x="837" y="1"/>
                    <a:pt x="822" y="2"/>
                  </a:cubicBezTo>
                  <a:cubicBezTo>
                    <a:pt x="366" y="25"/>
                    <a:pt x="1" y="413"/>
                    <a:pt x="23" y="869"/>
                  </a:cubicBezTo>
                  <a:cubicBezTo>
                    <a:pt x="46" y="1311"/>
                    <a:pt x="410" y="1646"/>
                    <a:pt x="848" y="1646"/>
                  </a:cubicBezTo>
                  <a:cubicBezTo>
                    <a:pt x="862" y="1646"/>
                    <a:pt x="876" y="1646"/>
                    <a:pt x="891" y="1645"/>
                  </a:cubicBezTo>
                  <a:cubicBezTo>
                    <a:pt x="1347" y="1622"/>
                    <a:pt x="1713" y="1234"/>
                    <a:pt x="1690" y="778"/>
                  </a:cubicBezTo>
                  <a:cubicBezTo>
                    <a:pt x="1668" y="336"/>
                    <a:pt x="1303" y="1"/>
                    <a:pt x="8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25"/>
            <p:cNvSpPr/>
            <p:nvPr/>
          </p:nvSpPr>
          <p:spPr>
            <a:xfrm>
              <a:off x="6767850" y="1170950"/>
              <a:ext cx="42825" cy="41750"/>
            </a:xfrm>
            <a:custGeom>
              <a:avLst/>
              <a:gdLst/>
              <a:ahLst/>
              <a:cxnLst/>
              <a:rect l="l" t="t" r="r" b="b"/>
              <a:pathLst>
                <a:path w="1713" h="1670" extrusionOk="0">
                  <a:moveTo>
                    <a:pt x="863" y="1"/>
                  </a:moveTo>
                  <a:cubicBezTo>
                    <a:pt x="850" y="1"/>
                    <a:pt x="836" y="1"/>
                    <a:pt x="823" y="2"/>
                  </a:cubicBezTo>
                  <a:cubicBezTo>
                    <a:pt x="366" y="25"/>
                    <a:pt x="1" y="413"/>
                    <a:pt x="24" y="869"/>
                  </a:cubicBezTo>
                  <a:cubicBezTo>
                    <a:pt x="46" y="1312"/>
                    <a:pt x="412" y="1669"/>
                    <a:pt x="851" y="1669"/>
                  </a:cubicBezTo>
                  <a:cubicBezTo>
                    <a:pt x="864" y="1669"/>
                    <a:pt x="878" y="1669"/>
                    <a:pt x="891" y="1668"/>
                  </a:cubicBezTo>
                  <a:cubicBezTo>
                    <a:pt x="1348" y="1645"/>
                    <a:pt x="1713" y="1257"/>
                    <a:pt x="1690" y="801"/>
                  </a:cubicBezTo>
                  <a:cubicBezTo>
                    <a:pt x="1668" y="358"/>
                    <a:pt x="1302" y="1"/>
                    <a:pt x="8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25"/>
            <p:cNvSpPr/>
            <p:nvPr/>
          </p:nvSpPr>
          <p:spPr>
            <a:xfrm>
              <a:off x="6806675" y="1246875"/>
              <a:ext cx="42250" cy="38825"/>
            </a:xfrm>
            <a:custGeom>
              <a:avLst/>
              <a:gdLst/>
              <a:ahLst/>
              <a:cxnLst/>
              <a:rect l="l" t="t" r="r" b="b"/>
              <a:pathLst>
                <a:path w="1690" h="1553" extrusionOk="0">
                  <a:moveTo>
                    <a:pt x="845" y="1"/>
                  </a:moveTo>
                  <a:cubicBezTo>
                    <a:pt x="845" y="1"/>
                    <a:pt x="822" y="24"/>
                    <a:pt x="822" y="24"/>
                  </a:cubicBezTo>
                  <a:cubicBezTo>
                    <a:pt x="365" y="24"/>
                    <a:pt x="0" y="412"/>
                    <a:pt x="23" y="868"/>
                  </a:cubicBezTo>
                  <a:cubicBezTo>
                    <a:pt x="46" y="1165"/>
                    <a:pt x="206" y="1439"/>
                    <a:pt x="434" y="1553"/>
                  </a:cubicBezTo>
                  <a:cubicBezTo>
                    <a:pt x="594" y="1484"/>
                    <a:pt x="731" y="1393"/>
                    <a:pt x="890" y="1325"/>
                  </a:cubicBezTo>
                  <a:cubicBezTo>
                    <a:pt x="1141" y="1188"/>
                    <a:pt x="1415" y="1051"/>
                    <a:pt x="1666" y="914"/>
                  </a:cubicBezTo>
                  <a:cubicBezTo>
                    <a:pt x="1689" y="868"/>
                    <a:pt x="1689" y="845"/>
                    <a:pt x="1689" y="800"/>
                  </a:cubicBezTo>
                  <a:cubicBezTo>
                    <a:pt x="1666" y="366"/>
                    <a:pt x="1301" y="1"/>
                    <a:pt x="8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25"/>
            <p:cNvSpPr/>
            <p:nvPr/>
          </p:nvSpPr>
          <p:spPr>
            <a:xfrm>
              <a:off x="6730775" y="1249125"/>
              <a:ext cx="42250" cy="41175"/>
            </a:xfrm>
            <a:custGeom>
              <a:avLst/>
              <a:gdLst/>
              <a:ahLst/>
              <a:cxnLst/>
              <a:rect l="l" t="t" r="r" b="b"/>
              <a:pathLst>
                <a:path w="1690" h="1647" extrusionOk="0">
                  <a:moveTo>
                    <a:pt x="842" y="1"/>
                  </a:moveTo>
                  <a:cubicBezTo>
                    <a:pt x="828" y="1"/>
                    <a:pt x="814" y="1"/>
                    <a:pt x="799" y="2"/>
                  </a:cubicBezTo>
                  <a:cubicBezTo>
                    <a:pt x="343" y="25"/>
                    <a:pt x="0" y="413"/>
                    <a:pt x="23" y="869"/>
                  </a:cubicBezTo>
                  <a:cubicBezTo>
                    <a:pt x="45" y="1311"/>
                    <a:pt x="410" y="1647"/>
                    <a:pt x="847" y="1647"/>
                  </a:cubicBezTo>
                  <a:cubicBezTo>
                    <a:pt x="862" y="1647"/>
                    <a:pt x="876" y="1646"/>
                    <a:pt x="891" y="1645"/>
                  </a:cubicBezTo>
                  <a:cubicBezTo>
                    <a:pt x="1347" y="1623"/>
                    <a:pt x="1689" y="1235"/>
                    <a:pt x="1667" y="778"/>
                  </a:cubicBezTo>
                  <a:cubicBezTo>
                    <a:pt x="1644" y="336"/>
                    <a:pt x="1280" y="1"/>
                    <a:pt x="8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25"/>
            <p:cNvSpPr/>
            <p:nvPr/>
          </p:nvSpPr>
          <p:spPr>
            <a:xfrm>
              <a:off x="6650300" y="1236600"/>
              <a:ext cx="41700" cy="41700"/>
            </a:xfrm>
            <a:custGeom>
              <a:avLst/>
              <a:gdLst/>
              <a:ahLst/>
              <a:cxnLst/>
              <a:rect l="l" t="t" r="r" b="b"/>
              <a:pathLst>
                <a:path w="1668" h="1668" extrusionOk="0">
                  <a:moveTo>
                    <a:pt x="777" y="1"/>
                  </a:moveTo>
                  <a:cubicBezTo>
                    <a:pt x="709" y="1"/>
                    <a:pt x="640" y="24"/>
                    <a:pt x="572" y="47"/>
                  </a:cubicBezTo>
                  <a:cubicBezTo>
                    <a:pt x="572" y="47"/>
                    <a:pt x="572" y="69"/>
                    <a:pt x="572" y="69"/>
                  </a:cubicBezTo>
                  <a:cubicBezTo>
                    <a:pt x="480" y="229"/>
                    <a:pt x="389" y="366"/>
                    <a:pt x="275" y="526"/>
                  </a:cubicBezTo>
                  <a:cubicBezTo>
                    <a:pt x="229" y="594"/>
                    <a:pt x="161" y="663"/>
                    <a:pt x="115" y="731"/>
                  </a:cubicBezTo>
                  <a:lnTo>
                    <a:pt x="69" y="777"/>
                  </a:lnTo>
                  <a:cubicBezTo>
                    <a:pt x="47" y="823"/>
                    <a:pt x="24" y="845"/>
                    <a:pt x="1" y="891"/>
                  </a:cubicBezTo>
                  <a:cubicBezTo>
                    <a:pt x="24" y="1348"/>
                    <a:pt x="412" y="1667"/>
                    <a:pt x="868" y="1667"/>
                  </a:cubicBezTo>
                  <a:cubicBezTo>
                    <a:pt x="1325" y="1644"/>
                    <a:pt x="1667" y="1256"/>
                    <a:pt x="1644" y="800"/>
                  </a:cubicBezTo>
                  <a:cubicBezTo>
                    <a:pt x="1622" y="343"/>
                    <a:pt x="1256" y="1"/>
                    <a:pt x="8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25"/>
            <p:cNvSpPr/>
            <p:nvPr/>
          </p:nvSpPr>
          <p:spPr>
            <a:xfrm>
              <a:off x="6709075" y="1167550"/>
              <a:ext cx="3450" cy="4025"/>
            </a:xfrm>
            <a:custGeom>
              <a:avLst/>
              <a:gdLst/>
              <a:ahLst/>
              <a:cxnLst/>
              <a:rect l="l" t="t" r="r" b="b"/>
              <a:pathLst>
                <a:path w="138" h="161" extrusionOk="0">
                  <a:moveTo>
                    <a:pt x="1" y="161"/>
                  </a:moveTo>
                  <a:cubicBezTo>
                    <a:pt x="47" y="115"/>
                    <a:pt x="92" y="69"/>
                    <a:pt x="138" y="1"/>
                  </a:cubicBezTo>
                  <a:cubicBezTo>
                    <a:pt x="138" y="1"/>
                    <a:pt x="138" y="1"/>
                    <a:pt x="138" y="1"/>
                  </a:cubicBezTo>
                  <a:cubicBezTo>
                    <a:pt x="92" y="69"/>
                    <a:pt x="47" y="115"/>
                    <a:pt x="1" y="16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25"/>
            <p:cNvSpPr/>
            <p:nvPr/>
          </p:nvSpPr>
          <p:spPr>
            <a:xfrm>
              <a:off x="6693100" y="1168700"/>
              <a:ext cx="38275" cy="40550"/>
            </a:xfrm>
            <a:custGeom>
              <a:avLst/>
              <a:gdLst/>
              <a:ahLst/>
              <a:cxnLst/>
              <a:rect l="l" t="t" r="r" b="b"/>
              <a:pathLst>
                <a:path w="1531" h="1622" extrusionOk="0">
                  <a:moveTo>
                    <a:pt x="960" y="1"/>
                  </a:moveTo>
                  <a:cubicBezTo>
                    <a:pt x="891" y="92"/>
                    <a:pt x="823" y="160"/>
                    <a:pt x="754" y="252"/>
                  </a:cubicBezTo>
                  <a:cubicBezTo>
                    <a:pt x="526" y="594"/>
                    <a:pt x="275" y="936"/>
                    <a:pt x="1" y="1256"/>
                  </a:cubicBezTo>
                  <a:cubicBezTo>
                    <a:pt x="161" y="1484"/>
                    <a:pt x="435" y="1621"/>
                    <a:pt x="731" y="1621"/>
                  </a:cubicBezTo>
                  <a:cubicBezTo>
                    <a:pt x="1188" y="1598"/>
                    <a:pt x="1530" y="1210"/>
                    <a:pt x="1507" y="754"/>
                  </a:cubicBezTo>
                  <a:cubicBezTo>
                    <a:pt x="1507" y="411"/>
                    <a:pt x="1256" y="115"/>
                    <a:pt x="9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25"/>
            <p:cNvSpPr/>
            <p:nvPr/>
          </p:nvSpPr>
          <p:spPr>
            <a:xfrm>
              <a:off x="6677125" y="1306800"/>
              <a:ext cx="36550" cy="31975"/>
            </a:xfrm>
            <a:custGeom>
              <a:avLst/>
              <a:gdLst/>
              <a:ahLst/>
              <a:cxnLst/>
              <a:rect l="l" t="t" r="r" b="b"/>
              <a:pathLst>
                <a:path w="1462" h="1279" extrusionOk="0">
                  <a:moveTo>
                    <a:pt x="594" y="0"/>
                  </a:moveTo>
                  <a:cubicBezTo>
                    <a:pt x="366" y="23"/>
                    <a:pt x="161" y="114"/>
                    <a:pt x="1" y="274"/>
                  </a:cubicBezTo>
                  <a:cubicBezTo>
                    <a:pt x="24" y="297"/>
                    <a:pt x="46" y="320"/>
                    <a:pt x="46" y="343"/>
                  </a:cubicBezTo>
                  <a:cubicBezTo>
                    <a:pt x="115" y="388"/>
                    <a:pt x="161" y="457"/>
                    <a:pt x="229" y="525"/>
                  </a:cubicBezTo>
                  <a:cubicBezTo>
                    <a:pt x="320" y="617"/>
                    <a:pt x="412" y="731"/>
                    <a:pt x="503" y="845"/>
                  </a:cubicBezTo>
                  <a:cubicBezTo>
                    <a:pt x="594" y="936"/>
                    <a:pt x="686" y="1050"/>
                    <a:pt x="777" y="1164"/>
                  </a:cubicBezTo>
                  <a:cubicBezTo>
                    <a:pt x="822" y="1187"/>
                    <a:pt x="845" y="1233"/>
                    <a:pt x="891" y="1279"/>
                  </a:cubicBezTo>
                  <a:lnTo>
                    <a:pt x="914" y="1279"/>
                  </a:lnTo>
                  <a:cubicBezTo>
                    <a:pt x="937" y="1256"/>
                    <a:pt x="959" y="1256"/>
                    <a:pt x="982" y="1256"/>
                  </a:cubicBezTo>
                  <a:cubicBezTo>
                    <a:pt x="982" y="1233"/>
                    <a:pt x="1005" y="1233"/>
                    <a:pt x="1005" y="1233"/>
                  </a:cubicBezTo>
                  <a:cubicBezTo>
                    <a:pt x="1005" y="1210"/>
                    <a:pt x="1028" y="1210"/>
                    <a:pt x="1028" y="1210"/>
                  </a:cubicBezTo>
                  <a:cubicBezTo>
                    <a:pt x="1051" y="1210"/>
                    <a:pt x="1074" y="1187"/>
                    <a:pt x="1096" y="1187"/>
                  </a:cubicBezTo>
                  <a:cubicBezTo>
                    <a:pt x="1119" y="1187"/>
                    <a:pt x="1142" y="1187"/>
                    <a:pt x="1142" y="1164"/>
                  </a:cubicBezTo>
                  <a:cubicBezTo>
                    <a:pt x="1188" y="1142"/>
                    <a:pt x="1233" y="1142"/>
                    <a:pt x="1279" y="1119"/>
                  </a:cubicBezTo>
                  <a:lnTo>
                    <a:pt x="1302" y="1119"/>
                  </a:lnTo>
                  <a:cubicBezTo>
                    <a:pt x="1347" y="1096"/>
                    <a:pt x="1393" y="1073"/>
                    <a:pt x="1439" y="1050"/>
                  </a:cubicBezTo>
                  <a:cubicBezTo>
                    <a:pt x="1462" y="982"/>
                    <a:pt x="1462" y="891"/>
                    <a:pt x="1462" y="799"/>
                  </a:cubicBezTo>
                  <a:cubicBezTo>
                    <a:pt x="1439" y="343"/>
                    <a:pt x="1074" y="0"/>
                    <a:pt x="6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25"/>
            <p:cNvSpPr/>
            <p:nvPr/>
          </p:nvSpPr>
          <p:spPr>
            <a:xfrm>
              <a:off x="6642325" y="1268000"/>
              <a:ext cx="58225" cy="69625"/>
            </a:xfrm>
            <a:custGeom>
              <a:avLst/>
              <a:gdLst/>
              <a:ahLst/>
              <a:cxnLst/>
              <a:rect l="l" t="t" r="r" b="b"/>
              <a:pathLst>
                <a:path w="2329" h="2785" extrusionOk="0">
                  <a:moveTo>
                    <a:pt x="46" y="0"/>
                  </a:moveTo>
                  <a:cubicBezTo>
                    <a:pt x="0" y="46"/>
                    <a:pt x="0" y="92"/>
                    <a:pt x="23" y="137"/>
                  </a:cubicBezTo>
                  <a:cubicBezTo>
                    <a:pt x="115" y="274"/>
                    <a:pt x="206" y="388"/>
                    <a:pt x="297" y="525"/>
                  </a:cubicBezTo>
                  <a:cubicBezTo>
                    <a:pt x="320" y="525"/>
                    <a:pt x="320" y="548"/>
                    <a:pt x="343" y="548"/>
                  </a:cubicBezTo>
                  <a:cubicBezTo>
                    <a:pt x="343" y="571"/>
                    <a:pt x="343" y="571"/>
                    <a:pt x="343" y="571"/>
                  </a:cubicBezTo>
                  <a:lnTo>
                    <a:pt x="366" y="594"/>
                  </a:lnTo>
                  <a:lnTo>
                    <a:pt x="388" y="617"/>
                  </a:lnTo>
                  <a:cubicBezTo>
                    <a:pt x="411" y="662"/>
                    <a:pt x="434" y="685"/>
                    <a:pt x="457" y="731"/>
                  </a:cubicBezTo>
                  <a:cubicBezTo>
                    <a:pt x="480" y="753"/>
                    <a:pt x="503" y="776"/>
                    <a:pt x="503" y="776"/>
                  </a:cubicBezTo>
                  <a:cubicBezTo>
                    <a:pt x="503" y="799"/>
                    <a:pt x="525" y="799"/>
                    <a:pt x="525" y="799"/>
                  </a:cubicBezTo>
                  <a:cubicBezTo>
                    <a:pt x="525" y="822"/>
                    <a:pt x="548" y="822"/>
                    <a:pt x="548" y="822"/>
                  </a:cubicBezTo>
                  <a:cubicBezTo>
                    <a:pt x="594" y="890"/>
                    <a:pt x="640" y="959"/>
                    <a:pt x="685" y="1027"/>
                  </a:cubicBezTo>
                  <a:lnTo>
                    <a:pt x="708" y="1027"/>
                  </a:lnTo>
                  <a:cubicBezTo>
                    <a:pt x="731" y="1050"/>
                    <a:pt x="754" y="1096"/>
                    <a:pt x="776" y="1119"/>
                  </a:cubicBezTo>
                  <a:cubicBezTo>
                    <a:pt x="799" y="1142"/>
                    <a:pt x="822" y="1187"/>
                    <a:pt x="845" y="1210"/>
                  </a:cubicBezTo>
                  <a:cubicBezTo>
                    <a:pt x="845" y="1233"/>
                    <a:pt x="845" y="1233"/>
                    <a:pt x="845" y="1233"/>
                  </a:cubicBezTo>
                  <a:cubicBezTo>
                    <a:pt x="868" y="1256"/>
                    <a:pt x="891" y="1278"/>
                    <a:pt x="913" y="1301"/>
                  </a:cubicBezTo>
                  <a:cubicBezTo>
                    <a:pt x="913" y="1301"/>
                    <a:pt x="913" y="1301"/>
                    <a:pt x="936" y="1324"/>
                  </a:cubicBezTo>
                  <a:cubicBezTo>
                    <a:pt x="1050" y="1461"/>
                    <a:pt x="1142" y="1598"/>
                    <a:pt x="1256" y="1712"/>
                  </a:cubicBezTo>
                  <a:cubicBezTo>
                    <a:pt x="1256" y="1735"/>
                    <a:pt x="1279" y="1735"/>
                    <a:pt x="1279" y="1735"/>
                  </a:cubicBezTo>
                  <a:lnTo>
                    <a:pt x="1279" y="1758"/>
                  </a:lnTo>
                  <a:cubicBezTo>
                    <a:pt x="1301" y="1758"/>
                    <a:pt x="1301" y="1781"/>
                    <a:pt x="1324" y="1781"/>
                  </a:cubicBezTo>
                  <a:cubicBezTo>
                    <a:pt x="1324" y="1781"/>
                    <a:pt x="1324" y="1781"/>
                    <a:pt x="1324" y="1803"/>
                  </a:cubicBezTo>
                  <a:cubicBezTo>
                    <a:pt x="1347" y="1826"/>
                    <a:pt x="1370" y="1849"/>
                    <a:pt x="1370" y="1849"/>
                  </a:cubicBezTo>
                  <a:cubicBezTo>
                    <a:pt x="1370" y="1872"/>
                    <a:pt x="1370" y="1872"/>
                    <a:pt x="1370" y="1872"/>
                  </a:cubicBezTo>
                  <a:cubicBezTo>
                    <a:pt x="1393" y="1872"/>
                    <a:pt x="1393" y="1895"/>
                    <a:pt x="1416" y="1895"/>
                  </a:cubicBezTo>
                  <a:cubicBezTo>
                    <a:pt x="1416" y="1895"/>
                    <a:pt x="1416" y="1918"/>
                    <a:pt x="1416" y="1918"/>
                  </a:cubicBezTo>
                  <a:lnTo>
                    <a:pt x="1438" y="1918"/>
                  </a:lnTo>
                  <a:cubicBezTo>
                    <a:pt x="1530" y="2032"/>
                    <a:pt x="1621" y="2146"/>
                    <a:pt x="1712" y="2237"/>
                  </a:cubicBezTo>
                  <a:cubicBezTo>
                    <a:pt x="1712" y="2260"/>
                    <a:pt x="1712" y="2260"/>
                    <a:pt x="1712" y="2260"/>
                  </a:cubicBezTo>
                  <a:cubicBezTo>
                    <a:pt x="1735" y="2260"/>
                    <a:pt x="1758" y="2283"/>
                    <a:pt x="1758" y="2306"/>
                  </a:cubicBezTo>
                  <a:cubicBezTo>
                    <a:pt x="1758" y="2306"/>
                    <a:pt x="1781" y="2306"/>
                    <a:pt x="1781" y="2328"/>
                  </a:cubicBezTo>
                  <a:cubicBezTo>
                    <a:pt x="1781" y="2328"/>
                    <a:pt x="1781" y="2328"/>
                    <a:pt x="1804" y="2351"/>
                  </a:cubicBezTo>
                  <a:cubicBezTo>
                    <a:pt x="1826" y="2374"/>
                    <a:pt x="1849" y="2397"/>
                    <a:pt x="1849" y="2420"/>
                  </a:cubicBezTo>
                  <a:cubicBezTo>
                    <a:pt x="1963" y="2534"/>
                    <a:pt x="2055" y="2648"/>
                    <a:pt x="2169" y="2762"/>
                  </a:cubicBezTo>
                  <a:cubicBezTo>
                    <a:pt x="2192" y="2785"/>
                    <a:pt x="2214" y="2785"/>
                    <a:pt x="2237" y="2785"/>
                  </a:cubicBezTo>
                  <a:cubicBezTo>
                    <a:pt x="2260" y="2785"/>
                    <a:pt x="2283" y="2762"/>
                    <a:pt x="2306" y="2739"/>
                  </a:cubicBezTo>
                  <a:cubicBezTo>
                    <a:pt x="2329" y="2716"/>
                    <a:pt x="2329" y="2694"/>
                    <a:pt x="2329" y="2671"/>
                  </a:cubicBezTo>
                  <a:cubicBezTo>
                    <a:pt x="2329" y="2648"/>
                    <a:pt x="2306" y="2625"/>
                    <a:pt x="2283" y="2602"/>
                  </a:cubicBezTo>
                  <a:cubicBezTo>
                    <a:pt x="2214" y="2511"/>
                    <a:pt x="2123" y="2420"/>
                    <a:pt x="2055" y="2351"/>
                  </a:cubicBezTo>
                  <a:cubicBezTo>
                    <a:pt x="2055" y="2328"/>
                    <a:pt x="2032" y="2328"/>
                    <a:pt x="2032" y="2306"/>
                  </a:cubicBezTo>
                  <a:lnTo>
                    <a:pt x="2009" y="2306"/>
                  </a:lnTo>
                  <a:lnTo>
                    <a:pt x="2009" y="2283"/>
                  </a:lnTo>
                  <a:cubicBezTo>
                    <a:pt x="1986" y="2283"/>
                    <a:pt x="1986" y="2260"/>
                    <a:pt x="1963" y="2260"/>
                  </a:cubicBezTo>
                  <a:cubicBezTo>
                    <a:pt x="1963" y="2260"/>
                    <a:pt x="1963" y="2237"/>
                    <a:pt x="1963" y="2237"/>
                  </a:cubicBezTo>
                  <a:cubicBezTo>
                    <a:pt x="1941" y="2237"/>
                    <a:pt x="1941" y="2214"/>
                    <a:pt x="1918" y="2191"/>
                  </a:cubicBezTo>
                  <a:lnTo>
                    <a:pt x="1872" y="2146"/>
                  </a:lnTo>
                  <a:cubicBezTo>
                    <a:pt x="1758" y="2009"/>
                    <a:pt x="1644" y="1872"/>
                    <a:pt x="1553" y="1758"/>
                  </a:cubicBezTo>
                  <a:cubicBezTo>
                    <a:pt x="1530" y="1758"/>
                    <a:pt x="1530" y="1758"/>
                    <a:pt x="1530" y="1735"/>
                  </a:cubicBezTo>
                  <a:cubicBezTo>
                    <a:pt x="1530" y="1735"/>
                    <a:pt x="1530" y="1735"/>
                    <a:pt x="1507" y="1712"/>
                  </a:cubicBezTo>
                  <a:cubicBezTo>
                    <a:pt x="1484" y="1689"/>
                    <a:pt x="1484" y="1666"/>
                    <a:pt x="1461" y="1644"/>
                  </a:cubicBezTo>
                  <a:lnTo>
                    <a:pt x="1438" y="1644"/>
                  </a:lnTo>
                  <a:cubicBezTo>
                    <a:pt x="1438" y="1644"/>
                    <a:pt x="1438" y="1621"/>
                    <a:pt x="1438" y="1621"/>
                  </a:cubicBezTo>
                  <a:cubicBezTo>
                    <a:pt x="1416" y="1598"/>
                    <a:pt x="1416" y="1598"/>
                    <a:pt x="1393" y="1575"/>
                  </a:cubicBezTo>
                  <a:cubicBezTo>
                    <a:pt x="1279" y="1438"/>
                    <a:pt x="1165" y="1301"/>
                    <a:pt x="1073" y="1187"/>
                  </a:cubicBezTo>
                  <a:cubicBezTo>
                    <a:pt x="1050" y="1164"/>
                    <a:pt x="1050" y="1142"/>
                    <a:pt x="1028" y="1142"/>
                  </a:cubicBezTo>
                  <a:cubicBezTo>
                    <a:pt x="1028" y="1119"/>
                    <a:pt x="1028" y="1119"/>
                    <a:pt x="1028" y="1119"/>
                  </a:cubicBezTo>
                  <a:lnTo>
                    <a:pt x="1005" y="1119"/>
                  </a:lnTo>
                  <a:cubicBezTo>
                    <a:pt x="982" y="1073"/>
                    <a:pt x="982" y="1050"/>
                    <a:pt x="959" y="1027"/>
                  </a:cubicBezTo>
                  <a:lnTo>
                    <a:pt x="913" y="1005"/>
                  </a:lnTo>
                  <a:cubicBezTo>
                    <a:pt x="891" y="959"/>
                    <a:pt x="891" y="936"/>
                    <a:pt x="868" y="913"/>
                  </a:cubicBezTo>
                  <a:lnTo>
                    <a:pt x="845" y="913"/>
                  </a:lnTo>
                  <a:cubicBezTo>
                    <a:pt x="822" y="868"/>
                    <a:pt x="776" y="799"/>
                    <a:pt x="731" y="753"/>
                  </a:cubicBezTo>
                  <a:cubicBezTo>
                    <a:pt x="708" y="731"/>
                    <a:pt x="708" y="731"/>
                    <a:pt x="708" y="708"/>
                  </a:cubicBezTo>
                  <a:cubicBezTo>
                    <a:pt x="685" y="708"/>
                    <a:pt x="685" y="685"/>
                    <a:pt x="685" y="685"/>
                  </a:cubicBezTo>
                  <a:lnTo>
                    <a:pt x="662" y="685"/>
                  </a:lnTo>
                  <a:lnTo>
                    <a:pt x="662" y="662"/>
                  </a:lnTo>
                  <a:cubicBezTo>
                    <a:pt x="662" y="662"/>
                    <a:pt x="640" y="639"/>
                    <a:pt x="640" y="639"/>
                  </a:cubicBezTo>
                  <a:cubicBezTo>
                    <a:pt x="640" y="617"/>
                    <a:pt x="617" y="617"/>
                    <a:pt x="617" y="617"/>
                  </a:cubicBezTo>
                  <a:cubicBezTo>
                    <a:pt x="617" y="594"/>
                    <a:pt x="617" y="594"/>
                    <a:pt x="617" y="594"/>
                  </a:cubicBezTo>
                  <a:cubicBezTo>
                    <a:pt x="594" y="594"/>
                    <a:pt x="594" y="594"/>
                    <a:pt x="594" y="571"/>
                  </a:cubicBezTo>
                  <a:cubicBezTo>
                    <a:pt x="571" y="548"/>
                    <a:pt x="571" y="525"/>
                    <a:pt x="548" y="502"/>
                  </a:cubicBezTo>
                  <a:cubicBezTo>
                    <a:pt x="525" y="502"/>
                    <a:pt x="525" y="502"/>
                    <a:pt x="525" y="480"/>
                  </a:cubicBezTo>
                  <a:cubicBezTo>
                    <a:pt x="525" y="480"/>
                    <a:pt x="503" y="480"/>
                    <a:pt x="503" y="457"/>
                  </a:cubicBezTo>
                  <a:cubicBezTo>
                    <a:pt x="480" y="434"/>
                    <a:pt x="480" y="411"/>
                    <a:pt x="457" y="411"/>
                  </a:cubicBezTo>
                  <a:cubicBezTo>
                    <a:pt x="457" y="388"/>
                    <a:pt x="457" y="388"/>
                    <a:pt x="457" y="388"/>
                  </a:cubicBezTo>
                  <a:cubicBezTo>
                    <a:pt x="366" y="274"/>
                    <a:pt x="274" y="160"/>
                    <a:pt x="183" y="46"/>
                  </a:cubicBezTo>
                  <a:cubicBezTo>
                    <a:pt x="160" y="0"/>
                    <a:pt x="137"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25"/>
            <p:cNvSpPr/>
            <p:nvPr/>
          </p:nvSpPr>
          <p:spPr>
            <a:xfrm>
              <a:off x="7127925" y="834325"/>
              <a:ext cx="95900" cy="114150"/>
            </a:xfrm>
            <a:custGeom>
              <a:avLst/>
              <a:gdLst/>
              <a:ahLst/>
              <a:cxnLst/>
              <a:rect l="l" t="t" r="r" b="b"/>
              <a:pathLst>
                <a:path w="3836" h="4566" extrusionOk="0">
                  <a:moveTo>
                    <a:pt x="115" y="0"/>
                  </a:moveTo>
                  <a:cubicBezTo>
                    <a:pt x="92" y="0"/>
                    <a:pt x="69" y="23"/>
                    <a:pt x="46" y="23"/>
                  </a:cubicBezTo>
                  <a:cubicBezTo>
                    <a:pt x="1" y="69"/>
                    <a:pt x="1" y="114"/>
                    <a:pt x="24" y="160"/>
                  </a:cubicBezTo>
                  <a:cubicBezTo>
                    <a:pt x="229" y="434"/>
                    <a:pt x="412" y="708"/>
                    <a:pt x="617" y="982"/>
                  </a:cubicBezTo>
                  <a:cubicBezTo>
                    <a:pt x="617" y="982"/>
                    <a:pt x="617" y="1004"/>
                    <a:pt x="617" y="1004"/>
                  </a:cubicBezTo>
                  <a:lnTo>
                    <a:pt x="640" y="1004"/>
                  </a:lnTo>
                  <a:cubicBezTo>
                    <a:pt x="663" y="1050"/>
                    <a:pt x="686" y="1073"/>
                    <a:pt x="708" y="1118"/>
                  </a:cubicBezTo>
                  <a:lnTo>
                    <a:pt x="731" y="1118"/>
                  </a:lnTo>
                  <a:cubicBezTo>
                    <a:pt x="868" y="1324"/>
                    <a:pt x="1005" y="1507"/>
                    <a:pt x="1165" y="1712"/>
                  </a:cubicBezTo>
                  <a:cubicBezTo>
                    <a:pt x="1210" y="1758"/>
                    <a:pt x="1233" y="1803"/>
                    <a:pt x="1279" y="1849"/>
                  </a:cubicBezTo>
                  <a:cubicBezTo>
                    <a:pt x="1279" y="1872"/>
                    <a:pt x="1302" y="1872"/>
                    <a:pt x="1302" y="1895"/>
                  </a:cubicBezTo>
                  <a:lnTo>
                    <a:pt x="1325" y="1895"/>
                  </a:lnTo>
                  <a:cubicBezTo>
                    <a:pt x="1370" y="1963"/>
                    <a:pt x="1416" y="2009"/>
                    <a:pt x="1462" y="2077"/>
                  </a:cubicBezTo>
                  <a:cubicBezTo>
                    <a:pt x="1462" y="2077"/>
                    <a:pt x="1462" y="2100"/>
                    <a:pt x="1484" y="2100"/>
                  </a:cubicBezTo>
                  <a:cubicBezTo>
                    <a:pt x="1644" y="2283"/>
                    <a:pt x="1804" y="2488"/>
                    <a:pt x="1964" y="2671"/>
                  </a:cubicBezTo>
                  <a:cubicBezTo>
                    <a:pt x="1987" y="2693"/>
                    <a:pt x="2009" y="2739"/>
                    <a:pt x="2032" y="2762"/>
                  </a:cubicBezTo>
                  <a:cubicBezTo>
                    <a:pt x="2032" y="2762"/>
                    <a:pt x="2055" y="2785"/>
                    <a:pt x="2055" y="2785"/>
                  </a:cubicBezTo>
                  <a:cubicBezTo>
                    <a:pt x="2169" y="2922"/>
                    <a:pt x="2306" y="3059"/>
                    <a:pt x="2420" y="3196"/>
                  </a:cubicBezTo>
                  <a:cubicBezTo>
                    <a:pt x="2443" y="3218"/>
                    <a:pt x="2443" y="3241"/>
                    <a:pt x="2466" y="3264"/>
                  </a:cubicBezTo>
                  <a:cubicBezTo>
                    <a:pt x="2489" y="3287"/>
                    <a:pt x="2534" y="3333"/>
                    <a:pt x="2557" y="3355"/>
                  </a:cubicBezTo>
                  <a:cubicBezTo>
                    <a:pt x="2557" y="3378"/>
                    <a:pt x="2580" y="3378"/>
                    <a:pt x="2580" y="3378"/>
                  </a:cubicBezTo>
                  <a:cubicBezTo>
                    <a:pt x="2580" y="3378"/>
                    <a:pt x="2580" y="3401"/>
                    <a:pt x="2580" y="3401"/>
                  </a:cubicBezTo>
                  <a:cubicBezTo>
                    <a:pt x="2694" y="3515"/>
                    <a:pt x="2808" y="3629"/>
                    <a:pt x="2922" y="3743"/>
                  </a:cubicBezTo>
                  <a:cubicBezTo>
                    <a:pt x="2922" y="3766"/>
                    <a:pt x="2945" y="3789"/>
                    <a:pt x="2968" y="3812"/>
                  </a:cubicBezTo>
                  <a:cubicBezTo>
                    <a:pt x="2991" y="3835"/>
                    <a:pt x="3014" y="3858"/>
                    <a:pt x="3037" y="3858"/>
                  </a:cubicBezTo>
                  <a:cubicBezTo>
                    <a:pt x="3037" y="3880"/>
                    <a:pt x="3037" y="3880"/>
                    <a:pt x="3037" y="3880"/>
                  </a:cubicBezTo>
                  <a:cubicBezTo>
                    <a:pt x="3059" y="3880"/>
                    <a:pt x="3059" y="3903"/>
                    <a:pt x="3059" y="3903"/>
                  </a:cubicBezTo>
                  <a:lnTo>
                    <a:pt x="3082" y="3903"/>
                  </a:lnTo>
                  <a:lnTo>
                    <a:pt x="3082" y="3926"/>
                  </a:lnTo>
                  <a:cubicBezTo>
                    <a:pt x="3173" y="4017"/>
                    <a:pt x="3288" y="4131"/>
                    <a:pt x="3379" y="4246"/>
                  </a:cubicBezTo>
                  <a:lnTo>
                    <a:pt x="3402" y="4246"/>
                  </a:lnTo>
                  <a:cubicBezTo>
                    <a:pt x="3402" y="4268"/>
                    <a:pt x="3425" y="4268"/>
                    <a:pt x="3447" y="4291"/>
                  </a:cubicBezTo>
                  <a:lnTo>
                    <a:pt x="3493" y="4360"/>
                  </a:lnTo>
                  <a:cubicBezTo>
                    <a:pt x="3516" y="4360"/>
                    <a:pt x="3516" y="4360"/>
                    <a:pt x="3516" y="4382"/>
                  </a:cubicBezTo>
                  <a:lnTo>
                    <a:pt x="3539" y="4382"/>
                  </a:lnTo>
                  <a:lnTo>
                    <a:pt x="3584" y="4428"/>
                  </a:lnTo>
                  <a:cubicBezTo>
                    <a:pt x="3584" y="4428"/>
                    <a:pt x="3584" y="4428"/>
                    <a:pt x="3584" y="4451"/>
                  </a:cubicBezTo>
                  <a:cubicBezTo>
                    <a:pt x="3584" y="4451"/>
                    <a:pt x="3607" y="4451"/>
                    <a:pt x="3607" y="4474"/>
                  </a:cubicBezTo>
                  <a:lnTo>
                    <a:pt x="3630" y="4474"/>
                  </a:lnTo>
                  <a:cubicBezTo>
                    <a:pt x="3653" y="4497"/>
                    <a:pt x="3653" y="4519"/>
                    <a:pt x="3676" y="4542"/>
                  </a:cubicBezTo>
                  <a:cubicBezTo>
                    <a:pt x="3698" y="4542"/>
                    <a:pt x="3721" y="4565"/>
                    <a:pt x="3744" y="4565"/>
                  </a:cubicBezTo>
                  <a:cubicBezTo>
                    <a:pt x="3767" y="4542"/>
                    <a:pt x="3790" y="4542"/>
                    <a:pt x="3813" y="4519"/>
                  </a:cubicBezTo>
                  <a:cubicBezTo>
                    <a:pt x="3835" y="4497"/>
                    <a:pt x="3835" y="4474"/>
                    <a:pt x="3835" y="4451"/>
                  </a:cubicBezTo>
                  <a:cubicBezTo>
                    <a:pt x="3835" y="4428"/>
                    <a:pt x="3813" y="4405"/>
                    <a:pt x="3790" y="4382"/>
                  </a:cubicBezTo>
                  <a:lnTo>
                    <a:pt x="3744" y="4337"/>
                  </a:lnTo>
                  <a:lnTo>
                    <a:pt x="3721" y="4314"/>
                  </a:lnTo>
                  <a:cubicBezTo>
                    <a:pt x="3721" y="4291"/>
                    <a:pt x="3698" y="4291"/>
                    <a:pt x="3698" y="4291"/>
                  </a:cubicBezTo>
                  <a:cubicBezTo>
                    <a:pt x="3698" y="4291"/>
                    <a:pt x="3698" y="4291"/>
                    <a:pt x="3698" y="4268"/>
                  </a:cubicBezTo>
                  <a:lnTo>
                    <a:pt x="3653" y="4246"/>
                  </a:lnTo>
                  <a:cubicBezTo>
                    <a:pt x="3630" y="4200"/>
                    <a:pt x="3584" y="4177"/>
                    <a:pt x="3562" y="4154"/>
                  </a:cubicBezTo>
                  <a:cubicBezTo>
                    <a:pt x="3562" y="4154"/>
                    <a:pt x="3562" y="4131"/>
                    <a:pt x="3562" y="4131"/>
                  </a:cubicBezTo>
                  <a:lnTo>
                    <a:pt x="3539" y="4131"/>
                  </a:lnTo>
                  <a:cubicBezTo>
                    <a:pt x="3539" y="4109"/>
                    <a:pt x="3516" y="4109"/>
                    <a:pt x="3516" y="4086"/>
                  </a:cubicBezTo>
                  <a:cubicBezTo>
                    <a:pt x="3470" y="4040"/>
                    <a:pt x="3425" y="3994"/>
                    <a:pt x="3379" y="3949"/>
                  </a:cubicBezTo>
                  <a:cubicBezTo>
                    <a:pt x="3379" y="3972"/>
                    <a:pt x="3379" y="3972"/>
                    <a:pt x="3379" y="3972"/>
                  </a:cubicBezTo>
                  <a:cubicBezTo>
                    <a:pt x="3333" y="3903"/>
                    <a:pt x="3288" y="3858"/>
                    <a:pt x="3219" y="3789"/>
                  </a:cubicBezTo>
                  <a:cubicBezTo>
                    <a:pt x="3219" y="3789"/>
                    <a:pt x="3196" y="3766"/>
                    <a:pt x="3196" y="3766"/>
                  </a:cubicBezTo>
                  <a:cubicBezTo>
                    <a:pt x="3173" y="3743"/>
                    <a:pt x="3173" y="3743"/>
                    <a:pt x="3173" y="3721"/>
                  </a:cubicBezTo>
                  <a:lnTo>
                    <a:pt x="3151" y="3721"/>
                  </a:lnTo>
                  <a:cubicBezTo>
                    <a:pt x="3151" y="3698"/>
                    <a:pt x="3128" y="3698"/>
                    <a:pt x="3128" y="3698"/>
                  </a:cubicBezTo>
                  <a:cubicBezTo>
                    <a:pt x="3128" y="3675"/>
                    <a:pt x="3105" y="3675"/>
                    <a:pt x="3105" y="3652"/>
                  </a:cubicBezTo>
                  <a:cubicBezTo>
                    <a:pt x="3082" y="3652"/>
                    <a:pt x="3082" y="3629"/>
                    <a:pt x="3059" y="3629"/>
                  </a:cubicBezTo>
                  <a:cubicBezTo>
                    <a:pt x="3059" y="3629"/>
                    <a:pt x="3059" y="3629"/>
                    <a:pt x="3059" y="3606"/>
                  </a:cubicBezTo>
                  <a:cubicBezTo>
                    <a:pt x="2945" y="3492"/>
                    <a:pt x="2831" y="3378"/>
                    <a:pt x="2717" y="3241"/>
                  </a:cubicBezTo>
                  <a:cubicBezTo>
                    <a:pt x="2694" y="3218"/>
                    <a:pt x="2648" y="3173"/>
                    <a:pt x="2626" y="3150"/>
                  </a:cubicBezTo>
                  <a:lnTo>
                    <a:pt x="2580" y="3081"/>
                  </a:lnTo>
                  <a:cubicBezTo>
                    <a:pt x="2443" y="2945"/>
                    <a:pt x="2329" y="2808"/>
                    <a:pt x="2215" y="2671"/>
                  </a:cubicBezTo>
                  <a:cubicBezTo>
                    <a:pt x="2169" y="2625"/>
                    <a:pt x="2146" y="2602"/>
                    <a:pt x="2124" y="2556"/>
                  </a:cubicBezTo>
                  <a:cubicBezTo>
                    <a:pt x="1964" y="2374"/>
                    <a:pt x="1804" y="2191"/>
                    <a:pt x="1644" y="1986"/>
                  </a:cubicBezTo>
                  <a:cubicBezTo>
                    <a:pt x="1576" y="1917"/>
                    <a:pt x="1507" y="1826"/>
                    <a:pt x="1439" y="1735"/>
                  </a:cubicBezTo>
                  <a:cubicBezTo>
                    <a:pt x="1393" y="1689"/>
                    <a:pt x="1370" y="1643"/>
                    <a:pt x="1325" y="1598"/>
                  </a:cubicBezTo>
                  <a:cubicBezTo>
                    <a:pt x="1325" y="1575"/>
                    <a:pt x="1302" y="1575"/>
                    <a:pt x="1302" y="1575"/>
                  </a:cubicBezTo>
                  <a:cubicBezTo>
                    <a:pt x="1165" y="1392"/>
                    <a:pt x="1028" y="1210"/>
                    <a:pt x="868" y="1004"/>
                  </a:cubicBezTo>
                  <a:cubicBezTo>
                    <a:pt x="868" y="1004"/>
                    <a:pt x="868" y="1004"/>
                    <a:pt x="868" y="982"/>
                  </a:cubicBezTo>
                  <a:cubicBezTo>
                    <a:pt x="845" y="959"/>
                    <a:pt x="800" y="913"/>
                    <a:pt x="777" y="890"/>
                  </a:cubicBezTo>
                  <a:cubicBezTo>
                    <a:pt x="777" y="867"/>
                    <a:pt x="777" y="867"/>
                    <a:pt x="754" y="867"/>
                  </a:cubicBezTo>
                  <a:cubicBezTo>
                    <a:pt x="571" y="593"/>
                    <a:pt x="366" y="320"/>
                    <a:pt x="183" y="46"/>
                  </a:cubicBezTo>
                  <a:cubicBezTo>
                    <a:pt x="161" y="23"/>
                    <a:pt x="138"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25"/>
            <p:cNvSpPr/>
            <p:nvPr/>
          </p:nvSpPr>
          <p:spPr>
            <a:xfrm>
              <a:off x="6971575" y="972975"/>
              <a:ext cx="256800" cy="257375"/>
            </a:xfrm>
            <a:custGeom>
              <a:avLst/>
              <a:gdLst/>
              <a:ahLst/>
              <a:cxnLst/>
              <a:rect l="l" t="t" r="r" b="b"/>
              <a:pathLst>
                <a:path w="10272" h="10295" extrusionOk="0">
                  <a:moveTo>
                    <a:pt x="9679" y="1"/>
                  </a:moveTo>
                  <a:cubicBezTo>
                    <a:pt x="9679" y="46"/>
                    <a:pt x="9656" y="69"/>
                    <a:pt x="9633" y="115"/>
                  </a:cubicBezTo>
                  <a:cubicBezTo>
                    <a:pt x="9633" y="138"/>
                    <a:pt x="9610" y="160"/>
                    <a:pt x="9587" y="183"/>
                  </a:cubicBezTo>
                  <a:cubicBezTo>
                    <a:pt x="9633" y="206"/>
                    <a:pt x="9656" y="206"/>
                    <a:pt x="9679" y="229"/>
                  </a:cubicBezTo>
                  <a:cubicBezTo>
                    <a:pt x="9679" y="252"/>
                    <a:pt x="9679" y="252"/>
                    <a:pt x="9701" y="252"/>
                  </a:cubicBezTo>
                  <a:lnTo>
                    <a:pt x="9679" y="252"/>
                  </a:lnTo>
                  <a:cubicBezTo>
                    <a:pt x="9747" y="297"/>
                    <a:pt x="9816" y="366"/>
                    <a:pt x="9861" y="411"/>
                  </a:cubicBezTo>
                  <a:cubicBezTo>
                    <a:pt x="9907" y="480"/>
                    <a:pt x="9930" y="548"/>
                    <a:pt x="9975" y="617"/>
                  </a:cubicBezTo>
                  <a:cubicBezTo>
                    <a:pt x="9998" y="731"/>
                    <a:pt x="10021" y="822"/>
                    <a:pt x="10044" y="936"/>
                  </a:cubicBezTo>
                  <a:cubicBezTo>
                    <a:pt x="10044" y="1096"/>
                    <a:pt x="10044" y="1256"/>
                    <a:pt x="10021" y="1416"/>
                  </a:cubicBezTo>
                  <a:lnTo>
                    <a:pt x="10021" y="1439"/>
                  </a:lnTo>
                  <a:cubicBezTo>
                    <a:pt x="9952" y="1781"/>
                    <a:pt x="9838" y="2101"/>
                    <a:pt x="9701" y="2397"/>
                  </a:cubicBezTo>
                  <a:cubicBezTo>
                    <a:pt x="9587" y="2717"/>
                    <a:pt x="9427" y="3014"/>
                    <a:pt x="9245" y="3287"/>
                  </a:cubicBezTo>
                  <a:cubicBezTo>
                    <a:pt x="8971" y="3767"/>
                    <a:pt x="8651" y="4223"/>
                    <a:pt x="8309" y="4634"/>
                  </a:cubicBezTo>
                  <a:cubicBezTo>
                    <a:pt x="7989" y="5045"/>
                    <a:pt x="7647" y="5410"/>
                    <a:pt x="7282" y="5798"/>
                  </a:cubicBezTo>
                  <a:cubicBezTo>
                    <a:pt x="7099" y="5981"/>
                    <a:pt x="6917" y="6163"/>
                    <a:pt x="6711" y="6346"/>
                  </a:cubicBezTo>
                  <a:cubicBezTo>
                    <a:pt x="6529" y="6506"/>
                    <a:pt x="6346" y="6666"/>
                    <a:pt x="6163" y="6848"/>
                  </a:cubicBezTo>
                  <a:cubicBezTo>
                    <a:pt x="5456" y="7487"/>
                    <a:pt x="4748" y="8126"/>
                    <a:pt x="3972" y="8674"/>
                  </a:cubicBezTo>
                  <a:cubicBezTo>
                    <a:pt x="3949" y="8697"/>
                    <a:pt x="3949" y="8697"/>
                    <a:pt x="3949" y="8697"/>
                  </a:cubicBezTo>
                  <a:cubicBezTo>
                    <a:pt x="3310" y="9154"/>
                    <a:pt x="2626" y="9587"/>
                    <a:pt x="1895" y="9861"/>
                  </a:cubicBezTo>
                  <a:lnTo>
                    <a:pt x="1918" y="9861"/>
                  </a:lnTo>
                  <a:cubicBezTo>
                    <a:pt x="1758" y="9907"/>
                    <a:pt x="1621" y="9952"/>
                    <a:pt x="1461" y="9998"/>
                  </a:cubicBezTo>
                  <a:cubicBezTo>
                    <a:pt x="1302" y="10044"/>
                    <a:pt x="1165" y="10089"/>
                    <a:pt x="1005" y="10089"/>
                  </a:cubicBezTo>
                  <a:cubicBezTo>
                    <a:pt x="959" y="10101"/>
                    <a:pt x="914" y="10106"/>
                    <a:pt x="868" y="10106"/>
                  </a:cubicBezTo>
                  <a:cubicBezTo>
                    <a:pt x="822" y="10106"/>
                    <a:pt x="777" y="10101"/>
                    <a:pt x="731" y="10089"/>
                  </a:cubicBezTo>
                  <a:cubicBezTo>
                    <a:pt x="663" y="10089"/>
                    <a:pt x="617" y="10067"/>
                    <a:pt x="548" y="10044"/>
                  </a:cubicBezTo>
                  <a:cubicBezTo>
                    <a:pt x="503" y="10021"/>
                    <a:pt x="480" y="9998"/>
                    <a:pt x="434" y="9975"/>
                  </a:cubicBezTo>
                  <a:cubicBezTo>
                    <a:pt x="389" y="9930"/>
                    <a:pt x="366" y="9907"/>
                    <a:pt x="320" y="9861"/>
                  </a:cubicBezTo>
                  <a:cubicBezTo>
                    <a:pt x="297" y="9815"/>
                    <a:pt x="275" y="9770"/>
                    <a:pt x="252" y="9724"/>
                  </a:cubicBezTo>
                  <a:cubicBezTo>
                    <a:pt x="229" y="9656"/>
                    <a:pt x="229" y="9587"/>
                    <a:pt x="206" y="9519"/>
                  </a:cubicBezTo>
                  <a:cubicBezTo>
                    <a:pt x="206" y="9427"/>
                    <a:pt x="206" y="9336"/>
                    <a:pt x="229" y="9222"/>
                  </a:cubicBezTo>
                  <a:cubicBezTo>
                    <a:pt x="252" y="9108"/>
                    <a:pt x="275" y="8971"/>
                    <a:pt x="320" y="8857"/>
                  </a:cubicBezTo>
                  <a:cubicBezTo>
                    <a:pt x="366" y="8765"/>
                    <a:pt x="411" y="8697"/>
                    <a:pt x="457" y="8606"/>
                  </a:cubicBezTo>
                  <a:cubicBezTo>
                    <a:pt x="480" y="8583"/>
                    <a:pt x="480" y="8514"/>
                    <a:pt x="434" y="8492"/>
                  </a:cubicBezTo>
                  <a:cubicBezTo>
                    <a:pt x="434" y="8492"/>
                    <a:pt x="434" y="8492"/>
                    <a:pt x="411" y="8514"/>
                  </a:cubicBezTo>
                  <a:lnTo>
                    <a:pt x="389" y="8514"/>
                  </a:lnTo>
                  <a:cubicBezTo>
                    <a:pt x="343" y="8560"/>
                    <a:pt x="275" y="8606"/>
                    <a:pt x="229" y="8629"/>
                  </a:cubicBezTo>
                  <a:cubicBezTo>
                    <a:pt x="160" y="8765"/>
                    <a:pt x="92" y="8902"/>
                    <a:pt x="69" y="9039"/>
                  </a:cubicBezTo>
                  <a:cubicBezTo>
                    <a:pt x="46" y="9131"/>
                    <a:pt x="23" y="9222"/>
                    <a:pt x="23" y="9313"/>
                  </a:cubicBezTo>
                  <a:cubicBezTo>
                    <a:pt x="1" y="9382"/>
                    <a:pt x="1" y="9473"/>
                    <a:pt x="23" y="9564"/>
                  </a:cubicBezTo>
                  <a:cubicBezTo>
                    <a:pt x="23" y="9633"/>
                    <a:pt x="46" y="9724"/>
                    <a:pt x="69" y="9793"/>
                  </a:cubicBezTo>
                  <a:cubicBezTo>
                    <a:pt x="92" y="9815"/>
                    <a:pt x="92" y="9861"/>
                    <a:pt x="115" y="9884"/>
                  </a:cubicBezTo>
                  <a:cubicBezTo>
                    <a:pt x="138" y="9930"/>
                    <a:pt x="160" y="9952"/>
                    <a:pt x="183" y="9998"/>
                  </a:cubicBezTo>
                  <a:cubicBezTo>
                    <a:pt x="275" y="10112"/>
                    <a:pt x="434" y="10203"/>
                    <a:pt x="571" y="10249"/>
                  </a:cubicBezTo>
                  <a:cubicBezTo>
                    <a:pt x="663" y="10272"/>
                    <a:pt x="754" y="10295"/>
                    <a:pt x="822" y="10295"/>
                  </a:cubicBezTo>
                  <a:cubicBezTo>
                    <a:pt x="936" y="10295"/>
                    <a:pt x="1051" y="10295"/>
                    <a:pt x="1165" y="10272"/>
                  </a:cubicBezTo>
                  <a:cubicBezTo>
                    <a:pt x="1279" y="10249"/>
                    <a:pt x="1393" y="10226"/>
                    <a:pt x="1507" y="10181"/>
                  </a:cubicBezTo>
                  <a:cubicBezTo>
                    <a:pt x="1621" y="10158"/>
                    <a:pt x="1758" y="10112"/>
                    <a:pt x="1872" y="10067"/>
                  </a:cubicBezTo>
                  <a:cubicBezTo>
                    <a:pt x="2374" y="9884"/>
                    <a:pt x="2831" y="9656"/>
                    <a:pt x="3287" y="9382"/>
                  </a:cubicBezTo>
                  <a:cubicBezTo>
                    <a:pt x="3744" y="9085"/>
                    <a:pt x="4178" y="8765"/>
                    <a:pt x="4611" y="8423"/>
                  </a:cubicBezTo>
                  <a:cubicBezTo>
                    <a:pt x="5022" y="8104"/>
                    <a:pt x="5433" y="7761"/>
                    <a:pt x="5844" y="7396"/>
                  </a:cubicBezTo>
                  <a:cubicBezTo>
                    <a:pt x="6027" y="7236"/>
                    <a:pt x="6209" y="7076"/>
                    <a:pt x="6392" y="6894"/>
                  </a:cubicBezTo>
                  <a:cubicBezTo>
                    <a:pt x="6597" y="6711"/>
                    <a:pt x="6803" y="6529"/>
                    <a:pt x="7008" y="6346"/>
                  </a:cubicBezTo>
                  <a:cubicBezTo>
                    <a:pt x="7419" y="5935"/>
                    <a:pt x="7807" y="5524"/>
                    <a:pt x="8195" y="5091"/>
                  </a:cubicBezTo>
                  <a:cubicBezTo>
                    <a:pt x="8560" y="4657"/>
                    <a:pt x="8902" y="4200"/>
                    <a:pt x="9222" y="3721"/>
                  </a:cubicBezTo>
                  <a:cubicBezTo>
                    <a:pt x="9427" y="3379"/>
                    <a:pt x="9633" y="3036"/>
                    <a:pt x="9793" y="2694"/>
                  </a:cubicBezTo>
                  <a:cubicBezTo>
                    <a:pt x="9952" y="2352"/>
                    <a:pt x="10089" y="1986"/>
                    <a:pt x="10181" y="1598"/>
                  </a:cubicBezTo>
                  <a:cubicBezTo>
                    <a:pt x="10249" y="1279"/>
                    <a:pt x="10272" y="891"/>
                    <a:pt x="10158" y="571"/>
                  </a:cubicBezTo>
                  <a:cubicBezTo>
                    <a:pt x="10112" y="434"/>
                    <a:pt x="10021" y="320"/>
                    <a:pt x="9930" y="206"/>
                  </a:cubicBezTo>
                  <a:cubicBezTo>
                    <a:pt x="9861" y="138"/>
                    <a:pt x="9770" y="69"/>
                    <a:pt x="96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25"/>
            <p:cNvSpPr/>
            <p:nvPr/>
          </p:nvSpPr>
          <p:spPr>
            <a:xfrm>
              <a:off x="7222075" y="1008350"/>
              <a:ext cx="25" cy="25"/>
            </a:xfrm>
            <a:custGeom>
              <a:avLst/>
              <a:gdLst/>
              <a:ahLst/>
              <a:cxnLst/>
              <a:rect l="l" t="t" r="r" b="b"/>
              <a:pathLst>
                <a:path w="1" h="1" extrusionOk="0">
                  <a:moveTo>
                    <a:pt x="1" y="1"/>
                  </a:move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25"/>
            <p:cNvSpPr/>
            <p:nvPr/>
          </p:nvSpPr>
          <p:spPr>
            <a:xfrm>
              <a:off x="6979575" y="12195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25"/>
            <p:cNvSpPr/>
            <p:nvPr/>
          </p:nvSpPr>
          <p:spPr>
            <a:xfrm>
              <a:off x="7213525" y="978675"/>
              <a:ext cx="25" cy="25"/>
            </a:xfrm>
            <a:custGeom>
              <a:avLst/>
              <a:gdLst/>
              <a:ahLst/>
              <a:cxnLst/>
              <a:rect l="l" t="t" r="r" b="b"/>
              <a:pathLst>
                <a:path w="1" h="1" extrusionOk="0">
                  <a:moveTo>
                    <a:pt x="1" y="1"/>
                  </a:moveTo>
                  <a:lnTo>
                    <a:pt x="1" y="1"/>
                  </a:ln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25"/>
            <p:cNvSpPr/>
            <p:nvPr/>
          </p:nvSpPr>
          <p:spPr>
            <a:xfrm>
              <a:off x="7213525" y="97867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25"/>
            <p:cNvSpPr/>
            <p:nvPr/>
          </p:nvSpPr>
          <p:spPr>
            <a:xfrm>
              <a:off x="7222075" y="1008350"/>
              <a:ext cx="25" cy="600"/>
            </a:xfrm>
            <a:custGeom>
              <a:avLst/>
              <a:gdLst/>
              <a:ahLst/>
              <a:cxnLst/>
              <a:rect l="l" t="t" r="r" b="b"/>
              <a:pathLst>
                <a:path w="1" h="24" extrusionOk="0">
                  <a:moveTo>
                    <a:pt x="1" y="24"/>
                  </a:moveTo>
                  <a:cubicBezTo>
                    <a:pt x="1" y="24"/>
                    <a:pt x="1" y="24"/>
                    <a:pt x="1" y="24"/>
                  </a:cubicBezTo>
                  <a:lnTo>
                    <a:pt x="1" y="1"/>
                  </a:lnTo>
                  <a:cubicBezTo>
                    <a:pt x="1" y="24"/>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25"/>
            <p:cNvSpPr/>
            <p:nvPr/>
          </p:nvSpPr>
          <p:spPr>
            <a:xfrm>
              <a:off x="7222075" y="100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25"/>
            <p:cNvSpPr/>
            <p:nvPr/>
          </p:nvSpPr>
          <p:spPr>
            <a:xfrm>
              <a:off x="7019500" y="12195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25"/>
            <p:cNvSpPr/>
            <p:nvPr/>
          </p:nvSpPr>
          <p:spPr>
            <a:xfrm>
              <a:off x="7018375" y="1049450"/>
              <a:ext cx="132400" cy="121550"/>
            </a:xfrm>
            <a:custGeom>
              <a:avLst/>
              <a:gdLst/>
              <a:ahLst/>
              <a:cxnLst/>
              <a:rect l="l" t="t" r="r" b="b"/>
              <a:pathLst>
                <a:path w="5296" h="4862" extrusionOk="0">
                  <a:moveTo>
                    <a:pt x="5296" y="0"/>
                  </a:moveTo>
                  <a:lnTo>
                    <a:pt x="5296" y="0"/>
                  </a:lnTo>
                  <a:cubicBezTo>
                    <a:pt x="5182" y="114"/>
                    <a:pt x="5068" y="206"/>
                    <a:pt x="4953" y="297"/>
                  </a:cubicBezTo>
                  <a:cubicBezTo>
                    <a:pt x="4839" y="571"/>
                    <a:pt x="4679" y="822"/>
                    <a:pt x="4520" y="1073"/>
                  </a:cubicBezTo>
                  <a:cubicBezTo>
                    <a:pt x="3926" y="2054"/>
                    <a:pt x="3150" y="2899"/>
                    <a:pt x="2306" y="3675"/>
                  </a:cubicBezTo>
                  <a:cubicBezTo>
                    <a:pt x="2123" y="3835"/>
                    <a:pt x="1963" y="3995"/>
                    <a:pt x="1781" y="4154"/>
                  </a:cubicBezTo>
                  <a:cubicBezTo>
                    <a:pt x="1598" y="4314"/>
                    <a:pt x="1438" y="4451"/>
                    <a:pt x="1233" y="4542"/>
                  </a:cubicBezTo>
                  <a:cubicBezTo>
                    <a:pt x="1164" y="4588"/>
                    <a:pt x="1073" y="4634"/>
                    <a:pt x="982" y="4657"/>
                  </a:cubicBezTo>
                  <a:lnTo>
                    <a:pt x="822" y="4657"/>
                  </a:lnTo>
                  <a:cubicBezTo>
                    <a:pt x="754" y="4657"/>
                    <a:pt x="708" y="4657"/>
                    <a:pt x="662" y="4634"/>
                  </a:cubicBezTo>
                  <a:cubicBezTo>
                    <a:pt x="594" y="4611"/>
                    <a:pt x="548" y="4588"/>
                    <a:pt x="502" y="4565"/>
                  </a:cubicBezTo>
                  <a:cubicBezTo>
                    <a:pt x="411" y="4520"/>
                    <a:pt x="343" y="4451"/>
                    <a:pt x="297" y="4383"/>
                  </a:cubicBezTo>
                  <a:cubicBezTo>
                    <a:pt x="251" y="4337"/>
                    <a:pt x="206" y="4291"/>
                    <a:pt x="160" y="4223"/>
                  </a:cubicBezTo>
                  <a:cubicBezTo>
                    <a:pt x="114" y="4268"/>
                    <a:pt x="69" y="4314"/>
                    <a:pt x="0" y="4337"/>
                  </a:cubicBezTo>
                  <a:cubicBezTo>
                    <a:pt x="137" y="4520"/>
                    <a:pt x="297" y="4702"/>
                    <a:pt x="502" y="4793"/>
                  </a:cubicBezTo>
                  <a:cubicBezTo>
                    <a:pt x="594" y="4839"/>
                    <a:pt x="685" y="4839"/>
                    <a:pt x="776" y="4862"/>
                  </a:cubicBezTo>
                  <a:cubicBezTo>
                    <a:pt x="868" y="4862"/>
                    <a:pt x="959" y="4839"/>
                    <a:pt x="1073" y="4816"/>
                  </a:cubicBezTo>
                  <a:cubicBezTo>
                    <a:pt x="1164" y="4793"/>
                    <a:pt x="1256" y="4771"/>
                    <a:pt x="1324" y="4725"/>
                  </a:cubicBezTo>
                  <a:cubicBezTo>
                    <a:pt x="1438" y="4657"/>
                    <a:pt x="1530" y="4611"/>
                    <a:pt x="1621" y="4542"/>
                  </a:cubicBezTo>
                  <a:cubicBezTo>
                    <a:pt x="1826" y="4383"/>
                    <a:pt x="1986" y="4223"/>
                    <a:pt x="2169" y="4063"/>
                  </a:cubicBezTo>
                  <a:cubicBezTo>
                    <a:pt x="2374" y="3880"/>
                    <a:pt x="2580" y="3698"/>
                    <a:pt x="2762" y="3515"/>
                  </a:cubicBezTo>
                  <a:cubicBezTo>
                    <a:pt x="2968" y="3310"/>
                    <a:pt x="3150" y="3127"/>
                    <a:pt x="3333" y="2922"/>
                  </a:cubicBezTo>
                  <a:cubicBezTo>
                    <a:pt x="3721" y="2534"/>
                    <a:pt x="4063" y="2100"/>
                    <a:pt x="4383" y="1666"/>
                  </a:cubicBezTo>
                  <a:cubicBezTo>
                    <a:pt x="4748" y="1141"/>
                    <a:pt x="5068" y="594"/>
                    <a:pt x="5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25"/>
            <p:cNvSpPr/>
            <p:nvPr/>
          </p:nvSpPr>
          <p:spPr>
            <a:xfrm>
              <a:off x="7131350" y="10762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25"/>
            <p:cNvSpPr/>
            <p:nvPr/>
          </p:nvSpPr>
          <p:spPr>
            <a:xfrm>
              <a:off x="7076000" y="1140750"/>
              <a:ext cx="600" cy="600"/>
            </a:xfrm>
            <a:custGeom>
              <a:avLst/>
              <a:gdLst/>
              <a:ahLst/>
              <a:cxnLst/>
              <a:rect l="l" t="t" r="r" b="b"/>
              <a:pathLst>
                <a:path w="24" h="24" extrusionOk="0">
                  <a:moveTo>
                    <a:pt x="1" y="23"/>
                  </a:moveTo>
                  <a:cubicBezTo>
                    <a:pt x="1" y="23"/>
                    <a:pt x="23" y="23"/>
                    <a:pt x="23" y="0"/>
                  </a:cubicBezTo>
                  <a:cubicBezTo>
                    <a:pt x="23" y="23"/>
                    <a:pt x="1" y="23"/>
                    <a:pt x="1" y="23"/>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25"/>
            <p:cNvSpPr/>
            <p:nvPr/>
          </p:nvSpPr>
          <p:spPr>
            <a:xfrm>
              <a:off x="7076000" y="11413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25"/>
            <p:cNvSpPr/>
            <p:nvPr/>
          </p:nvSpPr>
          <p:spPr>
            <a:xfrm>
              <a:off x="7171300" y="814350"/>
              <a:ext cx="93025" cy="91550"/>
            </a:xfrm>
            <a:custGeom>
              <a:avLst/>
              <a:gdLst/>
              <a:ahLst/>
              <a:cxnLst/>
              <a:rect l="l" t="t" r="r" b="b"/>
              <a:pathLst>
                <a:path w="3721" h="3662" extrusionOk="0">
                  <a:moveTo>
                    <a:pt x="3356" y="1004"/>
                  </a:moveTo>
                  <a:cubicBezTo>
                    <a:pt x="3356" y="1023"/>
                    <a:pt x="3356" y="1027"/>
                    <a:pt x="3369" y="1027"/>
                  </a:cubicBezTo>
                  <a:lnTo>
                    <a:pt x="3369" y="1027"/>
                  </a:lnTo>
                  <a:cubicBezTo>
                    <a:pt x="3365" y="1020"/>
                    <a:pt x="3360" y="1012"/>
                    <a:pt x="3356" y="1004"/>
                  </a:cubicBezTo>
                  <a:close/>
                  <a:moveTo>
                    <a:pt x="2009" y="0"/>
                  </a:moveTo>
                  <a:cubicBezTo>
                    <a:pt x="1849" y="0"/>
                    <a:pt x="1667" y="46"/>
                    <a:pt x="1484" y="91"/>
                  </a:cubicBezTo>
                  <a:cubicBezTo>
                    <a:pt x="1210" y="160"/>
                    <a:pt x="936" y="320"/>
                    <a:pt x="708" y="479"/>
                  </a:cubicBezTo>
                  <a:cubicBezTo>
                    <a:pt x="457" y="639"/>
                    <a:pt x="229" y="845"/>
                    <a:pt x="23" y="1050"/>
                  </a:cubicBezTo>
                  <a:cubicBezTo>
                    <a:pt x="23" y="1073"/>
                    <a:pt x="0" y="1096"/>
                    <a:pt x="23" y="1119"/>
                  </a:cubicBezTo>
                  <a:cubicBezTo>
                    <a:pt x="23" y="1141"/>
                    <a:pt x="23" y="1164"/>
                    <a:pt x="46" y="1187"/>
                  </a:cubicBezTo>
                  <a:cubicBezTo>
                    <a:pt x="69" y="1210"/>
                    <a:pt x="92" y="1210"/>
                    <a:pt x="115" y="1210"/>
                  </a:cubicBezTo>
                  <a:cubicBezTo>
                    <a:pt x="137" y="1210"/>
                    <a:pt x="160" y="1187"/>
                    <a:pt x="183" y="1164"/>
                  </a:cubicBezTo>
                  <a:cubicBezTo>
                    <a:pt x="229" y="1141"/>
                    <a:pt x="252" y="1096"/>
                    <a:pt x="297" y="1073"/>
                  </a:cubicBezTo>
                  <a:cubicBezTo>
                    <a:pt x="525" y="845"/>
                    <a:pt x="799" y="639"/>
                    <a:pt x="1096" y="457"/>
                  </a:cubicBezTo>
                  <a:cubicBezTo>
                    <a:pt x="1256" y="365"/>
                    <a:pt x="1438" y="297"/>
                    <a:pt x="1621" y="251"/>
                  </a:cubicBezTo>
                  <a:cubicBezTo>
                    <a:pt x="1781" y="228"/>
                    <a:pt x="1918" y="206"/>
                    <a:pt x="2055" y="206"/>
                  </a:cubicBezTo>
                  <a:cubicBezTo>
                    <a:pt x="2169" y="206"/>
                    <a:pt x="2283" y="228"/>
                    <a:pt x="2397" y="251"/>
                  </a:cubicBezTo>
                  <a:cubicBezTo>
                    <a:pt x="2534" y="297"/>
                    <a:pt x="2671" y="365"/>
                    <a:pt x="2785" y="434"/>
                  </a:cubicBezTo>
                  <a:cubicBezTo>
                    <a:pt x="2922" y="502"/>
                    <a:pt x="3036" y="594"/>
                    <a:pt x="3128" y="708"/>
                  </a:cubicBezTo>
                  <a:lnTo>
                    <a:pt x="3128" y="685"/>
                  </a:lnTo>
                  <a:cubicBezTo>
                    <a:pt x="3219" y="799"/>
                    <a:pt x="3310" y="913"/>
                    <a:pt x="3379" y="1027"/>
                  </a:cubicBezTo>
                  <a:cubicBezTo>
                    <a:pt x="3375" y="1027"/>
                    <a:pt x="3372" y="1027"/>
                    <a:pt x="3369" y="1027"/>
                  </a:cubicBezTo>
                  <a:lnTo>
                    <a:pt x="3369" y="1027"/>
                  </a:lnTo>
                  <a:cubicBezTo>
                    <a:pt x="3427" y="1134"/>
                    <a:pt x="3450" y="1240"/>
                    <a:pt x="3493" y="1347"/>
                  </a:cubicBezTo>
                  <a:cubicBezTo>
                    <a:pt x="3516" y="1438"/>
                    <a:pt x="3516" y="1529"/>
                    <a:pt x="3516" y="1644"/>
                  </a:cubicBezTo>
                  <a:cubicBezTo>
                    <a:pt x="3516" y="1735"/>
                    <a:pt x="3493" y="1826"/>
                    <a:pt x="3470" y="1940"/>
                  </a:cubicBezTo>
                  <a:cubicBezTo>
                    <a:pt x="3424" y="2054"/>
                    <a:pt x="3379" y="2169"/>
                    <a:pt x="3310" y="2283"/>
                  </a:cubicBezTo>
                  <a:cubicBezTo>
                    <a:pt x="3196" y="2488"/>
                    <a:pt x="3013" y="2671"/>
                    <a:pt x="2854" y="2853"/>
                  </a:cubicBezTo>
                  <a:lnTo>
                    <a:pt x="2831" y="2853"/>
                  </a:lnTo>
                  <a:cubicBezTo>
                    <a:pt x="2603" y="3082"/>
                    <a:pt x="2351" y="3287"/>
                    <a:pt x="2100" y="3492"/>
                  </a:cubicBezTo>
                  <a:cubicBezTo>
                    <a:pt x="2055" y="3515"/>
                    <a:pt x="2055" y="3584"/>
                    <a:pt x="2078" y="3629"/>
                  </a:cubicBezTo>
                  <a:cubicBezTo>
                    <a:pt x="2094" y="3646"/>
                    <a:pt x="2133" y="3662"/>
                    <a:pt x="2170" y="3662"/>
                  </a:cubicBezTo>
                  <a:cubicBezTo>
                    <a:pt x="2186" y="3662"/>
                    <a:pt x="2201" y="3659"/>
                    <a:pt x="2215" y="3652"/>
                  </a:cubicBezTo>
                  <a:cubicBezTo>
                    <a:pt x="2603" y="3333"/>
                    <a:pt x="2991" y="3013"/>
                    <a:pt x="3310" y="2625"/>
                  </a:cubicBezTo>
                  <a:cubicBezTo>
                    <a:pt x="3470" y="2442"/>
                    <a:pt x="3584" y="2214"/>
                    <a:pt x="3653" y="1986"/>
                  </a:cubicBezTo>
                  <a:cubicBezTo>
                    <a:pt x="3721" y="1781"/>
                    <a:pt x="3721" y="1552"/>
                    <a:pt x="3675" y="1324"/>
                  </a:cubicBezTo>
                  <a:cubicBezTo>
                    <a:pt x="3584" y="890"/>
                    <a:pt x="3287" y="525"/>
                    <a:pt x="2922" y="274"/>
                  </a:cubicBezTo>
                  <a:cubicBezTo>
                    <a:pt x="2717" y="160"/>
                    <a:pt x="2488" y="69"/>
                    <a:pt x="2237" y="23"/>
                  </a:cubicBezTo>
                  <a:cubicBezTo>
                    <a:pt x="2169" y="23"/>
                    <a:pt x="2100" y="0"/>
                    <a:pt x="2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25"/>
            <p:cNvSpPr/>
            <p:nvPr/>
          </p:nvSpPr>
          <p:spPr>
            <a:xfrm>
              <a:off x="6585825" y="1334750"/>
              <a:ext cx="43400" cy="42125"/>
            </a:xfrm>
            <a:custGeom>
              <a:avLst/>
              <a:gdLst/>
              <a:ahLst/>
              <a:cxnLst/>
              <a:rect l="l" t="t" r="r" b="b"/>
              <a:pathLst>
                <a:path w="1736" h="1685" extrusionOk="0">
                  <a:moveTo>
                    <a:pt x="731" y="1"/>
                  </a:moveTo>
                  <a:cubicBezTo>
                    <a:pt x="708" y="1"/>
                    <a:pt x="685" y="24"/>
                    <a:pt x="685" y="46"/>
                  </a:cubicBezTo>
                  <a:cubicBezTo>
                    <a:pt x="480" y="252"/>
                    <a:pt x="297" y="480"/>
                    <a:pt x="160" y="731"/>
                  </a:cubicBezTo>
                  <a:cubicBezTo>
                    <a:pt x="92" y="868"/>
                    <a:pt x="24" y="1005"/>
                    <a:pt x="1" y="1165"/>
                  </a:cubicBezTo>
                  <a:cubicBezTo>
                    <a:pt x="1" y="1302"/>
                    <a:pt x="24" y="1416"/>
                    <a:pt x="115" y="1530"/>
                  </a:cubicBezTo>
                  <a:cubicBezTo>
                    <a:pt x="218" y="1644"/>
                    <a:pt x="355" y="1684"/>
                    <a:pt x="497" y="1684"/>
                  </a:cubicBezTo>
                  <a:cubicBezTo>
                    <a:pt x="640" y="1684"/>
                    <a:pt x="788" y="1644"/>
                    <a:pt x="914" y="1599"/>
                  </a:cubicBezTo>
                  <a:cubicBezTo>
                    <a:pt x="1074" y="1530"/>
                    <a:pt x="1210" y="1462"/>
                    <a:pt x="1347" y="1370"/>
                  </a:cubicBezTo>
                  <a:cubicBezTo>
                    <a:pt x="1462" y="1325"/>
                    <a:pt x="1553" y="1256"/>
                    <a:pt x="1667" y="1188"/>
                  </a:cubicBezTo>
                  <a:cubicBezTo>
                    <a:pt x="1713" y="1165"/>
                    <a:pt x="1735" y="1142"/>
                    <a:pt x="1735" y="1096"/>
                  </a:cubicBezTo>
                  <a:cubicBezTo>
                    <a:pt x="1713" y="1028"/>
                    <a:pt x="1667" y="1005"/>
                    <a:pt x="1621" y="1005"/>
                  </a:cubicBezTo>
                  <a:cubicBezTo>
                    <a:pt x="1576" y="1005"/>
                    <a:pt x="1553" y="1028"/>
                    <a:pt x="1530" y="1051"/>
                  </a:cubicBezTo>
                  <a:cubicBezTo>
                    <a:pt x="1484" y="1074"/>
                    <a:pt x="1462" y="1096"/>
                    <a:pt x="1416" y="1119"/>
                  </a:cubicBezTo>
                  <a:cubicBezTo>
                    <a:pt x="1325" y="1165"/>
                    <a:pt x="1256" y="1211"/>
                    <a:pt x="1165" y="1256"/>
                  </a:cubicBezTo>
                  <a:cubicBezTo>
                    <a:pt x="1005" y="1347"/>
                    <a:pt x="845" y="1416"/>
                    <a:pt x="663" y="1462"/>
                  </a:cubicBezTo>
                  <a:cubicBezTo>
                    <a:pt x="617" y="1484"/>
                    <a:pt x="549" y="1484"/>
                    <a:pt x="480" y="1484"/>
                  </a:cubicBezTo>
                  <a:cubicBezTo>
                    <a:pt x="457" y="1484"/>
                    <a:pt x="412" y="1484"/>
                    <a:pt x="366" y="1462"/>
                  </a:cubicBezTo>
                  <a:cubicBezTo>
                    <a:pt x="343" y="1462"/>
                    <a:pt x="343" y="1462"/>
                    <a:pt x="320" y="1439"/>
                  </a:cubicBezTo>
                  <a:cubicBezTo>
                    <a:pt x="297" y="1439"/>
                    <a:pt x="275" y="1416"/>
                    <a:pt x="252" y="1416"/>
                  </a:cubicBezTo>
                  <a:cubicBezTo>
                    <a:pt x="252" y="1393"/>
                    <a:pt x="229" y="1370"/>
                    <a:pt x="229" y="1347"/>
                  </a:cubicBezTo>
                  <a:cubicBezTo>
                    <a:pt x="229" y="1347"/>
                    <a:pt x="206" y="1325"/>
                    <a:pt x="206" y="1302"/>
                  </a:cubicBezTo>
                  <a:cubicBezTo>
                    <a:pt x="206" y="1279"/>
                    <a:pt x="206" y="1256"/>
                    <a:pt x="206" y="1233"/>
                  </a:cubicBezTo>
                  <a:cubicBezTo>
                    <a:pt x="206" y="1188"/>
                    <a:pt x="206" y="1142"/>
                    <a:pt x="229" y="1096"/>
                  </a:cubicBezTo>
                  <a:cubicBezTo>
                    <a:pt x="252" y="982"/>
                    <a:pt x="320" y="868"/>
                    <a:pt x="366" y="754"/>
                  </a:cubicBezTo>
                  <a:cubicBezTo>
                    <a:pt x="503" y="549"/>
                    <a:pt x="663" y="343"/>
                    <a:pt x="822" y="161"/>
                  </a:cubicBezTo>
                  <a:cubicBezTo>
                    <a:pt x="868" y="115"/>
                    <a:pt x="845" y="69"/>
                    <a:pt x="822" y="24"/>
                  </a:cubicBezTo>
                  <a:cubicBezTo>
                    <a:pt x="800" y="24"/>
                    <a:pt x="777"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25"/>
            <p:cNvSpPr/>
            <p:nvPr/>
          </p:nvSpPr>
          <p:spPr>
            <a:xfrm>
              <a:off x="7031500" y="881675"/>
              <a:ext cx="50800" cy="49150"/>
            </a:xfrm>
            <a:custGeom>
              <a:avLst/>
              <a:gdLst/>
              <a:ahLst/>
              <a:cxnLst/>
              <a:rect l="l" t="t" r="r" b="b"/>
              <a:pathLst>
                <a:path w="2032" h="1966" extrusionOk="0">
                  <a:moveTo>
                    <a:pt x="1142" y="1"/>
                  </a:moveTo>
                  <a:cubicBezTo>
                    <a:pt x="1073" y="1"/>
                    <a:pt x="1027" y="1"/>
                    <a:pt x="959" y="23"/>
                  </a:cubicBezTo>
                  <a:cubicBezTo>
                    <a:pt x="845" y="23"/>
                    <a:pt x="754" y="46"/>
                    <a:pt x="662" y="92"/>
                  </a:cubicBezTo>
                  <a:cubicBezTo>
                    <a:pt x="434" y="160"/>
                    <a:pt x="229" y="297"/>
                    <a:pt x="46" y="457"/>
                  </a:cubicBezTo>
                  <a:cubicBezTo>
                    <a:pt x="23" y="480"/>
                    <a:pt x="23" y="480"/>
                    <a:pt x="23" y="526"/>
                  </a:cubicBezTo>
                  <a:cubicBezTo>
                    <a:pt x="0" y="548"/>
                    <a:pt x="23" y="571"/>
                    <a:pt x="23" y="594"/>
                  </a:cubicBezTo>
                  <a:cubicBezTo>
                    <a:pt x="50" y="621"/>
                    <a:pt x="77" y="632"/>
                    <a:pt x="103" y="632"/>
                  </a:cubicBezTo>
                  <a:cubicBezTo>
                    <a:pt x="122" y="632"/>
                    <a:pt x="141" y="626"/>
                    <a:pt x="160" y="617"/>
                  </a:cubicBezTo>
                  <a:cubicBezTo>
                    <a:pt x="274" y="526"/>
                    <a:pt x="388" y="434"/>
                    <a:pt x="502" y="366"/>
                  </a:cubicBezTo>
                  <a:cubicBezTo>
                    <a:pt x="594" y="320"/>
                    <a:pt x="662" y="297"/>
                    <a:pt x="731" y="274"/>
                  </a:cubicBezTo>
                  <a:cubicBezTo>
                    <a:pt x="776" y="252"/>
                    <a:pt x="822" y="229"/>
                    <a:pt x="868" y="229"/>
                  </a:cubicBezTo>
                  <a:cubicBezTo>
                    <a:pt x="913" y="229"/>
                    <a:pt x="936" y="206"/>
                    <a:pt x="982" y="206"/>
                  </a:cubicBezTo>
                  <a:cubicBezTo>
                    <a:pt x="1027" y="206"/>
                    <a:pt x="1096" y="183"/>
                    <a:pt x="1164" y="183"/>
                  </a:cubicBezTo>
                  <a:cubicBezTo>
                    <a:pt x="1233" y="206"/>
                    <a:pt x="1301" y="206"/>
                    <a:pt x="1370" y="229"/>
                  </a:cubicBezTo>
                  <a:cubicBezTo>
                    <a:pt x="1415" y="252"/>
                    <a:pt x="1484" y="274"/>
                    <a:pt x="1530" y="297"/>
                  </a:cubicBezTo>
                  <a:cubicBezTo>
                    <a:pt x="1552" y="320"/>
                    <a:pt x="1598" y="343"/>
                    <a:pt x="1644" y="366"/>
                  </a:cubicBezTo>
                  <a:cubicBezTo>
                    <a:pt x="1667" y="411"/>
                    <a:pt x="1689" y="457"/>
                    <a:pt x="1735" y="503"/>
                  </a:cubicBezTo>
                  <a:cubicBezTo>
                    <a:pt x="1735" y="548"/>
                    <a:pt x="1758" y="594"/>
                    <a:pt x="1781" y="640"/>
                  </a:cubicBezTo>
                  <a:cubicBezTo>
                    <a:pt x="1781" y="685"/>
                    <a:pt x="1803" y="754"/>
                    <a:pt x="1803" y="822"/>
                  </a:cubicBezTo>
                  <a:cubicBezTo>
                    <a:pt x="1803" y="891"/>
                    <a:pt x="1781" y="982"/>
                    <a:pt x="1758" y="1051"/>
                  </a:cubicBezTo>
                  <a:cubicBezTo>
                    <a:pt x="1735" y="1165"/>
                    <a:pt x="1689" y="1256"/>
                    <a:pt x="1621" y="1347"/>
                  </a:cubicBezTo>
                  <a:cubicBezTo>
                    <a:pt x="1552" y="1461"/>
                    <a:pt x="1461" y="1575"/>
                    <a:pt x="1370" y="1690"/>
                  </a:cubicBezTo>
                  <a:cubicBezTo>
                    <a:pt x="1347" y="1712"/>
                    <a:pt x="1301" y="1735"/>
                    <a:pt x="1278" y="1758"/>
                  </a:cubicBezTo>
                  <a:cubicBezTo>
                    <a:pt x="1256" y="1758"/>
                    <a:pt x="1256" y="1781"/>
                    <a:pt x="1256" y="1781"/>
                  </a:cubicBezTo>
                  <a:lnTo>
                    <a:pt x="1233" y="1781"/>
                  </a:lnTo>
                  <a:cubicBezTo>
                    <a:pt x="1187" y="1827"/>
                    <a:pt x="1187" y="1872"/>
                    <a:pt x="1210" y="1918"/>
                  </a:cubicBezTo>
                  <a:cubicBezTo>
                    <a:pt x="1238" y="1946"/>
                    <a:pt x="1275" y="1966"/>
                    <a:pt x="1305" y="1966"/>
                  </a:cubicBezTo>
                  <a:cubicBezTo>
                    <a:pt x="1323" y="1966"/>
                    <a:pt x="1338" y="1958"/>
                    <a:pt x="1347" y="1941"/>
                  </a:cubicBezTo>
                  <a:lnTo>
                    <a:pt x="1370" y="1941"/>
                  </a:lnTo>
                  <a:cubicBezTo>
                    <a:pt x="1370" y="1941"/>
                    <a:pt x="1393" y="1918"/>
                    <a:pt x="1393" y="1918"/>
                  </a:cubicBezTo>
                  <a:cubicBezTo>
                    <a:pt x="1530" y="1804"/>
                    <a:pt x="1644" y="1667"/>
                    <a:pt x="1735" y="1530"/>
                  </a:cubicBezTo>
                  <a:cubicBezTo>
                    <a:pt x="1918" y="1279"/>
                    <a:pt x="2032" y="959"/>
                    <a:pt x="1986" y="640"/>
                  </a:cubicBezTo>
                  <a:cubicBezTo>
                    <a:pt x="1963" y="526"/>
                    <a:pt x="1918" y="411"/>
                    <a:pt x="1826" y="320"/>
                  </a:cubicBezTo>
                  <a:cubicBezTo>
                    <a:pt x="1803" y="274"/>
                    <a:pt x="1758" y="229"/>
                    <a:pt x="1735" y="206"/>
                  </a:cubicBezTo>
                  <a:cubicBezTo>
                    <a:pt x="1689" y="160"/>
                    <a:pt x="1644" y="137"/>
                    <a:pt x="1598" y="115"/>
                  </a:cubicBezTo>
                  <a:cubicBezTo>
                    <a:pt x="1461" y="23"/>
                    <a:pt x="130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25"/>
            <p:cNvSpPr/>
            <p:nvPr/>
          </p:nvSpPr>
          <p:spPr>
            <a:xfrm>
              <a:off x="7111950" y="978675"/>
              <a:ext cx="48525" cy="49150"/>
            </a:xfrm>
            <a:custGeom>
              <a:avLst/>
              <a:gdLst/>
              <a:ahLst/>
              <a:cxnLst/>
              <a:rect l="l" t="t" r="r" b="b"/>
              <a:pathLst>
                <a:path w="1941" h="1966" extrusionOk="0">
                  <a:moveTo>
                    <a:pt x="1028" y="1"/>
                  </a:moveTo>
                  <a:cubicBezTo>
                    <a:pt x="936" y="1"/>
                    <a:pt x="845" y="24"/>
                    <a:pt x="777" y="46"/>
                  </a:cubicBezTo>
                  <a:cubicBezTo>
                    <a:pt x="685" y="69"/>
                    <a:pt x="594" y="92"/>
                    <a:pt x="503" y="138"/>
                  </a:cubicBezTo>
                  <a:cubicBezTo>
                    <a:pt x="343" y="206"/>
                    <a:pt x="183" y="298"/>
                    <a:pt x="46" y="412"/>
                  </a:cubicBezTo>
                  <a:cubicBezTo>
                    <a:pt x="1" y="435"/>
                    <a:pt x="1" y="503"/>
                    <a:pt x="23" y="549"/>
                  </a:cubicBezTo>
                  <a:cubicBezTo>
                    <a:pt x="37" y="575"/>
                    <a:pt x="66" y="586"/>
                    <a:pt x="97" y="586"/>
                  </a:cubicBezTo>
                  <a:cubicBezTo>
                    <a:pt x="119" y="586"/>
                    <a:pt x="142" y="581"/>
                    <a:pt x="160" y="571"/>
                  </a:cubicBezTo>
                  <a:cubicBezTo>
                    <a:pt x="252" y="503"/>
                    <a:pt x="343" y="435"/>
                    <a:pt x="434" y="389"/>
                  </a:cubicBezTo>
                  <a:cubicBezTo>
                    <a:pt x="548" y="320"/>
                    <a:pt x="685" y="275"/>
                    <a:pt x="822" y="229"/>
                  </a:cubicBezTo>
                  <a:lnTo>
                    <a:pt x="800" y="229"/>
                  </a:lnTo>
                  <a:cubicBezTo>
                    <a:pt x="891" y="206"/>
                    <a:pt x="1005" y="206"/>
                    <a:pt x="1096" y="206"/>
                  </a:cubicBezTo>
                  <a:cubicBezTo>
                    <a:pt x="1165" y="206"/>
                    <a:pt x="1233" y="206"/>
                    <a:pt x="1302" y="229"/>
                  </a:cubicBezTo>
                  <a:cubicBezTo>
                    <a:pt x="1370" y="252"/>
                    <a:pt x="1416" y="275"/>
                    <a:pt x="1461" y="298"/>
                  </a:cubicBezTo>
                  <a:cubicBezTo>
                    <a:pt x="1507" y="320"/>
                    <a:pt x="1553" y="366"/>
                    <a:pt x="1576" y="389"/>
                  </a:cubicBezTo>
                  <a:cubicBezTo>
                    <a:pt x="1621" y="435"/>
                    <a:pt x="1644" y="457"/>
                    <a:pt x="1667" y="503"/>
                  </a:cubicBezTo>
                  <a:cubicBezTo>
                    <a:pt x="1690" y="549"/>
                    <a:pt x="1713" y="594"/>
                    <a:pt x="1713" y="640"/>
                  </a:cubicBezTo>
                  <a:cubicBezTo>
                    <a:pt x="1735" y="708"/>
                    <a:pt x="1735" y="754"/>
                    <a:pt x="1735" y="823"/>
                  </a:cubicBezTo>
                  <a:cubicBezTo>
                    <a:pt x="1735" y="914"/>
                    <a:pt x="1713" y="982"/>
                    <a:pt x="1690" y="1074"/>
                  </a:cubicBezTo>
                  <a:cubicBezTo>
                    <a:pt x="1667" y="1165"/>
                    <a:pt x="1621" y="1279"/>
                    <a:pt x="1576" y="1370"/>
                  </a:cubicBezTo>
                  <a:cubicBezTo>
                    <a:pt x="1484" y="1484"/>
                    <a:pt x="1393" y="1599"/>
                    <a:pt x="1302" y="1690"/>
                  </a:cubicBezTo>
                  <a:lnTo>
                    <a:pt x="1325" y="1690"/>
                  </a:lnTo>
                  <a:cubicBezTo>
                    <a:pt x="1302" y="1690"/>
                    <a:pt x="1302" y="1713"/>
                    <a:pt x="1279" y="1713"/>
                  </a:cubicBezTo>
                  <a:cubicBezTo>
                    <a:pt x="1256" y="1736"/>
                    <a:pt x="1233" y="1736"/>
                    <a:pt x="1233" y="1758"/>
                  </a:cubicBezTo>
                  <a:lnTo>
                    <a:pt x="1210" y="1758"/>
                  </a:lnTo>
                  <a:cubicBezTo>
                    <a:pt x="1210" y="1758"/>
                    <a:pt x="1210" y="1758"/>
                    <a:pt x="1210" y="1781"/>
                  </a:cubicBezTo>
                  <a:lnTo>
                    <a:pt x="1188" y="1781"/>
                  </a:lnTo>
                  <a:cubicBezTo>
                    <a:pt x="1142" y="1827"/>
                    <a:pt x="1142" y="1873"/>
                    <a:pt x="1165" y="1918"/>
                  </a:cubicBezTo>
                  <a:cubicBezTo>
                    <a:pt x="1193" y="1946"/>
                    <a:pt x="1221" y="1966"/>
                    <a:pt x="1249" y="1966"/>
                  </a:cubicBezTo>
                  <a:cubicBezTo>
                    <a:pt x="1267" y="1966"/>
                    <a:pt x="1284" y="1958"/>
                    <a:pt x="1302" y="1941"/>
                  </a:cubicBezTo>
                  <a:lnTo>
                    <a:pt x="1325" y="1941"/>
                  </a:lnTo>
                  <a:cubicBezTo>
                    <a:pt x="1325" y="1918"/>
                    <a:pt x="1325" y="1918"/>
                    <a:pt x="1325" y="1918"/>
                  </a:cubicBezTo>
                  <a:lnTo>
                    <a:pt x="1347" y="1918"/>
                  </a:lnTo>
                  <a:cubicBezTo>
                    <a:pt x="1347" y="1895"/>
                    <a:pt x="1370" y="1895"/>
                    <a:pt x="1393" y="1873"/>
                  </a:cubicBezTo>
                  <a:cubicBezTo>
                    <a:pt x="1393" y="1873"/>
                    <a:pt x="1393" y="1873"/>
                    <a:pt x="1416" y="1850"/>
                  </a:cubicBezTo>
                  <a:cubicBezTo>
                    <a:pt x="1530" y="1736"/>
                    <a:pt x="1644" y="1599"/>
                    <a:pt x="1735" y="1439"/>
                  </a:cubicBezTo>
                  <a:cubicBezTo>
                    <a:pt x="1781" y="1393"/>
                    <a:pt x="1804" y="1325"/>
                    <a:pt x="1827" y="1256"/>
                  </a:cubicBezTo>
                  <a:cubicBezTo>
                    <a:pt x="1872" y="1188"/>
                    <a:pt x="1895" y="1119"/>
                    <a:pt x="1918" y="1028"/>
                  </a:cubicBezTo>
                  <a:cubicBezTo>
                    <a:pt x="1941" y="845"/>
                    <a:pt x="1941" y="640"/>
                    <a:pt x="1872" y="480"/>
                  </a:cubicBezTo>
                  <a:cubicBezTo>
                    <a:pt x="1849" y="412"/>
                    <a:pt x="1804" y="343"/>
                    <a:pt x="1758" y="298"/>
                  </a:cubicBezTo>
                  <a:cubicBezTo>
                    <a:pt x="1713" y="229"/>
                    <a:pt x="1644" y="183"/>
                    <a:pt x="1553" y="138"/>
                  </a:cubicBezTo>
                  <a:cubicBezTo>
                    <a:pt x="1530" y="115"/>
                    <a:pt x="1484" y="92"/>
                    <a:pt x="1439" y="69"/>
                  </a:cubicBezTo>
                  <a:cubicBezTo>
                    <a:pt x="1416" y="46"/>
                    <a:pt x="1370" y="46"/>
                    <a:pt x="1325" y="46"/>
                  </a:cubicBezTo>
                  <a:cubicBezTo>
                    <a:pt x="1256" y="1"/>
                    <a:pt x="1165"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25"/>
            <p:cNvSpPr/>
            <p:nvPr/>
          </p:nvSpPr>
          <p:spPr>
            <a:xfrm>
              <a:off x="7081700" y="938175"/>
              <a:ext cx="33125" cy="31650"/>
            </a:xfrm>
            <a:custGeom>
              <a:avLst/>
              <a:gdLst/>
              <a:ahLst/>
              <a:cxnLst/>
              <a:rect l="l" t="t" r="r" b="b"/>
              <a:pathLst>
                <a:path w="1325" h="1266" extrusionOk="0">
                  <a:moveTo>
                    <a:pt x="435" y="0"/>
                  </a:moveTo>
                  <a:cubicBezTo>
                    <a:pt x="412" y="0"/>
                    <a:pt x="389" y="0"/>
                    <a:pt x="389" y="23"/>
                  </a:cubicBezTo>
                  <a:cubicBezTo>
                    <a:pt x="275" y="69"/>
                    <a:pt x="184" y="160"/>
                    <a:pt x="115" y="251"/>
                  </a:cubicBezTo>
                  <a:cubicBezTo>
                    <a:pt x="69" y="320"/>
                    <a:pt x="24" y="411"/>
                    <a:pt x="24" y="502"/>
                  </a:cubicBezTo>
                  <a:cubicBezTo>
                    <a:pt x="1" y="594"/>
                    <a:pt x="1" y="685"/>
                    <a:pt x="24" y="753"/>
                  </a:cubicBezTo>
                  <a:cubicBezTo>
                    <a:pt x="47" y="845"/>
                    <a:pt x="92" y="936"/>
                    <a:pt x="161" y="1005"/>
                  </a:cubicBezTo>
                  <a:cubicBezTo>
                    <a:pt x="275" y="1142"/>
                    <a:pt x="457" y="1233"/>
                    <a:pt x="640" y="1256"/>
                  </a:cubicBezTo>
                  <a:cubicBezTo>
                    <a:pt x="667" y="1262"/>
                    <a:pt x="695" y="1265"/>
                    <a:pt x="725" y="1265"/>
                  </a:cubicBezTo>
                  <a:cubicBezTo>
                    <a:pt x="796" y="1265"/>
                    <a:pt x="872" y="1249"/>
                    <a:pt x="937" y="1233"/>
                  </a:cubicBezTo>
                  <a:cubicBezTo>
                    <a:pt x="1051" y="1187"/>
                    <a:pt x="1165" y="1119"/>
                    <a:pt x="1279" y="1050"/>
                  </a:cubicBezTo>
                  <a:cubicBezTo>
                    <a:pt x="1302" y="1005"/>
                    <a:pt x="1325" y="959"/>
                    <a:pt x="1279" y="913"/>
                  </a:cubicBezTo>
                  <a:cubicBezTo>
                    <a:pt x="1265" y="885"/>
                    <a:pt x="1233" y="866"/>
                    <a:pt x="1206" y="866"/>
                  </a:cubicBezTo>
                  <a:cubicBezTo>
                    <a:pt x="1189" y="866"/>
                    <a:pt x="1174" y="873"/>
                    <a:pt x="1165" y="890"/>
                  </a:cubicBezTo>
                  <a:cubicBezTo>
                    <a:pt x="1119" y="936"/>
                    <a:pt x="1051" y="959"/>
                    <a:pt x="1005" y="982"/>
                  </a:cubicBezTo>
                  <a:cubicBezTo>
                    <a:pt x="960" y="1005"/>
                    <a:pt x="914" y="1027"/>
                    <a:pt x="845" y="1050"/>
                  </a:cubicBezTo>
                  <a:cubicBezTo>
                    <a:pt x="800" y="1050"/>
                    <a:pt x="754" y="1073"/>
                    <a:pt x="708" y="1073"/>
                  </a:cubicBezTo>
                  <a:cubicBezTo>
                    <a:pt x="663" y="1073"/>
                    <a:pt x="617" y="1050"/>
                    <a:pt x="572" y="1050"/>
                  </a:cubicBezTo>
                  <a:cubicBezTo>
                    <a:pt x="526" y="1027"/>
                    <a:pt x="480" y="1005"/>
                    <a:pt x="435" y="982"/>
                  </a:cubicBezTo>
                  <a:cubicBezTo>
                    <a:pt x="412" y="959"/>
                    <a:pt x="366" y="936"/>
                    <a:pt x="343" y="913"/>
                  </a:cubicBezTo>
                  <a:cubicBezTo>
                    <a:pt x="298" y="868"/>
                    <a:pt x="275" y="845"/>
                    <a:pt x="252" y="799"/>
                  </a:cubicBezTo>
                  <a:cubicBezTo>
                    <a:pt x="229" y="776"/>
                    <a:pt x="229" y="731"/>
                    <a:pt x="206" y="685"/>
                  </a:cubicBezTo>
                  <a:cubicBezTo>
                    <a:pt x="206" y="662"/>
                    <a:pt x="206" y="617"/>
                    <a:pt x="206" y="594"/>
                  </a:cubicBezTo>
                  <a:cubicBezTo>
                    <a:pt x="206" y="548"/>
                    <a:pt x="206" y="525"/>
                    <a:pt x="206" y="502"/>
                  </a:cubicBezTo>
                  <a:cubicBezTo>
                    <a:pt x="229" y="457"/>
                    <a:pt x="252" y="434"/>
                    <a:pt x="252" y="388"/>
                  </a:cubicBezTo>
                  <a:cubicBezTo>
                    <a:pt x="275" y="365"/>
                    <a:pt x="298" y="320"/>
                    <a:pt x="343" y="297"/>
                  </a:cubicBezTo>
                  <a:cubicBezTo>
                    <a:pt x="389" y="251"/>
                    <a:pt x="435" y="206"/>
                    <a:pt x="503" y="183"/>
                  </a:cubicBezTo>
                  <a:cubicBezTo>
                    <a:pt x="549" y="137"/>
                    <a:pt x="549" y="69"/>
                    <a:pt x="526" y="46"/>
                  </a:cubicBezTo>
                  <a:cubicBezTo>
                    <a:pt x="503" y="23"/>
                    <a:pt x="480"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25"/>
            <p:cNvSpPr/>
            <p:nvPr/>
          </p:nvSpPr>
          <p:spPr>
            <a:xfrm>
              <a:off x="6602375" y="831450"/>
              <a:ext cx="614600" cy="504700"/>
            </a:xfrm>
            <a:custGeom>
              <a:avLst/>
              <a:gdLst/>
              <a:ahLst/>
              <a:cxnLst/>
              <a:rect l="l" t="t" r="r" b="b"/>
              <a:pathLst>
                <a:path w="24584" h="20188" extrusionOk="0">
                  <a:moveTo>
                    <a:pt x="21205" y="1"/>
                  </a:moveTo>
                  <a:cubicBezTo>
                    <a:pt x="20224" y="1"/>
                    <a:pt x="19242" y="366"/>
                    <a:pt x="18375" y="823"/>
                  </a:cubicBezTo>
                  <a:cubicBezTo>
                    <a:pt x="17804" y="1119"/>
                    <a:pt x="17257" y="1462"/>
                    <a:pt x="16754" y="1827"/>
                  </a:cubicBezTo>
                  <a:cubicBezTo>
                    <a:pt x="16458" y="2032"/>
                    <a:pt x="16184" y="2215"/>
                    <a:pt x="15933" y="2420"/>
                  </a:cubicBezTo>
                  <a:cubicBezTo>
                    <a:pt x="15636" y="2649"/>
                    <a:pt x="15339" y="2877"/>
                    <a:pt x="15043" y="3105"/>
                  </a:cubicBezTo>
                  <a:cubicBezTo>
                    <a:pt x="13856" y="4018"/>
                    <a:pt x="12692" y="4977"/>
                    <a:pt x="11573" y="5981"/>
                  </a:cubicBezTo>
                  <a:cubicBezTo>
                    <a:pt x="10455" y="6963"/>
                    <a:pt x="9359" y="8013"/>
                    <a:pt x="8332" y="9085"/>
                  </a:cubicBezTo>
                  <a:cubicBezTo>
                    <a:pt x="7282" y="10158"/>
                    <a:pt x="6300" y="11277"/>
                    <a:pt x="5342" y="12418"/>
                  </a:cubicBezTo>
                  <a:cubicBezTo>
                    <a:pt x="4383" y="13582"/>
                    <a:pt x="3493" y="14769"/>
                    <a:pt x="2626" y="15979"/>
                  </a:cubicBezTo>
                  <a:cubicBezTo>
                    <a:pt x="2192" y="16595"/>
                    <a:pt x="1781" y="17188"/>
                    <a:pt x="1393" y="17827"/>
                  </a:cubicBezTo>
                  <a:cubicBezTo>
                    <a:pt x="1188" y="18124"/>
                    <a:pt x="982" y="18444"/>
                    <a:pt x="800" y="18763"/>
                  </a:cubicBezTo>
                  <a:cubicBezTo>
                    <a:pt x="594" y="19106"/>
                    <a:pt x="389" y="19425"/>
                    <a:pt x="206" y="19768"/>
                  </a:cubicBezTo>
                  <a:cubicBezTo>
                    <a:pt x="138" y="19859"/>
                    <a:pt x="92" y="19950"/>
                    <a:pt x="46" y="20041"/>
                  </a:cubicBezTo>
                  <a:cubicBezTo>
                    <a:pt x="1" y="20087"/>
                    <a:pt x="23" y="20156"/>
                    <a:pt x="69" y="20178"/>
                  </a:cubicBezTo>
                  <a:cubicBezTo>
                    <a:pt x="87" y="20185"/>
                    <a:pt x="104" y="20187"/>
                    <a:pt x="119" y="20187"/>
                  </a:cubicBezTo>
                  <a:cubicBezTo>
                    <a:pt x="160" y="20187"/>
                    <a:pt x="189" y="20166"/>
                    <a:pt x="206" y="20133"/>
                  </a:cubicBezTo>
                  <a:cubicBezTo>
                    <a:pt x="366" y="19836"/>
                    <a:pt x="548" y="19539"/>
                    <a:pt x="731" y="19243"/>
                  </a:cubicBezTo>
                  <a:cubicBezTo>
                    <a:pt x="914" y="18946"/>
                    <a:pt x="1096" y="18649"/>
                    <a:pt x="1279" y="18352"/>
                  </a:cubicBezTo>
                  <a:cubicBezTo>
                    <a:pt x="1644" y="17782"/>
                    <a:pt x="2009" y="17211"/>
                    <a:pt x="2397" y="16641"/>
                  </a:cubicBezTo>
                  <a:lnTo>
                    <a:pt x="2397" y="16663"/>
                  </a:lnTo>
                  <a:cubicBezTo>
                    <a:pt x="4064" y="14198"/>
                    <a:pt x="5958" y="11870"/>
                    <a:pt x="8012" y="9702"/>
                  </a:cubicBezTo>
                  <a:cubicBezTo>
                    <a:pt x="9359" y="8264"/>
                    <a:pt x="10797" y="6917"/>
                    <a:pt x="12281" y="5616"/>
                  </a:cubicBezTo>
                  <a:cubicBezTo>
                    <a:pt x="13353" y="4680"/>
                    <a:pt x="14472" y="3790"/>
                    <a:pt x="15613" y="2923"/>
                  </a:cubicBezTo>
                  <a:cubicBezTo>
                    <a:pt x="16595" y="2146"/>
                    <a:pt x="17622" y="1416"/>
                    <a:pt x="18740" y="845"/>
                  </a:cubicBezTo>
                  <a:lnTo>
                    <a:pt x="18763" y="845"/>
                  </a:lnTo>
                  <a:cubicBezTo>
                    <a:pt x="19288" y="594"/>
                    <a:pt x="19859" y="389"/>
                    <a:pt x="20429" y="275"/>
                  </a:cubicBezTo>
                  <a:cubicBezTo>
                    <a:pt x="20680" y="231"/>
                    <a:pt x="20921" y="205"/>
                    <a:pt x="21165" y="205"/>
                  </a:cubicBezTo>
                  <a:cubicBezTo>
                    <a:pt x="21299" y="205"/>
                    <a:pt x="21433" y="213"/>
                    <a:pt x="21571" y="229"/>
                  </a:cubicBezTo>
                  <a:lnTo>
                    <a:pt x="21548" y="229"/>
                  </a:lnTo>
                  <a:cubicBezTo>
                    <a:pt x="21844" y="252"/>
                    <a:pt x="22164" y="320"/>
                    <a:pt x="22461" y="412"/>
                  </a:cubicBezTo>
                  <a:cubicBezTo>
                    <a:pt x="22780" y="526"/>
                    <a:pt x="23077" y="686"/>
                    <a:pt x="23351" y="891"/>
                  </a:cubicBezTo>
                  <a:cubicBezTo>
                    <a:pt x="23351" y="888"/>
                    <a:pt x="23351" y="886"/>
                    <a:pt x="23350" y="884"/>
                  </a:cubicBezTo>
                  <a:lnTo>
                    <a:pt x="23350" y="884"/>
                  </a:lnTo>
                  <a:cubicBezTo>
                    <a:pt x="23729" y="1154"/>
                    <a:pt x="24065" y="1468"/>
                    <a:pt x="24378" y="1804"/>
                  </a:cubicBezTo>
                  <a:cubicBezTo>
                    <a:pt x="24401" y="1850"/>
                    <a:pt x="24424" y="1873"/>
                    <a:pt x="24447" y="1895"/>
                  </a:cubicBezTo>
                  <a:cubicBezTo>
                    <a:pt x="24469" y="1918"/>
                    <a:pt x="24469" y="1941"/>
                    <a:pt x="24515" y="1941"/>
                  </a:cubicBezTo>
                  <a:cubicBezTo>
                    <a:pt x="24538" y="1941"/>
                    <a:pt x="24561" y="1941"/>
                    <a:pt x="24584" y="1918"/>
                  </a:cubicBezTo>
                  <a:cubicBezTo>
                    <a:pt x="24515" y="1827"/>
                    <a:pt x="24447" y="1713"/>
                    <a:pt x="24378" y="1599"/>
                  </a:cubicBezTo>
                  <a:cubicBezTo>
                    <a:pt x="24287" y="1485"/>
                    <a:pt x="24195" y="1370"/>
                    <a:pt x="24104" y="1256"/>
                  </a:cubicBezTo>
                  <a:cubicBezTo>
                    <a:pt x="24036" y="1188"/>
                    <a:pt x="23967" y="1119"/>
                    <a:pt x="23876" y="1051"/>
                  </a:cubicBezTo>
                  <a:cubicBezTo>
                    <a:pt x="23648" y="845"/>
                    <a:pt x="23397" y="663"/>
                    <a:pt x="23146" y="526"/>
                  </a:cubicBezTo>
                  <a:cubicBezTo>
                    <a:pt x="22666" y="252"/>
                    <a:pt x="22141" y="69"/>
                    <a:pt x="21593" y="24"/>
                  </a:cubicBezTo>
                  <a:cubicBezTo>
                    <a:pt x="21456" y="24"/>
                    <a:pt x="21342" y="1"/>
                    <a:pt x="212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25"/>
            <p:cNvSpPr/>
            <p:nvPr/>
          </p:nvSpPr>
          <p:spPr>
            <a:xfrm>
              <a:off x="7211825" y="8765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25"/>
            <p:cNvSpPr/>
            <p:nvPr/>
          </p:nvSpPr>
          <p:spPr>
            <a:xfrm>
              <a:off x="7070875" y="852575"/>
              <a:ext cx="600" cy="25"/>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25"/>
            <p:cNvSpPr/>
            <p:nvPr/>
          </p:nvSpPr>
          <p:spPr>
            <a:xfrm>
              <a:off x="7070875" y="852575"/>
              <a:ext cx="25" cy="25"/>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25"/>
            <p:cNvSpPr/>
            <p:nvPr/>
          </p:nvSpPr>
          <p:spPr>
            <a:xfrm>
              <a:off x="7186125" y="8537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25"/>
            <p:cNvSpPr/>
            <p:nvPr/>
          </p:nvSpPr>
          <p:spPr>
            <a:xfrm>
              <a:off x="6627475" y="855425"/>
              <a:ext cx="602625" cy="509750"/>
            </a:xfrm>
            <a:custGeom>
              <a:avLst/>
              <a:gdLst/>
              <a:ahLst/>
              <a:cxnLst/>
              <a:rect l="l" t="t" r="r" b="b"/>
              <a:pathLst>
                <a:path w="24105" h="20390" extrusionOk="0">
                  <a:moveTo>
                    <a:pt x="22735" y="1"/>
                  </a:moveTo>
                  <a:cubicBezTo>
                    <a:pt x="22735" y="23"/>
                    <a:pt x="22758" y="46"/>
                    <a:pt x="22781" y="69"/>
                  </a:cubicBezTo>
                  <a:cubicBezTo>
                    <a:pt x="22803" y="92"/>
                    <a:pt x="22803" y="115"/>
                    <a:pt x="22826" y="160"/>
                  </a:cubicBezTo>
                  <a:cubicBezTo>
                    <a:pt x="23123" y="526"/>
                    <a:pt x="23374" y="914"/>
                    <a:pt x="23557" y="1347"/>
                  </a:cubicBezTo>
                  <a:cubicBezTo>
                    <a:pt x="23694" y="1667"/>
                    <a:pt x="23785" y="1986"/>
                    <a:pt x="23831" y="2306"/>
                  </a:cubicBezTo>
                  <a:cubicBezTo>
                    <a:pt x="23876" y="2625"/>
                    <a:pt x="23876" y="2922"/>
                    <a:pt x="23853" y="3242"/>
                  </a:cubicBezTo>
                  <a:cubicBezTo>
                    <a:pt x="23853" y="3219"/>
                    <a:pt x="23853" y="3219"/>
                    <a:pt x="23853" y="3219"/>
                  </a:cubicBezTo>
                  <a:cubicBezTo>
                    <a:pt x="23808" y="3607"/>
                    <a:pt x="23694" y="3972"/>
                    <a:pt x="23557" y="4315"/>
                  </a:cubicBezTo>
                  <a:cubicBezTo>
                    <a:pt x="23557" y="4315"/>
                    <a:pt x="23557" y="4315"/>
                    <a:pt x="23557" y="4337"/>
                  </a:cubicBezTo>
                  <a:cubicBezTo>
                    <a:pt x="23328" y="4885"/>
                    <a:pt x="23032" y="5387"/>
                    <a:pt x="22666" y="5844"/>
                  </a:cubicBezTo>
                  <a:cubicBezTo>
                    <a:pt x="22666" y="5844"/>
                    <a:pt x="22666" y="5844"/>
                    <a:pt x="22666" y="5867"/>
                  </a:cubicBezTo>
                  <a:cubicBezTo>
                    <a:pt x="21913" y="6848"/>
                    <a:pt x="20955" y="7693"/>
                    <a:pt x="20019" y="8537"/>
                  </a:cubicBezTo>
                  <a:cubicBezTo>
                    <a:pt x="18946" y="9473"/>
                    <a:pt x="17850" y="10386"/>
                    <a:pt x="16709" y="11253"/>
                  </a:cubicBezTo>
                  <a:cubicBezTo>
                    <a:pt x="15157" y="12463"/>
                    <a:pt x="13536" y="13582"/>
                    <a:pt x="11870" y="14632"/>
                  </a:cubicBezTo>
                  <a:cubicBezTo>
                    <a:pt x="9337" y="16207"/>
                    <a:pt x="6666" y="17599"/>
                    <a:pt x="3927" y="18740"/>
                  </a:cubicBezTo>
                  <a:lnTo>
                    <a:pt x="3950" y="18740"/>
                  </a:lnTo>
                  <a:cubicBezTo>
                    <a:pt x="3311" y="19014"/>
                    <a:pt x="2672" y="19265"/>
                    <a:pt x="2032" y="19493"/>
                  </a:cubicBezTo>
                  <a:cubicBezTo>
                    <a:pt x="1713" y="19630"/>
                    <a:pt x="1393" y="19744"/>
                    <a:pt x="1051" y="19859"/>
                  </a:cubicBezTo>
                  <a:cubicBezTo>
                    <a:pt x="731" y="19973"/>
                    <a:pt x="412" y="20087"/>
                    <a:pt x="92" y="20201"/>
                  </a:cubicBezTo>
                  <a:cubicBezTo>
                    <a:pt x="47" y="20224"/>
                    <a:pt x="1" y="20269"/>
                    <a:pt x="24" y="20315"/>
                  </a:cubicBezTo>
                  <a:cubicBezTo>
                    <a:pt x="24" y="20352"/>
                    <a:pt x="69" y="20390"/>
                    <a:pt x="111" y="20390"/>
                  </a:cubicBezTo>
                  <a:cubicBezTo>
                    <a:pt x="120" y="20390"/>
                    <a:pt x="130" y="20388"/>
                    <a:pt x="138" y="20384"/>
                  </a:cubicBezTo>
                  <a:cubicBezTo>
                    <a:pt x="252" y="20361"/>
                    <a:pt x="343" y="20315"/>
                    <a:pt x="457" y="20292"/>
                  </a:cubicBezTo>
                  <a:cubicBezTo>
                    <a:pt x="823" y="20155"/>
                    <a:pt x="1188" y="20018"/>
                    <a:pt x="1553" y="19904"/>
                  </a:cubicBezTo>
                  <a:cubicBezTo>
                    <a:pt x="1895" y="19767"/>
                    <a:pt x="2238" y="19630"/>
                    <a:pt x="2603" y="19493"/>
                  </a:cubicBezTo>
                  <a:cubicBezTo>
                    <a:pt x="3288" y="19219"/>
                    <a:pt x="3973" y="18946"/>
                    <a:pt x="4634" y="18649"/>
                  </a:cubicBezTo>
                  <a:cubicBezTo>
                    <a:pt x="6004" y="18055"/>
                    <a:pt x="7351" y="17393"/>
                    <a:pt x="8675" y="16709"/>
                  </a:cubicBezTo>
                  <a:cubicBezTo>
                    <a:pt x="9976" y="16001"/>
                    <a:pt x="11277" y="15248"/>
                    <a:pt x="12532" y="14449"/>
                  </a:cubicBezTo>
                  <a:cubicBezTo>
                    <a:pt x="13787" y="13627"/>
                    <a:pt x="15020" y="12760"/>
                    <a:pt x="16230" y="11870"/>
                  </a:cubicBezTo>
                  <a:cubicBezTo>
                    <a:pt x="17417" y="10957"/>
                    <a:pt x="18581" y="10021"/>
                    <a:pt x="19722" y="9039"/>
                  </a:cubicBezTo>
                  <a:cubicBezTo>
                    <a:pt x="19996" y="8811"/>
                    <a:pt x="20293" y="8560"/>
                    <a:pt x="20567" y="8309"/>
                  </a:cubicBezTo>
                  <a:cubicBezTo>
                    <a:pt x="20818" y="8081"/>
                    <a:pt x="21069" y="7852"/>
                    <a:pt x="21320" y="7624"/>
                  </a:cubicBezTo>
                  <a:cubicBezTo>
                    <a:pt x="21776" y="7191"/>
                    <a:pt x="22210" y="6734"/>
                    <a:pt x="22621" y="6232"/>
                  </a:cubicBezTo>
                  <a:cubicBezTo>
                    <a:pt x="23237" y="5456"/>
                    <a:pt x="23785" y="4588"/>
                    <a:pt x="23990" y="3607"/>
                  </a:cubicBezTo>
                  <a:cubicBezTo>
                    <a:pt x="24013" y="3493"/>
                    <a:pt x="24013" y="3356"/>
                    <a:pt x="24036" y="3242"/>
                  </a:cubicBezTo>
                  <a:cubicBezTo>
                    <a:pt x="24104" y="2694"/>
                    <a:pt x="24036" y="2146"/>
                    <a:pt x="23853" y="1621"/>
                  </a:cubicBezTo>
                  <a:cubicBezTo>
                    <a:pt x="23762" y="1324"/>
                    <a:pt x="23648" y="1051"/>
                    <a:pt x="23488" y="777"/>
                  </a:cubicBezTo>
                  <a:cubicBezTo>
                    <a:pt x="23374" y="640"/>
                    <a:pt x="23283" y="526"/>
                    <a:pt x="23191" y="389"/>
                  </a:cubicBezTo>
                  <a:cubicBezTo>
                    <a:pt x="23123" y="320"/>
                    <a:pt x="23032" y="274"/>
                    <a:pt x="22963" y="183"/>
                  </a:cubicBezTo>
                  <a:cubicBezTo>
                    <a:pt x="22895" y="138"/>
                    <a:pt x="22826" y="69"/>
                    <a:pt x="227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25"/>
            <p:cNvSpPr/>
            <p:nvPr/>
          </p:nvSpPr>
          <p:spPr>
            <a:xfrm>
              <a:off x="7198125" y="859425"/>
              <a:ext cx="600" cy="25"/>
            </a:xfrm>
            <a:custGeom>
              <a:avLst/>
              <a:gdLst/>
              <a:ahLst/>
              <a:cxnLst/>
              <a:rect l="l" t="t" r="r" b="b"/>
              <a:pathLst>
                <a:path w="24" h="1" extrusionOk="0">
                  <a:moveTo>
                    <a:pt x="23" y="0"/>
                  </a:moveTo>
                  <a:cubicBezTo>
                    <a:pt x="23" y="0"/>
                    <a:pt x="0" y="0"/>
                    <a:pt x="0" y="0"/>
                  </a:cubicBezTo>
                  <a:cubicBezTo>
                    <a:pt x="0"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25"/>
            <p:cNvSpPr/>
            <p:nvPr/>
          </p:nvSpPr>
          <p:spPr>
            <a:xfrm>
              <a:off x="7198700" y="8594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25"/>
            <p:cNvSpPr/>
            <p:nvPr/>
          </p:nvSpPr>
          <p:spPr>
            <a:xfrm>
              <a:off x="7216375" y="9638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25"/>
            <p:cNvSpPr/>
            <p:nvPr/>
          </p:nvSpPr>
          <p:spPr>
            <a:xfrm>
              <a:off x="7194125" y="1001500"/>
              <a:ext cx="600" cy="25"/>
            </a:xfrm>
            <a:custGeom>
              <a:avLst/>
              <a:gdLst/>
              <a:ahLst/>
              <a:cxnLst/>
              <a:rect l="l" t="t" r="r" b="b"/>
              <a:pathLst>
                <a:path w="24" h="1" extrusionOk="0">
                  <a:moveTo>
                    <a:pt x="0" y="1"/>
                  </a:moveTo>
                  <a:cubicBezTo>
                    <a:pt x="0" y="1"/>
                    <a:pt x="0" y="1"/>
                    <a:pt x="23" y="1"/>
                  </a:cubicBezTo>
                  <a:cubicBezTo>
                    <a:pt x="0" y="1"/>
                    <a:pt x="0" y="1"/>
                    <a:pt x="0"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25"/>
            <p:cNvSpPr/>
            <p:nvPr/>
          </p:nvSpPr>
          <p:spPr>
            <a:xfrm>
              <a:off x="7045200" y="11367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25"/>
            <p:cNvSpPr/>
            <p:nvPr/>
          </p:nvSpPr>
          <p:spPr>
            <a:xfrm>
              <a:off x="7216375" y="8891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25"/>
            <p:cNvSpPr/>
            <p:nvPr/>
          </p:nvSpPr>
          <p:spPr>
            <a:xfrm>
              <a:off x="7223800" y="936450"/>
              <a:ext cx="25" cy="25"/>
            </a:xfrm>
            <a:custGeom>
              <a:avLst/>
              <a:gdLst/>
              <a:ahLst/>
              <a:cxnLst/>
              <a:rect l="l" t="t" r="r" b="b"/>
              <a:pathLst>
                <a:path w="1" h="1" extrusionOk="0">
                  <a:moveTo>
                    <a:pt x="0" y="1"/>
                  </a:moveTo>
                  <a:lnTo>
                    <a:pt x="0" y="1"/>
                  </a:lnTo>
                  <a:lnTo>
                    <a:pt x="0" y="1"/>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25"/>
            <p:cNvSpPr/>
            <p:nvPr/>
          </p:nvSpPr>
          <p:spPr>
            <a:xfrm>
              <a:off x="7216375" y="963275"/>
              <a:ext cx="25" cy="600"/>
            </a:xfrm>
            <a:custGeom>
              <a:avLst/>
              <a:gdLst/>
              <a:ahLst/>
              <a:cxnLst/>
              <a:rect l="l" t="t" r="r" b="b"/>
              <a:pathLst>
                <a:path w="1" h="24" extrusionOk="0">
                  <a:moveTo>
                    <a:pt x="1" y="23"/>
                  </a:moveTo>
                  <a:cubicBezTo>
                    <a:pt x="1" y="23"/>
                    <a:pt x="1" y="23"/>
                    <a:pt x="1" y="23"/>
                  </a:cubicBezTo>
                  <a:cubicBezTo>
                    <a:pt x="1" y="1"/>
                    <a:pt x="1" y="1"/>
                    <a:pt x="1" y="1"/>
                  </a:cubicBezTo>
                  <a:cubicBezTo>
                    <a:pt x="1" y="1"/>
                    <a:pt x="1" y="23"/>
                    <a:pt x="1" y="23"/>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25"/>
            <p:cNvSpPr/>
            <p:nvPr/>
          </p:nvSpPr>
          <p:spPr>
            <a:xfrm>
              <a:off x="7045200" y="1136750"/>
              <a:ext cx="25" cy="25"/>
            </a:xfrm>
            <a:custGeom>
              <a:avLst/>
              <a:gdLst/>
              <a:ahLst/>
              <a:cxnLst/>
              <a:rect l="l" t="t" r="r" b="b"/>
              <a:pathLst>
                <a:path w="1" h="1" extrusionOk="0">
                  <a:moveTo>
                    <a:pt x="0" y="0"/>
                  </a:move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25"/>
            <p:cNvSpPr/>
            <p:nvPr/>
          </p:nvSpPr>
          <p:spPr>
            <a:xfrm>
              <a:off x="7197550" y="859425"/>
              <a:ext cx="13725" cy="14725"/>
            </a:xfrm>
            <a:custGeom>
              <a:avLst/>
              <a:gdLst/>
              <a:ahLst/>
              <a:cxnLst/>
              <a:rect l="l" t="t" r="r" b="b"/>
              <a:pathLst>
                <a:path w="549" h="589" extrusionOk="0">
                  <a:moveTo>
                    <a:pt x="69" y="0"/>
                  </a:moveTo>
                  <a:cubicBezTo>
                    <a:pt x="46" y="0"/>
                    <a:pt x="46" y="0"/>
                    <a:pt x="23" y="23"/>
                  </a:cubicBezTo>
                  <a:cubicBezTo>
                    <a:pt x="0" y="23"/>
                    <a:pt x="0" y="69"/>
                    <a:pt x="23" y="92"/>
                  </a:cubicBezTo>
                  <a:cubicBezTo>
                    <a:pt x="183" y="251"/>
                    <a:pt x="320" y="388"/>
                    <a:pt x="457" y="571"/>
                  </a:cubicBezTo>
                  <a:cubicBezTo>
                    <a:pt x="468" y="582"/>
                    <a:pt x="480" y="588"/>
                    <a:pt x="491" y="588"/>
                  </a:cubicBezTo>
                  <a:cubicBezTo>
                    <a:pt x="503" y="588"/>
                    <a:pt x="514" y="582"/>
                    <a:pt x="525" y="571"/>
                  </a:cubicBezTo>
                  <a:cubicBezTo>
                    <a:pt x="548" y="548"/>
                    <a:pt x="548" y="525"/>
                    <a:pt x="525" y="503"/>
                  </a:cubicBezTo>
                  <a:cubicBezTo>
                    <a:pt x="388" y="343"/>
                    <a:pt x="252" y="183"/>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25"/>
            <p:cNvSpPr/>
            <p:nvPr/>
          </p:nvSpPr>
          <p:spPr>
            <a:xfrm>
              <a:off x="7198125" y="860000"/>
              <a:ext cx="16575" cy="18850"/>
            </a:xfrm>
            <a:custGeom>
              <a:avLst/>
              <a:gdLst/>
              <a:ahLst/>
              <a:cxnLst/>
              <a:rect l="l" t="t" r="r" b="b"/>
              <a:pathLst>
                <a:path w="663" h="754" extrusionOk="0">
                  <a:moveTo>
                    <a:pt x="69" y="0"/>
                  </a:moveTo>
                  <a:cubicBezTo>
                    <a:pt x="46" y="0"/>
                    <a:pt x="46" y="23"/>
                    <a:pt x="23" y="23"/>
                  </a:cubicBezTo>
                  <a:cubicBezTo>
                    <a:pt x="0" y="46"/>
                    <a:pt x="0" y="69"/>
                    <a:pt x="23" y="91"/>
                  </a:cubicBezTo>
                  <a:cubicBezTo>
                    <a:pt x="206" y="297"/>
                    <a:pt x="411" y="502"/>
                    <a:pt x="571" y="731"/>
                  </a:cubicBezTo>
                  <a:cubicBezTo>
                    <a:pt x="594" y="753"/>
                    <a:pt x="617" y="753"/>
                    <a:pt x="639" y="753"/>
                  </a:cubicBezTo>
                  <a:cubicBezTo>
                    <a:pt x="662" y="731"/>
                    <a:pt x="662" y="685"/>
                    <a:pt x="639" y="685"/>
                  </a:cubicBezTo>
                  <a:cubicBezTo>
                    <a:pt x="480" y="457"/>
                    <a:pt x="274" y="251"/>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25"/>
            <p:cNvSpPr/>
            <p:nvPr/>
          </p:nvSpPr>
          <p:spPr>
            <a:xfrm>
              <a:off x="7198700" y="861125"/>
              <a:ext cx="16000" cy="18150"/>
            </a:xfrm>
            <a:custGeom>
              <a:avLst/>
              <a:gdLst/>
              <a:ahLst/>
              <a:cxnLst/>
              <a:rect l="l" t="t" r="r" b="b"/>
              <a:pathLst>
                <a:path w="640" h="726" extrusionOk="0">
                  <a:moveTo>
                    <a:pt x="23" y="1"/>
                  </a:moveTo>
                  <a:cubicBezTo>
                    <a:pt x="0" y="24"/>
                    <a:pt x="0" y="46"/>
                    <a:pt x="23" y="69"/>
                  </a:cubicBezTo>
                  <a:cubicBezTo>
                    <a:pt x="183" y="298"/>
                    <a:pt x="388" y="480"/>
                    <a:pt x="548" y="708"/>
                  </a:cubicBezTo>
                  <a:cubicBezTo>
                    <a:pt x="548" y="720"/>
                    <a:pt x="559" y="726"/>
                    <a:pt x="574" y="726"/>
                  </a:cubicBezTo>
                  <a:cubicBezTo>
                    <a:pt x="588" y="726"/>
                    <a:pt x="605" y="720"/>
                    <a:pt x="616" y="708"/>
                  </a:cubicBezTo>
                  <a:cubicBezTo>
                    <a:pt x="639" y="686"/>
                    <a:pt x="639" y="663"/>
                    <a:pt x="616" y="640"/>
                  </a:cubicBezTo>
                  <a:cubicBezTo>
                    <a:pt x="457" y="412"/>
                    <a:pt x="251" y="229"/>
                    <a:pt x="91" y="24"/>
                  </a:cubicBezTo>
                  <a:cubicBezTo>
                    <a:pt x="69" y="1"/>
                    <a:pt x="69" y="1"/>
                    <a:pt x="46"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25"/>
            <p:cNvSpPr/>
            <p:nvPr/>
          </p:nvSpPr>
          <p:spPr>
            <a:xfrm>
              <a:off x="7199250" y="861125"/>
              <a:ext cx="12600" cy="14875"/>
            </a:xfrm>
            <a:custGeom>
              <a:avLst/>
              <a:gdLst/>
              <a:ahLst/>
              <a:cxnLst/>
              <a:rect l="l" t="t" r="r" b="b"/>
              <a:pathLst>
                <a:path w="504" h="595" extrusionOk="0">
                  <a:moveTo>
                    <a:pt x="24" y="1"/>
                  </a:moveTo>
                  <a:cubicBezTo>
                    <a:pt x="1" y="24"/>
                    <a:pt x="1" y="46"/>
                    <a:pt x="24" y="69"/>
                  </a:cubicBezTo>
                  <a:cubicBezTo>
                    <a:pt x="161" y="252"/>
                    <a:pt x="275" y="412"/>
                    <a:pt x="412" y="571"/>
                  </a:cubicBezTo>
                  <a:cubicBezTo>
                    <a:pt x="435" y="594"/>
                    <a:pt x="457" y="594"/>
                    <a:pt x="480" y="594"/>
                  </a:cubicBezTo>
                  <a:cubicBezTo>
                    <a:pt x="503" y="571"/>
                    <a:pt x="503" y="526"/>
                    <a:pt x="503" y="526"/>
                  </a:cubicBezTo>
                  <a:cubicBezTo>
                    <a:pt x="366" y="343"/>
                    <a:pt x="229" y="183"/>
                    <a:pt x="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25"/>
            <p:cNvSpPr/>
            <p:nvPr/>
          </p:nvSpPr>
          <p:spPr>
            <a:xfrm>
              <a:off x="7196975" y="857700"/>
              <a:ext cx="17150" cy="20000"/>
            </a:xfrm>
            <a:custGeom>
              <a:avLst/>
              <a:gdLst/>
              <a:ahLst/>
              <a:cxnLst/>
              <a:rect l="l" t="t" r="r" b="b"/>
              <a:pathLst>
                <a:path w="686" h="800" extrusionOk="0">
                  <a:moveTo>
                    <a:pt x="46" y="1"/>
                  </a:moveTo>
                  <a:cubicBezTo>
                    <a:pt x="46" y="1"/>
                    <a:pt x="23" y="1"/>
                    <a:pt x="23" y="24"/>
                  </a:cubicBezTo>
                  <a:cubicBezTo>
                    <a:pt x="1" y="47"/>
                    <a:pt x="1" y="69"/>
                    <a:pt x="23" y="92"/>
                  </a:cubicBezTo>
                  <a:cubicBezTo>
                    <a:pt x="69" y="115"/>
                    <a:pt x="92" y="138"/>
                    <a:pt x="115" y="161"/>
                  </a:cubicBezTo>
                  <a:cubicBezTo>
                    <a:pt x="160" y="206"/>
                    <a:pt x="206" y="229"/>
                    <a:pt x="229" y="275"/>
                  </a:cubicBezTo>
                  <a:cubicBezTo>
                    <a:pt x="297" y="343"/>
                    <a:pt x="343" y="412"/>
                    <a:pt x="411" y="480"/>
                  </a:cubicBezTo>
                  <a:cubicBezTo>
                    <a:pt x="457" y="549"/>
                    <a:pt x="503" y="617"/>
                    <a:pt x="548" y="686"/>
                  </a:cubicBezTo>
                  <a:cubicBezTo>
                    <a:pt x="548" y="708"/>
                    <a:pt x="571" y="731"/>
                    <a:pt x="594" y="754"/>
                  </a:cubicBezTo>
                  <a:cubicBezTo>
                    <a:pt x="594" y="777"/>
                    <a:pt x="594" y="777"/>
                    <a:pt x="617" y="800"/>
                  </a:cubicBezTo>
                  <a:lnTo>
                    <a:pt x="663" y="800"/>
                  </a:lnTo>
                  <a:cubicBezTo>
                    <a:pt x="685" y="777"/>
                    <a:pt x="685" y="754"/>
                    <a:pt x="685" y="731"/>
                  </a:cubicBezTo>
                  <a:cubicBezTo>
                    <a:pt x="640" y="663"/>
                    <a:pt x="617" y="617"/>
                    <a:pt x="571" y="549"/>
                  </a:cubicBezTo>
                  <a:cubicBezTo>
                    <a:pt x="526" y="480"/>
                    <a:pt x="480" y="412"/>
                    <a:pt x="434" y="343"/>
                  </a:cubicBezTo>
                  <a:cubicBezTo>
                    <a:pt x="320" y="206"/>
                    <a:pt x="206" y="115"/>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25"/>
            <p:cNvSpPr/>
            <p:nvPr/>
          </p:nvSpPr>
          <p:spPr>
            <a:xfrm>
              <a:off x="7191275" y="853150"/>
              <a:ext cx="22275" cy="23425"/>
            </a:xfrm>
            <a:custGeom>
              <a:avLst/>
              <a:gdLst/>
              <a:ahLst/>
              <a:cxnLst/>
              <a:rect l="l" t="t" r="r" b="b"/>
              <a:pathLst>
                <a:path w="891" h="937" extrusionOk="0">
                  <a:moveTo>
                    <a:pt x="69" y="0"/>
                  </a:moveTo>
                  <a:cubicBezTo>
                    <a:pt x="46" y="0"/>
                    <a:pt x="46" y="0"/>
                    <a:pt x="23" y="23"/>
                  </a:cubicBezTo>
                  <a:cubicBezTo>
                    <a:pt x="0" y="46"/>
                    <a:pt x="23" y="69"/>
                    <a:pt x="46" y="92"/>
                  </a:cubicBezTo>
                  <a:cubicBezTo>
                    <a:pt x="183" y="206"/>
                    <a:pt x="343" y="320"/>
                    <a:pt x="457" y="434"/>
                  </a:cubicBezTo>
                  <a:cubicBezTo>
                    <a:pt x="525" y="502"/>
                    <a:pt x="571" y="548"/>
                    <a:pt x="617" y="617"/>
                  </a:cubicBezTo>
                  <a:cubicBezTo>
                    <a:pt x="685" y="685"/>
                    <a:pt x="731" y="776"/>
                    <a:pt x="776" y="845"/>
                  </a:cubicBezTo>
                  <a:cubicBezTo>
                    <a:pt x="776" y="868"/>
                    <a:pt x="799" y="890"/>
                    <a:pt x="799" y="890"/>
                  </a:cubicBezTo>
                  <a:cubicBezTo>
                    <a:pt x="799" y="913"/>
                    <a:pt x="822" y="913"/>
                    <a:pt x="822" y="936"/>
                  </a:cubicBezTo>
                  <a:lnTo>
                    <a:pt x="868" y="936"/>
                  </a:lnTo>
                  <a:cubicBezTo>
                    <a:pt x="868" y="913"/>
                    <a:pt x="891" y="913"/>
                    <a:pt x="891" y="890"/>
                  </a:cubicBezTo>
                  <a:cubicBezTo>
                    <a:pt x="891" y="890"/>
                    <a:pt x="891" y="868"/>
                    <a:pt x="891" y="868"/>
                  </a:cubicBezTo>
                  <a:cubicBezTo>
                    <a:pt x="845" y="776"/>
                    <a:pt x="799" y="708"/>
                    <a:pt x="754" y="639"/>
                  </a:cubicBezTo>
                  <a:cubicBezTo>
                    <a:pt x="708" y="548"/>
                    <a:pt x="639" y="480"/>
                    <a:pt x="548" y="388"/>
                  </a:cubicBezTo>
                  <a:cubicBezTo>
                    <a:pt x="411" y="251"/>
                    <a:pt x="251" y="137"/>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25"/>
            <p:cNvSpPr/>
            <p:nvPr/>
          </p:nvSpPr>
          <p:spPr>
            <a:xfrm>
              <a:off x="6602375" y="1331900"/>
              <a:ext cx="29700" cy="33375"/>
            </a:xfrm>
            <a:custGeom>
              <a:avLst/>
              <a:gdLst/>
              <a:ahLst/>
              <a:cxnLst/>
              <a:rect l="l" t="t" r="r" b="b"/>
              <a:pathLst>
                <a:path w="1188" h="1335" extrusionOk="0">
                  <a:moveTo>
                    <a:pt x="92" y="1"/>
                  </a:moveTo>
                  <a:cubicBezTo>
                    <a:pt x="23" y="23"/>
                    <a:pt x="1" y="69"/>
                    <a:pt x="23" y="115"/>
                  </a:cubicBezTo>
                  <a:cubicBezTo>
                    <a:pt x="160" y="640"/>
                    <a:pt x="526" y="1119"/>
                    <a:pt x="1028" y="1325"/>
                  </a:cubicBezTo>
                  <a:cubicBezTo>
                    <a:pt x="1043" y="1325"/>
                    <a:pt x="1058" y="1335"/>
                    <a:pt x="1073" y="1335"/>
                  </a:cubicBezTo>
                  <a:cubicBezTo>
                    <a:pt x="1081" y="1335"/>
                    <a:pt x="1089" y="1332"/>
                    <a:pt x="1096" y="1325"/>
                  </a:cubicBezTo>
                  <a:cubicBezTo>
                    <a:pt x="1119" y="1325"/>
                    <a:pt x="1142" y="1302"/>
                    <a:pt x="1165" y="1279"/>
                  </a:cubicBezTo>
                  <a:cubicBezTo>
                    <a:pt x="1188" y="1256"/>
                    <a:pt x="1188" y="1233"/>
                    <a:pt x="1165" y="1210"/>
                  </a:cubicBezTo>
                  <a:cubicBezTo>
                    <a:pt x="1165" y="1188"/>
                    <a:pt x="1142" y="1165"/>
                    <a:pt x="1119" y="1142"/>
                  </a:cubicBezTo>
                  <a:cubicBezTo>
                    <a:pt x="1005" y="1096"/>
                    <a:pt x="914" y="1051"/>
                    <a:pt x="822" y="982"/>
                  </a:cubicBezTo>
                  <a:cubicBezTo>
                    <a:pt x="708" y="891"/>
                    <a:pt x="594" y="800"/>
                    <a:pt x="526" y="685"/>
                  </a:cubicBezTo>
                  <a:cubicBezTo>
                    <a:pt x="434" y="571"/>
                    <a:pt x="343" y="434"/>
                    <a:pt x="275" y="320"/>
                  </a:cubicBezTo>
                  <a:cubicBezTo>
                    <a:pt x="252" y="229"/>
                    <a:pt x="229" y="160"/>
                    <a:pt x="206" y="69"/>
                  </a:cubicBezTo>
                  <a:cubicBezTo>
                    <a:pt x="183" y="23"/>
                    <a:pt x="160"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25"/>
            <p:cNvSpPr/>
            <p:nvPr/>
          </p:nvSpPr>
          <p:spPr>
            <a:xfrm>
              <a:off x="6905950" y="966700"/>
              <a:ext cx="143250" cy="172725"/>
            </a:xfrm>
            <a:custGeom>
              <a:avLst/>
              <a:gdLst/>
              <a:ahLst/>
              <a:cxnLst/>
              <a:rect l="l" t="t" r="r" b="b"/>
              <a:pathLst>
                <a:path w="5730" h="6909" extrusionOk="0">
                  <a:moveTo>
                    <a:pt x="69" y="1"/>
                  </a:moveTo>
                  <a:cubicBezTo>
                    <a:pt x="69" y="23"/>
                    <a:pt x="46" y="23"/>
                    <a:pt x="24" y="46"/>
                  </a:cubicBezTo>
                  <a:cubicBezTo>
                    <a:pt x="1" y="69"/>
                    <a:pt x="1" y="115"/>
                    <a:pt x="24" y="137"/>
                  </a:cubicBezTo>
                  <a:cubicBezTo>
                    <a:pt x="92" y="274"/>
                    <a:pt x="183" y="389"/>
                    <a:pt x="252" y="525"/>
                  </a:cubicBezTo>
                  <a:cubicBezTo>
                    <a:pt x="252" y="525"/>
                    <a:pt x="252" y="525"/>
                    <a:pt x="252" y="548"/>
                  </a:cubicBezTo>
                  <a:lnTo>
                    <a:pt x="275" y="548"/>
                  </a:lnTo>
                  <a:cubicBezTo>
                    <a:pt x="275" y="548"/>
                    <a:pt x="275" y="571"/>
                    <a:pt x="275" y="571"/>
                  </a:cubicBezTo>
                  <a:cubicBezTo>
                    <a:pt x="297" y="571"/>
                    <a:pt x="297" y="594"/>
                    <a:pt x="297" y="594"/>
                  </a:cubicBezTo>
                  <a:cubicBezTo>
                    <a:pt x="297" y="617"/>
                    <a:pt x="320" y="617"/>
                    <a:pt x="320" y="640"/>
                  </a:cubicBezTo>
                  <a:cubicBezTo>
                    <a:pt x="412" y="754"/>
                    <a:pt x="480" y="891"/>
                    <a:pt x="549" y="1005"/>
                  </a:cubicBezTo>
                  <a:cubicBezTo>
                    <a:pt x="571" y="1028"/>
                    <a:pt x="571" y="1050"/>
                    <a:pt x="594" y="1050"/>
                  </a:cubicBezTo>
                  <a:cubicBezTo>
                    <a:pt x="594" y="1073"/>
                    <a:pt x="617" y="1096"/>
                    <a:pt x="640" y="1119"/>
                  </a:cubicBezTo>
                  <a:lnTo>
                    <a:pt x="663" y="1165"/>
                  </a:lnTo>
                  <a:cubicBezTo>
                    <a:pt x="663" y="1165"/>
                    <a:pt x="663" y="1165"/>
                    <a:pt x="663" y="1187"/>
                  </a:cubicBezTo>
                  <a:cubicBezTo>
                    <a:pt x="754" y="1302"/>
                    <a:pt x="845" y="1438"/>
                    <a:pt x="937" y="1575"/>
                  </a:cubicBezTo>
                  <a:cubicBezTo>
                    <a:pt x="959" y="1598"/>
                    <a:pt x="982" y="1644"/>
                    <a:pt x="1005" y="1667"/>
                  </a:cubicBezTo>
                  <a:cubicBezTo>
                    <a:pt x="1005" y="1667"/>
                    <a:pt x="1028" y="1690"/>
                    <a:pt x="1028" y="1712"/>
                  </a:cubicBezTo>
                  <a:cubicBezTo>
                    <a:pt x="1051" y="1735"/>
                    <a:pt x="1074" y="1758"/>
                    <a:pt x="1074" y="1781"/>
                  </a:cubicBezTo>
                  <a:cubicBezTo>
                    <a:pt x="1074" y="1781"/>
                    <a:pt x="1096" y="1804"/>
                    <a:pt x="1096" y="1804"/>
                  </a:cubicBezTo>
                  <a:cubicBezTo>
                    <a:pt x="1598" y="2534"/>
                    <a:pt x="2146" y="3265"/>
                    <a:pt x="2740" y="3949"/>
                  </a:cubicBezTo>
                  <a:lnTo>
                    <a:pt x="2740" y="3972"/>
                  </a:lnTo>
                  <a:cubicBezTo>
                    <a:pt x="3105" y="4383"/>
                    <a:pt x="3470" y="4794"/>
                    <a:pt x="3835" y="5205"/>
                  </a:cubicBezTo>
                  <a:cubicBezTo>
                    <a:pt x="3835" y="5205"/>
                    <a:pt x="3858" y="5227"/>
                    <a:pt x="3858" y="5227"/>
                  </a:cubicBezTo>
                  <a:cubicBezTo>
                    <a:pt x="3972" y="5364"/>
                    <a:pt x="4109" y="5479"/>
                    <a:pt x="4223" y="5616"/>
                  </a:cubicBezTo>
                  <a:cubicBezTo>
                    <a:pt x="4383" y="5775"/>
                    <a:pt x="4543" y="5935"/>
                    <a:pt x="4703" y="6095"/>
                  </a:cubicBezTo>
                  <a:cubicBezTo>
                    <a:pt x="4726" y="6118"/>
                    <a:pt x="4726" y="6118"/>
                    <a:pt x="4726" y="6118"/>
                  </a:cubicBezTo>
                  <a:cubicBezTo>
                    <a:pt x="4748" y="6140"/>
                    <a:pt x="4748" y="6140"/>
                    <a:pt x="4771" y="6163"/>
                  </a:cubicBezTo>
                  <a:cubicBezTo>
                    <a:pt x="4771" y="6163"/>
                    <a:pt x="4771" y="6163"/>
                    <a:pt x="4794" y="6186"/>
                  </a:cubicBezTo>
                  <a:cubicBezTo>
                    <a:pt x="4794" y="6186"/>
                    <a:pt x="4794" y="6186"/>
                    <a:pt x="4817" y="6209"/>
                  </a:cubicBezTo>
                  <a:lnTo>
                    <a:pt x="4840" y="6232"/>
                  </a:lnTo>
                  <a:cubicBezTo>
                    <a:pt x="4931" y="6323"/>
                    <a:pt x="5045" y="6414"/>
                    <a:pt x="5136" y="6506"/>
                  </a:cubicBezTo>
                  <a:cubicBezTo>
                    <a:pt x="5136" y="6506"/>
                    <a:pt x="5136" y="6506"/>
                    <a:pt x="5136" y="6529"/>
                  </a:cubicBezTo>
                  <a:lnTo>
                    <a:pt x="5159" y="6529"/>
                  </a:lnTo>
                  <a:cubicBezTo>
                    <a:pt x="5182" y="6551"/>
                    <a:pt x="5182" y="6551"/>
                    <a:pt x="5205" y="6574"/>
                  </a:cubicBezTo>
                  <a:cubicBezTo>
                    <a:pt x="5205" y="6574"/>
                    <a:pt x="5228" y="6597"/>
                    <a:pt x="5228" y="6597"/>
                  </a:cubicBezTo>
                  <a:cubicBezTo>
                    <a:pt x="5251" y="6620"/>
                    <a:pt x="5251" y="6620"/>
                    <a:pt x="5273" y="6643"/>
                  </a:cubicBezTo>
                  <a:cubicBezTo>
                    <a:pt x="5365" y="6734"/>
                    <a:pt x="5456" y="6802"/>
                    <a:pt x="5547" y="6894"/>
                  </a:cubicBezTo>
                  <a:cubicBezTo>
                    <a:pt x="5566" y="6903"/>
                    <a:pt x="5589" y="6909"/>
                    <a:pt x="5611" y="6909"/>
                  </a:cubicBezTo>
                  <a:cubicBezTo>
                    <a:pt x="5642" y="6909"/>
                    <a:pt x="5671" y="6898"/>
                    <a:pt x="5684" y="6871"/>
                  </a:cubicBezTo>
                  <a:cubicBezTo>
                    <a:pt x="5730" y="6848"/>
                    <a:pt x="5707" y="6780"/>
                    <a:pt x="5684" y="6734"/>
                  </a:cubicBezTo>
                  <a:cubicBezTo>
                    <a:pt x="5593" y="6665"/>
                    <a:pt x="5502" y="6574"/>
                    <a:pt x="5410" y="6483"/>
                  </a:cubicBezTo>
                  <a:cubicBezTo>
                    <a:pt x="5387" y="6483"/>
                    <a:pt x="5387" y="6483"/>
                    <a:pt x="5365" y="6460"/>
                  </a:cubicBezTo>
                  <a:lnTo>
                    <a:pt x="5296" y="6414"/>
                  </a:lnTo>
                  <a:lnTo>
                    <a:pt x="5273" y="6392"/>
                  </a:lnTo>
                  <a:cubicBezTo>
                    <a:pt x="5273" y="6369"/>
                    <a:pt x="5273" y="6369"/>
                    <a:pt x="5251" y="6369"/>
                  </a:cubicBezTo>
                  <a:cubicBezTo>
                    <a:pt x="5159" y="6255"/>
                    <a:pt x="5045" y="6163"/>
                    <a:pt x="4931" y="6049"/>
                  </a:cubicBezTo>
                  <a:cubicBezTo>
                    <a:pt x="4931" y="6049"/>
                    <a:pt x="4908" y="6026"/>
                    <a:pt x="4908" y="6026"/>
                  </a:cubicBezTo>
                  <a:cubicBezTo>
                    <a:pt x="4885" y="6004"/>
                    <a:pt x="4863" y="5981"/>
                    <a:pt x="4840" y="5958"/>
                  </a:cubicBezTo>
                  <a:cubicBezTo>
                    <a:pt x="4680" y="5798"/>
                    <a:pt x="4520" y="5638"/>
                    <a:pt x="4360" y="5479"/>
                  </a:cubicBezTo>
                  <a:cubicBezTo>
                    <a:pt x="4223" y="5342"/>
                    <a:pt x="4109" y="5205"/>
                    <a:pt x="3995" y="5091"/>
                  </a:cubicBezTo>
                  <a:lnTo>
                    <a:pt x="3972" y="5068"/>
                  </a:lnTo>
                  <a:cubicBezTo>
                    <a:pt x="3835" y="4908"/>
                    <a:pt x="3676" y="4748"/>
                    <a:pt x="3539" y="4588"/>
                  </a:cubicBezTo>
                  <a:lnTo>
                    <a:pt x="3539" y="4588"/>
                  </a:lnTo>
                  <a:cubicBezTo>
                    <a:pt x="3539" y="4588"/>
                    <a:pt x="3561" y="4611"/>
                    <a:pt x="3561" y="4611"/>
                  </a:cubicBezTo>
                  <a:cubicBezTo>
                    <a:pt x="3333" y="4360"/>
                    <a:pt x="3105" y="4109"/>
                    <a:pt x="2900" y="3835"/>
                  </a:cubicBezTo>
                  <a:lnTo>
                    <a:pt x="2877" y="3835"/>
                  </a:lnTo>
                  <a:cubicBezTo>
                    <a:pt x="2306" y="3128"/>
                    <a:pt x="1758" y="2397"/>
                    <a:pt x="1233" y="1644"/>
                  </a:cubicBezTo>
                  <a:lnTo>
                    <a:pt x="1210" y="1621"/>
                  </a:lnTo>
                  <a:cubicBezTo>
                    <a:pt x="1188" y="1598"/>
                    <a:pt x="1165" y="1575"/>
                    <a:pt x="1165" y="1553"/>
                  </a:cubicBezTo>
                  <a:cubicBezTo>
                    <a:pt x="1142" y="1530"/>
                    <a:pt x="1119" y="1507"/>
                    <a:pt x="1119" y="1484"/>
                  </a:cubicBezTo>
                  <a:cubicBezTo>
                    <a:pt x="1028" y="1347"/>
                    <a:pt x="914" y="1210"/>
                    <a:pt x="822" y="1073"/>
                  </a:cubicBezTo>
                  <a:cubicBezTo>
                    <a:pt x="822" y="1073"/>
                    <a:pt x="822" y="1073"/>
                    <a:pt x="822" y="1050"/>
                  </a:cubicBezTo>
                  <a:cubicBezTo>
                    <a:pt x="822" y="1050"/>
                    <a:pt x="800" y="1028"/>
                    <a:pt x="800" y="1028"/>
                  </a:cubicBezTo>
                  <a:cubicBezTo>
                    <a:pt x="777" y="1005"/>
                    <a:pt x="777" y="982"/>
                    <a:pt x="754" y="959"/>
                  </a:cubicBezTo>
                  <a:cubicBezTo>
                    <a:pt x="754" y="959"/>
                    <a:pt x="754" y="959"/>
                    <a:pt x="754" y="936"/>
                  </a:cubicBezTo>
                  <a:cubicBezTo>
                    <a:pt x="663" y="799"/>
                    <a:pt x="549" y="640"/>
                    <a:pt x="457" y="503"/>
                  </a:cubicBezTo>
                  <a:cubicBezTo>
                    <a:pt x="457" y="480"/>
                    <a:pt x="457" y="480"/>
                    <a:pt x="457" y="480"/>
                  </a:cubicBezTo>
                  <a:cubicBezTo>
                    <a:pt x="434" y="457"/>
                    <a:pt x="412" y="411"/>
                    <a:pt x="389" y="389"/>
                  </a:cubicBezTo>
                  <a:cubicBezTo>
                    <a:pt x="389" y="366"/>
                    <a:pt x="389" y="366"/>
                    <a:pt x="389" y="366"/>
                  </a:cubicBezTo>
                  <a:cubicBezTo>
                    <a:pt x="320" y="274"/>
                    <a:pt x="252" y="160"/>
                    <a:pt x="183" y="46"/>
                  </a:cubicBezTo>
                  <a:cubicBezTo>
                    <a:pt x="160" y="1"/>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25"/>
            <p:cNvSpPr/>
            <p:nvPr/>
          </p:nvSpPr>
          <p:spPr>
            <a:xfrm>
              <a:off x="6872850" y="998075"/>
              <a:ext cx="138700" cy="168650"/>
            </a:xfrm>
            <a:custGeom>
              <a:avLst/>
              <a:gdLst/>
              <a:ahLst/>
              <a:cxnLst/>
              <a:rect l="l" t="t" r="r" b="b"/>
              <a:pathLst>
                <a:path w="5548" h="6746" extrusionOk="0">
                  <a:moveTo>
                    <a:pt x="115" y="1"/>
                  </a:moveTo>
                  <a:cubicBezTo>
                    <a:pt x="92" y="1"/>
                    <a:pt x="69" y="1"/>
                    <a:pt x="46" y="24"/>
                  </a:cubicBezTo>
                  <a:cubicBezTo>
                    <a:pt x="1" y="47"/>
                    <a:pt x="1" y="115"/>
                    <a:pt x="24" y="161"/>
                  </a:cubicBezTo>
                  <a:cubicBezTo>
                    <a:pt x="92" y="275"/>
                    <a:pt x="161" y="366"/>
                    <a:pt x="229" y="480"/>
                  </a:cubicBezTo>
                  <a:cubicBezTo>
                    <a:pt x="252" y="526"/>
                    <a:pt x="275" y="549"/>
                    <a:pt x="298" y="594"/>
                  </a:cubicBezTo>
                  <a:cubicBezTo>
                    <a:pt x="366" y="708"/>
                    <a:pt x="435" y="823"/>
                    <a:pt x="526" y="960"/>
                  </a:cubicBezTo>
                  <a:cubicBezTo>
                    <a:pt x="526" y="960"/>
                    <a:pt x="549" y="982"/>
                    <a:pt x="549" y="1005"/>
                  </a:cubicBezTo>
                  <a:cubicBezTo>
                    <a:pt x="571" y="1051"/>
                    <a:pt x="617" y="1074"/>
                    <a:pt x="640" y="1119"/>
                  </a:cubicBezTo>
                  <a:lnTo>
                    <a:pt x="640" y="1142"/>
                  </a:lnTo>
                  <a:cubicBezTo>
                    <a:pt x="663" y="1142"/>
                    <a:pt x="663" y="1165"/>
                    <a:pt x="663" y="1165"/>
                  </a:cubicBezTo>
                  <a:cubicBezTo>
                    <a:pt x="731" y="1279"/>
                    <a:pt x="823" y="1416"/>
                    <a:pt x="914" y="1530"/>
                  </a:cubicBezTo>
                  <a:cubicBezTo>
                    <a:pt x="914" y="1553"/>
                    <a:pt x="914" y="1553"/>
                    <a:pt x="937" y="1553"/>
                  </a:cubicBezTo>
                  <a:lnTo>
                    <a:pt x="960" y="1599"/>
                  </a:lnTo>
                  <a:cubicBezTo>
                    <a:pt x="960" y="1599"/>
                    <a:pt x="960" y="1599"/>
                    <a:pt x="960" y="1621"/>
                  </a:cubicBezTo>
                  <a:cubicBezTo>
                    <a:pt x="982" y="1644"/>
                    <a:pt x="1005" y="1690"/>
                    <a:pt x="1028" y="1713"/>
                  </a:cubicBezTo>
                  <a:cubicBezTo>
                    <a:pt x="1028" y="1713"/>
                    <a:pt x="1051" y="1713"/>
                    <a:pt x="1051" y="1736"/>
                  </a:cubicBezTo>
                  <a:cubicBezTo>
                    <a:pt x="1051" y="1736"/>
                    <a:pt x="1051" y="1736"/>
                    <a:pt x="1051" y="1758"/>
                  </a:cubicBezTo>
                  <a:lnTo>
                    <a:pt x="1074" y="1758"/>
                  </a:lnTo>
                  <a:cubicBezTo>
                    <a:pt x="1165" y="1895"/>
                    <a:pt x="1256" y="2032"/>
                    <a:pt x="1370" y="2192"/>
                  </a:cubicBezTo>
                  <a:cubicBezTo>
                    <a:pt x="1370" y="2192"/>
                    <a:pt x="1370" y="2215"/>
                    <a:pt x="1393" y="2215"/>
                  </a:cubicBezTo>
                  <a:cubicBezTo>
                    <a:pt x="1393" y="2238"/>
                    <a:pt x="1416" y="2261"/>
                    <a:pt x="1439" y="2283"/>
                  </a:cubicBezTo>
                  <a:cubicBezTo>
                    <a:pt x="1439" y="2283"/>
                    <a:pt x="1439" y="2306"/>
                    <a:pt x="1439" y="2306"/>
                  </a:cubicBezTo>
                  <a:cubicBezTo>
                    <a:pt x="1553" y="2443"/>
                    <a:pt x="1667" y="2603"/>
                    <a:pt x="1804" y="2763"/>
                  </a:cubicBezTo>
                  <a:cubicBezTo>
                    <a:pt x="1873" y="2854"/>
                    <a:pt x="1918" y="2923"/>
                    <a:pt x="1987" y="3014"/>
                  </a:cubicBezTo>
                  <a:cubicBezTo>
                    <a:pt x="2032" y="3059"/>
                    <a:pt x="2055" y="3105"/>
                    <a:pt x="2078" y="3151"/>
                  </a:cubicBezTo>
                  <a:cubicBezTo>
                    <a:pt x="2101" y="3151"/>
                    <a:pt x="2101" y="3151"/>
                    <a:pt x="2101" y="3174"/>
                  </a:cubicBezTo>
                  <a:cubicBezTo>
                    <a:pt x="2146" y="3219"/>
                    <a:pt x="2192" y="3265"/>
                    <a:pt x="2215" y="3311"/>
                  </a:cubicBezTo>
                  <a:cubicBezTo>
                    <a:pt x="2238" y="3311"/>
                    <a:pt x="2238" y="3333"/>
                    <a:pt x="2238" y="3333"/>
                  </a:cubicBezTo>
                  <a:cubicBezTo>
                    <a:pt x="2238" y="3333"/>
                    <a:pt x="2261" y="3356"/>
                    <a:pt x="2261" y="3379"/>
                  </a:cubicBezTo>
                  <a:cubicBezTo>
                    <a:pt x="2283" y="3379"/>
                    <a:pt x="2283" y="3402"/>
                    <a:pt x="2306" y="3425"/>
                  </a:cubicBezTo>
                  <a:cubicBezTo>
                    <a:pt x="2329" y="3448"/>
                    <a:pt x="2352" y="3470"/>
                    <a:pt x="2375" y="3493"/>
                  </a:cubicBezTo>
                  <a:cubicBezTo>
                    <a:pt x="2489" y="3653"/>
                    <a:pt x="2626" y="3813"/>
                    <a:pt x="2740" y="3950"/>
                  </a:cubicBezTo>
                  <a:cubicBezTo>
                    <a:pt x="2900" y="4132"/>
                    <a:pt x="3037" y="4315"/>
                    <a:pt x="3196" y="4497"/>
                  </a:cubicBezTo>
                  <a:lnTo>
                    <a:pt x="3219" y="4497"/>
                  </a:lnTo>
                  <a:cubicBezTo>
                    <a:pt x="3516" y="4840"/>
                    <a:pt x="3835" y="5182"/>
                    <a:pt x="4155" y="5525"/>
                  </a:cubicBezTo>
                  <a:cubicBezTo>
                    <a:pt x="4315" y="5684"/>
                    <a:pt x="4475" y="5844"/>
                    <a:pt x="4612" y="6004"/>
                  </a:cubicBezTo>
                  <a:lnTo>
                    <a:pt x="4634" y="6004"/>
                  </a:lnTo>
                  <a:cubicBezTo>
                    <a:pt x="4657" y="6050"/>
                    <a:pt x="4680" y="6072"/>
                    <a:pt x="4726" y="6095"/>
                  </a:cubicBezTo>
                  <a:cubicBezTo>
                    <a:pt x="4749" y="6118"/>
                    <a:pt x="4749" y="6141"/>
                    <a:pt x="4771" y="6141"/>
                  </a:cubicBezTo>
                  <a:cubicBezTo>
                    <a:pt x="4885" y="6255"/>
                    <a:pt x="4977" y="6346"/>
                    <a:pt x="5091" y="6460"/>
                  </a:cubicBezTo>
                  <a:cubicBezTo>
                    <a:pt x="5114" y="6460"/>
                    <a:pt x="5114" y="6483"/>
                    <a:pt x="5137" y="6483"/>
                  </a:cubicBezTo>
                  <a:cubicBezTo>
                    <a:pt x="5159" y="6506"/>
                    <a:pt x="5182" y="6529"/>
                    <a:pt x="5182" y="6552"/>
                  </a:cubicBezTo>
                  <a:lnTo>
                    <a:pt x="5205" y="6552"/>
                  </a:lnTo>
                  <a:cubicBezTo>
                    <a:pt x="5228" y="6575"/>
                    <a:pt x="5228" y="6575"/>
                    <a:pt x="5251" y="6597"/>
                  </a:cubicBezTo>
                  <a:cubicBezTo>
                    <a:pt x="5251" y="6597"/>
                    <a:pt x="5251" y="6597"/>
                    <a:pt x="5251" y="6620"/>
                  </a:cubicBezTo>
                  <a:lnTo>
                    <a:pt x="5273" y="6620"/>
                  </a:lnTo>
                  <a:cubicBezTo>
                    <a:pt x="5296" y="6643"/>
                    <a:pt x="5296" y="6643"/>
                    <a:pt x="5296" y="6643"/>
                  </a:cubicBezTo>
                  <a:cubicBezTo>
                    <a:pt x="5296" y="6643"/>
                    <a:pt x="5296" y="6643"/>
                    <a:pt x="5319" y="6666"/>
                  </a:cubicBezTo>
                  <a:cubicBezTo>
                    <a:pt x="5342" y="6689"/>
                    <a:pt x="5365" y="6712"/>
                    <a:pt x="5388" y="6712"/>
                  </a:cubicBezTo>
                  <a:cubicBezTo>
                    <a:pt x="5399" y="6734"/>
                    <a:pt x="5422" y="6746"/>
                    <a:pt x="5448" y="6746"/>
                  </a:cubicBezTo>
                  <a:cubicBezTo>
                    <a:pt x="5473" y="6746"/>
                    <a:pt x="5502" y="6734"/>
                    <a:pt x="5525" y="6712"/>
                  </a:cubicBezTo>
                  <a:cubicBezTo>
                    <a:pt x="5547" y="6666"/>
                    <a:pt x="5547" y="6597"/>
                    <a:pt x="5502" y="6575"/>
                  </a:cubicBezTo>
                  <a:cubicBezTo>
                    <a:pt x="5479" y="6552"/>
                    <a:pt x="5479" y="6552"/>
                    <a:pt x="5456" y="6529"/>
                  </a:cubicBezTo>
                  <a:cubicBezTo>
                    <a:pt x="5456" y="6506"/>
                    <a:pt x="5433" y="6506"/>
                    <a:pt x="5433" y="6506"/>
                  </a:cubicBezTo>
                  <a:cubicBezTo>
                    <a:pt x="5433" y="6506"/>
                    <a:pt x="5410" y="6483"/>
                    <a:pt x="5410" y="6483"/>
                  </a:cubicBezTo>
                  <a:lnTo>
                    <a:pt x="5319" y="6392"/>
                  </a:lnTo>
                  <a:cubicBezTo>
                    <a:pt x="5319" y="6392"/>
                    <a:pt x="5296" y="6392"/>
                    <a:pt x="5296" y="6369"/>
                  </a:cubicBezTo>
                  <a:cubicBezTo>
                    <a:pt x="5296" y="6369"/>
                    <a:pt x="5273" y="6369"/>
                    <a:pt x="5273" y="6346"/>
                  </a:cubicBezTo>
                  <a:cubicBezTo>
                    <a:pt x="5159" y="6255"/>
                    <a:pt x="5045" y="6141"/>
                    <a:pt x="4908" y="6027"/>
                  </a:cubicBezTo>
                  <a:cubicBezTo>
                    <a:pt x="4908" y="6004"/>
                    <a:pt x="4908" y="6004"/>
                    <a:pt x="4908" y="6004"/>
                  </a:cubicBezTo>
                  <a:lnTo>
                    <a:pt x="4885" y="6004"/>
                  </a:lnTo>
                  <a:cubicBezTo>
                    <a:pt x="4885" y="6004"/>
                    <a:pt x="4885" y="6004"/>
                    <a:pt x="4885" y="5981"/>
                  </a:cubicBezTo>
                  <a:lnTo>
                    <a:pt x="4749" y="5867"/>
                  </a:lnTo>
                  <a:cubicBezTo>
                    <a:pt x="4589" y="5707"/>
                    <a:pt x="4429" y="5547"/>
                    <a:pt x="4269" y="5388"/>
                  </a:cubicBezTo>
                  <a:cubicBezTo>
                    <a:pt x="4269" y="5388"/>
                    <a:pt x="4269" y="5388"/>
                    <a:pt x="4269" y="5365"/>
                  </a:cubicBezTo>
                  <a:cubicBezTo>
                    <a:pt x="4018" y="5114"/>
                    <a:pt x="3767" y="4840"/>
                    <a:pt x="3516" y="4543"/>
                  </a:cubicBezTo>
                  <a:cubicBezTo>
                    <a:pt x="3447" y="4497"/>
                    <a:pt x="3402" y="4429"/>
                    <a:pt x="3333" y="4361"/>
                  </a:cubicBezTo>
                  <a:cubicBezTo>
                    <a:pt x="3333" y="4361"/>
                    <a:pt x="3333" y="4338"/>
                    <a:pt x="3333" y="4338"/>
                  </a:cubicBezTo>
                  <a:cubicBezTo>
                    <a:pt x="3196" y="4201"/>
                    <a:pt x="3059" y="4041"/>
                    <a:pt x="2945" y="3881"/>
                  </a:cubicBezTo>
                  <a:cubicBezTo>
                    <a:pt x="2808" y="3721"/>
                    <a:pt x="2694" y="3584"/>
                    <a:pt x="2557" y="3425"/>
                  </a:cubicBezTo>
                  <a:cubicBezTo>
                    <a:pt x="2512" y="3379"/>
                    <a:pt x="2466" y="3311"/>
                    <a:pt x="2443" y="3265"/>
                  </a:cubicBezTo>
                  <a:lnTo>
                    <a:pt x="2420" y="3265"/>
                  </a:lnTo>
                  <a:cubicBezTo>
                    <a:pt x="2420" y="3242"/>
                    <a:pt x="2398" y="3242"/>
                    <a:pt x="2398" y="3219"/>
                  </a:cubicBezTo>
                  <a:cubicBezTo>
                    <a:pt x="2352" y="3151"/>
                    <a:pt x="2306" y="3105"/>
                    <a:pt x="2261" y="3059"/>
                  </a:cubicBezTo>
                  <a:cubicBezTo>
                    <a:pt x="2261" y="3037"/>
                    <a:pt x="2261" y="3037"/>
                    <a:pt x="2238" y="3037"/>
                  </a:cubicBezTo>
                  <a:cubicBezTo>
                    <a:pt x="2215" y="2991"/>
                    <a:pt x="2192" y="2968"/>
                    <a:pt x="2169" y="2923"/>
                  </a:cubicBezTo>
                  <a:cubicBezTo>
                    <a:pt x="2101" y="2831"/>
                    <a:pt x="2032" y="2740"/>
                    <a:pt x="1964" y="2649"/>
                  </a:cubicBezTo>
                  <a:cubicBezTo>
                    <a:pt x="1850" y="2489"/>
                    <a:pt x="1713" y="2352"/>
                    <a:pt x="1599" y="2192"/>
                  </a:cubicBezTo>
                  <a:cubicBezTo>
                    <a:pt x="1599" y="2169"/>
                    <a:pt x="1599" y="2169"/>
                    <a:pt x="1576" y="2146"/>
                  </a:cubicBezTo>
                  <a:cubicBezTo>
                    <a:pt x="1576" y="2124"/>
                    <a:pt x="1553" y="2124"/>
                    <a:pt x="1553" y="2101"/>
                  </a:cubicBezTo>
                  <a:cubicBezTo>
                    <a:pt x="1530" y="2078"/>
                    <a:pt x="1530" y="2078"/>
                    <a:pt x="1530" y="2078"/>
                  </a:cubicBezTo>
                  <a:cubicBezTo>
                    <a:pt x="1416" y="1918"/>
                    <a:pt x="1325" y="1781"/>
                    <a:pt x="1211" y="1621"/>
                  </a:cubicBezTo>
                  <a:cubicBezTo>
                    <a:pt x="1211" y="1621"/>
                    <a:pt x="1188" y="1621"/>
                    <a:pt x="1188" y="1599"/>
                  </a:cubicBezTo>
                  <a:cubicBezTo>
                    <a:pt x="1165" y="1576"/>
                    <a:pt x="1165" y="1553"/>
                    <a:pt x="1142" y="1530"/>
                  </a:cubicBezTo>
                  <a:lnTo>
                    <a:pt x="1119" y="1507"/>
                  </a:lnTo>
                  <a:cubicBezTo>
                    <a:pt x="1119" y="1485"/>
                    <a:pt x="1096" y="1485"/>
                    <a:pt x="1096" y="1462"/>
                  </a:cubicBezTo>
                  <a:cubicBezTo>
                    <a:pt x="1005" y="1325"/>
                    <a:pt x="914" y="1188"/>
                    <a:pt x="823" y="1051"/>
                  </a:cubicBezTo>
                  <a:cubicBezTo>
                    <a:pt x="777" y="1005"/>
                    <a:pt x="754" y="960"/>
                    <a:pt x="731" y="891"/>
                  </a:cubicBezTo>
                  <a:cubicBezTo>
                    <a:pt x="708" y="891"/>
                    <a:pt x="686" y="868"/>
                    <a:pt x="686" y="845"/>
                  </a:cubicBezTo>
                  <a:cubicBezTo>
                    <a:pt x="594" y="708"/>
                    <a:pt x="503" y="572"/>
                    <a:pt x="435" y="435"/>
                  </a:cubicBezTo>
                  <a:cubicBezTo>
                    <a:pt x="412" y="412"/>
                    <a:pt x="389" y="389"/>
                    <a:pt x="389" y="389"/>
                  </a:cubicBezTo>
                  <a:cubicBezTo>
                    <a:pt x="389" y="389"/>
                    <a:pt x="389" y="366"/>
                    <a:pt x="389" y="366"/>
                  </a:cubicBezTo>
                  <a:cubicBezTo>
                    <a:pt x="320" y="275"/>
                    <a:pt x="252" y="161"/>
                    <a:pt x="183" y="47"/>
                  </a:cubicBezTo>
                  <a:cubicBezTo>
                    <a:pt x="161" y="24"/>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25"/>
            <p:cNvSpPr/>
            <p:nvPr/>
          </p:nvSpPr>
          <p:spPr>
            <a:xfrm>
              <a:off x="7005825" y="890200"/>
              <a:ext cx="31400" cy="26650"/>
            </a:xfrm>
            <a:custGeom>
              <a:avLst/>
              <a:gdLst/>
              <a:ahLst/>
              <a:cxnLst/>
              <a:rect l="l" t="t" r="r" b="b"/>
              <a:pathLst>
                <a:path w="1256" h="1066" extrusionOk="0">
                  <a:moveTo>
                    <a:pt x="413" y="0"/>
                  </a:moveTo>
                  <a:cubicBezTo>
                    <a:pt x="312" y="0"/>
                    <a:pt x="222" y="31"/>
                    <a:pt x="160" y="93"/>
                  </a:cubicBezTo>
                  <a:cubicBezTo>
                    <a:pt x="0" y="276"/>
                    <a:pt x="69" y="595"/>
                    <a:pt x="343" y="846"/>
                  </a:cubicBezTo>
                  <a:cubicBezTo>
                    <a:pt x="495" y="985"/>
                    <a:pt x="682" y="1065"/>
                    <a:pt x="841" y="1065"/>
                  </a:cubicBezTo>
                  <a:cubicBezTo>
                    <a:pt x="943" y="1065"/>
                    <a:pt x="1033" y="1032"/>
                    <a:pt x="1096" y="961"/>
                  </a:cubicBezTo>
                  <a:cubicBezTo>
                    <a:pt x="1256" y="801"/>
                    <a:pt x="1187" y="458"/>
                    <a:pt x="913" y="230"/>
                  </a:cubicBezTo>
                  <a:cubicBezTo>
                    <a:pt x="760" y="77"/>
                    <a:pt x="572" y="0"/>
                    <a:pt x="4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25"/>
            <p:cNvSpPr/>
            <p:nvPr/>
          </p:nvSpPr>
          <p:spPr>
            <a:xfrm>
              <a:off x="7118225" y="1022875"/>
              <a:ext cx="31425" cy="26925"/>
            </a:xfrm>
            <a:custGeom>
              <a:avLst/>
              <a:gdLst/>
              <a:ahLst/>
              <a:cxnLst/>
              <a:rect l="l" t="t" r="r" b="b"/>
              <a:pathLst>
                <a:path w="1257" h="1077" extrusionOk="0">
                  <a:moveTo>
                    <a:pt x="416" y="0"/>
                  </a:moveTo>
                  <a:cubicBezTo>
                    <a:pt x="314" y="0"/>
                    <a:pt x="223" y="33"/>
                    <a:pt x="161" y="105"/>
                  </a:cubicBezTo>
                  <a:cubicBezTo>
                    <a:pt x="1" y="287"/>
                    <a:pt x="69" y="607"/>
                    <a:pt x="343" y="858"/>
                  </a:cubicBezTo>
                  <a:cubicBezTo>
                    <a:pt x="496" y="997"/>
                    <a:pt x="682" y="1076"/>
                    <a:pt x="841" y="1076"/>
                  </a:cubicBezTo>
                  <a:cubicBezTo>
                    <a:pt x="943" y="1076"/>
                    <a:pt x="1034" y="1043"/>
                    <a:pt x="1096" y="972"/>
                  </a:cubicBezTo>
                  <a:cubicBezTo>
                    <a:pt x="1256" y="812"/>
                    <a:pt x="1165" y="470"/>
                    <a:pt x="914" y="219"/>
                  </a:cubicBezTo>
                  <a:cubicBezTo>
                    <a:pt x="761" y="80"/>
                    <a:pt x="574" y="0"/>
                    <a:pt x="4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43" name="Google Shape;7443;p25"/>
          <p:cNvSpPr/>
          <p:nvPr/>
        </p:nvSpPr>
        <p:spPr>
          <a:xfrm>
            <a:off x="1274261" y="267693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25"/>
          <p:cNvSpPr/>
          <p:nvPr/>
        </p:nvSpPr>
        <p:spPr>
          <a:xfrm>
            <a:off x="7584059" y="2003360"/>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25"/>
          <p:cNvSpPr/>
          <p:nvPr/>
        </p:nvSpPr>
        <p:spPr>
          <a:xfrm>
            <a:off x="247929" y="1769747"/>
            <a:ext cx="339523"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446" name="Google Shape;7446;p25"/>
          <p:cNvGrpSpPr/>
          <p:nvPr/>
        </p:nvGrpSpPr>
        <p:grpSpPr>
          <a:xfrm rot="-5400000" flipH="1">
            <a:off x="422053" y="2832902"/>
            <a:ext cx="391006" cy="429304"/>
            <a:chOff x="818450" y="719950"/>
            <a:chExt cx="162075" cy="177950"/>
          </a:xfrm>
        </p:grpSpPr>
        <p:sp>
          <p:nvSpPr>
            <p:cNvPr id="7447" name="Google Shape;7447;p25"/>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25"/>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25"/>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0" name="Google Shape;7450;p25"/>
          <p:cNvGrpSpPr/>
          <p:nvPr/>
        </p:nvGrpSpPr>
        <p:grpSpPr>
          <a:xfrm rot="10292201">
            <a:off x="8223886" y="1833289"/>
            <a:ext cx="329636" cy="423831"/>
            <a:chOff x="3526675" y="707075"/>
            <a:chExt cx="187750" cy="241400"/>
          </a:xfrm>
        </p:grpSpPr>
        <p:sp>
          <p:nvSpPr>
            <p:cNvPr id="7451" name="Google Shape;7451;p25"/>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25"/>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25"/>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4" name="Google Shape;7454;p25"/>
          <p:cNvGrpSpPr/>
          <p:nvPr/>
        </p:nvGrpSpPr>
        <p:grpSpPr>
          <a:xfrm>
            <a:off x="8277572" y="3963842"/>
            <a:ext cx="498893" cy="535812"/>
            <a:chOff x="539500" y="356300"/>
            <a:chExt cx="347201" cy="372894"/>
          </a:xfrm>
        </p:grpSpPr>
        <p:sp>
          <p:nvSpPr>
            <p:cNvPr id="7455" name="Google Shape;7455;p25"/>
            <p:cNvSpPr/>
            <p:nvPr/>
          </p:nvSpPr>
          <p:spPr>
            <a:xfrm>
              <a:off x="545665" y="376864"/>
              <a:ext cx="113034" cy="349271"/>
            </a:xfrm>
            <a:custGeom>
              <a:avLst/>
              <a:gdLst/>
              <a:ahLst/>
              <a:cxnLst/>
              <a:rect l="l" t="t" r="r" b="b"/>
              <a:pathLst>
                <a:path w="2512" h="7762" extrusionOk="0">
                  <a:moveTo>
                    <a:pt x="982" y="799"/>
                  </a:moveTo>
                  <a:cubicBezTo>
                    <a:pt x="982" y="822"/>
                    <a:pt x="960" y="845"/>
                    <a:pt x="960" y="845"/>
                  </a:cubicBezTo>
                  <a:cubicBezTo>
                    <a:pt x="960" y="822"/>
                    <a:pt x="960" y="822"/>
                    <a:pt x="982" y="799"/>
                  </a:cubicBezTo>
                  <a:close/>
                  <a:moveTo>
                    <a:pt x="1233" y="0"/>
                  </a:moveTo>
                  <a:cubicBezTo>
                    <a:pt x="1233" y="0"/>
                    <a:pt x="1211" y="23"/>
                    <a:pt x="1188" y="23"/>
                  </a:cubicBezTo>
                  <a:cubicBezTo>
                    <a:pt x="1165" y="23"/>
                    <a:pt x="1142" y="46"/>
                    <a:pt x="1142" y="46"/>
                  </a:cubicBezTo>
                  <a:cubicBezTo>
                    <a:pt x="1096" y="92"/>
                    <a:pt x="1051" y="115"/>
                    <a:pt x="1005" y="137"/>
                  </a:cubicBezTo>
                  <a:cubicBezTo>
                    <a:pt x="937" y="206"/>
                    <a:pt x="868" y="274"/>
                    <a:pt x="800" y="343"/>
                  </a:cubicBezTo>
                  <a:cubicBezTo>
                    <a:pt x="731" y="411"/>
                    <a:pt x="663" y="480"/>
                    <a:pt x="594" y="548"/>
                  </a:cubicBezTo>
                  <a:cubicBezTo>
                    <a:pt x="572" y="571"/>
                    <a:pt x="549" y="617"/>
                    <a:pt x="526" y="640"/>
                  </a:cubicBezTo>
                  <a:cubicBezTo>
                    <a:pt x="480" y="685"/>
                    <a:pt x="457" y="731"/>
                    <a:pt x="435" y="777"/>
                  </a:cubicBezTo>
                  <a:cubicBezTo>
                    <a:pt x="389" y="845"/>
                    <a:pt x="343" y="936"/>
                    <a:pt x="298" y="1005"/>
                  </a:cubicBezTo>
                  <a:cubicBezTo>
                    <a:pt x="275" y="1028"/>
                    <a:pt x="275" y="1050"/>
                    <a:pt x="252" y="1073"/>
                  </a:cubicBezTo>
                  <a:cubicBezTo>
                    <a:pt x="252" y="1119"/>
                    <a:pt x="229" y="1142"/>
                    <a:pt x="229" y="1187"/>
                  </a:cubicBezTo>
                  <a:cubicBezTo>
                    <a:pt x="206" y="1210"/>
                    <a:pt x="206" y="1210"/>
                    <a:pt x="206" y="1233"/>
                  </a:cubicBezTo>
                  <a:cubicBezTo>
                    <a:pt x="206" y="1256"/>
                    <a:pt x="183" y="1279"/>
                    <a:pt x="183" y="1279"/>
                  </a:cubicBezTo>
                  <a:cubicBezTo>
                    <a:pt x="138" y="1484"/>
                    <a:pt x="92" y="1667"/>
                    <a:pt x="47" y="1872"/>
                  </a:cubicBezTo>
                  <a:cubicBezTo>
                    <a:pt x="47" y="1895"/>
                    <a:pt x="47" y="1941"/>
                    <a:pt x="47" y="1963"/>
                  </a:cubicBezTo>
                  <a:cubicBezTo>
                    <a:pt x="24" y="1986"/>
                    <a:pt x="24" y="2032"/>
                    <a:pt x="24" y="2055"/>
                  </a:cubicBezTo>
                  <a:cubicBezTo>
                    <a:pt x="24" y="2100"/>
                    <a:pt x="24" y="2169"/>
                    <a:pt x="24" y="2237"/>
                  </a:cubicBezTo>
                  <a:cubicBezTo>
                    <a:pt x="24" y="2351"/>
                    <a:pt x="24" y="2488"/>
                    <a:pt x="24" y="2625"/>
                  </a:cubicBezTo>
                  <a:cubicBezTo>
                    <a:pt x="24" y="2625"/>
                    <a:pt x="24" y="2648"/>
                    <a:pt x="24" y="2671"/>
                  </a:cubicBezTo>
                  <a:cubicBezTo>
                    <a:pt x="24" y="2694"/>
                    <a:pt x="24" y="2717"/>
                    <a:pt x="24" y="2740"/>
                  </a:cubicBezTo>
                  <a:cubicBezTo>
                    <a:pt x="1" y="2831"/>
                    <a:pt x="1" y="2922"/>
                    <a:pt x="1" y="3013"/>
                  </a:cubicBezTo>
                  <a:cubicBezTo>
                    <a:pt x="1" y="3059"/>
                    <a:pt x="1" y="3105"/>
                    <a:pt x="1" y="3150"/>
                  </a:cubicBezTo>
                  <a:cubicBezTo>
                    <a:pt x="1" y="3219"/>
                    <a:pt x="24" y="3265"/>
                    <a:pt x="24" y="3310"/>
                  </a:cubicBezTo>
                  <a:cubicBezTo>
                    <a:pt x="24" y="3401"/>
                    <a:pt x="24" y="3493"/>
                    <a:pt x="47" y="3584"/>
                  </a:cubicBezTo>
                  <a:cubicBezTo>
                    <a:pt x="47" y="3744"/>
                    <a:pt x="69" y="3926"/>
                    <a:pt x="115" y="4086"/>
                  </a:cubicBezTo>
                  <a:cubicBezTo>
                    <a:pt x="138" y="4246"/>
                    <a:pt x="183" y="4406"/>
                    <a:pt x="229" y="4566"/>
                  </a:cubicBezTo>
                  <a:cubicBezTo>
                    <a:pt x="275" y="4725"/>
                    <a:pt x="320" y="4885"/>
                    <a:pt x="366" y="5022"/>
                  </a:cubicBezTo>
                  <a:cubicBezTo>
                    <a:pt x="412" y="5182"/>
                    <a:pt x="457" y="5342"/>
                    <a:pt x="549" y="5501"/>
                  </a:cubicBezTo>
                  <a:cubicBezTo>
                    <a:pt x="594" y="5638"/>
                    <a:pt x="663" y="5798"/>
                    <a:pt x="731" y="5935"/>
                  </a:cubicBezTo>
                  <a:cubicBezTo>
                    <a:pt x="777" y="6026"/>
                    <a:pt x="800" y="6095"/>
                    <a:pt x="845" y="6163"/>
                  </a:cubicBezTo>
                  <a:cubicBezTo>
                    <a:pt x="868" y="6232"/>
                    <a:pt x="914" y="6300"/>
                    <a:pt x="960" y="6369"/>
                  </a:cubicBezTo>
                  <a:cubicBezTo>
                    <a:pt x="1119" y="6643"/>
                    <a:pt x="1279" y="6917"/>
                    <a:pt x="1439" y="7190"/>
                  </a:cubicBezTo>
                  <a:cubicBezTo>
                    <a:pt x="1462" y="7236"/>
                    <a:pt x="1507" y="7282"/>
                    <a:pt x="1530" y="7327"/>
                  </a:cubicBezTo>
                  <a:cubicBezTo>
                    <a:pt x="1553" y="7373"/>
                    <a:pt x="1576" y="7419"/>
                    <a:pt x="1621" y="7464"/>
                  </a:cubicBezTo>
                  <a:cubicBezTo>
                    <a:pt x="1644" y="7510"/>
                    <a:pt x="1667" y="7556"/>
                    <a:pt x="1690" y="7578"/>
                  </a:cubicBezTo>
                  <a:cubicBezTo>
                    <a:pt x="1713" y="7624"/>
                    <a:pt x="1736" y="7647"/>
                    <a:pt x="1758" y="7670"/>
                  </a:cubicBezTo>
                  <a:cubicBezTo>
                    <a:pt x="1781" y="7693"/>
                    <a:pt x="1827" y="7738"/>
                    <a:pt x="1873" y="7738"/>
                  </a:cubicBezTo>
                  <a:cubicBezTo>
                    <a:pt x="1918" y="7761"/>
                    <a:pt x="1987" y="7761"/>
                    <a:pt x="2032" y="7761"/>
                  </a:cubicBezTo>
                  <a:cubicBezTo>
                    <a:pt x="2078" y="7761"/>
                    <a:pt x="2124" y="7738"/>
                    <a:pt x="2146" y="7715"/>
                  </a:cubicBezTo>
                  <a:cubicBezTo>
                    <a:pt x="2192" y="7715"/>
                    <a:pt x="2238" y="7693"/>
                    <a:pt x="2261" y="7670"/>
                  </a:cubicBezTo>
                  <a:cubicBezTo>
                    <a:pt x="2306" y="7647"/>
                    <a:pt x="2352" y="7624"/>
                    <a:pt x="2398" y="7578"/>
                  </a:cubicBezTo>
                  <a:cubicBezTo>
                    <a:pt x="2443" y="7556"/>
                    <a:pt x="2466" y="7510"/>
                    <a:pt x="2489" y="7464"/>
                  </a:cubicBezTo>
                  <a:cubicBezTo>
                    <a:pt x="2512" y="7442"/>
                    <a:pt x="2512" y="7419"/>
                    <a:pt x="2512" y="7396"/>
                  </a:cubicBezTo>
                  <a:cubicBezTo>
                    <a:pt x="2512" y="7373"/>
                    <a:pt x="2512" y="7350"/>
                    <a:pt x="2489" y="7327"/>
                  </a:cubicBezTo>
                  <a:cubicBezTo>
                    <a:pt x="2466" y="7282"/>
                    <a:pt x="2443" y="7236"/>
                    <a:pt x="2420" y="7213"/>
                  </a:cubicBezTo>
                  <a:cubicBezTo>
                    <a:pt x="2398" y="7190"/>
                    <a:pt x="2398" y="7168"/>
                    <a:pt x="2375" y="7145"/>
                  </a:cubicBezTo>
                  <a:cubicBezTo>
                    <a:pt x="2329" y="7099"/>
                    <a:pt x="2306" y="7053"/>
                    <a:pt x="2261" y="7008"/>
                  </a:cubicBezTo>
                  <a:cubicBezTo>
                    <a:pt x="2192" y="6894"/>
                    <a:pt x="2101" y="6780"/>
                    <a:pt x="2032" y="6665"/>
                  </a:cubicBezTo>
                  <a:cubicBezTo>
                    <a:pt x="1964" y="6551"/>
                    <a:pt x="1873" y="6460"/>
                    <a:pt x="1804" y="6346"/>
                  </a:cubicBezTo>
                  <a:cubicBezTo>
                    <a:pt x="1713" y="6209"/>
                    <a:pt x="1644" y="6095"/>
                    <a:pt x="1576" y="5981"/>
                  </a:cubicBezTo>
                  <a:cubicBezTo>
                    <a:pt x="1576" y="5958"/>
                    <a:pt x="1576" y="5958"/>
                    <a:pt x="1553" y="5935"/>
                  </a:cubicBezTo>
                  <a:cubicBezTo>
                    <a:pt x="1576" y="5912"/>
                    <a:pt x="1576" y="5867"/>
                    <a:pt x="1553" y="5821"/>
                  </a:cubicBezTo>
                  <a:cubicBezTo>
                    <a:pt x="1530" y="5752"/>
                    <a:pt x="1485" y="5661"/>
                    <a:pt x="1462" y="5593"/>
                  </a:cubicBezTo>
                  <a:cubicBezTo>
                    <a:pt x="1439" y="5547"/>
                    <a:pt x="1416" y="5501"/>
                    <a:pt x="1393" y="5456"/>
                  </a:cubicBezTo>
                  <a:cubicBezTo>
                    <a:pt x="1348" y="5342"/>
                    <a:pt x="1302" y="5227"/>
                    <a:pt x="1256" y="5113"/>
                  </a:cubicBezTo>
                  <a:cubicBezTo>
                    <a:pt x="1211" y="4954"/>
                    <a:pt x="1165" y="4817"/>
                    <a:pt x="1119" y="4680"/>
                  </a:cubicBezTo>
                  <a:cubicBezTo>
                    <a:pt x="1074" y="4543"/>
                    <a:pt x="1028" y="4406"/>
                    <a:pt x="1005" y="4246"/>
                  </a:cubicBezTo>
                  <a:cubicBezTo>
                    <a:pt x="982" y="4155"/>
                    <a:pt x="960" y="4063"/>
                    <a:pt x="937" y="3972"/>
                  </a:cubicBezTo>
                  <a:cubicBezTo>
                    <a:pt x="960" y="3949"/>
                    <a:pt x="982" y="3904"/>
                    <a:pt x="982" y="3858"/>
                  </a:cubicBezTo>
                  <a:cubicBezTo>
                    <a:pt x="982" y="3812"/>
                    <a:pt x="982" y="3744"/>
                    <a:pt x="982" y="3675"/>
                  </a:cubicBezTo>
                  <a:lnTo>
                    <a:pt x="960" y="3538"/>
                  </a:lnTo>
                  <a:cubicBezTo>
                    <a:pt x="960" y="3516"/>
                    <a:pt x="960" y="3493"/>
                    <a:pt x="960" y="3493"/>
                  </a:cubicBezTo>
                  <a:cubicBezTo>
                    <a:pt x="960" y="3447"/>
                    <a:pt x="960" y="3424"/>
                    <a:pt x="960" y="3379"/>
                  </a:cubicBezTo>
                  <a:cubicBezTo>
                    <a:pt x="960" y="3219"/>
                    <a:pt x="960" y="3036"/>
                    <a:pt x="982" y="2854"/>
                  </a:cubicBezTo>
                  <a:cubicBezTo>
                    <a:pt x="982" y="2694"/>
                    <a:pt x="1005" y="2534"/>
                    <a:pt x="1028" y="2374"/>
                  </a:cubicBezTo>
                  <a:cubicBezTo>
                    <a:pt x="1028" y="2283"/>
                    <a:pt x="1028" y="2215"/>
                    <a:pt x="1051" y="2123"/>
                  </a:cubicBezTo>
                  <a:cubicBezTo>
                    <a:pt x="1051" y="2055"/>
                    <a:pt x="1074" y="1986"/>
                    <a:pt x="1074" y="1918"/>
                  </a:cubicBezTo>
                  <a:cubicBezTo>
                    <a:pt x="1096" y="1872"/>
                    <a:pt x="1096" y="1827"/>
                    <a:pt x="1119" y="1781"/>
                  </a:cubicBezTo>
                  <a:cubicBezTo>
                    <a:pt x="1142" y="1735"/>
                    <a:pt x="1142" y="1712"/>
                    <a:pt x="1119" y="1690"/>
                  </a:cubicBezTo>
                  <a:cubicBezTo>
                    <a:pt x="1165" y="1553"/>
                    <a:pt x="1188" y="1438"/>
                    <a:pt x="1233" y="1324"/>
                  </a:cubicBezTo>
                  <a:cubicBezTo>
                    <a:pt x="1256" y="1210"/>
                    <a:pt x="1302" y="1096"/>
                    <a:pt x="1325" y="1005"/>
                  </a:cubicBezTo>
                  <a:cubicBezTo>
                    <a:pt x="1348" y="959"/>
                    <a:pt x="1370" y="891"/>
                    <a:pt x="1393" y="845"/>
                  </a:cubicBezTo>
                  <a:cubicBezTo>
                    <a:pt x="1393" y="822"/>
                    <a:pt x="1393" y="799"/>
                    <a:pt x="1393" y="777"/>
                  </a:cubicBezTo>
                  <a:cubicBezTo>
                    <a:pt x="1416" y="754"/>
                    <a:pt x="1416" y="731"/>
                    <a:pt x="1416" y="708"/>
                  </a:cubicBezTo>
                  <a:cubicBezTo>
                    <a:pt x="1416" y="685"/>
                    <a:pt x="1416" y="640"/>
                    <a:pt x="1393" y="617"/>
                  </a:cubicBezTo>
                  <a:cubicBezTo>
                    <a:pt x="1377" y="567"/>
                    <a:pt x="1325" y="530"/>
                    <a:pt x="1271" y="530"/>
                  </a:cubicBezTo>
                  <a:cubicBezTo>
                    <a:pt x="1251" y="530"/>
                    <a:pt x="1230" y="536"/>
                    <a:pt x="1211" y="548"/>
                  </a:cubicBezTo>
                  <a:cubicBezTo>
                    <a:pt x="1188" y="571"/>
                    <a:pt x="1165" y="571"/>
                    <a:pt x="1142" y="594"/>
                  </a:cubicBezTo>
                  <a:cubicBezTo>
                    <a:pt x="1119" y="594"/>
                    <a:pt x="1119" y="617"/>
                    <a:pt x="1119" y="617"/>
                  </a:cubicBezTo>
                  <a:cubicBezTo>
                    <a:pt x="1096" y="640"/>
                    <a:pt x="1096" y="640"/>
                    <a:pt x="1074" y="662"/>
                  </a:cubicBezTo>
                  <a:cubicBezTo>
                    <a:pt x="1028" y="708"/>
                    <a:pt x="1005" y="754"/>
                    <a:pt x="982" y="799"/>
                  </a:cubicBezTo>
                  <a:cubicBezTo>
                    <a:pt x="982" y="754"/>
                    <a:pt x="982" y="685"/>
                    <a:pt x="937" y="640"/>
                  </a:cubicBezTo>
                  <a:cubicBezTo>
                    <a:pt x="1028" y="548"/>
                    <a:pt x="1119" y="457"/>
                    <a:pt x="1233" y="366"/>
                  </a:cubicBezTo>
                  <a:cubicBezTo>
                    <a:pt x="1256" y="366"/>
                    <a:pt x="1279" y="343"/>
                    <a:pt x="1279" y="343"/>
                  </a:cubicBezTo>
                  <a:cubicBezTo>
                    <a:pt x="1302" y="320"/>
                    <a:pt x="1325" y="320"/>
                    <a:pt x="1348" y="297"/>
                  </a:cubicBezTo>
                  <a:cubicBezTo>
                    <a:pt x="1416" y="297"/>
                    <a:pt x="1462" y="229"/>
                    <a:pt x="1462" y="160"/>
                  </a:cubicBezTo>
                  <a:cubicBezTo>
                    <a:pt x="1462" y="115"/>
                    <a:pt x="1439" y="69"/>
                    <a:pt x="1416" y="46"/>
                  </a:cubicBezTo>
                  <a:cubicBezTo>
                    <a:pt x="1393" y="23"/>
                    <a:pt x="1348" y="0"/>
                    <a:pt x="13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25"/>
            <p:cNvSpPr/>
            <p:nvPr/>
          </p:nvSpPr>
          <p:spPr>
            <a:xfrm>
              <a:off x="589852" y="553527"/>
              <a:ext cx="117128" cy="55482"/>
            </a:xfrm>
            <a:custGeom>
              <a:avLst/>
              <a:gdLst/>
              <a:ahLst/>
              <a:cxnLst/>
              <a:rect l="l" t="t" r="r" b="b"/>
              <a:pathLst>
                <a:path w="2603" h="1233" extrusionOk="0">
                  <a:moveTo>
                    <a:pt x="2397" y="0"/>
                  </a:moveTo>
                  <a:cubicBezTo>
                    <a:pt x="2306" y="46"/>
                    <a:pt x="2192" y="69"/>
                    <a:pt x="2100" y="115"/>
                  </a:cubicBezTo>
                  <a:cubicBezTo>
                    <a:pt x="1986" y="160"/>
                    <a:pt x="1872" y="229"/>
                    <a:pt x="1781" y="297"/>
                  </a:cubicBezTo>
                  <a:cubicBezTo>
                    <a:pt x="1644" y="366"/>
                    <a:pt x="1484" y="457"/>
                    <a:pt x="1347" y="525"/>
                  </a:cubicBezTo>
                  <a:cubicBezTo>
                    <a:pt x="1210" y="594"/>
                    <a:pt x="1050" y="685"/>
                    <a:pt x="913" y="754"/>
                  </a:cubicBezTo>
                  <a:cubicBezTo>
                    <a:pt x="845" y="776"/>
                    <a:pt x="799" y="799"/>
                    <a:pt x="754" y="845"/>
                  </a:cubicBezTo>
                  <a:lnTo>
                    <a:pt x="731" y="845"/>
                  </a:lnTo>
                  <a:cubicBezTo>
                    <a:pt x="731" y="845"/>
                    <a:pt x="731" y="822"/>
                    <a:pt x="754" y="822"/>
                  </a:cubicBezTo>
                  <a:cubicBezTo>
                    <a:pt x="754" y="822"/>
                    <a:pt x="776" y="822"/>
                    <a:pt x="799" y="799"/>
                  </a:cubicBezTo>
                  <a:cubicBezTo>
                    <a:pt x="845" y="776"/>
                    <a:pt x="913" y="754"/>
                    <a:pt x="936" y="685"/>
                  </a:cubicBezTo>
                  <a:cubicBezTo>
                    <a:pt x="959" y="662"/>
                    <a:pt x="982" y="594"/>
                    <a:pt x="959" y="548"/>
                  </a:cubicBezTo>
                  <a:cubicBezTo>
                    <a:pt x="913" y="503"/>
                    <a:pt x="868" y="480"/>
                    <a:pt x="799" y="480"/>
                  </a:cubicBezTo>
                  <a:cubicBezTo>
                    <a:pt x="776" y="503"/>
                    <a:pt x="754" y="503"/>
                    <a:pt x="731" y="503"/>
                  </a:cubicBezTo>
                  <a:cubicBezTo>
                    <a:pt x="685" y="525"/>
                    <a:pt x="662" y="525"/>
                    <a:pt x="617" y="548"/>
                  </a:cubicBezTo>
                  <a:cubicBezTo>
                    <a:pt x="525" y="571"/>
                    <a:pt x="434" y="617"/>
                    <a:pt x="343" y="640"/>
                  </a:cubicBezTo>
                  <a:cubicBezTo>
                    <a:pt x="297" y="662"/>
                    <a:pt x="251" y="685"/>
                    <a:pt x="206" y="708"/>
                  </a:cubicBezTo>
                  <a:cubicBezTo>
                    <a:pt x="183" y="708"/>
                    <a:pt x="160" y="731"/>
                    <a:pt x="160" y="731"/>
                  </a:cubicBezTo>
                  <a:cubicBezTo>
                    <a:pt x="114" y="754"/>
                    <a:pt x="69" y="776"/>
                    <a:pt x="23" y="799"/>
                  </a:cubicBezTo>
                  <a:cubicBezTo>
                    <a:pt x="0" y="822"/>
                    <a:pt x="0" y="891"/>
                    <a:pt x="23" y="913"/>
                  </a:cubicBezTo>
                  <a:cubicBezTo>
                    <a:pt x="23" y="936"/>
                    <a:pt x="46" y="936"/>
                    <a:pt x="69" y="936"/>
                  </a:cubicBezTo>
                  <a:cubicBezTo>
                    <a:pt x="46" y="982"/>
                    <a:pt x="46" y="1005"/>
                    <a:pt x="46" y="1028"/>
                  </a:cubicBezTo>
                  <a:cubicBezTo>
                    <a:pt x="46" y="1050"/>
                    <a:pt x="69" y="1096"/>
                    <a:pt x="92" y="1119"/>
                  </a:cubicBezTo>
                  <a:lnTo>
                    <a:pt x="114" y="1119"/>
                  </a:lnTo>
                  <a:cubicBezTo>
                    <a:pt x="114" y="1142"/>
                    <a:pt x="114" y="1165"/>
                    <a:pt x="114" y="1165"/>
                  </a:cubicBezTo>
                  <a:cubicBezTo>
                    <a:pt x="137" y="1187"/>
                    <a:pt x="160" y="1233"/>
                    <a:pt x="183" y="1233"/>
                  </a:cubicBezTo>
                  <a:lnTo>
                    <a:pt x="343" y="1233"/>
                  </a:lnTo>
                  <a:cubicBezTo>
                    <a:pt x="366" y="1233"/>
                    <a:pt x="388" y="1210"/>
                    <a:pt x="411" y="1210"/>
                  </a:cubicBezTo>
                  <a:lnTo>
                    <a:pt x="503" y="1210"/>
                  </a:lnTo>
                  <a:cubicBezTo>
                    <a:pt x="571" y="1187"/>
                    <a:pt x="639" y="1187"/>
                    <a:pt x="685" y="1165"/>
                  </a:cubicBezTo>
                  <a:cubicBezTo>
                    <a:pt x="708" y="1165"/>
                    <a:pt x="731" y="1165"/>
                    <a:pt x="754" y="1142"/>
                  </a:cubicBezTo>
                  <a:lnTo>
                    <a:pt x="799" y="1142"/>
                  </a:lnTo>
                  <a:cubicBezTo>
                    <a:pt x="845" y="1119"/>
                    <a:pt x="845" y="1119"/>
                    <a:pt x="868" y="1096"/>
                  </a:cubicBezTo>
                  <a:cubicBezTo>
                    <a:pt x="891" y="1096"/>
                    <a:pt x="891" y="1073"/>
                    <a:pt x="913" y="1050"/>
                  </a:cubicBezTo>
                  <a:cubicBezTo>
                    <a:pt x="1005" y="1028"/>
                    <a:pt x="1119" y="959"/>
                    <a:pt x="1210" y="913"/>
                  </a:cubicBezTo>
                  <a:cubicBezTo>
                    <a:pt x="1370" y="845"/>
                    <a:pt x="1530" y="776"/>
                    <a:pt x="1667" y="685"/>
                  </a:cubicBezTo>
                  <a:cubicBezTo>
                    <a:pt x="1758" y="662"/>
                    <a:pt x="1826" y="617"/>
                    <a:pt x="1895" y="571"/>
                  </a:cubicBezTo>
                  <a:cubicBezTo>
                    <a:pt x="1941" y="548"/>
                    <a:pt x="1986" y="525"/>
                    <a:pt x="2009" y="503"/>
                  </a:cubicBezTo>
                  <a:cubicBezTo>
                    <a:pt x="2032" y="503"/>
                    <a:pt x="2055" y="480"/>
                    <a:pt x="2077" y="480"/>
                  </a:cubicBezTo>
                  <a:cubicBezTo>
                    <a:pt x="2123" y="434"/>
                    <a:pt x="2192" y="411"/>
                    <a:pt x="2260" y="388"/>
                  </a:cubicBezTo>
                  <a:cubicBezTo>
                    <a:pt x="2329" y="366"/>
                    <a:pt x="2397" y="343"/>
                    <a:pt x="2465" y="320"/>
                  </a:cubicBezTo>
                  <a:cubicBezTo>
                    <a:pt x="2511" y="297"/>
                    <a:pt x="2557" y="274"/>
                    <a:pt x="2580" y="252"/>
                  </a:cubicBezTo>
                  <a:cubicBezTo>
                    <a:pt x="2602" y="206"/>
                    <a:pt x="2602" y="160"/>
                    <a:pt x="2602" y="137"/>
                  </a:cubicBezTo>
                  <a:cubicBezTo>
                    <a:pt x="2580" y="92"/>
                    <a:pt x="2557" y="46"/>
                    <a:pt x="2534" y="23"/>
                  </a:cubicBezTo>
                  <a:cubicBezTo>
                    <a:pt x="2511" y="23"/>
                    <a:pt x="2465" y="0"/>
                    <a:pt x="24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25"/>
            <p:cNvSpPr/>
            <p:nvPr/>
          </p:nvSpPr>
          <p:spPr>
            <a:xfrm>
              <a:off x="573428" y="359405"/>
              <a:ext cx="309178" cy="243481"/>
            </a:xfrm>
            <a:custGeom>
              <a:avLst/>
              <a:gdLst/>
              <a:ahLst/>
              <a:cxnLst/>
              <a:rect l="l" t="t" r="r" b="b"/>
              <a:pathLst>
                <a:path w="6871" h="5411" extrusionOk="0">
                  <a:moveTo>
                    <a:pt x="811" y="1951"/>
                  </a:moveTo>
                  <a:cubicBezTo>
                    <a:pt x="807" y="1955"/>
                    <a:pt x="803" y="1959"/>
                    <a:pt x="799" y="1963"/>
                  </a:cubicBezTo>
                  <a:cubicBezTo>
                    <a:pt x="804" y="1958"/>
                    <a:pt x="808" y="1955"/>
                    <a:pt x="811" y="1951"/>
                  </a:cubicBezTo>
                  <a:close/>
                  <a:moveTo>
                    <a:pt x="1621" y="0"/>
                  </a:moveTo>
                  <a:cubicBezTo>
                    <a:pt x="1370" y="0"/>
                    <a:pt x="1119" y="46"/>
                    <a:pt x="890" y="160"/>
                  </a:cubicBezTo>
                  <a:cubicBezTo>
                    <a:pt x="822" y="183"/>
                    <a:pt x="753" y="206"/>
                    <a:pt x="685" y="252"/>
                  </a:cubicBezTo>
                  <a:cubicBezTo>
                    <a:pt x="616" y="297"/>
                    <a:pt x="525" y="343"/>
                    <a:pt x="457" y="411"/>
                  </a:cubicBezTo>
                  <a:cubicBezTo>
                    <a:pt x="411" y="457"/>
                    <a:pt x="388" y="503"/>
                    <a:pt x="343" y="548"/>
                  </a:cubicBezTo>
                  <a:cubicBezTo>
                    <a:pt x="320" y="571"/>
                    <a:pt x="297" y="594"/>
                    <a:pt x="297" y="594"/>
                  </a:cubicBezTo>
                  <a:cubicBezTo>
                    <a:pt x="274" y="617"/>
                    <a:pt x="251" y="617"/>
                    <a:pt x="228" y="640"/>
                  </a:cubicBezTo>
                  <a:cubicBezTo>
                    <a:pt x="206" y="662"/>
                    <a:pt x="183" y="662"/>
                    <a:pt x="160" y="685"/>
                  </a:cubicBezTo>
                  <a:cubicBezTo>
                    <a:pt x="137" y="708"/>
                    <a:pt x="114" y="708"/>
                    <a:pt x="91" y="731"/>
                  </a:cubicBezTo>
                  <a:cubicBezTo>
                    <a:pt x="91" y="754"/>
                    <a:pt x="69" y="754"/>
                    <a:pt x="69" y="777"/>
                  </a:cubicBezTo>
                  <a:cubicBezTo>
                    <a:pt x="46" y="777"/>
                    <a:pt x="46" y="799"/>
                    <a:pt x="46" y="799"/>
                  </a:cubicBezTo>
                  <a:cubicBezTo>
                    <a:pt x="0" y="845"/>
                    <a:pt x="0" y="913"/>
                    <a:pt x="0" y="959"/>
                  </a:cubicBezTo>
                  <a:cubicBezTo>
                    <a:pt x="23" y="982"/>
                    <a:pt x="23" y="1028"/>
                    <a:pt x="46" y="1050"/>
                  </a:cubicBezTo>
                  <a:cubicBezTo>
                    <a:pt x="69" y="1050"/>
                    <a:pt x="91" y="1073"/>
                    <a:pt x="114" y="1073"/>
                  </a:cubicBezTo>
                  <a:cubicBezTo>
                    <a:pt x="91" y="1142"/>
                    <a:pt x="114" y="1210"/>
                    <a:pt x="160" y="1256"/>
                  </a:cubicBezTo>
                  <a:cubicBezTo>
                    <a:pt x="183" y="1279"/>
                    <a:pt x="206" y="1279"/>
                    <a:pt x="251" y="1302"/>
                  </a:cubicBezTo>
                  <a:cubicBezTo>
                    <a:pt x="228" y="1302"/>
                    <a:pt x="206" y="1324"/>
                    <a:pt x="206" y="1324"/>
                  </a:cubicBezTo>
                  <a:cubicBezTo>
                    <a:pt x="137" y="1393"/>
                    <a:pt x="46" y="1484"/>
                    <a:pt x="91" y="1575"/>
                  </a:cubicBezTo>
                  <a:cubicBezTo>
                    <a:pt x="91" y="1644"/>
                    <a:pt x="137" y="1690"/>
                    <a:pt x="206" y="1712"/>
                  </a:cubicBezTo>
                  <a:cubicBezTo>
                    <a:pt x="228" y="1720"/>
                    <a:pt x="249" y="1723"/>
                    <a:pt x="268" y="1723"/>
                  </a:cubicBezTo>
                  <a:cubicBezTo>
                    <a:pt x="307" y="1723"/>
                    <a:pt x="343" y="1712"/>
                    <a:pt x="388" y="1712"/>
                  </a:cubicBezTo>
                  <a:cubicBezTo>
                    <a:pt x="343" y="1735"/>
                    <a:pt x="320" y="1781"/>
                    <a:pt x="297" y="1804"/>
                  </a:cubicBezTo>
                  <a:cubicBezTo>
                    <a:pt x="274" y="1826"/>
                    <a:pt x="251" y="1849"/>
                    <a:pt x="251" y="1849"/>
                  </a:cubicBezTo>
                  <a:cubicBezTo>
                    <a:pt x="251" y="1872"/>
                    <a:pt x="228" y="1872"/>
                    <a:pt x="228" y="1895"/>
                  </a:cubicBezTo>
                  <a:cubicBezTo>
                    <a:pt x="206" y="1918"/>
                    <a:pt x="183" y="1941"/>
                    <a:pt x="183" y="1986"/>
                  </a:cubicBezTo>
                  <a:cubicBezTo>
                    <a:pt x="183" y="2032"/>
                    <a:pt x="206" y="2055"/>
                    <a:pt x="228" y="2078"/>
                  </a:cubicBezTo>
                  <a:cubicBezTo>
                    <a:pt x="251" y="2100"/>
                    <a:pt x="274" y="2100"/>
                    <a:pt x="297" y="2123"/>
                  </a:cubicBezTo>
                  <a:cubicBezTo>
                    <a:pt x="251" y="2169"/>
                    <a:pt x="206" y="2215"/>
                    <a:pt x="183" y="2283"/>
                  </a:cubicBezTo>
                  <a:cubicBezTo>
                    <a:pt x="160" y="2306"/>
                    <a:pt x="160" y="2351"/>
                    <a:pt x="137" y="2374"/>
                  </a:cubicBezTo>
                  <a:cubicBezTo>
                    <a:pt x="114" y="2443"/>
                    <a:pt x="160" y="2511"/>
                    <a:pt x="206" y="2557"/>
                  </a:cubicBezTo>
                  <a:cubicBezTo>
                    <a:pt x="231" y="2570"/>
                    <a:pt x="257" y="2575"/>
                    <a:pt x="281" y="2575"/>
                  </a:cubicBezTo>
                  <a:cubicBezTo>
                    <a:pt x="344" y="2575"/>
                    <a:pt x="401" y="2538"/>
                    <a:pt x="434" y="2488"/>
                  </a:cubicBezTo>
                  <a:cubicBezTo>
                    <a:pt x="457" y="2443"/>
                    <a:pt x="479" y="2397"/>
                    <a:pt x="525" y="2374"/>
                  </a:cubicBezTo>
                  <a:cubicBezTo>
                    <a:pt x="616" y="2215"/>
                    <a:pt x="731" y="2078"/>
                    <a:pt x="822" y="1918"/>
                  </a:cubicBezTo>
                  <a:lnTo>
                    <a:pt x="822" y="1918"/>
                  </a:lnTo>
                  <a:cubicBezTo>
                    <a:pt x="822" y="1936"/>
                    <a:pt x="822" y="1940"/>
                    <a:pt x="811" y="1951"/>
                  </a:cubicBezTo>
                  <a:lnTo>
                    <a:pt x="811" y="1951"/>
                  </a:lnTo>
                  <a:cubicBezTo>
                    <a:pt x="873" y="1887"/>
                    <a:pt x="916" y="1822"/>
                    <a:pt x="959" y="1758"/>
                  </a:cubicBezTo>
                  <a:cubicBezTo>
                    <a:pt x="1027" y="1690"/>
                    <a:pt x="1073" y="1621"/>
                    <a:pt x="1141" y="1575"/>
                  </a:cubicBezTo>
                  <a:lnTo>
                    <a:pt x="1187" y="1575"/>
                  </a:lnTo>
                  <a:cubicBezTo>
                    <a:pt x="1187" y="1575"/>
                    <a:pt x="1210" y="1553"/>
                    <a:pt x="1210" y="1553"/>
                  </a:cubicBezTo>
                  <a:lnTo>
                    <a:pt x="1256" y="1553"/>
                  </a:lnTo>
                  <a:cubicBezTo>
                    <a:pt x="1301" y="1530"/>
                    <a:pt x="1324" y="1530"/>
                    <a:pt x="1370" y="1507"/>
                  </a:cubicBezTo>
                  <a:cubicBezTo>
                    <a:pt x="1393" y="1507"/>
                    <a:pt x="1415" y="1507"/>
                    <a:pt x="1461" y="1484"/>
                  </a:cubicBezTo>
                  <a:cubicBezTo>
                    <a:pt x="1484" y="1484"/>
                    <a:pt x="1529" y="1461"/>
                    <a:pt x="1552" y="1461"/>
                  </a:cubicBezTo>
                  <a:cubicBezTo>
                    <a:pt x="1666" y="1438"/>
                    <a:pt x="1781" y="1416"/>
                    <a:pt x="1872" y="1393"/>
                  </a:cubicBezTo>
                  <a:cubicBezTo>
                    <a:pt x="1963" y="1393"/>
                    <a:pt x="2032" y="1370"/>
                    <a:pt x="2100" y="1370"/>
                  </a:cubicBezTo>
                  <a:lnTo>
                    <a:pt x="2328" y="1370"/>
                  </a:lnTo>
                  <a:cubicBezTo>
                    <a:pt x="2397" y="1370"/>
                    <a:pt x="2488" y="1393"/>
                    <a:pt x="2557" y="1416"/>
                  </a:cubicBezTo>
                  <a:cubicBezTo>
                    <a:pt x="2625" y="1416"/>
                    <a:pt x="2694" y="1438"/>
                    <a:pt x="2762" y="1461"/>
                  </a:cubicBezTo>
                  <a:cubicBezTo>
                    <a:pt x="2853" y="1507"/>
                    <a:pt x="2945" y="1553"/>
                    <a:pt x="3013" y="1598"/>
                  </a:cubicBezTo>
                  <a:cubicBezTo>
                    <a:pt x="3104" y="1644"/>
                    <a:pt x="3196" y="1690"/>
                    <a:pt x="3287" y="1735"/>
                  </a:cubicBezTo>
                  <a:cubicBezTo>
                    <a:pt x="3310" y="1758"/>
                    <a:pt x="3333" y="1758"/>
                    <a:pt x="3355" y="1781"/>
                  </a:cubicBezTo>
                  <a:cubicBezTo>
                    <a:pt x="3447" y="1872"/>
                    <a:pt x="3538" y="1941"/>
                    <a:pt x="3629" y="2032"/>
                  </a:cubicBezTo>
                  <a:cubicBezTo>
                    <a:pt x="3744" y="2146"/>
                    <a:pt x="3858" y="2260"/>
                    <a:pt x="3995" y="2374"/>
                  </a:cubicBezTo>
                  <a:cubicBezTo>
                    <a:pt x="4063" y="2420"/>
                    <a:pt x="4109" y="2488"/>
                    <a:pt x="4177" y="2557"/>
                  </a:cubicBezTo>
                  <a:cubicBezTo>
                    <a:pt x="4246" y="2603"/>
                    <a:pt x="4291" y="2671"/>
                    <a:pt x="4360" y="2717"/>
                  </a:cubicBezTo>
                  <a:cubicBezTo>
                    <a:pt x="4394" y="2751"/>
                    <a:pt x="4434" y="2768"/>
                    <a:pt x="4471" y="2768"/>
                  </a:cubicBezTo>
                  <a:cubicBezTo>
                    <a:pt x="4508" y="2768"/>
                    <a:pt x="4542" y="2751"/>
                    <a:pt x="4565" y="2717"/>
                  </a:cubicBezTo>
                  <a:cubicBezTo>
                    <a:pt x="4611" y="2671"/>
                    <a:pt x="4634" y="2625"/>
                    <a:pt x="4611" y="2580"/>
                  </a:cubicBezTo>
                  <a:lnTo>
                    <a:pt x="4611" y="2580"/>
                  </a:lnTo>
                  <a:cubicBezTo>
                    <a:pt x="4611" y="2580"/>
                    <a:pt x="4634" y="2580"/>
                    <a:pt x="4634" y="2603"/>
                  </a:cubicBezTo>
                  <a:cubicBezTo>
                    <a:pt x="4679" y="2625"/>
                    <a:pt x="4725" y="2671"/>
                    <a:pt x="4771" y="2717"/>
                  </a:cubicBezTo>
                  <a:cubicBezTo>
                    <a:pt x="4793" y="2717"/>
                    <a:pt x="4793" y="2739"/>
                    <a:pt x="4816" y="2739"/>
                  </a:cubicBezTo>
                  <a:cubicBezTo>
                    <a:pt x="4862" y="2785"/>
                    <a:pt x="4885" y="2831"/>
                    <a:pt x="4930" y="2854"/>
                  </a:cubicBezTo>
                  <a:cubicBezTo>
                    <a:pt x="4976" y="2899"/>
                    <a:pt x="5022" y="2945"/>
                    <a:pt x="5067" y="2991"/>
                  </a:cubicBezTo>
                  <a:cubicBezTo>
                    <a:pt x="5090" y="3013"/>
                    <a:pt x="5113" y="3036"/>
                    <a:pt x="5136" y="3059"/>
                  </a:cubicBezTo>
                  <a:cubicBezTo>
                    <a:pt x="5182" y="3082"/>
                    <a:pt x="5227" y="3128"/>
                    <a:pt x="5296" y="3150"/>
                  </a:cubicBezTo>
                  <a:cubicBezTo>
                    <a:pt x="5308" y="3156"/>
                    <a:pt x="5320" y="3159"/>
                    <a:pt x="5332" y="3159"/>
                  </a:cubicBezTo>
                  <a:cubicBezTo>
                    <a:pt x="5366" y="3159"/>
                    <a:pt x="5399" y="3138"/>
                    <a:pt x="5433" y="3105"/>
                  </a:cubicBezTo>
                  <a:cubicBezTo>
                    <a:pt x="5478" y="3196"/>
                    <a:pt x="5547" y="3264"/>
                    <a:pt x="5592" y="3356"/>
                  </a:cubicBezTo>
                  <a:cubicBezTo>
                    <a:pt x="5684" y="3470"/>
                    <a:pt x="5775" y="3584"/>
                    <a:pt x="5866" y="3721"/>
                  </a:cubicBezTo>
                  <a:cubicBezTo>
                    <a:pt x="5935" y="3858"/>
                    <a:pt x="6003" y="3995"/>
                    <a:pt x="6095" y="4132"/>
                  </a:cubicBezTo>
                  <a:cubicBezTo>
                    <a:pt x="6209" y="4314"/>
                    <a:pt x="6323" y="4520"/>
                    <a:pt x="6414" y="4702"/>
                  </a:cubicBezTo>
                  <a:cubicBezTo>
                    <a:pt x="6437" y="4771"/>
                    <a:pt x="6460" y="4839"/>
                    <a:pt x="6505" y="4908"/>
                  </a:cubicBezTo>
                  <a:cubicBezTo>
                    <a:pt x="6528" y="4976"/>
                    <a:pt x="6551" y="5045"/>
                    <a:pt x="6597" y="5090"/>
                  </a:cubicBezTo>
                  <a:cubicBezTo>
                    <a:pt x="6619" y="5159"/>
                    <a:pt x="6642" y="5227"/>
                    <a:pt x="6665" y="5296"/>
                  </a:cubicBezTo>
                  <a:cubicBezTo>
                    <a:pt x="6665" y="5296"/>
                    <a:pt x="6665" y="5319"/>
                    <a:pt x="6665" y="5319"/>
                  </a:cubicBezTo>
                  <a:cubicBezTo>
                    <a:pt x="6665" y="5342"/>
                    <a:pt x="6665" y="5364"/>
                    <a:pt x="6688" y="5387"/>
                  </a:cubicBezTo>
                  <a:cubicBezTo>
                    <a:pt x="6711" y="5410"/>
                    <a:pt x="6734" y="5410"/>
                    <a:pt x="6756" y="5410"/>
                  </a:cubicBezTo>
                  <a:cubicBezTo>
                    <a:pt x="6825" y="5410"/>
                    <a:pt x="6871" y="5364"/>
                    <a:pt x="6871" y="5319"/>
                  </a:cubicBezTo>
                  <a:cubicBezTo>
                    <a:pt x="6848" y="5250"/>
                    <a:pt x="6848" y="5182"/>
                    <a:pt x="6825" y="5113"/>
                  </a:cubicBezTo>
                  <a:cubicBezTo>
                    <a:pt x="6802" y="5045"/>
                    <a:pt x="6779" y="4976"/>
                    <a:pt x="6734" y="4908"/>
                  </a:cubicBezTo>
                  <a:cubicBezTo>
                    <a:pt x="6711" y="4839"/>
                    <a:pt x="6688" y="4771"/>
                    <a:pt x="6665" y="4702"/>
                  </a:cubicBezTo>
                  <a:cubicBezTo>
                    <a:pt x="6642" y="4634"/>
                    <a:pt x="6619" y="4588"/>
                    <a:pt x="6597" y="4520"/>
                  </a:cubicBezTo>
                  <a:cubicBezTo>
                    <a:pt x="6528" y="4383"/>
                    <a:pt x="6483" y="4246"/>
                    <a:pt x="6414" y="4132"/>
                  </a:cubicBezTo>
                  <a:cubicBezTo>
                    <a:pt x="6353" y="4031"/>
                    <a:pt x="6311" y="3912"/>
                    <a:pt x="6254" y="3807"/>
                  </a:cubicBezTo>
                  <a:lnTo>
                    <a:pt x="6254" y="3807"/>
                  </a:lnTo>
                  <a:cubicBezTo>
                    <a:pt x="6254" y="3809"/>
                    <a:pt x="6254" y="3810"/>
                    <a:pt x="6254" y="3812"/>
                  </a:cubicBezTo>
                  <a:cubicBezTo>
                    <a:pt x="6253" y="3809"/>
                    <a:pt x="6253" y="3805"/>
                    <a:pt x="6252" y="3802"/>
                  </a:cubicBezTo>
                  <a:lnTo>
                    <a:pt x="6252" y="3802"/>
                  </a:lnTo>
                  <a:cubicBezTo>
                    <a:pt x="6252" y="3804"/>
                    <a:pt x="6253" y="3805"/>
                    <a:pt x="6254" y="3807"/>
                  </a:cubicBezTo>
                  <a:lnTo>
                    <a:pt x="6254" y="3807"/>
                  </a:lnTo>
                  <a:cubicBezTo>
                    <a:pt x="6254" y="3794"/>
                    <a:pt x="6253" y="3790"/>
                    <a:pt x="6245" y="3781"/>
                  </a:cubicBezTo>
                  <a:lnTo>
                    <a:pt x="6245" y="3781"/>
                  </a:lnTo>
                  <a:cubicBezTo>
                    <a:pt x="6248" y="3788"/>
                    <a:pt x="6250" y="3795"/>
                    <a:pt x="6252" y="3802"/>
                  </a:cubicBezTo>
                  <a:lnTo>
                    <a:pt x="6252" y="3802"/>
                  </a:lnTo>
                  <a:cubicBezTo>
                    <a:pt x="6245" y="3790"/>
                    <a:pt x="6238" y="3778"/>
                    <a:pt x="6231" y="3767"/>
                  </a:cubicBezTo>
                  <a:lnTo>
                    <a:pt x="6231" y="3767"/>
                  </a:lnTo>
                  <a:cubicBezTo>
                    <a:pt x="6238" y="3773"/>
                    <a:pt x="6242" y="3777"/>
                    <a:pt x="6245" y="3781"/>
                  </a:cubicBezTo>
                  <a:lnTo>
                    <a:pt x="6245" y="3781"/>
                  </a:lnTo>
                  <a:cubicBezTo>
                    <a:pt x="6221" y="3705"/>
                    <a:pt x="6180" y="3644"/>
                    <a:pt x="6140" y="3584"/>
                  </a:cubicBezTo>
                  <a:cubicBezTo>
                    <a:pt x="6095" y="3516"/>
                    <a:pt x="6072" y="3447"/>
                    <a:pt x="6026" y="3379"/>
                  </a:cubicBezTo>
                  <a:cubicBezTo>
                    <a:pt x="5935" y="3242"/>
                    <a:pt x="5843" y="3128"/>
                    <a:pt x="5752" y="2991"/>
                  </a:cubicBezTo>
                  <a:cubicBezTo>
                    <a:pt x="5706" y="2922"/>
                    <a:pt x="5661" y="2831"/>
                    <a:pt x="5615" y="2762"/>
                  </a:cubicBezTo>
                  <a:cubicBezTo>
                    <a:pt x="5570" y="2694"/>
                    <a:pt x="5524" y="2625"/>
                    <a:pt x="5455" y="2557"/>
                  </a:cubicBezTo>
                  <a:cubicBezTo>
                    <a:pt x="5433" y="2488"/>
                    <a:pt x="5387" y="2443"/>
                    <a:pt x="5341" y="2374"/>
                  </a:cubicBezTo>
                  <a:cubicBezTo>
                    <a:pt x="5273" y="2306"/>
                    <a:pt x="5227" y="2237"/>
                    <a:pt x="5159" y="2169"/>
                  </a:cubicBezTo>
                  <a:cubicBezTo>
                    <a:pt x="5136" y="2146"/>
                    <a:pt x="5090" y="2100"/>
                    <a:pt x="5067" y="2078"/>
                  </a:cubicBezTo>
                  <a:cubicBezTo>
                    <a:pt x="5022" y="2009"/>
                    <a:pt x="4976" y="1963"/>
                    <a:pt x="4930" y="1895"/>
                  </a:cubicBezTo>
                  <a:cubicBezTo>
                    <a:pt x="4862" y="1826"/>
                    <a:pt x="4793" y="1758"/>
                    <a:pt x="4725" y="1690"/>
                  </a:cubicBezTo>
                  <a:cubicBezTo>
                    <a:pt x="4611" y="1575"/>
                    <a:pt x="4497" y="1461"/>
                    <a:pt x="4383" y="1347"/>
                  </a:cubicBezTo>
                  <a:cubicBezTo>
                    <a:pt x="4337" y="1302"/>
                    <a:pt x="4268" y="1233"/>
                    <a:pt x="4223" y="1187"/>
                  </a:cubicBezTo>
                  <a:cubicBezTo>
                    <a:pt x="4154" y="1142"/>
                    <a:pt x="4109" y="1073"/>
                    <a:pt x="4040" y="1028"/>
                  </a:cubicBezTo>
                  <a:cubicBezTo>
                    <a:pt x="3903" y="913"/>
                    <a:pt x="3766" y="799"/>
                    <a:pt x="3607" y="708"/>
                  </a:cubicBezTo>
                  <a:cubicBezTo>
                    <a:pt x="3538" y="662"/>
                    <a:pt x="3470" y="640"/>
                    <a:pt x="3401" y="594"/>
                  </a:cubicBezTo>
                  <a:cubicBezTo>
                    <a:pt x="3333" y="548"/>
                    <a:pt x="3264" y="503"/>
                    <a:pt x="3196" y="480"/>
                  </a:cubicBezTo>
                  <a:cubicBezTo>
                    <a:pt x="3104" y="434"/>
                    <a:pt x="3036" y="411"/>
                    <a:pt x="2967" y="366"/>
                  </a:cubicBezTo>
                  <a:cubicBezTo>
                    <a:pt x="2876" y="320"/>
                    <a:pt x="2808" y="297"/>
                    <a:pt x="2716" y="274"/>
                  </a:cubicBezTo>
                  <a:cubicBezTo>
                    <a:pt x="2648" y="229"/>
                    <a:pt x="2557" y="206"/>
                    <a:pt x="2488" y="183"/>
                  </a:cubicBezTo>
                  <a:cubicBezTo>
                    <a:pt x="2397" y="137"/>
                    <a:pt x="2306" y="115"/>
                    <a:pt x="2214" y="92"/>
                  </a:cubicBezTo>
                  <a:cubicBezTo>
                    <a:pt x="2123" y="46"/>
                    <a:pt x="2054" y="23"/>
                    <a:pt x="1963" y="23"/>
                  </a:cubicBezTo>
                  <a:cubicBezTo>
                    <a:pt x="1872" y="0"/>
                    <a:pt x="1758" y="0"/>
                    <a:pt x="16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25"/>
            <p:cNvSpPr/>
            <p:nvPr/>
          </p:nvSpPr>
          <p:spPr>
            <a:xfrm>
              <a:off x="612441" y="467266"/>
              <a:ext cx="185930" cy="139717"/>
            </a:xfrm>
            <a:custGeom>
              <a:avLst/>
              <a:gdLst/>
              <a:ahLst/>
              <a:cxnLst/>
              <a:rect l="l" t="t" r="r" b="b"/>
              <a:pathLst>
                <a:path w="4132" h="3105" extrusionOk="0">
                  <a:moveTo>
                    <a:pt x="3904" y="0"/>
                  </a:moveTo>
                  <a:cubicBezTo>
                    <a:pt x="3881" y="0"/>
                    <a:pt x="3858" y="0"/>
                    <a:pt x="3835" y="23"/>
                  </a:cubicBezTo>
                  <a:cubicBezTo>
                    <a:pt x="3812" y="23"/>
                    <a:pt x="3790" y="46"/>
                    <a:pt x="3767" y="46"/>
                  </a:cubicBezTo>
                  <a:cubicBezTo>
                    <a:pt x="3767" y="69"/>
                    <a:pt x="3744" y="91"/>
                    <a:pt x="3721" y="91"/>
                  </a:cubicBezTo>
                  <a:cubicBezTo>
                    <a:pt x="3698" y="91"/>
                    <a:pt x="3698" y="91"/>
                    <a:pt x="3675" y="114"/>
                  </a:cubicBezTo>
                  <a:cubicBezTo>
                    <a:pt x="3607" y="137"/>
                    <a:pt x="3561" y="183"/>
                    <a:pt x="3516" y="228"/>
                  </a:cubicBezTo>
                  <a:cubicBezTo>
                    <a:pt x="3493" y="274"/>
                    <a:pt x="3447" y="297"/>
                    <a:pt x="3424" y="320"/>
                  </a:cubicBezTo>
                  <a:cubicBezTo>
                    <a:pt x="3356" y="388"/>
                    <a:pt x="3310" y="457"/>
                    <a:pt x="3242" y="525"/>
                  </a:cubicBezTo>
                  <a:cubicBezTo>
                    <a:pt x="3196" y="571"/>
                    <a:pt x="3150" y="639"/>
                    <a:pt x="3082" y="685"/>
                  </a:cubicBezTo>
                  <a:cubicBezTo>
                    <a:pt x="3059" y="731"/>
                    <a:pt x="3036" y="753"/>
                    <a:pt x="3013" y="776"/>
                  </a:cubicBezTo>
                  <a:cubicBezTo>
                    <a:pt x="2991" y="799"/>
                    <a:pt x="2968" y="822"/>
                    <a:pt x="2945" y="845"/>
                  </a:cubicBezTo>
                  <a:cubicBezTo>
                    <a:pt x="2922" y="867"/>
                    <a:pt x="2922" y="890"/>
                    <a:pt x="2922" y="890"/>
                  </a:cubicBezTo>
                  <a:lnTo>
                    <a:pt x="2854" y="936"/>
                  </a:lnTo>
                  <a:cubicBezTo>
                    <a:pt x="2785" y="982"/>
                    <a:pt x="2717" y="1027"/>
                    <a:pt x="2671" y="1073"/>
                  </a:cubicBezTo>
                  <a:cubicBezTo>
                    <a:pt x="2534" y="1164"/>
                    <a:pt x="2397" y="1256"/>
                    <a:pt x="2283" y="1347"/>
                  </a:cubicBezTo>
                  <a:cubicBezTo>
                    <a:pt x="2169" y="1438"/>
                    <a:pt x="2055" y="1507"/>
                    <a:pt x="1918" y="1598"/>
                  </a:cubicBezTo>
                  <a:cubicBezTo>
                    <a:pt x="1872" y="1644"/>
                    <a:pt x="1804" y="1689"/>
                    <a:pt x="1735" y="1735"/>
                  </a:cubicBezTo>
                  <a:cubicBezTo>
                    <a:pt x="1712" y="1758"/>
                    <a:pt x="1690" y="1780"/>
                    <a:pt x="1667" y="1780"/>
                  </a:cubicBezTo>
                  <a:cubicBezTo>
                    <a:pt x="1621" y="1826"/>
                    <a:pt x="1575" y="1849"/>
                    <a:pt x="1553" y="1872"/>
                  </a:cubicBezTo>
                  <a:cubicBezTo>
                    <a:pt x="1461" y="1917"/>
                    <a:pt x="1370" y="1940"/>
                    <a:pt x="1279" y="1986"/>
                  </a:cubicBezTo>
                  <a:cubicBezTo>
                    <a:pt x="1187" y="2032"/>
                    <a:pt x="1073" y="2077"/>
                    <a:pt x="959" y="2123"/>
                  </a:cubicBezTo>
                  <a:cubicBezTo>
                    <a:pt x="822" y="2191"/>
                    <a:pt x="708" y="2237"/>
                    <a:pt x="571" y="2305"/>
                  </a:cubicBezTo>
                  <a:cubicBezTo>
                    <a:pt x="526" y="2328"/>
                    <a:pt x="457" y="2374"/>
                    <a:pt x="411" y="2397"/>
                  </a:cubicBezTo>
                  <a:lnTo>
                    <a:pt x="389" y="2397"/>
                  </a:lnTo>
                  <a:cubicBezTo>
                    <a:pt x="389" y="2420"/>
                    <a:pt x="389" y="2420"/>
                    <a:pt x="366" y="2420"/>
                  </a:cubicBezTo>
                  <a:cubicBezTo>
                    <a:pt x="343" y="2420"/>
                    <a:pt x="320" y="2442"/>
                    <a:pt x="297" y="2442"/>
                  </a:cubicBezTo>
                  <a:cubicBezTo>
                    <a:pt x="274" y="2465"/>
                    <a:pt x="252" y="2465"/>
                    <a:pt x="229" y="2465"/>
                  </a:cubicBezTo>
                  <a:cubicBezTo>
                    <a:pt x="183" y="2488"/>
                    <a:pt x="160" y="2511"/>
                    <a:pt x="137" y="2557"/>
                  </a:cubicBezTo>
                  <a:cubicBezTo>
                    <a:pt x="115" y="2602"/>
                    <a:pt x="115" y="2671"/>
                    <a:pt x="137" y="2716"/>
                  </a:cubicBezTo>
                  <a:cubicBezTo>
                    <a:pt x="137" y="2739"/>
                    <a:pt x="160" y="2739"/>
                    <a:pt x="160" y="2762"/>
                  </a:cubicBezTo>
                  <a:cubicBezTo>
                    <a:pt x="137" y="2762"/>
                    <a:pt x="115" y="2785"/>
                    <a:pt x="92" y="2808"/>
                  </a:cubicBezTo>
                  <a:cubicBezTo>
                    <a:pt x="69" y="2830"/>
                    <a:pt x="46" y="2853"/>
                    <a:pt x="46" y="2876"/>
                  </a:cubicBezTo>
                  <a:cubicBezTo>
                    <a:pt x="1" y="2922"/>
                    <a:pt x="1" y="2990"/>
                    <a:pt x="46" y="3036"/>
                  </a:cubicBezTo>
                  <a:cubicBezTo>
                    <a:pt x="69" y="3082"/>
                    <a:pt x="115" y="3104"/>
                    <a:pt x="183" y="3104"/>
                  </a:cubicBezTo>
                  <a:lnTo>
                    <a:pt x="252" y="3104"/>
                  </a:lnTo>
                  <a:cubicBezTo>
                    <a:pt x="274" y="3082"/>
                    <a:pt x="274" y="3082"/>
                    <a:pt x="297" y="3082"/>
                  </a:cubicBezTo>
                  <a:lnTo>
                    <a:pt x="320" y="3082"/>
                  </a:lnTo>
                  <a:cubicBezTo>
                    <a:pt x="366" y="3082"/>
                    <a:pt x="411" y="3082"/>
                    <a:pt x="457" y="3059"/>
                  </a:cubicBezTo>
                  <a:cubicBezTo>
                    <a:pt x="480" y="3036"/>
                    <a:pt x="526" y="3013"/>
                    <a:pt x="571" y="2990"/>
                  </a:cubicBezTo>
                  <a:cubicBezTo>
                    <a:pt x="662" y="2945"/>
                    <a:pt x="777" y="2922"/>
                    <a:pt x="868" y="2876"/>
                  </a:cubicBezTo>
                  <a:cubicBezTo>
                    <a:pt x="982" y="2830"/>
                    <a:pt x="1073" y="2808"/>
                    <a:pt x="1187" y="2762"/>
                  </a:cubicBezTo>
                  <a:cubicBezTo>
                    <a:pt x="1233" y="2739"/>
                    <a:pt x="1302" y="2716"/>
                    <a:pt x="1347" y="2693"/>
                  </a:cubicBezTo>
                  <a:cubicBezTo>
                    <a:pt x="1370" y="2671"/>
                    <a:pt x="1416" y="2671"/>
                    <a:pt x="1439" y="2648"/>
                  </a:cubicBezTo>
                  <a:cubicBezTo>
                    <a:pt x="1461" y="2648"/>
                    <a:pt x="1484" y="2625"/>
                    <a:pt x="1484" y="2625"/>
                  </a:cubicBezTo>
                  <a:lnTo>
                    <a:pt x="1530" y="2625"/>
                  </a:lnTo>
                  <a:cubicBezTo>
                    <a:pt x="1553" y="2625"/>
                    <a:pt x="1575" y="2602"/>
                    <a:pt x="1598" y="2579"/>
                  </a:cubicBezTo>
                  <a:cubicBezTo>
                    <a:pt x="1621" y="2579"/>
                    <a:pt x="1644" y="2579"/>
                    <a:pt x="1667" y="2557"/>
                  </a:cubicBezTo>
                  <a:cubicBezTo>
                    <a:pt x="1690" y="2534"/>
                    <a:pt x="1735" y="2534"/>
                    <a:pt x="1758" y="2511"/>
                  </a:cubicBezTo>
                  <a:cubicBezTo>
                    <a:pt x="1849" y="2465"/>
                    <a:pt x="1918" y="2420"/>
                    <a:pt x="1986" y="2374"/>
                  </a:cubicBezTo>
                  <a:cubicBezTo>
                    <a:pt x="2123" y="2305"/>
                    <a:pt x="2260" y="2214"/>
                    <a:pt x="2397" y="2123"/>
                  </a:cubicBezTo>
                  <a:cubicBezTo>
                    <a:pt x="2557" y="2032"/>
                    <a:pt x="2694" y="1940"/>
                    <a:pt x="2831" y="1849"/>
                  </a:cubicBezTo>
                  <a:cubicBezTo>
                    <a:pt x="2899" y="1803"/>
                    <a:pt x="2968" y="1758"/>
                    <a:pt x="3036" y="1712"/>
                  </a:cubicBezTo>
                  <a:cubicBezTo>
                    <a:pt x="3082" y="1689"/>
                    <a:pt x="3128" y="1666"/>
                    <a:pt x="3150" y="1644"/>
                  </a:cubicBezTo>
                  <a:cubicBezTo>
                    <a:pt x="3173" y="1644"/>
                    <a:pt x="3173" y="1621"/>
                    <a:pt x="3173" y="1621"/>
                  </a:cubicBezTo>
                  <a:lnTo>
                    <a:pt x="3196" y="1621"/>
                  </a:lnTo>
                  <a:cubicBezTo>
                    <a:pt x="3219" y="1598"/>
                    <a:pt x="3242" y="1598"/>
                    <a:pt x="3287" y="1575"/>
                  </a:cubicBezTo>
                  <a:cubicBezTo>
                    <a:pt x="3333" y="1552"/>
                    <a:pt x="3356" y="1461"/>
                    <a:pt x="3333" y="1415"/>
                  </a:cubicBezTo>
                  <a:cubicBezTo>
                    <a:pt x="3333" y="1392"/>
                    <a:pt x="3333" y="1392"/>
                    <a:pt x="3333" y="1392"/>
                  </a:cubicBezTo>
                  <a:lnTo>
                    <a:pt x="3379" y="1392"/>
                  </a:lnTo>
                  <a:cubicBezTo>
                    <a:pt x="3401" y="1370"/>
                    <a:pt x="3424" y="1370"/>
                    <a:pt x="3447" y="1347"/>
                  </a:cubicBezTo>
                  <a:cubicBezTo>
                    <a:pt x="3447" y="1324"/>
                    <a:pt x="3470" y="1324"/>
                    <a:pt x="3470" y="1301"/>
                  </a:cubicBezTo>
                  <a:cubicBezTo>
                    <a:pt x="3516" y="1278"/>
                    <a:pt x="3538" y="1256"/>
                    <a:pt x="3561" y="1233"/>
                  </a:cubicBezTo>
                  <a:cubicBezTo>
                    <a:pt x="3630" y="1164"/>
                    <a:pt x="3675" y="1119"/>
                    <a:pt x="3744" y="1050"/>
                  </a:cubicBezTo>
                  <a:cubicBezTo>
                    <a:pt x="3744" y="1050"/>
                    <a:pt x="3767" y="1027"/>
                    <a:pt x="3790" y="1004"/>
                  </a:cubicBezTo>
                  <a:cubicBezTo>
                    <a:pt x="3835" y="959"/>
                    <a:pt x="3881" y="936"/>
                    <a:pt x="3904" y="890"/>
                  </a:cubicBezTo>
                  <a:cubicBezTo>
                    <a:pt x="3949" y="867"/>
                    <a:pt x="3995" y="822"/>
                    <a:pt x="4018" y="776"/>
                  </a:cubicBezTo>
                  <a:cubicBezTo>
                    <a:pt x="4018" y="753"/>
                    <a:pt x="4018" y="753"/>
                    <a:pt x="4018" y="731"/>
                  </a:cubicBezTo>
                  <a:cubicBezTo>
                    <a:pt x="4041" y="708"/>
                    <a:pt x="4063" y="685"/>
                    <a:pt x="4086" y="685"/>
                  </a:cubicBezTo>
                  <a:cubicBezTo>
                    <a:pt x="4086" y="662"/>
                    <a:pt x="4109" y="616"/>
                    <a:pt x="4132" y="594"/>
                  </a:cubicBezTo>
                  <a:cubicBezTo>
                    <a:pt x="4132" y="571"/>
                    <a:pt x="4132" y="548"/>
                    <a:pt x="4132" y="502"/>
                  </a:cubicBezTo>
                  <a:cubicBezTo>
                    <a:pt x="4132" y="479"/>
                    <a:pt x="4132" y="434"/>
                    <a:pt x="4109" y="411"/>
                  </a:cubicBezTo>
                  <a:cubicBezTo>
                    <a:pt x="4132" y="388"/>
                    <a:pt x="4132" y="388"/>
                    <a:pt x="4132" y="365"/>
                  </a:cubicBezTo>
                  <a:cubicBezTo>
                    <a:pt x="4132" y="320"/>
                    <a:pt x="4132" y="251"/>
                    <a:pt x="4086" y="228"/>
                  </a:cubicBezTo>
                  <a:cubicBezTo>
                    <a:pt x="4063" y="206"/>
                    <a:pt x="4041" y="206"/>
                    <a:pt x="4018" y="183"/>
                  </a:cubicBezTo>
                  <a:lnTo>
                    <a:pt x="4041" y="183"/>
                  </a:lnTo>
                  <a:cubicBezTo>
                    <a:pt x="4063" y="137"/>
                    <a:pt x="4041" y="91"/>
                    <a:pt x="4018" y="46"/>
                  </a:cubicBezTo>
                  <a:cubicBezTo>
                    <a:pt x="4018" y="23"/>
                    <a:pt x="3972" y="0"/>
                    <a:pt x="39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25"/>
            <p:cNvSpPr/>
            <p:nvPr/>
          </p:nvSpPr>
          <p:spPr>
            <a:xfrm>
              <a:off x="785996" y="479595"/>
              <a:ext cx="94540" cy="136612"/>
            </a:xfrm>
            <a:custGeom>
              <a:avLst/>
              <a:gdLst/>
              <a:ahLst/>
              <a:cxnLst/>
              <a:rect l="l" t="t" r="r" b="b"/>
              <a:pathLst>
                <a:path w="2101" h="3036" extrusionOk="0">
                  <a:moveTo>
                    <a:pt x="343" y="0"/>
                  </a:moveTo>
                  <a:cubicBezTo>
                    <a:pt x="321" y="0"/>
                    <a:pt x="275" y="23"/>
                    <a:pt x="252" y="46"/>
                  </a:cubicBezTo>
                  <a:cubicBezTo>
                    <a:pt x="229" y="68"/>
                    <a:pt x="206" y="91"/>
                    <a:pt x="206" y="137"/>
                  </a:cubicBezTo>
                  <a:cubicBezTo>
                    <a:pt x="206" y="160"/>
                    <a:pt x="206" y="160"/>
                    <a:pt x="206" y="183"/>
                  </a:cubicBezTo>
                  <a:cubicBezTo>
                    <a:pt x="193" y="176"/>
                    <a:pt x="178" y="173"/>
                    <a:pt x="162" y="173"/>
                  </a:cubicBezTo>
                  <a:cubicBezTo>
                    <a:pt x="125" y="173"/>
                    <a:pt x="86" y="189"/>
                    <a:pt x="69" y="205"/>
                  </a:cubicBezTo>
                  <a:cubicBezTo>
                    <a:pt x="24" y="251"/>
                    <a:pt x="1" y="274"/>
                    <a:pt x="1" y="320"/>
                  </a:cubicBezTo>
                  <a:cubicBezTo>
                    <a:pt x="1" y="365"/>
                    <a:pt x="1" y="388"/>
                    <a:pt x="24" y="411"/>
                  </a:cubicBezTo>
                  <a:cubicBezTo>
                    <a:pt x="24" y="457"/>
                    <a:pt x="69" y="479"/>
                    <a:pt x="92" y="525"/>
                  </a:cubicBezTo>
                  <a:cubicBezTo>
                    <a:pt x="115" y="548"/>
                    <a:pt x="138" y="571"/>
                    <a:pt x="138" y="616"/>
                  </a:cubicBezTo>
                  <a:cubicBezTo>
                    <a:pt x="184" y="662"/>
                    <a:pt x="229" y="730"/>
                    <a:pt x="275" y="799"/>
                  </a:cubicBezTo>
                  <a:cubicBezTo>
                    <a:pt x="366" y="936"/>
                    <a:pt x="435" y="1096"/>
                    <a:pt x="526" y="1233"/>
                  </a:cubicBezTo>
                  <a:cubicBezTo>
                    <a:pt x="594" y="1392"/>
                    <a:pt x="663" y="1575"/>
                    <a:pt x="731" y="1735"/>
                  </a:cubicBezTo>
                  <a:cubicBezTo>
                    <a:pt x="800" y="1895"/>
                    <a:pt x="868" y="2054"/>
                    <a:pt x="914" y="2237"/>
                  </a:cubicBezTo>
                  <a:cubicBezTo>
                    <a:pt x="982" y="2397"/>
                    <a:pt x="1028" y="2579"/>
                    <a:pt x="1097" y="2762"/>
                  </a:cubicBezTo>
                  <a:cubicBezTo>
                    <a:pt x="1119" y="2808"/>
                    <a:pt x="1142" y="2853"/>
                    <a:pt x="1165" y="2899"/>
                  </a:cubicBezTo>
                  <a:cubicBezTo>
                    <a:pt x="1188" y="2967"/>
                    <a:pt x="1234" y="3013"/>
                    <a:pt x="1302" y="3013"/>
                  </a:cubicBezTo>
                  <a:cubicBezTo>
                    <a:pt x="1325" y="3036"/>
                    <a:pt x="1371" y="3036"/>
                    <a:pt x="1393" y="3036"/>
                  </a:cubicBezTo>
                  <a:cubicBezTo>
                    <a:pt x="1462" y="3036"/>
                    <a:pt x="1507" y="3013"/>
                    <a:pt x="1553" y="2967"/>
                  </a:cubicBezTo>
                  <a:cubicBezTo>
                    <a:pt x="1599" y="2944"/>
                    <a:pt x="1622" y="2922"/>
                    <a:pt x="1667" y="2899"/>
                  </a:cubicBezTo>
                  <a:lnTo>
                    <a:pt x="1667" y="2899"/>
                  </a:lnTo>
                  <a:cubicBezTo>
                    <a:pt x="1644" y="2922"/>
                    <a:pt x="1644" y="2922"/>
                    <a:pt x="1644" y="2922"/>
                  </a:cubicBezTo>
                  <a:cubicBezTo>
                    <a:pt x="1667" y="2922"/>
                    <a:pt x="1667" y="2899"/>
                    <a:pt x="1690" y="2876"/>
                  </a:cubicBezTo>
                  <a:cubicBezTo>
                    <a:pt x="1736" y="2876"/>
                    <a:pt x="1781" y="2876"/>
                    <a:pt x="1827" y="2853"/>
                  </a:cubicBezTo>
                  <a:cubicBezTo>
                    <a:pt x="1873" y="2830"/>
                    <a:pt x="1918" y="2785"/>
                    <a:pt x="1941" y="2739"/>
                  </a:cubicBezTo>
                  <a:cubicBezTo>
                    <a:pt x="1964" y="2739"/>
                    <a:pt x="1987" y="2716"/>
                    <a:pt x="2010" y="2716"/>
                  </a:cubicBezTo>
                  <a:lnTo>
                    <a:pt x="1987" y="2716"/>
                  </a:lnTo>
                  <a:cubicBezTo>
                    <a:pt x="2032" y="2716"/>
                    <a:pt x="2055" y="2693"/>
                    <a:pt x="2078" y="2671"/>
                  </a:cubicBezTo>
                  <a:cubicBezTo>
                    <a:pt x="2078" y="2648"/>
                    <a:pt x="2101" y="2625"/>
                    <a:pt x="2078" y="2602"/>
                  </a:cubicBezTo>
                  <a:cubicBezTo>
                    <a:pt x="2078" y="2556"/>
                    <a:pt x="2055" y="2534"/>
                    <a:pt x="2032" y="2511"/>
                  </a:cubicBezTo>
                  <a:lnTo>
                    <a:pt x="1987" y="2511"/>
                  </a:lnTo>
                  <a:cubicBezTo>
                    <a:pt x="1987" y="2488"/>
                    <a:pt x="1987" y="2488"/>
                    <a:pt x="1987" y="2465"/>
                  </a:cubicBezTo>
                  <a:cubicBezTo>
                    <a:pt x="2010" y="2419"/>
                    <a:pt x="1987" y="2374"/>
                    <a:pt x="1987" y="2328"/>
                  </a:cubicBezTo>
                  <a:cubicBezTo>
                    <a:pt x="1964" y="2260"/>
                    <a:pt x="1918" y="2214"/>
                    <a:pt x="1895" y="2168"/>
                  </a:cubicBezTo>
                  <a:cubicBezTo>
                    <a:pt x="1850" y="2100"/>
                    <a:pt x="1827" y="2031"/>
                    <a:pt x="1804" y="1963"/>
                  </a:cubicBezTo>
                  <a:cubicBezTo>
                    <a:pt x="1759" y="1872"/>
                    <a:pt x="1713" y="1803"/>
                    <a:pt x="1690" y="1735"/>
                  </a:cubicBezTo>
                  <a:cubicBezTo>
                    <a:pt x="1622" y="1643"/>
                    <a:pt x="1576" y="1552"/>
                    <a:pt x="1530" y="1461"/>
                  </a:cubicBezTo>
                  <a:cubicBezTo>
                    <a:pt x="1416" y="1301"/>
                    <a:pt x="1302" y="1141"/>
                    <a:pt x="1188" y="982"/>
                  </a:cubicBezTo>
                  <a:cubicBezTo>
                    <a:pt x="1165" y="913"/>
                    <a:pt x="1119" y="845"/>
                    <a:pt x="1074" y="776"/>
                  </a:cubicBezTo>
                  <a:cubicBezTo>
                    <a:pt x="1051" y="753"/>
                    <a:pt x="1028" y="730"/>
                    <a:pt x="1005" y="708"/>
                  </a:cubicBezTo>
                  <a:cubicBezTo>
                    <a:pt x="982" y="662"/>
                    <a:pt x="937" y="616"/>
                    <a:pt x="891" y="571"/>
                  </a:cubicBezTo>
                  <a:cubicBezTo>
                    <a:pt x="868" y="548"/>
                    <a:pt x="823" y="548"/>
                    <a:pt x="800" y="548"/>
                  </a:cubicBezTo>
                  <a:cubicBezTo>
                    <a:pt x="754" y="479"/>
                    <a:pt x="709" y="434"/>
                    <a:pt x="663" y="365"/>
                  </a:cubicBezTo>
                  <a:cubicBezTo>
                    <a:pt x="640" y="342"/>
                    <a:pt x="617" y="320"/>
                    <a:pt x="617" y="297"/>
                  </a:cubicBezTo>
                  <a:cubicBezTo>
                    <a:pt x="572" y="205"/>
                    <a:pt x="526" y="137"/>
                    <a:pt x="458" y="68"/>
                  </a:cubicBezTo>
                  <a:cubicBezTo>
                    <a:pt x="435" y="23"/>
                    <a:pt x="389" y="0"/>
                    <a:pt x="3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25"/>
            <p:cNvSpPr/>
            <p:nvPr/>
          </p:nvSpPr>
          <p:spPr>
            <a:xfrm>
              <a:off x="608346" y="362465"/>
              <a:ext cx="273225" cy="246541"/>
            </a:xfrm>
            <a:custGeom>
              <a:avLst/>
              <a:gdLst/>
              <a:ahLst/>
              <a:cxnLst/>
              <a:rect l="l" t="t" r="r" b="b"/>
              <a:pathLst>
                <a:path w="6072" h="5479" extrusionOk="0">
                  <a:moveTo>
                    <a:pt x="3972" y="2786"/>
                  </a:moveTo>
                  <a:cubicBezTo>
                    <a:pt x="3972" y="2799"/>
                    <a:pt x="3980" y="2805"/>
                    <a:pt x="3986" y="2807"/>
                  </a:cubicBezTo>
                  <a:lnTo>
                    <a:pt x="3986" y="2807"/>
                  </a:lnTo>
                  <a:cubicBezTo>
                    <a:pt x="3981" y="2800"/>
                    <a:pt x="3977" y="2793"/>
                    <a:pt x="3972" y="2786"/>
                  </a:cubicBezTo>
                  <a:close/>
                  <a:moveTo>
                    <a:pt x="183" y="1"/>
                  </a:moveTo>
                  <a:cubicBezTo>
                    <a:pt x="137" y="24"/>
                    <a:pt x="92" y="47"/>
                    <a:pt x="46" y="47"/>
                  </a:cubicBezTo>
                  <a:cubicBezTo>
                    <a:pt x="23" y="69"/>
                    <a:pt x="0" y="92"/>
                    <a:pt x="0" y="138"/>
                  </a:cubicBezTo>
                  <a:cubicBezTo>
                    <a:pt x="23" y="161"/>
                    <a:pt x="46" y="184"/>
                    <a:pt x="92" y="184"/>
                  </a:cubicBezTo>
                  <a:cubicBezTo>
                    <a:pt x="137" y="161"/>
                    <a:pt x="160" y="138"/>
                    <a:pt x="206" y="138"/>
                  </a:cubicBezTo>
                  <a:lnTo>
                    <a:pt x="388" y="138"/>
                  </a:lnTo>
                  <a:cubicBezTo>
                    <a:pt x="457" y="161"/>
                    <a:pt x="502" y="161"/>
                    <a:pt x="548" y="161"/>
                  </a:cubicBezTo>
                  <a:cubicBezTo>
                    <a:pt x="594" y="184"/>
                    <a:pt x="639" y="184"/>
                    <a:pt x="685" y="206"/>
                  </a:cubicBezTo>
                  <a:cubicBezTo>
                    <a:pt x="776" y="229"/>
                    <a:pt x="868" y="275"/>
                    <a:pt x="959" y="298"/>
                  </a:cubicBezTo>
                  <a:cubicBezTo>
                    <a:pt x="1073" y="343"/>
                    <a:pt x="1164" y="389"/>
                    <a:pt x="1256" y="435"/>
                  </a:cubicBezTo>
                  <a:cubicBezTo>
                    <a:pt x="1347" y="480"/>
                    <a:pt x="1438" y="526"/>
                    <a:pt x="1530" y="572"/>
                  </a:cubicBezTo>
                  <a:cubicBezTo>
                    <a:pt x="1621" y="617"/>
                    <a:pt x="1712" y="686"/>
                    <a:pt x="1781" y="731"/>
                  </a:cubicBezTo>
                  <a:cubicBezTo>
                    <a:pt x="1872" y="800"/>
                    <a:pt x="1940" y="845"/>
                    <a:pt x="2032" y="914"/>
                  </a:cubicBezTo>
                  <a:cubicBezTo>
                    <a:pt x="2100" y="960"/>
                    <a:pt x="2169" y="1005"/>
                    <a:pt x="2237" y="1051"/>
                  </a:cubicBezTo>
                  <a:cubicBezTo>
                    <a:pt x="2237" y="1074"/>
                    <a:pt x="2237" y="1074"/>
                    <a:pt x="2260" y="1074"/>
                  </a:cubicBezTo>
                  <a:lnTo>
                    <a:pt x="2237" y="1074"/>
                  </a:lnTo>
                  <a:cubicBezTo>
                    <a:pt x="2283" y="1097"/>
                    <a:pt x="2328" y="1119"/>
                    <a:pt x="2351" y="1165"/>
                  </a:cubicBezTo>
                  <a:cubicBezTo>
                    <a:pt x="2374" y="1165"/>
                    <a:pt x="2374" y="1165"/>
                    <a:pt x="2397" y="1188"/>
                  </a:cubicBezTo>
                  <a:cubicBezTo>
                    <a:pt x="2374" y="1165"/>
                    <a:pt x="2374" y="1165"/>
                    <a:pt x="2374" y="1165"/>
                  </a:cubicBezTo>
                  <a:lnTo>
                    <a:pt x="2374" y="1165"/>
                  </a:lnTo>
                  <a:cubicBezTo>
                    <a:pt x="2488" y="1256"/>
                    <a:pt x="2602" y="1348"/>
                    <a:pt x="2716" y="1439"/>
                  </a:cubicBezTo>
                  <a:cubicBezTo>
                    <a:pt x="2853" y="1553"/>
                    <a:pt x="2968" y="1667"/>
                    <a:pt x="3082" y="1781"/>
                  </a:cubicBezTo>
                  <a:cubicBezTo>
                    <a:pt x="3310" y="1987"/>
                    <a:pt x="3492" y="2238"/>
                    <a:pt x="3698" y="2466"/>
                  </a:cubicBezTo>
                  <a:cubicBezTo>
                    <a:pt x="3789" y="2580"/>
                    <a:pt x="3903" y="2694"/>
                    <a:pt x="3995" y="2808"/>
                  </a:cubicBezTo>
                  <a:cubicBezTo>
                    <a:pt x="3995" y="2808"/>
                    <a:pt x="3991" y="2808"/>
                    <a:pt x="3986" y="2807"/>
                  </a:cubicBezTo>
                  <a:lnTo>
                    <a:pt x="3986" y="2807"/>
                  </a:lnTo>
                  <a:cubicBezTo>
                    <a:pt x="4075" y="2935"/>
                    <a:pt x="4182" y="3044"/>
                    <a:pt x="4269" y="3174"/>
                  </a:cubicBezTo>
                  <a:cubicBezTo>
                    <a:pt x="4360" y="3311"/>
                    <a:pt x="4474" y="3448"/>
                    <a:pt x="4565" y="3607"/>
                  </a:cubicBezTo>
                  <a:cubicBezTo>
                    <a:pt x="4657" y="3744"/>
                    <a:pt x="4725" y="3881"/>
                    <a:pt x="4816" y="4041"/>
                  </a:cubicBezTo>
                  <a:cubicBezTo>
                    <a:pt x="4908" y="4178"/>
                    <a:pt x="4976" y="4315"/>
                    <a:pt x="5067" y="4452"/>
                  </a:cubicBezTo>
                  <a:cubicBezTo>
                    <a:pt x="5136" y="4589"/>
                    <a:pt x="5204" y="4726"/>
                    <a:pt x="5273" y="4840"/>
                  </a:cubicBezTo>
                  <a:cubicBezTo>
                    <a:pt x="5341" y="4954"/>
                    <a:pt x="5410" y="5091"/>
                    <a:pt x="5455" y="5205"/>
                  </a:cubicBezTo>
                  <a:cubicBezTo>
                    <a:pt x="5478" y="5251"/>
                    <a:pt x="5501" y="5274"/>
                    <a:pt x="5501" y="5319"/>
                  </a:cubicBezTo>
                  <a:cubicBezTo>
                    <a:pt x="5501" y="5365"/>
                    <a:pt x="5524" y="5411"/>
                    <a:pt x="5570" y="5433"/>
                  </a:cubicBezTo>
                  <a:cubicBezTo>
                    <a:pt x="5570" y="5433"/>
                    <a:pt x="5592" y="5456"/>
                    <a:pt x="5592" y="5456"/>
                  </a:cubicBezTo>
                  <a:cubicBezTo>
                    <a:pt x="5638" y="5479"/>
                    <a:pt x="5638" y="5479"/>
                    <a:pt x="5684" y="5479"/>
                  </a:cubicBezTo>
                  <a:cubicBezTo>
                    <a:pt x="5707" y="5479"/>
                    <a:pt x="5729" y="5479"/>
                    <a:pt x="5752" y="5456"/>
                  </a:cubicBezTo>
                  <a:cubicBezTo>
                    <a:pt x="5821" y="5433"/>
                    <a:pt x="5866" y="5433"/>
                    <a:pt x="5912" y="5411"/>
                  </a:cubicBezTo>
                  <a:cubicBezTo>
                    <a:pt x="5958" y="5388"/>
                    <a:pt x="5980" y="5388"/>
                    <a:pt x="6003" y="5342"/>
                  </a:cubicBezTo>
                  <a:cubicBezTo>
                    <a:pt x="6049" y="5296"/>
                    <a:pt x="6072" y="5228"/>
                    <a:pt x="6049" y="5159"/>
                  </a:cubicBezTo>
                  <a:cubicBezTo>
                    <a:pt x="6026" y="5091"/>
                    <a:pt x="6003" y="5045"/>
                    <a:pt x="5980" y="4977"/>
                  </a:cubicBezTo>
                  <a:cubicBezTo>
                    <a:pt x="5912" y="4840"/>
                    <a:pt x="5843" y="4726"/>
                    <a:pt x="5775" y="4589"/>
                  </a:cubicBezTo>
                  <a:cubicBezTo>
                    <a:pt x="5752" y="4543"/>
                    <a:pt x="5729" y="4498"/>
                    <a:pt x="5707" y="4475"/>
                  </a:cubicBezTo>
                  <a:cubicBezTo>
                    <a:pt x="5661" y="4383"/>
                    <a:pt x="5638" y="4315"/>
                    <a:pt x="5592" y="4224"/>
                  </a:cubicBezTo>
                  <a:cubicBezTo>
                    <a:pt x="5547" y="4155"/>
                    <a:pt x="5501" y="4064"/>
                    <a:pt x="5455" y="3973"/>
                  </a:cubicBezTo>
                  <a:cubicBezTo>
                    <a:pt x="5364" y="3836"/>
                    <a:pt x="5273" y="3676"/>
                    <a:pt x="5204" y="3539"/>
                  </a:cubicBezTo>
                  <a:cubicBezTo>
                    <a:pt x="5113" y="3379"/>
                    <a:pt x="5022" y="3219"/>
                    <a:pt x="4930" y="3082"/>
                  </a:cubicBezTo>
                  <a:cubicBezTo>
                    <a:pt x="4816" y="2900"/>
                    <a:pt x="4702" y="2717"/>
                    <a:pt x="4565" y="2557"/>
                  </a:cubicBezTo>
                  <a:cubicBezTo>
                    <a:pt x="4451" y="2398"/>
                    <a:pt x="4314" y="2238"/>
                    <a:pt x="4200" y="2055"/>
                  </a:cubicBezTo>
                  <a:cubicBezTo>
                    <a:pt x="4132" y="1987"/>
                    <a:pt x="4063" y="1918"/>
                    <a:pt x="4017" y="1827"/>
                  </a:cubicBezTo>
                  <a:cubicBezTo>
                    <a:pt x="3949" y="1781"/>
                    <a:pt x="3903" y="1713"/>
                    <a:pt x="3835" y="1667"/>
                  </a:cubicBezTo>
                  <a:cubicBezTo>
                    <a:pt x="3766" y="1599"/>
                    <a:pt x="3698" y="1530"/>
                    <a:pt x="3607" y="1462"/>
                  </a:cubicBezTo>
                  <a:cubicBezTo>
                    <a:pt x="3538" y="1393"/>
                    <a:pt x="3447" y="1348"/>
                    <a:pt x="3378" y="1279"/>
                  </a:cubicBezTo>
                  <a:cubicBezTo>
                    <a:pt x="3333" y="1256"/>
                    <a:pt x="3287" y="1211"/>
                    <a:pt x="3241" y="1165"/>
                  </a:cubicBezTo>
                  <a:cubicBezTo>
                    <a:pt x="3207" y="1142"/>
                    <a:pt x="3167" y="1131"/>
                    <a:pt x="3130" y="1131"/>
                  </a:cubicBezTo>
                  <a:cubicBezTo>
                    <a:pt x="3093" y="1131"/>
                    <a:pt x="3059" y="1142"/>
                    <a:pt x="3036" y="1165"/>
                  </a:cubicBezTo>
                  <a:cubicBezTo>
                    <a:pt x="2990" y="1211"/>
                    <a:pt x="2990" y="1234"/>
                    <a:pt x="2990" y="1279"/>
                  </a:cubicBezTo>
                  <a:cubicBezTo>
                    <a:pt x="2945" y="1234"/>
                    <a:pt x="2899" y="1188"/>
                    <a:pt x="2853" y="1165"/>
                  </a:cubicBezTo>
                  <a:cubicBezTo>
                    <a:pt x="2785" y="1119"/>
                    <a:pt x="2739" y="1074"/>
                    <a:pt x="2671" y="1028"/>
                  </a:cubicBezTo>
                  <a:cubicBezTo>
                    <a:pt x="2579" y="937"/>
                    <a:pt x="2465" y="868"/>
                    <a:pt x="2351" y="777"/>
                  </a:cubicBezTo>
                  <a:cubicBezTo>
                    <a:pt x="2351" y="777"/>
                    <a:pt x="2351" y="777"/>
                    <a:pt x="2351" y="800"/>
                  </a:cubicBezTo>
                  <a:cubicBezTo>
                    <a:pt x="2283" y="731"/>
                    <a:pt x="2214" y="686"/>
                    <a:pt x="2146" y="640"/>
                  </a:cubicBezTo>
                  <a:cubicBezTo>
                    <a:pt x="2100" y="594"/>
                    <a:pt x="2032" y="572"/>
                    <a:pt x="1963" y="526"/>
                  </a:cubicBezTo>
                  <a:cubicBezTo>
                    <a:pt x="1826" y="435"/>
                    <a:pt x="1689" y="366"/>
                    <a:pt x="1552" y="298"/>
                  </a:cubicBezTo>
                  <a:cubicBezTo>
                    <a:pt x="1484" y="275"/>
                    <a:pt x="1393" y="252"/>
                    <a:pt x="1324" y="206"/>
                  </a:cubicBezTo>
                  <a:cubicBezTo>
                    <a:pt x="1256" y="184"/>
                    <a:pt x="1164" y="138"/>
                    <a:pt x="1096" y="115"/>
                  </a:cubicBezTo>
                  <a:cubicBezTo>
                    <a:pt x="1050" y="115"/>
                    <a:pt x="1027" y="92"/>
                    <a:pt x="982" y="92"/>
                  </a:cubicBezTo>
                  <a:cubicBezTo>
                    <a:pt x="936" y="69"/>
                    <a:pt x="890" y="69"/>
                    <a:pt x="868" y="69"/>
                  </a:cubicBezTo>
                  <a:cubicBezTo>
                    <a:pt x="799" y="47"/>
                    <a:pt x="731" y="24"/>
                    <a:pt x="662" y="24"/>
                  </a:cubicBezTo>
                  <a:cubicBezTo>
                    <a:pt x="548" y="1"/>
                    <a:pt x="457" y="1"/>
                    <a:pt x="3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25"/>
            <p:cNvSpPr/>
            <p:nvPr/>
          </p:nvSpPr>
          <p:spPr>
            <a:xfrm>
              <a:off x="644299" y="361475"/>
              <a:ext cx="154071" cy="103764"/>
            </a:xfrm>
            <a:custGeom>
              <a:avLst/>
              <a:gdLst/>
              <a:ahLst/>
              <a:cxnLst/>
              <a:rect l="l" t="t" r="r" b="b"/>
              <a:pathLst>
                <a:path w="3424" h="2306" extrusionOk="0">
                  <a:moveTo>
                    <a:pt x="1096" y="525"/>
                  </a:moveTo>
                  <a:cubicBezTo>
                    <a:pt x="1096" y="525"/>
                    <a:pt x="1119" y="548"/>
                    <a:pt x="1119" y="548"/>
                  </a:cubicBezTo>
                  <a:cubicBezTo>
                    <a:pt x="1119" y="548"/>
                    <a:pt x="1096" y="548"/>
                    <a:pt x="1096" y="525"/>
                  </a:cubicBezTo>
                  <a:close/>
                  <a:moveTo>
                    <a:pt x="46" y="0"/>
                  </a:moveTo>
                  <a:cubicBezTo>
                    <a:pt x="23" y="23"/>
                    <a:pt x="0" y="69"/>
                    <a:pt x="23" y="114"/>
                  </a:cubicBezTo>
                  <a:cubicBezTo>
                    <a:pt x="23" y="160"/>
                    <a:pt x="69" y="183"/>
                    <a:pt x="114" y="183"/>
                  </a:cubicBezTo>
                  <a:cubicBezTo>
                    <a:pt x="137" y="183"/>
                    <a:pt x="183" y="206"/>
                    <a:pt x="206" y="206"/>
                  </a:cubicBezTo>
                  <a:cubicBezTo>
                    <a:pt x="297" y="228"/>
                    <a:pt x="365" y="251"/>
                    <a:pt x="457" y="274"/>
                  </a:cubicBezTo>
                  <a:cubicBezTo>
                    <a:pt x="479" y="274"/>
                    <a:pt x="525" y="297"/>
                    <a:pt x="548" y="320"/>
                  </a:cubicBezTo>
                  <a:cubicBezTo>
                    <a:pt x="616" y="342"/>
                    <a:pt x="685" y="365"/>
                    <a:pt x="731" y="388"/>
                  </a:cubicBezTo>
                  <a:cubicBezTo>
                    <a:pt x="845" y="457"/>
                    <a:pt x="982" y="525"/>
                    <a:pt x="1073" y="594"/>
                  </a:cubicBezTo>
                  <a:cubicBezTo>
                    <a:pt x="1187" y="662"/>
                    <a:pt x="1301" y="731"/>
                    <a:pt x="1415" y="822"/>
                  </a:cubicBezTo>
                  <a:cubicBezTo>
                    <a:pt x="1529" y="890"/>
                    <a:pt x="1621" y="959"/>
                    <a:pt x="1735" y="1027"/>
                  </a:cubicBezTo>
                  <a:cubicBezTo>
                    <a:pt x="1735" y="1027"/>
                    <a:pt x="1735" y="1027"/>
                    <a:pt x="1735" y="1027"/>
                  </a:cubicBezTo>
                  <a:lnTo>
                    <a:pt x="1735" y="1027"/>
                  </a:lnTo>
                  <a:lnTo>
                    <a:pt x="1758" y="1050"/>
                  </a:lnTo>
                  <a:cubicBezTo>
                    <a:pt x="1758" y="1045"/>
                    <a:pt x="1757" y="1041"/>
                    <a:pt x="1755" y="1038"/>
                  </a:cubicBezTo>
                  <a:lnTo>
                    <a:pt x="1755" y="1038"/>
                  </a:lnTo>
                  <a:cubicBezTo>
                    <a:pt x="1788" y="1058"/>
                    <a:pt x="1810" y="1080"/>
                    <a:pt x="1849" y="1119"/>
                  </a:cubicBezTo>
                  <a:cubicBezTo>
                    <a:pt x="1872" y="1141"/>
                    <a:pt x="1895" y="1164"/>
                    <a:pt x="1940" y="1210"/>
                  </a:cubicBezTo>
                  <a:cubicBezTo>
                    <a:pt x="1986" y="1233"/>
                    <a:pt x="2009" y="1278"/>
                    <a:pt x="2054" y="1324"/>
                  </a:cubicBezTo>
                  <a:cubicBezTo>
                    <a:pt x="2100" y="1347"/>
                    <a:pt x="2123" y="1392"/>
                    <a:pt x="2169" y="1415"/>
                  </a:cubicBezTo>
                  <a:cubicBezTo>
                    <a:pt x="2191" y="1438"/>
                    <a:pt x="2214" y="1461"/>
                    <a:pt x="2237" y="1461"/>
                  </a:cubicBezTo>
                  <a:cubicBezTo>
                    <a:pt x="2260" y="1484"/>
                    <a:pt x="2283" y="1507"/>
                    <a:pt x="2305" y="1529"/>
                  </a:cubicBezTo>
                  <a:cubicBezTo>
                    <a:pt x="2328" y="1552"/>
                    <a:pt x="2328" y="1552"/>
                    <a:pt x="2351" y="1552"/>
                  </a:cubicBezTo>
                  <a:cubicBezTo>
                    <a:pt x="2374" y="1575"/>
                    <a:pt x="2374" y="1575"/>
                    <a:pt x="2397" y="1575"/>
                  </a:cubicBezTo>
                  <a:cubicBezTo>
                    <a:pt x="2410" y="1582"/>
                    <a:pt x="2424" y="1585"/>
                    <a:pt x="2436" y="1585"/>
                  </a:cubicBezTo>
                  <a:cubicBezTo>
                    <a:pt x="2467" y="1585"/>
                    <a:pt x="2495" y="1568"/>
                    <a:pt x="2511" y="1552"/>
                  </a:cubicBezTo>
                  <a:cubicBezTo>
                    <a:pt x="2557" y="1575"/>
                    <a:pt x="2579" y="1598"/>
                    <a:pt x="2602" y="1621"/>
                  </a:cubicBezTo>
                  <a:cubicBezTo>
                    <a:pt x="2625" y="1644"/>
                    <a:pt x="2625" y="1666"/>
                    <a:pt x="2648" y="1666"/>
                  </a:cubicBezTo>
                  <a:cubicBezTo>
                    <a:pt x="2648" y="1666"/>
                    <a:pt x="2648" y="1689"/>
                    <a:pt x="2671" y="1689"/>
                  </a:cubicBezTo>
                  <a:cubicBezTo>
                    <a:pt x="2671" y="1689"/>
                    <a:pt x="2693" y="1712"/>
                    <a:pt x="2693" y="1712"/>
                  </a:cubicBezTo>
                  <a:cubicBezTo>
                    <a:pt x="2716" y="1712"/>
                    <a:pt x="2739" y="1735"/>
                    <a:pt x="2739" y="1735"/>
                  </a:cubicBezTo>
                  <a:lnTo>
                    <a:pt x="2808" y="1735"/>
                  </a:lnTo>
                  <a:cubicBezTo>
                    <a:pt x="2830" y="1780"/>
                    <a:pt x="2853" y="1803"/>
                    <a:pt x="2899" y="1849"/>
                  </a:cubicBezTo>
                  <a:cubicBezTo>
                    <a:pt x="2990" y="1986"/>
                    <a:pt x="3082" y="2123"/>
                    <a:pt x="3173" y="2237"/>
                  </a:cubicBezTo>
                  <a:cubicBezTo>
                    <a:pt x="3196" y="2283"/>
                    <a:pt x="3218" y="2283"/>
                    <a:pt x="3264" y="2305"/>
                  </a:cubicBezTo>
                  <a:cubicBezTo>
                    <a:pt x="3287" y="2305"/>
                    <a:pt x="3333" y="2305"/>
                    <a:pt x="3355" y="2283"/>
                  </a:cubicBezTo>
                  <a:cubicBezTo>
                    <a:pt x="3401" y="2260"/>
                    <a:pt x="3424" y="2169"/>
                    <a:pt x="3401" y="2123"/>
                  </a:cubicBezTo>
                  <a:cubicBezTo>
                    <a:pt x="3355" y="2054"/>
                    <a:pt x="3333" y="2009"/>
                    <a:pt x="3310" y="1963"/>
                  </a:cubicBezTo>
                  <a:cubicBezTo>
                    <a:pt x="3287" y="1917"/>
                    <a:pt x="3264" y="1895"/>
                    <a:pt x="3218" y="1849"/>
                  </a:cubicBezTo>
                  <a:cubicBezTo>
                    <a:pt x="3173" y="1758"/>
                    <a:pt x="3104" y="1689"/>
                    <a:pt x="3036" y="1621"/>
                  </a:cubicBezTo>
                  <a:cubicBezTo>
                    <a:pt x="2922" y="1461"/>
                    <a:pt x="2808" y="1324"/>
                    <a:pt x="2671" y="1210"/>
                  </a:cubicBezTo>
                  <a:cubicBezTo>
                    <a:pt x="2602" y="1141"/>
                    <a:pt x="2534" y="1073"/>
                    <a:pt x="2465" y="1004"/>
                  </a:cubicBezTo>
                  <a:cubicBezTo>
                    <a:pt x="2442" y="982"/>
                    <a:pt x="2397" y="959"/>
                    <a:pt x="2374" y="936"/>
                  </a:cubicBezTo>
                  <a:cubicBezTo>
                    <a:pt x="2351" y="913"/>
                    <a:pt x="2328" y="913"/>
                    <a:pt x="2305" y="890"/>
                  </a:cubicBezTo>
                  <a:cubicBezTo>
                    <a:pt x="2283" y="867"/>
                    <a:pt x="2260" y="867"/>
                    <a:pt x="2237" y="845"/>
                  </a:cubicBezTo>
                  <a:cubicBezTo>
                    <a:pt x="2123" y="776"/>
                    <a:pt x="2009" y="685"/>
                    <a:pt x="1872" y="639"/>
                  </a:cubicBezTo>
                  <a:cubicBezTo>
                    <a:pt x="1826" y="594"/>
                    <a:pt x="1758" y="548"/>
                    <a:pt x="1712" y="525"/>
                  </a:cubicBezTo>
                  <a:cubicBezTo>
                    <a:pt x="1644" y="479"/>
                    <a:pt x="1575" y="457"/>
                    <a:pt x="1507" y="411"/>
                  </a:cubicBezTo>
                  <a:cubicBezTo>
                    <a:pt x="1461" y="388"/>
                    <a:pt x="1438" y="388"/>
                    <a:pt x="1392" y="365"/>
                  </a:cubicBezTo>
                  <a:cubicBezTo>
                    <a:pt x="1347" y="365"/>
                    <a:pt x="1301" y="342"/>
                    <a:pt x="1255" y="342"/>
                  </a:cubicBezTo>
                  <a:cubicBezTo>
                    <a:pt x="1233" y="342"/>
                    <a:pt x="1210" y="342"/>
                    <a:pt x="1210" y="365"/>
                  </a:cubicBezTo>
                  <a:cubicBezTo>
                    <a:pt x="1187" y="342"/>
                    <a:pt x="1164" y="342"/>
                    <a:pt x="1164" y="342"/>
                  </a:cubicBezTo>
                  <a:cubicBezTo>
                    <a:pt x="1119" y="320"/>
                    <a:pt x="1096" y="297"/>
                    <a:pt x="1050" y="297"/>
                  </a:cubicBezTo>
                  <a:cubicBezTo>
                    <a:pt x="1050" y="274"/>
                    <a:pt x="1027" y="251"/>
                    <a:pt x="1027" y="251"/>
                  </a:cubicBezTo>
                  <a:cubicBezTo>
                    <a:pt x="982" y="228"/>
                    <a:pt x="936" y="228"/>
                    <a:pt x="890" y="206"/>
                  </a:cubicBezTo>
                  <a:cubicBezTo>
                    <a:pt x="867" y="206"/>
                    <a:pt x="822" y="206"/>
                    <a:pt x="799" y="183"/>
                  </a:cubicBezTo>
                  <a:lnTo>
                    <a:pt x="776" y="183"/>
                  </a:lnTo>
                  <a:cubicBezTo>
                    <a:pt x="731" y="160"/>
                    <a:pt x="685" y="160"/>
                    <a:pt x="639" y="137"/>
                  </a:cubicBezTo>
                  <a:cubicBezTo>
                    <a:pt x="571" y="114"/>
                    <a:pt x="525" y="91"/>
                    <a:pt x="457" y="69"/>
                  </a:cubicBezTo>
                  <a:cubicBezTo>
                    <a:pt x="388" y="69"/>
                    <a:pt x="320" y="23"/>
                    <a:pt x="251" y="23"/>
                  </a:cubicBezTo>
                  <a:cubicBezTo>
                    <a:pt x="228" y="23"/>
                    <a:pt x="206" y="0"/>
                    <a:pt x="1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25"/>
            <p:cNvSpPr/>
            <p:nvPr/>
          </p:nvSpPr>
          <p:spPr>
            <a:xfrm>
              <a:off x="766512" y="425147"/>
              <a:ext cx="77081" cy="105474"/>
            </a:xfrm>
            <a:custGeom>
              <a:avLst/>
              <a:gdLst/>
              <a:ahLst/>
              <a:cxnLst/>
              <a:rect l="l" t="t" r="r" b="b"/>
              <a:pathLst>
                <a:path w="1713" h="2344" extrusionOk="0">
                  <a:moveTo>
                    <a:pt x="46" y="0"/>
                  </a:moveTo>
                  <a:cubicBezTo>
                    <a:pt x="0" y="23"/>
                    <a:pt x="0" y="46"/>
                    <a:pt x="0" y="69"/>
                  </a:cubicBezTo>
                  <a:cubicBezTo>
                    <a:pt x="0" y="92"/>
                    <a:pt x="23" y="114"/>
                    <a:pt x="46" y="137"/>
                  </a:cubicBezTo>
                  <a:cubicBezTo>
                    <a:pt x="46" y="137"/>
                    <a:pt x="69" y="160"/>
                    <a:pt x="69" y="160"/>
                  </a:cubicBezTo>
                  <a:cubicBezTo>
                    <a:pt x="92" y="183"/>
                    <a:pt x="114" y="206"/>
                    <a:pt x="160" y="251"/>
                  </a:cubicBezTo>
                  <a:cubicBezTo>
                    <a:pt x="183" y="274"/>
                    <a:pt x="206" y="297"/>
                    <a:pt x="229" y="320"/>
                  </a:cubicBezTo>
                  <a:cubicBezTo>
                    <a:pt x="229" y="343"/>
                    <a:pt x="251" y="343"/>
                    <a:pt x="251" y="365"/>
                  </a:cubicBezTo>
                  <a:lnTo>
                    <a:pt x="274" y="365"/>
                  </a:lnTo>
                  <a:cubicBezTo>
                    <a:pt x="274" y="388"/>
                    <a:pt x="297" y="388"/>
                    <a:pt x="297" y="388"/>
                  </a:cubicBezTo>
                  <a:cubicBezTo>
                    <a:pt x="343" y="457"/>
                    <a:pt x="411" y="525"/>
                    <a:pt x="457" y="571"/>
                  </a:cubicBezTo>
                  <a:cubicBezTo>
                    <a:pt x="502" y="639"/>
                    <a:pt x="548" y="685"/>
                    <a:pt x="594" y="731"/>
                  </a:cubicBezTo>
                  <a:cubicBezTo>
                    <a:pt x="639" y="776"/>
                    <a:pt x="685" y="845"/>
                    <a:pt x="708" y="890"/>
                  </a:cubicBezTo>
                  <a:cubicBezTo>
                    <a:pt x="754" y="936"/>
                    <a:pt x="799" y="1005"/>
                    <a:pt x="845" y="1073"/>
                  </a:cubicBezTo>
                  <a:cubicBezTo>
                    <a:pt x="891" y="1142"/>
                    <a:pt x="936" y="1210"/>
                    <a:pt x="982" y="1278"/>
                  </a:cubicBezTo>
                  <a:cubicBezTo>
                    <a:pt x="1027" y="1347"/>
                    <a:pt x="1073" y="1415"/>
                    <a:pt x="1119" y="1484"/>
                  </a:cubicBezTo>
                  <a:cubicBezTo>
                    <a:pt x="1279" y="1758"/>
                    <a:pt x="1438" y="2032"/>
                    <a:pt x="1575" y="2306"/>
                  </a:cubicBezTo>
                  <a:cubicBezTo>
                    <a:pt x="1589" y="2332"/>
                    <a:pt x="1610" y="2343"/>
                    <a:pt x="1634" y="2343"/>
                  </a:cubicBezTo>
                  <a:cubicBezTo>
                    <a:pt x="1652" y="2343"/>
                    <a:pt x="1670" y="2338"/>
                    <a:pt x="1689" y="2328"/>
                  </a:cubicBezTo>
                  <a:cubicBezTo>
                    <a:pt x="1689" y="2328"/>
                    <a:pt x="1712" y="2306"/>
                    <a:pt x="1712" y="2306"/>
                  </a:cubicBezTo>
                  <a:cubicBezTo>
                    <a:pt x="1712" y="2283"/>
                    <a:pt x="1712" y="2260"/>
                    <a:pt x="1712" y="2237"/>
                  </a:cubicBezTo>
                  <a:cubicBezTo>
                    <a:pt x="1667" y="2146"/>
                    <a:pt x="1621" y="2055"/>
                    <a:pt x="1575" y="1963"/>
                  </a:cubicBezTo>
                  <a:cubicBezTo>
                    <a:pt x="1575" y="1963"/>
                    <a:pt x="1598" y="1940"/>
                    <a:pt x="1598" y="1918"/>
                  </a:cubicBezTo>
                  <a:cubicBezTo>
                    <a:pt x="1598" y="1895"/>
                    <a:pt x="1598" y="1895"/>
                    <a:pt x="1598" y="1895"/>
                  </a:cubicBezTo>
                  <a:cubicBezTo>
                    <a:pt x="1598" y="1872"/>
                    <a:pt x="1598" y="1872"/>
                    <a:pt x="1575" y="1849"/>
                  </a:cubicBezTo>
                  <a:cubicBezTo>
                    <a:pt x="1575" y="1849"/>
                    <a:pt x="1575" y="1826"/>
                    <a:pt x="1552" y="1803"/>
                  </a:cubicBezTo>
                  <a:cubicBezTo>
                    <a:pt x="1552" y="1758"/>
                    <a:pt x="1530" y="1712"/>
                    <a:pt x="1507" y="1667"/>
                  </a:cubicBezTo>
                  <a:cubicBezTo>
                    <a:pt x="1484" y="1644"/>
                    <a:pt x="1461" y="1598"/>
                    <a:pt x="1438" y="1552"/>
                  </a:cubicBezTo>
                  <a:cubicBezTo>
                    <a:pt x="1415" y="1507"/>
                    <a:pt x="1393" y="1484"/>
                    <a:pt x="1370" y="1438"/>
                  </a:cubicBezTo>
                  <a:cubicBezTo>
                    <a:pt x="1324" y="1393"/>
                    <a:pt x="1301" y="1347"/>
                    <a:pt x="1279" y="1301"/>
                  </a:cubicBezTo>
                  <a:cubicBezTo>
                    <a:pt x="1233" y="1256"/>
                    <a:pt x="1210" y="1233"/>
                    <a:pt x="1187" y="1187"/>
                  </a:cubicBezTo>
                  <a:cubicBezTo>
                    <a:pt x="1164" y="1164"/>
                    <a:pt x="1142" y="1119"/>
                    <a:pt x="1096" y="1073"/>
                  </a:cubicBezTo>
                  <a:cubicBezTo>
                    <a:pt x="1050" y="1005"/>
                    <a:pt x="982" y="936"/>
                    <a:pt x="936" y="868"/>
                  </a:cubicBezTo>
                  <a:cubicBezTo>
                    <a:pt x="868" y="776"/>
                    <a:pt x="799" y="708"/>
                    <a:pt x="731" y="639"/>
                  </a:cubicBezTo>
                  <a:cubicBezTo>
                    <a:pt x="685" y="548"/>
                    <a:pt x="617" y="480"/>
                    <a:pt x="548" y="411"/>
                  </a:cubicBezTo>
                  <a:cubicBezTo>
                    <a:pt x="502" y="365"/>
                    <a:pt x="434" y="297"/>
                    <a:pt x="388" y="251"/>
                  </a:cubicBezTo>
                  <a:cubicBezTo>
                    <a:pt x="320" y="183"/>
                    <a:pt x="251" y="114"/>
                    <a:pt x="183" y="69"/>
                  </a:cubicBezTo>
                  <a:cubicBezTo>
                    <a:pt x="160" y="46"/>
                    <a:pt x="137" y="23"/>
                    <a:pt x="1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25"/>
            <p:cNvSpPr/>
            <p:nvPr/>
          </p:nvSpPr>
          <p:spPr>
            <a:xfrm>
              <a:off x="603216" y="468255"/>
              <a:ext cx="202354" cy="143227"/>
            </a:xfrm>
            <a:custGeom>
              <a:avLst/>
              <a:gdLst/>
              <a:ahLst/>
              <a:cxnLst/>
              <a:rect l="l" t="t" r="r" b="b"/>
              <a:pathLst>
                <a:path w="4497" h="3183" extrusionOk="0">
                  <a:moveTo>
                    <a:pt x="4268" y="1"/>
                  </a:moveTo>
                  <a:cubicBezTo>
                    <a:pt x="4223" y="24"/>
                    <a:pt x="4200" y="47"/>
                    <a:pt x="4177" y="92"/>
                  </a:cubicBezTo>
                  <a:cubicBezTo>
                    <a:pt x="4131" y="138"/>
                    <a:pt x="4109" y="184"/>
                    <a:pt x="4063" y="229"/>
                  </a:cubicBezTo>
                  <a:cubicBezTo>
                    <a:pt x="4040" y="252"/>
                    <a:pt x="4017" y="298"/>
                    <a:pt x="3995" y="343"/>
                  </a:cubicBezTo>
                  <a:cubicBezTo>
                    <a:pt x="3949" y="412"/>
                    <a:pt x="3880" y="480"/>
                    <a:pt x="3835" y="572"/>
                  </a:cubicBezTo>
                  <a:cubicBezTo>
                    <a:pt x="3789" y="617"/>
                    <a:pt x="3743" y="663"/>
                    <a:pt x="3698" y="731"/>
                  </a:cubicBezTo>
                  <a:cubicBezTo>
                    <a:pt x="3652" y="777"/>
                    <a:pt x="3606" y="823"/>
                    <a:pt x="3561" y="891"/>
                  </a:cubicBezTo>
                  <a:cubicBezTo>
                    <a:pt x="3447" y="1005"/>
                    <a:pt x="3355" y="1097"/>
                    <a:pt x="3241" y="1211"/>
                  </a:cubicBezTo>
                  <a:cubicBezTo>
                    <a:pt x="3127" y="1302"/>
                    <a:pt x="3013" y="1393"/>
                    <a:pt x="2899" y="1507"/>
                  </a:cubicBezTo>
                  <a:cubicBezTo>
                    <a:pt x="2785" y="1576"/>
                    <a:pt x="2671" y="1667"/>
                    <a:pt x="2557" y="1758"/>
                  </a:cubicBezTo>
                  <a:cubicBezTo>
                    <a:pt x="2540" y="1775"/>
                    <a:pt x="2511" y="1804"/>
                    <a:pt x="2479" y="1827"/>
                  </a:cubicBezTo>
                  <a:lnTo>
                    <a:pt x="2479" y="1827"/>
                  </a:lnTo>
                  <a:cubicBezTo>
                    <a:pt x="2482" y="1827"/>
                    <a:pt x="2485" y="1827"/>
                    <a:pt x="2488" y="1827"/>
                  </a:cubicBezTo>
                  <a:cubicBezTo>
                    <a:pt x="2484" y="1827"/>
                    <a:pt x="2481" y="1828"/>
                    <a:pt x="2477" y="1829"/>
                  </a:cubicBezTo>
                  <a:lnTo>
                    <a:pt x="2477" y="1829"/>
                  </a:lnTo>
                  <a:cubicBezTo>
                    <a:pt x="2466" y="1836"/>
                    <a:pt x="2456" y="1843"/>
                    <a:pt x="2445" y="1849"/>
                  </a:cubicBezTo>
                  <a:lnTo>
                    <a:pt x="2445" y="1849"/>
                  </a:lnTo>
                  <a:cubicBezTo>
                    <a:pt x="2455" y="1839"/>
                    <a:pt x="2466" y="1832"/>
                    <a:pt x="2477" y="1829"/>
                  </a:cubicBezTo>
                  <a:lnTo>
                    <a:pt x="2477" y="1829"/>
                  </a:lnTo>
                  <a:cubicBezTo>
                    <a:pt x="2478" y="1828"/>
                    <a:pt x="2478" y="1828"/>
                    <a:pt x="2479" y="1827"/>
                  </a:cubicBezTo>
                  <a:lnTo>
                    <a:pt x="2479" y="1827"/>
                  </a:lnTo>
                  <a:cubicBezTo>
                    <a:pt x="2465" y="1827"/>
                    <a:pt x="2462" y="1830"/>
                    <a:pt x="2442" y="1850"/>
                  </a:cubicBezTo>
                  <a:cubicBezTo>
                    <a:pt x="2443" y="1849"/>
                    <a:pt x="2444" y="1849"/>
                    <a:pt x="2445" y="1849"/>
                  </a:cubicBezTo>
                  <a:lnTo>
                    <a:pt x="2445" y="1849"/>
                  </a:lnTo>
                  <a:cubicBezTo>
                    <a:pt x="2436" y="1856"/>
                    <a:pt x="2428" y="1864"/>
                    <a:pt x="2420" y="1873"/>
                  </a:cubicBezTo>
                  <a:cubicBezTo>
                    <a:pt x="2283" y="1964"/>
                    <a:pt x="2146" y="2055"/>
                    <a:pt x="2009" y="2124"/>
                  </a:cubicBezTo>
                  <a:cubicBezTo>
                    <a:pt x="1872" y="2215"/>
                    <a:pt x="1735" y="2306"/>
                    <a:pt x="1575" y="2375"/>
                  </a:cubicBezTo>
                  <a:cubicBezTo>
                    <a:pt x="1438" y="2466"/>
                    <a:pt x="1301" y="2535"/>
                    <a:pt x="1164" y="2603"/>
                  </a:cubicBezTo>
                  <a:cubicBezTo>
                    <a:pt x="1096" y="2649"/>
                    <a:pt x="1027" y="2671"/>
                    <a:pt x="959" y="2694"/>
                  </a:cubicBezTo>
                  <a:cubicBezTo>
                    <a:pt x="890" y="2740"/>
                    <a:pt x="822" y="2763"/>
                    <a:pt x="731" y="2808"/>
                  </a:cubicBezTo>
                  <a:cubicBezTo>
                    <a:pt x="685" y="2831"/>
                    <a:pt x="616" y="2854"/>
                    <a:pt x="548" y="2877"/>
                  </a:cubicBezTo>
                  <a:cubicBezTo>
                    <a:pt x="457" y="2923"/>
                    <a:pt x="388" y="2945"/>
                    <a:pt x="320" y="2968"/>
                  </a:cubicBezTo>
                  <a:cubicBezTo>
                    <a:pt x="274" y="2968"/>
                    <a:pt x="228" y="2991"/>
                    <a:pt x="183" y="2991"/>
                  </a:cubicBezTo>
                  <a:cubicBezTo>
                    <a:pt x="137" y="3014"/>
                    <a:pt x="91" y="3014"/>
                    <a:pt x="69" y="3037"/>
                  </a:cubicBezTo>
                  <a:cubicBezTo>
                    <a:pt x="46" y="3037"/>
                    <a:pt x="23" y="3060"/>
                    <a:pt x="0" y="3082"/>
                  </a:cubicBezTo>
                  <a:cubicBezTo>
                    <a:pt x="0" y="3082"/>
                    <a:pt x="0" y="3105"/>
                    <a:pt x="0" y="3128"/>
                  </a:cubicBezTo>
                  <a:cubicBezTo>
                    <a:pt x="17" y="3161"/>
                    <a:pt x="34" y="3183"/>
                    <a:pt x="59" y="3183"/>
                  </a:cubicBezTo>
                  <a:cubicBezTo>
                    <a:pt x="69" y="3183"/>
                    <a:pt x="79" y="3180"/>
                    <a:pt x="91" y="3174"/>
                  </a:cubicBezTo>
                  <a:cubicBezTo>
                    <a:pt x="137" y="3174"/>
                    <a:pt x="206" y="3151"/>
                    <a:pt x="251" y="3151"/>
                  </a:cubicBezTo>
                  <a:cubicBezTo>
                    <a:pt x="297" y="3128"/>
                    <a:pt x="365" y="3128"/>
                    <a:pt x="411" y="3128"/>
                  </a:cubicBezTo>
                  <a:cubicBezTo>
                    <a:pt x="457" y="3105"/>
                    <a:pt x="502" y="3105"/>
                    <a:pt x="571" y="3105"/>
                  </a:cubicBezTo>
                  <a:cubicBezTo>
                    <a:pt x="616" y="3082"/>
                    <a:pt x="662" y="3082"/>
                    <a:pt x="708" y="3060"/>
                  </a:cubicBezTo>
                  <a:cubicBezTo>
                    <a:pt x="753" y="3060"/>
                    <a:pt x="799" y="3037"/>
                    <a:pt x="845" y="3037"/>
                  </a:cubicBezTo>
                  <a:cubicBezTo>
                    <a:pt x="890" y="3014"/>
                    <a:pt x="959" y="3014"/>
                    <a:pt x="1004" y="2991"/>
                  </a:cubicBezTo>
                  <a:cubicBezTo>
                    <a:pt x="1119" y="2968"/>
                    <a:pt x="1210" y="2923"/>
                    <a:pt x="1324" y="2877"/>
                  </a:cubicBezTo>
                  <a:lnTo>
                    <a:pt x="1301" y="2877"/>
                  </a:lnTo>
                  <a:cubicBezTo>
                    <a:pt x="1415" y="2831"/>
                    <a:pt x="1552" y="2786"/>
                    <a:pt x="1666" y="2717"/>
                  </a:cubicBezTo>
                  <a:cubicBezTo>
                    <a:pt x="1803" y="2649"/>
                    <a:pt x="1917" y="2580"/>
                    <a:pt x="2032" y="2512"/>
                  </a:cubicBezTo>
                  <a:cubicBezTo>
                    <a:pt x="2146" y="2466"/>
                    <a:pt x="2260" y="2375"/>
                    <a:pt x="2374" y="2306"/>
                  </a:cubicBezTo>
                  <a:cubicBezTo>
                    <a:pt x="2488" y="2238"/>
                    <a:pt x="2602" y="2169"/>
                    <a:pt x="2716" y="2078"/>
                  </a:cubicBezTo>
                  <a:cubicBezTo>
                    <a:pt x="2739" y="2055"/>
                    <a:pt x="2762" y="2032"/>
                    <a:pt x="2785" y="2010"/>
                  </a:cubicBezTo>
                  <a:cubicBezTo>
                    <a:pt x="2808" y="2010"/>
                    <a:pt x="2808" y="2010"/>
                    <a:pt x="2808" y="1987"/>
                  </a:cubicBezTo>
                  <a:cubicBezTo>
                    <a:pt x="2945" y="1895"/>
                    <a:pt x="3082" y="1804"/>
                    <a:pt x="3196" y="1690"/>
                  </a:cubicBezTo>
                  <a:cubicBezTo>
                    <a:pt x="3264" y="1644"/>
                    <a:pt x="3333" y="1576"/>
                    <a:pt x="3401" y="1530"/>
                  </a:cubicBezTo>
                  <a:cubicBezTo>
                    <a:pt x="3470" y="1462"/>
                    <a:pt x="3515" y="1416"/>
                    <a:pt x="3584" y="1370"/>
                  </a:cubicBezTo>
                  <a:cubicBezTo>
                    <a:pt x="3629" y="1302"/>
                    <a:pt x="3698" y="1256"/>
                    <a:pt x="3743" y="1188"/>
                  </a:cubicBezTo>
                  <a:cubicBezTo>
                    <a:pt x="3812" y="1119"/>
                    <a:pt x="3858" y="1051"/>
                    <a:pt x="3926" y="1005"/>
                  </a:cubicBezTo>
                  <a:cubicBezTo>
                    <a:pt x="4040" y="868"/>
                    <a:pt x="4154" y="709"/>
                    <a:pt x="4268" y="549"/>
                  </a:cubicBezTo>
                  <a:cubicBezTo>
                    <a:pt x="4337" y="457"/>
                    <a:pt x="4383" y="366"/>
                    <a:pt x="4451" y="252"/>
                  </a:cubicBezTo>
                  <a:cubicBezTo>
                    <a:pt x="4497" y="184"/>
                    <a:pt x="4474" y="69"/>
                    <a:pt x="4405" y="24"/>
                  </a:cubicBezTo>
                  <a:cubicBezTo>
                    <a:pt x="4360" y="1"/>
                    <a:pt x="4337" y="1"/>
                    <a:pt x="43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25"/>
            <p:cNvSpPr/>
            <p:nvPr/>
          </p:nvSpPr>
          <p:spPr>
            <a:xfrm>
              <a:off x="539500" y="356300"/>
              <a:ext cx="347201" cy="372894"/>
            </a:xfrm>
            <a:custGeom>
              <a:avLst/>
              <a:gdLst/>
              <a:ahLst/>
              <a:cxnLst/>
              <a:rect l="l" t="t" r="r" b="b"/>
              <a:pathLst>
                <a:path w="7716" h="8287" extrusionOk="0">
                  <a:moveTo>
                    <a:pt x="2580" y="184"/>
                  </a:moveTo>
                  <a:cubicBezTo>
                    <a:pt x="2808" y="206"/>
                    <a:pt x="3060" y="252"/>
                    <a:pt x="3311" y="343"/>
                  </a:cubicBezTo>
                  <a:cubicBezTo>
                    <a:pt x="3653" y="480"/>
                    <a:pt x="3995" y="640"/>
                    <a:pt x="4338" y="868"/>
                  </a:cubicBezTo>
                  <a:cubicBezTo>
                    <a:pt x="4794" y="1188"/>
                    <a:pt x="5228" y="1576"/>
                    <a:pt x="5639" y="2055"/>
                  </a:cubicBezTo>
                  <a:lnTo>
                    <a:pt x="5662" y="2055"/>
                  </a:lnTo>
                  <a:cubicBezTo>
                    <a:pt x="6187" y="2649"/>
                    <a:pt x="6643" y="3356"/>
                    <a:pt x="7008" y="4110"/>
                  </a:cubicBezTo>
                  <a:cubicBezTo>
                    <a:pt x="7168" y="4429"/>
                    <a:pt x="7305" y="4749"/>
                    <a:pt x="7419" y="5068"/>
                  </a:cubicBezTo>
                  <a:cubicBezTo>
                    <a:pt x="7465" y="5182"/>
                    <a:pt x="7488" y="5251"/>
                    <a:pt x="7510" y="5342"/>
                  </a:cubicBezTo>
                  <a:lnTo>
                    <a:pt x="7510" y="5365"/>
                  </a:lnTo>
                  <a:cubicBezTo>
                    <a:pt x="7465" y="5411"/>
                    <a:pt x="7419" y="5433"/>
                    <a:pt x="7373" y="5479"/>
                  </a:cubicBezTo>
                  <a:cubicBezTo>
                    <a:pt x="7259" y="5525"/>
                    <a:pt x="7168" y="5570"/>
                    <a:pt x="7077" y="5593"/>
                  </a:cubicBezTo>
                  <a:cubicBezTo>
                    <a:pt x="6985" y="5616"/>
                    <a:pt x="6894" y="5639"/>
                    <a:pt x="6826" y="5639"/>
                  </a:cubicBezTo>
                  <a:lnTo>
                    <a:pt x="6734" y="5639"/>
                  </a:lnTo>
                  <a:lnTo>
                    <a:pt x="6734" y="5616"/>
                  </a:lnTo>
                  <a:cubicBezTo>
                    <a:pt x="6712" y="5502"/>
                    <a:pt x="6689" y="5433"/>
                    <a:pt x="6666" y="5342"/>
                  </a:cubicBezTo>
                  <a:lnTo>
                    <a:pt x="6643" y="5319"/>
                  </a:lnTo>
                  <a:cubicBezTo>
                    <a:pt x="6552" y="5045"/>
                    <a:pt x="6460" y="4749"/>
                    <a:pt x="6324" y="4475"/>
                  </a:cubicBezTo>
                  <a:cubicBezTo>
                    <a:pt x="6095" y="4018"/>
                    <a:pt x="5844" y="3562"/>
                    <a:pt x="5547" y="3174"/>
                  </a:cubicBezTo>
                  <a:cubicBezTo>
                    <a:pt x="5502" y="3219"/>
                    <a:pt x="5456" y="3265"/>
                    <a:pt x="5433" y="3311"/>
                  </a:cubicBezTo>
                  <a:cubicBezTo>
                    <a:pt x="5296" y="3493"/>
                    <a:pt x="5114" y="3676"/>
                    <a:pt x="4908" y="3858"/>
                  </a:cubicBezTo>
                  <a:cubicBezTo>
                    <a:pt x="4589" y="4132"/>
                    <a:pt x="4224" y="4361"/>
                    <a:pt x="3927" y="4543"/>
                  </a:cubicBezTo>
                  <a:cubicBezTo>
                    <a:pt x="3539" y="4794"/>
                    <a:pt x="3174" y="5000"/>
                    <a:pt x="2831" y="5159"/>
                  </a:cubicBezTo>
                  <a:cubicBezTo>
                    <a:pt x="2375" y="5365"/>
                    <a:pt x="1964" y="5502"/>
                    <a:pt x="1576" y="5570"/>
                  </a:cubicBezTo>
                  <a:lnTo>
                    <a:pt x="1485" y="5570"/>
                  </a:lnTo>
                  <a:cubicBezTo>
                    <a:pt x="1462" y="5593"/>
                    <a:pt x="1439" y="5593"/>
                    <a:pt x="1416" y="5593"/>
                  </a:cubicBezTo>
                  <a:cubicBezTo>
                    <a:pt x="1393" y="5593"/>
                    <a:pt x="1370" y="5593"/>
                    <a:pt x="1348" y="5616"/>
                  </a:cubicBezTo>
                  <a:cubicBezTo>
                    <a:pt x="1462" y="5958"/>
                    <a:pt x="1622" y="6324"/>
                    <a:pt x="1827" y="6666"/>
                  </a:cubicBezTo>
                  <a:cubicBezTo>
                    <a:pt x="2032" y="7077"/>
                    <a:pt x="2306" y="7442"/>
                    <a:pt x="2603" y="7784"/>
                  </a:cubicBezTo>
                  <a:cubicBezTo>
                    <a:pt x="2580" y="7807"/>
                    <a:pt x="2557" y="7830"/>
                    <a:pt x="2535" y="7853"/>
                  </a:cubicBezTo>
                  <a:cubicBezTo>
                    <a:pt x="2512" y="7899"/>
                    <a:pt x="2443" y="7944"/>
                    <a:pt x="2375" y="7967"/>
                  </a:cubicBezTo>
                  <a:cubicBezTo>
                    <a:pt x="2306" y="8013"/>
                    <a:pt x="2238" y="8058"/>
                    <a:pt x="2147" y="8081"/>
                  </a:cubicBezTo>
                  <a:cubicBezTo>
                    <a:pt x="2101" y="8104"/>
                    <a:pt x="2032" y="8104"/>
                    <a:pt x="1987" y="8104"/>
                  </a:cubicBezTo>
                  <a:cubicBezTo>
                    <a:pt x="1644" y="7625"/>
                    <a:pt x="1325" y="7122"/>
                    <a:pt x="1074" y="6597"/>
                  </a:cubicBezTo>
                  <a:lnTo>
                    <a:pt x="1051" y="6575"/>
                  </a:lnTo>
                  <a:cubicBezTo>
                    <a:pt x="709" y="5844"/>
                    <a:pt x="457" y="5091"/>
                    <a:pt x="298" y="4361"/>
                  </a:cubicBezTo>
                  <a:cubicBezTo>
                    <a:pt x="206" y="3790"/>
                    <a:pt x="161" y="3242"/>
                    <a:pt x="206" y="2717"/>
                  </a:cubicBezTo>
                  <a:cubicBezTo>
                    <a:pt x="229" y="2352"/>
                    <a:pt x="298" y="2010"/>
                    <a:pt x="412" y="1690"/>
                  </a:cubicBezTo>
                  <a:cubicBezTo>
                    <a:pt x="480" y="1462"/>
                    <a:pt x="594" y="1234"/>
                    <a:pt x="709" y="1051"/>
                  </a:cubicBezTo>
                  <a:cubicBezTo>
                    <a:pt x="823" y="914"/>
                    <a:pt x="937" y="754"/>
                    <a:pt x="1074" y="640"/>
                  </a:cubicBezTo>
                  <a:cubicBezTo>
                    <a:pt x="1211" y="526"/>
                    <a:pt x="1348" y="435"/>
                    <a:pt x="1485" y="366"/>
                  </a:cubicBezTo>
                  <a:cubicBezTo>
                    <a:pt x="1644" y="298"/>
                    <a:pt x="1804" y="252"/>
                    <a:pt x="1987" y="206"/>
                  </a:cubicBezTo>
                  <a:cubicBezTo>
                    <a:pt x="2101" y="184"/>
                    <a:pt x="2238" y="184"/>
                    <a:pt x="2375" y="184"/>
                  </a:cubicBezTo>
                  <a:close/>
                  <a:moveTo>
                    <a:pt x="2375" y="1"/>
                  </a:moveTo>
                  <a:cubicBezTo>
                    <a:pt x="2055" y="1"/>
                    <a:pt x="1736" y="69"/>
                    <a:pt x="1462" y="184"/>
                  </a:cubicBezTo>
                  <a:cubicBezTo>
                    <a:pt x="1370" y="229"/>
                    <a:pt x="1256" y="298"/>
                    <a:pt x="1165" y="366"/>
                  </a:cubicBezTo>
                  <a:cubicBezTo>
                    <a:pt x="1074" y="412"/>
                    <a:pt x="960" y="503"/>
                    <a:pt x="868" y="594"/>
                  </a:cubicBezTo>
                  <a:cubicBezTo>
                    <a:pt x="709" y="754"/>
                    <a:pt x="549" y="960"/>
                    <a:pt x="435" y="1188"/>
                  </a:cubicBezTo>
                  <a:cubicBezTo>
                    <a:pt x="320" y="1393"/>
                    <a:pt x="229" y="1622"/>
                    <a:pt x="161" y="1895"/>
                  </a:cubicBezTo>
                  <a:cubicBezTo>
                    <a:pt x="92" y="2124"/>
                    <a:pt x="47" y="2375"/>
                    <a:pt x="24" y="2649"/>
                  </a:cubicBezTo>
                  <a:cubicBezTo>
                    <a:pt x="1" y="3105"/>
                    <a:pt x="1" y="3585"/>
                    <a:pt x="92" y="4087"/>
                  </a:cubicBezTo>
                  <a:cubicBezTo>
                    <a:pt x="161" y="4589"/>
                    <a:pt x="275" y="5091"/>
                    <a:pt x="457" y="5593"/>
                  </a:cubicBezTo>
                  <a:cubicBezTo>
                    <a:pt x="617" y="6050"/>
                    <a:pt x="800" y="6506"/>
                    <a:pt x="1051" y="6940"/>
                  </a:cubicBezTo>
                  <a:cubicBezTo>
                    <a:pt x="1256" y="7351"/>
                    <a:pt x="1507" y="7762"/>
                    <a:pt x="1781" y="8127"/>
                  </a:cubicBezTo>
                  <a:lnTo>
                    <a:pt x="1850" y="8241"/>
                  </a:lnTo>
                  <a:cubicBezTo>
                    <a:pt x="1873" y="8264"/>
                    <a:pt x="1895" y="8264"/>
                    <a:pt x="1918" y="8264"/>
                  </a:cubicBezTo>
                  <a:cubicBezTo>
                    <a:pt x="1941" y="8287"/>
                    <a:pt x="1964" y="8287"/>
                    <a:pt x="1987" y="8287"/>
                  </a:cubicBezTo>
                  <a:cubicBezTo>
                    <a:pt x="2124" y="8287"/>
                    <a:pt x="2283" y="8241"/>
                    <a:pt x="2443" y="8150"/>
                  </a:cubicBezTo>
                  <a:cubicBezTo>
                    <a:pt x="2512" y="8127"/>
                    <a:pt x="2580" y="8058"/>
                    <a:pt x="2649" y="8013"/>
                  </a:cubicBezTo>
                  <a:cubicBezTo>
                    <a:pt x="2694" y="7967"/>
                    <a:pt x="2763" y="7899"/>
                    <a:pt x="2786" y="7830"/>
                  </a:cubicBezTo>
                  <a:cubicBezTo>
                    <a:pt x="2808" y="7807"/>
                    <a:pt x="2808" y="7784"/>
                    <a:pt x="2786" y="7762"/>
                  </a:cubicBezTo>
                  <a:cubicBezTo>
                    <a:pt x="2786" y="7739"/>
                    <a:pt x="2786" y="7739"/>
                    <a:pt x="2786" y="7739"/>
                  </a:cubicBezTo>
                  <a:cubicBezTo>
                    <a:pt x="2398" y="7282"/>
                    <a:pt x="2078" y="6803"/>
                    <a:pt x="1804" y="6255"/>
                  </a:cubicBezTo>
                  <a:cubicBezTo>
                    <a:pt x="1713" y="6073"/>
                    <a:pt x="1644" y="5913"/>
                    <a:pt x="1576" y="5753"/>
                  </a:cubicBezTo>
                  <a:cubicBezTo>
                    <a:pt x="1736" y="5730"/>
                    <a:pt x="1895" y="5684"/>
                    <a:pt x="2078" y="5639"/>
                  </a:cubicBezTo>
                  <a:cubicBezTo>
                    <a:pt x="2238" y="5593"/>
                    <a:pt x="2443" y="5525"/>
                    <a:pt x="2649" y="5433"/>
                  </a:cubicBezTo>
                  <a:cubicBezTo>
                    <a:pt x="2991" y="5296"/>
                    <a:pt x="3356" y="5091"/>
                    <a:pt x="3767" y="4863"/>
                  </a:cubicBezTo>
                  <a:cubicBezTo>
                    <a:pt x="3904" y="4771"/>
                    <a:pt x="4064" y="4680"/>
                    <a:pt x="4246" y="4566"/>
                  </a:cubicBezTo>
                  <a:cubicBezTo>
                    <a:pt x="4429" y="4452"/>
                    <a:pt x="4589" y="4338"/>
                    <a:pt x="4726" y="4224"/>
                  </a:cubicBezTo>
                  <a:cubicBezTo>
                    <a:pt x="5068" y="3973"/>
                    <a:pt x="5342" y="3722"/>
                    <a:pt x="5547" y="3470"/>
                  </a:cubicBezTo>
                  <a:cubicBezTo>
                    <a:pt x="5753" y="3767"/>
                    <a:pt x="5936" y="4110"/>
                    <a:pt x="6118" y="4452"/>
                  </a:cubicBezTo>
                  <a:lnTo>
                    <a:pt x="6141" y="4498"/>
                  </a:lnTo>
                  <a:lnTo>
                    <a:pt x="6164" y="4543"/>
                  </a:lnTo>
                  <a:cubicBezTo>
                    <a:pt x="6278" y="4817"/>
                    <a:pt x="6392" y="5091"/>
                    <a:pt x="6483" y="5388"/>
                  </a:cubicBezTo>
                  <a:cubicBezTo>
                    <a:pt x="6506" y="5479"/>
                    <a:pt x="6529" y="5548"/>
                    <a:pt x="6552" y="5639"/>
                  </a:cubicBezTo>
                  <a:lnTo>
                    <a:pt x="6575" y="5662"/>
                  </a:lnTo>
                  <a:lnTo>
                    <a:pt x="6575" y="5684"/>
                  </a:lnTo>
                  <a:lnTo>
                    <a:pt x="6575" y="5730"/>
                  </a:lnTo>
                  <a:cubicBezTo>
                    <a:pt x="6597" y="5753"/>
                    <a:pt x="6620" y="5776"/>
                    <a:pt x="6643" y="5799"/>
                  </a:cubicBezTo>
                  <a:lnTo>
                    <a:pt x="6689" y="5799"/>
                  </a:lnTo>
                  <a:cubicBezTo>
                    <a:pt x="6734" y="5799"/>
                    <a:pt x="6780" y="5821"/>
                    <a:pt x="6826" y="5821"/>
                  </a:cubicBezTo>
                  <a:cubicBezTo>
                    <a:pt x="6940" y="5821"/>
                    <a:pt x="7054" y="5799"/>
                    <a:pt x="7191" y="5753"/>
                  </a:cubicBezTo>
                  <a:cubicBezTo>
                    <a:pt x="7282" y="5707"/>
                    <a:pt x="7351" y="5684"/>
                    <a:pt x="7442" y="5639"/>
                  </a:cubicBezTo>
                  <a:cubicBezTo>
                    <a:pt x="7533" y="5593"/>
                    <a:pt x="7602" y="5548"/>
                    <a:pt x="7670" y="5479"/>
                  </a:cubicBezTo>
                  <a:cubicBezTo>
                    <a:pt x="7693" y="5456"/>
                    <a:pt x="7716" y="5411"/>
                    <a:pt x="7716" y="5365"/>
                  </a:cubicBezTo>
                  <a:lnTo>
                    <a:pt x="7693" y="5365"/>
                  </a:lnTo>
                  <a:lnTo>
                    <a:pt x="7693" y="5342"/>
                  </a:lnTo>
                  <a:lnTo>
                    <a:pt x="7670" y="5296"/>
                  </a:lnTo>
                  <a:cubicBezTo>
                    <a:pt x="7647" y="5205"/>
                    <a:pt x="7625" y="5137"/>
                    <a:pt x="7602" y="5045"/>
                  </a:cubicBezTo>
                  <a:cubicBezTo>
                    <a:pt x="7305" y="4246"/>
                    <a:pt x="6917" y="3470"/>
                    <a:pt x="6438" y="2763"/>
                  </a:cubicBezTo>
                  <a:cubicBezTo>
                    <a:pt x="6164" y="2352"/>
                    <a:pt x="5844" y="1964"/>
                    <a:pt x="5502" y="1622"/>
                  </a:cubicBezTo>
                  <a:cubicBezTo>
                    <a:pt x="5137" y="1234"/>
                    <a:pt x="4749" y="914"/>
                    <a:pt x="4338" y="663"/>
                  </a:cubicBezTo>
                  <a:cubicBezTo>
                    <a:pt x="3858" y="366"/>
                    <a:pt x="3151" y="1"/>
                    <a:pt x="2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25"/>
            <p:cNvSpPr/>
            <p:nvPr/>
          </p:nvSpPr>
          <p:spPr>
            <a:xfrm>
              <a:off x="583687" y="418982"/>
              <a:ext cx="189034" cy="168471"/>
            </a:xfrm>
            <a:custGeom>
              <a:avLst/>
              <a:gdLst/>
              <a:ahLst/>
              <a:cxnLst/>
              <a:rect l="l" t="t" r="r" b="b"/>
              <a:pathLst>
                <a:path w="4201" h="3744" extrusionOk="0">
                  <a:moveTo>
                    <a:pt x="1895" y="183"/>
                  </a:moveTo>
                  <a:cubicBezTo>
                    <a:pt x="2078" y="206"/>
                    <a:pt x="2237" y="251"/>
                    <a:pt x="2420" y="297"/>
                  </a:cubicBezTo>
                  <a:cubicBezTo>
                    <a:pt x="2671" y="388"/>
                    <a:pt x="2922" y="525"/>
                    <a:pt x="3196" y="685"/>
                  </a:cubicBezTo>
                  <a:lnTo>
                    <a:pt x="3173" y="685"/>
                  </a:lnTo>
                  <a:cubicBezTo>
                    <a:pt x="3470" y="891"/>
                    <a:pt x="3721" y="1119"/>
                    <a:pt x="3972" y="1370"/>
                  </a:cubicBezTo>
                  <a:cubicBezTo>
                    <a:pt x="3789" y="1598"/>
                    <a:pt x="3584" y="1804"/>
                    <a:pt x="3356" y="1986"/>
                  </a:cubicBezTo>
                  <a:cubicBezTo>
                    <a:pt x="2876" y="2397"/>
                    <a:pt x="2283" y="2739"/>
                    <a:pt x="1644" y="3059"/>
                  </a:cubicBezTo>
                  <a:cubicBezTo>
                    <a:pt x="1210" y="3242"/>
                    <a:pt x="776" y="3401"/>
                    <a:pt x="320" y="3538"/>
                  </a:cubicBezTo>
                  <a:cubicBezTo>
                    <a:pt x="320" y="3424"/>
                    <a:pt x="297" y="3333"/>
                    <a:pt x="274" y="3242"/>
                  </a:cubicBezTo>
                  <a:cubicBezTo>
                    <a:pt x="183" y="2808"/>
                    <a:pt x="160" y="2420"/>
                    <a:pt x="183" y="2032"/>
                  </a:cubicBezTo>
                  <a:cubicBezTo>
                    <a:pt x="206" y="1758"/>
                    <a:pt x="251" y="1507"/>
                    <a:pt x="320" y="1279"/>
                  </a:cubicBezTo>
                  <a:cubicBezTo>
                    <a:pt x="388" y="1119"/>
                    <a:pt x="457" y="959"/>
                    <a:pt x="548" y="822"/>
                  </a:cubicBezTo>
                  <a:cubicBezTo>
                    <a:pt x="640" y="708"/>
                    <a:pt x="731" y="594"/>
                    <a:pt x="822" y="502"/>
                  </a:cubicBezTo>
                  <a:cubicBezTo>
                    <a:pt x="913" y="434"/>
                    <a:pt x="1005" y="366"/>
                    <a:pt x="1119" y="320"/>
                  </a:cubicBezTo>
                  <a:cubicBezTo>
                    <a:pt x="1210" y="274"/>
                    <a:pt x="1324" y="229"/>
                    <a:pt x="1438" y="206"/>
                  </a:cubicBezTo>
                  <a:cubicBezTo>
                    <a:pt x="1553" y="183"/>
                    <a:pt x="1644" y="183"/>
                    <a:pt x="1758" y="183"/>
                  </a:cubicBezTo>
                  <a:close/>
                  <a:moveTo>
                    <a:pt x="1758" y="0"/>
                  </a:moveTo>
                  <a:cubicBezTo>
                    <a:pt x="1575" y="0"/>
                    <a:pt x="1393" y="23"/>
                    <a:pt x="1210" y="92"/>
                  </a:cubicBezTo>
                  <a:cubicBezTo>
                    <a:pt x="1119" y="114"/>
                    <a:pt x="1028" y="160"/>
                    <a:pt x="936" y="206"/>
                  </a:cubicBezTo>
                  <a:cubicBezTo>
                    <a:pt x="845" y="274"/>
                    <a:pt x="754" y="343"/>
                    <a:pt x="662" y="434"/>
                  </a:cubicBezTo>
                  <a:cubicBezTo>
                    <a:pt x="503" y="571"/>
                    <a:pt x="366" y="754"/>
                    <a:pt x="251" y="1005"/>
                  </a:cubicBezTo>
                  <a:cubicBezTo>
                    <a:pt x="160" y="1187"/>
                    <a:pt x="92" y="1393"/>
                    <a:pt x="46" y="1644"/>
                  </a:cubicBezTo>
                  <a:cubicBezTo>
                    <a:pt x="0" y="1872"/>
                    <a:pt x="0" y="2123"/>
                    <a:pt x="0" y="2397"/>
                  </a:cubicBezTo>
                  <a:cubicBezTo>
                    <a:pt x="0" y="2648"/>
                    <a:pt x="23" y="2899"/>
                    <a:pt x="69" y="3173"/>
                  </a:cubicBezTo>
                  <a:cubicBezTo>
                    <a:pt x="115" y="3356"/>
                    <a:pt x="160" y="3538"/>
                    <a:pt x="206" y="3744"/>
                  </a:cubicBezTo>
                  <a:cubicBezTo>
                    <a:pt x="274" y="3721"/>
                    <a:pt x="320" y="3721"/>
                    <a:pt x="388" y="3698"/>
                  </a:cubicBezTo>
                  <a:cubicBezTo>
                    <a:pt x="1096" y="3493"/>
                    <a:pt x="1781" y="3219"/>
                    <a:pt x="2420" y="2853"/>
                  </a:cubicBezTo>
                  <a:cubicBezTo>
                    <a:pt x="2739" y="2648"/>
                    <a:pt x="3059" y="2443"/>
                    <a:pt x="3356" y="2214"/>
                  </a:cubicBezTo>
                  <a:cubicBezTo>
                    <a:pt x="3630" y="1986"/>
                    <a:pt x="3881" y="1758"/>
                    <a:pt x="4109" y="1507"/>
                  </a:cubicBezTo>
                  <a:lnTo>
                    <a:pt x="4155" y="1438"/>
                  </a:lnTo>
                  <a:lnTo>
                    <a:pt x="4200" y="1370"/>
                  </a:lnTo>
                  <a:cubicBezTo>
                    <a:pt x="4063" y="1210"/>
                    <a:pt x="3904" y="1027"/>
                    <a:pt x="3721" y="891"/>
                  </a:cubicBezTo>
                  <a:cubicBezTo>
                    <a:pt x="3561" y="731"/>
                    <a:pt x="3379" y="594"/>
                    <a:pt x="3173" y="480"/>
                  </a:cubicBezTo>
                  <a:cubicBezTo>
                    <a:pt x="2991" y="343"/>
                    <a:pt x="2785" y="251"/>
                    <a:pt x="2557" y="160"/>
                  </a:cubicBezTo>
                  <a:cubicBezTo>
                    <a:pt x="2351" y="69"/>
                    <a:pt x="2123" y="23"/>
                    <a:pt x="1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6" name="Google Shape;7466;p25"/>
          <p:cNvGrpSpPr/>
          <p:nvPr/>
        </p:nvGrpSpPr>
        <p:grpSpPr>
          <a:xfrm>
            <a:off x="443951" y="287426"/>
            <a:ext cx="347196" cy="510641"/>
            <a:chOff x="3716700" y="1378700"/>
            <a:chExt cx="135825" cy="199750"/>
          </a:xfrm>
        </p:grpSpPr>
        <p:sp>
          <p:nvSpPr>
            <p:cNvPr id="7467" name="Google Shape;7467;p25"/>
            <p:cNvSpPr/>
            <p:nvPr/>
          </p:nvSpPr>
          <p:spPr>
            <a:xfrm>
              <a:off x="3718975" y="1380975"/>
              <a:ext cx="129550" cy="195175"/>
            </a:xfrm>
            <a:custGeom>
              <a:avLst/>
              <a:gdLst/>
              <a:ahLst/>
              <a:cxnLst/>
              <a:rect l="l" t="t" r="r" b="b"/>
              <a:pathLst>
                <a:path w="5182" h="7807" extrusionOk="0">
                  <a:moveTo>
                    <a:pt x="3401" y="3812"/>
                  </a:moveTo>
                  <a:cubicBezTo>
                    <a:pt x="3470" y="3812"/>
                    <a:pt x="3538" y="3812"/>
                    <a:pt x="3607" y="3835"/>
                  </a:cubicBezTo>
                  <a:cubicBezTo>
                    <a:pt x="3675" y="3835"/>
                    <a:pt x="3721" y="3858"/>
                    <a:pt x="3789" y="3881"/>
                  </a:cubicBezTo>
                  <a:cubicBezTo>
                    <a:pt x="3835" y="3904"/>
                    <a:pt x="3903" y="3927"/>
                    <a:pt x="3949" y="3949"/>
                  </a:cubicBezTo>
                  <a:cubicBezTo>
                    <a:pt x="3995" y="3995"/>
                    <a:pt x="4063" y="4018"/>
                    <a:pt x="4109" y="4041"/>
                  </a:cubicBezTo>
                  <a:lnTo>
                    <a:pt x="4155" y="4086"/>
                  </a:lnTo>
                  <a:cubicBezTo>
                    <a:pt x="4200" y="4109"/>
                    <a:pt x="4246" y="4132"/>
                    <a:pt x="4292" y="4155"/>
                  </a:cubicBezTo>
                  <a:cubicBezTo>
                    <a:pt x="4337" y="4223"/>
                    <a:pt x="4406" y="4269"/>
                    <a:pt x="4451" y="4337"/>
                  </a:cubicBezTo>
                  <a:lnTo>
                    <a:pt x="4451" y="4360"/>
                  </a:lnTo>
                  <a:cubicBezTo>
                    <a:pt x="4520" y="4429"/>
                    <a:pt x="4565" y="4520"/>
                    <a:pt x="4611" y="4589"/>
                  </a:cubicBezTo>
                  <a:cubicBezTo>
                    <a:pt x="4634" y="4634"/>
                    <a:pt x="4657" y="4657"/>
                    <a:pt x="4657" y="4703"/>
                  </a:cubicBezTo>
                  <a:lnTo>
                    <a:pt x="4680" y="4725"/>
                  </a:lnTo>
                  <a:cubicBezTo>
                    <a:pt x="4702" y="4771"/>
                    <a:pt x="4702" y="4817"/>
                    <a:pt x="4725" y="4840"/>
                  </a:cubicBezTo>
                  <a:cubicBezTo>
                    <a:pt x="4748" y="4931"/>
                    <a:pt x="4771" y="4999"/>
                    <a:pt x="4794" y="5068"/>
                  </a:cubicBezTo>
                  <a:lnTo>
                    <a:pt x="4794" y="5091"/>
                  </a:lnTo>
                  <a:cubicBezTo>
                    <a:pt x="4794" y="5159"/>
                    <a:pt x="4817" y="5205"/>
                    <a:pt x="4817" y="5273"/>
                  </a:cubicBezTo>
                  <a:cubicBezTo>
                    <a:pt x="4817" y="5365"/>
                    <a:pt x="4817" y="5456"/>
                    <a:pt x="4817" y="5524"/>
                  </a:cubicBezTo>
                  <a:lnTo>
                    <a:pt x="4794" y="5593"/>
                  </a:lnTo>
                  <a:cubicBezTo>
                    <a:pt x="4794" y="5730"/>
                    <a:pt x="4771" y="5867"/>
                    <a:pt x="4748" y="5958"/>
                  </a:cubicBezTo>
                  <a:cubicBezTo>
                    <a:pt x="4748" y="6027"/>
                    <a:pt x="4702" y="6118"/>
                    <a:pt x="4657" y="6209"/>
                  </a:cubicBezTo>
                  <a:cubicBezTo>
                    <a:pt x="4657" y="6255"/>
                    <a:pt x="4634" y="6278"/>
                    <a:pt x="4611" y="6300"/>
                  </a:cubicBezTo>
                  <a:lnTo>
                    <a:pt x="4611" y="6323"/>
                  </a:lnTo>
                  <a:lnTo>
                    <a:pt x="4588" y="6369"/>
                  </a:lnTo>
                  <a:cubicBezTo>
                    <a:pt x="4565" y="6392"/>
                    <a:pt x="4565" y="6415"/>
                    <a:pt x="4543" y="6437"/>
                  </a:cubicBezTo>
                  <a:cubicBezTo>
                    <a:pt x="4565" y="6415"/>
                    <a:pt x="4565" y="6369"/>
                    <a:pt x="4565" y="6346"/>
                  </a:cubicBezTo>
                  <a:cubicBezTo>
                    <a:pt x="4588" y="6300"/>
                    <a:pt x="4588" y="6255"/>
                    <a:pt x="4588" y="6209"/>
                  </a:cubicBezTo>
                  <a:lnTo>
                    <a:pt x="4611" y="6095"/>
                  </a:lnTo>
                  <a:cubicBezTo>
                    <a:pt x="4611" y="6072"/>
                    <a:pt x="4611" y="6027"/>
                    <a:pt x="4634" y="6004"/>
                  </a:cubicBezTo>
                  <a:cubicBezTo>
                    <a:pt x="4634" y="5958"/>
                    <a:pt x="4634" y="5912"/>
                    <a:pt x="4611" y="5867"/>
                  </a:cubicBezTo>
                  <a:cubicBezTo>
                    <a:pt x="4588" y="5821"/>
                    <a:pt x="4565" y="5798"/>
                    <a:pt x="4520" y="5775"/>
                  </a:cubicBezTo>
                  <a:lnTo>
                    <a:pt x="4474" y="5775"/>
                  </a:lnTo>
                  <a:cubicBezTo>
                    <a:pt x="4383" y="5775"/>
                    <a:pt x="4314" y="5821"/>
                    <a:pt x="4292" y="5890"/>
                  </a:cubicBezTo>
                  <a:cubicBezTo>
                    <a:pt x="4292" y="5912"/>
                    <a:pt x="4292" y="5958"/>
                    <a:pt x="4269" y="5981"/>
                  </a:cubicBezTo>
                  <a:cubicBezTo>
                    <a:pt x="4246" y="6004"/>
                    <a:pt x="4246" y="6027"/>
                    <a:pt x="4223" y="6072"/>
                  </a:cubicBezTo>
                  <a:cubicBezTo>
                    <a:pt x="4200" y="6095"/>
                    <a:pt x="4177" y="6118"/>
                    <a:pt x="4155" y="6163"/>
                  </a:cubicBezTo>
                  <a:lnTo>
                    <a:pt x="4132" y="6186"/>
                  </a:lnTo>
                  <a:cubicBezTo>
                    <a:pt x="4109" y="6232"/>
                    <a:pt x="4063" y="6278"/>
                    <a:pt x="4040" y="6300"/>
                  </a:cubicBezTo>
                  <a:lnTo>
                    <a:pt x="4040" y="6278"/>
                  </a:lnTo>
                  <a:cubicBezTo>
                    <a:pt x="4040" y="6255"/>
                    <a:pt x="4040" y="6255"/>
                    <a:pt x="4040" y="6232"/>
                  </a:cubicBezTo>
                  <a:lnTo>
                    <a:pt x="4040" y="6186"/>
                  </a:lnTo>
                  <a:cubicBezTo>
                    <a:pt x="4063" y="6163"/>
                    <a:pt x="4063" y="6118"/>
                    <a:pt x="4063" y="6095"/>
                  </a:cubicBezTo>
                  <a:cubicBezTo>
                    <a:pt x="4086" y="6072"/>
                    <a:pt x="4086" y="6049"/>
                    <a:pt x="4109" y="6027"/>
                  </a:cubicBezTo>
                  <a:cubicBezTo>
                    <a:pt x="4109" y="6004"/>
                    <a:pt x="4109" y="5981"/>
                    <a:pt x="4132" y="5958"/>
                  </a:cubicBezTo>
                  <a:cubicBezTo>
                    <a:pt x="4155" y="5844"/>
                    <a:pt x="4155" y="5753"/>
                    <a:pt x="4177" y="5661"/>
                  </a:cubicBezTo>
                  <a:cubicBezTo>
                    <a:pt x="4177" y="5593"/>
                    <a:pt x="4155" y="5524"/>
                    <a:pt x="4155" y="5456"/>
                  </a:cubicBezTo>
                  <a:cubicBezTo>
                    <a:pt x="4155" y="5387"/>
                    <a:pt x="4155" y="5296"/>
                    <a:pt x="4132" y="5228"/>
                  </a:cubicBezTo>
                  <a:cubicBezTo>
                    <a:pt x="4132" y="5159"/>
                    <a:pt x="4109" y="5113"/>
                    <a:pt x="4109" y="5045"/>
                  </a:cubicBezTo>
                  <a:cubicBezTo>
                    <a:pt x="4109" y="4999"/>
                    <a:pt x="4086" y="4977"/>
                    <a:pt x="4086" y="4931"/>
                  </a:cubicBezTo>
                  <a:cubicBezTo>
                    <a:pt x="4086" y="4885"/>
                    <a:pt x="4063" y="4862"/>
                    <a:pt x="4063" y="4817"/>
                  </a:cubicBezTo>
                  <a:cubicBezTo>
                    <a:pt x="4018" y="4725"/>
                    <a:pt x="3995" y="4634"/>
                    <a:pt x="3949" y="4543"/>
                  </a:cubicBezTo>
                  <a:cubicBezTo>
                    <a:pt x="3926" y="4497"/>
                    <a:pt x="3903" y="4452"/>
                    <a:pt x="3858" y="4383"/>
                  </a:cubicBezTo>
                  <a:lnTo>
                    <a:pt x="3835" y="4337"/>
                  </a:lnTo>
                  <a:lnTo>
                    <a:pt x="3812" y="4292"/>
                  </a:lnTo>
                  <a:cubicBezTo>
                    <a:pt x="3767" y="4223"/>
                    <a:pt x="3744" y="4178"/>
                    <a:pt x="3698" y="4132"/>
                  </a:cubicBezTo>
                  <a:cubicBezTo>
                    <a:pt x="3652" y="4064"/>
                    <a:pt x="3607" y="4018"/>
                    <a:pt x="3561" y="3949"/>
                  </a:cubicBezTo>
                  <a:cubicBezTo>
                    <a:pt x="3515" y="3904"/>
                    <a:pt x="3470" y="3858"/>
                    <a:pt x="3401" y="3812"/>
                  </a:cubicBezTo>
                  <a:close/>
                  <a:moveTo>
                    <a:pt x="2351" y="754"/>
                  </a:moveTo>
                  <a:cubicBezTo>
                    <a:pt x="2443" y="777"/>
                    <a:pt x="2534" y="822"/>
                    <a:pt x="2602" y="868"/>
                  </a:cubicBezTo>
                  <a:cubicBezTo>
                    <a:pt x="2671" y="891"/>
                    <a:pt x="2739" y="936"/>
                    <a:pt x="2808" y="1005"/>
                  </a:cubicBezTo>
                  <a:cubicBezTo>
                    <a:pt x="2831" y="1028"/>
                    <a:pt x="2854" y="1028"/>
                    <a:pt x="2876" y="1051"/>
                  </a:cubicBezTo>
                  <a:cubicBezTo>
                    <a:pt x="2876" y="1073"/>
                    <a:pt x="2899" y="1096"/>
                    <a:pt x="2922" y="1119"/>
                  </a:cubicBezTo>
                  <a:cubicBezTo>
                    <a:pt x="2945" y="1165"/>
                    <a:pt x="2990" y="1233"/>
                    <a:pt x="3013" y="1302"/>
                  </a:cubicBezTo>
                  <a:cubicBezTo>
                    <a:pt x="3013" y="1347"/>
                    <a:pt x="3036" y="1370"/>
                    <a:pt x="3036" y="1416"/>
                  </a:cubicBezTo>
                  <a:cubicBezTo>
                    <a:pt x="3036" y="1507"/>
                    <a:pt x="3036" y="1598"/>
                    <a:pt x="3036" y="1713"/>
                  </a:cubicBezTo>
                  <a:lnTo>
                    <a:pt x="3036" y="1735"/>
                  </a:lnTo>
                  <a:cubicBezTo>
                    <a:pt x="3036" y="1827"/>
                    <a:pt x="3036" y="1918"/>
                    <a:pt x="3013" y="2009"/>
                  </a:cubicBezTo>
                  <a:cubicBezTo>
                    <a:pt x="2990" y="2078"/>
                    <a:pt x="2990" y="2146"/>
                    <a:pt x="2968" y="2215"/>
                  </a:cubicBezTo>
                  <a:lnTo>
                    <a:pt x="2945" y="2283"/>
                  </a:lnTo>
                  <a:cubicBezTo>
                    <a:pt x="2922" y="2352"/>
                    <a:pt x="2922" y="2397"/>
                    <a:pt x="2899" y="2443"/>
                  </a:cubicBezTo>
                  <a:cubicBezTo>
                    <a:pt x="2854" y="2580"/>
                    <a:pt x="2808" y="2740"/>
                    <a:pt x="2717" y="2877"/>
                  </a:cubicBezTo>
                  <a:cubicBezTo>
                    <a:pt x="2671" y="2968"/>
                    <a:pt x="2625" y="3059"/>
                    <a:pt x="2557" y="3151"/>
                  </a:cubicBezTo>
                  <a:lnTo>
                    <a:pt x="2511" y="3196"/>
                  </a:lnTo>
                  <a:cubicBezTo>
                    <a:pt x="2466" y="3287"/>
                    <a:pt x="2420" y="3379"/>
                    <a:pt x="2351" y="3447"/>
                  </a:cubicBezTo>
                  <a:lnTo>
                    <a:pt x="2329" y="3447"/>
                  </a:lnTo>
                  <a:cubicBezTo>
                    <a:pt x="2306" y="3470"/>
                    <a:pt x="2260" y="3470"/>
                    <a:pt x="2237" y="3470"/>
                  </a:cubicBezTo>
                  <a:cubicBezTo>
                    <a:pt x="2192" y="3493"/>
                    <a:pt x="2146" y="3516"/>
                    <a:pt x="2100" y="3539"/>
                  </a:cubicBezTo>
                  <a:cubicBezTo>
                    <a:pt x="2077" y="3539"/>
                    <a:pt x="2077" y="3561"/>
                    <a:pt x="2055" y="3584"/>
                  </a:cubicBezTo>
                  <a:lnTo>
                    <a:pt x="2032" y="3607"/>
                  </a:lnTo>
                  <a:lnTo>
                    <a:pt x="2009" y="3607"/>
                  </a:lnTo>
                  <a:cubicBezTo>
                    <a:pt x="1986" y="3607"/>
                    <a:pt x="1963" y="3630"/>
                    <a:pt x="1963" y="3653"/>
                  </a:cubicBezTo>
                  <a:cubicBezTo>
                    <a:pt x="1918" y="3676"/>
                    <a:pt x="1918" y="3721"/>
                    <a:pt x="1895" y="3744"/>
                  </a:cubicBezTo>
                  <a:cubicBezTo>
                    <a:pt x="1895" y="3835"/>
                    <a:pt x="1963" y="3904"/>
                    <a:pt x="2055" y="3927"/>
                  </a:cubicBezTo>
                  <a:cubicBezTo>
                    <a:pt x="2100" y="3927"/>
                    <a:pt x="2146" y="3904"/>
                    <a:pt x="2214" y="3881"/>
                  </a:cubicBezTo>
                  <a:cubicBezTo>
                    <a:pt x="2237" y="3858"/>
                    <a:pt x="2237" y="3858"/>
                    <a:pt x="2237" y="3858"/>
                  </a:cubicBezTo>
                  <a:lnTo>
                    <a:pt x="2329" y="3858"/>
                  </a:lnTo>
                  <a:cubicBezTo>
                    <a:pt x="2420" y="3858"/>
                    <a:pt x="2488" y="3858"/>
                    <a:pt x="2580" y="3881"/>
                  </a:cubicBezTo>
                  <a:cubicBezTo>
                    <a:pt x="2625" y="3881"/>
                    <a:pt x="2648" y="3904"/>
                    <a:pt x="2694" y="3904"/>
                  </a:cubicBezTo>
                  <a:cubicBezTo>
                    <a:pt x="2717" y="3927"/>
                    <a:pt x="2762" y="3927"/>
                    <a:pt x="2785" y="3949"/>
                  </a:cubicBezTo>
                  <a:lnTo>
                    <a:pt x="2808" y="3949"/>
                  </a:lnTo>
                  <a:cubicBezTo>
                    <a:pt x="2831" y="3972"/>
                    <a:pt x="2854" y="3995"/>
                    <a:pt x="2876" y="4018"/>
                  </a:cubicBezTo>
                  <a:cubicBezTo>
                    <a:pt x="2945" y="4064"/>
                    <a:pt x="2968" y="4109"/>
                    <a:pt x="3013" y="4155"/>
                  </a:cubicBezTo>
                  <a:lnTo>
                    <a:pt x="3036" y="4155"/>
                  </a:lnTo>
                  <a:cubicBezTo>
                    <a:pt x="3059" y="4200"/>
                    <a:pt x="3105" y="4246"/>
                    <a:pt x="3150" y="4269"/>
                  </a:cubicBezTo>
                  <a:cubicBezTo>
                    <a:pt x="3173" y="4292"/>
                    <a:pt x="3196" y="4292"/>
                    <a:pt x="3242" y="4292"/>
                  </a:cubicBezTo>
                  <a:cubicBezTo>
                    <a:pt x="3287" y="4292"/>
                    <a:pt x="3310" y="4292"/>
                    <a:pt x="3356" y="4246"/>
                  </a:cubicBezTo>
                  <a:lnTo>
                    <a:pt x="3379" y="4246"/>
                  </a:lnTo>
                  <a:cubicBezTo>
                    <a:pt x="3401" y="4292"/>
                    <a:pt x="3424" y="4315"/>
                    <a:pt x="3447" y="4337"/>
                  </a:cubicBezTo>
                  <a:cubicBezTo>
                    <a:pt x="3470" y="4383"/>
                    <a:pt x="3493" y="4429"/>
                    <a:pt x="3515" y="4452"/>
                  </a:cubicBezTo>
                  <a:cubicBezTo>
                    <a:pt x="3515" y="4497"/>
                    <a:pt x="3538" y="4520"/>
                    <a:pt x="3561" y="4566"/>
                  </a:cubicBezTo>
                  <a:cubicBezTo>
                    <a:pt x="3607" y="4634"/>
                    <a:pt x="3652" y="4703"/>
                    <a:pt x="3675" y="4817"/>
                  </a:cubicBezTo>
                  <a:cubicBezTo>
                    <a:pt x="3698" y="4862"/>
                    <a:pt x="3721" y="4931"/>
                    <a:pt x="3744" y="4977"/>
                  </a:cubicBezTo>
                  <a:cubicBezTo>
                    <a:pt x="3744" y="5022"/>
                    <a:pt x="3767" y="5068"/>
                    <a:pt x="3767" y="5113"/>
                  </a:cubicBezTo>
                  <a:lnTo>
                    <a:pt x="3767" y="5159"/>
                  </a:lnTo>
                  <a:cubicBezTo>
                    <a:pt x="3789" y="5205"/>
                    <a:pt x="3789" y="5250"/>
                    <a:pt x="3789" y="5296"/>
                  </a:cubicBezTo>
                  <a:cubicBezTo>
                    <a:pt x="3812" y="5342"/>
                    <a:pt x="3812" y="5410"/>
                    <a:pt x="3812" y="5456"/>
                  </a:cubicBezTo>
                  <a:cubicBezTo>
                    <a:pt x="3835" y="5547"/>
                    <a:pt x="3835" y="5661"/>
                    <a:pt x="3812" y="5775"/>
                  </a:cubicBezTo>
                  <a:cubicBezTo>
                    <a:pt x="3812" y="5821"/>
                    <a:pt x="3789" y="5844"/>
                    <a:pt x="3789" y="5890"/>
                  </a:cubicBezTo>
                  <a:cubicBezTo>
                    <a:pt x="3767" y="5935"/>
                    <a:pt x="3767" y="5958"/>
                    <a:pt x="3767" y="5981"/>
                  </a:cubicBezTo>
                  <a:cubicBezTo>
                    <a:pt x="3744" y="6027"/>
                    <a:pt x="3744" y="6072"/>
                    <a:pt x="3744" y="6118"/>
                  </a:cubicBezTo>
                  <a:cubicBezTo>
                    <a:pt x="3721" y="6141"/>
                    <a:pt x="3721" y="6141"/>
                    <a:pt x="3698" y="6163"/>
                  </a:cubicBezTo>
                  <a:cubicBezTo>
                    <a:pt x="3698" y="6163"/>
                    <a:pt x="3675" y="6186"/>
                    <a:pt x="3675" y="6186"/>
                  </a:cubicBezTo>
                  <a:cubicBezTo>
                    <a:pt x="3630" y="6255"/>
                    <a:pt x="3584" y="6300"/>
                    <a:pt x="3538" y="6346"/>
                  </a:cubicBezTo>
                  <a:lnTo>
                    <a:pt x="3493" y="6415"/>
                  </a:lnTo>
                  <a:cubicBezTo>
                    <a:pt x="3447" y="6460"/>
                    <a:pt x="3379" y="6529"/>
                    <a:pt x="3310" y="6574"/>
                  </a:cubicBezTo>
                  <a:cubicBezTo>
                    <a:pt x="3287" y="6597"/>
                    <a:pt x="3264" y="6620"/>
                    <a:pt x="3242" y="6643"/>
                  </a:cubicBezTo>
                  <a:cubicBezTo>
                    <a:pt x="3219" y="6666"/>
                    <a:pt x="3219" y="6666"/>
                    <a:pt x="3196" y="6688"/>
                  </a:cubicBezTo>
                  <a:lnTo>
                    <a:pt x="3173" y="6711"/>
                  </a:lnTo>
                  <a:cubicBezTo>
                    <a:pt x="3150" y="6734"/>
                    <a:pt x="3105" y="6757"/>
                    <a:pt x="3082" y="6780"/>
                  </a:cubicBezTo>
                  <a:cubicBezTo>
                    <a:pt x="3036" y="6803"/>
                    <a:pt x="2968" y="6848"/>
                    <a:pt x="2899" y="6871"/>
                  </a:cubicBezTo>
                  <a:lnTo>
                    <a:pt x="2876" y="6894"/>
                  </a:lnTo>
                  <a:lnTo>
                    <a:pt x="2831" y="6917"/>
                  </a:lnTo>
                  <a:cubicBezTo>
                    <a:pt x="2785" y="6940"/>
                    <a:pt x="2717" y="6962"/>
                    <a:pt x="2671" y="6985"/>
                  </a:cubicBezTo>
                  <a:cubicBezTo>
                    <a:pt x="2602" y="7008"/>
                    <a:pt x="2534" y="7031"/>
                    <a:pt x="2443" y="7054"/>
                  </a:cubicBezTo>
                  <a:cubicBezTo>
                    <a:pt x="2351" y="7076"/>
                    <a:pt x="2283" y="7099"/>
                    <a:pt x="2192" y="7099"/>
                  </a:cubicBezTo>
                  <a:cubicBezTo>
                    <a:pt x="2100" y="7122"/>
                    <a:pt x="2032" y="7145"/>
                    <a:pt x="1963" y="7145"/>
                  </a:cubicBezTo>
                  <a:lnTo>
                    <a:pt x="1895" y="7168"/>
                  </a:lnTo>
                  <a:cubicBezTo>
                    <a:pt x="1849" y="7168"/>
                    <a:pt x="1804" y="7168"/>
                    <a:pt x="1758" y="7191"/>
                  </a:cubicBezTo>
                  <a:lnTo>
                    <a:pt x="1689" y="7191"/>
                  </a:lnTo>
                  <a:cubicBezTo>
                    <a:pt x="1621" y="7191"/>
                    <a:pt x="1575" y="7191"/>
                    <a:pt x="1507" y="7168"/>
                  </a:cubicBezTo>
                  <a:cubicBezTo>
                    <a:pt x="1438" y="7168"/>
                    <a:pt x="1347" y="7168"/>
                    <a:pt x="1279" y="7145"/>
                  </a:cubicBezTo>
                  <a:lnTo>
                    <a:pt x="1256" y="7145"/>
                  </a:lnTo>
                  <a:cubicBezTo>
                    <a:pt x="1187" y="7122"/>
                    <a:pt x="1119" y="7122"/>
                    <a:pt x="1073" y="7099"/>
                  </a:cubicBezTo>
                  <a:cubicBezTo>
                    <a:pt x="1050" y="7076"/>
                    <a:pt x="1028" y="7076"/>
                    <a:pt x="1005" y="7054"/>
                  </a:cubicBezTo>
                  <a:cubicBezTo>
                    <a:pt x="982" y="7031"/>
                    <a:pt x="936" y="7031"/>
                    <a:pt x="913" y="7008"/>
                  </a:cubicBezTo>
                  <a:cubicBezTo>
                    <a:pt x="891" y="7008"/>
                    <a:pt x="891" y="7008"/>
                    <a:pt x="868" y="6985"/>
                  </a:cubicBezTo>
                  <a:lnTo>
                    <a:pt x="799" y="6985"/>
                  </a:lnTo>
                  <a:cubicBezTo>
                    <a:pt x="776" y="6985"/>
                    <a:pt x="754" y="6985"/>
                    <a:pt x="731" y="7008"/>
                  </a:cubicBezTo>
                  <a:cubicBezTo>
                    <a:pt x="708" y="7008"/>
                    <a:pt x="708" y="7008"/>
                    <a:pt x="708" y="7031"/>
                  </a:cubicBezTo>
                  <a:lnTo>
                    <a:pt x="639" y="6985"/>
                  </a:lnTo>
                  <a:cubicBezTo>
                    <a:pt x="639" y="6985"/>
                    <a:pt x="617" y="6962"/>
                    <a:pt x="617" y="6940"/>
                  </a:cubicBezTo>
                  <a:cubicBezTo>
                    <a:pt x="594" y="6894"/>
                    <a:pt x="594" y="6848"/>
                    <a:pt x="594" y="6803"/>
                  </a:cubicBezTo>
                  <a:lnTo>
                    <a:pt x="594" y="6780"/>
                  </a:lnTo>
                  <a:lnTo>
                    <a:pt x="594" y="6757"/>
                  </a:lnTo>
                  <a:lnTo>
                    <a:pt x="571" y="6734"/>
                  </a:lnTo>
                  <a:cubicBezTo>
                    <a:pt x="571" y="6574"/>
                    <a:pt x="571" y="6437"/>
                    <a:pt x="571" y="6278"/>
                  </a:cubicBezTo>
                  <a:cubicBezTo>
                    <a:pt x="571" y="6163"/>
                    <a:pt x="571" y="6027"/>
                    <a:pt x="571" y="5912"/>
                  </a:cubicBezTo>
                  <a:lnTo>
                    <a:pt x="594" y="5798"/>
                  </a:lnTo>
                  <a:lnTo>
                    <a:pt x="594" y="5616"/>
                  </a:lnTo>
                  <a:cubicBezTo>
                    <a:pt x="594" y="5502"/>
                    <a:pt x="594" y="5387"/>
                    <a:pt x="617" y="5273"/>
                  </a:cubicBezTo>
                  <a:cubicBezTo>
                    <a:pt x="617" y="5205"/>
                    <a:pt x="617" y="5113"/>
                    <a:pt x="617" y="5022"/>
                  </a:cubicBezTo>
                  <a:cubicBezTo>
                    <a:pt x="617" y="4954"/>
                    <a:pt x="617" y="4885"/>
                    <a:pt x="617" y="4840"/>
                  </a:cubicBezTo>
                  <a:lnTo>
                    <a:pt x="617" y="4748"/>
                  </a:lnTo>
                  <a:lnTo>
                    <a:pt x="617" y="4725"/>
                  </a:lnTo>
                  <a:cubicBezTo>
                    <a:pt x="594" y="4406"/>
                    <a:pt x="594" y="4086"/>
                    <a:pt x="594" y="3767"/>
                  </a:cubicBezTo>
                  <a:cubicBezTo>
                    <a:pt x="594" y="3698"/>
                    <a:pt x="594" y="3653"/>
                    <a:pt x="594" y="3584"/>
                  </a:cubicBezTo>
                  <a:lnTo>
                    <a:pt x="594" y="3493"/>
                  </a:lnTo>
                  <a:cubicBezTo>
                    <a:pt x="594" y="3447"/>
                    <a:pt x="594" y="3379"/>
                    <a:pt x="594" y="3333"/>
                  </a:cubicBezTo>
                  <a:lnTo>
                    <a:pt x="594" y="3242"/>
                  </a:lnTo>
                  <a:cubicBezTo>
                    <a:pt x="594" y="3196"/>
                    <a:pt x="594" y="3151"/>
                    <a:pt x="594" y="3082"/>
                  </a:cubicBezTo>
                  <a:lnTo>
                    <a:pt x="594" y="3014"/>
                  </a:lnTo>
                  <a:cubicBezTo>
                    <a:pt x="594" y="2922"/>
                    <a:pt x="594" y="2831"/>
                    <a:pt x="594" y="2762"/>
                  </a:cubicBezTo>
                  <a:lnTo>
                    <a:pt x="594" y="2626"/>
                  </a:lnTo>
                  <a:cubicBezTo>
                    <a:pt x="594" y="2580"/>
                    <a:pt x="571" y="2511"/>
                    <a:pt x="571" y="2443"/>
                  </a:cubicBezTo>
                  <a:cubicBezTo>
                    <a:pt x="571" y="2352"/>
                    <a:pt x="571" y="2238"/>
                    <a:pt x="571" y="2123"/>
                  </a:cubicBezTo>
                  <a:lnTo>
                    <a:pt x="571" y="1941"/>
                  </a:lnTo>
                  <a:cubicBezTo>
                    <a:pt x="594" y="1849"/>
                    <a:pt x="594" y="1781"/>
                    <a:pt x="594" y="1713"/>
                  </a:cubicBezTo>
                  <a:cubicBezTo>
                    <a:pt x="594" y="1667"/>
                    <a:pt x="594" y="1644"/>
                    <a:pt x="594" y="1598"/>
                  </a:cubicBezTo>
                  <a:cubicBezTo>
                    <a:pt x="594" y="1576"/>
                    <a:pt x="594" y="1553"/>
                    <a:pt x="594" y="1530"/>
                  </a:cubicBezTo>
                  <a:cubicBezTo>
                    <a:pt x="594" y="1461"/>
                    <a:pt x="594" y="1393"/>
                    <a:pt x="594" y="1325"/>
                  </a:cubicBezTo>
                  <a:cubicBezTo>
                    <a:pt x="639" y="1279"/>
                    <a:pt x="708" y="1233"/>
                    <a:pt x="754" y="1188"/>
                  </a:cubicBezTo>
                  <a:cubicBezTo>
                    <a:pt x="799" y="1142"/>
                    <a:pt x="845" y="1119"/>
                    <a:pt x="891" y="1073"/>
                  </a:cubicBezTo>
                  <a:cubicBezTo>
                    <a:pt x="959" y="1051"/>
                    <a:pt x="1005" y="1005"/>
                    <a:pt x="1073" y="959"/>
                  </a:cubicBezTo>
                  <a:cubicBezTo>
                    <a:pt x="1142" y="936"/>
                    <a:pt x="1210" y="914"/>
                    <a:pt x="1256" y="891"/>
                  </a:cubicBezTo>
                  <a:cubicBezTo>
                    <a:pt x="1370" y="845"/>
                    <a:pt x="1507" y="822"/>
                    <a:pt x="1667" y="800"/>
                  </a:cubicBezTo>
                  <a:cubicBezTo>
                    <a:pt x="1712" y="777"/>
                    <a:pt x="1735" y="777"/>
                    <a:pt x="1781" y="777"/>
                  </a:cubicBezTo>
                  <a:lnTo>
                    <a:pt x="1872" y="777"/>
                  </a:lnTo>
                  <a:lnTo>
                    <a:pt x="1918" y="754"/>
                  </a:lnTo>
                  <a:close/>
                  <a:moveTo>
                    <a:pt x="2511" y="1"/>
                  </a:moveTo>
                  <a:cubicBezTo>
                    <a:pt x="2351" y="1"/>
                    <a:pt x="2192" y="23"/>
                    <a:pt x="2032" y="46"/>
                  </a:cubicBezTo>
                  <a:cubicBezTo>
                    <a:pt x="1941" y="69"/>
                    <a:pt x="1849" y="92"/>
                    <a:pt x="1758" y="92"/>
                  </a:cubicBezTo>
                  <a:cubicBezTo>
                    <a:pt x="1689" y="115"/>
                    <a:pt x="1621" y="138"/>
                    <a:pt x="1552" y="138"/>
                  </a:cubicBezTo>
                  <a:cubicBezTo>
                    <a:pt x="1370" y="183"/>
                    <a:pt x="1187" y="229"/>
                    <a:pt x="1028" y="320"/>
                  </a:cubicBezTo>
                  <a:cubicBezTo>
                    <a:pt x="959" y="343"/>
                    <a:pt x="913" y="389"/>
                    <a:pt x="845" y="434"/>
                  </a:cubicBezTo>
                  <a:lnTo>
                    <a:pt x="822" y="457"/>
                  </a:lnTo>
                  <a:lnTo>
                    <a:pt x="754" y="480"/>
                  </a:lnTo>
                  <a:cubicBezTo>
                    <a:pt x="708" y="503"/>
                    <a:pt x="662" y="548"/>
                    <a:pt x="594" y="594"/>
                  </a:cubicBezTo>
                  <a:cubicBezTo>
                    <a:pt x="525" y="640"/>
                    <a:pt x="457" y="685"/>
                    <a:pt x="388" y="754"/>
                  </a:cubicBezTo>
                  <a:lnTo>
                    <a:pt x="388" y="777"/>
                  </a:lnTo>
                  <a:lnTo>
                    <a:pt x="274" y="777"/>
                  </a:lnTo>
                  <a:cubicBezTo>
                    <a:pt x="251" y="800"/>
                    <a:pt x="206" y="822"/>
                    <a:pt x="183" y="845"/>
                  </a:cubicBezTo>
                  <a:cubicBezTo>
                    <a:pt x="160" y="868"/>
                    <a:pt x="137" y="891"/>
                    <a:pt x="114" y="914"/>
                  </a:cubicBezTo>
                  <a:cubicBezTo>
                    <a:pt x="92" y="936"/>
                    <a:pt x="92" y="959"/>
                    <a:pt x="69" y="982"/>
                  </a:cubicBezTo>
                  <a:cubicBezTo>
                    <a:pt x="23" y="1073"/>
                    <a:pt x="23" y="1165"/>
                    <a:pt x="0" y="1256"/>
                  </a:cubicBezTo>
                  <a:cubicBezTo>
                    <a:pt x="0" y="1347"/>
                    <a:pt x="0" y="1416"/>
                    <a:pt x="0" y="1484"/>
                  </a:cubicBezTo>
                  <a:lnTo>
                    <a:pt x="0" y="1530"/>
                  </a:lnTo>
                  <a:cubicBezTo>
                    <a:pt x="0" y="1598"/>
                    <a:pt x="0" y="1667"/>
                    <a:pt x="0" y="1735"/>
                  </a:cubicBezTo>
                  <a:cubicBezTo>
                    <a:pt x="0" y="1804"/>
                    <a:pt x="0" y="1895"/>
                    <a:pt x="0" y="1986"/>
                  </a:cubicBezTo>
                  <a:cubicBezTo>
                    <a:pt x="0" y="2055"/>
                    <a:pt x="0" y="2123"/>
                    <a:pt x="0" y="2192"/>
                  </a:cubicBezTo>
                  <a:lnTo>
                    <a:pt x="0" y="2215"/>
                  </a:lnTo>
                  <a:cubicBezTo>
                    <a:pt x="0" y="2397"/>
                    <a:pt x="0" y="2557"/>
                    <a:pt x="0" y="2717"/>
                  </a:cubicBezTo>
                  <a:cubicBezTo>
                    <a:pt x="0" y="2762"/>
                    <a:pt x="0" y="2831"/>
                    <a:pt x="0" y="2877"/>
                  </a:cubicBezTo>
                  <a:lnTo>
                    <a:pt x="0" y="2991"/>
                  </a:lnTo>
                  <a:cubicBezTo>
                    <a:pt x="0" y="3082"/>
                    <a:pt x="0" y="3151"/>
                    <a:pt x="0" y="3242"/>
                  </a:cubicBezTo>
                  <a:cubicBezTo>
                    <a:pt x="23" y="3402"/>
                    <a:pt x="23" y="3539"/>
                    <a:pt x="23" y="3676"/>
                  </a:cubicBezTo>
                  <a:lnTo>
                    <a:pt x="23" y="3767"/>
                  </a:lnTo>
                  <a:cubicBezTo>
                    <a:pt x="23" y="3949"/>
                    <a:pt x="23" y="4132"/>
                    <a:pt x="23" y="4292"/>
                  </a:cubicBezTo>
                  <a:lnTo>
                    <a:pt x="23" y="4566"/>
                  </a:lnTo>
                  <a:lnTo>
                    <a:pt x="23" y="4840"/>
                  </a:lnTo>
                  <a:lnTo>
                    <a:pt x="23" y="4908"/>
                  </a:lnTo>
                  <a:cubicBezTo>
                    <a:pt x="23" y="5045"/>
                    <a:pt x="23" y="5182"/>
                    <a:pt x="23" y="5319"/>
                  </a:cubicBezTo>
                  <a:cubicBezTo>
                    <a:pt x="23" y="5387"/>
                    <a:pt x="23" y="5456"/>
                    <a:pt x="23" y="5547"/>
                  </a:cubicBezTo>
                  <a:lnTo>
                    <a:pt x="23" y="5616"/>
                  </a:lnTo>
                  <a:cubicBezTo>
                    <a:pt x="23" y="5661"/>
                    <a:pt x="23" y="5707"/>
                    <a:pt x="23" y="5775"/>
                  </a:cubicBezTo>
                  <a:lnTo>
                    <a:pt x="23" y="5844"/>
                  </a:lnTo>
                  <a:cubicBezTo>
                    <a:pt x="23" y="6027"/>
                    <a:pt x="23" y="6186"/>
                    <a:pt x="46" y="6346"/>
                  </a:cubicBezTo>
                  <a:cubicBezTo>
                    <a:pt x="46" y="6529"/>
                    <a:pt x="46" y="6688"/>
                    <a:pt x="46" y="6848"/>
                  </a:cubicBezTo>
                  <a:lnTo>
                    <a:pt x="46" y="6917"/>
                  </a:lnTo>
                  <a:cubicBezTo>
                    <a:pt x="46" y="6985"/>
                    <a:pt x="46" y="7031"/>
                    <a:pt x="46" y="7099"/>
                  </a:cubicBezTo>
                  <a:cubicBezTo>
                    <a:pt x="46" y="7191"/>
                    <a:pt x="46" y="7282"/>
                    <a:pt x="69" y="7350"/>
                  </a:cubicBezTo>
                  <a:cubicBezTo>
                    <a:pt x="69" y="7442"/>
                    <a:pt x="114" y="7510"/>
                    <a:pt x="206" y="7556"/>
                  </a:cubicBezTo>
                  <a:cubicBezTo>
                    <a:pt x="229" y="7579"/>
                    <a:pt x="297" y="7601"/>
                    <a:pt x="343" y="7624"/>
                  </a:cubicBezTo>
                  <a:cubicBezTo>
                    <a:pt x="388" y="7647"/>
                    <a:pt x="434" y="7647"/>
                    <a:pt x="503" y="7670"/>
                  </a:cubicBezTo>
                  <a:cubicBezTo>
                    <a:pt x="525" y="7670"/>
                    <a:pt x="548" y="7670"/>
                    <a:pt x="571" y="7693"/>
                  </a:cubicBezTo>
                  <a:cubicBezTo>
                    <a:pt x="662" y="7693"/>
                    <a:pt x="754" y="7716"/>
                    <a:pt x="845" y="7738"/>
                  </a:cubicBezTo>
                  <a:cubicBezTo>
                    <a:pt x="1005" y="7761"/>
                    <a:pt x="1164" y="7761"/>
                    <a:pt x="1324" y="7784"/>
                  </a:cubicBezTo>
                  <a:lnTo>
                    <a:pt x="1438" y="7784"/>
                  </a:lnTo>
                  <a:cubicBezTo>
                    <a:pt x="1484" y="7784"/>
                    <a:pt x="1530" y="7784"/>
                    <a:pt x="1598" y="7807"/>
                  </a:cubicBezTo>
                  <a:lnTo>
                    <a:pt x="1621" y="7807"/>
                  </a:lnTo>
                  <a:cubicBezTo>
                    <a:pt x="1689" y="7807"/>
                    <a:pt x="1781" y="7784"/>
                    <a:pt x="1849" y="7784"/>
                  </a:cubicBezTo>
                  <a:lnTo>
                    <a:pt x="1872" y="7784"/>
                  </a:lnTo>
                  <a:cubicBezTo>
                    <a:pt x="1918" y="7784"/>
                    <a:pt x="1941" y="7761"/>
                    <a:pt x="1986" y="7761"/>
                  </a:cubicBezTo>
                  <a:lnTo>
                    <a:pt x="2146" y="7761"/>
                  </a:lnTo>
                  <a:cubicBezTo>
                    <a:pt x="2192" y="7761"/>
                    <a:pt x="2260" y="7761"/>
                    <a:pt x="2306" y="7738"/>
                  </a:cubicBezTo>
                  <a:cubicBezTo>
                    <a:pt x="2374" y="7738"/>
                    <a:pt x="2420" y="7738"/>
                    <a:pt x="2466" y="7716"/>
                  </a:cubicBezTo>
                  <a:lnTo>
                    <a:pt x="2534" y="7716"/>
                  </a:lnTo>
                  <a:cubicBezTo>
                    <a:pt x="2602" y="7693"/>
                    <a:pt x="2648" y="7693"/>
                    <a:pt x="2717" y="7693"/>
                  </a:cubicBezTo>
                  <a:lnTo>
                    <a:pt x="2762" y="7670"/>
                  </a:lnTo>
                  <a:cubicBezTo>
                    <a:pt x="2831" y="7670"/>
                    <a:pt x="2899" y="7670"/>
                    <a:pt x="2990" y="7647"/>
                  </a:cubicBezTo>
                  <a:cubicBezTo>
                    <a:pt x="3013" y="7647"/>
                    <a:pt x="3059" y="7647"/>
                    <a:pt x="3105" y="7624"/>
                  </a:cubicBezTo>
                  <a:lnTo>
                    <a:pt x="3173" y="7624"/>
                  </a:lnTo>
                  <a:cubicBezTo>
                    <a:pt x="3196" y="7624"/>
                    <a:pt x="3242" y="7601"/>
                    <a:pt x="3264" y="7601"/>
                  </a:cubicBezTo>
                  <a:lnTo>
                    <a:pt x="3333" y="7601"/>
                  </a:lnTo>
                  <a:lnTo>
                    <a:pt x="3356" y="7579"/>
                  </a:lnTo>
                  <a:cubicBezTo>
                    <a:pt x="3401" y="7579"/>
                    <a:pt x="3447" y="7579"/>
                    <a:pt x="3515" y="7556"/>
                  </a:cubicBezTo>
                  <a:cubicBezTo>
                    <a:pt x="3584" y="7533"/>
                    <a:pt x="3652" y="7510"/>
                    <a:pt x="3721" y="7487"/>
                  </a:cubicBezTo>
                  <a:cubicBezTo>
                    <a:pt x="3812" y="7465"/>
                    <a:pt x="3881" y="7419"/>
                    <a:pt x="3972" y="7373"/>
                  </a:cubicBezTo>
                  <a:cubicBezTo>
                    <a:pt x="3995" y="7350"/>
                    <a:pt x="4040" y="7328"/>
                    <a:pt x="4063" y="7328"/>
                  </a:cubicBezTo>
                  <a:cubicBezTo>
                    <a:pt x="4086" y="7305"/>
                    <a:pt x="4132" y="7282"/>
                    <a:pt x="4155" y="7259"/>
                  </a:cubicBezTo>
                  <a:cubicBezTo>
                    <a:pt x="4269" y="7191"/>
                    <a:pt x="4383" y="7099"/>
                    <a:pt x="4520" y="6985"/>
                  </a:cubicBezTo>
                  <a:cubicBezTo>
                    <a:pt x="4543" y="6962"/>
                    <a:pt x="4588" y="6917"/>
                    <a:pt x="4634" y="6871"/>
                  </a:cubicBezTo>
                  <a:lnTo>
                    <a:pt x="4657" y="6848"/>
                  </a:lnTo>
                  <a:lnTo>
                    <a:pt x="4680" y="6825"/>
                  </a:lnTo>
                  <a:cubicBezTo>
                    <a:pt x="4725" y="6780"/>
                    <a:pt x="4771" y="6734"/>
                    <a:pt x="4817" y="6688"/>
                  </a:cubicBezTo>
                  <a:cubicBezTo>
                    <a:pt x="4817" y="6666"/>
                    <a:pt x="4839" y="6620"/>
                    <a:pt x="4862" y="6597"/>
                  </a:cubicBezTo>
                  <a:lnTo>
                    <a:pt x="4862" y="6574"/>
                  </a:lnTo>
                  <a:cubicBezTo>
                    <a:pt x="4885" y="6551"/>
                    <a:pt x="4908" y="6529"/>
                    <a:pt x="4908" y="6483"/>
                  </a:cubicBezTo>
                  <a:cubicBezTo>
                    <a:pt x="4953" y="6437"/>
                    <a:pt x="4976" y="6392"/>
                    <a:pt x="4999" y="6346"/>
                  </a:cubicBezTo>
                  <a:cubicBezTo>
                    <a:pt x="5022" y="6255"/>
                    <a:pt x="5045" y="6186"/>
                    <a:pt x="5068" y="6118"/>
                  </a:cubicBezTo>
                  <a:cubicBezTo>
                    <a:pt x="5090" y="6072"/>
                    <a:pt x="5090" y="6004"/>
                    <a:pt x="5113" y="5935"/>
                  </a:cubicBezTo>
                  <a:lnTo>
                    <a:pt x="5113" y="5844"/>
                  </a:lnTo>
                  <a:cubicBezTo>
                    <a:pt x="5136" y="5775"/>
                    <a:pt x="5136" y="5707"/>
                    <a:pt x="5159" y="5638"/>
                  </a:cubicBezTo>
                  <a:lnTo>
                    <a:pt x="5159" y="5547"/>
                  </a:lnTo>
                  <a:cubicBezTo>
                    <a:pt x="5159" y="5502"/>
                    <a:pt x="5159" y="5456"/>
                    <a:pt x="5159" y="5410"/>
                  </a:cubicBezTo>
                  <a:cubicBezTo>
                    <a:pt x="5182" y="5250"/>
                    <a:pt x="5159" y="5113"/>
                    <a:pt x="5136" y="5022"/>
                  </a:cubicBezTo>
                  <a:lnTo>
                    <a:pt x="5113" y="4977"/>
                  </a:lnTo>
                  <a:cubicBezTo>
                    <a:pt x="5113" y="4931"/>
                    <a:pt x="5090" y="4885"/>
                    <a:pt x="5090" y="4840"/>
                  </a:cubicBezTo>
                  <a:cubicBezTo>
                    <a:pt x="5068" y="4771"/>
                    <a:pt x="5045" y="4680"/>
                    <a:pt x="4999" y="4589"/>
                  </a:cubicBezTo>
                  <a:cubicBezTo>
                    <a:pt x="4976" y="4520"/>
                    <a:pt x="4931" y="4452"/>
                    <a:pt x="4885" y="4383"/>
                  </a:cubicBezTo>
                  <a:cubicBezTo>
                    <a:pt x="4862" y="4337"/>
                    <a:pt x="4839" y="4292"/>
                    <a:pt x="4794" y="4246"/>
                  </a:cubicBezTo>
                  <a:lnTo>
                    <a:pt x="4748" y="4178"/>
                  </a:lnTo>
                  <a:cubicBezTo>
                    <a:pt x="4702" y="4109"/>
                    <a:pt x="4657" y="4041"/>
                    <a:pt x="4588" y="3972"/>
                  </a:cubicBezTo>
                  <a:cubicBezTo>
                    <a:pt x="4520" y="3904"/>
                    <a:pt x="4451" y="3858"/>
                    <a:pt x="4383" y="3812"/>
                  </a:cubicBezTo>
                  <a:lnTo>
                    <a:pt x="4314" y="3767"/>
                  </a:lnTo>
                  <a:cubicBezTo>
                    <a:pt x="4269" y="3744"/>
                    <a:pt x="4223" y="3721"/>
                    <a:pt x="4177" y="3698"/>
                  </a:cubicBezTo>
                  <a:cubicBezTo>
                    <a:pt x="4109" y="3653"/>
                    <a:pt x="4018" y="3607"/>
                    <a:pt x="3949" y="3584"/>
                  </a:cubicBezTo>
                  <a:lnTo>
                    <a:pt x="3903" y="3561"/>
                  </a:lnTo>
                  <a:cubicBezTo>
                    <a:pt x="3858" y="3539"/>
                    <a:pt x="3789" y="3516"/>
                    <a:pt x="3721" y="3493"/>
                  </a:cubicBezTo>
                  <a:cubicBezTo>
                    <a:pt x="3630" y="3470"/>
                    <a:pt x="3538" y="3470"/>
                    <a:pt x="3447" y="3470"/>
                  </a:cubicBezTo>
                  <a:cubicBezTo>
                    <a:pt x="3356" y="3470"/>
                    <a:pt x="3287" y="3447"/>
                    <a:pt x="3196" y="3447"/>
                  </a:cubicBezTo>
                  <a:lnTo>
                    <a:pt x="3219" y="3447"/>
                  </a:lnTo>
                  <a:cubicBezTo>
                    <a:pt x="3287" y="3379"/>
                    <a:pt x="3356" y="3333"/>
                    <a:pt x="3401" y="3287"/>
                  </a:cubicBezTo>
                  <a:cubicBezTo>
                    <a:pt x="3447" y="3242"/>
                    <a:pt x="3493" y="3219"/>
                    <a:pt x="3538" y="3173"/>
                  </a:cubicBezTo>
                  <a:lnTo>
                    <a:pt x="3584" y="3128"/>
                  </a:lnTo>
                  <a:cubicBezTo>
                    <a:pt x="3698" y="3014"/>
                    <a:pt x="3789" y="2899"/>
                    <a:pt x="3881" y="2762"/>
                  </a:cubicBezTo>
                  <a:cubicBezTo>
                    <a:pt x="3903" y="2717"/>
                    <a:pt x="3926" y="2648"/>
                    <a:pt x="3972" y="2603"/>
                  </a:cubicBezTo>
                  <a:cubicBezTo>
                    <a:pt x="4018" y="2511"/>
                    <a:pt x="4040" y="2443"/>
                    <a:pt x="4086" y="2374"/>
                  </a:cubicBezTo>
                  <a:cubicBezTo>
                    <a:pt x="4086" y="2329"/>
                    <a:pt x="4109" y="2283"/>
                    <a:pt x="4132" y="2238"/>
                  </a:cubicBezTo>
                  <a:lnTo>
                    <a:pt x="4132" y="2215"/>
                  </a:lnTo>
                  <a:cubicBezTo>
                    <a:pt x="4155" y="2169"/>
                    <a:pt x="4177" y="2101"/>
                    <a:pt x="4177" y="2055"/>
                  </a:cubicBezTo>
                  <a:cubicBezTo>
                    <a:pt x="4200" y="1918"/>
                    <a:pt x="4223" y="1781"/>
                    <a:pt x="4223" y="1667"/>
                  </a:cubicBezTo>
                  <a:lnTo>
                    <a:pt x="4223" y="1576"/>
                  </a:lnTo>
                  <a:cubicBezTo>
                    <a:pt x="4223" y="1530"/>
                    <a:pt x="4223" y="1484"/>
                    <a:pt x="4223" y="1416"/>
                  </a:cubicBezTo>
                  <a:cubicBezTo>
                    <a:pt x="4223" y="1393"/>
                    <a:pt x="4223" y="1370"/>
                    <a:pt x="4223" y="1347"/>
                  </a:cubicBezTo>
                  <a:lnTo>
                    <a:pt x="4223" y="1279"/>
                  </a:lnTo>
                  <a:cubicBezTo>
                    <a:pt x="4223" y="1233"/>
                    <a:pt x="4223" y="1188"/>
                    <a:pt x="4223" y="1142"/>
                  </a:cubicBezTo>
                  <a:cubicBezTo>
                    <a:pt x="4200" y="959"/>
                    <a:pt x="4177" y="822"/>
                    <a:pt x="4132" y="685"/>
                  </a:cubicBezTo>
                  <a:cubicBezTo>
                    <a:pt x="4086" y="640"/>
                    <a:pt x="4063" y="571"/>
                    <a:pt x="4018" y="503"/>
                  </a:cubicBezTo>
                  <a:cubicBezTo>
                    <a:pt x="3995" y="480"/>
                    <a:pt x="3972" y="434"/>
                    <a:pt x="3926" y="389"/>
                  </a:cubicBezTo>
                  <a:cubicBezTo>
                    <a:pt x="3903" y="366"/>
                    <a:pt x="3881" y="343"/>
                    <a:pt x="3858" y="320"/>
                  </a:cubicBezTo>
                  <a:lnTo>
                    <a:pt x="3835" y="320"/>
                  </a:lnTo>
                  <a:cubicBezTo>
                    <a:pt x="3812" y="275"/>
                    <a:pt x="3767" y="252"/>
                    <a:pt x="3698" y="229"/>
                  </a:cubicBezTo>
                  <a:cubicBezTo>
                    <a:pt x="3630" y="183"/>
                    <a:pt x="3584" y="160"/>
                    <a:pt x="3515" y="138"/>
                  </a:cubicBezTo>
                  <a:cubicBezTo>
                    <a:pt x="3447" y="138"/>
                    <a:pt x="3401" y="115"/>
                    <a:pt x="3356" y="115"/>
                  </a:cubicBezTo>
                  <a:lnTo>
                    <a:pt x="3287" y="92"/>
                  </a:lnTo>
                  <a:cubicBezTo>
                    <a:pt x="3219" y="69"/>
                    <a:pt x="3127" y="69"/>
                    <a:pt x="3059" y="46"/>
                  </a:cubicBezTo>
                  <a:cubicBezTo>
                    <a:pt x="3013" y="46"/>
                    <a:pt x="2968" y="46"/>
                    <a:pt x="2922" y="23"/>
                  </a:cubicBezTo>
                  <a:lnTo>
                    <a:pt x="2785" y="23"/>
                  </a:lnTo>
                  <a:cubicBezTo>
                    <a:pt x="2717" y="1"/>
                    <a:pt x="2648" y="1"/>
                    <a:pt x="2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25"/>
            <p:cNvSpPr/>
            <p:nvPr/>
          </p:nvSpPr>
          <p:spPr>
            <a:xfrm>
              <a:off x="3802275" y="1473425"/>
              <a:ext cx="39400" cy="72725"/>
            </a:xfrm>
            <a:custGeom>
              <a:avLst/>
              <a:gdLst/>
              <a:ahLst/>
              <a:cxnLst/>
              <a:rect l="l" t="t" r="r" b="b"/>
              <a:pathLst>
                <a:path w="1576" h="2909" extrusionOk="0">
                  <a:moveTo>
                    <a:pt x="252" y="0"/>
                  </a:moveTo>
                  <a:cubicBezTo>
                    <a:pt x="206" y="0"/>
                    <a:pt x="183" y="0"/>
                    <a:pt x="138" y="23"/>
                  </a:cubicBezTo>
                  <a:cubicBezTo>
                    <a:pt x="138" y="23"/>
                    <a:pt x="115" y="46"/>
                    <a:pt x="92" y="46"/>
                  </a:cubicBezTo>
                  <a:cubicBezTo>
                    <a:pt x="77" y="46"/>
                    <a:pt x="62" y="36"/>
                    <a:pt x="47" y="36"/>
                  </a:cubicBezTo>
                  <a:cubicBezTo>
                    <a:pt x="39" y="36"/>
                    <a:pt x="31" y="38"/>
                    <a:pt x="24" y="46"/>
                  </a:cubicBezTo>
                  <a:cubicBezTo>
                    <a:pt x="1" y="69"/>
                    <a:pt x="1" y="114"/>
                    <a:pt x="24" y="137"/>
                  </a:cubicBezTo>
                  <a:cubicBezTo>
                    <a:pt x="47" y="137"/>
                    <a:pt x="47" y="160"/>
                    <a:pt x="69" y="160"/>
                  </a:cubicBezTo>
                  <a:cubicBezTo>
                    <a:pt x="69" y="183"/>
                    <a:pt x="69" y="183"/>
                    <a:pt x="69" y="183"/>
                  </a:cubicBezTo>
                  <a:cubicBezTo>
                    <a:pt x="69" y="206"/>
                    <a:pt x="92" y="229"/>
                    <a:pt x="115" y="251"/>
                  </a:cubicBezTo>
                  <a:cubicBezTo>
                    <a:pt x="115" y="274"/>
                    <a:pt x="115" y="274"/>
                    <a:pt x="138" y="297"/>
                  </a:cubicBezTo>
                  <a:cubicBezTo>
                    <a:pt x="161" y="320"/>
                    <a:pt x="183" y="343"/>
                    <a:pt x="229" y="388"/>
                  </a:cubicBezTo>
                  <a:cubicBezTo>
                    <a:pt x="275" y="434"/>
                    <a:pt x="320" y="502"/>
                    <a:pt x="343" y="548"/>
                  </a:cubicBezTo>
                  <a:cubicBezTo>
                    <a:pt x="366" y="594"/>
                    <a:pt x="412" y="639"/>
                    <a:pt x="435" y="685"/>
                  </a:cubicBezTo>
                  <a:cubicBezTo>
                    <a:pt x="435" y="708"/>
                    <a:pt x="457" y="731"/>
                    <a:pt x="457" y="754"/>
                  </a:cubicBezTo>
                  <a:cubicBezTo>
                    <a:pt x="503" y="868"/>
                    <a:pt x="526" y="982"/>
                    <a:pt x="549" y="1119"/>
                  </a:cubicBezTo>
                  <a:cubicBezTo>
                    <a:pt x="571" y="1187"/>
                    <a:pt x="594" y="1256"/>
                    <a:pt x="594" y="1347"/>
                  </a:cubicBezTo>
                  <a:cubicBezTo>
                    <a:pt x="617" y="1393"/>
                    <a:pt x="617" y="1461"/>
                    <a:pt x="617" y="1530"/>
                  </a:cubicBezTo>
                  <a:cubicBezTo>
                    <a:pt x="617" y="1575"/>
                    <a:pt x="617" y="1621"/>
                    <a:pt x="640" y="1644"/>
                  </a:cubicBezTo>
                  <a:cubicBezTo>
                    <a:pt x="640" y="1712"/>
                    <a:pt x="640" y="1758"/>
                    <a:pt x="640" y="1826"/>
                  </a:cubicBezTo>
                  <a:cubicBezTo>
                    <a:pt x="640" y="1940"/>
                    <a:pt x="640" y="2055"/>
                    <a:pt x="640" y="2146"/>
                  </a:cubicBezTo>
                  <a:cubicBezTo>
                    <a:pt x="640" y="2260"/>
                    <a:pt x="640" y="2374"/>
                    <a:pt x="663" y="2465"/>
                  </a:cubicBezTo>
                  <a:cubicBezTo>
                    <a:pt x="663" y="2534"/>
                    <a:pt x="663" y="2580"/>
                    <a:pt x="663" y="2625"/>
                  </a:cubicBezTo>
                  <a:cubicBezTo>
                    <a:pt x="663" y="2648"/>
                    <a:pt x="663" y="2671"/>
                    <a:pt x="663" y="2717"/>
                  </a:cubicBezTo>
                  <a:cubicBezTo>
                    <a:pt x="663" y="2739"/>
                    <a:pt x="663" y="2762"/>
                    <a:pt x="663" y="2785"/>
                  </a:cubicBezTo>
                  <a:cubicBezTo>
                    <a:pt x="663" y="2808"/>
                    <a:pt x="686" y="2831"/>
                    <a:pt x="708" y="2876"/>
                  </a:cubicBezTo>
                  <a:cubicBezTo>
                    <a:pt x="725" y="2892"/>
                    <a:pt x="752" y="2909"/>
                    <a:pt x="791" y="2909"/>
                  </a:cubicBezTo>
                  <a:cubicBezTo>
                    <a:pt x="807" y="2909"/>
                    <a:pt x="825" y="2906"/>
                    <a:pt x="845" y="2899"/>
                  </a:cubicBezTo>
                  <a:cubicBezTo>
                    <a:pt x="868" y="2899"/>
                    <a:pt x="868" y="2899"/>
                    <a:pt x="891" y="2876"/>
                  </a:cubicBezTo>
                  <a:cubicBezTo>
                    <a:pt x="914" y="2853"/>
                    <a:pt x="937" y="2808"/>
                    <a:pt x="937" y="2785"/>
                  </a:cubicBezTo>
                  <a:cubicBezTo>
                    <a:pt x="960" y="2694"/>
                    <a:pt x="960" y="2602"/>
                    <a:pt x="960" y="2534"/>
                  </a:cubicBezTo>
                  <a:cubicBezTo>
                    <a:pt x="960" y="2511"/>
                    <a:pt x="960" y="2488"/>
                    <a:pt x="960" y="2465"/>
                  </a:cubicBezTo>
                  <a:cubicBezTo>
                    <a:pt x="960" y="2488"/>
                    <a:pt x="982" y="2488"/>
                    <a:pt x="982" y="2488"/>
                  </a:cubicBezTo>
                  <a:cubicBezTo>
                    <a:pt x="982" y="2534"/>
                    <a:pt x="982" y="2580"/>
                    <a:pt x="982" y="2602"/>
                  </a:cubicBezTo>
                  <a:cubicBezTo>
                    <a:pt x="1005" y="2671"/>
                    <a:pt x="1074" y="2739"/>
                    <a:pt x="1142" y="2739"/>
                  </a:cubicBezTo>
                  <a:cubicBezTo>
                    <a:pt x="1165" y="2739"/>
                    <a:pt x="1188" y="2739"/>
                    <a:pt x="1211" y="2717"/>
                  </a:cubicBezTo>
                  <a:cubicBezTo>
                    <a:pt x="1237" y="2743"/>
                    <a:pt x="1264" y="2754"/>
                    <a:pt x="1291" y="2754"/>
                  </a:cubicBezTo>
                  <a:cubicBezTo>
                    <a:pt x="1310" y="2754"/>
                    <a:pt x="1329" y="2749"/>
                    <a:pt x="1348" y="2739"/>
                  </a:cubicBezTo>
                  <a:cubicBezTo>
                    <a:pt x="1370" y="2739"/>
                    <a:pt x="1393" y="2739"/>
                    <a:pt x="1416" y="2717"/>
                  </a:cubicBezTo>
                  <a:cubicBezTo>
                    <a:pt x="1439" y="2694"/>
                    <a:pt x="1462" y="2671"/>
                    <a:pt x="1462" y="2648"/>
                  </a:cubicBezTo>
                  <a:cubicBezTo>
                    <a:pt x="1485" y="2602"/>
                    <a:pt x="1485" y="2580"/>
                    <a:pt x="1485" y="2534"/>
                  </a:cubicBezTo>
                  <a:cubicBezTo>
                    <a:pt x="1507" y="2511"/>
                    <a:pt x="1507" y="2465"/>
                    <a:pt x="1530" y="2420"/>
                  </a:cubicBezTo>
                  <a:cubicBezTo>
                    <a:pt x="1530" y="2351"/>
                    <a:pt x="1553" y="2260"/>
                    <a:pt x="1553" y="2169"/>
                  </a:cubicBezTo>
                  <a:cubicBezTo>
                    <a:pt x="1553" y="2055"/>
                    <a:pt x="1553" y="1940"/>
                    <a:pt x="1553" y="1826"/>
                  </a:cubicBezTo>
                  <a:cubicBezTo>
                    <a:pt x="1553" y="1758"/>
                    <a:pt x="1576" y="1712"/>
                    <a:pt x="1576" y="1644"/>
                  </a:cubicBezTo>
                  <a:cubicBezTo>
                    <a:pt x="1576" y="1507"/>
                    <a:pt x="1553" y="1370"/>
                    <a:pt x="1530" y="1256"/>
                  </a:cubicBezTo>
                  <a:cubicBezTo>
                    <a:pt x="1530" y="1187"/>
                    <a:pt x="1507" y="1119"/>
                    <a:pt x="1485" y="1073"/>
                  </a:cubicBezTo>
                  <a:cubicBezTo>
                    <a:pt x="1462" y="1005"/>
                    <a:pt x="1439" y="936"/>
                    <a:pt x="1393" y="868"/>
                  </a:cubicBezTo>
                  <a:cubicBezTo>
                    <a:pt x="1370" y="822"/>
                    <a:pt x="1348" y="799"/>
                    <a:pt x="1325" y="754"/>
                  </a:cubicBezTo>
                  <a:cubicBezTo>
                    <a:pt x="1325" y="731"/>
                    <a:pt x="1302" y="731"/>
                    <a:pt x="1302" y="708"/>
                  </a:cubicBezTo>
                  <a:cubicBezTo>
                    <a:pt x="1256" y="617"/>
                    <a:pt x="1188" y="525"/>
                    <a:pt x="1119" y="457"/>
                  </a:cubicBezTo>
                  <a:cubicBezTo>
                    <a:pt x="1096" y="411"/>
                    <a:pt x="1051" y="388"/>
                    <a:pt x="1005" y="343"/>
                  </a:cubicBezTo>
                  <a:cubicBezTo>
                    <a:pt x="982" y="320"/>
                    <a:pt x="960" y="320"/>
                    <a:pt x="914" y="297"/>
                  </a:cubicBezTo>
                  <a:lnTo>
                    <a:pt x="823" y="297"/>
                  </a:lnTo>
                  <a:cubicBezTo>
                    <a:pt x="823" y="297"/>
                    <a:pt x="800" y="320"/>
                    <a:pt x="800" y="320"/>
                  </a:cubicBezTo>
                  <a:cubicBezTo>
                    <a:pt x="777" y="297"/>
                    <a:pt x="754" y="274"/>
                    <a:pt x="754" y="274"/>
                  </a:cubicBezTo>
                  <a:cubicBezTo>
                    <a:pt x="663" y="183"/>
                    <a:pt x="571" y="114"/>
                    <a:pt x="480" y="69"/>
                  </a:cubicBezTo>
                  <a:cubicBezTo>
                    <a:pt x="412" y="23"/>
                    <a:pt x="320"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25"/>
            <p:cNvSpPr/>
            <p:nvPr/>
          </p:nvSpPr>
          <p:spPr>
            <a:xfrm>
              <a:off x="3716700" y="1378700"/>
              <a:ext cx="135825" cy="199750"/>
            </a:xfrm>
            <a:custGeom>
              <a:avLst/>
              <a:gdLst/>
              <a:ahLst/>
              <a:cxnLst/>
              <a:rect l="l" t="t" r="r" b="b"/>
              <a:pathLst>
                <a:path w="5433" h="7990" extrusionOk="0">
                  <a:moveTo>
                    <a:pt x="2671" y="183"/>
                  </a:moveTo>
                  <a:cubicBezTo>
                    <a:pt x="2785" y="183"/>
                    <a:pt x="2922" y="183"/>
                    <a:pt x="3013" y="206"/>
                  </a:cubicBezTo>
                  <a:cubicBezTo>
                    <a:pt x="3264" y="229"/>
                    <a:pt x="3447" y="274"/>
                    <a:pt x="3629" y="343"/>
                  </a:cubicBezTo>
                  <a:lnTo>
                    <a:pt x="3606" y="320"/>
                  </a:lnTo>
                  <a:lnTo>
                    <a:pt x="3606" y="320"/>
                  </a:lnTo>
                  <a:cubicBezTo>
                    <a:pt x="3721" y="388"/>
                    <a:pt x="3812" y="434"/>
                    <a:pt x="3880" y="480"/>
                  </a:cubicBezTo>
                  <a:cubicBezTo>
                    <a:pt x="3949" y="548"/>
                    <a:pt x="4017" y="594"/>
                    <a:pt x="4063" y="662"/>
                  </a:cubicBezTo>
                  <a:cubicBezTo>
                    <a:pt x="4131" y="731"/>
                    <a:pt x="4177" y="822"/>
                    <a:pt x="4200" y="891"/>
                  </a:cubicBezTo>
                  <a:cubicBezTo>
                    <a:pt x="4246" y="1005"/>
                    <a:pt x="4268" y="1096"/>
                    <a:pt x="4291" y="1210"/>
                  </a:cubicBezTo>
                  <a:cubicBezTo>
                    <a:pt x="4314" y="1347"/>
                    <a:pt x="4314" y="1507"/>
                    <a:pt x="4314" y="1667"/>
                  </a:cubicBezTo>
                  <a:lnTo>
                    <a:pt x="4291" y="1689"/>
                  </a:lnTo>
                  <a:cubicBezTo>
                    <a:pt x="4268" y="1918"/>
                    <a:pt x="4223" y="2169"/>
                    <a:pt x="4131" y="2397"/>
                  </a:cubicBezTo>
                  <a:lnTo>
                    <a:pt x="4109" y="2420"/>
                  </a:lnTo>
                  <a:cubicBezTo>
                    <a:pt x="4040" y="2602"/>
                    <a:pt x="3949" y="2762"/>
                    <a:pt x="3835" y="2899"/>
                  </a:cubicBezTo>
                  <a:cubicBezTo>
                    <a:pt x="3743" y="3036"/>
                    <a:pt x="3606" y="3173"/>
                    <a:pt x="3492" y="3264"/>
                  </a:cubicBezTo>
                  <a:cubicBezTo>
                    <a:pt x="3355" y="3356"/>
                    <a:pt x="3241" y="3447"/>
                    <a:pt x="3104" y="3493"/>
                  </a:cubicBezTo>
                  <a:cubicBezTo>
                    <a:pt x="3081" y="3515"/>
                    <a:pt x="3059" y="3515"/>
                    <a:pt x="3036" y="3538"/>
                  </a:cubicBezTo>
                  <a:cubicBezTo>
                    <a:pt x="3036" y="3561"/>
                    <a:pt x="3036" y="3561"/>
                    <a:pt x="3036" y="3584"/>
                  </a:cubicBezTo>
                  <a:cubicBezTo>
                    <a:pt x="3036" y="3607"/>
                    <a:pt x="3036" y="3630"/>
                    <a:pt x="3036" y="3630"/>
                  </a:cubicBezTo>
                  <a:cubicBezTo>
                    <a:pt x="3036" y="3652"/>
                    <a:pt x="3059" y="3675"/>
                    <a:pt x="3081" y="3698"/>
                  </a:cubicBezTo>
                  <a:lnTo>
                    <a:pt x="3196" y="3698"/>
                  </a:lnTo>
                  <a:cubicBezTo>
                    <a:pt x="3287" y="3675"/>
                    <a:pt x="3378" y="3675"/>
                    <a:pt x="3447" y="3675"/>
                  </a:cubicBezTo>
                  <a:lnTo>
                    <a:pt x="3629" y="3675"/>
                  </a:lnTo>
                  <a:cubicBezTo>
                    <a:pt x="3766" y="3698"/>
                    <a:pt x="3903" y="3721"/>
                    <a:pt x="4040" y="3767"/>
                  </a:cubicBezTo>
                  <a:cubicBezTo>
                    <a:pt x="4177" y="3835"/>
                    <a:pt x="4337" y="3926"/>
                    <a:pt x="4474" y="4018"/>
                  </a:cubicBezTo>
                  <a:cubicBezTo>
                    <a:pt x="4588" y="4109"/>
                    <a:pt x="4725" y="4223"/>
                    <a:pt x="4816" y="4360"/>
                  </a:cubicBezTo>
                  <a:cubicBezTo>
                    <a:pt x="4930" y="4497"/>
                    <a:pt x="5022" y="4634"/>
                    <a:pt x="5090" y="4794"/>
                  </a:cubicBezTo>
                  <a:cubicBezTo>
                    <a:pt x="5136" y="4953"/>
                    <a:pt x="5181" y="5090"/>
                    <a:pt x="5227" y="5250"/>
                  </a:cubicBezTo>
                  <a:cubicBezTo>
                    <a:pt x="5227" y="5319"/>
                    <a:pt x="5227" y="5387"/>
                    <a:pt x="5227" y="5478"/>
                  </a:cubicBezTo>
                  <a:cubicBezTo>
                    <a:pt x="5250" y="5570"/>
                    <a:pt x="5227" y="5661"/>
                    <a:pt x="5227" y="5729"/>
                  </a:cubicBezTo>
                  <a:cubicBezTo>
                    <a:pt x="5204" y="5958"/>
                    <a:pt x="5136" y="6163"/>
                    <a:pt x="5067" y="6369"/>
                  </a:cubicBezTo>
                  <a:cubicBezTo>
                    <a:pt x="4999" y="6528"/>
                    <a:pt x="4930" y="6688"/>
                    <a:pt x="4816" y="6825"/>
                  </a:cubicBezTo>
                  <a:cubicBezTo>
                    <a:pt x="4702" y="6962"/>
                    <a:pt x="4588" y="7076"/>
                    <a:pt x="4474" y="7167"/>
                  </a:cubicBezTo>
                  <a:cubicBezTo>
                    <a:pt x="4314" y="7304"/>
                    <a:pt x="4131" y="7396"/>
                    <a:pt x="3949" y="7487"/>
                  </a:cubicBezTo>
                  <a:cubicBezTo>
                    <a:pt x="3675" y="7601"/>
                    <a:pt x="3378" y="7670"/>
                    <a:pt x="3059" y="7738"/>
                  </a:cubicBezTo>
                  <a:cubicBezTo>
                    <a:pt x="2785" y="7784"/>
                    <a:pt x="2511" y="7807"/>
                    <a:pt x="2191" y="7807"/>
                  </a:cubicBezTo>
                  <a:lnTo>
                    <a:pt x="1895" y="7807"/>
                  </a:lnTo>
                  <a:cubicBezTo>
                    <a:pt x="1621" y="7807"/>
                    <a:pt x="1392" y="7807"/>
                    <a:pt x="1164" y="7784"/>
                  </a:cubicBezTo>
                  <a:cubicBezTo>
                    <a:pt x="867" y="7738"/>
                    <a:pt x="639" y="7692"/>
                    <a:pt x="411" y="7601"/>
                  </a:cubicBezTo>
                  <a:cubicBezTo>
                    <a:pt x="365" y="7578"/>
                    <a:pt x="297" y="7556"/>
                    <a:pt x="251" y="7533"/>
                  </a:cubicBezTo>
                  <a:lnTo>
                    <a:pt x="228" y="4999"/>
                  </a:lnTo>
                  <a:lnTo>
                    <a:pt x="205" y="2351"/>
                  </a:lnTo>
                  <a:cubicBezTo>
                    <a:pt x="183" y="1963"/>
                    <a:pt x="183" y="1575"/>
                    <a:pt x="183" y="1187"/>
                  </a:cubicBezTo>
                  <a:cubicBezTo>
                    <a:pt x="274" y="1073"/>
                    <a:pt x="388" y="959"/>
                    <a:pt x="502" y="868"/>
                  </a:cubicBezTo>
                  <a:cubicBezTo>
                    <a:pt x="685" y="731"/>
                    <a:pt x="867" y="617"/>
                    <a:pt x="1096" y="525"/>
                  </a:cubicBezTo>
                  <a:lnTo>
                    <a:pt x="1119" y="502"/>
                  </a:lnTo>
                  <a:cubicBezTo>
                    <a:pt x="1415" y="388"/>
                    <a:pt x="1735" y="274"/>
                    <a:pt x="2077" y="229"/>
                  </a:cubicBezTo>
                  <a:cubicBezTo>
                    <a:pt x="2283" y="206"/>
                    <a:pt x="2488" y="183"/>
                    <a:pt x="2671" y="183"/>
                  </a:cubicBezTo>
                  <a:close/>
                  <a:moveTo>
                    <a:pt x="2648" y="0"/>
                  </a:moveTo>
                  <a:cubicBezTo>
                    <a:pt x="2328" y="0"/>
                    <a:pt x="2009" y="46"/>
                    <a:pt x="1643" y="137"/>
                  </a:cubicBezTo>
                  <a:cubicBezTo>
                    <a:pt x="1324" y="229"/>
                    <a:pt x="1027" y="343"/>
                    <a:pt x="730" y="502"/>
                  </a:cubicBezTo>
                  <a:cubicBezTo>
                    <a:pt x="434" y="662"/>
                    <a:pt x="205" y="868"/>
                    <a:pt x="23" y="1073"/>
                  </a:cubicBezTo>
                  <a:cubicBezTo>
                    <a:pt x="23" y="1096"/>
                    <a:pt x="23" y="1096"/>
                    <a:pt x="23" y="1119"/>
                  </a:cubicBezTo>
                  <a:cubicBezTo>
                    <a:pt x="0" y="1119"/>
                    <a:pt x="0" y="1142"/>
                    <a:pt x="0" y="1142"/>
                  </a:cubicBezTo>
                  <a:lnTo>
                    <a:pt x="46" y="3995"/>
                  </a:lnTo>
                  <a:lnTo>
                    <a:pt x="69" y="6871"/>
                  </a:lnTo>
                  <a:lnTo>
                    <a:pt x="69" y="7213"/>
                  </a:lnTo>
                  <a:lnTo>
                    <a:pt x="69" y="7578"/>
                  </a:lnTo>
                  <a:cubicBezTo>
                    <a:pt x="69" y="7601"/>
                    <a:pt x="69" y="7624"/>
                    <a:pt x="91" y="7647"/>
                  </a:cubicBezTo>
                  <a:cubicBezTo>
                    <a:pt x="114" y="7670"/>
                    <a:pt x="137" y="7670"/>
                    <a:pt x="160" y="7670"/>
                  </a:cubicBezTo>
                  <a:cubicBezTo>
                    <a:pt x="297" y="7761"/>
                    <a:pt x="434" y="7807"/>
                    <a:pt x="616" y="7852"/>
                  </a:cubicBezTo>
                  <a:cubicBezTo>
                    <a:pt x="822" y="7921"/>
                    <a:pt x="1004" y="7944"/>
                    <a:pt x="1187" y="7966"/>
                  </a:cubicBezTo>
                  <a:cubicBezTo>
                    <a:pt x="1415" y="7989"/>
                    <a:pt x="1643" y="7989"/>
                    <a:pt x="1895" y="7989"/>
                  </a:cubicBezTo>
                  <a:cubicBezTo>
                    <a:pt x="2032" y="7989"/>
                    <a:pt x="2191" y="7989"/>
                    <a:pt x="2397" y="7966"/>
                  </a:cubicBezTo>
                  <a:cubicBezTo>
                    <a:pt x="3013" y="7944"/>
                    <a:pt x="3789" y="7852"/>
                    <a:pt x="4428" y="7419"/>
                  </a:cubicBezTo>
                  <a:cubicBezTo>
                    <a:pt x="4702" y="7236"/>
                    <a:pt x="4953" y="6985"/>
                    <a:pt x="5113" y="6688"/>
                  </a:cubicBezTo>
                  <a:cubicBezTo>
                    <a:pt x="5204" y="6551"/>
                    <a:pt x="5273" y="6391"/>
                    <a:pt x="5318" y="6209"/>
                  </a:cubicBezTo>
                  <a:cubicBezTo>
                    <a:pt x="5364" y="6026"/>
                    <a:pt x="5410" y="5821"/>
                    <a:pt x="5410" y="5615"/>
                  </a:cubicBezTo>
                  <a:cubicBezTo>
                    <a:pt x="5432" y="5433"/>
                    <a:pt x="5410" y="5227"/>
                    <a:pt x="5364" y="5022"/>
                  </a:cubicBezTo>
                  <a:cubicBezTo>
                    <a:pt x="5318" y="4862"/>
                    <a:pt x="5227" y="4680"/>
                    <a:pt x="5136" y="4497"/>
                  </a:cubicBezTo>
                  <a:cubicBezTo>
                    <a:pt x="5044" y="4337"/>
                    <a:pt x="4908" y="4177"/>
                    <a:pt x="4771" y="4040"/>
                  </a:cubicBezTo>
                  <a:cubicBezTo>
                    <a:pt x="4634" y="3903"/>
                    <a:pt x="4474" y="3789"/>
                    <a:pt x="4291" y="3698"/>
                  </a:cubicBezTo>
                  <a:cubicBezTo>
                    <a:pt x="4109" y="3607"/>
                    <a:pt x="3926" y="3538"/>
                    <a:pt x="3721" y="3515"/>
                  </a:cubicBezTo>
                  <a:cubicBezTo>
                    <a:pt x="3629" y="3493"/>
                    <a:pt x="3561" y="3493"/>
                    <a:pt x="3470" y="3493"/>
                  </a:cubicBezTo>
                  <a:cubicBezTo>
                    <a:pt x="3538" y="3447"/>
                    <a:pt x="3606" y="3401"/>
                    <a:pt x="3698" y="3333"/>
                  </a:cubicBezTo>
                  <a:cubicBezTo>
                    <a:pt x="3858" y="3196"/>
                    <a:pt x="3994" y="3036"/>
                    <a:pt x="4109" y="2831"/>
                  </a:cubicBezTo>
                  <a:cubicBezTo>
                    <a:pt x="4200" y="2671"/>
                    <a:pt x="4268" y="2511"/>
                    <a:pt x="4360" y="2283"/>
                  </a:cubicBezTo>
                  <a:cubicBezTo>
                    <a:pt x="4405" y="2123"/>
                    <a:pt x="4451" y="1940"/>
                    <a:pt x="4474" y="1758"/>
                  </a:cubicBezTo>
                  <a:cubicBezTo>
                    <a:pt x="4497" y="1575"/>
                    <a:pt x="4497" y="1393"/>
                    <a:pt x="4474" y="1233"/>
                  </a:cubicBezTo>
                  <a:cubicBezTo>
                    <a:pt x="4474" y="1164"/>
                    <a:pt x="4451" y="1073"/>
                    <a:pt x="4428" y="1005"/>
                  </a:cubicBezTo>
                  <a:cubicBezTo>
                    <a:pt x="4405" y="936"/>
                    <a:pt x="4383" y="845"/>
                    <a:pt x="4337" y="776"/>
                  </a:cubicBezTo>
                  <a:cubicBezTo>
                    <a:pt x="4268" y="617"/>
                    <a:pt x="4177" y="480"/>
                    <a:pt x="4040" y="388"/>
                  </a:cubicBezTo>
                  <a:cubicBezTo>
                    <a:pt x="3903" y="274"/>
                    <a:pt x="3743" y="183"/>
                    <a:pt x="3561" y="137"/>
                  </a:cubicBezTo>
                  <a:cubicBezTo>
                    <a:pt x="3424" y="92"/>
                    <a:pt x="3287" y="69"/>
                    <a:pt x="3127" y="46"/>
                  </a:cubicBezTo>
                  <a:cubicBezTo>
                    <a:pt x="2990" y="23"/>
                    <a:pt x="2830" y="0"/>
                    <a:pt x="26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25"/>
            <p:cNvSpPr/>
            <p:nvPr/>
          </p:nvSpPr>
          <p:spPr>
            <a:xfrm>
              <a:off x="3732100" y="1398100"/>
              <a:ext cx="84475" cy="163225"/>
            </a:xfrm>
            <a:custGeom>
              <a:avLst/>
              <a:gdLst/>
              <a:ahLst/>
              <a:cxnLst/>
              <a:rect l="l" t="t" r="r" b="b"/>
              <a:pathLst>
                <a:path w="3379" h="6529" extrusionOk="0">
                  <a:moveTo>
                    <a:pt x="1575" y="183"/>
                  </a:moveTo>
                  <a:cubicBezTo>
                    <a:pt x="1667" y="183"/>
                    <a:pt x="1735" y="183"/>
                    <a:pt x="1826" y="206"/>
                  </a:cubicBezTo>
                  <a:cubicBezTo>
                    <a:pt x="1895" y="206"/>
                    <a:pt x="1986" y="229"/>
                    <a:pt x="2055" y="274"/>
                  </a:cubicBezTo>
                  <a:cubicBezTo>
                    <a:pt x="2123" y="297"/>
                    <a:pt x="2169" y="343"/>
                    <a:pt x="2237" y="388"/>
                  </a:cubicBezTo>
                  <a:cubicBezTo>
                    <a:pt x="2283" y="434"/>
                    <a:pt x="2306" y="480"/>
                    <a:pt x="2351" y="525"/>
                  </a:cubicBezTo>
                  <a:cubicBezTo>
                    <a:pt x="2397" y="571"/>
                    <a:pt x="2420" y="640"/>
                    <a:pt x="2443" y="708"/>
                  </a:cubicBezTo>
                  <a:cubicBezTo>
                    <a:pt x="2465" y="776"/>
                    <a:pt x="2488" y="868"/>
                    <a:pt x="2488" y="936"/>
                  </a:cubicBezTo>
                  <a:cubicBezTo>
                    <a:pt x="2511" y="1073"/>
                    <a:pt x="2488" y="1187"/>
                    <a:pt x="2465" y="1324"/>
                  </a:cubicBezTo>
                  <a:cubicBezTo>
                    <a:pt x="2420" y="1530"/>
                    <a:pt x="2351" y="1735"/>
                    <a:pt x="2260" y="1918"/>
                  </a:cubicBezTo>
                  <a:cubicBezTo>
                    <a:pt x="2169" y="2100"/>
                    <a:pt x="2077" y="2260"/>
                    <a:pt x="1941" y="2420"/>
                  </a:cubicBezTo>
                  <a:cubicBezTo>
                    <a:pt x="1941" y="2443"/>
                    <a:pt x="1941" y="2443"/>
                    <a:pt x="1941" y="2443"/>
                  </a:cubicBezTo>
                  <a:cubicBezTo>
                    <a:pt x="1781" y="2602"/>
                    <a:pt x="1621" y="2739"/>
                    <a:pt x="1438" y="2854"/>
                  </a:cubicBezTo>
                  <a:cubicBezTo>
                    <a:pt x="1370" y="2922"/>
                    <a:pt x="1279" y="2968"/>
                    <a:pt x="1187" y="3013"/>
                  </a:cubicBezTo>
                  <a:cubicBezTo>
                    <a:pt x="1142" y="3036"/>
                    <a:pt x="1119" y="3082"/>
                    <a:pt x="1142" y="3127"/>
                  </a:cubicBezTo>
                  <a:cubicBezTo>
                    <a:pt x="1119" y="3196"/>
                    <a:pt x="1164" y="3219"/>
                    <a:pt x="1210" y="3242"/>
                  </a:cubicBezTo>
                  <a:lnTo>
                    <a:pt x="1324" y="3242"/>
                  </a:lnTo>
                  <a:cubicBezTo>
                    <a:pt x="1530" y="3264"/>
                    <a:pt x="1735" y="3287"/>
                    <a:pt x="1963" y="3310"/>
                  </a:cubicBezTo>
                  <a:cubicBezTo>
                    <a:pt x="2123" y="3356"/>
                    <a:pt x="2283" y="3401"/>
                    <a:pt x="2420" y="3470"/>
                  </a:cubicBezTo>
                  <a:cubicBezTo>
                    <a:pt x="2511" y="3515"/>
                    <a:pt x="2602" y="3561"/>
                    <a:pt x="2671" y="3630"/>
                  </a:cubicBezTo>
                  <a:cubicBezTo>
                    <a:pt x="2762" y="3698"/>
                    <a:pt x="2831" y="3789"/>
                    <a:pt x="2899" y="3881"/>
                  </a:cubicBezTo>
                  <a:cubicBezTo>
                    <a:pt x="2990" y="4018"/>
                    <a:pt x="3036" y="4132"/>
                    <a:pt x="3105" y="4246"/>
                  </a:cubicBezTo>
                  <a:cubicBezTo>
                    <a:pt x="3150" y="4383"/>
                    <a:pt x="3173" y="4520"/>
                    <a:pt x="3173" y="4657"/>
                  </a:cubicBezTo>
                  <a:cubicBezTo>
                    <a:pt x="3196" y="4794"/>
                    <a:pt x="3173" y="4931"/>
                    <a:pt x="3150" y="5068"/>
                  </a:cubicBezTo>
                  <a:cubicBezTo>
                    <a:pt x="3127" y="5182"/>
                    <a:pt x="3082" y="5319"/>
                    <a:pt x="3036" y="5433"/>
                  </a:cubicBezTo>
                  <a:cubicBezTo>
                    <a:pt x="2990" y="5524"/>
                    <a:pt x="2922" y="5638"/>
                    <a:pt x="2854" y="5730"/>
                  </a:cubicBezTo>
                  <a:cubicBezTo>
                    <a:pt x="2762" y="5821"/>
                    <a:pt x="2671" y="5912"/>
                    <a:pt x="2557" y="5981"/>
                  </a:cubicBezTo>
                  <a:cubicBezTo>
                    <a:pt x="2420" y="6072"/>
                    <a:pt x="2260" y="6163"/>
                    <a:pt x="2100" y="6209"/>
                  </a:cubicBezTo>
                  <a:cubicBezTo>
                    <a:pt x="1895" y="6277"/>
                    <a:pt x="1689" y="6323"/>
                    <a:pt x="1484" y="6346"/>
                  </a:cubicBezTo>
                  <a:lnTo>
                    <a:pt x="1279" y="6346"/>
                  </a:lnTo>
                  <a:cubicBezTo>
                    <a:pt x="1050" y="6346"/>
                    <a:pt x="822" y="6323"/>
                    <a:pt x="594" y="6277"/>
                  </a:cubicBezTo>
                  <a:cubicBezTo>
                    <a:pt x="457" y="6255"/>
                    <a:pt x="320" y="6232"/>
                    <a:pt x="206" y="6186"/>
                  </a:cubicBezTo>
                  <a:cubicBezTo>
                    <a:pt x="206" y="6049"/>
                    <a:pt x="206" y="5889"/>
                    <a:pt x="206" y="5752"/>
                  </a:cubicBezTo>
                  <a:lnTo>
                    <a:pt x="206" y="5570"/>
                  </a:lnTo>
                  <a:lnTo>
                    <a:pt x="206" y="4246"/>
                  </a:lnTo>
                  <a:cubicBezTo>
                    <a:pt x="183" y="3379"/>
                    <a:pt x="183" y="2488"/>
                    <a:pt x="183" y="1621"/>
                  </a:cubicBezTo>
                  <a:lnTo>
                    <a:pt x="183" y="708"/>
                  </a:lnTo>
                  <a:cubicBezTo>
                    <a:pt x="229" y="685"/>
                    <a:pt x="297" y="640"/>
                    <a:pt x="343" y="571"/>
                  </a:cubicBezTo>
                  <a:cubicBezTo>
                    <a:pt x="525" y="480"/>
                    <a:pt x="708" y="388"/>
                    <a:pt x="913" y="297"/>
                  </a:cubicBezTo>
                  <a:cubicBezTo>
                    <a:pt x="1096" y="251"/>
                    <a:pt x="1279" y="206"/>
                    <a:pt x="1461" y="183"/>
                  </a:cubicBezTo>
                  <a:close/>
                  <a:moveTo>
                    <a:pt x="1598" y="0"/>
                  </a:moveTo>
                  <a:cubicBezTo>
                    <a:pt x="1530" y="0"/>
                    <a:pt x="1461" y="0"/>
                    <a:pt x="1370" y="23"/>
                  </a:cubicBezTo>
                  <a:cubicBezTo>
                    <a:pt x="1119" y="46"/>
                    <a:pt x="891" y="115"/>
                    <a:pt x="639" y="229"/>
                  </a:cubicBezTo>
                  <a:cubicBezTo>
                    <a:pt x="411" y="320"/>
                    <a:pt x="229" y="434"/>
                    <a:pt x="69" y="571"/>
                  </a:cubicBezTo>
                  <a:cubicBezTo>
                    <a:pt x="46" y="571"/>
                    <a:pt x="0" y="617"/>
                    <a:pt x="0" y="662"/>
                  </a:cubicBezTo>
                  <a:lnTo>
                    <a:pt x="0" y="3287"/>
                  </a:lnTo>
                  <a:lnTo>
                    <a:pt x="23" y="5889"/>
                  </a:lnTo>
                  <a:lnTo>
                    <a:pt x="23" y="6072"/>
                  </a:lnTo>
                  <a:lnTo>
                    <a:pt x="23" y="6232"/>
                  </a:lnTo>
                  <a:cubicBezTo>
                    <a:pt x="23" y="6255"/>
                    <a:pt x="46" y="6277"/>
                    <a:pt x="46" y="6300"/>
                  </a:cubicBezTo>
                  <a:cubicBezTo>
                    <a:pt x="69" y="6323"/>
                    <a:pt x="92" y="6346"/>
                    <a:pt x="114" y="6346"/>
                  </a:cubicBezTo>
                  <a:cubicBezTo>
                    <a:pt x="525" y="6460"/>
                    <a:pt x="913" y="6528"/>
                    <a:pt x="1256" y="6528"/>
                  </a:cubicBezTo>
                  <a:cubicBezTo>
                    <a:pt x="1347" y="6528"/>
                    <a:pt x="1416" y="6528"/>
                    <a:pt x="1484" y="6506"/>
                  </a:cubicBezTo>
                  <a:cubicBezTo>
                    <a:pt x="1986" y="6483"/>
                    <a:pt x="2420" y="6323"/>
                    <a:pt x="2762" y="6049"/>
                  </a:cubicBezTo>
                  <a:cubicBezTo>
                    <a:pt x="2922" y="5935"/>
                    <a:pt x="3036" y="5775"/>
                    <a:pt x="3150" y="5593"/>
                  </a:cubicBezTo>
                  <a:cubicBezTo>
                    <a:pt x="3196" y="5524"/>
                    <a:pt x="3219" y="5433"/>
                    <a:pt x="3264" y="5364"/>
                  </a:cubicBezTo>
                  <a:cubicBezTo>
                    <a:pt x="3310" y="5250"/>
                    <a:pt x="3333" y="5159"/>
                    <a:pt x="3333" y="5068"/>
                  </a:cubicBezTo>
                  <a:cubicBezTo>
                    <a:pt x="3378" y="4885"/>
                    <a:pt x="3378" y="4702"/>
                    <a:pt x="3333" y="4497"/>
                  </a:cubicBezTo>
                  <a:cubicBezTo>
                    <a:pt x="3310" y="4314"/>
                    <a:pt x="3242" y="4109"/>
                    <a:pt x="3150" y="3926"/>
                  </a:cubicBezTo>
                  <a:cubicBezTo>
                    <a:pt x="3059" y="3767"/>
                    <a:pt x="2922" y="3607"/>
                    <a:pt x="2785" y="3493"/>
                  </a:cubicBezTo>
                  <a:cubicBezTo>
                    <a:pt x="2648" y="3379"/>
                    <a:pt x="2511" y="3287"/>
                    <a:pt x="2329" y="3242"/>
                  </a:cubicBezTo>
                  <a:cubicBezTo>
                    <a:pt x="2169" y="3173"/>
                    <a:pt x="1986" y="3127"/>
                    <a:pt x="1804" y="3105"/>
                  </a:cubicBezTo>
                  <a:cubicBezTo>
                    <a:pt x="1689" y="3105"/>
                    <a:pt x="1575" y="3082"/>
                    <a:pt x="1438" y="3059"/>
                  </a:cubicBezTo>
                  <a:cubicBezTo>
                    <a:pt x="1575" y="2991"/>
                    <a:pt x="1689" y="2899"/>
                    <a:pt x="1804" y="2808"/>
                  </a:cubicBezTo>
                  <a:cubicBezTo>
                    <a:pt x="1963" y="2671"/>
                    <a:pt x="2100" y="2511"/>
                    <a:pt x="2237" y="2329"/>
                  </a:cubicBezTo>
                  <a:cubicBezTo>
                    <a:pt x="2351" y="2169"/>
                    <a:pt x="2420" y="2009"/>
                    <a:pt x="2511" y="1804"/>
                  </a:cubicBezTo>
                  <a:cubicBezTo>
                    <a:pt x="2580" y="1644"/>
                    <a:pt x="2625" y="1461"/>
                    <a:pt x="2648" y="1279"/>
                  </a:cubicBezTo>
                  <a:cubicBezTo>
                    <a:pt x="2694" y="1096"/>
                    <a:pt x="2671" y="936"/>
                    <a:pt x="2648" y="754"/>
                  </a:cubicBezTo>
                  <a:cubicBezTo>
                    <a:pt x="2602" y="594"/>
                    <a:pt x="2534" y="434"/>
                    <a:pt x="2420" y="320"/>
                  </a:cubicBezTo>
                  <a:cubicBezTo>
                    <a:pt x="2283" y="183"/>
                    <a:pt x="2123" y="92"/>
                    <a:pt x="1941" y="46"/>
                  </a:cubicBezTo>
                  <a:cubicBezTo>
                    <a:pt x="1826" y="23"/>
                    <a:pt x="1712" y="0"/>
                    <a:pt x="1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471" name="Google Shape;7471;p25"/>
          <p:cNvSpPr/>
          <p:nvPr/>
        </p:nvSpPr>
        <p:spPr>
          <a:xfrm rot="1257298">
            <a:off x="7333079" y="3219960"/>
            <a:ext cx="339528" cy="110635"/>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25"/>
          <p:cNvSpPr/>
          <p:nvPr/>
        </p:nvSpPr>
        <p:spPr>
          <a:xfrm>
            <a:off x="1583309" y="45903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25"/>
          <p:cNvSpPr/>
          <p:nvPr/>
        </p:nvSpPr>
        <p:spPr>
          <a:xfrm>
            <a:off x="7169061" y="475746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7477"/>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7478"/>
        <p:cNvGrpSpPr/>
        <p:nvPr/>
      </p:nvGrpSpPr>
      <p:grpSpPr>
        <a:xfrm>
          <a:off x="0" y="0"/>
          <a:ext cx="0" cy="0"/>
          <a:chOff x="0" y="0"/>
          <a:chExt cx="0" cy="0"/>
        </a:xfrm>
      </p:grpSpPr>
      <p:sp>
        <p:nvSpPr>
          <p:cNvPr id="7479" name="Google Shape;7479;p2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84"/>
        <p:cNvGrpSpPr/>
        <p:nvPr/>
      </p:nvGrpSpPr>
      <p:grpSpPr>
        <a:xfrm>
          <a:off x="0" y="0"/>
          <a:ext cx="0" cy="0"/>
          <a:chOff x="0" y="0"/>
          <a:chExt cx="0" cy="0"/>
        </a:xfrm>
      </p:grpSpPr>
      <p:sp>
        <p:nvSpPr>
          <p:cNvPr id="385" name="Google Shape;385;p4"/>
          <p:cNvSpPr/>
          <p:nvPr/>
        </p:nvSpPr>
        <p:spPr>
          <a:xfrm>
            <a:off x="-802450" y="-774734"/>
            <a:ext cx="2787825" cy="2634975"/>
          </a:xfrm>
          <a:custGeom>
            <a:avLst/>
            <a:gdLst/>
            <a:ahLst/>
            <a:cxnLst/>
            <a:rect l="l" t="t" r="r" b="b"/>
            <a:pathLst>
              <a:path w="111513" h="105399" extrusionOk="0">
                <a:moveTo>
                  <a:pt x="4178" y="101700"/>
                </a:moveTo>
                <a:cubicBezTo>
                  <a:pt x="6451" y="114400"/>
                  <a:pt x="16878" y="89535"/>
                  <a:pt x="24231" y="85658"/>
                </a:cubicBezTo>
                <a:cubicBezTo>
                  <a:pt x="31584" y="81781"/>
                  <a:pt x="43080" y="83385"/>
                  <a:pt x="48294" y="78439"/>
                </a:cubicBezTo>
                <a:cubicBezTo>
                  <a:pt x="53508" y="73493"/>
                  <a:pt x="49364" y="61595"/>
                  <a:pt x="55513" y="55980"/>
                </a:cubicBezTo>
                <a:cubicBezTo>
                  <a:pt x="61663" y="50365"/>
                  <a:pt x="79309" y="50232"/>
                  <a:pt x="85191" y="44751"/>
                </a:cubicBezTo>
                <a:cubicBezTo>
                  <a:pt x="91073" y="39270"/>
                  <a:pt x="87062" y="29778"/>
                  <a:pt x="90805" y="23094"/>
                </a:cubicBezTo>
                <a:cubicBezTo>
                  <a:pt x="94548" y="16410"/>
                  <a:pt x="121017" y="6919"/>
                  <a:pt x="107649" y="4646"/>
                </a:cubicBezTo>
                <a:cubicBezTo>
                  <a:pt x="94281" y="2373"/>
                  <a:pt x="27840" y="-6718"/>
                  <a:pt x="10595" y="9458"/>
                </a:cubicBezTo>
                <a:cubicBezTo>
                  <a:pt x="-6650" y="25634"/>
                  <a:pt x="1905" y="89000"/>
                  <a:pt x="4178" y="101700"/>
                </a:cubicBezTo>
                <a:close/>
              </a:path>
            </a:pathLst>
          </a:custGeom>
          <a:solidFill>
            <a:schemeClr val="accent4"/>
          </a:solidFill>
          <a:ln>
            <a:noFill/>
          </a:ln>
        </p:spPr>
      </p:sp>
      <p:sp>
        <p:nvSpPr>
          <p:cNvPr id="386" name="Google Shape;386;p4"/>
          <p:cNvSpPr/>
          <p:nvPr/>
        </p:nvSpPr>
        <p:spPr>
          <a:xfrm>
            <a:off x="7411150" y="2685599"/>
            <a:ext cx="2438272" cy="2875714"/>
          </a:xfrm>
          <a:custGeom>
            <a:avLst/>
            <a:gdLst/>
            <a:ahLst/>
            <a:cxnLst/>
            <a:rect l="l" t="t" r="r" b="b"/>
            <a:pathLst>
              <a:path w="89824" h="105939" extrusionOk="0">
                <a:moveTo>
                  <a:pt x="3695" y="96234"/>
                </a:moveTo>
                <a:cubicBezTo>
                  <a:pt x="-7534" y="92223"/>
                  <a:pt x="10380" y="79657"/>
                  <a:pt x="16529" y="74577"/>
                </a:cubicBezTo>
                <a:cubicBezTo>
                  <a:pt x="22679" y="69497"/>
                  <a:pt x="36047" y="71369"/>
                  <a:pt x="40592" y="65754"/>
                </a:cubicBezTo>
                <a:cubicBezTo>
                  <a:pt x="45137" y="60139"/>
                  <a:pt x="39790" y="46637"/>
                  <a:pt x="43800" y="40889"/>
                </a:cubicBezTo>
                <a:cubicBezTo>
                  <a:pt x="47811" y="35141"/>
                  <a:pt x="58372" y="37681"/>
                  <a:pt x="64655" y="31264"/>
                </a:cubicBezTo>
                <a:cubicBezTo>
                  <a:pt x="70938" y="24847"/>
                  <a:pt x="78291" y="-8841"/>
                  <a:pt x="81499" y="2388"/>
                </a:cubicBezTo>
                <a:cubicBezTo>
                  <a:pt x="84707" y="13618"/>
                  <a:pt x="96872" y="83000"/>
                  <a:pt x="83905" y="98641"/>
                </a:cubicBezTo>
                <a:cubicBezTo>
                  <a:pt x="70938" y="114282"/>
                  <a:pt x="14924" y="100245"/>
                  <a:pt x="3695" y="96234"/>
                </a:cubicBezTo>
                <a:close/>
              </a:path>
            </a:pathLst>
          </a:custGeom>
          <a:solidFill>
            <a:schemeClr val="accent3"/>
          </a:solidFill>
          <a:ln>
            <a:noFill/>
          </a:ln>
        </p:spPr>
      </p:sp>
      <p:pic>
        <p:nvPicPr>
          <p:cNvPr id="387" name="Google Shape;387;p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388" name="Google Shape;388;p4"/>
          <p:cNvGrpSpPr/>
          <p:nvPr/>
        </p:nvGrpSpPr>
        <p:grpSpPr>
          <a:xfrm rot="-5400000">
            <a:off x="188821" y="1192972"/>
            <a:ext cx="465090" cy="510645"/>
            <a:chOff x="818450" y="719950"/>
            <a:chExt cx="162075" cy="177950"/>
          </a:xfrm>
        </p:grpSpPr>
        <p:sp>
          <p:nvSpPr>
            <p:cNvPr id="389" name="Google Shape;389;p4"/>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4"/>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4"/>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 name="Google Shape;392;p4"/>
          <p:cNvGrpSpPr/>
          <p:nvPr/>
        </p:nvGrpSpPr>
        <p:grpSpPr>
          <a:xfrm rot="672145">
            <a:off x="8693545" y="3507216"/>
            <a:ext cx="329643" cy="423839"/>
            <a:chOff x="3526675" y="707075"/>
            <a:chExt cx="187750" cy="241400"/>
          </a:xfrm>
        </p:grpSpPr>
        <p:sp>
          <p:nvSpPr>
            <p:cNvPr id="393" name="Google Shape;393;p4"/>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4"/>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4"/>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6" name="Google Shape;396;p4"/>
          <p:cNvSpPr/>
          <p:nvPr/>
        </p:nvSpPr>
        <p:spPr>
          <a:xfrm rot="1258828">
            <a:off x="8664079" y="2246570"/>
            <a:ext cx="339518"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4"/>
          <p:cNvSpPr/>
          <p:nvPr/>
        </p:nvSpPr>
        <p:spPr>
          <a:xfrm>
            <a:off x="7483947" y="26343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4"/>
          <p:cNvSpPr/>
          <p:nvPr/>
        </p:nvSpPr>
        <p:spPr>
          <a:xfrm>
            <a:off x="2196336" y="172051"/>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9" name="Google Shape;399;p4"/>
          <p:cNvGrpSpPr/>
          <p:nvPr/>
        </p:nvGrpSpPr>
        <p:grpSpPr>
          <a:xfrm>
            <a:off x="8256508" y="4209892"/>
            <a:ext cx="747560" cy="781725"/>
            <a:chOff x="6290250" y="1718800"/>
            <a:chExt cx="911325" cy="952975"/>
          </a:xfrm>
        </p:grpSpPr>
        <p:sp>
          <p:nvSpPr>
            <p:cNvPr id="400" name="Google Shape;400;p4"/>
            <p:cNvSpPr/>
            <p:nvPr/>
          </p:nvSpPr>
          <p:spPr>
            <a:xfrm>
              <a:off x="6290250" y="1718800"/>
              <a:ext cx="911325" cy="952975"/>
            </a:xfrm>
            <a:custGeom>
              <a:avLst/>
              <a:gdLst/>
              <a:ahLst/>
              <a:cxnLst/>
              <a:rect l="l" t="t" r="r" b="b"/>
              <a:pathLst>
                <a:path w="36453" h="38119" extrusionOk="0">
                  <a:moveTo>
                    <a:pt x="26774" y="0"/>
                  </a:moveTo>
                  <a:cubicBezTo>
                    <a:pt x="26181" y="0"/>
                    <a:pt x="25587" y="69"/>
                    <a:pt x="25040" y="206"/>
                  </a:cubicBezTo>
                  <a:cubicBezTo>
                    <a:pt x="24492" y="343"/>
                    <a:pt x="23944" y="525"/>
                    <a:pt x="23419" y="799"/>
                  </a:cubicBezTo>
                  <a:cubicBezTo>
                    <a:pt x="22917" y="1073"/>
                    <a:pt x="22415" y="1415"/>
                    <a:pt x="21981" y="1803"/>
                  </a:cubicBezTo>
                  <a:cubicBezTo>
                    <a:pt x="21776" y="2009"/>
                    <a:pt x="21570" y="2214"/>
                    <a:pt x="21365" y="2443"/>
                  </a:cubicBezTo>
                  <a:cubicBezTo>
                    <a:pt x="21136" y="2443"/>
                    <a:pt x="20885" y="2443"/>
                    <a:pt x="20657" y="2465"/>
                  </a:cubicBezTo>
                  <a:lnTo>
                    <a:pt x="20497" y="2465"/>
                  </a:lnTo>
                  <a:cubicBezTo>
                    <a:pt x="20064" y="2465"/>
                    <a:pt x="19630" y="2511"/>
                    <a:pt x="19196" y="2557"/>
                  </a:cubicBezTo>
                  <a:lnTo>
                    <a:pt x="19105" y="2557"/>
                  </a:lnTo>
                  <a:cubicBezTo>
                    <a:pt x="19082" y="2557"/>
                    <a:pt x="19059" y="2579"/>
                    <a:pt x="19014" y="2579"/>
                  </a:cubicBezTo>
                  <a:lnTo>
                    <a:pt x="18922" y="2579"/>
                  </a:lnTo>
                  <a:cubicBezTo>
                    <a:pt x="18192" y="2694"/>
                    <a:pt x="17439" y="2853"/>
                    <a:pt x="16686" y="3082"/>
                  </a:cubicBezTo>
                  <a:cubicBezTo>
                    <a:pt x="15955" y="3310"/>
                    <a:pt x="15202" y="3607"/>
                    <a:pt x="14449" y="3949"/>
                  </a:cubicBezTo>
                  <a:cubicBezTo>
                    <a:pt x="13741" y="4291"/>
                    <a:pt x="13033" y="4679"/>
                    <a:pt x="12372" y="5113"/>
                  </a:cubicBezTo>
                  <a:cubicBezTo>
                    <a:pt x="11687" y="5547"/>
                    <a:pt x="11002" y="6049"/>
                    <a:pt x="10294" y="6665"/>
                  </a:cubicBezTo>
                  <a:cubicBezTo>
                    <a:pt x="8993" y="7761"/>
                    <a:pt x="7738" y="9085"/>
                    <a:pt x="6574" y="10568"/>
                  </a:cubicBezTo>
                  <a:cubicBezTo>
                    <a:pt x="5661" y="11732"/>
                    <a:pt x="4794" y="13011"/>
                    <a:pt x="3995" y="14403"/>
                  </a:cubicBezTo>
                  <a:lnTo>
                    <a:pt x="3972" y="14449"/>
                  </a:lnTo>
                  <a:cubicBezTo>
                    <a:pt x="3903" y="14563"/>
                    <a:pt x="3858" y="14654"/>
                    <a:pt x="3789" y="14745"/>
                  </a:cubicBezTo>
                  <a:cubicBezTo>
                    <a:pt x="3721" y="14882"/>
                    <a:pt x="3652" y="14996"/>
                    <a:pt x="3584" y="15111"/>
                  </a:cubicBezTo>
                  <a:cubicBezTo>
                    <a:pt x="3584" y="15133"/>
                    <a:pt x="3561" y="15179"/>
                    <a:pt x="3561" y="15179"/>
                  </a:cubicBezTo>
                  <a:cubicBezTo>
                    <a:pt x="2694" y="16754"/>
                    <a:pt x="1963" y="18420"/>
                    <a:pt x="1370" y="20109"/>
                  </a:cubicBezTo>
                  <a:cubicBezTo>
                    <a:pt x="845" y="21593"/>
                    <a:pt x="434" y="23122"/>
                    <a:pt x="160" y="24629"/>
                  </a:cubicBezTo>
                  <a:cubicBezTo>
                    <a:pt x="137" y="24720"/>
                    <a:pt x="114" y="24811"/>
                    <a:pt x="114" y="24880"/>
                  </a:cubicBezTo>
                  <a:lnTo>
                    <a:pt x="91" y="24903"/>
                  </a:lnTo>
                  <a:cubicBezTo>
                    <a:pt x="91" y="24971"/>
                    <a:pt x="69" y="25040"/>
                    <a:pt x="69" y="25108"/>
                  </a:cubicBezTo>
                  <a:cubicBezTo>
                    <a:pt x="0" y="25496"/>
                    <a:pt x="46" y="25907"/>
                    <a:pt x="206" y="26272"/>
                  </a:cubicBezTo>
                  <a:cubicBezTo>
                    <a:pt x="228" y="26318"/>
                    <a:pt x="251" y="26363"/>
                    <a:pt x="274" y="26409"/>
                  </a:cubicBezTo>
                  <a:cubicBezTo>
                    <a:pt x="822" y="27459"/>
                    <a:pt x="1598" y="28509"/>
                    <a:pt x="2625" y="29605"/>
                  </a:cubicBezTo>
                  <a:cubicBezTo>
                    <a:pt x="3036" y="30038"/>
                    <a:pt x="3515" y="30472"/>
                    <a:pt x="4040" y="30951"/>
                  </a:cubicBezTo>
                  <a:cubicBezTo>
                    <a:pt x="4474" y="31362"/>
                    <a:pt x="4953" y="31750"/>
                    <a:pt x="5501" y="32161"/>
                  </a:cubicBezTo>
                  <a:cubicBezTo>
                    <a:pt x="6505" y="32960"/>
                    <a:pt x="7555" y="33713"/>
                    <a:pt x="8628" y="34421"/>
                  </a:cubicBezTo>
                  <a:cubicBezTo>
                    <a:pt x="9769" y="35151"/>
                    <a:pt x="11002" y="35836"/>
                    <a:pt x="12280" y="36498"/>
                  </a:cubicBezTo>
                  <a:cubicBezTo>
                    <a:pt x="12600" y="36635"/>
                    <a:pt x="12897" y="36795"/>
                    <a:pt x="13216" y="36954"/>
                  </a:cubicBezTo>
                  <a:cubicBezTo>
                    <a:pt x="13513" y="37091"/>
                    <a:pt x="13855" y="37251"/>
                    <a:pt x="14243" y="37388"/>
                  </a:cubicBezTo>
                  <a:cubicBezTo>
                    <a:pt x="14928" y="37685"/>
                    <a:pt x="15658" y="37867"/>
                    <a:pt x="16412" y="38004"/>
                  </a:cubicBezTo>
                  <a:cubicBezTo>
                    <a:pt x="16937" y="38073"/>
                    <a:pt x="17507" y="38118"/>
                    <a:pt x="18078" y="38118"/>
                  </a:cubicBezTo>
                  <a:cubicBezTo>
                    <a:pt x="18260" y="38118"/>
                    <a:pt x="18466" y="38118"/>
                    <a:pt x="18648" y="38096"/>
                  </a:cubicBezTo>
                  <a:cubicBezTo>
                    <a:pt x="19402" y="38073"/>
                    <a:pt x="20132" y="37981"/>
                    <a:pt x="20863" y="37822"/>
                  </a:cubicBezTo>
                  <a:cubicBezTo>
                    <a:pt x="22164" y="37548"/>
                    <a:pt x="23396" y="37091"/>
                    <a:pt x="24515" y="36429"/>
                  </a:cubicBezTo>
                  <a:cubicBezTo>
                    <a:pt x="24583" y="36384"/>
                    <a:pt x="24674" y="36338"/>
                    <a:pt x="24743" y="36292"/>
                  </a:cubicBezTo>
                  <a:lnTo>
                    <a:pt x="24834" y="36292"/>
                  </a:lnTo>
                  <a:cubicBezTo>
                    <a:pt x="25199" y="36292"/>
                    <a:pt x="25587" y="36247"/>
                    <a:pt x="25998" y="36178"/>
                  </a:cubicBezTo>
                  <a:cubicBezTo>
                    <a:pt x="26683" y="36064"/>
                    <a:pt x="27345" y="35882"/>
                    <a:pt x="27984" y="35585"/>
                  </a:cubicBezTo>
                  <a:cubicBezTo>
                    <a:pt x="29125" y="35105"/>
                    <a:pt x="30198" y="34352"/>
                    <a:pt x="31180" y="33348"/>
                  </a:cubicBezTo>
                  <a:cubicBezTo>
                    <a:pt x="31978" y="32503"/>
                    <a:pt x="32709" y="31522"/>
                    <a:pt x="33394" y="30358"/>
                  </a:cubicBezTo>
                  <a:cubicBezTo>
                    <a:pt x="33964" y="29353"/>
                    <a:pt x="34466" y="28258"/>
                    <a:pt x="34900" y="27071"/>
                  </a:cubicBezTo>
                  <a:cubicBezTo>
                    <a:pt x="35402" y="25656"/>
                    <a:pt x="35813" y="24172"/>
                    <a:pt x="36064" y="22620"/>
                  </a:cubicBezTo>
                  <a:cubicBezTo>
                    <a:pt x="36315" y="21114"/>
                    <a:pt x="36452" y="19561"/>
                    <a:pt x="36429" y="18009"/>
                  </a:cubicBezTo>
                  <a:cubicBezTo>
                    <a:pt x="36429" y="17233"/>
                    <a:pt x="36384" y="16480"/>
                    <a:pt x="36315" y="15727"/>
                  </a:cubicBezTo>
                  <a:cubicBezTo>
                    <a:pt x="36247" y="14928"/>
                    <a:pt x="36155" y="14312"/>
                    <a:pt x="36019" y="13741"/>
                  </a:cubicBezTo>
                  <a:cubicBezTo>
                    <a:pt x="35859" y="13033"/>
                    <a:pt x="35631" y="12394"/>
                    <a:pt x="35334" y="11824"/>
                  </a:cubicBezTo>
                  <a:cubicBezTo>
                    <a:pt x="35014" y="11162"/>
                    <a:pt x="34581" y="10591"/>
                    <a:pt x="34056" y="10112"/>
                  </a:cubicBezTo>
                  <a:cubicBezTo>
                    <a:pt x="34284" y="9655"/>
                    <a:pt x="34444" y="9176"/>
                    <a:pt x="34581" y="8719"/>
                  </a:cubicBezTo>
                  <a:cubicBezTo>
                    <a:pt x="34672" y="8354"/>
                    <a:pt x="34763" y="7989"/>
                    <a:pt x="34809" y="7624"/>
                  </a:cubicBezTo>
                  <a:cubicBezTo>
                    <a:pt x="34854" y="7259"/>
                    <a:pt x="34877" y="6893"/>
                    <a:pt x="34877" y="6483"/>
                  </a:cubicBezTo>
                  <a:cubicBezTo>
                    <a:pt x="34854" y="6095"/>
                    <a:pt x="34809" y="5684"/>
                    <a:pt x="34717" y="5296"/>
                  </a:cubicBezTo>
                  <a:cubicBezTo>
                    <a:pt x="34649" y="4930"/>
                    <a:pt x="34512" y="4565"/>
                    <a:pt x="34352" y="4223"/>
                  </a:cubicBezTo>
                  <a:cubicBezTo>
                    <a:pt x="33850" y="3150"/>
                    <a:pt x="32960" y="2260"/>
                    <a:pt x="31636" y="1461"/>
                  </a:cubicBezTo>
                  <a:cubicBezTo>
                    <a:pt x="31134" y="1164"/>
                    <a:pt x="30609" y="890"/>
                    <a:pt x="30107" y="685"/>
                  </a:cubicBezTo>
                  <a:cubicBezTo>
                    <a:pt x="29582" y="457"/>
                    <a:pt x="29011" y="297"/>
                    <a:pt x="28441" y="183"/>
                  </a:cubicBezTo>
                  <a:cubicBezTo>
                    <a:pt x="27893" y="46"/>
                    <a:pt x="27322" y="0"/>
                    <a:pt x="26774"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4"/>
            <p:cNvSpPr/>
            <p:nvPr/>
          </p:nvSpPr>
          <p:spPr>
            <a:xfrm>
              <a:off x="6765575" y="2011525"/>
              <a:ext cx="57100" cy="44525"/>
            </a:xfrm>
            <a:custGeom>
              <a:avLst/>
              <a:gdLst/>
              <a:ahLst/>
              <a:cxnLst/>
              <a:rect l="l" t="t" r="r" b="b"/>
              <a:pathLst>
                <a:path w="2284" h="1781" extrusionOk="0">
                  <a:moveTo>
                    <a:pt x="526" y="1"/>
                  </a:moveTo>
                  <a:cubicBezTo>
                    <a:pt x="526" y="1"/>
                    <a:pt x="503" y="23"/>
                    <a:pt x="480" y="23"/>
                  </a:cubicBezTo>
                  <a:lnTo>
                    <a:pt x="343" y="23"/>
                  </a:lnTo>
                  <a:cubicBezTo>
                    <a:pt x="320" y="23"/>
                    <a:pt x="275" y="23"/>
                    <a:pt x="229" y="46"/>
                  </a:cubicBezTo>
                  <a:cubicBezTo>
                    <a:pt x="206" y="46"/>
                    <a:pt x="183" y="46"/>
                    <a:pt x="160" y="69"/>
                  </a:cubicBezTo>
                  <a:lnTo>
                    <a:pt x="115" y="69"/>
                  </a:lnTo>
                  <a:cubicBezTo>
                    <a:pt x="46" y="92"/>
                    <a:pt x="1" y="138"/>
                    <a:pt x="1" y="206"/>
                  </a:cubicBezTo>
                  <a:cubicBezTo>
                    <a:pt x="1" y="297"/>
                    <a:pt x="46" y="389"/>
                    <a:pt x="69" y="457"/>
                  </a:cubicBezTo>
                  <a:lnTo>
                    <a:pt x="92" y="503"/>
                  </a:lnTo>
                  <a:cubicBezTo>
                    <a:pt x="138" y="594"/>
                    <a:pt x="160" y="662"/>
                    <a:pt x="206" y="731"/>
                  </a:cubicBezTo>
                  <a:cubicBezTo>
                    <a:pt x="252" y="799"/>
                    <a:pt x="320" y="891"/>
                    <a:pt x="389" y="959"/>
                  </a:cubicBezTo>
                  <a:cubicBezTo>
                    <a:pt x="412" y="982"/>
                    <a:pt x="434" y="1005"/>
                    <a:pt x="457" y="1028"/>
                  </a:cubicBezTo>
                  <a:lnTo>
                    <a:pt x="480" y="1051"/>
                  </a:lnTo>
                  <a:lnTo>
                    <a:pt x="503" y="1073"/>
                  </a:lnTo>
                  <a:lnTo>
                    <a:pt x="548" y="1142"/>
                  </a:lnTo>
                  <a:cubicBezTo>
                    <a:pt x="617" y="1187"/>
                    <a:pt x="663" y="1256"/>
                    <a:pt x="754" y="1302"/>
                  </a:cubicBezTo>
                  <a:cubicBezTo>
                    <a:pt x="845" y="1370"/>
                    <a:pt x="937" y="1416"/>
                    <a:pt x="1005" y="1461"/>
                  </a:cubicBezTo>
                  <a:cubicBezTo>
                    <a:pt x="1188" y="1553"/>
                    <a:pt x="1347" y="1644"/>
                    <a:pt x="1507" y="1690"/>
                  </a:cubicBezTo>
                  <a:cubicBezTo>
                    <a:pt x="1621" y="1735"/>
                    <a:pt x="1735" y="1758"/>
                    <a:pt x="1872" y="1758"/>
                  </a:cubicBezTo>
                  <a:lnTo>
                    <a:pt x="1918" y="1781"/>
                  </a:lnTo>
                  <a:lnTo>
                    <a:pt x="2101" y="1781"/>
                  </a:lnTo>
                  <a:cubicBezTo>
                    <a:pt x="2146" y="1758"/>
                    <a:pt x="2169" y="1735"/>
                    <a:pt x="2215" y="1690"/>
                  </a:cubicBezTo>
                  <a:cubicBezTo>
                    <a:pt x="2283" y="1621"/>
                    <a:pt x="2283" y="1530"/>
                    <a:pt x="2283" y="1439"/>
                  </a:cubicBezTo>
                  <a:cubicBezTo>
                    <a:pt x="2283" y="1370"/>
                    <a:pt x="2260" y="1279"/>
                    <a:pt x="2238" y="1210"/>
                  </a:cubicBezTo>
                  <a:cubicBezTo>
                    <a:pt x="2146" y="1005"/>
                    <a:pt x="1986" y="822"/>
                    <a:pt x="1850" y="685"/>
                  </a:cubicBezTo>
                  <a:cubicBezTo>
                    <a:pt x="1735" y="548"/>
                    <a:pt x="1576" y="411"/>
                    <a:pt x="1370" y="274"/>
                  </a:cubicBezTo>
                  <a:cubicBezTo>
                    <a:pt x="1188" y="183"/>
                    <a:pt x="1005" y="92"/>
                    <a:pt x="800" y="46"/>
                  </a:cubicBezTo>
                  <a:cubicBezTo>
                    <a:pt x="731" y="23"/>
                    <a:pt x="685" y="23"/>
                    <a:pt x="617" y="23"/>
                  </a:cubicBezTo>
                  <a:cubicBezTo>
                    <a:pt x="594" y="23"/>
                    <a:pt x="571" y="1"/>
                    <a:pt x="526" y="1"/>
                  </a:cubicBezTo>
                  <a:close/>
                </a:path>
              </a:pathLst>
            </a:custGeom>
            <a:solidFill>
              <a:srgbClr val="FA93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4"/>
            <p:cNvSpPr/>
            <p:nvPr/>
          </p:nvSpPr>
          <p:spPr>
            <a:xfrm>
              <a:off x="6339325" y="1831200"/>
              <a:ext cx="681925" cy="786925"/>
            </a:xfrm>
            <a:custGeom>
              <a:avLst/>
              <a:gdLst/>
              <a:ahLst/>
              <a:cxnLst/>
              <a:rect l="l" t="t" r="r" b="b"/>
              <a:pathLst>
                <a:path w="27277" h="31477" extrusionOk="0">
                  <a:moveTo>
                    <a:pt x="17576" y="7214"/>
                  </a:moveTo>
                  <a:cubicBezTo>
                    <a:pt x="17621" y="7214"/>
                    <a:pt x="17644" y="7236"/>
                    <a:pt x="17667" y="7236"/>
                  </a:cubicBezTo>
                  <a:cubicBezTo>
                    <a:pt x="17735" y="7236"/>
                    <a:pt x="17781" y="7236"/>
                    <a:pt x="17850" y="7259"/>
                  </a:cubicBezTo>
                  <a:cubicBezTo>
                    <a:pt x="18055" y="7305"/>
                    <a:pt x="18238" y="7396"/>
                    <a:pt x="18420" y="7487"/>
                  </a:cubicBezTo>
                  <a:cubicBezTo>
                    <a:pt x="18626" y="7624"/>
                    <a:pt x="18785" y="7761"/>
                    <a:pt x="18900" y="7898"/>
                  </a:cubicBezTo>
                  <a:cubicBezTo>
                    <a:pt x="19036" y="8035"/>
                    <a:pt x="19196" y="8218"/>
                    <a:pt x="19288" y="8423"/>
                  </a:cubicBezTo>
                  <a:cubicBezTo>
                    <a:pt x="19310" y="8492"/>
                    <a:pt x="19333" y="8583"/>
                    <a:pt x="19333" y="8652"/>
                  </a:cubicBezTo>
                  <a:cubicBezTo>
                    <a:pt x="19333" y="8743"/>
                    <a:pt x="19333" y="8834"/>
                    <a:pt x="19265" y="8903"/>
                  </a:cubicBezTo>
                  <a:cubicBezTo>
                    <a:pt x="19219" y="8948"/>
                    <a:pt x="19196" y="8971"/>
                    <a:pt x="19151" y="8994"/>
                  </a:cubicBezTo>
                  <a:lnTo>
                    <a:pt x="18968" y="8994"/>
                  </a:lnTo>
                  <a:lnTo>
                    <a:pt x="18922" y="8971"/>
                  </a:lnTo>
                  <a:cubicBezTo>
                    <a:pt x="18785" y="8971"/>
                    <a:pt x="18671" y="8948"/>
                    <a:pt x="18557" y="8903"/>
                  </a:cubicBezTo>
                  <a:cubicBezTo>
                    <a:pt x="18397" y="8857"/>
                    <a:pt x="18238" y="8766"/>
                    <a:pt x="18055" y="8674"/>
                  </a:cubicBezTo>
                  <a:cubicBezTo>
                    <a:pt x="17987" y="8629"/>
                    <a:pt x="17895" y="8583"/>
                    <a:pt x="17804" y="8515"/>
                  </a:cubicBezTo>
                  <a:cubicBezTo>
                    <a:pt x="17713" y="8469"/>
                    <a:pt x="17667" y="8400"/>
                    <a:pt x="17598" y="8355"/>
                  </a:cubicBezTo>
                  <a:lnTo>
                    <a:pt x="17553" y="8286"/>
                  </a:lnTo>
                  <a:lnTo>
                    <a:pt x="17530" y="8264"/>
                  </a:lnTo>
                  <a:lnTo>
                    <a:pt x="17507" y="8241"/>
                  </a:lnTo>
                  <a:cubicBezTo>
                    <a:pt x="17484" y="8218"/>
                    <a:pt x="17462" y="8195"/>
                    <a:pt x="17439" y="8172"/>
                  </a:cubicBezTo>
                  <a:cubicBezTo>
                    <a:pt x="17370" y="8104"/>
                    <a:pt x="17302" y="8012"/>
                    <a:pt x="17256" y="7944"/>
                  </a:cubicBezTo>
                  <a:cubicBezTo>
                    <a:pt x="17210" y="7875"/>
                    <a:pt x="17188" y="7807"/>
                    <a:pt x="17142" y="7716"/>
                  </a:cubicBezTo>
                  <a:lnTo>
                    <a:pt x="17119" y="7670"/>
                  </a:lnTo>
                  <a:cubicBezTo>
                    <a:pt x="17096" y="7602"/>
                    <a:pt x="17051" y="7510"/>
                    <a:pt x="17051" y="7419"/>
                  </a:cubicBezTo>
                  <a:cubicBezTo>
                    <a:pt x="17051" y="7351"/>
                    <a:pt x="17096" y="7305"/>
                    <a:pt x="17165" y="7282"/>
                  </a:cubicBezTo>
                  <a:lnTo>
                    <a:pt x="17210" y="7282"/>
                  </a:lnTo>
                  <a:cubicBezTo>
                    <a:pt x="17233" y="7259"/>
                    <a:pt x="17256" y="7259"/>
                    <a:pt x="17279" y="7259"/>
                  </a:cubicBezTo>
                  <a:cubicBezTo>
                    <a:pt x="17325" y="7236"/>
                    <a:pt x="17370" y="7236"/>
                    <a:pt x="17393" y="7236"/>
                  </a:cubicBezTo>
                  <a:lnTo>
                    <a:pt x="17530" y="7236"/>
                  </a:lnTo>
                  <a:cubicBezTo>
                    <a:pt x="17553" y="7236"/>
                    <a:pt x="17576" y="7214"/>
                    <a:pt x="17576" y="7214"/>
                  </a:cubicBezTo>
                  <a:close/>
                  <a:moveTo>
                    <a:pt x="10614" y="5616"/>
                  </a:moveTo>
                  <a:cubicBezTo>
                    <a:pt x="10660" y="5616"/>
                    <a:pt x="10705" y="5639"/>
                    <a:pt x="10751" y="5639"/>
                  </a:cubicBezTo>
                  <a:cubicBezTo>
                    <a:pt x="10774" y="5639"/>
                    <a:pt x="10819" y="5639"/>
                    <a:pt x="10865" y="5661"/>
                  </a:cubicBezTo>
                  <a:cubicBezTo>
                    <a:pt x="10934" y="5684"/>
                    <a:pt x="11002" y="5684"/>
                    <a:pt x="11070" y="5707"/>
                  </a:cubicBezTo>
                  <a:lnTo>
                    <a:pt x="11139" y="5707"/>
                  </a:lnTo>
                  <a:cubicBezTo>
                    <a:pt x="11207" y="5707"/>
                    <a:pt x="11253" y="5707"/>
                    <a:pt x="11299" y="5730"/>
                  </a:cubicBezTo>
                  <a:cubicBezTo>
                    <a:pt x="11390" y="5753"/>
                    <a:pt x="11458" y="5776"/>
                    <a:pt x="11550" y="5798"/>
                  </a:cubicBezTo>
                  <a:lnTo>
                    <a:pt x="11573" y="5821"/>
                  </a:lnTo>
                  <a:cubicBezTo>
                    <a:pt x="11664" y="5844"/>
                    <a:pt x="11732" y="5890"/>
                    <a:pt x="11824" y="5913"/>
                  </a:cubicBezTo>
                  <a:lnTo>
                    <a:pt x="11961" y="5981"/>
                  </a:lnTo>
                  <a:lnTo>
                    <a:pt x="12029" y="6004"/>
                  </a:lnTo>
                  <a:cubicBezTo>
                    <a:pt x="12052" y="5981"/>
                    <a:pt x="12098" y="5958"/>
                    <a:pt x="12143" y="5958"/>
                  </a:cubicBezTo>
                  <a:lnTo>
                    <a:pt x="12166" y="5958"/>
                  </a:lnTo>
                  <a:cubicBezTo>
                    <a:pt x="12212" y="5958"/>
                    <a:pt x="12280" y="6004"/>
                    <a:pt x="12303" y="6027"/>
                  </a:cubicBezTo>
                  <a:cubicBezTo>
                    <a:pt x="12349" y="6049"/>
                    <a:pt x="12394" y="6049"/>
                    <a:pt x="12417" y="6072"/>
                  </a:cubicBezTo>
                  <a:cubicBezTo>
                    <a:pt x="12440" y="6095"/>
                    <a:pt x="12463" y="6095"/>
                    <a:pt x="12463" y="6118"/>
                  </a:cubicBezTo>
                  <a:cubicBezTo>
                    <a:pt x="12508" y="6118"/>
                    <a:pt x="12554" y="6141"/>
                    <a:pt x="12577" y="6186"/>
                  </a:cubicBezTo>
                  <a:cubicBezTo>
                    <a:pt x="12623" y="6232"/>
                    <a:pt x="12645" y="6255"/>
                    <a:pt x="12668" y="6301"/>
                  </a:cubicBezTo>
                  <a:cubicBezTo>
                    <a:pt x="12714" y="6392"/>
                    <a:pt x="12714" y="6483"/>
                    <a:pt x="12714" y="6552"/>
                  </a:cubicBezTo>
                  <a:cubicBezTo>
                    <a:pt x="12714" y="6666"/>
                    <a:pt x="12714" y="6757"/>
                    <a:pt x="12691" y="6848"/>
                  </a:cubicBezTo>
                  <a:cubicBezTo>
                    <a:pt x="12691" y="6962"/>
                    <a:pt x="12691" y="7077"/>
                    <a:pt x="12668" y="7168"/>
                  </a:cubicBezTo>
                  <a:cubicBezTo>
                    <a:pt x="12668" y="7328"/>
                    <a:pt x="12645" y="7487"/>
                    <a:pt x="12623" y="7670"/>
                  </a:cubicBezTo>
                  <a:cubicBezTo>
                    <a:pt x="12600" y="7830"/>
                    <a:pt x="12577" y="7990"/>
                    <a:pt x="12554" y="8172"/>
                  </a:cubicBezTo>
                  <a:cubicBezTo>
                    <a:pt x="12508" y="8309"/>
                    <a:pt x="12486" y="8446"/>
                    <a:pt x="12486" y="8583"/>
                  </a:cubicBezTo>
                  <a:lnTo>
                    <a:pt x="12463" y="8720"/>
                  </a:lnTo>
                  <a:lnTo>
                    <a:pt x="12417" y="8903"/>
                  </a:lnTo>
                  <a:cubicBezTo>
                    <a:pt x="12394" y="9017"/>
                    <a:pt x="12394" y="9131"/>
                    <a:pt x="12371" y="9245"/>
                  </a:cubicBezTo>
                  <a:cubicBezTo>
                    <a:pt x="12349" y="9336"/>
                    <a:pt x="12349" y="9405"/>
                    <a:pt x="12349" y="9473"/>
                  </a:cubicBezTo>
                  <a:cubicBezTo>
                    <a:pt x="12326" y="9565"/>
                    <a:pt x="12303" y="9679"/>
                    <a:pt x="12303" y="9770"/>
                  </a:cubicBezTo>
                  <a:cubicBezTo>
                    <a:pt x="12280" y="9838"/>
                    <a:pt x="12280" y="9884"/>
                    <a:pt x="12280" y="9953"/>
                  </a:cubicBezTo>
                  <a:lnTo>
                    <a:pt x="12257" y="10044"/>
                  </a:lnTo>
                  <a:cubicBezTo>
                    <a:pt x="12257" y="10112"/>
                    <a:pt x="12235" y="10181"/>
                    <a:pt x="12235" y="10249"/>
                  </a:cubicBezTo>
                  <a:lnTo>
                    <a:pt x="12235" y="10295"/>
                  </a:lnTo>
                  <a:lnTo>
                    <a:pt x="12212" y="10409"/>
                  </a:lnTo>
                  <a:cubicBezTo>
                    <a:pt x="12212" y="10455"/>
                    <a:pt x="12212" y="10500"/>
                    <a:pt x="12189" y="10569"/>
                  </a:cubicBezTo>
                  <a:lnTo>
                    <a:pt x="12189" y="10637"/>
                  </a:lnTo>
                  <a:cubicBezTo>
                    <a:pt x="12189" y="10706"/>
                    <a:pt x="12189" y="10774"/>
                    <a:pt x="12166" y="10843"/>
                  </a:cubicBezTo>
                  <a:lnTo>
                    <a:pt x="12166" y="10911"/>
                  </a:lnTo>
                  <a:cubicBezTo>
                    <a:pt x="12166" y="10980"/>
                    <a:pt x="12143" y="11048"/>
                    <a:pt x="12143" y="11117"/>
                  </a:cubicBezTo>
                  <a:cubicBezTo>
                    <a:pt x="12143" y="11185"/>
                    <a:pt x="12120" y="11231"/>
                    <a:pt x="12120" y="11276"/>
                  </a:cubicBezTo>
                  <a:lnTo>
                    <a:pt x="12098" y="11368"/>
                  </a:lnTo>
                  <a:lnTo>
                    <a:pt x="12075" y="11482"/>
                  </a:lnTo>
                  <a:cubicBezTo>
                    <a:pt x="12075" y="11528"/>
                    <a:pt x="12075" y="11596"/>
                    <a:pt x="12052" y="11642"/>
                  </a:cubicBezTo>
                  <a:cubicBezTo>
                    <a:pt x="12052" y="11733"/>
                    <a:pt x="12029" y="11824"/>
                    <a:pt x="12029" y="11938"/>
                  </a:cubicBezTo>
                  <a:lnTo>
                    <a:pt x="12006" y="11961"/>
                  </a:lnTo>
                  <a:cubicBezTo>
                    <a:pt x="12006" y="12007"/>
                    <a:pt x="12006" y="12075"/>
                    <a:pt x="11983" y="12121"/>
                  </a:cubicBezTo>
                  <a:cubicBezTo>
                    <a:pt x="12029" y="12167"/>
                    <a:pt x="12052" y="12235"/>
                    <a:pt x="12052" y="12304"/>
                  </a:cubicBezTo>
                  <a:lnTo>
                    <a:pt x="12029" y="12441"/>
                  </a:lnTo>
                  <a:cubicBezTo>
                    <a:pt x="12029" y="12532"/>
                    <a:pt x="12006" y="12623"/>
                    <a:pt x="11983" y="12714"/>
                  </a:cubicBezTo>
                  <a:cubicBezTo>
                    <a:pt x="11961" y="12806"/>
                    <a:pt x="11938" y="12920"/>
                    <a:pt x="11938" y="13011"/>
                  </a:cubicBezTo>
                  <a:cubicBezTo>
                    <a:pt x="11915" y="13102"/>
                    <a:pt x="11892" y="13217"/>
                    <a:pt x="11892" y="13308"/>
                  </a:cubicBezTo>
                  <a:cubicBezTo>
                    <a:pt x="11892" y="13399"/>
                    <a:pt x="11869" y="13468"/>
                    <a:pt x="11869" y="13536"/>
                  </a:cubicBezTo>
                  <a:lnTo>
                    <a:pt x="11869" y="13605"/>
                  </a:lnTo>
                  <a:cubicBezTo>
                    <a:pt x="11869" y="13673"/>
                    <a:pt x="11869" y="13719"/>
                    <a:pt x="11869" y="13787"/>
                  </a:cubicBezTo>
                  <a:cubicBezTo>
                    <a:pt x="11847" y="13833"/>
                    <a:pt x="11847" y="13879"/>
                    <a:pt x="11847" y="13924"/>
                  </a:cubicBezTo>
                  <a:cubicBezTo>
                    <a:pt x="11847" y="13993"/>
                    <a:pt x="11847" y="14061"/>
                    <a:pt x="11824" y="14130"/>
                  </a:cubicBezTo>
                  <a:cubicBezTo>
                    <a:pt x="11801" y="14198"/>
                    <a:pt x="11755" y="14244"/>
                    <a:pt x="11687" y="14267"/>
                  </a:cubicBezTo>
                  <a:lnTo>
                    <a:pt x="11892" y="14426"/>
                  </a:lnTo>
                  <a:cubicBezTo>
                    <a:pt x="12212" y="14677"/>
                    <a:pt x="12486" y="14883"/>
                    <a:pt x="12737" y="15065"/>
                  </a:cubicBezTo>
                  <a:cubicBezTo>
                    <a:pt x="12919" y="15202"/>
                    <a:pt x="13079" y="15317"/>
                    <a:pt x="13239" y="15431"/>
                  </a:cubicBezTo>
                  <a:cubicBezTo>
                    <a:pt x="13239" y="15385"/>
                    <a:pt x="13262" y="15339"/>
                    <a:pt x="13307" y="15294"/>
                  </a:cubicBezTo>
                  <a:cubicBezTo>
                    <a:pt x="13307" y="15271"/>
                    <a:pt x="13330" y="15271"/>
                    <a:pt x="13353" y="15271"/>
                  </a:cubicBezTo>
                  <a:cubicBezTo>
                    <a:pt x="13376" y="15225"/>
                    <a:pt x="13399" y="15180"/>
                    <a:pt x="13421" y="15134"/>
                  </a:cubicBezTo>
                  <a:lnTo>
                    <a:pt x="13444" y="15111"/>
                  </a:lnTo>
                  <a:cubicBezTo>
                    <a:pt x="13490" y="15020"/>
                    <a:pt x="13558" y="14951"/>
                    <a:pt x="13604" y="14860"/>
                  </a:cubicBezTo>
                  <a:lnTo>
                    <a:pt x="13627" y="14837"/>
                  </a:lnTo>
                  <a:cubicBezTo>
                    <a:pt x="13673" y="14792"/>
                    <a:pt x="13695" y="14723"/>
                    <a:pt x="13741" y="14677"/>
                  </a:cubicBezTo>
                  <a:lnTo>
                    <a:pt x="13809" y="14586"/>
                  </a:lnTo>
                  <a:cubicBezTo>
                    <a:pt x="13832" y="14540"/>
                    <a:pt x="13855" y="14495"/>
                    <a:pt x="13878" y="14472"/>
                  </a:cubicBezTo>
                  <a:cubicBezTo>
                    <a:pt x="13901" y="14404"/>
                    <a:pt x="13946" y="14358"/>
                    <a:pt x="13969" y="14312"/>
                  </a:cubicBezTo>
                  <a:lnTo>
                    <a:pt x="14038" y="14221"/>
                  </a:lnTo>
                  <a:cubicBezTo>
                    <a:pt x="14061" y="14175"/>
                    <a:pt x="14083" y="14130"/>
                    <a:pt x="14129" y="14084"/>
                  </a:cubicBezTo>
                  <a:cubicBezTo>
                    <a:pt x="14175" y="14015"/>
                    <a:pt x="14220" y="13947"/>
                    <a:pt x="14266" y="13856"/>
                  </a:cubicBezTo>
                  <a:lnTo>
                    <a:pt x="14289" y="13833"/>
                  </a:lnTo>
                  <a:cubicBezTo>
                    <a:pt x="14334" y="13764"/>
                    <a:pt x="14380" y="13673"/>
                    <a:pt x="14426" y="13605"/>
                  </a:cubicBezTo>
                  <a:cubicBezTo>
                    <a:pt x="14471" y="13559"/>
                    <a:pt x="14494" y="13513"/>
                    <a:pt x="14540" y="13491"/>
                  </a:cubicBezTo>
                  <a:lnTo>
                    <a:pt x="14586" y="13399"/>
                  </a:lnTo>
                  <a:lnTo>
                    <a:pt x="14631" y="13376"/>
                  </a:lnTo>
                  <a:cubicBezTo>
                    <a:pt x="14654" y="13308"/>
                    <a:pt x="14700" y="13262"/>
                    <a:pt x="14768" y="13217"/>
                  </a:cubicBezTo>
                  <a:cubicBezTo>
                    <a:pt x="14814" y="13171"/>
                    <a:pt x="14859" y="13148"/>
                    <a:pt x="14905" y="13125"/>
                  </a:cubicBezTo>
                  <a:cubicBezTo>
                    <a:pt x="14951" y="13102"/>
                    <a:pt x="14974" y="13080"/>
                    <a:pt x="15019" y="13057"/>
                  </a:cubicBezTo>
                  <a:cubicBezTo>
                    <a:pt x="15042" y="13034"/>
                    <a:pt x="15088" y="13011"/>
                    <a:pt x="15156" y="12966"/>
                  </a:cubicBezTo>
                  <a:cubicBezTo>
                    <a:pt x="15202" y="12943"/>
                    <a:pt x="15225" y="12897"/>
                    <a:pt x="15270" y="12874"/>
                  </a:cubicBezTo>
                  <a:cubicBezTo>
                    <a:pt x="15293" y="12851"/>
                    <a:pt x="15316" y="12829"/>
                    <a:pt x="15362" y="12806"/>
                  </a:cubicBezTo>
                  <a:cubicBezTo>
                    <a:pt x="15453" y="12737"/>
                    <a:pt x="15521" y="12692"/>
                    <a:pt x="15613" y="12646"/>
                  </a:cubicBezTo>
                  <a:cubicBezTo>
                    <a:pt x="15704" y="12577"/>
                    <a:pt x="15795" y="12555"/>
                    <a:pt x="15887" y="12509"/>
                  </a:cubicBezTo>
                  <a:cubicBezTo>
                    <a:pt x="15955" y="12486"/>
                    <a:pt x="16001" y="12463"/>
                    <a:pt x="16069" y="12441"/>
                  </a:cubicBezTo>
                  <a:cubicBezTo>
                    <a:pt x="16115" y="12441"/>
                    <a:pt x="16160" y="12441"/>
                    <a:pt x="16229" y="12418"/>
                  </a:cubicBezTo>
                  <a:cubicBezTo>
                    <a:pt x="16275" y="12418"/>
                    <a:pt x="16297" y="12463"/>
                    <a:pt x="16320" y="12486"/>
                  </a:cubicBezTo>
                  <a:cubicBezTo>
                    <a:pt x="16366" y="12509"/>
                    <a:pt x="16412" y="12532"/>
                    <a:pt x="16434" y="12555"/>
                  </a:cubicBezTo>
                  <a:cubicBezTo>
                    <a:pt x="16457" y="12577"/>
                    <a:pt x="16457" y="12600"/>
                    <a:pt x="16480" y="12646"/>
                  </a:cubicBezTo>
                  <a:cubicBezTo>
                    <a:pt x="16480" y="12669"/>
                    <a:pt x="16480" y="12669"/>
                    <a:pt x="16480" y="12692"/>
                  </a:cubicBezTo>
                  <a:cubicBezTo>
                    <a:pt x="16480" y="12714"/>
                    <a:pt x="16480" y="12737"/>
                    <a:pt x="16480" y="12760"/>
                  </a:cubicBezTo>
                  <a:cubicBezTo>
                    <a:pt x="16480" y="12806"/>
                    <a:pt x="16480" y="12851"/>
                    <a:pt x="16480" y="12897"/>
                  </a:cubicBezTo>
                  <a:cubicBezTo>
                    <a:pt x="16457" y="12988"/>
                    <a:pt x="16434" y="13057"/>
                    <a:pt x="16412" y="13125"/>
                  </a:cubicBezTo>
                  <a:cubicBezTo>
                    <a:pt x="16389" y="13217"/>
                    <a:pt x="16366" y="13285"/>
                    <a:pt x="16343" y="13376"/>
                  </a:cubicBezTo>
                  <a:lnTo>
                    <a:pt x="16297" y="13468"/>
                  </a:lnTo>
                  <a:cubicBezTo>
                    <a:pt x="16275" y="13536"/>
                    <a:pt x="16252" y="13582"/>
                    <a:pt x="16229" y="13627"/>
                  </a:cubicBezTo>
                  <a:cubicBezTo>
                    <a:pt x="16206" y="13696"/>
                    <a:pt x="16183" y="13787"/>
                    <a:pt x="16183" y="13856"/>
                  </a:cubicBezTo>
                  <a:cubicBezTo>
                    <a:pt x="16160" y="13924"/>
                    <a:pt x="16138" y="13970"/>
                    <a:pt x="16115" y="14038"/>
                  </a:cubicBezTo>
                  <a:cubicBezTo>
                    <a:pt x="16092" y="14084"/>
                    <a:pt x="16092" y="14152"/>
                    <a:pt x="16069" y="14198"/>
                  </a:cubicBezTo>
                  <a:cubicBezTo>
                    <a:pt x="16046" y="14289"/>
                    <a:pt x="16001" y="14381"/>
                    <a:pt x="15978" y="14449"/>
                  </a:cubicBezTo>
                  <a:cubicBezTo>
                    <a:pt x="15932" y="14518"/>
                    <a:pt x="15887" y="14609"/>
                    <a:pt x="15818" y="14677"/>
                  </a:cubicBezTo>
                  <a:lnTo>
                    <a:pt x="15795" y="14723"/>
                  </a:lnTo>
                  <a:cubicBezTo>
                    <a:pt x="15750" y="14792"/>
                    <a:pt x="15727" y="14860"/>
                    <a:pt x="15681" y="14906"/>
                  </a:cubicBezTo>
                  <a:lnTo>
                    <a:pt x="15613" y="15043"/>
                  </a:lnTo>
                  <a:cubicBezTo>
                    <a:pt x="15521" y="15157"/>
                    <a:pt x="15453" y="15271"/>
                    <a:pt x="15362" y="15385"/>
                  </a:cubicBezTo>
                  <a:cubicBezTo>
                    <a:pt x="15316" y="15453"/>
                    <a:pt x="15270" y="15545"/>
                    <a:pt x="15202" y="15613"/>
                  </a:cubicBezTo>
                  <a:lnTo>
                    <a:pt x="15156" y="15705"/>
                  </a:lnTo>
                  <a:cubicBezTo>
                    <a:pt x="15133" y="15750"/>
                    <a:pt x="15111" y="15796"/>
                    <a:pt x="15065" y="15842"/>
                  </a:cubicBezTo>
                  <a:cubicBezTo>
                    <a:pt x="15042" y="15887"/>
                    <a:pt x="15019" y="15933"/>
                    <a:pt x="14996" y="15978"/>
                  </a:cubicBezTo>
                  <a:lnTo>
                    <a:pt x="14928" y="16070"/>
                  </a:lnTo>
                  <a:lnTo>
                    <a:pt x="14905" y="16115"/>
                  </a:lnTo>
                  <a:cubicBezTo>
                    <a:pt x="14882" y="16138"/>
                    <a:pt x="14859" y="16161"/>
                    <a:pt x="14837" y="16184"/>
                  </a:cubicBezTo>
                  <a:lnTo>
                    <a:pt x="14837" y="16207"/>
                  </a:lnTo>
                  <a:cubicBezTo>
                    <a:pt x="14814" y="16230"/>
                    <a:pt x="14791" y="16252"/>
                    <a:pt x="14745" y="16275"/>
                  </a:cubicBezTo>
                  <a:cubicBezTo>
                    <a:pt x="14745" y="16298"/>
                    <a:pt x="14745" y="16298"/>
                    <a:pt x="14745" y="16321"/>
                  </a:cubicBezTo>
                  <a:cubicBezTo>
                    <a:pt x="14768" y="16298"/>
                    <a:pt x="14791" y="16275"/>
                    <a:pt x="14837" y="16275"/>
                  </a:cubicBezTo>
                  <a:cubicBezTo>
                    <a:pt x="14859" y="16275"/>
                    <a:pt x="14882" y="16298"/>
                    <a:pt x="14905" y="16298"/>
                  </a:cubicBezTo>
                  <a:cubicBezTo>
                    <a:pt x="14928" y="16275"/>
                    <a:pt x="14951" y="16230"/>
                    <a:pt x="14996" y="16207"/>
                  </a:cubicBezTo>
                  <a:cubicBezTo>
                    <a:pt x="15042" y="16184"/>
                    <a:pt x="15088" y="16161"/>
                    <a:pt x="15133" y="16138"/>
                  </a:cubicBezTo>
                  <a:cubicBezTo>
                    <a:pt x="15202" y="16115"/>
                    <a:pt x="15293" y="16093"/>
                    <a:pt x="15362" y="16047"/>
                  </a:cubicBezTo>
                  <a:cubicBezTo>
                    <a:pt x="15407" y="16024"/>
                    <a:pt x="15453" y="16001"/>
                    <a:pt x="15521" y="15978"/>
                  </a:cubicBezTo>
                  <a:lnTo>
                    <a:pt x="15613" y="15933"/>
                  </a:lnTo>
                  <a:cubicBezTo>
                    <a:pt x="15704" y="15887"/>
                    <a:pt x="15795" y="15842"/>
                    <a:pt x="15864" y="15796"/>
                  </a:cubicBezTo>
                  <a:cubicBezTo>
                    <a:pt x="15909" y="15773"/>
                    <a:pt x="15955" y="15750"/>
                    <a:pt x="16024" y="15727"/>
                  </a:cubicBezTo>
                  <a:cubicBezTo>
                    <a:pt x="16115" y="15659"/>
                    <a:pt x="16206" y="15613"/>
                    <a:pt x="16320" y="15545"/>
                  </a:cubicBezTo>
                  <a:lnTo>
                    <a:pt x="16412" y="15499"/>
                  </a:lnTo>
                  <a:cubicBezTo>
                    <a:pt x="16526" y="15453"/>
                    <a:pt x="16640" y="15385"/>
                    <a:pt x="16754" y="15339"/>
                  </a:cubicBezTo>
                  <a:cubicBezTo>
                    <a:pt x="16868" y="15271"/>
                    <a:pt x="17005" y="15202"/>
                    <a:pt x="17119" y="15157"/>
                  </a:cubicBezTo>
                  <a:cubicBezTo>
                    <a:pt x="17165" y="15134"/>
                    <a:pt x="17210" y="15111"/>
                    <a:pt x="17279" y="15088"/>
                  </a:cubicBezTo>
                  <a:lnTo>
                    <a:pt x="17416" y="15088"/>
                  </a:lnTo>
                  <a:cubicBezTo>
                    <a:pt x="17439" y="15111"/>
                    <a:pt x="17439" y="15111"/>
                    <a:pt x="17462" y="15111"/>
                  </a:cubicBezTo>
                  <a:cubicBezTo>
                    <a:pt x="17507" y="15088"/>
                    <a:pt x="17576" y="15088"/>
                    <a:pt x="17621" y="15088"/>
                  </a:cubicBezTo>
                  <a:cubicBezTo>
                    <a:pt x="17713" y="15065"/>
                    <a:pt x="17781" y="15043"/>
                    <a:pt x="17850" y="15043"/>
                  </a:cubicBezTo>
                  <a:cubicBezTo>
                    <a:pt x="17941" y="15020"/>
                    <a:pt x="18032" y="14997"/>
                    <a:pt x="18101" y="14997"/>
                  </a:cubicBezTo>
                  <a:cubicBezTo>
                    <a:pt x="18192" y="14974"/>
                    <a:pt x="18306" y="14974"/>
                    <a:pt x="18420" y="14974"/>
                  </a:cubicBezTo>
                  <a:lnTo>
                    <a:pt x="18671" y="14974"/>
                  </a:lnTo>
                  <a:cubicBezTo>
                    <a:pt x="18717" y="14997"/>
                    <a:pt x="18785" y="14997"/>
                    <a:pt x="18854" y="15020"/>
                  </a:cubicBezTo>
                  <a:cubicBezTo>
                    <a:pt x="18968" y="15065"/>
                    <a:pt x="19059" y="15134"/>
                    <a:pt x="19105" y="15248"/>
                  </a:cubicBezTo>
                  <a:cubicBezTo>
                    <a:pt x="19151" y="15317"/>
                    <a:pt x="19128" y="15431"/>
                    <a:pt x="19082" y="15522"/>
                  </a:cubicBezTo>
                  <a:lnTo>
                    <a:pt x="19082" y="15545"/>
                  </a:lnTo>
                  <a:cubicBezTo>
                    <a:pt x="19082" y="15568"/>
                    <a:pt x="19059" y="15590"/>
                    <a:pt x="19036" y="15613"/>
                  </a:cubicBezTo>
                  <a:cubicBezTo>
                    <a:pt x="19036" y="15636"/>
                    <a:pt x="19014" y="15659"/>
                    <a:pt x="18991" y="15682"/>
                  </a:cubicBezTo>
                  <a:cubicBezTo>
                    <a:pt x="18945" y="15705"/>
                    <a:pt x="18922" y="15727"/>
                    <a:pt x="18877" y="15773"/>
                  </a:cubicBezTo>
                  <a:cubicBezTo>
                    <a:pt x="18831" y="15796"/>
                    <a:pt x="18808" y="15819"/>
                    <a:pt x="18763" y="15842"/>
                  </a:cubicBezTo>
                  <a:lnTo>
                    <a:pt x="18740" y="15887"/>
                  </a:lnTo>
                  <a:cubicBezTo>
                    <a:pt x="18717" y="15910"/>
                    <a:pt x="18671" y="15956"/>
                    <a:pt x="18648" y="16001"/>
                  </a:cubicBezTo>
                  <a:cubicBezTo>
                    <a:pt x="18603" y="16024"/>
                    <a:pt x="18534" y="16070"/>
                    <a:pt x="18489" y="16115"/>
                  </a:cubicBezTo>
                  <a:cubicBezTo>
                    <a:pt x="18443" y="16138"/>
                    <a:pt x="18420" y="16161"/>
                    <a:pt x="18375" y="16161"/>
                  </a:cubicBezTo>
                  <a:cubicBezTo>
                    <a:pt x="18352" y="16207"/>
                    <a:pt x="18329" y="16230"/>
                    <a:pt x="18306" y="16275"/>
                  </a:cubicBezTo>
                  <a:lnTo>
                    <a:pt x="18283" y="16298"/>
                  </a:lnTo>
                  <a:cubicBezTo>
                    <a:pt x="18260" y="16344"/>
                    <a:pt x="18238" y="16389"/>
                    <a:pt x="18192" y="16435"/>
                  </a:cubicBezTo>
                  <a:cubicBezTo>
                    <a:pt x="18146" y="16503"/>
                    <a:pt x="18123" y="16549"/>
                    <a:pt x="18055" y="16595"/>
                  </a:cubicBezTo>
                  <a:cubicBezTo>
                    <a:pt x="18009" y="16640"/>
                    <a:pt x="17918" y="16686"/>
                    <a:pt x="17827" y="16732"/>
                  </a:cubicBezTo>
                  <a:cubicBezTo>
                    <a:pt x="17804" y="16732"/>
                    <a:pt x="17781" y="16755"/>
                    <a:pt x="17758" y="16755"/>
                  </a:cubicBezTo>
                  <a:cubicBezTo>
                    <a:pt x="17713" y="16777"/>
                    <a:pt x="17690" y="16800"/>
                    <a:pt x="17644" y="16800"/>
                  </a:cubicBezTo>
                  <a:cubicBezTo>
                    <a:pt x="17598" y="16823"/>
                    <a:pt x="17553" y="16846"/>
                    <a:pt x="17507" y="16869"/>
                  </a:cubicBezTo>
                  <a:cubicBezTo>
                    <a:pt x="17462" y="16891"/>
                    <a:pt x="17416" y="16914"/>
                    <a:pt x="17370" y="16937"/>
                  </a:cubicBezTo>
                  <a:cubicBezTo>
                    <a:pt x="17325" y="16960"/>
                    <a:pt x="17279" y="16983"/>
                    <a:pt x="17233" y="17006"/>
                  </a:cubicBezTo>
                  <a:lnTo>
                    <a:pt x="17142" y="17051"/>
                  </a:lnTo>
                  <a:cubicBezTo>
                    <a:pt x="17096" y="17074"/>
                    <a:pt x="17028" y="17120"/>
                    <a:pt x="16982" y="17143"/>
                  </a:cubicBezTo>
                  <a:lnTo>
                    <a:pt x="16959" y="17165"/>
                  </a:lnTo>
                  <a:lnTo>
                    <a:pt x="16914" y="17188"/>
                  </a:lnTo>
                  <a:cubicBezTo>
                    <a:pt x="16868" y="17211"/>
                    <a:pt x="16822" y="17257"/>
                    <a:pt x="16777" y="17279"/>
                  </a:cubicBezTo>
                  <a:lnTo>
                    <a:pt x="16708" y="17302"/>
                  </a:lnTo>
                  <a:cubicBezTo>
                    <a:pt x="16663" y="17325"/>
                    <a:pt x="16617" y="17348"/>
                    <a:pt x="16571" y="17371"/>
                  </a:cubicBezTo>
                  <a:lnTo>
                    <a:pt x="16526" y="17394"/>
                  </a:lnTo>
                  <a:lnTo>
                    <a:pt x="16457" y="17439"/>
                  </a:lnTo>
                  <a:cubicBezTo>
                    <a:pt x="16434" y="17462"/>
                    <a:pt x="16412" y="17462"/>
                    <a:pt x="16366" y="17485"/>
                  </a:cubicBezTo>
                  <a:lnTo>
                    <a:pt x="16389" y="17485"/>
                  </a:lnTo>
                  <a:cubicBezTo>
                    <a:pt x="16457" y="17531"/>
                    <a:pt x="16526" y="17553"/>
                    <a:pt x="16594" y="17599"/>
                  </a:cubicBezTo>
                  <a:cubicBezTo>
                    <a:pt x="16663" y="17668"/>
                    <a:pt x="16731" y="17713"/>
                    <a:pt x="16800" y="17759"/>
                  </a:cubicBezTo>
                  <a:cubicBezTo>
                    <a:pt x="16891" y="17804"/>
                    <a:pt x="16982" y="17873"/>
                    <a:pt x="17074" y="17919"/>
                  </a:cubicBezTo>
                  <a:cubicBezTo>
                    <a:pt x="17142" y="17964"/>
                    <a:pt x="17210" y="18010"/>
                    <a:pt x="17279" y="18056"/>
                  </a:cubicBezTo>
                  <a:cubicBezTo>
                    <a:pt x="17347" y="18101"/>
                    <a:pt x="17439" y="18147"/>
                    <a:pt x="17507" y="18193"/>
                  </a:cubicBezTo>
                  <a:cubicBezTo>
                    <a:pt x="17598" y="18238"/>
                    <a:pt x="17667" y="18284"/>
                    <a:pt x="17735" y="18329"/>
                  </a:cubicBezTo>
                  <a:cubicBezTo>
                    <a:pt x="17850" y="18375"/>
                    <a:pt x="17941" y="18444"/>
                    <a:pt x="18032" y="18512"/>
                  </a:cubicBezTo>
                  <a:lnTo>
                    <a:pt x="18192" y="18626"/>
                  </a:lnTo>
                  <a:cubicBezTo>
                    <a:pt x="18283" y="18672"/>
                    <a:pt x="18397" y="18740"/>
                    <a:pt x="18489" y="18809"/>
                  </a:cubicBezTo>
                  <a:lnTo>
                    <a:pt x="18603" y="18854"/>
                  </a:lnTo>
                  <a:cubicBezTo>
                    <a:pt x="18671" y="18900"/>
                    <a:pt x="18740" y="18946"/>
                    <a:pt x="18808" y="18991"/>
                  </a:cubicBezTo>
                  <a:cubicBezTo>
                    <a:pt x="18854" y="18991"/>
                    <a:pt x="18900" y="19014"/>
                    <a:pt x="18922" y="19037"/>
                  </a:cubicBezTo>
                  <a:cubicBezTo>
                    <a:pt x="18968" y="19060"/>
                    <a:pt x="18991" y="19060"/>
                    <a:pt x="19014" y="19083"/>
                  </a:cubicBezTo>
                  <a:cubicBezTo>
                    <a:pt x="19082" y="19128"/>
                    <a:pt x="19173" y="19151"/>
                    <a:pt x="19219" y="19174"/>
                  </a:cubicBezTo>
                  <a:lnTo>
                    <a:pt x="19196" y="19174"/>
                  </a:lnTo>
                  <a:cubicBezTo>
                    <a:pt x="19288" y="19220"/>
                    <a:pt x="19379" y="19265"/>
                    <a:pt x="19470" y="19334"/>
                  </a:cubicBezTo>
                  <a:cubicBezTo>
                    <a:pt x="19584" y="19379"/>
                    <a:pt x="19653" y="19425"/>
                    <a:pt x="19721" y="19494"/>
                  </a:cubicBezTo>
                  <a:cubicBezTo>
                    <a:pt x="19744" y="19471"/>
                    <a:pt x="19767" y="19471"/>
                    <a:pt x="19790" y="19471"/>
                  </a:cubicBezTo>
                  <a:cubicBezTo>
                    <a:pt x="19835" y="19471"/>
                    <a:pt x="19858" y="19494"/>
                    <a:pt x="19881" y="19494"/>
                  </a:cubicBezTo>
                  <a:cubicBezTo>
                    <a:pt x="19972" y="19562"/>
                    <a:pt x="19995" y="19676"/>
                    <a:pt x="19949" y="19767"/>
                  </a:cubicBezTo>
                  <a:cubicBezTo>
                    <a:pt x="19927" y="19790"/>
                    <a:pt x="19904" y="19836"/>
                    <a:pt x="19881" y="19882"/>
                  </a:cubicBezTo>
                  <a:cubicBezTo>
                    <a:pt x="19858" y="19950"/>
                    <a:pt x="19835" y="20041"/>
                    <a:pt x="19790" y="20110"/>
                  </a:cubicBezTo>
                  <a:lnTo>
                    <a:pt x="19790" y="20155"/>
                  </a:lnTo>
                  <a:lnTo>
                    <a:pt x="19767" y="20247"/>
                  </a:lnTo>
                  <a:cubicBezTo>
                    <a:pt x="19744" y="20315"/>
                    <a:pt x="19721" y="20384"/>
                    <a:pt x="19698" y="20475"/>
                  </a:cubicBezTo>
                  <a:cubicBezTo>
                    <a:pt x="19653" y="20680"/>
                    <a:pt x="19561" y="20909"/>
                    <a:pt x="19470" y="21068"/>
                  </a:cubicBezTo>
                  <a:cubicBezTo>
                    <a:pt x="19402" y="21205"/>
                    <a:pt x="19333" y="21342"/>
                    <a:pt x="19265" y="21479"/>
                  </a:cubicBezTo>
                  <a:lnTo>
                    <a:pt x="19196" y="21593"/>
                  </a:lnTo>
                  <a:cubicBezTo>
                    <a:pt x="19151" y="21685"/>
                    <a:pt x="19082" y="21776"/>
                    <a:pt x="19036" y="21890"/>
                  </a:cubicBezTo>
                  <a:cubicBezTo>
                    <a:pt x="19014" y="21913"/>
                    <a:pt x="18991" y="21959"/>
                    <a:pt x="18991" y="21981"/>
                  </a:cubicBezTo>
                  <a:cubicBezTo>
                    <a:pt x="18968" y="22027"/>
                    <a:pt x="18945" y="22050"/>
                    <a:pt x="18922" y="22096"/>
                  </a:cubicBezTo>
                  <a:lnTo>
                    <a:pt x="18900" y="22141"/>
                  </a:lnTo>
                  <a:lnTo>
                    <a:pt x="18831" y="22278"/>
                  </a:lnTo>
                  <a:cubicBezTo>
                    <a:pt x="18763" y="22392"/>
                    <a:pt x="18694" y="22506"/>
                    <a:pt x="18603" y="22666"/>
                  </a:cubicBezTo>
                  <a:cubicBezTo>
                    <a:pt x="18534" y="22803"/>
                    <a:pt x="18443" y="22940"/>
                    <a:pt x="18352" y="23077"/>
                  </a:cubicBezTo>
                  <a:lnTo>
                    <a:pt x="18283" y="23168"/>
                  </a:lnTo>
                  <a:lnTo>
                    <a:pt x="18215" y="23283"/>
                  </a:lnTo>
                  <a:cubicBezTo>
                    <a:pt x="18146" y="23397"/>
                    <a:pt x="18055" y="23511"/>
                    <a:pt x="17987" y="23625"/>
                  </a:cubicBezTo>
                  <a:cubicBezTo>
                    <a:pt x="17964" y="23693"/>
                    <a:pt x="17918" y="23762"/>
                    <a:pt x="17895" y="23808"/>
                  </a:cubicBezTo>
                  <a:cubicBezTo>
                    <a:pt x="17827" y="23899"/>
                    <a:pt x="17781" y="23990"/>
                    <a:pt x="17735" y="24081"/>
                  </a:cubicBezTo>
                  <a:cubicBezTo>
                    <a:pt x="17713" y="24127"/>
                    <a:pt x="17667" y="24173"/>
                    <a:pt x="17644" y="24218"/>
                  </a:cubicBezTo>
                  <a:cubicBezTo>
                    <a:pt x="17621" y="24264"/>
                    <a:pt x="17598" y="24287"/>
                    <a:pt x="17576" y="24333"/>
                  </a:cubicBezTo>
                  <a:cubicBezTo>
                    <a:pt x="17530" y="24424"/>
                    <a:pt x="17484" y="24492"/>
                    <a:pt x="17439" y="24584"/>
                  </a:cubicBezTo>
                  <a:lnTo>
                    <a:pt x="16982" y="25246"/>
                  </a:lnTo>
                  <a:lnTo>
                    <a:pt x="16822" y="25497"/>
                  </a:lnTo>
                  <a:cubicBezTo>
                    <a:pt x="16777" y="25542"/>
                    <a:pt x="16754" y="25611"/>
                    <a:pt x="16708" y="25656"/>
                  </a:cubicBezTo>
                  <a:lnTo>
                    <a:pt x="16663" y="25725"/>
                  </a:lnTo>
                  <a:cubicBezTo>
                    <a:pt x="16640" y="25770"/>
                    <a:pt x="16594" y="25816"/>
                    <a:pt x="16571" y="25862"/>
                  </a:cubicBezTo>
                  <a:lnTo>
                    <a:pt x="16503" y="25953"/>
                  </a:lnTo>
                  <a:cubicBezTo>
                    <a:pt x="16480" y="25999"/>
                    <a:pt x="16434" y="26067"/>
                    <a:pt x="16412" y="26113"/>
                  </a:cubicBezTo>
                  <a:lnTo>
                    <a:pt x="16343" y="26204"/>
                  </a:lnTo>
                  <a:lnTo>
                    <a:pt x="16297" y="26273"/>
                  </a:lnTo>
                  <a:cubicBezTo>
                    <a:pt x="16252" y="26318"/>
                    <a:pt x="16229" y="26364"/>
                    <a:pt x="16183" y="26410"/>
                  </a:cubicBezTo>
                  <a:lnTo>
                    <a:pt x="16069" y="26569"/>
                  </a:lnTo>
                  <a:cubicBezTo>
                    <a:pt x="16001" y="26661"/>
                    <a:pt x="15932" y="26775"/>
                    <a:pt x="15864" y="26866"/>
                  </a:cubicBezTo>
                  <a:cubicBezTo>
                    <a:pt x="15795" y="26935"/>
                    <a:pt x="15750" y="27003"/>
                    <a:pt x="15704" y="27072"/>
                  </a:cubicBezTo>
                  <a:cubicBezTo>
                    <a:pt x="15636" y="27163"/>
                    <a:pt x="15567" y="27231"/>
                    <a:pt x="15521" y="27300"/>
                  </a:cubicBezTo>
                  <a:cubicBezTo>
                    <a:pt x="15453" y="27391"/>
                    <a:pt x="15384" y="27460"/>
                    <a:pt x="15339" y="27551"/>
                  </a:cubicBezTo>
                  <a:cubicBezTo>
                    <a:pt x="15179" y="27756"/>
                    <a:pt x="15019" y="27962"/>
                    <a:pt x="14837" y="28167"/>
                  </a:cubicBezTo>
                  <a:lnTo>
                    <a:pt x="14814" y="28190"/>
                  </a:lnTo>
                  <a:cubicBezTo>
                    <a:pt x="14768" y="28236"/>
                    <a:pt x="14723" y="28281"/>
                    <a:pt x="14700" y="28350"/>
                  </a:cubicBezTo>
                  <a:cubicBezTo>
                    <a:pt x="14677" y="28373"/>
                    <a:pt x="14654" y="28395"/>
                    <a:pt x="14608" y="28441"/>
                  </a:cubicBezTo>
                  <a:cubicBezTo>
                    <a:pt x="14586" y="28464"/>
                    <a:pt x="14563" y="28487"/>
                    <a:pt x="14563" y="28510"/>
                  </a:cubicBezTo>
                  <a:cubicBezTo>
                    <a:pt x="14563" y="28532"/>
                    <a:pt x="14540" y="28532"/>
                    <a:pt x="14540" y="28555"/>
                  </a:cubicBezTo>
                  <a:cubicBezTo>
                    <a:pt x="14540" y="28601"/>
                    <a:pt x="14517" y="28624"/>
                    <a:pt x="14494" y="28646"/>
                  </a:cubicBezTo>
                  <a:cubicBezTo>
                    <a:pt x="14471" y="28692"/>
                    <a:pt x="14403" y="28715"/>
                    <a:pt x="14357" y="28715"/>
                  </a:cubicBezTo>
                  <a:lnTo>
                    <a:pt x="14312" y="28715"/>
                  </a:lnTo>
                  <a:cubicBezTo>
                    <a:pt x="14289" y="28692"/>
                    <a:pt x="14243" y="28692"/>
                    <a:pt x="14220" y="28669"/>
                  </a:cubicBezTo>
                  <a:lnTo>
                    <a:pt x="14175" y="28646"/>
                  </a:lnTo>
                  <a:cubicBezTo>
                    <a:pt x="14129" y="28624"/>
                    <a:pt x="14106" y="28601"/>
                    <a:pt x="14061" y="28601"/>
                  </a:cubicBezTo>
                  <a:cubicBezTo>
                    <a:pt x="14015" y="28578"/>
                    <a:pt x="13969" y="28555"/>
                    <a:pt x="13924" y="28532"/>
                  </a:cubicBezTo>
                  <a:lnTo>
                    <a:pt x="13832" y="28487"/>
                  </a:lnTo>
                  <a:lnTo>
                    <a:pt x="13809" y="28464"/>
                  </a:lnTo>
                  <a:cubicBezTo>
                    <a:pt x="13764" y="28441"/>
                    <a:pt x="13695" y="28418"/>
                    <a:pt x="13650" y="28395"/>
                  </a:cubicBezTo>
                  <a:cubicBezTo>
                    <a:pt x="13627" y="28373"/>
                    <a:pt x="13581" y="28373"/>
                    <a:pt x="13558" y="28350"/>
                  </a:cubicBezTo>
                  <a:cubicBezTo>
                    <a:pt x="13513" y="28327"/>
                    <a:pt x="13467" y="28304"/>
                    <a:pt x="13444" y="28281"/>
                  </a:cubicBezTo>
                  <a:lnTo>
                    <a:pt x="13262" y="28190"/>
                  </a:lnTo>
                  <a:cubicBezTo>
                    <a:pt x="13148" y="28144"/>
                    <a:pt x="13056" y="28099"/>
                    <a:pt x="12942" y="28030"/>
                  </a:cubicBezTo>
                  <a:cubicBezTo>
                    <a:pt x="12874" y="27985"/>
                    <a:pt x="12805" y="27962"/>
                    <a:pt x="12714" y="27916"/>
                  </a:cubicBezTo>
                  <a:cubicBezTo>
                    <a:pt x="12645" y="27870"/>
                    <a:pt x="12577" y="27825"/>
                    <a:pt x="12486" y="27779"/>
                  </a:cubicBezTo>
                  <a:cubicBezTo>
                    <a:pt x="12417" y="27756"/>
                    <a:pt x="12349" y="27711"/>
                    <a:pt x="12257" y="27665"/>
                  </a:cubicBezTo>
                  <a:cubicBezTo>
                    <a:pt x="12212" y="27642"/>
                    <a:pt x="12166" y="27619"/>
                    <a:pt x="12120" y="27574"/>
                  </a:cubicBezTo>
                  <a:cubicBezTo>
                    <a:pt x="12098" y="27574"/>
                    <a:pt x="12052" y="27551"/>
                    <a:pt x="12029" y="27528"/>
                  </a:cubicBezTo>
                  <a:cubicBezTo>
                    <a:pt x="11869" y="27437"/>
                    <a:pt x="11710" y="27345"/>
                    <a:pt x="11550" y="27254"/>
                  </a:cubicBezTo>
                  <a:cubicBezTo>
                    <a:pt x="11390" y="27163"/>
                    <a:pt x="11207" y="27072"/>
                    <a:pt x="11048" y="26980"/>
                  </a:cubicBezTo>
                  <a:cubicBezTo>
                    <a:pt x="10956" y="26912"/>
                    <a:pt x="10842" y="26843"/>
                    <a:pt x="10728" y="26775"/>
                  </a:cubicBezTo>
                  <a:lnTo>
                    <a:pt x="10614" y="26706"/>
                  </a:lnTo>
                  <a:cubicBezTo>
                    <a:pt x="10545" y="26661"/>
                    <a:pt x="10477" y="26615"/>
                    <a:pt x="10386" y="26569"/>
                  </a:cubicBezTo>
                  <a:cubicBezTo>
                    <a:pt x="10317" y="26524"/>
                    <a:pt x="10226" y="26455"/>
                    <a:pt x="10135" y="26410"/>
                  </a:cubicBezTo>
                  <a:lnTo>
                    <a:pt x="9952" y="26295"/>
                  </a:lnTo>
                  <a:lnTo>
                    <a:pt x="9678" y="26136"/>
                  </a:lnTo>
                  <a:cubicBezTo>
                    <a:pt x="9610" y="26090"/>
                    <a:pt x="9518" y="26022"/>
                    <a:pt x="9450" y="25976"/>
                  </a:cubicBezTo>
                  <a:cubicBezTo>
                    <a:pt x="9381" y="25930"/>
                    <a:pt x="9290" y="25885"/>
                    <a:pt x="9222" y="25839"/>
                  </a:cubicBezTo>
                  <a:cubicBezTo>
                    <a:pt x="8925" y="25656"/>
                    <a:pt x="8605" y="25451"/>
                    <a:pt x="8309" y="25246"/>
                  </a:cubicBezTo>
                  <a:cubicBezTo>
                    <a:pt x="8217" y="25177"/>
                    <a:pt x="8126" y="25109"/>
                    <a:pt x="8035" y="25063"/>
                  </a:cubicBezTo>
                  <a:cubicBezTo>
                    <a:pt x="7898" y="24949"/>
                    <a:pt x="7761" y="24857"/>
                    <a:pt x="7601" y="24743"/>
                  </a:cubicBezTo>
                  <a:cubicBezTo>
                    <a:pt x="7441" y="24629"/>
                    <a:pt x="7281" y="24515"/>
                    <a:pt x="7099" y="24378"/>
                  </a:cubicBezTo>
                  <a:cubicBezTo>
                    <a:pt x="6962" y="24287"/>
                    <a:pt x="6825" y="24173"/>
                    <a:pt x="6665" y="24059"/>
                  </a:cubicBezTo>
                  <a:cubicBezTo>
                    <a:pt x="6597" y="24013"/>
                    <a:pt x="6505" y="23967"/>
                    <a:pt x="6437" y="23899"/>
                  </a:cubicBezTo>
                  <a:cubicBezTo>
                    <a:pt x="6368" y="23853"/>
                    <a:pt x="6300" y="23808"/>
                    <a:pt x="6231" y="23762"/>
                  </a:cubicBezTo>
                  <a:cubicBezTo>
                    <a:pt x="6095" y="23671"/>
                    <a:pt x="5958" y="23556"/>
                    <a:pt x="5798" y="23419"/>
                  </a:cubicBezTo>
                  <a:cubicBezTo>
                    <a:pt x="5707" y="23374"/>
                    <a:pt x="5638" y="23305"/>
                    <a:pt x="5547" y="23260"/>
                  </a:cubicBezTo>
                  <a:cubicBezTo>
                    <a:pt x="5501" y="23214"/>
                    <a:pt x="5455" y="23191"/>
                    <a:pt x="5410" y="23146"/>
                  </a:cubicBezTo>
                  <a:lnTo>
                    <a:pt x="5318" y="23077"/>
                  </a:lnTo>
                  <a:cubicBezTo>
                    <a:pt x="5113" y="22940"/>
                    <a:pt x="4908" y="22780"/>
                    <a:pt x="4702" y="22621"/>
                  </a:cubicBezTo>
                  <a:cubicBezTo>
                    <a:pt x="4611" y="22552"/>
                    <a:pt x="4542" y="22484"/>
                    <a:pt x="4451" y="22415"/>
                  </a:cubicBezTo>
                  <a:cubicBezTo>
                    <a:pt x="4428" y="22392"/>
                    <a:pt x="4405" y="22370"/>
                    <a:pt x="4360" y="22347"/>
                  </a:cubicBezTo>
                  <a:cubicBezTo>
                    <a:pt x="4314" y="22324"/>
                    <a:pt x="4291" y="22278"/>
                    <a:pt x="4246" y="22255"/>
                  </a:cubicBezTo>
                  <a:cubicBezTo>
                    <a:pt x="4177" y="22210"/>
                    <a:pt x="4109" y="22164"/>
                    <a:pt x="4063" y="22096"/>
                  </a:cubicBezTo>
                  <a:cubicBezTo>
                    <a:pt x="4017" y="22073"/>
                    <a:pt x="3949" y="22027"/>
                    <a:pt x="3903" y="21981"/>
                  </a:cubicBezTo>
                  <a:lnTo>
                    <a:pt x="3835" y="21936"/>
                  </a:lnTo>
                  <a:lnTo>
                    <a:pt x="3766" y="21890"/>
                  </a:lnTo>
                  <a:lnTo>
                    <a:pt x="3629" y="21753"/>
                  </a:lnTo>
                  <a:cubicBezTo>
                    <a:pt x="3538" y="21685"/>
                    <a:pt x="3447" y="21616"/>
                    <a:pt x="3355" y="21548"/>
                  </a:cubicBezTo>
                  <a:cubicBezTo>
                    <a:pt x="3310" y="21502"/>
                    <a:pt x="3241" y="21457"/>
                    <a:pt x="3196" y="21411"/>
                  </a:cubicBezTo>
                  <a:lnTo>
                    <a:pt x="3173" y="21388"/>
                  </a:lnTo>
                  <a:lnTo>
                    <a:pt x="2990" y="21251"/>
                  </a:lnTo>
                  <a:cubicBezTo>
                    <a:pt x="2945" y="21205"/>
                    <a:pt x="2876" y="21137"/>
                    <a:pt x="2831" y="21091"/>
                  </a:cubicBezTo>
                  <a:lnTo>
                    <a:pt x="2808" y="21068"/>
                  </a:lnTo>
                  <a:lnTo>
                    <a:pt x="2716" y="21000"/>
                  </a:lnTo>
                  <a:lnTo>
                    <a:pt x="2602" y="20886"/>
                  </a:lnTo>
                  <a:lnTo>
                    <a:pt x="2579" y="20863"/>
                  </a:lnTo>
                  <a:cubicBezTo>
                    <a:pt x="2511" y="20817"/>
                    <a:pt x="2442" y="20749"/>
                    <a:pt x="2397" y="20680"/>
                  </a:cubicBezTo>
                  <a:cubicBezTo>
                    <a:pt x="2328" y="20635"/>
                    <a:pt x="2283" y="20566"/>
                    <a:pt x="2214" y="20498"/>
                  </a:cubicBezTo>
                  <a:cubicBezTo>
                    <a:pt x="2169" y="20429"/>
                    <a:pt x="2100" y="20361"/>
                    <a:pt x="2054" y="20247"/>
                  </a:cubicBezTo>
                  <a:cubicBezTo>
                    <a:pt x="2032" y="20178"/>
                    <a:pt x="2054" y="20087"/>
                    <a:pt x="2054" y="20019"/>
                  </a:cubicBezTo>
                  <a:cubicBezTo>
                    <a:pt x="2077" y="19996"/>
                    <a:pt x="2077" y="19950"/>
                    <a:pt x="2100" y="19927"/>
                  </a:cubicBezTo>
                  <a:cubicBezTo>
                    <a:pt x="2077" y="19904"/>
                    <a:pt x="2054" y="19882"/>
                    <a:pt x="2054" y="19836"/>
                  </a:cubicBezTo>
                  <a:cubicBezTo>
                    <a:pt x="2054" y="19813"/>
                    <a:pt x="2054" y="19790"/>
                    <a:pt x="2054" y="19767"/>
                  </a:cubicBezTo>
                  <a:cubicBezTo>
                    <a:pt x="2054" y="19722"/>
                    <a:pt x="2054" y="19676"/>
                    <a:pt x="2077" y="19608"/>
                  </a:cubicBezTo>
                  <a:cubicBezTo>
                    <a:pt x="2100" y="19585"/>
                    <a:pt x="2100" y="19539"/>
                    <a:pt x="2123" y="19494"/>
                  </a:cubicBezTo>
                  <a:lnTo>
                    <a:pt x="2146" y="19357"/>
                  </a:lnTo>
                  <a:lnTo>
                    <a:pt x="2191" y="19220"/>
                  </a:lnTo>
                  <a:cubicBezTo>
                    <a:pt x="2237" y="19060"/>
                    <a:pt x="2283" y="18900"/>
                    <a:pt x="2328" y="18740"/>
                  </a:cubicBezTo>
                  <a:lnTo>
                    <a:pt x="2328" y="18695"/>
                  </a:lnTo>
                  <a:cubicBezTo>
                    <a:pt x="2374" y="18535"/>
                    <a:pt x="2420" y="18375"/>
                    <a:pt x="2511" y="18170"/>
                  </a:cubicBezTo>
                  <a:cubicBezTo>
                    <a:pt x="2534" y="18101"/>
                    <a:pt x="2557" y="18010"/>
                    <a:pt x="2602" y="17919"/>
                  </a:cubicBezTo>
                  <a:cubicBezTo>
                    <a:pt x="2625" y="17827"/>
                    <a:pt x="2671" y="17713"/>
                    <a:pt x="2694" y="17622"/>
                  </a:cubicBezTo>
                  <a:cubicBezTo>
                    <a:pt x="2808" y="17302"/>
                    <a:pt x="2945" y="16983"/>
                    <a:pt x="3104" y="16595"/>
                  </a:cubicBezTo>
                  <a:cubicBezTo>
                    <a:pt x="3287" y="16184"/>
                    <a:pt x="3424" y="15887"/>
                    <a:pt x="3561" y="15613"/>
                  </a:cubicBezTo>
                  <a:cubicBezTo>
                    <a:pt x="3561" y="15590"/>
                    <a:pt x="3584" y="15568"/>
                    <a:pt x="3607" y="15545"/>
                  </a:cubicBezTo>
                  <a:lnTo>
                    <a:pt x="3584" y="15545"/>
                  </a:lnTo>
                  <a:lnTo>
                    <a:pt x="3607" y="15499"/>
                  </a:lnTo>
                  <a:lnTo>
                    <a:pt x="3629" y="15476"/>
                  </a:lnTo>
                  <a:lnTo>
                    <a:pt x="3629" y="15453"/>
                  </a:lnTo>
                  <a:cubicBezTo>
                    <a:pt x="3744" y="15248"/>
                    <a:pt x="3812" y="15065"/>
                    <a:pt x="3903" y="14928"/>
                  </a:cubicBezTo>
                  <a:lnTo>
                    <a:pt x="3949" y="14814"/>
                  </a:lnTo>
                  <a:cubicBezTo>
                    <a:pt x="4040" y="14700"/>
                    <a:pt x="4109" y="14563"/>
                    <a:pt x="4177" y="14426"/>
                  </a:cubicBezTo>
                  <a:lnTo>
                    <a:pt x="4200" y="14404"/>
                  </a:lnTo>
                  <a:cubicBezTo>
                    <a:pt x="4246" y="14335"/>
                    <a:pt x="4291" y="14267"/>
                    <a:pt x="4337" y="14198"/>
                  </a:cubicBezTo>
                  <a:cubicBezTo>
                    <a:pt x="4360" y="14152"/>
                    <a:pt x="4383" y="14107"/>
                    <a:pt x="4405" y="14061"/>
                  </a:cubicBezTo>
                  <a:cubicBezTo>
                    <a:pt x="4428" y="14038"/>
                    <a:pt x="4451" y="13993"/>
                    <a:pt x="4474" y="13947"/>
                  </a:cubicBezTo>
                  <a:cubicBezTo>
                    <a:pt x="4497" y="13901"/>
                    <a:pt x="4520" y="13879"/>
                    <a:pt x="4542" y="13833"/>
                  </a:cubicBezTo>
                  <a:cubicBezTo>
                    <a:pt x="4565" y="13787"/>
                    <a:pt x="4588" y="13742"/>
                    <a:pt x="4611" y="13696"/>
                  </a:cubicBezTo>
                  <a:lnTo>
                    <a:pt x="4634" y="13650"/>
                  </a:lnTo>
                  <a:cubicBezTo>
                    <a:pt x="4679" y="13605"/>
                    <a:pt x="4725" y="13536"/>
                    <a:pt x="4748" y="13468"/>
                  </a:cubicBezTo>
                  <a:cubicBezTo>
                    <a:pt x="4793" y="13422"/>
                    <a:pt x="4816" y="13376"/>
                    <a:pt x="4839" y="13331"/>
                  </a:cubicBezTo>
                  <a:lnTo>
                    <a:pt x="4885" y="13239"/>
                  </a:lnTo>
                  <a:lnTo>
                    <a:pt x="4953" y="13148"/>
                  </a:lnTo>
                  <a:cubicBezTo>
                    <a:pt x="4976" y="13102"/>
                    <a:pt x="4999" y="13034"/>
                    <a:pt x="5045" y="12988"/>
                  </a:cubicBezTo>
                  <a:cubicBezTo>
                    <a:pt x="5136" y="12829"/>
                    <a:pt x="5227" y="12669"/>
                    <a:pt x="5341" y="12509"/>
                  </a:cubicBezTo>
                  <a:lnTo>
                    <a:pt x="5387" y="12441"/>
                  </a:lnTo>
                  <a:cubicBezTo>
                    <a:pt x="5455" y="12326"/>
                    <a:pt x="5547" y="12189"/>
                    <a:pt x="5638" y="12075"/>
                  </a:cubicBezTo>
                  <a:cubicBezTo>
                    <a:pt x="5729" y="11916"/>
                    <a:pt x="5843" y="11779"/>
                    <a:pt x="5980" y="11619"/>
                  </a:cubicBezTo>
                  <a:lnTo>
                    <a:pt x="6072" y="11528"/>
                  </a:lnTo>
                  <a:cubicBezTo>
                    <a:pt x="6095" y="11482"/>
                    <a:pt x="6117" y="11459"/>
                    <a:pt x="6163" y="11413"/>
                  </a:cubicBezTo>
                  <a:lnTo>
                    <a:pt x="6140" y="11413"/>
                  </a:lnTo>
                  <a:cubicBezTo>
                    <a:pt x="6277" y="11254"/>
                    <a:pt x="6437" y="11117"/>
                    <a:pt x="6574" y="10980"/>
                  </a:cubicBezTo>
                  <a:cubicBezTo>
                    <a:pt x="6642" y="10911"/>
                    <a:pt x="6734" y="10820"/>
                    <a:pt x="6825" y="10729"/>
                  </a:cubicBezTo>
                  <a:lnTo>
                    <a:pt x="6871" y="10683"/>
                  </a:lnTo>
                  <a:cubicBezTo>
                    <a:pt x="6871" y="10660"/>
                    <a:pt x="6871" y="10637"/>
                    <a:pt x="6893" y="10615"/>
                  </a:cubicBezTo>
                  <a:cubicBezTo>
                    <a:pt x="6916" y="10592"/>
                    <a:pt x="6939" y="10569"/>
                    <a:pt x="6962" y="10546"/>
                  </a:cubicBezTo>
                  <a:cubicBezTo>
                    <a:pt x="6985" y="10523"/>
                    <a:pt x="7008" y="10523"/>
                    <a:pt x="7053" y="10523"/>
                  </a:cubicBezTo>
                  <a:cubicBezTo>
                    <a:pt x="7099" y="10523"/>
                    <a:pt x="7144" y="10546"/>
                    <a:pt x="7190" y="10569"/>
                  </a:cubicBezTo>
                  <a:cubicBezTo>
                    <a:pt x="7213" y="10592"/>
                    <a:pt x="7259" y="10615"/>
                    <a:pt x="7281" y="10660"/>
                  </a:cubicBezTo>
                  <a:lnTo>
                    <a:pt x="7304" y="10683"/>
                  </a:lnTo>
                  <a:cubicBezTo>
                    <a:pt x="7373" y="10729"/>
                    <a:pt x="7418" y="10797"/>
                    <a:pt x="7487" y="10843"/>
                  </a:cubicBezTo>
                  <a:lnTo>
                    <a:pt x="7624" y="10980"/>
                  </a:lnTo>
                  <a:lnTo>
                    <a:pt x="7692" y="11025"/>
                  </a:lnTo>
                  <a:lnTo>
                    <a:pt x="7806" y="11140"/>
                  </a:lnTo>
                  <a:cubicBezTo>
                    <a:pt x="7875" y="11185"/>
                    <a:pt x="7943" y="11231"/>
                    <a:pt x="7989" y="11299"/>
                  </a:cubicBezTo>
                  <a:cubicBezTo>
                    <a:pt x="8172" y="11436"/>
                    <a:pt x="8354" y="11596"/>
                    <a:pt x="8514" y="11733"/>
                  </a:cubicBezTo>
                  <a:lnTo>
                    <a:pt x="8605" y="11801"/>
                  </a:lnTo>
                  <a:cubicBezTo>
                    <a:pt x="8628" y="11824"/>
                    <a:pt x="8628" y="11847"/>
                    <a:pt x="8651" y="11847"/>
                  </a:cubicBezTo>
                  <a:cubicBezTo>
                    <a:pt x="8651" y="11801"/>
                    <a:pt x="8651" y="11756"/>
                    <a:pt x="8651" y="11710"/>
                  </a:cubicBezTo>
                  <a:cubicBezTo>
                    <a:pt x="8674" y="11596"/>
                    <a:pt x="8697" y="11482"/>
                    <a:pt x="8697" y="11391"/>
                  </a:cubicBezTo>
                  <a:lnTo>
                    <a:pt x="8719" y="11276"/>
                  </a:lnTo>
                  <a:cubicBezTo>
                    <a:pt x="8719" y="11162"/>
                    <a:pt x="8742" y="11071"/>
                    <a:pt x="8742" y="10980"/>
                  </a:cubicBezTo>
                  <a:lnTo>
                    <a:pt x="8765" y="10934"/>
                  </a:lnTo>
                  <a:lnTo>
                    <a:pt x="8765" y="10888"/>
                  </a:lnTo>
                  <a:cubicBezTo>
                    <a:pt x="8765" y="10683"/>
                    <a:pt x="8788" y="10478"/>
                    <a:pt x="8811" y="10249"/>
                  </a:cubicBezTo>
                  <a:cubicBezTo>
                    <a:pt x="8834" y="10044"/>
                    <a:pt x="8879" y="9816"/>
                    <a:pt x="8902" y="9656"/>
                  </a:cubicBezTo>
                  <a:cubicBezTo>
                    <a:pt x="8925" y="9565"/>
                    <a:pt x="8925" y="9496"/>
                    <a:pt x="8948" y="9405"/>
                  </a:cubicBezTo>
                  <a:lnTo>
                    <a:pt x="8948" y="9336"/>
                  </a:lnTo>
                  <a:cubicBezTo>
                    <a:pt x="8971" y="9268"/>
                    <a:pt x="8971" y="9199"/>
                    <a:pt x="8993" y="9131"/>
                  </a:cubicBezTo>
                  <a:cubicBezTo>
                    <a:pt x="8993" y="8971"/>
                    <a:pt x="8993" y="8834"/>
                    <a:pt x="9016" y="8697"/>
                  </a:cubicBezTo>
                  <a:lnTo>
                    <a:pt x="9016" y="8652"/>
                  </a:lnTo>
                  <a:cubicBezTo>
                    <a:pt x="9039" y="8469"/>
                    <a:pt x="9039" y="8309"/>
                    <a:pt x="9062" y="8127"/>
                  </a:cubicBezTo>
                  <a:cubicBezTo>
                    <a:pt x="9062" y="8058"/>
                    <a:pt x="9085" y="7990"/>
                    <a:pt x="9085" y="7898"/>
                  </a:cubicBezTo>
                  <a:cubicBezTo>
                    <a:pt x="9107" y="7807"/>
                    <a:pt x="9107" y="7716"/>
                    <a:pt x="9130" y="7624"/>
                  </a:cubicBezTo>
                  <a:lnTo>
                    <a:pt x="9130" y="7556"/>
                  </a:lnTo>
                  <a:cubicBezTo>
                    <a:pt x="9153" y="7419"/>
                    <a:pt x="9153" y="7282"/>
                    <a:pt x="9176" y="7145"/>
                  </a:cubicBezTo>
                  <a:cubicBezTo>
                    <a:pt x="9199" y="7077"/>
                    <a:pt x="9199" y="7031"/>
                    <a:pt x="9199" y="6962"/>
                  </a:cubicBezTo>
                  <a:cubicBezTo>
                    <a:pt x="9222" y="6848"/>
                    <a:pt x="9244" y="6734"/>
                    <a:pt x="9267" y="6597"/>
                  </a:cubicBezTo>
                  <a:lnTo>
                    <a:pt x="9290" y="6552"/>
                  </a:lnTo>
                  <a:cubicBezTo>
                    <a:pt x="9313" y="6392"/>
                    <a:pt x="9359" y="6232"/>
                    <a:pt x="9404" y="6072"/>
                  </a:cubicBezTo>
                  <a:cubicBezTo>
                    <a:pt x="9450" y="5958"/>
                    <a:pt x="9496" y="5821"/>
                    <a:pt x="9610" y="5753"/>
                  </a:cubicBezTo>
                  <a:cubicBezTo>
                    <a:pt x="9655" y="5730"/>
                    <a:pt x="9747" y="5707"/>
                    <a:pt x="9838" y="5684"/>
                  </a:cubicBezTo>
                  <a:cubicBezTo>
                    <a:pt x="9952" y="5684"/>
                    <a:pt x="10112" y="5661"/>
                    <a:pt x="10272" y="5661"/>
                  </a:cubicBezTo>
                  <a:lnTo>
                    <a:pt x="10317" y="5661"/>
                  </a:lnTo>
                  <a:cubicBezTo>
                    <a:pt x="10340" y="5661"/>
                    <a:pt x="10386" y="5661"/>
                    <a:pt x="10386" y="5684"/>
                  </a:cubicBezTo>
                  <a:cubicBezTo>
                    <a:pt x="10409" y="5661"/>
                    <a:pt x="10454" y="5661"/>
                    <a:pt x="10477" y="5639"/>
                  </a:cubicBezTo>
                  <a:cubicBezTo>
                    <a:pt x="10500" y="5639"/>
                    <a:pt x="10545" y="5616"/>
                    <a:pt x="10614" y="5616"/>
                  </a:cubicBezTo>
                  <a:close/>
                  <a:moveTo>
                    <a:pt x="18352" y="1"/>
                  </a:moveTo>
                  <a:cubicBezTo>
                    <a:pt x="18146" y="24"/>
                    <a:pt x="17964" y="24"/>
                    <a:pt x="17781" y="46"/>
                  </a:cubicBezTo>
                  <a:cubicBezTo>
                    <a:pt x="17690" y="46"/>
                    <a:pt x="17598" y="46"/>
                    <a:pt x="17530" y="69"/>
                  </a:cubicBezTo>
                  <a:lnTo>
                    <a:pt x="17416" y="69"/>
                  </a:lnTo>
                  <a:cubicBezTo>
                    <a:pt x="17393" y="46"/>
                    <a:pt x="17347" y="24"/>
                    <a:pt x="17279" y="24"/>
                  </a:cubicBezTo>
                  <a:lnTo>
                    <a:pt x="17233" y="24"/>
                  </a:lnTo>
                  <a:cubicBezTo>
                    <a:pt x="17165" y="46"/>
                    <a:pt x="17074" y="46"/>
                    <a:pt x="16982" y="69"/>
                  </a:cubicBezTo>
                  <a:cubicBezTo>
                    <a:pt x="16937" y="92"/>
                    <a:pt x="16868" y="92"/>
                    <a:pt x="16822" y="115"/>
                  </a:cubicBezTo>
                  <a:lnTo>
                    <a:pt x="16777" y="115"/>
                  </a:lnTo>
                  <a:cubicBezTo>
                    <a:pt x="16685" y="138"/>
                    <a:pt x="16617" y="161"/>
                    <a:pt x="16526" y="183"/>
                  </a:cubicBezTo>
                  <a:lnTo>
                    <a:pt x="16457" y="206"/>
                  </a:lnTo>
                  <a:lnTo>
                    <a:pt x="16366" y="229"/>
                  </a:lnTo>
                  <a:lnTo>
                    <a:pt x="16252" y="275"/>
                  </a:lnTo>
                  <a:lnTo>
                    <a:pt x="16115" y="275"/>
                  </a:lnTo>
                  <a:cubicBezTo>
                    <a:pt x="16024" y="298"/>
                    <a:pt x="15932" y="320"/>
                    <a:pt x="15841" y="343"/>
                  </a:cubicBezTo>
                  <a:cubicBezTo>
                    <a:pt x="15772" y="343"/>
                    <a:pt x="15681" y="366"/>
                    <a:pt x="15567" y="412"/>
                  </a:cubicBezTo>
                  <a:cubicBezTo>
                    <a:pt x="15544" y="434"/>
                    <a:pt x="15499" y="434"/>
                    <a:pt x="15476" y="457"/>
                  </a:cubicBezTo>
                  <a:lnTo>
                    <a:pt x="15430" y="457"/>
                  </a:lnTo>
                  <a:lnTo>
                    <a:pt x="15407" y="480"/>
                  </a:lnTo>
                  <a:lnTo>
                    <a:pt x="15339" y="503"/>
                  </a:lnTo>
                  <a:lnTo>
                    <a:pt x="15202" y="549"/>
                  </a:lnTo>
                  <a:cubicBezTo>
                    <a:pt x="15156" y="549"/>
                    <a:pt x="15111" y="571"/>
                    <a:pt x="15065" y="594"/>
                  </a:cubicBezTo>
                  <a:cubicBezTo>
                    <a:pt x="14996" y="617"/>
                    <a:pt x="14905" y="640"/>
                    <a:pt x="14814" y="686"/>
                  </a:cubicBezTo>
                  <a:lnTo>
                    <a:pt x="14745" y="708"/>
                  </a:lnTo>
                  <a:cubicBezTo>
                    <a:pt x="14677" y="731"/>
                    <a:pt x="14608" y="754"/>
                    <a:pt x="14540" y="777"/>
                  </a:cubicBezTo>
                  <a:lnTo>
                    <a:pt x="14471" y="800"/>
                  </a:lnTo>
                  <a:lnTo>
                    <a:pt x="14403" y="822"/>
                  </a:lnTo>
                  <a:cubicBezTo>
                    <a:pt x="14357" y="845"/>
                    <a:pt x="14312" y="868"/>
                    <a:pt x="14266" y="891"/>
                  </a:cubicBezTo>
                  <a:cubicBezTo>
                    <a:pt x="14061" y="959"/>
                    <a:pt x="13878" y="1051"/>
                    <a:pt x="13718" y="1119"/>
                  </a:cubicBezTo>
                  <a:cubicBezTo>
                    <a:pt x="13558" y="1211"/>
                    <a:pt x="13376" y="1302"/>
                    <a:pt x="13216" y="1370"/>
                  </a:cubicBezTo>
                  <a:cubicBezTo>
                    <a:pt x="13102" y="1416"/>
                    <a:pt x="13011" y="1462"/>
                    <a:pt x="12896" y="1530"/>
                  </a:cubicBezTo>
                  <a:lnTo>
                    <a:pt x="12737" y="1599"/>
                  </a:lnTo>
                  <a:cubicBezTo>
                    <a:pt x="12645" y="1644"/>
                    <a:pt x="12577" y="1690"/>
                    <a:pt x="12486" y="1735"/>
                  </a:cubicBezTo>
                  <a:lnTo>
                    <a:pt x="12417" y="1781"/>
                  </a:lnTo>
                  <a:lnTo>
                    <a:pt x="12371" y="1827"/>
                  </a:lnTo>
                  <a:lnTo>
                    <a:pt x="12349" y="1827"/>
                  </a:lnTo>
                  <a:cubicBezTo>
                    <a:pt x="12326" y="1827"/>
                    <a:pt x="12303" y="1850"/>
                    <a:pt x="12257" y="1850"/>
                  </a:cubicBezTo>
                  <a:cubicBezTo>
                    <a:pt x="12189" y="1895"/>
                    <a:pt x="12120" y="1918"/>
                    <a:pt x="12075" y="1941"/>
                  </a:cubicBezTo>
                  <a:cubicBezTo>
                    <a:pt x="11983" y="1987"/>
                    <a:pt x="11915" y="2032"/>
                    <a:pt x="11847" y="2078"/>
                  </a:cubicBezTo>
                  <a:lnTo>
                    <a:pt x="11801" y="2101"/>
                  </a:lnTo>
                  <a:cubicBezTo>
                    <a:pt x="11664" y="2192"/>
                    <a:pt x="11504" y="2306"/>
                    <a:pt x="11367" y="2397"/>
                  </a:cubicBezTo>
                  <a:lnTo>
                    <a:pt x="11276" y="2443"/>
                  </a:lnTo>
                  <a:cubicBezTo>
                    <a:pt x="11139" y="2534"/>
                    <a:pt x="11002" y="2649"/>
                    <a:pt x="10819" y="2785"/>
                  </a:cubicBezTo>
                  <a:lnTo>
                    <a:pt x="10751" y="2831"/>
                  </a:lnTo>
                  <a:cubicBezTo>
                    <a:pt x="10682" y="2877"/>
                    <a:pt x="10614" y="2922"/>
                    <a:pt x="10545" y="2968"/>
                  </a:cubicBezTo>
                  <a:cubicBezTo>
                    <a:pt x="10454" y="3059"/>
                    <a:pt x="10363" y="3128"/>
                    <a:pt x="10249" y="3219"/>
                  </a:cubicBezTo>
                  <a:cubicBezTo>
                    <a:pt x="10226" y="3242"/>
                    <a:pt x="10203" y="3265"/>
                    <a:pt x="10180" y="3288"/>
                  </a:cubicBezTo>
                  <a:lnTo>
                    <a:pt x="10157" y="3310"/>
                  </a:lnTo>
                  <a:lnTo>
                    <a:pt x="10135" y="3333"/>
                  </a:lnTo>
                  <a:lnTo>
                    <a:pt x="10089" y="3379"/>
                  </a:lnTo>
                  <a:cubicBezTo>
                    <a:pt x="10020" y="3425"/>
                    <a:pt x="9975" y="3470"/>
                    <a:pt x="9906" y="3516"/>
                  </a:cubicBezTo>
                  <a:cubicBezTo>
                    <a:pt x="9815" y="3584"/>
                    <a:pt x="9747" y="3630"/>
                    <a:pt x="9678" y="3698"/>
                  </a:cubicBezTo>
                  <a:lnTo>
                    <a:pt x="9632" y="3721"/>
                  </a:lnTo>
                  <a:lnTo>
                    <a:pt x="9587" y="3767"/>
                  </a:lnTo>
                  <a:cubicBezTo>
                    <a:pt x="9541" y="3813"/>
                    <a:pt x="9496" y="3835"/>
                    <a:pt x="9450" y="3858"/>
                  </a:cubicBezTo>
                  <a:cubicBezTo>
                    <a:pt x="9313" y="3972"/>
                    <a:pt x="9176" y="4086"/>
                    <a:pt x="9062" y="4201"/>
                  </a:cubicBezTo>
                  <a:lnTo>
                    <a:pt x="8993" y="4269"/>
                  </a:lnTo>
                  <a:cubicBezTo>
                    <a:pt x="8856" y="4383"/>
                    <a:pt x="8742" y="4475"/>
                    <a:pt x="8628" y="4589"/>
                  </a:cubicBezTo>
                  <a:lnTo>
                    <a:pt x="8605" y="4611"/>
                  </a:lnTo>
                  <a:lnTo>
                    <a:pt x="8537" y="4680"/>
                  </a:lnTo>
                  <a:cubicBezTo>
                    <a:pt x="8377" y="4817"/>
                    <a:pt x="8240" y="4977"/>
                    <a:pt x="8149" y="5091"/>
                  </a:cubicBezTo>
                  <a:cubicBezTo>
                    <a:pt x="8080" y="5136"/>
                    <a:pt x="8035" y="5205"/>
                    <a:pt x="7989" y="5251"/>
                  </a:cubicBezTo>
                  <a:lnTo>
                    <a:pt x="7966" y="5273"/>
                  </a:lnTo>
                  <a:cubicBezTo>
                    <a:pt x="7898" y="5319"/>
                    <a:pt x="7852" y="5388"/>
                    <a:pt x="7806" y="5433"/>
                  </a:cubicBezTo>
                  <a:lnTo>
                    <a:pt x="7647" y="5616"/>
                  </a:lnTo>
                  <a:lnTo>
                    <a:pt x="7555" y="5684"/>
                  </a:lnTo>
                  <a:lnTo>
                    <a:pt x="7510" y="5753"/>
                  </a:lnTo>
                  <a:lnTo>
                    <a:pt x="7441" y="5821"/>
                  </a:lnTo>
                  <a:lnTo>
                    <a:pt x="7418" y="5844"/>
                  </a:lnTo>
                  <a:cubicBezTo>
                    <a:pt x="7396" y="5867"/>
                    <a:pt x="7373" y="5890"/>
                    <a:pt x="7350" y="5913"/>
                  </a:cubicBezTo>
                  <a:cubicBezTo>
                    <a:pt x="7327" y="5935"/>
                    <a:pt x="7327" y="5958"/>
                    <a:pt x="7304" y="5981"/>
                  </a:cubicBezTo>
                  <a:lnTo>
                    <a:pt x="7259" y="6027"/>
                  </a:lnTo>
                  <a:cubicBezTo>
                    <a:pt x="7190" y="6118"/>
                    <a:pt x="7122" y="6186"/>
                    <a:pt x="7076" y="6255"/>
                  </a:cubicBezTo>
                  <a:cubicBezTo>
                    <a:pt x="6985" y="6369"/>
                    <a:pt x="6893" y="6460"/>
                    <a:pt x="6802" y="6574"/>
                  </a:cubicBezTo>
                  <a:lnTo>
                    <a:pt x="6756" y="6620"/>
                  </a:lnTo>
                  <a:lnTo>
                    <a:pt x="6756" y="6643"/>
                  </a:lnTo>
                  <a:lnTo>
                    <a:pt x="6688" y="6711"/>
                  </a:lnTo>
                  <a:cubicBezTo>
                    <a:pt x="6665" y="6734"/>
                    <a:pt x="6642" y="6757"/>
                    <a:pt x="6620" y="6780"/>
                  </a:cubicBezTo>
                  <a:lnTo>
                    <a:pt x="6620" y="6803"/>
                  </a:lnTo>
                  <a:cubicBezTo>
                    <a:pt x="6574" y="6848"/>
                    <a:pt x="6551" y="6871"/>
                    <a:pt x="6528" y="6917"/>
                  </a:cubicBezTo>
                  <a:lnTo>
                    <a:pt x="6460" y="6985"/>
                  </a:lnTo>
                  <a:lnTo>
                    <a:pt x="6437" y="7008"/>
                  </a:lnTo>
                  <a:cubicBezTo>
                    <a:pt x="6391" y="7054"/>
                    <a:pt x="6368" y="7099"/>
                    <a:pt x="6346" y="7145"/>
                  </a:cubicBezTo>
                  <a:cubicBezTo>
                    <a:pt x="6277" y="7191"/>
                    <a:pt x="6231" y="7259"/>
                    <a:pt x="6186" y="7328"/>
                  </a:cubicBezTo>
                  <a:lnTo>
                    <a:pt x="6140" y="7373"/>
                  </a:lnTo>
                  <a:lnTo>
                    <a:pt x="6095" y="7419"/>
                  </a:lnTo>
                  <a:cubicBezTo>
                    <a:pt x="5935" y="7624"/>
                    <a:pt x="5798" y="7807"/>
                    <a:pt x="5638" y="8012"/>
                  </a:cubicBezTo>
                  <a:cubicBezTo>
                    <a:pt x="5615" y="8058"/>
                    <a:pt x="5570" y="8104"/>
                    <a:pt x="5524" y="8172"/>
                  </a:cubicBezTo>
                  <a:lnTo>
                    <a:pt x="5524" y="8195"/>
                  </a:lnTo>
                  <a:lnTo>
                    <a:pt x="5455" y="8286"/>
                  </a:lnTo>
                  <a:lnTo>
                    <a:pt x="5410" y="8332"/>
                  </a:lnTo>
                  <a:lnTo>
                    <a:pt x="5387" y="8378"/>
                  </a:lnTo>
                  <a:lnTo>
                    <a:pt x="5364" y="8423"/>
                  </a:lnTo>
                  <a:cubicBezTo>
                    <a:pt x="5273" y="8537"/>
                    <a:pt x="5204" y="8652"/>
                    <a:pt x="5113" y="8766"/>
                  </a:cubicBezTo>
                  <a:cubicBezTo>
                    <a:pt x="5022" y="8925"/>
                    <a:pt x="4908" y="9085"/>
                    <a:pt x="4816" y="9245"/>
                  </a:cubicBezTo>
                  <a:lnTo>
                    <a:pt x="4611" y="9542"/>
                  </a:lnTo>
                  <a:lnTo>
                    <a:pt x="4497" y="9724"/>
                  </a:lnTo>
                  <a:cubicBezTo>
                    <a:pt x="4405" y="9884"/>
                    <a:pt x="4291" y="10067"/>
                    <a:pt x="4200" y="10226"/>
                  </a:cubicBezTo>
                  <a:cubicBezTo>
                    <a:pt x="4154" y="10272"/>
                    <a:pt x="4132" y="10341"/>
                    <a:pt x="4086" y="10386"/>
                  </a:cubicBezTo>
                  <a:lnTo>
                    <a:pt x="4063" y="10409"/>
                  </a:lnTo>
                  <a:lnTo>
                    <a:pt x="4063" y="10432"/>
                  </a:lnTo>
                  <a:cubicBezTo>
                    <a:pt x="3995" y="10523"/>
                    <a:pt x="3949" y="10615"/>
                    <a:pt x="3880" y="10706"/>
                  </a:cubicBezTo>
                  <a:cubicBezTo>
                    <a:pt x="3812" y="10843"/>
                    <a:pt x="3721" y="11003"/>
                    <a:pt x="3629" y="11162"/>
                  </a:cubicBezTo>
                  <a:cubicBezTo>
                    <a:pt x="3447" y="11482"/>
                    <a:pt x="3264" y="11779"/>
                    <a:pt x="3104" y="12098"/>
                  </a:cubicBezTo>
                  <a:cubicBezTo>
                    <a:pt x="3013" y="12304"/>
                    <a:pt x="2922" y="12463"/>
                    <a:pt x="2853" y="12623"/>
                  </a:cubicBezTo>
                  <a:cubicBezTo>
                    <a:pt x="2808" y="12692"/>
                    <a:pt x="2785" y="12760"/>
                    <a:pt x="2762" y="12806"/>
                  </a:cubicBezTo>
                  <a:lnTo>
                    <a:pt x="2694" y="12920"/>
                  </a:lnTo>
                  <a:lnTo>
                    <a:pt x="2648" y="13011"/>
                  </a:lnTo>
                  <a:lnTo>
                    <a:pt x="2602" y="13102"/>
                  </a:lnTo>
                  <a:lnTo>
                    <a:pt x="2579" y="13171"/>
                  </a:lnTo>
                  <a:lnTo>
                    <a:pt x="2488" y="13331"/>
                  </a:lnTo>
                  <a:lnTo>
                    <a:pt x="2488" y="13354"/>
                  </a:lnTo>
                  <a:cubicBezTo>
                    <a:pt x="2420" y="13491"/>
                    <a:pt x="2374" y="13605"/>
                    <a:pt x="2306" y="13719"/>
                  </a:cubicBezTo>
                  <a:lnTo>
                    <a:pt x="2191" y="13993"/>
                  </a:lnTo>
                  <a:lnTo>
                    <a:pt x="2100" y="14175"/>
                  </a:lnTo>
                  <a:lnTo>
                    <a:pt x="2100" y="14221"/>
                  </a:lnTo>
                  <a:cubicBezTo>
                    <a:pt x="2054" y="14289"/>
                    <a:pt x="2032" y="14358"/>
                    <a:pt x="1986" y="14449"/>
                  </a:cubicBezTo>
                  <a:lnTo>
                    <a:pt x="1940" y="14563"/>
                  </a:lnTo>
                  <a:lnTo>
                    <a:pt x="1940" y="14586"/>
                  </a:lnTo>
                  <a:cubicBezTo>
                    <a:pt x="1918" y="14632"/>
                    <a:pt x="1895" y="14677"/>
                    <a:pt x="1872" y="14723"/>
                  </a:cubicBezTo>
                  <a:cubicBezTo>
                    <a:pt x="1803" y="14906"/>
                    <a:pt x="1735" y="15088"/>
                    <a:pt x="1666" y="15317"/>
                  </a:cubicBezTo>
                  <a:cubicBezTo>
                    <a:pt x="1644" y="15339"/>
                    <a:pt x="1644" y="15385"/>
                    <a:pt x="1621" y="15408"/>
                  </a:cubicBezTo>
                  <a:lnTo>
                    <a:pt x="1598" y="15453"/>
                  </a:lnTo>
                  <a:lnTo>
                    <a:pt x="1598" y="15476"/>
                  </a:lnTo>
                  <a:cubicBezTo>
                    <a:pt x="1552" y="15613"/>
                    <a:pt x="1507" y="15750"/>
                    <a:pt x="1461" y="15887"/>
                  </a:cubicBezTo>
                  <a:cubicBezTo>
                    <a:pt x="1415" y="16024"/>
                    <a:pt x="1370" y="16161"/>
                    <a:pt x="1324" y="16275"/>
                  </a:cubicBezTo>
                  <a:lnTo>
                    <a:pt x="1301" y="16344"/>
                  </a:lnTo>
                  <a:lnTo>
                    <a:pt x="1278" y="16389"/>
                  </a:lnTo>
                  <a:lnTo>
                    <a:pt x="1278" y="16412"/>
                  </a:lnTo>
                  <a:lnTo>
                    <a:pt x="1233" y="16549"/>
                  </a:lnTo>
                  <a:cubicBezTo>
                    <a:pt x="1187" y="16640"/>
                    <a:pt x="1164" y="16709"/>
                    <a:pt x="1141" y="16777"/>
                  </a:cubicBezTo>
                  <a:lnTo>
                    <a:pt x="1164" y="16755"/>
                  </a:lnTo>
                  <a:lnTo>
                    <a:pt x="1119" y="16823"/>
                  </a:lnTo>
                  <a:lnTo>
                    <a:pt x="1096" y="16914"/>
                  </a:lnTo>
                  <a:lnTo>
                    <a:pt x="1073" y="16960"/>
                  </a:lnTo>
                  <a:cubicBezTo>
                    <a:pt x="1073" y="16983"/>
                    <a:pt x="1073" y="16983"/>
                    <a:pt x="1073" y="16983"/>
                  </a:cubicBezTo>
                  <a:cubicBezTo>
                    <a:pt x="1004" y="17143"/>
                    <a:pt x="959" y="17279"/>
                    <a:pt x="913" y="17416"/>
                  </a:cubicBezTo>
                  <a:lnTo>
                    <a:pt x="890" y="17508"/>
                  </a:lnTo>
                  <a:cubicBezTo>
                    <a:pt x="845" y="17645"/>
                    <a:pt x="822" y="17759"/>
                    <a:pt x="776" y="17873"/>
                  </a:cubicBezTo>
                  <a:lnTo>
                    <a:pt x="731" y="18033"/>
                  </a:lnTo>
                  <a:cubicBezTo>
                    <a:pt x="685" y="18215"/>
                    <a:pt x="639" y="18398"/>
                    <a:pt x="594" y="18581"/>
                  </a:cubicBezTo>
                  <a:lnTo>
                    <a:pt x="571" y="18649"/>
                  </a:lnTo>
                  <a:lnTo>
                    <a:pt x="548" y="18672"/>
                  </a:lnTo>
                  <a:cubicBezTo>
                    <a:pt x="502" y="18809"/>
                    <a:pt x="457" y="18969"/>
                    <a:pt x="411" y="19128"/>
                  </a:cubicBezTo>
                  <a:cubicBezTo>
                    <a:pt x="388" y="19242"/>
                    <a:pt x="365" y="19379"/>
                    <a:pt x="320" y="19516"/>
                  </a:cubicBezTo>
                  <a:lnTo>
                    <a:pt x="297" y="19653"/>
                  </a:lnTo>
                  <a:lnTo>
                    <a:pt x="274" y="19745"/>
                  </a:lnTo>
                  <a:lnTo>
                    <a:pt x="274" y="19790"/>
                  </a:lnTo>
                  <a:cubicBezTo>
                    <a:pt x="274" y="19836"/>
                    <a:pt x="251" y="19859"/>
                    <a:pt x="251" y="19904"/>
                  </a:cubicBezTo>
                  <a:lnTo>
                    <a:pt x="228" y="19950"/>
                  </a:lnTo>
                  <a:lnTo>
                    <a:pt x="228" y="19996"/>
                  </a:lnTo>
                  <a:lnTo>
                    <a:pt x="228" y="20019"/>
                  </a:lnTo>
                  <a:cubicBezTo>
                    <a:pt x="183" y="20110"/>
                    <a:pt x="160" y="20178"/>
                    <a:pt x="137" y="20270"/>
                  </a:cubicBezTo>
                  <a:lnTo>
                    <a:pt x="114" y="20338"/>
                  </a:lnTo>
                  <a:cubicBezTo>
                    <a:pt x="114" y="20384"/>
                    <a:pt x="91" y="20407"/>
                    <a:pt x="91" y="20452"/>
                  </a:cubicBezTo>
                  <a:cubicBezTo>
                    <a:pt x="69" y="20475"/>
                    <a:pt x="69" y="20498"/>
                    <a:pt x="69" y="20521"/>
                  </a:cubicBezTo>
                  <a:lnTo>
                    <a:pt x="69" y="20544"/>
                  </a:lnTo>
                  <a:cubicBezTo>
                    <a:pt x="46" y="20566"/>
                    <a:pt x="46" y="20589"/>
                    <a:pt x="23" y="20612"/>
                  </a:cubicBezTo>
                  <a:cubicBezTo>
                    <a:pt x="0" y="20726"/>
                    <a:pt x="0" y="20840"/>
                    <a:pt x="46" y="20977"/>
                  </a:cubicBezTo>
                  <a:cubicBezTo>
                    <a:pt x="69" y="21068"/>
                    <a:pt x="114" y="21160"/>
                    <a:pt x="137" y="21205"/>
                  </a:cubicBezTo>
                  <a:cubicBezTo>
                    <a:pt x="160" y="21274"/>
                    <a:pt x="206" y="21342"/>
                    <a:pt x="228" y="21388"/>
                  </a:cubicBezTo>
                  <a:lnTo>
                    <a:pt x="251" y="21411"/>
                  </a:lnTo>
                  <a:cubicBezTo>
                    <a:pt x="320" y="21502"/>
                    <a:pt x="365" y="21593"/>
                    <a:pt x="434" y="21662"/>
                  </a:cubicBezTo>
                  <a:lnTo>
                    <a:pt x="457" y="21708"/>
                  </a:lnTo>
                  <a:cubicBezTo>
                    <a:pt x="457" y="21708"/>
                    <a:pt x="480" y="21730"/>
                    <a:pt x="480" y="21730"/>
                  </a:cubicBezTo>
                  <a:lnTo>
                    <a:pt x="502" y="21753"/>
                  </a:lnTo>
                  <a:lnTo>
                    <a:pt x="548" y="21822"/>
                  </a:lnTo>
                  <a:cubicBezTo>
                    <a:pt x="571" y="21867"/>
                    <a:pt x="616" y="21936"/>
                    <a:pt x="639" y="21981"/>
                  </a:cubicBezTo>
                  <a:lnTo>
                    <a:pt x="639" y="21959"/>
                  </a:lnTo>
                  <a:lnTo>
                    <a:pt x="731" y="22096"/>
                  </a:lnTo>
                  <a:lnTo>
                    <a:pt x="708" y="22050"/>
                  </a:lnTo>
                  <a:lnTo>
                    <a:pt x="708" y="22050"/>
                  </a:lnTo>
                  <a:cubicBezTo>
                    <a:pt x="753" y="22141"/>
                    <a:pt x="799" y="22210"/>
                    <a:pt x="868" y="22255"/>
                  </a:cubicBezTo>
                  <a:cubicBezTo>
                    <a:pt x="890" y="22301"/>
                    <a:pt x="913" y="22347"/>
                    <a:pt x="959" y="22370"/>
                  </a:cubicBezTo>
                  <a:cubicBezTo>
                    <a:pt x="982" y="22415"/>
                    <a:pt x="1004" y="22438"/>
                    <a:pt x="1027" y="22461"/>
                  </a:cubicBezTo>
                  <a:lnTo>
                    <a:pt x="1119" y="22598"/>
                  </a:lnTo>
                  <a:lnTo>
                    <a:pt x="1141" y="22621"/>
                  </a:lnTo>
                  <a:lnTo>
                    <a:pt x="1164" y="22666"/>
                  </a:lnTo>
                  <a:cubicBezTo>
                    <a:pt x="1233" y="22735"/>
                    <a:pt x="1301" y="22826"/>
                    <a:pt x="1370" y="22895"/>
                  </a:cubicBezTo>
                  <a:cubicBezTo>
                    <a:pt x="1415" y="22963"/>
                    <a:pt x="1484" y="23031"/>
                    <a:pt x="1552" y="23100"/>
                  </a:cubicBezTo>
                  <a:cubicBezTo>
                    <a:pt x="1598" y="23146"/>
                    <a:pt x="1644" y="23191"/>
                    <a:pt x="1689" y="23260"/>
                  </a:cubicBezTo>
                  <a:lnTo>
                    <a:pt x="1712" y="23305"/>
                  </a:lnTo>
                  <a:cubicBezTo>
                    <a:pt x="1826" y="23419"/>
                    <a:pt x="1918" y="23534"/>
                    <a:pt x="2032" y="23648"/>
                  </a:cubicBezTo>
                  <a:lnTo>
                    <a:pt x="2100" y="23716"/>
                  </a:lnTo>
                  <a:lnTo>
                    <a:pt x="2214" y="23853"/>
                  </a:lnTo>
                  <a:cubicBezTo>
                    <a:pt x="2306" y="23944"/>
                    <a:pt x="2397" y="24059"/>
                    <a:pt x="2511" y="24150"/>
                  </a:cubicBezTo>
                  <a:cubicBezTo>
                    <a:pt x="2625" y="24264"/>
                    <a:pt x="2762" y="24401"/>
                    <a:pt x="2899" y="24515"/>
                  </a:cubicBezTo>
                  <a:cubicBezTo>
                    <a:pt x="2990" y="24584"/>
                    <a:pt x="3082" y="24675"/>
                    <a:pt x="3173" y="24766"/>
                  </a:cubicBezTo>
                  <a:lnTo>
                    <a:pt x="3310" y="24880"/>
                  </a:lnTo>
                  <a:lnTo>
                    <a:pt x="3355" y="24926"/>
                  </a:lnTo>
                  <a:cubicBezTo>
                    <a:pt x="3470" y="25040"/>
                    <a:pt x="3584" y="25131"/>
                    <a:pt x="3721" y="25246"/>
                  </a:cubicBezTo>
                  <a:cubicBezTo>
                    <a:pt x="3858" y="25360"/>
                    <a:pt x="4017" y="25497"/>
                    <a:pt x="4154" y="25611"/>
                  </a:cubicBezTo>
                  <a:lnTo>
                    <a:pt x="4269" y="25679"/>
                  </a:lnTo>
                  <a:lnTo>
                    <a:pt x="4360" y="25770"/>
                  </a:lnTo>
                  <a:cubicBezTo>
                    <a:pt x="4428" y="25816"/>
                    <a:pt x="4497" y="25862"/>
                    <a:pt x="4565" y="25930"/>
                  </a:cubicBezTo>
                  <a:cubicBezTo>
                    <a:pt x="4634" y="25976"/>
                    <a:pt x="4702" y="26044"/>
                    <a:pt x="4771" y="26090"/>
                  </a:cubicBezTo>
                  <a:lnTo>
                    <a:pt x="4999" y="26250"/>
                  </a:lnTo>
                  <a:cubicBezTo>
                    <a:pt x="5113" y="26364"/>
                    <a:pt x="5250" y="26478"/>
                    <a:pt x="5410" y="26569"/>
                  </a:cubicBezTo>
                  <a:lnTo>
                    <a:pt x="5455" y="26615"/>
                  </a:lnTo>
                  <a:cubicBezTo>
                    <a:pt x="5707" y="26798"/>
                    <a:pt x="5980" y="26980"/>
                    <a:pt x="6231" y="27163"/>
                  </a:cubicBezTo>
                  <a:lnTo>
                    <a:pt x="6437" y="27323"/>
                  </a:lnTo>
                  <a:cubicBezTo>
                    <a:pt x="6688" y="27482"/>
                    <a:pt x="6916" y="27642"/>
                    <a:pt x="7144" y="27779"/>
                  </a:cubicBezTo>
                  <a:cubicBezTo>
                    <a:pt x="7213" y="27825"/>
                    <a:pt x="7281" y="27870"/>
                    <a:pt x="7350" y="27916"/>
                  </a:cubicBezTo>
                  <a:lnTo>
                    <a:pt x="7418" y="27962"/>
                  </a:lnTo>
                  <a:lnTo>
                    <a:pt x="7464" y="27985"/>
                  </a:lnTo>
                  <a:lnTo>
                    <a:pt x="7601" y="28076"/>
                  </a:lnTo>
                  <a:cubicBezTo>
                    <a:pt x="7669" y="28121"/>
                    <a:pt x="7738" y="28167"/>
                    <a:pt x="7806" y="28190"/>
                  </a:cubicBezTo>
                  <a:lnTo>
                    <a:pt x="7829" y="28213"/>
                  </a:lnTo>
                  <a:lnTo>
                    <a:pt x="7875" y="28236"/>
                  </a:lnTo>
                  <a:cubicBezTo>
                    <a:pt x="7943" y="28281"/>
                    <a:pt x="8012" y="28327"/>
                    <a:pt x="8103" y="28373"/>
                  </a:cubicBezTo>
                  <a:cubicBezTo>
                    <a:pt x="8400" y="28578"/>
                    <a:pt x="8719" y="28761"/>
                    <a:pt x="9039" y="28966"/>
                  </a:cubicBezTo>
                  <a:cubicBezTo>
                    <a:pt x="9359" y="29171"/>
                    <a:pt x="9655" y="29331"/>
                    <a:pt x="9952" y="29491"/>
                  </a:cubicBezTo>
                  <a:cubicBezTo>
                    <a:pt x="10089" y="29559"/>
                    <a:pt x="10249" y="29651"/>
                    <a:pt x="10386" y="29719"/>
                  </a:cubicBezTo>
                  <a:cubicBezTo>
                    <a:pt x="10545" y="29788"/>
                    <a:pt x="10705" y="29879"/>
                    <a:pt x="10865" y="29970"/>
                  </a:cubicBezTo>
                  <a:lnTo>
                    <a:pt x="11116" y="30084"/>
                  </a:lnTo>
                  <a:lnTo>
                    <a:pt x="11139" y="30107"/>
                  </a:lnTo>
                  <a:cubicBezTo>
                    <a:pt x="11322" y="30199"/>
                    <a:pt x="11527" y="30290"/>
                    <a:pt x="11710" y="30404"/>
                  </a:cubicBezTo>
                  <a:cubicBezTo>
                    <a:pt x="11847" y="30450"/>
                    <a:pt x="12006" y="30518"/>
                    <a:pt x="12143" y="30564"/>
                  </a:cubicBezTo>
                  <a:lnTo>
                    <a:pt x="12166" y="30587"/>
                  </a:lnTo>
                  <a:lnTo>
                    <a:pt x="12212" y="30609"/>
                  </a:lnTo>
                  <a:cubicBezTo>
                    <a:pt x="12326" y="30655"/>
                    <a:pt x="12440" y="30701"/>
                    <a:pt x="12577" y="30746"/>
                  </a:cubicBezTo>
                  <a:lnTo>
                    <a:pt x="12668" y="30792"/>
                  </a:lnTo>
                  <a:lnTo>
                    <a:pt x="12760" y="30838"/>
                  </a:lnTo>
                  <a:cubicBezTo>
                    <a:pt x="12805" y="30861"/>
                    <a:pt x="12874" y="30906"/>
                    <a:pt x="12919" y="30929"/>
                  </a:cubicBezTo>
                  <a:lnTo>
                    <a:pt x="12965" y="30929"/>
                  </a:lnTo>
                  <a:cubicBezTo>
                    <a:pt x="13033" y="30975"/>
                    <a:pt x="13102" y="30997"/>
                    <a:pt x="13170" y="31043"/>
                  </a:cubicBezTo>
                  <a:lnTo>
                    <a:pt x="13353" y="31112"/>
                  </a:lnTo>
                  <a:cubicBezTo>
                    <a:pt x="13490" y="31180"/>
                    <a:pt x="13627" y="31226"/>
                    <a:pt x="13764" y="31271"/>
                  </a:cubicBezTo>
                  <a:lnTo>
                    <a:pt x="13855" y="31317"/>
                  </a:lnTo>
                  <a:lnTo>
                    <a:pt x="13878" y="31317"/>
                  </a:lnTo>
                  <a:cubicBezTo>
                    <a:pt x="13969" y="31363"/>
                    <a:pt x="14038" y="31386"/>
                    <a:pt x="14129" y="31408"/>
                  </a:cubicBezTo>
                  <a:cubicBezTo>
                    <a:pt x="14175" y="31431"/>
                    <a:pt x="14220" y="31431"/>
                    <a:pt x="14243" y="31454"/>
                  </a:cubicBezTo>
                  <a:lnTo>
                    <a:pt x="14289" y="31454"/>
                  </a:lnTo>
                  <a:cubicBezTo>
                    <a:pt x="14312" y="31454"/>
                    <a:pt x="14357" y="31477"/>
                    <a:pt x="14380" y="31477"/>
                  </a:cubicBezTo>
                  <a:cubicBezTo>
                    <a:pt x="14426" y="31477"/>
                    <a:pt x="14449" y="31454"/>
                    <a:pt x="14494" y="31431"/>
                  </a:cubicBezTo>
                  <a:cubicBezTo>
                    <a:pt x="14494" y="31431"/>
                    <a:pt x="14517" y="31408"/>
                    <a:pt x="14540" y="31408"/>
                  </a:cubicBezTo>
                  <a:cubicBezTo>
                    <a:pt x="14540" y="31363"/>
                    <a:pt x="14540" y="31317"/>
                    <a:pt x="14586" y="31294"/>
                  </a:cubicBezTo>
                  <a:cubicBezTo>
                    <a:pt x="14586" y="31294"/>
                    <a:pt x="14586" y="31294"/>
                    <a:pt x="14586" y="31271"/>
                  </a:cubicBezTo>
                  <a:cubicBezTo>
                    <a:pt x="14586" y="31249"/>
                    <a:pt x="14586" y="31226"/>
                    <a:pt x="14586" y="31226"/>
                  </a:cubicBezTo>
                  <a:cubicBezTo>
                    <a:pt x="14654" y="31180"/>
                    <a:pt x="14723" y="31134"/>
                    <a:pt x="14791" y="31089"/>
                  </a:cubicBezTo>
                  <a:cubicBezTo>
                    <a:pt x="14814" y="31089"/>
                    <a:pt x="14837" y="31066"/>
                    <a:pt x="14837" y="31066"/>
                  </a:cubicBezTo>
                  <a:cubicBezTo>
                    <a:pt x="14859" y="31043"/>
                    <a:pt x="14882" y="31020"/>
                    <a:pt x="14905" y="30997"/>
                  </a:cubicBezTo>
                  <a:cubicBezTo>
                    <a:pt x="14974" y="30929"/>
                    <a:pt x="15019" y="30883"/>
                    <a:pt x="15088" y="30838"/>
                  </a:cubicBezTo>
                  <a:cubicBezTo>
                    <a:pt x="15202" y="30746"/>
                    <a:pt x="15316" y="30655"/>
                    <a:pt x="15384" y="30564"/>
                  </a:cubicBezTo>
                  <a:cubicBezTo>
                    <a:pt x="15430" y="30541"/>
                    <a:pt x="15476" y="30495"/>
                    <a:pt x="15499" y="30472"/>
                  </a:cubicBezTo>
                  <a:lnTo>
                    <a:pt x="15521" y="30450"/>
                  </a:lnTo>
                  <a:cubicBezTo>
                    <a:pt x="15567" y="30404"/>
                    <a:pt x="15590" y="30358"/>
                    <a:pt x="15636" y="30336"/>
                  </a:cubicBezTo>
                  <a:lnTo>
                    <a:pt x="15750" y="30199"/>
                  </a:lnTo>
                  <a:lnTo>
                    <a:pt x="15864" y="30107"/>
                  </a:lnTo>
                  <a:cubicBezTo>
                    <a:pt x="15887" y="30062"/>
                    <a:pt x="15932" y="30039"/>
                    <a:pt x="15978" y="29993"/>
                  </a:cubicBezTo>
                  <a:lnTo>
                    <a:pt x="16001" y="29970"/>
                  </a:lnTo>
                  <a:cubicBezTo>
                    <a:pt x="16024" y="29948"/>
                    <a:pt x="16046" y="29902"/>
                    <a:pt x="16092" y="29879"/>
                  </a:cubicBezTo>
                  <a:cubicBezTo>
                    <a:pt x="16160" y="29788"/>
                    <a:pt x="16252" y="29719"/>
                    <a:pt x="16320" y="29628"/>
                  </a:cubicBezTo>
                  <a:cubicBezTo>
                    <a:pt x="16366" y="29582"/>
                    <a:pt x="16412" y="29537"/>
                    <a:pt x="16457" y="29491"/>
                  </a:cubicBezTo>
                  <a:lnTo>
                    <a:pt x="16549" y="29377"/>
                  </a:lnTo>
                  <a:cubicBezTo>
                    <a:pt x="16571" y="29354"/>
                    <a:pt x="16594" y="29331"/>
                    <a:pt x="16617" y="29286"/>
                  </a:cubicBezTo>
                  <a:lnTo>
                    <a:pt x="16663" y="29240"/>
                  </a:lnTo>
                  <a:lnTo>
                    <a:pt x="16731" y="29194"/>
                  </a:lnTo>
                  <a:lnTo>
                    <a:pt x="16754" y="29149"/>
                  </a:lnTo>
                  <a:lnTo>
                    <a:pt x="16800" y="29126"/>
                  </a:lnTo>
                  <a:cubicBezTo>
                    <a:pt x="16822" y="29080"/>
                    <a:pt x="16845" y="29057"/>
                    <a:pt x="16868" y="29035"/>
                  </a:cubicBezTo>
                  <a:lnTo>
                    <a:pt x="16914" y="28989"/>
                  </a:lnTo>
                  <a:lnTo>
                    <a:pt x="16937" y="28966"/>
                  </a:lnTo>
                  <a:lnTo>
                    <a:pt x="16959" y="28943"/>
                  </a:lnTo>
                  <a:lnTo>
                    <a:pt x="17051" y="28829"/>
                  </a:lnTo>
                  <a:cubicBezTo>
                    <a:pt x="17165" y="28669"/>
                    <a:pt x="17302" y="28510"/>
                    <a:pt x="17439" y="28373"/>
                  </a:cubicBezTo>
                  <a:cubicBezTo>
                    <a:pt x="17690" y="28099"/>
                    <a:pt x="17941" y="27825"/>
                    <a:pt x="18169" y="27551"/>
                  </a:cubicBezTo>
                  <a:cubicBezTo>
                    <a:pt x="18306" y="27391"/>
                    <a:pt x="18420" y="27254"/>
                    <a:pt x="18534" y="27094"/>
                  </a:cubicBezTo>
                  <a:cubicBezTo>
                    <a:pt x="18671" y="26935"/>
                    <a:pt x="18785" y="26798"/>
                    <a:pt x="18922" y="26638"/>
                  </a:cubicBezTo>
                  <a:lnTo>
                    <a:pt x="18991" y="26547"/>
                  </a:lnTo>
                  <a:cubicBezTo>
                    <a:pt x="19014" y="26501"/>
                    <a:pt x="19059" y="26455"/>
                    <a:pt x="19105" y="26410"/>
                  </a:cubicBezTo>
                  <a:lnTo>
                    <a:pt x="19173" y="26318"/>
                  </a:lnTo>
                  <a:cubicBezTo>
                    <a:pt x="19196" y="26273"/>
                    <a:pt x="19219" y="26250"/>
                    <a:pt x="19265" y="26204"/>
                  </a:cubicBezTo>
                  <a:cubicBezTo>
                    <a:pt x="19310" y="26136"/>
                    <a:pt x="19356" y="26090"/>
                    <a:pt x="19402" y="26044"/>
                  </a:cubicBezTo>
                  <a:cubicBezTo>
                    <a:pt x="19470" y="25953"/>
                    <a:pt x="19539" y="25862"/>
                    <a:pt x="19607" y="25770"/>
                  </a:cubicBezTo>
                  <a:cubicBezTo>
                    <a:pt x="19653" y="25702"/>
                    <a:pt x="19698" y="25634"/>
                    <a:pt x="19744" y="25565"/>
                  </a:cubicBezTo>
                  <a:cubicBezTo>
                    <a:pt x="19881" y="25382"/>
                    <a:pt x="19995" y="25200"/>
                    <a:pt x="20132" y="25040"/>
                  </a:cubicBezTo>
                  <a:cubicBezTo>
                    <a:pt x="20246" y="24880"/>
                    <a:pt x="20360" y="24698"/>
                    <a:pt x="20497" y="24538"/>
                  </a:cubicBezTo>
                  <a:lnTo>
                    <a:pt x="20657" y="24310"/>
                  </a:lnTo>
                  <a:cubicBezTo>
                    <a:pt x="20840" y="24036"/>
                    <a:pt x="21045" y="23785"/>
                    <a:pt x="21228" y="23511"/>
                  </a:cubicBezTo>
                  <a:cubicBezTo>
                    <a:pt x="21456" y="23168"/>
                    <a:pt x="21707" y="22803"/>
                    <a:pt x="21958" y="22415"/>
                  </a:cubicBezTo>
                  <a:lnTo>
                    <a:pt x="21958" y="22415"/>
                  </a:lnTo>
                  <a:lnTo>
                    <a:pt x="21935" y="22438"/>
                  </a:lnTo>
                  <a:lnTo>
                    <a:pt x="22004" y="22324"/>
                  </a:lnTo>
                  <a:lnTo>
                    <a:pt x="22118" y="22187"/>
                  </a:lnTo>
                  <a:lnTo>
                    <a:pt x="22095" y="22187"/>
                  </a:lnTo>
                  <a:cubicBezTo>
                    <a:pt x="22186" y="22050"/>
                    <a:pt x="22278" y="21913"/>
                    <a:pt x="22392" y="21753"/>
                  </a:cubicBezTo>
                  <a:lnTo>
                    <a:pt x="22415" y="21730"/>
                  </a:lnTo>
                  <a:lnTo>
                    <a:pt x="22437" y="21708"/>
                  </a:lnTo>
                  <a:cubicBezTo>
                    <a:pt x="22552" y="21525"/>
                    <a:pt x="22643" y="21365"/>
                    <a:pt x="22757" y="21205"/>
                  </a:cubicBezTo>
                  <a:cubicBezTo>
                    <a:pt x="22871" y="21023"/>
                    <a:pt x="22985" y="20840"/>
                    <a:pt x="23099" y="20658"/>
                  </a:cubicBezTo>
                  <a:lnTo>
                    <a:pt x="23145" y="20589"/>
                  </a:lnTo>
                  <a:lnTo>
                    <a:pt x="23168" y="20544"/>
                  </a:lnTo>
                  <a:cubicBezTo>
                    <a:pt x="23259" y="20407"/>
                    <a:pt x="23328" y="20247"/>
                    <a:pt x="23419" y="20110"/>
                  </a:cubicBezTo>
                  <a:lnTo>
                    <a:pt x="23465" y="20064"/>
                  </a:lnTo>
                  <a:lnTo>
                    <a:pt x="23487" y="20019"/>
                  </a:lnTo>
                  <a:lnTo>
                    <a:pt x="23465" y="20019"/>
                  </a:lnTo>
                  <a:lnTo>
                    <a:pt x="23487" y="19996"/>
                  </a:lnTo>
                  <a:cubicBezTo>
                    <a:pt x="23716" y="19676"/>
                    <a:pt x="23921" y="19334"/>
                    <a:pt x="24172" y="18923"/>
                  </a:cubicBezTo>
                  <a:lnTo>
                    <a:pt x="24263" y="18763"/>
                  </a:lnTo>
                  <a:lnTo>
                    <a:pt x="24286" y="18740"/>
                  </a:lnTo>
                  <a:lnTo>
                    <a:pt x="24309" y="18695"/>
                  </a:lnTo>
                  <a:cubicBezTo>
                    <a:pt x="24378" y="18558"/>
                    <a:pt x="24446" y="18444"/>
                    <a:pt x="24515" y="18307"/>
                  </a:cubicBezTo>
                  <a:lnTo>
                    <a:pt x="24583" y="18215"/>
                  </a:lnTo>
                  <a:lnTo>
                    <a:pt x="24629" y="18101"/>
                  </a:lnTo>
                  <a:cubicBezTo>
                    <a:pt x="24697" y="17964"/>
                    <a:pt x="24788" y="17850"/>
                    <a:pt x="24857" y="17713"/>
                  </a:cubicBezTo>
                  <a:lnTo>
                    <a:pt x="24857" y="17690"/>
                  </a:lnTo>
                  <a:cubicBezTo>
                    <a:pt x="24857" y="17690"/>
                    <a:pt x="24857" y="17690"/>
                    <a:pt x="24857" y="17668"/>
                  </a:cubicBezTo>
                  <a:lnTo>
                    <a:pt x="24903" y="17599"/>
                  </a:lnTo>
                  <a:cubicBezTo>
                    <a:pt x="24925" y="17531"/>
                    <a:pt x="24948" y="17462"/>
                    <a:pt x="24994" y="17416"/>
                  </a:cubicBezTo>
                  <a:lnTo>
                    <a:pt x="25040" y="17302"/>
                  </a:lnTo>
                  <a:cubicBezTo>
                    <a:pt x="25040" y="17257"/>
                    <a:pt x="25062" y="17211"/>
                    <a:pt x="25085" y="17165"/>
                  </a:cubicBezTo>
                  <a:cubicBezTo>
                    <a:pt x="25154" y="17006"/>
                    <a:pt x="25222" y="16846"/>
                    <a:pt x="25291" y="16686"/>
                  </a:cubicBezTo>
                  <a:lnTo>
                    <a:pt x="25291" y="16640"/>
                  </a:lnTo>
                  <a:cubicBezTo>
                    <a:pt x="25382" y="16458"/>
                    <a:pt x="25450" y="16298"/>
                    <a:pt x="25519" y="16115"/>
                  </a:cubicBezTo>
                  <a:cubicBezTo>
                    <a:pt x="25587" y="15978"/>
                    <a:pt x="25633" y="15842"/>
                    <a:pt x="25701" y="15705"/>
                  </a:cubicBezTo>
                  <a:lnTo>
                    <a:pt x="25770" y="15568"/>
                  </a:lnTo>
                  <a:cubicBezTo>
                    <a:pt x="25770" y="15522"/>
                    <a:pt x="25793" y="15499"/>
                    <a:pt x="25816" y="15453"/>
                  </a:cubicBezTo>
                  <a:cubicBezTo>
                    <a:pt x="25838" y="15408"/>
                    <a:pt x="25861" y="15362"/>
                    <a:pt x="25884" y="15317"/>
                  </a:cubicBezTo>
                  <a:lnTo>
                    <a:pt x="25907" y="15248"/>
                  </a:lnTo>
                  <a:lnTo>
                    <a:pt x="25953" y="15180"/>
                  </a:lnTo>
                  <a:cubicBezTo>
                    <a:pt x="25953" y="15157"/>
                    <a:pt x="25975" y="15134"/>
                    <a:pt x="25975" y="15111"/>
                  </a:cubicBezTo>
                  <a:lnTo>
                    <a:pt x="25998" y="15065"/>
                  </a:lnTo>
                  <a:cubicBezTo>
                    <a:pt x="26090" y="14906"/>
                    <a:pt x="26135" y="14746"/>
                    <a:pt x="26204" y="14586"/>
                  </a:cubicBezTo>
                  <a:cubicBezTo>
                    <a:pt x="26249" y="14495"/>
                    <a:pt x="26272" y="14404"/>
                    <a:pt x="26295" y="14312"/>
                  </a:cubicBezTo>
                  <a:lnTo>
                    <a:pt x="26341" y="14175"/>
                  </a:lnTo>
                  <a:cubicBezTo>
                    <a:pt x="26455" y="13833"/>
                    <a:pt x="26546" y="13513"/>
                    <a:pt x="26637" y="13217"/>
                  </a:cubicBezTo>
                  <a:lnTo>
                    <a:pt x="26637" y="13171"/>
                  </a:lnTo>
                  <a:cubicBezTo>
                    <a:pt x="26660" y="13102"/>
                    <a:pt x="26683" y="13057"/>
                    <a:pt x="26683" y="12988"/>
                  </a:cubicBezTo>
                  <a:lnTo>
                    <a:pt x="26706" y="12897"/>
                  </a:lnTo>
                  <a:cubicBezTo>
                    <a:pt x="26729" y="12851"/>
                    <a:pt x="26729" y="12806"/>
                    <a:pt x="26751" y="12737"/>
                  </a:cubicBezTo>
                  <a:lnTo>
                    <a:pt x="26751" y="12692"/>
                  </a:lnTo>
                  <a:cubicBezTo>
                    <a:pt x="26774" y="12623"/>
                    <a:pt x="26797" y="12555"/>
                    <a:pt x="26797" y="12509"/>
                  </a:cubicBezTo>
                  <a:cubicBezTo>
                    <a:pt x="26820" y="12418"/>
                    <a:pt x="26843" y="12349"/>
                    <a:pt x="26843" y="12258"/>
                  </a:cubicBezTo>
                  <a:cubicBezTo>
                    <a:pt x="26866" y="12167"/>
                    <a:pt x="26888" y="12098"/>
                    <a:pt x="26888" y="12007"/>
                  </a:cubicBezTo>
                  <a:cubicBezTo>
                    <a:pt x="26911" y="11916"/>
                    <a:pt x="26934" y="11824"/>
                    <a:pt x="26957" y="11733"/>
                  </a:cubicBezTo>
                  <a:cubicBezTo>
                    <a:pt x="26980" y="11573"/>
                    <a:pt x="27003" y="11391"/>
                    <a:pt x="27025" y="11231"/>
                  </a:cubicBezTo>
                  <a:cubicBezTo>
                    <a:pt x="27025" y="11140"/>
                    <a:pt x="27048" y="11048"/>
                    <a:pt x="27071" y="10957"/>
                  </a:cubicBezTo>
                  <a:cubicBezTo>
                    <a:pt x="27071" y="10866"/>
                    <a:pt x="27094" y="10774"/>
                    <a:pt x="27117" y="10683"/>
                  </a:cubicBezTo>
                  <a:cubicBezTo>
                    <a:pt x="27117" y="10637"/>
                    <a:pt x="27117" y="10592"/>
                    <a:pt x="27117" y="10546"/>
                  </a:cubicBezTo>
                  <a:lnTo>
                    <a:pt x="27139" y="10455"/>
                  </a:lnTo>
                  <a:cubicBezTo>
                    <a:pt x="27139" y="10386"/>
                    <a:pt x="27162" y="10318"/>
                    <a:pt x="27162" y="10272"/>
                  </a:cubicBezTo>
                  <a:lnTo>
                    <a:pt x="27162" y="10204"/>
                  </a:lnTo>
                  <a:cubicBezTo>
                    <a:pt x="27185" y="10112"/>
                    <a:pt x="27185" y="10021"/>
                    <a:pt x="27185" y="9907"/>
                  </a:cubicBezTo>
                  <a:cubicBezTo>
                    <a:pt x="27185" y="9838"/>
                    <a:pt x="27185" y="9747"/>
                    <a:pt x="27208" y="9679"/>
                  </a:cubicBezTo>
                  <a:lnTo>
                    <a:pt x="27208" y="9587"/>
                  </a:lnTo>
                  <a:cubicBezTo>
                    <a:pt x="27208" y="9496"/>
                    <a:pt x="27231" y="9405"/>
                    <a:pt x="27231" y="9313"/>
                  </a:cubicBezTo>
                  <a:lnTo>
                    <a:pt x="27231" y="9268"/>
                  </a:lnTo>
                  <a:cubicBezTo>
                    <a:pt x="27254" y="9177"/>
                    <a:pt x="27254" y="9085"/>
                    <a:pt x="27276" y="8994"/>
                  </a:cubicBezTo>
                  <a:cubicBezTo>
                    <a:pt x="27276" y="8971"/>
                    <a:pt x="27276" y="8925"/>
                    <a:pt x="27276" y="8903"/>
                  </a:cubicBezTo>
                  <a:lnTo>
                    <a:pt x="27276" y="8834"/>
                  </a:lnTo>
                  <a:cubicBezTo>
                    <a:pt x="27276" y="8743"/>
                    <a:pt x="27276" y="8629"/>
                    <a:pt x="27276" y="8515"/>
                  </a:cubicBezTo>
                  <a:cubicBezTo>
                    <a:pt x="27254" y="8400"/>
                    <a:pt x="27254" y="8286"/>
                    <a:pt x="27254" y="8172"/>
                  </a:cubicBezTo>
                  <a:cubicBezTo>
                    <a:pt x="27254" y="8104"/>
                    <a:pt x="27254" y="8035"/>
                    <a:pt x="27254" y="7967"/>
                  </a:cubicBezTo>
                  <a:cubicBezTo>
                    <a:pt x="27231" y="7875"/>
                    <a:pt x="27231" y="7807"/>
                    <a:pt x="27231" y="7716"/>
                  </a:cubicBezTo>
                  <a:cubicBezTo>
                    <a:pt x="27208" y="7647"/>
                    <a:pt x="27208" y="7579"/>
                    <a:pt x="27185" y="7487"/>
                  </a:cubicBezTo>
                  <a:lnTo>
                    <a:pt x="27185" y="7465"/>
                  </a:lnTo>
                  <a:cubicBezTo>
                    <a:pt x="27162" y="7396"/>
                    <a:pt x="27162" y="7351"/>
                    <a:pt x="27162" y="7282"/>
                  </a:cubicBezTo>
                  <a:cubicBezTo>
                    <a:pt x="27162" y="7259"/>
                    <a:pt x="27162" y="7236"/>
                    <a:pt x="27162" y="7191"/>
                  </a:cubicBezTo>
                  <a:lnTo>
                    <a:pt x="27162" y="7122"/>
                  </a:lnTo>
                  <a:cubicBezTo>
                    <a:pt x="27139" y="7008"/>
                    <a:pt x="27139" y="6894"/>
                    <a:pt x="27117" y="6803"/>
                  </a:cubicBezTo>
                  <a:cubicBezTo>
                    <a:pt x="27117" y="6711"/>
                    <a:pt x="27094" y="6643"/>
                    <a:pt x="27071" y="6552"/>
                  </a:cubicBezTo>
                  <a:cubicBezTo>
                    <a:pt x="27071" y="6552"/>
                    <a:pt x="27071" y="6529"/>
                    <a:pt x="27048" y="6506"/>
                  </a:cubicBezTo>
                  <a:cubicBezTo>
                    <a:pt x="27048" y="6460"/>
                    <a:pt x="27025" y="6437"/>
                    <a:pt x="27025" y="6415"/>
                  </a:cubicBezTo>
                  <a:lnTo>
                    <a:pt x="27003" y="6346"/>
                  </a:lnTo>
                  <a:cubicBezTo>
                    <a:pt x="27003" y="6323"/>
                    <a:pt x="27003" y="6301"/>
                    <a:pt x="27003" y="6278"/>
                  </a:cubicBezTo>
                  <a:cubicBezTo>
                    <a:pt x="26980" y="6255"/>
                    <a:pt x="26957" y="6232"/>
                    <a:pt x="26934" y="6209"/>
                  </a:cubicBezTo>
                  <a:cubicBezTo>
                    <a:pt x="26911" y="6164"/>
                    <a:pt x="26888" y="6072"/>
                    <a:pt x="26866" y="6004"/>
                  </a:cubicBezTo>
                  <a:lnTo>
                    <a:pt x="26843" y="5958"/>
                  </a:lnTo>
                  <a:cubicBezTo>
                    <a:pt x="26820" y="5890"/>
                    <a:pt x="26797" y="5821"/>
                    <a:pt x="26774" y="5753"/>
                  </a:cubicBezTo>
                  <a:cubicBezTo>
                    <a:pt x="26729" y="5593"/>
                    <a:pt x="26683" y="5433"/>
                    <a:pt x="26637" y="5273"/>
                  </a:cubicBezTo>
                  <a:cubicBezTo>
                    <a:pt x="26614" y="5228"/>
                    <a:pt x="26592" y="5159"/>
                    <a:pt x="26569" y="5091"/>
                  </a:cubicBezTo>
                  <a:cubicBezTo>
                    <a:pt x="26546" y="5000"/>
                    <a:pt x="26500" y="4931"/>
                    <a:pt x="26478" y="4840"/>
                  </a:cubicBezTo>
                  <a:cubicBezTo>
                    <a:pt x="26432" y="4703"/>
                    <a:pt x="26386" y="4566"/>
                    <a:pt x="26341" y="4452"/>
                  </a:cubicBezTo>
                  <a:cubicBezTo>
                    <a:pt x="26341" y="4429"/>
                    <a:pt x="26318" y="4406"/>
                    <a:pt x="26318" y="4406"/>
                  </a:cubicBezTo>
                  <a:lnTo>
                    <a:pt x="26318" y="4383"/>
                  </a:lnTo>
                  <a:cubicBezTo>
                    <a:pt x="26318" y="4383"/>
                    <a:pt x="26295" y="4360"/>
                    <a:pt x="26295" y="4360"/>
                  </a:cubicBezTo>
                  <a:cubicBezTo>
                    <a:pt x="26249" y="4246"/>
                    <a:pt x="26181" y="4132"/>
                    <a:pt x="26135" y="4018"/>
                  </a:cubicBezTo>
                  <a:cubicBezTo>
                    <a:pt x="26112" y="3972"/>
                    <a:pt x="26090" y="3927"/>
                    <a:pt x="26044" y="3881"/>
                  </a:cubicBezTo>
                  <a:cubicBezTo>
                    <a:pt x="25998" y="3790"/>
                    <a:pt x="25930" y="3721"/>
                    <a:pt x="25884" y="3630"/>
                  </a:cubicBezTo>
                  <a:lnTo>
                    <a:pt x="25816" y="3562"/>
                  </a:lnTo>
                  <a:lnTo>
                    <a:pt x="25793" y="3516"/>
                  </a:lnTo>
                  <a:cubicBezTo>
                    <a:pt x="25701" y="3425"/>
                    <a:pt x="25633" y="3333"/>
                    <a:pt x="25542" y="3242"/>
                  </a:cubicBezTo>
                  <a:cubicBezTo>
                    <a:pt x="25473" y="3173"/>
                    <a:pt x="25405" y="3082"/>
                    <a:pt x="25336" y="3014"/>
                  </a:cubicBezTo>
                  <a:lnTo>
                    <a:pt x="25268" y="2922"/>
                  </a:lnTo>
                  <a:lnTo>
                    <a:pt x="25222" y="2877"/>
                  </a:lnTo>
                  <a:cubicBezTo>
                    <a:pt x="25176" y="2831"/>
                    <a:pt x="25131" y="2785"/>
                    <a:pt x="25085" y="2740"/>
                  </a:cubicBezTo>
                  <a:cubicBezTo>
                    <a:pt x="25040" y="2671"/>
                    <a:pt x="24971" y="2626"/>
                    <a:pt x="24903" y="2557"/>
                  </a:cubicBezTo>
                  <a:cubicBezTo>
                    <a:pt x="24834" y="2489"/>
                    <a:pt x="24766" y="2420"/>
                    <a:pt x="24697" y="2375"/>
                  </a:cubicBezTo>
                  <a:lnTo>
                    <a:pt x="24629" y="2306"/>
                  </a:lnTo>
                  <a:lnTo>
                    <a:pt x="24537" y="2238"/>
                  </a:lnTo>
                  <a:lnTo>
                    <a:pt x="24446" y="2146"/>
                  </a:lnTo>
                  <a:lnTo>
                    <a:pt x="24400" y="2124"/>
                  </a:lnTo>
                  <a:lnTo>
                    <a:pt x="24355" y="2055"/>
                  </a:lnTo>
                  <a:lnTo>
                    <a:pt x="24309" y="2032"/>
                  </a:lnTo>
                  <a:cubicBezTo>
                    <a:pt x="24286" y="2009"/>
                    <a:pt x="24263" y="1987"/>
                    <a:pt x="24218" y="1941"/>
                  </a:cubicBezTo>
                  <a:cubicBezTo>
                    <a:pt x="24172" y="1895"/>
                    <a:pt x="24104" y="1850"/>
                    <a:pt x="24035" y="1804"/>
                  </a:cubicBezTo>
                  <a:lnTo>
                    <a:pt x="24035" y="1781"/>
                  </a:lnTo>
                  <a:lnTo>
                    <a:pt x="23967" y="1735"/>
                  </a:lnTo>
                  <a:cubicBezTo>
                    <a:pt x="23898" y="1667"/>
                    <a:pt x="23830" y="1621"/>
                    <a:pt x="23761" y="1553"/>
                  </a:cubicBezTo>
                  <a:lnTo>
                    <a:pt x="23716" y="1530"/>
                  </a:lnTo>
                  <a:lnTo>
                    <a:pt x="23670" y="1484"/>
                  </a:lnTo>
                  <a:lnTo>
                    <a:pt x="23647" y="1484"/>
                  </a:lnTo>
                  <a:cubicBezTo>
                    <a:pt x="23602" y="1439"/>
                    <a:pt x="23533" y="1370"/>
                    <a:pt x="23487" y="1325"/>
                  </a:cubicBezTo>
                  <a:cubicBezTo>
                    <a:pt x="23373" y="1256"/>
                    <a:pt x="23259" y="1188"/>
                    <a:pt x="23145" y="1119"/>
                  </a:cubicBezTo>
                  <a:cubicBezTo>
                    <a:pt x="23054" y="1074"/>
                    <a:pt x="22962" y="1028"/>
                    <a:pt x="22871" y="982"/>
                  </a:cubicBezTo>
                  <a:cubicBezTo>
                    <a:pt x="22803" y="937"/>
                    <a:pt x="22757" y="891"/>
                    <a:pt x="22689" y="868"/>
                  </a:cubicBezTo>
                  <a:cubicBezTo>
                    <a:pt x="22666" y="845"/>
                    <a:pt x="22620" y="845"/>
                    <a:pt x="22597" y="822"/>
                  </a:cubicBezTo>
                  <a:lnTo>
                    <a:pt x="22415" y="754"/>
                  </a:lnTo>
                  <a:lnTo>
                    <a:pt x="22369" y="708"/>
                  </a:lnTo>
                  <a:lnTo>
                    <a:pt x="22323" y="708"/>
                  </a:lnTo>
                  <a:cubicBezTo>
                    <a:pt x="22278" y="686"/>
                    <a:pt x="22232" y="663"/>
                    <a:pt x="22186" y="640"/>
                  </a:cubicBezTo>
                  <a:cubicBezTo>
                    <a:pt x="22164" y="640"/>
                    <a:pt x="22141" y="617"/>
                    <a:pt x="22095" y="617"/>
                  </a:cubicBezTo>
                  <a:lnTo>
                    <a:pt x="22049" y="617"/>
                  </a:lnTo>
                  <a:lnTo>
                    <a:pt x="22049" y="594"/>
                  </a:lnTo>
                  <a:cubicBezTo>
                    <a:pt x="22004" y="594"/>
                    <a:pt x="21935" y="571"/>
                    <a:pt x="21912" y="549"/>
                  </a:cubicBezTo>
                  <a:cubicBezTo>
                    <a:pt x="21912" y="526"/>
                    <a:pt x="21912" y="526"/>
                    <a:pt x="21912" y="503"/>
                  </a:cubicBezTo>
                  <a:cubicBezTo>
                    <a:pt x="21798" y="457"/>
                    <a:pt x="21707" y="434"/>
                    <a:pt x="21570" y="389"/>
                  </a:cubicBezTo>
                  <a:cubicBezTo>
                    <a:pt x="21410" y="343"/>
                    <a:pt x="21228" y="275"/>
                    <a:pt x="21045" y="252"/>
                  </a:cubicBezTo>
                  <a:cubicBezTo>
                    <a:pt x="20954" y="206"/>
                    <a:pt x="20840" y="206"/>
                    <a:pt x="20726" y="183"/>
                  </a:cubicBezTo>
                  <a:cubicBezTo>
                    <a:pt x="20680" y="183"/>
                    <a:pt x="20611" y="161"/>
                    <a:pt x="20566" y="161"/>
                  </a:cubicBezTo>
                  <a:lnTo>
                    <a:pt x="20474" y="138"/>
                  </a:lnTo>
                  <a:cubicBezTo>
                    <a:pt x="20292" y="115"/>
                    <a:pt x="20109" y="92"/>
                    <a:pt x="19927" y="69"/>
                  </a:cubicBezTo>
                  <a:cubicBezTo>
                    <a:pt x="19721" y="46"/>
                    <a:pt x="19539" y="46"/>
                    <a:pt x="19356" y="24"/>
                  </a:cubicBezTo>
                  <a:lnTo>
                    <a:pt x="19151" y="24"/>
                  </a:lnTo>
                  <a:cubicBezTo>
                    <a:pt x="19059" y="1"/>
                    <a:pt x="18945" y="1"/>
                    <a:pt x="18854" y="1"/>
                  </a:cubicBezTo>
                  <a:close/>
                </a:path>
              </a:pathLst>
            </a:custGeom>
            <a:solidFill>
              <a:srgbClr val="4EB7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4"/>
            <p:cNvSpPr/>
            <p:nvPr/>
          </p:nvSpPr>
          <p:spPr>
            <a:xfrm>
              <a:off x="6702250" y="1840900"/>
              <a:ext cx="397750" cy="781800"/>
            </a:xfrm>
            <a:custGeom>
              <a:avLst/>
              <a:gdLst/>
              <a:ahLst/>
              <a:cxnLst/>
              <a:rect l="l" t="t" r="r" b="b"/>
              <a:pathLst>
                <a:path w="15910" h="31272" extrusionOk="0">
                  <a:moveTo>
                    <a:pt x="13421" y="4497"/>
                  </a:moveTo>
                  <a:cubicBezTo>
                    <a:pt x="13444" y="4520"/>
                    <a:pt x="13444" y="4543"/>
                    <a:pt x="13467" y="4566"/>
                  </a:cubicBezTo>
                  <a:cubicBezTo>
                    <a:pt x="13513" y="4634"/>
                    <a:pt x="13535" y="4680"/>
                    <a:pt x="13558" y="4726"/>
                  </a:cubicBezTo>
                  <a:lnTo>
                    <a:pt x="13421" y="4497"/>
                  </a:lnTo>
                  <a:close/>
                  <a:moveTo>
                    <a:pt x="7487" y="1"/>
                  </a:moveTo>
                  <a:cubicBezTo>
                    <a:pt x="7441" y="1"/>
                    <a:pt x="7418" y="24"/>
                    <a:pt x="7395" y="46"/>
                  </a:cubicBezTo>
                  <a:cubicBezTo>
                    <a:pt x="7373" y="69"/>
                    <a:pt x="7373" y="115"/>
                    <a:pt x="7395" y="161"/>
                  </a:cubicBezTo>
                  <a:cubicBezTo>
                    <a:pt x="7418" y="183"/>
                    <a:pt x="7487" y="206"/>
                    <a:pt x="7532" y="206"/>
                  </a:cubicBezTo>
                  <a:lnTo>
                    <a:pt x="7532" y="229"/>
                  </a:lnTo>
                  <a:lnTo>
                    <a:pt x="7578" y="229"/>
                  </a:lnTo>
                  <a:cubicBezTo>
                    <a:pt x="7624" y="229"/>
                    <a:pt x="7647" y="252"/>
                    <a:pt x="7669" y="252"/>
                  </a:cubicBezTo>
                  <a:cubicBezTo>
                    <a:pt x="7715" y="275"/>
                    <a:pt x="7761" y="298"/>
                    <a:pt x="7806" y="320"/>
                  </a:cubicBezTo>
                  <a:lnTo>
                    <a:pt x="7852" y="320"/>
                  </a:lnTo>
                  <a:lnTo>
                    <a:pt x="7898" y="366"/>
                  </a:lnTo>
                  <a:lnTo>
                    <a:pt x="8080" y="434"/>
                  </a:lnTo>
                  <a:cubicBezTo>
                    <a:pt x="8149" y="480"/>
                    <a:pt x="8194" y="503"/>
                    <a:pt x="8263" y="526"/>
                  </a:cubicBezTo>
                  <a:lnTo>
                    <a:pt x="8331" y="549"/>
                  </a:lnTo>
                  <a:cubicBezTo>
                    <a:pt x="8423" y="594"/>
                    <a:pt x="8491" y="640"/>
                    <a:pt x="8560" y="686"/>
                  </a:cubicBezTo>
                  <a:cubicBezTo>
                    <a:pt x="8628" y="708"/>
                    <a:pt x="8674" y="754"/>
                    <a:pt x="8719" y="777"/>
                  </a:cubicBezTo>
                  <a:cubicBezTo>
                    <a:pt x="8788" y="823"/>
                    <a:pt x="8856" y="868"/>
                    <a:pt x="8925" y="914"/>
                  </a:cubicBezTo>
                  <a:lnTo>
                    <a:pt x="9016" y="959"/>
                  </a:lnTo>
                  <a:cubicBezTo>
                    <a:pt x="9062" y="982"/>
                    <a:pt x="9085" y="1005"/>
                    <a:pt x="9130" y="1028"/>
                  </a:cubicBezTo>
                  <a:cubicBezTo>
                    <a:pt x="9176" y="1051"/>
                    <a:pt x="9244" y="1096"/>
                    <a:pt x="9290" y="1142"/>
                  </a:cubicBezTo>
                  <a:cubicBezTo>
                    <a:pt x="9358" y="1165"/>
                    <a:pt x="9404" y="1211"/>
                    <a:pt x="9450" y="1256"/>
                  </a:cubicBezTo>
                  <a:lnTo>
                    <a:pt x="9495" y="1279"/>
                  </a:lnTo>
                  <a:cubicBezTo>
                    <a:pt x="9610" y="1393"/>
                    <a:pt x="9746" y="1484"/>
                    <a:pt x="9861" y="1599"/>
                  </a:cubicBezTo>
                  <a:cubicBezTo>
                    <a:pt x="9952" y="1644"/>
                    <a:pt x="10020" y="1713"/>
                    <a:pt x="10089" y="1781"/>
                  </a:cubicBezTo>
                  <a:cubicBezTo>
                    <a:pt x="10203" y="1850"/>
                    <a:pt x="10294" y="1941"/>
                    <a:pt x="10386" y="2032"/>
                  </a:cubicBezTo>
                  <a:lnTo>
                    <a:pt x="10477" y="2101"/>
                  </a:lnTo>
                  <a:lnTo>
                    <a:pt x="10523" y="2146"/>
                  </a:lnTo>
                  <a:lnTo>
                    <a:pt x="10568" y="2192"/>
                  </a:lnTo>
                  <a:cubicBezTo>
                    <a:pt x="10568" y="2192"/>
                    <a:pt x="10568" y="2215"/>
                    <a:pt x="10545" y="2215"/>
                  </a:cubicBezTo>
                  <a:cubicBezTo>
                    <a:pt x="10545" y="2261"/>
                    <a:pt x="10545" y="2306"/>
                    <a:pt x="10568" y="2352"/>
                  </a:cubicBezTo>
                  <a:cubicBezTo>
                    <a:pt x="10614" y="2397"/>
                    <a:pt x="10659" y="2443"/>
                    <a:pt x="10705" y="2489"/>
                  </a:cubicBezTo>
                  <a:lnTo>
                    <a:pt x="10751" y="2534"/>
                  </a:lnTo>
                  <a:lnTo>
                    <a:pt x="10819" y="2626"/>
                  </a:lnTo>
                  <a:cubicBezTo>
                    <a:pt x="10888" y="2694"/>
                    <a:pt x="10956" y="2785"/>
                    <a:pt x="11025" y="2854"/>
                  </a:cubicBezTo>
                  <a:cubicBezTo>
                    <a:pt x="11139" y="2991"/>
                    <a:pt x="11253" y="3105"/>
                    <a:pt x="11367" y="3242"/>
                  </a:cubicBezTo>
                  <a:cubicBezTo>
                    <a:pt x="11458" y="3379"/>
                    <a:pt x="11550" y="3493"/>
                    <a:pt x="11618" y="3630"/>
                  </a:cubicBezTo>
                  <a:cubicBezTo>
                    <a:pt x="11664" y="3744"/>
                    <a:pt x="11732" y="3858"/>
                    <a:pt x="11778" y="3972"/>
                  </a:cubicBezTo>
                  <a:cubicBezTo>
                    <a:pt x="11778" y="3972"/>
                    <a:pt x="11801" y="3995"/>
                    <a:pt x="11801" y="3995"/>
                  </a:cubicBezTo>
                  <a:lnTo>
                    <a:pt x="11801" y="4018"/>
                  </a:lnTo>
                  <a:cubicBezTo>
                    <a:pt x="11801" y="4018"/>
                    <a:pt x="11824" y="4041"/>
                    <a:pt x="11824" y="4064"/>
                  </a:cubicBezTo>
                  <a:cubicBezTo>
                    <a:pt x="11869" y="4178"/>
                    <a:pt x="11915" y="4315"/>
                    <a:pt x="11961" y="4452"/>
                  </a:cubicBezTo>
                  <a:cubicBezTo>
                    <a:pt x="11983" y="4543"/>
                    <a:pt x="12029" y="4612"/>
                    <a:pt x="12052" y="4703"/>
                  </a:cubicBezTo>
                  <a:cubicBezTo>
                    <a:pt x="12075" y="4771"/>
                    <a:pt x="12097" y="4817"/>
                    <a:pt x="12120" y="4885"/>
                  </a:cubicBezTo>
                  <a:cubicBezTo>
                    <a:pt x="12166" y="5045"/>
                    <a:pt x="12212" y="5205"/>
                    <a:pt x="12257" y="5365"/>
                  </a:cubicBezTo>
                  <a:cubicBezTo>
                    <a:pt x="12280" y="5433"/>
                    <a:pt x="12303" y="5502"/>
                    <a:pt x="12326" y="5570"/>
                  </a:cubicBezTo>
                  <a:lnTo>
                    <a:pt x="12349" y="5616"/>
                  </a:lnTo>
                  <a:cubicBezTo>
                    <a:pt x="12371" y="5684"/>
                    <a:pt x="12394" y="5776"/>
                    <a:pt x="12417" y="5821"/>
                  </a:cubicBezTo>
                  <a:cubicBezTo>
                    <a:pt x="12440" y="5867"/>
                    <a:pt x="12486" y="5890"/>
                    <a:pt x="12531" y="5913"/>
                  </a:cubicBezTo>
                  <a:cubicBezTo>
                    <a:pt x="12531" y="5935"/>
                    <a:pt x="12531" y="5981"/>
                    <a:pt x="12531" y="6004"/>
                  </a:cubicBezTo>
                  <a:cubicBezTo>
                    <a:pt x="12554" y="6141"/>
                    <a:pt x="12577" y="6278"/>
                    <a:pt x="12600" y="6415"/>
                  </a:cubicBezTo>
                  <a:cubicBezTo>
                    <a:pt x="12622" y="6506"/>
                    <a:pt x="12622" y="6620"/>
                    <a:pt x="12645" y="6734"/>
                  </a:cubicBezTo>
                  <a:lnTo>
                    <a:pt x="12645" y="6803"/>
                  </a:lnTo>
                  <a:cubicBezTo>
                    <a:pt x="12645" y="6848"/>
                    <a:pt x="12645" y="6871"/>
                    <a:pt x="12645" y="6894"/>
                  </a:cubicBezTo>
                  <a:cubicBezTo>
                    <a:pt x="12645" y="6963"/>
                    <a:pt x="12668" y="7008"/>
                    <a:pt x="12668" y="7077"/>
                  </a:cubicBezTo>
                  <a:lnTo>
                    <a:pt x="12668" y="7099"/>
                  </a:lnTo>
                  <a:cubicBezTo>
                    <a:pt x="12691" y="7191"/>
                    <a:pt x="12691" y="7259"/>
                    <a:pt x="12714" y="7328"/>
                  </a:cubicBezTo>
                  <a:cubicBezTo>
                    <a:pt x="12714" y="7442"/>
                    <a:pt x="12737" y="7556"/>
                    <a:pt x="12737" y="7670"/>
                  </a:cubicBezTo>
                  <a:cubicBezTo>
                    <a:pt x="12759" y="7807"/>
                    <a:pt x="12759" y="7921"/>
                    <a:pt x="12759" y="8035"/>
                  </a:cubicBezTo>
                  <a:cubicBezTo>
                    <a:pt x="12782" y="8172"/>
                    <a:pt x="12782" y="8286"/>
                    <a:pt x="12759" y="8378"/>
                  </a:cubicBezTo>
                  <a:cubicBezTo>
                    <a:pt x="12759" y="8400"/>
                    <a:pt x="12759" y="8446"/>
                    <a:pt x="12759" y="8469"/>
                  </a:cubicBezTo>
                  <a:cubicBezTo>
                    <a:pt x="12759" y="8515"/>
                    <a:pt x="12759" y="8560"/>
                    <a:pt x="12759" y="8606"/>
                  </a:cubicBezTo>
                  <a:cubicBezTo>
                    <a:pt x="12737" y="8697"/>
                    <a:pt x="12737" y="8789"/>
                    <a:pt x="12714" y="8880"/>
                  </a:cubicBezTo>
                  <a:lnTo>
                    <a:pt x="12714" y="8925"/>
                  </a:lnTo>
                  <a:cubicBezTo>
                    <a:pt x="12714" y="9017"/>
                    <a:pt x="12691" y="9108"/>
                    <a:pt x="12691" y="9199"/>
                  </a:cubicBezTo>
                  <a:lnTo>
                    <a:pt x="12691" y="9291"/>
                  </a:lnTo>
                  <a:cubicBezTo>
                    <a:pt x="12668" y="9359"/>
                    <a:pt x="12668" y="9450"/>
                    <a:pt x="12668" y="9519"/>
                  </a:cubicBezTo>
                  <a:cubicBezTo>
                    <a:pt x="12668" y="9633"/>
                    <a:pt x="12668" y="9724"/>
                    <a:pt x="12645" y="9816"/>
                  </a:cubicBezTo>
                  <a:lnTo>
                    <a:pt x="12645" y="9884"/>
                  </a:lnTo>
                  <a:cubicBezTo>
                    <a:pt x="12645" y="9930"/>
                    <a:pt x="12622" y="9998"/>
                    <a:pt x="12622" y="10067"/>
                  </a:cubicBezTo>
                  <a:lnTo>
                    <a:pt x="12600" y="10158"/>
                  </a:lnTo>
                  <a:cubicBezTo>
                    <a:pt x="12600" y="10204"/>
                    <a:pt x="12600" y="10249"/>
                    <a:pt x="12600" y="10295"/>
                  </a:cubicBezTo>
                  <a:cubicBezTo>
                    <a:pt x="12577" y="10386"/>
                    <a:pt x="12554" y="10478"/>
                    <a:pt x="12554" y="10569"/>
                  </a:cubicBezTo>
                  <a:cubicBezTo>
                    <a:pt x="12531" y="10660"/>
                    <a:pt x="12508" y="10752"/>
                    <a:pt x="12508" y="10843"/>
                  </a:cubicBezTo>
                  <a:cubicBezTo>
                    <a:pt x="12486" y="11003"/>
                    <a:pt x="12463" y="11185"/>
                    <a:pt x="12440" y="11345"/>
                  </a:cubicBezTo>
                  <a:cubicBezTo>
                    <a:pt x="12417" y="11436"/>
                    <a:pt x="12394" y="11528"/>
                    <a:pt x="12371" y="11619"/>
                  </a:cubicBezTo>
                  <a:cubicBezTo>
                    <a:pt x="12349" y="11710"/>
                    <a:pt x="12349" y="11779"/>
                    <a:pt x="12326" y="11870"/>
                  </a:cubicBezTo>
                  <a:cubicBezTo>
                    <a:pt x="12326" y="11961"/>
                    <a:pt x="12303" y="12030"/>
                    <a:pt x="12280" y="12098"/>
                  </a:cubicBezTo>
                  <a:cubicBezTo>
                    <a:pt x="12280" y="12167"/>
                    <a:pt x="12257" y="12235"/>
                    <a:pt x="12234" y="12304"/>
                  </a:cubicBezTo>
                  <a:lnTo>
                    <a:pt x="12234" y="12349"/>
                  </a:lnTo>
                  <a:cubicBezTo>
                    <a:pt x="12212" y="12418"/>
                    <a:pt x="12212" y="12463"/>
                    <a:pt x="12189" y="12509"/>
                  </a:cubicBezTo>
                  <a:lnTo>
                    <a:pt x="12166" y="12600"/>
                  </a:lnTo>
                  <a:cubicBezTo>
                    <a:pt x="12166" y="12669"/>
                    <a:pt x="12143" y="12714"/>
                    <a:pt x="12120" y="12783"/>
                  </a:cubicBezTo>
                  <a:lnTo>
                    <a:pt x="12120" y="12829"/>
                  </a:lnTo>
                  <a:cubicBezTo>
                    <a:pt x="12029" y="13125"/>
                    <a:pt x="11938" y="13445"/>
                    <a:pt x="11824" y="13787"/>
                  </a:cubicBezTo>
                  <a:lnTo>
                    <a:pt x="11778" y="13924"/>
                  </a:lnTo>
                  <a:cubicBezTo>
                    <a:pt x="11755" y="14016"/>
                    <a:pt x="11732" y="14107"/>
                    <a:pt x="11687" y="14198"/>
                  </a:cubicBezTo>
                  <a:cubicBezTo>
                    <a:pt x="11641" y="14358"/>
                    <a:pt x="11573" y="14518"/>
                    <a:pt x="11481" y="14677"/>
                  </a:cubicBezTo>
                  <a:lnTo>
                    <a:pt x="11458" y="14723"/>
                  </a:lnTo>
                  <a:cubicBezTo>
                    <a:pt x="11458" y="14746"/>
                    <a:pt x="11436" y="14769"/>
                    <a:pt x="11436" y="14792"/>
                  </a:cubicBezTo>
                  <a:lnTo>
                    <a:pt x="11390" y="14860"/>
                  </a:lnTo>
                  <a:lnTo>
                    <a:pt x="11367" y="14929"/>
                  </a:lnTo>
                  <a:cubicBezTo>
                    <a:pt x="11344" y="14974"/>
                    <a:pt x="11321" y="15020"/>
                    <a:pt x="11299" y="15065"/>
                  </a:cubicBezTo>
                  <a:cubicBezTo>
                    <a:pt x="11276" y="15111"/>
                    <a:pt x="11253" y="15134"/>
                    <a:pt x="11253" y="15180"/>
                  </a:cubicBezTo>
                  <a:lnTo>
                    <a:pt x="11184" y="15317"/>
                  </a:lnTo>
                  <a:cubicBezTo>
                    <a:pt x="11116" y="15454"/>
                    <a:pt x="11070" y="15590"/>
                    <a:pt x="11002" y="15727"/>
                  </a:cubicBezTo>
                  <a:cubicBezTo>
                    <a:pt x="10933" y="15910"/>
                    <a:pt x="10865" y="16070"/>
                    <a:pt x="10774" y="16252"/>
                  </a:cubicBezTo>
                  <a:lnTo>
                    <a:pt x="10774" y="16298"/>
                  </a:lnTo>
                  <a:cubicBezTo>
                    <a:pt x="10705" y="16458"/>
                    <a:pt x="10637" y="16618"/>
                    <a:pt x="10568" y="16777"/>
                  </a:cubicBezTo>
                  <a:cubicBezTo>
                    <a:pt x="10545" y="16823"/>
                    <a:pt x="10523" y="16869"/>
                    <a:pt x="10523" y="16891"/>
                  </a:cubicBezTo>
                  <a:lnTo>
                    <a:pt x="10477" y="17028"/>
                  </a:lnTo>
                  <a:cubicBezTo>
                    <a:pt x="10431" y="17074"/>
                    <a:pt x="10408" y="17143"/>
                    <a:pt x="10386" y="17211"/>
                  </a:cubicBezTo>
                  <a:lnTo>
                    <a:pt x="10340" y="17280"/>
                  </a:lnTo>
                  <a:cubicBezTo>
                    <a:pt x="10271" y="17462"/>
                    <a:pt x="10180" y="17645"/>
                    <a:pt x="10112" y="17805"/>
                  </a:cubicBezTo>
                  <a:cubicBezTo>
                    <a:pt x="10066" y="17850"/>
                    <a:pt x="10043" y="17919"/>
                    <a:pt x="10020" y="17987"/>
                  </a:cubicBezTo>
                  <a:lnTo>
                    <a:pt x="9975" y="18056"/>
                  </a:lnTo>
                  <a:cubicBezTo>
                    <a:pt x="9952" y="18124"/>
                    <a:pt x="9906" y="18193"/>
                    <a:pt x="9861" y="18284"/>
                  </a:cubicBezTo>
                  <a:lnTo>
                    <a:pt x="9861" y="18307"/>
                  </a:lnTo>
                  <a:lnTo>
                    <a:pt x="9792" y="18398"/>
                  </a:lnTo>
                  <a:lnTo>
                    <a:pt x="9792" y="18421"/>
                  </a:lnTo>
                  <a:lnTo>
                    <a:pt x="9769" y="18466"/>
                  </a:lnTo>
                  <a:cubicBezTo>
                    <a:pt x="9769" y="18489"/>
                    <a:pt x="9746" y="18512"/>
                    <a:pt x="9724" y="18535"/>
                  </a:cubicBezTo>
                  <a:lnTo>
                    <a:pt x="9701" y="18603"/>
                  </a:lnTo>
                  <a:lnTo>
                    <a:pt x="9655" y="18672"/>
                  </a:lnTo>
                  <a:cubicBezTo>
                    <a:pt x="9587" y="18763"/>
                    <a:pt x="9541" y="18854"/>
                    <a:pt x="9473" y="18969"/>
                  </a:cubicBezTo>
                  <a:cubicBezTo>
                    <a:pt x="9450" y="19037"/>
                    <a:pt x="9404" y="19106"/>
                    <a:pt x="9381" y="19151"/>
                  </a:cubicBezTo>
                  <a:lnTo>
                    <a:pt x="9336" y="19242"/>
                  </a:lnTo>
                  <a:lnTo>
                    <a:pt x="9222" y="19402"/>
                  </a:lnTo>
                  <a:cubicBezTo>
                    <a:pt x="9107" y="19562"/>
                    <a:pt x="9016" y="19722"/>
                    <a:pt x="8902" y="19882"/>
                  </a:cubicBezTo>
                  <a:cubicBezTo>
                    <a:pt x="8833" y="19973"/>
                    <a:pt x="8765" y="20064"/>
                    <a:pt x="8719" y="20133"/>
                  </a:cubicBezTo>
                  <a:cubicBezTo>
                    <a:pt x="8651" y="20224"/>
                    <a:pt x="8605" y="20292"/>
                    <a:pt x="8560" y="20384"/>
                  </a:cubicBezTo>
                  <a:cubicBezTo>
                    <a:pt x="8491" y="20452"/>
                    <a:pt x="8445" y="20544"/>
                    <a:pt x="8400" y="20612"/>
                  </a:cubicBezTo>
                  <a:cubicBezTo>
                    <a:pt x="8331" y="20703"/>
                    <a:pt x="8286" y="20795"/>
                    <a:pt x="8217" y="20886"/>
                  </a:cubicBezTo>
                  <a:cubicBezTo>
                    <a:pt x="8126" y="21046"/>
                    <a:pt x="8035" y="21205"/>
                    <a:pt x="7920" y="21365"/>
                  </a:cubicBezTo>
                  <a:cubicBezTo>
                    <a:pt x="7875" y="21457"/>
                    <a:pt x="7806" y="21548"/>
                    <a:pt x="7761" y="21639"/>
                  </a:cubicBezTo>
                  <a:cubicBezTo>
                    <a:pt x="7715" y="21708"/>
                    <a:pt x="7669" y="21776"/>
                    <a:pt x="7624" y="21845"/>
                  </a:cubicBezTo>
                  <a:cubicBezTo>
                    <a:pt x="7510" y="22050"/>
                    <a:pt x="7350" y="22255"/>
                    <a:pt x="7236" y="22438"/>
                  </a:cubicBezTo>
                  <a:cubicBezTo>
                    <a:pt x="7167" y="22529"/>
                    <a:pt x="7099" y="22621"/>
                    <a:pt x="7053" y="22689"/>
                  </a:cubicBezTo>
                  <a:cubicBezTo>
                    <a:pt x="7030" y="22735"/>
                    <a:pt x="6985" y="22780"/>
                    <a:pt x="6962" y="22803"/>
                  </a:cubicBezTo>
                  <a:lnTo>
                    <a:pt x="6939" y="22849"/>
                  </a:lnTo>
                  <a:lnTo>
                    <a:pt x="6916" y="22895"/>
                  </a:lnTo>
                  <a:lnTo>
                    <a:pt x="6893" y="22917"/>
                  </a:lnTo>
                  <a:cubicBezTo>
                    <a:pt x="6802" y="23054"/>
                    <a:pt x="6711" y="23168"/>
                    <a:pt x="6619" y="23305"/>
                  </a:cubicBezTo>
                  <a:cubicBezTo>
                    <a:pt x="6528" y="23420"/>
                    <a:pt x="6460" y="23556"/>
                    <a:pt x="6368" y="23671"/>
                  </a:cubicBezTo>
                  <a:lnTo>
                    <a:pt x="6300" y="23762"/>
                  </a:lnTo>
                  <a:lnTo>
                    <a:pt x="6323" y="23762"/>
                  </a:lnTo>
                  <a:cubicBezTo>
                    <a:pt x="6277" y="23808"/>
                    <a:pt x="6254" y="23830"/>
                    <a:pt x="6231" y="23876"/>
                  </a:cubicBezTo>
                  <a:cubicBezTo>
                    <a:pt x="6163" y="23945"/>
                    <a:pt x="6140" y="24013"/>
                    <a:pt x="6094" y="24081"/>
                  </a:cubicBezTo>
                  <a:lnTo>
                    <a:pt x="6003" y="24196"/>
                  </a:lnTo>
                  <a:lnTo>
                    <a:pt x="5957" y="24264"/>
                  </a:lnTo>
                  <a:lnTo>
                    <a:pt x="5843" y="24401"/>
                  </a:lnTo>
                  <a:lnTo>
                    <a:pt x="5798" y="24469"/>
                  </a:lnTo>
                  <a:cubicBezTo>
                    <a:pt x="5798" y="24469"/>
                    <a:pt x="5798" y="24492"/>
                    <a:pt x="5798" y="24492"/>
                  </a:cubicBezTo>
                  <a:lnTo>
                    <a:pt x="5775" y="24492"/>
                  </a:lnTo>
                  <a:cubicBezTo>
                    <a:pt x="5775" y="24492"/>
                    <a:pt x="5775" y="24515"/>
                    <a:pt x="5775" y="24515"/>
                  </a:cubicBezTo>
                  <a:cubicBezTo>
                    <a:pt x="5638" y="24675"/>
                    <a:pt x="5501" y="24858"/>
                    <a:pt x="5387" y="25017"/>
                  </a:cubicBezTo>
                  <a:cubicBezTo>
                    <a:pt x="5273" y="25131"/>
                    <a:pt x="5181" y="25268"/>
                    <a:pt x="5090" y="25382"/>
                  </a:cubicBezTo>
                  <a:cubicBezTo>
                    <a:pt x="5022" y="25474"/>
                    <a:pt x="4953" y="25565"/>
                    <a:pt x="4885" y="25656"/>
                  </a:cubicBezTo>
                  <a:cubicBezTo>
                    <a:pt x="4839" y="25702"/>
                    <a:pt x="4793" y="25748"/>
                    <a:pt x="4748" y="25816"/>
                  </a:cubicBezTo>
                  <a:cubicBezTo>
                    <a:pt x="4702" y="25862"/>
                    <a:pt x="4679" y="25885"/>
                    <a:pt x="4656" y="25930"/>
                  </a:cubicBezTo>
                  <a:lnTo>
                    <a:pt x="4588" y="26022"/>
                  </a:lnTo>
                  <a:cubicBezTo>
                    <a:pt x="4542" y="26067"/>
                    <a:pt x="4497" y="26113"/>
                    <a:pt x="4474" y="26159"/>
                  </a:cubicBezTo>
                  <a:lnTo>
                    <a:pt x="4405" y="26250"/>
                  </a:lnTo>
                  <a:cubicBezTo>
                    <a:pt x="4268" y="26410"/>
                    <a:pt x="4154" y="26547"/>
                    <a:pt x="4017" y="26706"/>
                  </a:cubicBezTo>
                  <a:cubicBezTo>
                    <a:pt x="3903" y="26866"/>
                    <a:pt x="3789" y="27003"/>
                    <a:pt x="3652" y="27163"/>
                  </a:cubicBezTo>
                  <a:cubicBezTo>
                    <a:pt x="3424" y="27437"/>
                    <a:pt x="3173" y="27711"/>
                    <a:pt x="2922" y="27985"/>
                  </a:cubicBezTo>
                  <a:cubicBezTo>
                    <a:pt x="2785" y="28122"/>
                    <a:pt x="2648" y="28281"/>
                    <a:pt x="2534" y="28441"/>
                  </a:cubicBezTo>
                  <a:cubicBezTo>
                    <a:pt x="2420" y="28578"/>
                    <a:pt x="2305" y="28715"/>
                    <a:pt x="2191" y="28829"/>
                  </a:cubicBezTo>
                  <a:cubicBezTo>
                    <a:pt x="2123" y="28920"/>
                    <a:pt x="2054" y="28989"/>
                    <a:pt x="1963" y="29080"/>
                  </a:cubicBezTo>
                  <a:cubicBezTo>
                    <a:pt x="1917" y="29126"/>
                    <a:pt x="1872" y="29171"/>
                    <a:pt x="1826" y="29217"/>
                  </a:cubicBezTo>
                  <a:cubicBezTo>
                    <a:pt x="1735" y="29331"/>
                    <a:pt x="1621" y="29445"/>
                    <a:pt x="1507" y="29560"/>
                  </a:cubicBezTo>
                  <a:lnTo>
                    <a:pt x="1370" y="29719"/>
                  </a:lnTo>
                  <a:lnTo>
                    <a:pt x="1233" y="29856"/>
                  </a:lnTo>
                  <a:cubicBezTo>
                    <a:pt x="1141" y="29925"/>
                    <a:pt x="1073" y="29993"/>
                    <a:pt x="1004" y="30062"/>
                  </a:cubicBezTo>
                  <a:lnTo>
                    <a:pt x="913" y="30153"/>
                  </a:lnTo>
                  <a:cubicBezTo>
                    <a:pt x="822" y="30244"/>
                    <a:pt x="708" y="30336"/>
                    <a:pt x="571" y="30450"/>
                  </a:cubicBezTo>
                  <a:cubicBezTo>
                    <a:pt x="525" y="30495"/>
                    <a:pt x="457" y="30541"/>
                    <a:pt x="388" y="30609"/>
                  </a:cubicBezTo>
                  <a:cubicBezTo>
                    <a:pt x="365" y="30632"/>
                    <a:pt x="342" y="30655"/>
                    <a:pt x="320" y="30678"/>
                  </a:cubicBezTo>
                  <a:cubicBezTo>
                    <a:pt x="297" y="30701"/>
                    <a:pt x="251" y="30746"/>
                    <a:pt x="228" y="30769"/>
                  </a:cubicBezTo>
                  <a:cubicBezTo>
                    <a:pt x="206" y="30769"/>
                    <a:pt x="206" y="30792"/>
                    <a:pt x="183" y="30792"/>
                  </a:cubicBezTo>
                  <a:cubicBezTo>
                    <a:pt x="160" y="30815"/>
                    <a:pt x="114" y="30861"/>
                    <a:pt x="114" y="30906"/>
                  </a:cubicBezTo>
                  <a:lnTo>
                    <a:pt x="69" y="30906"/>
                  </a:lnTo>
                  <a:cubicBezTo>
                    <a:pt x="23" y="30929"/>
                    <a:pt x="0" y="30998"/>
                    <a:pt x="23" y="31043"/>
                  </a:cubicBezTo>
                  <a:cubicBezTo>
                    <a:pt x="46" y="31089"/>
                    <a:pt x="91" y="31112"/>
                    <a:pt x="160" y="31134"/>
                  </a:cubicBezTo>
                  <a:lnTo>
                    <a:pt x="228" y="31134"/>
                  </a:lnTo>
                  <a:cubicBezTo>
                    <a:pt x="251" y="31157"/>
                    <a:pt x="274" y="31157"/>
                    <a:pt x="297" y="31157"/>
                  </a:cubicBezTo>
                  <a:cubicBezTo>
                    <a:pt x="320" y="31157"/>
                    <a:pt x="365" y="31157"/>
                    <a:pt x="388" y="31180"/>
                  </a:cubicBezTo>
                  <a:lnTo>
                    <a:pt x="525" y="31180"/>
                  </a:lnTo>
                  <a:cubicBezTo>
                    <a:pt x="685" y="31226"/>
                    <a:pt x="867" y="31249"/>
                    <a:pt x="1073" y="31249"/>
                  </a:cubicBezTo>
                  <a:cubicBezTo>
                    <a:pt x="1233" y="31271"/>
                    <a:pt x="1370" y="31271"/>
                    <a:pt x="1529" y="31271"/>
                  </a:cubicBezTo>
                  <a:lnTo>
                    <a:pt x="1621" y="31271"/>
                  </a:lnTo>
                  <a:cubicBezTo>
                    <a:pt x="1803" y="31271"/>
                    <a:pt x="1986" y="31271"/>
                    <a:pt x="2191" y="31249"/>
                  </a:cubicBezTo>
                  <a:cubicBezTo>
                    <a:pt x="2283" y="31249"/>
                    <a:pt x="2374" y="31226"/>
                    <a:pt x="2465" y="31226"/>
                  </a:cubicBezTo>
                  <a:cubicBezTo>
                    <a:pt x="2534" y="31203"/>
                    <a:pt x="2602" y="31203"/>
                    <a:pt x="2671" y="31203"/>
                  </a:cubicBezTo>
                  <a:cubicBezTo>
                    <a:pt x="2853" y="31180"/>
                    <a:pt x="3013" y="31157"/>
                    <a:pt x="3173" y="31134"/>
                  </a:cubicBezTo>
                  <a:cubicBezTo>
                    <a:pt x="3333" y="31089"/>
                    <a:pt x="3492" y="31066"/>
                    <a:pt x="3652" y="31020"/>
                  </a:cubicBezTo>
                  <a:cubicBezTo>
                    <a:pt x="3835" y="30998"/>
                    <a:pt x="3995" y="30952"/>
                    <a:pt x="4154" y="30929"/>
                  </a:cubicBezTo>
                  <a:lnTo>
                    <a:pt x="4223" y="30906"/>
                  </a:lnTo>
                  <a:lnTo>
                    <a:pt x="4246" y="30906"/>
                  </a:lnTo>
                  <a:cubicBezTo>
                    <a:pt x="4611" y="30815"/>
                    <a:pt x="4953" y="30701"/>
                    <a:pt x="5273" y="30609"/>
                  </a:cubicBezTo>
                  <a:lnTo>
                    <a:pt x="5364" y="30564"/>
                  </a:lnTo>
                  <a:cubicBezTo>
                    <a:pt x="5410" y="30564"/>
                    <a:pt x="5455" y="30541"/>
                    <a:pt x="5501" y="30541"/>
                  </a:cubicBezTo>
                  <a:cubicBezTo>
                    <a:pt x="5547" y="30518"/>
                    <a:pt x="5592" y="30518"/>
                    <a:pt x="5638" y="30495"/>
                  </a:cubicBezTo>
                  <a:cubicBezTo>
                    <a:pt x="5729" y="30473"/>
                    <a:pt x="5798" y="30427"/>
                    <a:pt x="5889" y="30404"/>
                  </a:cubicBezTo>
                  <a:cubicBezTo>
                    <a:pt x="5935" y="30358"/>
                    <a:pt x="6003" y="30336"/>
                    <a:pt x="6049" y="30313"/>
                  </a:cubicBezTo>
                  <a:lnTo>
                    <a:pt x="6117" y="30290"/>
                  </a:lnTo>
                  <a:cubicBezTo>
                    <a:pt x="6163" y="30267"/>
                    <a:pt x="6209" y="30244"/>
                    <a:pt x="6254" y="30221"/>
                  </a:cubicBezTo>
                  <a:lnTo>
                    <a:pt x="6346" y="30176"/>
                  </a:lnTo>
                  <a:cubicBezTo>
                    <a:pt x="6414" y="30153"/>
                    <a:pt x="6460" y="30107"/>
                    <a:pt x="6528" y="30084"/>
                  </a:cubicBezTo>
                  <a:lnTo>
                    <a:pt x="6551" y="30062"/>
                  </a:lnTo>
                  <a:cubicBezTo>
                    <a:pt x="6642" y="30016"/>
                    <a:pt x="6711" y="29970"/>
                    <a:pt x="6779" y="29925"/>
                  </a:cubicBezTo>
                  <a:lnTo>
                    <a:pt x="6825" y="29902"/>
                  </a:lnTo>
                  <a:cubicBezTo>
                    <a:pt x="6939" y="29833"/>
                    <a:pt x="7053" y="29788"/>
                    <a:pt x="7144" y="29719"/>
                  </a:cubicBezTo>
                  <a:lnTo>
                    <a:pt x="7167" y="29719"/>
                  </a:lnTo>
                  <a:cubicBezTo>
                    <a:pt x="7167" y="29719"/>
                    <a:pt x="7190" y="29696"/>
                    <a:pt x="7190" y="29696"/>
                  </a:cubicBezTo>
                  <a:cubicBezTo>
                    <a:pt x="7236" y="29674"/>
                    <a:pt x="7259" y="29651"/>
                    <a:pt x="7281" y="29628"/>
                  </a:cubicBezTo>
                  <a:cubicBezTo>
                    <a:pt x="7304" y="29605"/>
                    <a:pt x="7304" y="29582"/>
                    <a:pt x="7327" y="29582"/>
                  </a:cubicBezTo>
                  <a:cubicBezTo>
                    <a:pt x="7350" y="29560"/>
                    <a:pt x="7350" y="29537"/>
                    <a:pt x="7373" y="29514"/>
                  </a:cubicBezTo>
                  <a:lnTo>
                    <a:pt x="7395" y="29491"/>
                  </a:lnTo>
                  <a:cubicBezTo>
                    <a:pt x="7418" y="29468"/>
                    <a:pt x="7441" y="29445"/>
                    <a:pt x="7487" y="29423"/>
                  </a:cubicBezTo>
                  <a:cubicBezTo>
                    <a:pt x="7487" y="29400"/>
                    <a:pt x="7487" y="29400"/>
                    <a:pt x="7487" y="29400"/>
                  </a:cubicBezTo>
                  <a:cubicBezTo>
                    <a:pt x="7532" y="29354"/>
                    <a:pt x="7578" y="29286"/>
                    <a:pt x="7624" y="29240"/>
                  </a:cubicBezTo>
                  <a:cubicBezTo>
                    <a:pt x="7624" y="29171"/>
                    <a:pt x="7647" y="29126"/>
                    <a:pt x="7669" y="29080"/>
                  </a:cubicBezTo>
                  <a:cubicBezTo>
                    <a:pt x="7692" y="29057"/>
                    <a:pt x="7715" y="29035"/>
                    <a:pt x="7715" y="29035"/>
                  </a:cubicBezTo>
                  <a:cubicBezTo>
                    <a:pt x="7738" y="29012"/>
                    <a:pt x="7761" y="28989"/>
                    <a:pt x="7784" y="28966"/>
                  </a:cubicBezTo>
                  <a:lnTo>
                    <a:pt x="7875" y="28875"/>
                  </a:lnTo>
                  <a:lnTo>
                    <a:pt x="7920" y="28806"/>
                  </a:lnTo>
                  <a:cubicBezTo>
                    <a:pt x="7989" y="28738"/>
                    <a:pt x="8035" y="28669"/>
                    <a:pt x="8103" y="28601"/>
                  </a:cubicBezTo>
                  <a:lnTo>
                    <a:pt x="8194" y="28464"/>
                  </a:lnTo>
                  <a:cubicBezTo>
                    <a:pt x="8331" y="28281"/>
                    <a:pt x="8445" y="28122"/>
                    <a:pt x="8537" y="27962"/>
                  </a:cubicBezTo>
                  <a:cubicBezTo>
                    <a:pt x="8605" y="27893"/>
                    <a:pt x="8651" y="27802"/>
                    <a:pt x="8719" y="27711"/>
                  </a:cubicBezTo>
                  <a:cubicBezTo>
                    <a:pt x="8742" y="27642"/>
                    <a:pt x="8788" y="27597"/>
                    <a:pt x="8833" y="27551"/>
                  </a:cubicBezTo>
                  <a:lnTo>
                    <a:pt x="8902" y="27437"/>
                  </a:lnTo>
                  <a:cubicBezTo>
                    <a:pt x="8970" y="27345"/>
                    <a:pt x="9016" y="27254"/>
                    <a:pt x="9085" y="27163"/>
                  </a:cubicBezTo>
                  <a:cubicBezTo>
                    <a:pt x="9153" y="27049"/>
                    <a:pt x="9222" y="26957"/>
                    <a:pt x="9290" y="26843"/>
                  </a:cubicBezTo>
                  <a:cubicBezTo>
                    <a:pt x="9427" y="26661"/>
                    <a:pt x="9564" y="26455"/>
                    <a:pt x="9678" y="26250"/>
                  </a:cubicBezTo>
                  <a:cubicBezTo>
                    <a:pt x="9746" y="26159"/>
                    <a:pt x="9792" y="26067"/>
                    <a:pt x="9861" y="25953"/>
                  </a:cubicBezTo>
                  <a:cubicBezTo>
                    <a:pt x="9883" y="25907"/>
                    <a:pt x="9929" y="25862"/>
                    <a:pt x="9952" y="25793"/>
                  </a:cubicBezTo>
                  <a:cubicBezTo>
                    <a:pt x="9975" y="25748"/>
                    <a:pt x="9998" y="25725"/>
                    <a:pt x="10020" y="25679"/>
                  </a:cubicBezTo>
                  <a:cubicBezTo>
                    <a:pt x="10066" y="25634"/>
                    <a:pt x="10089" y="25588"/>
                    <a:pt x="10112" y="25519"/>
                  </a:cubicBezTo>
                  <a:cubicBezTo>
                    <a:pt x="10135" y="25474"/>
                    <a:pt x="10157" y="25451"/>
                    <a:pt x="10180" y="25405"/>
                  </a:cubicBezTo>
                  <a:cubicBezTo>
                    <a:pt x="10249" y="25314"/>
                    <a:pt x="10294" y="25200"/>
                    <a:pt x="10363" y="25109"/>
                  </a:cubicBezTo>
                  <a:cubicBezTo>
                    <a:pt x="10477" y="24926"/>
                    <a:pt x="10614" y="24698"/>
                    <a:pt x="10705" y="24515"/>
                  </a:cubicBezTo>
                  <a:cubicBezTo>
                    <a:pt x="10774" y="24424"/>
                    <a:pt x="10819" y="24333"/>
                    <a:pt x="10888" y="24241"/>
                  </a:cubicBezTo>
                  <a:cubicBezTo>
                    <a:pt x="10933" y="24150"/>
                    <a:pt x="11002" y="24036"/>
                    <a:pt x="11048" y="23945"/>
                  </a:cubicBezTo>
                  <a:cubicBezTo>
                    <a:pt x="11070" y="23876"/>
                    <a:pt x="11116" y="23830"/>
                    <a:pt x="11139" y="23785"/>
                  </a:cubicBezTo>
                  <a:cubicBezTo>
                    <a:pt x="11162" y="23739"/>
                    <a:pt x="11184" y="23716"/>
                    <a:pt x="11207" y="23671"/>
                  </a:cubicBezTo>
                  <a:cubicBezTo>
                    <a:pt x="11230" y="23602"/>
                    <a:pt x="11276" y="23534"/>
                    <a:pt x="11299" y="23488"/>
                  </a:cubicBezTo>
                  <a:lnTo>
                    <a:pt x="11367" y="23397"/>
                  </a:lnTo>
                  <a:cubicBezTo>
                    <a:pt x="11390" y="23328"/>
                    <a:pt x="11413" y="23283"/>
                    <a:pt x="11458" y="23214"/>
                  </a:cubicBezTo>
                  <a:cubicBezTo>
                    <a:pt x="11481" y="23191"/>
                    <a:pt x="11504" y="23146"/>
                    <a:pt x="11527" y="23100"/>
                  </a:cubicBezTo>
                  <a:lnTo>
                    <a:pt x="11550" y="23054"/>
                  </a:lnTo>
                  <a:cubicBezTo>
                    <a:pt x="11595" y="22986"/>
                    <a:pt x="11641" y="22895"/>
                    <a:pt x="11687" y="22803"/>
                  </a:cubicBezTo>
                  <a:cubicBezTo>
                    <a:pt x="11755" y="22712"/>
                    <a:pt x="11824" y="22621"/>
                    <a:pt x="11869" y="22507"/>
                  </a:cubicBezTo>
                  <a:cubicBezTo>
                    <a:pt x="11892" y="22461"/>
                    <a:pt x="11915" y="22415"/>
                    <a:pt x="11938" y="22392"/>
                  </a:cubicBezTo>
                  <a:cubicBezTo>
                    <a:pt x="11983" y="22324"/>
                    <a:pt x="12006" y="22278"/>
                    <a:pt x="12029" y="22233"/>
                  </a:cubicBezTo>
                  <a:lnTo>
                    <a:pt x="12097" y="22118"/>
                  </a:lnTo>
                  <a:cubicBezTo>
                    <a:pt x="12143" y="22073"/>
                    <a:pt x="12166" y="22004"/>
                    <a:pt x="12212" y="21936"/>
                  </a:cubicBezTo>
                  <a:cubicBezTo>
                    <a:pt x="12234" y="21890"/>
                    <a:pt x="12257" y="21845"/>
                    <a:pt x="12280" y="21799"/>
                  </a:cubicBezTo>
                  <a:cubicBezTo>
                    <a:pt x="12303" y="21753"/>
                    <a:pt x="12349" y="21708"/>
                    <a:pt x="12371" y="21639"/>
                  </a:cubicBezTo>
                  <a:cubicBezTo>
                    <a:pt x="12417" y="21548"/>
                    <a:pt x="12463" y="21457"/>
                    <a:pt x="12531" y="21388"/>
                  </a:cubicBezTo>
                  <a:cubicBezTo>
                    <a:pt x="12577" y="21274"/>
                    <a:pt x="12645" y="21183"/>
                    <a:pt x="12691" y="21069"/>
                  </a:cubicBezTo>
                  <a:cubicBezTo>
                    <a:pt x="12737" y="20977"/>
                    <a:pt x="12805" y="20886"/>
                    <a:pt x="12851" y="20795"/>
                  </a:cubicBezTo>
                  <a:lnTo>
                    <a:pt x="12896" y="20726"/>
                  </a:lnTo>
                  <a:lnTo>
                    <a:pt x="12919" y="20658"/>
                  </a:lnTo>
                  <a:cubicBezTo>
                    <a:pt x="12942" y="20612"/>
                    <a:pt x="12965" y="20589"/>
                    <a:pt x="12965" y="20566"/>
                  </a:cubicBezTo>
                  <a:lnTo>
                    <a:pt x="13011" y="20498"/>
                  </a:lnTo>
                  <a:cubicBezTo>
                    <a:pt x="13079" y="20361"/>
                    <a:pt x="13170" y="20201"/>
                    <a:pt x="13239" y="20064"/>
                  </a:cubicBezTo>
                  <a:lnTo>
                    <a:pt x="13307" y="19950"/>
                  </a:lnTo>
                  <a:cubicBezTo>
                    <a:pt x="13353" y="19836"/>
                    <a:pt x="13421" y="19722"/>
                    <a:pt x="13467" y="19608"/>
                  </a:cubicBezTo>
                  <a:cubicBezTo>
                    <a:pt x="13535" y="19516"/>
                    <a:pt x="13581" y="19402"/>
                    <a:pt x="13627" y="19311"/>
                  </a:cubicBezTo>
                  <a:cubicBezTo>
                    <a:pt x="13718" y="19128"/>
                    <a:pt x="13809" y="18946"/>
                    <a:pt x="13901" y="18763"/>
                  </a:cubicBezTo>
                  <a:lnTo>
                    <a:pt x="13901" y="18740"/>
                  </a:lnTo>
                  <a:lnTo>
                    <a:pt x="13901" y="18718"/>
                  </a:lnTo>
                  <a:lnTo>
                    <a:pt x="13924" y="18718"/>
                  </a:lnTo>
                  <a:cubicBezTo>
                    <a:pt x="13969" y="18603"/>
                    <a:pt x="14015" y="18466"/>
                    <a:pt x="14083" y="18352"/>
                  </a:cubicBezTo>
                  <a:lnTo>
                    <a:pt x="14175" y="18124"/>
                  </a:lnTo>
                  <a:cubicBezTo>
                    <a:pt x="14266" y="17941"/>
                    <a:pt x="14357" y="17736"/>
                    <a:pt x="14448" y="17531"/>
                  </a:cubicBezTo>
                  <a:cubicBezTo>
                    <a:pt x="14608" y="17120"/>
                    <a:pt x="14768" y="16777"/>
                    <a:pt x="14905" y="16435"/>
                  </a:cubicBezTo>
                  <a:cubicBezTo>
                    <a:pt x="14973" y="16252"/>
                    <a:pt x="15042" y="16047"/>
                    <a:pt x="15110" y="15842"/>
                  </a:cubicBezTo>
                  <a:cubicBezTo>
                    <a:pt x="15156" y="15705"/>
                    <a:pt x="15179" y="15568"/>
                    <a:pt x="15225" y="15408"/>
                  </a:cubicBezTo>
                  <a:lnTo>
                    <a:pt x="15270" y="15225"/>
                  </a:lnTo>
                  <a:cubicBezTo>
                    <a:pt x="15316" y="15111"/>
                    <a:pt x="15339" y="14997"/>
                    <a:pt x="15384" y="14883"/>
                  </a:cubicBezTo>
                  <a:cubicBezTo>
                    <a:pt x="15407" y="14792"/>
                    <a:pt x="15430" y="14700"/>
                    <a:pt x="15453" y="14609"/>
                  </a:cubicBezTo>
                  <a:cubicBezTo>
                    <a:pt x="15453" y="14540"/>
                    <a:pt x="15476" y="14472"/>
                    <a:pt x="15498" y="14404"/>
                  </a:cubicBezTo>
                  <a:lnTo>
                    <a:pt x="15521" y="14289"/>
                  </a:lnTo>
                  <a:lnTo>
                    <a:pt x="15521" y="14267"/>
                  </a:lnTo>
                  <a:cubicBezTo>
                    <a:pt x="15544" y="14175"/>
                    <a:pt x="15567" y="14061"/>
                    <a:pt x="15590" y="13970"/>
                  </a:cubicBezTo>
                  <a:lnTo>
                    <a:pt x="15613" y="13879"/>
                  </a:lnTo>
                  <a:cubicBezTo>
                    <a:pt x="15635" y="13787"/>
                    <a:pt x="15658" y="13696"/>
                    <a:pt x="15681" y="13605"/>
                  </a:cubicBezTo>
                  <a:cubicBezTo>
                    <a:pt x="15704" y="13422"/>
                    <a:pt x="15727" y="13217"/>
                    <a:pt x="15772" y="13034"/>
                  </a:cubicBezTo>
                  <a:cubicBezTo>
                    <a:pt x="15772" y="12920"/>
                    <a:pt x="15795" y="12806"/>
                    <a:pt x="15795" y="12669"/>
                  </a:cubicBezTo>
                  <a:lnTo>
                    <a:pt x="15818" y="12532"/>
                  </a:lnTo>
                  <a:cubicBezTo>
                    <a:pt x="15818" y="12418"/>
                    <a:pt x="15841" y="12281"/>
                    <a:pt x="15864" y="12167"/>
                  </a:cubicBezTo>
                  <a:lnTo>
                    <a:pt x="15886" y="11961"/>
                  </a:lnTo>
                  <a:cubicBezTo>
                    <a:pt x="15886" y="11847"/>
                    <a:pt x="15886" y="11733"/>
                    <a:pt x="15909" y="11619"/>
                  </a:cubicBezTo>
                  <a:cubicBezTo>
                    <a:pt x="15909" y="11505"/>
                    <a:pt x="15909" y="11413"/>
                    <a:pt x="15909" y="11299"/>
                  </a:cubicBezTo>
                  <a:cubicBezTo>
                    <a:pt x="15909" y="11231"/>
                    <a:pt x="15909" y="11162"/>
                    <a:pt x="15909" y="11094"/>
                  </a:cubicBezTo>
                  <a:cubicBezTo>
                    <a:pt x="15909" y="11025"/>
                    <a:pt x="15909" y="10957"/>
                    <a:pt x="15909" y="10911"/>
                  </a:cubicBezTo>
                  <a:cubicBezTo>
                    <a:pt x="15909" y="10820"/>
                    <a:pt x="15909" y="10752"/>
                    <a:pt x="15909" y="10660"/>
                  </a:cubicBezTo>
                  <a:lnTo>
                    <a:pt x="15909" y="10546"/>
                  </a:lnTo>
                  <a:cubicBezTo>
                    <a:pt x="15909" y="10432"/>
                    <a:pt x="15886" y="10295"/>
                    <a:pt x="15886" y="10181"/>
                  </a:cubicBezTo>
                  <a:lnTo>
                    <a:pt x="15886" y="10067"/>
                  </a:lnTo>
                  <a:cubicBezTo>
                    <a:pt x="15886" y="9975"/>
                    <a:pt x="15864" y="9907"/>
                    <a:pt x="15864" y="9838"/>
                  </a:cubicBezTo>
                  <a:lnTo>
                    <a:pt x="15864" y="9816"/>
                  </a:lnTo>
                  <a:cubicBezTo>
                    <a:pt x="15864" y="9747"/>
                    <a:pt x="15864" y="9702"/>
                    <a:pt x="15841" y="9656"/>
                  </a:cubicBezTo>
                  <a:cubicBezTo>
                    <a:pt x="15841" y="9610"/>
                    <a:pt x="15841" y="9565"/>
                    <a:pt x="15841" y="9519"/>
                  </a:cubicBezTo>
                  <a:cubicBezTo>
                    <a:pt x="15818" y="9382"/>
                    <a:pt x="15818" y="9268"/>
                    <a:pt x="15795" y="9154"/>
                  </a:cubicBezTo>
                  <a:cubicBezTo>
                    <a:pt x="15795" y="9040"/>
                    <a:pt x="15772" y="8925"/>
                    <a:pt x="15750" y="8811"/>
                  </a:cubicBezTo>
                  <a:cubicBezTo>
                    <a:pt x="15727" y="8697"/>
                    <a:pt x="15704" y="8606"/>
                    <a:pt x="15681" y="8492"/>
                  </a:cubicBezTo>
                  <a:cubicBezTo>
                    <a:pt x="15681" y="8423"/>
                    <a:pt x="15658" y="8378"/>
                    <a:pt x="15658" y="8332"/>
                  </a:cubicBezTo>
                  <a:cubicBezTo>
                    <a:pt x="15635" y="8264"/>
                    <a:pt x="15635" y="8218"/>
                    <a:pt x="15613" y="8149"/>
                  </a:cubicBezTo>
                  <a:cubicBezTo>
                    <a:pt x="15590" y="8035"/>
                    <a:pt x="15567" y="7921"/>
                    <a:pt x="15544" y="7830"/>
                  </a:cubicBezTo>
                  <a:cubicBezTo>
                    <a:pt x="15521" y="7739"/>
                    <a:pt x="15498" y="7670"/>
                    <a:pt x="15476" y="7602"/>
                  </a:cubicBezTo>
                  <a:lnTo>
                    <a:pt x="15453" y="7510"/>
                  </a:lnTo>
                  <a:cubicBezTo>
                    <a:pt x="15407" y="7419"/>
                    <a:pt x="15384" y="7328"/>
                    <a:pt x="15362" y="7236"/>
                  </a:cubicBezTo>
                  <a:cubicBezTo>
                    <a:pt x="15339" y="7214"/>
                    <a:pt x="15339" y="7168"/>
                    <a:pt x="15316" y="7145"/>
                  </a:cubicBezTo>
                  <a:lnTo>
                    <a:pt x="15339" y="7145"/>
                  </a:lnTo>
                  <a:cubicBezTo>
                    <a:pt x="15339" y="7122"/>
                    <a:pt x="15362" y="7122"/>
                    <a:pt x="15362" y="7122"/>
                  </a:cubicBezTo>
                  <a:cubicBezTo>
                    <a:pt x="15339" y="7054"/>
                    <a:pt x="15316" y="6985"/>
                    <a:pt x="15293" y="6917"/>
                  </a:cubicBezTo>
                  <a:lnTo>
                    <a:pt x="15247" y="6826"/>
                  </a:lnTo>
                  <a:cubicBezTo>
                    <a:pt x="15202" y="6711"/>
                    <a:pt x="15179" y="6597"/>
                    <a:pt x="15133" y="6483"/>
                  </a:cubicBezTo>
                  <a:cubicBezTo>
                    <a:pt x="15110" y="6415"/>
                    <a:pt x="15088" y="6369"/>
                    <a:pt x="15065" y="6323"/>
                  </a:cubicBezTo>
                  <a:lnTo>
                    <a:pt x="15065" y="6278"/>
                  </a:lnTo>
                  <a:cubicBezTo>
                    <a:pt x="15065" y="6278"/>
                    <a:pt x="15065" y="6255"/>
                    <a:pt x="15065" y="6232"/>
                  </a:cubicBezTo>
                  <a:lnTo>
                    <a:pt x="15042" y="6209"/>
                  </a:lnTo>
                  <a:lnTo>
                    <a:pt x="15019" y="6164"/>
                  </a:lnTo>
                  <a:lnTo>
                    <a:pt x="14996" y="6141"/>
                  </a:lnTo>
                  <a:cubicBezTo>
                    <a:pt x="14973" y="6118"/>
                    <a:pt x="14973" y="6095"/>
                    <a:pt x="14973" y="6072"/>
                  </a:cubicBezTo>
                  <a:lnTo>
                    <a:pt x="14928" y="6072"/>
                  </a:lnTo>
                  <a:cubicBezTo>
                    <a:pt x="14905" y="6049"/>
                    <a:pt x="14905" y="6049"/>
                    <a:pt x="14905" y="6027"/>
                  </a:cubicBezTo>
                  <a:lnTo>
                    <a:pt x="14882" y="6004"/>
                  </a:lnTo>
                  <a:cubicBezTo>
                    <a:pt x="14882" y="5935"/>
                    <a:pt x="14859" y="5890"/>
                    <a:pt x="14837" y="5821"/>
                  </a:cubicBezTo>
                  <a:cubicBezTo>
                    <a:pt x="14768" y="5707"/>
                    <a:pt x="14700" y="5570"/>
                    <a:pt x="14608" y="5410"/>
                  </a:cubicBezTo>
                  <a:cubicBezTo>
                    <a:pt x="14540" y="5296"/>
                    <a:pt x="14471" y="5159"/>
                    <a:pt x="14403" y="5022"/>
                  </a:cubicBezTo>
                  <a:lnTo>
                    <a:pt x="14357" y="4954"/>
                  </a:lnTo>
                  <a:cubicBezTo>
                    <a:pt x="14334" y="4931"/>
                    <a:pt x="14312" y="4908"/>
                    <a:pt x="14289" y="4863"/>
                  </a:cubicBezTo>
                  <a:lnTo>
                    <a:pt x="14266" y="4840"/>
                  </a:lnTo>
                  <a:cubicBezTo>
                    <a:pt x="14243" y="4817"/>
                    <a:pt x="14220" y="4794"/>
                    <a:pt x="14197" y="4771"/>
                  </a:cubicBezTo>
                  <a:cubicBezTo>
                    <a:pt x="14197" y="4748"/>
                    <a:pt x="14175" y="4748"/>
                    <a:pt x="14175" y="4726"/>
                  </a:cubicBezTo>
                  <a:cubicBezTo>
                    <a:pt x="14152" y="4703"/>
                    <a:pt x="14129" y="4703"/>
                    <a:pt x="14106" y="4703"/>
                  </a:cubicBezTo>
                  <a:cubicBezTo>
                    <a:pt x="14083" y="4634"/>
                    <a:pt x="14038" y="4612"/>
                    <a:pt x="14015" y="4566"/>
                  </a:cubicBezTo>
                  <a:cubicBezTo>
                    <a:pt x="13969" y="4497"/>
                    <a:pt x="13901" y="4406"/>
                    <a:pt x="13855" y="4338"/>
                  </a:cubicBezTo>
                  <a:cubicBezTo>
                    <a:pt x="13787" y="4246"/>
                    <a:pt x="13718" y="4132"/>
                    <a:pt x="13650" y="4041"/>
                  </a:cubicBezTo>
                  <a:cubicBezTo>
                    <a:pt x="13558" y="3904"/>
                    <a:pt x="13444" y="3790"/>
                    <a:pt x="13376" y="3698"/>
                  </a:cubicBezTo>
                  <a:cubicBezTo>
                    <a:pt x="13307" y="3630"/>
                    <a:pt x="13262" y="3562"/>
                    <a:pt x="13193" y="3493"/>
                  </a:cubicBezTo>
                  <a:cubicBezTo>
                    <a:pt x="13125" y="3425"/>
                    <a:pt x="13079" y="3379"/>
                    <a:pt x="13011" y="3310"/>
                  </a:cubicBezTo>
                  <a:lnTo>
                    <a:pt x="12919" y="3219"/>
                  </a:lnTo>
                  <a:cubicBezTo>
                    <a:pt x="12828" y="3128"/>
                    <a:pt x="12737" y="3037"/>
                    <a:pt x="12622" y="2945"/>
                  </a:cubicBezTo>
                  <a:cubicBezTo>
                    <a:pt x="12531" y="2854"/>
                    <a:pt x="12417" y="2763"/>
                    <a:pt x="12303" y="2671"/>
                  </a:cubicBezTo>
                  <a:lnTo>
                    <a:pt x="12280" y="2649"/>
                  </a:lnTo>
                  <a:cubicBezTo>
                    <a:pt x="12234" y="2603"/>
                    <a:pt x="12189" y="2580"/>
                    <a:pt x="12166" y="2534"/>
                  </a:cubicBezTo>
                  <a:lnTo>
                    <a:pt x="12143" y="2512"/>
                  </a:lnTo>
                  <a:cubicBezTo>
                    <a:pt x="12097" y="2489"/>
                    <a:pt x="12052" y="2443"/>
                    <a:pt x="12006" y="2397"/>
                  </a:cubicBezTo>
                  <a:cubicBezTo>
                    <a:pt x="11961" y="2375"/>
                    <a:pt x="11915" y="2329"/>
                    <a:pt x="11869" y="2283"/>
                  </a:cubicBezTo>
                  <a:cubicBezTo>
                    <a:pt x="11824" y="2238"/>
                    <a:pt x="11778" y="2215"/>
                    <a:pt x="11732" y="2169"/>
                  </a:cubicBezTo>
                  <a:lnTo>
                    <a:pt x="11664" y="2124"/>
                  </a:lnTo>
                  <a:lnTo>
                    <a:pt x="11573" y="2055"/>
                  </a:lnTo>
                  <a:cubicBezTo>
                    <a:pt x="11527" y="2009"/>
                    <a:pt x="11481" y="1987"/>
                    <a:pt x="11436" y="1941"/>
                  </a:cubicBezTo>
                  <a:cubicBezTo>
                    <a:pt x="11436" y="1918"/>
                    <a:pt x="11413" y="1895"/>
                    <a:pt x="11390" y="1872"/>
                  </a:cubicBezTo>
                  <a:cubicBezTo>
                    <a:pt x="11344" y="1827"/>
                    <a:pt x="11276" y="1781"/>
                    <a:pt x="11207" y="1758"/>
                  </a:cubicBezTo>
                  <a:lnTo>
                    <a:pt x="11207" y="1736"/>
                  </a:lnTo>
                  <a:cubicBezTo>
                    <a:pt x="11116" y="1690"/>
                    <a:pt x="11025" y="1621"/>
                    <a:pt x="10933" y="1553"/>
                  </a:cubicBezTo>
                  <a:cubicBezTo>
                    <a:pt x="10865" y="1507"/>
                    <a:pt x="10774" y="1462"/>
                    <a:pt x="10682" y="1393"/>
                  </a:cubicBezTo>
                  <a:lnTo>
                    <a:pt x="10500" y="1302"/>
                  </a:lnTo>
                  <a:cubicBezTo>
                    <a:pt x="10386" y="1211"/>
                    <a:pt x="10271" y="1142"/>
                    <a:pt x="10157" y="1074"/>
                  </a:cubicBezTo>
                  <a:cubicBezTo>
                    <a:pt x="10112" y="1051"/>
                    <a:pt x="10066" y="1028"/>
                    <a:pt x="10043" y="1005"/>
                  </a:cubicBezTo>
                  <a:lnTo>
                    <a:pt x="10020" y="1005"/>
                  </a:lnTo>
                  <a:lnTo>
                    <a:pt x="9975" y="982"/>
                  </a:lnTo>
                  <a:lnTo>
                    <a:pt x="9952" y="959"/>
                  </a:lnTo>
                  <a:cubicBezTo>
                    <a:pt x="9906" y="937"/>
                    <a:pt x="9861" y="914"/>
                    <a:pt x="9815" y="914"/>
                  </a:cubicBezTo>
                  <a:lnTo>
                    <a:pt x="9587" y="914"/>
                  </a:lnTo>
                  <a:cubicBezTo>
                    <a:pt x="9564" y="891"/>
                    <a:pt x="9518" y="845"/>
                    <a:pt x="9473" y="823"/>
                  </a:cubicBezTo>
                  <a:cubicBezTo>
                    <a:pt x="9450" y="800"/>
                    <a:pt x="9404" y="777"/>
                    <a:pt x="9381" y="754"/>
                  </a:cubicBezTo>
                  <a:cubicBezTo>
                    <a:pt x="9336" y="731"/>
                    <a:pt x="9290" y="708"/>
                    <a:pt x="9244" y="686"/>
                  </a:cubicBezTo>
                  <a:cubicBezTo>
                    <a:pt x="9176" y="663"/>
                    <a:pt x="9107" y="617"/>
                    <a:pt x="9039" y="571"/>
                  </a:cubicBezTo>
                  <a:lnTo>
                    <a:pt x="8993" y="549"/>
                  </a:lnTo>
                  <a:cubicBezTo>
                    <a:pt x="8925" y="526"/>
                    <a:pt x="8856" y="480"/>
                    <a:pt x="8788" y="457"/>
                  </a:cubicBezTo>
                  <a:cubicBezTo>
                    <a:pt x="8719" y="412"/>
                    <a:pt x="8628" y="389"/>
                    <a:pt x="8560" y="343"/>
                  </a:cubicBezTo>
                  <a:lnTo>
                    <a:pt x="8514" y="343"/>
                  </a:lnTo>
                  <a:lnTo>
                    <a:pt x="8400" y="298"/>
                  </a:lnTo>
                  <a:lnTo>
                    <a:pt x="8263" y="229"/>
                  </a:lnTo>
                  <a:cubicBezTo>
                    <a:pt x="8149" y="183"/>
                    <a:pt x="8035" y="138"/>
                    <a:pt x="7966" y="115"/>
                  </a:cubicBezTo>
                  <a:cubicBezTo>
                    <a:pt x="7875" y="92"/>
                    <a:pt x="7806" y="69"/>
                    <a:pt x="7738" y="46"/>
                  </a:cubicBezTo>
                  <a:cubicBezTo>
                    <a:pt x="7692" y="46"/>
                    <a:pt x="7669" y="24"/>
                    <a:pt x="7624" y="24"/>
                  </a:cubicBezTo>
                  <a:cubicBezTo>
                    <a:pt x="7578" y="1"/>
                    <a:pt x="7532" y="1"/>
                    <a:pt x="7487" y="1"/>
                  </a:cubicBezTo>
                  <a:close/>
                </a:path>
              </a:pathLst>
            </a:custGeom>
            <a:solidFill>
              <a:srgbClr val="4BAA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4"/>
            <p:cNvSpPr/>
            <p:nvPr/>
          </p:nvSpPr>
          <p:spPr>
            <a:xfrm>
              <a:off x="6390675" y="2094275"/>
              <a:ext cx="448550" cy="454800"/>
            </a:xfrm>
            <a:custGeom>
              <a:avLst/>
              <a:gdLst/>
              <a:ahLst/>
              <a:cxnLst/>
              <a:rect l="l" t="t" r="r" b="b"/>
              <a:pathLst>
                <a:path w="17942" h="18192" extrusionOk="0">
                  <a:moveTo>
                    <a:pt x="4999" y="0"/>
                  </a:moveTo>
                  <a:cubicBezTo>
                    <a:pt x="4976" y="0"/>
                    <a:pt x="4931" y="0"/>
                    <a:pt x="4908" y="23"/>
                  </a:cubicBezTo>
                  <a:cubicBezTo>
                    <a:pt x="4885" y="46"/>
                    <a:pt x="4862" y="69"/>
                    <a:pt x="4839" y="92"/>
                  </a:cubicBezTo>
                  <a:cubicBezTo>
                    <a:pt x="4817" y="114"/>
                    <a:pt x="4817" y="137"/>
                    <a:pt x="4817" y="160"/>
                  </a:cubicBezTo>
                  <a:lnTo>
                    <a:pt x="4771" y="206"/>
                  </a:lnTo>
                  <a:cubicBezTo>
                    <a:pt x="4680" y="297"/>
                    <a:pt x="4588" y="388"/>
                    <a:pt x="4520" y="457"/>
                  </a:cubicBezTo>
                  <a:cubicBezTo>
                    <a:pt x="4383" y="594"/>
                    <a:pt x="4223" y="731"/>
                    <a:pt x="4109" y="890"/>
                  </a:cubicBezTo>
                  <a:cubicBezTo>
                    <a:pt x="4063" y="936"/>
                    <a:pt x="4041" y="959"/>
                    <a:pt x="4018" y="1005"/>
                  </a:cubicBezTo>
                  <a:lnTo>
                    <a:pt x="3926" y="1096"/>
                  </a:lnTo>
                  <a:cubicBezTo>
                    <a:pt x="3789" y="1256"/>
                    <a:pt x="3675" y="1393"/>
                    <a:pt x="3584" y="1552"/>
                  </a:cubicBezTo>
                  <a:cubicBezTo>
                    <a:pt x="3493" y="1666"/>
                    <a:pt x="3424" y="1803"/>
                    <a:pt x="3333" y="1918"/>
                  </a:cubicBezTo>
                  <a:lnTo>
                    <a:pt x="3287" y="1986"/>
                  </a:lnTo>
                  <a:cubicBezTo>
                    <a:pt x="3173" y="2146"/>
                    <a:pt x="3082" y="2306"/>
                    <a:pt x="2991" y="2465"/>
                  </a:cubicBezTo>
                  <a:cubicBezTo>
                    <a:pt x="2945" y="2511"/>
                    <a:pt x="2922" y="2579"/>
                    <a:pt x="2899" y="2625"/>
                  </a:cubicBezTo>
                  <a:lnTo>
                    <a:pt x="2831" y="2716"/>
                  </a:lnTo>
                  <a:lnTo>
                    <a:pt x="2785" y="2808"/>
                  </a:lnTo>
                  <a:cubicBezTo>
                    <a:pt x="2762" y="2853"/>
                    <a:pt x="2739" y="2899"/>
                    <a:pt x="2694" y="2945"/>
                  </a:cubicBezTo>
                  <a:cubicBezTo>
                    <a:pt x="2671" y="3013"/>
                    <a:pt x="2625" y="3082"/>
                    <a:pt x="2580" y="3127"/>
                  </a:cubicBezTo>
                  <a:lnTo>
                    <a:pt x="2557" y="3173"/>
                  </a:lnTo>
                  <a:cubicBezTo>
                    <a:pt x="2534" y="3219"/>
                    <a:pt x="2511" y="3264"/>
                    <a:pt x="2488" y="3310"/>
                  </a:cubicBezTo>
                  <a:cubicBezTo>
                    <a:pt x="2466" y="3356"/>
                    <a:pt x="2443" y="3378"/>
                    <a:pt x="2420" y="3424"/>
                  </a:cubicBezTo>
                  <a:cubicBezTo>
                    <a:pt x="2397" y="3470"/>
                    <a:pt x="2374" y="3515"/>
                    <a:pt x="2351" y="3538"/>
                  </a:cubicBezTo>
                  <a:cubicBezTo>
                    <a:pt x="2329" y="3584"/>
                    <a:pt x="2306" y="3629"/>
                    <a:pt x="2283" y="3675"/>
                  </a:cubicBezTo>
                  <a:cubicBezTo>
                    <a:pt x="2237" y="3744"/>
                    <a:pt x="2192" y="3812"/>
                    <a:pt x="2146" y="3881"/>
                  </a:cubicBezTo>
                  <a:lnTo>
                    <a:pt x="2123" y="3903"/>
                  </a:lnTo>
                  <a:cubicBezTo>
                    <a:pt x="2055" y="4040"/>
                    <a:pt x="1986" y="4177"/>
                    <a:pt x="1895" y="4291"/>
                  </a:cubicBezTo>
                  <a:lnTo>
                    <a:pt x="1849" y="4405"/>
                  </a:lnTo>
                  <a:cubicBezTo>
                    <a:pt x="1758" y="4542"/>
                    <a:pt x="1690" y="4725"/>
                    <a:pt x="1575" y="4930"/>
                  </a:cubicBezTo>
                  <a:lnTo>
                    <a:pt x="1575" y="4953"/>
                  </a:lnTo>
                  <a:lnTo>
                    <a:pt x="1553" y="4976"/>
                  </a:lnTo>
                  <a:lnTo>
                    <a:pt x="1530" y="5022"/>
                  </a:lnTo>
                  <a:lnTo>
                    <a:pt x="1553" y="4999"/>
                  </a:lnTo>
                  <a:lnTo>
                    <a:pt x="1553" y="4999"/>
                  </a:lnTo>
                  <a:cubicBezTo>
                    <a:pt x="1530" y="5045"/>
                    <a:pt x="1507" y="5067"/>
                    <a:pt x="1507" y="5090"/>
                  </a:cubicBezTo>
                  <a:cubicBezTo>
                    <a:pt x="1370" y="5364"/>
                    <a:pt x="1233" y="5661"/>
                    <a:pt x="1050" y="6072"/>
                  </a:cubicBezTo>
                  <a:cubicBezTo>
                    <a:pt x="891" y="6460"/>
                    <a:pt x="754" y="6779"/>
                    <a:pt x="640" y="7099"/>
                  </a:cubicBezTo>
                  <a:cubicBezTo>
                    <a:pt x="617" y="7190"/>
                    <a:pt x="571" y="7304"/>
                    <a:pt x="548" y="7396"/>
                  </a:cubicBezTo>
                  <a:cubicBezTo>
                    <a:pt x="503" y="7487"/>
                    <a:pt x="480" y="7578"/>
                    <a:pt x="457" y="7647"/>
                  </a:cubicBezTo>
                  <a:cubicBezTo>
                    <a:pt x="366" y="7852"/>
                    <a:pt x="320" y="8012"/>
                    <a:pt x="274" y="8172"/>
                  </a:cubicBezTo>
                  <a:lnTo>
                    <a:pt x="274" y="8217"/>
                  </a:lnTo>
                  <a:cubicBezTo>
                    <a:pt x="229" y="8377"/>
                    <a:pt x="183" y="8537"/>
                    <a:pt x="137" y="8697"/>
                  </a:cubicBezTo>
                  <a:lnTo>
                    <a:pt x="92" y="8834"/>
                  </a:lnTo>
                  <a:lnTo>
                    <a:pt x="69" y="8971"/>
                  </a:lnTo>
                  <a:cubicBezTo>
                    <a:pt x="46" y="9016"/>
                    <a:pt x="46" y="9062"/>
                    <a:pt x="23" y="9085"/>
                  </a:cubicBezTo>
                  <a:cubicBezTo>
                    <a:pt x="0" y="9153"/>
                    <a:pt x="0" y="9199"/>
                    <a:pt x="0" y="9244"/>
                  </a:cubicBezTo>
                  <a:cubicBezTo>
                    <a:pt x="0" y="9267"/>
                    <a:pt x="0" y="9290"/>
                    <a:pt x="0" y="9313"/>
                  </a:cubicBezTo>
                  <a:cubicBezTo>
                    <a:pt x="0" y="9359"/>
                    <a:pt x="23" y="9381"/>
                    <a:pt x="46" y="9404"/>
                  </a:cubicBezTo>
                  <a:cubicBezTo>
                    <a:pt x="23" y="9427"/>
                    <a:pt x="23" y="9473"/>
                    <a:pt x="0" y="9496"/>
                  </a:cubicBezTo>
                  <a:cubicBezTo>
                    <a:pt x="0" y="9564"/>
                    <a:pt x="0" y="9655"/>
                    <a:pt x="0" y="9724"/>
                  </a:cubicBezTo>
                  <a:cubicBezTo>
                    <a:pt x="46" y="9838"/>
                    <a:pt x="115" y="9906"/>
                    <a:pt x="160" y="9975"/>
                  </a:cubicBezTo>
                  <a:cubicBezTo>
                    <a:pt x="229" y="10043"/>
                    <a:pt x="274" y="10112"/>
                    <a:pt x="343" y="10157"/>
                  </a:cubicBezTo>
                  <a:cubicBezTo>
                    <a:pt x="411" y="10226"/>
                    <a:pt x="457" y="10294"/>
                    <a:pt x="525" y="10340"/>
                  </a:cubicBezTo>
                  <a:lnTo>
                    <a:pt x="548" y="10363"/>
                  </a:lnTo>
                  <a:lnTo>
                    <a:pt x="662" y="10477"/>
                  </a:lnTo>
                  <a:lnTo>
                    <a:pt x="754" y="10545"/>
                  </a:lnTo>
                  <a:lnTo>
                    <a:pt x="777" y="10568"/>
                  </a:lnTo>
                  <a:cubicBezTo>
                    <a:pt x="822" y="10614"/>
                    <a:pt x="891" y="10682"/>
                    <a:pt x="936" y="10728"/>
                  </a:cubicBezTo>
                  <a:lnTo>
                    <a:pt x="1119" y="10865"/>
                  </a:lnTo>
                  <a:lnTo>
                    <a:pt x="1142" y="10888"/>
                  </a:lnTo>
                  <a:cubicBezTo>
                    <a:pt x="1210" y="10934"/>
                    <a:pt x="1256" y="10979"/>
                    <a:pt x="1301" y="11025"/>
                  </a:cubicBezTo>
                  <a:cubicBezTo>
                    <a:pt x="1393" y="11093"/>
                    <a:pt x="1484" y="11162"/>
                    <a:pt x="1575" y="11230"/>
                  </a:cubicBezTo>
                  <a:lnTo>
                    <a:pt x="1712" y="11367"/>
                  </a:lnTo>
                  <a:lnTo>
                    <a:pt x="1781" y="11413"/>
                  </a:lnTo>
                  <a:lnTo>
                    <a:pt x="1849" y="11458"/>
                  </a:lnTo>
                  <a:cubicBezTo>
                    <a:pt x="1895" y="11504"/>
                    <a:pt x="1963" y="11550"/>
                    <a:pt x="2009" y="11573"/>
                  </a:cubicBezTo>
                  <a:cubicBezTo>
                    <a:pt x="2055" y="11641"/>
                    <a:pt x="2123" y="11687"/>
                    <a:pt x="2192" y="11732"/>
                  </a:cubicBezTo>
                  <a:cubicBezTo>
                    <a:pt x="2237" y="11755"/>
                    <a:pt x="2260" y="11801"/>
                    <a:pt x="2306" y="11824"/>
                  </a:cubicBezTo>
                  <a:cubicBezTo>
                    <a:pt x="2351" y="11847"/>
                    <a:pt x="2374" y="11869"/>
                    <a:pt x="2397" y="11892"/>
                  </a:cubicBezTo>
                  <a:cubicBezTo>
                    <a:pt x="2488" y="11961"/>
                    <a:pt x="2557" y="12029"/>
                    <a:pt x="2648" y="12098"/>
                  </a:cubicBezTo>
                  <a:cubicBezTo>
                    <a:pt x="2854" y="12257"/>
                    <a:pt x="3059" y="12417"/>
                    <a:pt x="3264" y="12554"/>
                  </a:cubicBezTo>
                  <a:lnTo>
                    <a:pt x="3356" y="12623"/>
                  </a:lnTo>
                  <a:cubicBezTo>
                    <a:pt x="3401" y="12668"/>
                    <a:pt x="3447" y="12691"/>
                    <a:pt x="3516" y="12737"/>
                  </a:cubicBezTo>
                  <a:cubicBezTo>
                    <a:pt x="3584" y="12782"/>
                    <a:pt x="3653" y="12851"/>
                    <a:pt x="3744" y="12896"/>
                  </a:cubicBezTo>
                  <a:cubicBezTo>
                    <a:pt x="3904" y="13033"/>
                    <a:pt x="4041" y="13148"/>
                    <a:pt x="4177" y="13239"/>
                  </a:cubicBezTo>
                  <a:cubicBezTo>
                    <a:pt x="4246" y="13285"/>
                    <a:pt x="4314" y="13330"/>
                    <a:pt x="4383" y="13376"/>
                  </a:cubicBezTo>
                  <a:cubicBezTo>
                    <a:pt x="4451" y="13444"/>
                    <a:pt x="4543" y="13490"/>
                    <a:pt x="4611" y="13536"/>
                  </a:cubicBezTo>
                  <a:cubicBezTo>
                    <a:pt x="4771" y="13650"/>
                    <a:pt x="4908" y="13764"/>
                    <a:pt x="5045" y="13855"/>
                  </a:cubicBezTo>
                  <a:cubicBezTo>
                    <a:pt x="5227" y="13992"/>
                    <a:pt x="5387" y="14106"/>
                    <a:pt x="5547" y="14220"/>
                  </a:cubicBezTo>
                  <a:cubicBezTo>
                    <a:pt x="5707" y="14334"/>
                    <a:pt x="5844" y="14426"/>
                    <a:pt x="5981" y="14540"/>
                  </a:cubicBezTo>
                  <a:cubicBezTo>
                    <a:pt x="6072" y="14586"/>
                    <a:pt x="6163" y="14654"/>
                    <a:pt x="6255" y="14723"/>
                  </a:cubicBezTo>
                  <a:cubicBezTo>
                    <a:pt x="6551" y="14928"/>
                    <a:pt x="6871" y="15133"/>
                    <a:pt x="7168" y="15316"/>
                  </a:cubicBezTo>
                  <a:cubicBezTo>
                    <a:pt x="7236" y="15362"/>
                    <a:pt x="7327" y="15407"/>
                    <a:pt x="7396" y="15453"/>
                  </a:cubicBezTo>
                  <a:cubicBezTo>
                    <a:pt x="7464" y="15499"/>
                    <a:pt x="7556" y="15567"/>
                    <a:pt x="7624" y="15613"/>
                  </a:cubicBezTo>
                  <a:lnTo>
                    <a:pt x="7898" y="15772"/>
                  </a:lnTo>
                  <a:lnTo>
                    <a:pt x="8081" y="15887"/>
                  </a:lnTo>
                  <a:cubicBezTo>
                    <a:pt x="8172" y="15932"/>
                    <a:pt x="8263" y="16001"/>
                    <a:pt x="8332" y="16046"/>
                  </a:cubicBezTo>
                  <a:cubicBezTo>
                    <a:pt x="8423" y="16092"/>
                    <a:pt x="8491" y="16138"/>
                    <a:pt x="8560" y="16183"/>
                  </a:cubicBezTo>
                  <a:lnTo>
                    <a:pt x="8674" y="16252"/>
                  </a:lnTo>
                  <a:cubicBezTo>
                    <a:pt x="8788" y="16320"/>
                    <a:pt x="8902" y="16389"/>
                    <a:pt x="8994" y="16457"/>
                  </a:cubicBezTo>
                  <a:cubicBezTo>
                    <a:pt x="9153" y="16549"/>
                    <a:pt x="9336" y="16640"/>
                    <a:pt x="9496" y="16731"/>
                  </a:cubicBezTo>
                  <a:cubicBezTo>
                    <a:pt x="9656" y="16822"/>
                    <a:pt x="9815" y="16914"/>
                    <a:pt x="9975" y="17005"/>
                  </a:cubicBezTo>
                  <a:cubicBezTo>
                    <a:pt x="9998" y="17028"/>
                    <a:pt x="10044" y="17051"/>
                    <a:pt x="10066" y="17051"/>
                  </a:cubicBezTo>
                  <a:cubicBezTo>
                    <a:pt x="10112" y="17096"/>
                    <a:pt x="10158" y="17119"/>
                    <a:pt x="10203" y="17142"/>
                  </a:cubicBezTo>
                  <a:cubicBezTo>
                    <a:pt x="10295" y="17188"/>
                    <a:pt x="10363" y="17233"/>
                    <a:pt x="10432" y="17256"/>
                  </a:cubicBezTo>
                  <a:cubicBezTo>
                    <a:pt x="10523" y="17302"/>
                    <a:pt x="10591" y="17347"/>
                    <a:pt x="10660" y="17393"/>
                  </a:cubicBezTo>
                  <a:cubicBezTo>
                    <a:pt x="10751" y="17439"/>
                    <a:pt x="10820" y="17462"/>
                    <a:pt x="10888" y="17507"/>
                  </a:cubicBezTo>
                  <a:cubicBezTo>
                    <a:pt x="11002" y="17576"/>
                    <a:pt x="11094" y="17621"/>
                    <a:pt x="11208" y="17667"/>
                  </a:cubicBezTo>
                  <a:lnTo>
                    <a:pt x="11390" y="17758"/>
                  </a:lnTo>
                  <a:cubicBezTo>
                    <a:pt x="11413" y="17781"/>
                    <a:pt x="11459" y="17804"/>
                    <a:pt x="11504" y="17827"/>
                  </a:cubicBezTo>
                  <a:cubicBezTo>
                    <a:pt x="11527" y="17850"/>
                    <a:pt x="11573" y="17850"/>
                    <a:pt x="11596" y="17872"/>
                  </a:cubicBezTo>
                  <a:cubicBezTo>
                    <a:pt x="11641" y="17895"/>
                    <a:pt x="11710" y="17918"/>
                    <a:pt x="11755" y="17941"/>
                  </a:cubicBezTo>
                  <a:lnTo>
                    <a:pt x="11778" y="17964"/>
                  </a:lnTo>
                  <a:lnTo>
                    <a:pt x="11870" y="18009"/>
                  </a:lnTo>
                  <a:cubicBezTo>
                    <a:pt x="11915" y="18032"/>
                    <a:pt x="11961" y="18055"/>
                    <a:pt x="12007" y="18078"/>
                  </a:cubicBezTo>
                  <a:cubicBezTo>
                    <a:pt x="12052" y="18078"/>
                    <a:pt x="12075" y="18101"/>
                    <a:pt x="12121" y="18123"/>
                  </a:cubicBezTo>
                  <a:lnTo>
                    <a:pt x="12166" y="18146"/>
                  </a:lnTo>
                  <a:cubicBezTo>
                    <a:pt x="12189" y="18169"/>
                    <a:pt x="12235" y="18169"/>
                    <a:pt x="12258" y="18192"/>
                  </a:cubicBezTo>
                  <a:lnTo>
                    <a:pt x="12303" y="18192"/>
                  </a:lnTo>
                  <a:cubicBezTo>
                    <a:pt x="12349" y="18192"/>
                    <a:pt x="12417" y="18169"/>
                    <a:pt x="12440" y="18123"/>
                  </a:cubicBezTo>
                  <a:cubicBezTo>
                    <a:pt x="12463" y="18101"/>
                    <a:pt x="12486" y="18078"/>
                    <a:pt x="12486" y="18032"/>
                  </a:cubicBezTo>
                  <a:cubicBezTo>
                    <a:pt x="12486" y="18009"/>
                    <a:pt x="12509" y="18009"/>
                    <a:pt x="12509" y="17987"/>
                  </a:cubicBezTo>
                  <a:cubicBezTo>
                    <a:pt x="12509" y="17964"/>
                    <a:pt x="12532" y="17941"/>
                    <a:pt x="12554" y="17918"/>
                  </a:cubicBezTo>
                  <a:cubicBezTo>
                    <a:pt x="12600" y="17872"/>
                    <a:pt x="12623" y="17850"/>
                    <a:pt x="12646" y="17827"/>
                  </a:cubicBezTo>
                  <a:cubicBezTo>
                    <a:pt x="12669" y="17758"/>
                    <a:pt x="12714" y="17713"/>
                    <a:pt x="12760" y="17667"/>
                  </a:cubicBezTo>
                  <a:lnTo>
                    <a:pt x="12783" y="17644"/>
                  </a:lnTo>
                  <a:cubicBezTo>
                    <a:pt x="12965" y="17439"/>
                    <a:pt x="13125" y="17233"/>
                    <a:pt x="13285" y="17028"/>
                  </a:cubicBezTo>
                  <a:cubicBezTo>
                    <a:pt x="13330" y="16937"/>
                    <a:pt x="13399" y="16868"/>
                    <a:pt x="13467" y="16777"/>
                  </a:cubicBezTo>
                  <a:cubicBezTo>
                    <a:pt x="13513" y="16708"/>
                    <a:pt x="13582" y="16617"/>
                    <a:pt x="13650" y="16549"/>
                  </a:cubicBezTo>
                  <a:cubicBezTo>
                    <a:pt x="13696" y="16480"/>
                    <a:pt x="13741" y="16412"/>
                    <a:pt x="13810" y="16343"/>
                  </a:cubicBezTo>
                  <a:cubicBezTo>
                    <a:pt x="13878" y="16252"/>
                    <a:pt x="13947" y="16138"/>
                    <a:pt x="14015" y="16046"/>
                  </a:cubicBezTo>
                  <a:lnTo>
                    <a:pt x="14129" y="15887"/>
                  </a:lnTo>
                  <a:cubicBezTo>
                    <a:pt x="14175" y="15841"/>
                    <a:pt x="14198" y="15795"/>
                    <a:pt x="14243" y="15750"/>
                  </a:cubicBezTo>
                  <a:lnTo>
                    <a:pt x="14289" y="15681"/>
                  </a:lnTo>
                  <a:lnTo>
                    <a:pt x="14358" y="15590"/>
                  </a:lnTo>
                  <a:cubicBezTo>
                    <a:pt x="14380" y="15521"/>
                    <a:pt x="14426" y="15476"/>
                    <a:pt x="14449" y="15430"/>
                  </a:cubicBezTo>
                  <a:lnTo>
                    <a:pt x="14517" y="15339"/>
                  </a:lnTo>
                  <a:cubicBezTo>
                    <a:pt x="14540" y="15293"/>
                    <a:pt x="14586" y="15247"/>
                    <a:pt x="14609" y="15202"/>
                  </a:cubicBezTo>
                  <a:lnTo>
                    <a:pt x="14654" y="15133"/>
                  </a:lnTo>
                  <a:cubicBezTo>
                    <a:pt x="14700" y="15088"/>
                    <a:pt x="14723" y="15019"/>
                    <a:pt x="14768" y="14974"/>
                  </a:cubicBezTo>
                  <a:lnTo>
                    <a:pt x="14928" y="14723"/>
                  </a:lnTo>
                  <a:lnTo>
                    <a:pt x="15385" y="14061"/>
                  </a:lnTo>
                  <a:cubicBezTo>
                    <a:pt x="15430" y="13969"/>
                    <a:pt x="15476" y="13901"/>
                    <a:pt x="15522" y="13810"/>
                  </a:cubicBezTo>
                  <a:cubicBezTo>
                    <a:pt x="15544" y="13764"/>
                    <a:pt x="15567" y="13741"/>
                    <a:pt x="15590" y="13695"/>
                  </a:cubicBezTo>
                  <a:cubicBezTo>
                    <a:pt x="15613" y="13650"/>
                    <a:pt x="15659" y="13604"/>
                    <a:pt x="15681" y="13558"/>
                  </a:cubicBezTo>
                  <a:cubicBezTo>
                    <a:pt x="15727" y="13467"/>
                    <a:pt x="15773" y="13376"/>
                    <a:pt x="15841" y="13285"/>
                  </a:cubicBezTo>
                  <a:cubicBezTo>
                    <a:pt x="15864" y="13239"/>
                    <a:pt x="15910" y="13170"/>
                    <a:pt x="15933" y="13102"/>
                  </a:cubicBezTo>
                  <a:cubicBezTo>
                    <a:pt x="16001" y="12988"/>
                    <a:pt x="16092" y="12874"/>
                    <a:pt x="16161" y="12760"/>
                  </a:cubicBezTo>
                  <a:lnTo>
                    <a:pt x="16229" y="12645"/>
                  </a:lnTo>
                  <a:lnTo>
                    <a:pt x="16298" y="12554"/>
                  </a:lnTo>
                  <a:cubicBezTo>
                    <a:pt x="16389" y="12417"/>
                    <a:pt x="16480" y="12280"/>
                    <a:pt x="16549" y="12143"/>
                  </a:cubicBezTo>
                  <a:cubicBezTo>
                    <a:pt x="16640" y="11983"/>
                    <a:pt x="16709" y="11869"/>
                    <a:pt x="16777" y="11755"/>
                  </a:cubicBezTo>
                  <a:lnTo>
                    <a:pt x="16846" y="11618"/>
                  </a:lnTo>
                  <a:lnTo>
                    <a:pt x="16891" y="11573"/>
                  </a:lnTo>
                  <a:cubicBezTo>
                    <a:pt x="16891" y="11527"/>
                    <a:pt x="16914" y="11504"/>
                    <a:pt x="16937" y="11458"/>
                  </a:cubicBezTo>
                  <a:cubicBezTo>
                    <a:pt x="16937" y="11436"/>
                    <a:pt x="16960" y="11390"/>
                    <a:pt x="16982" y="11367"/>
                  </a:cubicBezTo>
                  <a:cubicBezTo>
                    <a:pt x="17028" y="11253"/>
                    <a:pt x="17097" y="11162"/>
                    <a:pt x="17142" y="11070"/>
                  </a:cubicBezTo>
                  <a:lnTo>
                    <a:pt x="17211" y="10956"/>
                  </a:lnTo>
                  <a:cubicBezTo>
                    <a:pt x="17279" y="10819"/>
                    <a:pt x="17348" y="10682"/>
                    <a:pt x="17416" y="10545"/>
                  </a:cubicBezTo>
                  <a:cubicBezTo>
                    <a:pt x="17507" y="10386"/>
                    <a:pt x="17599" y="10157"/>
                    <a:pt x="17644" y="9952"/>
                  </a:cubicBezTo>
                  <a:cubicBezTo>
                    <a:pt x="17667" y="9861"/>
                    <a:pt x="17690" y="9792"/>
                    <a:pt x="17713" y="9724"/>
                  </a:cubicBezTo>
                  <a:lnTo>
                    <a:pt x="17736" y="9632"/>
                  </a:lnTo>
                  <a:lnTo>
                    <a:pt x="17736" y="9587"/>
                  </a:lnTo>
                  <a:cubicBezTo>
                    <a:pt x="17781" y="9518"/>
                    <a:pt x="17804" y="9427"/>
                    <a:pt x="17827" y="9359"/>
                  </a:cubicBezTo>
                  <a:cubicBezTo>
                    <a:pt x="17850" y="9313"/>
                    <a:pt x="17873" y="9267"/>
                    <a:pt x="17895" y="9244"/>
                  </a:cubicBezTo>
                  <a:cubicBezTo>
                    <a:pt x="17941" y="9153"/>
                    <a:pt x="17918" y="9039"/>
                    <a:pt x="17827" y="8971"/>
                  </a:cubicBezTo>
                  <a:cubicBezTo>
                    <a:pt x="17804" y="8971"/>
                    <a:pt x="17781" y="8948"/>
                    <a:pt x="17736" y="8948"/>
                  </a:cubicBezTo>
                  <a:cubicBezTo>
                    <a:pt x="17713" y="8948"/>
                    <a:pt x="17690" y="8948"/>
                    <a:pt x="17667" y="8971"/>
                  </a:cubicBezTo>
                  <a:cubicBezTo>
                    <a:pt x="17599" y="8902"/>
                    <a:pt x="17530" y="8856"/>
                    <a:pt x="17439" y="8811"/>
                  </a:cubicBezTo>
                  <a:cubicBezTo>
                    <a:pt x="17325" y="8742"/>
                    <a:pt x="17234" y="8697"/>
                    <a:pt x="17142" y="8651"/>
                  </a:cubicBezTo>
                  <a:lnTo>
                    <a:pt x="17165" y="8651"/>
                  </a:lnTo>
                  <a:cubicBezTo>
                    <a:pt x="17119" y="8628"/>
                    <a:pt x="17051" y="8605"/>
                    <a:pt x="16960" y="8560"/>
                  </a:cubicBezTo>
                  <a:cubicBezTo>
                    <a:pt x="16937" y="8537"/>
                    <a:pt x="16914" y="8537"/>
                    <a:pt x="16868" y="8514"/>
                  </a:cubicBezTo>
                  <a:cubicBezTo>
                    <a:pt x="16846" y="8491"/>
                    <a:pt x="16800" y="8468"/>
                    <a:pt x="16754" y="8468"/>
                  </a:cubicBezTo>
                  <a:cubicBezTo>
                    <a:pt x="16686" y="8423"/>
                    <a:pt x="16617" y="8377"/>
                    <a:pt x="16549" y="8331"/>
                  </a:cubicBezTo>
                  <a:lnTo>
                    <a:pt x="16435" y="8286"/>
                  </a:lnTo>
                  <a:cubicBezTo>
                    <a:pt x="16343" y="8217"/>
                    <a:pt x="16229" y="8149"/>
                    <a:pt x="16138" y="8103"/>
                  </a:cubicBezTo>
                  <a:lnTo>
                    <a:pt x="15978" y="7989"/>
                  </a:lnTo>
                  <a:cubicBezTo>
                    <a:pt x="15887" y="7921"/>
                    <a:pt x="15796" y="7852"/>
                    <a:pt x="15681" y="7806"/>
                  </a:cubicBezTo>
                  <a:cubicBezTo>
                    <a:pt x="15613" y="7761"/>
                    <a:pt x="15544" y="7715"/>
                    <a:pt x="15453" y="7670"/>
                  </a:cubicBezTo>
                  <a:cubicBezTo>
                    <a:pt x="15385" y="7624"/>
                    <a:pt x="15293" y="7578"/>
                    <a:pt x="15225" y="7533"/>
                  </a:cubicBezTo>
                  <a:cubicBezTo>
                    <a:pt x="15156" y="7487"/>
                    <a:pt x="15088" y="7441"/>
                    <a:pt x="15020" y="7396"/>
                  </a:cubicBezTo>
                  <a:cubicBezTo>
                    <a:pt x="14928" y="7350"/>
                    <a:pt x="14837" y="7281"/>
                    <a:pt x="14746" y="7236"/>
                  </a:cubicBezTo>
                  <a:cubicBezTo>
                    <a:pt x="14677" y="7190"/>
                    <a:pt x="14609" y="7145"/>
                    <a:pt x="14540" y="7076"/>
                  </a:cubicBezTo>
                  <a:cubicBezTo>
                    <a:pt x="14472" y="7030"/>
                    <a:pt x="14403" y="7008"/>
                    <a:pt x="14335" y="6962"/>
                  </a:cubicBezTo>
                  <a:lnTo>
                    <a:pt x="14243" y="6962"/>
                  </a:lnTo>
                  <a:cubicBezTo>
                    <a:pt x="14198" y="6962"/>
                    <a:pt x="14152" y="6962"/>
                    <a:pt x="14106" y="6916"/>
                  </a:cubicBezTo>
                  <a:cubicBezTo>
                    <a:pt x="14084" y="6916"/>
                    <a:pt x="14038" y="6893"/>
                    <a:pt x="14015" y="6871"/>
                  </a:cubicBezTo>
                  <a:cubicBezTo>
                    <a:pt x="13992" y="6848"/>
                    <a:pt x="13992" y="6848"/>
                    <a:pt x="13970" y="6825"/>
                  </a:cubicBezTo>
                  <a:cubicBezTo>
                    <a:pt x="13924" y="6802"/>
                    <a:pt x="13878" y="6779"/>
                    <a:pt x="13855" y="6779"/>
                  </a:cubicBezTo>
                  <a:lnTo>
                    <a:pt x="13787" y="6734"/>
                  </a:lnTo>
                  <a:lnTo>
                    <a:pt x="13582" y="6620"/>
                  </a:lnTo>
                  <a:cubicBezTo>
                    <a:pt x="13559" y="6597"/>
                    <a:pt x="13536" y="6597"/>
                    <a:pt x="13513" y="6574"/>
                  </a:cubicBezTo>
                  <a:cubicBezTo>
                    <a:pt x="13490" y="6551"/>
                    <a:pt x="13467" y="6551"/>
                    <a:pt x="13445" y="6528"/>
                  </a:cubicBezTo>
                  <a:cubicBezTo>
                    <a:pt x="13330" y="6460"/>
                    <a:pt x="13239" y="6414"/>
                    <a:pt x="13148" y="6346"/>
                  </a:cubicBezTo>
                  <a:cubicBezTo>
                    <a:pt x="13079" y="6300"/>
                    <a:pt x="13011" y="6254"/>
                    <a:pt x="12942" y="6209"/>
                  </a:cubicBezTo>
                  <a:cubicBezTo>
                    <a:pt x="12874" y="6140"/>
                    <a:pt x="12783" y="6072"/>
                    <a:pt x="12691" y="6026"/>
                  </a:cubicBezTo>
                  <a:cubicBezTo>
                    <a:pt x="12669" y="6003"/>
                    <a:pt x="12646" y="5980"/>
                    <a:pt x="12646" y="5935"/>
                  </a:cubicBezTo>
                  <a:cubicBezTo>
                    <a:pt x="12623" y="5935"/>
                    <a:pt x="12623" y="5912"/>
                    <a:pt x="12623" y="5889"/>
                  </a:cubicBezTo>
                  <a:lnTo>
                    <a:pt x="12623" y="5866"/>
                  </a:lnTo>
                  <a:cubicBezTo>
                    <a:pt x="12577" y="5889"/>
                    <a:pt x="12554" y="5889"/>
                    <a:pt x="12509" y="5889"/>
                  </a:cubicBezTo>
                  <a:lnTo>
                    <a:pt x="12463" y="5889"/>
                  </a:lnTo>
                  <a:cubicBezTo>
                    <a:pt x="12417" y="5889"/>
                    <a:pt x="12372" y="5866"/>
                    <a:pt x="12326" y="5821"/>
                  </a:cubicBezTo>
                  <a:cubicBezTo>
                    <a:pt x="12280" y="5798"/>
                    <a:pt x="12258" y="5775"/>
                    <a:pt x="12212" y="5752"/>
                  </a:cubicBezTo>
                  <a:cubicBezTo>
                    <a:pt x="12121" y="5684"/>
                    <a:pt x="12052" y="5638"/>
                    <a:pt x="11961" y="5592"/>
                  </a:cubicBezTo>
                  <a:lnTo>
                    <a:pt x="11892" y="5547"/>
                  </a:lnTo>
                  <a:cubicBezTo>
                    <a:pt x="11778" y="5478"/>
                    <a:pt x="11687" y="5387"/>
                    <a:pt x="11573" y="5319"/>
                  </a:cubicBezTo>
                  <a:cubicBezTo>
                    <a:pt x="11504" y="5250"/>
                    <a:pt x="11436" y="5204"/>
                    <a:pt x="11390" y="5159"/>
                  </a:cubicBezTo>
                  <a:cubicBezTo>
                    <a:pt x="11345" y="5113"/>
                    <a:pt x="11299" y="5067"/>
                    <a:pt x="11253" y="5045"/>
                  </a:cubicBezTo>
                  <a:lnTo>
                    <a:pt x="11231" y="5022"/>
                  </a:lnTo>
                  <a:cubicBezTo>
                    <a:pt x="11208" y="4976"/>
                    <a:pt x="11208" y="4953"/>
                    <a:pt x="11185" y="4908"/>
                  </a:cubicBezTo>
                  <a:cubicBezTo>
                    <a:pt x="11025" y="4794"/>
                    <a:pt x="10865" y="4679"/>
                    <a:pt x="10683" y="4542"/>
                  </a:cubicBezTo>
                  <a:cubicBezTo>
                    <a:pt x="10432" y="4360"/>
                    <a:pt x="10158" y="4154"/>
                    <a:pt x="9838" y="3903"/>
                  </a:cubicBezTo>
                  <a:lnTo>
                    <a:pt x="9633" y="3744"/>
                  </a:lnTo>
                  <a:cubicBezTo>
                    <a:pt x="9610" y="3766"/>
                    <a:pt x="9587" y="3766"/>
                    <a:pt x="9564" y="3766"/>
                  </a:cubicBezTo>
                  <a:cubicBezTo>
                    <a:pt x="9519" y="3766"/>
                    <a:pt x="9496" y="3744"/>
                    <a:pt x="9473" y="3744"/>
                  </a:cubicBezTo>
                  <a:cubicBezTo>
                    <a:pt x="9404" y="3721"/>
                    <a:pt x="9382" y="3675"/>
                    <a:pt x="9359" y="3629"/>
                  </a:cubicBezTo>
                  <a:cubicBezTo>
                    <a:pt x="9336" y="3607"/>
                    <a:pt x="9336" y="3584"/>
                    <a:pt x="9313" y="3561"/>
                  </a:cubicBezTo>
                  <a:cubicBezTo>
                    <a:pt x="9290" y="3538"/>
                    <a:pt x="9268" y="3492"/>
                    <a:pt x="9222" y="3470"/>
                  </a:cubicBezTo>
                  <a:cubicBezTo>
                    <a:pt x="9222" y="3447"/>
                    <a:pt x="9222" y="3447"/>
                    <a:pt x="9199" y="3447"/>
                  </a:cubicBezTo>
                  <a:cubicBezTo>
                    <a:pt x="9153" y="3401"/>
                    <a:pt x="9108" y="3356"/>
                    <a:pt x="9062" y="3333"/>
                  </a:cubicBezTo>
                  <a:cubicBezTo>
                    <a:pt x="8994" y="3287"/>
                    <a:pt x="8925" y="3241"/>
                    <a:pt x="8857" y="3196"/>
                  </a:cubicBezTo>
                  <a:cubicBezTo>
                    <a:pt x="8720" y="3082"/>
                    <a:pt x="8583" y="2968"/>
                    <a:pt x="8423" y="2876"/>
                  </a:cubicBezTo>
                  <a:cubicBezTo>
                    <a:pt x="8126" y="2671"/>
                    <a:pt x="7852" y="2443"/>
                    <a:pt x="7601" y="2214"/>
                  </a:cubicBezTo>
                  <a:cubicBezTo>
                    <a:pt x="7533" y="2169"/>
                    <a:pt x="7464" y="2100"/>
                    <a:pt x="7396" y="2054"/>
                  </a:cubicBezTo>
                  <a:cubicBezTo>
                    <a:pt x="7373" y="2032"/>
                    <a:pt x="7327" y="2009"/>
                    <a:pt x="7305" y="2009"/>
                  </a:cubicBezTo>
                  <a:cubicBezTo>
                    <a:pt x="7259" y="1963"/>
                    <a:pt x="7213" y="1940"/>
                    <a:pt x="7168" y="1895"/>
                  </a:cubicBezTo>
                  <a:cubicBezTo>
                    <a:pt x="7145" y="1872"/>
                    <a:pt x="7099" y="1849"/>
                    <a:pt x="7076" y="1826"/>
                  </a:cubicBezTo>
                  <a:cubicBezTo>
                    <a:pt x="7031" y="1781"/>
                    <a:pt x="7008" y="1758"/>
                    <a:pt x="6962" y="1735"/>
                  </a:cubicBezTo>
                  <a:cubicBezTo>
                    <a:pt x="6917" y="1689"/>
                    <a:pt x="6894" y="1666"/>
                    <a:pt x="6848" y="1644"/>
                  </a:cubicBezTo>
                  <a:lnTo>
                    <a:pt x="6780" y="1598"/>
                  </a:lnTo>
                  <a:lnTo>
                    <a:pt x="6757" y="1575"/>
                  </a:lnTo>
                  <a:cubicBezTo>
                    <a:pt x="6734" y="1552"/>
                    <a:pt x="6711" y="1552"/>
                    <a:pt x="6711" y="1530"/>
                  </a:cubicBezTo>
                  <a:cubicBezTo>
                    <a:pt x="6643" y="1484"/>
                    <a:pt x="6597" y="1415"/>
                    <a:pt x="6597" y="1347"/>
                  </a:cubicBezTo>
                  <a:cubicBezTo>
                    <a:pt x="6597" y="1347"/>
                    <a:pt x="6597" y="1347"/>
                    <a:pt x="6597" y="1324"/>
                  </a:cubicBezTo>
                  <a:cubicBezTo>
                    <a:pt x="6574" y="1324"/>
                    <a:pt x="6574" y="1301"/>
                    <a:pt x="6551" y="1278"/>
                  </a:cubicBezTo>
                  <a:lnTo>
                    <a:pt x="6460" y="1210"/>
                  </a:lnTo>
                  <a:cubicBezTo>
                    <a:pt x="6300" y="1073"/>
                    <a:pt x="6118" y="913"/>
                    <a:pt x="5935" y="776"/>
                  </a:cubicBezTo>
                  <a:cubicBezTo>
                    <a:pt x="5889" y="708"/>
                    <a:pt x="5821" y="662"/>
                    <a:pt x="5752" y="617"/>
                  </a:cubicBezTo>
                  <a:lnTo>
                    <a:pt x="5638" y="502"/>
                  </a:lnTo>
                  <a:lnTo>
                    <a:pt x="5570" y="457"/>
                  </a:lnTo>
                  <a:lnTo>
                    <a:pt x="5433" y="320"/>
                  </a:lnTo>
                  <a:cubicBezTo>
                    <a:pt x="5364" y="274"/>
                    <a:pt x="5319" y="206"/>
                    <a:pt x="5250" y="160"/>
                  </a:cubicBezTo>
                  <a:lnTo>
                    <a:pt x="5227" y="137"/>
                  </a:lnTo>
                  <a:cubicBezTo>
                    <a:pt x="5205" y="92"/>
                    <a:pt x="5159" y="69"/>
                    <a:pt x="5136" y="46"/>
                  </a:cubicBezTo>
                  <a:cubicBezTo>
                    <a:pt x="5090" y="23"/>
                    <a:pt x="5045" y="0"/>
                    <a:pt x="4999"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4"/>
            <p:cNvSpPr/>
            <p:nvPr/>
          </p:nvSpPr>
          <p:spPr>
            <a:xfrm>
              <a:off x="6872850" y="2453200"/>
              <a:ext cx="44550" cy="42250"/>
            </a:xfrm>
            <a:custGeom>
              <a:avLst/>
              <a:gdLst/>
              <a:ahLst/>
              <a:cxnLst/>
              <a:rect l="l" t="t" r="r" b="b"/>
              <a:pathLst>
                <a:path w="1782" h="1690" extrusionOk="0">
                  <a:moveTo>
                    <a:pt x="457" y="1531"/>
                  </a:moveTo>
                  <a:cubicBezTo>
                    <a:pt x="459" y="1552"/>
                    <a:pt x="480" y="1552"/>
                    <a:pt x="480" y="1552"/>
                  </a:cubicBezTo>
                  <a:cubicBezTo>
                    <a:pt x="473" y="1545"/>
                    <a:pt x="465" y="1538"/>
                    <a:pt x="457" y="1531"/>
                  </a:cubicBezTo>
                  <a:close/>
                  <a:moveTo>
                    <a:pt x="366" y="0"/>
                  </a:moveTo>
                  <a:cubicBezTo>
                    <a:pt x="320" y="0"/>
                    <a:pt x="298" y="23"/>
                    <a:pt x="275" y="46"/>
                  </a:cubicBezTo>
                  <a:cubicBezTo>
                    <a:pt x="252" y="69"/>
                    <a:pt x="229" y="92"/>
                    <a:pt x="229" y="137"/>
                  </a:cubicBezTo>
                  <a:cubicBezTo>
                    <a:pt x="183" y="160"/>
                    <a:pt x="161" y="206"/>
                    <a:pt x="138" y="251"/>
                  </a:cubicBezTo>
                  <a:cubicBezTo>
                    <a:pt x="92" y="320"/>
                    <a:pt x="69" y="411"/>
                    <a:pt x="46" y="480"/>
                  </a:cubicBezTo>
                  <a:cubicBezTo>
                    <a:pt x="24" y="548"/>
                    <a:pt x="1" y="617"/>
                    <a:pt x="1" y="708"/>
                  </a:cubicBezTo>
                  <a:cubicBezTo>
                    <a:pt x="1" y="776"/>
                    <a:pt x="24" y="845"/>
                    <a:pt x="24" y="913"/>
                  </a:cubicBezTo>
                  <a:cubicBezTo>
                    <a:pt x="46" y="982"/>
                    <a:pt x="92" y="1050"/>
                    <a:pt x="115" y="1096"/>
                  </a:cubicBezTo>
                  <a:cubicBezTo>
                    <a:pt x="138" y="1164"/>
                    <a:pt x="183" y="1210"/>
                    <a:pt x="206" y="1279"/>
                  </a:cubicBezTo>
                  <a:cubicBezTo>
                    <a:pt x="252" y="1324"/>
                    <a:pt x="298" y="1393"/>
                    <a:pt x="343" y="1438"/>
                  </a:cubicBezTo>
                  <a:cubicBezTo>
                    <a:pt x="381" y="1476"/>
                    <a:pt x="419" y="1499"/>
                    <a:pt x="457" y="1531"/>
                  </a:cubicBezTo>
                  <a:lnTo>
                    <a:pt x="457" y="1531"/>
                  </a:lnTo>
                  <a:cubicBezTo>
                    <a:pt x="457" y="1531"/>
                    <a:pt x="457" y="1530"/>
                    <a:pt x="457" y="1530"/>
                  </a:cubicBezTo>
                  <a:lnTo>
                    <a:pt x="457" y="1530"/>
                  </a:lnTo>
                  <a:lnTo>
                    <a:pt x="503" y="1575"/>
                  </a:lnTo>
                  <a:cubicBezTo>
                    <a:pt x="503" y="1573"/>
                    <a:pt x="503" y="1572"/>
                    <a:pt x="503" y="1570"/>
                  </a:cubicBezTo>
                  <a:lnTo>
                    <a:pt x="503" y="1570"/>
                  </a:lnTo>
                  <a:cubicBezTo>
                    <a:pt x="526" y="1586"/>
                    <a:pt x="555" y="1598"/>
                    <a:pt x="571" y="1598"/>
                  </a:cubicBezTo>
                  <a:cubicBezTo>
                    <a:pt x="617" y="1621"/>
                    <a:pt x="663" y="1644"/>
                    <a:pt x="708" y="1667"/>
                  </a:cubicBezTo>
                  <a:cubicBezTo>
                    <a:pt x="777" y="1689"/>
                    <a:pt x="868" y="1689"/>
                    <a:pt x="937" y="1689"/>
                  </a:cubicBezTo>
                  <a:cubicBezTo>
                    <a:pt x="982" y="1689"/>
                    <a:pt x="1051" y="1689"/>
                    <a:pt x="1096" y="1667"/>
                  </a:cubicBezTo>
                  <a:cubicBezTo>
                    <a:pt x="1119" y="1667"/>
                    <a:pt x="1142" y="1667"/>
                    <a:pt x="1188" y="1644"/>
                  </a:cubicBezTo>
                  <a:cubicBezTo>
                    <a:pt x="1256" y="1621"/>
                    <a:pt x="1325" y="1598"/>
                    <a:pt x="1370" y="1552"/>
                  </a:cubicBezTo>
                  <a:cubicBezTo>
                    <a:pt x="1439" y="1507"/>
                    <a:pt x="1484" y="1461"/>
                    <a:pt x="1530" y="1393"/>
                  </a:cubicBezTo>
                  <a:cubicBezTo>
                    <a:pt x="1576" y="1347"/>
                    <a:pt x="1621" y="1279"/>
                    <a:pt x="1644" y="1210"/>
                  </a:cubicBezTo>
                  <a:cubicBezTo>
                    <a:pt x="1667" y="1164"/>
                    <a:pt x="1690" y="1142"/>
                    <a:pt x="1713" y="1096"/>
                  </a:cubicBezTo>
                  <a:cubicBezTo>
                    <a:pt x="1736" y="1050"/>
                    <a:pt x="1736" y="1027"/>
                    <a:pt x="1736" y="982"/>
                  </a:cubicBezTo>
                  <a:cubicBezTo>
                    <a:pt x="1736" y="959"/>
                    <a:pt x="1736" y="959"/>
                    <a:pt x="1736" y="959"/>
                  </a:cubicBezTo>
                  <a:cubicBezTo>
                    <a:pt x="1758" y="936"/>
                    <a:pt x="1758" y="913"/>
                    <a:pt x="1758" y="890"/>
                  </a:cubicBezTo>
                  <a:cubicBezTo>
                    <a:pt x="1781" y="845"/>
                    <a:pt x="1758" y="776"/>
                    <a:pt x="1713" y="754"/>
                  </a:cubicBezTo>
                  <a:cubicBezTo>
                    <a:pt x="1690" y="731"/>
                    <a:pt x="1644" y="708"/>
                    <a:pt x="1621" y="708"/>
                  </a:cubicBezTo>
                  <a:lnTo>
                    <a:pt x="1507" y="708"/>
                  </a:lnTo>
                  <a:cubicBezTo>
                    <a:pt x="1416" y="639"/>
                    <a:pt x="1348" y="594"/>
                    <a:pt x="1256" y="548"/>
                  </a:cubicBezTo>
                  <a:cubicBezTo>
                    <a:pt x="1188" y="525"/>
                    <a:pt x="1142" y="502"/>
                    <a:pt x="1096" y="457"/>
                  </a:cubicBezTo>
                  <a:cubicBezTo>
                    <a:pt x="1028" y="434"/>
                    <a:pt x="982" y="411"/>
                    <a:pt x="937" y="366"/>
                  </a:cubicBezTo>
                  <a:cubicBezTo>
                    <a:pt x="868" y="343"/>
                    <a:pt x="823" y="297"/>
                    <a:pt x="754" y="251"/>
                  </a:cubicBezTo>
                  <a:cubicBezTo>
                    <a:pt x="731" y="206"/>
                    <a:pt x="686" y="183"/>
                    <a:pt x="640" y="160"/>
                  </a:cubicBezTo>
                  <a:cubicBezTo>
                    <a:pt x="617" y="137"/>
                    <a:pt x="617" y="137"/>
                    <a:pt x="594" y="114"/>
                  </a:cubicBezTo>
                  <a:cubicBezTo>
                    <a:pt x="571" y="114"/>
                    <a:pt x="571" y="114"/>
                    <a:pt x="571" y="92"/>
                  </a:cubicBezTo>
                  <a:lnTo>
                    <a:pt x="480" y="92"/>
                  </a:lnTo>
                  <a:cubicBezTo>
                    <a:pt x="457" y="69"/>
                    <a:pt x="457" y="46"/>
                    <a:pt x="435" y="46"/>
                  </a:cubicBezTo>
                  <a:cubicBezTo>
                    <a:pt x="412" y="23"/>
                    <a:pt x="389" y="0"/>
                    <a:pt x="366"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4"/>
            <p:cNvSpPr/>
            <p:nvPr/>
          </p:nvSpPr>
          <p:spPr>
            <a:xfrm>
              <a:off x="6892250" y="2468600"/>
              <a:ext cx="17725" cy="11300"/>
            </a:xfrm>
            <a:custGeom>
              <a:avLst/>
              <a:gdLst/>
              <a:ahLst/>
              <a:cxnLst/>
              <a:rect l="l" t="t" r="r" b="b"/>
              <a:pathLst>
                <a:path w="709" h="452" extrusionOk="0">
                  <a:moveTo>
                    <a:pt x="47" y="1"/>
                  </a:moveTo>
                  <a:cubicBezTo>
                    <a:pt x="47" y="1"/>
                    <a:pt x="24" y="1"/>
                    <a:pt x="24" y="23"/>
                  </a:cubicBezTo>
                  <a:cubicBezTo>
                    <a:pt x="1" y="23"/>
                    <a:pt x="1" y="46"/>
                    <a:pt x="1" y="46"/>
                  </a:cubicBezTo>
                  <a:cubicBezTo>
                    <a:pt x="1" y="69"/>
                    <a:pt x="1" y="69"/>
                    <a:pt x="24" y="92"/>
                  </a:cubicBezTo>
                  <a:cubicBezTo>
                    <a:pt x="47" y="115"/>
                    <a:pt x="69" y="138"/>
                    <a:pt x="92" y="160"/>
                  </a:cubicBezTo>
                  <a:cubicBezTo>
                    <a:pt x="115" y="183"/>
                    <a:pt x="115" y="183"/>
                    <a:pt x="138" y="206"/>
                  </a:cubicBezTo>
                  <a:cubicBezTo>
                    <a:pt x="161" y="229"/>
                    <a:pt x="184" y="229"/>
                    <a:pt x="206" y="252"/>
                  </a:cubicBezTo>
                  <a:cubicBezTo>
                    <a:pt x="206" y="252"/>
                    <a:pt x="229" y="274"/>
                    <a:pt x="252" y="274"/>
                  </a:cubicBezTo>
                  <a:cubicBezTo>
                    <a:pt x="275" y="297"/>
                    <a:pt x="275" y="297"/>
                    <a:pt x="298" y="297"/>
                  </a:cubicBezTo>
                  <a:cubicBezTo>
                    <a:pt x="320" y="320"/>
                    <a:pt x="366" y="320"/>
                    <a:pt x="389" y="343"/>
                  </a:cubicBezTo>
                  <a:cubicBezTo>
                    <a:pt x="480" y="366"/>
                    <a:pt x="549" y="411"/>
                    <a:pt x="640" y="434"/>
                  </a:cubicBezTo>
                  <a:cubicBezTo>
                    <a:pt x="651" y="446"/>
                    <a:pt x="657" y="451"/>
                    <a:pt x="663" y="451"/>
                  </a:cubicBezTo>
                  <a:cubicBezTo>
                    <a:pt x="669" y="451"/>
                    <a:pt x="674" y="446"/>
                    <a:pt x="686" y="434"/>
                  </a:cubicBezTo>
                  <a:cubicBezTo>
                    <a:pt x="686" y="434"/>
                    <a:pt x="708" y="434"/>
                    <a:pt x="708" y="411"/>
                  </a:cubicBezTo>
                  <a:cubicBezTo>
                    <a:pt x="708" y="411"/>
                    <a:pt x="708" y="389"/>
                    <a:pt x="708" y="389"/>
                  </a:cubicBezTo>
                  <a:cubicBezTo>
                    <a:pt x="708" y="366"/>
                    <a:pt x="708" y="366"/>
                    <a:pt x="686" y="366"/>
                  </a:cubicBezTo>
                  <a:cubicBezTo>
                    <a:pt x="640" y="343"/>
                    <a:pt x="572" y="320"/>
                    <a:pt x="526" y="297"/>
                  </a:cubicBezTo>
                  <a:lnTo>
                    <a:pt x="412" y="252"/>
                  </a:lnTo>
                  <a:cubicBezTo>
                    <a:pt x="389" y="229"/>
                    <a:pt x="366" y="229"/>
                    <a:pt x="343" y="229"/>
                  </a:cubicBezTo>
                  <a:cubicBezTo>
                    <a:pt x="320" y="206"/>
                    <a:pt x="275" y="183"/>
                    <a:pt x="252" y="160"/>
                  </a:cubicBezTo>
                  <a:cubicBezTo>
                    <a:pt x="206" y="138"/>
                    <a:pt x="184" y="115"/>
                    <a:pt x="161" y="92"/>
                  </a:cubicBezTo>
                  <a:cubicBezTo>
                    <a:pt x="138" y="69"/>
                    <a:pt x="115" y="46"/>
                    <a:pt x="92" y="23"/>
                  </a:cubicBezTo>
                  <a:cubicBezTo>
                    <a:pt x="69" y="1"/>
                    <a:pt x="69" y="1"/>
                    <a:pt x="47"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4"/>
            <p:cNvSpPr/>
            <p:nvPr/>
          </p:nvSpPr>
          <p:spPr>
            <a:xfrm>
              <a:off x="6908800" y="2476600"/>
              <a:ext cx="7450" cy="9150"/>
            </a:xfrm>
            <a:custGeom>
              <a:avLst/>
              <a:gdLst/>
              <a:ahLst/>
              <a:cxnLst/>
              <a:rect l="l" t="t" r="r" b="b"/>
              <a:pathLst>
                <a:path w="298" h="366" extrusionOk="0">
                  <a:moveTo>
                    <a:pt x="206" y="0"/>
                  </a:moveTo>
                  <a:cubicBezTo>
                    <a:pt x="183" y="46"/>
                    <a:pt x="161" y="69"/>
                    <a:pt x="115" y="114"/>
                  </a:cubicBezTo>
                  <a:cubicBezTo>
                    <a:pt x="115" y="137"/>
                    <a:pt x="92" y="160"/>
                    <a:pt x="69" y="183"/>
                  </a:cubicBezTo>
                  <a:cubicBezTo>
                    <a:pt x="46" y="206"/>
                    <a:pt x="24" y="251"/>
                    <a:pt x="1" y="297"/>
                  </a:cubicBezTo>
                  <a:cubicBezTo>
                    <a:pt x="1" y="320"/>
                    <a:pt x="1" y="343"/>
                    <a:pt x="24" y="365"/>
                  </a:cubicBezTo>
                  <a:cubicBezTo>
                    <a:pt x="46" y="365"/>
                    <a:pt x="69" y="365"/>
                    <a:pt x="92" y="343"/>
                  </a:cubicBezTo>
                  <a:cubicBezTo>
                    <a:pt x="115" y="320"/>
                    <a:pt x="115" y="297"/>
                    <a:pt x="138" y="251"/>
                  </a:cubicBezTo>
                  <a:cubicBezTo>
                    <a:pt x="161" y="228"/>
                    <a:pt x="161" y="206"/>
                    <a:pt x="183" y="183"/>
                  </a:cubicBezTo>
                  <a:cubicBezTo>
                    <a:pt x="183" y="183"/>
                    <a:pt x="183" y="206"/>
                    <a:pt x="183" y="206"/>
                  </a:cubicBezTo>
                  <a:cubicBezTo>
                    <a:pt x="183" y="183"/>
                    <a:pt x="206" y="160"/>
                    <a:pt x="206" y="160"/>
                  </a:cubicBezTo>
                  <a:cubicBezTo>
                    <a:pt x="229" y="114"/>
                    <a:pt x="252" y="91"/>
                    <a:pt x="275" y="69"/>
                  </a:cubicBezTo>
                  <a:cubicBezTo>
                    <a:pt x="298" y="69"/>
                    <a:pt x="298" y="23"/>
                    <a:pt x="275"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4"/>
            <p:cNvSpPr/>
            <p:nvPr/>
          </p:nvSpPr>
          <p:spPr>
            <a:xfrm>
              <a:off x="6892250" y="1988700"/>
              <a:ext cx="258525" cy="587775"/>
            </a:xfrm>
            <a:custGeom>
              <a:avLst/>
              <a:gdLst/>
              <a:ahLst/>
              <a:cxnLst/>
              <a:rect l="l" t="t" r="r" b="b"/>
              <a:pathLst>
                <a:path w="10341" h="23511" extrusionOk="0">
                  <a:moveTo>
                    <a:pt x="7510" y="1"/>
                  </a:moveTo>
                  <a:cubicBezTo>
                    <a:pt x="7488" y="1"/>
                    <a:pt x="7442" y="1"/>
                    <a:pt x="7419" y="23"/>
                  </a:cubicBezTo>
                  <a:cubicBezTo>
                    <a:pt x="7373" y="69"/>
                    <a:pt x="7351" y="160"/>
                    <a:pt x="7396" y="229"/>
                  </a:cubicBezTo>
                  <a:lnTo>
                    <a:pt x="7419" y="252"/>
                  </a:lnTo>
                  <a:lnTo>
                    <a:pt x="7442" y="297"/>
                  </a:lnTo>
                  <a:lnTo>
                    <a:pt x="7465" y="320"/>
                  </a:lnTo>
                  <a:cubicBezTo>
                    <a:pt x="7465" y="343"/>
                    <a:pt x="7465" y="366"/>
                    <a:pt x="7465" y="366"/>
                  </a:cubicBezTo>
                  <a:lnTo>
                    <a:pt x="7465" y="411"/>
                  </a:lnTo>
                  <a:cubicBezTo>
                    <a:pt x="7488" y="457"/>
                    <a:pt x="7510" y="503"/>
                    <a:pt x="7533" y="571"/>
                  </a:cubicBezTo>
                  <a:cubicBezTo>
                    <a:pt x="7579" y="685"/>
                    <a:pt x="7602" y="799"/>
                    <a:pt x="7647" y="914"/>
                  </a:cubicBezTo>
                  <a:lnTo>
                    <a:pt x="7693" y="1005"/>
                  </a:lnTo>
                  <a:cubicBezTo>
                    <a:pt x="7762" y="1187"/>
                    <a:pt x="7807" y="1370"/>
                    <a:pt x="7876" y="1530"/>
                  </a:cubicBezTo>
                  <a:cubicBezTo>
                    <a:pt x="7876" y="1598"/>
                    <a:pt x="7898" y="1690"/>
                    <a:pt x="7921" y="1758"/>
                  </a:cubicBezTo>
                  <a:lnTo>
                    <a:pt x="7944" y="1804"/>
                  </a:lnTo>
                  <a:lnTo>
                    <a:pt x="7944" y="1849"/>
                  </a:lnTo>
                  <a:cubicBezTo>
                    <a:pt x="7967" y="1918"/>
                    <a:pt x="7990" y="1986"/>
                    <a:pt x="8013" y="2055"/>
                  </a:cubicBezTo>
                  <a:cubicBezTo>
                    <a:pt x="8058" y="2123"/>
                    <a:pt x="8081" y="2192"/>
                    <a:pt x="8104" y="2260"/>
                  </a:cubicBezTo>
                  <a:cubicBezTo>
                    <a:pt x="8127" y="2306"/>
                    <a:pt x="8150" y="2352"/>
                    <a:pt x="8150" y="2397"/>
                  </a:cubicBezTo>
                  <a:cubicBezTo>
                    <a:pt x="8172" y="2443"/>
                    <a:pt x="8195" y="2488"/>
                    <a:pt x="8218" y="2534"/>
                  </a:cubicBezTo>
                  <a:lnTo>
                    <a:pt x="8218" y="2557"/>
                  </a:lnTo>
                  <a:lnTo>
                    <a:pt x="8286" y="2694"/>
                  </a:lnTo>
                  <a:lnTo>
                    <a:pt x="8286" y="2717"/>
                  </a:lnTo>
                  <a:cubicBezTo>
                    <a:pt x="8309" y="2762"/>
                    <a:pt x="8355" y="2831"/>
                    <a:pt x="8401" y="2877"/>
                  </a:cubicBezTo>
                  <a:cubicBezTo>
                    <a:pt x="8423" y="2899"/>
                    <a:pt x="8446" y="2899"/>
                    <a:pt x="8469" y="2899"/>
                  </a:cubicBezTo>
                  <a:cubicBezTo>
                    <a:pt x="8492" y="2991"/>
                    <a:pt x="8492" y="3082"/>
                    <a:pt x="8515" y="3150"/>
                  </a:cubicBezTo>
                  <a:lnTo>
                    <a:pt x="8515" y="3265"/>
                  </a:lnTo>
                  <a:cubicBezTo>
                    <a:pt x="8538" y="3402"/>
                    <a:pt x="8560" y="3561"/>
                    <a:pt x="8583" y="3698"/>
                  </a:cubicBezTo>
                  <a:cubicBezTo>
                    <a:pt x="8583" y="3767"/>
                    <a:pt x="8583" y="3812"/>
                    <a:pt x="8606" y="3881"/>
                  </a:cubicBezTo>
                  <a:lnTo>
                    <a:pt x="8606" y="3972"/>
                  </a:lnTo>
                  <a:cubicBezTo>
                    <a:pt x="8629" y="4063"/>
                    <a:pt x="8629" y="4155"/>
                    <a:pt x="8629" y="4246"/>
                  </a:cubicBezTo>
                  <a:lnTo>
                    <a:pt x="8652" y="4429"/>
                  </a:lnTo>
                  <a:cubicBezTo>
                    <a:pt x="8675" y="4566"/>
                    <a:pt x="8697" y="4703"/>
                    <a:pt x="8697" y="4840"/>
                  </a:cubicBezTo>
                  <a:cubicBezTo>
                    <a:pt x="8720" y="5205"/>
                    <a:pt x="8743" y="5547"/>
                    <a:pt x="8743" y="5844"/>
                  </a:cubicBezTo>
                  <a:lnTo>
                    <a:pt x="8743" y="5867"/>
                  </a:lnTo>
                  <a:lnTo>
                    <a:pt x="8743" y="5889"/>
                  </a:lnTo>
                  <a:cubicBezTo>
                    <a:pt x="8743" y="5958"/>
                    <a:pt x="8743" y="6049"/>
                    <a:pt x="8743" y="6141"/>
                  </a:cubicBezTo>
                  <a:lnTo>
                    <a:pt x="8743" y="6255"/>
                  </a:lnTo>
                  <a:cubicBezTo>
                    <a:pt x="8720" y="6346"/>
                    <a:pt x="8720" y="6437"/>
                    <a:pt x="8720" y="6506"/>
                  </a:cubicBezTo>
                  <a:cubicBezTo>
                    <a:pt x="8720" y="6574"/>
                    <a:pt x="8720" y="6666"/>
                    <a:pt x="8720" y="6734"/>
                  </a:cubicBezTo>
                  <a:lnTo>
                    <a:pt x="8720" y="6917"/>
                  </a:lnTo>
                  <a:lnTo>
                    <a:pt x="8720" y="6962"/>
                  </a:lnTo>
                  <a:lnTo>
                    <a:pt x="8720" y="7054"/>
                  </a:lnTo>
                  <a:cubicBezTo>
                    <a:pt x="8720" y="7145"/>
                    <a:pt x="8720" y="7236"/>
                    <a:pt x="8720" y="7327"/>
                  </a:cubicBezTo>
                  <a:cubicBezTo>
                    <a:pt x="8720" y="7442"/>
                    <a:pt x="8720" y="7579"/>
                    <a:pt x="8720" y="7693"/>
                  </a:cubicBezTo>
                  <a:cubicBezTo>
                    <a:pt x="8720" y="7830"/>
                    <a:pt x="8720" y="7967"/>
                    <a:pt x="8697" y="8104"/>
                  </a:cubicBezTo>
                  <a:lnTo>
                    <a:pt x="8697" y="8149"/>
                  </a:lnTo>
                  <a:cubicBezTo>
                    <a:pt x="8697" y="8218"/>
                    <a:pt x="8697" y="8286"/>
                    <a:pt x="8697" y="8355"/>
                  </a:cubicBezTo>
                  <a:cubicBezTo>
                    <a:pt x="8697" y="8423"/>
                    <a:pt x="8675" y="8492"/>
                    <a:pt x="8675" y="8537"/>
                  </a:cubicBezTo>
                  <a:lnTo>
                    <a:pt x="8675" y="8606"/>
                  </a:lnTo>
                  <a:lnTo>
                    <a:pt x="8652" y="8811"/>
                  </a:lnTo>
                  <a:cubicBezTo>
                    <a:pt x="8629" y="8902"/>
                    <a:pt x="8629" y="9017"/>
                    <a:pt x="8629" y="9108"/>
                  </a:cubicBezTo>
                  <a:cubicBezTo>
                    <a:pt x="8606" y="9176"/>
                    <a:pt x="8606" y="9268"/>
                    <a:pt x="8583" y="9336"/>
                  </a:cubicBezTo>
                  <a:cubicBezTo>
                    <a:pt x="8583" y="9405"/>
                    <a:pt x="8560" y="9450"/>
                    <a:pt x="8560" y="9519"/>
                  </a:cubicBezTo>
                  <a:cubicBezTo>
                    <a:pt x="8492" y="9633"/>
                    <a:pt x="8469" y="9747"/>
                    <a:pt x="8446" y="9861"/>
                  </a:cubicBezTo>
                  <a:lnTo>
                    <a:pt x="8446" y="9884"/>
                  </a:lnTo>
                  <a:cubicBezTo>
                    <a:pt x="8446" y="9930"/>
                    <a:pt x="8423" y="9975"/>
                    <a:pt x="8423" y="10021"/>
                  </a:cubicBezTo>
                  <a:cubicBezTo>
                    <a:pt x="8423" y="10066"/>
                    <a:pt x="8401" y="10112"/>
                    <a:pt x="8401" y="10181"/>
                  </a:cubicBezTo>
                  <a:cubicBezTo>
                    <a:pt x="8355" y="10340"/>
                    <a:pt x="8309" y="10523"/>
                    <a:pt x="8286" y="10706"/>
                  </a:cubicBezTo>
                  <a:cubicBezTo>
                    <a:pt x="8264" y="10774"/>
                    <a:pt x="8241" y="10843"/>
                    <a:pt x="8241" y="10888"/>
                  </a:cubicBezTo>
                  <a:cubicBezTo>
                    <a:pt x="8195" y="11025"/>
                    <a:pt x="8172" y="11162"/>
                    <a:pt x="8127" y="11276"/>
                  </a:cubicBezTo>
                  <a:lnTo>
                    <a:pt x="8104" y="11345"/>
                  </a:lnTo>
                  <a:cubicBezTo>
                    <a:pt x="8104" y="11413"/>
                    <a:pt x="8081" y="11482"/>
                    <a:pt x="8058" y="11550"/>
                  </a:cubicBezTo>
                  <a:cubicBezTo>
                    <a:pt x="8035" y="11596"/>
                    <a:pt x="8013" y="11664"/>
                    <a:pt x="8013" y="11710"/>
                  </a:cubicBezTo>
                  <a:cubicBezTo>
                    <a:pt x="7990" y="11733"/>
                    <a:pt x="7990" y="11778"/>
                    <a:pt x="7967" y="11801"/>
                  </a:cubicBezTo>
                  <a:cubicBezTo>
                    <a:pt x="7944" y="11870"/>
                    <a:pt x="7921" y="11938"/>
                    <a:pt x="7898" y="12007"/>
                  </a:cubicBezTo>
                  <a:cubicBezTo>
                    <a:pt x="7876" y="12098"/>
                    <a:pt x="7853" y="12189"/>
                    <a:pt x="7830" y="12281"/>
                  </a:cubicBezTo>
                  <a:cubicBezTo>
                    <a:pt x="7784" y="12372"/>
                    <a:pt x="7762" y="12463"/>
                    <a:pt x="7739" y="12554"/>
                  </a:cubicBezTo>
                  <a:cubicBezTo>
                    <a:pt x="7716" y="12623"/>
                    <a:pt x="7693" y="12714"/>
                    <a:pt x="7670" y="12783"/>
                  </a:cubicBezTo>
                  <a:lnTo>
                    <a:pt x="7647" y="12828"/>
                  </a:lnTo>
                  <a:cubicBezTo>
                    <a:pt x="7579" y="13148"/>
                    <a:pt x="7465" y="13513"/>
                    <a:pt x="7351" y="13878"/>
                  </a:cubicBezTo>
                  <a:cubicBezTo>
                    <a:pt x="7328" y="13970"/>
                    <a:pt x="7305" y="14038"/>
                    <a:pt x="7282" y="14107"/>
                  </a:cubicBezTo>
                  <a:lnTo>
                    <a:pt x="7259" y="14129"/>
                  </a:lnTo>
                  <a:lnTo>
                    <a:pt x="7237" y="14198"/>
                  </a:lnTo>
                  <a:lnTo>
                    <a:pt x="7191" y="14312"/>
                  </a:lnTo>
                  <a:lnTo>
                    <a:pt x="7168" y="14358"/>
                  </a:lnTo>
                  <a:lnTo>
                    <a:pt x="7191" y="14335"/>
                  </a:lnTo>
                  <a:lnTo>
                    <a:pt x="7191" y="14335"/>
                  </a:lnTo>
                  <a:cubicBezTo>
                    <a:pt x="7122" y="14495"/>
                    <a:pt x="7054" y="14654"/>
                    <a:pt x="7008" y="14814"/>
                  </a:cubicBezTo>
                  <a:lnTo>
                    <a:pt x="6917" y="14997"/>
                  </a:lnTo>
                  <a:cubicBezTo>
                    <a:pt x="6871" y="15111"/>
                    <a:pt x="6826" y="15248"/>
                    <a:pt x="6780" y="15362"/>
                  </a:cubicBezTo>
                  <a:cubicBezTo>
                    <a:pt x="6620" y="15704"/>
                    <a:pt x="6438" y="16070"/>
                    <a:pt x="6255" y="16412"/>
                  </a:cubicBezTo>
                  <a:lnTo>
                    <a:pt x="6187" y="16549"/>
                  </a:lnTo>
                  <a:cubicBezTo>
                    <a:pt x="6118" y="16686"/>
                    <a:pt x="6050" y="16846"/>
                    <a:pt x="5958" y="16983"/>
                  </a:cubicBezTo>
                  <a:lnTo>
                    <a:pt x="5935" y="17005"/>
                  </a:lnTo>
                  <a:cubicBezTo>
                    <a:pt x="5890" y="17097"/>
                    <a:pt x="5844" y="17165"/>
                    <a:pt x="5799" y="17234"/>
                  </a:cubicBezTo>
                  <a:cubicBezTo>
                    <a:pt x="5753" y="17325"/>
                    <a:pt x="5684" y="17416"/>
                    <a:pt x="5639" y="17485"/>
                  </a:cubicBezTo>
                  <a:lnTo>
                    <a:pt x="5570" y="17553"/>
                  </a:lnTo>
                  <a:cubicBezTo>
                    <a:pt x="5502" y="17644"/>
                    <a:pt x="5456" y="17736"/>
                    <a:pt x="5388" y="17827"/>
                  </a:cubicBezTo>
                  <a:cubicBezTo>
                    <a:pt x="5365" y="17873"/>
                    <a:pt x="5365" y="17918"/>
                    <a:pt x="5365" y="17964"/>
                  </a:cubicBezTo>
                  <a:cubicBezTo>
                    <a:pt x="5296" y="18055"/>
                    <a:pt x="5205" y="18147"/>
                    <a:pt x="5137" y="18238"/>
                  </a:cubicBezTo>
                  <a:cubicBezTo>
                    <a:pt x="5091" y="18284"/>
                    <a:pt x="5068" y="18306"/>
                    <a:pt x="5022" y="18352"/>
                  </a:cubicBezTo>
                  <a:cubicBezTo>
                    <a:pt x="4954" y="18443"/>
                    <a:pt x="4863" y="18535"/>
                    <a:pt x="4794" y="18626"/>
                  </a:cubicBezTo>
                  <a:cubicBezTo>
                    <a:pt x="4749" y="18694"/>
                    <a:pt x="4680" y="18763"/>
                    <a:pt x="4634" y="18831"/>
                  </a:cubicBezTo>
                  <a:cubicBezTo>
                    <a:pt x="4497" y="18968"/>
                    <a:pt x="4361" y="19105"/>
                    <a:pt x="4224" y="19242"/>
                  </a:cubicBezTo>
                  <a:cubicBezTo>
                    <a:pt x="4155" y="19311"/>
                    <a:pt x="4087" y="19379"/>
                    <a:pt x="4018" y="19448"/>
                  </a:cubicBezTo>
                  <a:cubicBezTo>
                    <a:pt x="3950" y="19516"/>
                    <a:pt x="3881" y="19585"/>
                    <a:pt x="3813" y="19653"/>
                  </a:cubicBezTo>
                  <a:cubicBezTo>
                    <a:pt x="3721" y="19744"/>
                    <a:pt x="3630" y="19836"/>
                    <a:pt x="3516" y="19927"/>
                  </a:cubicBezTo>
                  <a:lnTo>
                    <a:pt x="3470" y="19973"/>
                  </a:lnTo>
                  <a:lnTo>
                    <a:pt x="3379" y="20041"/>
                  </a:lnTo>
                  <a:lnTo>
                    <a:pt x="3311" y="20110"/>
                  </a:lnTo>
                  <a:lnTo>
                    <a:pt x="3242" y="20178"/>
                  </a:lnTo>
                  <a:cubicBezTo>
                    <a:pt x="3219" y="20201"/>
                    <a:pt x="3174" y="20224"/>
                    <a:pt x="3151" y="20247"/>
                  </a:cubicBezTo>
                  <a:cubicBezTo>
                    <a:pt x="3105" y="20269"/>
                    <a:pt x="3082" y="20315"/>
                    <a:pt x="3037" y="20338"/>
                  </a:cubicBezTo>
                  <a:cubicBezTo>
                    <a:pt x="3014" y="20361"/>
                    <a:pt x="2968" y="20384"/>
                    <a:pt x="2923" y="20406"/>
                  </a:cubicBezTo>
                  <a:cubicBezTo>
                    <a:pt x="2854" y="20452"/>
                    <a:pt x="2763" y="20520"/>
                    <a:pt x="2671" y="20589"/>
                  </a:cubicBezTo>
                  <a:cubicBezTo>
                    <a:pt x="2580" y="20657"/>
                    <a:pt x="2489" y="20726"/>
                    <a:pt x="2398" y="20772"/>
                  </a:cubicBezTo>
                  <a:cubicBezTo>
                    <a:pt x="2352" y="20794"/>
                    <a:pt x="2306" y="20817"/>
                    <a:pt x="2261" y="20840"/>
                  </a:cubicBezTo>
                  <a:lnTo>
                    <a:pt x="2238" y="20863"/>
                  </a:lnTo>
                  <a:lnTo>
                    <a:pt x="2192" y="20886"/>
                  </a:lnTo>
                  <a:lnTo>
                    <a:pt x="2101" y="20931"/>
                  </a:lnTo>
                  <a:lnTo>
                    <a:pt x="2055" y="20954"/>
                  </a:lnTo>
                  <a:cubicBezTo>
                    <a:pt x="1987" y="20977"/>
                    <a:pt x="1941" y="21000"/>
                    <a:pt x="1895" y="21023"/>
                  </a:cubicBezTo>
                  <a:lnTo>
                    <a:pt x="1827" y="21068"/>
                  </a:lnTo>
                  <a:lnTo>
                    <a:pt x="1781" y="21091"/>
                  </a:lnTo>
                  <a:cubicBezTo>
                    <a:pt x="1781" y="21091"/>
                    <a:pt x="1758" y="21068"/>
                    <a:pt x="1758" y="21068"/>
                  </a:cubicBezTo>
                  <a:lnTo>
                    <a:pt x="1690" y="21068"/>
                  </a:lnTo>
                  <a:cubicBezTo>
                    <a:pt x="1644" y="21068"/>
                    <a:pt x="1599" y="21091"/>
                    <a:pt x="1576" y="21114"/>
                  </a:cubicBezTo>
                  <a:cubicBezTo>
                    <a:pt x="1462" y="21342"/>
                    <a:pt x="1325" y="21570"/>
                    <a:pt x="1119" y="21867"/>
                  </a:cubicBezTo>
                  <a:cubicBezTo>
                    <a:pt x="1074" y="21913"/>
                    <a:pt x="1028" y="21981"/>
                    <a:pt x="1005" y="22027"/>
                  </a:cubicBezTo>
                  <a:cubicBezTo>
                    <a:pt x="960" y="22095"/>
                    <a:pt x="914" y="22141"/>
                    <a:pt x="868" y="22187"/>
                  </a:cubicBezTo>
                  <a:lnTo>
                    <a:pt x="845" y="22232"/>
                  </a:lnTo>
                  <a:cubicBezTo>
                    <a:pt x="777" y="22324"/>
                    <a:pt x="708" y="22438"/>
                    <a:pt x="617" y="22529"/>
                  </a:cubicBezTo>
                  <a:lnTo>
                    <a:pt x="503" y="22689"/>
                  </a:lnTo>
                  <a:cubicBezTo>
                    <a:pt x="435" y="22757"/>
                    <a:pt x="389" y="22826"/>
                    <a:pt x="320" y="22894"/>
                  </a:cubicBezTo>
                  <a:lnTo>
                    <a:pt x="275" y="22963"/>
                  </a:lnTo>
                  <a:lnTo>
                    <a:pt x="184" y="23054"/>
                  </a:lnTo>
                  <a:cubicBezTo>
                    <a:pt x="161" y="23077"/>
                    <a:pt x="138" y="23100"/>
                    <a:pt x="115" y="23123"/>
                  </a:cubicBezTo>
                  <a:cubicBezTo>
                    <a:pt x="115" y="23123"/>
                    <a:pt x="92" y="23145"/>
                    <a:pt x="69" y="23168"/>
                  </a:cubicBezTo>
                  <a:cubicBezTo>
                    <a:pt x="24" y="23237"/>
                    <a:pt x="1" y="23328"/>
                    <a:pt x="47" y="23396"/>
                  </a:cubicBezTo>
                  <a:cubicBezTo>
                    <a:pt x="92" y="23442"/>
                    <a:pt x="161" y="23488"/>
                    <a:pt x="229" y="23488"/>
                  </a:cubicBezTo>
                  <a:cubicBezTo>
                    <a:pt x="252" y="23488"/>
                    <a:pt x="275" y="23465"/>
                    <a:pt x="298" y="23465"/>
                  </a:cubicBezTo>
                  <a:cubicBezTo>
                    <a:pt x="343" y="23488"/>
                    <a:pt x="366" y="23511"/>
                    <a:pt x="389" y="23511"/>
                  </a:cubicBezTo>
                  <a:lnTo>
                    <a:pt x="549" y="23511"/>
                  </a:lnTo>
                  <a:lnTo>
                    <a:pt x="617" y="23488"/>
                  </a:lnTo>
                  <a:lnTo>
                    <a:pt x="800" y="23488"/>
                  </a:lnTo>
                  <a:lnTo>
                    <a:pt x="845" y="23465"/>
                  </a:lnTo>
                  <a:lnTo>
                    <a:pt x="1005" y="23465"/>
                  </a:lnTo>
                  <a:cubicBezTo>
                    <a:pt x="1119" y="23442"/>
                    <a:pt x="1233" y="23419"/>
                    <a:pt x="1348" y="23419"/>
                  </a:cubicBezTo>
                  <a:cubicBezTo>
                    <a:pt x="1462" y="23419"/>
                    <a:pt x="1576" y="23396"/>
                    <a:pt x="1690" y="23374"/>
                  </a:cubicBezTo>
                  <a:lnTo>
                    <a:pt x="1736" y="23351"/>
                  </a:lnTo>
                  <a:lnTo>
                    <a:pt x="1850" y="23351"/>
                  </a:lnTo>
                  <a:cubicBezTo>
                    <a:pt x="1918" y="23328"/>
                    <a:pt x="1987" y="23328"/>
                    <a:pt x="2032" y="23305"/>
                  </a:cubicBezTo>
                  <a:cubicBezTo>
                    <a:pt x="2101" y="23305"/>
                    <a:pt x="2169" y="23282"/>
                    <a:pt x="2238" y="23259"/>
                  </a:cubicBezTo>
                  <a:lnTo>
                    <a:pt x="2283" y="23237"/>
                  </a:lnTo>
                  <a:cubicBezTo>
                    <a:pt x="2306" y="23237"/>
                    <a:pt x="2352" y="23214"/>
                    <a:pt x="2375" y="23214"/>
                  </a:cubicBezTo>
                  <a:lnTo>
                    <a:pt x="2420" y="23191"/>
                  </a:lnTo>
                  <a:lnTo>
                    <a:pt x="2466" y="23168"/>
                  </a:lnTo>
                  <a:cubicBezTo>
                    <a:pt x="2512" y="23168"/>
                    <a:pt x="2535" y="23145"/>
                    <a:pt x="2557" y="23145"/>
                  </a:cubicBezTo>
                  <a:cubicBezTo>
                    <a:pt x="2671" y="23100"/>
                    <a:pt x="2808" y="23054"/>
                    <a:pt x="2900" y="22986"/>
                  </a:cubicBezTo>
                  <a:cubicBezTo>
                    <a:pt x="2991" y="22963"/>
                    <a:pt x="3059" y="22917"/>
                    <a:pt x="3128" y="22894"/>
                  </a:cubicBezTo>
                  <a:cubicBezTo>
                    <a:pt x="3196" y="22871"/>
                    <a:pt x="3288" y="22849"/>
                    <a:pt x="3356" y="22803"/>
                  </a:cubicBezTo>
                  <a:cubicBezTo>
                    <a:pt x="3448" y="22780"/>
                    <a:pt x="3539" y="22735"/>
                    <a:pt x="3630" y="22689"/>
                  </a:cubicBezTo>
                  <a:lnTo>
                    <a:pt x="3699" y="22643"/>
                  </a:lnTo>
                  <a:cubicBezTo>
                    <a:pt x="3767" y="22598"/>
                    <a:pt x="3813" y="22575"/>
                    <a:pt x="3858" y="22552"/>
                  </a:cubicBezTo>
                  <a:lnTo>
                    <a:pt x="3927" y="22529"/>
                  </a:lnTo>
                  <a:cubicBezTo>
                    <a:pt x="3995" y="22483"/>
                    <a:pt x="4041" y="22461"/>
                    <a:pt x="4109" y="22438"/>
                  </a:cubicBezTo>
                  <a:cubicBezTo>
                    <a:pt x="4201" y="22392"/>
                    <a:pt x="4269" y="22346"/>
                    <a:pt x="4361" y="22278"/>
                  </a:cubicBezTo>
                  <a:cubicBezTo>
                    <a:pt x="4497" y="22210"/>
                    <a:pt x="4634" y="22118"/>
                    <a:pt x="4749" y="22027"/>
                  </a:cubicBezTo>
                  <a:cubicBezTo>
                    <a:pt x="4886" y="21936"/>
                    <a:pt x="5000" y="21821"/>
                    <a:pt x="5114" y="21730"/>
                  </a:cubicBezTo>
                  <a:lnTo>
                    <a:pt x="5159" y="21662"/>
                  </a:lnTo>
                  <a:cubicBezTo>
                    <a:pt x="5205" y="21616"/>
                    <a:pt x="5251" y="21570"/>
                    <a:pt x="5274" y="21525"/>
                  </a:cubicBezTo>
                  <a:cubicBezTo>
                    <a:pt x="5342" y="21479"/>
                    <a:pt x="5388" y="21433"/>
                    <a:pt x="5433" y="21388"/>
                  </a:cubicBezTo>
                  <a:lnTo>
                    <a:pt x="5479" y="21342"/>
                  </a:lnTo>
                  <a:lnTo>
                    <a:pt x="5525" y="21297"/>
                  </a:lnTo>
                  <a:cubicBezTo>
                    <a:pt x="5570" y="21251"/>
                    <a:pt x="5616" y="21205"/>
                    <a:pt x="5662" y="21160"/>
                  </a:cubicBezTo>
                  <a:cubicBezTo>
                    <a:pt x="5730" y="21091"/>
                    <a:pt x="5799" y="21023"/>
                    <a:pt x="5867" y="20954"/>
                  </a:cubicBezTo>
                  <a:cubicBezTo>
                    <a:pt x="5890" y="20908"/>
                    <a:pt x="5935" y="20863"/>
                    <a:pt x="5981" y="20794"/>
                  </a:cubicBezTo>
                  <a:lnTo>
                    <a:pt x="6050" y="20726"/>
                  </a:lnTo>
                  <a:lnTo>
                    <a:pt x="6118" y="20635"/>
                  </a:lnTo>
                  <a:cubicBezTo>
                    <a:pt x="6141" y="20589"/>
                    <a:pt x="6187" y="20543"/>
                    <a:pt x="6209" y="20520"/>
                  </a:cubicBezTo>
                  <a:lnTo>
                    <a:pt x="6324" y="20384"/>
                  </a:lnTo>
                  <a:cubicBezTo>
                    <a:pt x="6392" y="20292"/>
                    <a:pt x="6460" y="20201"/>
                    <a:pt x="6529" y="20110"/>
                  </a:cubicBezTo>
                  <a:cubicBezTo>
                    <a:pt x="6643" y="19973"/>
                    <a:pt x="6734" y="19836"/>
                    <a:pt x="6826" y="19699"/>
                  </a:cubicBezTo>
                  <a:cubicBezTo>
                    <a:pt x="6871" y="19653"/>
                    <a:pt x="6894" y="19607"/>
                    <a:pt x="6940" y="19539"/>
                  </a:cubicBezTo>
                  <a:lnTo>
                    <a:pt x="6963" y="19516"/>
                  </a:lnTo>
                  <a:cubicBezTo>
                    <a:pt x="7054" y="19402"/>
                    <a:pt x="7145" y="19265"/>
                    <a:pt x="7237" y="19105"/>
                  </a:cubicBezTo>
                  <a:cubicBezTo>
                    <a:pt x="7328" y="18991"/>
                    <a:pt x="7396" y="18854"/>
                    <a:pt x="7465" y="18740"/>
                  </a:cubicBezTo>
                  <a:lnTo>
                    <a:pt x="7510" y="18649"/>
                  </a:lnTo>
                  <a:cubicBezTo>
                    <a:pt x="7579" y="18489"/>
                    <a:pt x="7670" y="18329"/>
                    <a:pt x="7739" y="18169"/>
                  </a:cubicBezTo>
                  <a:cubicBezTo>
                    <a:pt x="7784" y="18101"/>
                    <a:pt x="7830" y="18010"/>
                    <a:pt x="7876" y="17918"/>
                  </a:cubicBezTo>
                  <a:cubicBezTo>
                    <a:pt x="7898" y="17850"/>
                    <a:pt x="7944" y="17781"/>
                    <a:pt x="7967" y="17713"/>
                  </a:cubicBezTo>
                  <a:cubicBezTo>
                    <a:pt x="8013" y="17599"/>
                    <a:pt x="8081" y="17508"/>
                    <a:pt x="8127" y="17393"/>
                  </a:cubicBezTo>
                  <a:lnTo>
                    <a:pt x="8195" y="17234"/>
                  </a:lnTo>
                  <a:lnTo>
                    <a:pt x="8241" y="17119"/>
                  </a:lnTo>
                  <a:cubicBezTo>
                    <a:pt x="8309" y="17005"/>
                    <a:pt x="8378" y="16868"/>
                    <a:pt x="8423" y="16754"/>
                  </a:cubicBezTo>
                  <a:cubicBezTo>
                    <a:pt x="8492" y="16595"/>
                    <a:pt x="8560" y="16412"/>
                    <a:pt x="8629" y="16252"/>
                  </a:cubicBezTo>
                  <a:lnTo>
                    <a:pt x="8697" y="16115"/>
                  </a:lnTo>
                  <a:cubicBezTo>
                    <a:pt x="8743" y="16001"/>
                    <a:pt x="8789" y="15864"/>
                    <a:pt x="8834" y="15750"/>
                  </a:cubicBezTo>
                  <a:lnTo>
                    <a:pt x="8880" y="15636"/>
                  </a:lnTo>
                  <a:cubicBezTo>
                    <a:pt x="8903" y="15567"/>
                    <a:pt x="8926" y="15476"/>
                    <a:pt x="8971" y="15408"/>
                  </a:cubicBezTo>
                  <a:lnTo>
                    <a:pt x="9017" y="15271"/>
                  </a:lnTo>
                  <a:lnTo>
                    <a:pt x="9017" y="15225"/>
                  </a:lnTo>
                  <a:cubicBezTo>
                    <a:pt x="9040" y="15225"/>
                    <a:pt x="9040" y="15202"/>
                    <a:pt x="9040" y="15179"/>
                  </a:cubicBezTo>
                  <a:lnTo>
                    <a:pt x="9063" y="15157"/>
                  </a:lnTo>
                  <a:lnTo>
                    <a:pt x="9063" y="15111"/>
                  </a:lnTo>
                  <a:lnTo>
                    <a:pt x="9085" y="15111"/>
                  </a:lnTo>
                  <a:lnTo>
                    <a:pt x="9085" y="15088"/>
                  </a:lnTo>
                  <a:cubicBezTo>
                    <a:pt x="9154" y="14883"/>
                    <a:pt x="9222" y="14677"/>
                    <a:pt x="9291" y="14495"/>
                  </a:cubicBezTo>
                  <a:cubicBezTo>
                    <a:pt x="9336" y="14335"/>
                    <a:pt x="9405" y="14152"/>
                    <a:pt x="9473" y="13970"/>
                  </a:cubicBezTo>
                  <a:cubicBezTo>
                    <a:pt x="9496" y="13878"/>
                    <a:pt x="9519" y="13810"/>
                    <a:pt x="9542" y="13719"/>
                  </a:cubicBezTo>
                  <a:cubicBezTo>
                    <a:pt x="9565" y="13627"/>
                    <a:pt x="9588" y="13536"/>
                    <a:pt x="9610" y="13422"/>
                  </a:cubicBezTo>
                  <a:lnTo>
                    <a:pt x="9656" y="13285"/>
                  </a:lnTo>
                  <a:cubicBezTo>
                    <a:pt x="9702" y="13148"/>
                    <a:pt x="9747" y="12988"/>
                    <a:pt x="9770" y="12851"/>
                  </a:cubicBezTo>
                  <a:cubicBezTo>
                    <a:pt x="9793" y="12760"/>
                    <a:pt x="9816" y="12669"/>
                    <a:pt x="9816" y="12577"/>
                  </a:cubicBezTo>
                  <a:cubicBezTo>
                    <a:pt x="9861" y="12372"/>
                    <a:pt x="9907" y="12189"/>
                    <a:pt x="9930" y="12029"/>
                  </a:cubicBezTo>
                  <a:cubicBezTo>
                    <a:pt x="9953" y="11938"/>
                    <a:pt x="9953" y="11847"/>
                    <a:pt x="9976" y="11756"/>
                  </a:cubicBezTo>
                  <a:cubicBezTo>
                    <a:pt x="9976" y="11687"/>
                    <a:pt x="9976" y="11641"/>
                    <a:pt x="9976" y="11573"/>
                  </a:cubicBezTo>
                  <a:cubicBezTo>
                    <a:pt x="9976" y="11527"/>
                    <a:pt x="9976" y="11459"/>
                    <a:pt x="9976" y="11413"/>
                  </a:cubicBezTo>
                  <a:cubicBezTo>
                    <a:pt x="9976" y="11413"/>
                    <a:pt x="9976" y="11390"/>
                    <a:pt x="9953" y="11390"/>
                  </a:cubicBezTo>
                  <a:cubicBezTo>
                    <a:pt x="10021" y="11162"/>
                    <a:pt x="10067" y="10888"/>
                    <a:pt x="10090" y="10614"/>
                  </a:cubicBezTo>
                  <a:lnTo>
                    <a:pt x="10113" y="10523"/>
                  </a:lnTo>
                  <a:cubicBezTo>
                    <a:pt x="10113" y="10386"/>
                    <a:pt x="10135" y="10249"/>
                    <a:pt x="10158" y="10135"/>
                  </a:cubicBezTo>
                  <a:lnTo>
                    <a:pt x="10158" y="10089"/>
                  </a:lnTo>
                  <a:cubicBezTo>
                    <a:pt x="10158" y="10021"/>
                    <a:pt x="10181" y="9930"/>
                    <a:pt x="10181" y="9838"/>
                  </a:cubicBezTo>
                  <a:cubicBezTo>
                    <a:pt x="10181" y="9815"/>
                    <a:pt x="10181" y="9770"/>
                    <a:pt x="10181" y="9747"/>
                  </a:cubicBezTo>
                  <a:cubicBezTo>
                    <a:pt x="10181" y="9724"/>
                    <a:pt x="10204" y="9701"/>
                    <a:pt x="10204" y="9678"/>
                  </a:cubicBezTo>
                  <a:cubicBezTo>
                    <a:pt x="10227" y="9564"/>
                    <a:pt x="10227" y="9473"/>
                    <a:pt x="10249" y="9359"/>
                  </a:cubicBezTo>
                  <a:cubicBezTo>
                    <a:pt x="10249" y="9313"/>
                    <a:pt x="10249" y="9268"/>
                    <a:pt x="10249" y="9199"/>
                  </a:cubicBezTo>
                  <a:cubicBezTo>
                    <a:pt x="10272" y="9062"/>
                    <a:pt x="10295" y="8902"/>
                    <a:pt x="10295" y="8765"/>
                  </a:cubicBezTo>
                  <a:cubicBezTo>
                    <a:pt x="10295" y="8697"/>
                    <a:pt x="10295" y="8628"/>
                    <a:pt x="10318" y="8583"/>
                  </a:cubicBezTo>
                  <a:cubicBezTo>
                    <a:pt x="10318" y="8492"/>
                    <a:pt x="10318" y="8400"/>
                    <a:pt x="10318" y="8309"/>
                  </a:cubicBezTo>
                  <a:cubicBezTo>
                    <a:pt x="10341" y="8149"/>
                    <a:pt x="10341" y="7989"/>
                    <a:pt x="10341" y="7830"/>
                  </a:cubicBezTo>
                  <a:cubicBezTo>
                    <a:pt x="10341" y="7647"/>
                    <a:pt x="10341" y="7442"/>
                    <a:pt x="10341" y="7259"/>
                  </a:cubicBezTo>
                  <a:cubicBezTo>
                    <a:pt x="10341" y="7054"/>
                    <a:pt x="10341" y="6871"/>
                    <a:pt x="10341" y="6666"/>
                  </a:cubicBezTo>
                  <a:cubicBezTo>
                    <a:pt x="10318" y="6277"/>
                    <a:pt x="10318" y="5912"/>
                    <a:pt x="10295" y="5570"/>
                  </a:cubicBezTo>
                  <a:cubicBezTo>
                    <a:pt x="10295" y="5479"/>
                    <a:pt x="10272" y="5387"/>
                    <a:pt x="10272" y="5296"/>
                  </a:cubicBezTo>
                  <a:cubicBezTo>
                    <a:pt x="10272" y="5250"/>
                    <a:pt x="10272" y="5205"/>
                    <a:pt x="10272" y="5182"/>
                  </a:cubicBezTo>
                  <a:cubicBezTo>
                    <a:pt x="10249" y="5113"/>
                    <a:pt x="10249" y="5068"/>
                    <a:pt x="10249" y="4999"/>
                  </a:cubicBezTo>
                  <a:cubicBezTo>
                    <a:pt x="10227" y="4817"/>
                    <a:pt x="10204" y="4611"/>
                    <a:pt x="10158" y="4406"/>
                  </a:cubicBezTo>
                  <a:cubicBezTo>
                    <a:pt x="10158" y="4315"/>
                    <a:pt x="10135" y="4200"/>
                    <a:pt x="10113" y="4086"/>
                  </a:cubicBezTo>
                  <a:lnTo>
                    <a:pt x="10090" y="3904"/>
                  </a:lnTo>
                  <a:cubicBezTo>
                    <a:pt x="10090" y="3858"/>
                    <a:pt x="10067" y="3812"/>
                    <a:pt x="10067" y="3744"/>
                  </a:cubicBezTo>
                  <a:cubicBezTo>
                    <a:pt x="10067" y="3721"/>
                    <a:pt x="10044" y="3675"/>
                    <a:pt x="10044" y="3630"/>
                  </a:cubicBezTo>
                  <a:cubicBezTo>
                    <a:pt x="10044" y="3538"/>
                    <a:pt x="10021" y="3470"/>
                    <a:pt x="9998" y="3379"/>
                  </a:cubicBezTo>
                  <a:cubicBezTo>
                    <a:pt x="9976" y="3219"/>
                    <a:pt x="9930" y="3059"/>
                    <a:pt x="9884" y="2899"/>
                  </a:cubicBezTo>
                  <a:lnTo>
                    <a:pt x="9884" y="2922"/>
                  </a:lnTo>
                  <a:cubicBezTo>
                    <a:pt x="9861" y="2854"/>
                    <a:pt x="9839" y="2762"/>
                    <a:pt x="9816" y="2671"/>
                  </a:cubicBezTo>
                  <a:cubicBezTo>
                    <a:pt x="9793" y="2580"/>
                    <a:pt x="9770" y="2511"/>
                    <a:pt x="9724" y="2443"/>
                  </a:cubicBezTo>
                  <a:cubicBezTo>
                    <a:pt x="9702" y="2352"/>
                    <a:pt x="9656" y="2283"/>
                    <a:pt x="9633" y="2215"/>
                  </a:cubicBezTo>
                  <a:cubicBezTo>
                    <a:pt x="9588" y="2123"/>
                    <a:pt x="9542" y="2055"/>
                    <a:pt x="9496" y="1964"/>
                  </a:cubicBezTo>
                  <a:lnTo>
                    <a:pt x="9359" y="1781"/>
                  </a:lnTo>
                  <a:cubicBezTo>
                    <a:pt x="9336" y="1735"/>
                    <a:pt x="9314" y="1712"/>
                    <a:pt x="9291" y="1667"/>
                  </a:cubicBezTo>
                  <a:cubicBezTo>
                    <a:pt x="9268" y="1621"/>
                    <a:pt x="9245" y="1598"/>
                    <a:pt x="9222" y="1575"/>
                  </a:cubicBezTo>
                  <a:cubicBezTo>
                    <a:pt x="9177" y="1484"/>
                    <a:pt x="9131" y="1416"/>
                    <a:pt x="9085" y="1347"/>
                  </a:cubicBezTo>
                  <a:cubicBezTo>
                    <a:pt x="9017" y="1256"/>
                    <a:pt x="8948" y="1187"/>
                    <a:pt x="8880" y="1096"/>
                  </a:cubicBezTo>
                  <a:cubicBezTo>
                    <a:pt x="8857" y="1051"/>
                    <a:pt x="8811" y="1005"/>
                    <a:pt x="8789" y="982"/>
                  </a:cubicBezTo>
                  <a:lnTo>
                    <a:pt x="8766" y="936"/>
                  </a:lnTo>
                  <a:cubicBezTo>
                    <a:pt x="8720" y="891"/>
                    <a:pt x="8652" y="822"/>
                    <a:pt x="8606" y="777"/>
                  </a:cubicBezTo>
                  <a:lnTo>
                    <a:pt x="8583" y="754"/>
                  </a:lnTo>
                  <a:cubicBezTo>
                    <a:pt x="8492" y="640"/>
                    <a:pt x="8423" y="571"/>
                    <a:pt x="8332" y="503"/>
                  </a:cubicBezTo>
                  <a:cubicBezTo>
                    <a:pt x="8286" y="457"/>
                    <a:pt x="8241" y="434"/>
                    <a:pt x="8195" y="389"/>
                  </a:cubicBezTo>
                  <a:cubicBezTo>
                    <a:pt x="8172" y="366"/>
                    <a:pt x="8104" y="343"/>
                    <a:pt x="8058" y="320"/>
                  </a:cubicBezTo>
                  <a:lnTo>
                    <a:pt x="8035" y="297"/>
                  </a:lnTo>
                  <a:lnTo>
                    <a:pt x="7990" y="297"/>
                  </a:lnTo>
                  <a:cubicBezTo>
                    <a:pt x="7967" y="274"/>
                    <a:pt x="7944" y="274"/>
                    <a:pt x="7944" y="274"/>
                  </a:cubicBezTo>
                  <a:cubicBezTo>
                    <a:pt x="7898" y="297"/>
                    <a:pt x="7898" y="297"/>
                    <a:pt x="7876" y="297"/>
                  </a:cubicBezTo>
                  <a:lnTo>
                    <a:pt x="7762" y="297"/>
                  </a:lnTo>
                  <a:cubicBezTo>
                    <a:pt x="7716" y="206"/>
                    <a:pt x="7670" y="115"/>
                    <a:pt x="7625" y="46"/>
                  </a:cubicBezTo>
                  <a:cubicBezTo>
                    <a:pt x="7602" y="23"/>
                    <a:pt x="7556" y="1"/>
                    <a:pt x="7510"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4"/>
            <p:cNvSpPr/>
            <p:nvPr/>
          </p:nvSpPr>
          <p:spPr>
            <a:xfrm>
              <a:off x="6848900" y="1768425"/>
              <a:ext cx="265350" cy="220300"/>
            </a:xfrm>
            <a:custGeom>
              <a:avLst/>
              <a:gdLst/>
              <a:ahLst/>
              <a:cxnLst/>
              <a:rect l="l" t="t" r="r" b="b"/>
              <a:pathLst>
                <a:path w="10614" h="8812" extrusionOk="0">
                  <a:moveTo>
                    <a:pt x="4474" y="1"/>
                  </a:moveTo>
                  <a:cubicBezTo>
                    <a:pt x="4291" y="1"/>
                    <a:pt x="4086" y="24"/>
                    <a:pt x="3903" y="69"/>
                  </a:cubicBezTo>
                  <a:cubicBezTo>
                    <a:pt x="3858" y="69"/>
                    <a:pt x="3835" y="92"/>
                    <a:pt x="3812" y="138"/>
                  </a:cubicBezTo>
                  <a:cubicBezTo>
                    <a:pt x="3721" y="138"/>
                    <a:pt x="3652" y="138"/>
                    <a:pt x="3561" y="161"/>
                  </a:cubicBezTo>
                  <a:lnTo>
                    <a:pt x="3515" y="161"/>
                  </a:lnTo>
                  <a:cubicBezTo>
                    <a:pt x="3470" y="161"/>
                    <a:pt x="3424" y="184"/>
                    <a:pt x="3378" y="184"/>
                  </a:cubicBezTo>
                  <a:lnTo>
                    <a:pt x="3333" y="184"/>
                  </a:lnTo>
                  <a:cubicBezTo>
                    <a:pt x="3264" y="206"/>
                    <a:pt x="3196" y="206"/>
                    <a:pt x="3127" y="229"/>
                  </a:cubicBezTo>
                  <a:cubicBezTo>
                    <a:pt x="3059" y="252"/>
                    <a:pt x="2967" y="252"/>
                    <a:pt x="2876" y="298"/>
                  </a:cubicBezTo>
                  <a:cubicBezTo>
                    <a:pt x="2831" y="298"/>
                    <a:pt x="2785" y="321"/>
                    <a:pt x="2739" y="343"/>
                  </a:cubicBezTo>
                  <a:lnTo>
                    <a:pt x="2625" y="389"/>
                  </a:lnTo>
                  <a:cubicBezTo>
                    <a:pt x="2557" y="412"/>
                    <a:pt x="2465" y="435"/>
                    <a:pt x="2397" y="458"/>
                  </a:cubicBezTo>
                  <a:cubicBezTo>
                    <a:pt x="2260" y="503"/>
                    <a:pt x="2123" y="572"/>
                    <a:pt x="1986" y="640"/>
                  </a:cubicBezTo>
                  <a:lnTo>
                    <a:pt x="1895" y="686"/>
                  </a:lnTo>
                  <a:cubicBezTo>
                    <a:pt x="1803" y="709"/>
                    <a:pt x="1735" y="754"/>
                    <a:pt x="1666" y="777"/>
                  </a:cubicBezTo>
                  <a:lnTo>
                    <a:pt x="1644" y="800"/>
                  </a:lnTo>
                  <a:cubicBezTo>
                    <a:pt x="1552" y="846"/>
                    <a:pt x="1484" y="891"/>
                    <a:pt x="1393" y="937"/>
                  </a:cubicBezTo>
                  <a:cubicBezTo>
                    <a:pt x="1347" y="982"/>
                    <a:pt x="1301" y="1005"/>
                    <a:pt x="1278" y="1051"/>
                  </a:cubicBezTo>
                  <a:lnTo>
                    <a:pt x="1210" y="1097"/>
                  </a:lnTo>
                  <a:cubicBezTo>
                    <a:pt x="1187" y="1119"/>
                    <a:pt x="1164" y="1142"/>
                    <a:pt x="1141" y="1165"/>
                  </a:cubicBezTo>
                  <a:cubicBezTo>
                    <a:pt x="1119" y="1165"/>
                    <a:pt x="1096" y="1188"/>
                    <a:pt x="1073" y="1211"/>
                  </a:cubicBezTo>
                  <a:cubicBezTo>
                    <a:pt x="1027" y="1256"/>
                    <a:pt x="982" y="1279"/>
                    <a:pt x="959" y="1325"/>
                  </a:cubicBezTo>
                  <a:lnTo>
                    <a:pt x="913" y="1371"/>
                  </a:lnTo>
                  <a:cubicBezTo>
                    <a:pt x="890" y="1393"/>
                    <a:pt x="868" y="1416"/>
                    <a:pt x="845" y="1439"/>
                  </a:cubicBezTo>
                  <a:lnTo>
                    <a:pt x="822" y="1462"/>
                  </a:lnTo>
                  <a:cubicBezTo>
                    <a:pt x="776" y="1485"/>
                    <a:pt x="753" y="1530"/>
                    <a:pt x="708" y="1553"/>
                  </a:cubicBezTo>
                  <a:cubicBezTo>
                    <a:pt x="685" y="1576"/>
                    <a:pt x="662" y="1599"/>
                    <a:pt x="639" y="1622"/>
                  </a:cubicBezTo>
                  <a:cubicBezTo>
                    <a:pt x="594" y="1667"/>
                    <a:pt x="548" y="1690"/>
                    <a:pt x="502" y="1736"/>
                  </a:cubicBezTo>
                  <a:cubicBezTo>
                    <a:pt x="480" y="1781"/>
                    <a:pt x="434" y="1804"/>
                    <a:pt x="411" y="1850"/>
                  </a:cubicBezTo>
                  <a:cubicBezTo>
                    <a:pt x="388" y="1873"/>
                    <a:pt x="365" y="1895"/>
                    <a:pt x="343" y="1918"/>
                  </a:cubicBezTo>
                  <a:cubicBezTo>
                    <a:pt x="274" y="2010"/>
                    <a:pt x="206" y="2078"/>
                    <a:pt x="114" y="2124"/>
                  </a:cubicBezTo>
                  <a:cubicBezTo>
                    <a:pt x="91" y="2169"/>
                    <a:pt x="69" y="2215"/>
                    <a:pt x="91" y="2261"/>
                  </a:cubicBezTo>
                  <a:cubicBezTo>
                    <a:pt x="46" y="2284"/>
                    <a:pt x="23" y="2329"/>
                    <a:pt x="23" y="2352"/>
                  </a:cubicBezTo>
                  <a:cubicBezTo>
                    <a:pt x="0" y="2398"/>
                    <a:pt x="23" y="2443"/>
                    <a:pt x="46" y="2466"/>
                  </a:cubicBezTo>
                  <a:cubicBezTo>
                    <a:pt x="46" y="2512"/>
                    <a:pt x="91" y="2535"/>
                    <a:pt x="137" y="2557"/>
                  </a:cubicBezTo>
                  <a:cubicBezTo>
                    <a:pt x="206" y="2557"/>
                    <a:pt x="274" y="2557"/>
                    <a:pt x="365" y="2580"/>
                  </a:cubicBezTo>
                  <a:cubicBezTo>
                    <a:pt x="753" y="2626"/>
                    <a:pt x="1073" y="2694"/>
                    <a:pt x="1370" y="2809"/>
                  </a:cubicBezTo>
                  <a:lnTo>
                    <a:pt x="1415" y="2809"/>
                  </a:lnTo>
                  <a:cubicBezTo>
                    <a:pt x="1438" y="2831"/>
                    <a:pt x="1461" y="2831"/>
                    <a:pt x="1484" y="2831"/>
                  </a:cubicBezTo>
                  <a:lnTo>
                    <a:pt x="1552" y="2831"/>
                  </a:lnTo>
                  <a:cubicBezTo>
                    <a:pt x="1621" y="2809"/>
                    <a:pt x="1666" y="2763"/>
                    <a:pt x="1689" y="2740"/>
                  </a:cubicBezTo>
                  <a:cubicBezTo>
                    <a:pt x="1712" y="2694"/>
                    <a:pt x="1758" y="2672"/>
                    <a:pt x="1781" y="2626"/>
                  </a:cubicBezTo>
                  <a:lnTo>
                    <a:pt x="1826" y="2580"/>
                  </a:lnTo>
                  <a:cubicBezTo>
                    <a:pt x="1872" y="2512"/>
                    <a:pt x="1940" y="2466"/>
                    <a:pt x="2009" y="2398"/>
                  </a:cubicBezTo>
                  <a:lnTo>
                    <a:pt x="2054" y="2352"/>
                  </a:lnTo>
                  <a:cubicBezTo>
                    <a:pt x="2077" y="2329"/>
                    <a:pt x="2100" y="2306"/>
                    <a:pt x="2123" y="2284"/>
                  </a:cubicBezTo>
                  <a:lnTo>
                    <a:pt x="2214" y="2238"/>
                  </a:lnTo>
                  <a:cubicBezTo>
                    <a:pt x="2260" y="2192"/>
                    <a:pt x="2306" y="2169"/>
                    <a:pt x="2328" y="2147"/>
                  </a:cubicBezTo>
                  <a:lnTo>
                    <a:pt x="2306" y="2147"/>
                  </a:lnTo>
                  <a:cubicBezTo>
                    <a:pt x="2442" y="2055"/>
                    <a:pt x="2602" y="1964"/>
                    <a:pt x="2739" y="1895"/>
                  </a:cubicBezTo>
                  <a:lnTo>
                    <a:pt x="2785" y="1873"/>
                  </a:lnTo>
                  <a:cubicBezTo>
                    <a:pt x="2853" y="1804"/>
                    <a:pt x="2945" y="1781"/>
                    <a:pt x="3013" y="1736"/>
                  </a:cubicBezTo>
                  <a:cubicBezTo>
                    <a:pt x="3104" y="1690"/>
                    <a:pt x="3196" y="1644"/>
                    <a:pt x="3264" y="1599"/>
                  </a:cubicBezTo>
                  <a:cubicBezTo>
                    <a:pt x="3310" y="1599"/>
                    <a:pt x="3356" y="1576"/>
                    <a:pt x="3378" y="1553"/>
                  </a:cubicBezTo>
                  <a:cubicBezTo>
                    <a:pt x="3424" y="1553"/>
                    <a:pt x="3470" y="1530"/>
                    <a:pt x="3515" y="1507"/>
                  </a:cubicBezTo>
                  <a:lnTo>
                    <a:pt x="3561" y="1485"/>
                  </a:lnTo>
                  <a:cubicBezTo>
                    <a:pt x="3629" y="1462"/>
                    <a:pt x="3721" y="1439"/>
                    <a:pt x="3789" y="1416"/>
                  </a:cubicBezTo>
                  <a:cubicBezTo>
                    <a:pt x="3903" y="1371"/>
                    <a:pt x="4017" y="1348"/>
                    <a:pt x="4132" y="1325"/>
                  </a:cubicBezTo>
                  <a:cubicBezTo>
                    <a:pt x="4223" y="1279"/>
                    <a:pt x="4337" y="1256"/>
                    <a:pt x="4451" y="1256"/>
                  </a:cubicBezTo>
                  <a:cubicBezTo>
                    <a:pt x="4542" y="1234"/>
                    <a:pt x="4657" y="1234"/>
                    <a:pt x="4748" y="1234"/>
                  </a:cubicBezTo>
                  <a:lnTo>
                    <a:pt x="4885" y="1234"/>
                  </a:lnTo>
                  <a:cubicBezTo>
                    <a:pt x="5022" y="1234"/>
                    <a:pt x="5182" y="1256"/>
                    <a:pt x="5318" y="1279"/>
                  </a:cubicBezTo>
                  <a:cubicBezTo>
                    <a:pt x="5433" y="1279"/>
                    <a:pt x="5524" y="1302"/>
                    <a:pt x="5615" y="1325"/>
                  </a:cubicBezTo>
                  <a:lnTo>
                    <a:pt x="5775" y="1325"/>
                  </a:lnTo>
                  <a:cubicBezTo>
                    <a:pt x="5821" y="1348"/>
                    <a:pt x="5866" y="1348"/>
                    <a:pt x="5912" y="1348"/>
                  </a:cubicBezTo>
                  <a:cubicBezTo>
                    <a:pt x="6003" y="1371"/>
                    <a:pt x="6117" y="1393"/>
                    <a:pt x="6209" y="1416"/>
                  </a:cubicBezTo>
                  <a:cubicBezTo>
                    <a:pt x="6300" y="1439"/>
                    <a:pt x="6391" y="1462"/>
                    <a:pt x="6483" y="1485"/>
                  </a:cubicBezTo>
                  <a:cubicBezTo>
                    <a:pt x="6620" y="1553"/>
                    <a:pt x="6756" y="1622"/>
                    <a:pt x="6871" y="1690"/>
                  </a:cubicBezTo>
                  <a:cubicBezTo>
                    <a:pt x="6985" y="1759"/>
                    <a:pt x="7099" y="1850"/>
                    <a:pt x="7236" y="1941"/>
                  </a:cubicBezTo>
                  <a:lnTo>
                    <a:pt x="7259" y="1941"/>
                  </a:lnTo>
                  <a:lnTo>
                    <a:pt x="7396" y="2055"/>
                  </a:lnTo>
                  <a:lnTo>
                    <a:pt x="7533" y="2169"/>
                  </a:lnTo>
                  <a:cubicBezTo>
                    <a:pt x="7601" y="2215"/>
                    <a:pt x="7692" y="2284"/>
                    <a:pt x="7784" y="2352"/>
                  </a:cubicBezTo>
                  <a:cubicBezTo>
                    <a:pt x="7875" y="2420"/>
                    <a:pt x="7943" y="2512"/>
                    <a:pt x="8035" y="2580"/>
                  </a:cubicBezTo>
                  <a:cubicBezTo>
                    <a:pt x="8058" y="2603"/>
                    <a:pt x="8103" y="2649"/>
                    <a:pt x="8126" y="2672"/>
                  </a:cubicBezTo>
                  <a:cubicBezTo>
                    <a:pt x="8172" y="2717"/>
                    <a:pt x="8217" y="2763"/>
                    <a:pt x="8263" y="2809"/>
                  </a:cubicBezTo>
                  <a:cubicBezTo>
                    <a:pt x="8331" y="2900"/>
                    <a:pt x="8400" y="2968"/>
                    <a:pt x="8446" y="3014"/>
                  </a:cubicBezTo>
                  <a:cubicBezTo>
                    <a:pt x="8605" y="3219"/>
                    <a:pt x="8742" y="3402"/>
                    <a:pt x="8834" y="3607"/>
                  </a:cubicBezTo>
                  <a:lnTo>
                    <a:pt x="8879" y="3699"/>
                  </a:lnTo>
                  <a:cubicBezTo>
                    <a:pt x="8902" y="3767"/>
                    <a:pt x="8925" y="3836"/>
                    <a:pt x="8971" y="3904"/>
                  </a:cubicBezTo>
                  <a:lnTo>
                    <a:pt x="8971" y="3927"/>
                  </a:lnTo>
                  <a:cubicBezTo>
                    <a:pt x="8993" y="3973"/>
                    <a:pt x="8993" y="3995"/>
                    <a:pt x="9016" y="4041"/>
                  </a:cubicBezTo>
                  <a:cubicBezTo>
                    <a:pt x="9016" y="4087"/>
                    <a:pt x="9039" y="4132"/>
                    <a:pt x="9039" y="4178"/>
                  </a:cubicBezTo>
                  <a:cubicBezTo>
                    <a:pt x="9062" y="4246"/>
                    <a:pt x="9062" y="4292"/>
                    <a:pt x="9085" y="4361"/>
                  </a:cubicBezTo>
                  <a:cubicBezTo>
                    <a:pt x="9085" y="4429"/>
                    <a:pt x="9107" y="4498"/>
                    <a:pt x="9107" y="4566"/>
                  </a:cubicBezTo>
                  <a:cubicBezTo>
                    <a:pt x="9107" y="4612"/>
                    <a:pt x="9107" y="4680"/>
                    <a:pt x="9130" y="4749"/>
                  </a:cubicBezTo>
                  <a:lnTo>
                    <a:pt x="9130" y="4817"/>
                  </a:lnTo>
                  <a:lnTo>
                    <a:pt x="9130" y="4908"/>
                  </a:lnTo>
                  <a:cubicBezTo>
                    <a:pt x="9153" y="5023"/>
                    <a:pt x="9153" y="5160"/>
                    <a:pt x="9153" y="5274"/>
                  </a:cubicBezTo>
                  <a:cubicBezTo>
                    <a:pt x="9130" y="5365"/>
                    <a:pt x="9107" y="5433"/>
                    <a:pt x="9085" y="5525"/>
                  </a:cubicBezTo>
                  <a:cubicBezTo>
                    <a:pt x="9039" y="5616"/>
                    <a:pt x="9016" y="5707"/>
                    <a:pt x="8993" y="5799"/>
                  </a:cubicBezTo>
                  <a:cubicBezTo>
                    <a:pt x="8971" y="5913"/>
                    <a:pt x="8948" y="6004"/>
                    <a:pt x="8925" y="6095"/>
                  </a:cubicBezTo>
                  <a:cubicBezTo>
                    <a:pt x="8902" y="6164"/>
                    <a:pt x="8879" y="6255"/>
                    <a:pt x="8834" y="6346"/>
                  </a:cubicBezTo>
                  <a:cubicBezTo>
                    <a:pt x="8788" y="6461"/>
                    <a:pt x="8719" y="6597"/>
                    <a:pt x="8628" y="6780"/>
                  </a:cubicBezTo>
                  <a:cubicBezTo>
                    <a:pt x="8605" y="6803"/>
                    <a:pt x="8605" y="6849"/>
                    <a:pt x="8582" y="6894"/>
                  </a:cubicBezTo>
                  <a:cubicBezTo>
                    <a:pt x="8560" y="6917"/>
                    <a:pt x="8537" y="6963"/>
                    <a:pt x="8514" y="6986"/>
                  </a:cubicBezTo>
                  <a:cubicBezTo>
                    <a:pt x="8491" y="7054"/>
                    <a:pt x="8468" y="7100"/>
                    <a:pt x="8423" y="7145"/>
                  </a:cubicBezTo>
                  <a:cubicBezTo>
                    <a:pt x="8400" y="7191"/>
                    <a:pt x="8377" y="7214"/>
                    <a:pt x="8354" y="7259"/>
                  </a:cubicBezTo>
                  <a:cubicBezTo>
                    <a:pt x="8309" y="7328"/>
                    <a:pt x="8263" y="7396"/>
                    <a:pt x="8263" y="7488"/>
                  </a:cubicBezTo>
                  <a:cubicBezTo>
                    <a:pt x="8286" y="7533"/>
                    <a:pt x="8286" y="7602"/>
                    <a:pt x="8331" y="7670"/>
                  </a:cubicBezTo>
                  <a:cubicBezTo>
                    <a:pt x="8354" y="7693"/>
                    <a:pt x="8377" y="7716"/>
                    <a:pt x="8400" y="7739"/>
                  </a:cubicBezTo>
                  <a:lnTo>
                    <a:pt x="8423" y="7762"/>
                  </a:lnTo>
                  <a:lnTo>
                    <a:pt x="8446" y="7807"/>
                  </a:lnTo>
                  <a:lnTo>
                    <a:pt x="8468" y="7830"/>
                  </a:lnTo>
                  <a:cubicBezTo>
                    <a:pt x="8491" y="7853"/>
                    <a:pt x="8514" y="7899"/>
                    <a:pt x="8560" y="7944"/>
                  </a:cubicBezTo>
                  <a:cubicBezTo>
                    <a:pt x="8582" y="7967"/>
                    <a:pt x="8582" y="7990"/>
                    <a:pt x="8605" y="8013"/>
                  </a:cubicBezTo>
                  <a:cubicBezTo>
                    <a:pt x="8605" y="8035"/>
                    <a:pt x="8628" y="8035"/>
                    <a:pt x="8628" y="8058"/>
                  </a:cubicBezTo>
                  <a:lnTo>
                    <a:pt x="8651" y="8081"/>
                  </a:lnTo>
                  <a:cubicBezTo>
                    <a:pt x="8674" y="8127"/>
                    <a:pt x="8697" y="8172"/>
                    <a:pt x="8742" y="8218"/>
                  </a:cubicBezTo>
                  <a:lnTo>
                    <a:pt x="8765" y="8241"/>
                  </a:lnTo>
                  <a:cubicBezTo>
                    <a:pt x="8765" y="8264"/>
                    <a:pt x="8788" y="8287"/>
                    <a:pt x="8788" y="8309"/>
                  </a:cubicBezTo>
                  <a:cubicBezTo>
                    <a:pt x="8811" y="8332"/>
                    <a:pt x="8834" y="8378"/>
                    <a:pt x="8856" y="8424"/>
                  </a:cubicBezTo>
                  <a:lnTo>
                    <a:pt x="8879" y="8469"/>
                  </a:lnTo>
                  <a:cubicBezTo>
                    <a:pt x="8902" y="8515"/>
                    <a:pt x="8925" y="8583"/>
                    <a:pt x="8971" y="8652"/>
                  </a:cubicBezTo>
                  <a:cubicBezTo>
                    <a:pt x="8971" y="8675"/>
                    <a:pt x="8993" y="8697"/>
                    <a:pt x="8993" y="8697"/>
                  </a:cubicBezTo>
                  <a:cubicBezTo>
                    <a:pt x="8993" y="8720"/>
                    <a:pt x="9016" y="8720"/>
                    <a:pt x="9016" y="8743"/>
                  </a:cubicBezTo>
                  <a:cubicBezTo>
                    <a:pt x="9062" y="8789"/>
                    <a:pt x="9130" y="8812"/>
                    <a:pt x="9176" y="8812"/>
                  </a:cubicBezTo>
                  <a:cubicBezTo>
                    <a:pt x="9199" y="8812"/>
                    <a:pt x="9222" y="8812"/>
                    <a:pt x="9244" y="8789"/>
                  </a:cubicBezTo>
                  <a:lnTo>
                    <a:pt x="9153" y="8789"/>
                  </a:lnTo>
                  <a:cubicBezTo>
                    <a:pt x="9153" y="8789"/>
                    <a:pt x="9130" y="8766"/>
                    <a:pt x="9130" y="8766"/>
                  </a:cubicBezTo>
                  <a:cubicBezTo>
                    <a:pt x="9130" y="8743"/>
                    <a:pt x="9130" y="8743"/>
                    <a:pt x="9130" y="8720"/>
                  </a:cubicBezTo>
                  <a:cubicBezTo>
                    <a:pt x="9153" y="8697"/>
                    <a:pt x="9176" y="8675"/>
                    <a:pt x="9176" y="8652"/>
                  </a:cubicBezTo>
                  <a:lnTo>
                    <a:pt x="9199" y="8629"/>
                  </a:lnTo>
                  <a:cubicBezTo>
                    <a:pt x="9222" y="8583"/>
                    <a:pt x="9244" y="8560"/>
                    <a:pt x="9267" y="8538"/>
                  </a:cubicBezTo>
                  <a:cubicBezTo>
                    <a:pt x="9290" y="8492"/>
                    <a:pt x="9336" y="8446"/>
                    <a:pt x="9359" y="8424"/>
                  </a:cubicBezTo>
                  <a:cubicBezTo>
                    <a:pt x="9359" y="8378"/>
                    <a:pt x="9336" y="8332"/>
                    <a:pt x="9336" y="8287"/>
                  </a:cubicBezTo>
                  <a:cubicBezTo>
                    <a:pt x="9336" y="8264"/>
                    <a:pt x="9313" y="8264"/>
                    <a:pt x="9313" y="8241"/>
                  </a:cubicBezTo>
                  <a:lnTo>
                    <a:pt x="9336" y="8195"/>
                  </a:lnTo>
                  <a:cubicBezTo>
                    <a:pt x="9359" y="8150"/>
                    <a:pt x="9404" y="8104"/>
                    <a:pt x="9427" y="8058"/>
                  </a:cubicBezTo>
                  <a:cubicBezTo>
                    <a:pt x="9450" y="8035"/>
                    <a:pt x="9473" y="7990"/>
                    <a:pt x="9496" y="7967"/>
                  </a:cubicBezTo>
                  <a:cubicBezTo>
                    <a:pt x="9564" y="7853"/>
                    <a:pt x="9632" y="7739"/>
                    <a:pt x="9701" y="7647"/>
                  </a:cubicBezTo>
                  <a:cubicBezTo>
                    <a:pt x="9769" y="7511"/>
                    <a:pt x="9838" y="7374"/>
                    <a:pt x="9906" y="7282"/>
                  </a:cubicBezTo>
                  <a:cubicBezTo>
                    <a:pt x="9952" y="7168"/>
                    <a:pt x="9998" y="7031"/>
                    <a:pt x="10066" y="6894"/>
                  </a:cubicBezTo>
                  <a:cubicBezTo>
                    <a:pt x="10089" y="6849"/>
                    <a:pt x="10112" y="6803"/>
                    <a:pt x="10135" y="6757"/>
                  </a:cubicBezTo>
                  <a:cubicBezTo>
                    <a:pt x="10135" y="6734"/>
                    <a:pt x="10135" y="6712"/>
                    <a:pt x="10135" y="6689"/>
                  </a:cubicBezTo>
                  <a:cubicBezTo>
                    <a:pt x="10157" y="6666"/>
                    <a:pt x="10157" y="6643"/>
                    <a:pt x="10157" y="6620"/>
                  </a:cubicBezTo>
                  <a:lnTo>
                    <a:pt x="10203" y="6552"/>
                  </a:lnTo>
                  <a:cubicBezTo>
                    <a:pt x="10226" y="6461"/>
                    <a:pt x="10272" y="6369"/>
                    <a:pt x="10294" y="6255"/>
                  </a:cubicBezTo>
                  <a:cubicBezTo>
                    <a:pt x="10340" y="6141"/>
                    <a:pt x="10363" y="6027"/>
                    <a:pt x="10363" y="5867"/>
                  </a:cubicBezTo>
                  <a:lnTo>
                    <a:pt x="10363" y="5890"/>
                  </a:lnTo>
                  <a:cubicBezTo>
                    <a:pt x="10386" y="5799"/>
                    <a:pt x="10409" y="5684"/>
                    <a:pt x="10431" y="5593"/>
                  </a:cubicBezTo>
                  <a:cubicBezTo>
                    <a:pt x="10454" y="5525"/>
                    <a:pt x="10454" y="5456"/>
                    <a:pt x="10477" y="5388"/>
                  </a:cubicBezTo>
                  <a:lnTo>
                    <a:pt x="10523" y="5251"/>
                  </a:lnTo>
                  <a:lnTo>
                    <a:pt x="10523" y="5205"/>
                  </a:lnTo>
                  <a:cubicBezTo>
                    <a:pt x="10568" y="5091"/>
                    <a:pt x="10591" y="4977"/>
                    <a:pt x="10591" y="4863"/>
                  </a:cubicBezTo>
                  <a:cubicBezTo>
                    <a:pt x="10614" y="4771"/>
                    <a:pt x="10591" y="4657"/>
                    <a:pt x="10591" y="4566"/>
                  </a:cubicBezTo>
                  <a:cubicBezTo>
                    <a:pt x="10614" y="4543"/>
                    <a:pt x="10614" y="4498"/>
                    <a:pt x="10591" y="4452"/>
                  </a:cubicBezTo>
                  <a:cubicBezTo>
                    <a:pt x="10591" y="4429"/>
                    <a:pt x="10591" y="4429"/>
                    <a:pt x="10591" y="4406"/>
                  </a:cubicBezTo>
                  <a:cubicBezTo>
                    <a:pt x="10568" y="4315"/>
                    <a:pt x="10568" y="4246"/>
                    <a:pt x="10568" y="4178"/>
                  </a:cubicBezTo>
                  <a:lnTo>
                    <a:pt x="10568" y="4087"/>
                  </a:lnTo>
                  <a:cubicBezTo>
                    <a:pt x="10568" y="3950"/>
                    <a:pt x="10523" y="3836"/>
                    <a:pt x="10477" y="3722"/>
                  </a:cubicBezTo>
                  <a:cubicBezTo>
                    <a:pt x="10477" y="3676"/>
                    <a:pt x="10454" y="3630"/>
                    <a:pt x="10454" y="3607"/>
                  </a:cubicBezTo>
                  <a:lnTo>
                    <a:pt x="10431" y="3539"/>
                  </a:lnTo>
                  <a:cubicBezTo>
                    <a:pt x="10409" y="3448"/>
                    <a:pt x="10363" y="3379"/>
                    <a:pt x="10340" y="3288"/>
                  </a:cubicBezTo>
                  <a:lnTo>
                    <a:pt x="10317" y="3265"/>
                  </a:lnTo>
                  <a:cubicBezTo>
                    <a:pt x="10272" y="3174"/>
                    <a:pt x="10226" y="3082"/>
                    <a:pt x="10180" y="2991"/>
                  </a:cubicBezTo>
                  <a:cubicBezTo>
                    <a:pt x="10180" y="2991"/>
                    <a:pt x="10157" y="2968"/>
                    <a:pt x="10157" y="2968"/>
                  </a:cubicBezTo>
                  <a:cubicBezTo>
                    <a:pt x="10135" y="2877"/>
                    <a:pt x="10089" y="2809"/>
                    <a:pt x="10043" y="2717"/>
                  </a:cubicBezTo>
                  <a:cubicBezTo>
                    <a:pt x="9998" y="2649"/>
                    <a:pt x="9952" y="2580"/>
                    <a:pt x="9884" y="2512"/>
                  </a:cubicBezTo>
                  <a:cubicBezTo>
                    <a:pt x="9838" y="2420"/>
                    <a:pt x="9769" y="2329"/>
                    <a:pt x="9701" y="2261"/>
                  </a:cubicBezTo>
                  <a:cubicBezTo>
                    <a:pt x="9632" y="2192"/>
                    <a:pt x="9564" y="2147"/>
                    <a:pt x="9518" y="2078"/>
                  </a:cubicBezTo>
                  <a:cubicBezTo>
                    <a:pt x="9427" y="2010"/>
                    <a:pt x="9359" y="1941"/>
                    <a:pt x="9290" y="1873"/>
                  </a:cubicBezTo>
                  <a:cubicBezTo>
                    <a:pt x="9199" y="1804"/>
                    <a:pt x="9107" y="1759"/>
                    <a:pt x="9016" y="1713"/>
                  </a:cubicBezTo>
                  <a:cubicBezTo>
                    <a:pt x="8971" y="1667"/>
                    <a:pt x="8902" y="1622"/>
                    <a:pt x="8834" y="1599"/>
                  </a:cubicBezTo>
                  <a:cubicBezTo>
                    <a:pt x="8742" y="1530"/>
                    <a:pt x="8651" y="1485"/>
                    <a:pt x="8560" y="1439"/>
                  </a:cubicBezTo>
                  <a:cubicBezTo>
                    <a:pt x="8468" y="1393"/>
                    <a:pt x="8400" y="1348"/>
                    <a:pt x="8331" y="1279"/>
                  </a:cubicBezTo>
                  <a:cubicBezTo>
                    <a:pt x="8240" y="1234"/>
                    <a:pt x="8172" y="1188"/>
                    <a:pt x="8080" y="1119"/>
                  </a:cubicBezTo>
                  <a:cubicBezTo>
                    <a:pt x="7943" y="1051"/>
                    <a:pt x="7806" y="982"/>
                    <a:pt x="7601" y="891"/>
                  </a:cubicBezTo>
                  <a:cubicBezTo>
                    <a:pt x="7510" y="846"/>
                    <a:pt x="7418" y="800"/>
                    <a:pt x="7304" y="777"/>
                  </a:cubicBezTo>
                  <a:cubicBezTo>
                    <a:pt x="7281" y="709"/>
                    <a:pt x="7236" y="663"/>
                    <a:pt x="7145" y="640"/>
                  </a:cubicBezTo>
                  <a:cubicBezTo>
                    <a:pt x="7099" y="594"/>
                    <a:pt x="7053" y="572"/>
                    <a:pt x="7008" y="572"/>
                  </a:cubicBezTo>
                  <a:cubicBezTo>
                    <a:pt x="6893" y="526"/>
                    <a:pt x="6779" y="480"/>
                    <a:pt x="6665" y="435"/>
                  </a:cubicBezTo>
                  <a:cubicBezTo>
                    <a:pt x="6505" y="366"/>
                    <a:pt x="6323" y="321"/>
                    <a:pt x="6163" y="275"/>
                  </a:cubicBezTo>
                  <a:lnTo>
                    <a:pt x="6095" y="252"/>
                  </a:lnTo>
                  <a:cubicBezTo>
                    <a:pt x="5866" y="206"/>
                    <a:pt x="5684" y="161"/>
                    <a:pt x="5501" y="138"/>
                  </a:cubicBezTo>
                  <a:cubicBezTo>
                    <a:pt x="5318" y="92"/>
                    <a:pt x="5136" y="69"/>
                    <a:pt x="4953" y="47"/>
                  </a:cubicBezTo>
                  <a:lnTo>
                    <a:pt x="4885" y="24"/>
                  </a:lnTo>
                  <a:cubicBezTo>
                    <a:pt x="4748" y="24"/>
                    <a:pt x="4611" y="1"/>
                    <a:pt x="4474"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4"/>
            <p:cNvSpPr/>
            <p:nvPr/>
          </p:nvSpPr>
          <p:spPr>
            <a:xfrm>
              <a:off x="6947600" y="1952750"/>
              <a:ext cx="121000" cy="432225"/>
            </a:xfrm>
            <a:custGeom>
              <a:avLst/>
              <a:gdLst/>
              <a:ahLst/>
              <a:cxnLst/>
              <a:rect l="l" t="t" r="r" b="b"/>
              <a:pathLst>
                <a:path w="4840" h="17289" extrusionOk="0">
                  <a:moveTo>
                    <a:pt x="3448" y="1"/>
                  </a:moveTo>
                  <a:cubicBezTo>
                    <a:pt x="3448" y="1"/>
                    <a:pt x="3425" y="23"/>
                    <a:pt x="3425" y="23"/>
                  </a:cubicBezTo>
                  <a:cubicBezTo>
                    <a:pt x="3402" y="23"/>
                    <a:pt x="3379" y="46"/>
                    <a:pt x="3379" y="92"/>
                  </a:cubicBezTo>
                  <a:cubicBezTo>
                    <a:pt x="3379" y="160"/>
                    <a:pt x="3402" y="229"/>
                    <a:pt x="3425" y="297"/>
                  </a:cubicBezTo>
                  <a:cubicBezTo>
                    <a:pt x="3448" y="366"/>
                    <a:pt x="3470" y="411"/>
                    <a:pt x="3470" y="480"/>
                  </a:cubicBezTo>
                  <a:cubicBezTo>
                    <a:pt x="3493" y="548"/>
                    <a:pt x="3516" y="594"/>
                    <a:pt x="3539" y="662"/>
                  </a:cubicBezTo>
                  <a:cubicBezTo>
                    <a:pt x="3585" y="799"/>
                    <a:pt x="3630" y="936"/>
                    <a:pt x="3676" y="1073"/>
                  </a:cubicBezTo>
                  <a:cubicBezTo>
                    <a:pt x="3656" y="1053"/>
                    <a:pt x="3653" y="1051"/>
                    <a:pt x="3653" y="1051"/>
                  </a:cubicBezTo>
                  <a:lnTo>
                    <a:pt x="3653" y="1051"/>
                  </a:lnTo>
                  <a:cubicBezTo>
                    <a:pt x="3676" y="1073"/>
                    <a:pt x="3676" y="1096"/>
                    <a:pt x="3676" y="1119"/>
                  </a:cubicBezTo>
                  <a:cubicBezTo>
                    <a:pt x="3699" y="1142"/>
                    <a:pt x="3699" y="1165"/>
                    <a:pt x="3699" y="1165"/>
                  </a:cubicBezTo>
                  <a:cubicBezTo>
                    <a:pt x="3699" y="1210"/>
                    <a:pt x="3699" y="1233"/>
                    <a:pt x="3699" y="1279"/>
                  </a:cubicBezTo>
                  <a:cubicBezTo>
                    <a:pt x="3721" y="1324"/>
                    <a:pt x="3721" y="1347"/>
                    <a:pt x="3721" y="1393"/>
                  </a:cubicBezTo>
                  <a:cubicBezTo>
                    <a:pt x="3744" y="1461"/>
                    <a:pt x="3744" y="1530"/>
                    <a:pt x="3767" y="1598"/>
                  </a:cubicBezTo>
                  <a:cubicBezTo>
                    <a:pt x="3790" y="1758"/>
                    <a:pt x="3813" y="1895"/>
                    <a:pt x="3836" y="2055"/>
                  </a:cubicBezTo>
                  <a:cubicBezTo>
                    <a:pt x="3858" y="2192"/>
                    <a:pt x="3904" y="2352"/>
                    <a:pt x="3927" y="2489"/>
                  </a:cubicBezTo>
                  <a:cubicBezTo>
                    <a:pt x="3950" y="2580"/>
                    <a:pt x="3973" y="2648"/>
                    <a:pt x="3995" y="2740"/>
                  </a:cubicBezTo>
                  <a:cubicBezTo>
                    <a:pt x="3995" y="2762"/>
                    <a:pt x="3995" y="2785"/>
                    <a:pt x="3995" y="2831"/>
                  </a:cubicBezTo>
                  <a:cubicBezTo>
                    <a:pt x="3950" y="2854"/>
                    <a:pt x="3927" y="2899"/>
                    <a:pt x="3927" y="2968"/>
                  </a:cubicBezTo>
                  <a:cubicBezTo>
                    <a:pt x="3904" y="3036"/>
                    <a:pt x="3927" y="3105"/>
                    <a:pt x="3927" y="3173"/>
                  </a:cubicBezTo>
                  <a:lnTo>
                    <a:pt x="3927" y="3356"/>
                  </a:lnTo>
                  <a:cubicBezTo>
                    <a:pt x="3950" y="3447"/>
                    <a:pt x="3950" y="3516"/>
                    <a:pt x="3973" y="3607"/>
                  </a:cubicBezTo>
                  <a:cubicBezTo>
                    <a:pt x="3973" y="3698"/>
                    <a:pt x="3973" y="3790"/>
                    <a:pt x="3973" y="3881"/>
                  </a:cubicBezTo>
                  <a:cubicBezTo>
                    <a:pt x="3973" y="3949"/>
                    <a:pt x="3973" y="3995"/>
                    <a:pt x="3973" y="4063"/>
                  </a:cubicBezTo>
                  <a:cubicBezTo>
                    <a:pt x="3973" y="4132"/>
                    <a:pt x="3973" y="4178"/>
                    <a:pt x="3973" y="4246"/>
                  </a:cubicBezTo>
                  <a:cubicBezTo>
                    <a:pt x="3973" y="4360"/>
                    <a:pt x="3973" y="4474"/>
                    <a:pt x="3973" y="4588"/>
                  </a:cubicBezTo>
                  <a:cubicBezTo>
                    <a:pt x="3950" y="4794"/>
                    <a:pt x="3950" y="4999"/>
                    <a:pt x="3950" y="5205"/>
                  </a:cubicBezTo>
                  <a:cubicBezTo>
                    <a:pt x="3927" y="5410"/>
                    <a:pt x="3927" y="5616"/>
                    <a:pt x="3904" y="5798"/>
                  </a:cubicBezTo>
                  <a:cubicBezTo>
                    <a:pt x="3904" y="5889"/>
                    <a:pt x="3904" y="5981"/>
                    <a:pt x="3904" y="6072"/>
                  </a:cubicBezTo>
                  <a:cubicBezTo>
                    <a:pt x="3904" y="6118"/>
                    <a:pt x="3904" y="6141"/>
                    <a:pt x="3881" y="6186"/>
                  </a:cubicBezTo>
                  <a:cubicBezTo>
                    <a:pt x="3881" y="6232"/>
                    <a:pt x="3881" y="6300"/>
                    <a:pt x="3881" y="6369"/>
                  </a:cubicBezTo>
                  <a:cubicBezTo>
                    <a:pt x="3881" y="6392"/>
                    <a:pt x="3881" y="6392"/>
                    <a:pt x="3881" y="6414"/>
                  </a:cubicBezTo>
                  <a:cubicBezTo>
                    <a:pt x="3836" y="6620"/>
                    <a:pt x="3813" y="6825"/>
                    <a:pt x="3767" y="7031"/>
                  </a:cubicBezTo>
                  <a:cubicBezTo>
                    <a:pt x="3744" y="7213"/>
                    <a:pt x="3699" y="7396"/>
                    <a:pt x="3676" y="7579"/>
                  </a:cubicBezTo>
                  <a:cubicBezTo>
                    <a:pt x="3653" y="7693"/>
                    <a:pt x="3607" y="7807"/>
                    <a:pt x="3585" y="7898"/>
                  </a:cubicBezTo>
                  <a:cubicBezTo>
                    <a:pt x="3585" y="7944"/>
                    <a:pt x="3585" y="7989"/>
                    <a:pt x="3562" y="8035"/>
                  </a:cubicBezTo>
                  <a:cubicBezTo>
                    <a:pt x="3539" y="8126"/>
                    <a:pt x="3516" y="8218"/>
                    <a:pt x="3493" y="8309"/>
                  </a:cubicBezTo>
                  <a:cubicBezTo>
                    <a:pt x="3493" y="8355"/>
                    <a:pt x="3493" y="8377"/>
                    <a:pt x="3470" y="8423"/>
                  </a:cubicBezTo>
                  <a:cubicBezTo>
                    <a:pt x="3470" y="8492"/>
                    <a:pt x="3448" y="8583"/>
                    <a:pt x="3425" y="8651"/>
                  </a:cubicBezTo>
                  <a:cubicBezTo>
                    <a:pt x="3402" y="8674"/>
                    <a:pt x="3402" y="8697"/>
                    <a:pt x="3379" y="8720"/>
                  </a:cubicBezTo>
                  <a:cubicBezTo>
                    <a:pt x="3356" y="8788"/>
                    <a:pt x="3333" y="8834"/>
                    <a:pt x="3311" y="8902"/>
                  </a:cubicBezTo>
                  <a:cubicBezTo>
                    <a:pt x="3265" y="8971"/>
                    <a:pt x="3242" y="9039"/>
                    <a:pt x="3219" y="9108"/>
                  </a:cubicBezTo>
                  <a:cubicBezTo>
                    <a:pt x="3219" y="9153"/>
                    <a:pt x="3197" y="9199"/>
                    <a:pt x="3174" y="9268"/>
                  </a:cubicBezTo>
                  <a:cubicBezTo>
                    <a:pt x="3151" y="9359"/>
                    <a:pt x="3105" y="9450"/>
                    <a:pt x="3082" y="9542"/>
                  </a:cubicBezTo>
                  <a:cubicBezTo>
                    <a:pt x="3014" y="9770"/>
                    <a:pt x="2945" y="9998"/>
                    <a:pt x="2877" y="10226"/>
                  </a:cubicBezTo>
                  <a:cubicBezTo>
                    <a:pt x="2854" y="10318"/>
                    <a:pt x="2831" y="10409"/>
                    <a:pt x="2786" y="10500"/>
                  </a:cubicBezTo>
                  <a:cubicBezTo>
                    <a:pt x="2740" y="10591"/>
                    <a:pt x="2694" y="10683"/>
                    <a:pt x="2649" y="10751"/>
                  </a:cubicBezTo>
                  <a:cubicBezTo>
                    <a:pt x="2603" y="10843"/>
                    <a:pt x="2557" y="10934"/>
                    <a:pt x="2512" y="11048"/>
                  </a:cubicBezTo>
                  <a:cubicBezTo>
                    <a:pt x="2398" y="11253"/>
                    <a:pt x="2306" y="11459"/>
                    <a:pt x="2215" y="11687"/>
                  </a:cubicBezTo>
                  <a:cubicBezTo>
                    <a:pt x="2032" y="12052"/>
                    <a:pt x="1873" y="12417"/>
                    <a:pt x="1736" y="12806"/>
                  </a:cubicBezTo>
                  <a:cubicBezTo>
                    <a:pt x="1690" y="12920"/>
                    <a:pt x="1644" y="13034"/>
                    <a:pt x="1599" y="13148"/>
                  </a:cubicBezTo>
                  <a:cubicBezTo>
                    <a:pt x="1576" y="13216"/>
                    <a:pt x="1553" y="13262"/>
                    <a:pt x="1553" y="13308"/>
                  </a:cubicBezTo>
                  <a:cubicBezTo>
                    <a:pt x="1530" y="13353"/>
                    <a:pt x="1530" y="13376"/>
                    <a:pt x="1530" y="13399"/>
                  </a:cubicBezTo>
                  <a:lnTo>
                    <a:pt x="1507" y="13467"/>
                  </a:lnTo>
                  <a:cubicBezTo>
                    <a:pt x="1485" y="13490"/>
                    <a:pt x="1485" y="13536"/>
                    <a:pt x="1462" y="13582"/>
                  </a:cubicBezTo>
                  <a:cubicBezTo>
                    <a:pt x="1462" y="13604"/>
                    <a:pt x="1462" y="13627"/>
                    <a:pt x="1485" y="13650"/>
                  </a:cubicBezTo>
                  <a:cubicBezTo>
                    <a:pt x="1462" y="13719"/>
                    <a:pt x="1439" y="13764"/>
                    <a:pt x="1393" y="13810"/>
                  </a:cubicBezTo>
                  <a:cubicBezTo>
                    <a:pt x="1348" y="13901"/>
                    <a:pt x="1302" y="13970"/>
                    <a:pt x="1279" y="14038"/>
                  </a:cubicBezTo>
                  <a:cubicBezTo>
                    <a:pt x="1234" y="14084"/>
                    <a:pt x="1211" y="14129"/>
                    <a:pt x="1188" y="14198"/>
                  </a:cubicBezTo>
                  <a:cubicBezTo>
                    <a:pt x="1165" y="14266"/>
                    <a:pt x="1119" y="14312"/>
                    <a:pt x="1097" y="14380"/>
                  </a:cubicBezTo>
                  <a:cubicBezTo>
                    <a:pt x="1051" y="14472"/>
                    <a:pt x="1005" y="14563"/>
                    <a:pt x="960" y="14654"/>
                  </a:cubicBezTo>
                  <a:cubicBezTo>
                    <a:pt x="914" y="14746"/>
                    <a:pt x="891" y="14837"/>
                    <a:pt x="845" y="14928"/>
                  </a:cubicBezTo>
                  <a:cubicBezTo>
                    <a:pt x="845" y="14928"/>
                    <a:pt x="845" y="14951"/>
                    <a:pt x="845" y="14951"/>
                  </a:cubicBezTo>
                  <a:cubicBezTo>
                    <a:pt x="754" y="15088"/>
                    <a:pt x="709" y="15248"/>
                    <a:pt x="640" y="15385"/>
                  </a:cubicBezTo>
                  <a:cubicBezTo>
                    <a:pt x="572" y="15499"/>
                    <a:pt x="503" y="15613"/>
                    <a:pt x="435" y="15727"/>
                  </a:cubicBezTo>
                  <a:cubicBezTo>
                    <a:pt x="389" y="15841"/>
                    <a:pt x="321" y="15978"/>
                    <a:pt x="252" y="16092"/>
                  </a:cubicBezTo>
                  <a:cubicBezTo>
                    <a:pt x="206" y="16138"/>
                    <a:pt x="184" y="16206"/>
                    <a:pt x="138" y="16275"/>
                  </a:cubicBezTo>
                  <a:cubicBezTo>
                    <a:pt x="138" y="16298"/>
                    <a:pt x="115" y="16321"/>
                    <a:pt x="92" y="16343"/>
                  </a:cubicBezTo>
                  <a:cubicBezTo>
                    <a:pt x="92" y="16366"/>
                    <a:pt x="92" y="16366"/>
                    <a:pt x="69" y="16389"/>
                  </a:cubicBezTo>
                  <a:cubicBezTo>
                    <a:pt x="69" y="16412"/>
                    <a:pt x="47" y="16435"/>
                    <a:pt x="47" y="16458"/>
                  </a:cubicBezTo>
                  <a:cubicBezTo>
                    <a:pt x="24" y="16458"/>
                    <a:pt x="24" y="16480"/>
                    <a:pt x="24" y="16480"/>
                  </a:cubicBezTo>
                  <a:cubicBezTo>
                    <a:pt x="24" y="16503"/>
                    <a:pt x="1" y="16526"/>
                    <a:pt x="1" y="16549"/>
                  </a:cubicBezTo>
                  <a:cubicBezTo>
                    <a:pt x="1" y="16572"/>
                    <a:pt x="1" y="16617"/>
                    <a:pt x="24" y="16640"/>
                  </a:cubicBezTo>
                  <a:cubicBezTo>
                    <a:pt x="47" y="16686"/>
                    <a:pt x="92" y="16709"/>
                    <a:pt x="138" y="16731"/>
                  </a:cubicBezTo>
                  <a:cubicBezTo>
                    <a:pt x="138" y="16754"/>
                    <a:pt x="115" y="16777"/>
                    <a:pt x="115" y="16800"/>
                  </a:cubicBezTo>
                  <a:cubicBezTo>
                    <a:pt x="115" y="16846"/>
                    <a:pt x="92" y="16891"/>
                    <a:pt x="115" y="16914"/>
                  </a:cubicBezTo>
                  <a:cubicBezTo>
                    <a:pt x="115" y="16960"/>
                    <a:pt x="138" y="16983"/>
                    <a:pt x="161" y="17005"/>
                  </a:cubicBezTo>
                  <a:cubicBezTo>
                    <a:pt x="161" y="17028"/>
                    <a:pt x="184" y="17051"/>
                    <a:pt x="206" y="17051"/>
                  </a:cubicBezTo>
                  <a:cubicBezTo>
                    <a:pt x="229" y="17074"/>
                    <a:pt x="275" y="17097"/>
                    <a:pt x="298" y="17097"/>
                  </a:cubicBezTo>
                  <a:cubicBezTo>
                    <a:pt x="343" y="17097"/>
                    <a:pt x="389" y="17074"/>
                    <a:pt x="435" y="17074"/>
                  </a:cubicBezTo>
                  <a:cubicBezTo>
                    <a:pt x="457" y="17051"/>
                    <a:pt x="480" y="17028"/>
                    <a:pt x="503" y="17005"/>
                  </a:cubicBezTo>
                  <a:cubicBezTo>
                    <a:pt x="526" y="17028"/>
                    <a:pt x="572" y="17051"/>
                    <a:pt x="594" y="17051"/>
                  </a:cubicBezTo>
                  <a:cubicBezTo>
                    <a:pt x="594" y="17074"/>
                    <a:pt x="594" y="17097"/>
                    <a:pt x="617" y="17119"/>
                  </a:cubicBezTo>
                  <a:cubicBezTo>
                    <a:pt x="617" y="17165"/>
                    <a:pt x="617" y="17188"/>
                    <a:pt x="640" y="17211"/>
                  </a:cubicBezTo>
                  <a:cubicBezTo>
                    <a:pt x="663" y="17234"/>
                    <a:pt x="709" y="17256"/>
                    <a:pt x="731" y="17279"/>
                  </a:cubicBezTo>
                  <a:cubicBezTo>
                    <a:pt x="750" y="17285"/>
                    <a:pt x="768" y="17288"/>
                    <a:pt x="786" y="17288"/>
                  </a:cubicBezTo>
                  <a:cubicBezTo>
                    <a:pt x="835" y="17288"/>
                    <a:pt x="881" y="17267"/>
                    <a:pt x="914" y="17234"/>
                  </a:cubicBezTo>
                  <a:cubicBezTo>
                    <a:pt x="982" y="17188"/>
                    <a:pt x="1028" y="17119"/>
                    <a:pt x="1074" y="17051"/>
                  </a:cubicBezTo>
                  <a:cubicBezTo>
                    <a:pt x="1097" y="17005"/>
                    <a:pt x="1119" y="16983"/>
                    <a:pt x="1142" y="16937"/>
                  </a:cubicBezTo>
                  <a:cubicBezTo>
                    <a:pt x="1165" y="16914"/>
                    <a:pt x="1188" y="16891"/>
                    <a:pt x="1188" y="16868"/>
                  </a:cubicBezTo>
                  <a:cubicBezTo>
                    <a:pt x="1211" y="16846"/>
                    <a:pt x="1234" y="16846"/>
                    <a:pt x="1256" y="16823"/>
                  </a:cubicBezTo>
                  <a:cubicBezTo>
                    <a:pt x="1279" y="16800"/>
                    <a:pt x="1302" y="16754"/>
                    <a:pt x="1325" y="16731"/>
                  </a:cubicBezTo>
                  <a:cubicBezTo>
                    <a:pt x="1348" y="16686"/>
                    <a:pt x="1370" y="16640"/>
                    <a:pt x="1416" y="16617"/>
                  </a:cubicBezTo>
                  <a:cubicBezTo>
                    <a:pt x="1439" y="16549"/>
                    <a:pt x="1462" y="16503"/>
                    <a:pt x="1507" y="16458"/>
                  </a:cubicBezTo>
                  <a:cubicBezTo>
                    <a:pt x="1553" y="16366"/>
                    <a:pt x="1622" y="16275"/>
                    <a:pt x="1667" y="16184"/>
                  </a:cubicBezTo>
                  <a:cubicBezTo>
                    <a:pt x="1781" y="16001"/>
                    <a:pt x="1873" y="15841"/>
                    <a:pt x="1964" y="15659"/>
                  </a:cubicBezTo>
                  <a:cubicBezTo>
                    <a:pt x="2078" y="15476"/>
                    <a:pt x="2192" y="15293"/>
                    <a:pt x="2283" y="15111"/>
                  </a:cubicBezTo>
                  <a:cubicBezTo>
                    <a:pt x="2398" y="14905"/>
                    <a:pt x="2512" y="14723"/>
                    <a:pt x="2603" y="14517"/>
                  </a:cubicBezTo>
                  <a:cubicBezTo>
                    <a:pt x="2649" y="14426"/>
                    <a:pt x="2694" y="14312"/>
                    <a:pt x="2740" y="14221"/>
                  </a:cubicBezTo>
                  <a:cubicBezTo>
                    <a:pt x="2786" y="14107"/>
                    <a:pt x="2831" y="14015"/>
                    <a:pt x="2877" y="13924"/>
                  </a:cubicBezTo>
                  <a:cubicBezTo>
                    <a:pt x="2923" y="13833"/>
                    <a:pt x="2968" y="13741"/>
                    <a:pt x="3014" y="13650"/>
                  </a:cubicBezTo>
                  <a:cubicBezTo>
                    <a:pt x="3037" y="13627"/>
                    <a:pt x="3082" y="13604"/>
                    <a:pt x="3105" y="13536"/>
                  </a:cubicBezTo>
                  <a:cubicBezTo>
                    <a:pt x="3174" y="13353"/>
                    <a:pt x="3265" y="13125"/>
                    <a:pt x="3333" y="12920"/>
                  </a:cubicBezTo>
                  <a:cubicBezTo>
                    <a:pt x="3402" y="12737"/>
                    <a:pt x="3470" y="12532"/>
                    <a:pt x="3516" y="12349"/>
                  </a:cubicBezTo>
                  <a:cubicBezTo>
                    <a:pt x="3585" y="12166"/>
                    <a:pt x="3653" y="11984"/>
                    <a:pt x="3699" y="11824"/>
                  </a:cubicBezTo>
                  <a:cubicBezTo>
                    <a:pt x="3721" y="11756"/>
                    <a:pt x="3767" y="11687"/>
                    <a:pt x="3790" y="11596"/>
                  </a:cubicBezTo>
                  <a:cubicBezTo>
                    <a:pt x="3790" y="11550"/>
                    <a:pt x="3813" y="11527"/>
                    <a:pt x="3836" y="11482"/>
                  </a:cubicBezTo>
                  <a:cubicBezTo>
                    <a:pt x="3858" y="11413"/>
                    <a:pt x="3881" y="11345"/>
                    <a:pt x="3881" y="11276"/>
                  </a:cubicBezTo>
                  <a:cubicBezTo>
                    <a:pt x="3904" y="11253"/>
                    <a:pt x="3904" y="11208"/>
                    <a:pt x="3904" y="11185"/>
                  </a:cubicBezTo>
                  <a:cubicBezTo>
                    <a:pt x="3927" y="11116"/>
                    <a:pt x="3950" y="11048"/>
                    <a:pt x="3973" y="10980"/>
                  </a:cubicBezTo>
                  <a:cubicBezTo>
                    <a:pt x="3995" y="10957"/>
                    <a:pt x="4018" y="10934"/>
                    <a:pt x="4018" y="10911"/>
                  </a:cubicBezTo>
                  <a:cubicBezTo>
                    <a:pt x="4041" y="10865"/>
                    <a:pt x="4064" y="10820"/>
                    <a:pt x="4064" y="10774"/>
                  </a:cubicBezTo>
                  <a:cubicBezTo>
                    <a:pt x="4087" y="10706"/>
                    <a:pt x="4087" y="10660"/>
                    <a:pt x="4110" y="10614"/>
                  </a:cubicBezTo>
                  <a:cubicBezTo>
                    <a:pt x="4132" y="10500"/>
                    <a:pt x="4155" y="10409"/>
                    <a:pt x="4178" y="10318"/>
                  </a:cubicBezTo>
                  <a:cubicBezTo>
                    <a:pt x="4246" y="10112"/>
                    <a:pt x="4292" y="9884"/>
                    <a:pt x="4338" y="9656"/>
                  </a:cubicBezTo>
                  <a:cubicBezTo>
                    <a:pt x="4383" y="9450"/>
                    <a:pt x="4429" y="9222"/>
                    <a:pt x="4475" y="9017"/>
                  </a:cubicBezTo>
                  <a:cubicBezTo>
                    <a:pt x="4520" y="8788"/>
                    <a:pt x="4543" y="8583"/>
                    <a:pt x="4589" y="8377"/>
                  </a:cubicBezTo>
                  <a:cubicBezTo>
                    <a:pt x="4589" y="8309"/>
                    <a:pt x="4612" y="8240"/>
                    <a:pt x="4612" y="8172"/>
                  </a:cubicBezTo>
                  <a:cubicBezTo>
                    <a:pt x="4612" y="8126"/>
                    <a:pt x="4634" y="8081"/>
                    <a:pt x="4634" y="8035"/>
                  </a:cubicBezTo>
                  <a:cubicBezTo>
                    <a:pt x="4634" y="7967"/>
                    <a:pt x="4657" y="7898"/>
                    <a:pt x="4657" y="7830"/>
                  </a:cubicBezTo>
                  <a:cubicBezTo>
                    <a:pt x="4657" y="7784"/>
                    <a:pt x="4657" y="7761"/>
                    <a:pt x="4634" y="7738"/>
                  </a:cubicBezTo>
                  <a:cubicBezTo>
                    <a:pt x="4657" y="7693"/>
                    <a:pt x="4657" y="7670"/>
                    <a:pt x="4657" y="7624"/>
                  </a:cubicBezTo>
                  <a:cubicBezTo>
                    <a:pt x="4657" y="7579"/>
                    <a:pt x="4657" y="7533"/>
                    <a:pt x="4680" y="7464"/>
                  </a:cubicBezTo>
                  <a:cubicBezTo>
                    <a:pt x="4680" y="7373"/>
                    <a:pt x="4703" y="7282"/>
                    <a:pt x="4703" y="7168"/>
                  </a:cubicBezTo>
                  <a:cubicBezTo>
                    <a:pt x="4726" y="7076"/>
                    <a:pt x="4726" y="6985"/>
                    <a:pt x="4726" y="6894"/>
                  </a:cubicBezTo>
                  <a:cubicBezTo>
                    <a:pt x="4794" y="6871"/>
                    <a:pt x="4817" y="6802"/>
                    <a:pt x="4817" y="6734"/>
                  </a:cubicBezTo>
                  <a:cubicBezTo>
                    <a:pt x="4840" y="6597"/>
                    <a:pt x="4840" y="6460"/>
                    <a:pt x="4840" y="6323"/>
                  </a:cubicBezTo>
                  <a:cubicBezTo>
                    <a:pt x="4840" y="6186"/>
                    <a:pt x="4840" y="6049"/>
                    <a:pt x="4840" y="5912"/>
                  </a:cubicBezTo>
                  <a:cubicBezTo>
                    <a:pt x="4840" y="5798"/>
                    <a:pt x="4840" y="5661"/>
                    <a:pt x="4817" y="5547"/>
                  </a:cubicBezTo>
                  <a:cubicBezTo>
                    <a:pt x="4817" y="5456"/>
                    <a:pt x="4817" y="5364"/>
                    <a:pt x="4817" y="5273"/>
                  </a:cubicBezTo>
                  <a:cubicBezTo>
                    <a:pt x="4817" y="5273"/>
                    <a:pt x="4817" y="5250"/>
                    <a:pt x="4817" y="5250"/>
                  </a:cubicBezTo>
                  <a:cubicBezTo>
                    <a:pt x="4817" y="5136"/>
                    <a:pt x="4817" y="4999"/>
                    <a:pt x="4840" y="4885"/>
                  </a:cubicBezTo>
                  <a:cubicBezTo>
                    <a:pt x="4840" y="4817"/>
                    <a:pt x="4840" y="4725"/>
                    <a:pt x="4840" y="4657"/>
                  </a:cubicBezTo>
                  <a:cubicBezTo>
                    <a:pt x="4840" y="4634"/>
                    <a:pt x="4840" y="4611"/>
                    <a:pt x="4840" y="4566"/>
                  </a:cubicBezTo>
                  <a:cubicBezTo>
                    <a:pt x="4840" y="4543"/>
                    <a:pt x="4840" y="4520"/>
                    <a:pt x="4840" y="4497"/>
                  </a:cubicBezTo>
                  <a:cubicBezTo>
                    <a:pt x="4840" y="4474"/>
                    <a:pt x="4840" y="4429"/>
                    <a:pt x="4840" y="4406"/>
                  </a:cubicBezTo>
                  <a:cubicBezTo>
                    <a:pt x="4840" y="4360"/>
                    <a:pt x="4817" y="4337"/>
                    <a:pt x="4794" y="4315"/>
                  </a:cubicBezTo>
                  <a:cubicBezTo>
                    <a:pt x="4794" y="4292"/>
                    <a:pt x="4771" y="4292"/>
                    <a:pt x="4749" y="4269"/>
                  </a:cubicBezTo>
                  <a:cubicBezTo>
                    <a:pt x="4749" y="4246"/>
                    <a:pt x="4749" y="4200"/>
                    <a:pt x="4726" y="4178"/>
                  </a:cubicBezTo>
                  <a:cubicBezTo>
                    <a:pt x="4726" y="4155"/>
                    <a:pt x="4726" y="4132"/>
                    <a:pt x="4726" y="4109"/>
                  </a:cubicBezTo>
                  <a:cubicBezTo>
                    <a:pt x="4726" y="4041"/>
                    <a:pt x="4726" y="3949"/>
                    <a:pt x="4703" y="3881"/>
                  </a:cubicBezTo>
                  <a:cubicBezTo>
                    <a:pt x="4703" y="3835"/>
                    <a:pt x="4703" y="3790"/>
                    <a:pt x="4703" y="3744"/>
                  </a:cubicBezTo>
                  <a:cubicBezTo>
                    <a:pt x="4703" y="3653"/>
                    <a:pt x="4680" y="3538"/>
                    <a:pt x="4680" y="3447"/>
                  </a:cubicBezTo>
                  <a:cubicBezTo>
                    <a:pt x="4657" y="3242"/>
                    <a:pt x="4612" y="3059"/>
                    <a:pt x="4566" y="2854"/>
                  </a:cubicBezTo>
                  <a:cubicBezTo>
                    <a:pt x="4543" y="2762"/>
                    <a:pt x="4520" y="2694"/>
                    <a:pt x="4498" y="2603"/>
                  </a:cubicBezTo>
                  <a:cubicBezTo>
                    <a:pt x="4475" y="2511"/>
                    <a:pt x="4452" y="2397"/>
                    <a:pt x="4429" y="2283"/>
                  </a:cubicBezTo>
                  <a:cubicBezTo>
                    <a:pt x="4406" y="2192"/>
                    <a:pt x="4383" y="2100"/>
                    <a:pt x="4361" y="1986"/>
                  </a:cubicBezTo>
                  <a:cubicBezTo>
                    <a:pt x="4315" y="1849"/>
                    <a:pt x="4292" y="1712"/>
                    <a:pt x="4224" y="1575"/>
                  </a:cubicBezTo>
                  <a:cubicBezTo>
                    <a:pt x="4201" y="1530"/>
                    <a:pt x="4178" y="1484"/>
                    <a:pt x="4132" y="1484"/>
                  </a:cubicBezTo>
                  <a:cubicBezTo>
                    <a:pt x="4132" y="1484"/>
                    <a:pt x="4132" y="1461"/>
                    <a:pt x="4110" y="1461"/>
                  </a:cubicBezTo>
                  <a:cubicBezTo>
                    <a:pt x="4087" y="1416"/>
                    <a:pt x="4041" y="1370"/>
                    <a:pt x="3995" y="1370"/>
                  </a:cubicBezTo>
                  <a:cubicBezTo>
                    <a:pt x="3995" y="1370"/>
                    <a:pt x="3995" y="1347"/>
                    <a:pt x="3995" y="1347"/>
                  </a:cubicBezTo>
                  <a:cubicBezTo>
                    <a:pt x="3973" y="1256"/>
                    <a:pt x="3950" y="1187"/>
                    <a:pt x="3927" y="1096"/>
                  </a:cubicBezTo>
                  <a:cubicBezTo>
                    <a:pt x="3927" y="1096"/>
                    <a:pt x="3927" y="1073"/>
                    <a:pt x="3904" y="1051"/>
                  </a:cubicBezTo>
                  <a:cubicBezTo>
                    <a:pt x="3904" y="1051"/>
                    <a:pt x="3904" y="1028"/>
                    <a:pt x="3881" y="1028"/>
                  </a:cubicBezTo>
                  <a:cubicBezTo>
                    <a:pt x="3858" y="936"/>
                    <a:pt x="3836" y="845"/>
                    <a:pt x="3813" y="754"/>
                  </a:cubicBezTo>
                  <a:cubicBezTo>
                    <a:pt x="3767" y="662"/>
                    <a:pt x="3721" y="548"/>
                    <a:pt x="3699" y="434"/>
                  </a:cubicBezTo>
                  <a:cubicBezTo>
                    <a:pt x="3676" y="366"/>
                    <a:pt x="3653" y="297"/>
                    <a:pt x="3630" y="229"/>
                  </a:cubicBezTo>
                  <a:cubicBezTo>
                    <a:pt x="3607" y="206"/>
                    <a:pt x="3585" y="183"/>
                    <a:pt x="3539" y="183"/>
                  </a:cubicBezTo>
                  <a:cubicBezTo>
                    <a:pt x="3539" y="138"/>
                    <a:pt x="3516" y="92"/>
                    <a:pt x="3493" y="46"/>
                  </a:cubicBezTo>
                  <a:cubicBezTo>
                    <a:pt x="3493" y="23"/>
                    <a:pt x="3470" y="1"/>
                    <a:pt x="3448"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4"/>
            <p:cNvSpPr/>
            <p:nvPr/>
          </p:nvSpPr>
          <p:spPr>
            <a:xfrm>
              <a:off x="6888825" y="2347625"/>
              <a:ext cx="86775" cy="121000"/>
            </a:xfrm>
            <a:custGeom>
              <a:avLst/>
              <a:gdLst/>
              <a:ahLst/>
              <a:cxnLst/>
              <a:rect l="l" t="t" r="r" b="b"/>
              <a:pathLst>
                <a:path w="3471" h="4840" extrusionOk="0">
                  <a:moveTo>
                    <a:pt x="2900" y="1"/>
                  </a:moveTo>
                  <a:cubicBezTo>
                    <a:pt x="2877" y="1"/>
                    <a:pt x="2831" y="23"/>
                    <a:pt x="2808" y="23"/>
                  </a:cubicBezTo>
                  <a:cubicBezTo>
                    <a:pt x="2808" y="46"/>
                    <a:pt x="2808" y="46"/>
                    <a:pt x="2808" y="46"/>
                  </a:cubicBezTo>
                  <a:lnTo>
                    <a:pt x="2763" y="46"/>
                  </a:lnTo>
                  <a:cubicBezTo>
                    <a:pt x="2740" y="69"/>
                    <a:pt x="2740" y="92"/>
                    <a:pt x="2717" y="115"/>
                  </a:cubicBezTo>
                  <a:cubicBezTo>
                    <a:pt x="2694" y="138"/>
                    <a:pt x="2672" y="160"/>
                    <a:pt x="2672" y="183"/>
                  </a:cubicBezTo>
                  <a:cubicBezTo>
                    <a:pt x="2626" y="252"/>
                    <a:pt x="2580" y="297"/>
                    <a:pt x="2535" y="366"/>
                  </a:cubicBezTo>
                  <a:cubicBezTo>
                    <a:pt x="2466" y="457"/>
                    <a:pt x="2420" y="548"/>
                    <a:pt x="2352" y="640"/>
                  </a:cubicBezTo>
                  <a:cubicBezTo>
                    <a:pt x="2283" y="754"/>
                    <a:pt x="2192" y="891"/>
                    <a:pt x="2124" y="1005"/>
                  </a:cubicBezTo>
                  <a:cubicBezTo>
                    <a:pt x="2101" y="1051"/>
                    <a:pt x="2055" y="1096"/>
                    <a:pt x="2032" y="1142"/>
                  </a:cubicBezTo>
                  <a:cubicBezTo>
                    <a:pt x="1964" y="1256"/>
                    <a:pt x="1895" y="1370"/>
                    <a:pt x="1827" y="1484"/>
                  </a:cubicBezTo>
                  <a:cubicBezTo>
                    <a:pt x="1759" y="1576"/>
                    <a:pt x="1713" y="1667"/>
                    <a:pt x="1667" y="1735"/>
                  </a:cubicBezTo>
                  <a:cubicBezTo>
                    <a:pt x="1576" y="1918"/>
                    <a:pt x="1462" y="2078"/>
                    <a:pt x="1370" y="2238"/>
                  </a:cubicBezTo>
                  <a:cubicBezTo>
                    <a:pt x="1348" y="2283"/>
                    <a:pt x="1325" y="2329"/>
                    <a:pt x="1302" y="2374"/>
                  </a:cubicBezTo>
                  <a:lnTo>
                    <a:pt x="1279" y="2374"/>
                  </a:lnTo>
                  <a:cubicBezTo>
                    <a:pt x="1256" y="2397"/>
                    <a:pt x="1234" y="2420"/>
                    <a:pt x="1234" y="2443"/>
                  </a:cubicBezTo>
                  <a:cubicBezTo>
                    <a:pt x="1211" y="2443"/>
                    <a:pt x="1211" y="2466"/>
                    <a:pt x="1188" y="2489"/>
                  </a:cubicBezTo>
                  <a:cubicBezTo>
                    <a:pt x="1165" y="2511"/>
                    <a:pt x="1142" y="2557"/>
                    <a:pt x="1119" y="2580"/>
                  </a:cubicBezTo>
                  <a:cubicBezTo>
                    <a:pt x="1074" y="2626"/>
                    <a:pt x="1051" y="2671"/>
                    <a:pt x="1005" y="2717"/>
                  </a:cubicBezTo>
                  <a:cubicBezTo>
                    <a:pt x="982" y="2762"/>
                    <a:pt x="937" y="2785"/>
                    <a:pt x="914" y="2831"/>
                  </a:cubicBezTo>
                  <a:cubicBezTo>
                    <a:pt x="868" y="2899"/>
                    <a:pt x="845" y="2945"/>
                    <a:pt x="800" y="2991"/>
                  </a:cubicBezTo>
                  <a:cubicBezTo>
                    <a:pt x="686" y="3151"/>
                    <a:pt x="572" y="3310"/>
                    <a:pt x="480" y="3470"/>
                  </a:cubicBezTo>
                  <a:cubicBezTo>
                    <a:pt x="435" y="3516"/>
                    <a:pt x="412" y="3584"/>
                    <a:pt x="389" y="3630"/>
                  </a:cubicBezTo>
                  <a:cubicBezTo>
                    <a:pt x="343" y="3676"/>
                    <a:pt x="321" y="3721"/>
                    <a:pt x="298" y="3744"/>
                  </a:cubicBezTo>
                  <a:cubicBezTo>
                    <a:pt x="229" y="3835"/>
                    <a:pt x="184" y="3904"/>
                    <a:pt x="115" y="3972"/>
                  </a:cubicBezTo>
                  <a:cubicBezTo>
                    <a:pt x="115" y="3995"/>
                    <a:pt x="115" y="3995"/>
                    <a:pt x="115" y="3995"/>
                  </a:cubicBezTo>
                  <a:cubicBezTo>
                    <a:pt x="92" y="4018"/>
                    <a:pt x="47" y="4041"/>
                    <a:pt x="47" y="4064"/>
                  </a:cubicBezTo>
                  <a:cubicBezTo>
                    <a:pt x="24" y="4086"/>
                    <a:pt x="1" y="4132"/>
                    <a:pt x="1" y="4155"/>
                  </a:cubicBezTo>
                  <a:cubicBezTo>
                    <a:pt x="1" y="4200"/>
                    <a:pt x="24" y="4223"/>
                    <a:pt x="24" y="4246"/>
                  </a:cubicBezTo>
                  <a:cubicBezTo>
                    <a:pt x="24" y="4269"/>
                    <a:pt x="47" y="4292"/>
                    <a:pt x="47" y="4315"/>
                  </a:cubicBezTo>
                  <a:cubicBezTo>
                    <a:pt x="69" y="4315"/>
                    <a:pt x="69" y="4337"/>
                    <a:pt x="92" y="4337"/>
                  </a:cubicBezTo>
                  <a:cubicBezTo>
                    <a:pt x="115" y="4360"/>
                    <a:pt x="138" y="4406"/>
                    <a:pt x="184" y="4406"/>
                  </a:cubicBezTo>
                  <a:cubicBezTo>
                    <a:pt x="206" y="4429"/>
                    <a:pt x="206" y="4429"/>
                    <a:pt x="229" y="4452"/>
                  </a:cubicBezTo>
                  <a:cubicBezTo>
                    <a:pt x="275" y="4474"/>
                    <a:pt x="298" y="4474"/>
                    <a:pt x="343" y="4497"/>
                  </a:cubicBezTo>
                  <a:cubicBezTo>
                    <a:pt x="366" y="4566"/>
                    <a:pt x="412" y="4611"/>
                    <a:pt x="457" y="4657"/>
                  </a:cubicBezTo>
                  <a:cubicBezTo>
                    <a:pt x="480" y="4680"/>
                    <a:pt x="503" y="4703"/>
                    <a:pt x="526" y="4703"/>
                  </a:cubicBezTo>
                  <a:cubicBezTo>
                    <a:pt x="549" y="4725"/>
                    <a:pt x="572" y="4748"/>
                    <a:pt x="594" y="4771"/>
                  </a:cubicBezTo>
                  <a:cubicBezTo>
                    <a:pt x="640" y="4771"/>
                    <a:pt x="663" y="4794"/>
                    <a:pt x="709" y="4794"/>
                  </a:cubicBezTo>
                  <a:cubicBezTo>
                    <a:pt x="731" y="4817"/>
                    <a:pt x="777" y="4817"/>
                    <a:pt x="823" y="4840"/>
                  </a:cubicBezTo>
                  <a:cubicBezTo>
                    <a:pt x="868" y="4840"/>
                    <a:pt x="891" y="4840"/>
                    <a:pt x="937" y="4817"/>
                  </a:cubicBezTo>
                  <a:cubicBezTo>
                    <a:pt x="982" y="4817"/>
                    <a:pt x="1028" y="4794"/>
                    <a:pt x="1074" y="4771"/>
                  </a:cubicBezTo>
                  <a:cubicBezTo>
                    <a:pt x="1074" y="4748"/>
                    <a:pt x="1097" y="4748"/>
                    <a:pt x="1097" y="4725"/>
                  </a:cubicBezTo>
                  <a:cubicBezTo>
                    <a:pt x="1119" y="4725"/>
                    <a:pt x="1142" y="4703"/>
                    <a:pt x="1165" y="4680"/>
                  </a:cubicBezTo>
                  <a:cubicBezTo>
                    <a:pt x="1188" y="4634"/>
                    <a:pt x="1211" y="4611"/>
                    <a:pt x="1234" y="4589"/>
                  </a:cubicBezTo>
                  <a:cubicBezTo>
                    <a:pt x="1256" y="4566"/>
                    <a:pt x="1279" y="4543"/>
                    <a:pt x="1302" y="4497"/>
                  </a:cubicBezTo>
                  <a:cubicBezTo>
                    <a:pt x="1325" y="4474"/>
                    <a:pt x="1348" y="4429"/>
                    <a:pt x="1370" y="4406"/>
                  </a:cubicBezTo>
                  <a:cubicBezTo>
                    <a:pt x="1393" y="4360"/>
                    <a:pt x="1416" y="4315"/>
                    <a:pt x="1462" y="4269"/>
                  </a:cubicBezTo>
                  <a:cubicBezTo>
                    <a:pt x="1507" y="4200"/>
                    <a:pt x="1553" y="4155"/>
                    <a:pt x="1599" y="4086"/>
                  </a:cubicBezTo>
                  <a:cubicBezTo>
                    <a:pt x="1644" y="3995"/>
                    <a:pt x="1713" y="3927"/>
                    <a:pt x="1781" y="3835"/>
                  </a:cubicBezTo>
                  <a:cubicBezTo>
                    <a:pt x="1781" y="3835"/>
                    <a:pt x="1781" y="3812"/>
                    <a:pt x="1804" y="3812"/>
                  </a:cubicBezTo>
                  <a:cubicBezTo>
                    <a:pt x="1827" y="3812"/>
                    <a:pt x="1873" y="3812"/>
                    <a:pt x="1895" y="3790"/>
                  </a:cubicBezTo>
                  <a:cubicBezTo>
                    <a:pt x="1918" y="3790"/>
                    <a:pt x="1964" y="3767"/>
                    <a:pt x="1987" y="3721"/>
                  </a:cubicBezTo>
                  <a:lnTo>
                    <a:pt x="2010" y="3698"/>
                  </a:lnTo>
                  <a:cubicBezTo>
                    <a:pt x="2010" y="3676"/>
                    <a:pt x="2032" y="3653"/>
                    <a:pt x="2032" y="3630"/>
                  </a:cubicBezTo>
                  <a:cubicBezTo>
                    <a:pt x="2055" y="3584"/>
                    <a:pt x="2078" y="3539"/>
                    <a:pt x="2124" y="3493"/>
                  </a:cubicBezTo>
                  <a:cubicBezTo>
                    <a:pt x="2169" y="3402"/>
                    <a:pt x="2215" y="3310"/>
                    <a:pt x="2283" y="3219"/>
                  </a:cubicBezTo>
                  <a:cubicBezTo>
                    <a:pt x="2375" y="3036"/>
                    <a:pt x="2489" y="2854"/>
                    <a:pt x="2603" y="2671"/>
                  </a:cubicBezTo>
                  <a:cubicBezTo>
                    <a:pt x="2649" y="2603"/>
                    <a:pt x="2694" y="2534"/>
                    <a:pt x="2740" y="2443"/>
                  </a:cubicBezTo>
                  <a:cubicBezTo>
                    <a:pt x="2740" y="2443"/>
                    <a:pt x="2763" y="2420"/>
                    <a:pt x="2763" y="2397"/>
                  </a:cubicBezTo>
                  <a:cubicBezTo>
                    <a:pt x="2900" y="2215"/>
                    <a:pt x="3014" y="2032"/>
                    <a:pt x="3128" y="1827"/>
                  </a:cubicBezTo>
                  <a:cubicBezTo>
                    <a:pt x="3196" y="1758"/>
                    <a:pt x="3242" y="1667"/>
                    <a:pt x="3311" y="1576"/>
                  </a:cubicBezTo>
                  <a:cubicBezTo>
                    <a:pt x="3333" y="1553"/>
                    <a:pt x="3356" y="1507"/>
                    <a:pt x="3379" y="1461"/>
                  </a:cubicBezTo>
                  <a:cubicBezTo>
                    <a:pt x="3379" y="1439"/>
                    <a:pt x="3402" y="1416"/>
                    <a:pt x="3425" y="1393"/>
                  </a:cubicBezTo>
                  <a:cubicBezTo>
                    <a:pt x="3425" y="1370"/>
                    <a:pt x="3448" y="1370"/>
                    <a:pt x="3448" y="1324"/>
                  </a:cubicBezTo>
                  <a:cubicBezTo>
                    <a:pt x="3470" y="1302"/>
                    <a:pt x="3470" y="1256"/>
                    <a:pt x="3470" y="1210"/>
                  </a:cubicBezTo>
                  <a:cubicBezTo>
                    <a:pt x="3448" y="1142"/>
                    <a:pt x="3425" y="1096"/>
                    <a:pt x="3356" y="1073"/>
                  </a:cubicBezTo>
                  <a:cubicBezTo>
                    <a:pt x="3333" y="1028"/>
                    <a:pt x="3288" y="1005"/>
                    <a:pt x="3242" y="1005"/>
                  </a:cubicBezTo>
                  <a:lnTo>
                    <a:pt x="3219" y="1005"/>
                  </a:lnTo>
                  <a:cubicBezTo>
                    <a:pt x="3219" y="959"/>
                    <a:pt x="3196" y="936"/>
                    <a:pt x="3174" y="914"/>
                  </a:cubicBezTo>
                  <a:cubicBezTo>
                    <a:pt x="3151" y="891"/>
                    <a:pt x="3151" y="868"/>
                    <a:pt x="3128" y="868"/>
                  </a:cubicBezTo>
                  <a:cubicBezTo>
                    <a:pt x="3128" y="868"/>
                    <a:pt x="3128" y="845"/>
                    <a:pt x="3128" y="845"/>
                  </a:cubicBezTo>
                  <a:cubicBezTo>
                    <a:pt x="3128" y="800"/>
                    <a:pt x="3105" y="777"/>
                    <a:pt x="3082" y="754"/>
                  </a:cubicBezTo>
                  <a:cubicBezTo>
                    <a:pt x="3060" y="731"/>
                    <a:pt x="3037" y="708"/>
                    <a:pt x="3014" y="708"/>
                  </a:cubicBezTo>
                  <a:cubicBezTo>
                    <a:pt x="2991" y="708"/>
                    <a:pt x="2991" y="708"/>
                    <a:pt x="2968" y="685"/>
                  </a:cubicBezTo>
                  <a:cubicBezTo>
                    <a:pt x="2991" y="685"/>
                    <a:pt x="2991" y="663"/>
                    <a:pt x="2991" y="663"/>
                  </a:cubicBezTo>
                  <a:cubicBezTo>
                    <a:pt x="3014" y="640"/>
                    <a:pt x="3014" y="617"/>
                    <a:pt x="3014" y="571"/>
                  </a:cubicBezTo>
                  <a:cubicBezTo>
                    <a:pt x="2991" y="548"/>
                    <a:pt x="2968" y="503"/>
                    <a:pt x="2945" y="480"/>
                  </a:cubicBezTo>
                  <a:cubicBezTo>
                    <a:pt x="2927" y="471"/>
                    <a:pt x="2900" y="465"/>
                    <a:pt x="2872" y="465"/>
                  </a:cubicBezTo>
                  <a:cubicBezTo>
                    <a:pt x="2832" y="465"/>
                    <a:pt x="2790" y="476"/>
                    <a:pt x="2763" y="503"/>
                  </a:cubicBezTo>
                  <a:cubicBezTo>
                    <a:pt x="2831" y="411"/>
                    <a:pt x="2900" y="320"/>
                    <a:pt x="2968" y="229"/>
                  </a:cubicBezTo>
                  <a:cubicBezTo>
                    <a:pt x="2968" y="206"/>
                    <a:pt x="2991" y="206"/>
                    <a:pt x="2991" y="183"/>
                  </a:cubicBezTo>
                  <a:cubicBezTo>
                    <a:pt x="3037" y="138"/>
                    <a:pt x="3014" y="69"/>
                    <a:pt x="2968" y="23"/>
                  </a:cubicBezTo>
                  <a:cubicBezTo>
                    <a:pt x="2945" y="1"/>
                    <a:pt x="2923" y="1"/>
                    <a:pt x="2900"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4"/>
            <p:cNvSpPr/>
            <p:nvPr/>
          </p:nvSpPr>
          <p:spPr>
            <a:xfrm>
              <a:off x="6555575" y="1972150"/>
              <a:ext cx="101600" cy="216300"/>
            </a:xfrm>
            <a:custGeom>
              <a:avLst/>
              <a:gdLst/>
              <a:ahLst/>
              <a:cxnLst/>
              <a:rect l="l" t="t" r="r" b="b"/>
              <a:pathLst>
                <a:path w="4064" h="8652" extrusionOk="0">
                  <a:moveTo>
                    <a:pt x="1827" y="1"/>
                  </a:moveTo>
                  <a:cubicBezTo>
                    <a:pt x="1804" y="23"/>
                    <a:pt x="1759" y="23"/>
                    <a:pt x="1736" y="46"/>
                  </a:cubicBezTo>
                  <a:cubicBezTo>
                    <a:pt x="1736" y="23"/>
                    <a:pt x="1690" y="23"/>
                    <a:pt x="1667" y="23"/>
                  </a:cubicBezTo>
                  <a:lnTo>
                    <a:pt x="1622" y="23"/>
                  </a:lnTo>
                  <a:cubicBezTo>
                    <a:pt x="1462" y="23"/>
                    <a:pt x="1302" y="46"/>
                    <a:pt x="1188" y="46"/>
                  </a:cubicBezTo>
                  <a:cubicBezTo>
                    <a:pt x="1097" y="69"/>
                    <a:pt x="1005" y="69"/>
                    <a:pt x="960" y="115"/>
                  </a:cubicBezTo>
                  <a:cubicBezTo>
                    <a:pt x="846" y="183"/>
                    <a:pt x="800" y="320"/>
                    <a:pt x="754" y="411"/>
                  </a:cubicBezTo>
                  <a:cubicBezTo>
                    <a:pt x="709" y="594"/>
                    <a:pt x="663" y="754"/>
                    <a:pt x="640" y="914"/>
                  </a:cubicBezTo>
                  <a:lnTo>
                    <a:pt x="617" y="982"/>
                  </a:lnTo>
                  <a:cubicBezTo>
                    <a:pt x="594" y="1096"/>
                    <a:pt x="572" y="1210"/>
                    <a:pt x="549" y="1324"/>
                  </a:cubicBezTo>
                  <a:cubicBezTo>
                    <a:pt x="549" y="1393"/>
                    <a:pt x="549" y="1439"/>
                    <a:pt x="526" y="1507"/>
                  </a:cubicBezTo>
                  <a:cubicBezTo>
                    <a:pt x="503" y="1644"/>
                    <a:pt x="503" y="1781"/>
                    <a:pt x="480" y="1918"/>
                  </a:cubicBezTo>
                  <a:lnTo>
                    <a:pt x="480" y="1964"/>
                  </a:lnTo>
                  <a:cubicBezTo>
                    <a:pt x="457" y="2078"/>
                    <a:pt x="457" y="2169"/>
                    <a:pt x="435" y="2260"/>
                  </a:cubicBezTo>
                  <a:cubicBezTo>
                    <a:pt x="435" y="2352"/>
                    <a:pt x="412" y="2420"/>
                    <a:pt x="412" y="2489"/>
                  </a:cubicBezTo>
                  <a:cubicBezTo>
                    <a:pt x="389" y="2671"/>
                    <a:pt x="389" y="2831"/>
                    <a:pt x="366" y="3014"/>
                  </a:cubicBezTo>
                  <a:lnTo>
                    <a:pt x="366" y="3059"/>
                  </a:lnTo>
                  <a:cubicBezTo>
                    <a:pt x="343" y="3196"/>
                    <a:pt x="343" y="3333"/>
                    <a:pt x="343" y="3493"/>
                  </a:cubicBezTo>
                  <a:cubicBezTo>
                    <a:pt x="321" y="3561"/>
                    <a:pt x="321" y="3630"/>
                    <a:pt x="298" y="3698"/>
                  </a:cubicBezTo>
                  <a:lnTo>
                    <a:pt x="298" y="3767"/>
                  </a:lnTo>
                  <a:cubicBezTo>
                    <a:pt x="275" y="3858"/>
                    <a:pt x="275" y="3927"/>
                    <a:pt x="252" y="4018"/>
                  </a:cubicBezTo>
                  <a:cubicBezTo>
                    <a:pt x="229" y="4178"/>
                    <a:pt x="184" y="4406"/>
                    <a:pt x="161" y="4611"/>
                  </a:cubicBezTo>
                  <a:cubicBezTo>
                    <a:pt x="138" y="4840"/>
                    <a:pt x="138" y="5045"/>
                    <a:pt x="115" y="5250"/>
                  </a:cubicBezTo>
                  <a:lnTo>
                    <a:pt x="115" y="5296"/>
                  </a:lnTo>
                  <a:lnTo>
                    <a:pt x="92" y="5342"/>
                  </a:lnTo>
                  <a:cubicBezTo>
                    <a:pt x="92" y="5433"/>
                    <a:pt x="69" y="5524"/>
                    <a:pt x="69" y="5638"/>
                  </a:cubicBezTo>
                  <a:lnTo>
                    <a:pt x="47" y="5753"/>
                  </a:lnTo>
                  <a:cubicBezTo>
                    <a:pt x="47" y="5844"/>
                    <a:pt x="24" y="5958"/>
                    <a:pt x="24" y="6072"/>
                  </a:cubicBezTo>
                  <a:cubicBezTo>
                    <a:pt x="1" y="6141"/>
                    <a:pt x="1" y="6186"/>
                    <a:pt x="1" y="6232"/>
                  </a:cubicBezTo>
                  <a:cubicBezTo>
                    <a:pt x="1" y="6300"/>
                    <a:pt x="47" y="6369"/>
                    <a:pt x="115" y="6415"/>
                  </a:cubicBezTo>
                  <a:cubicBezTo>
                    <a:pt x="115" y="6437"/>
                    <a:pt x="138" y="6437"/>
                    <a:pt x="161" y="6460"/>
                  </a:cubicBezTo>
                  <a:lnTo>
                    <a:pt x="184" y="6483"/>
                  </a:lnTo>
                  <a:lnTo>
                    <a:pt x="252" y="6529"/>
                  </a:lnTo>
                  <a:cubicBezTo>
                    <a:pt x="298" y="6551"/>
                    <a:pt x="321" y="6574"/>
                    <a:pt x="366" y="6620"/>
                  </a:cubicBezTo>
                  <a:cubicBezTo>
                    <a:pt x="412" y="6643"/>
                    <a:pt x="435" y="6666"/>
                    <a:pt x="480" y="6711"/>
                  </a:cubicBezTo>
                  <a:cubicBezTo>
                    <a:pt x="503" y="6734"/>
                    <a:pt x="549" y="6757"/>
                    <a:pt x="572" y="6780"/>
                  </a:cubicBezTo>
                  <a:cubicBezTo>
                    <a:pt x="617" y="6825"/>
                    <a:pt x="663" y="6848"/>
                    <a:pt x="709" y="6894"/>
                  </a:cubicBezTo>
                  <a:cubicBezTo>
                    <a:pt x="731" y="6894"/>
                    <a:pt x="777" y="6917"/>
                    <a:pt x="800" y="6939"/>
                  </a:cubicBezTo>
                  <a:cubicBezTo>
                    <a:pt x="868" y="6985"/>
                    <a:pt x="937" y="7054"/>
                    <a:pt x="1005" y="7099"/>
                  </a:cubicBezTo>
                  <a:cubicBezTo>
                    <a:pt x="1256" y="7328"/>
                    <a:pt x="1530" y="7556"/>
                    <a:pt x="1827" y="7761"/>
                  </a:cubicBezTo>
                  <a:cubicBezTo>
                    <a:pt x="1964" y="7853"/>
                    <a:pt x="2124" y="7967"/>
                    <a:pt x="2261" y="8081"/>
                  </a:cubicBezTo>
                  <a:cubicBezTo>
                    <a:pt x="2329" y="8126"/>
                    <a:pt x="2398" y="8172"/>
                    <a:pt x="2466" y="8218"/>
                  </a:cubicBezTo>
                  <a:cubicBezTo>
                    <a:pt x="2512" y="8241"/>
                    <a:pt x="2557" y="8286"/>
                    <a:pt x="2603" y="8332"/>
                  </a:cubicBezTo>
                  <a:cubicBezTo>
                    <a:pt x="2626" y="8332"/>
                    <a:pt x="2626" y="8332"/>
                    <a:pt x="2626" y="8355"/>
                  </a:cubicBezTo>
                  <a:cubicBezTo>
                    <a:pt x="2672" y="8377"/>
                    <a:pt x="2694" y="8400"/>
                    <a:pt x="2717" y="8446"/>
                  </a:cubicBezTo>
                  <a:cubicBezTo>
                    <a:pt x="2740" y="8469"/>
                    <a:pt x="2740" y="8492"/>
                    <a:pt x="2763" y="8514"/>
                  </a:cubicBezTo>
                  <a:cubicBezTo>
                    <a:pt x="2786" y="8560"/>
                    <a:pt x="2808" y="8606"/>
                    <a:pt x="2877" y="8629"/>
                  </a:cubicBezTo>
                  <a:cubicBezTo>
                    <a:pt x="2900" y="8629"/>
                    <a:pt x="2923" y="8651"/>
                    <a:pt x="2968" y="8651"/>
                  </a:cubicBezTo>
                  <a:cubicBezTo>
                    <a:pt x="2991" y="8651"/>
                    <a:pt x="3014" y="8651"/>
                    <a:pt x="3037" y="8629"/>
                  </a:cubicBezTo>
                  <a:cubicBezTo>
                    <a:pt x="3105" y="8606"/>
                    <a:pt x="3151" y="8560"/>
                    <a:pt x="3174" y="8492"/>
                  </a:cubicBezTo>
                  <a:cubicBezTo>
                    <a:pt x="3197" y="8423"/>
                    <a:pt x="3197" y="8355"/>
                    <a:pt x="3197" y="8263"/>
                  </a:cubicBezTo>
                  <a:cubicBezTo>
                    <a:pt x="3197" y="8241"/>
                    <a:pt x="3219" y="8195"/>
                    <a:pt x="3219" y="8149"/>
                  </a:cubicBezTo>
                  <a:cubicBezTo>
                    <a:pt x="3219" y="8081"/>
                    <a:pt x="3219" y="8035"/>
                    <a:pt x="3219" y="7967"/>
                  </a:cubicBezTo>
                  <a:lnTo>
                    <a:pt x="3219" y="7898"/>
                  </a:lnTo>
                  <a:cubicBezTo>
                    <a:pt x="3219" y="7830"/>
                    <a:pt x="3242" y="7761"/>
                    <a:pt x="3242" y="7670"/>
                  </a:cubicBezTo>
                  <a:cubicBezTo>
                    <a:pt x="3242" y="7579"/>
                    <a:pt x="3265" y="7464"/>
                    <a:pt x="3288" y="7373"/>
                  </a:cubicBezTo>
                  <a:cubicBezTo>
                    <a:pt x="3288" y="7282"/>
                    <a:pt x="3311" y="7168"/>
                    <a:pt x="3333" y="7076"/>
                  </a:cubicBezTo>
                  <a:cubicBezTo>
                    <a:pt x="3356" y="6985"/>
                    <a:pt x="3379" y="6894"/>
                    <a:pt x="3379" y="6803"/>
                  </a:cubicBezTo>
                  <a:lnTo>
                    <a:pt x="3402" y="6666"/>
                  </a:lnTo>
                  <a:cubicBezTo>
                    <a:pt x="3402" y="6597"/>
                    <a:pt x="3379" y="6529"/>
                    <a:pt x="3333" y="6483"/>
                  </a:cubicBezTo>
                  <a:cubicBezTo>
                    <a:pt x="3356" y="6437"/>
                    <a:pt x="3356" y="6369"/>
                    <a:pt x="3356" y="6323"/>
                  </a:cubicBezTo>
                  <a:lnTo>
                    <a:pt x="3379" y="6300"/>
                  </a:lnTo>
                  <a:cubicBezTo>
                    <a:pt x="3379" y="6186"/>
                    <a:pt x="3402" y="6095"/>
                    <a:pt x="3402" y="6004"/>
                  </a:cubicBezTo>
                  <a:cubicBezTo>
                    <a:pt x="3425" y="5958"/>
                    <a:pt x="3425" y="5890"/>
                    <a:pt x="3425" y="5844"/>
                  </a:cubicBezTo>
                  <a:lnTo>
                    <a:pt x="3448" y="5730"/>
                  </a:lnTo>
                  <a:lnTo>
                    <a:pt x="3470" y="5638"/>
                  </a:lnTo>
                  <a:cubicBezTo>
                    <a:pt x="3470" y="5593"/>
                    <a:pt x="3493" y="5524"/>
                    <a:pt x="3493" y="5479"/>
                  </a:cubicBezTo>
                  <a:cubicBezTo>
                    <a:pt x="3493" y="5410"/>
                    <a:pt x="3516" y="5342"/>
                    <a:pt x="3516" y="5273"/>
                  </a:cubicBezTo>
                  <a:lnTo>
                    <a:pt x="3516" y="5205"/>
                  </a:lnTo>
                  <a:cubicBezTo>
                    <a:pt x="3539" y="5136"/>
                    <a:pt x="3539" y="5068"/>
                    <a:pt x="3539" y="4999"/>
                  </a:cubicBezTo>
                  <a:lnTo>
                    <a:pt x="3539" y="4931"/>
                  </a:lnTo>
                  <a:cubicBezTo>
                    <a:pt x="3562" y="4862"/>
                    <a:pt x="3562" y="4817"/>
                    <a:pt x="3562" y="4771"/>
                  </a:cubicBezTo>
                  <a:lnTo>
                    <a:pt x="3585" y="4657"/>
                  </a:lnTo>
                  <a:lnTo>
                    <a:pt x="3585" y="4611"/>
                  </a:lnTo>
                  <a:cubicBezTo>
                    <a:pt x="3585" y="4543"/>
                    <a:pt x="3607" y="4474"/>
                    <a:pt x="3607" y="4406"/>
                  </a:cubicBezTo>
                  <a:lnTo>
                    <a:pt x="3630" y="4315"/>
                  </a:lnTo>
                  <a:cubicBezTo>
                    <a:pt x="3630" y="4246"/>
                    <a:pt x="3630" y="4200"/>
                    <a:pt x="3653" y="4132"/>
                  </a:cubicBezTo>
                  <a:cubicBezTo>
                    <a:pt x="3653" y="4041"/>
                    <a:pt x="3676" y="3927"/>
                    <a:pt x="3699" y="3835"/>
                  </a:cubicBezTo>
                  <a:cubicBezTo>
                    <a:pt x="3699" y="3767"/>
                    <a:pt x="3699" y="3698"/>
                    <a:pt x="3721" y="3607"/>
                  </a:cubicBezTo>
                  <a:cubicBezTo>
                    <a:pt x="3744" y="3493"/>
                    <a:pt x="3744" y="3379"/>
                    <a:pt x="3767" y="3265"/>
                  </a:cubicBezTo>
                  <a:lnTo>
                    <a:pt x="3813" y="3082"/>
                  </a:lnTo>
                  <a:lnTo>
                    <a:pt x="3836" y="2945"/>
                  </a:lnTo>
                  <a:cubicBezTo>
                    <a:pt x="3858" y="2808"/>
                    <a:pt x="3858" y="2671"/>
                    <a:pt x="3904" y="2534"/>
                  </a:cubicBezTo>
                  <a:cubicBezTo>
                    <a:pt x="3927" y="2352"/>
                    <a:pt x="3950" y="2192"/>
                    <a:pt x="3973" y="2032"/>
                  </a:cubicBezTo>
                  <a:cubicBezTo>
                    <a:pt x="3995" y="1849"/>
                    <a:pt x="4018" y="1690"/>
                    <a:pt x="4018" y="1530"/>
                  </a:cubicBezTo>
                  <a:cubicBezTo>
                    <a:pt x="4041" y="1439"/>
                    <a:pt x="4041" y="1324"/>
                    <a:pt x="4041" y="1210"/>
                  </a:cubicBezTo>
                  <a:cubicBezTo>
                    <a:pt x="4064" y="1119"/>
                    <a:pt x="4064" y="1028"/>
                    <a:pt x="4064" y="914"/>
                  </a:cubicBezTo>
                  <a:cubicBezTo>
                    <a:pt x="4064" y="845"/>
                    <a:pt x="4064" y="754"/>
                    <a:pt x="4018" y="663"/>
                  </a:cubicBezTo>
                  <a:cubicBezTo>
                    <a:pt x="3995" y="617"/>
                    <a:pt x="3973" y="594"/>
                    <a:pt x="3927" y="548"/>
                  </a:cubicBezTo>
                  <a:cubicBezTo>
                    <a:pt x="3904" y="503"/>
                    <a:pt x="3858" y="480"/>
                    <a:pt x="3813" y="480"/>
                  </a:cubicBezTo>
                  <a:cubicBezTo>
                    <a:pt x="3813" y="457"/>
                    <a:pt x="3790" y="457"/>
                    <a:pt x="3767" y="434"/>
                  </a:cubicBezTo>
                  <a:cubicBezTo>
                    <a:pt x="3744" y="411"/>
                    <a:pt x="3699" y="389"/>
                    <a:pt x="3676" y="389"/>
                  </a:cubicBezTo>
                  <a:cubicBezTo>
                    <a:pt x="3630" y="366"/>
                    <a:pt x="3562" y="320"/>
                    <a:pt x="3516" y="320"/>
                  </a:cubicBezTo>
                  <a:lnTo>
                    <a:pt x="3493" y="320"/>
                  </a:lnTo>
                  <a:cubicBezTo>
                    <a:pt x="3448" y="320"/>
                    <a:pt x="3402" y="343"/>
                    <a:pt x="3379" y="366"/>
                  </a:cubicBezTo>
                  <a:lnTo>
                    <a:pt x="3311" y="343"/>
                  </a:lnTo>
                  <a:lnTo>
                    <a:pt x="3174" y="275"/>
                  </a:lnTo>
                  <a:cubicBezTo>
                    <a:pt x="3082" y="252"/>
                    <a:pt x="3014" y="206"/>
                    <a:pt x="2923" y="183"/>
                  </a:cubicBezTo>
                  <a:lnTo>
                    <a:pt x="2900" y="160"/>
                  </a:lnTo>
                  <a:cubicBezTo>
                    <a:pt x="2808" y="138"/>
                    <a:pt x="2740" y="92"/>
                    <a:pt x="2649" y="92"/>
                  </a:cubicBezTo>
                  <a:cubicBezTo>
                    <a:pt x="2603" y="69"/>
                    <a:pt x="2535" y="69"/>
                    <a:pt x="2489" y="69"/>
                  </a:cubicBezTo>
                  <a:lnTo>
                    <a:pt x="2420" y="69"/>
                  </a:lnTo>
                  <a:cubicBezTo>
                    <a:pt x="2352" y="46"/>
                    <a:pt x="2284" y="46"/>
                    <a:pt x="2215" y="23"/>
                  </a:cubicBezTo>
                  <a:cubicBezTo>
                    <a:pt x="2169" y="1"/>
                    <a:pt x="2124" y="1"/>
                    <a:pt x="2101"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4"/>
            <p:cNvSpPr/>
            <p:nvPr/>
          </p:nvSpPr>
          <p:spPr>
            <a:xfrm>
              <a:off x="6670275" y="2141625"/>
              <a:ext cx="81075" cy="99900"/>
            </a:xfrm>
            <a:custGeom>
              <a:avLst/>
              <a:gdLst/>
              <a:ahLst/>
              <a:cxnLst/>
              <a:rect l="l" t="t" r="r" b="b"/>
              <a:pathLst>
                <a:path w="3243" h="3996" extrusionOk="0">
                  <a:moveTo>
                    <a:pt x="2991" y="1"/>
                  </a:moveTo>
                  <a:cubicBezTo>
                    <a:pt x="2922" y="24"/>
                    <a:pt x="2877" y="24"/>
                    <a:pt x="2831" y="24"/>
                  </a:cubicBezTo>
                  <a:cubicBezTo>
                    <a:pt x="2763" y="46"/>
                    <a:pt x="2717" y="69"/>
                    <a:pt x="2649" y="92"/>
                  </a:cubicBezTo>
                  <a:cubicBezTo>
                    <a:pt x="2557" y="138"/>
                    <a:pt x="2466" y="160"/>
                    <a:pt x="2375" y="229"/>
                  </a:cubicBezTo>
                  <a:cubicBezTo>
                    <a:pt x="2283" y="275"/>
                    <a:pt x="2215" y="320"/>
                    <a:pt x="2124" y="389"/>
                  </a:cubicBezTo>
                  <a:cubicBezTo>
                    <a:pt x="2078" y="412"/>
                    <a:pt x="2055" y="434"/>
                    <a:pt x="2032" y="457"/>
                  </a:cubicBezTo>
                  <a:cubicBezTo>
                    <a:pt x="1987" y="480"/>
                    <a:pt x="1964" y="526"/>
                    <a:pt x="1918" y="549"/>
                  </a:cubicBezTo>
                  <a:cubicBezTo>
                    <a:pt x="1850" y="594"/>
                    <a:pt x="1804" y="617"/>
                    <a:pt x="1781" y="640"/>
                  </a:cubicBezTo>
                  <a:cubicBezTo>
                    <a:pt x="1736" y="663"/>
                    <a:pt x="1713" y="685"/>
                    <a:pt x="1667" y="708"/>
                  </a:cubicBezTo>
                  <a:cubicBezTo>
                    <a:pt x="1621" y="731"/>
                    <a:pt x="1576" y="754"/>
                    <a:pt x="1530" y="800"/>
                  </a:cubicBezTo>
                  <a:cubicBezTo>
                    <a:pt x="1462" y="845"/>
                    <a:pt x="1416" y="891"/>
                    <a:pt x="1393" y="959"/>
                  </a:cubicBezTo>
                  <a:lnTo>
                    <a:pt x="1348" y="982"/>
                  </a:lnTo>
                  <a:lnTo>
                    <a:pt x="1302" y="1074"/>
                  </a:lnTo>
                  <a:cubicBezTo>
                    <a:pt x="1256" y="1096"/>
                    <a:pt x="1233" y="1142"/>
                    <a:pt x="1188" y="1188"/>
                  </a:cubicBezTo>
                  <a:cubicBezTo>
                    <a:pt x="1142" y="1256"/>
                    <a:pt x="1096" y="1347"/>
                    <a:pt x="1051" y="1416"/>
                  </a:cubicBezTo>
                  <a:lnTo>
                    <a:pt x="1028" y="1439"/>
                  </a:lnTo>
                  <a:cubicBezTo>
                    <a:pt x="982" y="1530"/>
                    <a:pt x="937" y="1598"/>
                    <a:pt x="891" y="1667"/>
                  </a:cubicBezTo>
                  <a:cubicBezTo>
                    <a:pt x="845" y="1713"/>
                    <a:pt x="823" y="1758"/>
                    <a:pt x="800" y="1804"/>
                  </a:cubicBezTo>
                  <a:lnTo>
                    <a:pt x="731" y="1895"/>
                  </a:lnTo>
                  <a:cubicBezTo>
                    <a:pt x="708" y="1941"/>
                    <a:pt x="663" y="1987"/>
                    <a:pt x="640" y="2055"/>
                  </a:cubicBezTo>
                  <a:cubicBezTo>
                    <a:pt x="617" y="2078"/>
                    <a:pt x="594" y="2123"/>
                    <a:pt x="571" y="2169"/>
                  </a:cubicBezTo>
                  <a:lnTo>
                    <a:pt x="503" y="2260"/>
                  </a:lnTo>
                  <a:cubicBezTo>
                    <a:pt x="457" y="2306"/>
                    <a:pt x="435" y="2375"/>
                    <a:pt x="389" y="2420"/>
                  </a:cubicBezTo>
                  <a:lnTo>
                    <a:pt x="366" y="2443"/>
                  </a:lnTo>
                  <a:cubicBezTo>
                    <a:pt x="320" y="2534"/>
                    <a:pt x="252" y="2603"/>
                    <a:pt x="206" y="2694"/>
                  </a:cubicBezTo>
                  <a:lnTo>
                    <a:pt x="183" y="2717"/>
                  </a:lnTo>
                  <a:cubicBezTo>
                    <a:pt x="161" y="2763"/>
                    <a:pt x="138" y="2808"/>
                    <a:pt x="115" y="2854"/>
                  </a:cubicBezTo>
                  <a:cubicBezTo>
                    <a:pt x="92" y="2854"/>
                    <a:pt x="69" y="2854"/>
                    <a:pt x="69" y="2877"/>
                  </a:cubicBezTo>
                  <a:cubicBezTo>
                    <a:pt x="1" y="2945"/>
                    <a:pt x="1" y="3059"/>
                    <a:pt x="47" y="3128"/>
                  </a:cubicBezTo>
                  <a:lnTo>
                    <a:pt x="69" y="3151"/>
                  </a:lnTo>
                  <a:cubicBezTo>
                    <a:pt x="115" y="3173"/>
                    <a:pt x="161" y="3219"/>
                    <a:pt x="206" y="3265"/>
                  </a:cubicBezTo>
                  <a:cubicBezTo>
                    <a:pt x="252" y="3310"/>
                    <a:pt x="320" y="3356"/>
                    <a:pt x="389" y="3425"/>
                  </a:cubicBezTo>
                  <a:cubicBezTo>
                    <a:pt x="503" y="3493"/>
                    <a:pt x="594" y="3584"/>
                    <a:pt x="708" y="3653"/>
                  </a:cubicBezTo>
                  <a:lnTo>
                    <a:pt x="777" y="3698"/>
                  </a:lnTo>
                  <a:cubicBezTo>
                    <a:pt x="868" y="3744"/>
                    <a:pt x="937" y="3790"/>
                    <a:pt x="1028" y="3858"/>
                  </a:cubicBezTo>
                  <a:cubicBezTo>
                    <a:pt x="1074" y="3881"/>
                    <a:pt x="1096" y="3904"/>
                    <a:pt x="1142" y="3927"/>
                  </a:cubicBezTo>
                  <a:cubicBezTo>
                    <a:pt x="1188" y="3972"/>
                    <a:pt x="1233" y="3995"/>
                    <a:pt x="1279" y="3995"/>
                  </a:cubicBezTo>
                  <a:lnTo>
                    <a:pt x="1325" y="3995"/>
                  </a:lnTo>
                  <a:cubicBezTo>
                    <a:pt x="1370" y="3995"/>
                    <a:pt x="1416" y="3995"/>
                    <a:pt x="1462" y="3949"/>
                  </a:cubicBezTo>
                  <a:cubicBezTo>
                    <a:pt x="1462" y="3949"/>
                    <a:pt x="1462" y="3927"/>
                    <a:pt x="1462" y="3927"/>
                  </a:cubicBezTo>
                  <a:cubicBezTo>
                    <a:pt x="1485" y="3904"/>
                    <a:pt x="1485" y="3904"/>
                    <a:pt x="1507" y="3904"/>
                  </a:cubicBezTo>
                  <a:cubicBezTo>
                    <a:pt x="1507" y="3881"/>
                    <a:pt x="1507" y="3881"/>
                    <a:pt x="1507" y="3858"/>
                  </a:cubicBezTo>
                  <a:cubicBezTo>
                    <a:pt x="1553" y="3835"/>
                    <a:pt x="1576" y="3813"/>
                    <a:pt x="1599" y="3790"/>
                  </a:cubicBezTo>
                  <a:lnTo>
                    <a:pt x="1599" y="3767"/>
                  </a:lnTo>
                  <a:cubicBezTo>
                    <a:pt x="1621" y="3744"/>
                    <a:pt x="1644" y="3721"/>
                    <a:pt x="1667" y="3698"/>
                  </a:cubicBezTo>
                  <a:lnTo>
                    <a:pt x="1690" y="3653"/>
                  </a:lnTo>
                  <a:lnTo>
                    <a:pt x="1758" y="3561"/>
                  </a:lnTo>
                  <a:cubicBezTo>
                    <a:pt x="1781" y="3516"/>
                    <a:pt x="1804" y="3470"/>
                    <a:pt x="1827" y="3425"/>
                  </a:cubicBezTo>
                  <a:cubicBezTo>
                    <a:pt x="1873" y="3379"/>
                    <a:pt x="1895" y="3333"/>
                    <a:pt x="1918" y="3288"/>
                  </a:cubicBezTo>
                  <a:lnTo>
                    <a:pt x="1964" y="3196"/>
                  </a:lnTo>
                  <a:cubicBezTo>
                    <a:pt x="2032" y="3128"/>
                    <a:pt x="2078" y="3036"/>
                    <a:pt x="2124" y="2968"/>
                  </a:cubicBezTo>
                  <a:cubicBezTo>
                    <a:pt x="2215" y="2854"/>
                    <a:pt x="2283" y="2740"/>
                    <a:pt x="2375" y="2626"/>
                  </a:cubicBezTo>
                  <a:lnTo>
                    <a:pt x="2443" y="2489"/>
                  </a:lnTo>
                  <a:cubicBezTo>
                    <a:pt x="2489" y="2443"/>
                    <a:pt x="2512" y="2375"/>
                    <a:pt x="2557" y="2306"/>
                  </a:cubicBezTo>
                  <a:lnTo>
                    <a:pt x="2580" y="2260"/>
                  </a:lnTo>
                  <a:cubicBezTo>
                    <a:pt x="2649" y="2192"/>
                    <a:pt x="2694" y="2101"/>
                    <a:pt x="2740" y="2032"/>
                  </a:cubicBezTo>
                  <a:cubicBezTo>
                    <a:pt x="2763" y="1964"/>
                    <a:pt x="2808" y="1872"/>
                    <a:pt x="2831" y="1781"/>
                  </a:cubicBezTo>
                  <a:cubicBezTo>
                    <a:pt x="2854" y="1735"/>
                    <a:pt x="2854" y="1667"/>
                    <a:pt x="2877" y="1621"/>
                  </a:cubicBezTo>
                  <a:cubicBezTo>
                    <a:pt x="2900" y="1553"/>
                    <a:pt x="2922" y="1507"/>
                    <a:pt x="2945" y="1439"/>
                  </a:cubicBezTo>
                  <a:cubicBezTo>
                    <a:pt x="2945" y="1370"/>
                    <a:pt x="2968" y="1279"/>
                    <a:pt x="2991" y="1210"/>
                  </a:cubicBezTo>
                  <a:cubicBezTo>
                    <a:pt x="3014" y="1165"/>
                    <a:pt x="3037" y="1119"/>
                    <a:pt x="3059" y="1051"/>
                  </a:cubicBezTo>
                  <a:lnTo>
                    <a:pt x="3105" y="959"/>
                  </a:lnTo>
                  <a:cubicBezTo>
                    <a:pt x="3128" y="868"/>
                    <a:pt x="3151" y="800"/>
                    <a:pt x="3174" y="708"/>
                  </a:cubicBezTo>
                  <a:cubicBezTo>
                    <a:pt x="3196" y="640"/>
                    <a:pt x="3219" y="571"/>
                    <a:pt x="3242" y="480"/>
                  </a:cubicBezTo>
                  <a:cubicBezTo>
                    <a:pt x="3242" y="434"/>
                    <a:pt x="3242" y="389"/>
                    <a:pt x="3242" y="343"/>
                  </a:cubicBezTo>
                  <a:cubicBezTo>
                    <a:pt x="3242" y="320"/>
                    <a:pt x="3242" y="297"/>
                    <a:pt x="3242" y="275"/>
                  </a:cubicBezTo>
                  <a:cubicBezTo>
                    <a:pt x="3242" y="252"/>
                    <a:pt x="3242" y="252"/>
                    <a:pt x="3242" y="229"/>
                  </a:cubicBezTo>
                  <a:cubicBezTo>
                    <a:pt x="3219" y="183"/>
                    <a:pt x="3219" y="160"/>
                    <a:pt x="3196" y="138"/>
                  </a:cubicBezTo>
                  <a:cubicBezTo>
                    <a:pt x="3174" y="115"/>
                    <a:pt x="3128" y="92"/>
                    <a:pt x="3082" y="69"/>
                  </a:cubicBezTo>
                  <a:cubicBezTo>
                    <a:pt x="3059" y="46"/>
                    <a:pt x="3037" y="1"/>
                    <a:pt x="2991" y="1"/>
                  </a:cubicBezTo>
                  <a:close/>
                </a:path>
              </a:pathLst>
            </a:custGeom>
            <a:solidFill>
              <a:srgbClr val="C133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4"/>
            <p:cNvSpPr/>
            <p:nvPr/>
          </p:nvSpPr>
          <p:spPr>
            <a:xfrm>
              <a:off x="6701100" y="2168450"/>
              <a:ext cx="37675" cy="26275"/>
            </a:xfrm>
            <a:custGeom>
              <a:avLst/>
              <a:gdLst/>
              <a:ahLst/>
              <a:cxnLst/>
              <a:rect l="l" t="t" r="r" b="b"/>
              <a:pathLst>
                <a:path w="1507" h="1051" extrusionOk="0">
                  <a:moveTo>
                    <a:pt x="69" y="1"/>
                  </a:moveTo>
                  <a:cubicBezTo>
                    <a:pt x="46" y="1"/>
                    <a:pt x="23" y="23"/>
                    <a:pt x="0" y="46"/>
                  </a:cubicBezTo>
                  <a:cubicBezTo>
                    <a:pt x="0" y="69"/>
                    <a:pt x="0" y="92"/>
                    <a:pt x="0" y="115"/>
                  </a:cubicBezTo>
                  <a:cubicBezTo>
                    <a:pt x="0" y="137"/>
                    <a:pt x="23" y="160"/>
                    <a:pt x="46" y="183"/>
                  </a:cubicBezTo>
                  <a:cubicBezTo>
                    <a:pt x="92" y="206"/>
                    <a:pt x="115" y="206"/>
                    <a:pt x="160" y="229"/>
                  </a:cubicBezTo>
                  <a:cubicBezTo>
                    <a:pt x="274" y="274"/>
                    <a:pt x="411" y="320"/>
                    <a:pt x="525" y="389"/>
                  </a:cubicBezTo>
                  <a:cubicBezTo>
                    <a:pt x="571" y="434"/>
                    <a:pt x="640" y="480"/>
                    <a:pt x="685" y="503"/>
                  </a:cubicBezTo>
                  <a:cubicBezTo>
                    <a:pt x="754" y="548"/>
                    <a:pt x="799" y="594"/>
                    <a:pt x="868" y="640"/>
                  </a:cubicBezTo>
                  <a:cubicBezTo>
                    <a:pt x="891" y="662"/>
                    <a:pt x="913" y="685"/>
                    <a:pt x="936" y="685"/>
                  </a:cubicBezTo>
                  <a:cubicBezTo>
                    <a:pt x="1028" y="754"/>
                    <a:pt x="1096" y="799"/>
                    <a:pt x="1165" y="868"/>
                  </a:cubicBezTo>
                  <a:cubicBezTo>
                    <a:pt x="1233" y="914"/>
                    <a:pt x="1301" y="982"/>
                    <a:pt x="1370" y="1050"/>
                  </a:cubicBezTo>
                  <a:lnTo>
                    <a:pt x="1438" y="1050"/>
                  </a:lnTo>
                  <a:cubicBezTo>
                    <a:pt x="1461" y="1050"/>
                    <a:pt x="1484" y="1028"/>
                    <a:pt x="1507" y="1005"/>
                  </a:cubicBezTo>
                  <a:cubicBezTo>
                    <a:pt x="1507" y="982"/>
                    <a:pt x="1507" y="959"/>
                    <a:pt x="1507" y="936"/>
                  </a:cubicBezTo>
                  <a:cubicBezTo>
                    <a:pt x="1507" y="920"/>
                    <a:pt x="1496" y="905"/>
                    <a:pt x="1481" y="889"/>
                  </a:cubicBezTo>
                  <a:lnTo>
                    <a:pt x="1481" y="889"/>
                  </a:lnTo>
                  <a:cubicBezTo>
                    <a:pt x="1482" y="889"/>
                    <a:pt x="1483" y="890"/>
                    <a:pt x="1484" y="891"/>
                  </a:cubicBezTo>
                  <a:cubicBezTo>
                    <a:pt x="1468" y="875"/>
                    <a:pt x="1464" y="870"/>
                    <a:pt x="1462" y="869"/>
                  </a:cubicBezTo>
                  <a:lnTo>
                    <a:pt x="1462" y="869"/>
                  </a:lnTo>
                  <a:cubicBezTo>
                    <a:pt x="1469" y="875"/>
                    <a:pt x="1475" y="882"/>
                    <a:pt x="1481" y="889"/>
                  </a:cubicBezTo>
                  <a:lnTo>
                    <a:pt x="1481" y="889"/>
                  </a:lnTo>
                  <a:cubicBezTo>
                    <a:pt x="1391" y="821"/>
                    <a:pt x="1324" y="753"/>
                    <a:pt x="1256" y="685"/>
                  </a:cubicBezTo>
                  <a:cubicBezTo>
                    <a:pt x="1165" y="617"/>
                    <a:pt x="1096" y="571"/>
                    <a:pt x="1005" y="503"/>
                  </a:cubicBezTo>
                  <a:cubicBezTo>
                    <a:pt x="982" y="480"/>
                    <a:pt x="982" y="480"/>
                    <a:pt x="959" y="480"/>
                  </a:cubicBezTo>
                  <a:lnTo>
                    <a:pt x="982" y="480"/>
                  </a:lnTo>
                  <a:cubicBezTo>
                    <a:pt x="913" y="434"/>
                    <a:pt x="845" y="389"/>
                    <a:pt x="776" y="343"/>
                  </a:cubicBezTo>
                  <a:cubicBezTo>
                    <a:pt x="731" y="297"/>
                    <a:pt x="662" y="252"/>
                    <a:pt x="594" y="206"/>
                  </a:cubicBezTo>
                  <a:cubicBezTo>
                    <a:pt x="457" y="137"/>
                    <a:pt x="320" y="92"/>
                    <a:pt x="183" y="23"/>
                  </a:cubicBezTo>
                  <a:cubicBezTo>
                    <a:pt x="183" y="23"/>
                    <a:pt x="160" y="23"/>
                    <a:pt x="137" y="1"/>
                  </a:cubicBezTo>
                  <a:close/>
                </a:path>
              </a:pathLst>
            </a:custGeom>
            <a:solidFill>
              <a:srgbClr val="F5E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4"/>
            <p:cNvSpPr/>
            <p:nvPr/>
          </p:nvSpPr>
          <p:spPr>
            <a:xfrm>
              <a:off x="6706225" y="2205550"/>
              <a:ext cx="111875" cy="62775"/>
            </a:xfrm>
            <a:custGeom>
              <a:avLst/>
              <a:gdLst/>
              <a:ahLst/>
              <a:cxnLst/>
              <a:rect l="l" t="t" r="r" b="b"/>
              <a:pathLst>
                <a:path w="4475" h="2511" extrusionOk="0">
                  <a:moveTo>
                    <a:pt x="3744" y="0"/>
                  </a:moveTo>
                  <a:cubicBezTo>
                    <a:pt x="3630" y="0"/>
                    <a:pt x="3516" y="0"/>
                    <a:pt x="3425" y="23"/>
                  </a:cubicBezTo>
                  <a:cubicBezTo>
                    <a:pt x="3356" y="23"/>
                    <a:pt x="3265" y="46"/>
                    <a:pt x="3174" y="69"/>
                  </a:cubicBezTo>
                  <a:cubicBezTo>
                    <a:pt x="3105" y="69"/>
                    <a:pt x="3037" y="91"/>
                    <a:pt x="2945" y="91"/>
                  </a:cubicBezTo>
                  <a:cubicBezTo>
                    <a:pt x="2900" y="114"/>
                    <a:pt x="2831" y="114"/>
                    <a:pt x="2786" y="137"/>
                  </a:cubicBezTo>
                  <a:cubicBezTo>
                    <a:pt x="2763" y="137"/>
                    <a:pt x="2763" y="137"/>
                    <a:pt x="2740" y="114"/>
                  </a:cubicBezTo>
                  <a:lnTo>
                    <a:pt x="2603" y="114"/>
                  </a:lnTo>
                  <a:cubicBezTo>
                    <a:pt x="2534" y="137"/>
                    <a:pt x="2489" y="160"/>
                    <a:pt x="2443" y="183"/>
                  </a:cubicBezTo>
                  <a:cubicBezTo>
                    <a:pt x="2329" y="228"/>
                    <a:pt x="2192" y="297"/>
                    <a:pt x="2078" y="365"/>
                  </a:cubicBezTo>
                  <a:cubicBezTo>
                    <a:pt x="1964" y="411"/>
                    <a:pt x="1850" y="479"/>
                    <a:pt x="1736" y="525"/>
                  </a:cubicBezTo>
                  <a:lnTo>
                    <a:pt x="1644" y="571"/>
                  </a:lnTo>
                  <a:cubicBezTo>
                    <a:pt x="1530" y="639"/>
                    <a:pt x="1439" y="685"/>
                    <a:pt x="1348" y="753"/>
                  </a:cubicBezTo>
                  <a:cubicBezTo>
                    <a:pt x="1279" y="776"/>
                    <a:pt x="1233" y="799"/>
                    <a:pt x="1188" y="822"/>
                  </a:cubicBezTo>
                  <a:cubicBezTo>
                    <a:pt x="1119" y="868"/>
                    <a:pt x="1028" y="913"/>
                    <a:pt x="937" y="959"/>
                  </a:cubicBezTo>
                  <a:lnTo>
                    <a:pt x="845" y="1004"/>
                  </a:lnTo>
                  <a:cubicBezTo>
                    <a:pt x="777" y="1027"/>
                    <a:pt x="731" y="1050"/>
                    <a:pt x="686" y="1073"/>
                  </a:cubicBezTo>
                  <a:cubicBezTo>
                    <a:pt x="617" y="1119"/>
                    <a:pt x="526" y="1141"/>
                    <a:pt x="457" y="1164"/>
                  </a:cubicBezTo>
                  <a:cubicBezTo>
                    <a:pt x="412" y="1187"/>
                    <a:pt x="366" y="1210"/>
                    <a:pt x="320" y="1233"/>
                  </a:cubicBezTo>
                  <a:cubicBezTo>
                    <a:pt x="275" y="1256"/>
                    <a:pt x="252" y="1301"/>
                    <a:pt x="229" y="1324"/>
                  </a:cubicBezTo>
                  <a:cubicBezTo>
                    <a:pt x="206" y="1301"/>
                    <a:pt x="183" y="1301"/>
                    <a:pt x="161" y="1301"/>
                  </a:cubicBezTo>
                  <a:cubicBezTo>
                    <a:pt x="115" y="1301"/>
                    <a:pt x="69" y="1324"/>
                    <a:pt x="24" y="1370"/>
                  </a:cubicBezTo>
                  <a:cubicBezTo>
                    <a:pt x="24" y="1415"/>
                    <a:pt x="1" y="1461"/>
                    <a:pt x="24" y="1484"/>
                  </a:cubicBezTo>
                  <a:cubicBezTo>
                    <a:pt x="24" y="1529"/>
                    <a:pt x="47" y="1552"/>
                    <a:pt x="69" y="1575"/>
                  </a:cubicBezTo>
                  <a:cubicBezTo>
                    <a:pt x="161" y="1621"/>
                    <a:pt x="252" y="1689"/>
                    <a:pt x="320" y="1758"/>
                  </a:cubicBezTo>
                  <a:cubicBezTo>
                    <a:pt x="389" y="1803"/>
                    <a:pt x="457" y="1849"/>
                    <a:pt x="526" y="1895"/>
                  </a:cubicBezTo>
                  <a:cubicBezTo>
                    <a:pt x="617" y="1963"/>
                    <a:pt x="708" y="2009"/>
                    <a:pt x="823" y="2077"/>
                  </a:cubicBezTo>
                  <a:cubicBezTo>
                    <a:pt x="845" y="2100"/>
                    <a:pt x="868" y="2100"/>
                    <a:pt x="891" y="2123"/>
                  </a:cubicBezTo>
                  <a:cubicBezTo>
                    <a:pt x="914" y="2146"/>
                    <a:pt x="937" y="2146"/>
                    <a:pt x="960" y="2169"/>
                  </a:cubicBezTo>
                  <a:lnTo>
                    <a:pt x="1142" y="2283"/>
                  </a:lnTo>
                  <a:lnTo>
                    <a:pt x="1233" y="2328"/>
                  </a:lnTo>
                  <a:cubicBezTo>
                    <a:pt x="1256" y="2351"/>
                    <a:pt x="1302" y="2351"/>
                    <a:pt x="1348" y="2374"/>
                  </a:cubicBezTo>
                  <a:cubicBezTo>
                    <a:pt x="1370" y="2397"/>
                    <a:pt x="1370" y="2397"/>
                    <a:pt x="1393" y="2420"/>
                  </a:cubicBezTo>
                  <a:cubicBezTo>
                    <a:pt x="1416" y="2442"/>
                    <a:pt x="1462" y="2465"/>
                    <a:pt x="1484" y="2465"/>
                  </a:cubicBezTo>
                  <a:cubicBezTo>
                    <a:pt x="1530" y="2511"/>
                    <a:pt x="1576" y="2511"/>
                    <a:pt x="1621" y="2511"/>
                  </a:cubicBezTo>
                  <a:lnTo>
                    <a:pt x="1667" y="2511"/>
                  </a:lnTo>
                  <a:cubicBezTo>
                    <a:pt x="1713" y="2511"/>
                    <a:pt x="1736" y="2488"/>
                    <a:pt x="1781" y="2465"/>
                  </a:cubicBezTo>
                  <a:lnTo>
                    <a:pt x="1850" y="2420"/>
                  </a:lnTo>
                  <a:lnTo>
                    <a:pt x="1895" y="2397"/>
                  </a:lnTo>
                  <a:cubicBezTo>
                    <a:pt x="1941" y="2374"/>
                    <a:pt x="1987" y="2351"/>
                    <a:pt x="2032" y="2328"/>
                  </a:cubicBezTo>
                  <a:lnTo>
                    <a:pt x="2078" y="2305"/>
                  </a:lnTo>
                  <a:cubicBezTo>
                    <a:pt x="2146" y="2283"/>
                    <a:pt x="2192" y="2237"/>
                    <a:pt x="2238" y="2214"/>
                  </a:cubicBezTo>
                  <a:lnTo>
                    <a:pt x="2283" y="2191"/>
                  </a:lnTo>
                  <a:lnTo>
                    <a:pt x="2306" y="2169"/>
                  </a:lnTo>
                  <a:cubicBezTo>
                    <a:pt x="2352" y="2146"/>
                    <a:pt x="2420" y="2100"/>
                    <a:pt x="2466" y="2077"/>
                  </a:cubicBezTo>
                  <a:lnTo>
                    <a:pt x="2557" y="2032"/>
                  </a:lnTo>
                  <a:cubicBezTo>
                    <a:pt x="2603" y="2009"/>
                    <a:pt x="2649" y="1986"/>
                    <a:pt x="2694" y="1963"/>
                  </a:cubicBezTo>
                  <a:cubicBezTo>
                    <a:pt x="2740" y="1940"/>
                    <a:pt x="2786" y="1917"/>
                    <a:pt x="2831" y="1895"/>
                  </a:cubicBezTo>
                  <a:cubicBezTo>
                    <a:pt x="2877" y="1872"/>
                    <a:pt x="2922" y="1849"/>
                    <a:pt x="2968" y="1826"/>
                  </a:cubicBezTo>
                  <a:cubicBezTo>
                    <a:pt x="3014" y="1826"/>
                    <a:pt x="3037" y="1803"/>
                    <a:pt x="3082" y="1781"/>
                  </a:cubicBezTo>
                  <a:cubicBezTo>
                    <a:pt x="3105" y="1781"/>
                    <a:pt x="3128" y="1758"/>
                    <a:pt x="3151" y="1758"/>
                  </a:cubicBezTo>
                  <a:cubicBezTo>
                    <a:pt x="3242" y="1712"/>
                    <a:pt x="3333" y="1666"/>
                    <a:pt x="3379" y="1621"/>
                  </a:cubicBezTo>
                  <a:cubicBezTo>
                    <a:pt x="3447" y="1575"/>
                    <a:pt x="3470" y="1529"/>
                    <a:pt x="3516" y="1461"/>
                  </a:cubicBezTo>
                  <a:cubicBezTo>
                    <a:pt x="3562" y="1415"/>
                    <a:pt x="3584" y="1370"/>
                    <a:pt x="3607" y="1324"/>
                  </a:cubicBezTo>
                  <a:lnTo>
                    <a:pt x="3630" y="1301"/>
                  </a:lnTo>
                  <a:cubicBezTo>
                    <a:pt x="3653" y="1256"/>
                    <a:pt x="3676" y="1233"/>
                    <a:pt x="3699" y="1187"/>
                  </a:cubicBezTo>
                  <a:cubicBezTo>
                    <a:pt x="3744" y="1187"/>
                    <a:pt x="3767" y="1164"/>
                    <a:pt x="3813" y="1141"/>
                  </a:cubicBezTo>
                  <a:cubicBezTo>
                    <a:pt x="3858" y="1096"/>
                    <a:pt x="3927" y="1050"/>
                    <a:pt x="3972" y="1027"/>
                  </a:cubicBezTo>
                  <a:cubicBezTo>
                    <a:pt x="3995" y="982"/>
                    <a:pt x="4041" y="936"/>
                    <a:pt x="4064" y="913"/>
                  </a:cubicBezTo>
                  <a:lnTo>
                    <a:pt x="4087" y="868"/>
                  </a:lnTo>
                  <a:cubicBezTo>
                    <a:pt x="4132" y="845"/>
                    <a:pt x="4155" y="822"/>
                    <a:pt x="4201" y="799"/>
                  </a:cubicBezTo>
                  <a:cubicBezTo>
                    <a:pt x="4246" y="753"/>
                    <a:pt x="4269" y="731"/>
                    <a:pt x="4315" y="708"/>
                  </a:cubicBezTo>
                  <a:cubicBezTo>
                    <a:pt x="4338" y="685"/>
                    <a:pt x="4360" y="662"/>
                    <a:pt x="4360" y="639"/>
                  </a:cubicBezTo>
                  <a:cubicBezTo>
                    <a:pt x="4383" y="616"/>
                    <a:pt x="4406" y="594"/>
                    <a:pt x="4406" y="571"/>
                  </a:cubicBezTo>
                  <a:lnTo>
                    <a:pt x="4406" y="548"/>
                  </a:lnTo>
                  <a:cubicBezTo>
                    <a:pt x="4452" y="457"/>
                    <a:pt x="4475" y="343"/>
                    <a:pt x="4429" y="274"/>
                  </a:cubicBezTo>
                  <a:cubicBezTo>
                    <a:pt x="4383" y="160"/>
                    <a:pt x="4292" y="91"/>
                    <a:pt x="4178" y="46"/>
                  </a:cubicBezTo>
                  <a:cubicBezTo>
                    <a:pt x="4109" y="23"/>
                    <a:pt x="4041" y="23"/>
                    <a:pt x="3995" y="0"/>
                  </a:cubicBezTo>
                  <a:close/>
                </a:path>
              </a:pathLst>
            </a:custGeom>
            <a:solidFill>
              <a:srgbClr val="55C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4"/>
            <p:cNvSpPr/>
            <p:nvPr/>
          </p:nvSpPr>
          <p:spPr>
            <a:xfrm>
              <a:off x="6760450" y="2211825"/>
              <a:ext cx="22275" cy="40125"/>
            </a:xfrm>
            <a:custGeom>
              <a:avLst/>
              <a:gdLst/>
              <a:ahLst/>
              <a:cxnLst/>
              <a:rect l="l" t="t" r="r" b="b"/>
              <a:pathLst>
                <a:path w="891" h="1605" extrusionOk="0">
                  <a:moveTo>
                    <a:pt x="92" y="0"/>
                  </a:moveTo>
                  <a:cubicBezTo>
                    <a:pt x="69" y="0"/>
                    <a:pt x="46" y="0"/>
                    <a:pt x="23" y="23"/>
                  </a:cubicBezTo>
                  <a:cubicBezTo>
                    <a:pt x="0" y="46"/>
                    <a:pt x="0" y="69"/>
                    <a:pt x="0" y="92"/>
                  </a:cubicBezTo>
                  <a:cubicBezTo>
                    <a:pt x="0" y="114"/>
                    <a:pt x="0" y="137"/>
                    <a:pt x="23" y="160"/>
                  </a:cubicBezTo>
                  <a:cubicBezTo>
                    <a:pt x="23" y="160"/>
                    <a:pt x="46" y="183"/>
                    <a:pt x="46" y="183"/>
                  </a:cubicBezTo>
                  <a:cubicBezTo>
                    <a:pt x="137" y="297"/>
                    <a:pt x="206" y="434"/>
                    <a:pt x="274" y="571"/>
                  </a:cubicBezTo>
                  <a:cubicBezTo>
                    <a:pt x="297" y="617"/>
                    <a:pt x="320" y="662"/>
                    <a:pt x="343" y="708"/>
                  </a:cubicBezTo>
                  <a:cubicBezTo>
                    <a:pt x="365" y="753"/>
                    <a:pt x="388" y="776"/>
                    <a:pt x="411" y="822"/>
                  </a:cubicBezTo>
                  <a:cubicBezTo>
                    <a:pt x="434" y="868"/>
                    <a:pt x="457" y="913"/>
                    <a:pt x="480" y="936"/>
                  </a:cubicBezTo>
                  <a:cubicBezTo>
                    <a:pt x="502" y="1005"/>
                    <a:pt x="525" y="1050"/>
                    <a:pt x="548" y="1119"/>
                  </a:cubicBezTo>
                  <a:cubicBezTo>
                    <a:pt x="594" y="1187"/>
                    <a:pt x="617" y="1278"/>
                    <a:pt x="639" y="1370"/>
                  </a:cubicBezTo>
                  <a:cubicBezTo>
                    <a:pt x="662" y="1393"/>
                    <a:pt x="662" y="1415"/>
                    <a:pt x="662" y="1438"/>
                  </a:cubicBezTo>
                  <a:cubicBezTo>
                    <a:pt x="685" y="1461"/>
                    <a:pt x="685" y="1507"/>
                    <a:pt x="685" y="1530"/>
                  </a:cubicBezTo>
                  <a:cubicBezTo>
                    <a:pt x="704" y="1567"/>
                    <a:pt x="738" y="1604"/>
                    <a:pt x="774" y="1604"/>
                  </a:cubicBezTo>
                  <a:cubicBezTo>
                    <a:pt x="782" y="1604"/>
                    <a:pt x="791" y="1602"/>
                    <a:pt x="799" y="1598"/>
                  </a:cubicBezTo>
                  <a:cubicBezTo>
                    <a:pt x="868" y="1598"/>
                    <a:pt x="890" y="1530"/>
                    <a:pt x="890" y="1484"/>
                  </a:cubicBezTo>
                  <a:cubicBezTo>
                    <a:pt x="890" y="1461"/>
                    <a:pt x="868" y="1461"/>
                    <a:pt x="868" y="1438"/>
                  </a:cubicBezTo>
                  <a:cubicBezTo>
                    <a:pt x="868" y="1415"/>
                    <a:pt x="868" y="1393"/>
                    <a:pt x="845" y="1370"/>
                  </a:cubicBezTo>
                  <a:cubicBezTo>
                    <a:pt x="845" y="1324"/>
                    <a:pt x="822" y="1278"/>
                    <a:pt x="799" y="1233"/>
                  </a:cubicBezTo>
                  <a:cubicBezTo>
                    <a:pt x="753" y="1119"/>
                    <a:pt x="731" y="1027"/>
                    <a:pt x="685" y="913"/>
                  </a:cubicBezTo>
                  <a:cubicBezTo>
                    <a:pt x="639" y="822"/>
                    <a:pt x="594" y="731"/>
                    <a:pt x="548" y="639"/>
                  </a:cubicBezTo>
                  <a:cubicBezTo>
                    <a:pt x="525" y="617"/>
                    <a:pt x="502" y="571"/>
                    <a:pt x="480" y="525"/>
                  </a:cubicBezTo>
                  <a:cubicBezTo>
                    <a:pt x="457" y="480"/>
                    <a:pt x="434" y="457"/>
                    <a:pt x="411" y="411"/>
                  </a:cubicBezTo>
                  <a:cubicBezTo>
                    <a:pt x="365" y="343"/>
                    <a:pt x="343" y="274"/>
                    <a:pt x="297" y="206"/>
                  </a:cubicBezTo>
                  <a:cubicBezTo>
                    <a:pt x="274" y="183"/>
                    <a:pt x="251" y="160"/>
                    <a:pt x="229" y="114"/>
                  </a:cubicBezTo>
                  <a:cubicBezTo>
                    <a:pt x="206" y="92"/>
                    <a:pt x="206" y="46"/>
                    <a:pt x="160" y="23"/>
                  </a:cubicBezTo>
                  <a:cubicBezTo>
                    <a:pt x="137" y="0"/>
                    <a:pt x="114" y="0"/>
                    <a:pt x="92" y="0"/>
                  </a:cubicBezTo>
                  <a:close/>
                </a:path>
              </a:pathLst>
            </a:custGeom>
            <a:solidFill>
              <a:srgbClr val="F5E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4"/>
            <p:cNvSpPr/>
            <p:nvPr/>
          </p:nvSpPr>
          <p:spPr>
            <a:xfrm>
              <a:off x="6340450" y="1829500"/>
              <a:ext cx="583800" cy="629425"/>
            </a:xfrm>
            <a:custGeom>
              <a:avLst/>
              <a:gdLst/>
              <a:ahLst/>
              <a:cxnLst/>
              <a:rect l="l" t="t" r="r" b="b"/>
              <a:pathLst>
                <a:path w="23352" h="25177" extrusionOk="0">
                  <a:moveTo>
                    <a:pt x="21000" y="343"/>
                  </a:moveTo>
                  <a:lnTo>
                    <a:pt x="21023" y="350"/>
                  </a:lnTo>
                  <a:lnTo>
                    <a:pt x="21023" y="350"/>
                  </a:lnTo>
                  <a:cubicBezTo>
                    <a:pt x="21023" y="346"/>
                    <a:pt x="21023" y="343"/>
                    <a:pt x="21023" y="343"/>
                  </a:cubicBezTo>
                  <a:close/>
                  <a:moveTo>
                    <a:pt x="17827" y="0"/>
                  </a:moveTo>
                  <a:cubicBezTo>
                    <a:pt x="17759" y="23"/>
                    <a:pt x="17668" y="23"/>
                    <a:pt x="17599" y="23"/>
                  </a:cubicBezTo>
                  <a:lnTo>
                    <a:pt x="17508" y="46"/>
                  </a:lnTo>
                  <a:cubicBezTo>
                    <a:pt x="17394" y="46"/>
                    <a:pt x="17302" y="46"/>
                    <a:pt x="17188" y="69"/>
                  </a:cubicBezTo>
                  <a:cubicBezTo>
                    <a:pt x="16823" y="114"/>
                    <a:pt x="16481" y="206"/>
                    <a:pt x="16138" y="297"/>
                  </a:cubicBezTo>
                  <a:lnTo>
                    <a:pt x="16024" y="343"/>
                  </a:lnTo>
                  <a:cubicBezTo>
                    <a:pt x="15910" y="366"/>
                    <a:pt x="15819" y="411"/>
                    <a:pt x="15705" y="434"/>
                  </a:cubicBezTo>
                  <a:cubicBezTo>
                    <a:pt x="15636" y="457"/>
                    <a:pt x="15591" y="480"/>
                    <a:pt x="15522" y="502"/>
                  </a:cubicBezTo>
                  <a:lnTo>
                    <a:pt x="15408" y="525"/>
                  </a:lnTo>
                  <a:cubicBezTo>
                    <a:pt x="15317" y="548"/>
                    <a:pt x="15225" y="571"/>
                    <a:pt x="15134" y="594"/>
                  </a:cubicBezTo>
                  <a:cubicBezTo>
                    <a:pt x="15043" y="639"/>
                    <a:pt x="14951" y="662"/>
                    <a:pt x="14860" y="685"/>
                  </a:cubicBezTo>
                  <a:cubicBezTo>
                    <a:pt x="14814" y="708"/>
                    <a:pt x="14746" y="731"/>
                    <a:pt x="14700" y="754"/>
                  </a:cubicBezTo>
                  <a:lnTo>
                    <a:pt x="14586" y="776"/>
                  </a:lnTo>
                  <a:lnTo>
                    <a:pt x="14518" y="799"/>
                  </a:lnTo>
                  <a:cubicBezTo>
                    <a:pt x="14449" y="822"/>
                    <a:pt x="14381" y="868"/>
                    <a:pt x="14312" y="890"/>
                  </a:cubicBezTo>
                  <a:cubicBezTo>
                    <a:pt x="14198" y="936"/>
                    <a:pt x="14061" y="982"/>
                    <a:pt x="13947" y="1005"/>
                  </a:cubicBezTo>
                  <a:cubicBezTo>
                    <a:pt x="13879" y="1027"/>
                    <a:pt x="13833" y="1050"/>
                    <a:pt x="13764" y="1073"/>
                  </a:cubicBezTo>
                  <a:lnTo>
                    <a:pt x="13673" y="1096"/>
                  </a:lnTo>
                  <a:cubicBezTo>
                    <a:pt x="13605" y="1119"/>
                    <a:pt x="13536" y="1142"/>
                    <a:pt x="13468" y="1187"/>
                  </a:cubicBezTo>
                  <a:cubicBezTo>
                    <a:pt x="13376" y="1210"/>
                    <a:pt x="13262" y="1256"/>
                    <a:pt x="13171" y="1301"/>
                  </a:cubicBezTo>
                  <a:cubicBezTo>
                    <a:pt x="13080" y="1347"/>
                    <a:pt x="12966" y="1415"/>
                    <a:pt x="12829" y="1484"/>
                  </a:cubicBezTo>
                  <a:cubicBezTo>
                    <a:pt x="12806" y="1507"/>
                    <a:pt x="12760" y="1530"/>
                    <a:pt x="12715" y="1552"/>
                  </a:cubicBezTo>
                  <a:cubicBezTo>
                    <a:pt x="12669" y="1575"/>
                    <a:pt x="12600" y="1598"/>
                    <a:pt x="12555" y="1621"/>
                  </a:cubicBezTo>
                  <a:cubicBezTo>
                    <a:pt x="12372" y="1735"/>
                    <a:pt x="12190" y="1849"/>
                    <a:pt x="12007" y="1963"/>
                  </a:cubicBezTo>
                  <a:cubicBezTo>
                    <a:pt x="11893" y="2009"/>
                    <a:pt x="11802" y="2077"/>
                    <a:pt x="11687" y="2146"/>
                  </a:cubicBezTo>
                  <a:cubicBezTo>
                    <a:pt x="11596" y="2192"/>
                    <a:pt x="11505" y="2237"/>
                    <a:pt x="11436" y="2283"/>
                  </a:cubicBezTo>
                  <a:cubicBezTo>
                    <a:pt x="11117" y="2488"/>
                    <a:pt x="10797" y="2694"/>
                    <a:pt x="10478" y="2945"/>
                  </a:cubicBezTo>
                  <a:cubicBezTo>
                    <a:pt x="10409" y="2990"/>
                    <a:pt x="10318" y="3059"/>
                    <a:pt x="10249" y="3105"/>
                  </a:cubicBezTo>
                  <a:cubicBezTo>
                    <a:pt x="10204" y="3150"/>
                    <a:pt x="10158" y="3196"/>
                    <a:pt x="10112" y="3219"/>
                  </a:cubicBezTo>
                  <a:lnTo>
                    <a:pt x="10044" y="3287"/>
                  </a:lnTo>
                  <a:lnTo>
                    <a:pt x="9953" y="3356"/>
                  </a:lnTo>
                  <a:cubicBezTo>
                    <a:pt x="9816" y="3470"/>
                    <a:pt x="9679" y="3584"/>
                    <a:pt x="9565" y="3698"/>
                  </a:cubicBezTo>
                  <a:lnTo>
                    <a:pt x="9542" y="3721"/>
                  </a:lnTo>
                  <a:lnTo>
                    <a:pt x="9496" y="3744"/>
                  </a:lnTo>
                  <a:lnTo>
                    <a:pt x="9451" y="3789"/>
                  </a:lnTo>
                  <a:cubicBezTo>
                    <a:pt x="9405" y="3835"/>
                    <a:pt x="9359" y="3881"/>
                    <a:pt x="9314" y="3903"/>
                  </a:cubicBezTo>
                  <a:lnTo>
                    <a:pt x="9131" y="4063"/>
                  </a:lnTo>
                  <a:cubicBezTo>
                    <a:pt x="9040" y="4154"/>
                    <a:pt x="8926" y="4246"/>
                    <a:pt x="8834" y="4337"/>
                  </a:cubicBezTo>
                  <a:lnTo>
                    <a:pt x="8811" y="4360"/>
                  </a:lnTo>
                  <a:cubicBezTo>
                    <a:pt x="8789" y="4383"/>
                    <a:pt x="8766" y="4383"/>
                    <a:pt x="8743" y="4406"/>
                  </a:cubicBezTo>
                  <a:lnTo>
                    <a:pt x="8720" y="4428"/>
                  </a:lnTo>
                  <a:lnTo>
                    <a:pt x="8720" y="4451"/>
                  </a:lnTo>
                  <a:cubicBezTo>
                    <a:pt x="8674" y="4474"/>
                    <a:pt x="8652" y="4497"/>
                    <a:pt x="8606" y="4543"/>
                  </a:cubicBezTo>
                  <a:cubicBezTo>
                    <a:pt x="8446" y="4679"/>
                    <a:pt x="8286" y="4816"/>
                    <a:pt x="8149" y="4976"/>
                  </a:cubicBezTo>
                  <a:lnTo>
                    <a:pt x="8081" y="5045"/>
                  </a:lnTo>
                  <a:cubicBezTo>
                    <a:pt x="8013" y="5090"/>
                    <a:pt x="7967" y="5136"/>
                    <a:pt x="7921" y="5204"/>
                  </a:cubicBezTo>
                  <a:lnTo>
                    <a:pt x="7830" y="5296"/>
                  </a:lnTo>
                  <a:cubicBezTo>
                    <a:pt x="7784" y="5319"/>
                    <a:pt x="7739" y="5364"/>
                    <a:pt x="7693" y="5410"/>
                  </a:cubicBezTo>
                  <a:cubicBezTo>
                    <a:pt x="7556" y="5547"/>
                    <a:pt x="7442" y="5707"/>
                    <a:pt x="7305" y="5866"/>
                  </a:cubicBezTo>
                  <a:lnTo>
                    <a:pt x="7282" y="5889"/>
                  </a:lnTo>
                  <a:lnTo>
                    <a:pt x="7008" y="6209"/>
                  </a:lnTo>
                  <a:lnTo>
                    <a:pt x="6848" y="6391"/>
                  </a:lnTo>
                  <a:lnTo>
                    <a:pt x="6460" y="6848"/>
                  </a:lnTo>
                  <a:lnTo>
                    <a:pt x="6072" y="7327"/>
                  </a:lnTo>
                  <a:lnTo>
                    <a:pt x="6050" y="7350"/>
                  </a:lnTo>
                  <a:cubicBezTo>
                    <a:pt x="5981" y="7419"/>
                    <a:pt x="5935" y="7487"/>
                    <a:pt x="5867" y="7555"/>
                  </a:cubicBezTo>
                  <a:cubicBezTo>
                    <a:pt x="5844" y="7601"/>
                    <a:pt x="5798" y="7647"/>
                    <a:pt x="5776" y="7692"/>
                  </a:cubicBezTo>
                  <a:cubicBezTo>
                    <a:pt x="5730" y="7738"/>
                    <a:pt x="5684" y="7784"/>
                    <a:pt x="5662" y="7852"/>
                  </a:cubicBezTo>
                  <a:lnTo>
                    <a:pt x="5593" y="7943"/>
                  </a:lnTo>
                  <a:cubicBezTo>
                    <a:pt x="5479" y="8080"/>
                    <a:pt x="5388" y="8217"/>
                    <a:pt x="5296" y="8354"/>
                  </a:cubicBezTo>
                  <a:cubicBezTo>
                    <a:pt x="5205" y="8491"/>
                    <a:pt x="5114" y="8651"/>
                    <a:pt x="5000" y="8788"/>
                  </a:cubicBezTo>
                  <a:lnTo>
                    <a:pt x="4840" y="9039"/>
                  </a:lnTo>
                  <a:cubicBezTo>
                    <a:pt x="4657" y="9290"/>
                    <a:pt x="4497" y="9541"/>
                    <a:pt x="4360" y="9792"/>
                  </a:cubicBezTo>
                  <a:lnTo>
                    <a:pt x="4338" y="9815"/>
                  </a:lnTo>
                  <a:lnTo>
                    <a:pt x="4246" y="9929"/>
                  </a:lnTo>
                  <a:lnTo>
                    <a:pt x="4178" y="10066"/>
                  </a:lnTo>
                  <a:lnTo>
                    <a:pt x="4132" y="10112"/>
                  </a:lnTo>
                  <a:lnTo>
                    <a:pt x="4087" y="10203"/>
                  </a:lnTo>
                  <a:lnTo>
                    <a:pt x="4018" y="10317"/>
                  </a:lnTo>
                  <a:lnTo>
                    <a:pt x="3995" y="10340"/>
                  </a:lnTo>
                  <a:lnTo>
                    <a:pt x="3858" y="10568"/>
                  </a:lnTo>
                  <a:lnTo>
                    <a:pt x="3767" y="10705"/>
                  </a:lnTo>
                  <a:cubicBezTo>
                    <a:pt x="3653" y="10888"/>
                    <a:pt x="3539" y="11071"/>
                    <a:pt x="3447" y="11253"/>
                  </a:cubicBezTo>
                  <a:cubicBezTo>
                    <a:pt x="3333" y="11459"/>
                    <a:pt x="3242" y="11641"/>
                    <a:pt x="3151" y="11824"/>
                  </a:cubicBezTo>
                  <a:lnTo>
                    <a:pt x="3082" y="11938"/>
                  </a:lnTo>
                  <a:cubicBezTo>
                    <a:pt x="3014" y="12075"/>
                    <a:pt x="2968" y="12189"/>
                    <a:pt x="2900" y="12326"/>
                  </a:cubicBezTo>
                  <a:cubicBezTo>
                    <a:pt x="2854" y="12394"/>
                    <a:pt x="2831" y="12486"/>
                    <a:pt x="2786" y="12577"/>
                  </a:cubicBezTo>
                  <a:cubicBezTo>
                    <a:pt x="2740" y="12668"/>
                    <a:pt x="2717" y="12760"/>
                    <a:pt x="2671" y="12851"/>
                  </a:cubicBezTo>
                  <a:cubicBezTo>
                    <a:pt x="2603" y="12965"/>
                    <a:pt x="2557" y="13079"/>
                    <a:pt x="2512" y="13216"/>
                  </a:cubicBezTo>
                  <a:lnTo>
                    <a:pt x="2443" y="13376"/>
                  </a:lnTo>
                  <a:cubicBezTo>
                    <a:pt x="2420" y="13422"/>
                    <a:pt x="2397" y="13467"/>
                    <a:pt x="2375" y="13513"/>
                  </a:cubicBezTo>
                  <a:cubicBezTo>
                    <a:pt x="2352" y="13559"/>
                    <a:pt x="2329" y="13604"/>
                    <a:pt x="2306" y="13673"/>
                  </a:cubicBezTo>
                  <a:lnTo>
                    <a:pt x="2261" y="13741"/>
                  </a:lnTo>
                  <a:cubicBezTo>
                    <a:pt x="2238" y="13810"/>
                    <a:pt x="2215" y="13878"/>
                    <a:pt x="2169" y="13947"/>
                  </a:cubicBezTo>
                  <a:cubicBezTo>
                    <a:pt x="1987" y="14357"/>
                    <a:pt x="1827" y="14723"/>
                    <a:pt x="1690" y="15088"/>
                  </a:cubicBezTo>
                  <a:cubicBezTo>
                    <a:pt x="1644" y="15225"/>
                    <a:pt x="1599" y="15339"/>
                    <a:pt x="1553" y="15476"/>
                  </a:cubicBezTo>
                  <a:lnTo>
                    <a:pt x="1507" y="15567"/>
                  </a:lnTo>
                  <a:cubicBezTo>
                    <a:pt x="1462" y="15681"/>
                    <a:pt x="1439" y="15773"/>
                    <a:pt x="1393" y="15864"/>
                  </a:cubicBezTo>
                  <a:cubicBezTo>
                    <a:pt x="1370" y="15955"/>
                    <a:pt x="1348" y="16024"/>
                    <a:pt x="1325" y="16092"/>
                  </a:cubicBezTo>
                  <a:lnTo>
                    <a:pt x="1279" y="16183"/>
                  </a:lnTo>
                  <a:cubicBezTo>
                    <a:pt x="1233" y="16320"/>
                    <a:pt x="1188" y="16457"/>
                    <a:pt x="1142" y="16594"/>
                  </a:cubicBezTo>
                  <a:cubicBezTo>
                    <a:pt x="1119" y="16640"/>
                    <a:pt x="1096" y="16708"/>
                    <a:pt x="1074" y="16754"/>
                  </a:cubicBezTo>
                  <a:lnTo>
                    <a:pt x="1051" y="16845"/>
                  </a:lnTo>
                  <a:cubicBezTo>
                    <a:pt x="1005" y="16937"/>
                    <a:pt x="982" y="17051"/>
                    <a:pt x="959" y="17142"/>
                  </a:cubicBezTo>
                  <a:lnTo>
                    <a:pt x="959" y="17119"/>
                  </a:lnTo>
                  <a:cubicBezTo>
                    <a:pt x="914" y="17279"/>
                    <a:pt x="868" y="17439"/>
                    <a:pt x="823" y="17599"/>
                  </a:cubicBezTo>
                  <a:lnTo>
                    <a:pt x="754" y="17804"/>
                  </a:lnTo>
                  <a:lnTo>
                    <a:pt x="708" y="18032"/>
                  </a:lnTo>
                  <a:cubicBezTo>
                    <a:pt x="663" y="18192"/>
                    <a:pt x="617" y="18375"/>
                    <a:pt x="549" y="18534"/>
                  </a:cubicBezTo>
                  <a:lnTo>
                    <a:pt x="571" y="18512"/>
                  </a:lnTo>
                  <a:lnTo>
                    <a:pt x="571" y="18512"/>
                  </a:lnTo>
                  <a:cubicBezTo>
                    <a:pt x="526" y="18603"/>
                    <a:pt x="503" y="18694"/>
                    <a:pt x="480" y="18808"/>
                  </a:cubicBezTo>
                  <a:cubicBezTo>
                    <a:pt x="457" y="18854"/>
                    <a:pt x="435" y="18922"/>
                    <a:pt x="435" y="18968"/>
                  </a:cubicBezTo>
                  <a:lnTo>
                    <a:pt x="389" y="19105"/>
                  </a:lnTo>
                  <a:lnTo>
                    <a:pt x="366" y="19151"/>
                  </a:lnTo>
                  <a:cubicBezTo>
                    <a:pt x="343" y="19242"/>
                    <a:pt x="320" y="19310"/>
                    <a:pt x="298" y="19402"/>
                  </a:cubicBezTo>
                  <a:cubicBezTo>
                    <a:pt x="275" y="19493"/>
                    <a:pt x="252" y="19607"/>
                    <a:pt x="229" y="19698"/>
                  </a:cubicBezTo>
                  <a:cubicBezTo>
                    <a:pt x="183" y="19904"/>
                    <a:pt x="161" y="20087"/>
                    <a:pt x="115" y="20269"/>
                  </a:cubicBezTo>
                  <a:lnTo>
                    <a:pt x="115" y="20315"/>
                  </a:lnTo>
                  <a:cubicBezTo>
                    <a:pt x="92" y="20406"/>
                    <a:pt x="69" y="20475"/>
                    <a:pt x="46" y="20566"/>
                  </a:cubicBezTo>
                  <a:cubicBezTo>
                    <a:pt x="46" y="20612"/>
                    <a:pt x="24" y="20680"/>
                    <a:pt x="24" y="20726"/>
                  </a:cubicBezTo>
                  <a:cubicBezTo>
                    <a:pt x="24" y="20748"/>
                    <a:pt x="24" y="20794"/>
                    <a:pt x="24" y="20817"/>
                  </a:cubicBezTo>
                  <a:cubicBezTo>
                    <a:pt x="1" y="20863"/>
                    <a:pt x="1" y="20885"/>
                    <a:pt x="1" y="20908"/>
                  </a:cubicBezTo>
                  <a:cubicBezTo>
                    <a:pt x="1" y="20954"/>
                    <a:pt x="1" y="21000"/>
                    <a:pt x="46" y="21045"/>
                  </a:cubicBezTo>
                  <a:lnTo>
                    <a:pt x="69" y="21136"/>
                  </a:lnTo>
                  <a:lnTo>
                    <a:pt x="115" y="21228"/>
                  </a:lnTo>
                  <a:cubicBezTo>
                    <a:pt x="138" y="21319"/>
                    <a:pt x="183" y="21388"/>
                    <a:pt x="229" y="21479"/>
                  </a:cubicBezTo>
                  <a:lnTo>
                    <a:pt x="275" y="21525"/>
                  </a:lnTo>
                  <a:lnTo>
                    <a:pt x="298" y="21593"/>
                  </a:lnTo>
                  <a:cubicBezTo>
                    <a:pt x="320" y="21616"/>
                    <a:pt x="320" y="21639"/>
                    <a:pt x="343" y="21661"/>
                  </a:cubicBezTo>
                  <a:lnTo>
                    <a:pt x="366" y="21707"/>
                  </a:lnTo>
                  <a:cubicBezTo>
                    <a:pt x="412" y="21798"/>
                    <a:pt x="457" y="21867"/>
                    <a:pt x="503" y="21935"/>
                  </a:cubicBezTo>
                  <a:lnTo>
                    <a:pt x="571" y="22049"/>
                  </a:lnTo>
                  <a:lnTo>
                    <a:pt x="640" y="22141"/>
                  </a:lnTo>
                  <a:lnTo>
                    <a:pt x="686" y="22209"/>
                  </a:lnTo>
                  <a:cubicBezTo>
                    <a:pt x="731" y="22255"/>
                    <a:pt x="754" y="22323"/>
                    <a:pt x="800" y="22369"/>
                  </a:cubicBezTo>
                  <a:cubicBezTo>
                    <a:pt x="914" y="22529"/>
                    <a:pt x="1051" y="22666"/>
                    <a:pt x="1188" y="22803"/>
                  </a:cubicBezTo>
                  <a:lnTo>
                    <a:pt x="1165" y="22780"/>
                  </a:lnTo>
                  <a:lnTo>
                    <a:pt x="1165" y="22780"/>
                  </a:lnTo>
                  <a:cubicBezTo>
                    <a:pt x="1211" y="22826"/>
                    <a:pt x="1256" y="22894"/>
                    <a:pt x="1302" y="22940"/>
                  </a:cubicBezTo>
                  <a:lnTo>
                    <a:pt x="1370" y="23031"/>
                  </a:lnTo>
                  <a:cubicBezTo>
                    <a:pt x="1439" y="23099"/>
                    <a:pt x="1530" y="23191"/>
                    <a:pt x="1599" y="23259"/>
                  </a:cubicBezTo>
                  <a:lnTo>
                    <a:pt x="1667" y="23328"/>
                  </a:lnTo>
                  <a:cubicBezTo>
                    <a:pt x="1736" y="23396"/>
                    <a:pt x="1781" y="23465"/>
                    <a:pt x="1850" y="23510"/>
                  </a:cubicBezTo>
                  <a:cubicBezTo>
                    <a:pt x="1918" y="23579"/>
                    <a:pt x="1964" y="23647"/>
                    <a:pt x="2032" y="23716"/>
                  </a:cubicBezTo>
                  <a:cubicBezTo>
                    <a:pt x="2101" y="23761"/>
                    <a:pt x="2146" y="23830"/>
                    <a:pt x="2192" y="23876"/>
                  </a:cubicBezTo>
                  <a:cubicBezTo>
                    <a:pt x="2238" y="23921"/>
                    <a:pt x="2283" y="23967"/>
                    <a:pt x="2329" y="24012"/>
                  </a:cubicBezTo>
                  <a:lnTo>
                    <a:pt x="2397" y="24081"/>
                  </a:lnTo>
                  <a:cubicBezTo>
                    <a:pt x="2489" y="24172"/>
                    <a:pt x="2603" y="24286"/>
                    <a:pt x="2717" y="24378"/>
                  </a:cubicBezTo>
                  <a:lnTo>
                    <a:pt x="2763" y="24401"/>
                  </a:lnTo>
                  <a:cubicBezTo>
                    <a:pt x="2831" y="24469"/>
                    <a:pt x="2900" y="24537"/>
                    <a:pt x="2968" y="24606"/>
                  </a:cubicBezTo>
                  <a:cubicBezTo>
                    <a:pt x="3037" y="24652"/>
                    <a:pt x="3082" y="24697"/>
                    <a:pt x="3128" y="24743"/>
                  </a:cubicBezTo>
                  <a:cubicBezTo>
                    <a:pt x="3196" y="24789"/>
                    <a:pt x="3242" y="24834"/>
                    <a:pt x="3288" y="24880"/>
                  </a:cubicBezTo>
                  <a:lnTo>
                    <a:pt x="3310" y="24903"/>
                  </a:lnTo>
                  <a:cubicBezTo>
                    <a:pt x="3333" y="24925"/>
                    <a:pt x="3356" y="24948"/>
                    <a:pt x="3402" y="24971"/>
                  </a:cubicBezTo>
                  <a:lnTo>
                    <a:pt x="3425" y="25017"/>
                  </a:lnTo>
                  <a:cubicBezTo>
                    <a:pt x="3425" y="25040"/>
                    <a:pt x="3447" y="25062"/>
                    <a:pt x="3447" y="25085"/>
                  </a:cubicBezTo>
                  <a:cubicBezTo>
                    <a:pt x="3470" y="25131"/>
                    <a:pt x="3539" y="25177"/>
                    <a:pt x="3584" y="25177"/>
                  </a:cubicBezTo>
                  <a:lnTo>
                    <a:pt x="3630" y="25177"/>
                  </a:lnTo>
                  <a:cubicBezTo>
                    <a:pt x="3699" y="25154"/>
                    <a:pt x="3744" y="25085"/>
                    <a:pt x="3744" y="25017"/>
                  </a:cubicBezTo>
                  <a:cubicBezTo>
                    <a:pt x="3744" y="24971"/>
                    <a:pt x="3767" y="24925"/>
                    <a:pt x="3767" y="24880"/>
                  </a:cubicBezTo>
                  <a:cubicBezTo>
                    <a:pt x="3790" y="24834"/>
                    <a:pt x="3790" y="24766"/>
                    <a:pt x="3813" y="24720"/>
                  </a:cubicBezTo>
                  <a:cubicBezTo>
                    <a:pt x="3858" y="24560"/>
                    <a:pt x="3904" y="24401"/>
                    <a:pt x="3950" y="24241"/>
                  </a:cubicBezTo>
                  <a:cubicBezTo>
                    <a:pt x="3995" y="24081"/>
                    <a:pt x="4041" y="23898"/>
                    <a:pt x="4109" y="23739"/>
                  </a:cubicBezTo>
                  <a:cubicBezTo>
                    <a:pt x="4132" y="23602"/>
                    <a:pt x="4201" y="23465"/>
                    <a:pt x="4246" y="23328"/>
                  </a:cubicBezTo>
                  <a:lnTo>
                    <a:pt x="4269" y="23259"/>
                  </a:lnTo>
                  <a:lnTo>
                    <a:pt x="4292" y="23168"/>
                  </a:lnTo>
                  <a:cubicBezTo>
                    <a:pt x="4360" y="23031"/>
                    <a:pt x="4406" y="22871"/>
                    <a:pt x="4475" y="22734"/>
                  </a:cubicBezTo>
                  <a:cubicBezTo>
                    <a:pt x="4497" y="22689"/>
                    <a:pt x="4520" y="22643"/>
                    <a:pt x="4543" y="22597"/>
                  </a:cubicBezTo>
                  <a:cubicBezTo>
                    <a:pt x="4566" y="22552"/>
                    <a:pt x="4566" y="22506"/>
                    <a:pt x="4520" y="22483"/>
                  </a:cubicBezTo>
                  <a:cubicBezTo>
                    <a:pt x="4497" y="22460"/>
                    <a:pt x="4497" y="22460"/>
                    <a:pt x="4475" y="22460"/>
                  </a:cubicBezTo>
                  <a:cubicBezTo>
                    <a:pt x="4429" y="22460"/>
                    <a:pt x="4406" y="22483"/>
                    <a:pt x="4406" y="22506"/>
                  </a:cubicBezTo>
                  <a:cubicBezTo>
                    <a:pt x="4360" y="22460"/>
                    <a:pt x="4315" y="22438"/>
                    <a:pt x="4269" y="22392"/>
                  </a:cubicBezTo>
                  <a:cubicBezTo>
                    <a:pt x="4246" y="22369"/>
                    <a:pt x="4224" y="22346"/>
                    <a:pt x="4201" y="22346"/>
                  </a:cubicBezTo>
                  <a:lnTo>
                    <a:pt x="4132" y="22301"/>
                  </a:lnTo>
                  <a:cubicBezTo>
                    <a:pt x="4087" y="22255"/>
                    <a:pt x="4041" y="22209"/>
                    <a:pt x="3995" y="22186"/>
                  </a:cubicBezTo>
                  <a:lnTo>
                    <a:pt x="3950" y="22141"/>
                  </a:lnTo>
                  <a:cubicBezTo>
                    <a:pt x="3904" y="22118"/>
                    <a:pt x="3881" y="22095"/>
                    <a:pt x="3858" y="22072"/>
                  </a:cubicBezTo>
                  <a:cubicBezTo>
                    <a:pt x="3813" y="22027"/>
                    <a:pt x="3767" y="22004"/>
                    <a:pt x="3744" y="21981"/>
                  </a:cubicBezTo>
                  <a:cubicBezTo>
                    <a:pt x="3699" y="21935"/>
                    <a:pt x="3653" y="21890"/>
                    <a:pt x="3607" y="21844"/>
                  </a:cubicBezTo>
                  <a:lnTo>
                    <a:pt x="3562" y="21798"/>
                  </a:lnTo>
                  <a:cubicBezTo>
                    <a:pt x="3516" y="21753"/>
                    <a:pt x="3447" y="21707"/>
                    <a:pt x="3402" y="21661"/>
                  </a:cubicBezTo>
                  <a:lnTo>
                    <a:pt x="3333" y="21616"/>
                  </a:lnTo>
                  <a:cubicBezTo>
                    <a:pt x="3196" y="21502"/>
                    <a:pt x="3059" y="21365"/>
                    <a:pt x="2900" y="21251"/>
                  </a:cubicBezTo>
                  <a:lnTo>
                    <a:pt x="2854" y="21228"/>
                  </a:lnTo>
                  <a:cubicBezTo>
                    <a:pt x="2808" y="21182"/>
                    <a:pt x="2740" y="21136"/>
                    <a:pt x="2671" y="21068"/>
                  </a:cubicBezTo>
                  <a:cubicBezTo>
                    <a:pt x="2603" y="21022"/>
                    <a:pt x="2512" y="20954"/>
                    <a:pt x="2443" y="20908"/>
                  </a:cubicBezTo>
                  <a:cubicBezTo>
                    <a:pt x="2397" y="20863"/>
                    <a:pt x="2352" y="20840"/>
                    <a:pt x="2306" y="20794"/>
                  </a:cubicBezTo>
                  <a:cubicBezTo>
                    <a:pt x="2283" y="20771"/>
                    <a:pt x="2238" y="20726"/>
                    <a:pt x="2215" y="20703"/>
                  </a:cubicBezTo>
                  <a:lnTo>
                    <a:pt x="2146" y="20657"/>
                  </a:lnTo>
                  <a:cubicBezTo>
                    <a:pt x="2101" y="20612"/>
                    <a:pt x="2055" y="20566"/>
                    <a:pt x="2009" y="20543"/>
                  </a:cubicBezTo>
                  <a:cubicBezTo>
                    <a:pt x="2009" y="20520"/>
                    <a:pt x="2009" y="20497"/>
                    <a:pt x="2009" y="20475"/>
                  </a:cubicBezTo>
                  <a:cubicBezTo>
                    <a:pt x="2009" y="20452"/>
                    <a:pt x="2009" y="20452"/>
                    <a:pt x="2009" y="20429"/>
                  </a:cubicBezTo>
                  <a:cubicBezTo>
                    <a:pt x="2009" y="20406"/>
                    <a:pt x="2009" y="20406"/>
                    <a:pt x="2009" y="20383"/>
                  </a:cubicBezTo>
                  <a:cubicBezTo>
                    <a:pt x="1987" y="20338"/>
                    <a:pt x="1964" y="20269"/>
                    <a:pt x="1987" y="20201"/>
                  </a:cubicBezTo>
                  <a:cubicBezTo>
                    <a:pt x="1987" y="20155"/>
                    <a:pt x="2009" y="20087"/>
                    <a:pt x="2009" y="20018"/>
                  </a:cubicBezTo>
                  <a:cubicBezTo>
                    <a:pt x="2032" y="19972"/>
                    <a:pt x="2032" y="19950"/>
                    <a:pt x="2032" y="19904"/>
                  </a:cubicBezTo>
                  <a:cubicBezTo>
                    <a:pt x="2032" y="19790"/>
                    <a:pt x="2055" y="19653"/>
                    <a:pt x="2078" y="19539"/>
                  </a:cubicBezTo>
                  <a:cubicBezTo>
                    <a:pt x="2101" y="19379"/>
                    <a:pt x="2146" y="19242"/>
                    <a:pt x="2192" y="19082"/>
                  </a:cubicBezTo>
                  <a:cubicBezTo>
                    <a:pt x="2238" y="18922"/>
                    <a:pt x="2283" y="18740"/>
                    <a:pt x="2352" y="18580"/>
                  </a:cubicBezTo>
                  <a:lnTo>
                    <a:pt x="2352" y="18534"/>
                  </a:lnTo>
                  <a:cubicBezTo>
                    <a:pt x="2466" y="18215"/>
                    <a:pt x="2580" y="17872"/>
                    <a:pt x="2694" y="17553"/>
                  </a:cubicBezTo>
                  <a:cubicBezTo>
                    <a:pt x="2763" y="17393"/>
                    <a:pt x="2831" y="17211"/>
                    <a:pt x="2922" y="17028"/>
                  </a:cubicBezTo>
                  <a:lnTo>
                    <a:pt x="2991" y="16868"/>
                  </a:lnTo>
                  <a:cubicBezTo>
                    <a:pt x="3054" y="16763"/>
                    <a:pt x="3098" y="16658"/>
                    <a:pt x="3140" y="16553"/>
                  </a:cubicBezTo>
                  <a:lnTo>
                    <a:pt x="3140" y="16553"/>
                  </a:lnTo>
                  <a:cubicBezTo>
                    <a:pt x="3181" y="16487"/>
                    <a:pt x="3221" y="16404"/>
                    <a:pt x="3242" y="16320"/>
                  </a:cubicBezTo>
                  <a:lnTo>
                    <a:pt x="3310" y="16206"/>
                  </a:lnTo>
                  <a:cubicBezTo>
                    <a:pt x="3310" y="16183"/>
                    <a:pt x="3333" y="16161"/>
                    <a:pt x="3333" y="16115"/>
                  </a:cubicBezTo>
                  <a:lnTo>
                    <a:pt x="3356" y="16092"/>
                  </a:lnTo>
                  <a:lnTo>
                    <a:pt x="3425" y="15955"/>
                  </a:lnTo>
                  <a:cubicBezTo>
                    <a:pt x="3493" y="15795"/>
                    <a:pt x="3562" y="15658"/>
                    <a:pt x="3653" y="15521"/>
                  </a:cubicBezTo>
                  <a:cubicBezTo>
                    <a:pt x="3676" y="15430"/>
                    <a:pt x="3721" y="15339"/>
                    <a:pt x="3767" y="15248"/>
                  </a:cubicBezTo>
                  <a:cubicBezTo>
                    <a:pt x="3835" y="15133"/>
                    <a:pt x="3904" y="14996"/>
                    <a:pt x="3972" y="14882"/>
                  </a:cubicBezTo>
                  <a:lnTo>
                    <a:pt x="4018" y="14768"/>
                  </a:lnTo>
                  <a:lnTo>
                    <a:pt x="4041" y="14700"/>
                  </a:lnTo>
                  <a:cubicBezTo>
                    <a:pt x="4246" y="14289"/>
                    <a:pt x="4429" y="13992"/>
                    <a:pt x="4612" y="13695"/>
                  </a:cubicBezTo>
                  <a:cubicBezTo>
                    <a:pt x="4612" y="13673"/>
                    <a:pt x="4634" y="13650"/>
                    <a:pt x="4657" y="13604"/>
                  </a:cubicBezTo>
                  <a:cubicBezTo>
                    <a:pt x="4703" y="13536"/>
                    <a:pt x="4748" y="13467"/>
                    <a:pt x="4794" y="13399"/>
                  </a:cubicBezTo>
                  <a:cubicBezTo>
                    <a:pt x="4863" y="13262"/>
                    <a:pt x="4954" y="13125"/>
                    <a:pt x="5091" y="12942"/>
                  </a:cubicBezTo>
                  <a:cubicBezTo>
                    <a:pt x="5205" y="12782"/>
                    <a:pt x="5319" y="12623"/>
                    <a:pt x="5433" y="12486"/>
                  </a:cubicBezTo>
                  <a:lnTo>
                    <a:pt x="5456" y="12440"/>
                  </a:lnTo>
                  <a:cubicBezTo>
                    <a:pt x="5479" y="12394"/>
                    <a:pt x="5502" y="12372"/>
                    <a:pt x="5525" y="12326"/>
                  </a:cubicBezTo>
                  <a:cubicBezTo>
                    <a:pt x="5639" y="12189"/>
                    <a:pt x="5753" y="12029"/>
                    <a:pt x="5867" y="11869"/>
                  </a:cubicBezTo>
                  <a:lnTo>
                    <a:pt x="5935" y="11801"/>
                  </a:lnTo>
                  <a:cubicBezTo>
                    <a:pt x="5958" y="11778"/>
                    <a:pt x="5981" y="11755"/>
                    <a:pt x="6004" y="11732"/>
                  </a:cubicBezTo>
                  <a:cubicBezTo>
                    <a:pt x="6072" y="11641"/>
                    <a:pt x="6141" y="11527"/>
                    <a:pt x="6209" y="11436"/>
                  </a:cubicBezTo>
                  <a:lnTo>
                    <a:pt x="6255" y="11390"/>
                  </a:lnTo>
                  <a:lnTo>
                    <a:pt x="6278" y="11367"/>
                  </a:lnTo>
                  <a:cubicBezTo>
                    <a:pt x="6369" y="11230"/>
                    <a:pt x="6460" y="11116"/>
                    <a:pt x="6575" y="10979"/>
                  </a:cubicBezTo>
                  <a:cubicBezTo>
                    <a:pt x="6666" y="10888"/>
                    <a:pt x="6757" y="10797"/>
                    <a:pt x="6848" y="10705"/>
                  </a:cubicBezTo>
                  <a:cubicBezTo>
                    <a:pt x="6871" y="10683"/>
                    <a:pt x="6871" y="10683"/>
                    <a:pt x="6894" y="10683"/>
                  </a:cubicBezTo>
                  <a:cubicBezTo>
                    <a:pt x="6917" y="10637"/>
                    <a:pt x="6940" y="10614"/>
                    <a:pt x="6963" y="10591"/>
                  </a:cubicBezTo>
                  <a:cubicBezTo>
                    <a:pt x="6963" y="10614"/>
                    <a:pt x="6985" y="10614"/>
                    <a:pt x="6985" y="10637"/>
                  </a:cubicBezTo>
                  <a:lnTo>
                    <a:pt x="7031" y="10660"/>
                  </a:lnTo>
                  <a:cubicBezTo>
                    <a:pt x="7054" y="10660"/>
                    <a:pt x="7077" y="10683"/>
                    <a:pt x="7122" y="10705"/>
                  </a:cubicBezTo>
                  <a:cubicBezTo>
                    <a:pt x="7145" y="10705"/>
                    <a:pt x="7191" y="10705"/>
                    <a:pt x="7214" y="10728"/>
                  </a:cubicBezTo>
                  <a:cubicBezTo>
                    <a:pt x="7259" y="10774"/>
                    <a:pt x="7328" y="10819"/>
                    <a:pt x="7373" y="10865"/>
                  </a:cubicBezTo>
                  <a:cubicBezTo>
                    <a:pt x="7465" y="10934"/>
                    <a:pt x="7556" y="11025"/>
                    <a:pt x="7647" y="11093"/>
                  </a:cubicBezTo>
                  <a:cubicBezTo>
                    <a:pt x="7716" y="11139"/>
                    <a:pt x="7784" y="11208"/>
                    <a:pt x="7853" y="11253"/>
                  </a:cubicBezTo>
                  <a:cubicBezTo>
                    <a:pt x="7876" y="11276"/>
                    <a:pt x="7898" y="11299"/>
                    <a:pt x="7921" y="11322"/>
                  </a:cubicBezTo>
                  <a:cubicBezTo>
                    <a:pt x="7967" y="11367"/>
                    <a:pt x="8013" y="11390"/>
                    <a:pt x="8058" y="11436"/>
                  </a:cubicBezTo>
                  <a:cubicBezTo>
                    <a:pt x="8104" y="11481"/>
                    <a:pt x="8172" y="11527"/>
                    <a:pt x="8241" y="11596"/>
                  </a:cubicBezTo>
                  <a:cubicBezTo>
                    <a:pt x="8309" y="11664"/>
                    <a:pt x="8401" y="11732"/>
                    <a:pt x="8492" y="11801"/>
                  </a:cubicBezTo>
                  <a:lnTo>
                    <a:pt x="8515" y="11824"/>
                  </a:lnTo>
                  <a:cubicBezTo>
                    <a:pt x="8537" y="11801"/>
                    <a:pt x="8560" y="11801"/>
                    <a:pt x="8583" y="11778"/>
                  </a:cubicBezTo>
                  <a:cubicBezTo>
                    <a:pt x="8606" y="11732"/>
                    <a:pt x="8606" y="11664"/>
                    <a:pt x="8629" y="11618"/>
                  </a:cubicBezTo>
                  <a:cubicBezTo>
                    <a:pt x="8629" y="11573"/>
                    <a:pt x="8629" y="11550"/>
                    <a:pt x="8629" y="11527"/>
                  </a:cubicBezTo>
                  <a:cubicBezTo>
                    <a:pt x="8674" y="11390"/>
                    <a:pt x="8697" y="11276"/>
                    <a:pt x="8720" y="11139"/>
                  </a:cubicBezTo>
                  <a:lnTo>
                    <a:pt x="8720" y="11071"/>
                  </a:lnTo>
                  <a:cubicBezTo>
                    <a:pt x="8743" y="11002"/>
                    <a:pt x="8743" y="10934"/>
                    <a:pt x="8743" y="10865"/>
                  </a:cubicBezTo>
                  <a:cubicBezTo>
                    <a:pt x="8743" y="10797"/>
                    <a:pt x="8743" y="10728"/>
                    <a:pt x="8766" y="10660"/>
                  </a:cubicBezTo>
                  <a:cubicBezTo>
                    <a:pt x="8766" y="10591"/>
                    <a:pt x="8766" y="10546"/>
                    <a:pt x="8766" y="10477"/>
                  </a:cubicBezTo>
                  <a:cubicBezTo>
                    <a:pt x="8789" y="10363"/>
                    <a:pt x="8789" y="10226"/>
                    <a:pt x="8811" y="10112"/>
                  </a:cubicBezTo>
                  <a:lnTo>
                    <a:pt x="8834" y="9952"/>
                  </a:lnTo>
                  <a:cubicBezTo>
                    <a:pt x="8857" y="9838"/>
                    <a:pt x="8857" y="9724"/>
                    <a:pt x="8880" y="9610"/>
                  </a:cubicBezTo>
                  <a:cubicBezTo>
                    <a:pt x="8880" y="9564"/>
                    <a:pt x="8880" y="9541"/>
                    <a:pt x="8903" y="9496"/>
                  </a:cubicBezTo>
                  <a:cubicBezTo>
                    <a:pt x="8903" y="9450"/>
                    <a:pt x="8903" y="9404"/>
                    <a:pt x="8903" y="9336"/>
                  </a:cubicBezTo>
                  <a:lnTo>
                    <a:pt x="8926" y="9290"/>
                  </a:lnTo>
                  <a:cubicBezTo>
                    <a:pt x="8926" y="9222"/>
                    <a:pt x="8926" y="9153"/>
                    <a:pt x="8948" y="9108"/>
                  </a:cubicBezTo>
                  <a:cubicBezTo>
                    <a:pt x="8948" y="8948"/>
                    <a:pt x="8971" y="8765"/>
                    <a:pt x="8994" y="8605"/>
                  </a:cubicBezTo>
                  <a:cubicBezTo>
                    <a:pt x="8994" y="8560"/>
                    <a:pt x="8994" y="8514"/>
                    <a:pt x="8994" y="8468"/>
                  </a:cubicBezTo>
                  <a:cubicBezTo>
                    <a:pt x="8994" y="8423"/>
                    <a:pt x="8994" y="8377"/>
                    <a:pt x="8994" y="8332"/>
                  </a:cubicBezTo>
                  <a:cubicBezTo>
                    <a:pt x="8994" y="8263"/>
                    <a:pt x="8994" y="8217"/>
                    <a:pt x="9017" y="8172"/>
                  </a:cubicBezTo>
                  <a:lnTo>
                    <a:pt x="9017" y="8103"/>
                  </a:lnTo>
                  <a:cubicBezTo>
                    <a:pt x="9017" y="8058"/>
                    <a:pt x="9017" y="7989"/>
                    <a:pt x="9040" y="7943"/>
                  </a:cubicBezTo>
                  <a:cubicBezTo>
                    <a:pt x="9040" y="7875"/>
                    <a:pt x="9040" y="7807"/>
                    <a:pt x="9062" y="7738"/>
                  </a:cubicBezTo>
                  <a:cubicBezTo>
                    <a:pt x="9062" y="7670"/>
                    <a:pt x="9085" y="7601"/>
                    <a:pt x="9085" y="7555"/>
                  </a:cubicBezTo>
                  <a:cubicBezTo>
                    <a:pt x="9108" y="7487"/>
                    <a:pt x="9108" y="7419"/>
                    <a:pt x="9131" y="7350"/>
                  </a:cubicBezTo>
                  <a:cubicBezTo>
                    <a:pt x="9131" y="7282"/>
                    <a:pt x="9154" y="7213"/>
                    <a:pt x="9154" y="7145"/>
                  </a:cubicBezTo>
                  <a:cubicBezTo>
                    <a:pt x="9154" y="7076"/>
                    <a:pt x="9154" y="7030"/>
                    <a:pt x="9177" y="6962"/>
                  </a:cubicBezTo>
                  <a:lnTo>
                    <a:pt x="9177" y="6939"/>
                  </a:lnTo>
                  <a:cubicBezTo>
                    <a:pt x="9199" y="6802"/>
                    <a:pt x="9222" y="6665"/>
                    <a:pt x="9245" y="6528"/>
                  </a:cubicBezTo>
                  <a:cubicBezTo>
                    <a:pt x="9245" y="6528"/>
                    <a:pt x="9245" y="6505"/>
                    <a:pt x="9245" y="6505"/>
                  </a:cubicBezTo>
                  <a:lnTo>
                    <a:pt x="9245" y="6483"/>
                  </a:lnTo>
                  <a:lnTo>
                    <a:pt x="9268" y="6483"/>
                  </a:lnTo>
                  <a:cubicBezTo>
                    <a:pt x="9291" y="6369"/>
                    <a:pt x="9314" y="6254"/>
                    <a:pt x="9359" y="6163"/>
                  </a:cubicBezTo>
                  <a:cubicBezTo>
                    <a:pt x="9382" y="6117"/>
                    <a:pt x="9405" y="6095"/>
                    <a:pt x="9405" y="6072"/>
                  </a:cubicBezTo>
                  <a:cubicBezTo>
                    <a:pt x="9451" y="6049"/>
                    <a:pt x="9496" y="6003"/>
                    <a:pt x="9542" y="5981"/>
                  </a:cubicBezTo>
                  <a:cubicBezTo>
                    <a:pt x="9656" y="5912"/>
                    <a:pt x="9770" y="5866"/>
                    <a:pt x="9861" y="5844"/>
                  </a:cubicBezTo>
                  <a:cubicBezTo>
                    <a:pt x="9975" y="5821"/>
                    <a:pt x="10090" y="5798"/>
                    <a:pt x="10227" y="5775"/>
                  </a:cubicBezTo>
                  <a:lnTo>
                    <a:pt x="10341" y="5775"/>
                  </a:lnTo>
                  <a:cubicBezTo>
                    <a:pt x="10409" y="5752"/>
                    <a:pt x="10500" y="5752"/>
                    <a:pt x="10569" y="5752"/>
                  </a:cubicBezTo>
                  <a:lnTo>
                    <a:pt x="10569" y="5729"/>
                  </a:lnTo>
                  <a:lnTo>
                    <a:pt x="10592" y="5752"/>
                  </a:lnTo>
                  <a:lnTo>
                    <a:pt x="10866" y="5752"/>
                  </a:lnTo>
                  <a:cubicBezTo>
                    <a:pt x="10957" y="5775"/>
                    <a:pt x="11048" y="5775"/>
                    <a:pt x="11117" y="5798"/>
                  </a:cubicBezTo>
                  <a:lnTo>
                    <a:pt x="11140" y="5798"/>
                  </a:lnTo>
                  <a:cubicBezTo>
                    <a:pt x="11208" y="5821"/>
                    <a:pt x="11277" y="5844"/>
                    <a:pt x="11345" y="5866"/>
                  </a:cubicBezTo>
                  <a:lnTo>
                    <a:pt x="11436" y="5866"/>
                  </a:lnTo>
                  <a:cubicBezTo>
                    <a:pt x="11459" y="5889"/>
                    <a:pt x="11505" y="5889"/>
                    <a:pt x="11550" y="5889"/>
                  </a:cubicBezTo>
                  <a:cubicBezTo>
                    <a:pt x="11619" y="5912"/>
                    <a:pt x="11665" y="5912"/>
                    <a:pt x="11710" y="5912"/>
                  </a:cubicBezTo>
                  <a:cubicBezTo>
                    <a:pt x="11802" y="5935"/>
                    <a:pt x="11870" y="5935"/>
                    <a:pt x="11938" y="5958"/>
                  </a:cubicBezTo>
                  <a:cubicBezTo>
                    <a:pt x="11961" y="5958"/>
                    <a:pt x="11961" y="5981"/>
                    <a:pt x="11984" y="5981"/>
                  </a:cubicBezTo>
                  <a:cubicBezTo>
                    <a:pt x="12007" y="6003"/>
                    <a:pt x="12053" y="6026"/>
                    <a:pt x="12098" y="6026"/>
                  </a:cubicBezTo>
                  <a:lnTo>
                    <a:pt x="12121" y="6026"/>
                  </a:lnTo>
                  <a:cubicBezTo>
                    <a:pt x="12167" y="6026"/>
                    <a:pt x="12235" y="5981"/>
                    <a:pt x="12258" y="5935"/>
                  </a:cubicBezTo>
                  <a:cubicBezTo>
                    <a:pt x="12281" y="5912"/>
                    <a:pt x="12304" y="5866"/>
                    <a:pt x="12326" y="5821"/>
                  </a:cubicBezTo>
                  <a:cubicBezTo>
                    <a:pt x="12349" y="5775"/>
                    <a:pt x="12372" y="5752"/>
                    <a:pt x="12418" y="5707"/>
                  </a:cubicBezTo>
                  <a:lnTo>
                    <a:pt x="12418" y="5684"/>
                  </a:lnTo>
                  <a:cubicBezTo>
                    <a:pt x="12486" y="5592"/>
                    <a:pt x="12578" y="5501"/>
                    <a:pt x="12623" y="5410"/>
                  </a:cubicBezTo>
                  <a:lnTo>
                    <a:pt x="12669" y="5364"/>
                  </a:lnTo>
                  <a:cubicBezTo>
                    <a:pt x="12806" y="5204"/>
                    <a:pt x="12943" y="5022"/>
                    <a:pt x="13103" y="4862"/>
                  </a:cubicBezTo>
                  <a:cubicBezTo>
                    <a:pt x="13217" y="4748"/>
                    <a:pt x="13354" y="4611"/>
                    <a:pt x="13468" y="4497"/>
                  </a:cubicBezTo>
                  <a:lnTo>
                    <a:pt x="13491" y="4474"/>
                  </a:lnTo>
                  <a:cubicBezTo>
                    <a:pt x="13628" y="4337"/>
                    <a:pt x="13764" y="4223"/>
                    <a:pt x="13901" y="4086"/>
                  </a:cubicBezTo>
                  <a:lnTo>
                    <a:pt x="13970" y="4018"/>
                  </a:lnTo>
                  <a:cubicBezTo>
                    <a:pt x="14038" y="3972"/>
                    <a:pt x="14084" y="3926"/>
                    <a:pt x="14130" y="3903"/>
                  </a:cubicBezTo>
                  <a:cubicBezTo>
                    <a:pt x="14198" y="3835"/>
                    <a:pt x="14244" y="3789"/>
                    <a:pt x="14312" y="3744"/>
                  </a:cubicBezTo>
                  <a:lnTo>
                    <a:pt x="14358" y="3721"/>
                  </a:lnTo>
                  <a:cubicBezTo>
                    <a:pt x="14495" y="3607"/>
                    <a:pt x="14609" y="3538"/>
                    <a:pt x="14746" y="3447"/>
                  </a:cubicBezTo>
                  <a:lnTo>
                    <a:pt x="14837" y="3378"/>
                  </a:lnTo>
                  <a:cubicBezTo>
                    <a:pt x="14974" y="3264"/>
                    <a:pt x="15134" y="3173"/>
                    <a:pt x="15294" y="3059"/>
                  </a:cubicBezTo>
                  <a:lnTo>
                    <a:pt x="15408" y="2990"/>
                  </a:lnTo>
                  <a:lnTo>
                    <a:pt x="15591" y="2876"/>
                  </a:lnTo>
                  <a:cubicBezTo>
                    <a:pt x="15705" y="2785"/>
                    <a:pt x="15842" y="2694"/>
                    <a:pt x="15979" y="2602"/>
                  </a:cubicBezTo>
                  <a:cubicBezTo>
                    <a:pt x="16321" y="2420"/>
                    <a:pt x="16663" y="2237"/>
                    <a:pt x="17006" y="2077"/>
                  </a:cubicBezTo>
                  <a:cubicBezTo>
                    <a:pt x="17165" y="2009"/>
                    <a:pt x="17325" y="1940"/>
                    <a:pt x="17485" y="1872"/>
                  </a:cubicBezTo>
                  <a:lnTo>
                    <a:pt x="17576" y="1849"/>
                  </a:lnTo>
                  <a:lnTo>
                    <a:pt x="17622" y="1826"/>
                  </a:lnTo>
                  <a:cubicBezTo>
                    <a:pt x="17690" y="1803"/>
                    <a:pt x="17759" y="1781"/>
                    <a:pt x="17827" y="1758"/>
                  </a:cubicBezTo>
                  <a:cubicBezTo>
                    <a:pt x="17919" y="1712"/>
                    <a:pt x="18033" y="1689"/>
                    <a:pt x="18124" y="1667"/>
                  </a:cubicBezTo>
                  <a:lnTo>
                    <a:pt x="18307" y="1598"/>
                  </a:lnTo>
                  <a:cubicBezTo>
                    <a:pt x="18489" y="1530"/>
                    <a:pt x="18672" y="1484"/>
                    <a:pt x="18855" y="1415"/>
                  </a:cubicBezTo>
                  <a:cubicBezTo>
                    <a:pt x="19220" y="1324"/>
                    <a:pt x="19585" y="1279"/>
                    <a:pt x="19904" y="1210"/>
                  </a:cubicBezTo>
                  <a:cubicBezTo>
                    <a:pt x="20064" y="1187"/>
                    <a:pt x="20247" y="1164"/>
                    <a:pt x="20407" y="1142"/>
                  </a:cubicBezTo>
                  <a:cubicBezTo>
                    <a:pt x="20589" y="1119"/>
                    <a:pt x="20749" y="1096"/>
                    <a:pt x="20954" y="1096"/>
                  </a:cubicBezTo>
                  <a:lnTo>
                    <a:pt x="21434" y="1096"/>
                  </a:lnTo>
                  <a:cubicBezTo>
                    <a:pt x="21594" y="1096"/>
                    <a:pt x="21753" y="1096"/>
                    <a:pt x="21890" y="1119"/>
                  </a:cubicBezTo>
                  <a:cubicBezTo>
                    <a:pt x="22004" y="1142"/>
                    <a:pt x="22141" y="1164"/>
                    <a:pt x="22256" y="1187"/>
                  </a:cubicBezTo>
                  <a:lnTo>
                    <a:pt x="22347" y="1187"/>
                  </a:lnTo>
                  <a:cubicBezTo>
                    <a:pt x="22415" y="1210"/>
                    <a:pt x="22461" y="1210"/>
                    <a:pt x="22529" y="1233"/>
                  </a:cubicBezTo>
                  <a:cubicBezTo>
                    <a:pt x="22621" y="1233"/>
                    <a:pt x="22712" y="1256"/>
                    <a:pt x="22803" y="1279"/>
                  </a:cubicBezTo>
                  <a:cubicBezTo>
                    <a:pt x="22872" y="1279"/>
                    <a:pt x="22917" y="1301"/>
                    <a:pt x="22986" y="1324"/>
                  </a:cubicBezTo>
                  <a:lnTo>
                    <a:pt x="23032" y="1347"/>
                  </a:lnTo>
                  <a:cubicBezTo>
                    <a:pt x="23100" y="1370"/>
                    <a:pt x="23146" y="1393"/>
                    <a:pt x="23191" y="1393"/>
                  </a:cubicBezTo>
                  <a:cubicBezTo>
                    <a:pt x="23214" y="1415"/>
                    <a:pt x="23214" y="1415"/>
                    <a:pt x="23237" y="1415"/>
                  </a:cubicBezTo>
                  <a:cubicBezTo>
                    <a:pt x="23283" y="1415"/>
                    <a:pt x="23328" y="1370"/>
                    <a:pt x="23351" y="1347"/>
                  </a:cubicBezTo>
                  <a:cubicBezTo>
                    <a:pt x="23351" y="1301"/>
                    <a:pt x="23351" y="1279"/>
                    <a:pt x="23351" y="1256"/>
                  </a:cubicBezTo>
                  <a:cubicBezTo>
                    <a:pt x="23328" y="1210"/>
                    <a:pt x="23305" y="1210"/>
                    <a:pt x="23283" y="1187"/>
                  </a:cubicBezTo>
                  <a:cubicBezTo>
                    <a:pt x="23191" y="1164"/>
                    <a:pt x="23123" y="1142"/>
                    <a:pt x="23054" y="1096"/>
                  </a:cubicBezTo>
                  <a:lnTo>
                    <a:pt x="23009" y="1096"/>
                  </a:lnTo>
                  <a:cubicBezTo>
                    <a:pt x="22940" y="1050"/>
                    <a:pt x="22849" y="1027"/>
                    <a:pt x="22735" y="1005"/>
                  </a:cubicBezTo>
                  <a:cubicBezTo>
                    <a:pt x="22621" y="982"/>
                    <a:pt x="22507" y="936"/>
                    <a:pt x="22392" y="913"/>
                  </a:cubicBezTo>
                  <a:lnTo>
                    <a:pt x="22370" y="913"/>
                  </a:lnTo>
                  <a:cubicBezTo>
                    <a:pt x="22392" y="890"/>
                    <a:pt x="22392" y="868"/>
                    <a:pt x="22370" y="845"/>
                  </a:cubicBezTo>
                  <a:cubicBezTo>
                    <a:pt x="22370" y="822"/>
                    <a:pt x="22347" y="799"/>
                    <a:pt x="22324" y="799"/>
                  </a:cubicBezTo>
                  <a:cubicBezTo>
                    <a:pt x="22256" y="754"/>
                    <a:pt x="22164" y="731"/>
                    <a:pt x="22096" y="685"/>
                  </a:cubicBezTo>
                  <a:cubicBezTo>
                    <a:pt x="22027" y="662"/>
                    <a:pt x="21982" y="662"/>
                    <a:pt x="21913" y="639"/>
                  </a:cubicBezTo>
                  <a:lnTo>
                    <a:pt x="21845" y="617"/>
                  </a:lnTo>
                  <a:cubicBezTo>
                    <a:pt x="21776" y="594"/>
                    <a:pt x="21731" y="571"/>
                    <a:pt x="21662" y="548"/>
                  </a:cubicBezTo>
                  <a:cubicBezTo>
                    <a:pt x="21594" y="525"/>
                    <a:pt x="21525" y="502"/>
                    <a:pt x="21457" y="480"/>
                  </a:cubicBezTo>
                  <a:cubicBezTo>
                    <a:pt x="21342" y="457"/>
                    <a:pt x="21251" y="411"/>
                    <a:pt x="21137" y="388"/>
                  </a:cubicBezTo>
                  <a:lnTo>
                    <a:pt x="21023" y="350"/>
                  </a:lnTo>
                  <a:lnTo>
                    <a:pt x="21023" y="350"/>
                  </a:lnTo>
                  <a:cubicBezTo>
                    <a:pt x="21023" y="357"/>
                    <a:pt x="21023" y="366"/>
                    <a:pt x="21023" y="366"/>
                  </a:cubicBezTo>
                  <a:cubicBezTo>
                    <a:pt x="20818" y="297"/>
                    <a:pt x="20658" y="251"/>
                    <a:pt x="20498" y="206"/>
                  </a:cubicBezTo>
                  <a:cubicBezTo>
                    <a:pt x="20407" y="183"/>
                    <a:pt x="20315" y="183"/>
                    <a:pt x="20224" y="160"/>
                  </a:cubicBezTo>
                  <a:cubicBezTo>
                    <a:pt x="20156" y="137"/>
                    <a:pt x="20064" y="114"/>
                    <a:pt x="19996" y="92"/>
                  </a:cubicBezTo>
                  <a:lnTo>
                    <a:pt x="19950" y="92"/>
                  </a:lnTo>
                  <a:cubicBezTo>
                    <a:pt x="19882" y="69"/>
                    <a:pt x="19813" y="46"/>
                    <a:pt x="19745" y="46"/>
                  </a:cubicBezTo>
                  <a:cubicBezTo>
                    <a:pt x="19631" y="46"/>
                    <a:pt x="19539" y="23"/>
                    <a:pt x="19425" y="23"/>
                  </a:cubicBezTo>
                  <a:lnTo>
                    <a:pt x="18718" y="23"/>
                  </a:lnTo>
                  <a:lnTo>
                    <a:pt x="18603" y="0"/>
                  </a:lnTo>
                  <a:lnTo>
                    <a:pt x="18649" y="23"/>
                  </a:lnTo>
                  <a:lnTo>
                    <a:pt x="18535" y="0"/>
                  </a:ln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4"/>
            <p:cNvSpPr/>
            <p:nvPr/>
          </p:nvSpPr>
          <p:spPr>
            <a:xfrm>
              <a:off x="6816375" y="1851750"/>
              <a:ext cx="116425" cy="17725"/>
            </a:xfrm>
            <a:custGeom>
              <a:avLst/>
              <a:gdLst/>
              <a:ahLst/>
              <a:cxnLst/>
              <a:rect l="l" t="t" r="r" b="b"/>
              <a:pathLst>
                <a:path w="4657" h="709" extrusionOk="0">
                  <a:moveTo>
                    <a:pt x="1575" y="0"/>
                  </a:moveTo>
                  <a:cubicBezTo>
                    <a:pt x="1370" y="0"/>
                    <a:pt x="1164" y="23"/>
                    <a:pt x="959" y="46"/>
                  </a:cubicBezTo>
                  <a:cubicBezTo>
                    <a:pt x="753" y="69"/>
                    <a:pt x="548" y="92"/>
                    <a:pt x="343" y="137"/>
                  </a:cubicBezTo>
                  <a:cubicBezTo>
                    <a:pt x="274" y="160"/>
                    <a:pt x="183" y="160"/>
                    <a:pt x="91" y="183"/>
                  </a:cubicBezTo>
                  <a:cubicBezTo>
                    <a:pt x="23" y="206"/>
                    <a:pt x="0" y="252"/>
                    <a:pt x="0" y="320"/>
                  </a:cubicBezTo>
                  <a:cubicBezTo>
                    <a:pt x="19" y="357"/>
                    <a:pt x="53" y="395"/>
                    <a:pt x="102" y="395"/>
                  </a:cubicBezTo>
                  <a:cubicBezTo>
                    <a:pt x="113" y="395"/>
                    <a:pt x="125" y="393"/>
                    <a:pt x="137" y="389"/>
                  </a:cubicBezTo>
                  <a:cubicBezTo>
                    <a:pt x="251" y="366"/>
                    <a:pt x="388" y="343"/>
                    <a:pt x="525" y="320"/>
                  </a:cubicBezTo>
                  <a:cubicBezTo>
                    <a:pt x="639" y="320"/>
                    <a:pt x="753" y="297"/>
                    <a:pt x="867" y="297"/>
                  </a:cubicBezTo>
                  <a:cubicBezTo>
                    <a:pt x="982" y="274"/>
                    <a:pt x="1096" y="274"/>
                    <a:pt x="1210" y="252"/>
                  </a:cubicBezTo>
                  <a:cubicBezTo>
                    <a:pt x="1278" y="252"/>
                    <a:pt x="1324" y="252"/>
                    <a:pt x="1392" y="229"/>
                  </a:cubicBezTo>
                  <a:lnTo>
                    <a:pt x="1529" y="229"/>
                  </a:lnTo>
                  <a:cubicBezTo>
                    <a:pt x="1651" y="229"/>
                    <a:pt x="1773" y="219"/>
                    <a:pt x="1888" y="219"/>
                  </a:cubicBezTo>
                  <a:cubicBezTo>
                    <a:pt x="1945" y="219"/>
                    <a:pt x="2001" y="221"/>
                    <a:pt x="2054" y="229"/>
                  </a:cubicBezTo>
                  <a:lnTo>
                    <a:pt x="2328" y="229"/>
                  </a:lnTo>
                  <a:cubicBezTo>
                    <a:pt x="2420" y="252"/>
                    <a:pt x="2511" y="252"/>
                    <a:pt x="2602" y="252"/>
                  </a:cubicBezTo>
                  <a:cubicBezTo>
                    <a:pt x="2648" y="274"/>
                    <a:pt x="2694" y="274"/>
                    <a:pt x="2716" y="274"/>
                  </a:cubicBezTo>
                  <a:cubicBezTo>
                    <a:pt x="2785" y="274"/>
                    <a:pt x="2830" y="274"/>
                    <a:pt x="2876" y="297"/>
                  </a:cubicBezTo>
                  <a:cubicBezTo>
                    <a:pt x="2967" y="297"/>
                    <a:pt x="3059" y="320"/>
                    <a:pt x="3150" y="320"/>
                  </a:cubicBezTo>
                  <a:cubicBezTo>
                    <a:pt x="3310" y="366"/>
                    <a:pt x="3470" y="389"/>
                    <a:pt x="3652" y="411"/>
                  </a:cubicBezTo>
                  <a:cubicBezTo>
                    <a:pt x="3675" y="411"/>
                    <a:pt x="3698" y="434"/>
                    <a:pt x="3721" y="434"/>
                  </a:cubicBezTo>
                  <a:cubicBezTo>
                    <a:pt x="3789" y="457"/>
                    <a:pt x="3858" y="457"/>
                    <a:pt x="3949" y="480"/>
                  </a:cubicBezTo>
                  <a:cubicBezTo>
                    <a:pt x="4017" y="503"/>
                    <a:pt x="4109" y="525"/>
                    <a:pt x="4177" y="548"/>
                  </a:cubicBezTo>
                  <a:cubicBezTo>
                    <a:pt x="4268" y="571"/>
                    <a:pt x="4337" y="594"/>
                    <a:pt x="4405" y="640"/>
                  </a:cubicBezTo>
                  <a:cubicBezTo>
                    <a:pt x="4451" y="662"/>
                    <a:pt x="4520" y="685"/>
                    <a:pt x="4588" y="708"/>
                  </a:cubicBezTo>
                  <a:cubicBezTo>
                    <a:pt x="4611" y="708"/>
                    <a:pt x="4634" y="708"/>
                    <a:pt x="4657" y="685"/>
                  </a:cubicBezTo>
                  <a:cubicBezTo>
                    <a:pt x="4657" y="662"/>
                    <a:pt x="4657" y="617"/>
                    <a:pt x="4611" y="617"/>
                  </a:cubicBezTo>
                  <a:cubicBezTo>
                    <a:pt x="4565" y="594"/>
                    <a:pt x="4497" y="571"/>
                    <a:pt x="4428" y="525"/>
                  </a:cubicBezTo>
                  <a:cubicBezTo>
                    <a:pt x="4337" y="503"/>
                    <a:pt x="4268" y="480"/>
                    <a:pt x="4200" y="434"/>
                  </a:cubicBezTo>
                  <a:cubicBezTo>
                    <a:pt x="4109" y="411"/>
                    <a:pt x="4017" y="389"/>
                    <a:pt x="3926" y="343"/>
                  </a:cubicBezTo>
                  <a:cubicBezTo>
                    <a:pt x="3858" y="320"/>
                    <a:pt x="3789" y="297"/>
                    <a:pt x="3698" y="274"/>
                  </a:cubicBezTo>
                  <a:cubicBezTo>
                    <a:pt x="3538" y="229"/>
                    <a:pt x="3355" y="183"/>
                    <a:pt x="3196" y="160"/>
                  </a:cubicBezTo>
                  <a:cubicBezTo>
                    <a:pt x="3104" y="137"/>
                    <a:pt x="3013" y="115"/>
                    <a:pt x="2922" y="115"/>
                  </a:cubicBezTo>
                  <a:cubicBezTo>
                    <a:pt x="2830" y="92"/>
                    <a:pt x="2739" y="69"/>
                    <a:pt x="2648" y="69"/>
                  </a:cubicBezTo>
                  <a:cubicBezTo>
                    <a:pt x="2465" y="46"/>
                    <a:pt x="2283" y="23"/>
                    <a:pt x="2100"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4"/>
            <p:cNvSpPr/>
            <p:nvPr/>
          </p:nvSpPr>
          <p:spPr>
            <a:xfrm>
              <a:off x="6751325" y="1871725"/>
              <a:ext cx="170625" cy="36225"/>
            </a:xfrm>
            <a:custGeom>
              <a:avLst/>
              <a:gdLst/>
              <a:ahLst/>
              <a:cxnLst/>
              <a:rect l="l" t="t" r="r" b="b"/>
              <a:pathLst>
                <a:path w="6825" h="1449" extrusionOk="0">
                  <a:moveTo>
                    <a:pt x="1803" y="828"/>
                  </a:moveTo>
                  <a:cubicBezTo>
                    <a:pt x="1788" y="832"/>
                    <a:pt x="1773" y="837"/>
                    <a:pt x="1758" y="845"/>
                  </a:cubicBezTo>
                  <a:cubicBezTo>
                    <a:pt x="1778" y="845"/>
                    <a:pt x="1799" y="845"/>
                    <a:pt x="1803" y="828"/>
                  </a:cubicBezTo>
                  <a:close/>
                  <a:moveTo>
                    <a:pt x="4246" y="0"/>
                  </a:moveTo>
                  <a:cubicBezTo>
                    <a:pt x="4154" y="0"/>
                    <a:pt x="4040" y="23"/>
                    <a:pt x="3926" y="23"/>
                  </a:cubicBezTo>
                  <a:cubicBezTo>
                    <a:pt x="3835" y="23"/>
                    <a:pt x="3743" y="46"/>
                    <a:pt x="3629" y="46"/>
                  </a:cubicBezTo>
                  <a:cubicBezTo>
                    <a:pt x="3447" y="69"/>
                    <a:pt x="3241" y="114"/>
                    <a:pt x="3059" y="137"/>
                  </a:cubicBezTo>
                  <a:cubicBezTo>
                    <a:pt x="2876" y="183"/>
                    <a:pt x="2671" y="229"/>
                    <a:pt x="2488" y="274"/>
                  </a:cubicBezTo>
                  <a:cubicBezTo>
                    <a:pt x="2283" y="297"/>
                    <a:pt x="2100" y="343"/>
                    <a:pt x="1917" y="388"/>
                  </a:cubicBezTo>
                  <a:cubicBezTo>
                    <a:pt x="1854" y="410"/>
                    <a:pt x="1810" y="431"/>
                    <a:pt x="1750" y="452"/>
                  </a:cubicBezTo>
                  <a:lnTo>
                    <a:pt x="1750" y="452"/>
                  </a:lnTo>
                  <a:cubicBezTo>
                    <a:pt x="1754" y="448"/>
                    <a:pt x="1758" y="443"/>
                    <a:pt x="1758" y="434"/>
                  </a:cubicBezTo>
                  <a:lnTo>
                    <a:pt x="1758" y="434"/>
                  </a:lnTo>
                  <a:cubicBezTo>
                    <a:pt x="1689" y="457"/>
                    <a:pt x="1621" y="480"/>
                    <a:pt x="1552" y="503"/>
                  </a:cubicBezTo>
                  <a:lnTo>
                    <a:pt x="1598" y="503"/>
                  </a:lnTo>
                  <a:cubicBezTo>
                    <a:pt x="1461" y="548"/>
                    <a:pt x="1324" y="594"/>
                    <a:pt x="1164" y="639"/>
                  </a:cubicBezTo>
                  <a:cubicBezTo>
                    <a:pt x="1050" y="685"/>
                    <a:pt x="913" y="731"/>
                    <a:pt x="799" y="776"/>
                  </a:cubicBezTo>
                  <a:cubicBezTo>
                    <a:pt x="662" y="822"/>
                    <a:pt x="548" y="891"/>
                    <a:pt x="411" y="936"/>
                  </a:cubicBezTo>
                  <a:cubicBezTo>
                    <a:pt x="365" y="959"/>
                    <a:pt x="297" y="982"/>
                    <a:pt x="228" y="1028"/>
                  </a:cubicBezTo>
                  <a:cubicBezTo>
                    <a:pt x="205" y="1050"/>
                    <a:pt x="160" y="1050"/>
                    <a:pt x="114" y="1073"/>
                  </a:cubicBezTo>
                  <a:cubicBezTo>
                    <a:pt x="69" y="1096"/>
                    <a:pt x="46" y="1142"/>
                    <a:pt x="23" y="1187"/>
                  </a:cubicBezTo>
                  <a:cubicBezTo>
                    <a:pt x="0" y="1233"/>
                    <a:pt x="0" y="1279"/>
                    <a:pt x="23" y="1347"/>
                  </a:cubicBezTo>
                  <a:cubicBezTo>
                    <a:pt x="53" y="1408"/>
                    <a:pt x="114" y="1449"/>
                    <a:pt x="178" y="1449"/>
                  </a:cubicBezTo>
                  <a:cubicBezTo>
                    <a:pt x="211" y="1449"/>
                    <a:pt x="244" y="1438"/>
                    <a:pt x="274" y="1416"/>
                  </a:cubicBezTo>
                  <a:cubicBezTo>
                    <a:pt x="320" y="1416"/>
                    <a:pt x="342" y="1393"/>
                    <a:pt x="365" y="1393"/>
                  </a:cubicBezTo>
                  <a:cubicBezTo>
                    <a:pt x="434" y="1370"/>
                    <a:pt x="479" y="1347"/>
                    <a:pt x="525" y="1324"/>
                  </a:cubicBezTo>
                  <a:cubicBezTo>
                    <a:pt x="639" y="1256"/>
                    <a:pt x="753" y="1210"/>
                    <a:pt x="867" y="1164"/>
                  </a:cubicBezTo>
                  <a:cubicBezTo>
                    <a:pt x="959" y="1119"/>
                    <a:pt x="1073" y="1096"/>
                    <a:pt x="1164" y="1050"/>
                  </a:cubicBezTo>
                  <a:cubicBezTo>
                    <a:pt x="1278" y="1005"/>
                    <a:pt x="1392" y="959"/>
                    <a:pt x="1507" y="936"/>
                  </a:cubicBezTo>
                  <a:lnTo>
                    <a:pt x="1484" y="936"/>
                  </a:lnTo>
                  <a:cubicBezTo>
                    <a:pt x="1598" y="891"/>
                    <a:pt x="1712" y="868"/>
                    <a:pt x="1803" y="822"/>
                  </a:cubicBezTo>
                  <a:lnTo>
                    <a:pt x="1803" y="822"/>
                  </a:lnTo>
                  <a:cubicBezTo>
                    <a:pt x="1803" y="824"/>
                    <a:pt x="1803" y="826"/>
                    <a:pt x="1803" y="828"/>
                  </a:cubicBezTo>
                  <a:lnTo>
                    <a:pt x="1803" y="828"/>
                  </a:lnTo>
                  <a:cubicBezTo>
                    <a:pt x="1833" y="820"/>
                    <a:pt x="1864" y="815"/>
                    <a:pt x="1895" y="799"/>
                  </a:cubicBezTo>
                  <a:cubicBezTo>
                    <a:pt x="1986" y="776"/>
                    <a:pt x="2054" y="754"/>
                    <a:pt x="2146" y="731"/>
                  </a:cubicBezTo>
                  <a:cubicBezTo>
                    <a:pt x="2237" y="708"/>
                    <a:pt x="2328" y="685"/>
                    <a:pt x="2442" y="662"/>
                  </a:cubicBezTo>
                  <a:cubicBezTo>
                    <a:pt x="2534" y="639"/>
                    <a:pt x="2625" y="617"/>
                    <a:pt x="2716" y="594"/>
                  </a:cubicBezTo>
                  <a:cubicBezTo>
                    <a:pt x="2808" y="571"/>
                    <a:pt x="2922" y="548"/>
                    <a:pt x="3013" y="548"/>
                  </a:cubicBezTo>
                  <a:cubicBezTo>
                    <a:pt x="3104" y="525"/>
                    <a:pt x="3196" y="503"/>
                    <a:pt x="3287" y="480"/>
                  </a:cubicBezTo>
                  <a:cubicBezTo>
                    <a:pt x="3378" y="457"/>
                    <a:pt x="3469" y="457"/>
                    <a:pt x="3561" y="434"/>
                  </a:cubicBezTo>
                  <a:cubicBezTo>
                    <a:pt x="3766" y="411"/>
                    <a:pt x="3949" y="366"/>
                    <a:pt x="4154" y="366"/>
                  </a:cubicBezTo>
                  <a:cubicBezTo>
                    <a:pt x="4268" y="343"/>
                    <a:pt x="4383" y="343"/>
                    <a:pt x="4497" y="320"/>
                  </a:cubicBezTo>
                  <a:cubicBezTo>
                    <a:pt x="4611" y="320"/>
                    <a:pt x="4725" y="297"/>
                    <a:pt x="4862" y="297"/>
                  </a:cubicBezTo>
                  <a:lnTo>
                    <a:pt x="4999" y="297"/>
                  </a:lnTo>
                  <a:cubicBezTo>
                    <a:pt x="5090" y="274"/>
                    <a:pt x="5204" y="274"/>
                    <a:pt x="5296" y="274"/>
                  </a:cubicBezTo>
                  <a:lnTo>
                    <a:pt x="6003" y="274"/>
                  </a:lnTo>
                  <a:cubicBezTo>
                    <a:pt x="6072" y="274"/>
                    <a:pt x="6140" y="274"/>
                    <a:pt x="6209" y="297"/>
                  </a:cubicBezTo>
                  <a:lnTo>
                    <a:pt x="6391" y="297"/>
                  </a:lnTo>
                  <a:cubicBezTo>
                    <a:pt x="6505" y="320"/>
                    <a:pt x="6642" y="320"/>
                    <a:pt x="6756" y="343"/>
                  </a:cubicBezTo>
                  <a:cubicBezTo>
                    <a:pt x="6779" y="343"/>
                    <a:pt x="6802" y="320"/>
                    <a:pt x="6802" y="297"/>
                  </a:cubicBezTo>
                  <a:cubicBezTo>
                    <a:pt x="6825" y="274"/>
                    <a:pt x="6802" y="251"/>
                    <a:pt x="6756" y="229"/>
                  </a:cubicBezTo>
                  <a:cubicBezTo>
                    <a:pt x="6665" y="229"/>
                    <a:pt x="6574" y="229"/>
                    <a:pt x="6482" y="206"/>
                  </a:cubicBezTo>
                  <a:cubicBezTo>
                    <a:pt x="6391" y="183"/>
                    <a:pt x="6300" y="160"/>
                    <a:pt x="6231" y="160"/>
                  </a:cubicBezTo>
                  <a:cubicBezTo>
                    <a:pt x="6026" y="114"/>
                    <a:pt x="5843" y="92"/>
                    <a:pt x="5638" y="69"/>
                  </a:cubicBezTo>
                  <a:cubicBezTo>
                    <a:pt x="5547" y="46"/>
                    <a:pt x="5455" y="46"/>
                    <a:pt x="5364" y="23"/>
                  </a:cubicBezTo>
                  <a:cubicBezTo>
                    <a:pt x="5273" y="23"/>
                    <a:pt x="5159" y="0"/>
                    <a:pt x="5067"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4"/>
            <p:cNvSpPr/>
            <p:nvPr/>
          </p:nvSpPr>
          <p:spPr>
            <a:xfrm>
              <a:off x="6750175" y="1900825"/>
              <a:ext cx="99300" cy="36700"/>
            </a:xfrm>
            <a:custGeom>
              <a:avLst/>
              <a:gdLst/>
              <a:ahLst/>
              <a:cxnLst/>
              <a:rect l="l" t="t" r="r" b="b"/>
              <a:pathLst>
                <a:path w="3972" h="1468" extrusionOk="0">
                  <a:moveTo>
                    <a:pt x="3904" y="0"/>
                  </a:moveTo>
                  <a:cubicBezTo>
                    <a:pt x="3812" y="23"/>
                    <a:pt x="3721" y="23"/>
                    <a:pt x="3630" y="46"/>
                  </a:cubicBezTo>
                  <a:cubicBezTo>
                    <a:pt x="3561" y="69"/>
                    <a:pt x="3470" y="69"/>
                    <a:pt x="3379" y="92"/>
                  </a:cubicBezTo>
                  <a:cubicBezTo>
                    <a:pt x="3196" y="115"/>
                    <a:pt x="3013" y="160"/>
                    <a:pt x="2831" y="183"/>
                  </a:cubicBezTo>
                  <a:cubicBezTo>
                    <a:pt x="2739" y="206"/>
                    <a:pt x="2648" y="229"/>
                    <a:pt x="2534" y="252"/>
                  </a:cubicBezTo>
                  <a:cubicBezTo>
                    <a:pt x="2443" y="274"/>
                    <a:pt x="2351" y="274"/>
                    <a:pt x="2260" y="297"/>
                  </a:cubicBezTo>
                  <a:cubicBezTo>
                    <a:pt x="2146" y="320"/>
                    <a:pt x="2055" y="343"/>
                    <a:pt x="1963" y="366"/>
                  </a:cubicBezTo>
                  <a:cubicBezTo>
                    <a:pt x="1872" y="388"/>
                    <a:pt x="1781" y="434"/>
                    <a:pt x="1667" y="457"/>
                  </a:cubicBezTo>
                  <a:cubicBezTo>
                    <a:pt x="1598" y="480"/>
                    <a:pt x="1507" y="525"/>
                    <a:pt x="1438" y="548"/>
                  </a:cubicBezTo>
                  <a:lnTo>
                    <a:pt x="1416" y="548"/>
                  </a:lnTo>
                  <a:cubicBezTo>
                    <a:pt x="1279" y="594"/>
                    <a:pt x="1164" y="640"/>
                    <a:pt x="1050" y="685"/>
                  </a:cubicBezTo>
                  <a:cubicBezTo>
                    <a:pt x="936" y="708"/>
                    <a:pt x="822" y="754"/>
                    <a:pt x="708" y="822"/>
                  </a:cubicBezTo>
                  <a:cubicBezTo>
                    <a:pt x="594" y="868"/>
                    <a:pt x="503" y="936"/>
                    <a:pt x="388" y="982"/>
                  </a:cubicBezTo>
                  <a:cubicBezTo>
                    <a:pt x="320" y="1028"/>
                    <a:pt x="274" y="1050"/>
                    <a:pt x="229" y="1073"/>
                  </a:cubicBezTo>
                  <a:cubicBezTo>
                    <a:pt x="183" y="1096"/>
                    <a:pt x="115" y="1119"/>
                    <a:pt x="69" y="1165"/>
                  </a:cubicBezTo>
                  <a:cubicBezTo>
                    <a:pt x="23" y="1233"/>
                    <a:pt x="0" y="1301"/>
                    <a:pt x="23" y="1370"/>
                  </a:cubicBezTo>
                  <a:cubicBezTo>
                    <a:pt x="61" y="1426"/>
                    <a:pt x="114" y="1467"/>
                    <a:pt x="170" y="1467"/>
                  </a:cubicBezTo>
                  <a:cubicBezTo>
                    <a:pt x="182" y="1467"/>
                    <a:pt x="194" y="1465"/>
                    <a:pt x="206" y="1461"/>
                  </a:cubicBezTo>
                  <a:cubicBezTo>
                    <a:pt x="251" y="1461"/>
                    <a:pt x="297" y="1438"/>
                    <a:pt x="343" y="1416"/>
                  </a:cubicBezTo>
                  <a:cubicBezTo>
                    <a:pt x="388" y="1416"/>
                    <a:pt x="434" y="1393"/>
                    <a:pt x="457" y="1370"/>
                  </a:cubicBezTo>
                  <a:cubicBezTo>
                    <a:pt x="548" y="1324"/>
                    <a:pt x="640" y="1279"/>
                    <a:pt x="708" y="1233"/>
                  </a:cubicBezTo>
                  <a:cubicBezTo>
                    <a:pt x="799" y="1187"/>
                    <a:pt x="891" y="1119"/>
                    <a:pt x="982" y="1096"/>
                  </a:cubicBezTo>
                  <a:cubicBezTo>
                    <a:pt x="1050" y="1050"/>
                    <a:pt x="1142" y="1005"/>
                    <a:pt x="1233" y="982"/>
                  </a:cubicBezTo>
                  <a:cubicBezTo>
                    <a:pt x="1324" y="936"/>
                    <a:pt x="1393" y="891"/>
                    <a:pt x="1484" y="868"/>
                  </a:cubicBezTo>
                  <a:cubicBezTo>
                    <a:pt x="1575" y="822"/>
                    <a:pt x="1667" y="799"/>
                    <a:pt x="1758" y="754"/>
                  </a:cubicBezTo>
                  <a:cubicBezTo>
                    <a:pt x="1849" y="708"/>
                    <a:pt x="1941" y="662"/>
                    <a:pt x="2032" y="640"/>
                  </a:cubicBezTo>
                  <a:cubicBezTo>
                    <a:pt x="2123" y="594"/>
                    <a:pt x="2214" y="571"/>
                    <a:pt x="2306" y="548"/>
                  </a:cubicBezTo>
                  <a:cubicBezTo>
                    <a:pt x="2329" y="548"/>
                    <a:pt x="2329" y="548"/>
                    <a:pt x="2329" y="525"/>
                  </a:cubicBezTo>
                  <a:cubicBezTo>
                    <a:pt x="2466" y="503"/>
                    <a:pt x="2602" y="457"/>
                    <a:pt x="2739" y="411"/>
                  </a:cubicBezTo>
                  <a:cubicBezTo>
                    <a:pt x="2876" y="366"/>
                    <a:pt x="3013" y="343"/>
                    <a:pt x="3150" y="297"/>
                  </a:cubicBezTo>
                  <a:cubicBezTo>
                    <a:pt x="3287" y="274"/>
                    <a:pt x="3401" y="229"/>
                    <a:pt x="3538" y="206"/>
                  </a:cubicBezTo>
                  <a:cubicBezTo>
                    <a:pt x="3607" y="183"/>
                    <a:pt x="3652" y="183"/>
                    <a:pt x="3721" y="160"/>
                  </a:cubicBezTo>
                  <a:cubicBezTo>
                    <a:pt x="3789" y="137"/>
                    <a:pt x="3858" y="137"/>
                    <a:pt x="3926" y="137"/>
                  </a:cubicBezTo>
                  <a:cubicBezTo>
                    <a:pt x="3949" y="115"/>
                    <a:pt x="3972" y="92"/>
                    <a:pt x="3972" y="46"/>
                  </a:cubicBezTo>
                  <a:cubicBezTo>
                    <a:pt x="3972" y="23"/>
                    <a:pt x="3949" y="0"/>
                    <a:pt x="3904"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4"/>
            <p:cNvSpPr/>
            <p:nvPr/>
          </p:nvSpPr>
          <p:spPr>
            <a:xfrm>
              <a:off x="6857450" y="1899675"/>
              <a:ext cx="2875" cy="2875"/>
            </a:xfrm>
            <a:custGeom>
              <a:avLst/>
              <a:gdLst/>
              <a:ahLst/>
              <a:cxnLst/>
              <a:rect l="l" t="t" r="r" b="b"/>
              <a:pathLst>
                <a:path w="115" h="115" extrusionOk="0">
                  <a:moveTo>
                    <a:pt x="69" y="1"/>
                  </a:moveTo>
                  <a:cubicBezTo>
                    <a:pt x="46" y="1"/>
                    <a:pt x="23" y="24"/>
                    <a:pt x="1" y="46"/>
                  </a:cubicBezTo>
                  <a:cubicBezTo>
                    <a:pt x="1" y="69"/>
                    <a:pt x="23" y="115"/>
                    <a:pt x="46" y="115"/>
                  </a:cubicBezTo>
                  <a:cubicBezTo>
                    <a:pt x="92" y="115"/>
                    <a:pt x="115" y="92"/>
                    <a:pt x="115" y="69"/>
                  </a:cubicBezTo>
                  <a:cubicBezTo>
                    <a:pt x="115" y="46"/>
                    <a:pt x="92" y="1"/>
                    <a:pt x="69" y="1"/>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4"/>
            <p:cNvSpPr/>
            <p:nvPr/>
          </p:nvSpPr>
          <p:spPr>
            <a:xfrm>
              <a:off x="6446025" y="2407550"/>
              <a:ext cx="30850" cy="71925"/>
            </a:xfrm>
            <a:custGeom>
              <a:avLst/>
              <a:gdLst/>
              <a:ahLst/>
              <a:cxnLst/>
              <a:rect l="l" t="t" r="r" b="b"/>
              <a:pathLst>
                <a:path w="1234" h="2877" extrusionOk="0">
                  <a:moveTo>
                    <a:pt x="1073" y="0"/>
                  </a:moveTo>
                  <a:cubicBezTo>
                    <a:pt x="1028" y="0"/>
                    <a:pt x="982" y="23"/>
                    <a:pt x="959" y="46"/>
                  </a:cubicBezTo>
                  <a:cubicBezTo>
                    <a:pt x="868" y="206"/>
                    <a:pt x="799" y="365"/>
                    <a:pt x="708" y="548"/>
                  </a:cubicBezTo>
                  <a:cubicBezTo>
                    <a:pt x="662" y="685"/>
                    <a:pt x="594" y="845"/>
                    <a:pt x="525" y="1005"/>
                  </a:cubicBezTo>
                  <a:cubicBezTo>
                    <a:pt x="411" y="1324"/>
                    <a:pt x="274" y="1644"/>
                    <a:pt x="183" y="1963"/>
                  </a:cubicBezTo>
                  <a:cubicBezTo>
                    <a:pt x="137" y="2077"/>
                    <a:pt x="115" y="2192"/>
                    <a:pt x="92" y="2306"/>
                  </a:cubicBezTo>
                  <a:cubicBezTo>
                    <a:pt x="69" y="2374"/>
                    <a:pt x="46" y="2443"/>
                    <a:pt x="46" y="2534"/>
                  </a:cubicBezTo>
                  <a:cubicBezTo>
                    <a:pt x="23" y="2602"/>
                    <a:pt x="1" y="2671"/>
                    <a:pt x="23" y="2739"/>
                  </a:cubicBezTo>
                  <a:cubicBezTo>
                    <a:pt x="46" y="2808"/>
                    <a:pt x="115" y="2876"/>
                    <a:pt x="183" y="2876"/>
                  </a:cubicBezTo>
                  <a:cubicBezTo>
                    <a:pt x="252" y="2876"/>
                    <a:pt x="297" y="2876"/>
                    <a:pt x="320" y="2853"/>
                  </a:cubicBezTo>
                  <a:cubicBezTo>
                    <a:pt x="366" y="2808"/>
                    <a:pt x="366" y="2785"/>
                    <a:pt x="389" y="2739"/>
                  </a:cubicBezTo>
                  <a:cubicBezTo>
                    <a:pt x="411" y="2694"/>
                    <a:pt x="411" y="2625"/>
                    <a:pt x="434" y="2580"/>
                  </a:cubicBezTo>
                  <a:cubicBezTo>
                    <a:pt x="434" y="2511"/>
                    <a:pt x="434" y="2465"/>
                    <a:pt x="457" y="2420"/>
                  </a:cubicBezTo>
                  <a:cubicBezTo>
                    <a:pt x="525" y="2077"/>
                    <a:pt x="640" y="1758"/>
                    <a:pt x="754" y="1438"/>
                  </a:cubicBezTo>
                  <a:cubicBezTo>
                    <a:pt x="822" y="1279"/>
                    <a:pt x="868" y="1119"/>
                    <a:pt x="936" y="959"/>
                  </a:cubicBezTo>
                  <a:cubicBezTo>
                    <a:pt x="959" y="868"/>
                    <a:pt x="982" y="799"/>
                    <a:pt x="1005" y="708"/>
                  </a:cubicBezTo>
                  <a:cubicBezTo>
                    <a:pt x="1028" y="639"/>
                    <a:pt x="1050" y="571"/>
                    <a:pt x="1073" y="480"/>
                  </a:cubicBezTo>
                  <a:cubicBezTo>
                    <a:pt x="1096" y="411"/>
                    <a:pt x="1119" y="365"/>
                    <a:pt x="1165" y="297"/>
                  </a:cubicBezTo>
                  <a:cubicBezTo>
                    <a:pt x="1165" y="274"/>
                    <a:pt x="1187" y="251"/>
                    <a:pt x="1187" y="229"/>
                  </a:cubicBezTo>
                  <a:cubicBezTo>
                    <a:pt x="1210" y="206"/>
                    <a:pt x="1233" y="160"/>
                    <a:pt x="1233" y="114"/>
                  </a:cubicBezTo>
                  <a:cubicBezTo>
                    <a:pt x="1210" y="114"/>
                    <a:pt x="1210" y="114"/>
                    <a:pt x="1210" y="92"/>
                  </a:cubicBezTo>
                  <a:cubicBezTo>
                    <a:pt x="1210" y="92"/>
                    <a:pt x="1187" y="69"/>
                    <a:pt x="1187" y="69"/>
                  </a:cubicBezTo>
                  <a:cubicBezTo>
                    <a:pt x="1142" y="46"/>
                    <a:pt x="1119" y="23"/>
                    <a:pt x="1096"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4"/>
            <p:cNvSpPr/>
            <p:nvPr/>
          </p:nvSpPr>
          <p:spPr>
            <a:xfrm>
              <a:off x="6389525" y="2095400"/>
              <a:ext cx="196325" cy="316725"/>
            </a:xfrm>
            <a:custGeom>
              <a:avLst/>
              <a:gdLst/>
              <a:ahLst/>
              <a:cxnLst/>
              <a:rect l="l" t="t" r="r" b="b"/>
              <a:pathLst>
                <a:path w="7853" h="12669" extrusionOk="0">
                  <a:moveTo>
                    <a:pt x="5022" y="1"/>
                  </a:moveTo>
                  <a:cubicBezTo>
                    <a:pt x="4977" y="1"/>
                    <a:pt x="4931" y="24"/>
                    <a:pt x="4885" y="69"/>
                  </a:cubicBezTo>
                  <a:cubicBezTo>
                    <a:pt x="4794" y="161"/>
                    <a:pt x="4703" y="252"/>
                    <a:pt x="4612" y="343"/>
                  </a:cubicBezTo>
                  <a:cubicBezTo>
                    <a:pt x="4497" y="480"/>
                    <a:pt x="4406" y="594"/>
                    <a:pt x="4315" y="731"/>
                  </a:cubicBezTo>
                  <a:lnTo>
                    <a:pt x="4292" y="754"/>
                  </a:lnTo>
                  <a:lnTo>
                    <a:pt x="4246" y="800"/>
                  </a:lnTo>
                  <a:cubicBezTo>
                    <a:pt x="4178" y="891"/>
                    <a:pt x="4109" y="1005"/>
                    <a:pt x="4018" y="1096"/>
                  </a:cubicBezTo>
                  <a:cubicBezTo>
                    <a:pt x="3972" y="1188"/>
                    <a:pt x="3904" y="1256"/>
                    <a:pt x="3858" y="1348"/>
                  </a:cubicBezTo>
                  <a:lnTo>
                    <a:pt x="3721" y="1507"/>
                  </a:lnTo>
                  <a:lnTo>
                    <a:pt x="3721" y="1530"/>
                  </a:lnTo>
                  <a:cubicBezTo>
                    <a:pt x="3653" y="1599"/>
                    <a:pt x="3584" y="1667"/>
                    <a:pt x="3539" y="1758"/>
                  </a:cubicBezTo>
                  <a:lnTo>
                    <a:pt x="3493" y="1804"/>
                  </a:lnTo>
                  <a:lnTo>
                    <a:pt x="3470" y="1850"/>
                  </a:lnTo>
                  <a:cubicBezTo>
                    <a:pt x="3356" y="1987"/>
                    <a:pt x="3242" y="2146"/>
                    <a:pt x="3128" y="2306"/>
                  </a:cubicBezTo>
                  <a:cubicBezTo>
                    <a:pt x="2991" y="2489"/>
                    <a:pt x="2900" y="2626"/>
                    <a:pt x="2831" y="2763"/>
                  </a:cubicBezTo>
                  <a:cubicBezTo>
                    <a:pt x="2785" y="2831"/>
                    <a:pt x="2740" y="2923"/>
                    <a:pt x="2671" y="3014"/>
                  </a:cubicBezTo>
                  <a:cubicBezTo>
                    <a:pt x="2626" y="3082"/>
                    <a:pt x="2580" y="3174"/>
                    <a:pt x="2534" y="3242"/>
                  </a:cubicBezTo>
                  <a:cubicBezTo>
                    <a:pt x="2512" y="3311"/>
                    <a:pt x="2466" y="3356"/>
                    <a:pt x="2443" y="3425"/>
                  </a:cubicBezTo>
                  <a:lnTo>
                    <a:pt x="2420" y="3447"/>
                  </a:lnTo>
                  <a:cubicBezTo>
                    <a:pt x="2397" y="3516"/>
                    <a:pt x="2352" y="3607"/>
                    <a:pt x="2306" y="3699"/>
                  </a:cubicBezTo>
                  <a:cubicBezTo>
                    <a:pt x="2283" y="3744"/>
                    <a:pt x="2283" y="3790"/>
                    <a:pt x="2261" y="3813"/>
                  </a:cubicBezTo>
                  <a:lnTo>
                    <a:pt x="2238" y="3858"/>
                  </a:lnTo>
                  <a:cubicBezTo>
                    <a:pt x="2146" y="4064"/>
                    <a:pt x="2055" y="4246"/>
                    <a:pt x="1941" y="4406"/>
                  </a:cubicBezTo>
                  <a:cubicBezTo>
                    <a:pt x="1850" y="4589"/>
                    <a:pt x="1758" y="4771"/>
                    <a:pt x="1667" y="4931"/>
                  </a:cubicBezTo>
                  <a:cubicBezTo>
                    <a:pt x="1576" y="5114"/>
                    <a:pt x="1507" y="5274"/>
                    <a:pt x="1416" y="5456"/>
                  </a:cubicBezTo>
                  <a:cubicBezTo>
                    <a:pt x="1325" y="5639"/>
                    <a:pt x="1256" y="5821"/>
                    <a:pt x="1142" y="6095"/>
                  </a:cubicBezTo>
                  <a:lnTo>
                    <a:pt x="1051" y="6323"/>
                  </a:lnTo>
                  <a:cubicBezTo>
                    <a:pt x="982" y="6438"/>
                    <a:pt x="937" y="6575"/>
                    <a:pt x="891" y="6711"/>
                  </a:cubicBezTo>
                  <a:lnTo>
                    <a:pt x="823" y="6826"/>
                  </a:lnTo>
                  <a:cubicBezTo>
                    <a:pt x="777" y="6963"/>
                    <a:pt x="708" y="7100"/>
                    <a:pt x="663" y="7259"/>
                  </a:cubicBezTo>
                  <a:lnTo>
                    <a:pt x="617" y="7373"/>
                  </a:lnTo>
                  <a:cubicBezTo>
                    <a:pt x="571" y="7510"/>
                    <a:pt x="526" y="7647"/>
                    <a:pt x="480" y="7807"/>
                  </a:cubicBezTo>
                  <a:cubicBezTo>
                    <a:pt x="412" y="7967"/>
                    <a:pt x="366" y="8149"/>
                    <a:pt x="298" y="8309"/>
                  </a:cubicBezTo>
                  <a:cubicBezTo>
                    <a:pt x="275" y="8423"/>
                    <a:pt x="229" y="8560"/>
                    <a:pt x="206" y="8652"/>
                  </a:cubicBezTo>
                  <a:cubicBezTo>
                    <a:pt x="206" y="8720"/>
                    <a:pt x="183" y="8789"/>
                    <a:pt x="161" y="8857"/>
                  </a:cubicBezTo>
                  <a:cubicBezTo>
                    <a:pt x="138" y="8971"/>
                    <a:pt x="115" y="9108"/>
                    <a:pt x="92" y="9222"/>
                  </a:cubicBezTo>
                  <a:cubicBezTo>
                    <a:pt x="69" y="9268"/>
                    <a:pt x="69" y="9336"/>
                    <a:pt x="46" y="9382"/>
                  </a:cubicBezTo>
                  <a:cubicBezTo>
                    <a:pt x="46" y="9451"/>
                    <a:pt x="24" y="9519"/>
                    <a:pt x="24" y="9565"/>
                  </a:cubicBezTo>
                  <a:cubicBezTo>
                    <a:pt x="1" y="9679"/>
                    <a:pt x="46" y="9793"/>
                    <a:pt x="161" y="9816"/>
                  </a:cubicBezTo>
                  <a:lnTo>
                    <a:pt x="206" y="9816"/>
                  </a:lnTo>
                  <a:cubicBezTo>
                    <a:pt x="206" y="9839"/>
                    <a:pt x="229" y="9861"/>
                    <a:pt x="275" y="9884"/>
                  </a:cubicBezTo>
                  <a:cubicBezTo>
                    <a:pt x="343" y="9930"/>
                    <a:pt x="412" y="9976"/>
                    <a:pt x="480" y="10021"/>
                  </a:cubicBezTo>
                  <a:cubicBezTo>
                    <a:pt x="526" y="10067"/>
                    <a:pt x="594" y="10090"/>
                    <a:pt x="640" y="10135"/>
                  </a:cubicBezTo>
                  <a:cubicBezTo>
                    <a:pt x="686" y="10181"/>
                    <a:pt x="754" y="10227"/>
                    <a:pt x="800" y="10272"/>
                  </a:cubicBezTo>
                  <a:lnTo>
                    <a:pt x="845" y="10295"/>
                  </a:lnTo>
                  <a:lnTo>
                    <a:pt x="959" y="10386"/>
                  </a:lnTo>
                  <a:lnTo>
                    <a:pt x="1051" y="10500"/>
                  </a:lnTo>
                  <a:lnTo>
                    <a:pt x="1165" y="10569"/>
                  </a:lnTo>
                  <a:cubicBezTo>
                    <a:pt x="1279" y="10660"/>
                    <a:pt x="1370" y="10752"/>
                    <a:pt x="1484" y="10866"/>
                  </a:cubicBezTo>
                  <a:lnTo>
                    <a:pt x="1530" y="10911"/>
                  </a:lnTo>
                  <a:cubicBezTo>
                    <a:pt x="1576" y="10957"/>
                    <a:pt x="1644" y="11003"/>
                    <a:pt x="1690" y="11048"/>
                  </a:cubicBezTo>
                  <a:cubicBezTo>
                    <a:pt x="1758" y="11117"/>
                    <a:pt x="1827" y="11185"/>
                    <a:pt x="1895" y="11231"/>
                  </a:cubicBezTo>
                  <a:cubicBezTo>
                    <a:pt x="2009" y="11322"/>
                    <a:pt x="2101" y="11413"/>
                    <a:pt x="2215" y="11482"/>
                  </a:cubicBezTo>
                  <a:lnTo>
                    <a:pt x="2306" y="11573"/>
                  </a:lnTo>
                  <a:cubicBezTo>
                    <a:pt x="2466" y="11687"/>
                    <a:pt x="2603" y="11802"/>
                    <a:pt x="2740" y="11916"/>
                  </a:cubicBezTo>
                  <a:cubicBezTo>
                    <a:pt x="2763" y="11938"/>
                    <a:pt x="2808" y="11961"/>
                    <a:pt x="2831" y="11984"/>
                  </a:cubicBezTo>
                  <a:cubicBezTo>
                    <a:pt x="2854" y="12007"/>
                    <a:pt x="2900" y="12053"/>
                    <a:pt x="2922" y="12075"/>
                  </a:cubicBezTo>
                  <a:cubicBezTo>
                    <a:pt x="2968" y="12121"/>
                    <a:pt x="3037" y="12167"/>
                    <a:pt x="3082" y="12212"/>
                  </a:cubicBezTo>
                  <a:lnTo>
                    <a:pt x="3151" y="12281"/>
                  </a:lnTo>
                  <a:cubicBezTo>
                    <a:pt x="3242" y="12372"/>
                    <a:pt x="3333" y="12463"/>
                    <a:pt x="3447" y="12555"/>
                  </a:cubicBezTo>
                  <a:cubicBezTo>
                    <a:pt x="3539" y="12646"/>
                    <a:pt x="3630" y="12669"/>
                    <a:pt x="3699" y="12669"/>
                  </a:cubicBezTo>
                  <a:cubicBezTo>
                    <a:pt x="3744" y="12669"/>
                    <a:pt x="3790" y="12669"/>
                    <a:pt x="3813" y="12646"/>
                  </a:cubicBezTo>
                  <a:cubicBezTo>
                    <a:pt x="3881" y="12600"/>
                    <a:pt x="3904" y="12532"/>
                    <a:pt x="3950" y="12486"/>
                  </a:cubicBezTo>
                  <a:lnTo>
                    <a:pt x="3972" y="12418"/>
                  </a:lnTo>
                  <a:cubicBezTo>
                    <a:pt x="4018" y="12372"/>
                    <a:pt x="4064" y="12304"/>
                    <a:pt x="4087" y="12235"/>
                  </a:cubicBezTo>
                  <a:lnTo>
                    <a:pt x="4109" y="12212"/>
                  </a:lnTo>
                  <a:cubicBezTo>
                    <a:pt x="4155" y="12121"/>
                    <a:pt x="4201" y="12053"/>
                    <a:pt x="4246" y="11961"/>
                  </a:cubicBezTo>
                  <a:cubicBezTo>
                    <a:pt x="4292" y="11893"/>
                    <a:pt x="4315" y="11802"/>
                    <a:pt x="4360" y="11733"/>
                  </a:cubicBezTo>
                  <a:lnTo>
                    <a:pt x="4406" y="11665"/>
                  </a:lnTo>
                  <a:cubicBezTo>
                    <a:pt x="4429" y="11596"/>
                    <a:pt x="4475" y="11550"/>
                    <a:pt x="4497" y="11505"/>
                  </a:cubicBezTo>
                  <a:lnTo>
                    <a:pt x="4589" y="11322"/>
                  </a:lnTo>
                  <a:cubicBezTo>
                    <a:pt x="4634" y="11231"/>
                    <a:pt x="4680" y="11117"/>
                    <a:pt x="4726" y="11025"/>
                  </a:cubicBezTo>
                  <a:lnTo>
                    <a:pt x="4863" y="10774"/>
                  </a:lnTo>
                  <a:lnTo>
                    <a:pt x="4977" y="10523"/>
                  </a:lnTo>
                  <a:cubicBezTo>
                    <a:pt x="5045" y="10409"/>
                    <a:pt x="5091" y="10295"/>
                    <a:pt x="5136" y="10181"/>
                  </a:cubicBezTo>
                  <a:cubicBezTo>
                    <a:pt x="5182" y="10067"/>
                    <a:pt x="5228" y="9976"/>
                    <a:pt x="5273" y="9861"/>
                  </a:cubicBezTo>
                  <a:lnTo>
                    <a:pt x="5296" y="9839"/>
                  </a:lnTo>
                  <a:lnTo>
                    <a:pt x="5296" y="9816"/>
                  </a:lnTo>
                  <a:cubicBezTo>
                    <a:pt x="5319" y="9747"/>
                    <a:pt x="5365" y="9679"/>
                    <a:pt x="5388" y="9587"/>
                  </a:cubicBezTo>
                  <a:lnTo>
                    <a:pt x="5433" y="9473"/>
                  </a:lnTo>
                  <a:cubicBezTo>
                    <a:pt x="5502" y="9314"/>
                    <a:pt x="5570" y="9131"/>
                    <a:pt x="5639" y="8948"/>
                  </a:cubicBezTo>
                  <a:cubicBezTo>
                    <a:pt x="5707" y="8743"/>
                    <a:pt x="5776" y="8560"/>
                    <a:pt x="5821" y="8355"/>
                  </a:cubicBezTo>
                  <a:cubicBezTo>
                    <a:pt x="5867" y="8195"/>
                    <a:pt x="5913" y="7990"/>
                    <a:pt x="5958" y="7784"/>
                  </a:cubicBezTo>
                  <a:cubicBezTo>
                    <a:pt x="5958" y="7739"/>
                    <a:pt x="5958" y="7693"/>
                    <a:pt x="5958" y="7625"/>
                  </a:cubicBezTo>
                  <a:cubicBezTo>
                    <a:pt x="5958" y="7579"/>
                    <a:pt x="5958" y="7533"/>
                    <a:pt x="5958" y="7510"/>
                  </a:cubicBezTo>
                  <a:cubicBezTo>
                    <a:pt x="5958" y="7396"/>
                    <a:pt x="5935" y="7305"/>
                    <a:pt x="5913" y="7214"/>
                  </a:cubicBezTo>
                  <a:cubicBezTo>
                    <a:pt x="5890" y="7168"/>
                    <a:pt x="5890" y="7122"/>
                    <a:pt x="5867" y="7077"/>
                  </a:cubicBezTo>
                  <a:lnTo>
                    <a:pt x="5844" y="7054"/>
                  </a:lnTo>
                  <a:cubicBezTo>
                    <a:pt x="5821" y="7008"/>
                    <a:pt x="5798" y="6985"/>
                    <a:pt x="5776" y="6940"/>
                  </a:cubicBezTo>
                  <a:cubicBezTo>
                    <a:pt x="5753" y="6894"/>
                    <a:pt x="5730" y="6871"/>
                    <a:pt x="5707" y="6848"/>
                  </a:cubicBezTo>
                  <a:cubicBezTo>
                    <a:pt x="5684" y="6826"/>
                    <a:pt x="5661" y="6826"/>
                    <a:pt x="5639" y="6803"/>
                  </a:cubicBezTo>
                  <a:lnTo>
                    <a:pt x="5639" y="6780"/>
                  </a:lnTo>
                  <a:cubicBezTo>
                    <a:pt x="5593" y="6757"/>
                    <a:pt x="5525" y="6734"/>
                    <a:pt x="5479" y="6711"/>
                  </a:cubicBezTo>
                  <a:cubicBezTo>
                    <a:pt x="5410" y="6689"/>
                    <a:pt x="5365" y="6666"/>
                    <a:pt x="5296" y="6666"/>
                  </a:cubicBezTo>
                  <a:cubicBezTo>
                    <a:pt x="5228" y="6666"/>
                    <a:pt x="5182" y="6689"/>
                    <a:pt x="5136" y="6689"/>
                  </a:cubicBezTo>
                  <a:cubicBezTo>
                    <a:pt x="5022" y="6711"/>
                    <a:pt x="4931" y="6757"/>
                    <a:pt x="4840" y="6803"/>
                  </a:cubicBezTo>
                  <a:cubicBezTo>
                    <a:pt x="4771" y="6826"/>
                    <a:pt x="4703" y="6871"/>
                    <a:pt x="4634" y="6917"/>
                  </a:cubicBezTo>
                  <a:cubicBezTo>
                    <a:pt x="4657" y="6894"/>
                    <a:pt x="4680" y="6848"/>
                    <a:pt x="4703" y="6803"/>
                  </a:cubicBezTo>
                  <a:lnTo>
                    <a:pt x="4794" y="6620"/>
                  </a:lnTo>
                  <a:cubicBezTo>
                    <a:pt x="4863" y="6506"/>
                    <a:pt x="4931" y="6392"/>
                    <a:pt x="4977" y="6301"/>
                  </a:cubicBezTo>
                  <a:cubicBezTo>
                    <a:pt x="5091" y="6118"/>
                    <a:pt x="5182" y="5935"/>
                    <a:pt x="5296" y="5776"/>
                  </a:cubicBezTo>
                  <a:cubicBezTo>
                    <a:pt x="5753" y="5091"/>
                    <a:pt x="6232" y="4429"/>
                    <a:pt x="6689" y="3813"/>
                  </a:cubicBezTo>
                  <a:lnTo>
                    <a:pt x="6757" y="3721"/>
                  </a:lnTo>
                  <a:lnTo>
                    <a:pt x="6826" y="3653"/>
                  </a:lnTo>
                  <a:cubicBezTo>
                    <a:pt x="6871" y="3562"/>
                    <a:pt x="6940" y="3493"/>
                    <a:pt x="6985" y="3402"/>
                  </a:cubicBezTo>
                  <a:lnTo>
                    <a:pt x="7099" y="3265"/>
                  </a:lnTo>
                  <a:cubicBezTo>
                    <a:pt x="7214" y="3128"/>
                    <a:pt x="7305" y="2991"/>
                    <a:pt x="7442" y="2854"/>
                  </a:cubicBezTo>
                  <a:cubicBezTo>
                    <a:pt x="7488" y="2786"/>
                    <a:pt x="7556" y="2717"/>
                    <a:pt x="7602" y="2649"/>
                  </a:cubicBezTo>
                  <a:cubicBezTo>
                    <a:pt x="7670" y="2580"/>
                    <a:pt x="7739" y="2512"/>
                    <a:pt x="7807" y="2420"/>
                  </a:cubicBezTo>
                  <a:cubicBezTo>
                    <a:pt x="7853" y="2375"/>
                    <a:pt x="7853" y="2306"/>
                    <a:pt x="7807" y="2261"/>
                  </a:cubicBezTo>
                  <a:cubicBezTo>
                    <a:pt x="7784" y="2238"/>
                    <a:pt x="7761" y="2238"/>
                    <a:pt x="7716" y="2238"/>
                  </a:cubicBezTo>
                  <a:cubicBezTo>
                    <a:pt x="7693" y="2192"/>
                    <a:pt x="7670" y="2169"/>
                    <a:pt x="7624" y="2146"/>
                  </a:cubicBezTo>
                  <a:lnTo>
                    <a:pt x="7533" y="2078"/>
                  </a:lnTo>
                  <a:cubicBezTo>
                    <a:pt x="7465" y="2009"/>
                    <a:pt x="7396" y="1941"/>
                    <a:pt x="7328" y="1873"/>
                  </a:cubicBezTo>
                  <a:cubicBezTo>
                    <a:pt x="7236" y="1781"/>
                    <a:pt x="7122" y="1690"/>
                    <a:pt x="7031" y="1599"/>
                  </a:cubicBezTo>
                  <a:lnTo>
                    <a:pt x="6940" y="1530"/>
                  </a:lnTo>
                  <a:cubicBezTo>
                    <a:pt x="6848" y="1462"/>
                    <a:pt x="6780" y="1393"/>
                    <a:pt x="6734" y="1348"/>
                  </a:cubicBezTo>
                  <a:cubicBezTo>
                    <a:pt x="6689" y="1302"/>
                    <a:pt x="6643" y="1256"/>
                    <a:pt x="6597" y="1211"/>
                  </a:cubicBezTo>
                  <a:lnTo>
                    <a:pt x="6529" y="1165"/>
                  </a:lnTo>
                  <a:cubicBezTo>
                    <a:pt x="6438" y="1096"/>
                    <a:pt x="6346" y="1028"/>
                    <a:pt x="6278" y="960"/>
                  </a:cubicBezTo>
                  <a:cubicBezTo>
                    <a:pt x="6209" y="891"/>
                    <a:pt x="6141" y="845"/>
                    <a:pt x="6095" y="800"/>
                  </a:cubicBezTo>
                  <a:cubicBezTo>
                    <a:pt x="6050" y="754"/>
                    <a:pt x="6004" y="731"/>
                    <a:pt x="5958" y="686"/>
                  </a:cubicBezTo>
                  <a:cubicBezTo>
                    <a:pt x="5935" y="663"/>
                    <a:pt x="5913" y="640"/>
                    <a:pt x="5890" y="617"/>
                  </a:cubicBezTo>
                  <a:cubicBezTo>
                    <a:pt x="5821" y="572"/>
                    <a:pt x="5753" y="503"/>
                    <a:pt x="5684" y="457"/>
                  </a:cubicBezTo>
                  <a:cubicBezTo>
                    <a:pt x="5593" y="389"/>
                    <a:pt x="5502" y="298"/>
                    <a:pt x="5410" y="229"/>
                  </a:cubicBezTo>
                  <a:cubicBezTo>
                    <a:pt x="5365" y="183"/>
                    <a:pt x="5296" y="138"/>
                    <a:pt x="5251" y="92"/>
                  </a:cubicBezTo>
                  <a:cubicBezTo>
                    <a:pt x="5228" y="69"/>
                    <a:pt x="5182" y="69"/>
                    <a:pt x="5159" y="69"/>
                  </a:cubicBezTo>
                  <a:cubicBezTo>
                    <a:pt x="5114" y="24"/>
                    <a:pt x="5068" y="1"/>
                    <a:pt x="502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4"/>
            <p:cNvSpPr/>
            <p:nvPr/>
          </p:nvSpPr>
          <p:spPr>
            <a:xfrm>
              <a:off x="6536175" y="2175300"/>
              <a:ext cx="53675" cy="69300"/>
            </a:xfrm>
            <a:custGeom>
              <a:avLst/>
              <a:gdLst/>
              <a:ahLst/>
              <a:cxnLst/>
              <a:rect l="l" t="t" r="r" b="b"/>
              <a:pathLst>
                <a:path w="2147" h="2772" extrusionOk="0">
                  <a:moveTo>
                    <a:pt x="2055" y="0"/>
                  </a:moveTo>
                  <a:cubicBezTo>
                    <a:pt x="2032" y="0"/>
                    <a:pt x="2010" y="0"/>
                    <a:pt x="1987" y="23"/>
                  </a:cubicBezTo>
                  <a:cubicBezTo>
                    <a:pt x="1918" y="115"/>
                    <a:pt x="1850" y="183"/>
                    <a:pt x="1781" y="251"/>
                  </a:cubicBezTo>
                  <a:cubicBezTo>
                    <a:pt x="1713" y="343"/>
                    <a:pt x="1644" y="411"/>
                    <a:pt x="1576" y="480"/>
                  </a:cubicBezTo>
                  <a:cubicBezTo>
                    <a:pt x="1439" y="640"/>
                    <a:pt x="1325" y="776"/>
                    <a:pt x="1188" y="936"/>
                  </a:cubicBezTo>
                  <a:cubicBezTo>
                    <a:pt x="1051" y="1096"/>
                    <a:pt x="937" y="1256"/>
                    <a:pt x="823" y="1393"/>
                  </a:cubicBezTo>
                  <a:cubicBezTo>
                    <a:pt x="686" y="1553"/>
                    <a:pt x="572" y="1712"/>
                    <a:pt x="457" y="1872"/>
                  </a:cubicBezTo>
                  <a:cubicBezTo>
                    <a:pt x="389" y="1963"/>
                    <a:pt x="320" y="2078"/>
                    <a:pt x="229" y="2169"/>
                  </a:cubicBezTo>
                  <a:cubicBezTo>
                    <a:pt x="206" y="2214"/>
                    <a:pt x="184" y="2260"/>
                    <a:pt x="161" y="2306"/>
                  </a:cubicBezTo>
                  <a:cubicBezTo>
                    <a:pt x="138" y="2329"/>
                    <a:pt x="115" y="2374"/>
                    <a:pt x="92" y="2397"/>
                  </a:cubicBezTo>
                  <a:cubicBezTo>
                    <a:pt x="69" y="2443"/>
                    <a:pt x="47" y="2511"/>
                    <a:pt x="24" y="2580"/>
                  </a:cubicBezTo>
                  <a:cubicBezTo>
                    <a:pt x="1" y="2648"/>
                    <a:pt x="69" y="2762"/>
                    <a:pt x="161" y="2762"/>
                  </a:cubicBezTo>
                  <a:cubicBezTo>
                    <a:pt x="174" y="2769"/>
                    <a:pt x="187" y="2772"/>
                    <a:pt x="200" y="2772"/>
                  </a:cubicBezTo>
                  <a:cubicBezTo>
                    <a:pt x="231" y="2772"/>
                    <a:pt x="259" y="2756"/>
                    <a:pt x="275" y="2739"/>
                  </a:cubicBezTo>
                  <a:cubicBezTo>
                    <a:pt x="320" y="2717"/>
                    <a:pt x="343" y="2694"/>
                    <a:pt x="366" y="2648"/>
                  </a:cubicBezTo>
                  <a:cubicBezTo>
                    <a:pt x="389" y="2557"/>
                    <a:pt x="435" y="2488"/>
                    <a:pt x="480" y="2420"/>
                  </a:cubicBezTo>
                  <a:cubicBezTo>
                    <a:pt x="526" y="2351"/>
                    <a:pt x="572" y="2283"/>
                    <a:pt x="617" y="2214"/>
                  </a:cubicBezTo>
                  <a:cubicBezTo>
                    <a:pt x="708" y="2078"/>
                    <a:pt x="800" y="1941"/>
                    <a:pt x="891" y="1804"/>
                  </a:cubicBezTo>
                  <a:cubicBezTo>
                    <a:pt x="982" y="1667"/>
                    <a:pt x="1074" y="1530"/>
                    <a:pt x="1165" y="1393"/>
                  </a:cubicBezTo>
                  <a:cubicBezTo>
                    <a:pt x="1256" y="1256"/>
                    <a:pt x="1348" y="1119"/>
                    <a:pt x="1439" y="1005"/>
                  </a:cubicBezTo>
                  <a:cubicBezTo>
                    <a:pt x="1530" y="845"/>
                    <a:pt x="1644" y="708"/>
                    <a:pt x="1758" y="571"/>
                  </a:cubicBezTo>
                  <a:cubicBezTo>
                    <a:pt x="1804" y="503"/>
                    <a:pt x="1850" y="434"/>
                    <a:pt x="1918" y="366"/>
                  </a:cubicBezTo>
                  <a:cubicBezTo>
                    <a:pt x="1964" y="274"/>
                    <a:pt x="2032" y="206"/>
                    <a:pt x="2101" y="137"/>
                  </a:cubicBezTo>
                  <a:cubicBezTo>
                    <a:pt x="2146" y="115"/>
                    <a:pt x="2124" y="46"/>
                    <a:pt x="2101" y="23"/>
                  </a:cubicBezTo>
                  <a:cubicBezTo>
                    <a:pt x="2078" y="0"/>
                    <a:pt x="2078" y="0"/>
                    <a:pt x="2055" y="0"/>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4"/>
            <p:cNvSpPr/>
            <p:nvPr/>
          </p:nvSpPr>
          <p:spPr>
            <a:xfrm>
              <a:off x="6541900" y="2210100"/>
              <a:ext cx="43950" cy="56200"/>
            </a:xfrm>
            <a:custGeom>
              <a:avLst/>
              <a:gdLst/>
              <a:ahLst/>
              <a:cxnLst/>
              <a:rect l="l" t="t" r="r" b="b"/>
              <a:pathLst>
                <a:path w="1758" h="2248" extrusionOk="0">
                  <a:moveTo>
                    <a:pt x="1164" y="845"/>
                  </a:moveTo>
                  <a:cubicBezTo>
                    <a:pt x="1158" y="853"/>
                    <a:pt x="1153" y="860"/>
                    <a:pt x="1147" y="868"/>
                  </a:cubicBezTo>
                  <a:lnTo>
                    <a:pt x="1147" y="868"/>
                  </a:lnTo>
                  <a:cubicBezTo>
                    <a:pt x="1164" y="864"/>
                    <a:pt x="1164" y="845"/>
                    <a:pt x="1164" y="845"/>
                  </a:cubicBezTo>
                  <a:close/>
                  <a:moveTo>
                    <a:pt x="1644" y="1"/>
                  </a:moveTo>
                  <a:cubicBezTo>
                    <a:pt x="1621" y="1"/>
                    <a:pt x="1598" y="1"/>
                    <a:pt x="1575" y="24"/>
                  </a:cubicBezTo>
                  <a:cubicBezTo>
                    <a:pt x="1461" y="138"/>
                    <a:pt x="1347" y="275"/>
                    <a:pt x="1233" y="412"/>
                  </a:cubicBezTo>
                  <a:cubicBezTo>
                    <a:pt x="1141" y="526"/>
                    <a:pt x="1027" y="663"/>
                    <a:pt x="936" y="777"/>
                  </a:cubicBezTo>
                  <a:cubicBezTo>
                    <a:pt x="731" y="1028"/>
                    <a:pt x="525" y="1279"/>
                    <a:pt x="343" y="1530"/>
                  </a:cubicBezTo>
                  <a:cubicBezTo>
                    <a:pt x="343" y="1530"/>
                    <a:pt x="343" y="1530"/>
                    <a:pt x="343" y="1553"/>
                  </a:cubicBezTo>
                  <a:lnTo>
                    <a:pt x="320" y="1553"/>
                  </a:lnTo>
                  <a:cubicBezTo>
                    <a:pt x="297" y="1621"/>
                    <a:pt x="251" y="1667"/>
                    <a:pt x="206" y="1735"/>
                  </a:cubicBezTo>
                  <a:cubicBezTo>
                    <a:pt x="206" y="1735"/>
                    <a:pt x="227" y="1714"/>
                    <a:pt x="228" y="1713"/>
                  </a:cubicBezTo>
                  <a:lnTo>
                    <a:pt x="228" y="1713"/>
                  </a:lnTo>
                  <a:cubicBezTo>
                    <a:pt x="183" y="1758"/>
                    <a:pt x="160" y="1804"/>
                    <a:pt x="114" y="1850"/>
                  </a:cubicBezTo>
                  <a:cubicBezTo>
                    <a:pt x="91" y="1895"/>
                    <a:pt x="46" y="1941"/>
                    <a:pt x="23" y="2009"/>
                  </a:cubicBezTo>
                  <a:cubicBezTo>
                    <a:pt x="0" y="2055"/>
                    <a:pt x="0" y="2078"/>
                    <a:pt x="23" y="2123"/>
                  </a:cubicBezTo>
                  <a:cubicBezTo>
                    <a:pt x="23" y="2169"/>
                    <a:pt x="69" y="2215"/>
                    <a:pt x="91" y="2238"/>
                  </a:cubicBezTo>
                  <a:cubicBezTo>
                    <a:pt x="122" y="2238"/>
                    <a:pt x="152" y="2248"/>
                    <a:pt x="183" y="2248"/>
                  </a:cubicBezTo>
                  <a:cubicBezTo>
                    <a:pt x="198" y="2248"/>
                    <a:pt x="213" y="2245"/>
                    <a:pt x="228" y="2238"/>
                  </a:cubicBezTo>
                  <a:cubicBezTo>
                    <a:pt x="274" y="2215"/>
                    <a:pt x="297" y="2192"/>
                    <a:pt x="320" y="2146"/>
                  </a:cubicBezTo>
                  <a:cubicBezTo>
                    <a:pt x="343" y="2123"/>
                    <a:pt x="365" y="2101"/>
                    <a:pt x="388" y="2055"/>
                  </a:cubicBezTo>
                  <a:cubicBezTo>
                    <a:pt x="388" y="2032"/>
                    <a:pt x="411" y="2009"/>
                    <a:pt x="434" y="1987"/>
                  </a:cubicBezTo>
                  <a:cubicBezTo>
                    <a:pt x="457" y="1918"/>
                    <a:pt x="502" y="1872"/>
                    <a:pt x="525" y="1827"/>
                  </a:cubicBezTo>
                  <a:cubicBezTo>
                    <a:pt x="594" y="1713"/>
                    <a:pt x="662" y="1599"/>
                    <a:pt x="731" y="1507"/>
                  </a:cubicBezTo>
                  <a:cubicBezTo>
                    <a:pt x="863" y="1287"/>
                    <a:pt x="995" y="1067"/>
                    <a:pt x="1147" y="868"/>
                  </a:cubicBezTo>
                  <a:lnTo>
                    <a:pt x="1147" y="868"/>
                  </a:lnTo>
                  <a:cubicBezTo>
                    <a:pt x="1145" y="868"/>
                    <a:pt x="1143" y="868"/>
                    <a:pt x="1141" y="868"/>
                  </a:cubicBezTo>
                  <a:cubicBezTo>
                    <a:pt x="1233" y="754"/>
                    <a:pt x="1324" y="617"/>
                    <a:pt x="1415" y="503"/>
                  </a:cubicBezTo>
                  <a:cubicBezTo>
                    <a:pt x="1461" y="457"/>
                    <a:pt x="1507" y="389"/>
                    <a:pt x="1552" y="343"/>
                  </a:cubicBezTo>
                  <a:cubicBezTo>
                    <a:pt x="1598" y="275"/>
                    <a:pt x="1666" y="206"/>
                    <a:pt x="1712" y="161"/>
                  </a:cubicBezTo>
                  <a:cubicBezTo>
                    <a:pt x="1758" y="115"/>
                    <a:pt x="1758" y="46"/>
                    <a:pt x="1712" y="24"/>
                  </a:cubicBezTo>
                  <a:cubicBezTo>
                    <a:pt x="1689" y="1"/>
                    <a:pt x="1666" y="1"/>
                    <a:pt x="1644"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4"/>
            <p:cNvSpPr/>
            <p:nvPr/>
          </p:nvSpPr>
          <p:spPr>
            <a:xfrm>
              <a:off x="6850025" y="1767875"/>
              <a:ext cx="178075" cy="66775"/>
            </a:xfrm>
            <a:custGeom>
              <a:avLst/>
              <a:gdLst/>
              <a:ahLst/>
              <a:cxnLst/>
              <a:rect l="l" t="t" r="r" b="b"/>
              <a:pathLst>
                <a:path w="7123" h="2671" extrusionOk="0">
                  <a:moveTo>
                    <a:pt x="2740" y="776"/>
                  </a:moveTo>
                  <a:cubicBezTo>
                    <a:pt x="2649" y="822"/>
                    <a:pt x="2557" y="845"/>
                    <a:pt x="2466" y="890"/>
                  </a:cubicBezTo>
                  <a:cubicBezTo>
                    <a:pt x="2466" y="890"/>
                    <a:pt x="2466" y="890"/>
                    <a:pt x="2466" y="868"/>
                  </a:cubicBezTo>
                  <a:cubicBezTo>
                    <a:pt x="2534" y="845"/>
                    <a:pt x="2626" y="799"/>
                    <a:pt x="2717" y="776"/>
                  </a:cubicBezTo>
                  <a:close/>
                  <a:moveTo>
                    <a:pt x="4497" y="0"/>
                  </a:moveTo>
                  <a:cubicBezTo>
                    <a:pt x="4406" y="0"/>
                    <a:pt x="4315" y="23"/>
                    <a:pt x="4224" y="23"/>
                  </a:cubicBezTo>
                  <a:cubicBezTo>
                    <a:pt x="4109" y="46"/>
                    <a:pt x="4018" y="69"/>
                    <a:pt x="3927" y="91"/>
                  </a:cubicBezTo>
                  <a:cubicBezTo>
                    <a:pt x="3881" y="91"/>
                    <a:pt x="3835" y="114"/>
                    <a:pt x="3790" y="114"/>
                  </a:cubicBezTo>
                  <a:cubicBezTo>
                    <a:pt x="3767" y="103"/>
                    <a:pt x="3738" y="97"/>
                    <a:pt x="3710" y="97"/>
                  </a:cubicBezTo>
                  <a:cubicBezTo>
                    <a:pt x="3681" y="97"/>
                    <a:pt x="3653" y="103"/>
                    <a:pt x="3630" y="114"/>
                  </a:cubicBezTo>
                  <a:lnTo>
                    <a:pt x="3539" y="114"/>
                  </a:lnTo>
                  <a:cubicBezTo>
                    <a:pt x="3470" y="137"/>
                    <a:pt x="3402" y="137"/>
                    <a:pt x="3333" y="160"/>
                  </a:cubicBezTo>
                  <a:cubicBezTo>
                    <a:pt x="3174" y="183"/>
                    <a:pt x="3014" y="206"/>
                    <a:pt x="2877" y="251"/>
                  </a:cubicBezTo>
                  <a:cubicBezTo>
                    <a:pt x="2786" y="274"/>
                    <a:pt x="2717" y="320"/>
                    <a:pt x="2649" y="343"/>
                  </a:cubicBezTo>
                  <a:cubicBezTo>
                    <a:pt x="2603" y="365"/>
                    <a:pt x="2580" y="365"/>
                    <a:pt x="2557" y="388"/>
                  </a:cubicBezTo>
                  <a:cubicBezTo>
                    <a:pt x="2489" y="411"/>
                    <a:pt x="2420" y="434"/>
                    <a:pt x="2375" y="457"/>
                  </a:cubicBezTo>
                  <a:cubicBezTo>
                    <a:pt x="2215" y="502"/>
                    <a:pt x="2078" y="571"/>
                    <a:pt x="1918" y="662"/>
                  </a:cubicBezTo>
                  <a:cubicBezTo>
                    <a:pt x="1850" y="685"/>
                    <a:pt x="1781" y="731"/>
                    <a:pt x="1713" y="776"/>
                  </a:cubicBezTo>
                  <a:cubicBezTo>
                    <a:pt x="1667" y="799"/>
                    <a:pt x="1644" y="822"/>
                    <a:pt x="1599" y="845"/>
                  </a:cubicBezTo>
                  <a:cubicBezTo>
                    <a:pt x="1599" y="845"/>
                    <a:pt x="1576" y="868"/>
                    <a:pt x="1553" y="868"/>
                  </a:cubicBezTo>
                  <a:cubicBezTo>
                    <a:pt x="1530" y="890"/>
                    <a:pt x="1507" y="913"/>
                    <a:pt x="1484" y="959"/>
                  </a:cubicBezTo>
                  <a:cubicBezTo>
                    <a:pt x="1462" y="1004"/>
                    <a:pt x="1462" y="1027"/>
                    <a:pt x="1484" y="1073"/>
                  </a:cubicBezTo>
                  <a:cubicBezTo>
                    <a:pt x="1416" y="1096"/>
                    <a:pt x="1370" y="1141"/>
                    <a:pt x="1302" y="1164"/>
                  </a:cubicBezTo>
                  <a:cubicBezTo>
                    <a:pt x="1119" y="1278"/>
                    <a:pt x="937" y="1393"/>
                    <a:pt x="777" y="1529"/>
                  </a:cubicBezTo>
                  <a:cubicBezTo>
                    <a:pt x="686" y="1598"/>
                    <a:pt x="617" y="1666"/>
                    <a:pt x="526" y="1735"/>
                  </a:cubicBezTo>
                  <a:cubicBezTo>
                    <a:pt x="457" y="1803"/>
                    <a:pt x="389" y="1872"/>
                    <a:pt x="320" y="1963"/>
                  </a:cubicBezTo>
                  <a:cubicBezTo>
                    <a:pt x="252" y="2032"/>
                    <a:pt x="183" y="2123"/>
                    <a:pt x="115" y="2191"/>
                  </a:cubicBezTo>
                  <a:cubicBezTo>
                    <a:pt x="92" y="2237"/>
                    <a:pt x="46" y="2283"/>
                    <a:pt x="24" y="2328"/>
                  </a:cubicBezTo>
                  <a:cubicBezTo>
                    <a:pt x="1" y="2374"/>
                    <a:pt x="1" y="2420"/>
                    <a:pt x="1" y="2442"/>
                  </a:cubicBezTo>
                  <a:cubicBezTo>
                    <a:pt x="1" y="2488"/>
                    <a:pt x="24" y="2534"/>
                    <a:pt x="46" y="2557"/>
                  </a:cubicBezTo>
                  <a:cubicBezTo>
                    <a:pt x="69" y="2579"/>
                    <a:pt x="92" y="2602"/>
                    <a:pt x="115" y="2625"/>
                  </a:cubicBezTo>
                  <a:cubicBezTo>
                    <a:pt x="161" y="2625"/>
                    <a:pt x="183" y="2648"/>
                    <a:pt x="206" y="2648"/>
                  </a:cubicBezTo>
                  <a:lnTo>
                    <a:pt x="275" y="2648"/>
                  </a:lnTo>
                  <a:cubicBezTo>
                    <a:pt x="320" y="2671"/>
                    <a:pt x="366" y="2671"/>
                    <a:pt x="412" y="2671"/>
                  </a:cubicBezTo>
                  <a:lnTo>
                    <a:pt x="571" y="2671"/>
                  </a:lnTo>
                  <a:cubicBezTo>
                    <a:pt x="617" y="2671"/>
                    <a:pt x="663" y="2671"/>
                    <a:pt x="708" y="2648"/>
                  </a:cubicBezTo>
                  <a:cubicBezTo>
                    <a:pt x="754" y="2648"/>
                    <a:pt x="800" y="2602"/>
                    <a:pt x="845" y="2557"/>
                  </a:cubicBezTo>
                  <a:cubicBezTo>
                    <a:pt x="908" y="2494"/>
                    <a:pt x="971" y="2412"/>
                    <a:pt x="1034" y="2328"/>
                  </a:cubicBezTo>
                  <a:lnTo>
                    <a:pt x="1034" y="2328"/>
                  </a:lnTo>
                  <a:cubicBezTo>
                    <a:pt x="1032" y="2328"/>
                    <a:pt x="1030" y="2328"/>
                    <a:pt x="1028" y="2328"/>
                  </a:cubicBezTo>
                  <a:cubicBezTo>
                    <a:pt x="1031" y="2327"/>
                    <a:pt x="1034" y="2325"/>
                    <a:pt x="1037" y="2324"/>
                  </a:cubicBezTo>
                  <a:lnTo>
                    <a:pt x="1037" y="2324"/>
                  </a:lnTo>
                  <a:cubicBezTo>
                    <a:pt x="1036" y="2325"/>
                    <a:pt x="1035" y="2327"/>
                    <a:pt x="1034" y="2328"/>
                  </a:cubicBezTo>
                  <a:lnTo>
                    <a:pt x="1034" y="2328"/>
                  </a:lnTo>
                  <a:cubicBezTo>
                    <a:pt x="1047" y="2328"/>
                    <a:pt x="1050" y="2327"/>
                    <a:pt x="1051" y="2316"/>
                  </a:cubicBezTo>
                  <a:lnTo>
                    <a:pt x="1051" y="2316"/>
                  </a:lnTo>
                  <a:cubicBezTo>
                    <a:pt x="1046" y="2318"/>
                    <a:pt x="1042" y="2321"/>
                    <a:pt x="1037" y="2324"/>
                  </a:cubicBezTo>
                  <a:lnTo>
                    <a:pt x="1037" y="2324"/>
                  </a:lnTo>
                  <a:cubicBezTo>
                    <a:pt x="1042" y="2318"/>
                    <a:pt x="1046" y="2312"/>
                    <a:pt x="1051" y="2306"/>
                  </a:cubicBezTo>
                  <a:lnTo>
                    <a:pt x="1051" y="2306"/>
                  </a:lnTo>
                  <a:cubicBezTo>
                    <a:pt x="1051" y="2310"/>
                    <a:pt x="1051" y="2313"/>
                    <a:pt x="1051" y="2316"/>
                  </a:cubicBezTo>
                  <a:lnTo>
                    <a:pt x="1051" y="2316"/>
                  </a:lnTo>
                  <a:cubicBezTo>
                    <a:pt x="1082" y="2297"/>
                    <a:pt x="1101" y="2279"/>
                    <a:pt x="1119" y="2260"/>
                  </a:cubicBezTo>
                  <a:cubicBezTo>
                    <a:pt x="1142" y="2237"/>
                    <a:pt x="1188" y="2191"/>
                    <a:pt x="1233" y="2169"/>
                  </a:cubicBezTo>
                  <a:cubicBezTo>
                    <a:pt x="1279" y="2123"/>
                    <a:pt x="1325" y="2077"/>
                    <a:pt x="1370" y="2032"/>
                  </a:cubicBezTo>
                  <a:cubicBezTo>
                    <a:pt x="1462" y="1963"/>
                    <a:pt x="1553" y="1895"/>
                    <a:pt x="1644" y="1849"/>
                  </a:cubicBezTo>
                  <a:cubicBezTo>
                    <a:pt x="1736" y="1758"/>
                    <a:pt x="1850" y="1689"/>
                    <a:pt x="1941" y="1621"/>
                  </a:cubicBezTo>
                  <a:cubicBezTo>
                    <a:pt x="2009" y="1598"/>
                    <a:pt x="2055" y="1552"/>
                    <a:pt x="2101" y="1529"/>
                  </a:cubicBezTo>
                  <a:cubicBezTo>
                    <a:pt x="2146" y="1484"/>
                    <a:pt x="2192" y="1461"/>
                    <a:pt x="2238" y="1438"/>
                  </a:cubicBezTo>
                  <a:cubicBezTo>
                    <a:pt x="2375" y="1347"/>
                    <a:pt x="2534" y="1278"/>
                    <a:pt x="2694" y="1210"/>
                  </a:cubicBezTo>
                  <a:cubicBezTo>
                    <a:pt x="2877" y="1119"/>
                    <a:pt x="3037" y="1050"/>
                    <a:pt x="3219" y="982"/>
                  </a:cubicBezTo>
                  <a:cubicBezTo>
                    <a:pt x="3402" y="913"/>
                    <a:pt x="3562" y="845"/>
                    <a:pt x="3744" y="799"/>
                  </a:cubicBezTo>
                  <a:cubicBezTo>
                    <a:pt x="3904" y="731"/>
                    <a:pt x="4087" y="685"/>
                    <a:pt x="4246" y="639"/>
                  </a:cubicBezTo>
                  <a:cubicBezTo>
                    <a:pt x="4452" y="594"/>
                    <a:pt x="4634" y="548"/>
                    <a:pt x="4817" y="525"/>
                  </a:cubicBezTo>
                  <a:cubicBezTo>
                    <a:pt x="4931" y="525"/>
                    <a:pt x="5022" y="502"/>
                    <a:pt x="5114" y="502"/>
                  </a:cubicBezTo>
                  <a:cubicBezTo>
                    <a:pt x="5205" y="480"/>
                    <a:pt x="5319" y="480"/>
                    <a:pt x="5410" y="480"/>
                  </a:cubicBezTo>
                  <a:cubicBezTo>
                    <a:pt x="5479" y="480"/>
                    <a:pt x="5547" y="480"/>
                    <a:pt x="5616" y="502"/>
                  </a:cubicBezTo>
                  <a:cubicBezTo>
                    <a:pt x="5684" y="502"/>
                    <a:pt x="5753" y="502"/>
                    <a:pt x="5821" y="525"/>
                  </a:cubicBezTo>
                  <a:cubicBezTo>
                    <a:pt x="5958" y="548"/>
                    <a:pt x="6095" y="548"/>
                    <a:pt x="6255" y="571"/>
                  </a:cubicBezTo>
                  <a:cubicBezTo>
                    <a:pt x="6369" y="594"/>
                    <a:pt x="6506" y="594"/>
                    <a:pt x="6643" y="616"/>
                  </a:cubicBezTo>
                  <a:cubicBezTo>
                    <a:pt x="6780" y="639"/>
                    <a:pt x="6894" y="685"/>
                    <a:pt x="7031" y="708"/>
                  </a:cubicBezTo>
                  <a:cubicBezTo>
                    <a:pt x="7077" y="708"/>
                    <a:pt x="7100" y="685"/>
                    <a:pt x="7122" y="639"/>
                  </a:cubicBezTo>
                  <a:cubicBezTo>
                    <a:pt x="7122" y="616"/>
                    <a:pt x="7100" y="571"/>
                    <a:pt x="7054" y="571"/>
                  </a:cubicBezTo>
                  <a:cubicBezTo>
                    <a:pt x="6963" y="548"/>
                    <a:pt x="6871" y="525"/>
                    <a:pt x="6803" y="502"/>
                  </a:cubicBezTo>
                  <a:cubicBezTo>
                    <a:pt x="6711" y="480"/>
                    <a:pt x="6620" y="457"/>
                    <a:pt x="6529" y="434"/>
                  </a:cubicBezTo>
                  <a:cubicBezTo>
                    <a:pt x="6438" y="411"/>
                    <a:pt x="6369" y="411"/>
                    <a:pt x="6278" y="388"/>
                  </a:cubicBezTo>
                  <a:cubicBezTo>
                    <a:pt x="6186" y="365"/>
                    <a:pt x="6072" y="365"/>
                    <a:pt x="5981" y="343"/>
                  </a:cubicBezTo>
                  <a:cubicBezTo>
                    <a:pt x="5890" y="320"/>
                    <a:pt x="5821" y="297"/>
                    <a:pt x="5730" y="274"/>
                  </a:cubicBezTo>
                  <a:cubicBezTo>
                    <a:pt x="5639" y="251"/>
                    <a:pt x="5525" y="251"/>
                    <a:pt x="5433" y="228"/>
                  </a:cubicBezTo>
                  <a:lnTo>
                    <a:pt x="5319" y="228"/>
                  </a:lnTo>
                  <a:cubicBezTo>
                    <a:pt x="5365" y="183"/>
                    <a:pt x="5365" y="137"/>
                    <a:pt x="5342" y="114"/>
                  </a:cubicBezTo>
                  <a:cubicBezTo>
                    <a:pt x="5319" y="69"/>
                    <a:pt x="5296" y="46"/>
                    <a:pt x="5251" y="23"/>
                  </a:cubicBezTo>
                  <a:lnTo>
                    <a:pt x="4840" y="23"/>
                  </a:lnTo>
                  <a:cubicBezTo>
                    <a:pt x="4840" y="23"/>
                    <a:pt x="4817" y="0"/>
                    <a:pt x="4794" y="0"/>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4"/>
            <p:cNvSpPr/>
            <p:nvPr/>
          </p:nvSpPr>
          <p:spPr>
            <a:xfrm>
              <a:off x="6873425" y="2455475"/>
              <a:ext cx="20575" cy="37700"/>
            </a:xfrm>
            <a:custGeom>
              <a:avLst/>
              <a:gdLst/>
              <a:ahLst/>
              <a:cxnLst/>
              <a:rect l="l" t="t" r="r" b="b"/>
              <a:pathLst>
                <a:path w="823" h="1508" extrusionOk="0">
                  <a:moveTo>
                    <a:pt x="389" y="1"/>
                  </a:moveTo>
                  <a:cubicBezTo>
                    <a:pt x="343" y="1"/>
                    <a:pt x="320" y="23"/>
                    <a:pt x="275" y="69"/>
                  </a:cubicBezTo>
                  <a:cubicBezTo>
                    <a:pt x="275" y="69"/>
                    <a:pt x="252" y="92"/>
                    <a:pt x="229" y="115"/>
                  </a:cubicBezTo>
                  <a:cubicBezTo>
                    <a:pt x="183" y="183"/>
                    <a:pt x="138" y="252"/>
                    <a:pt x="92" y="320"/>
                  </a:cubicBezTo>
                  <a:cubicBezTo>
                    <a:pt x="46" y="457"/>
                    <a:pt x="1" y="617"/>
                    <a:pt x="1" y="754"/>
                  </a:cubicBezTo>
                  <a:cubicBezTo>
                    <a:pt x="1" y="799"/>
                    <a:pt x="1" y="845"/>
                    <a:pt x="1" y="891"/>
                  </a:cubicBezTo>
                  <a:cubicBezTo>
                    <a:pt x="1" y="982"/>
                    <a:pt x="23" y="1051"/>
                    <a:pt x="46" y="1119"/>
                  </a:cubicBezTo>
                  <a:cubicBezTo>
                    <a:pt x="69" y="1188"/>
                    <a:pt x="115" y="1279"/>
                    <a:pt x="160" y="1347"/>
                  </a:cubicBezTo>
                  <a:cubicBezTo>
                    <a:pt x="160" y="1370"/>
                    <a:pt x="183" y="1393"/>
                    <a:pt x="206" y="1416"/>
                  </a:cubicBezTo>
                  <a:cubicBezTo>
                    <a:pt x="229" y="1439"/>
                    <a:pt x="229" y="1461"/>
                    <a:pt x="252" y="1484"/>
                  </a:cubicBezTo>
                  <a:cubicBezTo>
                    <a:pt x="275" y="1484"/>
                    <a:pt x="297" y="1507"/>
                    <a:pt x="320" y="1507"/>
                  </a:cubicBezTo>
                  <a:lnTo>
                    <a:pt x="389" y="1507"/>
                  </a:lnTo>
                  <a:cubicBezTo>
                    <a:pt x="457" y="1484"/>
                    <a:pt x="503" y="1416"/>
                    <a:pt x="480" y="1347"/>
                  </a:cubicBezTo>
                  <a:cubicBezTo>
                    <a:pt x="480" y="1324"/>
                    <a:pt x="480" y="1302"/>
                    <a:pt x="480" y="1302"/>
                  </a:cubicBezTo>
                  <a:cubicBezTo>
                    <a:pt x="457" y="1256"/>
                    <a:pt x="457" y="1210"/>
                    <a:pt x="457" y="1142"/>
                  </a:cubicBezTo>
                  <a:cubicBezTo>
                    <a:pt x="457" y="1057"/>
                    <a:pt x="477" y="951"/>
                    <a:pt x="517" y="845"/>
                  </a:cubicBezTo>
                  <a:lnTo>
                    <a:pt x="517" y="845"/>
                  </a:lnTo>
                  <a:cubicBezTo>
                    <a:pt x="514" y="845"/>
                    <a:pt x="509" y="845"/>
                    <a:pt x="503" y="845"/>
                  </a:cubicBezTo>
                  <a:cubicBezTo>
                    <a:pt x="511" y="845"/>
                    <a:pt x="516" y="842"/>
                    <a:pt x="519" y="839"/>
                  </a:cubicBezTo>
                  <a:lnTo>
                    <a:pt x="519" y="839"/>
                  </a:lnTo>
                  <a:cubicBezTo>
                    <a:pt x="518" y="841"/>
                    <a:pt x="518" y="843"/>
                    <a:pt x="517" y="845"/>
                  </a:cubicBezTo>
                  <a:lnTo>
                    <a:pt x="517" y="845"/>
                  </a:lnTo>
                  <a:cubicBezTo>
                    <a:pt x="526" y="843"/>
                    <a:pt x="526" y="839"/>
                    <a:pt x="526" y="822"/>
                  </a:cubicBezTo>
                  <a:lnTo>
                    <a:pt x="526" y="822"/>
                  </a:lnTo>
                  <a:cubicBezTo>
                    <a:pt x="526" y="823"/>
                    <a:pt x="526" y="832"/>
                    <a:pt x="519" y="839"/>
                  </a:cubicBezTo>
                  <a:lnTo>
                    <a:pt x="519" y="839"/>
                  </a:lnTo>
                  <a:cubicBezTo>
                    <a:pt x="521" y="833"/>
                    <a:pt x="523" y="828"/>
                    <a:pt x="526" y="822"/>
                  </a:cubicBezTo>
                  <a:cubicBezTo>
                    <a:pt x="548" y="754"/>
                    <a:pt x="571" y="685"/>
                    <a:pt x="594" y="640"/>
                  </a:cubicBezTo>
                  <a:cubicBezTo>
                    <a:pt x="617" y="571"/>
                    <a:pt x="640" y="526"/>
                    <a:pt x="685" y="457"/>
                  </a:cubicBezTo>
                  <a:cubicBezTo>
                    <a:pt x="685" y="457"/>
                    <a:pt x="708" y="434"/>
                    <a:pt x="708" y="411"/>
                  </a:cubicBezTo>
                  <a:cubicBezTo>
                    <a:pt x="731" y="411"/>
                    <a:pt x="731" y="389"/>
                    <a:pt x="754" y="389"/>
                  </a:cubicBezTo>
                  <a:cubicBezTo>
                    <a:pt x="800" y="343"/>
                    <a:pt x="822" y="275"/>
                    <a:pt x="777" y="206"/>
                  </a:cubicBezTo>
                  <a:cubicBezTo>
                    <a:pt x="763" y="179"/>
                    <a:pt x="734" y="168"/>
                    <a:pt x="703" y="168"/>
                  </a:cubicBezTo>
                  <a:cubicBezTo>
                    <a:pt x="682" y="168"/>
                    <a:pt x="659" y="174"/>
                    <a:pt x="640" y="183"/>
                  </a:cubicBezTo>
                  <a:cubicBezTo>
                    <a:pt x="640" y="160"/>
                    <a:pt x="617" y="160"/>
                    <a:pt x="617" y="138"/>
                  </a:cubicBezTo>
                  <a:cubicBezTo>
                    <a:pt x="594" y="115"/>
                    <a:pt x="548" y="92"/>
                    <a:pt x="526" y="69"/>
                  </a:cubicBezTo>
                  <a:cubicBezTo>
                    <a:pt x="526" y="69"/>
                    <a:pt x="526" y="46"/>
                    <a:pt x="526" y="46"/>
                  </a:cubicBezTo>
                  <a:cubicBezTo>
                    <a:pt x="503" y="46"/>
                    <a:pt x="503" y="23"/>
                    <a:pt x="480" y="23"/>
                  </a:cubicBezTo>
                  <a:cubicBezTo>
                    <a:pt x="457" y="1"/>
                    <a:pt x="434" y="1"/>
                    <a:pt x="41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4"/>
            <p:cNvSpPr/>
            <p:nvPr/>
          </p:nvSpPr>
          <p:spPr>
            <a:xfrm>
              <a:off x="6565300" y="1972725"/>
              <a:ext cx="28550" cy="167225"/>
            </a:xfrm>
            <a:custGeom>
              <a:avLst/>
              <a:gdLst/>
              <a:ahLst/>
              <a:cxnLst/>
              <a:rect l="l" t="t" r="r" b="b"/>
              <a:pathLst>
                <a:path w="1142" h="6689" extrusionOk="0">
                  <a:moveTo>
                    <a:pt x="1050" y="0"/>
                  </a:moveTo>
                  <a:cubicBezTo>
                    <a:pt x="1027" y="0"/>
                    <a:pt x="1004" y="0"/>
                    <a:pt x="981" y="23"/>
                  </a:cubicBezTo>
                  <a:cubicBezTo>
                    <a:pt x="981" y="46"/>
                    <a:pt x="959" y="69"/>
                    <a:pt x="959" y="92"/>
                  </a:cubicBezTo>
                  <a:cubicBezTo>
                    <a:pt x="959" y="115"/>
                    <a:pt x="959" y="137"/>
                    <a:pt x="959" y="160"/>
                  </a:cubicBezTo>
                  <a:cubicBezTo>
                    <a:pt x="913" y="388"/>
                    <a:pt x="867" y="617"/>
                    <a:pt x="822" y="845"/>
                  </a:cubicBezTo>
                  <a:cubicBezTo>
                    <a:pt x="799" y="1073"/>
                    <a:pt x="753" y="1301"/>
                    <a:pt x="708" y="1553"/>
                  </a:cubicBezTo>
                  <a:cubicBezTo>
                    <a:pt x="616" y="2078"/>
                    <a:pt x="548" y="2580"/>
                    <a:pt x="479" y="3105"/>
                  </a:cubicBezTo>
                  <a:cubicBezTo>
                    <a:pt x="342" y="4109"/>
                    <a:pt x="205" y="5090"/>
                    <a:pt x="68" y="6072"/>
                  </a:cubicBezTo>
                  <a:cubicBezTo>
                    <a:pt x="46" y="6186"/>
                    <a:pt x="46" y="6300"/>
                    <a:pt x="23" y="6414"/>
                  </a:cubicBezTo>
                  <a:cubicBezTo>
                    <a:pt x="23" y="6437"/>
                    <a:pt x="23" y="6460"/>
                    <a:pt x="23" y="6483"/>
                  </a:cubicBezTo>
                  <a:cubicBezTo>
                    <a:pt x="23" y="6506"/>
                    <a:pt x="23" y="6506"/>
                    <a:pt x="23" y="6528"/>
                  </a:cubicBezTo>
                  <a:cubicBezTo>
                    <a:pt x="0" y="6528"/>
                    <a:pt x="23" y="6551"/>
                    <a:pt x="23" y="6574"/>
                  </a:cubicBezTo>
                  <a:cubicBezTo>
                    <a:pt x="23" y="6620"/>
                    <a:pt x="68" y="6665"/>
                    <a:pt x="114" y="6688"/>
                  </a:cubicBezTo>
                  <a:lnTo>
                    <a:pt x="205" y="6688"/>
                  </a:lnTo>
                  <a:cubicBezTo>
                    <a:pt x="228" y="6665"/>
                    <a:pt x="274" y="6643"/>
                    <a:pt x="297" y="6620"/>
                  </a:cubicBezTo>
                  <a:cubicBezTo>
                    <a:pt x="320" y="6574"/>
                    <a:pt x="320" y="6574"/>
                    <a:pt x="320" y="6551"/>
                  </a:cubicBezTo>
                  <a:cubicBezTo>
                    <a:pt x="320" y="6540"/>
                    <a:pt x="320" y="6534"/>
                    <a:pt x="320" y="6528"/>
                  </a:cubicBezTo>
                  <a:cubicBezTo>
                    <a:pt x="342" y="6392"/>
                    <a:pt x="365" y="6277"/>
                    <a:pt x="388" y="6140"/>
                  </a:cubicBezTo>
                  <a:cubicBezTo>
                    <a:pt x="388" y="6118"/>
                    <a:pt x="388" y="6118"/>
                    <a:pt x="388" y="6118"/>
                  </a:cubicBezTo>
                  <a:cubicBezTo>
                    <a:pt x="388" y="6095"/>
                    <a:pt x="388" y="6072"/>
                    <a:pt x="388" y="6072"/>
                  </a:cubicBezTo>
                  <a:cubicBezTo>
                    <a:pt x="525" y="5068"/>
                    <a:pt x="662" y="4086"/>
                    <a:pt x="799" y="3082"/>
                  </a:cubicBezTo>
                  <a:cubicBezTo>
                    <a:pt x="867" y="2557"/>
                    <a:pt x="936" y="2055"/>
                    <a:pt x="981" y="1530"/>
                  </a:cubicBezTo>
                  <a:cubicBezTo>
                    <a:pt x="1004" y="1301"/>
                    <a:pt x="1027" y="1050"/>
                    <a:pt x="1050" y="822"/>
                  </a:cubicBezTo>
                  <a:cubicBezTo>
                    <a:pt x="1073" y="594"/>
                    <a:pt x="1096" y="343"/>
                    <a:pt x="1118" y="115"/>
                  </a:cubicBezTo>
                  <a:lnTo>
                    <a:pt x="1141" y="92"/>
                  </a:lnTo>
                  <a:cubicBezTo>
                    <a:pt x="1141" y="46"/>
                    <a:pt x="1096" y="0"/>
                    <a:pt x="1050"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4"/>
            <p:cNvSpPr/>
            <p:nvPr/>
          </p:nvSpPr>
          <p:spPr>
            <a:xfrm>
              <a:off x="6556725" y="1976725"/>
              <a:ext cx="34825" cy="159650"/>
            </a:xfrm>
            <a:custGeom>
              <a:avLst/>
              <a:gdLst/>
              <a:ahLst/>
              <a:cxnLst/>
              <a:rect l="l" t="t" r="r" b="b"/>
              <a:pathLst>
                <a:path w="1393" h="6386" extrusionOk="0">
                  <a:moveTo>
                    <a:pt x="1279" y="0"/>
                  </a:moveTo>
                  <a:cubicBezTo>
                    <a:pt x="1188" y="0"/>
                    <a:pt x="1096" y="0"/>
                    <a:pt x="1028" y="23"/>
                  </a:cubicBezTo>
                  <a:cubicBezTo>
                    <a:pt x="959" y="46"/>
                    <a:pt x="914" y="69"/>
                    <a:pt x="868" y="114"/>
                  </a:cubicBezTo>
                  <a:cubicBezTo>
                    <a:pt x="845" y="137"/>
                    <a:pt x="822" y="160"/>
                    <a:pt x="822" y="183"/>
                  </a:cubicBezTo>
                  <a:cubicBezTo>
                    <a:pt x="800" y="206"/>
                    <a:pt x="777" y="251"/>
                    <a:pt x="777" y="274"/>
                  </a:cubicBezTo>
                  <a:cubicBezTo>
                    <a:pt x="731" y="343"/>
                    <a:pt x="708" y="411"/>
                    <a:pt x="708" y="480"/>
                  </a:cubicBezTo>
                  <a:cubicBezTo>
                    <a:pt x="685" y="571"/>
                    <a:pt x="663" y="685"/>
                    <a:pt x="640" y="799"/>
                  </a:cubicBezTo>
                  <a:cubicBezTo>
                    <a:pt x="640" y="845"/>
                    <a:pt x="640" y="913"/>
                    <a:pt x="617" y="959"/>
                  </a:cubicBezTo>
                  <a:cubicBezTo>
                    <a:pt x="617" y="1005"/>
                    <a:pt x="617" y="1027"/>
                    <a:pt x="617" y="1050"/>
                  </a:cubicBezTo>
                  <a:cubicBezTo>
                    <a:pt x="617" y="1073"/>
                    <a:pt x="617" y="1119"/>
                    <a:pt x="617" y="1141"/>
                  </a:cubicBezTo>
                  <a:cubicBezTo>
                    <a:pt x="617" y="1164"/>
                    <a:pt x="617" y="1187"/>
                    <a:pt x="640" y="1210"/>
                  </a:cubicBezTo>
                  <a:cubicBezTo>
                    <a:pt x="640" y="1210"/>
                    <a:pt x="640" y="1210"/>
                    <a:pt x="640" y="1233"/>
                  </a:cubicBezTo>
                  <a:cubicBezTo>
                    <a:pt x="640" y="1324"/>
                    <a:pt x="617" y="1393"/>
                    <a:pt x="617" y="1484"/>
                  </a:cubicBezTo>
                  <a:cubicBezTo>
                    <a:pt x="571" y="1666"/>
                    <a:pt x="548" y="1849"/>
                    <a:pt x="526" y="2032"/>
                  </a:cubicBezTo>
                  <a:cubicBezTo>
                    <a:pt x="480" y="2260"/>
                    <a:pt x="457" y="2488"/>
                    <a:pt x="434" y="2716"/>
                  </a:cubicBezTo>
                  <a:cubicBezTo>
                    <a:pt x="411" y="2762"/>
                    <a:pt x="411" y="2808"/>
                    <a:pt x="411" y="2831"/>
                  </a:cubicBezTo>
                  <a:cubicBezTo>
                    <a:pt x="389" y="2922"/>
                    <a:pt x="389" y="2990"/>
                    <a:pt x="366" y="3082"/>
                  </a:cubicBezTo>
                  <a:cubicBezTo>
                    <a:pt x="343" y="3196"/>
                    <a:pt x="343" y="3287"/>
                    <a:pt x="320" y="3401"/>
                  </a:cubicBezTo>
                  <a:cubicBezTo>
                    <a:pt x="297" y="3492"/>
                    <a:pt x="297" y="3607"/>
                    <a:pt x="275" y="3721"/>
                  </a:cubicBezTo>
                  <a:cubicBezTo>
                    <a:pt x="252" y="3812"/>
                    <a:pt x="252" y="3926"/>
                    <a:pt x="229" y="4040"/>
                  </a:cubicBezTo>
                  <a:cubicBezTo>
                    <a:pt x="229" y="4132"/>
                    <a:pt x="206" y="4246"/>
                    <a:pt x="206" y="4360"/>
                  </a:cubicBezTo>
                  <a:cubicBezTo>
                    <a:pt x="206" y="4428"/>
                    <a:pt x="206" y="4474"/>
                    <a:pt x="183" y="4542"/>
                  </a:cubicBezTo>
                  <a:cubicBezTo>
                    <a:pt x="183" y="4588"/>
                    <a:pt x="160" y="4657"/>
                    <a:pt x="160" y="4725"/>
                  </a:cubicBezTo>
                  <a:cubicBezTo>
                    <a:pt x="138" y="4771"/>
                    <a:pt x="138" y="4839"/>
                    <a:pt x="115" y="4908"/>
                  </a:cubicBezTo>
                  <a:cubicBezTo>
                    <a:pt x="92" y="5045"/>
                    <a:pt x="69" y="5182"/>
                    <a:pt x="69" y="5319"/>
                  </a:cubicBezTo>
                  <a:cubicBezTo>
                    <a:pt x="46" y="5433"/>
                    <a:pt x="46" y="5547"/>
                    <a:pt x="23" y="5661"/>
                  </a:cubicBezTo>
                  <a:cubicBezTo>
                    <a:pt x="23" y="5775"/>
                    <a:pt x="1" y="5889"/>
                    <a:pt x="1" y="6003"/>
                  </a:cubicBezTo>
                  <a:cubicBezTo>
                    <a:pt x="1" y="6049"/>
                    <a:pt x="23" y="6117"/>
                    <a:pt x="69" y="6140"/>
                  </a:cubicBezTo>
                  <a:cubicBezTo>
                    <a:pt x="92" y="6163"/>
                    <a:pt x="115" y="6163"/>
                    <a:pt x="138" y="6186"/>
                  </a:cubicBezTo>
                  <a:cubicBezTo>
                    <a:pt x="138" y="6232"/>
                    <a:pt x="138" y="6277"/>
                    <a:pt x="160" y="6300"/>
                  </a:cubicBezTo>
                  <a:cubicBezTo>
                    <a:pt x="206" y="6346"/>
                    <a:pt x="229" y="6368"/>
                    <a:pt x="275" y="6368"/>
                  </a:cubicBezTo>
                  <a:cubicBezTo>
                    <a:pt x="286" y="6380"/>
                    <a:pt x="297" y="6386"/>
                    <a:pt x="312" y="6386"/>
                  </a:cubicBezTo>
                  <a:cubicBezTo>
                    <a:pt x="326" y="6386"/>
                    <a:pt x="343" y="6380"/>
                    <a:pt x="366" y="6368"/>
                  </a:cubicBezTo>
                  <a:cubicBezTo>
                    <a:pt x="389" y="6368"/>
                    <a:pt x="411" y="6346"/>
                    <a:pt x="434" y="6346"/>
                  </a:cubicBezTo>
                  <a:cubicBezTo>
                    <a:pt x="457" y="6323"/>
                    <a:pt x="503" y="6300"/>
                    <a:pt x="503" y="6277"/>
                  </a:cubicBezTo>
                  <a:cubicBezTo>
                    <a:pt x="548" y="6232"/>
                    <a:pt x="526" y="6186"/>
                    <a:pt x="526" y="6140"/>
                  </a:cubicBezTo>
                  <a:lnTo>
                    <a:pt x="526" y="6140"/>
                  </a:lnTo>
                  <a:cubicBezTo>
                    <a:pt x="526" y="6110"/>
                    <a:pt x="526" y="6079"/>
                    <a:pt x="526" y="6049"/>
                  </a:cubicBezTo>
                  <a:cubicBezTo>
                    <a:pt x="526" y="6003"/>
                    <a:pt x="548" y="5935"/>
                    <a:pt x="526" y="5889"/>
                  </a:cubicBezTo>
                  <a:cubicBezTo>
                    <a:pt x="503" y="5866"/>
                    <a:pt x="503" y="5843"/>
                    <a:pt x="480" y="5821"/>
                  </a:cubicBezTo>
                  <a:cubicBezTo>
                    <a:pt x="480" y="5798"/>
                    <a:pt x="480" y="5775"/>
                    <a:pt x="503" y="5752"/>
                  </a:cubicBezTo>
                  <a:cubicBezTo>
                    <a:pt x="503" y="5707"/>
                    <a:pt x="503" y="5661"/>
                    <a:pt x="503" y="5615"/>
                  </a:cubicBezTo>
                  <a:cubicBezTo>
                    <a:pt x="503" y="5592"/>
                    <a:pt x="503" y="5592"/>
                    <a:pt x="503" y="5570"/>
                  </a:cubicBezTo>
                  <a:cubicBezTo>
                    <a:pt x="526" y="5501"/>
                    <a:pt x="526" y="5433"/>
                    <a:pt x="526" y="5364"/>
                  </a:cubicBezTo>
                  <a:cubicBezTo>
                    <a:pt x="548" y="5250"/>
                    <a:pt x="571" y="5136"/>
                    <a:pt x="594" y="5022"/>
                  </a:cubicBezTo>
                  <a:cubicBezTo>
                    <a:pt x="617" y="4999"/>
                    <a:pt x="617" y="4953"/>
                    <a:pt x="640" y="4930"/>
                  </a:cubicBezTo>
                  <a:cubicBezTo>
                    <a:pt x="663" y="4771"/>
                    <a:pt x="685" y="4611"/>
                    <a:pt x="708" y="4428"/>
                  </a:cubicBezTo>
                  <a:cubicBezTo>
                    <a:pt x="731" y="4291"/>
                    <a:pt x="731" y="4132"/>
                    <a:pt x="754" y="3995"/>
                  </a:cubicBezTo>
                  <a:cubicBezTo>
                    <a:pt x="754" y="3972"/>
                    <a:pt x="754" y="3972"/>
                    <a:pt x="754" y="3972"/>
                  </a:cubicBezTo>
                  <a:cubicBezTo>
                    <a:pt x="800" y="3789"/>
                    <a:pt x="822" y="3607"/>
                    <a:pt x="845" y="3424"/>
                  </a:cubicBezTo>
                  <a:cubicBezTo>
                    <a:pt x="868" y="3333"/>
                    <a:pt x="868" y="3241"/>
                    <a:pt x="891" y="3150"/>
                  </a:cubicBezTo>
                  <a:cubicBezTo>
                    <a:pt x="914" y="3104"/>
                    <a:pt x="914" y="3059"/>
                    <a:pt x="936" y="3013"/>
                  </a:cubicBezTo>
                  <a:cubicBezTo>
                    <a:pt x="936" y="2990"/>
                    <a:pt x="936" y="2967"/>
                    <a:pt x="936" y="2945"/>
                  </a:cubicBezTo>
                  <a:cubicBezTo>
                    <a:pt x="936" y="2899"/>
                    <a:pt x="959" y="2876"/>
                    <a:pt x="959" y="2853"/>
                  </a:cubicBezTo>
                  <a:cubicBezTo>
                    <a:pt x="959" y="2808"/>
                    <a:pt x="936" y="2762"/>
                    <a:pt x="891" y="2716"/>
                  </a:cubicBezTo>
                  <a:cubicBezTo>
                    <a:pt x="914" y="2625"/>
                    <a:pt x="914" y="2534"/>
                    <a:pt x="936" y="2443"/>
                  </a:cubicBezTo>
                  <a:cubicBezTo>
                    <a:pt x="936" y="2397"/>
                    <a:pt x="936" y="2351"/>
                    <a:pt x="959" y="2306"/>
                  </a:cubicBezTo>
                  <a:cubicBezTo>
                    <a:pt x="959" y="2306"/>
                    <a:pt x="982" y="2306"/>
                    <a:pt x="982" y="2283"/>
                  </a:cubicBezTo>
                  <a:cubicBezTo>
                    <a:pt x="1028" y="2260"/>
                    <a:pt x="1051" y="2237"/>
                    <a:pt x="1073" y="2191"/>
                  </a:cubicBezTo>
                  <a:cubicBezTo>
                    <a:pt x="1073" y="2146"/>
                    <a:pt x="1073" y="2100"/>
                    <a:pt x="1073" y="2077"/>
                  </a:cubicBezTo>
                  <a:cubicBezTo>
                    <a:pt x="1096" y="2032"/>
                    <a:pt x="1096" y="2009"/>
                    <a:pt x="1096" y="1986"/>
                  </a:cubicBezTo>
                  <a:cubicBezTo>
                    <a:pt x="1096" y="1918"/>
                    <a:pt x="1096" y="1849"/>
                    <a:pt x="1119" y="1781"/>
                  </a:cubicBezTo>
                  <a:cubicBezTo>
                    <a:pt x="1119" y="1758"/>
                    <a:pt x="1119" y="1735"/>
                    <a:pt x="1119" y="1712"/>
                  </a:cubicBezTo>
                  <a:cubicBezTo>
                    <a:pt x="1142" y="1552"/>
                    <a:pt x="1142" y="1415"/>
                    <a:pt x="1165" y="1278"/>
                  </a:cubicBezTo>
                  <a:cubicBezTo>
                    <a:pt x="1165" y="1278"/>
                    <a:pt x="1165" y="1278"/>
                    <a:pt x="1165" y="1256"/>
                  </a:cubicBezTo>
                  <a:lnTo>
                    <a:pt x="1165" y="1210"/>
                  </a:lnTo>
                  <a:cubicBezTo>
                    <a:pt x="1165" y="1210"/>
                    <a:pt x="1188" y="1187"/>
                    <a:pt x="1188" y="1187"/>
                  </a:cubicBezTo>
                  <a:cubicBezTo>
                    <a:pt x="1188" y="1187"/>
                    <a:pt x="1188" y="1187"/>
                    <a:pt x="1188" y="1164"/>
                  </a:cubicBezTo>
                  <a:lnTo>
                    <a:pt x="1188" y="1141"/>
                  </a:lnTo>
                  <a:cubicBezTo>
                    <a:pt x="1210" y="1005"/>
                    <a:pt x="1210" y="890"/>
                    <a:pt x="1233" y="776"/>
                  </a:cubicBezTo>
                  <a:cubicBezTo>
                    <a:pt x="1256" y="639"/>
                    <a:pt x="1279" y="525"/>
                    <a:pt x="1279" y="388"/>
                  </a:cubicBezTo>
                  <a:cubicBezTo>
                    <a:pt x="1302" y="365"/>
                    <a:pt x="1302" y="320"/>
                    <a:pt x="1302" y="274"/>
                  </a:cubicBezTo>
                  <a:cubicBezTo>
                    <a:pt x="1279" y="251"/>
                    <a:pt x="1279" y="251"/>
                    <a:pt x="1256" y="228"/>
                  </a:cubicBezTo>
                  <a:lnTo>
                    <a:pt x="1279" y="228"/>
                  </a:lnTo>
                  <a:cubicBezTo>
                    <a:pt x="1347" y="228"/>
                    <a:pt x="1393" y="183"/>
                    <a:pt x="1393" y="114"/>
                  </a:cubicBezTo>
                  <a:cubicBezTo>
                    <a:pt x="1393" y="46"/>
                    <a:pt x="1347" y="0"/>
                    <a:pt x="127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4"/>
            <p:cNvSpPr/>
            <p:nvPr/>
          </p:nvSpPr>
          <p:spPr>
            <a:xfrm>
              <a:off x="6579550" y="2013250"/>
              <a:ext cx="21700" cy="119425"/>
            </a:xfrm>
            <a:custGeom>
              <a:avLst/>
              <a:gdLst/>
              <a:ahLst/>
              <a:cxnLst/>
              <a:rect l="l" t="t" r="r" b="b"/>
              <a:pathLst>
                <a:path w="868" h="4777" extrusionOk="0">
                  <a:moveTo>
                    <a:pt x="777" y="0"/>
                  </a:moveTo>
                  <a:cubicBezTo>
                    <a:pt x="754" y="0"/>
                    <a:pt x="731" y="23"/>
                    <a:pt x="708" y="69"/>
                  </a:cubicBezTo>
                  <a:cubicBezTo>
                    <a:pt x="708" y="88"/>
                    <a:pt x="708" y="122"/>
                    <a:pt x="708" y="160"/>
                  </a:cubicBezTo>
                  <a:cubicBezTo>
                    <a:pt x="685" y="365"/>
                    <a:pt x="640" y="548"/>
                    <a:pt x="617" y="753"/>
                  </a:cubicBezTo>
                  <a:cubicBezTo>
                    <a:pt x="571" y="936"/>
                    <a:pt x="548" y="1141"/>
                    <a:pt x="503" y="1324"/>
                  </a:cubicBezTo>
                  <a:cubicBezTo>
                    <a:pt x="457" y="1643"/>
                    <a:pt x="411" y="1986"/>
                    <a:pt x="343" y="2305"/>
                  </a:cubicBezTo>
                  <a:cubicBezTo>
                    <a:pt x="275" y="2762"/>
                    <a:pt x="206" y="3196"/>
                    <a:pt x="138" y="3652"/>
                  </a:cubicBezTo>
                  <a:cubicBezTo>
                    <a:pt x="115" y="3835"/>
                    <a:pt x="92" y="4017"/>
                    <a:pt x="46" y="4177"/>
                  </a:cubicBezTo>
                  <a:cubicBezTo>
                    <a:pt x="46" y="4268"/>
                    <a:pt x="23" y="4360"/>
                    <a:pt x="23" y="4451"/>
                  </a:cubicBezTo>
                  <a:cubicBezTo>
                    <a:pt x="23" y="4474"/>
                    <a:pt x="1" y="4497"/>
                    <a:pt x="1" y="4519"/>
                  </a:cubicBezTo>
                  <a:cubicBezTo>
                    <a:pt x="1" y="4542"/>
                    <a:pt x="1" y="4588"/>
                    <a:pt x="1" y="4611"/>
                  </a:cubicBezTo>
                  <a:cubicBezTo>
                    <a:pt x="1" y="4679"/>
                    <a:pt x="46" y="4748"/>
                    <a:pt x="115" y="4771"/>
                  </a:cubicBezTo>
                  <a:cubicBezTo>
                    <a:pt x="130" y="4774"/>
                    <a:pt x="146" y="4776"/>
                    <a:pt x="161" y="4776"/>
                  </a:cubicBezTo>
                  <a:cubicBezTo>
                    <a:pt x="235" y="4776"/>
                    <a:pt x="301" y="4732"/>
                    <a:pt x="320" y="4656"/>
                  </a:cubicBezTo>
                  <a:cubicBezTo>
                    <a:pt x="343" y="4611"/>
                    <a:pt x="343" y="4565"/>
                    <a:pt x="343" y="4519"/>
                  </a:cubicBezTo>
                  <a:cubicBezTo>
                    <a:pt x="366" y="4428"/>
                    <a:pt x="366" y="4337"/>
                    <a:pt x="389" y="4268"/>
                  </a:cubicBezTo>
                  <a:cubicBezTo>
                    <a:pt x="411" y="4063"/>
                    <a:pt x="411" y="3880"/>
                    <a:pt x="434" y="3698"/>
                  </a:cubicBezTo>
                  <a:cubicBezTo>
                    <a:pt x="503" y="3241"/>
                    <a:pt x="548" y="2785"/>
                    <a:pt x="617" y="2328"/>
                  </a:cubicBezTo>
                  <a:cubicBezTo>
                    <a:pt x="640" y="1986"/>
                    <a:pt x="685" y="1643"/>
                    <a:pt x="708" y="1324"/>
                  </a:cubicBezTo>
                  <a:cubicBezTo>
                    <a:pt x="731" y="1118"/>
                    <a:pt x="754" y="913"/>
                    <a:pt x="777" y="708"/>
                  </a:cubicBezTo>
                  <a:cubicBezTo>
                    <a:pt x="800" y="502"/>
                    <a:pt x="822" y="274"/>
                    <a:pt x="845" y="69"/>
                  </a:cubicBezTo>
                  <a:cubicBezTo>
                    <a:pt x="868" y="23"/>
                    <a:pt x="822" y="0"/>
                    <a:pt x="77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4"/>
            <p:cNvSpPr/>
            <p:nvPr/>
          </p:nvSpPr>
          <p:spPr>
            <a:xfrm>
              <a:off x="6578975" y="2137075"/>
              <a:ext cx="6300" cy="5725"/>
            </a:xfrm>
            <a:custGeom>
              <a:avLst/>
              <a:gdLst/>
              <a:ahLst/>
              <a:cxnLst/>
              <a:rect l="l" t="t" r="r" b="b"/>
              <a:pathLst>
                <a:path w="252" h="229" extrusionOk="0">
                  <a:moveTo>
                    <a:pt x="115" y="0"/>
                  </a:moveTo>
                  <a:cubicBezTo>
                    <a:pt x="46" y="0"/>
                    <a:pt x="1" y="46"/>
                    <a:pt x="1" y="114"/>
                  </a:cubicBezTo>
                  <a:cubicBezTo>
                    <a:pt x="1" y="183"/>
                    <a:pt x="46" y="228"/>
                    <a:pt x="115" y="228"/>
                  </a:cubicBezTo>
                  <a:cubicBezTo>
                    <a:pt x="183" y="228"/>
                    <a:pt x="252" y="183"/>
                    <a:pt x="252" y="114"/>
                  </a:cubicBezTo>
                  <a:cubicBezTo>
                    <a:pt x="252" y="46"/>
                    <a:pt x="183" y="0"/>
                    <a:pt x="11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4"/>
            <p:cNvSpPr/>
            <p:nvPr/>
          </p:nvSpPr>
          <p:spPr>
            <a:xfrm>
              <a:off x="7062300" y="1838625"/>
              <a:ext cx="49100" cy="144400"/>
            </a:xfrm>
            <a:custGeom>
              <a:avLst/>
              <a:gdLst/>
              <a:ahLst/>
              <a:cxnLst/>
              <a:rect l="l" t="t" r="r" b="b"/>
              <a:pathLst>
                <a:path w="1964" h="5776" extrusionOk="0">
                  <a:moveTo>
                    <a:pt x="823" y="3470"/>
                  </a:moveTo>
                  <a:lnTo>
                    <a:pt x="823" y="3470"/>
                  </a:lnTo>
                  <a:cubicBezTo>
                    <a:pt x="820" y="3476"/>
                    <a:pt x="818" y="3482"/>
                    <a:pt x="816" y="3488"/>
                  </a:cubicBezTo>
                  <a:lnTo>
                    <a:pt x="816" y="3488"/>
                  </a:lnTo>
                  <a:cubicBezTo>
                    <a:pt x="820" y="3483"/>
                    <a:pt x="823" y="3478"/>
                    <a:pt x="823" y="3470"/>
                  </a:cubicBezTo>
                  <a:close/>
                  <a:moveTo>
                    <a:pt x="1462" y="1"/>
                  </a:moveTo>
                  <a:cubicBezTo>
                    <a:pt x="1393" y="1"/>
                    <a:pt x="1370" y="69"/>
                    <a:pt x="1393" y="115"/>
                  </a:cubicBezTo>
                  <a:cubicBezTo>
                    <a:pt x="1393" y="206"/>
                    <a:pt x="1416" y="274"/>
                    <a:pt x="1439" y="366"/>
                  </a:cubicBezTo>
                  <a:cubicBezTo>
                    <a:pt x="1439" y="525"/>
                    <a:pt x="1439" y="685"/>
                    <a:pt x="1439" y="845"/>
                  </a:cubicBezTo>
                  <a:cubicBezTo>
                    <a:pt x="1439" y="936"/>
                    <a:pt x="1439" y="1005"/>
                    <a:pt x="1439" y="1096"/>
                  </a:cubicBezTo>
                  <a:cubicBezTo>
                    <a:pt x="1439" y="1165"/>
                    <a:pt x="1416" y="1256"/>
                    <a:pt x="1416" y="1347"/>
                  </a:cubicBezTo>
                  <a:cubicBezTo>
                    <a:pt x="1393" y="1507"/>
                    <a:pt x="1348" y="1667"/>
                    <a:pt x="1325" y="1827"/>
                  </a:cubicBezTo>
                  <a:cubicBezTo>
                    <a:pt x="1302" y="1918"/>
                    <a:pt x="1279" y="2009"/>
                    <a:pt x="1256" y="2100"/>
                  </a:cubicBezTo>
                  <a:lnTo>
                    <a:pt x="1188" y="2352"/>
                  </a:lnTo>
                  <a:cubicBezTo>
                    <a:pt x="1142" y="2534"/>
                    <a:pt x="1096" y="2694"/>
                    <a:pt x="1051" y="2876"/>
                  </a:cubicBezTo>
                  <a:cubicBezTo>
                    <a:pt x="1005" y="3036"/>
                    <a:pt x="937" y="3219"/>
                    <a:pt x="868" y="3379"/>
                  </a:cubicBezTo>
                  <a:cubicBezTo>
                    <a:pt x="845" y="3401"/>
                    <a:pt x="845" y="3424"/>
                    <a:pt x="823" y="3447"/>
                  </a:cubicBezTo>
                  <a:cubicBezTo>
                    <a:pt x="828" y="3447"/>
                    <a:pt x="832" y="3447"/>
                    <a:pt x="835" y="3447"/>
                  </a:cubicBezTo>
                  <a:lnTo>
                    <a:pt x="835" y="3447"/>
                  </a:lnTo>
                  <a:cubicBezTo>
                    <a:pt x="825" y="3472"/>
                    <a:pt x="820" y="3489"/>
                    <a:pt x="810" y="3504"/>
                  </a:cubicBezTo>
                  <a:lnTo>
                    <a:pt x="810" y="3504"/>
                  </a:lnTo>
                  <a:cubicBezTo>
                    <a:pt x="812" y="3499"/>
                    <a:pt x="814" y="3493"/>
                    <a:pt x="816" y="3488"/>
                  </a:cubicBezTo>
                  <a:lnTo>
                    <a:pt x="816" y="3488"/>
                  </a:lnTo>
                  <a:cubicBezTo>
                    <a:pt x="809" y="3496"/>
                    <a:pt x="800" y="3501"/>
                    <a:pt x="800" y="3516"/>
                  </a:cubicBezTo>
                  <a:cubicBezTo>
                    <a:pt x="804" y="3512"/>
                    <a:pt x="807" y="3508"/>
                    <a:pt x="810" y="3504"/>
                  </a:cubicBezTo>
                  <a:lnTo>
                    <a:pt x="810" y="3504"/>
                  </a:lnTo>
                  <a:cubicBezTo>
                    <a:pt x="743" y="3675"/>
                    <a:pt x="659" y="3846"/>
                    <a:pt x="594" y="4018"/>
                  </a:cubicBezTo>
                  <a:cubicBezTo>
                    <a:pt x="549" y="4086"/>
                    <a:pt x="503" y="4178"/>
                    <a:pt x="457" y="4269"/>
                  </a:cubicBezTo>
                  <a:cubicBezTo>
                    <a:pt x="412" y="4360"/>
                    <a:pt x="366" y="4429"/>
                    <a:pt x="320" y="4497"/>
                  </a:cubicBezTo>
                  <a:cubicBezTo>
                    <a:pt x="298" y="4543"/>
                    <a:pt x="275" y="4588"/>
                    <a:pt x="252" y="4634"/>
                  </a:cubicBezTo>
                  <a:cubicBezTo>
                    <a:pt x="229" y="4680"/>
                    <a:pt x="206" y="4703"/>
                    <a:pt x="183" y="4748"/>
                  </a:cubicBezTo>
                  <a:cubicBezTo>
                    <a:pt x="138" y="4794"/>
                    <a:pt x="92" y="4839"/>
                    <a:pt x="69" y="4908"/>
                  </a:cubicBezTo>
                  <a:cubicBezTo>
                    <a:pt x="46" y="4908"/>
                    <a:pt x="46" y="4908"/>
                    <a:pt x="46" y="4931"/>
                  </a:cubicBezTo>
                  <a:cubicBezTo>
                    <a:pt x="1" y="4976"/>
                    <a:pt x="1" y="5045"/>
                    <a:pt x="24" y="5091"/>
                  </a:cubicBezTo>
                  <a:cubicBezTo>
                    <a:pt x="24" y="5136"/>
                    <a:pt x="69" y="5182"/>
                    <a:pt x="92" y="5227"/>
                  </a:cubicBezTo>
                  <a:cubicBezTo>
                    <a:pt x="138" y="5296"/>
                    <a:pt x="183" y="5364"/>
                    <a:pt x="229" y="5456"/>
                  </a:cubicBezTo>
                  <a:cubicBezTo>
                    <a:pt x="252" y="5479"/>
                    <a:pt x="252" y="5501"/>
                    <a:pt x="275" y="5547"/>
                  </a:cubicBezTo>
                  <a:cubicBezTo>
                    <a:pt x="275" y="5547"/>
                    <a:pt x="275" y="5547"/>
                    <a:pt x="275" y="5570"/>
                  </a:cubicBezTo>
                  <a:cubicBezTo>
                    <a:pt x="275" y="5638"/>
                    <a:pt x="320" y="5707"/>
                    <a:pt x="366" y="5752"/>
                  </a:cubicBezTo>
                  <a:cubicBezTo>
                    <a:pt x="396" y="5768"/>
                    <a:pt x="432" y="5775"/>
                    <a:pt x="467" y="5775"/>
                  </a:cubicBezTo>
                  <a:cubicBezTo>
                    <a:pt x="539" y="5775"/>
                    <a:pt x="610" y="5745"/>
                    <a:pt x="640" y="5684"/>
                  </a:cubicBezTo>
                  <a:cubicBezTo>
                    <a:pt x="640" y="5661"/>
                    <a:pt x="663" y="5638"/>
                    <a:pt x="663" y="5616"/>
                  </a:cubicBezTo>
                  <a:cubicBezTo>
                    <a:pt x="708" y="5616"/>
                    <a:pt x="754" y="5593"/>
                    <a:pt x="777" y="5570"/>
                  </a:cubicBezTo>
                  <a:cubicBezTo>
                    <a:pt x="845" y="5479"/>
                    <a:pt x="891" y="5387"/>
                    <a:pt x="960" y="5296"/>
                  </a:cubicBezTo>
                  <a:cubicBezTo>
                    <a:pt x="1005" y="5205"/>
                    <a:pt x="1051" y="5113"/>
                    <a:pt x="1096" y="5045"/>
                  </a:cubicBezTo>
                  <a:cubicBezTo>
                    <a:pt x="1142" y="4954"/>
                    <a:pt x="1188" y="4862"/>
                    <a:pt x="1233" y="4794"/>
                  </a:cubicBezTo>
                  <a:cubicBezTo>
                    <a:pt x="1279" y="4680"/>
                    <a:pt x="1325" y="4588"/>
                    <a:pt x="1370" y="4474"/>
                  </a:cubicBezTo>
                  <a:cubicBezTo>
                    <a:pt x="1439" y="4314"/>
                    <a:pt x="1484" y="4132"/>
                    <a:pt x="1553" y="3972"/>
                  </a:cubicBezTo>
                  <a:cubicBezTo>
                    <a:pt x="1599" y="3789"/>
                    <a:pt x="1667" y="3630"/>
                    <a:pt x="1713" y="3447"/>
                  </a:cubicBezTo>
                  <a:cubicBezTo>
                    <a:pt x="1758" y="3265"/>
                    <a:pt x="1804" y="3059"/>
                    <a:pt x="1850" y="2876"/>
                  </a:cubicBezTo>
                  <a:cubicBezTo>
                    <a:pt x="1873" y="2785"/>
                    <a:pt x="1895" y="2671"/>
                    <a:pt x="1895" y="2557"/>
                  </a:cubicBezTo>
                  <a:cubicBezTo>
                    <a:pt x="1918" y="2466"/>
                    <a:pt x="1918" y="2374"/>
                    <a:pt x="1918" y="2260"/>
                  </a:cubicBezTo>
                  <a:cubicBezTo>
                    <a:pt x="1941" y="2100"/>
                    <a:pt x="1941" y="1941"/>
                    <a:pt x="1941" y="1781"/>
                  </a:cubicBezTo>
                  <a:cubicBezTo>
                    <a:pt x="1941" y="1598"/>
                    <a:pt x="1964" y="1416"/>
                    <a:pt x="1941" y="1233"/>
                  </a:cubicBezTo>
                  <a:cubicBezTo>
                    <a:pt x="1941" y="1165"/>
                    <a:pt x="1941" y="1119"/>
                    <a:pt x="1918" y="1073"/>
                  </a:cubicBezTo>
                  <a:cubicBezTo>
                    <a:pt x="1918" y="982"/>
                    <a:pt x="1918" y="914"/>
                    <a:pt x="1895" y="822"/>
                  </a:cubicBezTo>
                  <a:cubicBezTo>
                    <a:pt x="1895" y="754"/>
                    <a:pt x="1873" y="662"/>
                    <a:pt x="1804" y="640"/>
                  </a:cubicBezTo>
                  <a:cubicBezTo>
                    <a:pt x="1781" y="617"/>
                    <a:pt x="1736" y="617"/>
                    <a:pt x="1713" y="617"/>
                  </a:cubicBezTo>
                  <a:cubicBezTo>
                    <a:pt x="1713" y="617"/>
                    <a:pt x="1690" y="640"/>
                    <a:pt x="1690" y="640"/>
                  </a:cubicBezTo>
                  <a:cubicBezTo>
                    <a:pt x="1667" y="594"/>
                    <a:pt x="1667" y="525"/>
                    <a:pt x="1667" y="480"/>
                  </a:cubicBezTo>
                  <a:cubicBezTo>
                    <a:pt x="1644" y="343"/>
                    <a:pt x="1599" y="206"/>
                    <a:pt x="1576" y="69"/>
                  </a:cubicBezTo>
                  <a:cubicBezTo>
                    <a:pt x="1553" y="23"/>
                    <a:pt x="1507" y="1"/>
                    <a:pt x="1484"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4"/>
            <p:cNvSpPr/>
            <p:nvPr/>
          </p:nvSpPr>
          <p:spPr>
            <a:xfrm>
              <a:off x="7033200" y="1994975"/>
              <a:ext cx="107300" cy="521575"/>
            </a:xfrm>
            <a:custGeom>
              <a:avLst/>
              <a:gdLst/>
              <a:ahLst/>
              <a:cxnLst/>
              <a:rect l="l" t="t" r="r" b="b"/>
              <a:pathLst>
                <a:path w="4292" h="20863" extrusionOk="0">
                  <a:moveTo>
                    <a:pt x="2877" y="1941"/>
                  </a:moveTo>
                  <a:cubicBezTo>
                    <a:pt x="2877" y="1941"/>
                    <a:pt x="2877" y="1951"/>
                    <a:pt x="2883" y="1958"/>
                  </a:cubicBezTo>
                  <a:lnTo>
                    <a:pt x="2883" y="1958"/>
                  </a:lnTo>
                  <a:cubicBezTo>
                    <a:pt x="2881" y="1952"/>
                    <a:pt x="2879" y="1946"/>
                    <a:pt x="2877" y="1941"/>
                  </a:cubicBezTo>
                  <a:close/>
                  <a:moveTo>
                    <a:pt x="1918" y="1"/>
                  </a:moveTo>
                  <a:cubicBezTo>
                    <a:pt x="1895" y="1"/>
                    <a:pt x="1872" y="1"/>
                    <a:pt x="1850" y="23"/>
                  </a:cubicBezTo>
                  <a:cubicBezTo>
                    <a:pt x="1804" y="69"/>
                    <a:pt x="1804" y="160"/>
                    <a:pt x="1850" y="183"/>
                  </a:cubicBezTo>
                  <a:cubicBezTo>
                    <a:pt x="1918" y="252"/>
                    <a:pt x="1987" y="320"/>
                    <a:pt x="2055" y="411"/>
                  </a:cubicBezTo>
                  <a:cubicBezTo>
                    <a:pt x="2146" y="526"/>
                    <a:pt x="2215" y="640"/>
                    <a:pt x="2283" y="754"/>
                  </a:cubicBezTo>
                  <a:cubicBezTo>
                    <a:pt x="2375" y="891"/>
                    <a:pt x="2443" y="1028"/>
                    <a:pt x="2512" y="1165"/>
                  </a:cubicBezTo>
                  <a:cubicBezTo>
                    <a:pt x="2580" y="1279"/>
                    <a:pt x="2648" y="1416"/>
                    <a:pt x="2717" y="1553"/>
                  </a:cubicBezTo>
                  <a:cubicBezTo>
                    <a:pt x="2763" y="1690"/>
                    <a:pt x="2831" y="1827"/>
                    <a:pt x="2900" y="1964"/>
                  </a:cubicBezTo>
                  <a:cubicBezTo>
                    <a:pt x="2892" y="1964"/>
                    <a:pt x="2887" y="1961"/>
                    <a:pt x="2883" y="1958"/>
                  </a:cubicBezTo>
                  <a:lnTo>
                    <a:pt x="2883" y="1958"/>
                  </a:lnTo>
                  <a:cubicBezTo>
                    <a:pt x="3017" y="2295"/>
                    <a:pt x="3130" y="2655"/>
                    <a:pt x="3242" y="3036"/>
                  </a:cubicBezTo>
                  <a:cubicBezTo>
                    <a:pt x="3288" y="3128"/>
                    <a:pt x="3310" y="3219"/>
                    <a:pt x="3333" y="3310"/>
                  </a:cubicBezTo>
                  <a:cubicBezTo>
                    <a:pt x="3356" y="3402"/>
                    <a:pt x="3379" y="3493"/>
                    <a:pt x="3402" y="3584"/>
                  </a:cubicBezTo>
                  <a:cubicBezTo>
                    <a:pt x="3447" y="3790"/>
                    <a:pt x="3516" y="3972"/>
                    <a:pt x="3562" y="4178"/>
                  </a:cubicBezTo>
                  <a:cubicBezTo>
                    <a:pt x="3584" y="4315"/>
                    <a:pt x="3630" y="4474"/>
                    <a:pt x="3653" y="4611"/>
                  </a:cubicBezTo>
                  <a:cubicBezTo>
                    <a:pt x="3676" y="4748"/>
                    <a:pt x="3698" y="4885"/>
                    <a:pt x="3721" y="5022"/>
                  </a:cubicBezTo>
                  <a:cubicBezTo>
                    <a:pt x="3744" y="5228"/>
                    <a:pt x="3767" y="5410"/>
                    <a:pt x="3790" y="5593"/>
                  </a:cubicBezTo>
                  <a:cubicBezTo>
                    <a:pt x="3790" y="5684"/>
                    <a:pt x="3790" y="5775"/>
                    <a:pt x="3813" y="5867"/>
                  </a:cubicBezTo>
                  <a:cubicBezTo>
                    <a:pt x="3813" y="5958"/>
                    <a:pt x="3813" y="6072"/>
                    <a:pt x="3835" y="6163"/>
                  </a:cubicBezTo>
                  <a:cubicBezTo>
                    <a:pt x="3835" y="6278"/>
                    <a:pt x="3835" y="6369"/>
                    <a:pt x="3835" y="6483"/>
                  </a:cubicBezTo>
                  <a:cubicBezTo>
                    <a:pt x="3858" y="6574"/>
                    <a:pt x="3858" y="6688"/>
                    <a:pt x="3858" y="6780"/>
                  </a:cubicBezTo>
                  <a:cubicBezTo>
                    <a:pt x="3858" y="6985"/>
                    <a:pt x="3881" y="7191"/>
                    <a:pt x="3881" y="7373"/>
                  </a:cubicBezTo>
                  <a:cubicBezTo>
                    <a:pt x="3881" y="7487"/>
                    <a:pt x="3881" y="7579"/>
                    <a:pt x="3881" y="7693"/>
                  </a:cubicBezTo>
                  <a:cubicBezTo>
                    <a:pt x="3881" y="7784"/>
                    <a:pt x="3904" y="7898"/>
                    <a:pt x="3904" y="7989"/>
                  </a:cubicBezTo>
                  <a:cubicBezTo>
                    <a:pt x="3904" y="8195"/>
                    <a:pt x="3904" y="8400"/>
                    <a:pt x="3904" y="8606"/>
                  </a:cubicBezTo>
                  <a:cubicBezTo>
                    <a:pt x="3904" y="8697"/>
                    <a:pt x="3904" y="8811"/>
                    <a:pt x="3904" y="8902"/>
                  </a:cubicBezTo>
                  <a:cubicBezTo>
                    <a:pt x="3881" y="9017"/>
                    <a:pt x="3881" y="9108"/>
                    <a:pt x="3881" y="9222"/>
                  </a:cubicBezTo>
                  <a:cubicBezTo>
                    <a:pt x="3881" y="9427"/>
                    <a:pt x="3858" y="9633"/>
                    <a:pt x="3858" y="9838"/>
                  </a:cubicBezTo>
                  <a:cubicBezTo>
                    <a:pt x="3835" y="10067"/>
                    <a:pt x="3813" y="10295"/>
                    <a:pt x="3790" y="10523"/>
                  </a:cubicBezTo>
                  <a:cubicBezTo>
                    <a:pt x="3790" y="10546"/>
                    <a:pt x="3790" y="10569"/>
                    <a:pt x="3790" y="10592"/>
                  </a:cubicBezTo>
                  <a:cubicBezTo>
                    <a:pt x="3767" y="10683"/>
                    <a:pt x="3744" y="10797"/>
                    <a:pt x="3744" y="10888"/>
                  </a:cubicBezTo>
                  <a:cubicBezTo>
                    <a:pt x="3721" y="10957"/>
                    <a:pt x="3721" y="11025"/>
                    <a:pt x="3721" y="11094"/>
                  </a:cubicBezTo>
                  <a:cubicBezTo>
                    <a:pt x="3653" y="11482"/>
                    <a:pt x="3607" y="11870"/>
                    <a:pt x="3516" y="12258"/>
                  </a:cubicBezTo>
                  <a:cubicBezTo>
                    <a:pt x="3493" y="12463"/>
                    <a:pt x="3447" y="12646"/>
                    <a:pt x="3402" y="12851"/>
                  </a:cubicBezTo>
                  <a:cubicBezTo>
                    <a:pt x="3379" y="13034"/>
                    <a:pt x="3333" y="13216"/>
                    <a:pt x="3288" y="13399"/>
                  </a:cubicBezTo>
                  <a:cubicBezTo>
                    <a:pt x="3242" y="13582"/>
                    <a:pt x="3196" y="13741"/>
                    <a:pt x="3151" y="13924"/>
                  </a:cubicBezTo>
                  <a:cubicBezTo>
                    <a:pt x="3105" y="14107"/>
                    <a:pt x="3059" y="14289"/>
                    <a:pt x="3014" y="14449"/>
                  </a:cubicBezTo>
                  <a:cubicBezTo>
                    <a:pt x="2945" y="14632"/>
                    <a:pt x="2900" y="14814"/>
                    <a:pt x="2831" y="14974"/>
                  </a:cubicBezTo>
                  <a:cubicBezTo>
                    <a:pt x="2785" y="15157"/>
                    <a:pt x="2717" y="15316"/>
                    <a:pt x="2648" y="15476"/>
                  </a:cubicBezTo>
                  <a:cubicBezTo>
                    <a:pt x="2603" y="15590"/>
                    <a:pt x="2580" y="15704"/>
                    <a:pt x="2534" y="15796"/>
                  </a:cubicBezTo>
                  <a:cubicBezTo>
                    <a:pt x="2489" y="15910"/>
                    <a:pt x="2466" y="16024"/>
                    <a:pt x="2420" y="16138"/>
                  </a:cubicBezTo>
                  <a:cubicBezTo>
                    <a:pt x="2375" y="16275"/>
                    <a:pt x="2329" y="16389"/>
                    <a:pt x="2283" y="16503"/>
                  </a:cubicBezTo>
                  <a:cubicBezTo>
                    <a:pt x="2238" y="16617"/>
                    <a:pt x="2192" y="16709"/>
                    <a:pt x="2169" y="16823"/>
                  </a:cubicBezTo>
                  <a:cubicBezTo>
                    <a:pt x="2146" y="16823"/>
                    <a:pt x="2146" y="16823"/>
                    <a:pt x="2146" y="16846"/>
                  </a:cubicBezTo>
                  <a:cubicBezTo>
                    <a:pt x="2124" y="16891"/>
                    <a:pt x="2101" y="16937"/>
                    <a:pt x="2101" y="16960"/>
                  </a:cubicBezTo>
                  <a:lnTo>
                    <a:pt x="2101" y="16960"/>
                  </a:lnTo>
                  <a:cubicBezTo>
                    <a:pt x="2101" y="16960"/>
                    <a:pt x="2101" y="16937"/>
                    <a:pt x="2124" y="16914"/>
                  </a:cubicBezTo>
                  <a:lnTo>
                    <a:pt x="2124" y="16914"/>
                  </a:lnTo>
                  <a:cubicBezTo>
                    <a:pt x="2055" y="17074"/>
                    <a:pt x="1987" y="17211"/>
                    <a:pt x="1918" y="17371"/>
                  </a:cubicBezTo>
                  <a:cubicBezTo>
                    <a:pt x="1850" y="17530"/>
                    <a:pt x="1758" y="17690"/>
                    <a:pt x="1690" y="17850"/>
                  </a:cubicBezTo>
                  <a:cubicBezTo>
                    <a:pt x="1621" y="18010"/>
                    <a:pt x="1553" y="18170"/>
                    <a:pt x="1484" y="18329"/>
                  </a:cubicBezTo>
                  <a:cubicBezTo>
                    <a:pt x="1393" y="18489"/>
                    <a:pt x="1302" y="18649"/>
                    <a:pt x="1210" y="18809"/>
                  </a:cubicBezTo>
                  <a:cubicBezTo>
                    <a:pt x="1142" y="18900"/>
                    <a:pt x="1096" y="18991"/>
                    <a:pt x="1051" y="19060"/>
                  </a:cubicBezTo>
                  <a:cubicBezTo>
                    <a:pt x="1005" y="19151"/>
                    <a:pt x="959" y="19242"/>
                    <a:pt x="914" y="19311"/>
                  </a:cubicBezTo>
                  <a:cubicBezTo>
                    <a:pt x="822" y="19471"/>
                    <a:pt x="731" y="19630"/>
                    <a:pt x="640" y="19790"/>
                  </a:cubicBezTo>
                  <a:cubicBezTo>
                    <a:pt x="594" y="19859"/>
                    <a:pt x="549" y="19927"/>
                    <a:pt x="480" y="19996"/>
                  </a:cubicBezTo>
                  <a:cubicBezTo>
                    <a:pt x="434" y="20064"/>
                    <a:pt x="389" y="20155"/>
                    <a:pt x="343" y="20224"/>
                  </a:cubicBezTo>
                  <a:cubicBezTo>
                    <a:pt x="252" y="20361"/>
                    <a:pt x="138" y="20521"/>
                    <a:pt x="46" y="20657"/>
                  </a:cubicBezTo>
                  <a:cubicBezTo>
                    <a:pt x="1" y="20726"/>
                    <a:pt x="24" y="20794"/>
                    <a:pt x="69" y="20840"/>
                  </a:cubicBezTo>
                  <a:cubicBezTo>
                    <a:pt x="69" y="20863"/>
                    <a:pt x="92" y="20863"/>
                    <a:pt x="92" y="20863"/>
                  </a:cubicBezTo>
                  <a:cubicBezTo>
                    <a:pt x="115" y="20840"/>
                    <a:pt x="138" y="20817"/>
                    <a:pt x="161" y="20794"/>
                  </a:cubicBezTo>
                  <a:lnTo>
                    <a:pt x="297" y="20635"/>
                  </a:lnTo>
                  <a:lnTo>
                    <a:pt x="343" y="20566"/>
                  </a:lnTo>
                  <a:cubicBezTo>
                    <a:pt x="366" y="20543"/>
                    <a:pt x="389" y="20521"/>
                    <a:pt x="412" y="20498"/>
                  </a:cubicBezTo>
                  <a:cubicBezTo>
                    <a:pt x="457" y="20452"/>
                    <a:pt x="503" y="20406"/>
                    <a:pt x="549" y="20384"/>
                  </a:cubicBezTo>
                  <a:cubicBezTo>
                    <a:pt x="549" y="20361"/>
                    <a:pt x="549" y="20361"/>
                    <a:pt x="571" y="20361"/>
                  </a:cubicBezTo>
                  <a:cubicBezTo>
                    <a:pt x="640" y="20269"/>
                    <a:pt x="708" y="20178"/>
                    <a:pt x="777" y="20087"/>
                  </a:cubicBezTo>
                  <a:cubicBezTo>
                    <a:pt x="822" y="20041"/>
                    <a:pt x="845" y="19996"/>
                    <a:pt x="891" y="19950"/>
                  </a:cubicBezTo>
                  <a:cubicBezTo>
                    <a:pt x="937" y="19881"/>
                    <a:pt x="982" y="19836"/>
                    <a:pt x="1028" y="19767"/>
                  </a:cubicBezTo>
                  <a:cubicBezTo>
                    <a:pt x="1051" y="19744"/>
                    <a:pt x="1074" y="19699"/>
                    <a:pt x="1096" y="19676"/>
                  </a:cubicBezTo>
                  <a:cubicBezTo>
                    <a:pt x="1165" y="19585"/>
                    <a:pt x="1210" y="19516"/>
                    <a:pt x="1256" y="19425"/>
                  </a:cubicBezTo>
                  <a:cubicBezTo>
                    <a:pt x="1302" y="19334"/>
                    <a:pt x="1347" y="19265"/>
                    <a:pt x="1393" y="19174"/>
                  </a:cubicBezTo>
                  <a:cubicBezTo>
                    <a:pt x="1439" y="19083"/>
                    <a:pt x="1507" y="18991"/>
                    <a:pt x="1553" y="18923"/>
                  </a:cubicBezTo>
                  <a:cubicBezTo>
                    <a:pt x="1599" y="18831"/>
                    <a:pt x="1644" y="18763"/>
                    <a:pt x="1690" y="18672"/>
                  </a:cubicBezTo>
                  <a:cubicBezTo>
                    <a:pt x="1735" y="18603"/>
                    <a:pt x="1781" y="18512"/>
                    <a:pt x="1827" y="18443"/>
                  </a:cubicBezTo>
                  <a:cubicBezTo>
                    <a:pt x="1895" y="18261"/>
                    <a:pt x="1987" y="18101"/>
                    <a:pt x="2055" y="17941"/>
                  </a:cubicBezTo>
                  <a:cubicBezTo>
                    <a:pt x="2101" y="17850"/>
                    <a:pt x="2146" y="17759"/>
                    <a:pt x="2192" y="17667"/>
                  </a:cubicBezTo>
                  <a:cubicBezTo>
                    <a:pt x="2215" y="17599"/>
                    <a:pt x="2260" y="17508"/>
                    <a:pt x="2306" y="17416"/>
                  </a:cubicBezTo>
                  <a:cubicBezTo>
                    <a:pt x="2397" y="17234"/>
                    <a:pt x="2489" y="17051"/>
                    <a:pt x="2557" y="16868"/>
                  </a:cubicBezTo>
                  <a:cubicBezTo>
                    <a:pt x="2557" y="16823"/>
                    <a:pt x="2580" y="16800"/>
                    <a:pt x="2580" y="16777"/>
                  </a:cubicBezTo>
                  <a:cubicBezTo>
                    <a:pt x="2580" y="16777"/>
                    <a:pt x="2580" y="16800"/>
                    <a:pt x="2580" y="16823"/>
                  </a:cubicBezTo>
                  <a:cubicBezTo>
                    <a:pt x="2648" y="16617"/>
                    <a:pt x="2740" y="16412"/>
                    <a:pt x="2808" y="16207"/>
                  </a:cubicBezTo>
                  <a:cubicBezTo>
                    <a:pt x="2877" y="16024"/>
                    <a:pt x="2922" y="15864"/>
                    <a:pt x="2991" y="15682"/>
                  </a:cubicBezTo>
                  <a:cubicBezTo>
                    <a:pt x="3128" y="15339"/>
                    <a:pt x="3242" y="14997"/>
                    <a:pt x="3356" y="14654"/>
                  </a:cubicBezTo>
                  <a:cubicBezTo>
                    <a:pt x="3470" y="14312"/>
                    <a:pt x="3562" y="13947"/>
                    <a:pt x="3653" y="13582"/>
                  </a:cubicBezTo>
                  <a:cubicBezTo>
                    <a:pt x="3721" y="13216"/>
                    <a:pt x="3813" y="12828"/>
                    <a:pt x="3881" y="12463"/>
                  </a:cubicBezTo>
                  <a:cubicBezTo>
                    <a:pt x="3972" y="11984"/>
                    <a:pt x="4041" y="11527"/>
                    <a:pt x="4109" y="11048"/>
                  </a:cubicBezTo>
                  <a:cubicBezTo>
                    <a:pt x="4132" y="10934"/>
                    <a:pt x="4132" y="10843"/>
                    <a:pt x="4155" y="10728"/>
                  </a:cubicBezTo>
                  <a:cubicBezTo>
                    <a:pt x="4155" y="10706"/>
                    <a:pt x="4155" y="10660"/>
                    <a:pt x="4155" y="10637"/>
                  </a:cubicBezTo>
                  <a:cubicBezTo>
                    <a:pt x="4155" y="10637"/>
                    <a:pt x="4155" y="10614"/>
                    <a:pt x="4178" y="10614"/>
                  </a:cubicBezTo>
                  <a:cubicBezTo>
                    <a:pt x="4223" y="10204"/>
                    <a:pt x="4246" y="9815"/>
                    <a:pt x="4269" y="9405"/>
                  </a:cubicBezTo>
                  <a:cubicBezTo>
                    <a:pt x="4269" y="9313"/>
                    <a:pt x="4269" y="9199"/>
                    <a:pt x="4269" y="9085"/>
                  </a:cubicBezTo>
                  <a:cubicBezTo>
                    <a:pt x="4292" y="8994"/>
                    <a:pt x="4292" y="8902"/>
                    <a:pt x="4292" y="8788"/>
                  </a:cubicBezTo>
                  <a:cubicBezTo>
                    <a:pt x="4292" y="8583"/>
                    <a:pt x="4292" y="8377"/>
                    <a:pt x="4292" y="8172"/>
                  </a:cubicBezTo>
                  <a:cubicBezTo>
                    <a:pt x="4292" y="8081"/>
                    <a:pt x="4292" y="7967"/>
                    <a:pt x="4292" y="7875"/>
                  </a:cubicBezTo>
                  <a:cubicBezTo>
                    <a:pt x="4269" y="7761"/>
                    <a:pt x="4269" y="7670"/>
                    <a:pt x="4269" y="7556"/>
                  </a:cubicBezTo>
                  <a:cubicBezTo>
                    <a:pt x="4269" y="7373"/>
                    <a:pt x="4269" y="7168"/>
                    <a:pt x="4246" y="6962"/>
                  </a:cubicBezTo>
                  <a:cubicBezTo>
                    <a:pt x="4246" y="6871"/>
                    <a:pt x="4246" y="6757"/>
                    <a:pt x="4246" y="6666"/>
                  </a:cubicBezTo>
                  <a:cubicBezTo>
                    <a:pt x="4246" y="6551"/>
                    <a:pt x="4223" y="6460"/>
                    <a:pt x="4223" y="6369"/>
                  </a:cubicBezTo>
                  <a:cubicBezTo>
                    <a:pt x="4223" y="6163"/>
                    <a:pt x="4201" y="5958"/>
                    <a:pt x="4178" y="5753"/>
                  </a:cubicBezTo>
                  <a:cubicBezTo>
                    <a:pt x="4155" y="5342"/>
                    <a:pt x="4109" y="4954"/>
                    <a:pt x="4041" y="4566"/>
                  </a:cubicBezTo>
                  <a:cubicBezTo>
                    <a:pt x="3995" y="4360"/>
                    <a:pt x="3950" y="4178"/>
                    <a:pt x="3904" y="3995"/>
                  </a:cubicBezTo>
                  <a:cubicBezTo>
                    <a:pt x="3858" y="3790"/>
                    <a:pt x="3813" y="3607"/>
                    <a:pt x="3767" y="3402"/>
                  </a:cubicBezTo>
                  <a:cubicBezTo>
                    <a:pt x="3653" y="3036"/>
                    <a:pt x="3539" y="2671"/>
                    <a:pt x="3425" y="2306"/>
                  </a:cubicBezTo>
                  <a:cubicBezTo>
                    <a:pt x="3379" y="2215"/>
                    <a:pt x="3356" y="2123"/>
                    <a:pt x="3310" y="2032"/>
                  </a:cubicBezTo>
                  <a:cubicBezTo>
                    <a:pt x="3288" y="1918"/>
                    <a:pt x="3219" y="1827"/>
                    <a:pt x="3173" y="1735"/>
                  </a:cubicBezTo>
                  <a:cubicBezTo>
                    <a:pt x="3105" y="1553"/>
                    <a:pt x="3014" y="1370"/>
                    <a:pt x="2922" y="1210"/>
                  </a:cubicBezTo>
                  <a:cubicBezTo>
                    <a:pt x="2877" y="1119"/>
                    <a:pt x="2831" y="1028"/>
                    <a:pt x="2763" y="936"/>
                  </a:cubicBezTo>
                  <a:cubicBezTo>
                    <a:pt x="2694" y="822"/>
                    <a:pt x="2603" y="708"/>
                    <a:pt x="2534" y="594"/>
                  </a:cubicBezTo>
                  <a:cubicBezTo>
                    <a:pt x="2443" y="480"/>
                    <a:pt x="2375" y="389"/>
                    <a:pt x="2283" y="297"/>
                  </a:cubicBezTo>
                  <a:cubicBezTo>
                    <a:pt x="2192" y="206"/>
                    <a:pt x="2101" y="115"/>
                    <a:pt x="2009" y="23"/>
                  </a:cubicBezTo>
                  <a:cubicBezTo>
                    <a:pt x="1987" y="1"/>
                    <a:pt x="1941" y="1"/>
                    <a:pt x="1918"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4"/>
            <p:cNvSpPr/>
            <p:nvPr/>
          </p:nvSpPr>
          <p:spPr>
            <a:xfrm>
              <a:off x="7137625" y="2260325"/>
              <a:ext cx="25" cy="25"/>
            </a:xfrm>
            <a:custGeom>
              <a:avLst/>
              <a:gdLst/>
              <a:ahLst/>
              <a:cxnLst/>
              <a:rect l="l" t="t" r="r" b="b"/>
              <a:pathLst>
                <a:path w="1" h="1" extrusionOk="0">
                  <a:moveTo>
                    <a:pt x="1" y="0"/>
                  </a:moveTo>
                  <a:lnTo>
                    <a:pt x="1" y="0"/>
                  </a:lnTo>
                  <a:cubicBezTo>
                    <a:pt x="1" y="0"/>
                    <a:pt x="1" y="0"/>
                    <a:pt x="1" y="0"/>
                  </a:cubicBezTo>
                  <a:lnTo>
                    <a:pt x="1" y="0"/>
                  </a:ln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4"/>
            <p:cNvSpPr/>
            <p:nvPr/>
          </p:nvSpPr>
          <p:spPr>
            <a:xfrm>
              <a:off x="7137050" y="2260325"/>
              <a:ext cx="600" cy="25"/>
            </a:xfrm>
            <a:custGeom>
              <a:avLst/>
              <a:gdLst/>
              <a:ahLst/>
              <a:cxnLst/>
              <a:rect l="l" t="t" r="r" b="b"/>
              <a:pathLst>
                <a:path w="24" h="1" extrusionOk="0">
                  <a:moveTo>
                    <a:pt x="1" y="0"/>
                  </a:moveTo>
                  <a:cubicBezTo>
                    <a:pt x="24" y="0"/>
                    <a:pt x="24" y="0"/>
                    <a:pt x="24"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4"/>
            <p:cNvSpPr/>
            <p:nvPr/>
          </p:nvSpPr>
          <p:spPr>
            <a:xfrm>
              <a:off x="7137050" y="2260325"/>
              <a:ext cx="25" cy="600"/>
            </a:xfrm>
            <a:custGeom>
              <a:avLst/>
              <a:gdLst/>
              <a:ahLst/>
              <a:cxnLst/>
              <a:rect l="l" t="t" r="r" b="b"/>
              <a:pathLst>
                <a:path w="1" h="24" extrusionOk="0">
                  <a:moveTo>
                    <a:pt x="1" y="23"/>
                  </a:moveTo>
                  <a:cubicBezTo>
                    <a:pt x="1" y="23"/>
                    <a:pt x="1" y="23"/>
                    <a:pt x="1" y="0"/>
                  </a:cubicBezTo>
                  <a:cubicBezTo>
                    <a:pt x="1" y="23"/>
                    <a:pt x="1" y="23"/>
                    <a:pt x="1" y="23"/>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4"/>
            <p:cNvSpPr/>
            <p:nvPr/>
          </p:nvSpPr>
          <p:spPr>
            <a:xfrm>
              <a:off x="7137050" y="2260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4"/>
            <p:cNvSpPr/>
            <p:nvPr/>
          </p:nvSpPr>
          <p:spPr>
            <a:xfrm>
              <a:off x="7087425" y="24155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4"/>
            <p:cNvSpPr/>
            <p:nvPr/>
          </p:nvSpPr>
          <p:spPr>
            <a:xfrm>
              <a:off x="7075425" y="2441200"/>
              <a:ext cx="25" cy="25"/>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4"/>
            <p:cNvSpPr/>
            <p:nvPr/>
          </p:nvSpPr>
          <p:spPr>
            <a:xfrm>
              <a:off x="7077725" y="1990975"/>
              <a:ext cx="72475" cy="440825"/>
            </a:xfrm>
            <a:custGeom>
              <a:avLst/>
              <a:gdLst/>
              <a:ahLst/>
              <a:cxnLst/>
              <a:rect l="l" t="t" r="r" b="b"/>
              <a:pathLst>
                <a:path w="2899" h="17633" extrusionOk="0">
                  <a:moveTo>
                    <a:pt x="114" y="1"/>
                  </a:moveTo>
                  <a:cubicBezTo>
                    <a:pt x="91" y="1"/>
                    <a:pt x="46" y="24"/>
                    <a:pt x="46" y="69"/>
                  </a:cubicBezTo>
                  <a:cubicBezTo>
                    <a:pt x="0" y="115"/>
                    <a:pt x="23" y="183"/>
                    <a:pt x="69" y="229"/>
                  </a:cubicBezTo>
                  <a:cubicBezTo>
                    <a:pt x="137" y="298"/>
                    <a:pt x="228" y="366"/>
                    <a:pt x="297" y="435"/>
                  </a:cubicBezTo>
                  <a:cubicBezTo>
                    <a:pt x="343" y="480"/>
                    <a:pt x="388" y="503"/>
                    <a:pt x="434" y="549"/>
                  </a:cubicBezTo>
                  <a:cubicBezTo>
                    <a:pt x="457" y="571"/>
                    <a:pt x="479" y="594"/>
                    <a:pt x="502" y="594"/>
                  </a:cubicBezTo>
                  <a:cubicBezTo>
                    <a:pt x="525" y="617"/>
                    <a:pt x="548" y="640"/>
                    <a:pt x="571" y="640"/>
                  </a:cubicBezTo>
                  <a:cubicBezTo>
                    <a:pt x="594" y="686"/>
                    <a:pt x="639" y="754"/>
                    <a:pt x="685" y="800"/>
                  </a:cubicBezTo>
                  <a:cubicBezTo>
                    <a:pt x="753" y="868"/>
                    <a:pt x="822" y="960"/>
                    <a:pt x="867" y="1028"/>
                  </a:cubicBezTo>
                  <a:cubicBezTo>
                    <a:pt x="890" y="1051"/>
                    <a:pt x="890" y="1096"/>
                    <a:pt x="913" y="1119"/>
                  </a:cubicBezTo>
                  <a:lnTo>
                    <a:pt x="959" y="1233"/>
                  </a:lnTo>
                  <a:cubicBezTo>
                    <a:pt x="982" y="1302"/>
                    <a:pt x="1027" y="1370"/>
                    <a:pt x="1050" y="1439"/>
                  </a:cubicBezTo>
                  <a:cubicBezTo>
                    <a:pt x="1119" y="1553"/>
                    <a:pt x="1187" y="1690"/>
                    <a:pt x="1233" y="1804"/>
                  </a:cubicBezTo>
                  <a:cubicBezTo>
                    <a:pt x="1301" y="1941"/>
                    <a:pt x="1370" y="2078"/>
                    <a:pt x="1438" y="2215"/>
                  </a:cubicBezTo>
                  <a:cubicBezTo>
                    <a:pt x="1438" y="2261"/>
                    <a:pt x="1461" y="2283"/>
                    <a:pt x="1484" y="2329"/>
                  </a:cubicBezTo>
                  <a:cubicBezTo>
                    <a:pt x="1461" y="2352"/>
                    <a:pt x="1461" y="2397"/>
                    <a:pt x="1461" y="2420"/>
                  </a:cubicBezTo>
                  <a:cubicBezTo>
                    <a:pt x="1484" y="2443"/>
                    <a:pt x="1484" y="2466"/>
                    <a:pt x="1484" y="2489"/>
                  </a:cubicBezTo>
                  <a:lnTo>
                    <a:pt x="1507" y="2534"/>
                  </a:lnTo>
                  <a:cubicBezTo>
                    <a:pt x="1507" y="2580"/>
                    <a:pt x="1529" y="2626"/>
                    <a:pt x="1529" y="2671"/>
                  </a:cubicBezTo>
                  <a:cubicBezTo>
                    <a:pt x="1552" y="2763"/>
                    <a:pt x="1598" y="2854"/>
                    <a:pt x="1621" y="2922"/>
                  </a:cubicBezTo>
                  <a:cubicBezTo>
                    <a:pt x="1666" y="3105"/>
                    <a:pt x="1712" y="3265"/>
                    <a:pt x="1758" y="3425"/>
                  </a:cubicBezTo>
                  <a:cubicBezTo>
                    <a:pt x="1803" y="3607"/>
                    <a:pt x="1849" y="3790"/>
                    <a:pt x="1895" y="3972"/>
                  </a:cubicBezTo>
                  <a:cubicBezTo>
                    <a:pt x="1917" y="4041"/>
                    <a:pt x="1940" y="4109"/>
                    <a:pt x="1963" y="4178"/>
                  </a:cubicBezTo>
                  <a:cubicBezTo>
                    <a:pt x="1963" y="4224"/>
                    <a:pt x="1986" y="4269"/>
                    <a:pt x="1986" y="4315"/>
                  </a:cubicBezTo>
                  <a:cubicBezTo>
                    <a:pt x="2009" y="4429"/>
                    <a:pt x="2032" y="4520"/>
                    <a:pt x="2054" y="4634"/>
                  </a:cubicBezTo>
                  <a:cubicBezTo>
                    <a:pt x="2054" y="4657"/>
                    <a:pt x="2054" y="4680"/>
                    <a:pt x="2054" y="4703"/>
                  </a:cubicBezTo>
                  <a:cubicBezTo>
                    <a:pt x="2077" y="4726"/>
                    <a:pt x="2077" y="4771"/>
                    <a:pt x="2077" y="4817"/>
                  </a:cubicBezTo>
                  <a:cubicBezTo>
                    <a:pt x="2077" y="4908"/>
                    <a:pt x="2100" y="5022"/>
                    <a:pt x="2100" y="5137"/>
                  </a:cubicBezTo>
                  <a:lnTo>
                    <a:pt x="2169" y="5776"/>
                  </a:lnTo>
                  <a:cubicBezTo>
                    <a:pt x="2214" y="6186"/>
                    <a:pt x="2237" y="6597"/>
                    <a:pt x="2260" y="7008"/>
                  </a:cubicBezTo>
                  <a:cubicBezTo>
                    <a:pt x="2283" y="7054"/>
                    <a:pt x="2283" y="7100"/>
                    <a:pt x="2283" y="7168"/>
                  </a:cubicBezTo>
                  <a:lnTo>
                    <a:pt x="2283" y="7236"/>
                  </a:lnTo>
                  <a:cubicBezTo>
                    <a:pt x="2283" y="7259"/>
                    <a:pt x="2283" y="7305"/>
                    <a:pt x="2305" y="7351"/>
                  </a:cubicBezTo>
                  <a:cubicBezTo>
                    <a:pt x="2305" y="7373"/>
                    <a:pt x="2328" y="7396"/>
                    <a:pt x="2351" y="7419"/>
                  </a:cubicBezTo>
                  <a:cubicBezTo>
                    <a:pt x="2351" y="7465"/>
                    <a:pt x="2351" y="7488"/>
                    <a:pt x="2351" y="7510"/>
                  </a:cubicBezTo>
                  <a:cubicBezTo>
                    <a:pt x="2351" y="7716"/>
                    <a:pt x="2328" y="7921"/>
                    <a:pt x="2328" y="8127"/>
                  </a:cubicBezTo>
                  <a:cubicBezTo>
                    <a:pt x="2328" y="8355"/>
                    <a:pt x="2328" y="8560"/>
                    <a:pt x="2328" y="8789"/>
                  </a:cubicBezTo>
                  <a:cubicBezTo>
                    <a:pt x="2328" y="8880"/>
                    <a:pt x="2328" y="8971"/>
                    <a:pt x="2328" y="9085"/>
                  </a:cubicBezTo>
                  <a:cubicBezTo>
                    <a:pt x="2328" y="9177"/>
                    <a:pt x="2328" y="9291"/>
                    <a:pt x="2328" y="9382"/>
                  </a:cubicBezTo>
                  <a:cubicBezTo>
                    <a:pt x="2328" y="9428"/>
                    <a:pt x="2351" y="9473"/>
                    <a:pt x="2374" y="9496"/>
                  </a:cubicBezTo>
                  <a:cubicBezTo>
                    <a:pt x="2374" y="9519"/>
                    <a:pt x="2374" y="9542"/>
                    <a:pt x="2374" y="9565"/>
                  </a:cubicBezTo>
                  <a:cubicBezTo>
                    <a:pt x="2351" y="9587"/>
                    <a:pt x="2351" y="9633"/>
                    <a:pt x="2351" y="9679"/>
                  </a:cubicBezTo>
                  <a:cubicBezTo>
                    <a:pt x="2351" y="9747"/>
                    <a:pt x="2328" y="9793"/>
                    <a:pt x="2328" y="9861"/>
                  </a:cubicBezTo>
                  <a:cubicBezTo>
                    <a:pt x="2305" y="9975"/>
                    <a:pt x="2305" y="10112"/>
                    <a:pt x="2283" y="10227"/>
                  </a:cubicBezTo>
                  <a:cubicBezTo>
                    <a:pt x="2260" y="10341"/>
                    <a:pt x="2260" y="10478"/>
                    <a:pt x="2237" y="10592"/>
                  </a:cubicBezTo>
                  <a:cubicBezTo>
                    <a:pt x="2237" y="10660"/>
                    <a:pt x="2237" y="10729"/>
                    <a:pt x="2237" y="10797"/>
                  </a:cubicBezTo>
                  <a:cubicBezTo>
                    <a:pt x="2237" y="10820"/>
                    <a:pt x="2237" y="10820"/>
                    <a:pt x="2237" y="10843"/>
                  </a:cubicBezTo>
                  <a:cubicBezTo>
                    <a:pt x="2214" y="10934"/>
                    <a:pt x="2191" y="11003"/>
                    <a:pt x="2191" y="11094"/>
                  </a:cubicBezTo>
                  <a:cubicBezTo>
                    <a:pt x="2169" y="11208"/>
                    <a:pt x="2146" y="11322"/>
                    <a:pt x="2123" y="11436"/>
                  </a:cubicBezTo>
                  <a:cubicBezTo>
                    <a:pt x="2123" y="11482"/>
                    <a:pt x="2100" y="11528"/>
                    <a:pt x="2100" y="11596"/>
                  </a:cubicBezTo>
                  <a:cubicBezTo>
                    <a:pt x="2077" y="11687"/>
                    <a:pt x="2054" y="11779"/>
                    <a:pt x="2054" y="11870"/>
                  </a:cubicBezTo>
                  <a:cubicBezTo>
                    <a:pt x="2054" y="11916"/>
                    <a:pt x="2077" y="11938"/>
                    <a:pt x="2077" y="11961"/>
                  </a:cubicBezTo>
                  <a:cubicBezTo>
                    <a:pt x="2077" y="12030"/>
                    <a:pt x="2054" y="12075"/>
                    <a:pt x="2054" y="12121"/>
                  </a:cubicBezTo>
                  <a:cubicBezTo>
                    <a:pt x="2032" y="12212"/>
                    <a:pt x="2009" y="12304"/>
                    <a:pt x="1986" y="12395"/>
                  </a:cubicBezTo>
                  <a:cubicBezTo>
                    <a:pt x="1986" y="12463"/>
                    <a:pt x="1963" y="12509"/>
                    <a:pt x="1940" y="12555"/>
                  </a:cubicBezTo>
                  <a:cubicBezTo>
                    <a:pt x="1940" y="12600"/>
                    <a:pt x="1940" y="12646"/>
                    <a:pt x="1917" y="12669"/>
                  </a:cubicBezTo>
                  <a:cubicBezTo>
                    <a:pt x="1917" y="12692"/>
                    <a:pt x="1917" y="12715"/>
                    <a:pt x="1917" y="12737"/>
                  </a:cubicBezTo>
                  <a:cubicBezTo>
                    <a:pt x="1917" y="12760"/>
                    <a:pt x="1917" y="12783"/>
                    <a:pt x="1917" y="12806"/>
                  </a:cubicBezTo>
                  <a:cubicBezTo>
                    <a:pt x="1872" y="12966"/>
                    <a:pt x="1826" y="13125"/>
                    <a:pt x="1781" y="13285"/>
                  </a:cubicBezTo>
                  <a:cubicBezTo>
                    <a:pt x="1758" y="13376"/>
                    <a:pt x="1735" y="13445"/>
                    <a:pt x="1712" y="13536"/>
                  </a:cubicBezTo>
                  <a:cubicBezTo>
                    <a:pt x="1689" y="13582"/>
                    <a:pt x="1689" y="13628"/>
                    <a:pt x="1666" y="13673"/>
                  </a:cubicBezTo>
                  <a:cubicBezTo>
                    <a:pt x="1666" y="13696"/>
                    <a:pt x="1666" y="13696"/>
                    <a:pt x="1666" y="13719"/>
                  </a:cubicBezTo>
                  <a:cubicBezTo>
                    <a:pt x="1666" y="13742"/>
                    <a:pt x="1666" y="13742"/>
                    <a:pt x="1666" y="13764"/>
                  </a:cubicBezTo>
                  <a:cubicBezTo>
                    <a:pt x="1644" y="13764"/>
                    <a:pt x="1644" y="13787"/>
                    <a:pt x="1644" y="13810"/>
                  </a:cubicBezTo>
                  <a:cubicBezTo>
                    <a:pt x="1644" y="13810"/>
                    <a:pt x="1644" y="13833"/>
                    <a:pt x="1666" y="13856"/>
                  </a:cubicBezTo>
                  <a:cubicBezTo>
                    <a:pt x="1666" y="13879"/>
                    <a:pt x="1666" y="13901"/>
                    <a:pt x="1689" y="13901"/>
                  </a:cubicBezTo>
                  <a:cubicBezTo>
                    <a:pt x="1666" y="13924"/>
                    <a:pt x="1666" y="13947"/>
                    <a:pt x="1666" y="13970"/>
                  </a:cubicBezTo>
                  <a:cubicBezTo>
                    <a:pt x="1666" y="13993"/>
                    <a:pt x="1644" y="13993"/>
                    <a:pt x="1644" y="13993"/>
                  </a:cubicBezTo>
                  <a:cubicBezTo>
                    <a:pt x="1621" y="14016"/>
                    <a:pt x="1621" y="14061"/>
                    <a:pt x="1598" y="14084"/>
                  </a:cubicBezTo>
                  <a:cubicBezTo>
                    <a:pt x="1598" y="14107"/>
                    <a:pt x="1598" y="14130"/>
                    <a:pt x="1575" y="14153"/>
                  </a:cubicBezTo>
                  <a:cubicBezTo>
                    <a:pt x="1575" y="14175"/>
                    <a:pt x="1552" y="14221"/>
                    <a:pt x="1552" y="14267"/>
                  </a:cubicBezTo>
                  <a:cubicBezTo>
                    <a:pt x="1507" y="14358"/>
                    <a:pt x="1484" y="14426"/>
                    <a:pt x="1461" y="14518"/>
                  </a:cubicBezTo>
                  <a:cubicBezTo>
                    <a:pt x="1415" y="14609"/>
                    <a:pt x="1392" y="14700"/>
                    <a:pt x="1370" y="14769"/>
                  </a:cubicBezTo>
                  <a:cubicBezTo>
                    <a:pt x="1370" y="14814"/>
                    <a:pt x="1347" y="14860"/>
                    <a:pt x="1347" y="14906"/>
                  </a:cubicBezTo>
                  <a:cubicBezTo>
                    <a:pt x="1324" y="14951"/>
                    <a:pt x="1301" y="15020"/>
                    <a:pt x="1301" y="15066"/>
                  </a:cubicBezTo>
                  <a:cubicBezTo>
                    <a:pt x="1301" y="15111"/>
                    <a:pt x="1301" y="15134"/>
                    <a:pt x="1301" y="15157"/>
                  </a:cubicBezTo>
                  <a:cubicBezTo>
                    <a:pt x="1301" y="15157"/>
                    <a:pt x="1301" y="15180"/>
                    <a:pt x="1301" y="15180"/>
                  </a:cubicBezTo>
                  <a:cubicBezTo>
                    <a:pt x="1278" y="15248"/>
                    <a:pt x="1256" y="15294"/>
                    <a:pt x="1233" y="15362"/>
                  </a:cubicBezTo>
                  <a:cubicBezTo>
                    <a:pt x="1164" y="15522"/>
                    <a:pt x="1096" y="15682"/>
                    <a:pt x="1004" y="15842"/>
                  </a:cubicBezTo>
                  <a:cubicBezTo>
                    <a:pt x="1004" y="15864"/>
                    <a:pt x="1004" y="15864"/>
                    <a:pt x="982" y="15864"/>
                  </a:cubicBezTo>
                  <a:cubicBezTo>
                    <a:pt x="959" y="15910"/>
                    <a:pt x="936" y="15956"/>
                    <a:pt x="936" y="16001"/>
                  </a:cubicBezTo>
                  <a:cubicBezTo>
                    <a:pt x="890" y="16070"/>
                    <a:pt x="867" y="16138"/>
                    <a:pt x="822" y="16230"/>
                  </a:cubicBezTo>
                  <a:cubicBezTo>
                    <a:pt x="822" y="16252"/>
                    <a:pt x="799" y="16298"/>
                    <a:pt x="776" y="16344"/>
                  </a:cubicBezTo>
                  <a:cubicBezTo>
                    <a:pt x="776" y="16367"/>
                    <a:pt x="776" y="16389"/>
                    <a:pt x="776" y="16435"/>
                  </a:cubicBezTo>
                  <a:cubicBezTo>
                    <a:pt x="799" y="16458"/>
                    <a:pt x="822" y="16504"/>
                    <a:pt x="845" y="16504"/>
                  </a:cubicBezTo>
                  <a:cubicBezTo>
                    <a:pt x="822" y="16572"/>
                    <a:pt x="799" y="16618"/>
                    <a:pt x="799" y="16663"/>
                  </a:cubicBezTo>
                  <a:cubicBezTo>
                    <a:pt x="731" y="16777"/>
                    <a:pt x="685" y="16914"/>
                    <a:pt x="616" y="17028"/>
                  </a:cubicBezTo>
                  <a:cubicBezTo>
                    <a:pt x="594" y="17097"/>
                    <a:pt x="571" y="17165"/>
                    <a:pt x="525" y="17234"/>
                  </a:cubicBezTo>
                  <a:cubicBezTo>
                    <a:pt x="525" y="17280"/>
                    <a:pt x="502" y="17325"/>
                    <a:pt x="479" y="17348"/>
                  </a:cubicBezTo>
                  <a:cubicBezTo>
                    <a:pt x="457" y="17394"/>
                    <a:pt x="457" y="17417"/>
                    <a:pt x="457" y="17462"/>
                  </a:cubicBezTo>
                  <a:cubicBezTo>
                    <a:pt x="457" y="17485"/>
                    <a:pt x="434" y="17531"/>
                    <a:pt x="434" y="17553"/>
                  </a:cubicBezTo>
                  <a:cubicBezTo>
                    <a:pt x="419" y="17598"/>
                    <a:pt x="462" y="17633"/>
                    <a:pt x="500" y="17633"/>
                  </a:cubicBezTo>
                  <a:cubicBezTo>
                    <a:pt x="521" y="17633"/>
                    <a:pt x="540" y="17623"/>
                    <a:pt x="548" y="17599"/>
                  </a:cubicBezTo>
                  <a:cubicBezTo>
                    <a:pt x="548" y="17576"/>
                    <a:pt x="571" y="17553"/>
                    <a:pt x="571" y="17553"/>
                  </a:cubicBezTo>
                  <a:cubicBezTo>
                    <a:pt x="594" y="17553"/>
                    <a:pt x="616" y="17531"/>
                    <a:pt x="616" y="17531"/>
                  </a:cubicBezTo>
                  <a:cubicBezTo>
                    <a:pt x="662" y="17508"/>
                    <a:pt x="685" y="17439"/>
                    <a:pt x="708" y="17394"/>
                  </a:cubicBezTo>
                  <a:cubicBezTo>
                    <a:pt x="731" y="17348"/>
                    <a:pt x="731" y="17302"/>
                    <a:pt x="753" y="17257"/>
                  </a:cubicBezTo>
                  <a:cubicBezTo>
                    <a:pt x="799" y="17165"/>
                    <a:pt x="822" y="17074"/>
                    <a:pt x="867" y="16983"/>
                  </a:cubicBezTo>
                  <a:cubicBezTo>
                    <a:pt x="936" y="16800"/>
                    <a:pt x="1004" y="16595"/>
                    <a:pt x="1073" y="16412"/>
                  </a:cubicBezTo>
                  <a:cubicBezTo>
                    <a:pt x="1096" y="16344"/>
                    <a:pt x="1119" y="16275"/>
                    <a:pt x="1141" y="16184"/>
                  </a:cubicBezTo>
                  <a:lnTo>
                    <a:pt x="1164" y="16184"/>
                  </a:lnTo>
                  <a:cubicBezTo>
                    <a:pt x="1187" y="16093"/>
                    <a:pt x="1233" y="16001"/>
                    <a:pt x="1278" y="15933"/>
                  </a:cubicBezTo>
                  <a:cubicBezTo>
                    <a:pt x="1370" y="15727"/>
                    <a:pt x="1461" y="15522"/>
                    <a:pt x="1552" y="15317"/>
                  </a:cubicBezTo>
                  <a:cubicBezTo>
                    <a:pt x="1552" y="15271"/>
                    <a:pt x="1575" y="15248"/>
                    <a:pt x="1575" y="15202"/>
                  </a:cubicBezTo>
                  <a:cubicBezTo>
                    <a:pt x="1598" y="15180"/>
                    <a:pt x="1598" y="15180"/>
                    <a:pt x="1621" y="15157"/>
                  </a:cubicBezTo>
                  <a:cubicBezTo>
                    <a:pt x="1621" y="15134"/>
                    <a:pt x="1644" y="15111"/>
                    <a:pt x="1644" y="15066"/>
                  </a:cubicBezTo>
                  <a:cubicBezTo>
                    <a:pt x="1666" y="15043"/>
                    <a:pt x="1666" y="14997"/>
                    <a:pt x="1689" y="14951"/>
                  </a:cubicBezTo>
                  <a:cubicBezTo>
                    <a:pt x="1712" y="14883"/>
                    <a:pt x="1735" y="14792"/>
                    <a:pt x="1781" y="14723"/>
                  </a:cubicBezTo>
                  <a:cubicBezTo>
                    <a:pt x="1826" y="14541"/>
                    <a:pt x="1872" y="14358"/>
                    <a:pt x="1917" y="14175"/>
                  </a:cubicBezTo>
                  <a:cubicBezTo>
                    <a:pt x="1940" y="14084"/>
                    <a:pt x="1963" y="13993"/>
                    <a:pt x="1986" y="13901"/>
                  </a:cubicBezTo>
                  <a:cubicBezTo>
                    <a:pt x="2009" y="13810"/>
                    <a:pt x="2032" y="13719"/>
                    <a:pt x="2054" y="13605"/>
                  </a:cubicBezTo>
                  <a:cubicBezTo>
                    <a:pt x="2054" y="13536"/>
                    <a:pt x="2077" y="13445"/>
                    <a:pt x="2100" y="13376"/>
                  </a:cubicBezTo>
                  <a:cubicBezTo>
                    <a:pt x="2100" y="13331"/>
                    <a:pt x="2100" y="13285"/>
                    <a:pt x="2123" y="13239"/>
                  </a:cubicBezTo>
                  <a:cubicBezTo>
                    <a:pt x="2146" y="13103"/>
                    <a:pt x="2191" y="12988"/>
                    <a:pt x="2214" y="12874"/>
                  </a:cubicBezTo>
                  <a:cubicBezTo>
                    <a:pt x="2237" y="12851"/>
                    <a:pt x="2237" y="12851"/>
                    <a:pt x="2237" y="12829"/>
                  </a:cubicBezTo>
                  <a:cubicBezTo>
                    <a:pt x="2260" y="12783"/>
                    <a:pt x="2283" y="12737"/>
                    <a:pt x="2305" y="12669"/>
                  </a:cubicBezTo>
                  <a:cubicBezTo>
                    <a:pt x="2305" y="12646"/>
                    <a:pt x="2328" y="12600"/>
                    <a:pt x="2328" y="12555"/>
                  </a:cubicBezTo>
                  <a:cubicBezTo>
                    <a:pt x="2351" y="12463"/>
                    <a:pt x="2374" y="12395"/>
                    <a:pt x="2397" y="12304"/>
                  </a:cubicBezTo>
                  <a:cubicBezTo>
                    <a:pt x="2420" y="12212"/>
                    <a:pt x="2442" y="12098"/>
                    <a:pt x="2442" y="12007"/>
                  </a:cubicBezTo>
                  <a:cubicBezTo>
                    <a:pt x="2465" y="11916"/>
                    <a:pt x="2488" y="11824"/>
                    <a:pt x="2488" y="11756"/>
                  </a:cubicBezTo>
                  <a:cubicBezTo>
                    <a:pt x="2534" y="11573"/>
                    <a:pt x="2557" y="11391"/>
                    <a:pt x="2579" y="11185"/>
                  </a:cubicBezTo>
                  <a:cubicBezTo>
                    <a:pt x="2579" y="11162"/>
                    <a:pt x="2579" y="11117"/>
                    <a:pt x="2579" y="11071"/>
                  </a:cubicBezTo>
                  <a:cubicBezTo>
                    <a:pt x="2625" y="11025"/>
                    <a:pt x="2625" y="10957"/>
                    <a:pt x="2625" y="10888"/>
                  </a:cubicBezTo>
                  <a:cubicBezTo>
                    <a:pt x="2648" y="10866"/>
                    <a:pt x="2648" y="10820"/>
                    <a:pt x="2648" y="10774"/>
                  </a:cubicBezTo>
                  <a:cubicBezTo>
                    <a:pt x="2671" y="10660"/>
                    <a:pt x="2671" y="10569"/>
                    <a:pt x="2694" y="10455"/>
                  </a:cubicBezTo>
                  <a:cubicBezTo>
                    <a:pt x="2716" y="10318"/>
                    <a:pt x="2739" y="10181"/>
                    <a:pt x="2739" y="10021"/>
                  </a:cubicBezTo>
                  <a:cubicBezTo>
                    <a:pt x="2762" y="9975"/>
                    <a:pt x="2762" y="9930"/>
                    <a:pt x="2762" y="9884"/>
                  </a:cubicBezTo>
                  <a:cubicBezTo>
                    <a:pt x="2762" y="9861"/>
                    <a:pt x="2762" y="9839"/>
                    <a:pt x="2785" y="9816"/>
                  </a:cubicBezTo>
                  <a:cubicBezTo>
                    <a:pt x="2785" y="9770"/>
                    <a:pt x="2785" y="9724"/>
                    <a:pt x="2785" y="9679"/>
                  </a:cubicBezTo>
                  <a:cubicBezTo>
                    <a:pt x="2808" y="9565"/>
                    <a:pt x="2808" y="9451"/>
                    <a:pt x="2830" y="9359"/>
                  </a:cubicBezTo>
                  <a:cubicBezTo>
                    <a:pt x="2830" y="9154"/>
                    <a:pt x="2853" y="8971"/>
                    <a:pt x="2853" y="8766"/>
                  </a:cubicBezTo>
                  <a:cubicBezTo>
                    <a:pt x="2876" y="8560"/>
                    <a:pt x="2876" y="8332"/>
                    <a:pt x="2899" y="8127"/>
                  </a:cubicBezTo>
                  <a:cubicBezTo>
                    <a:pt x="2899" y="8035"/>
                    <a:pt x="2899" y="7944"/>
                    <a:pt x="2899" y="7853"/>
                  </a:cubicBezTo>
                  <a:cubicBezTo>
                    <a:pt x="2899" y="7739"/>
                    <a:pt x="2899" y="7624"/>
                    <a:pt x="2899" y="7533"/>
                  </a:cubicBezTo>
                  <a:cubicBezTo>
                    <a:pt x="2899" y="7510"/>
                    <a:pt x="2876" y="7488"/>
                    <a:pt x="2876" y="7465"/>
                  </a:cubicBezTo>
                  <a:cubicBezTo>
                    <a:pt x="2876" y="7259"/>
                    <a:pt x="2876" y="7077"/>
                    <a:pt x="2876" y="6871"/>
                  </a:cubicBezTo>
                  <a:cubicBezTo>
                    <a:pt x="2876" y="6666"/>
                    <a:pt x="2876" y="6460"/>
                    <a:pt x="2876" y="6232"/>
                  </a:cubicBezTo>
                  <a:cubicBezTo>
                    <a:pt x="2876" y="6050"/>
                    <a:pt x="2853" y="5890"/>
                    <a:pt x="2853" y="5707"/>
                  </a:cubicBezTo>
                  <a:cubicBezTo>
                    <a:pt x="2853" y="5547"/>
                    <a:pt x="2830" y="5388"/>
                    <a:pt x="2830" y="5205"/>
                  </a:cubicBezTo>
                  <a:cubicBezTo>
                    <a:pt x="2830" y="5205"/>
                    <a:pt x="2808" y="5182"/>
                    <a:pt x="2808" y="5159"/>
                  </a:cubicBezTo>
                  <a:cubicBezTo>
                    <a:pt x="2808" y="5137"/>
                    <a:pt x="2808" y="5114"/>
                    <a:pt x="2785" y="5091"/>
                  </a:cubicBezTo>
                  <a:cubicBezTo>
                    <a:pt x="2785" y="5068"/>
                    <a:pt x="2762" y="5022"/>
                    <a:pt x="2762" y="4977"/>
                  </a:cubicBezTo>
                  <a:cubicBezTo>
                    <a:pt x="2762" y="4908"/>
                    <a:pt x="2739" y="4863"/>
                    <a:pt x="2739" y="4794"/>
                  </a:cubicBezTo>
                  <a:cubicBezTo>
                    <a:pt x="2716" y="4749"/>
                    <a:pt x="2716" y="4726"/>
                    <a:pt x="2716" y="4680"/>
                  </a:cubicBezTo>
                  <a:lnTo>
                    <a:pt x="2694" y="4657"/>
                  </a:lnTo>
                  <a:cubicBezTo>
                    <a:pt x="2671" y="4452"/>
                    <a:pt x="2648" y="4246"/>
                    <a:pt x="2648" y="4041"/>
                  </a:cubicBezTo>
                  <a:cubicBezTo>
                    <a:pt x="2648" y="4041"/>
                    <a:pt x="2648" y="4018"/>
                    <a:pt x="2625" y="3995"/>
                  </a:cubicBezTo>
                  <a:cubicBezTo>
                    <a:pt x="2625" y="3972"/>
                    <a:pt x="2625" y="3950"/>
                    <a:pt x="2625" y="3927"/>
                  </a:cubicBezTo>
                  <a:cubicBezTo>
                    <a:pt x="2602" y="3744"/>
                    <a:pt x="2602" y="3562"/>
                    <a:pt x="2579" y="3379"/>
                  </a:cubicBezTo>
                  <a:cubicBezTo>
                    <a:pt x="2557" y="3288"/>
                    <a:pt x="2534" y="3174"/>
                    <a:pt x="2534" y="3082"/>
                  </a:cubicBezTo>
                  <a:cubicBezTo>
                    <a:pt x="2511" y="3014"/>
                    <a:pt x="2511" y="2922"/>
                    <a:pt x="2488" y="2831"/>
                  </a:cubicBezTo>
                  <a:cubicBezTo>
                    <a:pt x="2465" y="2786"/>
                    <a:pt x="2442" y="2740"/>
                    <a:pt x="2374" y="2717"/>
                  </a:cubicBezTo>
                  <a:cubicBezTo>
                    <a:pt x="2374" y="2694"/>
                    <a:pt x="2374" y="2649"/>
                    <a:pt x="2351" y="2626"/>
                  </a:cubicBezTo>
                  <a:cubicBezTo>
                    <a:pt x="2351" y="2603"/>
                    <a:pt x="2328" y="2557"/>
                    <a:pt x="2305" y="2534"/>
                  </a:cubicBezTo>
                  <a:cubicBezTo>
                    <a:pt x="2305" y="2512"/>
                    <a:pt x="2283" y="2489"/>
                    <a:pt x="2260" y="2466"/>
                  </a:cubicBezTo>
                  <a:cubicBezTo>
                    <a:pt x="2260" y="2443"/>
                    <a:pt x="2237" y="2443"/>
                    <a:pt x="2214" y="2443"/>
                  </a:cubicBezTo>
                  <a:cubicBezTo>
                    <a:pt x="2214" y="2352"/>
                    <a:pt x="2191" y="2283"/>
                    <a:pt x="2169" y="2215"/>
                  </a:cubicBezTo>
                  <a:cubicBezTo>
                    <a:pt x="2146" y="2124"/>
                    <a:pt x="2100" y="2009"/>
                    <a:pt x="2054" y="1918"/>
                  </a:cubicBezTo>
                  <a:cubicBezTo>
                    <a:pt x="2009" y="1827"/>
                    <a:pt x="1986" y="1736"/>
                    <a:pt x="1940" y="1667"/>
                  </a:cubicBezTo>
                  <a:cubicBezTo>
                    <a:pt x="1895" y="1621"/>
                    <a:pt x="1872" y="1576"/>
                    <a:pt x="1849" y="1530"/>
                  </a:cubicBezTo>
                  <a:cubicBezTo>
                    <a:pt x="1826" y="1507"/>
                    <a:pt x="1803" y="1462"/>
                    <a:pt x="1781" y="1416"/>
                  </a:cubicBezTo>
                  <a:cubicBezTo>
                    <a:pt x="1735" y="1370"/>
                    <a:pt x="1689" y="1325"/>
                    <a:pt x="1644" y="1256"/>
                  </a:cubicBezTo>
                  <a:cubicBezTo>
                    <a:pt x="1575" y="1142"/>
                    <a:pt x="1507" y="1028"/>
                    <a:pt x="1438" y="914"/>
                  </a:cubicBezTo>
                  <a:cubicBezTo>
                    <a:pt x="1392" y="845"/>
                    <a:pt x="1324" y="823"/>
                    <a:pt x="1256" y="823"/>
                  </a:cubicBezTo>
                  <a:cubicBezTo>
                    <a:pt x="1233" y="823"/>
                    <a:pt x="1210" y="800"/>
                    <a:pt x="1164" y="777"/>
                  </a:cubicBezTo>
                  <a:cubicBezTo>
                    <a:pt x="1141" y="754"/>
                    <a:pt x="1096" y="731"/>
                    <a:pt x="1073" y="731"/>
                  </a:cubicBezTo>
                  <a:lnTo>
                    <a:pt x="1050" y="731"/>
                  </a:lnTo>
                  <a:cubicBezTo>
                    <a:pt x="1027" y="708"/>
                    <a:pt x="1004" y="686"/>
                    <a:pt x="982" y="663"/>
                  </a:cubicBezTo>
                  <a:lnTo>
                    <a:pt x="982" y="663"/>
                  </a:lnTo>
                  <a:lnTo>
                    <a:pt x="1027" y="686"/>
                  </a:lnTo>
                  <a:cubicBezTo>
                    <a:pt x="959" y="594"/>
                    <a:pt x="890" y="526"/>
                    <a:pt x="822" y="435"/>
                  </a:cubicBezTo>
                  <a:cubicBezTo>
                    <a:pt x="776" y="366"/>
                    <a:pt x="708" y="320"/>
                    <a:pt x="662" y="252"/>
                  </a:cubicBezTo>
                  <a:cubicBezTo>
                    <a:pt x="616" y="229"/>
                    <a:pt x="594" y="183"/>
                    <a:pt x="548" y="161"/>
                  </a:cubicBezTo>
                  <a:cubicBezTo>
                    <a:pt x="525" y="138"/>
                    <a:pt x="502" y="115"/>
                    <a:pt x="457" y="92"/>
                  </a:cubicBezTo>
                  <a:cubicBezTo>
                    <a:pt x="434" y="69"/>
                    <a:pt x="411" y="46"/>
                    <a:pt x="388" y="46"/>
                  </a:cubicBezTo>
                  <a:lnTo>
                    <a:pt x="320" y="46"/>
                  </a:lnTo>
                  <a:cubicBezTo>
                    <a:pt x="274" y="24"/>
                    <a:pt x="228" y="1"/>
                    <a:pt x="206"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4"/>
            <p:cNvSpPr/>
            <p:nvPr/>
          </p:nvSpPr>
          <p:spPr>
            <a:xfrm>
              <a:off x="7077150" y="2396125"/>
              <a:ext cx="26850" cy="54800"/>
            </a:xfrm>
            <a:custGeom>
              <a:avLst/>
              <a:gdLst/>
              <a:ahLst/>
              <a:cxnLst/>
              <a:rect l="l" t="t" r="r" b="b"/>
              <a:pathLst>
                <a:path w="1074" h="2192" extrusionOk="0">
                  <a:moveTo>
                    <a:pt x="1005" y="1"/>
                  </a:moveTo>
                  <a:cubicBezTo>
                    <a:pt x="982" y="1"/>
                    <a:pt x="959" y="24"/>
                    <a:pt x="959" y="46"/>
                  </a:cubicBezTo>
                  <a:cubicBezTo>
                    <a:pt x="936" y="138"/>
                    <a:pt x="913" y="229"/>
                    <a:pt x="890" y="320"/>
                  </a:cubicBezTo>
                  <a:cubicBezTo>
                    <a:pt x="868" y="343"/>
                    <a:pt x="868" y="389"/>
                    <a:pt x="845" y="434"/>
                  </a:cubicBezTo>
                  <a:cubicBezTo>
                    <a:pt x="822" y="480"/>
                    <a:pt x="822" y="526"/>
                    <a:pt x="799" y="571"/>
                  </a:cubicBezTo>
                  <a:cubicBezTo>
                    <a:pt x="776" y="640"/>
                    <a:pt x="731" y="708"/>
                    <a:pt x="708" y="777"/>
                  </a:cubicBezTo>
                  <a:cubicBezTo>
                    <a:pt x="708" y="800"/>
                    <a:pt x="685" y="822"/>
                    <a:pt x="685" y="845"/>
                  </a:cubicBezTo>
                  <a:lnTo>
                    <a:pt x="617" y="959"/>
                  </a:lnTo>
                  <a:cubicBezTo>
                    <a:pt x="594" y="1005"/>
                    <a:pt x="594" y="1028"/>
                    <a:pt x="571" y="1051"/>
                  </a:cubicBezTo>
                  <a:cubicBezTo>
                    <a:pt x="548" y="1074"/>
                    <a:pt x="548" y="1119"/>
                    <a:pt x="525" y="1142"/>
                  </a:cubicBezTo>
                  <a:cubicBezTo>
                    <a:pt x="502" y="1211"/>
                    <a:pt x="457" y="1256"/>
                    <a:pt x="434" y="1325"/>
                  </a:cubicBezTo>
                  <a:cubicBezTo>
                    <a:pt x="388" y="1393"/>
                    <a:pt x="366" y="1462"/>
                    <a:pt x="320" y="1507"/>
                  </a:cubicBezTo>
                  <a:cubicBezTo>
                    <a:pt x="274" y="1576"/>
                    <a:pt x="251" y="1644"/>
                    <a:pt x="206" y="1713"/>
                  </a:cubicBezTo>
                  <a:cubicBezTo>
                    <a:pt x="137" y="1850"/>
                    <a:pt x="69" y="1987"/>
                    <a:pt x="0" y="2124"/>
                  </a:cubicBezTo>
                  <a:cubicBezTo>
                    <a:pt x="0" y="2146"/>
                    <a:pt x="0" y="2169"/>
                    <a:pt x="23" y="2192"/>
                  </a:cubicBezTo>
                  <a:cubicBezTo>
                    <a:pt x="46" y="2192"/>
                    <a:pt x="69" y="2192"/>
                    <a:pt x="92" y="2169"/>
                  </a:cubicBezTo>
                  <a:cubicBezTo>
                    <a:pt x="183" y="1987"/>
                    <a:pt x="274" y="1804"/>
                    <a:pt x="366" y="1644"/>
                  </a:cubicBezTo>
                  <a:cubicBezTo>
                    <a:pt x="411" y="1553"/>
                    <a:pt x="457" y="1462"/>
                    <a:pt x="502" y="1393"/>
                  </a:cubicBezTo>
                  <a:cubicBezTo>
                    <a:pt x="548" y="1325"/>
                    <a:pt x="594" y="1233"/>
                    <a:pt x="617" y="1165"/>
                  </a:cubicBezTo>
                  <a:cubicBezTo>
                    <a:pt x="639" y="1119"/>
                    <a:pt x="685" y="1074"/>
                    <a:pt x="708" y="1028"/>
                  </a:cubicBezTo>
                  <a:cubicBezTo>
                    <a:pt x="708" y="1005"/>
                    <a:pt x="708" y="982"/>
                    <a:pt x="708" y="982"/>
                  </a:cubicBezTo>
                  <a:cubicBezTo>
                    <a:pt x="731" y="937"/>
                    <a:pt x="754" y="914"/>
                    <a:pt x="776" y="868"/>
                  </a:cubicBezTo>
                  <a:cubicBezTo>
                    <a:pt x="776" y="845"/>
                    <a:pt x="799" y="822"/>
                    <a:pt x="822" y="777"/>
                  </a:cubicBezTo>
                  <a:cubicBezTo>
                    <a:pt x="845" y="731"/>
                    <a:pt x="868" y="686"/>
                    <a:pt x="890" y="617"/>
                  </a:cubicBezTo>
                  <a:cubicBezTo>
                    <a:pt x="890" y="571"/>
                    <a:pt x="913" y="526"/>
                    <a:pt x="936" y="480"/>
                  </a:cubicBezTo>
                  <a:cubicBezTo>
                    <a:pt x="959" y="434"/>
                    <a:pt x="959" y="389"/>
                    <a:pt x="982" y="366"/>
                  </a:cubicBezTo>
                  <a:cubicBezTo>
                    <a:pt x="1005" y="252"/>
                    <a:pt x="1027" y="161"/>
                    <a:pt x="1050" y="69"/>
                  </a:cubicBezTo>
                  <a:cubicBezTo>
                    <a:pt x="1073" y="46"/>
                    <a:pt x="1050" y="24"/>
                    <a:pt x="1027"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4"/>
            <p:cNvSpPr/>
            <p:nvPr/>
          </p:nvSpPr>
          <p:spPr>
            <a:xfrm>
              <a:off x="6894550" y="2446925"/>
              <a:ext cx="126125" cy="131275"/>
            </a:xfrm>
            <a:custGeom>
              <a:avLst/>
              <a:gdLst/>
              <a:ahLst/>
              <a:cxnLst/>
              <a:rect l="l" t="t" r="r" b="b"/>
              <a:pathLst>
                <a:path w="5045" h="5251" extrusionOk="0">
                  <a:moveTo>
                    <a:pt x="2488" y="2808"/>
                  </a:moveTo>
                  <a:cubicBezTo>
                    <a:pt x="2488" y="2808"/>
                    <a:pt x="2488" y="2831"/>
                    <a:pt x="2488" y="2831"/>
                  </a:cubicBezTo>
                  <a:cubicBezTo>
                    <a:pt x="2465" y="2831"/>
                    <a:pt x="2465" y="2853"/>
                    <a:pt x="2443" y="2853"/>
                  </a:cubicBezTo>
                  <a:lnTo>
                    <a:pt x="2465" y="2853"/>
                  </a:lnTo>
                  <a:cubicBezTo>
                    <a:pt x="2397" y="2899"/>
                    <a:pt x="2351" y="2945"/>
                    <a:pt x="2306" y="3013"/>
                  </a:cubicBezTo>
                  <a:cubicBezTo>
                    <a:pt x="2306" y="3013"/>
                    <a:pt x="2306" y="3013"/>
                    <a:pt x="2306" y="2990"/>
                  </a:cubicBezTo>
                  <a:cubicBezTo>
                    <a:pt x="2328" y="2968"/>
                    <a:pt x="2351" y="2945"/>
                    <a:pt x="2351" y="2922"/>
                  </a:cubicBezTo>
                  <a:cubicBezTo>
                    <a:pt x="2374" y="2922"/>
                    <a:pt x="2374" y="2899"/>
                    <a:pt x="2397" y="2899"/>
                  </a:cubicBezTo>
                  <a:cubicBezTo>
                    <a:pt x="2397" y="2876"/>
                    <a:pt x="2397" y="2876"/>
                    <a:pt x="2397" y="2876"/>
                  </a:cubicBezTo>
                  <a:cubicBezTo>
                    <a:pt x="2443" y="2853"/>
                    <a:pt x="2465" y="2831"/>
                    <a:pt x="2488" y="2808"/>
                  </a:cubicBezTo>
                  <a:close/>
                  <a:moveTo>
                    <a:pt x="4953" y="0"/>
                  </a:moveTo>
                  <a:cubicBezTo>
                    <a:pt x="4930" y="0"/>
                    <a:pt x="4908" y="23"/>
                    <a:pt x="4908" y="46"/>
                  </a:cubicBezTo>
                  <a:cubicBezTo>
                    <a:pt x="4794" y="206"/>
                    <a:pt x="4679" y="343"/>
                    <a:pt x="4565" y="502"/>
                  </a:cubicBezTo>
                  <a:cubicBezTo>
                    <a:pt x="4520" y="571"/>
                    <a:pt x="4474" y="639"/>
                    <a:pt x="4405" y="708"/>
                  </a:cubicBezTo>
                  <a:cubicBezTo>
                    <a:pt x="4360" y="776"/>
                    <a:pt x="4291" y="845"/>
                    <a:pt x="4246" y="913"/>
                  </a:cubicBezTo>
                  <a:cubicBezTo>
                    <a:pt x="4177" y="982"/>
                    <a:pt x="4109" y="1050"/>
                    <a:pt x="4063" y="1119"/>
                  </a:cubicBezTo>
                  <a:cubicBezTo>
                    <a:pt x="3995" y="1187"/>
                    <a:pt x="3949" y="1278"/>
                    <a:pt x="3881" y="1347"/>
                  </a:cubicBezTo>
                  <a:cubicBezTo>
                    <a:pt x="3858" y="1393"/>
                    <a:pt x="3812" y="1415"/>
                    <a:pt x="3789" y="1461"/>
                  </a:cubicBezTo>
                  <a:cubicBezTo>
                    <a:pt x="3766" y="1438"/>
                    <a:pt x="3721" y="1438"/>
                    <a:pt x="3698" y="1438"/>
                  </a:cubicBezTo>
                  <a:cubicBezTo>
                    <a:pt x="3675" y="1461"/>
                    <a:pt x="3652" y="1461"/>
                    <a:pt x="3629" y="1484"/>
                  </a:cubicBezTo>
                  <a:cubicBezTo>
                    <a:pt x="3607" y="1484"/>
                    <a:pt x="3607" y="1507"/>
                    <a:pt x="3584" y="1507"/>
                  </a:cubicBezTo>
                  <a:cubicBezTo>
                    <a:pt x="3561" y="1530"/>
                    <a:pt x="3538" y="1552"/>
                    <a:pt x="3515" y="1575"/>
                  </a:cubicBezTo>
                  <a:lnTo>
                    <a:pt x="3356" y="1758"/>
                  </a:lnTo>
                  <a:cubicBezTo>
                    <a:pt x="3356" y="1758"/>
                    <a:pt x="3333" y="1781"/>
                    <a:pt x="3333" y="1781"/>
                  </a:cubicBezTo>
                  <a:lnTo>
                    <a:pt x="3310" y="1781"/>
                  </a:lnTo>
                  <a:cubicBezTo>
                    <a:pt x="3287" y="1781"/>
                    <a:pt x="3241" y="1803"/>
                    <a:pt x="3219" y="1803"/>
                  </a:cubicBezTo>
                  <a:cubicBezTo>
                    <a:pt x="3196" y="1826"/>
                    <a:pt x="3173" y="1849"/>
                    <a:pt x="3150" y="1872"/>
                  </a:cubicBezTo>
                  <a:cubicBezTo>
                    <a:pt x="3127" y="1895"/>
                    <a:pt x="3104" y="1918"/>
                    <a:pt x="3082" y="1940"/>
                  </a:cubicBezTo>
                  <a:cubicBezTo>
                    <a:pt x="3036" y="1986"/>
                    <a:pt x="2990" y="2032"/>
                    <a:pt x="2922" y="2077"/>
                  </a:cubicBezTo>
                  <a:cubicBezTo>
                    <a:pt x="2831" y="2169"/>
                    <a:pt x="2739" y="2237"/>
                    <a:pt x="2625" y="2328"/>
                  </a:cubicBezTo>
                  <a:cubicBezTo>
                    <a:pt x="2625" y="2328"/>
                    <a:pt x="2602" y="2351"/>
                    <a:pt x="2602" y="2351"/>
                  </a:cubicBezTo>
                  <a:cubicBezTo>
                    <a:pt x="2590" y="2348"/>
                    <a:pt x="2577" y="2347"/>
                    <a:pt x="2565" y="2347"/>
                  </a:cubicBezTo>
                  <a:cubicBezTo>
                    <a:pt x="2486" y="2347"/>
                    <a:pt x="2410" y="2403"/>
                    <a:pt x="2351" y="2443"/>
                  </a:cubicBezTo>
                  <a:cubicBezTo>
                    <a:pt x="2306" y="2465"/>
                    <a:pt x="2260" y="2488"/>
                    <a:pt x="2214" y="2534"/>
                  </a:cubicBezTo>
                  <a:cubicBezTo>
                    <a:pt x="2169" y="2557"/>
                    <a:pt x="2146" y="2579"/>
                    <a:pt x="2100" y="2602"/>
                  </a:cubicBezTo>
                  <a:cubicBezTo>
                    <a:pt x="2100" y="2602"/>
                    <a:pt x="2077" y="2625"/>
                    <a:pt x="2054" y="2625"/>
                  </a:cubicBezTo>
                  <a:cubicBezTo>
                    <a:pt x="2032" y="2648"/>
                    <a:pt x="2009" y="2671"/>
                    <a:pt x="1963" y="2694"/>
                  </a:cubicBezTo>
                  <a:cubicBezTo>
                    <a:pt x="1918" y="2716"/>
                    <a:pt x="1872" y="2739"/>
                    <a:pt x="1826" y="2785"/>
                  </a:cubicBezTo>
                  <a:cubicBezTo>
                    <a:pt x="1803" y="2785"/>
                    <a:pt x="1781" y="2785"/>
                    <a:pt x="1781" y="2808"/>
                  </a:cubicBezTo>
                  <a:cubicBezTo>
                    <a:pt x="1758" y="2762"/>
                    <a:pt x="1712" y="2739"/>
                    <a:pt x="1689" y="2739"/>
                  </a:cubicBezTo>
                  <a:cubicBezTo>
                    <a:pt x="1674" y="2739"/>
                    <a:pt x="1659" y="2729"/>
                    <a:pt x="1637" y="2729"/>
                  </a:cubicBezTo>
                  <a:cubicBezTo>
                    <a:pt x="1626" y="2729"/>
                    <a:pt x="1613" y="2732"/>
                    <a:pt x="1598" y="2739"/>
                  </a:cubicBezTo>
                  <a:cubicBezTo>
                    <a:pt x="1575" y="2739"/>
                    <a:pt x="1552" y="2739"/>
                    <a:pt x="1530" y="2762"/>
                  </a:cubicBezTo>
                  <a:cubicBezTo>
                    <a:pt x="1461" y="2808"/>
                    <a:pt x="1438" y="2853"/>
                    <a:pt x="1393" y="2899"/>
                  </a:cubicBezTo>
                  <a:cubicBezTo>
                    <a:pt x="1370" y="2945"/>
                    <a:pt x="1347" y="2990"/>
                    <a:pt x="1301" y="3036"/>
                  </a:cubicBezTo>
                  <a:cubicBezTo>
                    <a:pt x="1256" y="3127"/>
                    <a:pt x="1210" y="3196"/>
                    <a:pt x="1164" y="3264"/>
                  </a:cubicBezTo>
                  <a:cubicBezTo>
                    <a:pt x="1096" y="3356"/>
                    <a:pt x="1050" y="3424"/>
                    <a:pt x="1005" y="3515"/>
                  </a:cubicBezTo>
                  <a:cubicBezTo>
                    <a:pt x="959" y="3607"/>
                    <a:pt x="913" y="3675"/>
                    <a:pt x="868" y="3766"/>
                  </a:cubicBezTo>
                  <a:cubicBezTo>
                    <a:pt x="799" y="3835"/>
                    <a:pt x="753" y="3926"/>
                    <a:pt x="685" y="4017"/>
                  </a:cubicBezTo>
                  <a:cubicBezTo>
                    <a:pt x="639" y="4109"/>
                    <a:pt x="594" y="4177"/>
                    <a:pt x="525" y="4269"/>
                  </a:cubicBezTo>
                  <a:cubicBezTo>
                    <a:pt x="411" y="4428"/>
                    <a:pt x="297" y="4588"/>
                    <a:pt x="183" y="4748"/>
                  </a:cubicBezTo>
                  <a:cubicBezTo>
                    <a:pt x="137" y="4794"/>
                    <a:pt x="114" y="4816"/>
                    <a:pt x="92" y="4862"/>
                  </a:cubicBezTo>
                  <a:cubicBezTo>
                    <a:pt x="46" y="4908"/>
                    <a:pt x="23" y="4953"/>
                    <a:pt x="0" y="5022"/>
                  </a:cubicBezTo>
                  <a:cubicBezTo>
                    <a:pt x="0" y="5090"/>
                    <a:pt x="46" y="5182"/>
                    <a:pt x="137" y="5204"/>
                  </a:cubicBezTo>
                  <a:cubicBezTo>
                    <a:pt x="160" y="5227"/>
                    <a:pt x="206" y="5227"/>
                    <a:pt x="251" y="5227"/>
                  </a:cubicBezTo>
                  <a:cubicBezTo>
                    <a:pt x="297" y="5227"/>
                    <a:pt x="320" y="5250"/>
                    <a:pt x="365" y="5250"/>
                  </a:cubicBezTo>
                  <a:cubicBezTo>
                    <a:pt x="457" y="5250"/>
                    <a:pt x="571" y="5227"/>
                    <a:pt x="662" y="5227"/>
                  </a:cubicBezTo>
                  <a:cubicBezTo>
                    <a:pt x="753" y="5204"/>
                    <a:pt x="845" y="5182"/>
                    <a:pt x="936" y="5182"/>
                  </a:cubicBezTo>
                  <a:cubicBezTo>
                    <a:pt x="1005" y="5182"/>
                    <a:pt x="1050" y="5159"/>
                    <a:pt x="1119" y="5136"/>
                  </a:cubicBezTo>
                  <a:cubicBezTo>
                    <a:pt x="1187" y="5113"/>
                    <a:pt x="1256" y="5067"/>
                    <a:pt x="1301" y="5022"/>
                  </a:cubicBezTo>
                  <a:cubicBezTo>
                    <a:pt x="1370" y="4976"/>
                    <a:pt x="1415" y="4930"/>
                    <a:pt x="1438" y="4862"/>
                  </a:cubicBezTo>
                  <a:cubicBezTo>
                    <a:pt x="1484" y="4771"/>
                    <a:pt x="1530" y="4702"/>
                    <a:pt x="1552" y="4634"/>
                  </a:cubicBezTo>
                  <a:cubicBezTo>
                    <a:pt x="1644" y="4497"/>
                    <a:pt x="1712" y="4360"/>
                    <a:pt x="1803" y="4246"/>
                  </a:cubicBezTo>
                  <a:cubicBezTo>
                    <a:pt x="1918" y="4086"/>
                    <a:pt x="2032" y="3949"/>
                    <a:pt x="2146" y="3812"/>
                  </a:cubicBezTo>
                  <a:cubicBezTo>
                    <a:pt x="2237" y="3652"/>
                    <a:pt x="2351" y="3515"/>
                    <a:pt x="2465" y="3401"/>
                  </a:cubicBezTo>
                  <a:cubicBezTo>
                    <a:pt x="2579" y="3264"/>
                    <a:pt x="2694" y="3150"/>
                    <a:pt x="2808" y="3013"/>
                  </a:cubicBezTo>
                  <a:cubicBezTo>
                    <a:pt x="2831" y="3013"/>
                    <a:pt x="2831" y="2990"/>
                    <a:pt x="2853" y="2968"/>
                  </a:cubicBezTo>
                  <a:cubicBezTo>
                    <a:pt x="2990" y="2831"/>
                    <a:pt x="3127" y="2694"/>
                    <a:pt x="3264" y="2534"/>
                  </a:cubicBezTo>
                  <a:cubicBezTo>
                    <a:pt x="3378" y="2420"/>
                    <a:pt x="3515" y="2283"/>
                    <a:pt x="3629" y="2146"/>
                  </a:cubicBezTo>
                  <a:cubicBezTo>
                    <a:pt x="3744" y="2009"/>
                    <a:pt x="3858" y="1849"/>
                    <a:pt x="3972" y="1712"/>
                  </a:cubicBezTo>
                  <a:cubicBezTo>
                    <a:pt x="4086" y="1575"/>
                    <a:pt x="4177" y="1415"/>
                    <a:pt x="4269" y="1278"/>
                  </a:cubicBezTo>
                  <a:cubicBezTo>
                    <a:pt x="4337" y="1164"/>
                    <a:pt x="4405" y="1096"/>
                    <a:pt x="4451" y="982"/>
                  </a:cubicBezTo>
                  <a:cubicBezTo>
                    <a:pt x="4520" y="890"/>
                    <a:pt x="4588" y="799"/>
                    <a:pt x="4634" y="708"/>
                  </a:cubicBezTo>
                  <a:cubicBezTo>
                    <a:pt x="4771" y="502"/>
                    <a:pt x="4908" y="320"/>
                    <a:pt x="5022" y="114"/>
                  </a:cubicBezTo>
                  <a:cubicBezTo>
                    <a:pt x="5045" y="92"/>
                    <a:pt x="5045" y="46"/>
                    <a:pt x="4999" y="23"/>
                  </a:cubicBezTo>
                  <a:cubicBezTo>
                    <a:pt x="4999" y="23"/>
                    <a:pt x="4976" y="0"/>
                    <a:pt x="4953"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4"/>
            <p:cNvSpPr/>
            <p:nvPr/>
          </p:nvSpPr>
          <p:spPr>
            <a:xfrm>
              <a:off x="6677700" y="2313950"/>
              <a:ext cx="152375" cy="234150"/>
            </a:xfrm>
            <a:custGeom>
              <a:avLst/>
              <a:gdLst/>
              <a:ahLst/>
              <a:cxnLst/>
              <a:rect l="l" t="t" r="r" b="b"/>
              <a:pathLst>
                <a:path w="6095" h="9366" extrusionOk="0">
                  <a:moveTo>
                    <a:pt x="199" y="8744"/>
                  </a:moveTo>
                  <a:cubicBezTo>
                    <a:pt x="193" y="8746"/>
                    <a:pt x="184" y="8751"/>
                    <a:pt x="183" y="8764"/>
                  </a:cubicBezTo>
                  <a:lnTo>
                    <a:pt x="183" y="8764"/>
                  </a:lnTo>
                  <a:cubicBezTo>
                    <a:pt x="189" y="8757"/>
                    <a:pt x="194" y="8751"/>
                    <a:pt x="199" y="8744"/>
                  </a:cubicBezTo>
                  <a:close/>
                  <a:moveTo>
                    <a:pt x="5981" y="1"/>
                  </a:moveTo>
                  <a:cubicBezTo>
                    <a:pt x="5935" y="1"/>
                    <a:pt x="5890" y="24"/>
                    <a:pt x="5890" y="69"/>
                  </a:cubicBezTo>
                  <a:cubicBezTo>
                    <a:pt x="5844" y="184"/>
                    <a:pt x="5798" y="320"/>
                    <a:pt x="5753" y="435"/>
                  </a:cubicBezTo>
                  <a:cubicBezTo>
                    <a:pt x="5684" y="572"/>
                    <a:pt x="5638" y="709"/>
                    <a:pt x="5570" y="845"/>
                  </a:cubicBezTo>
                  <a:cubicBezTo>
                    <a:pt x="5433" y="1119"/>
                    <a:pt x="5296" y="1370"/>
                    <a:pt x="5136" y="1644"/>
                  </a:cubicBezTo>
                  <a:cubicBezTo>
                    <a:pt x="5098" y="1720"/>
                    <a:pt x="5060" y="1797"/>
                    <a:pt x="5022" y="1873"/>
                  </a:cubicBezTo>
                  <a:cubicBezTo>
                    <a:pt x="4931" y="2032"/>
                    <a:pt x="4840" y="2169"/>
                    <a:pt x="4748" y="2329"/>
                  </a:cubicBezTo>
                  <a:cubicBezTo>
                    <a:pt x="4634" y="2489"/>
                    <a:pt x="4543" y="2649"/>
                    <a:pt x="4452" y="2808"/>
                  </a:cubicBezTo>
                  <a:cubicBezTo>
                    <a:pt x="4246" y="3151"/>
                    <a:pt x="4041" y="3470"/>
                    <a:pt x="3812" y="3790"/>
                  </a:cubicBezTo>
                  <a:cubicBezTo>
                    <a:pt x="3767" y="3881"/>
                    <a:pt x="3698" y="3950"/>
                    <a:pt x="3653" y="4041"/>
                  </a:cubicBezTo>
                  <a:cubicBezTo>
                    <a:pt x="3607" y="4132"/>
                    <a:pt x="3539" y="4201"/>
                    <a:pt x="3470" y="4292"/>
                  </a:cubicBezTo>
                  <a:cubicBezTo>
                    <a:pt x="3424" y="4361"/>
                    <a:pt x="3379" y="4452"/>
                    <a:pt x="3310" y="4543"/>
                  </a:cubicBezTo>
                  <a:cubicBezTo>
                    <a:pt x="3265" y="4612"/>
                    <a:pt x="3196" y="4680"/>
                    <a:pt x="3150" y="4771"/>
                  </a:cubicBezTo>
                  <a:cubicBezTo>
                    <a:pt x="3082" y="4840"/>
                    <a:pt x="3036" y="4931"/>
                    <a:pt x="2991" y="5000"/>
                  </a:cubicBezTo>
                  <a:cubicBezTo>
                    <a:pt x="2922" y="5091"/>
                    <a:pt x="2877" y="5159"/>
                    <a:pt x="2808" y="5228"/>
                  </a:cubicBezTo>
                  <a:cubicBezTo>
                    <a:pt x="2717" y="5388"/>
                    <a:pt x="2603" y="5547"/>
                    <a:pt x="2489" y="5684"/>
                  </a:cubicBezTo>
                  <a:cubicBezTo>
                    <a:pt x="2374" y="5844"/>
                    <a:pt x="2260" y="6004"/>
                    <a:pt x="2146" y="6164"/>
                  </a:cubicBezTo>
                  <a:cubicBezTo>
                    <a:pt x="2032" y="6324"/>
                    <a:pt x="1918" y="6460"/>
                    <a:pt x="1804" y="6620"/>
                  </a:cubicBezTo>
                  <a:cubicBezTo>
                    <a:pt x="1735" y="6689"/>
                    <a:pt x="1667" y="6780"/>
                    <a:pt x="1621" y="6871"/>
                  </a:cubicBezTo>
                  <a:cubicBezTo>
                    <a:pt x="1553" y="6940"/>
                    <a:pt x="1507" y="7031"/>
                    <a:pt x="1439" y="7100"/>
                  </a:cubicBezTo>
                  <a:cubicBezTo>
                    <a:pt x="1324" y="7259"/>
                    <a:pt x="1210" y="7419"/>
                    <a:pt x="1096" y="7556"/>
                  </a:cubicBezTo>
                  <a:lnTo>
                    <a:pt x="617" y="8195"/>
                  </a:lnTo>
                  <a:lnTo>
                    <a:pt x="389" y="8469"/>
                  </a:lnTo>
                  <a:cubicBezTo>
                    <a:pt x="366" y="8538"/>
                    <a:pt x="320" y="8583"/>
                    <a:pt x="274" y="8652"/>
                  </a:cubicBezTo>
                  <a:cubicBezTo>
                    <a:pt x="244" y="8683"/>
                    <a:pt x="223" y="8713"/>
                    <a:pt x="199" y="8744"/>
                  </a:cubicBezTo>
                  <a:lnTo>
                    <a:pt x="199" y="8744"/>
                  </a:lnTo>
                  <a:cubicBezTo>
                    <a:pt x="203" y="8743"/>
                    <a:pt x="206" y="8743"/>
                    <a:pt x="206" y="8743"/>
                  </a:cubicBezTo>
                  <a:lnTo>
                    <a:pt x="206" y="8743"/>
                  </a:lnTo>
                  <a:lnTo>
                    <a:pt x="183" y="8766"/>
                  </a:lnTo>
                  <a:cubicBezTo>
                    <a:pt x="183" y="8765"/>
                    <a:pt x="183" y="8764"/>
                    <a:pt x="183" y="8764"/>
                  </a:cubicBezTo>
                  <a:lnTo>
                    <a:pt x="183" y="8764"/>
                  </a:lnTo>
                  <a:cubicBezTo>
                    <a:pt x="176" y="8772"/>
                    <a:pt x="169" y="8780"/>
                    <a:pt x="160" y="8789"/>
                  </a:cubicBezTo>
                  <a:cubicBezTo>
                    <a:pt x="138" y="8811"/>
                    <a:pt x="138" y="8811"/>
                    <a:pt x="115" y="8857"/>
                  </a:cubicBezTo>
                  <a:cubicBezTo>
                    <a:pt x="92" y="8880"/>
                    <a:pt x="92" y="8880"/>
                    <a:pt x="69" y="8880"/>
                  </a:cubicBezTo>
                  <a:cubicBezTo>
                    <a:pt x="69" y="8903"/>
                    <a:pt x="46" y="8903"/>
                    <a:pt x="46" y="8926"/>
                  </a:cubicBezTo>
                  <a:cubicBezTo>
                    <a:pt x="23" y="8948"/>
                    <a:pt x="1" y="8994"/>
                    <a:pt x="1" y="9017"/>
                  </a:cubicBezTo>
                  <a:cubicBezTo>
                    <a:pt x="1" y="9085"/>
                    <a:pt x="46" y="9108"/>
                    <a:pt x="92" y="9131"/>
                  </a:cubicBezTo>
                  <a:cubicBezTo>
                    <a:pt x="115" y="9154"/>
                    <a:pt x="138" y="9154"/>
                    <a:pt x="160" y="9154"/>
                  </a:cubicBezTo>
                  <a:cubicBezTo>
                    <a:pt x="183" y="9154"/>
                    <a:pt x="229" y="9177"/>
                    <a:pt x="252" y="9177"/>
                  </a:cubicBezTo>
                  <a:cubicBezTo>
                    <a:pt x="343" y="9222"/>
                    <a:pt x="411" y="9245"/>
                    <a:pt x="480" y="9291"/>
                  </a:cubicBezTo>
                  <a:cubicBezTo>
                    <a:pt x="526" y="9314"/>
                    <a:pt x="548" y="9314"/>
                    <a:pt x="594" y="9314"/>
                  </a:cubicBezTo>
                  <a:cubicBezTo>
                    <a:pt x="617" y="9336"/>
                    <a:pt x="663" y="9359"/>
                    <a:pt x="708" y="9359"/>
                  </a:cubicBezTo>
                  <a:cubicBezTo>
                    <a:pt x="724" y="9363"/>
                    <a:pt x="740" y="9365"/>
                    <a:pt x="755" y="9365"/>
                  </a:cubicBezTo>
                  <a:cubicBezTo>
                    <a:pt x="829" y="9365"/>
                    <a:pt x="899" y="9321"/>
                    <a:pt x="936" y="9245"/>
                  </a:cubicBezTo>
                  <a:cubicBezTo>
                    <a:pt x="982" y="9200"/>
                    <a:pt x="1005" y="9131"/>
                    <a:pt x="1051" y="9085"/>
                  </a:cubicBezTo>
                  <a:cubicBezTo>
                    <a:pt x="1096" y="9017"/>
                    <a:pt x="1142" y="8971"/>
                    <a:pt x="1188" y="8903"/>
                  </a:cubicBezTo>
                  <a:cubicBezTo>
                    <a:pt x="1233" y="8811"/>
                    <a:pt x="1302" y="8720"/>
                    <a:pt x="1370" y="8629"/>
                  </a:cubicBezTo>
                  <a:cubicBezTo>
                    <a:pt x="1393" y="8652"/>
                    <a:pt x="1416" y="8652"/>
                    <a:pt x="1439" y="8652"/>
                  </a:cubicBezTo>
                  <a:cubicBezTo>
                    <a:pt x="1461" y="8652"/>
                    <a:pt x="1484" y="8629"/>
                    <a:pt x="1484" y="8629"/>
                  </a:cubicBezTo>
                  <a:cubicBezTo>
                    <a:pt x="1530" y="8629"/>
                    <a:pt x="1553" y="8606"/>
                    <a:pt x="1576" y="8583"/>
                  </a:cubicBezTo>
                  <a:cubicBezTo>
                    <a:pt x="1621" y="8515"/>
                    <a:pt x="1667" y="8469"/>
                    <a:pt x="1712" y="8401"/>
                  </a:cubicBezTo>
                  <a:cubicBezTo>
                    <a:pt x="1735" y="8355"/>
                    <a:pt x="1758" y="8332"/>
                    <a:pt x="1804" y="8287"/>
                  </a:cubicBezTo>
                  <a:cubicBezTo>
                    <a:pt x="1849" y="8218"/>
                    <a:pt x="1918" y="8127"/>
                    <a:pt x="1964" y="8058"/>
                  </a:cubicBezTo>
                  <a:cubicBezTo>
                    <a:pt x="2032" y="7967"/>
                    <a:pt x="2101" y="7853"/>
                    <a:pt x="2169" y="7762"/>
                  </a:cubicBezTo>
                  <a:cubicBezTo>
                    <a:pt x="2237" y="7670"/>
                    <a:pt x="2283" y="7579"/>
                    <a:pt x="2352" y="7488"/>
                  </a:cubicBezTo>
                  <a:cubicBezTo>
                    <a:pt x="2397" y="7396"/>
                    <a:pt x="2466" y="7305"/>
                    <a:pt x="2511" y="7214"/>
                  </a:cubicBezTo>
                  <a:cubicBezTo>
                    <a:pt x="2557" y="7145"/>
                    <a:pt x="2625" y="7054"/>
                    <a:pt x="2671" y="6985"/>
                  </a:cubicBezTo>
                  <a:cubicBezTo>
                    <a:pt x="2785" y="6780"/>
                    <a:pt x="2899" y="6597"/>
                    <a:pt x="2991" y="6392"/>
                  </a:cubicBezTo>
                  <a:cubicBezTo>
                    <a:pt x="3036" y="6324"/>
                    <a:pt x="3082" y="6232"/>
                    <a:pt x="3128" y="6164"/>
                  </a:cubicBezTo>
                  <a:cubicBezTo>
                    <a:pt x="3173" y="6095"/>
                    <a:pt x="3219" y="6027"/>
                    <a:pt x="3265" y="5958"/>
                  </a:cubicBezTo>
                  <a:cubicBezTo>
                    <a:pt x="3333" y="5844"/>
                    <a:pt x="3402" y="5753"/>
                    <a:pt x="3470" y="5662"/>
                  </a:cubicBezTo>
                  <a:cubicBezTo>
                    <a:pt x="3539" y="5570"/>
                    <a:pt x="3516" y="5456"/>
                    <a:pt x="3447" y="5411"/>
                  </a:cubicBezTo>
                  <a:cubicBezTo>
                    <a:pt x="3409" y="5382"/>
                    <a:pt x="3367" y="5369"/>
                    <a:pt x="3327" y="5369"/>
                  </a:cubicBezTo>
                  <a:cubicBezTo>
                    <a:pt x="3272" y="5369"/>
                    <a:pt x="3223" y="5394"/>
                    <a:pt x="3196" y="5433"/>
                  </a:cubicBezTo>
                  <a:cubicBezTo>
                    <a:pt x="3105" y="5525"/>
                    <a:pt x="3036" y="5616"/>
                    <a:pt x="2968" y="5730"/>
                  </a:cubicBezTo>
                  <a:cubicBezTo>
                    <a:pt x="2945" y="5753"/>
                    <a:pt x="2922" y="5776"/>
                    <a:pt x="2899" y="5821"/>
                  </a:cubicBezTo>
                  <a:lnTo>
                    <a:pt x="2877" y="5821"/>
                  </a:lnTo>
                  <a:cubicBezTo>
                    <a:pt x="2968" y="5684"/>
                    <a:pt x="3059" y="5547"/>
                    <a:pt x="3150" y="5411"/>
                  </a:cubicBezTo>
                  <a:cubicBezTo>
                    <a:pt x="3219" y="5342"/>
                    <a:pt x="3265" y="5274"/>
                    <a:pt x="3310" y="5205"/>
                  </a:cubicBezTo>
                  <a:cubicBezTo>
                    <a:pt x="3379" y="5114"/>
                    <a:pt x="3424" y="5045"/>
                    <a:pt x="3493" y="4954"/>
                  </a:cubicBezTo>
                  <a:cubicBezTo>
                    <a:pt x="3539" y="4886"/>
                    <a:pt x="3607" y="4794"/>
                    <a:pt x="3653" y="4726"/>
                  </a:cubicBezTo>
                  <a:cubicBezTo>
                    <a:pt x="3721" y="4634"/>
                    <a:pt x="3767" y="4566"/>
                    <a:pt x="3835" y="4475"/>
                  </a:cubicBezTo>
                  <a:cubicBezTo>
                    <a:pt x="3949" y="4315"/>
                    <a:pt x="4041" y="4132"/>
                    <a:pt x="4155" y="3973"/>
                  </a:cubicBezTo>
                  <a:cubicBezTo>
                    <a:pt x="4269" y="3813"/>
                    <a:pt x="4383" y="3653"/>
                    <a:pt x="4474" y="3493"/>
                  </a:cubicBezTo>
                  <a:cubicBezTo>
                    <a:pt x="4604" y="3299"/>
                    <a:pt x="4713" y="3105"/>
                    <a:pt x="4840" y="2892"/>
                  </a:cubicBezTo>
                  <a:lnTo>
                    <a:pt x="4840" y="2892"/>
                  </a:lnTo>
                  <a:cubicBezTo>
                    <a:pt x="4840" y="2894"/>
                    <a:pt x="4840" y="2897"/>
                    <a:pt x="4840" y="2900"/>
                  </a:cubicBezTo>
                  <a:cubicBezTo>
                    <a:pt x="4931" y="2717"/>
                    <a:pt x="5045" y="2557"/>
                    <a:pt x="5136" y="2375"/>
                  </a:cubicBezTo>
                  <a:cubicBezTo>
                    <a:pt x="5228" y="2215"/>
                    <a:pt x="5319" y="2032"/>
                    <a:pt x="5410" y="1873"/>
                  </a:cubicBezTo>
                  <a:cubicBezTo>
                    <a:pt x="5501" y="1713"/>
                    <a:pt x="5570" y="1553"/>
                    <a:pt x="5661" y="1370"/>
                  </a:cubicBezTo>
                  <a:cubicBezTo>
                    <a:pt x="5730" y="1211"/>
                    <a:pt x="5798" y="1028"/>
                    <a:pt x="5867" y="845"/>
                  </a:cubicBezTo>
                  <a:cubicBezTo>
                    <a:pt x="5890" y="777"/>
                    <a:pt x="5912" y="709"/>
                    <a:pt x="5935" y="640"/>
                  </a:cubicBezTo>
                  <a:cubicBezTo>
                    <a:pt x="5958" y="572"/>
                    <a:pt x="5958" y="503"/>
                    <a:pt x="5981" y="435"/>
                  </a:cubicBezTo>
                  <a:cubicBezTo>
                    <a:pt x="5981" y="435"/>
                    <a:pt x="5981" y="435"/>
                    <a:pt x="5981" y="457"/>
                  </a:cubicBezTo>
                  <a:cubicBezTo>
                    <a:pt x="6004" y="412"/>
                    <a:pt x="6004" y="366"/>
                    <a:pt x="6004" y="320"/>
                  </a:cubicBezTo>
                  <a:lnTo>
                    <a:pt x="6004" y="366"/>
                  </a:lnTo>
                  <a:cubicBezTo>
                    <a:pt x="6026" y="275"/>
                    <a:pt x="6049" y="206"/>
                    <a:pt x="6072" y="138"/>
                  </a:cubicBezTo>
                  <a:cubicBezTo>
                    <a:pt x="6095" y="92"/>
                    <a:pt x="6072" y="24"/>
                    <a:pt x="6026"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4"/>
            <p:cNvSpPr/>
            <p:nvPr/>
          </p:nvSpPr>
          <p:spPr>
            <a:xfrm>
              <a:off x="6751875" y="2319100"/>
              <a:ext cx="84475" cy="144625"/>
            </a:xfrm>
            <a:custGeom>
              <a:avLst/>
              <a:gdLst/>
              <a:ahLst/>
              <a:cxnLst/>
              <a:rect l="l" t="t" r="r" b="b"/>
              <a:pathLst>
                <a:path w="3379" h="5785" extrusionOk="0">
                  <a:moveTo>
                    <a:pt x="3128" y="0"/>
                  </a:moveTo>
                  <a:lnTo>
                    <a:pt x="3082" y="23"/>
                  </a:lnTo>
                  <a:cubicBezTo>
                    <a:pt x="3059" y="23"/>
                    <a:pt x="3059" y="46"/>
                    <a:pt x="3037" y="69"/>
                  </a:cubicBezTo>
                  <a:cubicBezTo>
                    <a:pt x="3037" y="69"/>
                    <a:pt x="3037" y="69"/>
                    <a:pt x="3037" y="92"/>
                  </a:cubicBezTo>
                  <a:lnTo>
                    <a:pt x="3014" y="92"/>
                  </a:lnTo>
                  <a:cubicBezTo>
                    <a:pt x="3014" y="114"/>
                    <a:pt x="2991" y="137"/>
                    <a:pt x="2991" y="137"/>
                  </a:cubicBezTo>
                  <a:cubicBezTo>
                    <a:pt x="2991" y="160"/>
                    <a:pt x="2968" y="183"/>
                    <a:pt x="2968" y="229"/>
                  </a:cubicBezTo>
                  <a:cubicBezTo>
                    <a:pt x="2945" y="274"/>
                    <a:pt x="2923" y="320"/>
                    <a:pt x="2900" y="366"/>
                  </a:cubicBezTo>
                  <a:cubicBezTo>
                    <a:pt x="2900" y="388"/>
                    <a:pt x="2900" y="411"/>
                    <a:pt x="2877" y="434"/>
                  </a:cubicBezTo>
                  <a:cubicBezTo>
                    <a:pt x="2877" y="480"/>
                    <a:pt x="2854" y="503"/>
                    <a:pt x="2854" y="548"/>
                  </a:cubicBezTo>
                  <a:cubicBezTo>
                    <a:pt x="2854" y="571"/>
                    <a:pt x="2854" y="594"/>
                    <a:pt x="2877" y="594"/>
                  </a:cubicBezTo>
                  <a:cubicBezTo>
                    <a:pt x="2877" y="617"/>
                    <a:pt x="2877" y="617"/>
                    <a:pt x="2900" y="617"/>
                  </a:cubicBezTo>
                  <a:cubicBezTo>
                    <a:pt x="2877" y="639"/>
                    <a:pt x="2877" y="685"/>
                    <a:pt x="2854" y="708"/>
                  </a:cubicBezTo>
                  <a:cubicBezTo>
                    <a:pt x="2854" y="708"/>
                    <a:pt x="2854" y="731"/>
                    <a:pt x="2854" y="731"/>
                  </a:cubicBezTo>
                  <a:cubicBezTo>
                    <a:pt x="2786" y="822"/>
                    <a:pt x="2740" y="936"/>
                    <a:pt x="2694" y="1028"/>
                  </a:cubicBezTo>
                  <a:cubicBezTo>
                    <a:pt x="2649" y="1096"/>
                    <a:pt x="2603" y="1187"/>
                    <a:pt x="2557" y="1256"/>
                  </a:cubicBezTo>
                  <a:cubicBezTo>
                    <a:pt x="2466" y="1438"/>
                    <a:pt x="2375" y="1598"/>
                    <a:pt x="2283" y="1781"/>
                  </a:cubicBezTo>
                  <a:cubicBezTo>
                    <a:pt x="2283" y="1781"/>
                    <a:pt x="2283" y="1758"/>
                    <a:pt x="2283" y="1758"/>
                  </a:cubicBezTo>
                  <a:cubicBezTo>
                    <a:pt x="2261" y="1804"/>
                    <a:pt x="2238" y="1849"/>
                    <a:pt x="2215" y="1895"/>
                  </a:cubicBezTo>
                  <a:cubicBezTo>
                    <a:pt x="2192" y="1941"/>
                    <a:pt x="2146" y="1986"/>
                    <a:pt x="2124" y="2055"/>
                  </a:cubicBezTo>
                  <a:cubicBezTo>
                    <a:pt x="2124" y="2055"/>
                    <a:pt x="2101" y="2055"/>
                    <a:pt x="2101" y="2077"/>
                  </a:cubicBezTo>
                  <a:cubicBezTo>
                    <a:pt x="2078" y="2123"/>
                    <a:pt x="2032" y="2192"/>
                    <a:pt x="1987" y="2260"/>
                  </a:cubicBezTo>
                  <a:cubicBezTo>
                    <a:pt x="1987" y="2260"/>
                    <a:pt x="1987" y="2283"/>
                    <a:pt x="1964" y="2306"/>
                  </a:cubicBezTo>
                  <a:cubicBezTo>
                    <a:pt x="1964" y="2329"/>
                    <a:pt x="1941" y="2329"/>
                    <a:pt x="1941" y="2351"/>
                  </a:cubicBezTo>
                  <a:cubicBezTo>
                    <a:pt x="1827" y="2557"/>
                    <a:pt x="1690" y="2739"/>
                    <a:pt x="1576" y="2945"/>
                  </a:cubicBezTo>
                  <a:cubicBezTo>
                    <a:pt x="1462" y="3105"/>
                    <a:pt x="1348" y="3287"/>
                    <a:pt x="1233" y="3447"/>
                  </a:cubicBezTo>
                  <a:cubicBezTo>
                    <a:pt x="1119" y="3607"/>
                    <a:pt x="1005" y="3789"/>
                    <a:pt x="891" y="3949"/>
                  </a:cubicBezTo>
                  <a:cubicBezTo>
                    <a:pt x="754" y="4177"/>
                    <a:pt x="594" y="4383"/>
                    <a:pt x="435" y="4588"/>
                  </a:cubicBezTo>
                  <a:cubicBezTo>
                    <a:pt x="298" y="4794"/>
                    <a:pt x="161" y="4999"/>
                    <a:pt x="24" y="5205"/>
                  </a:cubicBezTo>
                  <a:cubicBezTo>
                    <a:pt x="24" y="5227"/>
                    <a:pt x="1" y="5273"/>
                    <a:pt x="1" y="5296"/>
                  </a:cubicBezTo>
                  <a:cubicBezTo>
                    <a:pt x="1" y="5319"/>
                    <a:pt x="1" y="5364"/>
                    <a:pt x="1" y="5387"/>
                  </a:cubicBezTo>
                  <a:cubicBezTo>
                    <a:pt x="24" y="5410"/>
                    <a:pt x="47" y="5433"/>
                    <a:pt x="69" y="5456"/>
                  </a:cubicBezTo>
                  <a:cubicBezTo>
                    <a:pt x="92" y="5478"/>
                    <a:pt x="115" y="5478"/>
                    <a:pt x="138" y="5478"/>
                  </a:cubicBezTo>
                  <a:cubicBezTo>
                    <a:pt x="115" y="5524"/>
                    <a:pt x="115" y="5547"/>
                    <a:pt x="92" y="5570"/>
                  </a:cubicBezTo>
                  <a:cubicBezTo>
                    <a:pt x="69" y="5593"/>
                    <a:pt x="69" y="5615"/>
                    <a:pt x="69" y="5638"/>
                  </a:cubicBezTo>
                  <a:cubicBezTo>
                    <a:pt x="92" y="5684"/>
                    <a:pt x="115" y="5730"/>
                    <a:pt x="138" y="5752"/>
                  </a:cubicBezTo>
                  <a:cubicBezTo>
                    <a:pt x="170" y="5768"/>
                    <a:pt x="191" y="5785"/>
                    <a:pt x="217" y="5785"/>
                  </a:cubicBezTo>
                  <a:cubicBezTo>
                    <a:pt x="227" y="5785"/>
                    <a:pt x="239" y="5782"/>
                    <a:pt x="252" y="5775"/>
                  </a:cubicBezTo>
                  <a:cubicBezTo>
                    <a:pt x="298" y="5775"/>
                    <a:pt x="343" y="5752"/>
                    <a:pt x="366" y="5730"/>
                  </a:cubicBezTo>
                  <a:cubicBezTo>
                    <a:pt x="412" y="5638"/>
                    <a:pt x="457" y="5570"/>
                    <a:pt x="503" y="5501"/>
                  </a:cubicBezTo>
                  <a:cubicBezTo>
                    <a:pt x="503" y="5478"/>
                    <a:pt x="526" y="5478"/>
                    <a:pt x="549" y="5456"/>
                  </a:cubicBezTo>
                  <a:cubicBezTo>
                    <a:pt x="617" y="5364"/>
                    <a:pt x="686" y="5273"/>
                    <a:pt x="754" y="5182"/>
                  </a:cubicBezTo>
                  <a:cubicBezTo>
                    <a:pt x="823" y="5090"/>
                    <a:pt x="868" y="4999"/>
                    <a:pt x="937" y="4931"/>
                  </a:cubicBezTo>
                  <a:cubicBezTo>
                    <a:pt x="1005" y="4839"/>
                    <a:pt x="1051" y="4748"/>
                    <a:pt x="1119" y="4657"/>
                  </a:cubicBezTo>
                  <a:cubicBezTo>
                    <a:pt x="1188" y="4565"/>
                    <a:pt x="1233" y="4474"/>
                    <a:pt x="1302" y="4406"/>
                  </a:cubicBezTo>
                  <a:cubicBezTo>
                    <a:pt x="1416" y="4223"/>
                    <a:pt x="1530" y="4040"/>
                    <a:pt x="1644" y="3858"/>
                  </a:cubicBezTo>
                  <a:lnTo>
                    <a:pt x="1690" y="3767"/>
                  </a:lnTo>
                  <a:cubicBezTo>
                    <a:pt x="1713" y="3744"/>
                    <a:pt x="1713" y="3721"/>
                    <a:pt x="1713" y="3721"/>
                  </a:cubicBezTo>
                  <a:cubicBezTo>
                    <a:pt x="1736" y="3675"/>
                    <a:pt x="1758" y="3652"/>
                    <a:pt x="1758" y="3630"/>
                  </a:cubicBezTo>
                  <a:cubicBezTo>
                    <a:pt x="1827" y="3515"/>
                    <a:pt x="1895" y="3401"/>
                    <a:pt x="1964" y="3287"/>
                  </a:cubicBezTo>
                  <a:cubicBezTo>
                    <a:pt x="1987" y="3219"/>
                    <a:pt x="2010" y="3173"/>
                    <a:pt x="2055" y="3127"/>
                  </a:cubicBezTo>
                  <a:cubicBezTo>
                    <a:pt x="2101" y="3013"/>
                    <a:pt x="2169" y="2922"/>
                    <a:pt x="2215" y="2831"/>
                  </a:cubicBezTo>
                  <a:cubicBezTo>
                    <a:pt x="2238" y="2808"/>
                    <a:pt x="2238" y="2785"/>
                    <a:pt x="2238" y="2762"/>
                  </a:cubicBezTo>
                  <a:cubicBezTo>
                    <a:pt x="2306" y="2671"/>
                    <a:pt x="2352" y="2557"/>
                    <a:pt x="2420" y="2465"/>
                  </a:cubicBezTo>
                  <a:cubicBezTo>
                    <a:pt x="2466" y="2374"/>
                    <a:pt x="2534" y="2260"/>
                    <a:pt x="2580" y="2169"/>
                  </a:cubicBezTo>
                  <a:cubicBezTo>
                    <a:pt x="2671" y="1986"/>
                    <a:pt x="2786" y="1804"/>
                    <a:pt x="2877" y="1621"/>
                  </a:cubicBezTo>
                  <a:cubicBezTo>
                    <a:pt x="2923" y="1575"/>
                    <a:pt x="2945" y="1507"/>
                    <a:pt x="2968" y="1461"/>
                  </a:cubicBezTo>
                  <a:cubicBezTo>
                    <a:pt x="2991" y="1416"/>
                    <a:pt x="3014" y="1370"/>
                    <a:pt x="3037" y="1301"/>
                  </a:cubicBezTo>
                  <a:cubicBezTo>
                    <a:pt x="3082" y="1210"/>
                    <a:pt x="3128" y="1119"/>
                    <a:pt x="3174" y="1028"/>
                  </a:cubicBezTo>
                  <a:cubicBezTo>
                    <a:pt x="3219" y="936"/>
                    <a:pt x="3242" y="845"/>
                    <a:pt x="3288" y="754"/>
                  </a:cubicBezTo>
                  <a:cubicBezTo>
                    <a:pt x="3311" y="662"/>
                    <a:pt x="3333" y="594"/>
                    <a:pt x="3356" y="503"/>
                  </a:cubicBezTo>
                  <a:cubicBezTo>
                    <a:pt x="3379" y="434"/>
                    <a:pt x="3379" y="388"/>
                    <a:pt x="3379" y="320"/>
                  </a:cubicBezTo>
                  <a:cubicBezTo>
                    <a:pt x="3379" y="274"/>
                    <a:pt x="3356" y="206"/>
                    <a:pt x="3311" y="160"/>
                  </a:cubicBezTo>
                  <a:cubicBezTo>
                    <a:pt x="3311" y="137"/>
                    <a:pt x="3311" y="114"/>
                    <a:pt x="3288" y="69"/>
                  </a:cubicBezTo>
                  <a:cubicBezTo>
                    <a:pt x="3288" y="23"/>
                    <a:pt x="3242" y="0"/>
                    <a:pt x="3196"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4"/>
            <p:cNvSpPr/>
            <p:nvPr/>
          </p:nvSpPr>
          <p:spPr>
            <a:xfrm>
              <a:off x="6739900" y="2313400"/>
              <a:ext cx="87900" cy="151300"/>
            </a:xfrm>
            <a:custGeom>
              <a:avLst/>
              <a:gdLst/>
              <a:ahLst/>
              <a:cxnLst/>
              <a:rect l="l" t="t" r="r" b="b"/>
              <a:pathLst>
                <a:path w="3516" h="6052" extrusionOk="0">
                  <a:moveTo>
                    <a:pt x="3379" y="0"/>
                  </a:moveTo>
                  <a:cubicBezTo>
                    <a:pt x="3310" y="0"/>
                    <a:pt x="3265" y="23"/>
                    <a:pt x="3242" y="69"/>
                  </a:cubicBezTo>
                  <a:cubicBezTo>
                    <a:pt x="3150" y="251"/>
                    <a:pt x="3082" y="434"/>
                    <a:pt x="2991" y="616"/>
                  </a:cubicBezTo>
                  <a:cubicBezTo>
                    <a:pt x="2922" y="776"/>
                    <a:pt x="2854" y="913"/>
                    <a:pt x="2785" y="1073"/>
                  </a:cubicBezTo>
                  <a:cubicBezTo>
                    <a:pt x="2717" y="1256"/>
                    <a:pt x="2625" y="1415"/>
                    <a:pt x="2534" y="1575"/>
                  </a:cubicBezTo>
                  <a:cubicBezTo>
                    <a:pt x="2443" y="1758"/>
                    <a:pt x="2352" y="1917"/>
                    <a:pt x="2260" y="2100"/>
                  </a:cubicBezTo>
                  <a:cubicBezTo>
                    <a:pt x="2078" y="2420"/>
                    <a:pt x="1872" y="2739"/>
                    <a:pt x="1690" y="3082"/>
                  </a:cubicBezTo>
                  <a:cubicBezTo>
                    <a:pt x="1598" y="3241"/>
                    <a:pt x="1484" y="3401"/>
                    <a:pt x="1393" y="3561"/>
                  </a:cubicBezTo>
                  <a:cubicBezTo>
                    <a:pt x="1302" y="3721"/>
                    <a:pt x="1187" y="3880"/>
                    <a:pt x="1096" y="4040"/>
                  </a:cubicBezTo>
                  <a:cubicBezTo>
                    <a:pt x="1005" y="4177"/>
                    <a:pt x="914" y="4314"/>
                    <a:pt x="845" y="4451"/>
                  </a:cubicBezTo>
                  <a:cubicBezTo>
                    <a:pt x="754" y="4611"/>
                    <a:pt x="662" y="4748"/>
                    <a:pt x="571" y="4885"/>
                  </a:cubicBezTo>
                  <a:cubicBezTo>
                    <a:pt x="411" y="5159"/>
                    <a:pt x="274" y="5433"/>
                    <a:pt x="92" y="5684"/>
                  </a:cubicBezTo>
                  <a:cubicBezTo>
                    <a:pt x="69" y="5706"/>
                    <a:pt x="46" y="5729"/>
                    <a:pt x="46" y="5752"/>
                  </a:cubicBezTo>
                  <a:cubicBezTo>
                    <a:pt x="1" y="5775"/>
                    <a:pt x="1" y="5821"/>
                    <a:pt x="1" y="5866"/>
                  </a:cubicBezTo>
                  <a:cubicBezTo>
                    <a:pt x="1" y="5912"/>
                    <a:pt x="23" y="5958"/>
                    <a:pt x="46" y="6003"/>
                  </a:cubicBezTo>
                  <a:cubicBezTo>
                    <a:pt x="78" y="6035"/>
                    <a:pt x="120" y="6052"/>
                    <a:pt x="162" y="6052"/>
                  </a:cubicBezTo>
                  <a:cubicBezTo>
                    <a:pt x="211" y="6052"/>
                    <a:pt x="261" y="6029"/>
                    <a:pt x="297" y="5980"/>
                  </a:cubicBezTo>
                  <a:cubicBezTo>
                    <a:pt x="389" y="5889"/>
                    <a:pt x="480" y="5775"/>
                    <a:pt x="548" y="5661"/>
                  </a:cubicBezTo>
                  <a:cubicBezTo>
                    <a:pt x="617" y="5592"/>
                    <a:pt x="662" y="5501"/>
                    <a:pt x="708" y="5433"/>
                  </a:cubicBezTo>
                  <a:cubicBezTo>
                    <a:pt x="799" y="5250"/>
                    <a:pt x="914" y="5090"/>
                    <a:pt x="1005" y="4930"/>
                  </a:cubicBezTo>
                  <a:cubicBezTo>
                    <a:pt x="1096" y="4771"/>
                    <a:pt x="1210" y="4588"/>
                    <a:pt x="1324" y="4428"/>
                  </a:cubicBezTo>
                  <a:cubicBezTo>
                    <a:pt x="1416" y="4268"/>
                    <a:pt x="1530" y="4086"/>
                    <a:pt x="1621" y="3926"/>
                  </a:cubicBezTo>
                  <a:cubicBezTo>
                    <a:pt x="1735" y="3766"/>
                    <a:pt x="1827" y="3607"/>
                    <a:pt x="1918" y="3447"/>
                  </a:cubicBezTo>
                  <a:cubicBezTo>
                    <a:pt x="2009" y="3287"/>
                    <a:pt x="2100" y="3104"/>
                    <a:pt x="2192" y="2945"/>
                  </a:cubicBezTo>
                  <a:cubicBezTo>
                    <a:pt x="2283" y="2785"/>
                    <a:pt x="2374" y="2625"/>
                    <a:pt x="2466" y="2465"/>
                  </a:cubicBezTo>
                  <a:cubicBezTo>
                    <a:pt x="2580" y="2283"/>
                    <a:pt x="2648" y="2123"/>
                    <a:pt x="2740" y="1963"/>
                  </a:cubicBezTo>
                  <a:cubicBezTo>
                    <a:pt x="2808" y="1826"/>
                    <a:pt x="2877" y="1712"/>
                    <a:pt x="2922" y="1598"/>
                  </a:cubicBezTo>
                  <a:cubicBezTo>
                    <a:pt x="2991" y="1461"/>
                    <a:pt x="3036" y="1324"/>
                    <a:pt x="3082" y="1187"/>
                  </a:cubicBezTo>
                  <a:cubicBezTo>
                    <a:pt x="3173" y="982"/>
                    <a:pt x="3265" y="753"/>
                    <a:pt x="3333" y="525"/>
                  </a:cubicBezTo>
                  <a:cubicBezTo>
                    <a:pt x="3379" y="411"/>
                    <a:pt x="3424" y="297"/>
                    <a:pt x="3493" y="206"/>
                  </a:cubicBezTo>
                  <a:cubicBezTo>
                    <a:pt x="3516" y="137"/>
                    <a:pt x="3493" y="46"/>
                    <a:pt x="3424" y="23"/>
                  </a:cubicBezTo>
                  <a:cubicBezTo>
                    <a:pt x="3424" y="0"/>
                    <a:pt x="3402" y="0"/>
                    <a:pt x="3379"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4"/>
            <p:cNvSpPr/>
            <p:nvPr/>
          </p:nvSpPr>
          <p:spPr>
            <a:xfrm>
              <a:off x="6744475" y="2312825"/>
              <a:ext cx="81625" cy="151825"/>
            </a:xfrm>
            <a:custGeom>
              <a:avLst/>
              <a:gdLst/>
              <a:ahLst/>
              <a:cxnLst/>
              <a:rect l="l" t="t" r="r" b="b"/>
              <a:pathLst>
                <a:path w="3265" h="6073" extrusionOk="0">
                  <a:moveTo>
                    <a:pt x="3150" y="0"/>
                  </a:moveTo>
                  <a:cubicBezTo>
                    <a:pt x="3127" y="0"/>
                    <a:pt x="3082" y="23"/>
                    <a:pt x="3059" y="69"/>
                  </a:cubicBezTo>
                  <a:cubicBezTo>
                    <a:pt x="2990" y="251"/>
                    <a:pt x="2922" y="411"/>
                    <a:pt x="2830" y="594"/>
                  </a:cubicBezTo>
                  <a:cubicBezTo>
                    <a:pt x="2739" y="754"/>
                    <a:pt x="2648" y="913"/>
                    <a:pt x="2579" y="1073"/>
                  </a:cubicBezTo>
                  <a:cubicBezTo>
                    <a:pt x="2511" y="1233"/>
                    <a:pt x="2420" y="1393"/>
                    <a:pt x="2351" y="1552"/>
                  </a:cubicBezTo>
                  <a:cubicBezTo>
                    <a:pt x="2260" y="1712"/>
                    <a:pt x="2191" y="1849"/>
                    <a:pt x="2100" y="2009"/>
                  </a:cubicBezTo>
                  <a:cubicBezTo>
                    <a:pt x="2032" y="2169"/>
                    <a:pt x="1940" y="2351"/>
                    <a:pt x="1849" y="2511"/>
                  </a:cubicBezTo>
                  <a:cubicBezTo>
                    <a:pt x="1758" y="2671"/>
                    <a:pt x="1666" y="2853"/>
                    <a:pt x="1575" y="3013"/>
                  </a:cubicBezTo>
                  <a:cubicBezTo>
                    <a:pt x="1484" y="3196"/>
                    <a:pt x="1392" y="3356"/>
                    <a:pt x="1301" y="3538"/>
                  </a:cubicBezTo>
                  <a:cubicBezTo>
                    <a:pt x="1210" y="3698"/>
                    <a:pt x="1119" y="3858"/>
                    <a:pt x="1050" y="4018"/>
                  </a:cubicBezTo>
                  <a:cubicBezTo>
                    <a:pt x="890" y="4314"/>
                    <a:pt x="753" y="4611"/>
                    <a:pt x="571" y="4885"/>
                  </a:cubicBezTo>
                  <a:cubicBezTo>
                    <a:pt x="479" y="5045"/>
                    <a:pt x="388" y="5182"/>
                    <a:pt x="297" y="5341"/>
                  </a:cubicBezTo>
                  <a:cubicBezTo>
                    <a:pt x="206" y="5501"/>
                    <a:pt x="114" y="5684"/>
                    <a:pt x="46" y="5844"/>
                  </a:cubicBezTo>
                  <a:cubicBezTo>
                    <a:pt x="0" y="5935"/>
                    <a:pt x="23" y="6026"/>
                    <a:pt x="91" y="6049"/>
                  </a:cubicBezTo>
                  <a:cubicBezTo>
                    <a:pt x="124" y="6065"/>
                    <a:pt x="156" y="6073"/>
                    <a:pt x="186" y="6073"/>
                  </a:cubicBezTo>
                  <a:cubicBezTo>
                    <a:pt x="242" y="6073"/>
                    <a:pt x="290" y="6048"/>
                    <a:pt x="320" y="6003"/>
                  </a:cubicBezTo>
                  <a:cubicBezTo>
                    <a:pt x="365" y="5889"/>
                    <a:pt x="434" y="5775"/>
                    <a:pt x="502" y="5661"/>
                  </a:cubicBezTo>
                  <a:cubicBezTo>
                    <a:pt x="525" y="5615"/>
                    <a:pt x="548" y="5570"/>
                    <a:pt x="571" y="5547"/>
                  </a:cubicBezTo>
                  <a:cubicBezTo>
                    <a:pt x="594" y="5501"/>
                    <a:pt x="639" y="5456"/>
                    <a:pt x="662" y="5410"/>
                  </a:cubicBezTo>
                  <a:cubicBezTo>
                    <a:pt x="776" y="5227"/>
                    <a:pt x="890" y="5068"/>
                    <a:pt x="982" y="4885"/>
                  </a:cubicBezTo>
                  <a:cubicBezTo>
                    <a:pt x="1187" y="4543"/>
                    <a:pt x="1347" y="4200"/>
                    <a:pt x="1529" y="3858"/>
                  </a:cubicBezTo>
                  <a:cubicBezTo>
                    <a:pt x="1621" y="3675"/>
                    <a:pt x="1712" y="3515"/>
                    <a:pt x="1781" y="3356"/>
                  </a:cubicBezTo>
                  <a:cubicBezTo>
                    <a:pt x="1895" y="3173"/>
                    <a:pt x="1963" y="2990"/>
                    <a:pt x="2054" y="2831"/>
                  </a:cubicBezTo>
                  <a:cubicBezTo>
                    <a:pt x="2146" y="2648"/>
                    <a:pt x="2237" y="2488"/>
                    <a:pt x="2306" y="2306"/>
                  </a:cubicBezTo>
                  <a:cubicBezTo>
                    <a:pt x="2397" y="2169"/>
                    <a:pt x="2465" y="1986"/>
                    <a:pt x="2534" y="1826"/>
                  </a:cubicBezTo>
                  <a:cubicBezTo>
                    <a:pt x="2648" y="1575"/>
                    <a:pt x="2762" y="1301"/>
                    <a:pt x="2876" y="1027"/>
                  </a:cubicBezTo>
                  <a:cubicBezTo>
                    <a:pt x="2945" y="890"/>
                    <a:pt x="3013" y="754"/>
                    <a:pt x="3059" y="617"/>
                  </a:cubicBezTo>
                  <a:cubicBezTo>
                    <a:pt x="3127" y="457"/>
                    <a:pt x="3196" y="320"/>
                    <a:pt x="3241" y="160"/>
                  </a:cubicBezTo>
                  <a:cubicBezTo>
                    <a:pt x="3264" y="137"/>
                    <a:pt x="3264" y="114"/>
                    <a:pt x="3264" y="69"/>
                  </a:cubicBezTo>
                  <a:cubicBezTo>
                    <a:pt x="3241" y="46"/>
                    <a:pt x="3241" y="23"/>
                    <a:pt x="3196" y="23"/>
                  </a:cubicBezTo>
                  <a:cubicBezTo>
                    <a:pt x="3196" y="0"/>
                    <a:pt x="3173" y="0"/>
                    <a:pt x="3150"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4"/>
            <p:cNvSpPr/>
            <p:nvPr/>
          </p:nvSpPr>
          <p:spPr>
            <a:xfrm>
              <a:off x="6697100" y="2341925"/>
              <a:ext cx="95900" cy="144950"/>
            </a:xfrm>
            <a:custGeom>
              <a:avLst/>
              <a:gdLst/>
              <a:ahLst/>
              <a:cxnLst/>
              <a:rect l="l" t="t" r="r" b="b"/>
              <a:pathLst>
                <a:path w="3836" h="5798" extrusionOk="0">
                  <a:moveTo>
                    <a:pt x="1393" y="3630"/>
                  </a:moveTo>
                  <a:cubicBezTo>
                    <a:pt x="1389" y="3637"/>
                    <a:pt x="1385" y="3646"/>
                    <a:pt x="1380" y="3654"/>
                  </a:cubicBezTo>
                  <a:lnTo>
                    <a:pt x="1380" y="3654"/>
                  </a:lnTo>
                  <a:cubicBezTo>
                    <a:pt x="1386" y="3648"/>
                    <a:pt x="1393" y="3642"/>
                    <a:pt x="1393" y="3630"/>
                  </a:cubicBezTo>
                  <a:close/>
                  <a:moveTo>
                    <a:pt x="1380" y="3654"/>
                  </a:moveTo>
                  <a:cubicBezTo>
                    <a:pt x="1376" y="3658"/>
                    <a:pt x="1372" y="3663"/>
                    <a:pt x="1371" y="3669"/>
                  </a:cubicBezTo>
                  <a:lnTo>
                    <a:pt x="1371" y="3669"/>
                  </a:lnTo>
                  <a:cubicBezTo>
                    <a:pt x="1374" y="3664"/>
                    <a:pt x="1377" y="3659"/>
                    <a:pt x="1380" y="3654"/>
                  </a:cubicBezTo>
                  <a:close/>
                  <a:moveTo>
                    <a:pt x="1552" y="4055"/>
                  </a:moveTo>
                  <a:cubicBezTo>
                    <a:pt x="1545" y="4065"/>
                    <a:pt x="1537" y="4076"/>
                    <a:pt x="1530" y="4086"/>
                  </a:cubicBezTo>
                  <a:cubicBezTo>
                    <a:pt x="1547" y="4069"/>
                    <a:pt x="1551" y="4065"/>
                    <a:pt x="1552" y="4055"/>
                  </a:cubicBezTo>
                  <a:close/>
                  <a:moveTo>
                    <a:pt x="1022" y="4153"/>
                  </a:moveTo>
                  <a:cubicBezTo>
                    <a:pt x="1018" y="4160"/>
                    <a:pt x="1014" y="4166"/>
                    <a:pt x="1008" y="4173"/>
                  </a:cubicBezTo>
                  <a:lnTo>
                    <a:pt x="1008" y="4173"/>
                  </a:lnTo>
                  <a:cubicBezTo>
                    <a:pt x="1013" y="4166"/>
                    <a:pt x="1017" y="4159"/>
                    <a:pt x="1022" y="4153"/>
                  </a:cubicBezTo>
                  <a:close/>
                  <a:moveTo>
                    <a:pt x="868" y="4337"/>
                  </a:moveTo>
                  <a:cubicBezTo>
                    <a:pt x="863" y="4351"/>
                    <a:pt x="858" y="4364"/>
                    <a:pt x="852" y="4376"/>
                  </a:cubicBezTo>
                  <a:lnTo>
                    <a:pt x="852" y="4376"/>
                  </a:lnTo>
                  <a:cubicBezTo>
                    <a:pt x="868" y="4360"/>
                    <a:pt x="868" y="4358"/>
                    <a:pt x="868" y="4337"/>
                  </a:cubicBezTo>
                  <a:close/>
                  <a:moveTo>
                    <a:pt x="3767" y="0"/>
                  </a:moveTo>
                  <a:cubicBezTo>
                    <a:pt x="3744" y="0"/>
                    <a:pt x="3744" y="0"/>
                    <a:pt x="3721" y="23"/>
                  </a:cubicBezTo>
                  <a:cubicBezTo>
                    <a:pt x="3676" y="115"/>
                    <a:pt x="3630" y="206"/>
                    <a:pt x="3584" y="297"/>
                  </a:cubicBezTo>
                  <a:cubicBezTo>
                    <a:pt x="3561" y="366"/>
                    <a:pt x="3516" y="457"/>
                    <a:pt x="3470" y="525"/>
                  </a:cubicBezTo>
                  <a:cubicBezTo>
                    <a:pt x="3424" y="617"/>
                    <a:pt x="3379" y="685"/>
                    <a:pt x="3333" y="776"/>
                  </a:cubicBezTo>
                  <a:cubicBezTo>
                    <a:pt x="3287" y="845"/>
                    <a:pt x="3242" y="936"/>
                    <a:pt x="3196" y="1005"/>
                  </a:cubicBezTo>
                  <a:cubicBezTo>
                    <a:pt x="3105" y="1164"/>
                    <a:pt x="2991" y="1324"/>
                    <a:pt x="2877" y="1461"/>
                  </a:cubicBezTo>
                  <a:cubicBezTo>
                    <a:pt x="2785" y="1621"/>
                    <a:pt x="2694" y="1781"/>
                    <a:pt x="2580" y="1918"/>
                  </a:cubicBezTo>
                  <a:cubicBezTo>
                    <a:pt x="2489" y="2055"/>
                    <a:pt x="2397" y="2214"/>
                    <a:pt x="2283" y="2351"/>
                  </a:cubicBezTo>
                  <a:cubicBezTo>
                    <a:pt x="2192" y="2488"/>
                    <a:pt x="2101" y="2625"/>
                    <a:pt x="2009" y="2762"/>
                  </a:cubicBezTo>
                  <a:cubicBezTo>
                    <a:pt x="1918" y="2899"/>
                    <a:pt x="1827" y="3036"/>
                    <a:pt x="1735" y="3173"/>
                  </a:cubicBezTo>
                  <a:cubicBezTo>
                    <a:pt x="1621" y="3310"/>
                    <a:pt x="1530" y="3447"/>
                    <a:pt x="1439" y="3584"/>
                  </a:cubicBezTo>
                  <a:cubicBezTo>
                    <a:pt x="1416" y="3607"/>
                    <a:pt x="1393" y="3652"/>
                    <a:pt x="1370" y="3675"/>
                  </a:cubicBezTo>
                  <a:cubicBezTo>
                    <a:pt x="1370" y="3673"/>
                    <a:pt x="1370" y="3671"/>
                    <a:pt x="1371" y="3669"/>
                  </a:cubicBezTo>
                  <a:lnTo>
                    <a:pt x="1371" y="3669"/>
                  </a:lnTo>
                  <a:cubicBezTo>
                    <a:pt x="1346" y="3710"/>
                    <a:pt x="1313" y="3756"/>
                    <a:pt x="1279" y="3789"/>
                  </a:cubicBezTo>
                  <a:cubicBezTo>
                    <a:pt x="1233" y="3881"/>
                    <a:pt x="1165" y="3949"/>
                    <a:pt x="1096" y="4040"/>
                  </a:cubicBezTo>
                  <a:cubicBezTo>
                    <a:pt x="1119" y="4018"/>
                    <a:pt x="1119" y="4018"/>
                    <a:pt x="1142" y="3995"/>
                  </a:cubicBezTo>
                  <a:lnTo>
                    <a:pt x="1142" y="3995"/>
                  </a:lnTo>
                  <a:cubicBezTo>
                    <a:pt x="1102" y="4055"/>
                    <a:pt x="1062" y="4097"/>
                    <a:pt x="1022" y="4153"/>
                  </a:cubicBezTo>
                  <a:lnTo>
                    <a:pt x="1022" y="4153"/>
                  </a:lnTo>
                  <a:cubicBezTo>
                    <a:pt x="1026" y="4146"/>
                    <a:pt x="1028" y="4139"/>
                    <a:pt x="1028" y="4132"/>
                  </a:cubicBezTo>
                  <a:lnTo>
                    <a:pt x="1028" y="4132"/>
                  </a:lnTo>
                  <a:lnTo>
                    <a:pt x="1006" y="4175"/>
                  </a:lnTo>
                  <a:lnTo>
                    <a:pt x="1006" y="4175"/>
                  </a:lnTo>
                  <a:cubicBezTo>
                    <a:pt x="1007" y="4174"/>
                    <a:pt x="1007" y="4174"/>
                    <a:pt x="1008" y="4173"/>
                  </a:cubicBezTo>
                  <a:lnTo>
                    <a:pt x="1008" y="4173"/>
                  </a:lnTo>
                  <a:cubicBezTo>
                    <a:pt x="1007" y="4175"/>
                    <a:pt x="1006" y="4176"/>
                    <a:pt x="1005" y="4177"/>
                  </a:cubicBezTo>
                  <a:lnTo>
                    <a:pt x="1006" y="4175"/>
                  </a:lnTo>
                  <a:lnTo>
                    <a:pt x="1006" y="4175"/>
                  </a:lnTo>
                  <a:cubicBezTo>
                    <a:pt x="999" y="4184"/>
                    <a:pt x="990" y="4192"/>
                    <a:pt x="982" y="4200"/>
                  </a:cubicBezTo>
                  <a:cubicBezTo>
                    <a:pt x="959" y="4223"/>
                    <a:pt x="936" y="4269"/>
                    <a:pt x="914" y="4292"/>
                  </a:cubicBezTo>
                  <a:cubicBezTo>
                    <a:pt x="908" y="4297"/>
                    <a:pt x="902" y="4303"/>
                    <a:pt x="891" y="4314"/>
                  </a:cubicBezTo>
                  <a:cubicBezTo>
                    <a:pt x="891" y="4335"/>
                    <a:pt x="872" y="4356"/>
                    <a:pt x="852" y="4376"/>
                  </a:cubicBezTo>
                  <a:lnTo>
                    <a:pt x="852" y="4376"/>
                  </a:lnTo>
                  <a:cubicBezTo>
                    <a:pt x="852" y="4376"/>
                    <a:pt x="852" y="4376"/>
                    <a:pt x="852" y="4376"/>
                  </a:cubicBezTo>
                  <a:lnTo>
                    <a:pt x="852" y="4376"/>
                  </a:lnTo>
                  <a:cubicBezTo>
                    <a:pt x="850" y="4378"/>
                    <a:pt x="848" y="4380"/>
                    <a:pt x="846" y="4382"/>
                  </a:cubicBezTo>
                  <a:lnTo>
                    <a:pt x="846" y="4382"/>
                  </a:lnTo>
                  <a:cubicBezTo>
                    <a:pt x="848" y="4380"/>
                    <a:pt x="850" y="4378"/>
                    <a:pt x="852" y="4376"/>
                  </a:cubicBezTo>
                  <a:lnTo>
                    <a:pt x="852" y="4376"/>
                  </a:lnTo>
                  <a:cubicBezTo>
                    <a:pt x="828" y="4424"/>
                    <a:pt x="795" y="4461"/>
                    <a:pt x="777" y="4497"/>
                  </a:cubicBezTo>
                  <a:cubicBezTo>
                    <a:pt x="754" y="4543"/>
                    <a:pt x="708" y="4565"/>
                    <a:pt x="685" y="4611"/>
                  </a:cubicBezTo>
                  <a:cubicBezTo>
                    <a:pt x="663" y="4657"/>
                    <a:pt x="640" y="4680"/>
                    <a:pt x="617" y="4702"/>
                  </a:cubicBezTo>
                  <a:cubicBezTo>
                    <a:pt x="594" y="4725"/>
                    <a:pt x="594" y="4725"/>
                    <a:pt x="594" y="4748"/>
                  </a:cubicBezTo>
                  <a:cubicBezTo>
                    <a:pt x="575" y="4767"/>
                    <a:pt x="557" y="4785"/>
                    <a:pt x="538" y="4817"/>
                  </a:cubicBezTo>
                  <a:lnTo>
                    <a:pt x="538" y="4817"/>
                  </a:lnTo>
                  <a:cubicBezTo>
                    <a:pt x="526" y="4817"/>
                    <a:pt x="526" y="4821"/>
                    <a:pt x="526" y="4839"/>
                  </a:cubicBezTo>
                  <a:cubicBezTo>
                    <a:pt x="526" y="4829"/>
                    <a:pt x="531" y="4823"/>
                    <a:pt x="536" y="4820"/>
                  </a:cubicBezTo>
                  <a:lnTo>
                    <a:pt x="536" y="4820"/>
                  </a:lnTo>
                  <a:cubicBezTo>
                    <a:pt x="533" y="4826"/>
                    <a:pt x="529" y="4832"/>
                    <a:pt x="526" y="4839"/>
                  </a:cubicBezTo>
                  <a:cubicBezTo>
                    <a:pt x="480" y="4885"/>
                    <a:pt x="457" y="4931"/>
                    <a:pt x="412" y="4976"/>
                  </a:cubicBezTo>
                  <a:cubicBezTo>
                    <a:pt x="389" y="4999"/>
                    <a:pt x="366" y="5045"/>
                    <a:pt x="343" y="5090"/>
                  </a:cubicBezTo>
                  <a:cubicBezTo>
                    <a:pt x="320" y="5113"/>
                    <a:pt x="297" y="5159"/>
                    <a:pt x="275" y="5182"/>
                  </a:cubicBezTo>
                  <a:cubicBezTo>
                    <a:pt x="183" y="5296"/>
                    <a:pt x="115" y="5410"/>
                    <a:pt x="46" y="5524"/>
                  </a:cubicBezTo>
                  <a:cubicBezTo>
                    <a:pt x="1" y="5593"/>
                    <a:pt x="23" y="5684"/>
                    <a:pt x="69" y="5730"/>
                  </a:cubicBezTo>
                  <a:cubicBezTo>
                    <a:pt x="115" y="5775"/>
                    <a:pt x="160" y="5798"/>
                    <a:pt x="206" y="5798"/>
                  </a:cubicBezTo>
                  <a:cubicBezTo>
                    <a:pt x="252" y="5798"/>
                    <a:pt x="297" y="5775"/>
                    <a:pt x="320" y="5730"/>
                  </a:cubicBezTo>
                  <a:cubicBezTo>
                    <a:pt x="366" y="5707"/>
                    <a:pt x="389" y="5661"/>
                    <a:pt x="412" y="5638"/>
                  </a:cubicBezTo>
                  <a:cubicBezTo>
                    <a:pt x="434" y="5615"/>
                    <a:pt x="457" y="5570"/>
                    <a:pt x="480" y="5547"/>
                  </a:cubicBezTo>
                  <a:cubicBezTo>
                    <a:pt x="548" y="5478"/>
                    <a:pt x="594" y="5387"/>
                    <a:pt x="640" y="5319"/>
                  </a:cubicBezTo>
                  <a:cubicBezTo>
                    <a:pt x="640" y="5319"/>
                    <a:pt x="640" y="5341"/>
                    <a:pt x="640" y="5341"/>
                  </a:cubicBezTo>
                  <a:cubicBezTo>
                    <a:pt x="644" y="5332"/>
                    <a:pt x="649" y="5323"/>
                    <a:pt x="654" y="5314"/>
                  </a:cubicBezTo>
                  <a:lnTo>
                    <a:pt x="654" y="5314"/>
                  </a:lnTo>
                  <a:cubicBezTo>
                    <a:pt x="659" y="5310"/>
                    <a:pt x="661" y="5304"/>
                    <a:pt x="662" y="5300"/>
                  </a:cubicBezTo>
                  <a:lnTo>
                    <a:pt x="662" y="5300"/>
                  </a:lnTo>
                  <a:cubicBezTo>
                    <a:pt x="706" y="5222"/>
                    <a:pt x="764" y="5145"/>
                    <a:pt x="822" y="5068"/>
                  </a:cubicBezTo>
                  <a:cubicBezTo>
                    <a:pt x="914" y="4953"/>
                    <a:pt x="982" y="4839"/>
                    <a:pt x="1073" y="4748"/>
                  </a:cubicBezTo>
                  <a:cubicBezTo>
                    <a:pt x="1051" y="4748"/>
                    <a:pt x="1051" y="4771"/>
                    <a:pt x="1028" y="4771"/>
                  </a:cubicBezTo>
                  <a:cubicBezTo>
                    <a:pt x="1210" y="4543"/>
                    <a:pt x="1393" y="4292"/>
                    <a:pt x="1553" y="4040"/>
                  </a:cubicBezTo>
                  <a:lnTo>
                    <a:pt x="1553" y="4040"/>
                  </a:lnTo>
                  <a:cubicBezTo>
                    <a:pt x="1553" y="4047"/>
                    <a:pt x="1553" y="4051"/>
                    <a:pt x="1552" y="4055"/>
                  </a:cubicBezTo>
                  <a:lnTo>
                    <a:pt x="1552" y="4055"/>
                  </a:lnTo>
                  <a:cubicBezTo>
                    <a:pt x="1662" y="3903"/>
                    <a:pt x="1788" y="3733"/>
                    <a:pt x="1895" y="3584"/>
                  </a:cubicBezTo>
                  <a:cubicBezTo>
                    <a:pt x="1986" y="3424"/>
                    <a:pt x="2078" y="3264"/>
                    <a:pt x="2192" y="3105"/>
                  </a:cubicBezTo>
                  <a:cubicBezTo>
                    <a:pt x="2283" y="2945"/>
                    <a:pt x="2374" y="2808"/>
                    <a:pt x="2466" y="2648"/>
                  </a:cubicBezTo>
                  <a:cubicBezTo>
                    <a:pt x="2511" y="2557"/>
                    <a:pt x="2557" y="2488"/>
                    <a:pt x="2603" y="2397"/>
                  </a:cubicBezTo>
                  <a:cubicBezTo>
                    <a:pt x="2648" y="2329"/>
                    <a:pt x="2694" y="2237"/>
                    <a:pt x="2763" y="2146"/>
                  </a:cubicBezTo>
                  <a:cubicBezTo>
                    <a:pt x="2808" y="2077"/>
                    <a:pt x="2854" y="1986"/>
                    <a:pt x="2899" y="1895"/>
                  </a:cubicBezTo>
                  <a:cubicBezTo>
                    <a:pt x="2922" y="1826"/>
                    <a:pt x="2968" y="1735"/>
                    <a:pt x="3014" y="1667"/>
                  </a:cubicBezTo>
                  <a:cubicBezTo>
                    <a:pt x="3059" y="1575"/>
                    <a:pt x="3105" y="1507"/>
                    <a:pt x="3151" y="1416"/>
                  </a:cubicBezTo>
                  <a:cubicBezTo>
                    <a:pt x="3196" y="1347"/>
                    <a:pt x="3219" y="1256"/>
                    <a:pt x="3265" y="1164"/>
                  </a:cubicBezTo>
                  <a:cubicBezTo>
                    <a:pt x="3356" y="1005"/>
                    <a:pt x="3424" y="845"/>
                    <a:pt x="3516" y="662"/>
                  </a:cubicBezTo>
                  <a:cubicBezTo>
                    <a:pt x="3561" y="594"/>
                    <a:pt x="3607" y="525"/>
                    <a:pt x="3630" y="434"/>
                  </a:cubicBezTo>
                  <a:cubicBezTo>
                    <a:pt x="3676" y="366"/>
                    <a:pt x="3721" y="274"/>
                    <a:pt x="3744" y="183"/>
                  </a:cubicBezTo>
                  <a:cubicBezTo>
                    <a:pt x="3767" y="160"/>
                    <a:pt x="3790" y="115"/>
                    <a:pt x="3812" y="69"/>
                  </a:cubicBezTo>
                  <a:cubicBezTo>
                    <a:pt x="3835" y="46"/>
                    <a:pt x="3812" y="23"/>
                    <a:pt x="3790"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4"/>
            <p:cNvSpPr/>
            <p:nvPr/>
          </p:nvSpPr>
          <p:spPr>
            <a:xfrm>
              <a:off x="6689675" y="2492575"/>
              <a:ext cx="6300" cy="6300"/>
            </a:xfrm>
            <a:custGeom>
              <a:avLst/>
              <a:gdLst/>
              <a:ahLst/>
              <a:cxnLst/>
              <a:rect l="l" t="t" r="r" b="b"/>
              <a:pathLst>
                <a:path w="252" h="252" extrusionOk="0">
                  <a:moveTo>
                    <a:pt x="115" y="0"/>
                  </a:moveTo>
                  <a:cubicBezTo>
                    <a:pt x="47" y="0"/>
                    <a:pt x="1" y="46"/>
                    <a:pt x="1" y="114"/>
                  </a:cubicBezTo>
                  <a:cubicBezTo>
                    <a:pt x="1" y="183"/>
                    <a:pt x="47" y="251"/>
                    <a:pt x="115" y="251"/>
                  </a:cubicBezTo>
                  <a:cubicBezTo>
                    <a:pt x="184" y="251"/>
                    <a:pt x="252" y="183"/>
                    <a:pt x="252" y="114"/>
                  </a:cubicBezTo>
                  <a:cubicBezTo>
                    <a:pt x="252" y="46"/>
                    <a:pt x="184" y="0"/>
                    <a:pt x="115"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4"/>
            <p:cNvSpPr/>
            <p:nvPr/>
          </p:nvSpPr>
          <p:spPr>
            <a:xfrm>
              <a:off x="6713075" y="2141050"/>
              <a:ext cx="34850" cy="25000"/>
            </a:xfrm>
            <a:custGeom>
              <a:avLst/>
              <a:gdLst/>
              <a:ahLst/>
              <a:cxnLst/>
              <a:rect l="l" t="t" r="r" b="b"/>
              <a:pathLst>
                <a:path w="1394" h="1000" extrusionOk="0">
                  <a:moveTo>
                    <a:pt x="1279" y="1"/>
                  </a:moveTo>
                  <a:cubicBezTo>
                    <a:pt x="1210" y="24"/>
                    <a:pt x="1165" y="69"/>
                    <a:pt x="1096" y="92"/>
                  </a:cubicBezTo>
                  <a:cubicBezTo>
                    <a:pt x="1085" y="81"/>
                    <a:pt x="1068" y="75"/>
                    <a:pt x="1051" y="75"/>
                  </a:cubicBezTo>
                  <a:cubicBezTo>
                    <a:pt x="1034" y="75"/>
                    <a:pt x="1016" y="81"/>
                    <a:pt x="1005" y="92"/>
                  </a:cubicBezTo>
                  <a:cubicBezTo>
                    <a:pt x="914" y="115"/>
                    <a:pt x="845" y="161"/>
                    <a:pt x="754" y="206"/>
                  </a:cubicBezTo>
                  <a:cubicBezTo>
                    <a:pt x="686" y="252"/>
                    <a:pt x="617" y="298"/>
                    <a:pt x="526" y="343"/>
                  </a:cubicBezTo>
                  <a:cubicBezTo>
                    <a:pt x="457" y="412"/>
                    <a:pt x="366" y="457"/>
                    <a:pt x="275" y="526"/>
                  </a:cubicBezTo>
                  <a:cubicBezTo>
                    <a:pt x="252" y="572"/>
                    <a:pt x="206" y="594"/>
                    <a:pt x="183" y="617"/>
                  </a:cubicBezTo>
                  <a:cubicBezTo>
                    <a:pt x="161" y="640"/>
                    <a:pt x="138" y="640"/>
                    <a:pt x="115" y="663"/>
                  </a:cubicBezTo>
                  <a:cubicBezTo>
                    <a:pt x="92" y="686"/>
                    <a:pt x="69" y="708"/>
                    <a:pt x="46" y="731"/>
                  </a:cubicBezTo>
                  <a:cubicBezTo>
                    <a:pt x="46" y="754"/>
                    <a:pt x="24" y="754"/>
                    <a:pt x="24" y="777"/>
                  </a:cubicBezTo>
                  <a:cubicBezTo>
                    <a:pt x="1" y="823"/>
                    <a:pt x="24" y="868"/>
                    <a:pt x="46" y="914"/>
                  </a:cubicBezTo>
                  <a:cubicBezTo>
                    <a:pt x="92" y="937"/>
                    <a:pt x="115" y="960"/>
                    <a:pt x="161" y="960"/>
                  </a:cubicBezTo>
                  <a:lnTo>
                    <a:pt x="138" y="960"/>
                  </a:lnTo>
                  <a:cubicBezTo>
                    <a:pt x="183" y="960"/>
                    <a:pt x="206" y="982"/>
                    <a:pt x="252" y="982"/>
                  </a:cubicBezTo>
                  <a:lnTo>
                    <a:pt x="343" y="982"/>
                  </a:lnTo>
                  <a:cubicBezTo>
                    <a:pt x="355" y="994"/>
                    <a:pt x="372" y="999"/>
                    <a:pt x="389" y="999"/>
                  </a:cubicBezTo>
                  <a:cubicBezTo>
                    <a:pt x="406" y="999"/>
                    <a:pt x="423" y="994"/>
                    <a:pt x="434" y="982"/>
                  </a:cubicBezTo>
                  <a:cubicBezTo>
                    <a:pt x="457" y="960"/>
                    <a:pt x="457" y="960"/>
                    <a:pt x="480" y="960"/>
                  </a:cubicBezTo>
                  <a:cubicBezTo>
                    <a:pt x="503" y="937"/>
                    <a:pt x="503" y="914"/>
                    <a:pt x="503" y="914"/>
                  </a:cubicBezTo>
                  <a:cubicBezTo>
                    <a:pt x="503" y="891"/>
                    <a:pt x="526" y="891"/>
                    <a:pt x="526" y="868"/>
                  </a:cubicBezTo>
                  <a:cubicBezTo>
                    <a:pt x="549" y="868"/>
                    <a:pt x="549" y="845"/>
                    <a:pt x="549" y="845"/>
                  </a:cubicBezTo>
                  <a:cubicBezTo>
                    <a:pt x="556" y="838"/>
                    <a:pt x="564" y="831"/>
                    <a:pt x="571" y="823"/>
                  </a:cubicBezTo>
                  <a:lnTo>
                    <a:pt x="571" y="823"/>
                  </a:lnTo>
                  <a:cubicBezTo>
                    <a:pt x="571" y="826"/>
                    <a:pt x="570" y="845"/>
                    <a:pt x="549" y="845"/>
                  </a:cubicBezTo>
                  <a:cubicBezTo>
                    <a:pt x="571" y="845"/>
                    <a:pt x="571" y="845"/>
                    <a:pt x="571" y="823"/>
                  </a:cubicBezTo>
                  <a:lnTo>
                    <a:pt x="571" y="823"/>
                  </a:lnTo>
                  <a:cubicBezTo>
                    <a:pt x="571" y="823"/>
                    <a:pt x="571" y="823"/>
                    <a:pt x="571" y="823"/>
                  </a:cubicBezTo>
                  <a:lnTo>
                    <a:pt x="571" y="823"/>
                  </a:lnTo>
                  <a:cubicBezTo>
                    <a:pt x="571" y="823"/>
                    <a:pt x="571" y="823"/>
                    <a:pt x="571" y="823"/>
                  </a:cubicBezTo>
                  <a:lnTo>
                    <a:pt x="571" y="823"/>
                  </a:lnTo>
                  <a:cubicBezTo>
                    <a:pt x="571" y="823"/>
                    <a:pt x="571" y="823"/>
                    <a:pt x="571" y="823"/>
                  </a:cubicBezTo>
                  <a:lnTo>
                    <a:pt x="571" y="823"/>
                  </a:lnTo>
                  <a:cubicBezTo>
                    <a:pt x="658" y="739"/>
                    <a:pt x="761" y="653"/>
                    <a:pt x="845" y="549"/>
                  </a:cubicBezTo>
                  <a:cubicBezTo>
                    <a:pt x="891" y="503"/>
                    <a:pt x="959" y="435"/>
                    <a:pt x="1005" y="389"/>
                  </a:cubicBezTo>
                  <a:cubicBezTo>
                    <a:pt x="1074" y="320"/>
                    <a:pt x="1142" y="252"/>
                    <a:pt x="1233" y="206"/>
                  </a:cubicBezTo>
                  <a:cubicBezTo>
                    <a:pt x="1256" y="183"/>
                    <a:pt x="1302" y="161"/>
                    <a:pt x="1347" y="138"/>
                  </a:cubicBezTo>
                  <a:cubicBezTo>
                    <a:pt x="1370" y="115"/>
                    <a:pt x="1393" y="69"/>
                    <a:pt x="1370" y="24"/>
                  </a:cubicBezTo>
                  <a:cubicBezTo>
                    <a:pt x="1370" y="1"/>
                    <a:pt x="1325" y="1"/>
                    <a:pt x="1302" y="1"/>
                  </a:cubicBezTo>
                  <a:close/>
                </a:path>
              </a:pathLst>
            </a:custGeom>
            <a:solidFill>
              <a:srgbClr val="D438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4"/>
            <p:cNvSpPr/>
            <p:nvPr/>
          </p:nvSpPr>
          <p:spPr>
            <a:xfrm>
              <a:off x="6681125" y="2178725"/>
              <a:ext cx="26275" cy="36550"/>
            </a:xfrm>
            <a:custGeom>
              <a:avLst/>
              <a:gdLst/>
              <a:ahLst/>
              <a:cxnLst/>
              <a:rect l="l" t="t" r="r" b="b"/>
              <a:pathLst>
                <a:path w="1051" h="1462" extrusionOk="0">
                  <a:moveTo>
                    <a:pt x="982" y="0"/>
                  </a:moveTo>
                  <a:cubicBezTo>
                    <a:pt x="982" y="0"/>
                    <a:pt x="959" y="23"/>
                    <a:pt x="959" y="23"/>
                  </a:cubicBezTo>
                  <a:cubicBezTo>
                    <a:pt x="936" y="46"/>
                    <a:pt x="914" y="69"/>
                    <a:pt x="891" y="114"/>
                  </a:cubicBezTo>
                  <a:cubicBezTo>
                    <a:pt x="868" y="114"/>
                    <a:pt x="845" y="137"/>
                    <a:pt x="845" y="160"/>
                  </a:cubicBezTo>
                  <a:cubicBezTo>
                    <a:pt x="822" y="206"/>
                    <a:pt x="799" y="229"/>
                    <a:pt x="777" y="251"/>
                  </a:cubicBezTo>
                  <a:cubicBezTo>
                    <a:pt x="754" y="274"/>
                    <a:pt x="731" y="297"/>
                    <a:pt x="708" y="343"/>
                  </a:cubicBezTo>
                  <a:cubicBezTo>
                    <a:pt x="617" y="457"/>
                    <a:pt x="526" y="571"/>
                    <a:pt x="434" y="708"/>
                  </a:cubicBezTo>
                  <a:cubicBezTo>
                    <a:pt x="389" y="754"/>
                    <a:pt x="343" y="822"/>
                    <a:pt x="297" y="891"/>
                  </a:cubicBezTo>
                  <a:cubicBezTo>
                    <a:pt x="274" y="936"/>
                    <a:pt x="229" y="982"/>
                    <a:pt x="206" y="1027"/>
                  </a:cubicBezTo>
                  <a:cubicBezTo>
                    <a:pt x="183" y="1073"/>
                    <a:pt x="137" y="1119"/>
                    <a:pt x="115" y="1164"/>
                  </a:cubicBezTo>
                  <a:cubicBezTo>
                    <a:pt x="115" y="1187"/>
                    <a:pt x="92" y="1210"/>
                    <a:pt x="69" y="1233"/>
                  </a:cubicBezTo>
                  <a:cubicBezTo>
                    <a:pt x="46" y="1256"/>
                    <a:pt x="23" y="1279"/>
                    <a:pt x="23" y="1301"/>
                  </a:cubicBezTo>
                  <a:cubicBezTo>
                    <a:pt x="1" y="1347"/>
                    <a:pt x="1" y="1393"/>
                    <a:pt x="23" y="1438"/>
                  </a:cubicBezTo>
                  <a:cubicBezTo>
                    <a:pt x="46" y="1461"/>
                    <a:pt x="69" y="1461"/>
                    <a:pt x="92" y="1461"/>
                  </a:cubicBezTo>
                  <a:cubicBezTo>
                    <a:pt x="115" y="1461"/>
                    <a:pt x="137" y="1461"/>
                    <a:pt x="160" y="1438"/>
                  </a:cubicBezTo>
                  <a:cubicBezTo>
                    <a:pt x="206" y="1393"/>
                    <a:pt x="252" y="1347"/>
                    <a:pt x="274" y="1301"/>
                  </a:cubicBezTo>
                  <a:cubicBezTo>
                    <a:pt x="320" y="1256"/>
                    <a:pt x="343" y="1210"/>
                    <a:pt x="366" y="1164"/>
                  </a:cubicBezTo>
                  <a:cubicBezTo>
                    <a:pt x="389" y="1119"/>
                    <a:pt x="411" y="1050"/>
                    <a:pt x="434" y="1005"/>
                  </a:cubicBezTo>
                  <a:cubicBezTo>
                    <a:pt x="480" y="959"/>
                    <a:pt x="503" y="891"/>
                    <a:pt x="548" y="822"/>
                  </a:cubicBezTo>
                  <a:cubicBezTo>
                    <a:pt x="594" y="754"/>
                    <a:pt x="617" y="708"/>
                    <a:pt x="662" y="639"/>
                  </a:cubicBezTo>
                  <a:cubicBezTo>
                    <a:pt x="708" y="571"/>
                    <a:pt x="731" y="503"/>
                    <a:pt x="777" y="434"/>
                  </a:cubicBezTo>
                  <a:cubicBezTo>
                    <a:pt x="845" y="343"/>
                    <a:pt x="914" y="229"/>
                    <a:pt x="982" y="137"/>
                  </a:cubicBezTo>
                  <a:cubicBezTo>
                    <a:pt x="1005" y="114"/>
                    <a:pt x="1005" y="114"/>
                    <a:pt x="1028" y="92"/>
                  </a:cubicBezTo>
                  <a:cubicBezTo>
                    <a:pt x="1028" y="69"/>
                    <a:pt x="1051" y="46"/>
                    <a:pt x="1028" y="23"/>
                  </a:cubicBezTo>
                  <a:cubicBezTo>
                    <a:pt x="1005" y="23"/>
                    <a:pt x="1005" y="0"/>
                    <a:pt x="982" y="0"/>
                  </a:cubicBezTo>
                  <a:close/>
                </a:path>
              </a:pathLst>
            </a:custGeom>
            <a:solidFill>
              <a:srgbClr val="D438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4"/>
            <p:cNvSpPr/>
            <p:nvPr/>
          </p:nvSpPr>
          <p:spPr>
            <a:xfrm>
              <a:off x="6777000" y="2206100"/>
              <a:ext cx="38825" cy="12600"/>
            </a:xfrm>
            <a:custGeom>
              <a:avLst/>
              <a:gdLst/>
              <a:ahLst/>
              <a:cxnLst/>
              <a:rect l="l" t="t" r="r" b="b"/>
              <a:pathLst>
                <a:path w="1553" h="504" extrusionOk="0">
                  <a:moveTo>
                    <a:pt x="890" y="1"/>
                  </a:moveTo>
                  <a:cubicBezTo>
                    <a:pt x="776" y="24"/>
                    <a:pt x="662" y="24"/>
                    <a:pt x="571" y="47"/>
                  </a:cubicBezTo>
                  <a:cubicBezTo>
                    <a:pt x="457" y="69"/>
                    <a:pt x="343" y="69"/>
                    <a:pt x="251" y="92"/>
                  </a:cubicBezTo>
                  <a:cubicBezTo>
                    <a:pt x="228" y="92"/>
                    <a:pt x="183" y="115"/>
                    <a:pt x="160" y="115"/>
                  </a:cubicBezTo>
                  <a:cubicBezTo>
                    <a:pt x="91" y="138"/>
                    <a:pt x="23" y="138"/>
                    <a:pt x="0" y="206"/>
                  </a:cubicBezTo>
                  <a:cubicBezTo>
                    <a:pt x="0" y="229"/>
                    <a:pt x="0" y="252"/>
                    <a:pt x="0" y="275"/>
                  </a:cubicBezTo>
                  <a:cubicBezTo>
                    <a:pt x="0" y="298"/>
                    <a:pt x="23" y="298"/>
                    <a:pt x="23" y="321"/>
                  </a:cubicBezTo>
                  <a:cubicBezTo>
                    <a:pt x="23" y="343"/>
                    <a:pt x="46" y="343"/>
                    <a:pt x="69" y="366"/>
                  </a:cubicBezTo>
                  <a:cubicBezTo>
                    <a:pt x="91" y="389"/>
                    <a:pt x="114" y="412"/>
                    <a:pt x="137" y="435"/>
                  </a:cubicBezTo>
                  <a:cubicBezTo>
                    <a:pt x="160" y="457"/>
                    <a:pt x="183" y="480"/>
                    <a:pt x="228" y="503"/>
                  </a:cubicBezTo>
                  <a:lnTo>
                    <a:pt x="320" y="503"/>
                  </a:lnTo>
                  <a:cubicBezTo>
                    <a:pt x="343" y="503"/>
                    <a:pt x="343" y="480"/>
                    <a:pt x="365" y="480"/>
                  </a:cubicBezTo>
                  <a:cubicBezTo>
                    <a:pt x="434" y="435"/>
                    <a:pt x="525" y="412"/>
                    <a:pt x="594" y="389"/>
                  </a:cubicBezTo>
                  <a:cubicBezTo>
                    <a:pt x="616" y="366"/>
                    <a:pt x="662" y="366"/>
                    <a:pt x="708" y="343"/>
                  </a:cubicBezTo>
                  <a:cubicBezTo>
                    <a:pt x="753" y="343"/>
                    <a:pt x="822" y="321"/>
                    <a:pt x="868" y="321"/>
                  </a:cubicBezTo>
                  <a:cubicBezTo>
                    <a:pt x="936" y="298"/>
                    <a:pt x="982" y="275"/>
                    <a:pt x="1050" y="275"/>
                  </a:cubicBezTo>
                  <a:cubicBezTo>
                    <a:pt x="1119" y="252"/>
                    <a:pt x="1187" y="252"/>
                    <a:pt x="1256" y="252"/>
                  </a:cubicBezTo>
                  <a:lnTo>
                    <a:pt x="1461" y="252"/>
                  </a:lnTo>
                  <a:cubicBezTo>
                    <a:pt x="1467" y="255"/>
                    <a:pt x="1474" y="257"/>
                    <a:pt x="1480" y="257"/>
                  </a:cubicBezTo>
                  <a:cubicBezTo>
                    <a:pt x="1519" y="257"/>
                    <a:pt x="1552" y="203"/>
                    <a:pt x="1552" y="184"/>
                  </a:cubicBezTo>
                  <a:cubicBezTo>
                    <a:pt x="1552" y="161"/>
                    <a:pt x="1529" y="138"/>
                    <a:pt x="1529" y="115"/>
                  </a:cubicBezTo>
                  <a:cubicBezTo>
                    <a:pt x="1507" y="92"/>
                    <a:pt x="1484" y="92"/>
                    <a:pt x="1461" y="92"/>
                  </a:cubicBezTo>
                  <a:cubicBezTo>
                    <a:pt x="1438" y="69"/>
                    <a:pt x="1415" y="69"/>
                    <a:pt x="1393" y="69"/>
                  </a:cubicBezTo>
                  <a:lnTo>
                    <a:pt x="1301" y="69"/>
                  </a:lnTo>
                  <a:cubicBezTo>
                    <a:pt x="1278" y="69"/>
                    <a:pt x="1278" y="47"/>
                    <a:pt x="1278" y="47"/>
                  </a:cubicBezTo>
                  <a:cubicBezTo>
                    <a:pt x="1256" y="24"/>
                    <a:pt x="1233" y="24"/>
                    <a:pt x="1210"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4"/>
            <p:cNvSpPr/>
            <p:nvPr/>
          </p:nvSpPr>
          <p:spPr>
            <a:xfrm>
              <a:off x="6721075" y="2223800"/>
              <a:ext cx="41675" cy="21700"/>
            </a:xfrm>
            <a:custGeom>
              <a:avLst/>
              <a:gdLst/>
              <a:ahLst/>
              <a:cxnLst/>
              <a:rect l="l" t="t" r="r" b="b"/>
              <a:pathLst>
                <a:path w="1667" h="868" extrusionOk="0">
                  <a:moveTo>
                    <a:pt x="1598" y="1"/>
                  </a:moveTo>
                  <a:cubicBezTo>
                    <a:pt x="1507" y="46"/>
                    <a:pt x="1415" y="92"/>
                    <a:pt x="1324" y="115"/>
                  </a:cubicBezTo>
                  <a:cubicBezTo>
                    <a:pt x="1233" y="160"/>
                    <a:pt x="1142" y="206"/>
                    <a:pt x="1027" y="252"/>
                  </a:cubicBezTo>
                  <a:cubicBezTo>
                    <a:pt x="959" y="297"/>
                    <a:pt x="868" y="320"/>
                    <a:pt x="776" y="366"/>
                  </a:cubicBezTo>
                  <a:cubicBezTo>
                    <a:pt x="685" y="389"/>
                    <a:pt x="594" y="434"/>
                    <a:pt x="480" y="457"/>
                  </a:cubicBezTo>
                  <a:cubicBezTo>
                    <a:pt x="457" y="480"/>
                    <a:pt x="411" y="503"/>
                    <a:pt x="366" y="503"/>
                  </a:cubicBezTo>
                  <a:cubicBezTo>
                    <a:pt x="297" y="526"/>
                    <a:pt x="251" y="548"/>
                    <a:pt x="206" y="571"/>
                  </a:cubicBezTo>
                  <a:cubicBezTo>
                    <a:pt x="137" y="594"/>
                    <a:pt x="92" y="617"/>
                    <a:pt x="46" y="662"/>
                  </a:cubicBezTo>
                  <a:cubicBezTo>
                    <a:pt x="0" y="708"/>
                    <a:pt x="0" y="754"/>
                    <a:pt x="23" y="799"/>
                  </a:cubicBezTo>
                  <a:cubicBezTo>
                    <a:pt x="23" y="845"/>
                    <a:pt x="46" y="868"/>
                    <a:pt x="92" y="868"/>
                  </a:cubicBezTo>
                  <a:lnTo>
                    <a:pt x="183" y="868"/>
                  </a:lnTo>
                  <a:cubicBezTo>
                    <a:pt x="183" y="845"/>
                    <a:pt x="206" y="845"/>
                    <a:pt x="229" y="845"/>
                  </a:cubicBezTo>
                  <a:cubicBezTo>
                    <a:pt x="251" y="822"/>
                    <a:pt x="297" y="799"/>
                    <a:pt x="320" y="799"/>
                  </a:cubicBezTo>
                  <a:cubicBezTo>
                    <a:pt x="366" y="777"/>
                    <a:pt x="434" y="754"/>
                    <a:pt x="480" y="708"/>
                  </a:cubicBezTo>
                  <a:cubicBezTo>
                    <a:pt x="525" y="685"/>
                    <a:pt x="594" y="662"/>
                    <a:pt x="639" y="640"/>
                  </a:cubicBezTo>
                  <a:cubicBezTo>
                    <a:pt x="731" y="617"/>
                    <a:pt x="799" y="571"/>
                    <a:pt x="868" y="526"/>
                  </a:cubicBezTo>
                  <a:cubicBezTo>
                    <a:pt x="936" y="503"/>
                    <a:pt x="982" y="480"/>
                    <a:pt x="1050" y="434"/>
                  </a:cubicBezTo>
                  <a:cubicBezTo>
                    <a:pt x="1119" y="389"/>
                    <a:pt x="1187" y="343"/>
                    <a:pt x="1256" y="320"/>
                  </a:cubicBezTo>
                  <a:cubicBezTo>
                    <a:pt x="1324" y="274"/>
                    <a:pt x="1370" y="229"/>
                    <a:pt x="1438" y="206"/>
                  </a:cubicBezTo>
                  <a:cubicBezTo>
                    <a:pt x="1507" y="160"/>
                    <a:pt x="1575" y="138"/>
                    <a:pt x="1644" y="92"/>
                  </a:cubicBezTo>
                  <a:cubicBezTo>
                    <a:pt x="1667" y="69"/>
                    <a:pt x="1667" y="46"/>
                    <a:pt x="1667" y="23"/>
                  </a:cubicBezTo>
                  <a:cubicBezTo>
                    <a:pt x="1644" y="1"/>
                    <a:pt x="1644" y="1"/>
                    <a:pt x="1621"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4"/>
            <p:cNvSpPr/>
            <p:nvPr/>
          </p:nvSpPr>
          <p:spPr>
            <a:xfrm>
              <a:off x="6717075" y="2243200"/>
              <a:ext cx="2300" cy="2875"/>
            </a:xfrm>
            <a:custGeom>
              <a:avLst/>
              <a:gdLst/>
              <a:ahLst/>
              <a:cxnLst/>
              <a:rect l="l" t="t" r="r" b="b"/>
              <a:pathLst>
                <a:path w="92" h="115" extrusionOk="0">
                  <a:moveTo>
                    <a:pt x="46" y="1"/>
                  </a:moveTo>
                  <a:cubicBezTo>
                    <a:pt x="23" y="1"/>
                    <a:pt x="1" y="23"/>
                    <a:pt x="1" y="46"/>
                  </a:cubicBezTo>
                  <a:cubicBezTo>
                    <a:pt x="1" y="92"/>
                    <a:pt x="23" y="115"/>
                    <a:pt x="46" y="115"/>
                  </a:cubicBezTo>
                  <a:cubicBezTo>
                    <a:pt x="69" y="115"/>
                    <a:pt x="92" y="92"/>
                    <a:pt x="92" y="69"/>
                  </a:cubicBezTo>
                  <a:cubicBezTo>
                    <a:pt x="92" y="46"/>
                    <a:pt x="92" y="1"/>
                    <a:pt x="46"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4"/>
            <p:cNvSpPr/>
            <p:nvPr/>
          </p:nvSpPr>
          <p:spPr>
            <a:xfrm>
              <a:off x="6702800" y="2203250"/>
              <a:ext cx="116450" cy="67375"/>
            </a:xfrm>
            <a:custGeom>
              <a:avLst/>
              <a:gdLst/>
              <a:ahLst/>
              <a:cxnLst/>
              <a:rect l="l" t="t" r="r" b="b"/>
              <a:pathLst>
                <a:path w="4658" h="2695" extrusionOk="0">
                  <a:moveTo>
                    <a:pt x="4041" y="206"/>
                  </a:moveTo>
                  <a:cubicBezTo>
                    <a:pt x="4132" y="206"/>
                    <a:pt x="4201" y="229"/>
                    <a:pt x="4269" y="252"/>
                  </a:cubicBezTo>
                  <a:cubicBezTo>
                    <a:pt x="4292" y="252"/>
                    <a:pt x="4338" y="275"/>
                    <a:pt x="4361" y="275"/>
                  </a:cubicBezTo>
                  <a:cubicBezTo>
                    <a:pt x="4383" y="298"/>
                    <a:pt x="4383" y="298"/>
                    <a:pt x="4406" y="320"/>
                  </a:cubicBezTo>
                  <a:lnTo>
                    <a:pt x="4429" y="343"/>
                  </a:lnTo>
                  <a:cubicBezTo>
                    <a:pt x="4429" y="366"/>
                    <a:pt x="4429" y="389"/>
                    <a:pt x="4452" y="389"/>
                  </a:cubicBezTo>
                  <a:cubicBezTo>
                    <a:pt x="4452" y="412"/>
                    <a:pt x="4452" y="435"/>
                    <a:pt x="4452" y="457"/>
                  </a:cubicBezTo>
                  <a:cubicBezTo>
                    <a:pt x="4452" y="480"/>
                    <a:pt x="4429" y="503"/>
                    <a:pt x="4429" y="526"/>
                  </a:cubicBezTo>
                  <a:cubicBezTo>
                    <a:pt x="4406" y="571"/>
                    <a:pt x="4383" y="617"/>
                    <a:pt x="4361" y="663"/>
                  </a:cubicBezTo>
                  <a:cubicBezTo>
                    <a:pt x="4292" y="777"/>
                    <a:pt x="4201" y="891"/>
                    <a:pt x="4087" y="1005"/>
                  </a:cubicBezTo>
                  <a:cubicBezTo>
                    <a:pt x="3995" y="1074"/>
                    <a:pt x="3904" y="1142"/>
                    <a:pt x="3813" y="1233"/>
                  </a:cubicBezTo>
                  <a:cubicBezTo>
                    <a:pt x="3721" y="1302"/>
                    <a:pt x="3653" y="1370"/>
                    <a:pt x="3562" y="1439"/>
                  </a:cubicBezTo>
                  <a:cubicBezTo>
                    <a:pt x="3516" y="1233"/>
                    <a:pt x="3448" y="1028"/>
                    <a:pt x="3356" y="845"/>
                  </a:cubicBezTo>
                  <a:cubicBezTo>
                    <a:pt x="3265" y="640"/>
                    <a:pt x="3151" y="480"/>
                    <a:pt x="3037" y="320"/>
                  </a:cubicBezTo>
                  <a:lnTo>
                    <a:pt x="3082" y="320"/>
                  </a:lnTo>
                  <a:cubicBezTo>
                    <a:pt x="3174" y="298"/>
                    <a:pt x="3265" y="275"/>
                    <a:pt x="3356" y="252"/>
                  </a:cubicBezTo>
                  <a:cubicBezTo>
                    <a:pt x="3516" y="229"/>
                    <a:pt x="3744" y="206"/>
                    <a:pt x="3950" y="206"/>
                  </a:cubicBezTo>
                  <a:close/>
                  <a:moveTo>
                    <a:pt x="3950" y="1"/>
                  </a:moveTo>
                  <a:cubicBezTo>
                    <a:pt x="3858" y="1"/>
                    <a:pt x="3790" y="1"/>
                    <a:pt x="3699" y="24"/>
                  </a:cubicBezTo>
                  <a:cubicBezTo>
                    <a:pt x="3539" y="24"/>
                    <a:pt x="3356" y="46"/>
                    <a:pt x="3219" y="69"/>
                  </a:cubicBezTo>
                  <a:lnTo>
                    <a:pt x="3037" y="115"/>
                  </a:lnTo>
                  <a:cubicBezTo>
                    <a:pt x="2991" y="115"/>
                    <a:pt x="2923" y="138"/>
                    <a:pt x="2877" y="138"/>
                  </a:cubicBezTo>
                  <a:lnTo>
                    <a:pt x="2854" y="115"/>
                  </a:lnTo>
                  <a:lnTo>
                    <a:pt x="2831" y="115"/>
                  </a:lnTo>
                  <a:cubicBezTo>
                    <a:pt x="2831" y="115"/>
                    <a:pt x="2808" y="92"/>
                    <a:pt x="2786" y="92"/>
                  </a:cubicBezTo>
                  <a:lnTo>
                    <a:pt x="2740" y="92"/>
                  </a:lnTo>
                  <a:cubicBezTo>
                    <a:pt x="2740" y="92"/>
                    <a:pt x="2717" y="115"/>
                    <a:pt x="2694" y="115"/>
                  </a:cubicBezTo>
                  <a:cubicBezTo>
                    <a:pt x="1827" y="549"/>
                    <a:pt x="960" y="982"/>
                    <a:pt x="92" y="1416"/>
                  </a:cubicBezTo>
                  <a:cubicBezTo>
                    <a:pt x="47" y="1462"/>
                    <a:pt x="24" y="1507"/>
                    <a:pt x="1" y="1553"/>
                  </a:cubicBezTo>
                  <a:cubicBezTo>
                    <a:pt x="24" y="1576"/>
                    <a:pt x="69" y="1599"/>
                    <a:pt x="115" y="1621"/>
                  </a:cubicBezTo>
                  <a:cubicBezTo>
                    <a:pt x="823" y="1279"/>
                    <a:pt x="1530" y="937"/>
                    <a:pt x="2238" y="571"/>
                  </a:cubicBezTo>
                  <a:lnTo>
                    <a:pt x="2763" y="320"/>
                  </a:lnTo>
                  <a:lnTo>
                    <a:pt x="2786" y="343"/>
                  </a:lnTo>
                  <a:cubicBezTo>
                    <a:pt x="2923" y="480"/>
                    <a:pt x="3014" y="640"/>
                    <a:pt x="3128" y="800"/>
                  </a:cubicBezTo>
                  <a:cubicBezTo>
                    <a:pt x="3219" y="1005"/>
                    <a:pt x="3311" y="1211"/>
                    <a:pt x="3356" y="1439"/>
                  </a:cubicBezTo>
                  <a:cubicBezTo>
                    <a:pt x="3379" y="1507"/>
                    <a:pt x="3402" y="1576"/>
                    <a:pt x="3402" y="1644"/>
                  </a:cubicBezTo>
                  <a:lnTo>
                    <a:pt x="2968" y="1873"/>
                  </a:lnTo>
                  <a:lnTo>
                    <a:pt x="1553" y="2557"/>
                  </a:lnTo>
                  <a:cubicBezTo>
                    <a:pt x="1621" y="2603"/>
                    <a:pt x="1690" y="2649"/>
                    <a:pt x="1758" y="2694"/>
                  </a:cubicBezTo>
                  <a:lnTo>
                    <a:pt x="2649" y="2261"/>
                  </a:lnTo>
                  <a:lnTo>
                    <a:pt x="3516" y="1804"/>
                  </a:lnTo>
                  <a:cubicBezTo>
                    <a:pt x="3539" y="1804"/>
                    <a:pt x="3562" y="1781"/>
                    <a:pt x="3562" y="1758"/>
                  </a:cubicBezTo>
                  <a:cubicBezTo>
                    <a:pt x="3607" y="1736"/>
                    <a:pt x="3607" y="1713"/>
                    <a:pt x="3607" y="1667"/>
                  </a:cubicBezTo>
                  <a:cubicBezTo>
                    <a:pt x="3744" y="1553"/>
                    <a:pt x="3881" y="1439"/>
                    <a:pt x="4018" y="1325"/>
                  </a:cubicBezTo>
                  <a:cubicBezTo>
                    <a:pt x="4155" y="1211"/>
                    <a:pt x="4269" y="1096"/>
                    <a:pt x="4383" y="982"/>
                  </a:cubicBezTo>
                  <a:cubicBezTo>
                    <a:pt x="4429" y="914"/>
                    <a:pt x="4497" y="845"/>
                    <a:pt x="4520" y="777"/>
                  </a:cubicBezTo>
                  <a:cubicBezTo>
                    <a:pt x="4589" y="708"/>
                    <a:pt x="4612" y="640"/>
                    <a:pt x="4634" y="571"/>
                  </a:cubicBezTo>
                  <a:cubicBezTo>
                    <a:pt x="4657" y="503"/>
                    <a:pt x="4657" y="435"/>
                    <a:pt x="4634" y="366"/>
                  </a:cubicBezTo>
                  <a:cubicBezTo>
                    <a:pt x="4634" y="298"/>
                    <a:pt x="4589" y="229"/>
                    <a:pt x="4543" y="161"/>
                  </a:cubicBezTo>
                  <a:cubicBezTo>
                    <a:pt x="4520" y="138"/>
                    <a:pt x="4497" y="115"/>
                    <a:pt x="4452" y="115"/>
                  </a:cubicBezTo>
                  <a:cubicBezTo>
                    <a:pt x="4383" y="69"/>
                    <a:pt x="4292" y="46"/>
                    <a:pt x="4201" y="24"/>
                  </a:cubicBezTo>
                  <a:cubicBezTo>
                    <a:pt x="4132" y="1"/>
                    <a:pt x="4041" y="1"/>
                    <a:pt x="3973"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4"/>
            <p:cNvSpPr/>
            <p:nvPr/>
          </p:nvSpPr>
          <p:spPr>
            <a:xfrm>
              <a:off x="6552725" y="1979000"/>
              <a:ext cx="24575" cy="151825"/>
            </a:xfrm>
            <a:custGeom>
              <a:avLst/>
              <a:gdLst/>
              <a:ahLst/>
              <a:cxnLst/>
              <a:rect l="l" t="t" r="r" b="b"/>
              <a:pathLst>
                <a:path w="983" h="6073" extrusionOk="0">
                  <a:moveTo>
                    <a:pt x="868" y="1"/>
                  </a:moveTo>
                  <a:cubicBezTo>
                    <a:pt x="845" y="1"/>
                    <a:pt x="823" y="23"/>
                    <a:pt x="800" y="46"/>
                  </a:cubicBezTo>
                  <a:cubicBezTo>
                    <a:pt x="800" y="46"/>
                    <a:pt x="777" y="69"/>
                    <a:pt x="777" y="115"/>
                  </a:cubicBezTo>
                  <a:cubicBezTo>
                    <a:pt x="526" y="2032"/>
                    <a:pt x="252" y="3972"/>
                    <a:pt x="1" y="5912"/>
                  </a:cubicBezTo>
                  <a:cubicBezTo>
                    <a:pt x="46" y="5958"/>
                    <a:pt x="115" y="6026"/>
                    <a:pt x="161" y="6072"/>
                  </a:cubicBezTo>
                  <a:cubicBezTo>
                    <a:pt x="412" y="4360"/>
                    <a:pt x="640" y="2625"/>
                    <a:pt x="868" y="914"/>
                  </a:cubicBezTo>
                  <a:cubicBezTo>
                    <a:pt x="891" y="640"/>
                    <a:pt x="937" y="366"/>
                    <a:pt x="982" y="115"/>
                  </a:cubicBezTo>
                  <a:cubicBezTo>
                    <a:pt x="982" y="92"/>
                    <a:pt x="960" y="69"/>
                    <a:pt x="937" y="46"/>
                  </a:cubicBezTo>
                  <a:cubicBezTo>
                    <a:pt x="937" y="23"/>
                    <a:pt x="914" y="23"/>
                    <a:pt x="868"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4"/>
            <p:cNvSpPr/>
            <p:nvPr/>
          </p:nvSpPr>
          <p:spPr>
            <a:xfrm>
              <a:off x="6630900" y="1985275"/>
              <a:ext cx="30275" cy="208875"/>
            </a:xfrm>
            <a:custGeom>
              <a:avLst/>
              <a:gdLst/>
              <a:ahLst/>
              <a:cxnLst/>
              <a:rect l="l" t="t" r="r" b="b"/>
              <a:pathLst>
                <a:path w="1211" h="8355" extrusionOk="0">
                  <a:moveTo>
                    <a:pt x="1097" y="1"/>
                  </a:moveTo>
                  <a:cubicBezTo>
                    <a:pt x="1051" y="1"/>
                    <a:pt x="1005" y="46"/>
                    <a:pt x="1005" y="92"/>
                  </a:cubicBezTo>
                  <a:cubicBezTo>
                    <a:pt x="754" y="2078"/>
                    <a:pt x="503" y="4086"/>
                    <a:pt x="252" y="6095"/>
                  </a:cubicBezTo>
                  <a:cubicBezTo>
                    <a:pt x="161" y="6803"/>
                    <a:pt x="92" y="7510"/>
                    <a:pt x="1" y="8218"/>
                  </a:cubicBezTo>
                  <a:cubicBezTo>
                    <a:pt x="1" y="8218"/>
                    <a:pt x="24" y="8218"/>
                    <a:pt x="24" y="8241"/>
                  </a:cubicBezTo>
                  <a:cubicBezTo>
                    <a:pt x="69" y="8263"/>
                    <a:pt x="115" y="8309"/>
                    <a:pt x="184" y="8355"/>
                  </a:cubicBezTo>
                  <a:cubicBezTo>
                    <a:pt x="412" y="6414"/>
                    <a:pt x="663" y="4497"/>
                    <a:pt x="891" y="2557"/>
                  </a:cubicBezTo>
                  <a:cubicBezTo>
                    <a:pt x="1005" y="1735"/>
                    <a:pt x="1097" y="936"/>
                    <a:pt x="1188" y="115"/>
                  </a:cubicBezTo>
                  <a:cubicBezTo>
                    <a:pt x="1211" y="69"/>
                    <a:pt x="1165" y="23"/>
                    <a:pt x="1119"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4"/>
            <p:cNvSpPr/>
            <p:nvPr/>
          </p:nvSpPr>
          <p:spPr>
            <a:xfrm>
              <a:off x="6572125" y="1970450"/>
              <a:ext cx="87900" cy="19225"/>
            </a:xfrm>
            <a:custGeom>
              <a:avLst/>
              <a:gdLst/>
              <a:ahLst/>
              <a:cxnLst/>
              <a:rect l="l" t="t" r="r" b="b"/>
              <a:pathLst>
                <a:path w="3516" h="769" extrusionOk="0">
                  <a:moveTo>
                    <a:pt x="1211" y="0"/>
                  </a:moveTo>
                  <a:cubicBezTo>
                    <a:pt x="1051" y="0"/>
                    <a:pt x="914" y="0"/>
                    <a:pt x="777" y="23"/>
                  </a:cubicBezTo>
                  <a:cubicBezTo>
                    <a:pt x="503" y="69"/>
                    <a:pt x="252" y="160"/>
                    <a:pt x="47" y="365"/>
                  </a:cubicBezTo>
                  <a:cubicBezTo>
                    <a:pt x="24" y="388"/>
                    <a:pt x="1" y="457"/>
                    <a:pt x="47" y="502"/>
                  </a:cubicBezTo>
                  <a:cubicBezTo>
                    <a:pt x="60" y="515"/>
                    <a:pt x="88" y="529"/>
                    <a:pt x="119" y="529"/>
                  </a:cubicBezTo>
                  <a:cubicBezTo>
                    <a:pt x="141" y="529"/>
                    <a:pt x="164" y="522"/>
                    <a:pt x="184" y="502"/>
                  </a:cubicBezTo>
                  <a:cubicBezTo>
                    <a:pt x="229" y="457"/>
                    <a:pt x="252" y="434"/>
                    <a:pt x="298" y="388"/>
                  </a:cubicBezTo>
                  <a:cubicBezTo>
                    <a:pt x="389" y="343"/>
                    <a:pt x="457" y="320"/>
                    <a:pt x="549" y="274"/>
                  </a:cubicBezTo>
                  <a:cubicBezTo>
                    <a:pt x="686" y="228"/>
                    <a:pt x="845" y="206"/>
                    <a:pt x="982" y="206"/>
                  </a:cubicBezTo>
                  <a:cubicBezTo>
                    <a:pt x="1068" y="200"/>
                    <a:pt x="1152" y="197"/>
                    <a:pt x="1236" y="197"/>
                  </a:cubicBezTo>
                  <a:cubicBezTo>
                    <a:pt x="1486" y="197"/>
                    <a:pt x="1730" y="223"/>
                    <a:pt x="1987" y="274"/>
                  </a:cubicBezTo>
                  <a:cubicBezTo>
                    <a:pt x="2352" y="343"/>
                    <a:pt x="2717" y="434"/>
                    <a:pt x="3059" y="594"/>
                  </a:cubicBezTo>
                  <a:cubicBezTo>
                    <a:pt x="3174" y="639"/>
                    <a:pt x="3265" y="708"/>
                    <a:pt x="3356" y="753"/>
                  </a:cubicBezTo>
                  <a:cubicBezTo>
                    <a:pt x="3375" y="763"/>
                    <a:pt x="3398" y="768"/>
                    <a:pt x="3420" y="768"/>
                  </a:cubicBezTo>
                  <a:cubicBezTo>
                    <a:pt x="3451" y="768"/>
                    <a:pt x="3480" y="757"/>
                    <a:pt x="3493" y="731"/>
                  </a:cubicBezTo>
                  <a:cubicBezTo>
                    <a:pt x="3516" y="685"/>
                    <a:pt x="3516" y="616"/>
                    <a:pt x="3470" y="594"/>
                  </a:cubicBezTo>
                  <a:cubicBezTo>
                    <a:pt x="3311" y="502"/>
                    <a:pt x="3128" y="411"/>
                    <a:pt x="2945" y="343"/>
                  </a:cubicBezTo>
                  <a:cubicBezTo>
                    <a:pt x="2808" y="274"/>
                    <a:pt x="2671" y="228"/>
                    <a:pt x="2535" y="206"/>
                  </a:cubicBezTo>
                  <a:cubicBezTo>
                    <a:pt x="2238" y="114"/>
                    <a:pt x="1941" y="69"/>
                    <a:pt x="1667" y="23"/>
                  </a:cubicBezTo>
                  <a:cubicBezTo>
                    <a:pt x="1507" y="0"/>
                    <a:pt x="1370" y="0"/>
                    <a:pt x="121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4"/>
            <p:cNvSpPr/>
            <p:nvPr/>
          </p:nvSpPr>
          <p:spPr>
            <a:xfrm>
              <a:off x="6618925" y="1992700"/>
              <a:ext cx="37700" cy="9725"/>
            </a:xfrm>
            <a:custGeom>
              <a:avLst/>
              <a:gdLst/>
              <a:ahLst/>
              <a:cxnLst/>
              <a:rect l="l" t="t" r="r" b="b"/>
              <a:pathLst>
                <a:path w="1508" h="389" extrusionOk="0">
                  <a:moveTo>
                    <a:pt x="92" y="0"/>
                  </a:moveTo>
                  <a:cubicBezTo>
                    <a:pt x="46" y="0"/>
                    <a:pt x="23" y="46"/>
                    <a:pt x="1" y="92"/>
                  </a:cubicBezTo>
                  <a:cubicBezTo>
                    <a:pt x="1" y="137"/>
                    <a:pt x="23" y="183"/>
                    <a:pt x="69" y="206"/>
                  </a:cubicBezTo>
                  <a:cubicBezTo>
                    <a:pt x="503" y="251"/>
                    <a:pt x="936" y="320"/>
                    <a:pt x="1393" y="388"/>
                  </a:cubicBezTo>
                  <a:cubicBezTo>
                    <a:pt x="1439" y="388"/>
                    <a:pt x="1484" y="366"/>
                    <a:pt x="1507" y="320"/>
                  </a:cubicBezTo>
                  <a:cubicBezTo>
                    <a:pt x="1507" y="251"/>
                    <a:pt x="1484" y="206"/>
                    <a:pt x="1416" y="183"/>
                  </a:cubicBezTo>
                  <a:cubicBezTo>
                    <a:pt x="982" y="137"/>
                    <a:pt x="548" y="69"/>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4"/>
            <p:cNvSpPr/>
            <p:nvPr/>
          </p:nvSpPr>
          <p:spPr>
            <a:xfrm>
              <a:off x="6630350" y="2005825"/>
              <a:ext cx="26275" cy="7450"/>
            </a:xfrm>
            <a:custGeom>
              <a:avLst/>
              <a:gdLst/>
              <a:ahLst/>
              <a:cxnLst/>
              <a:rect l="l" t="t" r="r" b="b"/>
              <a:pathLst>
                <a:path w="1051" h="298" extrusionOk="0">
                  <a:moveTo>
                    <a:pt x="114" y="0"/>
                  </a:moveTo>
                  <a:cubicBezTo>
                    <a:pt x="69" y="0"/>
                    <a:pt x="23" y="23"/>
                    <a:pt x="23" y="69"/>
                  </a:cubicBezTo>
                  <a:cubicBezTo>
                    <a:pt x="0" y="114"/>
                    <a:pt x="46" y="183"/>
                    <a:pt x="91" y="183"/>
                  </a:cubicBezTo>
                  <a:cubicBezTo>
                    <a:pt x="365" y="229"/>
                    <a:pt x="639" y="251"/>
                    <a:pt x="913" y="297"/>
                  </a:cubicBezTo>
                  <a:cubicBezTo>
                    <a:pt x="982" y="297"/>
                    <a:pt x="1027" y="274"/>
                    <a:pt x="1027" y="229"/>
                  </a:cubicBezTo>
                  <a:cubicBezTo>
                    <a:pt x="1050" y="183"/>
                    <a:pt x="1004" y="114"/>
                    <a:pt x="959" y="114"/>
                  </a:cubicBezTo>
                  <a:lnTo>
                    <a:pt x="936" y="114"/>
                  </a:lnTo>
                  <a:cubicBezTo>
                    <a:pt x="936" y="92"/>
                    <a:pt x="936" y="92"/>
                    <a:pt x="936" y="92"/>
                  </a:cubicBezTo>
                  <a:cubicBezTo>
                    <a:pt x="662" y="69"/>
                    <a:pt x="388" y="23"/>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4"/>
            <p:cNvSpPr/>
            <p:nvPr/>
          </p:nvSpPr>
          <p:spPr>
            <a:xfrm>
              <a:off x="6630900" y="2016100"/>
              <a:ext cx="22850" cy="7025"/>
            </a:xfrm>
            <a:custGeom>
              <a:avLst/>
              <a:gdLst/>
              <a:ahLst/>
              <a:cxnLst/>
              <a:rect l="l" t="t" r="r" b="b"/>
              <a:pathLst>
                <a:path w="914" h="281" extrusionOk="0">
                  <a:moveTo>
                    <a:pt x="115" y="0"/>
                  </a:moveTo>
                  <a:cubicBezTo>
                    <a:pt x="69" y="0"/>
                    <a:pt x="24" y="23"/>
                    <a:pt x="1" y="69"/>
                  </a:cubicBezTo>
                  <a:cubicBezTo>
                    <a:pt x="1" y="114"/>
                    <a:pt x="24" y="183"/>
                    <a:pt x="69" y="183"/>
                  </a:cubicBezTo>
                  <a:cubicBezTo>
                    <a:pt x="320" y="206"/>
                    <a:pt x="549" y="251"/>
                    <a:pt x="800" y="274"/>
                  </a:cubicBezTo>
                  <a:cubicBezTo>
                    <a:pt x="808" y="278"/>
                    <a:pt x="817" y="280"/>
                    <a:pt x="825" y="280"/>
                  </a:cubicBezTo>
                  <a:cubicBezTo>
                    <a:pt x="861" y="280"/>
                    <a:pt x="895" y="243"/>
                    <a:pt x="914" y="206"/>
                  </a:cubicBezTo>
                  <a:cubicBezTo>
                    <a:pt x="914" y="160"/>
                    <a:pt x="891" y="91"/>
                    <a:pt x="823" y="91"/>
                  </a:cubicBezTo>
                  <a:cubicBezTo>
                    <a:pt x="594" y="69"/>
                    <a:pt x="366"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4"/>
            <p:cNvSpPr/>
            <p:nvPr/>
          </p:nvSpPr>
          <p:spPr>
            <a:xfrm>
              <a:off x="6629200" y="2026375"/>
              <a:ext cx="24000" cy="7425"/>
            </a:xfrm>
            <a:custGeom>
              <a:avLst/>
              <a:gdLst/>
              <a:ahLst/>
              <a:cxnLst/>
              <a:rect l="l" t="t" r="r" b="b"/>
              <a:pathLst>
                <a:path w="960" h="297" extrusionOk="0">
                  <a:moveTo>
                    <a:pt x="115" y="0"/>
                  </a:moveTo>
                  <a:cubicBezTo>
                    <a:pt x="69" y="0"/>
                    <a:pt x="23" y="23"/>
                    <a:pt x="23" y="68"/>
                  </a:cubicBezTo>
                  <a:cubicBezTo>
                    <a:pt x="0" y="114"/>
                    <a:pt x="23" y="183"/>
                    <a:pt x="92" y="183"/>
                  </a:cubicBezTo>
                  <a:lnTo>
                    <a:pt x="822" y="297"/>
                  </a:lnTo>
                  <a:cubicBezTo>
                    <a:pt x="891" y="297"/>
                    <a:pt x="936" y="274"/>
                    <a:pt x="936" y="228"/>
                  </a:cubicBezTo>
                  <a:cubicBezTo>
                    <a:pt x="959" y="160"/>
                    <a:pt x="913" y="114"/>
                    <a:pt x="868" y="114"/>
                  </a:cubicBezTo>
                  <a:cubicBezTo>
                    <a:pt x="868" y="114"/>
                    <a:pt x="868" y="91"/>
                    <a:pt x="868" y="91"/>
                  </a:cubicBezTo>
                  <a:cubicBezTo>
                    <a:pt x="617" y="68"/>
                    <a:pt x="366" y="23"/>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4"/>
            <p:cNvSpPr/>
            <p:nvPr/>
          </p:nvSpPr>
          <p:spPr>
            <a:xfrm>
              <a:off x="6626925" y="2036075"/>
              <a:ext cx="23975" cy="7650"/>
            </a:xfrm>
            <a:custGeom>
              <a:avLst/>
              <a:gdLst/>
              <a:ahLst/>
              <a:cxnLst/>
              <a:rect l="l" t="t" r="r" b="b"/>
              <a:pathLst>
                <a:path w="959" h="306" extrusionOk="0">
                  <a:moveTo>
                    <a:pt x="114" y="0"/>
                  </a:moveTo>
                  <a:cubicBezTo>
                    <a:pt x="69" y="0"/>
                    <a:pt x="23" y="46"/>
                    <a:pt x="23" y="91"/>
                  </a:cubicBezTo>
                  <a:cubicBezTo>
                    <a:pt x="0" y="137"/>
                    <a:pt x="46" y="205"/>
                    <a:pt x="91" y="205"/>
                  </a:cubicBezTo>
                  <a:cubicBezTo>
                    <a:pt x="343" y="228"/>
                    <a:pt x="571" y="274"/>
                    <a:pt x="822" y="297"/>
                  </a:cubicBezTo>
                  <a:cubicBezTo>
                    <a:pt x="833" y="302"/>
                    <a:pt x="846" y="305"/>
                    <a:pt x="859" y="305"/>
                  </a:cubicBezTo>
                  <a:cubicBezTo>
                    <a:pt x="897" y="305"/>
                    <a:pt x="936" y="280"/>
                    <a:pt x="936" y="228"/>
                  </a:cubicBezTo>
                  <a:cubicBezTo>
                    <a:pt x="959" y="183"/>
                    <a:pt x="913" y="114"/>
                    <a:pt x="867" y="114"/>
                  </a:cubicBezTo>
                  <a:lnTo>
                    <a:pt x="845" y="114"/>
                  </a:lnTo>
                  <a:cubicBezTo>
                    <a:pt x="616" y="69"/>
                    <a:pt x="365" y="46"/>
                    <a:pt x="137" y="23"/>
                  </a:cubicBezTo>
                  <a:cubicBezTo>
                    <a:pt x="114" y="0"/>
                    <a:pt x="114"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4"/>
            <p:cNvSpPr/>
            <p:nvPr/>
          </p:nvSpPr>
          <p:spPr>
            <a:xfrm>
              <a:off x="6613800" y="2048625"/>
              <a:ext cx="36525" cy="9350"/>
            </a:xfrm>
            <a:custGeom>
              <a:avLst/>
              <a:gdLst/>
              <a:ahLst/>
              <a:cxnLst/>
              <a:rect l="l" t="t" r="r" b="b"/>
              <a:pathLst>
                <a:path w="1461" h="374" extrusionOk="0">
                  <a:moveTo>
                    <a:pt x="114" y="0"/>
                  </a:moveTo>
                  <a:cubicBezTo>
                    <a:pt x="69" y="0"/>
                    <a:pt x="23" y="46"/>
                    <a:pt x="23" y="91"/>
                  </a:cubicBezTo>
                  <a:cubicBezTo>
                    <a:pt x="0" y="137"/>
                    <a:pt x="46" y="183"/>
                    <a:pt x="91" y="206"/>
                  </a:cubicBezTo>
                  <a:cubicBezTo>
                    <a:pt x="502" y="251"/>
                    <a:pt x="913" y="320"/>
                    <a:pt x="1324" y="365"/>
                  </a:cubicBezTo>
                  <a:cubicBezTo>
                    <a:pt x="1341" y="371"/>
                    <a:pt x="1357" y="374"/>
                    <a:pt x="1371" y="374"/>
                  </a:cubicBezTo>
                  <a:cubicBezTo>
                    <a:pt x="1412" y="374"/>
                    <a:pt x="1438" y="348"/>
                    <a:pt x="1438" y="297"/>
                  </a:cubicBezTo>
                  <a:cubicBezTo>
                    <a:pt x="1461" y="251"/>
                    <a:pt x="1415" y="183"/>
                    <a:pt x="1370" y="183"/>
                  </a:cubicBezTo>
                  <a:lnTo>
                    <a:pt x="1347" y="183"/>
                  </a:lnTo>
                  <a:cubicBezTo>
                    <a:pt x="936" y="137"/>
                    <a:pt x="525" y="69"/>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4"/>
            <p:cNvSpPr/>
            <p:nvPr/>
          </p:nvSpPr>
          <p:spPr>
            <a:xfrm>
              <a:off x="6624075" y="2060025"/>
              <a:ext cx="24550" cy="7600"/>
            </a:xfrm>
            <a:custGeom>
              <a:avLst/>
              <a:gdLst/>
              <a:ahLst/>
              <a:cxnLst/>
              <a:rect l="l" t="t" r="r" b="b"/>
              <a:pathLst>
                <a:path w="982" h="304" extrusionOk="0">
                  <a:moveTo>
                    <a:pt x="114" y="1"/>
                  </a:moveTo>
                  <a:cubicBezTo>
                    <a:pt x="68" y="1"/>
                    <a:pt x="23" y="24"/>
                    <a:pt x="23" y="69"/>
                  </a:cubicBezTo>
                  <a:cubicBezTo>
                    <a:pt x="0" y="138"/>
                    <a:pt x="46" y="183"/>
                    <a:pt x="91" y="206"/>
                  </a:cubicBezTo>
                  <a:cubicBezTo>
                    <a:pt x="342" y="229"/>
                    <a:pt x="616" y="275"/>
                    <a:pt x="867" y="297"/>
                  </a:cubicBezTo>
                  <a:cubicBezTo>
                    <a:pt x="876" y="302"/>
                    <a:pt x="884" y="304"/>
                    <a:pt x="892" y="304"/>
                  </a:cubicBezTo>
                  <a:cubicBezTo>
                    <a:pt x="929" y="304"/>
                    <a:pt x="963" y="266"/>
                    <a:pt x="981" y="229"/>
                  </a:cubicBezTo>
                  <a:cubicBezTo>
                    <a:pt x="981" y="183"/>
                    <a:pt x="959" y="115"/>
                    <a:pt x="913" y="115"/>
                  </a:cubicBezTo>
                  <a:cubicBezTo>
                    <a:pt x="639" y="69"/>
                    <a:pt x="388" y="46"/>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4"/>
            <p:cNvSpPr/>
            <p:nvPr/>
          </p:nvSpPr>
          <p:spPr>
            <a:xfrm>
              <a:off x="6624625" y="2072025"/>
              <a:ext cx="22275" cy="7425"/>
            </a:xfrm>
            <a:custGeom>
              <a:avLst/>
              <a:gdLst/>
              <a:ahLst/>
              <a:cxnLst/>
              <a:rect l="l" t="t" r="r" b="b"/>
              <a:pathLst>
                <a:path w="891" h="297" extrusionOk="0">
                  <a:moveTo>
                    <a:pt x="92" y="0"/>
                  </a:moveTo>
                  <a:cubicBezTo>
                    <a:pt x="46" y="0"/>
                    <a:pt x="24" y="23"/>
                    <a:pt x="1" y="69"/>
                  </a:cubicBezTo>
                  <a:cubicBezTo>
                    <a:pt x="1" y="114"/>
                    <a:pt x="24" y="183"/>
                    <a:pt x="69" y="183"/>
                  </a:cubicBezTo>
                  <a:cubicBezTo>
                    <a:pt x="298" y="228"/>
                    <a:pt x="526" y="251"/>
                    <a:pt x="754" y="297"/>
                  </a:cubicBezTo>
                  <a:cubicBezTo>
                    <a:pt x="823" y="297"/>
                    <a:pt x="868" y="274"/>
                    <a:pt x="868" y="205"/>
                  </a:cubicBezTo>
                  <a:cubicBezTo>
                    <a:pt x="891" y="160"/>
                    <a:pt x="845" y="114"/>
                    <a:pt x="800" y="91"/>
                  </a:cubicBezTo>
                  <a:cubicBezTo>
                    <a:pt x="571" y="69"/>
                    <a:pt x="343"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4"/>
            <p:cNvSpPr/>
            <p:nvPr/>
          </p:nvSpPr>
          <p:spPr>
            <a:xfrm>
              <a:off x="6624075" y="2083425"/>
              <a:ext cx="21125" cy="7075"/>
            </a:xfrm>
            <a:custGeom>
              <a:avLst/>
              <a:gdLst/>
              <a:ahLst/>
              <a:cxnLst/>
              <a:rect l="l" t="t" r="r" b="b"/>
              <a:pathLst>
                <a:path w="845" h="283" extrusionOk="0">
                  <a:moveTo>
                    <a:pt x="114" y="1"/>
                  </a:moveTo>
                  <a:cubicBezTo>
                    <a:pt x="68" y="1"/>
                    <a:pt x="23" y="23"/>
                    <a:pt x="23" y="92"/>
                  </a:cubicBezTo>
                  <a:cubicBezTo>
                    <a:pt x="0" y="137"/>
                    <a:pt x="46" y="183"/>
                    <a:pt x="91" y="206"/>
                  </a:cubicBezTo>
                  <a:cubicBezTo>
                    <a:pt x="297" y="229"/>
                    <a:pt x="502" y="252"/>
                    <a:pt x="708" y="274"/>
                  </a:cubicBezTo>
                  <a:cubicBezTo>
                    <a:pt x="719" y="280"/>
                    <a:pt x="732" y="283"/>
                    <a:pt x="745" y="283"/>
                  </a:cubicBezTo>
                  <a:cubicBezTo>
                    <a:pt x="783" y="283"/>
                    <a:pt x="822" y="257"/>
                    <a:pt x="822" y="206"/>
                  </a:cubicBezTo>
                  <a:cubicBezTo>
                    <a:pt x="845" y="160"/>
                    <a:pt x="799" y="92"/>
                    <a:pt x="753" y="92"/>
                  </a:cubicBezTo>
                  <a:cubicBezTo>
                    <a:pt x="548" y="69"/>
                    <a:pt x="342" y="46"/>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4"/>
            <p:cNvSpPr/>
            <p:nvPr/>
          </p:nvSpPr>
          <p:spPr>
            <a:xfrm>
              <a:off x="6621775" y="2093700"/>
              <a:ext cx="21725" cy="7450"/>
            </a:xfrm>
            <a:custGeom>
              <a:avLst/>
              <a:gdLst/>
              <a:ahLst/>
              <a:cxnLst/>
              <a:rect l="l" t="t" r="r" b="b"/>
              <a:pathLst>
                <a:path w="869" h="298" extrusionOk="0">
                  <a:moveTo>
                    <a:pt x="115" y="0"/>
                  </a:moveTo>
                  <a:cubicBezTo>
                    <a:pt x="69" y="0"/>
                    <a:pt x="24" y="46"/>
                    <a:pt x="1" y="92"/>
                  </a:cubicBezTo>
                  <a:cubicBezTo>
                    <a:pt x="1" y="137"/>
                    <a:pt x="24" y="183"/>
                    <a:pt x="92" y="206"/>
                  </a:cubicBezTo>
                  <a:cubicBezTo>
                    <a:pt x="297" y="229"/>
                    <a:pt x="526" y="251"/>
                    <a:pt x="731" y="297"/>
                  </a:cubicBezTo>
                  <a:cubicBezTo>
                    <a:pt x="800" y="297"/>
                    <a:pt x="845" y="274"/>
                    <a:pt x="868" y="229"/>
                  </a:cubicBezTo>
                  <a:cubicBezTo>
                    <a:pt x="868" y="160"/>
                    <a:pt x="845" y="115"/>
                    <a:pt x="777" y="115"/>
                  </a:cubicBezTo>
                  <a:cubicBezTo>
                    <a:pt x="571" y="69"/>
                    <a:pt x="343" y="46"/>
                    <a:pt x="13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4"/>
            <p:cNvSpPr/>
            <p:nvPr/>
          </p:nvSpPr>
          <p:spPr>
            <a:xfrm>
              <a:off x="6606950" y="2106250"/>
              <a:ext cx="36550" cy="9150"/>
            </a:xfrm>
            <a:custGeom>
              <a:avLst/>
              <a:gdLst/>
              <a:ahLst/>
              <a:cxnLst/>
              <a:rect l="l" t="t" r="r" b="b"/>
              <a:pathLst>
                <a:path w="1462" h="366" extrusionOk="0">
                  <a:moveTo>
                    <a:pt x="114" y="1"/>
                  </a:moveTo>
                  <a:cubicBezTo>
                    <a:pt x="69" y="1"/>
                    <a:pt x="23" y="23"/>
                    <a:pt x="0" y="69"/>
                  </a:cubicBezTo>
                  <a:cubicBezTo>
                    <a:pt x="0" y="115"/>
                    <a:pt x="23" y="183"/>
                    <a:pt x="92" y="183"/>
                  </a:cubicBezTo>
                  <a:cubicBezTo>
                    <a:pt x="502" y="252"/>
                    <a:pt x="913" y="320"/>
                    <a:pt x="1347" y="366"/>
                  </a:cubicBezTo>
                  <a:cubicBezTo>
                    <a:pt x="1393" y="366"/>
                    <a:pt x="1438" y="343"/>
                    <a:pt x="1461" y="297"/>
                  </a:cubicBezTo>
                  <a:cubicBezTo>
                    <a:pt x="1461" y="252"/>
                    <a:pt x="1438" y="183"/>
                    <a:pt x="1393" y="183"/>
                  </a:cubicBezTo>
                  <a:cubicBezTo>
                    <a:pt x="959" y="115"/>
                    <a:pt x="548" y="69"/>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4"/>
            <p:cNvSpPr/>
            <p:nvPr/>
          </p:nvSpPr>
          <p:spPr>
            <a:xfrm>
              <a:off x="6617775" y="2118800"/>
              <a:ext cx="23425" cy="7450"/>
            </a:xfrm>
            <a:custGeom>
              <a:avLst/>
              <a:gdLst/>
              <a:ahLst/>
              <a:cxnLst/>
              <a:rect l="l" t="t" r="r" b="b"/>
              <a:pathLst>
                <a:path w="937" h="298" extrusionOk="0">
                  <a:moveTo>
                    <a:pt x="115" y="1"/>
                  </a:moveTo>
                  <a:cubicBezTo>
                    <a:pt x="69" y="1"/>
                    <a:pt x="24" y="24"/>
                    <a:pt x="1" y="69"/>
                  </a:cubicBezTo>
                  <a:cubicBezTo>
                    <a:pt x="1" y="138"/>
                    <a:pt x="24" y="183"/>
                    <a:pt x="92" y="183"/>
                  </a:cubicBezTo>
                  <a:cubicBezTo>
                    <a:pt x="320" y="229"/>
                    <a:pt x="549" y="252"/>
                    <a:pt x="777" y="297"/>
                  </a:cubicBezTo>
                  <a:lnTo>
                    <a:pt x="800" y="297"/>
                  </a:lnTo>
                  <a:cubicBezTo>
                    <a:pt x="845" y="297"/>
                    <a:pt x="914" y="275"/>
                    <a:pt x="914" y="229"/>
                  </a:cubicBezTo>
                  <a:cubicBezTo>
                    <a:pt x="937" y="160"/>
                    <a:pt x="891" y="115"/>
                    <a:pt x="845" y="115"/>
                  </a:cubicBezTo>
                  <a:cubicBezTo>
                    <a:pt x="594" y="69"/>
                    <a:pt x="366" y="46"/>
                    <a:pt x="115"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4"/>
            <p:cNvSpPr/>
            <p:nvPr/>
          </p:nvSpPr>
          <p:spPr>
            <a:xfrm>
              <a:off x="6616650" y="2129650"/>
              <a:ext cx="23425" cy="7450"/>
            </a:xfrm>
            <a:custGeom>
              <a:avLst/>
              <a:gdLst/>
              <a:ahLst/>
              <a:cxnLst/>
              <a:rect l="l" t="t" r="r" b="b"/>
              <a:pathLst>
                <a:path w="937" h="298" extrusionOk="0">
                  <a:moveTo>
                    <a:pt x="114" y="0"/>
                  </a:moveTo>
                  <a:cubicBezTo>
                    <a:pt x="69" y="0"/>
                    <a:pt x="23" y="23"/>
                    <a:pt x="0" y="92"/>
                  </a:cubicBezTo>
                  <a:cubicBezTo>
                    <a:pt x="0" y="137"/>
                    <a:pt x="23" y="183"/>
                    <a:pt x="92" y="206"/>
                  </a:cubicBezTo>
                  <a:cubicBezTo>
                    <a:pt x="320" y="229"/>
                    <a:pt x="571" y="274"/>
                    <a:pt x="799" y="297"/>
                  </a:cubicBezTo>
                  <a:cubicBezTo>
                    <a:pt x="868" y="297"/>
                    <a:pt x="913" y="274"/>
                    <a:pt x="913" y="229"/>
                  </a:cubicBezTo>
                  <a:cubicBezTo>
                    <a:pt x="936" y="183"/>
                    <a:pt x="913" y="115"/>
                    <a:pt x="845" y="115"/>
                  </a:cubicBezTo>
                  <a:cubicBezTo>
                    <a:pt x="617" y="69"/>
                    <a:pt x="365" y="46"/>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4"/>
            <p:cNvSpPr/>
            <p:nvPr/>
          </p:nvSpPr>
          <p:spPr>
            <a:xfrm>
              <a:off x="6614925" y="2141625"/>
              <a:ext cx="24000" cy="7450"/>
            </a:xfrm>
            <a:custGeom>
              <a:avLst/>
              <a:gdLst/>
              <a:ahLst/>
              <a:cxnLst/>
              <a:rect l="l" t="t" r="r" b="b"/>
              <a:pathLst>
                <a:path w="960" h="298" extrusionOk="0">
                  <a:moveTo>
                    <a:pt x="115" y="1"/>
                  </a:moveTo>
                  <a:cubicBezTo>
                    <a:pt x="69" y="1"/>
                    <a:pt x="24" y="24"/>
                    <a:pt x="24" y="69"/>
                  </a:cubicBezTo>
                  <a:cubicBezTo>
                    <a:pt x="1" y="115"/>
                    <a:pt x="46" y="183"/>
                    <a:pt x="92" y="183"/>
                  </a:cubicBezTo>
                  <a:cubicBezTo>
                    <a:pt x="343" y="229"/>
                    <a:pt x="594" y="252"/>
                    <a:pt x="845" y="297"/>
                  </a:cubicBezTo>
                  <a:cubicBezTo>
                    <a:pt x="891" y="297"/>
                    <a:pt x="937" y="275"/>
                    <a:pt x="959" y="229"/>
                  </a:cubicBezTo>
                  <a:cubicBezTo>
                    <a:pt x="959" y="160"/>
                    <a:pt x="937" y="115"/>
                    <a:pt x="868" y="92"/>
                  </a:cubicBezTo>
                  <a:cubicBezTo>
                    <a:pt x="640" y="69"/>
                    <a:pt x="389" y="24"/>
                    <a:pt x="138"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4"/>
            <p:cNvSpPr/>
            <p:nvPr/>
          </p:nvSpPr>
          <p:spPr>
            <a:xfrm>
              <a:off x="6614350" y="2152475"/>
              <a:ext cx="22850" cy="7450"/>
            </a:xfrm>
            <a:custGeom>
              <a:avLst/>
              <a:gdLst/>
              <a:ahLst/>
              <a:cxnLst/>
              <a:rect l="l" t="t" r="r" b="b"/>
              <a:pathLst>
                <a:path w="914" h="298" extrusionOk="0">
                  <a:moveTo>
                    <a:pt x="115" y="0"/>
                  </a:moveTo>
                  <a:cubicBezTo>
                    <a:pt x="69" y="0"/>
                    <a:pt x="24" y="23"/>
                    <a:pt x="1" y="69"/>
                  </a:cubicBezTo>
                  <a:cubicBezTo>
                    <a:pt x="1" y="115"/>
                    <a:pt x="24" y="183"/>
                    <a:pt x="92" y="183"/>
                  </a:cubicBezTo>
                  <a:cubicBezTo>
                    <a:pt x="321" y="229"/>
                    <a:pt x="549" y="251"/>
                    <a:pt x="800" y="297"/>
                  </a:cubicBezTo>
                  <a:cubicBezTo>
                    <a:pt x="846" y="297"/>
                    <a:pt x="891" y="274"/>
                    <a:pt x="914" y="206"/>
                  </a:cubicBezTo>
                  <a:cubicBezTo>
                    <a:pt x="914" y="160"/>
                    <a:pt x="891" y="115"/>
                    <a:pt x="846" y="92"/>
                  </a:cubicBezTo>
                  <a:cubicBezTo>
                    <a:pt x="594" y="69"/>
                    <a:pt x="366"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4"/>
            <p:cNvSpPr/>
            <p:nvPr/>
          </p:nvSpPr>
          <p:spPr>
            <a:xfrm>
              <a:off x="6597825" y="2162175"/>
              <a:ext cx="37100" cy="9150"/>
            </a:xfrm>
            <a:custGeom>
              <a:avLst/>
              <a:gdLst/>
              <a:ahLst/>
              <a:cxnLst/>
              <a:rect l="l" t="t" r="r" b="b"/>
              <a:pathLst>
                <a:path w="1484" h="366" extrusionOk="0">
                  <a:moveTo>
                    <a:pt x="114" y="0"/>
                  </a:moveTo>
                  <a:cubicBezTo>
                    <a:pt x="69" y="0"/>
                    <a:pt x="23" y="23"/>
                    <a:pt x="23" y="69"/>
                  </a:cubicBezTo>
                  <a:cubicBezTo>
                    <a:pt x="0" y="115"/>
                    <a:pt x="46" y="183"/>
                    <a:pt x="91" y="183"/>
                  </a:cubicBezTo>
                  <a:cubicBezTo>
                    <a:pt x="525" y="252"/>
                    <a:pt x="936" y="297"/>
                    <a:pt x="1370" y="366"/>
                  </a:cubicBezTo>
                  <a:cubicBezTo>
                    <a:pt x="1415" y="366"/>
                    <a:pt x="1461" y="343"/>
                    <a:pt x="1484" y="297"/>
                  </a:cubicBezTo>
                  <a:cubicBezTo>
                    <a:pt x="1484" y="252"/>
                    <a:pt x="1461" y="183"/>
                    <a:pt x="1415" y="183"/>
                  </a:cubicBezTo>
                  <a:cubicBezTo>
                    <a:pt x="982" y="115"/>
                    <a:pt x="548" y="46"/>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4"/>
            <p:cNvSpPr/>
            <p:nvPr/>
          </p:nvSpPr>
          <p:spPr>
            <a:xfrm>
              <a:off x="6668575" y="2159900"/>
              <a:ext cx="42250" cy="59925"/>
            </a:xfrm>
            <a:custGeom>
              <a:avLst/>
              <a:gdLst/>
              <a:ahLst/>
              <a:cxnLst/>
              <a:rect l="l" t="t" r="r" b="b"/>
              <a:pathLst>
                <a:path w="1690" h="2397" extrusionOk="0">
                  <a:moveTo>
                    <a:pt x="1575" y="0"/>
                  </a:moveTo>
                  <a:cubicBezTo>
                    <a:pt x="1530" y="0"/>
                    <a:pt x="1507" y="23"/>
                    <a:pt x="1484" y="46"/>
                  </a:cubicBezTo>
                  <a:cubicBezTo>
                    <a:pt x="982" y="799"/>
                    <a:pt x="503" y="1552"/>
                    <a:pt x="0" y="2283"/>
                  </a:cubicBezTo>
                  <a:cubicBezTo>
                    <a:pt x="0" y="2283"/>
                    <a:pt x="0" y="2305"/>
                    <a:pt x="0" y="2305"/>
                  </a:cubicBezTo>
                  <a:cubicBezTo>
                    <a:pt x="69" y="2328"/>
                    <a:pt x="115" y="2374"/>
                    <a:pt x="160" y="2397"/>
                  </a:cubicBezTo>
                  <a:cubicBezTo>
                    <a:pt x="662" y="1644"/>
                    <a:pt x="1164" y="913"/>
                    <a:pt x="1644" y="160"/>
                  </a:cubicBezTo>
                  <a:cubicBezTo>
                    <a:pt x="1689" y="114"/>
                    <a:pt x="1667" y="46"/>
                    <a:pt x="1621" y="23"/>
                  </a:cubicBezTo>
                  <a:cubicBezTo>
                    <a:pt x="1598" y="0"/>
                    <a:pt x="1598" y="0"/>
                    <a:pt x="157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4"/>
            <p:cNvSpPr/>
            <p:nvPr/>
          </p:nvSpPr>
          <p:spPr>
            <a:xfrm>
              <a:off x="6702800" y="2183850"/>
              <a:ext cx="42250" cy="60525"/>
            </a:xfrm>
            <a:custGeom>
              <a:avLst/>
              <a:gdLst/>
              <a:ahLst/>
              <a:cxnLst/>
              <a:rect l="l" t="t" r="r" b="b"/>
              <a:pathLst>
                <a:path w="1690" h="2421" extrusionOk="0">
                  <a:moveTo>
                    <a:pt x="1599" y="1"/>
                  </a:moveTo>
                  <a:cubicBezTo>
                    <a:pt x="1553" y="1"/>
                    <a:pt x="1530" y="24"/>
                    <a:pt x="1507" y="46"/>
                  </a:cubicBezTo>
                  <a:cubicBezTo>
                    <a:pt x="1005" y="800"/>
                    <a:pt x="503" y="1553"/>
                    <a:pt x="1" y="2306"/>
                  </a:cubicBezTo>
                  <a:cubicBezTo>
                    <a:pt x="47" y="2329"/>
                    <a:pt x="92" y="2352"/>
                    <a:pt x="115" y="2375"/>
                  </a:cubicBezTo>
                  <a:lnTo>
                    <a:pt x="161" y="2420"/>
                  </a:lnTo>
                  <a:cubicBezTo>
                    <a:pt x="663" y="1667"/>
                    <a:pt x="1165" y="914"/>
                    <a:pt x="1667" y="161"/>
                  </a:cubicBezTo>
                  <a:cubicBezTo>
                    <a:pt x="1690" y="115"/>
                    <a:pt x="1690" y="46"/>
                    <a:pt x="1644" y="24"/>
                  </a:cubicBezTo>
                  <a:cubicBezTo>
                    <a:pt x="1621" y="1"/>
                    <a:pt x="1599" y="1"/>
                    <a:pt x="1599"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
            <p:cNvSpPr/>
            <p:nvPr/>
          </p:nvSpPr>
          <p:spPr>
            <a:xfrm>
              <a:off x="6706225" y="2159325"/>
              <a:ext cx="39400" cy="28025"/>
            </a:xfrm>
            <a:custGeom>
              <a:avLst/>
              <a:gdLst/>
              <a:ahLst/>
              <a:cxnLst/>
              <a:rect l="l" t="t" r="r" b="b"/>
              <a:pathLst>
                <a:path w="1576" h="1121" extrusionOk="0">
                  <a:moveTo>
                    <a:pt x="92" y="0"/>
                  </a:moveTo>
                  <a:cubicBezTo>
                    <a:pt x="47" y="0"/>
                    <a:pt x="1" y="46"/>
                    <a:pt x="1" y="92"/>
                  </a:cubicBezTo>
                  <a:cubicBezTo>
                    <a:pt x="1" y="114"/>
                    <a:pt x="1" y="137"/>
                    <a:pt x="24" y="160"/>
                  </a:cubicBezTo>
                  <a:cubicBezTo>
                    <a:pt x="47" y="183"/>
                    <a:pt x="47" y="183"/>
                    <a:pt x="92" y="206"/>
                  </a:cubicBezTo>
                  <a:cubicBezTo>
                    <a:pt x="115" y="206"/>
                    <a:pt x="161" y="229"/>
                    <a:pt x="206" y="229"/>
                  </a:cubicBezTo>
                  <a:lnTo>
                    <a:pt x="183" y="229"/>
                  </a:lnTo>
                  <a:cubicBezTo>
                    <a:pt x="366" y="274"/>
                    <a:pt x="526" y="366"/>
                    <a:pt x="686" y="457"/>
                  </a:cubicBezTo>
                  <a:cubicBezTo>
                    <a:pt x="868" y="571"/>
                    <a:pt x="1051" y="731"/>
                    <a:pt x="1211" y="890"/>
                  </a:cubicBezTo>
                  <a:cubicBezTo>
                    <a:pt x="1279" y="959"/>
                    <a:pt x="1325" y="1005"/>
                    <a:pt x="1370" y="1073"/>
                  </a:cubicBezTo>
                  <a:cubicBezTo>
                    <a:pt x="1399" y="1101"/>
                    <a:pt x="1427" y="1121"/>
                    <a:pt x="1455" y="1121"/>
                  </a:cubicBezTo>
                  <a:cubicBezTo>
                    <a:pt x="1472" y="1121"/>
                    <a:pt x="1490" y="1113"/>
                    <a:pt x="1507" y="1096"/>
                  </a:cubicBezTo>
                  <a:cubicBezTo>
                    <a:pt x="1553" y="1073"/>
                    <a:pt x="1576" y="1005"/>
                    <a:pt x="1530" y="959"/>
                  </a:cubicBezTo>
                  <a:cubicBezTo>
                    <a:pt x="1370" y="731"/>
                    <a:pt x="1142" y="548"/>
                    <a:pt x="914" y="366"/>
                  </a:cubicBezTo>
                  <a:cubicBezTo>
                    <a:pt x="663" y="206"/>
                    <a:pt x="412" y="69"/>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4"/>
            <p:cNvSpPr/>
            <p:nvPr/>
          </p:nvSpPr>
          <p:spPr>
            <a:xfrm>
              <a:off x="6707950" y="2138775"/>
              <a:ext cx="45675" cy="46825"/>
            </a:xfrm>
            <a:custGeom>
              <a:avLst/>
              <a:gdLst/>
              <a:ahLst/>
              <a:cxnLst/>
              <a:rect l="l" t="t" r="r" b="b"/>
              <a:pathLst>
                <a:path w="1827" h="1873" extrusionOk="0">
                  <a:moveTo>
                    <a:pt x="1415" y="1"/>
                  </a:moveTo>
                  <a:cubicBezTo>
                    <a:pt x="1347" y="1"/>
                    <a:pt x="1256" y="46"/>
                    <a:pt x="1164" y="69"/>
                  </a:cubicBezTo>
                  <a:cubicBezTo>
                    <a:pt x="1096" y="92"/>
                    <a:pt x="1027" y="138"/>
                    <a:pt x="959" y="160"/>
                  </a:cubicBezTo>
                  <a:cubicBezTo>
                    <a:pt x="891" y="206"/>
                    <a:pt x="799" y="252"/>
                    <a:pt x="731" y="320"/>
                  </a:cubicBezTo>
                  <a:cubicBezTo>
                    <a:pt x="594" y="411"/>
                    <a:pt x="457" y="503"/>
                    <a:pt x="343" y="617"/>
                  </a:cubicBezTo>
                  <a:cubicBezTo>
                    <a:pt x="229" y="685"/>
                    <a:pt x="137" y="777"/>
                    <a:pt x="46" y="845"/>
                  </a:cubicBezTo>
                  <a:cubicBezTo>
                    <a:pt x="0" y="891"/>
                    <a:pt x="0" y="936"/>
                    <a:pt x="23" y="982"/>
                  </a:cubicBezTo>
                  <a:cubicBezTo>
                    <a:pt x="37" y="1010"/>
                    <a:pt x="69" y="1030"/>
                    <a:pt x="102" y="1030"/>
                  </a:cubicBezTo>
                  <a:cubicBezTo>
                    <a:pt x="122" y="1030"/>
                    <a:pt x="143" y="1022"/>
                    <a:pt x="160" y="1005"/>
                  </a:cubicBezTo>
                  <a:cubicBezTo>
                    <a:pt x="297" y="914"/>
                    <a:pt x="411" y="799"/>
                    <a:pt x="548" y="685"/>
                  </a:cubicBezTo>
                  <a:cubicBezTo>
                    <a:pt x="731" y="548"/>
                    <a:pt x="891" y="411"/>
                    <a:pt x="1096" y="320"/>
                  </a:cubicBezTo>
                  <a:cubicBezTo>
                    <a:pt x="1187" y="274"/>
                    <a:pt x="1256" y="229"/>
                    <a:pt x="1324" y="229"/>
                  </a:cubicBezTo>
                  <a:cubicBezTo>
                    <a:pt x="1370" y="206"/>
                    <a:pt x="1393" y="206"/>
                    <a:pt x="1438" y="206"/>
                  </a:cubicBezTo>
                  <a:lnTo>
                    <a:pt x="1484" y="206"/>
                  </a:lnTo>
                  <a:cubicBezTo>
                    <a:pt x="1507" y="229"/>
                    <a:pt x="1507" y="229"/>
                    <a:pt x="1530" y="229"/>
                  </a:cubicBezTo>
                  <a:cubicBezTo>
                    <a:pt x="1530" y="229"/>
                    <a:pt x="1552" y="252"/>
                    <a:pt x="1552" y="274"/>
                  </a:cubicBezTo>
                  <a:cubicBezTo>
                    <a:pt x="1575" y="274"/>
                    <a:pt x="1575" y="297"/>
                    <a:pt x="1598" y="320"/>
                  </a:cubicBezTo>
                  <a:cubicBezTo>
                    <a:pt x="1598" y="343"/>
                    <a:pt x="1621" y="366"/>
                    <a:pt x="1621" y="389"/>
                  </a:cubicBezTo>
                  <a:cubicBezTo>
                    <a:pt x="1621" y="434"/>
                    <a:pt x="1644" y="503"/>
                    <a:pt x="1644" y="548"/>
                  </a:cubicBezTo>
                  <a:cubicBezTo>
                    <a:pt x="1621" y="685"/>
                    <a:pt x="1598" y="845"/>
                    <a:pt x="1552" y="982"/>
                  </a:cubicBezTo>
                  <a:cubicBezTo>
                    <a:pt x="1552" y="982"/>
                    <a:pt x="1552" y="959"/>
                    <a:pt x="1552" y="959"/>
                  </a:cubicBezTo>
                  <a:cubicBezTo>
                    <a:pt x="1507" y="1073"/>
                    <a:pt x="1484" y="1188"/>
                    <a:pt x="1438" y="1302"/>
                  </a:cubicBezTo>
                  <a:cubicBezTo>
                    <a:pt x="1393" y="1439"/>
                    <a:pt x="1324" y="1598"/>
                    <a:pt x="1279" y="1735"/>
                  </a:cubicBezTo>
                  <a:cubicBezTo>
                    <a:pt x="1279" y="1758"/>
                    <a:pt x="1279" y="1781"/>
                    <a:pt x="1279" y="1804"/>
                  </a:cubicBezTo>
                  <a:cubicBezTo>
                    <a:pt x="1301" y="1827"/>
                    <a:pt x="1301" y="1849"/>
                    <a:pt x="1347" y="1872"/>
                  </a:cubicBezTo>
                  <a:lnTo>
                    <a:pt x="1415" y="1872"/>
                  </a:lnTo>
                  <a:cubicBezTo>
                    <a:pt x="1438" y="1872"/>
                    <a:pt x="1461" y="1849"/>
                    <a:pt x="1461" y="1827"/>
                  </a:cubicBezTo>
                  <a:cubicBezTo>
                    <a:pt x="1530" y="1644"/>
                    <a:pt x="1575" y="1461"/>
                    <a:pt x="1644" y="1302"/>
                  </a:cubicBezTo>
                  <a:cubicBezTo>
                    <a:pt x="1712" y="1142"/>
                    <a:pt x="1758" y="982"/>
                    <a:pt x="1804" y="799"/>
                  </a:cubicBezTo>
                  <a:cubicBezTo>
                    <a:pt x="1804" y="731"/>
                    <a:pt x="1826" y="640"/>
                    <a:pt x="1826" y="571"/>
                  </a:cubicBezTo>
                  <a:cubicBezTo>
                    <a:pt x="1826" y="480"/>
                    <a:pt x="1826" y="411"/>
                    <a:pt x="1804" y="320"/>
                  </a:cubicBezTo>
                  <a:cubicBezTo>
                    <a:pt x="1781" y="252"/>
                    <a:pt x="1758" y="206"/>
                    <a:pt x="1712" y="138"/>
                  </a:cubicBezTo>
                  <a:cubicBezTo>
                    <a:pt x="1667" y="92"/>
                    <a:pt x="1598" y="46"/>
                    <a:pt x="1530" y="23"/>
                  </a:cubicBezTo>
                  <a:cubicBezTo>
                    <a:pt x="1507" y="23"/>
                    <a:pt x="1461" y="1"/>
                    <a:pt x="1415"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4"/>
            <p:cNvSpPr/>
            <p:nvPr/>
          </p:nvSpPr>
          <p:spPr>
            <a:xfrm>
              <a:off x="6665725" y="1895425"/>
              <a:ext cx="78775" cy="69600"/>
            </a:xfrm>
            <a:custGeom>
              <a:avLst/>
              <a:gdLst/>
              <a:ahLst/>
              <a:cxnLst/>
              <a:rect l="l" t="t" r="r" b="b"/>
              <a:pathLst>
                <a:path w="3151" h="2784" extrusionOk="0">
                  <a:moveTo>
                    <a:pt x="1593" y="1"/>
                  </a:moveTo>
                  <a:cubicBezTo>
                    <a:pt x="1061" y="1"/>
                    <a:pt x="555" y="307"/>
                    <a:pt x="320" y="810"/>
                  </a:cubicBezTo>
                  <a:cubicBezTo>
                    <a:pt x="0" y="1495"/>
                    <a:pt x="297" y="2339"/>
                    <a:pt x="1005" y="2659"/>
                  </a:cubicBezTo>
                  <a:cubicBezTo>
                    <a:pt x="1186" y="2743"/>
                    <a:pt x="1377" y="2783"/>
                    <a:pt x="1566" y="2783"/>
                  </a:cubicBezTo>
                  <a:cubicBezTo>
                    <a:pt x="2090" y="2783"/>
                    <a:pt x="2596" y="2477"/>
                    <a:pt x="2831" y="1974"/>
                  </a:cubicBezTo>
                  <a:cubicBezTo>
                    <a:pt x="3150" y="1289"/>
                    <a:pt x="2853" y="468"/>
                    <a:pt x="2169" y="125"/>
                  </a:cubicBezTo>
                  <a:cubicBezTo>
                    <a:pt x="1981" y="40"/>
                    <a:pt x="1786" y="1"/>
                    <a:pt x="1593"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4"/>
            <p:cNvSpPr/>
            <p:nvPr/>
          </p:nvSpPr>
          <p:spPr>
            <a:xfrm>
              <a:off x="6883700" y="2034000"/>
              <a:ext cx="78775" cy="69200"/>
            </a:xfrm>
            <a:custGeom>
              <a:avLst/>
              <a:gdLst/>
              <a:ahLst/>
              <a:cxnLst/>
              <a:rect l="l" t="t" r="r" b="b"/>
              <a:pathLst>
                <a:path w="3151" h="2768" extrusionOk="0">
                  <a:moveTo>
                    <a:pt x="1568" y="0"/>
                  </a:moveTo>
                  <a:cubicBezTo>
                    <a:pt x="1050" y="0"/>
                    <a:pt x="552" y="293"/>
                    <a:pt x="320" y="791"/>
                  </a:cubicBezTo>
                  <a:cubicBezTo>
                    <a:pt x="1" y="1498"/>
                    <a:pt x="297" y="2320"/>
                    <a:pt x="982" y="2639"/>
                  </a:cubicBezTo>
                  <a:cubicBezTo>
                    <a:pt x="1174" y="2726"/>
                    <a:pt x="1375" y="2768"/>
                    <a:pt x="1571" y="2768"/>
                  </a:cubicBezTo>
                  <a:cubicBezTo>
                    <a:pt x="2099" y="2768"/>
                    <a:pt x="2598" y="2470"/>
                    <a:pt x="2831" y="1955"/>
                  </a:cubicBezTo>
                  <a:cubicBezTo>
                    <a:pt x="3150" y="1270"/>
                    <a:pt x="2854" y="448"/>
                    <a:pt x="2146" y="129"/>
                  </a:cubicBezTo>
                  <a:cubicBezTo>
                    <a:pt x="1959" y="41"/>
                    <a:pt x="1762" y="0"/>
                    <a:pt x="156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4"/>
            <p:cNvSpPr/>
            <p:nvPr/>
          </p:nvSpPr>
          <p:spPr>
            <a:xfrm>
              <a:off x="6388400" y="2337925"/>
              <a:ext cx="311000" cy="214800"/>
            </a:xfrm>
            <a:custGeom>
              <a:avLst/>
              <a:gdLst/>
              <a:ahLst/>
              <a:cxnLst/>
              <a:rect l="l" t="t" r="r" b="b"/>
              <a:pathLst>
                <a:path w="12440" h="8592" extrusionOk="0">
                  <a:moveTo>
                    <a:pt x="114" y="1"/>
                  </a:moveTo>
                  <a:cubicBezTo>
                    <a:pt x="69" y="1"/>
                    <a:pt x="46" y="1"/>
                    <a:pt x="23" y="23"/>
                  </a:cubicBezTo>
                  <a:cubicBezTo>
                    <a:pt x="0" y="69"/>
                    <a:pt x="0" y="138"/>
                    <a:pt x="46" y="160"/>
                  </a:cubicBezTo>
                  <a:cubicBezTo>
                    <a:pt x="228" y="343"/>
                    <a:pt x="434" y="503"/>
                    <a:pt x="616" y="685"/>
                  </a:cubicBezTo>
                  <a:lnTo>
                    <a:pt x="639" y="685"/>
                  </a:lnTo>
                  <a:cubicBezTo>
                    <a:pt x="708" y="731"/>
                    <a:pt x="776" y="799"/>
                    <a:pt x="822" y="845"/>
                  </a:cubicBezTo>
                  <a:cubicBezTo>
                    <a:pt x="845" y="845"/>
                    <a:pt x="845" y="868"/>
                    <a:pt x="845" y="868"/>
                  </a:cubicBezTo>
                  <a:cubicBezTo>
                    <a:pt x="1119" y="1096"/>
                    <a:pt x="1415" y="1347"/>
                    <a:pt x="1712" y="1576"/>
                  </a:cubicBezTo>
                  <a:cubicBezTo>
                    <a:pt x="1712" y="1576"/>
                    <a:pt x="1712" y="1576"/>
                    <a:pt x="1712" y="1598"/>
                  </a:cubicBezTo>
                  <a:cubicBezTo>
                    <a:pt x="2100" y="1918"/>
                    <a:pt x="2511" y="2237"/>
                    <a:pt x="2899" y="2534"/>
                  </a:cubicBezTo>
                  <a:cubicBezTo>
                    <a:pt x="2922" y="2557"/>
                    <a:pt x="2922" y="2557"/>
                    <a:pt x="2945" y="2557"/>
                  </a:cubicBezTo>
                  <a:cubicBezTo>
                    <a:pt x="3036" y="2648"/>
                    <a:pt x="3127" y="2717"/>
                    <a:pt x="3241" y="2785"/>
                  </a:cubicBezTo>
                  <a:cubicBezTo>
                    <a:pt x="3241" y="2785"/>
                    <a:pt x="3241" y="2808"/>
                    <a:pt x="3241" y="2808"/>
                  </a:cubicBezTo>
                  <a:cubicBezTo>
                    <a:pt x="3241" y="2808"/>
                    <a:pt x="3264" y="2831"/>
                    <a:pt x="3287" y="2831"/>
                  </a:cubicBezTo>
                  <a:cubicBezTo>
                    <a:pt x="3561" y="3059"/>
                    <a:pt x="3858" y="3265"/>
                    <a:pt x="4154" y="3493"/>
                  </a:cubicBezTo>
                  <a:cubicBezTo>
                    <a:pt x="4588" y="3812"/>
                    <a:pt x="5022" y="4132"/>
                    <a:pt x="5455" y="4429"/>
                  </a:cubicBezTo>
                  <a:cubicBezTo>
                    <a:pt x="5478" y="4452"/>
                    <a:pt x="5501" y="4452"/>
                    <a:pt x="5501" y="4474"/>
                  </a:cubicBezTo>
                  <a:cubicBezTo>
                    <a:pt x="5866" y="4725"/>
                    <a:pt x="6231" y="4977"/>
                    <a:pt x="6597" y="5228"/>
                  </a:cubicBezTo>
                  <a:lnTo>
                    <a:pt x="6619" y="5228"/>
                  </a:lnTo>
                  <a:cubicBezTo>
                    <a:pt x="7008" y="5501"/>
                    <a:pt x="7418" y="5753"/>
                    <a:pt x="7829" y="6026"/>
                  </a:cubicBezTo>
                  <a:cubicBezTo>
                    <a:pt x="8217" y="6278"/>
                    <a:pt x="8628" y="6529"/>
                    <a:pt x="9016" y="6757"/>
                  </a:cubicBezTo>
                  <a:cubicBezTo>
                    <a:pt x="9039" y="6780"/>
                    <a:pt x="9039" y="6780"/>
                    <a:pt x="9062" y="6780"/>
                  </a:cubicBezTo>
                  <a:cubicBezTo>
                    <a:pt x="9130" y="6825"/>
                    <a:pt x="9199" y="6871"/>
                    <a:pt x="9267" y="6917"/>
                  </a:cubicBezTo>
                  <a:lnTo>
                    <a:pt x="9290" y="6917"/>
                  </a:lnTo>
                  <a:cubicBezTo>
                    <a:pt x="9290" y="6917"/>
                    <a:pt x="9290" y="6939"/>
                    <a:pt x="9313" y="6939"/>
                  </a:cubicBezTo>
                  <a:cubicBezTo>
                    <a:pt x="9336" y="6939"/>
                    <a:pt x="9359" y="6962"/>
                    <a:pt x="9381" y="6985"/>
                  </a:cubicBezTo>
                  <a:cubicBezTo>
                    <a:pt x="9404" y="6985"/>
                    <a:pt x="9404" y="7008"/>
                    <a:pt x="9427" y="7008"/>
                  </a:cubicBezTo>
                  <a:cubicBezTo>
                    <a:pt x="9792" y="7236"/>
                    <a:pt x="10180" y="7442"/>
                    <a:pt x="10545" y="7647"/>
                  </a:cubicBezTo>
                  <a:cubicBezTo>
                    <a:pt x="10545" y="7647"/>
                    <a:pt x="10568" y="7670"/>
                    <a:pt x="10568" y="7670"/>
                  </a:cubicBezTo>
                  <a:cubicBezTo>
                    <a:pt x="10842" y="7830"/>
                    <a:pt x="11139" y="7967"/>
                    <a:pt x="11413" y="8126"/>
                  </a:cubicBezTo>
                  <a:cubicBezTo>
                    <a:pt x="11436" y="8126"/>
                    <a:pt x="11436" y="8149"/>
                    <a:pt x="11458" y="8149"/>
                  </a:cubicBezTo>
                  <a:cubicBezTo>
                    <a:pt x="11481" y="8149"/>
                    <a:pt x="11481" y="8149"/>
                    <a:pt x="11481" y="8172"/>
                  </a:cubicBezTo>
                  <a:cubicBezTo>
                    <a:pt x="11527" y="8195"/>
                    <a:pt x="11573" y="8195"/>
                    <a:pt x="11595" y="8218"/>
                  </a:cubicBezTo>
                  <a:cubicBezTo>
                    <a:pt x="11641" y="8241"/>
                    <a:pt x="11687" y="8263"/>
                    <a:pt x="11710" y="8286"/>
                  </a:cubicBezTo>
                  <a:cubicBezTo>
                    <a:pt x="11732" y="8286"/>
                    <a:pt x="11755" y="8309"/>
                    <a:pt x="11755" y="8309"/>
                  </a:cubicBezTo>
                  <a:cubicBezTo>
                    <a:pt x="11778" y="8309"/>
                    <a:pt x="11778" y="8332"/>
                    <a:pt x="11801" y="8332"/>
                  </a:cubicBezTo>
                  <a:cubicBezTo>
                    <a:pt x="11961" y="8423"/>
                    <a:pt x="12120" y="8492"/>
                    <a:pt x="12280" y="8583"/>
                  </a:cubicBezTo>
                  <a:cubicBezTo>
                    <a:pt x="12292" y="8589"/>
                    <a:pt x="12304" y="8591"/>
                    <a:pt x="12318" y="8591"/>
                  </a:cubicBezTo>
                  <a:cubicBezTo>
                    <a:pt x="12357" y="8591"/>
                    <a:pt x="12400" y="8566"/>
                    <a:pt x="12417" y="8514"/>
                  </a:cubicBezTo>
                  <a:cubicBezTo>
                    <a:pt x="12440" y="8469"/>
                    <a:pt x="12417" y="8423"/>
                    <a:pt x="12371" y="8400"/>
                  </a:cubicBezTo>
                  <a:cubicBezTo>
                    <a:pt x="12212" y="8309"/>
                    <a:pt x="12052" y="8241"/>
                    <a:pt x="11892" y="8149"/>
                  </a:cubicBezTo>
                  <a:cubicBezTo>
                    <a:pt x="11846" y="8126"/>
                    <a:pt x="11801" y="8104"/>
                    <a:pt x="11778" y="8104"/>
                  </a:cubicBezTo>
                  <a:cubicBezTo>
                    <a:pt x="11778" y="8104"/>
                    <a:pt x="11778" y="8104"/>
                    <a:pt x="11778" y="8081"/>
                  </a:cubicBezTo>
                  <a:cubicBezTo>
                    <a:pt x="11732" y="8081"/>
                    <a:pt x="11710" y="8058"/>
                    <a:pt x="11664" y="8035"/>
                  </a:cubicBezTo>
                  <a:lnTo>
                    <a:pt x="11641" y="8035"/>
                  </a:lnTo>
                  <a:cubicBezTo>
                    <a:pt x="11595" y="7989"/>
                    <a:pt x="11527" y="7967"/>
                    <a:pt x="11481" y="7944"/>
                  </a:cubicBezTo>
                  <a:cubicBezTo>
                    <a:pt x="11207" y="7807"/>
                    <a:pt x="10956" y="7647"/>
                    <a:pt x="10682" y="7510"/>
                  </a:cubicBezTo>
                  <a:cubicBezTo>
                    <a:pt x="10660" y="7487"/>
                    <a:pt x="10660" y="7487"/>
                    <a:pt x="10637" y="7487"/>
                  </a:cubicBezTo>
                  <a:cubicBezTo>
                    <a:pt x="10249" y="7259"/>
                    <a:pt x="9861" y="7031"/>
                    <a:pt x="9473" y="6803"/>
                  </a:cubicBezTo>
                  <a:lnTo>
                    <a:pt x="9450" y="6803"/>
                  </a:lnTo>
                  <a:lnTo>
                    <a:pt x="9404" y="6757"/>
                  </a:lnTo>
                  <a:lnTo>
                    <a:pt x="9381" y="6757"/>
                  </a:lnTo>
                  <a:cubicBezTo>
                    <a:pt x="9336" y="6711"/>
                    <a:pt x="9267" y="6688"/>
                    <a:pt x="9199" y="6643"/>
                  </a:cubicBezTo>
                  <a:cubicBezTo>
                    <a:pt x="8971" y="6506"/>
                    <a:pt x="8742" y="6369"/>
                    <a:pt x="8537" y="6232"/>
                  </a:cubicBezTo>
                  <a:cubicBezTo>
                    <a:pt x="8537" y="6232"/>
                    <a:pt x="8537" y="6255"/>
                    <a:pt x="8537" y="6255"/>
                  </a:cubicBezTo>
                  <a:cubicBezTo>
                    <a:pt x="8354" y="6118"/>
                    <a:pt x="8149" y="6004"/>
                    <a:pt x="7943" y="5867"/>
                  </a:cubicBezTo>
                  <a:cubicBezTo>
                    <a:pt x="7533" y="5593"/>
                    <a:pt x="7099" y="5319"/>
                    <a:pt x="6688" y="5045"/>
                  </a:cubicBezTo>
                  <a:cubicBezTo>
                    <a:pt x="6323" y="4794"/>
                    <a:pt x="5958" y="4566"/>
                    <a:pt x="5615" y="4315"/>
                  </a:cubicBezTo>
                  <a:cubicBezTo>
                    <a:pt x="5592" y="4292"/>
                    <a:pt x="5592" y="4292"/>
                    <a:pt x="5592" y="4292"/>
                  </a:cubicBezTo>
                  <a:cubicBezTo>
                    <a:pt x="5136" y="3972"/>
                    <a:pt x="4702" y="3653"/>
                    <a:pt x="4268" y="3333"/>
                  </a:cubicBezTo>
                  <a:cubicBezTo>
                    <a:pt x="3972" y="3105"/>
                    <a:pt x="3675" y="2877"/>
                    <a:pt x="3355" y="2648"/>
                  </a:cubicBezTo>
                  <a:cubicBezTo>
                    <a:pt x="3241" y="2557"/>
                    <a:pt x="3127" y="2466"/>
                    <a:pt x="2990" y="2374"/>
                  </a:cubicBezTo>
                  <a:cubicBezTo>
                    <a:pt x="2602" y="2055"/>
                    <a:pt x="2214" y="1758"/>
                    <a:pt x="1826" y="1439"/>
                  </a:cubicBezTo>
                  <a:cubicBezTo>
                    <a:pt x="1826" y="1439"/>
                    <a:pt x="1826" y="1439"/>
                    <a:pt x="1826" y="1416"/>
                  </a:cubicBezTo>
                  <a:cubicBezTo>
                    <a:pt x="1529" y="1188"/>
                    <a:pt x="1233" y="936"/>
                    <a:pt x="936" y="685"/>
                  </a:cubicBezTo>
                  <a:cubicBezTo>
                    <a:pt x="868" y="617"/>
                    <a:pt x="799" y="571"/>
                    <a:pt x="753" y="526"/>
                  </a:cubicBezTo>
                  <a:cubicBezTo>
                    <a:pt x="731" y="526"/>
                    <a:pt x="731" y="503"/>
                    <a:pt x="708" y="503"/>
                  </a:cubicBezTo>
                  <a:cubicBezTo>
                    <a:pt x="525" y="343"/>
                    <a:pt x="343" y="183"/>
                    <a:pt x="160" y="23"/>
                  </a:cubicBezTo>
                  <a:cubicBezTo>
                    <a:pt x="160" y="1"/>
                    <a:pt x="137" y="1"/>
                    <a:pt x="114"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4"/>
            <p:cNvSpPr/>
            <p:nvPr/>
          </p:nvSpPr>
          <p:spPr>
            <a:xfrm>
              <a:off x="6514500" y="2091975"/>
              <a:ext cx="325850" cy="230800"/>
            </a:xfrm>
            <a:custGeom>
              <a:avLst/>
              <a:gdLst/>
              <a:ahLst/>
              <a:cxnLst/>
              <a:rect l="l" t="t" r="r" b="b"/>
              <a:pathLst>
                <a:path w="13034" h="9232" extrusionOk="0">
                  <a:moveTo>
                    <a:pt x="92" y="1"/>
                  </a:moveTo>
                  <a:cubicBezTo>
                    <a:pt x="69" y="1"/>
                    <a:pt x="46" y="24"/>
                    <a:pt x="23" y="47"/>
                  </a:cubicBezTo>
                  <a:cubicBezTo>
                    <a:pt x="1" y="92"/>
                    <a:pt x="1" y="138"/>
                    <a:pt x="46" y="184"/>
                  </a:cubicBezTo>
                  <a:cubicBezTo>
                    <a:pt x="1598" y="1599"/>
                    <a:pt x="3219" y="2945"/>
                    <a:pt x="4931" y="4201"/>
                  </a:cubicBezTo>
                  <a:cubicBezTo>
                    <a:pt x="4931" y="4201"/>
                    <a:pt x="4931" y="4224"/>
                    <a:pt x="4931" y="4224"/>
                  </a:cubicBezTo>
                  <a:cubicBezTo>
                    <a:pt x="6506" y="5388"/>
                    <a:pt x="8149" y="6506"/>
                    <a:pt x="9838" y="7510"/>
                  </a:cubicBezTo>
                  <a:cubicBezTo>
                    <a:pt x="9838" y="7533"/>
                    <a:pt x="9838" y="7533"/>
                    <a:pt x="9861" y="7533"/>
                  </a:cubicBezTo>
                  <a:cubicBezTo>
                    <a:pt x="9861" y="7533"/>
                    <a:pt x="9884" y="7533"/>
                    <a:pt x="9884" y="7556"/>
                  </a:cubicBezTo>
                  <a:cubicBezTo>
                    <a:pt x="10295" y="7784"/>
                    <a:pt x="10683" y="8013"/>
                    <a:pt x="11094" y="8264"/>
                  </a:cubicBezTo>
                  <a:lnTo>
                    <a:pt x="11116" y="8264"/>
                  </a:lnTo>
                  <a:cubicBezTo>
                    <a:pt x="11139" y="8264"/>
                    <a:pt x="11139" y="8286"/>
                    <a:pt x="11139" y="8286"/>
                  </a:cubicBezTo>
                  <a:lnTo>
                    <a:pt x="11162" y="8286"/>
                  </a:lnTo>
                  <a:cubicBezTo>
                    <a:pt x="11231" y="8332"/>
                    <a:pt x="11276" y="8355"/>
                    <a:pt x="11345" y="8401"/>
                  </a:cubicBezTo>
                  <a:cubicBezTo>
                    <a:pt x="11368" y="8401"/>
                    <a:pt x="11390" y="8423"/>
                    <a:pt x="11436" y="8446"/>
                  </a:cubicBezTo>
                  <a:cubicBezTo>
                    <a:pt x="11459" y="8446"/>
                    <a:pt x="11459" y="8469"/>
                    <a:pt x="11482" y="8469"/>
                  </a:cubicBezTo>
                  <a:cubicBezTo>
                    <a:pt x="11733" y="8606"/>
                    <a:pt x="11961" y="8743"/>
                    <a:pt x="12212" y="8857"/>
                  </a:cubicBezTo>
                  <a:cubicBezTo>
                    <a:pt x="12212" y="8857"/>
                    <a:pt x="12212" y="8857"/>
                    <a:pt x="12212" y="8880"/>
                  </a:cubicBezTo>
                  <a:cubicBezTo>
                    <a:pt x="12235" y="8880"/>
                    <a:pt x="12258" y="8880"/>
                    <a:pt x="12258" y="8903"/>
                  </a:cubicBezTo>
                  <a:cubicBezTo>
                    <a:pt x="12303" y="8926"/>
                    <a:pt x="12326" y="8926"/>
                    <a:pt x="12372" y="8948"/>
                  </a:cubicBezTo>
                  <a:lnTo>
                    <a:pt x="12418" y="8971"/>
                  </a:lnTo>
                  <a:cubicBezTo>
                    <a:pt x="12418" y="8994"/>
                    <a:pt x="12440" y="8994"/>
                    <a:pt x="12440" y="8994"/>
                  </a:cubicBezTo>
                  <a:lnTo>
                    <a:pt x="12486" y="9017"/>
                  </a:lnTo>
                  <a:cubicBezTo>
                    <a:pt x="12509" y="9017"/>
                    <a:pt x="12509" y="9040"/>
                    <a:pt x="12532" y="9040"/>
                  </a:cubicBezTo>
                  <a:cubicBezTo>
                    <a:pt x="12554" y="9040"/>
                    <a:pt x="12577" y="9063"/>
                    <a:pt x="12600" y="9085"/>
                  </a:cubicBezTo>
                  <a:lnTo>
                    <a:pt x="12623" y="9085"/>
                  </a:lnTo>
                  <a:cubicBezTo>
                    <a:pt x="12646" y="9085"/>
                    <a:pt x="12646" y="9085"/>
                    <a:pt x="12646" y="9108"/>
                  </a:cubicBezTo>
                  <a:cubicBezTo>
                    <a:pt x="12669" y="9108"/>
                    <a:pt x="12691" y="9131"/>
                    <a:pt x="12714" y="9131"/>
                  </a:cubicBezTo>
                  <a:cubicBezTo>
                    <a:pt x="12783" y="9154"/>
                    <a:pt x="12828" y="9199"/>
                    <a:pt x="12897" y="9222"/>
                  </a:cubicBezTo>
                  <a:cubicBezTo>
                    <a:pt x="12909" y="9228"/>
                    <a:pt x="12921" y="9231"/>
                    <a:pt x="12933" y="9231"/>
                  </a:cubicBezTo>
                  <a:cubicBezTo>
                    <a:pt x="12965" y="9231"/>
                    <a:pt x="12994" y="9210"/>
                    <a:pt x="13011" y="9177"/>
                  </a:cubicBezTo>
                  <a:cubicBezTo>
                    <a:pt x="13034" y="9131"/>
                    <a:pt x="13011" y="9063"/>
                    <a:pt x="12965" y="9040"/>
                  </a:cubicBezTo>
                  <a:cubicBezTo>
                    <a:pt x="12920" y="9017"/>
                    <a:pt x="12851" y="8994"/>
                    <a:pt x="12806" y="8971"/>
                  </a:cubicBezTo>
                  <a:cubicBezTo>
                    <a:pt x="12783" y="8948"/>
                    <a:pt x="12737" y="8926"/>
                    <a:pt x="12714" y="8926"/>
                  </a:cubicBezTo>
                  <a:cubicBezTo>
                    <a:pt x="12714" y="8903"/>
                    <a:pt x="12714" y="8903"/>
                    <a:pt x="12691" y="8903"/>
                  </a:cubicBezTo>
                  <a:cubicBezTo>
                    <a:pt x="12646" y="8880"/>
                    <a:pt x="12577" y="8857"/>
                    <a:pt x="12532" y="8811"/>
                  </a:cubicBezTo>
                  <a:lnTo>
                    <a:pt x="12509" y="8811"/>
                  </a:lnTo>
                  <a:cubicBezTo>
                    <a:pt x="12440" y="8766"/>
                    <a:pt x="12349" y="8720"/>
                    <a:pt x="12281" y="8675"/>
                  </a:cubicBezTo>
                  <a:cubicBezTo>
                    <a:pt x="12029" y="8560"/>
                    <a:pt x="11801" y="8423"/>
                    <a:pt x="11573" y="8309"/>
                  </a:cubicBezTo>
                  <a:cubicBezTo>
                    <a:pt x="11573" y="8309"/>
                    <a:pt x="11573" y="8309"/>
                    <a:pt x="11573" y="8286"/>
                  </a:cubicBezTo>
                  <a:cubicBezTo>
                    <a:pt x="11527" y="8264"/>
                    <a:pt x="11482" y="8241"/>
                    <a:pt x="11436" y="8218"/>
                  </a:cubicBezTo>
                  <a:cubicBezTo>
                    <a:pt x="11413" y="8218"/>
                    <a:pt x="11390" y="8195"/>
                    <a:pt x="11390" y="8195"/>
                  </a:cubicBezTo>
                  <a:cubicBezTo>
                    <a:pt x="11368" y="8172"/>
                    <a:pt x="11345" y="8172"/>
                    <a:pt x="11322" y="8150"/>
                  </a:cubicBezTo>
                  <a:lnTo>
                    <a:pt x="11276" y="8127"/>
                  </a:lnTo>
                  <a:cubicBezTo>
                    <a:pt x="11253" y="8127"/>
                    <a:pt x="11231" y="8104"/>
                    <a:pt x="11208" y="8081"/>
                  </a:cubicBezTo>
                  <a:lnTo>
                    <a:pt x="11185" y="8081"/>
                  </a:lnTo>
                  <a:cubicBezTo>
                    <a:pt x="10774" y="7853"/>
                    <a:pt x="10340" y="7602"/>
                    <a:pt x="9930" y="7351"/>
                  </a:cubicBezTo>
                  <a:cubicBezTo>
                    <a:pt x="9747" y="7237"/>
                    <a:pt x="9564" y="7122"/>
                    <a:pt x="9382" y="7008"/>
                  </a:cubicBezTo>
                  <a:cubicBezTo>
                    <a:pt x="7875" y="6095"/>
                    <a:pt x="6437" y="5091"/>
                    <a:pt x="5045" y="4064"/>
                  </a:cubicBezTo>
                  <a:cubicBezTo>
                    <a:pt x="5045" y="4041"/>
                    <a:pt x="5045" y="4041"/>
                    <a:pt x="5045" y="4041"/>
                  </a:cubicBezTo>
                  <a:cubicBezTo>
                    <a:pt x="3356" y="2786"/>
                    <a:pt x="1712" y="1462"/>
                    <a:pt x="160" y="24"/>
                  </a:cubicBezTo>
                  <a:cubicBezTo>
                    <a:pt x="137" y="1"/>
                    <a:pt x="115" y="1"/>
                    <a:pt x="92"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4"/>
            <p:cNvSpPr/>
            <p:nvPr/>
          </p:nvSpPr>
          <p:spPr>
            <a:xfrm>
              <a:off x="6387825" y="2090850"/>
              <a:ext cx="130125" cy="250525"/>
            </a:xfrm>
            <a:custGeom>
              <a:avLst/>
              <a:gdLst/>
              <a:ahLst/>
              <a:cxnLst/>
              <a:rect l="l" t="t" r="r" b="b"/>
              <a:pathLst>
                <a:path w="5205" h="10021" extrusionOk="0">
                  <a:moveTo>
                    <a:pt x="5090" y="0"/>
                  </a:moveTo>
                  <a:cubicBezTo>
                    <a:pt x="5090" y="0"/>
                    <a:pt x="5045" y="23"/>
                    <a:pt x="5045" y="23"/>
                  </a:cubicBezTo>
                  <a:cubicBezTo>
                    <a:pt x="4246" y="822"/>
                    <a:pt x="3561" y="1712"/>
                    <a:pt x="2945" y="2648"/>
                  </a:cubicBezTo>
                  <a:cubicBezTo>
                    <a:pt x="2329" y="3584"/>
                    <a:pt x="1781" y="4588"/>
                    <a:pt x="1324" y="5615"/>
                  </a:cubicBezTo>
                  <a:cubicBezTo>
                    <a:pt x="1187" y="5958"/>
                    <a:pt x="1050" y="6300"/>
                    <a:pt x="913" y="6642"/>
                  </a:cubicBezTo>
                  <a:cubicBezTo>
                    <a:pt x="776" y="7008"/>
                    <a:pt x="639" y="7350"/>
                    <a:pt x="502" y="7692"/>
                  </a:cubicBezTo>
                  <a:cubicBezTo>
                    <a:pt x="366" y="8058"/>
                    <a:pt x="251" y="8446"/>
                    <a:pt x="160" y="8811"/>
                  </a:cubicBezTo>
                  <a:cubicBezTo>
                    <a:pt x="69" y="9176"/>
                    <a:pt x="0" y="9541"/>
                    <a:pt x="0" y="9906"/>
                  </a:cubicBezTo>
                  <a:cubicBezTo>
                    <a:pt x="0" y="9929"/>
                    <a:pt x="0" y="9952"/>
                    <a:pt x="23" y="9975"/>
                  </a:cubicBezTo>
                  <a:cubicBezTo>
                    <a:pt x="46" y="9998"/>
                    <a:pt x="69" y="10021"/>
                    <a:pt x="92" y="10021"/>
                  </a:cubicBezTo>
                  <a:cubicBezTo>
                    <a:pt x="114" y="10021"/>
                    <a:pt x="137" y="10021"/>
                    <a:pt x="160" y="9998"/>
                  </a:cubicBezTo>
                  <a:cubicBezTo>
                    <a:pt x="183" y="9975"/>
                    <a:pt x="206" y="9952"/>
                    <a:pt x="206" y="9929"/>
                  </a:cubicBezTo>
                  <a:cubicBezTo>
                    <a:pt x="206" y="9564"/>
                    <a:pt x="251" y="9199"/>
                    <a:pt x="343" y="8856"/>
                  </a:cubicBezTo>
                  <a:cubicBezTo>
                    <a:pt x="343" y="8856"/>
                    <a:pt x="343" y="8856"/>
                    <a:pt x="343" y="8834"/>
                  </a:cubicBezTo>
                  <a:cubicBezTo>
                    <a:pt x="457" y="8423"/>
                    <a:pt x="594" y="7989"/>
                    <a:pt x="754" y="7578"/>
                  </a:cubicBezTo>
                  <a:cubicBezTo>
                    <a:pt x="845" y="7373"/>
                    <a:pt x="913" y="7190"/>
                    <a:pt x="1005" y="6985"/>
                  </a:cubicBezTo>
                  <a:cubicBezTo>
                    <a:pt x="1073" y="6779"/>
                    <a:pt x="1142" y="6574"/>
                    <a:pt x="1233" y="6369"/>
                  </a:cubicBezTo>
                  <a:cubicBezTo>
                    <a:pt x="1575" y="5524"/>
                    <a:pt x="1963" y="4702"/>
                    <a:pt x="2397" y="3903"/>
                  </a:cubicBezTo>
                  <a:cubicBezTo>
                    <a:pt x="2397" y="3903"/>
                    <a:pt x="2397" y="3926"/>
                    <a:pt x="2397" y="3926"/>
                  </a:cubicBezTo>
                  <a:cubicBezTo>
                    <a:pt x="3127" y="2602"/>
                    <a:pt x="3995" y="1370"/>
                    <a:pt x="5045" y="297"/>
                  </a:cubicBezTo>
                  <a:cubicBezTo>
                    <a:pt x="5090" y="251"/>
                    <a:pt x="5113" y="229"/>
                    <a:pt x="5159" y="183"/>
                  </a:cubicBezTo>
                  <a:cubicBezTo>
                    <a:pt x="5182" y="160"/>
                    <a:pt x="5204" y="137"/>
                    <a:pt x="5204" y="114"/>
                  </a:cubicBezTo>
                  <a:cubicBezTo>
                    <a:pt x="5204" y="92"/>
                    <a:pt x="5182" y="69"/>
                    <a:pt x="5182" y="46"/>
                  </a:cubicBezTo>
                  <a:cubicBezTo>
                    <a:pt x="5159" y="23"/>
                    <a:pt x="5136" y="23"/>
                    <a:pt x="5113"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4"/>
            <p:cNvSpPr/>
            <p:nvPr/>
          </p:nvSpPr>
          <p:spPr>
            <a:xfrm>
              <a:off x="6695400" y="2320250"/>
              <a:ext cx="144375" cy="232825"/>
            </a:xfrm>
            <a:custGeom>
              <a:avLst/>
              <a:gdLst/>
              <a:ahLst/>
              <a:cxnLst/>
              <a:rect l="l" t="t" r="r" b="b"/>
              <a:pathLst>
                <a:path w="5775" h="9313" extrusionOk="0">
                  <a:moveTo>
                    <a:pt x="4417" y="2833"/>
                  </a:moveTo>
                  <a:cubicBezTo>
                    <a:pt x="4405" y="2839"/>
                    <a:pt x="4405" y="2853"/>
                    <a:pt x="4405" y="2853"/>
                  </a:cubicBezTo>
                  <a:cubicBezTo>
                    <a:pt x="4409" y="2846"/>
                    <a:pt x="4413" y="2840"/>
                    <a:pt x="4417" y="2833"/>
                  </a:cubicBezTo>
                  <a:close/>
                  <a:moveTo>
                    <a:pt x="5684" y="0"/>
                  </a:moveTo>
                  <a:cubicBezTo>
                    <a:pt x="5661" y="0"/>
                    <a:pt x="5661" y="0"/>
                    <a:pt x="5638" y="23"/>
                  </a:cubicBezTo>
                  <a:cubicBezTo>
                    <a:pt x="5615" y="23"/>
                    <a:pt x="5592" y="46"/>
                    <a:pt x="5592" y="68"/>
                  </a:cubicBezTo>
                  <a:cubicBezTo>
                    <a:pt x="5321" y="1043"/>
                    <a:pt x="4914" y="1949"/>
                    <a:pt x="4417" y="2833"/>
                  </a:cubicBezTo>
                  <a:lnTo>
                    <a:pt x="4417" y="2833"/>
                  </a:lnTo>
                  <a:cubicBezTo>
                    <a:pt x="4420" y="2831"/>
                    <a:pt x="4424" y="2830"/>
                    <a:pt x="4428" y="2830"/>
                  </a:cubicBezTo>
                  <a:cubicBezTo>
                    <a:pt x="3858" y="3835"/>
                    <a:pt x="3196" y="4793"/>
                    <a:pt x="2557" y="5729"/>
                  </a:cubicBezTo>
                  <a:cubicBezTo>
                    <a:pt x="2237" y="6186"/>
                    <a:pt x="1895" y="6642"/>
                    <a:pt x="1598" y="7099"/>
                  </a:cubicBezTo>
                  <a:cubicBezTo>
                    <a:pt x="1256" y="7578"/>
                    <a:pt x="913" y="8057"/>
                    <a:pt x="548" y="8514"/>
                  </a:cubicBezTo>
                  <a:cubicBezTo>
                    <a:pt x="388" y="8742"/>
                    <a:pt x="206" y="8948"/>
                    <a:pt x="23" y="9153"/>
                  </a:cubicBezTo>
                  <a:cubicBezTo>
                    <a:pt x="0" y="9176"/>
                    <a:pt x="0" y="9199"/>
                    <a:pt x="0" y="9221"/>
                  </a:cubicBezTo>
                  <a:cubicBezTo>
                    <a:pt x="0" y="9244"/>
                    <a:pt x="23" y="9267"/>
                    <a:pt x="23" y="9290"/>
                  </a:cubicBezTo>
                  <a:cubicBezTo>
                    <a:pt x="46" y="9313"/>
                    <a:pt x="69" y="9313"/>
                    <a:pt x="114" y="9313"/>
                  </a:cubicBezTo>
                  <a:cubicBezTo>
                    <a:pt x="137" y="9313"/>
                    <a:pt x="160" y="9290"/>
                    <a:pt x="160" y="9267"/>
                  </a:cubicBezTo>
                  <a:cubicBezTo>
                    <a:pt x="571" y="8833"/>
                    <a:pt x="913" y="8377"/>
                    <a:pt x="1256" y="7898"/>
                  </a:cubicBezTo>
                  <a:cubicBezTo>
                    <a:pt x="1438" y="7669"/>
                    <a:pt x="1598" y="7418"/>
                    <a:pt x="1758" y="7190"/>
                  </a:cubicBezTo>
                  <a:cubicBezTo>
                    <a:pt x="1917" y="6962"/>
                    <a:pt x="2077" y="6733"/>
                    <a:pt x="2237" y="6505"/>
                  </a:cubicBezTo>
                  <a:cubicBezTo>
                    <a:pt x="2899" y="5569"/>
                    <a:pt x="3561" y="4634"/>
                    <a:pt x="4154" y="3675"/>
                  </a:cubicBezTo>
                  <a:cubicBezTo>
                    <a:pt x="4497" y="3104"/>
                    <a:pt x="4816" y="2534"/>
                    <a:pt x="5090" y="1940"/>
                  </a:cubicBezTo>
                  <a:cubicBezTo>
                    <a:pt x="5364" y="1370"/>
                    <a:pt x="5592" y="753"/>
                    <a:pt x="5775" y="137"/>
                  </a:cubicBezTo>
                  <a:cubicBezTo>
                    <a:pt x="5775" y="114"/>
                    <a:pt x="5775" y="91"/>
                    <a:pt x="5775" y="68"/>
                  </a:cubicBezTo>
                  <a:cubicBezTo>
                    <a:pt x="5752" y="46"/>
                    <a:pt x="5729" y="23"/>
                    <a:pt x="5706"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4"/>
            <p:cNvSpPr/>
            <p:nvPr/>
          </p:nvSpPr>
          <p:spPr>
            <a:xfrm>
              <a:off x="6843175" y="1766150"/>
              <a:ext cx="271650" cy="227150"/>
            </a:xfrm>
            <a:custGeom>
              <a:avLst/>
              <a:gdLst/>
              <a:ahLst/>
              <a:cxnLst/>
              <a:rect l="l" t="t" r="r" b="b"/>
              <a:pathLst>
                <a:path w="10866" h="9086" extrusionOk="0">
                  <a:moveTo>
                    <a:pt x="4657" y="1"/>
                  </a:moveTo>
                  <a:cubicBezTo>
                    <a:pt x="4224" y="1"/>
                    <a:pt x="3790" y="46"/>
                    <a:pt x="3356" y="160"/>
                  </a:cubicBezTo>
                  <a:cubicBezTo>
                    <a:pt x="2968" y="252"/>
                    <a:pt x="2557" y="389"/>
                    <a:pt x="2192" y="594"/>
                  </a:cubicBezTo>
                  <a:cubicBezTo>
                    <a:pt x="1804" y="800"/>
                    <a:pt x="1462" y="1051"/>
                    <a:pt x="1142" y="1325"/>
                  </a:cubicBezTo>
                  <a:cubicBezTo>
                    <a:pt x="914" y="1553"/>
                    <a:pt x="686" y="1781"/>
                    <a:pt x="480" y="2032"/>
                  </a:cubicBezTo>
                  <a:cubicBezTo>
                    <a:pt x="298" y="2260"/>
                    <a:pt x="138" y="2511"/>
                    <a:pt x="1" y="2763"/>
                  </a:cubicBezTo>
                  <a:lnTo>
                    <a:pt x="115" y="2763"/>
                  </a:lnTo>
                  <a:cubicBezTo>
                    <a:pt x="115" y="2740"/>
                    <a:pt x="138" y="2740"/>
                    <a:pt x="138" y="2740"/>
                  </a:cubicBezTo>
                  <a:lnTo>
                    <a:pt x="229" y="2740"/>
                  </a:lnTo>
                  <a:cubicBezTo>
                    <a:pt x="480" y="2329"/>
                    <a:pt x="777" y="1941"/>
                    <a:pt x="1119" y="1598"/>
                  </a:cubicBezTo>
                  <a:lnTo>
                    <a:pt x="1142" y="1598"/>
                  </a:lnTo>
                  <a:cubicBezTo>
                    <a:pt x="1462" y="1302"/>
                    <a:pt x="1804" y="1028"/>
                    <a:pt x="2192" y="822"/>
                  </a:cubicBezTo>
                  <a:cubicBezTo>
                    <a:pt x="2557" y="617"/>
                    <a:pt x="2968" y="457"/>
                    <a:pt x="3379" y="343"/>
                  </a:cubicBezTo>
                  <a:cubicBezTo>
                    <a:pt x="3809" y="253"/>
                    <a:pt x="4261" y="207"/>
                    <a:pt x="4713" y="206"/>
                  </a:cubicBezTo>
                  <a:lnTo>
                    <a:pt x="4713" y="206"/>
                  </a:lnTo>
                  <a:cubicBezTo>
                    <a:pt x="5258" y="207"/>
                    <a:pt x="5802" y="298"/>
                    <a:pt x="6324" y="434"/>
                  </a:cubicBezTo>
                  <a:cubicBezTo>
                    <a:pt x="6689" y="526"/>
                    <a:pt x="7031" y="663"/>
                    <a:pt x="7374" y="800"/>
                  </a:cubicBezTo>
                  <a:cubicBezTo>
                    <a:pt x="7739" y="959"/>
                    <a:pt x="8081" y="1165"/>
                    <a:pt x="8423" y="1347"/>
                  </a:cubicBezTo>
                  <a:lnTo>
                    <a:pt x="8401" y="1347"/>
                  </a:lnTo>
                  <a:cubicBezTo>
                    <a:pt x="8880" y="1621"/>
                    <a:pt x="9314" y="1941"/>
                    <a:pt x="9702" y="2329"/>
                  </a:cubicBezTo>
                  <a:cubicBezTo>
                    <a:pt x="9930" y="2557"/>
                    <a:pt x="10113" y="2808"/>
                    <a:pt x="10272" y="3082"/>
                  </a:cubicBezTo>
                  <a:cubicBezTo>
                    <a:pt x="10272" y="3105"/>
                    <a:pt x="10272" y="3105"/>
                    <a:pt x="10272" y="3105"/>
                  </a:cubicBezTo>
                  <a:cubicBezTo>
                    <a:pt x="10386" y="3333"/>
                    <a:pt x="10501" y="3561"/>
                    <a:pt x="10546" y="3813"/>
                  </a:cubicBezTo>
                  <a:cubicBezTo>
                    <a:pt x="10636" y="4128"/>
                    <a:pt x="10660" y="4488"/>
                    <a:pt x="10660" y="4826"/>
                  </a:cubicBezTo>
                  <a:lnTo>
                    <a:pt x="10660" y="4826"/>
                  </a:lnTo>
                  <a:cubicBezTo>
                    <a:pt x="10659" y="5302"/>
                    <a:pt x="10568" y="5779"/>
                    <a:pt x="10455" y="6255"/>
                  </a:cubicBezTo>
                  <a:cubicBezTo>
                    <a:pt x="10364" y="6574"/>
                    <a:pt x="10227" y="6917"/>
                    <a:pt x="10090" y="7236"/>
                  </a:cubicBezTo>
                  <a:cubicBezTo>
                    <a:pt x="9953" y="7556"/>
                    <a:pt x="9770" y="7898"/>
                    <a:pt x="9588" y="8218"/>
                  </a:cubicBezTo>
                  <a:lnTo>
                    <a:pt x="9610" y="8195"/>
                  </a:lnTo>
                  <a:lnTo>
                    <a:pt x="9610" y="8195"/>
                  </a:lnTo>
                  <a:cubicBezTo>
                    <a:pt x="9451" y="8423"/>
                    <a:pt x="9314" y="8651"/>
                    <a:pt x="9154" y="8857"/>
                  </a:cubicBezTo>
                  <a:cubicBezTo>
                    <a:pt x="9200" y="8948"/>
                    <a:pt x="9222" y="9017"/>
                    <a:pt x="9245" y="9085"/>
                  </a:cubicBezTo>
                  <a:cubicBezTo>
                    <a:pt x="9519" y="8697"/>
                    <a:pt x="9770" y="8286"/>
                    <a:pt x="9998" y="7875"/>
                  </a:cubicBezTo>
                  <a:cubicBezTo>
                    <a:pt x="10272" y="7373"/>
                    <a:pt x="10478" y="6848"/>
                    <a:pt x="10638" y="6300"/>
                  </a:cubicBezTo>
                  <a:cubicBezTo>
                    <a:pt x="10706" y="6027"/>
                    <a:pt x="10774" y="5753"/>
                    <a:pt x="10797" y="5479"/>
                  </a:cubicBezTo>
                  <a:cubicBezTo>
                    <a:pt x="10843" y="5205"/>
                    <a:pt x="10866" y="4908"/>
                    <a:pt x="10843" y="4634"/>
                  </a:cubicBezTo>
                  <a:cubicBezTo>
                    <a:pt x="10843" y="4360"/>
                    <a:pt x="10820" y="4086"/>
                    <a:pt x="10752" y="3835"/>
                  </a:cubicBezTo>
                  <a:cubicBezTo>
                    <a:pt x="10706" y="3607"/>
                    <a:pt x="10615" y="3379"/>
                    <a:pt x="10523" y="3151"/>
                  </a:cubicBezTo>
                  <a:cubicBezTo>
                    <a:pt x="10113" y="2306"/>
                    <a:pt x="9359" y="1690"/>
                    <a:pt x="8560" y="1210"/>
                  </a:cubicBezTo>
                  <a:cubicBezTo>
                    <a:pt x="8127" y="959"/>
                    <a:pt x="7716" y="731"/>
                    <a:pt x="7259" y="549"/>
                  </a:cubicBezTo>
                  <a:cubicBezTo>
                    <a:pt x="6826" y="366"/>
                    <a:pt x="6392" y="229"/>
                    <a:pt x="5936" y="138"/>
                  </a:cubicBezTo>
                  <a:cubicBezTo>
                    <a:pt x="5525" y="46"/>
                    <a:pt x="5091" y="1"/>
                    <a:pt x="4657"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4"/>
            <p:cNvSpPr/>
            <p:nvPr/>
          </p:nvSpPr>
          <p:spPr>
            <a:xfrm>
              <a:off x="6871150" y="1806100"/>
              <a:ext cx="25" cy="600"/>
            </a:xfrm>
            <a:custGeom>
              <a:avLst/>
              <a:gdLst/>
              <a:ahLst/>
              <a:cxnLst/>
              <a:rect l="l" t="t" r="r" b="b"/>
              <a:pathLst>
                <a:path w="1" h="24" extrusionOk="0">
                  <a:moveTo>
                    <a:pt x="0" y="0"/>
                  </a:moveTo>
                  <a:lnTo>
                    <a:pt x="0" y="23"/>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4"/>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4"/>
            <p:cNvSpPr/>
            <p:nvPr/>
          </p:nvSpPr>
          <p:spPr>
            <a:xfrm>
              <a:off x="6871150" y="1806100"/>
              <a:ext cx="600" cy="25"/>
            </a:xfrm>
            <a:custGeom>
              <a:avLst/>
              <a:gdLst/>
              <a:ahLst/>
              <a:cxnLst/>
              <a:rect l="l" t="t" r="r" b="b"/>
              <a:pathLst>
                <a:path w="24" h="1" extrusionOk="0">
                  <a:moveTo>
                    <a:pt x="23"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4"/>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4"/>
            <p:cNvSpPr/>
            <p:nvPr/>
          </p:nvSpPr>
          <p:spPr>
            <a:xfrm>
              <a:off x="6882550" y="1796975"/>
              <a:ext cx="196900" cy="162650"/>
            </a:xfrm>
            <a:custGeom>
              <a:avLst/>
              <a:gdLst/>
              <a:ahLst/>
              <a:cxnLst/>
              <a:rect l="l" t="t" r="r" b="b"/>
              <a:pathLst>
                <a:path w="7876" h="6506" extrusionOk="0">
                  <a:moveTo>
                    <a:pt x="7493" y="4863"/>
                  </a:moveTo>
                  <a:cubicBezTo>
                    <a:pt x="7488" y="4865"/>
                    <a:pt x="7488" y="4870"/>
                    <a:pt x="7488" y="4885"/>
                  </a:cubicBezTo>
                  <a:cubicBezTo>
                    <a:pt x="7489" y="4878"/>
                    <a:pt x="7491" y="4870"/>
                    <a:pt x="7493" y="4863"/>
                  </a:cubicBezTo>
                  <a:close/>
                  <a:moveTo>
                    <a:pt x="3653" y="0"/>
                  </a:moveTo>
                  <a:cubicBezTo>
                    <a:pt x="3333" y="0"/>
                    <a:pt x="3037" y="23"/>
                    <a:pt x="2740" y="92"/>
                  </a:cubicBezTo>
                  <a:cubicBezTo>
                    <a:pt x="2192" y="206"/>
                    <a:pt x="1644" y="434"/>
                    <a:pt x="1165" y="731"/>
                  </a:cubicBezTo>
                  <a:cubicBezTo>
                    <a:pt x="731" y="1027"/>
                    <a:pt x="343" y="1370"/>
                    <a:pt x="1" y="1781"/>
                  </a:cubicBezTo>
                  <a:cubicBezTo>
                    <a:pt x="47" y="1803"/>
                    <a:pt x="92" y="1803"/>
                    <a:pt x="138" y="1826"/>
                  </a:cubicBezTo>
                  <a:cubicBezTo>
                    <a:pt x="161" y="1826"/>
                    <a:pt x="183" y="1849"/>
                    <a:pt x="206" y="1849"/>
                  </a:cubicBezTo>
                  <a:cubicBezTo>
                    <a:pt x="320" y="1712"/>
                    <a:pt x="435" y="1598"/>
                    <a:pt x="572" y="1461"/>
                  </a:cubicBezTo>
                  <a:cubicBezTo>
                    <a:pt x="868" y="1164"/>
                    <a:pt x="1188" y="936"/>
                    <a:pt x="1553" y="731"/>
                  </a:cubicBezTo>
                  <a:lnTo>
                    <a:pt x="1576" y="731"/>
                  </a:lnTo>
                  <a:cubicBezTo>
                    <a:pt x="1895" y="548"/>
                    <a:pt x="2238" y="411"/>
                    <a:pt x="2603" y="320"/>
                  </a:cubicBezTo>
                  <a:cubicBezTo>
                    <a:pt x="2964" y="230"/>
                    <a:pt x="3325" y="184"/>
                    <a:pt x="3686" y="183"/>
                  </a:cubicBezTo>
                  <a:lnTo>
                    <a:pt x="3686" y="183"/>
                  </a:lnTo>
                  <a:cubicBezTo>
                    <a:pt x="4047" y="184"/>
                    <a:pt x="4387" y="252"/>
                    <a:pt x="4726" y="343"/>
                  </a:cubicBezTo>
                  <a:cubicBezTo>
                    <a:pt x="5091" y="434"/>
                    <a:pt x="5410" y="571"/>
                    <a:pt x="5730" y="753"/>
                  </a:cubicBezTo>
                  <a:cubicBezTo>
                    <a:pt x="6050" y="959"/>
                    <a:pt x="6369" y="1187"/>
                    <a:pt x="6620" y="1484"/>
                  </a:cubicBezTo>
                  <a:lnTo>
                    <a:pt x="6620" y="1461"/>
                  </a:lnTo>
                  <a:cubicBezTo>
                    <a:pt x="6871" y="1712"/>
                    <a:pt x="7077" y="1986"/>
                    <a:pt x="7259" y="2306"/>
                  </a:cubicBezTo>
                  <a:cubicBezTo>
                    <a:pt x="7396" y="2534"/>
                    <a:pt x="7488" y="2785"/>
                    <a:pt x="7556" y="3036"/>
                  </a:cubicBezTo>
                  <a:cubicBezTo>
                    <a:pt x="7556" y="3036"/>
                    <a:pt x="7556" y="3059"/>
                    <a:pt x="7556" y="3059"/>
                  </a:cubicBezTo>
                  <a:cubicBezTo>
                    <a:pt x="7623" y="3306"/>
                    <a:pt x="7647" y="3575"/>
                    <a:pt x="7647" y="3844"/>
                  </a:cubicBezTo>
                  <a:lnTo>
                    <a:pt x="7647" y="3844"/>
                  </a:lnTo>
                  <a:cubicBezTo>
                    <a:pt x="7646" y="4177"/>
                    <a:pt x="7581" y="4530"/>
                    <a:pt x="7493" y="4863"/>
                  </a:cubicBezTo>
                  <a:lnTo>
                    <a:pt x="7493" y="4863"/>
                  </a:lnTo>
                  <a:cubicBezTo>
                    <a:pt x="7497" y="4862"/>
                    <a:pt x="7502" y="4862"/>
                    <a:pt x="7510" y="4862"/>
                  </a:cubicBezTo>
                  <a:cubicBezTo>
                    <a:pt x="7351" y="5364"/>
                    <a:pt x="7122" y="5866"/>
                    <a:pt x="6848" y="6323"/>
                  </a:cubicBezTo>
                  <a:cubicBezTo>
                    <a:pt x="6848" y="6323"/>
                    <a:pt x="6852" y="6323"/>
                    <a:pt x="6855" y="6322"/>
                  </a:cubicBezTo>
                  <a:lnTo>
                    <a:pt x="6855" y="6322"/>
                  </a:lnTo>
                  <a:cubicBezTo>
                    <a:pt x="6848" y="6335"/>
                    <a:pt x="6848" y="6346"/>
                    <a:pt x="6848" y="6346"/>
                  </a:cubicBezTo>
                  <a:cubicBezTo>
                    <a:pt x="6871" y="6391"/>
                    <a:pt x="6894" y="6414"/>
                    <a:pt x="6917" y="6460"/>
                  </a:cubicBezTo>
                  <a:cubicBezTo>
                    <a:pt x="6940" y="6483"/>
                    <a:pt x="6963" y="6483"/>
                    <a:pt x="6963" y="6505"/>
                  </a:cubicBezTo>
                  <a:cubicBezTo>
                    <a:pt x="7031" y="6391"/>
                    <a:pt x="7122" y="6254"/>
                    <a:pt x="7191" y="6140"/>
                  </a:cubicBezTo>
                  <a:cubicBezTo>
                    <a:pt x="7419" y="5684"/>
                    <a:pt x="7625" y="5227"/>
                    <a:pt x="7739" y="4725"/>
                  </a:cubicBezTo>
                  <a:cubicBezTo>
                    <a:pt x="7853" y="4246"/>
                    <a:pt x="7876" y="3766"/>
                    <a:pt x="7807" y="3287"/>
                  </a:cubicBezTo>
                  <a:cubicBezTo>
                    <a:pt x="7761" y="3036"/>
                    <a:pt x="7693" y="2785"/>
                    <a:pt x="7602" y="2557"/>
                  </a:cubicBezTo>
                  <a:cubicBezTo>
                    <a:pt x="7510" y="2328"/>
                    <a:pt x="7373" y="2100"/>
                    <a:pt x="7214" y="1872"/>
                  </a:cubicBezTo>
                  <a:cubicBezTo>
                    <a:pt x="7077" y="1667"/>
                    <a:pt x="6917" y="1484"/>
                    <a:pt x="6757" y="1324"/>
                  </a:cubicBezTo>
                  <a:cubicBezTo>
                    <a:pt x="6597" y="1164"/>
                    <a:pt x="6438" y="1005"/>
                    <a:pt x="6255" y="868"/>
                  </a:cubicBezTo>
                  <a:cubicBezTo>
                    <a:pt x="5913" y="617"/>
                    <a:pt x="5547" y="411"/>
                    <a:pt x="5137" y="274"/>
                  </a:cubicBezTo>
                  <a:cubicBezTo>
                    <a:pt x="4657" y="92"/>
                    <a:pt x="4155" y="0"/>
                    <a:pt x="3653"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4"/>
            <p:cNvSpPr/>
            <p:nvPr/>
          </p:nvSpPr>
          <p:spPr>
            <a:xfrm>
              <a:off x="6921350" y="1815225"/>
              <a:ext cx="25" cy="25"/>
            </a:xfrm>
            <a:custGeom>
              <a:avLst/>
              <a:gdLst/>
              <a:ahLst/>
              <a:cxnLst/>
              <a:rect l="l" t="t" r="r" b="b"/>
              <a:pathLst>
                <a:path w="1" h="1" extrusionOk="0">
                  <a:moveTo>
                    <a:pt x="1" y="1"/>
                  </a:moveTo>
                  <a:cubicBezTo>
                    <a:pt x="1" y="1"/>
                    <a:pt x="1" y="1"/>
                    <a:pt x="1" y="1"/>
                  </a:cubicBezTo>
                  <a:lnTo>
                    <a:pt x="1" y="1"/>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4"/>
            <p:cNvSpPr/>
            <p:nvPr/>
          </p:nvSpPr>
          <p:spPr>
            <a:xfrm>
              <a:off x="6896825" y="1833500"/>
              <a:ext cx="25" cy="25"/>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4"/>
            <p:cNvSpPr/>
            <p:nvPr/>
          </p:nvSpPr>
          <p:spPr>
            <a:xfrm>
              <a:off x="6896250" y="1833500"/>
              <a:ext cx="600" cy="25"/>
            </a:xfrm>
            <a:custGeom>
              <a:avLst/>
              <a:gdLst/>
              <a:ahLst/>
              <a:cxnLst/>
              <a:rect l="l" t="t" r="r" b="b"/>
              <a:pathLst>
                <a:path w="24" h="1" extrusionOk="0">
                  <a:moveTo>
                    <a:pt x="24" y="0"/>
                  </a:moveTo>
                  <a:lnTo>
                    <a:pt x="1"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4"/>
            <p:cNvSpPr/>
            <p:nvPr/>
          </p:nvSpPr>
          <p:spPr>
            <a:xfrm>
              <a:off x="6888275" y="1987000"/>
              <a:ext cx="265350" cy="591750"/>
            </a:xfrm>
            <a:custGeom>
              <a:avLst/>
              <a:gdLst/>
              <a:ahLst/>
              <a:cxnLst/>
              <a:rect l="l" t="t" r="r" b="b"/>
              <a:pathLst>
                <a:path w="10614" h="23670" extrusionOk="0">
                  <a:moveTo>
                    <a:pt x="7601" y="0"/>
                  </a:moveTo>
                  <a:cubicBezTo>
                    <a:pt x="7555" y="0"/>
                    <a:pt x="7510" y="23"/>
                    <a:pt x="7510" y="69"/>
                  </a:cubicBezTo>
                  <a:cubicBezTo>
                    <a:pt x="7487" y="114"/>
                    <a:pt x="7510" y="160"/>
                    <a:pt x="7555" y="183"/>
                  </a:cubicBezTo>
                  <a:cubicBezTo>
                    <a:pt x="7669" y="228"/>
                    <a:pt x="7784" y="297"/>
                    <a:pt x="7898" y="342"/>
                  </a:cubicBezTo>
                  <a:cubicBezTo>
                    <a:pt x="8194" y="502"/>
                    <a:pt x="8445" y="685"/>
                    <a:pt x="8697" y="890"/>
                  </a:cubicBezTo>
                  <a:cubicBezTo>
                    <a:pt x="8925" y="1119"/>
                    <a:pt x="9153" y="1370"/>
                    <a:pt x="9336" y="1643"/>
                  </a:cubicBezTo>
                  <a:lnTo>
                    <a:pt x="9313" y="1643"/>
                  </a:lnTo>
                  <a:cubicBezTo>
                    <a:pt x="9336" y="1643"/>
                    <a:pt x="9336" y="1666"/>
                    <a:pt x="9336" y="1666"/>
                  </a:cubicBezTo>
                  <a:cubicBezTo>
                    <a:pt x="9564" y="2054"/>
                    <a:pt x="9747" y="2465"/>
                    <a:pt x="9883" y="2876"/>
                  </a:cubicBezTo>
                  <a:cubicBezTo>
                    <a:pt x="10043" y="3378"/>
                    <a:pt x="10135" y="3880"/>
                    <a:pt x="10226" y="4383"/>
                  </a:cubicBezTo>
                  <a:cubicBezTo>
                    <a:pt x="10272" y="4679"/>
                    <a:pt x="10294" y="4976"/>
                    <a:pt x="10317" y="5296"/>
                  </a:cubicBezTo>
                  <a:cubicBezTo>
                    <a:pt x="10340" y="5638"/>
                    <a:pt x="10386" y="6003"/>
                    <a:pt x="10386" y="6345"/>
                  </a:cubicBezTo>
                  <a:cubicBezTo>
                    <a:pt x="10386" y="6345"/>
                    <a:pt x="10386" y="6345"/>
                    <a:pt x="10386" y="6323"/>
                  </a:cubicBezTo>
                  <a:lnTo>
                    <a:pt x="10386" y="6323"/>
                  </a:lnTo>
                  <a:cubicBezTo>
                    <a:pt x="10500" y="8514"/>
                    <a:pt x="10317" y="10682"/>
                    <a:pt x="9838" y="12805"/>
                  </a:cubicBezTo>
                  <a:cubicBezTo>
                    <a:pt x="9838" y="12805"/>
                    <a:pt x="9838" y="12805"/>
                    <a:pt x="9838" y="12782"/>
                  </a:cubicBezTo>
                  <a:cubicBezTo>
                    <a:pt x="9610" y="13832"/>
                    <a:pt x="9290" y="14859"/>
                    <a:pt x="8925" y="15864"/>
                  </a:cubicBezTo>
                  <a:cubicBezTo>
                    <a:pt x="8628" y="16617"/>
                    <a:pt x="8286" y="17370"/>
                    <a:pt x="7921" y="18101"/>
                  </a:cubicBezTo>
                  <a:cubicBezTo>
                    <a:pt x="7373" y="19128"/>
                    <a:pt x="6711" y="20109"/>
                    <a:pt x="5935" y="20976"/>
                  </a:cubicBezTo>
                  <a:cubicBezTo>
                    <a:pt x="5935" y="20954"/>
                    <a:pt x="5935" y="20954"/>
                    <a:pt x="5935" y="20954"/>
                  </a:cubicBezTo>
                  <a:cubicBezTo>
                    <a:pt x="5433" y="21501"/>
                    <a:pt x="4862" y="22004"/>
                    <a:pt x="4223" y="22414"/>
                  </a:cubicBezTo>
                  <a:cubicBezTo>
                    <a:pt x="3721" y="22734"/>
                    <a:pt x="3196" y="22985"/>
                    <a:pt x="2625" y="23168"/>
                  </a:cubicBezTo>
                  <a:lnTo>
                    <a:pt x="2648" y="23168"/>
                  </a:lnTo>
                  <a:cubicBezTo>
                    <a:pt x="2123" y="23327"/>
                    <a:pt x="1552" y="23442"/>
                    <a:pt x="1004" y="23464"/>
                  </a:cubicBezTo>
                  <a:lnTo>
                    <a:pt x="1027" y="23464"/>
                  </a:lnTo>
                  <a:cubicBezTo>
                    <a:pt x="936" y="23464"/>
                    <a:pt x="835" y="23475"/>
                    <a:pt x="736" y="23475"/>
                  </a:cubicBezTo>
                  <a:cubicBezTo>
                    <a:pt x="687" y="23475"/>
                    <a:pt x="639" y="23472"/>
                    <a:pt x="594" y="23464"/>
                  </a:cubicBezTo>
                  <a:cubicBezTo>
                    <a:pt x="434" y="23464"/>
                    <a:pt x="274" y="23442"/>
                    <a:pt x="114" y="23396"/>
                  </a:cubicBezTo>
                  <a:cubicBezTo>
                    <a:pt x="69" y="23464"/>
                    <a:pt x="46" y="23510"/>
                    <a:pt x="0" y="23556"/>
                  </a:cubicBezTo>
                  <a:cubicBezTo>
                    <a:pt x="0" y="23556"/>
                    <a:pt x="0" y="23579"/>
                    <a:pt x="0" y="23579"/>
                  </a:cubicBezTo>
                  <a:cubicBezTo>
                    <a:pt x="114" y="23601"/>
                    <a:pt x="206" y="23624"/>
                    <a:pt x="320" y="23647"/>
                  </a:cubicBezTo>
                  <a:cubicBezTo>
                    <a:pt x="502" y="23670"/>
                    <a:pt x="685" y="23670"/>
                    <a:pt x="867" y="23670"/>
                  </a:cubicBezTo>
                  <a:cubicBezTo>
                    <a:pt x="1187" y="23670"/>
                    <a:pt x="1484" y="23624"/>
                    <a:pt x="1781" y="23579"/>
                  </a:cubicBezTo>
                  <a:cubicBezTo>
                    <a:pt x="2305" y="23487"/>
                    <a:pt x="2830" y="23327"/>
                    <a:pt x="3310" y="23122"/>
                  </a:cubicBezTo>
                  <a:cubicBezTo>
                    <a:pt x="4291" y="22688"/>
                    <a:pt x="5159" y="22049"/>
                    <a:pt x="5889" y="21296"/>
                  </a:cubicBezTo>
                  <a:cubicBezTo>
                    <a:pt x="6642" y="20520"/>
                    <a:pt x="7281" y="19607"/>
                    <a:pt x="7806" y="18671"/>
                  </a:cubicBezTo>
                  <a:cubicBezTo>
                    <a:pt x="8354" y="17735"/>
                    <a:pt x="8811" y="16731"/>
                    <a:pt x="9199" y="15681"/>
                  </a:cubicBezTo>
                  <a:cubicBezTo>
                    <a:pt x="9678" y="14357"/>
                    <a:pt x="10043" y="12965"/>
                    <a:pt x="10272" y="11572"/>
                  </a:cubicBezTo>
                  <a:cubicBezTo>
                    <a:pt x="10523" y="10157"/>
                    <a:pt x="10614" y="8719"/>
                    <a:pt x="10614" y="7281"/>
                  </a:cubicBezTo>
                  <a:cubicBezTo>
                    <a:pt x="10614" y="6574"/>
                    <a:pt x="10568" y="5866"/>
                    <a:pt x="10500" y="5159"/>
                  </a:cubicBezTo>
                  <a:cubicBezTo>
                    <a:pt x="10454" y="4588"/>
                    <a:pt x="10386" y="4017"/>
                    <a:pt x="10249" y="3447"/>
                  </a:cubicBezTo>
                  <a:cubicBezTo>
                    <a:pt x="10135" y="2922"/>
                    <a:pt x="9952" y="2420"/>
                    <a:pt x="9724" y="1963"/>
                  </a:cubicBezTo>
                  <a:cubicBezTo>
                    <a:pt x="9495" y="1507"/>
                    <a:pt x="9199" y="1096"/>
                    <a:pt x="8811" y="753"/>
                  </a:cubicBezTo>
                  <a:cubicBezTo>
                    <a:pt x="8651" y="594"/>
                    <a:pt x="8468" y="457"/>
                    <a:pt x="8286" y="342"/>
                  </a:cubicBezTo>
                  <a:cubicBezTo>
                    <a:pt x="8080" y="205"/>
                    <a:pt x="7852" y="91"/>
                    <a:pt x="7624"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4"/>
            <p:cNvSpPr/>
            <p:nvPr/>
          </p:nvSpPr>
          <p:spPr>
            <a:xfrm>
              <a:off x="7121650" y="2028075"/>
              <a:ext cx="25" cy="600"/>
            </a:xfrm>
            <a:custGeom>
              <a:avLst/>
              <a:gdLst/>
              <a:ahLst/>
              <a:cxnLst/>
              <a:rect l="l" t="t" r="r" b="b"/>
              <a:pathLst>
                <a:path w="1" h="24" extrusionOk="0">
                  <a:moveTo>
                    <a:pt x="1" y="23"/>
                  </a:moveTo>
                  <a:cubicBezTo>
                    <a:pt x="1" y="23"/>
                    <a:pt x="1" y="0"/>
                    <a:pt x="1" y="0"/>
                  </a:cubicBezTo>
                  <a:cubicBezTo>
                    <a:pt x="1" y="0"/>
                    <a:pt x="1" y="23"/>
                    <a:pt x="1" y="23"/>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4"/>
            <p:cNvSpPr/>
            <p:nvPr/>
          </p:nvSpPr>
          <p:spPr>
            <a:xfrm>
              <a:off x="7086275" y="243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4"/>
            <p:cNvSpPr/>
            <p:nvPr/>
          </p:nvSpPr>
          <p:spPr>
            <a:xfrm>
              <a:off x="7086275" y="243892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4"/>
            <p:cNvSpPr/>
            <p:nvPr/>
          </p:nvSpPr>
          <p:spPr>
            <a:xfrm>
              <a:off x="6927075" y="2036075"/>
              <a:ext cx="187175" cy="486750"/>
            </a:xfrm>
            <a:custGeom>
              <a:avLst/>
              <a:gdLst/>
              <a:ahLst/>
              <a:cxnLst/>
              <a:rect l="l" t="t" r="r" b="b"/>
              <a:pathLst>
                <a:path w="7487" h="19470" extrusionOk="0">
                  <a:moveTo>
                    <a:pt x="6551" y="0"/>
                  </a:moveTo>
                  <a:cubicBezTo>
                    <a:pt x="6574" y="46"/>
                    <a:pt x="6574" y="91"/>
                    <a:pt x="6597" y="114"/>
                  </a:cubicBezTo>
                  <a:cubicBezTo>
                    <a:pt x="6597" y="183"/>
                    <a:pt x="6620" y="274"/>
                    <a:pt x="6620" y="342"/>
                  </a:cubicBezTo>
                  <a:cubicBezTo>
                    <a:pt x="6642" y="365"/>
                    <a:pt x="6642" y="388"/>
                    <a:pt x="6642" y="411"/>
                  </a:cubicBezTo>
                  <a:cubicBezTo>
                    <a:pt x="6779" y="616"/>
                    <a:pt x="6848" y="822"/>
                    <a:pt x="6916" y="1027"/>
                  </a:cubicBezTo>
                  <a:cubicBezTo>
                    <a:pt x="6939" y="1027"/>
                    <a:pt x="6939" y="1027"/>
                    <a:pt x="6939" y="1050"/>
                  </a:cubicBezTo>
                  <a:cubicBezTo>
                    <a:pt x="7076" y="1507"/>
                    <a:pt x="7145" y="1963"/>
                    <a:pt x="7167" y="2442"/>
                  </a:cubicBezTo>
                  <a:cubicBezTo>
                    <a:pt x="7190" y="2671"/>
                    <a:pt x="7213" y="2899"/>
                    <a:pt x="7213" y="3127"/>
                  </a:cubicBezTo>
                  <a:cubicBezTo>
                    <a:pt x="7236" y="3401"/>
                    <a:pt x="7259" y="3675"/>
                    <a:pt x="7282" y="3949"/>
                  </a:cubicBezTo>
                  <a:cubicBezTo>
                    <a:pt x="7350" y="5547"/>
                    <a:pt x="7145" y="7167"/>
                    <a:pt x="6802" y="8742"/>
                  </a:cubicBezTo>
                  <a:cubicBezTo>
                    <a:pt x="6802" y="8719"/>
                    <a:pt x="6802" y="8719"/>
                    <a:pt x="6802" y="8696"/>
                  </a:cubicBezTo>
                  <a:cubicBezTo>
                    <a:pt x="6688" y="9221"/>
                    <a:pt x="6574" y="9724"/>
                    <a:pt x="6414" y="10226"/>
                  </a:cubicBezTo>
                  <a:cubicBezTo>
                    <a:pt x="6300" y="10705"/>
                    <a:pt x="6140" y="11184"/>
                    <a:pt x="5980" y="11664"/>
                  </a:cubicBezTo>
                  <a:cubicBezTo>
                    <a:pt x="5661" y="12622"/>
                    <a:pt x="5273" y="13558"/>
                    <a:pt x="4794" y="14448"/>
                  </a:cubicBezTo>
                  <a:cubicBezTo>
                    <a:pt x="4269" y="15430"/>
                    <a:pt x="3652" y="16366"/>
                    <a:pt x="2899" y="17187"/>
                  </a:cubicBezTo>
                  <a:cubicBezTo>
                    <a:pt x="2625" y="17461"/>
                    <a:pt x="2374" y="17712"/>
                    <a:pt x="2077" y="17964"/>
                  </a:cubicBezTo>
                  <a:cubicBezTo>
                    <a:pt x="1803" y="18215"/>
                    <a:pt x="1507" y="18420"/>
                    <a:pt x="1187" y="18625"/>
                  </a:cubicBezTo>
                  <a:cubicBezTo>
                    <a:pt x="890" y="18831"/>
                    <a:pt x="571" y="18991"/>
                    <a:pt x="251" y="19150"/>
                  </a:cubicBezTo>
                  <a:cubicBezTo>
                    <a:pt x="229" y="19150"/>
                    <a:pt x="206" y="19173"/>
                    <a:pt x="183" y="19173"/>
                  </a:cubicBezTo>
                  <a:cubicBezTo>
                    <a:pt x="160" y="19219"/>
                    <a:pt x="137" y="19265"/>
                    <a:pt x="114" y="19310"/>
                  </a:cubicBezTo>
                  <a:cubicBezTo>
                    <a:pt x="69" y="19356"/>
                    <a:pt x="23" y="19424"/>
                    <a:pt x="0" y="19470"/>
                  </a:cubicBezTo>
                  <a:cubicBezTo>
                    <a:pt x="251" y="19379"/>
                    <a:pt x="480" y="19265"/>
                    <a:pt x="731" y="19128"/>
                  </a:cubicBezTo>
                  <a:cubicBezTo>
                    <a:pt x="1164" y="18877"/>
                    <a:pt x="1598" y="18603"/>
                    <a:pt x="1986" y="18283"/>
                  </a:cubicBezTo>
                  <a:cubicBezTo>
                    <a:pt x="2397" y="17964"/>
                    <a:pt x="2785" y="17598"/>
                    <a:pt x="3127" y="17210"/>
                  </a:cubicBezTo>
                  <a:cubicBezTo>
                    <a:pt x="3493" y="16799"/>
                    <a:pt x="3835" y="16366"/>
                    <a:pt x="4132" y="15909"/>
                  </a:cubicBezTo>
                  <a:cubicBezTo>
                    <a:pt x="4748" y="15019"/>
                    <a:pt x="5250" y="14038"/>
                    <a:pt x="5684" y="13033"/>
                  </a:cubicBezTo>
                  <a:cubicBezTo>
                    <a:pt x="6095" y="12006"/>
                    <a:pt x="6437" y="10979"/>
                    <a:pt x="6711" y="9906"/>
                  </a:cubicBezTo>
                  <a:cubicBezTo>
                    <a:pt x="6871" y="9336"/>
                    <a:pt x="7008" y="8788"/>
                    <a:pt x="7122" y="8194"/>
                  </a:cubicBezTo>
                  <a:cubicBezTo>
                    <a:pt x="7236" y="7601"/>
                    <a:pt x="7327" y="6985"/>
                    <a:pt x="7396" y="6368"/>
                  </a:cubicBezTo>
                  <a:cubicBezTo>
                    <a:pt x="7464" y="5729"/>
                    <a:pt x="7487" y="5113"/>
                    <a:pt x="7487" y="4497"/>
                  </a:cubicBezTo>
                  <a:cubicBezTo>
                    <a:pt x="7487" y="4200"/>
                    <a:pt x="7464" y="3880"/>
                    <a:pt x="7441" y="3584"/>
                  </a:cubicBezTo>
                  <a:cubicBezTo>
                    <a:pt x="7441" y="3469"/>
                    <a:pt x="7441" y="3355"/>
                    <a:pt x="7418" y="3241"/>
                  </a:cubicBezTo>
                  <a:cubicBezTo>
                    <a:pt x="7418" y="3127"/>
                    <a:pt x="7418" y="3013"/>
                    <a:pt x="7396" y="2922"/>
                  </a:cubicBezTo>
                  <a:cubicBezTo>
                    <a:pt x="7373" y="2397"/>
                    <a:pt x="7327" y="1872"/>
                    <a:pt x="7213" y="1347"/>
                  </a:cubicBezTo>
                  <a:cubicBezTo>
                    <a:pt x="7099" y="867"/>
                    <a:pt x="6916" y="365"/>
                    <a:pt x="655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4"/>
            <p:cNvSpPr/>
            <p:nvPr/>
          </p:nvSpPr>
          <p:spPr>
            <a:xfrm>
              <a:off x="7100550" y="2062325"/>
              <a:ext cx="25" cy="0"/>
            </a:xfrm>
            <a:custGeom>
              <a:avLst/>
              <a:gdLst/>
              <a:ahLst/>
              <a:cxnLst/>
              <a:rect l="l" t="t" r="r" b="b"/>
              <a:pathLst>
                <a:path w="1" extrusionOk="0">
                  <a:moveTo>
                    <a:pt x="0"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4"/>
            <p:cNvSpPr/>
            <p:nvPr/>
          </p:nvSpPr>
          <p:spPr>
            <a:xfrm>
              <a:off x="7109100" y="213420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4"/>
            <p:cNvSpPr/>
            <p:nvPr/>
          </p:nvSpPr>
          <p:spPr>
            <a:xfrm>
              <a:off x="7109100" y="213477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4"/>
            <p:cNvSpPr/>
            <p:nvPr/>
          </p:nvSpPr>
          <p:spPr>
            <a:xfrm>
              <a:off x="6998975" y="2465750"/>
              <a:ext cx="600" cy="25"/>
            </a:xfrm>
            <a:custGeom>
              <a:avLst/>
              <a:gdLst/>
              <a:ahLst/>
              <a:cxnLst/>
              <a:rect l="l" t="t" r="r" b="b"/>
              <a:pathLst>
                <a:path w="24" h="1" extrusionOk="0">
                  <a:moveTo>
                    <a:pt x="0" y="0"/>
                  </a:moveTo>
                  <a:cubicBezTo>
                    <a:pt x="0" y="0"/>
                    <a:pt x="0" y="0"/>
                    <a:pt x="23"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4"/>
            <p:cNvSpPr/>
            <p:nvPr/>
          </p:nvSpPr>
          <p:spPr>
            <a:xfrm>
              <a:off x="6976150" y="1871150"/>
              <a:ext cx="2300" cy="1750"/>
            </a:xfrm>
            <a:custGeom>
              <a:avLst/>
              <a:gdLst/>
              <a:ahLst/>
              <a:cxnLst/>
              <a:rect l="l" t="t" r="r" b="b"/>
              <a:pathLst>
                <a:path w="92" h="70" extrusionOk="0">
                  <a:moveTo>
                    <a:pt x="0" y="1"/>
                  </a:moveTo>
                  <a:cubicBezTo>
                    <a:pt x="23" y="23"/>
                    <a:pt x="69" y="46"/>
                    <a:pt x="92" y="69"/>
                  </a:cubicBezTo>
                  <a:cubicBezTo>
                    <a:pt x="92" y="46"/>
                    <a:pt x="69" y="23"/>
                    <a:pt x="46" y="23"/>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4"/>
            <p:cNvSpPr/>
            <p:nvPr/>
          </p:nvSpPr>
          <p:spPr>
            <a:xfrm>
              <a:off x="6992125" y="1890550"/>
              <a:ext cx="2875" cy="2875"/>
            </a:xfrm>
            <a:custGeom>
              <a:avLst/>
              <a:gdLst/>
              <a:ahLst/>
              <a:cxnLst/>
              <a:rect l="l" t="t" r="r" b="b"/>
              <a:pathLst>
                <a:path w="115" h="115" extrusionOk="0">
                  <a:moveTo>
                    <a:pt x="0" y="1"/>
                  </a:moveTo>
                  <a:cubicBezTo>
                    <a:pt x="23" y="46"/>
                    <a:pt x="69" y="69"/>
                    <a:pt x="114" y="115"/>
                  </a:cubicBezTo>
                  <a:cubicBezTo>
                    <a:pt x="92" y="69"/>
                    <a:pt x="69" y="46"/>
                    <a:pt x="23" y="23"/>
                  </a:cubicBezTo>
                  <a:cubicBezTo>
                    <a:pt x="23"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4"/>
            <p:cNvSpPr/>
            <p:nvPr/>
          </p:nvSpPr>
          <p:spPr>
            <a:xfrm>
              <a:off x="7009250" y="1904250"/>
              <a:ext cx="6850" cy="7450"/>
            </a:xfrm>
            <a:custGeom>
              <a:avLst/>
              <a:gdLst/>
              <a:ahLst/>
              <a:cxnLst/>
              <a:rect l="l" t="t" r="r" b="b"/>
              <a:pathLst>
                <a:path w="274" h="298" extrusionOk="0">
                  <a:moveTo>
                    <a:pt x="0" y="0"/>
                  </a:moveTo>
                  <a:cubicBezTo>
                    <a:pt x="46" y="46"/>
                    <a:pt x="91" y="69"/>
                    <a:pt x="137" y="115"/>
                  </a:cubicBezTo>
                  <a:cubicBezTo>
                    <a:pt x="183" y="183"/>
                    <a:pt x="228" y="229"/>
                    <a:pt x="274" y="297"/>
                  </a:cubicBezTo>
                  <a:cubicBezTo>
                    <a:pt x="228" y="206"/>
                    <a:pt x="160" y="137"/>
                    <a:pt x="91" y="46"/>
                  </a:cubicBezTo>
                  <a:cubicBezTo>
                    <a:pt x="69" y="46"/>
                    <a:pt x="23" y="23"/>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4"/>
            <p:cNvSpPr/>
            <p:nvPr/>
          </p:nvSpPr>
          <p:spPr>
            <a:xfrm>
              <a:off x="6911650" y="1920800"/>
              <a:ext cx="159250" cy="552675"/>
            </a:xfrm>
            <a:custGeom>
              <a:avLst/>
              <a:gdLst/>
              <a:ahLst/>
              <a:cxnLst/>
              <a:rect l="l" t="t" r="r" b="b"/>
              <a:pathLst>
                <a:path w="6370" h="22107" extrusionOk="0">
                  <a:moveTo>
                    <a:pt x="4201" y="0"/>
                  </a:moveTo>
                  <a:cubicBezTo>
                    <a:pt x="4612" y="594"/>
                    <a:pt x="4931" y="1233"/>
                    <a:pt x="5228" y="1895"/>
                  </a:cubicBezTo>
                  <a:cubicBezTo>
                    <a:pt x="5639" y="2876"/>
                    <a:pt x="5890" y="3881"/>
                    <a:pt x="6027" y="4931"/>
                  </a:cubicBezTo>
                  <a:cubicBezTo>
                    <a:pt x="6027" y="4908"/>
                    <a:pt x="6027" y="4908"/>
                    <a:pt x="6027" y="4908"/>
                  </a:cubicBezTo>
                  <a:lnTo>
                    <a:pt x="6027" y="4908"/>
                  </a:lnTo>
                  <a:cubicBezTo>
                    <a:pt x="6232" y="6369"/>
                    <a:pt x="6187" y="7852"/>
                    <a:pt x="5981" y="9313"/>
                  </a:cubicBezTo>
                  <a:cubicBezTo>
                    <a:pt x="5992" y="9302"/>
                    <a:pt x="5998" y="9297"/>
                    <a:pt x="6001" y="9291"/>
                  </a:cubicBezTo>
                  <a:lnTo>
                    <a:pt x="6001" y="9291"/>
                  </a:lnTo>
                  <a:cubicBezTo>
                    <a:pt x="5748" y="11063"/>
                    <a:pt x="5225" y="12790"/>
                    <a:pt x="4520" y="14426"/>
                  </a:cubicBezTo>
                  <a:cubicBezTo>
                    <a:pt x="4269" y="15042"/>
                    <a:pt x="3973" y="15658"/>
                    <a:pt x="3676" y="16252"/>
                  </a:cubicBezTo>
                  <a:cubicBezTo>
                    <a:pt x="3516" y="16549"/>
                    <a:pt x="3379" y="16823"/>
                    <a:pt x="3197" y="17119"/>
                  </a:cubicBezTo>
                  <a:cubicBezTo>
                    <a:pt x="3037" y="17416"/>
                    <a:pt x="2877" y="17690"/>
                    <a:pt x="2717" y="17987"/>
                  </a:cubicBezTo>
                  <a:cubicBezTo>
                    <a:pt x="2010" y="19128"/>
                    <a:pt x="1302" y="20292"/>
                    <a:pt x="480" y="21365"/>
                  </a:cubicBezTo>
                  <a:cubicBezTo>
                    <a:pt x="480" y="21365"/>
                    <a:pt x="480" y="21388"/>
                    <a:pt x="480" y="21388"/>
                  </a:cubicBezTo>
                  <a:cubicBezTo>
                    <a:pt x="321" y="21570"/>
                    <a:pt x="184" y="21753"/>
                    <a:pt x="24" y="21935"/>
                  </a:cubicBezTo>
                  <a:cubicBezTo>
                    <a:pt x="1" y="21958"/>
                    <a:pt x="1" y="21981"/>
                    <a:pt x="1" y="22004"/>
                  </a:cubicBezTo>
                  <a:cubicBezTo>
                    <a:pt x="1" y="22027"/>
                    <a:pt x="1" y="22050"/>
                    <a:pt x="24" y="22072"/>
                  </a:cubicBezTo>
                  <a:cubicBezTo>
                    <a:pt x="47" y="22095"/>
                    <a:pt x="75" y="22107"/>
                    <a:pt x="101" y="22107"/>
                  </a:cubicBezTo>
                  <a:cubicBezTo>
                    <a:pt x="127" y="22107"/>
                    <a:pt x="149" y="22095"/>
                    <a:pt x="161" y="22072"/>
                  </a:cubicBezTo>
                  <a:cubicBezTo>
                    <a:pt x="1097" y="20954"/>
                    <a:pt x="1895" y="19721"/>
                    <a:pt x="2649" y="18443"/>
                  </a:cubicBezTo>
                  <a:cubicBezTo>
                    <a:pt x="2831" y="18146"/>
                    <a:pt x="3014" y="17827"/>
                    <a:pt x="3197" y="17507"/>
                  </a:cubicBezTo>
                  <a:cubicBezTo>
                    <a:pt x="3379" y="17211"/>
                    <a:pt x="3562" y="16891"/>
                    <a:pt x="3721" y="16571"/>
                  </a:cubicBezTo>
                  <a:cubicBezTo>
                    <a:pt x="4064" y="15932"/>
                    <a:pt x="4383" y="15270"/>
                    <a:pt x="4680" y="14586"/>
                  </a:cubicBezTo>
                  <a:cubicBezTo>
                    <a:pt x="5251" y="13262"/>
                    <a:pt x="5707" y="11869"/>
                    <a:pt x="6004" y="10431"/>
                  </a:cubicBezTo>
                  <a:cubicBezTo>
                    <a:pt x="6141" y="9724"/>
                    <a:pt x="6232" y="9016"/>
                    <a:pt x="6301" y="8309"/>
                  </a:cubicBezTo>
                  <a:cubicBezTo>
                    <a:pt x="6346" y="7578"/>
                    <a:pt x="6369" y="6848"/>
                    <a:pt x="6324" y="6118"/>
                  </a:cubicBezTo>
                  <a:cubicBezTo>
                    <a:pt x="6255" y="4680"/>
                    <a:pt x="5981" y="3242"/>
                    <a:pt x="5433" y="1918"/>
                  </a:cubicBezTo>
                  <a:cubicBezTo>
                    <a:pt x="5411" y="1872"/>
                    <a:pt x="5388" y="1826"/>
                    <a:pt x="5365" y="1758"/>
                  </a:cubicBezTo>
                  <a:cubicBezTo>
                    <a:pt x="5342" y="1689"/>
                    <a:pt x="5296" y="1621"/>
                    <a:pt x="5251" y="1552"/>
                  </a:cubicBezTo>
                  <a:cubicBezTo>
                    <a:pt x="5159" y="1393"/>
                    <a:pt x="5068" y="1233"/>
                    <a:pt x="4954" y="1073"/>
                  </a:cubicBezTo>
                  <a:cubicBezTo>
                    <a:pt x="4863" y="891"/>
                    <a:pt x="4749" y="708"/>
                    <a:pt x="4612" y="548"/>
                  </a:cubicBezTo>
                  <a:cubicBezTo>
                    <a:pt x="4589" y="502"/>
                    <a:pt x="4566" y="457"/>
                    <a:pt x="4520" y="411"/>
                  </a:cubicBezTo>
                  <a:cubicBezTo>
                    <a:pt x="4429" y="274"/>
                    <a:pt x="4315" y="137"/>
                    <a:pt x="420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4"/>
            <p:cNvSpPr/>
            <p:nvPr/>
          </p:nvSpPr>
          <p:spPr>
            <a:xfrm>
              <a:off x="7016650" y="1912800"/>
              <a:ext cx="2325" cy="2875"/>
            </a:xfrm>
            <a:custGeom>
              <a:avLst/>
              <a:gdLst/>
              <a:ahLst/>
              <a:cxnLst/>
              <a:rect l="l" t="t" r="r" b="b"/>
              <a:pathLst>
                <a:path w="93" h="115" extrusionOk="0">
                  <a:moveTo>
                    <a:pt x="1" y="1"/>
                  </a:moveTo>
                  <a:cubicBezTo>
                    <a:pt x="6" y="6"/>
                    <a:pt x="12" y="12"/>
                    <a:pt x="17" y="17"/>
                  </a:cubicBezTo>
                  <a:lnTo>
                    <a:pt x="17" y="17"/>
                  </a:lnTo>
                  <a:cubicBezTo>
                    <a:pt x="21" y="10"/>
                    <a:pt x="15" y="1"/>
                    <a:pt x="1" y="1"/>
                  </a:cubicBezTo>
                  <a:close/>
                  <a:moveTo>
                    <a:pt x="17" y="17"/>
                  </a:moveTo>
                  <a:cubicBezTo>
                    <a:pt x="14" y="21"/>
                    <a:pt x="9" y="24"/>
                    <a:pt x="1" y="24"/>
                  </a:cubicBezTo>
                  <a:cubicBezTo>
                    <a:pt x="46" y="46"/>
                    <a:pt x="69" y="92"/>
                    <a:pt x="92" y="115"/>
                  </a:cubicBezTo>
                  <a:cubicBezTo>
                    <a:pt x="72" y="75"/>
                    <a:pt x="52" y="52"/>
                    <a:pt x="17" y="17"/>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4"/>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4"/>
            <p:cNvSpPr/>
            <p:nvPr/>
          </p:nvSpPr>
          <p:spPr>
            <a:xfrm>
              <a:off x="6923650" y="2454900"/>
              <a:ext cx="25" cy="25"/>
            </a:xfrm>
            <a:custGeom>
              <a:avLst/>
              <a:gdLst/>
              <a:ahLst/>
              <a:cxnLst/>
              <a:rect l="l" t="t" r="r" b="b"/>
              <a:pathLst>
                <a:path w="1" h="1" extrusionOk="0">
                  <a:moveTo>
                    <a:pt x="0" y="1"/>
                  </a:move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4"/>
            <p:cNvSpPr/>
            <p:nvPr/>
          </p:nvSpPr>
          <p:spPr>
            <a:xfrm>
              <a:off x="7024650" y="2281425"/>
              <a:ext cx="25" cy="600"/>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4"/>
            <p:cNvSpPr/>
            <p:nvPr/>
          </p:nvSpPr>
          <p:spPr>
            <a:xfrm>
              <a:off x="6923650" y="2454900"/>
              <a:ext cx="25" cy="25"/>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4"/>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4"/>
            <p:cNvSpPr/>
            <p:nvPr/>
          </p:nvSpPr>
          <p:spPr>
            <a:xfrm>
              <a:off x="6923650" y="2454900"/>
              <a:ext cx="25" cy="600"/>
            </a:xfrm>
            <a:custGeom>
              <a:avLst/>
              <a:gdLst/>
              <a:ahLst/>
              <a:cxnLst/>
              <a:rect l="l" t="t" r="r" b="b"/>
              <a:pathLst>
                <a:path w="1" h="24" extrusionOk="0">
                  <a:moveTo>
                    <a:pt x="0" y="24"/>
                  </a:moveTo>
                  <a:cubicBezTo>
                    <a:pt x="0" y="1"/>
                    <a:pt x="0" y="1"/>
                    <a:pt x="0" y="1"/>
                  </a:cubicBezTo>
                  <a:cubicBezTo>
                    <a:pt x="0" y="1"/>
                    <a:pt x="0" y="1"/>
                    <a:pt x="0" y="1"/>
                  </a:cubicBezTo>
                  <a:cubicBezTo>
                    <a:pt x="0" y="1"/>
                    <a:pt x="0" y="1"/>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4"/>
            <p:cNvSpPr/>
            <p:nvPr/>
          </p:nvSpPr>
          <p:spPr>
            <a:xfrm>
              <a:off x="6884275" y="1907675"/>
              <a:ext cx="167775" cy="547875"/>
            </a:xfrm>
            <a:custGeom>
              <a:avLst/>
              <a:gdLst/>
              <a:ahLst/>
              <a:cxnLst/>
              <a:rect l="l" t="t" r="r" b="b"/>
              <a:pathLst>
                <a:path w="6711" h="21915" extrusionOk="0">
                  <a:moveTo>
                    <a:pt x="4839" y="0"/>
                  </a:moveTo>
                  <a:lnTo>
                    <a:pt x="4839" y="0"/>
                  </a:lnTo>
                  <a:cubicBezTo>
                    <a:pt x="5205" y="571"/>
                    <a:pt x="5501" y="1187"/>
                    <a:pt x="5730" y="1849"/>
                  </a:cubicBezTo>
                  <a:cubicBezTo>
                    <a:pt x="6095" y="2876"/>
                    <a:pt x="6346" y="3949"/>
                    <a:pt x="6437" y="5045"/>
                  </a:cubicBezTo>
                  <a:cubicBezTo>
                    <a:pt x="6483" y="5593"/>
                    <a:pt x="6506" y="6163"/>
                    <a:pt x="6483" y="6711"/>
                  </a:cubicBezTo>
                  <a:cubicBezTo>
                    <a:pt x="6460" y="7327"/>
                    <a:pt x="6369" y="7944"/>
                    <a:pt x="6277" y="8537"/>
                  </a:cubicBezTo>
                  <a:cubicBezTo>
                    <a:pt x="6072" y="9678"/>
                    <a:pt x="5752" y="10820"/>
                    <a:pt x="5341" y="11915"/>
                  </a:cubicBezTo>
                  <a:cubicBezTo>
                    <a:pt x="5159" y="12463"/>
                    <a:pt x="4931" y="12988"/>
                    <a:pt x="4725" y="13536"/>
                  </a:cubicBezTo>
                  <a:cubicBezTo>
                    <a:pt x="4497" y="14061"/>
                    <a:pt x="4246" y="14609"/>
                    <a:pt x="3995" y="15134"/>
                  </a:cubicBezTo>
                  <a:lnTo>
                    <a:pt x="4018" y="15134"/>
                  </a:lnTo>
                  <a:cubicBezTo>
                    <a:pt x="3470" y="16298"/>
                    <a:pt x="2854" y="17416"/>
                    <a:pt x="2192" y="18512"/>
                  </a:cubicBezTo>
                  <a:cubicBezTo>
                    <a:pt x="1849" y="19059"/>
                    <a:pt x="1507" y="19607"/>
                    <a:pt x="1164" y="20155"/>
                  </a:cubicBezTo>
                  <a:cubicBezTo>
                    <a:pt x="982" y="20429"/>
                    <a:pt x="799" y="20680"/>
                    <a:pt x="617" y="20954"/>
                  </a:cubicBezTo>
                  <a:cubicBezTo>
                    <a:pt x="525" y="21091"/>
                    <a:pt x="411" y="21228"/>
                    <a:pt x="320" y="21365"/>
                  </a:cubicBezTo>
                  <a:cubicBezTo>
                    <a:pt x="229" y="21502"/>
                    <a:pt x="137" y="21639"/>
                    <a:pt x="23" y="21776"/>
                  </a:cubicBezTo>
                  <a:cubicBezTo>
                    <a:pt x="0" y="21798"/>
                    <a:pt x="23" y="21867"/>
                    <a:pt x="69" y="21890"/>
                  </a:cubicBezTo>
                  <a:cubicBezTo>
                    <a:pt x="86" y="21907"/>
                    <a:pt x="104" y="21915"/>
                    <a:pt x="121" y="21915"/>
                  </a:cubicBezTo>
                  <a:cubicBezTo>
                    <a:pt x="149" y="21915"/>
                    <a:pt x="178" y="21895"/>
                    <a:pt x="206" y="21867"/>
                  </a:cubicBezTo>
                  <a:cubicBezTo>
                    <a:pt x="297" y="21730"/>
                    <a:pt x="388" y="21593"/>
                    <a:pt x="480" y="21479"/>
                  </a:cubicBezTo>
                  <a:cubicBezTo>
                    <a:pt x="594" y="21319"/>
                    <a:pt x="685" y="21182"/>
                    <a:pt x="799" y="21022"/>
                  </a:cubicBezTo>
                  <a:cubicBezTo>
                    <a:pt x="1005" y="20726"/>
                    <a:pt x="1187" y="20452"/>
                    <a:pt x="1393" y="20155"/>
                  </a:cubicBezTo>
                  <a:cubicBezTo>
                    <a:pt x="1781" y="19562"/>
                    <a:pt x="2146" y="18968"/>
                    <a:pt x="2511" y="18375"/>
                  </a:cubicBezTo>
                  <a:cubicBezTo>
                    <a:pt x="3219" y="17165"/>
                    <a:pt x="3858" y="15932"/>
                    <a:pt x="4428" y="14654"/>
                  </a:cubicBezTo>
                  <a:cubicBezTo>
                    <a:pt x="5022" y="13376"/>
                    <a:pt x="5547" y="12075"/>
                    <a:pt x="5958" y="10728"/>
                  </a:cubicBezTo>
                  <a:cubicBezTo>
                    <a:pt x="6346" y="9382"/>
                    <a:pt x="6620" y="7989"/>
                    <a:pt x="6665" y="6597"/>
                  </a:cubicBezTo>
                  <a:cubicBezTo>
                    <a:pt x="6711" y="5387"/>
                    <a:pt x="6574" y="4155"/>
                    <a:pt x="6277" y="2990"/>
                  </a:cubicBezTo>
                  <a:cubicBezTo>
                    <a:pt x="6140" y="2397"/>
                    <a:pt x="5958" y="1826"/>
                    <a:pt x="5730" y="1279"/>
                  </a:cubicBezTo>
                  <a:cubicBezTo>
                    <a:pt x="5661" y="1119"/>
                    <a:pt x="5570" y="959"/>
                    <a:pt x="5501" y="799"/>
                  </a:cubicBezTo>
                  <a:cubicBezTo>
                    <a:pt x="5341" y="571"/>
                    <a:pt x="5159" y="366"/>
                    <a:pt x="4999" y="160"/>
                  </a:cubicBezTo>
                  <a:cubicBezTo>
                    <a:pt x="4953" y="114"/>
                    <a:pt x="4885" y="46"/>
                    <a:pt x="4839"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4"/>
            <p:cNvSpPr/>
            <p:nvPr/>
          </p:nvSpPr>
          <p:spPr>
            <a:xfrm>
              <a:off x="7027500" y="1953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4"/>
            <p:cNvSpPr/>
            <p:nvPr/>
          </p:nvSpPr>
          <p:spPr>
            <a:xfrm>
              <a:off x="6893400" y="1930500"/>
              <a:ext cx="165500" cy="533550"/>
            </a:xfrm>
            <a:custGeom>
              <a:avLst/>
              <a:gdLst/>
              <a:ahLst/>
              <a:cxnLst/>
              <a:rect l="l" t="t" r="r" b="b"/>
              <a:pathLst>
                <a:path w="6620" h="21342" extrusionOk="0">
                  <a:moveTo>
                    <a:pt x="5182" y="0"/>
                  </a:moveTo>
                  <a:cubicBezTo>
                    <a:pt x="5136" y="46"/>
                    <a:pt x="5113" y="92"/>
                    <a:pt x="5159" y="137"/>
                  </a:cubicBezTo>
                  <a:cubicBezTo>
                    <a:pt x="5273" y="297"/>
                    <a:pt x="5365" y="480"/>
                    <a:pt x="5456" y="662"/>
                  </a:cubicBezTo>
                  <a:cubicBezTo>
                    <a:pt x="5775" y="1256"/>
                    <a:pt x="5981" y="1895"/>
                    <a:pt x="6141" y="2557"/>
                  </a:cubicBezTo>
                  <a:cubicBezTo>
                    <a:pt x="6255" y="3150"/>
                    <a:pt x="6346" y="3744"/>
                    <a:pt x="6392" y="4360"/>
                  </a:cubicBezTo>
                  <a:cubicBezTo>
                    <a:pt x="6414" y="4680"/>
                    <a:pt x="6414" y="4976"/>
                    <a:pt x="6437" y="5273"/>
                  </a:cubicBezTo>
                  <a:cubicBezTo>
                    <a:pt x="6437" y="5615"/>
                    <a:pt x="6437" y="5935"/>
                    <a:pt x="6414" y="6277"/>
                  </a:cubicBezTo>
                  <a:cubicBezTo>
                    <a:pt x="6414" y="6254"/>
                    <a:pt x="6414" y="6254"/>
                    <a:pt x="6414" y="6254"/>
                  </a:cubicBezTo>
                  <a:cubicBezTo>
                    <a:pt x="6346" y="7852"/>
                    <a:pt x="6004" y="9427"/>
                    <a:pt x="5524" y="10934"/>
                  </a:cubicBezTo>
                  <a:cubicBezTo>
                    <a:pt x="5524" y="10934"/>
                    <a:pt x="5524" y="10934"/>
                    <a:pt x="5524" y="10911"/>
                  </a:cubicBezTo>
                  <a:cubicBezTo>
                    <a:pt x="5319" y="11550"/>
                    <a:pt x="5091" y="12166"/>
                    <a:pt x="4862" y="12805"/>
                  </a:cubicBezTo>
                  <a:cubicBezTo>
                    <a:pt x="4611" y="13399"/>
                    <a:pt x="4360" y="13992"/>
                    <a:pt x="4086" y="14586"/>
                  </a:cubicBezTo>
                  <a:cubicBezTo>
                    <a:pt x="3538" y="15750"/>
                    <a:pt x="2922" y="16891"/>
                    <a:pt x="2260" y="17987"/>
                  </a:cubicBezTo>
                  <a:cubicBezTo>
                    <a:pt x="2100" y="18261"/>
                    <a:pt x="1918" y="18534"/>
                    <a:pt x="1758" y="18786"/>
                  </a:cubicBezTo>
                  <a:lnTo>
                    <a:pt x="1781" y="18763"/>
                  </a:lnTo>
                  <a:lnTo>
                    <a:pt x="1781" y="18763"/>
                  </a:lnTo>
                  <a:cubicBezTo>
                    <a:pt x="1210" y="19607"/>
                    <a:pt x="640" y="20429"/>
                    <a:pt x="1" y="21228"/>
                  </a:cubicBezTo>
                  <a:cubicBezTo>
                    <a:pt x="46" y="21251"/>
                    <a:pt x="92" y="21274"/>
                    <a:pt x="138" y="21296"/>
                  </a:cubicBezTo>
                  <a:cubicBezTo>
                    <a:pt x="138" y="21319"/>
                    <a:pt x="160" y="21319"/>
                    <a:pt x="183" y="21342"/>
                  </a:cubicBezTo>
                  <a:cubicBezTo>
                    <a:pt x="1690" y="19379"/>
                    <a:pt x="3013" y="17279"/>
                    <a:pt x="4086" y="15042"/>
                  </a:cubicBezTo>
                  <a:cubicBezTo>
                    <a:pt x="4360" y="14472"/>
                    <a:pt x="4611" y="13878"/>
                    <a:pt x="4862" y="13285"/>
                  </a:cubicBezTo>
                  <a:cubicBezTo>
                    <a:pt x="5113" y="12668"/>
                    <a:pt x="5365" y="12052"/>
                    <a:pt x="5570" y="11413"/>
                  </a:cubicBezTo>
                  <a:cubicBezTo>
                    <a:pt x="6004" y="10158"/>
                    <a:pt x="6323" y="8879"/>
                    <a:pt x="6506" y="7556"/>
                  </a:cubicBezTo>
                  <a:cubicBezTo>
                    <a:pt x="6597" y="6894"/>
                    <a:pt x="6620" y="6254"/>
                    <a:pt x="6620" y="5593"/>
                  </a:cubicBezTo>
                  <a:cubicBezTo>
                    <a:pt x="6620" y="5022"/>
                    <a:pt x="6597" y="4451"/>
                    <a:pt x="6551" y="3903"/>
                  </a:cubicBezTo>
                  <a:cubicBezTo>
                    <a:pt x="6483" y="3310"/>
                    <a:pt x="6392" y="2739"/>
                    <a:pt x="6232" y="2192"/>
                  </a:cubicBezTo>
                  <a:cubicBezTo>
                    <a:pt x="6095" y="1644"/>
                    <a:pt x="5912" y="1119"/>
                    <a:pt x="5661" y="617"/>
                  </a:cubicBezTo>
                  <a:cubicBezTo>
                    <a:pt x="5547" y="457"/>
                    <a:pt x="5456" y="320"/>
                    <a:pt x="5365" y="160"/>
                  </a:cubicBezTo>
                  <a:cubicBezTo>
                    <a:pt x="5319" y="114"/>
                    <a:pt x="5296" y="69"/>
                    <a:pt x="5250" y="23"/>
                  </a:cubicBezTo>
                  <a:cubicBezTo>
                    <a:pt x="5250" y="23"/>
                    <a:pt x="5228" y="0"/>
                    <a:pt x="522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4"/>
            <p:cNvSpPr/>
            <p:nvPr/>
          </p:nvSpPr>
          <p:spPr>
            <a:xfrm>
              <a:off x="7029775" y="1947050"/>
              <a:ext cx="25" cy="25"/>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4"/>
            <p:cNvSpPr/>
            <p:nvPr/>
          </p:nvSpPr>
          <p:spPr>
            <a:xfrm>
              <a:off x="6970425" y="1878000"/>
              <a:ext cx="63950" cy="73850"/>
            </a:xfrm>
            <a:custGeom>
              <a:avLst/>
              <a:gdLst/>
              <a:ahLst/>
              <a:cxnLst/>
              <a:rect l="l" t="t" r="r" b="b"/>
              <a:pathLst>
                <a:path w="2558" h="2954" extrusionOk="0">
                  <a:moveTo>
                    <a:pt x="1" y="0"/>
                  </a:moveTo>
                  <a:cubicBezTo>
                    <a:pt x="1" y="23"/>
                    <a:pt x="24" y="46"/>
                    <a:pt x="47" y="69"/>
                  </a:cubicBezTo>
                  <a:cubicBezTo>
                    <a:pt x="298" y="274"/>
                    <a:pt x="549" y="480"/>
                    <a:pt x="777" y="708"/>
                  </a:cubicBezTo>
                  <a:cubicBezTo>
                    <a:pt x="1256" y="1165"/>
                    <a:pt x="1690" y="1690"/>
                    <a:pt x="2055" y="2283"/>
                  </a:cubicBezTo>
                  <a:cubicBezTo>
                    <a:pt x="2055" y="2283"/>
                    <a:pt x="2032" y="2260"/>
                    <a:pt x="2032" y="2260"/>
                  </a:cubicBezTo>
                  <a:lnTo>
                    <a:pt x="2032" y="2260"/>
                  </a:lnTo>
                  <a:cubicBezTo>
                    <a:pt x="2169" y="2466"/>
                    <a:pt x="2261" y="2671"/>
                    <a:pt x="2375" y="2899"/>
                  </a:cubicBezTo>
                  <a:cubicBezTo>
                    <a:pt x="2392" y="2933"/>
                    <a:pt x="2420" y="2954"/>
                    <a:pt x="2453" y="2954"/>
                  </a:cubicBezTo>
                  <a:cubicBezTo>
                    <a:pt x="2464" y="2954"/>
                    <a:pt x="2477" y="2951"/>
                    <a:pt x="2489" y="2945"/>
                  </a:cubicBezTo>
                  <a:cubicBezTo>
                    <a:pt x="2535" y="2922"/>
                    <a:pt x="2557" y="2876"/>
                    <a:pt x="2535" y="2831"/>
                  </a:cubicBezTo>
                  <a:cubicBezTo>
                    <a:pt x="2284" y="2237"/>
                    <a:pt x="1941" y="1712"/>
                    <a:pt x="1553" y="1233"/>
                  </a:cubicBezTo>
                  <a:cubicBezTo>
                    <a:pt x="1348" y="982"/>
                    <a:pt x="1119" y="754"/>
                    <a:pt x="891" y="525"/>
                  </a:cubicBezTo>
                  <a:cubicBezTo>
                    <a:pt x="846" y="480"/>
                    <a:pt x="777" y="434"/>
                    <a:pt x="731" y="388"/>
                  </a:cubicBezTo>
                  <a:cubicBezTo>
                    <a:pt x="457" y="297"/>
                    <a:pt x="229" y="16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4"/>
            <p:cNvSpPr/>
            <p:nvPr/>
          </p:nvSpPr>
          <p:spPr>
            <a:xfrm>
              <a:off x="6982425" y="1882000"/>
              <a:ext cx="600" cy="600"/>
            </a:xfrm>
            <a:custGeom>
              <a:avLst/>
              <a:gdLst/>
              <a:ahLst/>
              <a:cxnLst/>
              <a:rect l="l" t="t" r="r" b="b"/>
              <a:pathLst>
                <a:path w="24" h="24" extrusionOk="0">
                  <a:moveTo>
                    <a:pt x="0" y="0"/>
                  </a:moveTo>
                  <a:cubicBezTo>
                    <a:pt x="0" y="0"/>
                    <a:pt x="0" y="0"/>
                    <a:pt x="0" y="23"/>
                  </a:cubicBezTo>
                  <a:lnTo>
                    <a:pt x="23" y="23"/>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4"/>
            <p:cNvSpPr/>
            <p:nvPr/>
          </p:nvSpPr>
          <p:spPr>
            <a:xfrm>
              <a:off x="6989850" y="1895700"/>
              <a:ext cx="575" cy="25"/>
            </a:xfrm>
            <a:custGeom>
              <a:avLst/>
              <a:gdLst/>
              <a:ahLst/>
              <a:cxnLst/>
              <a:rect l="l" t="t" r="r" b="b"/>
              <a:pathLst>
                <a:path w="23" h="1" extrusionOk="0">
                  <a:moveTo>
                    <a:pt x="23" y="0"/>
                  </a:moveTo>
                  <a:cubicBezTo>
                    <a:pt x="0" y="0"/>
                    <a:pt x="0" y="0"/>
                    <a:pt x="0" y="0"/>
                  </a:cubicBezTo>
                  <a:cubicBezTo>
                    <a:pt x="0" y="0"/>
                    <a:pt x="0" y="0"/>
                    <a:pt x="2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4"/>
            <p:cNvSpPr/>
            <p:nvPr/>
          </p:nvSpPr>
          <p:spPr>
            <a:xfrm>
              <a:off x="6972725" y="1879150"/>
              <a:ext cx="60500" cy="66200"/>
            </a:xfrm>
            <a:custGeom>
              <a:avLst/>
              <a:gdLst/>
              <a:ahLst/>
              <a:cxnLst/>
              <a:rect l="l" t="t" r="r" b="b"/>
              <a:pathLst>
                <a:path w="2420" h="2648" extrusionOk="0">
                  <a:moveTo>
                    <a:pt x="0" y="0"/>
                  </a:moveTo>
                  <a:cubicBezTo>
                    <a:pt x="0" y="46"/>
                    <a:pt x="23" y="69"/>
                    <a:pt x="46" y="91"/>
                  </a:cubicBezTo>
                  <a:cubicBezTo>
                    <a:pt x="274" y="297"/>
                    <a:pt x="502" y="502"/>
                    <a:pt x="731" y="708"/>
                  </a:cubicBezTo>
                  <a:lnTo>
                    <a:pt x="708" y="708"/>
                  </a:lnTo>
                  <a:cubicBezTo>
                    <a:pt x="982" y="982"/>
                    <a:pt x="1256" y="1255"/>
                    <a:pt x="1484" y="1552"/>
                  </a:cubicBezTo>
                  <a:cubicBezTo>
                    <a:pt x="1735" y="1849"/>
                    <a:pt x="1986" y="2191"/>
                    <a:pt x="2169" y="2534"/>
                  </a:cubicBezTo>
                  <a:cubicBezTo>
                    <a:pt x="2192" y="2557"/>
                    <a:pt x="2214" y="2579"/>
                    <a:pt x="2214" y="2602"/>
                  </a:cubicBezTo>
                  <a:cubicBezTo>
                    <a:pt x="2237" y="2625"/>
                    <a:pt x="2237" y="2625"/>
                    <a:pt x="2260" y="2648"/>
                  </a:cubicBezTo>
                  <a:lnTo>
                    <a:pt x="2351" y="2648"/>
                  </a:lnTo>
                  <a:cubicBezTo>
                    <a:pt x="2374" y="2625"/>
                    <a:pt x="2397" y="2602"/>
                    <a:pt x="2397" y="2579"/>
                  </a:cubicBezTo>
                  <a:cubicBezTo>
                    <a:pt x="2397" y="2579"/>
                    <a:pt x="2420" y="2534"/>
                    <a:pt x="2397" y="2511"/>
                  </a:cubicBezTo>
                  <a:cubicBezTo>
                    <a:pt x="2260" y="2260"/>
                    <a:pt x="2100" y="2032"/>
                    <a:pt x="1940" y="1803"/>
                  </a:cubicBezTo>
                  <a:cubicBezTo>
                    <a:pt x="1758" y="1575"/>
                    <a:pt x="1575" y="1347"/>
                    <a:pt x="1393" y="1119"/>
                  </a:cubicBezTo>
                  <a:cubicBezTo>
                    <a:pt x="1142" y="845"/>
                    <a:pt x="868" y="571"/>
                    <a:pt x="594" y="320"/>
                  </a:cubicBezTo>
                  <a:cubicBezTo>
                    <a:pt x="388" y="228"/>
                    <a:pt x="183" y="137"/>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4"/>
            <p:cNvSpPr/>
            <p:nvPr/>
          </p:nvSpPr>
          <p:spPr>
            <a:xfrm>
              <a:off x="6997250" y="1901400"/>
              <a:ext cx="30850" cy="36625"/>
            </a:xfrm>
            <a:custGeom>
              <a:avLst/>
              <a:gdLst/>
              <a:ahLst/>
              <a:cxnLst/>
              <a:rect l="l" t="t" r="r" b="b"/>
              <a:pathLst>
                <a:path w="1234" h="1465" extrusionOk="0">
                  <a:moveTo>
                    <a:pt x="115" y="0"/>
                  </a:moveTo>
                  <a:cubicBezTo>
                    <a:pt x="92" y="0"/>
                    <a:pt x="69" y="0"/>
                    <a:pt x="46" y="23"/>
                  </a:cubicBezTo>
                  <a:cubicBezTo>
                    <a:pt x="1" y="46"/>
                    <a:pt x="1" y="114"/>
                    <a:pt x="24" y="160"/>
                  </a:cubicBezTo>
                  <a:cubicBezTo>
                    <a:pt x="389" y="548"/>
                    <a:pt x="708" y="982"/>
                    <a:pt x="1051" y="1438"/>
                  </a:cubicBezTo>
                  <a:cubicBezTo>
                    <a:pt x="1064" y="1451"/>
                    <a:pt x="1092" y="1465"/>
                    <a:pt x="1123" y="1465"/>
                  </a:cubicBezTo>
                  <a:cubicBezTo>
                    <a:pt x="1145" y="1465"/>
                    <a:pt x="1168" y="1458"/>
                    <a:pt x="1188" y="1438"/>
                  </a:cubicBezTo>
                  <a:cubicBezTo>
                    <a:pt x="1211" y="1415"/>
                    <a:pt x="1233" y="1347"/>
                    <a:pt x="1188" y="1301"/>
                  </a:cubicBezTo>
                  <a:cubicBezTo>
                    <a:pt x="868" y="868"/>
                    <a:pt x="549" y="434"/>
                    <a:pt x="183" y="23"/>
                  </a:cubicBezTo>
                  <a:cubicBezTo>
                    <a:pt x="161" y="0"/>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4"/>
            <p:cNvSpPr/>
            <p:nvPr/>
          </p:nvSpPr>
          <p:spPr>
            <a:xfrm>
              <a:off x="6999550" y="1902525"/>
              <a:ext cx="30250" cy="41125"/>
            </a:xfrm>
            <a:custGeom>
              <a:avLst/>
              <a:gdLst/>
              <a:ahLst/>
              <a:cxnLst/>
              <a:rect l="l" t="t" r="r" b="b"/>
              <a:pathLst>
                <a:path w="1210" h="1645" extrusionOk="0">
                  <a:moveTo>
                    <a:pt x="91" y="1"/>
                  </a:moveTo>
                  <a:cubicBezTo>
                    <a:pt x="69" y="1"/>
                    <a:pt x="46" y="24"/>
                    <a:pt x="46" y="24"/>
                  </a:cubicBezTo>
                  <a:cubicBezTo>
                    <a:pt x="0" y="69"/>
                    <a:pt x="0" y="115"/>
                    <a:pt x="23" y="161"/>
                  </a:cubicBezTo>
                  <a:cubicBezTo>
                    <a:pt x="388" y="617"/>
                    <a:pt x="730" y="1097"/>
                    <a:pt x="1027" y="1599"/>
                  </a:cubicBezTo>
                  <a:cubicBezTo>
                    <a:pt x="1050" y="1622"/>
                    <a:pt x="1073" y="1622"/>
                    <a:pt x="1096" y="1644"/>
                  </a:cubicBezTo>
                  <a:cubicBezTo>
                    <a:pt x="1119" y="1644"/>
                    <a:pt x="1141" y="1622"/>
                    <a:pt x="1164" y="1622"/>
                  </a:cubicBezTo>
                  <a:cubicBezTo>
                    <a:pt x="1187" y="1599"/>
                    <a:pt x="1210" y="1576"/>
                    <a:pt x="1210" y="1553"/>
                  </a:cubicBezTo>
                  <a:cubicBezTo>
                    <a:pt x="1210" y="1530"/>
                    <a:pt x="1210" y="1507"/>
                    <a:pt x="1187" y="1485"/>
                  </a:cubicBezTo>
                  <a:cubicBezTo>
                    <a:pt x="867" y="982"/>
                    <a:pt x="548" y="503"/>
                    <a:pt x="183" y="47"/>
                  </a:cubicBezTo>
                  <a:cubicBezTo>
                    <a:pt x="160" y="24"/>
                    <a:pt x="137" y="1"/>
                    <a:pt x="9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4"/>
            <p:cNvSpPr/>
            <p:nvPr/>
          </p:nvSpPr>
          <p:spPr>
            <a:xfrm>
              <a:off x="7003525" y="1907675"/>
              <a:ext cx="28575" cy="41675"/>
            </a:xfrm>
            <a:custGeom>
              <a:avLst/>
              <a:gdLst/>
              <a:ahLst/>
              <a:cxnLst/>
              <a:rect l="l" t="t" r="r" b="b"/>
              <a:pathLst>
                <a:path w="1143" h="1667" extrusionOk="0">
                  <a:moveTo>
                    <a:pt x="92" y="0"/>
                  </a:moveTo>
                  <a:cubicBezTo>
                    <a:pt x="92" y="0"/>
                    <a:pt x="69" y="23"/>
                    <a:pt x="46" y="23"/>
                  </a:cubicBezTo>
                  <a:cubicBezTo>
                    <a:pt x="1" y="69"/>
                    <a:pt x="1" y="114"/>
                    <a:pt x="24" y="160"/>
                  </a:cubicBezTo>
                  <a:cubicBezTo>
                    <a:pt x="252" y="480"/>
                    <a:pt x="480" y="799"/>
                    <a:pt x="663" y="1119"/>
                  </a:cubicBezTo>
                  <a:cubicBezTo>
                    <a:pt x="754" y="1279"/>
                    <a:pt x="845" y="1438"/>
                    <a:pt x="937" y="1598"/>
                  </a:cubicBezTo>
                  <a:cubicBezTo>
                    <a:pt x="960" y="1621"/>
                    <a:pt x="960" y="1644"/>
                    <a:pt x="1005" y="1667"/>
                  </a:cubicBezTo>
                  <a:lnTo>
                    <a:pt x="1074" y="1667"/>
                  </a:lnTo>
                  <a:cubicBezTo>
                    <a:pt x="1119" y="1644"/>
                    <a:pt x="1142" y="1575"/>
                    <a:pt x="1119" y="1530"/>
                  </a:cubicBezTo>
                  <a:cubicBezTo>
                    <a:pt x="845" y="1005"/>
                    <a:pt x="526" y="503"/>
                    <a:pt x="183" y="46"/>
                  </a:cubicBezTo>
                  <a:cubicBezTo>
                    <a:pt x="161" y="23"/>
                    <a:pt x="138"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4"/>
            <p:cNvSpPr/>
            <p:nvPr/>
          </p:nvSpPr>
          <p:spPr>
            <a:xfrm>
              <a:off x="7004100" y="1904825"/>
              <a:ext cx="33125" cy="45675"/>
            </a:xfrm>
            <a:custGeom>
              <a:avLst/>
              <a:gdLst/>
              <a:ahLst/>
              <a:cxnLst/>
              <a:rect l="l" t="t" r="r" b="b"/>
              <a:pathLst>
                <a:path w="1325" h="1827" extrusionOk="0">
                  <a:moveTo>
                    <a:pt x="115" y="0"/>
                  </a:moveTo>
                  <a:cubicBezTo>
                    <a:pt x="92" y="0"/>
                    <a:pt x="69" y="23"/>
                    <a:pt x="46" y="23"/>
                  </a:cubicBezTo>
                  <a:cubicBezTo>
                    <a:pt x="1" y="69"/>
                    <a:pt x="1" y="114"/>
                    <a:pt x="23" y="160"/>
                  </a:cubicBezTo>
                  <a:cubicBezTo>
                    <a:pt x="457" y="685"/>
                    <a:pt x="822" y="1233"/>
                    <a:pt x="1142" y="1803"/>
                  </a:cubicBezTo>
                  <a:cubicBezTo>
                    <a:pt x="1165" y="1826"/>
                    <a:pt x="1188" y="1826"/>
                    <a:pt x="1210" y="1826"/>
                  </a:cubicBezTo>
                  <a:cubicBezTo>
                    <a:pt x="1233" y="1826"/>
                    <a:pt x="1279" y="1826"/>
                    <a:pt x="1279" y="1803"/>
                  </a:cubicBezTo>
                  <a:cubicBezTo>
                    <a:pt x="1302" y="1803"/>
                    <a:pt x="1325" y="1781"/>
                    <a:pt x="1325" y="1735"/>
                  </a:cubicBezTo>
                  <a:cubicBezTo>
                    <a:pt x="1325" y="1712"/>
                    <a:pt x="1325" y="1689"/>
                    <a:pt x="1302" y="1666"/>
                  </a:cubicBezTo>
                  <a:cubicBezTo>
                    <a:pt x="959" y="1119"/>
                    <a:pt x="594" y="548"/>
                    <a:pt x="183" y="46"/>
                  </a:cubicBezTo>
                  <a:cubicBezTo>
                    <a:pt x="160"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4"/>
            <p:cNvSpPr/>
            <p:nvPr/>
          </p:nvSpPr>
          <p:spPr>
            <a:xfrm>
              <a:off x="7010375" y="1914525"/>
              <a:ext cx="32550" cy="46250"/>
            </a:xfrm>
            <a:custGeom>
              <a:avLst/>
              <a:gdLst/>
              <a:ahLst/>
              <a:cxnLst/>
              <a:rect l="l" t="t" r="r" b="b"/>
              <a:pathLst>
                <a:path w="1302" h="1850" extrusionOk="0">
                  <a:moveTo>
                    <a:pt x="46" y="0"/>
                  </a:moveTo>
                  <a:cubicBezTo>
                    <a:pt x="24" y="46"/>
                    <a:pt x="1" y="114"/>
                    <a:pt x="46" y="137"/>
                  </a:cubicBezTo>
                  <a:cubicBezTo>
                    <a:pt x="292" y="450"/>
                    <a:pt x="495" y="764"/>
                    <a:pt x="696" y="1098"/>
                  </a:cubicBezTo>
                  <a:lnTo>
                    <a:pt x="696" y="1098"/>
                  </a:lnTo>
                  <a:cubicBezTo>
                    <a:pt x="691" y="1096"/>
                    <a:pt x="686" y="1096"/>
                    <a:pt x="686" y="1096"/>
                  </a:cubicBezTo>
                  <a:lnTo>
                    <a:pt x="686" y="1096"/>
                  </a:lnTo>
                  <a:cubicBezTo>
                    <a:pt x="822" y="1324"/>
                    <a:pt x="959" y="1552"/>
                    <a:pt x="1096" y="1803"/>
                  </a:cubicBezTo>
                  <a:cubicBezTo>
                    <a:pt x="1096" y="1826"/>
                    <a:pt x="1119" y="1849"/>
                    <a:pt x="1142" y="1849"/>
                  </a:cubicBezTo>
                  <a:lnTo>
                    <a:pt x="1210" y="1849"/>
                  </a:lnTo>
                  <a:cubicBezTo>
                    <a:pt x="1256" y="1826"/>
                    <a:pt x="1302" y="1758"/>
                    <a:pt x="1279" y="1712"/>
                  </a:cubicBezTo>
                  <a:cubicBezTo>
                    <a:pt x="959" y="1142"/>
                    <a:pt x="617" y="548"/>
                    <a:pt x="183" y="23"/>
                  </a:cubicBezTo>
                  <a:cubicBezTo>
                    <a:pt x="183" y="0"/>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4"/>
            <p:cNvSpPr/>
            <p:nvPr/>
          </p:nvSpPr>
          <p:spPr>
            <a:xfrm>
              <a:off x="7021800" y="1931075"/>
              <a:ext cx="24550" cy="37900"/>
            </a:xfrm>
            <a:custGeom>
              <a:avLst/>
              <a:gdLst/>
              <a:ahLst/>
              <a:cxnLst/>
              <a:rect l="l" t="t" r="r" b="b"/>
              <a:pathLst>
                <a:path w="982" h="1516" extrusionOk="0">
                  <a:moveTo>
                    <a:pt x="114" y="0"/>
                  </a:moveTo>
                  <a:cubicBezTo>
                    <a:pt x="92" y="0"/>
                    <a:pt x="69" y="23"/>
                    <a:pt x="46" y="23"/>
                  </a:cubicBezTo>
                  <a:cubicBezTo>
                    <a:pt x="0" y="69"/>
                    <a:pt x="0" y="114"/>
                    <a:pt x="46" y="160"/>
                  </a:cubicBezTo>
                  <a:cubicBezTo>
                    <a:pt x="137" y="320"/>
                    <a:pt x="251" y="457"/>
                    <a:pt x="343" y="616"/>
                  </a:cubicBezTo>
                  <a:cubicBezTo>
                    <a:pt x="502" y="890"/>
                    <a:pt x="639" y="1164"/>
                    <a:pt x="776" y="1461"/>
                  </a:cubicBezTo>
                  <a:cubicBezTo>
                    <a:pt x="793" y="1494"/>
                    <a:pt x="822" y="1516"/>
                    <a:pt x="854" y="1516"/>
                  </a:cubicBezTo>
                  <a:cubicBezTo>
                    <a:pt x="866" y="1516"/>
                    <a:pt x="878" y="1513"/>
                    <a:pt x="890" y="1507"/>
                  </a:cubicBezTo>
                  <a:cubicBezTo>
                    <a:pt x="959" y="1484"/>
                    <a:pt x="982" y="1438"/>
                    <a:pt x="959" y="1370"/>
                  </a:cubicBezTo>
                  <a:cubicBezTo>
                    <a:pt x="731" y="913"/>
                    <a:pt x="502" y="457"/>
                    <a:pt x="183" y="46"/>
                  </a:cubicBezTo>
                  <a:cubicBezTo>
                    <a:pt x="160" y="23"/>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4"/>
            <p:cNvSpPr/>
            <p:nvPr/>
          </p:nvSpPr>
          <p:spPr>
            <a:xfrm>
              <a:off x="7025225" y="1937350"/>
              <a:ext cx="22850" cy="34475"/>
            </a:xfrm>
            <a:custGeom>
              <a:avLst/>
              <a:gdLst/>
              <a:ahLst/>
              <a:cxnLst/>
              <a:rect l="l" t="t" r="r" b="b"/>
              <a:pathLst>
                <a:path w="914" h="1379" extrusionOk="0">
                  <a:moveTo>
                    <a:pt x="114" y="0"/>
                  </a:moveTo>
                  <a:cubicBezTo>
                    <a:pt x="92" y="0"/>
                    <a:pt x="69" y="0"/>
                    <a:pt x="69" y="23"/>
                  </a:cubicBezTo>
                  <a:cubicBezTo>
                    <a:pt x="23" y="46"/>
                    <a:pt x="0" y="114"/>
                    <a:pt x="46" y="160"/>
                  </a:cubicBezTo>
                  <a:cubicBezTo>
                    <a:pt x="132" y="268"/>
                    <a:pt x="219" y="397"/>
                    <a:pt x="305" y="527"/>
                  </a:cubicBezTo>
                  <a:lnTo>
                    <a:pt x="305" y="527"/>
                  </a:lnTo>
                  <a:cubicBezTo>
                    <a:pt x="303" y="526"/>
                    <a:pt x="300" y="525"/>
                    <a:pt x="297" y="525"/>
                  </a:cubicBezTo>
                  <a:cubicBezTo>
                    <a:pt x="457" y="776"/>
                    <a:pt x="594" y="1050"/>
                    <a:pt x="708" y="1324"/>
                  </a:cubicBezTo>
                  <a:cubicBezTo>
                    <a:pt x="724" y="1358"/>
                    <a:pt x="766" y="1379"/>
                    <a:pt x="804" y="1379"/>
                  </a:cubicBezTo>
                  <a:cubicBezTo>
                    <a:pt x="819" y="1379"/>
                    <a:pt x="833" y="1376"/>
                    <a:pt x="845" y="1370"/>
                  </a:cubicBezTo>
                  <a:cubicBezTo>
                    <a:pt x="890" y="1370"/>
                    <a:pt x="913" y="1301"/>
                    <a:pt x="890" y="1256"/>
                  </a:cubicBezTo>
                  <a:cubicBezTo>
                    <a:pt x="685" y="822"/>
                    <a:pt x="480" y="411"/>
                    <a:pt x="206" y="23"/>
                  </a:cubicBezTo>
                  <a:cubicBezTo>
                    <a:pt x="183" y="0"/>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4"/>
            <p:cNvSpPr/>
            <p:nvPr/>
          </p:nvSpPr>
          <p:spPr>
            <a:xfrm>
              <a:off x="7026925" y="1937925"/>
              <a:ext cx="21150" cy="33325"/>
            </a:xfrm>
            <a:custGeom>
              <a:avLst/>
              <a:gdLst/>
              <a:ahLst/>
              <a:cxnLst/>
              <a:rect l="l" t="t" r="r" b="b"/>
              <a:pathLst>
                <a:path w="846" h="1333" extrusionOk="0">
                  <a:moveTo>
                    <a:pt x="115" y="0"/>
                  </a:moveTo>
                  <a:cubicBezTo>
                    <a:pt x="92" y="0"/>
                    <a:pt x="69" y="23"/>
                    <a:pt x="46" y="23"/>
                  </a:cubicBezTo>
                  <a:cubicBezTo>
                    <a:pt x="1" y="69"/>
                    <a:pt x="1" y="114"/>
                    <a:pt x="46" y="160"/>
                  </a:cubicBezTo>
                  <a:cubicBezTo>
                    <a:pt x="92" y="251"/>
                    <a:pt x="138" y="320"/>
                    <a:pt x="183" y="411"/>
                  </a:cubicBezTo>
                  <a:cubicBezTo>
                    <a:pt x="183" y="411"/>
                    <a:pt x="183" y="388"/>
                    <a:pt x="183" y="388"/>
                  </a:cubicBezTo>
                  <a:cubicBezTo>
                    <a:pt x="343" y="685"/>
                    <a:pt x="503" y="982"/>
                    <a:pt x="640" y="1278"/>
                  </a:cubicBezTo>
                  <a:cubicBezTo>
                    <a:pt x="673" y="1312"/>
                    <a:pt x="707" y="1333"/>
                    <a:pt x="740" y="1333"/>
                  </a:cubicBezTo>
                  <a:cubicBezTo>
                    <a:pt x="752" y="1333"/>
                    <a:pt x="765" y="1330"/>
                    <a:pt x="777" y="1324"/>
                  </a:cubicBezTo>
                  <a:cubicBezTo>
                    <a:pt x="822" y="1324"/>
                    <a:pt x="845" y="1255"/>
                    <a:pt x="822" y="1210"/>
                  </a:cubicBezTo>
                  <a:cubicBezTo>
                    <a:pt x="640" y="822"/>
                    <a:pt x="434" y="411"/>
                    <a:pt x="183" y="46"/>
                  </a:cubicBezTo>
                  <a:cubicBezTo>
                    <a:pt x="183"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4"/>
            <p:cNvSpPr/>
            <p:nvPr/>
          </p:nvSpPr>
          <p:spPr>
            <a:xfrm>
              <a:off x="6974425" y="1880850"/>
              <a:ext cx="26275" cy="19525"/>
            </a:xfrm>
            <a:custGeom>
              <a:avLst/>
              <a:gdLst/>
              <a:ahLst/>
              <a:cxnLst/>
              <a:rect l="l" t="t" r="r" b="b"/>
              <a:pathLst>
                <a:path w="1051" h="781" extrusionOk="0">
                  <a:moveTo>
                    <a:pt x="1" y="1"/>
                  </a:moveTo>
                  <a:cubicBezTo>
                    <a:pt x="297" y="252"/>
                    <a:pt x="594" y="503"/>
                    <a:pt x="891" y="754"/>
                  </a:cubicBezTo>
                  <a:cubicBezTo>
                    <a:pt x="910" y="773"/>
                    <a:pt x="934" y="780"/>
                    <a:pt x="956" y="780"/>
                  </a:cubicBezTo>
                  <a:cubicBezTo>
                    <a:pt x="986" y="780"/>
                    <a:pt x="1015" y="767"/>
                    <a:pt x="1028" y="754"/>
                  </a:cubicBezTo>
                  <a:cubicBezTo>
                    <a:pt x="1028" y="731"/>
                    <a:pt x="1051" y="685"/>
                    <a:pt x="1051" y="663"/>
                  </a:cubicBezTo>
                  <a:cubicBezTo>
                    <a:pt x="1028" y="640"/>
                    <a:pt x="1028" y="617"/>
                    <a:pt x="1005" y="617"/>
                  </a:cubicBezTo>
                  <a:cubicBezTo>
                    <a:pt x="868" y="480"/>
                    <a:pt x="731" y="366"/>
                    <a:pt x="617" y="252"/>
                  </a:cubicBezTo>
                  <a:cubicBezTo>
                    <a:pt x="594" y="274"/>
                    <a:pt x="571" y="274"/>
                    <a:pt x="571" y="274"/>
                  </a:cubicBezTo>
                  <a:cubicBezTo>
                    <a:pt x="366" y="206"/>
                    <a:pt x="183" y="92"/>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4"/>
            <p:cNvSpPr/>
            <p:nvPr/>
          </p:nvSpPr>
          <p:spPr>
            <a:xfrm>
              <a:off x="6982425" y="1882000"/>
              <a:ext cx="3450" cy="1725"/>
            </a:xfrm>
            <a:custGeom>
              <a:avLst/>
              <a:gdLst/>
              <a:ahLst/>
              <a:cxnLst/>
              <a:rect l="l" t="t" r="r" b="b"/>
              <a:pathLst>
                <a:path w="138" h="69" extrusionOk="0">
                  <a:moveTo>
                    <a:pt x="0" y="0"/>
                  </a:moveTo>
                  <a:cubicBezTo>
                    <a:pt x="0" y="0"/>
                    <a:pt x="0" y="0"/>
                    <a:pt x="0" y="23"/>
                  </a:cubicBezTo>
                  <a:cubicBezTo>
                    <a:pt x="21" y="23"/>
                    <a:pt x="59" y="41"/>
                    <a:pt x="84" y="45"/>
                  </a:cubicBezTo>
                  <a:lnTo>
                    <a:pt x="84" y="45"/>
                  </a:lnTo>
                  <a:cubicBezTo>
                    <a:pt x="60" y="30"/>
                    <a:pt x="30" y="15"/>
                    <a:pt x="0" y="0"/>
                  </a:cubicBezTo>
                  <a:close/>
                  <a:moveTo>
                    <a:pt x="84" y="45"/>
                  </a:moveTo>
                  <a:lnTo>
                    <a:pt x="84" y="45"/>
                  </a:lnTo>
                  <a:cubicBezTo>
                    <a:pt x="96" y="53"/>
                    <a:pt x="107" y="61"/>
                    <a:pt x="114" y="69"/>
                  </a:cubicBezTo>
                  <a:lnTo>
                    <a:pt x="137" y="69"/>
                  </a:lnTo>
                  <a:cubicBezTo>
                    <a:pt x="114" y="69"/>
                    <a:pt x="114" y="69"/>
                    <a:pt x="92" y="46"/>
                  </a:cubicBezTo>
                  <a:cubicBezTo>
                    <a:pt x="89" y="46"/>
                    <a:pt x="87" y="46"/>
                    <a:pt x="84" y="45"/>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4"/>
            <p:cNvSpPr/>
            <p:nvPr/>
          </p:nvSpPr>
          <p:spPr>
            <a:xfrm>
              <a:off x="6972150" y="1879150"/>
              <a:ext cx="35400" cy="32625"/>
            </a:xfrm>
            <a:custGeom>
              <a:avLst/>
              <a:gdLst/>
              <a:ahLst/>
              <a:cxnLst/>
              <a:rect l="l" t="t" r="r" b="b"/>
              <a:pathLst>
                <a:path w="1416" h="1305" extrusionOk="0">
                  <a:moveTo>
                    <a:pt x="0" y="0"/>
                  </a:moveTo>
                  <a:cubicBezTo>
                    <a:pt x="411" y="411"/>
                    <a:pt x="845" y="822"/>
                    <a:pt x="1233" y="1278"/>
                  </a:cubicBezTo>
                  <a:cubicBezTo>
                    <a:pt x="1246" y="1291"/>
                    <a:pt x="1275" y="1305"/>
                    <a:pt x="1301" y="1305"/>
                  </a:cubicBezTo>
                  <a:cubicBezTo>
                    <a:pt x="1320" y="1305"/>
                    <a:pt x="1337" y="1298"/>
                    <a:pt x="1347" y="1278"/>
                  </a:cubicBezTo>
                  <a:cubicBezTo>
                    <a:pt x="1393" y="1255"/>
                    <a:pt x="1416" y="1187"/>
                    <a:pt x="1370" y="1141"/>
                  </a:cubicBezTo>
                  <a:cubicBezTo>
                    <a:pt x="1119" y="845"/>
                    <a:pt x="845" y="571"/>
                    <a:pt x="571" y="297"/>
                  </a:cubicBezTo>
                  <a:cubicBezTo>
                    <a:pt x="366" y="228"/>
                    <a:pt x="183" y="114"/>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4"/>
            <p:cNvSpPr/>
            <p:nvPr/>
          </p:nvSpPr>
          <p:spPr>
            <a:xfrm>
              <a:off x="6977275" y="1882575"/>
              <a:ext cx="35425" cy="35200"/>
            </a:xfrm>
            <a:custGeom>
              <a:avLst/>
              <a:gdLst/>
              <a:ahLst/>
              <a:cxnLst/>
              <a:rect l="l" t="t" r="r" b="b"/>
              <a:pathLst>
                <a:path w="1417" h="1408" extrusionOk="0">
                  <a:moveTo>
                    <a:pt x="1" y="0"/>
                  </a:moveTo>
                  <a:cubicBezTo>
                    <a:pt x="1" y="0"/>
                    <a:pt x="1" y="23"/>
                    <a:pt x="1" y="46"/>
                  </a:cubicBezTo>
                  <a:cubicBezTo>
                    <a:pt x="1" y="69"/>
                    <a:pt x="24" y="91"/>
                    <a:pt x="47" y="114"/>
                  </a:cubicBezTo>
                  <a:cubicBezTo>
                    <a:pt x="115" y="183"/>
                    <a:pt x="206" y="251"/>
                    <a:pt x="298" y="342"/>
                  </a:cubicBezTo>
                  <a:cubicBezTo>
                    <a:pt x="617" y="662"/>
                    <a:pt x="937" y="1004"/>
                    <a:pt x="1233" y="1370"/>
                  </a:cubicBezTo>
                  <a:cubicBezTo>
                    <a:pt x="1247" y="1396"/>
                    <a:pt x="1276" y="1407"/>
                    <a:pt x="1307" y="1407"/>
                  </a:cubicBezTo>
                  <a:cubicBezTo>
                    <a:pt x="1329" y="1407"/>
                    <a:pt x="1351" y="1402"/>
                    <a:pt x="1370" y="1392"/>
                  </a:cubicBezTo>
                  <a:cubicBezTo>
                    <a:pt x="1393" y="1370"/>
                    <a:pt x="1416" y="1301"/>
                    <a:pt x="1370" y="1255"/>
                  </a:cubicBezTo>
                  <a:cubicBezTo>
                    <a:pt x="1188" y="1027"/>
                    <a:pt x="1005" y="799"/>
                    <a:pt x="800" y="594"/>
                  </a:cubicBezTo>
                  <a:cubicBezTo>
                    <a:pt x="686" y="457"/>
                    <a:pt x="549" y="320"/>
                    <a:pt x="412" y="183"/>
                  </a:cubicBezTo>
                  <a:cubicBezTo>
                    <a:pt x="275" y="137"/>
                    <a:pt x="138" y="69"/>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4"/>
            <p:cNvSpPr/>
            <p:nvPr/>
          </p:nvSpPr>
          <p:spPr>
            <a:xfrm>
              <a:off x="7004675" y="1909375"/>
              <a:ext cx="22275" cy="29700"/>
            </a:xfrm>
            <a:custGeom>
              <a:avLst/>
              <a:gdLst/>
              <a:ahLst/>
              <a:cxnLst/>
              <a:rect l="l" t="t" r="r" b="b"/>
              <a:pathLst>
                <a:path w="891" h="1188" extrusionOk="0">
                  <a:moveTo>
                    <a:pt x="92" y="1"/>
                  </a:moveTo>
                  <a:cubicBezTo>
                    <a:pt x="69" y="1"/>
                    <a:pt x="46" y="1"/>
                    <a:pt x="46" y="24"/>
                  </a:cubicBezTo>
                  <a:cubicBezTo>
                    <a:pt x="0" y="46"/>
                    <a:pt x="0" y="115"/>
                    <a:pt x="23" y="161"/>
                  </a:cubicBezTo>
                  <a:cubicBezTo>
                    <a:pt x="252" y="480"/>
                    <a:pt x="503" y="800"/>
                    <a:pt x="708" y="1142"/>
                  </a:cubicBezTo>
                  <a:cubicBezTo>
                    <a:pt x="731" y="1165"/>
                    <a:pt x="754" y="1188"/>
                    <a:pt x="777" y="1188"/>
                  </a:cubicBezTo>
                  <a:cubicBezTo>
                    <a:pt x="799" y="1188"/>
                    <a:pt x="822" y="1188"/>
                    <a:pt x="845" y="1165"/>
                  </a:cubicBezTo>
                  <a:cubicBezTo>
                    <a:pt x="868" y="1142"/>
                    <a:pt x="891" y="1119"/>
                    <a:pt x="891" y="1096"/>
                  </a:cubicBezTo>
                  <a:cubicBezTo>
                    <a:pt x="891" y="1074"/>
                    <a:pt x="868" y="1051"/>
                    <a:pt x="868" y="1028"/>
                  </a:cubicBezTo>
                  <a:cubicBezTo>
                    <a:pt x="640" y="686"/>
                    <a:pt x="411" y="366"/>
                    <a:pt x="183" y="24"/>
                  </a:cubicBezTo>
                  <a:cubicBezTo>
                    <a:pt x="160" y="1"/>
                    <a:pt x="137" y="1"/>
                    <a:pt x="92"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4"/>
            <p:cNvSpPr/>
            <p:nvPr/>
          </p:nvSpPr>
          <p:spPr>
            <a:xfrm>
              <a:off x="7008100" y="1912225"/>
              <a:ext cx="22275" cy="33700"/>
            </a:xfrm>
            <a:custGeom>
              <a:avLst/>
              <a:gdLst/>
              <a:ahLst/>
              <a:cxnLst/>
              <a:rect l="l" t="t" r="r" b="b"/>
              <a:pathLst>
                <a:path w="891" h="1348" extrusionOk="0">
                  <a:moveTo>
                    <a:pt x="46" y="1"/>
                  </a:moveTo>
                  <a:cubicBezTo>
                    <a:pt x="23" y="24"/>
                    <a:pt x="23" y="47"/>
                    <a:pt x="0" y="69"/>
                  </a:cubicBezTo>
                  <a:cubicBezTo>
                    <a:pt x="0" y="92"/>
                    <a:pt x="0" y="115"/>
                    <a:pt x="0" y="138"/>
                  </a:cubicBezTo>
                  <a:cubicBezTo>
                    <a:pt x="206" y="503"/>
                    <a:pt x="457" y="868"/>
                    <a:pt x="662" y="1234"/>
                  </a:cubicBezTo>
                  <a:cubicBezTo>
                    <a:pt x="685" y="1256"/>
                    <a:pt x="685" y="1279"/>
                    <a:pt x="708" y="1302"/>
                  </a:cubicBezTo>
                  <a:cubicBezTo>
                    <a:pt x="708" y="1325"/>
                    <a:pt x="731" y="1348"/>
                    <a:pt x="754" y="1348"/>
                  </a:cubicBezTo>
                  <a:lnTo>
                    <a:pt x="822" y="1348"/>
                  </a:lnTo>
                  <a:cubicBezTo>
                    <a:pt x="868" y="1325"/>
                    <a:pt x="868" y="1325"/>
                    <a:pt x="891" y="1302"/>
                  </a:cubicBezTo>
                  <a:cubicBezTo>
                    <a:pt x="891" y="1279"/>
                    <a:pt x="891" y="1234"/>
                    <a:pt x="891" y="1211"/>
                  </a:cubicBezTo>
                  <a:cubicBezTo>
                    <a:pt x="708" y="914"/>
                    <a:pt x="525" y="617"/>
                    <a:pt x="343" y="321"/>
                  </a:cubicBezTo>
                  <a:cubicBezTo>
                    <a:pt x="343" y="321"/>
                    <a:pt x="343" y="343"/>
                    <a:pt x="343" y="343"/>
                  </a:cubicBezTo>
                  <a:cubicBezTo>
                    <a:pt x="297" y="252"/>
                    <a:pt x="229" y="161"/>
                    <a:pt x="183" y="69"/>
                  </a:cubicBezTo>
                  <a:cubicBezTo>
                    <a:pt x="160" y="47"/>
                    <a:pt x="160" y="24"/>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4"/>
            <p:cNvSpPr/>
            <p:nvPr/>
          </p:nvSpPr>
          <p:spPr>
            <a:xfrm>
              <a:off x="7008675" y="1915100"/>
              <a:ext cx="22275" cy="33100"/>
            </a:xfrm>
            <a:custGeom>
              <a:avLst/>
              <a:gdLst/>
              <a:ahLst/>
              <a:cxnLst/>
              <a:rect l="l" t="t" r="r" b="b"/>
              <a:pathLst>
                <a:path w="891" h="1324" extrusionOk="0">
                  <a:moveTo>
                    <a:pt x="92" y="0"/>
                  </a:moveTo>
                  <a:cubicBezTo>
                    <a:pt x="46" y="23"/>
                    <a:pt x="0" y="91"/>
                    <a:pt x="23" y="137"/>
                  </a:cubicBezTo>
                  <a:cubicBezTo>
                    <a:pt x="229" y="502"/>
                    <a:pt x="480" y="890"/>
                    <a:pt x="685" y="1255"/>
                  </a:cubicBezTo>
                  <a:cubicBezTo>
                    <a:pt x="708" y="1278"/>
                    <a:pt x="708" y="1301"/>
                    <a:pt x="731" y="1324"/>
                  </a:cubicBezTo>
                  <a:lnTo>
                    <a:pt x="822" y="1324"/>
                  </a:lnTo>
                  <a:cubicBezTo>
                    <a:pt x="868" y="1301"/>
                    <a:pt x="890" y="1233"/>
                    <a:pt x="868" y="1187"/>
                  </a:cubicBezTo>
                  <a:cubicBezTo>
                    <a:pt x="662" y="799"/>
                    <a:pt x="411" y="434"/>
                    <a:pt x="206" y="46"/>
                  </a:cubicBezTo>
                  <a:cubicBezTo>
                    <a:pt x="206" y="23"/>
                    <a:pt x="183" y="0"/>
                    <a:pt x="16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4"/>
            <p:cNvSpPr/>
            <p:nvPr/>
          </p:nvSpPr>
          <p:spPr>
            <a:xfrm>
              <a:off x="7000675" y="1904250"/>
              <a:ext cx="26275" cy="36050"/>
            </a:xfrm>
            <a:custGeom>
              <a:avLst/>
              <a:gdLst/>
              <a:ahLst/>
              <a:cxnLst/>
              <a:rect l="l" t="t" r="r" b="b"/>
              <a:pathLst>
                <a:path w="1051" h="1442" extrusionOk="0">
                  <a:moveTo>
                    <a:pt x="115" y="0"/>
                  </a:moveTo>
                  <a:cubicBezTo>
                    <a:pt x="92" y="0"/>
                    <a:pt x="69" y="0"/>
                    <a:pt x="46" y="23"/>
                  </a:cubicBezTo>
                  <a:cubicBezTo>
                    <a:pt x="1" y="46"/>
                    <a:pt x="1" y="115"/>
                    <a:pt x="24" y="160"/>
                  </a:cubicBezTo>
                  <a:cubicBezTo>
                    <a:pt x="320" y="571"/>
                    <a:pt x="594" y="982"/>
                    <a:pt x="868" y="1416"/>
                  </a:cubicBezTo>
                  <a:cubicBezTo>
                    <a:pt x="894" y="1429"/>
                    <a:pt x="928" y="1442"/>
                    <a:pt x="957" y="1442"/>
                  </a:cubicBezTo>
                  <a:cubicBezTo>
                    <a:pt x="978" y="1442"/>
                    <a:pt x="995" y="1435"/>
                    <a:pt x="1005" y="1416"/>
                  </a:cubicBezTo>
                  <a:cubicBezTo>
                    <a:pt x="1028" y="1393"/>
                    <a:pt x="1051" y="1370"/>
                    <a:pt x="1051" y="1347"/>
                  </a:cubicBezTo>
                  <a:cubicBezTo>
                    <a:pt x="1051" y="1324"/>
                    <a:pt x="1051" y="1301"/>
                    <a:pt x="1028" y="1279"/>
                  </a:cubicBezTo>
                  <a:cubicBezTo>
                    <a:pt x="754" y="868"/>
                    <a:pt x="457" y="457"/>
                    <a:pt x="183" y="46"/>
                  </a:cubicBezTo>
                  <a:cubicBezTo>
                    <a:pt x="160"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4"/>
            <p:cNvSpPr/>
            <p:nvPr/>
          </p:nvSpPr>
          <p:spPr>
            <a:xfrm>
              <a:off x="7008675" y="1915100"/>
              <a:ext cx="23425" cy="37325"/>
            </a:xfrm>
            <a:custGeom>
              <a:avLst/>
              <a:gdLst/>
              <a:ahLst/>
              <a:cxnLst/>
              <a:rect l="l" t="t" r="r" b="b"/>
              <a:pathLst>
                <a:path w="937" h="1493" extrusionOk="0">
                  <a:moveTo>
                    <a:pt x="69" y="0"/>
                  </a:moveTo>
                  <a:cubicBezTo>
                    <a:pt x="23" y="23"/>
                    <a:pt x="0" y="69"/>
                    <a:pt x="23" y="137"/>
                  </a:cubicBezTo>
                  <a:cubicBezTo>
                    <a:pt x="229" y="571"/>
                    <a:pt x="502" y="1004"/>
                    <a:pt x="731" y="1438"/>
                  </a:cubicBezTo>
                  <a:cubicBezTo>
                    <a:pt x="747" y="1471"/>
                    <a:pt x="776" y="1493"/>
                    <a:pt x="809" y="1493"/>
                  </a:cubicBezTo>
                  <a:cubicBezTo>
                    <a:pt x="820" y="1493"/>
                    <a:pt x="833" y="1490"/>
                    <a:pt x="845" y="1484"/>
                  </a:cubicBezTo>
                  <a:cubicBezTo>
                    <a:pt x="890" y="1461"/>
                    <a:pt x="936" y="1415"/>
                    <a:pt x="913" y="1370"/>
                  </a:cubicBezTo>
                  <a:cubicBezTo>
                    <a:pt x="685" y="913"/>
                    <a:pt x="411" y="502"/>
                    <a:pt x="206" y="46"/>
                  </a:cubicBezTo>
                  <a:cubicBezTo>
                    <a:pt x="183" y="23"/>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4"/>
            <p:cNvSpPr/>
            <p:nvPr/>
          </p:nvSpPr>
          <p:spPr>
            <a:xfrm>
              <a:off x="7016075" y="1927075"/>
              <a:ext cx="18875" cy="31625"/>
            </a:xfrm>
            <a:custGeom>
              <a:avLst/>
              <a:gdLst/>
              <a:ahLst/>
              <a:cxnLst/>
              <a:rect l="l" t="t" r="r" b="b"/>
              <a:pathLst>
                <a:path w="755" h="1265" extrusionOk="0">
                  <a:moveTo>
                    <a:pt x="69" y="0"/>
                  </a:moveTo>
                  <a:cubicBezTo>
                    <a:pt x="24" y="23"/>
                    <a:pt x="1" y="92"/>
                    <a:pt x="1" y="137"/>
                  </a:cubicBezTo>
                  <a:cubicBezTo>
                    <a:pt x="184" y="503"/>
                    <a:pt x="366" y="845"/>
                    <a:pt x="549" y="1210"/>
                  </a:cubicBezTo>
                  <a:cubicBezTo>
                    <a:pt x="566" y="1244"/>
                    <a:pt x="594" y="1265"/>
                    <a:pt x="627" y="1265"/>
                  </a:cubicBezTo>
                  <a:cubicBezTo>
                    <a:pt x="638" y="1265"/>
                    <a:pt x="651" y="1262"/>
                    <a:pt x="663" y="1256"/>
                  </a:cubicBezTo>
                  <a:cubicBezTo>
                    <a:pt x="709" y="1233"/>
                    <a:pt x="754" y="1187"/>
                    <a:pt x="731" y="1142"/>
                  </a:cubicBezTo>
                  <a:cubicBezTo>
                    <a:pt x="549" y="776"/>
                    <a:pt x="366" y="411"/>
                    <a:pt x="184" y="46"/>
                  </a:cubicBezTo>
                  <a:cubicBezTo>
                    <a:pt x="184" y="23"/>
                    <a:pt x="138"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4"/>
            <p:cNvSpPr/>
            <p:nvPr/>
          </p:nvSpPr>
          <p:spPr>
            <a:xfrm>
              <a:off x="7004100" y="1908825"/>
              <a:ext cx="21700" cy="30250"/>
            </a:xfrm>
            <a:custGeom>
              <a:avLst/>
              <a:gdLst/>
              <a:ahLst/>
              <a:cxnLst/>
              <a:rect l="l" t="t" r="r" b="b"/>
              <a:pathLst>
                <a:path w="868" h="1210" extrusionOk="0">
                  <a:moveTo>
                    <a:pt x="92" y="0"/>
                  </a:moveTo>
                  <a:cubicBezTo>
                    <a:pt x="69" y="0"/>
                    <a:pt x="46" y="23"/>
                    <a:pt x="23" y="23"/>
                  </a:cubicBezTo>
                  <a:cubicBezTo>
                    <a:pt x="1" y="46"/>
                    <a:pt x="1" y="68"/>
                    <a:pt x="1" y="91"/>
                  </a:cubicBezTo>
                  <a:cubicBezTo>
                    <a:pt x="1" y="114"/>
                    <a:pt x="1" y="137"/>
                    <a:pt x="23" y="160"/>
                  </a:cubicBezTo>
                  <a:cubicBezTo>
                    <a:pt x="206" y="457"/>
                    <a:pt x="412" y="730"/>
                    <a:pt x="571" y="1027"/>
                  </a:cubicBezTo>
                  <a:cubicBezTo>
                    <a:pt x="571" y="1004"/>
                    <a:pt x="571" y="1004"/>
                    <a:pt x="571" y="1004"/>
                  </a:cubicBezTo>
                  <a:cubicBezTo>
                    <a:pt x="594" y="1050"/>
                    <a:pt x="617" y="1096"/>
                    <a:pt x="663" y="1164"/>
                  </a:cubicBezTo>
                  <a:cubicBezTo>
                    <a:pt x="663" y="1187"/>
                    <a:pt x="685" y="1187"/>
                    <a:pt x="708" y="1210"/>
                  </a:cubicBezTo>
                  <a:lnTo>
                    <a:pt x="777" y="1210"/>
                  </a:lnTo>
                  <a:cubicBezTo>
                    <a:pt x="822" y="1187"/>
                    <a:pt x="868" y="1118"/>
                    <a:pt x="822" y="1073"/>
                  </a:cubicBezTo>
                  <a:cubicBezTo>
                    <a:pt x="640" y="730"/>
                    <a:pt x="389" y="388"/>
                    <a:pt x="160" y="46"/>
                  </a:cubicBezTo>
                  <a:cubicBezTo>
                    <a:pt x="160" y="23"/>
                    <a:pt x="115"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4"/>
            <p:cNvSpPr/>
            <p:nvPr/>
          </p:nvSpPr>
          <p:spPr>
            <a:xfrm>
              <a:off x="6998400" y="1902525"/>
              <a:ext cx="25125" cy="33700"/>
            </a:xfrm>
            <a:custGeom>
              <a:avLst/>
              <a:gdLst/>
              <a:ahLst/>
              <a:cxnLst/>
              <a:rect l="l" t="t" r="r" b="b"/>
              <a:pathLst>
                <a:path w="1005" h="1348" extrusionOk="0">
                  <a:moveTo>
                    <a:pt x="115" y="1"/>
                  </a:moveTo>
                  <a:cubicBezTo>
                    <a:pt x="92" y="1"/>
                    <a:pt x="69" y="1"/>
                    <a:pt x="46" y="24"/>
                  </a:cubicBezTo>
                  <a:cubicBezTo>
                    <a:pt x="23" y="47"/>
                    <a:pt x="0" y="115"/>
                    <a:pt x="46" y="161"/>
                  </a:cubicBezTo>
                  <a:cubicBezTo>
                    <a:pt x="297" y="526"/>
                    <a:pt x="571" y="914"/>
                    <a:pt x="822" y="1302"/>
                  </a:cubicBezTo>
                  <a:cubicBezTo>
                    <a:pt x="822" y="1325"/>
                    <a:pt x="868" y="1348"/>
                    <a:pt x="891" y="1348"/>
                  </a:cubicBezTo>
                  <a:cubicBezTo>
                    <a:pt x="913" y="1348"/>
                    <a:pt x="936" y="1348"/>
                    <a:pt x="959" y="1325"/>
                  </a:cubicBezTo>
                  <a:cubicBezTo>
                    <a:pt x="982" y="1302"/>
                    <a:pt x="982" y="1279"/>
                    <a:pt x="982" y="1256"/>
                  </a:cubicBezTo>
                  <a:cubicBezTo>
                    <a:pt x="1005" y="1233"/>
                    <a:pt x="982" y="1211"/>
                    <a:pt x="982" y="1188"/>
                  </a:cubicBezTo>
                  <a:cubicBezTo>
                    <a:pt x="731" y="800"/>
                    <a:pt x="457" y="412"/>
                    <a:pt x="183" y="47"/>
                  </a:cubicBezTo>
                  <a:cubicBezTo>
                    <a:pt x="183" y="1"/>
                    <a:pt x="137" y="1"/>
                    <a:pt x="115"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4"/>
            <p:cNvSpPr/>
            <p:nvPr/>
          </p:nvSpPr>
          <p:spPr>
            <a:xfrm>
              <a:off x="6997825" y="1900250"/>
              <a:ext cx="18275" cy="25125"/>
            </a:xfrm>
            <a:custGeom>
              <a:avLst/>
              <a:gdLst/>
              <a:ahLst/>
              <a:cxnLst/>
              <a:rect l="l" t="t" r="r" b="b"/>
              <a:pathLst>
                <a:path w="731" h="1005" extrusionOk="0">
                  <a:moveTo>
                    <a:pt x="92" y="1"/>
                  </a:moveTo>
                  <a:cubicBezTo>
                    <a:pt x="69" y="1"/>
                    <a:pt x="46" y="1"/>
                    <a:pt x="23" y="23"/>
                  </a:cubicBezTo>
                  <a:cubicBezTo>
                    <a:pt x="1" y="23"/>
                    <a:pt x="1" y="46"/>
                    <a:pt x="1" y="92"/>
                  </a:cubicBezTo>
                  <a:cubicBezTo>
                    <a:pt x="1" y="115"/>
                    <a:pt x="1" y="138"/>
                    <a:pt x="23" y="160"/>
                  </a:cubicBezTo>
                  <a:cubicBezTo>
                    <a:pt x="183" y="434"/>
                    <a:pt x="389" y="685"/>
                    <a:pt x="548" y="982"/>
                  </a:cubicBezTo>
                  <a:cubicBezTo>
                    <a:pt x="571" y="982"/>
                    <a:pt x="594" y="1005"/>
                    <a:pt x="617" y="1005"/>
                  </a:cubicBezTo>
                  <a:cubicBezTo>
                    <a:pt x="640" y="1005"/>
                    <a:pt x="685" y="1005"/>
                    <a:pt x="685" y="982"/>
                  </a:cubicBezTo>
                  <a:cubicBezTo>
                    <a:pt x="708" y="959"/>
                    <a:pt x="731" y="936"/>
                    <a:pt x="731" y="914"/>
                  </a:cubicBezTo>
                  <a:cubicBezTo>
                    <a:pt x="731" y="891"/>
                    <a:pt x="731" y="868"/>
                    <a:pt x="708" y="845"/>
                  </a:cubicBezTo>
                  <a:cubicBezTo>
                    <a:pt x="526" y="571"/>
                    <a:pt x="343" y="297"/>
                    <a:pt x="160" y="23"/>
                  </a:cubicBezTo>
                  <a:cubicBezTo>
                    <a:pt x="160" y="23"/>
                    <a:pt x="115" y="1"/>
                    <a:pt x="92"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4"/>
            <p:cNvSpPr/>
            <p:nvPr/>
          </p:nvSpPr>
          <p:spPr>
            <a:xfrm>
              <a:off x="6880275" y="2449200"/>
              <a:ext cx="41100" cy="25850"/>
            </a:xfrm>
            <a:custGeom>
              <a:avLst/>
              <a:gdLst/>
              <a:ahLst/>
              <a:cxnLst/>
              <a:rect l="l" t="t" r="r" b="b"/>
              <a:pathLst>
                <a:path w="1644" h="1034" extrusionOk="0">
                  <a:moveTo>
                    <a:pt x="115" y="1"/>
                  </a:moveTo>
                  <a:cubicBezTo>
                    <a:pt x="92" y="1"/>
                    <a:pt x="69" y="23"/>
                    <a:pt x="46" y="23"/>
                  </a:cubicBezTo>
                  <a:cubicBezTo>
                    <a:pt x="1" y="69"/>
                    <a:pt x="1" y="137"/>
                    <a:pt x="46" y="160"/>
                  </a:cubicBezTo>
                  <a:cubicBezTo>
                    <a:pt x="457" y="571"/>
                    <a:pt x="959" y="868"/>
                    <a:pt x="1507" y="1028"/>
                  </a:cubicBezTo>
                  <a:cubicBezTo>
                    <a:pt x="1515" y="1032"/>
                    <a:pt x="1525" y="1034"/>
                    <a:pt x="1534" y="1034"/>
                  </a:cubicBezTo>
                  <a:cubicBezTo>
                    <a:pt x="1576" y="1034"/>
                    <a:pt x="1621" y="996"/>
                    <a:pt x="1621" y="959"/>
                  </a:cubicBezTo>
                  <a:cubicBezTo>
                    <a:pt x="1644" y="914"/>
                    <a:pt x="1598" y="845"/>
                    <a:pt x="1553" y="845"/>
                  </a:cubicBezTo>
                  <a:cubicBezTo>
                    <a:pt x="1461" y="822"/>
                    <a:pt x="1393" y="777"/>
                    <a:pt x="1302" y="754"/>
                  </a:cubicBezTo>
                  <a:cubicBezTo>
                    <a:pt x="1005" y="617"/>
                    <a:pt x="708" y="457"/>
                    <a:pt x="457" y="274"/>
                  </a:cubicBezTo>
                  <a:cubicBezTo>
                    <a:pt x="366" y="206"/>
                    <a:pt x="274" y="115"/>
                    <a:pt x="183" y="23"/>
                  </a:cubicBezTo>
                  <a:cubicBezTo>
                    <a:pt x="160" y="23"/>
                    <a:pt x="138" y="1"/>
                    <a:pt x="115"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4"/>
            <p:cNvSpPr/>
            <p:nvPr/>
          </p:nvSpPr>
          <p:spPr>
            <a:xfrm>
              <a:off x="6869425" y="2449200"/>
              <a:ext cx="53100" cy="48325"/>
            </a:xfrm>
            <a:custGeom>
              <a:avLst/>
              <a:gdLst/>
              <a:ahLst/>
              <a:cxnLst/>
              <a:rect l="l" t="t" r="r" b="b"/>
              <a:pathLst>
                <a:path w="2124" h="1933" extrusionOk="0">
                  <a:moveTo>
                    <a:pt x="457" y="1"/>
                  </a:moveTo>
                  <a:cubicBezTo>
                    <a:pt x="435" y="1"/>
                    <a:pt x="412" y="23"/>
                    <a:pt x="389" y="46"/>
                  </a:cubicBezTo>
                  <a:cubicBezTo>
                    <a:pt x="252" y="183"/>
                    <a:pt x="161" y="343"/>
                    <a:pt x="69" y="526"/>
                  </a:cubicBezTo>
                  <a:cubicBezTo>
                    <a:pt x="47" y="617"/>
                    <a:pt x="24" y="685"/>
                    <a:pt x="24" y="754"/>
                  </a:cubicBezTo>
                  <a:cubicBezTo>
                    <a:pt x="1" y="845"/>
                    <a:pt x="1" y="914"/>
                    <a:pt x="1" y="1005"/>
                  </a:cubicBezTo>
                  <a:cubicBezTo>
                    <a:pt x="1" y="1142"/>
                    <a:pt x="47" y="1279"/>
                    <a:pt x="92" y="1393"/>
                  </a:cubicBezTo>
                  <a:cubicBezTo>
                    <a:pt x="161" y="1530"/>
                    <a:pt x="252" y="1621"/>
                    <a:pt x="366" y="1712"/>
                  </a:cubicBezTo>
                  <a:cubicBezTo>
                    <a:pt x="457" y="1804"/>
                    <a:pt x="572" y="1849"/>
                    <a:pt x="708" y="1895"/>
                  </a:cubicBezTo>
                  <a:cubicBezTo>
                    <a:pt x="775" y="1922"/>
                    <a:pt x="858" y="1933"/>
                    <a:pt x="942" y="1933"/>
                  </a:cubicBezTo>
                  <a:cubicBezTo>
                    <a:pt x="1002" y="1933"/>
                    <a:pt x="1063" y="1927"/>
                    <a:pt x="1119" y="1918"/>
                  </a:cubicBezTo>
                  <a:cubicBezTo>
                    <a:pt x="1256" y="1895"/>
                    <a:pt x="1393" y="1849"/>
                    <a:pt x="1530" y="1781"/>
                  </a:cubicBezTo>
                  <a:cubicBezTo>
                    <a:pt x="1667" y="1690"/>
                    <a:pt x="1781" y="1553"/>
                    <a:pt x="1895" y="1416"/>
                  </a:cubicBezTo>
                  <a:cubicBezTo>
                    <a:pt x="1987" y="1302"/>
                    <a:pt x="2055" y="1165"/>
                    <a:pt x="2101" y="1028"/>
                  </a:cubicBezTo>
                  <a:cubicBezTo>
                    <a:pt x="2124" y="982"/>
                    <a:pt x="2101" y="914"/>
                    <a:pt x="2055" y="891"/>
                  </a:cubicBezTo>
                  <a:cubicBezTo>
                    <a:pt x="2010" y="891"/>
                    <a:pt x="1941" y="914"/>
                    <a:pt x="1918" y="959"/>
                  </a:cubicBezTo>
                  <a:cubicBezTo>
                    <a:pt x="1895" y="1028"/>
                    <a:pt x="1873" y="1096"/>
                    <a:pt x="1827" y="1165"/>
                  </a:cubicBezTo>
                  <a:cubicBezTo>
                    <a:pt x="1827" y="1165"/>
                    <a:pt x="1827" y="1142"/>
                    <a:pt x="1827" y="1142"/>
                  </a:cubicBezTo>
                  <a:cubicBezTo>
                    <a:pt x="1781" y="1256"/>
                    <a:pt x="1690" y="1347"/>
                    <a:pt x="1621" y="1461"/>
                  </a:cubicBezTo>
                  <a:cubicBezTo>
                    <a:pt x="1553" y="1507"/>
                    <a:pt x="1485" y="1575"/>
                    <a:pt x="1393" y="1621"/>
                  </a:cubicBezTo>
                  <a:cubicBezTo>
                    <a:pt x="1325" y="1667"/>
                    <a:pt x="1256" y="1690"/>
                    <a:pt x="1188" y="1712"/>
                  </a:cubicBezTo>
                  <a:cubicBezTo>
                    <a:pt x="1119" y="1735"/>
                    <a:pt x="1051" y="1735"/>
                    <a:pt x="982" y="1735"/>
                  </a:cubicBezTo>
                  <a:cubicBezTo>
                    <a:pt x="914" y="1735"/>
                    <a:pt x="845" y="1735"/>
                    <a:pt x="777" y="1712"/>
                  </a:cubicBezTo>
                  <a:cubicBezTo>
                    <a:pt x="708" y="1690"/>
                    <a:pt x="663" y="1667"/>
                    <a:pt x="594" y="1644"/>
                  </a:cubicBezTo>
                  <a:cubicBezTo>
                    <a:pt x="526" y="1598"/>
                    <a:pt x="480" y="1553"/>
                    <a:pt x="435" y="1507"/>
                  </a:cubicBezTo>
                  <a:cubicBezTo>
                    <a:pt x="389" y="1461"/>
                    <a:pt x="343" y="1416"/>
                    <a:pt x="298" y="1347"/>
                  </a:cubicBezTo>
                  <a:cubicBezTo>
                    <a:pt x="275" y="1302"/>
                    <a:pt x="252" y="1233"/>
                    <a:pt x="229" y="1165"/>
                  </a:cubicBezTo>
                  <a:cubicBezTo>
                    <a:pt x="206" y="1096"/>
                    <a:pt x="183" y="1028"/>
                    <a:pt x="183" y="959"/>
                  </a:cubicBezTo>
                  <a:cubicBezTo>
                    <a:pt x="183" y="891"/>
                    <a:pt x="206" y="799"/>
                    <a:pt x="229" y="731"/>
                  </a:cubicBezTo>
                  <a:cubicBezTo>
                    <a:pt x="252" y="617"/>
                    <a:pt x="298" y="526"/>
                    <a:pt x="343" y="434"/>
                  </a:cubicBezTo>
                  <a:cubicBezTo>
                    <a:pt x="389" y="343"/>
                    <a:pt x="457" y="252"/>
                    <a:pt x="549" y="160"/>
                  </a:cubicBezTo>
                  <a:cubicBezTo>
                    <a:pt x="572" y="115"/>
                    <a:pt x="572" y="46"/>
                    <a:pt x="526" y="23"/>
                  </a:cubicBezTo>
                  <a:cubicBezTo>
                    <a:pt x="503" y="1"/>
                    <a:pt x="480" y="1"/>
                    <a:pt x="457"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4"/>
            <p:cNvSpPr/>
            <p:nvPr/>
          </p:nvSpPr>
          <p:spPr>
            <a:xfrm>
              <a:off x="6779275" y="1827200"/>
              <a:ext cx="324725" cy="759350"/>
            </a:xfrm>
            <a:custGeom>
              <a:avLst/>
              <a:gdLst/>
              <a:ahLst/>
              <a:cxnLst/>
              <a:rect l="l" t="t" r="r" b="b"/>
              <a:pathLst>
                <a:path w="12989" h="30374" extrusionOk="0">
                  <a:moveTo>
                    <a:pt x="32" y="175"/>
                  </a:moveTo>
                  <a:cubicBezTo>
                    <a:pt x="21" y="177"/>
                    <a:pt x="11" y="180"/>
                    <a:pt x="0" y="184"/>
                  </a:cubicBezTo>
                  <a:cubicBezTo>
                    <a:pt x="11" y="181"/>
                    <a:pt x="22" y="178"/>
                    <a:pt x="32" y="175"/>
                  </a:cubicBezTo>
                  <a:close/>
                  <a:moveTo>
                    <a:pt x="1804" y="1"/>
                  </a:moveTo>
                  <a:cubicBezTo>
                    <a:pt x="1598" y="1"/>
                    <a:pt x="1370" y="1"/>
                    <a:pt x="1165" y="24"/>
                  </a:cubicBezTo>
                  <a:cubicBezTo>
                    <a:pt x="959" y="47"/>
                    <a:pt x="731" y="69"/>
                    <a:pt x="525" y="92"/>
                  </a:cubicBezTo>
                  <a:cubicBezTo>
                    <a:pt x="355" y="114"/>
                    <a:pt x="184" y="135"/>
                    <a:pt x="32" y="175"/>
                  </a:cubicBezTo>
                  <a:lnTo>
                    <a:pt x="32" y="175"/>
                  </a:lnTo>
                  <a:cubicBezTo>
                    <a:pt x="96" y="161"/>
                    <a:pt x="170" y="161"/>
                    <a:pt x="229" y="161"/>
                  </a:cubicBezTo>
                  <a:cubicBezTo>
                    <a:pt x="457" y="138"/>
                    <a:pt x="685" y="138"/>
                    <a:pt x="914" y="138"/>
                  </a:cubicBezTo>
                  <a:cubicBezTo>
                    <a:pt x="1142" y="138"/>
                    <a:pt x="1393" y="161"/>
                    <a:pt x="1644" y="184"/>
                  </a:cubicBezTo>
                  <a:cubicBezTo>
                    <a:pt x="1758" y="184"/>
                    <a:pt x="1872" y="206"/>
                    <a:pt x="1986" y="206"/>
                  </a:cubicBezTo>
                  <a:cubicBezTo>
                    <a:pt x="2100" y="229"/>
                    <a:pt x="2215" y="229"/>
                    <a:pt x="2329" y="229"/>
                  </a:cubicBezTo>
                  <a:cubicBezTo>
                    <a:pt x="3036" y="275"/>
                    <a:pt x="3767" y="389"/>
                    <a:pt x="4451" y="617"/>
                  </a:cubicBezTo>
                  <a:cubicBezTo>
                    <a:pt x="4451" y="594"/>
                    <a:pt x="4451" y="594"/>
                    <a:pt x="4451" y="594"/>
                  </a:cubicBezTo>
                  <a:cubicBezTo>
                    <a:pt x="4748" y="686"/>
                    <a:pt x="5022" y="800"/>
                    <a:pt x="5319" y="914"/>
                  </a:cubicBezTo>
                  <a:cubicBezTo>
                    <a:pt x="5593" y="1028"/>
                    <a:pt x="5889" y="1165"/>
                    <a:pt x="6163" y="1302"/>
                  </a:cubicBezTo>
                  <a:cubicBezTo>
                    <a:pt x="6711" y="1576"/>
                    <a:pt x="7236" y="1850"/>
                    <a:pt x="7761" y="2169"/>
                  </a:cubicBezTo>
                  <a:cubicBezTo>
                    <a:pt x="8172" y="2443"/>
                    <a:pt x="8583" y="2717"/>
                    <a:pt x="8948" y="3037"/>
                  </a:cubicBezTo>
                  <a:cubicBezTo>
                    <a:pt x="9359" y="3333"/>
                    <a:pt x="9724" y="3699"/>
                    <a:pt x="10066" y="4064"/>
                  </a:cubicBezTo>
                  <a:cubicBezTo>
                    <a:pt x="10066" y="4064"/>
                    <a:pt x="10066" y="4064"/>
                    <a:pt x="10044" y="4041"/>
                  </a:cubicBezTo>
                  <a:lnTo>
                    <a:pt x="10044" y="4041"/>
                  </a:lnTo>
                  <a:cubicBezTo>
                    <a:pt x="10660" y="4703"/>
                    <a:pt x="11185" y="5433"/>
                    <a:pt x="11596" y="6232"/>
                  </a:cubicBezTo>
                  <a:cubicBezTo>
                    <a:pt x="11596" y="6209"/>
                    <a:pt x="11596" y="6209"/>
                    <a:pt x="11596" y="6209"/>
                  </a:cubicBezTo>
                  <a:cubicBezTo>
                    <a:pt x="11778" y="6597"/>
                    <a:pt x="11961" y="6986"/>
                    <a:pt x="12121" y="7396"/>
                  </a:cubicBezTo>
                  <a:cubicBezTo>
                    <a:pt x="12258" y="7784"/>
                    <a:pt x="12395" y="8195"/>
                    <a:pt x="12486" y="8629"/>
                  </a:cubicBezTo>
                  <a:cubicBezTo>
                    <a:pt x="12486" y="8606"/>
                    <a:pt x="12486" y="8606"/>
                    <a:pt x="12486" y="8606"/>
                  </a:cubicBezTo>
                  <a:cubicBezTo>
                    <a:pt x="12600" y="9085"/>
                    <a:pt x="12669" y="9588"/>
                    <a:pt x="12737" y="10090"/>
                  </a:cubicBezTo>
                  <a:cubicBezTo>
                    <a:pt x="12783" y="10592"/>
                    <a:pt x="12783" y="11117"/>
                    <a:pt x="12783" y="11619"/>
                  </a:cubicBezTo>
                  <a:cubicBezTo>
                    <a:pt x="12737" y="13103"/>
                    <a:pt x="12463" y="14586"/>
                    <a:pt x="12029" y="16024"/>
                  </a:cubicBezTo>
                  <a:cubicBezTo>
                    <a:pt x="12029" y="16024"/>
                    <a:pt x="12029" y="16047"/>
                    <a:pt x="12029" y="16047"/>
                  </a:cubicBezTo>
                  <a:cubicBezTo>
                    <a:pt x="11756" y="16915"/>
                    <a:pt x="11436" y="17782"/>
                    <a:pt x="11071" y="18626"/>
                  </a:cubicBezTo>
                  <a:cubicBezTo>
                    <a:pt x="10683" y="19471"/>
                    <a:pt x="10272" y="20293"/>
                    <a:pt x="9838" y="21114"/>
                  </a:cubicBezTo>
                  <a:cubicBezTo>
                    <a:pt x="9405" y="21913"/>
                    <a:pt x="8925" y="22712"/>
                    <a:pt x="8469" y="23511"/>
                  </a:cubicBezTo>
                  <a:cubicBezTo>
                    <a:pt x="8218" y="23899"/>
                    <a:pt x="7989" y="24310"/>
                    <a:pt x="7738" y="24698"/>
                  </a:cubicBezTo>
                  <a:cubicBezTo>
                    <a:pt x="7510" y="25063"/>
                    <a:pt x="7282" y="25451"/>
                    <a:pt x="7054" y="25839"/>
                  </a:cubicBezTo>
                  <a:cubicBezTo>
                    <a:pt x="6757" y="26364"/>
                    <a:pt x="6437" y="26889"/>
                    <a:pt x="6095" y="27414"/>
                  </a:cubicBezTo>
                  <a:cubicBezTo>
                    <a:pt x="6095" y="27437"/>
                    <a:pt x="6095" y="27437"/>
                    <a:pt x="6095" y="27437"/>
                  </a:cubicBezTo>
                  <a:cubicBezTo>
                    <a:pt x="5479" y="28418"/>
                    <a:pt x="4839" y="29354"/>
                    <a:pt x="4041" y="30222"/>
                  </a:cubicBezTo>
                  <a:cubicBezTo>
                    <a:pt x="4018" y="30244"/>
                    <a:pt x="4018" y="30313"/>
                    <a:pt x="4063" y="30359"/>
                  </a:cubicBezTo>
                  <a:cubicBezTo>
                    <a:pt x="4082" y="30368"/>
                    <a:pt x="4101" y="30374"/>
                    <a:pt x="4120" y="30374"/>
                  </a:cubicBezTo>
                  <a:cubicBezTo>
                    <a:pt x="4147" y="30374"/>
                    <a:pt x="4174" y="30363"/>
                    <a:pt x="4200" y="30336"/>
                  </a:cubicBezTo>
                  <a:cubicBezTo>
                    <a:pt x="5410" y="29035"/>
                    <a:pt x="6323" y="27483"/>
                    <a:pt x="7213" y="25953"/>
                  </a:cubicBezTo>
                  <a:cubicBezTo>
                    <a:pt x="7442" y="25588"/>
                    <a:pt x="7670" y="25200"/>
                    <a:pt x="7898" y="24812"/>
                  </a:cubicBezTo>
                  <a:cubicBezTo>
                    <a:pt x="8126" y="24424"/>
                    <a:pt x="8377" y="24036"/>
                    <a:pt x="8606" y="23648"/>
                  </a:cubicBezTo>
                  <a:cubicBezTo>
                    <a:pt x="9085" y="22849"/>
                    <a:pt x="9541" y="22050"/>
                    <a:pt x="9998" y="21228"/>
                  </a:cubicBezTo>
                  <a:cubicBezTo>
                    <a:pt x="10865" y="19608"/>
                    <a:pt x="11641" y="17919"/>
                    <a:pt x="12189" y="16161"/>
                  </a:cubicBezTo>
                  <a:cubicBezTo>
                    <a:pt x="12440" y="15362"/>
                    <a:pt x="12623" y="14541"/>
                    <a:pt x="12760" y="13719"/>
                  </a:cubicBezTo>
                  <a:cubicBezTo>
                    <a:pt x="12897" y="12920"/>
                    <a:pt x="12965" y="12121"/>
                    <a:pt x="12988" y="11300"/>
                  </a:cubicBezTo>
                  <a:cubicBezTo>
                    <a:pt x="12988" y="10523"/>
                    <a:pt x="12920" y="9725"/>
                    <a:pt x="12760" y="8948"/>
                  </a:cubicBezTo>
                  <a:cubicBezTo>
                    <a:pt x="12600" y="8172"/>
                    <a:pt x="12372" y="7419"/>
                    <a:pt x="12052" y="6712"/>
                  </a:cubicBezTo>
                  <a:cubicBezTo>
                    <a:pt x="11710" y="5958"/>
                    <a:pt x="11276" y="5251"/>
                    <a:pt x="10774" y="4612"/>
                  </a:cubicBezTo>
                  <a:cubicBezTo>
                    <a:pt x="10523" y="4269"/>
                    <a:pt x="10249" y="3950"/>
                    <a:pt x="9952" y="3653"/>
                  </a:cubicBezTo>
                  <a:cubicBezTo>
                    <a:pt x="9656" y="3356"/>
                    <a:pt x="9336" y="3082"/>
                    <a:pt x="8994" y="2809"/>
                  </a:cubicBezTo>
                  <a:cubicBezTo>
                    <a:pt x="8332" y="2284"/>
                    <a:pt x="7624" y="1850"/>
                    <a:pt x="6871" y="1439"/>
                  </a:cubicBezTo>
                  <a:cubicBezTo>
                    <a:pt x="6506" y="1256"/>
                    <a:pt x="6118" y="1074"/>
                    <a:pt x="5730" y="891"/>
                  </a:cubicBezTo>
                  <a:cubicBezTo>
                    <a:pt x="5547" y="800"/>
                    <a:pt x="5342" y="709"/>
                    <a:pt x="5136" y="640"/>
                  </a:cubicBezTo>
                  <a:cubicBezTo>
                    <a:pt x="4931" y="549"/>
                    <a:pt x="4703" y="480"/>
                    <a:pt x="4497" y="412"/>
                  </a:cubicBezTo>
                  <a:cubicBezTo>
                    <a:pt x="4063" y="275"/>
                    <a:pt x="3630" y="184"/>
                    <a:pt x="3173" y="115"/>
                  </a:cubicBezTo>
                  <a:cubicBezTo>
                    <a:pt x="2968" y="92"/>
                    <a:pt x="2740" y="69"/>
                    <a:pt x="2511" y="47"/>
                  </a:cubicBezTo>
                  <a:cubicBezTo>
                    <a:pt x="2351" y="47"/>
                    <a:pt x="2192" y="24"/>
                    <a:pt x="2009" y="24"/>
                  </a:cubicBezTo>
                  <a:cubicBezTo>
                    <a:pt x="1963" y="24"/>
                    <a:pt x="1895" y="1"/>
                    <a:pt x="1849"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4"/>
            <p:cNvSpPr/>
            <p:nvPr/>
          </p:nvSpPr>
          <p:spPr>
            <a:xfrm>
              <a:off x="7080000" y="2227800"/>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4"/>
            <p:cNvSpPr/>
            <p:nvPr/>
          </p:nvSpPr>
          <p:spPr>
            <a:xfrm>
              <a:off x="7080000" y="222837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4"/>
            <p:cNvSpPr/>
            <p:nvPr/>
          </p:nvSpPr>
          <p:spPr>
            <a:xfrm>
              <a:off x="6766725" y="1830075"/>
              <a:ext cx="8000" cy="1725"/>
            </a:xfrm>
            <a:custGeom>
              <a:avLst/>
              <a:gdLst/>
              <a:ahLst/>
              <a:cxnLst/>
              <a:rect l="l" t="t" r="r" b="b"/>
              <a:pathLst>
                <a:path w="320" h="69" extrusionOk="0">
                  <a:moveTo>
                    <a:pt x="206" y="0"/>
                  </a:moveTo>
                  <a:cubicBezTo>
                    <a:pt x="160" y="23"/>
                    <a:pt x="114" y="23"/>
                    <a:pt x="69" y="46"/>
                  </a:cubicBezTo>
                  <a:cubicBezTo>
                    <a:pt x="53" y="46"/>
                    <a:pt x="37" y="57"/>
                    <a:pt x="22" y="63"/>
                  </a:cubicBezTo>
                  <a:lnTo>
                    <a:pt x="22" y="63"/>
                  </a:lnTo>
                  <a:cubicBezTo>
                    <a:pt x="109" y="42"/>
                    <a:pt x="214" y="21"/>
                    <a:pt x="320" y="0"/>
                  </a:cubicBezTo>
                  <a:close/>
                  <a:moveTo>
                    <a:pt x="22" y="63"/>
                  </a:moveTo>
                  <a:cubicBezTo>
                    <a:pt x="14" y="65"/>
                    <a:pt x="7" y="67"/>
                    <a:pt x="0" y="69"/>
                  </a:cubicBezTo>
                  <a:cubicBezTo>
                    <a:pt x="7" y="69"/>
                    <a:pt x="14" y="66"/>
                    <a:pt x="22" y="6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4"/>
            <p:cNvSpPr/>
            <p:nvPr/>
          </p:nvSpPr>
          <p:spPr>
            <a:xfrm>
              <a:off x="6764450" y="1835200"/>
              <a:ext cx="6300" cy="1175"/>
            </a:xfrm>
            <a:custGeom>
              <a:avLst/>
              <a:gdLst/>
              <a:ahLst/>
              <a:cxnLst/>
              <a:rect l="l" t="t" r="r" b="b"/>
              <a:pathLst>
                <a:path w="252" h="47" extrusionOk="0">
                  <a:moveTo>
                    <a:pt x="251" y="1"/>
                  </a:moveTo>
                  <a:cubicBezTo>
                    <a:pt x="192" y="1"/>
                    <a:pt x="142" y="10"/>
                    <a:pt x="89" y="23"/>
                  </a:cubicBezTo>
                  <a:lnTo>
                    <a:pt x="89" y="23"/>
                  </a:lnTo>
                  <a:cubicBezTo>
                    <a:pt x="90" y="23"/>
                    <a:pt x="90" y="23"/>
                    <a:pt x="91" y="23"/>
                  </a:cubicBezTo>
                  <a:cubicBezTo>
                    <a:pt x="137" y="23"/>
                    <a:pt x="183" y="1"/>
                    <a:pt x="251" y="1"/>
                  </a:cubicBezTo>
                  <a:close/>
                  <a:moveTo>
                    <a:pt x="89" y="23"/>
                  </a:moveTo>
                  <a:lnTo>
                    <a:pt x="89" y="23"/>
                  </a:lnTo>
                  <a:cubicBezTo>
                    <a:pt x="67" y="23"/>
                    <a:pt x="44" y="24"/>
                    <a:pt x="0" y="46"/>
                  </a:cubicBezTo>
                  <a:cubicBezTo>
                    <a:pt x="32" y="38"/>
                    <a:pt x="61" y="30"/>
                    <a:pt x="89"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4"/>
            <p:cNvSpPr/>
            <p:nvPr/>
          </p:nvSpPr>
          <p:spPr>
            <a:xfrm>
              <a:off x="6890550" y="1842625"/>
              <a:ext cx="600" cy="25"/>
            </a:xfrm>
            <a:custGeom>
              <a:avLst/>
              <a:gdLst/>
              <a:ahLst/>
              <a:cxnLst/>
              <a:rect l="l" t="t" r="r" b="b"/>
              <a:pathLst>
                <a:path w="24" h="1" extrusionOk="0">
                  <a:moveTo>
                    <a:pt x="23" y="0"/>
                  </a:moveTo>
                  <a:cubicBezTo>
                    <a:pt x="0" y="0"/>
                    <a:pt x="0" y="0"/>
                    <a:pt x="0" y="0"/>
                  </a:cubicBezTo>
                  <a:cubicBezTo>
                    <a:pt x="0" y="0"/>
                    <a:pt x="0" y="0"/>
                    <a:pt x="23"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4"/>
            <p:cNvSpPr/>
            <p:nvPr/>
          </p:nvSpPr>
          <p:spPr>
            <a:xfrm>
              <a:off x="7069150" y="19830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4"/>
            <p:cNvSpPr/>
            <p:nvPr/>
          </p:nvSpPr>
          <p:spPr>
            <a:xfrm>
              <a:off x="7080000" y="2227800"/>
              <a:ext cx="25" cy="25"/>
            </a:xfrm>
            <a:custGeom>
              <a:avLst/>
              <a:gdLst/>
              <a:ahLst/>
              <a:cxnLst/>
              <a:rect l="l" t="t" r="r" b="b"/>
              <a:pathLst>
                <a:path w="1" h="1" extrusionOk="0">
                  <a:moveTo>
                    <a:pt x="0" y="0"/>
                  </a:move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4"/>
            <p:cNvSpPr/>
            <p:nvPr/>
          </p:nvSpPr>
          <p:spPr>
            <a:xfrm>
              <a:off x="7080000" y="2227800"/>
              <a:ext cx="25" cy="600"/>
            </a:xfrm>
            <a:custGeom>
              <a:avLst/>
              <a:gdLst/>
              <a:ahLst/>
              <a:cxnLst/>
              <a:rect l="l" t="t" r="r" b="b"/>
              <a:pathLst>
                <a:path w="1" h="24" extrusionOk="0">
                  <a:moveTo>
                    <a:pt x="0" y="23"/>
                  </a:moveTo>
                  <a:cubicBezTo>
                    <a:pt x="0" y="23"/>
                    <a:pt x="0" y="23"/>
                    <a:pt x="0" y="23"/>
                  </a:cubicBezTo>
                  <a:cubicBezTo>
                    <a:pt x="0" y="23"/>
                    <a:pt x="0" y="23"/>
                    <a:pt x="0" y="23"/>
                  </a:cubicBezTo>
                  <a:cubicBezTo>
                    <a:pt x="0" y="23"/>
                    <a:pt x="0" y="23"/>
                    <a:pt x="0" y="23"/>
                  </a:cubicBezTo>
                  <a:cubicBezTo>
                    <a:pt x="0" y="23"/>
                    <a:pt x="0" y="0"/>
                    <a:pt x="0" y="0"/>
                  </a:cubicBezTo>
                  <a:cubicBezTo>
                    <a:pt x="0" y="0"/>
                    <a:pt x="0" y="23"/>
                    <a:pt x="0"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4"/>
            <p:cNvSpPr/>
            <p:nvPr/>
          </p:nvSpPr>
          <p:spPr>
            <a:xfrm>
              <a:off x="7080000" y="2228375"/>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4"/>
            <p:cNvSpPr/>
            <p:nvPr/>
          </p:nvSpPr>
          <p:spPr>
            <a:xfrm>
              <a:off x="6932200" y="25125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4"/>
            <p:cNvSpPr/>
            <p:nvPr/>
          </p:nvSpPr>
          <p:spPr>
            <a:xfrm>
              <a:off x="6338175" y="1827775"/>
              <a:ext cx="685925" cy="792075"/>
            </a:xfrm>
            <a:custGeom>
              <a:avLst/>
              <a:gdLst/>
              <a:ahLst/>
              <a:cxnLst/>
              <a:rect l="l" t="t" r="r" b="b"/>
              <a:pathLst>
                <a:path w="27437" h="31683" extrusionOk="0">
                  <a:moveTo>
                    <a:pt x="4634" y="9861"/>
                  </a:moveTo>
                  <a:lnTo>
                    <a:pt x="4611" y="9884"/>
                  </a:lnTo>
                  <a:lnTo>
                    <a:pt x="4611" y="9884"/>
                  </a:lnTo>
                  <a:cubicBezTo>
                    <a:pt x="4611" y="9884"/>
                    <a:pt x="4634" y="9884"/>
                    <a:pt x="4634" y="9861"/>
                  </a:cubicBezTo>
                  <a:close/>
                  <a:moveTo>
                    <a:pt x="18809" y="1"/>
                  </a:moveTo>
                  <a:cubicBezTo>
                    <a:pt x="18306" y="1"/>
                    <a:pt x="17827" y="46"/>
                    <a:pt x="17325" y="115"/>
                  </a:cubicBezTo>
                  <a:cubicBezTo>
                    <a:pt x="16640" y="206"/>
                    <a:pt x="15978" y="343"/>
                    <a:pt x="15316" y="549"/>
                  </a:cubicBezTo>
                  <a:cubicBezTo>
                    <a:pt x="14632" y="754"/>
                    <a:pt x="13970" y="1005"/>
                    <a:pt x="13331" y="1302"/>
                  </a:cubicBezTo>
                  <a:cubicBezTo>
                    <a:pt x="12691" y="1621"/>
                    <a:pt x="12075" y="1964"/>
                    <a:pt x="11482" y="2352"/>
                  </a:cubicBezTo>
                  <a:cubicBezTo>
                    <a:pt x="10843" y="2763"/>
                    <a:pt x="10203" y="3242"/>
                    <a:pt x="9610" y="3767"/>
                  </a:cubicBezTo>
                  <a:cubicBezTo>
                    <a:pt x="8332" y="4840"/>
                    <a:pt x="7168" y="6072"/>
                    <a:pt x="6141" y="7396"/>
                  </a:cubicBezTo>
                  <a:cubicBezTo>
                    <a:pt x="5068" y="8743"/>
                    <a:pt x="4132" y="10204"/>
                    <a:pt x="3310" y="11733"/>
                  </a:cubicBezTo>
                  <a:cubicBezTo>
                    <a:pt x="2511" y="13217"/>
                    <a:pt x="1804" y="14769"/>
                    <a:pt x="1256" y="16389"/>
                  </a:cubicBezTo>
                  <a:cubicBezTo>
                    <a:pt x="708" y="17896"/>
                    <a:pt x="297" y="19471"/>
                    <a:pt x="23" y="21069"/>
                  </a:cubicBezTo>
                  <a:cubicBezTo>
                    <a:pt x="1" y="21114"/>
                    <a:pt x="46" y="21183"/>
                    <a:pt x="92" y="21183"/>
                  </a:cubicBezTo>
                  <a:cubicBezTo>
                    <a:pt x="160" y="21183"/>
                    <a:pt x="206" y="21160"/>
                    <a:pt x="206" y="21091"/>
                  </a:cubicBezTo>
                  <a:cubicBezTo>
                    <a:pt x="411" y="19882"/>
                    <a:pt x="708" y="18695"/>
                    <a:pt x="1073" y="17508"/>
                  </a:cubicBezTo>
                  <a:cubicBezTo>
                    <a:pt x="1918" y="14837"/>
                    <a:pt x="3105" y="12258"/>
                    <a:pt x="4611" y="9884"/>
                  </a:cubicBezTo>
                  <a:cubicBezTo>
                    <a:pt x="5889" y="7876"/>
                    <a:pt x="7419" y="6004"/>
                    <a:pt x="9176" y="4383"/>
                  </a:cubicBezTo>
                  <a:cubicBezTo>
                    <a:pt x="9793" y="3835"/>
                    <a:pt x="10432" y="3310"/>
                    <a:pt x="11094" y="2831"/>
                  </a:cubicBezTo>
                  <a:cubicBezTo>
                    <a:pt x="11710" y="2420"/>
                    <a:pt x="12349" y="2032"/>
                    <a:pt x="13011" y="1690"/>
                  </a:cubicBezTo>
                  <a:lnTo>
                    <a:pt x="13011" y="1690"/>
                  </a:lnTo>
                  <a:lnTo>
                    <a:pt x="12988" y="1713"/>
                  </a:lnTo>
                  <a:cubicBezTo>
                    <a:pt x="14061" y="1142"/>
                    <a:pt x="15225" y="731"/>
                    <a:pt x="16412" y="457"/>
                  </a:cubicBezTo>
                  <a:cubicBezTo>
                    <a:pt x="17208" y="302"/>
                    <a:pt x="18004" y="196"/>
                    <a:pt x="18815" y="196"/>
                  </a:cubicBezTo>
                  <a:cubicBezTo>
                    <a:pt x="18957" y="196"/>
                    <a:pt x="19099" y="199"/>
                    <a:pt x="19242" y="206"/>
                  </a:cubicBezTo>
                  <a:lnTo>
                    <a:pt x="19219" y="206"/>
                  </a:lnTo>
                  <a:cubicBezTo>
                    <a:pt x="19607" y="229"/>
                    <a:pt x="19995" y="252"/>
                    <a:pt x="20361" y="320"/>
                  </a:cubicBezTo>
                  <a:cubicBezTo>
                    <a:pt x="20749" y="389"/>
                    <a:pt x="21137" y="480"/>
                    <a:pt x="21502" y="594"/>
                  </a:cubicBezTo>
                  <a:lnTo>
                    <a:pt x="21525" y="594"/>
                  </a:lnTo>
                  <a:cubicBezTo>
                    <a:pt x="21844" y="708"/>
                    <a:pt x="22141" y="823"/>
                    <a:pt x="22461" y="959"/>
                  </a:cubicBezTo>
                  <a:cubicBezTo>
                    <a:pt x="22780" y="1096"/>
                    <a:pt x="23077" y="1279"/>
                    <a:pt x="23396" y="1462"/>
                  </a:cubicBezTo>
                  <a:lnTo>
                    <a:pt x="23374" y="1462"/>
                  </a:lnTo>
                  <a:cubicBezTo>
                    <a:pt x="23670" y="1644"/>
                    <a:pt x="23944" y="1850"/>
                    <a:pt x="24195" y="2078"/>
                  </a:cubicBezTo>
                  <a:cubicBezTo>
                    <a:pt x="24492" y="2306"/>
                    <a:pt x="24743" y="2557"/>
                    <a:pt x="24994" y="2831"/>
                  </a:cubicBezTo>
                  <a:cubicBezTo>
                    <a:pt x="25245" y="3105"/>
                    <a:pt x="25496" y="3402"/>
                    <a:pt x="25725" y="3721"/>
                  </a:cubicBezTo>
                  <a:cubicBezTo>
                    <a:pt x="25953" y="4087"/>
                    <a:pt x="26181" y="4452"/>
                    <a:pt x="26364" y="4817"/>
                  </a:cubicBezTo>
                  <a:cubicBezTo>
                    <a:pt x="26524" y="5114"/>
                    <a:pt x="26660" y="5433"/>
                    <a:pt x="26775" y="5753"/>
                  </a:cubicBezTo>
                  <a:cubicBezTo>
                    <a:pt x="26866" y="6050"/>
                    <a:pt x="26957" y="6369"/>
                    <a:pt x="27026" y="6689"/>
                  </a:cubicBezTo>
                  <a:cubicBezTo>
                    <a:pt x="27117" y="7122"/>
                    <a:pt x="27163" y="7556"/>
                    <a:pt x="27208" y="7990"/>
                  </a:cubicBezTo>
                  <a:cubicBezTo>
                    <a:pt x="27231" y="8416"/>
                    <a:pt x="27231" y="8864"/>
                    <a:pt x="27231" y="9291"/>
                  </a:cubicBezTo>
                  <a:lnTo>
                    <a:pt x="27231" y="9291"/>
                  </a:lnTo>
                  <a:cubicBezTo>
                    <a:pt x="27185" y="10090"/>
                    <a:pt x="27071" y="10888"/>
                    <a:pt x="26934" y="11687"/>
                  </a:cubicBezTo>
                  <a:cubicBezTo>
                    <a:pt x="26866" y="12075"/>
                    <a:pt x="26797" y="12441"/>
                    <a:pt x="26706" y="12829"/>
                  </a:cubicBezTo>
                  <a:cubicBezTo>
                    <a:pt x="26615" y="13239"/>
                    <a:pt x="26501" y="13650"/>
                    <a:pt x="26364" y="14038"/>
                  </a:cubicBezTo>
                  <a:cubicBezTo>
                    <a:pt x="26364" y="14038"/>
                    <a:pt x="26364" y="14061"/>
                    <a:pt x="26364" y="14061"/>
                  </a:cubicBezTo>
                  <a:cubicBezTo>
                    <a:pt x="25588" y="16503"/>
                    <a:pt x="24378" y="18786"/>
                    <a:pt x="23008" y="20954"/>
                  </a:cubicBezTo>
                  <a:cubicBezTo>
                    <a:pt x="23008" y="20932"/>
                    <a:pt x="23008" y="20932"/>
                    <a:pt x="23008" y="20932"/>
                  </a:cubicBezTo>
                  <a:cubicBezTo>
                    <a:pt x="22483" y="21753"/>
                    <a:pt x="21936" y="22575"/>
                    <a:pt x="21365" y="23374"/>
                  </a:cubicBezTo>
                  <a:cubicBezTo>
                    <a:pt x="20794" y="24173"/>
                    <a:pt x="20201" y="24994"/>
                    <a:pt x="19585" y="25771"/>
                  </a:cubicBezTo>
                  <a:cubicBezTo>
                    <a:pt x="18352" y="27345"/>
                    <a:pt x="17051" y="28852"/>
                    <a:pt x="15659" y="30267"/>
                  </a:cubicBezTo>
                  <a:cubicBezTo>
                    <a:pt x="15225" y="30701"/>
                    <a:pt x="14791" y="31112"/>
                    <a:pt x="14358" y="31523"/>
                  </a:cubicBezTo>
                  <a:cubicBezTo>
                    <a:pt x="14358" y="31545"/>
                    <a:pt x="14335" y="31568"/>
                    <a:pt x="14335" y="31591"/>
                  </a:cubicBezTo>
                  <a:cubicBezTo>
                    <a:pt x="14335" y="31637"/>
                    <a:pt x="14358" y="31659"/>
                    <a:pt x="14380" y="31659"/>
                  </a:cubicBezTo>
                  <a:cubicBezTo>
                    <a:pt x="14403" y="31682"/>
                    <a:pt x="14426" y="31682"/>
                    <a:pt x="14449" y="31682"/>
                  </a:cubicBezTo>
                  <a:cubicBezTo>
                    <a:pt x="14472" y="31682"/>
                    <a:pt x="14495" y="31682"/>
                    <a:pt x="14517" y="31659"/>
                  </a:cubicBezTo>
                  <a:cubicBezTo>
                    <a:pt x="15955" y="30290"/>
                    <a:pt x="17325" y="28829"/>
                    <a:pt x="18603" y="27300"/>
                  </a:cubicBezTo>
                  <a:cubicBezTo>
                    <a:pt x="19881" y="25771"/>
                    <a:pt x="21068" y="24173"/>
                    <a:pt x="22187" y="22552"/>
                  </a:cubicBezTo>
                  <a:cubicBezTo>
                    <a:pt x="23305" y="20909"/>
                    <a:pt x="24332" y="19220"/>
                    <a:pt x="25222" y="17439"/>
                  </a:cubicBezTo>
                  <a:cubicBezTo>
                    <a:pt x="25656" y="16526"/>
                    <a:pt x="26044" y="15613"/>
                    <a:pt x="26364" y="14677"/>
                  </a:cubicBezTo>
                  <a:cubicBezTo>
                    <a:pt x="26524" y="14221"/>
                    <a:pt x="26660" y="13764"/>
                    <a:pt x="26775" y="13308"/>
                  </a:cubicBezTo>
                  <a:cubicBezTo>
                    <a:pt x="26889" y="12851"/>
                    <a:pt x="27003" y="12395"/>
                    <a:pt x="27094" y="11938"/>
                  </a:cubicBezTo>
                  <a:cubicBezTo>
                    <a:pt x="27277" y="11025"/>
                    <a:pt x="27391" y="10112"/>
                    <a:pt x="27414" y="9199"/>
                  </a:cubicBezTo>
                  <a:cubicBezTo>
                    <a:pt x="27437" y="8743"/>
                    <a:pt x="27437" y="8264"/>
                    <a:pt x="27391" y="7807"/>
                  </a:cubicBezTo>
                  <a:cubicBezTo>
                    <a:pt x="27345" y="7351"/>
                    <a:pt x="27277" y="6917"/>
                    <a:pt x="27185" y="6483"/>
                  </a:cubicBezTo>
                  <a:cubicBezTo>
                    <a:pt x="27071" y="6027"/>
                    <a:pt x="26934" y="5593"/>
                    <a:pt x="26752" y="5159"/>
                  </a:cubicBezTo>
                  <a:cubicBezTo>
                    <a:pt x="26569" y="4748"/>
                    <a:pt x="26364" y="4383"/>
                    <a:pt x="26136" y="4018"/>
                  </a:cubicBezTo>
                  <a:cubicBezTo>
                    <a:pt x="25747" y="3379"/>
                    <a:pt x="25268" y="2808"/>
                    <a:pt x="24743" y="2283"/>
                  </a:cubicBezTo>
                  <a:cubicBezTo>
                    <a:pt x="24241" y="1804"/>
                    <a:pt x="23693" y="1416"/>
                    <a:pt x="23100" y="1074"/>
                  </a:cubicBezTo>
                  <a:cubicBezTo>
                    <a:pt x="22529" y="754"/>
                    <a:pt x="21913" y="503"/>
                    <a:pt x="21297" y="320"/>
                  </a:cubicBezTo>
                  <a:cubicBezTo>
                    <a:pt x="20475" y="115"/>
                    <a:pt x="19653" y="1"/>
                    <a:pt x="18809"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4"/>
            <p:cNvSpPr/>
            <p:nvPr/>
          </p:nvSpPr>
          <p:spPr>
            <a:xfrm>
              <a:off x="6338750" y="2353325"/>
              <a:ext cx="545550" cy="270725"/>
            </a:xfrm>
            <a:custGeom>
              <a:avLst/>
              <a:gdLst/>
              <a:ahLst/>
              <a:cxnLst/>
              <a:rect l="l" t="t" r="r" b="b"/>
              <a:pathLst>
                <a:path w="21822" h="10829" extrusionOk="0">
                  <a:moveTo>
                    <a:pt x="114" y="1"/>
                  </a:moveTo>
                  <a:cubicBezTo>
                    <a:pt x="92" y="1"/>
                    <a:pt x="92" y="1"/>
                    <a:pt x="69" y="24"/>
                  </a:cubicBezTo>
                  <a:cubicBezTo>
                    <a:pt x="23" y="47"/>
                    <a:pt x="0" y="92"/>
                    <a:pt x="23" y="138"/>
                  </a:cubicBezTo>
                  <a:cubicBezTo>
                    <a:pt x="548" y="1165"/>
                    <a:pt x="1279" y="2078"/>
                    <a:pt x="2055" y="2900"/>
                  </a:cubicBezTo>
                  <a:cubicBezTo>
                    <a:pt x="2465" y="3333"/>
                    <a:pt x="2922" y="3744"/>
                    <a:pt x="3356" y="4155"/>
                  </a:cubicBezTo>
                  <a:cubicBezTo>
                    <a:pt x="3812" y="4543"/>
                    <a:pt x="4269" y="4931"/>
                    <a:pt x="4725" y="5296"/>
                  </a:cubicBezTo>
                  <a:cubicBezTo>
                    <a:pt x="5684" y="6050"/>
                    <a:pt x="6688" y="6780"/>
                    <a:pt x="7715" y="7442"/>
                  </a:cubicBezTo>
                  <a:cubicBezTo>
                    <a:pt x="8857" y="8150"/>
                    <a:pt x="9998" y="8811"/>
                    <a:pt x="11185" y="9405"/>
                  </a:cubicBezTo>
                  <a:cubicBezTo>
                    <a:pt x="11481" y="9565"/>
                    <a:pt x="11801" y="9702"/>
                    <a:pt x="12098" y="9839"/>
                  </a:cubicBezTo>
                  <a:cubicBezTo>
                    <a:pt x="12394" y="9998"/>
                    <a:pt x="12691" y="10135"/>
                    <a:pt x="12988" y="10249"/>
                  </a:cubicBezTo>
                  <a:cubicBezTo>
                    <a:pt x="13559" y="10478"/>
                    <a:pt x="14175" y="10637"/>
                    <a:pt x="14768" y="10729"/>
                  </a:cubicBezTo>
                  <a:cubicBezTo>
                    <a:pt x="15239" y="10799"/>
                    <a:pt x="15710" y="10828"/>
                    <a:pt x="16191" y="10828"/>
                  </a:cubicBezTo>
                  <a:cubicBezTo>
                    <a:pt x="16340" y="10828"/>
                    <a:pt x="16489" y="10825"/>
                    <a:pt x="16640" y="10820"/>
                  </a:cubicBezTo>
                  <a:cubicBezTo>
                    <a:pt x="17256" y="10797"/>
                    <a:pt x="17895" y="10706"/>
                    <a:pt x="18535" y="10592"/>
                  </a:cubicBezTo>
                  <a:cubicBezTo>
                    <a:pt x="19653" y="10341"/>
                    <a:pt x="20771" y="9930"/>
                    <a:pt x="21753" y="9314"/>
                  </a:cubicBezTo>
                  <a:cubicBezTo>
                    <a:pt x="21776" y="9314"/>
                    <a:pt x="21799" y="9291"/>
                    <a:pt x="21799" y="9268"/>
                  </a:cubicBezTo>
                  <a:cubicBezTo>
                    <a:pt x="21821" y="9245"/>
                    <a:pt x="21821" y="9222"/>
                    <a:pt x="21799" y="9199"/>
                  </a:cubicBezTo>
                  <a:cubicBezTo>
                    <a:pt x="21799" y="9177"/>
                    <a:pt x="21776" y="9154"/>
                    <a:pt x="21753" y="9131"/>
                  </a:cubicBezTo>
                  <a:cubicBezTo>
                    <a:pt x="21730" y="9131"/>
                    <a:pt x="21684" y="9131"/>
                    <a:pt x="21662" y="9154"/>
                  </a:cubicBezTo>
                  <a:cubicBezTo>
                    <a:pt x="20977" y="9565"/>
                    <a:pt x="20246" y="9884"/>
                    <a:pt x="19470" y="10135"/>
                  </a:cubicBezTo>
                  <a:cubicBezTo>
                    <a:pt x="19014" y="10272"/>
                    <a:pt x="18557" y="10386"/>
                    <a:pt x="18078" y="10478"/>
                  </a:cubicBezTo>
                  <a:cubicBezTo>
                    <a:pt x="17576" y="10569"/>
                    <a:pt x="17074" y="10615"/>
                    <a:pt x="16572" y="10637"/>
                  </a:cubicBezTo>
                  <a:lnTo>
                    <a:pt x="16572" y="10637"/>
                  </a:lnTo>
                  <a:cubicBezTo>
                    <a:pt x="16200" y="10637"/>
                    <a:pt x="15849" y="10637"/>
                    <a:pt x="15476" y="10615"/>
                  </a:cubicBezTo>
                  <a:cubicBezTo>
                    <a:pt x="15111" y="10592"/>
                    <a:pt x="14746" y="10546"/>
                    <a:pt x="14380" y="10455"/>
                  </a:cubicBezTo>
                  <a:cubicBezTo>
                    <a:pt x="13832" y="10341"/>
                    <a:pt x="13308" y="10181"/>
                    <a:pt x="12805" y="9953"/>
                  </a:cubicBezTo>
                  <a:cubicBezTo>
                    <a:pt x="12531" y="9839"/>
                    <a:pt x="12280" y="9724"/>
                    <a:pt x="12006" y="9587"/>
                  </a:cubicBezTo>
                  <a:cubicBezTo>
                    <a:pt x="11733" y="9473"/>
                    <a:pt x="11459" y="9336"/>
                    <a:pt x="11185" y="9199"/>
                  </a:cubicBezTo>
                  <a:lnTo>
                    <a:pt x="11208" y="9199"/>
                  </a:lnTo>
                  <a:cubicBezTo>
                    <a:pt x="10021" y="8606"/>
                    <a:pt x="8857" y="7921"/>
                    <a:pt x="7738" y="7214"/>
                  </a:cubicBezTo>
                  <a:cubicBezTo>
                    <a:pt x="7190" y="6848"/>
                    <a:pt x="6643" y="6483"/>
                    <a:pt x="6118" y="6095"/>
                  </a:cubicBezTo>
                  <a:cubicBezTo>
                    <a:pt x="5661" y="5776"/>
                    <a:pt x="5205" y="5433"/>
                    <a:pt x="4748" y="5068"/>
                  </a:cubicBezTo>
                  <a:cubicBezTo>
                    <a:pt x="4269" y="4680"/>
                    <a:pt x="3789" y="4292"/>
                    <a:pt x="3333" y="3881"/>
                  </a:cubicBezTo>
                  <a:cubicBezTo>
                    <a:pt x="2808" y="3402"/>
                    <a:pt x="2306" y="2900"/>
                    <a:pt x="1849" y="2375"/>
                  </a:cubicBezTo>
                  <a:cubicBezTo>
                    <a:pt x="1393" y="1873"/>
                    <a:pt x="959" y="1325"/>
                    <a:pt x="594" y="754"/>
                  </a:cubicBezTo>
                  <a:lnTo>
                    <a:pt x="594" y="754"/>
                  </a:lnTo>
                  <a:cubicBezTo>
                    <a:pt x="617" y="777"/>
                    <a:pt x="617" y="777"/>
                    <a:pt x="617" y="777"/>
                  </a:cubicBezTo>
                  <a:cubicBezTo>
                    <a:pt x="457" y="549"/>
                    <a:pt x="320" y="320"/>
                    <a:pt x="206" y="69"/>
                  </a:cubicBezTo>
                  <a:cubicBezTo>
                    <a:pt x="183" y="24"/>
                    <a:pt x="137" y="1"/>
                    <a:pt x="114"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4"/>
            <p:cNvSpPr/>
            <p:nvPr/>
          </p:nvSpPr>
          <p:spPr>
            <a:xfrm>
              <a:off x="6760450" y="1965275"/>
              <a:ext cx="101025" cy="92925"/>
            </a:xfrm>
            <a:custGeom>
              <a:avLst/>
              <a:gdLst/>
              <a:ahLst/>
              <a:cxnLst/>
              <a:rect l="l" t="t" r="r" b="b"/>
              <a:pathLst>
                <a:path w="4041" h="3717" extrusionOk="0">
                  <a:moveTo>
                    <a:pt x="890" y="1965"/>
                  </a:moveTo>
                  <a:cubicBezTo>
                    <a:pt x="1027" y="1988"/>
                    <a:pt x="1164" y="2033"/>
                    <a:pt x="1301" y="2079"/>
                  </a:cubicBezTo>
                  <a:cubicBezTo>
                    <a:pt x="1461" y="2147"/>
                    <a:pt x="1621" y="2239"/>
                    <a:pt x="1758" y="2353"/>
                  </a:cubicBezTo>
                  <a:cubicBezTo>
                    <a:pt x="1895" y="2444"/>
                    <a:pt x="2009" y="2558"/>
                    <a:pt x="2100" y="2672"/>
                  </a:cubicBezTo>
                  <a:cubicBezTo>
                    <a:pt x="2169" y="2786"/>
                    <a:pt x="2237" y="2878"/>
                    <a:pt x="2283" y="2992"/>
                  </a:cubicBezTo>
                  <a:cubicBezTo>
                    <a:pt x="2306" y="3060"/>
                    <a:pt x="2328" y="3129"/>
                    <a:pt x="2351" y="3220"/>
                  </a:cubicBezTo>
                  <a:cubicBezTo>
                    <a:pt x="2351" y="3289"/>
                    <a:pt x="2351" y="3357"/>
                    <a:pt x="2351" y="3448"/>
                  </a:cubicBezTo>
                  <a:cubicBezTo>
                    <a:pt x="2351" y="3471"/>
                    <a:pt x="2351" y="3471"/>
                    <a:pt x="2351" y="3494"/>
                  </a:cubicBezTo>
                  <a:cubicBezTo>
                    <a:pt x="2351" y="3517"/>
                    <a:pt x="2351" y="3517"/>
                    <a:pt x="2351" y="3517"/>
                  </a:cubicBezTo>
                  <a:cubicBezTo>
                    <a:pt x="2294" y="3528"/>
                    <a:pt x="2231" y="3534"/>
                    <a:pt x="2166" y="3534"/>
                  </a:cubicBezTo>
                  <a:cubicBezTo>
                    <a:pt x="2100" y="3534"/>
                    <a:pt x="2032" y="3528"/>
                    <a:pt x="1963" y="3517"/>
                  </a:cubicBezTo>
                  <a:lnTo>
                    <a:pt x="1940" y="3517"/>
                  </a:lnTo>
                  <a:cubicBezTo>
                    <a:pt x="1781" y="3494"/>
                    <a:pt x="1621" y="3448"/>
                    <a:pt x="1484" y="3403"/>
                  </a:cubicBezTo>
                  <a:cubicBezTo>
                    <a:pt x="1324" y="3334"/>
                    <a:pt x="1164" y="3243"/>
                    <a:pt x="1027" y="3129"/>
                  </a:cubicBezTo>
                  <a:cubicBezTo>
                    <a:pt x="890" y="3015"/>
                    <a:pt x="753" y="2901"/>
                    <a:pt x="639" y="2764"/>
                  </a:cubicBezTo>
                  <a:cubicBezTo>
                    <a:pt x="525" y="2627"/>
                    <a:pt x="434" y="2467"/>
                    <a:pt x="365" y="2307"/>
                  </a:cubicBezTo>
                  <a:cubicBezTo>
                    <a:pt x="343" y="2216"/>
                    <a:pt x="297" y="2147"/>
                    <a:pt x="274" y="2056"/>
                  </a:cubicBezTo>
                  <a:cubicBezTo>
                    <a:pt x="297" y="2056"/>
                    <a:pt x="320" y="2056"/>
                    <a:pt x="343" y="2033"/>
                  </a:cubicBezTo>
                  <a:cubicBezTo>
                    <a:pt x="411" y="2010"/>
                    <a:pt x="480" y="1988"/>
                    <a:pt x="548" y="1988"/>
                  </a:cubicBezTo>
                  <a:cubicBezTo>
                    <a:pt x="662" y="1965"/>
                    <a:pt x="753" y="1965"/>
                    <a:pt x="868" y="1965"/>
                  </a:cubicBezTo>
                  <a:close/>
                  <a:moveTo>
                    <a:pt x="1195" y="1"/>
                  </a:moveTo>
                  <a:cubicBezTo>
                    <a:pt x="689" y="1"/>
                    <a:pt x="315" y="445"/>
                    <a:pt x="137" y="846"/>
                  </a:cubicBezTo>
                  <a:cubicBezTo>
                    <a:pt x="69" y="1029"/>
                    <a:pt x="23" y="1189"/>
                    <a:pt x="0" y="1348"/>
                  </a:cubicBezTo>
                  <a:cubicBezTo>
                    <a:pt x="0" y="1440"/>
                    <a:pt x="0" y="1554"/>
                    <a:pt x="23" y="1645"/>
                  </a:cubicBezTo>
                  <a:cubicBezTo>
                    <a:pt x="23" y="1759"/>
                    <a:pt x="46" y="1873"/>
                    <a:pt x="69" y="1942"/>
                  </a:cubicBezTo>
                  <a:cubicBezTo>
                    <a:pt x="160" y="2376"/>
                    <a:pt x="365" y="2741"/>
                    <a:pt x="639" y="3037"/>
                  </a:cubicBezTo>
                  <a:cubicBezTo>
                    <a:pt x="799" y="3197"/>
                    <a:pt x="959" y="3334"/>
                    <a:pt x="1142" y="3425"/>
                  </a:cubicBezTo>
                  <a:cubicBezTo>
                    <a:pt x="1324" y="3540"/>
                    <a:pt x="1507" y="3608"/>
                    <a:pt x="1712" y="3654"/>
                  </a:cubicBezTo>
                  <a:cubicBezTo>
                    <a:pt x="1758" y="3677"/>
                    <a:pt x="1826" y="3677"/>
                    <a:pt x="1895" y="3699"/>
                  </a:cubicBezTo>
                  <a:cubicBezTo>
                    <a:pt x="1975" y="3711"/>
                    <a:pt x="2049" y="3717"/>
                    <a:pt x="2123" y="3717"/>
                  </a:cubicBezTo>
                  <a:cubicBezTo>
                    <a:pt x="2197" y="3717"/>
                    <a:pt x="2271" y="3711"/>
                    <a:pt x="2351" y="3699"/>
                  </a:cubicBezTo>
                  <a:cubicBezTo>
                    <a:pt x="2511" y="3699"/>
                    <a:pt x="2671" y="3654"/>
                    <a:pt x="2831" y="3585"/>
                  </a:cubicBezTo>
                  <a:cubicBezTo>
                    <a:pt x="2990" y="3517"/>
                    <a:pt x="3150" y="3425"/>
                    <a:pt x="3287" y="3289"/>
                  </a:cubicBezTo>
                  <a:cubicBezTo>
                    <a:pt x="3447" y="3174"/>
                    <a:pt x="3584" y="3060"/>
                    <a:pt x="3675" y="2901"/>
                  </a:cubicBezTo>
                  <a:cubicBezTo>
                    <a:pt x="3926" y="2604"/>
                    <a:pt x="4040" y="2261"/>
                    <a:pt x="3995" y="1965"/>
                  </a:cubicBezTo>
                  <a:cubicBezTo>
                    <a:pt x="3972" y="1782"/>
                    <a:pt x="3903" y="1622"/>
                    <a:pt x="3789" y="1485"/>
                  </a:cubicBezTo>
                  <a:cubicBezTo>
                    <a:pt x="3652" y="1303"/>
                    <a:pt x="3493" y="1189"/>
                    <a:pt x="3333" y="1143"/>
                  </a:cubicBezTo>
                  <a:lnTo>
                    <a:pt x="3241" y="1143"/>
                  </a:lnTo>
                  <a:cubicBezTo>
                    <a:pt x="3173" y="1132"/>
                    <a:pt x="3099" y="1126"/>
                    <a:pt x="3025" y="1126"/>
                  </a:cubicBezTo>
                  <a:cubicBezTo>
                    <a:pt x="2950" y="1126"/>
                    <a:pt x="2876" y="1132"/>
                    <a:pt x="2808" y="1143"/>
                  </a:cubicBezTo>
                  <a:lnTo>
                    <a:pt x="2716" y="1166"/>
                  </a:lnTo>
                  <a:cubicBezTo>
                    <a:pt x="2620" y="1182"/>
                    <a:pt x="2534" y="1198"/>
                    <a:pt x="2444" y="1198"/>
                  </a:cubicBezTo>
                  <a:cubicBezTo>
                    <a:pt x="2407" y="1198"/>
                    <a:pt x="2369" y="1195"/>
                    <a:pt x="2328" y="1189"/>
                  </a:cubicBezTo>
                  <a:cubicBezTo>
                    <a:pt x="2283" y="1189"/>
                    <a:pt x="2260" y="1166"/>
                    <a:pt x="2214" y="1166"/>
                  </a:cubicBezTo>
                  <a:lnTo>
                    <a:pt x="2191" y="1143"/>
                  </a:lnTo>
                  <a:cubicBezTo>
                    <a:pt x="2146" y="1074"/>
                    <a:pt x="2123" y="1029"/>
                    <a:pt x="2100" y="960"/>
                  </a:cubicBezTo>
                  <a:cubicBezTo>
                    <a:pt x="2055" y="892"/>
                    <a:pt x="2032" y="823"/>
                    <a:pt x="2009" y="755"/>
                  </a:cubicBezTo>
                  <a:lnTo>
                    <a:pt x="1986" y="641"/>
                  </a:lnTo>
                  <a:cubicBezTo>
                    <a:pt x="1963" y="550"/>
                    <a:pt x="1918" y="435"/>
                    <a:pt x="1849" y="344"/>
                  </a:cubicBezTo>
                  <a:cubicBezTo>
                    <a:pt x="1781" y="230"/>
                    <a:pt x="1689" y="161"/>
                    <a:pt x="1598" y="93"/>
                  </a:cubicBezTo>
                  <a:cubicBezTo>
                    <a:pt x="1507" y="47"/>
                    <a:pt x="1415" y="25"/>
                    <a:pt x="1324" y="2"/>
                  </a:cubicBezTo>
                  <a:lnTo>
                    <a:pt x="1233" y="2"/>
                  </a:lnTo>
                  <a:cubicBezTo>
                    <a:pt x="1220" y="1"/>
                    <a:pt x="1208" y="1"/>
                    <a:pt x="119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4"/>
            <p:cNvSpPr/>
            <p:nvPr/>
          </p:nvSpPr>
          <p:spPr>
            <a:xfrm>
              <a:off x="6703950" y="1910525"/>
              <a:ext cx="29125" cy="29125"/>
            </a:xfrm>
            <a:custGeom>
              <a:avLst/>
              <a:gdLst/>
              <a:ahLst/>
              <a:cxnLst/>
              <a:rect l="l" t="t" r="r" b="b"/>
              <a:pathLst>
                <a:path w="1165" h="1165" extrusionOk="0">
                  <a:moveTo>
                    <a:pt x="594" y="0"/>
                  </a:moveTo>
                  <a:cubicBezTo>
                    <a:pt x="274" y="0"/>
                    <a:pt x="1" y="252"/>
                    <a:pt x="1" y="571"/>
                  </a:cubicBezTo>
                  <a:cubicBezTo>
                    <a:pt x="1" y="891"/>
                    <a:pt x="274" y="1165"/>
                    <a:pt x="594" y="1165"/>
                  </a:cubicBezTo>
                  <a:cubicBezTo>
                    <a:pt x="914" y="1165"/>
                    <a:pt x="1165" y="891"/>
                    <a:pt x="1165" y="571"/>
                  </a:cubicBezTo>
                  <a:cubicBezTo>
                    <a:pt x="1165" y="252"/>
                    <a:pt x="914"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4"/>
            <p:cNvSpPr/>
            <p:nvPr/>
          </p:nvSpPr>
          <p:spPr>
            <a:xfrm>
              <a:off x="6923075" y="2048050"/>
              <a:ext cx="29125" cy="29700"/>
            </a:xfrm>
            <a:custGeom>
              <a:avLst/>
              <a:gdLst/>
              <a:ahLst/>
              <a:cxnLst/>
              <a:rect l="l" t="t" r="r" b="b"/>
              <a:pathLst>
                <a:path w="1165" h="1188" extrusionOk="0">
                  <a:moveTo>
                    <a:pt x="594" y="0"/>
                  </a:moveTo>
                  <a:cubicBezTo>
                    <a:pt x="274" y="0"/>
                    <a:pt x="0" y="274"/>
                    <a:pt x="0" y="594"/>
                  </a:cubicBezTo>
                  <a:cubicBezTo>
                    <a:pt x="0" y="913"/>
                    <a:pt x="274" y="1187"/>
                    <a:pt x="594" y="1187"/>
                  </a:cubicBezTo>
                  <a:cubicBezTo>
                    <a:pt x="913" y="1187"/>
                    <a:pt x="1165" y="913"/>
                    <a:pt x="1165" y="594"/>
                  </a:cubicBezTo>
                  <a:cubicBezTo>
                    <a:pt x="1165" y="274"/>
                    <a:pt x="913"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4"/>
            <p:cNvSpPr/>
            <p:nvPr/>
          </p:nvSpPr>
          <p:spPr>
            <a:xfrm>
              <a:off x="6935625" y="2081725"/>
              <a:ext cx="5175" cy="5150"/>
            </a:xfrm>
            <a:custGeom>
              <a:avLst/>
              <a:gdLst/>
              <a:ahLst/>
              <a:cxnLst/>
              <a:rect l="l" t="t" r="r" b="b"/>
              <a:pathLst>
                <a:path w="207" h="206" extrusionOk="0">
                  <a:moveTo>
                    <a:pt x="115" y="0"/>
                  </a:moveTo>
                  <a:cubicBezTo>
                    <a:pt x="46" y="0"/>
                    <a:pt x="1" y="46"/>
                    <a:pt x="1" y="91"/>
                  </a:cubicBezTo>
                  <a:cubicBezTo>
                    <a:pt x="1" y="160"/>
                    <a:pt x="46" y="205"/>
                    <a:pt x="115" y="205"/>
                  </a:cubicBezTo>
                  <a:cubicBezTo>
                    <a:pt x="160" y="205"/>
                    <a:pt x="206" y="160"/>
                    <a:pt x="206" y="91"/>
                  </a:cubicBezTo>
                  <a:cubicBezTo>
                    <a:pt x="206" y="46"/>
                    <a:pt x="160"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4"/>
            <p:cNvSpPr/>
            <p:nvPr/>
          </p:nvSpPr>
          <p:spPr>
            <a:xfrm>
              <a:off x="6719350" y="1944775"/>
              <a:ext cx="5175" cy="5725"/>
            </a:xfrm>
            <a:custGeom>
              <a:avLst/>
              <a:gdLst/>
              <a:ahLst/>
              <a:cxnLst/>
              <a:rect l="l" t="t" r="r" b="b"/>
              <a:pathLst>
                <a:path w="207" h="229" extrusionOk="0">
                  <a:moveTo>
                    <a:pt x="115" y="0"/>
                  </a:moveTo>
                  <a:cubicBezTo>
                    <a:pt x="46" y="0"/>
                    <a:pt x="1" y="46"/>
                    <a:pt x="1" y="114"/>
                  </a:cubicBezTo>
                  <a:cubicBezTo>
                    <a:pt x="1" y="160"/>
                    <a:pt x="46" y="228"/>
                    <a:pt x="115" y="228"/>
                  </a:cubicBezTo>
                  <a:cubicBezTo>
                    <a:pt x="161" y="228"/>
                    <a:pt x="206" y="160"/>
                    <a:pt x="206" y="114"/>
                  </a:cubicBezTo>
                  <a:cubicBezTo>
                    <a:pt x="206" y="46"/>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4"/>
            <p:cNvSpPr/>
            <p:nvPr/>
          </p:nvSpPr>
          <p:spPr>
            <a:xfrm>
              <a:off x="6630350" y="1936550"/>
              <a:ext cx="33100" cy="25300"/>
            </a:xfrm>
            <a:custGeom>
              <a:avLst/>
              <a:gdLst/>
              <a:ahLst/>
              <a:cxnLst/>
              <a:rect l="l" t="t" r="r" b="b"/>
              <a:pathLst>
                <a:path w="1324" h="1012" extrusionOk="0">
                  <a:moveTo>
                    <a:pt x="430" y="1"/>
                  </a:moveTo>
                  <a:cubicBezTo>
                    <a:pt x="296" y="1"/>
                    <a:pt x="181" y="47"/>
                    <a:pt x="114" y="146"/>
                  </a:cubicBezTo>
                  <a:cubicBezTo>
                    <a:pt x="0" y="329"/>
                    <a:pt x="114" y="649"/>
                    <a:pt x="411" y="854"/>
                  </a:cubicBezTo>
                  <a:cubicBezTo>
                    <a:pt x="564" y="960"/>
                    <a:pt x="729" y="1011"/>
                    <a:pt x="871" y="1011"/>
                  </a:cubicBezTo>
                  <a:cubicBezTo>
                    <a:pt x="1006" y="1011"/>
                    <a:pt x="1121" y="965"/>
                    <a:pt x="1187" y="877"/>
                  </a:cubicBezTo>
                  <a:cubicBezTo>
                    <a:pt x="1324" y="671"/>
                    <a:pt x="1187" y="352"/>
                    <a:pt x="890" y="146"/>
                  </a:cubicBezTo>
                  <a:cubicBezTo>
                    <a:pt x="738" y="52"/>
                    <a:pt x="573" y="1"/>
                    <a:pt x="430"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4"/>
            <p:cNvSpPr/>
            <p:nvPr/>
          </p:nvSpPr>
          <p:spPr>
            <a:xfrm>
              <a:off x="6910525" y="2113750"/>
              <a:ext cx="33125" cy="24975"/>
            </a:xfrm>
            <a:custGeom>
              <a:avLst/>
              <a:gdLst/>
              <a:ahLst/>
              <a:cxnLst/>
              <a:rect l="l" t="t" r="r" b="b"/>
              <a:pathLst>
                <a:path w="1325" h="999" extrusionOk="0">
                  <a:moveTo>
                    <a:pt x="433" y="0"/>
                  </a:moveTo>
                  <a:cubicBezTo>
                    <a:pt x="302" y="0"/>
                    <a:pt x="193" y="46"/>
                    <a:pt x="137" y="134"/>
                  </a:cubicBezTo>
                  <a:cubicBezTo>
                    <a:pt x="0" y="340"/>
                    <a:pt x="114" y="659"/>
                    <a:pt x="411" y="842"/>
                  </a:cubicBezTo>
                  <a:cubicBezTo>
                    <a:pt x="564" y="948"/>
                    <a:pt x="729" y="999"/>
                    <a:pt x="871" y="999"/>
                  </a:cubicBezTo>
                  <a:cubicBezTo>
                    <a:pt x="1006" y="999"/>
                    <a:pt x="1121" y="953"/>
                    <a:pt x="1187" y="865"/>
                  </a:cubicBezTo>
                  <a:cubicBezTo>
                    <a:pt x="1324" y="659"/>
                    <a:pt x="1187" y="340"/>
                    <a:pt x="891" y="157"/>
                  </a:cubicBezTo>
                  <a:cubicBezTo>
                    <a:pt x="738" y="51"/>
                    <a:pt x="573" y="0"/>
                    <a:pt x="43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4"/>
            <p:cNvSpPr/>
            <p:nvPr/>
          </p:nvSpPr>
          <p:spPr>
            <a:xfrm>
              <a:off x="6765575" y="2011525"/>
              <a:ext cx="57100" cy="44525"/>
            </a:xfrm>
            <a:custGeom>
              <a:avLst/>
              <a:gdLst/>
              <a:ahLst/>
              <a:cxnLst/>
              <a:rect l="l" t="t" r="r" b="b"/>
              <a:pathLst>
                <a:path w="2284" h="1781" extrusionOk="0">
                  <a:moveTo>
                    <a:pt x="526" y="1"/>
                  </a:moveTo>
                  <a:cubicBezTo>
                    <a:pt x="526" y="1"/>
                    <a:pt x="503" y="23"/>
                    <a:pt x="480" y="23"/>
                  </a:cubicBezTo>
                  <a:lnTo>
                    <a:pt x="343" y="23"/>
                  </a:lnTo>
                  <a:cubicBezTo>
                    <a:pt x="320" y="23"/>
                    <a:pt x="275" y="23"/>
                    <a:pt x="229" y="46"/>
                  </a:cubicBezTo>
                  <a:cubicBezTo>
                    <a:pt x="206" y="46"/>
                    <a:pt x="183" y="46"/>
                    <a:pt x="160" y="69"/>
                  </a:cubicBezTo>
                  <a:lnTo>
                    <a:pt x="115" y="69"/>
                  </a:lnTo>
                  <a:cubicBezTo>
                    <a:pt x="46" y="92"/>
                    <a:pt x="1" y="138"/>
                    <a:pt x="1" y="206"/>
                  </a:cubicBezTo>
                  <a:cubicBezTo>
                    <a:pt x="1" y="297"/>
                    <a:pt x="46" y="389"/>
                    <a:pt x="69" y="457"/>
                  </a:cubicBezTo>
                  <a:lnTo>
                    <a:pt x="92" y="503"/>
                  </a:lnTo>
                  <a:cubicBezTo>
                    <a:pt x="138" y="594"/>
                    <a:pt x="160" y="662"/>
                    <a:pt x="206" y="731"/>
                  </a:cubicBezTo>
                  <a:cubicBezTo>
                    <a:pt x="252" y="799"/>
                    <a:pt x="320" y="891"/>
                    <a:pt x="389" y="959"/>
                  </a:cubicBezTo>
                  <a:cubicBezTo>
                    <a:pt x="412" y="982"/>
                    <a:pt x="434" y="1005"/>
                    <a:pt x="457" y="1028"/>
                  </a:cubicBezTo>
                  <a:lnTo>
                    <a:pt x="480" y="1051"/>
                  </a:lnTo>
                  <a:lnTo>
                    <a:pt x="503" y="1073"/>
                  </a:lnTo>
                  <a:lnTo>
                    <a:pt x="548" y="1142"/>
                  </a:lnTo>
                  <a:cubicBezTo>
                    <a:pt x="617" y="1187"/>
                    <a:pt x="663" y="1256"/>
                    <a:pt x="754" y="1302"/>
                  </a:cubicBezTo>
                  <a:cubicBezTo>
                    <a:pt x="845" y="1370"/>
                    <a:pt x="937" y="1416"/>
                    <a:pt x="1005" y="1461"/>
                  </a:cubicBezTo>
                  <a:cubicBezTo>
                    <a:pt x="1188" y="1553"/>
                    <a:pt x="1347" y="1644"/>
                    <a:pt x="1507" y="1690"/>
                  </a:cubicBezTo>
                  <a:cubicBezTo>
                    <a:pt x="1621" y="1735"/>
                    <a:pt x="1735" y="1758"/>
                    <a:pt x="1872" y="1758"/>
                  </a:cubicBezTo>
                  <a:lnTo>
                    <a:pt x="1918" y="1781"/>
                  </a:lnTo>
                  <a:lnTo>
                    <a:pt x="2101" y="1781"/>
                  </a:lnTo>
                  <a:cubicBezTo>
                    <a:pt x="2146" y="1758"/>
                    <a:pt x="2169" y="1735"/>
                    <a:pt x="2215" y="1690"/>
                  </a:cubicBezTo>
                  <a:cubicBezTo>
                    <a:pt x="2283" y="1621"/>
                    <a:pt x="2283" y="1530"/>
                    <a:pt x="2283" y="1439"/>
                  </a:cubicBezTo>
                  <a:cubicBezTo>
                    <a:pt x="2283" y="1370"/>
                    <a:pt x="2260" y="1279"/>
                    <a:pt x="2238" y="1210"/>
                  </a:cubicBezTo>
                  <a:cubicBezTo>
                    <a:pt x="2146" y="1005"/>
                    <a:pt x="1986" y="822"/>
                    <a:pt x="1850" y="685"/>
                  </a:cubicBezTo>
                  <a:cubicBezTo>
                    <a:pt x="1735" y="548"/>
                    <a:pt x="1576" y="411"/>
                    <a:pt x="1370" y="274"/>
                  </a:cubicBezTo>
                  <a:cubicBezTo>
                    <a:pt x="1188" y="183"/>
                    <a:pt x="1005" y="92"/>
                    <a:pt x="800" y="46"/>
                  </a:cubicBezTo>
                  <a:cubicBezTo>
                    <a:pt x="731" y="23"/>
                    <a:pt x="685" y="23"/>
                    <a:pt x="617" y="23"/>
                  </a:cubicBezTo>
                  <a:cubicBezTo>
                    <a:pt x="594" y="23"/>
                    <a:pt x="571" y="1"/>
                    <a:pt x="5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4"/>
            <p:cNvSpPr/>
            <p:nvPr/>
          </p:nvSpPr>
          <p:spPr>
            <a:xfrm>
              <a:off x="6339325" y="1831200"/>
              <a:ext cx="681925" cy="786925"/>
            </a:xfrm>
            <a:custGeom>
              <a:avLst/>
              <a:gdLst/>
              <a:ahLst/>
              <a:cxnLst/>
              <a:rect l="l" t="t" r="r" b="b"/>
              <a:pathLst>
                <a:path w="27277" h="31477" extrusionOk="0">
                  <a:moveTo>
                    <a:pt x="17576" y="7214"/>
                  </a:moveTo>
                  <a:cubicBezTo>
                    <a:pt x="17621" y="7214"/>
                    <a:pt x="17644" y="7236"/>
                    <a:pt x="17667" y="7236"/>
                  </a:cubicBezTo>
                  <a:cubicBezTo>
                    <a:pt x="17735" y="7236"/>
                    <a:pt x="17781" y="7236"/>
                    <a:pt x="17850" y="7259"/>
                  </a:cubicBezTo>
                  <a:cubicBezTo>
                    <a:pt x="18055" y="7305"/>
                    <a:pt x="18238" y="7396"/>
                    <a:pt x="18420" y="7487"/>
                  </a:cubicBezTo>
                  <a:cubicBezTo>
                    <a:pt x="18626" y="7624"/>
                    <a:pt x="18785" y="7761"/>
                    <a:pt x="18900" y="7898"/>
                  </a:cubicBezTo>
                  <a:cubicBezTo>
                    <a:pt x="19036" y="8035"/>
                    <a:pt x="19196" y="8218"/>
                    <a:pt x="19288" y="8423"/>
                  </a:cubicBezTo>
                  <a:cubicBezTo>
                    <a:pt x="19310" y="8492"/>
                    <a:pt x="19333" y="8583"/>
                    <a:pt x="19333" y="8652"/>
                  </a:cubicBezTo>
                  <a:cubicBezTo>
                    <a:pt x="19333" y="8743"/>
                    <a:pt x="19333" y="8834"/>
                    <a:pt x="19265" y="8903"/>
                  </a:cubicBezTo>
                  <a:cubicBezTo>
                    <a:pt x="19219" y="8948"/>
                    <a:pt x="19196" y="8971"/>
                    <a:pt x="19151" y="8994"/>
                  </a:cubicBezTo>
                  <a:lnTo>
                    <a:pt x="18968" y="8994"/>
                  </a:lnTo>
                  <a:lnTo>
                    <a:pt x="18922" y="8971"/>
                  </a:lnTo>
                  <a:cubicBezTo>
                    <a:pt x="18785" y="8971"/>
                    <a:pt x="18671" y="8948"/>
                    <a:pt x="18557" y="8903"/>
                  </a:cubicBezTo>
                  <a:cubicBezTo>
                    <a:pt x="18397" y="8857"/>
                    <a:pt x="18238" y="8766"/>
                    <a:pt x="18055" y="8674"/>
                  </a:cubicBezTo>
                  <a:cubicBezTo>
                    <a:pt x="17987" y="8629"/>
                    <a:pt x="17895" y="8583"/>
                    <a:pt x="17804" y="8515"/>
                  </a:cubicBezTo>
                  <a:cubicBezTo>
                    <a:pt x="17713" y="8469"/>
                    <a:pt x="17667" y="8400"/>
                    <a:pt x="17598" y="8355"/>
                  </a:cubicBezTo>
                  <a:lnTo>
                    <a:pt x="17553" y="8286"/>
                  </a:lnTo>
                  <a:lnTo>
                    <a:pt x="17530" y="8264"/>
                  </a:lnTo>
                  <a:lnTo>
                    <a:pt x="17507" y="8241"/>
                  </a:lnTo>
                  <a:cubicBezTo>
                    <a:pt x="17484" y="8218"/>
                    <a:pt x="17462" y="8195"/>
                    <a:pt x="17439" y="8172"/>
                  </a:cubicBezTo>
                  <a:cubicBezTo>
                    <a:pt x="17370" y="8104"/>
                    <a:pt x="17302" y="8012"/>
                    <a:pt x="17256" y="7944"/>
                  </a:cubicBezTo>
                  <a:cubicBezTo>
                    <a:pt x="17210" y="7875"/>
                    <a:pt x="17188" y="7807"/>
                    <a:pt x="17142" y="7716"/>
                  </a:cubicBezTo>
                  <a:lnTo>
                    <a:pt x="17119" y="7670"/>
                  </a:lnTo>
                  <a:cubicBezTo>
                    <a:pt x="17096" y="7602"/>
                    <a:pt x="17051" y="7510"/>
                    <a:pt x="17051" y="7419"/>
                  </a:cubicBezTo>
                  <a:cubicBezTo>
                    <a:pt x="17051" y="7351"/>
                    <a:pt x="17096" y="7305"/>
                    <a:pt x="17165" y="7282"/>
                  </a:cubicBezTo>
                  <a:lnTo>
                    <a:pt x="17210" y="7282"/>
                  </a:lnTo>
                  <a:cubicBezTo>
                    <a:pt x="17233" y="7259"/>
                    <a:pt x="17256" y="7259"/>
                    <a:pt x="17279" y="7259"/>
                  </a:cubicBezTo>
                  <a:cubicBezTo>
                    <a:pt x="17325" y="7236"/>
                    <a:pt x="17370" y="7236"/>
                    <a:pt x="17393" y="7236"/>
                  </a:cubicBezTo>
                  <a:lnTo>
                    <a:pt x="17530" y="7236"/>
                  </a:lnTo>
                  <a:cubicBezTo>
                    <a:pt x="17553" y="7236"/>
                    <a:pt x="17576" y="7214"/>
                    <a:pt x="17576" y="7214"/>
                  </a:cubicBezTo>
                  <a:close/>
                  <a:moveTo>
                    <a:pt x="10614" y="5616"/>
                  </a:moveTo>
                  <a:cubicBezTo>
                    <a:pt x="10660" y="5616"/>
                    <a:pt x="10705" y="5639"/>
                    <a:pt x="10751" y="5639"/>
                  </a:cubicBezTo>
                  <a:cubicBezTo>
                    <a:pt x="10774" y="5639"/>
                    <a:pt x="10819" y="5639"/>
                    <a:pt x="10865" y="5661"/>
                  </a:cubicBezTo>
                  <a:cubicBezTo>
                    <a:pt x="10934" y="5684"/>
                    <a:pt x="11002" y="5684"/>
                    <a:pt x="11070" y="5707"/>
                  </a:cubicBezTo>
                  <a:lnTo>
                    <a:pt x="11139" y="5707"/>
                  </a:lnTo>
                  <a:cubicBezTo>
                    <a:pt x="11207" y="5707"/>
                    <a:pt x="11253" y="5707"/>
                    <a:pt x="11299" y="5730"/>
                  </a:cubicBezTo>
                  <a:cubicBezTo>
                    <a:pt x="11390" y="5753"/>
                    <a:pt x="11458" y="5776"/>
                    <a:pt x="11550" y="5798"/>
                  </a:cubicBezTo>
                  <a:lnTo>
                    <a:pt x="11573" y="5821"/>
                  </a:lnTo>
                  <a:cubicBezTo>
                    <a:pt x="11664" y="5844"/>
                    <a:pt x="11732" y="5890"/>
                    <a:pt x="11824" y="5913"/>
                  </a:cubicBezTo>
                  <a:lnTo>
                    <a:pt x="11961" y="5981"/>
                  </a:lnTo>
                  <a:lnTo>
                    <a:pt x="12029" y="6004"/>
                  </a:lnTo>
                  <a:cubicBezTo>
                    <a:pt x="12052" y="5981"/>
                    <a:pt x="12098" y="5958"/>
                    <a:pt x="12143" y="5958"/>
                  </a:cubicBezTo>
                  <a:lnTo>
                    <a:pt x="12166" y="5958"/>
                  </a:lnTo>
                  <a:cubicBezTo>
                    <a:pt x="12212" y="5958"/>
                    <a:pt x="12280" y="6004"/>
                    <a:pt x="12303" y="6027"/>
                  </a:cubicBezTo>
                  <a:cubicBezTo>
                    <a:pt x="12349" y="6049"/>
                    <a:pt x="12394" y="6049"/>
                    <a:pt x="12417" y="6072"/>
                  </a:cubicBezTo>
                  <a:cubicBezTo>
                    <a:pt x="12440" y="6095"/>
                    <a:pt x="12463" y="6095"/>
                    <a:pt x="12463" y="6118"/>
                  </a:cubicBezTo>
                  <a:cubicBezTo>
                    <a:pt x="12508" y="6118"/>
                    <a:pt x="12554" y="6141"/>
                    <a:pt x="12577" y="6186"/>
                  </a:cubicBezTo>
                  <a:cubicBezTo>
                    <a:pt x="12623" y="6232"/>
                    <a:pt x="12645" y="6255"/>
                    <a:pt x="12668" y="6301"/>
                  </a:cubicBezTo>
                  <a:cubicBezTo>
                    <a:pt x="12714" y="6392"/>
                    <a:pt x="12714" y="6483"/>
                    <a:pt x="12714" y="6552"/>
                  </a:cubicBezTo>
                  <a:cubicBezTo>
                    <a:pt x="12714" y="6666"/>
                    <a:pt x="12714" y="6757"/>
                    <a:pt x="12691" y="6848"/>
                  </a:cubicBezTo>
                  <a:cubicBezTo>
                    <a:pt x="12691" y="6962"/>
                    <a:pt x="12691" y="7077"/>
                    <a:pt x="12668" y="7168"/>
                  </a:cubicBezTo>
                  <a:cubicBezTo>
                    <a:pt x="12668" y="7328"/>
                    <a:pt x="12645" y="7487"/>
                    <a:pt x="12623" y="7670"/>
                  </a:cubicBezTo>
                  <a:cubicBezTo>
                    <a:pt x="12600" y="7830"/>
                    <a:pt x="12577" y="7990"/>
                    <a:pt x="12554" y="8172"/>
                  </a:cubicBezTo>
                  <a:cubicBezTo>
                    <a:pt x="12508" y="8309"/>
                    <a:pt x="12486" y="8446"/>
                    <a:pt x="12486" y="8583"/>
                  </a:cubicBezTo>
                  <a:lnTo>
                    <a:pt x="12463" y="8720"/>
                  </a:lnTo>
                  <a:lnTo>
                    <a:pt x="12417" y="8903"/>
                  </a:lnTo>
                  <a:cubicBezTo>
                    <a:pt x="12394" y="9017"/>
                    <a:pt x="12394" y="9131"/>
                    <a:pt x="12371" y="9245"/>
                  </a:cubicBezTo>
                  <a:cubicBezTo>
                    <a:pt x="12349" y="9336"/>
                    <a:pt x="12349" y="9405"/>
                    <a:pt x="12349" y="9473"/>
                  </a:cubicBezTo>
                  <a:cubicBezTo>
                    <a:pt x="12326" y="9565"/>
                    <a:pt x="12303" y="9679"/>
                    <a:pt x="12303" y="9770"/>
                  </a:cubicBezTo>
                  <a:cubicBezTo>
                    <a:pt x="12280" y="9838"/>
                    <a:pt x="12280" y="9884"/>
                    <a:pt x="12280" y="9953"/>
                  </a:cubicBezTo>
                  <a:lnTo>
                    <a:pt x="12257" y="10044"/>
                  </a:lnTo>
                  <a:cubicBezTo>
                    <a:pt x="12257" y="10112"/>
                    <a:pt x="12235" y="10181"/>
                    <a:pt x="12235" y="10249"/>
                  </a:cubicBezTo>
                  <a:lnTo>
                    <a:pt x="12235" y="10295"/>
                  </a:lnTo>
                  <a:lnTo>
                    <a:pt x="12212" y="10409"/>
                  </a:lnTo>
                  <a:cubicBezTo>
                    <a:pt x="12212" y="10455"/>
                    <a:pt x="12212" y="10500"/>
                    <a:pt x="12189" y="10569"/>
                  </a:cubicBezTo>
                  <a:lnTo>
                    <a:pt x="12189" y="10637"/>
                  </a:lnTo>
                  <a:cubicBezTo>
                    <a:pt x="12189" y="10706"/>
                    <a:pt x="12189" y="10774"/>
                    <a:pt x="12166" y="10843"/>
                  </a:cubicBezTo>
                  <a:lnTo>
                    <a:pt x="12166" y="10911"/>
                  </a:lnTo>
                  <a:cubicBezTo>
                    <a:pt x="12166" y="10980"/>
                    <a:pt x="12143" y="11048"/>
                    <a:pt x="12143" y="11117"/>
                  </a:cubicBezTo>
                  <a:cubicBezTo>
                    <a:pt x="12143" y="11185"/>
                    <a:pt x="12120" y="11231"/>
                    <a:pt x="12120" y="11276"/>
                  </a:cubicBezTo>
                  <a:lnTo>
                    <a:pt x="12098" y="11368"/>
                  </a:lnTo>
                  <a:lnTo>
                    <a:pt x="12075" y="11482"/>
                  </a:lnTo>
                  <a:cubicBezTo>
                    <a:pt x="12075" y="11528"/>
                    <a:pt x="12075" y="11596"/>
                    <a:pt x="12052" y="11642"/>
                  </a:cubicBezTo>
                  <a:cubicBezTo>
                    <a:pt x="12052" y="11733"/>
                    <a:pt x="12029" y="11824"/>
                    <a:pt x="12029" y="11938"/>
                  </a:cubicBezTo>
                  <a:lnTo>
                    <a:pt x="12006" y="11961"/>
                  </a:lnTo>
                  <a:cubicBezTo>
                    <a:pt x="12006" y="12007"/>
                    <a:pt x="12006" y="12075"/>
                    <a:pt x="11983" y="12121"/>
                  </a:cubicBezTo>
                  <a:cubicBezTo>
                    <a:pt x="12029" y="12167"/>
                    <a:pt x="12052" y="12235"/>
                    <a:pt x="12052" y="12304"/>
                  </a:cubicBezTo>
                  <a:lnTo>
                    <a:pt x="12029" y="12441"/>
                  </a:lnTo>
                  <a:cubicBezTo>
                    <a:pt x="12029" y="12532"/>
                    <a:pt x="12006" y="12623"/>
                    <a:pt x="11983" y="12714"/>
                  </a:cubicBezTo>
                  <a:cubicBezTo>
                    <a:pt x="11961" y="12806"/>
                    <a:pt x="11938" y="12920"/>
                    <a:pt x="11938" y="13011"/>
                  </a:cubicBezTo>
                  <a:cubicBezTo>
                    <a:pt x="11915" y="13102"/>
                    <a:pt x="11892" y="13217"/>
                    <a:pt x="11892" y="13308"/>
                  </a:cubicBezTo>
                  <a:cubicBezTo>
                    <a:pt x="11892" y="13399"/>
                    <a:pt x="11869" y="13468"/>
                    <a:pt x="11869" y="13536"/>
                  </a:cubicBezTo>
                  <a:lnTo>
                    <a:pt x="11869" y="13605"/>
                  </a:lnTo>
                  <a:cubicBezTo>
                    <a:pt x="11869" y="13673"/>
                    <a:pt x="11869" y="13719"/>
                    <a:pt x="11869" y="13787"/>
                  </a:cubicBezTo>
                  <a:cubicBezTo>
                    <a:pt x="11847" y="13833"/>
                    <a:pt x="11847" y="13879"/>
                    <a:pt x="11847" y="13924"/>
                  </a:cubicBezTo>
                  <a:cubicBezTo>
                    <a:pt x="11847" y="13993"/>
                    <a:pt x="11847" y="14061"/>
                    <a:pt x="11824" y="14130"/>
                  </a:cubicBezTo>
                  <a:cubicBezTo>
                    <a:pt x="11801" y="14198"/>
                    <a:pt x="11755" y="14244"/>
                    <a:pt x="11687" y="14267"/>
                  </a:cubicBezTo>
                  <a:lnTo>
                    <a:pt x="11892" y="14426"/>
                  </a:lnTo>
                  <a:cubicBezTo>
                    <a:pt x="12212" y="14677"/>
                    <a:pt x="12486" y="14883"/>
                    <a:pt x="12737" y="15065"/>
                  </a:cubicBezTo>
                  <a:cubicBezTo>
                    <a:pt x="12919" y="15202"/>
                    <a:pt x="13079" y="15317"/>
                    <a:pt x="13239" y="15431"/>
                  </a:cubicBezTo>
                  <a:cubicBezTo>
                    <a:pt x="13239" y="15385"/>
                    <a:pt x="13262" y="15339"/>
                    <a:pt x="13307" y="15294"/>
                  </a:cubicBezTo>
                  <a:cubicBezTo>
                    <a:pt x="13307" y="15271"/>
                    <a:pt x="13330" y="15271"/>
                    <a:pt x="13353" y="15271"/>
                  </a:cubicBezTo>
                  <a:cubicBezTo>
                    <a:pt x="13376" y="15225"/>
                    <a:pt x="13399" y="15180"/>
                    <a:pt x="13421" y="15134"/>
                  </a:cubicBezTo>
                  <a:lnTo>
                    <a:pt x="13444" y="15111"/>
                  </a:lnTo>
                  <a:cubicBezTo>
                    <a:pt x="13490" y="15020"/>
                    <a:pt x="13558" y="14951"/>
                    <a:pt x="13604" y="14860"/>
                  </a:cubicBezTo>
                  <a:lnTo>
                    <a:pt x="13627" y="14837"/>
                  </a:lnTo>
                  <a:cubicBezTo>
                    <a:pt x="13673" y="14792"/>
                    <a:pt x="13695" y="14723"/>
                    <a:pt x="13741" y="14677"/>
                  </a:cubicBezTo>
                  <a:lnTo>
                    <a:pt x="13809" y="14586"/>
                  </a:lnTo>
                  <a:cubicBezTo>
                    <a:pt x="13832" y="14540"/>
                    <a:pt x="13855" y="14495"/>
                    <a:pt x="13878" y="14472"/>
                  </a:cubicBezTo>
                  <a:cubicBezTo>
                    <a:pt x="13901" y="14404"/>
                    <a:pt x="13946" y="14358"/>
                    <a:pt x="13969" y="14312"/>
                  </a:cubicBezTo>
                  <a:lnTo>
                    <a:pt x="14038" y="14221"/>
                  </a:lnTo>
                  <a:cubicBezTo>
                    <a:pt x="14061" y="14175"/>
                    <a:pt x="14083" y="14130"/>
                    <a:pt x="14129" y="14084"/>
                  </a:cubicBezTo>
                  <a:cubicBezTo>
                    <a:pt x="14175" y="14015"/>
                    <a:pt x="14220" y="13947"/>
                    <a:pt x="14266" y="13856"/>
                  </a:cubicBezTo>
                  <a:lnTo>
                    <a:pt x="14289" y="13833"/>
                  </a:lnTo>
                  <a:cubicBezTo>
                    <a:pt x="14334" y="13764"/>
                    <a:pt x="14380" y="13673"/>
                    <a:pt x="14426" y="13605"/>
                  </a:cubicBezTo>
                  <a:cubicBezTo>
                    <a:pt x="14471" y="13559"/>
                    <a:pt x="14494" y="13513"/>
                    <a:pt x="14540" y="13491"/>
                  </a:cubicBezTo>
                  <a:lnTo>
                    <a:pt x="14586" y="13399"/>
                  </a:lnTo>
                  <a:lnTo>
                    <a:pt x="14631" y="13376"/>
                  </a:lnTo>
                  <a:cubicBezTo>
                    <a:pt x="14654" y="13308"/>
                    <a:pt x="14700" y="13262"/>
                    <a:pt x="14768" y="13217"/>
                  </a:cubicBezTo>
                  <a:cubicBezTo>
                    <a:pt x="14814" y="13171"/>
                    <a:pt x="14859" y="13148"/>
                    <a:pt x="14905" y="13125"/>
                  </a:cubicBezTo>
                  <a:cubicBezTo>
                    <a:pt x="14951" y="13102"/>
                    <a:pt x="14974" y="13080"/>
                    <a:pt x="15019" y="13057"/>
                  </a:cubicBezTo>
                  <a:cubicBezTo>
                    <a:pt x="15042" y="13034"/>
                    <a:pt x="15088" y="13011"/>
                    <a:pt x="15156" y="12966"/>
                  </a:cubicBezTo>
                  <a:cubicBezTo>
                    <a:pt x="15202" y="12943"/>
                    <a:pt x="15225" y="12897"/>
                    <a:pt x="15270" y="12874"/>
                  </a:cubicBezTo>
                  <a:cubicBezTo>
                    <a:pt x="15293" y="12851"/>
                    <a:pt x="15316" y="12829"/>
                    <a:pt x="15362" y="12806"/>
                  </a:cubicBezTo>
                  <a:cubicBezTo>
                    <a:pt x="15453" y="12737"/>
                    <a:pt x="15521" y="12692"/>
                    <a:pt x="15613" y="12646"/>
                  </a:cubicBezTo>
                  <a:cubicBezTo>
                    <a:pt x="15704" y="12577"/>
                    <a:pt x="15795" y="12555"/>
                    <a:pt x="15887" y="12509"/>
                  </a:cubicBezTo>
                  <a:cubicBezTo>
                    <a:pt x="15955" y="12486"/>
                    <a:pt x="16001" y="12463"/>
                    <a:pt x="16069" y="12441"/>
                  </a:cubicBezTo>
                  <a:cubicBezTo>
                    <a:pt x="16115" y="12441"/>
                    <a:pt x="16160" y="12441"/>
                    <a:pt x="16229" y="12418"/>
                  </a:cubicBezTo>
                  <a:cubicBezTo>
                    <a:pt x="16275" y="12418"/>
                    <a:pt x="16297" y="12463"/>
                    <a:pt x="16320" y="12486"/>
                  </a:cubicBezTo>
                  <a:cubicBezTo>
                    <a:pt x="16366" y="12509"/>
                    <a:pt x="16412" y="12532"/>
                    <a:pt x="16434" y="12555"/>
                  </a:cubicBezTo>
                  <a:cubicBezTo>
                    <a:pt x="16457" y="12577"/>
                    <a:pt x="16457" y="12600"/>
                    <a:pt x="16480" y="12646"/>
                  </a:cubicBezTo>
                  <a:cubicBezTo>
                    <a:pt x="16480" y="12669"/>
                    <a:pt x="16480" y="12669"/>
                    <a:pt x="16480" y="12692"/>
                  </a:cubicBezTo>
                  <a:cubicBezTo>
                    <a:pt x="16480" y="12714"/>
                    <a:pt x="16480" y="12737"/>
                    <a:pt x="16480" y="12760"/>
                  </a:cubicBezTo>
                  <a:cubicBezTo>
                    <a:pt x="16480" y="12806"/>
                    <a:pt x="16480" y="12851"/>
                    <a:pt x="16480" y="12897"/>
                  </a:cubicBezTo>
                  <a:cubicBezTo>
                    <a:pt x="16457" y="12988"/>
                    <a:pt x="16434" y="13057"/>
                    <a:pt x="16412" y="13125"/>
                  </a:cubicBezTo>
                  <a:cubicBezTo>
                    <a:pt x="16389" y="13217"/>
                    <a:pt x="16366" y="13285"/>
                    <a:pt x="16343" y="13376"/>
                  </a:cubicBezTo>
                  <a:lnTo>
                    <a:pt x="16297" y="13468"/>
                  </a:lnTo>
                  <a:cubicBezTo>
                    <a:pt x="16275" y="13536"/>
                    <a:pt x="16252" y="13582"/>
                    <a:pt x="16229" y="13627"/>
                  </a:cubicBezTo>
                  <a:cubicBezTo>
                    <a:pt x="16206" y="13696"/>
                    <a:pt x="16183" y="13787"/>
                    <a:pt x="16183" y="13856"/>
                  </a:cubicBezTo>
                  <a:cubicBezTo>
                    <a:pt x="16160" y="13924"/>
                    <a:pt x="16138" y="13970"/>
                    <a:pt x="16115" y="14038"/>
                  </a:cubicBezTo>
                  <a:cubicBezTo>
                    <a:pt x="16092" y="14084"/>
                    <a:pt x="16092" y="14152"/>
                    <a:pt x="16069" y="14198"/>
                  </a:cubicBezTo>
                  <a:cubicBezTo>
                    <a:pt x="16046" y="14289"/>
                    <a:pt x="16001" y="14381"/>
                    <a:pt x="15978" y="14449"/>
                  </a:cubicBezTo>
                  <a:cubicBezTo>
                    <a:pt x="15932" y="14518"/>
                    <a:pt x="15887" y="14609"/>
                    <a:pt x="15818" y="14677"/>
                  </a:cubicBezTo>
                  <a:lnTo>
                    <a:pt x="15795" y="14723"/>
                  </a:lnTo>
                  <a:cubicBezTo>
                    <a:pt x="15750" y="14792"/>
                    <a:pt x="15727" y="14860"/>
                    <a:pt x="15681" y="14906"/>
                  </a:cubicBezTo>
                  <a:lnTo>
                    <a:pt x="15613" y="15043"/>
                  </a:lnTo>
                  <a:cubicBezTo>
                    <a:pt x="15521" y="15157"/>
                    <a:pt x="15453" y="15271"/>
                    <a:pt x="15362" y="15385"/>
                  </a:cubicBezTo>
                  <a:cubicBezTo>
                    <a:pt x="15316" y="15453"/>
                    <a:pt x="15270" y="15545"/>
                    <a:pt x="15202" y="15613"/>
                  </a:cubicBezTo>
                  <a:lnTo>
                    <a:pt x="15156" y="15705"/>
                  </a:lnTo>
                  <a:cubicBezTo>
                    <a:pt x="15133" y="15750"/>
                    <a:pt x="15111" y="15796"/>
                    <a:pt x="15065" y="15842"/>
                  </a:cubicBezTo>
                  <a:cubicBezTo>
                    <a:pt x="15042" y="15887"/>
                    <a:pt x="15019" y="15933"/>
                    <a:pt x="14996" y="15978"/>
                  </a:cubicBezTo>
                  <a:lnTo>
                    <a:pt x="14928" y="16070"/>
                  </a:lnTo>
                  <a:lnTo>
                    <a:pt x="14905" y="16115"/>
                  </a:lnTo>
                  <a:cubicBezTo>
                    <a:pt x="14882" y="16138"/>
                    <a:pt x="14859" y="16161"/>
                    <a:pt x="14837" y="16184"/>
                  </a:cubicBezTo>
                  <a:lnTo>
                    <a:pt x="14837" y="16207"/>
                  </a:lnTo>
                  <a:cubicBezTo>
                    <a:pt x="14814" y="16230"/>
                    <a:pt x="14791" y="16252"/>
                    <a:pt x="14745" y="16275"/>
                  </a:cubicBezTo>
                  <a:cubicBezTo>
                    <a:pt x="14745" y="16298"/>
                    <a:pt x="14745" y="16298"/>
                    <a:pt x="14745" y="16321"/>
                  </a:cubicBezTo>
                  <a:cubicBezTo>
                    <a:pt x="14768" y="16298"/>
                    <a:pt x="14791" y="16275"/>
                    <a:pt x="14837" y="16275"/>
                  </a:cubicBezTo>
                  <a:cubicBezTo>
                    <a:pt x="14859" y="16275"/>
                    <a:pt x="14882" y="16298"/>
                    <a:pt x="14905" y="16298"/>
                  </a:cubicBezTo>
                  <a:cubicBezTo>
                    <a:pt x="14928" y="16275"/>
                    <a:pt x="14951" y="16230"/>
                    <a:pt x="14996" y="16207"/>
                  </a:cubicBezTo>
                  <a:cubicBezTo>
                    <a:pt x="15042" y="16184"/>
                    <a:pt x="15088" y="16161"/>
                    <a:pt x="15133" y="16138"/>
                  </a:cubicBezTo>
                  <a:cubicBezTo>
                    <a:pt x="15202" y="16115"/>
                    <a:pt x="15293" y="16093"/>
                    <a:pt x="15362" y="16047"/>
                  </a:cubicBezTo>
                  <a:cubicBezTo>
                    <a:pt x="15407" y="16024"/>
                    <a:pt x="15453" y="16001"/>
                    <a:pt x="15521" y="15978"/>
                  </a:cubicBezTo>
                  <a:lnTo>
                    <a:pt x="15613" y="15933"/>
                  </a:lnTo>
                  <a:cubicBezTo>
                    <a:pt x="15704" y="15887"/>
                    <a:pt x="15795" y="15842"/>
                    <a:pt x="15864" y="15796"/>
                  </a:cubicBezTo>
                  <a:cubicBezTo>
                    <a:pt x="15909" y="15773"/>
                    <a:pt x="15955" y="15750"/>
                    <a:pt x="16024" y="15727"/>
                  </a:cubicBezTo>
                  <a:cubicBezTo>
                    <a:pt x="16115" y="15659"/>
                    <a:pt x="16206" y="15613"/>
                    <a:pt x="16320" y="15545"/>
                  </a:cubicBezTo>
                  <a:lnTo>
                    <a:pt x="16412" y="15499"/>
                  </a:lnTo>
                  <a:cubicBezTo>
                    <a:pt x="16526" y="15453"/>
                    <a:pt x="16640" y="15385"/>
                    <a:pt x="16754" y="15339"/>
                  </a:cubicBezTo>
                  <a:cubicBezTo>
                    <a:pt x="16868" y="15271"/>
                    <a:pt x="17005" y="15202"/>
                    <a:pt x="17119" y="15157"/>
                  </a:cubicBezTo>
                  <a:cubicBezTo>
                    <a:pt x="17165" y="15134"/>
                    <a:pt x="17210" y="15111"/>
                    <a:pt x="17279" y="15088"/>
                  </a:cubicBezTo>
                  <a:lnTo>
                    <a:pt x="17416" y="15088"/>
                  </a:lnTo>
                  <a:cubicBezTo>
                    <a:pt x="17439" y="15111"/>
                    <a:pt x="17439" y="15111"/>
                    <a:pt x="17462" y="15111"/>
                  </a:cubicBezTo>
                  <a:cubicBezTo>
                    <a:pt x="17507" y="15088"/>
                    <a:pt x="17576" y="15088"/>
                    <a:pt x="17621" y="15088"/>
                  </a:cubicBezTo>
                  <a:cubicBezTo>
                    <a:pt x="17713" y="15065"/>
                    <a:pt x="17781" y="15043"/>
                    <a:pt x="17850" y="15043"/>
                  </a:cubicBezTo>
                  <a:cubicBezTo>
                    <a:pt x="17941" y="15020"/>
                    <a:pt x="18032" y="14997"/>
                    <a:pt x="18101" y="14997"/>
                  </a:cubicBezTo>
                  <a:cubicBezTo>
                    <a:pt x="18192" y="14974"/>
                    <a:pt x="18306" y="14974"/>
                    <a:pt x="18420" y="14974"/>
                  </a:cubicBezTo>
                  <a:lnTo>
                    <a:pt x="18671" y="14974"/>
                  </a:lnTo>
                  <a:cubicBezTo>
                    <a:pt x="18717" y="14997"/>
                    <a:pt x="18785" y="14997"/>
                    <a:pt x="18854" y="15020"/>
                  </a:cubicBezTo>
                  <a:cubicBezTo>
                    <a:pt x="18968" y="15065"/>
                    <a:pt x="19059" y="15134"/>
                    <a:pt x="19105" y="15248"/>
                  </a:cubicBezTo>
                  <a:cubicBezTo>
                    <a:pt x="19151" y="15317"/>
                    <a:pt x="19128" y="15431"/>
                    <a:pt x="19082" y="15522"/>
                  </a:cubicBezTo>
                  <a:lnTo>
                    <a:pt x="19082" y="15545"/>
                  </a:lnTo>
                  <a:cubicBezTo>
                    <a:pt x="19082" y="15568"/>
                    <a:pt x="19059" y="15590"/>
                    <a:pt x="19036" y="15613"/>
                  </a:cubicBezTo>
                  <a:cubicBezTo>
                    <a:pt x="19036" y="15636"/>
                    <a:pt x="19014" y="15659"/>
                    <a:pt x="18991" y="15682"/>
                  </a:cubicBezTo>
                  <a:cubicBezTo>
                    <a:pt x="18945" y="15705"/>
                    <a:pt x="18922" y="15727"/>
                    <a:pt x="18877" y="15773"/>
                  </a:cubicBezTo>
                  <a:cubicBezTo>
                    <a:pt x="18831" y="15796"/>
                    <a:pt x="18808" y="15819"/>
                    <a:pt x="18763" y="15842"/>
                  </a:cubicBezTo>
                  <a:lnTo>
                    <a:pt x="18740" y="15887"/>
                  </a:lnTo>
                  <a:cubicBezTo>
                    <a:pt x="18717" y="15910"/>
                    <a:pt x="18671" y="15956"/>
                    <a:pt x="18648" y="16001"/>
                  </a:cubicBezTo>
                  <a:cubicBezTo>
                    <a:pt x="18603" y="16024"/>
                    <a:pt x="18534" y="16070"/>
                    <a:pt x="18489" y="16115"/>
                  </a:cubicBezTo>
                  <a:cubicBezTo>
                    <a:pt x="18443" y="16138"/>
                    <a:pt x="18420" y="16161"/>
                    <a:pt x="18375" y="16161"/>
                  </a:cubicBezTo>
                  <a:cubicBezTo>
                    <a:pt x="18352" y="16207"/>
                    <a:pt x="18329" y="16230"/>
                    <a:pt x="18306" y="16275"/>
                  </a:cubicBezTo>
                  <a:lnTo>
                    <a:pt x="18283" y="16298"/>
                  </a:lnTo>
                  <a:cubicBezTo>
                    <a:pt x="18260" y="16344"/>
                    <a:pt x="18238" y="16389"/>
                    <a:pt x="18192" y="16435"/>
                  </a:cubicBezTo>
                  <a:cubicBezTo>
                    <a:pt x="18146" y="16503"/>
                    <a:pt x="18123" y="16549"/>
                    <a:pt x="18055" y="16595"/>
                  </a:cubicBezTo>
                  <a:cubicBezTo>
                    <a:pt x="18009" y="16640"/>
                    <a:pt x="17918" y="16686"/>
                    <a:pt x="17827" y="16732"/>
                  </a:cubicBezTo>
                  <a:cubicBezTo>
                    <a:pt x="17804" y="16732"/>
                    <a:pt x="17781" y="16755"/>
                    <a:pt x="17758" y="16755"/>
                  </a:cubicBezTo>
                  <a:cubicBezTo>
                    <a:pt x="17713" y="16777"/>
                    <a:pt x="17690" y="16800"/>
                    <a:pt x="17644" y="16800"/>
                  </a:cubicBezTo>
                  <a:cubicBezTo>
                    <a:pt x="17598" y="16823"/>
                    <a:pt x="17553" y="16846"/>
                    <a:pt x="17507" y="16869"/>
                  </a:cubicBezTo>
                  <a:cubicBezTo>
                    <a:pt x="17462" y="16891"/>
                    <a:pt x="17416" y="16914"/>
                    <a:pt x="17370" y="16937"/>
                  </a:cubicBezTo>
                  <a:cubicBezTo>
                    <a:pt x="17325" y="16960"/>
                    <a:pt x="17279" y="16983"/>
                    <a:pt x="17233" y="17006"/>
                  </a:cubicBezTo>
                  <a:lnTo>
                    <a:pt x="17142" y="17051"/>
                  </a:lnTo>
                  <a:cubicBezTo>
                    <a:pt x="17096" y="17074"/>
                    <a:pt x="17028" y="17120"/>
                    <a:pt x="16982" y="17143"/>
                  </a:cubicBezTo>
                  <a:lnTo>
                    <a:pt x="16959" y="17165"/>
                  </a:lnTo>
                  <a:lnTo>
                    <a:pt x="16914" y="17188"/>
                  </a:lnTo>
                  <a:cubicBezTo>
                    <a:pt x="16868" y="17211"/>
                    <a:pt x="16822" y="17257"/>
                    <a:pt x="16777" y="17279"/>
                  </a:cubicBezTo>
                  <a:lnTo>
                    <a:pt x="16708" y="17302"/>
                  </a:lnTo>
                  <a:cubicBezTo>
                    <a:pt x="16663" y="17325"/>
                    <a:pt x="16617" y="17348"/>
                    <a:pt x="16571" y="17371"/>
                  </a:cubicBezTo>
                  <a:lnTo>
                    <a:pt x="16526" y="17394"/>
                  </a:lnTo>
                  <a:lnTo>
                    <a:pt x="16457" y="17439"/>
                  </a:lnTo>
                  <a:cubicBezTo>
                    <a:pt x="16434" y="17462"/>
                    <a:pt x="16412" y="17462"/>
                    <a:pt x="16366" y="17485"/>
                  </a:cubicBezTo>
                  <a:lnTo>
                    <a:pt x="16389" y="17485"/>
                  </a:lnTo>
                  <a:cubicBezTo>
                    <a:pt x="16457" y="17531"/>
                    <a:pt x="16526" y="17553"/>
                    <a:pt x="16594" y="17599"/>
                  </a:cubicBezTo>
                  <a:cubicBezTo>
                    <a:pt x="16663" y="17668"/>
                    <a:pt x="16731" y="17713"/>
                    <a:pt x="16800" y="17759"/>
                  </a:cubicBezTo>
                  <a:cubicBezTo>
                    <a:pt x="16891" y="17804"/>
                    <a:pt x="16982" y="17873"/>
                    <a:pt x="17074" y="17919"/>
                  </a:cubicBezTo>
                  <a:cubicBezTo>
                    <a:pt x="17142" y="17964"/>
                    <a:pt x="17210" y="18010"/>
                    <a:pt x="17279" y="18056"/>
                  </a:cubicBezTo>
                  <a:cubicBezTo>
                    <a:pt x="17347" y="18101"/>
                    <a:pt x="17439" y="18147"/>
                    <a:pt x="17507" y="18193"/>
                  </a:cubicBezTo>
                  <a:cubicBezTo>
                    <a:pt x="17598" y="18238"/>
                    <a:pt x="17667" y="18284"/>
                    <a:pt x="17735" y="18329"/>
                  </a:cubicBezTo>
                  <a:cubicBezTo>
                    <a:pt x="17850" y="18375"/>
                    <a:pt x="17941" y="18444"/>
                    <a:pt x="18032" y="18512"/>
                  </a:cubicBezTo>
                  <a:lnTo>
                    <a:pt x="18192" y="18626"/>
                  </a:lnTo>
                  <a:cubicBezTo>
                    <a:pt x="18283" y="18672"/>
                    <a:pt x="18397" y="18740"/>
                    <a:pt x="18489" y="18809"/>
                  </a:cubicBezTo>
                  <a:lnTo>
                    <a:pt x="18603" y="18854"/>
                  </a:lnTo>
                  <a:cubicBezTo>
                    <a:pt x="18671" y="18900"/>
                    <a:pt x="18740" y="18946"/>
                    <a:pt x="18808" y="18991"/>
                  </a:cubicBezTo>
                  <a:cubicBezTo>
                    <a:pt x="18854" y="18991"/>
                    <a:pt x="18900" y="19014"/>
                    <a:pt x="18922" y="19037"/>
                  </a:cubicBezTo>
                  <a:cubicBezTo>
                    <a:pt x="18968" y="19060"/>
                    <a:pt x="18991" y="19060"/>
                    <a:pt x="19014" y="19083"/>
                  </a:cubicBezTo>
                  <a:cubicBezTo>
                    <a:pt x="19082" y="19128"/>
                    <a:pt x="19173" y="19151"/>
                    <a:pt x="19219" y="19174"/>
                  </a:cubicBezTo>
                  <a:lnTo>
                    <a:pt x="19196" y="19174"/>
                  </a:lnTo>
                  <a:cubicBezTo>
                    <a:pt x="19288" y="19220"/>
                    <a:pt x="19379" y="19265"/>
                    <a:pt x="19470" y="19334"/>
                  </a:cubicBezTo>
                  <a:cubicBezTo>
                    <a:pt x="19584" y="19379"/>
                    <a:pt x="19653" y="19425"/>
                    <a:pt x="19721" y="19494"/>
                  </a:cubicBezTo>
                  <a:cubicBezTo>
                    <a:pt x="19744" y="19471"/>
                    <a:pt x="19767" y="19471"/>
                    <a:pt x="19790" y="19471"/>
                  </a:cubicBezTo>
                  <a:cubicBezTo>
                    <a:pt x="19835" y="19471"/>
                    <a:pt x="19858" y="19494"/>
                    <a:pt x="19881" y="19494"/>
                  </a:cubicBezTo>
                  <a:cubicBezTo>
                    <a:pt x="19972" y="19562"/>
                    <a:pt x="19995" y="19676"/>
                    <a:pt x="19949" y="19767"/>
                  </a:cubicBezTo>
                  <a:cubicBezTo>
                    <a:pt x="19927" y="19790"/>
                    <a:pt x="19904" y="19836"/>
                    <a:pt x="19881" y="19882"/>
                  </a:cubicBezTo>
                  <a:cubicBezTo>
                    <a:pt x="19858" y="19950"/>
                    <a:pt x="19835" y="20041"/>
                    <a:pt x="19790" y="20110"/>
                  </a:cubicBezTo>
                  <a:lnTo>
                    <a:pt x="19790" y="20155"/>
                  </a:lnTo>
                  <a:lnTo>
                    <a:pt x="19767" y="20247"/>
                  </a:lnTo>
                  <a:cubicBezTo>
                    <a:pt x="19744" y="20315"/>
                    <a:pt x="19721" y="20384"/>
                    <a:pt x="19698" y="20475"/>
                  </a:cubicBezTo>
                  <a:cubicBezTo>
                    <a:pt x="19653" y="20680"/>
                    <a:pt x="19561" y="20909"/>
                    <a:pt x="19470" y="21068"/>
                  </a:cubicBezTo>
                  <a:cubicBezTo>
                    <a:pt x="19402" y="21205"/>
                    <a:pt x="19333" y="21342"/>
                    <a:pt x="19265" y="21479"/>
                  </a:cubicBezTo>
                  <a:lnTo>
                    <a:pt x="19196" y="21593"/>
                  </a:lnTo>
                  <a:cubicBezTo>
                    <a:pt x="19151" y="21685"/>
                    <a:pt x="19082" y="21776"/>
                    <a:pt x="19036" y="21890"/>
                  </a:cubicBezTo>
                  <a:cubicBezTo>
                    <a:pt x="19014" y="21913"/>
                    <a:pt x="18991" y="21959"/>
                    <a:pt x="18991" y="21981"/>
                  </a:cubicBezTo>
                  <a:cubicBezTo>
                    <a:pt x="18968" y="22027"/>
                    <a:pt x="18945" y="22050"/>
                    <a:pt x="18922" y="22096"/>
                  </a:cubicBezTo>
                  <a:lnTo>
                    <a:pt x="18900" y="22141"/>
                  </a:lnTo>
                  <a:lnTo>
                    <a:pt x="18831" y="22278"/>
                  </a:lnTo>
                  <a:cubicBezTo>
                    <a:pt x="18763" y="22392"/>
                    <a:pt x="18694" y="22506"/>
                    <a:pt x="18603" y="22666"/>
                  </a:cubicBezTo>
                  <a:cubicBezTo>
                    <a:pt x="18534" y="22803"/>
                    <a:pt x="18443" y="22940"/>
                    <a:pt x="18352" y="23077"/>
                  </a:cubicBezTo>
                  <a:lnTo>
                    <a:pt x="18283" y="23168"/>
                  </a:lnTo>
                  <a:lnTo>
                    <a:pt x="18215" y="23283"/>
                  </a:lnTo>
                  <a:cubicBezTo>
                    <a:pt x="18146" y="23397"/>
                    <a:pt x="18055" y="23511"/>
                    <a:pt x="17987" y="23625"/>
                  </a:cubicBezTo>
                  <a:cubicBezTo>
                    <a:pt x="17964" y="23693"/>
                    <a:pt x="17918" y="23762"/>
                    <a:pt x="17895" y="23808"/>
                  </a:cubicBezTo>
                  <a:cubicBezTo>
                    <a:pt x="17827" y="23899"/>
                    <a:pt x="17781" y="23990"/>
                    <a:pt x="17735" y="24081"/>
                  </a:cubicBezTo>
                  <a:cubicBezTo>
                    <a:pt x="17713" y="24127"/>
                    <a:pt x="17667" y="24173"/>
                    <a:pt x="17644" y="24218"/>
                  </a:cubicBezTo>
                  <a:cubicBezTo>
                    <a:pt x="17621" y="24264"/>
                    <a:pt x="17598" y="24287"/>
                    <a:pt x="17576" y="24333"/>
                  </a:cubicBezTo>
                  <a:cubicBezTo>
                    <a:pt x="17530" y="24424"/>
                    <a:pt x="17484" y="24492"/>
                    <a:pt x="17439" y="24584"/>
                  </a:cubicBezTo>
                  <a:lnTo>
                    <a:pt x="16982" y="25246"/>
                  </a:lnTo>
                  <a:lnTo>
                    <a:pt x="16822" y="25497"/>
                  </a:lnTo>
                  <a:cubicBezTo>
                    <a:pt x="16777" y="25542"/>
                    <a:pt x="16754" y="25611"/>
                    <a:pt x="16708" y="25656"/>
                  </a:cubicBezTo>
                  <a:lnTo>
                    <a:pt x="16663" y="25725"/>
                  </a:lnTo>
                  <a:cubicBezTo>
                    <a:pt x="16640" y="25770"/>
                    <a:pt x="16594" y="25816"/>
                    <a:pt x="16571" y="25862"/>
                  </a:cubicBezTo>
                  <a:lnTo>
                    <a:pt x="16503" y="25953"/>
                  </a:lnTo>
                  <a:cubicBezTo>
                    <a:pt x="16480" y="25999"/>
                    <a:pt x="16434" y="26067"/>
                    <a:pt x="16412" y="26113"/>
                  </a:cubicBezTo>
                  <a:lnTo>
                    <a:pt x="16343" y="26204"/>
                  </a:lnTo>
                  <a:lnTo>
                    <a:pt x="16297" y="26273"/>
                  </a:lnTo>
                  <a:cubicBezTo>
                    <a:pt x="16252" y="26318"/>
                    <a:pt x="16229" y="26364"/>
                    <a:pt x="16183" y="26410"/>
                  </a:cubicBezTo>
                  <a:lnTo>
                    <a:pt x="16069" y="26569"/>
                  </a:lnTo>
                  <a:cubicBezTo>
                    <a:pt x="16001" y="26661"/>
                    <a:pt x="15932" y="26775"/>
                    <a:pt x="15864" y="26866"/>
                  </a:cubicBezTo>
                  <a:cubicBezTo>
                    <a:pt x="15795" y="26935"/>
                    <a:pt x="15750" y="27003"/>
                    <a:pt x="15704" y="27072"/>
                  </a:cubicBezTo>
                  <a:cubicBezTo>
                    <a:pt x="15636" y="27163"/>
                    <a:pt x="15567" y="27231"/>
                    <a:pt x="15521" y="27300"/>
                  </a:cubicBezTo>
                  <a:cubicBezTo>
                    <a:pt x="15453" y="27391"/>
                    <a:pt x="15384" y="27460"/>
                    <a:pt x="15339" y="27551"/>
                  </a:cubicBezTo>
                  <a:cubicBezTo>
                    <a:pt x="15179" y="27756"/>
                    <a:pt x="15019" y="27962"/>
                    <a:pt x="14837" y="28167"/>
                  </a:cubicBezTo>
                  <a:lnTo>
                    <a:pt x="14814" y="28190"/>
                  </a:lnTo>
                  <a:cubicBezTo>
                    <a:pt x="14768" y="28236"/>
                    <a:pt x="14723" y="28281"/>
                    <a:pt x="14700" y="28350"/>
                  </a:cubicBezTo>
                  <a:cubicBezTo>
                    <a:pt x="14677" y="28373"/>
                    <a:pt x="14654" y="28395"/>
                    <a:pt x="14608" y="28441"/>
                  </a:cubicBezTo>
                  <a:cubicBezTo>
                    <a:pt x="14586" y="28464"/>
                    <a:pt x="14563" y="28487"/>
                    <a:pt x="14563" y="28510"/>
                  </a:cubicBezTo>
                  <a:cubicBezTo>
                    <a:pt x="14563" y="28532"/>
                    <a:pt x="14540" y="28532"/>
                    <a:pt x="14540" y="28555"/>
                  </a:cubicBezTo>
                  <a:cubicBezTo>
                    <a:pt x="14540" y="28601"/>
                    <a:pt x="14517" y="28624"/>
                    <a:pt x="14494" y="28646"/>
                  </a:cubicBezTo>
                  <a:cubicBezTo>
                    <a:pt x="14471" y="28692"/>
                    <a:pt x="14403" y="28715"/>
                    <a:pt x="14357" y="28715"/>
                  </a:cubicBezTo>
                  <a:lnTo>
                    <a:pt x="14312" y="28715"/>
                  </a:lnTo>
                  <a:cubicBezTo>
                    <a:pt x="14289" y="28692"/>
                    <a:pt x="14243" y="28692"/>
                    <a:pt x="14220" y="28669"/>
                  </a:cubicBezTo>
                  <a:lnTo>
                    <a:pt x="14175" y="28646"/>
                  </a:lnTo>
                  <a:cubicBezTo>
                    <a:pt x="14129" y="28624"/>
                    <a:pt x="14106" y="28601"/>
                    <a:pt x="14061" y="28601"/>
                  </a:cubicBezTo>
                  <a:cubicBezTo>
                    <a:pt x="14015" y="28578"/>
                    <a:pt x="13969" y="28555"/>
                    <a:pt x="13924" y="28532"/>
                  </a:cubicBezTo>
                  <a:lnTo>
                    <a:pt x="13832" y="28487"/>
                  </a:lnTo>
                  <a:lnTo>
                    <a:pt x="13809" y="28464"/>
                  </a:lnTo>
                  <a:cubicBezTo>
                    <a:pt x="13764" y="28441"/>
                    <a:pt x="13695" y="28418"/>
                    <a:pt x="13650" y="28395"/>
                  </a:cubicBezTo>
                  <a:cubicBezTo>
                    <a:pt x="13627" y="28373"/>
                    <a:pt x="13581" y="28373"/>
                    <a:pt x="13558" y="28350"/>
                  </a:cubicBezTo>
                  <a:cubicBezTo>
                    <a:pt x="13513" y="28327"/>
                    <a:pt x="13467" y="28304"/>
                    <a:pt x="13444" y="28281"/>
                  </a:cubicBezTo>
                  <a:lnTo>
                    <a:pt x="13262" y="28190"/>
                  </a:lnTo>
                  <a:cubicBezTo>
                    <a:pt x="13148" y="28144"/>
                    <a:pt x="13056" y="28099"/>
                    <a:pt x="12942" y="28030"/>
                  </a:cubicBezTo>
                  <a:cubicBezTo>
                    <a:pt x="12874" y="27985"/>
                    <a:pt x="12805" y="27962"/>
                    <a:pt x="12714" y="27916"/>
                  </a:cubicBezTo>
                  <a:cubicBezTo>
                    <a:pt x="12645" y="27870"/>
                    <a:pt x="12577" y="27825"/>
                    <a:pt x="12486" y="27779"/>
                  </a:cubicBezTo>
                  <a:cubicBezTo>
                    <a:pt x="12417" y="27756"/>
                    <a:pt x="12349" y="27711"/>
                    <a:pt x="12257" y="27665"/>
                  </a:cubicBezTo>
                  <a:cubicBezTo>
                    <a:pt x="12212" y="27642"/>
                    <a:pt x="12166" y="27619"/>
                    <a:pt x="12120" y="27574"/>
                  </a:cubicBezTo>
                  <a:cubicBezTo>
                    <a:pt x="12098" y="27574"/>
                    <a:pt x="12052" y="27551"/>
                    <a:pt x="12029" y="27528"/>
                  </a:cubicBezTo>
                  <a:cubicBezTo>
                    <a:pt x="11869" y="27437"/>
                    <a:pt x="11710" y="27345"/>
                    <a:pt x="11550" y="27254"/>
                  </a:cubicBezTo>
                  <a:cubicBezTo>
                    <a:pt x="11390" y="27163"/>
                    <a:pt x="11207" y="27072"/>
                    <a:pt x="11048" y="26980"/>
                  </a:cubicBezTo>
                  <a:cubicBezTo>
                    <a:pt x="10956" y="26912"/>
                    <a:pt x="10842" y="26843"/>
                    <a:pt x="10728" y="26775"/>
                  </a:cubicBezTo>
                  <a:lnTo>
                    <a:pt x="10614" y="26706"/>
                  </a:lnTo>
                  <a:cubicBezTo>
                    <a:pt x="10545" y="26661"/>
                    <a:pt x="10477" y="26615"/>
                    <a:pt x="10386" y="26569"/>
                  </a:cubicBezTo>
                  <a:cubicBezTo>
                    <a:pt x="10317" y="26524"/>
                    <a:pt x="10226" y="26455"/>
                    <a:pt x="10135" y="26410"/>
                  </a:cubicBezTo>
                  <a:lnTo>
                    <a:pt x="9952" y="26295"/>
                  </a:lnTo>
                  <a:lnTo>
                    <a:pt x="9678" y="26136"/>
                  </a:lnTo>
                  <a:cubicBezTo>
                    <a:pt x="9610" y="26090"/>
                    <a:pt x="9518" y="26022"/>
                    <a:pt x="9450" y="25976"/>
                  </a:cubicBezTo>
                  <a:cubicBezTo>
                    <a:pt x="9381" y="25930"/>
                    <a:pt x="9290" y="25885"/>
                    <a:pt x="9222" y="25839"/>
                  </a:cubicBezTo>
                  <a:cubicBezTo>
                    <a:pt x="8925" y="25656"/>
                    <a:pt x="8605" y="25451"/>
                    <a:pt x="8309" y="25246"/>
                  </a:cubicBezTo>
                  <a:cubicBezTo>
                    <a:pt x="8217" y="25177"/>
                    <a:pt x="8126" y="25109"/>
                    <a:pt x="8035" y="25063"/>
                  </a:cubicBezTo>
                  <a:cubicBezTo>
                    <a:pt x="7898" y="24949"/>
                    <a:pt x="7761" y="24857"/>
                    <a:pt x="7601" y="24743"/>
                  </a:cubicBezTo>
                  <a:cubicBezTo>
                    <a:pt x="7441" y="24629"/>
                    <a:pt x="7281" y="24515"/>
                    <a:pt x="7099" y="24378"/>
                  </a:cubicBezTo>
                  <a:cubicBezTo>
                    <a:pt x="6962" y="24287"/>
                    <a:pt x="6825" y="24173"/>
                    <a:pt x="6665" y="24059"/>
                  </a:cubicBezTo>
                  <a:cubicBezTo>
                    <a:pt x="6597" y="24013"/>
                    <a:pt x="6505" y="23967"/>
                    <a:pt x="6437" y="23899"/>
                  </a:cubicBezTo>
                  <a:cubicBezTo>
                    <a:pt x="6368" y="23853"/>
                    <a:pt x="6300" y="23808"/>
                    <a:pt x="6231" y="23762"/>
                  </a:cubicBezTo>
                  <a:cubicBezTo>
                    <a:pt x="6095" y="23671"/>
                    <a:pt x="5958" y="23556"/>
                    <a:pt x="5798" y="23419"/>
                  </a:cubicBezTo>
                  <a:cubicBezTo>
                    <a:pt x="5707" y="23374"/>
                    <a:pt x="5638" y="23305"/>
                    <a:pt x="5547" y="23260"/>
                  </a:cubicBezTo>
                  <a:cubicBezTo>
                    <a:pt x="5501" y="23214"/>
                    <a:pt x="5455" y="23191"/>
                    <a:pt x="5410" y="23146"/>
                  </a:cubicBezTo>
                  <a:lnTo>
                    <a:pt x="5318" y="23077"/>
                  </a:lnTo>
                  <a:cubicBezTo>
                    <a:pt x="5113" y="22940"/>
                    <a:pt x="4908" y="22780"/>
                    <a:pt x="4702" y="22621"/>
                  </a:cubicBezTo>
                  <a:cubicBezTo>
                    <a:pt x="4611" y="22552"/>
                    <a:pt x="4542" y="22484"/>
                    <a:pt x="4451" y="22415"/>
                  </a:cubicBezTo>
                  <a:cubicBezTo>
                    <a:pt x="4428" y="22392"/>
                    <a:pt x="4405" y="22370"/>
                    <a:pt x="4360" y="22347"/>
                  </a:cubicBezTo>
                  <a:cubicBezTo>
                    <a:pt x="4314" y="22324"/>
                    <a:pt x="4291" y="22278"/>
                    <a:pt x="4246" y="22255"/>
                  </a:cubicBezTo>
                  <a:cubicBezTo>
                    <a:pt x="4177" y="22210"/>
                    <a:pt x="4109" y="22164"/>
                    <a:pt x="4063" y="22096"/>
                  </a:cubicBezTo>
                  <a:cubicBezTo>
                    <a:pt x="4017" y="22073"/>
                    <a:pt x="3949" y="22027"/>
                    <a:pt x="3903" y="21981"/>
                  </a:cubicBezTo>
                  <a:lnTo>
                    <a:pt x="3835" y="21936"/>
                  </a:lnTo>
                  <a:lnTo>
                    <a:pt x="3766" y="21890"/>
                  </a:lnTo>
                  <a:lnTo>
                    <a:pt x="3629" y="21753"/>
                  </a:lnTo>
                  <a:cubicBezTo>
                    <a:pt x="3538" y="21685"/>
                    <a:pt x="3447" y="21616"/>
                    <a:pt x="3355" y="21548"/>
                  </a:cubicBezTo>
                  <a:cubicBezTo>
                    <a:pt x="3310" y="21502"/>
                    <a:pt x="3241" y="21457"/>
                    <a:pt x="3196" y="21411"/>
                  </a:cubicBezTo>
                  <a:lnTo>
                    <a:pt x="3173" y="21388"/>
                  </a:lnTo>
                  <a:lnTo>
                    <a:pt x="2990" y="21251"/>
                  </a:lnTo>
                  <a:cubicBezTo>
                    <a:pt x="2945" y="21205"/>
                    <a:pt x="2876" y="21137"/>
                    <a:pt x="2831" y="21091"/>
                  </a:cubicBezTo>
                  <a:lnTo>
                    <a:pt x="2808" y="21068"/>
                  </a:lnTo>
                  <a:lnTo>
                    <a:pt x="2716" y="21000"/>
                  </a:lnTo>
                  <a:lnTo>
                    <a:pt x="2602" y="20886"/>
                  </a:lnTo>
                  <a:lnTo>
                    <a:pt x="2579" y="20863"/>
                  </a:lnTo>
                  <a:cubicBezTo>
                    <a:pt x="2511" y="20817"/>
                    <a:pt x="2442" y="20749"/>
                    <a:pt x="2397" y="20680"/>
                  </a:cubicBezTo>
                  <a:cubicBezTo>
                    <a:pt x="2328" y="20635"/>
                    <a:pt x="2283" y="20566"/>
                    <a:pt x="2214" y="20498"/>
                  </a:cubicBezTo>
                  <a:cubicBezTo>
                    <a:pt x="2169" y="20429"/>
                    <a:pt x="2100" y="20361"/>
                    <a:pt x="2054" y="20247"/>
                  </a:cubicBezTo>
                  <a:cubicBezTo>
                    <a:pt x="2032" y="20178"/>
                    <a:pt x="2054" y="20087"/>
                    <a:pt x="2054" y="20019"/>
                  </a:cubicBezTo>
                  <a:cubicBezTo>
                    <a:pt x="2077" y="19996"/>
                    <a:pt x="2077" y="19950"/>
                    <a:pt x="2100" y="19927"/>
                  </a:cubicBezTo>
                  <a:cubicBezTo>
                    <a:pt x="2077" y="19904"/>
                    <a:pt x="2054" y="19882"/>
                    <a:pt x="2054" y="19836"/>
                  </a:cubicBezTo>
                  <a:cubicBezTo>
                    <a:pt x="2054" y="19813"/>
                    <a:pt x="2054" y="19790"/>
                    <a:pt x="2054" y="19767"/>
                  </a:cubicBezTo>
                  <a:cubicBezTo>
                    <a:pt x="2054" y="19722"/>
                    <a:pt x="2054" y="19676"/>
                    <a:pt x="2077" y="19608"/>
                  </a:cubicBezTo>
                  <a:cubicBezTo>
                    <a:pt x="2100" y="19585"/>
                    <a:pt x="2100" y="19539"/>
                    <a:pt x="2123" y="19494"/>
                  </a:cubicBezTo>
                  <a:lnTo>
                    <a:pt x="2146" y="19357"/>
                  </a:lnTo>
                  <a:lnTo>
                    <a:pt x="2191" y="19220"/>
                  </a:lnTo>
                  <a:cubicBezTo>
                    <a:pt x="2237" y="19060"/>
                    <a:pt x="2283" y="18900"/>
                    <a:pt x="2328" y="18740"/>
                  </a:cubicBezTo>
                  <a:lnTo>
                    <a:pt x="2328" y="18695"/>
                  </a:lnTo>
                  <a:cubicBezTo>
                    <a:pt x="2374" y="18535"/>
                    <a:pt x="2420" y="18375"/>
                    <a:pt x="2511" y="18170"/>
                  </a:cubicBezTo>
                  <a:cubicBezTo>
                    <a:pt x="2534" y="18101"/>
                    <a:pt x="2557" y="18010"/>
                    <a:pt x="2602" y="17919"/>
                  </a:cubicBezTo>
                  <a:cubicBezTo>
                    <a:pt x="2625" y="17827"/>
                    <a:pt x="2671" y="17713"/>
                    <a:pt x="2694" y="17622"/>
                  </a:cubicBezTo>
                  <a:cubicBezTo>
                    <a:pt x="2808" y="17302"/>
                    <a:pt x="2945" y="16983"/>
                    <a:pt x="3104" y="16595"/>
                  </a:cubicBezTo>
                  <a:cubicBezTo>
                    <a:pt x="3287" y="16184"/>
                    <a:pt x="3424" y="15887"/>
                    <a:pt x="3561" y="15613"/>
                  </a:cubicBezTo>
                  <a:cubicBezTo>
                    <a:pt x="3561" y="15590"/>
                    <a:pt x="3584" y="15568"/>
                    <a:pt x="3607" y="15545"/>
                  </a:cubicBezTo>
                  <a:lnTo>
                    <a:pt x="3584" y="15545"/>
                  </a:lnTo>
                  <a:lnTo>
                    <a:pt x="3607" y="15499"/>
                  </a:lnTo>
                  <a:lnTo>
                    <a:pt x="3629" y="15476"/>
                  </a:lnTo>
                  <a:lnTo>
                    <a:pt x="3629" y="15453"/>
                  </a:lnTo>
                  <a:cubicBezTo>
                    <a:pt x="3744" y="15248"/>
                    <a:pt x="3812" y="15065"/>
                    <a:pt x="3903" y="14928"/>
                  </a:cubicBezTo>
                  <a:lnTo>
                    <a:pt x="3949" y="14814"/>
                  </a:lnTo>
                  <a:cubicBezTo>
                    <a:pt x="4040" y="14700"/>
                    <a:pt x="4109" y="14563"/>
                    <a:pt x="4177" y="14426"/>
                  </a:cubicBezTo>
                  <a:lnTo>
                    <a:pt x="4200" y="14404"/>
                  </a:lnTo>
                  <a:cubicBezTo>
                    <a:pt x="4246" y="14335"/>
                    <a:pt x="4291" y="14267"/>
                    <a:pt x="4337" y="14198"/>
                  </a:cubicBezTo>
                  <a:cubicBezTo>
                    <a:pt x="4360" y="14152"/>
                    <a:pt x="4383" y="14107"/>
                    <a:pt x="4405" y="14061"/>
                  </a:cubicBezTo>
                  <a:cubicBezTo>
                    <a:pt x="4428" y="14038"/>
                    <a:pt x="4451" y="13993"/>
                    <a:pt x="4474" y="13947"/>
                  </a:cubicBezTo>
                  <a:cubicBezTo>
                    <a:pt x="4497" y="13901"/>
                    <a:pt x="4520" y="13879"/>
                    <a:pt x="4542" y="13833"/>
                  </a:cubicBezTo>
                  <a:cubicBezTo>
                    <a:pt x="4565" y="13787"/>
                    <a:pt x="4588" y="13742"/>
                    <a:pt x="4611" y="13696"/>
                  </a:cubicBezTo>
                  <a:lnTo>
                    <a:pt x="4634" y="13650"/>
                  </a:lnTo>
                  <a:cubicBezTo>
                    <a:pt x="4679" y="13605"/>
                    <a:pt x="4725" y="13536"/>
                    <a:pt x="4748" y="13468"/>
                  </a:cubicBezTo>
                  <a:cubicBezTo>
                    <a:pt x="4793" y="13422"/>
                    <a:pt x="4816" y="13376"/>
                    <a:pt x="4839" y="13331"/>
                  </a:cubicBezTo>
                  <a:lnTo>
                    <a:pt x="4885" y="13239"/>
                  </a:lnTo>
                  <a:lnTo>
                    <a:pt x="4953" y="13148"/>
                  </a:lnTo>
                  <a:cubicBezTo>
                    <a:pt x="4976" y="13102"/>
                    <a:pt x="4999" y="13034"/>
                    <a:pt x="5045" y="12988"/>
                  </a:cubicBezTo>
                  <a:cubicBezTo>
                    <a:pt x="5136" y="12829"/>
                    <a:pt x="5227" y="12669"/>
                    <a:pt x="5341" y="12509"/>
                  </a:cubicBezTo>
                  <a:lnTo>
                    <a:pt x="5387" y="12441"/>
                  </a:lnTo>
                  <a:cubicBezTo>
                    <a:pt x="5455" y="12326"/>
                    <a:pt x="5547" y="12189"/>
                    <a:pt x="5638" y="12075"/>
                  </a:cubicBezTo>
                  <a:cubicBezTo>
                    <a:pt x="5729" y="11916"/>
                    <a:pt x="5843" y="11779"/>
                    <a:pt x="5980" y="11619"/>
                  </a:cubicBezTo>
                  <a:lnTo>
                    <a:pt x="6072" y="11528"/>
                  </a:lnTo>
                  <a:cubicBezTo>
                    <a:pt x="6095" y="11482"/>
                    <a:pt x="6117" y="11459"/>
                    <a:pt x="6163" y="11413"/>
                  </a:cubicBezTo>
                  <a:lnTo>
                    <a:pt x="6140" y="11413"/>
                  </a:lnTo>
                  <a:cubicBezTo>
                    <a:pt x="6277" y="11254"/>
                    <a:pt x="6437" y="11117"/>
                    <a:pt x="6574" y="10980"/>
                  </a:cubicBezTo>
                  <a:cubicBezTo>
                    <a:pt x="6642" y="10911"/>
                    <a:pt x="6734" y="10820"/>
                    <a:pt x="6825" y="10729"/>
                  </a:cubicBezTo>
                  <a:lnTo>
                    <a:pt x="6871" y="10683"/>
                  </a:lnTo>
                  <a:cubicBezTo>
                    <a:pt x="6871" y="10660"/>
                    <a:pt x="6871" y="10637"/>
                    <a:pt x="6893" y="10615"/>
                  </a:cubicBezTo>
                  <a:cubicBezTo>
                    <a:pt x="6916" y="10592"/>
                    <a:pt x="6939" y="10569"/>
                    <a:pt x="6962" y="10546"/>
                  </a:cubicBezTo>
                  <a:cubicBezTo>
                    <a:pt x="6985" y="10523"/>
                    <a:pt x="7008" y="10523"/>
                    <a:pt x="7053" y="10523"/>
                  </a:cubicBezTo>
                  <a:cubicBezTo>
                    <a:pt x="7099" y="10523"/>
                    <a:pt x="7144" y="10546"/>
                    <a:pt x="7190" y="10569"/>
                  </a:cubicBezTo>
                  <a:cubicBezTo>
                    <a:pt x="7213" y="10592"/>
                    <a:pt x="7259" y="10615"/>
                    <a:pt x="7281" y="10660"/>
                  </a:cubicBezTo>
                  <a:lnTo>
                    <a:pt x="7304" y="10683"/>
                  </a:lnTo>
                  <a:cubicBezTo>
                    <a:pt x="7373" y="10729"/>
                    <a:pt x="7418" y="10797"/>
                    <a:pt x="7487" y="10843"/>
                  </a:cubicBezTo>
                  <a:lnTo>
                    <a:pt x="7624" y="10980"/>
                  </a:lnTo>
                  <a:lnTo>
                    <a:pt x="7692" y="11025"/>
                  </a:lnTo>
                  <a:lnTo>
                    <a:pt x="7806" y="11140"/>
                  </a:lnTo>
                  <a:cubicBezTo>
                    <a:pt x="7875" y="11185"/>
                    <a:pt x="7943" y="11231"/>
                    <a:pt x="7989" y="11299"/>
                  </a:cubicBezTo>
                  <a:cubicBezTo>
                    <a:pt x="8172" y="11436"/>
                    <a:pt x="8354" y="11596"/>
                    <a:pt x="8514" y="11733"/>
                  </a:cubicBezTo>
                  <a:lnTo>
                    <a:pt x="8605" y="11801"/>
                  </a:lnTo>
                  <a:cubicBezTo>
                    <a:pt x="8628" y="11824"/>
                    <a:pt x="8628" y="11847"/>
                    <a:pt x="8651" y="11847"/>
                  </a:cubicBezTo>
                  <a:cubicBezTo>
                    <a:pt x="8651" y="11801"/>
                    <a:pt x="8651" y="11756"/>
                    <a:pt x="8651" y="11710"/>
                  </a:cubicBezTo>
                  <a:cubicBezTo>
                    <a:pt x="8674" y="11596"/>
                    <a:pt x="8697" y="11482"/>
                    <a:pt x="8697" y="11391"/>
                  </a:cubicBezTo>
                  <a:lnTo>
                    <a:pt x="8719" y="11276"/>
                  </a:lnTo>
                  <a:cubicBezTo>
                    <a:pt x="8719" y="11162"/>
                    <a:pt x="8742" y="11071"/>
                    <a:pt x="8742" y="10980"/>
                  </a:cubicBezTo>
                  <a:lnTo>
                    <a:pt x="8765" y="10934"/>
                  </a:lnTo>
                  <a:lnTo>
                    <a:pt x="8765" y="10888"/>
                  </a:lnTo>
                  <a:cubicBezTo>
                    <a:pt x="8765" y="10683"/>
                    <a:pt x="8788" y="10478"/>
                    <a:pt x="8811" y="10249"/>
                  </a:cubicBezTo>
                  <a:cubicBezTo>
                    <a:pt x="8834" y="10044"/>
                    <a:pt x="8879" y="9816"/>
                    <a:pt x="8902" y="9656"/>
                  </a:cubicBezTo>
                  <a:cubicBezTo>
                    <a:pt x="8925" y="9565"/>
                    <a:pt x="8925" y="9496"/>
                    <a:pt x="8948" y="9405"/>
                  </a:cubicBezTo>
                  <a:lnTo>
                    <a:pt x="8948" y="9336"/>
                  </a:lnTo>
                  <a:cubicBezTo>
                    <a:pt x="8971" y="9268"/>
                    <a:pt x="8971" y="9199"/>
                    <a:pt x="8993" y="9131"/>
                  </a:cubicBezTo>
                  <a:cubicBezTo>
                    <a:pt x="8993" y="8971"/>
                    <a:pt x="8993" y="8834"/>
                    <a:pt x="9016" y="8697"/>
                  </a:cubicBezTo>
                  <a:lnTo>
                    <a:pt x="9016" y="8652"/>
                  </a:lnTo>
                  <a:cubicBezTo>
                    <a:pt x="9039" y="8469"/>
                    <a:pt x="9039" y="8309"/>
                    <a:pt x="9062" y="8127"/>
                  </a:cubicBezTo>
                  <a:cubicBezTo>
                    <a:pt x="9062" y="8058"/>
                    <a:pt x="9085" y="7990"/>
                    <a:pt x="9085" y="7898"/>
                  </a:cubicBezTo>
                  <a:cubicBezTo>
                    <a:pt x="9107" y="7807"/>
                    <a:pt x="9107" y="7716"/>
                    <a:pt x="9130" y="7624"/>
                  </a:cubicBezTo>
                  <a:lnTo>
                    <a:pt x="9130" y="7556"/>
                  </a:lnTo>
                  <a:cubicBezTo>
                    <a:pt x="9153" y="7419"/>
                    <a:pt x="9153" y="7282"/>
                    <a:pt x="9176" y="7145"/>
                  </a:cubicBezTo>
                  <a:cubicBezTo>
                    <a:pt x="9199" y="7077"/>
                    <a:pt x="9199" y="7031"/>
                    <a:pt x="9199" y="6962"/>
                  </a:cubicBezTo>
                  <a:cubicBezTo>
                    <a:pt x="9222" y="6848"/>
                    <a:pt x="9244" y="6734"/>
                    <a:pt x="9267" y="6597"/>
                  </a:cubicBezTo>
                  <a:lnTo>
                    <a:pt x="9290" y="6552"/>
                  </a:lnTo>
                  <a:cubicBezTo>
                    <a:pt x="9313" y="6392"/>
                    <a:pt x="9359" y="6232"/>
                    <a:pt x="9404" y="6072"/>
                  </a:cubicBezTo>
                  <a:cubicBezTo>
                    <a:pt x="9450" y="5958"/>
                    <a:pt x="9496" y="5821"/>
                    <a:pt x="9610" y="5753"/>
                  </a:cubicBezTo>
                  <a:cubicBezTo>
                    <a:pt x="9655" y="5730"/>
                    <a:pt x="9747" y="5707"/>
                    <a:pt x="9838" y="5684"/>
                  </a:cubicBezTo>
                  <a:cubicBezTo>
                    <a:pt x="9952" y="5684"/>
                    <a:pt x="10112" y="5661"/>
                    <a:pt x="10272" y="5661"/>
                  </a:cubicBezTo>
                  <a:lnTo>
                    <a:pt x="10317" y="5661"/>
                  </a:lnTo>
                  <a:cubicBezTo>
                    <a:pt x="10340" y="5661"/>
                    <a:pt x="10386" y="5661"/>
                    <a:pt x="10386" y="5684"/>
                  </a:cubicBezTo>
                  <a:cubicBezTo>
                    <a:pt x="10409" y="5661"/>
                    <a:pt x="10454" y="5661"/>
                    <a:pt x="10477" y="5639"/>
                  </a:cubicBezTo>
                  <a:cubicBezTo>
                    <a:pt x="10500" y="5639"/>
                    <a:pt x="10545" y="5616"/>
                    <a:pt x="10614" y="5616"/>
                  </a:cubicBezTo>
                  <a:close/>
                  <a:moveTo>
                    <a:pt x="18352" y="1"/>
                  </a:moveTo>
                  <a:cubicBezTo>
                    <a:pt x="18146" y="24"/>
                    <a:pt x="17964" y="24"/>
                    <a:pt x="17781" y="46"/>
                  </a:cubicBezTo>
                  <a:cubicBezTo>
                    <a:pt x="17690" y="46"/>
                    <a:pt x="17598" y="46"/>
                    <a:pt x="17530" y="69"/>
                  </a:cubicBezTo>
                  <a:lnTo>
                    <a:pt x="17416" y="69"/>
                  </a:lnTo>
                  <a:cubicBezTo>
                    <a:pt x="17393" y="46"/>
                    <a:pt x="17347" y="24"/>
                    <a:pt x="17279" y="24"/>
                  </a:cubicBezTo>
                  <a:lnTo>
                    <a:pt x="17233" y="24"/>
                  </a:lnTo>
                  <a:cubicBezTo>
                    <a:pt x="17165" y="46"/>
                    <a:pt x="17074" y="46"/>
                    <a:pt x="16982" y="69"/>
                  </a:cubicBezTo>
                  <a:cubicBezTo>
                    <a:pt x="16937" y="92"/>
                    <a:pt x="16868" y="92"/>
                    <a:pt x="16822" y="115"/>
                  </a:cubicBezTo>
                  <a:lnTo>
                    <a:pt x="16777" y="115"/>
                  </a:lnTo>
                  <a:cubicBezTo>
                    <a:pt x="16685" y="138"/>
                    <a:pt x="16617" y="161"/>
                    <a:pt x="16526" y="183"/>
                  </a:cubicBezTo>
                  <a:lnTo>
                    <a:pt x="16457" y="206"/>
                  </a:lnTo>
                  <a:lnTo>
                    <a:pt x="16366" y="229"/>
                  </a:lnTo>
                  <a:lnTo>
                    <a:pt x="16252" y="275"/>
                  </a:lnTo>
                  <a:lnTo>
                    <a:pt x="16115" y="275"/>
                  </a:lnTo>
                  <a:cubicBezTo>
                    <a:pt x="16024" y="298"/>
                    <a:pt x="15932" y="320"/>
                    <a:pt x="15841" y="343"/>
                  </a:cubicBezTo>
                  <a:cubicBezTo>
                    <a:pt x="15772" y="343"/>
                    <a:pt x="15681" y="366"/>
                    <a:pt x="15567" y="412"/>
                  </a:cubicBezTo>
                  <a:cubicBezTo>
                    <a:pt x="15544" y="434"/>
                    <a:pt x="15499" y="434"/>
                    <a:pt x="15476" y="457"/>
                  </a:cubicBezTo>
                  <a:lnTo>
                    <a:pt x="15430" y="457"/>
                  </a:lnTo>
                  <a:lnTo>
                    <a:pt x="15407" y="480"/>
                  </a:lnTo>
                  <a:lnTo>
                    <a:pt x="15339" y="503"/>
                  </a:lnTo>
                  <a:lnTo>
                    <a:pt x="15202" y="549"/>
                  </a:lnTo>
                  <a:cubicBezTo>
                    <a:pt x="15156" y="549"/>
                    <a:pt x="15111" y="571"/>
                    <a:pt x="15065" y="594"/>
                  </a:cubicBezTo>
                  <a:cubicBezTo>
                    <a:pt x="14996" y="617"/>
                    <a:pt x="14905" y="640"/>
                    <a:pt x="14814" y="686"/>
                  </a:cubicBezTo>
                  <a:lnTo>
                    <a:pt x="14745" y="708"/>
                  </a:lnTo>
                  <a:cubicBezTo>
                    <a:pt x="14677" y="731"/>
                    <a:pt x="14608" y="754"/>
                    <a:pt x="14540" y="777"/>
                  </a:cubicBezTo>
                  <a:lnTo>
                    <a:pt x="14471" y="800"/>
                  </a:lnTo>
                  <a:lnTo>
                    <a:pt x="14403" y="822"/>
                  </a:lnTo>
                  <a:cubicBezTo>
                    <a:pt x="14357" y="845"/>
                    <a:pt x="14312" y="868"/>
                    <a:pt x="14266" y="891"/>
                  </a:cubicBezTo>
                  <a:cubicBezTo>
                    <a:pt x="14061" y="959"/>
                    <a:pt x="13878" y="1051"/>
                    <a:pt x="13718" y="1119"/>
                  </a:cubicBezTo>
                  <a:cubicBezTo>
                    <a:pt x="13558" y="1211"/>
                    <a:pt x="13376" y="1302"/>
                    <a:pt x="13216" y="1370"/>
                  </a:cubicBezTo>
                  <a:cubicBezTo>
                    <a:pt x="13102" y="1416"/>
                    <a:pt x="13011" y="1462"/>
                    <a:pt x="12896" y="1530"/>
                  </a:cubicBezTo>
                  <a:lnTo>
                    <a:pt x="12737" y="1599"/>
                  </a:lnTo>
                  <a:cubicBezTo>
                    <a:pt x="12645" y="1644"/>
                    <a:pt x="12577" y="1690"/>
                    <a:pt x="12486" y="1735"/>
                  </a:cubicBezTo>
                  <a:lnTo>
                    <a:pt x="12417" y="1781"/>
                  </a:lnTo>
                  <a:lnTo>
                    <a:pt x="12371" y="1827"/>
                  </a:lnTo>
                  <a:lnTo>
                    <a:pt x="12349" y="1827"/>
                  </a:lnTo>
                  <a:cubicBezTo>
                    <a:pt x="12326" y="1827"/>
                    <a:pt x="12303" y="1850"/>
                    <a:pt x="12257" y="1850"/>
                  </a:cubicBezTo>
                  <a:cubicBezTo>
                    <a:pt x="12189" y="1895"/>
                    <a:pt x="12120" y="1918"/>
                    <a:pt x="12075" y="1941"/>
                  </a:cubicBezTo>
                  <a:cubicBezTo>
                    <a:pt x="11983" y="1987"/>
                    <a:pt x="11915" y="2032"/>
                    <a:pt x="11847" y="2078"/>
                  </a:cubicBezTo>
                  <a:lnTo>
                    <a:pt x="11801" y="2101"/>
                  </a:lnTo>
                  <a:cubicBezTo>
                    <a:pt x="11664" y="2192"/>
                    <a:pt x="11504" y="2306"/>
                    <a:pt x="11367" y="2397"/>
                  </a:cubicBezTo>
                  <a:lnTo>
                    <a:pt x="11276" y="2443"/>
                  </a:lnTo>
                  <a:cubicBezTo>
                    <a:pt x="11139" y="2534"/>
                    <a:pt x="11002" y="2649"/>
                    <a:pt x="10819" y="2785"/>
                  </a:cubicBezTo>
                  <a:lnTo>
                    <a:pt x="10751" y="2831"/>
                  </a:lnTo>
                  <a:cubicBezTo>
                    <a:pt x="10682" y="2877"/>
                    <a:pt x="10614" y="2922"/>
                    <a:pt x="10545" y="2968"/>
                  </a:cubicBezTo>
                  <a:cubicBezTo>
                    <a:pt x="10454" y="3059"/>
                    <a:pt x="10363" y="3128"/>
                    <a:pt x="10249" y="3219"/>
                  </a:cubicBezTo>
                  <a:cubicBezTo>
                    <a:pt x="10226" y="3242"/>
                    <a:pt x="10203" y="3265"/>
                    <a:pt x="10180" y="3288"/>
                  </a:cubicBezTo>
                  <a:lnTo>
                    <a:pt x="10157" y="3310"/>
                  </a:lnTo>
                  <a:lnTo>
                    <a:pt x="10135" y="3333"/>
                  </a:lnTo>
                  <a:lnTo>
                    <a:pt x="10089" y="3379"/>
                  </a:lnTo>
                  <a:cubicBezTo>
                    <a:pt x="10020" y="3425"/>
                    <a:pt x="9975" y="3470"/>
                    <a:pt x="9906" y="3516"/>
                  </a:cubicBezTo>
                  <a:cubicBezTo>
                    <a:pt x="9815" y="3584"/>
                    <a:pt x="9747" y="3630"/>
                    <a:pt x="9678" y="3698"/>
                  </a:cubicBezTo>
                  <a:lnTo>
                    <a:pt x="9632" y="3721"/>
                  </a:lnTo>
                  <a:lnTo>
                    <a:pt x="9587" y="3767"/>
                  </a:lnTo>
                  <a:cubicBezTo>
                    <a:pt x="9541" y="3813"/>
                    <a:pt x="9496" y="3835"/>
                    <a:pt x="9450" y="3858"/>
                  </a:cubicBezTo>
                  <a:cubicBezTo>
                    <a:pt x="9313" y="3972"/>
                    <a:pt x="9176" y="4086"/>
                    <a:pt x="9062" y="4201"/>
                  </a:cubicBezTo>
                  <a:lnTo>
                    <a:pt x="8993" y="4269"/>
                  </a:lnTo>
                  <a:cubicBezTo>
                    <a:pt x="8856" y="4383"/>
                    <a:pt x="8742" y="4475"/>
                    <a:pt x="8628" y="4589"/>
                  </a:cubicBezTo>
                  <a:lnTo>
                    <a:pt x="8605" y="4611"/>
                  </a:lnTo>
                  <a:lnTo>
                    <a:pt x="8537" y="4680"/>
                  </a:lnTo>
                  <a:cubicBezTo>
                    <a:pt x="8377" y="4817"/>
                    <a:pt x="8240" y="4977"/>
                    <a:pt x="8149" y="5091"/>
                  </a:cubicBezTo>
                  <a:cubicBezTo>
                    <a:pt x="8080" y="5136"/>
                    <a:pt x="8035" y="5205"/>
                    <a:pt x="7989" y="5251"/>
                  </a:cubicBezTo>
                  <a:lnTo>
                    <a:pt x="7966" y="5273"/>
                  </a:lnTo>
                  <a:cubicBezTo>
                    <a:pt x="7898" y="5319"/>
                    <a:pt x="7852" y="5388"/>
                    <a:pt x="7806" y="5433"/>
                  </a:cubicBezTo>
                  <a:lnTo>
                    <a:pt x="7647" y="5616"/>
                  </a:lnTo>
                  <a:lnTo>
                    <a:pt x="7555" y="5684"/>
                  </a:lnTo>
                  <a:lnTo>
                    <a:pt x="7510" y="5753"/>
                  </a:lnTo>
                  <a:lnTo>
                    <a:pt x="7441" y="5821"/>
                  </a:lnTo>
                  <a:lnTo>
                    <a:pt x="7418" y="5844"/>
                  </a:lnTo>
                  <a:cubicBezTo>
                    <a:pt x="7396" y="5867"/>
                    <a:pt x="7373" y="5890"/>
                    <a:pt x="7350" y="5913"/>
                  </a:cubicBezTo>
                  <a:cubicBezTo>
                    <a:pt x="7327" y="5935"/>
                    <a:pt x="7327" y="5958"/>
                    <a:pt x="7304" y="5981"/>
                  </a:cubicBezTo>
                  <a:lnTo>
                    <a:pt x="7259" y="6027"/>
                  </a:lnTo>
                  <a:cubicBezTo>
                    <a:pt x="7190" y="6118"/>
                    <a:pt x="7122" y="6186"/>
                    <a:pt x="7076" y="6255"/>
                  </a:cubicBezTo>
                  <a:cubicBezTo>
                    <a:pt x="6985" y="6369"/>
                    <a:pt x="6893" y="6460"/>
                    <a:pt x="6802" y="6574"/>
                  </a:cubicBezTo>
                  <a:lnTo>
                    <a:pt x="6756" y="6620"/>
                  </a:lnTo>
                  <a:lnTo>
                    <a:pt x="6756" y="6643"/>
                  </a:lnTo>
                  <a:lnTo>
                    <a:pt x="6688" y="6711"/>
                  </a:lnTo>
                  <a:cubicBezTo>
                    <a:pt x="6665" y="6734"/>
                    <a:pt x="6642" y="6757"/>
                    <a:pt x="6620" y="6780"/>
                  </a:cubicBezTo>
                  <a:lnTo>
                    <a:pt x="6620" y="6803"/>
                  </a:lnTo>
                  <a:cubicBezTo>
                    <a:pt x="6574" y="6848"/>
                    <a:pt x="6551" y="6871"/>
                    <a:pt x="6528" y="6917"/>
                  </a:cubicBezTo>
                  <a:lnTo>
                    <a:pt x="6460" y="6985"/>
                  </a:lnTo>
                  <a:lnTo>
                    <a:pt x="6437" y="7008"/>
                  </a:lnTo>
                  <a:cubicBezTo>
                    <a:pt x="6391" y="7054"/>
                    <a:pt x="6368" y="7099"/>
                    <a:pt x="6346" y="7145"/>
                  </a:cubicBezTo>
                  <a:cubicBezTo>
                    <a:pt x="6277" y="7191"/>
                    <a:pt x="6231" y="7259"/>
                    <a:pt x="6186" y="7328"/>
                  </a:cubicBezTo>
                  <a:lnTo>
                    <a:pt x="6140" y="7373"/>
                  </a:lnTo>
                  <a:lnTo>
                    <a:pt x="6095" y="7419"/>
                  </a:lnTo>
                  <a:cubicBezTo>
                    <a:pt x="5935" y="7624"/>
                    <a:pt x="5798" y="7807"/>
                    <a:pt x="5638" y="8012"/>
                  </a:cubicBezTo>
                  <a:cubicBezTo>
                    <a:pt x="5615" y="8058"/>
                    <a:pt x="5570" y="8104"/>
                    <a:pt x="5524" y="8172"/>
                  </a:cubicBezTo>
                  <a:lnTo>
                    <a:pt x="5524" y="8195"/>
                  </a:lnTo>
                  <a:lnTo>
                    <a:pt x="5455" y="8286"/>
                  </a:lnTo>
                  <a:lnTo>
                    <a:pt x="5410" y="8332"/>
                  </a:lnTo>
                  <a:lnTo>
                    <a:pt x="5387" y="8378"/>
                  </a:lnTo>
                  <a:lnTo>
                    <a:pt x="5364" y="8423"/>
                  </a:lnTo>
                  <a:cubicBezTo>
                    <a:pt x="5273" y="8537"/>
                    <a:pt x="5204" y="8652"/>
                    <a:pt x="5113" y="8766"/>
                  </a:cubicBezTo>
                  <a:cubicBezTo>
                    <a:pt x="5022" y="8925"/>
                    <a:pt x="4908" y="9085"/>
                    <a:pt x="4816" y="9245"/>
                  </a:cubicBezTo>
                  <a:lnTo>
                    <a:pt x="4611" y="9542"/>
                  </a:lnTo>
                  <a:lnTo>
                    <a:pt x="4497" y="9724"/>
                  </a:lnTo>
                  <a:cubicBezTo>
                    <a:pt x="4405" y="9884"/>
                    <a:pt x="4291" y="10067"/>
                    <a:pt x="4200" y="10226"/>
                  </a:cubicBezTo>
                  <a:cubicBezTo>
                    <a:pt x="4154" y="10272"/>
                    <a:pt x="4132" y="10341"/>
                    <a:pt x="4086" y="10386"/>
                  </a:cubicBezTo>
                  <a:lnTo>
                    <a:pt x="4063" y="10409"/>
                  </a:lnTo>
                  <a:lnTo>
                    <a:pt x="4063" y="10432"/>
                  </a:lnTo>
                  <a:cubicBezTo>
                    <a:pt x="3995" y="10523"/>
                    <a:pt x="3949" y="10615"/>
                    <a:pt x="3880" y="10706"/>
                  </a:cubicBezTo>
                  <a:cubicBezTo>
                    <a:pt x="3812" y="10843"/>
                    <a:pt x="3721" y="11003"/>
                    <a:pt x="3629" y="11162"/>
                  </a:cubicBezTo>
                  <a:cubicBezTo>
                    <a:pt x="3447" y="11482"/>
                    <a:pt x="3264" y="11779"/>
                    <a:pt x="3104" y="12098"/>
                  </a:cubicBezTo>
                  <a:cubicBezTo>
                    <a:pt x="3013" y="12304"/>
                    <a:pt x="2922" y="12463"/>
                    <a:pt x="2853" y="12623"/>
                  </a:cubicBezTo>
                  <a:cubicBezTo>
                    <a:pt x="2808" y="12692"/>
                    <a:pt x="2785" y="12760"/>
                    <a:pt x="2762" y="12806"/>
                  </a:cubicBezTo>
                  <a:lnTo>
                    <a:pt x="2694" y="12920"/>
                  </a:lnTo>
                  <a:lnTo>
                    <a:pt x="2648" y="13011"/>
                  </a:lnTo>
                  <a:lnTo>
                    <a:pt x="2602" y="13102"/>
                  </a:lnTo>
                  <a:lnTo>
                    <a:pt x="2579" y="13171"/>
                  </a:lnTo>
                  <a:lnTo>
                    <a:pt x="2488" y="13331"/>
                  </a:lnTo>
                  <a:lnTo>
                    <a:pt x="2488" y="13354"/>
                  </a:lnTo>
                  <a:cubicBezTo>
                    <a:pt x="2420" y="13491"/>
                    <a:pt x="2374" y="13605"/>
                    <a:pt x="2306" y="13719"/>
                  </a:cubicBezTo>
                  <a:lnTo>
                    <a:pt x="2191" y="13993"/>
                  </a:lnTo>
                  <a:lnTo>
                    <a:pt x="2100" y="14175"/>
                  </a:lnTo>
                  <a:lnTo>
                    <a:pt x="2100" y="14221"/>
                  </a:lnTo>
                  <a:cubicBezTo>
                    <a:pt x="2054" y="14289"/>
                    <a:pt x="2032" y="14358"/>
                    <a:pt x="1986" y="14449"/>
                  </a:cubicBezTo>
                  <a:lnTo>
                    <a:pt x="1940" y="14563"/>
                  </a:lnTo>
                  <a:lnTo>
                    <a:pt x="1940" y="14586"/>
                  </a:lnTo>
                  <a:cubicBezTo>
                    <a:pt x="1918" y="14632"/>
                    <a:pt x="1895" y="14677"/>
                    <a:pt x="1872" y="14723"/>
                  </a:cubicBezTo>
                  <a:cubicBezTo>
                    <a:pt x="1803" y="14906"/>
                    <a:pt x="1735" y="15088"/>
                    <a:pt x="1666" y="15317"/>
                  </a:cubicBezTo>
                  <a:cubicBezTo>
                    <a:pt x="1644" y="15339"/>
                    <a:pt x="1644" y="15385"/>
                    <a:pt x="1621" y="15408"/>
                  </a:cubicBezTo>
                  <a:lnTo>
                    <a:pt x="1598" y="15453"/>
                  </a:lnTo>
                  <a:lnTo>
                    <a:pt x="1598" y="15476"/>
                  </a:lnTo>
                  <a:cubicBezTo>
                    <a:pt x="1552" y="15613"/>
                    <a:pt x="1507" y="15750"/>
                    <a:pt x="1461" y="15887"/>
                  </a:cubicBezTo>
                  <a:cubicBezTo>
                    <a:pt x="1415" y="16024"/>
                    <a:pt x="1370" y="16161"/>
                    <a:pt x="1324" y="16275"/>
                  </a:cubicBezTo>
                  <a:lnTo>
                    <a:pt x="1301" y="16344"/>
                  </a:lnTo>
                  <a:lnTo>
                    <a:pt x="1278" y="16389"/>
                  </a:lnTo>
                  <a:lnTo>
                    <a:pt x="1278" y="16412"/>
                  </a:lnTo>
                  <a:lnTo>
                    <a:pt x="1233" y="16549"/>
                  </a:lnTo>
                  <a:cubicBezTo>
                    <a:pt x="1187" y="16640"/>
                    <a:pt x="1164" y="16709"/>
                    <a:pt x="1141" y="16777"/>
                  </a:cubicBezTo>
                  <a:lnTo>
                    <a:pt x="1164" y="16755"/>
                  </a:lnTo>
                  <a:lnTo>
                    <a:pt x="1119" y="16823"/>
                  </a:lnTo>
                  <a:lnTo>
                    <a:pt x="1096" y="16914"/>
                  </a:lnTo>
                  <a:lnTo>
                    <a:pt x="1073" y="16960"/>
                  </a:lnTo>
                  <a:cubicBezTo>
                    <a:pt x="1073" y="16983"/>
                    <a:pt x="1073" y="16983"/>
                    <a:pt x="1073" y="16983"/>
                  </a:cubicBezTo>
                  <a:cubicBezTo>
                    <a:pt x="1004" y="17143"/>
                    <a:pt x="959" y="17279"/>
                    <a:pt x="913" y="17416"/>
                  </a:cubicBezTo>
                  <a:lnTo>
                    <a:pt x="890" y="17508"/>
                  </a:lnTo>
                  <a:cubicBezTo>
                    <a:pt x="845" y="17645"/>
                    <a:pt x="822" y="17759"/>
                    <a:pt x="776" y="17873"/>
                  </a:cubicBezTo>
                  <a:lnTo>
                    <a:pt x="731" y="18033"/>
                  </a:lnTo>
                  <a:cubicBezTo>
                    <a:pt x="685" y="18215"/>
                    <a:pt x="639" y="18398"/>
                    <a:pt x="594" y="18581"/>
                  </a:cubicBezTo>
                  <a:lnTo>
                    <a:pt x="571" y="18649"/>
                  </a:lnTo>
                  <a:lnTo>
                    <a:pt x="548" y="18672"/>
                  </a:lnTo>
                  <a:cubicBezTo>
                    <a:pt x="502" y="18809"/>
                    <a:pt x="457" y="18969"/>
                    <a:pt x="411" y="19128"/>
                  </a:cubicBezTo>
                  <a:cubicBezTo>
                    <a:pt x="388" y="19242"/>
                    <a:pt x="365" y="19379"/>
                    <a:pt x="320" y="19516"/>
                  </a:cubicBezTo>
                  <a:lnTo>
                    <a:pt x="297" y="19653"/>
                  </a:lnTo>
                  <a:lnTo>
                    <a:pt x="274" y="19745"/>
                  </a:lnTo>
                  <a:lnTo>
                    <a:pt x="274" y="19790"/>
                  </a:lnTo>
                  <a:cubicBezTo>
                    <a:pt x="274" y="19836"/>
                    <a:pt x="251" y="19859"/>
                    <a:pt x="251" y="19904"/>
                  </a:cubicBezTo>
                  <a:lnTo>
                    <a:pt x="228" y="19950"/>
                  </a:lnTo>
                  <a:lnTo>
                    <a:pt x="228" y="19996"/>
                  </a:lnTo>
                  <a:lnTo>
                    <a:pt x="228" y="20019"/>
                  </a:lnTo>
                  <a:cubicBezTo>
                    <a:pt x="183" y="20110"/>
                    <a:pt x="160" y="20178"/>
                    <a:pt x="137" y="20270"/>
                  </a:cubicBezTo>
                  <a:lnTo>
                    <a:pt x="114" y="20338"/>
                  </a:lnTo>
                  <a:cubicBezTo>
                    <a:pt x="114" y="20384"/>
                    <a:pt x="91" y="20407"/>
                    <a:pt x="91" y="20452"/>
                  </a:cubicBezTo>
                  <a:cubicBezTo>
                    <a:pt x="69" y="20475"/>
                    <a:pt x="69" y="20498"/>
                    <a:pt x="69" y="20521"/>
                  </a:cubicBezTo>
                  <a:lnTo>
                    <a:pt x="69" y="20544"/>
                  </a:lnTo>
                  <a:cubicBezTo>
                    <a:pt x="46" y="20566"/>
                    <a:pt x="46" y="20589"/>
                    <a:pt x="23" y="20612"/>
                  </a:cubicBezTo>
                  <a:cubicBezTo>
                    <a:pt x="0" y="20726"/>
                    <a:pt x="0" y="20840"/>
                    <a:pt x="46" y="20977"/>
                  </a:cubicBezTo>
                  <a:cubicBezTo>
                    <a:pt x="69" y="21068"/>
                    <a:pt x="114" y="21160"/>
                    <a:pt x="137" y="21205"/>
                  </a:cubicBezTo>
                  <a:cubicBezTo>
                    <a:pt x="160" y="21274"/>
                    <a:pt x="206" y="21342"/>
                    <a:pt x="228" y="21388"/>
                  </a:cubicBezTo>
                  <a:lnTo>
                    <a:pt x="251" y="21411"/>
                  </a:lnTo>
                  <a:cubicBezTo>
                    <a:pt x="320" y="21502"/>
                    <a:pt x="365" y="21593"/>
                    <a:pt x="434" y="21662"/>
                  </a:cubicBezTo>
                  <a:lnTo>
                    <a:pt x="457" y="21708"/>
                  </a:lnTo>
                  <a:cubicBezTo>
                    <a:pt x="457" y="21708"/>
                    <a:pt x="480" y="21730"/>
                    <a:pt x="480" y="21730"/>
                  </a:cubicBezTo>
                  <a:lnTo>
                    <a:pt x="502" y="21753"/>
                  </a:lnTo>
                  <a:lnTo>
                    <a:pt x="548" y="21822"/>
                  </a:lnTo>
                  <a:cubicBezTo>
                    <a:pt x="571" y="21867"/>
                    <a:pt x="616" y="21936"/>
                    <a:pt x="639" y="21981"/>
                  </a:cubicBezTo>
                  <a:lnTo>
                    <a:pt x="639" y="21959"/>
                  </a:lnTo>
                  <a:lnTo>
                    <a:pt x="731" y="22096"/>
                  </a:lnTo>
                  <a:lnTo>
                    <a:pt x="708" y="22050"/>
                  </a:lnTo>
                  <a:lnTo>
                    <a:pt x="708" y="22050"/>
                  </a:lnTo>
                  <a:cubicBezTo>
                    <a:pt x="753" y="22141"/>
                    <a:pt x="799" y="22210"/>
                    <a:pt x="868" y="22255"/>
                  </a:cubicBezTo>
                  <a:cubicBezTo>
                    <a:pt x="890" y="22301"/>
                    <a:pt x="913" y="22347"/>
                    <a:pt x="959" y="22370"/>
                  </a:cubicBezTo>
                  <a:cubicBezTo>
                    <a:pt x="982" y="22415"/>
                    <a:pt x="1004" y="22438"/>
                    <a:pt x="1027" y="22461"/>
                  </a:cubicBezTo>
                  <a:lnTo>
                    <a:pt x="1119" y="22598"/>
                  </a:lnTo>
                  <a:lnTo>
                    <a:pt x="1141" y="22621"/>
                  </a:lnTo>
                  <a:lnTo>
                    <a:pt x="1164" y="22666"/>
                  </a:lnTo>
                  <a:cubicBezTo>
                    <a:pt x="1233" y="22735"/>
                    <a:pt x="1301" y="22826"/>
                    <a:pt x="1370" y="22895"/>
                  </a:cubicBezTo>
                  <a:cubicBezTo>
                    <a:pt x="1415" y="22963"/>
                    <a:pt x="1484" y="23031"/>
                    <a:pt x="1552" y="23100"/>
                  </a:cubicBezTo>
                  <a:cubicBezTo>
                    <a:pt x="1598" y="23146"/>
                    <a:pt x="1644" y="23191"/>
                    <a:pt x="1689" y="23260"/>
                  </a:cubicBezTo>
                  <a:lnTo>
                    <a:pt x="1712" y="23305"/>
                  </a:lnTo>
                  <a:cubicBezTo>
                    <a:pt x="1826" y="23419"/>
                    <a:pt x="1918" y="23534"/>
                    <a:pt x="2032" y="23648"/>
                  </a:cubicBezTo>
                  <a:lnTo>
                    <a:pt x="2100" y="23716"/>
                  </a:lnTo>
                  <a:lnTo>
                    <a:pt x="2214" y="23853"/>
                  </a:lnTo>
                  <a:cubicBezTo>
                    <a:pt x="2306" y="23944"/>
                    <a:pt x="2397" y="24059"/>
                    <a:pt x="2511" y="24150"/>
                  </a:cubicBezTo>
                  <a:cubicBezTo>
                    <a:pt x="2625" y="24264"/>
                    <a:pt x="2762" y="24401"/>
                    <a:pt x="2899" y="24515"/>
                  </a:cubicBezTo>
                  <a:cubicBezTo>
                    <a:pt x="2990" y="24584"/>
                    <a:pt x="3082" y="24675"/>
                    <a:pt x="3173" y="24766"/>
                  </a:cubicBezTo>
                  <a:lnTo>
                    <a:pt x="3310" y="24880"/>
                  </a:lnTo>
                  <a:lnTo>
                    <a:pt x="3355" y="24926"/>
                  </a:lnTo>
                  <a:cubicBezTo>
                    <a:pt x="3470" y="25040"/>
                    <a:pt x="3584" y="25131"/>
                    <a:pt x="3721" y="25246"/>
                  </a:cubicBezTo>
                  <a:cubicBezTo>
                    <a:pt x="3858" y="25360"/>
                    <a:pt x="4017" y="25497"/>
                    <a:pt x="4154" y="25611"/>
                  </a:cubicBezTo>
                  <a:lnTo>
                    <a:pt x="4269" y="25679"/>
                  </a:lnTo>
                  <a:lnTo>
                    <a:pt x="4360" y="25770"/>
                  </a:lnTo>
                  <a:cubicBezTo>
                    <a:pt x="4428" y="25816"/>
                    <a:pt x="4497" y="25862"/>
                    <a:pt x="4565" y="25930"/>
                  </a:cubicBezTo>
                  <a:cubicBezTo>
                    <a:pt x="4634" y="25976"/>
                    <a:pt x="4702" y="26044"/>
                    <a:pt x="4771" y="26090"/>
                  </a:cubicBezTo>
                  <a:lnTo>
                    <a:pt x="4999" y="26250"/>
                  </a:lnTo>
                  <a:cubicBezTo>
                    <a:pt x="5113" y="26364"/>
                    <a:pt x="5250" y="26478"/>
                    <a:pt x="5410" y="26569"/>
                  </a:cubicBezTo>
                  <a:lnTo>
                    <a:pt x="5455" y="26615"/>
                  </a:lnTo>
                  <a:cubicBezTo>
                    <a:pt x="5707" y="26798"/>
                    <a:pt x="5980" y="26980"/>
                    <a:pt x="6231" y="27163"/>
                  </a:cubicBezTo>
                  <a:lnTo>
                    <a:pt x="6437" y="27323"/>
                  </a:lnTo>
                  <a:cubicBezTo>
                    <a:pt x="6688" y="27482"/>
                    <a:pt x="6916" y="27642"/>
                    <a:pt x="7144" y="27779"/>
                  </a:cubicBezTo>
                  <a:cubicBezTo>
                    <a:pt x="7213" y="27825"/>
                    <a:pt x="7281" y="27870"/>
                    <a:pt x="7350" y="27916"/>
                  </a:cubicBezTo>
                  <a:lnTo>
                    <a:pt x="7418" y="27962"/>
                  </a:lnTo>
                  <a:lnTo>
                    <a:pt x="7464" y="27985"/>
                  </a:lnTo>
                  <a:lnTo>
                    <a:pt x="7601" y="28076"/>
                  </a:lnTo>
                  <a:cubicBezTo>
                    <a:pt x="7669" y="28121"/>
                    <a:pt x="7738" y="28167"/>
                    <a:pt x="7806" y="28190"/>
                  </a:cubicBezTo>
                  <a:lnTo>
                    <a:pt x="7829" y="28213"/>
                  </a:lnTo>
                  <a:lnTo>
                    <a:pt x="7875" y="28236"/>
                  </a:lnTo>
                  <a:cubicBezTo>
                    <a:pt x="7943" y="28281"/>
                    <a:pt x="8012" y="28327"/>
                    <a:pt x="8103" y="28373"/>
                  </a:cubicBezTo>
                  <a:cubicBezTo>
                    <a:pt x="8400" y="28578"/>
                    <a:pt x="8719" y="28761"/>
                    <a:pt x="9039" y="28966"/>
                  </a:cubicBezTo>
                  <a:cubicBezTo>
                    <a:pt x="9359" y="29171"/>
                    <a:pt x="9655" y="29331"/>
                    <a:pt x="9952" y="29491"/>
                  </a:cubicBezTo>
                  <a:cubicBezTo>
                    <a:pt x="10089" y="29559"/>
                    <a:pt x="10249" y="29651"/>
                    <a:pt x="10386" y="29719"/>
                  </a:cubicBezTo>
                  <a:cubicBezTo>
                    <a:pt x="10545" y="29788"/>
                    <a:pt x="10705" y="29879"/>
                    <a:pt x="10865" y="29970"/>
                  </a:cubicBezTo>
                  <a:lnTo>
                    <a:pt x="11116" y="30084"/>
                  </a:lnTo>
                  <a:lnTo>
                    <a:pt x="11139" y="30107"/>
                  </a:lnTo>
                  <a:cubicBezTo>
                    <a:pt x="11322" y="30199"/>
                    <a:pt x="11527" y="30290"/>
                    <a:pt x="11710" y="30404"/>
                  </a:cubicBezTo>
                  <a:cubicBezTo>
                    <a:pt x="11847" y="30450"/>
                    <a:pt x="12006" y="30518"/>
                    <a:pt x="12143" y="30564"/>
                  </a:cubicBezTo>
                  <a:lnTo>
                    <a:pt x="12166" y="30587"/>
                  </a:lnTo>
                  <a:lnTo>
                    <a:pt x="12212" y="30609"/>
                  </a:lnTo>
                  <a:cubicBezTo>
                    <a:pt x="12326" y="30655"/>
                    <a:pt x="12440" y="30701"/>
                    <a:pt x="12577" y="30746"/>
                  </a:cubicBezTo>
                  <a:lnTo>
                    <a:pt x="12668" y="30792"/>
                  </a:lnTo>
                  <a:lnTo>
                    <a:pt x="12760" y="30838"/>
                  </a:lnTo>
                  <a:cubicBezTo>
                    <a:pt x="12805" y="30861"/>
                    <a:pt x="12874" y="30906"/>
                    <a:pt x="12919" y="30929"/>
                  </a:cubicBezTo>
                  <a:lnTo>
                    <a:pt x="12965" y="30929"/>
                  </a:lnTo>
                  <a:cubicBezTo>
                    <a:pt x="13033" y="30975"/>
                    <a:pt x="13102" y="30997"/>
                    <a:pt x="13170" y="31043"/>
                  </a:cubicBezTo>
                  <a:lnTo>
                    <a:pt x="13353" y="31112"/>
                  </a:lnTo>
                  <a:cubicBezTo>
                    <a:pt x="13490" y="31180"/>
                    <a:pt x="13627" y="31226"/>
                    <a:pt x="13764" y="31271"/>
                  </a:cubicBezTo>
                  <a:lnTo>
                    <a:pt x="13855" y="31317"/>
                  </a:lnTo>
                  <a:lnTo>
                    <a:pt x="13878" y="31317"/>
                  </a:lnTo>
                  <a:cubicBezTo>
                    <a:pt x="13969" y="31363"/>
                    <a:pt x="14038" y="31386"/>
                    <a:pt x="14129" y="31408"/>
                  </a:cubicBezTo>
                  <a:cubicBezTo>
                    <a:pt x="14175" y="31431"/>
                    <a:pt x="14220" y="31431"/>
                    <a:pt x="14243" y="31454"/>
                  </a:cubicBezTo>
                  <a:lnTo>
                    <a:pt x="14289" y="31454"/>
                  </a:lnTo>
                  <a:cubicBezTo>
                    <a:pt x="14312" y="31454"/>
                    <a:pt x="14357" y="31477"/>
                    <a:pt x="14380" y="31477"/>
                  </a:cubicBezTo>
                  <a:cubicBezTo>
                    <a:pt x="14426" y="31477"/>
                    <a:pt x="14449" y="31454"/>
                    <a:pt x="14494" y="31431"/>
                  </a:cubicBezTo>
                  <a:cubicBezTo>
                    <a:pt x="14494" y="31431"/>
                    <a:pt x="14517" y="31408"/>
                    <a:pt x="14540" y="31408"/>
                  </a:cubicBezTo>
                  <a:cubicBezTo>
                    <a:pt x="14540" y="31363"/>
                    <a:pt x="14540" y="31317"/>
                    <a:pt x="14586" y="31294"/>
                  </a:cubicBezTo>
                  <a:cubicBezTo>
                    <a:pt x="14586" y="31294"/>
                    <a:pt x="14586" y="31294"/>
                    <a:pt x="14586" y="31271"/>
                  </a:cubicBezTo>
                  <a:cubicBezTo>
                    <a:pt x="14586" y="31249"/>
                    <a:pt x="14586" y="31226"/>
                    <a:pt x="14586" y="31226"/>
                  </a:cubicBezTo>
                  <a:cubicBezTo>
                    <a:pt x="14654" y="31180"/>
                    <a:pt x="14723" y="31134"/>
                    <a:pt x="14791" y="31089"/>
                  </a:cubicBezTo>
                  <a:cubicBezTo>
                    <a:pt x="14814" y="31089"/>
                    <a:pt x="14837" y="31066"/>
                    <a:pt x="14837" y="31066"/>
                  </a:cubicBezTo>
                  <a:cubicBezTo>
                    <a:pt x="14859" y="31043"/>
                    <a:pt x="14882" y="31020"/>
                    <a:pt x="14905" y="30997"/>
                  </a:cubicBezTo>
                  <a:cubicBezTo>
                    <a:pt x="14974" y="30929"/>
                    <a:pt x="15019" y="30883"/>
                    <a:pt x="15088" y="30838"/>
                  </a:cubicBezTo>
                  <a:cubicBezTo>
                    <a:pt x="15202" y="30746"/>
                    <a:pt x="15316" y="30655"/>
                    <a:pt x="15384" y="30564"/>
                  </a:cubicBezTo>
                  <a:cubicBezTo>
                    <a:pt x="15430" y="30541"/>
                    <a:pt x="15476" y="30495"/>
                    <a:pt x="15499" y="30472"/>
                  </a:cubicBezTo>
                  <a:lnTo>
                    <a:pt x="15521" y="30450"/>
                  </a:lnTo>
                  <a:cubicBezTo>
                    <a:pt x="15567" y="30404"/>
                    <a:pt x="15590" y="30358"/>
                    <a:pt x="15636" y="30336"/>
                  </a:cubicBezTo>
                  <a:lnTo>
                    <a:pt x="15750" y="30199"/>
                  </a:lnTo>
                  <a:lnTo>
                    <a:pt x="15864" y="30107"/>
                  </a:lnTo>
                  <a:cubicBezTo>
                    <a:pt x="15887" y="30062"/>
                    <a:pt x="15932" y="30039"/>
                    <a:pt x="15978" y="29993"/>
                  </a:cubicBezTo>
                  <a:lnTo>
                    <a:pt x="16001" y="29970"/>
                  </a:lnTo>
                  <a:cubicBezTo>
                    <a:pt x="16024" y="29948"/>
                    <a:pt x="16046" y="29902"/>
                    <a:pt x="16092" y="29879"/>
                  </a:cubicBezTo>
                  <a:cubicBezTo>
                    <a:pt x="16160" y="29788"/>
                    <a:pt x="16252" y="29719"/>
                    <a:pt x="16320" y="29628"/>
                  </a:cubicBezTo>
                  <a:cubicBezTo>
                    <a:pt x="16366" y="29582"/>
                    <a:pt x="16412" y="29537"/>
                    <a:pt x="16457" y="29491"/>
                  </a:cubicBezTo>
                  <a:lnTo>
                    <a:pt x="16549" y="29377"/>
                  </a:lnTo>
                  <a:cubicBezTo>
                    <a:pt x="16571" y="29354"/>
                    <a:pt x="16594" y="29331"/>
                    <a:pt x="16617" y="29286"/>
                  </a:cubicBezTo>
                  <a:lnTo>
                    <a:pt x="16663" y="29240"/>
                  </a:lnTo>
                  <a:lnTo>
                    <a:pt x="16731" y="29194"/>
                  </a:lnTo>
                  <a:lnTo>
                    <a:pt x="16754" y="29149"/>
                  </a:lnTo>
                  <a:lnTo>
                    <a:pt x="16800" y="29126"/>
                  </a:lnTo>
                  <a:cubicBezTo>
                    <a:pt x="16822" y="29080"/>
                    <a:pt x="16845" y="29057"/>
                    <a:pt x="16868" y="29035"/>
                  </a:cubicBezTo>
                  <a:lnTo>
                    <a:pt x="16914" y="28989"/>
                  </a:lnTo>
                  <a:lnTo>
                    <a:pt x="16937" y="28966"/>
                  </a:lnTo>
                  <a:lnTo>
                    <a:pt x="16959" y="28943"/>
                  </a:lnTo>
                  <a:lnTo>
                    <a:pt x="17051" y="28829"/>
                  </a:lnTo>
                  <a:cubicBezTo>
                    <a:pt x="17165" y="28669"/>
                    <a:pt x="17302" y="28510"/>
                    <a:pt x="17439" y="28373"/>
                  </a:cubicBezTo>
                  <a:cubicBezTo>
                    <a:pt x="17690" y="28099"/>
                    <a:pt x="17941" y="27825"/>
                    <a:pt x="18169" y="27551"/>
                  </a:cubicBezTo>
                  <a:cubicBezTo>
                    <a:pt x="18306" y="27391"/>
                    <a:pt x="18420" y="27254"/>
                    <a:pt x="18534" y="27094"/>
                  </a:cubicBezTo>
                  <a:cubicBezTo>
                    <a:pt x="18671" y="26935"/>
                    <a:pt x="18785" y="26798"/>
                    <a:pt x="18922" y="26638"/>
                  </a:cubicBezTo>
                  <a:lnTo>
                    <a:pt x="18991" y="26547"/>
                  </a:lnTo>
                  <a:cubicBezTo>
                    <a:pt x="19014" y="26501"/>
                    <a:pt x="19059" y="26455"/>
                    <a:pt x="19105" y="26410"/>
                  </a:cubicBezTo>
                  <a:lnTo>
                    <a:pt x="19173" y="26318"/>
                  </a:lnTo>
                  <a:cubicBezTo>
                    <a:pt x="19196" y="26273"/>
                    <a:pt x="19219" y="26250"/>
                    <a:pt x="19265" y="26204"/>
                  </a:cubicBezTo>
                  <a:cubicBezTo>
                    <a:pt x="19310" y="26136"/>
                    <a:pt x="19356" y="26090"/>
                    <a:pt x="19402" y="26044"/>
                  </a:cubicBezTo>
                  <a:cubicBezTo>
                    <a:pt x="19470" y="25953"/>
                    <a:pt x="19539" y="25862"/>
                    <a:pt x="19607" y="25770"/>
                  </a:cubicBezTo>
                  <a:cubicBezTo>
                    <a:pt x="19653" y="25702"/>
                    <a:pt x="19698" y="25634"/>
                    <a:pt x="19744" y="25565"/>
                  </a:cubicBezTo>
                  <a:cubicBezTo>
                    <a:pt x="19881" y="25382"/>
                    <a:pt x="19995" y="25200"/>
                    <a:pt x="20132" y="25040"/>
                  </a:cubicBezTo>
                  <a:cubicBezTo>
                    <a:pt x="20246" y="24880"/>
                    <a:pt x="20360" y="24698"/>
                    <a:pt x="20497" y="24538"/>
                  </a:cubicBezTo>
                  <a:lnTo>
                    <a:pt x="20657" y="24310"/>
                  </a:lnTo>
                  <a:cubicBezTo>
                    <a:pt x="20840" y="24036"/>
                    <a:pt x="21045" y="23785"/>
                    <a:pt x="21228" y="23511"/>
                  </a:cubicBezTo>
                  <a:cubicBezTo>
                    <a:pt x="21456" y="23168"/>
                    <a:pt x="21707" y="22803"/>
                    <a:pt x="21958" y="22415"/>
                  </a:cubicBezTo>
                  <a:lnTo>
                    <a:pt x="21958" y="22415"/>
                  </a:lnTo>
                  <a:lnTo>
                    <a:pt x="21935" y="22438"/>
                  </a:lnTo>
                  <a:lnTo>
                    <a:pt x="22004" y="22324"/>
                  </a:lnTo>
                  <a:lnTo>
                    <a:pt x="22118" y="22187"/>
                  </a:lnTo>
                  <a:lnTo>
                    <a:pt x="22095" y="22187"/>
                  </a:lnTo>
                  <a:cubicBezTo>
                    <a:pt x="22186" y="22050"/>
                    <a:pt x="22278" y="21913"/>
                    <a:pt x="22392" y="21753"/>
                  </a:cubicBezTo>
                  <a:lnTo>
                    <a:pt x="22415" y="21730"/>
                  </a:lnTo>
                  <a:lnTo>
                    <a:pt x="22437" y="21708"/>
                  </a:lnTo>
                  <a:cubicBezTo>
                    <a:pt x="22552" y="21525"/>
                    <a:pt x="22643" y="21365"/>
                    <a:pt x="22757" y="21205"/>
                  </a:cubicBezTo>
                  <a:cubicBezTo>
                    <a:pt x="22871" y="21023"/>
                    <a:pt x="22985" y="20840"/>
                    <a:pt x="23099" y="20658"/>
                  </a:cubicBezTo>
                  <a:lnTo>
                    <a:pt x="23145" y="20589"/>
                  </a:lnTo>
                  <a:lnTo>
                    <a:pt x="23168" y="20544"/>
                  </a:lnTo>
                  <a:cubicBezTo>
                    <a:pt x="23259" y="20407"/>
                    <a:pt x="23328" y="20247"/>
                    <a:pt x="23419" y="20110"/>
                  </a:cubicBezTo>
                  <a:lnTo>
                    <a:pt x="23465" y="20064"/>
                  </a:lnTo>
                  <a:lnTo>
                    <a:pt x="23487" y="20019"/>
                  </a:lnTo>
                  <a:lnTo>
                    <a:pt x="23465" y="20019"/>
                  </a:lnTo>
                  <a:lnTo>
                    <a:pt x="23487" y="19996"/>
                  </a:lnTo>
                  <a:cubicBezTo>
                    <a:pt x="23716" y="19676"/>
                    <a:pt x="23921" y="19334"/>
                    <a:pt x="24172" y="18923"/>
                  </a:cubicBezTo>
                  <a:lnTo>
                    <a:pt x="24263" y="18763"/>
                  </a:lnTo>
                  <a:lnTo>
                    <a:pt x="24286" y="18740"/>
                  </a:lnTo>
                  <a:lnTo>
                    <a:pt x="24309" y="18695"/>
                  </a:lnTo>
                  <a:cubicBezTo>
                    <a:pt x="24378" y="18558"/>
                    <a:pt x="24446" y="18444"/>
                    <a:pt x="24515" y="18307"/>
                  </a:cubicBezTo>
                  <a:lnTo>
                    <a:pt x="24583" y="18215"/>
                  </a:lnTo>
                  <a:lnTo>
                    <a:pt x="24629" y="18101"/>
                  </a:lnTo>
                  <a:cubicBezTo>
                    <a:pt x="24697" y="17964"/>
                    <a:pt x="24788" y="17850"/>
                    <a:pt x="24857" y="17713"/>
                  </a:cubicBezTo>
                  <a:lnTo>
                    <a:pt x="24857" y="17690"/>
                  </a:lnTo>
                  <a:cubicBezTo>
                    <a:pt x="24857" y="17690"/>
                    <a:pt x="24857" y="17690"/>
                    <a:pt x="24857" y="17668"/>
                  </a:cubicBezTo>
                  <a:lnTo>
                    <a:pt x="24903" y="17599"/>
                  </a:lnTo>
                  <a:cubicBezTo>
                    <a:pt x="24925" y="17531"/>
                    <a:pt x="24948" y="17462"/>
                    <a:pt x="24994" y="17416"/>
                  </a:cubicBezTo>
                  <a:lnTo>
                    <a:pt x="25040" y="17302"/>
                  </a:lnTo>
                  <a:cubicBezTo>
                    <a:pt x="25040" y="17257"/>
                    <a:pt x="25062" y="17211"/>
                    <a:pt x="25085" y="17165"/>
                  </a:cubicBezTo>
                  <a:cubicBezTo>
                    <a:pt x="25154" y="17006"/>
                    <a:pt x="25222" y="16846"/>
                    <a:pt x="25291" y="16686"/>
                  </a:cubicBezTo>
                  <a:lnTo>
                    <a:pt x="25291" y="16640"/>
                  </a:lnTo>
                  <a:cubicBezTo>
                    <a:pt x="25382" y="16458"/>
                    <a:pt x="25450" y="16298"/>
                    <a:pt x="25519" y="16115"/>
                  </a:cubicBezTo>
                  <a:cubicBezTo>
                    <a:pt x="25587" y="15978"/>
                    <a:pt x="25633" y="15842"/>
                    <a:pt x="25701" y="15705"/>
                  </a:cubicBezTo>
                  <a:lnTo>
                    <a:pt x="25770" y="15568"/>
                  </a:lnTo>
                  <a:cubicBezTo>
                    <a:pt x="25770" y="15522"/>
                    <a:pt x="25793" y="15499"/>
                    <a:pt x="25816" y="15453"/>
                  </a:cubicBezTo>
                  <a:cubicBezTo>
                    <a:pt x="25838" y="15408"/>
                    <a:pt x="25861" y="15362"/>
                    <a:pt x="25884" y="15317"/>
                  </a:cubicBezTo>
                  <a:lnTo>
                    <a:pt x="25907" y="15248"/>
                  </a:lnTo>
                  <a:lnTo>
                    <a:pt x="25953" y="15180"/>
                  </a:lnTo>
                  <a:cubicBezTo>
                    <a:pt x="25953" y="15157"/>
                    <a:pt x="25975" y="15134"/>
                    <a:pt x="25975" y="15111"/>
                  </a:cubicBezTo>
                  <a:lnTo>
                    <a:pt x="25998" y="15065"/>
                  </a:lnTo>
                  <a:cubicBezTo>
                    <a:pt x="26090" y="14906"/>
                    <a:pt x="26135" y="14746"/>
                    <a:pt x="26204" y="14586"/>
                  </a:cubicBezTo>
                  <a:cubicBezTo>
                    <a:pt x="26249" y="14495"/>
                    <a:pt x="26272" y="14404"/>
                    <a:pt x="26295" y="14312"/>
                  </a:cubicBezTo>
                  <a:lnTo>
                    <a:pt x="26341" y="14175"/>
                  </a:lnTo>
                  <a:cubicBezTo>
                    <a:pt x="26455" y="13833"/>
                    <a:pt x="26546" y="13513"/>
                    <a:pt x="26637" y="13217"/>
                  </a:cubicBezTo>
                  <a:lnTo>
                    <a:pt x="26637" y="13171"/>
                  </a:lnTo>
                  <a:cubicBezTo>
                    <a:pt x="26660" y="13102"/>
                    <a:pt x="26683" y="13057"/>
                    <a:pt x="26683" y="12988"/>
                  </a:cubicBezTo>
                  <a:lnTo>
                    <a:pt x="26706" y="12897"/>
                  </a:lnTo>
                  <a:cubicBezTo>
                    <a:pt x="26729" y="12851"/>
                    <a:pt x="26729" y="12806"/>
                    <a:pt x="26751" y="12737"/>
                  </a:cubicBezTo>
                  <a:lnTo>
                    <a:pt x="26751" y="12692"/>
                  </a:lnTo>
                  <a:cubicBezTo>
                    <a:pt x="26774" y="12623"/>
                    <a:pt x="26797" y="12555"/>
                    <a:pt x="26797" y="12509"/>
                  </a:cubicBezTo>
                  <a:cubicBezTo>
                    <a:pt x="26820" y="12418"/>
                    <a:pt x="26843" y="12349"/>
                    <a:pt x="26843" y="12258"/>
                  </a:cubicBezTo>
                  <a:cubicBezTo>
                    <a:pt x="26866" y="12167"/>
                    <a:pt x="26888" y="12098"/>
                    <a:pt x="26888" y="12007"/>
                  </a:cubicBezTo>
                  <a:cubicBezTo>
                    <a:pt x="26911" y="11916"/>
                    <a:pt x="26934" y="11824"/>
                    <a:pt x="26957" y="11733"/>
                  </a:cubicBezTo>
                  <a:cubicBezTo>
                    <a:pt x="26980" y="11573"/>
                    <a:pt x="27003" y="11391"/>
                    <a:pt x="27025" y="11231"/>
                  </a:cubicBezTo>
                  <a:cubicBezTo>
                    <a:pt x="27025" y="11140"/>
                    <a:pt x="27048" y="11048"/>
                    <a:pt x="27071" y="10957"/>
                  </a:cubicBezTo>
                  <a:cubicBezTo>
                    <a:pt x="27071" y="10866"/>
                    <a:pt x="27094" y="10774"/>
                    <a:pt x="27117" y="10683"/>
                  </a:cubicBezTo>
                  <a:cubicBezTo>
                    <a:pt x="27117" y="10637"/>
                    <a:pt x="27117" y="10592"/>
                    <a:pt x="27117" y="10546"/>
                  </a:cubicBezTo>
                  <a:lnTo>
                    <a:pt x="27139" y="10455"/>
                  </a:lnTo>
                  <a:cubicBezTo>
                    <a:pt x="27139" y="10386"/>
                    <a:pt x="27162" y="10318"/>
                    <a:pt x="27162" y="10272"/>
                  </a:cubicBezTo>
                  <a:lnTo>
                    <a:pt x="27162" y="10204"/>
                  </a:lnTo>
                  <a:cubicBezTo>
                    <a:pt x="27185" y="10112"/>
                    <a:pt x="27185" y="10021"/>
                    <a:pt x="27185" y="9907"/>
                  </a:cubicBezTo>
                  <a:cubicBezTo>
                    <a:pt x="27185" y="9838"/>
                    <a:pt x="27185" y="9747"/>
                    <a:pt x="27208" y="9679"/>
                  </a:cubicBezTo>
                  <a:lnTo>
                    <a:pt x="27208" y="9587"/>
                  </a:lnTo>
                  <a:cubicBezTo>
                    <a:pt x="27208" y="9496"/>
                    <a:pt x="27231" y="9405"/>
                    <a:pt x="27231" y="9313"/>
                  </a:cubicBezTo>
                  <a:lnTo>
                    <a:pt x="27231" y="9268"/>
                  </a:lnTo>
                  <a:cubicBezTo>
                    <a:pt x="27254" y="9177"/>
                    <a:pt x="27254" y="9085"/>
                    <a:pt x="27276" y="8994"/>
                  </a:cubicBezTo>
                  <a:cubicBezTo>
                    <a:pt x="27276" y="8971"/>
                    <a:pt x="27276" y="8925"/>
                    <a:pt x="27276" y="8903"/>
                  </a:cubicBezTo>
                  <a:lnTo>
                    <a:pt x="27276" y="8834"/>
                  </a:lnTo>
                  <a:cubicBezTo>
                    <a:pt x="27276" y="8743"/>
                    <a:pt x="27276" y="8629"/>
                    <a:pt x="27276" y="8515"/>
                  </a:cubicBezTo>
                  <a:cubicBezTo>
                    <a:pt x="27254" y="8400"/>
                    <a:pt x="27254" y="8286"/>
                    <a:pt x="27254" y="8172"/>
                  </a:cubicBezTo>
                  <a:cubicBezTo>
                    <a:pt x="27254" y="8104"/>
                    <a:pt x="27254" y="8035"/>
                    <a:pt x="27254" y="7967"/>
                  </a:cubicBezTo>
                  <a:cubicBezTo>
                    <a:pt x="27231" y="7875"/>
                    <a:pt x="27231" y="7807"/>
                    <a:pt x="27231" y="7716"/>
                  </a:cubicBezTo>
                  <a:cubicBezTo>
                    <a:pt x="27208" y="7647"/>
                    <a:pt x="27208" y="7579"/>
                    <a:pt x="27185" y="7487"/>
                  </a:cubicBezTo>
                  <a:lnTo>
                    <a:pt x="27185" y="7465"/>
                  </a:lnTo>
                  <a:cubicBezTo>
                    <a:pt x="27162" y="7396"/>
                    <a:pt x="27162" y="7351"/>
                    <a:pt x="27162" y="7282"/>
                  </a:cubicBezTo>
                  <a:cubicBezTo>
                    <a:pt x="27162" y="7259"/>
                    <a:pt x="27162" y="7236"/>
                    <a:pt x="27162" y="7191"/>
                  </a:cubicBezTo>
                  <a:lnTo>
                    <a:pt x="27162" y="7122"/>
                  </a:lnTo>
                  <a:cubicBezTo>
                    <a:pt x="27139" y="7008"/>
                    <a:pt x="27139" y="6894"/>
                    <a:pt x="27117" y="6803"/>
                  </a:cubicBezTo>
                  <a:cubicBezTo>
                    <a:pt x="27117" y="6711"/>
                    <a:pt x="27094" y="6643"/>
                    <a:pt x="27071" y="6552"/>
                  </a:cubicBezTo>
                  <a:cubicBezTo>
                    <a:pt x="27071" y="6552"/>
                    <a:pt x="27071" y="6529"/>
                    <a:pt x="27048" y="6506"/>
                  </a:cubicBezTo>
                  <a:cubicBezTo>
                    <a:pt x="27048" y="6460"/>
                    <a:pt x="27025" y="6437"/>
                    <a:pt x="27025" y="6415"/>
                  </a:cubicBezTo>
                  <a:lnTo>
                    <a:pt x="27003" y="6346"/>
                  </a:lnTo>
                  <a:cubicBezTo>
                    <a:pt x="27003" y="6323"/>
                    <a:pt x="27003" y="6301"/>
                    <a:pt x="27003" y="6278"/>
                  </a:cubicBezTo>
                  <a:cubicBezTo>
                    <a:pt x="26980" y="6255"/>
                    <a:pt x="26957" y="6232"/>
                    <a:pt x="26934" y="6209"/>
                  </a:cubicBezTo>
                  <a:cubicBezTo>
                    <a:pt x="26911" y="6164"/>
                    <a:pt x="26888" y="6072"/>
                    <a:pt x="26866" y="6004"/>
                  </a:cubicBezTo>
                  <a:lnTo>
                    <a:pt x="26843" y="5958"/>
                  </a:lnTo>
                  <a:cubicBezTo>
                    <a:pt x="26820" y="5890"/>
                    <a:pt x="26797" y="5821"/>
                    <a:pt x="26774" y="5753"/>
                  </a:cubicBezTo>
                  <a:cubicBezTo>
                    <a:pt x="26729" y="5593"/>
                    <a:pt x="26683" y="5433"/>
                    <a:pt x="26637" y="5273"/>
                  </a:cubicBezTo>
                  <a:cubicBezTo>
                    <a:pt x="26614" y="5228"/>
                    <a:pt x="26592" y="5159"/>
                    <a:pt x="26569" y="5091"/>
                  </a:cubicBezTo>
                  <a:cubicBezTo>
                    <a:pt x="26546" y="5000"/>
                    <a:pt x="26500" y="4931"/>
                    <a:pt x="26478" y="4840"/>
                  </a:cubicBezTo>
                  <a:cubicBezTo>
                    <a:pt x="26432" y="4703"/>
                    <a:pt x="26386" y="4566"/>
                    <a:pt x="26341" y="4452"/>
                  </a:cubicBezTo>
                  <a:cubicBezTo>
                    <a:pt x="26341" y="4429"/>
                    <a:pt x="26318" y="4406"/>
                    <a:pt x="26318" y="4406"/>
                  </a:cubicBezTo>
                  <a:lnTo>
                    <a:pt x="26318" y="4383"/>
                  </a:lnTo>
                  <a:cubicBezTo>
                    <a:pt x="26318" y="4383"/>
                    <a:pt x="26295" y="4360"/>
                    <a:pt x="26295" y="4360"/>
                  </a:cubicBezTo>
                  <a:cubicBezTo>
                    <a:pt x="26249" y="4246"/>
                    <a:pt x="26181" y="4132"/>
                    <a:pt x="26135" y="4018"/>
                  </a:cubicBezTo>
                  <a:cubicBezTo>
                    <a:pt x="26112" y="3972"/>
                    <a:pt x="26090" y="3927"/>
                    <a:pt x="26044" y="3881"/>
                  </a:cubicBezTo>
                  <a:cubicBezTo>
                    <a:pt x="25998" y="3790"/>
                    <a:pt x="25930" y="3721"/>
                    <a:pt x="25884" y="3630"/>
                  </a:cubicBezTo>
                  <a:lnTo>
                    <a:pt x="25816" y="3562"/>
                  </a:lnTo>
                  <a:lnTo>
                    <a:pt x="25793" y="3516"/>
                  </a:lnTo>
                  <a:cubicBezTo>
                    <a:pt x="25701" y="3425"/>
                    <a:pt x="25633" y="3333"/>
                    <a:pt x="25542" y="3242"/>
                  </a:cubicBezTo>
                  <a:cubicBezTo>
                    <a:pt x="25473" y="3173"/>
                    <a:pt x="25405" y="3082"/>
                    <a:pt x="25336" y="3014"/>
                  </a:cubicBezTo>
                  <a:lnTo>
                    <a:pt x="25268" y="2922"/>
                  </a:lnTo>
                  <a:lnTo>
                    <a:pt x="25222" y="2877"/>
                  </a:lnTo>
                  <a:cubicBezTo>
                    <a:pt x="25176" y="2831"/>
                    <a:pt x="25131" y="2785"/>
                    <a:pt x="25085" y="2740"/>
                  </a:cubicBezTo>
                  <a:cubicBezTo>
                    <a:pt x="25040" y="2671"/>
                    <a:pt x="24971" y="2626"/>
                    <a:pt x="24903" y="2557"/>
                  </a:cubicBezTo>
                  <a:cubicBezTo>
                    <a:pt x="24834" y="2489"/>
                    <a:pt x="24766" y="2420"/>
                    <a:pt x="24697" y="2375"/>
                  </a:cubicBezTo>
                  <a:lnTo>
                    <a:pt x="24629" y="2306"/>
                  </a:lnTo>
                  <a:lnTo>
                    <a:pt x="24537" y="2238"/>
                  </a:lnTo>
                  <a:lnTo>
                    <a:pt x="24446" y="2146"/>
                  </a:lnTo>
                  <a:lnTo>
                    <a:pt x="24400" y="2124"/>
                  </a:lnTo>
                  <a:lnTo>
                    <a:pt x="24355" y="2055"/>
                  </a:lnTo>
                  <a:lnTo>
                    <a:pt x="24309" y="2032"/>
                  </a:lnTo>
                  <a:cubicBezTo>
                    <a:pt x="24286" y="2009"/>
                    <a:pt x="24263" y="1987"/>
                    <a:pt x="24218" y="1941"/>
                  </a:cubicBezTo>
                  <a:cubicBezTo>
                    <a:pt x="24172" y="1895"/>
                    <a:pt x="24104" y="1850"/>
                    <a:pt x="24035" y="1804"/>
                  </a:cubicBezTo>
                  <a:lnTo>
                    <a:pt x="24035" y="1781"/>
                  </a:lnTo>
                  <a:lnTo>
                    <a:pt x="23967" y="1735"/>
                  </a:lnTo>
                  <a:cubicBezTo>
                    <a:pt x="23898" y="1667"/>
                    <a:pt x="23830" y="1621"/>
                    <a:pt x="23761" y="1553"/>
                  </a:cubicBezTo>
                  <a:lnTo>
                    <a:pt x="23716" y="1530"/>
                  </a:lnTo>
                  <a:lnTo>
                    <a:pt x="23670" y="1484"/>
                  </a:lnTo>
                  <a:lnTo>
                    <a:pt x="23647" y="1484"/>
                  </a:lnTo>
                  <a:cubicBezTo>
                    <a:pt x="23602" y="1439"/>
                    <a:pt x="23533" y="1370"/>
                    <a:pt x="23487" y="1325"/>
                  </a:cubicBezTo>
                  <a:cubicBezTo>
                    <a:pt x="23373" y="1256"/>
                    <a:pt x="23259" y="1188"/>
                    <a:pt x="23145" y="1119"/>
                  </a:cubicBezTo>
                  <a:cubicBezTo>
                    <a:pt x="23054" y="1074"/>
                    <a:pt x="22962" y="1028"/>
                    <a:pt x="22871" y="982"/>
                  </a:cubicBezTo>
                  <a:cubicBezTo>
                    <a:pt x="22803" y="937"/>
                    <a:pt x="22757" y="891"/>
                    <a:pt x="22689" y="868"/>
                  </a:cubicBezTo>
                  <a:cubicBezTo>
                    <a:pt x="22666" y="845"/>
                    <a:pt x="22620" y="845"/>
                    <a:pt x="22597" y="822"/>
                  </a:cubicBezTo>
                  <a:lnTo>
                    <a:pt x="22415" y="754"/>
                  </a:lnTo>
                  <a:lnTo>
                    <a:pt x="22369" y="708"/>
                  </a:lnTo>
                  <a:lnTo>
                    <a:pt x="22323" y="708"/>
                  </a:lnTo>
                  <a:cubicBezTo>
                    <a:pt x="22278" y="686"/>
                    <a:pt x="22232" y="663"/>
                    <a:pt x="22186" y="640"/>
                  </a:cubicBezTo>
                  <a:cubicBezTo>
                    <a:pt x="22164" y="640"/>
                    <a:pt x="22141" y="617"/>
                    <a:pt x="22095" y="617"/>
                  </a:cubicBezTo>
                  <a:lnTo>
                    <a:pt x="22049" y="617"/>
                  </a:lnTo>
                  <a:lnTo>
                    <a:pt x="22049" y="594"/>
                  </a:lnTo>
                  <a:cubicBezTo>
                    <a:pt x="22004" y="594"/>
                    <a:pt x="21935" y="571"/>
                    <a:pt x="21912" y="549"/>
                  </a:cubicBezTo>
                  <a:cubicBezTo>
                    <a:pt x="21912" y="526"/>
                    <a:pt x="21912" y="526"/>
                    <a:pt x="21912" y="503"/>
                  </a:cubicBezTo>
                  <a:cubicBezTo>
                    <a:pt x="21798" y="457"/>
                    <a:pt x="21707" y="434"/>
                    <a:pt x="21570" y="389"/>
                  </a:cubicBezTo>
                  <a:cubicBezTo>
                    <a:pt x="21410" y="343"/>
                    <a:pt x="21228" y="275"/>
                    <a:pt x="21045" y="252"/>
                  </a:cubicBezTo>
                  <a:cubicBezTo>
                    <a:pt x="20954" y="206"/>
                    <a:pt x="20840" y="206"/>
                    <a:pt x="20726" y="183"/>
                  </a:cubicBezTo>
                  <a:cubicBezTo>
                    <a:pt x="20680" y="183"/>
                    <a:pt x="20611" y="161"/>
                    <a:pt x="20566" y="161"/>
                  </a:cubicBezTo>
                  <a:lnTo>
                    <a:pt x="20474" y="138"/>
                  </a:lnTo>
                  <a:cubicBezTo>
                    <a:pt x="20292" y="115"/>
                    <a:pt x="20109" y="92"/>
                    <a:pt x="19927" y="69"/>
                  </a:cubicBezTo>
                  <a:cubicBezTo>
                    <a:pt x="19721" y="46"/>
                    <a:pt x="19539" y="46"/>
                    <a:pt x="19356" y="24"/>
                  </a:cubicBezTo>
                  <a:lnTo>
                    <a:pt x="19151" y="24"/>
                  </a:lnTo>
                  <a:cubicBezTo>
                    <a:pt x="19059" y="1"/>
                    <a:pt x="18945" y="1"/>
                    <a:pt x="188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4"/>
            <p:cNvSpPr/>
            <p:nvPr/>
          </p:nvSpPr>
          <p:spPr>
            <a:xfrm>
              <a:off x="6702250" y="1840900"/>
              <a:ext cx="397750" cy="781800"/>
            </a:xfrm>
            <a:custGeom>
              <a:avLst/>
              <a:gdLst/>
              <a:ahLst/>
              <a:cxnLst/>
              <a:rect l="l" t="t" r="r" b="b"/>
              <a:pathLst>
                <a:path w="15910" h="31272" extrusionOk="0">
                  <a:moveTo>
                    <a:pt x="13421" y="4497"/>
                  </a:moveTo>
                  <a:cubicBezTo>
                    <a:pt x="13444" y="4520"/>
                    <a:pt x="13444" y="4543"/>
                    <a:pt x="13467" y="4566"/>
                  </a:cubicBezTo>
                  <a:cubicBezTo>
                    <a:pt x="13513" y="4634"/>
                    <a:pt x="13535" y="4680"/>
                    <a:pt x="13558" y="4726"/>
                  </a:cubicBezTo>
                  <a:lnTo>
                    <a:pt x="13421" y="4497"/>
                  </a:lnTo>
                  <a:close/>
                  <a:moveTo>
                    <a:pt x="7487" y="1"/>
                  </a:moveTo>
                  <a:cubicBezTo>
                    <a:pt x="7441" y="1"/>
                    <a:pt x="7418" y="24"/>
                    <a:pt x="7395" y="46"/>
                  </a:cubicBezTo>
                  <a:cubicBezTo>
                    <a:pt x="7373" y="69"/>
                    <a:pt x="7373" y="115"/>
                    <a:pt x="7395" y="161"/>
                  </a:cubicBezTo>
                  <a:cubicBezTo>
                    <a:pt x="7418" y="183"/>
                    <a:pt x="7487" y="206"/>
                    <a:pt x="7532" y="206"/>
                  </a:cubicBezTo>
                  <a:lnTo>
                    <a:pt x="7532" y="229"/>
                  </a:lnTo>
                  <a:lnTo>
                    <a:pt x="7578" y="229"/>
                  </a:lnTo>
                  <a:cubicBezTo>
                    <a:pt x="7624" y="229"/>
                    <a:pt x="7647" y="252"/>
                    <a:pt x="7669" y="252"/>
                  </a:cubicBezTo>
                  <a:cubicBezTo>
                    <a:pt x="7715" y="275"/>
                    <a:pt x="7761" y="298"/>
                    <a:pt x="7806" y="320"/>
                  </a:cubicBezTo>
                  <a:lnTo>
                    <a:pt x="7852" y="320"/>
                  </a:lnTo>
                  <a:lnTo>
                    <a:pt x="7898" y="366"/>
                  </a:lnTo>
                  <a:lnTo>
                    <a:pt x="8080" y="434"/>
                  </a:lnTo>
                  <a:cubicBezTo>
                    <a:pt x="8149" y="480"/>
                    <a:pt x="8194" y="503"/>
                    <a:pt x="8263" y="526"/>
                  </a:cubicBezTo>
                  <a:lnTo>
                    <a:pt x="8331" y="549"/>
                  </a:lnTo>
                  <a:cubicBezTo>
                    <a:pt x="8423" y="594"/>
                    <a:pt x="8491" y="640"/>
                    <a:pt x="8560" y="686"/>
                  </a:cubicBezTo>
                  <a:cubicBezTo>
                    <a:pt x="8628" y="708"/>
                    <a:pt x="8674" y="754"/>
                    <a:pt x="8719" y="777"/>
                  </a:cubicBezTo>
                  <a:cubicBezTo>
                    <a:pt x="8788" y="823"/>
                    <a:pt x="8856" y="868"/>
                    <a:pt x="8925" y="914"/>
                  </a:cubicBezTo>
                  <a:lnTo>
                    <a:pt x="9016" y="959"/>
                  </a:lnTo>
                  <a:cubicBezTo>
                    <a:pt x="9062" y="982"/>
                    <a:pt x="9085" y="1005"/>
                    <a:pt x="9130" y="1028"/>
                  </a:cubicBezTo>
                  <a:cubicBezTo>
                    <a:pt x="9176" y="1051"/>
                    <a:pt x="9244" y="1096"/>
                    <a:pt x="9290" y="1142"/>
                  </a:cubicBezTo>
                  <a:cubicBezTo>
                    <a:pt x="9358" y="1165"/>
                    <a:pt x="9404" y="1211"/>
                    <a:pt x="9450" y="1256"/>
                  </a:cubicBezTo>
                  <a:lnTo>
                    <a:pt x="9495" y="1279"/>
                  </a:lnTo>
                  <a:cubicBezTo>
                    <a:pt x="9610" y="1393"/>
                    <a:pt x="9746" y="1484"/>
                    <a:pt x="9861" y="1599"/>
                  </a:cubicBezTo>
                  <a:cubicBezTo>
                    <a:pt x="9952" y="1644"/>
                    <a:pt x="10020" y="1713"/>
                    <a:pt x="10089" y="1781"/>
                  </a:cubicBezTo>
                  <a:cubicBezTo>
                    <a:pt x="10203" y="1850"/>
                    <a:pt x="10294" y="1941"/>
                    <a:pt x="10386" y="2032"/>
                  </a:cubicBezTo>
                  <a:lnTo>
                    <a:pt x="10477" y="2101"/>
                  </a:lnTo>
                  <a:lnTo>
                    <a:pt x="10523" y="2146"/>
                  </a:lnTo>
                  <a:lnTo>
                    <a:pt x="10568" y="2192"/>
                  </a:lnTo>
                  <a:cubicBezTo>
                    <a:pt x="10568" y="2192"/>
                    <a:pt x="10568" y="2215"/>
                    <a:pt x="10545" y="2215"/>
                  </a:cubicBezTo>
                  <a:cubicBezTo>
                    <a:pt x="10545" y="2261"/>
                    <a:pt x="10545" y="2306"/>
                    <a:pt x="10568" y="2352"/>
                  </a:cubicBezTo>
                  <a:cubicBezTo>
                    <a:pt x="10614" y="2397"/>
                    <a:pt x="10659" y="2443"/>
                    <a:pt x="10705" y="2489"/>
                  </a:cubicBezTo>
                  <a:lnTo>
                    <a:pt x="10751" y="2534"/>
                  </a:lnTo>
                  <a:lnTo>
                    <a:pt x="10819" y="2626"/>
                  </a:lnTo>
                  <a:cubicBezTo>
                    <a:pt x="10888" y="2694"/>
                    <a:pt x="10956" y="2785"/>
                    <a:pt x="11025" y="2854"/>
                  </a:cubicBezTo>
                  <a:cubicBezTo>
                    <a:pt x="11139" y="2991"/>
                    <a:pt x="11253" y="3105"/>
                    <a:pt x="11367" y="3242"/>
                  </a:cubicBezTo>
                  <a:cubicBezTo>
                    <a:pt x="11458" y="3379"/>
                    <a:pt x="11550" y="3493"/>
                    <a:pt x="11618" y="3630"/>
                  </a:cubicBezTo>
                  <a:cubicBezTo>
                    <a:pt x="11664" y="3744"/>
                    <a:pt x="11732" y="3858"/>
                    <a:pt x="11778" y="3972"/>
                  </a:cubicBezTo>
                  <a:cubicBezTo>
                    <a:pt x="11778" y="3972"/>
                    <a:pt x="11801" y="3995"/>
                    <a:pt x="11801" y="3995"/>
                  </a:cubicBezTo>
                  <a:lnTo>
                    <a:pt x="11801" y="4018"/>
                  </a:lnTo>
                  <a:cubicBezTo>
                    <a:pt x="11801" y="4018"/>
                    <a:pt x="11824" y="4041"/>
                    <a:pt x="11824" y="4064"/>
                  </a:cubicBezTo>
                  <a:cubicBezTo>
                    <a:pt x="11869" y="4178"/>
                    <a:pt x="11915" y="4315"/>
                    <a:pt x="11961" y="4452"/>
                  </a:cubicBezTo>
                  <a:cubicBezTo>
                    <a:pt x="11983" y="4543"/>
                    <a:pt x="12029" y="4612"/>
                    <a:pt x="12052" y="4703"/>
                  </a:cubicBezTo>
                  <a:cubicBezTo>
                    <a:pt x="12075" y="4771"/>
                    <a:pt x="12097" y="4817"/>
                    <a:pt x="12120" y="4885"/>
                  </a:cubicBezTo>
                  <a:cubicBezTo>
                    <a:pt x="12166" y="5045"/>
                    <a:pt x="12212" y="5205"/>
                    <a:pt x="12257" y="5365"/>
                  </a:cubicBezTo>
                  <a:cubicBezTo>
                    <a:pt x="12280" y="5433"/>
                    <a:pt x="12303" y="5502"/>
                    <a:pt x="12326" y="5570"/>
                  </a:cubicBezTo>
                  <a:lnTo>
                    <a:pt x="12349" y="5616"/>
                  </a:lnTo>
                  <a:cubicBezTo>
                    <a:pt x="12371" y="5684"/>
                    <a:pt x="12394" y="5776"/>
                    <a:pt x="12417" y="5821"/>
                  </a:cubicBezTo>
                  <a:cubicBezTo>
                    <a:pt x="12440" y="5867"/>
                    <a:pt x="12486" y="5890"/>
                    <a:pt x="12531" y="5913"/>
                  </a:cubicBezTo>
                  <a:cubicBezTo>
                    <a:pt x="12531" y="5935"/>
                    <a:pt x="12531" y="5981"/>
                    <a:pt x="12531" y="6004"/>
                  </a:cubicBezTo>
                  <a:cubicBezTo>
                    <a:pt x="12554" y="6141"/>
                    <a:pt x="12577" y="6278"/>
                    <a:pt x="12600" y="6415"/>
                  </a:cubicBezTo>
                  <a:cubicBezTo>
                    <a:pt x="12622" y="6506"/>
                    <a:pt x="12622" y="6620"/>
                    <a:pt x="12645" y="6734"/>
                  </a:cubicBezTo>
                  <a:lnTo>
                    <a:pt x="12645" y="6803"/>
                  </a:lnTo>
                  <a:cubicBezTo>
                    <a:pt x="12645" y="6848"/>
                    <a:pt x="12645" y="6871"/>
                    <a:pt x="12645" y="6894"/>
                  </a:cubicBezTo>
                  <a:cubicBezTo>
                    <a:pt x="12645" y="6963"/>
                    <a:pt x="12668" y="7008"/>
                    <a:pt x="12668" y="7077"/>
                  </a:cubicBezTo>
                  <a:lnTo>
                    <a:pt x="12668" y="7099"/>
                  </a:lnTo>
                  <a:cubicBezTo>
                    <a:pt x="12691" y="7191"/>
                    <a:pt x="12691" y="7259"/>
                    <a:pt x="12714" y="7328"/>
                  </a:cubicBezTo>
                  <a:cubicBezTo>
                    <a:pt x="12714" y="7442"/>
                    <a:pt x="12737" y="7556"/>
                    <a:pt x="12737" y="7670"/>
                  </a:cubicBezTo>
                  <a:cubicBezTo>
                    <a:pt x="12759" y="7807"/>
                    <a:pt x="12759" y="7921"/>
                    <a:pt x="12759" y="8035"/>
                  </a:cubicBezTo>
                  <a:cubicBezTo>
                    <a:pt x="12782" y="8172"/>
                    <a:pt x="12782" y="8286"/>
                    <a:pt x="12759" y="8378"/>
                  </a:cubicBezTo>
                  <a:cubicBezTo>
                    <a:pt x="12759" y="8400"/>
                    <a:pt x="12759" y="8446"/>
                    <a:pt x="12759" y="8469"/>
                  </a:cubicBezTo>
                  <a:cubicBezTo>
                    <a:pt x="12759" y="8515"/>
                    <a:pt x="12759" y="8560"/>
                    <a:pt x="12759" y="8606"/>
                  </a:cubicBezTo>
                  <a:cubicBezTo>
                    <a:pt x="12737" y="8697"/>
                    <a:pt x="12737" y="8789"/>
                    <a:pt x="12714" y="8880"/>
                  </a:cubicBezTo>
                  <a:lnTo>
                    <a:pt x="12714" y="8925"/>
                  </a:lnTo>
                  <a:cubicBezTo>
                    <a:pt x="12714" y="9017"/>
                    <a:pt x="12691" y="9108"/>
                    <a:pt x="12691" y="9199"/>
                  </a:cubicBezTo>
                  <a:lnTo>
                    <a:pt x="12691" y="9291"/>
                  </a:lnTo>
                  <a:cubicBezTo>
                    <a:pt x="12668" y="9359"/>
                    <a:pt x="12668" y="9450"/>
                    <a:pt x="12668" y="9519"/>
                  </a:cubicBezTo>
                  <a:cubicBezTo>
                    <a:pt x="12668" y="9633"/>
                    <a:pt x="12668" y="9724"/>
                    <a:pt x="12645" y="9816"/>
                  </a:cubicBezTo>
                  <a:lnTo>
                    <a:pt x="12645" y="9884"/>
                  </a:lnTo>
                  <a:cubicBezTo>
                    <a:pt x="12645" y="9930"/>
                    <a:pt x="12622" y="9998"/>
                    <a:pt x="12622" y="10067"/>
                  </a:cubicBezTo>
                  <a:lnTo>
                    <a:pt x="12600" y="10158"/>
                  </a:lnTo>
                  <a:cubicBezTo>
                    <a:pt x="12600" y="10204"/>
                    <a:pt x="12600" y="10249"/>
                    <a:pt x="12600" y="10295"/>
                  </a:cubicBezTo>
                  <a:cubicBezTo>
                    <a:pt x="12577" y="10386"/>
                    <a:pt x="12554" y="10478"/>
                    <a:pt x="12554" y="10569"/>
                  </a:cubicBezTo>
                  <a:cubicBezTo>
                    <a:pt x="12531" y="10660"/>
                    <a:pt x="12508" y="10752"/>
                    <a:pt x="12508" y="10843"/>
                  </a:cubicBezTo>
                  <a:cubicBezTo>
                    <a:pt x="12486" y="11003"/>
                    <a:pt x="12463" y="11185"/>
                    <a:pt x="12440" y="11345"/>
                  </a:cubicBezTo>
                  <a:cubicBezTo>
                    <a:pt x="12417" y="11436"/>
                    <a:pt x="12394" y="11528"/>
                    <a:pt x="12371" y="11619"/>
                  </a:cubicBezTo>
                  <a:cubicBezTo>
                    <a:pt x="12349" y="11710"/>
                    <a:pt x="12349" y="11779"/>
                    <a:pt x="12326" y="11870"/>
                  </a:cubicBezTo>
                  <a:cubicBezTo>
                    <a:pt x="12326" y="11961"/>
                    <a:pt x="12303" y="12030"/>
                    <a:pt x="12280" y="12098"/>
                  </a:cubicBezTo>
                  <a:cubicBezTo>
                    <a:pt x="12280" y="12167"/>
                    <a:pt x="12257" y="12235"/>
                    <a:pt x="12234" y="12304"/>
                  </a:cubicBezTo>
                  <a:lnTo>
                    <a:pt x="12234" y="12349"/>
                  </a:lnTo>
                  <a:cubicBezTo>
                    <a:pt x="12212" y="12418"/>
                    <a:pt x="12212" y="12463"/>
                    <a:pt x="12189" y="12509"/>
                  </a:cubicBezTo>
                  <a:lnTo>
                    <a:pt x="12166" y="12600"/>
                  </a:lnTo>
                  <a:cubicBezTo>
                    <a:pt x="12166" y="12669"/>
                    <a:pt x="12143" y="12714"/>
                    <a:pt x="12120" y="12783"/>
                  </a:cubicBezTo>
                  <a:lnTo>
                    <a:pt x="12120" y="12829"/>
                  </a:lnTo>
                  <a:cubicBezTo>
                    <a:pt x="12029" y="13125"/>
                    <a:pt x="11938" y="13445"/>
                    <a:pt x="11824" y="13787"/>
                  </a:cubicBezTo>
                  <a:lnTo>
                    <a:pt x="11778" y="13924"/>
                  </a:lnTo>
                  <a:cubicBezTo>
                    <a:pt x="11755" y="14016"/>
                    <a:pt x="11732" y="14107"/>
                    <a:pt x="11687" y="14198"/>
                  </a:cubicBezTo>
                  <a:cubicBezTo>
                    <a:pt x="11641" y="14358"/>
                    <a:pt x="11573" y="14518"/>
                    <a:pt x="11481" y="14677"/>
                  </a:cubicBezTo>
                  <a:lnTo>
                    <a:pt x="11458" y="14723"/>
                  </a:lnTo>
                  <a:cubicBezTo>
                    <a:pt x="11458" y="14746"/>
                    <a:pt x="11436" y="14769"/>
                    <a:pt x="11436" y="14792"/>
                  </a:cubicBezTo>
                  <a:lnTo>
                    <a:pt x="11390" y="14860"/>
                  </a:lnTo>
                  <a:lnTo>
                    <a:pt x="11367" y="14929"/>
                  </a:lnTo>
                  <a:cubicBezTo>
                    <a:pt x="11344" y="14974"/>
                    <a:pt x="11321" y="15020"/>
                    <a:pt x="11299" y="15065"/>
                  </a:cubicBezTo>
                  <a:cubicBezTo>
                    <a:pt x="11276" y="15111"/>
                    <a:pt x="11253" y="15134"/>
                    <a:pt x="11253" y="15180"/>
                  </a:cubicBezTo>
                  <a:lnTo>
                    <a:pt x="11184" y="15317"/>
                  </a:lnTo>
                  <a:cubicBezTo>
                    <a:pt x="11116" y="15454"/>
                    <a:pt x="11070" y="15590"/>
                    <a:pt x="11002" y="15727"/>
                  </a:cubicBezTo>
                  <a:cubicBezTo>
                    <a:pt x="10933" y="15910"/>
                    <a:pt x="10865" y="16070"/>
                    <a:pt x="10774" y="16252"/>
                  </a:cubicBezTo>
                  <a:lnTo>
                    <a:pt x="10774" y="16298"/>
                  </a:lnTo>
                  <a:cubicBezTo>
                    <a:pt x="10705" y="16458"/>
                    <a:pt x="10637" y="16618"/>
                    <a:pt x="10568" y="16777"/>
                  </a:cubicBezTo>
                  <a:cubicBezTo>
                    <a:pt x="10545" y="16823"/>
                    <a:pt x="10523" y="16869"/>
                    <a:pt x="10523" y="16891"/>
                  </a:cubicBezTo>
                  <a:lnTo>
                    <a:pt x="10477" y="17028"/>
                  </a:lnTo>
                  <a:cubicBezTo>
                    <a:pt x="10431" y="17074"/>
                    <a:pt x="10408" y="17143"/>
                    <a:pt x="10386" y="17211"/>
                  </a:cubicBezTo>
                  <a:lnTo>
                    <a:pt x="10340" y="17280"/>
                  </a:lnTo>
                  <a:cubicBezTo>
                    <a:pt x="10271" y="17462"/>
                    <a:pt x="10180" y="17645"/>
                    <a:pt x="10112" y="17805"/>
                  </a:cubicBezTo>
                  <a:cubicBezTo>
                    <a:pt x="10066" y="17850"/>
                    <a:pt x="10043" y="17919"/>
                    <a:pt x="10020" y="17987"/>
                  </a:cubicBezTo>
                  <a:lnTo>
                    <a:pt x="9975" y="18056"/>
                  </a:lnTo>
                  <a:cubicBezTo>
                    <a:pt x="9952" y="18124"/>
                    <a:pt x="9906" y="18193"/>
                    <a:pt x="9861" y="18284"/>
                  </a:cubicBezTo>
                  <a:lnTo>
                    <a:pt x="9861" y="18307"/>
                  </a:lnTo>
                  <a:lnTo>
                    <a:pt x="9792" y="18398"/>
                  </a:lnTo>
                  <a:lnTo>
                    <a:pt x="9792" y="18421"/>
                  </a:lnTo>
                  <a:lnTo>
                    <a:pt x="9769" y="18466"/>
                  </a:lnTo>
                  <a:cubicBezTo>
                    <a:pt x="9769" y="18489"/>
                    <a:pt x="9746" y="18512"/>
                    <a:pt x="9724" y="18535"/>
                  </a:cubicBezTo>
                  <a:lnTo>
                    <a:pt x="9701" y="18603"/>
                  </a:lnTo>
                  <a:lnTo>
                    <a:pt x="9655" y="18672"/>
                  </a:lnTo>
                  <a:cubicBezTo>
                    <a:pt x="9587" y="18763"/>
                    <a:pt x="9541" y="18854"/>
                    <a:pt x="9473" y="18969"/>
                  </a:cubicBezTo>
                  <a:cubicBezTo>
                    <a:pt x="9450" y="19037"/>
                    <a:pt x="9404" y="19106"/>
                    <a:pt x="9381" y="19151"/>
                  </a:cubicBezTo>
                  <a:lnTo>
                    <a:pt x="9336" y="19242"/>
                  </a:lnTo>
                  <a:lnTo>
                    <a:pt x="9222" y="19402"/>
                  </a:lnTo>
                  <a:cubicBezTo>
                    <a:pt x="9107" y="19562"/>
                    <a:pt x="9016" y="19722"/>
                    <a:pt x="8902" y="19882"/>
                  </a:cubicBezTo>
                  <a:cubicBezTo>
                    <a:pt x="8833" y="19973"/>
                    <a:pt x="8765" y="20064"/>
                    <a:pt x="8719" y="20133"/>
                  </a:cubicBezTo>
                  <a:cubicBezTo>
                    <a:pt x="8651" y="20224"/>
                    <a:pt x="8605" y="20292"/>
                    <a:pt x="8560" y="20384"/>
                  </a:cubicBezTo>
                  <a:cubicBezTo>
                    <a:pt x="8491" y="20452"/>
                    <a:pt x="8445" y="20544"/>
                    <a:pt x="8400" y="20612"/>
                  </a:cubicBezTo>
                  <a:cubicBezTo>
                    <a:pt x="8331" y="20703"/>
                    <a:pt x="8286" y="20795"/>
                    <a:pt x="8217" y="20886"/>
                  </a:cubicBezTo>
                  <a:cubicBezTo>
                    <a:pt x="8126" y="21046"/>
                    <a:pt x="8035" y="21205"/>
                    <a:pt x="7920" y="21365"/>
                  </a:cubicBezTo>
                  <a:cubicBezTo>
                    <a:pt x="7875" y="21457"/>
                    <a:pt x="7806" y="21548"/>
                    <a:pt x="7761" y="21639"/>
                  </a:cubicBezTo>
                  <a:cubicBezTo>
                    <a:pt x="7715" y="21708"/>
                    <a:pt x="7669" y="21776"/>
                    <a:pt x="7624" y="21845"/>
                  </a:cubicBezTo>
                  <a:cubicBezTo>
                    <a:pt x="7510" y="22050"/>
                    <a:pt x="7350" y="22255"/>
                    <a:pt x="7236" y="22438"/>
                  </a:cubicBezTo>
                  <a:cubicBezTo>
                    <a:pt x="7167" y="22529"/>
                    <a:pt x="7099" y="22621"/>
                    <a:pt x="7053" y="22689"/>
                  </a:cubicBezTo>
                  <a:cubicBezTo>
                    <a:pt x="7030" y="22735"/>
                    <a:pt x="6985" y="22780"/>
                    <a:pt x="6962" y="22803"/>
                  </a:cubicBezTo>
                  <a:lnTo>
                    <a:pt x="6939" y="22849"/>
                  </a:lnTo>
                  <a:lnTo>
                    <a:pt x="6916" y="22895"/>
                  </a:lnTo>
                  <a:lnTo>
                    <a:pt x="6893" y="22917"/>
                  </a:lnTo>
                  <a:cubicBezTo>
                    <a:pt x="6802" y="23054"/>
                    <a:pt x="6711" y="23168"/>
                    <a:pt x="6619" y="23305"/>
                  </a:cubicBezTo>
                  <a:cubicBezTo>
                    <a:pt x="6528" y="23420"/>
                    <a:pt x="6460" y="23556"/>
                    <a:pt x="6368" y="23671"/>
                  </a:cubicBezTo>
                  <a:lnTo>
                    <a:pt x="6300" y="23762"/>
                  </a:lnTo>
                  <a:lnTo>
                    <a:pt x="6323" y="23762"/>
                  </a:lnTo>
                  <a:cubicBezTo>
                    <a:pt x="6277" y="23808"/>
                    <a:pt x="6254" y="23830"/>
                    <a:pt x="6231" y="23876"/>
                  </a:cubicBezTo>
                  <a:cubicBezTo>
                    <a:pt x="6163" y="23945"/>
                    <a:pt x="6140" y="24013"/>
                    <a:pt x="6094" y="24081"/>
                  </a:cubicBezTo>
                  <a:lnTo>
                    <a:pt x="6003" y="24196"/>
                  </a:lnTo>
                  <a:lnTo>
                    <a:pt x="5957" y="24264"/>
                  </a:lnTo>
                  <a:lnTo>
                    <a:pt x="5843" y="24401"/>
                  </a:lnTo>
                  <a:lnTo>
                    <a:pt x="5798" y="24469"/>
                  </a:lnTo>
                  <a:cubicBezTo>
                    <a:pt x="5798" y="24469"/>
                    <a:pt x="5798" y="24492"/>
                    <a:pt x="5798" y="24492"/>
                  </a:cubicBezTo>
                  <a:lnTo>
                    <a:pt x="5775" y="24492"/>
                  </a:lnTo>
                  <a:cubicBezTo>
                    <a:pt x="5775" y="24492"/>
                    <a:pt x="5775" y="24515"/>
                    <a:pt x="5775" y="24515"/>
                  </a:cubicBezTo>
                  <a:cubicBezTo>
                    <a:pt x="5638" y="24675"/>
                    <a:pt x="5501" y="24858"/>
                    <a:pt x="5387" y="25017"/>
                  </a:cubicBezTo>
                  <a:cubicBezTo>
                    <a:pt x="5273" y="25131"/>
                    <a:pt x="5181" y="25268"/>
                    <a:pt x="5090" y="25382"/>
                  </a:cubicBezTo>
                  <a:cubicBezTo>
                    <a:pt x="5022" y="25474"/>
                    <a:pt x="4953" y="25565"/>
                    <a:pt x="4885" y="25656"/>
                  </a:cubicBezTo>
                  <a:cubicBezTo>
                    <a:pt x="4839" y="25702"/>
                    <a:pt x="4793" y="25748"/>
                    <a:pt x="4748" y="25816"/>
                  </a:cubicBezTo>
                  <a:cubicBezTo>
                    <a:pt x="4702" y="25862"/>
                    <a:pt x="4679" y="25885"/>
                    <a:pt x="4656" y="25930"/>
                  </a:cubicBezTo>
                  <a:lnTo>
                    <a:pt x="4588" y="26022"/>
                  </a:lnTo>
                  <a:cubicBezTo>
                    <a:pt x="4542" y="26067"/>
                    <a:pt x="4497" y="26113"/>
                    <a:pt x="4474" y="26159"/>
                  </a:cubicBezTo>
                  <a:lnTo>
                    <a:pt x="4405" y="26250"/>
                  </a:lnTo>
                  <a:cubicBezTo>
                    <a:pt x="4268" y="26410"/>
                    <a:pt x="4154" y="26547"/>
                    <a:pt x="4017" y="26706"/>
                  </a:cubicBezTo>
                  <a:cubicBezTo>
                    <a:pt x="3903" y="26866"/>
                    <a:pt x="3789" y="27003"/>
                    <a:pt x="3652" y="27163"/>
                  </a:cubicBezTo>
                  <a:cubicBezTo>
                    <a:pt x="3424" y="27437"/>
                    <a:pt x="3173" y="27711"/>
                    <a:pt x="2922" y="27985"/>
                  </a:cubicBezTo>
                  <a:cubicBezTo>
                    <a:pt x="2785" y="28122"/>
                    <a:pt x="2648" y="28281"/>
                    <a:pt x="2534" y="28441"/>
                  </a:cubicBezTo>
                  <a:cubicBezTo>
                    <a:pt x="2420" y="28578"/>
                    <a:pt x="2305" y="28715"/>
                    <a:pt x="2191" y="28829"/>
                  </a:cubicBezTo>
                  <a:cubicBezTo>
                    <a:pt x="2123" y="28920"/>
                    <a:pt x="2054" y="28989"/>
                    <a:pt x="1963" y="29080"/>
                  </a:cubicBezTo>
                  <a:cubicBezTo>
                    <a:pt x="1917" y="29126"/>
                    <a:pt x="1872" y="29171"/>
                    <a:pt x="1826" y="29217"/>
                  </a:cubicBezTo>
                  <a:cubicBezTo>
                    <a:pt x="1735" y="29331"/>
                    <a:pt x="1621" y="29445"/>
                    <a:pt x="1507" y="29560"/>
                  </a:cubicBezTo>
                  <a:lnTo>
                    <a:pt x="1370" y="29719"/>
                  </a:lnTo>
                  <a:lnTo>
                    <a:pt x="1233" y="29856"/>
                  </a:lnTo>
                  <a:cubicBezTo>
                    <a:pt x="1141" y="29925"/>
                    <a:pt x="1073" y="29993"/>
                    <a:pt x="1004" y="30062"/>
                  </a:cubicBezTo>
                  <a:lnTo>
                    <a:pt x="913" y="30153"/>
                  </a:lnTo>
                  <a:cubicBezTo>
                    <a:pt x="822" y="30244"/>
                    <a:pt x="708" y="30336"/>
                    <a:pt x="571" y="30450"/>
                  </a:cubicBezTo>
                  <a:cubicBezTo>
                    <a:pt x="525" y="30495"/>
                    <a:pt x="457" y="30541"/>
                    <a:pt x="388" y="30609"/>
                  </a:cubicBezTo>
                  <a:cubicBezTo>
                    <a:pt x="365" y="30632"/>
                    <a:pt x="342" y="30655"/>
                    <a:pt x="320" y="30678"/>
                  </a:cubicBezTo>
                  <a:cubicBezTo>
                    <a:pt x="297" y="30701"/>
                    <a:pt x="251" y="30746"/>
                    <a:pt x="228" y="30769"/>
                  </a:cubicBezTo>
                  <a:cubicBezTo>
                    <a:pt x="206" y="30769"/>
                    <a:pt x="206" y="30792"/>
                    <a:pt x="183" y="30792"/>
                  </a:cubicBezTo>
                  <a:cubicBezTo>
                    <a:pt x="160" y="30815"/>
                    <a:pt x="114" y="30861"/>
                    <a:pt x="114" y="30906"/>
                  </a:cubicBezTo>
                  <a:lnTo>
                    <a:pt x="69" y="30906"/>
                  </a:lnTo>
                  <a:cubicBezTo>
                    <a:pt x="23" y="30929"/>
                    <a:pt x="0" y="30998"/>
                    <a:pt x="23" y="31043"/>
                  </a:cubicBezTo>
                  <a:cubicBezTo>
                    <a:pt x="46" y="31089"/>
                    <a:pt x="91" y="31112"/>
                    <a:pt x="160" y="31134"/>
                  </a:cubicBezTo>
                  <a:lnTo>
                    <a:pt x="228" y="31134"/>
                  </a:lnTo>
                  <a:cubicBezTo>
                    <a:pt x="251" y="31157"/>
                    <a:pt x="274" y="31157"/>
                    <a:pt x="297" y="31157"/>
                  </a:cubicBezTo>
                  <a:cubicBezTo>
                    <a:pt x="320" y="31157"/>
                    <a:pt x="365" y="31157"/>
                    <a:pt x="388" y="31180"/>
                  </a:cubicBezTo>
                  <a:lnTo>
                    <a:pt x="525" y="31180"/>
                  </a:lnTo>
                  <a:cubicBezTo>
                    <a:pt x="685" y="31226"/>
                    <a:pt x="867" y="31249"/>
                    <a:pt x="1073" y="31249"/>
                  </a:cubicBezTo>
                  <a:cubicBezTo>
                    <a:pt x="1233" y="31271"/>
                    <a:pt x="1370" y="31271"/>
                    <a:pt x="1529" y="31271"/>
                  </a:cubicBezTo>
                  <a:lnTo>
                    <a:pt x="1621" y="31271"/>
                  </a:lnTo>
                  <a:cubicBezTo>
                    <a:pt x="1803" y="31271"/>
                    <a:pt x="1986" y="31271"/>
                    <a:pt x="2191" y="31249"/>
                  </a:cubicBezTo>
                  <a:cubicBezTo>
                    <a:pt x="2283" y="31249"/>
                    <a:pt x="2374" y="31226"/>
                    <a:pt x="2465" y="31226"/>
                  </a:cubicBezTo>
                  <a:cubicBezTo>
                    <a:pt x="2534" y="31203"/>
                    <a:pt x="2602" y="31203"/>
                    <a:pt x="2671" y="31203"/>
                  </a:cubicBezTo>
                  <a:cubicBezTo>
                    <a:pt x="2853" y="31180"/>
                    <a:pt x="3013" y="31157"/>
                    <a:pt x="3173" y="31134"/>
                  </a:cubicBezTo>
                  <a:cubicBezTo>
                    <a:pt x="3333" y="31089"/>
                    <a:pt x="3492" y="31066"/>
                    <a:pt x="3652" y="31020"/>
                  </a:cubicBezTo>
                  <a:cubicBezTo>
                    <a:pt x="3835" y="30998"/>
                    <a:pt x="3995" y="30952"/>
                    <a:pt x="4154" y="30929"/>
                  </a:cubicBezTo>
                  <a:lnTo>
                    <a:pt x="4223" y="30906"/>
                  </a:lnTo>
                  <a:lnTo>
                    <a:pt x="4246" y="30906"/>
                  </a:lnTo>
                  <a:cubicBezTo>
                    <a:pt x="4611" y="30815"/>
                    <a:pt x="4953" y="30701"/>
                    <a:pt x="5273" y="30609"/>
                  </a:cubicBezTo>
                  <a:lnTo>
                    <a:pt x="5364" y="30564"/>
                  </a:lnTo>
                  <a:cubicBezTo>
                    <a:pt x="5410" y="30564"/>
                    <a:pt x="5455" y="30541"/>
                    <a:pt x="5501" y="30541"/>
                  </a:cubicBezTo>
                  <a:cubicBezTo>
                    <a:pt x="5547" y="30518"/>
                    <a:pt x="5592" y="30518"/>
                    <a:pt x="5638" y="30495"/>
                  </a:cubicBezTo>
                  <a:cubicBezTo>
                    <a:pt x="5729" y="30473"/>
                    <a:pt x="5798" y="30427"/>
                    <a:pt x="5889" y="30404"/>
                  </a:cubicBezTo>
                  <a:cubicBezTo>
                    <a:pt x="5935" y="30358"/>
                    <a:pt x="6003" y="30336"/>
                    <a:pt x="6049" y="30313"/>
                  </a:cubicBezTo>
                  <a:lnTo>
                    <a:pt x="6117" y="30290"/>
                  </a:lnTo>
                  <a:cubicBezTo>
                    <a:pt x="6163" y="30267"/>
                    <a:pt x="6209" y="30244"/>
                    <a:pt x="6254" y="30221"/>
                  </a:cubicBezTo>
                  <a:lnTo>
                    <a:pt x="6346" y="30176"/>
                  </a:lnTo>
                  <a:cubicBezTo>
                    <a:pt x="6414" y="30153"/>
                    <a:pt x="6460" y="30107"/>
                    <a:pt x="6528" y="30084"/>
                  </a:cubicBezTo>
                  <a:lnTo>
                    <a:pt x="6551" y="30062"/>
                  </a:lnTo>
                  <a:cubicBezTo>
                    <a:pt x="6642" y="30016"/>
                    <a:pt x="6711" y="29970"/>
                    <a:pt x="6779" y="29925"/>
                  </a:cubicBezTo>
                  <a:lnTo>
                    <a:pt x="6825" y="29902"/>
                  </a:lnTo>
                  <a:cubicBezTo>
                    <a:pt x="6939" y="29833"/>
                    <a:pt x="7053" y="29788"/>
                    <a:pt x="7144" y="29719"/>
                  </a:cubicBezTo>
                  <a:lnTo>
                    <a:pt x="7167" y="29719"/>
                  </a:lnTo>
                  <a:cubicBezTo>
                    <a:pt x="7167" y="29719"/>
                    <a:pt x="7190" y="29696"/>
                    <a:pt x="7190" y="29696"/>
                  </a:cubicBezTo>
                  <a:cubicBezTo>
                    <a:pt x="7236" y="29674"/>
                    <a:pt x="7259" y="29651"/>
                    <a:pt x="7281" y="29628"/>
                  </a:cubicBezTo>
                  <a:cubicBezTo>
                    <a:pt x="7304" y="29605"/>
                    <a:pt x="7304" y="29582"/>
                    <a:pt x="7327" y="29582"/>
                  </a:cubicBezTo>
                  <a:cubicBezTo>
                    <a:pt x="7350" y="29560"/>
                    <a:pt x="7350" y="29537"/>
                    <a:pt x="7373" y="29514"/>
                  </a:cubicBezTo>
                  <a:lnTo>
                    <a:pt x="7395" y="29491"/>
                  </a:lnTo>
                  <a:cubicBezTo>
                    <a:pt x="7418" y="29468"/>
                    <a:pt x="7441" y="29445"/>
                    <a:pt x="7487" y="29423"/>
                  </a:cubicBezTo>
                  <a:cubicBezTo>
                    <a:pt x="7487" y="29400"/>
                    <a:pt x="7487" y="29400"/>
                    <a:pt x="7487" y="29400"/>
                  </a:cubicBezTo>
                  <a:cubicBezTo>
                    <a:pt x="7532" y="29354"/>
                    <a:pt x="7578" y="29286"/>
                    <a:pt x="7624" y="29240"/>
                  </a:cubicBezTo>
                  <a:cubicBezTo>
                    <a:pt x="7624" y="29171"/>
                    <a:pt x="7647" y="29126"/>
                    <a:pt x="7669" y="29080"/>
                  </a:cubicBezTo>
                  <a:cubicBezTo>
                    <a:pt x="7692" y="29057"/>
                    <a:pt x="7715" y="29035"/>
                    <a:pt x="7715" y="29035"/>
                  </a:cubicBezTo>
                  <a:cubicBezTo>
                    <a:pt x="7738" y="29012"/>
                    <a:pt x="7761" y="28989"/>
                    <a:pt x="7784" y="28966"/>
                  </a:cubicBezTo>
                  <a:lnTo>
                    <a:pt x="7875" y="28875"/>
                  </a:lnTo>
                  <a:lnTo>
                    <a:pt x="7920" y="28806"/>
                  </a:lnTo>
                  <a:cubicBezTo>
                    <a:pt x="7989" y="28738"/>
                    <a:pt x="8035" y="28669"/>
                    <a:pt x="8103" y="28601"/>
                  </a:cubicBezTo>
                  <a:lnTo>
                    <a:pt x="8194" y="28464"/>
                  </a:lnTo>
                  <a:cubicBezTo>
                    <a:pt x="8331" y="28281"/>
                    <a:pt x="8445" y="28122"/>
                    <a:pt x="8537" y="27962"/>
                  </a:cubicBezTo>
                  <a:cubicBezTo>
                    <a:pt x="8605" y="27893"/>
                    <a:pt x="8651" y="27802"/>
                    <a:pt x="8719" y="27711"/>
                  </a:cubicBezTo>
                  <a:cubicBezTo>
                    <a:pt x="8742" y="27642"/>
                    <a:pt x="8788" y="27597"/>
                    <a:pt x="8833" y="27551"/>
                  </a:cubicBezTo>
                  <a:lnTo>
                    <a:pt x="8902" y="27437"/>
                  </a:lnTo>
                  <a:cubicBezTo>
                    <a:pt x="8970" y="27345"/>
                    <a:pt x="9016" y="27254"/>
                    <a:pt x="9085" y="27163"/>
                  </a:cubicBezTo>
                  <a:cubicBezTo>
                    <a:pt x="9153" y="27049"/>
                    <a:pt x="9222" y="26957"/>
                    <a:pt x="9290" y="26843"/>
                  </a:cubicBezTo>
                  <a:cubicBezTo>
                    <a:pt x="9427" y="26661"/>
                    <a:pt x="9564" y="26455"/>
                    <a:pt x="9678" y="26250"/>
                  </a:cubicBezTo>
                  <a:cubicBezTo>
                    <a:pt x="9746" y="26159"/>
                    <a:pt x="9792" y="26067"/>
                    <a:pt x="9861" y="25953"/>
                  </a:cubicBezTo>
                  <a:cubicBezTo>
                    <a:pt x="9883" y="25907"/>
                    <a:pt x="9929" y="25862"/>
                    <a:pt x="9952" y="25793"/>
                  </a:cubicBezTo>
                  <a:cubicBezTo>
                    <a:pt x="9975" y="25748"/>
                    <a:pt x="9998" y="25725"/>
                    <a:pt x="10020" y="25679"/>
                  </a:cubicBezTo>
                  <a:cubicBezTo>
                    <a:pt x="10066" y="25634"/>
                    <a:pt x="10089" y="25588"/>
                    <a:pt x="10112" y="25519"/>
                  </a:cubicBezTo>
                  <a:cubicBezTo>
                    <a:pt x="10135" y="25474"/>
                    <a:pt x="10157" y="25451"/>
                    <a:pt x="10180" y="25405"/>
                  </a:cubicBezTo>
                  <a:cubicBezTo>
                    <a:pt x="10249" y="25314"/>
                    <a:pt x="10294" y="25200"/>
                    <a:pt x="10363" y="25109"/>
                  </a:cubicBezTo>
                  <a:cubicBezTo>
                    <a:pt x="10477" y="24926"/>
                    <a:pt x="10614" y="24698"/>
                    <a:pt x="10705" y="24515"/>
                  </a:cubicBezTo>
                  <a:cubicBezTo>
                    <a:pt x="10774" y="24424"/>
                    <a:pt x="10819" y="24333"/>
                    <a:pt x="10888" y="24241"/>
                  </a:cubicBezTo>
                  <a:cubicBezTo>
                    <a:pt x="10933" y="24150"/>
                    <a:pt x="11002" y="24036"/>
                    <a:pt x="11048" y="23945"/>
                  </a:cubicBezTo>
                  <a:cubicBezTo>
                    <a:pt x="11070" y="23876"/>
                    <a:pt x="11116" y="23830"/>
                    <a:pt x="11139" y="23785"/>
                  </a:cubicBezTo>
                  <a:cubicBezTo>
                    <a:pt x="11162" y="23739"/>
                    <a:pt x="11184" y="23716"/>
                    <a:pt x="11207" y="23671"/>
                  </a:cubicBezTo>
                  <a:cubicBezTo>
                    <a:pt x="11230" y="23602"/>
                    <a:pt x="11276" y="23534"/>
                    <a:pt x="11299" y="23488"/>
                  </a:cubicBezTo>
                  <a:lnTo>
                    <a:pt x="11367" y="23397"/>
                  </a:lnTo>
                  <a:cubicBezTo>
                    <a:pt x="11390" y="23328"/>
                    <a:pt x="11413" y="23283"/>
                    <a:pt x="11458" y="23214"/>
                  </a:cubicBezTo>
                  <a:cubicBezTo>
                    <a:pt x="11481" y="23191"/>
                    <a:pt x="11504" y="23146"/>
                    <a:pt x="11527" y="23100"/>
                  </a:cubicBezTo>
                  <a:lnTo>
                    <a:pt x="11550" y="23054"/>
                  </a:lnTo>
                  <a:cubicBezTo>
                    <a:pt x="11595" y="22986"/>
                    <a:pt x="11641" y="22895"/>
                    <a:pt x="11687" y="22803"/>
                  </a:cubicBezTo>
                  <a:cubicBezTo>
                    <a:pt x="11755" y="22712"/>
                    <a:pt x="11824" y="22621"/>
                    <a:pt x="11869" y="22507"/>
                  </a:cubicBezTo>
                  <a:cubicBezTo>
                    <a:pt x="11892" y="22461"/>
                    <a:pt x="11915" y="22415"/>
                    <a:pt x="11938" y="22392"/>
                  </a:cubicBezTo>
                  <a:cubicBezTo>
                    <a:pt x="11983" y="22324"/>
                    <a:pt x="12006" y="22278"/>
                    <a:pt x="12029" y="22233"/>
                  </a:cubicBezTo>
                  <a:lnTo>
                    <a:pt x="12097" y="22118"/>
                  </a:lnTo>
                  <a:cubicBezTo>
                    <a:pt x="12143" y="22073"/>
                    <a:pt x="12166" y="22004"/>
                    <a:pt x="12212" y="21936"/>
                  </a:cubicBezTo>
                  <a:cubicBezTo>
                    <a:pt x="12234" y="21890"/>
                    <a:pt x="12257" y="21845"/>
                    <a:pt x="12280" y="21799"/>
                  </a:cubicBezTo>
                  <a:cubicBezTo>
                    <a:pt x="12303" y="21753"/>
                    <a:pt x="12349" y="21708"/>
                    <a:pt x="12371" y="21639"/>
                  </a:cubicBezTo>
                  <a:cubicBezTo>
                    <a:pt x="12417" y="21548"/>
                    <a:pt x="12463" y="21457"/>
                    <a:pt x="12531" y="21388"/>
                  </a:cubicBezTo>
                  <a:cubicBezTo>
                    <a:pt x="12577" y="21274"/>
                    <a:pt x="12645" y="21183"/>
                    <a:pt x="12691" y="21069"/>
                  </a:cubicBezTo>
                  <a:cubicBezTo>
                    <a:pt x="12737" y="20977"/>
                    <a:pt x="12805" y="20886"/>
                    <a:pt x="12851" y="20795"/>
                  </a:cubicBezTo>
                  <a:lnTo>
                    <a:pt x="12896" y="20726"/>
                  </a:lnTo>
                  <a:lnTo>
                    <a:pt x="12919" y="20658"/>
                  </a:lnTo>
                  <a:cubicBezTo>
                    <a:pt x="12942" y="20612"/>
                    <a:pt x="12965" y="20589"/>
                    <a:pt x="12965" y="20566"/>
                  </a:cubicBezTo>
                  <a:lnTo>
                    <a:pt x="13011" y="20498"/>
                  </a:lnTo>
                  <a:cubicBezTo>
                    <a:pt x="13079" y="20361"/>
                    <a:pt x="13170" y="20201"/>
                    <a:pt x="13239" y="20064"/>
                  </a:cubicBezTo>
                  <a:lnTo>
                    <a:pt x="13307" y="19950"/>
                  </a:lnTo>
                  <a:cubicBezTo>
                    <a:pt x="13353" y="19836"/>
                    <a:pt x="13421" y="19722"/>
                    <a:pt x="13467" y="19608"/>
                  </a:cubicBezTo>
                  <a:cubicBezTo>
                    <a:pt x="13535" y="19516"/>
                    <a:pt x="13581" y="19402"/>
                    <a:pt x="13627" y="19311"/>
                  </a:cubicBezTo>
                  <a:cubicBezTo>
                    <a:pt x="13718" y="19128"/>
                    <a:pt x="13809" y="18946"/>
                    <a:pt x="13901" y="18763"/>
                  </a:cubicBezTo>
                  <a:lnTo>
                    <a:pt x="13901" y="18740"/>
                  </a:lnTo>
                  <a:lnTo>
                    <a:pt x="13901" y="18718"/>
                  </a:lnTo>
                  <a:lnTo>
                    <a:pt x="13924" y="18718"/>
                  </a:lnTo>
                  <a:cubicBezTo>
                    <a:pt x="13969" y="18603"/>
                    <a:pt x="14015" y="18466"/>
                    <a:pt x="14083" y="18352"/>
                  </a:cubicBezTo>
                  <a:lnTo>
                    <a:pt x="14175" y="18124"/>
                  </a:lnTo>
                  <a:cubicBezTo>
                    <a:pt x="14266" y="17941"/>
                    <a:pt x="14357" y="17736"/>
                    <a:pt x="14448" y="17531"/>
                  </a:cubicBezTo>
                  <a:cubicBezTo>
                    <a:pt x="14608" y="17120"/>
                    <a:pt x="14768" y="16777"/>
                    <a:pt x="14905" y="16435"/>
                  </a:cubicBezTo>
                  <a:cubicBezTo>
                    <a:pt x="14973" y="16252"/>
                    <a:pt x="15042" y="16047"/>
                    <a:pt x="15110" y="15842"/>
                  </a:cubicBezTo>
                  <a:cubicBezTo>
                    <a:pt x="15156" y="15705"/>
                    <a:pt x="15179" y="15568"/>
                    <a:pt x="15225" y="15408"/>
                  </a:cubicBezTo>
                  <a:lnTo>
                    <a:pt x="15270" y="15225"/>
                  </a:lnTo>
                  <a:cubicBezTo>
                    <a:pt x="15316" y="15111"/>
                    <a:pt x="15339" y="14997"/>
                    <a:pt x="15384" y="14883"/>
                  </a:cubicBezTo>
                  <a:cubicBezTo>
                    <a:pt x="15407" y="14792"/>
                    <a:pt x="15430" y="14700"/>
                    <a:pt x="15453" y="14609"/>
                  </a:cubicBezTo>
                  <a:cubicBezTo>
                    <a:pt x="15453" y="14540"/>
                    <a:pt x="15476" y="14472"/>
                    <a:pt x="15498" y="14404"/>
                  </a:cubicBezTo>
                  <a:lnTo>
                    <a:pt x="15521" y="14289"/>
                  </a:lnTo>
                  <a:lnTo>
                    <a:pt x="15521" y="14267"/>
                  </a:lnTo>
                  <a:cubicBezTo>
                    <a:pt x="15544" y="14175"/>
                    <a:pt x="15567" y="14061"/>
                    <a:pt x="15590" y="13970"/>
                  </a:cubicBezTo>
                  <a:lnTo>
                    <a:pt x="15613" y="13879"/>
                  </a:lnTo>
                  <a:cubicBezTo>
                    <a:pt x="15635" y="13787"/>
                    <a:pt x="15658" y="13696"/>
                    <a:pt x="15681" y="13605"/>
                  </a:cubicBezTo>
                  <a:cubicBezTo>
                    <a:pt x="15704" y="13422"/>
                    <a:pt x="15727" y="13217"/>
                    <a:pt x="15772" y="13034"/>
                  </a:cubicBezTo>
                  <a:cubicBezTo>
                    <a:pt x="15772" y="12920"/>
                    <a:pt x="15795" y="12806"/>
                    <a:pt x="15795" y="12669"/>
                  </a:cubicBezTo>
                  <a:lnTo>
                    <a:pt x="15818" y="12532"/>
                  </a:lnTo>
                  <a:cubicBezTo>
                    <a:pt x="15818" y="12418"/>
                    <a:pt x="15841" y="12281"/>
                    <a:pt x="15864" y="12167"/>
                  </a:cubicBezTo>
                  <a:lnTo>
                    <a:pt x="15886" y="11961"/>
                  </a:lnTo>
                  <a:cubicBezTo>
                    <a:pt x="15886" y="11847"/>
                    <a:pt x="15886" y="11733"/>
                    <a:pt x="15909" y="11619"/>
                  </a:cubicBezTo>
                  <a:cubicBezTo>
                    <a:pt x="15909" y="11505"/>
                    <a:pt x="15909" y="11413"/>
                    <a:pt x="15909" y="11299"/>
                  </a:cubicBezTo>
                  <a:cubicBezTo>
                    <a:pt x="15909" y="11231"/>
                    <a:pt x="15909" y="11162"/>
                    <a:pt x="15909" y="11094"/>
                  </a:cubicBezTo>
                  <a:cubicBezTo>
                    <a:pt x="15909" y="11025"/>
                    <a:pt x="15909" y="10957"/>
                    <a:pt x="15909" y="10911"/>
                  </a:cubicBezTo>
                  <a:cubicBezTo>
                    <a:pt x="15909" y="10820"/>
                    <a:pt x="15909" y="10752"/>
                    <a:pt x="15909" y="10660"/>
                  </a:cubicBezTo>
                  <a:lnTo>
                    <a:pt x="15909" y="10546"/>
                  </a:lnTo>
                  <a:cubicBezTo>
                    <a:pt x="15909" y="10432"/>
                    <a:pt x="15886" y="10295"/>
                    <a:pt x="15886" y="10181"/>
                  </a:cubicBezTo>
                  <a:lnTo>
                    <a:pt x="15886" y="10067"/>
                  </a:lnTo>
                  <a:cubicBezTo>
                    <a:pt x="15886" y="9975"/>
                    <a:pt x="15864" y="9907"/>
                    <a:pt x="15864" y="9838"/>
                  </a:cubicBezTo>
                  <a:lnTo>
                    <a:pt x="15864" y="9816"/>
                  </a:lnTo>
                  <a:cubicBezTo>
                    <a:pt x="15864" y="9747"/>
                    <a:pt x="15864" y="9702"/>
                    <a:pt x="15841" y="9656"/>
                  </a:cubicBezTo>
                  <a:cubicBezTo>
                    <a:pt x="15841" y="9610"/>
                    <a:pt x="15841" y="9565"/>
                    <a:pt x="15841" y="9519"/>
                  </a:cubicBezTo>
                  <a:cubicBezTo>
                    <a:pt x="15818" y="9382"/>
                    <a:pt x="15818" y="9268"/>
                    <a:pt x="15795" y="9154"/>
                  </a:cubicBezTo>
                  <a:cubicBezTo>
                    <a:pt x="15795" y="9040"/>
                    <a:pt x="15772" y="8925"/>
                    <a:pt x="15750" y="8811"/>
                  </a:cubicBezTo>
                  <a:cubicBezTo>
                    <a:pt x="15727" y="8697"/>
                    <a:pt x="15704" y="8606"/>
                    <a:pt x="15681" y="8492"/>
                  </a:cubicBezTo>
                  <a:cubicBezTo>
                    <a:pt x="15681" y="8423"/>
                    <a:pt x="15658" y="8378"/>
                    <a:pt x="15658" y="8332"/>
                  </a:cubicBezTo>
                  <a:cubicBezTo>
                    <a:pt x="15635" y="8264"/>
                    <a:pt x="15635" y="8218"/>
                    <a:pt x="15613" y="8149"/>
                  </a:cubicBezTo>
                  <a:cubicBezTo>
                    <a:pt x="15590" y="8035"/>
                    <a:pt x="15567" y="7921"/>
                    <a:pt x="15544" y="7830"/>
                  </a:cubicBezTo>
                  <a:cubicBezTo>
                    <a:pt x="15521" y="7739"/>
                    <a:pt x="15498" y="7670"/>
                    <a:pt x="15476" y="7602"/>
                  </a:cubicBezTo>
                  <a:lnTo>
                    <a:pt x="15453" y="7510"/>
                  </a:lnTo>
                  <a:cubicBezTo>
                    <a:pt x="15407" y="7419"/>
                    <a:pt x="15384" y="7328"/>
                    <a:pt x="15362" y="7236"/>
                  </a:cubicBezTo>
                  <a:cubicBezTo>
                    <a:pt x="15339" y="7214"/>
                    <a:pt x="15339" y="7168"/>
                    <a:pt x="15316" y="7145"/>
                  </a:cubicBezTo>
                  <a:lnTo>
                    <a:pt x="15339" y="7145"/>
                  </a:lnTo>
                  <a:cubicBezTo>
                    <a:pt x="15339" y="7122"/>
                    <a:pt x="15362" y="7122"/>
                    <a:pt x="15362" y="7122"/>
                  </a:cubicBezTo>
                  <a:cubicBezTo>
                    <a:pt x="15339" y="7054"/>
                    <a:pt x="15316" y="6985"/>
                    <a:pt x="15293" y="6917"/>
                  </a:cubicBezTo>
                  <a:lnTo>
                    <a:pt x="15247" y="6826"/>
                  </a:lnTo>
                  <a:cubicBezTo>
                    <a:pt x="15202" y="6711"/>
                    <a:pt x="15179" y="6597"/>
                    <a:pt x="15133" y="6483"/>
                  </a:cubicBezTo>
                  <a:cubicBezTo>
                    <a:pt x="15110" y="6415"/>
                    <a:pt x="15088" y="6369"/>
                    <a:pt x="15065" y="6323"/>
                  </a:cubicBezTo>
                  <a:lnTo>
                    <a:pt x="15065" y="6278"/>
                  </a:lnTo>
                  <a:cubicBezTo>
                    <a:pt x="15065" y="6278"/>
                    <a:pt x="15065" y="6255"/>
                    <a:pt x="15065" y="6232"/>
                  </a:cubicBezTo>
                  <a:lnTo>
                    <a:pt x="15042" y="6209"/>
                  </a:lnTo>
                  <a:lnTo>
                    <a:pt x="15019" y="6164"/>
                  </a:lnTo>
                  <a:lnTo>
                    <a:pt x="14996" y="6141"/>
                  </a:lnTo>
                  <a:cubicBezTo>
                    <a:pt x="14973" y="6118"/>
                    <a:pt x="14973" y="6095"/>
                    <a:pt x="14973" y="6072"/>
                  </a:cubicBezTo>
                  <a:lnTo>
                    <a:pt x="14928" y="6072"/>
                  </a:lnTo>
                  <a:cubicBezTo>
                    <a:pt x="14905" y="6049"/>
                    <a:pt x="14905" y="6049"/>
                    <a:pt x="14905" y="6027"/>
                  </a:cubicBezTo>
                  <a:lnTo>
                    <a:pt x="14882" y="6004"/>
                  </a:lnTo>
                  <a:cubicBezTo>
                    <a:pt x="14882" y="5935"/>
                    <a:pt x="14859" y="5890"/>
                    <a:pt x="14837" y="5821"/>
                  </a:cubicBezTo>
                  <a:cubicBezTo>
                    <a:pt x="14768" y="5707"/>
                    <a:pt x="14700" y="5570"/>
                    <a:pt x="14608" y="5410"/>
                  </a:cubicBezTo>
                  <a:cubicBezTo>
                    <a:pt x="14540" y="5296"/>
                    <a:pt x="14471" y="5159"/>
                    <a:pt x="14403" y="5022"/>
                  </a:cubicBezTo>
                  <a:lnTo>
                    <a:pt x="14357" y="4954"/>
                  </a:lnTo>
                  <a:cubicBezTo>
                    <a:pt x="14334" y="4931"/>
                    <a:pt x="14312" y="4908"/>
                    <a:pt x="14289" y="4863"/>
                  </a:cubicBezTo>
                  <a:lnTo>
                    <a:pt x="14266" y="4840"/>
                  </a:lnTo>
                  <a:cubicBezTo>
                    <a:pt x="14243" y="4817"/>
                    <a:pt x="14220" y="4794"/>
                    <a:pt x="14197" y="4771"/>
                  </a:cubicBezTo>
                  <a:cubicBezTo>
                    <a:pt x="14197" y="4748"/>
                    <a:pt x="14175" y="4748"/>
                    <a:pt x="14175" y="4726"/>
                  </a:cubicBezTo>
                  <a:cubicBezTo>
                    <a:pt x="14152" y="4703"/>
                    <a:pt x="14129" y="4703"/>
                    <a:pt x="14106" y="4703"/>
                  </a:cubicBezTo>
                  <a:cubicBezTo>
                    <a:pt x="14083" y="4634"/>
                    <a:pt x="14038" y="4612"/>
                    <a:pt x="14015" y="4566"/>
                  </a:cubicBezTo>
                  <a:cubicBezTo>
                    <a:pt x="13969" y="4497"/>
                    <a:pt x="13901" y="4406"/>
                    <a:pt x="13855" y="4338"/>
                  </a:cubicBezTo>
                  <a:cubicBezTo>
                    <a:pt x="13787" y="4246"/>
                    <a:pt x="13718" y="4132"/>
                    <a:pt x="13650" y="4041"/>
                  </a:cubicBezTo>
                  <a:cubicBezTo>
                    <a:pt x="13558" y="3904"/>
                    <a:pt x="13444" y="3790"/>
                    <a:pt x="13376" y="3698"/>
                  </a:cubicBezTo>
                  <a:cubicBezTo>
                    <a:pt x="13307" y="3630"/>
                    <a:pt x="13262" y="3562"/>
                    <a:pt x="13193" y="3493"/>
                  </a:cubicBezTo>
                  <a:cubicBezTo>
                    <a:pt x="13125" y="3425"/>
                    <a:pt x="13079" y="3379"/>
                    <a:pt x="13011" y="3310"/>
                  </a:cubicBezTo>
                  <a:lnTo>
                    <a:pt x="12919" y="3219"/>
                  </a:lnTo>
                  <a:cubicBezTo>
                    <a:pt x="12828" y="3128"/>
                    <a:pt x="12737" y="3037"/>
                    <a:pt x="12622" y="2945"/>
                  </a:cubicBezTo>
                  <a:cubicBezTo>
                    <a:pt x="12531" y="2854"/>
                    <a:pt x="12417" y="2763"/>
                    <a:pt x="12303" y="2671"/>
                  </a:cubicBezTo>
                  <a:lnTo>
                    <a:pt x="12280" y="2649"/>
                  </a:lnTo>
                  <a:cubicBezTo>
                    <a:pt x="12234" y="2603"/>
                    <a:pt x="12189" y="2580"/>
                    <a:pt x="12166" y="2534"/>
                  </a:cubicBezTo>
                  <a:lnTo>
                    <a:pt x="12143" y="2512"/>
                  </a:lnTo>
                  <a:cubicBezTo>
                    <a:pt x="12097" y="2489"/>
                    <a:pt x="12052" y="2443"/>
                    <a:pt x="12006" y="2397"/>
                  </a:cubicBezTo>
                  <a:cubicBezTo>
                    <a:pt x="11961" y="2375"/>
                    <a:pt x="11915" y="2329"/>
                    <a:pt x="11869" y="2283"/>
                  </a:cubicBezTo>
                  <a:cubicBezTo>
                    <a:pt x="11824" y="2238"/>
                    <a:pt x="11778" y="2215"/>
                    <a:pt x="11732" y="2169"/>
                  </a:cubicBezTo>
                  <a:lnTo>
                    <a:pt x="11664" y="2124"/>
                  </a:lnTo>
                  <a:lnTo>
                    <a:pt x="11573" y="2055"/>
                  </a:lnTo>
                  <a:cubicBezTo>
                    <a:pt x="11527" y="2009"/>
                    <a:pt x="11481" y="1987"/>
                    <a:pt x="11436" y="1941"/>
                  </a:cubicBezTo>
                  <a:cubicBezTo>
                    <a:pt x="11436" y="1918"/>
                    <a:pt x="11413" y="1895"/>
                    <a:pt x="11390" y="1872"/>
                  </a:cubicBezTo>
                  <a:cubicBezTo>
                    <a:pt x="11344" y="1827"/>
                    <a:pt x="11276" y="1781"/>
                    <a:pt x="11207" y="1758"/>
                  </a:cubicBezTo>
                  <a:lnTo>
                    <a:pt x="11207" y="1736"/>
                  </a:lnTo>
                  <a:cubicBezTo>
                    <a:pt x="11116" y="1690"/>
                    <a:pt x="11025" y="1621"/>
                    <a:pt x="10933" y="1553"/>
                  </a:cubicBezTo>
                  <a:cubicBezTo>
                    <a:pt x="10865" y="1507"/>
                    <a:pt x="10774" y="1462"/>
                    <a:pt x="10682" y="1393"/>
                  </a:cubicBezTo>
                  <a:lnTo>
                    <a:pt x="10500" y="1302"/>
                  </a:lnTo>
                  <a:cubicBezTo>
                    <a:pt x="10386" y="1211"/>
                    <a:pt x="10271" y="1142"/>
                    <a:pt x="10157" y="1074"/>
                  </a:cubicBezTo>
                  <a:cubicBezTo>
                    <a:pt x="10112" y="1051"/>
                    <a:pt x="10066" y="1028"/>
                    <a:pt x="10043" y="1005"/>
                  </a:cubicBezTo>
                  <a:lnTo>
                    <a:pt x="10020" y="1005"/>
                  </a:lnTo>
                  <a:lnTo>
                    <a:pt x="9975" y="982"/>
                  </a:lnTo>
                  <a:lnTo>
                    <a:pt x="9952" y="959"/>
                  </a:lnTo>
                  <a:cubicBezTo>
                    <a:pt x="9906" y="937"/>
                    <a:pt x="9861" y="914"/>
                    <a:pt x="9815" y="914"/>
                  </a:cubicBezTo>
                  <a:lnTo>
                    <a:pt x="9587" y="914"/>
                  </a:lnTo>
                  <a:cubicBezTo>
                    <a:pt x="9564" y="891"/>
                    <a:pt x="9518" y="845"/>
                    <a:pt x="9473" y="823"/>
                  </a:cubicBezTo>
                  <a:cubicBezTo>
                    <a:pt x="9450" y="800"/>
                    <a:pt x="9404" y="777"/>
                    <a:pt x="9381" y="754"/>
                  </a:cubicBezTo>
                  <a:cubicBezTo>
                    <a:pt x="9336" y="731"/>
                    <a:pt x="9290" y="708"/>
                    <a:pt x="9244" y="686"/>
                  </a:cubicBezTo>
                  <a:cubicBezTo>
                    <a:pt x="9176" y="663"/>
                    <a:pt x="9107" y="617"/>
                    <a:pt x="9039" y="571"/>
                  </a:cubicBezTo>
                  <a:lnTo>
                    <a:pt x="8993" y="549"/>
                  </a:lnTo>
                  <a:cubicBezTo>
                    <a:pt x="8925" y="526"/>
                    <a:pt x="8856" y="480"/>
                    <a:pt x="8788" y="457"/>
                  </a:cubicBezTo>
                  <a:cubicBezTo>
                    <a:pt x="8719" y="412"/>
                    <a:pt x="8628" y="389"/>
                    <a:pt x="8560" y="343"/>
                  </a:cubicBezTo>
                  <a:lnTo>
                    <a:pt x="8514" y="343"/>
                  </a:lnTo>
                  <a:lnTo>
                    <a:pt x="8400" y="298"/>
                  </a:lnTo>
                  <a:lnTo>
                    <a:pt x="8263" y="229"/>
                  </a:lnTo>
                  <a:cubicBezTo>
                    <a:pt x="8149" y="183"/>
                    <a:pt x="8035" y="138"/>
                    <a:pt x="7966" y="115"/>
                  </a:cubicBezTo>
                  <a:cubicBezTo>
                    <a:pt x="7875" y="92"/>
                    <a:pt x="7806" y="69"/>
                    <a:pt x="7738" y="46"/>
                  </a:cubicBezTo>
                  <a:cubicBezTo>
                    <a:pt x="7692" y="46"/>
                    <a:pt x="7669" y="24"/>
                    <a:pt x="7624" y="24"/>
                  </a:cubicBezTo>
                  <a:cubicBezTo>
                    <a:pt x="7578" y="1"/>
                    <a:pt x="7532" y="1"/>
                    <a:pt x="74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4"/>
            <p:cNvSpPr/>
            <p:nvPr/>
          </p:nvSpPr>
          <p:spPr>
            <a:xfrm>
              <a:off x="6390675" y="2094275"/>
              <a:ext cx="448550" cy="454800"/>
            </a:xfrm>
            <a:custGeom>
              <a:avLst/>
              <a:gdLst/>
              <a:ahLst/>
              <a:cxnLst/>
              <a:rect l="l" t="t" r="r" b="b"/>
              <a:pathLst>
                <a:path w="17942" h="18192" extrusionOk="0">
                  <a:moveTo>
                    <a:pt x="4999" y="0"/>
                  </a:moveTo>
                  <a:cubicBezTo>
                    <a:pt x="4976" y="0"/>
                    <a:pt x="4931" y="0"/>
                    <a:pt x="4908" y="23"/>
                  </a:cubicBezTo>
                  <a:cubicBezTo>
                    <a:pt x="4885" y="46"/>
                    <a:pt x="4862" y="69"/>
                    <a:pt x="4839" y="92"/>
                  </a:cubicBezTo>
                  <a:cubicBezTo>
                    <a:pt x="4817" y="114"/>
                    <a:pt x="4817" y="137"/>
                    <a:pt x="4817" y="160"/>
                  </a:cubicBezTo>
                  <a:lnTo>
                    <a:pt x="4771" y="206"/>
                  </a:lnTo>
                  <a:cubicBezTo>
                    <a:pt x="4680" y="297"/>
                    <a:pt x="4588" y="388"/>
                    <a:pt x="4520" y="457"/>
                  </a:cubicBezTo>
                  <a:cubicBezTo>
                    <a:pt x="4383" y="594"/>
                    <a:pt x="4223" y="731"/>
                    <a:pt x="4109" y="890"/>
                  </a:cubicBezTo>
                  <a:cubicBezTo>
                    <a:pt x="4063" y="936"/>
                    <a:pt x="4041" y="959"/>
                    <a:pt x="4018" y="1005"/>
                  </a:cubicBezTo>
                  <a:lnTo>
                    <a:pt x="3926" y="1096"/>
                  </a:lnTo>
                  <a:cubicBezTo>
                    <a:pt x="3789" y="1256"/>
                    <a:pt x="3675" y="1393"/>
                    <a:pt x="3584" y="1552"/>
                  </a:cubicBezTo>
                  <a:cubicBezTo>
                    <a:pt x="3493" y="1666"/>
                    <a:pt x="3424" y="1803"/>
                    <a:pt x="3333" y="1918"/>
                  </a:cubicBezTo>
                  <a:lnTo>
                    <a:pt x="3287" y="1986"/>
                  </a:lnTo>
                  <a:cubicBezTo>
                    <a:pt x="3173" y="2146"/>
                    <a:pt x="3082" y="2306"/>
                    <a:pt x="2991" y="2465"/>
                  </a:cubicBezTo>
                  <a:cubicBezTo>
                    <a:pt x="2945" y="2511"/>
                    <a:pt x="2922" y="2579"/>
                    <a:pt x="2899" y="2625"/>
                  </a:cubicBezTo>
                  <a:lnTo>
                    <a:pt x="2831" y="2716"/>
                  </a:lnTo>
                  <a:lnTo>
                    <a:pt x="2785" y="2808"/>
                  </a:lnTo>
                  <a:cubicBezTo>
                    <a:pt x="2762" y="2853"/>
                    <a:pt x="2739" y="2899"/>
                    <a:pt x="2694" y="2945"/>
                  </a:cubicBezTo>
                  <a:cubicBezTo>
                    <a:pt x="2671" y="3013"/>
                    <a:pt x="2625" y="3082"/>
                    <a:pt x="2580" y="3127"/>
                  </a:cubicBezTo>
                  <a:lnTo>
                    <a:pt x="2557" y="3173"/>
                  </a:lnTo>
                  <a:cubicBezTo>
                    <a:pt x="2534" y="3219"/>
                    <a:pt x="2511" y="3264"/>
                    <a:pt x="2488" y="3310"/>
                  </a:cubicBezTo>
                  <a:cubicBezTo>
                    <a:pt x="2466" y="3356"/>
                    <a:pt x="2443" y="3378"/>
                    <a:pt x="2420" y="3424"/>
                  </a:cubicBezTo>
                  <a:cubicBezTo>
                    <a:pt x="2397" y="3470"/>
                    <a:pt x="2374" y="3515"/>
                    <a:pt x="2351" y="3538"/>
                  </a:cubicBezTo>
                  <a:cubicBezTo>
                    <a:pt x="2329" y="3584"/>
                    <a:pt x="2306" y="3629"/>
                    <a:pt x="2283" y="3675"/>
                  </a:cubicBezTo>
                  <a:cubicBezTo>
                    <a:pt x="2237" y="3744"/>
                    <a:pt x="2192" y="3812"/>
                    <a:pt x="2146" y="3881"/>
                  </a:cubicBezTo>
                  <a:lnTo>
                    <a:pt x="2123" y="3903"/>
                  </a:lnTo>
                  <a:cubicBezTo>
                    <a:pt x="2055" y="4040"/>
                    <a:pt x="1986" y="4177"/>
                    <a:pt x="1895" y="4291"/>
                  </a:cubicBezTo>
                  <a:lnTo>
                    <a:pt x="1849" y="4405"/>
                  </a:lnTo>
                  <a:cubicBezTo>
                    <a:pt x="1758" y="4542"/>
                    <a:pt x="1690" y="4725"/>
                    <a:pt x="1575" y="4930"/>
                  </a:cubicBezTo>
                  <a:lnTo>
                    <a:pt x="1575" y="4953"/>
                  </a:lnTo>
                  <a:lnTo>
                    <a:pt x="1553" y="4976"/>
                  </a:lnTo>
                  <a:lnTo>
                    <a:pt x="1530" y="5022"/>
                  </a:lnTo>
                  <a:lnTo>
                    <a:pt x="1553" y="4999"/>
                  </a:lnTo>
                  <a:lnTo>
                    <a:pt x="1553" y="4999"/>
                  </a:lnTo>
                  <a:cubicBezTo>
                    <a:pt x="1530" y="5045"/>
                    <a:pt x="1507" y="5067"/>
                    <a:pt x="1507" y="5090"/>
                  </a:cubicBezTo>
                  <a:cubicBezTo>
                    <a:pt x="1370" y="5364"/>
                    <a:pt x="1233" y="5661"/>
                    <a:pt x="1050" y="6072"/>
                  </a:cubicBezTo>
                  <a:cubicBezTo>
                    <a:pt x="891" y="6460"/>
                    <a:pt x="754" y="6779"/>
                    <a:pt x="640" y="7099"/>
                  </a:cubicBezTo>
                  <a:cubicBezTo>
                    <a:pt x="617" y="7190"/>
                    <a:pt x="571" y="7304"/>
                    <a:pt x="548" y="7396"/>
                  </a:cubicBezTo>
                  <a:cubicBezTo>
                    <a:pt x="503" y="7487"/>
                    <a:pt x="480" y="7578"/>
                    <a:pt x="457" y="7647"/>
                  </a:cubicBezTo>
                  <a:cubicBezTo>
                    <a:pt x="366" y="7852"/>
                    <a:pt x="320" y="8012"/>
                    <a:pt x="274" y="8172"/>
                  </a:cubicBezTo>
                  <a:lnTo>
                    <a:pt x="274" y="8217"/>
                  </a:lnTo>
                  <a:cubicBezTo>
                    <a:pt x="229" y="8377"/>
                    <a:pt x="183" y="8537"/>
                    <a:pt x="137" y="8697"/>
                  </a:cubicBezTo>
                  <a:lnTo>
                    <a:pt x="92" y="8834"/>
                  </a:lnTo>
                  <a:lnTo>
                    <a:pt x="69" y="8971"/>
                  </a:lnTo>
                  <a:cubicBezTo>
                    <a:pt x="46" y="9016"/>
                    <a:pt x="46" y="9062"/>
                    <a:pt x="23" y="9085"/>
                  </a:cubicBezTo>
                  <a:cubicBezTo>
                    <a:pt x="0" y="9153"/>
                    <a:pt x="0" y="9199"/>
                    <a:pt x="0" y="9244"/>
                  </a:cubicBezTo>
                  <a:cubicBezTo>
                    <a:pt x="0" y="9267"/>
                    <a:pt x="0" y="9290"/>
                    <a:pt x="0" y="9313"/>
                  </a:cubicBezTo>
                  <a:cubicBezTo>
                    <a:pt x="0" y="9359"/>
                    <a:pt x="23" y="9381"/>
                    <a:pt x="46" y="9404"/>
                  </a:cubicBezTo>
                  <a:cubicBezTo>
                    <a:pt x="23" y="9427"/>
                    <a:pt x="23" y="9473"/>
                    <a:pt x="0" y="9496"/>
                  </a:cubicBezTo>
                  <a:cubicBezTo>
                    <a:pt x="0" y="9564"/>
                    <a:pt x="0" y="9655"/>
                    <a:pt x="0" y="9724"/>
                  </a:cubicBezTo>
                  <a:cubicBezTo>
                    <a:pt x="46" y="9838"/>
                    <a:pt x="115" y="9906"/>
                    <a:pt x="160" y="9975"/>
                  </a:cubicBezTo>
                  <a:cubicBezTo>
                    <a:pt x="229" y="10043"/>
                    <a:pt x="274" y="10112"/>
                    <a:pt x="343" y="10157"/>
                  </a:cubicBezTo>
                  <a:cubicBezTo>
                    <a:pt x="411" y="10226"/>
                    <a:pt x="457" y="10294"/>
                    <a:pt x="525" y="10340"/>
                  </a:cubicBezTo>
                  <a:lnTo>
                    <a:pt x="548" y="10363"/>
                  </a:lnTo>
                  <a:lnTo>
                    <a:pt x="662" y="10477"/>
                  </a:lnTo>
                  <a:lnTo>
                    <a:pt x="754" y="10545"/>
                  </a:lnTo>
                  <a:lnTo>
                    <a:pt x="777" y="10568"/>
                  </a:lnTo>
                  <a:cubicBezTo>
                    <a:pt x="822" y="10614"/>
                    <a:pt x="891" y="10682"/>
                    <a:pt x="936" y="10728"/>
                  </a:cubicBezTo>
                  <a:lnTo>
                    <a:pt x="1119" y="10865"/>
                  </a:lnTo>
                  <a:lnTo>
                    <a:pt x="1142" y="10888"/>
                  </a:lnTo>
                  <a:cubicBezTo>
                    <a:pt x="1210" y="10934"/>
                    <a:pt x="1256" y="10979"/>
                    <a:pt x="1301" y="11025"/>
                  </a:cubicBezTo>
                  <a:cubicBezTo>
                    <a:pt x="1393" y="11093"/>
                    <a:pt x="1484" y="11162"/>
                    <a:pt x="1575" y="11230"/>
                  </a:cubicBezTo>
                  <a:lnTo>
                    <a:pt x="1712" y="11367"/>
                  </a:lnTo>
                  <a:lnTo>
                    <a:pt x="1781" y="11413"/>
                  </a:lnTo>
                  <a:lnTo>
                    <a:pt x="1849" y="11458"/>
                  </a:lnTo>
                  <a:cubicBezTo>
                    <a:pt x="1895" y="11504"/>
                    <a:pt x="1963" y="11550"/>
                    <a:pt x="2009" y="11573"/>
                  </a:cubicBezTo>
                  <a:cubicBezTo>
                    <a:pt x="2055" y="11641"/>
                    <a:pt x="2123" y="11687"/>
                    <a:pt x="2192" y="11732"/>
                  </a:cubicBezTo>
                  <a:cubicBezTo>
                    <a:pt x="2237" y="11755"/>
                    <a:pt x="2260" y="11801"/>
                    <a:pt x="2306" y="11824"/>
                  </a:cubicBezTo>
                  <a:cubicBezTo>
                    <a:pt x="2351" y="11847"/>
                    <a:pt x="2374" y="11869"/>
                    <a:pt x="2397" y="11892"/>
                  </a:cubicBezTo>
                  <a:cubicBezTo>
                    <a:pt x="2488" y="11961"/>
                    <a:pt x="2557" y="12029"/>
                    <a:pt x="2648" y="12098"/>
                  </a:cubicBezTo>
                  <a:cubicBezTo>
                    <a:pt x="2854" y="12257"/>
                    <a:pt x="3059" y="12417"/>
                    <a:pt x="3264" y="12554"/>
                  </a:cubicBezTo>
                  <a:lnTo>
                    <a:pt x="3356" y="12623"/>
                  </a:lnTo>
                  <a:cubicBezTo>
                    <a:pt x="3401" y="12668"/>
                    <a:pt x="3447" y="12691"/>
                    <a:pt x="3516" y="12737"/>
                  </a:cubicBezTo>
                  <a:cubicBezTo>
                    <a:pt x="3584" y="12782"/>
                    <a:pt x="3653" y="12851"/>
                    <a:pt x="3744" y="12896"/>
                  </a:cubicBezTo>
                  <a:cubicBezTo>
                    <a:pt x="3904" y="13033"/>
                    <a:pt x="4041" y="13148"/>
                    <a:pt x="4177" y="13239"/>
                  </a:cubicBezTo>
                  <a:cubicBezTo>
                    <a:pt x="4246" y="13285"/>
                    <a:pt x="4314" y="13330"/>
                    <a:pt x="4383" y="13376"/>
                  </a:cubicBezTo>
                  <a:cubicBezTo>
                    <a:pt x="4451" y="13444"/>
                    <a:pt x="4543" y="13490"/>
                    <a:pt x="4611" y="13536"/>
                  </a:cubicBezTo>
                  <a:cubicBezTo>
                    <a:pt x="4771" y="13650"/>
                    <a:pt x="4908" y="13764"/>
                    <a:pt x="5045" y="13855"/>
                  </a:cubicBezTo>
                  <a:cubicBezTo>
                    <a:pt x="5227" y="13992"/>
                    <a:pt x="5387" y="14106"/>
                    <a:pt x="5547" y="14220"/>
                  </a:cubicBezTo>
                  <a:cubicBezTo>
                    <a:pt x="5707" y="14334"/>
                    <a:pt x="5844" y="14426"/>
                    <a:pt x="5981" y="14540"/>
                  </a:cubicBezTo>
                  <a:cubicBezTo>
                    <a:pt x="6072" y="14586"/>
                    <a:pt x="6163" y="14654"/>
                    <a:pt x="6255" y="14723"/>
                  </a:cubicBezTo>
                  <a:cubicBezTo>
                    <a:pt x="6551" y="14928"/>
                    <a:pt x="6871" y="15133"/>
                    <a:pt x="7168" y="15316"/>
                  </a:cubicBezTo>
                  <a:cubicBezTo>
                    <a:pt x="7236" y="15362"/>
                    <a:pt x="7327" y="15407"/>
                    <a:pt x="7396" y="15453"/>
                  </a:cubicBezTo>
                  <a:cubicBezTo>
                    <a:pt x="7464" y="15499"/>
                    <a:pt x="7556" y="15567"/>
                    <a:pt x="7624" y="15613"/>
                  </a:cubicBezTo>
                  <a:lnTo>
                    <a:pt x="7898" y="15772"/>
                  </a:lnTo>
                  <a:lnTo>
                    <a:pt x="8081" y="15887"/>
                  </a:lnTo>
                  <a:cubicBezTo>
                    <a:pt x="8172" y="15932"/>
                    <a:pt x="8263" y="16001"/>
                    <a:pt x="8332" y="16046"/>
                  </a:cubicBezTo>
                  <a:cubicBezTo>
                    <a:pt x="8423" y="16092"/>
                    <a:pt x="8491" y="16138"/>
                    <a:pt x="8560" y="16183"/>
                  </a:cubicBezTo>
                  <a:lnTo>
                    <a:pt x="8674" y="16252"/>
                  </a:lnTo>
                  <a:cubicBezTo>
                    <a:pt x="8788" y="16320"/>
                    <a:pt x="8902" y="16389"/>
                    <a:pt x="8994" y="16457"/>
                  </a:cubicBezTo>
                  <a:cubicBezTo>
                    <a:pt x="9153" y="16549"/>
                    <a:pt x="9336" y="16640"/>
                    <a:pt x="9496" y="16731"/>
                  </a:cubicBezTo>
                  <a:cubicBezTo>
                    <a:pt x="9656" y="16822"/>
                    <a:pt x="9815" y="16914"/>
                    <a:pt x="9975" y="17005"/>
                  </a:cubicBezTo>
                  <a:cubicBezTo>
                    <a:pt x="9998" y="17028"/>
                    <a:pt x="10044" y="17051"/>
                    <a:pt x="10066" y="17051"/>
                  </a:cubicBezTo>
                  <a:cubicBezTo>
                    <a:pt x="10112" y="17096"/>
                    <a:pt x="10158" y="17119"/>
                    <a:pt x="10203" y="17142"/>
                  </a:cubicBezTo>
                  <a:cubicBezTo>
                    <a:pt x="10295" y="17188"/>
                    <a:pt x="10363" y="17233"/>
                    <a:pt x="10432" y="17256"/>
                  </a:cubicBezTo>
                  <a:cubicBezTo>
                    <a:pt x="10523" y="17302"/>
                    <a:pt x="10591" y="17347"/>
                    <a:pt x="10660" y="17393"/>
                  </a:cubicBezTo>
                  <a:cubicBezTo>
                    <a:pt x="10751" y="17439"/>
                    <a:pt x="10820" y="17462"/>
                    <a:pt x="10888" y="17507"/>
                  </a:cubicBezTo>
                  <a:cubicBezTo>
                    <a:pt x="11002" y="17576"/>
                    <a:pt x="11094" y="17621"/>
                    <a:pt x="11208" y="17667"/>
                  </a:cubicBezTo>
                  <a:lnTo>
                    <a:pt x="11390" y="17758"/>
                  </a:lnTo>
                  <a:cubicBezTo>
                    <a:pt x="11413" y="17781"/>
                    <a:pt x="11459" y="17804"/>
                    <a:pt x="11504" y="17827"/>
                  </a:cubicBezTo>
                  <a:cubicBezTo>
                    <a:pt x="11527" y="17850"/>
                    <a:pt x="11573" y="17850"/>
                    <a:pt x="11596" y="17872"/>
                  </a:cubicBezTo>
                  <a:cubicBezTo>
                    <a:pt x="11641" y="17895"/>
                    <a:pt x="11710" y="17918"/>
                    <a:pt x="11755" y="17941"/>
                  </a:cubicBezTo>
                  <a:lnTo>
                    <a:pt x="11778" y="17964"/>
                  </a:lnTo>
                  <a:lnTo>
                    <a:pt x="11870" y="18009"/>
                  </a:lnTo>
                  <a:cubicBezTo>
                    <a:pt x="11915" y="18032"/>
                    <a:pt x="11961" y="18055"/>
                    <a:pt x="12007" y="18078"/>
                  </a:cubicBezTo>
                  <a:cubicBezTo>
                    <a:pt x="12052" y="18078"/>
                    <a:pt x="12075" y="18101"/>
                    <a:pt x="12121" y="18123"/>
                  </a:cubicBezTo>
                  <a:lnTo>
                    <a:pt x="12166" y="18146"/>
                  </a:lnTo>
                  <a:cubicBezTo>
                    <a:pt x="12189" y="18169"/>
                    <a:pt x="12235" y="18169"/>
                    <a:pt x="12258" y="18192"/>
                  </a:cubicBezTo>
                  <a:lnTo>
                    <a:pt x="12303" y="18192"/>
                  </a:lnTo>
                  <a:cubicBezTo>
                    <a:pt x="12349" y="18192"/>
                    <a:pt x="12417" y="18169"/>
                    <a:pt x="12440" y="18123"/>
                  </a:cubicBezTo>
                  <a:cubicBezTo>
                    <a:pt x="12463" y="18101"/>
                    <a:pt x="12486" y="18078"/>
                    <a:pt x="12486" y="18032"/>
                  </a:cubicBezTo>
                  <a:cubicBezTo>
                    <a:pt x="12486" y="18009"/>
                    <a:pt x="12509" y="18009"/>
                    <a:pt x="12509" y="17987"/>
                  </a:cubicBezTo>
                  <a:cubicBezTo>
                    <a:pt x="12509" y="17964"/>
                    <a:pt x="12532" y="17941"/>
                    <a:pt x="12554" y="17918"/>
                  </a:cubicBezTo>
                  <a:cubicBezTo>
                    <a:pt x="12600" y="17872"/>
                    <a:pt x="12623" y="17850"/>
                    <a:pt x="12646" y="17827"/>
                  </a:cubicBezTo>
                  <a:cubicBezTo>
                    <a:pt x="12669" y="17758"/>
                    <a:pt x="12714" y="17713"/>
                    <a:pt x="12760" y="17667"/>
                  </a:cubicBezTo>
                  <a:lnTo>
                    <a:pt x="12783" y="17644"/>
                  </a:lnTo>
                  <a:cubicBezTo>
                    <a:pt x="12965" y="17439"/>
                    <a:pt x="13125" y="17233"/>
                    <a:pt x="13285" y="17028"/>
                  </a:cubicBezTo>
                  <a:cubicBezTo>
                    <a:pt x="13330" y="16937"/>
                    <a:pt x="13399" y="16868"/>
                    <a:pt x="13467" y="16777"/>
                  </a:cubicBezTo>
                  <a:cubicBezTo>
                    <a:pt x="13513" y="16708"/>
                    <a:pt x="13582" y="16617"/>
                    <a:pt x="13650" y="16549"/>
                  </a:cubicBezTo>
                  <a:cubicBezTo>
                    <a:pt x="13696" y="16480"/>
                    <a:pt x="13741" y="16412"/>
                    <a:pt x="13810" y="16343"/>
                  </a:cubicBezTo>
                  <a:cubicBezTo>
                    <a:pt x="13878" y="16252"/>
                    <a:pt x="13947" y="16138"/>
                    <a:pt x="14015" y="16046"/>
                  </a:cubicBezTo>
                  <a:lnTo>
                    <a:pt x="14129" y="15887"/>
                  </a:lnTo>
                  <a:cubicBezTo>
                    <a:pt x="14175" y="15841"/>
                    <a:pt x="14198" y="15795"/>
                    <a:pt x="14243" y="15750"/>
                  </a:cubicBezTo>
                  <a:lnTo>
                    <a:pt x="14289" y="15681"/>
                  </a:lnTo>
                  <a:lnTo>
                    <a:pt x="14358" y="15590"/>
                  </a:lnTo>
                  <a:cubicBezTo>
                    <a:pt x="14380" y="15521"/>
                    <a:pt x="14426" y="15476"/>
                    <a:pt x="14449" y="15430"/>
                  </a:cubicBezTo>
                  <a:lnTo>
                    <a:pt x="14517" y="15339"/>
                  </a:lnTo>
                  <a:cubicBezTo>
                    <a:pt x="14540" y="15293"/>
                    <a:pt x="14586" y="15247"/>
                    <a:pt x="14609" y="15202"/>
                  </a:cubicBezTo>
                  <a:lnTo>
                    <a:pt x="14654" y="15133"/>
                  </a:lnTo>
                  <a:cubicBezTo>
                    <a:pt x="14700" y="15088"/>
                    <a:pt x="14723" y="15019"/>
                    <a:pt x="14768" y="14974"/>
                  </a:cubicBezTo>
                  <a:lnTo>
                    <a:pt x="14928" y="14723"/>
                  </a:lnTo>
                  <a:lnTo>
                    <a:pt x="15385" y="14061"/>
                  </a:lnTo>
                  <a:cubicBezTo>
                    <a:pt x="15430" y="13969"/>
                    <a:pt x="15476" y="13901"/>
                    <a:pt x="15522" y="13810"/>
                  </a:cubicBezTo>
                  <a:cubicBezTo>
                    <a:pt x="15544" y="13764"/>
                    <a:pt x="15567" y="13741"/>
                    <a:pt x="15590" y="13695"/>
                  </a:cubicBezTo>
                  <a:cubicBezTo>
                    <a:pt x="15613" y="13650"/>
                    <a:pt x="15659" y="13604"/>
                    <a:pt x="15681" y="13558"/>
                  </a:cubicBezTo>
                  <a:cubicBezTo>
                    <a:pt x="15727" y="13467"/>
                    <a:pt x="15773" y="13376"/>
                    <a:pt x="15841" y="13285"/>
                  </a:cubicBezTo>
                  <a:cubicBezTo>
                    <a:pt x="15864" y="13239"/>
                    <a:pt x="15910" y="13170"/>
                    <a:pt x="15933" y="13102"/>
                  </a:cubicBezTo>
                  <a:cubicBezTo>
                    <a:pt x="16001" y="12988"/>
                    <a:pt x="16092" y="12874"/>
                    <a:pt x="16161" y="12760"/>
                  </a:cubicBezTo>
                  <a:lnTo>
                    <a:pt x="16229" y="12645"/>
                  </a:lnTo>
                  <a:lnTo>
                    <a:pt x="16298" y="12554"/>
                  </a:lnTo>
                  <a:cubicBezTo>
                    <a:pt x="16389" y="12417"/>
                    <a:pt x="16480" y="12280"/>
                    <a:pt x="16549" y="12143"/>
                  </a:cubicBezTo>
                  <a:cubicBezTo>
                    <a:pt x="16640" y="11983"/>
                    <a:pt x="16709" y="11869"/>
                    <a:pt x="16777" y="11755"/>
                  </a:cubicBezTo>
                  <a:lnTo>
                    <a:pt x="16846" y="11618"/>
                  </a:lnTo>
                  <a:lnTo>
                    <a:pt x="16891" y="11573"/>
                  </a:lnTo>
                  <a:cubicBezTo>
                    <a:pt x="16891" y="11527"/>
                    <a:pt x="16914" y="11504"/>
                    <a:pt x="16937" y="11458"/>
                  </a:cubicBezTo>
                  <a:cubicBezTo>
                    <a:pt x="16937" y="11436"/>
                    <a:pt x="16960" y="11390"/>
                    <a:pt x="16982" y="11367"/>
                  </a:cubicBezTo>
                  <a:cubicBezTo>
                    <a:pt x="17028" y="11253"/>
                    <a:pt x="17097" y="11162"/>
                    <a:pt x="17142" y="11070"/>
                  </a:cubicBezTo>
                  <a:lnTo>
                    <a:pt x="17211" y="10956"/>
                  </a:lnTo>
                  <a:cubicBezTo>
                    <a:pt x="17279" y="10819"/>
                    <a:pt x="17348" y="10682"/>
                    <a:pt x="17416" y="10545"/>
                  </a:cubicBezTo>
                  <a:cubicBezTo>
                    <a:pt x="17507" y="10386"/>
                    <a:pt x="17599" y="10157"/>
                    <a:pt x="17644" y="9952"/>
                  </a:cubicBezTo>
                  <a:cubicBezTo>
                    <a:pt x="17667" y="9861"/>
                    <a:pt x="17690" y="9792"/>
                    <a:pt x="17713" y="9724"/>
                  </a:cubicBezTo>
                  <a:lnTo>
                    <a:pt x="17736" y="9632"/>
                  </a:lnTo>
                  <a:lnTo>
                    <a:pt x="17736" y="9587"/>
                  </a:lnTo>
                  <a:cubicBezTo>
                    <a:pt x="17781" y="9518"/>
                    <a:pt x="17804" y="9427"/>
                    <a:pt x="17827" y="9359"/>
                  </a:cubicBezTo>
                  <a:cubicBezTo>
                    <a:pt x="17850" y="9313"/>
                    <a:pt x="17873" y="9267"/>
                    <a:pt x="17895" y="9244"/>
                  </a:cubicBezTo>
                  <a:cubicBezTo>
                    <a:pt x="17941" y="9153"/>
                    <a:pt x="17918" y="9039"/>
                    <a:pt x="17827" y="8971"/>
                  </a:cubicBezTo>
                  <a:cubicBezTo>
                    <a:pt x="17804" y="8971"/>
                    <a:pt x="17781" y="8948"/>
                    <a:pt x="17736" y="8948"/>
                  </a:cubicBezTo>
                  <a:cubicBezTo>
                    <a:pt x="17713" y="8948"/>
                    <a:pt x="17690" y="8948"/>
                    <a:pt x="17667" y="8971"/>
                  </a:cubicBezTo>
                  <a:cubicBezTo>
                    <a:pt x="17599" y="8902"/>
                    <a:pt x="17530" y="8856"/>
                    <a:pt x="17439" y="8811"/>
                  </a:cubicBezTo>
                  <a:cubicBezTo>
                    <a:pt x="17325" y="8742"/>
                    <a:pt x="17234" y="8697"/>
                    <a:pt x="17142" y="8651"/>
                  </a:cubicBezTo>
                  <a:lnTo>
                    <a:pt x="17165" y="8651"/>
                  </a:lnTo>
                  <a:cubicBezTo>
                    <a:pt x="17119" y="8628"/>
                    <a:pt x="17051" y="8605"/>
                    <a:pt x="16960" y="8560"/>
                  </a:cubicBezTo>
                  <a:cubicBezTo>
                    <a:pt x="16937" y="8537"/>
                    <a:pt x="16914" y="8537"/>
                    <a:pt x="16868" y="8514"/>
                  </a:cubicBezTo>
                  <a:cubicBezTo>
                    <a:pt x="16846" y="8491"/>
                    <a:pt x="16800" y="8468"/>
                    <a:pt x="16754" y="8468"/>
                  </a:cubicBezTo>
                  <a:cubicBezTo>
                    <a:pt x="16686" y="8423"/>
                    <a:pt x="16617" y="8377"/>
                    <a:pt x="16549" y="8331"/>
                  </a:cubicBezTo>
                  <a:lnTo>
                    <a:pt x="16435" y="8286"/>
                  </a:lnTo>
                  <a:cubicBezTo>
                    <a:pt x="16343" y="8217"/>
                    <a:pt x="16229" y="8149"/>
                    <a:pt x="16138" y="8103"/>
                  </a:cubicBezTo>
                  <a:lnTo>
                    <a:pt x="15978" y="7989"/>
                  </a:lnTo>
                  <a:cubicBezTo>
                    <a:pt x="15887" y="7921"/>
                    <a:pt x="15796" y="7852"/>
                    <a:pt x="15681" y="7806"/>
                  </a:cubicBezTo>
                  <a:cubicBezTo>
                    <a:pt x="15613" y="7761"/>
                    <a:pt x="15544" y="7715"/>
                    <a:pt x="15453" y="7670"/>
                  </a:cubicBezTo>
                  <a:cubicBezTo>
                    <a:pt x="15385" y="7624"/>
                    <a:pt x="15293" y="7578"/>
                    <a:pt x="15225" y="7533"/>
                  </a:cubicBezTo>
                  <a:cubicBezTo>
                    <a:pt x="15156" y="7487"/>
                    <a:pt x="15088" y="7441"/>
                    <a:pt x="15020" y="7396"/>
                  </a:cubicBezTo>
                  <a:cubicBezTo>
                    <a:pt x="14928" y="7350"/>
                    <a:pt x="14837" y="7281"/>
                    <a:pt x="14746" y="7236"/>
                  </a:cubicBezTo>
                  <a:cubicBezTo>
                    <a:pt x="14677" y="7190"/>
                    <a:pt x="14609" y="7145"/>
                    <a:pt x="14540" y="7076"/>
                  </a:cubicBezTo>
                  <a:cubicBezTo>
                    <a:pt x="14472" y="7030"/>
                    <a:pt x="14403" y="7008"/>
                    <a:pt x="14335" y="6962"/>
                  </a:cubicBezTo>
                  <a:lnTo>
                    <a:pt x="14243" y="6962"/>
                  </a:lnTo>
                  <a:cubicBezTo>
                    <a:pt x="14198" y="6962"/>
                    <a:pt x="14152" y="6962"/>
                    <a:pt x="14106" y="6916"/>
                  </a:cubicBezTo>
                  <a:cubicBezTo>
                    <a:pt x="14084" y="6916"/>
                    <a:pt x="14038" y="6893"/>
                    <a:pt x="14015" y="6871"/>
                  </a:cubicBezTo>
                  <a:cubicBezTo>
                    <a:pt x="13992" y="6848"/>
                    <a:pt x="13992" y="6848"/>
                    <a:pt x="13970" y="6825"/>
                  </a:cubicBezTo>
                  <a:cubicBezTo>
                    <a:pt x="13924" y="6802"/>
                    <a:pt x="13878" y="6779"/>
                    <a:pt x="13855" y="6779"/>
                  </a:cubicBezTo>
                  <a:lnTo>
                    <a:pt x="13787" y="6734"/>
                  </a:lnTo>
                  <a:lnTo>
                    <a:pt x="13582" y="6620"/>
                  </a:lnTo>
                  <a:cubicBezTo>
                    <a:pt x="13559" y="6597"/>
                    <a:pt x="13536" y="6597"/>
                    <a:pt x="13513" y="6574"/>
                  </a:cubicBezTo>
                  <a:cubicBezTo>
                    <a:pt x="13490" y="6551"/>
                    <a:pt x="13467" y="6551"/>
                    <a:pt x="13445" y="6528"/>
                  </a:cubicBezTo>
                  <a:cubicBezTo>
                    <a:pt x="13330" y="6460"/>
                    <a:pt x="13239" y="6414"/>
                    <a:pt x="13148" y="6346"/>
                  </a:cubicBezTo>
                  <a:cubicBezTo>
                    <a:pt x="13079" y="6300"/>
                    <a:pt x="13011" y="6254"/>
                    <a:pt x="12942" y="6209"/>
                  </a:cubicBezTo>
                  <a:cubicBezTo>
                    <a:pt x="12874" y="6140"/>
                    <a:pt x="12783" y="6072"/>
                    <a:pt x="12691" y="6026"/>
                  </a:cubicBezTo>
                  <a:cubicBezTo>
                    <a:pt x="12669" y="6003"/>
                    <a:pt x="12646" y="5980"/>
                    <a:pt x="12646" y="5935"/>
                  </a:cubicBezTo>
                  <a:cubicBezTo>
                    <a:pt x="12623" y="5935"/>
                    <a:pt x="12623" y="5912"/>
                    <a:pt x="12623" y="5889"/>
                  </a:cubicBezTo>
                  <a:lnTo>
                    <a:pt x="12623" y="5866"/>
                  </a:lnTo>
                  <a:cubicBezTo>
                    <a:pt x="12577" y="5889"/>
                    <a:pt x="12554" y="5889"/>
                    <a:pt x="12509" y="5889"/>
                  </a:cubicBezTo>
                  <a:lnTo>
                    <a:pt x="12463" y="5889"/>
                  </a:lnTo>
                  <a:cubicBezTo>
                    <a:pt x="12417" y="5889"/>
                    <a:pt x="12372" y="5866"/>
                    <a:pt x="12326" y="5821"/>
                  </a:cubicBezTo>
                  <a:cubicBezTo>
                    <a:pt x="12280" y="5798"/>
                    <a:pt x="12258" y="5775"/>
                    <a:pt x="12212" y="5752"/>
                  </a:cubicBezTo>
                  <a:cubicBezTo>
                    <a:pt x="12121" y="5684"/>
                    <a:pt x="12052" y="5638"/>
                    <a:pt x="11961" y="5592"/>
                  </a:cubicBezTo>
                  <a:lnTo>
                    <a:pt x="11892" y="5547"/>
                  </a:lnTo>
                  <a:cubicBezTo>
                    <a:pt x="11778" y="5478"/>
                    <a:pt x="11687" y="5387"/>
                    <a:pt x="11573" y="5319"/>
                  </a:cubicBezTo>
                  <a:cubicBezTo>
                    <a:pt x="11504" y="5250"/>
                    <a:pt x="11436" y="5204"/>
                    <a:pt x="11390" y="5159"/>
                  </a:cubicBezTo>
                  <a:cubicBezTo>
                    <a:pt x="11345" y="5113"/>
                    <a:pt x="11299" y="5067"/>
                    <a:pt x="11253" y="5045"/>
                  </a:cubicBezTo>
                  <a:lnTo>
                    <a:pt x="11231" y="5022"/>
                  </a:lnTo>
                  <a:cubicBezTo>
                    <a:pt x="11208" y="4976"/>
                    <a:pt x="11208" y="4953"/>
                    <a:pt x="11185" y="4908"/>
                  </a:cubicBezTo>
                  <a:cubicBezTo>
                    <a:pt x="11025" y="4794"/>
                    <a:pt x="10865" y="4679"/>
                    <a:pt x="10683" y="4542"/>
                  </a:cubicBezTo>
                  <a:cubicBezTo>
                    <a:pt x="10432" y="4360"/>
                    <a:pt x="10158" y="4154"/>
                    <a:pt x="9838" y="3903"/>
                  </a:cubicBezTo>
                  <a:lnTo>
                    <a:pt x="9633" y="3744"/>
                  </a:lnTo>
                  <a:cubicBezTo>
                    <a:pt x="9610" y="3766"/>
                    <a:pt x="9587" y="3766"/>
                    <a:pt x="9564" y="3766"/>
                  </a:cubicBezTo>
                  <a:cubicBezTo>
                    <a:pt x="9519" y="3766"/>
                    <a:pt x="9496" y="3744"/>
                    <a:pt x="9473" y="3744"/>
                  </a:cubicBezTo>
                  <a:cubicBezTo>
                    <a:pt x="9404" y="3721"/>
                    <a:pt x="9382" y="3675"/>
                    <a:pt x="9359" y="3629"/>
                  </a:cubicBezTo>
                  <a:cubicBezTo>
                    <a:pt x="9336" y="3607"/>
                    <a:pt x="9336" y="3584"/>
                    <a:pt x="9313" y="3561"/>
                  </a:cubicBezTo>
                  <a:cubicBezTo>
                    <a:pt x="9290" y="3538"/>
                    <a:pt x="9268" y="3492"/>
                    <a:pt x="9222" y="3470"/>
                  </a:cubicBezTo>
                  <a:cubicBezTo>
                    <a:pt x="9222" y="3447"/>
                    <a:pt x="9222" y="3447"/>
                    <a:pt x="9199" y="3447"/>
                  </a:cubicBezTo>
                  <a:cubicBezTo>
                    <a:pt x="9153" y="3401"/>
                    <a:pt x="9108" y="3356"/>
                    <a:pt x="9062" y="3333"/>
                  </a:cubicBezTo>
                  <a:cubicBezTo>
                    <a:pt x="8994" y="3287"/>
                    <a:pt x="8925" y="3241"/>
                    <a:pt x="8857" y="3196"/>
                  </a:cubicBezTo>
                  <a:cubicBezTo>
                    <a:pt x="8720" y="3082"/>
                    <a:pt x="8583" y="2968"/>
                    <a:pt x="8423" y="2876"/>
                  </a:cubicBezTo>
                  <a:cubicBezTo>
                    <a:pt x="8126" y="2671"/>
                    <a:pt x="7852" y="2443"/>
                    <a:pt x="7601" y="2214"/>
                  </a:cubicBezTo>
                  <a:cubicBezTo>
                    <a:pt x="7533" y="2169"/>
                    <a:pt x="7464" y="2100"/>
                    <a:pt x="7396" y="2054"/>
                  </a:cubicBezTo>
                  <a:cubicBezTo>
                    <a:pt x="7373" y="2032"/>
                    <a:pt x="7327" y="2009"/>
                    <a:pt x="7305" y="2009"/>
                  </a:cubicBezTo>
                  <a:cubicBezTo>
                    <a:pt x="7259" y="1963"/>
                    <a:pt x="7213" y="1940"/>
                    <a:pt x="7168" y="1895"/>
                  </a:cubicBezTo>
                  <a:cubicBezTo>
                    <a:pt x="7145" y="1872"/>
                    <a:pt x="7099" y="1849"/>
                    <a:pt x="7076" y="1826"/>
                  </a:cubicBezTo>
                  <a:cubicBezTo>
                    <a:pt x="7031" y="1781"/>
                    <a:pt x="7008" y="1758"/>
                    <a:pt x="6962" y="1735"/>
                  </a:cubicBezTo>
                  <a:cubicBezTo>
                    <a:pt x="6917" y="1689"/>
                    <a:pt x="6894" y="1666"/>
                    <a:pt x="6848" y="1644"/>
                  </a:cubicBezTo>
                  <a:lnTo>
                    <a:pt x="6780" y="1598"/>
                  </a:lnTo>
                  <a:lnTo>
                    <a:pt x="6757" y="1575"/>
                  </a:lnTo>
                  <a:cubicBezTo>
                    <a:pt x="6734" y="1552"/>
                    <a:pt x="6711" y="1552"/>
                    <a:pt x="6711" y="1530"/>
                  </a:cubicBezTo>
                  <a:cubicBezTo>
                    <a:pt x="6643" y="1484"/>
                    <a:pt x="6597" y="1415"/>
                    <a:pt x="6597" y="1347"/>
                  </a:cubicBezTo>
                  <a:cubicBezTo>
                    <a:pt x="6597" y="1347"/>
                    <a:pt x="6597" y="1347"/>
                    <a:pt x="6597" y="1324"/>
                  </a:cubicBezTo>
                  <a:cubicBezTo>
                    <a:pt x="6574" y="1324"/>
                    <a:pt x="6574" y="1301"/>
                    <a:pt x="6551" y="1278"/>
                  </a:cubicBezTo>
                  <a:lnTo>
                    <a:pt x="6460" y="1210"/>
                  </a:lnTo>
                  <a:cubicBezTo>
                    <a:pt x="6300" y="1073"/>
                    <a:pt x="6118" y="913"/>
                    <a:pt x="5935" y="776"/>
                  </a:cubicBezTo>
                  <a:cubicBezTo>
                    <a:pt x="5889" y="708"/>
                    <a:pt x="5821" y="662"/>
                    <a:pt x="5752" y="617"/>
                  </a:cubicBezTo>
                  <a:lnTo>
                    <a:pt x="5638" y="502"/>
                  </a:lnTo>
                  <a:lnTo>
                    <a:pt x="5570" y="457"/>
                  </a:lnTo>
                  <a:lnTo>
                    <a:pt x="5433" y="320"/>
                  </a:lnTo>
                  <a:cubicBezTo>
                    <a:pt x="5364" y="274"/>
                    <a:pt x="5319" y="206"/>
                    <a:pt x="5250" y="160"/>
                  </a:cubicBezTo>
                  <a:lnTo>
                    <a:pt x="5227" y="137"/>
                  </a:lnTo>
                  <a:cubicBezTo>
                    <a:pt x="5205" y="92"/>
                    <a:pt x="5159" y="69"/>
                    <a:pt x="5136" y="46"/>
                  </a:cubicBezTo>
                  <a:cubicBezTo>
                    <a:pt x="5090" y="23"/>
                    <a:pt x="5045" y="0"/>
                    <a:pt x="499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4"/>
            <p:cNvSpPr/>
            <p:nvPr/>
          </p:nvSpPr>
          <p:spPr>
            <a:xfrm>
              <a:off x="6872850" y="2453200"/>
              <a:ext cx="44550" cy="42250"/>
            </a:xfrm>
            <a:custGeom>
              <a:avLst/>
              <a:gdLst/>
              <a:ahLst/>
              <a:cxnLst/>
              <a:rect l="l" t="t" r="r" b="b"/>
              <a:pathLst>
                <a:path w="1782" h="1690" extrusionOk="0">
                  <a:moveTo>
                    <a:pt x="457" y="1531"/>
                  </a:moveTo>
                  <a:cubicBezTo>
                    <a:pt x="459" y="1552"/>
                    <a:pt x="480" y="1552"/>
                    <a:pt x="480" y="1552"/>
                  </a:cubicBezTo>
                  <a:cubicBezTo>
                    <a:pt x="473" y="1545"/>
                    <a:pt x="465" y="1538"/>
                    <a:pt x="457" y="1531"/>
                  </a:cubicBezTo>
                  <a:close/>
                  <a:moveTo>
                    <a:pt x="366" y="0"/>
                  </a:moveTo>
                  <a:cubicBezTo>
                    <a:pt x="320" y="0"/>
                    <a:pt x="298" y="23"/>
                    <a:pt x="275" y="46"/>
                  </a:cubicBezTo>
                  <a:cubicBezTo>
                    <a:pt x="252" y="69"/>
                    <a:pt x="229" y="92"/>
                    <a:pt x="229" y="137"/>
                  </a:cubicBezTo>
                  <a:cubicBezTo>
                    <a:pt x="183" y="160"/>
                    <a:pt x="161" y="206"/>
                    <a:pt x="138" y="251"/>
                  </a:cubicBezTo>
                  <a:cubicBezTo>
                    <a:pt x="92" y="320"/>
                    <a:pt x="69" y="411"/>
                    <a:pt x="46" y="480"/>
                  </a:cubicBezTo>
                  <a:cubicBezTo>
                    <a:pt x="24" y="548"/>
                    <a:pt x="1" y="617"/>
                    <a:pt x="1" y="708"/>
                  </a:cubicBezTo>
                  <a:cubicBezTo>
                    <a:pt x="1" y="776"/>
                    <a:pt x="24" y="845"/>
                    <a:pt x="24" y="913"/>
                  </a:cubicBezTo>
                  <a:cubicBezTo>
                    <a:pt x="46" y="982"/>
                    <a:pt x="92" y="1050"/>
                    <a:pt x="115" y="1096"/>
                  </a:cubicBezTo>
                  <a:cubicBezTo>
                    <a:pt x="138" y="1164"/>
                    <a:pt x="183" y="1210"/>
                    <a:pt x="206" y="1279"/>
                  </a:cubicBezTo>
                  <a:cubicBezTo>
                    <a:pt x="252" y="1324"/>
                    <a:pt x="298" y="1393"/>
                    <a:pt x="343" y="1438"/>
                  </a:cubicBezTo>
                  <a:cubicBezTo>
                    <a:pt x="381" y="1476"/>
                    <a:pt x="419" y="1499"/>
                    <a:pt x="457" y="1531"/>
                  </a:cubicBezTo>
                  <a:lnTo>
                    <a:pt x="457" y="1531"/>
                  </a:lnTo>
                  <a:cubicBezTo>
                    <a:pt x="457" y="1531"/>
                    <a:pt x="457" y="1530"/>
                    <a:pt x="457" y="1530"/>
                  </a:cubicBezTo>
                  <a:lnTo>
                    <a:pt x="457" y="1530"/>
                  </a:lnTo>
                  <a:lnTo>
                    <a:pt x="503" y="1575"/>
                  </a:lnTo>
                  <a:cubicBezTo>
                    <a:pt x="503" y="1573"/>
                    <a:pt x="503" y="1572"/>
                    <a:pt x="503" y="1570"/>
                  </a:cubicBezTo>
                  <a:lnTo>
                    <a:pt x="503" y="1570"/>
                  </a:lnTo>
                  <a:cubicBezTo>
                    <a:pt x="526" y="1586"/>
                    <a:pt x="555" y="1598"/>
                    <a:pt x="571" y="1598"/>
                  </a:cubicBezTo>
                  <a:cubicBezTo>
                    <a:pt x="617" y="1621"/>
                    <a:pt x="663" y="1644"/>
                    <a:pt x="708" y="1667"/>
                  </a:cubicBezTo>
                  <a:cubicBezTo>
                    <a:pt x="777" y="1689"/>
                    <a:pt x="868" y="1689"/>
                    <a:pt x="937" y="1689"/>
                  </a:cubicBezTo>
                  <a:cubicBezTo>
                    <a:pt x="982" y="1689"/>
                    <a:pt x="1051" y="1689"/>
                    <a:pt x="1096" y="1667"/>
                  </a:cubicBezTo>
                  <a:cubicBezTo>
                    <a:pt x="1119" y="1667"/>
                    <a:pt x="1142" y="1667"/>
                    <a:pt x="1188" y="1644"/>
                  </a:cubicBezTo>
                  <a:cubicBezTo>
                    <a:pt x="1256" y="1621"/>
                    <a:pt x="1325" y="1598"/>
                    <a:pt x="1370" y="1552"/>
                  </a:cubicBezTo>
                  <a:cubicBezTo>
                    <a:pt x="1439" y="1507"/>
                    <a:pt x="1484" y="1461"/>
                    <a:pt x="1530" y="1393"/>
                  </a:cubicBezTo>
                  <a:cubicBezTo>
                    <a:pt x="1576" y="1347"/>
                    <a:pt x="1621" y="1279"/>
                    <a:pt x="1644" y="1210"/>
                  </a:cubicBezTo>
                  <a:cubicBezTo>
                    <a:pt x="1667" y="1164"/>
                    <a:pt x="1690" y="1142"/>
                    <a:pt x="1713" y="1096"/>
                  </a:cubicBezTo>
                  <a:cubicBezTo>
                    <a:pt x="1736" y="1050"/>
                    <a:pt x="1736" y="1027"/>
                    <a:pt x="1736" y="982"/>
                  </a:cubicBezTo>
                  <a:cubicBezTo>
                    <a:pt x="1736" y="959"/>
                    <a:pt x="1736" y="959"/>
                    <a:pt x="1736" y="959"/>
                  </a:cubicBezTo>
                  <a:cubicBezTo>
                    <a:pt x="1758" y="936"/>
                    <a:pt x="1758" y="913"/>
                    <a:pt x="1758" y="890"/>
                  </a:cubicBezTo>
                  <a:cubicBezTo>
                    <a:pt x="1781" y="845"/>
                    <a:pt x="1758" y="776"/>
                    <a:pt x="1713" y="754"/>
                  </a:cubicBezTo>
                  <a:cubicBezTo>
                    <a:pt x="1690" y="731"/>
                    <a:pt x="1644" y="708"/>
                    <a:pt x="1621" y="708"/>
                  </a:cubicBezTo>
                  <a:lnTo>
                    <a:pt x="1507" y="708"/>
                  </a:lnTo>
                  <a:cubicBezTo>
                    <a:pt x="1416" y="639"/>
                    <a:pt x="1348" y="594"/>
                    <a:pt x="1256" y="548"/>
                  </a:cubicBezTo>
                  <a:cubicBezTo>
                    <a:pt x="1188" y="525"/>
                    <a:pt x="1142" y="502"/>
                    <a:pt x="1096" y="457"/>
                  </a:cubicBezTo>
                  <a:cubicBezTo>
                    <a:pt x="1028" y="434"/>
                    <a:pt x="982" y="411"/>
                    <a:pt x="937" y="366"/>
                  </a:cubicBezTo>
                  <a:cubicBezTo>
                    <a:pt x="868" y="343"/>
                    <a:pt x="823" y="297"/>
                    <a:pt x="754" y="251"/>
                  </a:cubicBezTo>
                  <a:cubicBezTo>
                    <a:pt x="731" y="206"/>
                    <a:pt x="686" y="183"/>
                    <a:pt x="640" y="160"/>
                  </a:cubicBezTo>
                  <a:cubicBezTo>
                    <a:pt x="617" y="137"/>
                    <a:pt x="617" y="137"/>
                    <a:pt x="594" y="114"/>
                  </a:cubicBezTo>
                  <a:cubicBezTo>
                    <a:pt x="571" y="114"/>
                    <a:pt x="571" y="114"/>
                    <a:pt x="571" y="92"/>
                  </a:cubicBezTo>
                  <a:lnTo>
                    <a:pt x="480" y="92"/>
                  </a:lnTo>
                  <a:cubicBezTo>
                    <a:pt x="457" y="69"/>
                    <a:pt x="457" y="46"/>
                    <a:pt x="435" y="46"/>
                  </a:cubicBezTo>
                  <a:cubicBezTo>
                    <a:pt x="412" y="23"/>
                    <a:pt x="389" y="0"/>
                    <a:pt x="3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4"/>
            <p:cNvSpPr/>
            <p:nvPr/>
          </p:nvSpPr>
          <p:spPr>
            <a:xfrm>
              <a:off x="6892250" y="2468600"/>
              <a:ext cx="17725" cy="11300"/>
            </a:xfrm>
            <a:custGeom>
              <a:avLst/>
              <a:gdLst/>
              <a:ahLst/>
              <a:cxnLst/>
              <a:rect l="l" t="t" r="r" b="b"/>
              <a:pathLst>
                <a:path w="709" h="452" extrusionOk="0">
                  <a:moveTo>
                    <a:pt x="47" y="1"/>
                  </a:moveTo>
                  <a:cubicBezTo>
                    <a:pt x="47" y="1"/>
                    <a:pt x="24" y="1"/>
                    <a:pt x="24" y="23"/>
                  </a:cubicBezTo>
                  <a:cubicBezTo>
                    <a:pt x="1" y="23"/>
                    <a:pt x="1" y="46"/>
                    <a:pt x="1" y="46"/>
                  </a:cubicBezTo>
                  <a:cubicBezTo>
                    <a:pt x="1" y="69"/>
                    <a:pt x="1" y="69"/>
                    <a:pt x="24" y="92"/>
                  </a:cubicBezTo>
                  <a:cubicBezTo>
                    <a:pt x="47" y="115"/>
                    <a:pt x="69" y="138"/>
                    <a:pt x="92" y="160"/>
                  </a:cubicBezTo>
                  <a:cubicBezTo>
                    <a:pt x="115" y="183"/>
                    <a:pt x="115" y="183"/>
                    <a:pt x="138" y="206"/>
                  </a:cubicBezTo>
                  <a:cubicBezTo>
                    <a:pt x="161" y="229"/>
                    <a:pt x="184" y="229"/>
                    <a:pt x="206" y="252"/>
                  </a:cubicBezTo>
                  <a:cubicBezTo>
                    <a:pt x="206" y="252"/>
                    <a:pt x="229" y="274"/>
                    <a:pt x="252" y="274"/>
                  </a:cubicBezTo>
                  <a:cubicBezTo>
                    <a:pt x="275" y="297"/>
                    <a:pt x="275" y="297"/>
                    <a:pt x="298" y="297"/>
                  </a:cubicBezTo>
                  <a:cubicBezTo>
                    <a:pt x="320" y="320"/>
                    <a:pt x="366" y="320"/>
                    <a:pt x="389" y="343"/>
                  </a:cubicBezTo>
                  <a:cubicBezTo>
                    <a:pt x="480" y="366"/>
                    <a:pt x="549" y="411"/>
                    <a:pt x="640" y="434"/>
                  </a:cubicBezTo>
                  <a:cubicBezTo>
                    <a:pt x="651" y="446"/>
                    <a:pt x="657" y="451"/>
                    <a:pt x="663" y="451"/>
                  </a:cubicBezTo>
                  <a:cubicBezTo>
                    <a:pt x="669" y="451"/>
                    <a:pt x="674" y="446"/>
                    <a:pt x="686" y="434"/>
                  </a:cubicBezTo>
                  <a:cubicBezTo>
                    <a:pt x="686" y="434"/>
                    <a:pt x="708" y="434"/>
                    <a:pt x="708" y="411"/>
                  </a:cubicBezTo>
                  <a:cubicBezTo>
                    <a:pt x="708" y="411"/>
                    <a:pt x="708" y="389"/>
                    <a:pt x="708" y="389"/>
                  </a:cubicBezTo>
                  <a:cubicBezTo>
                    <a:pt x="708" y="366"/>
                    <a:pt x="708" y="366"/>
                    <a:pt x="686" y="366"/>
                  </a:cubicBezTo>
                  <a:cubicBezTo>
                    <a:pt x="640" y="343"/>
                    <a:pt x="572" y="320"/>
                    <a:pt x="526" y="297"/>
                  </a:cubicBezTo>
                  <a:lnTo>
                    <a:pt x="412" y="252"/>
                  </a:lnTo>
                  <a:cubicBezTo>
                    <a:pt x="389" y="229"/>
                    <a:pt x="366" y="229"/>
                    <a:pt x="343" y="229"/>
                  </a:cubicBezTo>
                  <a:cubicBezTo>
                    <a:pt x="320" y="206"/>
                    <a:pt x="275" y="183"/>
                    <a:pt x="252" y="160"/>
                  </a:cubicBezTo>
                  <a:cubicBezTo>
                    <a:pt x="206" y="138"/>
                    <a:pt x="184" y="115"/>
                    <a:pt x="161" y="92"/>
                  </a:cubicBezTo>
                  <a:cubicBezTo>
                    <a:pt x="138" y="69"/>
                    <a:pt x="115" y="46"/>
                    <a:pt x="92" y="23"/>
                  </a:cubicBezTo>
                  <a:cubicBezTo>
                    <a:pt x="69" y="1"/>
                    <a:pt x="69" y="1"/>
                    <a:pt x="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4"/>
            <p:cNvSpPr/>
            <p:nvPr/>
          </p:nvSpPr>
          <p:spPr>
            <a:xfrm>
              <a:off x="6908800" y="2476600"/>
              <a:ext cx="7450" cy="9150"/>
            </a:xfrm>
            <a:custGeom>
              <a:avLst/>
              <a:gdLst/>
              <a:ahLst/>
              <a:cxnLst/>
              <a:rect l="l" t="t" r="r" b="b"/>
              <a:pathLst>
                <a:path w="298" h="366" extrusionOk="0">
                  <a:moveTo>
                    <a:pt x="206" y="0"/>
                  </a:moveTo>
                  <a:cubicBezTo>
                    <a:pt x="183" y="46"/>
                    <a:pt x="161" y="69"/>
                    <a:pt x="115" y="114"/>
                  </a:cubicBezTo>
                  <a:cubicBezTo>
                    <a:pt x="115" y="137"/>
                    <a:pt x="92" y="160"/>
                    <a:pt x="69" y="183"/>
                  </a:cubicBezTo>
                  <a:cubicBezTo>
                    <a:pt x="46" y="206"/>
                    <a:pt x="24" y="251"/>
                    <a:pt x="1" y="297"/>
                  </a:cubicBezTo>
                  <a:cubicBezTo>
                    <a:pt x="1" y="320"/>
                    <a:pt x="1" y="343"/>
                    <a:pt x="24" y="365"/>
                  </a:cubicBezTo>
                  <a:cubicBezTo>
                    <a:pt x="46" y="365"/>
                    <a:pt x="69" y="365"/>
                    <a:pt x="92" y="343"/>
                  </a:cubicBezTo>
                  <a:cubicBezTo>
                    <a:pt x="115" y="320"/>
                    <a:pt x="115" y="297"/>
                    <a:pt x="138" y="251"/>
                  </a:cubicBezTo>
                  <a:cubicBezTo>
                    <a:pt x="161" y="228"/>
                    <a:pt x="161" y="206"/>
                    <a:pt x="183" y="183"/>
                  </a:cubicBezTo>
                  <a:cubicBezTo>
                    <a:pt x="183" y="183"/>
                    <a:pt x="183" y="206"/>
                    <a:pt x="183" y="206"/>
                  </a:cubicBezTo>
                  <a:cubicBezTo>
                    <a:pt x="183" y="183"/>
                    <a:pt x="206" y="160"/>
                    <a:pt x="206" y="160"/>
                  </a:cubicBezTo>
                  <a:cubicBezTo>
                    <a:pt x="229" y="114"/>
                    <a:pt x="252" y="91"/>
                    <a:pt x="275" y="69"/>
                  </a:cubicBezTo>
                  <a:cubicBezTo>
                    <a:pt x="298" y="69"/>
                    <a:pt x="298" y="23"/>
                    <a:pt x="275"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4"/>
            <p:cNvSpPr/>
            <p:nvPr/>
          </p:nvSpPr>
          <p:spPr>
            <a:xfrm>
              <a:off x="6892250" y="1988700"/>
              <a:ext cx="258525" cy="587775"/>
            </a:xfrm>
            <a:custGeom>
              <a:avLst/>
              <a:gdLst/>
              <a:ahLst/>
              <a:cxnLst/>
              <a:rect l="l" t="t" r="r" b="b"/>
              <a:pathLst>
                <a:path w="10341" h="23511" extrusionOk="0">
                  <a:moveTo>
                    <a:pt x="7510" y="1"/>
                  </a:moveTo>
                  <a:cubicBezTo>
                    <a:pt x="7488" y="1"/>
                    <a:pt x="7442" y="1"/>
                    <a:pt x="7419" y="23"/>
                  </a:cubicBezTo>
                  <a:cubicBezTo>
                    <a:pt x="7373" y="69"/>
                    <a:pt x="7351" y="160"/>
                    <a:pt x="7396" y="229"/>
                  </a:cubicBezTo>
                  <a:lnTo>
                    <a:pt x="7419" y="252"/>
                  </a:lnTo>
                  <a:lnTo>
                    <a:pt x="7442" y="297"/>
                  </a:lnTo>
                  <a:lnTo>
                    <a:pt x="7465" y="320"/>
                  </a:lnTo>
                  <a:cubicBezTo>
                    <a:pt x="7465" y="343"/>
                    <a:pt x="7465" y="366"/>
                    <a:pt x="7465" y="366"/>
                  </a:cubicBezTo>
                  <a:lnTo>
                    <a:pt x="7465" y="411"/>
                  </a:lnTo>
                  <a:cubicBezTo>
                    <a:pt x="7488" y="457"/>
                    <a:pt x="7510" y="503"/>
                    <a:pt x="7533" y="571"/>
                  </a:cubicBezTo>
                  <a:cubicBezTo>
                    <a:pt x="7579" y="685"/>
                    <a:pt x="7602" y="799"/>
                    <a:pt x="7647" y="914"/>
                  </a:cubicBezTo>
                  <a:lnTo>
                    <a:pt x="7693" y="1005"/>
                  </a:lnTo>
                  <a:cubicBezTo>
                    <a:pt x="7762" y="1187"/>
                    <a:pt x="7807" y="1370"/>
                    <a:pt x="7876" y="1530"/>
                  </a:cubicBezTo>
                  <a:cubicBezTo>
                    <a:pt x="7876" y="1598"/>
                    <a:pt x="7898" y="1690"/>
                    <a:pt x="7921" y="1758"/>
                  </a:cubicBezTo>
                  <a:lnTo>
                    <a:pt x="7944" y="1804"/>
                  </a:lnTo>
                  <a:lnTo>
                    <a:pt x="7944" y="1849"/>
                  </a:lnTo>
                  <a:cubicBezTo>
                    <a:pt x="7967" y="1918"/>
                    <a:pt x="7990" y="1986"/>
                    <a:pt x="8013" y="2055"/>
                  </a:cubicBezTo>
                  <a:cubicBezTo>
                    <a:pt x="8058" y="2123"/>
                    <a:pt x="8081" y="2192"/>
                    <a:pt x="8104" y="2260"/>
                  </a:cubicBezTo>
                  <a:cubicBezTo>
                    <a:pt x="8127" y="2306"/>
                    <a:pt x="8150" y="2352"/>
                    <a:pt x="8150" y="2397"/>
                  </a:cubicBezTo>
                  <a:cubicBezTo>
                    <a:pt x="8172" y="2443"/>
                    <a:pt x="8195" y="2488"/>
                    <a:pt x="8218" y="2534"/>
                  </a:cubicBezTo>
                  <a:lnTo>
                    <a:pt x="8218" y="2557"/>
                  </a:lnTo>
                  <a:lnTo>
                    <a:pt x="8286" y="2694"/>
                  </a:lnTo>
                  <a:lnTo>
                    <a:pt x="8286" y="2717"/>
                  </a:lnTo>
                  <a:cubicBezTo>
                    <a:pt x="8309" y="2762"/>
                    <a:pt x="8355" y="2831"/>
                    <a:pt x="8401" y="2877"/>
                  </a:cubicBezTo>
                  <a:cubicBezTo>
                    <a:pt x="8423" y="2899"/>
                    <a:pt x="8446" y="2899"/>
                    <a:pt x="8469" y="2899"/>
                  </a:cubicBezTo>
                  <a:cubicBezTo>
                    <a:pt x="8492" y="2991"/>
                    <a:pt x="8492" y="3082"/>
                    <a:pt x="8515" y="3150"/>
                  </a:cubicBezTo>
                  <a:lnTo>
                    <a:pt x="8515" y="3265"/>
                  </a:lnTo>
                  <a:cubicBezTo>
                    <a:pt x="8538" y="3402"/>
                    <a:pt x="8560" y="3561"/>
                    <a:pt x="8583" y="3698"/>
                  </a:cubicBezTo>
                  <a:cubicBezTo>
                    <a:pt x="8583" y="3767"/>
                    <a:pt x="8583" y="3812"/>
                    <a:pt x="8606" y="3881"/>
                  </a:cubicBezTo>
                  <a:lnTo>
                    <a:pt x="8606" y="3972"/>
                  </a:lnTo>
                  <a:cubicBezTo>
                    <a:pt x="8629" y="4063"/>
                    <a:pt x="8629" y="4155"/>
                    <a:pt x="8629" y="4246"/>
                  </a:cubicBezTo>
                  <a:lnTo>
                    <a:pt x="8652" y="4429"/>
                  </a:lnTo>
                  <a:cubicBezTo>
                    <a:pt x="8675" y="4566"/>
                    <a:pt x="8697" y="4703"/>
                    <a:pt x="8697" y="4840"/>
                  </a:cubicBezTo>
                  <a:cubicBezTo>
                    <a:pt x="8720" y="5205"/>
                    <a:pt x="8743" y="5547"/>
                    <a:pt x="8743" y="5844"/>
                  </a:cubicBezTo>
                  <a:lnTo>
                    <a:pt x="8743" y="5867"/>
                  </a:lnTo>
                  <a:lnTo>
                    <a:pt x="8743" y="5889"/>
                  </a:lnTo>
                  <a:cubicBezTo>
                    <a:pt x="8743" y="5958"/>
                    <a:pt x="8743" y="6049"/>
                    <a:pt x="8743" y="6141"/>
                  </a:cubicBezTo>
                  <a:lnTo>
                    <a:pt x="8743" y="6255"/>
                  </a:lnTo>
                  <a:cubicBezTo>
                    <a:pt x="8720" y="6346"/>
                    <a:pt x="8720" y="6437"/>
                    <a:pt x="8720" y="6506"/>
                  </a:cubicBezTo>
                  <a:cubicBezTo>
                    <a:pt x="8720" y="6574"/>
                    <a:pt x="8720" y="6666"/>
                    <a:pt x="8720" y="6734"/>
                  </a:cubicBezTo>
                  <a:lnTo>
                    <a:pt x="8720" y="6917"/>
                  </a:lnTo>
                  <a:lnTo>
                    <a:pt x="8720" y="6962"/>
                  </a:lnTo>
                  <a:lnTo>
                    <a:pt x="8720" y="7054"/>
                  </a:lnTo>
                  <a:cubicBezTo>
                    <a:pt x="8720" y="7145"/>
                    <a:pt x="8720" y="7236"/>
                    <a:pt x="8720" y="7327"/>
                  </a:cubicBezTo>
                  <a:cubicBezTo>
                    <a:pt x="8720" y="7442"/>
                    <a:pt x="8720" y="7579"/>
                    <a:pt x="8720" y="7693"/>
                  </a:cubicBezTo>
                  <a:cubicBezTo>
                    <a:pt x="8720" y="7830"/>
                    <a:pt x="8720" y="7967"/>
                    <a:pt x="8697" y="8104"/>
                  </a:cubicBezTo>
                  <a:lnTo>
                    <a:pt x="8697" y="8149"/>
                  </a:lnTo>
                  <a:cubicBezTo>
                    <a:pt x="8697" y="8218"/>
                    <a:pt x="8697" y="8286"/>
                    <a:pt x="8697" y="8355"/>
                  </a:cubicBezTo>
                  <a:cubicBezTo>
                    <a:pt x="8697" y="8423"/>
                    <a:pt x="8675" y="8492"/>
                    <a:pt x="8675" y="8537"/>
                  </a:cubicBezTo>
                  <a:lnTo>
                    <a:pt x="8675" y="8606"/>
                  </a:lnTo>
                  <a:lnTo>
                    <a:pt x="8652" y="8811"/>
                  </a:lnTo>
                  <a:cubicBezTo>
                    <a:pt x="8629" y="8902"/>
                    <a:pt x="8629" y="9017"/>
                    <a:pt x="8629" y="9108"/>
                  </a:cubicBezTo>
                  <a:cubicBezTo>
                    <a:pt x="8606" y="9176"/>
                    <a:pt x="8606" y="9268"/>
                    <a:pt x="8583" y="9336"/>
                  </a:cubicBezTo>
                  <a:cubicBezTo>
                    <a:pt x="8583" y="9405"/>
                    <a:pt x="8560" y="9450"/>
                    <a:pt x="8560" y="9519"/>
                  </a:cubicBezTo>
                  <a:cubicBezTo>
                    <a:pt x="8492" y="9633"/>
                    <a:pt x="8469" y="9747"/>
                    <a:pt x="8446" y="9861"/>
                  </a:cubicBezTo>
                  <a:lnTo>
                    <a:pt x="8446" y="9884"/>
                  </a:lnTo>
                  <a:cubicBezTo>
                    <a:pt x="8446" y="9930"/>
                    <a:pt x="8423" y="9975"/>
                    <a:pt x="8423" y="10021"/>
                  </a:cubicBezTo>
                  <a:cubicBezTo>
                    <a:pt x="8423" y="10066"/>
                    <a:pt x="8401" y="10112"/>
                    <a:pt x="8401" y="10181"/>
                  </a:cubicBezTo>
                  <a:cubicBezTo>
                    <a:pt x="8355" y="10340"/>
                    <a:pt x="8309" y="10523"/>
                    <a:pt x="8286" y="10706"/>
                  </a:cubicBezTo>
                  <a:cubicBezTo>
                    <a:pt x="8264" y="10774"/>
                    <a:pt x="8241" y="10843"/>
                    <a:pt x="8241" y="10888"/>
                  </a:cubicBezTo>
                  <a:cubicBezTo>
                    <a:pt x="8195" y="11025"/>
                    <a:pt x="8172" y="11162"/>
                    <a:pt x="8127" y="11276"/>
                  </a:cubicBezTo>
                  <a:lnTo>
                    <a:pt x="8104" y="11345"/>
                  </a:lnTo>
                  <a:cubicBezTo>
                    <a:pt x="8104" y="11413"/>
                    <a:pt x="8081" y="11482"/>
                    <a:pt x="8058" y="11550"/>
                  </a:cubicBezTo>
                  <a:cubicBezTo>
                    <a:pt x="8035" y="11596"/>
                    <a:pt x="8013" y="11664"/>
                    <a:pt x="8013" y="11710"/>
                  </a:cubicBezTo>
                  <a:cubicBezTo>
                    <a:pt x="7990" y="11733"/>
                    <a:pt x="7990" y="11778"/>
                    <a:pt x="7967" y="11801"/>
                  </a:cubicBezTo>
                  <a:cubicBezTo>
                    <a:pt x="7944" y="11870"/>
                    <a:pt x="7921" y="11938"/>
                    <a:pt x="7898" y="12007"/>
                  </a:cubicBezTo>
                  <a:cubicBezTo>
                    <a:pt x="7876" y="12098"/>
                    <a:pt x="7853" y="12189"/>
                    <a:pt x="7830" y="12281"/>
                  </a:cubicBezTo>
                  <a:cubicBezTo>
                    <a:pt x="7784" y="12372"/>
                    <a:pt x="7762" y="12463"/>
                    <a:pt x="7739" y="12554"/>
                  </a:cubicBezTo>
                  <a:cubicBezTo>
                    <a:pt x="7716" y="12623"/>
                    <a:pt x="7693" y="12714"/>
                    <a:pt x="7670" y="12783"/>
                  </a:cubicBezTo>
                  <a:lnTo>
                    <a:pt x="7647" y="12828"/>
                  </a:lnTo>
                  <a:cubicBezTo>
                    <a:pt x="7579" y="13148"/>
                    <a:pt x="7465" y="13513"/>
                    <a:pt x="7351" y="13878"/>
                  </a:cubicBezTo>
                  <a:cubicBezTo>
                    <a:pt x="7328" y="13970"/>
                    <a:pt x="7305" y="14038"/>
                    <a:pt x="7282" y="14107"/>
                  </a:cubicBezTo>
                  <a:lnTo>
                    <a:pt x="7259" y="14129"/>
                  </a:lnTo>
                  <a:lnTo>
                    <a:pt x="7237" y="14198"/>
                  </a:lnTo>
                  <a:lnTo>
                    <a:pt x="7191" y="14312"/>
                  </a:lnTo>
                  <a:lnTo>
                    <a:pt x="7168" y="14358"/>
                  </a:lnTo>
                  <a:lnTo>
                    <a:pt x="7191" y="14335"/>
                  </a:lnTo>
                  <a:lnTo>
                    <a:pt x="7191" y="14335"/>
                  </a:lnTo>
                  <a:cubicBezTo>
                    <a:pt x="7122" y="14495"/>
                    <a:pt x="7054" y="14654"/>
                    <a:pt x="7008" y="14814"/>
                  </a:cubicBezTo>
                  <a:lnTo>
                    <a:pt x="6917" y="14997"/>
                  </a:lnTo>
                  <a:cubicBezTo>
                    <a:pt x="6871" y="15111"/>
                    <a:pt x="6826" y="15248"/>
                    <a:pt x="6780" y="15362"/>
                  </a:cubicBezTo>
                  <a:cubicBezTo>
                    <a:pt x="6620" y="15704"/>
                    <a:pt x="6438" y="16070"/>
                    <a:pt x="6255" y="16412"/>
                  </a:cubicBezTo>
                  <a:lnTo>
                    <a:pt x="6187" y="16549"/>
                  </a:lnTo>
                  <a:cubicBezTo>
                    <a:pt x="6118" y="16686"/>
                    <a:pt x="6050" y="16846"/>
                    <a:pt x="5958" y="16983"/>
                  </a:cubicBezTo>
                  <a:lnTo>
                    <a:pt x="5935" y="17005"/>
                  </a:lnTo>
                  <a:cubicBezTo>
                    <a:pt x="5890" y="17097"/>
                    <a:pt x="5844" y="17165"/>
                    <a:pt x="5799" y="17234"/>
                  </a:cubicBezTo>
                  <a:cubicBezTo>
                    <a:pt x="5753" y="17325"/>
                    <a:pt x="5684" y="17416"/>
                    <a:pt x="5639" y="17485"/>
                  </a:cubicBezTo>
                  <a:lnTo>
                    <a:pt x="5570" y="17553"/>
                  </a:lnTo>
                  <a:cubicBezTo>
                    <a:pt x="5502" y="17644"/>
                    <a:pt x="5456" y="17736"/>
                    <a:pt x="5388" y="17827"/>
                  </a:cubicBezTo>
                  <a:cubicBezTo>
                    <a:pt x="5365" y="17873"/>
                    <a:pt x="5365" y="17918"/>
                    <a:pt x="5365" y="17964"/>
                  </a:cubicBezTo>
                  <a:cubicBezTo>
                    <a:pt x="5296" y="18055"/>
                    <a:pt x="5205" y="18147"/>
                    <a:pt x="5137" y="18238"/>
                  </a:cubicBezTo>
                  <a:cubicBezTo>
                    <a:pt x="5091" y="18284"/>
                    <a:pt x="5068" y="18306"/>
                    <a:pt x="5022" y="18352"/>
                  </a:cubicBezTo>
                  <a:cubicBezTo>
                    <a:pt x="4954" y="18443"/>
                    <a:pt x="4863" y="18535"/>
                    <a:pt x="4794" y="18626"/>
                  </a:cubicBezTo>
                  <a:cubicBezTo>
                    <a:pt x="4749" y="18694"/>
                    <a:pt x="4680" y="18763"/>
                    <a:pt x="4634" y="18831"/>
                  </a:cubicBezTo>
                  <a:cubicBezTo>
                    <a:pt x="4497" y="18968"/>
                    <a:pt x="4361" y="19105"/>
                    <a:pt x="4224" y="19242"/>
                  </a:cubicBezTo>
                  <a:cubicBezTo>
                    <a:pt x="4155" y="19311"/>
                    <a:pt x="4087" y="19379"/>
                    <a:pt x="4018" y="19448"/>
                  </a:cubicBezTo>
                  <a:cubicBezTo>
                    <a:pt x="3950" y="19516"/>
                    <a:pt x="3881" y="19585"/>
                    <a:pt x="3813" y="19653"/>
                  </a:cubicBezTo>
                  <a:cubicBezTo>
                    <a:pt x="3721" y="19744"/>
                    <a:pt x="3630" y="19836"/>
                    <a:pt x="3516" y="19927"/>
                  </a:cubicBezTo>
                  <a:lnTo>
                    <a:pt x="3470" y="19973"/>
                  </a:lnTo>
                  <a:lnTo>
                    <a:pt x="3379" y="20041"/>
                  </a:lnTo>
                  <a:lnTo>
                    <a:pt x="3311" y="20110"/>
                  </a:lnTo>
                  <a:lnTo>
                    <a:pt x="3242" y="20178"/>
                  </a:lnTo>
                  <a:cubicBezTo>
                    <a:pt x="3219" y="20201"/>
                    <a:pt x="3174" y="20224"/>
                    <a:pt x="3151" y="20247"/>
                  </a:cubicBezTo>
                  <a:cubicBezTo>
                    <a:pt x="3105" y="20269"/>
                    <a:pt x="3082" y="20315"/>
                    <a:pt x="3037" y="20338"/>
                  </a:cubicBezTo>
                  <a:cubicBezTo>
                    <a:pt x="3014" y="20361"/>
                    <a:pt x="2968" y="20384"/>
                    <a:pt x="2923" y="20406"/>
                  </a:cubicBezTo>
                  <a:cubicBezTo>
                    <a:pt x="2854" y="20452"/>
                    <a:pt x="2763" y="20520"/>
                    <a:pt x="2671" y="20589"/>
                  </a:cubicBezTo>
                  <a:cubicBezTo>
                    <a:pt x="2580" y="20657"/>
                    <a:pt x="2489" y="20726"/>
                    <a:pt x="2398" y="20772"/>
                  </a:cubicBezTo>
                  <a:cubicBezTo>
                    <a:pt x="2352" y="20794"/>
                    <a:pt x="2306" y="20817"/>
                    <a:pt x="2261" y="20840"/>
                  </a:cubicBezTo>
                  <a:lnTo>
                    <a:pt x="2238" y="20863"/>
                  </a:lnTo>
                  <a:lnTo>
                    <a:pt x="2192" y="20886"/>
                  </a:lnTo>
                  <a:lnTo>
                    <a:pt x="2101" y="20931"/>
                  </a:lnTo>
                  <a:lnTo>
                    <a:pt x="2055" y="20954"/>
                  </a:lnTo>
                  <a:cubicBezTo>
                    <a:pt x="1987" y="20977"/>
                    <a:pt x="1941" y="21000"/>
                    <a:pt x="1895" y="21023"/>
                  </a:cubicBezTo>
                  <a:lnTo>
                    <a:pt x="1827" y="21068"/>
                  </a:lnTo>
                  <a:lnTo>
                    <a:pt x="1781" y="21091"/>
                  </a:lnTo>
                  <a:cubicBezTo>
                    <a:pt x="1781" y="21091"/>
                    <a:pt x="1758" y="21068"/>
                    <a:pt x="1758" y="21068"/>
                  </a:cubicBezTo>
                  <a:lnTo>
                    <a:pt x="1690" y="21068"/>
                  </a:lnTo>
                  <a:cubicBezTo>
                    <a:pt x="1644" y="21068"/>
                    <a:pt x="1599" y="21091"/>
                    <a:pt x="1576" y="21114"/>
                  </a:cubicBezTo>
                  <a:cubicBezTo>
                    <a:pt x="1462" y="21342"/>
                    <a:pt x="1325" y="21570"/>
                    <a:pt x="1119" y="21867"/>
                  </a:cubicBezTo>
                  <a:cubicBezTo>
                    <a:pt x="1074" y="21913"/>
                    <a:pt x="1028" y="21981"/>
                    <a:pt x="1005" y="22027"/>
                  </a:cubicBezTo>
                  <a:cubicBezTo>
                    <a:pt x="960" y="22095"/>
                    <a:pt x="914" y="22141"/>
                    <a:pt x="868" y="22187"/>
                  </a:cubicBezTo>
                  <a:lnTo>
                    <a:pt x="845" y="22232"/>
                  </a:lnTo>
                  <a:cubicBezTo>
                    <a:pt x="777" y="22324"/>
                    <a:pt x="708" y="22438"/>
                    <a:pt x="617" y="22529"/>
                  </a:cubicBezTo>
                  <a:lnTo>
                    <a:pt x="503" y="22689"/>
                  </a:lnTo>
                  <a:cubicBezTo>
                    <a:pt x="435" y="22757"/>
                    <a:pt x="389" y="22826"/>
                    <a:pt x="320" y="22894"/>
                  </a:cubicBezTo>
                  <a:lnTo>
                    <a:pt x="275" y="22963"/>
                  </a:lnTo>
                  <a:lnTo>
                    <a:pt x="184" y="23054"/>
                  </a:lnTo>
                  <a:cubicBezTo>
                    <a:pt x="161" y="23077"/>
                    <a:pt x="138" y="23100"/>
                    <a:pt x="115" y="23123"/>
                  </a:cubicBezTo>
                  <a:cubicBezTo>
                    <a:pt x="115" y="23123"/>
                    <a:pt x="92" y="23145"/>
                    <a:pt x="69" y="23168"/>
                  </a:cubicBezTo>
                  <a:cubicBezTo>
                    <a:pt x="24" y="23237"/>
                    <a:pt x="1" y="23328"/>
                    <a:pt x="47" y="23396"/>
                  </a:cubicBezTo>
                  <a:cubicBezTo>
                    <a:pt x="92" y="23442"/>
                    <a:pt x="161" y="23488"/>
                    <a:pt x="229" y="23488"/>
                  </a:cubicBezTo>
                  <a:cubicBezTo>
                    <a:pt x="252" y="23488"/>
                    <a:pt x="275" y="23465"/>
                    <a:pt x="298" y="23465"/>
                  </a:cubicBezTo>
                  <a:cubicBezTo>
                    <a:pt x="343" y="23488"/>
                    <a:pt x="366" y="23511"/>
                    <a:pt x="389" y="23511"/>
                  </a:cubicBezTo>
                  <a:lnTo>
                    <a:pt x="549" y="23511"/>
                  </a:lnTo>
                  <a:lnTo>
                    <a:pt x="617" y="23488"/>
                  </a:lnTo>
                  <a:lnTo>
                    <a:pt x="800" y="23488"/>
                  </a:lnTo>
                  <a:lnTo>
                    <a:pt x="845" y="23465"/>
                  </a:lnTo>
                  <a:lnTo>
                    <a:pt x="1005" y="23465"/>
                  </a:lnTo>
                  <a:cubicBezTo>
                    <a:pt x="1119" y="23442"/>
                    <a:pt x="1233" y="23419"/>
                    <a:pt x="1348" y="23419"/>
                  </a:cubicBezTo>
                  <a:cubicBezTo>
                    <a:pt x="1462" y="23419"/>
                    <a:pt x="1576" y="23396"/>
                    <a:pt x="1690" y="23374"/>
                  </a:cubicBezTo>
                  <a:lnTo>
                    <a:pt x="1736" y="23351"/>
                  </a:lnTo>
                  <a:lnTo>
                    <a:pt x="1850" y="23351"/>
                  </a:lnTo>
                  <a:cubicBezTo>
                    <a:pt x="1918" y="23328"/>
                    <a:pt x="1987" y="23328"/>
                    <a:pt x="2032" y="23305"/>
                  </a:cubicBezTo>
                  <a:cubicBezTo>
                    <a:pt x="2101" y="23305"/>
                    <a:pt x="2169" y="23282"/>
                    <a:pt x="2238" y="23259"/>
                  </a:cubicBezTo>
                  <a:lnTo>
                    <a:pt x="2283" y="23237"/>
                  </a:lnTo>
                  <a:cubicBezTo>
                    <a:pt x="2306" y="23237"/>
                    <a:pt x="2352" y="23214"/>
                    <a:pt x="2375" y="23214"/>
                  </a:cubicBezTo>
                  <a:lnTo>
                    <a:pt x="2420" y="23191"/>
                  </a:lnTo>
                  <a:lnTo>
                    <a:pt x="2466" y="23168"/>
                  </a:lnTo>
                  <a:cubicBezTo>
                    <a:pt x="2512" y="23168"/>
                    <a:pt x="2535" y="23145"/>
                    <a:pt x="2557" y="23145"/>
                  </a:cubicBezTo>
                  <a:cubicBezTo>
                    <a:pt x="2671" y="23100"/>
                    <a:pt x="2808" y="23054"/>
                    <a:pt x="2900" y="22986"/>
                  </a:cubicBezTo>
                  <a:cubicBezTo>
                    <a:pt x="2991" y="22963"/>
                    <a:pt x="3059" y="22917"/>
                    <a:pt x="3128" y="22894"/>
                  </a:cubicBezTo>
                  <a:cubicBezTo>
                    <a:pt x="3196" y="22871"/>
                    <a:pt x="3288" y="22849"/>
                    <a:pt x="3356" y="22803"/>
                  </a:cubicBezTo>
                  <a:cubicBezTo>
                    <a:pt x="3448" y="22780"/>
                    <a:pt x="3539" y="22735"/>
                    <a:pt x="3630" y="22689"/>
                  </a:cubicBezTo>
                  <a:lnTo>
                    <a:pt x="3699" y="22643"/>
                  </a:lnTo>
                  <a:cubicBezTo>
                    <a:pt x="3767" y="22598"/>
                    <a:pt x="3813" y="22575"/>
                    <a:pt x="3858" y="22552"/>
                  </a:cubicBezTo>
                  <a:lnTo>
                    <a:pt x="3927" y="22529"/>
                  </a:lnTo>
                  <a:cubicBezTo>
                    <a:pt x="3995" y="22483"/>
                    <a:pt x="4041" y="22461"/>
                    <a:pt x="4109" y="22438"/>
                  </a:cubicBezTo>
                  <a:cubicBezTo>
                    <a:pt x="4201" y="22392"/>
                    <a:pt x="4269" y="22346"/>
                    <a:pt x="4361" y="22278"/>
                  </a:cubicBezTo>
                  <a:cubicBezTo>
                    <a:pt x="4497" y="22210"/>
                    <a:pt x="4634" y="22118"/>
                    <a:pt x="4749" y="22027"/>
                  </a:cubicBezTo>
                  <a:cubicBezTo>
                    <a:pt x="4886" y="21936"/>
                    <a:pt x="5000" y="21821"/>
                    <a:pt x="5114" y="21730"/>
                  </a:cubicBezTo>
                  <a:lnTo>
                    <a:pt x="5159" y="21662"/>
                  </a:lnTo>
                  <a:cubicBezTo>
                    <a:pt x="5205" y="21616"/>
                    <a:pt x="5251" y="21570"/>
                    <a:pt x="5274" y="21525"/>
                  </a:cubicBezTo>
                  <a:cubicBezTo>
                    <a:pt x="5342" y="21479"/>
                    <a:pt x="5388" y="21433"/>
                    <a:pt x="5433" y="21388"/>
                  </a:cubicBezTo>
                  <a:lnTo>
                    <a:pt x="5479" y="21342"/>
                  </a:lnTo>
                  <a:lnTo>
                    <a:pt x="5525" y="21297"/>
                  </a:lnTo>
                  <a:cubicBezTo>
                    <a:pt x="5570" y="21251"/>
                    <a:pt x="5616" y="21205"/>
                    <a:pt x="5662" y="21160"/>
                  </a:cubicBezTo>
                  <a:cubicBezTo>
                    <a:pt x="5730" y="21091"/>
                    <a:pt x="5799" y="21023"/>
                    <a:pt x="5867" y="20954"/>
                  </a:cubicBezTo>
                  <a:cubicBezTo>
                    <a:pt x="5890" y="20908"/>
                    <a:pt x="5935" y="20863"/>
                    <a:pt x="5981" y="20794"/>
                  </a:cubicBezTo>
                  <a:lnTo>
                    <a:pt x="6050" y="20726"/>
                  </a:lnTo>
                  <a:lnTo>
                    <a:pt x="6118" y="20635"/>
                  </a:lnTo>
                  <a:cubicBezTo>
                    <a:pt x="6141" y="20589"/>
                    <a:pt x="6187" y="20543"/>
                    <a:pt x="6209" y="20520"/>
                  </a:cubicBezTo>
                  <a:lnTo>
                    <a:pt x="6324" y="20384"/>
                  </a:lnTo>
                  <a:cubicBezTo>
                    <a:pt x="6392" y="20292"/>
                    <a:pt x="6460" y="20201"/>
                    <a:pt x="6529" y="20110"/>
                  </a:cubicBezTo>
                  <a:cubicBezTo>
                    <a:pt x="6643" y="19973"/>
                    <a:pt x="6734" y="19836"/>
                    <a:pt x="6826" y="19699"/>
                  </a:cubicBezTo>
                  <a:cubicBezTo>
                    <a:pt x="6871" y="19653"/>
                    <a:pt x="6894" y="19607"/>
                    <a:pt x="6940" y="19539"/>
                  </a:cubicBezTo>
                  <a:lnTo>
                    <a:pt x="6963" y="19516"/>
                  </a:lnTo>
                  <a:cubicBezTo>
                    <a:pt x="7054" y="19402"/>
                    <a:pt x="7145" y="19265"/>
                    <a:pt x="7237" y="19105"/>
                  </a:cubicBezTo>
                  <a:cubicBezTo>
                    <a:pt x="7328" y="18991"/>
                    <a:pt x="7396" y="18854"/>
                    <a:pt x="7465" y="18740"/>
                  </a:cubicBezTo>
                  <a:lnTo>
                    <a:pt x="7510" y="18649"/>
                  </a:lnTo>
                  <a:cubicBezTo>
                    <a:pt x="7579" y="18489"/>
                    <a:pt x="7670" y="18329"/>
                    <a:pt x="7739" y="18169"/>
                  </a:cubicBezTo>
                  <a:cubicBezTo>
                    <a:pt x="7784" y="18101"/>
                    <a:pt x="7830" y="18010"/>
                    <a:pt x="7876" y="17918"/>
                  </a:cubicBezTo>
                  <a:cubicBezTo>
                    <a:pt x="7898" y="17850"/>
                    <a:pt x="7944" y="17781"/>
                    <a:pt x="7967" y="17713"/>
                  </a:cubicBezTo>
                  <a:cubicBezTo>
                    <a:pt x="8013" y="17599"/>
                    <a:pt x="8081" y="17508"/>
                    <a:pt x="8127" y="17393"/>
                  </a:cubicBezTo>
                  <a:lnTo>
                    <a:pt x="8195" y="17234"/>
                  </a:lnTo>
                  <a:lnTo>
                    <a:pt x="8241" y="17119"/>
                  </a:lnTo>
                  <a:cubicBezTo>
                    <a:pt x="8309" y="17005"/>
                    <a:pt x="8378" y="16868"/>
                    <a:pt x="8423" y="16754"/>
                  </a:cubicBezTo>
                  <a:cubicBezTo>
                    <a:pt x="8492" y="16595"/>
                    <a:pt x="8560" y="16412"/>
                    <a:pt x="8629" y="16252"/>
                  </a:cubicBezTo>
                  <a:lnTo>
                    <a:pt x="8697" y="16115"/>
                  </a:lnTo>
                  <a:cubicBezTo>
                    <a:pt x="8743" y="16001"/>
                    <a:pt x="8789" y="15864"/>
                    <a:pt x="8834" y="15750"/>
                  </a:cubicBezTo>
                  <a:lnTo>
                    <a:pt x="8880" y="15636"/>
                  </a:lnTo>
                  <a:cubicBezTo>
                    <a:pt x="8903" y="15567"/>
                    <a:pt x="8926" y="15476"/>
                    <a:pt x="8971" y="15408"/>
                  </a:cubicBezTo>
                  <a:lnTo>
                    <a:pt x="9017" y="15271"/>
                  </a:lnTo>
                  <a:lnTo>
                    <a:pt x="9017" y="15225"/>
                  </a:lnTo>
                  <a:cubicBezTo>
                    <a:pt x="9040" y="15225"/>
                    <a:pt x="9040" y="15202"/>
                    <a:pt x="9040" y="15179"/>
                  </a:cubicBezTo>
                  <a:lnTo>
                    <a:pt x="9063" y="15157"/>
                  </a:lnTo>
                  <a:lnTo>
                    <a:pt x="9063" y="15111"/>
                  </a:lnTo>
                  <a:lnTo>
                    <a:pt x="9085" y="15111"/>
                  </a:lnTo>
                  <a:lnTo>
                    <a:pt x="9085" y="15088"/>
                  </a:lnTo>
                  <a:cubicBezTo>
                    <a:pt x="9154" y="14883"/>
                    <a:pt x="9222" y="14677"/>
                    <a:pt x="9291" y="14495"/>
                  </a:cubicBezTo>
                  <a:cubicBezTo>
                    <a:pt x="9336" y="14335"/>
                    <a:pt x="9405" y="14152"/>
                    <a:pt x="9473" y="13970"/>
                  </a:cubicBezTo>
                  <a:cubicBezTo>
                    <a:pt x="9496" y="13878"/>
                    <a:pt x="9519" y="13810"/>
                    <a:pt x="9542" y="13719"/>
                  </a:cubicBezTo>
                  <a:cubicBezTo>
                    <a:pt x="9565" y="13627"/>
                    <a:pt x="9588" y="13536"/>
                    <a:pt x="9610" y="13422"/>
                  </a:cubicBezTo>
                  <a:lnTo>
                    <a:pt x="9656" y="13285"/>
                  </a:lnTo>
                  <a:cubicBezTo>
                    <a:pt x="9702" y="13148"/>
                    <a:pt x="9747" y="12988"/>
                    <a:pt x="9770" y="12851"/>
                  </a:cubicBezTo>
                  <a:cubicBezTo>
                    <a:pt x="9793" y="12760"/>
                    <a:pt x="9816" y="12669"/>
                    <a:pt x="9816" y="12577"/>
                  </a:cubicBezTo>
                  <a:cubicBezTo>
                    <a:pt x="9861" y="12372"/>
                    <a:pt x="9907" y="12189"/>
                    <a:pt x="9930" y="12029"/>
                  </a:cubicBezTo>
                  <a:cubicBezTo>
                    <a:pt x="9953" y="11938"/>
                    <a:pt x="9953" y="11847"/>
                    <a:pt x="9976" y="11756"/>
                  </a:cubicBezTo>
                  <a:cubicBezTo>
                    <a:pt x="9976" y="11687"/>
                    <a:pt x="9976" y="11641"/>
                    <a:pt x="9976" y="11573"/>
                  </a:cubicBezTo>
                  <a:cubicBezTo>
                    <a:pt x="9976" y="11527"/>
                    <a:pt x="9976" y="11459"/>
                    <a:pt x="9976" y="11413"/>
                  </a:cubicBezTo>
                  <a:cubicBezTo>
                    <a:pt x="9976" y="11413"/>
                    <a:pt x="9976" y="11390"/>
                    <a:pt x="9953" y="11390"/>
                  </a:cubicBezTo>
                  <a:cubicBezTo>
                    <a:pt x="10021" y="11162"/>
                    <a:pt x="10067" y="10888"/>
                    <a:pt x="10090" y="10614"/>
                  </a:cubicBezTo>
                  <a:lnTo>
                    <a:pt x="10113" y="10523"/>
                  </a:lnTo>
                  <a:cubicBezTo>
                    <a:pt x="10113" y="10386"/>
                    <a:pt x="10135" y="10249"/>
                    <a:pt x="10158" y="10135"/>
                  </a:cubicBezTo>
                  <a:lnTo>
                    <a:pt x="10158" y="10089"/>
                  </a:lnTo>
                  <a:cubicBezTo>
                    <a:pt x="10158" y="10021"/>
                    <a:pt x="10181" y="9930"/>
                    <a:pt x="10181" y="9838"/>
                  </a:cubicBezTo>
                  <a:cubicBezTo>
                    <a:pt x="10181" y="9815"/>
                    <a:pt x="10181" y="9770"/>
                    <a:pt x="10181" y="9747"/>
                  </a:cubicBezTo>
                  <a:cubicBezTo>
                    <a:pt x="10181" y="9724"/>
                    <a:pt x="10204" y="9701"/>
                    <a:pt x="10204" y="9678"/>
                  </a:cubicBezTo>
                  <a:cubicBezTo>
                    <a:pt x="10227" y="9564"/>
                    <a:pt x="10227" y="9473"/>
                    <a:pt x="10249" y="9359"/>
                  </a:cubicBezTo>
                  <a:cubicBezTo>
                    <a:pt x="10249" y="9313"/>
                    <a:pt x="10249" y="9268"/>
                    <a:pt x="10249" y="9199"/>
                  </a:cubicBezTo>
                  <a:cubicBezTo>
                    <a:pt x="10272" y="9062"/>
                    <a:pt x="10295" y="8902"/>
                    <a:pt x="10295" y="8765"/>
                  </a:cubicBezTo>
                  <a:cubicBezTo>
                    <a:pt x="10295" y="8697"/>
                    <a:pt x="10295" y="8628"/>
                    <a:pt x="10318" y="8583"/>
                  </a:cubicBezTo>
                  <a:cubicBezTo>
                    <a:pt x="10318" y="8492"/>
                    <a:pt x="10318" y="8400"/>
                    <a:pt x="10318" y="8309"/>
                  </a:cubicBezTo>
                  <a:cubicBezTo>
                    <a:pt x="10341" y="8149"/>
                    <a:pt x="10341" y="7989"/>
                    <a:pt x="10341" y="7830"/>
                  </a:cubicBezTo>
                  <a:cubicBezTo>
                    <a:pt x="10341" y="7647"/>
                    <a:pt x="10341" y="7442"/>
                    <a:pt x="10341" y="7259"/>
                  </a:cubicBezTo>
                  <a:cubicBezTo>
                    <a:pt x="10341" y="7054"/>
                    <a:pt x="10341" y="6871"/>
                    <a:pt x="10341" y="6666"/>
                  </a:cubicBezTo>
                  <a:cubicBezTo>
                    <a:pt x="10318" y="6277"/>
                    <a:pt x="10318" y="5912"/>
                    <a:pt x="10295" y="5570"/>
                  </a:cubicBezTo>
                  <a:cubicBezTo>
                    <a:pt x="10295" y="5479"/>
                    <a:pt x="10272" y="5387"/>
                    <a:pt x="10272" y="5296"/>
                  </a:cubicBezTo>
                  <a:cubicBezTo>
                    <a:pt x="10272" y="5250"/>
                    <a:pt x="10272" y="5205"/>
                    <a:pt x="10272" y="5182"/>
                  </a:cubicBezTo>
                  <a:cubicBezTo>
                    <a:pt x="10249" y="5113"/>
                    <a:pt x="10249" y="5068"/>
                    <a:pt x="10249" y="4999"/>
                  </a:cubicBezTo>
                  <a:cubicBezTo>
                    <a:pt x="10227" y="4817"/>
                    <a:pt x="10204" y="4611"/>
                    <a:pt x="10158" y="4406"/>
                  </a:cubicBezTo>
                  <a:cubicBezTo>
                    <a:pt x="10158" y="4315"/>
                    <a:pt x="10135" y="4200"/>
                    <a:pt x="10113" y="4086"/>
                  </a:cubicBezTo>
                  <a:lnTo>
                    <a:pt x="10090" y="3904"/>
                  </a:lnTo>
                  <a:cubicBezTo>
                    <a:pt x="10090" y="3858"/>
                    <a:pt x="10067" y="3812"/>
                    <a:pt x="10067" y="3744"/>
                  </a:cubicBezTo>
                  <a:cubicBezTo>
                    <a:pt x="10067" y="3721"/>
                    <a:pt x="10044" y="3675"/>
                    <a:pt x="10044" y="3630"/>
                  </a:cubicBezTo>
                  <a:cubicBezTo>
                    <a:pt x="10044" y="3538"/>
                    <a:pt x="10021" y="3470"/>
                    <a:pt x="9998" y="3379"/>
                  </a:cubicBezTo>
                  <a:cubicBezTo>
                    <a:pt x="9976" y="3219"/>
                    <a:pt x="9930" y="3059"/>
                    <a:pt x="9884" y="2899"/>
                  </a:cubicBezTo>
                  <a:lnTo>
                    <a:pt x="9884" y="2922"/>
                  </a:lnTo>
                  <a:cubicBezTo>
                    <a:pt x="9861" y="2854"/>
                    <a:pt x="9839" y="2762"/>
                    <a:pt x="9816" y="2671"/>
                  </a:cubicBezTo>
                  <a:cubicBezTo>
                    <a:pt x="9793" y="2580"/>
                    <a:pt x="9770" y="2511"/>
                    <a:pt x="9724" y="2443"/>
                  </a:cubicBezTo>
                  <a:cubicBezTo>
                    <a:pt x="9702" y="2352"/>
                    <a:pt x="9656" y="2283"/>
                    <a:pt x="9633" y="2215"/>
                  </a:cubicBezTo>
                  <a:cubicBezTo>
                    <a:pt x="9588" y="2123"/>
                    <a:pt x="9542" y="2055"/>
                    <a:pt x="9496" y="1964"/>
                  </a:cubicBezTo>
                  <a:lnTo>
                    <a:pt x="9359" y="1781"/>
                  </a:lnTo>
                  <a:cubicBezTo>
                    <a:pt x="9336" y="1735"/>
                    <a:pt x="9314" y="1712"/>
                    <a:pt x="9291" y="1667"/>
                  </a:cubicBezTo>
                  <a:cubicBezTo>
                    <a:pt x="9268" y="1621"/>
                    <a:pt x="9245" y="1598"/>
                    <a:pt x="9222" y="1575"/>
                  </a:cubicBezTo>
                  <a:cubicBezTo>
                    <a:pt x="9177" y="1484"/>
                    <a:pt x="9131" y="1416"/>
                    <a:pt x="9085" y="1347"/>
                  </a:cubicBezTo>
                  <a:cubicBezTo>
                    <a:pt x="9017" y="1256"/>
                    <a:pt x="8948" y="1187"/>
                    <a:pt x="8880" y="1096"/>
                  </a:cubicBezTo>
                  <a:cubicBezTo>
                    <a:pt x="8857" y="1051"/>
                    <a:pt x="8811" y="1005"/>
                    <a:pt x="8789" y="982"/>
                  </a:cubicBezTo>
                  <a:lnTo>
                    <a:pt x="8766" y="936"/>
                  </a:lnTo>
                  <a:cubicBezTo>
                    <a:pt x="8720" y="891"/>
                    <a:pt x="8652" y="822"/>
                    <a:pt x="8606" y="777"/>
                  </a:cubicBezTo>
                  <a:lnTo>
                    <a:pt x="8583" y="754"/>
                  </a:lnTo>
                  <a:cubicBezTo>
                    <a:pt x="8492" y="640"/>
                    <a:pt x="8423" y="571"/>
                    <a:pt x="8332" y="503"/>
                  </a:cubicBezTo>
                  <a:cubicBezTo>
                    <a:pt x="8286" y="457"/>
                    <a:pt x="8241" y="434"/>
                    <a:pt x="8195" y="389"/>
                  </a:cubicBezTo>
                  <a:cubicBezTo>
                    <a:pt x="8172" y="366"/>
                    <a:pt x="8104" y="343"/>
                    <a:pt x="8058" y="320"/>
                  </a:cubicBezTo>
                  <a:lnTo>
                    <a:pt x="8035" y="297"/>
                  </a:lnTo>
                  <a:lnTo>
                    <a:pt x="7990" y="297"/>
                  </a:lnTo>
                  <a:cubicBezTo>
                    <a:pt x="7967" y="274"/>
                    <a:pt x="7944" y="274"/>
                    <a:pt x="7944" y="274"/>
                  </a:cubicBezTo>
                  <a:cubicBezTo>
                    <a:pt x="7898" y="297"/>
                    <a:pt x="7898" y="297"/>
                    <a:pt x="7876" y="297"/>
                  </a:cubicBezTo>
                  <a:lnTo>
                    <a:pt x="7762" y="297"/>
                  </a:lnTo>
                  <a:cubicBezTo>
                    <a:pt x="7716" y="206"/>
                    <a:pt x="7670" y="115"/>
                    <a:pt x="7625" y="46"/>
                  </a:cubicBezTo>
                  <a:cubicBezTo>
                    <a:pt x="7602" y="23"/>
                    <a:pt x="7556" y="1"/>
                    <a:pt x="75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4"/>
            <p:cNvSpPr/>
            <p:nvPr/>
          </p:nvSpPr>
          <p:spPr>
            <a:xfrm>
              <a:off x="6848900" y="1768425"/>
              <a:ext cx="265350" cy="220300"/>
            </a:xfrm>
            <a:custGeom>
              <a:avLst/>
              <a:gdLst/>
              <a:ahLst/>
              <a:cxnLst/>
              <a:rect l="l" t="t" r="r" b="b"/>
              <a:pathLst>
                <a:path w="10614" h="8812" extrusionOk="0">
                  <a:moveTo>
                    <a:pt x="4474" y="1"/>
                  </a:moveTo>
                  <a:cubicBezTo>
                    <a:pt x="4291" y="1"/>
                    <a:pt x="4086" y="24"/>
                    <a:pt x="3903" y="69"/>
                  </a:cubicBezTo>
                  <a:cubicBezTo>
                    <a:pt x="3858" y="69"/>
                    <a:pt x="3835" y="92"/>
                    <a:pt x="3812" y="138"/>
                  </a:cubicBezTo>
                  <a:cubicBezTo>
                    <a:pt x="3721" y="138"/>
                    <a:pt x="3652" y="138"/>
                    <a:pt x="3561" y="161"/>
                  </a:cubicBezTo>
                  <a:lnTo>
                    <a:pt x="3515" y="161"/>
                  </a:lnTo>
                  <a:cubicBezTo>
                    <a:pt x="3470" y="161"/>
                    <a:pt x="3424" y="184"/>
                    <a:pt x="3378" y="184"/>
                  </a:cubicBezTo>
                  <a:lnTo>
                    <a:pt x="3333" y="184"/>
                  </a:lnTo>
                  <a:cubicBezTo>
                    <a:pt x="3264" y="206"/>
                    <a:pt x="3196" y="206"/>
                    <a:pt x="3127" y="229"/>
                  </a:cubicBezTo>
                  <a:cubicBezTo>
                    <a:pt x="3059" y="252"/>
                    <a:pt x="2967" y="252"/>
                    <a:pt x="2876" y="298"/>
                  </a:cubicBezTo>
                  <a:cubicBezTo>
                    <a:pt x="2831" y="298"/>
                    <a:pt x="2785" y="321"/>
                    <a:pt x="2739" y="343"/>
                  </a:cubicBezTo>
                  <a:lnTo>
                    <a:pt x="2625" y="389"/>
                  </a:lnTo>
                  <a:cubicBezTo>
                    <a:pt x="2557" y="412"/>
                    <a:pt x="2465" y="435"/>
                    <a:pt x="2397" y="458"/>
                  </a:cubicBezTo>
                  <a:cubicBezTo>
                    <a:pt x="2260" y="503"/>
                    <a:pt x="2123" y="572"/>
                    <a:pt x="1986" y="640"/>
                  </a:cubicBezTo>
                  <a:lnTo>
                    <a:pt x="1895" y="686"/>
                  </a:lnTo>
                  <a:cubicBezTo>
                    <a:pt x="1803" y="709"/>
                    <a:pt x="1735" y="754"/>
                    <a:pt x="1666" y="777"/>
                  </a:cubicBezTo>
                  <a:lnTo>
                    <a:pt x="1644" y="800"/>
                  </a:lnTo>
                  <a:cubicBezTo>
                    <a:pt x="1552" y="846"/>
                    <a:pt x="1484" y="891"/>
                    <a:pt x="1393" y="937"/>
                  </a:cubicBezTo>
                  <a:cubicBezTo>
                    <a:pt x="1347" y="982"/>
                    <a:pt x="1301" y="1005"/>
                    <a:pt x="1278" y="1051"/>
                  </a:cubicBezTo>
                  <a:lnTo>
                    <a:pt x="1210" y="1097"/>
                  </a:lnTo>
                  <a:cubicBezTo>
                    <a:pt x="1187" y="1119"/>
                    <a:pt x="1164" y="1142"/>
                    <a:pt x="1141" y="1165"/>
                  </a:cubicBezTo>
                  <a:cubicBezTo>
                    <a:pt x="1119" y="1165"/>
                    <a:pt x="1096" y="1188"/>
                    <a:pt x="1073" y="1211"/>
                  </a:cubicBezTo>
                  <a:cubicBezTo>
                    <a:pt x="1027" y="1256"/>
                    <a:pt x="982" y="1279"/>
                    <a:pt x="959" y="1325"/>
                  </a:cubicBezTo>
                  <a:lnTo>
                    <a:pt x="913" y="1371"/>
                  </a:lnTo>
                  <a:cubicBezTo>
                    <a:pt x="890" y="1393"/>
                    <a:pt x="868" y="1416"/>
                    <a:pt x="845" y="1439"/>
                  </a:cubicBezTo>
                  <a:lnTo>
                    <a:pt x="822" y="1462"/>
                  </a:lnTo>
                  <a:cubicBezTo>
                    <a:pt x="776" y="1485"/>
                    <a:pt x="753" y="1530"/>
                    <a:pt x="708" y="1553"/>
                  </a:cubicBezTo>
                  <a:cubicBezTo>
                    <a:pt x="685" y="1576"/>
                    <a:pt x="662" y="1599"/>
                    <a:pt x="639" y="1622"/>
                  </a:cubicBezTo>
                  <a:cubicBezTo>
                    <a:pt x="594" y="1667"/>
                    <a:pt x="548" y="1690"/>
                    <a:pt x="502" y="1736"/>
                  </a:cubicBezTo>
                  <a:cubicBezTo>
                    <a:pt x="480" y="1781"/>
                    <a:pt x="434" y="1804"/>
                    <a:pt x="411" y="1850"/>
                  </a:cubicBezTo>
                  <a:cubicBezTo>
                    <a:pt x="388" y="1873"/>
                    <a:pt x="365" y="1895"/>
                    <a:pt x="343" y="1918"/>
                  </a:cubicBezTo>
                  <a:cubicBezTo>
                    <a:pt x="274" y="2010"/>
                    <a:pt x="206" y="2078"/>
                    <a:pt x="114" y="2124"/>
                  </a:cubicBezTo>
                  <a:cubicBezTo>
                    <a:pt x="91" y="2169"/>
                    <a:pt x="69" y="2215"/>
                    <a:pt x="91" y="2261"/>
                  </a:cubicBezTo>
                  <a:cubicBezTo>
                    <a:pt x="46" y="2284"/>
                    <a:pt x="23" y="2329"/>
                    <a:pt x="23" y="2352"/>
                  </a:cubicBezTo>
                  <a:cubicBezTo>
                    <a:pt x="0" y="2398"/>
                    <a:pt x="23" y="2443"/>
                    <a:pt x="46" y="2466"/>
                  </a:cubicBezTo>
                  <a:cubicBezTo>
                    <a:pt x="46" y="2512"/>
                    <a:pt x="91" y="2535"/>
                    <a:pt x="137" y="2557"/>
                  </a:cubicBezTo>
                  <a:cubicBezTo>
                    <a:pt x="206" y="2557"/>
                    <a:pt x="274" y="2557"/>
                    <a:pt x="365" y="2580"/>
                  </a:cubicBezTo>
                  <a:cubicBezTo>
                    <a:pt x="753" y="2626"/>
                    <a:pt x="1073" y="2694"/>
                    <a:pt x="1370" y="2809"/>
                  </a:cubicBezTo>
                  <a:lnTo>
                    <a:pt x="1415" y="2809"/>
                  </a:lnTo>
                  <a:cubicBezTo>
                    <a:pt x="1438" y="2831"/>
                    <a:pt x="1461" y="2831"/>
                    <a:pt x="1484" y="2831"/>
                  </a:cubicBezTo>
                  <a:lnTo>
                    <a:pt x="1552" y="2831"/>
                  </a:lnTo>
                  <a:cubicBezTo>
                    <a:pt x="1621" y="2809"/>
                    <a:pt x="1666" y="2763"/>
                    <a:pt x="1689" y="2740"/>
                  </a:cubicBezTo>
                  <a:cubicBezTo>
                    <a:pt x="1712" y="2694"/>
                    <a:pt x="1758" y="2672"/>
                    <a:pt x="1781" y="2626"/>
                  </a:cubicBezTo>
                  <a:lnTo>
                    <a:pt x="1826" y="2580"/>
                  </a:lnTo>
                  <a:cubicBezTo>
                    <a:pt x="1872" y="2512"/>
                    <a:pt x="1940" y="2466"/>
                    <a:pt x="2009" y="2398"/>
                  </a:cubicBezTo>
                  <a:lnTo>
                    <a:pt x="2054" y="2352"/>
                  </a:lnTo>
                  <a:cubicBezTo>
                    <a:pt x="2077" y="2329"/>
                    <a:pt x="2100" y="2306"/>
                    <a:pt x="2123" y="2284"/>
                  </a:cubicBezTo>
                  <a:lnTo>
                    <a:pt x="2214" y="2238"/>
                  </a:lnTo>
                  <a:cubicBezTo>
                    <a:pt x="2260" y="2192"/>
                    <a:pt x="2306" y="2169"/>
                    <a:pt x="2328" y="2147"/>
                  </a:cubicBezTo>
                  <a:lnTo>
                    <a:pt x="2306" y="2147"/>
                  </a:lnTo>
                  <a:cubicBezTo>
                    <a:pt x="2442" y="2055"/>
                    <a:pt x="2602" y="1964"/>
                    <a:pt x="2739" y="1895"/>
                  </a:cubicBezTo>
                  <a:lnTo>
                    <a:pt x="2785" y="1873"/>
                  </a:lnTo>
                  <a:cubicBezTo>
                    <a:pt x="2853" y="1804"/>
                    <a:pt x="2945" y="1781"/>
                    <a:pt x="3013" y="1736"/>
                  </a:cubicBezTo>
                  <a:cubicBezTo>
                    <a:pt x="3104" y="1690"/>
                    <a:pt x="3196" y="1644"/>
                    <a:pt x="3264" y="1599"/>
                  </a:cubicBezTo>
                  <a:cubicBezTo>
                    <a:pt x="3310" y="1599"/>
                    <a:pt x="3356" y="1576"/>
                    <a:pt x="3378" y="1553"/>
                  </a:cubicBezTo>
                  <a:cubicBezTo>
                    <a:pt x="3424" y="1553"/>
                    <a:pt x="3470" y="1530"/>
                    <a:pt x="3515" y="1507"/>
                  </a:cubicBezTo>
                  <a:lnTo>
                    <a:pt x="3561" y="1485"/>
                  </a:lnTo>
                  <a:cubicBezTo>
                    <a:pt x="3629" y="1462"/>
                    <a:pt x="3721" y="1439"/>
                    <a:pt x="3789" y="1416"/>
                  </a:cubicBezTo>
                  <a:cubicBezTo>
                    <a:pt x="3903" y="1371"/>
                    <a:pt x="4017" y="1348"/>
                    <a:pt x="4132" y="1325"/>
                  </a:cubicBezTo>
                  <a:cubicBezTo>
                    <a:pt x="4223" y="1279"/>
                    <a:pt x="4337" y="1256"/>
                    <a:pt x="4451" y="1256"/>
                  </a:cubicBezTo>
                  <a:cubicBezTo>
                    <a:pt x="4542" y="1234"/>
                    <a:pt x="4657" y="1234"/>
                    <a:pt x="4748" y="1234"/>
                  </a:cubicBezTo>
                  <a:lnTo>
                    <a:pt x="4885" y="1234"/>
                  </a:lnTo>
                  <a:cubicBezTo>
                    <a:pt x="5022" y="1234"/>
                    <a:pt x="5182" y="1256"/>
                    <a:pt x="5318" y="1279"/>
                  </a:cubicBezTo>
                  <a:cubicBezTo>
                    <a:pt x="5433" y="1279"/>
                    <a:pt x="5524" y="1302"/>
                    <a:pt x="5615" y="1325"/>
                  </a:cubicBezTo>
                  <a:lnTo>
                    <a:pt x="5775" y="1325"/>
                  </a:lnTo>
                  <a:cubicBezTo>
                    <a:pt x="5821" y="1348"/>
                    <a:pt x="5866" y="1348"/>
                    <a:pt x="5912" y="1348"/>
                  </a:cubicBezTo>
                  <a:cubicBezTo>
                    <a:pt x="6003" y="1371"/>
                    <a:pt x="6117" y="1393"/>
                    <a:pt x="6209" y="1416"/>
                  </a:cubicBezTo>
                  <a:cubicBezTo>
                    <a:pt x="6300" y="1439"/>
                    <a:pt x="6391" y="1462"/>
                    <a:pt x="6483" y="1485"/>
                  </a:cubicBezTo>
                  <a:cubicBezTo>
                    <a:pt x="6620" y="1553"/>
                    <a:pt x="6756" y="1622"/>
                    <a:pt x="6871" y="1690"/>
                  </a:cubicBezTo>
                  <a:cubicBezTo>
                    <a:pt x="6985" y="1759"/>
                    <a:pt x="7099" y="1850"/>
                    <a:pt x="7236" y="1941"/>
                  </a:cubicBezTo>
                  <a:lnTo>
                    <a:pt x="7259" y="1941"/>
                  </a:lnTo>
                  <a:lnTo>
                    <a:pt x="7396" y="2055"/>
                  </a:lnTo>
                  <a:lnTo>
                    <a:pt x="7533" y="2169"/>
                  </a:lnTo>
                  <a:cubicBezTo>
                    <a:pt x="7601" y="2215"/>
                    <a:pt x="7692" y="2284"/>
                    <a:pt x="7784" y="2352"/>
                  </a:cubicBezTo>
                  <a:cubicBezTo>
                    <a:pt x="7875" y="2420"/>
                    <a:pt x="7943" y="2512"/>
                    <a:pt x="8035" y="2580"/>
                  </a:cubicBezTo>
                  <a:cubicBezTo>
                    <a:pt x="8058" y="2603"/>
                    <a:pt x="8103" y="2649"/>
                    <a:pt x="8126" y="2672"/>
                  </a:cubicBezTo>
                  <a:cubicBezTo>
                    <a:pt x="8172" y="2717"/>
                    <a:pt x="8217" y="2763"/>
                    <a:pt x="8263" y="2809"/>
                  </a:cubicBezTo>
                  <a:cubicBezTo>
                    <a:pt x="8331" y="2900"/>
                    <a:pt x="8400" y="2968"/>
                    <a:pt x="8446" y="3014"/>
                  </a:cubicBezTo>
                  <a:cubicBezTo>
                    <a:pt x="8605" y="3219"/>
                    <a:pt x="8742" y="3402"/>
                    <a:pt x="8834" y="3607"/>
                  </a:cubicBezTo>
                  <a:lnTo>
                    <a:pt x="8879" y="3699"/>
                  </a:lnTo>
                  <a:cubicBezTo>
                    <a:pt x="8902" y="3767"/>
                    <a:pt x="8925" y="3836"/>
                    <a:pt x="8971" y="3904"/>
                  </a:cubicBezTo>
                  <a:lnTo>
                    <a:pt x="8971" y="3927"/>
                  </a:lnTo>
                  <a:cubicBezTo>
                    <a:pt x="8993" y="3973"/>
                    <a:pt x="8993" y="3995"/>
                    <a:pt x="9016" y="4041"/>
                  </a:cubicBezTo>
                  <a:cubicBezTo>
                    <a:pt x="9016" y="4087"/>
                    <a:pt x="9039" y="4132"/>
                    <a:pt x="9039" y="4178"/>
                  </a:cubicBezTo>
                  <a:cubicBezTo>
                    <a:pt x="9062" y="4246"/>
                    <a:pt x="9062" y="4292"/>
                    <a:pt x="9085" y="4361"/>
                  </a:cubicBezTo>
                  <a:cubicBezTo>
                    <a:pt x="9085" y="4429"/>
                    <a:pt x="9107" y="4498"/>
                    <a:pt x="9107" y="4566"/>
                  </a:cubicBezTo>
                  <a:cubicBezTo>
                    <a:pt x="9107" y="4612"/>
                    <a:pt x="9107" y="4680"/>
                    <a:pt x="9130" y="4749"/>
                  </a:cubicBezTo>
                  <a:lnTo>
                    <a:pt x="9130" y="4817"/>
                  </a:lnTo>
                  <a:lnTo>
                    <a:pt x="9130" y="4908"/>
                  </a:lnTo>
                  <a:cubicBezTo>
                    <a:pt x="9153" y="5023"/>
                    <a:pt x="9153" y="5160"/>
                    <a:pt x="9153" y="5274"/>
                  </a:cubicBezTo>
                  <a:cubicBezTo>
                    <a:pt x="9130" y="5365"/>
                    <a:pt x="9107" y="5433"/>
                    <a:pt x="9085" y="5525"/>
                  </a:cubicBezTo>
                  <a:cubicBezTo>
                    <a:pt x="9039" y="5616"/>
                    <a:pt x="9016" y="5707"/>
                    <a:pt x="8993" y="5799"/>
                  </a:cubicBezTo>
                  <a:cubicBezTo>
                    <a:pt x="8971" y="5913"/>
                    <a:pt x="8948" y="6004"/>
                    <a:pt x="8925" y="6095"/>
                  </a:cubicBezTo>
                  <a:cubicBezTo>
                    <a:pt x="8902" y="6164"/>
                    <a:pt x="8879" y="6255"/>
                    <a:pt x="8834" y="6346"/>
                  </a:cubicBezTo>
                  <a:cubicBezTo>
                    <a:pt x="8788" y="6461"/>
                    <a:pt x="8719" y="6597"/>
                    <a:pt x="8628" y="6780"/>
                  </a:cubicBezTo>
                  <a:cubicBezTo>
                    <a:pt x="8605" y="6803"/>
                    <a:pt x="8605" y="6849"/>
                    <a:pt x="8582" y="6894"/>
                  </a:cubicBezTo>
                  <a:cubicBezTo>
                    <a:pt x="8560" y="6917"/>
                    <a:pt x="8537" y="6963"/>
                    <a:pt x="8514" y="6986"/>
                  </a:cubicBezTo>
                  <a:cubicBezTo>
                    <a:pt x="8491" y="7054"/>
                    <a:pt x="8468" y="7100"/>
                    <a:pt x="8423" y="7145"/>
                  </a:cubicBezTo>
                  <a:cubicBezTo>
                    <a:pt x="8400" y="7191"/>
                    <a:pt x="8377" y="7214"/>
                    <a:pt x="8354" y="7259"/>
                  </a:cubicBezTo>
                  <a:cubicBezTo>
                    <a:pt x="8309" y="7328"/>
                    <a:pt x="8263" y="7396"/>
                    <a:pt x="8263" y="7488"/>
                  </a:cubicBezTo>
                  <a:cubicBezTo>
                    <a:pt x="8286" y="7533"/>
                    <a:pt x="8286" y="7602"/>
                    <a:pt x="8331" y="7670"/>
                  </a:cubicBezTo>
                  <a:cubicBezTo>
                    <a:pt x="8354" y="7693"/>
                    <a:pt x="8377" y="7716"/>
                    <a:pt x="8400" y="7739"/>
                  </a:cubicBezTo>
                  <a:lnTo>
                    <a:pt x="8423" y="7762"/>
                  </a:lnTo>
                  <a:lnTo>
                    <a:pt x="8446" y="7807"/>
                  </a:lnTo>
                  <a:lnTo>
                    <a:pt x="8468" y="7830"/>
                  </a:lnTo>
                  <a:cubicBezTo>
                    <a:pt x="8491" y="7853"/>
                    <a:pt x="8514" y="7899"/>
                    <a:pt x="8560" y="7944"/>
                  </a:cubicBezTo>
                  <a:cubicBezTo>
                    <a:pt x="8582" y="7967"/>
                    <a:pt x="8582" y="7990"/>
                    <a:pt x="8605" y="8013"/>
                  </a:cubicBezTo>
                  <a:cubicBezTo>
                    <a:pt x="8605" y="8035"/>
                    <a:pt x="8628" y="8035"/>
                    <a:pt x="8628" y="8058"/>
                  </a:cubicBezTo>
                  <a:lnTo>
                    <a:pt x="8651" y="8081"/>
                  </a:lnTo>
                  <a:cubicBezTo>
                    <a:pt x="8674" y="8127"/>
                    <a:pt x="8697" y="8172"/>
                    <a:pt x="8742" y="8218"/>
                  </a:cubicBezTo>
                  <a:lnTo>
                    <a:pt x="8765" y="8241"/>
                  </a:lnTo>
                  <a:cubicBezTo>
                    <a:pt x="8765" y="8264"/>
                    <a:pt x="8788" y="8287"/>
                    <a:pt x="8788" y="8309"/>
                  </a:cubicBezTo>
                  <a:cubicBezTo>
                    <a:pt x="8811" y="8332"/>
                    <a:pt x="8834" y="8378"/>
                    <a:pt x="8856" y="8424"/>
                  </a:cubicBezTo>
                  <a:lnTo>
                    <a:pt x="8879" y="8469"/>
                  </a:lnTo>
                  <a:cubicBezTo>
                    <a:pt x="8902" y="8515"/>
                    <a:pt x="8925" y="8583"/>
                    <a:pt x="8971" y="8652"/>
                  </a:cubicBezTo>
                  <a:cubicBezTo>
                    <a:pt x="8971" y="8675"/>
                    <a:pt x="8993" y="8697"/>
                    <a:pt x="8993" y="8697"/>
                  </a:cubicBezTo>
                  <a:cubicBezTo>
                    <a:pt x="8993" y="8720"/>
                    <a:pt x="9016" y="8720"/>
                    <a:pt x="9016" y="8743"/>
                  </a:cubicBezTo>
                  <a:cubicBezTo>
                    <a:pt x="9062" y="8789"/>
                    <a:pt x="9130" y="8812"/>
                    <a:pt x="9176" y="8812"/>
                  </a:cubicBezTo>
                  <a:cubicBezTo>
                    <a:pt x="9199" y="8812"/>
                    <a:pt x="9222" y="8812"/>
                    <a:pt x="9244" y="8789"/>
                  </a:cubicBezTo>
                  <a:lnTo>
                    <a:pt x="9153" y="8789"/>
                  </a:lnTo>
                  <a:cubicBezTo>
                    <a:pt x="9153" y="8789"/>
                    <a:pt x="9130" y="8766"/>
                    <a:pt x="9130" y="8766"/>
                  </a:cubicBezTo>
                  <a:cubicBezTo>
                    <a:pt x="9130" y="8743"/>
                    <a:pt x="9130" y="8743"/>
                    <a:pt x="9130" y="8720"/>
                  </a:cubicBezTo>
                  <a:cubicBezTo>
                    <a:pt x="9153" y="8697"/>
                    <a:pt x="9176" y="8675"/>
                    <a:pt x="9176" y="8652"/>
                  </a:cubicBezTo>
                  <a:lnTo>
                    <a:pt x="9199" y="8629"/>
                  </a:lnTo>
                  <a:cubicBezTo>
                    <a:pt x="9222" y="8583"/>
                    <a:pt x="9244" y="8560"/>
                    <a:pt x="9267" y="8538"/>
                  </a:cubicBezTo>
                  <a:cubicBezTo>
                    <a:pt x="9290" y="8492"/>
                    <a:pt x="9336" y="8446"/>
                    <a:pt x="9359" y="8424"/>
                  </a:cubicBezTo>
                  <a:cubicBezTo>
                    <a:pt x="9359" y="8378"/>
                    <a:pt x="9336" y="8332"/>
                    <a:pt x="9336" y="8287"/>
                  </a:cubicBezTo>
                  <a:cubicBezTo>
                    <a:pt x="9336" y="8264"/>
                    <a:pt x="9313" y="8264"/>
                    <a:pt x="9313" y="8241"/>
                  </a:cubicBezTo>
                  <a:lnTo>
                    <a:pt x="9336" y="8195"/>
                  </a:lnTo>
                  <a:cubicBezTo>
                    <a:pt x="9359" y="8150"/>
                    <a:pt x="9404" y="8104"/>
                    <a:pt x="9427" y="8058"/>
                  </a:cubicBezTo>
                  <a:cubicBezTo>
                    <a:pt x="9450" y="8035"/>
                    <a:pt x="9473" y="7990"/>
                    <a:pt x="9496" y="7967"/>
                  </a:cubicBezTo>
                  <a:cubicBezTo>
                    <a:pt x="9564" y="7853"/>
                    <a:pt x="9632" y="7739"/>
                    <a:pt x="9701" y="7647"/>
                  </a:cubicBezTo>
                  <a:cubicBezTo>
                    <a:pt x="9769" y="7511"/>
                    <a:pt x="9838" y="7374"/>
                    <a:pt x="9906" y="7282"/>
                  </a:cubicBezTo>
                  <a:cubicBezTo>
                    <a:pt x="9952" y="7168"/>
                    <a:pt x="9998" y="7031"/>
                    <a:pt x="10066" y="6894"/>
                  </a:cubicBezTo>
                  <a:cubicBezTo>
                    <a:pt x="10089" y="6849"/>
                    <a:pt x="10112" y="6803"/>
                    <a:pt x="10135" y="6757"/>
                  </a:cubicBezTo>
                  <a:cubicBezTo>
                    <a:pt x="10135" y="6734"/>
                    <a:pt x="10135" y="6712"/>
                    <a:pt x="10135" y="6689"/>
                  </a:cubicBezTo>
                  <a:cubicBezTo>
                    <a:pt x="10157" y="6666"/>
                    <a:pt x="10157" y="6643"/>
                    <a:pt x="10157" y="6620"/>
                  </a:cubicBezTo>
                  <a:lnTo>
                    <a:pt x="10203" y="6552"/>
                  </a:lnTo>
                  <a:cubicBezTo>
                    <a:pt x="10226" y="6461"/>
                    <a:pt x="10272" y="6369"/>
                    <a:pt x="10294" y="6255"/>
                  </a:cubicBezTo>
                  <a:cubicBezTo>
                    <a:pt x="10340" y="6141"/>
                    <a:pt x="10363" y="6027"/>
                    <a:pt x="10363" y="5867"/>
                  </a:cubicBezTo>
                  <a:lnTo>
                    <a:pt x="10363" y="5890"/>
                  </a:lnTo>
                  <a:cubicBezTo>
                    <a:pt x="10386" y="5799"/>
                    <a:pt x="10409" y="5684"/>
                    <a:pt x="10431" y="5593"/>
                  </a:cubicBezTo>
                  <a:cubicBezTo>
                    <a:pt x="10454" y="5525"/>
                    <a:pt x="10454" y="5456"/>
                    <a:pt x="10477" y="5388"/>
                  </a:cubicBezTo>
                  <a:lnTo>
                    <a:pt x="10523" y="5251"/>
                  </a:lnTo>
                  <a:lnTo>
                    <a:pt x="10523" y="5205"/>
                  </a:lnTo>
                  <a:cubicBezTo>
                    <a:pt x="10568" y="5091"/>
                    <a:pt x="10591" y="4977"/>
                    <a:pt x="10591" y="4863"/>
                  </a:cubicBezTo>
                  <a:cubicBezTo>
                    <a:pt x="10614" y="4771"/>
                    <a:pt x="10591" y="4657"/>
                    <a:pt x="10591" y="4566"/>
                  </a:cubicBezTo>
                  <a:cubicBezTo>
                    <a:pt x="10614" y="4543"/>
                    <a:pt x="10614" y="4498"/>
                    <a:pt x="10591" y="4452"/>
                  </a:cubicBezTo>
                  <a:cubicBezTo>
                    <a:pt x="10591" y="4429"/>
                    <a:pt x="10591" y="4429"/>
                    <a:pt x="10591" y="4406"/>
                  </a:cubicBezTo>
                  <a:cubicBezTo>
                    <a:pt x="10568" y="4315"/>
                    <a:pt x="10568" y="4246"/>
                    <a:pt x="10568" y="4178"/>
                  </a:cubicBezTo>
                  <a:lnTo>
                    <a:pt x="10568" y="4087"/>
                  </a:lnTo>
                  <a:cubicBezTo>
                    <a:pt x="10568" y="3950"/>
                    <a:pt x="10523" y="3836"/>
                    <a:pt x="10477" y="3722"/>
                  </a:cubicBezTo>
                  <a:cubicBezTo>
                    <a:pt x="10477" y="3676"/>
                    <a:pt x="10454" y="3630"/>
                    <a:pt x="10454" y="3607"/>
                  </a:cubicBezTo>
                  <a:lnTo>
                    <a:pt x="10431" y="3539"/>
                  </a:lnTo>
                  <a:cubicBezTo>
                    <a:pt x="10409" y="3448"/>
                    <a:pt x="10363" y="3379"/>
                    <a:pt x="10340" y="3288"/>
                  </a:cubicBezTo>
                  <a:lnTo>
                    <a:pt x="10317" y="3265"/>
                  </a:lnTo>
                  <a:cubicBezTo>
                    <a:pt x="10272" y="3174"/>
                    <a:pt x="10226" y="3082"/>
                    <a:pt x="10180" y="2991"/>
                  </a:cubicBezTo>
                  <a:cubicBezTo>
                    <a:pt x="10180" y="2991"/>
                    <a:pt x="10157" y="2968"/>
                    <a:pt x="10157" y="2968"/>
                  </a:cubicBezTo>
                  <a:cubicBezTo>
                    <a:pt x="10135" y="2877"/>
                    <a:pt x="10089" y="2809"/>
                    <a:pt x="10043" y="2717"/>
                  </a:cubicBezTo>
                  <a:cubicBezTo>
                    <a:pt x="9998" y="2649"/>
                    <a:pt x="9952" y="2580"/>
                    <a:pt x="9884" y="2512"/>
                  </a:cubicBezTo>
                  <a:cubicBezTo>
                    <a:pt x="9838" y="2420"/>
                    <a:pt x="9769" y="2329"/>
                    <a:pt x="9701" y="2261"/>
                  </a:cubicBezTo>
                  <a:cubicBezTo>
                    <a:pt x="9632" y="2192"/>
                    <a:pt x="9564" y="2147"/>
                    <a:pt x="9518" y="2078"/>
                  </a:cubicBezTo>
                  <a:cubicBezTo>
                    <a:pt x="9427" y="2010"/>
                    <a:pt x="9359" y="1941"/>
                    <a:pt x="9290" y="1873"/>
                  </a:cubicBezTo>
                  <a:cubicBezTo>
                    <a:pt x="9199" y="1804"/>
                    <a:pt x="9107" y="1759"/>
                    <a:pt x="9016" y="1713"/>
                  </a:cubicBezTo>
                  <a:cubicBezTo>
                    <a:pt x="8971" y="1667"/>
                    <a:pt x="8902" y="1622"/>
                    <a:pt x="8834" y="1599"/>
                  </a:cubicBezTo>
                  <a:cubicBezTo>
                    <a:pt x="8742" y="1530"/>
                    <a:pt x="8651" y="1485"/>
                    <a:pt x="8560" y="1439"/>
                  </a:cubicBezTo>
                  <a:cubicBezTo>
                    <a:pt x="8468" y="1393"/>
                    <a:pt x="8400" y="1348"/>
                    <a:pt x="8331" y="1279"/>
                  </a:cubicBezTo>
                  <a:cubicBezTo>
                    <a:pt x="8240" y="1234"/>
                    <a:pt x="8172" y="1188"/>
                    <a:pt x="8080" y="1119"/>
                  </a:cubicBezTo>
                  <a:cubicBezTo>
                    <a:pt x="7943" y="1051"/>
                    <a:pt x="7806" y="982"/>
                    <a:pt x="7601" y="891"/>
                  </a:cubicBezTo>
                  <a:cubicBezTo>
                    <a:pt x="7510" y="846"/>
                    <a:pt x="7418" y="800"/>
                    <a:pt x="7304" y="777"/>
                  </a:cubicBezTo>
                  <a:cubicBezTo>
                    <a:pt x="7281" y="709"/>
                    <a:pt x="7236" y="663"/>
                    <a:pt x="7145" y="640"/>
                  </a:cubicBezTo>
                  <a:cubicBezTo>
                    <a:pt x="7099" y="594"/>
                    <a:pt x="7053" y="572"/>
                    <a:pt x="7008" y="572"/>
                  </a:cubicBezTo>
                  <a:cubicBezTo>
                    <a:pt x="6893" y="526"/>
                    <a:pt x="6779" y="480"/>
                    <a:pt x="6665" y="435"/>
                  </a:cubicBezTo>
                  <a:cubicBezTo>
                    <a:pt x="6505" y="366"/>
                    <a:pt x="6323" y="321"/>
                    <a:pt x="6163" y="275"/>
                  </a:cubicBezTo>
                  <a:lnTo>
                    <a:pt x="6095" y="252"/>
                  </a:lnTo>
                  <a:cubicBezTo>
                    <a:pt x="5866" y="206"/>
                    <a:pt x="5684" y="161"/>
                    <a:pt x="5501" y="138"/>
                  </a:cubicBezTo>
                  <a:cubicBezTo>
                    <a:pt x="5318" y="92"/>
                    <a:pt x="5136" y="69"/>
                    <a:pt x="4953" y="47"/>
                  </a:cubicBezTo>
                  <a:lnTo>
                    <a:pt x="4885" y="24"/>
                  </a:lnTo>
                  <a:cubicBezTo>
                    <a:pt x="4748" y="24"/>
                    <a:pt x="4611" y="1"/>
                    <a:pt x="44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4"/>
            <p:cNvSpPr/>
            <p:nvPr/>
          </p:nvSpPr>
          <p:spPr>
            <a:xfrm>
              <a:off x="6947600" y="1952750"/>
              <a:ext cx="121000" cy="432225"/>
            </a:xfrm>
            <a:custGeom>
              <a:avLst/>
              <a:gdLst/>
              <a:ahLst/>
              <a:cxnLst/>
              <a:rect l="l" t="t" r="r" b="b"/>
              <a:pathLst>
                <a:path w="4840" h="17289" extrusionOk="0">
                  <a:moveTo>
                    <a:pt x="3448" y="1"/>
                  </a:moveTo>
                  <a:cubicBezTo>
                    <a:pt x="3448" y="1"/>
                    <a:pt x="3425" y="23"/>
                    <a:pt x="3425" y="23"/>
                  </a:cubicBezTo>
                  <a:cubicBezTo>
                    <a:pt x="3402" y="23"/>
                    <a:pt x="3379" y="46"/>
                    <a:pt x="3379" y="92"/>
                  </a:cubicBezTo>
                  <a:cubicBezTo>
                    <a:pt x="3379" y="160"/>
                    <a:pt x="3402" y="229"/>
                    <a:pt x="3425" y="297"/>
                  </a:cubicBezTo>
                  <a:cubicBezTo>
                    <a:pt x="3448" y="366"/>
                    <a:pt x="3470" y="411"/>
                    <a:pt x="3470" y="480"/>
                  </a:cubicBezTo>
                  <a:cubicBezTo>
                    <a:pt x="3493" y="548"/>
                    <a:pt x="3516" y="594"/>
                    <a:pt x="3539" y="662"/>
                  </a:cubicBezTo>
                  <a:cubicBezTo>
                    <a:pt x="3585" y="799"/>
                    <a:pt x="3630" y="936"/>
                    <a:pt x="3676" y="1073"/>
                  </a:cubicBezTo>
                  <a:cubicBezTo>
                    <a:pt x="3656" y="1053"/>
                    <a:pt x="3653" y="1051"/>
                    <a:pt x="3653" y="1051"/>
                  </a:cubicBezTo>
                  <a:lnTo>
                    <a:pt x="3653" y="1051"/>
                  </a:lnTo>
                  <a:cubicBezTo>
                    <a:pt x="3676" y="1073"/>
                    <a:pt x="3676" y="1096"/>
                    <a:pt x="3676" y="1119"/>
                  </a:cubicBezTo>
                  <a:cubicBezTo>
                    <a:pt x="3699" y="1142"/>
                    <a:pt x="3699" y="1165"/>
                    <a:pt x="3699" y="1165"/>
                  </a:cubicBezTo>
                  <a:cubicBezTo>
                    <a:pt x="3699" y="1210"/>
                    <a:pt x="3699" y="1233"/>
                    <a:pt x="3699" y="1279"/>
                  </a:cubicBezTo>
                  <a:cubicBezTo>
                    <a:pt x="3721" y="1324"/>
                    <a:pt x="3721" y="1347"/>
                    <a:pt x="3721" y="1393"/>
                  </a:cubicBezTo>
                  <a:cubicBezTo>
                    <a:pt x="3744" y="1461"/>
                    <a:pt x="3744" y="1530"/>
                    <a:pt x="3767" y="1598"/>
                  </a:cubicBezTo>
                  <a:cubicBezTo>
                    <a:pt x="3790" y="1758"/>
                    <a:pt x="3813" y="1895"/>
                    <a:pt x="3836" y="2055"/>
                  </a:cubicBezTo>
                  <a:cubicBezTo>
                    <a:pt x="3858" y="2192"/>
                    <a:pt x="3904" y="2352"/>
                    <a:pt x="3927" y="2489"/>
                  </a:cubicBezTo>
                  <a:cubicBezTo>
                    <a:pt x="3950" y="2580"/>
                    <a:pt x="3973" y="2648"/>
                    <a:pt x="3995" y="2740"/>
                  </a:cubicBezTo>
                  <a:cubicBezTo>
                    <a:pt x="3995" y="2762"/>
                    <a:pt x="3995" y="2785"/>
                    <a:pt x="3995" y="2831"/>
                  </a:cubicBezTo>
                  <a:cubicBezTo>
                    <a:pt x="3950" y="2854"/>
                    <a:pt x="3927" y="2899"/>
                    <a:pt x="3927" y="2968"/>
                  </a:cubicBezTo>
                  <a:cubicBezTo>
                    <a:pt x="3904" y="3036"/>
                    <a:pt x="3927" y="3105"/>
                    <a:pt x="3927" y="3173"/>
                  </a:cubicBezTo>
                  <a:lnTo>
                    <a:pt x="3927" y="3356"/>
                  </a:lnTo>
                  <a:cubicBezTo>
                    <a:pt x="3950" y="3447"/>
                    <a:pt x="3950" y="3516"/>
                    <a:pt x="3973" y="3607"/>
                  </a:cubicBezTo>
                  <a:cubicBezTo>
                    <a:pt x="3973" y="3698"/>
                    <a:pt x="3973" y="3790"/>
                    <a:pt x="3973" y="3881"/>
                  </a:cubicBezTo>
                  <a:cubicBezTo>
                    <a:pt x="3973" y="3949"/>
                    <a:pt x="3973" y="3995"/>
                    <a:pt x="3973" y="4063"/>
                  </a:cubicBezTo>
                  <a:cubicBezTo>
                    <a:pt x="3973" y="4132"/>
                    <a:pt x="3973" y="4178"/>
                    <a:pt x="3973" y="4246"/>
                  </a:cubicBezTo>
                  <a:cubicBezTo>
                    <a:pt x="3973" y="4360"/>
                    <a:pt x="3973" y="4474"/>
                    <a:pt x="3973" y="4588"/>
                  </a:cubicBezTo>
                  <a:cubicBezTo>
                    <a:pt x="3950" y="4794"/>
                    <a:pt x="3950" y="4999"/>
                    <a:pt x="3950" y="5205"/>
                  </a:cubicBezTo>
                  <a:cubicBezTo>
                    <a:pt x="3927" y="5410"/>
                    <a:pt x="3927" y="5616"/>
                    <a:pt x="3904" y="5798"/>
                  </a:cubicBezTo>
                  <a:cubicBezTo>
                    <a:pt x="3904" y="5889"/>
                    <a:pt x="3904" y="5981"/>
                    <a:pt x="3904" y="6072"/>
                  </a:cubicBezTo>
                  <a:cubicBezTo>
                    <a:pt x="3904" y="6118"/>
                    <a:pt x="3904" y="6141"/>
                    <a:pt x="3881" y="6186"/>
                  </a:cubicBezTo>
                  <a:cubicBezTo>
                    <a:pt x="3881" y="6232"/>
                    <a:pt x="3881" y="6300"/>
                    <a:pt x="3881" y="6369"/>
                  </a:cubicBezTo>
                  <a:cubicBezTo>
                    <a:pt x="3881" y="6392"/>
                    <a:pt x="3881" y="6392"/>
                    <a:pt x="3881" y="6414"/>
                  </a:cubicBezTo>
                  <a:cubicBezTo>
                    <a:pt x="3836" y="6620"/>
                    <a:pt x="3813" y="6825"/>
                    <a:pt x="3767" y="7031"/>
                  </a:cubicBezTo>
                  <a:cubicBezTo>
                    <a:pt x="3744" y="7213"/>
                    <a:pt x="3699" y="7396"/>
                    <a:pt x="3676" y="7579"/>
                  </a:cubicBezTo>
                  <a:cubicBezTo>
                    <a:pt x="3653" y="7693"/>
                    <a:pt x="3607" y="7807"/>
                    <a:pt x="3585" y="7898"/>
                  </a:cubicBezTo>
                  <a:cubicBezTo>
                    <a:pt x="3585" y="7944"/>
                    <a:pt x="3585" y="7989"/>
                    <a:pt x="3562" y="8035"/>
                  </a:cubicBezTo>
                  <a:cubicBezTo>
                    <a:pt x="3539" y="8126"/>
                    <a:pt x="3516" y="8218"/>
                    <a:pt x="3493" y="8309"/>
                  </a:cubicBezTo>
                  <a:cubicBezTo>
                    <a:pt x="3493" y="8355"/>
                    <a:pt x="3493" y="8377"/>
                    <a:pt x="3470" y="8423"/>
                  </a:cubicBezTo>
                  <a:cubicBezTo>
                    <a:pt x="3470" y="8492"/>
                    <a:pt x="3448" y="8583"/>
                    <a:pt x="3425" y="8651"/>
                  </a:cubicBezTo>
                  <a:cubicBezTo>
                    <a:pt x="3402" y="8674"/>
                    <a:pt x="3402" y="8697"/>
                    <a:pt x="3379" y="8720"/>
                  </a:cubicBezTo>
                  <a:cubicBezTo>
                    <a:pt x="3356" y="8788"/>
                    <a:pt x="3333" y="8834"/>
                    <a:pt x="3311" y="8902"/>
                  </a:cubicBezTo>
                  <a:cubicBezTo>
                    <a:pt x="3265" y="8971"/>
                    <a:pt x="3242" y="9039"/>
                    <a:pt x="3219" y="9108"/>
                  </a:cubicBezTo>
                  <a:cubicBezTo>
                    <a:pt x="3219" y="9153"/>
                    <a:pt x="3197" y="9199"/>
                    <a:pt x="3174" y="9268"/>
                  </a:cubicBezTo>
                  <a:cubicBezTo>
                    <a:pt x="3151" y="9359"/>
                    <a:pt x="3105" y="9450"/>
                    <a:pt x="3082" y="9542"/>
                  </a:cubicBezTo>
                  <a:cubicBezTo>
                    <a:pt x="3014" y="9770"/>
                    <a:pt x="2945" y="9998"/>
                    <a:pt x="2877" y="10226"/>
                  </a:cubicBezTo>
                  <a:cubicBezTo>
                    <a:pt x="2854" y="10318"/>
                    <a:pt x="2831" y="10409"/>
                    <a:pt x="2786" y="10500"/>
                  </a:cubicBezTo>
                  <a:cubicBezTo>
                    <a:pt x="2740" y="10591"/>
                    <a:pt x="2694" y="10683"/>
                    <a:pt x="2649" y="10751"/>
                  </a:cubicBezTo>
                  <a:cubicBezTo>
                    <a:pt x="2603" y="10843"/>
                    <a:pt x="2557" y="10934"/>
                    <a:pt x="2512" y="11048"/>
                  </a:cubicBezTo>
                  <a:cubicBezTo>
                    <a:pt x="2398" y="11253"/>
                    <a:pt x="2306" y="11459"/>
                    <a:pt x="2215" y="11687"/>
                  </a:cubicBezTo>
                  <a:cubicBezTo>
                    <a:pt x="2032" y="12052"/>
                    <a:pt x="1873" y="12417"/>
                    <a:pt x="1736" y="12806"/>
                  </a:cubicBezTo>
                  <a:cubicBezTo>
                    <a:pt x="1690" y="12920"/>
                    <a:pt x="1644" y="13034"/>
                    <a:pt x="1599" y="13148"/>
                  </a:cubicBezTo>
                  <a:cubicBezTo>
                    <a:pt x="1576" y="13216"/>
                    <a:pt x="1553" y="13262"/>
                    <a:pt x="1553" y="13308"/>
                  </a:cubicBezTo>
                  <a:cubicBezTo>
                    <a:pt x="1530" y="13353"/>
                    <a:pt x="1530" y="13376"/>
                    <a:pt x="1530" y="13399"/>
                  </a:cubicBezTo>
                  <a:lnTo>
                    <a:pt x="1507" y="13467"/>
                  </a:lnTo>
                  <a:cubicBezTo>
                    <a:pt x="1485" y="13490"/>
                    <a:pt x="1485" y="13536"/>
                    <a:pt x="1462" y="13582"/>
                  </a:cubicBezTo>
                  <a:cubicBezTo>
                    <a:pt x="1462" y="13604"/>
                    <a:pt x="1462" y="13627"/>
                    <a:pt x="1485" y="13650"/>
                  </a:cubicBezTo>
                  <a:cubicBezTo>
                    <a:pt x="1462" y="13719"/>
                    <a:pt x="1439" y="13764"/>
                    <a:pt x="1393" y="13810"/>
                  </a:cubicBezTo>
                  <a:cubicBezTo>
                    <a:pt x="1348" y="13901"/>
                    <a:pt x="1302" y="13970"/>
                    <a:pt x="1279" y="14038"/>
                  </a:cubicBezTo>
                  <a:cubicBezTo>
                    <a:pt x="1234" y="14084"/>
                    <a:pt x="1211" y="14129"/>
                    <a:pt x="1188" y="14198"/>
                  </a:cubicBezTo>
                  <a:cubicBezTo>
                    <a:pt x="1165" y="14266"/>
                    <a:pt x="1119" y="14312"/>
                    <a:pt x="1097" y="14380"/>
                  </a:cubicBezTo>
                  <a:cubicBezTo>
                    <a:pt x="1051" y="14472"/>
                    <a:pt x="1005" y="14563"/>
                    <a:pt x="960" y="14654"/>
                  </a:cubicBezTo>
                  <a:cubicBezTo>
                    <a:pt x="914" y="14746"/>
                    <a:pt x="891" y="14837"/>
                    <a:pt x="845" y="14928"/>
                  </a:cubicBezTo>
                  <a:cubicBezTo>
                    <a:pt x="845" y="14928"/>
                    <a:pt x="845" y="14951"/>
                    <a:pt x="845" y="14951"/>
                  </a:cubicBezTo>
                  <a:cubicBezTo>
                    <a:pt x="754" y="15088"/>
                    <a:pt x="709" y="15248"/>
                    <a:pt x="640" y="15385"/>
                  </a:cubicBezTo>
                  <a:cubicBezTo>
                    <a:pt x="572" y="15499"/>
                    <a:pt x="503" y="15613"/>
                    <a:pt x="435" y="15727"/>
                  </a:cubicBezTo>
                  <a:cubicBezTo>
                    <a:pt x="389" y="15841"/>
                    <a:pt x="321" y="15978"/>
                    <a:pt x="252" y="16092"/>
                  </a:cubicBezTo>
                  <a:cubicBezTo>
                    <a:pt x="206" y="16138"/>
                    <a:pt x="184" y="16206"/>
                    <a:pt x="138" y="16275"/>
                  </a:cubicBezTo>
                  <a:cubicBezTo>
                    <a:pt x="138" y="16298"/>
                    <a:pt x="115" y="16321"/>
                    <a:pt x="92" y="16343"/>
                  </a:cubicBezTo>
                  <a:cubicBezTo>
                    <a:pt x="92" y="16366"/>
                    <a:pt x="92" y="16366"/>
                    <a:pt x="69" y="16389"/>
                  </a:cubicBezTo>
                  <a:cubicBezTo>
                    <a:pt x="69" y="16412"/>
                    <a:pt x="47" y="16435"/>
                    <a:pt x="47" y="16458"/>
                  </a:cubicBezTo>
                  <a:cubicBezTo>
                    <a:pt x="24" y="16458"/>
                    <a:pt x="24" y="16480"/>
                    <a:pt x="24" y="16480"/>
                  </a:cubicBezTo>
                  <a:cubicBezTo>
                    <a:pt x="24" y="16503"/>
                    <a:pt x="1" y="16526"/>
                    <a:pt x="1" y="16549"/>
                  </a:cubicBezTo>
                  <a:cubicBezTo>
                    <a:pt x="1" y="16572"/>
                    <a:pt x="1" y="16617"/>
                    <a:pt x="24" y="16640"/>
                  </a:cubicBezTo>
                  <a:cubicBezTo>
                    <a:pt x="47" y="16686"/>
                    <a:pt x="92" y="16709"/>
                    <a:pt x="138" y="16731"/>
                  </a:cubicBezTo>
                  <a:cubicBezTo>
                    <a:pt x="138" y="16754"/>
                    <a:pt x="115" y="16777"/>
                    <a:pt x="115" y="16800"/>
                  </a:cubicBezTo>
                  <a:cubicBezTo>
                    <a:pt x="115" y="16846"/>
                    <a:pt x="92" y="16891"/>
                    <a:pt x="115" y="16914"/>
                  </a:cubicBezTo>
                  <a:cubicBezTo>
                    <a:pt x="115" y="16960"/>
                    <a:pt x="138" y="16983"/>
                    <a:pt x="161" y="17005"/>
                  </a:cubicBezTo>
                  <a:cubicBezTo>
                    <a:pt x="161" y="17028"/>
                    <a:pt x="184" y="17051"/>
                    <a:pt x="206" y="17051"/>
                  </a:cubicBezTo>
                  <a:cubicBezTo>
                    <a:pt x="229" y="17074"/>
                    <a:pt x="275" y="17097"/>
                    <a:pt x="298" y="17097"/>
                  </a:cubicBezTo>
                  <a:cubicBezTo>
                    <a:pt x="343" y="17097"/>
                    <a:pt x="389" y="17074"/>
                    <a:pt x="435" y="17074"/>
                  </a:cubicBezTo>
                  <a:cubicBezTo>
                    <a:pt x="457" y="17051"/>
                    <a:pt x="480" y="17028"/>
                    <a:pt x="503" y="17005"/>
                  </a:cubicBezTo>
                  <a:cubicBezTo>
                    <a:pt x="526" y="17028"/>
                    <a:pt x="572" y="17051"/>
                    <a:pt x="594" y="17051"/>
                  </a:cubicBezTo>
                  <a:cubicBezTo>
                    <a:pt x="594" y="17074"/>
                    <a:pt x="594" y="17097"/>
                    <a:pt x="617" y="17119"/>
                  </a:cubicBezTo>
                  <a:cubicBezTo>
                    <a:pt x="617" y="17165"/>
                    <a:pt x="617" y="17188"/>
                    <a:pt x="640" y="17211"/>
                  </a:cubicBezTo>
                  <a:cubicBezTo>
                    <a:pt x="663" y="17234"/>
                    <a:pt x="709" y="17256"/>
                    <a:pt x="731" y="17279"/>
                  </a:cubicBezTo>
                  <a:cubicBezTo>
                    <a:pt x="750" y="17285"/>
                    <a:pt x="768" y="17288"/>
                    <a:pt x="786" y="17288"/>
                  </a:cubicBezTo>
                  <a:cubicBezTo>
                    <a:pt x="835" y="17288"/>
                    <a:pt x="881" y="17267"/>
                    <a:pt x="914" y="17234"/>
                  </a:cubicBezTo>
                  <a:cubicBezTo>
                    <a:pt x="982" y="17188"/>
                    <a:pt x="1028" y="17119"/>
                    <a:pt x="1074" y="17051"/>
                  </a:cubicBezTo>
                  <a:cubicBezTo>
                    <a:pt x="1097" y="17005"/>
                    <a:pt x="1119" y="16983"/>
                    <a:pt x="1142" y="16937"/>
                  </a:cubicBezTo>
                  <a:cubicBezTo>
                    <a:pt x="1165" y="16914"/>
                    <a:pt x="1188" y="16891"/>
                    <a:pt x="1188" y="16868"/>
                  </a:cubicBezTo>
                  <a:cubicBezTo>
                    <a:pt x="1211" y="16846"/>
                    <a:pt x="1234" y="16846"/>
                    <a:pt x="1256" y="16823"/>
                  </a:cubicBezTo>
                  <a:cubicBezTo>
                    <a:pt x="1279" y="16800"/>
                    <a:pt x="1302" y="16754"/>
                    <a:pt x="1325" y="16731"/>
                  </a:cubicBezTo>
                  <a:cubicBezTo>
                    <a:pt x="1348" y="16686"/>
                    <a:pt x="1370" y="16640"/>
                    <a:pt x="1416" y="16617"/>
                  </a:cubicBezTo>
                  <a:cubicBezTo>
                    <a:pt x="1439" y="16549"/>
                    <a:pt x="1462" y="16503"/>
                    <a:pt x="1507" y="16458"/>
                  </a:cubicBezTo>
                  <a:cubicBezTo>
                    <a:pt x="1553" y="16366"/>
                    <a:pt x="1622" y="16275"/>
                    <a:pt x="1667" y="16184"/>
                  </a:cubicBezTo>
                  <a:cubicBezTo>
                    <a:pt x="1781" y="16001"/>
                    <a:pt x="1873" y="15841"/>
                    <a:pt x="1964" y="15659"/>
                  </a:cubicBezTo>
                  <a:cubicBezTo>
                    <a:pt x="2078" y="15476"/>
                    <a:pt x="2192" y="15293"/>
                    <a:pt x="2283" y="15111"/>
                  </a:cubicBezTo>
                  <a:cubicBezTo>
                    <a:pt x="2398" y="14905"/>
                    <a:pt x="2512" y="14723"/>
                    <a:pt x="2603" y="14517"/>
                  </a:cubicBezTo>
                  <a:cubicBezTo>
                    <a:pt x="2649" y="14426"/>
                    <a:pt x="2694" y="14312"/>
                    <a:pt x="2740" y="14221"/>
                  </a:cubicBezTo>
                  <a:cubicBezTo>
                    <a:pt x="2786" y="14107"/>
                    <a:pt x="2831" y="14015"/>
                    <a:pt x="2877" y="13924"/>
                  </a:cubicBezTo>
                  <a:cubicBezTo>
                    <a:pt x="2923" y="13833"/>
                    <a:pt x="2968" y="13741"/>
                    <a:pt x="3014" y="13650"/>
                  </a:cubicBezTo>
                  <a:cubicBezTo>
                    <a:pt x="3037" y="13627"/>
                    <a:pt x="3082" y="13604"/>
                    <a:pt x="3105" y="13536"/>
                  </a:cubicBezTo>
                  <a:cubicBezTo>
                    <a:pt x="3174" y="13353"/>
                    <a:pt x="3265" y="13125"/>
                    <a:pt x="3333" y="12920"/>
                  </a:cubicBezTo>
                  <a:cubicBezTo>
                    <a:pt x="3402" y="12737"/>
                    <a:pt x="3470" y="12532"/>
                    <a:pt x="3516" y="12349"/>
                  </a:cubicBezTo>
                  <a:cubicBezTo>
                    <a:pt x="3585" y="12166"/>
                    <a:pt x="3653" y="11984"/>
                    <a:pt x="3699" y="11824"/>
                  </a:cubicBezTo>
                  <a:cubicBezTo>
                    <a:pt x="3721" y="11756"/>
                    <a:pt x="3767" y="11687"/>
                    <a:pt x="3790" y="11596"/>
                  </a:cubicBezTo>
                  <a:cubicBezTo>
                    <a:pt x="3790" y="11550"/>
                    <a:pt x="3813" y="11527"/>
                    <a:pt x="3836" y="11482"/>
                  </a:cubicBezTo>
                  <a:cubicBezTo>
                    <a:pt x="3858" y="11413"/>
                    <a:pt x="3881" y="11345"/>
                    <a:pt x="3881" y="11276"/>
                  </a:cubicBezTo>
                  <a:cubicBezTo>
                    <a:pt x="3904" y="11253"/>
                    <a:pt x="3904" y="11208"/>
                    <a:pt x="3904" y="11185"/>
                  </a:cubicBezTo>
                  <a:cubicBezTo>
                    <a:pt x="3927" y="11116"/>
                    <a:pt x="3950" y="11048"/>
                    <a:pt x="3973" y="10980"/>
                  </a:cubicBezTo>
                  <a:cubicBezTo>
                    <a:pt x="3995" y="10957"/>
                    <a:pt x="4018" y="10934"/>
                    <a:pt x="4018" y="10911"/>
                  </a:cubicBezTo>
                  <a:cubicBezTo>
                    <a:pt x="4041" y="10865"/>
                    <a:pt x="4064" y="10820"/>
                    <a:pt x="4064" y="10774"/>
                  </a:cubicBezTo>
                  <a:cubicBezTo>
                    <a:pt x="4087" y="10706"/>
                    <a:pt x="4087" y="10660"/>
                    <a:pt x="4110" y="10614"/>
                  </a:cubicBezTo>
                  <a:cubicBezTo>
                    <a:pt x="4132" y="10500"/>
                    <a:pt x="4155" y="10409"/>
                    <a:pt x="4178" y="10318"/>
                  </a:cubicBezTo>
                  <a:cubicBezTo>
                    <a:pt x="4246" y="10112"/>
                    <a:pt x="4292" y="9884"/>
                    <a:pt x="4338" y="9656"/>
                  </a:cubicBezTo>
                  <a:cubicBezTo>
                    <a:pt x="4383" y="9450"/>
                    <a:pt x="4429" y="9222"/>
                    <a:pt x="4475" y="9017"/>
                  </a:cubicBezTo>
                  <a:cubicBezTo>
                    <a:pt x="4520" y="8788"/>
                    <a:pt x="4543" y="8583"/>
                    <a:pt x="4589" y="8377"/>
                  </a:cubicBezTo>
                  <a:cubicBezTo>
                    <a:pt x="4589" y="8309"/>
                    <a:pt x="4612" y="8240"/>
                    <a:pt x="4612" y="8172"/>
                  </a:cubicBezTo>
                  <a:cubicBezTo>
                    <a:pt x="4612" y="8126"/>
                    <a:pt x="4634" y="8081"/>
                    <a:pt x="4634" y="8035"/>
                  </a:cubicBezTo>
                  <a:cubicBezTo>
                    <a:pt x="4634" y="7967"/>
                    <a:pt x="4657" y="7898"/>
                    <a:pt x="4657" y="7830"/>
                  </a:cubicBezTo>
                  <a:cubicBezTo>
                    <a:pt x="4657" y="7784"/>
                    <a:pt x="4657" y="7761"/>
                    <a:pt x="4634" y="7738"/>
                  </a:cubicBezTo>
                  <a:cubicBezTo>
                    <a:pt x="4657" y="7693"/>
                    <a:pt x="4657" y="7670"/>
                    <a:pt x="4657" y="7624"/>
                  </a:cubicBezTo>
                  <a:cubicBezTo>
                    <a:pt x="4657" y="7579"/>
                    <a:pt x="4657" y="7533"/>
                    <a:pt x="4680" y="7464"/>
                  </a:cubicBezTo>
                  <a:cubicBezTo>
                    <a:pt x="4680" y="7373"/>
                    <a:pt x="4703" y="7282"/>
                    <a:pt x="4703" y="7168"/>
                  </a:cubicBezTo>
                  <a:cubicBezTo>
                    <a:pt x="4726" y="7076"/>
                    <a:pt x="4726" y="6985"/>
                    <a:pt x="4726" y="6894"/>
                  </a:cubicBezTo>
                  <a:cubicBezTo>
                    <a:pt x="4794" y="6871"/>
                    <a:pt x="4817" y="6802"/>
                    <a:pt x="4817" y="6734"/>
                  </a:cubicBezTo>
                  <a:cubicBezTo>
                    <a:pt x="4840" y="6597"/>
                    <a:pt x="4840" y="6460"/>
                    <a:pt x="4840" y="6323"/>
                  </a:cubicBezTo>
                  <a:cubicBezTo>
                    <a:pt x="4840" y="6186"/>
                    <a:pt x="4840" y="6049"/>
                    <a:pt x="4840" y="5912"/>
                  </a:cubicBezTo>
                  <a:cubicBezTo>
                    <a:pt x="4840" y="5798"/>
                    <a:pt x="4840" y="5661"/>
                    <a:pt x="4817" y="5547"/>
                  </a:cubicBezTo>
                  <a:cubicBezTo>
                    <a:pt x="4817" y="5456"/>
                    <a:pt x="4817" y="5364"/>
                    <a:pt x="4817" y="5273"/>
                  </a:cubicBezTo>
                  <a:cubicBezTo>
                    <a:pt x="4817" y="5273"/>
                    <a:pt x="4817" y="5250"/>
                    <a:pt x="4817" y="5250"/>
                  </a:cubicBezTo>
                  <a:cubicBezTo>
                    <a:pt x="4817" y="5136"/>
                    <a:pt x="4817" y="4999"/>
                    <a:pt x="4840" y="4885"/>
                  </a:cubicBezTo>
                  <a:cubicBezTo>
                    <a:pt x="4840" y="4817"/>
                    <a:pt x="4840" y="4725"/>
                    <a:pt x="4840" y="4657"/>
                  </a:cubicBezTo>
                  <a:cubicBezTo>
                    <a:pt x="4840" y="4634"/>
                    <a:pt x="4840" y="4611"/>
                    <a:pt x="4840" y="4566"/>
                  </a:cubicBezTo>
                  <a:cubicBezTo>
                    <a:pt x="4840" y="4543"/>
                    <a:pt x="4840" y="4520"/>
                    <a:pt x="4840" y="4497"/>
                  </a:cubicBezTo>
                  <a:cubicBezTo>
                    <a:pt x="4840" y="4474"/>
                    <a:pt x="4840" y="4429"/>
                    <a:pt x="4840" y="4406"/>
                  </a:cubicBezTo>
                  <a:cubicBezTo>
                    <a:pt x="4840" y="4360"/>
                    <a:pt x="4817" y="4337"/>
                    <a:pt x="4794" y="4315"/>
                  </a:cubicBezTo>
                  <a:cubicBezTo>
                    <a:pt x="4794" y="4292"/>
                    <a:pt x="4771" y="4292"/>
                    <a:pt x="4749" y="4269"/>
                  </a:cubicBezTo>
                  <a:cubicBezTo>
                    <a:pt x="4749" y="4246"/>
                    <a:pt x="4749" y="4200"/>
                    <a:pt x="4726" y="4178"/>
                  </a:cubicBezTo>
                  <a:cubicBezTo>
                    <a:pt x="4726" y="4155"/>
                    <a:pt x="4726" y="4132"/>
                    <a:pt x="4726" y="4109"/>
                  </a:cubicBezTo>
                  <a:cubicBezTo>
                    <a:pt x="4726" y="4041"/>
                    <a:pt x="4726" y="3949"/>
                    <a:pt x="4703" y="3881"/>
                  </a:cubicBezTo>
                  <a:cubicBezTo>
                    <a:pt x="4703" y="3835"/>
                    <a:pt x="4703" y="3790"/>
                    <a:pt x="4703" y="3744"/>
                  </a:cubicBezTo>
                  <a:cubicBezTo>
                    <a:pt x="4703" y="3653"/>
                    <a:pt x="4680" y="3538"/>
                    <a:pt x="4680" y="3447"/>
                  </a:cubicBezTo>
                  <a:cubicBezTo>
                    <a:pt x="4657" y="3242"/>
                    <a:pt x="4612" y="3059"/>
                    <a:pt x="4566" y="2854"/>
                  </a:cubicBezTo>
                  <a:cubicBezTo>
                    <a:pt x="4543" y="2762"/>
                    <a:pt x="4520" y="2694"/>
                    <a:pt x="4498" y="2603"/>
                  </a:cubicBezTo>
                  <a:cubicBezTo>
                    <a:pt x="4475" y="2511"/>
                    <a:pt x="4452" y="2397"/>
                    <a:pt x="4429" y="2283"/>
                  </a:cubicBezTo>
                  <a:cubicBezTo>
                    <a:pt x="4406" y="2192"/>
                    <a:pt x="4383" y="2100"/>
                    <a:pt x="4361" y="1986"/>
                  </a:cubicBezTo>
                  <a:cubicBezTo>
                    <a:pt x="4315" y="1849"/>
                    <a:pt x="4292" y="1712"/>
                    <a:pt x="4224" y="1575"/>
                  </a:cubicBezTo>
                  <a:cubicBezTo>
                    <a:pt x="4201" y="1530"/>
                    <a:pt x="4178" y="1484"/>
                    <a:pt x="4132" y="1484"/>
                  </a:cubicBezTo>
                  <a:cubicBezTo>
                    <a:pt x="4132" y="1484"/>
                    <a:pt x="4132" y="1461"/>
                    <a:pt x="4110" y="1461"/>
                  </a:cubicBezTo>
                  <a:cubicBezTo>
                    <a:pt x="4087" y="1416"/>
                    <a:pt x="4041" y="1370"/>
                    <a:pt x="3995" y="1370"/>
                  </a:cubicBezTo>
                  <a:cubicBezTo>
                    <a:pt x="3995" y="1370"/>
                    <a:pt x="3995" y="1347"/>
                    <a:pt x="3995" y="1347"/>
                  </a:cubicBezTo>
                  <a:cubicBezTo>
                    <a:pt x="3973" y="1256"/>
                    <a:pt x="3950" y="1187"/>
                    <a:pt x="3927" y="1096"/>
                  </a:cubicBezTo>
                  <a:cubicBezTo>
                    <a:pt x="3927" y="1096"/>
                    <a:pt x="3927" y="1073"/>
                    <a:pt x="3904" y="1051"/>
                  </a:cubicBezTo>
                  <a:cubicBezTo>
                    <a:pt x="3904" y="1051"/>
                    <a:pt x="3904" y="1028"/>
                    <a:pt x="3881" y="1028"/>
                  </a:cubicBezTo>
                  <a:cubicBezTo>
                    <a:pt x="3858" y="936"/>
                    <a:pt x="3836" y="845"/>
                    <a:pt x="3813" y="754"/>
                  </a:cubicBezTo>
                  <a:cubicBezTo>
                    <a:pt x="3767" y="662"/>
                    <a:pt x="3721" y="548"/>
                    <a:pt x="3699" y="434"/>
                  </a:cubicBezTo>
                  <a:cubicBezTo>
                    <a:pt x="3676" y="366"/>
                    <a:pt x="3653" y="297"/>
                    <a:pt x="3630" y="229"/>
                  </a:cubicBezTo>
                  <a:cubicBezTo>
                    <a:pt x="3607" y="206"/>
                    <a:pt x="3585" y="183"/>
                    <a:pt x="3539" y="183"/>
                  </a:cubicBezTo>
                  <a:cubicBezTo>
                    <a:pt x="3539" y="138"/>
                    <a:pt x="3516" y="92"/>
                    <a:pt x="3493" y="46"/>
                  </a:cubicBezTo>
                  <a:cubicBezTo>
                    <a:pt x="3493" y="23"/>
                    <a:pt x="3470" y="1"/>
                    <a:pt x="34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4"/>
            <p:cNvSpPr/>
            <p:nvPr/>
          </p:nvSpPr>
          <p:spPr>
            <a:xfrm>
              <a:off x="6888825" y="2347625"/>
              <a:ext cx="86775" cy="121000"/>
            </a:xfrm>
            <a:custGeom>
              <a:avLst/>
              <a:gdLst/>
              <a:ahLst/>
              <a:cxnLst/>
              <a:rect l="l" t="t" r="r" b="b"/>
              <a:pathLst>
                <a:path w="3471" h="4840" extrusionOk="0">
                  <a:moveTo>
                    <a:pt x="2900" y="1"/>
                  </a:moveTo>
                  <a:cubicBezTo>
                    <a:pt x="2877" y="1"/>
                    <a:pt x="2831" y="23"/>
                    <a:pt x="2808" y="23"/>
                  </a:cubicBezTo>
                  <a:cubicBezTo>
                    <a:pt x="2808" y="46"/>
                    <a:pt x="2808" y="46"/>
                    <a:pt x="2808" y="46"/>
                  </a:cubicBezTo>
                  <a:lnTo>
                    <a:pt x="2763" y="46"/>
                  </a:lnTo>
                  <a:cubicBezTo>
                    <a:pt x="2740" y="69"/>
                    <a:pt x="2740" y="92"/>
                    <a:pt x="2717" y="115"/>
                  </a:cubicBezTo>
                  <a:cubicBezTo>
                    <a:pt x="2694" y="138"/>
                    <a:pt x="2672" y="160"/>
                    <a:pt x="2672" y="183"/>
                  </a:cubicBezTo>
                  <a:cubicBezTo>
                    <a:pt x="2626" y="252"/>
                    <a:pt x="2580" y="297"/>
                    <a:pt x="2535" y="366"/>
                  </a:cubicBezTo>
                  <a:cubicBezTo>
                    <a:pt x="2466" y="457"/>
                    <a:pt x="2420" y="548"/>
                    <a:pt x="2352" y="640"/>
                  </a:cubicBezTo>
                  <a:cubicBezTo>
                    <a:pt x="2283" y="754"/>
                    <a:pt x="2192" y="891"/>
                    <a:pt x="2124" y="1005"/>
                  </a:cubicBezTo>
                  <a:cubicBezTo>
                    <a:pt x="2101" y="1051"/>
                    <a:pt x="2055" y="1096"/>
                    <a:pt x="2032" y="1142"/>
                  </a:cubicBezTo>
                  <a:cubicBezTo>
                    <a:pt x="1964" y="1256"/>
                    <a:pt x="1895" y="1370"/>
                    <a:pt x="1827" y="1484"/>
                  </a:cubicBezTo>
                  <a:cubicBezTo>
                    <a:pt x="1759" y="1576"/>
                    <a:pt x="1713" y="1667"/>
                    <a:pt x="1667" y="1735"/>
                  </a:cubicBezTo>
                  <a:cubicBezTo>
                    <a:pt x="1576" y="1918"/>
                    <a:pt x="1462" y="2078"/>
                    <a:pt x="1370" y="2238"/>
                  </a:cubicBezTo>
                  <a:cubicBezTo>
                    <a:pt x="1348" y="2283"/>
                    <a:pt x="1325" y="2329"/>
                    <a:pt x="1302" y="2374"/>
                  </a:cubicBezTo>
                  <a:lnTo>
                    <a:pt x="1279" y="2374"/>
                  </a:lnTo>
                  <a:cubicBezTo>
                    <a:pt x="1256" y="2397"/>
                    <a:pt x="1234" y="2420"/>
                    <a:pt x="1234" y="2443"/>
                  </a:cubicBezTo>
                  <a:cubicBezTo>
                    <a:pt x="1211" y="2443"/>
                    <a:pt x="1211" y="2466"/>
                    <a:pt x="1188" y="2489"/>
                  </a:cubicBezTo>
                  <a:cubicBezTo>
                    <a:pt x="1165" y="2511"/>
                    <a:pt x="1142" y="2557"/>
                    <a:pt x="1119" y="2580"/>
                  </a:cubicBezTo>
                  <a:cubicBezTo>
                    <a:pt x="1074" y="2626"/>
                    <a:pt x="1051" y="2671"/>
                    <a:pt x="1005" y="2717"/>
                  </a:cubicBezTo>
                  <a:cubicBezTo>
                    <a:pt x="982" y="2762"/>
                    <a:pt x="937" y="2785"/>
                    <a:pt x="914" y="2831"/>
                  </a:cubicBezTo>
                  <a:cubicBezTo>
                    <a:pt x="868" y="2899"/>
                    <a:pt x="845" y="2945"/>
                    <a:pt x="800" y="2991"/>
                  </a:cubicBezTo>
                  <a:cubicBezTo>
                    <a:pt x="686" y="3151"/>
                    <a:pt x="572" y="3310"/>
                    <a:pt x="480" y="3470"/>
                  </a:cubicBezTo>
                  <a:cubicBezTo>
                    <a:pt x="435" y="3516"/>
                    <a:pt x="412" y="3584"/>
                    <a:pt x="389" y="3630"/>
                  </a:cubicBezTo>
                  <a:cubicBezTo>
                    <a:pt x="343" y="3676"/>
                    <a:pt x="321" y="3721"/>
                    <a:pt x="298" y="3744"/>
                  </a:cubicBezTo>
                  <a:cubicBezTo>
                    <a:pt x="229" y="3835"/>
                    <a:pt x="184" y="3904"/>
                    <a:pt x="115" y="3972"/>
                  </a:cubicBezTo>
                  <a:cubicBezTo>
                    <a:pt x="115" y="3995"/>
                    <a:pt x="115" y="3995"/>
                    <a:pt x="115" y="3995"/>
                  </a:cubicBezTo>
                  <a:cubicBezTo>
                    <a:pt x="92" y="4018"/>
                    <a:pt x="47" y="4041"/>
                    <a:pt x="47" y="4064"/>
                  </a:cubicBezTo>
                  <a:cubicBezTo>
                    <a:pt x="24" y="4086"/>
                    <a:pt x="1" y="4132"/>
                    <a:pt x="1" y="4155"/>
                  </a:cubicBezTo>
                  <a:cubicBezTo>
                    <a:pt x="1" y="4200"/>
                    <a:pt x="24" y="4223"/>
                    <a:pt x="24" y="4246"/>
                  </a:cubicBezTo>
                  <a:cubicBezTo>
                    <a:pt x="24" y="4269"/>
                    <a:pt x="47" y="4292"/>
                    <a:pt x="47" y="4315"/>
                  </a:cubicBezTo>
                  <a:cubicBezTo>
                    <a:pt x="69" y="4315"/>
                    <a:pt x="69" y="4337"/>
                    <a:pt x="92" y="4337"/>
                  </a:cubicBezTo>
                  <a:cubicBezTo>
                    <a:pt x="115" y="4360"/>
                    <a:pt x="138" y="4406"/>
                    <a:pt x="184" y="4406"/>
                  </a:cubicBezTo>
                  <a:cubicBezTo>
                    <a:pt x="206" y="4429"/>
                    <a:pt x="206" y="4429"/>
                    <a:pt x="229" y="4452"/>
                  </a:cubicBezTo>
                  <a:cubicBezTo>
                    <a:pt x="275" y="4474"/>
                    <a:pt x="298" y="4474"/>
                    <a:pt x="343" y="4497"/>
                  </a:cubicBezTo>
                  <a:cubicBezTo>
                    <a:pt x="366" y="4566"/>
                    <a:pt x="412" y="4611"/>
                    <a:pt x="457" y="4657"/>
                  </a:cubicBezTo>
                  <a:cubicBezTo>
                    <a:pt x="480" y="4680"/>
                    <a:pt x="503" y="4703"/>
                    <a:pt x="526" y="4703"/>
                  </a:cubicBezTo>
                  <a:cubicBezTo>
                    <a:pt x="549" y="4725"/>
                    <a:pt x="572" y="4748"/>
                    <a:pt x="594" y="4771"/>
                  </a:cubicBezTo>
                  <a:cubicBezTo>
                    <a:pt x="640" y="4771"/>
                    <a:pt x="663" y="4794"/>
                    <a:pt x="709" y="4794"/>
                  </a:cubicBezTo>
                  <a:cubicBezTo>
                    <a:pt x="731" y="4817"/>
                    <a:pt x="777" y="4817"/>
                    <a:pt x="823" y="4840"/>
                  </a:cubicBezTo>
                  <a:cubicBezTo>
                    <a:pt x="868" y="4840"/>
                    <a:pt x="891" y="4840"/>
                    <a:pt x="937" y="4817"/>
                  </a:cubicBezTo>
                  <a:cubicBezTo>
                    <a:pt x="982" y="4817"/>
                    <a:pt x="1028" y="4794"/>
                    <a:pt x="1074" y="4771"/>
                  </a:cubicBezTo>
                  <a:cubicBezTo>
                    <a:pt x="1074" y="4748"/>
                    <a:pt x="1097" y="4748"/>
                    <a:pt x="1097" y="4725"/>
                  </a:cubicBezTo>
                  <a:cubicBezTo>
                    <a:pt x="1119" y="4725"/>
                    <a:pt x="1142" y="4703"/>
                    <a:pt x="1165" y="4680"/>
                  </a:cubicBezTo>
                  <a:cubicBezTo>
                    <a:pt x="1188" y="4634"/>
                    <a:pt x="1211" y="4611"/>
                    <a:pt x="1234" y="4589"/>
                  </a:cubicBezTo>
                  <a:cubicBezTo>
                    <a:pt x="1256" y="4566"/>
                    <a:pt x="1279" y="4543"/>
                    <a:pt x="1302" y="4497"/>
                  </a:cubicBezTo>
                  <a:cubicBezTo>
                    <a:pt x="1325" y="4474"/>
                    <a:pt x="1348" y="4429"/>
                    <a:pt x="1370" y="4406"/>
                  </a:cubicBezTo>
                  <a:cubicBezTo>
                    <a:pt x="1393" y="4360"/>
                    <a:pt x="1416" y="4315"/>
                    <a:pt x="1462" y="4269"/>
                  </a:cubicBezTo>
                  <a:cubicBezTo>
                    <a:pt x="1507" y="4200"/>
                    <a:pt x="1553" y="4155"/>
                    <a:pt x="1599" y="4086"/>
                  </a:cubicBezTo>
                  <a:cubicBezTo>
                    <a:pt x="1644" y="3995"/>
                    <a:pt x="1713" y="3927"/>
                    <a:pt x="1781" y="3835"/>
                  </a:cubicBezTo>
                  <a:cubicBezTo>
                    <a:pt x="1781" y="3835"/>
                    <a:pt x="1781" y="3812"/>
                    <a:pt x="1804" y="3812"/>
                  </a:cubicBezTo>
                  <a:cubicBezTo>
                    <a:pt x="1827" y="3812"/>
                    <a:pt x="1873" y="3812"/>
                    <a:pt x="1895" y="3790"/>
                  </a:cubicBezTo>
                  <a:cubicBezTo>
                    <a:pt x="1918" y="3790"/>
                    <a:pt x="1964" y="3767"/>
                    <a:pt x="1987" y="3721"/>
                  </a:cubicBezTo>
                  <a:lnTo>
                    <a:pt x="2010" y="3698"/>
                  </a:lnTo>
                  <a:cubicBezTo>
                    <a:pt x="2010" y="3676"/>
                    <a:pt x="2032" y="3653"/>
                    <a:pt x="2032" y="3630"/>
                  </a:cubicBezTo>
                  <a:cubicBezTo>
                    <a:pt x="2055" y="3584"/>
                    <a:pt x="2078" y="3539"/>
                    <a:pt x="2124" y="3493"/>
                  </a:cubicBezTo>
                  <a:cubicBezTo>
                    <a:pt x="2169" y="3402"/>
                    <a:pt x="2215" y="3310"/>
                    <a:pt x="2283" y="3219"/>
                  </a:cubicBezTo>
                  <a:cubicBezTo>
                    <a:pt x="2375" y="3036"/>
                    <a:pt x="2489" y="2854"/>
                    <a:pt x="2603" y="2671"/>
                  </a:cubicBezTo>
                  <a:cubicBezTo>
                    <a:pt x="2649" y="2603"/>
                    <a:pt x="2694" y="2534"/>
                    <a:pt x="2740" y="2443"/>
                  </a:cubicBezTo>
                  <a:cubicBezTo>
                    <a:pt x="2740" y="2443"/>
                    <a:pt x="2763" y="2420"/>
                    <a:pt x="2763" y="2397"/>
                  </a:cubicBezTo>
                  <a:cubicBezTo>
                    <a:pt x="2900" y="2215"/>
                    <a:pt x="3014" y="2032"/>
                    <a:pt x="3128" y="1827"/>
                  </a:cubicBezTo>
                  <a:cubicBezTo>
                    <a:pt x="3196" y="1758"/>
                    <a:pt x="3242" y="1667"/>
                    <a:pt x="3311" y="1576"/>
                  </a:cubicBezTo>
                  <a:cubicBezTo>
                    <a:pt x="3333" y="1553"/>
                    <a:pt x="3356" y="1507"/>
                    <a:pt x="3379" y="1461"/>
                  </a:cubicBezTo>
                  <a:cubicBezTo>
                    <a:pt x="3379" y="1439"/>
                    <a:pt x="3402" y="1416"/>
                    <a:pt x="3425" y="1393"/>
                  </a:cubicBezTo>
                  <a:cubicBezTo>
                    <a:pt x="3425" y="1370"/>
                    <a:pt x="3448" y="1370"/>
                    <a:pt x="3448" y="1324"/>
                  </a:cubicBezTo>
                  <a:cubicBezTo>
                    <a:pt x="3470" y="1302"/>
                    <a:pt x="3470" y="1256"/>
                    <a:pt x="3470" y="1210"/>
                  </a:cubicBezTo>
                  <a:cubicBezTo>
                    <a:pt x="3448" y="1142"/>
                    <a:pt x="3425" y="1096"/>
                    <a:pt x="3356" y="1073"/>
                  </a:cubicBezTo>
                  <a:cubicBezTo>
                    <a:pt x="3333" y="1028"/>
                    <a:pt x="3288" y="1005"/>
                    <a:pt x="3242" y="1005"/>
                  </a:cubicBezTo>
                  <a:lnTo>
                    <a:pt x="3219" y="1005"/>
                  </a:lnTo>
                  <a:cubicBezTo>
                    <a:pt x="3219" y="959"/>
                    <a:pt x="3196" y="936"/>
                    <a:pt x="3174" y="914"/>
                  </a:cubicBezTo>
                  <a:cubicBezTo>
                    <a:pt x="3151" y="891"/>
                    <a:pt x="3151" y="868"/>
                    <a:pt x="3128" y="868"/>
                  </a:cubicBezTo>
                  <a:cubicBezTo>
                    <a:pt x="3128" y="868"/>
                    <a:pt x="3128" y="845"/>
                    <a:pt x="3128" y="845"/>
                  </a:cubicBezTo>
                  <a:cubicBezTo>
                    <a:pt x="3128" y="800"/>
                    <a:pt x="3105" y="777"/>
                    <a:pt x="3082" y="754"/>
                  </a:cubicBezTo>
                  <a:cubicBezTo>
                    <a:pt x="3060" y="731"/>
                    <a:pt x="3037" y="708"/>
                    <a:pt x="3014" y="708"/>
                  </a:cubicBezTo>
                  <a:cubicBezTo>
                    <a:pt x="2991" y="708"/>
                    <a:pt x="2991" y="708"/>
                    <a:pt x="2968" y="685"/>
                  </a:cubicBezTo>
                  <a:cubicBezTo>
                    <a:pt x="2991" y="685"/>
                    <a:pt x="2991" y="663"/>
                    <a:pt x="2991" y="663"/>
                  </a:cubicBezTo>
                  <a:cubicBezTo>
                    <a:pt x="3014" y="640"/>
                    <a:pt x="3014" y="617"/>
                    <a:pt x="3014" y="571"/>
                  </a:cubicBezTo>
                  <a:cubicBezTo>
                    <a:pt x="2991" y="548"/>
                    <a:pt x="2968" y="503"/>
                    <a:pt x="2945" y="480"/>
                  </a:cubicBezTo>
                  <a:cubicBezTo>
                    <a:pt x="2927" y="471"/>
                    <a:pt x="2900" y="465"/>
                    <a:pt x="2872" y="465"/>
                  </a:cubicBezTo>
                  <a:cubicBezTo>
                    <a:pt x="2832" y="465"/>
                    <a:pt x="2790" y="476"/>
                    <a:pt x="2763" y="503"/>
                  </a:cubicBezTo>
                  <a:cubicBezTo>
                    <a:pt x="2831" y="411"/>
                    <a:pt x="2900" y="320"/>
                    <a:pt x="2968" y="229"/>
                  </a:cubicBezTo>
                  <a:cubicBezTo>
                    <a:pt x="2968" y="206"/>
                    <a:pt x="2991" y="206"/>
                    <a:pt x="2991" y="183"/>
                  </a:cubicBezTo>
                  <a:cubicBezTo>
                    <a:pt x="3037" y="138"/>
                    <a:pt x="3014" y="69"/>
                    <a:pt x="2968" y="23"/>
                  </a:cubicBezTo>
                  <a:cubicBezTo>
                    <a:pt x="2945" y="1"/>
                    <a:pt x="2923" y="1"/>
                    <a:pt x="2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4"/>
            <p:cNvSpPr/>
            <p:nvPr/>
          </p:nvSpPr>
          <p:spPr>
            <a:xfrm>
              <a:off x="6555575" y="1972150"/>
              <a:ext cx="101600" cy="216300"/>
            </a:xfrm>
            <a:custGeom>
              <a:avLst/>
              <a:gdLst/>
              <a:ahLst/>
              <a:cxnLst/>
              <a:rect l="l" t="t" r="r" b="b"/>
              <a:pathLst>
                <a:path w="4064" h="8652" extrusionOk="0">
                  <a:moveTo>
                    <a:pt x="1827" y="1"/>
                  </a:moveTo>
                  <a:cubicBezTo>
                    <a:pt x="1804" y="23"/>
                    <a:pt x="1759" y="23"/>
                    <a:pt x="1736" y="46"/>
                  </a:cubicBezTo>
                  <a:cubicBezTo>
                    <a:pt x="1736" y="23"/>
                    <a:pt x="1690" y="23"/>
                    <a:pt x="1667" y="23"/>
                  </a:cubicBezTo>
                  <a:lnTo>
                    <a:pt x="1622" y="23"/>
                  </a:lnTo>
                  <a:cubicBezTo>
                    <a:pt x="1462" y="23"/>
                    <a:pt x="1302" y="46"/>
                    <a:pt x="1188" y="46"/>
                  </a:cubicBezTo>
                  <a:cubicBezTo>
                    <a:pt x="1097" y="69"/>
                    <a:pt x="1005" y="69"/>
                    <a:pt x="960" y="115"/>
                  </a:cubicBezTo>
                  <a:cubicBezTo>
                    <a:pt x="846" y="183"/>
                    <a:pt x="800" y="320"/>
                    <a:pt x="754" y="411"/>
                  </a:cubicBezTo>
                  <a:cubicBezTo>
                    <a:pt x="709" y="594"/>
                    <a:pt x="663" y="754"/>
                    <a:pt x="640" y="914"/>
                  </a:cubicBezTo>
                  <a:lnTo>
                    <a:pt x="617" y="982"/>
                  </a:lnTo>
                  <a:cubicBezTo>
                    <a:pt x="594" y="1096"/>
                    <a:pt x="572" y="1210"/>
                    <a:pt x="549" y="1324"/>
                  </a:cubicBezTo>
                  <a:cubicBezTo>
                    <a:pt x="549" y="1393"/>
                    <a:pt x="549" y="1439"/>
                    <a:pt x="526" y="1507"/>
                  </a:cubicBezTo>
                  <a:cubicBezTo>
                    <a:pt x="503" y="1644"/>
                    <a:pt x="503" y="1781"/>
                    <a:pt x="480" y="1918"/>
                  </a:cubicBezTo>
                  <a:lnTo>
                    <a:pt x="480" y="1964"/>
                  </a:lnTo>
                  <a:cubicBezTo>
                    <a:pt x="457" y="2078"/>
                    <a:pt x="457" y="2169"/>
                    <a:pt x="435" y="2260"/>
                  </a:cubicBezTo>
                  <a:cubicBezTo>
                    <a:pt x="435" y="2352"/>
                    <a:pt x="412" y="2420"/>
                    <a:pt x="412" y="2489"/>
                  </a:cubicBezTo>
                  <a:cubicBezTo>
                    <a:pt x="389" y="2671"/>
                    <a:pt x="389" y="2831"/>
                    <a:pt x="366" y="3014"/>
                  </a:cubicBezTo>
                  <a:lnTo>
                    <a:pt x="366" y="3059"/>
                  </a:lnTo>
                  <a:cubicBezTo>
                    <a:pt x="343" y="3196"/>
                    <a:pt x="343" y="3333"/>
                    <a:pt x="343" y="3493"/>
                  </a:cubicBezTo>
                  <a:cubicBezTo>
                    <a:pt x="321" y="3561"/>
                    <a:pt x="321" y="3630"/>
                    <a:pt x="298" y="3698"/>
                  </a:cubicBezTo>
                  <a:lnTo>
                    <a:pt x="298" y="3767"/>
                  </a:lnTo>
                  <a:cubicBezTo>
                    <a:pt x="275" y="3858"/>
                    <a:pt x="275" y="3927"/>
                    <a:pt x="252" y="4018"/>
                  </a:cubicBezTo>
                  <a:cubicBezTo>
                    <a:pt x="229" y="4178"/>
                    <a:pt x="184" y="4406"/>
                    <a:pt x="161" y="4611"/>
                  </a:cubicBezTo>
                  <a:cubicBezTo>
                    <a:pt x="138" y="4840"/>
                    <a:pt x="138" y="5045"/>
                    <a:pt x="115" y="5250"/>
                  </a:cubicBezTo>
                  <a:lnTo>
                    <a:pt x="115" y="5296"/>
                  </a:lnTo>
                  <a:lnTo>
                    <a:pt x="92" y="5342"/>
                  </a:lnTo>
                  <a:cubicBezTo>
                    <a:pt x="92" y="5433"/>
                    <a:pt x="69" y="5524"/>
                    <a:pt x="69" y="5638"/>
                  </a:cubicBezTo>
                  <a:lnTo>
                    <a:pt x="47" y="5753"/>
                  </a:lnTo>
                  <a:cubicBezTo>
                    <a:pt x="47" y="5844"/>
                    <a:pt x="24" y="5958"/>
                    <a:pt x="24" y="6072"/>
                  </a:cubicBezTo>
                  <a:cubicBezTo>
                    <a:pt x="1" y="6141"/>
                    <a:pt x="1" y="6186"/>
                    <a:pt x="1" y="6232"/>
                  </a:cubicBezTo>
                  <a:cubicBezTo>
                    <a:pt x="1" y="6300"/>
                    <a:pt x="47" y="6369"/>
                    <a:pt x="115" y="6415"/>
                  </a:cubicBezTo>
                  <a:cubicBezTo>
                    <a:pt x="115" y="6437"/>
                    <a:pt x="138" y="6437"/>
                    <a:pt x="161" y="6460"/>
                  </a:cubicBezTo>
                  <a:lnTo>
                    <a:pt x="184" y="6483"/>
                  </a:lnTo>
                  <a:lnTo>
                    <a:pt x="252" y="6529"/>
                  </a:lnTo>
                  <a:cubicBezTo>
                    <a:pt x="298" y="6551"/>
                    <a:pt x="321" y="6574"/>
                    <a:pt x="366" y="6620"/>
                  </a:cubicBezTo>
                  <a:cubicBezTo>
                    <a:pt x="412" y="6643"/>
                    <a:pt x="435" y="6666"/>
                    <a:pt x="480" y="6711"/>
                  </a:cubicBezTo>
                  <a:cubicBezTo>
                    <a:pt x="503" y="6734"/>
                    <a:pt x="549" y="6757"/>
                    <a:pt x="572" y="6780"/>
                  </a:cubicBezTo>
                  <a:cubicBezTo>
                    <a:pt x="617" y="6825"/>
                    <a:pt x="663" y="6848"/>
                    <a:pt x="709" y="6894"/>
                  </a:cubicBezTo>
                  <a:cubicBezTo>
                    <a:pt x="731" y="6894"/>
                    <a:pt x="777" y="6917"/>
                    <a:pt x="800" y="6939"/>
                  </a:cubicBezTo>
                  <a:cubicBezTo>
                    <a:pt x="868" y="6985"/>
                    <a:pt x="937" y="7054"/>
                    <a:pt x="1005" y="7099"/>
                  </a:cubicBezTo>
                  <a:cubicBezTo>
                    <a:pt x="1256" y="7328"/>
                    <a:pt x="1530" y="7556"/>
                    <a:pt x="1827" y="7761"/>
                  </a:cubicBezTo>
                  <a:cubicBezTo>
                    <a:pt x="1964" y="7853"/>
                    <a:pt x="2124" y="7967"/>
                    <a:pt x="2261" y="8081"/>
                  </a:cubicBezTo>
                  <a:cubicBezTo>
                    <a:pt x="2329" y="8126"/>
                    <a:pt x="2398" y="8172"/>
                    <a:pt x="2466" y="8218"/>
                  </a:cubicBezTo>
                  <a:cubicBezTo>
                    <a:pt x="2512" y="8241"/>
                    <a:pt x="2557" y="8286"/>
                    <a:pt x="2603" y="8332"/>
                  </a:cubicBezTo>
                  <a:cubicBezTo>
                    <a:pt x="2626" y="8332"/>
                    <a:pt x="2626" y="8332"/>
                    <a:pt x="2626" y="8355"/>
                  </a:cubicBezTo>
                  <a:cubicBezTo>
                    <a:pt x="2672" y="8377"/>
                    <a:pt x="2694" y="8400"/>
                    <a:pt x="2717" y="8446"/>
                  </a:cubicBezTo>
                  <a:cubicBezTo>
                    <a:pt x="2740" y="8469"/>
                    <a:pt x="2740" y="8492"/>
                    <a:pt x="2763" y="8514"/>
                  </a:cubicBezTo>
                  <a:cubicBezTo>
                    <a:pt x="2786" y="8560"/>
                    <a:pt x="2808" y="8606"/>
                    <a:pt x="2877" y="8629"/>
                  </a:cubicBezTo>
                  <a:cubicBezTo>
                    <a:pt x="2900" y="8629"/>
                    <a:pt x="2923" y="8651"/>
                    <a:pt x="2968" y="8651"/>
                  </a:cubicBezTo>
                  <a:cubicBezTo>
                    <a:pt x="2991" y="8651"/>
                    <a:pt x="3014" y="8651"/>
                    <a:pt x="3037" y="8629"/>
                  </a:cubicBezTo>
                  <a:cubicBezTo>
                    <a:pt x="3105" y="8606"/>
                    <a:pt x="3151" y="8560"/>
                    <a:pt x="3174" y="8492"/>
                  </a:cubicBezTo>
                  <a:cubicBezTo>
                    <a:pt x="3197" y="8423"/>
                    <a:pt x="3197" y="8355"/>
                    <a:pt x="3197" y="8263"/>
                  </a:cubicBezTo>
                  <a:cubicBezTo>
                    <a:pt x="3197" y="8241"/>
                    <a:pt x="3219" y="8195"/>
                    <a:pt x="3219" y="8149"/>
                  </a:cubicBezTo>
                  <a:cubicBezTo>
                    <a:pt x="3219" y="8081"/>
                    <a:pt x="3219" y="8035"/>
                    <a:pt x="3219" y="7967"/>
                  </a:cubicBezTo>
                  <a:lnTo>
                    <a:pt x="3219" y="7898"/>
                  </a:lnTo>
                  <a:cubicBezTo>
                    <a:pt x="3219" y="7830"/>
                    <a:pt x="3242" y="7761"/>
                    <a:pt x="3242" y="7670"/>
                  </a:cubicBezTo>
                  <a:cubicBezTo>
                    <a:pt x="3242" y="7579"/>
                    <a:pt x="3265" y="7464"/>
                    <a:pt x="3288" y="7373"/>
                  </a:cubicBezTo>
                  <a:cubicBezTo>
                    <a:pt x="3288" y="7282"/>
                    <a:pt x="3311" y="7168"/>
                    <a:pt x="3333" y="7076"/>
                  </a:cubicBezTo>
                  <a:cubicBezTo>
                    <a:pt x="3356" y="6985"/>
                    <a:pt x="3379" y="6894"/>
                    <a:pt x="3379" y="6803"/>
                  </a:cubicBezTo>
                  <a:lnTo>
                    <a:pt x="3402" y="6666"/>
                  </a:lnTo>
                  <a:cubicBezTo>
                    <a:pt x="3402" y="6597"/>
                    <a:pt x="3379" y="6529"/>
                    <a:pt x="3333" y="6483"/>
                  </a:cubicBezTo>
                  <a:cubicBezTo>
                    <a:pt x="3356" y="6437"/>
                    <a:pt x="3356" y="6369"/>
                    <a:pt x="3356" y="6323"/>
                  </a:cubicBezTo>
                  <a:lnTo>
                    <a:pt x="3379" y="6300"/>
                  </a:lnTo>
                  <a:cubicBezTo>
                    <a:pt x="3379" y="6186"/>
                    <a:pt x="3402" y="6095"/>
                    <a:pt x="3402" y="6004"/>
                  </a:cubicBezTo>
                  <a:cubicBezTo>
                    <a:pt x="3425" y="5958"/>
                    <a:pt x="3425" y="5890"/>
                    <a:pt x="3425" y="5844"/>
                  </a:cubicBezTo>
                  <a:lnTo>
                    <a:pt x="3448" y="5730"/>
                  </a:lnTo>
                  <a:lnTo>
                    <a:pt x="3470" y="5638"/>
                  </a:lnTo>
                  <a:cubicBezTo>
                    <a:pt x="3470" y="5593"/>
                    <a:pt x="3493" y="5524"/>
                    <a:pt x="3493" y="5479"/>
                  </a:cubicBezTo>
                  <a:cubicBezTo>
                    <a:pt x="3493" y="5410"/>
                    <a:pt x="3516" y="5342"/>
                    <a:pt x="3516" y="5273"/>
                  </a:cubicBezTo>
                  <a:lnTo>
                    <a:pt x="3516" y="5205"/>
                  </a:lnTo>
                  <a:cubicBezTo>
                    <a:pt x="3539" y="5136"/>
                    <a:pt x="3539" y="5068"/>
                    <a:pt x="3539" y="4999"/>
                  </a:cubicBezTo>
                  <a:lnTo>
                    <a:pt x="3539" y="4931"/>
                  </a:lnTo>
                  <a:cubicBezTo>
                    <a:pt x="3562" y="4862"/>
                    <a:pt x="3562" y="4817"/>
                    <a:pt x="3562" y="4771"/>
                  </a:cubicBezTo>
                  <a:lnTo>
                    <a:pt x="3585" y="4657"/>
                  </a:lnTo>
                  <a:lnTo>
                    <a:pt x="3585" y="4611"/>
                  </a:lnTo>
                  <a:cubicBezTo>
                    <a:pt x="3585" y="4543"/>
                    <a:pt x="3607" y="4474"/>
                    <a:pt x="3607" y="4406"/>
                  </a:cubicBezTo>
                  <a:lnTo>
                    <a:pt x="3630" y="4315"/>
                  </a:lnTo>
                  <a:cubicBezTo>
                    <a:pt x="3630" y="4246"/>
                    <a:pt x="3630" y="4200"/>
                    <a:pt x="3653" y="4132"/>
                  </a:cubicBezTo>
                  <a:cubicBezTo>
                    <a:pt x="3653" y="4041"/>
                    <a:pt x="3676" y="3927"/>
                    <a:pt x="3699" y="3835"/>
                  </a:cubicBezTo>
                  <a:cubicBezTo>
                    <a:pt x="3699" y="3767"/>
                    <a:pt x="3699" y="3698"/>
                    <a:pt x="3721" y="3607"/>
                  </a:cubicBezTo>
                  <a:cubicBezTo>
                    <a:pt x="3744" y="3493"/>
                    <a:pt x="3744" y="3379"/>
                    <a:pt x="3767" y="3265"/>
                  </a:cubicBezTo>
                  <a:lnTo>
                    <a:pt x="3813" y="3082"/>
                  </a:lnTo>
                  <a:lnTo>
                    <a:pt x="3836" y="2945"/>
                  </a:lnTo>
                  <a:cubicBezTo>
                    <a:pt x="3858" y="2808"/>
                    <a:pt x="3858" y="2671"/>
                    <a:pt x="3904" y="2534"/>
                  </a:cubicBezTo>
                  <a:cubicBezTo>
                    <a:pt x="3927" y="2352"/>
                    <a:pt x="3950" y="2192"/>
                    <a:pt x="3973" y="2032"/>
                  </a:cubicBezTo>
                  <a:cubicBezTo>
                    <a:pt x="3995" y="1849"/>
                    <a:pt x="4018" y="1690"/>
                    <a:pt x="4018" y="1530"/>
                  </a:cubicBezTo>
                  <a:cubicBezTo>
                    <a:pt x="4041" y="1439"/>
                    <a:pt x="4041" y="1324"/>
                    <a:pt x="4041" y="1210"/>
                  </a:cubicBezTo>
                  <a:cubicBezTo>
                    <a:pt x="4064" y="1119"/>
                    <a:pt x="4064" y="1028"/>
                    <a:pt x="4064" y="914"/>
                  </a:cubicBezTo>
                  <a:cubicBezTo>
                    <a:pt x="4064" y="845"/>
                    <a:pt x="4064" y="754"/>
                    <a:pt x="4018" y="663"/>
                  </a:cubicBezTo>
                  <a:cubicBezTo>
                    <a:pt x="3995" y="617"/>
                    <a:pt x="3973" y="594"/>
                    <a:pt x="3927" y="548"/>
                  </a:cubicBezTo>
                  <a:cubicBezTo>
                    <a:pt x="3904" y="503"/>
                    <a:pt x="3858" y="480"/>
                    <a:pt x="3813" y="480"/>
                  </a:cubicBezTo>
                  <a:cubicBezTo>
                    <a:pt x="3813" y="457"/>
                    <a:pt x="3790" y="457"/>
                    <a:pt x="3767" y="434"/>
                  </a:cubicBezTo>
                  <a:cubicBezTo>
                    <a:pt x="3744" y="411"/>
                    <a:pt x="3699" y="389"/>
                    <a:pt x="3676" y="389"/>
                  </a:cubicBezTo>
                  <a:cubicBezTo>
                    <a:pt x="3630" y="366"/>
                    <a:pt x="3562" y="320"/>
                    <a:pt x="3516" y="320"/>
                  </a:cubicBezTo>
                  <a:lnTo>
                    <a:pt x="3493" y="320"/>
                  </a:lnTo>
                  <a:cubicBezTo>
                    <a:pt x="3448" y="320"/>
                    <a:pt x="3402" y="343"/>
                    <a:pt x="3379" y="366"/>
                  </a:cubicBezTo>
                  <a:lnTo>
                    <a:pt x="3311" y="343"/>
                  </a:lnTo>
                  <a:lnTo>
                    <a:pt x="3174" y="275"/>
                  </a:lnTo>
                  <a:cubicBezTo>
                    <a:pt x="3082" y="252"/>
                    <a:pt x="3014" y="206"/>
                    <a:pt x="2923" y="183"/>
                  </a:cubicBezTo>
                  <a:lnTo>
                    <a:pt x="2900" y="160"/>
                  </a:lnTo>
                  <a:cubicBezTo>
                    <a:pt x="2808" y="138"/>
                    <a:pt x="2740" y="92"/>
                    <a:pt x="2649" y="92"/>
                  </a:cubicBezTo>
                  <a:cubicBezTo>
                    <a:pt x="2603" y="69"/>
                    <a:pt x="2535" y="69"/>
                    <a:pt x="2489" y="69"/>
                  </a:cubicBezTo>
                  <a:lnTo>
                    <a:pt x="2420" y="69"/>
                  </a:lnTo>
                  <a:cubicBezTo>
                    <a:pt x="2352" y="46"/>
                    <a:pt x="2284" y="46"/>
                    <a:pt x="2215" y="23"/>
                  </a:cubicBezTo>
                  <a:cubicBezTo>
                    <a:pt x="2169" y="1"/>
                    <a:pt x="2124" y="1"/>
                    <a:pt x="2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4"/>
            <p:cNvSpPr/>
            <p:nvPr/>
          </p:nvSpPr>
          <p:spPr>
            <a:xfrm>
              <a:off x="6670275" y="2141625"/>
              <a:ext cx="81075" cy="99900"/>
            </a:xfrm>
            <a:custGeom>
              <a:avLst/>
              <a:gdLst/>
              <a:ahLst/>
              <a:cxnLst/>
              <a:rect l="l" t="t" r="r" b="b"/>
              <a:pathLst>
                <a:path w="3243" h="3996" extrusionOk="0">
                  <a:moveTo>
                    <a:pt x="2991" y="1"/>
                  </a:moveTo>
                  <a:cubicBezTo>
                    <a:pt x="2922" y="24"/>
                    <a:pt x="2877" y="24"/>
                    <a:pt x="2831" y="24"/>
                  </a:cubicBezTo>
                  <a:cubicBezTo>
                    <a:pt x="2763" y="46"/>
                    <a:pt x="2717" y="69"/>
                    <a:pt x="2649" y="92"/>
                  </a:cubicBezTo>
                  <a:cubicBezTo>
                    <a:pt x="2557" y="138"/>
                    <a:pt x="2466" y="160"/>
                    <a:pt x="2375" y="229"/>
                  </a:cubicBezTo>
                  <a:cubicBezTo>
                    <a:pt x="2283" y="275"/>
                    <a:pt x="2215" y="320"/>
                    <a:pt x="2124" y="389"/>
                  </a:cubicBezTo>
                  <a:cubicBezTo>
                    <a:pt x="2078" y="412"/>
                    <a:pt x="2055" y="434"/>
                    <a:pt x="2032" y="457"/>
                  </a:cubicBezTo>
                  <a:cubicBezTo>
                    <a:pt x="1987" y="480"/>
                    <a:pt x="1964" y="526"/>
                    <a:pt x="1918" y="549"/>
                  </a:cubicBezTo>
                  <a:cubicBezTo>
                    <a:pt x="1850" y="594"/>
                    <a:pt x="1804" y="617"/>
                    <a:pt x="1781" y="640"/>
                  </a:cubicBezTo>
                  <a:cubicBezTo>
                    <a:pt x="1736" y="663"/>
                    <a:pt x="1713" y="685"/>
                    <a:pt x="1667" y="708"/>
                  </a:cubicBezTo>
                  <a:cubicBezTo>
                    <a:pt x="1621" y="731"/>
                    <a:pt x="1576" y="754"/>
                    <a:pt x="1530" y="800"/>
                  </a:cubicBezTo>
                  <a:cubicBezTo>
                    <a:pt x="1462" y="845"/>
                    <a:pt x="1416" y="891"/>
                    <a:pt x="1393" y="959"/>
                  </a:cubicBezTo>
                  <a:lnTo>
                    <a:pt x="1348" y="982"/>
                  </a:lnTo>
                  <a:lnTo>
                    <a:pt x="1302" y="1074"/>
                  </a:lnTo>
                  <a:cubicBezTo>
                    <a:pt x="1256" y="1096"/>
                    <a:pt x="1233" y="1142"/>
                    <a:pt x="1188" y="1188"/>
                  </a:cubicBezTo>
                  <a:cubicBezTo>
                    <a:pt x="1142" y="1256"/>
                    <a:pt x="1096" y="1347"/>
                    <a:pt x="1051" y="1416"/>
                  </a:cubicBezTo>
                  <a:lnTo>
                    <a:pt x="1028" y="1439"/>
                  </a:lnTo>
                  <a:cubicBezTo>
                    <a:pt x="982" y="1530"/>
                    <a:pt x="937" y="1598"/>
                    <a:pt x="891" y="1667"/>
                  </a:cubicBezTo>
                  <a:cubicBezTo>
                    <a:pt x="845" y="1713"/>
                    <a:pt x="823" y="1758"/>
                    <a:pt x="800" y="1804"/>
                  </a:cubicBezTo>
                  <a:lnTo>
                    <a:pt x="731" y="1895"/>
                  </a:lnTo>
                  <a:cubicBezTo>
                    <a:pt x="708" y="1941"/>
                    <a:pt x="663" y="1987"/>
                    <a:pt x="640" y="2055"/>
                  </a:cubicBezTo>
                  <a:cubicBezTo>
                    <a:pt x="617" y="2078"/>
                    <a:pt x="594" y="2123"/>
                    <a:pt x="571" y="2169"/>
                  </a:cubicBezTo>
                  <a:lnTo>
                    <a:pt x="503" y="2260"/>
                  </a:lnTo>
                  <a:cubicBezTo>
                    <a:pt x="457" y="2306"/>
                    <a:pt x="435" y="2375"/>
                    <a:pt x="389" y="2420"/>
                  </a:cubicBezTo>
                  <a:lnTo>
                    <a:pt x="366" y="2443"/>
                  </a:lnTo>
                  <a:cubicBezTo>
                    <a:pt x="320" y="2534"/>
                    <a:pt x="252" y="2603"/>
                    <a:pt x="206" y="2694"/>
                  </a:cubicBezTo>
                  <a:lnTo>
                    <a:pt x="183" y="2717"/>
                  </a:lnTo>
                  <a:cubicBezTo>
                    <a:pt x="161" y="2763"/>
                    <a:pt x="138" y="2808"/>
                    <a:pt x="115" y="2854"/>
                  </a:cubicBezTo>
                  <a:cubicBezTo>
                    <a:pt x="92" y="2854"/>
                    <a:pt x="69" y="2854"/>
                    <a:pt x="69" y="2877"/>
                  </a:cubicBezTo>
                  <a:cubicBezTo>
                    <a:pt x="1" y="2945"/>
                    <a:pt x="1" y="3059"/>
                    <a:pt x="47" y="3128"/>
                  </a:cubicBezTo>
                  <a:lnTo>
                    <a:pt x="69" y="3151"/>
                  </a:lnTo>
                  <a:cubicBezTo>
                    <a:pt x="115" y="3173"/>
                    <a:pt x="161" y="3219"/>
                    <a:pt x="206" y="3265"/>
                  </a:cubicBezTo>
                  <a:cubicBezTo>
                    <a:pt x="252" y="3310"/>
                    <a:pt x="320" y="3356"/>
                    <a:pt x="389" y="3425"/>
                  </a:cubicBezTo>
                  <a:cubicBezTo>
                    <a:pt x="503" y="3493"/>
                    <a:pt x="594" y="3584"/>
                    <a:pt x="708" y="3653"/>
                  </a:cubicBezTo>
                  <a:lnTo>
                    <a:pt x="777" y="3698"/>
                  </a:lnTo>
                  <a:cubicBezTo>
                    <a:pt x="868" y="3744"/>
                    <a:pt x="937" y="3790"/>
                    <a:pt x="1028" y="3858"/>
                  </a:cubicBezTo>
                  <a:cubicBezTo>
                    <a:pt x="1074" y="3881"/>
                    <a:pt x="1096" y="3904"/>
                    <a:pt x="1142" y="3927"/>
                  </a:cubicBezTo>
                  <a:cubicBezTo>
                    <a:pt x="1188" y="3972"/>
                    <a:pt x="1233" y="3995"/>
                    <a:pt x="1279" y="3995"/>
                  </a:cubicBezTo>
                  <a:lnTo>
                    <a:pt x="1325" y="3995"/>
                  </a:lnTo>
                  <a:cubicBezTo>
                    <a:pt x="1370" y="3995"/>
                    <a:pt x="1416" y="3995"/>
                    <a:pt x="1462" y="3949"/>
                  </a:cubicBezTo>
                  <a:cubicBezTo>
                    <a:pt x="1462" y="3949"/>
                    <a:pt x="1462" y="3927"/>
                    <a:pt x="1462" y="3927"/>
                  </a:cubicBezTo>
                  <a:cubicBezTo>
                    <a:pt x="1485" y="3904"/>
                    <a:pt x="1485" y="3904"/>
                    <a:pt x="1507" y="3904"/>
                  </a:cubicBezTo>
                  <a:cubicBezTo>
                    <a:pt x="1507" y="3881"/>
                    <a:pt x="1507" y="3881"/>
                    <a:pt x="1507" y="3858"/>
                  </a:cubicBezTo>
                  <a:cubicBezTo>
                    <a:pt x="1553" y="3835"/>
                    <a:pt x="1576" y="3813"/>
                    <a:pt x="1599" y="3790"/>
                  </a:cubicBezTo>
                  <a:lnTo>
                    <a:pt x="1599" y="3767"/>
                  </a:lnTo>
                  <a:cubicBezTo>
                    <a:pt x="1621" y="3744"/>
                    <a:pt x="1644" y="3721"/>
                    <a:pt x="1667" y="3698"/>
                  </a:cubicBezTo>
                  <a:lnTo>
                    <a:pt x="1690" y="3653"/>
                  </a:lnTo>
                  <a:lnTo>
                    <a:pt x="1758" y="3561"/>
                  </a:lnTo>
                  <a:cubicBezTo>
                    <a:pt x="1781" y="3516"/>
                    <a:pt x="1804" y="3470"/>
                    <a:pt x="1827" y="3425"/>
                  </a:cubicBezTo>
                  <a:cubicBezTo>
                    <a:pt x="1873" y="3379"/>
                    <a:pt x="1895" y="3333"/>
                    <a:pt x="1918" y="3288"/>
                  </a:cubicBezTo>
                  <a:lnTo>
                    <a:pt x="1964" y="3196"/>
                  </a:lnTo>
                  <a:cubicBezTo>
                    <a:pt x="2032" y="3128"/>
                    <a:pt x="2078" y="3036"/>
                    <a:pt x="2124" y="2968"/>
                  </a:cubicBezTo>
                  <a:cubicBezTo>
                    <a:pt x="2215" y="2854"/>
                    <a:pt x="2283" y="2740"/>
                    <a:pt x="2375" y="2626"/>
                  </a:cubicBezTo>
                  <a:lnTo>
                    <a:pt x="2443" y="2489"/>
                  </a:lnTo>
                  <a:cubicBezTo>
                    <a:pt x="2489" y="2443"/>
                    <a:pt x="2512" y="2375"/>
                    <a:pt x="2557" y="2306"/>
                  </a:cubicBezTo>
                  <a:lnTo>
                    <a:pt x="2580" y="2260"/>
                  </a:lnTo>
                  <a:cubicBezTo>
                    <a:pt x="2649" y="2192"/>
                    <a:pt x="2694" y="2101"/>
                    <a:pt x="2740" y="2032"/>
                  </a:cubicBezTo>
                  <a:cubicBezTo>
                    <a:pt x="2763" y="1964"/>
                    <a:pt x="2808" y="1872"/>
                    <a:pt x="2831" y="1781"/>
                  </a:cubicBezTo>
                  <a:cubicBezTo>
                    <a:pt x="2854" y="1735"/>
                    <a:pt x="2854" y="1667"/>
                    <a:pt x="2877" y="1621"/>
                  </a:cubicBezTo>
                  <a:cubicBezTo>
                    <a:pt x="2900" y="1553"/>
                    <a:pt x="2922" y="1507"/>
                    <a:pt x="2945" y="1439"/>
                  </a:cubicBezTo>
                  <a:cubicBezTo>
                    <a:pt x="2945" y="1370"/>
                    <a:pt x="2968" y="1279"/>
                    <a:pt x="2991" y="1210"/>
                  </a:cubicBezTo>
                  <a:cubicBezTo>
                    <a:pt x="3014" y="1165"/>
                    <a:pt x="3037" y="1119"/>
                    <a:pt x="3059" y="1051"/>
                  </a:cubicBezTo>
                  <a:lnTo>
                    <a:pt x="3105" y="959"/>
                  </a:lnTo>
                  <a:cubicBezTo>
                    <a:pt x="3128" y="868"/>
                    <a:pt x="3151" y="800"/>
                    <a:pt x="3174" y="708"/>
                  </a:cubicBezTo>
                  <a:cubicBezTo>
                    <a:pt x="3196" y="640"/>
                    <a:pt x="3219" y="571"/>
                    <a:pt x="3242" y="480"/>
                  </a:cubicBezTo>
                  <a:cubicBezTo>
                    <a:pt x="3242" y="434"/>
                    <a:pt x="3242" y="389"/>
                    <a:pt x="3242" y="343"/>
                  </a:cubicBezTo>
                  <a:cubicBezTo>
                    <a:pt x="3242" y="320"/>
                    <a:pt x="3242" y="297"/>
                    <a:pt x="3242" y="275"/>
                  </a:cubicBezTo>
                  <a:cubicBezTo>
                    <a:pt x="3242" y="252"/>
                    <a:pt x="3242" y="252"/>
                    <a:pt x="3242" y="229"/>
                  </a:cubicBezTo>
                  <a:cubicBezTo>
                    <a:pt x="3219" y="183"/>
                    <a:pt x="3219" y="160"/>
                    <a:pt x="3196" y="138"/>
                  </a:cubicBezTo>
                  <a:cubicBezTo>
                    <a:pt x="3174" y="115"/>
                    <a:pt x="3128" y="92"/>
                    <a:pt x="3082" y="69"/>
                  </a:cubicBezTo>
                  <a:cubicBezTo>
                    <a:pt x="3059" y="46"/>
                    <a:pt x="3037" y="1"/>
                    <a:pt x="29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4"/>
            <p:cNvSpPr/>
            <p:nvPr/>
          </p:nvSpPr>
          <p:spPr>
            <a:xfrm>
              <a:off x="6701100" y="2168450"/>
              <a:ext cx="37675" cy="26275"/>
            </a:xfrm>
            <a:custGeom>
              <a:avLst/>
              <a:gdLst/>
              <a:ahLst/>
              <a:cxnLst/>
              <a:rect l="l" t="t" r="r" b="b"/>
              <a:pathLst>
                <a:path w="1507" h="1051" extrusionOk="0">
                  <a:moveTo>
                    <a:pt x="69" y="1"/>
                  </a:moveTo>
                  <a:cubicBezTo>
                    <a:pt x="46" y="1"/>
                    <a:pt x="23" y="23"/>
                    <a:pt x="0" y="46"/>
                  </a:cubicBezTo>
                  <a:cubicBezTo>
                    <a:pt x="0" y="69"/>
                    <a:pt x="0" y="92"/>
                    <a:pt x="0" y="115"/>
                  </a:cubicBezTo>
                  <a:cubicBezTo>
                    <a:pt x="0" y="137"/>
                    <a:pt x="23" y="160"/>
                    <a:pt x="46" y="183"/>
                  </a:cubicBezTo>
                  <a:cubicBezTo>
                    <a:pt x="92" y="206"/>
                    <a:pt x="115" y="206"/>
                    <a:pt x="160" y="229"/>
                  </a:cubicBezTo>
                  <a:cubicBezTo>
                    <a:pt x="274" y="274"/>
                    <a:pt x="411" y="320"/>
                    <a:pt x="525" y="389"/>
                  </a:cubicBezTo>
                  <a:cubicBezTo>
                    <a:pt x="571" y="434"/>
                    <a:pt x="640" y="480"/>
                    <a:pt x="685" y="503"/>
                  </a:cubicBezTo>
                  <a:cubicBezTo>
                    <a:pt x="754" y="548"/>
                    <a:pt x="799" y="594"/>
                    <a:pt x="868" y="640"/>
                  </a:cubicBezTo>
                  <a:cubicBezTo>
                    <a:pt x="891" y="662"/>
                    <a:pt x="913" y="685"/>
                    <a:pt x="936" y="685"/>
                  </a:cubicBezTo>
                  <a:cubicBezTo>
                    <a:pt x="1028" y="754"/>
                    <a:pt x="1096" y="799"/>
                    <a:pt x="1165" y="868"/>
                  </a:cubicBezTo>
                  <a:cubicBezTo>
                    <a:pt x="1233" y="914"/>
                    <a:pt x="1301" y="982"/>
                    <a:pt x="1370" y="1050"/>
                  </a:cubicBezTo>
                  <a:lnTo>
                    <a:pt x="1438" y="1050"/>
                  </a:lnTo>
                  <a:cubicBezTo>
                    <a:pt x="1461" y="1050"/>
                    <a:pt x="1484" y="1028"/>
                    <a:pt x="1507" y="1005"/>
                  </a:cubicBezTo>
                  <a:cubicBezTo>
                    <a:pt x="1507" y="982"/>
                    <a:pt x="1507" y="959"/>
                    <a:pt x="1507" y="936"/>
                  </a:cubicBezTo>
                  <a:cubicBezTo>
                    <a:pt x="1507" y="920"/>
                    <a:pt x="1496" y="905"/>
                    <a:pt x="1481" y="889"/>
                  </a:cubicBezTo>
                  <a:lnTo>
                    <a:pt x="1481" y="889"/>
                  </a:lnTo>
                  <a:cubicBezTo>
                    <a:pt x="1482" y="889"/>
                    <a:pt x="1483" y="890"/>
                    <a:pt x="1484" y="891"/>
                  </a:cubicBezTo>
                  <a:cubicBezTo>
                    <a:pt x="1468" y="875"/>
                    <a:pt x="1464" y="870"/>
                    <a:pt x="1462" y="869"/>
                  </a:cubicBezTo>
                  <a:lnTo>
                    <a:pt x="1462" y="869"/>
                  </a:lnTo>
                  <a:cubicBezTo>
                    <a:pt x="1469" y="875"/>
                    <a:pt x="1475" y="882"/>
                    <a:pt x="1481" y="889"/>
                  </a:cubicBezTo>
                  <a:lnTo>
                    <a:pt x="1481" y="889"/>
                  </a:lnTo>
                  <a:cubicBezTo>
                    <a:pt x="1391" y="821"/>
                    <a:pt x="1324" y="753"/>
                    <a:pt x="1256" y="685"/>
                  </a:cubicBezTo>
                  <a:cubicBezTo>
                    <a:pt x="1165" y="617"/>
                    <a:pt x="1096" y="571"/>
                    <a:pt x="1005" y="503"/>
                  </a:cubicBezTo>
                  <a:cubicBezTo>
                    <a:pt x="982" y="480"/>
                    <a:pt x="982" y="480"/>
                    <a:pt x="959" y="480"/>
                  </a:cubicBezTo>
                  <a:lnTo>
                    <a:pt x="982" y="480"/>
                  </a:lnTo>
                  <a:cubicBezTo>
                    <a:pt x="913" y="434"/>
                    <a:pt x="845" y="389"/>
                    <a:pt x="776" y="343"/>
                  </a:cubicBezTo>
                  <a:cubicBezTo>
                    <a:pt x="731" y="297"/>
                    <a:pt x="662" y="252"/>
                    <a:pt x="594" y="206"/>
                  </a:cubicBezTo>
                  <a:cubicBezTo>
                    <a:pt x="457" y="137"/>
                    <a:pt x="320" y="92"/>
                    <a:pt x="183" y="23"/>
                  </a:cubicBezTo>
                  <a:cubicBezTo>
                    <a:pt x="183" y="23"/>
                    <a:pt x="160" y="23"/>
                    <a:pt x="1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4"/>
            <p:cNvSpPr/>
            <p:nvPr/>
          </p:nvSpPr>
          <p:spPr>
            <a:xfrm>
              <a:off x="6706225" y="2205550"/>
              <a:ext cx="111875" cy="62775"/>
            </a:xfrm>
            <a:custGeom>
              <a:avLst/>
              <a:gdLst/>
              <a:ahLst/>
              <a:cxnLst/>
              <a:rect l="l" t="t" r="r" b="b"/>
              <a:pathLst>
                <a:path w="4475" h="2511" extrusionOk="0">
                  <a:moveTo>
                    <a:pt x="3744" y="0"/>
                  </a:moveTo>
                  <a:cubicBezTo>
                    <a:pt x="3630" y="0"/>
                    <a:pt x="3516" y="0"/>
                    <a:pt x="3425" y="23"/>
                  </a:cubicBezTo>
                  <a:cubicBezTo>
                    <a:pt x="3356" y="23"/>
                    <a:pt x="3265" y="46"/>
                    <a:pt x="3174" y="69"/>
                  </a:cubicBezTo>
                  <a:cubicBezTo>
                    <a:pt x="3105" y="69"/>
                    <a:pt x="3037" y="91"/>
                    <a:pt x="2945" y="91"/>
                  </a:cubicBezTo>
                  <a:cubicBezTo>
                    <a:pt x="2900" y="114"/>
                    <a:pt x="2831" y="114"/>
                    <a:pt x="2786" y="137"/>
                  </a:cubicBezTo>
                  <a:cubicBezTo>
                    <a:pt x="2763" y="137"/>
                    <a:pt x="2763" y="137"/>
                    <a:pt x="2740" y="114"/>
                  </a:cubicBezTo>
                  <a:lnTo>
                    <a:pt x="2603" y="114"/>
                  </a:lnTo>
                  <a:cubicBezTo>
                    <a:pt x="2534" y="137"/>
                    <a:pt x="2489" y="160"/>
                    <a:pt x="2443" y="183"/>
                  </a:cubicBezTo>
                  <a:cubicBezTo>
                    <a:pt x="2329" y="228"/>
                    <a:pt x="2192" y="297"/>
                    <a:pt x="2078" y="365"/>
                  </a:cubicBezTo>
                  <a:cubicBezTo>
                    <a:pt x="1964" y="411"/>
                    <a:pt x="1850" y="479"/>
                    <a:pt x="1736" y="525"/>
                  </a:cubicBezTo>
                  <a:lnTo>
                    <a:pt x="1644" y="571"/>
                  </a:lnTo>
                  <a:cubicBezTo>
                    <a:pt x="1530" y="639"/>
                    <a:pt x="1439" y="685"/>
                    <a:pt x="1348" y="753"/>
                  </a:cubicBezTo>
                  <a:cubicBezTo>
                    <a:pt x="1279" y="776"/>
                    <a:pt x="1233" y="799"/>
                    <a:pt x="1188" y="822"/>
                  </a:cubicBezTo>
                  <a:cubicBezTo>
                    <a:pt x="1119" y="868"/>
                    <a:pt x="1028" y="913"/>
                    <a:pt x="937" y="959"/>
                  </a:cubicBezTo>
                  <a:lnTo>
                    <a:pt x="845" y="1004"/>
                  </a:lnTo>
                  <a:cubicBezTo>
                    <a:pt x="777" y="1027"/>
                    <a:pt x="731" y="1050"/>
                    <a:pt x="686" y="1073"/>
                  </a:cubicBezTo>
                  <a:cubicBezTo>
                    <a:pt x="617" y="1119"/>
                    <a:pt x="526" y="1141"/>
                    <a:pt x="457" y="1164"/>
                  </a:cubicBezTo>
                  <a:cubicBezTo>
                    <a:pt x="412" y="1187"/>
                    <a:pt x="366" y="1210"/>
                    <a:pt x="320" y="1233"/>
                  </a:cubicBezTo>
                  <a:cubicBezTo>
                    <a:pt x="275" y="1256"/>
                    <a:pt x="252" y="1301"/>
                    <a:pt x="229" y="1324"/>
                  </a:cubicBezTo>
                  <a:cubicBezTo>
                    <a:pt x="206" y="1301"/>
                    <a:pt x="183" y="1301"/>
                    <a:pt x="161" y="1301"/>
                  </a:cubicBezTo>
                  <a:cubicBezTo>
                    <a:pt x="115" y="1301"/>
                    <a:pt x="69" y="1324"/>
                    <a:pt x="24" y="1370"/>
                  </a:cubicBezTo>
                  <a:cubicBezTo>
                    <a:pt x="24" y="1415"/>
                    <a:pt x="1" y="1461"/>
                    <a:pt x="24" y="1484"/>
                  </a:cubicBezTo>
                  <a:cubicBezTo>
                    <a:pt x="24" y="1529"/>
                    <a:pt x="47" y="1552"/>
                    <a:pt x="69" y="1575"/>
                  </a:cubicBezTo>
                  <a:cubicBezTo>
                    <a:pt x="161" y="1621"/>
                    <a:pt x="252" y="1689"/>
                    <a:pt x="320" y="1758"/>
                  </a:cubicBezTo>
                  <a:cubicBezTo>
                    <a:pt x="389" y="1803"/>
                    <a:pt x="457" y="1849"/>
                    <a:pt x="526" y="1895"/>
                  </a:cubicBezTo>
                  <a:cubicBezTo>
                    <a:pt x="617" y="1963"/>
                    <a:pt x="708" y="2009"/>
                    <a:pt x="823" y="2077"/>
                  </a:cubicBezTo>
                  <a:cubicBezTo>
                    <a:pt x="845" y="2100"/>
                    <a:pt x="868" y="2100"/>
                    <a:pt x="891" y="2123"/>
                  </a:cubicBezTo>
                  <a:cubicBezTo>
                    <a:pt x="914" y="2146"/>
                    <a:pt x="937" y="2146"/>
                    <a:pt x="960" y="2169"/>
                  </a:cubicBezTo>
                  <a:lnTo>
                    <a:pt x="1142" y="2283"/>
                  </a:lnTo>
                  <a:lnTo>
                    <a:pt x="1233" y="2328"/>
                  </a:lnTo>
                  <a:cubicBezTo>
                    <a:pt x="1256" y="2351"/>
                    <a:pt x="1302" y="2351"/>
                    <a:pt x="1348" y="2374"/>
                  </a:cubicBezTo>
                  <a:cubicBezTo>
                    <a:pt x="1370" y="2397"/>
                    <a:pt x="1370" y="2397"/>
                    <a:pt x="1393" y="2420"/>
                  </a:cubicBezTo>
                  <a:cubicBezTo>
                    <a:pt x="1416" y="2442"/>
                    <a:pt x="1462" y="2465"/>
                    <a:pt x="1484" y="2465"/>
                  </a:cubicBezTo>
                  <a:cubicBezTo>
                    <a:pt x="1530" y="2511"/>
                    <a:pt x="1576" y="2511"/>
                    <a:pt x="1621" y="2511"/>
                  </a:cubicBezTo>
                  <a:lnTo>
                    <a:pt x="1667" y="2511"/>
                  </a:lnTo>
                  <a:cubicBezTo>
                    <a:pt x="1713" y="2511"/>
                    <a:pt x="1736" y="2488"/>
                    <a:pt x="1781" y="2465"/>
                  </a:cubicBezTo>
                  <a:lnTo>
                    <a:pt x="1850" y="2420"/>
                  </a:lnTo>
                  <a:lnTo>
                    <a:pt x="1895" y="2397"/>
                  </a:lnTo>
                  <a:cubicBezTo>
                    <a:pt x="1941" y="2374"/>
                    <a:pt x="1987" y="2351"/>
                    <a:pt x="2032" y="2328"/>
                  </a:cubicBezTo>
                  <a:lnTo>
                    <a:pt x="2078" y="2305"/>
                  </a:lnTo>
                  <a:cubicBezTo>
                    <a:pt x="2146" y="2283"/>
                    <a:pt x="2192" y="2237"/>
                    <a:pt x="2238" y="2214"/>
                  </a:cubicBezTo>
                  <a:lnTo>
                    <a:pt x="2283" y="2191"/>
                  </a:lnTo>
                  <a:lnTo>
                    <a:pt x="2306" y="2169"/>
                  </a:lnTo>
                  <a:cubicBezTo>
                    <a:pt x="2352" y="2146"/>
                    <a:pt x="2420" y="2100"/>
                    <a:pt x="2466" y="2077"/>
                  </a:cubicBezTo>
                  <a:lnTo>
                    <a:pt x="2557" y="2032"/>
                  </a:lnTo>
                  <a:cubicBezTo>
                    <a:pt x="2603" y="2009"/>
                    <a:pt x="2649" y="1986"/>
                    <a:pt x="2694" y="1963"/>
                  </a:cubicBezTo>
                  <a:cubicBezTo>
                    <a:pt x="2740" y="1940"/>
                    <a:pt x="2786" y="1917"/>
                    <a:pt x="2831" y="1895"/>
                  </a:cubicBezTo>
                  <a:cubicBezTo>
                    <a:pt x="2877" y="1872"/>
                    <a:pt x="2922" y="1849"/>
                    <a:pt x="2968" y="1826"/>
                  </a:cubicBezTo>
                  <a:cubicBezTo>
                    <a:pt x="3014" y="1826"/>
                    <a:pt x="3037" y="1803"/>
                    <a:pt x="3082" y="1781"/>
                  </a:cubicBezTo>
                  <a:cubicBezTo>
                    <a:pt x="3105" y="1781"/>
                    <a:pt x="3128" y="1758"/>
                    <a:pt x="3151" y="1758"/>
                  </a:cubicBezTo>
                  <a:cubicBezTo>
                    <a:pt x="3242" y="1712"/>
                    <a:pt x="3333" y="1666"/>
                    <a:pt x="3379" y="1621"/>
                  </a:cubicBezTo>
                  <a:cubicBezTo>
                    <a:pt x="3447" y="1575"/>
                    <a:pt x="3470" y="1529"/>
                    <a:pt x="3516" y="1461"/>
                  </a:cubicBezTo>
                  <a:cubicBezTo>
                    <a:pt x="3562" y="1415"/>
                    <a:pt x="3584" y="1370"/>
                    <a:pt x="3607" y="1324"/>
                  </a:cubicBezTo>
                  <a:lnTo>
                    <a:pt x="3630" y="1301"/>
                  </a:lnTo>
                  <a:cubicBezTo>
                    <a:pt x="3653" y="1256"/>
                    <a:pt x="3676" y="1233"/>
                    <a:pt x="3699" y="1187"/>
                  </a:cubicBezTo>
                  <a:cubicBezTo>
                    <a:pt x="3744" y="1187"/>
                    <a:pt x="3767" y="1164"/>
                    <a:pt x="3813" y="1141"/>
                  </a:cubicBezTo>
                  <a:cubicBezTo>
                    <a:pt x="3858" y="1096"/>
                    <a:pt x="3927" y="1050"/>
                    <a:pt x="3972" y="1027"/>
                  </a:cubicBezTo>
                  <a:cubicBezTo>
                    <a:pt x="3995" y="982"/>
                    <a:pt x="4041" y="936"/>
                    <a:pt x="4064" y="913"/>
                  </a:cubicBezTo>
                  <a:lnTo>
                    <a:pt x="4087" y="868"/>
                  </a:lnTo>
                  <a:cubicBezTo>
                    <a:pt x="4132" y="845"/>
                    <a:pt x="4155" y="822"/>
                    <a:pt x="4201" y="799"/>
                  </a:cubicBezTo>
                  <a:cubicBezTo>
                    <a:pt x="4246" y="753"/>
                    <a:pt x="4269" y="731"/>
                    <a:pt x="4315" y="708"/>
                  </a:cubicBezTo>
                  <a:cubicBezTo>
                    <a:pt x="4338" y="685"/>
                    <a:pt x="4360" y="662"/>
                    <a:pt x="4360" y="639"/>
                  </a:cubicBezTo>
                  <a:cubicBezTo>
                    <a:pt x="4383" y="616"/>
                    <a:pt x="4406" y="594"/>
                    <a:pt x="4406" y="571"/>
                  </a:cubicBezTo>
                  <a:lnTo>
                    <a:pt x="4406" y="548"/>
                  </a:lnTo>
                  <a:cubicBezTo>
                    <a:pt x="4452" y="457"/>
                    <a:pt x="4475" y="343"/>
                    <a:pt x="4429" y="274"/>
                  </a:cubicBezTo>
                  <a:cubicBezTo>
                    <a:pt x="4383" y="160"/>
                    <a:pt x="4292" y="91"/>
                    <a:pt x="4178" y="46"/>
                  </a:cubicBezTo>
                  <a:cubicBezTo>
                    <a:pt x="4109" y="23"/>
                    <a:pt x="4041" y="23"/>
                    <a:pt x="3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4"/>
            <p:cNvSpPr/>
            <p:nvPr/>
          </p:nvSpPr>
          <p:spPr>
            <a:xfrm>
              <a:off x="6760450" y="2211825"/>
              <a:ext cx="22275" cy="40125"/>
            </a:xfrm>
            <a:custGeom>
              <a:avLst/>
              <a:gdLst/>
              <a:ahLst/>
              <a:cxnLst/>
              <a:rect l="l" t="t" r="r" b="b"/>
              <a:pathLst>
                <a:path w="891" h="1605" extrusionOk="0">
                  <a:moveTo>
                    <a:pt x="92" y="0"/>
                  </a:moveTo>
                  <a:cubicBezTo>
                    <a:pt x="69" y="0"/>
                    <a:pt x="46" y="0"/>
                    <a:pt x="23" y="23"/>
                  </a:cubicBezTo>
                  <a:cubicBezTo>
                    <a:pt x="0" y="46"/>
                    <a:pt x="0" y="69"/>
                    <a:pt x="0" y="92"/>
                  </a:cubicBezTo>
                  <a:cubicBezTo>
                    <a:pt x="0" y="114"/>
                    <a:pt x="0" y="137"/>
                    <a:pt x="23" y="160"/>
                  </a:cubicBezTo>
                  <a:cubicBezTo>
                    <a:pt x="23" y="160"/>
                    <a:pt x="46" y="183"/>
                    <a:pt x="46" y="183"/>
                  </a:cubicBezTo>
                  <a:cubicBezTo>
                    <a:pt x="137" y="297"/>
                    <a:pt x="206" y="434"/>
                    <a:pt x="274" y="571"/>
                  </a:cubicBezTo>
                  <a:cubicBezTo>
                    <a:pt x="297" y="617"/>
                    <a:pt x="320" y="662"/>
                    <a:pt x="343" y="708"/>
                  </a:cubicBezTo>
                  <a:cubicBezTo>
                    <a:pt x="365" y="753"/>
                    <a:pt x="388" y="776"/>
                    <a:pt x="411" y="822"/>
                  </a:cubicBezTo>
                  <a:cubicBezTo>
                    <a:pt x="434" y="868"/>
                    <a:pt x="457" y="913"/>
                    <a:pt x="480" y="936"/>
                  </a:cubicBezTo>
                  <a:cubicBezTo>
                    <a:pt x="502" y="1005"/>
                    <a:pt x="525" y="1050"/>
                    <a:pt x="548" y="1119"/>
                  </a:cubicBezTo>
                  <a:cubicBezTo>
                    <a:pt x="594" y="1187"/>
                    <a:pt x="617" y="1278"/>
                    <a:pt x="639" y="1370"/>
                  </a:cubicBezTo>
                  <a:cubicBezTo>
                    <a:pt x="662" y="1393"/>
                    <a:pt x="662" y="1415"/>
                    <a:pt x="662" y="1438"/>
                  </a:cubicBezTo>
                  <a:cubicBezTo>
                    <a:pt x="685" y="1461"/>
                    <a:pt x="685" y="1507"/>
                    <a:pt x="685" y="1530"/>
                  </a:cubicBezTo>
                  <a:cubicBezTo>
                    <a:pt x="704" y="1567"/>
                    <a:pt x="738" y="1604"/>
                    <a:pt x="774" y="1604"/>
                  </a:cubicBezTo>
                  <a:cubicBezTo>
                    <a:pt x="782" y="1604"/>
                    <a:pt x="791" y="1602"/>
                    <a:pt x="799" y="1598"/>
                  </a:cubicBezTo>
                  <a:cubicBezTo>
                    <a:pt x="868" y="1598"/>
                    <a:pt x="890" y="1530"/>
                    <a:pt x="890" y="1484"/>
                  </a:cubicBezTo>
                  <a:cubicBezTo>
                    <a:pt x="890" y="1461"/>
                    <a:pt x="868" y="1461"/>
                    <a:pt x="868" y="1438"/>
                  </a:cubicBezTo>
                  <a:cubicBezTo>
                    <a:pt x="868" y="1415"/>
                    <a:pt x="868" y="1393"/>
                    <a:pt x="845" y="1370"/>
                  </a:cubicBezTo>
                  <a:cubicBezTo>
                    <a:pt x="845" y="1324"/>
                    <a:pt x="822" y="1278"/>
                    <a:pt x="799" y="1233"/>
                  </a:cubicBezTo>
                  <a:cubicBezTo>
                    <a:pt x="753" y="1119"/>
                    <a:pt x="731" y="1027"/>
                    <a:pt x="685" y="913"/>
                  </a:cubicBezTo>
                  <a:cubicBezTo>
                    <a:pt x="639" y="822"/>
                    <a:pt x="594" y="731"/>
                    <a:pt x="548" y="639"/>
                  </a:cubicBezTo>
                  <a:cubicBezTo>
                    <a:pt x="525" y="617"/>
                    <a:pt x="502" y="571"/>
                    <a:pt x="480" y="525"/>
                  </a:cubicBezTo>
                  <a:cubicBezTo>
                    <a:pt x="457" y="480"/>
                    <a:pt x="434" y="457"/>
                    <a:pt x="411" y="411"/>
                  </a:cubicBezTo>
                  <a:cubicBezTo>
                    <a:pt x="365" y="343"/>
                    <a:pt x="343" y="274"/>
                    <a:pt x="297" y="206"/>
                  </a:cubicBezTo>
                  <a:cubicBezTo>
                    <a:pt x="274" y="183"/>
                    <a:pt x="251" y="160"/>
                    <a:pt x="229" y="114"/>
                  </a:cubicBezTo>
                  <a:cubicBezTo>
                    <a:pt x="206" y="92"/>
                    <a:pt x="206" y="46"/>
                    <a:pt x="160" y="23"/>
                  </a:cubicBezTo>
                  <a:cubicBezTo>
                    <a:pt x="137" y="0"/>
                    <a:pt x="114"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4"/>
            <p:cNvSpPr/>
            <p:nvPr/>
          </p:nvSpPr>
          <p:spPr>
            <a:xfrm>
              <a:off x="6340450" y="1829500"/>
              <a:ext cx="583800" cy="629425"/>
            </a:xfrm>
            <a:custGeom>
              <a:avLst/>
              <a:gdLst/>
              <a:ahLst/>
              <a:cxnLst/>
              <a:rect l="l" t="t" r="r" b="b"/>
              <a:pathLst>
                <a:path w="23352" h="25177" extrusionOk="0">
                  <a:moveTo>
                    <a:pt x="21000" y="343"/>
                  </a:moveTo>
                  <a:lnTo>
                    <a:pt x="21023" y="350"/>
                  </a:lnTo>
                  <a:lnTo>
                    <a:pt x="21023" y="350"/>
                  </a:lnTo>
                  <a:cubicBezTo>
                    <a:pt x="21023" y="346"/>
                    <a:pt x="21023" y="343"/>
                    <a:pt x="21023" y="343"/>
                  </a:cubicBezTo>
                  <a:close/>
                  <a:moveTo>
                    <a:pt x="17827" y="0"/>
                  </a:moveTo>
                  <a:cubicBezTo>
                    <a:pt x="17759" y="23"/>
                    <a:pt x="17668" y="23"/>
                    <a:pt x="17599" y="23"/>
                  </a:cubicBezTo>
                  <a:lnTo>
                    <a:pt x="17508" y="46"/>
                  </a:lnTo>
                  <a:cubicBezTo>
                    <a:pt x="17394" y="46"/>
                    <a:pt x="17302" y="46"/>
                    <a:pt x="17188" y="69"/>
                  </a:cubicBezTo>
                  <a:cubicBezTo>
                    <a:pt x="16823" y="114"/>
                    <a:pt x="16481" y="206"/>
                    <a:pt x="16138" y="297"/>
                  </a:cubicBezTo>
                  <a:lnTo>
                    <a:pt x="16024" y="343"/>
                  </a:lnTo>
                  <a:cubicBezTo>
                    <a:pt x="15910" y="366"/>
                    <a:pt x="15819" y="411"/>
                    <a:pt x="15705" y="434"/>
                  </a:cubicBezTo>
                  <a:cubicBezTo>
                    <a:pt x="15636" y="457"/>
                    <a:pt x="15591" y="480"/>
                    <a:pt x="15522" y="502"/>
                  </a:cubicBezTo>
                  <a:lnTo>
                    <a:pt x="15408" y="525"/>
                  </a:lnTo>
                  <a:cubicBezTo>
                    <a:pt x="15317" y="548"/>
                    <a:pt x="15225" y="571"/>
                    <a:pt x="15134" y="594"/>
                  </a:cubicBezTo>
                  <a:cubicBezTo>
                    <a:pt x="15043" y="639"/>
                    <a:pt x="14951" y="662"/>
                    <a:pt x="14860" y="685"/>
                  </a:cubicBezTo>
                  <a:cubicBezTo>
                    <a:pt x="14814" y="708"/>
                    <a:pt x="14746" y="731"/>
                    <a:pt x="14700" y="754"/>
                  </a:cubicBezTo>
                  <a:lnTo>
                    <a:pt x="14586" y="776"/>
                  </a:lnTo>
                  <a:lnTo>
                    <a:pt x="14518" y="799"/>
                  </a:lnTo>
                  <a:cubicBezTo>
                    <a:pt x="14449" y="822"/>
                    <a:pt x="14381" y="868"/>
                    <a:pt x="14312" y="890"/>
                  </a:cubicBezTo>
                  <a:cubicBezTo>
                    <a:pt x="14198" y="936"/>
                    <a:pt x="14061" y="982"/>
                    <a:pt x="13947" y="1005"/>
                  </a:cubicBezTo>
                  <a:cubicBezTo>
                    <a:pt x="13879" y="1027"/>
                    <a:pt x="13833" y="1050"/>
                    <a:pt x="13764" y="1073"/>
                  </a:cubicBezTo>
                  <a:lnTo>
                    <a:pt x="13673" y="1096"/>
                  </a:lnTo>
                  <a:cubicBezTo>
                    <a:pt x="13605" y="1119"/>
                    <a:pt x="13536" y="1142"/>
                    <a:pt x="13468" y="1187"/>
                  </a:cubicBezTo>
                  <a:cubicBezTo>
                    <a:pt x="13376" y="1210"/>
                    <a:pt x="13262" y="1256"/>
                    <a:pt x="13171" y="1301"/>
                  </a:cubicBezTo>
                  <a:cubicBezTo>
                    <a:pt x="13080" y="1347"/>
                    <a:pt x="12966" y="1415"/>
                    <a:pt x="12829" y="1484"/>
                  </a:cubicBezTo>
                  <a:cubicBezTo>
                    <a:pt x="12806" y="1507"/>
                    <a:pt x="12760" y="1530"/>
                    <a:pt x="12715" y="1552"/>
                  </a:cubicBezTo>
                  <a:cubicBezTo>
                    <a:pt x="12669" y="1575"/>
                    <a:pt x="12600" y="1598"/>
                    <a:pt x="12555" y="1621"/>
                  </a:cubicBezTo>
                  <a:cubicBezTo>
                    <a:pt x="12372" y="1735"/>
                    <a:pt x="12190" y="1849"/>
                    <a:pt x="12007" y="1963"/>
                  </a:cubicBezTo>
                  <a:cubicBezTo>
                    <a:pt x="11893" y="2009"/>
                    <a:pt x="11802" y="2077"/>
                    <a:pt x="11687" y="2146"/>
                  </a:cubicBezTo>
                  <a:cubicBezTo>
                    <a:pt x="11596" y="2192"/>
                    <a:pt x="11505" y="2237"/>
                    <a:pt x="11436" y="2283"/>
                  </a:cubicBezTo>
                  <a:cubicBezTo>
                    <a:pt x="11117" y="2488"/>
                    <a:pt x="10797" y="2694"/>
                    <a:pt x="10478" y="2945"/>
                  </a:cubicBezTo>
                  <a:cubicBezTo>
                    <a:pt x="10409" y="2990"/>
                    <a:pt x="10318" y="3059"/>
                    <a:pt x="10249" y="3105"/>
                  </a:cubicBezTo>
                  <a:cubicBezTo>
                    <a:pt x="10204" y="3150"/>
                    <a:pt x="10158" y="3196"/>
                    <a:pt x="10112" y="3219"/>
                  </a:cubicBezTo>
                  <a:lnTo>
                    <a:pt x="10044" y="3287"/>
                  </a:lnTo>
                  <a:lnTo>
                    <a:pt x="9953" y="3356"/>
                  </a:lnTo>
                  <a:cubicBezTo>
                    <a:pt x="9816" y="3470"/>
                    <a:pt x="9679" y="3584"/>
                    <a:pt x="9565" y="3698"/>
                  </a:cubicBezTo>
                  <a:lnTo>
                    <a:pt x="9542" y="3721"/>
                  </a:lnTo>
                  <a:lnTo>
                    <a:pt x="9496" y="3744"/>
                  </a:lnTo>
                  <a:lnTo>
                    <a:pt x="9451" y="3789"/>
                  </a:lnTo>
                  <a:cubicBezTo>
                    <a:pt x="9405" y="3835"/>
                    <a:pt x="9359" y="3881"/>
                    <a:pt x="9314" y="3903"/>
                  </a:cubicBezTo>
                  <a:lnTo>
                    <a:pt x="9131" y="4063"/>
                  </a:lnTo>
                  <a:cubicBezTo>
                    <a:pt x="9040" y="4154"/>
                    <a:pt x="8926" y="4246"/>
                    <a:pt x="8834" y="4337"/>
                  </a:cubicBezTo>
                  <a:lnTo>
                    <a:pt x="8811" y="4360"/>
                  </a:lnTo>
                  <a:cubicBezTo>
                    <a:pt x="8789" y="4383"/>
                    <a:pt x="8766" y="4383"/>
                    <a:pt x="8743" y="4406"/>
                  </a:cubicBezTo>
                  <a:lnTo>
                    <a:pt x="8720" y="4428"/>
                  </a:lnTo>
                  <a:lnTo>
                    <a:pt x="8720" y="4451"/>
                  </a:lnTo>
                  <a:cubicBezTo>
                    <a:pt x="8674" y="4474"/>
                    <a:pt x="8652" y="4497"/>
                    <a:pt x="8606" y="4543"/>
                  </a:cubicBezTo>
                  <a:cubicBezTo>
                    <a:pt x="8446" y="4679"/>
                    <a:pt x="8286" y="4816"/>
                    <a:pt x="8149" y="4976"/>
                  </a:cubicBezTo>
                  <a:lnTo>
                    <a:pt x="8081" y="5045"/>
                  </a:lnTo>
                  <a:cubicBezTo>
                    <a:pt x="8013" y="5090"/>
                    <a:pt x="7967" y="5136"/>
                    <a:pt x="7921" y="5204"/>
                  </a:cubicBezTo>
                  <a:lnTo>
                    <a:pt x="7830" y="5296"/>
                  </a:lnTo>
                  <a:cubicBezTo>
                    <a:pt x="7784" y="5319"/>
                    <a:pt x="7739" y="5364"/>
                    <a:pt x="7693" y="5410"/>
                  </a:cubicBezTo>
                  <a:cubicBezTo>
                    <a:pt x="7556" y="5547"/>
                    <a:pt x="7442" y="5707"/>
                    <a:pt x="7305" y="5866"/>
                  </a:cubicBezTo>
                  <a:lnTo>
                    <a:pt x="7282" y="5889"/>
                  </a:lnTo>
                  <a:lnTo>
                    <a:pt x="7008" y="6209"/>
                  </a:lnTo>
                  <a:lnTo>
                    <a:pt x="6848" y="6391"/>
                  </a:lnTo>
                  <a:lnTo>
                    <a:pt x="6460" y="6848"/>
                  </a:lnTo>
                  <a:lnTo>
                    <a:pt x="6072" y="7327"/>
                  </a:lnTo>
                  <a:lnTo>
                    <a:pt x="6050" y="7350"/>
                  </a:lnTo>
                  <a:cubicBezTo>
                    <a:pt x="5981" y="7419"/>
                    <a:pt x="5935" y="7487"/>
                    <a:pt x="5867" y="7555"/>
                  </a:cubicBezTo>
                  <a:cubicBezTo>
                    <a:pt x="5844" y="7601"/>
                    <a:pt x="5798" y="7647"/>
                    <a:pt x="5776" y="7692"/>
                  </a:cubicBezTo>
                  <a:cubicBezTo>
                    <a:pt x="5730" y="7738"/>
                    <a:pt x="5684" y="7784"/>
                    <a:pt x="5662" y="7852"/>
                  </a:cubicBezTo>
                  <a:lnTo>
                    <a:pt x="5593" y="7943"/>
                  </a:lnTo>
                  <a:cubicBezTo>
                    <a:pt x="5479" y="8080"/>
                    <a:pt x="5388" y="8217"/>
                    <a:pt x="5296" y="8354"/>
                  </a:cubicBezTo>
                  <a:cubicBezTo>
                    <a:pt x="5205" y="8491"/>
                    <a:pt x="5114" y="8651"/>
                    <a:pt x="5000" y="8788"/>
                  </a:cubicBezTo>
                  <a:lnTo>
                    <a:pt x="4840" y="9039"/>
                  </a:lnTo>
                  <a:cubicBezTo>
                    <a:pt x="4657" y="9290"/>
                    <a:pt x="4497" y="9541"/>
                    <a:pt x="4360" y="9792"/>
                  </a:cubicBezTo>
                  <a:lnTo>
                    <a:pt x="4338" y="9815"/>
                  </a:lnTo>
                  <a:lnTo>
                    <a:pt x="4246" y="9929"/>
                  </a:lnTo>
                  <a:lnTo>
                    <a:pt x="4178" y="10066"/>
                  </a:lnTo>
                  <a:lnTo>
                    <a:pt x="4132" y="10112"/>
                  </a:lnTo>
                  <a:lnTo>
                    <a:pt x="4087" y="10203"/>
                  </a:lnTo>
                  <a:lnTo>
                    <a:pt x="4018" y="10317"/>
                  </a:lnTo>
                  <a:lnTo>
                    <a:pt x="3995" y="10340"/>
                  </a:lnTo>
                  <a:lnTo>
                    <a:pt x="3858" y="10568"/>
                  </a:lnTo>
                  <a:lnTo>
                    <a:pt x="3767" y="10705"/>
                  </a:lnTo>
                  <a:cubicBezTo>
                    <a:pt x="3653" y="10888"/>
                    <a:pt x="3539" y="11071"/>
                    <a:pt x="3447" y="11253"/>
                  </a:cubicBezTo>
                  <a:cubicBezTo>
                    <a:pt x="3333" y="11459"/>
                    <a:pt x="3242" y="11641"/>
                    <a:pt x="3151" y="11824"/>
                  </a:cubicBezTo>
                  <a:lnTo>
                    <a:pt x="3082" y="11938"/>
                  </a:lnTo>
                  <a:cubicBezTo>
                    <a:pt x="3014" y="12075"/>
                    <a:pt x="2968" y="12189"/>
                    <a:pt x="2900" y="12326"/>
                  </a:cubicBezTo>
                  <a:cubicBezTo>
                    <a:pt x="2854" y="12394"/>
                    <a:pt x="2831" y="12486"/>
                    <a:pt x="2786" y="12577"/>
                  </a:cubicBezTo>
                  <a:cubicBezTo>
                    <a:pt x="2740" y="12668"/>
                    <a:pt x="2717" y="12760"/>
                    <a:pt x="2671" y="12851"/>
                  </a:cubicBezTo>
                  <a:cubicBezTo>
                    <a:pt x="2603" y="12965"/>
                    <a:pt x="2557" y="13079"/>
                    <a:pt x="2512" y="13216"/>
                  </a:cubicBezTo>
                  <a:lnTo>
                    <a:pt x="2443" y="13376"/>
                  </a:lnTo>
                  <a:cubicBezTo>
                    <a:pt x="2420" y="13422"/>
                    <a:pt x="2397" y="13467"/>
                    <a:pt x="2375" y="13513"/>
                  </a:cubicBezTo>
                  <a:cubicBezTo>
                    <a:pt x="2352" y="13559"/>
                    <a:pt x="2329" y="13604"/>
                    <a:pt x="2306" y="13673"/>
                  </a:cubicBezTo>
                  <a:lnTo>
                    <a:pt x="2261" y="13741"/>
                  </a:lnTo>
                  <a:cubicBezTo>
                    <a:pt x="2238" y="13810"/>
                    <a:pt x="2215" y="13878"/>
                    <a:pt x="2169" y="13947"/>
                  </a:cubicBezTo>
                  <a:cubicBezTo>
                    <a:pt x="1987" y="14357"/>
                    <a:pt x="1827" y="14723"/>
                    <a:pt x="1690" y="15088"/>
                  </a:cubicBezTo>
                  <a:cubicBezTo>
                    <a:pt x="1644" y="15225"/>
                    <a:pt x="1599" y="15339"/>
                    <a:pt x="1553" y="15476"/>
                  </a:cubicBezTo>
                  <a:lnTo>
                    <a:pt x="1507" y="15567"/>
                  </a:lnTo>
                  <a:cubicBezTo>
                    <a:pt x="1462" y="15681"/>
                    <a:pt x="1439" y="15773"/>
                    <a:pt x="1393" y="15864"/>
                  </a:cubicBezTo>
                  <a:cubicBezTo>
                    <a:pt x="1370" y="15955"/>
                    <a:pt x="1348" y="16024"/>
                    <a:pt x="1325" y="16092"/>
                  </a:cubicBezTo>
                  <a:lnTo>
                    <a:pt x="1279" y="16183"/>
                  </a:lnTo>
                  <a:cubicBezTo>
                    <a:pt x="1233" y="16320"/>
                    <a:pt x="1188" y="16457"/>
                    <a:pt x="1142" y="16594"/>
                  </a:cubicBezTo>
                  <a:cubicBezTo>
                    <a:pt x="1119" y="16640"/>
                    <a:pt x="1096" y="16708"/>
                    <a:pt x="1074" y="16754"/>
                  </a:cubicBezTo>
                  <a:lnTo>
                    <a:pt x="1051" y="16845"/>
                  </a:lnTo>
                  <a:cubicBezTo>
                    <a:pt x="1005" y="16937"/>
                    <a:pt x="982" y="17051"/>
                    <a:pt x="959" y="17142"/>
                  </a:cubicBezTo>
                  <a:lnTo>
                    <a:pt x="959" y="17119"/>
                  </a:lnTo>
                  <a:cubicBezTo>
                    <a:pt x="914" y="17279"/>
                    <a:pt x="868" y="17439"/>
                    <a:pt x="823" y="17599"/>
                  </a:cubicBezTo>
                  <a:lnTo>
                    <a:pt x="754" y="17804"/>
                  </a:lnTo>
                  <a:lnTo>
                    <a:pt x="708" y="18032"/>
                  </a:lnTo>
                  <a:cubicBezTo>
                    <a:pt x="663" y="18192"/>
                    <a:pt x="617" y="18375"/>
                    <a:pt x="549" y="18534"/>
                  </a:cubicBezTo>
                  <a:lnTo>
                    <a:pt x="571" y="18512"/>
                  </a:lnTo>
                  <a:lnTo>
                    <a:pt x="571" y="18512"/>
                  </a:lnTo>
                  <a:cubicBezTo>
                    <a:pt x="526" y="18603"/>
                    <a:pt x="503" y="18694"/>
                    <a:pt x="480" y="18808"/>
                  </a:cubicBezTo>
                  <a:cubicBezTo>
                    <a:pt x="457" y="18854"/>
                    <a:pt x="435" y="18922"/>
                    <a:pt x="435" y="18968"/>
                  </a:cubicBezTo>
                  <a:lnTo>
                    <a:pt x="389" y="19105"/>
                  </a:lnTo>
                  <a:lnTo>
                    <a:pt x="366" y="19151"/>
                  </a:lnTo>
                  <a:cubicBezTo>
                    <a:pt x="343" y="19242"/>
                    <a:pt x="320" y="19310"/>
                    <a:pt x="298" y="19402"/>
                  </a:cubicBezTo>
                  <a:cubicBezTo>
                    <a:pt x="275" y="19493"/>
                    <a:pt x="252" y="19607"/>
                    <a:pt x="229" y="19698"/>
                  </a:cubicBezTo>
                  <a:cubicBezTo>
                    <a:pt x="183" y="19904"/>
                    <a:pt x="161" y="20087"/>
                    <a:pt x="115" y="20269"/>
                  </a:cubicBezTo>
                  <a:lnTo>
                    <a:pt x="115" y="20315"/>
                  </a:lnTo>
                  <a:cubicBezTo>
                    <a:pt x="92" y="20406"/>
                    <a:pt x="69" y="20475"/>
                    <a:pt x="46" y="20566"/>
                  </a:cubicBezTo>
                  <a:cubicBezTo>
                    <a:pt x="46" y="20612"/>
                    <a:pt x="24" y="20680"/>
                    <a:pt x="24" y="20726"/>
                  </a:cubicBezTo>
                  <a:cubicBezTo>
                    <a:pt x="24" y="20748"/>
                    <a:pt x="24" y="20794"/>
                    <a:pt x="24" y="20817"/>
                  </a:cubicBezTo>
                  <a:cubicBezTo>
                    <a:pt x="1" y="20863"/>
                    <a:pt x="1" y="20885"/>
                    <a:pt x="1" y="20908"/>
                  </a:cubicBezTo>
                  <a:cubicBezTo>
                    <a:pt x="1" y="20954"/>
                    <a:pt x="1" y="21000"/>
                    <a:pt x="46" y="21045"/>
                  </a:cubicBezTo>
                  <a:lnTo>
                    <a:pt x="69" y="21136"/>
                  </a:lnTo>
                  <a:lnTo>
                    <a:pt x="115" y="21228"/>
                  </a:lnTo>
                  <a:cubicBezTo>
                    <a:pt x="138" y="21319"/>
                    <a:pt x="183" y="21388"/>
                    <a:pt x="229" y="21479"/>
                  </a:cubicBezTo>
                  <a:lnTo>
                    <a:pt x="275" y="21525"/>
                  </a:lnTo>
                  <a:lnTo>
                    <a:pt x="298" y="21593"/>
                  </a:lnTo>
                  <a:cubicBezTo>
                    <a:pt x="320" y="21616"/>
                    <a:pt x="320" y="21639"/>
                    <a:pt x="343" y="21661"/>
                  </a:cubicBezTo>
                  <a:lnTo>
                    <a:pt x="366" y="21707"/>
                  </a:lnTo>
                  <a:cubicBezTo>
                    <a:pt x="412" y="21798"/>
                    <a:pt x="457" y="21867"/>
                    <a:pt x="503" y="21935"/>
                  </a:cubicBezTo>
                  <a:lnTo>
                    <a:pt x="571" y="22049"/>
                  </a:lnTo>
                  <a:lnTo>
                    <a:pt x="640" y="22141"/>
                  </a:lnTo>
                  <a:lnTo>
                    <a:pt x="686" y="22209"/>
                  </a:lnTo>
                  <a:cubicBezTo>
                    <a:pt x="731" y="22255"/>
                    <a:pt x="754" y="22323"/>
                    <a:pt x="800" y="22369"/>
                  </a:cubicBezTo>
                  <a:cubicBezTo>
                    <a:pt x="914" y="22529"/>
                    <a:pt x="1051" y="22666"/>
                    <a:pt x="1188" y="22803"/>
                  </a:cubicBezTo>
                  <a:lnTo>
                    <a:pt x="1165" y="22780"/>
                  </a:lnTo>
                  <a:lnTo>
                    <a:pt x="1165" y="22780"/>
                  </a:lnTo>
                  <a:cubicBezTo>
                    <a:pt x="1211" y="22826"/>
                    <a:pt x="1256" y="22894"/>
                    <a:pt x="1302" y="22940"/>
                  </a:cubicBezTo>
                  <a:lnTo>
                    <a:pt x="1370" y="23031"/>
                  </a:lnTo>
                  <a:cubicBezTo>
                    <a:pt x="1439" y="23099"/>
                    <a:pt x="1530" y="23191"/>
                    <a:pt x="1599" y="23259"/>
                  </a:cubicBezTo>
                  <a:lnTo>
                    <a:pt x="1667" y="23328"/>
                  </a:lnTo>
                  <a:cubicBezTo>
                    <a:pt x="1736" y="23396"/>
                    <a:pt x="1781" y="23465"/>
                    <a:pt x="1850" y="23510"/>
                  </a:cubicBezTo>
                  <a:cubicBezTo>
                    <a:pt x="1918" y="23579"/>
                    <a:pt x="1964" y="23647"/>
                    <a:pt x="2032" y="23716"/>
                  </a:cubicBezTo>
                  <a:cubicBezTo>
                    <a:pt x="2101" y="23761"/>
                    <a:pt x="2146" y="23830"/>
                    <a:pt x="2192" y="23876"/>
                  </a:cubicBezTo>
                  <a:cubicBezTo>
                    <a:pt x="2238" y="23921"/>
                    <a:pt x="2283" y="23967"/>
                    <a:pt x="2329" y="24012"/>
                  </a:cubicBezTo>
                  <a:lnTo>
                    <a:pt x="2397" y="24081"/>
                  </a:lnTo>
                  <a:cubicBezTo>
                    <a:pt x="2489" y="24172"/>
                    <a:pt x="2603" y="24286"/>
                    <a:pt x="2717" y="24378"/>
                  </a:cubicBezTo>
                  <a:lnTo>
                    <a:pt x="2763" y="24401"/>
                  </a:lnTo>
                  <a:cubicBezTo>
                    <a:pt x="2831" y="24469"/>
                    <a:pt x="2900" y="24537"/>
                    <a:pt x="2968" y="24606"/>
                  </a:cubicBezTo>
                  <a:cubicBezTo>
                    <a:pt x="3037" y="24652"/>
                    <a:pt x="3082" y="24697"/>
                    <a:pt x="3128" y="24743"/>
                  </a:cubicBezTo>
                  <a:cubicBezTo>
                    <a:pt x="3196" y="24789"/>
                    <a:pt x="3242" y="24834"/>
                    <a:pt x="3288" y="24880"/>
                  </a:cubicBezTo>
                  <a:lnTo>
                    <a:pt x="3310" y="24903"/>
                  </a:lnTo>
                  <a:cubicBezTo>
                    <a:pt x="3333" y="24925"/>
                    <a:pt x="3356" y="24948"/>
                    <a:pt x="3402" y="24971"/>
                  </a:cubicBezTo>
                  <a:lnTo>
                    <a:pt x="3425" y="25017"/>
                  </a:lnTo>
                  <a:cubicBezTo>
                    <a:pt x="3425" y="25040"/>
                    <a:pt x="3447" y="25062"/>
                    <a:pt x="3447" y="25085"/>
                  </a:cubicBezTo>
                  <a:cubicBezTo>
                    <a:pt x="3470" y="25131"/>
                    <a:pt x="3539" y="25177"/>
                    <a:pt x="3584" y="25177"/>
                  </a:cubicBezTo>
                  <a:lnTo>
                    <a:pt x="3630" y="25177"/>
                  </a:lnTo>
                  <a:cubicBezTo>
                    <a:pt x="3699" y="25154"/>
                    <a:pt x="3744" y="25085"/>
                    <a:pt x="3744" y="25017"/>
                  </a:cubicBezTo>
                  <a:cubicBezTo>
                    <a:pt x="3744" y="24971"/>
                    <a:pt x="3767" y="24925"/>
                    <a:pt x="3767" y="24880"/>
                  </a:cubicBezTo>
                  <a:cubicBezTo>
                    <a:pt x="3790" y="24834"/>
                    <a:pt x="3790" y="24766"/>
                    <a:pt x="3813" y="24720"/>
                  </a:cubicBezTo>
                  <a:cubicBezTo>
                    <a:pt x="3858" y="24560"/>
                    <a:pt x="3904" y="24401"/>
                    <a:pt x="3950" y="24241"/>
                  </a:cubicBezTo>
                  <a:cubicBezTo>
                    <a:pt x="3995" y="24081"/>
                    <a:pt x="4041" y="23898"/>
                    <a:pt x="4109" y="23739"/>
                  </a:cubicBezTo>
                  <a:cubicBezTo>
                    <a:pt x="4132" y="23602"/>
                    <a:pt x="4201" y="23465"/>
                    <a:pt x="4246" y="23328"/>
                  </a:cubicBezTo>
                  <a:lnTo>
                    <a:pt x="4269" y="23259"/>
                  </a:lnTo>
                  <a:lnTo>
                    <a:pt x="4292" y="23168"/>
                  </a:lnTo>
                  <a:cubicBezTo>
                    <a:pt x="4360" y="23031"/>
                    <a:pt x="4406" y="22871"/>
                    <a:pt x="4475" y="22734"/>
                  </a:cubicBezTo>
                  <a:cubicBezTo>
                    <a:pt x="4497" y="22689"/>
                    <a:pt x="4520" y="22643"/>
                    <a:pt x="4543" y="22597"/>
                  </a:cubicBezTo>
                  <a:cubicBezTo>
                    <a:pt x="4566" y="22552"/>
                    <a:pt x="4566" y="22506"/>
                    <a:pt x="4520" y="22483"/>
                  </a:cubicBezTo>
                  <a:cubicBezTo>
                    <a:pt x="4497" y="22460"/>
                    <a:pt x="4497" y="22460"/>
                    <a:pt x="4475" y="22460"/>
                  </a:cubicBezTo>
                  <a:cubicBezTo>
                    <a:pt x="4429" y="22460"/>
                    <a:pt x="4406" y="22483"/>
                    <a:pt x="4406" y="22506"/>
                  </a:cubicBezTo>
                  <a:cubicBezTo>
                    <a:pt x="4360" y="22460"/>
                    <a:pt x="4315" y="22438"/>
                    <a:pt x="4269" y="22392"/>
                  </a:cubicBezTo>
                  <a:cubicBezTo>
                    <a:pt x="4246" y="22369"/>
                    <a:pt x="4224" y="22346"/>
                    <a:pt x="4201" y="22346"/>
                  </a:cubicBezTo>
                  <a:lnTo>
                    <a:pt x="4132" y="22301"/>
                  </a:lnTo>
                  <a:cubicBezTo>
                    <a:pt x="4087" y="22255"/>
                    <a:pt x="4041" y="22209"/>
                    <a:pt x="3995" y="22186"/>
                  </a:cubicBezTo>
                  <a:lnTo>
                    <a:pt x="3950" y="22141"/>
                  </a:lnTo>
                  <a:cubicBezTo>
                    <a:pt x="3904" y="22118"/>
                    <a:pt x="3881" y="22095"/>
                    <a:pt x="3858" y="22072"/>
                  </a:cubicBezTo>
                  <a:cubicBezTo>
                    <a:pt x="3813" y="22027"/>
                    <a:pt x="3767" y="22004"/>
                    <a:pt x="3744" y="21981"/>
                  </a:cubicBezTo>
                  <a:cubicBezTo>
                    <a:pt x="3699" y="21935"/>
                    <a:pt x="3653" y="21890"/>
                    <a:pt x="3607" y="21844"/>
                  </a:cubicBezTo>
                  <a:lnTo>
                    <a:pt x="3562" y="21798"/>
                  </a:lnTo>
                  <a:cubicBezTo>
                    <a:pt x="3516" y="21753"/>
                    <a:pt x="3447" y="21707"/>
                    <a:pt x="3402" y="21661"/>
                  </a:cubicBezTo>
                  <a:lnTo>
                    <a:pt x="3333" y="21616"/>
                  </a:lnTo>
                  <a:cubicBezTo>
                    <a:pt x="3196" y="21502"/>
                    <a:pt x="3059" y="21365"/>
                    <a:pt x="2900" y="21251"/>
                  </a:cubicBezTo>
                  <a:lnTo>
                    <a:pt x="2854" y="21228"/>
                  </a:lnTo>
                  <a:cubicBezTo>
                    <a:pt x="2808" y="21182"/>
                    <a:pt x="2740" y="21136"/>
                    <a:pt x="2671" y="21068"/>
                  </a:cubicBezTo>
                  <a:cubicBezTo>
                    <a:pt x="2603" y="21022"/>
                    <a:pt x="2512" y="20954"/>
                    <a:pt x="2443" y="20908"/>
                  </a:cubicBezTo>
                  <a:cubicBezTo>
                    <a:pt x="2397" y="20863"/>
                    <a:pt x="2352" y="20840"/>
                    <a:pt x="2306" y="20794"/>
                  </a:cubicBezTo>
                  <a:cubicBezTo>
                    <a:pt x="2283" y="20771"/>
                    <a:pt x="2238" y="20726"/>
                    <a:pt x="2215" y="20703"/>
                  </a:cubicBezTo>
                  <a:lnTo>
                    <a:pt x="2146" y="20657"/>
                  </a:lnTo>
                  <a:cubicBezTo>
                    <a:pt x="2101" y="20612"/>
                    <a:pt x="2055" y="20566"/>
                    <a:pt x="2009" y="20543"/>
                  </a:cubicBezTo>
                  <a:cubicBezTo>
                    <a:pt x="2009" y="20520"/>
                    <a:pt x="2009" y="20497"/>
                    <a:pt x="2009" y="20475"/>
                  </a:cubicBezTo>
                  <a:cubicBezTo>
                    <a:pt x="2009" y="20452"/>
                    <a:pt x="2009" y="20452"/>
                    <a:pt x="2009" y="20429"/>
                  </a:cubicBezTo>
                  <a:cubicBezTo>
                    <a:pt x="2009" y="20406"/>
                    <a:pt x="2009" y="20406"/>
                    <a:pt x="2009" y="20383"/>
                  </a:cubicBezTo>
                  <a:cubicBezTo>
                    <a:pt x="1987" y="20338"/>
                    <a:pt x="1964" y="20269"/>
                    <a:pt x="1987" y="20201"/>
                  </a:cubicBezTo>
                  <a:cubicBezTo>
                    <a:pt x="1987" y="20155"/>
                    <a:pt x="2009" y="20087"/>
                    <a:pt x="2009" y="20018"/>
                  </a:cubicBezTo>
                  <a:cubicBezTo>
                    <a:pt x="2032" y="19972"/>
                    <a:pt x="2032" y="19950"/>
                    <a:pt x="2032" y="19904"/>
                  </a:cubicBezTo>
                  <a:cubicBezTo>
                    <a:pt x="2032" y="19790"/>
                    <a:pt x="2055" y="19653"/>
                    <a:pt x="2078" y="19539"/>
                  </a:cubicBezTo>
                  <a:cubicBezTo>
                    <a:pt x="2101" y="19379"/>
                    <a:pt x="2146" y="19242"/>
                    <a:pt x="2192" y="19082"/>
                  </a:cubicBezTo>
                  <a:cubicBezTo>
                    <a:pt x="2238" y="18922"/>
                    <a:pt x="2283" y="18740"/>
                    <a:pt x="2352" y="18580"/>
                  </a:cubicBezTo>
                  <a:lnTo>
                    <a:pt x="2352" y="18534"/>
                  </a:lnTo>
                  <a:cubicBezTo>
                    <a:pt x="2466" y="18215"/>
                    <a:pt x="2580" y="17872"/>
                    <a:pt x="2694" y="17553"/>
                  </a:cubicBezTo>
                  <a:cubicBezTo>
                    <a:pt x="2763" y="17393"/>
                    <a:pt x="2831" y="17211"/>
                    <a:pt x="2922" y="17028"/>
                  </a:cubicBezTo>
                  <a:lnTo>
                    <a:pt x="2991" y="16868"/>
                  </a:lnTo>
                  <a:cubicBezTo>
                    <a:pt x="3054" y="16763"/>
                    <a:pt x="3098" y="16658"/>
                    <a:pt x="3140" y="16553"/>
                  </a:cubicBezTo>
                  <a:lnTo>
                    <a:pt x="3140" y="16553"/>
                  </a:lnTo>
                  <a:cubicBezTo>
                    <a:pt x="3181" y="16487"/>
                    <a:pt x="3221" y="16404"/>
                    <a:pt x="3242" y="16320"/>
                  </a:cubicBezTo>
                  <a:lnTo>
                    <a:pt x="3310" y="16206"/>
                  </a:lnTo>
                  <a:cubicBezTo>
                    <a:pt x="3310" y="16183"/>
                    <a:pt x="3333" y="16161"/>
                    <a:pt x="3333" y="16115"/>
                  </a:cubicBezTo>
                  <a:lnTo>
                    <a:pt x="3356" y="16092"/>
                  </a:lnTo>
                  <a:lnTo>
                    <a:pt x="3425" y="15955"/>
                  </a:lnTo>
                  <a:cubicBezTo>
                    <a:pt x="3493" y="15795"/>
                    <a:pt x="3562" y="15658"/>
                    <a:pt x="3653" y="15521"/>
                  </a:cubicBezTo>
                  <a:cubicBezTo>
                    <a:pt x="3676" y="15430"/>
                    <a:pt x="3721" y="15339"/>
                    <a:pt x="3767" y="15248"/>
                  </a:cubicBezTo>
                  <a:cubicBezTo>
                    <a:pt x="3835" y="15133"/>
                    <a:pt x="3904" y="14996"/>
                    <a:pt x="3972" y="14882"/>
                  </a:cubicBezTo>
                  <a:lnTo>
                    <a:pt x="4018" y="14768"/>
                  </a:lnTo>
                  <a:lnTo>
                    <a:pt x="4041" y="14700"/>
                  </a:lnTo>
                  <a:cubicBezTo>
                    <a:pt x="4246" y="14289"/>
                    <a:pt x="4429" y="13992"/>
                    <a:pt x="4612" y="13695"/>
                  </a:cubicBezTo>
                  <a:cubicBezTo>
                    <a:pt x="4612" y="13673"/>
                    <a:pt x="4634" y="13650"/>
                    <a:pt x="4657" y="13604"/>
                  </a:cubicBezTo>
                  <a:cubicBezTo>
                    <a:pt x="4703" y="13536"/>
                    <a:pt x="4748" y="13467"/>
                    <a:pt x="4794" y="13399"/>
                  </a:cubicBezTo>
                  <a:cubicBezTo>
                    <a:pt x="4863" y="13262"/>
                    <a:pt x="4954" y="13125"/>
                    <a:pt x="5091" y="12942"/>
                  </a:cubicBezTo>
                  <a:cubicBezTo>
                    <a:pt x="5205" y="12782"/>
                    <a:pt x="5319" y="12623"/>
                    <a:pt x="5433" y="12486"/>
                  </a:cubicBezTo>
                  <a:lnTo>
                    <a:pt x="5456" y="12440"/>
                  </a:lnTo>
                  <a:cubicBezTo>
                    <a:pt x="5479" y="12394"/>
                    <a:pt x="5502" y="12372"/>
                    <a:pt x="5525" y="12326"/>
                  </a:cubicBezTo>
                  <a:cubicBezTo>
                    <a:pt x="5639" y="12189"/>
                    <a:pt x="5753" y="12029"/>
                    <a:pt x="5867" y="11869"/>
                  </a:cubicBezTo>
                  <a:lnTo>
                    <a:pt x="5935" y="11801"/>
                  </a:lnTo>
                  <a:cubicBezTo>
                    <a:pt x="5958" y="11778"/>
                    <a:pt x="5981" y="11755"/>
                    <a:pt x="6004" y="11732"/>
                  </a:cubicBezTo>
                  <a:cubicBezTo>
                    <a:pt x="6072" y="11641"/>
                    <a:pt x="6141" y="11527"/>
                    <a:pt x="6209" y="11436"/>
                  </a:cubicBezTo>
                  <a:lnTo>
                    <a:pt x="6255" y="11390"/>
                  </a:lnTo>
                  <a:lnTo>
                    <a:pt x="6278" y="11367"/>
                  </a:lnTo>
                  <a:cubicBezTo>
                    <a:pt x="6369" y="11230"/>
                    <a:pt x="6460" y="11116"/>
                    <a:pt x="6575" y="10979"/>
                  </a:cubicBezTo>
                  <a:cubicBezTo>
                    <a:pt x="6666" y="10888"/>
                    <a:pt x="6757" y="10797"/>
                    <a:pt x="6848" y="10705"/>
                  </a:cubicBezTo>
                  <a:cubicBezTo>
                    <a:pt x="6871" y="10683"/>
                    <a:pt x="6871" y="10683"/>
                    <a:pt x="6894" y="10683"/>
                  </a:cubicBezTo>
                  <a:cubicBezTo>
                    <a:pt x="6917" y="10637"/>
                    <a:pt x="6940" y="10614"/>
                    <a:pt x="6963" y="10591"/>
                  </a:cubicBezTo>
                  <a:cubicBezTo>
                    <a:pt x="6963" y="10614"/>
                    <a:pt x="6985" y="10614"/>
                    <a:pt x="6985" y="10637"/>
                  </a:cubicBezTo>
                  <a:lnTo>
                    <a:pt x="7031" y="10660"/>
                  </a:lnTo>
                  <a:cubicBezTo>
                    <a:pt x="7054" y="10660"/>
                    <a:pt x="7077" y="10683"/>
                    <a:pt x="7122" y="10705"/>
                  </a:cubicBezTo>
                  <a:cubicBezTo>
                    <a:pt x="7145" y="10705"/>
                    <a:pt x="7191" y="10705"/>
                    <a:pt x="7214" y="10728"/>
                  </a:cubicBezTo>
                  <a:cubicBezTo>
                    <a:pt x="7259" y="10774"/>
                    <a:pt x="7328" y="10819"/>
                    <a:pt x="7373" y="10865"/>
                  </a:cubicBezTo>
                  <a:cubicBezTo>
                    <a:pt x="7465" y="10934"/>
                    <a:pt x="7556" y="11025"/>
                    <a:pt x="7647" y="11093"/>
                  </a:cubicBezTo>
                  <a:cubicBezTo>
                    <a:pt x="7716" y="11139"/>
                    <a:pt x="7784" y="11208"/>
                    <a:pt x="7853" y="11253"/>
                  </a:cubicBezTo>
                  <a:cubicBezTo>
                    <a:pt x="7876" y="11276"/>
                    <a:pt x="7898" y="11299"/>
                    <a:pt x="7921" y="11322"/>
                  </a:cubicBezTo>
                  <a:cubicBezTo>
                    <a:pt x="7967" y="11367"/>
                    <a:pt x="8013" y="11390"/>
                    <a:pt x="8058" y="11436"/>
                  </a:cubicBezTo>
                  <a:cubicBezTo>
                    <a:pt x="8104" y="11481"/>
                    <a:pt x="8172" y="11527"/>
                    <a:pt x="8241" y="11596"/>
                  </a:cubicBezTo>
                  <a:cubicBezTo>
                    <a:pt x="8309" y="11664"/>
                    <a:pt x="8401" y="11732"/>
                    <a:pt x="8492" y="11801"/>
                  </a:cubicBezTo>
                  <a:lnTo>
                    <a:pt x="8515" y="11824"/>
                  </a:lnTo>
                  <a:cubicBezTo>
                    <a:pt x="8537" y="11801"/>
                    <a:pt x="8560" y="11801"/>
                    <a:pt x="8583" y="11778"/>
                  </a:cubicBezTo>
                  <a:cubicBezTo>
                    <a:pt x="8606" y="11732"/>
                    <a:pt x="8606" y="11664"/>
                    <a:pt x="8629" y="11618"/>
                  </a:cubicBezTo>
                  <a:cubicBezTo>
                    <a:pt x="8629" y="11573"/>
                    <a:pt x="8629" y="11550"/>
                    <a:pt x="8629" y="11527"/>
                  </a:cubicBezTo>
                  <a:cubicBezTo>
                    <a:pt x="8674" y="11390"/>
                    <a:pt x="8697" y="11276"/>
                    <a:pt x="8720" y="11139"/>
                  </a:cubicBezTo>
                  <a:lnTo>
                    <a:pt x="8720" y="11071"/>
                  </a:lnTo>
                  <a:cubicBezTo>
                    <a:pt x="8743" y="11002"/>
                    <a:pt x="8743" y="10934"/>
                    <a:pt x="8743" y="10865"/>
                  </a:cubicBezTo>
                  <a:cubicBezTo>
                    <a:pt x="8743" y="10797"/>
                    <a:pt x="8743" y="10728"/>
                    <a:pt x="8766" y="10660"/>
                  </a:cubicBezTo>
                  <a:cubicBezTo>
                    <a:pt x="8766" y="10591"/>
                    <a:pt x="8766" y="10546"/>
                    <a:pt x="8766" y="10477"/>
                  </a:cubicBezTo>
                  <a:cubicBezTo>
                    <a:pt x="8789" y="10363"/>
                    <a:pt x="8789" y="10226"/>
                    <a:pt x="8811" y="10112"/>
                  </a:cubicBezTo>
                  <a:lnTo>
                    <a:pt x="8834" y="9952"/>
                  </a:lnTo>
                  <a:cubicBezTo>
                    <a:pt x="8857" y="9838"/>
                    <a:pt x="8857" y="9724"/>
                    <a:pt x="8880" y="9610"/>
                  </a:cubicBezTo>
                  <a:cubicBezTo>
                    <a:pt x="8880" y="9564"/>
                    <a:pt x="8880" y="9541"/>
                    <a:pt x="8903" y="9496"/>
                  </a:cubicBezTo>
                  <a:cubicBezTo>
                    <a:pt x="8903" y="9450"/>
                    <a:pt x="8903" y="9404"/>
                    <a:pt x="8903" y="9336"/>
                  </a:cubicBezTo>
                  <a:lnTo>
                    <a:pt x="8926" y="9290"/>
                  </a:lnTo>
                  <a:cubicBezTo>
                    <a:pt x="8926" y="9222"/>
                    <a:pt x="8926" y="9153"/>
                    <a:pt x="8948" y="9108"/>
                  </a:cubicBezTo>
                  <a:cubicBezTo>
                    <a:pt x="8948" y="8948"/>
                    <a:pt x="8971" y="8765"/>
                    <a:pt x="8994" y="8605"/>
                  </a:cubicBezTo>
                  <a:cubicBezTo>
                    <a:pt x="8994" y="8560"/>
                    <a:pt x="8994" y="8514"/>
                    <a:pt x="8994" y="8468"/>
                  </a:cubicBezTo>
                  <a:cubicBezTo>
                    <a:pt x="8994" y="8423"/>
                    <a:pt x="8994" y="8377"/>
                    <a:pt x="8994" y="8332"/>
                  </a:cubicBezTo>
                  <a:cubicBezTo>
                    <a:pt x="8994" y="8263"/>
                    <a:pt x="8994" y="8217"/>
                    <a:pt x="9017" y="8172"/>
                  </a:cubicBezTo>
                  <a:lnTo>
                    <a:pt x="9017" y="8103"/>
                  </a:lnTo>
                  <a:cubicBezTo>
                    <a:pt x="9017" y="8058"/>
                    <a:pt x="9017" y="7989"/>
                    <a:pt x="9040" y="7943"/>
                  </a:cubicBezTo>
                  <a:cubicBezTo>
                    <a:pt x="9040" y="7875"/>
                    <a:pt x="9040" y="7807"/>
                    <a:pt x="9062" y="7738"/>
                  </a:cubicBezTo>
                  <a:cubicBezTo>
                    <a:pt x="9062" y="7670"/>
                    <a:pt x="9085" y="7601"/>
                    <a:pt x="9085" y="7555"/>
                  </a:cubicBezTo>
                  <a:cubicBezTo>
                    <a:pt x="9108" y="7487"/>
                    <a:pt x="9108" y="7419"/>
                    <a:pt x="9131" y="7350"/>
                  </a:cubicBezTo>
                  <a:cubicBezTo>
                    <a:pt x="9131" y="7282"/>
                    <a:pt x="9154" y="7213"/>
                    <a:pt x="9154" y="7145"/>
                  </a:cubicBezTo>
                  <a:cubicBezTo>
                    <a:pt x="9154" y="7076"/>
                    <a:pt x="9154" y="7030"/>
                    <a:pt x="9177" y="6962"/>
                  </a:cubicBezTo>
                  <a:lnTo>
                    <a:pt x="9177" y="6939"/>
                  </a:lnTo>
                  <a:cubicBezTo>
                    <a:pt x="9199" y="6802"/>
                    <a:pt x="9222" y="6665"/>
                    <a:pt x="9245" y="6528"/>
                  </a:cubicBezTo>
                  <a:cubicBezTo>
                    <a:pt x="9245" y="6528"/>
                    <a:pt x="9245" y="6505"/>
                    <a:pt x="9245" y="6505"/>
                  </a:cubicBezTo>
                  <a:lnTo>
                    <a:pt x="9245" y="6483"/>
                  </a:lnTo>
                  <a:lnTo>
                    <a:pt x="9268" y="6483"/>
                  </a:lnTo>
                  <a:cubicBezTo>
                    <a:pt x="9291" y="6369"/>
                    <a:pt x="9314" y="6254"/>
                    <a:pt x="9359" y="6163"/>
                  </a:cubicBezTo>
                  <a:cubicBezTo>
                    <a:pt x="9382" y="6117"/>
                    <a:pt x="9405" y="6095"/>
                    <a:pt x="9405" y="6072"/>
                  </a:cubicBezTo>
                  <a:cubicBezTo>
                    <a:pt x="9451" y="6049"/>
                    <a:pt x="9496" y="6003"/>
                    <a:pt x="9542" y="5981"/>
                  </a:cubicBezTo>
                  <a:cubicBezTo>
                    <a:pt x="9656" y="5912"/>
                    <a:pt x="9770" y="5866"/>
                    <a:pt x="9861" y="5844"/>
                  </a:cubicBezTo>
                  <a:cubicBezTo>
                    <a:pt x="9975" y="5821"/>
                    <a:pt x="10090" y="5798"/>
                    <a:pt x="10227" y="5775"/>
                  </a:cubicBezTo>
                  <a:lnTo>
                    <a:pt x="10341" y="5775"/>
                  </a:lnTo>
                  <a:cubicBezTo>
                    <a:pt x="10409" y="5752"/>
                    <a:pt x="10500" y="5752"/>
                    <a:pt x="10569" y="5752"/>
                  </a:cubicBezTo>
                  <a:lnTo>
                    <a:pt x="10569" y="5729"/>
                  </a:lnTo>
                  <a:lnTo>
                    <a:pt x="10592" y="5752"/>
                  </a:lnTo>
                  <a:lnTo>
                    <a:pt x="10866" y="5752"/>
                  </a:lnTo>
                  <a:cubicBezTo>
                    <a:pt x="10957" y="5775"/>
                    <a:pt x="11048" y="5775"/>
                    <a:pt x="11117" y="5798"/>
                  </a:cubicBezTo>
                  <a:lnTo>
                    <a:pt x="11140" y="5798"/>
                  </a:lnTo>
                  <a:cubicBezTo>
                    <a:pt x="11208" y="5821"/>
                    <a:pt x="11277" y="5844"/>
                    <a:pt x="11345" y="5866"/>
                  </a:cubicBezTo>
                  <a:lnTo>
                    <a:pt x="11436" y="5866"/>
                  </a:lnTo>
                  <a:cubicBezTo>
                    <a:pt x="11459" y="5889"/>
                    <a:pt x="11505" y="5889"/>
                    <a:pt x="11550" y="5889"/>
                  </a:cubicBezTo>
                  <a:cubicBezTo>
                    <a:pt x="11619" y="5912"/>
                    <a:pt x="11665" y="5912"/>
                    <a:pt x="11710" y="5912"/>
                  </a:cubicBezTo>
                  <a:cubicBezTo>
                    <a:pt x="11802" y="5935"/>
                    <a:pt x="11870" y="5935"/>
                    <a:pt x="11938" y="5958"/>
                  </a:cubicBezTo>
                  <a:cubicBezTo>
                    <a:pt x="11961" y="5958"/>
                    <a:pt x="11961" y="5981"/>
                    <a:pt x="11984" y="5981"/>
                  </a:cubicBezTo>
                  <a:cubicBezTo>
                    <a:pt x="12007" y="6003"/>
                    <a:pt x="12053" y="6026"/>
                    <a:pt x="12098" y="6026"/>
                  </a:cubicBezTo>
                  <a:lnTo>
                    <a:pt x="12121" y="6026"/>
                  </a:lnTo>
                  <a:cubicBezTo>
                    <a:pt x="12167" y="6026"/>
                    <a:pt x="12235" y="5981"/>
                    <a:pt x="12258" y="5935"/>
                  </a:cubicBezTo>
                  <a:cubicBezTo>
                    <a:pt x="12281" y="5912"/>
                    <a:pt x="12304" y="5866"/>
                    <a:pt x="12326" y="5821"/>
                  </a:cubicBezTo>
                  <a:cubicBezTo>
                    <a:pt x="12349" y="5775"/>
                    <a:pt x="12372" y="5752"/>
                    <a:pt x="12418" y="5707"/>
                  </a:cubicBezTo>
                  <a:lnTo>
                    <a:pt x="12418" y="5684"/>
                  </a:lnTo>
                  <a:cubicBezTo>
                    <a:pt x="12486" y="5592"/>
                    <a:pt x="12578" y="5501"/>
                    <a:pt x="12623" y="5410"/>
                  </a:cubicBezTo>
                  <a:lnTo>
                    <a:pt x="12669" y="5364"/>
                  </a:lnTo>
                  <a:cubicBezTo>
                    <a:pt x="12806" y="5204"/>
                    <a:pt x="12943" y="5022"/>
                    <a:pt x="13103" y="4862"/>
                  </a:cubicBezTo>
                  <a:cubicBezTo>
                    <a:pt x="13217" y="4748"/>
                    <a:pt x="13354" y="4611"/>
                    <a:pt x="13468" y="4497"/>
                  </a:cubicBezTo>
                  <a:lnTo>
                    <a:pt x="13491" y="4474"/>
                  </a:lnTo>
                  <a:cubicBezTo>
                    <a:pt x="13628" y="4337"/>
                    <a:pt x="13764" y="4223"/>
                    <a:pt x="13901" y="4086"/>
                  </a:cubicBezTo>
                  <a:lnTo>
                    <a:pt x="13970" y="4018"/>
                  </a:lnTo>
                  <a:cubicBezTo>
                    <a:pt x="14038" y="3972"/>
                    <a:pt x="14084" y="3926"/>
                    <a:pt x="14130" y="3903"/>
                  </a:cubicBezTo>
                  <a:cubicBezTo>
                    <a:pt x="14198" y="3835"/>
                    <a:pt x="14244" y="3789"/>
                    <a:pt x="14312" y="3744"/>
                  </a:cubicBezTo>
                  <a:lnTo>
                    <a:pt x="14358" y="3721"/>
                  </a:lnTo>
                  <a:cubicBezTo>
                    <a:pt x="14495" y="3607"/>
                    <a:pt x="14609" y="3538"/>
                    <a:pt x="14746" y="3447"/>
                  </a:cubicBezTo>
                  <a:lnTo>
                    <a:pt x="14837" y="3378"/>
                  </a:lnTo>
                  <a:cubicBezTo>
                    <a:pt x="14974" y="3264"/>
                    <a:pt x="15134" y="3173"/>
                    <a:pt x="15294" y="3059"/>
                  </a:cubicBezTo>
                  <a:lnTo>
                    <a:pt x="15408" y="2990"/>
                  </a:lnTo>
                  <a:lnTo>
                    <a:pt x="15591" y="2876"/>
                  </a:lnTo>
                  <a:cubicBezTo>
                    <a:pt x="15705" y="2785"/>
                    <a:pt x="15842" y="2694"/>
                    <a:pt x="15979" y="2602"/>
                  </a:cubicBezTo>
                  <a:cubicBezTo>
                    <a:pt x="16321" y="2420"/>
                    <a:pt x="16663" y="2237"/>
                    <a:pt x="17006" y="2077"/>
                  </a:cubicBezTo>
                  <a:cubicBezTo>
                    <a:pt x="17165" y="2009"/>
                    <a:pt x="17325" y="1940"/>
                    <a:pt x="17485" y="1872"/>
                  </a:cubicBezTo>
                  <a:lnTo>
                    <a:pt x="17576" y="1849"/>
                  </a:lnTo>
                  <a:lnTo>
                    <a:pt x="17622" y="1826"/>
                  </a:lnTo>
                  <a:cubicBezTo>
                    <a:pt x="17690" y="1803"/>
                    <a:pt x="17759" y="1781"/>
                    <a:pt x="17827" y="1758"/>
                  </a:cubicBezTo>
                  <a:cubicBezTo>
                    <a:pt x="17919" y="1712"/>
                    <a:pt x="18033" y="1689"/>
                    <a:pt x="18124" y="1667"/>
                  </a:cubicBezTo>
                  <a:lnTo>
                    <a:pt x="18307" y="1598"/>
                  </a:lnTo>
                  <a:cubicBezTo>
                    <a:pt x="18489" y="1530"/>
                    <a:pt x="18672" y="1484"/>
                    <a:pt x="18855" y="1415"/>
                  </a:cubicBezTo>
                  <a:cubicBezTo>
                    <a:pt x="19220" y="1324"/>
                    <a:pt x="19585" y="1279"/>
                    <a:pt x="19904" y="1210"/>
                  </a:cubicBezTo>
                  <a:cubicBezTo>
                    <a:pt x="20064" y="1187"/>
                    <a:pt x="20247" y="1164"/>
                    <a:pt x="20407" y="1142"/>
                  </a:cubicBezTo>
                  <a:cubicBezTo>
                    <a:pt x="20589" y="1119"/>
                    <a:pt x="20749" y="1096"/>
                    <a:pt x="20954" y="1096"/>
                  </a:cubicBezTo>
                  <a:lnTo>
                    <a:pt x="21434" y="1096"/>
                  </a:lnTo>
                  <a:cubicBezTo>
                    <a:pt x="21594" y="1096"/>
                    <a:pt x="21753" y="1096"/>
                    <a:pt x="21890" y="1119"/>
                  </a:cubicBezTo>
                  <a:cubicBezTo>
                    <a:pt x="22004" y="1142"/>
                    <a:pt x="22141" y="1164"/>
                    <a:pt x="22256" y="1187"/>
                  </a:cubicBezTo>
                  <a:lnTo>
                    <a:pt x="22347" y="1187"/>
                  </a:lnTo>
                  <a:cubicBezTo>
                    <a:pt x="22415" y="1210"/>
                    <a:pt x="22461" y="1210"/>
                    <a:pt x="22529" y="1233"/>
                  </a:cubicBezTo>
                  <a:cubicBezTo>
                    <a:pt x="22621" y="1233"/>
                    <a:pt x="22712" y="1256"/>
                    <a:pt x="22803" y="1279"/>
                  </a:cubicBezTo>
                  <a:cubicBezTo>
                    <a:pt x="22872" y="1279"/>
                    <a:pt x="22917" y="1301"/>
                    <a:pt x="22986" y="1324"/>
                  </a:cubicBezTo>
                  <a:lnTo>
                    <a:pt x="23032" y="1347"/>
                  </a:lnTo>
                  <a:cubicBezTo>
                    <a:pt x="23100" y="1370"/>
                    <a:pt x="23146" y="1393"/>
                    <a:pt x="23191" y="1393"/>
                  </a:cubicBezTo>
                  <a:cubicBezTo>
                    <a:pt x="23214" y="1415"/>
                    <a:pt x="23214" y="1415"/>
                    <a:pt x="23237" y="1415"/>
                  </a:cubicBezTo>
                  <a:cubicBezTo>
                    <a:pt x="23283" y="1415"/>
                    <a:pt x="23328" y="1370"/>
                    <a:pt x="23351" y="1347"/>
                  </a:cubicBezTo>
                  <a:cubicBezTo>
                    <a:pt x="23351" y="1301"/>
                    <a:pt x="23351" y="1279"/>
                    <a:pt x="23351" y="1256"/>
                  </a:cubicBezTo>
                  <a:cubicBezTo>
                    <a:pt x="23328" y="1210"/>
                    <a:pt x="23305" y="1210"/>
                    <a:pt x="23283" y="1187"/>
                  </a:cubicBezTo>
                  <a:cubicBezTo>
                    <a:pt x="23191" y="1164"/>
                    <a:pt x="23123" y="1142"/>
                    <a:pt x="23054" y="1096"/>
                  </a:cubicBezTo>
                  <a:lnTo>
                    <a:pt x="23009" y="1096"/>
                  </a:lnTo>
                  <a:cubicBezTo>
                    <a:pt x="22940" y="1050"/>
                    <a:pt x="22849" y="1027"/>
                    <a:pt x="22735" y="1005"/>
                  </a:cubicBezTo>
                  <a:cubicBezTo>
                    <a:pt x="22621" y="982"/>
                    <a:pt x="22507" y="936"/>
                    <a:pt x="22392" y="913"/>
                  </a:cubicBezTo>
                  <a:lnTo>
                    <a:pt x="22370" y="913"/>
                  </a:lnTo>
                  <a:cubicBezTo>
                    <a:pt x="22392" y="890"/>
                    <a:pt x="22392" y="868"/>
                    <a:pt x="22370" y="845"/>
                  </a:cubicBezTo>
                  <a:cubicBezTo>
                    <a:pt x="22370" y="822"/>
                    <a:pt x="22347" y="799"/>
                    <a:pt x="22324" y="799"/>
                  </a:cubicBezTo>
                  <a:cubicBezTo>
                    <a:pt x="22256" y="754"/>
                    <a:pt x="22164" y="731"/>
                    <a:pt x="22096" y="685"/>
                  </a:cubicBezTo>
                  <a:cubicBezTo>
                    <a:pt x="22027" y="662"/>
                    <a:pt x="21982" y="662"/>
                    <a:pt x="21913" y="639"/>
                  </a:cubicBezTo>
                  <a:lnTo>
                    <a:pt x="21845" y="617"/>
                  </a:lnTo>
                  <a:cubicBezTo>
                    <a:pt x="21776" y="594"/>
                    <a:pt x="21731" y="571"/>
                    <a:pt x="21662" y="548"/>
                  </a:cubicBezTo>
                  <a:cubicBezTo>
                    <a:pt x="21594" y="525"/>
                    <a:pt x="21525" y="502"/>
                    <a:pt x="21457" y="480"/>
                  </a:cubicBezTo>
                  <a:cubicBezTo>
                    <a:pt x="21342" y="457"/>
                    <a:pt x="21251" y="411"/>
                    <a:pt x="21137" y="388"/>
                  </a:cubicBezTo>
                  <a:lnTo>
                    <a:pt x="21023" y="350"/>
                  </a:lnTo>
                  <a:lnTo>
                    <a:pt x="21023" y="350"/>
                  </a:lnTo>
                  <a:cubicBezTo>
                    <a:pt x="21023" y="357"/>
                    <a:pt x="21023" y="366"/>
                    <a:pt x="21023" y="366"/>
                  </a:cubicBezTo>
                  <a:cubicBezTo>
                    <a:pt x="20818" y="297"/>
                    <a:pt x="20658" y="251"/>
                    <a:pt x="20498" y="206"/>
                  </a:cubicBezTo>
                  <a:cubicBezTo>
                    <a:pt x="20407" y="183"/>
                    <a:pt x="20315" y="183"/>
                    <a:pt x="20224" y="160"/>
                  </a:cubicBezTo>
                  <a:cubicBezTo>
                    <a:pt x="20156" y="137"/>
                    <a:pt x="20064" y="114"/>
                    <a:pt x="19996" y="92"/>
                  </a:cubicBezTo>
                  <a:lnTo>
                    <a:pt x="19950" y="92"/>
                  </a:lnTo>
                  <a:cubicBezTo>
                    <a:pt x="19882" y="69"/>
                    <a:pt x="19813" y="46"/>
                    <a:pt x="19745" y="46"/>
                  </a:cubicBezTo>
                  <a:cubicBezTo>
                    <a:pt x="19631" y="46"/>
                    <a:pt x="19539" y="23"/>
                    <a:pt x="19425" y="23"/>
                  </a:cubicBezTo>
                  <a:lnTo>
                    <a:pt x="18718" y="23"/>
                  </a:lnTo>
                  <a:lnTo>
                    <a:pt x="18603" y="0"/>
                  </a:lnTo>
                  <a:lnTo>
                    <a:pt x="18649" y="23"/>
                  </a:lnTo>
                  <a:lnTo>
                    <a:pt x="18535" y="0"/>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4"/>
            <p:cNvSpPr/>
            <p:nvPr/>
          </p:nvSpPr>
          <p:spPr>
            <a:xfrm>
              <a:off x="6751325" y="1871725"/>
              <a:ext cx="170625" cy="36225"/>
            </a:xfrm>
            <a:custGeom>
              <a:avLst/>
              <a:gdLst/>
              <a:ahLst/>
              <a:cxnLst/>
              <a:rect l="l" t="t" r="r" b="b"/>
              <a:pathLst>
                <a:path w="6825" h="1449" extrusionOk="0">
                  <a:moveTo>
                    <a:pt x="1803" y="828"/>
                  </a:moveTo>
                  <a:cubicBezTo>
                    <a:pt x="1788" y="832"/>
                    <a:pt x="1773" y="837"/>
                    <a:pt x="1758" y="845"/>
                  </a:cubicBezTo>
                  <a:cubicBezTo>
                    <a:pt x="1778" y="845"/>
                    <a:pt x="1799" y="845"/>
                    <a:pt x="1803" y="828"/>
                  </a:cubicBezTo>
                  <a:close/>
                  <a:moveTo>
                    <a:pt x="4246" y="0"/>
                  </a:moveTo>
                  <a:cubicBezTo>
                    <a:pt x="4154" y="0"/>
                    <a:pt x="4040" y="23"/>
                    <a:pt x="3926" y="23"/>
                  </a:cubicBezTo>
                  <a:cubicBezTo>
                    <a:pt x="3835" y="23"/>
                    <a:pt x="3743" y="46"/>
                    <a:pt x="3629" y="46"/>
                  </a:cubicBezTo>
                  <a:cubicBezTo>
                    <a:pt x="3447" y="69"/>
                    <a:pt x="3241" y="114"/>
                    <a:pt x="3059" y="137"/>
                  </a:cubicBezTo>
                  <a:cubicBezTo>
                    <a:pt x="2876" y="183"/>
                    <a:pt x="2671" y="229"/>
                    <a:pt x="2488" y="274"/>
                  </a:cubicBezTo>
                  <a:cubicBezTo>
                    <a:pt x="2283" y="297"/>
                    <a:pt x="2100" y="343"/>
                    <a:pt x="1917" y="388"/>
                  </a:cubicBezTo>
                  <a:cubicBezTo>
                    <a:pt x="1854" y="410"/>
                    <a:pt x="1810" y="431"/>
                    <a:pt x="1750" y="452"/>
                  </a:cubicBezTo>
                  <a:lnTo>
                    <a:pt x="1750" y="452"/>
                  </a:lnTo>
                  <a:cubicBezTo>
                    <a:pt x="1754" y="448"/>
                    <a:pt x="1758" y="443"/>
                    <a:pt x="1758" y="434"/>
                  </a:cubicBezTo>
                  <a:lnTo>
                    <a:pt x="1758" y="434"/>
                  </a:lnTo>
                  <a:cubicBezTo>
                    <a:pt x="1689" y="457"/>
                    <a:pt x="1621" y="480"/>
                    <a:pt x="1552" y="503"/>
                  </a:cubicBezTo>
                  <a:lnTo>
                    <a:pt x="1598" y="503"/>
                  </a:lnTo>
                  <a:cubicBezTo>
                    <a:pt x="1461" y="548"/>
                    <a:pt x="1324" y="594"/>
                    <a:pt x="1164" y="639"/>
                  </a:cubicBezTo>
                  <a:cubicBezTo>
                    <a:pt x="1050" y="685"/>
                    <a:pt x="913" y="731"/>
                    <a:pt x="799" y="776"/>
                  </a:cubicBezTo>
                  <a:cubicBezTo>
                    <a:pt x="662" y="822"/>
                    <a:pt x="548" y="891"/>
                    <a:pt x="411" y="936"/>
                  </a:cubicBezTo>
                  <a:cubicBezTo>
                    <a:pt x="365" y="959"/>
                    <a:pt x="297" y="982"/>
                    <a:pt x="228" y="1028"/>
                  </a:cubicBezTo>
                  <a:cubicBezTo>
                    <a:pt x="205" y="1050"/>
                    <a:pt x="160" y="1050"/>
                    <a:pt x="114" y="1073"/>
                  </a:cubicBezTo>
                  <a:cubicBezTo>
                    <a:pt x="69" y="1096"/>
                    <a:pt x="46" y="1142"/>
                    <a:pt x="23" y="1187"/>
                  </a:cubicBezTo>
                  <a:cubicBezTo>
                    <a:pt x="0" y="1233"/>
                    <a:pt x="0" y="1279"/>
                    <a:pt x="23" y="1347"/>
                  </a:cubicBezTo>
                  <a:cubicBezTo>
                    <a:pt x="53" y="1408"/>
                    <a:pt x="114" y="1449"/>
                    <a:pt x="178" y="1449"/>
                  </a:cubicBezTo>
                  <a:cubicBezTo>
                    <a:pt x="211" y="1449"/>
                    <a:pt x="244" y="1438"/>
                    <a:pt x="274" y="1416"/>
                  </a:cubicBezTo>
                  <a:cubicBezTo>
                    <a:pt x="320" y="1416"/>
                    <a:pt x="342" y="1393"/>
                    <a:pt x="365" y="1393"/>
                  </a:cubicBezTo>
                  <a:cubicBezTo>
                    <a:pt x="434" y="1370"/>
                    <a:pt x="479" y="1347"/>
                    <a:pt x="525" y="1324"/>
                  </a:cubicBezTo>
                  <a:cubicBezTo>
                    <a:pt x="639" y="1256"/>
                    <a:pt x="753" y="1210"/>
                    <a:pt x="867" y="1164"/>
                  </a:cubicBezTo>
                  <a:cubicBezTo>
                    <a:pt x="959" y="1119"/>
                    <a:pt x="1073" y="1096"/>
                    <a:pt x="1164" y="1050"/>
                  </a:cubicBezTo>
                  <a:cubicBezTo>
                    <a:pt x="1278" y="1005"/>
                    <a:pt x="1392" y="959"/>
                    <a:pt x="1507" y="936"/>
                  </a:cubicBezTo>
                  <a:lnTo>
                    <a:pt x="1484" y="936"/>
                  </a:lnTo>
                  <a:cubicBezTo>
                    <a:pt x="1598" y="891"/>
                    <a:pt x="1712" y="868"/>
                    <a:pt x="1803" y="822"/>
                  </a:cubicBezTo>
                  <a:lnTo>
                    <a:pt x="1803" y="822"/>
                  </a:lnTo>
                  <a:cubicBezTo>
                    <a:pt x="1803" y="824"/>
                    <a:pt x="1803" y="826"/>
                    <a:pt x="1803" y="828"/>
                  </a:cubicBezTo>
                  <a:lnTo>
                    <a:pt x="1803" y="828"/>
                  </a:lnTo>
                  <a:cubicBezTo>
                    <a:pt x="1833" y="820"/>
                    <a:pt x="1864" y="815"/>
                    <a:pt x="1895" y="799"/>
                  </a:cubicBezTo>
                  <a:cubicBezTo>
                    <a:pt x="1986" y="776"/>
                    <a:pt x="2054" y="754"/>
                    <a:pt x="2146" y="731"/>
                  </a:cubicBezTo>
                  <a:cubicBezTo>
                    <a:pt x="2237" y="708"/>
                    <a:pt x="2328" y="685"/>
                    <a:pt x="2442" y="662"/>
                  </a:cubicBezTo>
                  <a:cubicBezTo>
                    <a:pt x="2534" y="639"/>
                    <a:pt x="2625" y="617"/>
                    <a:pt x="2716" y="594"/>
                  </a:cubicBezTo>
                  <a:cubicBezTo>
                    <a:pt x="2808" y="571"/>
                    <a:pt x="2922" y="548"/>
                    <a:pt x="3013" y="548"/>
                  </a:cubicBezTo>
                  <a:cubicBezTo>
                    <a:pt x="3104" y="525"/>
                    <a:pt x="3196" y="503"/>
                    <a:pt x="3287" y="480"/>
                  </a:cubicBezTo>
                  <a:cubicBezTo>
                    <a:pt x="3378" y="457"/>
                    <a:pt x="3469" y="457"/>
                    <a:pt x="3561" y="434"/>
                  </a:cubicBezTo>
                  <a:cubicBezTo>
                    <a:pt x="3766" y="411"/>
                    <a:pt x="3949" y="366"/>
                    <a:pt x="4154" y="366"/>
                  </a:cubicBezTo>
                  <a:cubicBezTo>
                    <a:pt x="4268" y="343"/>
                    <a:pt x="4383" y="343"/>
                    <a:pt x="4497" y="320"/>
                  </a:cubicBezTo>
                  <a:cubicBezTo>
                    <a:pt x="4611" y="320"/>
                    <a:pt x="4725" y="297"/>
                    <a:pt x="4862" y="297"/>
                  </a:cubicBezTo>
                  <a:lnTo>
                    <a:pt x="4999" y="297"/>
                  </a:lnTo>
                  <a:cubicBezTo>
                    <a:pt x="5090" y="274"/>
                    <a:pt x="5204" y="274"/>
                    <a:pt x="5296" y="274"/>
                  </a:cubicBezTo>
                  <a:lnTo>
                    <a:pt x="6003" y="274"/>
                  </a:lnTo>
                  <a:cubicBezTo>
                    <a:pt x="6072" y="274"/>
                    <a:pt x="6140" y="274"/>
                    <a:pt x="6209" y="297"/>
                  </a:cubicBezTo>
                  <a:lnTo>
                    <a:pt x="6391" y="297"/>
                  </a:lnTo>
                  <a:cubicBezTo>
                    <a:pt x="6505" y="320"/>
                    <a:pt x="6642" y="320"/>
                    <a:pt x="6756" y="343"/>
                  </a:cubicBezTo>
                  <a:cubicBezTo>
                    <a:pt x="6779" y="343"/>
                    <a:pt x="6802" y="320"/>
                    <a:pt x="6802" y="297"/>
                  </a:cubicBezTo>
                  <a:cubicBezTo>
                    <a:pt x="6825" y="274"/>
                    <a:pt x="6802" y="251"/>
                    <a:pt x="6756" y="229"/>
                  </a:cubicBezTo>
                  <a:cubicBezTo>
                    <a:pt x="6665" y="229"/>
                    <a:pt x="6574" y="229"/>
                    <a:pt x="6482" y="206"/>
                  </a:cubicBezTo>
                  <a:cubicBezTo>
                    <a:pt x="6391" y="183"/>
                    <a:pt x="6300" y="160"/>
                    <a:pt x="6231" y="160"/>
                  </a:cubicBezTo>
                  <a:cubicBezTo>
                    <a:pt x="6026" y="114"/>
                    <a:pt x="5843" y="92"/>
                    <a:pt x="5638" y="69"/>
                  </a:cubicBezTo>
                  <a:cubicBezTo>
                    <a:pt x="5547" y="46"/>
                    <a:pt x="5455" y="46"/>
                    <a:pt x="5364" y="23"/>
                  </a:cubicBezTo>
                  <a:cubicBezTo>
                    <a:pt x="5273" y="23"/>
                    <a:pt x="5159" y="0"/>
                    <a:pt x="50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4"/>
            <p:cNvSpPr/>
            <p:nvPr/>
          </p:nvSpPr>
          <p:spPr>
            <a:xfrm>
              <a:off x="6750175" y="1900825"/>
              <a:ext cx="99300" cy="36700"/>
            </a:xfrm>
            <a:custGeom>
              <a:avLst/>
              <a:gdLst/>
              <a:ahLst/>
              <a:cxnLst/>
              <a:rect l="l" t="t" r="r" b="b"/>
              <a:pathLst>
                <a:path w="3972" h="1468" extrusionOk="0">
                  <a:moveTo>
                    <a:pt x="3904" y="0"/>
                  </a:moveTo>
                  <a:cubicBezTo>
                    <a:pt x="3812" y="23"/>
                    <a:pt x="3721" y="23"/>
                    <a:pt x="3630" y="46"/>
                  </a:cubicBezTo>
                  <a:cubicBezTo>
                    <a:pt x="3561" y="69"/>
                    <a:pt x="3470" y="69"/>
                    <a:pt x="3379" y="92"/>
                  </a:cubicBezTo>
                  <a:cubicBezTo>
                    <a:pt x="3196" y="115"/>
                    <a:pt x="3013" y="160"/>
                    <a:pt x="2831" y="183"/>
                  </a:cubicBezTo>
                  <a:cubicBezTo>
                    <a:pt x="2739" y="206"/>
                    <a:pt x="2648" y="229"/>
                    <a:pt x="2534" y="252"/>
                  </a:cubicBezTo>
                  <a:cubicBezTo>
                    <a:pt x="2443" y="274"/>
                    <a:pt x="2351" y="274"/>
                    <a:pt x="2260" y="297"/>
                  </a:cubicBezTo>
                  <a:cubicBezTo>
                    <a:pt x="2146" y="320"/>
                    <a:pt x="2055" y="343"/>
                    <a:pt x="1963" y="366"/>
                  </a:cubicBezTo>
                  <a:cubicBezTo>
                    <a:pt x="1872" y="388"/>
                    <a:pt x="1781" y="434"/>
                    <a:pt x="1667" y="457"/>
                  </a:cubicBezTo>
                  <a:cubicBezTo>
                    <a:pt x="1598" y="480"/>
                    <a:pt x="1507" y="525"/>
                    <a:pt x="1438" y="548"/>
                  </a:cubicBezTo>
                  <a:lnTo>
                    <a:pt x="1416" y="548"/>
                  </a:lnTo>
                  <a:cubicBezTo>
                    <a:pt x="1279" y="594"/>
                    <a:pt x="1164" y="640"/>
                    <a:pt x="1050" y="685"/>
                  </a:cubicBezTo>
                  <a:cubicBezTo>
                    <a:pt x="936" y="708"/>
                    <a:pt x="822" y="754"/>
                    <a:pt x="708" y="822"/>
                  </a:cubicBezTo>
                  <a:cubicBezTo>
                    <a:pt x="594" y="868"/>
                    <a:pt x="503" y="936"/>
                    <a:pt x="388" y="982"/>
                  </a:cubicBezTo>
                  <a:cubicBezTo>
                    <a:pt x="320" y="1028"/>
                    <a:pt x="274" y="1050"/>
                    <a:pt x="229" y="1073"/>
                  </a:cubicBezTo>
                  <a:cubicBezTo>
                    <a:pt x="183" y="1096"/>
                    <a:pt x="115" y="1119"/>
                    <a:pt x="69" y="1165"/>
                  </a:cubicBezTo>
                  <a:cubicBezTo>
                    <a:pt x="23" y="1233"/>
                    <a:pt x="0" y="1301"/>
                    <a:pt x="23" y="1370"/>
                  </a:cubicBezTo>
                  <a:cubicBezTo>
                    <a:pt x="61" y="1426"/>
                    <a:pt x="114" y="1467"/>
                    <a:pt x="170" y="1467"/>
                  </a:cubicBezTo>
                  <a:cubicBezTo>
                    <a:pt x="182" y="1467"/>
                    <a:pt x="194" y="1465"/>
                    <a:pt x="206" y="1461"/>
                  </a:cubicBezTo>
                  <a:cubicBezTo>
                    <a:pt x="251" y="1461"/>
                    <a:pt x="297" y="1438"/>
                    <a:pt x="343" y="1416"/>
                  </a:cubicBezTo>
                  <a:cubicBezTo>
                    <a:pt x="388" y="1416"/>
                    <a:pt x="434" y="1393"/>
                    <a:pt x="457" y="1370"/>
                  </a:cubicBezTo>
                  <a:cubicBezTo>
                    <a:pt x="548" y="1324"/>
                    <a:pt x="640" y="1279"/>
                    <a:pt x="708" y="1233"/>
                  </a:cubicBezTo>
                  <a:cubicBezTo>
                    <a:pt x="799" y="1187"/>
                    <a:pt x="891" y="1119"/>
                    <a:pt x="982" y="1096"/>
                  </a:cubicBezTo>
                  <a:cubicBezTo>
                    <a:pt x="1050" y="1050"/>
                    <a:pt x="1142" y="1005"/>
                    <a:pt x="1233" y="982"/>
                  </a:cubicBezTo>
                  <a:cubicBezTo>
                    <a:pt x="1324" y="936"/>
                    <a:pt x="1393" y="891"/>
                    <a:pt x="1484" y="868"/>
                  </a:cubicBezTo>
                  <a:cubicBezTo>
                    <a:pt x="1575" y="822"/>
                    <a:pt x="1667" y="799"/>
                    <a:pt x="1758" y="754"/>
                  </a:cubicBezTo>
                  <a:cubicBezTo>
                    <a:pt x="1849" y="708"/>
                    <a:pt x="1941" y="662"/>
                    <a:pt x="2032" y="640"/>
                  </a:cubicBezTo>
                  <a:cubicBezTo>
                    <a:pt x="2123" y="594"/>
                    <a:pt x="2214" y="571"/>
                    <a:pt x="2306" y="548"/>
                  </a:cubicBezTo>
                  <a:cubicBezTo>
                    <a:pt x="2329" y="548"/>
                    <a:pt x="2329" y="548"/>
                    <a:pt x="2329" y="525"/>
                  </a:cubicBezTo>
                  <a:cubicBezTo>
                    <a:pt x="2466" y="503"/>
                    <a:pt x="2602" y="457"/>
                    <a:pt x="2739" y="411"/>
                  </a:cubicBezTo>
                  <a:cubicBezTo>
                    <a:pt x="2876" y="366"/>
                    <a:pt x="3013" y="343"/>
                    <a:pt x="3150" y="297"/>
                  </a:cubicBezTo>
                  <a:cubicBezTo>
                    <a:pt x="3287" y="274"/>
                    <a:pt x="3401" y="229"/>
                    <a:pt x="3538" y="206"/>
                  </a:cubicBezTo>
                  <a:cubicBezTo>
                    <a:pt x="3607" y="183"/>
                    <a:pt x="3652" y="183"/>
                    <a:pt x="3721" y="160"/>
                  </a:cubicBezTo>
                  <a:cubicBezTo>
                    <a:pt x="3789" y="137"/>
                    <a:pt x="3858" y="137"/>
                    <a:pt x="3926" y="137"/>
                  </a:cubicBezTo>
                  <a:cubicBezTo>
                    <a:pt x="3949" y="115"/>
                    <a:pt x="3972" y="92"/>
                    <a:pt x="3972" y="46"/>
                  </a:cubicBezTo>
                  <a:cubicBezTo>
                    <a:pt x="3972" y="23"/>
                    <a:pt x="3949" y="0"/>
                    <a:pt x="390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4"/>
            <p:cNvSpPr/>
            <p:nvPr/>
          </p:nvSpPr>
          <p:spPr>
            <a:xfrm>
              <a:off x="6857450" y="1899675"/>
              <a:ext cx="2875" cy="2875"/>
            </a:xfrm>
            <a:custGeom>
              <a:avLst/>
              <a:gdLst/>
              <a:ahLst/>
              <a:cxnLst/>
              <a:rect l="l" t="t" r="r" b="b"/>
              <a:pathLst>
                <a:path w="115" h="115" extrusionOk="0">
                  <a:moveTo>
                    <a:pt x="69" y="1"/>
                  </a:moveTo>
                  <a:cubicBezTo>
                    <a:pt x="46" y="1"/>
                    <a:pt x="23" y="24"/>
                    <a:pt x="1" y="46"/>
                  </a:cubicBezTo>
                  <a:cubicBezTo>
                    <a:pt x="1" y="69"/>
                    <a:pt x="23" y="115"/>
                    <a:pt x="46" y="115"/>
                  </a:cubicBezTo>
                  <a:cubicBezTo>
                    <a:pt x="92" y="115"/>
                    <a:pt x="115" y="92"/>
                    <a:pt x="115" y="69"/>
                  </a:cubicBezTo>
                  <a:cubicBezTo>
                    <a:pt x="115" y="46"/>
                    <a:pt x="92" y="1"/>
                    <a:pt x="69" y="1"/>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4"/>
            <p:cNvSpPr/>
            <p:nvPr/>
          </p:nvSpPr>
          <p:spPr>
            <a:xfrm>
              <a:off x="6446025" y="2407550"/>
              <a:ext cx="30850" cy="71925"/>
            </a:xfrm>
            <a:custGeom>
              <a:avLst/>
              <a:gdLst/>
              <a:ahLst/>
              <a:cxnLst/>
              <a:rect l="l" t="t" r="r" b="b"/>
              <a:pathLst>
                <a:path w="1234" h="2877" extrusionOk="0">
                  <a:moveTo>
                    <a:pt x="1073" y="0"/>
                  </a:moveTo>
                  <a:cubicBezTo>
                    <a:pt x="1028" y="0"/>
                    <a:pt x="982" y="23"/>
                    <a:pt x="959" y="46"/>
                  </a:cubicBezTo>
                  <a:cubicBezTo>
                    <a:pt x="868" y="206"/>
                    <a:pt x="799" y="365"/>
                    <a:pt x="708" y="548"/>
                  </a:cubicBezTo>
                  <a:cubicBezTo>
                    <a:pt x="662" y="685"/>
                    <a:pt x="594" y="845"/>
                    <a:pt x="525" y="1005"/>
                  </a:cubicBezTo>
                  <a:cubicBezTo>
                    <a:pt x="411" y="1324"/>
                    <a:pt x="274" y="1644"/>
                    <a:pt x="183" y="1963"/>
                  </a:cubicBezTo>
                  <a:cubicBezTo>
                    <a:pt x="137" y="2077"/>
                    <a:pt x="115" y="2192"/>
                    <a:pt x="92" y="2306"/>
                  </a:cubicBezTo>
                  <a:cubicBezTo>
                    <a:pt x="69" y="2374"/>
                    <a:pt x="46" y="2443"/>
                    <a:pt x="46" y="2534"/>
                  </a:cubicBezTo>
                  <a:cubicBezTo>
                    <a:pt x="23" y="2602"/>
                    <a:pt x="1" y="2671"/>
                    <a:pt x="23" y="2739"/>
                  </a:cubicBezTo>
                  <a:cubicBezTo>
                    <a:pt x="46" y="2808"/>
                    <a:pt x="115" y="2876"/>
                    <a:pt x="183" y="2876"/>
                  </a:cubicBezTo>
                  <a:cubicBezTo>
                    <a:pt x="252" y="2876"/>
                    <a:pt x="297" y="2876"/>
                    <a:pt x="320" y="2853"/>
                  </a:cubicBezTo>
                  <a:cubicBezTo>
                    <a:pt x="366" y="2808"/>
                    <a:pt x="366" y="2785"/>
                    <a:pt x="389" y="2739"/>
                  </a:cubicBezTo>
                  <a:cubicBezTo>
                    <a:pt x="411" y="2694"/>
                    <a:pt x="411" y="2625"/>
                    <a:pt x="434" y="2580"/>
                  </a:cubicBezTo>
                  <a:cubicBezTo>
                    <a:pt x="434" y="2511"/>
                    <a:pt x="434" y="2465"/>
                    <a:pt x="457" y="2420"/>
                  </a:cubicBezTo>
                  <a:cubicBezTo>
                    <a:pt x="525" y="2077"/>
                    <a:pt x="640" y="1758"/>
                    <a:pt x="754" y="1438"/>
                  </a:cubicBezTo>
                  <a:cubicBezTo>
                    <a:pt x="822" y="1279"/>
                    <a:pt x="868" y="1119"/>
                    <a:pt x="936" y="959"/>
                  </a:cubicBezTo>
                  <a:cubicBezTo>
                    <a:pt x="959" y="868"/>
                    <a:pt x="982" y="799"/>
                    <a:pt x="1005" y="708"/>
                  </a:cubicBezTo>
                  <a:cubicBezTo>
                    <a:pt x="1028" y="639"/>
                    <a:pt x="1050" y="571"/>
                    <a:pt x="1073" y="480"/>
                  </a:cubicBezTo>
                  <a:cubicBezTo>
                    <a:pt x="1096" y="411"/>
                    <a:pt x="1119" y="365"/>
                    <a:pt x="1165" y="297"/>
                  </a:cubicBezTo>
                  <a:cubicBezTo>
                    <a:pt x="1165" y="274"/>
                    <a:pt x="1187" y="251"/>
                    <a:pt x="1187" y="229"/>
                  </a:cubicBezTo>
                  <a:cubicBezTo>
                    <a:pt x="1210" y="206"/>
                    <a:pt x="1233" y="160"/>
                    <a:pt x="1233" y="114"/>
                  </a:cubicBezTo>
                  <a:cubicBezTo>
                    <a:pt x="1210" y="114"/>
                    <a:pt x="1210" y="114"/>
                    <a:pt x="1210" y="92"/>
                  </a:cubicBezTo>
                  <a:cubicBezTo>
                    <a:pt x="1210" y="92"/>
                    <a:pt x="1187" y="69"/>
                    <a:pt x="1187" y="69"/>
                  </a:cubicBezTo>
                  <a:cubicBezTo>
                    <a:pt x="1142" y="46"/>
                    <a:pt x="1119" y="23"/>
                    <a:pt x="109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4"/>
            <p:cNvSpPr/>
            <p:nvPr/>
          </p:nvSpPr>
          <p:spPr>
            <a:xfrm>
              <a:off x="6389525" y="2095400"/>
              <a:ext cx="196325" cy="316725"/>
            </a:xfrm>
            <a:custGeom>
              <a:avLst/>
              <a:gdLst/>
              <a:ahLst/>
              <a:cxnLst/>
              <a:rect l="l" t="t" r="r" b="b"/>
              <a:pathLst>
                <a:path w="7853" h="12669" extrusionOk="0">
                  <a:moveTo>
                    <a:pt x="5022" y="1"/>
                  </a:moveTo>
                  <a:cubicBezTo>
                    <a:pt x="4977" y="1"/>
                    <a:pt x="4931" y="24"/>
                    <a:pt x="4885" y="69"/>
                  </a:cubicBezTo>
                  <a:cubicBezTo>
                    <a:pt x="4794" y="161"/>
                    <a:pt x="4703" y="252"/>
                    <a:pt x="4612" y="343"/>
                  </a:cubicBezTo>
                  <a:cubicBezTo>
                    <a:pt x="4497" y="480"/>
                    <a:pt x="4406" y="594"/>
                    <a:pt x="4315" y="731"/>
                  </a:cubicBezTo>
                  <a:lnTo>
                    <a:pt x="4292" y="754"/>
                  </a:lnTo>
                  <a:lnTo>
                    <a:pt x="4246" y="800"/>
                  </a:lnTo>
                  <a:cubicBezTo>
                    <a:pt x="4178" y="891"/>
                    <a:pt x="4109" y="1005"/>
                    <a:pt x="4018" y="1096"/>
                  </a:cubicBezTo>
                  <a:cubicBezTo>
                    <a:pt x="3972" y="1188"/>
                    <a:pt x="3904" y="1256"/>
                    <a:pt x="3858" y="1348"/>
                  </a:cubicBezTo>
                  <a:lnTo>
                    <a:pt x="3721" y="1507"/>
                  </a:lnTo>
                  <a:lnTo>
                    <a:pt x="3721" y="1530"/>
                  </a:lnTo>
                  <a:cubicBezTo>
                    <a:pt x="3653" y="1599"/>
                    <a:pt x="3584" y="1667"/>
                    <a:pt x="3539" y="1758"/>
                  </a:cubicBezTo>
                  <a:lnTo>
                    <a:pt x="3493" y="1804"/>
                  </a:lnTo>
                  <a:lnTo>
                    <a:pt x="3470" y="1850"/>
                  </a:lnTo>
                  <a:cubicBezTo>
                    <a:pt x="3356" y="1987"/>
                    <a:pt x="3242" y="2146"/>
                    <a:pt x="3128" y="2306"/>
                  </a:cubicBezTo>
                  <a:cubicBezTo>
                    <a:pt x="2991" y="2489"/>
                    <a:pt x="2900" y="2626"/>
                    <a:pt x="2831" y="2763"/>
                  </a:cubicBezTo>
                  <a:cubicBezTo>
                    <a:pt x="2785" y="2831"/>
                    <a:pt x="2740" y="2923"/>
                    <a:pt x="2671" y="3014"/>
                  </a:cubicBezTo>
                  <a:cubicBezTo>
                    <a:pt x="2626" y="3082"/>
                    <a:pt x="2580" y="3174"/>
                    <a:pt x="2534" y="3242"/>
                  </a:cubicBezTo>
                  <a:cubicBezTo>
                    <a:pt x="2512" y="3311"/>
                    <a:pt x="2466" y="3356"/>
                    <a:pt x="2443" y="3425"/>
                  </a:cubicBezTo>
                  <a:lnTo>
                    <a:pt x="2420" y="3447"/>
                  </a:lnTo>
                  <a:cubicBezTo>
                    <a:pt x="2397" y="3516"/>
                    <a:pt x="2352" y="3607"/>
                    <a:pt x="2306" y="3699"/>
                  </a:cubicBezTo>
                  <a:cubicBezTo>
                    <a:pt x="2283" y="3744"/>
                    <a:pt x="2283" y="3790"/>
                    <a:pt x="2261" y="3813"/>
                  </a:cubicBezTo>
                  <a:lnTo>
                    <a:pt x="2238" y="3858"/>
                  </a:lnTo>
                  <a:cubicBezTo>
                    <a:pt x="2146" y="4064"/>
                    <a:pt x="2055" y="4246"/>
                    <a:pt x="1941" y="4406"/>
                  </a:cubicBezTo>
                  <a:cubicBezTo>
                    <a:pt x="1850" y="4589"/>
                    <a:pt x="1758" y="4771"/>
                    <a:pt x="1667" y="4931"/>
                  </a:cubicBezTo>
                  <a:cubicBezTo>
                    <a:pt x="1576" y="5114"/>
                    <a:pt x="1507" y="5274"/>
                    <a:pt x="1416" y="5456"/>
                  </a:cubicBezTo>
                  <a:cubicBezTo>
                    <a:pt x="1325" y="5639"/>
                    <a:pt x="1256" y="5821"/>
                    <a:pt x="1142" y="6095"/>
                  </a:cubicBezTo>
                  <a:lnTo>
                    <a:pt x="1051" y="6323"/>
                  </a:lnTo>
                  <a:cubicBezTo>
                    <a:pt x="982" y="6438"/>
                    <a:pt x="937" y="6575"/>
                    <a:pt x="891" y="6711"/>
                  </a:cubicBezTo>
                  <a:lnTo>
                    <a:pt x="823" y="6826"/>
                  </a:lnTo>
                  <a:cubicBezTo>
                    <a:pt x="777" y="6963"/>
                    <a:pt x="708" y="7100"/>
                    <a:pt x="663" y="7259"/>
                  </a:cubicBezTo>
                  <a:lnTo>
                    <a:pt x="617" y="7373"/>
                  </a:lnTo>
                  <a:cubicBezTo>
                    <a:pt x="571" y="7510"/>
                    <a:pt x="526" y="7647"/>
                    <a:pt x="480" y="7807"/>
                  </a:cubicBezTo>
                  <a:cubicBezTo>
                    <a:pt x="412" y="7967"/>
                    <a:pt x="366" y="8149"/>
                    <a:pt x="298" y="8309"/>
                  </a:cubicBezTo>
                  <a:cubicBezTo>
                    <a:pt x="275" y="8423"/>
                    <a:pt x="229" y="8560"/>
                    <a:pt x="206" y="8652"/>
                  </a:cubicBezTo>
                  <a:cubicBezTo>
                    <a:pt x="206" y="8720"/>
                    <a:pt x="183" y="8789"/>
                    <a:pt x="161" y="8857"/>
                  </a:cubicBezTo>
                  <a:cubicBezTo>
                    <a:pt x="138" y="8971"/>
                    <a:pt x="115" y="9108"/>
                    <a:pt x="92" y="9222"/>
                  </a:cubicBezTo>
                  <a:cubicBezTo>
                    <a:pt x="69" y="9268"/>
                    <a:pt x="69" y="9336"/>
                    <a:pt x="46" y="9382"/>
                  </a:cubicBezTo>
                  <a:cubicBezTo>
                    <a:pt x="46" y="9451"/>
                    <a:pt x="24" y="9519"/>
                    <a:pt x="24" y="9565"/>
                  </a:cubicBezTo>
                  <a:cubicBezTo>
                    <a:pt x="1" y="9679"/>
                    <a:pt x="46" y="9793"/>
                    <a:pt x="161" y="9816"/>
                  </a:cubicBezTo>
                  <a:lnTo>
                    <a:pt x="206" y="9816"/>
                  </a:lnTo>
                  <a:cubicBezTo>
                    <a:pt x="206" y="9839"/>
                    <a:pt x="229" y="9861"/>
                    <a:pt x="275" y="9884"/>
                  </a:cubicBezTo>
                  <a:cubicBezTo>
                    <a:pt x="343" y="9930"/>
                    <a:pt x="412" y="9976"/>
                    <a:pt x="480" y="10021"/>
                  </a:cubicBezTo>
                  <a:cubicBezTo>
                    <a:pt x="526" y="10067"/>
                    <a:pt x="594" y="10090"/>
                    <a:pt x="640" y="10135"/>
                  </a:cubicBezTo>
                  <a:cubicBezTo>
                    <a:pt x="686" y="10181"/>
                    <a:pt x="754" y="10227"/>
                    <a:pt x="800" y="10272"/>
                  </a:cubicBezTo>
                  <a:lnTo>
                    <a:pt x="845" y="10295"/>
                  </a:lnTo>
                  <a:lnTo>
                    <a:pt x="959" y="10386"/>
                  </a:lnTo>
                  <a:lnTo>
                    <a:pt x="1051" y="10500"/>
                  </a:lnTo>
                  <a:lnTo>
                    <a:pt x="1165" y="10569"/>
                  </a:lnTo>
                  <a:cubicBezTo>
                    <a:pt x="1279" y="10660"/>
                    <a:pt x="1370" y="10752"/>
                    <a:pt x="1484" y="10866"/>
                  </a:cubicBezTo>
                  <a:lnTo>
                    <a:pt x="1530" y="10911"/>
                  </a:lnTo>
                  <a:cubicBezTo>
                    <a:pt x="1576" y="10957"/>
                    <a:pt x="1644" y="11003"/>
                    <a:pt x="1690" y="11048"/>
                  </a:cubicBezTo>
                  <a:cubicBezTo>
                    <a:pt x="1758" y="11117"/>
                    <a:pt x="1827" y="11185"/>
                    <a:pt x="1895" y="11231"/>
                  </a:cubicBezTo>
                  <a:cubicBezTo>
                    <a:pt x="2009" y="11322"/>
                    <a:pt x="2101" y="11413"/>
                    <a:pt x="2215" y="11482"/>
                  </a:cubicBezTo>
                  <a:lnTo>
                    <a:pt x="2306" y="11573"/>
                  </a:lnTo>
                  <a:cubicBezTo>
                    <a:pt x="2466" y="11687"/>
                    <a:pt x="2603" y="11802"/>
                    <a:pt x="2740" y="11916"/>
                  </a:cubicBezTo>
                  <a:cubicBezTo>
                    <a:pt x="2763" y="11938"/>
                    <a:pt x="2808" y="11961"/>
                    <a:pt x="2831" y="11984"/>
                  </a:cubicBezTo>
                  <a:cubicBezTo>
                    <a:pt x="2854" y="12007"/>
                    <a:pt x="2900" y="12053"/>
                    <a:pt x="2922" y="12075"/>
                  </a:cubicBezTo>
                  <a:cubicBezTo>
                    <a:pt x="2968" y="12121"/>
                    <a:pt x="3037" y="12167"/>
                    <a:pt x="3082" y="12212"/>
                  </a:cubicBezTo>
                  <a:lnTo>
                    <a:pt x="3151" y="12281"/>
                  </a:lnTo>
                  <a:cubicBezTo>
                    <a:pt x="3242" y="12372"/>
                    <a:pt x="3333" y="12463"/>
                    <a:pt x="3447" y="12555"/>
                  </a:cubicBezTo>
                  <a:cubicBezTo>
                    <a:pt x="3539" y="12646"/>
                    <a:pt x="3630" y="12669"/>
                    <a:pt x="3699" y="12669"/>
                  </a:cubicBezTo>
                  <a:cubicBezTo>
                    <a:pt x="3744" y="12669"/>
                    <a:pt x="3790" y="12669"/>
                    <a:pt x="3813" y="12646"/>
                  </a:cubicBezTo>
                  <a:cubicBezTo>
                    <a:pt x="3881" y="12600"/>
                    <a:pt x="3904" y="12532"/>
                    <a:pt x="3950" y="12486"/>
                  </a:cubicBezTo>
                  <a:lnTo>
                    <a:pt x="3972" y="12418"/>
                  </a:lnTo>
                  <a:cubicBezTo>
                    <a:pt x="4018" y="12372"/>
                    <a:pt x="4064" y="12304"/>
                    <a:pt x="4087" y="12235"/>
                  </a:cubicBezTo>
                  <a:lnTo>
                    <a:pt x="4109" y="12212"/>
                  </a:lnTo>
                  <a:cubicBezTo>
                    <a:pt x="4155" y="12121"/>
                    <a:pt x="4201" y="12053"/>
                    <a:pt x="4246" y="11961"/>
                  </a:cubicBezTo>
                  <a:cubicBezTo>
                    <a:pt x="4292" y="11893"/>
                    <a:pt x="4315" y="11802"/>
                    <a:pt x="4360" y="11733"/>
                  </a:cubicBezTo>
                  <a:lnTo>
                    <a:pt x="4406" y="11665"/>
                  </a:lnTo>
                  <a:cubicBezTo>
                    <a:pt x="4429" y="11596"/>
                    <a:pt x="4475" y="11550"/>
                    <a:pt x="4497" y="11505"/>
                  </a:cubicBezTo>
                  <a:lnTo>
                    <a:pt x="4589" y="11322"/>
                  </a:lnTo>
                  <a:cubicBezTo>
                    <a:pt x="4634" y="11231"/>
                    <a:pt x="4680" y="11117"/>
                    <a:pt x="4726" y="11025"/>
                  </a:cubicBezTo>
                  <a:lnTo>
                    <a:pt x="4863" y="10774"/>
                  </a:lnTo>
                  <a:lnTo>
                    <a:pt x="4977" y="10523"/>
                  </a:lnTo>
                  <a:cubicBezTo>
                    <a:pt x="5045" y="10409"/>
                    <a:pt x="5091" y="10295"/>
                    <a:pt x="5136" y="10181"/>
                  </a:cubicBezTo>
                  <a:cubicBezTo>
                    <a:pt x="5182" y="10067"/>
                    <a:pt x="5228" y="9976"/>
                    <a:pt x="5273" y="9861"/>
                  </a:cubicBezTo>
                  <a:lnTo>
                    <a:pt x="5296" y="9839"/>
                  </a:lnTo>
                  <a:lnTo>
                    <a:pt x="5296" y="9816"/>
                  </a:lnTo>
                  <a:cubicBezTo>
                    <a:pt x="5319" y="9747"/>
                    <a:pt x="5365" y="9679"/>
                    <a:pt x="5388" y="9587"/>
                  </a:cubicBezTo>
                  <a:lnTo>
                    <a:pt x="5433" y="9473"/>
                  </a:lnTo>
                  <a:cubicBezTo>
                    <a:pt x="5502" y="9314"/>
                    <a:pt x="5570" y="9131"/>
                    <a:pt x="5639" y="8948"/>
                  </a:cubicBezTo>
                  <a:cubicBezTo>
                    <a:pt x="5707" y="8743"/>
                    <a:pt x="5776" y="8560"/>
                    <a:pt x="5821" y="8355"/>
                  </a:cubicBezTo>
                  <a:cubicBezTo>
                    <a:pt x="5867" y="8195"/>
                    <a:pt x="5913" y="7990"/>
                    <a:pt x="5958" y="7784"/>
                  </a:cubicBezTo>
                  <a:cubicBezTo>
                    <a:pt x="5958" y="7739"/>
                    <a:pt x="5958" y="7693"/>
                    <a:pt x="5958" y="7625"/>
                  </a:cubicBezTo>
                  <a:cubicBezTo>
                    <a:pt x="5958" y="7579"/>
                    <a:pt x="5958" y="7533"/>
                    <a:pt x="5958" y="7510"/>
                  </a:cubicBezTo>
                  <a:cubicBezTo>
                    <a:pt x="5958" y="7396"/>
                    <a:pt x="5935" y="7305"/>
                    <a:pt x="5913" y="7214"/>
                  </a:cubicBezTo>
                  <a:cubicBezTo>
                    <a:pt x="5890" y="7168"/>
                    <a:pt x="5890" y="7122"/>
                    <a:pt x="5867" y="7077"/>
                  </a:cubicBezTo>
                  <a:lnTo>
                    <a:pt x="5844" y="7054"/>
                  </a:lnTo>
                  <a:cubicBezTo>
                    <a:pt x="5821" y="7008"/>
                    <a:pt x="5798" y="6985"/>
                    <a:pt x="5776" y="6940"/>
                  </a:cubicBezTo>
                  <a:cubicBezTo>
                    <a:pt x="5753" y="6894"/>
                    <a:pt x="5730" y="6871"/>
                    <a:pt x="5707" y="6848"/>
                  </a:cubicBezTo>
                  <a:cubicBezTo>
                    <a:pt x="5684" y="6826"/>
                    <a:pt x="5661" y="6826"/>
                    <a:pt x="5639" y="6803"/>
                  </a:cubicBezTo>
                  <a:lnTo>
                    <a:pt x="5639" y="6780"/>
                  </a:lnTo>
                  <a:cubicBezTo>
                    <a:pt x="5593" y="6757"/>
                    <a:pt x="5525" y="6734"/>
                    <a:pt x="5479" y="6711"/>
                  </a:cubicBezTo>
                  <a:cubicBezTo>
                    <a:pt x="5410" y="6689"/>
                    <a:pt x="5365" y="6666"/>
                    <a:pt x="5296" y="6666"/>
                  </a:cubicBezTo>
                  <a:cubicBezTo>
                    <a:pt x="5228" y="6666"/>
                    <a:pt x="5182" y="6689"/>
                    <a:pt x="5136" y="6689"/>
                  </a:cubicBezTo>
                  <a:cubicBezTo>
                    <a:pt x="5022" y="6711"/>
                    <a:pt x="4931" y="6757"/>
                    <a:pt x="4840" y="6803"/>
                  </a:cubicBezTo>
                  <a:cubicBezTo>
                    <a:pt x="4771" y="6826"/>
                    <a:pt x="4703" y="6871"/>
                    <a:pt x="4634" y="6917"/>
                  </a:cubicBezTo>
                  <a:cubicBezTo>
                    <a:pt x="4657" y="6894"/>
                    <a:pt x="4680" y="6848"/>
                    <a:pt x="4703" y="6803"/>
                  </a:cubicBezTo>
                  <a:lnTo>
                    <a:pt x="4794" y="6620"/>
                  </a:lnTo>
                  <a:cubicBezTo>
                    <a:pt x="4863" y="6506"/>
                    <a:pt x="4931" y="6392"/>
                    <a:pt x="4977" y="6301"/>
                  </a:cubicBezTo>
                  <a:cubicBezTo>
                    <a:pt x="5091" y="6118"/>
                    <a:pt x="5182" y="5935"/>
                    <a:pt x="5296" y="5776"/>
                  </a:cubicBezTo>
                  <a:cubicBezTo>
                    <a:pt x="5753" y="5091"/>
                    <a:pt x="6232" y="4429"/>
                    <a:pt x="6689" y="3813"/>
                  </a:cubicBezTo>
                  <a:lnTo>
                    <a:pt x="6757" y="3721"/>
                  </a:lnTo>
                  <a:lnTo>
                    <a:pt x="6826" y="3653"/>
                  </a:lnTo>
                  <a:cubicBezTo>
                    <a:pt x="6871" y="3562"/>
                    <a:pt x="6940" y="3493"/>
                    <a:pt x="6985" y="3402"/>
                  </a:cubicBezTo>
                  <a:lnTo>
                    <a:pt x="7099" y="3265"/>
                  </a:lnTo>
                  <a:cubicBezTo>
                    <a:pt x="7214" y="3128"/>
                    <a:pt x="7305" y="2991"/>
                    <a:pt x="7442" y="2854"/>
                  </a:cubicBezTo>
                  <a:cubicBezTo>
                    <a:pt x="7488" y="2786"/>
                    <a:pt x="7556" y="2717"/>
                    <a:pt x="7602" y="2649"/>
                  </a:cubicBezTo>
                  <a:cubicBezTo>
                    <a:pt x="7670" y="2580"/>
                    <a:pt x="7739" y="2512"/>
                    <a:pt x="7807" y="2420"/>
                  </a:cubicBezTo>
                  <a:cubicBezTo>
                    <a:pt x="7853" y="2375"/>
                    <a:pt x="7853" y="2306"/>
                    <a:pt x="7807" y="2261"/>
                  </a:cubicBezTo>
                  <a:cubicBezTo>
                    <a:pt x="7784" y="2238"/>
                    <a:pt x="7761" y="2238"/>
                    <a:pt x="7716" y="2238"/>
                  </a:cubicBezTo>
                  <a:cubicBezTo>
                    <a:pt x="7693" y="2192"/>
                    <a:pt x="7670" y="2169"/>
                    <a:pt x="7624" y="2146"/>
                  </a:cubicBezTo>
                  <a:lnTo>
                    <a:pt x="7533" y="2078"/>
                  </a:lnTo>
                  <a:cubicBezTo>
                    <a:pt x="7465" y="2009"/>
                    <a:pt x="7396" y="1941"/>
                    <a:pt x="7328" y="1873"/>
                  </a:cubicBezTo>
                  <a:cubicBezTo>
                    <a:pt x="7236" y="1781"/>
                    <a:pt x="7122" y="1690"/>
                    <a:pt x="7031" y="1599"/>
                  </a:cubicBezTo>
                  <a:lnTo>
                    <a:pt x="6940" y="1530"/>
                  </a:lnTo>
                  <a:cubicBezTo>
                    <a:pt x="6848" y="1462"/>
                    <a:pt x="6780" y="1393"/>
                    <a:pt x="6734" y="1348"/>
                  </a:cubicBezTo>
                  <a:cubicBezTo>
                    <a:pt x="6689" y="1302"/>
                    <a:pt x="6643" y="1256"/>
                    <a:pt x="6597" y="1211"/>
                  </a:cubicBezTo>
                  <a:lnTo>
                    <a:pt x="6529" y="1165"/>
                  </a:lnTo>
                  <a:cubicBezTo>
                    <a:pt x="6438" y="1096"/>
                    <a:pt x="6346" y="1028"/>
                    <a:pt x="6278" y="960"/>
                  </a:cubicBezTo>
                  <a:cubicBezTo>
                    <a:pt x="6209" y="891"/>
                    <a:pt x="6141" y="845"/>
                    <a:pt x="6095" y="800"/>
                  </a:cubicBezTo>
                  <a:cubicBezTo>
                    <a:pt x="6050" y="754"/>
                    <a:pt x="6004" y="731"/>
                    <a:pt x="5958" y="686"/>
                  </a:cubicBezTo>
                  <a:cubicBezTo>
                    <a:pt x="5935" y="663"/>
                    <a:pt x="5913" y="640"/>
                    <a:pt x="5890" y="617"/>
                  </a:cubicBezTo>
                  <a:cubicBezTo>
                    <a:pt x="5821" y="572"/>
                    <a:pt x="5753" y="503"/>
                    <a:pt x="5684" y="457"/>
                  </a:cubicBezTo>
                  <a:cubicBezTo>
                    <a:pt x="5593" y="389"/>
                    <a:pt x="5502" y="298"/>
                    <a:pt x="5410" y="229"/>
                  </a:cubicBezTo>
                  <a:cubicBezTo>
                    <a:pt x="5365" y="183"/>
                    <a:pt x="5296" y="138"/>
                    <a:pt x="5251" y="92"/>
                  </a:cubicBezTo>
                  <a:cubicBezTo>
                    <a:pt x="5228" y="69"/>
                    <a:pt x="5182" y="69"/>
                    <a:pt x="5159" y="69"/>
                  </a:cubicBezTo>
                  <a:cubicBezTo>
                    <a:pt x="5114" y="24"/>
                    <a:pt x="5068" y="1"/>
                    <a:pt x="502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4"/>
            <p:cNvSpPr/>
            <p:nvPr/>
          </p:nvSpPr>
          <p:spPr>
            <a:xfrm>
              <a:off x="6536175" y="2175300"/>
              <a:ext cx="53675" cy="69300"/>
            </a:xfrm>
            <a:custGeom>
              <a:avLst/>
              <a:gdLst/>
              <a:ahLst/>
              <a:cxnLst/>
              <a:rect l="l" t="t" r="r" b="b"/>
              <a:pathLst>
                <a:path w="2147" h="2772" extrusionOk="0">
                  <a:moveTo>
                    <a:pt x="2055" y="0"/>
                  </a:moveTo>
                  <a:cubicBezTo>
                    <a:pt x="2032" y="0"/>
                    <a:pt x="2010" y="0"/>
                    <a:pt x="1987" y="23"/>
                  </a:cubicBezTo>
                  <a:cubicBezTo>
                    <a:pt x="1918" y="115"/>
                    <a:pt x="1850" y="183"/>
                    <a:pt x="1781" y="251"/>
                  </a:cubicBezTo>
                  <a:cubicBezTo>
                    <a:pt x="1713" y="343"/>
                    <a:pt x="1644" y="411"/>
                    <a:pt x="1576" y="480"/>
                  </a:cubicBezTo>
                  <a:cubicBezTo>
                    <a:pt x="1439" y="640"/>
                    <a:pt x="1325" y="776"/>
                    <a:pt x="1188" y="936"/>
                  </a:cubicBezTo>
                  <a:cubicBezTo>
                    <a:pt x="1051" y="1096"/>
                    <a:pt x="937" y="1256"/>
                    <a:pt x="823" y="1393"/>
                  </a:cubicBezTo>
                  <a:cubicBezTo>
                    <a:pt x="686" y="1553"/>
                    <a:pt x="572" y="1712"/>
                    <a:pt x="457" y="1872"/>
                  </a:cubicBezTo>
                  <a:cubicBezTo>
                    <a:pt x="389" y="1963"/>
                    <a:pt x="320" y="2078"/>
                    <a:pt x="229" y="2169"/>
                  </a:cubicBezTo>
                  <a:cubicBezTo>
                    <a:pt x="206" y="2214"/>
                    <a:pt x="184" y="2260"/>
                    <a:pt x="161" y="2306"/>
                  </a:cubicBezTo>
                  <a:cubicBezTo>
                    <a:pt x="138" y="2329"/>
                    <a:pt x="115" y="2374"/>
                    <a:pt x="92" y="2397"/>
                  </a:cubicBezTo>
                  <a:cubicBezTo>
                    <a:pt x="69" y="2443"/>
                    <a:pt x="47" y="2511"/>
                    <a:pt x="24" y="2580"/>
                  </a:cubicBezTo>
                  <a:cubicBezTo>
                    <a:pt x="1" y="2648"/>
                    <a:pt x="69" y="2762"/>
                    <a:pt x="161" y="2762"/>
                  </a:cubicBezTo>
                  <a:cubicBezTo>
                    <a:pt x="174" y="2769"/>
                    <a:pt x="187" y="2772"/>
                    <a:pt x="200" y="2772"/>
                  </a:cubicBezTo>
                  <a:cubicBezTo>
                    <a:pt x="231" y="2772"/>
                    <a:pt x="259" y="2756"/>
                    <a:pt x="275" y="2739"/>
                  </a:cubicBezTo>
                  <a:cubicBezTo>
                    <a:pt x="320" y="2717"/>
                    <a:pt x="343" y="2694"/>
                    <a:pt x="366" y="2648"/>
                  </a:cubicBezTo>
                  <a:cubicBezTo>
                    <a:pt x="389" y="2557"/>
                    <a:pt x="435" y="2488"/>
                    <a:pt x="480" y="2420"/>
                  </a:cubicBezTo>
                  <a:cubicBezTo>
                    <a:pt x="526" y="2351"/>
                    <a:pt x="572" y="2283"/>
                    <a:pt x="617" y="2214"/>
                  </a:cubicBezTo>
                  <a:cubicBezTo>
                    <a:pt x="708" y="2078"/>
                    <a:pt x="800" y="1941"/>
                    <a:pt x="891" y="1804"/>
                  </a:cubicBezTo>
                  <a:cubicBezTo>
                    <a:pt x="982" y="1667"/>
                    <a:pt x="1074" y="1530"/>
                    <a:pt x="1165" y="1393"/>
                  </a:cubicBezTo>
                  <a:cubicBezTo>
                    <a:pt x="1256" y="1256"/>
                    <a:pt x="1348" y="1119"/>
                    <a:pt x="1439" y="1005"/>
                  </a:cubicBezTo>
                  <a:cubicBezTo>
                    <a:pt x="1530" y="845"/>
                    <a:pt x="1644" y="708"/>
                    <a:pt x="1758" y="571"/>
                  </a:cubicBezTo>
                  <a:cubicBezTo>
                    <a:pt x="1804" y="503"/>
                    <a:pt x="1850" y="434"/>
                    <a:pt x="1918" y="366"/>
                  </a:cubicBezTo>
                  <a:cubicBezTo>
                    <a:pt x="1964" y="274"/>
                    <a:pt x="2032" y="206"/>
                    <a:pt x="2101" y="137"/>
                  </a:cubicBezTo>
                  <a:cubicBezTo>
                    <a:pt x="2146" y="115"/>
                    <a:pt x="2124" y="46"/>
                    <a:pt x="2101" y="23"/>
                  </a:cubicBezTo>
                  <a:cubicBezTo>
                    <a:pt x="2078" y="0"/>
                    <a:pt x="2078" y="0"/>
                    <a:pt x="205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4"/>
            <p:cNvSpPr/>
            <p:nvPr/>
          </p:nvSpPr>
          <p:spPr>
            <a:xfrm>
              <a:off x="6541900" y="2210100"/>
              <a:ext cx="43950" cy="56200"/>
            </a:xfrm>
            <a:custGeom>
              <a:avLst/>
              <a:gdLst/>
              <a:ahLst/>
              <a:cxnLst/>
              <a:rect l="l" t="t" r="r" b="b"/>
              <a:pathLst>
                <a:path w="1758" h="2248" extrusionOk="0">
                  <a:moveTo>
                    <a:pt x="1164" y="845"/>
                  </a:moveTo>
                  <a:cubicBezTo>
                    <a:pt x="1158" y="853"/>
                    <a:pt x="1153" y="860"/>
                    <a:pt x="1147" y="868"/>
                  </a:cubicBezTo>
                  <a:lnTo>
                    <a:pt x="1147" y="868"/>
                  </a:lnTo>
                  <a:cubicBezTo>
                    <a:pt x="1164" y="864"/>
                    <a:pt x="1164" y="845"/>
                    <a:pt x="1164" y="845"/>
                  </a:cubicBezTo>
                  <a:close/>
                  <a:moveTo>
                    <a:pt x="1644" y="1"/>
                  </a:moveTo>
                  <a:cubicBezTo>
                    <a:pt x="1621" y="1"/>
                    <a:pt x="1598" y="1"/>
                    <a:pt x="1575" y="24"/>
                  </a:cubicBezTo>
                  <a:cubicBezTo>
                    <a:pt x="1461" y="138"/>
                    <a:pt x="1347" y="275"/>
                    <a:pt x="1233" y="412"/>
                  </a:cubicBezTo>
                  <a:cubicBezTo>
                    <a:pt x="1141" y="526"/>
                    <a:pt x="1027" y="663"/>
                    <a:pt x="936" y="777"/>
                  </a:cubicBezTo>
                  <a:cubicBezTo>
                    <a:pt x="731" y="1028"/>
                    <a:pt x="525" y="1279"/>
                    <a:pt x="343" y="1530"/>
                  </a:cubicBezTo>
                  <a:cubicBezTo>
                    <a:pt x="343" y="1530"/>
                    <a:pt x="343" y="1530"/>
                    <a:pt x="343" y="1553"/>
                  </a:cubicBezTo>
                  <a:lnTo>
                    <a:pt x="320" y="1553"/>
                  </a:lnTo>
                  <a:cubicBezTo>
                    <a:pt x="297" y="1621"/>
                    <a:pt x="251" y="1667"/>
                    <a:pt x="206" y="1735"/>
                  </a:cubicBezTo>
                  <a:cubicBezTo>
                    <a:pt x="206" y="1735"/>
                    <a:pt x="227" y="1714"/>
                    <a:pt x="228" y="1713"/>
                  </a:cubicBezTo>
                  <a:lnTo>
                    <a:pt x="228" y="1713"/>
                  </a:lnTo>
                  <a:cubicBezTo>
                    <a:pt x="183" y="1758"/>
                    <a:pt x="160" y="1804"/>
                    <a:pt x="114" y="1850"/>
                  </a:cubicBezTo>
                  <a:cubicBezTo>
                    <a:pt x="91" y="1895"/>
                    <a:pt x="46" y="1941"/>
                    <a:pt x="23" y="2009"/>
                  </a:cubicBezTo>
                  <a:cubicBezTo>
                    <a:pt x="0" y="2055"/>
                    <a:pt x="0" y="2078"/>
                    <a:pt x="23" y="2123"/>
                  </a:cubicBezTo>
                  <a:cubicBezTo>
                    <a:pt x="23" y="2169"/>
                    <a:pt x="69" y="2215"/>
                    <a:pt x="91" y="2238"/>
                  </a:cubicBezTo>
                  <a:cubicBezTo>
                    <a:pt x="122" y="2238"/>
                    <a:pt x="152" y="2248"/>
                    <a:pt x="183" y="2248"/>
                  </a:cubicBezTo>
                  <a:cubicBezTo>
                    <a:pt x="198" y="2248"/>
                    <a:pt x="213" y="2245"/>
                    <a:pt x="228" y="2238"/>
                  </a:cubicBezTo>
                  <a:cubicBezTo>
                    <a:pt x="274" y="2215"/>
                    <a:pt x="297" y="2192"/>
                    <a:pt x="320" y="2146"/>
                  </a:cubicBezTo>
                  <a:cubicBezTo>
                    <a:pt x="343" y="2123"/>
                    <a:pt x="365" y="2101"/>
                    <a:pt x="388" y="2055"/>
                  </a:cubicBezTo>
                  <a:cubicBezTo>
                    <a:pt x="388" y="2032"/>
                    <a:pt x="411" y="2009"/>
                    <a:pt x="434" y="1987"/>
                  </a:cubicBezTo>
                  <a:cubicBezTo>
                    <a:pt x="457" y="1918"/>
                    <a:pt x="502" y="1872"/>
                    <a:pt x="525" y="1827"/>
                  </a:cubicBezTo>
                  <a:cubicBezTo>
                    <a:pt x="594" y="1713"/>
                    <a:pt x="662" y="1599"/>
                    <a:pt x="731" y="1507"/>
                  </a:cubicBezTo>
                  <a:cubicBezTo>
                    <a:pt x="863" y="1287"/>
                    <a:pt x="995" y="1067"/>
                    <a:pt x="1147" y="868"/>
                  </a:cubicBezTo>
                  <a:lnTo>
                    <a:pt x="1147" y="868"/>
                  </a:lnTo>
                  <a:cubicBezTo>
                    <a:pt x="1145" y="868"/>
                    <a:pt x="1143" y="868"/>
                    <a:pt x="1141" y="868"/>
                  </a:cubicBezTo>
                  <a:cubicBezTo>
                    <a:pt x="1233" y="754"/>
                    <a:pt x="1324" y="617"/>
                    <a:pt x="1415" y="503"/>
                  </a:cubicBezTo>
                  <a:cubicBezTo>
                    <a:pt x="1461" y="457"/>
                    <a:pt x="1507" y="389"/>
                    <a:pt x="1552" y="343"/>
                  </a:cubicBezTo>
                  <a:cubicBezTo>
                    <a:pt x="1598" y="275"/>
                    <a:pt x="1666" y="206"/>
                    <a:pt x="1712" y="161"/>
                  </a:cubicBezTo>
                  <a:cubicBezTo>
                    <a:pt x="1758" y="115"/>
                    <a:pt x="1758" y="46"/>
                    <a:pt x="1712" y="24"/>
                  </a:cubicBezTo>
                  <a:cubicBezTo>
                    <a:pt x="1689" y="1"/>
                    <a:pt x="1666" y="1"/>
                    <a:pt x="164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4"/>
            <p:cNvSpPr/>
            <p:nvPr/>
          </p:nvSpPr>
          <p:spPr>
            <a:xfrm>
              <a:off x="6850025" y="1767875"/>
              <a:ext cx="178075" cy="66775"/>
            </a:xfrm>
            <a:custGeom>
              <a:avLst/>
              <a:gdLst/>
              <a:ahLst/>
              <a:cxnLst/>
              <a:rect l="l" t="t" r="r" b="b"/>
              <a:pathLst>
                <a:path w="7123" h="2671" extrusionOk="0">
                  <a:moveTo>
                    <a:pt x="2740" y="776"/>
                  </a:moveTo>
                  <a:cubicBezTo>
                    <a:pt x="2649" y="822"/>
                    <a:pt x="2557" y="845"/>
                    <a:pt x="2466" y="890"/>
                  </a:cubicBezTo>
                  <a:cubicBezTo>
                    <a:pt x="2466" y="890"/>
                    <a:pt x="2466" y="890"/>
                    <a:pt x="2466" y="868"/>
                  </a:cubicBezTo>
                  <a:cubicBezTo>
                    <a:pt x="2534" y="845"/>
                    <a:pt x="2626" y="799"/>
                    <a:pt x="2717" y="776"/>
                  </a:cubicBezTo>
                  <a:close/>
                  <a:moveTo>
                    <a:pt x="4497" y="0"/>
                  </a:moveTo>
                  <a:cubicBezTo>
                    <a:pt x="4406" y="0"/>
                    <a:pt x="4315" y="23"/>
                    <a:pt x="4224" y="23"/>
                  </a:cubicBezTo>
                  <a:cubicBezTo>
                    <a:pt x="4109" y="46"/>
                    <a:pt x="4018" y="69"/>
                    <a:pt x="3927" y="91"/>
                  </a:cubicBezTo>
                  <a:cubicBezTo>
                    <a:pt x="3881" y="91"/>
                    <a:pt x="3835" y="114"/>
                    <a:pt x="3790" y="114"/>
                  </a:cubicBezTo>
                  <a:cubicBezTo>
                    <a:pt x="3767" y="103"/>
                    <a:pt x="3738" y="97"/>
                    <a:pt x="3710" y="97"/>
                  </a:cubicBezTo>
                  <a:cubicBezTo>
                    <a:pt x="3681" y="97"/>
                    <a:pt x="3653" y="103"/>
                    <a:pt x="3630" y="114"/>
                  </a:cubicBezTo>
                  <a:lnTo>
                    <a:pt x="3539" y="114"/>
                  </a:lnTo>
                  <a:cubicBezTo>
                    <a:pt x="3470" y="137"/>
                    <a:pt x="3402" y="137"/>
                    <a:pt x="3333" y="160"/>
                  </a:cubicBezTo>
                  <a:cubicBezTo>
                    <a:pt x="3174" y="183"/>
                    <a:pt x="3014" y="206"/>
                    <a:pt x="2877" y="251"/>
                  </a:cubicBezTo>
                  <a:cubicBezTo>
                    <a:pt x="2786" y="274"/>
                    <a:pt x="2717" y="320"/>
                    <a:pt x="2649" y="343"/>
                  </a:cubicBezTo>
                  <a:cubicBezTo>
                    <a:pt x="2603" y="365"/>
                    <a:pt x="2580" y="365"/>
                    <a:pt x="2557" y="388"/>
                  </a:cubicBezTo>
                  <a:cubicBezTo>
                    <a:pt x="2489" y="411"/>
                    <a:pt x="2420" y="434"/>
                    <a:pt x="2375" y="457"/>
                  </a:cubicBezTo>
                  <a:cubicBezTo>
                    <a:pt x="2215" y="502"/>
                    <a:pt x="2078" y="571"/>
                    <a:pt x="1918" y="662"/>
                  </a:cubicBezTo>
                  <a:cubicBezTo>
                    <a:pt x="1850" y="685"/>
                    <a:pt x="1781" y="731"/>
                    <a:pt x="1713" y="776"/>
                  </a:cubicBezTo>
                  <a:cubicBezTo>
                    <a:pt x="1667" y="799"/>
                    <a:pt x="1644" y="822"/>
                    <a:pt x="1599" y="845"/>
                  </a:cubicBezTo>
                  <a:cubicBezTo>
                    <a:pt x="1599" y="845"/>
                    <a:pt x="1576" y="868"/>
                    <a:pt x="1553" y="868"/>
                  </a:cubicBezTo>
                  <a:cubicBezTo>
                    <a:pt x="1530" y="890"/>
                    <a:pt x="1507" y="913"/>
                    <a:pt x="1484" y="959"/>
                  </a:cubicBezTo>
                  <a:cubicBezTo>
                    <a:pt x="1462" y="1004"/>
                    <a:pt x="1462" y="1027"/>
                    <a:pt x="1484" y="1073"/>
                  </a:cubicBezTo>
                  <a:cubicBezTo>
                    <a:pt x="1416" y="1096"/>
                    <a:pt x="1370" y="1141"/>
                    <a:pt x="1302" y="1164"/>
                  </a:cubicBezTo>
                  <a:cubicBezTo>
                    <a:pt x="1119" y="1278"/>
                    <a:pt x="937" y="1393"/>
                    <a:pt x="777" y="1529"/>
                  </a:cubicBezTo>
                  <a:cubicBezTo>
                    <a:pt x="686" y="1598"/>
                    <a:pt x="617" y="1666"/>
                    <a:pt x="526" y="1735"/>
                  </a:cubicBezTo>
                  <a:cubicBezTo>
                    <a:pt x="457" y="1803"/>
                    <a:pt x="389" y="1872"/>
                    <a:pt x="320" y="1963"/>
                  </a:cubicBezTo>
                  <a:cubicBezTo>
                    <a:pt x="252" y="2032"/>
                    <a:pt x="183" y="2123"/>
                    <a:pt x="115" y="2191"/>
                  </a:cubicBezTo>
                  <a:cubicBezTo>
                    <a:pt x="92" y="2237"/>
                    <a:pt x="46" y="2283"/>
                    <a:pt x="24" y="2328"/>
                  </a:cubicBezTo>
                  <a:cubicBezTo>
                    <a:pt x="1" y="2374"/>
                    <a:pt x="1" y="2420"/>
                    <a:pt x="1" y="2442"/>
                  </a:cubicBezTo>
                  <a:cubicBezTo>
                    <a:pt x="1" y="2488"/>
                    <a:pt x="24" y="2534"/>
                    <a:pt x="46" y="2557"/>
                  </a:cubicBezTo>
                  <a:cubicBezTo>
                    <a:pt x="69" y="2579"/>
                    <a:pt x="92" y="2602"/>
                    <a:pt x="115" y="2625"/>
                  </a:cubicBezTo>
                  <a:cubicBezTo>
                    <a:pt x="161" y="2625"/>
                    <a:pt x="183" y="2648"/>
                    <a:pt x="206" y="2648"/>
                  </a:cubicBezTo>
                  <a:lnTo>
                    <a:pt x="275" y="2648"/>
                  </a:lnTo>
                  <a:cubicBezTo>
                    <a:pt x="320" y="2671"/>
                    <a:pt x="366" y="2671"/>
                    <a:pt x="412" y="2671"/>
                  </a:cubicBezTo>
                  <a:lnTo>
                    <a:pt x="571" y="2671"/>
                  </a:lnTo>
                  <a:cubicBezTo>
                    <a:pt x="617" y="2671"/>
                    <a:pt x="663" y="2671"/>
                    <a:pt x="708" y="2648"/>
                  </a:cubicBezTo>
                  <a:cubicBezTo>
                    <a:pt x="754" y="2648"/>
                    <a:pt x="800" y="2602"/>
                    <a:pt x="845" y="2557"/>
                  </a:cubicBezTo>
                  <a:cubicBezTo>
                    <a:pt x="908" y="2494"/>
                    <a:pt x="971" y="2412"/>
                    <a:pt x="1034" y="2328"/>
                  </a:cubicBezTo>
                  <a:lnTo>
                    <a:pt x="1034" y="2328"/>
                  </a:lnTo>
                  <a:cubicBezTo>
                    <a:pt x="1032" y="2328"/>
                    <a:pt x="1030" y="2328"/>
                    <a:pt x="1028" y="2328"/>
                  </a:cubicBezTo>
                  <a:cubicBezTo>
                    <a:pt x="1031" y="2327"/>
                    <a:pt x="1034" y="2325"/>
                    <a:pt x="1037" y="2324"/>
                  </a:cubicBezTo>
                  <a:lnTo>
                    <a:pt x="1037" y="2324"/>
                  </a:lnTo>
                  <a:cubicBezTo>
                    <a:pt x="1036" y="2325"/>
                    <a:pt x="1035" y="2327"/>
                    <a:pt x="1034" y="2328"/>
                  </a:cubicBezTo>
                  <a:lnTo>
                    <a:pt x="1034" y="2328"/>
                  </a:lnTo>
                  <a:cubicBezTo>
                    <a:pt x="1047" y="2328"/>
                    <a:pt x="1050" y="2327"/>
                    <a:pt x="1051" y="2316"/>
                  </a:cubicBezTo>
                  <a:lnTo>
                    <a:pt x="1051" y="2316"/>
                  </a:lnTo>
                  <a:cubicBezTo>
                    <a:pt x="1046" y="2318"/>
                    <a:pt x="1042" y="2321"/>
                    <a:pt x="1037" y="2324"/>
                  </a:cubicBezTo>
                  <a:lnTo>
                    <a:pt x="1037" y="2324"/>
                  </a:lnTo>
                  <a:cubicBezTo>
                    <a:pt x="1042" y="2318"/>
                    <a:pt x="1046" y="2312"/>
                    <a:pt x="1051" y="2306"/>
                  </a:cubicBezTo>
                  <a:lnTo>
                    <a:pt x="1051" y="2306"/>
                  </a:lnTo>
                  <a:cubicBezTo>
                    <a:pt x="1051" y="2310"/>
                    <a:pt x="1051" y="2313"/>
                    <a:pt x="1051" y="2316"/>
                  </a:cubicBezTo>
                  <a:lnTo>
                    <a:pt x="1051" y="2316"/>
                  </a:lnTo>
                  <a:cubicBezTo>
                    <a:pt x="1082" y="2297"/>
                    <a:pt x="1101" y="2279"/>
                    <a:pt x="1119" y="2260"/>
                  </a:cubicBezTo>
                  <a:cubicBezTo>
                    <a:pt x="1142" y="2237"/>
                    <a:pt x="1188" y="2191"/>
                    <a:pt x="1233" y="2169"/>
                  </a:cubicBezTo>
                  <a:cubicBezTo>
                    <a:pt x="1279" y="2123"/>
                    <a:pt x="1325" y="2077"/>
                    <a:pt x="1370" y="2032"/>
                  </a:cubicBezTo>
                  <a:cubicBezTo>
                    <a:pt x="1462" y="1963"/>
                    <a:pt x="1553" y="1895"/>
                    <a:pt x="1644" y="1849"/>
                  </a:cubicBezTo>
                  <a:cubicBezTo>
                    <a:pt x="1736" y="1758"/>
                    <a:pt x="1850" y="1689"/>
                    <a:pt x="1941" y="1621"/>
                  </a:cubicBezTo>
                  <a:cubicBezTo>
                    <a:pt x="2009" y="1598"/>
                    <a:pt x="2055" y="1552"/>
                    <a:pt x="2101" y="1529"/>
                  </a:cubicBezTo>
                  <a:cubicBezTo>
                    <a:pt x="2146" y="1484"/>
                    <a:pt x="2192" y="1461"/>
                    <a:pt x="2238" y="1438"/>
                  </a:cubicBezTo>
                  <a:cubicBezTo>
                    <a:pt x="2375" y="1347"/>
                    <a:pt x="2534" y="1278"/>
                    <a:pt x="2694" y="1210"/>
                  </a:cubicBezTo>
                  <a:cubicBezTo>
                    <a:pt x="2877" y="1119"/>
                    <a:pt x="3037" y="1050"/>
                    <a:pt x="3219" y="982"/>
                  </a:cubicBezTo>
                  <a:cubicBezTo>
                    <a:pt x="3402" y="913"/>
                    <a:pt x="3562" y="845"/>
                    <a:pt x="3744" y="799"/>
                  </a:cubicBezTo>
                  <a:cubicBezTo>
                    <a:pt x="3904" y="731"/>
                    <a:pt x="4087" y="685"/>
                    <a:pt x="4246" y="639"/>
                  </a:cubicBezTo>
                  <a:cubicBezTo>
                    <a:pt x="4452" y="594"/>
                    <a:pt x="4634" y="548"/>
                    <a:pt x="4817" y="525"/>
                  </a:cubicBezTo>
                  <a:cubicBezTo>
                    <a:pt x="4931" y="525"/>
                    <a:pt x="5022" y="502"/>
                    <a:pt x="5114" y="502"/>
                  </a:cubicBezTo>
                  <a:cubicBezTo>
                    <a:pt x="5205" y="480"/>
                    <a:pt x="5319" y="480"/>
                    <a:pt x="5410" y="480"/>
                  </a:cubicBezTo>
                  <a:cubicBezTo>
                    <a:pt x="5479" y="480"/>
                    <a:pt x="5547" y="480"/>
                    <a:pt x="5616" y="502"/>
                  </a:cubicBezTo>
                  <a:cubicBezTo>
                    <a:pt x="5684" y="502"/>
                    <a:pt x="5753" y="502"/>
                    <a:pt x="5821" y="525"/>
                  </a:cubicBezTo>
                  <a:cubicBezTo>
                    <a:pt x="5958" y="548"/>
                    <a:pt x="6095" y="548"/>
                    <a:pt x="6255" y="571"/>
                  </a:cubicBezTo>
                  <a:cubicBezTo>
                    <a:pt x="6369" y="594"/>
                    <a:pt x="6506" y="594"/>
                    <a:pt x="6643" y="616"/>
                  </a:cubicBezTo>
                  <a:cubicBezTo>
                    <a:pt x="6780" y="639"/>
                    <a:pt x="6894" y="685"/>
                    <a:pt x="7031" y="708"/>
                  </a:cubicBezTo>
                  <a:cubicBezTo>
                    <a:pt x="7077" y="708"/>
                    <a:pt x="7100" y="685"/>
                    <a:pt x="7122" y="639"/>
                  </a:cubicBezTo>
                  <a:cubicBezTo>
                    <a:pt x="7122" y="616"/>
                    <a:pt x="7100" y="571"/>
                    <a:pt x="7054" y="571"/>
                  </a:cubicBezTo>
                  <a:cubicBezTo>
                    <a:pt x="6963" y="548"/>
                    <a:pt x="6871" y="525"/>
                    <a:pt x="6803" y="502"/>
                  </a:cubicBezTo>
                  <a:cubicBezTo>
                    <a:pt x="6711" y="480"/>
                    <a:pt x="6620" y="457"/>
                    <a:pt x="6529" y="434"/>
                  </a:cubicBezTo>
                  <a:cubicBezTo>
                    <a:pt x="6438" y="411"/>
                    <a:pt x="6369" y="411"/>
                    <a:pt x="6278" y="388"/>
                  </a:cubicBezTo>
                  <a:cubicBezTo>
                    <a:pt x="6186" y="365"/>
                    <a:pt x="6072" y="365"/>
                    <a:pt x="5981" y="343"/>
                  </a:cubicBezTo>
                  <a:cubicBezTo>
                    <a:pt x="5890" y="320"/>
                    <a:pt x="5821" y="297"/>
                    <a:pt x="5730" y="274"/>
                  </a:cubicBezTo>
                  <a:cubicBezTo>
                    <a:pt x="5639" y="251"/>
                    <a:pt x="5525" y="251"/>
                    <a:pt x="5433" y="228"/>
                  </a:cubicBezTo>
                  <a:lnTo>
                    <a:pt x="5319" y="228"/>
                  </a:lnTo>
                  <a:cubicBezTo>
                    <a:pt x="5365" y="183"/>
                    <a:pt x="5365" y="137"/>
                    <a:pt x="5342" y="114"/>
                  </a:cubicBezTo>
                  <a:cubicBezTo>
                    <a:pt x="5319" y="69"/>
                    <a:pt x="5296" y="46"/>
                    <a:pt x="5251" y="23"/>
                  </a:cubicBezTo>
                  <a:lnTo>
                    <a:pt x="4840" y="23"/>
                  </a:lnTo>
                  <a:cubicBezTo>
                    <a:pt x="4840" y="23"/>
                    <a:pt x="4817" y="0"/>
                    <a:pt x="479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4"/>
            <p:cNvSpPr/>
            <p:nvPr/>
          </p:nvSpPr>
          <p:spPr>
            <a:xfrm>
              <a:off x="6873425" y="2455475"/>
              <a:ext cx="20575" cy="37700"/>
            </a:xfrm>
            <a:custGeom>
              <a:avLst/>
              <a:gdLst/>
              <a:ahLst/>
              <a:cxnLst/>
              <a:rect l="l" t="t" r="r" b="b"/>
              <a:pathLst>
                <a:path w="823" h="1508" extrusionOk="0">
                  <a:moveTo>
                    <a:pt x="389" y="1"/>
                  </a:moveTo>
                  <a:cubicBezTo>
                    <a:pt x="343" y="1"/>
                    <a:pt x="320" y="23"/>
                    <a:pt x="275" y="69"/>
                  </a:cubicBezTo>
                  <a:cubicBezTo>
                    <a:pt x="275" y="69"/>
                    <a:pt x="252" y="92"/>
                    <a:pt x="229" y="115"/>
                  </a:cubicBezTo>
                  <a:cubicBezTo>
                    <a:pt x="183" y="183"/>
                    <a:pt x="138" y="252"/>
                    <a:pt x="92" y="320"/>
                  </a:cubicBezTo>
                  <a:cubicBezTo>
                    <a:pt x="46" y="457"/>
                    <a:pt x="1" y="617"/>
                    <a:pt x="1" y="754"/>
                  </a:cubicBezTo>
                  <a:cubicBezTo>
                    <a:pt x="1" y="799"/>
                    <a:pt x="1" y="845"/>
                    <a:pt x="1" y="891"/>
                  </a:cubicBezTo>
                  <a:cubicBezTo>
                    <a:pt x="1" y="982"/>
                    <a:pt x="23" y="1051"/>
                    <a:pt x="46" y="1119"/>
                  </a:cubicBezTo>
                  <a:cubicBezTo>
                    <a:pt x="69" y="1188"/>
                    <a:pt x="115" y="1279"/>
                    <a:pt x="160" y="1347"/>
                  </a:cubicBezTo>
                  <a:cubicBezTo>
                    <a:pt x="160" y="1370"/>
                    <a:pt x="183" y="1393"/>
                    <a:pt x="206" y="1416"/>
                  </a:cubicBezTo>
                  <a:cubicBezTo>
                    <a:pt x="229" y="1439"/>
                    <a:pt x="229" y="1461"/>
                    <a:pt x="252" y="1484"/>
                  </a:cubicBezTo>
                  <a:cubicBezTo>
                    <a:pt x="275" y="1484"/>
                    <a:pt x="297" y="1507"/>
                    <a:pt x="320" y="1507"/>
                  </a:cubicBezTo>
                  <a:lnTo>
                    <a:pt x="389" y="1507"/>
                  </a:lnTo>
                  <a:cubicBezTo>
                    <a:pt x="457" y="1484"/>
                    <a:pt x="503" y="1416"/>
                    <a:pt x="480" y="1347"/>
                  </a:cubicBezTo>
                  <a:cubicBezTo>
                    <a:pt x="480" y="1324"/>
                    <a:pt x="480" y="1302"/>
                    <a:pt x="480" y="1302"/>
                  </a:cubicBezTo>
                  <a:cubicBezTo>
                    <a:pt x="457" y="1256"/>
                    <a:pt x="457" y="1210"/>
                    <a:pt x="457" y="1142"/>
                  </a:cubicBezTo>
                  <a:cubicBezTo>
                    <a:pt x="457" y="1057"/>
                    <a:pt x="477" y="951"/>
                    <a:pt x="517" y="845"/>
                  </a:cubicBezTo>
                  <a:lnTo>
                    <a:pt x="517" y="845"/>
                  </a:lnTo>
                  <a:cubicBezTo>
                    <a:pt x="514" y="845"/>
                    <a:pt x="509" y="845"/>
                    <a:pt x="503" y="845"/>
                  </a:cubicBezTo>
                  <a:cubicBezTo>
                    <a:pt x="511" y="845"/>
                    <a:pt x="516" y="842"/>
                    <a:pt x="519" y="839"/>
                  </a:cubicBezTo>
                  <a:lnTo>
                    <a:pt x="519" y="839"/>
                  </a:lnTo>
                  <a:cubicBezTo>
                    <a:pt x="518" y="841"/>
                    <a:pt x="518" y="843"/>
                    <a:pt x="517" y="845"/>
                  </a:cubicBezTo>
                  <a:lnTo>
                    <a:pt x="517" y="845"/>
                  </a:lnTo>
                  <a:cubicBezTo>
                    <a:pt x="526" y="843"/>
                    <a:pt x="526" y="839"/>
                    <a:pt x="526" y="822"/>
                  </a:cubicBezTo>
                  <a:lnTo>
                    <a:pt x="526" y="822"/>
                  </a:lnTo>
                  <a:cubicBezTo>
                    <a:pt x="526" y="823"/>
                    <a:pt x="526" y="832"/>
                    <a:pt x="519" y="839"/>
                  </a:cubicBezTo>
                  <a:lnTo>
                    <a:pt x="519" y="839"/>
                  </a:lnTo>
                  <a:cubicBezTo>
                    <a:pt x="521" y="833"/>
                    <a:pt x="523" y="828"/>
                    <a:pt x="526" y="822"/>
                  </a:cubicBezTo>
                  <a:cubicBezTo>
                    <a:pt x="548" y="754"/>
                    <a:pt x="571" y="685"/>
                    <a:pt x="594" y="640"/>
                  </a:cubicBezTo>
                  <a:cubicBezTo>
                    <a:pt x="617" y="571"/>
                    <a:pt x="640" y="526"/>
                    <a:pt x="685" y="457"/>
                  </a:cubicBezTo>
                  <a:cubicBezTo>
                    <a:pt x="685" y="457"/>
                    <a:pt x="708" y="434"/>
                    <a:pt x="708" y="411"/>
                  </a:cubicBezTo>
                  <a:cubicBezTo>
                    <a:pt x="731" y="411"/>
                    <a:pt x="731" y="389"/>
                    <a:pt x="754" y="389"/>
                  </a:cubicBezTo>
                  <a:cubicBezTo>
                    <a:pt x="800" y="343"/>
                    <a:pt x="822" y="275"/>
                    <a:pt x="777" y="206"/>
                  </a:cubicBezTo>
                  <a:cubicBezTo>
                    <a:pt x="763" y="179"/>
                    <a:pt x="734" y="168"/>
                    <a:pt x="703" y="168"/>
                  </a:cubicBezTo>
                  <a:cubicBezTo>
                    <a:pt x="682" y="168"/>
                    <a:pt x="659" y="174"/>
                    <a:pt x="640" y="183"/>
                  </a:cubicBezTo>
                  <a:cubicBezTo>
                    <a:pt x="640" y="160"/>
                    <a:pt x="617" y="160"/>
                    <a:pt x="617" y="138"/>
                  </a:cubicBezTo>
                  <a:cubicBezTo>
                    <a:pt x="594" y="115"/>
                    <a:pt x="548" y="92"/>
                    <a:pt x="526" y="69"/>
                  </a:cubicBezTo>
                  <a:cubicBezTo>
                    <a:pt x="526" y="69"/>
                    <a:pt x="526" y="46"/>
                    <a:pt x="526" y="46"/>
                  </a:cubicBezTo>
                  <a:cubicBezTo>
                    <a:pt x="503" y="46"/>
                    <a:pt x="503" y="23"/>
                    <a:pt x="480" y="23"/>
                  </a:cubicBezTo>
                  <a:cubicBezTo>
                    <a:pt x="457" y="1"/>
                    <a:pt x="434" y="1"/>
                    <a:pt x="41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4"/>
            <p:cNvSpPr/>
            <p:nvPr/>
          </p:nvSpPr>
          <p:spPr>
            <a:xfrm>
              <a:off x="6556725" y="1976725"/>
              <a:ext cx="34825" cy="159650"/>
            </a:xfrm>
            <a:custGeom>
              <a:avLst/>
              <a:gdLst/>
              <a:ahLst/>
              <a:cxnLst/>
              <a:rect l="l" t="t" r="r" b="b"/>
              <a:pathLst>
                <a:path w="1393" h="6386" extrusionOk="0">
                  <a:moveTo>
                    <a:pt x="1279" y="0"/>
                  </a:moveTo>
                  <a:cubicBezTo>
                    <a:pt x="1188" y="0"/>
                    <a:pt x="1096" y="0"/>
                    <a:pt x="1028" y="23"/>
                  </a:cubicBezTo>
                  <a:cubicBezTo>
                    <a:pt x="959" y="46"/>
                    <a:pt x="914" y="69"/>
                    <a:pt x="868" y="114"/>
                  </a:cubicBezTo>
                  <a:cubicBezTo>
                    <a:pt x="845" y="137"/>
                    <a:pt x="822" y="160"/>
                    <a:pt x="822" y="183"/>
                  </a:cubicBezTo>
                  <a:cubicBezTo>
                    <a:pt x="800" y="206"/>
                    <a:pt x="777" y="251"/>
                    <a:pt x="777" y="274"/>
                  </a:cubicBezTo>
                  <a:cubicBezTo>
                    <a:pt x="731" y="343"/>
                    <a:pt x="708" y="411"/>
                    <a:pt x="708" y="480"/>
                  </a:cubicBezTo>
                  <a:cubicBezTo>
                    <a:pt x="685" y="571"/>
                    <a:pt x="663" y="685"/>
                    <a:pt x="640" y="799"/>
                  </a:cubicBezTo>
                  <a:cubicBezTo>
                    <a:pt x="640" y="845"/>
                    <a:pt x="640" y="913"/>
                    <a:pt x="617" y="959"/>
                  </a:cubicBezTo>
                  <a:cubicBezTo>
                    <a:pt x="617" y="1005"/>
                    <a:pt x="617" y="1027"/>
                    <a:pt x="617" y="1050"/>
                  </a:cubicBezTo>
                  <a:cubicBezTo>
                    <a:pt x="617" y="1073"/>
                    <a:pt x="617" y="1119"/>
                    <a:pt x="617" y="1141"/>
                  </a:cubicBezTo>
                  <a:cubicBezTo>
                    <a:pt x="617" y="1164"/>
                    <a:pt x="617" y="1187"/>
                    <a:pt x="640" y="1210"/>
                  </a:cubicBezTo>
                  <a:cubicBezTo>
                    <a:pt x="640" y="1210"/>
                    <a:pt x="640" y="1210"/>
                    <a:pt x="640" y="1233"/>
                  </a:cubicBezTo>
                  <a:cubicBezTo>
                    <a:pt x="640" y="1324"/>
                    <a:pt x="617" y="1393"/>
                    <a:pt x="617" y="1484"/>
                  </a:cubicBezTo>
                  <a:cubicBezTo>
                    <a:pt x="571" y="1666"/>
                    <a:pt x="548" y="1849"/>
                    <a:pt x="526" y="2032"/>
                  </a:cubicBezTo>
                  <a:cubicBezTo>
                    <a:pt x="480" y="2260"/>
                    <a:pt x="457" y="2488"/>
                    <a:pt x="434" y="2716"/>
                  </a:cubicBezTo>
                  <a:cubicBezTo>
                    <a:pt x="411" y="2762"/>
                    <a:pt x="411" y="2808"/>
                    <a:pt x="411" y="2831"/>
                  </a:cubicBezTo>
                  <a:cubicBezTo>
                    <a:pt x="389" y="2922"/>
                    <a:pt x="389" y="2990"/>
                    <a:pt x="366" y="3082"/>
                  </a:cubicBezTo>
                  <a:cubicBezTo>
                    <a:pt x="343" y="3196"/>
                    <a:pt x="343" y="3287"/>
                    <a:pt x="320" y="3401"/>
                  </a:cubicBezTo>
                  <a:cubicBezTo>
                    <a:pt x="297" y="3492"/>
                    <a:pt x="297" y="3607"/>
                    <a:pt x="275" y="3721"/>
                  </a:cubicBezTo>
                  <a:cubicBezTo>
                    <a:pt x="252" y="3812"/>
                    <a:pt x="252" y="3926"/>
                    <a:pt x="229" y="4040"/>
                  </a:cubicBezTo>
                  <a:cubicBezTo>
                    <a:pt x="229" y="4132"/>
                    <a:pt x="206" y="4246"/>
                    <a:pt x="206" y="4360"/>
                  </a:cubicBezTo>
                  <a:cubicBezTo>
                    <a:pt x="206" y="4428"/>
                    <a:pt x="206" y="4474"/>
                    <a:pt x="183" y="4542"/>
                  </a:cubicBezTo>
                  <a:cubicBezTo>
                    <a:pt x="183" y="4588"/>
                    <a:pt x="160" y="4657"/>
                    <a:pt x="160" y="4725"/>
                  </a:cubicBezTo>
                  <a:cubicBezTo>
                    <a:pt x="138" y="4771"/>
                    <a:pt x="138" y="4839"/>
                    <a:pt x="115" y="4908"/>
                  </a:cubicBezTo>
                  <a:cubicBezTo>
                    <a:pt x="92" y="5045"/>
                    <a:pt x="69" y="5182"/>
                    <a:pt x="69" y="5319"/>
                  </a:cubicBezTo>
                  <a:cubicBezTo>
                    <a:pt x="46" y="5433"/>
                    <a:pt x="46" y="5547"/>
                    <a:pt x="23" y="5661"/>
                  </a:cubicBezTo>
                  <a:cubicBezTo>
                    <a:pt x="23" y="5775"/>
                    <a:pt x="1" y="5889"/>
                    <a:pt x="1" y="6003"/>
                  </a:cubicBezTo>
                  <a:cubicBezTo>
                    <a:pt x="1" y="6049"/>
                    <a:pt x="23" y="6117"/>
                    <a:pt x="69" y="6140"/>
                  </a:cubicBezTo>
                  <a:cubicBezTo>
                    <a:pt x="92" y="6163"/>
                    <a:pt x="115" y="6163"/>
                    <a:pt x="138" y="6186"/>
                  </a:cubicBezTo>
                  <a:cubicBezTo>
                    <a:pt x="138" y="6232"/>
                    <a:pt x="138" y="6277"/>
                    <a:pt x="160" y="6300"/>
                  </a:cubicBezTo>
                  <a:cubicBezTo>
                    <a:pt x="206" y="6346"/>
                    <a:pt x="229" y="6368"/>
                    <a:pt x="275" y="6368"/>
                  </a:cubicBezTo>
                  <a:cubicBezTo>
                    <a:pt x="286" y="6380"/>
                    <a:pt x="297" y="6386"/>
                    <a:pt x="312" y="6386"/>
                  </a:cubicBezTo>
                  <a:cubicBezTo>
                    <a:pt x="326" y="6386"/>
                    <a:pt x="343" y="6380"/>
                    <a:pt x="366" y="6368"/>
                  </a:cubicBezTo>
                  <a:cubicBezTo>
                    <a:pt x="389" y="6368"/>
                    <a:pt x="411" y="6346"/>
                    <a:pt x="434" y="6346"/>
                  </a:cubicBezTo>
                  <a:cubicBezTo>
                    <a:pt x="457" y="6323"/>
                    <a:pt x="503" y="6300"/>
                    <a:pt x="503" y="6277"/>
                  </a:cubicBezTo>
                  <a:cubicBezTo>
                    <a:pt x="548" y="6232"/>
                    <a:pt x="526" y="6186"/>
                    <a:pt x="526" y="6140"/>
                  </a:cubicBezTo>
                  <a:lnTo>
                    <a:pt x="526" y="6140"/>
                  </a:lnTo>
                  <a:cubicBezTo>
                    <a:pt x="526" y="6110"/>
                    <a:pt x="526" y="6079"/>
                    <a:pt x="526" y="6049"/>
                  </a:cubicBezTo>
                  <a:cubicBezTo>
                    <a:pt x="526" y="6003"/>
                    <a:pt x="548" y="5935"/>
                    <a:pt x="526" y="5889"/>
                  </a:cubicBezTo>
                  <a:cubicBezTo>
                    <a:pt x="503" y="5866"/>
                    <a:pt x="503" y="5843"/>
                    <a:pt x="480" y="5821"/>
                  </a:cubicBezTo>
                  <a:cubicBezTo>
                    <a:pt x="480" y="5798"/>
                    <a:pt x="480" y="5775"/>
                    <a:pt x="503" y="5752"/>
                  </a:cubicBezTo>
                  <a:cubicBezTo>
                    <a:pt x="503" y="5707"/>
                    <a:pt x="503" y="5661"/>
                    <a:pt x="503" y="5615"/>
                  </a:cubicBezTo>
                  <a:cubicBezTo>
                    <a:pt x="503" y="5592"/>
                    <a:pt x="503" y="5592"/>
                    <a:pt x="503" y="5570"/>
                  </a:cubicBezTo>
                  <a:cubicBezTo>
                    <a:pt x="526" y="5501"/>
                    <a:pt x="526" y="5433"/>
                    <a:pt x="526" y="5364"/>
                  </a:cubicBezTo>
                  <a:cubicBezTo>
                    <a:pt x="548" y="5250"/>
                    <a:pt x="571" y="5136"/>
                    <a:pt x="594" y="5022"/>
                  </a:cubicBezTo>
                  <a:cubicBezTo>
                    <a:pt x="617" y="4999"/>
                    <a:pt x="617" y="4953"/>
                    <a:pt x="640" y="4930"/>
                  </a:cubicBezTo>
                  <a:cubicBezTo>
                    <a:pt x="663" y="4771"/>
                    <a:pt x="685" y="4611"/>
                    <a:pt x="708" y="4428"/>
                  </a:cubicBezTo>
                  <a:cubicBezTo>
                    <a:pt x="731" y="4291"/>
                    <a:pt x="731" y="4132"/>
                    <a:pt x="754" y="3995"/>
                  </a:cubicBezTo>
                  <a:cubicBezTo>
                    <a:pt x="754" y="3972"/>
                    <a:pt x="754" y="3972"/>
                    <a:pt x="754" y="3972"/>
                  </a:cubicBezTo>
                  <a:cubicBezTo>
                    <a:pt x="800" y="3789"/>
                    <a:pt x="822" y="3607"/>
                    <a:pt x="845" y="3424"/>
                  </a:cubicBezTo>
                  <a:cubicBezTo>
                    <a:pt x="868" y="3333"/>
                    <a:pt x="868" y="3241"/>
                    <a:pt x="891" y="3150"/>
                  </a:cubicBezTo>
                  <a:cubicBezTo>
                    <a:pt x="914" y="3104"/>
                    <a:pt x="914" y="3059"/>
                    <a:pt x="936" y="3013"/>
                  </a:cubicBezTo>
                  <a:cubicBezTo>
                    <a:pt x="936" y="2990"/>
                    <a:pt x="936" y="2967"/>
                    <a:pt x="936" y="2945"/>
                  </a:cubicBezTo>
                  <a:cubicBezTo>
                    <a:pt x="936" y="2899"/>
                    <a:pt x="959" y="2876"/>
                    <a:pt x="959" y="2853"/>
                  </a:cubicBezTo>
                  <a:cubicBezTo>
                    <a:pt x="959" y="2808"/>
                    <a:pt x="936" y="2762"/>
                    <a:pt x="891" y="2716"/>
                  </a:cubicBezTo>
                  <a:cubicBezTo>
                    <a:pt x="914" y="2625"/>
                    <a:pt x="914" y="2534"/>
                    <a:pt x="936" y="2443"/>
                  </a:cubicBezTo>
                  <a:cubicBezTo>
                    <a:pt x="936" y="2397"/>
                    <a:pt x="936" y="2351"/>
                    <a:pt x="959" y="2306"/>
                  </a:cubicBezTo>
                  <a:cubicBezTo>
                    <a:pt x="959" y="2306"/>
                    <a:pt x="982" y="2306"/>
                    <a:pt x="982" y="2283"/>
                  </a:cubicBezTo>
                  <a:cubicBezTo>
                    <a:pt x="1028" y="2260"/>
                    <a:pt x="1051" y="2237"/>
                    <a:pt x="1073" y="2191"/>
                  </a:cubicBezTo>
                  <a:cubicBezTo>
                    <a:pt x="1073" y="2146"/>
                    <a:pt x="1073" y="2100"/>
                    <a:pt x="1073" y="2077"/>
                  </a:cubicBezTo>
                  <a:cubicBezTo>
                    <a:pt x="1096" y="2032"/>
                    <a:pt x="1096" y="2009"/>
                    <a:pt x="1096" y="1986"/>
                  </a:cubicBezTo>
                  <a:cubicBezTo>
                    <a:pt x="1096" y="1918"/>
                    <a:pt x="1096" y="1849"/>
                    <a:pt x="1119" y="1781"/>
                  </a:cubicBezTo>
                  <a:cubicBezTo>
                    <a:pt x="1119" y="1758"/>
                    <a:pt x="1119" y="1735"/>
                    <a:pt x="1119" y="1712"/>
                  </a:cubicBezTo>
                  <a:cubicBezTo>
                    <a:pt x="1142" y="1552"/>
                    <a:pt x="1142" y="1415"/>
                    <a:pt x="1165" y="1278"/>
                  </a:cubicBezTo>
                  <a:cubicBezTo>
                    <a:pt x="1165" y="1278"/>
                    <a:pt x="1165" y="1278"/>
                    <a:pt x="1165" y="1256"/>
                  </a:cubicBezTo>
                  <a:lnTo>
                    <a:pt x="1165" y="1210"/>
                  </a:lnTo>
                  <a:cubicBezTo>
                    <a:pt x="1165" y="1210"/>
                    <a:pt x="1188" y="1187"/>
                    <a:pt x="1188" y="1187"/>
                  </a:cubicBezTo>
                  <a:cubicBezTo>
                    <a:pt x="1188" y="1187"/>
                    <a:pt x="1188" y="1187"/>
                    <a:pt x="1188" y="1164"/>
                  </a:cubicBezTo>
                  <a:lnTo>
                    <a:pt x="1188" y="1141"/>
                  </a:lnTo>
                  <a:cubicBezTo>
                    <a:pt x="1210" y="1005"/>
                    <a:pt x="1210" y="890"/>
                    <a:pt x="1233" y="776"/>
                  </a:cubicBezTo>
                  <a:cubicBezTo>
                    <a:pt x="1256" y="639"/>
                    <a:pt x="1279" y="525"/>
                    <a:pt x="1279" y="388"/>
                  </a:cubicBezTo>
                  <a:cubicBezTo>
                    <a:pt x="1302" y="365"/>
                    <a:pt x="1302" y="320"/>
                    <a:pt x="1302" y="274"/>
                  </a:cubicBezTo>
                  <a:cubicBezTo>
                    <a:pt x="1279" y="251"/>
                    <a:pt x="1279" y="251"/>
                    <a:pt x="1256" y="228"/>
                  </a:cubicBezTo>
                  <a:lnTo>
                    <a:pt x="1279" y="228"/>
                  </a:lnTo>
                  <a:cubicBezTo>
                    <a:pt x="1347" y="228"/>
                    <a:pt x="1393" y="183"/>
                    <a:pt x="1393" y="114"/>
                  </a:cubicBezTo>
                  <a:cubicBezTo>
                    <a:pt x="1393" y="46"/>
                    <a:pt x="1347" y="0"/>
                    <a:pt x="127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4"/>
            <p:cNvSpPr/>
            <p:nvPr/>
          </p:nvSpPr>
          <p:spPr>
            <a:xfrm>
              <a:off x="6579550" y="2013250"/>
              <a:ext cx="21700" cy="119425"/>
            </a:xfrm>
            <a:custGeom>
              <a:avLst/>
              <a:gdLst/>
              <a:ahLst/>
              <a:cxnLst/>
              <a:rect l="l" t="t" r="r" b="b"/>
              <a:pathLst>
                <a:path w="868" h="4777" extrusionOk="0">
                  <a:moveTo>
                    <a:pt x="777" y="0"/>
                  </a:moveTo>
                  <a:cubicBezTo>
                    <a:pt x="754" y="0"/>
                    <a:pt x="731" y="23"/>
                    <a:pt x="708" y="69"/>
                  </a:cubicBezTo>
                  <a:cubicBezTo>
                    <a:pt x="708" y="88"/>
                    <a:pt x="708" y="122"/>
                    <a:pt x="708" y="160"/>
                  </a:cubicBezTo>
                  <a:cubicBezTo>
                    <a:pt x="685" y="365"/>
                    <a:pt x="640" y="548"/>
                    <a:pt x="617" y="753"/>
                  </a:cubicBezTo>
                  <a:cubicBezTo>
                    <a:pt x="571" y="936"/>
                    <a:pt x="548" y="1141"/>
                    <a:pt x="503" y="1324"/>
                  </a:cubicBezTo>
                  <a:cubicBezTo>
                    <a:pt x="457" y="1643"/>
                    <a:pt x="411" y="1986"/>
                    <a:pt x="343" y="2305"/>
                  </a:cubicBezTo>
                  <a:cubicBezTo>
                    <a:pt x="275" y="2762"/>
                    <a:pt x="206" y="3196"/>
                    <a:pt x="138" y="3652"/>
                  </a:cubicBezTo>
                  <a:cubicBezTo>
                    <a:pt x="115" y="3835"/>
                    <a:pt x="92" y="4017"/>
                    <a:pt x="46" y="4177"/>
                  </a:cubicBezTo>
                  <a:cubicBezTo>
                    <a:pt x="46" y="4268"/>
                    <a:pt x="23" y="4360"/>
                    <a:pt x="23" y="4451"/>
                  </a:cubicBezTo>
                  <a:cubicBezTo>
                    <a:pt x="23" y="4474"/>
                    <a:pt x="1" y="4497"/>
                    <a:pt x="1" y="4519"/>
                  </a:cubicBezTo>
                  <a:cubicBezTo>
                    <a:pt x="1" y="4542"/>
                    <a:pt x="1" y="4588"/>
                    <a:pt x="1" y="4611"/>
                  </a:cubicBezTo>
                  <a:cubicBezTo>
                    <a:pt x="1" y="4679"/>
                    <a:pt x="46" y="4748"/>
                    <a:pt x="115" y="4771"/>
                  </a:cubicBezTo>
                  <a:cubicBezTo>
                    <a:pt x="130" y="4774"/>
                    <a:pt x="146" y="4776"/>
                    <a:pt x="161" y="4776"/>
                  </a:cubicBezTo>
                  <a:cubicBezTo>
                    <a:pt x="235" y="4776"/>
                    <a:pt x="301" y="4732"/>
                    <a:pt x="320" y="4656"/>
                  </a:cubicBezTo>
                  <a:cubicBezTo>
                    <a:pt x="343" y="4611"/>
                    <a:pt x="343" y="4565"/>
                    <a:pt x="343" y="4519"/>
                  </a:cubicBezTo>
                  <a:cubicBezTo>
                    <a:pt x="366" y="4428"/>
                    <a:pt x="366" y="4337"/>
                    <a:pt x="389" y="4268"/>
                  </a:cubicBezTo>
                  <a:cubicBezTo>
                    <a:pt x="411" y="4063"/>
                    <a:pt x="411" y="3880"/>
                    <a:pt x="434" y="3698"/>
                  </a:cubicBezTo>
                  <a:cubicBezTo>
                    <a:pt x="503" y="3241"/>
                    <a:pt x="548" y="2785"/>
                    <a:pt x="617" y="2328"/>
                  </a:cubicBezTo>
                  <a:cubicBezTo>
                    <a:pt x="640" y="1986"/>
                    <a:pt x="685" y="1643"/>
                    <a:pt x="708" y="1324"/>
                  </a:cubicBezTo>
                  <a:cubicBezTo>
                    <a:pt x="731" y="1118"/>
                    <a:pt x="754" y="913"/>
                    <a:pt x="777" y="708"/>
                  </a:cubicBezTo>
                  <a:cubicBezTo>
                    <a:pt x="800" y="502"/>
                    <a:pt x="822" y="274"/>
                    <a:pt x="845" y="69"/>
                  </a:cubicBezTo>
                  <a:cubicBezTo>
                    <a:pt x="868" y="23"/>
                    <a:pt x="822" y="0"/>
                    <a:pt x="77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4"/>
            <p:cNvSpPr/>
            <p:nvPr/>
          </p:nvSpPr>
          <p:spPr>
            <a:xfrm>
              <a:off x="6578975" y="2137075"/>
              <a:ext cx="6300" cy="5725"/>
            </a:xfrm>
            <a:custGeom>
              <a:avLst/>
              <a:gdLst/>
              <a:ahLst/>
              <a:cxnLst/>
              <a:rect l="l" t="t" r="r" b="b"/>
              <a:pathLst>
                <a:path w="252" h="229" extrusionOk="0">
                  <a:moveTo>
                    <a:pt x="115" y="0"/>
                  </a:moveTo>
                  <a:cubicBezTo>
                    <a:pt x="46" y="0"/>
                    <a:pt x="1" y="46"/>
                    <a:pt x="1" y="114"/>
                  </a:cubicBezTo>
                  <a:cubicBezTo>
                    <a:pt x="1" y="183"/>
                    <a:pt x="46" y="228"/>
                    <a:pt x="115" y="228"/>
                  </a:cubicBezTo>
                  <a:cubicBezTo>
                    <a:pt x="183" y="228"/>
                    <a:pt x="252" y="183"/>
                    <a:pt x="252" y="114"/>
                  </a:cubicBezTo>
                  <a:cubicBezTo>
                    <a:pt x="252" y="46"/>
                    <a:pt x="183" y="0"/>
                    <a:pt x="11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4"/>
            <p:cNvSpPr/>
            <p:nvPr/>
          </p:nvSpPr>
          <p:spPr>
            <a:xfrm>
              <a:off x="7062300" y="1838625"/>
              <a:ext cx="49100" cy="144400"/>
            </a:xfrm>
            <a:custGeom>
              <a:avLst/>
              <a:gdLst/>
              <a:ahLst/>
              <a:cxnLst/>
              <a:rect l="l" t="t" r="r" b="b"/>
              <a:pathLst>
                <a:path w="1964" h="5776" extrusionOk="0">
                  <a:moveTo>
                    <a:pt x="823" y="3470"/>
                  </a:moveTo>
                  <a:lnTo>
                    <a:pt x="823" y="3470"/>
                  </a:lnTo>
                  <a:cubicBezTo>
                    <a:pt x="820" y="3476"/>
                    <a:pt x="818" y="3482"/>
                    <a:pt x="816" y="3488"/>
                  </a:cubicBezTo>
                  <a:lnTo>
                    <a:pt x="816" y="3488"/>
                  </a:lnTo>
                  <a:cubicBezTo>
                    <a:pt x="820" y="3483"/>
                    <a:pt x="823" y="3478"/>
                    <a:pt x="823" y="3470"/>
                  </a:cubicBezTo>
                  <a:close/>
                  <a:moveTo>
                    <a:pt x="1462" y="1"/>
                  </a:moveTo>
                  <a:cubicBezTo>
                    <a:pt x="1393" y="1"/>
                    <a:pt x="1370" y="69"/>
                    <a:pt x="1393" y="115"/>
                  </a:cubicBezTo>
                  <a:cubicBezTo>
                    <a:pt x="1393" y="206"/>
                    <a:pt x="1416" y="274"/>
                    <a:pt x="1439" y="366"/>
                  </a:cubicBezTo>
                  <a:cubicBezTo>
                    <a:pt x="1439" y="525"/>
                    <a:pt x="1439" y="685"/>
                    <a:pt x="1439" y="845"/>
                  </a:cubicBezTo>
                  <a:cubicBezTo>
                    <a:pt x="1439" y="936"/>
                    <a:pt x="1439" y="1005"/>
                    <a:pt x="1439" y="1096"/>
                  </a:cubicBezTo>
                  <a:cubicBezTo>
                    <a:pt x="1439" y="1165"/>
                    <a:pt x="1416" y="1256"/>
                    <a:pt x="1416" y="1347"/>
                  </a:cubicBezTo>
                  <a:cubicBezTo>
                    <a:pt x="1393" y="1507"/>
                    <a:pt x="1348" y="1667"/>
                    <a:pt x="1325" y="1827"/>
                  </a:cubicBezTo>
                  <a:cubicBezTo>
                    <a:pt x="1302" y="1918"/>
                    <a:pt x="1279" y="2009"/>
                    <a:pt x="1256" y="2100"/>
                  </a:cubicBezTo>
                  <a:lnTo>
                    <a:pt x="1188" y="2352"/>
                  </a:lnTo>
                  <a:cubicBezTo>
                    <a:pt x="1142" y="2534"/>
                    <a:pt x="1096" y="2694"/>
                    <a:pt x="1051" y="2876"/>
                  </a:cubicBezTo>
                  <a:cubicBezTo>
                    <a:pt x="1005" y="3036"/>
                    <a:pt x="937" y="3219"/>
                    <a:pt x="868" y="3379"/>
                  </a:cubicBezTo>
                  <a:cubicBezTo>
                    <a:pt x="845" y="3401"/>
                    <a:pt x="845" y="3424"/>
                    <a:pt x="823" y="3447"/>
                  </a:cubicBezTo>
                  <a:cubicBezTo>
                    <a:pt x="828" y="3447"/>
                    <a:pt x="832" y="3447"/>
                    <a:pt x="835" y="3447"/>
                  </a:cubicBezTo>
                  <a:lnTo>
                    <a:pt x="835" y="3447"/>
                  </a:lnTo>
                  <a:cubicBezTo>
                    <a:pt x="825" y="3472"/>
                    <a:pt x="820" y="3489"/>
                    <a:pt x="810" y="3504"/>
                  </a:cubicBezTo>
                  <a:lnTo>
                    <a:pt x="810" y="3504"/>
                  </a:lnTo>
                  <a:cubicBezTo>
                    <a:pt x="812" y="3499"/>
                    <a:pt x="814" y="3493"/>
                    <a:pt x="816" y="3488"/>
                  </a:cubicBezTo>
                  <a:lnTo>
                    <a:pt x="816" y="3488"/>
                  </a:lnTo>
                  <a:cubicBezTo>
                    <a:pt x="809" y="3496"/>
                    <a:pt x="800" y="3501"/>
                    <a:pt x="800" y="3516"/>
                  </a:cubicBezTo>
                  <a:cubicBezTo>
                    <a:pt x="804" y="3512"/>
                    <a:pt x="807" y="3508"/>
                    <a:pt x="810" y="3504"/>
                  </a:cubicBezTo>
                  <a:lnTo>
                    <a:pt x="810" y="3504"/>
                  </a:lnTo>
                  <a:cubicBezTo>
                    <a:pt x="743" y="3675"/>
                    <a:pt x="659" y="3846"/>
                    <a:pt x="594" y="4018"/>
                  </a:cubicBezTo>
                  <a:cubicBezTo>
                    <a:pt x="549" y="4086"/>
                    <a:pt x="503" y="4178"/>
                    <a:pt x="457" y="4269"/>
                  </a:cubicBezTo>
                  <a:cubicBezTo>
                    <a:pt x="412" y="4360"/>
                    <a:pt x="366" y="4429"/>
                    <a:pt x="320" y="4497"/>
                  </a:cubicBezTo>
                  <a:cubicBezTo>
                    <a:pt x="298" y="4543"/>
                    <a:pt x="275" y="4588"/>
                    <a:pt x="252" y="4634"/>
                  </a:cubicBezTo>
                  <a:cubicBezTo>
                    <a:pt x="229" y="4680"/>
                    <a:pt x="206" y="4703"/>
                    <a:pt x="183" y="4748"/>
                  </a:cubicBezTo>
                  <a:cubicBezTo>
                    <a:pt x="138" y="4794"/>
                    <a:pt x="92" y="4839"/>
                    <a:pt x="69" y="4908"/>
                  </a:cubicBezTo>
                  <a:cubicBezTo>
                    <a:pt x="46" y="4908"/>
                    <a:pt x="46" y="4908"/>
                    <a:pt x="46" y="4931"/>
                  </a:cubicBezTo>
                  <a:cubicBezTo>
                    <a:pt x="1" y="4976"/>
                    <a:pt x="1" y="5045"/>
                    <a:pt x="24" y="5091"/>
                  </a:cubicBezTo>
                  <a:cubicBezTo>
                    <a:pt x="24" y="5136"/>
                    <a:pt x="69" y="5182"/>
                    <a:pt x="92" y="5227"/>
                  </a:cubicBezTo>
                  <a:cubicBezTo>
                    <a:pt x="138" y="5296"/>
                    <a:pt x="183" y="5364"/>
                    <a:pt x="229" y="5456"/>
                  </a:cubicBezTo>
                  <a:cubicBezTo>
                    <a:pt x="252" y="5479"/>
                    <a:pt x="252" y="5501"/>
                    <a:pt x="275" y="5547"/>
                  </a:cubicBezTo>
                  <a:cubicBezTo>
                    <a:pt x="275" y="5547"/>
                    <a:pt x="275" y="5547"/>
                    <a:pt x="275" y="5570"/>
                  </a:cubicBezTo>
                  <a:cubicBezTo>
                    <a:pt x="275" y="5638"/>
                    <a:pt x="320" y="5707"/>
                    <a:pt x="366" y="5752"/>
                  </a:cubicBezTo>
                  <a:cubicBezTo>
                    <a:pt x="396" y="5768"/>
                    <a:pt x="432" y="5775"/>
                    <a:pt x="467" y="5775"/>
                  </a:cubicBezTo>
                  <a:cubicBezTo>
                    <a:pt x="539" y="5775"/>
                    <a:pt x="610" y="5745"/>
                    <a:pt x="640" y="5684"/>
                  </a:cubicBezTo>
                  <a:cubicBezTo>
                    <a:pt x="640" y="5661"/>
                    <a:pt x="663" y="5638"/>
                    <a:pt x="663" y="5616"/>
                  </a:cubicBezTo>
                  <a:cubicBezTo>
                    <a:pt x="708" y="5616"/>
                    <a:pt x="754" y="5593"/>
                    <a:pt x="777" y="5570"/>
                  </a:cubicBezTo>
                  <a:cubicBezTo>
                    <a:pt x="845" y="5479"/>
                    <a:pt x="891" y="5387"/>
                    <a:pt x="960" y="5296"/>
                  </a:cubicBezTo>
                  <a:cubicBezTo>
                    <a:pt x="1005" y="5205"/>
                    <a:pt x="1051" y="5113"/>
                    <a:pt x="1096" y="5045"/>
                  </a:cubicBezTo>
                  <a:cubicBezTo>
                    <a:pt x="1142" y="4954"/>
                    <a:pt x="1188" y="4862"/>
                    <a:pt x="1233" y="4794"/>
                  </a:cubicBezTo>
                  <a:cubicBezTo>
                    <a:pt x="1279" y="4680"/>
                    <a:pt x="1325" y="4588"/>
                    <a:pt x="1370" y="4474"/>
                  </a:cubicBezTo>
                  <a:cubicBezTo>
                    <a:pt x="1439" y="4314"/>
                    <a:pt x="1484" y="4132"/>
                    <a:pt x="1553" y="3972"/>
                  </a:cubicBezTo>
                  <a:cubicBezTo>
                    <a:pt x="1599" y="3789"/>
                    <a:pt x="1667" y="3630"/>
                    <a:pt x="1713" y="3447"/>
                  </a:cubicBezTo>
                  <a:cubicBezTo>
                    <a:pt x="1758" y="3265"/>
                    <a:pt x="1804" y="3059"/>
                    <a:pt x="1850" y="2876"/>
                  </a:cubicBezTo>
                  <a:cubicBezTo>
                    <a:pt x="1873" y="2785"/>
                    <a:pt x="1895" y="2671"/>
                    <a:pt x="1895" y="2557"/>
                  </a:cubicBezTo>
                  <a:cubicBezTo>
                    <a:pt x="1918" y="2466"/>
                    <a:pt x="1918" y="2374"/>
                    <a:pt x="1918" y="2260"/>
                  </a:cubicBezTo>
                  <a:cubicBezTo>
                    <a:pt x="1941" y="2100"/>
                    <a:pt x="1941" y="1941"/>
                    <a:pt x="1941" y="1781"/>
                  </a:cubicBezTo>
                  <a:cubicBezTo>
                    <a:pt x="1941" y="1598"/>
                    <a:pt x="1964" y="1416"/>
                    <a:pt x="1941" y="1233"/>
                  </a:cubicBezTo>
                  <a:cubicBezTo>
                    <a:pt x="1941" y="1165"/>
                    <a:pt x="1941" y="1119"/>
                    <a:pt x="1918" y="1073"/>
                  </a:cubicBezTo>
                  <a:cubicBezTo>
                    <a:pt x="1918" y="982"/>
                    <a:pt x="1918" y="914"/>
                    <a:pt x="1895" y="822"/>
                  </a:cubicBezTo>
                  <a:cubicBezTo>
                    <a:pt x="1895" y="754"/>
                    <a:pt x="1873" y="662"/>
                    <a:pt x="1804" y="640"/>
                  </a:cubicBezTo>
                  <a:cubicBezTo>
                    <a:pt x="1781" y="617"/>
                    <a:pt x="1736" y="617"/>
                    <a:pt x="1713" y="617"/>
                  </a:cubicBezTo>
                  <a:cubicBezTo>
                    <a:pt x="1713" y="617"/>
                    <a:pt x="1690" y="640"/>
                    <a:pt x="1690" y="640"/>
                  </a:cubicBezTo>
                  <a:cubicBezTo>
                    <a:pt x="1667" y="594"/>
                    <a:pt x="1667" y="525"/>
                    <a:pt x="1667" y="480"/>
                  </a:cubicBezTo>
                  <a:cubicBezTo>
                    <a:pt x="1644" y="343"/>
                    <a:pt x="1599" y="206"/>
                    <a:pt x="1576" y="69"/>
                  </a:cubicBezTo>
                  <a:cubicBezTo>
                    <a:pt x="1553" y="23"/>
                    <a:pt x="1507" y="1"/>
                    <a:pt x="148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4"/>
            <p:cNvSpPr/>
            <p:nvPr/>
          </p:nvSpPr>
          <p:spPr>
            <a:xfrm>
              <a:off x="7033200" y="1994975"/>
              <a:ext cx="107300" cy="521575"/>
            </a:xfrm>
            <a:custGeom>
              <a:avLst/>
              <a:gdLst/>
              <a:ahLst/>
              <a:cxnLst/>
              <a:rect l="l" t="t" r="r" b="b"/>
              <a:pathLst>
                <a:path w="4292" h="20863" extrusionOk="0">
                  <a:moveTo>
                    <a:pt x="2877" y="1941"/>
                  </a:moveTo>
                  <a:cubicBezTo>
                    <a:pt x="2877" y="1941"/>
                    <a:pt x="2877" y="1951"/>
                    <a:pt x="2883" y="1958"/>
                  </a:cubicBezTo>
                  <a:lnTo>
                    <a:pt x="2883" y="1958"/>
                  </a:lnTo>
                  <a:cubicBezTo>
                    <a:pt x="2881" y="1952"/>
                    <a:pt x="2879" y="1946"/>
                    <a:pt x="2877" y="1941"/>
                  </a:cubicBezTo>
                  <a:close/>
                  <a:moveTo>
                    <a:pt x="1918" y="1"/>
                  </a:moveTo>
                  <a:cubicBezTo>
                    <a:pt x="1895" y="1"/>
                    <a:pt x="1872" y="1"/>
                    <a:pt x="1850" y="23"/>
                  </a:cubicBezTo>
                  <a:cubicBezTo>
                    <a:pt x="1804" y="69"/>
                    <a:pt x="1804" y="160"/>
                    <a:pt x="1850" y="183"/>
                  </a:cubicBezTo>
                  <a:cubicBezTo>
                    <a:pt x="1918" y="252"/>
                    <a:pt x="1987" y="320"/>
                    <a:pt x="2055" y="411"/>
                  </a:cubicBezTo>
                  <a:cubicBezTo>
                    <a:pt x="2146" y="526"/>
                    <a:pt x="2215" y="640"/>
                    <a:pt x="2283" y="754"/>
                  </a:cubicBezTo>
                  <a:cubicBezTo>
                    <a:pt x="2375" y="891"/>
                    <a:pt x="2443" y="1028"/>
                    <a:pt x="2512" y="1165"/>
                  </a:cubicBezTo>
                  <a:cubicBezTo>
                    <a:pt x="2580" y="1279"/>
                    <a:pt x="2648" y="1416"/>
                    <a:pt x="2717" y="1553"/>
                  </a:cubicBezTo>
                  <a:cubicBezTo>
                    <a:pt x="2763" y="1690"/>
                    <a:pt x="2831" y="1827"/>
                    <a:pt x="2900" y="1964"/>
                  </a:cubicBezTo>
                  <a:cubicBezTo>
                    <a:pt x="2892" y="1964"/>
                    <a:pt x="2887" y="1961"/>
                    <a:pt x="2883" y="1958"/>
                  </a:cubicBezTo>
                  <a:lnTo>
                    <a:pt x="2883" y="1958"/>
                  </a:lnTo>
                  <a:cubicBezTo>
                    <a:pt x="3017" y="2295"/>
                    <a:pt x="3130" y="2655"/>
                    <a:pt x="3242" y="3036"/>
                  </a:cubicBezTo>
                  <a:cubicBezTo>
                    <a:pt x="3288" y="3128"/>
                    <a:pt x="3310" y="3219"/>
                    <a:pt x="3333" y="3310"/>
                  </a:cubicBezTo>
                  <a:cubicBezTo>
                    <a:pt x="3356" y="3402"/>
                    <a:pt x="3379" y="3493"/>
                    <a:pt x="3402" y="3584"/>
                  </a:cubicBezTo>
                  <a:cubicBezTo>
                    <a:pt x="3447" y="3790"/>
                    <a:pt x="3516" y="3972"/>
                    <a:pt x="3562" y="4178"/>
                  </a:cubicBezTo>
                  <a:cubicBezTo>
                    <a:pt x="3584" y="4315"/>
                    <a:pt x="3630" y="4474"/>
                    <a:pt x="3653" y="4611"/>
                  </a:cubicBezTo>
                  <a:cubicBezTo>
                    <a:pt x="3676" y="4748"/>
                    <a:pt x="3698" y="4885"/>
                    <a:pt x="3721" y="5022"/>
                  </a:cubicBezTo>
                  <a:cubicBezTo>
                    <a:pt x="3744" y="5228"/>
                    <a:pt x="3767" y="5410"/>
                    <a:pt x="3790" y="5593"/>
                  </a:cubicBezTo>
                  <a:cubicBezTo>
                    <a:pt x="3790" y="5684"/>
                    <a:pt x="3790" y="5775"/>
                    <a:pt x="3813" y="5867"/>
                  </a:cubicBezTo>
                  <a:cubicBezTo>
                    <a:pt x="3813" y="5958"/>
                    <a:pt x="3813" y="6072"/>
                    <a:pt x="3835" y="6163"/>
                  </a:cubicBezTo>
                  <a:cubicBezTo>
                    <a:pt x="3835" y="6278"/>
                    <a:pt x="3835" y="6369"/>
                    <a:pt x="3835" y="6483"/>
                  </a:cubicBezTo>
                  <a:cubicBezTo>
                    <a:pt x="3858" y="6574"/>
                    <a:pt x="3858" y="6688"/>
                    <a:pt x="3858" y="6780"/>
                  </a:cubicBezTo>
                  <a:cubicBezTo>
                    <a:pt x="3858" y="6985"/>
                    <a:pt x="3881" y="7191"/>
                    <a:pt x="3881" y="7373"/>
                  </a:cubicBezTo>
                  <a:cubicBezTo>
                    <a:pt x="3881" y="7487"/>
                    <a:pt x="3881" y="7579"/>
                    <a:pt x="3881" y="7693"/>
                  </a:cubicBezTo>
                  <a:cubicBezTo>
                    <a:pt x="3881" y="7784"/>
                    <a:pt x="3904" y="7898"/>
                    <a:pt x="3904" y="7989"/>
                  </a:cubicBezTo>
                  <a:cubicBezTo>
                    <a:pt x="3904" y="8195"/>
                    <a:pt x="3904" y="8400"/>
                    <a:pt x="3904" y="8606"/>
                  </a:cubicBezTo>
                  <a:cubicBezTo>
                    <a:pt x="3904" y="8697"/>
                    <a:pt x="3904" y="8811"/>
                    <a:pt x="3904" y="8902"/>
                  </a:cubicBezTo>
                  <a:cubicBezTo>
                    <a:pt x="3881" y="9017"/>
                    <a:pt x="3881" y="9108"/>
                    <a:pt x="3881" y="9222"/>
                  </a:cubicBezTo>
                  <a:cubicBezTo>
                    <a:pt x="3881" y="9427"/>
                    <a:pt x="3858" y="9633"/>
                    <a:pt x="3858" y="9838"/>
                  </a:cubicBezTo>
                  <a:cubicBezTo>
                    <a:pt x="3835" y="10067"/>
                    <a:pt x="3813" y="10295"/>
                    <a:pt x="3790" y="10523"/>
                  </a:cubicBezTo>
                  <a:cubicBezTo>
                    <a:pt x="3790" y="10546"/>
                    <a:pt x="3790" y="10569"/>
                    <a:pt x="3790" y="10592"/>
                  </a:cubicBezTo>
                  <a:cubicBezTo>
                    <a:pt x="3767" y="10683"/>
                    <a:pt x="3744" y="10797"/>
                    <a:pt x="3744" y="10888"/>
                  </a:cubicBezTo>
                  <a:cubicBezTo>
                    <a:pt x="3721" y="10957"/>
                    <a:pt x="3721" y="11025"/>
                    <a:pt x="3721" y="11094"/>
                  </a:cubicBezTo>
                  <a:cubicBezTo>
                    <a:pt x="3653" y="11482"/>
                    <a:pt x="3607" y="11870"/>
                    <a:pt x="3516" y="12258"/>
                  </a:cubicBezTo>
                  <a:cubicBezTo>
                    <a:pt x="3493" y="12463"/>
                    <a:pt x="3447" y="12646"/>
                    <a:pt x="3402" y="12851"/>
                  </a:cubicBezTo>
                  <a:cubicBezTo>
                    <a:pt x="3379" y="13034"/>
                    <a:pt x="3333" y="13216"/>
                    <a:pt x="3288" y="13399"/>
                  </a:cubicBezTo>
                  <a:cubicBezTo>
                    <a:pt x="3242" y="13582"/>
                    <a:pt x="3196" y="13741"/>
                    <a:pt x="3151" y="13924"/>
                  </a:cubicBezTo>
                  <a:cubicBezTo>
                    <a:pt x="3105" y="14107"/>
                    <a:pt x="3059" y="14289"/>
                    <a:pt x="3014" y="14449"/>
                  </a:cubicBezTo>
                  <a:cubicBezTo>
                    <a:pt x="2945" y="14632"/>
                    <a:pt x="2900" y="14814"/>
                    <a:pt x="2831" y="14974"/>
                  </a:cubicBezTo>
                  <a:cubicBezTo>
                    <a:pt x="2785" y="15157"/>
                    <a:pt x="2717" y="15316"/>
                    <a:pt x="2648" y="15476"/>
                  </a:cubicBezTo>
                  <a:cubicBezTo>
                    <a:pt x="2603" y="15590"/>
                    <a:pt x="2580" y="15704"/>
                    <a:pt x="2534" y="15796"/>
                  </a:cubicBezTo>
                  <a:cubicBezTo>
                    <a:pt x="2489" y="15910"/>
                    <a:pt x="2466" y="16024"/>
                    <a:pt x="2420" y="16138"/>
                  </a:cubicBezTo>
                  <a:cubicBezTo>
                    <a:pt x="2375" y="16275"/>
                    <a:pt x="2329" y="16389"/>
                    <a:pt x="2283" y="16503"/>
                  </a:cubicBezTo>
                  <a:cubicBezTo>
                    <a:pt x="2238" y="16617"/>
                    <a:pt x="2192" y="16709"/>
                    <a:pt x="2169" y="16823"/>
                  </a:cubicBezTo>
                  <a:cubicBezTo>
                    <a:pt x="2146" y="16823"/>
                    <a:pt x="2146" y="16823"/>
                    <a:pt x="2146" y="16846"/>
                  </a:cubicBezTo>
                  <a:cubicBezTo>
                    <a:pt x="2124" y="16891"/>
                    <a:pt x="2101" y="16937"/>
                    <a:pt x="2101" y="16960"/>
                  </a:cubicBezTo>
                  <a:lnTo>
                    <a:pt x="2101" y="16960"/>
                  </a:lnTo>
                  <a:cubicBezTo>
                    <a:pt x="2101" y="16960"/>
                    <a:pt x="2101" y="16937"/>
                    <a:pt x="2124" y="16914"/>
                  </a:cubicBezTo>
                  <a:lnTo>
                    <a:pt x="2124" y="16914"/>
                  </a:lnTo>
                  <a:cubicBezTo>
                    <a:pt x="2055" y="17074"/>
                    <a:pt x="1987" y="17211"/>
                    <a:pt x="1918" y="17371"/>
                  </a:cubicBezTo>
                  <a:cubicBezTo>
                    <a:pt x="1850" y="17530"/>
                    <a:pt x="1758" y="17690"/>
                    <a:pt x="1690" y="17850"/>
                  </a:cubicBezTo>
                  <a:cubicBezTo>
                    <a:pt x="1621" y="18010"/>
                    <a:pt x="1553" y="18170"/>
                    <a:pt x="1484" y="18329"/>
                  </a:cubicBezTo>
                  <a:cubicBezTo>
                    <a:pt x="1393" y="18489"/>
                    <a:pt x="1302" y="18649"/>
                    <a:pt x="1210" y="18809"/>
                  </a:cubicBezTo>
                  <a:cubicBezTo>
                    <a:pt x="1142" y="18900"/>
                    <a:pt x="1096" y="18991"/>
                    <a:pt x="1051" y="19060"/>
                  </a:cubicBezTo>
                  <a:cubicBezTo>
                    <a:pt x="1005" y="19151"/>
                    <a:pt x="959" y="19242"/>
                    <a:pt x="914" y="19311"/>
                  </a:cubicBezTo>
                  <a:cubicBezTo>
                    <a:pt x="822" y="19471"/>
                    <a:pt x="731" y="19630"/>
                    <a:pt x="640" y="19790"/>
                  </a:cubicBezTo>
                  <a:cubicBezTo>
                    <a:pt x="594" y="19859"/>
                    <a:pt x="549" y="19927"/>
                    <a:pt x="480" y="19996"/>
                  </a:cubicBezTo>
                  <a:cubicBezTo>
                    <a:pt x="434" y="20064"/>
                    <a:pt x="389" y="20155"/>
                    <a:pt x="343" y="20224"/>
                  </a:cubicBezTo>
                  <a:cubicBezTo>
                    <a:pt x="252" y="20361"/>
                    <a:pt x="138" y="20521"/>
                    <a:pt x="46" y="20657"/>
                  </a:cubicBezTo>
                  <a:cubicBezTo>
                    <a:pt x="1" y="20726"/>
                    <a:pt x="24" y="20794"/>
                    <a:pt x="69" y="20840"/>
                  </a:cubicBezTo>
                  <a:cubicBezTo>
                    <a:pt x="69" y="20863"/>
                    <a:pt x="92" y="20863"/>
                    <a:pt x="92" y="20863"/>
                  </a:cubicBezTo>
                  <a:cubicBezTo>
                    <a:pt x="115" y="20840"/>
                    <a:pt x="138" y="20817"/>
                    <a:pt x="161" y="20794"/>
                  </a:cubicBezTo>
                  <a:lnTo>
                    <a:pt x="297" y="20635"/>
                  </a:lnTo>
                  <a:lnTo>
                    <a:pt x="343" y="20566"/>
                  </a:lnTo>
                  <a:cubicBezTo>
                    <a:pt x="366" y="20543"/>
                    <a:pt x="389" y="20521"/>
                    <a:pt x="412" y="20498"/>
                  </a:cubicBezTo>
                  <a:cubicBezTo>
                    <a:pt x="457" y="20452"/>
                    <a:pt x="503" y="20406"/>
                    <a:pt x="549" y="20384"/>
                  </a:cubicBezTo>
                  <a:cubicBezTo>
                    <a:pt x="549" y="20361"/>
                    <a:pt x="549" y="20361"/>
                    <a:pt x="571" y="20361"/>
                  </a:cubicBezTo>
                  <a:cubicBezTo>
                    <a:pt x="640" y="20269"/>
                    <a:pt x="708" y="20178"/>
                    <a:pt x="777" y="20087"/>
                  </a:cubicBezTo>
                  <a:cubicBezTo>
                    <a:pt x="822" y="20041"/>
                    <a:pt x="845" y="19996"/>
                    <a:pt x="891" y="19950"/>
                  </a:cubicBezTo>
                  <a:cubicBezTo>
                    <a:pt x="937" y="19881"/>
                    <a:pt x="982" y="19836"/>
                    <a:pt x="1028" y="19767"/>
                  </a:cubicBezTo>
                  <a:cubicBezTo>
                    <a:pt x="1051" y="19744"/>
                    <a:pt x="1074" y="19699"/>
                    <a:pt x="1096" y="19676"/>
                  </a:cubicBezTo>
                  <a:cubicBezTo>
                    <a:pt x="1165" y="19585"/>
                    <a:pt x="1210" y="19516"/>
                    <a:pt x="1256" y="19425"/>
                  </a:cubicBezTo>
                  <a:cubicBezTo>
                    <a:pt x="1302" y="19334"/>
                    <a:pt x="1347" y="19265"/>
                    <a:pt x="1393" y="19174"/>
                  </a:cubicBezTo>
                  <a:cubicBezTo>
                    <a:pt x="1439" y="19083"/>
                    <a:pt x="1507" y="18991"/>
                    <a:pt x="1553" y="18923"/>
                  </a:cubicBezTo>
                  <a:cubicBezTo>
                    <a:pt x="1599" y="18831"/>
                    <a:pt x="1644" y="18763"/>
                    <a:pt x="1690" y="18672"/>
                  </a:cubicBezTo>
                  <a:cubicBezTo>
                    <a:pt x="1735" y="18603"/>
                    <a:pt x="1781" y="18512"/>
                    <a:pt x="1827" y="18443"/>
                  </a:cubicBezTo>
                  <a:cubicBezTo>
                    <a:pt x="1895" y="18261"/>
                    <a:pt x="1987" y="18101"/>
                    <a:pt x="2055" y="17941"/>
                  </a:cubicBezTo>
                  <a:cubicBezTo>
                    <a:pt x="2101" y="17850"/>
                    <a:pt x="2146" y="17759"/>
                    <a:pt x="2192" y="17667"/>
                  </a:cubicBezTo>
                  <a:cubicBezTo>
                    <a:pt x="2215" y="17599"/>
                    <a:pt x="2260" y="17508"/>
                    <a:pt x="2306" y="17416"/>
                  </a:cubicBezTo>
                  <a:cubicBezTo>
                    <a:pt x="2397" y="17234"/>
                    <a:pt x="2489" y="17051"/>
                    <a:pt x="2557" y="16868"/>
                  </a:cubicBezTo>
                  <a:cubicBezTo>
                    <a:pt x="2557" y="16823"/>
                    <a:pt x="2580" y="16800"/>
                    <a:pt x="2580" y="16777"/>
                  </a:cubicBezTo>
                  <a:cubicBezTo>
                    <a:pt x="2580" y="16777"/>
                    <a:pt x="2580" y="16800"/>
                    <a:pt x="2580" y="16823"/>
                  </a:cubicBezTo>
                  <a:cubicBezTo>
                    <a:pt x="2648" y="16617"/>
                    <a:pt x="2740" y="16412"/>
                    <a:pt x="2808" y="16207"/>
                  </a:cubicBezTo>
                  <a:cubicBezTo>
                    <a:pt x="2877" y="16024"/>
                    <a:pt x="2922" y="15864"/>
                    <a:pt x="2991" y="15682"/>
                  </a:cubicBezTo>
                  <a:cubicBezTo>
                    <a:pt x="3128" y="15339"/>
                    <a:pt x="3242" y="14997"/>
                    <a:pt x="3356" y="14654"/>
                  </a:cubicBezTo>
                  <a:cubicBezTo>
                    <a:pt x="3470" y="14312"/>
                    <a:pt x="3562" y="13947"/>
                    <a:pt x="3653" y="13582"/>
                  </a:cubicBezTo>
                  <a:cubicBezTo>
                    <a:pt x="3721" y="13216"/>
                    <a:pt x="3813" y="12828"/>
                    <a:pt x="3881" y="12463"/>
                  </a:cubicBezTo>
                  <a:cubicBezTo>
                    <a:pt x="3972" y="11984"/>
                    <a:pt x="4041" y="11527"/>
                    <a:pt x="4109" y="11048"/>
                  </a:cubicBezTo>
                  <a:cubicBezTo>
                    <a:pt x="4132" y="10934"/>
                    <a:pt x="4132" y="10843"/>
                    <a:pt x="4155" y="10728"/>
                  </a:cubicBezTo>
                  <a:cubicBezTo>
                    <a:pt x="4155" y="10706"/>
                    <a:pt x="4155" y="10660"/>
                    <a:pt x="4155" y="10637"/>
                  </a:cubicBezTo>
                  <a:cubicBezTo>
                    <a:pt x="4155" y="10637"/>
                    <a:pt x="4155" y="10614"/>
                    <a:pt x="4178" y="10614"/>
                  </a:cubicBezTo>
                  <a:cubicBezTo>
                    <a:pt x="4223" y="10204"/>
                    <a:pt x="4246" y="9815"/>
                    <a:pt x="4269" y="9405"/>
                  </a:cubicBezTo>
                  <a:cubicBezTo>
                    <a:pt x="4269" y="9313"/>
                    <a:pt x="4269" y="9199"/>
                    <a:pt x="4269" y="9085"/>
                  </a:cubicBezTo>
                  <a:cubicBezTo>
                    <a:pt x="4292" y="8994"/>
                    <a:pt x="4292" y="8902"/>
                    <a:pt x="4292" y="8788"/>
                  </a:cubicBezTo>
                  <a:cubicBezTo>
                    <a:pt x="4292" y="8583"/>
                    <a:pt x="4292" y="8377"/>
                    <a:pt x="4292" y="8172"/>
                  </a:cubicBezTo>
                  <a:cubicBezTo>
                    <a:pt x="4292" y="8081"/>
                    <a:pt x="4292" y="7967"/>
                    <a:pt x="4292" y="7875"/>
                  </a:cubicBezTo>
                  <a:cubicBezTo>
                    <a:pt x="4269" y="7761"/>
                    <a:pt x="4269" y="7670"/>
                    <a:pt x="4269" y="7556"/>
                  </a:cubicBezTo>
                  <a:cubicBezTo>
                    <a:pt x="4269" y="7373"/>
                    <a:pt x="4269" y="7168"/>
                    <a:pt x="4246" y="6962"/>
                  </a:cubicBezTo>
                  <a:cubicBezTo>
                    <a:pt x="4246" y="6871"/>
                    <a:pt x="4246" y="6757"/>
                    <a:pt x="4246" y="6666"/>
                  </a:cubicBezTo>
                  <a:cubicBezTo>
                    <a:pt x="4246" y="6551"/>
                    <a:pt x="4223" y="6460"/>
                    <a:pt x="4223" y="6369"/>
                  </a:cubicBezTo>
                  <a:cubicBezTo>
                    <a:pt x="4223" y="6163"/>
                    <a:pt x="4201" y="5958"/>
                    <a:pt x="4178" y="5753"/>
                  </a:cubicBezTo>
                  <a:cubicBezTo>
                    <a:pt x="4155" y="5342"/>
                    <a:pt x="4109" y="4954"/>
                    <a:pt x="4041" y="4566"/>
                  </a:cubicBezTo>
                  <a:cubicBezTo>
                    <a:pt x="3995" y="4360"/>
                    <a:pt x="3950" y="4178"/>
                    <a:pt x="3904" y="3995"/>
                  </a:cubicBezTo>
                  <a:cubicBezTo>
                    <a:pt x="3858" y="3790"/>
                    <a:pt x="3813" y="3607"/>
                    <a:pt x="3767" y="3402"/>
                  </a:cubicBezTo>
                  <a:cubicBezTo>
                    <a:pt x="3653" y="3036"/>
                    <a:pt x="3539" y="2671"/>
                    <a:pt x="3425" y="2306"/>
                  </a:cubicBezTo>
                  <a:cubicBezTo>
                    <a:pt x="3379" y="2215"/>
                    <a:pt x="3356" y="2123"/>
                    <a:pt x="3310" y="2032"/>
                  </a:cubicBezTo>
                  <a:cubicBezTo>
                    <a:pt x="3288" y="1918"/>
                    <a:pt x="3219" y="1827"/>
                    <a:pt x="3173" y="1735"/>
                  </a:cubicBezTo>
                  <a:cubicBezTo>
                    <a:pt x="3105" y="1553"/>
                    <a:pt x="3014" y="1370"/>
                    <a:pt x="2922" y="1210"/>
                  </a:cubicBezTo>
                  <a:cubicBezTo>
                    <a:pt x="2877" y="1119"/>
                    <a:pt x="2831" y="1028"/>
                    <a:pt x="2763" y="936"/>
                  </a:cubicBezTo>
                  <a:cubicBezTo>
                    <a:pt x="2694" y="822"/>
                    <a:pt x="2603" y="708"/>
                    <a:pt x="2534" y="594"/>
                  </a:cubicBezTo>
                  <a:cubicBezTo>
                    <a:pt x="2443" y="480"/>
                    <a:pt x="2375" y="389"/>
                    <a:pt x="2283" y="297"/>
                  </a:cubicBezTo>
                  <a:cubicBezTo>
                    <a:pt x="2192" y="206"/>
                    <a:pt x="2101" y="115"/>
                    <a:pt x="2009" y="23"/>
                  </a:cubicBezTo>
                  <a:cubicBezTo>
                    <a:pt x="1987" y="1"/>
                    <a:pt x="1941" y="1"/>
                    <a:pt x="19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4"/>
            <p:cNvSpPr/>
            <p:nvPr/>
          </p:nvSpPr>
          <p:spPr>
            <a:xfrm>
              <a:off x="7137625" y="2260325"/>
              <a:ext cx="25" cy="25"/>
            </a:xfrm>
            <a:custGeom>
              <a:avLst/>
              <a:gdLst/>
              <a:ahLst/>
              <a:cxnLst/>
              <a:rect l="l" t="t" r="r" b="b"/>
              <a:pathLst>
                <a:path w="1" h="1" extrusionOk="0">
                  <a:moveTo>
                    <a:pt x="1" y="0"/>
                  </a:moveTo>
                  <a:lnTo>
                    <a:pt x="1" y="0"/>
                  </a:lnTo>
                  <a:cubicBezTo>
                    <a:pt x="1" y="0"/>
                    <a:pt x="1" y="0"/>
                    <a:pt x="1" y="0"/>
                  </a:cubicBezTo>
                  <a:lnTo>
                    <a:pt x="1" y="0"/>
                  </a:ln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4"/>
            <p:cNvSpPr/>
            <p:nvPr/>
          </p:nvSpPr>
          <p:spPr>
            <a:xfrm>
              <a:off x="7137050" y="2260325"/>
              <a:ext cx="600" cy="25"/>
            </a:xfrm>
            <a:custGeom>
              <a:avLst/>
              <a:gdLst/>
              <a:ahLst/>
              <a:cxnLst/>
              <a:rect l="l" t="t" r="r" b="b"/>
              <a:pathLst>
                <a:path w="24" h="1" extrusionOk="0">
                  <a:moveTo>
                    <a:pt x="1" y="0"/>
                  </a:moveTo>
                  <a:cubicBezTo>
                    <a:pt x="24" y="0"/>
                    <a:pt x="24" y="0"/>
                    <a:pt x="24"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4"/>
            <p:cNvSpPr/>
            <p:nvPr/>
          </p:nvSpPr>
          <p:spPr>
            <a:xfrm>
              <a:off x="7137050" y="2260325"/>
              <a:ext cx="25" cy="600"/>
            </a:xfrm>
            <a:custGeom>
              <a:avLst/>
              <a:gdLst/>
              <a:ahLst/>
              <a:cxnLst/>
              <a:rect l="l" t="t" r="r" b="b"/>
              <a:pathLst>
                <a:path w="1" h="24" extrusionOk="0">
                  <a:moveTo>
                    <a:pt x="1" y="23"/>
                  </a:moveTo>
                  <a:cubicBezTo>
                    <a:pt x="1" y="23"/>
                    <a:pt x="1" y="23"/>
                    <a:pt x="1" y="0"/>
                  </a:cubicBezTo>
                  <a:cubicBezTo>
                    <a:pt x="1" y="23"/>
                    <a:pt x="1" y="23"/>
                    <a:pt x="1" y="23"/>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4"/>
            <p:cNvSpPr/>
            <p:nvPr/>
          </p:nvSpPr>
          <p:spPr>
            <a:xfrm>
              <a:off x="7137050" y="2260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4"/>
            <p:cNvSpPr/>
            <p:nvPr/>
          </p:nvSpPr>
          <p:spPr>
            <a:xfrm>
              <a:off x="7087425" y="24155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4"/>
            <p:cNvSpPr/>
            <p:nvPr/>
          </p:nvSpPr>
          <p:spPr>
            <a:xfrm>
              <a:off x="7075425" y="2441200"/>
              <a:ext cx="25" cy="25"/>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4"/>
            <p:cNvSpPr/>
            <p:nvPr/>
          </p:nvSpPr>
          <p:spPr>
            <a:xfrm>
              <a:off x="7077725" y="1990975"/>
              <a:ext cx="72475" cy="440825"/>
            </a:xfrm>
            <a:custGeom>
              <a:avLst/>
              <a:gdLst/>
              <a:ahLst/>
              <a:cxnLst/>
              <a:rect l="l" t="t" r="r" b="b"/>
              <a:pathLst>
                <a:path w="2899" h="17633" extrusionOk="0">
                  <a:moveTo>
                    <a:pt x="114" y="1"/>
                  </a:moveTo>
                  <a:cubicBezTo>
                    <a:pt x="91" y="1"/>
                    <a:pt x="46" y="24"/>
                    <a:pt x="46" y="69"/>
                  </a:cubicBezTo>
                  <a:cubicBezTo>
                    <a:pt x="0" y="115"/>
                    <a:pt x="23" y="183"/>
                    <a:pt x="69" y="229"/>
                  </a:cubicBezTo>
                  <a:cubicBezTo>
                    <a:pt x="137" y="298"/>
                    <a:pt x="228" y="366"/>
                    <a:pt x="297" y="435"/>
                  </a:cubicBezTo>
                  <a:cubicBezTo>
                    <a:pt x="343" y="480"/>
                    <a:pt x="388" y="503"/>
                    <a:pt x="434" y="549"/>
                  </a:cubicBezTo>
                  <a:cubicBezTo>
                    <a:pt x="457" y="571"/>
                    <a:pt x="479" y="594"/>
                    <a:pt x="502" y="594"/>
                  </a:cubicBezTo>
                  <a:cubicBezTo>
                    <a:pt x="525" y="617"/>
                    <a:pt x="548" y="640"/>
                    <a:pt x="571" y="640"/>
                  </a:cubicBezTo>
                  <a:cubicBezTo>
                    <a:pt x="594" y="686"/>
                    <a:pt x="639" y="754"/>
                    <a:pt x="685" y="800"/>
                  </a:cubicBezTo>
                  <a:cubicBezTo>
                    <a:pt x="753" y="868"/>
                    <a:pt x="822" y="960"/>
                    <a:pt x="867" y="1028"/>
                  </a:cubicBezTo>
                  <a:cubicBezTo>
                    <a:pt x="890" y="1051"/>
                    <a:pt x="890" y="1096"/>
                    <a:pt x="913" y="1119"/>
                  </a:cubicBezTo>
                  <a:lnTo>
                    <a:pt x="959" y="1233"/>
                  </a:lnTo>
                  <a:cubicBezTo>
                    <a:pt x="982" y="1302"/>
                    <a:pt x="1027" y="1370"/>
                    <a:pt x="1050" y="1439"/>
                  </a:cubicBezTo>
                  <a:cubicBezTo>
                    <a:pt x="1119" y="1553"/>
                    <a:pt x="1187" y="1690"/>
                    <a:pt x="1233" y="1804"/>
                  </a:cubicBezTo>
                  <a:cubicBezTo>
                    <a:pt x="1301" y="1941"/>
                    <a:pt x="1370" y="2078"/>
                    <a:pt x="1438" y="2215"/>
                  </a:cubicBezTo>
                  <a:cubicBezTo>
                    <a:pt x="1438" y="2261"/>
                    <a:pt x="1461" y="2283"/>
                    <a:pt x="1484" y="2329"/>
                  </a:cubicBezTo>
                  <a:cubicBezTo>
                    <a:pt x="1461" y="2352"/>
                    <a:pt x="1461" y="2397"/>
                    <a:pt x="1461" y="2420"/>
                  </a:cubicBezTo>
                  <a:cubicBezTo>
                    <a:pt x="1484" y="2443"/>
                    <a:pt x="1484" y="2466"/>
                    <a:pt x="1484" y="2489"/>
                  </a:cubicBezTo>
                  <a:lnTo>
                    <a:pt x="1507" y="2534"/>
                  </a:lnTo>
                  <a:cubicBezTo>
                    <a:pt x="1507" y="2580"/>
                    <a:pt x="1529" y="2626"/>
                    <a:pt x="1529" y="2671"/>
                  </a:cubicBezTo>
                  <a:cubicBezTo>
                    <a:pt x="1552" y="2763"/>
                    <a:pt x="1598" y="2854"/>
                    <a:pt x="1621" y="2922"/>
                  </a:cubicBezTo>
                  <a:cubicBezTo>
                    <a:pt x="1666" y="3105"/>
                    <a:pt x="1712" y="3265"/>
                    <a:pt x="1758" y="3425"/>
                  </a:cubicBezTo>
                  <a:cubicBezTo>
                    <a:pt x="1803" y="3607"/>
                    <a:pt x="1849" y="3790"/>
                    <a:pt x="1895" y="3972"/>
                  </a:cubicBezTo>
                  <a:cubicBezTo>
                    <a:pt x="1917" y="4041"/>
                    <a:pt x="1940" y="4109"/>
                    <a:pt x="1963" y="4178"/>
                  </a:cubicBezTo>
                  <a:cubicBezTo>
                    <a:pt x="1963" y="4224"/>
                    <a:pt x="1986" y="4269"/>
                    <a:pt x="1986" y="4315"/>
                  </a:cubicBezTo>
                  <a:cubicBezTo>
                    <a:pt x="2009" y="4429"/>
                    <a:pt x="2032" y="4520"/>
                    <a:pt x="2054" y="4634"/>
                  </a:cubicBezTo>
                  <a:cubicBezTo>
                    <a:pt x="2054" y="4657"/>
                    <a:pt x="2054" y="4680"/>
                    <a:pt x="2054" y="4703"/>
                  </a:cubicBezTo>
                  <a:cubicBezTo>
                    <a:pt x="2077" y="4726"/>
                    <a:pt x="2077" y="4771"/>
                    <a:pt x="2077" y="4817"/>
                  </a:cubicBezTo>
                  <a:cubicBezTo>
                    <a:pt x="2077" y="4908"/>
                    <a:pt x="2100" y="5022"/>
                    <a:pt x="2100" y="5137"/>
                  </a:cubicBezTo>
                  <a:lnTo>
                    <a:pt x="2169" y="5776"/>
                  </a:lnTo>
                  <a:cubicBezTo>
                    <a:pt x="2214" y="6186"/>
                    <a:pt x="2237" y="6597"/>
                    <a:pt x="2260" y="7008"/>
                  </a:cubicBezTo>
                  <a:cubicBezTo>
                    <a:pt x="2283" y="7054"/>
                    <a:pt x="2283" y="7100"/>
                    <a:pt x="2283" y="7168"/>
                  </a:cubicBezTo>
                  <a:lnTo>
                    <a:pt x="2283" y="7236"/>
                  </a:lnTo>
                  <a:cubicBezTo>
                    <a:pt x="2283" y="7259"/>
                    <a:pt x="2283" y="7305"/>
                    <a:pt x="2305" y="7351"/>
                  </a:cubicBezTo>
                  <a:cubicBezTo>
                    <a:pt x="2305" y="7373"/>
                    <a:pt x="2328" y="7396"/>
                    <a:pt x="2351" y="7419"/>
                  </a:cubicBezTo>
                  <a:cubicBezTo>
                    <a:pt x="2351" y="7465"/>
                    <a:pt x="2351" y="7488"/>
                    <a:pt x="2351" y="7510"/>
                  </a:cubicBezTo>
                  <a:cubicBezTo>
                    <a:pt x="2351" y="7716"/>
                    <a:pt x="2328" y="7921"/>
                    <a:pt x="2328" y="8127"/>
                  </a:cubicBezTo>
                  <a:cubicBezTo>
                    <a:pt x="2328" y="8355"/>
                    <a:pt x="2328" y="8560"/>
                    <a:pt x="2328" y="8789"/>
                  </a:cubicBezTo>
                  <a:cubicBezTo>
                    <a:pt x="2328" y="8880"/>
                    <a:pt x="2328" y="8971"/>
                    <a:pt x="2328" y="9085"/>
                  </a:cubicBezTo>
                  <a:cubicBezTo>
                    <a:pt x="2328" y="9177"/>
                    <a:pt x="2328" y="9291"/>
                    <a:pt x="2328" y="9382"/>
                  </a:cubicBezTo>
                  <a:cubicBezTo>
                    <a:pt x="2328" y="9428"/>
                    <a:pt x="2351" y="9473"/>
                    <a:pt x="2374" y="9496"/>
                  </a:cubicBezTo>
                  <a:cubicBezTo>
                    <a:pt x="2374" y="9519"/>
                    <a:pt x="2374" y="9542"/>
                    <a:pt x="2374" y="9565"/>
                  </a:cubicBezTo>
                  <a:cubicBezTo>
                    <a:pt x="2351" y="9587"/>
                    <a:pt x="2351" y="9633"/>
                    <a:pt x="2351" y="9679"/>
                  </a:cubicBezTo>
                  <a:cubicBezTo>
                    <a:pt x="2351" y="9747"/>
                    <a:pt x="2328" y="9793"/>
                    <a:pt x="2328" y="9861"/>
                  </a:cubicBezTo>
                  <a:cubicBezTo>
                    <a:pt x="2305" y="9975"/>
                    <a:pt x="2305" y="10112"/>
                    <a:pt x="2283" y="10227"/>
                  </a:cubicBezTo>
                  <a:cubicBezTo>
                    <a:pt x="2260" y="10341"/>
                    <a:pt x="2260" y="10478"/>
                    <a:pt x="2237" y="10592"/>
                  </a:cubicBezTo>
                  <a:cubicBezTo>
                    <a:pt x="2237" y="10660"/>
                    <a:pt x="2237" y="10729"/>
                    <a:pt x="2237" y="10797"/>
                  </a:cubicBezTo>
                  <a:cubicBezTo>
                    <a:pt x="2237" y="10820"/>
                    <a:pt x="2237" y="10820"/>
                    <a:pt x="2237" y="10843"/>
                  </a:cubicBezTo>
                  <a:cubicBezTo>
                    <a:pt x="2214" y="10934"/>
                    <a:pt x="2191" y="11003"/>
                    <a:pt x="2191" y="11094"/>
                  </a:cubicBezTo>
                  <a:cubicBezTo>
                    <a:pt x="2169" y="11208"/>
                    <a:pt x="2146" y="11322"/>
                    <a:pt x="2123" y="11436"/>
                  </a:cubicBezTo>
                  <a:cubicBezTo>
                    <a:pt x="2123" y="11482"/>
                    <a:pt x="2100" y="11528"/>
                    <a:pt x="2100" y="11596"/>
                  </a:cubicBezTo>
                  <a:cubicBezTo>
                    <a:pt x="2077" y="11687"/>
                    <a:pt x="2054" y="11779"/>
                    <a:pt x="2054" y="11870"/>
                  </a:cubicBezTo>
                  <a:cubicBezTo>
                    <a:pt x="2054" y="11916"/>
                    <a:pt x="2077" y="11938"/>
                    <a:pt x="2077" y="11961"/>
                  </a:cubicBezTo>
                  <a:cubicBezTo>
                    <a:pt x="2077" y="12030"/>
                    <a:pt x="2054" y="12075"/>
                    <a:pt x="2054" y="12121"/>
                  </a:cubicBezTo>
                  <a:cubicBezTo>
                    <a:pt x="2032" y="12212"/>
                    <a:pt x="2009" y="12304"/>
                    <a:pt x="1986" y="12395"/>
                  </a:cubicBezTo>
                  <a:cubicBezTo>
                    <a:pt x="1986" y="12463"/>
                    <a:pt x="1963" y="12509"/>
                    <a:pt x="1940" y="12555"/>
                  </a:cubicBezTo>
                  <a:cubicBezTo>
                    <a:pt x="1940" y="12600"/>
                    <a:pt x="1940" y="12646"/>
                    <a:pt x="1917" y="12669"/>
                  </a:cubicBezTo>
                  <a:cubicBezTo>
                    <a:pt x="1917" y="12692"/>
                    <a:pt x="1917" y="12715"/>
                    <a:pt x="1917" y="12737"/>
                  </a:cubicBezTo>
                  <a:cubicBezTo>
                    <a:pt x="1917" y="12760"/>
                    <a:pt x="1917" y="12783"/>
                    <a:pt x="1917" y="12806"/>
                  </a:cubicBezTo>
                  <a:cubicBezTo>
                    <a:pt x="1872" y="12966"/>
                    <a:pt x="1826" y="13125"/>
                    <a:pt x="1781" y="13285"/>
                  </a:cubicBezTo>
                  <a:cubicBezTo>
                    <a:pt x="1758" y="13376"/>
                    <a:pt x="1735" y="13445"/>
                    <a:pt x="1712" y="13536"/>
                  </a:cubicBezTo>
                  <a:cubicBezTo>
                    <a:pt x="1689" y="13582"/>
                    <a:pt x="1689" y="13628"/>
                    <a:pt x="1666" y="13673"/>
                  </a:cubicBezTo>
                  <a:cubicBezTo>
                    <a:pt x="1666" y="13696"/>
                    <a:pt x="1666" y="13696"/>
                    <a:pt x="1666" y="13719"/>
                  </a:cubicBezTo>
                  <a:cubicBezTo>
                    <a:pt x="1666" y="13742"/>
                    <a:pt x="1666" y="13742"/>
                    <a:pt x="1666" y="13764"/>
                  </a:cubicBezTo>
                  <a:cubicBezTo>
                    <a:pt x="1644" y="13764"/>
                    <a:pt x="1644" y="13787"/>
                    <a:pt x="1644" y="13810"/>
                  </a:cubicBezTo>
                  <a:cubicBezTo>
                    <a:pt x="1644" y="13810"/>
                    <a:pt x="1644" y="13833"/>
                    <a:pt x="1666" y="13856"/>
                  </a:cubicBezTo>
                  <a:cubicBezTo>
                    <a:pt x="1666" y="13879"/>
                    <a:pt x="1666" y="13901"/>
                    <a:pt x="1689" y="13901"/>
                  </a:cubicBezTo>
                  <a:cubicBezTo>
                    <a:pt x="1666" y="13924"/>
                    <a:pt x="1666" y="13947"/>
                    <a:pt x="1666" y="13970"/>
                  </a:cubicBezTo>
                  <a:cubicBezTo>
                    <a:pt x="1666" y="13993"/>
                    <a:pt x="1644" y="13993"/>
                    <a:pt x="1644" y="13993"/>
                  </a:cubicBezTo>
                  <a:cubicBezTo>
                    <a:pt x="1621" y="14016"/>
                    <a:pt x="1621" y="14061"/>
                    <a:pt x="1598" y="14084"/>
                  </a:cubicBezTo>
                  <a:cubicBezTo>
                    <a:pt x="1598" y="14107"/>
                    <a:pt x="1598" y="14130"/>
                    <a:pt x="1575" y="14153"/>
                  </a:cubicBezTo>
                  <a:cubicBezTo>
                    <a:pt x="1575" y="14175"/>
                    <a:pt x="1552" y="14221"/>
                    <a:pt x="1552" y="14267"/>
                  </a:cubicBezTo>
                  <a:cubicBezTo>
                    <a:pt x="1507" y="14358"/>
                    <a:pt x="1484" y="14426"/>
                    <a:pt x="1461" y="14518"/>
                  </a:cubicBezTo>
                  <a:cubicBezTo>
                    <a:pt x="1415" y="14609"/>
                    <a:pt x="1392" y="14700"/>
                    <a:pt x="1370" y="14769"/>
                  </a:cubicBezTo>
                  <a:cubicBezTo>
                    <a:pt x="1370" y="14814"/>
                    <a:pt x="1347" y="14860"/>
                    <a:pt x="1347" y="14906"/>
                  </a:cubicBezTo>
                  <a:cubicBezTo>
                    <a:pt x="1324" y="14951"/>
                    <a:pt x="1301" y="15020"/>
                    <a:pt x="1301" y="15066"/>
                  </a:cubicBezTo>
                  <a:cubicBezTo>
                    <a:pt x="1301" y="15111"/>
                    <a:pt x="1301" y="15134"/>
                    <a:pt x="1301" y="15157"/>
                  </a:cubicBezTo>
                  <a:cubicBezTo>
                    <a:pt x="1301" y="15157"/>
                    <a:pt x="1301" y="15180"/>
                    <a:pt x="1301" y="15180"/>
                  </a:cubicBezTo>
                  <a:cubicBezTo>
                    <a:pt x="1278" y="15248"/>
                    <a:pt x="1256" y="15294"/>
                    <a:pt x="1233" y="15362"/>
                  </a:cubicBezTo>
                  <a:cubicBezTo>
                    <a:pt x="1164" y="15522"/>
                    <a:pt x="1096" y="15682"/>
                    <a:pt x="1004" y="15842"/>
                  </a:cubicBezTo>
                  <a:cubicBezTo>
                    <a:pt x="1004" y="15864"/>
                    <a:pt x="1004" y="15864"/>
                    <a:pt x="982" y="15864"/>
                  </a:cubicBezTo>
                  <a:cubicBezTo>
                    <a:pt x="959" y="15910"/>
                    <a:pt x="936" y="15956"/>
                    <a:pt x="936" y="16001"/>
                  </a:cubicBezTo>
                  <a:cubicBezTo>
                    <a:pt x="890" y="16070"/>
                    <a:pt x="867" y="16138"/>
                    <a:pt x="822" y="16230"/>
                  </a:cubicBezTo>
                  <a:cubicBezTo>
                    <a:pt x="822" y="16252"/>
                    <a:pt x="799" y="16298"/>
                    <a:pt x="776" y="16344"/>
                  </a:cubicBezTo>
                  <a:cubicBezTo>
                    <a:pt x="776" y="16367"/>
                    <a:pt x="776" y="16389"/>
                    <a:pt x="776" y="16435"/>
                  </a:cubicBezTo>
                  <a:cubicBezTo>
                    <a:pt x="799" y="16458"/>
                    <a:pt x="822" y="16504"/>
                    <a:pt x="845" y="16504"/>
                  </a:cubicBezTo>
                  <a:cubicBezTo>
                    <a:pt x="822" y="16572"/>
                    <a:pt x="799" y="16618"/>
                    <a:pt x="799" y="16663"/>
                  </a:cubicBezTo>
                  <a:cubicBezTo>
                    <a:pt x="731" y="16777"/>
                    <a:pt x="685" y="16914"/>
                    <a:pt x="616" y="17028"/>
                  </a:cubicBezTo>
                  <a:cubicBezTo>
                    <a:pt x="594" y="17097"/>
                    <a:pt x="571" y="17165"/>
                    <a:pt x="525" y="17234"/>
                  </a:cubicBezTo>
                  <a:cubicBezTo>
                    <a:pt x="525" y="17280"/>
                    <a:pt x="502" y="17325"/>
                    <a:pt x="479" y="17348"/>
                  </a:cubicBezTo>
                  <a:cubicBezTo>
                    <a:pt x="457" y="17394"/>
                    <a:pt x="457" y="17417"/>
                    <a:pt x="457" y="17462"/>
                  </a:cubicBezTo>
                  <a:cubicBezTo>
                    <a:pt x="457" y="17485"/>
                    <a:pt x="434" y="17531"/>
                    <a:pt x="434" y="17553"/>
                  </a:cubicBezTo>
                  <a:cubicBezTo>
                    <a:pt x="419" y="17598"/>
                    <a:pt x="462" y="17633"/>
                    <a:pt x="500" y="17633"/>
                  </a:cubicBezTo>
                  <a:cubicBezTo>
                    <a:pt x="521" y="17633"/>
                    <a:pt x="540" y="17623"/>
                    <a:pt x="548" y="17599"/>
                  </a:cubicBezTo>
                  <a:cubicBezTo>
                    <a:pt x="548" y="17576"/>
                    <a:pt x="571" y="17553"/>
                    <a:pt x="571" y="17553"/>
                  </a:cubicBezTo>
                  <a:cubicBezTo>
                    <a:pt x="594" y="17553"/>
                    <a:pt x="616" y="17531"/>
                    <a:pt x="616" y="17531"/>
                  </a:cubicBezTo>
                  <a:cubicBezTo>
                    <a:pt x="662" y="17508"/>
                    <a:pt x="685" y="17439"/>
                    <a:pt x="708" y="17394"/>
                  </a:cubicBezTo>
                  <a:cubicBezTo>
                    <a:pt x="731" y="17348"/>
                    <a:pt x="731" y="17302"/>
                    <a:pt x="753" y="17257"/>
                  </a:cubicBezTo>
                  <a:cubicBezTo>
                    <a:pt x="799" y="17165"/>
                    <a:pt x="822" y="17074"/>
                    <a:pt x="867" y="16983"/>
                  </a:cubicBezTo>
                  <a:cubicBezTo>
                    <a:pt x="936" y="16800"/>
                    <a:pt x="1004" y="16595"/>
                    <a:pt x="1073" y="16412"/>
                  </a:cubicBezTo>
                  <a:cubicBezTo>
                    <a:pt x="1096" y="16344"/>
                    <a:pt x="1119" y="16275"/>
                    <a:pt x="1141" y="16184"/>
                  </a:cubicBezTo>
                  <a:lnTo>
                    <a:pt x="1164" y="16184"/>
                  </a:lnTo>
                  <a:cubicBezTo>
                    <a:pt x="1187" y="16093"/>
                    <a:pt x="1233" y="16001"/>
                    <a:pt x="1278" y="15933"/>
                  </a:cubicBezTo>
                  <a:cubicBezTo>
                    <a:pt x="1370" y="15727"/>
                    <a:pt x="1461" y="15522"/>
                    <a:pt x="1552" y="15317"/>
                  </a:cubicBezTo>
                  <a:cubicBezTo>
                    <a:pt x="1552" y="15271"/>
                    <a:pt x="1575" y="15248"/>
                    <a:pt x="1575" y="15202"/>
                  </a:cubicBezTo>
                  <a:cubicBezTo>
                    <a:pt x="1598" y="15180"/>
                    <a:pt x="1598" y="15180"/>
                    <a:pt x="1621" y="15157"/>
                  </a:cubicBezTo>
                  <a:cubicBezTo>
                    <a:pt x="1621" y="15134"/>
                    <a:pt x="1644" y="15111"/>
                    <a:pt x="1644" y="15066"/>
                  </a:cubicBezTo>
                  <a:cubicBezTo>
                    <a:pt x="1666" y="15043"/>
                    <a:pt x="1666" y="14997"/>
                    <a:pt x="1689" y="14951"/>
                  </a:cubicBezTo>
                  <a:cubicBezTo>
                    <a:pt x="1712" y="14883"/>
                    <a:pt x="1735" y="14792"/>
                    <a:pt x="1781" y="14723"/>
                  </a:cubicBezTo>
                  <a:cubicBezTo>
                    <a:pt x="1826" y="14541"/>
                    <a:pt x="1872" y="14358"/>
                    <a:pt x="1917" y="14175"/>
                  </a:cubicBezTo>
                  <a:cubicBezTo>
                    <a:pt x="1940" y="14084"/>
                    <a:pt x="1963" y="13993"/>
                    <a:pt x="1986" y="13901"/>
                  </a:cubicBezTo>
                  <a:cubicBezTo>
                    <a:pt x="2009" y="13810"/>
                    <a:pt x="2032" y="13719"/>
                    <a:pt x="2054" y="13605"/>
                  </a:cubicBezTo>
                  <a:cubicBezTo>
                    <a:pt x="2054" y="13536"/>
                    <a:pt x="2077" y="13445"/>
                    <a:pt x="2100" y="13376"/>
                  </a:cubicBezTo>
                  <a:cubicBezTo>
                    <a:pt x="2100" y="13331"/>
                    <a:pt x="2100" y="13285"/>
                    <a:pt x="2123" y="13239"/>
                  </a:cubicBezTo>
                  <a:cubicBezTo>
                    <a:pt x="2146" y="13103"/>
                    <a:pt x="2191" y="12988"/>
                    <a:pt x="2214" y="12874"/>
                  </a:cubicBezTo>
                  <a:cubicBezTo>
                    <a:pt x="2237" y="12851"/>
                    <a:pt x="2237" y="12851"/>
                    <a:pt x="2237" y="12829"/>
                  </a:cubicBezTo>
                  <a:cubicBezTo>
                    <a:pt x="2260" y="12783"/>
                    <a:pt x="2283" y="12737"/>
                    <a:pt x="2305" y="12669"/>
                  </a:cubicBezTo>
                  <a:cubicBezTo>
                    <a:pt x="2305" y="12646"/>
                    <a:pt x="2328" y="12600"/>
                    <a:pt x="2328" y="12555"/>
                  </a:cubicBezTo>
                  <a:cubicBezTo>
                    <a:pt x="2351" y="12463"/>
                    <a:pt x="2374" y="12395"/>
                    <a:pt x="2397" y="12304"/>
                  </a:cubicBezTo>
                  <a:cubicBezTo>
                    <a:pt x="2420" y="12212"/>
                    <a:pt x="2442" y="12098"/>
                    <a:pt x="2442" y="12007"/>
                  </a:cubicBezTo>
                  <a:cubicBezTo>
                    <a:pt x="2465" y="11916"/>
                    <a:pt x="2488" y="11824"/>
                    <a:pt x="2488" y="11756"/>
                  </a:cubicBezTo>
                  <a:cubicBezTo>
                    <a:pt x="2534" y="11573"/>
                    <a:pt x="2557" y="11391"/>
                    <a:pt x="2579" y="11185"/>
                  </a:cubicBezTo>
                  <a:cubicBezTo>
                    <a:pt x="2579" y="11162"/>
                    <a:pt x="2579" y="11117"/>
                    <a:pt x="2579" y="11071"/>
                  </a:cubicBezTo>
                  <a:cubicBezTo>
                    <a:pt x="2625" y="11025"/>
                    <a:pt x="2625" y="10957"/>
                    <a:pt x="2625" y="10888"/>
                  </a:cubicBezTo>
                  <a:cubicBezTo>
                    <a:pt x="2648" y="10866"/>
                    <a:pt x="2648" y="10820"/>
                    <a:pt x="2648" y="10774"/>
                  </a:cubicBezTo>
                  <a:cubicBezTo>
                    <a:pt x="2671" y="10660"/>
                    <a:pt x="2671" y="10569"/>
                    <a:pt x="2694" y="10455"/>
                  </a:cubicBezTo>
                  <a:cubicBezTo>
                    <a:pt x="2716" y="10318"/>
                    <a:pt x="2739" y="10181"/>
                    <a:pt x="2739" y="10021"/>
                  </a:cubicBezTo>
                  <a:cubicBezTo>
                    <a:pt x="2762" y="9975"/>
                    <a:pt x="2762" y="9930"/>
                    <a:pt x="2762" y="9884"/>
                  </a:cubicBezTo>
                  <a:cubicBezTo>
                    <a:pt x="2762" y="9861"/>
                    <a:pt x="2762" y="9839"/>
                    <a:pt x="2785" y="9816"/>
                  </a:cubicBezTo>
                  <a:cubicBezTo>
                    <a:pt x="2785" y="9770"/>
                    <a:pt x="2785" y="9724"/>
                    <a:pt x="2785" y="9679"/>
                  </a:cubicBezTo>
                  <a:cubicBezTo>
                    <a:pt x="2808" y="9565"/>
                    <a:pt x="2808" y="9451"/>
                    <a:pt x="2830" y="9359"/>
                  </a:cubicBezTo>
                  <a:cubicBezTo>
                    <a:pt x="2830" y="9154"/>
                    <a:pt x="2853" y="8971"/>
                    <a:pt x="2853" y="8766"/>
                  </a:cubicBezTo>
                  <a:cubicBezTo>
                    <a:pt x="2876" y="8560"/>
                    <a:pt x="2876" y="8332"/>
                    <a:pt x="2899" y="8127"/>
                  </a:cubicBezTo>
                  <a:cubicBezTo>
                    <a:pt x="2899" y="8035"/>
                    <a:pt x="2899" y="7944"/>
                    <a:pt x="2899" y="7853"/>
                  </a:cubicBezTo>
                  <a:cubicBezTo>
                    <a:pt x="2899" y="7739"/>
                    <a:pt x="2899" y="7624"/>
                    <a:pt x="2899" y="7533"/>
                  </a:cubicBezTo>
                  <a:cubicBezTo>
                    <a:pt x="2899" y="7510"/>
                    <a:pt x="2876" y="7488"/>
                    <a:pt x="2876" y="7465"/>
                  </a:cubicBezTo>
                  <a:cubicBezTo>
                    <a:pt x="2876" y="7259"/>
                    <a:pt x="2876" y="7077"/>
                    <a:pt x="2876" y="6871"/>
                  </a:cubicBezTo>
                  <a:cubicBezTo>
                    <a:pt x="2876" y="6666"/>
                    <a:pt x="2876" y="6460"/>
                    <a:pt x="2876" y="6232"/>
                  </a:cubicBezTo>
                  <a:cubicBezTo>
                    <a:pt x="2876" y="6050"/>
                    <a:pt x="2853" y="5890"/>
                    <a:pt x="2853" y="5707"/>
                  </a:cubicBezTo>
                  <a:cubicBezTo>
                    <a:pt x="2853" y="5547"/>
                    <a:pt x="2830" y="5388"/>
                    <a:pt x="2830" y="5205"/>
                  </a:cubicBezTo>
                  <a:cubicBezTo>
                    <a:pt x="2830" y="5205"/>
                    <a:pt x="2808" y="5182"/>
                    <a:pt x="2808" y="5159"/>
                  </a:cubicBezTo>
                  <a:cubicBezTo>
                    <a:pt x="2808" y="5137"/>
                    <a:pt x="2808" y="5114"/>
                    <a:pt x="2785" y="5091"/>
                  </a:cubicBezTo>
                  <a:cubicBezTo>
                    <a:pt x="2785" y="5068"/>
                    <a:pt x="2762" y="5022"/>
                    <a:pt x="2762" y="4977"/>
                  </a:cubicBezTo>
                  <a:cubicBezTo>
                    <a:pt x="2762" y="4908"/>
                    <a:pt x="2739" y="4863"/>
                    <a:pt x="2739" y="4794"/>
                  </a:cubicBezTo>
                  <a:cubicBezTo>
                    <a:pt x="2716" y="4749"/>
                    <a:pt x="2716" y="4726"/>
                    <a:pt x="2716" y="4680"/>
                  </a:cubicBezTo>
                  <a:lnTo>
                    <a:pt x="2694" y="4657"/>
                  </a:lnTo>
                  <a:cubicBezTo>
                    <a:pt x="2671" y="4452"/>
                    <a:pt x="2648" y="4246"/>
                    <a:pt x="2648" y="4041"/>
                  </a:cubicBezTo>
                  <a:cubicBezTo>
                    <a:pt x="2648" y="4041"/>
                    <a:pt x="2648" y="4018"/>
                    <a:pt x="2625" y="3995"/>
                  </a:cubicBezTo>
                  <a:cubicBezTo>
                    <a:pt x="2625" y="3972"/>
                    <a:pt x="2625" y="3950"/>
                    <a:pt x="2625" y="3927"/>
                  </a:cubicBezTo>
                  <a:cubicBezTo>
                    <a:pt x="2602" y="3744"/>
                    <a:pt x="2602" y="3562"/>
                    <a:pt x="2579" y="3379"/>
                  </a:cubicBezTo>
                  <a:cubicBezTo>
                    <a:pt x="2557" y="3288"/>
                    <a:pt x="2534" y="3174"/>
                    <a:pt x="2534" y="3082"/>
                  </a:cubicBezTo>
                  <a:cubicBezTo>
                    <a:pt x="2511" y="3014"/>
                    <a:pt x="2511" y="2922"/>
                    <a:pt x="2488" y="2831"/>
                  </a:cubicBezTo>
                  <a:cubicBezTo>
                    <a:pt x="2465" y="2786"/>
                    <a:pt x="2442" y="2740"/>
                    <a:pt x="2374" y="2717"/>
                  </a:cubicBezTo>
                  <a:cubicBezTo>
                    <a:pt x="2374" y="2694"/>
                    <a:pt x="2374" y="2649"/>
                    <a:pt x="2351" y="2626"/>
                  </a:cubicBezTo>
                  <a:cubicBezTo>
                    <a:pt x="2351" y="2603"/>
                    <a:pt x="2328" y="2557"/>
                    <a:pt x="2305" y="2534"/>
                  </a:cubicBezTo>
                  <a:cubicBezTo>
                    <a:pt x="2305" y="2512"/>
                    <a:pt x="2283" y="2489"/>
                    <a:pt x="2260" y="2466"/>
                  </a:cubicBezTo>
                  <a:cubicBezTo>
                    <a:pt x="2260" y="2443"/>
                    <a:pt x="2237" y="2443"/>
                    <a:pt x="2214" y="2443"/>
                  </a:cubicBezTo>
                  <a:cubicBezTo>
                    <a:pt x="2214" y="2352"/>
                    <a:pt x="2191" y="2283"/>
                    <a:pt x="2169" y="2215"/>
                  </a:cubicBezTo>
                  <a:cubicBezTo>
                    <a:pt x="2146" y="2124"/>
                    <a:pt x="2100" y="2009"/>
                    <a:pt x="2054" y="1918"/>
                  </a:cubicBezTo>
                  <a:cubicBezTo>
                    <a:pt x="2009" y="1827"/>
                    <a:pt x="1986" y="1736"/>
                    <a:pt x="1940" y="1667"/>
                  </a:cubicBezTo>
                  <a:cubicBezTo>
                    <a:pt x="1895" y="1621"/>
                    <a:pt x="1872" y="1576"/>
                    <a:pt x="1849" y="1530"/>
                  </a:cubicBezTo>
                  <a:cubicBezTo>
                    <a:pt x="1826" y="1507"/>
                    <a:pt x="1803" y="1462"/>
                    <a:pt x="1781" y="1416"/>
                  </a:cubicBezTo>
                  <a:cubicBezTo>
                    <a:pt x="1735" y="1370"/>
                    <a:pt x="1689" y="1325"/>
                    <a:pt x="1644" y="1256"/>
                  </a:cubicBezTo>
                  <a:cubicBezTo>
                    <a:pt x="1575" y="1142"/>
                    <a:pt x="1507" y="1028"/>
                    <a:pt x="1438" y="914"/>
                  </a:cubicBezTo>
                  <a:cubicBezTo>
                    <a:pt x="1392" y="845"/>
                    <a:pt x="1324" y="823"/>
                    <a:pt x="1256" y="823"/>
                  </a:cubicBezTo>
                  <a:cubicBezTo>
                    <a:pt x="1233" y="823"/>
                    <a:pt x="1210" y="800"/>
                    <a:pt x="1164" y="777"/>
                  </a:cubicBezTo>
                  <a:cubicBezTo>
                    <a:pt x="1141" y="754"/>
                    <a:pt x="1096" y="731"/>
                    <a:pt x="1073" y="731"/>
                  </a:cubicBezTo>
                  <a:lnTo>
                    <a:pt x="1050" y="731"/>
                  </a:lnTo>
                  <a:cubicBezTo>
                    <a:pt x="1027" y="708"/>
                    <a:pt x="1004" y="686"/>
                    <a:pt x="982" y="663"/>
                  </a:cubicBezTo>
                  <a:lnTo>
                    <a:pt x="982" y="663"/>
                  </a:lnTo>
                  <a:lnTo>
                    <a:pt x="1027" y="686"/>
                  </a:lnTo>
                  <a:cubicBezTo>
                    <a:pt x="959" y="594"/>
                    <a:pt x="890" y="526"/>
                    <a:pt x="822" y="435"/>
                  </a:cubicBezTo>
                  <a:cubicBezTo>
                    <a:pt x="776" y="366"/>
                    <a:pt x="708" y="320"/>
                    <a:pt x="662" y="252"/>
                  </a:cubicBezTo>
                  <a:cubicBezTo>
                    <a:pt x="616" y="229"/>
                    <a:pt x="594" y="183"/>
                    <a:pt x="548" y="161"/>
                  </a:cubicBezTo>
                  <a:cubicBezTo>
                    <a:pt x="525" y="138"/>
                    <a:pt x="502" y="115"/>
                    <a:pt x="457" y="92"/>
                  </a:cubicBezTo>
                  <a:cubicBezTo>
                    <a:pt x="434" y="69"/>
                    <a:pt x="411" y="46"/>
                    <a:pt x="388" y="46"/>
                  </a:cubicBezTo>
                  <a:lnTo>
                    <a:pt x="320" y="46"/>
                  </a:lnTo>
                  <a:cubicBezTo>
                    <a:pt x="274" y="24"/>
                    <a:pt x="228" y="1"/>
                    <a:pt x="20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4"/>
            <p:cNvSpPr/>
            <p:nvPr/>
          </p:nvSpPr>
          <p:spPr>
            <a:xfrm>
              <a:off x="7077150" y="2396125"/>
              <a:ext cx="26850" cy="54800"/>
            </a:xfrm>
            <a:custGeom>
              <a:avLst/>
              <a:gdLst/>
              <a:ahLst/>
              <a:cxnLst/>
              <a:rect l="l" t="t" r="r" b="b"/>
              <a:pathLst>
                <a:path w="1074" h="2192" extrusionOk="0">
                  <a:moveTo>
                    <a:pt x="1005" y="1"/>
                  </a:moveTo>
                  <a:cubicBezTo>
                    <a:pt x="982" y="1"/>
                    <a:pt x="959" y="24"/>
                    <a:pt x="959" y="46"/>
                  </a:cubicBezTo>
                  <a:cubicBezTo>
                    <a:pt x="936" y="138"/>
                    <a:pt x="913" y="229"/>
                    <a:pt x="890" y="320"/>
                  </a:cubicBezTo>
                  <a:cubicBezTo>
                    <a:pt x="868" y="343"/>
                    <a:pt x="868" y="389"/>
                    <a:pt x="845" y="434"/>
                  </a:cubicBezTo>
                  <a:cubicBezTo>
                    <a:pt x="822" y="480"/>
                    <a:pt x="822" y="526"/>
                    <a:pt x="799" y="571"/>
                  </a:cubicBezTo>
                  <a:cubicBezTo>
                    <a:pt x="776" y="640"/>
                    <a:pt x="731" y="708"/>
                    <a:pt x="708" y="777"/>
                  </a:cubicBezTo>
                  <a:cubicBezTo>
                    <a:pt x="708" y="800"/>
                    <a:pt x="685" y="822"/>
                    <a:pt x="685" y="845"/>
                  </a:cubicBezTo>
                  <a:lnTo>
                    <a:pt x="617" y="959"/>
                  </a:lnTo>
                  <a:cubicBezTo>
                    <a:pt x="594" y="1005"/>
                    <a:pt x="594" y="1028"/>
                    <a:pt x="571" y="1051"/>
                  </a:cubicBezTo>
                  <a:cubicBezTo>
                    <a:pt x="548" y="1074"/>
                    <a:pt x="548" y="1119"/>
                    <a:pt x="525" y="1142"/>
                  </a:cubicBezTo>
                  <a:cubicBezTo>
                    <a:pt x="502" y="1211"/>
                    <a:pt x="457" y="1256"/>
                    <a:pt x="434" y="1325"/>
                  </a:cubicBezTo>
                  <a:cubicBezTo>
                    <a:pt x="388" y="1393"/>
                    <a:pt x="366" y="1462"/>
                    <a:pt x="320" y="1507"/>
                  </a:cubicBezTo>
                  <a:cubicBezTo>
                    <a:pt x="274" y="1576"/>
                    <a:pt x="251" y="1644"/>
                    <a:pt x="206" y="1713"/>
                  </a:cubicBezTo>
                  <a:cubicBezTo>
                    <a:pt x="137" y="1850"/>
                    <a:pt x="69" y="1987"/>
                    <a:pt x="0" y="2124"/>
                  </a:cubicBezTo>
                  <a:cubicBezTo>
                    <a:pt x="0" y="2146"/>
                    <a:pt x="0" y="2169"/>
                    <a:pt x="23" y="2192"/>
                  </a:cubicBezTo>
                  <a:cubicBezTo>
                    <a:pt x="46" y="2192"/>
                    <a:pt x="69" y="2192"/>
                    <a:pt x="92" y="2169"/>
                  </a:cubicBezTo>
                  <a:cubicBezTo>
                    <a:pt x="183" y="1987"/>
                    <a:pt x="274" y="1804"/>
                    <a:pt x="366" y="1644"/>
                  </a:cubicBezTo>
                  <a:cubicBezTo>
                    <a:pt x="411" y="1553"/>
                    <a:pt x="457" y="1462"/>
                    <a:pt x="502" y="1393"/>
                  </a:cubicBezTo>
                  <a:cubicBezTo>
                    <a:pt x="548" y="1325"/>
                    <a:pt x="594" y="1233"/>
                    <a:pt x="617" y="1165"/>
                  </a:cubicBezTo>
                  <a:cubicBezTo>
                    <a:pt x="639" y="1119"/>
                    <a:pt x="685" y="1074"/>
                    <a:pt x="708" y="1028"/>
                  </a:cubicBezTo>
                  <a:cubicBezTo>
                    <a:pt x="708" y="1005"/>
                    <a:pt x="708" y="982"/>
                    <a:pt x="708" y="982"/>
                  </a:cubicBezTo>
                  <a:cubicBezTo>
                    <a:pt x="731" y="937"/>
                    <a:pt x="754" y="914"/>
                    <a:pt x="776" y="868"/>
                  </a:cubicBezTo>
                  <a:cubicBezTo>
                    <a:pt x="776" y="845"/>
                    <a:pt x="799" y="822"/>
                    <a:pt x="822" y="777"/>
                  </a:cubicBezTo>
                  <a:cubicBezTo>
                    <a:pt x="845" y="731"/>
                    <a:pt x="868" y="686"/>
                    <a:pt x="890" y="617"/>
                  </a:cubicBezTo>
                  <a:cubicBezTo>
                    <a:pt x="890" y="571"/>
                    <a:pt x="913" y="526"/>
                    <a:pt x="936" y="480"/>
                  </a:cubicBezTo>
                  <a:cubicBezTo>
                    <a:pt x="959" y="434"/>
                    <a:pt x="959" y="389"/>
                    <a:pt x="982" y="366"/>
                  </a:cubicBezTo>
                  <a:cubicBezTo>
                    <a:pt x="1005" y="252"/>
                    <a:pt x="1027" y="161"/>
                    <a:pt x="1050" y="69"/>
                  </a:cubicBezTo>
                  <a:cubicBezTo>
                    <a:pt x="1073" y="46"/>
                    <a:pt x="1050" y="24"/>
                    <a:pt x="10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4"/>
            <p:cNvSpPr/>
            <p:nvPr/>
          </p:nvSpPr>
          <p:spPr>
            <a:xfrm>
              <a:off x="6894550" y="2446925"/>
              <a:ext cx="126125" cy="131275"/>
            </a:xfrm>
            <a:custGeom>
              <a:avLst/>
              <a:gdLst/>
              <a:ahLst/>
              <a:cxnLst/>
              <a:rect l="l" t="t" r="r" b="b"/>
              <a:pathLst>
                <a:path w="5045" h="5251" extrusionOk="0">
                  <a:moveTo>
                    <a:pt x="2488" y="2808"/>
                  </a:moveTo>
                  <a:cubicBezTo>
                    <a:pt x="2488" y="2808"/>
                    <a:pt x="2488" y="2831"/>
                    <a:pt x="2488" y="2831"/>
                  </a:cubicBezTo>
                  <a:cubicBezTo>
                    <a:pt x="2465" y="2831"/>
                    <a:pt x="2465" y="2853"/>
                    <a:pt x="2443" y="2853"/>
                  </a:cubicBezTo>
                  <a:lnTo>
                    <a:pt x="2465" y="2853"/>
                  </a:lnTo>
                  <a:cubicBezTo>
                    <a:pt x="2397" y="2899"/>
                    <a:pt x="2351" y="2945"/>
                    <a:pt x="2306" y="3013"/>
                  </a:cubicBezTo>
                  <a:cubicBezTo>
                    <a:pt x="2306" y="3013"/>
                    <a:pt x="2306" y="3013"/>
                    <a:pt x="2306" y="2990"/>
                  </a:cubicBezTo>
                  <a:cubicBezTo>
                    <a:pt x="2328" y="2968"/>
                    <a:pt x="2351" y="2945"/>
                    <a:pt x="2351" y="2922"/>
                  </a:cubicBezTo>
                  <a:cubicBezTo>
                    <a:pt x="2374" y="2922"/>
                    <a:pt x="2374" y="2899"/>
                    <a:pt x="2397" y="2899"/>
                  </a:cubicBezTo>
                  <a:cubicBezTo>
                    <a:pt x="2397" y="2876"/>
                    <a:pt x="2397" y="2876"/>
                    <a:pt x="2397" y="2876"/>
                  </a:cubicBezTo>
                  <a:cubicBezTo>
                    <a:pt x="2443" y="2853"/>
                    <a:pt x="2465" y="2831"/>
                    <a:pt x="2488" y="2808"/>
                  </a:cubicBezTo>
                  <a:close/>
                  <a:moveTo>
                    <a:pt x="4953" y="0"/>
                  </a:moveTo>
                  <a:cubicBezTo>
                    <a:pt x="4930" y="0"/>
                    <a:pt x="4908" y="23"/>
                    <a:pt x="4908" y="46"/>
                  </a:cubicBezTo>
                  <a:cubicBezTo>
                    <a:pt x="4794" y="206"/>
                    <a:pt x="4679" y="343"/>
                    <a:pt x="4565" y="502"/>
                  </a:cubicBezTo>
                  <a:cubicBezTo>
                    <a:pt x="4520" y="571"/>
                    <a:pt x="4474" y="639"/>
                    <a:pt x="4405" y="708"/>
                  </a:cubicBezTo>
                  <a:cubicBezTo>
                    <a:pt x="4360" y="776"/>
                    <a:pt x="4291" y="845"/>
                    <a:pt x="4246" y="913"/>
                  </a:cubicBezTo>
                  <a:cubicBezTo>
                    <a:pt x="4177" y="982"/>
                    <a:pt x="4109" y="1050"/>
                    <a:pt x="4063" y="1119"/>
                  </a:cubicBezTo>
                  <a:cubicBezTo>
                    <a:pt x="3995" y="1187"/>
                    <a:pt x="3949" y="1278"/>
                    <a:pt x="3881" y="1347"/>
                  </a:cubicBezTo>
                  <a:cubicBezTo>
                    <a:pt x="3858" y="1393"/>
                    <a:pt x="3812" y="1415"/>
                    <a:pt x="3789" y="1461"/>
                  </a:cubicBezTo>
                  <a:cubicBezTo>
                    <a:pt x="3766" y="1438"/>
                    <a:pt x="3721" y="1438"/>
                    <a:pt x="3698" y="1438"/>
                  </a:cubicBezTo>
                  <a:cubicBezTo>
                    <a:pt x="3675" y="1461"/>
                    <a:pt x="3652" y="1461"/>
                    <a:pt x="3629" y="1484"/>
                  </a:cubicBezTo>
                  <a:cubicBezTo>
                    <a:pt x="3607" y="1484"/>
                    <a:pt x="3607" y="1507"/>
                    <a:pt x="3584" y="1507"/>
                  </a:cubicBezTo>
                  <a:cubicBezTo>
                    <a:pt x="3561" y="1530"/>
                    <a:pt x="3538" y="1552"/>
                    <a:pt x="3515" y="1575"/>
                  </a:cubicBezTo>
                  <a:lnTo>
                    <a:pt x="3356" y="1758"/>
                  </a:lnTo>
                  <a:cubicBezTo>
                    <a:pt x="3356" y="1758"/>
                    <a:pt x="3333" y="1781"/>
                    <a:pt x="3333" y="1781"/>
                  </a:cubicBezTo>
                  <a:lnTo>
                    <a:pt x="3310" y="1781"/>
                  </a:lnTo>
                  <a:cubicBezTo>
                    <a:pt x="3287" y="1781"/>
                    <a:pt x="3241" y="1803"/>
                    <a:pt x="3219" y="1803"/>
                  </a:cubicBezTo>
                  <a:cubicBezTo>
                    <a:pt x="3196" y="1826"/>
                    <a:pt x="3173" y="1849"/>
                    <a:pt x="3150" y="1872"/>
                  </a:cubicBezTo>
                  <a:cubicBezTo>
                    <a:pt x="3127" y="1895"/>
                    <a:pt x="3104" y="1918"/>
                    <a:pt x="3082" y="1940"/>
                  </a:cubicBezTo>
                  <a:cubicBezTo>
                    <a:pt x="3036" y="1986"/>
                    <a:pt x="2990" y="2032"/>
                    <a:pt x="2922" y="2077"/>
                  </a:cubicBezTo>
                  <a:cubicBezTo>
                    <a:pt x="2831" y="2169"/>
                    <a:pt x="2739" y="2237"/>
                    <a:pt x="2625" y="2328"/>
                  </a:cubicBezTo>
                  <a:cubicBezTo>
                    <a:pt x="2625" y="2328"/>
                    <a:pt x="2602" y="2351"/>
                    <a:pt x="2602" y="2351"/>
                  </a:cubicBezTo>
                  <a:cubicBezTo>
                    <a:pt x="2590" y="2348"/>
                    <a:pt x="2577" y="2347"/>
                    <a:pt x="2565" y="2347"/>
                  </a:cubicBezTo>
                  <a:cubicBezTo>
                    <a:pt x="2486" y="2347"/>
                    <a:pt x="2410" y="2403"/>
                    <a:pt x="2351" y="2443"/>
                  </a:cubicBezTo>
                  <a:cubicBezTo>
                    <a:pt x="2306" y="2465"/>
                    <a:pt x="2260" y="2488"/>
                    <a:pt x="2214" y="2534"/>
                  </a:cubicBezTo>
                  <a:cubicBezTo>
                    <a:pt x="2169" y="2557"/>
                    <a:pt x="2146" y="2579"/>
                    <a:pt x="2100" y="2602"/>
                  </a:cubicBezTo>
                  <a:cubicBezTo>
                    <a:pt x="2100" y="2602"/>
                    <a:pt x="2077" y="2625"/>
                    <a:pt x="2054" y="2625"/>
                  </a:cubicBezTo>
                  <a:cubicBezTo>
                    <a:pt x="2032" y="2648"/>
                    <a:pt x="2009" y="2671"/>
                    <a:pt x="1963" y="2694"/>
                  </a:cubicBezTo>
                  <a:cubicBezTo>
                    <a:pt x="1918" y="2716"/>
                    <a:pt x="1872" y="2739"/>
                    <a:pt x="1826" y="2785"/>
                  </a:cubicBezTo>
                  <a:cubicBezTo>
                    <a:pt x="1803" y="2785"/>
                    <a:pt x="1781" y="2785"/>
                    <a:pt x="1781" y="2808"/>
                  </a:cubicBezTo>
                  <a:cubicBezTo>
                    <a:pt x="1758" y="2762"/>
                    <a:pt x="1712" y="2739"/>
                    <a:pt x="1689" y="2739"/>
                  </a:cubicBezTo>
                  <a:cubicBezTo>
                    <a:pt x="1674" y="2739"/>
                    <a:pt x="1659" y="2729"/>
                    <a:pt x="1637" y="2729"/>
                  </a:cubicBezTo>
                  <a:cubicBezTo>
                    <a:pt x="1626" y="2729"/>
                    <a:pt x="1613" y="2732"/>
                    <a:pt x="1598" y="2739"/>
                  </a:cubicBezTo>
                  <a:cubicBezTo>
                    <a:pt x="1575" y="2739"/>
                    <a:pt x="1552" y="2739"/>
                    <a:pt x="1530" y="2762"/>
                  </a:cubicBezTo>
                  <a:cubicBezTo>
                    <a:pt x="1461" y="2808"/>
                    <a:pt x="1438" y="2853"/>
                    <a:pt x="1393" y="2899"/>
                  </a:cubicBezTo>
                  <a:cubicBezTo>
                    <a:pt x="1370" y="2945"/>
                    <a:pt x="1347" y="2990"/>
                    <a:pt x="1301" y="3036"/>
                  </a:cubicBezTo>
                  <a:cubicBezTo>
                    <a:pt x="1256" y="3127"/>
                    <a:pt x="1210" y="3196"/>
                    <a:pt x="1164" y="3264"/>
                  </a:cubicBezTo>
                  <a:cubicBezTo>
                    <a:pt x="1096" y="3356"/>
                    <a:pt x="1050" y="3424"/>
                    <a:pt x="1005" y="3515"/>
                  </a:cubicBezTo>
                  <a:cubicBezTo>
                    <a:pt x="959" y="3607"/>
                    <a:pt x="913" y="3675"/>
                    <a:pt x="868" y="3766"/>
                  </a:cubicBezTo>
                  <a:cubicBezTo>
                    <a:pt x="799" y="3835"/>
                    <a:pt x="753" y="3926"/>
                    <a:pt x="685" y="4017"/>
                  </a:cubicBezTo>
                  <a:cubicBezTo>
                    <a:pt x="639" y="4109"/>
                    <a:pt x="594" y="4177"/>
                    <a:pt x="525" y="4269"/>
                  </a:cubicBezTo>
                  <a:cubicBezTo>
                    <a:pt x="411" y="4428"/>
                    <a:pt x="297" y="4588"/>
                    <a:pt x="183" y="4748"/>
                  </a:cubicBezTo>
                  <a:cubicBezTo>
                    <a:pt x="137" y="4794"/>
                    <a:pt x="114" y="4816"/>
                    <a:pt x="92" y="4862"/>
                  </a:cubicBezTo>
                  <a:cubicBezTo>
                    <a:pt x="46" y="4908"/>
                    <a:pt x="23" y="4953"/>
                    <a:pt x="0" y="5022"/>
                  </a:cubicBezTo>
                  <a:cubicBezTo>
                    <a:pt x="0" y="5090"/>
                    <a:pt x="46" y="5182"/>
                    <a:pt x="137" y="5204"/>
                  </a:cubicBezTo>
                  <a:cubicBezTo>
                    <a:pt x="160" y="5227"/>
                    <a:pt x="206" y="5227"/>
                    <a:pt x="251" y="5227"/>
                  </a:cubicBezTo>
                  <a:cubicBezTo>
                    <a:pt x="297" y="5227"/>
                    <a:pt x="320" y="5250"/>
                    <a:pt x="365" y="5250"/>
                  </a:cubicBezTo>
                  <a:cubicBezTo>
                    <a:pt x="457" y="5250"/>
                    <a:pt x="571" y="5227"/>
                    <a:pt x="662" y="5227"/>
                  </a:cubicBezTo>
                  <a:cubicBezTo>
                    <a:pt x="753" y="5204"/>
                    <a:pt x="845" y="5182"/>
                    <a:pt x="936" y="5182"/>
                  </a:cubicBezTo>
                  <a:cubicBezTo>
                    <a:pt x="1005" y="5182"/>
                    <a:pt x="1050" y="5159"/>
                    <a:pt x="1119" y="5136"/>
                  </a:cubicBezTo>
                  <a:cubicBezTo>
                    <a:pt x="1187" y="5113"/>
                    <a:pt x="1256" y="5067"/>
                    <a:pt x="1301" y="5022"/>
                  </a:cubicBezTo>
                  <a:cubicBezTo>
                    <a:pt x="1370" y="4976"/>
                    <a:pt x="1415" y="4930"/>
                    <a:pt x="1438" y="4862"/>
                  </a:cubicBezTo>
                  <a:cubicBezTo>
                    <a:pt x="1484" y="4771"/>
                    <a:pt x="1530" y="4702"/>
                    <a:pt x="1552" y="4634"/>
                  </a:cubicBezTo>
                  <a:cubicBezTo>
                    <a:pt x="1644" y="4497"/>
                    <a:pt x="1712" y="4360"/>
                    <a:pt x="1803" y="4246"/>
                  </a:cubicBezTo>
                  <a:cubicBezTo>
                    <a:pt x="1918" y="4086"/>
                    <a:pt x="2032" y="3949"/>
                    <a:pt x="2146" y="3812"/>
                  </a:cubicBezTo>
                  <a:cubicBezTo>
                    <a:pt x="2237" y="3652"/>
                    <a:pt x="2351" y="3515"/>
                    <a:pt x="2465" y="3401"/>
                  </a:cubicBezTo>
                  <a:cubicBezTo>
                    <a:pt x="2579" y="3264"/>
                    <a:pt x="2694" y="3150"/>
                    <a:pt x="2808" y="3013"/>
                  </a:cubicBezTo>
                  <a:cubicBezTo>
                    <a:pt x="2831" y="3013"/>
                    <a:pt x="2831" y="2990"/>
                    <a:pt x="2853" y="2968"/>
                  </a:cubicBezTo>
                  <a:cubicBezTo>
                    <a:pt x="2990" y="2831"/>
                    <a:pt x="3127" y="2694"/>
                    <a:pt x="3264" y="2534"/>
                  </a:cubicBezTo>
                  <a:cubicBezTo>
                    <a:pt x="3378" y="2420"/>
                    <a:pt x="3515" y="2283"/>
                    <a:pt x="3629" y="2146"/>
                  </a:cubicBezTo>
                  <a:cubicBezTo>
                    <a:pt x="3744" y="2009"/>
                    <a:pt x="3858" y="1849"/>
                    <a:pt x="3972" y="1712"/>
                  </a:cubicBezTo>
                  <a:cubicBezTo>
                    <a:pt x="4086" y="1575"/>
                    <a:pt x="4177" y="1415"/>
                    <a:pt x="4269" y="1278"/>
                  </a:cubicBezTo>
                  <a:cubicBezTo>
                    <a:pt x="4337" y="1164"/>
                    <a:pt x="4405" y="1096"/>
                    <a:pt x="4451" y="982"/>
                  </a:cubicBezTo>
                  <a:cubicBezTo>
                    <a:pt x="4520" y="890"/>
                    <a:pt x="4588" y="799"/>
                    <a:pt x="4634" y="708"/>
                  </a:cubicBezTo>
                  <a:cubicBezTo>
                    <a:pt x="4771" y="502"/>
                    <a:pt x="4908" y="320"/>
                    <a:pt x="5022" y="114"/>
                  </a:cubicBezTo>
                  <a:cubicBezTo>
                    <a:pt x="5045" y="92"/>
                    <a:pt x="5045" y="46"/>
                    <a:pt x="4999" y="23"/>
                  </a:cubicBezTo>
                  <a:cubicBezTo>
                    <a:pt x="4999" y="23"/>
                    <a:pt x="4976" y="0"/>
                    <a:pt x="49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4"/>
            <p:cNvSpPr/>
            <p:nvPr/>
          </p:nvSpPr>
          <p:spPr>
            <a:xfrm>
              <a:off x="6677700" y="2313950"/>
              <a:ext cx="152375" cy="234150"/>
            </a:xfrm>
            <a:custGeom>
              <a:avLst/>
              <a:gdLst/>
              <a:ahLst/>
              <a:cxnLst/>
              <a:rect l="l" t="t" r="r" b="b"/>
              <a:pathLst>
                <a:path w="6095" h="9366" extrusionOk="0">
                  <a:moveTo>
                    <a:pt x="199" y="8744"/>
                  </a:moveTo>
                  <a:cubicBezTo>
                    <a:pt x="193" y="8746"/>
                    <a:pt x="184" y="8751"/>
                    <a:pt x="183" y="8764"/>
                  </a:cubicBezTo>
                  <a:lnTo>
                    <a:pt x="183" y="8764"/>
                  </a:lnTo>
                  <a:cubicBezTo>
                    <a:pt x="189" y="8757"/>
                    <a:pt x="194" y="8751"/>
                    <a:pt x="199" y="8744"/>
                  </a:cubicBezTo>
                  <a:close/>
                  <a:moveTo>
                    <a:pt x="5981" y="1"/>
                  </a:moveTo>
                  <a:cubicBezTo>
                    <a:pt x="5935" y="1"/>
                    <a:pt x="5890" y="24"/>
                    <a:pt x="5890" y="69"/>
                  </a:cubicBezTo>
                  <a:cubicBezTo>
                    <a:pt x="5844" y="184"/>
                    <a:pt x="5798" y="320"/>
                    <a:pt x="5753" y="435"/>
                  </a:cubicBezTo>
                  <a:cubicBezTo>
                    <a:pt x="5684" y="572"/>
                    <a:pt x="5638" y="709"/>
                    <a:pt x="5570" y="845"/>
                  </a:cubicBezTo>
                  <a:cubicBezTo>
                    <a:pt x="5433" y="1119"/>
                    <a:pt x="5296" y="1370"/>
                    <a:pt x="5136" y="1644"/>
                  </a:cubicBezTo>
                  <a:cubicBezTo>
                    <a:pt x="5098" y="1720"/>
                    <a:pt x="5060" y="1797"/>
                    <a:pt x="5022" y="1873"/>
                  </a:cubicBezTo>
                  <a:cubicBezTo>
                    <a:pt x="4931" y="2032"/>
                    <a:pt x="4840" y="2169"/>
                    <a:pt x="4748" y="2329"/>
                  </a:cubicBezTo>
                  <a:cubicBezTo>
                    <a:pt x="4634" y="2489"/>
                    <a:pt x="4543" y="2649"/>
                    <a:pt x="4452" y="2808"/>
                  </a:cubicBezTo>
                  <a:cubicBezTo>
                    <a:pt x="4246" y="3151"/>
                    <a:pt x="4041" y="3470"/>
                    <a:pt x="3812" y="3790"/>
                  </a:cubicBezTo>
                  <a:cubicBezTo>
                    <a:pt x="3767" y="3881"/>
                    <a:pt x="3698" y="3950"/>
                    <a:pt x="3653" y="4041"/>
                  </a:cubicBezTo>
                  <a:cubicBezTo>
                    <a:pt x="3607" y="4132"/>
                    <a:pt x="3539" y="4201"/>
                    <a:pt x="3470" y="4292"/>
                  </a:cubicBezTo>
                  <a:cubicBezTo>
                    <a:pt x="3424" y="4361"/>
                    <a:pt x="3379" y="4452"/>
                    <a:pt x="3310" y="4543"/>
                  </a:cubicBezTo>
                  <a:cubicBezTo>
                    <a:pt x="3265" y="4612"/>
                    <a:pt x="3196" y="4680"/>
                    <a:pt x="3150" y="4771"/>
                  </a:cubicBezTo>
                  <a:cubicBezTo>
                    <a:pt x="3082" y="4840"/>
                    <a:pt x="3036" y="4931"/>
                    <a:pt x="2991" y="5000"/>
                  </a:cubicBezTo>
                  <a:cubicBezTo>
                    <a:pt x="2922" y="5091"/>
                    <a:pt x="2877" y="5159"/>
                    <a:pt x="2808" y="5228"/>
                  </a:cubicBezTo>
                  <a:cubicBezTo>
                    <a:pt x="2717" y="5388"/>
                    <a:pt x="2603" y="5547"/>
                    <a:pt x="2489" y="5684"/>
                  </a:cubicBezTo>
                  <a:cubicBezTo>
                    <a:pt x="2374" y="5844"/>
                    <a:pt x="2260" y="6004"/>
                    <a:pt x="2146" y="6164"/>
                  </a:cubicBezTo>
                  <a:cubicBezTo>
                    <a:pt x="2032" y="6324"/>
                    <a:pt x="1918" y="6460"/>
                    <a:pt x="1804" y="6620"/>
                  </a:cubicBezTo>
                  <a:cubicBezTo>
                    <a:pt x="1735" y="6689"/>
                    <a:pt x="1667" y="6780"/>
                    <a:pt x="1621" y="6871"/>
                  </a:cubicBezTo>
                  <a:cubicBezTo>
                    <a:pt x="1553" y="6940"/>
                    <a:pt x="1507" y="7031"/>
                    <a:pt x="1439" y="7100"/>
                  </a:cubicBezTo>
                  <a:cubicBezTo>
                    <a:pt x="1324" y="7259"/>
                    <a:pt x="1210" y="7419"/>
                    <a:pt x="1096" y="7556"/>
                  </a:cubicBezTo>
                  <a:lnTo>
                    <a:pt x="617" y="8195"/>
                  </a:lnTo>
                  <a:lnTo>
                    <a:pt x="389" y="8469"/>
                  </a:lnTo>
                  <a:cubicBezTo>
                    <a:pt x="366" y="8538"/>
                    <a:pt x="320" y="8583"/>
                    <a:pt x="274" y="8652"/>
                  </a:cubicBezTo>
                  <a:cubicBezTo>
                    <a:pt x="244" y="8683"/>
                    <a:pt x="223" y="8713"/>
                    <a:pt x="199" y="8744"/>
                  </a:cubicBezTo>
                  <a:lnTo>
                    <a:pt x="199" y="8744"/>
                  </a:lnTo>
                  <a:cubicBezTo>
                    <a:pt x="203" y="8743"/>
                    <a:pt x="206" y="8743"/>
                    <a:pt x="206" y="8743"/>
                  </a:cubicBezTo>
                  <a:lnTo>
                    <a:pt x="206" y="8743"/>
                  </a:lnTo>
                  <a:lnTo>
                    <a:pt x="183" y="8766"/>
                  </a:lnTo>
                  <a:cubicBezTo>
                    <a:pt x="183" y="8765"/>
                    <a:pt x="183" y="8764"/>
                    <a:pt x="183" y="8764"/>
                  </a:cubicBezTo>
                  <a:lnTo>
                    <a:pt x="183" y="8764"/>
                  </a:lnTo>
                  <a:cubicBezTo>
                    <a:pt x="176" y="8772"/>
                    <a:pt x="169" y="8780"/>
                    <a:pt x="160" y="8789"/>
                  </a:cubicBezTo>
                  <a:cubicBezTo>
                    <a:pt x="138" y="8811"/>
                    <a:pt x="138" y="8811"/>
                    <a:pt x="115" y="8857"/>
                  </a:cubicBezTo>
                  <a:cubicBezTo>
                    <a:pt x="92" y="8880"/>
                    <a:pt x="92" y="8880"/>
                    <a:pt x="69" y="8880"/>
                  </a:cubicBezTo>
                  <a:cubicBezTo>
                    <a:pt x="69" y="8903"/>
                    <a:pt x="46" y="8903"/>
                    <a:pt x="46" y="8926"/>
                  </a:cubicBezTo>
                  <a:cubicBezTo>
                    <a:pt x="23" y="8948"/>
                    <a:pt x="1" y="8994"/>
                    <a:pt x="1" y="9017"/>
                  </a:cubicBezTo>
                  <a:cubicBezTo>
                    <a:pt x="1" y="9085"/>
                    <a:pt x="46" y="9108"/>
                    <a:pt x="92" y="9131"/>
                  </a:cubicBezTo>
                  <a:cubicBezTo>
                    <a:pt x="115" y="9154"/>
                    <a:pt x="138" y="9154"/>
                    <a:pt x="160" y="9154"/>
                  </a:cubicBezTo>
                  <a:cubicBezTo>
                    <a:pt x="183" y="9154"/>
                    <a:pt x="229" y="9177"/>
                    <a:pt x="252" y="9177"/>
                  </a:cubicBezTo>
                  <a:cubicBezTo>
                    <a:pt x="343" y="9222"/>
                    <a:pt x="411" y="9245"/>
                    <a:pt x="480" y="9291"/>
                  </a:cubicBezTo>
                  <a:cubicBezTo>
                    <a:pt x="526" y="9314"/>
                    <a:pt x="548" y="9314"/>
                    <a:pt x="594" y="9314"/>
                  </a:cubicBezTo>
                  <a:cubicBezTo>
                    <a:pt x="617" y="9336"/>
                    <a:pt x="663" y="9359"/>
                    <a:pt x="708" y="9359"/>
                  </a:cubicBezTo>
                  <a:cubicBezTo>
                    <a:pt x="724" y="9363"/>
                    <a:pt x="740" y="9365"/>
                    <a:pt x="755" y="9365"/>
                  </a:cubicBezTo>
                  <a:cubicBezTo>
                    <a:pt x="829" y="9365"/>
                    <a:pt x="899" y="9321"/>
                    <a:pt x="936" y="9245"/>
                  </a:cubicBezTo>
                  <a:cubicBezTo>
                    <a:pt x="982" y="9200"/>
                    <a:pt x="1005" y="9131"/>
                    <a:pt x="1051" y="9085"/>
                  </a:cubicBezTo>
                  <a:cubicBezTo>
                    <a:pt x="1096" y="9017"/>
                    <a:pt x="1142" y="8971"/>
                    <a:pt x="1188" y="8903"/>
                  </a:cubicBezTo>
                  <a:cubicBezTo>
                    <a:pt x="1233" y="8811"/>
                    <a:pt x="1302" y="8720"/>
                    <a:pt x="1370" y="8629"/>
                  </a:cubicBezTo>
                  <a:cubicBezTo>
                    <a:pt x="1393" y="8652"/>
                    <a:pt x="1416" y="8652"/>
                    <a:pt x="1439" y="8652"/>
                  </a:cubicBezTo>
                  <a:cubicBezTo>
                    <a:pt x="1461" y="8652"/>
                    <a:pt x="1484" y="8629"/>
                    <a:pt x="1484" y="8629"/>
                  </a:cubicBezTo>
                  <a:cubicBezTo>
                    <a:pt x="1530" y="8629"/>
                    <a:pt x="1553" y="8606"/>
                    <a:pt x="1576" y="8583"/>
                  </a:cubicBezTo>
                  <a:cubicBezTo>
                    <a:pt x="1621" y="8515"/>
                    <a:pt x="1667" y="8469"/>
                    <a:pt x="1712" y="8401"/>
                  </a:cubicBezTo>
                  <a:cubicBezTo>
                    <a:pt x="1735" y="8355"/>
                    <a:pt x="1758" y="8332"/>
                    <a:pt x="1804" y="8287"/>
                  </a:cubicBezTo>
                  <a:cubicBezTo>
                    <a:pt x="1849" y="8218"/>
                    <a:pt x="1918" y="8127"/>
                    <a:pt x="1964" y="8058"/>
                  </a:cubicBezTo>
                  <a:cubicBezTo>
                    <a:pt x="2032" y="7967"/>
                    <a:pt x="2101" y="7853"/>
                    <a:pt x="2169" y="7762"/>
                  </a:cubicBezTo>
                  <a:cubicBezTo>
                    <a:pt x="2237" y="7670"/>
                    <a:pt x="2283" y="7579"/>
                    <a:pt x="2352" y="7488"/>
                  </a:cubicBezTo>
                  <a:cubicBezTo>
                    <a:pt x="2397" y="7396"/>
                    <a:pt x="2466" y="7305"/>
                    <a:pt x="2511" y="7214"/>
                  </a:cubicBezTo>
                  <a:cubicBezTo>
                    <a:pt x="2557" y="7145"/>
                    <a:pt x="2625" y="7054"/>
                    <a:pt x="2671" y="6985"/>
                  </a:cubicBezTo>
                  <a:cubicBezTo>
                    <a:pt x="2785" y="6780"/>
                    <a:pt x="2899" y="6597"/>
                    <a:pt x="2991" y="6392"/>
                  </a:cubicBezTo>
                  <a:cubicBezTo>
                    <a:pt x="3036" y="6324"/>
                    <a:pt x="3082" y="6232"/>
                    <a:pt x="3128" y="6164"/>
                  </a:cubicBezTo>
                  <a:cubicBezTo>
                    <a:pt x="3173" y="6095"/>
                    <a:pt x="3219" y="6027"/>
                    <a:pt x="3265" y="5958"/>
                  </a:cubicBezTo>
                  <a:cubicBezTo>
                    <a:pt x="3333" y="5844"/>
                    <a:pt x="3402" y="5753"/>
                    <a:pt x="3470" y="5662"/>
                  </a:cubicBezTo>
                  <a:cubicBezTo>
                    <a:pt x="3539" y="5570"/>
                    <a:pt x="3516" y="5456"/>
                    <a:pt x="3447" y="5411"/>
                  </a:cubicBezTo>
                  <a:cubicBezTo>
                    <a:pt x="3409" y="5382"/>
                    <a:pt x="3367" y="5369"/>
                    <a:pt x="3327" y="5369"/>
                  </a:cubicBezTo>
                  <a:cubicBezTo>
                    <a:pt x="3272" y="5369"/>
                    <a:pt x="3223" y="5394"/>
                    <a:pt x="3196" y="5433"/>
                  </a:cubicBezTo>
                  <a:cubicBezTo>
                    <a:pt x="3105" y="5525"/>
                    <a:pt x="3036" y="5616"/>
                    <a:pt x="2968" y="5730"/>
                  </a:cubicBezTo>
                  <a:cubicBezTo>
                    <a:pt x="2945" y="5753"/>
                    <a:pt x="2922" y="5776"/>
                    <a:pt x="2899" y="5821"/>
                  </a:cubicBezTo>
                  <a:lnTo>
                    <a:pt x="2877" y="5821"/>
                  </a:lnTo>
                  <a:cubicBezTo>
                    <a:pt x="2968" y="5684"/>
                    <a:pt x="3059" y="5547"/>
                    <a:pt x="3150" y="5411"/>
                  </a:cubicBezTo>
                  <a:cubicBezTo>
                    <a:pt x="3219" y="5342"/>
                    <a:pt x="3265" y="5274"/>
                    <a:pt x="3310" y="5205"/>
                  </a:cubicBezTo>
                  <a:cubicBezTo>
                    <a:pt x="3379" y="5114"/>
                    <a:pt x="3424" y="5045"/>
                    <a:pt x="3493" y="4954"/>
                  </a:cubicBezTo>
                  <a:cubicBezTo>
                    <a:pt x="3539" y="4886"/>
                    <a:pt x="3607" y="4794"/>
                    <a:pt x="3653" y="4726"/>
                  </a:cubicBezTo>
                  <a:cubicBezTo>
                    <a:pt x="3721" y="4634"/>
                    <a:pt x="3767" y="4566"/>
                    <a:pt x="3835" y="4475"/>
                  </a:cubicBezTo>
                  <a:cubicBezTo>
                    <a:pt x="3949" y="4315"/>
                    <a:pt x="4041" y="4132"/>
                    <a:pt x="4155" y="3973"/>
                  </a:cubicBezTo>
                  <a:cubicBezTo>
                    <a:pt x="4269" y="3813"/>
                    <a:pt x="4383" y="3653"/>
                    <a:pt x="4474" y="3493"/>
                  </a:cubicBezTo>
                  <a:cubicBezTo>
                    <a:pt x="4604" y="3299"/>
                    <a:pt x="4713" y="3105"/>
                    <a:pt x="4840" y="2892"/>
                  </a:cubicBezTo>
                  <a:lnTo>
                    <a:pt x="4840" y="2892"/>
                  </a:lnTo>
                  <a:cubicBezTo>
                    <a:pt x="4840" y="2894"/>
                    <a:pt x="4840" y="2897"/>
                    <a:pt x="4840" y="2900"/>
                  </a:cubicBezTo>
                  <a:cubicBezTo>
                    <a:pt x="4931" y="2717"/>
                    <a:pt x="5045" y="2557"/>
                    <a:pt x="5136" y="2375"/>
                  </a:cubicBezTo>
                  <a:cubicBezTo>
                    <a:pt x="5228" y="2215"/>
                    <a:pt x="5319" y="2032"/>
                    <a:pt x="5410" y="1873"/>
                  </a:cubicBezTo>
                  <a:cubicBezTo>
                    <a:pt x="5501" y="1713"/>
                    <a:pt x="5570" y="1553"/>
                    <a:pt x="5661" y="1370"/>
                  </a:cubicBezTo>
                  <a:cubicBezTo>
                    <a:pt x="5730" y="1211"/>
                    <a:pt x="5798" y="1028"/>
                    <a:pt x="5867" y="845"/>
                  </a:cubicBezTo>
                  <a:cubicBezTo>
                    <a:pt x="5890" y="777"/>
                    <a:pt x="5912" y="709"/>
                    <a:pt x="5935" y="640"/>
                  </a:cubicBezTo>
                  <a:cubicBezTo>
                    <a:pt x="5958" y="572"/>
                    <a:pt x="5958" y="503"/>
                    <a:pt x="5981" y="435"/>
                  </a:cubicBezTo>
                  <a:cubicBezTo>
                    <a:pt x="5981" y="435"/>
                    <a:pt x="5981" y="435"/>
                    <a:pt x="5981" y="457"/>
                  </a:cubicBezTo>
                  <a:cubicBezTo>
                    <a:pt x="6004" y="412"/>
                    <a:pt x="6004" y="366"/>
                    <a:pt x="6004" y="320"/>
                  </a:cubicBezTo>
                  <a:lnTo>
                    <a:pt x="6004" y="366"/>
                  </a:lnTo>
                  <a:cubicBezTo>
                    <a:pt x="6026" y="275"/>
                    <a:pt x="6049" y="206"/>
                    <a:pt x="6072" y="138"/>
                  </a:cubicBezTo>
                  <a:cubicBezTo>
                    <a:pt x="6095" y="92"/>
                    <a:pt x="6072" y="24"/>
                    <a:pt x="602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4"/>
            <p:cNvSpPr/>
            <p:nvPr/>
          </p:nvSpPr>
          <p:spPr>
            <a:xfrm>
              <a:off x="6739900" y="2313400"/>
              <a:ext cx="87900" cy="151300"/>
            </a:xfrm>
            <a:custGeom>
              <a:avLst/>
              <a:gdLst/>
              <a:ahLst/>
              <a:cxnLst/>
              <a:rect l="l" t="t" r="r" b="b"/>
              <a:pathLst>
                <a:path w="3516" h="6052" extrusionOk="0">
                  <a:moveTo>
                    <a:pt x="3379" y="0"/>
                  </a:moveTo>
                  <a:cubicBezTo>
                    <a:pt x="3310" y="0"/>
                    <a:pt x="3265" y="23"/>
                    <a:pt x="3242" y="69"/>
                  </a:cubicBezTo>
                  <a:cubicBezTo>
                    <a:pt x="3150" y="251"/>
                    <a:pt x="3082" y="434"/>
                    <a:pt x="2991" y="616"/>
                  </a:cubicBezTo>
                  <a:cubicBezTo>
                    <a:pt x="2922" y="776"/>
                    <a:pt x="2854" y="913"/>
                    <a:pt x="2785" y="1073"/>
                  </a:cubicBezTo>
                  <a:cubicBezTo>
                    <a:pt x="2717" y="1256"/>
                    <a:pt x="2625" y="1415"/>
                    <a:pt x="2534" y="1575"/>
                  </a:cubicBezTo>
                  <a:cubicBezTo>
                    <a:pt x="2443" y="1758"/>
                    <a:pt x="2352" y="1917"/>
                    <a:pt x="2260" y="2100"/>
                  </a:cubicBezTo>
                  <a:cubicBezTo>
                    <a:pt x="2078" y="2420"/>
                    <a:pt x="1872" y="2739"/>
                    <a:pt x="1690" y="3082"/>
                  </a:cubicBezTo>
                  <a:cubicBezTo>
                    <a:pt x="1598" y="3241"/>
                    <a:pt x="1484" y="3401"/>
                    <a:pt x="1393" y="3561"/>
                  </a:cubicBezTo>
                  <a:cubicBezTo>
                    <a:pt x="1302" y="3721"/>
                    <a:pt x="1187" y="3880"/>
                    <a:pt x="1096" y="4040"/>
                  </a:cubicBezTo>
                  <a:cubicBezTo>
                    <a:pt x="1005" y="4177"/>
                    <a:pt x="914" y="4314"/>
                    <a:pt x="845" y="4451"/>
                  </a:cubicBezTo>
                  <a:cubicBezTo>
                    <a:pt x="754" y="4611"/>
                    <a:pt x="662" y="4748"/>
                    <a:pt x="571" y="4885"/>
                  </a:cubicBezTo>
                  <a:cubicBezTo>
                    <a:pt x="411" y="5159"/>
                    <a:pt x="274" y="5433"/>
                    <a:pt x="92" y="5684"/>
                  </a:cubicBezTo>
                  <a:cubicBezTo>
                    <a:pt x="69" y="5706"/>
                    <a:pt x="46" y="5729"/>
                    <a:pt x="46" y="5752"/>
                  </a:cubicBezTo>
                  <a:cubicBezTo>
                    <a:pt x="1" y="5775"/>
                    <a:pt x="1" y="5821"/>
                    <a:pt x="1" y="5866"/>
                  </a:cubicBezTo>
                  <a:cubicBezTo>
                    <a:pt x="1" y="5912"/>
                    <a:pt x="23" y="5958"/>
                    <a:pt x="46" y="6003"/>
                  </a:cubicBezTo>
                  <a:cubicBezTo>
                    <a:pt x="78" y="6035"/>
                    <a:pt x="120" y="6052"/>
                    <a:pt x="162" y="6052"/>
                  </a:cubicBezTo>
                  <a:cubicBezTo>
                    <a:pt x="211" y="6052"/>
                    <a:pt x="261" y="6029"/>
                    <a:pt x="297" y="5980"/>
                  </a:cubicBezTo>
                  <a:cubicBezTo>
                    <a:pt x="389" y="5889"/>
                    <a:pt x="480" y="5775"/>
                    <a:pt x="548" y="5661"/>
                  </a:cubicBezTo>
                  <a:cubicBezTo>
                    <a:pt x="617" y="5592"/>
                    <a:pt x="662" y="5501"/>
                    <a:pt x="708" y="5433"/>
                  </a:cubicBezTo>
                  <a:cubicBezTo>
                    <a:pt x="799" y="5250"/>
                    <a:pt x="914" y="5090"/>
                    <a:pt x="1005" y="4930"/>
                  </a:cubicBezTo>
                  <a:cubicBezTo>
                    <a:pt x="1096" y="4771"/>
                    <a:pt x="1210" y="4588"/>
                    <a:pt x="1324" y="4428"/>
                  </a:cubicBezTo>
                  <a:cubicBezTo>
                    <a:pt x="1416" y="4268"/>
                    <a:pt x="1530" y="4086"/>
                    <a:pt x="1621" y="3926"/>
                  </a:cubicBezTo>
                  <a:cubicBezTo>
                    <a:pt x="1735" y="3766"/>
                    <a:pt x="1827" y="3607"/>
                    <a:pt x="1918" y="3447"/>
                  </a:cubicBezTo>
                  <a:cubicBezTo>
                    <a:pt x="2009" y="3287"/>
                    <a:pt x="2100" y="3104"/>
                    <a:pt x="2192" y="2945"/>
                  </a:cubicBezTo>
                  <a:cubicBezTo>
                    <a:pt x="2283" y="2785"/>
                    <a:pt x="2374" y="2625"/>
                    <a:pt x="2466" y="2465"/>
                  </a:cubicBezTo>
                  <a:cubicBezTo>
                    <a:pt x="2580" y="2283"/>
                    <a:pt x="2648" y="2123"/>
                    <a:pt x="2740" y="1963"/>
                  </a:cubicBezTo>
                  <a:cubicBezTo>
                    <a:pt x="2808" y="1826"/>
                    <a:pt x="2877" y="1712"/>
                    <a:pt x="2922" y="1598"/>
                  </a:cubicBezTo>
                  <a:cubicBezTo>
                    <a:pt x="2991" y="1461"/>
                    <a:pt x="3036" y="1324"/>
                    <a:pt x="3082" y="1187"/>
                  </a:cubicBezTo>
                  <a:cubicBezTo>
                    <a:pt x="3173" y="982"/>
                    <a:pt x="3265" y="753"/>
                    <a:pt x="3333" y="525"/>
                  </a:cubicBezTo>
                  <a:cubicBezTo>
                    <a:pt x="3379" y="411"/>
                    <a:pt x="3424" y="297"/>
                    <a:pt x="3493" y="206"/>
                  </a:cubicBezTo>
                  <a:cubicBezTo>
                    <a:pt x="3516" y="137"/>
                    <a:pt x="3493" y="46"/>
                    <a:pt x="3424" y="23"/>
                  </a:cubicBezTo>
                  <a:cubicBezTo>
                    <a:pt x="3424" y="0"/>
                    <a:pt x="3402" y="0"/>
                    <a:pt x="337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4"/>
            <p:cNvSpPr/>
            <p:nvPr/>
          </p:nvSpPr>
          <p:spPr>
            <a:xfrm>
              <a:off x="6697100" y="2341925"/>
              <a:ext cx="95900" cy="144950"/>
            </a:xfrm>
            <a:custGeom>
              <a:avLst/>
              <a:gdLst/>
              <a:ahLst/>
              <a:cxnLst/>
              <a:rect l="l" t="t" r="r" b="b"/>
              <a:pathLst>
                <a:path w="3836" h="5798" extrusionOk="0">
                  <a:moveTo>
                    <a:pt x="1393" y="3630"/>
                  </a:moveTo>
                  <a:cubicBezTo>
                    <a:pt x="1389" y="3637"/>
                    <a:pt x="1385" y="3646"/>
                    <a:pt x="1380" y="3654"/>
                  </a:cubicBezTo>
                  <a:lnTo>
                    <a:pt x="1380" y="3654"/>
                  </a:lnTo>
                  <a:cubicBezTo>
                    <a:pt x="1386" y="3648"/>
                    <a:pt x="1393" y="3642"/>
                    <a:pt x="1393" y="3630"/>
                  </a:cubicBezTo>
                  <a:close/>
                  <a:moveTo>
                    <a:pt x="1380" y="3654"/>
                  </a:moveTo>
                  <a:cubicBezTo>
                    <a:pt x="1376" y="3658"/>
                    <a:pt x="1372" y="3663"/>
                    <a:pt x="1371" y="3669"/>
                  </a:cubicBezTo>
                  <a:lnTo>
                    <a:pt x="1371" y="3669"/>
                  </a:lnTo>
                  <a:cubicBezTo>
                    <a:pt x="1374" y="3664"/>
                    <a:pt x="1377" y="3659"/>
                    <a:pt x="1380" y="3654"/>
                  </a:cubicBezTo>
                  <a:close/>
                  <a:moveTo>
                    <a:pt x="1552" y="4055"/>
                  </a:moveTo>
                  <a:cubicBezTo>
                    <a:pt x="1545" y="4065"/>
                    <a:pt x="1537" y="4076"/>
                    <a:pt x="1530" y="4086"/>
                  </a:cubicBezTo>
                  <a:cubicBezTo>
                    <a:pt x="1547" y="4069"/>
                    <a:pt x="1551" y="4065"/>
                    <a:pt x="1552" y="4055"/>
                  </a:cubicBezTo>
                  <a:close/>
                  <a:moveTo>
                    <a:pt x="1022" y="4153"/>
                  </a:moveTo>
                  <a:cubicBezTo>
                    <a:pt x="1018" y="4160"/>
                    <a:pt x="1014" y="4166"/>
                    <a:pt x="1008" y="4173"/>
                  </a:cubicBezTo>
                  <a:lnTo>
                    <a:pt x="1008" y="4173"/>
                  </a:lnTo>
                  <a:cubicBezTo>
                    <a:pt x="1013" y="4166"/>
                    <a:pt x="1017" y="4159"/>
                    <a:pt x="1022" y="4153"/>
                  </a:cubicBezTo>
                  <a:close/>
                  <a:moveTo>
                    <a:pt x="868" y="4337"/>
                  </a:moveTo>
                  <a:cubicBezTo>
                    <a:pt x="863" y="4351"/>
                    <a:pt x="858" y="4364"/>
                    <a:pt x="852" y="4376"/>
                  </a:cubicBezTo>
                  <a:lnTo>
                    <a:pt x="852" y="4376"/>
                  </a:lnTo>
                  <a:cubicBezTo>
                    <a:pt x="868" y="4360"/>
                    <a:pt x="868" y="4358"/>
                    <a:pt x="868" y="4337"/>
                  </a:cubicBezTo>
                  <a:close/>
                  <a:moveTo>
                    <a:pt x="3767" y="0"/>
                  </a:moveTo>
                  <a:cubicBezTo>
                    <a:pt x="3744" y="0"/>
                    <a:pt x="3744" y="0"/>
                    <a:pt x="3721" y="23"/>
                  </a:cubicBezTo>
                  <a:cubicBezTo>
                    <a:pt x="3676" y="115"/>
                    <a:pt x="3630" y="206"/>
                    <a:pt x="3584" y="297"/>
                  </a:cubicBezTo>
                  <a:cubicBezTo>
                    <a:pt x="3561" y="366"/>
                    <a:pt x="3516" y="457"/>
                    <a:pt x="3470" y="525"/>
                  </a:cubicBezTo>
                  <a:cubicBezTo>
                    <a:pt x="3424" y="617"/>
                    <a:pt x="3379" y="685"/>
                    <a:pt x="3333" y="776"/>
                  </a:cubicBezTo>
                  <a:cubicBezTo>
                    <a:pt x="3287" y="845"/>
                    <a:pt x="3242" y="936"/>
                    <a:pt x="3196" y="1005"/>
                  </a:cubicBezTo>
                  <a:cubicBezTo>
                    <a:pt x="3105" y="1164"/>
                    <a:pt x="2991" y="1324"/>
                    <a:pt x="2877" y="1461"/>
                  </a:cubicBezTo>
                  <a:cubicBezTo>
                    <a:pt x="2785" y="1621"/>
                    <a:pt x="2694" y="1781"/>
                    <a:pt x="2580" y="1918"/>
                  </a:cubicBezTo>
                  <a:cubicBezTo>
                    <a:pt x="2489" y="2055"/>
                    <a:pt x="2397" y="2214"/>
                    <a:pt x="2283" y="2351"/>
                  </a:cubicBezTo>
                  <a:cubicBezTo>
                    <a:pt x="2192" y="2488"/>
                    <a:pt x="2101" y="2625"/>
                    <a:pt x="2009" y="2762"/>
                  </a:cubicBezTo>
                  <a:cubicBezTo>
                    <a:pt x="1918" y="2899"/>
                    <a:pt x="1827" y="3036"/>
                    <a:pt x="1735" y="3173"/>
                  </a:cubicBezTo>
                  <a:cubicBezTo>
                    <a:pt x="1621" y="3310"/>
                    <a:pt x="1530" y="3447"/>
                    <a:pt x="1439" y="3584"/>
                  </a:cubicBezTo>
                  <a:cubicBezTo>
                    <a:pt x="1416" y="3607"/>
                    <a:pt x="1393" y="3652"/>
                    <a:pt x="1370" y="3675"/>
                  </a:cubicBezTo>
                  <a:cubicBezTo>
                    <a:pt x="1370" y="3673"/>
                    <a:pt x="1370" y="3671"/>
                    <a:pt x="1371" y="3669"/>
                  </a:cubicBezTo>
                  <a:lnTo>
                    <a:pt x="1371" y="3669"/>
                  </a:lnTo>
                  <a:cubicBezTo>
                    <a:pt x="1346" y="3710"/>
                    <a:pt x="1313" y="3756"/>
                    <a:pt x="1279" y="3789"/>
                  </a:cubicBezTo>
                  <a:cubicBezTo>
                    <a:pt x="1233" y="3881"/>
                    <a:pt x="1165" y="3949"/>
                    <a:pt x="1096" y="4040"/>
                  </a:cubicBezTo>
                  <a:cubicBezTo>
                    <a:pt x="1119" y="4018"/>
                    <a:pt x="1119" y="4018"/>
                    <a:pt x="1142" y="3995"/>
                  </a:cubicBezTo>
                  <a:lnTo>
                    <a:pt x="1142" y="3995"/>
                  </a:lnTo>
                  <a:cubicBezTo>
                    <a:pt x="1102" y="4055"/>
                    <a:pt x="1062" y="4097"/>
                    <a:pt x="1022" y="4153"/>
                  </a:cubicBezTo>
                  <a:lnTo>
                    <a:pt x="1022" y="4153"/>
                  </a:lnTo>
                  <a:cubicBezTo>
                    <a:pt x="1026" y="4146"/>
                    <a:pt x="1028" y="4139"/>
                    <a:pt x="1028" y="4132"/>
                  </a:cubicBezTo>
                  <a:lnTo>
                    <a:pt x="1028" y="4132"/>
                  </a:lnTo>
                  <a:lnTo>
                    <a:pt x="1006" y="4175"/>
                  </a:lnTo>
                  <a:lnTo>
                    <a:pt x="1006" y="4175"/>
                  </a:lnTo>
                  <a:cubicBezTo>
                    <a:pt x="1007" y="4174"/>
                    <a:pt x="1007" y="4174"/>
                    <a:pt x="1008" y="4173"/>
                  </a:cubicBezTo>
                  <a:lnTo>
                    <a:pt x="1008" y="4173"/>
                  </a:lnTo>
                  <a:cubicBezTo>
                    <a:pt x="1007" y="4175"/>
                    <a:pt x="1006" y="4176"/>
                    <a:pt x="1005" y="4177"/>
                  </a:cubicBezTo>
                  <a:lnTo>
                    <a:pt x="1006" y="4175"/>
                  </a:lnTo>
                  <a:lnTo>
                    <a:pt x="1006" y="4175"/>
                  </a:lnTo>
                  <a:cubicBezTo>
                    <a:pt x="999" y="4184"/>
                    <a:pt x="990" y="4192"/>
                    <a:pt x="982" y="4200"/>
                  </a:cubicBezTo>
                  <a:cubicBezTo>
                    <a:pt x="959" y="4223"/>
                    <a:pt x="936" y="4269"/>
                    <a:pt x="914" y="4292"/>
                  </a:cubicBezTo>
                  <a:cubicBezTo>
                    <a:pt x="908" y="4297"/>
                    <a:pt x="902" y="4303"/>
                    <a:pt x="891" y="4314"/>
                  </a:cubicBezTo>
                  <a:cubicBezTo>
                    <a:pt x="891" y="4335"/>
                    <a:pt x="872" y="4356"/>
                    <a:pt x="852" y="4376"/>
                  </a:cubicBezTo>
                  <a:lnTo>
                    <a:pt x="852" y="4376"/>
                  </a:lnTo>
                  <a:cubicBezTo>
                    <a:pt x="852" y="4376"/>
                    <a:pt x="852" y="4376"/>
                    <a:pt x="852" y="4376"/>
                  </a:cubicBezTo>
                  <a:lnTo>
                    <a:pt x="852" y="4376"/>
                  </a:lnTo>
                  <a:cubicBezTo>
                    <a:pt x="850" y="4378"/>
                    <a:pt x="848" y="4380"/>
                    <a:pt x="846" y="4382"/>
                  </a:cubicBezTo>
                  <a:lnTo>
                    <a:pt x="846" y="4382"/>
                  </a:lnTo>
                  <a:cubicBezTo>
                    <a:pt x="848" y="4380"/>
                    <a:pt x="850" y="4378"/>
                    <a:pt x="852" y="4376"/>
                  </a:cubicBezTo>
                  <a:lnTo>
                    <a:pt x="852" y="4376"/>
                  </a:lnTo>
                  <a:cubicBezTo>
                    <a:pt x="828" y="4424"/>
                    <a:pt x="795" y="4461"/>
                    <a:pt x="777" y="4497"/>
                  </a:cubicBezTo>
                  <a:cubicBezTo>
                    <a:pt x="754" y="4543"/>
                    <a:pt x="708" y="4565"/>
                    <a:pt x="685" y="4611"/>
                  </a:cubicBezTo>
                  <a:cubicBezTo>
                    <a:pt x="663" y="4657"/>
                    <a:pt x="640" y="4680"/>
                    <a:pt x="617" y="4702"/>
                  </a:cubicBezTo>
                  <a:cubicBezTo>
                    <a:pt x="594" y="4725"/>
                    <a:pt x="594" y="4725"/>
                    <a:pt x="594" y="4748"/>
                  </a:cubicBezTo>
                  <a:cubicBezTo>
                    <a:pt x="575" y="4767"/>
                    <a:pt x="557" y="4785"/>
                    <a:pt x="538" y="4817"/>
                  </a:cubicBezTo>
                  <a:lnTo>
                    <a:pt x="538" y="4817"/>
                  </a:lnTo>
                  <a:cubicBezTo>
                    <a:pt x="526" y="4817"/>
                    <a:pt x="526" y="4821"/>
                    <a:pt x="526" y="4839"/>
                  </a:cubicBezTo>
                  <a:cubicBezTo>
                    <a:pt x="526" y="4829"/>
                    <a:pt x="531" y="4823"/>
                    <a:pt x="536" y="4820"/>
                  </a:cubicBezTo>
                  <a:lnTo>
                    <a:pt x="536" y="4820"/>
                  </a:lnTo>
                  <a:cubicBezTo>
                    <a:pt x="533" y="4826"/>
                    <a:pt x="529" y="4832"/>
                    <a:pt x="526" y="4839"/>
                  </a:cubicBezTo>
                  <a:cubicBezTo>
                    <a:pt x="480" y="4885"/>
                    <a:pt x="457" y="4931"/>
                    <a:pt x="412" y="4976"/>
                  </a:cubicBezTo>
                  <a:cubicBezTo>
                    <a:pt x="389" y="4999"/>
                    <a:pt x="366" y="5045"/>
                    <a:pt x="343" y="5090"/>
                  </a:cubicBezTo>
                  <a:cubicBezTo>
                    <a:pt x="320" y="5113"/>
                    <a:pt x="297" y="5159"/>
                    <a:pt x="275" y="5182"/>
                  </a:cubicBezTo>
                  <a:cubicBezTo>
                    <a:pt x="183" y="5296"/>
                    <a:pt x="115" y="5410"/>
                    <a:pt x="46" y="5524"/>
                  </a:cubicBezTo>
                  <a:cubicBezTo>
                    <a:pt x="1" y="5593"/>
                    <a:pt x="23" y="5684"/>
                    <a:pt x="69" y="5730"/>
                  </a:cubicBezTo>
                  <a:cubicBezTo>
                    <a:pt x="115" y="5775"/>
                    <a:pt x="160" y="5798"/>
                    <a:pt x="206" y="5798"/>
                  </a:cubicBezTo>
                  <a:cubicBezTo>
                    <a:pt x="252" y="5798"/>
                    <a:pt x="297" y="5775"/>
                    <a:pt x="320" y="5730"/>
                  </a:cubicBezTo>
                  <a:cubicBezTo>
                    <a:pt x="366" y="5707"/>
                    <a:pt x="389" y="5661"/>
                    <a:pt x="412" y="5638"/>
                  </a:cubicBezTo>
                  <a:cubicBezTo>
                    <a:pt x="434" y="5615"/>
                    <a:pt x="457" y="5570"/>
                    <a:pt x="480" y="5547"/>
                  </a:cubicBezTo>
                  <a:cubicBezTo>
                    <a:pt x="548" y="5478"/>
                    <a:pt x="594" y="5387"/>
                    <a:pt x="640" y="5319"/>
                  </a:cubicBezTo>
                  <a:cubicBezTo>
                    <a:pt x="640" y="5319"/>
                    <a:pt x="640" y="5341"/>
                    <a:pt x="640" y="5341"/>
                  </a:cubicBezTo>
                  <a:cubicBezTo>
                    <a:pt x="644" y="5332"/>
                    <a:pt x="649" y="5323"/>
                    <a:pt x="654" y="5314"/>
                  </a:cubicBezTo>
                  <a:lnTo>
                    <a:pt x="654" y="5314"/>
                  </a:lnTo>
                  <a:cubicBezTo>
                    <a:pt x="659" y="5310"/>
                    <a:pt x="661" y="5304"/>
                    <a:pt x="662" y="5300"/>
                  </a:cubicBezTo>
                  <a:lnTo>
                    <a:pt x="662" y="5300"/>
                  </a:lnTo>
                  <a:cubicBezTo>
                    <a:pt x="706" y="5222"/>
                    <a:pt x="764" y="5145"/>
                    <a:pt x="822" y="5068"/>
                  </a:cubicBezTo>
                  <a:cubicBezTo>
                    <a:pt x="914" y="4953"/>
                    <a:pt x="982" y="4839"/>
                    <a:pt x="1073" y="4748"/>
                  </a:cubicBezTo>
                  <a:cubicBezTo>
                    <a:pt x="1051" y="4748"/>
                    <a:pt x="1051" y="4771"/>
                    <a:pt x="1028" y="4771"/>
                  </a:cubicBezTo>
                  <a:cubicBezTo>
                    <a:pt x="1210" y="4543"/>
                    <a:pt x="1393" y="4292"/>
                    <a:pt x="1553" y="4040"/>
                  </a:cubicBezTo>
                  <a:lnTo>
                    <a:pt x="1553" y="4040"/>
                  </a:lnTo>
                  <a:cubicBezTo>
                    <a:pt x="1553" y="4047"/>
                    <a:pt x="1553" y="4051"/>
                    <a:pt x="1552" y="4055"/>
                  </a:cubicBezTo>
                  <a:lnTo>
                    <a:pt x="1552" y="4055"/>
                  </a:lnTo>
                  <a:cubicBezTo>
                    <a:pt x="1662" y="3903"/>
                    <a:pt x="1788" y="3733"/>
                    <a:pt x="1895" y="3584"/>
                  </a:cubicBezTo>
                  <a:cubicBezTo>
                    <a:pt x="1986" y="3424"/>
                    <a:pt x="2078" y="3264"/>
                    <a:pt x="2192" y="3105"/>
                  </a:cubicBezTo>
                  <a:cubicBezTo>
                    <a:pt x="2283" y="2945"/>
                    <a:pt x="2374" y="2808"/>
                    <a:pt x="2466" y="2648"/>
                  </a:cubicBezTo>
                  <a:cubicBezTo>
                    <a:pt x="2511" y="2557"/>
                    <a:pt x="2557" y="2488"/>
                    <a:pt x="2603" y="2397"/>
                  </a:cubicBezTo>
                  <a:cubicBezTo>
                    <a:pt x="2648" y="2329"/>
                    <a:pt x="2694" y="2237"/>
                    <a:pt x="2763" y="2146"/>
                  </a:cubicBezTo>
                  <a:cubicBezTo>
                    <a:pt x="2808" y="2077"/>
                    <a:pt x="2854" y="1986"/>
                    <a:pt x="2899" y="1895"/>
                  </a:cubicBezTo>
                  <a:cubicBezTo>
                    <a:pt x="2922" y="1826"/>
                    <a:pt x="2968" y="1735"/>
                    <a:pt x="3014" y="1667"/>
                  </a:cubicBezTo>
                  <a:cubicBezTo>
                    <a:pt x="3059" y="1575"/>
                    <a:pt x="3105" y="1507"/>
                    <a:pt x="3151" y="1416"/>
                  </a:cubicBezTo>
                  <a:cubicBezTo>
                    <a:pt x="3196" y="1347"/>
                    <a:pt x="3219" y="1256"/>
                    <a:pt x="3265" y="1164"/>
                  </a:cubicBezTo>
                  <a:cubicBezTo>
                    <a:pt x="3356" y="1005"/>
                    <a:pt x="3424" y="845"/>
                    <a:pt x="3516" y="662"/>
                  </a:cubicBezTo>
                  <a:cubicBezTo>
                    <a:pt x="3561" y="594"/>
                    <a:pt x="3607" y="525"/>
                    <a:pt x="3630" y="434"/>
                  </a:cubicBezTo>
                  <a:cubicBezTo>
                    <a:pt x="3676" y="366"/>
                    <a:pt x="3721" y="274"/>
                    <a:pt x="3744" y="183"/>
                  </a:cubicBezTo>
                  <a:cubicBezTo>
                    <a:pt x="3767" y="160"/>
                    <a:pt x="3790" y="115"/>
                    <a:pt x="3812" y="69"/>
                  </a:cubicBezTo>
                  <a:cubicBezTo>
                    <a:pt x="3835" y="46"/>
                    <a:pt x="3812" y="23"/>
                    <a:pt x="379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4"/>
            <p:cNvSpPr/>
            <p:nvPr/>
          </p:nvSpPr>
          <p:spPr>
            <a:xfrm>
              <a:off x="6689675" y="2492575"/>
              <a:ext cx="6300" cy="6300"/>
            </a:xfrm>
            <a:custGeom>
              <a:avLst/>
              <a:gdLst/>
              <a:ahLst/>
              <a:cxnLst/>
              <a:rect l="l" t="t" r="r" b="b"/>
              <a:pathLst>
                <a:path w="252" h="252" extrusionOk="0">
                  <a:moveTo>
                    <a:pt x="115" y="0"/>
                  </a:moveTo>
                  <a:cubicBezTo>
                    <a:pt x="47" y="0"/>
                    <a:pt x="1" y="46"/>
                    <a:pt x="1" y="114"/>
                  </a:cubicBezTo>
                  <a:cubicBezTo>
                    <a:pt x="1" y="183"/>
                    <a:pt x="47" y="251"/>
                    <a:pt x="115" y="251"/>
                  </a:cubicBezTo>
                  <a:cubicBezTo>
                    <a:pt x="184" y="251"/>
                    <a:pt x="252" y="183"/>
                    <a:pt x="252" y="114"/>
                  </a:cubicBezTo>
                  <a:cubicBezTo>
                    <a:pt x="252" y="46"/>
                    <a:pt x="184" y="0"/>
                    <a:pt x="1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4"/>
            <p:cNvSpPr/>
            <p:nvPr/>
          </p:nvSpPr>
          <p:spPr>
            <a:xfrm>
              <a:off x="6713075" y="2141050"/>
              <a:ext cx="34850" cy="25000"/>
            </a:xfrm>
            <a:custGeom>
              <a:avLst/>
              <a:gdLst/>
              <a:ahLst/>
              <a:cxnLst/>
              <a:rect l="l" t="t" r="r" b="b"/>
              <a:pathLst>
                <a:path w="1394" h="1000" extrusionOk="0">
                  <a:moveTo>
                    <a:pt x="1279" y="1"/>
                  </a:moveTo>
                  <a:cubicBezTo>
                    <a:pt x="1210" y="24"/>
                    <a:pt x="1165" y="69"/>
                    <a:pt x="1096" y="92"/>
                  </a:cubicBezTo>
                  <a:cubicBezTo>
                    <a:pt x="1085" y="81"/>
                    <a:pt x="1068" y="75"/>
                    <a:pt x="1051" y="75"/>
                  </a:cubicBezTo>
                  <a:cubicBezTo>
                    <a:pt x="1034" y="75"/>
                    <a:pt x="1016" y="81"/>
                    <a:pt x="1005" y="92"/>
                  </a:cubicBezTo>
                  <a:cubicBezTo>
                    <a:pt x="914" y="115"/>
                    <a:pt x="845" y="161"/>
                    <a:pt x="754" y="206"/>
                  </a:cubicBezTo>
                  <a:cubicBezTo>
                    <a:pt x="686" y="252"/>
                    <a:pt x="617" y="298"/>
                    <a:pt x="526" y="343"/>
                  </a:cubicBezTo>
                  <a:cubicBezTo>
                    <a:pt x="457" y="412"/>
                    <a:pt x="366" y="457"/>
                    <a:pt x="275" y="526"/>
                  </a:cubicBezTo>
                  <a:cubicBezTo>
                    <a:pt x="252" y="572"/>
                    <a:pt x="206" y="594"/>
                    <a:pt x="183" y="617"/>
                  </a:cubicBezTo>
                  <a:cubicBezTo>
                    <a:pt x="161" y="640"/>
                    <a:pt x="138" y="640"/>
                    <a:pt x="115" y="663"/>
                  </a:cubicBezTo>
                  <a:cubicBezTo>
                    <a:pt x="92" y="686"/>
                    <a:pt x="69" y="708"/>
                    <a:pt x="46" y="731"/>
                  </a:cubicBezTo>
                  <a:cubicBezTo>
                    <a:pt x="46" y="754"/>
                    <a:pt x="24" y="754"/>
                    <a:pt x="24" y="777"/>
                  </a:cubicBezTo>
                  <a:cubicBezTo>
                    <a:pt x="1" y="823"/>
                    <a:pt x="24" y="868"/>
                    <a:pt x="46" y="914"/>
                  </a:cubicBezTo>
                  <a:cubicBezTo>
                    <a:pt x="92" y="937"/>
                    <a:pt x="115" y="960"/>
                    <a:pt x="161" y="960"/>
                  </a:cubicBezTo>
                  <a:lnTo>
                    <a:pt x="138" y="960"/>
                  </a:lnTo>
                  <a:cubicBezTo>
                    <a:pt x="183" y="960"/>
                    <a:pt x="206" y="982"/>
                    <a:pt x="252" y="982"/>
                  </a:cubicBezTo>
                  <a:lnTo>
                    <a:pt x="343" y="982"/>
                  </a:lnTo>
                  <a:cubicBezTo>
                    <a:pt x="355" y="994"/>
                    <a:pt x="372" y="999"/>
                    <a:pt x="389" y="999"/>
                  </a:cubicBezTo>
                  <a:cubicBezTo>
                    <a:pt x="406" y="999"/>
                    <a:pt x="423" y="994"/>
                    <a:pt x="434" y="982"/>
                  </a:cubicBezTo>
                  <a:cubicBezTo>
                    <a:pt x="457" y="960"/>
                    <a:pt x="457" y="960"/>
                    <a:pt x="480" y="960"/>
                  </a:cubicBezTo>
                  <a:cubicBezTo>
                    <a:pt x="503" y="937"/>
                    <a:pt x="503" y="914"/>
                    <a:pt x="503" y="914"/>
                  </a:cubicBezTo>
                  <a:cubicBezTo>
                    <a:pt x="503" y="891"/>
                    <a:pt x="526" y="891"/>
                    <a:pt x="526" y="868"/>
                  </a:cubicBezTo>
                  <a:cubicBezTo>
                    <a:pt x="549" y="868"/>
                    <a:pt x="549" y="845"/>
                    <a:pt x="549" y="845"/>
                  </a:cubicBezTo>
                  <a:cubicBezTo>
                    <a:pt x="556" y="838"/>
                    <a:pt x="564" y="831"/>
                    <a:pt x="571" y="823"/>
                  </a:cubicBezTo>
                  <a:lnTo>
                    <a:pt x="571" y="823"/>
                  </a:lnTo>
                  <a:cubicBezTo>
                    <a:pt x="571" y="826"/>
                    <a:pt x="570" y="845"/>
                    <a:pt x="549" y="845"/>
                  </a:cubicBezTo>
                  <a:cubicBezTo>
                    <a:pt x="571" y="845"/>
                    <a:pt x="571" y="845"/>
                    <a:pt x="571" y="823"/>
                  </a:cubicBezTo>
                  <a:lnTo>
                    <a:pt x="571" y="823"/>
                  </a:lnTo>
                  <a:cubicBezTo>
                    <a:pt x="571" y="823"/>
                    <a:pt x="571" y="823"/>
                    <a:pt x="571" y="823"/>
                  </a:cubicBezTo>
                  <a:lnTo>
                    <a:pt x="571" y="823"/>
                  </a:lnTo>
                  <a:cubicBezTo>
                    <a:pt x="571" y="823"/>
                    <a:pt x="571" y="823"/>
                    <a:pt x="571" y="823"/>
                  </a:cubicBezTo>
                  <a:lnTo>
                    <a:pt x="571" y="823"/>
                  </a:lnTo>
                  <a:cubicBezTo>
                    <a:pt x="571" y="823"/>
                    <a:pt x="571" y="823"/>
                    <a:pt x="571" y="823"/>
                  </a:cubicBezTo>
                  <a:lnTo>
                    <a:pt x="571" y="823"/>
                  </a:lnTo>
                  <a:cubicBezTo>
                    <a:pt x="658" y="739"/>
                    <a:pt x="761" y="653"/>
                    <a:pt x="845" y="549"/>
                  </a:cubicBezTo>
                  <a:cubicBezTo>
                    <a:pt x="891" y="503"/>
                    <a:pt x="959" y="435"/>
                    <a:pt x="1005" y="389"/>
                  </a:cubicBezTo>
                  <a:cubicBezTo>
                    <a:pt x="1074" y="320"/>
                    <a:pt x="1142" y="252"/>
                    <a:pt x="1233" y="206"/>
                  </a:cubicBezTo>
                  <a:cubicBezTo>
                    <a:pt x="1256" y="183"/>
                    <a:pt x="1302" y="161"/>
                    <a:pt x="1347" y="138"/>
                  </a:cubicBezTo>
                  <a:cubicBezTo>
                    <a:pt x="1370" y="115"/>
                    <a:pt x="1393" y="69"/>
                    <a:pt x="1370" y="24"/>
                  </a:cubicBezTo>
                  <a:cubicBezTo>
                    <a:pt x="1370" y="1"/>
                    <a:pt x="1325" y="1"/>
                    <a:pt x="130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4"/>
            <p:cNvSpPr/>
            <p:nvPr/>
          </p:nvSpPr>
          <p:spPr>
            <a:xfrm>
              <a:off x="6681125" y="2178725"/>
              <a:ext cx="26275" cy="36550"/>
            </a:xfrm>
            <a:custGeom>
              <a:avLst/>
              <a:gdLst/>
              <a:ahLst/>
              <a:cxnLst/>
              <a:rect l="l" t="t" r="r" b="b"/>
              <a:pathLst>
                <a:path w="1051" h="1462" extrusionOk="0">
                  <a:moveTo>
                    <a:pt x="982" y="0"/>
                  </a:moveTo>
                  <a:cubicBezTo>
                    <a:pt x="982" y="0"/>
                    <a:pt x="959" y="23"/>
                    <a:pt x="959" y="23"/>
                  </a:cubicBezTo>
                  <a:cubicBezTo>
                    <a:pt x="936" y="46"/>
                    <a:pt x="914" y="69"/>
                    <a:pt x="891" y="114"/>
                  </a:cubicBezTo>
                  <a:cubicBezTo>
                    <a:pt x="868" y="114"/>
                    <a:pt x="845" y="137"/>
                    <a:pt x="845" y="160"/>
                  </a:cubicBezTo>
                  <a:cubicBezTo>
                    <a:pt x="822" y="206"/>
                    <a:pt x="799" y="229"/>
                    <a:pt x="777" y="251"/>
                  </a:cubicBezTo>
                  <a:cubicBezTo>
                    <a:pt x="754" y="274"/>
                    <a:pt x="731" y="297"/>
                    <a:pt x="708" y="343"/>
                  </a:cubicBezTo>
                  <a:cubicBezTo>
                    <a:pt x="617" y="457"/>
                    <a:pt x="526" y="571"/>
                    <a:pt x="434" y="708"/>
                  </a:cubicBezTo>
                  <a:cubicBezTo>
                    <a:pt x="389" y="754"/>
                    <a:pt x="343" y="822"/>
                    <a:pt x="297" y="891"/>
                  </a:cubicBezTo>
                  <a:cubicBezTo>
                    <a:pt x="274" y="936"/>
                    <a:pt x="229" y="982"/>
                    <a:pt x="206" y="1027"/>
                  </a:cubicBezTo>
                  <a:cubicBezTo>
                    <a:pt x="183" y="1073"/>
                    <a:pt x="137" y="1119"/>
                    <a:pt x="115" y="1164"/>
                  </a:cubicBezTo>
                  <a:cubicBezTo>
                    <a:pt x="115" y="1187"/>
                    <a:pt x="92" y="1210"/>
                    <a:pt x="69" y="1233"/>
                  </a:cubicBezTo>
                  <a:cubicBezTo>
                    <a:pt x="46" y="1256"/>
                    <a:pt x="23" y="1279"/>
                    <a:pt x="23" y="1301"/>
                  </a:cubicBezTo>
                  <a:cubicBezTo>
                    <a:pt x="1" y="1347"/>
                    <a:pt x="1" y="1393"/>
                    <a:pt x="23" y="1438"/>
                  </a:cubicBezTo>
                  <a:cubicBezTo>
                    <a:pt x="46" y="1461"/>
                    <a:pt x="69" y="1461"/>
                    <a:pt x="92" y="1461"/>
                  </a:cubicBezTo>
                  <a:cubicBezTo>
                    <a:pt x="115" y="1461"/>
                    <a:pt x="137" y="1461"/>
                    <a:pt x="160" y="1438"/>
                  </a:cubicBezTo>
                  <a:cubicBezTo>
                    <a:pt x="206" y="1393"/>
                    <a:pt x="252" y="1347"/>
                    <a:pt x="274" y="1301"/>
                  </a:cubicBezTo>
                  <a:cubicBezTo>
                    <a:pt x="320" y="1256"/>
                    <a:pt x="343" y="1210"/>
                    <a:pt x="366" y="1164"/>
                  </a:cubicBezTo>
                  <a:cubicBezTo>
                    <a:pt x="389" y="1119"/>
                    <a:pt x="411" y="1050"/>
                    <a:pt x="434" y="1005"/>
                  </a:cubicBezTo>
                  <a:cubicBezTo>
                    <a:pt x="480" y="959"/>
                    <a:pt x="503" y="891"/>
                    <a:pt x="548" y="822"/>
                  </a:cubicBezTo>
                  <a:cubicBezTo>
                    <a:pt x="594" y="754"/>
                    <a:pt x="617" y="708"/>
                    <a:pt x="662" y="639"/>
                  </a:cubicBezTo>
                  <a:cubicBezTo>
                    <a:pt x="708" y="571"/>
                    <a:pt x="731" y="503"/>
                    <a:pt x="777" y="434"/>
                  </a:cubicBezTo>
                  <a:cubicBezTo>
                    <a:pt x="845" y="343"/>
                    <a:pt x="914" y="229"/>
                    <a:pt x="982" y="137"/>
                  </a:cubicBezTo>
                  <a:cubicBezTo>
                    <a:pt x="1005" y="114"/>
                    <a:pt x="1005" y="114"/>
                    <a:pt x="1028" y="92"/>
                  </a:cubicBezTo>
                  <a:cubicBezTo>
                    <a:pt x="1028" y="69"/>
                    <a:pt x="1051" y="46"/>
                    <a:pt x="1028" y="23"/>
                  </a:cubicBezTo>
                  <a:cubicBezTo>
                    <a:pt x="1005" y="23"/>
                    <a:pt x="1005" y="0"/>
                    <a:pt x="98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4"/>
            <p:cNvSpPr/>
            <p:nvPr/>
          </p:nvSpPr>
          <p:spPr>
            <a:xfrm>
              <a:off x="6777000" y="2206100"/>
              <a:ext cx="38825" cy="12600"/>
            </a:xfrm>
            <a:custGeom>
              <a:avLst/>
              <a:gdLst/>
              <a:ahLst/>
              <a:cxnLst/>
              <a:rect l="l" t="t" r="r" b="b"/>
              <a:pathLst>
                <a:path w="1553" h="504" extrusionOk="0">
                  <a:moveTo>
                    <a:pt x="890" y="1"/>
                  </a:moveTo>
                  <a:cubicBezTo>
                    <a:pt x="776" y="24"/>
                    <a:pt x="662" y="24"/>
                    <a:pt x="571" y="47"/>
                  </a:cubicBezTo>
                  <a:cubicBezTo>
                    <a:pt x="457" y="69"/>
                    <a:pt x="343" y="69"/>
                    <a:pt x="251" y="92"/>
                  </a:cubicBezTo>
                  <a:cubicBezTo>
                    <a:pt x="228" y="92"/>
                    <a:pt x="183" y="115"/>
                    <a:pt x="160" y="115"/>
                  </a:cubicBezTo>
                  <a:cubicBezTo>
                    <a:pt x="91" y="138"/>
                    <a:pt x="23" y="138"/>
                    <a:pt x="0" y="206"/>
                  </a:cubicBezTo>
                  <a:cubicBezTo>
                    <a:pt x="0" y="229"/>
                    <a:pt x="0" y="252"/>
                    <a:pt x="0" y="275"/>
                  </a:cubicBezTo>
                  <a:cubicBezTo>
                    <a:pt x="0" y="298"/>
                    <a:pt x="23" y="298"/>
                    <a:pt x="23" y="321"/>
                  </a:cubicBezTo>
                  <a:cubicBezTo>
                    <a:pt x="23" y="343"/>
                    <a:pt x="46" y="343"/>
                    <a:pt x="69" y="366"/>
                  </a:cubicBezTo>
                  <a:cubicBezTo>
                    <a:pt x="91" y="389"/>
                    <a:pt x="114" y="412"/>
                    <a:pt x="137" y="435"/>
                  </a:cubicBezTo>
                  <a:cubicBezTo>
                    <a:pt x="160" y="457"/>
                    <a:pt x="183" y="480"/>
                    <a:pt x="228" y="503"/>
                  </a:cubicBezTo>
                  <a:lnTo>
                    <a:pt x="320" y="503"/>
                  </a:lnTo>
                  <a:cubicBezTo>
                    <a:pt x="343" y="503"/>
                    <a:pt x="343" y="480"/>
                    <a:pt x="365" y="480"/>
                  </a:cubicBezTo>
                  <a:cubicBezTo>
                    <a:pt x="434" y="435"/>
                    <a:pt x="525" y="412"/>
                    <a:pt x="594" y="389"/>
                  </a:cubicBezTo>
                  <a:cubicBezTo>
                    <a:pt x="616" y="366"/>
                    <a:pt x="662" y="366"/>
                    <a:pt x="708" y="343"/>
                  </a:cubicBezTo>
                  <a:cubicBezTo>
                    <a:pt x="753" y="343"/>
                    <a:pt x="822" y="321"/>
                    <a:pt x="868" y="321"/>
                  </a:cubicBezTo>
                  <a:cubicBezTo>
                    <a:pt x="936" y="298"/>
                    <a:pt x="982" y="275"/>
                    <a:pt x="1050" y="275"/>
                  </a:cubicBezTo>
                  <a:cubicBezTo>
                    <a:pt x="1119" y="252"/>
                    <a:pt x="1187" y="252"/>
                    <a:pt x="1256" y="252"/>
                  </a:cubicBezTo>
                  <a:lnTo>
                    <a:pt x="1461" y="252"/>
                  </a:lnTo>
                  <a:cubicBezTo>
                    <a:pt x="1467" y="255"/>
                    <a:pt x="1474" y="257"/>
                    <a:pt x="1480" y="257"/>
                  </a:cubicBezTo>
                  <a:cubicBezTo>
                    <a:pt x="1519" y="257"/>
                    <a:pt x="1552" y="203"/>
                    <a:pt x="1552" y="184"/>
                  </a:cubicBezTo>
                  <a:cubicBezTo>
                    <a:pt x="1552" y="161"/>
                    <a:pt x="1529" y="138"/>
                    <a:pt x="1529" y="115"/>
                  </a:cubicBezTo>
                  <a:cubicBezTo>
                    <a:pt x="1507" y="92"/>
                    <a:pt x="1484" y="92"/>
                    <a:pt x="1461" y="92"/>
                  </a:cubicBezTo>
                  <a:cubicBezTo>
                    <a:pt x="1438" y="69"/>
                    <a:pt x="1415" y="69"/>
                    <a:pt x="1393" y="69"/>
                  </a:cubicBezTo>
                  <a:lnTo>
                    <a:pt x="1301" y="69"/>
                  </a:lnTo>
                  <a:cubicBezTo>
                    <a:pt x="1278" y="69"/>
                    <a:pt x="1278" y="47"/>
                    <a:pt x="1278" y="47"/>
                  </a:cubicBezTo>
                  <a:cubicBezTo>
                    <a:pt x="1256" y="24"/>
                    <a:pt x="1233" y="24"/>
                    <a:pt x="121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4"/>
            <p:cNvSpPr/>
            <p:nvPr/>
          </p:nvSpPr>
          <p:spPr>
            <a:xfrm>
              <a:off x="6721075" y="2223800"/>
              <a:ext cx="41675" cy="21700"/>
            </a:xfrm>
            <a:custGeom>
              <a:avLst/>
              <a:gdLst/>
              <a:ahLst/>
              <a:cxnLst/>
              <a:rect l="l" t="t" r="r" b="b"/>
              <a:pathLst>
                <a:path w="1667" h="868" extrusionOk="0">
                  <a:moveTo>
                    <a:pt x="1598" y="1"/>
                  </a:moveTo>
                  <a:cubicBezTo>
                    <a:pt x="1507" y="46"/>
                    <a:pt x="1415" y="92"/>
                    <a:pt x="1324" y="115"/>
                  </a:cubicBezTo>
                  <a:cubicBezTo>
                    <a:pt x="1233" y="160"/>
                    <a:pt x="1142" y="206"/>
                    <a:pt x="1027" y="252"/>
                  </a:cubicBezTo>
                  <a:cubicBezTo>
                    <a:pt x="959" y="297"/>
                    <a:pt x="868" y="320"/>
                    <a:pt x="776" y="366"/>
                  </a:cubicBezTo>
                  <a:cubicBezTo>
                    <a:pt x="685" y="389"/>
                    <a:pt x="594" y="434"/>
                    <a:pt x="480" y="457"/>
                  </a:cubicBezTo>
                  <a:cubicBezTo>
                    <a:pt x="457" y="480"/>
                    <a:pt x="411" y="503"/>
                    <a:pt x="366" y="503"/>
                  </a:cubicBezTo>
                  <a:cubicBezTo>
                    <a:pt x="297" y="526"/>
                    <a:pt x="251" y="548"/>
                    <a:pt x="206" y="571"/>
                  </a:cubicBezTo>
                  <a:cubicBezTo>
                    <a:pt x="137" y="594"/>
                    <a:pt x="92" y="617"/>
                    <a:pt x="46" y="662"/>
                  </a:cubicBezTo>
                  <a:cubicBezTo>
                    <a:pt x="0" y="708"/>
                    <a:pt x="0" y="754"/>
                    <a:pt x="23" y="799"/>
                  </a:cubicBezTo>
                  <a:cubicBezTo>
                    <a:pt x="23" y="845"/>
                    <a:pt x="46" y="868"/>
                    <a:pt x="92" y="868"/>
                  </a:cubicBezTo>
                  <a:lnTo>
                    <a:pt x="183" y="868"/>
                  </a:lnTo>
                  <a:cubicBezTo>
                    <a:pt x="183" y="845"/>
                    <a:pt x="206" y="845"/>
                    <a:pt x="229" y="845"/>
                  </a:cubicBezTo>
                  <a:cubicBezTo>
                    <a:pt x="251" y="822"/>
                    <a:pt x="297" y="799"/>
                    <a:pt x="320" y="799"/>
                  </a:cubicBezTo>
                  <a:cubicBezTo>
                    <a:pt x="366" y="777"/>
                    <a:pt x="434" y="754"/>
                    <a:pt x="480" y="708"/>
                  </a:cubicBezTo>
                  <a:cubicBezTo>
                    <a:pt x="525" y="685"/>
                    <a:pt x="594" y="662"/>
                    <a:pt x="639" y="640"/>
                  </a:cubicBezTo>
                  <a:cubicBezTo>
                    <a:pt x="731" y="617"/>
                    <a:pt x="799" y="571"/>
                    <a:pt x="868" y="526"/>
                  </a:cubicBezTo>
                  <a:cubicBezTo>
                    <a:pt x="936" y="503"/>
                    <a:pt x="982" y="480"/>
                    <a:pt x="1050" y="434"/>
                  </a:cubicBezTo>
                  <a:cubicBezTo>
                    <a:pt x="1119" y="389"/>
                    <a:pt x="1187" y="343"/>
                    <a:pt x="1256" y="320"/>
                  </a:cubicBezTo>
                  <a:cubicBezTo>
                    <a:pt x="1324" y="274"/>
                    <a:pt x="1370" y="229"/>
                    <a:pt x="1438" y="206"/>
                  </a:cubicBezTo>
                  <a:cubicBezTo>
                    <a:pt x="1507" y="160"/>
                    <a:pt x="1575" y="138"/>
                    <a:pt x="1644" y="92"/>
                  </a:cubicBezTo>
                  <a:cubicBezTo>
                    <a:pt x="1667" y="69"/>
                    <a:pt x="1667" y="46"/>
                    <a:pt x="1667" y="23"/>
                  </a:cubicBezTo>
                  <a:cubicBezTo>
                    <a:pt x="1644" y="1"/>
                    <a:pt x="1644" y="1"/>
                    <a:pt x="162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4"/>
            <p:cNvSpPr/>
            <p:nvPr/>
          </p:nvSpPr>
          <p:spPr>
            <a:xfrm>
              <a:off x="6717075" y="2243200"/>
              <a:ext cx="2300" cy="2875"/>
            </a:xfrm>
            <a:custGeom>
              <a:avLst/>
              <a:gdLst/>
              <a:ahLst/>
              <a:cxnLst/>
              <a:rect l="l" t="t" r="r" b="b"/>
              <a:pathLst>
                <a:path w="92" h="115" extrusionOk="0">
                  <a:moveTo>
                    <a:pt x="46" y="1"/>
                  </a:moveTo>
                  <a:cubicBezTo>
                    <a:pt x="23" y="1"/>
                    <a:pt x="1" y="23"/>
                    <a:pt x="1" y="46"/>
                  </a:cubicBezTo>
                  <a:cubicBezTo>
                    <a:pt x="1" y="92"/>
                    <a:pt x="23" y="115"/>
                    <a:pt x="46" y="115"/>
                  </a:cubicBezTo>
                  <a:cubicBezTo>
                    <a:pt x="69" y="115"/>
                    <a:pt x="92" y="92"/>
                    <a:pt x="92" y="69"/>
                  </a:cubicBezTo>
                  <a:cubicBezTo>
                    <a:pt x="92" y="46"/>
                    <a:pt x="92" y="1"/>
                    <a:pt x="46"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4"/>
            <p:cNvSpPr/>
            <p:nvPr/>
          </p:nvSpPr>
          <p:spPr>
            <a:xfrm>
              <a:off x="6702800" y="2203250"/>
              <a:ext cx="116450" cy="67375"/>
            </a:xfrm>
            <a:custGeom>
              <a:avLst/>
              <a:gdLst/>
              <a:ahLst/>
              <a:cxnLst/>
              <a:rect l="l" t="t" r="r" b="b"/>
              <a:pathLst>
                <a:path w="4658" h="2695" extrusionOk="0">
                  <a:moveTo>
                    <a:pt x="4041" y="206"/>
                  </a:moveTo>
                  <a:cubicBezTo>
                    <a:pt x="4132" y="206"/>
                    <a:pt x="4201" y="229"/>
                    <a:pt x="4269" y="252"/>
                  </a:cubicBezTo>
                  <a:cubicBezTo>
                    <a:pt x="4292" y="252"/>
                    <a:pt x="4338" y="275"/>
                    <a:pt x="4361" y="275"/>
                  </a:cubicBezTo>
                  <a:cubicBezTo>
                    <a:pt x="4383" y="298"/>
                    <a:pt x="4383" y="298"/>
                    <a:pt x="4406" y="320"/>
                  </a:cubicBezTo>
                  <a:lnTo>
                    <a:pt x="4429" y="343"/>
                  </a:lnTo>
                  <a:cubicBezTo>
                    <a:pt x="4429" y="366"/>
                    <a:pt x="4429" y="389"/>
                    <a:pt x="4452" y="389"/>
                  </a:cubicBezTo>
                  <a:cubicBezTo>
                    <a:pt x="4452" y="412"/>
                    <a:pt x="4452" y="435"/>
                    <a:pt x="4452" y="457"/>
                  </a:cubicBezTo>
                  <a:cubicBezTo>
                    <a:pt x="4452" y="480"/>
                    <a:pt x="4429" y="503"/>
                    <a:pt x="4429" y="526"/>
                  </a:cubicBezTo>
                  <a:cubicBezTo>
                    <a:pt x="4406" y="571"/>
                    <a:pt x="4383" y="617"/>
                    <a:pt x="4361" y="663"/>
                  </a:cubicBezTo>
                  <a:cubicBezTo>
                    <a:pt x="4292" y="777"/>
                    <a:pt x="4201" y="891"/>
                    <a:pt x="4087" y="1005"/>
                  </a:cubicBezTo>
                  <a:cubicBezTo>
                    <a:pt x="3995" y="1074"/>
                    <a:pt x="3904" y="1142"/>
                    <a:pt x="3813" y="1233"/>
                  </a:cubicBezTo>
                  <a:cubicBezTo>
                    <a:pt x="3721" y="1302"/>
                    <a:pt x="3653" y="1370"/>
                    <a:pt x="3562" y="1439"/>
                  </a:cubicBezTo>
                  <a:cubicBezTo>
                    <a:pt x="3516" y="1233"/>
                    <a:pt x="3448" y="1028"/>
                    <a:pt x="3356" y="845"/>
                  </a:cubicBezTo>
                  <a:cubicBezTo>
                    <a:pt x="3265" y="640"/>
                    <a:pt x="3151" y="480"/>
                    <a:pt x="3037" y="320"/>
                  </a:cubicBezTo>
                  <a:lnTo>
                    <a:pt x="3082" y="320"/>
                  </a:lnTo>
                  <a:cubicBezTo>
                    <a:pt x="3174" y="298"/>
                    <a:pt x="3265" y="275"/>
                    <a:pt x="3356" y="252"/>
                  </a:cubicBezTo>
                  <a:cubicBezTo>
                    <a:pt x="3516" y="229"/>
                    <a:pt x="3744" y="206"/>
                    <a:pt x="3950" y="206"/>
                  </a:cubicBezTo>
                  <a:close/>
                  <a:moveTo>
                    <a:pt x="3950" y="1"/>
                  </a:moveTo>
                  <a:cubicBezTo>
                    <a:pt x="3858" y="1"/>
                    <a:pt x="3790" y="1"/>
                    <a:pt x="3699" y="24"/>
                  </a:cubicBezTo>
                  <a:cubicBezTo>
                    <a:pt x="3539" y="24"/>
                    <a:pt x="3356" y="46"/>
                    <a:pt x="3219" y="69"/>
                  </a:cubicBezTo>
                  <a:lnTo>
                    <a:pt x="3037" y="115"/>
                  </a:lnTo>
                  <a:cubicBezTo>
                    <a:pt x="2991" y="115"/>
                    <a:pt x="2923" y="138"/>
                    <a:pt x="2877" y="138"/>
                  </a:cubicBezTo>
                  <a:lnTo>
                    <a:pt x="2854" y="115"/>
                  </a:lnTo>
                  <a:lnTo>
                    <a:pt x="2831" y="115"/>
                  </a:lnTo>
                  <a:cubicBezTo>
                    <a:pt x="2831" y="115"/>
                    <a:pt x="2808" y="92"/>
                    <a:pt x="2786" y="92"/>
                  </a:cubicBezTo>
                  <a:lnTo>
                    <a:pt x="2740" y="92"/>
                  </a:lnTo>
                  <a:cubicBezTo>
                    <a:pt x="2740" y="92"/>
                    <a:pt x="2717" y="115"/>
                    <a:pt x="2694" y="115"/>
                  </a:cubicBezTo>
                  <a:cubicBezTo>
                    <a:pt x="1827" y="549"/>
                    <a:pt x="960" y="982"/>
                    <a:pt x="92" y="1416"/>
                  </a:cubicBezTo>
                  <a:cubicBezTo>
                    <a:pt x="47" y="1462"/>
                    <a:pt x="24" y="1507"/>
                    <a:pt x="1" y="1553"/>
                  </a:cubicBezTo>
                  <a:cubicBezTo>
                    <a:pt x="24" y="1576"/>
                    <a:pt x="69" y="1599"/>
                    <a:pt x="115" y="1621"/>
                  </a:cubicBezTo>
                  <a:cubicBezTo>
                    <a:pt x="823" y="1279"/>
                    <a:pt x="1530" y="937"/>
                    <a:pt x="2238" y="571"/>
                  </a:cubicBezTo>
                  <a:lnTo>
                    <a:pt x="2763" y="320"/>
                  </a:lnTo>
                  <a:lnTo>
                    <a:pt x="2786" y="343"/>
                  </a:lnTo>
                  <a:cubicBezTo>
                    <a:pt x="2923" y="480"/>
                    <a:pt x="3014" y="640"/>
                    <a:pt x="3128" y="800"/>
                  </a:cubicBezTo>
                  <a:cubicBezTo>
                    <a:pt x="3219" y="1005"/>
                    <a:pt x="3311" y="1211"/>
                    <a:pt x="3356" y="1439"/>
                  </a:cubicBezTo>
                  <a:cubicBezTo>
                    <a:pt x="3379" y="1507"/>
                    <a:pt x="3402" y="1576"/>
                    <a:pt x="3402" y="1644"/>
                  </a:cubicBezTo>
                  <a:lnTo>
                    <a:pt x="2968" y="1873"/>
                  </a:lnTo>
                  <a:lnTo>
                    <a:pt x="1553" y="2557"/>
                  </a:lnTo>
                  <a:cubicBezTo>
                    <a:pt x="1621" y="2603"/>
                    <a:pt x="1690" y="2649"/>
                    <a:pt x="1758" y="2694"/>
                  </a:cubicBezTo>
                  <a:lnTo>
                    <a:pt x="2649" y="2261"/>
                  </a:lnTo>
                  <a:lnTo>
                    <a:pt x="3516" y="1804"/>
                  </a:lnTo>
                  <a:cubicBezTo>
                    <a:pt x="3539" y="1804"/>
                    <a:pt x="3562" y="1781"/>
                    <a:pt x="3562" y="1758"/>
                  </a:cubicBezTo>
                  <a:cubicBezTo>
                    <a:pt x="3607" y="1736"/>
                    <a:pt x="3607" y="1713"/>
                    <a:pt x="3607" y="1667"/>
                  </a:cubicBezTo>
                  <a:cubicBezTo>
                    <a:pt x="3744" y="1553"/>
                    <a:pt x="3881" y="1439"/>
                    <a:pt x="4018" y="1325"/>
                  </a:cubicBezTo>
                  <a:cubicBezTo>
                    <a:pt x="4155" y="1211"/>
                    <a:pt x="4269" y="1096"/>
                    <a:pt x="4383" y="982"/>
                  </a:cubicBezTo>
                  <a:cubicBezTo>
                    <a:pt x="4429" y="914"/>
                    <a:pt x="4497" y="845"/>
                    <a:pt x="4520" y="777"/>
                  </a:cubicBezTo>
                  <a:cubicBezTo>
                    <a:pt x="4589" y="708"/>
                    <a:pt x="4612" y="640"/>
                    <a:pt x="4634" y="571"/>
                  </a:cubicBezTo>
                  <a:cubicBezTo>
                    <a:pt x="4657" y="503"/>
                    <a:pt x="4657" y="435"/>
                    <a:pt x="4634" y="366"/>
                  </a:cubicBezTo>
                  <a:cubicBezTo>
                    <a:pt x="4634" y="298"/>
                    <a:pt x="4589" y="229"/>
                    <a:pt x="4543" y="161"/>
                  </a:cubicBezTo>
                  <a:cubicBezTo>
                    <a:pt x="4520" y="138"/>
                    <a:pt x="4497" y="115"/>
                    <a:pt x="4452" y="115"/>
                  </a:cubicBezTo>
                  <a:cubicBezTo>
                    <a:pt x="4383" y="69"/>
                    <a:pt x="4292" y="46"/>
                    <a:pt x="4201" y="24"/>
                  </a:cubicBezTo>
                  <a:cubicBezTo>
                    <a:pt x="4132" y="1"/>
                    <a:pt x="4041" y="1"/>
                    <a:pt x="39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4"/>
            <p:cNvSpPr/>
            <p:nvPr/>
          </p:nvSpPr>
          <p:spPr>
            <a:xfrm>
              <a:off x="6552725" y="1979000"/>
              <a:ext cx="24575" cy="151825"/>
            </a:xfrm>
            <a:custGeom>
              <a:avLst/>
              <a:gdLst/>
              <a:ahLst/>
              <a:cxnLst/>
              <a:rect l="l" t="t" r="r" b="b"/>
              <a:pathLst>
                <a:path w="983" h="6073" extrusionOk="0">
                  <a:moveTo>
                    <a:pt x="868" y="1"/>
                  </a:moveTo>
                  <a:cubicBezTo>
                    <a:pt x="845" y="1"/>
                    <a:pt x="823" y="23"/>
                    <a:pt x="800" y="46"/>
                  </a:cubicBezTo>
                  <a:cubicBezTo>
                    <a:pt x="800" y="46"/>
                    <a:pt x="777" y="69"/>
                    <a:pt x="777" y="115"/>
                  </a:cubicBezTo>
                  <a:cubicBezTo>
                    <a:pt x="526" y="2032"/>
                    <a:pt x="252" y="3972"/>
                    <a:pt x="1" y="5912"/>
                  </a:cubicBezTo>
                  <a:cubicBezTo>
                    <a:pt x="46" y="5958"/>
                    <a:pt x="115" y="6026"/>
                    <a:pt x="161" y="6072"/>
                  </a:cubicBezTo>
                  <a:cubicBezTo>
                    <a:pt x="412" y="4360"/>
                    <a:pt x="640" y="2625"/>
                    <a:pt x="868" y="914"/>
                  </a:cubicBezTo>
                  <a:cubicBezTo>
                    <a:pt x="891" y="640"/>
                    <a:pt x="937" y="366"/>
                    <a:pt x="982" y="115"/>
                  </a:cubicBezTo>
                  <a:cubicBezTo>
                    <a:pt x="982" y="92"/>
                    <a:pt x="960" y="69"/>
                    <a:pt x="937" y="46"/>
                  </a:cubicBezTo>
                  <a:cubicBezTo>
                    <a:pt x="937" y="23"/>
                    <a:pt x="914" y="23"/>
                    <a:pt x="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4"/>
            <p:cNvSpPr/>
            <p:nvPr/>
          </p:nvSpPr>
          <p:spPr>
            <a:xfrm>
              <a:off x="6630900" y="1985275"/>
              <a:ext cx="30275" cy="208875"/>
            </a:xfrm>
            <a:custGeom>
              <a:avLst/>
              <a:gdLst/>
              <a:ahLst/>
              <a:cxnLst/>
              <a:rect l="l" t="t" r="r" b="b"/>
              <a:pathLst>
                <a:path w="1211" h="8355" extrusionOk="0">
                  <a:moveTo>
                    <a:pt x="1097" y="1"/>
                  </a:moveTo>
                  <a:cubicBezTo>
                    <a:pt x="1051" y="1"/>
                    <a:pt x="1005" y="46"/>
                    <a:pt x="1005" y="92"/>
                  </a:cubicBezTo>
                  <a:cubicBezTo>
                    <a:pt x="754" y="2078"/>
                    <a:pt x="503" y="4086"/>
                    <a:pt x="252" y="6095"/>
                  </a:cubicBezTo>
                  <a:cubicBezTo>
                    <a:pt x="161" y="6803"/>
                    <a:pt x="92" y="7510"/>
                    <a:pt x="1" y="8218"/>
                  </a:cubicBezTo>
                  <a:cubicBezTo>
                    <a:pt x="1" y="8218"/>
                    <a:pt x="24" y="8218"/>
                    <a:pt x="24" y="8241"/>
                  </a:cubicBezTo>
                  <a:cubicBezTo>
                    <a:pt x="69" y="8263"/>
                    <a:pt x="115" y="8309"/>
                    <a:pt x="184" y="8355"/>
                  </a:cubicBezTo>
                  <a:cubicBezTo>
                    <a:pt x="412" y="6414"/>
                    <a:pt x="663" y="4497"/>
                    <a:pt x="891" y="2557"/>
                  </a:cubicBezTo>
                  <a:cubicBezTo>
                    <a:pt x="1005" y="1735"/>
                    <a:pt x="1097" y="936"/>
                    <a:pt x="1188" y="115"/>
                  </a:cubicBezTo>
                  <a:cubicBezTo>
                    <a:pt x="1211" y="69"/>
                    <a:pt x="1165" y="23"/>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4"/>
            <p:cNvSpPr/>
            <p:nvPr/>
          </p:nvSpPr>
          <p:spPr>
            <a:xfrm>
              <a:off x="6572125" y="1970450"/>
              <a:ext cx="87900" cy="19225"/>
            </a:xfrm>
            <a:custGeom>
              <a:avLst/>
              <a:gdLst/>
              <a:ahLst/>
              <a:cxnLst/>
              <a:rect l="l" t="t" r="r" b="b"/>
              <a:pathLst>
                <a:path w="3516" h="769" extrusionOk="0">
                  <a:moveTo>
                    <a:pt x="1211" y="0"/>
                  </a:moveTo>
                  <a:cubicBezTo>
                    <a:pt x="1051" y="0"/>
                    <a:pt x="914" y="0"/>
                    <a:pt x="777" y="23"/>
                  </a:cubicBezTo>
                  <a:cubicBezTo>
                    <a:pt x="503" y="69"/>
                    <a:pt x="252" y="160"/>
                    <a:pt x="47" y="365"/>
                  </a:cubicBezTo>
                  <a:cubicBezTo>
                    <a:pt x="24" y="388"/>
                    <a:pt x="1" y="457"/>
                    <a:pt x="47" y="502"/>
                  </a:cubicBezTo>
                  <a:cubicBezTo>
                    <a:pt x="60" y="515"/>
                    <a:pt x="88" y="529"/>
                    <a:pt x="119" y="529"/>
                  </a:cubicBezTo>
                  <a:cubicBezTo>
                    <a:pt x="141" y="529"/>
                    <a:pt x="164" y="522"/>
                    <a:pt x="184" y="502"/>
                  </a:cubicBezTo>
                  <a:cubicBezTo>
                    <a:pt x="229" y="457"/>
                    <a:pt x="252" y="434"/>
                    <a:pt x="298" y="388"/>
                  </a:cubicBezTo>
                  <a:cubicBezTo>
                    <a:pt x="389" y="343"/>
                    <a:pt x="457" y="320"/>
                    <a:pt x="549" y="274"/>
                  </a:cubicBezTo>
                  <a:cubicBezTo>
                    <a:pt x="686" y="228"/>
                    <a:pt x="845" y="206"/>
                    <a:pt x="982" y="206"/>
                  </a:cubicBezTo>
                  <a:cubicBezTo>
                    <a:pt x="1068" y="200"/>
                    <a:pt x="1152" y="197"/>
                    <a:pt x="1236" y="197"/>
                  </a:cubicBezTo>
                  <a:cubicBezTo>
                    <a:pt x="1486" y="197"/>
                    <a:pt x="1730" y="223"/>
                    <a:pt x="1987" y="274"/>
                  </a:cubicBezTo>
                  <a:cubicBezTo>
                    <a:pt x="2352" y="343"/>
                    <a:pt x="2717" y="434"/>
                    <a:pt x="3059" y="594"/>
                  </a:cubicBezTo>
                  <a:cubicBezTo>
                    <a:pt x="3174" y="639"/>
                    <a:pt x="3265" y="708"/>
                    <a:pt x="3356" y="753"/>
                  </a:cubicBezTo>
                  <a:cubicBezTo>
                    <a:pt x="3375" y="763"/>
                    <a:pt x="3398" y="768"/>
                    <a:pt x="3420" y="768"/>
                  </a:cubicBezTo>
                  <a:cubicBezTo>
                    <a:pt x="3451" y="768"/>
                    <a:pt x="3480" y="757"/>
                    <a:pt x="3493" y="731"/>
                  </a:cubicBezTo>
                  <a:cubicBezTo>
                    <a:pt x="3516" y="685"/>
                    <a:pt x="3516" y="616"/>
                    <a:pt x="3470" y="594"/>
                  </a:cubicBezTo>
                  <a:cubicBezTo>
                    <a:pt x="3311" y="502"/>
                    <a:pt x="3128" y="411"/>
                    <a:pt x="2945" y="343"/>
                  </a:cubicBezTo>
                  <a:cubicBezTo>
                    <a:pt x="2808" y="274"/>
                    <a:pt x="2671" y="228"/>
                    <a:pt x="2535" y="206"/>
                  </a:cubicBezTo>
                  <a:cubicBezTo>
                    <a:pt x="2238" y="114"/>
                    <a:pt x="1941" y="69"/>
                    <a:pt x="1667" y="23"/>
                  </a:cubicBezTo>
                  <a:cubicBezTo>
                    <a:pt x="1507" y="0"/>
                    <a:pt x="1370" y="0"/>
                    <a:pt x="1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4"/>
            <p:cNvSpPr/>
            <p:nvPr/>
          </p:nvSpPr>
          <p:spPr>
            <a:xfrm>
              <a:off x="6618925" y="1992700"/>
              <a:ext cx="37700" cy="9725"/>
            </a:xfrm>
            <a:custGeom>
              <a:avLst/>
              <a:gdLst/>
              <a:ahLst/>
              <a:cxnLst/>
              <a:rect l="l" t="t" r="r" b="b"/>
              <a:pathLst>
                <a:path w="1508" h="389" extrusionOk="0">
                  <a:moveTo>
                    <a:pt x="92" y="0"/>
                  </a:moveTo>
                  <a:cubicBezTo>
                    <a:pt x="46" y="0"/>
                    <a:pt x="23" y="46"/>
                    <a:pt x="1" y="92"/>
                  </a:cubicBezTo>
                  <a:cubicBezTo>
                    <a:pt x="1" y="137"/>
                    <a:pt x="23" y="183"/>
                    <a:pt x="69" y="206"/>
                  </a:cubicBezTo>
                  <a:cubicBezTo>
                    <a:pt x="503" y="251"/>
                    <a:pt x="936" y="320"/>
                    <a:pt x="1393" y="388"/>
                  </a:cubicBezTo>
                  <a:cubicBezTo>
                    <a:pt x="1439" y="388"/>
                    <a:pt x="1484" y="366"/>
                    <a:pt x="1507" y="320"/>
                  </a:cubicBezTo>
                  <a:cubicBezTo>
                    <a:pt x="1507" y="251"/>
                    <a:pt x="1484" y="206"/>
                    <a:pt x="1416" y="183"/>
                  </a:cubicBezTo>
                  <a:cubicBezTo>
                    <a:pt x="982" y="137"/>
                    <a:pt x="548" y="69"/>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4"/>
            <p:cNvSpPr/>
            <p:nvPr/>
          </p:nvSpPr>
          <p:spPr>
            <a:xfrm>
              <a:off x="6630350" y="2005825"/>
              <a:ext cx="26275" cy="7450"/>
            </a:xfrm>
            <a:custGeom>
              <a:avLst/>
              <a:gdLst/>
              <a:ahLst/>
              <a:cxnLst/>
              <a:rect l="l" t="t" r="r" b="b"/>
              <a:pathLst>
                <a:path w="1051" h="298" extrusionOk="0">
                  <a:moveTo>
                    <a:pt x="114" y="0"/>
                  </a:moveTo>
                  <a:cubicBezTo>
                    <a:pt x="69" y="0"/>
                    <a:pt x="23" y="23"/>
                    <a:pt x="23" y="69"/>
                  </a:cubicBezTo>
                  <a:cubicBezTo>
                    <a:pt x="0" y="114"/>
                    <a:pt x="46" y="183"/>
                    <a:pt x="91" y="183"/>
                  </a:cubicBezTo>
                  <a:cubicBezTo>
                    <a:pt x="365" y="229"/>
                    <a:pt x="639" y="251"/>
                    <a:pt x="913" y="297"/>
                  </a:cubicBezTo>
                  <a:cubicBezTo>
                    <a:pt x="982" y="297"/>
                    <a:pt x="1027" y="274"/>
                    <a:pt x="1027" y="229"/>
                  </a:cubicBezTo>
                  <a:cubicBezTo>
                    <a:pt x="1050" y="183"/>
                    <a:pt x="1004" y="114"/>
                    <a:pt x="959" y="114"/>
                  </a:cubicBezTo>
                  <a:lnTo>
                    <a:pt x="936" y="114"/>
                  </a:lnTo>
                  <a:cubicBezTo>
                    <a:pt x="936" y="92"/>
                    <a:pt x="936" y="92"/>
                    <a:pt x="936" y="92"/>
                  </a:cubicBezTo>
                  <a:cubicBezTo>
                    <a:pt x="662" y="69"/>
                    <a:pt x="388" y="23"/>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4"/>
            <p:cNvSpPr/>
            <p:nvPr/>
          </p:nvSpPr>
          <p:spPr>
            <a:xfrm>
              <a:off x="6630900" y="2016100"/>
              <a:ext cx="22850" cy="7025"/>
            </a:xfrm>
            <a:custGeom>
              <a:avLst/>
              <a:gdLst/>
              <a:ahLst/>
              <a:cxnLst/>
              <a:rect l="l" t="t" r="r" b="b"/>
              <a:pathLst>
                <a:path w="914" h="281" extrusionOk="0">
                  <a:moveTo>
                    <a:pt x="115" y="0"/>
                  </a:moveTo>
                  <a:cubicBezTo>
                    <a:pt x="69" y="0"/>
                    <a:pt x="24" y="23"/>
                    <a:pt x="1" y="69"/>
                  </a:cubicBezTo>
                  <a:cubicBezTo>
                    <a:pt x="1" y="114"/>
                    <a:pt x="24" y="183"/>
                    <a:pt x="69" y="183"/>
                  </a:cubicBezTo>
                  <a:cubicBezTo>
                    <a:pt x="320" y="206"/>
                    <a:pt x="549" y="251"/>
                    <a:pt x="800" y="274"/>
                  </a:cubicBezTo>
                  <a:cubicBezTo>
                    <a:pt x="808" y="278"/>
                    <a:pt x="817" y="280"/>
                    <a:pt x="825" y="280"/>
                  </a:cubicBezTo>
                  <a:cubicBezTo>
                    <a:pt x="861" y="280"/>
                    <a:pt x="895" y="243"/>
                    <a:pt x="914" y="206"/>
                  </a:cubicBezTo>
                  <a:cubicBezTo>
                    <a:pt x="914" y="160"/>
                    <a:pt x="891" y="91"/>
                    <a:pt x="823" y="91"/>
                  </a:cubicBezTo>
                  <a:cubicBezTo>
                    <a:pt x="594" y="69"/>
                    <a:pt x="366"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4"/>
            <p:cNvSpPr/>
            <p:nvPr/>
          </p:nvSpPr>
          <p:spPr>
            <a:xfrm>
              <a:off x="6629200" y="2026375"/>
              <a:ext cx="24000" cy="7425"/>
            </a:xfrm>
            <a:custGeom>
              <a:avLst/>
              <a:gdLst/>
              <a:ahLst/>
              <a:cxnLst/>
              <a:rect l="l" t="t" r="r" b="b"/>
              <a:pathLst>
                <a:path w="960" h="297" extrusionOk="0">
                  <a:moveTo>
                    <a:pt x="115" y="0"/>
                  </a:moveTo>
                  <a:cubicBezTo>
                    <a:pt x="69" y="0"/>
                    <a:pt x="23" y="23"/>
                    <a:pt x="23" y="68"/>
                  </a:cubicBezTo>
                  <a:cubicBezTo>
                    <a:pt x="0" y="114"/>
                    <a:pt x="23" y="183"/>
                    <a:pt x="92" y="183"/>
                  </a:cubicBezTo>
                  <a:lnTo>
                    <a:pt x="822" y="297"/>
                  </a:lnTo>
                  <a:cubicBezTo>
                    <a:pt x="891" y="297"/>
                    <a:pt x="936" y="274"/>
                    <a:pt x="936" y="228"/>
                  </a:cubicBezTo>
                  <a:cubicBezTo>
                    <a:pt x="959" y="160"/>
                    <a:pt x="913" y="114"/>
                    <a:pt x="868" y="114"/>
                  </a:cubicBezTo>
                  <a:cubicBezTo>
                    <a:pt x="868" y="114"/>
                    <a:pt x="868" y="91"/>
                    <a:pt x="868" y="91"/>
                  </a:cubicBezTo>
                  <a:cubicBezTo>
                    <a:pt x="617" y="68"/>
                    <a:pt x="366" y="23"/>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4"/>
            <p:cNvSpPr/>
            <p:nvPr/>
          </p:nvSpPr>
          <p:spPr>
            <a:xfrm>
              <a:off x="6626925" y="2036075"/>
              <a:ext cx="23975" cy="7650"/>
            </a:xfrm>
            <a:custGeom>
              <a:avLst/>
              <a:gdLst/>
              <a:ahLst/>
              <a:cxnLst/>
              <a:rect l="l" t="t" r="r" b="b"/>
              <a:pathLst>
                <a:path w="959" h="306" extrusionOk="0">
                  <a:moveTo>
                    <a:pt x="114" y="0"/>
                  </a:moveTo>
                  <a:cubicBezTo>
                    <a:pt x="69" y="0"/>
                    <a:pt x="23" y="46"/>
                    <a:pt x="23" y="91"/>
                  </a:cubicBezTo>
                  <a:cubicBezTo>
                    <a:pt x="0" y="137"/>
                    <a:pt x="46" y="205"/>
                    <a:pt x="91" y="205"/>
                  </a:cubicBezTo>
                  <a:cubicBezTo>
                    <a:pt x="343" y="228"/>
                    <a:pt x="571" y="274"/>
                    <a:pt x="822" y="297"/>
                  </a:cubicBezTo>
                  <a:cubicBezTo>
                    <a:pt x="833" y="302"/>
                    <a:pt x="846" y="305"/>
                    <a:pt x="859" y="305"/>
                  </a:cubicBezTo>
                  <a:cubicBezTo>
                    <a:pt x="897" y="305"/>
                    <a:pt x="936" y="280"/>
                    <a:pt x="936" y="228"/>
                  </a:cubicBezTo>
                  <a:cubicBezTo>
                    <a:pt x="959" y="183"/>
                    <a:pt x="913" y="114"/>
                    <a:pt x="867" y="114"/>
                  </a:cubicBezTo>
                  <a:lnTo>
                    <a:pt x="845" y="114"/>
                  </a:lnTo>
                  <a:cubicBezTo>
                    <a:pt x="616" y="69"/>
                    <a:pt x="365" y="46"/>
                    <a:pt x="137" y="23"/>
                  </a:cubicBezTo>
                  <a:cubicBezTo>
                    <a:pt x="114" y="0"/>
                    <a:pt x="114"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4"/>
            <p:cNvSpPr/>
            <p:nvPr/>
          </p:nvSpPr>
          <p:spPr>
            <a:xfrm>
              <a:off x="6613800" y="2048625"/>
              <a:ext cx="36525" cy="9350"/>
            </a:xfrm>
            <a:custGeom>
              <a:avLst/>
              <a:gdLst/>
              <a:ahLst/>
              <a:cxnLst/>
              <a:rect l="l" t="t" r="r" b="b"/>
              <a:pathLst>
                <a:path w="1461" h="374" extrusionOk="0">
                  <a:moveTo>
                    <a:pt x="114" y="0"/>
                  </a:moveTo>
                  <a:cubicBezTo>
                    <a:pt x="69" y="0"/>
                    <a:pt x="23" y="46"/>
                    <a:pt x="23" y="91"/>
                  </a:cubicBezTo>
                  <a:cubicBezTo>
                    <a:pt x="0" y="137"/>
                    <a:pt x="46" y="183"/>
                    <a:pt x="91" y="206"/>
                  </a:cubicBezTo>
                  <a:cubicBezTo>
                    <a:pt x="502" y="251"/>
                    <a:pt x="913" y="320"/>
                    <a:pt x="1324" y="365"/>
                  </a:cubicBezTo>
                  <a:cubicBezTo>
                    <a:pt x="1341" y="371"/>
                    <a:pt x="1357" y="374"/>
                    <a:pt x="1371" y="374"/>
                  </a:cubicBezTo>
                  <a:cubicBezTo>
                    <a:pt x="1412" y="374"/>
                    <a:pt x="1438" y="348"/>
                    <a:pt x="1438" y="297"/>
                  </a:cubicBezTo>
                  <a:cubicBezTo>
                    <a:pt x="1461" y="251"/>
                    <a:pt x="1415" y="183"/>
                    <a:pt x="1370" y="183"/>
                  </a:cubicBezTo>
                  <a:lnTo>
                    <a:pt x="1347" y="183"/>
                  </a:lnTo>
                  <a:cubicBezTo>
                    <a:pt x="936" y="137"/>
                    <a:pt x="525" y="69"/>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4"/>
            <p:cNvSpPr/>
            <p:nvPr/>
          </p:nvSpPr>
          <p:spPr>
            <a:xfrm>
              <a:off x="6624075" y="2060025"/>
              <a:ext cx="24550" cy="7600"/>
            </a:xfrm>
            <a:custGeom>
              <a:avLst/>
              <a:gdLst/>
              <a:ahLst/>
              <a:cxnLst/>
              <a:rect l="l" t="t" r="r" b="b"/>
              <a:pathLst>
                <a:path w="982" h="304" extrusionOk="0">
                  <a:moveTo>
                    <a:pt x="114" y="1"/>
                  </a:moveTo>
                  <a:cubicBezTo>
                    <a:pt x="68" y="1"/>
                    <a:pt x="23" y="24"/>
                    <a:pt x="23" y="69"/>
                  </a:cubicBezTo>
                  <a:cubicBezTo>
                    <a:pt x="0" y="138"/>
                    <a:pt x="46" y="183"/>
                    <a:pt x="91" y="206"/>
                  </a:cubicBezTo>
                  <a:cubicBezTo>
                    <a:pt x="342" y="229"/>
                    <a:pt x="616" y="275"/>
                    <a:pt x="867" y="297"/>
                  </a:cubicBezTo>
                  <a:cubicBezTo>
                    <a:pt x="876" y="302"/>
                    <a:pt x="884" y="304"/>
                    <a:pt x="892" y="304"/>
                  </a:cubicBezTo>
                  <a:cubicBezTo>
                    <a:pt x="929" y="304"/>
                    <a:pt x="963" y="266"/>
                    <a:pt x="981" y="229"/>
                  </a:cubicBezTo>
                  <a:cubicBezTo>
                    <a:pt x="981" y="183"/>
                    <a:pt x="959" y="115"/>
                    <a:pt x="913" y="115"/>
                  </a:cubicBezTo>
                  <a:cubicBezTo>
                    <a:pt x="639" y="69"/>
                    <a:pt x="388" y="46"/>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4"/>
            <p:cNvSpPr/>
            <p:nvPr/>
          </p:nvSpPr>
          <p:spPr>
            <a:xfrm>
              <a:off x="6624625" y="2072025"/>
              <a:ext cx="22275" cy="7425"/>
            </a:xfrm>
            <a:custGeom>
              <a:avLst/>
              <a:gdLst/>
              <a:ahLst/>
              <a:cxnLst/>
              <a:rect l="l" t="t" r="r" b="b"/>
              <a:pathLst>
                <a:path w="891" h="297" extrusionOk="0">
                  <a:moveTo>
                    <a:pt x="92" y="0"/>
                  </a:moveTo>
                  <a:cubicBezTo>
                    <a:pt x="46" y="0"/>
                    <a:pt x="24" y="23"/>
                    <a:pt x="1" y="69"/>
                  </a:cubicBezTo>
                  <a:cubicBezTo>
                    <a:pt x="1" y="114"/>
                    <a:pt x="24" y="183"/>
                    <a:pt x="69" y="183"/>
                  </a:cubicBezTo>
                  <a:cubicBezTo>
                    <a:pt x="298" y="228"/>
                    <a:pt x="526" y="251"/>
                    <a:pt x="754" y="297"/>
                  </a:cubicBezTo>
                  <a:cubicBezTo>
                    <a:pt x="823" y="297"/>
                    <a:pt x="868" y="274"/>
                    <a:pt x="868" y="205"/>
                  </a:cubicBezTo>
                  <a:cubicBezTo>
                    <a:pt x="891" y="160"/>
                    <a:pt x="845" y="114"/>
                    <a:pt x="800" y="91"/>
                  </a:cubicBezTo>
                  <a:cubicBezTo>
                    <a:pt x="571" y="69"/>
                    <a:pt x="343"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4"/>
            <p:cNvSpPr/>
            <p:nvPr/>
          </p:nvSpPr>
          <p:spPr>
            <a:xfrm>
              <a:off x="6624075" y="2083425"/>
              <a:ext cx="21125" cy="7075"/>
            </a:xfrm>
            <a:custGeom>
              <a:avLst/>
              <a:gdLst/>
              <a:ahLst/>
              <a:cxnLst/>
              <a:rect l="l" t="t" r="r" b="b"/>
              <a:pathLst>
                <a:path w="845" h="283" extrusionOk="0">
                  <a:moveTo>
                    <a:pt x="114" y="1"/>
                  </a:moveTo>
                  <a:cubicBezTo>
                    <a:pt x="68" y="1"/>
                    <a:pt x="23" y="23"/>
                    <a:pt x="23" y="92"/>
                  </a:cubicBezTo>
                  <a:cubicBezTo>
                    <a:pt x="0" y="137"/>
                    <a:pt x="46" y="183"/>
                    <a:pt x="91" y="206"/>
                  </a:cubicBezTo>
                  <a:cubicBezTo>
                    <a:pt x="297" y="229"/>
                    <a:pt x="502" y="252"/>
                    <a:pt x="708" y="274"/>
                  </a:cubicBezTo>
                  <a:cubicBezTo>
                    <a:pt x="719" y="280"/>
                    <a:pt x="732" y="283"/>
                    <a:pt x="745" y="283"/>
                  </a:cubicBezTo>
                  <a:cubicBezTo>
                    <a:pt x="783" y="283"/>
                    <a:pt x="822" y="257"/>
                    <a:pt x="822" y="206"/>
                  </a:cubicBezTo>
                  <a:cubicBezTo>
                    <a:pt x="845" y="160"/>
                    <a:pt x="799" y="92"/>
                    <a:pt x="753" y="92"/>
                  </a:cubicBezTo>
                  <a:cubicBezTo>
                    <a:pt x="548" y="69"/>
                    <a:pt x="342" y="46"/>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6621775" y="2093700"/>
              <a:ext cx="21725" cy="7450"/>
            </a:xfrm>
            <a:custGeom>
              <a:avLst/>
              <a:gdLst/>
              <a:ahLst/>
              <a:cxnLst/>
              <a:rect l="l" t="t" r="r" b="b"/>
              <a:pathLst>
                <a:path w="869" h="298" extrusionOk="0">
                  <a:moveTo>
                    <a:pt x="115" y="0"/>
                  </a:moveTo>
                  <a:cubicBezTo>
                    <a:pt x="69" y="0"/>
                    <a:pt x="24" y="46"/>
                    <a:pt x="1" y="92"/>
                  </a:cubicBezTo>
                  <a:cubicBezTo>
                    <a:pt x="1" y="137"/>
                    <a:pt x="24" y="183"/>
                    <a:pt x="92" y="206"/>
                  </a:cubicBezTo>
                  <a:cubicBezTo>
                    <a:pt x="297" y="229"/>
                    <a:pt x="526" y="251"/>
                    <a:pt x="731" y="297"/>
                  </a:cubicBezTo>
                  <a:cubicBezTo>
                    <a:pt x="800" y="297"/>
                    <a:pt x="845" y="274"/>
                    <a:pt x="868" y="229"/>
                  </a:cubicBezTo>
                  <a:cubicBezTo>
                    <a:pt x="868" y="160"/>
                    <a:pt x="845" y="115"/>
                    <a:pt x="777" y="115"/>
                  </a:cubicBezTo>
                  <a:cubicBezTo>
                    <a:pt x="571" y="69"/>
                    <a:pt x="343" y="46"/>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6606950" y="2106250"/>
              <a:ext cx="36550" cy="9150"/>
            </a:xfrm>
            <a:custGeom>
              <a:avLst/>
              <a:gdLst/>
              <a:ahLst/>
              <a:cxnLst/>
              <a:rect l="l" t="t" r="r" b="b"/>
              <a:pathLst>
                <a:path w="1462" h="366" extrusionOk="0">
                  <a:moveTo>
                    <a:pt x="114" y="1"/>
                  </a:moveTo>
                  <a:cubicBezTo>
                    <a:pt x="69" y="1"/>
                    <a:pt x="23" y="23"/>
                    <a:pt x="0" y="69"/>
                  </a:cubicBezTo>
                  <a:cubicBezTo>
                    <a:pt x="0" y="115"/>
                    <a:pt x="23" y="183"/>
                    <a:pt x="92" y="183"/>
                  </a:cubicBezTo>
                  <a:cubicBezTo>
                    <a:pt x="502" y="252"/>
                    <a:pt x="913" y="320"/>
                    <a:pt x="1347" y="366"/>
                  </a:cubicBezTo>
                  <a:cubicBezTo>
                    <a:pt x="1393" y="366"/>
                    <a:pt x="1438" y="343"/>
                    <a:pt x="1461" y="297"/>
                  </a:cubicBezTo>
                  <a:cubicBezTo>
                    <a:pt x="1461" y="252"/>
                    <a:pt x="1438" y="183"/>
                    <a:pt x="1393" y="183"/>
                  </a:cubicBezTo>
                  <a:cubicBezTo>
                    <a:pt x="959" y="115"/>
                    <a:pt x="548" y="69"/>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6617775" y="2118800"/>
              <a:ext cx="23425" cy="7450"/>
            </a:xfrm>
            <a:custGeom>
              <a:avLst/>
              <a:gdLst/>
              <a:ahLst/>
              <a:cxnLst/>
              <a:rect l="l" t="t" r="r" b="b"/>
              <a:pathLst>
                <a:path w="937" h="298" extrusionOk="0">
                  <a:moveTo>
                    <a:pt x="115" y="1"/>
                  </a:moveTo>
                  <a:cubicBezTo>
                    <a:pt x="69" y="1"/>
                    <a:pt x="24" y="24"/>
                    <a:pt x="1" y="69"/>
                  </a:cubicBezTo>
                  <a:cubicBezTo>
                    <a:pt x="1" y="138"/>
                    <a:pt x="24" y="183"/>
                    <a:pt x="92" y="183"/>
                  </a:cubicBezTo>
                  <a:cubicBezTo>
                    <a:pt x="320" y="229"/>
                    <a:pt x="549" y="252"/>
                    <a:pt x="777" y="297"/>
                  </a:cubicBezTo>
                  <a:lnTo>
                    <a:pt x="800" y="297"/>
                  </a:lnTo>
                  <a:cubicBezTo>
                    <a:pt x="845" y="297"/>
                    <a:pt x="914" y="275"/>
                    <a:pt x="914" y="229"/>
                  </a:cubicBezTo>
                  <a:cubicBezTo>
                    <a:pt x="937" y="160"/>
                    <a:pt x="891" y="115"/>
                    <a:pt x="845" y="115"/>
                  </a:cubicBezTo>
                  <a:cubicBezTo>
                    <a:pt x="594" y="69"/>
                    <a:pt x="366" y="46"/>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6616650" y="2129650"/>
              <a:ext cx="23425" cy="7450"/>
            </a:xfrm>
            <a:custGeom>
              <a:avLst/>
              <a:gdLst/>
              <a:ahLst/>
              <a:cxnLst/>
              <a:rect l="l" t="t" r="r" b="b"/>
              <a:pathLst>
                <a:path w="937" h="298" extrusionOk="0">
                  <a:moveTo>
                    <a:pt x="114" y="0"/>
                  </a:moveTo>
                  <a:cubicBezTo>
                    <a:pt x="69" y="0"/>
                    <a:pt x="23" y="23"/>
                    <a:pt x="0" y="92"/>
                  </a:cubicBezTo>
                  <a:cubicBezTo>
                    <a:pt x="0" y="137"/>
                    <a:pt x="23" y="183"/>
                    <a:pt x="92" y="206"/>
                  </a:cubicBezTo>
                  <a:cubicBezTo>
                    <a:pt x="320" y="229"/>
                    <a:pt x="571" y="274"/>
                    <a:pt x="799" y="297"/>
                  </a:cubicBezTo>
                  <a:cubicBezTo>
                    <a:pt x="868" y="297"/>
                    <a:pt x="913" y="274"/>
                    <a:pt x="913" y="229"/>
                  </a:cubicBezTo>
                  <a:cubicBezTo>
                    <a:pt x="936" y="183"/>
                    <a:pt x="913" y="115"/>
                    <a:pt x="845" y="115"/>
                  </a:cubicBezTo>
                  <a:cubicBezTo>
                    <a:pt x="617" y="69"/>
                    <a:pt x="365" y="46"/>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6614925" y="2141625"/>
              <a:ext cx="24000" cy="7450"/>
            </a:xfrm>
            <a:custGeom>
              <a:avLst/>
              <a:gdLst/>
              <a:ahLst/>
              <a:cxnLst/>
              <a:rect l="l" t="t" r="r" b="b"/>
              <a:pathLst>
                <a:path w="960" h="298" extrusionOk="0">
                  <a:moveTo>
                    <a:pt x="115" y="1"/>
                  </a:moveTo>
                  <a:cubicBezTo>
                    <a:pt x="69" y="1"/>
                    <a:pt x="24" y="24"/>
                    <a:pt x="24" y="69"/>
                  </a:cubicBezTo>
                  <a:cubicBezTo>
                    <a:pt x="1" y="115"/>
                    <a:pt x="46" y="183"/>
                    <a:pt x="92" y="183"/>
                  </a:cubicBezTo>
                  <a:cubicBezTo>
                    <a:pt x="343" y="229"/>
                    <a:pt x="594" y="252"/>
                    <a:pt x="845" y="297"/>
                  </a:cubicBezTo>
                  <a:cubicBezTo>
                    <a:pt x="891" y="297"/>
                    <a:pt x="937" y="275"/>
                    <a:pt x="959" y="229"/>
                  </a:cubicBezTo>
                  <a:cubicBezTo>
                    <a:pt x="959" y="160"/>
                    <a:pt x="937" y="115"/>
                    <a:pt x="868" y="92"/>
                  </a:cubicBezTo>
                  <a:cubicBezTo>
                    <a:pt x="640" y="69"/>
                    <a:pt x="389" y="24"/>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6614350" y="2152475"/>
              <a:ext cx="22850" cy="7450"/>
            </a:xfrm>
            <a:custGeom>
              <a:avLst/>
              <a:gdLst/>
              <a:ahLst/>
              <a:cxnLst/>
              <a:rect l="l" t="t" r="r" b="b"/>
              <a:pathLst>
                <a:path w="914" h="298" extrusionOk="0">
                  <a:moveTo>
                    <a:pt x="115" y="0"/>
                  </a:moveTo>
                  <a:cubicBezTo>
                    <a:pt x="69" y="0"/>
                    <a:pt x="24" y="23"/>
                    <a:pt x="1" y="69"/>
                  </a:cubicBezTo>
                  <a:cubicBezTo>
                    <a:pt x="1" y="115"/>
                    <a:pt x="24" y="183"/>
                    <a:pt x="92" y="183"/>
                  </a:cubicBezTo>
                  <a:cubicBezTo>
                    <a:pt x="321" y="229"/>
                    <a:pt x="549" y="251"/>
                    <a:pt x="800" y="297"/>
                  </a:cubicBezTo>
                  <a:cubicBezTo>
                    <a:pt x="846" y="297"/>
                    <a:pt x="891" y="274"/>
                    <a:pt x="914" y="206"/>
                  </a:cubicBezTo>
                  <a:cubicBezTo>
                    <a:pt x="914" y="160"/>
                    <a:pt x="891" y="115"/>
                    <a:pt x="846" y="92"/>
                  </a:cubicBezTo>
                  <a:cubicBezTo>
                    <a:pt x="594" y="69"/>
                    <a:pt x="366"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6597825" y="2162175"/>
              <a:ext cx="37100" cy="9150"/>
            </a:xfrm>
            <a:custGeom>
              <a:avLst/>
              <a:gdLst/>
              <a:ahLst/>
              <a:cxnLst/>
              <a:rect l="l" t="t" r="r" b="b"/>
              <a:pathLst>
                <a:path w="1484" h="366" extrusionOk="0">
                  <a:moveTo>
                    <a:pt x="114" y="0"/>
                  </a:moveTo>
                  <a:cubicBezTo>
                    <a:pt x="69" y="0"/>
                    <a:pt x="23" y="23"/>
                    <a:pt x="23" y="69"/>
                  </a:cubicBezTo>
                  <a:cubicBezTo>
                    <a:pt x="0" y="115"/>
                    <a:pt x="46" y="183"/>
                    <a:pt x="91" y="183"/>
                  </a:cubicBezTo>
                  <a:cubicBezTo>
                    <a:pt x="525" y="252"/>
                    <a:pt x="936" y="297"/>
                    <a:pt x="1370" y="366"/>
                  </a:cubicBezTo>
                  <a:cubicBezTo>
                    <a:pt x="1415" y="366"/>
                    <a:pt x="1461" y="343"/>
                    <a:pt x="1484" y="297"/>
                  </a:cubicBezTo>
                  <a:cubicBezTo>
                    <a:pt x="1484" y="252"/>
                    <a:pt x="1461" y="183"/>
                    <a:pt x="1415" y="183"/>
                  </a:cubicBezTo>
                  <a:cubicBezTo>
                    <a:pt x="982" y="115"/>
                    <a:pt x="548" y="46"/>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6668575" y="2159900"/>
              <a:ext cx="42250" cy="59925"/>
            </a:xfrm>
            <a:custGeom>
              <a:avLst/>
              <a:gdLst/>
              <a:ahLst/>
              <a:cxnLst/>
              <a:rect l="l" t="t" r="r" b="b"/>
              <a:pathLst>
                <a:path w="1690" h="2397" extrusionOk="0">
                  <a:moveTo>
                    <a:pt x="1575" y="0"/>
                  </a:moveTo>
                  <a:cubicBezTo>
                    <a:pt x="1530" y="0"/>
                    <a:pt x="1507" y="23"/>
                    <a:pt x="1484" y="46"/>
                  </a:cubicBezTo>
                  <a:cubicBezTo>
                    <a:pt x="982" y="799"/>
                    <a:pt x="503" y="1552"/>
                    <a:pt x="0" y="2283"/>
                  </a:cubicBezTo>
                  <a:cubicBezTo>
                    <a:pt x="0" y="2283"/>
                    <a:pt x="0" y="2305"/>
                    <a:pt x="0" y="2305"/>
                  </a:cubicBezTo>
                  <a:cubicBezTo>
                    <a:pt x="69" y="2328"/>
                    <a:pt x="115" y="2374"/>
                    <a:pt x="160" y="2397"/>
                  </a:cubicBezTo>
                  <a:cubicBezTo>
                    <a:pt x="662" y="1644"/>
                    <a:pt x="1164" y="913"/>
                    <a:pt x="1644" y="160"/>
                  </a:cubicBezTo>
                  <a:cubicBezTo>
                    <a:pt x="1689" y="114"/>
                    <a:pt x="1667" y="46"/>
                    <a:pt x="1621" y="23"/>
                  </a:cubicBezTo>
                  <a:cubicBezTo>
                    <a:pt x="1598" y="0"/>
                    <a:pt x="1598" y="0"/>
                    <a:pt x="15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6702800" y="2183850"/>
              <a:ext cx="42250" cy="60525"/>
            </a:xfrm>
            <a:custGeom>
              <a:avLst/>
              <a:gdLst/>
              <a:ahLst/>
              <a:cxnLst/>
              <a:rect l="l" t="t" r="r" b="b"/>
              <a:pathLst>
                <a:path w="1690" h="2421" extrusionOk="0">
                  <a:moveTo>
                    <a:pt x="1599" y="1"/>
                  </a:moveTo>
                  <a:cubicBezTo>
                    <a:pt x="1553" y="1"/>
                    <a:pt x="1530" y="24"/>
                    <a:pt x="1507" y="46"/>
                  </a:cubicBezTo>
                  <a:cubicBezTo>
                    <a:pt x="1005" y="800"/>
                    <a:pt x="503" y="1553"/>
                    <a:pt x="1" y="2306"/>
                  </a:cubicBezTo>
                  <a:cubicBezTo>
                    <a:pt x="47" y="2329"/>
                    <a:pt x="92" y="2352"/>
                    <a:pt x="115" y="2375"/>
                  </a:cubicBezTo>
                  <a:lnTo>
                    <a:pt x="161" y="2420"/>
                  </a:lnTo>
                  <a:cubicBezTo>
                    <a:pt x="663" y="1667"/>
                    <a:pt x="1165" y="914"/>
                    <a:pt x="1667" y="161"/>
                  </a:cubicBezTo>
                  <a:cubicBezTo>
                    <a:pt x="1690" y="115"/>
                    <a:pt x="1690" y="46"/>
                    <a:pt x="1644" y="24"/>
                  </a:cubicBezTo>
                  <a:cubicBezTo>
                    <a:pt x="1621" y="1"/>
                    <a:pt x="1599" y="1"/>
                    <a:pt x="15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6706225" y="2159325"/>
              <a:ext cx="39400" cy="28025"/>
            </a:xfrm>
            <a:custGeom>
              <a:avLst/>
              <a:gdLst/>
              <a:ahLst/>
              <a:cxnLst/>
              <a:rect l="l" t="t" r="r" b="b"/>
              <a:pathLst>
                <a:path w="1576" h="1121" extrusionOk="0">
                  <a:moveTo>
                    <a:pt x="92" y="0"/>
                  </a:moveTo>
                  <a:cubicBezTo>
                    <a:pt x="47" y="0"/>
                    <a:pt x="1" y="46"/>
                    <a:pt x="1" y="92"/>
                  </a:cubicBezTo>
                  <a:cubicBezTo>
                    <a:pt x="1" y="114"/>
                    <a:pt x="1" y="137"/>
                    <a:pt x="24" y="160"/>
                  </a:cubicBezTo>
                  <a:cubicBezTo>
                    <a:pt x="47" y="183"/>
                    <a:pt x="47" y="183"/>
                    <a:pt x="92" y="206"/>
                  </a:cubicBezTo>
                  <a:cubicBezTo>
                    <a:pt x="115" y="206"/>
                    <a:pt x="161" y="229"/>
                    <a:pt x="206" y="229"/>
                  </a:cubicBezTo>
                  <a:lnTo>
                    <a:pt x="183" y="229"/>
                  </a:lnTo>
                  <a:cubicBezTo>
                    <a:pt x="366" y="274"/>
                    <a:pt x="526" y="366"/>
                    <a:pt x="686" y="457"/>
                  </a:cubicBezTo>
                  <a:cubicBezTo>
                    <a:pt x="868" y="571"/>
                    <a:pt x="1051" y="731"/>
                    <a:pt x="1211" y="890"/>
                  </a:cubicBezTo>
                  <a:cubicBezTo>
                    <a:pt x="1279" y="959"/>
                    <a:pt x="1325" y="1005"/>
                    <a:pt x="1370" y="1073"/>
                  </a:cubicBezTo>
                  <a:cubicBezTo>
                    <a:pt x="1399" y="1101"/>
                    <a:pt x="1427" y="1121"/>
                    <a:pt x="1455" y="1121"/>
                  </a:cubicBezTo>
                  <a:cubicBezTo>
                    <a:pt x="1472" y="1121"/>
                    <a:pt x="1490" y="1113"/>
                    <a:pt x="1507" y="1096"/>
                  </a:cubicBezTo>
                  <a:cubicBezTo>
                    <a:pt x="1553" y="1073"/>
                    <a:pt x="1576" y="1005"/>
                    <a:pt x="1530" y="959"/>
                  </a:cubicBezTo>
                  <a:cubicBezTo>
                    <a:pt x="1370" y="731"/>
                    <a:pt x="1142" y="548"/>
                    <a:pt x="914" y="366"/>
                  </a:cubicBezTo>
                  <a:cubicBezTo>
                    <a:pt x="663" y="206"/>
                    <a:pt x="412" y="69"/>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6707950" y="2138775"/>
              <a:ext cx="45675" cy="46825"/>
            </a:xfrm>
            <a:custGeom>
              <a:avLst/>
              <a:gdLst/>
              <a:ahLst/>
              <a:cxnLst/>
              <a:rect l="l" t="t" r="r" b="b"/>
              <a:pathLst>
                <a:path w="1827" h="1873" extrusionOk="0">
                  <a:moveTo>
                    <a:pt x="1415" y="1"/>
                  </a:moveTo>
                  <a:cubicBezTo>
                    <a:pt x="1347" y="1"/>
                    <a:pt x="1256" y="46"/>
                    <a:pt x="1164" y="69"/>
                  </a:cubicBezTo>
                  <a:cubicBezTo>
                    <a:pt x="1096" y="92"/>
                    <a:pt x="1027" y="138"/>
                    <a:pt x="959" y="160"/>
                  </a:cubicBezTo>
                  <a:cubicBezTo>
                    <a:pt x="891" y="206"/>
                    <a:pt x="799" y="252"/>
                    <a:pt x="731" y="320"/>
                  </a:cubicBezTo>
                  <a:cubicBezTo>
                    <a:pt x="594" y="411"/>
                    <a:pt x="457" y="503"/>
                    <a:pt x="343" y="617"/>
                  </a:cubicBezTo>
                  <a:cubicBezTo>
                    <a:pt x="229" y="685"/>
                    <a:pt x="137" y="777"/>
                    <a:pt x="46" y="845"/>
                  </a:cubicBezTo>
                  <a:cubicBezTo>
                    <a:pt x="0" y="891"/>
                    <a:pt x="0" y="936"/>
                    <a:pt x="23" y="982"/>
                  </a:cubicBezTo>
                  <a:cubicBezTo>
                    <a:pt x="37" y="1010"/>
                    <a:pt x="69" y="1030"/>
                    <a:pt x="102" y="1030"/>
                  </a:cubicBezTo>
                  <a:cubicBezTo>
                    <a:pt x="122" y="1030"/>
                    <a:pt x="143" y="1022"/>
                    <a:pt x="160" y="1005"/>
                  </a:cubicBezTo>
                  <a:cubicBezTo>
                    <a:pt x="297" y="914"/>
                    <a:pt x="411" y="799"/>
                    <a:pt x="548" y="685"/>
                  </a:cubicBezTo>
                  <a:cubicBezTo>
                    <a:pt x="731" y="548"/>
                    <a:pt x="891" y="411"/>
                    <a:pt x="1096" y="320"/>
                  </a:cubicBezTo>
                  <a:cubicBezTo>
                    <a:pt x="1187" y="274"/>
                    <a:pt x="1256" y="229"/>
                    <a:pt x="1324" y="229"/>
                  </a:cubicBezTo>
                  <a:cubicBezTo>
                    <a:pt x="1370" y="206"/>
                    <a:pt x="1393" y="206"/>
                    <a:pt x="1438" y="206"/>
                  </a:cubicBezTo>
                  <a:lnTo>
                    <a:pt x="1484" y="206"/>
                  </a:lnTo>
                  <a:cubicBezTo>
                    <a:pt x="1507" y="229"/>
                    <a:pt x="1507" y="229"/>
                    <a:pt x="1530" y="229"/>
                  </a:cubicBezTo>
                  <a:cubicBezTo>
                    <a:pt x="1530" y="229"/>
                    <a:pt x="1552" y="252"/>
                    <a:pt x="1552" y="274"/>
                  </a:cubicBezTo>
                  <a:cubicBezTo>
                    <a:pt x="1575" y="274"/>
                    <a:pt x="1575" y="297"/>
                    <a:pt x="1598" y="320"/>
                  </a:cubicBezTo>
                  <a:cubicBezTo>
                    <a:pt x="1598" y="343"/>
                    <a:pt x="1621" y="366"/>
                    <a:pt x="1621" y="389"/>
                  </a:cubicBezTo>
                  <a:cubicBezTo>
                    <a:pt x="1621" y="434"/>
                    <a:pt x="1644" y="503"/>
                    <a:pt x="1644" y="548"/>
                  </a:cubicBezTo>
                  <a:cubicBezTo>
                    <a:pt x="1621" y="685"/>
                    <a:pt x="1598" y="845"/>
                    <a:pt x="1552" y="982"/>
                  </a:cubicBezTo>
                  <a:cubicBezTo>
                    <a:pt x="1552" y="982"/>
                    <a:pt x="1552" y="959"/>
                    <a:pt x="1552" y="959"/>
                  </a:cubicBezTo>
                  <a:cubicBezTo>
                    <a:pt x="1507" y="1073"/>
                    <a:pt x="1484" y="1188"/>
                    <a:pt x="1438" y="1302"/>
                  </a:cubicBezTo>
                  <a:cubicBezTo>
                    <a:pt x="1393" y="1439"/>
                    <a:pt x="1324" y="1598"/>
                    <a:pt x="1279" y="1735"/>
                  </a:cubicBezTo>
                  <a:cubicBezTo>
                    <a:pt x="1279" y="1758"/>
                    <a:pt x="1279" y="1781"/>
                    <a:pt x="1279" y="1804"/>
                  </a:cubicBezTo>
                  <a:cubicBezTo>
                    <a:pt x="1301" y="1827"/>
                    <a:pt x="1301" y="1849"/>
                    <a:pt x="1347" y="1872"/>
                  </a:cubicBezTo>
                  <a:lnTo>
                    <a:pt x="1415" y="1872"/>
                  </a:lnTo>
                  <a:cubicBezTo>
                    <a:pt x="1438" y="1872"/>
                    <a:pt x="1461" y="1849"/>
                    <a:pt x="1461" y="1827"/>
                  </a:cubicBezTo>
                  <a:cubicBezTo>
                    <a:pt x="1530" y="1644"/>
                    <a:pt x="1575" y="1461"/>
                    <a:pt x="1644" y="1302"/>
                  </a:cubicBezTo>
                  <a:cubicBezTo>
                    <a:pt x="1712" y="1142"/>
                    <a:pt x="1758" y="982"/>
                    <a:pt x="1804" y="799"/>
                  </a:cubicBezTo>
                  <a:cubicBezTo>
                    <a:pt x="1804" y="731"/>
                    <a:pt x="1826" y="640"/>
                    <a:pt x="1826" y="571"/>
                  </a:cubicBezTo>
                  <a:cubicBezTo>
                    <a:pt x="1826" y="480"/>
                    <a:pt x="1826" y="411"/>
                    <a:pt x="1804" y="320"/>
                  </a:cubicBezTo>
                  <a:cubicBezTo>
                    <a:pt x="1781" y="252"/>
                    <a:pt x="1758" y="206"/>
                    <a:pt x="1712" y="138"/>
                  </a:cubicBezTo>
                  <a:cubicBezTo>
                    <a:pt x="1667" y="92"/>
                    <a:pt x="1598" y="46"/>
                    <a:pt x="1530" y="23"/>
                  </a:cubicBezTo>
                  <a:cubicBezTo>
                    <a:pt x="1507" y="23"/>
                    <a:pt x="1461" y="1"/>
                    <a:pt x="1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6665725" y="1895425"/>
              <a:ext cx="78775" cy="69600"/>
            </a:xfrm>
            <a:custGeom>
              <a:avLst/>
              <a:gdLst/>
              <a:ahLst/>
              <a:cxnLst/>
              <a:rect l="l" t="t" r="r" b="b"/>
              <a:pathLst>
                <a:path w="3151" h="2784" extrusionOk="0">
                  <a:moveTo>
                    <a:pt x="1593" y="1"/>
                  </a:moveTo>
                  <a:cubicBezTo>
                    <a:pt x="1061" y="1"/>
                    <a:pt x="555" y="307"/>
                    <a:pt x="320" y="810"/>
                  </a:cubicBezTo>
                  <a:cubicBezTo>
                    <a:pt x="0" y="1495"/>
                    <a:pt x="297" y="2339"/>
                    <a:pt x="1005" y="2659"/>
                  </a:cubicBezTo>
                  <a:cubicBezTo>
                    <a:pt x="1186" y="2743"/>
                    <a:pt x="1377" y="2783"/>
                    <a:pt x="1566" y="2783"/>
                  </a:cubicBezTo>
                  <a:cubicBezTo>
                    <a:pt x="2090" y="2783"/>
                    <a:pt x="2596" y="2477"/>
                    <a:pt x="2831" y="1974"/>
                  </a:cubicBezTo>
                  <a:cubicBezTo>
                    <a:pt x="3150" y="1289"/>
                    <a:pt x="2853" y="468"/>
                    <a:pt x="2169" y="125"/>
                  </a:cubicBezTo>
                  <a:cubicBezTo>
                    <a:pt x="1981" y="40"/>
                    <a:pt x="1786" y="1"/>
                    <a:pt x="1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6883700" y="2034000"/>
              <a:ext cx="78775" cy="69200"/>
            </a:xfrm>
            <a:custGeom>
              <a:avLst/>
              <a:gdLst/>
              <a:ahLst/>
              <a:cxnLst/>
              <a:rect l="l" t="t" r="r" b="b"/>
              <a:pathLst>
                <a:path w="3151" h="2768" extrusionOk="0">
                  <a:moveTo>
                    <a:pt x="1568" y="0"/>
                  </a:moveTo>
                  <a:cubicBezTo>
                    <a:pt x="1050" y="0"/>
                    <a:pt x="552" y="293"/>
                    <a:pt x="320" y="791"/>
                  </a:cubicBezTo>
                  <a:cubicBezTo>
                    <a:pt x="1" y="1498"/>
                    <a:pt x="297" y="2320"/>
                    <a:pt x="982" y="2639"/>
                  </a:cubicBezTo>
                  <a:cubicBezTo>
                    <a:pt x="1174" y="2726"/>
                    <a:pt x="1375" y="2768"/>
                    <a:pt x="1571" y="2768"/>
                  </a:cubicBezTo>
                  <a:cubicBezTo>
                    <a:pt x="2099" y="2768"/>
                    <a:pt x="2598" y="2470"/>
                    <a:pt x="2831" y="1955"/>
                  </a:cubicBezTo>
                  <a:cubicBezTo>
                    <a:pt x="3150" y="1270"/>
                    <a:pt x="2854" y="448"/>
                    <a:pt x="2146" y="129"/>
                  </a:cubicBezTo>
                  <a:cubicBezTo>
                    <a:pt x="1959" y="41"/>
                    <a:pt x="1762" y="0"/>
                    <a:pt x="1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6388400" y="2337925"/>
              <a:ext cx="311000" cy="214800"/>
            </a:xfrm>
            <a:custGeom>
              <a:avLst/>
              <a:gdLst/>
              <a:ahLst/>
              <a:cxnLst/>
              <a:rect l="l" t="t" r="r" b="b"/>
              <a:pathLst>
                <a:path w="12440" h="8592" extrusionOk="0">
                  <a:moveTo>
                    <a:pt x="114" y="1"/>
                  </a:moveTo>
                  <a:cubicBezTo>
                    <a:pt x="69" y="1"/>
                    <a:pt x="46" y="1"/>
                    <a:pt x="23" y="23"/>
                  </a:cubicBezTo>
                  <a:cubicBezTo>
                    <a:pt x="0" y="69"/>
                    <a:pt x="0" y="138"/>
                    <a:pt x="46" y="160"/>
                  </a:cubicBezTo>
                  <a:cubicBezTo>
                    <a:pt x="228" y="343"/>
                    <a:pt x="434" y="503"/>
                    <a:pt x="616" y="685"/>
                  </a:cubicBezTo>
                  <a:lnTo>
                    <a:pt x="639" y="685"/>
                  </a:lnTo>
                  <a:cubicBezTo>
                    <a:pt x="708" y="731"/>
                    <a:pt x="776" y="799"/>
                    <a:pt x="822" y="845"/>
                  </a:cubicBezTo>
                  <a:cubicBezTo>
                    <a:pt x="845" y="845"/>
                    <a:pt x="845" y="868"/>
                    <a:pt x="845" y="868"/>
                  </a:cubicBezTo>
                  <a:cubicBezTo>
                    <a:pt x="1119" y="1096"/>
                    <a:pt x="1415" y="1347"/>
                    <a:pt x="1712" y="1576"/>
                  </a:cubicBezTo>
                  <a:cubicBezTo>
                    <a:pt x="1712" y="1576"/>
                    <a:pt x="1712" y="1576"/>
                    <a:pt x="1712" y="1598"/>
                  </a:cubicBezTo>
                  <a:cubicBezTo>
                    <a:pt x="2100" y="1918"/>
                    <a:pt x="2511" y="2237"/>
                    <a:pt x="2899" y="2534"/>
                  </a:cubicBezTo>
                  <a:cubicBezTo>
                    <a:pt x="2922" y="2557"/>
                    <a:pt x="2922" y="2557"/>
                    <a:pt x="2945" y="2557"/>
                  </a:cubicBezTo>
                  <a:cubicBezTo>
                    <a:pt x="3036" y="2648"/>
                    <a:pt x="3127" y="2717"/>
                    <a:pt x="3241" y="2785"/>
                  </a:cubicBezTo>
                  <a:cubicBezTo>
                    <a:pt x="3241" y="2785"/>
                    <a:pt x="3241" y="2808"/>
                    <a:pt x="3241" y="2808"/>
                  </a:cubicBezTo>
                  <a:cubicBezTo>
                    <a:pt x="3241" y="2808"/>
                    <a:pt x="3264" y="2831"/>
                    <a:pt x="3287" y="2831"/>
                  </a:cubicBezTo>
                  <a:cubicBezTo>
                    <a:pt x="3561" y="3059"/>
                    <a:pt x="3858" y="3265"/>
                    <a:pt x="4154" y="3493"/>
                  </a:cubicBezTo>
                  <a:cubicBezTo>
                    <a:pt x="4588" y="3812"/>
                    <a:pt x="5022" y="4132"/>
                    <a:pt x="5455" y="4429"/>
                  </a:cubicBezTo>
                  <a:cubicBezTo>
                    <a:pt x="5478" y="4452"/>
                    <a:pt x="5501" y="4452"/>
                    <a:pt x="5501" y="4474"/>
                  </a:cubicBezTo>
                  <a:cubicBezTo>
                    <a:pt x="5866" y="4725"/>
                    <a:pt x="6231" y="4977"/>
                    <a:pt x="6597" y="5228"/>
                  </a:cubicBezTo>
                  <a:lnTo>
                    <a:pt x="6619" y="5228"/>
                  </a:lnTo>
                  <a:cubicBezTo>
                    <a:pt x="7008" y="5501"/>
                    <a:pt x="7418" y="5753"/>
                    <a:pt x="7829" y="6026"/>
                  </a:cubicBezTo>
                  <a:cubicBezTo>
                    <a:pt x="8217" y="6278"/>
                    <a:pt x="8628" y="6529"/>
                    <a:pt x="9016" y="6757"/>
                  </a:cubicBezTo>
                  <a:cubicBezTo>
                    <a:pt x="9039" y="6780"/>
                    <a:pt x="9039" y="6780"/>
                    <a:pt x="9062" y="6780"/>
                  </a:cubicBezTo>
                  <a:cubicBezTo>
                    <a:pt x="9130" y="6825"/>
                    <a:pt x="9199" y="6871"/>
                    <a:pt x="9267" y="6917"/>
                  </a:cubicBezTo>
                  <a:lnTo>
                    <a:pt x="9290" y="6917"/>
                  </a:lnTo>
                  <a:cubicBezTo>
                    <a:pt x="9290" y="6917"/>
                    <a:pt x="9290" y="6939"/>
                    <a:pt x="9313" y="6939"/>
                  </a:cubicBezTo>
                  <a:cubicBezTo>
                    <a:pt x="9336" y="6939"/>
                    <a:pt x="9359" y="6962"/>
                    <a:pt x="9381" y="6985"/>
                  </a:cubicBezTo>
                  <a:cubicBezTo>
                    <a:pt x="9404" y="6985"/>
                    <a:pt x="9404" y="7008"/>
                    <a:pt x="9427" y="7008"/>
                  </a:cubicBezTo>
                  <a:cubicBezTo>
                    <a:pt x="9792" y="7236"/>
                    <a:pt x="10180" y="7442"/>
                    <a:pt x="10545" y="7647"/>
                  </a:cubicBezTo>
                  <a:cubicBezTo>
                    <a:pt x="10545" y="7647"/>
                    <a:pt x="10568" y="7670"/>
                    <a:pt x="10568" y="7670"/>
                  </a:cubicBezTo>
                  <a:cubicBezTo>
                    <a:pt x="10842" y="7830"/>
                    <a:pt x="11139" y="7967"/>
                    <a:pt x="11413" y="8126"/>
                  </a:cubicBezTo>
                  <a:cubicBezTo>
                    <a:pt x="11436" y="8126"/>
                    <a:pt x="11436" y="8149"/>
                    <a:pt x="11458" y="8149"/>
                  </a:cubicBezTo>
                  <a:cubicBezTo>
                    <a:pt x="11481" y="8149"/>
                    <a:pt x="11481" y="8149"/>
                    <a:pt x="11481" y="8172"/>
                  </a:cubicBezTo>
                  <a:cubicBezTo>
                    <a:pt x="11527" y="8195"/>
                    <a:pt x="11573" y="8195"/>
                    <a:pt x="11595" y="8218"/>
                  </a:cubicBezTo>
                  <a:cubicBezTo>
                    <a:pt x="11641" y="8241"/>
                    <a:pt x="11687" y="8263"/>
                    <a:pt x="11710" y="8286"/>
                  </a:cubicBezTo>
                  <a:cubicBezTo>
                    <a:pt x="11732" y="8286"/>
                    <a:pt x="11755" y="8309"/>
                    <a:pt x="11755" y="8309"/>
                  </a:cubicBezTo>
                  <a:cubicBezTo>
                    <a:pt x="11778" y="8309"/>
                    <a:pt x="11778" y="8332"/>
                    <a:pt x="11801" y="8332"/>
                  </a:cubicBezTo>
                  <a:cubicBezTo>
                    <a:pt x="11961" y="8423"/>
                    <a:pt x="12120" y="8492"/>
                    <a:pt x="12280" y="8583"/>
                  </a:cubicBezTo>
                  <a:cubicBezTo>
                    <a:pt x="12292" y="8589"/>
                    <a:pt x="12304" y="8591"/>
                    <a:pt x="12318" y="8591"/>
                  </a:cubicBezTo>
                  <a:cubicBezTo>
                    <a:pt x="12357" y="8591"/>
                    <a:pt x="12400" y="8566"/>
                    <a:pt x="12417" y="8514"/>
                  </a:cubicBezTo>
                  <a:cubicBezTo>
                    <a:pt x="12440" y="8469"/>
                    <a:pt x="12417" y="8423"/>
                    <a:pt x="12371" y="8400"/>
                  </a:cubicBezTo>
                  <a:cubicBezTo>
                    <a:pt x="12212" y="8309"/>
                    <a:pt x="12052" y="8241"/>
                    <a:pt x="11892" y="8149"/>
                  </a:cubicBezTo>
                  <a:cubicBezTo>
                    <a:pt x="11846" y="8126"/>
                    <a:pt x="11801" y="8104"/>
                    <a:pt x="11778" y="8104"/>
                  </a:cubicBezTo>
                  <a:cubicBezTo>
                    <a:pt x="11778" y="8104"/>
                    <a:pt x="11778" y="8104"/>
                    <a:pt x="11778" y="8081"/>
                  </a:cubicBezTo>
                  <a:cubicBezTo>
                    <a:pt x="11732" y="8081"/>
                    <a:pt x="11710" y="8058"/>
                    <a:pt x="11664" y="8035"/>
                  </a:cubicBezTo>
                  <a:lnTo>
                    <a:pt x="11641" y="8035"/>
                  </a:lnTo>
                  <a:cubicBezTo>
                    <a:pt x="11595" y="7989"/>
                    <a:pt x="11527" y="7967"/>
                    <a:pt x="11481" y="7944"/>
                  </a:cubicBezTo>
                  <a:cubicBezTo>
                    <a:pt x="11207" y="7807"/>
                    <a:pt x="10956" y="7647"/>
                    <a:pt x="10682" y="7510"/>
                  </a:cubicBezTo>
                  <a:cubicBezTo>
                    <a:pt x="10660" y="7487"/>
                    <a:pt x="10660" y="7487"/>
                    <a:pt x="10637" y="7487"/>
                  </a:cubicBezTo>
                  <a:cubicBezTo>
                    <a:pt x="10249" y="7259"/>
                    <a:pt x="9861" y="7031"/>
                    <a:pt x="9473" y="6803"/>
                  </a:cubicBezTo>
                  <a:lnTo>
                    <a:pt x="9450" y="6803"/>
                  </a:lnTo>
                  <a:lnTo>
                    <a:pt x="9404" y="6757"/>
                  </a:lnTo>
                  <a:lnTo>
                    <a:pt x="9381" y="6757"/>
                  </a:lnTo>
                  <a:cubicBezTo>
                    <a:pt x="9336" y="6711"/>
                    <a:pt x="9267" y="6688"/>
                    <a:pt x="9199" y="6643"/>
                  </a:cubicBezTo>
                  <a:cubicBezTo>
                    <a:pt x="8971" y="6506"/>
                    <a:pt x="8742" y="6369"/>
                    <a:pt x="8537" y="6232"/>
                  </a:cubicBezTo>
                  <a:cubicBezTo>
                    <a:pt x="8537" y="6232"/>
                    <a:pt x="8537" y="6255"/>
                    <a:pt x="8537" y="6255"/>
                  </a:cubicBezTo>
                  <a:cubicBezTo>
                    <a:pt x="8354" y="6118"/>
                    <a:pt x="8149" y="6004"/>
                    <a:pt x="7943" y="5867"/>
                  </a:cubicBezTo>
                  <a:cubicBezTo>
                    <a:pt x="7533" y="5593"/>
                    <a:pt x="7099" y="5319"/>
                    <a:pt x="6688" y="5045"/>
                  </a:cubicBezTo>
                  <a:cubicBezTo>
                    <a:pt x="6323" y="4794"/>
                    <a:pt x="5958" y="4566"/>
                    <a:pt x="5615" y="4315"/>
                  </a:cubicBezTo>
                  <a:cubicBezTo>
                    <a:pt x="5592" y="4292"/>
                    <a:pt x="5592" y="4292"/>
                    <a:pt x="5592" y="4292"/>
                  </a:cubicBezTo>
                  <a:cubicBezTo>
                    <a:pt x="5136" y="3972"/>
                    <a:pt x="4702" y="3653"/>
                    <a:pt x="4268" y="3333"/>
                  </a:cubicBezTo>
                  <a:cubicBezTo>
                    <a:pt x="3972" y="3105"/>
                    <a:pt x="3675" y="2877"/>
                    <a:pt x="3355" y="2648"/>
                  </a:cubicBezTo>
                  <a:cubicBezTo>
                    <a:pt x="3241" y="2557"/>
                    <a:pt x="3127" y="2466"/>
                    <a:pt x="2990" y="2374"/>
                  </a:cubicBezTo>
                  <a:cubicBezTo>
                    <a:pt x="2602" y="2055"/>
                    <a:pt x="2214" y="1758"/>
                    <a:pt x="1826" y="1439"/>
                  </a:cubicBezTo>
                  <a:cubicBezTo>
                    <a:pt x="1826" y="1439"/>
                    <a:pt x="1826" y="1439"/>
                    <a:pt x="1826" y="1416"/>
                  </a:cubicBezTo>
                  <a:cubicBezTo>
                    <a:pt x="1529" y="1188"/>
                    <a:pt x="1233" y="936"/>
                    <a:pt x="936" y="685"/>
                  </a:cubicBezTo>
                  <a:cubicBezTo>
                    <a:pt x="868" y="617"/>
                    <a:pt x="799" y="571"/>
                    <a:pt x="753" y="526"/>
                  </a:cubicBezTo>
                  <a:cubicBezTo>
                    <a:pt x="731" y="526"/>
                    <a:pt x="731" y="503"/>
                    <a:pt x="708" y="503"/>
                  </a:cubicBezTo>
                  <a:cubicBezTo>
                    <a:pt x="525" y="343"/>
                    <a:pt x="343" y="183"/>
                    <a:pt x="160" y="23"/>
                  </a:cubicBezTo>
                  <a:cubicBezTo>
                    <a:pt x="160" y="1"/>
                    <a:pt x="137"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6514500" y="2091975"/>
              <a:ext cx="325850" cy="230800"/>
            </a:xfrm>
            <a:custGeom>
              <a:avLst/>
              <a:gdLst/>
              <a:ahLst/>
              <a:cxnLst/>
              <a:rect l="l" t="t" r="r" b="b"/>
              <a:pathLst>
                <a:path w="13034" h="9232" extrusionOk="0">
                  <a:moveTo>
                    <a:pt x="92" y="1"/>
                  </a:moveTo>
                  <a:cubicBezTo>
                    <a:pt x="69" y="1"/>
                    <a:pt x="46" y="24"/>
                    <a:pt x="23" y="47"/>
                  </a:cubicBezTo>
                  <a:cubicBezTo>
                    <a:pt x="1" y="92"/>
                    <a:pt x="1" y="138"/>
                    <a:pt x="46" y="184"/>
                  </a:cubicBezTo>
                  <a:cubicBezTo>
                    <a:pt x="1598" y="1599"/>
                    <a:pt x="3219" y="2945"/>
                    <a:pt x="4931" y="4201"/>
                  </a:cubicBezTo>
                  <a:cubicBezTo>
                    <a:pt x="4931" y="4201"/>
                    <a:pt x="4931" y="4224"/>
                    <a:pt x="4931" y="4224"/>
                  </a:cubicBezTo>
                  <a:cubicBezTo>
                    <a:pt x="6506" y="5388"/>
                    <a:pt x="8149" y="6506"/>
                    <a:pt x="9838" y="7510"/>
                  </a:cubicBezTo>
                  <a:cubicBezTo>
                    <a:pt x="9838" y="7533"/>
                    <a:pt x="9838" y="7533"/>
                    <a:pt x="9861" y="7533"/>
                  </a:cubicBezTo>
                  <a:cubicBezTo>
                    <a:pt x="9861" y="7533"/>
                    <a:pt x="9884" y="7533"/>
                    <a:pt x="9884" y="7556"/>
                  </a:cubicBezTo>
                  <a:cubicBezTo>
                    <a:pt x="10295" y="7784"/>
                    <a:pt x="10683" y="8013"/>
                    <a:pt x="11094" y="8264"/>
                  </a:cubicBezTo>
                  <a:lnTo>
                    <a:pt x="11116" y="8264"/>
                  </a:lnTo>
                  <a:cubicBezTo>
                    <a:pt x="11139" y="8264"/>
                    <a:pt x="11139" y="8286"/>
                    <a:pt x="11139" y="8286"/>
                  </a:cubicBezTo>
                  <a:lnTo>
                    <a:pt x="11162" y="8286"/>
                  </a:lnTo>
                  <a:cubicBezTo>
                    <a:pt x="11231" y="8332"/>
                    <a:pt x="11276" y="8355"/>
                    <a:pt x="11345" y="8401"/>
                  </a:cubicBezTo>
                  <a:cubicBezTo>
                    <a:pt x="11368" y="8401"/>
                    <a:pt x="11390" y="8423"/>
                    <a:pt x="11436" y="8446"/>
                  </a:cubicBezTo>
                  <a:cubicBezTo>
                    <a:pt x="11459" y="8446"/>
                    <a:pt x="11459" y="8469"/>
                    <a:pt x="11482" y="8469"/>
                  </a:cubicBezTo>
                  <a:cubicBezTo>
                    <a:pt x="11733" y="8606"/>
                    <a:pt x="11961" y="8743"/>
                    <a:pt x="12212" y="8857"/>
                  </a:cubicBezTo>
                  <a:cubicBezTo>
                    <a:pt x="12212" y="8857"/>
                    <a:pt x="12212" y="8857"/>
                    <a:pt x="12212" y="8880"/>
                  </a:cubicBezTo>
                  <a:cubicBezTo>
                    <a:pt x="12235" y="8880"/>
                    <a:pt x="12258" y="8880"/>
                    <a:pt x="12258" y="8903"/>
                  </a:cubicBezTo>
                  <a:cubicBezTo>
                    <a:pt x="12303" y="8926"/>
                    <a:pt x="12326" y="8926"/>
                    <a:pt x="12372" y="8948"/>
                  </a:cubicBezTo>
                  <a:lnTo>
                    <a:pt x="12418" y="8971"/>
                  </a:lnTo>
                  <a:cubicBezTo>
                    <a:pt x="12418" y="8994"/>
                    <a:pt x="12440" y="8994"/>
                    <a:pt x="12440" y="8994"/>
                  </a:cubicBezTo>
                  <a:lnTo>
                    <a:pt x="12486" y="9017"/>
                  </a:lnTo>
                  <a:cubicBezTo>
                    <a:pt x="12509" y="9017"/>
                    <a:pt x="12509" y="9040"/>
                    <a:pt x="12532" y="9040"/>
                  </a:cubicBezTo>
                  <a:cubicBezTo>
                    <a:pt x="12554" y="9040"/>
                    <a:pt x="12577" y="9063"/>
                    <a:pt x="12600" y="9085"/>
                  </a:cubicBezTo>
                  <a:lnTo>
                    <a:pt x="12623" y="9085"/>
                  </a:lnTo>
                  <a:cubicBezTo>
                    <a:pt x="12646" y="9085"/>
                    <a:pt x="12646" y="9085"/>
                    <a:pt x="12646" y="9108"/>
                  </a:cubicBezTo>
                  <a:cubicBezTo>
                    <a:pt x="12669" y="9108"/>
                    <a:pt x="12691" y="9131"/>
                    <a:pt x="12714" y="9131"/>
                  </a:cubicBezTo>
                  <a:cubicBezTo>
                    <a:pt x="12783" y="9154"/>
                    <a:pt x="12828" y="9199"/>
                    <a:pt x="12897" y="9222"/>
                  </a:cubicBezTo>
                  <a:cubicBezTo>
                    <a:pt x="12909" y="9228"/>
                    <a:pt x="12921" y="9231"/>
                    <a:pt x="12933" y="9231"/>
                  </a:cubicBezTo>
                  <a:cubicBezTo>
                    <a:pt x="12965" y="9231"/>
                    <a:pt x="12994" y="9210"/>
                    <a:pt x="13011" y="9177"/>
                  </a:cubicBezTo>
                  <a:cubicBezTo>
                    <a:pt x="13034" y="9131"/>
                    <a:pt x="13011" y="9063"/>
                    <a:pt x="12965" y="9040"/>
                  </a:cubicBezTo>
                  <a:cubicBezTo>
                    <a:pt x="12920" y="9017"/>
                    <a:pt x="12851" y="8994"/>
                    <a:pt x="12806" y="8971"/>
                  </a:cubicBezTo>
                  <a:cubicBezTo>
                    <a:pt x="12783" y="8948"/>
                    <a:pt x="12737" y="8926"/>
                    <a:pt x="12714" y="8926"/>
                  </a:cubicBezTo>
                  <a:cubicBezTo>
                    <a:pt x="12714" y="8903"/>
                    <a:pt x="12714" y="8903"/>
                    <a:pt x="12691" y="8903"/>
                  </a:cubicBezTo>
                  <a:cubicBezTo>
                    <a:pt x="12646" y="8880"/>
                    <a:pt x="12577" y="8857"/>
                    <a:pt x="12532" y="8811"/>
                  </a:cubicBezTo>
                  <a:lnTo>
                    <a:pt x="12509" y="8811"/>
                  </a:lnTo>
                  <a:cubicBezTo>
                    <a:pt x="12440" y="8766"/>
                    <a:pt x="12349" y="8720"/>
                    <a:pt x="12281" y="8675"/>
                  </a:cubicBezTo>
                  <a:cubicBezTo>
                    <a:pt x="12029" y="8560"/>
                    <a:pt x="11801" y="8423"/>
                    <a:pt x="11573" y="8309"/>
                  </a:cubicBezTo>
                  <a:cubicBezTo>
                    <a:pt x="11573" y="8309"/>
                    <a:pt x="11573" y="8309"/>
                    <a:pt x="11573" y="8286"/>
                  </a:cubicBezTo>
                  <a:cubicBezTo>
                    <a:pt x="11527" y="8264"/>
                    <a:pt x="11482" y="8241"/>
                    <a:pt x="11436" y="8218"/>
                  </a:cubicBezTo>
                  <a:cubicBezTo>
                    <a:pt x="11413" y="8218"/>
                    <a:pt x="11390" y="8195"/>
                    <a:pt x="11390" y="8195"/>
                  </a:cubicBezTo>
                  <a:cubicBezTo>
                    <a:pt x="11368" y="8172"/>
                    <a:pt x="11345" y="8172"/>
                    <a:pt x="11322" y="8150"/>
                  </a:cubicBezTo>
                  <a:lnTo>
                    <a:pt x="11276" y="8127"/>
                  </a:lnTo>
                  <a:cubicBezTo>
                    <a:pt x="11253" y="8127"/>
                    <a:pt x="11231" y="8104"/>
                    <a:pt x="11208" y="8081"/>
                  </a:cubicBezTo>
                  <a:lnTo>
                    <a:pt x="11185" y="8081"/>
                  </a:lnTo>
                  <a:cubicBezTo>
                    <a:pt x="10774" y="7853"/>
                    <a:pt x="10340" y="7602"/>
                    <a:pt x="9930" y="7351"/>
                  </a:cubicBezTo>
                  <a:cubicBezTo>
                    <a:pt x="9747" y="7237"/>
                    <a:pt x="9564" y="7122"/>
                    <a:pt x="9382" y="7008"/>
                  </a:cubicBezTo>
                  <a:cubicBezTo>
                    <a:pt x="7875" y="6095"/>
                    <a:pt x="6437" y="5091"/>
                    <a:pt x="5045" y="4064"/>
                  </a:cubicBezTo>
                  <a:cubicBezTo>
                    <a:pt x="5045" y="4041"/>
                    <a:pt x="5045" y="4041"/>
                    <a:pt x="5045" y="4041"/>
                  </a:cubicBezTo>
                  <a:cubicBezTo>
                    <a:pt x="3356" y="2786"/>
                    <a:pt x="1712" y="1462"/>
                    <a:pt x="160"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6387825" y="2090850"/>
              <a:ext cx="130125" cy="250525"/>
            </a:xfrm>
            <a:custGeom>
              <a:avLst/>
              <a:gdLst/>
              <a:ahLst/>
              <a:cxnLst/>
              <a:rect l="l" t="t" r="r" b="b"/>
              <a:pathLst>
                <a:path w="5205" h="10021" extrusionOk="0">
                  <a:moveTo>
                    <a:pt x="5090" y="0"/>
                  </a:moveTo>
                  <a:cubicBezTo>
                    <a:pt x="5090" y="0"/>
                    <a:pt x="5045" y="23"/>
                    <a:pt x="5045" y="23"/>
                  </a:cubicBezTo>
                  <a:cubicBezTo>
                    <a:pt x="4246" y="822"/>
                    <a:pt x="3561" y="1712"/>
                    <a:pt x="2945" y="2648"/>
                  </a:cubicBezTo>
                  <a:cubicBezTo>
                    <a:pt x="2329" y="3584"/>
                    <a:pt x="1781" y="4588"/>
                    <a:pt x="1324" y="5615"/>
                  </a:cubicBezTo>
                  <a:cubicBezTo>
                    <a:pt x="1187" y="5958"/>
                    <a:pt x="1050" y="6300"/>
                    <a:pt x="913" y="6642"/>
                  </a:cubicBezTo>
                  <a:cubicBezTo>
                    <a:pt x="776" y="7008"/>
                    <a:pt x="639" y="7350"/>
                    <a:pt x="502" y="7692"/>
                  </a:cubicBezTo>
                  <a:cubicBezTo>
                    <a:pt x="366" y="8058"/>
                    <a:pt x="251" y="8446"/>
                    <a:pt x="160" y="8811"/>
                  </a:cubicBezTo>
                  <a:cubicBezTo>
                    <a:pt x="69" y="9176"/>
                    <a:pt x="0" y="9541"/>
                    <a:pt x="0" y="9906"/>
                  </a:cubicBezTo>
                  <a:cubicBezTo>
                    <a:pt x="0" y="9929"/>
                    <a:pt x="0" y="9952"/>
                    <a:pt x="23" y="9975"/>
                  </a:cubicBezTo>
                  <a:cubicBezTo>
                    <a:pt x="46" y="9998"/>
                    <a:pt x="69" y="10021"/>
                    <a:pt x="92" y="10021"/>
                  </a:cubicBezTo>
                  <a:cubicBezTo>
                    <a:pt x="114" y="10021"/>
                    <a:pt x="137" y="10021"/>
                    <a:pt x="160" y="9998"/>
                  </a:cubicBezTo>
                  <a:cubicBezTo>
                    <a:pt x="183" y="9975"/>
                    <a:pt x="206" y="9952"/>
                    <a:pt x="206" y="9929"/>
                  </a:cubicBezTo>
                  <a:cubicBezTo>
                    <a:pt x="206" y="9564"/>
                    <a:pt x="251" y="9199"/>
                    <a:pt x="343" y="8856"/>
                  </a:cubicBezTo>
                  <a:cubicBezTo>
                    <a:pt x="343" y="8856"/>
                    <a:pt x="343" y="8856"/>
                    <a:pt x="343" y="8834"/>
                  </a:cubicBezTo>
                  <a:cubicBezTo>
                    <a:pt x="457" y="8423"/>
                    <a:pt x="594" y="7989"/>
                    <a:pt x="754" y="7578"/>
                  </a:cubicBezTo>
                  <a:cubicBezTo>
                    <a:pt x="845" y="7373"/>
                    <a:pt x="913" y="7190"/>
                    <a:pt x="1005" y="6985"/>
                  </a:cubicBezTo>
                  <a:cubicBezTo>
                    <a:pt x="1073" y="6779"/>
                    <a:pt x="1142" y="6574"/>
                    <a:pt x="1233" y="6369"/>
                  </a:cubicBezTo>
                  <a:cubicBezTo>
                    <a:pt x="1575" y="5524"/>
                    <a:pt x="1963" y="4702"/>
                    <a:pt x="2397" y="3903"/>
                  </a:cubicBezTo>
                  <a:cubicBezTo>
                    <a:pt x="2397" y="3903"/>
                    <a:pt x="2397" y="3926"/>
                    <a:pt x="2397" y="3926"/>
                  </a:cubicBezTo>
                  <a:cubicBezTo>
                    <a:pt x="3127" y="2602"/>
                    <a:pt x="3995" y="1370"/>
                    <a:pt x="5045" y="297"/>
                  </a:cubicBezTo>
                  <a:cubicBezTo>
                    <a:pt x="5090" y="251"/>
                    <a:pt x="5113" y="229"/>
                    <a:pt x="5159" y="183"/>
                  </a:cubicBezTo>
                  <a:cubicBezTo>
                    <a:pt x="5182" y="160"/>
                    <a:pt x="5204" y="137"/>
                    <a:pt x="5204" y="114"/>
                  </a:cubicBezTo>
                  <a:cubicBezTo>
                    <a:pt x="5204" y="92"/>
                    <a:pt x="5182" y="69"/>
                    <a:pt x="5182" y="46"/>
                  </a:cubicBezTo>
                  <a:cubicBezTo>
                    <a:pt x="5159" y="23"/>
                    <a:pt x="5136" y="23"/>
                    <a:pt x="5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6695400" y="2320250"/>
              <a:ext cx="144375" cy="232825"/>
            </a:xfrm>
            <a:custGeom>
              <a:avLst/>
              <a:gdLst/>
              <a:ahLst/>
              <a:cxnLst/>
              <a:rect l="l" t="t" r="r" b="b"/>
              <a:pathLst>
                <a:path w="5775" h="9313" extrusionOk="0">
                  <a:moveTo>
                    <a:pt x="4417" y="2833"/>
                  </a:moveTo>
                  <a:cubicBezTo>
                    <a:pt x="4405" y="2839"/>
                    <a:pt x="4405" y="2853"/>
                    <a:pt x="4405" y="2853"/>
                  </a:cubicBezTo>
                  <a:cubicBezTo>
                    <a:pt x="4409" y="2846"/>
                    <a:pt x="4413" y="2840"/>
                    <a:pt x="4417" y="2833"/>
                  </a:cubicBezTo>
                  <a:close/>
                  <a:moveTo>
                    <a:pt x="5684" y="0"/>
                  </a:moveTo>
                  <a:cubicBezTo>
                    <a:pt x="5661" y="0"/>
                    <a:pt x="5661" y="0"/>
                    <a:pt x="5638" y="23"/>
                  </a:cubicBezTo>
                  <a:cubicBezTo>
                    <a:pt x="5615" y="23"/>
                    <a:pt x="5592" y="46"/>
                    <a:pt x="5592" y="68"/>
                  </a:cubicBezTo>
                  <a:cubicBezTo>
                    <a:pt x="5321" y="1043"/>
                    <a:pt x="4914" y="1949"/>
                    <a:pt x="4417" y="2833"/>
                  </a:cubicBezTo>
                  <a:lnTo>
                    <a:pt x="4417" y="2833"/>
                  </a:lnTo>
                  <a:cubicBezTo>
                    <a:pt x="4420" y="2831"/>
                    <a:pt x="4424" y="2830"/>
                    <a:pt x="4428" y="2830"/>
                  </a:cubicBezTo>
                  <a:cubicBezTo>
                    <a:pt x="3858" y="3835"/>
                    <a:pt x="3196" y="4793"/>
                    <a:pt x="2557" y="5729"/>
                  </a:cubicBezTo>
                  <a:cubicBezTo>
                    <a:pt x="2237" y="6186"/>
                    <a:pt x="1895" y="6642"/>
                    <a:pt x="1598" y="7099"/>
                  </a:cubicBezTo>
                  <a:cubicBezTo>
                    <a:pt x="1256" y="7578"/>
                    <a:pt x="913" y="8057"/>
                    <a:pt x="548" y="8514"/>
                  </a:cubicBezTo>
                  <a:cubicBezTo>
                    <a:pt x="388" y="8742"/>
                    <a:pt x="206" y="8948"/>
                    <a:pt x="23" y="9153"/>
                  </a:cubicBezTo>
                  <a:cubicBezTo>
                    <a:pt x="0" y="9176"/>
                    <a:pt x="0" y="9199"/>
                    <a:pt x="0" y="9221"/>
                  </a:cubicBezTo>
                  <a:cubicBezTo>
                    <a:pt x="0" y="9244"/>
                    <a:pt x="23" y="9267"/>
                    <a:pt x="23" y="9290"/>
                  </a:cubicBezTo>
                  <a:cubicBezTo>
                    <a:pt x="46" y="9313"/>
                    <a:pt x="69" y="9313"/>
                    <a:pt x="114" y="9313"/>
                  </a:cubicBezTo>
                  <a:cubicBezTo>
                    <a:pt x="137" y="9313"/>
                    <a:pt x="160" y="9290"/>
                    <a:pt x="160" y="9267"/>
                  </a:cubicBezTo>
                  <a:cubicBezTo>
                    <a:pt x="571" y="8833"/>
                    <a:pt x="913" y="8377"/>
                    <a:pt x="1256" y="7898"/>
                  </a:cubicBezTo>
                  <a:cubicBezTo>
                    <a:pt x="1438" y="7669"/>
                    <a:pt x="1598" y="7418"/>
                    <a:pt x="1758" y="7190"/>
                  </a:cubicBezTo>
                  <a:cubicBezTo>
                    <a:pt x="1917" y="6962"/>
                    <a:pt x="2077" y="6733"/>
                    <a:pt x="2237" y="6505"/>
                  </a:cubicBezTo>
                  <a:cubicBezTo>
                    <a:pt x="2899" y="5569"/>
                    <a:pt x="3561" y="4634"/>
                    <a:pt x="4154" y="3675"/>
                  </a:cubicBezTo>
                  <a:cubicBezTo>
                    <a:pt x="4497" y="3104"/>
                    <a:pt x="4816" y="2534"/>
                    <a:pt x="5090" y="1940"/>
                  </a:cubicBezTo>
                  <a:cubicBezTo>
                    <a:pt x="5364" y="1370"/>
                    <a:pt x="5592" y="753"/>
                    <a:pt x="5775" y="137"/>
                  </a:cubicBezTo>
                  <a:cubicBezTo>
                    <a:pt x="5775" y="114"/>
                    <a:pt x="5775" y="91"/>
                    <a:pt x="5775" y="68"/>
                  </a:cubicBezTo>
                  <a:cubicBezTo>
                    <a:pt x="5752" y="46"/>
                    <a:pt x="5729" y="23"/>
                    <a:pt x="57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6843175" y="1766150"/>
              <a:ext cx="271650" cy="227150"/>
            </a:xfrm>
            <a:custGeom>
              <a:avLst/>
              <a:gdLst/>
              <a:ahLst/>
              <a:cxnLst/>
              <a:rect l="l" t="t" r="r" b="b"/>
              <a:pathLst>
                <a:path w="10866" h="9086" extrusionOk="0">
                  <a:moveTo>
                    <a:pt x="4657" y="1"/>
                  </a:moveTo>
                  <a:cubicBezTo>
                    <a:pt x="4224" y="1"/>
                    <a:pt x="3790" y="46"/>
                    <a:pt x="3356" y="160"/>
                  </a:cubicBezTo>
                  <a:cubicBezTo>
                    <a:pt x="2968" y="252"/>
                    <a:pt x="2557" y="389"/>
                    <a:pt x="2192" y="594"/>
                  </a:cubicBezTo>
                  <a:cubicBezTo>
                    <a:pt x="1804" y="800"/>
                    <a:pt x="1462" y="1051"/>
                    <a:pt x="1142" y="1325"/>
                  </a:cubicBezTo>
                  <a:cubicBezTo>
                    <a:pt x="914" y="1553"/>
                    <a:pt x="686" y="1781"/>
                    <a:pt x="480" y="2032"/>
                  </a:cubicBezTo>
                  <a:cubicBezTo>
                    <a:pt x="298" y="2260"/>
                    <a:pt x="138" y="2511"/>
                    <a:pt x="1" y="2763"/>
                  </a:cubicBezTo>
                  <a:lnTo>
                    <a:pt x="115" y="2763"/>
                  </a:lnTo>
                  <a:cubicBezTo>
                    <a:pt x="115" y="2740"/>
                    <a:pt x="138" y="2740"/>
                    <a:pt x="138" y="2740"/>
                  </a:cubicBezTo>
                  <a:lnTo>
                    <a:pt x="229" y="2740"/>
                  </a:lnTo>
                  <a:cubicBezTo>
                    <a:pt x="480" y="2329"/>
                    <a:pt x="777" y="1941"/>
                    <a:pt x="1119" y="1598"/>
                  </a:cubicBezTo>
                  <a:lnTo>
                    <a:pt x="1142" y="1598"/>
                  </a:lnTo>
                  <a:cubicBezTo>
                    <a:pt x="1462" y="1302"/>
                    <a:pt x="1804" y="1028"/>
                    <a:pt x="2192" y="822"/>
                  </a:cubicBezTo>
                  <a:cubicBezTo>
                    <a:pt x="2557" y="617"/>
                    <a:pt x="2968" y="457"/>
                    <a:pt x="3379" y="343"/>
                  </a:cubicBezTo>
                  <a:cubicBezTo>
                    <a:pt x="3809" y="253"/>
                    <a:pt x="4261" y="207"/>
                    <a:pt x="4713" y="206"/>
                  </a:cubicBezTo>
                  <a:lnTo>
                    <a:pt x="4713" y="206"/>
                  </a:lnTo>
                  <a:cubicBezTo>
                    <a:pt x="5258" y="207"/>
                    <a:pt x="5802" y="298"/>
                    <a:pt x="6324" y="434"/>
                  </a:cubicBezTo>
                  <a:cubicBezTo>
                    <a:pt x="6689" y="526"/>
                    <a:pt x="7031" y="663"/>
                    <a:pt x="7374" y="800"/>
                  </a:cubicBezTo>
                  <a:cubicBezTo>
                    <a:pt x="7739" y="959"/>
                    <a:pt x="8081" y="1165"/>
                    <a:pt x="8423" y="1347"/>
                  </a:cubicBezTo>
                  <a:lnTo>
                    <a:pt x="8401" y="1347"/>
                  </a:lnTo>
                  <a:cubicBezTo>
                    <a:pt x="8880" y="1621"/>
                    <a:pt x="9314" y="1941"/>
                    <a:pt x="9702" y="2329"/>
                  </a:cubicBezTo>
                  <a:cubicBezTo>
                    <a:pt x="9930" y="2557"/>
                    <a:pt x="10113" y="2808"/>
                    <a:pt x="10272" y="3082"/>
                  </a:cubicBezTo>
                  <a:cubicBezTo>
                    <a:pt x="10272" y="3105"/>
                    <a:pt x="10272" y="3105"/>
                    <a:pt x="10272" y="3105"/>
                  </a:cubicBezTo>
                  <a:cubicBezTo>
                    <a:pt x="10386" y="3333"/>
                    <a:pt x="10501" y="3561"/>
                    <a:pt x="10546" y="3813"/>
                  </a:cubicBezTo>
                  <a:cubicBezTo>
                    <a:pt x="10636" y="4128"/>
                    <a:pt x="10660" y="4488"/>
                    <a:pt x="10660" y="4826"/>
                  </a:cubicBezTo>
                  <a:lnTo>
                    <a:pt x="10660" y="4826"/>
                  </a:lnTo>
                  <a:cubicBezTo>
                    <a:pt x="10659" y="5302"/>
                    <a:pt x="10568" y="5779"/>
                    <a:pt x="10455" y="6255"/>
                  </a:cubicBezTo>
                  <a:cubicBezTo>
                    <a:pt x="10364" y="6574"/>
                    <a:pt x="10227" y="6917"/>
                    <a:pt x="10090" y="7236"/>
                  </a:cubicBezTo>
                  <a:cubicBezTo>
                    <a:pt x="9953" y="7556"/>
                    <a:pt x="9770" y="7898"/>
                    <a:pt x="9588" y="8218"/>
                  </a:cubicBezTo>
                  <a:lnTo>
                    <a:pt x="9610" y="8195"/>
                  </a:lnTo>
                  <a:lnTo>
                    <a:pt x="9610" y="8195"/>
                  </a:lnTo>
                  <a:cubicBezTo>
                    <a:pt x="9451" y="8423"/>
                    <a:pt x="9314" y="8651"/>
                    <a:pt x="9154" y="8857"/>
                  </a:cubicBezTo>
                  <a:cubicBezTo>
                    <a:pt x="9200" y="8948"/>
                    <a:pt x="9222" y="9017"/>
                    <a:pt x="9245" y="9085"/>
                  </a:cubicBezTo>
                  <a:cubicBezTo>
                    <a:pt x="9519" y="8697"/>
                    <a:pt x="9770" y="8286"/>
                    <a:pt x="9998" y="7875"/>
                  </a:cubicBezTo>
                  <a:cubicBezTo>
                    <a:pt x="10272" y="7373"/>
                    <a:pt x="10478" y="6848"/>
                    <a:pt x="10638" y="6300"/>
                  </a:cubicBezTo>
                  <a:cubicBezTo>
                    <a:pt x="10706" y="6027"/>
                    <a:pt x="10774" y="5753"/>
                    <a:pt x="10797" y="5479"/>
                  </a:cubicBezTo>
                  <a:cubicBezTo>
                    <a:pt x="10843" y="5205"/>
                    <a:pt x="10866" y="4908"/>
                    <a:pt x="10843" y="4634"/>
                  </a:cubicBezTo>
                  <a:cubicBezTo>
                    <a:pt x="10843" y="4360"/>
                    <a:pt x="10820" y="4086"/>
                    <a:pt x="10752" y="3835"/>
                  </a:cubicBezTo>
                  <a:cubicBezTo>
                    <a:pt x="10706" y="3607"/>
                    <a:pt x="10615" y="3379"/>
                    <a:pt x="10523" y="3151"/>
                  </a:cubicBezTo>
                  <a:cubicBezTo>
                    <a:pt x="10113" y="2306"/>
                    <a:pt x="9359" y="1690"/>
                    <a:pt x="8560" y="1210"/>
                  </a:cubicBezTo>
                  <a:cubicBezTo>
                    <a:pt x="8127" y="959"/>
                    <a:pt x="7716" y="731"/>
                    <a:pt x="7259" y="549"/>
                  </a:cubicBezTo>
                  <a:cubicBezTo>
                    <a:pt x="6826" y="366"/>
                    <a:pt x="6392" y="229"/>
                    <a:pt x="5936" y="138"/>
                  </a:cubicBezTo>
                  <a:cubicBezTo>
                    <a:pt x="5525" y="46"/>
                    <a:pt x="5091" y="1"/>
                    <a:pt x="46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6871150" y="1806100"/>
              <a:ext cx="25" cy="600"/>
            </a:xfrm>
            <a:custGeom>
              <a:avLst/>
              <a:gdLst/>
              <a:ahLst/>
              <a:cxnLst/>
              <a:rect l="l" t="t" r="r" b="b"/>
              <a:pathLst>
                <a:path w="1" h="24" extrusionOk="0">
                  <a:moveTo>
                    <a:pt x="0" y="0"/>
                  </a:moveTo>
                  <a:lnTo>
                    <a:pt x="0" y="23"/>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6871150" y="1806100"/>
              <a:ext cx="600" cy="25"/>
            </a:xfrm>
            <a:custGeom>
              <a:avLst/>
              <a:gdLst/>
              <a:ahLst/>
              <a:cxnLst/>
              <a:rect l="l" t="t" r="r" b="b"/>
              <a:pathLst>
                <a:path w="24" h="1" extrusionOk="0">
                  <a:moveTo>
                    <a:pt x="23"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6882550" y="1796975"/>
              <a:ext cx="196900" cy="162650"/>
            </a:xfrm>
            <a:custGeom>
              <a:avLst/>
              <a:gdLst/>
              <a:ahLst/>
              <a:cxnLst/>
              <a:rect l="l" t="t" r="r" b="b"/>
              <a:pathLst>
                <a:path w="7876" h="6506" extrusionOk="0">
                  <a:moveTo>
                    <a:pt x="7493" y="4863"/>
                  </a:moveTo>
                  <a:cubicBezTo>
                    <a:pt x="7488" y="4865"/>
                    <a:pt x="7488" y="4870"/>
                    <a:pt x="7488" y="4885"/>
                  </a:cubicBezTo>
                  <a:cubicBezTo>
                    <a:pt x="7489" y="4878"/>
                    <a:pt x="7491" y="4870"/>
                    <a:pt x="7493" y="4863"/>
                  </a:cubicBezTo>
                  <a:close/>
                  <a:moveTo>
                    <a:pt x="3653" y="0"/>
                  </a:moveTo>
                  <a:cubicBezTo>
                    <a:pt x="3333" y="0"/>
                    <a:pt x="3037" y="23"/>
                    <a:pt x="2740" y="92"/>
                  </a:cubicBezTo>
                  <a:cubicBezTo>
                    <a:pt x="2192" y="206"/>
                    <a:pt x="1644" y="434"/>
                    <a:pt x="1165" y="731"/>
                  </a:cubicBezTo>
                  <a:cubicBezTo>
                    <a:pt x="731" y="1027"/>
                    <a:pt x="343" y="1370"/>
                    <a:pt x="1" y="1781"/>
                  </a:cubicBezTo>
                  <a:cubicBezTo>
                    <a:pt x="47" y="1803"/>
                    <a:pt x="92" y="1803"/>
                    <a:pt x="138" y="1826"/>
                  </a:cubicBezTo>
                  <a:cubicBezTo>
                    <a:pt x="161" y="1826"/>
                    <a:pt x="183" y="1849"/>
                    <a:pt x="206" y="1849"/>
                  </a:cubicBezTo>
                  <a:cubicBezTo>
                    <a:pt x="320" y="1712"/>
                    <a:pt x="435" y="1598"/>
                    <a:pt x="572" y="1461"/>
                  </a:cubicBezTo>
                  <a:cubicBezTo>
                    <a:pt x="868" y="1164"/>
                    <a:pt x="1188" y="936"/>
                    <a:pt x="1553" y="731"/>
                  </a:cubicBezTo>
                  <a:lnTo>
                    <a:pt x="1576" y="731"/>
                  </a:lnTo>
                  <a:cubicBezTo>
                    <a:pt x="1895" y="548"/>
                    <a:pt x="2238" y="411"/>
                    <a:pt x="2603" y="320"/>
                  </a:cubicBezTo>
                  <a:cubicBezTo>
                    <a:pt x="2964" y="230"/>
                    <a:pt x="3325" y="184"/>
                    <a:pt x="3686" y="183"/>
                  </a:cubicBezTo>
                  <a:lnTo>
                    <a:pt x="3686" y="183"/>
                  </a:lnTo>
                  <a:cubicBezTo>
                    <a:pt x="4047" y="184"/>
                    <a:pt x="4387" y="252"/>
                    <a:pt x="4726" y="343"/>
                  </a:cubicBezTo>
                  <a:cubicBezTo>
                    <a:pt x="5091" y="434"/>
                    <a:pt x="5410" y="571"/>
                    <a:pt x="5730" y="753"/>
                  </a:cubicBezTo>
                  <a:cubicBezTo>
                    <a:pt x="6050" y="959"/>
                    <a:pt x="6369" y="1187"/>
                    <a:pt x="6620" y="1484"/>
                  </a:cubicBezTo>
                  <a:lnTo>
                    <a:pt x="6620" y="1461"/>
                  </a:lnTo>
                  <a:cubicBezTo>
                    <a:pt x="6871" y="1712"/>
                    <a:pt x="7077" y="1986"/>
                    <a:pt x="7259" y="2306"/>
                  </a:cubicBezTo>
                  <a:cubicBezTo>
                    <a:pt x="7396" y="2534"/>
                    <a:pt x="7488" y="2785"/>
                    <a:pt x="7556" y="3036"/>
                  </a:cubicBezTo>
                  <a:cubicBezTo>
                    <a:pt x="7556" y="3036"/>
                    <a:pt x="7556" y="3059"/>
                    <a:pt x="7556" y="3059"/>
                  </a:cubicBezTo>
                  <a:cubicBezTo>
                    <a:pt x="7623" y="3306"/>
                    <a:pt x="7647" y="3575"/>
                    <a:pt x="7647" y="3844"/>
                  </a:cubicBezTo>
                  <a:lnTo>
                    <a:pt x="7647" y="3844"/>
                  </a:lnTo>
                  <a:cubicBezTo>
                    <a:pt x="7646" y="4177"/>
                    <a:pt x="7581" y="4530"/>
                    <a:pt x="7493" y="4863"/>
                  </a:cubicBezTo>
                  <a:lnTo>
                    <a:pt x="7493" y="4863"/>
                  </a:lnTo>
                  <a:cubicBezTo>
                    <a:pt x="7497" y="4862"/>
                    <a:pt x="7502" y="4862"/>
                    <a:pt x="7510" y="4862"/>
                  </a:cubicBezTo>
                  <a:cubicBezTo>
                    <a:pt x="7351" y="5364"/>
                    <a:pt x="7122" y="5866"/>
                    <a:pt x="6848" y="6323"/>
                  </a:cubicBezTo>
                  <a:cubicBezTo>
                    <a:pt x="6848" y="6323"/>
                    <a:pt x="6852" y="6323"/>
                    <a:pt x="6855" y="6322"/>
                  </a:cubicBezTo>
                  <a:lnTo>
                    <a:pt x="6855" y="6322"/>
                  </a:lnTo>
                  <a:cubicBezTo>
                    <a:pt x="6848" y="6335"/>
                    <a:pt x="6848" y="6346"/>
                    <a:pt x="6848" y="6346"/>
                  </a:cubicBezTo>
                  <a:cubicBezTo>
                    <a:pt x="6871" y="6391"/>
                    <a:pt x="6894" y="6414"/>
                    <a:pt x="6917" y="6460"/>
                  </a:cubicBezTo>
                  <a:cubicBezTo>
                    <a:pt x="6940" y="6483"/>
                    <a:pt x="6963" y="6483"/>
                    <a:pt x="6963" y="6505"/>
                  </a:cubicBezTo>
                  <a:cubicBezTo>
                    <a:pt x="7031" y="6391"/>
                    <a:pt x="7122" y="6254"/>
                    <a:pt x="7191" y="6140"/>
                  </a:cubicBezTo>
                  <a:cubicBezTo>
                    <a:pt x="7419" y="5684"/>
                    <a:pt x="7625" y="5227"/>
                    <a:pt x="7739" y="4725"/>
                  </a:cubicBezTo>
                  <a:cubicBezTo>
                    <a:pt x="7853" y="4246"/>
                    <a:pt x="7876" y="3766"/>
                    <a:pt x="7807" y="3287"/>
                  </a:cubicBezTo>
                  <a:cubicBezTo>
                    <a:pt x="7761" y="3036"/>
                    <a:pt x="7693" y="2785"/>
                    <a:pt x="7602" y="2557"/>
                  </a:cubicBezTo>
                  <a:cubicBezTo>
                    <a:pt x="7510" y="2328"/>
                    <a:pt x="7373" y="2100"/>
                    <a:pt x="7214" y="1872"/>
                  </a:cubicBezTo>
                  <a:cubicBezTo>
                    <a:pt x="7077" y="1667"/>
                    <a:pt x="6917" y="1484"/>
                    <a:pt x="6757" y="1324"/>
                  </a:cubicBezTo>
                  <a:cubicBezTo>
                    <a:pt x="6597" y="1164"/>
                    <a:pt x="6438" y="1005"/>
                    <a:pt x="6255" y="868"/>
                  </a:cubicBezTo>
                  <a:cubicBezTo>
                    <a:pt x="5913" y="617"/>
                    <a:pt x="5547" y="411"/>
                    <a:pt x="5137" y="274"/>
                  </a:cubicBezTo>
                  <a:cubicBezTo>
                    <a:pt x="4657" y="92"/>
                    <a:pt x="4155" y="0"/>
                    <a:pt x="36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6921350" y="1815225"/>
              <a:ext cx="25" cy="25"/>
            </a:xfrm>
            <a:custGeom>
              <a:avLst/>
              <a:gdLst/>
              <a:ahLst/>
              <a:cxnLst/>
              <a:rect l="l" t="t" r="r" b="b"/>
              <a:pathLst>
                <a:path w="1" h="1" extrusionOk="0">
                  <a:moveTo>
                    <a:pt x="1" y="1"/>
                  </a:moveTo>
                  <a:cubicBezTo>
                    <a:pt x="1" y="1"/>
                    <a:pt x="1" y="1"/>
                    <a:pt x="1" y="1"/>
                  </a:cubicBezTo>
                  <a:lnTo>
                    <a:pt x="1" y="1"/>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6896825" y="1833500"/>
              <a:ext cx="25" cy="25"/>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6896250" y="1833500"/>
              <a:ext cx="600" cy="25"/>
            </a:xfrm>
            <a:custGeom>
              <a:avLst/>
              <a:gdLst/>
              <a:ahLst/>
              <a:cxnLst/>
              <a:rect l="l" t="t" r="r" b="b"/>
              <a:pathLst>
                <a:path w="24" h="1" extrusionOk="0">
                  <a:moveTo>
                    <a:pt x="24" y="0"/>
                  </a:moveTo>
                  <a:lnTo>
                    <a:pt x="1"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6888275" y="1987000"/>
              <a:ext cx="265350" cy="591750"/>
            </a:xfrm>
            <a:custGeom>
              <a:avLst/>
              <a:gdLst/>
              <a:ahLst/>
              <a:cxnLst/>
              <a:rect l="l" t="t" r="r" b="b"/>
              <a:pathLst>
                <a:path w="10614" h="23670" extrusionOk="0">
                  <a:moveTo>
                    <a:pt x="7601" y="0"/>
                  </a:moveTo>
                  <a:cubicBezTo>
                    <a:pt x="7555" y="0"/>
                    <a:pt x="7510" y="23"/>
                    <a:pt x="7510" y="69"/>
                  </a:cubicBezTo>
                  <a:cubicBezTo>
                    <a:pt x="7487" y="114"/>
                    <a:pt x="7510" y="160"/>
                    <a:pt x="7555" y="183"/>
                  </a:cubicBezTo>
                  <a:cubicBezTo>
                    <a:pt x="7669" y="228"/>
                    <a:pt x="7784" y="297"/>
                    <a:pt x="7898" y="342"/>
                  </a:cubicBezTo>
                  <a:cubicBezTo>
                    <a:pt x="8194" y="502"/>
                    <a:pt x="8445" y="685"/>
                    <a:pt x="8697" y="890"/>
                  </a:cubicBezTo>
                  <a:cubicBezTo>
                    <a:pt x="8925" y="1119"/>
                    <a:pt x="9153" y="1370"/>
                    <a:pt x="9336" y="1643"/>
                  </a:cubicBezTo>
                  <a:lnTo>
                    <a:pt x="9313" y="1643"/>
                  </a:lnTo>
                  <a:cubicBezTo>
                    <a:pt x="9336" y="1643"/>
                    <a:pt x="9336" y="1666"/>
                    <a:pt x="9336" y="1666"/>
                  </a:cubicBezTo>
                  <a:cubicBezTo>
                    <a:pt x="9564" y="2054"/>
                    <a:pt x="9747" y="2465"/>
                    <a:pt x="9883" y="2876"/>
                  </a:cubicBezTo>
                  <a:cubicBezTo>
                    <a:pt x="10043" y="3378"/>
                    <a:pt x="10135" y="3880"/>
                    <a:pt x="10226" y="4383"/>
                  </a:cubicBezTo>
                  <a:cubicBezTo>
                    <a:pt x="10272" y="4679"/>
                    <a:pt x="10294" y="4976"/>
                    <a:pt x="10317" y="5296"/>
                  </a:cubicBezTo>
                  <a:cubicBezTo>
                    <a:pt x="10340" y="5638"/>
                    <a:pt x="10386" y="6003"/>
                    <a:pt x="10386" y="6345"/>
                  </a:cubicBezTo>
                  <a:cubicBezTo>
                    <a:pt x="10386" y="6345"/>
                    <a:pt x="10386" y="6345"/>
                    <a:pt x="10386" y="6323"/>
                  </a:cubicBezTo>
                  <a:lnTo>
                    <a:pt x="10386" y="6323"/>
                  </a:lnTo>
                  <a:cubicBezTo>
                    <a:pt x="10500" y="8514"/>
                    <a:pt x="10317" y="10682"/>
                    <a:pt x="9838" y="12805"/>
                  </a:cubicBezTo>
                  <a:cubicBezTo>
                    <a:pt x="9838" y="12805"/>
                    <a:pt x="9838" y="12805"/>
                    <a:pt x="9838" y="12782"/>
                  </a:cubicBezTo>
                  <a:cubicBezTo>
                    <a:pt x="9610" y="13832"/>
                    <a:pt x="9290" y="14859"/>
                    <a:pt x="8925" y="15864"/>
                  </a:cubicBezTo>
                  <a:cubicBezTo>
                    <a:pt x="8628" y="16617"/>
                    <a:pt x="8286" y="17370"/>
                    <a:pt x="7921" y="18101"/>
                  </a:cubicBezTo>
                  <a:cubicBezTo>
                    <a:pt x="7373" y="19128"/>
                    <a:pt x="6711" y="20109"/>
                    <a:pt x="5935" y="20976"/>
                  </a:cubicBezTo>
                  <a:cubicBezTo>
                    <a:pt x="5935" y="20954"/>
                    <a:pt x="5935" y="20954"/>
                    <a:pt x="5935" y="20954"/>
                  </a:cubicBezTo>
                  <a:cubicBezTo>
                    <a:pt x="5433" y="21501"/>
                    <a:pt x="4862" y="22004"/>
                    <a:pt x="4223" y="22414"/>
                  </a:cubicBezTo>
                  <a:cubicBezTo>
                    <a:pt x="3721" y="22734"/>
                    <a:pt x="3196" y="22985"/>
                    <a:pt x="2625" y="23168"/>
                  </a:cubicBezTo>
                  <a:lnTo>
                    <a:pt x="2648" y="23168"/>
                  </a:lnTo>
                  <a:cubicBezTo>
                    <a:pt x="2123" y="23327"/>
                    <a:pt x="1552" y="23442"/>
                    <a:pt x="1004" y="23464"/>
                  </a:cubicBezTo>
                  <a:lnTo>
                    <a:pt x="1027" y="23464"/>
                  </a:lnTo>
                  <a:cubicBezTo>
                    <a:pt x="936" y="23464"/>
                    <a:pt x="835" y="23475"/>
                    <a:pt x="736" y="23475"/>
                  </a:cubicBezTo>
                  <a:cubicBezTo>
                    <a:pt x="687" y="23475"/>
                    <a:pt x="639" y="23472"/>
                    <a:pt x="594" y="23464"/>
                  </a:cubicBezTo>
                  <a:cubicBezTo>
                    <a:pt x="434" y="23464"/>
                    <a:pt x="274" y="23442"/>
                    <a:pt x="114" y="23396"/>
                  </a:cubicBezTo>
                  <a:cubicBezTo>
                    <a:pt x="69" y="23464"/>
                    <a:pt x="46" y="23510"/>
                    <a:pt x="0" y="23556"/>
                  </a:cubicBezTo>
                  <a:cubicBezTo>
                    <a:pt x="0" y="23556"/>
                    <a:pt x="0" y="23579"/>
                    <a:pt x="0" y="23579"/>
                  </a:cubicBezTo>
                  <a:cubicBezTo>
                    <a:pt x="114" y="23601"/>
                    <a:pt x="206" y="23624"/>
                    <a:pt x="320" y="23647"/>
                  </a:cubicBezTo>
                  <a:cubicBezTo>
                    <a:pt x="502" y="23670"/>
                    <a:pt x="685" y="23670"/>
                    <a:pt x="867" y="23670"/>
                  </a:cubicBezTo>
                  <a:cubicBezTo>
                    <a:pt x="1187" y="23670"/>
                    <a:pt x="1484" y="23624"/>
                    <a:pt x="1781" y="23579"/>
                  </a:cubicBezTo>
                  <a:cubicBezTo>
                    <a:pt x="2305" y="23487"/>
                    <a:pt x="2830" y="23327"/>
                    <a:pt x="3310" y="23122"/>
                  </a:cubicBezTo>
                  <a:cubicBezTo>
                    <a:pt x="4291" y="22688"/>
                    <a:pt x="5159" y="22049"/>
                    <a:pt x="5889" y="21296"/>
                  </a:cubicBezTo>
                  <a:cubicBezTo>
                    <a:pt x="6642" y="20520"/>
                    <a:pt x="7281" y="19607"/>
                    <a:pt x="7806" y="18671"/>
                  </a:cubicBezTo>
                  <a:cubicBezTo>
                    <a:pt x="8354" y="17735"/>
                    <a:pt x="8811" y="16731"/>
                    <a:pt x="9199" y="15681"/>
                  </a:cubicBezTo>
                  <a:cubicBezTo>
                    <a:pt x="9678" y="14357"/>
                    <a:pt x="10043" y="12965"/>
                    <a:pt x="10272" y="11572"/>
                  </a:cubicBezTo>
                  <a:cubicBezTo>
                    <a:pt x="10523" y="10157"/>
                    <a:pt x="10614" y="8719"/>
                    <a:pt x="10614" y="7281"/>
                  </a:cubicBezTo>
                  <a:cubicBezTo>
                    <a:pt x="10614" y="6574"/>
                    <a:pt x="10568" y="5866"/>
                    <a:pt x="10500" y="5159"/>
                  </a:cubicBezTo>
                  <a:cubicBezTo>
                    <a:pt x="10454" y="4588"/>
                    <a:pt x="10386" y="4017"/>
                    <a:pt x="10249" y="3447"/>
                  </a:cubicBezTo>
                  <a:cubicBezTo>
                    <a:pt x="10135" y="2922"/>
                    <a:pt x="9952" y="2420"/>
                    <a:pt x="9724" y="1963"/>
                  </a:cubicBezTo>
                  <a:cubicBezTo>
                    <a:pt x="9495" y="1507"/>
                    <a:pt x="9199" y="1096"/>
                    <a:pt x="8811" y="753"/>
                  </a:cubicBezTo>
                  <a:cubicBezTo>
                    <a:pt x="8651" y="594"/>
                    <a:pt x="8468" y="457"/>
                    <a:pt x="8286" y="342"/>
                  </a:cubicBezTo>
                  <a:cubicBezTo>
                    <a:pt x="8080" y="205"/>
                    <a:pt x="7852" y="91"/>
                    <a:pt x="7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7121650" y="2028075"/>
              <a:ext cx="25" cy="600"/>
            </a:xfrm>
            <a:custGeom>
              <a:avLst/>
              <a:gdLst/>
              <a:ahLst/>
              <a:cxnLst/>
              <a:rect l="l" t="t" r="r" b="b"/>
              <a:pathLst>
                <a:path w="1" h="24" extrusionOk="0">
                  <a:moveTo>
                    <a:pt x="1" y="23"/>
                  </a:moveTo>
                  <a:cubicBezTo>
                    <a:pt x="1" y="23"/>
                    <a:pt x="1" y="0"/>
                    <a:pt x="1" y="0"/>
                  </a:cubicBezTo>
                  <a:cubicBezTo>
                    <a:pt x="1" y="0"/>
                    <a:pt x="1" y="23"/>
                    <a:pt x="1" y="23"/>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7086275" y="243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7086275" y="243892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6927075" y="2036075"/>
              <a:ext cx="187175" cy="486750"/>
            </a:xfrm>
            <a:custGeom>
              <a:avLst/>
              <a:gdLst/>
              <a:ahLst/>
              <a:cxnLst/>
              <a:rect l="l" t="t" r="r" b="b"/>
              <a:pathLst>
                <a:path w="7487" h="19470" extrusionOk="0">
                  <a:moveTo>
                    <a:pt x="6551" y="0"/>
                  </a:moveTo>
                  <a:cubicBezTo>
                    <a:pt x="6574" y="46"/>
                    <a:pt x="6574" y="91"/>
                    <a:pt x="6597" y="114"/>
                  </a:cubicBezTo>
                  <a:cubicBezTo>
                    <a:pt x="6597" y="183"/>
                    <a:pt x="6620" y="274"/>
                    <a:pt x="6620" y="342"/>
                  </a:cubicBezTo>
                  <a:cubicBezTo>
                    <a:pt x="6642" y="365"/>
                    <a:pt x="6642" y="388"/>
                    <a:pt x="6642" y="411"/>
                  </a:cubicBezTo>
                  <a:cubicBezTo>
                    <a:pt x="6779" y="616"/>
                    <a:pt x="6848" y="822"/>
                    <a:pt x="6916" y="1027"/>
                  </a:cubicBezTo>
                  <a:cubicBezTo>
                    <a:pt x="6939" y="1027"/>
                    <a:pt x="6939" y="1027"/>
                    <a:pt x="6939" y="1050"/>
                  </a:cubicBezTo>
                  <a:cubicBezTo>
                    <a:pt x="7076" y="1507"/>
                    <a:pt x="7145" y="1963"/>
                    <a:pt x="7167" y="2442"/>
                  </a:cubicBezTo>
                  <a:cubicBezTo>
                    <a:pt x="7190" y="2671"/>
                    <a:pt x="7213" y="2899"/>
                    <a:pt x="7213" y="3127"/>
                  </a:cubicBezTo>
                  <a:cubicBezTo>
                    <a:pt x="7236" y="3401"/>
                    <a:pt x="7259" y="3675"/>
                    <a:pt x="7282" y="3949"/>
                  </a:cubicBezTo>
                  <a:cubicBezTo>
                    <a:pt x="7350" y="5547"/>
                    <a:pt x="7145" y="7167"/>
                    <a:pt x="6802" y="8742"/>
                  </a:cubicBezTo>
                  <a:cubicBezTo>
                    <a:pt x="6802" y="8719"/>
                    <a:pt x="6802" y="8719"/>
                    <a:pt x="6802" y="8696"/>
                  </a:cubicBezTo>
                  <a:cubicBezTo>
                    <a:pt x="6688" y="9221"/>
                    <a:pt x="6574" y="9724"/>
                    <a:pt x="6414" y="10226"/>
                  </a:cubicBezTo>
                  <a:cubicBezTo>
                    <a:pt x="6300" y="10705"/>
                    <a:pt x="6140" y="11184"/>
                    <a:pt x="5980" y="11664"/>
                  </a:cubicBezTo>
                  <a:cubicBezTo>
                    <a:pt x="5661" y="12622"/>
                    <a:pt x="5273" y="13558"/>
                    <a:pt x="4794" y="14448"/>
                  </a:cubicBezTo>
                  <a:cubicBezTo>
                    <a:pt x="4269" y="15430"/>
                    <a:pt x="3652" y="16366"/>
                    <a:pt x="2899" y="17187"/>
                  </a:cubicBezTo>
                  <a:cubicBezTo>
                    <a:pt x="2625" y="17461"/>
                    <a:pt x="2374" y="17712"/>
                    <a:pt x="2077" y="17964"/>
                  </a:cubicBezTo>
                  <a:cubicBezTo>
                    <a:pt x="1803" y="18215"/>
                    <a:pt x="1507" y="18420"/>
                    <a:pt x="1187" y="18625"/>
                  </a:cubicBezTo>
                  <a:cubicBezTo>
                    <a:pt x="890" y="18831"/>
                    <a:pt x="571" y="18991"/>
                    <a:pt x="251" y="19150"/>
                  </a:cubicBezTo>
                  <a:cubicBezTo>
                    <a:pt x="229" y="19150"/>
                    <a:pt x="206" y="19173"/>
                    <a:pt x="183" y="19173"/>
                  </a:cubicBezTo>
                  <a:cubicBezTo>
                    <a:pt x="160" y="19219"/>
                    <a:pt x="137" y="19265"/>
                    <a:pt x="114" y="19310"/>
                  </a:cubicBezTo>
                  <a:cubicBezTo>
                    <a:pt x="69" y="19356"/>
                    <a:pt x="23" y="19424"/>
                    <a:pt x="0" y="19470"/>
                  </a:cubicBezTo>
                  <a:cubicBezTo>
                    <a:pt x="251" y="19379"/>
                    <a:pt x="480" y="19265"/>
                    <a:pt x="731" y="19128"/>
                  </a:cubicBezTo>
                  <a:cubicBezTo>
                    <a:pt x="1164" y="18877"/>
                    <a:pt x="1598" y="18603"/>
                    <a:pt x="1986" y="18283"/>
                  </a:cubicBezTo>
                  <a:cubicBezTo>
                    <a:pt x="2397" y="17964"/>
                    <a:pt x="2785" y="17598"/>
                    <a:pt x="3127" y="17210"/>
                  </a:cubicBezTo>
                  <a:cubicBezTo>
                    <a:pt x="3493" y="16799"/>
                    <a:pt x="3835" y="16366"/>
                    <a:pt x="4132" y="15909"/>
                  </a:cubicBezTo>
                  <a:cubicBezTo>
                    <a:pt x="4748" y="15019"/>
                    <a:pt x="5250" y="14038"/>
                    <a:pt x="5684" y="13033"/>
                  </a:cubicBezTo>
                  <a:cubicBezTo>
                    <a:pt x="6095" y="12006"/>
                    <a:pt x="6437" y="10979"/>
                    <a:pt x="6711" y="9906"/>
                  </a:cubicBezTo>
                  <a:cubicBezTo>
                    <a:pt x="6871" y="9336"/>
                    <a:pt x="7008" y="8788"/>
                    <a:pt x="7122" y="8194"/>
                  </a:cubicBezTo>
                  <a:cubicBezTo>
                    <a:pt x="7236" y="7601"/>
                    <a:pt x="7327" y="6985"/>
                    <a:pt x="7396" y="6368"/>
                  </a:cubicBezTo>
                  <a:cubicBezTo>
                    <a:pt x="7464" y="5729"/>
                    <a:pt x="7487" y="5113"/>
                    <a:pt x="7487" y="4497"/>
                  </a:cubicBezTo>
                  <a:cubicBezTo>
                    <a:pt x="7487" y="4200"/>
                    <a:pt x="7464" y="3880"/>
                    <a:pt x="7441" y="3584"/>
                  </a:cubicBezTo>
                  <a:cubicBezTo>
                    <a:pt x="7441" y="3469"/>
                    <a:pt x="7441" y="3355"/>
                    <a:pt x="7418" y="3241"/>
                  </a:cubicBezTo>
                  <a:cubicBezTo>
                    <a:pt x="7418" y="3127"/>
                    <a:pt x="7418" y="3013"/>
                    <a:pt x="7396" y="2922"/>
                  </a:cubicBezTo>
                  <a:cubicBezTo>
                    <a:pt x="7373" y="2397"/>
                    <a:pt x="7327" y="1872"/>
                    <a:pt x="7213" y="1347"/>
                  </a:cubicBezTo>
                  <a:cubicBezTo>
                    <a:pt x="7099" y="867"/>
                    <a:pt x="6916" y="365"/>
                    <a:pt x="65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7100550" y="2062325"/>
              <a:ext cx="25" cy="0"/>
            </a:xfrm>
            <a:custGeom>
              <a:avLst/>
              <a:gdLst/>
              <a:ahLst/>
              <a:cxnLst/>
              <a:rect l="l" t="t" r="r" b="b"/>
              <a:pathLst>
                <a:path w="1" extrusionOk="0">
                  <a:moveTo>
                    <a:pt x="0"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7109100" y="213420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7109100" y="213477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6998975" y="2465750"/>
              <a:ext cx="600" cy="25"/>
            </a:xfrm>
            <a:custGeom>
              <a:avLst/>
              <a:gdLst/>
              <a:ahLst/>
              <a:cxnLst/>
              <a:rect l="l" t="t" r="r" b="b"/>
              <a:pathLst>
                <a:path w="24" h="1" extrusionOk="0">
                  <a:moveTo>
                    <a:pt x="0" y="0"/>
                  </a:moveTo>
                  <a:cubicBezTo>
                    <a:pt x="0" y="0"/>
                    <a:pt x="0" y="0"/>
                    <a:pt x="23"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6976150" y="1871150"/>
              <a:ext cx="2300" cy="1750"/>
            </a:xfrm>
            <a:custGeom>
              <a:avLst/>
              <a:gdLst/>
              <a:ahLst/>
              <a:cxnLst/>
              <a:rect l="l" t="t" r="r" b="b"/>
              <a:pathLst>
                <a:path w="92" h="70" extrusionOk="0">
                  <a:moveTo>
                    <a:pt x="0" y="1"/>
                  </a:moveTo>
                  <a:cubicBezTo>
                    <a:pt x="23" y="23"/>
                    <a:pt x="69" y="46"/>
                    <a:pt x="92" y="69"/>
                  </a:cubicBezTo>
                  <a:cubicBezTo>
                    <a:pt x="92" y="46"/>
                    <a:pt x="69" y="23"/>
                    <a:pt x="46" y="23"/>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992125" y="1890550"/>
              <a:ext cx="2875" cy="2875"/>
            </a:xfrm>
            <a:custGeom>
              <a:avLst/>
              <a:gdLst/>
              <a:ahLst/>
              <a:cxnLst/>
              <a:rect l="l" t="t" r="r" b="b"/>
              <a:pathLst>
                <a:path w="115" h="115" extrusionOk="0">
                  <a:moveTo>
                    <a:pt x="0" y="1"/>
                  </a:moveTo>
                  <a:cubicBezTo>
                    <a:pt x="23" y="46"/>
                    <a:pt x="69" y="69"/>
                    <a:pt x="114" y="115"/>
                  </a:cubicBezTo>
                  <a:cubicBezTo>
                    <a:pt x="92" y="69"/>
                    <a:pt x="69" y="46"/>
                    <a:pt x="23" y="23"/>
                  </a:cubicBezTo>
                  <a:cubicBezTo>
                    <a:pt x="23"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7009250" y="1904250"/>
              <a:ext cx="6850" cy="7450"/>
            </a:xfrm>
            <a:custGeom>
              <a:avLst/>
              <a:gdLst/>
              <a:ahLst/>
              <a:cxnLst/>
              <a:rect l="l" t="t" r="r" b="b"/>
              <a:pathLst>
                <a:path w="274" h="298" extrusionOk="0">
                  <a:moveTo>
                    <a:pt x="0" y="0"/>
                  </a:moveTo>
                  <a:cubicBezTo>
                    <a:pt x="46" y="46"/>
                    <a:pt x="91" y="69"/>
                    <a:pt x="137" y="115"/>
                  </a:cubicBezTo>
                  <a:cubicBezTo>
                    <a:pt x="183" y="183"/>
                    <a:pt x="228" y="229"/>
                    <a:pt x="274" y="297"/>
                  </a:cubicBezTo>
                  <a:cubicBezTo>
                    <a:pt x="228" y="206"/>
                    <a:pt x="160" y="137"/>
                    <a:pt x="91" y="46"/>
                  </a:cubicBezTo>
                  <a:cubicBezTo>
                    <a:pt x="69" y="46"/>
                    <a:pt x="23" y="23"/>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911650" y="1920800"/>
              <a:ext cx="159250" cy="552675"/>
            </a:xfrm>
            <a:custGeom>
              <a:avLst/>
              <a:gdLst/>
              <a:ahLst/>
              <a:cxnLst/>
              <a:rect l="l" t="t" r="r" b="b"/>
              <a:pathLst>
                <a:path w="6370" h="22107" extrusionOk="0">
                  <a:moveTo>
                    <a:pt x="4201" y="0"/>
                  </a:moveTo>
                  <a:cubicBezTo>
                    <a:pt x="4612" y="594"/>
                    <a:pt x="4931" y="1233"/>
                    <a:pt x="5228" y="1895"/>
                  </a:cubicBezTo>
                  <a:cubicBezTo>
                    <a:pt x="5639" y="2876"/>
                    <a:pt x="5890" y="3881"/>
                    <a:pt x="6027" y="4931"/>
                  </a:cubicBezTo>
                  <a:cubicBezTo>
                    <a:pt x="6027" y="4908"/>
                    <a:pt x="6027" y="4908"/>
                    <a:pt x="6027" y="4908"/>
                  </a:cubicBezTo>
                  <a:lnTo>
                    <a:pt x="6027" y="4908"/>
                  </a:lnTo>
                  <a:cubicBezTo>
                    <a:pt x="6232" y="6369"/>
                    <a:pt x="6187" y="7852"/>
                    <a:pt x="5981" y="9313"/>
                  </a:cubicBezTo>
                  <a:cubicBezTo>
                    <a:pt x="5992" y="9302"/>
                    <a:pt x="5998" y="9297"/>
                    <a:pt x="6001" y="9291"/>
                  </a:cubicBezTo>
                  <a:lnTo>
                    <a:pt x="6001" y="9291"/>
                  </a:lnTo>
                  <a:cubicBezTo>
                    <a:pt x="5748" y="11063"/>
                    <a:pt x="5225" y="12790"/>
                    <a:pt x="4520" y="14426"/>
                  </a:cubicBezTo>
                  <a:cubicBezTo>
                    <a:pt x="4269" y="15042"/>
                    <a:pt x="3973" y="15658"/>
                    <a:pt x="3676" y="16252"/>
                  </a:cubicBezTo>
                  <a:cubicBezTo>
                    <a:pt x="3516" y="16549"/>
                    <a:pt x="3379" y="16823"/>
                    <a:pt x="3197" y="17119"/>
                  </a:cubicBezTo>
                  <a:cubicBezTo>
                    <a:pt x="3037" y="17416"/>
                    <a:pt x="2877" y="17690"/>
                    <a:pt x="2717" y="17987"/>
                  </a:cubicBezTo>
                  <a:cubicBezTo>
                    <a:pt x="2010" y="19128"/>
                    <a:pt x="1302" y="20292"/>
                    <a:pt x="480" y="21365"/>
                  </a:cubicBezTo>
                  <a:cubicBezTo>
                    <a:pt x="480" y="21365"/>
                    <a:pt x="480" y="21388"/>
                    <a:pt x="480" y="21388"/>
                  </a:cubicBezTo>
                  <a:cubicBezTo>
                    <a:pt x="321" y="21570"/>
                    <a:pt x="184" y="21753"/>
                    <a:pt x="24" y="21935"/>
                  </a:cubicBezTo>
                  <a:cubicBezTo>
                    <a:pt x="1" y="21958"/>
                    <a:pt x="1" y="21981"/>
                    <a:pt x="1" y="22004"/>
                  </a:cubicBezTo>
                  <a:cubicBezTo>
                    <a:pt x="1" y="22027"/>
                    <a:pt x="1" y="22050"/>
                    <a:pt x="24" y="22072"/>
                  </a:cubicBezTo>
                  <a:cubicBezTo>
                    <a:pt x="47" y="22095"/>
                    <a:pt x="75" y="22107"/>
                    <a:pt x="101" y="22107"/>
                  </a:cubicBezTo>
                  <a:cubicBezTo>
                    <a:pt x="127" y="22107"/>
                    <a:pt x="149" y="22095"/>
                    <a:pt x="161" y="22072"/>
                  </a:cubicBezTo>
                  <a:cubicBezTo>
                    <a:pt x="1097" y="20954"/>
                    <a:pt x="1895" y="19721"/>
                    <a:pt x="2649" y="18443"/>
                  </a:cubicBezTo>
                  <a:cubicBezTo>
                    <a:pt x="2831" y="18146"/>
                    <a:pt x="3014" y="17827"/>
                    <a:pt x="3197" y="17507"/>
                  </a:cubicBezTo>
                  <a:cubicBezTo>
                    <a:pt x="3379" y="17211"/>
                    <a:pt x="3562" y="16891"/>
                    <a:pt x="3721" y="16571"/>
                  </a:cubicBezTo>
                  <a:cubicBezTo>
                    <a:pt x="4064" y="15932"/>
                    <a:pt x="4383" y="15270"/>
                    <a:pt x="4680" y="14586"/>
                  </a:cubicBezTo>
                  <a:cubicBezTo>
                    <a:pt x="5251" y="13262"/>
                    <a:pt x="5707" y="11869"/>
                    <a:pt x="6004" y="10431"/>
                  </a:cubicBezTo>
                  <a:cubicBezTo>
                    <a:pt x="6141" y="9724"/>
                    <a:pt x="6232" y="9016"/>
                    <a:pt x="6301" y="8309"/>
                  </a:cubicBezTo>
                  <a:cubicBezTo>
                    <a:pt x="6346" y="7578"/>
                    <a:pt x="6369" y="6848"/>
                    <a:pt x="6324" y="6118"/>
                  </a:cubicBezTo>
                  <a:cubicBezTo>
                    <a:pt x="6255" y="4680"/>
                    <a:pt x="5981" y="3242"/>
                    <a:pt x="5433" y="1918"/>
                  </a:cubicBezTo>
                  <a:cubicBezTo>
                    <a:pt x="5411" y="1872"/>
                    <a:pt x="5388" y="1826"/>
                    <a:pt x="5365" y="1758"/>
                  </a:cubicBezTo>
                  <a:cubicBezTo>
                    <a:pt x="5342" y="1689"/>
                    <a:pt x="5296" y="1621"/>
                    <a:pt x="5251" y="1552"/>
                  </a:cubicBezTo>
                  <a:cubicBezTo>
                    <a:pt x="5159" y="1393"/>
                    <a:pt x="5068" y="1233"/>
                    <a:pt x="4954" y="1073"/>
                  </a:cubicBezTo>
                  <a:cubicBezTo>
                    <a:pt x="4863" y="891"/>
                    <a:pt x="4749" y="708"/>
                    <a:pt x="4612" y="548"/>
                  </a:cubicBezTo>
                  <a:cubicBezTo>
                    <a:pt x="4589" y="502"/>
                    <a:pt x="4566" y="457"/>
                    <a:pt x="4520" y="411"/>
                  </a:cubicBezTo>
                  <a:cubicBezTo>
                    <a:pt x="4429" y="274"/>
                    <a:pt x="4315" y="137"/>
                    <a:pt x="4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7016650" y="1912800"/>
              <a:ext cx="2325" cy="2875"/>
            </a:xfrm>
            <a:custGeom>
              <a:avLst/>
              <a:gdLst/>
              <a:ahLst/>
              <a:cxnLst/>
              <a:rect l="l" t="t" r="r" b="b"/>
              <a:pathLst>
                <a:path w="93" h="115" extrusionOk="0">
                  <a:moveTo>
                    <a:pt x="1" y="1"/>
                  </a:moveTo>
                  <a:cubicBezTo>
                    <a:pt x="6" y="6"/>
                    <a:pt x="12" y="12"/>
                    <a:pt x="17" y="17"/>
                  </a:cubicBezTo>
                  <a:lnTo>
                    <a:pt x="17" y="17"/>
                  </a:lnTo>
                  <a:cubicBezTo>
                    <a:pt x="21" y="10"/>
                    <a:pt x="15" y="1"/>
                    <a:pt x="1" y="1"/>
                  </a:cubicBezTo>
                  <a:close/>
                  <a:moveTo>
                    <a:pt x="17" y="17"/>
                  </a:moveTo>
                  <a:cubicBezTo>
                    <a:pt x="14" y="21"/>
                    <a:pt x="9" y="24"/>
                    <a:pt x="1" y="24"/>
                  </a:cubicBezTo>
                  <a:cubicBezTo>
                    <a:pt x="46" y="46"/>
                    <a:pt x="69" y="92"/>
                    <a:pt x="92" y="115"/>
                  </a:cubicBezTo>
                  <a:cubicBezTo>
                    <a:pt x="72" y="75"/>
                    <a:pt x="52" y="52"/>
                    <a:pt x="17" y="17"/>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923650" y="2454900"/>
              <a:ext cx="25" cy="25"/>
            </a:xfrm>
            <a:custGeom>
              <a:avLst/>
              <a:gdLst/>
              <a:ahLst/>
              <a:cxnLst/>
              <a:rect l="l" t="t" r="r" b="b"/>
              <a:pathLst>
                <a:path w="1" h="1" extrusionOk="0">
                  <a:moveTo>
                    <a:pt x="0" y="1"/>
                  </a:move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7024650" y="2281425"/>
              <a:ext cx="25" cy="600"/>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923650" y="2454900"/>
              <a:ext cx="25" cy="25"/>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923650" y="2454900"/>
              <a:ext cx="25" cy="600"/>
            </a:xfrm>
            <a:custGeom>
              <a:avLst/>
              <a:gdLst/>
              <a:ahLst/>
              <a:cxnLst/>
              <a:rect l="l" t="t" r="r" b="b"/>
              <a:pathLst>
                <a:path w="1" h="24" extrusionOk="0">
                  <a:moveTo>
                    <a:pt x="0" y="24"/>
                  </a:moveTo>
                  <a:cubicBezTo>
                    <a:pt x="0" y="1"/>
                    <a:pt x="0" y="1"/>
                    <a:pt x="0" y="1"/>
                  </a:cubicBezTo>
                  <a:cubicBezTo>
                    <a:pt x="0" y="1"/>
                    <a:pt x="0" y="1"/>
                    <a:pt x="0" y="1"/>
                  </a:cubicBezTo>
                  <a:cubicBezTo>
                    <a:pt x="0" y="1"/>
                    <a:pt x="0" y="1"/>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884275" y="1907675"/>
              <a:ext cx="167775" cy="547875"/>
            </a:xfrm>
            <a:custGeom>
              <a:avLst/>
              <a:gdLst/>
              <a:ahLst/>
              <a:cxnLst/>
              <a:rect l="l" t="t" r="r" b="b"/>
              <a:pathLst>
                <a:path w="6711" h="21915" extrusionOk="0">
                  <a:moveTo>
                    <a:pt x="4839" y="0"/>
                  </a:moveTo>
                  <a:lnTo>
                    <a:pt x="4839" y="0"/>
                  </a:lnTo>
                  <a:cubicBezTo>
                    <a:pt x="5205" y="571"/>
                    <a:pt x="5501" y="1187"/>
                    <a:pt x="5730" y="1849"/>
                  </a:cubicBezTo>
                  <a:cubicBezTo>
                    <a:pt x="6095" y="2876"/>
                    <a:pt x="6346" y="3949"/>
                    <a:pt x="6437" y="5045"/>
                  </a:cubicBezTo>
                  <a:cubicBezTo>
                    <a:pt x="6483" y="5593"/>
                    <a:pt x="6506" y="6163"/>
                    <a:pt x="6483" y="6711"/>
                  </a:cubicBezTo>
                  <a:cubicBezTo>
                    <a:pt x="6460" y="7327"/>
                    <a:pt x="6369" y="7944"/>
                    <a:pt x="6277" y="8537"/>
                  </a:cubicBezTo>
                  <a:cubicBezTo>
                    <a:pt x="6072" y="9678"/>
                    <a:pt x="5752" y="10820"/>
                    <a:pt x="5341" y="11915"/>
                  </a:cubicBezTo>
                  <a:cubicBezTo>
                    <a:pt x="5159" y="12463"/>
                    <a:pt x="4931" y="12988"/>
                    <a:pt x="4725" y="13536"/>
                  </a:cubicBezTo>
                  <a:cubicBezTo>
                    <a:pt x="4497" y="14061"/>
                    <a:pt x="4246" y="14609"/>
                    <a:pt x="3995" y="15134"/>
                  </a:cubicBezTo>
                  <a:lnTo>
                    <a:pt x="4018" y="15134"/>
                  </a:lnTo>
                  <a:cubicBezTo>
                    <a:pt x="3470" y="16298"/>
                    <a:pt x="2854" y="17416"/>
                    <a:pt x="2192" y="18512"/>
                  </a:cubicBezTo>
                  <a:cubicBezTo>
                    <a:pt x="1849" y="19059"/>
                    <a:pt x="1507" y="19607"/>
                    <a:pt x="1164" y="20155"/>
                  </a:cubicBezTo>
                  <a:cubicBezTo>
                    <a:pt x="982" y="20429"/>
                    <a:pt x="799" y="20680"/>
                    <a:pt x="617" y="20954"/>
                  </a:cubicBezTo>
                  <a:cubicBezTo>
                    <a:pt x="525" y="21091"/>
                    <a:pt x="411" y="21228"/>
                    <a:pt x="320" y="21365"/>
                  </a:cubicBezTo>
                  <a:cubicBezTo>
                    <a:pt x="229" y="21502"/>
                    <a:pt x="137" y="21639"/>
                    <a:pt x="23" y="21776"/>
                  </a:cubicBezTo>
                  <a:cubicBezTo>
                    <a:pt x="0" y="21798"/>
                    <a:pt x="23" y="21867"/>
                    <a:pt x="69" y="21890"/>
                  </a:cubicBezTo>
                  <a:cubicBezTo>
                    <a:pt x="86" y="21907"/>
                    <a:pt x="104" y="21915"/>
                    <a:pt x="121" y="21915"/>
                  </a:cubicBezTo>
                  <a:cubicBezTo>
                    <a:pt x="149" y="21915"/>
                    <a:pt x="178" y="21895"/>
                    <a:pt x="206" y="21867"/>
                  </a:cubicBezTo>
                  <a:cubicBezTo>
                    <a:pt x="297" y="21730"/>
                    <a:pt x="388" y="21593"/>
                    <a:pt x="480" y="21479"/>
                  </a:cubicBezTo>
                  <a:cubicBezTo>
                    <a:pt x="594" y="21319"/>
                    <a:pt x="685" y="21182"/>
                    <a:pt x="799" y="21022"/>
                  </a:cubicBezTo>
                  <a:cubicBezTo>
                    <a:pt x="1005" y="20726"/>
                    <a:pt x="1187" y="20452"/>
                    <a:pt x="1393" y="20155"/>
                  </a:cubicBezTo>
                  <a:cubicBezTo>
                    <a:pt x="1781" y="19562"/>
                    <a:pt x="2146" y="18968"/>
                    <a:pt x="2511" y="18375"/>
                  </a:cubicBezTo>
                  <a:cubicBezTo>
                    <a:pt x="3219" y="17165"/>
                    <a:pt x="3858" y="15932"/>
                    <a:pt x="4428" y="14654"/>
                  </a:cubicBezTo>
                  <a:cubicBezTo>
                    <a:pt x="5022" y="13376"/>
                    <a:pt x="5547" y="12075"/>
                    <a:pt x="5958" y="10728"/>
                  </a:cubicBezTo>
                  <a:cubicBezTo>
                    <a:pt x="6346" y="9382"/>
                    <a:pt x="6620" y="7989"/>
                    <a:pt x="6665" y="6597"/>
                  </a:cubicBezTo>
                  <a:cubicBezTo>
                    <a:pt x="6711" y="5387"/>
                    <a:pt x="6574" y="4155"/>
                    <a:pt x="6277" y="2990"/>
                  </a:cubicBezTo>
                  <a:cubicBezTo>
                    <a:pt x="6140" y="2397"/>
                    <a:pt x="5958" y="1826"/>
                    <a:pt x="5730" y="1279"/>
                  </a:cubicBezTo>
                  <a:cubicBezTo>
                    <a:pt x="5661" y="1119"/>
                    <a:pt x="5570" y="959"/>
                    <a:pt x="5501" y="799"/>
                  </a:cubicBezTo>
                  <a:cubicBezTo>
                    <a:pt x="5341" y="571"/>
                    <a:pt x="5159" y="366"/>
                    <a:pt x="4999" y="160"/>
                  </a:cubicBezTo>
                  <a:cubicBezTo>
                    <a:pt x="4953" y="114"/>
                    <a:pt x="4885" y="46"/>
                    <a:pt x="48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7027500" y="1953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893400" y="1930500"/>
              <a:ext cx="165500" cy="533550"/>
            </a:xfrm>
            <a:custGeom>
              <a:avLst/>
              <a:gdLst/>
              <a:ahLst/>
              <a:cxnLst/>
              <a:rect l="l" t="t" r="r" b="b"/>
              <a:pathLst>
                <a:path w="6620" h="21342" extrusionOk="0">
                  <a:moveTo>
                    <a:pt x="5182" y="0"/>
                  </a:moveTo>
                  <a:cubicBezTo>
                    <a:pt x="5136" y="46"/>
                    <a:pt x="5113" y="92"/>
                    <a:pt x="5159" y="137"/>
                  </a:cubicBezTo>
                  <a:cubicBezTo>
                    <a:pt x="5273" y="297"/>
                    <a:pt x="5365" y="480"/>
                    <a:pt x="5456" y="662"/>
                  </a:cubicBezTo>
                  <a:cubicBezTo>
                    <a:pt x="5775" y="1256"/>
                    <a:pt x="5981" y="1895"/>
                    <a:pt x="6141" y="2557"/>
                  </a:cubicBezTo>
                  <a:cubicBezTo>
                    <a:pt x="6255" y="3150"/>
                    <a:pt x="6346" y="3744"/>
                    <a:pt x="6392" y="4360"/>
                  </a:cubicBezTo>
                  <a:cubicBezTo>
                    <a:pt x="6414" y="4680"/>
                    <a:pt x="6414" y="4976"/>
                    <a:pt x="6437" y="5273"/>
                  </a:cubicBezTo>
                  <a:cubicBezTo>
                    <a:pt x="6437" y="5615"/>
                    <a:pt x="6437" y="5935"/>
                    <a:pt x="6414" y="6277"/>
                  </a:cubicBezTo>
                  <a:cubicBezTo>
                    <a:pt x="6414" y="6254"/>
                    <a:pt x="6414" y="6254"/>
                    <a:pt x="6414" y="6254"/>
                  </a:cubicBezTo>
                  <a:cubicBezTo>
                    <a:pt x="6346" y="7852"/>
                    <a:pt x="6004" y="9427"/>
                    <a:pt x="5524" y="10934"/>
                  </a:cubicBezTo>
                  <a:cubicBezTo>
                    <a:pt x="5524" y="10934"/>
                    <a:pt x="5524" y="10934"/>
                    <a:pt x="5524" y="10911"/>
                  </a:cubicBezTo>
                  <a:cubicBezTo>
                    <a:pt x="5319" y="11550"/>
                    <a:pt x="5091" y="12166"/>
                    <a:pt x="4862" y="12805"/>
                  </a:cubicBezTo>
                  <a:cubicBezTo>
                    <a:pt x="4611" y="13399"/>
                    <a:pt x="4360" y="13992"/>
                    <a:pt x="4086" y="14586"/>
                  </a:cubicBezTo>
                  <a:cubicBezTo>
                    <a:pt x="3538" y="15750"/>
                    <a:pt x="2922" y="16891"/>
                    <a:pt x="2260" y="17987"/>
                  </a:cubicBezTo>
                  <a:cubicBezTo>
                    <a:pt x="2100" y="18261"/>
                    <a:pt x="1918" y="18534"/>
                    <a:pt x="1758" y="18786"/>
                  </a:cubicBezTo>
                  <a:lnTo>
                    <a:pt x="1781" y="18763"/>
                  </a:lnTo>
                  <a:lnTo>
                    <a:pt x="1781" y="18763"/>
                  </a:lnTo>
                  <a:cubicBezTo>
                    <a:pt x="1210" y="19607"/>
                    <a:pt x="640" y="20429"/>
                    <a:pt x="1" y="21228"/>
                  </a:cubicBezTo>
                  <a:cubicBezTo>
                    <a:pt x="46" y="21251"/>
                    <a:pt x="92" y="21274"/>
                    <a:pt x="138" y="21296"/>
                  </a:cubicBezTo>
                  <a:cubicBezTo>
                    <a:pt x="138" y="21319"/>
                    <a:pt x="160" y="21319"/>
                    <a:pt x="183" y="21342"/>
                  </a:cubicBezTo>
                  <a:cubicBezTo>
                    <a:pt x="1690" y="19379"/>
                    <a:pt x="3013" y="17279"/>
                    <a:pt x="4086" y="15042"/>
                  </a:cubicBezTo>
                  <a:cubicBezTo>
                    <a:pt x="4360" y="14472"/>
                    <a:pt x="4611" y="13878"/>
                    <a:pt x="4862" y="13285"/>
                  </a:cubicBezTo>
                  <a:cubicBezTo>
                    <a:pt x="5113" y="12668"/>
                    <a:pt x="5365" y="12052"/>
                    <a:pt x="5570" y="11413"/>
                  </a:cubicBezTo>
                  <a:cubicBezTo>
                    <a:pt x="6004" y="10158"/>
                    <a:pt x="6323" y="8879"/>
                    <a:pt x="6506" y="7556"/>
                  </a:cubicBezTo>
                  <a:cubicBezTo>
                    <a:pt x="6597" y="6894"/>
                    <a:pt x="6620" y="6254"/>
                    <a:pt x="6620" y="5593"/>
                  </a:cubicBezTo>
                  <a:cubicBezTo>
                    <a:pt x="6620" y="5022"/>
                    <a:pt x="6597" y="4451"/>
                    <a:pt x="6551" y="3903"/>
                  </a:cubicBezTo>
                  <a:cubicBezTo>
                    <a:pt x="6483" y="3310"/>
                    <a:pt x="6392" y="2739"/>
                    <a:pt x="6232" y="2192"/>
                  </a:cubicBezTo>
                  <a:cubicBezTo>
                    <a:pt x="6095" y="1644"/>
                    <a:pt x="5912" y="1119"/>
                    <a:pt x="5661" y="617"/>
                  </a:cubicBezTo>
                  <a:cubicBezTo>
                    <a:pt x="5547" y="457"/>
                    <a:pt x="5456" y="320"/>
                    <a:pt x="5365" y="160"/>
                  </a:cubicBezTo>
                  <a:cubicBezTo>
                    <a:pt x="5319" y="114"/>
                    <a:pt x="5296" y="69"/>
                    <a:pt x="5250" y="23"/>
                  </a:cubicBezTo>
                  <a:cubicBezTo>
                    <a:pt x="5250" y="23"/>
                    <a:pt x="5228" y="0"/>
                    <a:pt x="5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7029775" y="1947050"/>
              <a:ext cx="25" cy="25"/>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982425" y="1882000"/>
              <a:ext cx="600" cy="600"/>
            </a:xfrm>
            <a:custGeom>
              <a:avLst/>
              <a:gdLst/>
              <a:ahLst/>
              <a:cxnLst/>
              <a:rect l="l" t="t" r="r" b="b"/>
              <a:pathLst>
                <a:path w="24" h="24" extrusionOk="0">
                  <a:moveTo>
                    <a:pt x="0" y="0"/>
                  </a:moveTo>
                  <a:cubicBezTo>
                    <a:pt x="0" y="0"/>
                    <a:pt x="0" y="0"/>
                    <a:pt x="0" y="23"/>
                  </a:cubicBezTo>
                  <a:lnTo>
                    <a:pt x="23" y="23"/>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989850" y="1895700"/>
              <a:ext cx="575" cy="25"/>
            </a:xfrm>
            <a:custGeom>
              <a:avLst/>
              <a:gdLst/>
              <a:ahLst/>
              <a:cxnLst/>
              <a:rect l="l" t="t" r="r" b="b"/>
              <a:pathLst>
                <a:path w="23" h="1" extrusionOk="0">
                  <a:moveTo>
                    <a:pt x="23" y="0"/>
                  </a:moveTo>
                  <a:cubicBezTo>
                    <a:pt x="0" y="0"/>
                    <a:pt x="0" y="0"/>
                    <a:pt x="0" y="0"/>
                  </a:cubicBezTo>
                  <a:cubicBezTo>
                    <a:pt x="0" y="0"/>
                    <a:pt x="0" y="0"/>
                    <a:pt x="2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974425" y="1880850"/>
              <a:ext cx="26275" cy="19525"/>
            </a:xfrm>
            <a:custGeom>
              <a:avLst/>
              <a:gdLst/>
              <a:ahLst/>
              <a:cxnLst/>
              <a:rect l="l" t="t" r="r" b="b"/>
              <a:pathLst>
                <a:path w="1051" h="781" extrusionOk="0">
                  <a:moveTo>
                    <a:pt x="1" y="1"/>
                  </a:moveTo>
                  <a:cubicBezTo>
                    <a:pt x="297" y="252"/>
                    <a:pt x="594" y="503"/>
                    <a:pt x="891" y="754"/>
                  </a:cubicBezTo>
                  <a:cubicBezTo>
                    <a:pt x="910" y="773"/>
                    <a:pt x="934" y="780"/>
                    <a:pt x="956" y="780"/>
                  </a:cubicBezTo>
                  <a:cubicBezTo>
                    <a:pt x="986" y="780"/>
                    <a:pt x="1015" y="767"/>
                    <a:pt x="1028" y="754"/>
                  </a:cubicBezTo>
                  <a:cubicBezTo>
                    <a:pt x="1028" y="731"/>
                    <a:pt x="1051" y="685"/>
                    <a:pt x="1051" y="663"/>
                  </a:cubicBezTo>
                  <a:cubicBezTo>
                    <a:pt x="1028" y="640"/>
                    <a:pt x="1028" y="617"/>
                    <a:pt x="1005" y="617"/>
                  </a:cubicBezTo>
                  <a:cubicBezTo>
                    <a:pt x="868" y="480"/>
                    <a:pt x="731" y="366"/>
                    <a:pt x="617" y="252"/>
                  </a:cubicBezTo>
                  <a:cubicBezTo>
                    <a:pt x="594" y="274"/>
                    <a:pt x="571" y="274"/>
                    <a:pt x="571" y="274"/>
                  </a:cubicBezTo>
                  <a:cubicBezTo>
                    <a:pt x="366" y="206"/>
                    <a:pt x="183" y="92"/>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982425" y="1882000"/>
              <a:ext cx="3450" cy="1725"/>
            </a:xfrm>
            <a:custGeom>
              <a:avLst/>
              <a:gdLst/>
              <a:ahLst/>
              <a:cxnLst/>
              <a:rect l="l" t="t" r="r" b="b"/>
              <a:pathLst>
                <a:path w="138" h="69" extrusionOk="0">
                  <a:moveTo>
                    <a:pt x="0" y="0"/>
                  </a:moveTo>
                  <a:cubicBezTo>
                    <a:pt x="0" y="0"/>
                    <a:pt x="0" y="0"/>
                    <a:pt x="0" y="23"/>
                  </a:cubicBezTo>
                  <a:cubicBezTo>
                    <a:pt x="21" y="23"/>
                    <a:pt x="59" y="41"/>
                    <a:pt x="84" y="45"/>
                  </a:cubicBezTo>
                  <a:lnTo>
                    <a:pt x="84" y="45"/>
                  </a:lnTo>
                  <a:cubicBezTo>
                    <a:pt x="60" y="30"/>
                    <a:pt x="30" y="15"/>
                    <a:pt x="0" y="0"/>
                  </a:cubicBezTo>
                  <a:close/>
                  <a:moveTo>
                    <a:pt x="84" y="45"/>
                  </a:moveTo>
                  <a:lnTo>
                    <a:pt x="84" y="45"/>
                  </a:lnTo>
                  <a:cubicBezTo>
                    <a:pt x="96" y="53"/>
                    <a:pt x="107" y="61"/>
                    <a:pt x="114" y="69"/>
                  </a:cubicBezTo>
                  <a:lnTo>
                    <a:pt x="137" y="69"/>
                  </a:lnTo>
                  <a:cubicBezTo>
                    <a:pt x="114" y="69"/>
                    <a:pt x="114" y="69"/>
                    <a:pt x="92" y="46"/>
                  </a:cubicBezTo>
                  <a:cubicBezTo>
                    <a:pt x="89" y="46"/>
                    <a:pt x="87" y="46"/>
                    <a:pt x="84" y="45"/>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880275" y="2449200"/>
              <a:ext cx="41100" cy="25850"/>
            </a:xfrm>
            <a:custGeom>
              <a:avLst/>
              <a:gdLst/>
              <a:ahLst/>
              <a:cxnLst/>
              <a:rect l="l" t="t" r="r" b="b"/>
              <a:pathLst>
                <a:path w="1644" h="1034" extrusionOk="0">
                  <a:moveTo>
                    <a:pt x="115" y="1"/>
                  </a:moveTo>
                  <a:cubicBezTo>
                    <a:pt x="92" y="1"/>
                    <a:pt x="69" y="23"/>
                    <a:pt x="46" y="23"/>
                  </a:cubicBezTo>
                  <a:cubicBezTo>
                    <a:pt x="1" y="69"/>
                    <a:pt x="1" y="137"/>
                    <a:pt x="46" y="160"/>
                  </a:cubicBezTo>
                  <a:cubicBezTo>
                    <a:pt x="457" y="571"/>
                    <a:pt x="959" y="868"/>
                    <a:pt x="1507" y="1028"/>
                  </a:cubicBezTo>
                  <a:cubicBezTo>
                    <a:pt x="1515" y="1032"/>
                    <a:pt x="1525" y="1034"/>
                    <a:pt x="1534" y="1034"/>
                  </a:cubicBezTo>
                  <a:cubicBezTo>
                    <a:pt x="1576" y="1034"/>
                    <a:pt x="1621" y="996"/>
                    <a:pt x="1621" y="959"/>
                  </a:cubicBezTo>
                  <a:cubicBezTo>
                    <a:pt x="1644" y="914"/>
                    <a:pt x="1598" y="845"/>
                    <a:pt x="1553" y="845"/>
                  </a:cubicBezTo>
                  <a:cubicBezTo>
                    <a:pt x="1461" y="822"/>
                    <a:pt x="1393" y="777"/>
                    <a:pt x="1302" y="754"/>
                  </a:cubicBezTo>
                  <a:cubicBezTo>
                    <a:pt x="1005" y="617"/>
                    <a:pt x="708" y="457"/>
                    <a:pt x="457" y="274"/>
                  </a:cubicBezTo>
                  <a:cubicBezTo>
                    <a:pt x="366" y="206"/>
                    <a:pt x="274" y="115"/>
                    <a:pt x="183" y="23"/>
                  </a:cubicBezTo>
                  <a:cubicBezTo>
                    <a:pt x="160" y="23"/>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6869425" y="2449200"/>
              <a:ext cx="53100" cy="48325"/>
            </a:xfrm>
            <a:custGeom>
              <a:avLst/>
              <a:gdLst/>
              <a:ahLst/>
              <a:cxnLst/>
              <a:rect l="l" t="t" r="r" b="b"/>
              <a:pathLst>
                <a:path w="2124" h="1933" extrusionOk="0">
                  <a:moveTo>
                    <a:pt x="457" y="1"/>
                  </a:moveTo>
                  <a:cubicBezTo>
                    <a:pt x="435" y="1"/>
                    <a:pt x="412" y="23"/>
                    <a:pt x="389" y="46"/>
                  </a:cubicBezTo>
                  <a:cubicBezTo>
                    <a:pt x="252" y="183"/>
                    <a:pt x="161" y="343"/>
                    <a:pt x="69" y="526"/>
                  </a:cubicBezTo>
                  <a:cubicBezTo>
                    <a:pt x="47" y="617"/>
                    <a:pt x="24" y="685"/>
                    <a:pt x="24" y="754"/>
                  </a:cubicBezTo>
                  <a:cubicBezTo>
                    <a:pt x="1" y="845"/>
                    <a:pt x="1" y="914"/>
                    <a:pt x="1" y="1005"/>
                  </a:cubicBezTo>
                  <a:cubicBezTo>
                    <a:pt x="1" y="1142"/>
                    <a:pt x="47" y="1279"/>
                    <a:pt x="92" y="1393"/>
                  </a:cubicBezTo>
                  <a:cubicBezTo>
                    <a:pt x="161" y="1530"/>
                    <a:pt x="252" y="1621"/>
                    <a:pt x="366" y="1712"/>
                  </a:cubicBezTo>
                  <a:cubicBezTo>
                    <a:pt x="457" y="1804"/>
                    <a:pt x="572" y="1849"/>
                    <a:pt x="708" y="1895"/>
                  </a:cubicBezTo>
                  <a:cubicBezTo>
                    <a:pt x="775" y="1922"/>
                    <a:pt x="858" y="1933"/>
                    <a:pt x="942" y="1933"/>
                  </a:cubicBezTo>
                  <a:cubicBezTo>
                    <a:pt x="1002" y="1933"/>
                    <a:pt x="1063" y="1927"/>
                    <a:pt x="1119" y="1918"/>
                  </a:cubicBezTo>
                  <a:cubicBezTo>
                    <a:pt x="1256" y="1895"/>
                    <a:pt x="1393" y="1849"/>
                    <a:pt x="1530" y="1781"/>
                  </a:cubicBezTo>
                  <a:cubicBezTo>
                    <a:pt x="1667" y="1690"/>
                    <a:pt x="1781" y="1553"/>
                    <a:pt x="1895" y="1416"/>
                  </a:cubicBezTo>
                  <a:cubicBezTo>
                    <a:pt x="1987" y="1302"/>
                    <a:pt x="2055" y="1165"/>
                    <a:pt x="2101" y="1028"/>
                  </a:cubicBezTo>
                  <a:cubicBezTo>
                    <a:pt x="2124" y="982"/>
                    <a:pt x="2101" y="914"/>
                    <a:pt x="2055" y="891"/>
                  </a:cubicBezTo>
                  <a:cubicBezTo>
                    <a:pt x="2010" y="891"/>
                    <a:pt x="1941" y="914"/>
                    <a:pt x="1918" y="959"/>
                  </a:cubicBezTo>
                  <a:cubicBezTo>
                    <a:pt x="1895" y="1028"/>
                    <a:pt x="1873" y="1096"/>
                    <a:pt x="1827" y="1165"/>
                  </a:cubicBezTo>
                  <a:cubicBezTo>
                    <a:pt x="1827" y="1165"/>
                    <a:pt x="1827" y="1142"/>
                    <a:pt x="1827" y="1142"/>
                  </a:cubicBezTo>
                  <a:cubicBezTo>
                    <a:pt x="1781" y="1256"/>
                    <a:pt x="1690" y="1347"/>
                    <a:pt x="1621" y="1461"/>
                  </a:cubicBezTo>
                  <a:cubicBezTo>
                    <a:pt x="1553" y="1507"/>
                    <a:pt x="1485" y="1575"/>
                    <a:pt x="1393" y="1621"/>
                  </a:cubicBezTo>
                  <a:cubicBezTo>
                    <a:pt x="1325" y="1667"/>
                    <a:pt x="1256" y="1690"/>
                    <a:pt x="1188" y="1712"/>
                  </a:cubicBezTo>
                  <a:cubicBezTo>
                    <a:pt x="1119" y="1735"/>
                    <a:pt x="1051" y="1735"/>
                    <a:pt x="982" y="1735"/>
                  </a:cubicBezTo>
                  <a:cubicBezTo>
                    <a:pt x="914" y="1735"/>
                    <a:pt x="845" y="1735"/>
                    <a:pt x="777" y="1712"/>
                  </a:cubicBezTo>
                  <a:cubicBezTo>
                    <a:pt x="708" y="1690"/>
                    <a:pt x="663" y="1667"/>
                    <a:pt x="594" y="1644"/>
                  </a:cubicBezTo>
                  <a:cubicBezTo>
                    <a:pt x="526" y="1598"/>
                    <a:pt x="480" y="1553"/>
                    <a:pt x="435" y="1507"/>
                  </a:cubicBezTo>
                  <a:cubicBezTo>
                    <a:pt x="389" y="1461"/>
                    <a:pt x="343" y="1416"/>
                    <a:pt x="298" y="1347"/>
                  </a:cubicBezTo>
                  <a:cubicBezTo>
                    <a:pt x="275" y="1302"/>
                    <a:pt x="252" y="1233"/>
                    <a:pt x="229" y="1165"/>
                  </a:cubicBezTo>
                  <a:cubicBezTo>
                    <a:pt x="206" y="1096"/>
                    <a:pt x="183" y="1028"/>
                    <a:pt x="183" y="959"/>
                  </a:cubicBezTo>
                  <a:cubicBezTo>
                    <a:pt x="183" y="891"/>
                    <a:pt x="206" y="799"/>
                    <a:pt x="229" y="731"/>
                  </a:cubicBezTo>
                  <a:cubicBezTo>
                    <a:pt x="252" y="617"/>
                    <a:pt x="298" y="526"/>
                    <a:pt x="343" y="434"/>
                  </a:cubicBezTo>
                  <a:cubicBezTo>
                    <a:pt x="389" y="343"/>
                    <a:pt x="457" y="252"/>
                    <a:pt x="549" y="160"/>
                  </a:cubicBezTo>
                  <a:cubicBezTo>
                    <a:pt x="572" y="115"/>
                    <a:pt x="572" y="46"/>
                    <a:pt x="526" y="23"/>
                  </a:cubicBezTo>
                  <a:cubicBezTo>
                    <a:pt x="503" y="1"/>
                    <a:pt x="480"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6779275" y="1827200"/>
              <a:ext cx="324725" cy="759350"/>
            </a:xfrm>
            <a:custGeom>
              <a:avLst/>
              <a:gdLst/>
              <a:ahLst/>
              <a:cxnLst/>
              <a:rect l="l" t="t" r="r" b="b"/>
              <a:pathLst>
                <a:path w="12989" h="30374" extrusionOk="0">
                  <a:moveTo>
                    <a:pt x="32" y="175"/>
                  </a:moveTo>
                  <a:cubicBezTo>
                    <a:pt x="21" y="177"/>
                    <a:pt x="11" y="180"/>
                    <a:pt x="0" y="184"/>
                  </a:cubicBezTo>
                  <a:cubicBezTo>
                    <a:pt x="11" y="181"/>
                    <a:pt x="22" y="178"/>
                    <a:pt x="32" y="175"/>
                  </a:cubicBezTo>
                  <a:close/>
                  <a:moveTo>
                    <a:pt x="1804" y="1"/>
                  </a:moveTo>
                  <a:cubicBezTo>
                    <a:pt x="1598" y="1"/>
                    <a:pt x="1370" y="1"/>
                    <a:pt x="1165" y="24"/>
                  </a:cubicBezTo>
                  <a:cubicBezTo>
                    <a:pt x="959" y="47"/>
                    <a:pt x="731" y="69"/>
                    <a:pt x="525" y="92"/>
                  </a:cubicBezTo>
                  <a:cubicBezTo>
                    <a:pt x="355" y="114"/>
                    <a:pt x="184" y="135"/>
                    <a:pt x="32" y="175"/>
                  </a:cubicBezTo>
                  <a:lnTo>
                    <a:pt x="32" y="175"/>
                  </a:lnTo>
                  <a:cubicBezTo>
                    <a:pt x="96" y="161"/>
                    <a:pt x="170" y="161"/>
                    <a:pt x="229" y="161"/>
                  </a:cubicBezTo>
                  <a:cubicBezTo>
                    <a:pt x="457" y="138"/>
                    <a:pt x="685" y="138"/>
                    <a:pt x="914" y="138"/>
                  </a:cubicBezTo>
                  <a:cubicBezTo>
                    <a:pt x="1142" y="138"/>
                    <a:pt x="1393" y="161"/>
                    <a:pt x="1644" y="184"/>
                  </a:cubicBezTo>
                  <a:cubicBezTo>
                    <a:pt x="1758" y="184"/>
                    <a:pt x="1872" y="206"/>
                    <a:pt x="1986" y="206"/>
                  </a:cubicBezTo>
                  <a:cubicBezTo>
                    <a:pt x="2100" y="229"/>
                    <a:pt x="2215" y="229"/>
                    <a:pt x="2329" y="229"/>
                  </a:cubicBezTo>
                  <a:cubicBezTo>
                    <a:pt x="3036" y="275"/>
                    <a:pt x="3767" y="389"/>
                    <a:pt x="4451" y="617"/>
                  </a:cubicBezTo>
                  <a:cubicBezTo>
                    <a:pt x="4451" y="594"/>
                    <a:pt x="4451" y="594"/>
                    <a:pt x="4451" y="594"/>
                  </a:cubicBezTo>
                  <a:cubicBezTo>
                    <a:pt x="4748" y="686"/>
                    <a:pt x="5022" y="800"/>
                    <a:pt x="5319" y="914"/>
                  </a:cubicBezTo>
                  <a:cubicBezTo>
                    <a:pt x="5593" y="1028"/>
                    <a:pt x="5889" y="1165"/>
                    <a:pt x="6163" y="1302"/>
                  </a:cubicBezTo>
                  <a:cubicBezTo>
                    <a:pt x="6711" y="1576"/>
                    <a:pt x="7236" y="1850"/>
                    <a:pt x="7761" y="2169"/>
                  </a:cubicBezTo>
                  <a:cubicBezTo>
                    <a:pt x="8172" y="2443"/>
                    <a:pt x="8583" y="2717"/>
                    <a:pt x="8948" y="3037"/>
                  </a:cubicBezTo>
                  <a:cubicBezTo>
                    <a:pt x="9359" y="3333"/>
                    <a:pt x="9724" y="3699"/>
                    <a:pt x="10066" y="4064"/>
                  </a:cubicBezTo>
                  <a:cubicBezTo>
                    <a:pt x="10066" y="4064"/>
                    <a:pt x="10066" y="4064"/>
                    <a:pt x="10044" y="4041"/>
                  </a:cubicBezTo>
                  <a:lnTo>
                    <a:pt x="10044" y="4041"/>
                  </a:lnTo>
                  <a:cubicBezTo>
                    <a:pt x="10660" y="4703"/>
                    <a:pt x="11185" y="5433"/>
                    <a:pt x="11596" y="6232"/>
                  </a:cubicBezTo>
                  <a:cubicBezTo>
                    <a:pt x="11596" y="6209"/>
                    <a:pt x="11596" y="6209"/>
                    <a:pt x="11596" y="6209"/>
                  </a:cubicBezTo>
                  <a:cubicBezTo>
                    <a:pt x="11778" y="6597"/>
                    <a:pt x="11961" y="6986"/>
                    <a:pt x="12121" y="7396"/>
                  </a:cubicBezTo>
                  <a:cubicBezTo>
                    <a:pt x="12258" y="7784"/>
                    <a:pt x="12395" y="8195"/>
                    <a:pt x="12486" y="8629"/>
                  </a:cubicBezTo>
                  <a:cubicBezTo>
                    <a:pt x="12486" y="8606"/>
                    <a:pt x="12486" y="8606"/>
                    <a:pt x="12486" y="8606"/>
                  </a:cubicBezTo>
                  <a:cubicBezTo>
                    <a:pt x="12600" y="9085"/>
                    <a:pt x="12669" y="9588"/>
                    <a:pt x="12737" y="10090"/>
                  </a:cubicBezTo>
                  <a:cubicBezTo>
                    <a:pt x="12783" y="10592"/>
                    <a:pt x="12783" y="11117"/>
                    <a:pt x="12783" y="11619"/>
                  </a:cubicBezTo>
                  <a:cubicBezTo>
                    <a:pt x="12737" y="13103"/>
                    <a:pt x="12463" y="14586"/>
                    <a:pt x="12029" y="16024"/>
                  </a:cubicBezTo>
                  <a:cubicBezTo>
                    <a:pt x="12029" y="16024"/>
                    <a:pt x="12029" y="16047"/>
                    <a:pt x="12029" y="16047"/>
                  </a:cubicBezTo>
                  <a:cubicBezTo>
                    <a:pt x="11756" y="16915"/>
                    <a:pt x="11436" y="17782"/>
                    <a:pt x="11071" y="18626"/>
                  </a:cubicBezTo>
                  <a:cubicBezTo>
                    <a:pt x="10683" y="19471"/>
                    <a:pt x="10272" y="20293"/>
                    <a:pt x="9838" y="21114"/>
                  </a:cubicBezTo>
                  <a:cubicBezTo>
                    <a:pt x="9405" y="21913"/>
                    <a:pt x="8925" y="22712"/>
                    <a:pt x="8469" y="23511"/>
                  </a:cubicBezTo>
                  <a:cubicBezTo>
                    <a:pt x="8218" y="23899"/>
                    <a:pt x="7989" y="24310"/>
                    <a:pt x="7738" y="24698"/>
                  </a:cubicBezTo>
                  <a:cubicBezTo>
                    <a:pt x="7510" y="25063"/>
                    <a:pt x="7282" y="25451"/>
                    <a:pt x="7054" y="25839"/>
                  </a:cubicBezTo>
                  <a:cubicBezTo>
                    <a:pt x="6757" y="26364"/>
                    <a:pt x="6437" y="26889"/>
                    <a:pt x="6095" y="27414"/>
                  </a:cubicBezTo>
                  <a:cubicBezTo>
                    <a:pt x="6095" y="27437"/>
                    <a:pt x="6095" y="27437"/>
                    <a:pt x="6095" y="27437"/>
                  </a:cubicBezTo>
                  <a:cubicBezTo>
                    <a:pt x="5479" y="28418"/>
                    <a:pt x="4839" y="29354"/>
                    <a:pt x="4041" y="30222"/>
                  </a:cubicBezTo>
                  <a:cubicBezTo>
                    <a:pt x="4018" y="30244"/>
                    <a:pt x="4018" y="30313"/>
                    <a:pt x="4063" y="30359"/>
                  </a:cubicBezTo>
                  <a:cubicBezTo>
                    <a:pt x="4082" y="30368"/>
                    <a:pt x="4101" y="30374"/>
                    <a:pt x="4120" y="30374"/>
                  </a:cubicBezTo>
                  <a:cubicBezTo>
                    <a:pt x="4147" y="30374"/>
                    <a:pt x="4174" y="30363"/>
                    <a:pt x="4200" y="30336"/>
                  </a:cubicBezTo>
                  <a:cubicBezTo>
                    <a:pt x="5410" y="29035"/>
                    <a:pt x="6323" y="27483"/>
                    <a:pt x="7213" y="25953"/>
                  </a:cubicBezTo>
                  <a:cubicBezTo>
                    <a:pt x="7442" y="25588"/>
                    <a:pt x="7670" y="25200"/>
                    <a:pt x="7898" y="24812"/>
                  </a:cubicBezTo>
                  <a:cubicBezTo>
                    <a:pt x="8126" y="24424"/>
                    <a:pt x="8377" y="24036"/>
                    <a:pt x="8606" y="23648"/>
                  </a:cubicBezTo>
                  <a:cubicBezTo>
                    <a:pt x="9085" y="22849"/>
                    <a:pt x="9541" y="22050"/>
                    <a:pt x="9998" y="21228"/>
                  </a:cubicBezTo>
                  <a:cubicBezTo>
                    <a:pt x="10865" y="19608"/>
                    <a:pt x="11641" y="17919"/>
                    <a:pt x="12189" y="16161"/>
                  </a:cubicBezTo>
                  <a:cubicBezTo>
                    <a:pt x="12440" y="15362"/>
                    <a:pt x="12623" y="14541"/>
                    <a:pt x="12760" y="13719"/>
                  </a:cubicBezTo>
                  <a:cubicBezTo>
                    <a:pt x="12897" y="12920"/>
                    <a:pt x="12965" y="12121"/>
                    <a:pt x="12988" y="11300"/>
                  </a:cubicBezTo>
                  <a:cubicBezTo>
                    <a:pt x="12988" y="10523"/>
                    <a:pt x="12920" y="9725"/>
                    <a:pt x="12760" y="8948"/>
                  </a:cubicBezTo>
                  <a:cubicBezTo>
                    <a:pt x="12600" y="8172"/>
                    <a:pt x="12372" y="7419"/>
                    <a:pt x="12052" y="6712"/>
                  </a:cubicBezTo>
                  <a:cubicBezTo>
                    <a:pt x="11710" y="5958"/>
                    <a:pt x="11276" y="5251"/>
                    <a:pt x="10774" y="4612"/>
                  </a:cubicBezTo>
                  <a:cubicBezTo>
                    <a:pt x="10523" y="4269"/>
                    <a:pt x="10249" y="3950"/>
                    <a:pt x="9952" y="3653"/>
                  </a:cubicBezTo>
                  <a:cubicBezTo>
                    <a:pt x="9656" y="3356"/>
                    <a:pt x="9336" y="3082"/>
                    <a:pt x="8994" y="2809"/>
                  </a:cubicBezTo>
                  <a:cubicBezTo>
                    <a:pt x="8332" y="2284"/>
                    <a:pt x="7624" y="1850"/>
                    <a:pt x="6871" y="1439"/>
                  </a:cubicBezTo>
                  <a:cubicBezTo>
                    <a:pt x="6506" y="1256"/>
                    <a:pt x="6118" y="1074"/>
                    <a:pt x="5730" y="891"/>
                  </a:cubicBezTo>
                  <a:cubicBezTo>
                    <a:pt x="5547" y="800"/>
                    <a:pt x="5342" y="709"/>
                    <a:pt x="5136" y="640"/>
                  </a:cubicBezTo>
                  <a:cubicBezTo>
                    <a:pt x="4931" y="549"/>
                    <a:pt x="4703" y="480"/>
                    <a:pt x="4497" y="412"/>
                  </a:cubicBezTo>
                  <a:cubicBezTo>
                    <a:pt x="4063" y="275"/>
                    <a:pt x="3630" y="184"/>
                    <a:pt x="3173" y="115"/>
                  </a:cubicBezTo>
                  <a:cubicBezTo>
                    <a:pt x="2968" y="92"/>
                    <a:pt x="2740" y="69"/>
                    <a:pt x="2511" y="47"/>
                  </a:cubicBezTo>
                  <a:cubicBezTo>
                    <a:pt x="2351" y="47"/>
                    <a:pt x="2192" y="24"/>
                    <a:pt x="2009" y="24"/>
                  </a:cubicBezTo>
                  <a:cubicBezTo>
                    <a:pt x="1963" y="24"/>
                    <a:pt x="1895" y="1"/>
                    <a:pt x="18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080000" y="2227800"/>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080000" y="222837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6766725" y="1830075"/>
              <a:ext cx="8000" cy="1725"/>
            </a:xfrm>
            <a:custGeom>
              <a:avLst/>
              <a:gdLst/>
              <a:ahLst/>
              <a:cxnLst/>
              <a:rect l="l" t="t" r="r" b="b"/>
              <a:pathLst>
                <a:path w="320" h="69" extrusionOk="0">
                  <a:moveTo>
                    <a:pt x="206" y="0"/>
                  </a:moveTo>
                  <a:cubicBezTo>
                    <a:pt x="160" y="23"/>
                    <a:pt x="114" y="23"/>
                    <a:pt x="69" y="46"/>
                  </a:cubicBezTo>
                  <a:cubicBezTo>
                    <a:pt x="53" y="46"/>
                    <a:pt x="37" y="57"/>
                    <a:pt x="22" y="63"/>
                  </a:cubicBezTo>
                  <a:lnTo>
                    <a:pt x="22" y="63"/>
                  </a:lnTo>
                  <a:cubicBezTo>
                    <a:pt x="109" y="42"/>
                    <a:pt x="214" y="21"/>
                    <a:pt x="320" y="0"/>
                  </a:cubicBezTo>
                  <a:close/>
                  <a:moveTo>
                    <a:pt x="22" y="63"/>
                  </a:moveTo>
                  <a:cubicBezTo>
                    <a:pt x="14" y="65"/>
                    <a:pt x="7" y="67"/>
                    <a:pt x="0" y="69"/>
                  </a:cubicBezTo>
                  <a:cubicBezTo>
                    <a:pt x="7" y="69"/>
                    <a:pt x="14" y="66"/>
                    <a:pt x="22" y="6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6764450" y="1835200"/>
              <a:ext cx="6300" cy="1175"/>
            </a:xfrm>
            <a:custGeom>
              <a:avLst/>
              <a:gdLst/>
              <a:ahLst/>
              <a:cxnLst/>
              <a:rect l="l" t="t" r="r" b="b"/>
              <a:pathLst>
                <a:path w="252" h="47" extrusionOk="0">
                  <a:moveTo>
                    <a:pt x="251" y="1"/>
                  </a:moveTo>
                  <a:cubicBezTo>
                    <a:pt x="192" y="1"/>
                    <a:pt x="142" y="10"/>
                    <a:pt x="89" y="23"/>
                  </a:cubicBezTo>
                  <a:lnTo>
                    <a:pt x="89" y="23"/>
                  </a:lnTo>
                  <a:cubicBezTo>
                    <a:pt x="90" y="23"/>
                    <a:pt x="90" y="23"/>
                    <a:pt x="91" y="23"/>
                  </a:cubicBezTo>
                  <a:cubicBezTo>
                    <a:pt x="137" y="23"/>
                    <a:pt x="183" y="1"/>
                    <a:pt x="251" y="1"/>
                  </a:cubicBezTo>
                  <a:close/>
                  <a:moveTo>
                    <a:pt x="89" y="23"/>
                  </a:moveTo>
                  <a:lnTo>
                    <a:pt x="89" y="23"/>
                  </a:lnTo>
                  <a:cubicBezTo>
                    <a:pt x="67" y="23"/>
                    <a:pt x="44" y="24"/>
                    <a:pt x="0" y="46"/>
                  </a:cubicBezTo>
                  <a:cubicBezTo>
                    <a:pt x="32" y="38"/>
                    <a:pt x="61" y="30"/>
                    <a:pt x="89"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6890550" y="1842625"/>
              <a:ext cx="600" cy="25"/>
            </a:xfrm>
            <a:custGeom>
              <a:avLst/>
              <a:gdLst/>
              <a:ahLst/>
              <a:cxnLst/>
              <a:rect l="l" t="t" r="r" b="b"/>
              <a:pathLst>
                <a:path w="24" h="1" extrusionOk="0">
                  <a:moveTo>
                    <a:pt x="23" y="0"/>
                  </a:moveTo>
                  <a:cubicBezTo>
                    <a:pt x="0" y="0"/>
                    <a:pt x="0" y="0"/>
                    <a:pt x="0" y="0"/>
                  </a:cubicBezTo>
                  <a:cubicBezTo>
                    <a:pt x="0" y="0"/>
                    <a:pt x="0" y="0"/>
                    <a:pt x="23"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7069150" y="19830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7080000" y="2227800"/>
              <a:ext cx="25" cy="25"/>
            </a:xfrm>
            <a:custGeom>
              <a:avLst/>
              <a:gdLst/>
              <a:ahLst/>
              <a:cxnLst/>
              <a:rect l="l" t="t" r="r" b="b"/>
              <a:pathLst>
                <a:path w="1" h="1" extrusionOk="0">
                  <a:moveTo>
                    <a:pt x="0" y="0"/>
                  </a:move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080000" y="2227800"/>
              <a:ext cx="25" cy="600"/>
            </a:xfrm>
            <a:custGeom>
              <a:avLst/>
              <a:gdLst/>
              <a:ahLst/>
              <a:cxnLst/>
              <a:rect l="l" t="t" r="r" b="b"/>
              <a:pathLst>
                <a:path w="1" h="24" extrusionOk="0">
                  <a:moveTo>
                    <a:pt x="0" y="23"/>
                  </a:moveTo>
                  <a:cubicBezTo>
                    <a:pt x="0" y="23"/>
                    <a:pt x="0" y="23"/>
                    <a:pt x="0" y="23"/>
                  </a:cubicBezTo>
                  <a:cubicBezTo>
                    <a:pt x="0" y="23"/>
                    <a:pt x="0" y="23"/>
                    <a:pt x="0" y="23"/>
                  </a:cubicBezTo>
                  <a:cubicBezTo>
                    <a:pt x="0" y="23"/>
                    <a:pt x="0" y="23"/>
                    <a:pt x="0" y="23"/>
                  </a:cubicBezTo>
                  <a:cubicBezTo>
                    <a:pt x="0" y="23"/>
                    <a:pt x="0" y="0"/>
                    <a:pt x="0" y="0"/>
                  </a:cubicBezTo>
                  <a:cubicBezTo>
                    <a:pt x="0" y="0"/>
                    <a:pt x="0" y="23"/>
                    <a:pt x="0"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7080000" y="2228375"/>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6932200" y="25125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6338175" y="1827775"/>
              <a:ext cx="685925" cy="792075"/>
            </a:xfrm>
            <a:custGeom>
              <a:avLst/>
              <a:gdLst/>
              <a:ahLst/>
              <a:cxnLst/>
              <a:rect l="l" t="t" r="r" b="b"/>
              <a:pathLst>
                <a:path w="27437" h="31683" extrusionOk="0">
                  <a:moveTo>
                    <a:pt x="4634" y="9861"/>
                  </a:moveTo>
                  <a:lnTo>
                    <a:pt x="4611" y="9884"/>
                  </a:lnTo>
                  <a:lnTo>
                    <a:pt x="4611" y="9884"/>
                  </a:lnTo>
                  <a:cubicBezTo>
                    <a:pt x="4611" y="9884"/>
                    <a:pt x="4634" y="9884"/>
                    <a:pt x="4634" y="9861"/>
                  </a:cubicBezTo>
                  <a:close/>
                  <a:moveTo>
                    <a:pt x="18809" y="1"/>
                  </a:moveTo>
                  <a:cubicBezTo>
                    <a:pt x="18306" y="1"/>
                    <a:pt x="17827" y="46"/>
                    <a:pt x="17325" y="115"/>
                  </a:cubicBezTo>
                  <a:cubicBezTo>
                    <a:pt x="16640" y="206"/>
                    <a:pt x="15978" y="343"/>
                    <a:pt x="15316" y="549"/>
                  </a:cubicBezTo>
                  <a:cubicBezTo>
                    <a:pt x="14632" y="754"/>
                    <a:pt x="13970" y="1005"/>
                    <a:pt x="13331" y="1302"/>
                  </a:cubicBezTo>
                  <a:cubicBezTo>
                    <a:pt x="12691" y="1621"/>
                    <a:pt x="12075" y="1964"/>
                    <a:pt x="11482" y="2352"/>
                  </a:cubicBezTo>
                  <a:cubicBezTo>
                    <a:pt x="10843" y="2763"/>
                    <a:pt x="10203" y="3242"/>
                    <a:pt x="9610" y="3767"/>
                  </a:cubicBezTo>
                  <a:cubicBezTo>
                    <a:pt x="8332" y="4840"/>
                    <a:pt x="7168" y="6072"/>
                    <a:pt x="6141" y="7396"/>
                  </a:cubicBezTo>
                  <a:cubicBezTo>
                    <a:pt x="5068" y="8743"/>
                    <a:pt x="4132" y="10204"/>
                    <a:pt x="3310" y="11733"/>
                  </a:cubicBezTo>
                  <a:cubicBezTo>
                    <a:pt x="2511" y="13217"/>
                    <a:pt x="1804" y="14769"/>
                    <a:pt x="1256" y="16389"/>
                  </a:cubicBezTo>
                  <a:cubicBezTo>
                    <a:pt x="708" y="17896"/>
                    <a:pt x="297" y="19471"/>
                    <a:pt x="23" y="21069"/>
                  </a:cubicBezTo>
                  <a:cubicBezTo>
                    <a:pt x="1" y="21114"/>
                    <a:pt x="46" y="21183"/>
                    <a:pt x="92" y="21183"/>
                  </a:cubicBezTo>
                  <a:cubicBezTo>
                    <a:pt x="160" y="21183"/>
                    <a:pt x="206" y="21160"/>
                    <a:pt x="206" y="21091"/>
                  </a:cubicBezTo>
                  <a:cubicBezTo>
                    <a:pt x="411" y="19882"/>
                    <a:pt x="708" y="18695"/>
                    <a:pt x="1073" y="17508"/>
                  </a:cubicBezTo>
                  <a:cubicBezTo>
                    <a:pt x="1918" y="14837"/>
                    <a:pt x="3105" y="12258"/>
                    <a:pt x="4611" y="9884"/>
                  </a:cubicBezTo>
                  <a:cubicBezTo>
                    <a:pt x="5889" y="7876"/>
                    <a:pt x="7419" y="6004"/>
                    <a:pt x="9176" y="4383"/>
                  </a:cubicBezTo>
                  <a:cubicBezTo>
                    <a:pt x="9793" y="3835"/>
                    <a:pt x="10432" y="3310"/>
                    <a:pt x="11094" y="2831"/>
                  </a:cubicBezTo>
                  <a:cubicBezTo>
                    <a:pt x="11710" y="2420"/>
                    <a:pt x="12349" y="2032"/>
                    <a:pt x="13011" y="1690"/>
                  </a:cubicBezTo>
                  <a:lnTo>
                    <a:pt x="13011" y="1690"/>
                  </a:lnTo>
                  <a:lnTo>
                    <a:pt x="12988" y="1713"/>
                  </a:lnTo>
                  <a:cubicBezTo>
                    <a:pt x="14061" y="1142"/>
                    <a:pt x="15225" y="731"/>
                    <a:pt x="16412" y="457"/>
                  </a:cubicBezTo>
                  <a:cubicBezTo>
                    <a:pt x="17208" y="302"/>
                    <a:pt x="18004" y="196"/>
                    <a:pt x="18815" y="196"/>
                  </a:cubicBezTo>
                  <a:cubicBezTo>
                    <a:pt x="18957" y="196"/>
                    <a:pt x="19099" y="199"/>
                    <a:pt x="19242" y="206"/>
                  </a:cubicBezTo>
                  <a:lnTo>
                    <a:pt x="19219" y="206"/>
                  </a:lnTo>
                  <a:cubicBezTo>
                    <a:pt x="19607" y="229"/>
                    <a:pt x="19995" y="252"/>
                    <a:pt x="20361" y="320"/>
                  </a:cubicBezTo>
                  <a:cubicBezTo>
                    <a:pt x="20749" y="389"/>
                    <a:pt x="21137" y="480"/>
                    <a:pt x="21502" y="594"/>
                  </a:cubicBezTo>
                  <a:lnTo>
                    <a:pt x="21525" y="594"/>
                  </a:lnTo>
                  <a:cubicBezTo>
                    <a:pt x="21844" y="708"/>
                    <a:pt x="22141" y="823"/>
                    <a:pt x="22461" y="959"/>
                  </a:cubicBezTo>
                  <a:cubicBezTo>
                    <a:pt x="22780" y="1096"/>
                    <a:pt x="23077" y="1279"/>
                    <a:pt x="23396" y="1462"/>
                  </a:cubicBezTo>
                  <a:lnTo>
                    <a:pt x="23374" y="1462"/>
                  </a:lnTo>
                  <a:cubicBezTo>
                    <a:pt x="23670" y="1644"/>
                    <a:pt x="23944" y="1850"/>
                    <a:pt x="24195" y="2078"/>
                  </a:cubicBezTo>
                  <a:cubicBezTo>
                    <a:pt x="24492" y="2306"/>
                    <a:pt x="24743" y="2557"/>
                    <a:pt x="24994" y="2831"/>
                  </a:cubicBezTo>
                  <a:cubicBezTo>
                    <a:pt x="25245" y="3105"/>
                    <a:pt x="25496" y="3402"/>
                    <a:pt x="25725" y="3721"/>
                  </a:cubicBezTo>
                  <a:cubicBezTo>
                    <a:pt x="25953" y="4087"/>
                    <a:pt x="26181" y="4452"/>
                    <a:pt x="26364" y="4817"/>
                  </a:cubicBezTo>
                  <a:cubicBezTo>
                    <a:pt x="26524" y="5114"/>
                    <a:pt x="26660" y="5433"/>
                    <a:pt x="26775" y="5753"/>
                  </a:cubicBezTo>
                  <a:cubicBezTo>
                    <a:pt x="26866" y="6050"/>
                    <a:pt x="26957" y="6369"/>
                    <a:pt x="27026" y="6689"/>
                  </a:cubicBezTo>
                  <a:cubicBezTo>
                    <a:pt x="27117" y="7122"/>
                    <a:pt x="27163" y="7556"/>
                    <a:pt x="27208" y="7990"/>
                  </a:cubicBezTo>
                  <a:cubicBezTo>
                    <a:pt x="27231" y="8416"/>
                    <a:pt x="27231" y="8864"/>
                    <a:pt x="27231" y="9291"/>
                  </a:cubicBezTo>
                  <a:lnTo>
                    <a:pt x="27231" y="9291"/>
                  </a:lnTo>
                  <a:cubicBezTo>
                    <a:pt x="27185" y="10090"/>
                    <a:pt x="27071" y="10888"/>
                    <a:pt x="26934" y="11687"/>
                  </a:cubicBezTo>
                  <a:cubicBezTo>
                    <a:pt x="26866" y="12075"/>
                    <a:pt x="26797" y="12441"/>
                    <a:pt x="26706" y="12829"/>
                  </a:cubicBezTo>
                  <a:cubicBezTo>
                    <a:pt x="26615" y="13239"/>
                    <a:pt x="26501" y="13650"/>
                    <a:pt x="26364" y="14038"/>
                  </a:cubicBezTo>
                  <a:cubicBezTo>
                    <a:pt x="26364" y="14038"/>
                    <a:pt x="26364" y="14061"/>
                    <a:pt x="26364" y="14061"/>
                  </a:cubicBezTo>
                  <a:cubicBezTo>
                    <a:pt x="25588" y="16503"/>
                    <a:pt x="24378" y="18786"/>
                    <a:pt x="23008" y="20954"/>
                  </a:cubicBezTo>
                  <a:cubicBezTo>
                    <a:pt x="23008" y="20932"/>
                    <a:pt x="23008" y="20932"/>
                    <a:pt x="23008" y="20932"/>
                  </a:cubicBezTo>
                  <a:cubicBezTo>
                    <a:pt x="22483" y="21753"/>
                    <a:pt x="21936" y="22575"/>
                    <a:pt x="21365" y="23374"/>
                  </a:cubicBezTo>
                  <a:cubicBezTo>
                    <a:pt x="20794" y="24173"/>
                    <a:pt x="20201" y="24994"/>
                    <a:pt x="19585" y="25771"/>
                  </a:cubicBezTo>
                  <a:cubicBezTo>
                    <a:pt x="18352" y="27345"/>
                    <a:pt x="17051" y="28852"/>
                    <a:pt x="15659" y="30267"/>
                  </a:cubicBezTo>
                  <a:cubicBezTo>
                    <a:pt x="15225" y="30701"/>
                    <a:pt x="14791" y="31112"/>
                    <a:pt x="14358" y="31523"/>
                  </a:cubicBezTo>
                  <a:cubicBezTo>
                    <a:pt x="14358" y="31545"/>
                    <a:pt x="14335" y="31568"/>
                    <a:pt x="14335" y="31591"/>
                  </a:cubicBezTo>
                  <a:cubicBezTo>
                    <a:pt x="14335" y="31637"/>
                    <a:pt x="14358" y="31659"/>
                    <a:pt x="14380" y="31659"/>
                  </a:cubicBezTo>
                  <a:cubicBezTo>
                    <a:pt x="14403" y="31682"/>
                    <a:pt x="14426" y="31682"/>
                    <a:pt x="14449" y="31682"/>
                  </a:cubicBezTo>
                  <a:cubicBezTo>
                    <a:pt x="14472" y="31682"/>
                    <a:pt x="14495" y="31682"/>
                    <a:pt x="14517" y="31659"/>
                  </a:cubicBezTo>
                  <a:cubicBezTo>
                    <a:pt x="15955" y="30290"/>
                    <a:pt x="17325" y="28829"/>
                    <a:pt x="18603" y="27300"/>
                  </a:cubicBezTo>
                  <a:cubicBezTo>
                    <a:pt x="19881" y="25771"/>
                    <a:pt x="21068" y="24173"/>
                    <a:pt x="22187" y="22552"/>
                  </a:cubicBezTo>
                  <a:cubicBezTo>
                    <a:pt x="23305" y="20909"/>
                    <a:pt x="24332" y="19220"/>
                    <a:pt x="25222" y="17439"/>
                  </a:cubicBezTo>
                  <a:cubicBezTo>
                    <a:pt x="25656" y="16526"/>
                    <a:pt x="26044" y="15613"/>
                    <a:pt x="26364" y="14677"/>
                  </a:cubicBezTo>
                  <a:cubicBezTo>
                    <a:pt x="26524" y="14221"/>
                    <a:pt x="26660" y="13764"/>
                    <a:pt x="26775" y="13308"/>
                  </a:cubicBezTo>
                  <a:cubicBezTo>
                    <a:pt x="26889" y="12851"/>
                    <a:pt x="27003" y="12395"/>
                    <a:pt x="27094" y="11938"/>
                  </a:cubicBezTo>
                  <a:cubicBezTo>
                    <a:pt x="27277" y="11025"/>
                    <a:pt x="27391" y="10112"/>
                    <a:pt x="27414" y="9199"/>
                  </a:cubicBezTo>
                  <a:cubicBezTo>
                    <a:pt x="27437" y="8743"/>
                    <a:pt x="27437" y="8264"/>
                    <a:pt x="27391" y="7807"/>
                  </a:cubicBezTo>
                  <a:cubicBezTo>
                    <a:pt x="27345" y="7351"/>
                    <a:pt x="27277" y="6917"/>
                    <a:pt x="27185" y="6483"/>
                  </a:cubicBezTo>
                  <a:cubicBezTo>
                    <a:pt x="27071" y="6027"/>
                    <a:pt x="26934" y="5593"/>
                    <a:pt x="26752" y="5159"/>
                  </a:cubicBezTo>
                  <a:cubicBezTo>
                    <a:pt x="26569" y="4748"/>
                    <a:pt x="26364" y="4383"/>
                    <a:pt x="26136" y="4018"/>
                  </a:cubicBezTo>
                  <a:cubicBezTo>
                    <a:pt x="25747" y="3379"/>
                    <a:pt x="25268" y="2808"/>
                    <a:pt x="24743" y="2283"/>
                  </a:cubicBezTo>
                  <a:cubicBezTo>
                    <a:pt x="24241" y="1804"/>
                    <a:pt x="23693" y="1416"/>
                    <a:pt x="23100" y="1074"/>
                  </a:cubicBezTo>
                  <a:cubicBezTo>
                    <a:pt x="22529" y="754"/>
                    <a:pt x="21913" y="503"/>
                    <a:pt x="21297" y="320"/>
                  </a:cubicBezTo>
                  <a:cubicBezTo>
                    <a:pt x="20475" y="115"/>
                    <a:pt x="19653" y="1"/>
                    <a:pt x="18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6338750" y="2353325"/>
              <a:ext cx="545550" cy="270725"/>
            </a:xfrm>
            <a:custGeom>
              <a:avLst/>
              <a:gdLst/>
              <a:ahLst/>
              <a:cxnLst/>
              <a:rect l="l" t="t" r="r" b="b"/>
              <a:pathLst>
                <a:path w="21822" h="10829" extrusionOk="0">
                  <a:moveTo>
                    <a:pt x="114" y="1"/>
                  </a:moveTo>
                  <a:cubicBezTo>
                    <a:pt x="92" y="1"/>
                    <a:pt x="92" y="1"/>
                    <a:pt x="69" y="24"/>
                  </a:cubicBezTo>
                  <a:cubicBezTo>
                    <a:pt x="23" y="47"/>
                    <a:pt x="0" y="92"/>
                    <a:pt x="23" y="138"/>
                  </a:cubicBezTo>
                  <a:cubicBezTo>
                    <a:pt x="548" y="1165"/>
                    <a:pt x="1279" y="2078"/>
                    <a:pt x="2055" y="2900"/>
                  </a:cubicBezTo>
                  <a:cubicBezTo>
                    <a:pt x="2465" y="3333"/>
                    <a:pt x="2922" y="3744"/>
                    <a:pt x="3356" y="4155"/>
                  </a:cubicBezTo>
                  <a:cubicBezTo>
                    <a:pt x="3812" y="4543"/>
                    <a:pt x="4269" y="4931"/>
                    <a:pt x="4725" y="5296"/>
                  </a:cubicBezTo>
                  <a:cubicBezTo>
                    <a:pt x="5684" y="6050"/>
                    <a:pt x="6688" y="6780"/>
                    <a:pt x="7715" y="7442"/>
                  </a:cubicBezTo>
                  <a:cubicBezTo>
                    <a:pt x="8857" y="8150"/>
                    <a:pt x="9998" y="8811"/>
                    <a:pt x="11185" y="9405"/>
                  </a:cubicBezTo>
                  <a:cubicBezTo>
                    <a:pt x="11481" y="9565"/>
                    <a:pt x="11801" y="9702"/>
                    <a:pt x="12098" y="9839"/>
                  </a:cubicBezTo>
                  <a:cubicBezTo>
                    <a:pt x="12394" y="9998"/>
                    <a:pt x="12691" y="10135"/>
                    <a:pt x="12988" y="10249"/>
                  </a:cubicBezTo>
                  <a:cubicBezTo>
                    <a:pt x="13559" y="10478"/>
                    <a:pt x="14175" y="10637"/>
                    <a:pt x="14768" y="10729"/>
                  </a:cubicBezTo>
                  <a:cubicBezTo>
                    <a:pt x="15239" y="10799"/>
                    <a:pt x="15710" y="10828"/>
                    <a:pt x="16191" y="10828"/>
                  </a:cubicBezTo>
                  <a:cubicBezTo>
                    <a:pt x="16340" y="10828"/>
                    <a:pt x="16489" y="10825"/>
                    <a:pt x="16640" y="10820"/>
                  </a:cubicBezTo>
                  <a:cubicBezTo>
                    <a:pt x="17256" y="10797"/>
                    <a:pt x="17895" y="10706"/>
                    <a:pt x="18535" y="10592"/>
                  </a:cubicBezTo>
                  <a:cubicBezTo>
                    <a:pt x="19653" y="10341"/>
                    <a:pt x="20771" y="9930"/>
                    <a:pt x="21753" y="9314"/>
                  </a:cubicBezTo>
                  <a:cubicBezTo>
                    <a:pt x="21776" y="9314"/>
                    <a:pt x="21799" y="9291"/>
                    <a:pt x="21799" y="9268"/>
                  </a:cubicBezTo>
                  <a:cubicBezTo>
                    <a:pt x="21821" y="9245"/>
                    <a:pt x="21821" y="9222"/>
                    <a:pt x="21799" y="9199"/>
                  </a:cubicBezTo>
                  <a:cubicBezTo>
                    <a:pt x="21799" y="9177"/>
                    <a:pt x="21776" y="9154"/>
                    <a:pt x="21753" y="9131"/>
                  </a:cubicBezTo>
                  <a:cubicBezTo>
                    <a:pt x="21730" y="9131"/>
                    <a:pt x="21684" y="9131"/>
                    <a:pt x="21662" y="9154"/>
                  </a:cubicBezTo>
                  <a:cubicBezTo>
                    <a:pt x="20977" y="9565"/>
                    <a:pt x="20246" y="9884"/>
                    <a:pt x="19470" y="10135"/>
                  </a:cubicBezTo>
                  <a:cubicBezTo>
                    <a:pt x="19014" y="10272"/>
                    <a:pt x="18557" y="10386"/>
                    <a:pt x="18078" y="10478"/>
                  </a:cubicBezTo>
                  <a:cubicBezTo>
                    <a:pt x="17576" y="10569"/>
                    <a:pt x="17074" y="10615"/>
                    <a:pt x="16572" y="10637"/>
                  </a:cubicBezTo>
                  <a:lnTo>
                    <a:pt x="16572" y="10637"/>
                  </a:lnTo>
                  <a:cubicBezTo>
                    <a:pt x="16200" y="10637"/>
                    <a:pt x="15849" y="10637"/>
                    <a:pt x="15476" y="10615"/>
                  </a:cubicBezTo>
                  <a:cubicBezTo>
                    <a:pt x="15111" y="10592"/>
                    <a:pt x="14746" y="10546"/>
                    <a:pt x="14380" y="10455"/>
                  </a:cubicBezTo>
                  <a:cubicBezTo>
                    <a:pt x="13832" y="10341"/>
                    <a:pt x="13308" y="10181"/>
                    <a:pt x="12805" y="9953"/>
                  </a:cubicBezTo>
                  <a:cubicBezTo>
                    <a:pt x="12531" y="9839"/>
                    <a:pt x="12280" y="9724"/>
                    <a:pt x="12006" y="9587"/>
                  </a:cubicBezTo>
                  <a:cubicBezTo>
                    <a:pt x="11733" y="9473"/>
                    <a:pt x="11459" y="9336"/>
                    <a:pt x="11185" y="9199"/>
                  </a:cubicBezTo>
                  <a:lnTo>
                    <a:pt x="11208" y="9199"/>
                  </a:lnTo>
                  <a:cubicBezTo>
                    <a:pt x="10021" y="8606"/>
                    <a:pt x="8857" y="7921"/>
                    <a:pt x="7738" y="7214"/>
                  </a:cubicBezTo>
                  <a:cubicBezTo>
                    <a:pt x="7190" y="6848"/>
                    <a:pt x="6643" y="6483"/>
                    <a:pt x="6118" y="6095"/>
                  </a:cubicBezTo>
                  <a:cubicBezTo>
                    <a:pt x="5661" y="5776"/>
                    <a:pt x="5205" y="5433"/>
                    <a:pt x="4748" y="5068"/>
                  </a:cubicBezTo>
                  <a:cubicBezTo>
                    <a:pt x="4269" y="4680"/>
                    <a:pt x="3789" y="4292"/>
                    <a:pt x="3333" y="3881"/>
                  </a:cubicBezTo>
                  <a:cubicBezTo>
                    <a:pt x="2808" y="3402"/>
                    <a:pt x="2306" y="2900"/>
                    <a:pt x="1849" y="2375"/>
                  </a:cubicBezTo>
                  <a:cubicBezTo>
                    <a:pt x="1393" y="1873"/>
                    <a:pt x="959" y="1325"/>
                    <a:pt x="594" y="754"/>
                  </a:cubicBezTo>
                  <a:lnTo>
                    <a:pt x="594" y="754"/>
                  </a:lnTo>
                  <a:cubicBezTo>
                    <a:pt x="617" y="777"/>
                    <a:pt x="617" y="777"/>
                    <a:pt x="617" y="777"/>
                  </a:cubicBezTo>
                  <a:cubicBezTo>
                    <a:pt x="457" y="549"/>
                    <a:pt x="320" y="320"/>
                    <a:pt x="206" y="69"/>
                  </a:cubicBezTo>
                  <a:cubicBezTo>
                    <a:pt x="183" y="24"/>
                    <a:pt x="137"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6760450" y="1965275"/>
              <a:ext cx="101025" cy="92925"/>
            </a:xfrm>
            <a:custGeom>
              <a:avLst/>
              <a:gdLst/>
              <a:ahLst/>
              <a:cxnLst/>
              <a:rect l="l" t="t" r="r" b="b"/>
              <a:pathLst>
                <a:path w="4041" h="3717" extrusionOk="0">
                  <a:moveTo>
                    <a:pt x="890" y="1965"/>
                  </a:moveTo>
                  <a:cubicBezTo>
                    <a:pt x="1027" y="1988"/>
                    <a:pt x="1164" y="2033"/>
                    <a:pt x="1301" y="2079"/>
                  </a:cubicBezTo>
                  <a:cubicBezTo>
                    <a:pt x="1461" y="2147"/>
                    <a:pt x="1621" y="2239"/>
                    <a:pt x="1758" y="2353"/>
                  </a:cubicBezTo>
                  <a:cubicBezTo>
                    <a:pt x="1895" y="2444"/>
                    <a:pt x="2009" y="2558"/>
                    <a:pt x="2100" y="2672"/>
                  </a:cubicBezTo>
                  <a:cubicBezTo>
                    <a:pt x="2169" y="2786"/>
                    <a:pt x="2237" y="2878"/>
                    <a:pt x="2283" y="2992"/>
                  </a:cubicBezTo>
                  <a:cubicBezTo>
                    <a:pt x="2306" y="3060"/>
                    <a:pt x="2328" y="3129"/>
                    <a:pt x="2351" y="3220"/>
                  </a:cubicBezTo>
                  <a:cubicBezTo>
                    <a:pt x="2351" y="3289"/>
                    <a:pt x="2351" y="3357"/>
                    <a:pt x="2351" y="3448"/>
                  </a:cubicBezTo>
                  <a:cubicBezTo>
                    <a:pt x="2351" y="3471"/>
                    <a:pt x="2351" y="3471"/>
                    <a:pt x="2351" y="3494"/>
                  </a:cubicBezTo>
                  <a:cubicBezTo>
                    <a:pt x="2351" y="3517"/>
                    <a:pt x="2351" y="3517"/>
                    <a:pt x="2351" y="3517"/>
                  </a:cubicBezTo>
                  <a:cubicBezTo>
                    <a:pt x="2294" y="3528"/>
                    <a:pt x="2231" y="3534"/>
                    <a:pt x="2166" y="3534"/>
                  </a:cubicBezTo>
                  <a:cubicBezTo>
                    <a:pt x="2100" y="3534"/>
                    <a:pt x="2032" y="3528"/>
                    <a:pt x="1963" y="3517"/>
                  </a:cubicBezTo>
                  <a:lnTo>
                    <a:pt x="1940" y="3517"/>
                  </a:lnTo>
                  <a:cubicBezTo>
                    <a:pt x="1781" y="3494"/>
                    <a:pt x="1621" y="3448"/>
                    <a:pt x="1484" y="3403"/>
                  </a:cubicBezTo>
                  <a:cubicBezTo>
                    <a:pt x="1324" y="3334"/>
                    <a:pt x="1164" y="3243"/>
                    <a:pt x="1027" y="3129"/>
                  </a:cubicBezTo>
                  <a:cubicBezTo>
                    <a:pt x="890" y="3015"/>
                    <a:pt x="753" y="2901"/>
                    <a:pt x="639" y="2764"/>
                  </a:cubicBezTo>
                  <a:cubicBezTo>
                    <a:pt x="525" y="2627"/>
                    <a:pt x="434" y="2467"/>
                    <a:pt x="365" y="2307"/>
                  </a:cubicBezTo>
                  <a:cubicBezTo>
                    <a:pt x="343" y="2216"/>
                    <a:pt x="297" y="2147"/>
                    <a:pt x="274" y="2056"/>
                  </a:cubicBezTo>
                  <a:cubicBezTo>
                    <a:pt x="297" y="2056"/>
                    <a:pt x="320" y="2056"/>
                    <a:pt x="343" y="2033"/>
                  </a:cubicBezTo>
                  <a:cubicBezTo>
                    <a:pt x="411" y="2010"/>
                    <a:pt x="480" y="1988"/>
                    <a:pt x="548" y="1988"/>
                  </a:cubicBezTo>
                  <a:cubicBezTo>
                    <a:pt x="662" y="1965"/>
                    <a:pt x="753" y="1965"/>
                    <a:pt x="868" y="1965"/>
                  </a:cubicBezTo>
                  <a:close/>
                  <a:moveTo>
                    <a:pt x="1195" y="1"/>
                  </a:moveTo>
                  <a:cubicBezTo>
                    <a:pt x="689" y="1"/>
                    <a:pt x="315" y="445"/>
                    <a:pt x="137" y="846"/>
                  </a:cubicBezTo>
                  <a:cubicBezTo>
                    <a:pt x="69" y="1029"/>
                    <a:pt x="23" y="1189"/>
                    <a:pt x="0" y="1348"/>
                  </a:cubicBezTo>
                  <a:cubicBezTo>
                    <a:pt x="0" y="1440"/>
                    <a:pt x="0" y="1554"/>
                    <a:pt x="23" y="1645"/>
                  </a:cubicBezTo>
                  <a:cubicBezTo>
                    <a:pt x="23" y="1759"/>
                    <a:pt x="46" y="1873"/>
                    <a:pt x="69" y="1942"/>
                  </a:cubicBezTo>
                  <a:cubicBezTo>
                    <a:pt x="160" y="2376"/>
                    <a:pt x="365" y="2741"/>
                    <a:pt x="639" y="3037"/>
                  </a:cubicBezTo>
                  <a:cubicBezTo>
                    <a:pt x="799" y="3197"/>
                    <a:pt x="959" y="3334"/>
                    <a:pt x="1142" y="3425"/>
                  </a:cubicBezTo>
                  <a:cubicBezTo>
                    <a:pt x="1324" y="3540"/>
                    <a:pt x="1507" y="3608"/>
                    <a:pt x="1712" y="3654"/>
                  </a:cubicBezTo>
                  <a:cubicBezTo>
                    <a:pt x="1758" y="3677"/>
                    <a:pt x="1826" y="3677"/>
                    <a:pt x="1895" y="3699"/>
                  </a:cubicBezTo>
                  <a:cubicBezTo>
                    <a:pt x="1975" y="3711"/>
                    <a:pt x="2049" y="3717"/>
                    <a:pt x="2123" y="3717"/>
                  </a:cubicBezTo>
                  <a:cubicBezTo>
                    <a:pt x="2197" y="3717"/>
                    <a:pt x="2271" y="3711"/>
                    <a:pt x="2351" y="3699"/>
                  </a:cubicBezTo>
                  <a:cubicBezTo>
                    <a:pt x="2511" y="3699"/>
                    <a:pt x="2671" y="3654"/>
                    <a:pt x="2831" y="3585"/>
                  </a:cubicBezTo>
                  <a:cubicBezTo>
                    <a:pt x="2990" y="3517"/>
                    <a:pt x="3150" y="3425"/>
                    <a:pt x="3287" y="3289"/>
                  </a:cubicBezTo>
                  <a:cubicBezTo>
                    <a:pt x="3447" y="3174"/>
                    <a:pt x="3584" y="3060"/>
                    <a:pt x="3675" y="2901"/>
                  </a:cubicBezTo>
                  <a:cubicBezTo>
                    <a:pt x="3926" y="2604"/>
                    <a:pt x="4040" y="2261"/>
                    <a:pt x="3995" y="1965"/>
                  </a:cubicBezTo>
                  <a:cubicBezTo>
                    <a:pt x="3972" y="1782"/>
                    <a:pt x="3903" y="1622"/>
                    <a:pt x="3789" y="1485"/>
                  </a:cubicBezTo>
                  <a:cubicBezTo>
                    <a:pt x="3652" y="1303"/>
                    <a:pt x="3493" y="1189"/>
                    <a:pt x="3333" y="1143"/>
                  </a:cubicBezTo>
                  <a:lnTo>
                    <a:pt x="3241" y="1143"/>
                  </a:lnTo>
                  <a:cubicBezTo>
                    <a:pt x="3173" y="1132"/>
                    <a:pt x="3099" y="1126"/>
                    <a:pt x="3025" y="1126"/>
                  </a:cubicBezTo>
                  <a:cubicBezTo>
                    <a:pt x="2950" y="1126"/>
                    <a:pt x="2876" y="1132"/>
                    <a:pt x="2808" y="1143"/>
                  </a:cubicBezTo>
                  <a:lnTo>
                    <a:pt x="2716" y="1166"/>
                  </a:lnTo>
                  <a:cubicBezTo>
                    <a:pt x="2620" y="1182"/>
                    <a:pt x="2534" y="1198"/>
                    <a:pt x="2444" y="1198"/>
                  </a:cubicBezTo>
                  <a:cubicBezTo>
                    <a:pt x="2407" y="1198"/>
                    <a:pt x="2369" y="1195"/>
                    <a:pt x="2328" y="1189"/>
                  </a:cubicBezTo>
                  <a:cubicBezTo>
                    <a:pt x="2283" y="1189"/>
                    <a:pt x="2260" y="1166"/>
                    <a:pt x="2214" y="1166"/>
                  </a:cubicBezTo>
                  <a:lnTo>
                    <a:pt x="2191" y="1143"/>
                  </a:lnTo>
                  <a:cubicBezTo>
                    <a:pt x="2146" y="1074"/>
                    <a:pt x="2123" y="1029"/>
                    <a:pt x="2100" y="960"/>
                  </a:cubicBezTo>
                  <a:cubicBezTo>
                    <a:pt x="2055" y="892"/>
                    <a:pt x="2032" y="823"/>
                    <a:pt x="2009" y="755"/>
                  </a:cubicBezTo>
                  <a:lnTo>
                    <a:pt x="1986" y="641"/>
                  </a:lnTo>
                  <a:cubicBezTo>
                    <a:pt x="1963" y="550"/>
                    <a:pt x="1918" y="435"/>
                    <a:pt x="1849" y="344"/>
                  </a:cubicBezTo>
                  <a:cubicBezTo>
                    <a:pt x="1781" y="230"/>
                    <a:pt x="1689" y="161"/>
                    <a:pt x="1598" y="93"/>
                  </a:cubicBezTo>
                  <a:cubicBezTo>
                    <a:pt x="1507" y="47"/>
                    <a:pt x="1415" y="25"/>
                    <a:pt x="1324" y="2"/>
                  </a:cubicBezTo>
                  <a:lnTo>
                    <a:pt x="1233" y="2"/>
                  </a:lnTo>
                  <a:cubicBezTo>
                    <a:pt x="1220" y="1"/>
                    <a:pt x="1208" y="1"/>
                    <a:pt x="1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6703950" y="1910525"/>
              <a:ext cx="29125" cy="29125"/>
            </a:xfrm>
            <a:custGeom>
              <a:avLst/>
              <a:gdLst/>
              <a:ahLst/>
              <a:cxnLst/>
              <a:rect l="l" t="t" r="r" b="b"/>
              <a:pathLst>
                <a:path w="1165" h="1165" extrusionOk="0">
                  <a:moveTo>
                    <a:pt x="594" y="0"/>
                  </a:moveTo>
                  <a:cubicBezTo>
                    <a:pt x="274" y="0"/>
                    <a:pt x="1" y="252"/>
                    <a:pt x="1" y="571"/>
                  </a:cubicBezTo>
                  <a:cubicBezTo>
                    <a:pt x="1" y="891"/>
                    <a:pt x="274" y="1165"/>
                    <a:pt x="594" y="1165"/>
                  </a:cubicBezTo>
                  <a:cubicBezTo>
                    <a:pt x="914" y="1165"/>
                    <a:pt x="1165" y="891"/>
                    <a:pt x="1165" y="571"/>
                  </a:cubicBezTo>
                  <a:cubicBezTo>
                    <a:pt x="1165" y="252"/>
                    <a:pt x="914"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6923075" y="2048050"/>
              <a:ext cx="29125" cy="29700"/>
            </a:xfrm>
            <a:custGeom>
              <a:avLst/>
              <a:gdLst/>
              <a:ahLst/>
              <a:cxnLst/>
              <a:rect l="l" t="t" r="r" b="b"/>
              <a:pathLst>
                <a:path w="1165" h="1188" extrusionOk="0">
                  <a:moveTo>
                    <a:pt x="594" y="0"/>
                  </a:moveTo>
                  <a:cubicBezTo>
                    <a:pt x="274" y="0"/>
                    <a:pt x="0" y="274"/>
                    <a:pt x="0" y="594"/>
                  </a:cubicBezTo>
                  <a:cubicBezTo>
                    <a:pt x="0" y="913"/>
                    <a:pt x="274" y="1187"/>
                    <a:pt x="594" y="1187"/>
                  </a:cubicBezTo>
                  <a:cubicBezTo>
                    <a:pt x="913" y="1187"/>
                    <a:pt x="1165" y="913"/>
                    <a:pt x="1165" y="594"/>
                  </a:cubicBezTo>
                  <a:cubicBezTo>
                    <a:pt x="1165" y="274"/>
                    <a:pt x="913"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6935625" y="2081725"/>
              <a:ext cx="5175" cy="5150"/>
            </a:xfrm>
            <a:custGeom>
              <a:avLst/>
              <a:gdLst/>
              <a:ahLst/>
              <a:cxnLst/>
              <a:rect l="l" t="t" r="r" b="b"/>
              <a:pathLst>
                <a:path w="207" h="206" extrusionOk="0">
                  <a:moveTo>
                    <a:pt x="115" y="0"/>
                  </a:moveTo>
                  <a:cubicBezTo>
                    <a:pt x="46" y="0"/>
                    <a:pt x="1" y="46"/>
                    <a:pt x="1" y="91"/>
                  </a:cubicBezTo>
                  <a:cubicBezTo>
                    <a:pt x="1" y="160"/>
                    <a:pt x="46" y="205"/>
                    <a:pt x="115" y="205"/>
                  </a:cubicBezTo>
                  <a:cubicBezTo>
                    <a:pt x="160" y="205"/>
                    <a:pt x="206" y="160"/>
                    <a:pt x="206" y="91"/>
                  </a:cubicBezTo>
                  <a:cubicBezTo>
                    <a:pt x="206" y="46"/>
                    <a:pt x="160"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6719350" y="1944775"/>
              <a:ext cx="5175" cy="5725"/>
            </a:xfrm>
            <a:custGeom>
              <a:avLst/>
              <a:gdLst/>
              <a:ahLst/>
              <a:cxnLst/>
              <a:rect l="l" t="t" r="r" b="b"/>
              <a:pathLst>
                <a:path w="207" h="229" extrusionOk="0">
                  <a:moveTo>
                    <a:pt x="115" y="0"/>
                  </a:moveTo>
                  <a:cubicBezTo>
                    <a:pt x="46" y="0"/>
                    <a:pt x="1" y="46"/>
                    <a:pt x="1" y="114"/>
                  </a:cubicBezTo>
                  <a:cubicBezTo>
                    <a:pt x="1" y="160"/>
                    <a:pt x="46" y="228"/>
                    <a:pt x="115" y="228"/>
                  </a:cubicBezTo>
                  <a:cubicBezTo>
                    <a:pt x="161" y="228"/>
                    <a:pt x="206" y="160"/>
                    <a:pt x="206" y="114"/>
                  </a:cubicBezTo>
                  <a:cubicBezTo>
                    <a:pt x="206" y="46"/>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6630350" y="1936550"/>
              <a:ext cx="33100" cy="25300"/>
            </a:xfrm>
            <a:custGeom>
              <a:avLst/>
              <a:gdLst/>
              <a:ahLst/>
              <a:cxnLst/>
              <a:rect l="l" t="t" r="r" b="b"/>
              <a:pathLst>
                <a:path w="1324" h="1012" extrusionOk="0">
                  <a:moveTo>
                    <a:pt x="430" y="1"/>
                  </a:moveTo>
                  <a:cubicBezTo>
                    <a:pt x="296" y="1"/>
                    <a:pt x="181" y="47"/>
                    <a:pt x="114" y="146"/>
                  </a:cubicBezTo>
                  <a:cubicBezTo>
                    <a:pt x="0" y="329"/>
                    <a:pt x="114" y="649"/>
                    <a:pt x="411" y="854"/>
                  </a:cubicBezTo>
                  <a:cubicBezTo>
                    <a:pt x="564" y="960"/>
                    <a:pt x="729" y="1011"/>
                    <a:pt x="871" y="1011"/>
                  </a:cubicBezTo>
                  <a:cubicBezTo>
                    <a:pt x="1006" y="1011"/>
                    <a:pt x="1121" y="965"/>
                    <a:pt x="1187" y="877"/>
                  </a:cubicBezTo>
                  <a:cubicBezTo>
                    <a:pt x="1324" y="671"/>
                    <a:pt x="1187" y="352"/>
                    <a:pt x="890" y="146"/>
                  </a:cubicBezTo>
                  <a:cubicBezTo>
                    <a:pt x="738" y="52"/>
                    <a:pt x="573" y="1"/>
                    <a:pt x="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6910525" y="2113750"/>
              <a:ext cx="33125" cy="24975"/>
            </a:xfrm>
            <a:custGeom>
              <a:avLst/>
              <a:gdLst/>
              <a:ahLst/>
              <a:cxnLst/>
              <a:rect l="l" t="t" r="r" b="b"/>
              <a:pathLst>
                <a:path w="1325" h="999" extrusionOk="0">
                  <a:moveTo>
                    <a:pt x="433" y="0"/>
                  </a:moveTo>
                  <a:cubicBezTo>
                    <a:pt x="302" y="0"/>
                    <a:pt x="193" y="46"/>
                    <a:pt x="137" y="134"/>
                  </a:cubicBezTo>
                  <a:cubicBezTo>
                    <a:pt x="0" y="340"/>
                    <a:pt x="114" y="659"/>
                    <a:pt x="411" y="842"/>
                  </a:cubicBezTo>
                  <a:cubicBezTo>
                    <a:pt x="564" y="948"/>
                    <a:pt x="729" y="999"/>
                    <a:pt x="871" y="999"/>
                  </a:cubicBezTo>
                  <a:cubicBezTo>
                    <a:pt x="1006" y="999"/>
                    <a:pt x="1121" y="953"/>
                    <a:pt x="1187" y="865"/>
                  </a:cubicBezTo>
                  <a:cubicBezTo>
                    <a:pt x="1324" y="659"/>
                    <a:pt x="1187" y="340"/>
                    <a:pt x="891" y="157"/>
                  </a:cubicBezTo>
                  <a:cubicBezTo>
                    <a:pt x="738" y="51"/>
                    <a:pt x="573" y="0"/>
                    <a:pt x="4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 name="Google Shape;702;p4"/>
          <p:cNvGrpSpPr/>
          <p:nvPr/>
        </p:nvGrpSpPr>
        <p:grpSpPr>
          <a:xfrm>
            <a:off x="166059" y="213699"/>
            <a:ext cx="959718" cy="875881"/>
            <a:chOff x="4097300" y="529025"/>
            <a:chExt cx="796050" cy="726450"/>
          </a:xfrm>
        </p:grpSpPr>
        <p:sp>
          <p:nvSpPr>
            <p:cNvPr id="703" name="Google Shape;703;p4"/>
            <p:cNvSpPr/>
            <p:nvPr/>
          </p:nvSpPr>
          <p:spPr>
            <a:xfrm>
              <a:off x="4097300" y="529025"/>
              <a:ext cx="796050" cy="726450"/>
            </a:xfrm>
            <a:custGeom>
              <a:avLst/>
              <a:gdLst/>
              <a:ahLst/>
              <a:cxnLst/>
              <a:rect l="l" t="t" r="r" b="b"/>
              <a:pathLst>
                <a:path w="31842" h="29058" extrusionOk="0">
                  <a:moveTo>
                    <a:pt x="15088" y="1"/>
                  </a:moveTo>
                  <a:cubicBezTo>
                    <a:pt x="14837" y="1"/>
                    <a:pt x="14563" y="69"/>
                    <a:pt x="14335" y="160"/>
                  </a:cubicBezTo>
                  <a:cubicBezTo>
                    <a:pt x="13741" y="389"/>
                    <a:pt x="13308" y="891"/>
                    <a:pt x="13171" y="1461"/>
                  </a:cubicBezTo>
                  <a:cubicBezTo>
                    <a:pt x="12920" y="2374"/>
                    <a:pt x="12486" y="3356"/>
                    <a:pt x="11847" y="4451"/>
                  </a:cubicBezTo>
                  <a:cubicBezTo>
                    <a:pt x="10957" y="5981"/>
                    <a:pt x="9838" y="7487"/>
                    <a:pt x="8743" y="8948"/>
                  </a:cubicBezTo>
                  <a:lnTo>
                    <a:pt x="8149" y="9770"/>
                  </a:lnTo>
                  <a:cubicBezTo>
                    <a:pt x="8149" y="9770"/>
                    <a:pt x="7761" y="10272"/>
                    <a:pt x="7624" y="10454"/>
                  </a:cubicBezTo>
                  <a:cubicBezTo>
                    <a:pt x="7442" y="10706"/>
                    <a:pt x="7259" y="10934"/>
                    <a:pt x="7076" y="11162"/>
                  </a:cubicBezTo>
                  <a:cubicBezTo>
                    <a:pt x="6711" y="11641"/>
                    <a:pt x="6346" y="12121"/>
                    <a:pt x="5958" y="12577"/>
                  </a:cubicBezTo>
                  <a:cubicBezTo>
                    <a:pt x="5228" y="13445"/>
                    <a:pt x="4451" y="14358"/>
                    <a:pt x="3584" y="15362"/>
                  </a:cubicBezTo>
                  <a:cubicBezTo>
                    <a:pt x="3196" y="15773"/>
                    <a:pt x="2785" y="16206"/>
                    <a:pt x="2352" y="16640"/>
                  </a:cubicBezTo>
                  <a:cubicBezTo>
                    <a:pt x="2306" y="16686"/>
                    <a:pt x="2283" y="16709"/>
                    <a:pt x="2260" y="16754"/>
                  </a:cubicBezTo>
                  <a:cubicBezTo>
                    <a:pt x="1735" y="17256"/>
                    <a:pt x="1210" y="17713"/>
                    <a:pt x="708" y="18169"/>
                  </a:cubicBezTo>
                  <a:cubicBezTo>
                    <a:pt x="343" y="18489"/>
                    <a:pt x="115" y="18900"/>
                    <a:pt x="46" y="19356"/>
                  </a:cubicBezTo>
                  <a:cubicBezTo>
                    <a:pt x="1" y="19607"/>
                    <a:pt x="1" y="19859"/>
                    <a:pt x="46" y="20110"/>
                  </a:cubicBezTo>
                  <a:cubicBezTo>
                    <a:pt x="46" y="20132"/>
                    <a:pt x="46" y="20155"/>
                    <a:pt x="69" y="20178"/>
                  </a:cubicBezTo>
                  <a:cubicBezTo>
                    <a:pt x="138" y="20475"/>
                    <a:pt x="297" y="20908"/>
                    <a:pt x="754" y="21296"/>
                  </a:cubicBezTo>
                  <a:cubicBezTo>
                    <a:pt x="2511" y="22712"/>
                    <a:pt x="4497" y="24013"/>
                    <a:pt x="6894" y="25268"/>
                  </a:cubicBezTo>
                  <a:cubicBezTo>
                    <a:pt x="7875" y="25793"/>
                    <a:pt x="8948" y="26318"/>
                    <a:pt x="10112" y="26843"/>
                  </a:cubicBezTo>
                  <a:cubicBezTo>
                    <a:pt x="10637" y="27071"/>
                    <a:pt x="11162" y="27322"/>
                    <a:pt x="11733" y="27551"/>
                  </a:cubicBezTo>
                  <a:cubicBezTo>
                    <a:pt x="12440" y="27847"/>
                    <a:pt x="13011" y="28076"/>
                    <a:pt x="13536" y="28281"/>
                  </a:cubicBezTo>
                  <a:cubicBezTo>
                    <a:pt x="14609" y="28646"/>
                    <a:pt x="15567" y="28920"/>
                    <a:pt x="16480" y="29057"/>
                  </a:cubicBezTo>
                  <a:lnTo>
                    <a:pt x="16777" y="29057"/>
                  </a:lnTo>
                  <a:cubicBezTo>
                    <a:pt x="17256" y="29057"/>
                    <a:pt x="17713" y="28897"/>
                    <a:pt x="18078" y="28578"/>
                  </a:cubicBezTo>
                  <a:cubicBezTo>
                    <a:pt x="18101" y="28578"/>
                    <a:pt x="18124" y="28555"/>
                    <a:pt x="18124" y="28532"/>
                  </a:cubicBezTo>
                  <a:cubicBezTo>
                    <a:pt x="18192" y="28486"/>
                    <a:pt x="18261" y="28418"/>
                    <a:pt x="18306" y="28350"/>
                  </a:cubicBezTo>
                  <a:cubicBezTo>
                    <a:pt x="19197" y="27551"/>
                    <a:pt x="20041" y="26729"/>
                    <a:pt x="20817" y="25907"/>
                  </a:cubicBezTo>
                  <a:cubicBezTo>
                    <a:pt x="21274" y="25428"/>
                    <a:pt x="21707" y="24949"/>
                    <a:pt x="22073" y="24492"/>
                  </a:cubicBezTo>
                  <a:cubicBezTo>
                    <a:pt x="22461" y="24081"/>
                    <a:pt x="22803" y="23670"/>
                    <a:pt x="23100" y="23305"/>
                  </a:cubicBezTo>
                  <a:lnTo>
                    <a:pt x="23237" y="23145"/>
                  </a:lnTo>
                  <a:cubicBezTo>
                    <a:pt x="23465" y="22894"/>
                    <a:pt x="23693" y="22598"/>
                    <a:pt x="23967" y="22278"/>
                  </a:cubicBezTo>
                  <a:cubicBezTo>
                    <a:pt x="23967" y="22278"/>
                    <a:pt x="24081" y="22118"/>
                    <a:pt x="24127" y="22073"/>
                  </a:cubicBezTo>
                  <a:cubicBezTo>
                    <a:pt x="24355" y="21799"/>
                    <a:pt x="24561" y="21525"/>
                    <a:pt x="24766" y="21274"/>
                  </a:cubicBezTo>
                  <a:cubicBezTo>
                    <a:pt x="24994" y="21000"/>
                    <a:pt x="25154" y="20794"/>
                    <a:pt x="25314" y="20543"/>
                  </a:cubicBezTo>
                  <a:lnTo>
                    <a:pt x="25496" y="20338"/>
                  </a:lnTo>
                  <a:lnTo>
                    <a:pt x="25702" y="20041"/>
                  </a:lnTo>
                  <a:lnTo>
                    <a:pt x="26044" y="19585"/>
                  </a:lnTo>
                  <a:lnTo>
                    <a:pt x="26181" y="19425"/>
                  </a:lnTo>
                  <a:lnTo>
                    <a:pt x="26455" y="19082"/>
                  </a:lnTo>
                  <a:cubicBezTo>
                    <a:pt x="26661" y="18809"/>
                    <a:pt x="26843" y="18535"/>
                    <a:pt x="27003" y="18306"/>
                  </a:cubicBezTo>
                  <a:lnTo>
                    <a:pt x="27117" y="18147"/>
                  </a:lnTo>
                  <a:lnTo>
                    <a:pt x="27208" y="18032"/>
                  </a:lnTo>
                  <a:cubicBezTo>
                    <a:pt x="27368" y="17827"/>
                    <a:pt x="27528" y="17599"/>
                    <a:pt x="27688" y="17371"/>
                  </a:cubicBezTo>
                  <a:cubicBezTo>
                    <a:pt x="28532" y="16206"/>
                    <a:pt x="29171" y="15293"/>
                    <a:pt x="29719" y="14403"/>
                  </a:cubicBezTo>
                  <a:cubicBezTo>
                    <a:pt x="30427" y="13239"/>
                    <a:pt x="30974" y="12166"/>
                    <a:pt x="31363" y="11116"/>
                  </a:cubicBezTo>
                  <a:cubicBezTo>
                    <a:pt x="31499" y="10751"/>
                    <a:pt x="31614" y="10386"/>
                    <a:pt x="31728" y="10021"/>
                  </a:cubicBezTo>
                  <a:cubicBezTo>
                    <a:pt x="31728" y="9998"/>
                    <a:pt x="31751" y="9952"/>
                    <a:pt x="31751" y="9930"/>
                  </a:cubicBezTo>
                  <a:cubicBezTo>
                    <a:pt x="31819" y="9701"/>
                    <a:pt x="31842" y="9496"/>
                    <a:pt x="31819" y="9313"/>
                  </a:cubicBezTo>
                  <a:cubicBezTo>
                    <a:pt x="31819" y="8628"/>
                    <a:pt x="31477" y="8012"/>
                    <a:pt x="30883" y="7670"/>
                  </a:cubicBezTo>
                  <a:cubicBezTo>
                    <a:pt x="30723" y="7556"/>
                    <a:pt x="30518" y="7487"/>
                    <a:pt x="30335" y="7442"/>
                  </a:cubicBezTo>
                  <a:cubicBezTo>
                    <a:pt x="30221" y="7419"/>
                    <a:pt x="30130" y="7396"/>
                    <a:pt x="30016" y="7373"/>
                  </a:cubicBezTo>
                  <a:lnTo>
                    <a:pt x="29993" y="7373"/>
                  </a:lnTo>
                  <a:cubicBezTo>
                    <a:pt x="29263" y="7259"/>
                    <a:pt x="28487" y="7008"/>
                    <a:pt x="27459" y="6620"/>
                  </a:cubicBezTo>
                  <a:cubicBezTo>
                    <a:pt x="26980" y="6437"/>
                    <a:pt x="26524" y="6232"/>
                    <a:pt x="26136" y="6072"/>
                  </a:cubicBezTo>
                  <a:cubicBezTo>
                    <a:pt x="25725" y="5889"/>
                    <a:pt x="25314" y="5707"/>
                    <a:pt x="24834" y="5501"/>
                  </a:cubicBezTo>
                  <a:cubicBezTo>
                    <a:pt x="22575" y="4474"/>
                    <a:pt x="20657" y="3447"/>
                    <a:pt x="18968" y="2352"/>
                  </a:cubicBezTo>
                  <a:cubicBezTo>
                    <a:pt x="18078" y="1781"/>
                    <a:pt x="17234" y="1165"/>
                    <a:pt x="16458" y="548"/>
                  </a:cubicBezTo>
                  <a:cubicBezTo>
                    <a:pt x="16298" y="389"/>
                    <a:pt x="16115" y="274"/>
                    <a:pt x="15887" y="183"/>
                  </a:cubicBezTo>
                  <a:cubicBezTo>
                    <a:pt x="15636" y="69"/>
                    <a:pt x="15362" y="1"/>
                    <a:pt x="15088"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rgbClr val="FBFF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4511000" y="1193250"/>
              <a:ext cx="6300" cy="11425"/>
            </a:xfrm>
            <a:custGeom>
              <a:avLst/>
              <a:gdLst/>
              <a:ahLst/>
              <a:cxnLst/>
              <a:rect l="l" t="t" r="r" b="b"/>
              <a:pathLst>
                <a:path w="252" h="457" extrusionOk="0">
                  <a:moveTo>
                    <a:pt x="161" y="0"/>
                  </a:moveTo>
                  <a:cubicBezTo>
                    <a:pt x="115" y="0"/>
                    <a:pt x="92" y="23"/>
                    <a:pt x="69" y="69"/>
                  </a:cubicBezTo>
                  <a:cubicBezTo>
                    <a:pt x="69" y="114"/>
                    <a:pt x="69" y="183"/>
                    <a:pt x="47" y="228"/>
                  </a:cubicBezTo>
                  <a:cubicBezTo>
                    <a:pt x="47" y="228"/>
                    <a:pt x="47" y="251"/>
                    <a:pt x="47" y="251"/>
                  </a:cubicBezTo>
                  <a:cubicBezTo>
                    <a:pt x="24" y="274"/>
                    <a:pt x="1" y="297"/>
                    <a:pt x="1" y="320"/>
                  </a:cubicBezTo>
                  <a:cubicBezTo>
                    <a:pt x="1" y="343"/>
                    <a:pt x="1" y="365"/>
                    <a:pt x="1" y="388"/>
                  </a:cubicBezTo>
                  <a:cubicBezTo>
                    <a:pt x="1" y="411"/>
                    <a:pt x="47" y="457"/>
                    <a:pt x="69" y="457"/>
                  </a:cubicBezTo>
                  <a:cubicBezTo>
                    <a:pt x="115" y="457"/>
                    <a:pt x="138" y="434"/>
                    <a:pt x="161" y="411"/>
                  </a:cubicBezTo>
                  <a:cubicBezTo>
                    <a:pt x="183" y="411"/>
                    <a:pt x="183" y="388"/>
                    <a:pt x="183" y="365"/>
                  </a:cubicBezTo>
                  <a:cubicBezTo>
                    <a:pt x="183" y="365"/>
                    <a:pt x="183" y="343"/>
                    <a:pt x="183" y="320"/>
                  </a:cubicBezTo>
                  <a:cubicBezTo>
                    <a:pt x="206" y="297"/>
                    <a:pt x="206" y="251"/>
                    <a:pt x="229" y="228"/>
                  </a:cubicBezTo>
                  <a:cubicBezTo>
                    <a:pt x="229" y="183"/>
                    <a:pt x="229" y="137"/>
                    <a:pt x="229" y="91"/>
                  </a:cubicBezTo>
                  <a:cubicBezTo>
                    <a:pt x="252" y="46"/>
                    <a:pt x="206" y="0"/>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4786625" y="758425"/>
              <a:ext cx="28550" cy="51375"/>
            </a:xfrm>
            <a:custGeom>
              <a:avLst/>
              <a:gdLst/>
              <a:ahLst/>
              <a:cxnLst/>
              <a:rect l="l" t="t" r="r" b="b"/>
              <a:pathLst>
                <a:path w="1142" h="2055" extrusionOk="0">
                  <a:moveTo>
                    <a:pt x="1050" y="0"/>
                  </a:moveTo>
                  <a:cubicBezTo>
                    <a:pt x="1028" y="0"/>
                    <a:pt x="1028" y="0"/>
                    <a:pt x="1028" y="23"/>
                  </a:cubicBezTo>
                  <a:cubicBezTo>
                    <a:pt x="1005" y="23"/>
                    <a:pt x="982" y="46"/>
                    <a:pt x="959" y="69"/>
                  </a:cubicBezTo>
                  <a:cubicBezTo>
                    <a:pt x="936" y="137"/>
                    <a:pt x="914" y="206"/>
                    <a:pt x="891" y="274"/>
                  </a:cubicBezTo>
                  <a:cubicBezTo>
                    <a:pt x="891" y="320"/>
                    <a:pt x="868" y="365"/>
                    <a:pt x="845" y="411"/>
                  </a:cubicBezTo>
                  <a:cubicBezTo>
                    <a:pt x="822" y="457"/>
                    <a:pt x="799" y="502"/>
                    <a:pt x="777" y="548"/>
                  </a:cubicBezTo>
                  <a:cubicBezTo>
                    <a:pt x="754" y="594"/>
                    <a:pt x="731" y="639"/>
                    <a:pt x="708" y="708"/>
                  </a:cubicBezTo>
                  <a:cubicBezTo>
                    <a:pt x="662" y="799"/>
                    <a:pt x="617" y="913"/>
                    <a:pt x="548" y="1005"/>
                  </a:cubicBezTo>
                  <a:cubicBezTo>
                    <a:pt x="503" y="1096"/>
                    <a:pt x="457" y="1187"/>
                    <a:pt x="411" y="1278"/>
                  </a:cubicBezTo>
                  <a:cubicBezTo>
                    <a:pt x="274" y="1507"/>
                    <a:pt x="137" y="1712"/>
                    <a:pt x="23" y="1940"/>
                  </a:cubicBezTo>
                  <a:cubicBezTo>
                    <a:pt x="1" y="1986"/>
                    <a:pt x="23" y="2032"/>
                    <a:pt x="46" y="2055"/>
                  </a:cubicBezTo>
                  <a:lnTo>
                    <a:pt x="115" y="2055"/>
                  </a:lnTo>
                  <a:cubicBezTo>
                    <a:pt x="137" y="2055"/>
                    <a:pt x="160" y="2032"/>
                    <a:pt x="183" y="2009"/>
                  </a:cubicBezTo>
                  <a:cubicBezTo>
                    <a:pt x="183" y="1986"/>
                    <a:pt x="206" y="1963"/>
                    <a:pt x="206" y="1940"/>
                  </a:cubicBezTo>
                  <a:lnTo>
                    <a:pt x="229" y="1940"/>
                  </a:lnTo>
                  <a:cubicBezTo>
                    <a:pt x="297" y="1803"/>
                    <a:pt x="389" y="1667"/>
                    <a:pt x="480" y="1530"/>
                  </a:cubicBezTo>
                  <a:cubicBezTo>
                    <a:pt x="548" y="1393"/>
                    <a:pt x="640" y="1256"/>
                    <a:pt x="708" y="1119"/>
                  </a:cubicBezTo>
                  <a:cubicBezTo>
                    <a:pt x="777" y="959"/>
                    <a:pt x="868" y="799"/>
                    <a:pt x="936" y="617"/>
                  </a:cubicBezTo>
                  <a:cubicBezTo>
                    <a:pt x="982" y="548"/>
                    <a:pt x="1005" y="480"/>
                    <a:pt x="1028" y="388"/>
                  </a:cubicBezTo>
                  <a:cubicBezTo>
                    <a:pt x="1050" y="365"/>
                    <a:pt x="1050" y="320"/>
                    <a:pt x="1073" y="297"/>
                  </a:cubicBezTo>
                  <a:cubicBezTo>
                    <a:pt x="1096" y="229"/>
                    <a:pt x="1096" y="183"/>
                    <a:pt x="1119" y="137"/>
                  </a:cubicBezTo>
                  <a:cubicBezTo>
                    <a:pt x="1142" y="114"/>
                    <a:pt x="1142" y="92"/>
                    <a:pt x="1119" y="69"/>
                  </a:cubicBezTo>
                  <a:cubicBezTo>
                    <a:pt x="1119" y="46"/>
                    <a:pt x="1096" y="23"/>
                    <a:pt x="1073" y="23"/>
                  </a:cubicBezTo>
                  <a:cubicBezTo>
                    <a:pt x="1073" y="23"/>
                    <a:pt x="1050" y="0"/>
                    <a:pt x="10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4782625" y="759000"/>
              <a:ext cx="31425" cy="56200"/>
            </a:xfrm>
            <a:custGeom>
              <a:avLst/>
              <a:gdLst/>
              <a:ahLst/>
              <a:cxnLst/>
              <a:rect l="l" t="t" r="r" b="b"/>
              <a:pathLst>
                <a:path w="1257" h="2248" extrusionOk="0">
                  <a:moveTo>
                    <a:pt x="1142" y="0"/>
                  </a:moveTo>
                  <a:cubicBezTo>
                    <a:pt x="1096" y="0"/>
                    <a:pt x="1051" y="23"/>
                    <a:pt x="1051" y="69"/>
                  </a:cubicBezTo>
                  <a:cubicBezTo>
                    <a:pt x="959" y="251"/>
                    <a:pt x="891" y="434"/>
                    <a:pt x="800" y="616"/>
                  </a:cubicBezTo>
                  <a:cubicBezTo>
                    <a:pt x="708" y="776"/>
                    <a:pt x="640" y="959"/>
                    <a:pt x="549" y="1119"/>
                  </a:cubicBezTo>
                  <a:cubicBezTo>
                    <a:pt x="480" y="1278"/>
                    <a:pt x="389" y="1438"/>
                    <a:pt x="297" y="1575"/>
                  </a:cubicBezTo>
                  <a:cubicBezTo>
                    <a:pt x="252" y="1666"/>
                    <a:pt x="206" y="1735"/>
                    <a:pt x="183" y="1803"/>
                  </a:cubicBezTo>
                  <a:cubicBezTo>
                    <a:pt x="115" y="1895"/>
                    <a:pt x="69" y="2009"/>
                    <a:pt x="24" y="2100"/>
                  </a:cubicBezTo>
                  <a:cubicBezTo>
                    <a:pt x="1" y="2146"/>
                    <a:pt x="24" y="2214"/>
                    <a:pt x="69" y="2237"/>
                  </a:cubicBezTo>
                  <a:cubicBezTo>
                    <a:pt x="84" y="2237"/>
                    <a:pt x="100" y="2247"/>
                    <a:pt x="115" y="2247"/>
                  </a:cubicBezTo>
                  <a:cubicBezTo>
                    <a:pt x="122" y="2247"/>
                    <a:pt x="130" y="2245"/>
                    <a:pt x="138" y="2237"/>
                  </a:cubicBezTo>
                  <a:cubicBezTo>
                    <a:pt x="183" y="2237"/>
                    <a:pt x="183" y="2214"/>
                    <a:pt x="206" y="2191"/>
                  </a:cubicBezTo>
                  <a:cubicBezTo>
                    <a:pt x="252" y="2100"/>
                    <a:pt x="320" y="1986"/>
                    <a:pt x="366" y="1895"/>
                  </a:cubicBezTo>
                  <a:cubicBezTo>
                    <a:pt x="412" y="1826"/>
                    <a:pt x="457" y="1758"/>
                    <a:pt x="503" y="1689"/>
                  </a:cubicBezTo>
                  <a:cubicBezTo>
                    <a:pt x="594" y="1529"/>
                    <a:pt x="663" y="1370"/>
                    <a:pt x="754" y="1210"/>
                  </a:cubicBezTo>
                  <a:cubicBezTo>
                    <a:pt x="845" y="1050"/>
                    <a:pt x="914" y="867"/>
                    <a:pt x="982" y="708"/>
                  </a:cubicBezTo>
                  <a:cubicBezTo>
                    <a:pt x="1074" y="525"/>
                    <a:pt x="1165" y="342"/>
                    <a:pt x="1233" y="160"/>
                  </a:cubicBezTo>
                  <a:cubicBezTo>
                    <a:pt x="1256" y="114"/>
                    <a:pt x="1233" y="46"/>
                    <a:pt x="1188" y="23"/>
                  </a:cubicBezTo>
                  <a:cubicBezTo>
                    <a:pt x="1165" y="0"/>
                    <a:pt x="1165" y="0"/>
                    <a:pt x="1142"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4770650" y="759000"/>
              <a:ext cx="41675" cy="76475"/>
            </a:xfrm>
            <a:custGeom>
              <a:avLst/>
              <a:gdLst/>
              <a:ahLst/>
              <a:cxnLst/>
              <a:rect l="l" t="t" r="r" b="b"/>
              <a:pathLst>
                <a:path w="1667" h="3059" extrusionOk="0">
                  <a:moveTo>
                    <a:pt x="1621" y="0"/>
                  </a:moveTo>
                  <a:cubicBezTo>
                    <a:pt x="1598" y="0"/>
                    <a:pt x="1575" y="0"/>
                    <a:pt x="1575" y="23"/>
                  </a:cubicBezTo>
                  <a:cubicBezTo>
                    <a:pt x="1553" y="46"/>
                    <a:pt x="1530" y="69"/>
                    <a:pt x="1530" y="69"/>
                  </a:cubicBezTo>
                  <a:cubicBezTo>
                    <a:pt x="1507" y="91"/>
                    <a:pt x="1507" y="114"/>
                    <a:pt x="1530" y="137"/>
                  </a:cubicBezTo>
                  <a:cubicBezTo>
                    <a:pt x="1507" y="206"/>
                    <a:pt x="1461" y="274"/>
                    <a:pt x="1438" y="342"/>
                  </a:cubicBezTo>
                  <a:cubicBezTo>
                    <a:pt x="1393" y="457"/>
                    <a:pt x="1347" y="548"/>
                    <a:pt x="1301" y="639"/>
                  </a:cubicBezTo>
                  <a:cubicBezTo>
                    <a:pt x="1279" y="685"/>
                    <a:pt x="1256" y="708"/>
                    <a:pt x="1256" y="753"/>
                  </a:cubicBezTo>
                  <a:cubicBezTo>
                    <a:pt x="1233" y="799"/>
                    <a:pt x="1210" y="845"/>
                    <a:pt x="1165" y="913"/>
                  </a:cubicBezTo>
                  <a:cubicBezTo>
                    <a:pt x="1119" y="1004"/>
                    <a:pt x="1073" y="1096"/>
                    <a:pt x="1028" y="1187"/>
                  </a:cubicBezTo>
                  <a:cubicBezTo>
                    <a:pt x="913" y="1370"/>
                    <a:pt x="799" y="1575"/>
                    <a:pt x="685" y="1758"/>
                  </a:cubicBezTo>
                  <a:cubicBezTo>
                    <a:pt x="594" y="1940"/>
                    <a:pt x="480" y="2123"/>
                    <a:pt x="366" y="2305"/>
                  </a:cubicBezTo>
                  <a:cubicBezTo>
                    <a:pt x="320" y="2420"/>
                    <a:pt x="251" y="2511"/>
                    <a:pt x="206" y="2625"/>
                  </a:cubicBezTo>
                  <a:cubicBezTo>
                    <a:pt x="137" y="2739"/>
                    <a:pt x="69" y="2830"/>
                    <a:pt x="0" y="2945"/>
                  </a:cubicBezTo>
                  <a:cubicBezTo>
                    <a:pt x="0" y="2967"/>
                    <a:pt x="0" y="2990"/>
                    <a:pt x="0" y="3013"/>
                  </a:cubicBezTo>
                  <a:cubicBezTo>
                    <a:pt x="0" y="3036"/>
                    <a:pt x="23" y="3059"/>
                    <a:pt x="46" y="3059"/>
                  </a:cubicBezTo>
                  <a:lnTo>
                    <a:pt x="115" y="3059"/>
                  </a:lnTo>
                  <a:cubicBezTo>
                    <a:pt x="137" y="3059"/>
                    <a:pt x="137" y="3036"/>
                    <a:pt x="160" y="3013"/>
                  </a:cubicBezTo>
                  <a:cubicBezTo>
                    <a:pt x="206" y="2922"/>
                    <a:pt x="274" y="2808"/>
                    <a:pt x="343" y="2693"/>
                  </a:cubicBezTo>
                  <a:cubicBezTo>
                    <a:pt x="388" y="2602"/>
                    <a:pt x="434" y="2534"/>
                    <a:pt x="480" y="2442"/>
                  </a:cubicBezTo>
                  <a:cubicBezTo>
                    <a:pt x="594" y="2260"/>
                    <a:pt x="685" y="2077"/>
                    <a:pt x="799" y="1895"/>
                  </a:cubicBezTo>
                  <a:cubicBezTo>
                    <a:pt x="891" y="1712"/>
                    <a:pt x="982" y="1529"/>
                    <a:pt x="1073" y="1347"/>
                  </a:cubicBezTo>
                  <a:cubicBezTo>
                    <a:pt x="1096" y="1301"/>
                    <a:pt x="1119" y="1255"/>
                    <a:pt x="1165" y="1210"/>
                  </a:cubicBezTo>
                  <a:cubicBezTo>
                    <a:pt x="1187" y="1141"/>
                    <a:pt x="1210" y="1096"/>
                    <a:pt x="1233" y="1050"/>
                  </a:cubicBezTo>
                  <a:cubicBezTo>
                    <a:pt x="1279" y="936"/>
                    <a:pt x="1324" y="845"/>
                    <a:pt x="1370" y="731"/>
                  </a:cubicBezTo>
                  <a:cubicBezTo>
                    <a:pt x="1393" y="685"/>
                    <a:pt x="1416" y="662"/>
                    <a:pt x="1438" y="616"/>
                  </a:cubicBezTo>
                  <a:cubicBezTo>
                    <a:pt x="1461" y="548"/>
                    <a:pt x="1484" y="502"/>
                    <a:pt x="1507" y="434"/>
                  </a:cubicBezTo>
                  <a:cubicBezTo>
                    <a:pt x="1530" y="365"/>
                    <a:pt x="1553" y="320"/>
                    <a:pt x="1598" y="251"/>
                  </a:cubicBezTo>
                  <a:cubicBezTo>
                    <a:pt x="1621" y="183"/>
                    <a:pt x="1644" y="114"/>
                    <a:pt x="1667" y="69"/>
                  </a:cubicBezTo>
                  <a:cubicBezTo>
                    <a:pt x="1667" y="23"/>
                    <a:pt x="1644" y="0"/>
                    <a:pt x="162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4763225" y="764700"/>
              <a:ext cx="47400" cy="82200"/>
            </a:xfrm>
            <a:custGeom>
              <a:avLst/>
              <a:gdLst/>
              <a:ahLst/>
              <a:cxnLst/>
              <a:rect l="l" t="t" r="r" b="b"/>
              <a:pathLst>
                <a:path w="1896" h="3288" extrusionOk="0">
                  <a:moveTo>
                    <a:pt x="1827" y="0"/>
                  </a:moveTo>
                  <a:cubicBezTo>
                    <a:pt x="1804" y="0"/>
                    <a:pt x="1758" y="23"/>
                    <a:pt x="1758" y="46"/>
                  </a:cubicBezTo>
                  <a:cubicBezTo>
                    <a:pt x="1713" y="137"/>
                    <a:pt x="1667" y="251"/>
                    <a:pt x="1621" y="343"/>
                  </a:cubicBezTo>
                  <a:cubicBezTo>
                    <a:pt x="1553" y="457"/>
                    <a:pt x="1507" y="548"/>
                    <a:pt x="1462" y="662"/>
                  </a:cubicBezTo>
                  <a:cubicBezTo>
                    <a:pt x="1347" y="868"/>
                    <a:pt x="1256" y="1050"/>
                    <a:pt x="1142" y="1256"/>
                  </a:cubicBezTo>
                  <a:cubicBezTo>
                    <a:pt x="1051" y="1416"/>
                    <a:pt x="937" y="1598"/>
                    <a:pt x="845" y="1781"/>
                  </a:cubicBezTo>
                  <a:cubicBezTo>
                    <a:pt x="731" y="1963"/>
                    <a:pt x="617" y="2146"/>
                    <a:pt x="503" y="2329"/>
                  </a:cubicBezTo>
                  <a:cubicBezTo>
                    <a:pt x="343" y="2602"/>
                    <a:pt x="183" y="2899"/>
                    <a:pt x="1" y="3173"/>
                  </a:cubicBezTo>
                  <a:cubicBezTo>
                    <a:pt x="1" y="3196"/>
                    <a:pt x="1" y="3219"/>
                    <a:pt x="1" y="3242"/>
                  </a:cubicBezTo>
                  <a:cubicBezTo>
                    <a:pt x="24" y="3264"/>
                    <a:pt x="24" y="3287"/>
                    <a:pt x="46" y="3287"/>
                  </a:cubicBezTo>
                  <a:lnTo>
                    <a:pt x="115" y="3287"/>
                  </a:lnTo>
                  <a:cubicBezTo>
                    <a:pt x="138" y="3287"/>
                    <a:pt x="160" y="3264"/>
                    <a:pt x="160" y="3242"/>
                  </a:cubicBezTo>
                  <a:cubicBezTo>
                    <a:pt x="297" y="3036"/>
                    <a:pt x="412" y="2831"/>
                    <a:pt x="526" y="2625"/>
                  </a:cubicBezTo>
                  <a:cubicBezTo>
                    <a:pt x="640" y="2465"/>
                    <a:pt x="754" y="2260"/>
                    <a:pt x="845" y="2077"/>
                  </a:cubicBezTo>
                  <a:cubicBezTo>
                    <a:pt x="891" y="2009"/>
                    <a:pt x="937" y="1918"/>
                    <a:pt x="982" y="1849"/>
                  </a:cubicBezTo>
                  <a:cubicBezTo>
                    <a:pt x="1028" y="1758"/>
                    <a:pt x="1073" y="1667"/>
                    <a:pt x="1142" y="1575"/>
                  </a:cubicBezTo>
                  <a:cubicBezTo>
                    <a:pt x="1233" y="1393"/>
                    <a:pt x="1347" y="1187"/>
                    <a:pt x="1439" y="1005"/>
                  </a:cubicBezTo>
                  <a:cubicBezTo>
                    <a:pt x="1484" y="936"/>
                    <a:pt x="1507" y="868"/>
                    <a:pt x="1553" y="799"/>
                  </a:cubicBezTo>
                  <a:cubicBezTo>
                    <a:pt x="1576" y="731"/>
                    <a:pt x="1621" y="662"/>
                    <a:pt x="1667" y="571"/>
                  </a:cubicBezTo>
                  <a:cubicBezTo>
                    <a:pt x="1735" y="411"/>
                    <a:pt x="1804" y="251"/>
                    <a:pt x="1895" y="92"/>
                  </a:cubicBezTo>
                  <a:cubicBezTo>
                    <a:pt x="1895" y="69"/>
                    <a:pt x="1895" y="23"/>
                    <a:pt x="18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4149800" y="1019200"/>
              <a:ext cx="327575" cy="167225"/>
            </a:xfrm>
            <a:custGeom>
              <a:avLst/>
              <a:gdLst/>
              <a:ahLst/>
              <a:cxnLst/>
              <a:rect l="l" t="t" r="r" b="b"/>
              <a:pathLst>
                <a:path w="13103" h="6689" extrusionOk="0">
                  <a:moveTo>
                    <a:pt x="137" y="0"/>
                  </a:moveTo>
                  <a:cubicBezTo>
                    <a:pt x="92" y="0"/>
                    <a:pt x="46" y="23"/>
                    <a:pt x="23" y="46"/>
                  </a:cubicBezTo>
                  <a:cubicBezTo>
                    <a:pt x="0" y="115"/>
                    <a:pt x="23" y="160"/>
                    <a:pt x="69" y="206"/>
                  </a:cubicBezTo>
                  <a:cubicBezTo>
                    <a:pt x="206" y="343"/>
                    <a:pt x="343" y="457"/>
                    <a:pt x="503" y="571"/>
                  </a:cubicBezTo>
                  <a:cubicBezTo>
                    <a:pt x="571" y="640"/>
                    <a:pt x="640" y="708"/>
                    <a:pt x="731" y="776"/>
                  </a:cubicBezTo>
                  <a:cubicBezTo>
                    <a:pt x="799" y="822"/>
                    <a:pt x="891" y="891"/>
                    <a:pt x="959" y="959"/>
                  </a:cubicBezTo>
                  <a:cubicBezTo>
                    <a:pt x="1096" y="1073"/>
                    <a:pt x="1256" y="1187"/>
                    <a:pt x="1393" y="1301"/>
                  </a:cubicBezTo>
                  <a:cubicBezTo>
                    <a:pt x="1575" y="1393"/>
                    <a:pt x="1735" y="1507"/>
                    <a:pt x="1895" y="1621"/>
                  </a:cubicBezTo>
                  <a:cubicBezTo>
                    <a:pt x="2032" y="1712"/>
                    <a:pt x="2169" y="1804"/>
                    <a:pt x="2329" y="1872"/>
                  </a:cubicBezTo>
                  <a:cubicBezTo>
                    <a:pt x="2443" y="1963"/>
                    <a:pt x="2580" y="2032"/>
                    <a:pt x="2717" y="2123"/>
                  </a:cubicBezTo>
                  <a:cubicBezTo>
                    <a:pt x="2854" y="2192"/>
                    <a:pt x="2991" y="2283"/>
                    <a:pt x="3128" y="2374"/>
                  </a:cubicBezTo>
                  <a:cubicBezTo>
                    <a:pt x="3264" y="2443"/>
                    <a:pt x="3401" y="2511"/>
                    <a:pt x="3538" y="2603"/>
                  </a:cubicBezTo>
                  <a:cubicBezTo>
                    <a:pt x="3630" y="2648"/>
                    <a:pt x="3721" y="2694"/>
                    <a:pt x="3812" y="2739"/>
                  </a:cubicBezTo>
                  <a:lnTo>
                    <a:pt x="3789" y="2739"/>
                  </a:lnTo>
                  <a:cubicBezTo>
                    <a:pt x="3926" y="2808"/>
                    <a:pt x="4063" y="2876"/>
                    <a:pt x="4178" y="2945"/>
                  </a:cubicBezTo>
                  <a:cubicBezTo>
                    <a:pt x="4314" y="2991"/>
                    <a:pt x="4429" y="3059"/>
                    <a:pt x="4543" y="3127"/>
                  </a:cubicBezTo>
                  <a:cubicBezTo>
                    <a:pt x="4611" y="3150"/>
                    <a:pt x="4657" y="3173"/>
                    <a:pt x="4702" y="3219"/>
                  </a:cubicBezTo>
                  <a:cubicBezTo>
                    <a:pt x="4702" y="3214"/>
                    <a:pt x="4702" y="3210"/>
                    <a:pt x="4702" y="3207"/>
                  </a:cubicBezTo>
                  <a:lnTo>
                    <a:pt x="4702" y="3207"/>
                  </a:lnTo>
                  <a:cubicBezTo>
                    <a:pt x="4877" y="3295"/>
                    <a:pt x="5051" y="3382"/>
                    <a:pt x="5205" y="3470"/>
                  </a:cubicBezTo>
                  <a:cubicBezTo>
                    <a:pt x="5387" y="3538"/>
                    <a:pt x="5547" y="3630"/>
                    <a:pt x="5730" y="3721"/>
                  </a:cubicBezTo>
                  <a:cubicBezTo>
                    <a:pt x="5912" y="3789"/>
                    <a:pt x="6095" y="3881"/>
                    <a:pt x="6277" y="3972"/>
                  </a:cubicBezTo>
                  <a:cubicBezTo>
                    <a:pt x="6460" y="4063"/>
                    <a:pt x="6643" y="4132"/>
                    <a:pt x="6825" y="4223"/>
                  </a:cubicBezTo>
                  <a:cubicBezTo>
                    <a:pt x="7008" y="4314"/>
                    <a:pt x="7213" y="4406"/>
                    <a:pt x="7396" y="4497"/>
                  </a:cubicBezTo>
                  <a:cubicBezTo>
                    <a:pt x="7487" y="4543"/>
                    <a:pt x="7578" y="4565"/>
                    <a:pt x="7670" y="4611"/>
                  </a:cubicBezTo>
                  <a:cubicBezTo>
                    <a:pt x="7693" y="4634"/>
                    <a:pt x="7715" y="4657"/>
                    <a:pt x="7761" y="4680"/>
                  </a:cubicBezTo>
                  <a:cubicBezTo>
                    <a:pt x="7761" y="4702"/>
                    <a:pt x="7784" y="4725"/>
                    <a:pt x="7784" y="4748"/>
                  </a:cubicBezTo>
                  <a:cubicBezTo>
                    <a:pt x="7830" y="4817"/>
                    <a:pt x="7875" y="4885"/>
                    <a:pt x="7944" y="4954"/>
                  </a:cubicBezTo>
                  <a:cubicBezTo>
                    <a:pt x="7989" y="4999"/>
                    <a:pt x="8058" y="5045"/>
                    <a:pt x="8126" y="5090"/>
                  </a:cubicBezTo>
                  <a:cubicBezTo>
                    <a:pt x="8218" y="5136"/>
                    <a:pt x="8332" y="5182"/>
                    <a:pt x="8423" y="5227"/>
                  </a:cubicBezTo>
                  <a:cubicBezTo>
                    <a:pt x="8606" y="5296"/>
                    <a:pt x="8788" y="5387"/>
                    <a:pt x="8971" y="5456"/>
                  </a:cubicBezTo>
                  <a:cubicBezTo>
                    <a:pt x="9108" y="5501"/>
                    <a:pt x="9245" y="5547"/>
                    <a:pt x="9382" y="5593"/>
                  </a:cubicBezTo>
                  <a:cubicBezTo>
                    <a:pt x="9473" y="5638"/>
                    <a:pt x="9541" y="5684"/>
                    <a:pt x="9633" y="5730"/>
                  </a:cubicBezTo>
                  <a:cubicBezTo>
                    <a:pt x="9815" y="5821"/>
                    <a:pt x="9998" y="5912"/>
                    <a:pt x="10181" y="5981"/>
                  </a:cubicBezTo>
                  <a:cubicBezTo>
                    <a:pt x="10363" y="6072"/>
                    <a:pt x="10569" y="6163"/>
                    <a:pt x="10751" y="6232"/>
                  </a:cubicBezTo>
                  <a:cubicBezTo>
                    <a:pt x="10957" y="6323"/>
                    <a:pt x="11162" y="6391"/>
                    <a:pt x="11367" y="6460"/>
                  </a:cubicBezTo>
                  <a:cubicBezTo>
                    <a:pt x="11459" y="6483"/>
                    <a:pt x="11573" y="6528"/>
                    <a:pt x="11664" y="6551"/>
                  </a:cubicBezTo>
                  <a:cubicBezTo>
                    <a:pt x="11756" y="6574"/>
                    <a:pt x="11847" y="6620"/>
                    <a:pt x="11938" y="6643"/>
                  </a:cubicBezTo>
                  <a:lnTo>
                    <a:pt x="11961" y="6643"/>
                  </a:lnTo>
                  <a:cubicBezTo>
                    <a:pt x="11984" y="6665"/>
                    <a:pt x="12029" y="6688"/>
                    <a:pt x="12052" y="6688"/>
                  </a:cubicBezTo>
                  <a:cubicBezTo>
                    <a:pt x="12075" y="6688"/>
                    <a:pt x="12098" y="6688"/>
                    <a:pt x="12121" y="6665"/>
                  </a:cubicBezTo>
                  <a:cubicBezTo>
                    <a:pt x="12166" y="6643"/>
                    <a:pt x="12189" y="6620"/>
                    <a:pt x="12212" y="6574"/>
                  </a:cubicBezTo>
                  <a:cubicBezTo>
                    <a:pt x="12212" y="6551"/>
                    <a:pt x="12235" y="6551"/>
                    <a:pt x="12235" y="6528"/>
                  </a:cubicBezTo>
                  <a:cubicBezTo>
                    <a:pt x="12326" y="6551"/>
                    <a:pt x="12417" y="6574"/>
                    <a:pt x="12509" y="6597"/>
                  </a:cubicBezTo>
                  <a:lnTo>
                    <a:pt x="12463" y="6597"/>
                  </a:lnTo>
                  <a:cubicBezTo>
                    <a:pt x="12577" y="6620"/>
                    <a:pt x="12714" y="6643"/>
                    <a:pt x="12828" y="6688"/>
                  </a:cubicBezTo>
                  <a:cubicBezTo>
                    <a:pt x="12897" y="6688"/>
                    <a:pt x="12942" y="6688"/>
                    <a:pt x="12988" y="6665"/>
                  </a:cubicBezTo>
                  <a:cubicBezTo>
                    <a:pt x="13034" y="6643"/>
                    <a:pt x="13057" y="6620"/>
                    <a:pt x="13079" y="6574"/>
                  </a:cubicBezTo>
                  <a:cubicBezTo>
                    <a:pt x="13102" y="6528"/>
                    <a:pt x="13102" y="6460"/>
                    <a:pt x="13079" y="6414"/>
                  </a:cubicBezTo>
                  <a:cubicBezTo>
                    <a:pt x="13057" y="6369"/>
                    <a:pt x="13011" y="6346"/>
                    <a:pt x="12965" y="6323"/>
                  </a:cubicBezTo>
                  <a:cubicBezTo>
                    <a:pt x="12942" y="6300"/>
                    <a:pt x="12897" y="6300"/>
                    <a:pt x="12851" y="6277"/>
                  </a:cubicBezTo>
                  <a:cubicBezTo>
                    <a:pt x="12805" y="6255"/>
                    <a:pt x="12760" y="6255"/>
                    <a:pt x="12714" y="6232"/>
                  </a:cubicBezTo>
                  <a:cubicBezTo>
                    <a:pt x="12623" y="6209"/>
                    <a:pt x="12509" y="6186"/>
                    <a:pt x="12417" y="6140"/>
                  </a:cubicBezTo>
                  <a:cubicBezTo>
                    <a:pt x="12235" y="6072"/>
                    <a:pt x="12029" y="6026"/>
                    <a:pt x="11847" y="5958"/>
                  </a:cubicBezTo>
                  <a:cubicBezTo>
                    <a:pt x="11664" y="5889"/>
                    <a:pt x="11459" y="5821"/>
                    <a:pt x="11276" y="5752"/>
                  </a:cubicBezTo>
                  <a:cubicBezTo>
                    <a:pt x="11094" y="5684"/>
                    <a:pt x="10911" y="5615"/>
                    <a:pt x="10728" y="5547"/>
                  </a:cubicBezTo>
                  <a:cubicBezTo>
                    <a:pt x="10637" y="5501"/>
                    <a:pt x="10546" y="5456"/>
                    <a:pt x="10432" y="5433"/>
                  </a:cubicBezTo>
                  <a:cubicBezTo>
                    <a:pt x="10340" y="5387"/>
                    <a:pt x="10249" y="5364"/>
                    <a:pt x="10181" y="5319"/>
                  </a:cubicBezTo>
                  <a:cubicBezTo>
                    <a:pt x="9975" y="5227"/>
                    <a:pt x="9793" y="5159"/>
                    <a:pt x="9587" y="5068"/>
                  </a:cubicBezTo>
                  <a:cubicBezTo>
                    <a:pt x="9405" y="4999"/>
                    <a:pt x="9222" y="4908"/>
                    <a:pt x="9016" y="4839"/>
                  </a:cubicBezTo>
                  <a:cubicBezTo>
                    <a:pt x="8925" y="4794"/>
                    <a:pt x="8834" y="4748"/>
                    <a:pt x="8743" y="4702"/>
                  </a:cubicBezTo>
                  <a:cubicBezTo>
                    <a:pt x="8651" y="4657"/>
                    <a:pt x="8560" y="4611"/>
                    <a:pt x="8446" y="4565"/>
                  </a:cubicBezTo>
                  <a:cubicBezTo>
                    <a:pt x="8286" y="4497"/>
                    <a:pt x="8103" y="4406"/>
                    <a:pt x="7921" y="4314"/>
                  </a:cubicBezTo>
                  <a:cubicBezTo>
                    <a:pt x="7830" y="4269"/>
                    <a:pt x="7738" y="4223"/>
                    <a:pt x="7647" y="4177"/>
                  </a:cubicBezTo>
                  <a:cubicBezTo>
                    <a:pt x="7556" y="4132"/>
                    <a:pt x="7464" y="4086"/>
                    <a:pt x="7373" y="4063"/>
                  </a:cubicBezTo>
                  <a:cubicBezTo>
                    <a:pt x="7282" y="4018"/>
                    <a:pt x="7190" y="3949"/>
                    <a:pt x="7099" y="3904"/>
                  </a:cubicBezTo>
                  <a:cubicBezTo>
                    <a:pt x="7008" y="3881"/>
                    <a:pt x="6917" y="3835"/>
                    <a:pt x="6825" y="3789"/>
                  </a:cubicBezTo>
                  <a:cubicBezTo>
                    <a:pt x="6711" y="3744"/>
                    <a:pt x="6620" y="3698"/>
                    <a:pt x="6529" y="3652"/>
                  </a:cubicBezTo>
                  <a:cubicBezTo>
                    <a:pt x="6437" y="3630"/>
                    <a:pt x="6346" y="3584"/>
                    <a:pt x="6255" y="3538"/>
                  </a:cubicBezTo>
                  <a:cubicBezTo>
                    <a:pt x="6049" y="3424"/>
                    <a:pt x="5798" y="3333"/>
                    <a:pt x="5570" y="3219"/>
                  </a:cubicBezTo>
                  <a:cubicBezTo>
                    <a:pt x="5364" y="3105"/>
                    <a:pt x="5136" y="2991"/>
                    <a:pt x="4908" y="2876"/>
                  </a:cubicBezTo>
                  <a:cubicBezTo>
                    <a:pt x="4862" y="2854"/>
                    <a:pt x="4817" y="2831"/>
                    <a:pt x="4748" y="2808"/>
                  </a:cubicBezTo>
                  <a:lnTo>
                    <a:pt x="4771" y="2808"/>
                  </a:lnTo>
                  <a:cubicBezTo>
                    <a:pt x="4543" y="2671"/>
                    <a:pt x="4314" y="2580"/>
                    <a:pt x="4086" y="2443"/>
                  </a:cubicBezTo>
                  <a:cubicBezTo>
                    <a:pt x="4018" y="2420"/>
                    <a:pt x="3949" y="2374"/>
                    <a:pt x="3881" y="2351"/>
                  </a:cubicBezTo>
                  <a:cubicBezTo>
                    <a:pt x="3795" y="2287"/>
                    <a:pt x="3688" y="2243"/>
                    <a:pt x="3600" y="2200"/>
                  </a:cubicBezTo>
                  <a:lnTo>
                    <a:pt x="3600" y="2200"/>
                  </a:lnTo>
                  <a:cubicBezTo>
                    <a:pt x="3430" y="2113"/>
                    <a:pt x="3279" y="2026"/>
                    <a:pt x="3128" y="1918"/>
                  </a:cubicBezTo>
                  <a:cubicBezTo>
                    <a:pt x="2968" y="1826"/>
                    <a:pt x="2808" y="1735"/>
                    <a:pt x="2648" y="1621"/>
                  </a:cubicBezTo>
                  <a:cubicBezTo>
                    <a:pt x="2306" y="1438"/>
                    <a:pt x="1963" y="1233"/>
                    <a:pt x="1644" y="1028"/>
                  </a:cubicBezTo>
                  <a:cubicBezTo>
                    <a:pt x="1507" y="959"/>
                    <a:pt x="1393" y="868"/>
                    <a:pt x="1279" y="799"/>
                  </a:cubicBezTo>
                  <a:cubicBezTo>
                    <a:pt x="1165" y="708"/>
                    <a:pt x="1028" y="640"/>
                    <a:pt x="913" y="548"/>
                  </a:cubicBezTo>
                  <a:cubicBezTo>
                    <a:pt x="777" y="457"/>
                    <a:pt x="662" y="388"/>
                    <a:pt x="548" y="297"/>
                  </a:cubicBezTo>
                  <a:cubicBezTo>
                    <a:pt x="411" y="206"/>
                    <a:pt x="297" y="137"/>
                    <a:pt x="183" y="23"/>
                  </a:cubicBezTo>
                  <a:cubicBezTo>
                    <a:pt x="160" y="23"/>
                    <a:pt x="160" y="0"/>
                    <a:pt x="137"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 name="Google Shape;782;p4"/>
          <p:cNvGrpSpPr/>
          <p:nvPr/>
        </p:nvGrpSpPr>
        <p:grpSpPr>
          <a:xfrm rot="-1377965">
            <a:off x="472321" y="4396061"/>
            <a:ext cx="347198" cy="510649"/>
            <a:chOff x="3716700" y="1378700"/>
            <a:chExt cx="135825" cy="199750"/>
          </a:xfrm>
        </p:grpSpPr>
        <p:sp>
          <p:nvSpPr>
            <p:cNvPr id="783" name="Google Shape;783;p4"/>
            <p:cNvSpPr/>
            <p:nvPr/>
          </p:nvSpPr>
          <p:spPr>
            <a:xfrm>
              <a:off x="3718975" y="1380975"/>
              <a:ext cx="129550" cy="195175"/>
            </a:xfrm>
            <a:custGeom>
              <a:avLst/>
              <a:gdLst/>
              <a:ahLst/>
              <a:cxnLst/>
              <a:rect l="l" t="t" r="r" b="b"/>
              <a:pathLst>
                <a:path w="5182" h="7807" extrusionOk="0">
                  <a:moveTo>
                    <a:pt x="3401" y="3812"/>
                  </a:moveTo>
                  <a:cubicBezTo>
                    <a:pt x="3470" y="3812"/>
                    <a:pt x="3538" y="3812"/>
                    <a:pt x="3607" y="3835"/>
                  </a:cubicBezTo>
                  <a:cubicBezTo>
                    <a:pt x="3675" y="3835"/>
                    <a:pt x="3721" y="3858"/>
                    <a:pt x="3789" y="3881"/>
                  </a:cubicBezTo>
                  <a:cubicBezTo>
                    <a:pt x="3835" y="3904"/>
                    <a:pt x="3903" y="3927"/>
                    <a:pt x="3949" y="3949"/>
                  </a:cubicBezTo>
                  <a:cubicBezTo>
                    <a:pt x="3995" y="3995"/>
                    <a:pt x="4063" y="4018"/>
                    <a:pt x="4109" y="4041"/>
                  </a:cubicBezTo>
                  <a:lnTo>
                    <a:pt x="4155" y="4086"/>
                  </a:lnTo>
                  <a:cubicBezTo>
                    <a:pt x="4200" y="4109"/>
                    <a:pt x="4246" y="4132"/>
                    <a:pt x="4292" y="4155"/>
                  </a:cubicBezTo>
                  <a:cubicBezTo>
                    <a:pt x="4337" y="4223"/>
                    <a:pt x="4406" y="4269"/>
                    <a:pt x="4451" y="4337"/>
                  </a:cubicBezTo>
                  <a:lnTo>
                    <a:pt x="4451" y="4360"/>
                  </a:lnTo>
                  <a:cubicBezTo>
                    <a:pt x="4520" y="4429"/>
                    <a:pt x="4565" y="4520"/>
                    <a:pt x="4611" y="4589"/>
                  </a:cubicBezTo>
                  <a:cubicBezTo>
                    <a:pt x="4634" y="4634"/>
                    <a:pt x="4657" y="4657"/>
                    <a:pt x="4657" y="4703"/>
                  </a:cubicBezTo>
                  <a:lnTo>
                    <a:pt x="4680" y="4725"/>
                  </a:lnTo>
                  <a:cubicBezTo>
                    <a:pt x="4702" y="4771"/>
                    <a:pt x="4702" y="4817"/>
                    <a:pt x="4725" y="4840"/>
                  </a:cubicBezTo>
                  <a:cubicBezTo>
                    <a:pt x="4748" y="4931"/>
                    <a:pt x="4771" y="4999"/>
                    <a:pt x="4794" y="5068"/>
                  </a:cubicBezTo>
                  <a:lnTo>
                    <a:pt x="4794" y="5091"/>
                  </a:lnTo>
                  <a:cubicBezTo>
                    <a:pt x="4794" y="5159"/>
                    <a:pt x="4817" y="5205"/>
                    <a:pt x="4817" y="5273"/>
                  </a:cubicBezTo>
                  <a:cubicBezTo>
                    <a:pt x="4817" y="5365"/>
                    <a:pt x="4817" y="5456"/>
                    <a:pt x="4817" y="5524"/>
                  </a:cubicBezTo>
                  <a:lnTo>
                    <a:pt x="4794" y="5593"/>
                  </a:lnTo>
                  <a:cubicBezTo>
                    <a:pt x="4794" y="5730"/>
                    <a:pt x="4771" y="5867"/>
                    <a:pt x="4748" y="5958"/>
                  </a:cubicBezTo>
                  <a:cubicBezTo>
                    <a:pt x="4748" y="6027"/>
                    <a:pt x="4702" y="6118"/>
                    <a:pt x="4657" y="6209"/>
                  </a:cubicBezTo>
                  <a:cubicBezTo>
                    <a:pt x="4657" y="6255"/>
                    <a:pt x="4634" y="6278"/>
                    <a:pt x="4611" y="6300"/>
                  </a:cubicBezTo>
                  <a:lnTo>
                    <a:pt x="4611" y="6323"/>
                  </a:lnTo>
                  <a:lnTo>
                    <a:pt x="4588" y="6369"/>
                  </a:lnTo>
                  <a:cubicBezTo>
                    <a:pt x="4565" y="6392"/>
                    <a:pt x="4565" y="6415"/>
                    <a:pt x="4543" y="6437"/>
                  </a:cubicBezTo>
                  <a:cubicBezTo>
                    <a:pt x="4565" y="6415"/>
                    <a:pt x="4565" y="6369"/>
                    <a:pt x="4565" y="6346"/>
                  </a:cubicBezTo>
                  <a:cubicBezTo>
                    <a:pt x="4588" y="6300"/>
                    <a:pt x="4588" y="6255"/>
                    <a:pt x="4588" y="6209"/>
                  </a:cubicBezTo>
                  <a:lnTo>
                    <a:pt x="4611" y="6095"/>
                  </a:lnTo>
                  <a:cubicBezTo>
                    <a:pt x="4611" y="6072"/>
                    <a:pt x="4611" y="6027"/>
                    <a:pt x="4634" y="6004"/>
                  </a:cubicBezTo>
                  <a:cubicBezTo>
                    <a:pt x="4634" y="5958"/>
                    <a:pt x="4634" y="5912"/>
                    <a:pt x="4611" y="5867"/>
                  </a:cubicBezTo>
                  <a:cubicBezTo>
                    <a:pt x="4588" y="5821"/>
                    <a:pt x="4565" y="5798"/>
                    <a:pt x="4520" y="5775"/>
                  </a:cubicBezTo>
                  <a:lnTo>
                    <a:pt x="4474" y="5775"/>
                  </a:lnTo>
                  <a:cubicBezTo>
                    <a:pt x="4383" y="5775"/>
                    <a:pt x="4314" y="5821"/>
                    <a:pt x="4292" y="5890"/>
                  </a:cubicBezTo>
                  <a:cubicBezTo>
                    <a:pt x="4292" y="5912"/>
                    <a:pt x="4292" y="5958"/>
                    <a:pt x="4269" y="5981"/>
                  </a:cubicBezTo>
                  <a:cubicBezTo>
                    <a:pt x="4246" y="6004"/>
                    <a:pt x="4246" y="6027"/>
                    <a:pt x="4223" y="6072"/>
                  </a:cubicBezTo>
                  <a:cubicBezTo>
                    <a:pt x="4200" y="6095"/>
                    <a:pt x="4177" y="6118"/>
                    <a:pt x="4155" y="6163"/>
                  </a:cubicBezTo>
                  <a:lnTo>
                    <a:pt x="4132" y="6186"/>
                  </a:lnTo>
                  <a:cubicBezTo>
                    <a:pt x="4109" y="6232"/>
                    <a:pt x="4063" y="6278"/>
                    <a:pt x="4040" y="6300"/>
                  </a:cubicBezTo>
                  <a:lnTo>
                    <a:pt x="4040" y="6278"/>
                  </a:lnTo>
                  <a:cubicBezTo>
                    <a:pt x="4040" y="6255"/>
                    <a:pt x="4040" y="6255"/>
                    <a:pt x="4040" y="6232"/>
                  </a:cubicBezTo>
                  <a:lnTo>
                    <a:pt x="4040" y="6186"/>
                  </a:lnTo>
                  <a:cubicBezTo>
                    <a:pt x="4063" y="6163"/>
                    <a:pt x="4063" y="6118"/>
                    <a:pt x="4063" y="6095"/>
                  </a:cubicBezTo>
                  <a:cubicBezTo>
                    <a:pt x="4086" y="6072"/>
                    <a:pt x="4086" y="6049"/>
                    <a:pt x="4109" y="6027"/>
                  </a:cubicBezTo>
                  <a:cubicBezTo>
                    <a:pt x="4109" y="6004"/>
                    <a:pt x="4109" y="5981"/>
                    <a:pt x="4132" y="5958"/>
                  </a:cubicBezTo>
                  <a:cubicBezTo>
                    <a:pt x="4155" y="5844"/>
                    <a:pt x="4155" y="5753"/>
                    <a:pt x="4177" y="5661"/>
                  </a:cubicBezTo>
                  <a:cubicBezTo>
                    <a:pt x="4177" y="5593"/>
                    <a:pt x="4155" y="5524"/>
                    <a:pt x="4155" y="5456"/>
                  </a:cubicBezTo>
                  <a:cubicBezTo>
                    <a:pt x="4155" y="5387"/>
                    <a:pt x="4155" y="5296"/>
                    <a:pt x="4132" y="5228"/>
                  </a:cubicBezTo>
                  <a:cubicBezTo>
                    <a:pt x="4132" y="5159"/>
                    <a:pt x="4109" y="5113"/>
                    <a:pt x="4109" y="5045"/>
                  </a:cubicBezTo>
                  <a:cubicBezTo>
                    <a:pt x="4109" y="4999"/>
                    <a:pt x="4086" y="4977"/>
                    <a:pt x="4086" y="4931"/>
                  </a:cubicBezTo>
                  <a:cubicBezTo>
                    <a:pt x="4086" y="4885"/>
                    <a:pt x="4063" y="4862"/>
                    <a:pt x="4063" y="4817"/>
                  </a:cubicBezTo>
                  <a:cubicBezTo>
                    <a:pt x="4018" y="4725"/>
                    <a:pt x="3995" y="4634"/>
                    <a:pt x="3949" y="4543"/>
                  </a:cubicBezTo>
                  <a:cubicBezTo>
                    <a:pt x="3926" y="4497"/>
                    <a:pt x="3903" y="4452"/>
                    <a:pt x="3858" y="4383"/>
                  </a:cubicBezTo>
                  <a:lnTo>
                    <a:pt x="3835" y="4337"/>
                  </a:lnTo>
                  <a:lnTo>
                    <a:pt x="3812" y="4292"/>
                  </a:lnTo>
                  <a:cubicBezTo>
                    <a:pt x="3767" y="4223"/>
                    <a:pt x="3744" y="4178"/>
                    <a:pt x="3698" y="4132"/>
                  </a:cubicBezTo>
                  <a:cubicBezTo>
                    <a:pt x="3652" y="4064"/>
                    <a:pt x="3607" y="4018"/>
                    <a:pt x="3561" y="3949"/>
                  </a:cubicBezTo>
                  <a:cubicBezTo>
                    <a:pt x="3515" y="3904"/>
                    <a:pt x="3470" y="3858"/>
                    <a:pt x="3401" y="3812"/>
                  </a:cubicBezTo>
                  <a:close/>
                  <a:moveTo>
                    <a:pt x="2351" y="754"/>
                  </a:moveTo>
                  <a:cubicBezTo>
                    <a:pt x="2443" y="777"/>
                    <a:pt x="2534" y="822"/>
                    <a:pt x="2602" y="868"/>
                  </a:cubicBezTo>
                  <a:cubicBezTo>
                    <a:pt x="2671" y="891"/>
                    <a:pt x="2739" y="936"/>
                    <a:pt x="2808" y="1005"/>
                  </a:cubicBezTo>
                  <a:cubicBezTo>
                    <a:pt x="2831" y="1028"/>
                    <a:pt x="2854" y="1028"/>
                    <a:pt x="2876" y="1051"/>
                  </a:cubicBezTo>
                  <a:cubicBezTo>
                    <a:pt x="2876" y="1073"/>
                    <a:pt x="2899" y="1096"/>
                    <a:pt x="2922" y="1119"/>
                  </a:cubicBezTo>
                  <a:cubicBezTo>
                    <a:pt x="2945" y="1165"/>
                    <a:pt x="2990" y="1233"/>
                    <a:pt x="3013" y="1302"/>
                  </a:cubicBezTo>
                  <a:cubicBezTo>
                    <a:pt x="3013" y="1347"/>
                    <a:pt x="3036" y="1370"/>
                    <a:pt x="3036" y="1416"/>
                  </a:cubicBezTo>
                  <a:cubicBezTo>
                    <a:pt x="3036" y="1507"/>
                    <a:pt x="3036" y="1598"/>
                    <a:pt x="3036" y="1713"/>
                  </a:cubicBezTo>
                  <a:lnTo>
                    <a:pt x="3036" y="1735"/>
                  </a:lnTo>
                  <a:cubicBezTo>
                    <a:pt x="3036" y="1827"/>
                    <a:pt x="3036" y="1918"/>
                    <a:pt x="3013" y="2009"/>
                  </a:cubicBezTo>
                  <a:cubicBezTo>
                    <a:pt x="2990" y="2078"/>
                    <a:pt x="2990" y="2146"/>
                    <a:pt x="2968" y="2215"/>
                  </a:cubicBezTo>
                  <a:lnTo>
                    <a:pt x="2945" y="2283"/>
                  </a:lnTo>
                  <a:cubicBezTo>
                    <a:pt x="2922" y="2352"/>
                    <a:pt x="2922" y="2397"/>
                    <a:pt x="2899" y="2443"/>
                  </a:cubicBezTo>
                  <a:cubicBezTo>
                    <a:pt x="2854" y="2580"/>
                    <a:pt x="2808" y="2740"/>
                    <a:pt x="2717" y="2877"/>
                  </a:cubicBezTo>
                  <a:cubicBezTo>
                    <a:pt x="2671" y="2968"/>
                    <a:pt x="2625" y="3059"/>
                    <a:pt x="2557" y="3151"/>
                  </a:cubicBezTo>
                  <a:lnTo>
                    <a:pt x="2511" y="3196"/>
                  </a:lnTo>
                  <a:cubicBezTo>
                    <a:pt x="2466" y="3287"/>
                    <a:pt x="2420" y="3379"/>
                    <a:pt x="2351" y="3447"/>
                  </a:cubicBezTo>
                  <a:lnTo>
                    <a:pt x="2329" y="3447"/>
                  </a:lnTo>
                  <a:cubicBezTo>
                    <a:pt x="2306" y="3470"/>
                    <a:pt x="2260" y="3470"/>
                    <a:pt x="2237" y="3470"/>
                  </a:cubicBezTo>
                  <a:cubicBezTo>
                    <a:pt x="2192" y="3493"/>
                    <a:pt x="2146" y="3516"/>
                    <a:pt x="2100" y="3539"/>
                  </a:cubicBezTo>
                  <a:cubicBezTo>
                    <a:pt x="2077" y="3539"/>
                    <a:pt x="2077" y="3561"/>
                    <a:pt x="2055" y="3584"/>
                  </a:cubicBezTo>
                  <a:lnTo>
                    <a:pt x="2032" y="3607"/>
                  </a:lnTo>
                  <a:lnTo>
                    <a:pt x="2009" y="3607"/>
                  </a:lnTo>
                  <a:cubicBezTo>
                    <a:pt x="1986" y="3607"/>
                    <a:pt x="1963" y="3630"/>
                    <a:pt x="1963" y="3653"/>
                  </a:cubicBezTo>
                  <a:cubicBezTo>
                    <a:pt x="1918" y="3676"/>
                    <a:pt x="1918" y="3721"/>
                    <a:pt x="1895" y="3744"/>
                  </a:cubicBezTo>
                  <a:cubicBezTo>
                    <a:pt x="1895" y="3835"/>
                    <a:pt x="1963" y="3904"/>
                    <a:pt x="2055" y="3927"/>
                  </a:cubicBezTo>
                  <a:cubicBezTo>
                    <a:pt x="2100" y="3927"/>
                    <a:pt x="2146" y="3904"/>
                    <a:pt x="2214" y="3881"/>
                  </a:cubicBezTo>
                  <a:cubicBezTo>
                    <a:pt x="2237" y="3858"/>
                    <a:pt x="2237" y="3858"/>
                    <a:pt x="2237" y="3858"/>
                  </a:cubicBezTo>
                  <a:lnTo>
                    <a:pt x="2329" y="3858"/>
                  </a:lnTo>
                  <a:cubicBezTo>
                    <a:pt x="2420" y="3858"/>
                    <a:pt x="2488" y="3858"/>
                    <a:pt x="2580" y="3881"/>
                  </a:cubicBezTo>
                  <a:cubicBezTo>
                    <a:pt x="2625" y="3881"/>
                    <a:pt x="2648" y="3904"/>
                    <a:pt x="2694" y="3904"/>
                  </a:cubicBezTo>
                  <a:cubicBezTo>
                    <a:pt x="2717" y="3927"/>
                    <a:pt x="2762" y="3927"/>
                    <a:pt x="2785" y="3949"/>
                  </a:cubicBezTo>
                  <a:lnTo>
                    <a:pt x="2808" y="3949"/>
                  </a:lnTo>
                  <a:cubicBezTo>
                    <a:pt x="2831" y="3972"/>
                    <a:pt x="2854" y="3995"/>
                    <a:pt x="2876" y="4018"/>
                  </a:cubicBezTo>
                  <a:cubicBezTo>
                    <a:pt x="2945" y="4064"/>
                    <a:pt x="2968" y="4109"/>
                    <a:pt x="3013" y="4155"/>
                  </a:cubicBezTo>
                  <a:lnTo>
                    <a:pt x="3036" y="4155"/>
                  </a:lnTo>
                  <a:cubicBezTo>
                    <a:pt x="3059" y="4200"/>
                    <a:pt x="3105" y="4246"/>
                    <a:pt x="3150" y="4269"/>
                  </a:cubicBezTo>
                  <a:cubicBezTo>
                    <a:pt x="3173" y="4292"/>
                    <a:pt x="3196" y="4292"/>
                    <a:pt x="3242" y="4292"/>
                  </a:cubicBezTo>
                  <a:cubicBezTo>
                    <a:pt x="3287" y="4292"/>
                    <a:pt x="3310" y="4292"/>
                    <a:pt x="3356" y="4246"/>
                  </a:cubicBezTo>
                  <a:lnTo>
                    <a:pt x="3379" y="4246"/>
                  </a:lnTo>
                  <a:cubicBezTo>
                    <a:pt x="3401" y="4292"/>
                    <a:pt x="3424" y="4315"/>
                    <a:pt x="3447" y="4337"/>
                  </a:cubicBezTo>
                  <a:cubicBezTo>
                    <a:pt x="3470" y="4383"/>
                    <a:pt x="3493" y="4429"/>
                    <a:pt x="3515" y="4452"/>
                  </a:cubicBezTo>
                  <a:cubicBezTo>
                    <a:pt x="3515" y="4497"/>
                    <a:pt x="3538" y="4520"/>
                    <a:pt x="3561" y="4566"/>
                  </a:cubicBezTo>
                  <a:cubicBezTo>
                    <a:pt x="3607" y="4634"/>
                    <a:pt x="3652" y="4703"/>
                    <a:pt x="3675" y="4817"/>
                  </a:cubicBezTo>
                  <a:cubicBezTo>
                    <a:pt x="3698" y="4862"/>
                    <a:pt x="3721" y="4931"/>
                    <a:pt x="3744" y="4977"/>
                  </a:cubicBezTo>
                  <a:cubicBezTo>
                    <a:pt x="3744" y="5022"/>
                    <a:pt x="3767" y="5068"/>
                    <a:pt x="3767" y="5113"/>
                  </a:cubicBezTo>
                  <a:lnTo>
                    <a:pt x="3767" y="5159"/>
                  </a:lnTo>
                  <a:cubicBezTo>
                    <a:pt x="3789" y="5205"/>
                    <a:pt x="3789" y="5250"/>
                    <a:pt x="3789" y="5296"/>
                  </a:cubicBezTo>
                  <a:cubicBezTo>
                    <a:pt x="3812" y="5342"/>
                    <a:pt x="3812" y="5410"/>
                    <a:pt x="3812" y="5456"/>
                  </a:cubicBezTo>
                  <a:cubicBezTo>
                    <a:pt x="3835" y="5547"/>
                    <a:pt x="3835" y="5661"/>
                    <a:pt x="3812" y="5775"/>
                  </a:cubicBezTo>
                  <a:cubicBezTo>
                    <a:pt x="3812" y="5821"/>
                    <a:pt x="3789" y="5844"/>
                    <a:pt x="3789" y="5890"/>
                  </a:cubicBezTo>
                  <a:cubicBezTo>
                    <a:pt x="3767" y="5935"/>
                    <a:pt x="3767" y="5958"/>
                    <a:pt x="3767" y="5981"/>
                  </a:cubicBezTo>
                  <a:cubicBezTo>
                    <a:pt x="3744" y="6027"/>
                    <a:pt x="3744" y="6072"/>
                    <a:pt x="3744" y="6118"/>
                  </a:cubicBezTo>
                  <a:cubicBezTo>
                    <a:pt x="3721" y="6141"/>
                    <a:pt x="3721" y="6141"/>
                    <a:pt x="3698" y="6163"/>
                  </a:cubicBezTo>
                  <a:cubicBezTo>
                    <a:pt x="3698" y="6163"/>
                    <a:pt x="3675" y="6186"/>
                    <a:pt x="3675" y="6186"/>
                  </a:cubicBezTo>
                  <a:cubicBezTo>
                    <a:pt x="3630" y="6255"/>
                    <a:pt x="3584" y="6300"/>
                    <a:pt x="3538" y="6346"/>
                  </a:cubicBezTo>
                  <a:lnTo>
                    <a:pt x="3493" y="6415"/>
                  </a:lnTo>
                  <a:cubicBezTo>
                    <a:pt x="3447" y="6460"/>
                    <a:pt x="3379" y="6529"/>
                    <a:pt x="3310" y="6574"/>
                  </a:cubicBezTo>
                  <a:cubicBezTo>
                    <a:pt x="3287" y="6597"/>
                    <a:pt x="3264" y="6620"/>
                    <a:pt x="3242" y="6643"/>
                  </a:cubicBezTo>
                  <a:cubicBezTo>
                    <a:pt x="3219" y="6666"/>
                    <a:pt x="3219" y="6666"/>
                    <a:pt x="3196" y="6688"/>
                  </a:cubicBezTo>
                  <a:lnTo>
                    <a:pt x="3173" y="6711"/>
                  </a:lnTo>
                  <a:cubicBezTo>
                    <a:pt x="3150" y="6734"/>
                    <a:pt x="3105" y="6757"/>
                    <a:pt x="3082" y="6780"/>
                  </a:cubicBezTo>
                  <a:cubicBezTo>
                    <a:pt x="3036" y="6803"/>
                    <a:pt x="2968" y="6848"/>
                    <a:pt x="2899" y="6871"/>
                  </a:cubicBezTo>
                  <a:lnTo>
                    <a:pt x="2876" y="6894"/>
                  </a:lnTo>
                  <a:lnTo>
                    <a:pt x="2831" y="6917"/>
                  </a:lnTo>
                  <a:cubicBezTo>
                    <a:pt x="2785" y="6940"/>
                    <a:pt x="2717" y="6962"/>
                    <a:pt x="2671" y="6985"/>
                  </a:cubicBezTo>
                  <a:cubicBezTo>
                    <a:pt x="2602" y="7008"/>
                    <a:pt x="2534" y="7031"/>
                    <a:pt x="2443" y="7054"/>
                  </a:cubicBezTo>
                  <a:cubicBezTo>
                    <a:pt x="2351" y="7076"/>
                    <a:pt x="2283" y="7099"/>
                    <a:pt x="2192" y="7099"/>
                  </a:cubicBezTo>
                  <a:cubicBezTo>
                    <a:pt x="2100" y="7122"/>
                    <a:pt x="2032" y="7145"/>
                    <a:pt x="1963" y="7145"/>
                  </a:cubicBezTo>
                  <a:lnTo>
                    <a:pt x="1895" y="7168"/>
                  </a:lnTo>
                  <a:cubicBezTo>
                    <a:pt x="1849" y="7168"/>
                    <a:pt x="1804" y="7168"/>
                    <a:pt x="1758" y="7191"/>
                  </a:cubicBezTo>
                  <a:lnTo>
                    <a:pt x="1689" y="7191"/>
                  </a:lnTo>
                  <a:cubicBezTo>
                    <a:pt x="1621" y="7191"/>
                    <a:pt x="1575" y="7191"/>
                    <a:pt x="1507" y="7168"/>
                  </a:cubicBezTo>
                  <a:cubicBezTo>
                    <a:pt x="1438" y="7168"/>
                    <a:pt x="1347" y="7168"/>
                    <a:pt x="1279" y="7145"/>
                  </a:cubicBezTo>
                  <a:lnTo>
                    <a:pt x="1256" y="7145"/>
                  </a:lnTo>
                  <a:cubicBezTo>
                    <a:pt x="1187" y="7122"/>
                    <a:pt x="1119" y="7122"/>
                    <a:pt x="1073" y="7099"/>
                  </a:cubicBezTo>
                  <a:cubicBezTo>
                    <a:pt x="1050" y="7076"/>
                    <a:pt x="1028" y="7076"/>
                    <a:pt x="1005" y="7054"/>
                  </a:cubicBezTo>
                  <a:cubicBezTo>
                    <a:pt x="982" y="7031"/>
                    <a:pt x="936" y="7031"/>
                    <a:pt x="913" y="7008"/>
                  </a:cubicBezTo>
                  <a:cubicBezTo>
                    <a:pt x="891" y="7008"/>
                    <a:pt x="891" y="7008"/>
                    <a:pt x="868" y="6985"/>
                  </a:cubicBezTo>
                  <a:lnTo>
                    <a:pt x="799" y="6985"/>
                  </a:lnTo>
                  <a:cubicBezTo>
                    <a:pt x="776" y="6985"/>
                    <a:pt x="754" y="6985"/>
                    <a:pt x="731" y="7008"/>
                  </a:cubicBezTo>
                  <a:cubicBezTo>
                    <a:pt x="708" y="7008"/>
                    <a:pt x="708" y="7008"/>
                    <a:pt x="708" y="7031"/>
                  </a:cubicBezTo>
                  <a:lnTo>
                    <a:pt x="639" y="6985"/>
                  </a:lnTo>
                  <a:cubicBezTo>
                    <a:pt x="639" y="6985"/>
                    <a:pt x="617" y="6962"/>
                    <a:pt x="617" y="6940"/>
                  </a:cubicBezTo>
                  <a:cubicBezTo>
                    <a:pt x="594" y="6894"/>
                    <a:pt x="594" y="6848"/>
                    <a:pt x="594" y="6803"/>
                  </a:cubicBezTo>
                  <a:lnTo>
                    <a:pt x="594" y="6780"/>
                  </a:lnTo>
                  <a:lnTo>
                    <a:pt x="594" y="6757"/>
                  </a:lnTo>
                  <a:lnTo>
                    <a:pt x="571" y="6734"/>
                  </a:lnTo>
                  <a:cubicBezTo>
                    <a:pt x="571" y="6574"/>
                    <a:pt x="571" y="6437"/>
                    <a:pt x="571" y="6278"/>
                  </a:cubicBezTo>
                  <a:cubicBezTo>
                    <a:pt x="571" y="6163"/>
                    <a:pt x="571" y="6027"/>
                    <a:pt x="571" y="5912"/>
                  </a:cubicBezTo>
                  <a:lnTo>
                    <a:pt x="594" y="5798"/>
                  </a:lnTo>
                  <a:lnTo>
                    <a:pt x="594" y="5616"/>
                  </a:lnTo>
                  <a:cubicBezTo>
                    <a:pt x="594" y="5502"/>
                    <a:pt x="594" y="5387"/>
                    <a:pt x="617" y="5273"/>
                  </a:cubicBezTo>
                  <a:cubicBezTo>
                    <a:pt x="617" y="5205"/>
                    <a:pt x="617" y="5113"/>
                    <a:pt x="617" y="5022"/>
                  </a:cubicBezTo>
                  <a:cubicBezTo>
                    <a:pt x="617" y="4954"/>
                    <a:pt x="617" y="4885"/>
                    <a:pt x="617" y="4840"/>
                  </a:cubicBezTo>
                  <a:lnTo>
                    <a:pt x="617" y="4748"/>
                  </a:lnTo>
                  <a:lnTo>
                    <a:pt x="617" y="4725"/>
                  </a:lnTo>
                  <a:cubicBezTo>
                    <a:pt x="594" y="4406"/>
                    <a:pt x="594" y="4086"/>
                    <a:pt x="594" y="3767"/>
                  </a:cubicBezTo>
                  <a:cubicBezTo>
                    <a:pt x="594" y="3698"/>
                    <a:pt x="594" y="3653"/>
                    <a:pt x="594" y="3584"/>
                  </a:cubicBezTo>
                  <a:lnTo>
                    <a:pt x="594" y="3493"/>
                  </a:lnTo>
                  <a:cubicBezTo>
                    <a:pt x="594" y="3447"/>
                    <a:pt x="594" y="3379"/>
                    <a:pt x="594" y="3333"/>
                  </a:cubicBezTo>
                  <a:lnTo>
                    <a:pt x="594" y="3242"/>
                  </a:lnTo>
                  <a:cubicBezTo>
                    <a:pt x="594" y="3196"/>
                    <a:pt x="594" y="3151"/>
                    <a:pt x="594" y="3082"/>
                  </a:cubicBezTo>
                  <a:lnTo>
                    <a:pt x="594" y="3014"/>
                  </a:lnTo>
                  <a:cubicBezTo>
                    <a:pt x="594" y="2922"/>
                    <a:pt x="594" y="2831"/>
                    <a:pt x="594" y="2762"/>
                  </a:cubicBezTo>
                  <a:lnTo>
                    <a:pt x="594" y="2626"/>
                  </a:lnTo>
                  <a:cubicBezTo>
                    <a:pt x="594" y="2580"/>
                    <a:pt x="571" y="2511"/>
                    <a:pt x="571" y="2443"/>
                  </a:cubicBezTo>
                  <a:cubicBezTo>
                    <a:pt x="571" y="2352"/>
                    <a:pt x="571" y="2238"/>
                    <a:pt x="571" y="2123"/>
                  </a:cubicBezTo>
                  <a:lnTo>
                    <a:pt x="571" y="1941"/>
                  </a:lnTo>
                  <a:cubicBezTo>
                    <a:pt x="594" y="1849"/>
                    <a:pt x="594" y="1781"/>
                    <a:pt x="594" y="1713"/>
                  </a:cubicBezTo>
                  <a:cubicBezTo>
                    <a:pt x="594" y="1667"/>
                    <a:pt x="594" y="1644"/>
                    <a:pt x="594" y="1598"/>
                  </a:cubicBezTo>
                  <a:cubicBezTo>
                    <a:pt x="594" y="1576"/>
                    <a:pt x="594" y="1553"/>
                    <a:pt x="594" y="1530"/>
                  </a:cubicBezTo>
                  <a:cubicBezTo>
                    <a:pt x="594" y="1461"/>
                    <a:pt x="594" y="1393"/>
                    <a:pt x="594" y="1325"/>
                  </a:cubicBezTo>
                  <a:cubicBezTo>
                    <a:pt x="639" y="1279"/>
                    <a:pt x="708" y="1233"/>
                    <a:pt x="754" y="1188"/>
                  </a:cubicBezTo>
                  <a:cubicBezTo>
                    <a:pt x="799" y="1142"/>
                    <a:pt x="845" y="1119"/>
                    <a:pt x="891" y="1073"/>
                  </a:cubicBezTo>
                  <a:cubicBezTo>
                    <a:pt x="959" y="1051"/>
                    <a:pt x="1005" y="1005"/>
                    <a:pt x="1073" y="959"/>
                  </a:cubicBezTo>
                  <a:cubicBezTo>
                    <a:pt x="1142" y="936"/>
                    <a:pt x="1210" y="914"/>
                    <a:pt x="1256" y="891"/>
                  </a:cubicBezTo>
                  <a:cubicBezTo>
                    <a:pt x="1370" y="845"/>
                    <a:pt x="1507" y="822"/>
                    <a:pt x="1667" y="800"/>
                  </a:cubicBezTo>
                  <a:cubicBezTo>
                    <a:pt x="1712" y="777"/>
                    <a:pt x="1735" y="777"/>
                    <a:pt x="1781" y="777"/>
                  </a:cubicBezTo>
                  <a:lnTo>
                    <a:pt x="1872" y="777"/>
                  </a:lnTo>
                  <a:lnTo>
                    <a:pt x="1918" y="754"/>
                  </a:lnTo>
                  <a:close/>
                  <a:moveTo>
                    <a:pt x="2511" y="1"/>
                  </a:moveTo>
                  <a:cubicBezTo>
                    <a:pt x="2351" y="1"/>
                    <a:pt x="2192" y="23"/>
                    <a:pt x="2032" y="46"/>
                  </a:cubicBezTo>
                  <a:cubicBezTo>
                    <a:pt x="1941" y="69"/>
                    <a:pt x="1849" y="92"/>
                    <a:pt x="1758" y="92"/>
                  </a:cubicBezTo>
                  <a:cubicBezTo>
                    <a:pt x="1689" y="115"/>
                    <a:pt x="1621" y="138"/>
                    <a:pt x="1552" y="138"/>
                  </a:cubicBezTo>
                  <a:cubicBezTo>
                    <a:pt x="1370" y="183"/>
                    <a:pt x="1187" y="229"/>
                    <a:pt x="1028" y="320"/>
                  </a:cubicBezTo>
                  <a:cubicBezTo>
                    <a:pt x="959" y="343"/>
                    <a:pt x="913" y="389"/>
                    <a:pt x="845" y="434"/>
                  </a:cubicBezTo>
                  <a:lnTo>
                    <a:pt x="822" y="457"/>
                  </a:lnTo>
                  <a:lnTo>
                    <a:pt x="754" y="480"/>
                  </a:lnTo>
                  <a:cubicBezTo>
                    <a:pt x="708" y="503"/>
                    <a:pt x="662" y="548"/>
                    <a:pt x="594" y="594"/>
                  </a:cubicBezTo>
                  <a:cubicBezTo>
                    <a:pt x="525" y="640"/>
                    <a:pt x="457" y="685"/>
                    <a:pt x="388" y="754"/>
                  </a:cubicBezTo>
                  <a:lnTo>
                    <a:pt x="388" y="777"/>
                  </a:lnTo>
                  <a:lnTo>
                    <a:pt x="274" y="777"/>
                  </a:lnTo>
                  <a:cubicBezTo>
                    <a:pt x="251" y="800"/>
                    <a:pt x="206" y="822"/>
                    <a:pt x="183" y="845"/>
                  </a:cubicBezTo>
                  <a:cubicBezTo>
                    <a:pt x="160" y="868"/>
                    <a:pt x="137" y="891"/>
                    <a:pt x="114" y="914"/>
                  </a:cubicBezTo>
                  <a:cubicBezTo>
                    <a:pt x="92" y="936"/>
                    <a:pt x="92" y="959"/>
                    <a:pt x="69" y="982"/>
                  </a:cubicBezTo>
                  <a:cubicBezTo>
                    <a:pt x="23" y="1073"/>
                    <a:pt x="23" y="1165"/>
                    <a:pt x="0" y="1256"/>
                  </a:cubicBezTo>
                  <a:cubicBezTo>
                    <a:pt x="0" y="1347"/>
                    <a:pt x="0" y="1416"/>
                    <a:pt x="0" y="1484"/>
                  </a:cubicBezTo>
                  <a:lnTo>
                    <a:pt x="0" y="1530"/>
                  </a:lnTo>
                  <a:cubicBezTo>
                    <a:pt x="0" y="1598"/>
                    <a:pt x="0" y="1667"/>
                    <a:pt x="0" y="1735"/>
                  </a:cubicBezTo>
                  <a:cubicBezTo>
                    <a:pt x="0" y="1804"/>
                    <a:pt x="0" y="1895"/>
                    <a:pt x="0" y="1986"/>
                  </a:cubicBezTo>
                  <a:cubicBezTo>
                    <a:pt x="0" y="2055"/>
                    <a:pt x="0" y="2123"/>
                    <a:pt x="0" y="2192"/>
                  </a:cubicBezTo>
                  <a:lnTo>
                    <a:pt x="0" y="2215"/>
                  </a:lnTo>
                  <a:cubicBezTo>
                    <a:pt x="0" y="2397"/>
                    <a:pt x="0" y="2557"/>
                    <a:pt x="0" y="2717"/>
                  </a:cubicBezTo>
                  <a:cubicBezTo>
                    <a:pt x="0" y="2762"/>
                    <a:pt x="0" y="2831"/>
                    <a:pt x="0" y="2877"/>
                  </a:cubicBezTo>
                  <a:lnTo>
                    <a:pt x="0" y="2991"/>
                  </a:lnTo>
                  <a:cubicBezTo>
                    <a:pt x="0" y="3082"/>
                    <a:pt x="0" y="3151"/>
                    <a:pt x="0" y="3242"/>
                  </a:cubicBezTo>
                  <a:cubicBezTo>
                    <a:pt x="23" y="3402"/>
                    <a:pt x="23" y="3539"/>
                    <a:pt x="23" y="3676"/>
                  </a:cubicBezTo>
                  <a:lnTo>
                    <a:pt x="23" y="3767"/>
                  </a:lnTo>
                  <a:cubicBezTo>
                    <a:pt x="23" y="3949"/>
                    <a:pt x="23" y="4132"/>
                    <a:pt x="23" y="4292"/>
                  </a:cubicBezTo>
                  <a:lnTo>
                    <a:pt x="23" y="4566"/>
                  </a:lnTo>
                  <a:lnTo>
                    <a:pt x="23" y="4840"/>
                  </a:lnTo>
                  <a:lnTo>
                    <a:pt x="23" y="4908"/>
                  </a:lnTo>
                  <a:cubicBezTo>
                    <a:pt x="23" y="5045"/>
                    <a:pt x="23" y="5182"/>
                    <a:pt x="23" y="5319"/>
                  </a:cubicBezTo>
                  <a:cubicBezTo>
                    <a:pt x="23" y="5387"/>
                    <a:pt x="23" y="5456"/>
                    <a:pt x="23" y="5547"/>
                  </a:cubicBezTo>
                  <a:lnTo>
                    <a:pt x="23" y="5616"/>
                  </a:lnTo>
                  <a:cubicBezTo>
                    <a:pt x="23" y="5661"/>
                    <a:pt x="23" y="5707"/>
                    <a:pt x="23" y="5775"/>
                  </a:cubicBezTo>
                  <a:lnTo>
                    <a:pt x="23" y="5844"/>
                  </a:lnTo>
                  <a:cubicBezTo>
                    <a:pt x="23" y="6027"/>
                    <a:pt x="23" y="6186"/>
                    <a:pt x="46" y="6346"/>
                  </a:cubicBezTo>
                  <a:cubicBezTo>
                    <a:pt x="46" y="6529"/>
                    <a:pt x="46" y="6688"/>
                    <a:pt x="46" y="6848"/>
                  </a:cubicBezTo>
                  <a:lnTo>
                    <a:pt x="46" y="6917"/>
                  </a:lnTo>
                  <a:cubicBezTo>
                    <a:pt x="46" y="6985"/>
                    <a:pt x="46" y="7031"/>
                    <a:pt x="46" y="7099"/>
                  </a:cubicBezTo>
                  <a:cubicBezTo>
                    <a:pt x="46" y="7191"/>
                    <a:pt x="46" y="7282"/>
                    <a:pt x="69" y="7350"/>
                  </a:cubicBezTo>
                  <a:cubicBezTo>
                    <a:pt x="69" y="7442"/>
                    <a:pt x="114" y="7510"/>
                    <a:pt x="206" y="7556"/>
                  </a:cubicBezTo>
                  <a:cubicBezTo>
                    <a:pt x="229" y="7579"/>
                    <a:pt x="297" y="7601"/>
                    <a:pt x="343" y="7624"/>
                  </a:cubicBezTo>
                  <a:cubicBezTo>
                    <a:pt x="388" y="7647"/>
                    <a:pt x="434" y="7647"/>
                    <a:pt x="503" y="7670"/>
                  </a:cubicBezTo>
                  <a:cubicBezTo>
                    <a:pt x="525" y="7670"/>
                    <a:pt x="548" y="7670"/>
                    <a:pt x="571" y="7693"/>
                  </a:cubicBezTo>
                  <a:cubicBezTo>
                    <a:pt x="662" y="7693"/>
                    <a:pt x="754" y="7716"/>
                    <a:pt x="845" y="7738"/>
                  </a:cubicBezTo>
                  <a:cubicBezTo>
                    <a:pt x="1005" y="7761"/>
                    <a:pt x="1164" y="7761"/>
                    <a:pt x="1324" y="7784"/>
                  </a:cubicBezTo>
                  <a:lnTo>
                    <a:pt x="1438" y="7784"/>
                  </a:lnTo>
                  <a:cubicBezTo>
                    <a:pt x="1484" y="7784"/>
                    <a:pt x="1530" y="7784"/>
                    <a:pt x="1598" y="7807"/>
                  </a:cubicBezTo>
                  <a:lnTo>
                    <a:pt x="1621" y="7807"/>
                  </a:lnTo>
                  <a:cubicBezTo>
                    <a:pt x="1689" y="7807"/>
                    <a:pt x="1781" y="7784"/>
                    <a:pt x="1849" y="7784"/>
                  </a:cubicBezTo>
                  <a:lnTo>
                    <a:pt x="1872" y="7784"/>
                  </a:lnTo>
                  <a:cubicBezTo>
                    <a:pt x="1918" y="7784"/>
                    <a:pt x="1941" y="7761"/>
                    <a:pt x="1986" y="7761"/>
                  </a:cubicBezTo>
                  <a:lnTo>
                    <a:pt x="2146" y="7761"/>
                  </a:lnTo>
                  <a:cubicBezTo>
                    <a:pt x="2192" y="7761"/>
                    <a:pt x="2260" y="7761"/>
                    <a:pt x="2306" y="7738"/>
                  </a:cubicBezTo>
                  <a:cubicBezTo>
                    <a:pt x="2374" y="7738"/>
                    <a:pt x="2420" y="7738"/>
                    <a:pt x="2466" y="7716"/>
                  </a:cubicBezTo>
                  <a:lnTo>
                    <a:pt x="2534" y="7716"/>
                  </a:lnTo>
                  <a:cubicBezTo>
                    <a:pt x="2602" y="7693"/>
                    <a:pt x="2648" y="7693"/>
                    <a:pt x="2717" y="7693"/>
                  </a:cubicBezTo>
                  <a:lnTo>
                    <a:pt x="2762" y="7670"/>
                  </a:lnTo>
                  <a:cubicBezTo>
                    <a:pt x="2831" y="7670"/>
                    <a:pt x="2899" y="7670"/>
                    <a:pt x="2990" y="7647"/>
                  </a:cubicBezTo>
                  <a:cubicBezTo>
                    <a:pt x="3013" y="7647"/>
                    <a:pt x="3059" y="7647"/>
                    <a:pt x="3105" y="7624"/>
                  </a:cubicBezTo>
                  <a:lnTo>
                    <a:pt x="3173" y="7624"/>
                  </a:lnTo>
                  <a:cubicBezTo>
                    <a:pt x="3196" y="7624"/>
                    <a:pt x="3242" y="7601"/>
                    <a:pt x="3264" y="7601"/>
                  </a:cubicBezTo>
                  <a:lnTo>
                    <a:pt x="3333" y="7601"/>
                  </a:lnTo>
                  <a:lnTo>
                    <a:pt x="3356" y="7579"/>
                  </a:lnTo>
                  <a:cubicBezTo>
                    <a:pt x="3401" y="7579"/>
                    <a:pt x="3447" y="7579"/>
                    <a:pt x="3515" y="7556"/>
                  </a:cubicBezTo>
                  <a:cubicBezTo>
                    <a:pt x="3584" y="7533"/>
                    <a:pt x="3652" y="7510"/>
                    <a:pt x="3721" y="7487"/>
                  </a:cubicBezTo>
                  <a:cubicBezTo>
                    <a:pt x="3812" y="7465"/>
                    <a:pt x="3881" y="7419"/>
                    <a:pt x="3972" y="7373"/>
                  </a:cubicBezTo>
                  <a:cubicBezTo>
                    <a:pt x="3995" y="7350"/>
                    <a:pt x="4040" y="7328"/>
                    <a:pt x="4063" y="7328"/>
                  </a:cubicBezTo>
                  <a:cubicBezTo>
                    <a:pt x="4086" y="7305"/>
                    <a:pt x="4132" y="7282"/>
                    <a:pt x="4155" y="7259"/>
                  </a:cubicBezTo>
                  <a:cubicBezTo>
                    <a:pt x="4269" y="7191"/>
                    <a:pt x="4383" y="7099"/>
                    <a:pt x="4520" y="6985"/>
                  </a:cubicBezTo>
                  <a:cubicBezTo>
                    <a:pt x="4543" y="6962"/>
                    <a:pt x="4588" y="6917"/>
                    <a:pt x="4634" y="6871"/>
                  </a:cubicBezTo>
                  <a:lnTo>
                    <a:pt x="4657" y="6848"/>
                  </a:lnTo>
                  <a:lnTo>
                    <a:pt x="4680" y="6825"/>
                  </a:lnTo>
                  <a:cubicBezTo>
                    <a:pt x="4725" y="6780"/>
                    <a:pt x="4771" y="6734"/>
                    <a:pt x="4817" y="6688"/>
                  </a:cubicBezTo>
                  <a:cubicBezTo>
                    <a:pt x="4817" y="6666"/>
                    <a:pt x="4839" y="6620"/>
                    <a:pt x="4862" y="6597"/>
                  </a:cubicBezTo>
                  <a:lnTo>
                    <a:pt x="4862" y="6574"/>
                  </a:lnTo>
                  <a:cubicBezTo>
                    <a:pt x="4885" y="6551"/>
                    <a:pt x="4908" y="6529"/>
                    <a:pt x="4908" y="6483"/>
                  </a:cubicBezTo>
                  <a:cubicBezTo>
                    <a:pt x="4953" y="6437"/>
                    <a:pt x="4976" y="6392"/>
                    <a:pt x="4999" y="6346"/>
                  </a:cubicBezTo>
                  <a:cubicBezTo>
                    <a:pt x="5022" y="6255"/>
                    <a:pt x="5045" y="6186"/>
                    <a:pt x="5068" y="6118"/>
                  </a:cubicBezTo>
                  <a:cubicBezTo>
                    <a:pt x="5090" y="6072"/>
                    <a:pt x="5090" y="6004"/>
                    <a:pt x="5113" y="5935"/>
                  </a:cubicBezTo>
                  <a:lnTo>
                    <a:pt x="5113" y="5844"/>
                  </a:lnTo>
                  <a:cubicBezTo>
                    <a:pt x="5136" y="5775"/>
                    <a:pt x="5136" y="5707"/>
                    <a:pt x="5159" y="5638"/>
                  </a:cubicBezTo>
                  <a:lnTo>
                    <a:pt x="5159" y="5547"/>
                  </a:lnTo>
                  <a:cubicBezTo>
                    <a:pt x="5159" y="5502"/>
                    <a:pt x="5159" y="5456"/>
                    <a:pt x="5159" y="5410"/>
                  </a:cubicBezTo>
                  <a:cubicBezTo>
                    <a:pt x="5182" y="5250"/>
                    <a:pt x="5159" y="5113"/>
                    <a:pt x="5136" y="5022"/>
                  </a:cubicBezTo>
                  <a:lnTo>
                    <a:pt x="5113" y="4977"/>
                  </a:lnTo>
                  <a:cubicBezTo>
                    <a:pt x="5113" y="4931"/>
                    <a:pt x="5090" y="4885"/>
                    <a:pt x="5090" y="4840"/>
                  </a:cubicBezTo>
                  <a:cubicBezTo>
                    <a:pt x="5068" y="4771"/>
                    <a:pt x="5045" y="4680"/>
                    <a:pt x="4999" y="4589"/>
                  </a:cubicBezTo>
                  <a:cubicBezTo>
                    <a:pt x="4976" y="4520"/>
                    <a:pt x="4931" y="4452"/>
                    <a:pt x="4885" y="4383"/>
                  </a:cubicBezTo>
                  <a:cubicBezTo>
                    <a:pt x="4862" y="4337"/>
                    <a:pt x="4839" y="4292"/>
                    <a:pt x="4794" y="4246"/>
                  </a:cubicBezTo>
                  <a:lnTo>
                    <a:pt x="4748" y="4178"/>
                  </a:lnTo>
                  <a:cubicBezTo>
                    <a:pt x="4702" y="4109"/>
                    <a:pt x="4657" y="4041"/>
                    <a:pt x="4588" y="3972"/>
                  </a:cubicBezTo>
                  <a:cubicBezTo>
                    <a:pt x="4520" y="3904"/>
                    <a:pt x="4451" y="3858"/>
                    <a:pt x="4383" y="3812"/>
                  </a:cubicBezTo>
                  <a:lnTo>
                    <a:pt x="4314" y="3767"/>
                  </a:lnTo>
                  <a:cubicBezTo>
                    <a:pt x="4269" y="3744"/>
                    <a:pt x="4223" y="3721"/>
                    <a:pt x="4177" y="3698"/>
                  </a:cubicBezTo>
                  <a:cubicBezTo>
                    <a:pt x="4109" y="3653"/>
                    <a:pt x="4018" y="3607"/>
                    <a:pt x="3949" y="3584"/>
                  </a:cubicBezTo>
                  <a:lnTo>
                    <a:pt x="3903" y="3561"/>
                  </a:lnTo>
                  <a:cubicBezTo>
                    <a:pt x="3858" y="3539"/>
                    <a:pt x="3789" y="3516"/>
                    <a:pt x="3721" y="3493"/>
                  </a:cubicBezTo>
                  <a:cubicBezTo>
                    <a:pt x="3630" y="3470"/>
                    <a:pt x="3538" y="3470"/>
                    <a:pt x="3447" y="3470"/>
                  </a:cubicBezTo>
                  <a:cubicBezTo>
                    <a:pt x="3356" y="3470"/>
                    <a:pt x="3287" y="3447"/>
                    <a:pt x="3196" y="3447"/>
                  </a:cubicBezTo>
                  <a:lnTo>
                    <a:pt x="3219" y="3447"/>
                  </a:lnTo>
                  <a:cubicBezTo>
                    <a:pt x="3287" y="3379"/>
                    <a:pt x="3356" y="3333"/>
                    <a:pt x="3401" y="3287"/>
                  </a:cubicBezTo>
                  <a:cubicBezTo>
                    <a:pt x="3447" y="3242"/>
                    <a:pt x="3493" y="3219"/>
                    <a:pt x="3538" y="3173"/>
                  </a:cubicBezTo>
                  <a:lnTo>
                    <a:pt x="3584" y="3128"/>
                  </a:lnTo>
                  <a:cubicBezTo>
                    <a:pt x="3698" y="3014"/>
                    <a:pt x="3789" y="2899"/>
                    <a:pt x="3881" y="2762"/>
                  </a:cubicBezTo>
                  <a:cubicBezTo>
                    <a:pt x="3903" y="2717"/>
                    <a:pt x="3926" y="2648"/>
                    <a:pt x="3972" y="2603"/>
                  </a:cubicBezTo>
                  <a:cubicBezTo>
                    <a:pt x="4018" y="2511"/>
                    <a:pt x="4040" y="2443"/>
                    <a:pt x="4086" y="2374"/>
                  </a:cubicBezTo>
                  <a:cubicBezTo>
                    <a:pt x="4086" y="2329"/>
                    <a:pt x="4109" y="2283"/>
                    <a:pt x="4132" y="2238"/>
                  </a:cubicBezTo>
                  <a:lnTo>
                    <a:pt x="4132" y="2215"/>
                  </a:lnTo>
                  <a:cubicBezTo>
                    <a:pt x="4155" y="2169"/>
                    <a:pt x="4177" y="2101"/>
                    <a:pt x="4177" y="2055"/>
                  </a:cubicBezTo>
                  <a:cubicBezTo>
                    <a:pt x="4200" y="1918"/>
                    <a:pt x="4223" y="1781"/>
                    <a:pt x="4223" y="1667"/>
                  </a:cubicBezTo>
                  <a:lnTo>
                    <a:pt x="4223" y="1576"/>
                  </a:lnTo>
                  <a:cubicBezTo>
                    <a:pt x="4223" y="1530"/>
                    <a:pt x="4223" y="1484"/>
                    <a:pt x="4223" y="1416"/>
                  </a:cubicBezTo>
                  <a:cubicBezTo>
                    <a:pt x="4223" y="1393"/>
                    <a:pt x="4223" y="1370"/>
                    <a:pt x="4223" y="1347"/>
                  </a:cubicBezTo>
                  <a:lnTo>
                    <a:pt x="4223" y="1279"/>
                  </a:lnTo>
                  <a:cubicBezTo>
                    <a:pt x="4223" y="1233"/>
                    <a:pt x="4223" y="1188"/>
                    <a:pt x="4223" y="1142"/>
                  </a:cubicBezTo>
                  <a:cubicBezTo>
                    <a:pt x="4200" y="959"/>
                    <a:pt x="4177" y="822"/>
                    <a:pt x="4132" y="685"/>
                  </a:cubicBezTo>
                  <a:cubicBezTo>
                    <a:pt x="4086" y="640"/>
                    <a:pt x="4063" y="571"/>
                    <a:pt x="4018" y="503"/>
                  </a:cubicBezTo>
                  <a:cubicBezTo>
                    <a:pt x="3995" y="480"/>
                    <a:pt x="3972" y="434"/>
                    <a:pt x="3926" y="389"/>
                  </a:cubicBezTo>
                  <a:cubicBezTo>
                    <a:pt x="3903" y="366"/>
                    <a:pt x="3881" y="343"/>
                    <a:pt x="3858" y="320"/>
                  </a:cubicBezTo>
                  <a:lnTo>
                    <a:pt x="3835" y="320"/>
                  </a:lnTo>
                  <a:cubicBezTo>
                    <a:pt x="3812" y="275"/>
                    <a:pt x="3767" y="252"/>
                    <a:pt x="3698" y="229"/>
                  </a:cubicBezTo>
                  <a:cubicBezTo>
                    <a:pt x="3630" y="183"/>
                    <a:pt x="3584" y="160"/>
                    <a:pt x="3515" y="138"/>
                  </a:cubicBezTo>
                  <a:cubicBezTo>
                    <a:pt x="3447" y="138"/>
                    <a:pt x="3401" y="115"/>
                    <a:pt x="3356" y="115"/>
                  </a:cubicBezTo>
                  <a:lnTo>
                    <a:pt x="3287" y="92"/>
                  </a:lnTo>
                  <a:cubicBezTo>
                    <a:pt x="3219" y="69"/>
                    <a:pt x="3127" y="69"/>
                    <a:pt x="3059" y="46"/>
                  </a:cubicBezTo>
                  <a:cubicBezTo>
                    <a:pt x="3013" y="46"/>
                    <a:pt x="2968" y="46"/>
                    <a:pt x="2922" y="23"/>
                  </a:cubicBezTo>
                  <a:lnTo>
                    <a:pt x="2785" y="23"/>
                  </a:lnTo>
                  <a:cubicBezTo>
                    <a:pt x="2717" y="1"/>
                    <a:pt x="2648" y="1"/>
                    <a:pt x="25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3802275" y="1473425"/>
              <a:ext cx="39400" cy="72725"/>
            </a:xfrm>
            <a:custGeom>
              <a:avLst/>
              <a:gdLst/>
              <a:ahLst/>
              <a:cxnLst/>
              <a:rect l="l" t="t" r="r" b="b"/>
              <a:pathLst>
                <a:path w="1576" h="2909" extrusionOk="0">
                  <a:moveTo>
                    <a:pt x="252" y="0"/>
                  </a:moveTo>
                  <a:cubicBezTo>
                    <a:pt x="206" y="0"/>
                    <a:pt x="183" y="0"/>
                    <a:pt x="138" y="23"/>
                  </a:cubicBezTo>
                  <a:cubicBezTo>
                    <a:pt x="138" y="23"/>
                    <a:pt x="115" y="46"/>
                    <a:pt x="92" y="46"/>
                  </a:cubicBezTo>
                  <a:cubicBezTo>
                    <a:pt x="77" y="46"/>
                    <a:pt x="62" y="36"/>
                    <a:pt x="47" y="36"/>
                  </a:cubicBezTo>
                  <a:cubicBezTo>
                    <a:pt x="39" y="36"/>
                    <a:pt x="31" y="38"/>
                    <a:pt x="24" y="46"/>
                  </a:cubicBezTo>
                  <a:cubicBezTo>
                    <a:pt x="1" y="69"/>
                    <a:pt x="1" y="114"/>
                    <a:pt x="24" y="137"/>
                  </a:cubicBezTo>
                  <a:cubicBezTo>
                    <a:pt x="47" y="137"/>
                    <a:pt x="47" y="160"/>
                    <a:pt x="69" y="160"/>
                  </a:cubicBezTo>
                  <a:cubicBezTo>
                    <a:pt x="69" y="183"/>
                    <a:pt x="69" y="183"/>
                    <a:pt x="69" y="183"/>
                  </a:cubicBezTo>
                  <a:cubicBezTo>
                    <a:pt x="69" y="206"/>
                    <a:pt x="92" y="229"/>
                    <a:pt x="115" y="251"/>
                  </a:cubicBezTo>
                  <a:cubicBezTo>
                    <a:pt x="115" y="274"/>
                    <a:pt x="115" y="274"/>
                    <a:pt x="138" y="297"/>
                  </a:cubicBezTo>
                  <a:cubicBezTo>
                    <a:pt x="161" y="320"/>
                    <a:pt x="183" y="343"/>
                    <a:pt x="229" y="388"/>
                  </a:cubicBezTo>
                  <a:cubicBezTo>
                    <a:pt x="275" y="434"/>
                    <a:pt x="320" y="502"/>
                    <a:pt x="343" y="548"/>
                  </a:cubicBezTo>
                  <a:cubicBezTo>
                    <a:pt x="366" y="594"/>
                    <a:pt x="412" y="639"/>
                    <a:pt x="435" y="685"/>
                  </a:cubicBezTo>
                  <a:cubicBezTo>
                    <a:pt x="435" y="708"/>
                    <a:pt x="457" y="731"/>
                    <a:pt x="457" y="754"/>
                  </a:cubicBezTo>
                  <a:cubicBezTo>
                    <a:pt x="503" y="868"/>
                    <a:pt x="526" y="982"/>
                    <a:pt x="549" y="1119"/>
                  </a:cubicBezTo>
                  <a:cubicBezTo>
                    <a:pt x="571" y="1187"/>
                    <a:pt x="594" y="1256"/>
                    <a:pt x="594" y="1347"/>
                  </a:cubicBezTo>
                  <a:cubicBezTo>
                    <a:pt x="617" y="1393"/>
                    <a:pt x="617" y="1461"/>
                    <a:pt x="617" y="1530"/>
                  </a:cubicBezTo>
                  <a:cubicBezTo>
                    <a:pt x="617" y="1575"/>
                    <a:pt x="617" y="1621"/>
                    <a:pt x="640" y="1644"/>
                  </a:cubicBezTo>
                  <a:cubicBezTo>
                    <a:pt x="640" y="1712"/>
                    <a:pt x="640" y="1758"/>
                    <a:pt x="640" y="1826"/>
                  </a:cubicBezTo>
                  <a:cubicBezTo>
                    <a:pt x="640" y="1940"/>
                    <a:pt x="640" y="2055"/>
                    <a:pt x="640" y="2146"/>
                  </a:cubicBezTo>
                  <a:cubicBezTo>
                    <a:pt x="640" y="2260"/>
                    <a:pt x="640" y="2374"/>
                    <a:pt x="663" y="2465"/>
                  </a:cubicBezTo>
                  <a:cubicBezTo>
                    <a:pt x="663" y="2534"/>
                    <a:pt x="663" y="2580"/>
                    <a:pt x="663" y="2625"/>
                  </a:cubicBezTo>
                  <a:cubicBezTo>
                    <a:pt x="663" y="2648"/>
                    <a:pt x="663" y="2671"/>
                    <a:pt x="663" y="2717"/>
                  </a:cubicBezTo>
                  <a:cubicBezTo>
                    <a:pt x="663" y="2739"/>
                    <a:pt x="663" y="2762"/>
                    <a:pt x="663" y="2785"/>
                  </a:cubicBezTo>
                  <a:cubicBezTo>
                    <a:pt x="663" y="2808"/>
                    <a:pt x="686" y="2831"/>
                    <a:pt x="708" y="2876"/>
                  </a:cubicBezTo>
                  <a:cubicBezTo>
                    <a:pt x="725" y="2892"/>
                    <a:pt x="752" y="2909"/>
                    <a:pt x="791" y="2909"/>
                  </a:cubicBezTo>
                  <a:cubicBezTo>
                    <a:pt x="807" y="2909"/>
                    <a:pt x="825" y="2906"/>
                    <a:pt x="845" y="2899"/>
                  </a:cubicBezTo>
                  <a:cubicBezTo>
                    <a:pt x="868" y="2899"/>
                    <a:pt x="868" y="2899"/>
                    <a:pt x="891" y="2876"/>
                  </a:cubicBezTo>
                  <a:cubicBezTo>
                    <a:pt x="914" y="2853"/>
                    <a:pt x="937" y="2808"/>
                    <a:pt x="937" y="2785"/>
                  </a:cubicBezTo>
                  <a:cubicBezTo>
                    <a:pt x="960" y="2694"/>
                    <a:pt x="960" y="2602"/>
                    <a:pt x="960" y="2534"/>
                  </a:cubicBezTo>
                  <a:cubicBezTo>
                    <a:pt x="960" y="2511"/>
                    <a:pt x="960" y="2488"/>
                    <a:pt x="960" y="2465"/>
                  </a:cubicBezTo>
                  <a:cubicBezTo>
                    <a:pt x="960" y="2488"/>
                    <a:pt x="982" y="2488"/>
                    <a:pt x="982" y="2488"/>
                  </a:cubicBezTo>
                  <a:cubicBezTo>
                    <a:pt x="982" y="2534"/>
                    <a:pt x="982" y="2580"/>
                    <a:pt x="982" y="2602"/>
                  </a:cubicBezTo>
                  <a:cubicBezTo>
                    <a:pt x="1005" y="2671"/>
                    <a:pt x="1074" y="2739"/>
                    <a:pt x="1142" y="2739"/>
                  </a:cubicBezTo>
                  <a:cubicBezTo>
                    <a:pt x="1165" y="2739"/>
                    <a:pt x="1188" y="2739"/>
                    <a:pt x="1211" y="2717"/>
                  </a:cubicBezTo>
                  <a:cubicBezTo>
                    <a:pt x="1237" y="2743"/>
                    <a:pt x="1264" y="2754"/>
                    <a:pt x="1291" y="2754"/>
                  </a:cubicBezTo>
                  <a:cubicBezTo>
                    <a:pt x="1310" y="2754"/>
                    <a:pt x="1329" y="2749"/>
                    <a:pt x="1348" y="2739"/>
                  </a:cubicBezTo>
                  <a:cubicBezTo>
                    <a:pt x="1370" y="2739"/>
                    <a:pt x="1393" y="2739"/>
                    <a:pt x="1416" y="2717"/>
                  </a:cubicBezTo>
                  <a:cubicBezTo>
                    <a:pt x="1439" y="2694"/>
                    <a:pt x="1462" y="2671"/>
                    <a:pt x="1462" y="2648"/>
                  </a:cubicBezTo>
                  <a:cubicBezTo>
                    <a:pt x="1485" y="2602"/>
                    <a:pt x="1485" y="2580"/>
                    <a:pt x="1485" y="2534"/>
                  </a:cubicBezTo>
                  <a:cubicBezTo>
                    <a:pt x="1507" y="2511"/>
                    <a:pt x="1507" y="2465"/>
                    <a:pt x="1530" y="2420"/>
                  </a:cubicBezTo>
                  <a:cubicBezTo>
                    <a:pt x="1530" y="2351"/>
                    <a:pt x="1553" y="2260"/>
                    <a:pt x="1553" y="2169"/>
                  </a:cubicBezTo>
                  <a:cubicBezTo>
                    <a:pt x="1553" y="2055"/>
                    <a:pt x="1553" y="1940"/>
                    <a:pt x="1553" y="1826"/>
                  </a:cubicBezTo>
                  <a:cubicBezTo>
                    <a:pt x="1553" y="1758"/>
                    <a:pt x="1576" y="1712"/>
                    <a:pt x="1576" y="1644"/>
                  </a:cubicBezTo>
                  <a:cubicBezTo>
                    <a:pt x="1576" y="1507"/>
                    <a:pt x="1553" y="1370"/>
                    <a:pt x="1530" y="1256"/>
                  </a:cubicBezTo>
                  <a:cubicBezTo>
                    <a:pt x="1530" y="1187"/>
                    <a:pt x="1507" y="1119"/>
                    <a:pt x="1485" y="1073"/>
                  </a:cubicBezTo>
                  <a:cubicBezTo>
                    <a:pt x="1462" y="1005"/>
                    <a:pt x="1439" y="936"/>
                    <a:pt x="1393" y="868"/>
                  </a:cubicBezTo>
                  <a:cubicBezTo>
                    <a:pt x="1370" y="822"/>
                    <a:pt x="1348" y="799"/>
                    <a:pt x="1325" y="754"/>
                  </a:cubicBezTo>
                  <a:cubicBezTo>
                    <a:pt x="1325" y="731"/>
                    <a:pt x="1302" y="731"/>
                    <a:pt x="1302" y="708"/>
                  </a:cubicBezTo>
                  <a:cubicBezTo>
                    <a:pt x="1256" y="617"/>
                    <a:pt x="1188" y="525"/>
                    <a:pt x="1119" y="457"/>
                  </a:cubicBezTo>
                  <a:cubicBezTo>
                    <a:pt x="1096" y="411"/>
                    <a:pt x="1051" y="388"/>
                    <a:pt x="1005" y="343"/>
                  </a:cubicBezTo>
                  <a:cubicBezTo>
                    <a:pt x="982" y="320"/>
                    <a:pt x="960" y="320"/>
                    <a:pt x="914" y="297"/>
                  </a:cubicBezTo>
                  <a:lnTo>
                    <a:pt x="823" y="297"/>
                  </a:lnTo>
                  <a:cubicBezTo>
                    <a:pt x="823" y="297"/>
                    <a:pt x="800" y="320"/>
                    <a:pt x="800" y="320"/>
                  </a:cubicBezTo>
                  <a:cubicBezTo>
                    <a:pt x="777" y="297"/>
                    <a:pt x="754" y="274"/>
                    <a:pt x="754" y="274"/>
                  </a:cubicBezTo>
                  <a:cubicBezTo>
                    <a:pt x="663" y="183"/>
                    <a:pt x="571" y="114"/>
                    <a:pt x="480" y="69"/>
                  </a:cubicBezTo>
                  <a:cubicBezTo>
                    <a:pt x="412" y="23"/>
                    <a:pt x="320" y="0"/>
                    <a:pt x="2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716700" y="1378700"/>
              <a:ext cx="135825" cy="199750"/>
            </a:xfrm>
            <a:custGeom>
              <a:avLst/>
              <a:gdLst/>
              <a:ahLst/>
              <a:cxnLst/>
              <a:rect l="l" t="t" r="r" b="b"/>
              <a:pathLst>
                <a:path w="5433" h="7990" extrusionOk="0">
                  <a:moveTo>
                    <a:pt x="2671" y="183"/>
                  </a:moveTo>
                  <a:cubicBezTo>
                    <a:pt x="2785" y="183"/>
                    <a:pt x="2922" y="183"/>
                    <a:pt x="3013" y="206"/>
                  </a:cubicBezTo>
                  <a:cubicBezTo>
                    <a:pt x="3264" y="229"/>
                    <a:pt x="3447" y="274"/>
                    <a:pt x="3629" y="343"/>
                  </a:cubicBezTo>
                  <a:lnTo>
                    <a:pt x="3606" y="320"/>
                  </a:lnTo>
                  <a:lnTo>
                    <a:pt x="3606" y="320"/>
                  </a:lnTo>
                  <a:cubicBezTo>
                    <a:pt x="3721" y="388"/>
                    <a:pt x="3812" y="434"/>
                    <a:pt x="3880" y="480"/>
                  </a:cubicBezTo>
                  <a:cubicBezTo>
                    <a:pt x="3949" y="548"/>
                    <a:pt x="4017" y="594"/>
                    <a:pt x="4063" y="662"/>
                  </a:cubicBezTo>
                  <a:cubicBezTo>
                    <a:pt x="4131" y="731"/>
                    <a:pt x="4177" y="822"/>
                    <a:pt x="4200" y="891"/>
                  </a:cubicBezTo>
                  <a:cubicBezTo>
                    <a:pt x="4246" y="1005"/>
                    <a:pt x="4268" y="1096"/>
                    <a:pt x="4291" y="1210"/>
                  </a:cubicBezTo>
                  <a:cubicBezTo>
                    <a:pt x="4314" y="1347"/>
                    <a:pt x="4314" y="1507"/>
                    <a:pt x="4314" y="1667"/>
                  </a:cubicBezTo>
                  <a:lnTo>
                    <a:pt x="4291" y="1689"/>
                  </a:lnTo>
                  <a:cubicBezTo>
                    <a:pt x="4268" y="1918"/>
                    <a:pt x="4223" y="2169"/>
                    <a:pt x="4131" y="2397"/>
                  </a:cubicBezTo>
                  <a:lnTo>
                    <a:pt x="4109" y="2420"/>
                  </a:lnTo>
                  <a:cubicBezTo>
                    <a:pt x="4040" y="2602"/>
                    <a:pt x="3949" y="2762"/>
                    <a:pt x="3835" y="2899"/>
                  </a:cubicBezTo>
                  <a:cubicBezTo>
                    <a:pt x="3743" y="3036"/>
                    <a:pt x="3606" y="3173"/>
                    <a:pt x="3492" y="3264"/>
                  </a:cubicBezTo>
                  <a:cubicBezTo>
                    <a:pt x="3355" y="3356"/>
                    <a:pt x="3241" y="3447"/>
                    <a:pt x="3104" y="3493"/>
                  </a:cubicBezTo>
                  <a:cubicBezTo>
                    <a:pt x="3081" y="3515"/>
                    <a:pt x="3059" y="3515"/>
                    <a:pt x="3036" y="3538"/>
                  </a:cubicBezTo>
                  <a:cubicBezTo>
                    <a:pt x="3036" y="3561"/>
                    <a:pt x="3036" y="3561"/>
                    <a:pt x="3036" y="3584"/>
                  </a:cubicBezTo>
                  <a:cubicBezTo>
                    <a:pt x="3036" y="3607"/>
                    <a:pt x="3036" y="3630"/>
                    <a:pt x="3036" y="3630"/>
                  </a:cubicBezTo>
                  <a:cubicBezTo>
                    <a:pt x="3036" y="3652"/>
                    <a:pt x="3059" y="3675"/>
                    <a:pt x="3081" y="3698"/>
                  </a:cubicBezTo>
                  <a:lnTo>
                    <a:pt x="3196" y="3698"/>
                  </a:lnTo>
                  <a:cubicBezTo>
                    <a:pt x="3287" y="3675"/>
                    <a:pt x="3378" y="3675"/>
                    <a:pt x="3447" y="3675"/>
                  </a:cubicBezTo>
                  <a:lnTo>
                    <a:pt x="3629" y="3675"/>
                  </a:lnTo>
                  <a:cubicBezTo>
                    <a:pt x="3766" y="3698"/>
                    <a:pt x="3903" y="3721"/>
                    <a:pt x="4040" y="3767"/>
                  </a:cubicBezTo>
                  <a:cubicBezTo>
                    <a:pt x="4177" y="3835"/>
                    <a:pt x="4337" y="3926"/>
                    <a:pt x="4474" y="4018"/>
                  </a:cubicBezTo>
                  <a:cubicBezTo>
                    <a:pt x="4588" y="4109"/>
                    <a:pt x="4725" y="4223"/>
                    <a:pt x="4816" y="4360"/>
                  </a:cubicBezTo>
                  <a:cubicBezTo>
                    <a:pt x="4930" y="4497"/>
                    <a:pt x="5022" y="4634"/>
                    <a:pt x="5090" y="4794"/>
                  </a:cubicBezTo>
                  <a:cubicBezTo>
                    <a:pt x="5136" y="4953"/>
                    <a:pt x="5181" y="5090"/>
                    <a:pt x="5227" y="5250"/>
                  </a:cubicBezTo>
                  <a:cubicBezTo>
                    <a:pt x="5227" y="5319"/>
                    <a:pt x="5227" y="5387"/>
                    <a:pt x="5227" y="5478"/>
                  </a:cubicBezTo>
                  <a:cubicBezTo>
                    <a:pt x="5250" y="5570"/>
                    <a:pt x="5227" y="5661"/>
                    <a:pt x="5227" y="5729"/>
                  </a:cubicBezTo>
                  <a:cubicBezTo>
                    <a:pt x="5204" y="5958"/>
                    <a:pt x="5136" y="6163"/>
                    <a:pt x="5067" y="6369"/>
                  </a:cubicBezTo>
                  <a:cubicBezTo>
                    <a:pt x="4999" y="6528"/>
                    <a:pt x="4930" y="6688"/>
                    <a:pt x="4816" y="6825"/>
                  </a:cubicBezTo>
                  <a:cubicBezTo>
                    <a:pt x="4702" y="6962"/>
                    <a:pt x="4588" y="7076"/>
                    <a:pt x="4474" y="7167"/>
                  </a:cubicBezTo>
                  <a:cubicBezTo>
                    <a:pt x="4314" y="7304"/>
                    <a:pt x="4131" y="7396"/>
                    <a:pt x="3949" y="7487"/>
                  </a:cubicBezTo>
                  <a:cubicBezTo>
                    <a:pt x="3675" y="7601"/>
                    <a:pt x="3378" y="7670"/>
                    <a:pt x="3059" y="7738"/>
                  </a:cubicBezTo>
                  <a:cubicBezTo>
                    <a:pt x="2785" y="7784"/>
                    <a:pt x="2511" y="7807"/>
                    <a:pt x="2191" y="7807"/>
                  </a:cubicBezTo>
                  <a:lnTo>
                    <a:pt x="1895" y="7807"/>
                  </a:lnTo>
                  <a:cubicBezTo>
                    <a:pt x="1621" y="7807"/>
                    <a:pt x="1392" y="7807"/>
                    <a:pt x="1164" y="7784"/>
                  </a:cubicBezTo>
                  <a:cubicBezTo>
                    <a:pt x="867" y="7738"/>
                    <a:pt x="639" y="7692"/>
                    <a:pt x="411" y="7601"/>
                  </a:cubicBezTo>
                  <a:cubicBezTo>
                    <a:pt x="365" y="7578"/>
                    <a:pt x="297" y="7556"/>
                    <a:pt x="251" y="7533"/>
                  </a:cubicBezTo>
                  <a:lnTo>
                    <a:pt x="228" y="4999"/>
                  </a:lnTo>
                  <a:lnTo>
                    <a:pt x="205" y="2351"/>
                  </a:lnTo>
                  <a:cubicBezTo>
                    <a:pt x="183" y="1963"/>
                    <a:pt x="183" y="1575"/>
                    <a:pt x="183" y="1187"/>
                  </a:cubicBezTo>
                  <a:cubicBezTo>
                    <a:pt x="274" y="1073"/>
                    <a:pt x="388" y="959"/>
                    <a:pt x="502" y="868"/>
                  </a:cubicBezTo>
                  <a:cubicBezTo>
                    <a:pt x="685" y="731"/>
                    <a:pt x="867" y="617"/>
                    <a:pt x="1096" y="525"/>
                  </a:cubicBezTo>
                  <a:lnTo>
                    <a:pt x="1119" y="502"/>
                  </a:lnTo>
                  <a:cubicBezTo>
                    <a:pt x="1415" y="388"/>
                    <a:pt x="1735" y="274"/>
                    <a:pt x="2077" y="229"/>
                  </a:cubicBezTo>
                  <a:cubicBezTo>
                    <a:pt x="2283" y="206"/>
                    <a:pt x="2488" y="183"/>
                    <a:pt x="2671" y="183"/>
                  </a:cubicBezTo>
                  <a:close/>
                  <a:moveTo>
                    <a:pt x="2648" y="0"/>
                  </a:moveTo>
                  <a:cubicBezTo>
                    <a:pt x="2328" y="0"/>
                    <a:pt x="2009" y="46"/>
                    <a:pt x="1643" y="137"/>
                  </a:cubicBezTo>
                  <a:cubicBezTo>
                    <a:pt x="1324" y="229"/>
                    <a:pt x="1027" y="343"/>
                    <a:pt x="730" y="502"/>
                  </a:cubicBezTo>
                  <a:cubicBezTo>
                    <a:pt x="434" y="662"/>
                    <a:pt x="205" y="868"/>
                    <a:pt x="23" y="1073"/>
                  </a:cubicBezTo>
                  <a:cubicBezTo>
                    <a:pt x="23" y="1096"/>
                    <a:pt x="23" y="1096"/>
                    <a:pt x="23" y="1119"/>
                  </a:cubicBezTo>
                  <a:cubicBezTo>
                    <a:pt x="0" y="1119"/>
                    <a:pt x="0" y="1142"/>
                    <a:pt x="0" y="1142"/>
                  </a:cubicBezTo>
                  <a:lnTo>
                    <a:pt x="46" y="3995"/>
                  </a:lnTo>
                  <a:lnTo>
                    <a:pt x="69" y="6871"/>
                  </a:lnTo>
                  <a:lnTo>
                    <a:pt x="69" y="7213"/>
                  </a:lnTo>
                  <a:lnTo>
                    <a:pt x="69" y="7578"/>
                  </a:lnTo>
                  <a:cubicBezTo>
                    <a:pt x="69" y="7601"/>
                    <a:pt x="69" y="7624"/>
                    <a:pt x="91" y="7647"/>
                  </a:cubicBezTo>
                  <a:cubicBezTo>
                    <a:pt x="114" y="7670"/>
                    <a:pt x="137" y="7670"/>
                    <a:pt x="160" y="7670"/>
                  </a:cubicBezTo>
                  <a:cubicBezTo>
                    <a:pt x="297" y="7761"/>
                    <a:pt x="434" y="7807"/>
                    <a:pt x="616" y="7852"/>
                  </a:cubicBezTo>
                  <a:cubicBezTo>
                    <a:pt x="822" y="7921"/>
                    <a:pt x="1004" y="7944"/>
                    <a:pt x="1187" y="7966"/>
                  </a:cubicBezTo>
                  <a:cubicBezTo>
                    <a:pt x="1415" y="7989"/>
                    <a:pt x="1643" y="7989"/>
                    <a:pt x="1895" y="7989"/>
                  </a:cubicBezTo>
                  <a:cubicBezTo>
                    <a:pt x="2032" y="7989"/>
                    <a:pt x="2191" y="7989"/>
                    <a:pt x="2397" y="7966"/>
                  </a:cubicBezTo>
                  <a:cubicBezTo>
                    <a:pt x="3013" y="7944"/>
                    <a:pt x="3789" y="7852"/>
                    <a:pt x="4428" y="7419"/>
                  </a:cubicBezTo>
                  <a:cubicBezTo>
                    <a:pt x="4702" y="7236"/>
                    <a:pt x="4953" y="6985"/>
                    <a:pt x="5113" y="6688"/>
                  </a:cubicBezTo>
                  <a:cubicBezTo>
                    <a:pt x="5204" y="6551"/>
                    <a:pt x="5273" y="6391"/>
                    <a:pt x="5318" y="6209"/>
                  </a:cubicBezTo>
                  <a:cubicBezTo>
                    <a:pt x="5364" y="6026"/>
                    <a:pt x="5410" y="5821"/>
                    <a:pt x="5410" y="5615"/>
                  </a:cubicBezTo>
                  <a:cubicBezTo>
                    <a:pt x="5432" y="5433"/>
                    <a:pt x="5410" y="5227"/>
                    <a:pt x="5364" y="5022"/>
                  </a:cubicBezTo>
                  <a:cubicBezTo>
                    <a:pt x="5318" y="4862"/>
                    <a:pt x="5227" y="4680"/>
                    <a:pt x="5136" y="4497"/>
                  </a:cubicBezTo>
                  <a:cubicBezTo>
                    <a:pt x="5044" y="4337"/>
                    <a:pt x="4908" y="4177"/>
                    <a:pt x="4771" y="4040"/>
                  </a:cubicBezTo>
                  <a:cubicBezTo>
                    <a:pt x="4634" y="3903"/>
                    <a:pt x="4474" y="3789"/>
                    <a:pt x="4291" y="3698"/>
                  </a:cubicBezTo>
                  <a:cubicBezTo>
                    <a:pt x="4109" y="3607"/>
                    <a:pt x="3926" y="3538"/>
                    <a:pt x="3721" y="3515"/>
                  </a:cubicBezTo>
                  <a:cubicBezTo>
                    <a:pt x="3629" y="3493"/>
                    <a:pt x="3561" y="3493"/>
                    <a:pt x="3470" y="3493"/>
                  </a:cubicBezTo>
                  <a:cubicBezTo>
                    <a:pt x="3538" y="3447"/>
                    <a:pt x="3606" y="3401"/>
                    <a:pt x="3698" y="3333"/>
                  </a:cubicBezTo>
                  <a:cubicBezTo>
                    <a:pt x="3858" y="3196"/>
                    <a:pt x="3994" y="3036"/>
                    <a:pt x="4109" y="2831"/>
                  </a:cubicBezTo>
                  <a:cubicBezTo>
                    <a:pt x="4200" y="2671"/>
                    <a:pt x="4268" y="2511"/>
                    <a:pt x="4360" y="2283"/>
                  </a:cubicBezTo>
                  <a:cubicBezTo>
                    <a:pt x="4405" y="2123"/>
                    <a:pt x="4451" y="1940"/>
                    <a:pt x="4474" y="1758"/>
                  </a:cubicBezTo>
                  <a:cubicBezTo>
                    <a:pt x="4497" y="1575"/>
                    <a:pt x="4497" y="1393"/>
                    <a:pt x="4474" y="1233"/>
                  </a:cubicBezTo>
                  <a:cubicBezTo>
                    <a:pt x="4474" y="1164"/>
                    <a:pt x="4451" y="1073"/>
                    <a:pt x="4428" y="1005"/>
                  </a:cubicBezTo>
                  <a:cubicBezTo>
                    <a:pt x="4405" y="936"/>
                    <a:pt x="4383" y="845"/>
                    <a:pt x="4337" y="776"/>
                  </a:cubicBezTo>
                  <a:cubicBezTo>
                    <a:pt x="4268" y="617"/>
                    <a:pt x="4177" y="480"/>
                    <a:pt x="4040" y="388"/>
                  </a:cubicBezTo>
                  <a:cubicBezTo>
                    <a:pt x="3903" y="274"/>
                    <a:pt x="3743" y="183"/>
                    <a:pt x="3561" y="137"/>
                  </a:cubicBezTo>
                  <a:cubicBezTo>
                    <a:pt x="3424" y="92"/>
                    <a:pt x="3287" y="69"/>
                    <a:pt x="3127" y="46"/>
                  </a:cubicBezTo>
                  <a:cubicBezTo>
                    <a:pt x="2990" y="23"/>
                    <a:pt x="2830" y="0"/>
                    <a:pt x="26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732100" y="1398100"/>
              <a:ext cx="84475" cy="163225"/>
            </a:xfrm>
            <a:custGeom>
              <a:avLst/>
              <a:gdLst/>
              <a:ahLst/>
              <a:cxnLst/>
              <a:rect l="l" t="t" r="r" b="b"/>
              <a:pathLst>
                <a:path w="3379" h="6529" extrusionOk="0">
                  <a:moveTo>
                    <a:pt x="1575" y="183"/>
                  </a:moveTo>
                  <a:cubicBezTo>
                    <a:pt x="1667" y="183"/>
                    <a:pt x="1735" y="183"/>
                    <a:pt x="1826" y="206"/>
                  </a:cubicBezTo>
                  <a:cubicBezTo>
                    <a:pt x="1895" y="206"/>
                    <a:pt x="1986" y="229"/>
                    <a:pt x="2055" y="274"/>
                  </a:cubicBezTo>
                  <a:cubicBezTo>
                    <a:pt x="2123" y="297"/>
                    <a:pt x="2169" y="343"/>
                    <a:pt x="2237" y="388"/>
                  </a:cubicBezTo>
                  <a:cubicBezTo>
                    <a:pt x="2283" y="434"/>
                    <a:pt x="2306" y="480"/>
                    <a:pt x="2351" y="525"/>
                  </a:cubicBezTo>
                  <a:cubicBezTo>
                    <a:pt x="2397" y="571"/>
                    <a:pt x="2420" y="640"/>
                    <a:pt x="2443" y="708"/>
                  </a:cubicBezTo>
                  <a:cubicBezTo>
                    <a:pt x="2465" y="776"/>
                    <a:pt x="2488" y="868"/>
                    <a:pt x="2488" y="936"/>
                  </a:cubicBezTo>
                  <a:cubicBezTo>
                    <a:pt x="2511" y="1073"/>
                    <a:pt x="2488" y="1187"/>
                    <a:pt x="2465" y="1324"/>
                  </a:cubicBezTo>
                  <a:cubicBezTo>
                    <a:pt x="2420" y="1530"/>
                    <a:pt x="2351" y="1735"/>
                    <a:pt x="2260" y="1918"/>
                  </a:cubicBezTo>
                  <a:cubicBezTo>
                    <a:pt x="2169" y="2100"/>
                    <a:pt x="2077" y="2260"/>
                    <a:pt x="1941" y="2420"/>
                  </a:cubicBezTo>
                  <a:cubicBezTo>
                    <a:pt x="1941" y="2443"/>
                    <a:pt x="1941" y="2443"/>
                    <a:pt x="1941" y="2443"/>
                  </a:cubicBezTo>
                  <a:cubicBezTo>
                    <a:pt x="1781" y="2602"/>
                    <a:pt x="1621" y="2739"/>
                    <a:pt x="1438" y="2854"/>
                  </a:cubicBezTo>
                  <a:cubicBezTo>
                    <a:pt x="1370" y="2922"/>
                    <a:pt x="1279" y="2968"/>
                    <a:pt x="1187" y="3013"/>
                  </a:cubicBezTo>
                  <a:cubicBezTo>
                    <a:pt x="1142" y="3036"/>
                    <a:pt x="1119" y="3082"/>
                    <a:pt x="1142" y="3127"/>
                  </a:cubicBezTo>
                  <a:cubicBezTo>
                    <a:pt x="1119" y="3196"/>
                    <a:pt x="1164" y="3219"/>
                    <a:pt x="1210" y="3242"/>
                  </a:cubicBezTo>
                  <a:lnTo>
                    <a:pt x="1324" y="3242"/>
                  </a:lnTo>
                  <a:cubicBezTo>
                    <a:pt x="1530" y="3264"/>
                    <a:pt x="1735" y="3287"/>
                    <a:pt x="1963" y="3310"/>
                  </a:cubicBezTo>
                  <a:cubicBezTo>
                    <a:pt x="2123" y="3356"/>
                    <a:pt x="2283" y="3401"/>
                    <a:pt x="2420" y="3470"/>
                  </a:cubicBezTo>
                  <a:cubicBezTo>
                    <a:pt x="2511" y="3515"/>
                    <a:pt x="2602" y="3561"/>
                    <a:pt x="2671" y="3630"/>
                  </a:cubicBezTo>
                  <a:cubicBezTo>
                    <a:pt x="2762" y="3698"/>
                    <a:pt x="2831" y="3789"/>
                    <a:pt x="2899" y="3881"/>
                  </a:cubicBezTo>
                  <a:cubicBezTo>
                    <a:pt x="2990" y="4018"/>
                    <a:pt x="3036" y="4132"/>
                    <a:pt x="3105" y="4246"/>
                  </a:cubicBezTo>
                  <a:cubicBezTo>
                    <a:pt x="3150" y="4383"/>
                    <a:pt x="3173" y="4520"/>
                    <a:pt x="3173" y="4657"/>
                  </a:cubicBezTo>
                  <a:cubicBezTo>
                    <a:pt x="3196" y="4794"/>
                    <a:pt x="3173" y="4931"/>
                    <a:pt x="3150" y="5068"/>
                  </a:cubicBezTo>
                  <a:cubicBezTo>
                    <a:pt x="3127" y="5182"/>
                    <a:pt x="3082" y="5319"/>
                    <a:pt x="3036" y="5433"/>
                  </a:cubicBezTo>
                  <a:cubicBezTo>
                    <a:pt x="2990" y="5524"/>
                    <a:pt x="2922" y="5638"/>
                    <a:pt x="2854" y="5730"/>
                  </a:cubicBezTo>
                  <a:cubicBezTo>
                    <a:pt x="2762" y="5821"/>
                    <a:pt x="2671" y="5912"/>
                    <a:pt x="2557" y="5981"/>
                  </a:cubicBezTo>
                  <a:cubicBezTo>
                    <a:pt x="2420" y="6072"/>
                    <a:pt x="2260" y="6163"/>
                    <a:pt x="2100" y="6209"/>
                  </a:cubicBezTo>
                  <a:cubicBezTo>
                    <a:pt x="1895" y="6277"/>
                    <a:pt x="1689" y="6323"/>
                    <a:pt x="1484" y="6346"/>
                  </a:cubicBezTo>
                  <a:lnTo>
                    <a:pt x="1279" y="6346"/>
                  </a:lnTo>
                  <a:cubicBezTo>
                    <a:pt x="1050" y="6346"/>
                    <a:pt x="822" y="6323"/>
                    <a:pt x="594" y="6277"/>
                  </a:cubicBezTo>
                  <a:cubicBezTo>
                    <a:pt x="457" y="6255"/>
                    <a:pt x="320" y="6232"/>
                    <a:pt x="206" y="6186"/>
                  </a:cubicBezTo>
                  <a:cubicBezTo>
                    <a:pt x="206" y="6049"/>
                    <a:pt x="206" y="5889"/>
                    <a:pt x="206" y="5752"/>
                  </a:cubicBezTo>
                  <a:lnTo>
                    <a:pt x="206" y="5570"/>
                  </a:lnTo>
                  <a:lnTo>
                    <a:pt x="206" y="4246"/>
                  </a:lnTo>
                  <a:cubicBezTo>
                    <a:pt x="183" y="3379"/>
                    <a:pt x="183" y="2488"/>
                    <a:pt x="183" y="1621"/>
                  </a:cubicBezTo>
                  <a:lnTo>
                    <a:pt x="183" y="708"/>
                  </a:lnTo>
                  <a:cubicBezTo>
                    <a:pt x="229" y="685"/>
                    <a:pt x="297" y="640"/>
                    <a:pt x="343" y="571"/>
                  </a:cubicBezTo>
                  <a:cubicBezTo>
                    <a:pt x="525" y="480"/>
                    <a:pt x="708" y="388"/>
                    <a:pt x="913" y="297"/>
                  </a:cubicBezTo>
                  <a:cubicBezTo>
                    <a:pt x="1096" y="251"/>
                    <a:pt x="1279" y="206"/>
                    <a:pt x="1461" y="183"/>
                  </a:cubicBezTo>
                  <a:close/>
                  <a:moveTo>
                    <a:pt x="1598" y="0"/>
                  </a:moveTo>
                  <a:cubicBezTo>
                    <a:pt x="1530" y="0"/>
                    <a:pt x="1461" y="0"/>
                    <a:pt x="1370" y="23"/>
                  </a:cubicBezTo>
                  <a:cubicBezTo>
                    <a:pt x="1119" y="46"/>
                    <a:pt x="891" y="115"/>
                    <a:pt x="639" y="229"/>
                  </a:cubicBezTo>
                  <a:cubicBezTo>
                    <a:pt x="411" y="320"/>
                    <a:pt x="229" y="434"/>
                    <a:pt x="69" y="571"/>
                  </a:cubicBezTo>
                  <a:cubicBezTo>
                    <a:pt x="46" y="571"/>
                    <a:pt x="0" y="617"/>
                    <a:pt x="0" y="662"/>
                  </a:cubicBezTo>
                  <a:lnTo>
                    <a:pt x="0" y="3287"/>
                  </a:lnTo>
                  <a:lnTo>
                    <a:pt x="23" y="5889"/>
                  </a:lnTo>
                  <a:lnTo>
                    <a:pt x="23" y="6072"/>
                  </a:lnTo>
                  <a:lnTo>
                    <a:pt x="23" y="6232"/>
                  </a:lnTo>
                  <a:cubicBezTo>
                    <a:pt x="23" y="6255"/>
                    <a:pt x="46" y="6277"/>
                    <a:pt x="46" y="6300"/>
                  </a:cubicBezTo>
                  <a:cubicBezTo>
                    <a:pt x="69" y="6323"/>
                    <a:pt x="92" y="6346"/>
                    <a:pt x="114" y="6346"/>
                  </a:cubicBezTo>
                  <a:cubicBezTo>
                    <a:pt x="525" y="6460"/>
                    <a:pt x="913" y="6528"/>
                    <a:pt x="1256" y="6528"/>
                  </a:cubicBezTo>
                  <a:cubicBezTo>
                    <a:pt x="1347" y="6528"/>
                    <a:pt x="1416" y="6528"/>
                    <a:pt x="1484" y="6506"/>
                  </a:cubicBezTo>
                  <a:cubicBezTo>
                    <a:pt x="1986" y="6483"/>
                    <a:pt x="2420" y="6323"/>
                    <a:pt x="2762" y="6049"/>
                  </a:cubicBezTo>
                  <a:cubicBezTo>
                    <a:pt x="2922" y="5935"/>
                    <a:pt x="3036" y="5775"/>
                    <a:pt x="3150" y="5593"/>
                  </a:cubicBezTo>
                  <a:cubicBezTo>
                    <a:pt x="3196" y="5524"/>
                    <a:pt x="3219" y="5433"/>
                    <a:pt x="3264" y="5364"/>
                  </a:cubicBezTo>
                  <a:cubicBezTo>
                    <a:pt x="3310" y="5250"/>
                    <a:pt x="3333" y="5159"/>
                    <a:pt x="3333" y="5068"/>
                  </a:cubicBezTo>
                  <a:cubicBezTo>
                    <a:pt x="3378" y="4885"/>
                    <a:pt x="3378" y="4702"/>
                    <a:pt x="3333" y="4497"/>
                  </a:cubicBezTo>
                  <a:cubicBezTo>
                    <a:pt x="3310" y="4314"/>
                    <a:pt x="3242" y="4109"/>
                    <a:pt x="3150" y="3926"/>
                  </a:cubicBezTo>
                  <a:cubicBezTo>
                    <a:pt x="3059" y="3767"/>
                    <a:pt x="2922" y="3607"/>
                    <a:pt x="2785" y="3493"/>
                  </a:cubicBezTo>
                  <a:cubicBezTo>
                    <a:pt x="2648" y="3379"/>
                    <a:pt x="2511" y="3287"/>
                    <a:pt x="2329" y="3242"/>
                  </a:cubicBezTo>
                  <a:cubicBezTo>
                    <a:pt x="2169" y="3173"/>
                    <a:pt x="1986" y="3127"/>
                    <a:pt x="1804" y="3105"/>
                  </a:cubicBezTo>
                  <a:cubicBezTo>
                    <a:pt x="1689" y="3105"/>
                    <a:pt x="1575" y="3082"/>
                    <a:pt x="1438" y="3059"/>
                  </a:cubicBezTo>
                  <a:cubicBezTo>
                    <a:pt x="1575" y="2991"/>
                    <a:pt x="1689" y="2899"/>
                    <a:pt x="1804" y="2808"/>
                  </a:cubicBezTo>
                  <a:cubicBezTo>
                    <a:pt x="1963" y="2671"/>
                    <a:pt x="2100" y="2511"/>
                    <a:pt x="2237" y="2329"/>
                  </a:cubicBezTo>
                  <a:cubicBezTo>
                    <a:pt x="2351" y="2169"/>
                    <a:pt x="2420" y="2009"/>
                    <a:pt x="2511" y="1804"/>
                  </a:cubicBezTo>
                  <a:cubicBezTo>
                    <a:pt x="2580" y="1644"/>
                    <a:pt x="2625" y="1461"/>
                    <a:pt x="2648" y="1279"/>
                  </a:cubicBezTo>
                  <a:cubicBezTo>
                    <a:pt x="2694" y="1096"/>
                    <a:pt x="2671" y="936"/>
                    <a:pt x="2648" y="754"/>
                  </a:cubicBezTo>
                  <a:cubicBezTo>
                    <a:pt x="2602" y="594"/>
                    <a:pt x="2534" y="434"/>
                    <a:pt x="2420" y="320"/>
                  </a:cubicBezTo>
                  <a:cubicBezTo>
                    <a:pt x="2283" y="183"/>
                    <a:pt x="2123" y="92"/>
                    <a:pt x="1941" y="46"/>
                  </a:cubicBezTo>
                  <a:cubicBezTo>
                    <a:pt x="1826" y="23"/>
                    <a:pt x="1712" y="0"/>
                    <a:pt x="1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7" name="Google Shape;787;p4"/>
          <p:cNvGrpSpPr/>
          <p:nvPr/>
        </p:nvGrpSpPr>
        <p:grpSpPr>
          <a:xfrm rot="-1687898">
            <a:off x="8421452" y="522181"/>
            <a:ext cx="342054" cy="418382"/>
            <a:chOff x="2019050" y="1133325"/>
            <a:chExt cx="153525" cy="187750"/>
          </a:xfrm>
        </p:grpSpPr>
        <p:sp>
          <p:nvSpPr>
            <p:cNvPr id="788" name="Google Shape;788;p4"/>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 name="Google Shape;792;p4"/>
          <p:cNvGrpSpPr/>
          <p:nvPr/>
        </p:nvGrpSpPr>
        <p:grpSpPr>
          <a:xfrm>
            <a:off x="4531677" y="4438331"/>
            <a:ext cx="579591" cy="515866"/>
            <a:chOff x="4748225" y="4600750"/>
            <a:chExt cx="332125" cy="295625"/>
          </a:xfrm>
        </p:grpSpPr>
        <p:sp>
          <p:nvSpPr>
            <p:cNvPr id="793" name="Google Shape;793;p4"/>
            <p:cNvSpPr/>
            <p:nvPr/>
          </p:nvSpPr>
          <p:spPr>
            <a:xfrm>
              <a:off x="4748225" y="4600750"/>
              <a:ext cx="332125" cy="295625"/>
            </a:xfrm>
            <a:custGeom>
              <a:avLst/>
              <a:gdLst/>
              <a:ahLst/>
              <a:cxnLst/>
              <a:rect l="l" t="t" r="r" b="b"/>
              <a:pathLst>
                <a:path w="13285" h="11825" extrusionOk="0">
                  <a:moveTo>
                    <a:pt x="8104" y="1"/>
                  </a:moveTo>
                  <a:cubicBezTo>
                    <a:pt x="7830" y="1"/>
                    <a:pt x="7533" y="24"/>
                    <a:pt x="7259" y="115"/>
                  </a:cubicBezTo>
                  <a:cubicBezTo>
                    <a:pt x="6848" y="229"/>
                    <a:pt x="6460" y="435"/>
                    <a:pt x="6118" y="709"/>
                  </a:cubicBezTo>
                  <a:cubicBezTo>
                    <a:pt x="5844" y="937"/>
                    <a:pt x="5593" y="1188"/>
                    <a:pt x="5364" y="1485"/>
                  </a:cubicBezTo>
                  <a:cubicBezTo>
                    <a:pt x="4976" y="1964"/>
                    <a:pt x="4680" y="2489"/>
                    <a:pt x="4497" y="3060"/>
                  </a:cubicBezTo>
                  <a:cubicBezTo>
                    <a:pt x="4360" y="3402"/>
                    <a:pt x="4269" y="3767"/>
                    <a:pt x="4200" y="4155"/>
                  </a:cubicBezTo>
                  <a:cubicBezTo>
                    <a:pt x="4155" y="4201"/>
                    <a:pt x="4109" y="4224"/>
                    <a:pt x="4063" y="4246"/>
                  </a:cubicBezTo>
                  <a:cubicBezTo>
                    <a:pt x="3356" y="4726"/>
                    <a:pt x="2785" y="5137"/>
                    <a:pt x="2283" y="5547"/>
                  </a:cubicBezTo>
                  <a:cubicBezTo>
                    <a:pt x="1963" y="5821"/>
                    <a:pt x="1667" y="6072"/>
                    <a:pt x="1416" y="6324"/>
                  </a:cubicBezTo>
                  <a:cubicBezTo>
                    <a:pt x="1142" y="6620"/>
                    <a:pt x="914" y="6871"/>
                    <a:pt x="708" y="7145"/>
                  </a:cubicBezTo>
                  <a:cubicBezTo>
                    <a:pt x="685" y="7191"/>
                    <a:pt x="662" y="7214"/>
                    <a:pt x="640" y="7259"/>
                  </a:cubicBezTo>
                  <a:cubicBezTo>
                    <a:pt x="594" y="7328"/>
                    <a:pt x="571" y="7374"/>
                    <a:pt x="548" y="7419"/>
                  </a:cubicBezTo>
                  <a:cubicBezTo>
                    <a:pt x="297" y="7807"/>
                    <a:pt x="137" y="8218"/>
                    <a:pt x="69" y="8606"/>
                  </a:cubicBezTo>
                  <a:cubicBezTo>
                    <a:pt x="1" y="8926"/>
                    <a:pt x="1" y="9245"/>
                    <a:pt x="46" y="9565"/>
                  </a:cubicBezTo>
                  <a:cubicBezTo>
                    <a:pt x="115" y="9907"/>
                    <a:pt x="229" y="10227"/>
                    <a:pt x="411" y="10523"/>
                  </a:cubicBezTo>
                  <a:cubicBezTo>
                    <a:pt x="503" y="10683"/>
                    <a:pt x="617" y="10820"/>
                    <a:pt x="754" y="10957"/>
                  </a:cubicBezTo>
                  <a:cubicBezTo>
                    <a:pt x="822" y="11026"/>
                    <a:pt x="936" y="11163"/>
                    <a:pt x="1119" y="11299"/>
                  </a:cubicBezTo>
                  <a:cubicBezTo>
                    <a:pt x="1393" y="11482"/>
                    <a:pt x="1712" y="11642"/>
                    <a:pt x="2032" y="11733"/>
                  </a:cubicBezTo>
                  <a:cubicBezTo>
                    <a:pt x="2283" y="11779"/>
                    <a:pt x="2534" y="11824"/>
                    <a:pt x="2808" y="11824"/>
                  </a:cubicBezTo>
                  <a:lnTo>
                    <a:pt x="2922" y="11824"/>
                  </a:lnTo>
                  <a:cubicBezTo>
                    <a:pt x="3173" y="11802"/>
                    <a:pt x="3424" y="11779"/>
                    <a:pt x="3675" y="11710"/>
                  </a:cubicBezTo>
                  <a:cubicBezTo>
                    <a:pt x="4063" y="11619"/>
                    <a:pt x="4474" y="11459"/>
                    <a:pt x="4908" y="11254"/>
                  </a:cubicBezTo>
                  <a:cubicBezTo>
                    <a:pt x="5250" y="11071"/>
                    <a:pt x="5593" y="10866"/>
                    <a:pt x="5981" y="10615"/>
                  </a:cubicBezTo>
                  <a:cubicBezTo>
                    <a:pt x="6574" y="10249"/>
                    <a:pt x="7168" y="9793"/>
                    <a:pt x="7875" y="9222"/>
                  </a:cubicBezTo>
                  <a:cubicBezTo>
                    <a:pt x="8104" y="9245"/>
                    <a:pt x="8332" y="9268"/>
                    <a:pt x="8514" y="9291"/>
                  </a:cubicBezTo>
                  <a:lnTo>
                    <a:pt x="8925" y="9291"/>
                  </a:lnTo>
                  <a:cubicBezTo>
                    <a:pt x="9176" y="9291"/>
                    <a:pt x="9427" y="9268"/>
                    <a:pt x="9656" y="9245"/>
                  </a:cubicBezTo>
                  <a:cubicBezTo>
                    <a:pt x="9998" y="9200"/>
                    <a:pt x="10340" y="9131"/>
                    <a:pt x="10683" y="8994"/>
                  </a:cubicBezTo>
                  <a:cubicBezTo>
                    <a:pt x="10979" y="8903"/>
                    <a:pt x="11253" y="8766"/>
                    <a:pt x="11504" y="8629"/>
                  </a:cubicBezTo>
                  <a:cubicBezTo>
                    <a:pt x="12052" y="8287"/>
                    <a:pt x="12486" y="7853"/>
                    <a:pt x="12783" y="7351"/>
                  </a:cubicBezTo>
                  <a:cubicBezTo>
                    <a:pt x="13079" y="6849"/>
                    <a:pt x="13239" y="6301"/>
                    <a:pt x="13262" y="5753"/>
                  </a:cubicBezTo>
                  <a:cubicBezTo>
                    <a:pt x="13285" y="5228"/>
                    <a:pt x="13194" y="4703"/>
                    <a:pt x="12988" y="4224"/>
                  </a:cubicBezTo>
                  <a:cubicBezTo>
                    <a:pt x="12783" y="3744"/>
                    <a:pt x="12463" y="3311"/>
                    <a:pt x="12075" y="2968"/>
                  </a:cubicBezTo>
                  <a:cubicBezTo>
                    <a:pt x="11824" y="2740"/>
                    <a:pt x="11504" y="2535"/>
                    <a:pt x="11185" y="2398"/>
                  </a:cubicBezTo>
                  <a:cubicBezTo>
                    <a:pt x="11094" y="2055"/>
                    <a:pt x="10957" y="1713"/>
                    <a:pt x="10751" y="1416"/>
                  </a:cubicBezTo>
                  <a:cubicBezTo>
                    <a:pt x="10523" y="1074"/>
                    <a:pt x="10226" y="777"/>
                    <a:pt x="9861" y="549"/>
                  </a:cubicBezTo>
                  <a:cubicBezTo>
                    <a:pt x="9656" y="412"/>
                    <a:pt x="9473" y="298"/>
                    <a:pt x="9268" y="229"/>
                  </a:cubicBezTo>
                  <a:cubicBezTo>
                    <a:pt x="9108" y="161"/>
                    <a:pt x="8880" y="69"/>
                    <a:pt x="8583" y="24"/>
                  </a:cubicBezTo>
                  <a:cubicBezTo>
                    <a:pt x="8423" y="1"/>
                    <a:pt x="8263" y="1"/>
                    <a:pt x="810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4945675" y="4660675"/>
              <a:ext cx="35975" cy="20800"/>
            </a:xfrm>
            <a:custGeom>
              <a:avLst/>
              <a:gdLst/>
              <a:ahLst/>
              <a:cxnLst/>
              <a:rect l="l" t="t" r="r" b="b"/>
              <a:pathLst>
                <a:path w="1439" h="832" extrusionOk="0">
                  <a:moveTo>
                    <a:pt x="502" y="1"/>
                  </a:moveTo>
                  <a:cubicBezTo>
                    <a:pt x="411" y="23"/>
                    <a:pt x="297" y="46"/>
                    <a:pt x="206" y="69"/>
                  </a:cubicBezTo>
                  <a:cubicBezTo>
                    <a:pt x="160" y="92"/>
                    <a:pt x="114" y="115"/>
                    <a:pt x="91" y="138"/>
                  </a:cubicBezTo>
                  <a:cubicBezTo>
                    <a:pt x="69" y="160"/>
                    <a:pt x="23" y="183"/>
                    <a:pt x="23" y="206"/>
                  </a:cubicBezTo>
                  <a:cubicBezTo>
                    <a:pt x="0" y="252"/>
                    <a:pt x="0" y="297"/>
                    <a:pt x="23" y="320"/>
                  </a:cubicBezTo>
                  <a:cubicBezTo>
                    <a:pt x="38" y="320"/>
                    <a:pt x="63" y="330"/>
                    <a:pt x="85" y="330"/>
                  </a:cubicBezTo>
                  <a:cubicBezTo>
                    <a:pt x="96" y="330"/>
                    <a:pt x="107" y="328"/>
                    <a:pt x="114" y="320"/>
                  </a:cubicBezTo>
                  <a:lnTo>
                    <a:pt x="160" y="320"/>
                  </a:lnTo>
                  <a:cubicBezTo>
                    <a:pt x="183" y="320"/>
                    <a:pt x="183" y="297"/>
                    <a:pt x="206" y="297"/>
                  </a:cubicBezTo>
                  <a:cubicBezTo>
                    <a:pt x="274" y="275"/>
                    <a:pt x="320" y="252"/>
                    <a:pt x="365" y="252"/>
                  </a:cubicBezTo>
                  <a:lnTo>
                    <a:pt x="594" y="252"/>
                  </a:lnTo>
                  <a:cubicBezTo>
                    <a:pt x="662" y="252"/>
                    <a:pt x="753" y="275"/>
                    <a:pt x="822" y="297"/>
                  </a:cubicBezTo>
                  <a:cubicBezTo>
                    <a:pt x="822" y="297"/>
                    <a:pt x="822" y="297"/>
                    <a:pt x="822" y="297"/>
                  </a:cubicBezTo>
                  <a:lnTo>
                    <a:pt x="822" y="297"/>
                  </a:lnTo>
                  <a:cubicBezTo>
                    <a:pt x="822" y="297"/>
                    <a:pt x="835" y="297"/>
                    <a:pt x="841" y="307"/>
                  </a:cubicBezTo>
                  <a:lnTo>
                    <a:pt x="841" y="307"/>
                  </a:lnTo>
                  <a:cubicBezTo>
                    <a:pt x="835" y="304"/>
                    <a:pt x="828" y="301"/>
                    <a:pt x="822" y="297"/>
                  </a:cubicBezTo>
                  <a:lnTo>
                    <a:pt x="822" y="297"/>
                  </a:lnTo>
                  <a:cubicBezTo>
                    <a:pt x="822" y="297"/>
                    <a:pt x="845" y="320"/>
                    <a:pt x="845" y="320"/>
                  </a:cubicBezTo>
                  <a:cubicBezTo>
                    <a:pt x="845" y="314"/>
                    <a:pt x="843" y="310"/>
                    <a:pt x="841" y="307"/>
                  </a:cubicBezTo>
                  <a:lnTo>
                    <a:pt x="841" y="307"/>
                  </a:lnTo>
                  <a:cubicBezTo>
                    <a:pt x="880" y="327"/>
                    <a:pt x="920" y="346"/>
                    <a:pt x="959" y="366"/>
                  </a:cubicBezTo>
                  <a:cubicBezTo>
                    <a:pt x="982" y="389"/>
                    <a:pt x="982" y="389"/>
                    <a:pt x="1004" y="411"/>
                  </a:cubicBezTo>
                  <a:cubicBezTo>
                    <a:pt x="1027" y="434"/>
                    <a:pt x="1050" y="434"/>
                    <a:pt x="1073" y="457"/>
                  </a:cubicBezTo>
                  <a:lnTo>
                    <a:pt x="1050" y="457"/>
                  </a:lnTo>
                  <a:lnTo>
                    <a:pt x="1085" y="469"/>
                  </a:lnTo>
                  <a:lnTo>
                    <a:pt x="1085" y="469"/>
                  </a:lnTo>
                  <a:cubicBezTo>
                    <a:pt x="1081" y="466"/>
                    <a:pt x="1078" y="462"/>
                    <a:pt x="1073" y="457"/>
                  </a:cubicBezTo>
                  <a:lnTo>
                    <a:pt x="1073" y="457"/>
                  </a:lnTo>
                  <a:cubicBezTo>
                    <a:pt x="1077" y="461"/>
                    <a:pt x="1081" y="465"/>
                    <a:pt x="1085" y="469"/>
                  </a:cubicBezTo>
                  <a:lnTo>
                    <a:pt x="1085" y="469"/>
                  </a:lnTo>
                  <a:lnTo>
                    <a:pt x="1085" y="469"/>
                  </a:lnTo>
                  <a:lnTo>
                    <a:pt x="1085" y="469"/>
                  </a:lnTo>
                  <a:cubicBezTo>
                    <a:pt x="1087" y="471"/>
                    <a:pt x="1089" y="473"/>
                    <a:pt x="1091" y="474"/>
                  </a:cubicBezTo>
                  <a:lnTo>
                    <a:pt x="1091" y="474"/>
                  </a:lnTo>
                  <a:cubicBezTo>
                    <a:pt x="1089" y="472"/>
                    <a:pt x="1087" y="471"/>
                    <a:pt x="1085" y="469"/>
                  </a:cubicBezTo>
                  <a:lnTo>
                    <a:pt x="1085" y="469"/>
                  </a:lnTo>
                  <a:lnTo>
                    <a:pt x="1119" y="480"/>
                  </a:lnTo>
                  <a:cubicBezTo>
                    <a:pt x="1104" y="480"/>
                    <a:pt x="1099" y="480"/>
                    <a:pt x="1091" y="474"/>
                  </a:cubicBezTo>
                  <a:lnTo>
                    <a:pt x="1091" y="474"/>
                  </a:lnTo>
                  <a:cubicBezTo>
                    <a:pt x="1130" y="509"/>
                    <a:pt x="1170" y="532"/>
                    <a:pt x="1210" y="571"/>
                  </a:cubicBezTo>
                  <a:cubicBezTo>
                    <a:pt x="1233" y="594"/>
                    <a:pt x="1255" y="640"/>
                    <a:pt x="1278" y="663"/>
                  </a:cubicBezTo>
                  <a:cubicBezTo>
                    <a:pt x="1278" y="685"/>
                    <a:pt x="1278" y="685"/>
                    <a:pt x="1278" y="708"/>
                  </a:cubicBezTo>
                  <a:cubicBezTo>
                    <a:pt x="1278" y="731"/>
                    <a:pt x="1278" y="731"/>
                    <a:pt x="1278" y="754"/>
                  </a:cubicBezTo>
                  <a:cubicBezTo>
                    <a:pt x="1278" y="777"/>
                    <a:pt x="1278" y="777"/>
                    <a:pt x="1301" y="799"/>
                  </a:cubicBezTo>
                  <a:cubicBezTo>
                    <a:pt x="1301" y="822"/>
                    <a:pt x="1324" y="822"/>
                    <a:pt x="1347" y="822"/>
                  </a:cubicBezTo>
                  <a:cubicBezTo>
                    <a:pt x="1353" y="828"/>
                    <a:pt x="1362" y="831"/>
                    <a:pt x="1373" y="831"/>
                  </a:cubicBezTo>
                  <a:cubicBezTo>
                    <a:pt x="1401" y="831"/>
                    <a:pt x="1438" y="810"/>
                    <a:pt x="1438" y="777"/>
                  </a:cubicBezTo>
                  <a:cubicBezTo>
                    <a:pt x="1438" y="754"/>
                    <a:pt x="1438" y="731"/>
                    <a:pt x="1438" y="708"/>
                  </a:cubicBezTo>
                  <a:cubicBezTo>
                    <a:pt x="1438" y="685"/>
                    <a:pt x="1438" y="663"/>
                    <a:pt x="1415" y="640"/>
                  </a:cubicBezTo>
                  <a:lnTo>
                    <a:pt x="1438" y="640"/>
                  </a:lnTo>
                  <a:cubicBezTo>
                    <a:pt x="1415" y="594"/>
                    <a:pt x="1392" y="526"/>
                    <a:pt x="1370" y="480"/>
                  </a:cubicBezTo>
                  <a:cubicBezTo>
                    <a:pt x="1347" y="434"/>
                    <a:pt x="1324" y="411"/>
                    <a:pt x="1324" y="389"/>
                  </a:cubicBezTo>
                  <a:cubicBezTo>
                    <a:pt x="1278" y="343"/>
                    <a:pt x="1255" y="297"/>
                    <a:pt x="1210" y="252"/>
                  </a:cubicBezTo>
                  <a:cubicBezTo>
                    <a:pt x="1187" y="229"/>
                    <a:pt x="1164" y="206"/>
                    <a:pt x="1141" y="206"/>
                  </a:cubicBezTo>
                  <a:cubicBezTo>
                    <a:pt x="1119" y="183"/>
                    <a:pt x="1096" y="160"/>
                    <a:pt x="1073" y="138"/>
                  </a:cubicBezTo>
                  <a:cubicBezTo>
                    <a:pt x="1027" y="115"/>
                    <a:pt x="959" y="92"/>
                    <a:pt x="913" y="69"/>
                  </a:cubicBezTo>
                  <a:lnTo>
                    <a:pt x="936" y="69"/>
                  </a:lnTo>
                  <a:cubicBezTo>
                    <a:pt x="890" y="46"/>
                    <a:pt x="867" y="46"/>
                    <a:pt x="845" y="46"/>
                  </a:cubicBezTo>
                  <a:cubicBezTo>
                    <a:pt x="799" y="23"/>
                    <a:pt x="776" y="23"/>
                    <a:pt x="730" y="23"/>
                  </a:cubicBezTo>
                  <a:cubicBezTo>
                    <a:pt x="685" y="1"/>
                    <a:pt x="639"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4945100" y="4662950"/>
              <a:ext cx="16000" cy="6875"/>
            </a:xfrm>
            <a:custGeom>
              <a:avLst/>
              <a:gdLst/>
              <a:ahLst/>
              <a:cxnLst/>
              <a:rect l="l" t="t" r="r" b="b"/>
              <a:pathLst>
                <a:path w="640" h="275" extrusionOk="0">
                  <a:moveTo>
                    <a:pt x="594" y="1"/>
                  </a:moveTo>
                  <a:cubicBezTo>
                    <a:pt x="594" y="1"/>
                    <a:pt x="594" y="24"/>
                    <a:pt x="571" y="24"/>
                  </a:cubicBezTo>
                  <a:lnTo>
                    <a:pt x="548" y="24"/>
                  </a:lnTo>
                  <a:cubicBezTo>
                    <a:pt x="502" y="24"/>
                    <a:pt x="457" y="24"/>
                    <a:pt x="411" y="47"/>
                  </a:cubicBezTo>
                  <a:lnTo>
                    <a:pt x="343" y="47"/>
                  </a:lnTo>
                  <a:cubicBezTo>
                    <a:pt x="320" y="69"/>
                    <a:pt x="297" y="69"/>
                    <a:pt x="274" y="69"/>
                  </a:cubicBezTo>
                  <a:cubicBezTo>
                    <a:pt x="251" y="92"/>
                    <a:pt x="206" y="92"/>
                    <a:pt x="183" y="115"/>
                  </a:cubicBezTo>
                  <a:cubicBezTo>
                    <a:pt x="137" y="115"/>
                    <a:pt x="114" y="138"/>
                    <a:pt x="92" y="138"/>
                  </a:cubicBezTo>
                  <a:cubicBezTo>
                    <a:pt x="69" y="161"/>
                    <a:pt x="69" y="161"/>
                    <a:pt x="46" y="184"/>
                  </a:cubicBezTo>
                  <a:cubicBezTo>
                    <a:pt x="23" y="184"/>
                    <a:pt x="0" y="229"/>
                    <a:pt x="23" y="252"/>
                  </a:cubicBezTo>
                  <a:cubicBezTo>
                    <a:pt x="23" y="252"/>
                    <a:pt x="46" y="252"/>
                    <a:pt x="46" y="275"/>
                  </a:cubicBezTo>
                  <a:cubicBezTo>
                    <a:pt x="69" y="275"/>
                    <a:pt x="69" y="275"/>
                    <a:pt x="92" y="252"/>
                  </a:cubicBezTo>
                  <a:cubicBezTo>
                    <a:pt x="114" y="252"/>
                    <a:pt x="137" y="229"/>
                    <a:pt x="160" y="229"/>
                  </a:cubicBezTo>
                  <a:cubicBezTo>
                    <a:pt x="206" y="206"/>
                    <a:pt x="251" y="184"/>
                    <a:pt x="297" y="184"/>
                  </a:cubicBezTo>
                  <a:cubicBezTo>
                    <a:pt x="343" y="161"/>
                    <a:pt x="388" y="138"/>
                    <a:pt x="434" y="138"/>
                  </a:cubicBezTo>
                  <a:cubicBezTo>
                    <a:pt x="480" y="138"/>
                    <a:pt x="525" y="115"/>
                    <a:pt x="571" y="115"/>
                  </a:cubicBezTo>
                  <a:lnTo>
                    <a:pt x="617" y="115"/>
                  </a:lnTo>
                  <a:cubicBezTo>
                    <a:pt x="617" y="115"/>
                    <a:pt x="639" y="92"/>
                    <a:pt x="639" y="92"/>
                  </a:cubicBezTo>
                  <a:cubicBezTo>
                    <a:pt x="639" y="69"/>
                    <a:pt x="639" y="47"/>
                    <a:pt x="639" y="47"/>
                  </a:cubicBezTo>
                  <a:cubicBezTo>
                    <a:pt x="639" y="24"/>
                    <a:pt x="617" y="24"/>
                    <a:pt x="617" y="24"/>
                  </a:cubicBezTo>
                  <a:cubicBezTo>
                    <a:pt x="617" y="24"/>
                    <a:pt x="594"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4945675" y="4663525"/>
              <a:ext cx="35400" cy="15250"/>
            </a:xfrm>
            <a:custGeom>
              <a:avLst/>
              <a:gdLst/>
              <a:ahLst/>
              <a:cxnLst/>
              <a:rect l="l" t="t" r="r" b="b"/>
              <a:pathLst>
                <a:path w="1416" h="610" extrusionOk="0">
                  <a:moveTo>
                    <a:pt x="594" y="1"/>
                  </a:moveTo>
                  <a:cubicBezTo>
                    <a:pt x="548" y="1"/>
                    <a:pt x="502" y="1"/>
                    <a:pt x="457" y="24"/>
                  </a:cubicBezTo>
                  <a:cubicBezTo>
                    <a:pt x="388" y="46"/>
                    <a:pt x="342" y="69"/>
                    <a:pt x="274" y="92"/>
                  </a:cubicBezTo>
                  <a:cubicBezTo>
                    <a:pt x="274" y="115"/>
                    <a:pt x="251" y="115"/>
                    <a:pt x="228" y="138"/>
                  </a:cubicBezTo>
                  <a:cubicBezTo>
                    <a:pt x="206" y="138"/>
                    <a:pt x="183" y="161"/>
                    <a:pt x="160" y="161"/>
                  </a:cubicBezTo>
                  <a:cubicBezTo>
                    <a:pt x="114" y="206"/>
                    <a:pt x="69" y="229"/>
                    <a:pt x="23" y="275"/>
                  </a:cubicBezTo>
                  <a:cubicBezTo>
                    <a:pt x="0" y="275"/>
                    <a:pt x="0" y="320"/>
                    <a:pt x="0" y="343"/>
                  </a:cubicBezTo>
                  <a:cubicBezTo>
                    <a:pt x="15" y="343"/>
                    <a:pt x="31" y="353"/>
                    <a:pt x="46" y="353"/>
                  </a:cubicBezTo>
                  <a:cubicBezTo>
                    <a:pt x="53" y="353"/>
                    <a:pt x="61" y="351"/>
                    <a:pt x="69" y="343"/>
                  </a:cubicBezTo>
                  <a:cubicBezTo>
                    <a:pt x="114" y="320"/>
                    <a:pt x="137" y="297"/>
                    <a:pt x="160" y="275"/>
                  </a:cubicBezTo>
                  <a:cubicBezTo>
                    <a:pt x="206" y="252"/>
                    <a:pt x="228" y="229"/>
                    <a:pt x="274" y="206"/>
                  </a:cubicBezTo>
                  <a:cubicBezTo>
                    <a:pt x="342" y="183"/>
                    <a:pt x="411" y="161"/>
                    <a:pt x="457" y="161"/>
                  </a:cubicBezTo>
                  <a:cubicBezTo>
                    <a:pt x="525" y="161"/>
                    <a:pt x="571" y="138"/>
                    <a:pt x="616" y="138"/>
                  </a:cubicBezTo>
                  <a:cubicBezTo>
                    <a:pt x="662" y="161"/>
                    <a:pt x="708" y="161"/>
                    <a:pt x="753" y="183"/>
                  </a:cubicBezTo>
                  <a:cubicBezTo>
                    <a:pt x="845" y="206"/>
                    <a:pt x="913" y="252"/>
                    <a:pt x="982" y="297"/>
                  </a:cubicBezTo>
                  <a:cubicBezTo>
                    <a:pt x="1027" y="343"/>
                    <a:pt x="1073" y="389"/>
                    <a:pt x="1119" y="434"/>
                  </a:cubicBezTo>
                  <a:cubicBezTo>
                    <a:pt x="1141" y="457"/>
                    <a:pt x="1164" y="480"/>
                    <a:pt x="1164" y="480"/>
                  </a:cubicBezTo>
                  <a:cubicBezTo>
                    <a:pt x="1187" y="526"/>
                    <a:pt x="1187" y="526"/>
                    <a:pt x="1210" y="571"/>
                  </a:cubicBezTo>
                  <a:cubicBezTo>
                    <a:pt x="1223" y="598"/>
                    <a:pt x="1260" y="609"/>
                    <a:pt x="1297" y="609"/>
                  </a:cubicBezTo>
                  <a:cubicBezTo>
                    <a:pt x="1324" y="609"/>
                    <a:pt x="1351" y="604"/>
                    <a:pt x="1370" y="594"/>
                  </a:cubicBezTo>
                  <a:cubicBezTo>
                    <a:pt x="1415" y="571"/>
                    <a:pt x="1415" y="503"/>
                    <a:pt x="1415" y="457"/>
                  </a:cubicBezTo>
                  <a:cubicBezTo>
                    <a:pt x="1392" y="434"/>
                    <a:pt x="1392" y="412"/>
                    <a:pt x="1392" y="389"/>
                  </a:cubicBezTo>
                  <a:cubicBezTo>
                    <a:pt x="1370" y="343"/>
                    <a:pt x="1347" y="320"/>
                    <a:pt x="1324" y="297"/>
                  </a:cubicBezTo>
                  <a:cubicBezTo>
                    <a:pt x="1278" y="229"/>
                    <a:pt x="1210" y="183"/>
                    <a:pt x="1141" y="161"/>
                  </a:cubicBezTo>
                  <a:cubicBezTo>
                    <a:pt x="1096" y="115"/>
                    <a:pt x="1027" y="92"/>
                    <a:pt x="959" y="46"/>
                  </a:cubicBezTo>
                  <a:cubicBezTo>
                    <a:pt x="913" y="46"/>
                    <a:pt x="867" y="24"/>
                    <a:pt x="822" y="24"/>
                  </a:cubicBezTo>
                  <a:cubicBezTo>
                    <a:pt x="799" y="1"/>
                    <a:pt x="753" y="1"/>
                    <a:pt x="70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4902300" y="4664100"/>
              <a:ext cx="79900" cy="108450"/>
            </a:xfrm>
            <a:custGeom>
              <a:avLst/>
              <a:gdLst/>
              <a:ahLst/>
              <a:cxnLst/>
              <a:rect l="l" t="t" r="r" b="b"/>
              <a:pathLst>
                <a:path w="3196" h="4338" extrusionOk="0">
                  <a:moveTo>
                    <a:pt x="2420" y="1"/>
                  </a:moveTo>
                  <a:cubicBezTo>
                    <a:pt x="2374" y="1"/>
                    <a:pt x="2329" y="23"/>
                    <a:pt x="2283" y="23"/>
                  </a:cubicBezTo>
                  <a:lnTo>
                    <a:pt x="2214" y="23"/>
                  </a:lnTo>
                  <a:cubicBezTo>
                    <a:pt x="2146" y="46"/>
                    <a:pt x="2100" y="69"/>
                    <a:pt x="2032" y="92"/>
                  </a:cubicBezTo>
                  <a:cubicBezTo>
                    <a:pt x="2009" y="92"/>
                    <a:pt x="1963" y="115"/>
                    <a:pt x="1941" y="138"/>
                  </a:cubicBezTo>
                  <a:cubicBezTo>
                    <a:pt x="1872" y="160"/>
                    <a:pt x="1826" y="206"/>
                    <a:pt x="1781" y="252"/>
                  </a:cubicBezTo>
                  <a:cubicBezTo>
                    <a:pt x="1758" y="274"/>
                    <a:pt x="1735" y="297"/>
                    <a:pt x="1689" y="320"/>
                  </a:cubicBezTo>
                  <a:cubicBezTo>
                    <a:pt x="1575" y="457"/>
                    <a:pt x="1461" y="594"/>
                    <a:pt x="1370" y="754"/>
                  </a:cubicBezTo>
                  <a:cubicBezTo>
                    <a:pt x="1279" y="868"/>
                    <a:pt x="1210" y="1005"/>
                    <a:pt x="1142" y="1142"/>
                  </a:cubicBezTo>
                  <a:cubicBezTo>
                    <a:pt x="1050" y="1302"/>
                    <a:pt x="982" y="1461"/>
                    <a:pt x="913" y="1621"/>
                  </a:cubicBezTo>
                  <a:cubicBezTo>
                    <a:pt x="845" y="1781"/>
                    <a:pt x="776" y="1941"/>
                    <a:pt x="731" y="2123"/>
                  </a:cubicBezTo>
                  <a:cubicBezTo>
                    <a:pt x="662" y="2283"/>
                    <a:pt x="594" y="2443"/>
                    <a:pt x="525" y="2625"/>
                  </a:cubicBezTo>
                  <a:cubicBezTo>
                    <a:pt x="503" y="2694"/>
                    <a:pt x="480" y="2785"/>
                    <a:pt x="457" y="2877"/>
                  </a:cubicBezTo>
                  <a:cubicBezTo>
                    <a:pt x="411" y="2945"/>
                    <a:pt x="388" y="3036"/>
                    <a:pt x="366" y="3128"/>
                  </a:cubicBezTo>
                  <a:cubicBezTo>
                    <a:pt x="297" y="3287"/>
                    <a:pt x="251" y="3470"/>
                    <a:pt x="206" y="3630"/>
                  </a:cubicBezTo>
                  <a:cubicBezTo>
                    <a:pt x="160" y="3744"/>
                    <a:pt x="114" y="3858"/>
                    <a:pt x="69" y="3972"/>
                  </a:cubicBezTo>
                  <a:cubicBezTo>
                    <a:pt x="23" y="4041"/>
                    <a:pt x="0" y="4109"/>
                    <a:pt x="23" y="4200"/>
                  </a:cubicBezTo>
                  <a:cubicBezTo>
                    <a:pt x="23" y="4223"/>
                    <a:pt x="46" y="4246"/>
                    <a:pt x="69" y="4269"/>
                  </a:cubicBezTo>
                  <a:cubicBezTo>
                    <a:pt x="92" y="4292"/>
                    <a:pt x="114" y="4315"/>
                    <a:pt x="137" y="4337"/>
                  </a:cubicBezTo>
                  <a:cubicBezTo>
                    <a:pt x="183" y="4337"/>
                    <a:pt x="251" y="4337"/>
                    <a:pt x="297" y="4315"/>
                  </a:cubicBezTo>
                  <a:cubicBezTo>
                    <a:pt x="320" y="4292"/>
                    <a:pt x="343" y="4269"/>
                    <a:pt x="366" y="4246"/>
                  </a:cubicBezTo>
                  <a:cubicBezTo>
                    <a:pt x="366" y="4223"/>
                    <a:pt x="388" y="4200"/>
                    <a:pt x="388" y="4200"/>
                  </a:cubicBezTo>
                  <a:cubicBezTo>
                    <a:pt x="388" y="4200"/>
                    <a:pt x="388" y="4178"/>
                    <a:pt x="388" y="4178"/>
                  </a:cubicBezTo>
                  <a:cubicBezTo>
                    <a:pt x="411" y="4132"/>
                    <a:pt x="434" y="4086"/>
                    <a:pt x="457" y="4041"/>
                  </a:cubicBezTo>
                  <a:cubicBezTo>
                    <a:pt x="480" y="3995"/>
                    <a:pt x="503" y="3949"/>
                    <a:pt x="503" y="3904"/>
                  </a:cubicBezTo>
                  <a:cubicBezTo>
                    <a:pt x="525" y="3858"/>
                    <a:pt x="548" y="3790"/>
                    <a:pt x="571" y="3744"/>
                  </a:cubicBezTo>
                  <a:cubicBezTo>
                    <a:pt x="594" y="3675"/>
                    <a:pt x="617" y="3607"/>
                    <a:pt x="639" y="3538"/>
                  </a:cubicBezTo>
                  <a:cubicBezTo>
                    <a:pt x="685" y="3356"/>
                    <a:pt x="754" y="3196"/>
                    <a:pt x="799" y="3036"/>
                  </a:cubicBezTo>
                  <a:cubicBezTo>
                    <a:pt x="845" y="2945"/>
                    <a:pt x="868" y="2854"/>
                    <a:pt x="891" y="2785"/>
                  </a:cubicBezTo>
                  <a:cubicBezTo>
                    <a:pt x="936" y="2694"/>
                    <a:pt x="959" y="2603"/>
                    <a:pt x="982" y="2511"/>
                  </a:cubicBezTo>
                  <a:cubicBezTo>
                    <a:pt x="1050" y="2352"/>
                    <a:pt x="1119" y="2192"/>
                    <a:pt x="1164" y="2009"/>
                  </a:cubicBezTo>
                  <a:cubicBezTo>
                    <a:pt x="1233" y="1849"/>
                    <a:pt x="1301" y="1690"/>
                    <a:pt x="1370" y="1553"/>
                  </a:cubicBezTo>
                  <a:cubicBezTo>
                    <a:pt x="1438" y="1393"/>
                    <a:pt x="1507" y="1256"/>
                    <a:pt x="1598" y="1119"/>
                  </a:cubicBezTo>
                  <a:cubicBezTo>
                    <a:pt x="1667" y="982"/>
                    <a:pt x="1781" y="822"/>
                    <a:pt x="1872" y="685"/>
                  </a:cubicBezTo>
                  <a:cubicBezTo>
                    <a:pt x="1941" y="617"/>
                    <a:pt x="2009" y="548"/>
                    <a:pt x="2077" y="503"/>
                  </a:cubicBezTo>
                  <a:cubicBezTo>
                    <a:pt x="2100" y="480"/>
                    <a:pt x="2123" y="480"/>
                    <a:pt x="2169" y="457"/>
                  </a:cubicBezTo>
                  <a:cubicBezTo>
                    <a:pt x="2169" y="457"/>
                    <a:pt x="2192" y="434"/>
                    <a:pt x="2214" y="434"/>
                  </a:cubicBezTo>
                  <a:cubicBezTo>
                    <a:pt x="2283" y="411"/>
                    <a:pt x="2329" y="389"/>
                    <a:pt x="2397" y="389"/>
                  </a:cubicBezTo>
                  <a:lnTo>
                    <a:pt x="2534" y="389"/>
                  </a:lnTo>
                  <a:cubicBezTo>
                    <a:pt x="2580" y="411"/>
                    <a:pt x="2625" y="411"/>
                    <a:pt x="2648" y="434"/>
                  </a:cubicBezTo>
                  <a:cubicBezTo>
                    <a:pt x="2671" y="457"/>
                    <a:pt x="2694" y="457"/>
                    <a:pt x="2717" y="480"/>
                  </a:cubicBezTo>
                  <a:cubicBezTo>
                    <a:pt x="2762" y="503"/>
                    <a:pt x="2785" y="548"/>
                    <a:pt x="2808" y="594"/>
                  </a:cubicBezTo>
                  <a:cubicBezTo>
                    <a:pt x="2854" y="640"/>
                    <a:pt x="2876" y="708"/>
                    <a:pt x="2899" y="754"/>
                  </a:cubicBezTo>
                  <a:cubicBezTo>
                    <a:pt x="2922" y="822"/>
                    <a:pt x="2945" y="891"/>
                    <a:pt x="2945" y="936"/>
                  </a:cubicBezTo>
                  <a:cubicBezTo>
                    <a:pt x="2945" y="974"/>
                    <a:pt x="2945" y="1012"/>
                    <a:pt x="2945" y="1051"/>
                  </a:cubicBezTo>
                  <a:cubicBezTo>
                    <a:pt x="2945" y="1119"/>
                    <a:pt x="2945" y="1165"/>
                    <a:pt x="2922" y="1233"/>
                  </a:cubicBezTo>
                  <a:cubicBezTo>
                    <a:pt x="2922" y="1279"/>
                    <a:pt x="2899" y="1347"/>
                    <a:pt x="2876" y="1416"/>
                  </a:cubicBezTo>
                  <a:cubicBezTo>
                    <a:pt x="2876" y="1416"/>
                    <a:pt x="2876" y="1439"/>
                    <a:pt x="2854" y="1461"/>
                  </a:cubicBezTo>
                  <a:cubicBezTo>
                    <a:pt x="2854" y="1461"/>
                    <a:pt x="2854" y="1484"/>
                    <a:pt x="2854" y="1507"/>
                  </a:cubicBezTo>
                  <a:cubicBezTo>
                    <a:pt x="2831" y="1530"/>
                    <a:pt x="2831" y="1576"/>
                    <a:pt x="2808" y="1598"/>
                  </a:cubicBezTo>
                  <a:cubicBezTo>
                    <a:pt x="2785" y="1644"/>
                    <a:pt x="2762" y="1712"/>
                    <a:pt x="2717" y="1781"/>
                  </a:cubicBezTo>
                  <a:cubicBezTo>
                    <a:pt x="2717" y="1781"/>
                    <a:pt x="2717" y="1781"/>
                    <a:pt x="2717" y="1804"/>
                  </a:cubicBezTo>
                  <a:cubicBezTo>
                    <a:pt x="2694" y="1827"/>
                    <a:pt x="2694" y="1849"/>
                    <a:pt x="2717" y="1872"/>
                  </a:cubicBezTo>
                  <a:cubicBezTo>
                    <a:pt x="2739" y="1872"/>
                    <a:pt x="2785" y="1872"/>
                    <a:pt x="2785" y="1849"/>
                  </a:cubicBezTo>
                  <a:cubicBezTo>
                    <a:pt x="2808" y="1804"/>
                    <a:pt x="2831" y="1758"/>
                    <a:pt x="2854" y="1735"/>
                  </a:cubicBezTo>
                  <a:cubicBezTo>
                    <a:pt x="2876" y="1667"/>
                    <a:pt x="2922" y="1598"/>
                    <a:pt x="2945" y="1530"/>
                  </a:cubicBezTo>
                  <a:cubicBezTo>
                    <a:pt x="2990" y="1461"/>
                    <a:pt x="3036" y="1370"/>
                    <a:pt x="3059" y="1302"/>
                  </a:cubicBezTo>
                  <a:cubicBezTo>
                    <a:pt x="3105" y="1233"/>
                    <a:pt x="3127" y="1165"/>
                    <a:pt x="3150" y="1073"/>
                  </a:cubicBezTo>
                  <a:cubicBezTo>
                    <a:pt x="3173" y="1028"/>
                    <a:pt x="3173" y="959"/>
                    <a:pt x="3173" y="891"/>
                  </a:cubicBezTo>
                  <a:cubicBezTo>
                    <a:pt x="3196" y="845"/>
                    <a:pt x="3196" y="799"/>
                    <a:pt x="3173" y="754"/>
                  </a:cubicBezTo>
                  <a:cubicBezTo>
                    <a:pt x="3173" y="708"/>
                    <a:pt x="3173" y="662"/>
                    <a:pt x="3173" y="617"/>
                  </a:cubicBezTo>
                  <a:cubicBezTo>
                    <a:pt x="3150" y="594"/>
                    <a:pt x="3150" y="548"/>
                    <a:pt x="3150" y="526"/>
                  </a:cubicBezTo>
                  <a:cubicBezTo>
                    <a:pt x="3127" y="480"/>
                    <a:pt x="3105" y="434"/>
                    <a:pt x="3082" y="389"/>
                  </a:cubicBezTo>
                  <a:cubicBezTo>
                    <a:pt x="3059" y="343"/>
                    <a:pt x="3036" y="274"/>
                    <a:pt x="2990" y="229"/>
                  </a:cubicBezTo>
                  <a:cubicBezTo>
                    <a:pt x="2968" y="206"/>
                    <a:pt x="2968" y="206"/>
                    <a:pt x="2945" y="183"/>
                  </a:cubicBezTo>
                  <a:cubicBezTo>
                    <a:pt x="2922" y="160"/>
                    <a:pt x="2876" y="138"/>
                    <a:pt x="2854" y="115"/>
                  </a:cubicBezTo>
                  <a:cubicBezTo>
                    <a:pt x="2785" y="92"/>
                    <a:pt x="2717" y="46"/>
                    <a:pt x="2625" y="23"/>
                  </a:cubicBezTo>
                  <a:cubicBezTo>
                    <a:pt x="2557" y="23"/>
                    <a:pt x="2488" y="1"/>
                    <a:pt x="2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4"/>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4"/>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4"/>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4"/>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4"/>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4"/>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4"/>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4"/>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4"/>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4"/>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4"/>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4"/>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4"/>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4"/>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4"/>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4"/>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4"/>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4"/>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4"/>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4"/>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4"/>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4"/>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4"/>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4"/>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4"/>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4"/>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4"/>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4"/>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4"/>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4"/>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4"/>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4"/>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4"/>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4"/>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4"/>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4"/>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4"/>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4"/>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4"/>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4"/>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4"/>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4"/>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4"/>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4"/>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4"/>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4"/>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8" name="Google Shape;858;p4"/>
          <p:cNvSpPr/>
          <p:nvPr/>
        </p:nvSpPr>
        <p:spPr>
          <a:xfrm>
            <a:off x="166047" y="3106060"/>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4"/>
          <p:cNvSpPr/>
          <p:nvPr/>
        </p:nvSpPr>
        <p:spPr>
          <a:xfrm rot="-107">
            <a:off x="6091454" y="4823455"/>
            <a:ext cx="339523"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4"/>
          <p:cNvSpPr/>
          <p:nvPr/>
        </p:nvSpPr>
        <p:spPr>
          <a:xfrm>
            <a:off x="2083374" y="4720301"/>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62" name="Google Shape;862;p4"/>
          <p:cNvSpPr txBox="1">
            <a:spLocks noGrp="1"/>
          </p:cNvSpPr>
          <p:nvPr>
            <p:ph type="body" idx="1"/>
          </p:nvPr>
        </p:nvSpPr>
        <p:spPr>
          <a:xfrm>
            <a:off x="720000" y="1212250"/>
            <a:ext cx="7704000" cy="572700"/>
          </a:xfrm>
          <a:prstGeom prst="rect">
            <a:avLst/>
          </a:prstGeom>
        </p:spPr>
        <p:txBody>
          <a:bodyPr spcFirstLastPara="1" wrap="square" lIns="91425" tIns="91425" rIns="91425" bIns="91425" anchor="ctr" anchorCtr="0">
            <a:noAutofit/>
          </a:bodyPr>
          <a:lstStyle>
            <a:lvl1pPr marL="457200" lvl="0" indent="-304800" rtl="0">
              <a:lnSpc>
                <a:spcPct val="100000"/>
              </a:lnSpc>
              <a:spcBef>
                <a:spcPts val="0"/>
              </a:spcBef>
              <a:spcAft>
                <a:spcPts val="0"/>
              </a:spcAft>
              <a:buClr>
                <a:srgbClr val="434343"/>
              </a:buClr>
              <a:buSzPts val="1200"/>
              <a:buAutoNum type="arabicPeriod"/>
              <a:defRPr sz="1200">
                <a:solidFill>
                  <a:srgbClr val="434343"/>
                </a:solidFill>
              </a:defRPr>
            </a:lvl1pPr>
            <a:lvl2pPr marL="914400" lvl="1" indent="-304800" rtl="0">
              <a:lnSpc>
                <a:spcPct val="115000"/>
              </a:lnSpc>
              <a:spcBef>
                <a:spcPts val="0"/>
              </a:spcBef>
              <a:spcAft>
                <a:spcPts val="0"/>
              </a:spcAft>
              <a:buClr>
                <a:srgbClr val="434343"/>
              </a:buClr>
              <a:buSzPts val="1200"/>
              <a:buFont typeface="Roboto Condensed Light"/>
              <a:buAutoNum type="alphaLcPeriod"/>
              <a:defRPr>
                <a:solidFill>
                  <a:srgbClr val="434343"/>
                </a:solidFill>
              </a:defRPr>
            </a:lvl2pPr>
            <a:lvl3pPr marL="1371600" lvl="2" indent="-304800" rtl="0">
              <a:lnSpc>
                <a:spcPct val="115000"/>
              </a:lnSpc>
              <a:spcBef>
                <a:spcPts val="1600"/>
              </a:spcBef>
              <a:spcAft>
                <a:spcPts val="0"/>
              </a:spcAft>
              <a:buClr>
                <a:srgbClr val="434343"/>
              </a:buClr>
              <a:buSzPts val="1200"/>
              <a:buFont typeface="Roboto Condensed Light"/>
              <a:buAutoNum type="romanLcPeriod"/>
              <a:defRPr>
                <a:solidFill>
                  <a:srgbClr val="434343"/>
                </a:solidFill>
              </a:defRPr>
            </a:lvl3pPr>
            <a:lvl4pPr marL="1828800" lvl="3" indent="-304800" rtl="0">
              <a:lnSpc>
                <a:spcPct val="115000"/>
              </a:lnSpc>
              <a:spcBef>
                <a:spcPts val="1600"/>
              </a:spcBef>
              <a:spcAft>
                <a:spcPts val="0"/>
              </a:spcAft>
              <a:buClr>
                <a:srgbClr val="434343"/>
              </a:buClr>
              <a:buSzPts val="1200"/>
              <a:buFont typeface="Roboto Condensed Light"/>
              <a:buAutoNum type="arabicPeriod"/>
              <a:defRPr>
                <a:solidFill>
                  <a:srgbClr val="434343"/>
                </a:solidFill>
              </a:defRPr>
            </a:lvl4pPr>
            <a:lvl5pPr marL="2286000" lvl="4" indent="-304800" rtl="0">
              <a:lnSpc>
                <a:spcPct val="115000"/>
              </a:lnSpc>
              <a:spcBef>
                <a:spcPts val="1600"/>
              </a:spcBef>
              <a:spcAft>
                <a:spcPts val="0"/>
              </a:spcAft>
              <a:buClr>
                <a:srgbClr val="434343"/>
              </a:buClr>
              <a:buSzPts val="1200"/>
              <a:buFont typeface="Roboto Condensed Light"/>
              <a:buAutoNum type="alphaLcPeriod"/>
              <a:defRPr>
                <a:solidFill>
                  <a:srgbClr val="434343"/>
                </a:solidFill>
              </a:defRPr>
            </a:lvl5pPr>
            <a:lvl6pPr marL="2743200" lvl="5" indent="-304800" rtl="0">
              <a:lnSpc>
                <a:spcPct val="115000"/>
              </a:lnSpc>
              <a:spcBef>
                <a:spcPts val="1600"/>
              </a:spcBef>
              <a:spcAft>
                <a:spcPts val="0"/>
              </a:spcAft>
              <a:buClr>
                <a:srgbClr val="434343"/>
              </a:buClr>
              <a:buSzPts val="1200"/>
              <a:buFont typeface="Roboto Condensed Light"/>
              <a:buAutoNum type="romanLcPeriod"/>
              <a:defRPr>
                <a:solidFill>
                  <a:srgbClr val="434343"/>
                </a:solidFill>
              </a:defRPr>
            </a:lvl6pPr>
            <a:lvl7pPr marL="3200400" lvl="6" indent="-304800" rtl="0">
              <a:lnSpc>
                <a:spcPct val="115000"/>
              </a:lnSpc>
              <a:spcBef>
                <a:spcPts val="1600"/>
              </a:spcBef>
              <a:spcAft>
                <a:spcPts val="0"/>
              </a:spcAft>
              <a:buClr>
                <a:srgbClr val="434343"/>
              </a:buClr>
              <a:buSzPts val="1200"/>
              <a:buFont typeface="Roboto Condensed Light"/>
              <a:buAutoNum type="arabicPeriod"/>
              <a:defRPr>
                <a:solidFill>
                  <a:srgbClr val="434343"/>
                </a:solidFill>
              </a:defRPr>
            </a:lvl7pPr>
            <a:lvl8pPr marL="3657600" lvl="7" indent="-304800" rtl="0">
              <a:lnSpc>
                <a:spcPct val="115000"/>
              </a:lnSpc>
              <a:spcBef>
                <a:spcPts val="1600"/>
              </a:spcBef>
              <a:spcAft>
                <a:spcPts val="0"/>
              </a:spcAft>
              <a:buClr>
                <a:srgbClr val="434343"/>
              </a:buClr>
              <a:buSzPts val="1200"/>
              <a:buFont typeface="Roboto Condensed Light"/>
              <a:buAutoNum type="alphaLcPeriod"/>
              <a:defRPr>
                <a:solidFill>
                  <a:srgbClr val="434343"/>
                </a:solidFill>
              </a:defRPr>
            </a:lvl8pPr>
            <a:lvl9pPr marL="4114800" lvl="8" indent="-304800" rtl="0">
              <a:lnSpc>
                <a:spcPct val="115000"/>
              </a:lnSpc>
              <a:spcBef>
                <a:spcPts val="1600"/>
              </a:spcBef>
              <a:spcAft>
                <a:spcPts val="1600"/>
              </a:spcAft>
              <a:buClr>
                <a:srgbClr val="434343"/>
              </a:buClr>
              <a:buSzPts val="1200"/>
              <a:buFont typeface="Roboto Condensed Light"/>
              <a:buAutoNum type="romanLcPeriod"/>
              <a:defRPr>
                <a:solidFill>
                  <a:srgbClr val="434343"/>
                </a:solidFill>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863"/>
        <p:cNvGrpSpPr/>
        <p:nvPr/>
      </p:nvGrpSpPr>
      <p:grpSpPr>
        <a:xfrm>
          <a:off x="0" y="0"/>
          <a:ext cx="0" cy="0"/>
          <a:chOff x="0" y="0"/>
          <a:chExt cx="0" cy="0"/>
        </a:xfrm>
      </p:grpSpPr>
      <p:sp>
        <p:nvSpPr>
          <p:cNvPr id="864" name="Google Shape;864;p5"/>
          <p:cNvSpPr/>
          <p:nvPr/>
        </p:nvSpPr>
        <p:spPr>
          <a:xfrm>
            <a:off x="6495542" y="3152413"/>
            <a:ext cx="3308875" cy="2663125"/>
          </a:xfrm>
          <a:custGeom>
            <a:avLst/>
            <a:gdLst/>
            <a:ahLst/>
            <a:cxnLst/>
            <a:rect l="l" t="t" r="r" b="b"/>
            <a:pathLst>
              <a:path w="132355" h="106525" extrusionOk="0">
                <a:moveTo>
                  <a:pt x="6477" y="97690"/>
                </a:moveTo>
                <a:cubicBezTo>
                  <a:pt x="-10902" y="92209"/>
                  <a:pt x="11825" y="73092"/>
                  <a:pt x="19311" y="65606"/>
                </a:cubicBezTo>
                <a:cubicBezTo>
                  <a:pt x="26797" y="58120"/>
                  <a:pt x="42839" y="57718"/>
                  <a:pt x="51395" y="52772"/>
                </a:cubicBezTo>
                <a:cubicBezTo>
                  <a:pt x="59951" y="47826"/>
                  <a:pt x="62223" y="41944"/>
                  <a:pt x="70645" y="35928"/>
                </a:cubicBezTo>
                <a:cubicBezTo>
                  <a:pt x="79067" y="29912"/>
                  <a:pt x="93505" y="21892"/>
                  <a:pt x="101927" y="16678"/>
                </a:cubicBezTo>
                <a:cubicBezTo>
                  <a:pt x="110349" y="11464"/>
                  <a:pt x="117569" y="-8990"/>
                  <a:pt x="121178" y="4646"/>
                </a:cubicBezTo>
                <a:cubicBezTo>
                  <a:pt x="124788" y="18282"/>
                  <a:pt x="142701" y="82985"/>
                  <a:pt x="123584" y="98492"/>
                </a:cubicBezTo>
                <a:cubicBezTo>
                  <a:pt x="104467" y="113999"/>
                  <a:pt x="23856" y="103171"/>
                  <a:pt x="6477" y="97690"/>
                </a:cubicBezTo>
                <a:close/>
              </a:path>
            </a:pathLst>
          </a:custGeom>
          <a:solidFill>
            <a:schemeClr val="accent4"/>
          </a:solidFill>
          <a:ln>
            <a:noFill/>
          </a:ln>
        </p:spPr>
      </p:sp>
      <p:sp>
        <p:nvSpPr>
          <p:cNvPr id="865" name="Google Shape;865;p5"/>
          <p:cNvSpPr/>
          <p:nvPr/>
        </p:nvSpPr>
        <p:spPr>
          <a:xfrm>
            <a:off x="-308942" y="-394710"/>
            <a:ext cx="3145725" cy="2518625"/>
          </a:xfrm>
          <a:custGeom>
            <a:avLst/>
            <a:gdLst/>
            <a:ahLst/>
            <a:cxnLst/>
            <a:rect l="l" t="t" r="r" b="b"/>
            <a:pathLst>
              <a:path w="125829" h="100745" extrusionOk="0">
                <a:moveTo>
                  <a:pt x="122086" y="7446"/>
                </a:moveTo>
                <a:cubicBezTo>
                  <a:pt x="136591" y="10654"/>
                  <a:pt x="104841" y="21483"/>
                  <a:pt x="96579" y="26616"/>
                </a:cubicBezTo>
                <a:cubicBezTo>
                  <a:pt x="88317" y="31750"/>
                  <a:pt x="77396" y="31496"/>
                  <a:pt x="72516" y="38247"/>
                </a:cubicBezTo>
                <a:cubicBezTo>
                  <a:pt x="67637" y="44998"/>
                  <a:pt x="76393" y="59637"/>
                  <a:pt x="67302" y="67123"/>
                </a:cubicBezTo>
                <a:cubicBezTo>
                  <a:pt x="58212" y="74609"/>
                  <a:pt x="27999" y="78219"/>
                  <a:pt x="17973" y="83165"/>
                </a:cubicBezTo>
                <a:cubicBezTo>
                  <a:pt x="7947" y="88111"/>
                  <a:pt x="8548" y="109434"/>
                  <a:pt x="7144" y="96801"/>
                </a:cubicBezTo>
                <a:cubicBezTo>
                  <a:pt x="5740" y="84168"/>
                  <a:pt x="-9606" y="22259"/>
                  <a:pt x="9551" y="7366"/>
                </a:cubicBezTo>
                <a:cubicBezTo>
                  <a:pt x="28708" y="-7526"/>
                  <a:pt x="107581" y="4238"/>
                  <a:pt x="122086" y="7446"/>
                </a:cubicBezTo>
                <a:close/>
              </a:path>
            </a:pathLst>
          </a:custGeom>
          <a:solidFill>
            <a:schemeClr val="lt2"/>
          </a:solidFill>
          <a:ln>
            <a:noFill/>
          </a:ln>
        </p:spPr>
      </p:sp>
      <p:pic>
        <p:nvPicPr>
          <p:cNvPr id="866" name="Google Shape;866;p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867" name="Google Shape;867;p5"/>
          <p:cNvGrpSpPr/>
          <p:nvPr/>
        </p:nvGrpSpPr>
        <p:grpSpPr>
          <a:xfrm>
            <a:off x="143686" y="197733"/>
            <a:ext cx="1239933" cy="1301060"/>
            <a:chOff x="-818813" y="1823137"/>
            <a:chExt cx="1579734" cy="1657613"/>
          </a:xfrm>
        </p:grpSpPr>
        <p:sp>
          <p:nvSpPr>
            <p:cNvPr id="868" name="Google Shape;868;p5"/>
            <p:cNvSpPr/>
            <p:nvPr/>
          </p:nvSpPr>
          <p:spPr>
            <a:xfrm>
              <a:off x="-818813" y="1823137"/>
              <a:ext cx="1579734" cy="1657613"/>
            </a:xfrm>
            <a:custGeom>
              <a:avLst/>
              <a:gdLst/>
              <a:ahLst/>
              <a:cxnLst/>
              <a:rect l="l" t="t" r="r" b="b"/>
              <a:pathLst>
                <a:path w="28236" h="29628" extrusionOk="0">
                  <a:moveTo>
                    <a:pt x="12144" y="1"/>
                  </a:moveTo>
                  <a:cubicBezTo>
                    <a:pt x="11870" y="1"/>
                    <a:pt x="11596" y="24"/>
                    <a:pt x="11345" y="69"/>
                  </a:cubicBezTo>
                  <a:cubicBezTo>
                    <a:pt x="10683" y="69"/>
                    <a:pt x="10066" y="434"/>
                    <a:pt x="9724" y="1028"/>
                  </a:cubicBezTo>
                  <a:cubicBezTo>
                    <a:pt x="9724" y="1028"/>
                    <a:pt x="503" y="17257"/>
                    <a:pt x="503" y="17257"/>
                  </a:cubicBezTo>
                  <a:cubicBezTo>
                    <a:pt x="434" y="17416"/>
                    <a:pt x="366" y="17576"/>
                    <a:pt x="320" y="17736"/>
                  </a:cubicBezTo>
                  <a:cubicBezTo>
                    <a:pt x="252" y="17896"/>
                    <a:pt x="206" y="18055"/>
                    <a:pt x="160" y="18215"/>
                  </a:cubicBezTo>
                  <a:cubicBezTo>
                    <a:pt x="115" y="18444"/>
                    <a:pt x="69" y="18695"/>
                    <a:pt x="46" y="18946"/>
                  </a:cubicBezTo>
                  <a:cubicBezTo>
                    <a:pt x="1" y="19379"/>
                    <a:pt x="23" y="19813"/>
                    <a:pt x="92" y="20292"/>
                  </a:cubicBezTo>
                  <a:cubicBezTo>
                    <a:pt x="160" y="20680"/>
                    <a:pt x="274" y="21091"/>
                    <a:pt x="434" y="21525"/>
                  </a:cubicBezTo>
                  <a:cubicBezTo>
                    <a:pt x="548" y="21844"/>
                    <a:pt x="708" y="22164"/>
                    <a:pt x="868" y="22461"/>
                  </a:cubicBezTo>
                  <a:cubicBezTo>
                    <a:pt x="982" y="22666"/>
                    <a:pt x="1119" y="22872"/>
                    <a:pt x="1324" y="23077"/>
                  </a:cubicBezTo>
                  <a:cubicBezTo>
                    <a:pt x="2237" y="23922"/>
                    <a:pt x="3287" y="24515"/>
                    <a:pt x="4155" y="24972"/>
                  </a:cubicBezTo>
                  <a:cubicBezTo>
                    <a:pt x="4474" y="25131"/>
                    <a:pt x="4794" y="25291"/>
                    <a:pt x="5113" y="25451"/>
                  </a:cubicBezTo>
                  <a:lnTo>
                    <a:pt x="5501" y="25656"/>
                  </a:lnTo>
                  <a:cubicBezTo>
                    <a:pt x="5638" y="25725"/>
                    <a:pt x="5753" y="25770"/>
                    <a:pt x="5889" y="25839"/>
                  </a:cubicBezTo>
                  <a:lnTo>
                    <a:pt x="6209" y="25999"/>
                  </a:lnTo>
                  <a:cubicBezTo>
                    <a:pt x="6460" y="26136"/>
                    <a:pt x="6711" y="26273"/>
                    <a:pt x="6962" y="26387"/>
                  </a:cubicBezTo>
                  <a:cubicBezTo>
                    <a:pt x="8012" y="26912"/>
                    <a:pt x="9062" y="27391"/>
                    <a:pt x="10089" y="27825"/>
                  </a:cubicBezTo>
                  <a:cubicBezTo>
                    <a:pt x="10683" y="28099"/>
                    <a:pt x="11208" y="28304"/>
                    <a:pt x="11687" y="28487"/>
                  </a:cubicBezTo>
                  <a:cubicBezTo>
                    <a:pt x="12258" y="28692"/>
                    <a:pt x="12828" y="28897"/>
                    <a:pt x="13376" y="29057"/>
                  </a:cubicBezTo>
                  <a:cubicBezTo>
                    <a:pt x="13627" y="29126"/>
                    <a:pt x="13878" y="29194"/>
                    <a:pt x="14107" y="29263"/>
                  </a:cubicBezTo>
                  <a:cubicBezTo>
                    <a:pt x="14221" y="29286"/>
                    <a:pt x="14335" y="29308"/>
                    <a:pt x="14472" y="29354"/>
                  </a:cubicBezTo>
                  <a:cubicBezTo>
                    <a:pt x="14517" y="29354"/>
                    <a:pt x="14746" y="29422"/>
                    <a:pt x="14746" y="29422"/>
                  </a:cubicBezTo>
                  <a:cubicBezTo>
                    <a:pt x="14746" y="29422"/>
                    <a:pt x="14883" y="29445"/>
                    <a:pt x="14883" y="29445"/>
                  </a:cubicBezTo>
                  <a:cubicBezTo>
                    <a:pt x="15042" y="29491"/>
                    <a:pt x="15225" y="29537"/>
                    <a:pt x="15430" y="29559"/>
                  </a:cubicBezTo>
                  <a:cubicBezTo>
                    <a:pt x="15659" y="29605"/>
                    <a:pt x="15887" y="29628"/>
                    <a:pt x="16092" y="29628"/>
                  </a:cubicBezTo>
                  <a:cubicBezTo>
                    <a:pt x="16298" y="29628"/>
                    <a:pt x="16480" y="29605"/>
                    <a:pt x="16663" y="29582"/>
                  </a:cubicBezTo>
                  <a:cubicBezTo>
                    <a:pt x="16846" y="29537"/>
                    <a:pt x="17051" y="29468"/>
                    <a:pt x="17211" y="29377"/>
                  </a:cubicBezTo>
                  <a:cubicBezTo>
                    <a:pt x="17576" y="29217"/>
                    <a:pt x="17873" y="28943"/>
                    <a:pt x="18078" y="28601"/>
                  </a:cubicBezTo>
                  <a:cubicBezTo>
                    <a:pt x="18535" y="27802"/>
                    <a:pt x="27551" y="12007"/>
                    <a:pt x="27916" y="11391"/>
                  </a:cubicBezTo>
                  <a:cubicBezTo>
                    <a:pt x="28144" y="10980"/>
                    <a:pt x="28235" y="10500"/>
                    <a:pt x="28144" y="10067"/>
                  </a:cubicBezTo>
                  <a:cubicBezTo>
                    <a:pt x="28144" y="9998"/>
                    <a:pt x="28121" y="9953"/>
                    <a:pt x="28121" y="9907"/>
                  </a:cubicBezTo>
                  <a:cubicBezTo>
                    <a:pt x="28030" y="9542"/>
                    <a:pt x="27870" y="9222"/>
                    <a:pt x="27596" y="8948"/>
                  </a:cubicBezTo>
                  <a:cubicBezTo>
                    <a:pt x="27391" y="8743"/>
                    <a:pt x="27163" y="8537"/>
                    <a:pt x="26934" y="8355"/>
                  </a:cubicBezTo>
                  <a:cubicBezTo>
                    <a:pt x="26934" y="8263"/>
                    <a:pt x="26912" y="8172"/>
                    <a:pt x="26912" y="8058"/>
                  </a:cubicBezTo>
                  <a:cubicBezTo>
                    <a:pt x="26912" y="8058"/>
                    <a:pt x="26912" y="8058"/>
                    <a:pt x="26912" y="8035"/>
                  </a:cubicBezTo>
                  <a:cubicBezTo>
                    <a:pt x="26866" y="7624"/>
                    <a:pt x="26706" y="7236"/>
                    <a:pt x="26409" y="6917"/>
                  </a:cubicBezTo>
                  <a:cubicBezTo>
                    <a:pt x="26318" y="6803"/>
                    <a:pt x="26204" y="6666"/>
                    <a:pt x="26090" y="6552"/>
                  </a:cubicBezTo>
                  <a:cubicBezTo>
                    <a:pt x="25976" y="6437"/>
                    <a:pt x="25862" y="6323"/>
                    <a:pt x="25702" y="6186"/>
                  </a:cubicBezTo>
                  <a:cubicBezTo>
                    <a:pt x="25496" y="6004"/>
                    <a:pt x="25268" y="5821"/>
                    <a:pt x="25063" y="5684"/>
                  </a:cubicBezTo>
                  <a:lnTo>
                    <a:pt x="25040" y="5661"/>
                  </a:lnTo>
                  <a:cubicBezTo>
                    <a:pt x="24949" y="5593"/>
                    <a:pt x="24880" y="5524"/>
                    <a:pt x="24789" y="5456"/>
                  </a:cubicBezTo>
                  <a:cubicBezTo>
                    <a:pt x="24743" y="5433"/>
                    <a:pt x="24492" y="5228"/>
                    <a:pt x="24492" y="5228"/>
                  </a:cubicBezTo>
                  <a:cubicBezTo>
                    <a:pt x="24287" y="5068"/>
                    <a:pt x="24058" y="4908"/>
                    <a:pt x="23830" y="4748"/>
                  </a:cubicBezTo>
                  <a:cubicBezTo>
                    <a:pt x="22963" y="4086"/>
                    <a:pt x="22050" y="3493"/>
                    <a:pt x="21114" y="2968"/>
                  </a:cubicBezTo>
                  <a:cubicBezTo>
                    <a:pt x="20155" y="2443"/>
                    <a:pt x="19174" y="1964"/>
                    <a:pt x="18147" y="1553"/>
                  </a:cubicBezTo>
                  <a:cubicBezTo>
                    <a:pt x="17918" y="1462"/>
                    <a:pt x="17667" y="1347"/>
                    <a:pt x="17393" y="1256"/>
                  </a:cubicBezTo>
                  <a:cubicBezTo>
                    <a:pt x="17188" y="1188"/>
                    <a:pt x="16983" y="1119"/>
                    <a:pt x="16777" y="1051"/>
                  </a:cubicBezTo>
                  <a:lnTo>
                    <a:pt x="16686" y="1005"/>
                  </a:lnTo>
                  <a:cubicBezTo>
                    <a:pt x="16252" y="845"/>
                    <a:pt x="15750" y="685"/>
                    <a:pt x="15271" y="549"/>
                  </a:cubicBezTo>
                  <a:cubicBezTo>
                    <a:pt x="14563" y="343"/>
                    <a:pt x="13924" y="183"/>
                    <a:pt x="13331" y="92"/>
                  </a:cubicBezTo>
                  <a:cubicBezTo>
                    <a:pt x="12920" y="46"/>
                    <a:pt x="12509" y="1"/>
                    <a:pt x="1214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5"/>
            <p:cNvSpPr/>
            <p:nvPr/>
          </p:nvSpPr>
          <p:spPr>
            <a:xfrm>
              <a:off x="-703895" y="1930446"/>
              <a:ext cx="1283492" cy="1293674"/>
            </a:xfrm>
            <a:custGeom>
              <a:avLst/>
              <a:gdLst/>
              <a:ahLst/>
              <a:cxnLst/>
              <a:rect l="l" t="t" r="r" b="b"/>
              <a:pathLst>
                <a:path w="22941" h="23123" extrusionOk="0">
                  <a:moveTo>
                    <a:pt x="8720" y="4793"/>
                  </a:moveTo>
                  <a:lnTo>
                    <a:pt x="8711" y="4816"/>
                  </a:lnTo>
                  <a:lnTo>
                    <a:pt x="8720" y="4816"/>
                  </a:lnTo>
                  <a:lnTo>
                    <a:pt x="8720" y="4793"/>
                  </a:lnTo>
                  <a:close/>
                  <a:moveTo>
                    <a:pt x="9861" y="2785"/>
                  </a:moveTo>
                  <a:cubicBezTo>
                    <a:pt x="9884" y="2808"/>
                    <a:pt x="9930" y="2830"/>
                    <a:pt x="9953" y="2853"/>
                  </a:cubicBezTo>
                  <a:lnTo>
                    <a:pt x="9998" y="2876"/>
                  </a:lnTo>
                  <a:cubicBezTo>
                    <a:pt x="10090" y="2899"/>
                    <a:pt x="10158" y="2944"/>
                    <a:pt x="10249" y="2990"/>
                  </a:cubicBezTo>
                  <a:lnTo>
                    <a:pt x="10318" y="3013"/>
                  </a:lnTo>
                  <a:lnTo>
                    <a:pt x="10363" y="3036"/>
                  </a:lnTo>
                  <a:cubicBezTo>
                    <a:pt x="10409" y="3059"/>
                    <a:pt x="10455" y="3081"/>
                    <a:pt x="10500" y="3104"/>
                  </a:cubicBezTo>
                  <a:cubicBezTo>
                    <a:pt x="10592" y="3127"/>
                    <a:pt x="10683" y="3173"/>
                    <a:pt x="10774" y="3218"/>
                  </a:cubicBezTo>
                  <a:lnTo>
                    <a:pt x="10820" y="3241"/>
                  </a:lnTo>
                  <a:cubicBezTo>
                    <a:pt x="10911" y="3264"/>
                    <a:pt x="11003" y="3310"/>
                    <a:pt x="11094" y="3355"/>
                  </a:cubicBezTo>
                  <a:cubicBezTo>
                    <a:pt x="11117" y="3355"/>
                    <a:pt x="11140" y="3378"/>
                    <a:pt x="11140" y="3378"/>
                  </a:cubicBezTo>
                  <a:cubicBezTo>
                    <a:pt x="11231" y="3401"/>
                    <a:pt x="11299" y="3447"/>
                    <a:pt x="11368" y="3492"/>
                  </a:cubicBezTo>
                  <a:cubicBezTo>
                    <a:pt x="11528" y="3584"/>
                    <a:pt x="11687" y="3652"/>
                    <a:pt x="11824" y="3743"/>
                  </a:cubicBezTo>
                  <a:lnTo>
                    <a:pt x="11847" y="3743"/>
                  </a:lnTo>
                  <a:cubicBezTo>
                    <a:pt x="11984" y="3812"/>
                    <a:pt x="12098" y="3880"/>
                    <a:pt x="12235" y="3949"/>
                  </a:cubicBezTo>
                  <a:cubicBezTo>
                    <a:pt x="12304" y="3994"/>
                    <a:pt x="12395" y="4040"/>
                    <a:pt x="12486" y="4086"/>
                  </a:cubicBezTo>
                  <a:cubicBezTo>
                    <a:pt x="12555" y="4131"/>
                    <a:pt x="12646" y="4154"/>
                    <a:pt x="12715" y="4200"/>
                  </a:cubicBezTo>
                  <a:cubicBezTo>
                    <a:pt x="12851" y="4291"/>
                    <a:pt x="12988" y="4360"/>
                    <a:pt x="13125" y="4428"/>
                  </a:cubicBezTo>
                  <a:lnTo>
                    <a:pt x="13171" y="4451"/>
                  </a:lnTo>
                  <a:lnTo>
                    <a:pt x="13239" y="4474"/>
                  </a:lnTo>
                  <a:cubicBezTo>
                    <a:pt x="13285" y="4519"/>
                    <a:pt x="13354" y="4542"/>
                    <a:pt x="13399" y="4588"/>
                  </a:cubicBezTo>
                  <a:lnTo>
                    <a:pt x="13513" y="4634"/>
                  </a:lnTo>
                  <a:lnTo>
                    <a:pt x="13628" y="4679"/>
                  </a:lnTo>
                  <a:lnTo>
                    <a:pt x="13787" y="4771"/>
                  </a:lnTo>
                  <a:cubicBezTo>
                    <a:pt x="13879" y="4816"/>
                    <a:pt x="13970" y="4862"/>
                    <a:pt x="14084" y="4907"/>
                  </a:cubicBezTo>
                  <a:cubicBezTo>
                    <a:pt x="14175" y="4976"/>
                    <a:pt x="14267" y="5022"/>
                    <a:pt x="14358" y="5067"/>
                  </a:cubicBezTo>
                  <a:lnTo>
                    <a:pt x="14541" y="5159"/>
                  </a:lnTo>
                  <a:lnTo>
                    <a:pt x="14609" y="5181"/>
                  </a:lnTo>
                  <a:lnTo>
                    <a:pt x="14769" y="5273"/>
                  </a:lnTo>
                  <a:lnTo>
                    <a:pt x="14837" y="5295"/>
                  </a:lnTo>
                  <a:cubicBezTo>
                    <a:pt x="14883" y="5341"/>
                    <a:pt x="14929" y="5364"/>
                    <a:pt x="14974" y="5387"/>
                  </a:cubicBezTo>
                  <a:cubicBezTo>
                    <a:pt x="15111" y="5455"/>
                    <a:pt x="15248" y="5524"/>
                    <a:pt x="15362" y="5569"/>
                  </a:cubicBezTo>
                  <a:lnTo>
                    <a:pt x="15431" y="5615"/>
                  </a:lnTo>
                  <a:cubicBezTo>
                    <a:pt x="15499" y="5661"/>
                    <a:pt x="15568" y="5684"/>
                    <a:pt x="15659" y="5729"/>
                  </a:cubicBezTo>
                  <a:lnTo>
                    <a:pt x="15705" y="5752"/>
                  </a:lnTo>
                  <a:lnTo>
                    <a:pt x="15727" y="5775"/>
                  </a:lnTo>
                  <a:lnTo>
                    <a:pt x="15887" y="5843"/>
                  </a:lnTo>
                  <a:lnTo>
                    <a:pt x="16321" y="6072"/>
                  </a:lnTo>
                  <a:lnTo>
                    <a:pt x="16435" y="6117"/>
                  </a:lnTo>
                  <a:cubicBezTo>
                    <a:pt x="16549" y="6186"/>
                    <a:pt x="16663" y="6231"/>
                    <a:pt x="16777" y="6300"/>
                  </a:cubicBezTo>
                  <a:cubicBezTo>
                    <a:pt x="16846" y="6323"/>
                    <a:pt x="16892" y="6345"/>
                    <a:pt x="16937" y="6368"/>
                  </a:cubicBezTo>
                  <a:lnTo>
                    <a:pt x="16983" y="6391"/>
                  </a:lnTo>
                  <a:cubicBezTo>
                    <a:pt x="17074" y="6437"/>
                    <a:pt x="17143" y="6460"/>
                    <a:pt x="17234" y="6505"/>
                  </a:cubicBezTo>
                  <a:lnTo>
                    <a:pt x="17257" y="6528"/>
                  </a:lnTo>
                  <a:lnTo>
                    <a:pt x="17325" y="6551"/>
                  </a:lnTo>
                  <a:lnTo>
                    <a:pt x="17417" y="6597"/>
                  </a:lnTo>
                  <a:cubicBezTo>
                    <a:pt x="17553" y="6665"/>
                    <a:pt x="17713" y="6733"/>
                    <a:pt x="17850" y="6825"/>
                  </a:cubicBezTo>
                  <a:lnTo>
                    <a:pt x="17987" y="6870"/>
                  </a:lnTo>
                  <a:cubicBezTo>
                    <a:pt x="18101" y="6939"/>
                    <a:pt x="18215" y="6985"/>
                    <a:pt x="18330" y="7053"/>
                  </a:cubicBezTo>
                  <a:cubicBezTo>
                    <a:pt x="18398" y="7076"/>
                    <a:pt x="18466" y="7122"/>
                    <a:pt x="18535" y="7167"/>
                  </a:cubicBezTo>
                  <a:lnTo>
                    <a:pt x="18581" y="7190"/>
                  </a:lnTo>
                  <a:cubicBezTo>
                    <a:pt x="18649" y="7213"/>
                    <a:pt x="18718" y="7236"/>
                    <a:pt x="18786" y="7281"/>
                  </a:cubicBezTo>
                  <a:lnTo>
                    <a:pt x="18832" y="7304"/>
                  </a:lnTo>
                  <a:cubicBezTo>
                    <a:pt x="18900" y="7327"/>
                    <a:pt x="18946" y="7373"/>
                    <a:pt x="18991" y="7395"/>
                  </a:cubicBezTo>
                  <a:lnTo>
                    <a:pt x="19037" y="7418"/>
                  </a:lnTo>
                  <a:cubicBezTo>
                    <a:pt x="19083" y="7441"/>
                    <a:pt x="19128" y="7441"/>
                    <a:pt x="19174" y="7487"/>
                  </a:cubicBezTo>
                  <a:cubicBezTo>
                    <a:pt x="19174" y="7487"/>
                    <a:pt x="19197" y="7464"/>
                    <a:pt x="19197" y="7464"/>
                  </a:cubicBezTo>
                  <a:cubicBezTo>
                    <a:pt x="19220" y="7464"/>
                    <a:pt x="19265" y="7487"/>
                    <a:pt x="19288" y="7510"/>
                  </a:cubicBezTo>
                  <a:cubicBezTo>
                    <a:pt x="19334" y="7532"/>
                    <a:pt x="19357" y="7555"/>
                    <a:pt x="19357" y="7601"/>
                  </a:cubicBezTo>
                  <a:cubicBezTo>
                    <a:pt x="19379" y="7669"/>
                    <a:pt x="19357" y="7715"/>
                    <a:pt x="19334" y="7761"/>
                  </a:cubicBezTo>
                  <a:cubicBezTo>
                    <a:pt x="19334" y="7783"/>
                    <a:pt x="19311" y="7806"/>
                    <a:pt x="19311" y="7806"/>
                  </a:cubicBezTo>
                  <a:lnTo>
                    <a:pt x="19288" y="7852"/>
                  </a:lnTo>
                  <a:lnTo>
                    <a:pt x="19243" y="7920"/>
                  </a:lnTo>
                  <a:cubicBezTo>
                    <a:pt x="19197" y="7989"/>
                    <a:pt x="19151" y="8080"/>
                    <a:pt x="19128" y="8149"/>
                  </a:cubicBezTo>
                  <a:cubicBezTo>
                    <a:pt x="19083" y="8217"/>
                    <a:pt x="19060" y="8286"/>
                    <a:pt x="19037" y="8354"/>
                  </a:cubicBezTo>
                  <a:cubicBezTo>
                    <a:pt x="18991" y="8400"/>
                    <a:pt x="18969" y="8445"/>
                    <a:pt x="18946" y="8491"/>
                  </a:cubicBezTo>
                  <a:cubicBezTo>
                    <a:pt x="18923" y="8537"/>
                    <a:pt x="18900" y="8605"/>
                    <a:pt x="18877" y="8651"/>
                  </a:cubicBezTo>
                  <a:lnTo>
                    <a:pt x="18855" y="8719"/>
                  </a:lnTo>
                  <a:cubicBezTo>
                    <a:pt x="18740" y="9016"/>
                    <a:pt x="18603" y="9313"/>
                    <a:pt x="18421" y="9609"/>
                  </a:cubicBezTo>
                  <a:cubicBezTo>
                    <a:pt x="18398" y="9632"/>
                    <a:pt x="18375" y="9678"/>
                    <a:pt x="18375" y="9701"/>
                  </a:cubicBezTo>
                  <a:cubicBezTo>
                    <a:pt x="18330" y="9746"/>
                    <a:pt x="18307" y="9792"/>
                    <a:pt x="18284" y="9815"/>
                  </a:cubicBezTo>
                  <a:lnTo>
                    <a:pt x="18238" y="9929"/>
                  </a:lnTo>
                  <a:lnTo>
                    <a:pt x="18215" y="9975"/>
                  </a:lnTo>
                  <a:lnTo>
                    <a:pt x="18193" y="9997"/>
                  </a:lnTo>
                  <a:lnTo>
                    <a:pt x="18170" y="10043"/>
                  </a:lnTo>
                  <a:cubicBezTo>
                    <a:pt x="18101" y="10157"/>
                    <a:pt x="18033" y="10294"/>
                    <a:pt x="17987" y="10431"/>
                  </a:cubicBezTo>
                  <a:cubicBezTo>
                    <a:pt x="17919" y="10545"/>
                    <a:pt x="17873" y="10659"/>
                    <a:pt x="17827" y="10774"/>
                  </a:cubicBezTo>
                  <a:lnTo>
                    <a:pt x="17782" y="10911"/>
                  </a:lnTo>
                  <a:cubicBezTo>
                    <a:pt x="17736" y="11002"/>
                    <a:pt x="17713" y="11093"/>
                    <a:pt x="17668" y="11184"/>
                  </a:cubicBezTo>
                  <a:cubicBezTo>
                    <a:pt x="17645" y="11207"/>
                    <a:pt x="17622" y="11253"/>
                    <a:pt x="17599" y="11276"/>
                  </a:cubicBezTo>
                  <a:cubicBezTo>
                    <a:pt x="17599" y="11321"/>
                    <a:pt x="17576" y="11344"/>
                    <a:pt x="17553" y="11390"/>
                  </a:cubicBezTo>
                  <a:cubicBezTo>
                    <a:pt x="17531" y="11458"/>
                    <a:pt x="17485" y="11550"/>
                    <a:pt x="17439" y="11618"/>
                  </a:cubicBezTo>
                  <a:cubicBezTo>
                    <a:pt x="17439" y="11618"/>
                    <a:pt x="17439" y="11641"/>
                    <a:pt x="17417" y="11664"/>
                  </a:cubicBezTo>
                  <a:lnTo>
                    <a:pt x="17439" y="11641"/>
                  </a:lnTo>
                  <a:lnTo>
                    <a:pt x="17439" y="11641"/>
                  </a:lnTo>
                  <a:cubicBezTo>
                    <a:pt x="17417" y="11664"/>
                    <a:pt x="17417" y="11709"/>
                    <a:pt x="17394" y="11732"/>
                  </a:cubicBezTo>
                  <a:cubicBezTo>
                    <a:pt x="17394" y="11778"/>
                    <a:pt x="17371" y="11824"/>
                    <a:pt x="17348" y="11846"/>
                  </a:cubicBezTo>
                  <a:cubicBezTo>
                    <a:pt x="17302" y="11938"/>
                    <a:pt x="17234" y="11983"/>
                    <a:pt x="17165" y="12006"/>
                  </a:cubicBezTo>
                  <a:lnTo>
                    <a:pt x="17120" y="12006"/>
                  </a:lnTo>
                  <a:cubicBezTo>
                    <a:pt x="17074" y="12006"/>
                    <a:pt x="17006" y="11983"/>
                    <a:pt x="16960" y="11938"/>
                  </a:cubicBezTo>
                  <a:lnTo>
                    <a:pt x="16937" y="11938"/>
                  </a:lnTo>
                  <a:cubicBezTo>
                    <a:pt x="16892" y="11892"/>
                    <a:pt x="16846" y="11869"/>
                    <a:pt x="16800" y="11846"/>
                  </a:cubicBezTo>
                  <a:cubicBezTo>
                    <a:pt x="16686" y="11801"/>
                    <a:pt x="16549" y="11732"/>
                    <a:pt x="16435" y="11687"/>
                  </a:cubicBezTo>
                  <a:cubicBezTo>
                    <a:pt x="16367" y="11641"/>
                    <a:pt x="16275" y="11595"/>
                    <a:pt x="16207" y="11572"/>
                  </a:cubicBezTo>
                  <a:cubicBezTo>
                    <a:pt x="16070" y="11504"/>
                    <a:pt x="15933" y="11435"/>
                    <a:pt x="15819" y="11367"/>
                  </a:cubicBezTo>
                  <a:lnTo>
                    <a:pt x="15773" y="11367"/>
                  </a:lnTo>
                  <a:lnTo>
                    <a:pt x="15705" y="11321"/>
                  </a:lnTo>
                  <a:lnTo>
                    <a:pt x="15659" y="11299"/>
                  </a:lnTo>
                  <a:lnTo>
                    <a:pt x="15590" y="11276"/>
                  </a:lnTo>
                  <a:cubicBezTo>
                    <a:pt x="15522" y="11230"/>
                    <a:pt x="15431" y="11207"/>
                    <a:pt x="15362" y="11162"/>
                  </a:cubicBezTo>
                  <a:lnTo>
                    <a:pt x="15225" y="11093"/>
                  </a:lnTo>
                  <a:lnTo>
                    <a:pt x="14883" y="10911"/>
                  </a:lnTo>
                  <a:lnTo>
                    <a:pt x="14472" y="10705"/>
                  </a:lnTo>
                  <a:lnTo>
                    <a:pt x="14312" y="10637"/>
                  </a:lnTo>
                  <a:lnTo>
                    <a:pt x="14016" y="10477"/>
                  </a:lnTo>
                  <a:cubicBezTo>
                    <a:pt x="13901" y="10408"/>
                    <a:pt x="13787" y="10363"/>
                    <a:pt x="13673" y="10294"/>
                  </a:cubicBezTo>
                  <a:lnTo>
                    <a:pt x="13582" y="10249"/>
                  </a:lnTo>
                  <a:lnTo>
                    <a:pt x="13308" y="10089"/>
                  </a:lnTo>
                  <a:lnTo>
                    <a:pt x="13194" y="10043"/>
                  </a:lnTo>
                  <a:lnTo>
                    <a:pt x="13057" y="9952"/>
                  </a:lnTo>
                  <a:lnTo>
                    <a:pt x="12646" y="9746"/>
                  </a:lnTo>
                  <a:cubicBezTo>
                    <a:pt x="12509" y="9678"/>
                    <a:pt x="12372" y="9587"/>
                    <a:pt x="12212" y="9518"/>
                  </a:cubicBezTo>
                  <a:lnTo>
                    <a:pt x="12190" y="9518"/>
                  </a:lnTo>
                  <a:cubicBezTo>
                    <a:pt x="12053" y="9427"/>
                    <a:pt x="11916" y="9358"/>
                    <a:pt x="11779" y="9290"/>
                  </a:cubicBezTo>
                  <a:lnTo>
                    <a:pt x="11596" y="9199"/>
                  </a:lnTo>
                  <a:cubicBezTo>
                    <a:pt x="11505" y="9176"/>
                    <a:pt x="11436" y="9130"/>
                    <a:pt x="11345" y="9084"/>
                  </a:cubicBezTo>
                  <a:cubicBezTo>
                    <a:pt x="11208" y="9016"/>
                    <a:pt x="11071" y="8948"/>
                    <a:pt x="10934" y="8879"/>
                  </a:cubicBezTo>
                  <a:lnTo>
                    <a:pt x="10820" y="8833"/>
                  </a:lnTo>
                  <a:lnTo>
                    <a:pt x="10797" y="8833"/>
                  </a:lnTo>
                  <a:cubicBezTo>
                    <a:pt x="10706" y="8788"/>
                    <a:pt x="10615" y="8742"/>
                    <a:pt x="10500" y="8696"/>
                  </a:cubicBezTo>
                  <a:lnTo>
                    <a:pt x="10409" y="8651"/>
                  </a:lnTo>
                  <a:lnTo>
                    <a:pt x="10409" y="8628"/>
                  </a:lnTo>
                  <a:lnTo>
                    <a:pt x="10363" y="8628"/>
                  </a:lnTo>
                  <a:lnTo>
                    <a:pt x="10318" y="8605"/>
                  </a:lnTo>
                  <a:lnTo>
                    <a:pt x="10295" y="8605"/>
                  </a:lnTo>
                  <a:lnTo>
                    <a:pt x="10227" y="8560"/>
                  </a:lnTo>
                  <a:cubicBezTo>
                    <a:pt x="10158" y="8537"/>
                    <a:pt x="10090" y="8491"/>
                    <a:pt x="10021" y="8468"/>
                  </a:cubicBezTo>
                  <a:cubicBezTo>
                    <a:pt x="9953" y="8423"/>
                    <a:pt x="9884" y="8400"/>
                    <a:pt x="9816" y="8354"/>
                  </a:cubicBezTo>
                  <a:lnTo>
                    <a:pt x="9702" y="8308"/>
                  </a:lnTo>
                  <a:cubicBezTo>
                    <a:pt x="9610" y="8240"/>
                    <a:pt x="9496" y="8194"/>
                    <a:pt x="9405" y="8149"/>
                  </a:cubicBezTo>
                  <a:cubicBezTo>
                    <a:pt x="9268" y="8080"/>
                    <a:pt x="9131" y="8012"/>
                    <a:pt x="8994" y="7943"/>
                  </a:cubicBezTo>
                  <a:cubicBezTo>
                    <a:pt x="8926" y="7898"/>
                    <a:pt x="8857" y="7875"/>
                    <a:pt x="8811" y="7852"/>
                  </a:cubicBezTo>
                  <a:lnTo>
                    <a:pt x="8766" y="7829"/>
                  </a:lnTo>
                  <a:cubicBezTo>
                    <a:pt x="8697" y="7783"/>
                    <a:pt x="8629" y="7761"/>
                    <a:pt x="8583" y="7738"/>
                  </a:cubicBezTo>
                  <a:cubicBezTo>
                    <a:pt x="8537" y="7715"/>
                    <a:pt x="8469" y="7692"/>
                    <a:pt x="8423" y="7669"/>
                  </a:cubicBezTo>
                  <a:lnTo>
                    <a:pt x="8355" y="7646"/>
                  </a:lnTo>
                  <a:cubicBezTo>
                    <a:pt x="8286" y="7601"/>
                    <a:pt x="8218" y="7578"/>
                    <a:pt x="8149" y="7555"/>
                  </a:cubicBezTo>
                  <a:lnTo>
                    <a:pt x="8104" y="7532"/>
                  </a:lnTo>
                  <a:cubicBezTo>
                    <a:pt x="8035" y="7487"/>
                    <a:pt x="7944" y="7464"/>
                    <a:pt x="7876" y="7418"/>
                  </a:cubicBezTo>
                  <a:cubicBezTo>
                    <a:pt x="7830" y="7395"/>
                    <a:pt x="7784" y="7373"/>
                    <a:pt x="7761" y="7350"/>
                  </a:cubicBezTo>
                  <a:cubicBezTo>
                    <a:pt x="7693" y="7327"/>
                    <a:pt x="7670" y="7304"/>
                    <a:pt x="7624" y="7258"/>
                  </a:cubicBezTo>
                  <a:cubicBezTo>
                    <a:pt x="7579" y="7190"/>
                    <a:pt x="7556" y="7122"/>
                    <a:pt x="7579" y="7053"/>
                  </a:cubicBezTo>
                  <a:cubicBezTo>
                    <a:pt x="7579" y="7007"/>
                    <a:pt x="7602" y="6985"/>
                    <a:pt x="7647" y="6939"/>
                  </a:cubicBezTo>
                  <a:cubicBezTo>
                    <a:pt x="7647" y="6916"/>
                    <a:pt x="7670" y="6893"/>
                    <a:pt x="7670" y="6893"/>
                  </a:cubicBezTo>
                  <a:cubicBezTo>
                    <a:pt x="7670" y="6893"/>
                    <a:pt x="7693" y="6870"/>
                    <a:pt x="7693" y="6870"/>
                  </a:cubicBezTo>
                  <a:lnTo>
                    <a:pt x="7716" y="6825"/>
                  </a:lnTo>
                  <a:lnTo>
                    <a:pt x="7716" y="6802"/>
                  </a:lnTo>
                  <a:lnTo>
                    <a:pt x="7739" y="6756"/>
                  </a:lnTo>
                  <a:lnTo>
                    <a:pt x="7761" y="6733"/>
                  </a:lnTo>
                  <a:lnTo>
                    <a:pt x="7784" y="6711"/>
                  </a:lnTo>
                  <a:lnTo>
                    <a:pt x="7830" y="6597"/>
                  </a:lnTo>
                  <a:cubicBezTo>
                    <a:pt x="7876" y="6505"/>
                    <a:pt x="7898" y="6437"/>
                    <a:pt x="7944" y="6368"/>
                  </a:cubicBezTo>
                  <a:cubicBezTo>
                    <a:pt x="8012" y="6254"/>
                    <a:pt x="8058" y="6140"/>
                    <a:pt x="8104" y="6026"/>
                  </a:cubicBezTo>
                  <a:lnTo>
                    <a:pt x="8149" y="5935"/>
                  </a:lnTo>
                  <a:lnTo>
                    <a:pt x="8172" y="5889"/>
                  </a:lnTo>
                  <a:cubicBezTo>
                    <a:pt x="8218" y="5843"/>
                    <a:pt x="8241" y="5775"/>
                    <a:pt x="8264" y="5706"/>
                  </a:cubicBezTo>
                  <a:lnTo>
                    <a:pt x="8378" y="5478"/>
                  </a:lnTo>
                  <a:lnTo>
                    <a:pt x="8446" y="5364"/>
                  </a:lnTo>
                  <a:lnTo>
                    <a:pt x="8446" y="5341"/>
                  </a:lnTo>
                  <a:lnTo>
                    <a:pt x="8469" y="5318"/>
                  </a:lnTo>
                  <a:cubicBezTo>
                    <a:pt x="8537" y="5181"/>
                    <a:pt x="8606" y="5044"/>
                    <a:pt x="8674" y="4907"/>
                  </a:cubicBezTo>
                  <a:lnTo>
                    <a:pt x="8711" y="4816"/>
                  </a:lnTo>
                  <a:lnTo>
                    <a:pt x="8697" y="4816"/>
                  </a:lnTo>
                  <a:lnTo>
                    <a:pt x="8766" y="4679"/>
                  </a:lnTo>
                  <a:lnTo>
                    <a:pt x="8789" y="4611"/>
                  </a:lnTo>
                  <a:cubicBezTo>
                    <a:pt x="8834" y="4542"/>
                    <a:pt x="8857" y="4474"/>
                    <a:pt x="8903" y="4428"/>
                  </a:cubicBezTo>
                  <a:cubicBezTo>
                    <a:pt x="8971" y="4291"/>
                    <a:pt x="9017" y="4154"/>
                    <a:pt x="9108" y="4017"/>
                  </a:cubicBezTo>
                  <a:lnTo>
                    <a:pt x="9177" y="3880"/>
                  </a:lnTo>
                  <a:lnTo>
                    <a:pt x="9177" y="3858"/>
                  </a:lnTo>
                  <a:lnTo>
                    <a:pt x="9222" y="3789"/>
                  </a:lnTo>
                  <a:cubicBezTo>
                    <a:pt x="9245" y="3743"/>
                    <a:pt x="9268" y="3675"/>
                    <a:pt x="9314" y="3629"/>
                  </a:cubicBezTo>
                  <a:cubicBezTo>
                    <a:pt x="9382" y="3492"/>
                    <a:pt x="9428" y="3378"/>
                    <a:pt x="9496" y="3264"/>
                  </a:cubicBezTo>
                  <a:lnTo>
                    <a:pt x="9587" y="3081"/>
                  </a:lnTo>
                  <a:cubicBezTo>
                    <a:pt x="9610" y="3036"/>
                    <a:pt x="9633" y="2990"/>
                    <a:pt x="9656" y="2944"/>
                  </a:cubicBezTo>
                  <a:lnTo>
                    <a:pt x="9656" y="2922"/>
                  </a:lnTo>
                  <a:lnTo>
                    <a:pt x="9656" y="2899"/>
                  </a:lnTo>
                  <a:cubicBezTo>
                    <a:pt x="9679" y="2876"/>
                    <a:pt x="9679" y="2853"/>
                    <a:pt x="9702" y="2853"/>
                  </a:cubicBezTo>
                  <a:cubicBezTo>
                    <a:pt x="9702" y="2830"/>
                    <a:pt x="9702" y="2830"/>
                    <a:pt x="9724" y="2830"/>
                  </a:cubicBezTo>
                  <a:cubicBezTo>
                    <a:pt x="9724" y="2785"/>
                    <a:pt x="9770" y="2785"/>
                    <a:pt x="9793" y="2785"/>
                  </a:cubicBezTo>
                  <a:close/>
                  <a:moveTo>
                    <a:pt x="9656" y="0"/>
                  </a:moveTo>
                  <a:cubicBezTo>
                    <a:pt x="9587" y="0"/>
                    <a:pt x="9519" y="0"/>
                    <a:pt x="9473" y="23"/>
                  </a:cubicBezTo>
                  <a:cubicBezTo>
                    <a:pt x="9450" y="46"/>
                    <a:pt x="9428" y="46"/>
                    <a:pt x="9428" y="46"/>
                  </a:cubicBezTo>
                  <a:cubicBezTo>
                    <a:pt x="9405" y="69"/>
                    <a:pt x="9382" y="91"/>
                    <a:pt x="9359" y="91"/>
                  </a:cubicBezTo>
                  <a:lnTo>
                    <a:pt x="9359" y="114"/>
                  </a:lnTo>
                  <a:cubicBezTo>
                    <a:pt x="9336" y="137"/>
                    <a:pt x="9314" y="160"/>
                    <a:pt x="9291" y="183"/>
                  </a:cubicBezTo>
                  <a:cubicBezTo>
                    <a:pt x="9268" y="228"/>
                    <a:pt x="9245" y="251"/>
                    <a:pt x="9222" y="297"/>
                  </a:cubicBezTo>
                  <a:cubicBezTo>
                    <a:pt x="9177" y="365"/>
                    <a:pt x="9131" y="457"/>
                    <a:pt x="9085" y="525"/>
                  </a:cubicBezTo>
                  <a:cubicBezTo>
                    <a:pt x="9062" y="571"/>
                    <a:pt x="9040" y="616"/>
                    <a:pt x="9017" y="662"/>
                  </a:cubicBezTo>
                  <a:cubicBezTo>
                    <a:pt x="8971" y="753"/>
                    <a:pt x="8903" y="867"/>
                    <a:pt x="8834" y="982"/>
                  </a:cubicBezTo>
                  <a:lnTo>
                    <a:pt x="8811" y="1004"/>
                  </a:lnTo>
                  <a:lnTo>
                    <a:pt x="8789" y="1050"/>
                  </a:lnTo>
                  <a:lnTo>
                    <a:pt x="8766" y="1096"/>
                  </a:lnTo>
                  <a:cubicBezTo>
                    <a:pt x="8743" y="1141"/>
                    <a:pt x="8697" y="1187"/>
                    <a:pt x="8674" y="1233"/>
                  </a:cubicBezTo>
                  <a:cubicBezTo>
                    <a:pt x="8652" y="1278"/>
                    <a:pt x="8606" y="1324"/>
                    <a:pt x="8583" y="1370"/>
                  </a:cubicBezTo>
                  <a:cubicBezTo>
                    <a:pt x="8537" y="1438"/>
                    <a:pt x="8515" y="1484"/>
                    <a:pt x="8469" y="1552"/>
                  </a:cubicBezTo>
                  <a:cubicBezTo>
                    <a:pt x="8469" y="1575"/>
                    <a:pt x="8446" y="1598"/>
                    <a:pt x="8446" y="1621"/>
                  </a:cubicBezTo>
                  <a:cubicBezTo>
                    <a:pt x="8423" y="1643"/>
                    <a:pt x="8423" y="1666"/>
                    <a:pt x="8423" y="1689"/>
                  </a:cubicBezTo>
                  <a:cubicBezTo>
                    <a:pt x="8423" y="1712"/>
                    <a:pt x="8423" y="1735"/>
                    <a:pt x="8423" y="1758"/>
                  </a:cubicBezTo>
                  <a:lnTo>
                    <a:pt x="8401" y="1780"/>
                  </a:lnTo>
                  <a:cubicBezTo>
                    <a:pt x="8355" y="1849"/>
                    <a:pt x="8332" y="1895"/>
                    <a:pt x="8286" y="1963"/>
                  </a:cubicBezTo>
                  <a:cubicBezTo>
                    <a:pt x="8286" y="1986"/>
                    <a:pt x="8264" y="2009"/>
                    <a:pt x="8241" y="2031"/>
                  </a:cubicBezTo>
                  <a:cubicBezTo>
                    <a:pt x="8218" y="2077"/>
                    <a:pt x="8195" y="2123"/>
                    <a:pt x="8172" y="2168"/>
                  </a:cubicBezTo>
                  <a:cubicBezTo>
                    <a:pt x="8127" y="2237"/>
                    <a:pt x="8081" y="2305"/>
                    <a:pt x="8035" y="2374"/>
                  </a:cubicBezTo>
                  <a:cubicBezTo>
                    <a:pt x="7990" y="2465"/>
                    <a:pt x="7921" y="2556"/>
                    <a:pt x="7853" y="2648"/>
                  </a:cubicBezTo>
                  <a:lnTo>
                    <a:pt x="7784" y="2808"/>
                  </a:lnTo>
                  <a:cubicBezTo>
                    <a:pt x="7693" y="2922"/>
                    <a:pt x="7624" y="3059"/>
                    <a:pt x="7533" y="3196"/>
                  </a:cubicBezTo>
                  <a:lnTo>
                    <a:pt x="7510" y="3218"/>
                  </a:lnTo>
                  <a:lnTo>
                    <a:pt x="7442" y="3333"/>
                  </a:lnTo>
                  <a:cubicBezTo>
                    <a:pt x="7396" y="3447"/>
                    <a:pt x="7328" y="3538"/>
                    <a:pt x="7259" y="3652"/>
                  </a:cubicBezTo>
                  <a:cubicBezTo>
                    <a:pt x="7236" y="3721"/>
                    <a:pt x="7191" y="3789"/>
                    <a:pt x="7145" y="3880"/>
                  </a:cubicBezTo>
                  <a:lnTo>
                    <a:pt x="7054" y="4063"/>
                  </a:lnTo>
                  <a:cubicBezTo>
                    <a:pt x="6985" y="4200"/>
                    <a:pt x="6894" y="4360"/>
                    <a:pt x="6826" y="4497"/>
                  </a:cubicBezTo>
                  <a:cubicBezTo>
                    <a:pt x="6803" y="4542"/>
                    <a:pt x="6780" y="4588"/>
                    <a:pt x="6757" y="4634"/>
                  </a:cubicBezTo>
                  <a:cubicBezTo>
                    <a:pt x="6734" y="4656"/>
                    <a:pt x="6711" y="4702"/>
                    <a:pt x="6689" y="4725"/>
                  </a:cubicBezTo>
                  <a:lnTo>
                    <a:pt x="6689" y="4748"/>
                  </a:lnTo>
                  <a:cubicBezTo>
                    <a:pt x="6643" y="4816"/>
                    <a:pt x="6620" y="4907"/>
                    <a:pt x="6574" y="4976"/>
                  </a:cubicBezTo>
                  <a:cubicBezTo>
                    <a:pt x="6529" y="5044"/>
                    <a:pt x="6506" y="5090"/>
                    <a:pt x="6460" y="5159"/>
                  </a:cubicBezTo>
                  <a:lnTo>
                    <a:pt x="6438" y="5227"/>
                  </a:lnTo>
                  <a:cubicBezTo>
                    <a:pt x="6392" y="5273"/>
                    <a:pt x="6369" y="5318"/>
                    <a:pt x="6346" y="5387"/>
                  </a:cubicBezTo>
                  <a:lnTo>
                    <a:pt x="6323" y="5432"/>
                  </a:lnTo>
                  <a:cubicBezTo>
                    <a:pt x="6278" y="5501"/>
                    <a:pt x="6232" y="5569"/>
                    <a:pt x="6186" y="5661"/>
                  </a:cubicBezTo>
                  <a:lnTo>
                    <a:pt x="6164" y="5706"/>
                  </a:lnTo>
                  <a:cubicBezTo>
                    <a:pt x="6118" y="5775"/>
                    <a:pt x="6095" y="5820"/>
                    <a:pt x="6050" y="5889"/>
                  </a:cubicBezTo>
                  <a:cubicBezTo>
                    <a:pt x="5867" y="6163"/>
                    <a:pt x="5707" y="6460"/>
                    <a:pt x="5525" y="6756"/>
                  </a:cubicBezTo>
                  <a:lnTo>
                    <a:pt x="5502" y="6825"/>
                  </a:lnTo>
                  <a:lnTo>
                    <a:pt x="5228" y="7281"/>
                  </a:lnTo>
                  <a:cubicBezTo>
                    <a:pt x="5182" y="7350"/>
                    <a:pt x="5137" y="7418"/>
                    <a:pt x="5091" y="7510"/>
                  </a:cubicBezTo>
                  <a:cubicBezTo>
                    <a:pt x="5068" y="7555"/>
                    <a:pt x="5022" y="7624"/>
                    <a:pt x="5000" y="7692"/>
                  </a:cubicBezTo>
                  <a:lnTo>
                    <a:pt x="4977" y="7738"/>
                  </a:lnTo>
                  <a:cubicBezTo>
                    <a:pt x="4931" y="7829"/>
                    <a:pt x="4885" y="7898"/>
                    <a:pt x="4817" y="7989"/>
                  </a:cubicBezTo>
                  <a:cubicBezTo>
                    <a:pt x="4794" y="8057"/>
                    <a:pt x="4748" y="8126"/>
                    <a:pt x="4703" y="8194"/>
                  </a:cubicBezTo>
                  <a:lnTo>
                    <a:pt x="4657" y="8286"/>
                  </a:lnTo>
                  <a:cubicBezTo>
                    <a:pt x="4634" y="8331"/>
                    <a:pt x="4612" y="8377"/>
                    <a:pt x="4589" y="8423"/>
                  </a:cubicBezTo>
                  <a:cubicBezTo>
                    <a:pt x="4543" y="8491"/>
                    <a:pt x="4520" y="8537"/>
                    <a:pt x="4497" y="8582"/>
                  </a:cubicBezTo>
                  <a:lnTo>
                    <a:pt x="4452" y="8651"/>
                  </a:lnTo>
                  <a:cubicBezTo>
                    <a:pt x="4429" y="8696"/>
                    <a:pt x="4406" y="8742"/>
                    <a:pt x="4383" y="8788"/>
                  </a:cubicBezTo>
                  <a:lnTo>
                    <a:pt x="4338" y="8856"/>
                  </a:lnTo>
                  <a:cubicBezTo>
                    <a:pt x="4315" y="8925"/>
                    <a:pt x="4269" y="8993"/>
                    <a:pt x="4223" y="9062"/>
                  </a:cubicBezTo>
                  <a:lnTo>
                    <a:pt x="4201" y="9107"/>
                  </a:lnTo>
                  <a:cubicBezTo>
                    <a:pt x="4155" y="9199"/>
                    <a:pt x="4109" y="9290"/>
                    <a:pt x="4064" y="9381"/>
                  </a:cubicBezTo>
                  <a:cubicBezTo>
                    <a:pt x="4018" y="9450"/>
                    <a:pt x="3995" y="9518"/>
                    <a:pt x="3950" y="9564"/>
                  </a:cubicBezTo>
                  <a:cubicBezTo>
                    <a:pt x="3858" y="9724"/>
                    <a:pt x="3790" y="9883"/>
                    <a:pt x="3699" y="10043"/>
                  </a:cubicBezTo>
                  <a:lnTo>
                    <a:pt x="3607" y="10226"/>
                  </a:lnTo>
                  <a:cubicBezTo>
                    <a:pt x="3562" y="10317"/>
                    <a:pt x="3516" y="10431"/>
                    <a:pt x="3447" y="10522"/>
                  </a:cubicBezTo>
                  <a:cubicBezTo>
                    <a:pt x="3356" y="10682"/>
                    <a:pt x="3288" y="10865"/>
                    <a:pt x="3196" y="11047"/>
                  </a:cubicBezTo>
                  <a:cubicBezTo>
                    <a:pt x="3128" y="11184"/>
                    <a:pt x="3037" y="11321"/>
                    <a:pt x="2968" y="11481"/>
                  </a:cubicBezTo>
                  <a:cubicBezTo>
                    <a:pt x="2922" y="11550"/>
                    <a:pt x="2877" y="11641"/>
                    <a:pt x="2831" y="11732"/>
                  </a:cubicBezTo>
                  <a:cubicBezTo>
                    <a:pt x="2785" y="11801"/>
                    <a:pt x="2740" y="11869"/>
                    <a:pt x="2717" y="11938"/>
                  </a:cubicBezTo>
                  <a:cubicBezTo>
                    <a:pt x="2626" y="12075"/>
                    <a:pt x="2557" y="12234"/>
                    <a:pt x="2466" y="12371"/>
                  </a:cubicBezTo>
                  <a:lnTo>
                    <a:pt x="2443" y="12394"/>
                  </a:lnTo>
                  <a:cubicBezTo>
                    <a:pt x="2329" y="12600"/>
                    <a:pt x="2215" y="12782"/>
                    <a:pt x="2101" y="12988"/>
                  </a:cubicBezTo>
                  <a:lnTo>
                    <a:pt x="1941" y="13284"/>
                  </a:lnTo>
                  <a:lnTo>
                    <a:pt x="1850" y="13421"/>
                  </a:lnTo>
                  <a:lnTo>
                    <a:pt x="1667" y="13764"/>
                  </a:lnTo>
                  <a:cubicBezTo>
                    <a:pt x="1621" y="13832"/>
                    <a:pt x="1576" y="13923"/>
                    <a:pt x="1530" y="13992"/>
                  </a:cubicBezTo>
                  <a:cubicBezTo>
                    <a:pt x="1507" y="14038"/>
                    <a:pt x="1484" y="14083"/>
                    <a:pt x="1462" y="14129"/>
                  </a:cubicBezTo>
                  <a:cubicBezTo>
                    <a:pt x="1439" y="14152"/>
                    <a:pt x="1416" y="14175"/>
                    <a:pt x="1416" y="14197"/>
                  </a:cubicBezTo>
                  <a:cubicBezTo>
                    <a:pt x="1279" y="14426"/>
                    <a:pt x="1165" y="14631"/>
                    <a:pt x="1028" y="14859"/>
                  </a:cubicBezTo>
                  <a:lnTo>
                    <a:pt x="891" y="15110"/>
                  </a:lnTo>
                  <a:lnTo>
                    <a:pt x="640" y="15544"/>
                  </a:lnTo>
                  <a:lnTo>
                    <a:pt x="389" y="15978"/>
                  </a:lnTo>
                  <a:cubicBezTo>
                    <a:pt x="343" y="16023"/>
                    <a:pt x="320" y="16092"/>
                    <a:pt x="275" y="16137"/>
                  </a:cubicBezTo>
                  <a:lnTo>
                    <a:pt x="275" y="16160"/>
                  </a:lnTo>
                  <a:cubicBezTo>
                    <a:pt x="252" y="16183"/>
                    <a:pt x="252" y="16229"/>
                    <a:pt x="229" y="16252"/>
                  </a:cubicBezTo>
                  <a:cubicBezTo>
                    <a:pt x="206" y="16274"/>
                    <a:pt x="183" y="16274"/>
                    <a:pt x="183" y="16297"/>
                  </a:cubicBezTo>
                  <a:lnTo>
                    <a:pt x="161" y="16320"/>
                  </a:lnTo>
                  <a:cubicBezTo>
                    <a:pt x="138" y="16366"/>
                    <a:pt x="92" y="16411"/>
                    <a:pt x="69" y="16457"/>
                  </a:cubicBezTo>
                  <a:cubicBezTo>
                    <a:pt x="46" y="16503"/>
                    <a:pt x="24" y="16548"/>
                    <a:pt x="1" y="16617"/>
                  </a:cubicBezTo>
                  <a:cubicBezTo>
                    <a:pt x="1" y="16685"/>
                    <a:pt x="1" y="16754"/>
                    <a:pt x="46" y="16822"/>
                  </a:cubicBezTo>
                  <a:cubicBezTo>
                    <a:pt x="69" y="16845"/>
                    <a:pt x="92" y="16868"/>
                    <a:pt x="115" y="16914"/>
                  </a:cubicBezTo>
                  <a:lnTo>
                    <a:pt x="161" y="16936"/>
                  </a:lnTo>
                  <a:cubicBezTo>
                    <a:pt x="183" y="16959"/>
                    <a:pt x="206" y="16982"/>
                    <a:pt x="229" y="17005"/>
                  </a:cubicBezTo>
                  <a:cubicBezTo>
                    <a:pt x="320" y="17096"/>
                    <a:pt x="412" y="17165"/>
                    <a:pt x="503" y="17233"/>
                  </a:cubicBezTo>
                  <a:lnTo>
                    <a:pt x="594" y="17324"/>
                  </a:lnTo>
                  <a:cubicBezTo>
                    <a:pt x="617" y="17347"/>
                    <a:pt x="663" y="17370"/>
                    <a:pt x="686" y="17393"/>
                  </a:cubicBezTo>
                  <a:cubicBezTo>
                    <a:pt x="708" y="17370"/>
                    <a:pt x="754" y="17347"/>
                    <a:pt x="777" y="17347"/>
                  </a:cubicBezTo>
                  <a:cubicBezTo>
                    <a:pt x="800" y="17347"/>
                    <a:pt x="823" y="17370"/>
                    <a:pt x="845" y="17370"/>
                  </a:cubicBezTo>
                  <a:cubicBezTo>
                    <a:pt x="868" y="17416"/>
                    <a:pt x="891" y="17461"/>
                    <a:pt x="868" y="17484"/>
                  </a:cubicBezTo>
                  <a:cubicBezTo>
                    <a:pt x="937" y="17553"/>
                    <a:pt x="1005" y="17598"/>
                    <a:pt x="1074" y="17644"/>
                  </a:cubicBezTo>
                  <a:cubicBezTo>
                    <a:pt x="1165" y="17712"/>
                    <a:pt x="1233" y="17758"/>
                    <a:pt x="1325" y="17804"/>
                  </a:cubicBezTo>
                  <a:lnTo>
                    <a:pt x="1370" y="17827"/>
                  </a:lnTo>
                  <a:cubicBezTo>
                    <a:pt x="1416" y="17872"/>
                    <a:pt x="1484" y="17918"/>
                    <a:pt x="1530" y="17941"/>
                  </a:cubicBezTo>
                  <a:lnTo>
                    <a:pt x="1553" y="17964"/>
                  </a:lnTo>
                  <a:lnTo>
                    <a:pt x="1576" y="17964"/>
                  </a:lnTo>
                  <a:cubicBezTo>
                    <a:pt x="1644" y="18009"/>
                    <a:pt x="1713" y="18032"/>
                    <a:pt x="1758" y="18078"/>
                  </a:cubicBezTo>
                  <a:lnTo>
                    <a:pt x="1850" y="18146"/>
                  </a:lnTo>
                  <a:lnTo>
                    <a:pt x="1964" y="18215"/>
                  </a:lnTo>
                  <a:cubicBezTo>
                    <a:pt x="2032" y="18237"/>
                    <a:pt x="2078" y="18260"/>
                    <a:pt x="2124" y="18306"/>
                  </a:cubicBezTo>
                  <a:lnTo>
                    <a:pt x="2192" y="18329"/>
                  </a:lnTo>
                  <a:cubicBezTo>
                    <a:pt x="2443" y="18488"/>
                    <a:pt x="2694" y="18648"/>
                    <a:pt x="2945" y="18808"/>
                  </a:cubicBezTo>
                  <a:lnTo>
                    <a:pt x="2991" y="18831"/>
                  </a:lnTo>
                  <a:lnTo>
                    <a:pt x="3059" y="18899"/>
                  </a:lnTo>
                  <a:lnTo>
                    <a:pt x="3082" y="18899"/>
                  </a:lnTo>
                  <a:lnTo>
                    <a:pt x="3105" y="18922"/>
                  </a:lnTo>
                  <a:lnTo>
                    <a:pt x="3151" y="18945"/>
                  </a:lnTo>
                  <a:cubicBezTo>
                    <a:pt x="3242" y="18991"/>
                    <a:pt x="3333" y="19059"/>
                    <a:pt x="3425" y="19105"/>
                  </a:cubicBezTo>
                  <a:lnTo>
                    <a:pt x="3470" y="19128"/>
                  </a:lnTo>
                  <a:lnTo>
                    <a:pt x="3516" y="19150"/>
                  </a:lnTo>
                  <a:lnTo>
                    <a:pt x="3539" y="19150"/>
                  </a:lnTo>
                  <a:cubicBezTo>
                    <a:pt x="3607" y="19196"/>
                    <a:pt x="3676" y="19242"/>
                    <a:pt x="3744" y="19287"/>
                  </a:cubicBezTo>
                  <a:lnTo>
                    <a:pt x="3881" y="19356"/>
                  </a:lnTo>
                  <a:cubicBezTo>
                    <a:pt x="3972" y="19424"/>
                    <a:pt x="4064" y="19470"/>
                    <a:pt x="4155" y="19516"/>
                  </a:cubicBezTo>
                  <a:cubicBezTo>
                    <a:pt x="4246" y="19584"/>
                    <a:pt x="4338" y="19630"/>
                    <a:pt x="4429" y="19675"/>
                  </a:cubicBezTo>
                  <a:cubicBezTo>
                    <a:pt x="4497" y="19721"/>
                    <a:pt x="4543" y="19744"/>
                    <a:pt x="4589" y="19767"/>
                  </a:cubicBezTo>
                  <a:cubicBezTo>
                    <a:pt x="4657" y="19790"/>
                    <a:pt x="4703" y="19835"/>
                    <a:pt x="4748" y="19858"/>
                  </a:cubicBezTo>
                  <a:lnTo>
                    <a:pt x="4817" y="19881"/>
                  </a:lnTo>
                  <a:cubicBezTo>
                    <a:pt x="4863" y="19926"/>
                    <a:pt x="4908" y="19949"/>
                    <a:pt x="4977" y="19972"/>
                  </a:cubicBezTo>
                  <a:lnTo>
                    <a:pt x="5022" y="20018"/>
                  </a:lnTo>
                  <a:cubicBezTo>
                    <a:pt x="5182" y="20109"/>
                    <a:pt x="5319" y="20178"/>
                    <a:pt x="5479" y="20269"/>
                  </a:cubicBezTo>
                  <a:cubicBezTo>
                    <a:pt x="5593" y="20315"/>
                    <a:pt x="5707" y="20383"/>
                    <a:pt x="5821" y="20451"/>
                  </a:cubicBezTo>
                  <a:lnTo>
                    <a:pt x="5913" y="20497"/>
                  </a:lnTo>
                  <a:cubicBezTo>
                    <a:pt x="6004" y="20520"/>
                    <a:pt x="6095" y="20566"/>
                    <a:pt x="6164" y="20611"/>
                  </a:cubicBezTo>
                  <a:cubicBezTo>
                    <a:pt x="6232" y="20634"/>
                    <a:pt x="6301" y="20680"/>
                    <a:pt x="6369" y="20703"/>
                  </a:cubicBezTo>
                  <a:lnTo>
                    <a:pt x="6506" y="20771"/>
                  </a:lnTo>
                  <a:lnTo>
                    <a:pt x="6597" y="20817"/>
                  </a:lnTo>
                  <a:cubicBezTo>
                    <a:pt x="6643" y="20839"/>
                    <a:pt x="6711" y="20862"/>
                    <a:pt x="6757" y="20908"/>
                  </a:cubicBezTo>
                  <a:lnTo>
                    <a:pt x="6826" y="20931"/>
                  </a:lnTo>
                  <a:cubicBezTo>
                    <a:pt x="6894" y="20976"/>
                    <a:pt x="6985" y="21022"/>
                    <a:pt x="7077" y="21068"/>
                  </a:cubicBezTo>
                  <a:cubicBezTo>
                    <a:pt x="7145" y="21091"/>
                    <a:pt x="7191" y="21113"/>
                    <a:pt x="7259" y="21136"/>
                  </a:cubicBezTo>
                  <a:cubicBezTo>
                    <a:pt x="7328" y="21182"/>
                    <a:pt x="7419" y="21228"/>
                    <a:pt x="7488" y="21250"/>
                  </a:cubicBezTo>
                  <a:lnTo>
                    <a:pt x="7533" y="21273"/>
                  </a:lnTo>
                  <a:cubicBezTo>
                    <a:pt x="7602" y="21296"/>
                    <a:pt x="7670" y="21342"/>
                    <a:pt x="7739" y="21364"/>
                  </a:cubicBezTo>
                  <a:cubicBezTo>
                    <a:pt x="7807" y="21410"/>
                    <a:pt x="7898" y="21456"/>
                    <a:pt x="7967" y="21479"/>
                  </a:cubicBezTo>
                  <a:cubicBezTo>
                    <a:pt x="7990" y="21501"/>
                    <a:pt x="7990" y="21501"/>
                    <a:pt x="8012" y="21501"/>
                  </a:cubicBezTo>
                  <a:lnTo>
                    <a:pt x="8081" y="21547"/>
                  </a:lnTo>
                  <a:cubicBezTo>
                    <a:pt x="8172" y="21593"/>
                    <a:pt x="8264" y="21638"/>
                    <a:pt x="8378" y="21661"/>
                  </a:cubicBezTo>
                  <a:cubicBezTo>
                    <a:pt x="8446" y="21707"/>
                    <a:pt x="8537" y="21730"/>
                    <a:pt x="8606" y="21775"/>
                  </a:cubicBezTo>
                  <a:cubicBezTo>
                    <a:pt x="8697" y="21798"/>
                    <a:pt x="8766" y="21844"/>
                    <a:pt x="8834" y="21867"/>
                  </a:cubicBezTo>
                  <a:lnTo>
                    <a:pt x="8971" y="21912"/>
                  </a:lnTo>
                  <a:cubicBezTo>
                    <a:pt x="9085" y="21958"/>
                    <a:pt x="9199" y="22026"/>
                    <a:pt x="9314" y="22072"/>
                  </a:cubicBezTo>
                  <a:lnTo>
                    <a:pt x="9450" y="22118"/>
                  </a:lnTo>
                  <a:cubicBezTo>
                    <a:pt x="9542" y="22163"/>
                    <a:pt x="9656" y="22232"/>
                    <a:pt x="9770" y="22277"/>
                  </a:cubicBezTo>
                  <a:cubicBezTo>
                    <a:pt x="9930" y="22323"/>
                    <a:pt x="10090" y="22392"/>
                    <a:pt x="10249" y="22437"/>
                  </a:cubicBezTo>
                  <a:cubicBezTo>
                    <a:pt x="10341" y="22483"/>
                    <a:pt x="10432" y="22506"/>
                    <a:pt x="10523" y="22529"/>
                  </a:cubicBezTo>
                  <a:cubicBezTo>
                    <a:pt x="10592" y="22551"/>
                    <a:pt x="10637" y="22574"/>
                    <a:pt x="10706" y="22597"/>
                  </a:cubicBezTo>
                  <a:cubicBezTo>
                    <a:pt x="10774" y="22620"/>
                    <a:pt x="10843" y="22643"/>
                    <a:pt x="10911" y="22666"/>
                  </a:cubicBezTo>
                  <a:lnTo>
                    <a:pt x="10980" y="22711"/>
                  </a:lnTo>
                  <a:cubicBezTo>
                    <a:pt x="11094" y="22734"/>
                    <a:pt x="11208" y="22780"/>
                    <a:pt x="11322" y="22802"/>
                  </a:cubicBezTo>
                  <a:cubicBezTo>
                    <a:pt x="11482" y="22848"/>
                    <a:pt x="11642" y="22894"/>
                    <a:pt x="11801" y="22939"/>
                  </a:cubicBezTo>
                  <a:cubicBezTo>
                    <a:pt x="11893" y="22962"/>
                    <a:pt x="11961" y="22985"/>
                    <a:pt x="12053" y="23008"/>
                  </a:cubicBezTo>
                  <a:lnTo>
                    <a:pt x="12190" y="23031"/>
                  </a:lnTo>
                  <a:cubicBezTo>
                    <a:pt x="12304" y="23031"/>
                    <a:pt x="12441" y="23054"/>
                    <a:pt x="12555" y="23076"/>
                  </a:cubicBezTo>
                  <a:cubicBezTo>
                    <a:pt x="12715" y="23099"/>
                    <a:pt x="12851" y="23099"/>
                    <a:pt x="12988" y="23122"/>
                  </a:cubicBezTo>
                  <a:lnTo>
                    <a:pt x="13536" y="23122"/>
                  </a:lnTo>
                  <a:cubicBezTo>
                    <a:pt x="13559" y="23099"/>
                    <a:pt x="13605" y="23099"/>
                    <a:pt x="13628" y="23076"/>
                  </a:cubicBezTo>
                  <a:cubicBezTo>
                    <a:pt x="13650" y="23054"/>
                    <a:pt x="13673" y="23031"/>
                    <a:pt x="13673" y="23008"/>
                  </a:cubicBezTo>
                  <a:cubicBezTo>
                    <a:pt x="13696" y="22962"/>
                    <a:pt x="13696" y="22939"/>
                    <a:pt x="13696" y="22894"/>
                  </a:cubicBezTo>
                  <a:cubicBezTo>
                    <a:pt x="13742" y="22825"/>
                    <a:pt x="13787" y="22757"/>
                    <a:pt x="13833" y="22688"/>
                  </a:cubicBezTo>
                  <a:cubicBezTo>
                    <a:pt x="13879" y="22620"/>
                    <a:pt x="13924" y="22551"/>
                    <a:pt x="13970" y="22483"/>
                  </a:cubicBezTo>
                  <a:cubicBezTo>
                    <a:pt x="14038" y="22369"/>
                    <a:pt x="14107" y="22255"/>
                    <a:pt x="14198" y="22141"/>
                  </a:cubicBezTo>
                  <a:lnTo>
                    <a:pt x="14221" y="22095"/>
                  </a:lnTo>
                  <a:cubicBezTo>
                    <a:pt x="14289" y="21981"/>
                    <a:pt x="14335" y="21889"/>
                    <a:pt x="14404" y="21798"/>
                  </a:cubicBezTo>
                  <a:lnTo>
                    <a:pt x="14449" y="21707"/>
                  </a:lnTo>
                  <a:cubicBezTo>
                    <a:pt x="14495" y="21638"/>
                    <a:pt x="14518" y="21593"/>
                    <a:pt x="14563" y="21524"/>
                  </a:cubicBezTo>
                  <a:lnTo>
                    <a:pt x="14586" y="21501"/>
                  </a:lnTo>
                  <a:lnTo>
                    <a:pt x="14609" y="21456"/>
                  </a:lnTo>
                  <a:cubicBezTo>
                    <a:pt x="14632" y="21387"/>
                    <a:pt x="14677" y="21342"/>
                    <a:pt x="14700" y="21273"/>
                  </a:cubicBezTo>
                  <a:cubicBezTo>
                    <a:pt x="14746" y="21182"/>
                    <a:pt x="14792" y="21113"/>
                    <a:pt x="14814" y="21022"/>
                  </a:cubicBezTo>
                  <a:cubicBezTo>
                    <a:pt x="14906" y="20885"/>
                    <a:pt x="14974" y="20725"/>
                    <a:pt x="15043" y="20588"/>
                  </a:cubicBezTo>
                  <a:cubicBezTo>
                    <a:pt x="15111" y="20474"/>
                    <a:pt x="15157" y="20383"/>
                    <a:pt x="15248" y="20269"/>
                  </a:cubicBezTo>
                  <a:cubicBezTo>
                    <a:pt x="15271" y="20223"/>
                    <a:pt x="15294" y="20200"/>
                    <a:pt x="15317" y="20155"/>
                  </a:cubicBezTo>
                  <a:lnTo>
                    <a:pt x="15294" y="20155"/>
                  </a:lnTo>
                  <a:lnTo>
                    <a:pt x="15362" y="20063"/>
                  </a:lnTo>
                  <a:cubicBezTo>
                    <a:pt x="15385" y="20018"/>
                    <a:pt x="15408" y="19972"/>
                    <a:pt x="15454" y="19904"/>
                  </a:cubicBezTo>
                  <a:lnTo>
                    <a:pt x="15522" y="19812"/>
                  </a:lnTo>
                  <a:lnTo>
                    <a:pt x="15659" y="19561"/>
                  </a:lnTo>
                  <a:lnTo>
                    <a:pt x="15727" y="19447"/>
                  </a:lnTo>
                  <a:cubicBezTo>
                    <a:pt x="15750" y="19402"/>
                    <a:pt x="15796" y="19333"/>
                    <a:pt x="15819" y="19265"/>
                  </a:cubicBezTo>
                  <a:cubicBezTo>
                    <a:pt x="15864" y="19196"/>
                    <a:pt x="15887" y="19150"/>
                    <a:pt x="15910" y="19082"/>
                  </a:cubicBezTo>
                  <a:cubicBezTo>
                    <a:pt x="15956" y="19036"/>
                    <a:pt x="16001" y="18968"/>
                    <a:pt x="16024" y="18899"/>
                  </a:cubicBezTo>
                  <a:lnTo>
                    <a:pt x="16047" y="18854"/>
                  </a:lnTo>
                  <a:lnTo>
                    <a:pt x="16138" y="18717"/>
                  </a:lnTo>
                  <a:cubicBezTo>
                    <a:pt x="16161" y="18671"/>
                    <a:pt x="16207" y="18603"/>
                    <a:pt x="16252" y="18534"/>
                  </a:cubicBezTo>
                  <a:lnTo>
                    <a:pt x="16275" y="18443"/>
                  </a:lnTo>
                  <a:cubicBezTo>
                    <a:pt x="16298" y="18420"/>
                    <a:pt x="16321" y="18374"/>
                    <a:pt x="16344" y="18329"/>
                  </a:cubicBezTo>
                  <a:cubicBezTo>
                    <a:pt x="16389" y="18283"/>
                    <a:pt x="16412" y="18215"/>
                    <a:pt x="16435" y="18169"/>
                  </a:cubicBezTo>
                  <a:lnTo>
                    <a:pt x="16481" y="18078"/>
                  </a:lnTo>
                  <a:lnTo>
                    <a:pt x="16504" y="18055"/>
                  </a:lnTo>
                  <a:lnTo>
                    <a:pt x="16595" y="17895"/>
                  </a:lnTo>
                  <a:cubicBezTo>
                    <a:pt x="16618" y="17849"/>
                    <a:pt x="16640" y="17804"/>
                    <a:pt x="16663" y="17758"/>
                  </a:cubicBezTo>
                  <a:lnTo>
                    <a:pt x="16686" y="17712"/>
                  </a:lnTo>
                  <a:cubicBezTo>
                    <a:pt x="16732" y="17644"/>
                    <a:pt x="16800" y="17553"/>
                    <a:pt x="16846" y="17461"/>
                  </a:cubicBezTo>
                  <a:lnTo>
                    <a:pt x="16869" y="17370"/>
                  </a:lnTo>
                  <a:lnTo>
                    <a:pt x="16960" y="17233"/>
                  </a:lnTo>
                  <a:lnTo>
                    <a:pt x="16983" y="17187"/>
                  </a:lnTo>
                  <a:cubicBezTo>
                    <a:pt x="17006" y="17142"/>
                    <a:pt x="17051" y="17073"/>
                    <a:pt x="17074" y="17005"/>
                  </a:cubicBezTo>
                  <a:lnTo>
                    <a:pt x="17097" y="16959"/>
                  </a:lnTo>
                  <a:lnTo>
                    <a:pt x="17188" y="16799"/>
                  </a:lnTo>
                  <a:lnTo>
                    <a:pt x="17257" y="16662"/>
                  </a:lnTo>
                  <a:lnTo>
                    <a:pt x="17302" y="16594"/>
                  </a:lnTo>
                  <a:lnTo>
                    <a:pt x="17371" y="16480"/>
                  </a:lnTo>
                  <a:cubicBezTo>
                    <a:pt x="17417" y="16389"/>
                    <a:pt x="17462" y="16274"/>
                    <a:pt x="17531" y="16183"/>
                  </a:cubicBezTo>
                  <a:cubicBezTo>
                    <a:pt x="17599" y="16046"/>
                    <a:pt x="17690" y="15909"/>
                    <a:pt x="17759" y="15772"/>
                  </a:cubicBezTo>
                  <a:cubicBezTo>
                    <a:pt x="17805" y="15681"/>
                    <a:pt x="17873" y="15567"/>
                    <a:pt x="17941" y="15476"/>
                  </a:cubicBezTo>
                  <a:lnTo>
                    <a:pt x="17987" y="15384"/>
                  </a:lnTo>
                  <a:cubicBezTo>
                    <a:pt x="18033" y="15293"/>
                    <a:pt x="18078" y="15224"/>
                    <a:pt x="18124" y="15156"/>
                  </a:cubicBezTo>
                  <a:lnTo>
                    <a:pt x="18147" y="15133"/>
                  </a:lnTo>
                  <a:cubicBezTo>
                    <a:pt x="18170" y="15065"/>
                    <a:pt x="18193" y="15019"/>
                    <a:pt x="18238" y="14973"/>
                  </a:cubicBezTo>
                  <a:lnTo>
                    <a:pt x="18307" y="14836"/>
                  </a:lnTo>
                  <a:cubicBezTo>
                    <a:pt x="18352" y="14722"/>
                    <a:pt x="18421" y="14608"/>
                    <a:pt x="18489" y="14517"/>
                  </a:cubicBezTo>
                  <a:cubicBezTo>
                    <a:pt x="18535" y="14426"/>
                    <a:pt x="18581" y="14357"/>
                    <a:pt x="18626" y="14266"/>
                  </a:cubicBezTo>
                  <a:lnTo>
                    <a:pt x="18649" y="14220"/>
                  </a:lnTo>
                  <a:cubicBezTo>
                    <a:pt x="18672" y="14175"/>
                    <a:pt x="18718" y="14129"/>
                    <a:pt x="18740" y="14083"/>
                  </a:cubicBezTo>
                  <a:lnTo>
                    <a:pt x="18877" y="13832"/>
                  </a:lnTo>
                  <a:lnTo>
                    <a:pt x="18900" y="13786"/>
                  </a:lnTo>
                  <a:cubicBezTo>
                    <a:pt x="18991" y="13650"/>
                    <a:pt x="19083" y="13467"/>
                    <a:pt x="19174" y="13330"/>
                  </a:cubicBezTo>
                  <a:cubicBezTo>
                    <a:pt x="19193" y="13293"/>
                    <a:pt x="19212" y="13270"/>
                    <a:pt x="19230" y="13239"/>
                  </a:cubicBezTo>
                  <a:lnTo>
                    <a:pt x="19230" y="13239"/>
                  </a:lnTo>
                  <a:cubicBezTo>
                    <a:pt x="19243" y="13238"/>
                    <a:pt x="19243" y="13234"/>
                    <a:pt x="19243" y="13216"/>
                  </a:cubicBezTo>
                  <a:lnTo>
                    <a:pt x="19243" y="13216"/>
                  </a:lnTo>
                  <a:cubicBezTo>
                    <a:pt x="19243" y="13216"/>
                    <a:pt x="19243" y="13216"/>
                    <a:pt x="19243" y="13216"/>
                  </a:cubicBezTo>
                  <a:lnTo>
                    <a:pt x="19243" y="13216"/>
                  </a:lnTo>
                  <a:lnTo>
                    <a:pt x="19220" y="13239"/>
                  </a:lnTo>
                  <a:cubicBezTo>
                    <a:pt x="19243" y="13193"/>
                    <a:pt x="19265" y="13170"/>
                    <a:pt x="19288" y="13125"/>
                  </a:cubicBezTo>
                  <a:lnTo>
                    <a:pt x="19311" y="13102"/>
                  </a:lnTo>
                  <a:lnTo>
                    <a:pt x="19334" y="13056"/>
                  </a:lnTo>
                  <a:lnTo>
                    <a:pt x="19357" y="13010"/>
                  </a:lnTo>
                  <a:cubicBezTo>
                    <a:pt x="19402" y="12965"/>
                    <a:pt x="19425" y="12919"/>
                    <a:pt x="19448" y="12873"/>
                  </a:cubicBezTo>
                  <a:lnTo>
                    <a:pt x="19516" y="12759"/>
                  </a:lnTo>
                  <a:lnTo>
                    <a:pt x="19539" y="12714"/>
                  </a:lnTo>
                  <a:lnTo>
                    <a:pt x="19562" y="12668"/>
                  </a:lnTo>
                  <a:lnTo>
                    <a:pt x="19585" y="12668"/>
                  </a:lnTo>
                  <a:lnTo>
                    <a:pt x="19631" y="12577"/>
                  </a:lnTo>
                  <a:cubicBezTo>
                    <a:pt x="19653" y="12531"/>
                    <a:pt x="19699" y="12463"/>
                    <a:pt x="19722" y="12417"/>
                  </a:cubicBezTo>
                  <a:lnTo>
                    <a:pt x="19745" y="12371"/>
                  </a:lnTo>
                  <a:cubicBezTo>
                    <a:pt x="19768" y="12349"/>
                    <a:pt x="19790" y="12303"/>
                    <a:pt x="19813" y="12257"/>
                  </a:cubicBezTo>
                  <a:lnTo>
                    <a:pt x="19882" y="12166"/>
                  </a:lnTo>
                  <a:cubicBezTo>
                    <a:pt x="19950" y="12006"/>
                    <a:pt x="20041" y="11869"/>
                    <a:pt x="20133" y="11709"/>
                  </a:cubicBezTo>
                  <a:lnTo>
                    <a:pt x="20178" y="11641"/>
                  </a:lnTo>
                  <a:cubicBezTo>
                    <a:pt x="20201" y="11595"/>
                    <a:pt x="20224" y="11572"/>
                    <a:pt x="20247" y="11527"/>
                  </a:cubicBezTo>
                  <a:lnTo>
                    <a:pt x="20270" y="11481"/>
                  </a:lnTo>
                  <a:cubicBezTo>
                    <a:pt x="20315" y="11413"/>
                    <a:pt x="20361" y="11321"/>
                    <a:pt x="20407" y="11253"/>
                  </a:cubicBezTo>
                  <a:cubicBezTo>
                    <a:pt x="20475" y="11116"/>
                    <a:pt x="20544" y="11002"/>
                    <a:pt x="20612" y="10888"/>
                  </a:cubicBezTo>
                  <a:lnTo>
                    <a:pt x="20635" y="10842"/>
                  </a:lnTo>
                  <a:cubicBezTo>
                    <a:pt x="20703" y="10728"/>
                    <a:pt x="20772" y="10614"/>
                    <a:pt x="20817" y="10500"/>
                  </a:cubicBezTo>
                  <a:lnTo>
                    <a:pt x="20886" y="10408"/>
                  </a:lnTo>
                  <a:cubicBezTo>
                    <a:pt x="20909" y="10317"/>
                    <a:pt x="20954" y="10249"/>
                    <a:pt x="21000" y="10180"/>
                  </a:cubicBezTo>
                  <a:lnTo>
                    <a:pt x="21023" y="10134"/>
                  </a:lnTo>
                  <a:cubicBezTo>
                    <a:pt x="21046" y="10066"/>
                    <a:pt x="21069" y="10020"/>
                    <a:pt x="21114" y="9975"/>
                  </a:cubicBezTo>
                  <a:lnTo>
                    <a:pt x="21137" y="9929"/>
                  </a:lnTo>
                  <a:cubicBezTo>
                    <a:pt x="21206" y="9792"/>
                    <a:pt x="21274" y="9655"/>
                    <a:pt x="21365" y="9518"/>
                  </a:cubicBezTo>
                  <a:cubicBezTo>
                    <a:pt x="21388" y="9450"/>
                    <a:pt x="21434" y="9381"/>
                    <a:pt x="21457" y="9313"/>
                  </a:cubicBezTo>
                  <a:cubicBezTo>
                    <a:pt x="21502" y="9244"/>
                    <a:pt x="21548" y="9176"/>
                    <a:pt x="21594" y="9084"/>
                  </a:cubicBezTo>
                  <a:cubicBezTo>
                    <a:pt x="21662" y="8925"/>
                    <a:pt x="21753" y="8788"/>
                    <a:pt x="21845" y="8651"/>
                  </a:cubicBezTo>
                  <a:cubicBezTo>
                    <a:pt x="21890" y="8582"/>
                    <a:pt x="21936" y="8514"/>
                    <a:pt x="21959" y="8445"/>
                  </a:cubicBezTo>
                  <a:cubicBezTo>
                    <a:pt x="21982" y="8400"/>
                    <a:pt x="22027" y="8354"/>
                    <a:pt x="22050" y="8308"/>
                  </a:cubicBezTo>
                  <a:lnTo>
                    <a:pt x="22096" y="8240"/>
                  </a:lnTo>
                  <a:lnTo>
                    <a:pt x="22187" y="8080"/>
                  </a:lnTo>
                  <a:cubicBezTo>
                    <a:pt x="22233" y="7989"/>
                    <a:pt x="22301" y="7898"/>
                    <a:pt x="22347" y="7806"/>
                  </a:cubicBezTo>
                  <a:lnTo>
                    <a:pt x="22461" y="7601"/>
                  </a:lnTo>
                  <a:cubicBezTo>
                    <a:pt x="22507" y="7532"/>
                    <a:pt x="22552" y="7464"/>
                    <a:pt x="22598" y="7373"/>
                  </a:cubicBezTo>
                  <a:lnTo>
                    <a:pt x="22644" y="7281"/>
                  </a:lnTo>
                  <a:cubicBezTo>
                    <a:pt x="22689" y="7213"/>
                    <a:pt x="22712" y="7167"/>
                    <a:pt x="22758" y="7099"/>
                  </a:cubicBezTo>
                  <a:lnTo>
                    <a:pt x="22780" y="7053"/>
                  </a:lnTo>
                  <a:lnTo>
                    <a:pt x="22803" y="6985"/>
                  </a:lnTo>
                  <a:lnTo>
                    <a:pt x="22826" y="6985"/>
                  </a:lnTo>
                  <a:cubicBezTo>
                    <a:pt x="22826" y="6962"/>
                    <a:pt x="22826" y="6962"/>
                    <a:pt x="22849" y="6939"/>
                  </a:cubicBezTo>
                  <a:lnTo>
                    <a:pt x="22849" y="6916"/>
                  </a:lnTo>
                  <a:cubicBezTo>
                    <a:pt x="22872" y="6893"/>
                    <a:pt x="22872" y="6893"/>
                    <a:pt x="22872" y="6893"/>
                  </a:cubicBezTo>
                  <a:cubicBezTo>
                    <a:pt x="22895" y="6870"/>
                    <a:pt x="22917" y="6825"/>
                    <a:pt x="22917" y="6802"/>
                  </a:cubicBezTo>
                  <a:cubicBezTo>
                    <a:pt x="22917" y="6756"/>
                    <a:pt x="22940" y="6711"/>
                    <a:pt x="22940" y="6688"/>
                  </a:cubicBezTo>
                  <a:cubicBezTo>
                    <a:pt x="22940" y="6642"/>
                    <a:pt x="22940" y="6597"/>
                    <a:pt x="22917" y="6574"/>
                  </a:cubicBezTo>
                  <a:cubicBezTo>
                    <a:pt x="22917" y="6528"/>
                    <a:pt x="22917" y="6460"/>
                    <a:pt x="22895" y="6414"/>
                  </a:cubicBezTo>
                  <a:cubicBezTo>
                    <a:pt x="22872" y="6345"/>
                    <a:pt x="22849" y="6300"/>
                    <a:pt x="22803" y="6231"/>
                  </a:cubicBezTo>
                  <a:cubicBezTo>
                    <a:pt x="22780" y="6163"/>
                    <a:pt x="22735" y="6117"/>
                    <a:pt x="22689" y="6072"/>
                  </a:cubicBezTo>
                  <a:lnTo>
                    <a:pt x="22666" y="6049"/>
                  </a:lnTo>
                  <a:cubicBezTo>
                    <a:pt x="22507" y="5843"/>
                    <a:pt x="22301" y="5684"/>
                    <a:pt x="22119" y="5547"/>
                  </a:cubicBezTo>
                  <a:lnTo>
                    <a:pt x="22096" y="5524"/>
                  </a:lnTo>
                  <a:lnTo>
                    <a:pt x="22027" y="5455"/>
                  </a:lnTo>
                  <a:lnTo>
                    <a:pt x="21845" y="5318"/>
                  </a:lnTo>
                  <a:cubicBezTo>
                    <a:pt x="21753" y="5204"/>
                    <a:pt x="21616" y="5136"/>
                    <a:pt x="21502" y="5044"/>
                  </a:cubicBezTo>
                  <a:lnTo>
                    <a:pt x="21479" y="4999"/>
                  </a:lnTo>
                  <a:lnTo>
                    <a:pt x="21342" y="4907"/>
                  </a:lnTo>
                  <a:cubicBezTo>
                    <a:pt x="21274" y="4839"/>
                    <a:pt x="21183" y="4771"/>
                    <a:pt x="21091" y="4725"/>
                  </a:cubicBezTo>
                  <a:cubicBezTo>
                    <a:pt x="20954" y="4611"/>
                    <a:pt x="20840" y="4519"/>
                    <a:pt x="20703" y="4428"/>
                  </a:cubicBezTo>
                  <a:cubicBezTo>
                    <a:pt x="20635" y="4382"/>
                    <a:pt x="20566" y="4337"/>
                    <a:pt x="20498" y="4291"/>
                  </a:cubicBezTo>
                  <a:cubicBezTo>
                    <a:pt x="20429" y="4246"/>
                    <a:pt x="20361" y="4177"/>
                    <a:pt x="20293" y="4131"/>
                  </a:cubicBezTo>
                  <a:cubicBezTo>
                    <a:pt x="20270" y="4109"/>
                    <a:pt x="20224" y="4086"/>
                    <a:pt x="20201" y="4086"/>
                  </a:cubicBezTo>
                  <a:cubicBezTo>
                    <a:pt x="20178" y="4040"/>
                    <a:pt x="20133" y="4017"/>
                    <a:pt x="20110" y="3994"/>
                  </a:cubicBezTo>
                  <a:cubicBezTo>
                    <a:pt x="20041" y="3949"/>
                    <a:pt x="19950" y="3903"/>
                    <a:pt x="19882" y="3858"/>
                  </a:cubicBezTo>
                  <a:cubicBezTo>
                    <a:pt x="19790" y="3789"/>
                    <a:pt x="19699" y="3721"/>
                    <a:pt x="19585" y="3652"/>
                  </a:cubicBezTo>
                  <a:lnTo>
                    <a:pt x="19471" y="3584"/>
                  </a:lnTo>
                  <a:cubicBezTo>
                    <a:pt x="19425" y="3561"/>
                    <a:pt x="19402" y="3538"/>
                    <a:pt x="19357" y="3515"/>
                  </a:cubicBezTo>
                  <a:cubicBezTo>
                    <a:pt x="19334" y="3492"/>
                    <a:pt x="19288" y="3469"/>
                    <a:pt x="19243" y="3424"/>
                  </a:cubicBezTo>
                  <a:lnTo>
                    <a:pt x="19083" y="3310"/>
                  </a:lnTo>
                  <a:lnTo>
                    <a:pt x="19014" y="3287"/>
                  </a:lnTo>
                  <a:cubicBezTo>
                    <a:pt x="18877" y="3196"/>
                    <a:pt x="18740" y="3104"/>
                    <a:pt x="18603" y="3013"/>
                  </a:cubicBezTo>
                  <a:cubicBezTo>
                    <a:pt x="18489" y="2944"/>
                    <a:pt x="18352" y="2876"/>
                    <a:pt x="18238" y="2808"/>
                  </a:cubicBezTo>
                  <a:lnTo>
                    <a:pt x="18147" y="2739"/>
                  </a:lnTo>
                  <a:lnTo>
                    <a:pt x="18124" y="2739"/>
                  </a:lnTo>
                  <a:cubicBezTo>
                    <a:pt x="17987" y="2648"/>
                    <a:pt x="17827" y="2579"/>
                    <a:pt x="17690" y="2488"/>
                  </a:cubicBezTo>
                  <a:lnTo>
                    <a:pt x="17462" y="2374"/>
                  </a:lnTo>
                  <a:cubicBezTo>
                    <a:pt x="17234" y="2260"/>
                    <a:pt x="17006" y="2123"/>
                    <a:pt x="16755" y="2009"/>
                  </a:cubicBezTo>
                  <a:lnTo>
                    <a:pt x="16595" y="1940"/>
                  </a:lnTo>
                  <a:lnTo>
                    <a:pt x="16526" y="1895"/>
                  </a:lnTo>
                  <a:lnTo>
                    <a:pt x="16458" y="1872"/>
                  </a:lnTo>
                  <a:cubicBezTo>
                    <a:pt x="16321" y="1803"/>
                    <a:pt x="16184" y="1735"/>
                    <a:pt x="16047" y="1689"/>
                  </a:cubicBezTo>
                  <a:cubicBezTo>
                    <a:pt x="15887" y="1621"/>
                    <a:pt x="15727" y="1552"/>
                    <a:pt x="15568" y="1484"/>
                  </a:cubicBezTo>
                  <a:cubicBezTo>
                    <a:pt x="15408" y="1415"/>
                    <a:pt x="15248" y="1347"/>
                    <a:pt x="15088" y="1301"/>
                  </a:cubicBezTo>
                  <a:cubicBezTo>
                    <a:pt x="14997" y="1255"/>
                    <a:pt x="14883" y="1210"/>
                    <a:pt x="14792" y="1187"/>
                  </a:cubicBezTo>
                  <a:cubicBezTo>
                    <a:pt x="14723" y="1164"/>
                    <a:pt x="14677" y="1141"/>
                    <a:pt x="14609" y="1118"/>
                  </a:cubicBezTo>
                  <a:lnTo>
                    <a:pt x="14495" y="1073"/>
                  </a:lnTo>
                  <a:cubicBezTo>
                    <a:pt x="14381" y="1027"/>
                    <a:pt x="14244" y="982"/>
                    <a:pt x="14130" y="936"/>
                  </a:cubicBezTo>
                  <a:cubicBezTo>
                    <a:pt x="14038" y="913"/>
                    <a:pt x="13924" y="890"/>
                    <a:pt x="13833" y="845"/>
                  </a:cubicBezTo>
                  <a:cubicBezTo>
                    <a:pt x="13764" y="845"/>
                    <a:pt x="13696" y="822"/>
                    <a:pt x="13628" y="799"/>
                  </a:cubicBezTo>
                  <a:cubicBezTo>
                    <a:pt x="13582" y="776"/>
                    <a:pt x="13536" y="776"/>
                    <a:pt x="13513" y="753"/>
                  </a:cubicBezTo>
                  <a:cubicBezTo>
                    <a:pt x="13468" y="753"/>
                    <a:pt x="13422" y="730"/>
                    <a:pt x="13376" y="708"/>
                  </a:cubicBezTo>
                  <a:cubicBezTo>
                    <a:pt x="13308" y="708"/>
                    <a:pt x="13239" y="685"/>
                    <a:pt x="13194" y="662"/>
                  </a:cubicBezTo>
                  <a:lnTo>
                    <a:pt x="13125" y="639"/>
                  </a:lnTo>
                  <a:cubicBezTo>
                    <a:pt x="13011" y="616"/>
                    <a:pt x="12920" y="593"/>
                    <a:pt x="12829" y="571"/>
                  </a:cubicBezTo>
                  <a:cubicBezTo>
                    <a:pt x="12760" y="548"/>
                    <a:pt x="12692" y="525"/>
                    <a:pt x="12623" y="502"/>
                  </a:cubicBezTo>
                  <a:cubicBezTo>
                    <a:pt x="12463" y="479"/>
                    <a:pt x="12326" y="434"/>
                    <a:pt x="12167" y="388"/>
                  </a:cubicBezTo>
                  <a:lnTo>
                    <a:pt x="12121" y="388"/>
                  </a:lnTo>
                  <a:lnTo>
                    <a:pt x="12053" y="365"/>
                  </a:lnTo>
                  <a:cubicBezTo>
                    <a:pt x="11916" y="342"/>
                    <a:pt x="11779" y="297"/>
                    <a:pt x="11642" y="274"/>
                  </a:cubicBezTo>
                  <a:cubicBezTo>
                    <a:pt x="11459" y="228"/>
                    <a:pt x="11277" y="205"/>
                    <a:pt x="11094" y="160"/>
                  </a:cubicBezTo>
                  <a:cubicBezTo>
                    <a:pt x="10957" y="160"/>
                    <a:pt x="10797" y="114"/>
                    <a:pt x="10615" y="114"/>
                  </a:cubicBezTo>
                  <a:lnTo>
                    <a:pt x="10523" y="114"/>
                  </a:lnTo>
                  <a:cubicBezTo>
                    <a:pt x="10478" y="114"/>
                    <a:pt x="10409" y="91"/>
                    <a:pt x="10363" y="91"/>
                  </a:cubicBezTo>
                  <a:lnTo>
                    <a:pt x="10067" y="91"/>
                  </a:lnTo>
                  <a:cubicBezTo>
                    <a:pt x="9998" y="46"/>
                    <a:pt x="9930" y="46"/>
                    <a:pt x="9884" y="23"/>
                  </a:cubicBezTo>
                  <a:cubicBezTo>
                    <a:pt x="9816" y="0"/>
                    <a:pt x="9747" y="0"/>
                    <a:pt x="96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5"/>
            <p:cNvSpPr/>
            <p:nvPr/>
          </p:nvSpPr>
          <p:spPr>
            <a:xfrm>
              <a:off x="-320759" y="2833284"/>
              <a:ext cx="149436" cy="99642"/>
            </a:xfrm>
            <a:custGeom>
              <a:avLst/>
              <a:gdLst/>
              <a:ahLst/>
              <a:cxnLst/>
              <a:rect l="l" t="t" r="r" b="b"/>
              <a:pathLst>
                <a:path w="2671" h="1781" extrusionOk="0">
                  <a:moveTo>
                    <a:pt x="411" y="0"/>
                  </a:moveTo>
                  <a:cubicBezTo>
                    <a:pt x="366" y="0"/>
                    <a:pt x="320" y="23"/>
                    <a:pt x="274" y="23"/>
                  </a:cubicBezTo>
                  <a:cubicBezTo>
                    <a:pt x="229" y="46"/>
                    <a:pt x="183" y="69"/>
                    <a:pt x="160" y="92"/>
                  </a:cubicBezTo>
                  <a:cubicBezTo>
                    <a:pt x="137" y="115"/>
                    <a:pt x="115" y="115"/>
                    <a:pt x="115" y="137"/>
                  </a:cubicBezTo>
                  <a:cubicBezTo>
                    <a:pt x="92" y="137"/>
                    <a:pt x="69" y="137"/>
                    <a:pt x="46" y="160"/>
                  </a:cubicBezTo>
                  <a:cubicBezTo>
                    <a:pt x="23" y="160"/>
                    <a:pt x="0" y="183"/>
                    <a:pt x="0" y="206"/>
                  </a:cubicBezTo>
                  <a:cubicBezTo>
                    <a:pt x="0" y="229"/>
                    <a:pt x="0" y="252"/>
                    <a:pt x="23" y="274"/>
                  </a:cubicBezTo>
                  <a:cubicBezTo>
                    <a:pt x="46" y="343"/>
                    <a:pt x="69" y="411"/>
                    <a:pt x="92" y="480"/>
                  </a:cubicBezTo>
                  <a:cubicBezTo>
                    <a:pt x="137" y="548"/>
                    <a:pt x="183" y="594"/>
                    <a:pt x="206" y="662"/>
                  </a:cubicBezTo>
                  <a:cubicBezTo>
                    <a:pt x="297" y="777"/>
                    <a:pt x="388" y="891"/>
                    <a:pt x="503" y="1005"/>
                  </a:cubicBezTo>
                  <a:cubicBezTo>
                    <a:pt x="548" y="1050"/>
                    <a:pt x="617" y="1119"/>
                    <a:pt x="685" y="1165"/>
                  </a:cubicBezTo>
                  <a:cubicBezTo>
                    <a:pt x="754" y="1210"/>
                    <a:pt x="822" y="1256"/>
                    <a:pt x="868" y="1302"/>
                  </a:cubicBezTo>
                  <a:cubicBezTo>
                    <a:pt x="936" y="1347"/>
                    <a:pt x="1005" y="1370"/>
                    <a:pt x="1050" y="1416"/>
                  </a:cubicBezTo>
                  <a:cubicBezTo>
                    <a:pt x="1119" y="1461"/>
                    <a:pt x="1210" y="1484"/>
                    <a:pt x="1279" y="1507"/>
                  </a:cubicBezTo>
                  <a:cubicBezTo>
                    <a:pt x="1416" y="1575"/>
                    <a:pt x="1553" y="1644"/>
                    <a:pt x="1712" y="1667"/>
                  </a:cubicBezTo>
                  <a:cubicBezTo>
                    <a:pt x="1781" y="1690"/>
                    <a:pt x="1849" y="1712"/>
                    <a:pt x="1918" y="1735"/>
                  </a:cubicBezTo>
                  <a:cubicBezTo>
                    <a:pt x="1986" y="1758"/>
                    <a:pt x="2055" y="1758"/>
                    <a:pt x="2146" y="1781"/>
                  </a:cubicBezTo>
                  <a:lnTo>
                    <a:pt x="2329" y="1781"/>
                  </a:lnTo>
                  <a:cubicBezTo>
                    <a:pt x="2420" y="1781"/>
                    <a:pt x="2534" y="1781"/>
                    <a:pt x="2602" y="1690"/>
                  </a:cubicBezTo>
                  <a:cubicBezTo>
                    <a:pt x="2625" y="1667"/>
                    <a:pt x="2648" y="1644"/>
                    <a:pt x="2671" y="1598"/>
                  </a:cubicBezTo>
                  <a:cubicBezTo>
                    <a:pt x="2671" y="1553"/>
                    <a:pt x="2671" y="1507"/>
                    <a:pt x="2671" y="1484"/>
                  </a:cubicBezTo>
                  <a:cubicBezTo>
                    <a:pt x="2648" y="1461"/>
                    <a:pt x="2648" y="1416"/>
                    <a:pt x="2648" y="1416"/>
                  </a:cubicBezTo>
                  <a:cubicBezTo>
                    <a:pt x="2625" y="1370"/>
                    <a:pt x="2625" y="1347"/>
                    <a:pt x="2602" y="1324"/>
                  </a:cubicBezTo>
                  <a:cubicBezTo>
                    <a:pt x="2557" y="1233"/>
                    <a:pt x="2511" y="1165"/>
                    <a:pt x="2466" y="1119"/>
                  </a:cubicBezTo>
                  <a:cubicBezTo>
                    <a:pt x="2420" y="1050"/>
                    <a:pt x="2374" y="982"/>
                    <a:pt x="2306" y="914"/>
                  </a:cubicBezTo>
                  <a:cubicBezTo>
                    <a:pt x="2260" y="845"/>
                    <a:pt x="2192" y="777"/>
                    <a:pt x="2123" y="731"/>
                  </a:cubicBezTo>
                  <a:cubicBezTo>
                    <a:pt x="2055" y="662"/>
                    <a:pt x="1986" y="594"/>
                    <a:pt x="1895" y="548"/>
                  </a:cubicBezTo>
                  <a:cubicBezTo>
                    <a:pt x="1826" y="480"/>
                    <a:pt x="1758" y="434"/>
                    <a:pt x="1667" y="389"/>
                  </a:cubicBezTo>
                  <a:cubicBezTo>
                    <a:pt x="1507" y="297"/>
                    <a:pt x="1324" y="206"/>
                    <a:pt x="1142" y="137"/>
                  </a:cubicBezTo>
                  <a:cubicBezTo>
                    <a:pt x="982" y="92"/>
                    <a:pt x="799" y="46"/>
                    <a:pt x="640" y="23"/>
                  </a:cubicBezTo>
                  <a:cubicBezTo>
                    <a:pt x="571" y="23"/>
                    <a:pt x="503" y="0"/>
                    <a:pt x="4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5"/>
            <p:cNvSpPr/>
            <p:nvPr/>
          </p:nvSpPr>
          <p:spPr>
            <a:xfrm>
              <a:off x="-281203" y="2086206"/>
              <a:ext cx="661579" cy="516004"/>
            </a:xfrm>
            <a:custGeom>
              <a:avLst/>
              <a:gdLst/>
              <a:ahLst/>
              <a:cxnLst/>
              <a:rect l="l" t="t" r="r" b="b"/>
              <a:pathLst>
                <a:path w="11825" h="9223" extrusionOk="0">
                  <a:moveTo>
                    <a:pt x="2238" y="1"/>
                  </a:moveTo>
                  <a:cubicBezTo>
                    <a:pt x="2215" y="1"/>
                    <a:pt x="2169" y="1"/>
                    <a:pt x="2169" y="46"/>
                  </a:cubicBezTo>
                  <a:cubicBezTo>
                    <a:pt x="2147" y="46"/>
                    <a:pt x="2147" y="46"/>
                    <a:pt x="2147" y="69"/>
                  </a:cubicBezTo>
                  <a:cubicBezTo>
                    <a:pt x="2124" y="69"/>
                    <a:pt x="2124" y="92"/>
                    <a:pt x="2101" y="115"/>
                  </a:cubicBezTo>
                  <a:lnTo>
                    <a:pt x="2101" y="138"/>
                  </a:lnTo>
                  <a:lnTo>
                    <a:pt x="2101" y="160"/>
                  </a:lnTo>
                  <a:cubicBezTo>
                    <a:pt x="2078" y="206"/>
                    <a:pt x="2055" y="252"/>
                    <a:pt x="2032" y="297"/>
                  </a:cubicBezTo>
                  <a:lnTo>
                    <a:pt x="1941" y="480"/>
                  </a:lnTo>
                  <a:cubicBezTo>
                    <a:pt x="1873" y="594"/>
                    <a:pt x="1827" y="708"/>
                    <a:pt x="1759" y="845"/>
                  </a:cubicBezTo>
                  <a:cubicBezTo>
                    <a:pt x="1713" y="891"/>
                    <a:pt x="1690" y="959"/>
                    <a:pt x="1667" y="1005"/>
                  </a:cubicBezTo>
                  <a:lnTo>
                    <a:pt x="1622" y="1074"/>
                  </a:lnTo>
                  <a:lnTo>
                    <a:pt x="1622" y="1096"/>
                  </a:lnTo>
                  <a:lnTo>
                    <a:pt x="1553" y="1233"/>
                  </a:lnTo>
                  <a:cubicBezTo>
                    <a:pt x="1462" y="1370"/>
                    <a:pt x="1416" y="1507"/>
                    <a:pt x="1348" y="1644"/>
                  </a:cubicBezTo>
                  <a:cubicBezTo>
                    <a:pt x="1302" y="1713"/>
                    <a:pt x="1279" y="1758"/>
                    <a:pt x="1234" y="1827"/>
                  </a:cubicBezTo>
                  <a:lnTo>
                    <a:pt x="1211" y="1895"/>
                  </a:lnTo>
                  <a:lnTo>
                    <a:pt x="1142" y="2032"/>
                  </a:lnTo>
                  <a:lnTo>
                    <a:pt x="1142" y="2032"/>
                  </a:lnTo>
                  <a:lnTo>
                    <a:pt x="1165" y="2009"/>
                  </a:lnTo>
                  <a:lnTo>
                    <a:pt x="1165" y="2009"/>
                  </a:lnTo>
                  <a:cubicBezTo>
                    <a:pt x="1074" y="2192"/>
                    <a:pt x="982" y="2352"/>
                    <a:pt x="914" y="2534"/>
                  </a:cubicBezTo>
                  <a:lnTo>
                    <a:pt x="891" y="2557"/>
                  </a:lnTo>
                  <a:lnTo>
                    <a:pt x="891" y="2580"/>
                  </a:lnTo>
                  <a:lnTo>
                    <a:pt x="823" y="2694"/>
                  </a:lnTo>
                  <a:lnTo>
                    <a:pt x="709" y="2922"/>
                  </a:lnTo>
                  <a:cubicBezTo>
                    <a:pt x="686" y="2991"/>
                    <a:pt x="663" y="3059"/>
                    <a:pt x="617" y="3105"/>
                  </a:cubicBezTo>
                  <a:lnTo>
                    <a:pt x="594" y="3151"/>
                  </a:lnTo>
                  <a:lnTo>
                    <a:pt x="549" y="3242"/>
                  </a:lnTo>
                  <a:cubicBezTo>
                    <a:pt x="503" y="3356"/>
                    <a:pt x="457" y="3470"/>
                    <a:pt x="389" y="3584"/>
                  </a:cubicBezTo>
                  <a:cubicBezTo>
                    <a:pt x="343" y="3653"/>
                    <a:pt x="321" y="3721"/>
                    <a:pt x="275" y="3813"/>
                  </a:cubicBezTo>
                  <a:lnTo>
                    <a:pt x="229" y="3927"/>
                  </a:lnTo>
                  <a:lnTo>
                    <a:pt x="206" y="3949"/>
                  </a:lnTo>
                  <a:lnTo>
                    <a:pt x="184" y="3972"/>
                  </a:lnTo>
                  <a:lnTo>
                    <a:pt x="161" y="4018"/>
                  </a:lnTo>
                  <a:lnTo>
                    <a:pt x="161" y="4041"/>
                  </a:lnTo>
                  <a:lnTo>
                    <a:pt x="138" y="4086"/>
                  </a:lnTo>
                  <a:cubicBezTo>
                    <a:pt x="138" y="4086"/>
                    <a:pt x="115" y="4109"/>
                    <a:pt x="115" y="4109"/>
                  </a:cubicBezTo>
                  <a:cubicBezTo>
                    <a:pt x="115" y="4109"/>
                    <a:pt x="92" y="4132"/>
                    <a:pt x="92" y="4155"/>
                  </a:cubicBezTo>
                  <a:cubicBezTo>
                    <a:pt x="47" y="4201"/>
                    <a:pt x="24" y="4223"/>
                    <a:pt x="24" y="4269"/>
                  </a:cubicBezTo>
                  <a:cubicBezTo>
                    <a:pt x="1" y="4338"/>
                    <a:pt x="24" y="4406"/>
                    <a:pt x="69" y="4474"/>
                  </a:cubicBezTo>
                  <a:cubicBezTo>
                    <a:pt x="115" y="4520"/>
                    <a:pt x="138" y="4543"/>
                    <a:pt x="206" y="4566"/>
                  </a:cubicBezTo>
                  <a:cubicBezTo>
                    <a:pt x="229" y="4589"/>
                    <a:pt x="275" y="4611"/>
                    <a:pt x="321" y="4634"/>
                  </a:cubicBezTo>
                  <a:cubicBezTo>
                    <a:pt x="389" y="4680"/>
                    <a:pt x="480" y="4703"/>
                    <a:pt x="549" y="4748"/>
                  </a:cubicBezTo>
                  <a:lnTo>
                    <a:pt x="594" y="4771"/>
                  </a:lnTo>
                  <a:cubicBezTo>
                    <a:pt x="663" y="4794"/>
                    <a:pt x="731" y="4817"/>
                    <a:pt x="800" y="4862"/>
                  </a:cubicBezTo>
                  <a:lnTo>
                    <a:pt x="868" y="4885"/>
                  </a:lnTo>
                  <a:cubicBezTo>
                    <a:pt x="914" y="4908"/>
                    <a:pt x="982" y="4931"/>
                    <a:pt x="1028" y="4954"/>
                  </a:cubicBezTo>
                  <a:cubicBezTo>
                    <a:pt x="1074" y="4977"/>
                    <a:pt x="1142" y="4999"/>
                    <a:pt x="1211" y="5045"/>
                  </a:cubicBezTo>
                  <a:lnTo>
                    <a:pt x="1256" y="5068"/>
                  </a:lnTo>
                  <a:cubicBezTo>
                    <a:pt x="1302" y="5091"/>
                    <a:pt x="1371" y="5136"/>
                    <a:pt x="1439" y="5159"/>
                  </a:cubicBezTo>
                  <a:cubicBezTo>
                    <a:pt x="1576" y="5228"/>
                    <a:pt x="1713" y="5296"/>
                    <a:pt x="1850" y="5365"/>
                  </a:cubicBezTo>
                  <a:cubicBezTo>
                    <a:pt x="1941" y="5410"/>
                    <a:pt x="2055" y="5456"/>
                    <a:pt x="2147" y="5524"/>
                  </a:cubicBezTo>
                  <a:lnTo>
                    <a:pt x="2261" y="5570"/>
                  </a:lnTo>
                  <a:cubicBezTo>
                    <a:pt x="2329" y="5616"/>
                    <a:pt x="2398" y="5639"/>
                    <a:pt x="2466" y="5684"/>
                  </a:cubicBezTo>
                  <a:cubicBezTo>
                    <a:pt x="2535" y="5707"/>
                    <a:pt x="2603" y="5753"/>
                    <a:pt x="2672" y="5776"/>
                  </a:cubicBezTo>
                  <a:lnTo>
                    <a:pt x="2740" y="5821"/>
                  </a:lnTo>
                  <a:lnTo>
                    <a:pt x="2763" y="5821"/>
                  </a:lnTo>
                  <a:lnTo>
                    <a:pt x="2808" y="5844"/>
                  </a:lnTo>
                  <a:lnTo>
                    <a:pt x="2831" y="5844"/>
                  </a:lnTo>
                  <a:lnTo>
                    <a:pt x="2854" y="5867"/>
                  </a:lnTo>
                  <a:lnTo>
                    <a:pt x="2945" y="5912"/>
                  </a:lnTo>
                  <a:cubicBezTo>
                    <a:pt x="3060" y="5958"/>
                    <a:pt x="3151" y="6004"/>
                    <a:pt x="3242" y="6049"/>
                  </a:cubicBezTo>
                  <a:lnTo>
                    <a:pt x="3265" y="6049"/>
                  </a:lnTo>
                  <a:lnTo>
                    <a:pt x="3379" y="6095"/>
                  </a:lnTo>
                  <a:cubicBezTo>
                    <a:pt x="3516" y="6164"/>
                    <a:pt x="3653" y="6232"/>
                    <a:pt x="3790" y="6300"/>
                  </a:cubicBezTo>
                  <a:cubicBezTo>
                    <a:pt x="3881" y="6346"/>
                    <a:pt x="3950" y="6392"/>
                    <a:pt x="4041" y="6415"/>
                  </a:cubicBezTo>
                  <a:lnTo>
                    <a:pt x="4224" y="6506"/>
                  </a:lnTo>
                  <a:cubicBezTo>
                    <a:pt x="4361" y="6574"/>
                    <a:pt x="4498" y="6643"/>
                    <a:pt x="4635" y="6734"/>
                  </a:cubicBezTo>
                  <a:lnTo>
                    <a:pt x="4657" y="6734"/>
                  </a:lnTo>
                  <a:cubicBezTo>
                    <a:pt x="4817" y="6803"/>
                    <a:pt x="4954" y="6894"/>
                    <a:pt x="5091" y="6962"/>
                  </a:cubicBezTo>
                  <a:lnTo>
                    <a:pt x="5502" y="7168"/>
                  </a:lnTo>
                  <a:lnTo>
                    <a:pt x="5639" y="7259"/>
                  </a:lnTo>
                  <a:lnTo>
                    <a:pt x="5753" y="7305"/>
                  </a:lnTo>
                  <a:lnTo>
                    <a:pt x="6027" y="7465"/>
                  </a:lnTo>
                  <a:lnTo>
                    <a:pt x="6118" y="7510"/>
                  </a:lnTo>
                  <a:cubicBezTo>
                    <a:pt x="6232" y="7579"/>
                    <a:pt x="6346" y="7624"/>
                    <a:pt x="6461" y="7693"/>
                  </a:cubicBezTo>
                  <a:lnTo>
                    <a:pt x="6757" y="7853"/>
                  </a:lnTo>
                  <a:lnTo>
                    <a:pt x="6917" y="7921"/>
                  </a:lnTo>
                  <a:lnTo>
                    <a:pt x="7328" y="8127"/>
                  </a:lnTo>
                  <a:lnTo>
                    <a:pt x="7670" y="8309"/>
                  </a:lnTo>
                  <a:lnTo>
                    <a:pt x="7807" y="8378"/>
                  </a:lnTo>
                  <a:cubicBezTo>
                    <a:pt x="7876" y="8423"/>
                    <a:pt x="7967" y="8446"/>
                    <a:pt x="8035" y="8492"/>
                  </a:cubicBezTo>
                  <a:lnTo>
                    <a:pt x="8104" y="8515"/>
                  </a:lnTo>
                  <a:lnTo>
                    <a:pt x="8150" y="8537"/>
                  </a:lnTo>
                  <a:lnTo>
                    <a:pt x="8218" y="8583"/>
                  </a:lnTo>
                  <a:lnTo>
                    <a:pt x="8264" y="8583"/>
                  </a:lnTo>
                  <a:cubicBezTo>
                    <a:pt x="8378" y="8651"/>
                    <a:pt x="8515" y="8720"/>
                    <a:pt x="8652" y="8788"/>
                  </a:cubicBezTo>
                  <a:cubicBezTo>
                    <a:pt x="8720" y="8834"/>
                    <a:pt x="8812" y="8857"/>
                    <a:pt x="8880" y="8903"/>
                  </a:cubicBezTo>
                  <a:cubicBezTo>
                    <a:pt x="9017" y="8948"/>
                    <a:pt x="9131" y="9017"/>
                    <a:pt x="9245" y="9062"/>
                  </a:cubicBezTo>
                  <a:cubicBezTo>
                    <a:pt x="9291" y="9085"/>
                    <a:pt x="9337" y="9108"/>
                    <a:pt x="9382" y="9154"/>
                  </a:cubicBezTo>
                  <a:lnTo>
                    <a:pt x="9405" y="9154"/>
                  </a:lnTo>
                  <a:cubicBezTo>
                    <a:pt x="9451" y="9199"/>
                    <a:pt x="9519" y="9222"/>
                    <a:pt x="9565" y="9222"/>
                  </a:cubicBezTo>
                  <a:lnTo>
                    <a:pt x="9610" y="9222"/>
                  </a:lnTo>
                  <a:cubicBezTo>
                    <a:pt x="9679" y="9199"/>
                    <a:pt x="9747" y="9154"/>
                    <a:pt x="9793" y="9062"/>
                  </a:cubicBezTo>
                  <a:cubicBezTo>
                    <a:pt x="9816" y="9040"/>
                    <a:pt x="9839" y="8994"/>
                    <a:pt x="9839" y="8948"/>
                  </a:cubicBezTo>
                  <a:cubicBezTo>
                    <a:pt x="9862" y="8925"/>
                    <a:pt x="9862" y="8880"/>
                    <a:pt x="9884" y="8857"/>
                  </a:cubicBezTo>
                  <a:lnTo>
                    <a:pt x="9884" y="8857"/>
                  </a:lnTo>
                  <a:lnTo>
                    <a:pt x="9862" y="8880"/>
                  </a:lnTo>
                  <a:cubicBezTo>
                    <a:pt x="9907" y="8788"/>
                    <a:pt x="9953" y="8697"/>
                    <a:pt x="9998" y="8606"/>
                  </a:cubicBezTo>
                  <a:cubicBezTo>
                    <a:pt x="10021" y="8560"/>
                    <a:pt x="10044" y="8537"/>
                    <a:pt x="10044" y="8492"/>
                  </a:cubicBezTo>
                  <a:cubicBezTo>
                    <a:pt x="10067" y="8469"/>
                    <a:pt x="10090" y="8423"/>
                    <a:pt x="10113" y="8400"/>
                  </a:cubicBezTo>
                  <a:cubicBezTo>
                    <a:pt x="10158" y="8309"/>
                    <a:pt x="10181" y="8218"/>
                    <a:pt x="10227" y="8127"/>
                  </a:cubicBezTo>
                  <a:lnTo>
                    <a:pt x="10272" y="7990"/>
                  </a:lnTo>
                  <a:cubicBezTo>
                    <a:pt x="10318" y="7875"/>
                    <a:pt x="10364" y="7761"/>
                    <a:pt x="10432" y="7647"/>
                  </a:cubicBezTo>
                  <a:cubicBezTo>
                    <a:pt x="10478" y="7510"/>
                    <a:pt x="10546" y="7373"/>
                    <a:pt x="10615" y="7259"/>
                  </a:cubicBezTo>
                  <a:lnTo>
                    <a:pt x="10638" y="7213"/>
                  </a:lnTo>
                  <a:lnTo>
                    <a:pt x="10660" y="7191"/>
                  </a:lnTo>
                  <a:lnTo>
                    <a:pt x="10683" y="7145"/>
                  </a:lnTo>
                  <a:lnTo>
                    <a:pt x="10729" y="7031"/>
                  </a:lnTo>
                  <a:cubicBezTo>
                    <a:pt x="10752" y="7008"/>
                    <a:pt x="10775" y="6962"/>
                    <a:pt x="10820" y="6917"/>
                  </a:cubicBezTo>
                  <a:cubicBezTo>
                    <a:pt x="10820" y="6894"/>
                    <a:pt x="10843" y="6848"/>
                    <a:pt x="10866" y="6825"/>
                  </a:cubicBezTo>
                  <a:cubicBezTo>
                    <a:pt x="11048" y="6529"/>
                    <a:pt x="11185" y="6232"/>
                    <a:pt x="11300" y="5935"/>
                  </a:cubicBezTo>
                  <a:lnTo>
                    <a:pt x="11322" y="5867"/>
                  </a:lnTo>
                  <a:cubicBezTo>
                    <a:pt x="11345" y="5821"/>
                    <a:pt x="11368" y="5753"/>
                    <a:pt x="11391" y="5707"/>
                  </a:cubicBezTo>
                  <a:cubicBezTo>
                    <a:pt x="11414" y="5661"/>
                    <a:pt x="11436" y="5616"/>
                    <a:pt x="11482" y="5570"/>
                  </a:cubicBezTo>
                  <a:cubicBezTo>
                    <a:pt x="11505" y="5502"/>
                    <a:pt x="11528" y="5433"/>
                    <a:pt x="11573" y="5365"/>
                  </a:cubicBezTo>
                  <a:cubicBezTo>
                    <a:pt x="11596" y="5296"/>
                    <a:pt x="11642" y="5205"/>
                    <a:pt x="11688" y="5136"/>
                  </a:cubicBezTo>
                  <a:lnTo>
                    <a:pt x="11733" y="5068"/>
                  </a:lnTo>
                  <a:lnTo>
                    <a:pt x="11756" y="5022"/>
                  </a:lnTo>
                  <a:cubicBezTo>
                    <a:pt x="11756" y="5022"/>
                    <a:pt x="11779" y="4999"/>
                    <a:pt x="11779" y="4977"/>
                  </a:cubicBezTo>
                  <a:cubicBezTo>
                    <a:pt x="11802" y="4931"/>
                    <a:pt x="11824" y="4885"/>
                    <a:pt x="11802" y="4817"/>
                  </a:cubicBezTo>
                  <a:cubicBezTo>
                    <a:pt x="11802" y="4771"/>
                    <a:pt x="11779" y="4748"/>
                    <a:pt x="11733" y="4726"/>
                  </a:cubicBezTo>
                  <a:cubicBezTo>
                    <a:pt x="11710" y="4703"/>
                    <a:pt x="11665" y="4680"/>
                    <a:pt x="11642" y="4680"/>
                  </a:cubicBezTo>
                  <a:cubicBezTo>
                    <a:pt x="11642" y="4680"/>
                    <a:pt x="11619" y="4703"/>
                    <a:pt x="11619" y="4703"/>
                  </a:cubicBezTo>
                  <a:cubicBezTo>
                    <a:pt x="11573" y="4657"/>
                    <a:pt x="11528" y="4657"/>
                    <a:pt x="11505" y="4634"/>
                  </a:cubicBezTo>
                  <a:lnTo>
                    <a:pt x="11436" y="4611"/>
                  </a:lnTo>
                  <a:cubicBezTo>
                    <a:pt x="11391" y="4589"/>
                    <a:pt x="11345" y="4543"/>
                    <a:pt x="11277" y="4520"/>
                  </a:cubicBezTo>
                  <a:lnTo>
                    <a:pt x="11231" y="4497"/>
                  </a:lnTo>
                  <a:cubicBezTo>
                    <a:pt x="11163" y="4452"/>
                    <a:pt x="11094" y="4429"/>
                    <a:pt x="11026" y="4406"/>
                  </a:cubicBezTo>
                  <a:lnTo>
                    <a:pt x="10980" y="4383"/>
                  </a:lnTo>
                  <a:cubicBezTo>
                    <a:pt x="10911" y="4338"/>
                    <a:pt x="10843" y="4292"/>
                    <a:pt x="10775" y="4269"/>
                  </a:cubicBezTo>
                  <a:cubicBezTo>
                    <a:pt x="10660" y="4201"/>
                    <a:pt x="10546" y="4155"/>
                    <a:pt x="10432" y="4086"/>
                  </a:cubicBezTo>
                  <a:lnTo>
                    <a:pt x="10295" y="4018"/>
                  </a:lnTo>
                  <a:cubicBezTo>
                    <a:pt x="10158" y="3949"/>
                    <a:pt x="9998" y="3881"/>
                    <a:pt x="9862" y="3813"/>
                  </a:cubicBezTo>
                  <a:lnTo>
                    <a:pt x="9793" y="3767"/>
                  </a:lnTo>
                  <a:lnTo>
                    <a:pt x="9702" y="3744"/>
                  </a:lnTo>
                  <a:lnTo>
                    <a:pt x="9679" y="3721"/>
                  </a:lnTo>
                  <a:cubicBezTo>
                    <a:pt x="9588" y="3676"/>
                    <a:pt x="9519" y="3653"/>
                    <a:pt x="9428" y="3607"/>
                  </a:cubicBezTo>
                  <a:lnTo>
                    <a:pt x="9382" y="3584"/>
                  </a:lnTo>
                  <a:cubicBezTo>
                    <a:pt x="9337" y="3561"/>
                    <a:pt x="9291" y="3539"/>
                    <a:pt x="9222" y="3516"/>
                  </a:cubicBezTo>
                  <a:cubicBezTo>
                    <a:pt x="9108" y="3447"/>
                    <a:pt x="8994" y="3402"/>
                    <a:pt x="8880" y="3333"/>
                  </a:cubicBezTo>
                  <a:lnTo>
                    <a:pt x="8766" y="3288"/>
                  </a:lnTo>
                  <a:lnTo>
                    <a:pt x="8332" y="3059"/>
                  </a:lnTo>
                  <a:lnTo>
                    <a:pt x="8172" y="2991"/>
                  </a:lnTo>
                  <a:lnTo>
                    <a:pt x="8150" y="2968"/>
                  </a:lnTo>
                  <a:lnTo>
                    <a:pt x="8104" y="2945"/>
                  </a:lnTo>
                  <a:cubicBezTo>
                    <a:pt x="8013" y="2900"/>
                    <a:pt x="7944" y="2877"/>
                    <a:pt x="7876" y="2831"/>
                  </a:cubicBezTo>
                  <a:lnTo>
                    <a:pt x="7807" y="2785"/>
                  </a:lnTo>
                  <a:cubicBezTo>
                    <a:pt x="7693" y="2740"/>
                    <a:pt x="7556" y="2671"/>
                    <a:pt x="7419" y="2603"/>
                  </a:cubicBezTo>
                  <a:cubicBezTo>
                    <a:pt x="7374" y="2580"/>
                    <a:pt x="7328" y="2557"/>
                    <a:pt x="7282" y="2511"/>
                  </a:cubicBezTo>
                  <a:lnTo>
                    <a:pt x="7214" y="2489"/>
                  </a:lnTo>
                  <a:lnTo>
                    <a:pt x="7054" y="2397"/>
                  </a:lnTo>
                  <a:lnTo>
                    <a:pt x="6986" y="2375"/>
                  </a:lnTo>
                  <a:lnTo>
                    <a:pt x="6803" y="2283"/>
                  </a:lnTo>
                  <a:cubicBezTo>
                    <a:pt x="6712" y="2238"/>
                    <a:pt x="6620" y="2192"/>
                    <a:pt x="6529" y="2123"/>
                  </a:cubicBezTo>
                  <a:cubicBezTo>
                    <a:pt x="6415" y="2078"/>
                    <a:pt x="6324" y="2032"/>
                    <a:pt x="6232" y="1987"/>
                  </a:cubicBezTo>
                  <a:lnTo>
                    <a:pt x="6073" y="1895"/>
                  </a:lnTo>
                  <a:lnTo>
                    <a:pt x="5958" y="1850"/>
                  </a:lnTo>
                  <a:lnTo>
                    <a:pt x="5844" y="1804"/>
                  </a:lnTo>
                  <a:cubicBezTo>
                    <a:pt x="5799" y="1758"/>
                    <a:pt x="5730" y="1735"/>
                    <a:pt x="5684" y="1690"/>
                  </a:cubicBezTo>
                  <a:lnTo>
                    <a:pt x="5616" y="1667"/>
                  </a:lnTo>
                  <a:lnTo>
                    <a:pt x="5570" y="1644"/>
                  </a:lnTo>
                  <a:cubicBezTo>
                    <a:pt x="5433" y="1576"/>
                    <a:pt x="5296" y="1507"/>
                    <a:pt x="5160" y="1416"/>
                  </a:cubicBezTo>
                  <a:cubicBezTo>
                    <a:pt x="5091" y="1370"/>
                    <a:pt x="5000" y="1347"/>
                    <a:pt x="4931" y="1302"/>
                  </a:cubicBezTo>
                  <a:cubicBezTo>
                    <a:pt x="4840" y="1256"/>
                    <a:pt x="4749" y="1210"/>
                    <a:pt x="4680" y="1165"/>
                  </a:cubicBezTo>
                  <a:cubicBezTo>
                    <a:pt x="4543" y="1096"/>
                    <a:pt x="4429" y="1028"/>
                    <a:pt x="4292" y="959"/>
                  </a:cubicBezTo>
                  <a:lnTo>
                    <a:pt x="4269" y="959"/>
                  </a:lnTo>
                  <a:cubicBezTo>
                    <a:pt x="4132" y="868"/>
                    <a:pt x="3973" y="800"/>
                    <a:pt x="3813" y="708"/>
                  </a:cubicBezTo>
                  <a:cubicBezTo>
                    <a:pt x="3744" y="663"/>
                    <a:pt x="3676" y="617"/>
                    <a:pt x="3585" y="594"/>
                  </a:cubicBezTo>
                  <a:lnTo>
                    <a:pt x="3607" y="594"/>
                  </a:lnTo>
                  <a:cubicBezTo>
                    <a:pt x="3493" y="549"/>
                    <a:pt x="3379" y="503"/>
                    <a:pt x="3265" y="457"/>
                  </a:cubicBezTo>
                  <a:lnTo>
                    <a:pt x="3219" y="434"/>
                  </a:lnTo>
                  <a:cubicBezTo>
                    <a:pt x="3128" y="389"/>
                    <a:pt x="3037" y="343"/>
                    <a:pt x="2945" y="297"/>
                  </a:cubicBezTo>
                  <a:cubicBezTo>
                    <a:pt x="2900" y="297"/>
                    <a:pt x="2854" y="275"/>
                    <a:pt x="2808" y="252"/>
                  </a:cubicBezTo>
                  <a:lnTo>
                    <a:pt x="2763" y="229"/>
                  </a:lnTo>
                  <a:lnTo>
                    <a:pt x="2694" y="206"/>
                  </a:lnTo>
                  <a:cubicBezTo>
                    <a:pt x="2603" y="160"/>
                    <a:pt x="2535" y="115"/>
                    <a:pt x="2443" y="92"/>
                  </a:cubicBezTo>
                  <a:lnTo>
                    <a:pt x="2398" y="69"/>
                  </a:lnTo>
                  <a:cubicBezTo>
                    <a:pt x="2375" y="46"/>
                    <a:pt x="2329" y="24"/>
                    <a:pt x="23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5"/>
            <p:cNvSpPr/>
            <p:nvPr/>
          </p:nvSpPr>
          <p:spPr>
            <a:xfrm>
              <a:off x="-706412" y="2874127"/>
              <a:ext cx="51136" cy="145240"/>
            </a:xfrm>
            <a:custGeom>
              <a:avLst/>
              <a:gdLst/>
              <a:ahLst/>
              <a:cxnLst/>
              <a:rect l="l" t="t" r="r" b="b"/>
              <a:pathLst>
                <a:path w="914" h="2596" extrusionOk="0">
                  <a:moveTo>
                    <a:pt x="117" y="1609"/>
                  </a:moveTo>
                  <a:cubicBezTo>
                    <a:pt x="117" y="1610"/>
                    <a:pt x="117" y="1611"/>
                    <a:pt x="117" y="1611"/>
                  </a:cubicBezTo>
                  <a:lnTo>
                    <a:pt x="117" y="1611"/>
                  </a:lnTo>
                  <a:cubicBezTo>
                    <a:pt x="117" y="1611"/>
                    <a:pt x="117" y="1610"/>
                    <a:pt x="117" y="1609"/>
                  </a:cubicBezTo>
                  <a:close/>
                  <a:moveTo>
                    <a:pt x="160" y="1"/>
                  </a:moveTo>
                  <a:cubicBezTo>
                    <a:pt x="137" y="1"/>
                    <a:pt x="114" y="1"/>
                    <a:pt x="114" y="24"/>
                  </a:cubicBezTo>
                  <a:cubicBezTo>
                    <a:pt x="69" y="161"/>
                    <a:pt x="46" y="275"/>
                    <a:pt x="23" y="412"/>
                  </a:cubicBezTo>
                  <a:cubicBezTo>
                    <a:pt x="0" y="549"/>
                    <a:pt x="0" y="686"/>
                    <a:pt x="0" y="823"/>
                  </a:cubicBezTo>
                  <a:cubicBezTo>
                    <a:pt x="0" y="937"/>
                    <a:pt x="0" y="1074"/>
                    <a:pt x="23" y="1188"/>
                  </a:cubicBezTo>
                  <a:cubicBezTo>
                    <a:pt x="46" y="1325"/>
                    <a:pt x="91" y="1462"/>
                    <a:pt x="114" y="1621"/>
                  </a:cubicBezTo>
                  <a:cubicBezTo>
                    <a:pt x="114" y="1599"/>
                    <a:pt x="114" y="1576"/>
                    <a:pt x="114" y="1576"/>
                  </a:cubicBezTo>
                  <a:cubicBezTo>
                    <a:pt x="114" y="1587"/>
                    <a:pt x="114" y="1598"/>
                    <a:pt x="117" y="1609"/>
                  </a:cubicBezTo>
                  <a:lnTo>
                    <a:pt x="117" y="1609"/>
                  </a:lnTo>
                  <a:cubicBezTo>
                    <a:pt x="116" y="1606"/>
                    <a:pt x="115" y="1602"/>
                    <a:pt x="114" y="1599"/>
                  </a:cubicBezTo>
                  <a:lnTo>
                    <a:pt x="114" y="1599"/>
                  </a:lnTo>
                  <a:cubicBezTo>
                    <a:pt x="114" y="1614"/>
                    <a:pt x="114" y="1619"/>
                    <a:pt x="122" y="1628"/>
                  </a:cubicBezTo>
                  <a:lnTo>
                    <a:pt x="122" y="1628"/>
                  </a:lnTo>
                  <a:cubicBezTo>
                    <a:pt x="120" y="1623"/>
                    <a:pt x="119" y="1617"/>
                    <a:pt x="117" y="1611"/>
                  </a:cubicBezTo>
                  <a:lnTo>
                    <a:pt x="117" y="1611"/>
                  </a:lnTo>
                  <a:cubicBezTo>
                    <a:pt x="120" y="1622"/>
                    <a:pt x="126" y="1633"/>
                    <a:pt x="137" y="1644"/>
                  </a:cubicBezTo>
                  <a:cubicBezTo>
                    <a:pt x="130" y="1637"/>
                    <a:pt x="125" y="1632"/>
                    <a:pt x="122" y="1628"/>
                  </a:cubicBezTo>
                  <a:lnTo>
                    <a:pt x="122" y="1628"/>
                  </a:lnTo>
                  <a:cubicBezTo>
                    <a:pt x="165" y="1799"/>
                    <a:pt x="209" y="1950"/>
                    <a:pt x="274" y="2101"/>
                  </a:cubicBezTo>
                  <a:cubicBezTo>
                    <a:pt x="297" y="2169"/>
                    <a:pt x="343" y="2261"/>
                    <a:pt x="388" y="2306"/>
                  </a:cubicBezTo>
                  <a:cubicBezTo>
                    <a:pt x="411" y="2329"/>
                    <a:pt x="434" y="2352"/>
                    <a:pt x="457" y="2375"/>
                  </a:cubicBezTo>
                  <a:cubicBezTo>
                    <a:pt x="457" y="2398"/>
                    <a:pt x="479" y="2420"/>
                    <a:pt x="502" y="2420"/>
                  </a:cubicBezTo>
                  <a:cubicBezTo>
                    <a:pt x="536" y="2454"/>
                    <a:pt x="569" y="2475"/>
                    <a:pt x="612" y="2475"/>
                  </a:cubicBezTo>
                  <a:cubicBezTo>
                    <a:pt x="627" y="2475"/>
                    <a:pt x="644" y="2472"/>
                    <a:pt x="662" y="2466"/>
                  </a:cubicBezTo>
                  <a:cubicBezTo>
                    <a:pt x="662" y="2466"/>
                    <a:pt x="685" y="2443"/>
                    <a:pt x="685" y="2443"/>
                  </a:cubicBezTo>
                  <a:cubicBezTo>
                    <a:pt x="685" y="2466"/>
                    <a:pt x="685" y="2489"/>
                    <a:pt x="708" y="2489"/>
                  </a:cubicBezTo>
                  <a:cubicBezTo>
                    <a:pt x="708" y="2535"/>
                    <a:pt x="731" y="2557"/>
                    <a:pt x="753" y="2557"/>
                  </a:cubicBezTo>
                  <a:cubicBezTo>
                    <a:pt x="767" y="2584"/>
                    <a:pt x="788" y="2595"/>
                    <a:pt x="812" y="2595"/>
                  </a:cubicBezTo>
                  <a:cubicBezTo>
                    <a:pt x="830" y="2595"/>
                    <a:pt x="849" y="2590"/>
                    <a:pt x="868" y="2580"/>
                  </a:cubicBezTo>
                  <a:cubicBezTo>
                    <a:pt x="890" y="2557"/>
                    <a:pt x="913" y="2489"/>
                    <a:pt x="890" y="2466"/>
                  </a:cubicBezTo>
                  <a:cubicBezTo>
                    <a:pt x="868" y="2443"/>
                    <a:pt x="868" y="2398"/>
                    <a:pt x="845" y="2375"/>
                  </a:cubicBezTo>
                  <a:cubicBezTo>
                    <a:pt x="822" y="2329"/>
                    <a:pt x="799" y="2283"/>
                    <a:pt x="776" y="2238"/>
                  </a:cubicBezTo>
                  <a:cubicBezTo>
                    <a:pt x="731" y="2146"/>
                    <a:pt x="708" y="2055"/>
                    <a:pt x="685" y="1964"/>
                  </a:cubicBezTo>
                  <a:cubicBezTo>
                    <a:pt x="685" y="1895"/>
                    <a:pt x="662" y="1804"/>
                    <a:pt x="662" y="1736"/>
                  </a:cubicBezTo>
                  <a:cubicBezTo>
                    <a:pt x="639" y="1667"/>
                    <a:pt x="639" y="1576"/>
                    <a:pt x="616" y="1507"/>
                  </a:cubicBezTo>
                  <a:cubicBezTo>
                    <a:pt x="616" y="1348"/>
                    <a:pt x="594" y="1188"/>
                    <a:pt x="594" y="1028"/>
                  </a:cubicBezTo>
                  <a:cubicBezTo>
                    <a:pt x="594" y="914"/>
                    <a:pt x="616" y="777"/>
                    <a:pt x="616" y="663"/>
                  </a:cubicBezTo>
                  <a:cubicBezTo>
                    <a:pt x="616" y="617"/>
                    <a:pt x="616" y="549"/>
                    <a:pt x="639" y="503"/>
                  </a:cubicBezTo>
                  <a:cubicBezTo>
                    <a:pt x="639" y="457"/>
                    <a:pt x="639" y="435"/>
                    <a:pt x="662" y="412"/>
                  </a:cubicBezTo>
                  <a:cubicBezTo>
                    <a:pt x="662" y="389"/>
                    <a:pt x="662" y="366"/>
                    <a:pt x="662" y="343"/>
                  </a:cubicBezTo>
                  <a:cubicBezTo>
                    <a:pt x="662" y="320"/>
                    <a:pt x="662" y="298"/>
                    <a:pt x="662" y="275"/>
                  </a:cubicBezTo>
                  <a:cubicBezTo>
                    <a:pt x="662" y="252"/>
                    <a:pt x="639" y="206"/>
                    <a:pt x="594" y="206"/>
                  </a:cubicBezTo>
                  <a:cubicBezTo>
                    <a:pt x="571" y="206"/>
                    <a:pt x="548" y="206"/>
                    <a:pt x="525" y="229"/>
                  </a:cubicBezTo>
                  <a:cubicBezTo>
                    <a:pt x="525" y="229"/>
                    <a:pt x="502" y="206"/>
                    <a:pt x="502" y="206"/>
                  </a:cubicBezTo>
                  <a:cubicBezTo>
                    <a:pt x="502" y="184"/>
                    <a:pt x="479" y="161"/>
                    <a:pt x="434" y="138"/>
                  </a:cubicBezTo>
                  <a:cubicBezTo>
                    <a:pt x="434" y="138"/>
                    <a:pt x="434" y="138"/>
                    <a:pt x="411" y="115"/>
                  </a:cubicBezTo>
                  <a:cubicBezTo>
                    <a:pt x="365" y="92"/>
                    <a:pt x="297" y="47"/>
                    <a:pt x="228" y="47"/>
                  </a:cubicBezTo>
                  <a:cubicBezTo>
                    <a:pt x="228" y="24"/>
                    <a:pt x="228" y="1"/>
                    <a:pt x="206"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5"/>
            <p:cNvSpPr/>
            <p:nvPr/>
          </p:nvSpPr>
          <p:spPr>
            <a:xfrm>
              <a:off x="-677039" y="3012095"/>
              <a:ext cx="768775" cy="357281"/>
            </a:xfrm>
            <a:custGeom>
              <a:avLst/>
              <a:gdLst/>
              <a:ahLst/>
              <a:cxnLst/>
              <a:rect l="l" t="t" r="r" b="b"/>
              <a:pathLst>
                <a:path w="13741" h="6386" extrusionOk="0">
                  <a:moveTo>
                    <a:pt x="91" y="0"/>
                  </a:moveTo>
                  <a:cubicBezTo>
                    <a:pt x="91" y="0"/>
                    <a:pt x="69" y="23"/>
                    <a:pt x="69" y="23"/>
                  </a:cubicBezTo>
                  <a:cubicBezTo>
                    <a:pt x="46" y="46"/>
                    <a:pt x="23" y="69"/>
                    <a:pt x="23" y="91"/>
                  </a:cubicBezTo>
                  <a:cubicBezTo>
                    <a:pt x="0" y="137"/>
                    <a:pt x="69" y="183"/>
                    <a:pt x="91" y="205"/>
                  </a:cubicBezTo>
                  <a:cubicBezTo>
                    <a:pt x="114" y="228"/>
                    <a:pt x="114" y="228"/>
                    <a:pt x="114" y="251"/>
                  </a:cubicBezTo>
                  <a:lnTo>
                    <a:pt x="160" y="297"/>
                  </a:lnTo>
                  <a:cubicBezTo>
                    <a:pt x="160" y="320"/>
                    <a:pt x="160" y="342"/>
                    <a:pt x="183" y="365"/>
                  </a:cubicBezTo>
                  <a:cubicBezTo>
                    <a:pt x="183" y="388"/>
                    <a:pt x="206" y="388"/>
                    <a:pt x="228" y="411"/>
                  </a:cubicBezTo>
                  <a:cubicBezTo>
                    <a:pt x="251" y="434"/>
                    <a:pt x="274" y="457"/>
                    <a:pt x="297" y="479"/>
                  </a:cubicBezTo>
                  <a:cubicBezTo>
                    <a:pt x="343" y="525"/>
                    <a:pt x="388" y="548"/>
                    <a:pt x="434" y="593"/>
                  </a:cubicBezTo>
                  <a:cubicBezTo>
                    <a:pt x="525" y="639"/>
                    <a:pt x="616" y="708"/>
                    <a:pt x="685" y="776"/>
                  </a:cubicBezTo>
                  <a:cubicBezTo>
                    <a:pt x="708" y="776"/>
                    <a:pt x="731" y="799"/>
                    <a:pt x="753" y="799"/>
                  </a:cubicBezTo>
                  <a:cubicBezTo>
                    <a:pt x="845" y="890"/>
                    <a:pt x="959" y="982"/>
                    <a:pt x="1050" y="1050"/>
                  </a:cubicBezTo>
                  <a:cubicBezTo>
                    <a:pt x="1119" y="1096"/>
                    <a:pt x="1187" y="1141"/>
                    <a:pt x="1233" y="1164"/>
                  </a:cubicBezTo>
                  <a:cubicBezTo>
                    <a:pt x="1278" y="1187"/>
                    <a:pt x="1301" y="1210"/>
                    <a:pt x="1324" y="1233"/>
                  </a:cubicBezTo>
                  <a:cubicBezTo>
                    <a:pt x="1347" y="1255"/>
                    <a:pt x="1392" y="1278"/>
                    <a:pt x="1438" y="1301"/>
                  </a:cubicBezTo>
                  <a:lnTo>
                    <a:pt x="1461" y="1301"/>
                  </a:lnTo>
                  <a:cubicBezTo>
                    <a:pt x="1484" y="1324"/>
                    <a:pt x="1507" y="1347"/>
                    <a:pt x="1529" y="1347"/>
                  </a:cubicBezTo>
                  <a:cubicBezTo>
                    <a:pt x="1575" y="1370"/>
                    <a:pt x="1598" y="1415"/>
                    <a:pt x="1644" y="1415"/>
                  </a:cubicBezTo>
                  <a:cubicBezTo>
                    <a:pt x="1735" y="1484"/>
                    <a:pt x="1803" y="1529"/>
                    <a:pt x="1895" y="1575"/>
                  </a:cubicBezTo>
                  <a:cubicBezTo>
                    <a:pt x="2054" y="1666"/>
                    <a:pt x="2237" y="1758"/>
                    <a:pt x="2397" y="1849"/>
                  </a:cubicBezTo>
                  <a:cubicBezTo>
                    <a:pt x="2488" y="1872"/>
                    <a:pt x="2557" y="1917"/>
                    <a:pt x="2625" y="1963"/>
                  </a:cubicBezTo>
                  <a:cubicBezTo>
                    <a:pt x="2694" y="1986"/>
                    <a:pt x="2739" y="2009"/>
                    <a:pt x="2808" y="2054"/>
                  </a:cubicBezTo>
                  <a:cubicBezTo>
                    <a:pt x="2853" y="2077"/>
                    <a:pt x="2899" y="2100"/>
                    <a:pt x="2945" y="2146"/>
                  </a:cubicBezTo>
                  <a:cubicBezTo>
                    <a:pt x="3104" y="2237"/>
                    <a:pt x="3287" y="2328"/>
                    <a:pt x="3447" y="2420"/>
                  </a:cubicBezTo>
                  <a:cubicBezTo>
                    <a:pt x="3607" y="2511"/>
                    <a:pt x="3766" y="2602"/>
                    <a:pt x="3926" y="2693"/>
                  </a:cubicBezTo>
                  <a:cubicBezTo>
                    <a:pt x="4040" y="2739"/>
                    <a:pt x="4132" y="2785"/>
                    <a:pt x="4223" y="2853"/>
                  </a:cubicBezTo>
                  <a:cubicBezTo>
                    <a:pt x="4291" y="2876"/>
                    <a:pt x="4337" y="2899"/>
                    <a:pt x="4405" y="2922"/>
                  </a:cubicBezTo>
                  <a:cubicBezTo>
                    <a:pt x="4451" y="2944"/>
                    <a:pt x="4497" y="2967"/>
                    <a:pt x="4565" y="2990"/>
                  </a:cubicBezTo>
                  <a:cubicBezTo>
                    <a:pt x="4577" y="3002"/>
                    <a:pt x="4594" y="3007"/>
                    <a:pt x="4611" y="3007"/>
                  </a:cubicBezTo>
                  <a:cubicBezTo>
                    <a:pt x="4628" y="3007"/>
                    <a:pt x="4645" y="3002"/>
                    <a:pt x="4657" y="2990"/>
                  </a:cubicBezTo>
                  <a:cubicBezTo>
                    <a:pt x="4771" y="3059"/>
                    <a:pt x="4885" y="3104"/>
                    <a:pt x="4999" y="3173"/>
                  </a:cubicBezTo>
                  <a:cubicBezTo>
                    <a:pt x="5045" y="3196"/>
                    <a:pt x="5090" y="3218"/>
                    <a:pt x="5136" y="3241"/>
                  </a:cubicBezTo>
                  <a:cubicBezTo>
                    <a:pt x="5227" y="3287"/>
                    <a:pt x="5296" y="3310"/>
                    <a:pt x="5364" y="3355"/>
                  </a:cubicBezTo>
                  <a:cubicBezTo>
                    <a:pt x="5433" y="3378"/>
                    <a:pt x="5478" y="3424"/>
                    <a:pt x="5547" y="3447"/>
                  </a:cubicBezTo>
                  <a:cubicBezTo>
                    <a:pt x="5570" y="3447"/>
                    <a:pt x="5592" y="3469"/>
                    <a:pt x="5615" y="3469"/>
                  </a:cubicBezTo>
                  <a:cubicBezTo>
                    <a:pt x="5661" y="3492"/>
                    <a:pt x="5706" y="3515"/>
                    <a:pt x="5752" y="3538"/>
                  </a:cubicBezTo>
                  <a:lnTo>
                    <a:pt x="5821" y="3538"/>
                  </a:lnTo>
                  <a:cubicBezTo>
                    <a:pt x="5935" y="3606"/>
                    <a:pt x="6049" y="3652"/>
                    <a:pt x="6163" y="3721"/>
                  </a:cubicBezTo>
                  <a:cubicBezTo>
                    <a:pt x="6254" y="3766"/>
                    <a:pt x="6346" y="3812"/>
                    <a:pt x="6460" y="3857"/>
                  </a:cubicBezTo>
                  <a:cubicBezTo>
                    <a:pt x="6505" y="3880"/>
                    <a:pt x="6551" y="3903"/>
                    <a:pt x="6597" y="3926"/>
                  </a:cubicBezTo>
                  <a:cubicBezTo>
                    <a:pt x="6597" y="3949"/>
                    <a:pt x="6619" y="3949"/>
                    <a:pt x="6642" y="3949"/>
                  </a:cubicBezTo>
                  <a:cubicBezTo>
                    <a:pt x="6665" y="3972"/>
                    <a:pt x="6711" y="3994"/>
                    <a:pt x="6756" y="4017"/>
                  </a:cubicBezTo>
                  <a:lnTo>
                    <a:pt x="6802" y="4017"/>
                  </a:lnTo>
                  <a:cubicBezTo>
                    <a:pt x="6871" y="4040"/>
                    <a:pt x="6939" y="4086"/>
                    <a:pt x="7008" y="4109"/>
                  </a:cubicBezTo>
                  <a:lnTo>
                    <a:pt x="7030" y="4109"/>
                  </a:lnTo>
                  <a:cubicBezTo>
                    <a:pt x="7144" y="4177"/>
                    <a:pt x="7259" y="4246"/>
                    <a:pt x="7396" y="4291"/>
                  </a:cubicBezTo>
                  <a:cubicBezTo>
                    <a:pt x="7418" y="4314"/>
                    <a:pt x="7441" y="4314"/>
                    <a:pt x="7464" y="4337"/>
                  </a:cubicBezTo>
                  <a:cubicBezTo>
                    <a:pt x="7487" y="4337"/>
                    <a:pt x="7487" y="4337"/>
                    <a:pt x="7510" y="4360"/>
                  </a:cubicBezTo>
                  <a:cubicBezTo>
                    <a:pt x="7852" y="4497"/>
                    <a:pt x="8194" y="4656"/>
                    <a:pt x="8514" y="4816"/>
                  </a:cubicBezTo>
                  <a:cubicBezTo>
                    <a:pt x="8582" y="4839"/>
                    <a:pt x="8651" y="4862"/>
                    <a:pt x="8697" y="4885"/>
                  </a:cubicBezTo>
                  <a:cubicBezTo>
                    <a:pt x="8765" y="4907"/>
                    <a:pt x="8834" y="4953"/>
                    <a:pt x="8879" y="4976"/>
                  </a:cubicBezTo>
                  <a:cubicBezTo>
                    <a:pt x="8925" y="4976"/>
                    <a:pt x="8970" y="4976"/>
                    <a:pt x="8993" y="4953"/>
                  </a:cubicBezTo>
                  <a:cubicBezTo>
                    <a:pt x="9085" y="4999"/>
                    <a:pt x="9153" y="5022"/>
                    <a:pt x="9244" y="5067"/>
                  </a:cubicBezTo>
                  <a:cubicBezTo>
                    <a:pt x="9427" y="5136"/>
                    <a:pt x="9587" y="5227"/>
                    <a:pt x="9769" y="5295"/>
                  </a:cubicBezTo>
                  <a:cubicBezTo>
                    <a:pt x="9792" y="5318"/>
                    <a:pt x="9838" y="5318"/>
                    <a:pt x="9883" y="5341"/>
                  </a:cubicBezTo>
                  <a:cubicBezTo>
                    <a:pt x="9929" y="5364"/>
                    <a:pt x="9952" y="5387"/>
                    <a:pt x="9998" y="5387"/>
                  </a:cubicBezTo>
                  <a:lnTo>
                    <a:pt x="10020" y="5387"/>
                  </a:lnTo>
                  <a:cubicBezTo>
                    <a:pt x="10203" y="5478"/>
                    <a:pt x="10408" y="5547"/>
                    <a:pt x="10614" y="5615"/>
                  </a:cubicBezTo>
                  <a:cubicBezTo>
                    <a:pt x="10705" y="5638"/>
                    <a:pt x="10797" y="5684"/>
                    <a:pt x="10911" y="5706"/>
                  </a:cubicBezTo>
                  <a:cubicBezTo>
                    <a:pt x="10933" y="5729"/>
                    <a:pt x="10979" y="5729"/>
                    <a:pt x="11025" y="5752"/>
                  </a:cubicBezTo>
                  <a:cubicBezTo>
                    <a:pt x="11070" y="5775"/>
                    <a:pt x="11116" y="5775"/>
                    <a:pt x="11162" y="5798"/>
                  </a:cubicBezTo>
                  <a:lnTo>
                    <a:pt x="11253" y="5798"/>
                  </a:lnTo>
                  <a:cubicBezTo>
                    <a:pt x="11253" y="5798"/>
                    <a:pt x="11276" y="5798"/>
                    <a:pt x="11299" y="5820"/>
                  </a:cubicBezTo>
                  <a:cubicBezTo>
                    <a:pt x="11344" y="5820"/>
                    <a:pt x="11390" y="5843"/>
                    <a:pt x="11436" y="5866"/>
                  </a:cubicBezTo>
                  <a:lnTo>
                    <a:pt x="11573" y="5912"/>
                  </a:lnTo>
                  <a:cubicBezTo>
                    <a:pt x="11595" y="5912"/>
                    <a:pt x="11618" y="5912"/>
                    <a:pt x="11618" y="5935"/>
                  </a:cubicBezTo>
                  <a:cubicBezTo>
                    <a:pt x="11732" y="5957"/>
                    <a:pt x="11846" y="6003"/>
                    <a:pt x="11961" y="6049"/>
                  </a:cubicBezTo>
                  <a:cubicBezTo>
                    <a:pt x="12052" y="6072"/>
                    <a:pt x="12143" y="6094"/>
                    <a:pt x="12235" y="6117"/>
                  </a:cubicBezTo>
                  <a:cubicBezTo>
                    <a:pt x="12280" y="6117"/>
                    <a:pt x="12326" y="6140"/>
                    <a:pt x="12371" y="6140"/>
                  </a:cubicBezTo>
                  <a:lnTo>
                    <a:pt x="12440" y="6163"/>
                  </a:lnTo>
                  <a:cubicBezTo>
                    <a:pt x="12463" y="6163"/>
                    <a:pt x="12463" y="6186"/>
                    <a:pt x="12463" y="6186"/>
                  </a:cubicBezTo>
                  <a:lnTo>
                    <a:pt x="12600" y="6186"/>
                  </a:lnTo>
                  <a:cubicBezTo>
                    <a:pt x="12668" y="6186"/>
                    <a:pt x="12737" y="6209"/>
                    <a:pt x="12805" y="6231"/>
                  </a:cubicBezTo>
                  <a:cubicBezTo>
                    <a:pt x="12942" y="6277"/>
                    <a:pt x="13102" y="6300"/>
                    <a:pt x="13239" y="6323"/>
                  </a:cubicBezTo>
                  <a:cubicBezTo>
                    <a:pt x="13330" y="6345"/>
                    <a:pt x="13421" y="6368"/>
                    <a:pt x="13513" y="6368"/>
                  </a:cubicBezTo>
                  <a:cubicBezTo>
                    <a:pt x="13536" y="6380"/>
                    <a:pt x="13558" y="6385"/>
                    <a:pt x="13581" y="6385"/>
                  </a:cubicBezTo>
                  <a:cubicBezTo>
                    <a:pt x="13604" y="6385"/>
                    <a:pt x="13627" y="6380"/>
                    <a:pt x="13650" y="6368"/>
                  </a:cubicBezTo>
                  <a:cubicBezTo>
                    <a:pt x="13695" y="6368"/>
                    <a:pt x="13741" y="6323"/>
                    <a:pt x="13741" y="6254"/>
                  </a:cubicBezTo>
                  <a:cubicBezTo>
                    <a:pt x="13741" y="6231"/>
                    <a:pt x="13741" y="6209"/>
                    <a:pt x="13741" y="6186"/>
                  </a:cubicBezTo>
                  <a:cubicBezTo>
                    <a:pt x="13718" y="6163"/>
                    <a:pt x="13695" y="6140"/>
                    <a:pt x="13672" y="6117"/>
                  </a:cubicBezTo>
                  <a:cubicBezTo>
                    <a:pt x="13650" y="6117"/>
                    <a:pt x="13627" y="6094"/>
                    <a:pt x="13627" y="6094"/>
                  </a:cubicBezTo>
                  <a:cubicBezTo>
                    <a:pt x="13650" y="6072"/>
                    <a:pt x="13650" y="6049"/>
                    <a:pt x="13672" y="6026"/>
                  </a:cubicBezTo>
                  <a:cubicBezTo>
                    <a:pt x="13672" y="6003"/>
                    <a:pt x="13672" y="5957"/>
                    <a:pt x="13650" y="5912"/>
                  </a:cubicBezTo>
                  <a:cubicBezTo>
                    <a:pt x="13604" y="5889"/>
                    <a:pt x="13558" y="5866"/>
                    <a:pt x="13513" y="5866"/>
                  </a:cubicBezTo>
                  <a:lnTo>
                    <a:pt x="13421" y="5866"/>
                  </a:lnTo>
                  <a:cubicBezTo>
                    <a:pt x="13330" y="5866"/>
                    <a:pt x="13239" y="5843"/>
                    <a:pt x="13125" y="5843"/>
                  </a:cubicBezTo>
                  <a:cubicBezTo>
                    <a:pt x="12896" y="5843"/>
                    <a:pt x="12668" y="5798"/>
                    <a:pt x="12440" y="5752"/>
                  </a:cubicBezTo>
                  <a:cubicBezTo>
                    <a:pt x="12280" y="5729"/>
                    <a:pt x="12143" y="5706"/>
                    <a:pt x="11983" y="5684"/>
                  </a:cubicBezTo>
                  <a:cubicBezTo>
                    <a:pt x="11892" y="5661"/>
                    <a:pt x="11824" y="5661"/>
                    <a:pt x="11732" y="5638"/>
                  </a:cubicBezTo>
                  <a:cubicBezTo>
                    <a:pt x="11687" y="5615"/>
                    <a:pt x="11618" y="5592"/>
                    <a:pt x="11550" y="5592"/>
                  </a:cubicBezTo>
                  <a:cubicBezTo>
                    <a:pt x="11504" y="5569"/>
                    <a:pt x="11458" y="5569"/>
                    <a:pt x="11413" y="5547"/>
                  </a:cubicBezTo>
                  <a:cubicBezTo>
                    <a:pt x="11367" y="5547"/>
                    <a:pt x="11321" y="5524"/>
                    <a:pt x="11276" y="5524"/>
                  </a:cubicBezTo>
                  <a:lnTo>
                    <a:pt x="11253" y="5524"/>
                  </a:lnTo>
                  <a:cubicBezTo>
                    <a:pt x="11230" y="5501"/>
                    <a:pt x="11185" y="5501"/>
                    <a:pt x="11162" y="5478"/>
                  </a:cubicBezTo>
                  <a:cubicBezTo>
                    <a:pt x="11139" y="5478"/>
                    <a:pt x="11116" y="5478"/>
                    <a:pt x="11093" y="5455"/>
                  </a:cubicBezTo>
                  <a:cubicBezTo>
                    <a:pt x="11048" y="5455"/>
                    <a:pt x="10979" y="5432"/>
                    <a:pt x="10933" y="5410"/>
                  </a:cubicBezTo>
                  <a:cubicBezTo>
                    <a:pt x="10819" y="5364"/>
                    <a:pt x="10682" y="5318"/>
                    <a:pt x="10568" y="5273"/>
                  </a:cubicBezTo>
                  <a:cubicBezTo>
                    <a:pt x="10340" y="5181"/>
                    <a:pt x="10112" y="5113"/>
                    <a:pt x="9883" y="5044"/>
                  </a:cubicBezTo>
                  <a:cubicBezTo>
                    <a:pt x="9815" y="5022"/>
                    <a:pt x="9747" y="4999"/>
                    <a:pt x="9678" y="4976"/>
                  </a:cubicBezTo>
                  <a:cubicBezTo>
                    <a:pt x="9564" y="4907"/>
                    <a:pt x="9450" y="4862"/>
                    <a:pt x="9336" y="4816"/>
                  </a:cubicBezTo>
                  <a:cubicBezTo>
                    <a:pt x="9199" y="4748"/>
                    <a:pt x="9085" y="4702"/>
                    <a:pt x="8948" y="4634"/>
                  </a:cubicBezTo>
                  <a:cubicBezTo>
                    <a:pt x="8879" y="4611"/>
                    <a:pt x="8834" y="4588"/>
                    <a:pt x="8765" y="4565"/>
                  </a:cubicBezTo>
                  <a:cubicBezTo>
                    <a:pt x="8719" y="4542"/>
                    <a:pt x="8697" y="4519"/>
                    <a:pt x="8674" y="4519"/>
                  </a:cubicBezTo>
                  <a:cubicBezTo>
                    <a:pt x="8628" y="4497"/>
                    <a:pt x="8605" y="4497"/>
                    <a:pt x="8582" y="4474"/>
                  </a:cubicBezTo>
                  <a:cubicBezTo>
                    <a:pt x="8537" y="4474"/>
                    <a:pt x="8514" y="4474"/>
                    <a:pt x="8491" y="4497"/>
                  </a:cubicBezTo>
                  <a:cubicBezTo>
                    <a:pt x="8446" y="4474"/>
                    <a:pt x="8400" y="4451"/>
                    <a:pt x="8377" y="4451"/>
                  </a:cubicBezTo>
                  <a:cubicBezTo>
                    <a:pt x="8263" y="4405"/>
                    <a:pt x="8149" y="4360"/>
                    <a:pt x="8057" y="4314"/>
                  </a:cubicBezTo>
                  <a:cubicBezTo>
                    <a:pt x="8012" y="4314"/>
                    <a:pt x="7989" y="4291"/>
                    <a:pt x="7943" y="4291"/>
                  </a:cubicBezTo>
                  <a:cubicBezTo>
                    <a:pt x="7943" y="4268"/>
                    <a:pt x="7921" y="4223"/>
                    <a:pt x="7898" y="4223"/>
                  </a:cubicBezTo>
                  <a:cubicBezTo>
                    <a:pt x="7806" y="4177"/>
                    <a:pt x="7715" y="4154"/>
                    <a:pt x="7624" y="4109"/>
                  </a:cubicBezTo>
                  <a:cubicBezTo>
                    <a:pt x="7578" y="4086"/>
                    <a:pt x="7510" y="4063"/>
                    <a:pt x="7441" y="4017"/>
                  </a:cubicBezTo>
                  <a:cubicBezTo>
                    <a:pt x="7327" y="3972"/>
                    <a:pt x="7190" y="3926"/>
                    <a:pt x="7076" y="3857"/>
                  </a:cubicBezTo>
                  <a:cubicBezTo>
                    <a:pt x="7008" y="3812"/>
                    <a:pt x="6939" y="3789"/>
                    <a:pt x="6848" y="3743"/>
                  </a:cubicBezTo>
                  <a:cubicBezTo>
                    <a:pt x="6825" y="3721"/>
                    <a:pt x="6802" y="3721"/>
                    <a:pt x="6779" y="3698"/>
                  </a:cubicBezTo>
                  <a:cubicBezTo>
                    <a:pt x="6756" y="3698"/>
                    <a:pt x="6756" y="3698"/>
                    <a:pt x="6734" y="3675"/>
                  </a:cubicBezTo>
                  <a:cubicBezTo>
                    <a:pt x="6688" y="3652"/>
                    <a:pt x="6665" y="3652"/>
                    <a:pt x="6619" y="3629"/>
                  </a:cubicBezTo>
                  <a:lnTo>
                    <a:pt x="6414" y="3515"/>
                  </a:lnTo>
                  <a:lnTo>
                    <a:pt x="6414" y="3515"/>
                  </a:lnTo>
                  <a:cubicBezTo>
                    <a:pt x="6414" y="3521"/>
                    <a:pt x="6415" y="3525"/>
                    <a:pt x="6418" y="3528"/>
                  </a:cubicBezTo>
                  <a:lnTo>
                    <a:pt x="6418" y="3528"/>
                  </a:lnTo>
                  <a:cubicBezTo>
                    <a:pt x="6241" y="3440"/>
                    <a:pt x="6064" y="3351"/>
                    <a:pt x="5866" y="3241"/>
                  </a:cubicBezTo>
                  <a:cubicBezTo>
                    <a:pt x="5775" y="3196"/>
                    <a:pt x="5684" y="3150"/>
                    <a:pt x="5570" y="3104"/>
                  </a:cubicBezTo>
                  <a:cubicBezTo>
                    <a:pt x="5524" y="3081"/>
                    <a:pt x="5478" y="3059"/>
                    <a:pt x="5455" y="3036"/>
                  </a:cubicBezTo>
                  <a:cubicBezTo>
                    <a:pt x="5410" y="3013"/>
                    <a:pt x="5387" y="3013"/>
                    <a:pt x="5341" y="2990"/>
                  </a:cubicBezTo>
                  <a:cubicBezTo>
                    <a:pt x="5341" y="2990"/>
                    <a:pt x="5318" y="2990"/>
                    <a:pt x="5318" y="2967"/>
                  </a:cubicBezTo>
                  <a:lnTo>
                    <a:pt x="5250" y="2967"/>
                  </a:lnTo>
                  <a:cubicBezTo>
                    <a:pt x="5204" y="2944"/>
                    <a:pt x="5159" y="2922"/>
                    <a:pt x="5113" y="2899"/>
                  </a:cubicBezTo>
                  <a:cubicBezTo>
                    <a:pt x="4999" y="2830"/>
                    <a:pt x="4885" y="2785"/>
                    <a:pt x="4771" y="2716"/>
                  </a:cubicBezTo>
                  <a:cubicBezTo>
                    <a:pt x="4702" y="2693"/>
                    <a:pt x="4634" y="2671"/>
                    <a:pt x="4565" y="2625"/>
                  </a:cubicBezTo>
                  <a:cubicBezTo>
                    <a:pt x="4542" y="2625"/>
                    <a:pt x="4520" y="2602"/>
                    <a:pt x="4497" y="2602"/>
                  </a:cubicBezTo>
                  <a:cubicBezTo>
                    <a:pt x="4474" y="2579"/>
                    <a:pt x="4451" y="2579"/>
                    <a:pt x="4428" y="2579"/>
                  </a:cubicBezTo>
                  <a:cubicBezTo>
                    <a:pt x="4383" y="2556"/>
                    <a:pt x="4360" y="2534"/>
                    <a:pt x="4337" y="2511"/>
                  </a:cubicBezTo>
                  <a:cubicBezTo>
                    <a:pt x="4200" y="2442"/>
                    <a:pt x="4063" y="2374"/>
                    <a:pt x="3926" y="2305"/>
                  </a:cubicBezTo>
                  <a:cubicBezTo>
                    <a:pt x="3858" y="2260"/>
                    <a:pt x="3766" y="2214"/>
                    <a:pt x="3698" y="2168"/>
                  </a:cubicBezTo>
                  <a:cubicBezTo>
                    <a:pt x="3675" y="2168"/>
                    <a:pt x="3652" y="2146"/>
                    <a:pt x="3607" y="2123"/>
                  </a:cubicBezTo>
                  <a:lnTo>
                    <a:pt x="3561" y="2100"/>
                  </a:lnTo>
                  <a:cubicBezTo>
                    <a:pt x="3538" y="2077"/>
                    <a:pt x="3492" y="2077"/>
                    <a:pt x="3470" y="2054"/>
                  </a:cubicBezTo>
                  <a:cubicBezTo>
                    <a:pt x="3447" y="2054"/>
                    <a:pt x="3424" y="2077"/>
                    <a:pt x="3424" y="2077"/>
                  </a:cubicBezTo>
                  <a:cubicBezTo>
                    <a:pt x="3401" y="2077"/>
                    <a:pt x="3378" y="2054"/>
                    <a:pt x="3378" y="2054"/>
                  </a:cubicBezTo>
                  <a:cubicBezTo>
                    <a:pt x="3333" y="2031"/>
                    <a:pt x="3287" y="2009"/>
                    <a:pt x="3219" y="1986"/>
                  </a:cubicBezTo>
                  <a:cubicBezTo>
                    <a:pt x="3219" y="1963"/>
                    <a:pt x="3196" y="1940"/>
                    <a:pt x="3196" y="1940"/>
                  </a:cubicBezTo>
                  <a:cubicBezTo>
                    <a:pt x="3150" y="1917"/>
                    <a:pt x="3127" y="1895"/>
                    <a:pt x="3082" y="1872"/>
                  </a:cubicBezTo>
                  <a:cubicBezTo>
                    <a:pt x="3059" y="1849"/>
                    <a:pt x="3013" y="1849"/>
                    <a:pt x="2990" y="1826"/>
                  </a:cubicBezTo>
                  <a:cubicBezTo>
                    <a:pt x="2922" y="1803"/>
                    <a:pt x="2876" y="1780"/>
                    <a:pt x="2808" y="1735"/>
                  </a:cubicBezTo>
                  <a:cubicBezTo>
                    <a:pt x="2785" y="1735"/>
                    <a:pt x="2785" y="1735"/>
                    <a:pt x="2762" y="1712"/>
                  </a:cubicBezTo>
                  <a:cubicBezTo>
                    <a:pt x="2762" y="1712"/>
                    <a:pt x="2739" y="1712"/>
                    <a:pt x="2739" y="1689"/>
                  </a:cubicBezTo>
                  <a:cubicBezTo>
                    <a:pt x="2694" y="1666"/>
                    <a:pt x="2648" y="1643"/>
                    <a:pt x="2602" y="1621"/>
                  </a:cubicBezTo>
                  <a:cubicBezTo>
                    <a:pt x="2557" y="1598"/>
                    <a:pt x="2534" y="1575"/>
                    <a:pt x="2488" y="1552"/>
                  </a:cubicBezTo>
                  <a:cubicBezTo>
                    <a:pt x="2420" y="1506"/>
                    <a:pt x="2351" y="1484"/>
                    <a:pt x="2283" y="1438"/>
                  </a:cubicBezTo>
                  <a:cubicBezTo>
                    <a:pt x="2146" y="1347"/>
                    <a:pt x="2009" y="1278"/>
                    <a:pt x="1872" y="1187"/>
                  </a:cubicBezTo>
                  <a:cubicBezTo>
                    <a:pt x="1735" y="1096"/>
                    <a:pt x="1575" y="1004"/>
                    <a:pt x="1438" y="913"/>
                  </a:cubicBezTo>
                  <a:cubicBezTo>
                    <a:pt x="1370" y="890"/>
                    <a:pt x="1301" y="845"/>
                    <a:pt x="1233" y="799"/>
                  </a:cubicBezTo>
                  <a:cubicBezTo>
                    <a:pt x="1210" y="776"/>
                    <a:pt x="1164" y="753"/>
                    <a:pt x="1141" y="730"/>
                  </a:cubicBezTo>
                  <a:cubicBezTo>
                    <a:pt x="1119" y="730"/>
                    <a:pt x="1096" y="708"/>
                    <a:pt x="1073" y="708"/>
                  </a:cubicBezTo>
                  <a:cubicBezTo>
                    <a:pt x="1073" y="685"/>
                    <a:pt x="1050" y="685"/>
                    <a:pt x="1027" y="685"/>
                  </a:cubicBezTo>
                  <a:cubicBezTo>
                    <a:pt x="913" y="593"/>
                    <a:pt x="799" y="525"/>
                    <a:pt x="685" y="434"/>
                  </a:cubicBezTo>
                  <a:cubicBezTo>
                    <a:pt x="594" y="388"/>
                    <a:pt x="502" y="320"/>
                    <a:pt x="434" y="251"/>
                  </a:cubicBezTo>
                  <a:cubicBezTo>
                    <a:pt x="388" y="205"/>
                    <a:pt x="343" y="183"/>
                    <a:pt x="297" y="137"/>
                  </a:cubicBezTo>
                  <a:cubicBezTo>
                    <a:pt x="274" y="137"/>
                    <a:pt x="251" y="114"/>
                    <a:pt x="228" y="91"/>
                  </a:cubicBezTo>
                  <a:cubicBezTo>
                    <a:pt x="206" y="69"/>
                    <a:pt x="183" y="46"/>
                    <a:pt x="137" y="23"/>
                  </a:cubicBezTo>
                  <a:cubicBezTo>
                    <a:pt x="137" y="23"/>
                    <a:pt x="114" y="0"/>
                    <a:pt x="91"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
            <p:cNvSpPr/>
            <p:nvPr/>
          </p:nvSpPr>
          <p:spPr>
            <a:xfrm>
              <a:off x="82798" y="2391404"/>
              <a:ext cx="561937" cy="969346"/>
            </a:xfrm>
            <a:custGeom>
              <a:avLst/>
              <a:gdLst/>
              <a:ahLst/>
              <a:cxnLst/>
              <a:rect l="l" t="t" r="r" b="b"/>
              <a:pathLst>
                <a:path w="10044" h="17326" extrusionOk="0">
                  <a:moveTo>
                    <a:pt x="9815" y="1"/>
                  </a:moveTo>
                  <a:cubicBezTo>
                    <a:pt x="9792" y="1"/>
                    <a:pt x="9747" y="24"/>
                    <a:pt x="9724" y="47"/>
                  </a:cubicBezTo>
                  <a:cubicBezTo>
                    <a:pt x="9724" y="69"/>
                    <a:pt x="9701" y="92"/>
                    <a:pt x="9724" y="92"/>
                  </a:cubicBezTo>
                  <a:cubicBezTo>
                    <a:pt x="9724" y="115"/>
                    <a:pt x="9724" y="115"/>
                    <a:pt x="9724" y="115"/>
                  </a:cubicBezTo>
                  <a:cubicBezTo>
                    <a:pt x="9701" y="138"/>
                    <a:pt x="9701" y="138"/>
                    <a:pt x="9678" y="161"/>
                  </a:cubicBezTo>
                  <a:cubicBezTo>
                    <a:pt x="9678" y="161"/>
                    <a:pt x="9678" y="184"/>
                    <a:pt x="9655" y="184"/>
                  </a:cubicBezTo>
                  <a:cubicBezTo>
                    <a:pt x="9655" y="206"/>
                    <a:pt x="9632" y="229"/>
                    <a:pt x="9632" y="229"/>
                  </a:cubicBezTo>
                  <a:cubicBezTo>
                    <a:pt x="9610" y="275"/>
                    <a:pt x="9564" y="321"/>
                    <a:pt x="9541" y="366"/>
                  </a:cubicBezTo>
                  <a:cubicBezTo>
                    <a:pt x="9496" y="457"/>
                    <a:pt x="9450" y="526"/>
                    <a:pt x="9404" y="617"/>
                  </a:cubicBezTo>
                  <a:cubicBezTo>
                    <a:pt x="9381" y="709"/>
                    <a:pt x="9313" y="777"/>
                    <a:pt x="9267" y="845"/>
                  </a:cubicBezTo>
                  <a:cubicBezTo>
                    <a:pt x="9222" y="937"/>
                    <a:pt x="9176" y="1005"/>
                    <a:pt x="9130" y="1097"/>
                  </a:cubicBezTo>
                  <a:cubicBezTo>
                    <a:pt x="9039" y="1256"/>
                    <a:pt x="8925" y="1416"/>
                    <a:pt x="8834" y="1576"/>
                  </a:cubicBezTo>
                  <a:cubicBezTo>
                    <a:pt x="8742" y="1713"/>
                    <a:pt x="8651" y="1873"/>
                    <a:pt x="8560" y="2032"/>
                  </a:cubicBezTo>
                  <a:cubicBezTo>
                    <a:pt x="8537" y="2055"/>
                    <a:pt x="8514" y="2101"/>
                    <a:pt x="8491" y="2147"/>
                  </a:cubicBezTo>
                  <a:cubicBezTo>
                    <a:pt x="8468" y="2169"/>
                    <a:pt x="8468" y="2192"/>
                    <a:pt x="8446" y="2215"/>
                  </a:cubicBezTo>
                  <a:cubicBezTo>
                    <a:pt x="8446" y="2238"/>
                    <a:pt x="8423" y="2238"/>
                    <a:pt x="8423" y="2261"/>
                  </a:cubicBezTo>
                  <a:cubicBezTo>
                    <a:pt x="8423" y="2283"/>
                    <a:pt x="8400" y="2306"/>
                    <a:pt x="8400" y="2329"/>
                  </a:cubicBezTo>
                  <a:cubicBezTo>
                    <a:pt x="8400" y="2352"/>
                    <a:pt x="8400" y="2375"/>
                    <a:pt x="8400" y="2375"/>
                  </a:cubicBezTo>
                  <a:cubicBezTo>
                    <a:pt x="8400" y="2420"/>
                    <a:pt x="8377" y="2466"/>
                    <a:pt x="8354" y="2512"/>
                  </a:cubicBezTo>
                  <a:cubicBezTo>
                    <a:pt x="8331" y="2512"/>
                    <a:pt x="8309" y="2535"/>
                    <a:pt x="8286" y="2557"/>
                  </a:cubicBezTo>
                  <a:cubicBezTo>
                    <a:pt x="8240" y="2603"/>
                    <a:pt x="8217" y="2672"/>
                    <a:pt x="8172" y="2740"/>
                  </a:cubicBezTo>
                  <a:cubicBezTo>
                    <a:pt x="8149" y="2763"/>
                    <a:pt x="8126" y="2808"/>
                    <a:pt x="8103" y="2854"/>
                  </a:cubicBezTo>
                  <a:cubicBezTo>
                    <a:pt x="8058" y="2923"/>
                    <a:pt x="8012" y="3014"/>
                    <a:pt x="7966" y="3082"/>
                  </a:cubicBezTo>
                  <a:cubicBezTo>
                    <a:pt x="7875" y="3265"/>
                    <a:pt x="7784" y="3425"/>
                    <a:pt x="7692" y="3607"/>
                  </a:cubicBezTo>
                  <a:cubicBezTo>
                    <a:pt x="7601" y="3767"/>
                    <a:pt x="7510" y="3927"/>
                    <a:pt x="7418" y="4087"/>
                  </a:cubicBezTo>
                  <a:cubicBezTo>
                    <a:pt x="7327" y="4246"/>
                    <a:pt x="7236" y="4406"/>
                    <a:pt x="7145" y="4589"/>
                  </a:cubicBezTo>
                  <a:cubicBezTo>
                    <a:pt x="7099" y="4657"/>
                    <a:pt x="7053" y="4703"/>
                    <a:pt x="7030" y="4771"/>
                  </a:cubicBezTo>
                  <a:cubicBezTo>
                    <a:pt x="6985" y="4840"/>
                    <a:pt x="6939" y="4908"/>
                    <a:pt x="6916" y="4977"/>
                  </a:cubicBezTo>
                  <a:cubicBezTo>
                    <a:pt x="6916" y="5000"/>
                    <a:pt x="6893" y="5023"/>
                    <a:pt x="6916" y="5045"/>
                  </a:cubicBezTo>
                  <a:cubicBezTo>
                    <a:pt x="6916" y="5045"/>
                    <a:pt x="6916" y="5045"/>
                    <a:pt x="6916" y="5068"/>
                  </a:cubicBezTo>
                  <a:cubicBezTo>
                    <a:pt x="6871" y="5114"/>
                    <a:pt x="6848" y="5159"/>
                    <a:pt x="6825" y="5228"/>
                  </a:cubicBezTo>
                  <a:cubicBezTo>
                    <a:pt x="6802" y="5228"/>
                    <a:pt x="6802" y="5251"/>
                    <a:pt x="6802" y="5274"/>
                  </a:cubicBezTo>
                  <a:cubicBezTo>
                    <a:pt x="6756" y="5274"/>
                    <a:pt x="6711" y="5296"/>
                    <a:pt x="6688" y="5319"/>
                  </a:cubicBezTo>
                  <a:cubicBezTo>
                    <a:pt x="6642" y="5388"/>
                    <a:pt x="6620" y="5433"/>
                    <a:pt x="6574" y="5502"/>
                  </a:cubicBezTo>
                  <a:cubicBezTo>
                    <a:pt x="6551" y="5570"/>
                    <a:pt x="6528" y="5616"/>
                    <a:pt x="6483" y="5662"/>
                  </a:cubicBezTo>
                  <a:cubicBezTo>
                    <a:pt x="6437" y="5753"/>
                    <a:pt x="6391" y="5821"/>
                    <a:pt x="6346" y="5913"/>
                  </a:cubicBezTo>
                  <a:cubicBezTo>
                    <a:pt x="6254" y="6072"/>
                    <a:pt x="6163" y="6232"/>
                    <a:pt x="6072" y="6392"/>
                  </a:cubicBezTo>
                  <a:cubicBezTo>
                    <a:pt x="6026" y="6483"/>
                    <a:pt x="6003" y="6552"/>
                    <a:pt x="5958" y="6620"/>
                  </a:cubicBezTo>
                  <a:cubicBezTo>
                    <a:pt x="5912" y="6689"/>
                    <a:pt x="5866" y="6780"/>
                    <a:pt x="5821" y="6871"/>
                  </a:cubicBezTo>
                  <a:cubicBezTo>
                    <a:pt x="5775" y="6940"/>
                    <a:pt x="5729" y="7031"/>
                    <a:pt x="5707" y="7100"/>
                  </a:cubicBezTo>
                  <a:cubicBezTo>
                    <a:pt x="5661" y="7191"/>
                    <a:pt x="5615" y="7259"/>
                    <a:pt x="5570" y="7328"/>
                  </a:cubicBezTo>
                  <a:cubicBezTo>
                    <a:pt x="5570" y="7351"/>
                    <a:pt x="5547" y="7396"/>
                    <a:pt x="5524" y="7419"/>
                  </a:cubicBezTo>
                  <a:cubicBezTo>
                    <a:pt x="5524" y="7442"/>
                    <a:pt x="5501" y="7465"/>
                    <a:pt x="5478" y="7510"/>
                  </a:cubicBezTo>
                  <a:cubicBezTo>
                    <a:pt x="5455" y="7556"/>
                    <a:pt x="5410" y="7625"/>
                    <a:pt x="5387" y="7670"/>
                  </a:cubicBezTo>
                  <a:cubicBezTo>
                    <a:pt x="5364" y="7716"/>
                    <a:pt x="5318" y="7762"/>
                    <a:pt x="5296" y="7807"/>
                  </a:cubicBezTo>
                  <a:cubicBezTo>
                    <a:pt x="5250" y="7898"/>
                    <a:pt x="5204" y="7967"/>
                    <a:pt x="5136" y="8035"/>
                  </a:cubicBezTo>
                  <a:cubicBezTo>
                    <a:pt x="5090" y="8127"/>
                    <a:pt x="5045" y="8218"/>
                    <a:pt x="4999" y="8287"/>
                  </a:cubicBezTo>
                  <a:cubicBezTo>
                    <a:pt x="4908" y="8469"/>
                    <a:pt x="4794" y="8629"/>
                    <a:pt x="4702" y="8789"/>
                  </a:cubicBezTo>
                  <a:cubicBezTo>
                    <a:pt x="4611" y="8948"/>
                    <a:pt x="4520" y="9131"/>
                    <a:pt x="4428" y="9291"/>
                  </a:cubicBezTo>
                  <a:cubicBezTo>
                    <a:pt x="4337" y="9451"/>
                    <a:pt x="4246" y="9610"/>
                    <a:pt x="4154" y="9770"/>
                  </a:cubicBezTo>
                  <a:cubicBezTo>
                    <a:pt x="4132" y="9839"/>
                    <a:pt x="4086" y="9907"/>
                    <a:pt x="4063" y="9953"/>
                  </a:cubicBezTo>
                  <a:lnTo>
                    <a:pt x="3995" y="10067"/>
                  </a:lnTo>
                  <a:cubicBezTo>
                    <a:pt x="3995" y="10090"/>
                    <a:pt x="3972" y="10090"/>
                    <a:pt x="3972" y="10113"/>
                  </a:cubicBezTo>
                  <a:cubicBezTo>
                    <a:pt x="3949" y="10135"/>
                    <a:pt x="3949" y="10135"/>
                    <a:pt x="3926" y="10158"/>
                  </a:cubicBezTo>
                  <a:cubicBezTo>
                    <a:pt x="3812" y="10318"/>
                    <a:pt x="3721" y="10501"/>
                    <a:pt x="3629" y="10660"/>
                  </a:cubicBezTo>
                  <a:cubicBezTo>
                    <a:pt x="3538" y="10843"/>
                    <a:pt x="3447" y="11003"/>
                    <a:pt x="3356" y="11185"/>
                  </a:cubicBezTo>
                  <a:cubicBezTo>
                    <a:pt x="3173" y="11505"/>
                    <a:pt x="3013" y="11824"/>
                    <a:pt x="2831" y="12144"/>
                  </a:cubicBezTo>
                  <a:cubicBezTo>
                    <a:pt x="2785" y="12235"/>
                    <a:pt x="2739" y="12304"/>
                    <a:pt x="2694" y="12395"/>
                  </a:cubicBezTo>
                  <a:cubicBezTo>
                    <a:pt x="2671" y="12418"/>
                    <a:pt x="2648" y="12464"/>
                    <a:pt x="2625" y="12509"/>
                  </a:cubicBezTo>
                  <a:cubicBezTo>
                    <a:pt x="2625" y="12532"/>
                    <a:pt x="2602" y="12532"/>
                    <a:pt x="2602" y="12555"/>
                  </a:cubicBezTo>
                  <a:cubicBezTo>
                    <a:pt x="2579" y="12578"/>
                    <a:pt x="2579" y="12578"/>
                    <a:pt x="2579" y="12600"/>
                  </a:cubicBezTo>
                  <a:cubicBezTo>
                    <a:pt x="2557" y="12623"/>
                    <a:pt x="2557" y="12646"/>
                    <a:pt x="2557" y="12669"/>
                  </a:cubicBezTo>
                  <a:cubicBezTo>
                    <a:pt x="2557" y="12669"/>
                    <a:pt x="2557" y="12692"/>
                    <a:pt x="2557" y="12692"/>
                  </a:cubicBezTo>
                  <a:cubicBezTo>
                    <a:pt x="2488" y="12783"/>
                    <a:pt x="2443" y="12874"/>
                    <a:pt x="2374" y="12966"/>
                  </a:cubicBezTo>
                  <a:cubicBezTo>
                    <a:pt x="2328" y="13034"/>
                    <a:pt x="2283" y="13125"/>
                    <a:pt x="2237" y="13194"/>
                  </a:cubicBezTo>
                  <a:cubicBezTo>
                    <a:pt x="2146" y="13354"/>
                    <a:pt x="2054" y="13491"/>
                    <a:pt x="1963" y="13650"/>
                  </a:cubicBezTo>
                  <a:cubicBezTo>
                    <a:pt x="1895" y="13765"/>
                    <a:pt x="1826" y="13879"/>
                    <a:pt x="1758" y="14016"/>
                  </a:cubicBezTo>
                  <a:lnTo>
                    <a:pt x="1735" y="14016"/>
                  </a:lnTo>
                  <a:cubicBezTo>
                    <a:pt x="1712" y="14061"/>
                    <a:pt x="1689" y="14107"/>
                    <a:pt x="1666" y="14153"/>
                  </a:cubicBezTo>
                  <a:cubicBezTo>
                    <a:pt x="1575" y="14312"/>
                    <a:pt x="1484" y="14472"/>
                    <a:pt x="1370" y="14632"/>
                  </a:cubicBezTo>
                  <a:cubicBezTo>
                    <a:pt x="1324" y="14723"/>
                    <a:pt x="1278" y="14792"/>
                    <a:pt x="1256" y="14860"/>
                  </a:cubicBezTo>
                  <a:cubicBezTo>
                    <a:pt x="1233" y="14906"/>
                    <a:pt x="1210" y="14929"/>
                    <a:pt x="1210" y="14951"/>
                  </a:cubicBezTo>
                  <a:cubicBezTo>
                    <a:pt x="1187" y="14951"/>
                    <a:pt x="1187" y="14974"/>
                    <a:pt x="1187" y="14974"/>
                  </a:cubicBezTo>
                  <a:cubicBezTo>
                    <a:pt x="1141" y="15043"/>
                    <a:pt x="1096" y="15111"/>
                    <a:pt x="1050" y="15180"/>
                  </a:cubicBezTo>
                  <a:cubicBezTo>
                    <a:pt x="982" y="15271"/>
                    <a:pt x="936" y="15362"/>
                    <a:pt x="868" y="15454"/>
                  </a:cubicBezTo>
                  <a:cubicBezTo>
                    <a:pt x="822" y="15522"/>
                    <a:pt x="776" y="15613"/>
                    <a:pt x="731" y="15705"/>
                  </a:cubicBezTo>
                  <a:cubicBezTo>
                    <a:pt x="548" y="16024"/>
                    <a:pt x="343" y="16321"/>
                    <a:pt x="160" y="16641"/>
                  </a:cubicBezTo>
                  <a:cubicBezTo>
                    <a:pt x="160" y="16663"/>
                    <a:pt x="137" y="16686"/>
                    <a:pt x="137" y="16709"/>
                  </a:cubicBezTo>
                  <a:cubicBezTo>
                    <a:pt x="114" y="16755"/>
                    <a:pt x="91" y="16800"/>
                    <a:pt x="69" y="16823"/>
                  </a:cubicBezTo>
                  <a:cubicBezTo>
                    <a:pt x="69" y="16869"/>
                    <a:pt x="69" y="16892"/>
                    <a:pt x="91" y="16937"/>
                  </a:cubicBezTo>
                  <a:cubicBezTo>
                    <a:pt x="69" y="16960"/>
                    <a:pt x="46" y="16983"/>
                    <a:pt x="46" y="17029"/>
                  </a:cubicBezTo>
                  <a:cubicBezTo>
                    <a:pt x="23" y="17029"/>
                    <a:pt x="23" y="17051"/>
                    <a:pt x="23" y="17074"/>
                  </a:cubicBezTo>
                  <a:cubicBezTo>
                    <a:pt x="0" y="17120"/>
                    <a:pt x="23" y="17188"/>
                    <a:pt x="69" y="17211"/>
                  </a:cubicBezTo>
                  <a:cubicBezTo>
                    <a:pt x="69" y="17211"/>
                    <a:pt x="69" y="17211"/>
                    <a:pt x="69" y="17234"/>
                  </a:cubicBezTo>
                  <a:lnTo>
                    <a:pt x="114" y="17234"/>
                  </a:lnTo>
                  <a:cubicBezTo>
                    <a:pt x="137" y="17280"/>
                    <a:pt x="160" y="17303"/>
                    <a:pt x="183" y="17325"/>
                  </a:cubicBezTo>
                  <a:cubicBezTo>
                    <a:pt x="228" y="17325"/>
                    <a:pt x="274" y="17325"/>
                    <a:pt x="297" y="17303"/>
                  </a:cubicBezTo>
                  <a:cubicBezTo>
                    <a:pt x="343" y="17257"/>
                    <a:pt x="365" y="17211"/>
                    <a:pt x="388" y="17166"/>
                  </a:cubicBezTo>
                  <a:cubicBezTo>
                    <a:pt x="411" y="17143"/>
                    <a:pt x="411" y="17097"/>
                    <a:pt x="434" y="17074"/>
                  </a:cubicBezTo>
                  <a:cubicBezTo>
                    <a:pt x="457" y="17051"/>
                    <a:pt x="457" y="17029"/>
                    <a:pt x="480" y="16983"/>
                  </a:cubicBezTo>
                  <a:cubicBezTo>
                    <a:pt x="502" y="16960"/>
                    <a:pt x="502" y="16937"/>
                    <a:pt x="525" y="16914"/>
                  </a:cubicBezTo>
                  <a:cubicBezTo>
                    <a:pt x="571" y="16846"/>
                    <a:pt x="594" y="16778"/>
                    <a:pt x="639" y="16709"/>
                  </a:cubicBezTo>
                  <a:cubicBezTo>
                    <a:pt x="731" y="16572"/>
                    <a:pt x="799" y="16412"/>
                    <a:pt x="890" y="16275"/>
                  </a:cubicBezTo>
                  <a:cubicBezTo>
                    <a:pt x="959" y="16116"/>
                    <a:pt x="1050" y="15979"/>
                    <a:pt x="1141" y="15819"/>
                  </a:cubicBezTo>
                  <a:cubicBezTo>
                    <a:pt x="1164" y="15750"/>
                    <a:pt x="1210" y="15682"/>
                    <a:pt x="1256" y="15613"/>
                  </a:cubicBezTo>
                  <a:cubicBezTo>
                    <a:pt x="1278" y="15568"/>
                    <a:pt x="1301" y="15545"/>
                    <a:pt x="1301" y="15522"/>
                  </a:cubicBezTo>
                  <a:cubicBezTo>
                    <a:pt x="1324" y="15499"/>
                    <a:pt x="1324" y="15476"/>
                    <a:pt x="1347" y="15431"/>
                  </a:cubicBezTo>
                  <a:cubicBezTo>
                    <a:pt x="1370" y="15431"/>
                    <a:pt x="1393" y="15408"/>
                    <a:pt x="1415" y="15385"/>
                  </a:cubicBezTo>
                  <a:cubicBezTo>
                    <a:pt x="1415" y="15362"/>
                    <a:pt x="1438" y="15340"/>
                    <a:pt x="1461" y="15317"/>
                  </a:cubicBezTo>
                  <a:cubicBezTo>
                    <a:pt x="1529" y="15203"/>
                    <a:pt x="1598" y="15088"/>
                    <a:pt x="1666" y="14974"/>
                  </a:cubicBezTo>
                  <a:cubicBezTo>
                    <a:pt x="1689" y="14906"/>
                    <a:pt x="1735" y="14837"/>
                    <a:pt x="1781" y="14769"/>
                  </a:cubicBezTo>
                  <a:cubicBezTo>
                    <a:pt x="1826" y="14700"/>
                    <a:pt x="1872" y="14609"/>
                    <a:pt x="1918" y="14541"/>
                  </a:cubicBezTo>
                  <a:cubicBezTo>
                    <a:pt x="1986" y="14381"/>
                    <a:pt x="2077" y="14244"/>
                    <a:pt x="2146" y="14107"/>
                  </a:cubicBezTo>
                  <a:cubicBezTo>
                    <a:pt x="2169" y="14084"/>
                    <a:pt x="2191" y="14038"/>
                    <a:pt x="2191" y="14016"/>
                  </a:cubicBezTo>
                  <a:cubicBezTo>
                    <a:pt x="2237" y="13970"/>
                    <a:pt x="2260" y="13902"/>
                    <a:pt x="2306" y="13856"/>
                  </a:cubicBezTo>
                  <a:cubicBezTo>
                    <a:pt x="2351" y="13765"/>
                    <a:pt x="2420" y="13696"/>
                    <a:pt x="2443" y="13605"/>
                  </a:cubicBezTo>
                  <a:cubicBezTo>
                    <a:pt x="2465" y="13582"/>
                    <a:pt x="2465" y="13559"/>
                    <a:pt x="2443" y="13536"/>
                  </a:cubicBezTo>
                  <a:cubicBezTo>
                    <a:pt x="2465" y="13491"/>
                    <a:pt x="2488" y="13468"/>
                    <a:pt x="2511" y="13422"/>
                  </a:cubicBezTo>
                  <a:cubicBezTo>
                    <a:pt x="2557" y="13354"/>
                    <a:pt x="2579" y="13285"/>
                    <a:pt x="2625" y="13217"/>
                  </a:cubicBezTo>
                  <a:cubicBezTo>
                    <a:pt x="2648" y="13171"/>
                    <a:pt x="2671" y="13148"/>
                    <a:pt x="2671" y="13125"/>
                  </a:cubicBezTo>
                  <a:cubicBezTo>
                    <a:pt x="2694" y="13125"/>
                    <a:pt x="2716" y="13103"/>
                    <a:pt x="2739" y="13080"/>
                  </a:cubicBezTo>
                  <a:cubicBezTo>
                    <a:pt x="2762" y="13057"/>
                    <a:pt x="2785" y="13011"/>
                    <a:pt x="2808" y="12989"/>
                  </a:cubicBezTo>
                  <a:cubicBezTo>
                    <a:pt x="2808" y="12966"/>
                    <a:pt x="2808" y="12943"/>
                    <a:pt x="2831" y="12920"/>
                  </a:cubicBezTo>
                  <a:cubicBezTo>
                    <a:pt x="2853" y="12874"/>
                    <a:pt x="2876" y="12852"/>
                    <a:pt x="2899" y="12806"/>
                  </a:cubicBezTo>
                  <a:cubicBezTo>
                    <a:pt x="2945" y="12715"/>
                    <a:pt x="2990" y="12623"/>
                    <a:pt x="3036" y="12555"/>
                  </a:cubicBezTo>
                  <a:cubicBezTo>
                    <a:pt x="3127" y="12372"/>
                    <a:pt x="3219" y="12212"/>
                    <a:pt x="3310" y="12030"/>
                  </a:cubicBezTo>
                  <a:cubicBezTo>
                    <a:pt x="3401" y="11870"/>
                    <a:pt x="3492" y="11687"/>
                    <a:pt x="3584" y="11528"/>
                  </a:cubicBezTo>
                  <a:cubicBezTo>
                    <a:pt x="3629" y="11459"/>
                    <a:pt x="3675" y="11391"/>
                    <a:pt x="3698" y="11299"/>
                  </a:cubicBezTo>
                  <a:cubicBezTo>
                    <a:pt x="3744" y="11231"/>
                    <a:pt x="3789" y="11163"/>
                    <a:pt x="3835" y="11094"/>
                  </a:cubicBezTo>
                  <a:cubicBezTo>
                    <a:pt x="3858" y="11094"/>
                    <a:pt x="3880" y="11071"/>
                    <a:pt x="3880" y="11048"/>
                  </a:cubicBezTo>
                  <a:cubicBezTo>
                    <a:pt x="3949" y="10980"/>
                    <a:pt x="3995" y="10889"/>
                    <a:pt x="4040" y="10797"/>
                  </a:cubicBezTo>
                  <a:cubicBezTo>
                    <a:pt x="4086" y="10729"/>
                    <a:pt x="4132" y="10638"/>
                    <a:pt x="4177" y="10569"/>
                  </a:cubicBezTo>
                  <a:cubicBezTo>
                    <a:pt x="4269" y="10432"/>
                    <a:pt x="4337" y="10295"/>
                    <a:pt x="4405" y="10135"/>
                  </a:cubicBezTo>
                  <a:cubicBezTo>
                    <a:pt x="4497" y="9976"/>
                    <a:pt x="4588" y="9816"/>
                    <a:pt x="4679" y="9656"/>
                  </a:cubicBezTo>
                  <a:cubicBezTo>
                    <a:pt x="4771" y="9496"/>
                    <a:pt x="4885" y="9314"/>
                    <a:pt x="4976" y="9131"/>
                  </a:cubicBezTo>
                  <a:cubicBezTo>
                    <a:pt x="5045" y="8994"/>
                    <a:pt x="5136" y="8834"/>
                    <a:pt x="5204" y="8675"/>
                  </a:cubicBezTo>
                  <a:cubicBezTo>
                    <a:pt x="5227" y="8675"/>
                    <a:pt x="5250" y="8652"/>
                    <a:pt x="5273" y="8629"/>
                  </a:cubicBezTo>
                  <a:cubicBezTo>
                    <a:pt x="5318" y="8583"/>
                    <a:pt x="5341" y="8538"/>
                    <a:pt x="5364" y="8492"/>
                  </a:cubicBezTo>
                  <a:cubicBezTo>
                    <a:pt x="5387" y="8469"/>
                    <a:pt x="5410" y="8423"/>
                    <a:pt x="5433" y="8401"/>
                  </a:cubicBezTo>
                  <a:cubicBezTo>
                    <a:pt x="5478" y="8309"/>
                    <a:pt x="5501" y="8241"/>
                    <a:pt x="5547" y="8172"/>
                  </a:cubicBezTo>
                  <a:cubicBezTo>
                    <a:pt x="5638" y="8013"/>
                    <a:pt x="5707" y="7876"/>
                    <a:pt x="5775" y="7716"/>
                  </a:cubicBezTo>
                  <a:cubicBezTo>
                    <a:pt x="5821" y="7625"/>
                    <a:pt x="5889" y="7533"/>
                    <a:pt x="5935" y="7442"/>
                  </a:cubicBezTo>
                  <a:cubicBezTo>
                    <a:pt x="6003" y="7328"/>
                    <a:pt x="6095" y="7191"/>
                    <a:pt x="6163" y="7077"/>
                  </a:cubicBezTo>
                  <a:cubicBezTo>
                    <a:pt x="6277" y="6917"/>
                    <a:pt x="6368" y="6757"/>
                    <a:pt x="6460" y="6597"/>
                  </a:cubicBezTo>
                  <a:cubicBezTo>
                    <a:pt x="6483" y="6575"/>
                    <a:pt x="6505" y="6552"/>
                    <a:pt x="6505" y="6529"/>
                  </a:cubicBezTo>
                  <a:cubicBezTo>
                    <a:pt x="6528" y="6506"/>
                    <a:pt x="6528" y="6483"/>
                    <a:pt x="6528" y="6461"/>
                  </a:cubicBezTo>
                  <a:cubicBezTo>
                    <a:pt x="6551" y="6392"/>
                    <a:pt x="6597" y="6346"/>
                    <a:pt x="6620" y="6278"/>
                  </a:cubicBezTo>
                  <a:lnTo>
                    <a:pt x="6734" y="6072"/>
                  </a:lnTo>
                  <a:cubicBezTo>
                    <a:pt x="6802" y="5936"/>
                    <a:pt x="6893" y="5799"/>
                    <a:pt x="6962" y="5662"/>
                  </a:cubicBezTo>
                  <a:cubicBezTo>
                    <a:pt x="7053" y="5525"/>
                    <a:pt x="7122" y="5388"/>
                    <a:pt x="7190" y="5251"/>
                  </a:cubicBezTo>
                  <a:cubicBezTo>
                    <a:pt x="7236" y="5182"/>
                    <a:pt x="7259" y="5137"/>
                    <a:pt x="7304" y="5068"/>
                  </a:cubicBezTo>
                  <a:cubicBezTo>
                    <a:pt x="7350" y="5000"/>
                    <a:pt x="7373" y="4931"/>
                    <a:pt x="7418" y="4863"/>
                  </a:cubicBezTo>
                  <a:cubicBezTo>
                    <a:pt x="7418" y="4840"/>
                    <a:pt x="7418" y="4817"/>
                    <a:pt x="7418" y="4817"/>
                  </a:cubicBezTo>
                  <a:cubicBezTo>
                    <a:pt x="7464" y="4749"/>
                    <a:pt x="7510" y="4680"/>
                    <a:pt x="7533" y="4612"/>
                  </a:cubicBezTo>
                  <a:cubicBezTo>
                    <a:pt x="7624" y="4475"/>
                    <a:pt x="7692" y="4338"/>
                    <a:pt x="7761" y="4224"/>
                  </a:cubicBezTo>
                  <a:cubicBezTo>
                    <a:pt x="7806" y="4155"/>
                    <a:pt x="7829" y="4087"/>
                    <a:pt x="7875" y="3995"/>
                  </a:cubicBezTo>
                  <a:cubicBezTo>
                    <a:pt x="7875" y="3995"/>
                    <a:pt x="7898" y="3973"/>
                    <a:pt x="7898" y="3973"/>
                  </a:cubicBezTo>
                  <a:cubicBezTo>
                    <a:pt x="7921" y="3927"/>
                    <a:pt x="7943" y="3904"/>
                    <a:pt x="7966" y="3858"/>
                  </a:cubicBezTo>
                  <a:cubicBezTo>
                    <a:pt x="8035" y="3721"/>
                    <a:pt x="8126" y="3585"/>
                    <a:pt x="8194" y="3448"/>
                  </a:cubicBezTo>
                  <a:cubicBezTo>
                    <a:pt x="8217" y="3448"/>
                    <a:pt x="8240" y="3448"/>
                    <a:pt x="8240" y="3425"/>
                  </a:cubicBezTo>
                  <a:cubicBezTo>
                    <a:pt x="8286" y="3402"/>
                    <a:pt x="8309" y="3356"/>
                    <a:pt x="8309" y="3311"/>
                  </a:cubicBezTo>
                  <a:cubicBezTo>
                    <a:pt x="8331" y="3288"/>
                    <a:pt x="8354" y="3265"/>
                    <a:pt x="8377" y="3219"/>
                  </a:cubicBezTo>
                  <a:cubicBezTo>
                    <a:pt x="8400" y="3151"/>
                    <a:pt x="8446" y="3105"/>
                    <a:pt x="8468" y="3037"/>
                  </a:cubicBezTo>
                  <a:cubicBezTo>
                    <a:pt x="8514" y="2968"/>
                    <a:pt x="8560" y="2877"/>
                    <a:pt x="8583" y="2808"/>
                  </a:cubicBezTo>
                  <a:cubicBezTo>
                    <a:pt x="8651" y="2717"/>
                    <a:pt x="8697" y="2626"/>
                    <a:pt x="8742" y="2557"/>
                  </a:cubicBezTo>
                  <a:cubicBezTo>
                    <a:pt x="8742" y="2557"/>
                    <a:pt x="8742" y="2535"/>
                    <a:pt x="8742" y="2535"/>
                  </a:cubicBezTo>
                  <a:cubicBezTo>
                    <a:pt x="8834" y="2398"/>
                    <a:pt x="8925" y="2261"/>
                    <a:pt x="8993" y="2124"/>
                  </a:cubicBezTo>
                  <a:cubicBezTo>
                    <a:pt x="9062" y="1987"/>
                    <a:pt x="9153" y="1850"/>
                    <a:pt x="9222" y="1713"/>
                  </a:cubicBezTo>
                  <a:cubicBezTo>
                    <a:pt x="9267" y="1644"/>
                    <a:pt x="9290" y="1599"/>
                    <a:pt x="9336" y="1530"/>
                  </a:cubicBezTo>
                  <a:cubicBezTo>
                    <a:pt x="9336" y="1507"/>
                    <a:pt x="9359" y="1462"/>
                    <a:pt x="9381" y="1439"/>
                  </a:cubicBezTo>
                  <a:cubicBezTo>
                    <a:pt x="9404" y="1416"/>
                    <a:pt x="9427" y="1370"/>
                    <a:pt x="9450" y="1325"/>
                  </a:cubicBezTo>
                  <a:cubicBezTo>
                    <a:pt x="9450" y="1325"/>
                    <a:pt x="9450" y="1302"/>
                    <a:pt x="9450" y="1279"/>
                  </a:cubicBezTo>
                  <a:cubicBezTo>
                    <a:pt x="9450" y="1256"/>
                    <a:pt x="9450" y="1256"/>
                    <a:pt x="9450" y="1256"/>
                  </a:cubicBezTo>
                  <a:cubicBezTo>
                    <a:pt x="9473" y="1234"/>
                    <a:pt x="9473" y="1234"/>
                    <a:pt x="9496" y="1234"/>
                  </a:cubicBezTo>
                  <a:cubicBezTo>
                    <a:pt x="9541" y="1165"/>
                    <a:pt x="9587" y="1119"/>
                    <a:pt x="9610" y="1051"/>
                  </a:cubicBezTo>
                  <a:cubicBezTo>
                    <a:pt x="9610" y="1028"/>
                    <a:pt x="9632" y="1005"/>
                    <a:pt x="9632" y="982"/>
                  </a:cubicBezTo>
                  <a:cubicBezTo>
                    <a:pt x="9655" y="960"/>
                    <a:pt x="9678" y="937"/>
                    <a:pt x="9701" y="891"/>
                  </a:cubicBezTo>
                  <a:cubicBezTo>
                    <a:pt x="9747" y="800"/>
                    <a:pt x="9815" y="686"/>
                    <a:pt x="9884" y="594"/>
                  </a:cubicBezTo>
                  <a:cubicBezTo>
                    <a:pt x="9906" y="526"/>
                    <a:pt x="9952" y="457"/>
                    <a:pt x="9998" y="389"/>
                  </a:cubicBezTo>
                  <a:cubicBezTo>
                    <a:pt x="9998" y="366"/>
                    <a:pt x="10021" y="343"/>
                    <a:pt x="10021" y="298"/>
                  </a:cubicBezTo>
                  <a:cubicBezTo>
                    <a:pt x="10043" y="275"/>
                    <a:pt x="10043" y="229"/>
                    <a:pt x="10043" y="206"/>
                  </a:cubicBezTo>
                  <a:cubicBezTo>
                    <a:pt x="10043" y="184"/>
                    <a:pt x="10043" y="184"/>
                    <a:pt x="10043" y="161"/>
                  </a:cubicBezTo>
                  <a:cubicBezTo>
                    <a:pt x="10043" y="138"/>
                    <a:pt x="10043" y="138"/>
                    <a:pt x="10021" y="115"/>
                  </a:cubicBezTo>
                  <a:cubicBezTo>
                    <a:pt x="10021" y="92"/>
                    <a:pt x="9998" y="69"/>
                    <a:pt x="9975" y="69"/>
                  </a:cubicBezTo>
                  <a:cubicBezTo>
                    <a:pt x="9952" y="47"/>
                    <a:pt x="9929" y="47"/>
                    <a:pt x="9906" y="24"/>
                  </a:cubicBezTo>
                  <a:cubicBezTo>
                    <a:pt x="9884" y="24"/>
                    <a:pt x="9861" y="1"/>
                    <a:pt x="9838"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5"/>
            <p:cNvSpPr/>
            <p:nvPr/>
          </p:nvSpPr>
          <p:spPr>
            <a:xfrm>
              <a:off x="72559" y="2342897"/>
              <a:ext cx="552985" cy="994858"/>
            </a:xfrm>
            <a:custGeom>
              <a:avLst/>
              <a:gdLst/>
              <a:ahLst/>
              <a:cxnLst/>
              <a:rect l="l" t="t" r="r" b="b"/>
              <a:pathLst>
                <a:path w="9884" h="17782" extrusionOk="0">
                  <a:moveTo>
                    <a:pt x="1188" y="16024"/>
                  </a:moveTo>
                  <a:lnTo>
                    <a:pt x="1188" y="16024"/>
                  </a:lnTo>
                  <a:cubicBezTo>
                    <a:pt x="1183" y="16031"/>
                    <a:pt x="1179" y="16038"/>
                    <a:pt x="1175" y="16045"/>
                  </a:cubicBezTo>
                  <a:lnTo>
                    <a:pt x="1175" y="16045"/>
                  </a:lnTo>
                  <a:cubicBezTo>
                    <a:pt x="1188" y="16040"/>
                    <a:pt x="1188" y="16024"/>
                    <a:pt x="1188" y="16024"/>
                  </a:cubicBezTo>
                  <a:close/>
                  <a:moveTo>
                    <a:pt x="8834" y="1"/>
                  </a:moveTo>
                  <a:cubicBezTo>
                    <a:pt x="8811" y="1"/>
                    <a:pt x="8766" y="23"/>
                    <a:pt x="8743" y="46"/>
                  </a:cubicBezTo>
                  <a:cubicBezTo>
                    <a:pt x="8720" y="115"/>
                    <a:pt x="8697" y="160"/>
                    <a:pt x="8651" y="229"/>
                  </a:cubicBezTo>
                  <a:cubicBezTo>
                    <a:pt x="8629" y="274"/>
                    <a:pt x="8606" y="320"/>
                    <a:pt x="8583" y="389"/>
                  </a:cubicBezTo>
                  <a:cubicBezTo>
                    <a:pt x="8560" y="389"/>
                    <a:pt x="8514" y="411"/>
                    <a:pt x="8514" y="434"/>
                  </a:cubicBezTo>
                  <a:cubicBezTo>
                    <a:pt x="8492" y="457"/>
                    <a:pt x="8492" y="503"/>
                    <a:pt x="8492" y="548"/>
                  </a:cubicBezTo>
                  <a:lnTo>
                    <a:pt x="8514" y="548"/>
                  </a:lnTo>
                  <a:cubicBezTo>
                    <a:pt x="8514" y="548"/>
                    <a:pt x="8537" y="571"/>
                    <a:pt x="8560" y="571"/>
                  </a:cubicBezTo>
                  <a:cubicBezTo>
                    <a:pt x="8583" y="594"/>
                    <a:pt x="8606" y="594"/>
                    <a:pt x="8629" y="617"/>
                  </a:cubicBezTo>
                  <a:cubicBezTo>
                    <a:pt x="8651" y="663"/>
                    <a:pt x="8674" y="685"/>
                    <a:pt x="8697" y="731"/>
                  </a:cubicBezTo>
                  <a:cubicBezTo>
                    <a:pt x="8720" y="777"/>
                    <a:pt x="8766" y="822"/>
                    <a:pt x="8811" y="868"/>
                  </a:cubicBezTo>
                  <a:cubicBezTo>
                    <a:pt x="8811" y="891"/>
                    <a:pt x="8834" y="914"/>
                    <a:pt x="8880" y="936"/>
                  </a:cubicBezTo>
                  <a:lnTo>
                    <a:pt x="8902" y="959"/>
                  </a:lnTo>
                  <a:lnTo>
                    <a:pt x="8948" y="1005"/>
                  </a:lnTo>
                  <a:lnTo>
                    <a:pt x="8971" y="1028"/>
                  </a:lnTo>
                  <a:cubicBezTo>
                    <a:pt x="8994" y="1028"/>
                    <a:pt x="9017" y="1051"/>
                    <a:pt x="9062" y="1051"/>
                  </a:cubicBezTo>
                  <a:cubicBezTo>
                    <a:pt x="9062" y="1051"/>
                    <a:pt x="9085" y="1073"/>
                    <a:pt x="9108" y="1073"/>
                  </a:cubicBezTo>
                  <a:cubicBezTo>
                    <a:pt x="9108" y="1073"/>
                    <a:pt x="9131" y="1096"/>
                    <a:pt x="9131" y="1096"/>
                  </a:cubicBezTo>
                  <a:cubicBezTo>
                    <a:pt x="9154" y="1096"/>
                    <a:pt x="9154" y="1119"/>
                    <a:pt x="9176" y="1119"/>
                  </a:cubicBezTo>
                  <a:cubicBezTo>
                    <a:pt x="9154" y="1165"/>
                    <a:pt x="9154" y="1210"/>
                    <a:pt x="9176" y="1256"/>
                  </a:cubicBezTo>
                  <a:cubicBezTo>
                    <a:pt x="9176" y="1279"/>
                    <a:pt x="9199" y="1279"/>
                    <a:pt x="9199" y="1302"/>
                  </a:cubicBezTo>
                  <a:cubicBezTo>
                    <a:pt x="9154" y="1370"/>
                    <a:pt x="9131" y="1439"/>
                    <a:pt x="9085" y="1507"/>
                  </a:cubicBezTo>
                  <a:cubicBezTo>
                    <a:pt x="9017" y="1621"/>
                    <a:pt x="8948" y="1758"/>
                    <a:pt x="8880" y="1872"/>
                  </a:cubicBezTo>
                  <a:cubicBezTo>
                    <a:pt x="8811" y="2009"/>
                    <a:pt x="8720" y="2123"/>
                    <a:pt x="8651" y="2260"/>
                  </a:cubicBezTo>
                  <a:cubicBezTo>
                    <a:pt x="8583" y="2374"/>
                    <a:pt x="8514" y="2466"/>
                    <a:pt x="8446" y="2580"/>
                  </a:cubicBezTo>
                  <a:cubicBezTo>
                    <a:pt x="8423" y="2625"/>
                    <a:pt x="8423" y="2648"/>
                    <a:pt x="8423" y="2694"/>
                  </a:cubicBezTo>
                  <a:cubicBezTo>
                    <a:pt x="8423" y="2717"/>
                    <a:pt x="8400" y="2740"/>
                    <a:pt x="8377" y="2785"/>
                  </a:cubicBezTo>
                  <a:cubicBezTo>
                    <a:pt x="8332" y="2854"/>
                    <a:pt x="8286" y="2945"/>
                    <a:pt x="8241" y="3014"/>
                  </a:cubicBezTo>
                  <a:cubicBezTo>
                    <a:pt x="8172" y="3150"/>
                    <a:pt x="8104" y="3287"/>
                    <a:pt x="8035" y="3402"/>
                  </a:cubicBezTo>
                  <a:cubicBezTo>
                    <a:pt x="8012" y="3447"/>
                    <a:pt x="7989" y="3470"/>
                    <a:pt x="7967" y="3493"/>
                  </a:cubicBezTo>
                  <a:lnTo>
                    <a:pt x="7875" y="3653"/>
                  </a:lnTo>
                  <a:cubicBezTo>
                    <a:pt x="7807" y="3744"/>
                    <a:pt x="7761" y="3835"/>
                    <a:pt x="7716" y="3904"/>
                  </a:cubicBezTo>
                  <a:cubicBezTo>
                    <a:pt x="7624" y="4063"/>
                    <a:pt x="7533" y="4223"/>
                    <a:pt x="7442" y="4360"/>
                  </a:cubicBezTo>
                  <a:cubicBezTo>
                    <a:pt x="7350" y="4543"/>
                    <a:pt x="7259" y="4703"/>
                    <a:pt x="7145" y="4862"/>
                  </a:cubicBezTo>
                  <a:cubicBezTo>
                    <a:pt x="7054" y="5045"/>
                    <a:pt x="6962" y="5205"/>
                    <a:pt x="6871" y="5365"/>
                  </a:cubicBezTo>
                  <a:cubicBezTo>
                    <a:pt x="6825" y="5433"/>
                    <a:pt x="6803" y="5479"/>
                    <a:pt x="6757" y="5524"/>
                  </a:cubicBezTo>
                  <a:cubicBezTo>
                    <a:pt x="6757" y="5570"/>
                    <a:pt x="6734" y="5593"/>
                    <a:pt x="6711" y="5616"/>
                  </a:cubicBezTo>
                  <a:cubicBezTo>
                    <a:pt x="6688" y="5661"/>
                    <a:pt x="6666" y="5684"/>
                    <a:pt x="6666" y="5707"/>
                  </a:cubicBezTo>
                  <a:cubicBezTo>
                    <a:pt x="6643" y="5730"/>
                    <a:pt x="6643" y="5730"/>
                    <a:pt x="6643" y="5730"/>
                  </a:cubicBezTo>
                  <a:cubicBezTo>
                    <a:pt x="6551" y="5890"/>
                    <a:pt x="6437" y="6049"/>
                    <a:pt x="6346" y="6209"/>
                  </a:cubicBezTo>
                  <a:cubicBezTo>
                    <a:pt x="6346" y="6232"/>
                    <a:pt x="6323" y="6232"/>
                    <a:pt x="6300" y="6255"/>
                  </a:cubicBezTo>
                  <a:cubicBezTo>
                    <a:pt x="6300" y="6300"/>
                    <a:pt x="6278" y="6323"/>
                    <a:pt x="6255" y="6346"/>
                  </a:cubicBezTo>
                  <a:cubicBezTo>
                    <a:pt x="6209" y="6392"/>
                    <a:pt x="6209" y="6460"/>
                    <a:pt x="6232" y="6483"/>
                  </a:cubicBezTo>
                  <a:cubicBezTo>
                    <a:pt x="6232" y="6506"/>
                    <a:pt x="6232" y="6506"/>
                    <a:pt x="6232" y="6506"/>
                  </a:cubicBezTo>
                  <a:cubicBezTo>
                    <a:pt x="6118" y="6666"/>
                    <a:pt x="6026" y="6803"/>
                    <a:pt x="5935" y="6962"/>
                  </a:cubicBezTo>
                  <a:cubicBezTo>
                    <a:pt x="5912" y="6985"/>
                    <a:pt x="5890" y="7031"/>
                    <a:pt x="5890" y="7054"/>
                  </a:cubicBezTo>
                  <a:cubicBezTo>
                    <a:pt x="5867" y="7099"/>
                    <a:pt x="5844" y="7145"/>
                    <a:pt x="5798" y="7213"/>
                  </a:cubicBezTo>
                  <a:cubicBezTo>
                    <a:pt x="5775" y="7259"/>
                    <a:pt x="5753" y="7282"/>
                    <a:pt x="5730" y="7328"/>
                  </a:cubicBezTo>
                  <a:cubicBezTo>
                    <a:pt x="5684" y="7373"/>
                    <a:pt x="5661" y="7419"/>
                    <a:pt x="5638" y="7464"/>
                  </a:cubicBezTo>
                  <a:cubicBezTo>
                    <a:pt x="5616" y="7510"/>
                    <a:pt x="5616" y="7533"/>
                    <a:pt x="5616" y="7556"/>
                  </a:cubicBezTo>
                  <a:cubicBezTo>
                    <a:pt x="5593" y="7579"/>
                    <a:pt x="5570" y="7601"/>
                    <a:pt x="5570" y="7647"/>
                  </a:cubicBezTo>
                  <a:cubicBezTo>
                    <a:pt x="5547" y="7670"/>
                    <a:pt x="5524" y="7716"/>
                    <a:pt x="5501" y="7761"/>
                  </a:cubicBezTo>
                  <a:cubicBezTo>
                    <a:pt x="5456" y="7807"/>
                    <a:pt x="5433" y="7875"/>
                    <a:pt x="5387" y="7921"/>
                  </a:cubicBezTo>
                  <a:lnTo>
                    <a:pt x="5365" y="7967"/>
                  </a:lnTo>
                  <a:lnTo>
                    <a:pt x="5365" y="8012"/>
                  </a:lnTo>
                  <a:cubicBezTo>
                    <a:pt x="5342" y="8035"/>
                    <a:pt x="5319" y="8058"/>
                    <a:pt x="5319" y="8081"/>
                  </a:cubicBezTo>
                  <a:lnTo>
                    <a:pt x="5205" y="8263"/>
                  </a:lnTo>
                  <a:lnTo>
                    <a:pt x="5182" y="8332"/>
                  </a:lnTo>
                  <a:cubicBezTo>
                    <a:pt x="5159" y="8400"/>
                    <a:pt x="5113" y="8469"/>
                    <a:pt x="5091" y="8537"/>
                  </a:cubicBezTo>
                  <a:cubicBezTo>
                    <a:pt x="5045" y="8583"/>
                    <a:pt x="5022" y="8651"/>
                    <a:pt x="4977" y="8720"/>
                  </a:cubicBezTo>
                  <a:lnTo>
                    <a:pt x="4954" y="8765"/>
                  </a:lnTo>
                  <a:lnTo>
                    <a:pt x="4931" y="8811"/>
                  </a:lnTo>
                  <a:cubicBezTo>
                    <a:pt x="4908" y="8857"/>
                    <a:pt x="4885" y="8925"/>
                    <a:pt x="4840" y="8971"/>
                  </a:cubicBezTo>
                  <a:cubicBezTo>
                    <a:pt x="4794" y="9085"/>
                    <a:pt x="4748" y="9176"/>
                    <a:pt x="4703" y="9268"/>
                  </a:cubicBezTo>
                  <a:lnTo>
                    <a:pt x="4634" y="9382"/>
                  </a:lnTo>
                  <a:lnTo>
                    <a:pt x="4634" y="9427"/>
                  </a:lnTo>
                  <a:cubicBezTo>
                    <a:pt x="4566" y="9542"/>
                    <a:pt x="4497" y="9679"/>
                    <a:pt x="4429" y="9793"/>
                  </a:cubicBezTo>
                  <a:cubicBezTo>
                    <a:pt x="4406" y="9861"/>
                    <a:pt x="4360" y="9930"/>
                    <a:pt x="4315" y="9998"/>
                  </a:cubicBezTo>
                  <a:cubicBezTo>
                    <a:pt x="4269" y="10067"/>
                    <a:pt x="4223" y="10158"/>
                    <a:pt x="4178" y="10226"/>
                  </a:cubicBezTo>
                  <a:cubicBezTo>
                    <a:pt x="4109" y="10340"/>
                    <a:pt x="4041" y="10477"/>
                    <a:pt x="3972" y="10592"/>
                  </a:cubicBezTo>
                  <a:lnTo>
                    <a:pt x="3949" y="10637"/>
                  </a:lnTo>
                  <a:lnTo>
                    <a:pt x="3927" y="10683"/>
                  </a:lnTo>
                  <a:lnTo>
                    <a:pt x="3904" y="10706"/>
                  </a:lnTo>
                  <a:cubicBezTo>
                    <a:pt x="3835" y="10843"/>
                    <a:pt x="3767" y="10957"/>
                    <a:pt x="3698" y="11094"/>
                  </a:cubicBezTo>
                  <a:lnTo>
                    <a:pt x="3584" y="11299"/>
                  </a:lnTo>
                  <a:lnTo>
                    <a:pt x="3470" y="11505"/>
                  </a:lnTo>
                  <a:cubicBezTo>
                    <a:pt x="3379" y="11641"/>
                    <a:pt x="3310" y="11801"/>
                    <a:pt x="3219" y="11938"/>
                  </a:cubicBezTo>
                  <a:cubicBezTo>
                    <a:pt x="3059" y="12235"/>
                    <a:pt x="2899" y="12532"/>
                    <a:pt x="2717" y="12828"/>
                  </a:cubicBezTo>
                  <a:cubicBezTo>
                    <a:pt x="2580" y="13057"/>
                    <a:pt x="2443" y="13308"/>
                    <a:pt x="2306" y="13536"/>
                  </a:cubicBezTo>
                  <a:cubicBezTo>
                    <a:pt x="2237" y="13650"/>
                    <a:pt x="2192" y="13764"/>
                    <a:pt x="2123" y="13856"/>
                  </a:cubicBezTo>
                  <a:lnTo>
                    <a:pt x="2078" y="13970"/>
                  </a:lnTo>
                  <a:cubicBezTo>
                    <a:pt x="2009" y="14107"/>
                    <a:pt x="1918" y="14244"/>
                    <a:pt x="1849" y="14403"/>
                  </a:cubicBezTo>
                  <a:lnTo>
                    <a:pt x="1804" y="14472"/>
                  </a:lnTo>
                  <a:cubicBezTo>
                    <a:pt x="1781" y="14517"/>
                    <a:pt x="1758" y="14563"/>
                    <a:pt x="1735" y="14609"/>
                  </a:cubicBezTo>
                  <a:cubicBezTo>
                    <a:pt x="1690" y="14677"/>
                    <a:pt x="1644" y="14746"/>
                    <a:pt x="1621" y="14814"/>
                  </a:cubicBezTo>
                  <a:lnTo>
                    <a:pt x="1598" y="14860"/>
                  </a:lnTo>
                  <a:cubicBezTo>
                    <a:pt x="1553" y="14905"/>
                    <a:pt x="1530" y="14974"/>
                    <a:pt x="1507" y="15020"/>
                  </a:cubicBezTo>
                  <a:cubicBezTo>
                    <a:pt x="1461" y="15065"/>
                    <a:pt x="1439" y="15111"/>
                    <a:pt x="1416" y="15157"/>
                  </a:cubicBezTo>
                  <a:lnTo>
                    <a:pt x="1370" y="15225"/>
                  </a:lnTo>
                  <a:cubicBezTo>
                    <a:pt x="1302" y="15339"/>
                    <a:pt x="1233" y="15476"/>
                    <a:pt x="1188" y="15590"/>
                  </a:cubicBezTo>
                  <a:cubicBezTo>
                    <a:pt x="1119" y="15682"/>
                    <a:pt x="1073" y="15796"/>
                    <a:pt x="1028" y="15887"/>
                  </a:cubicBezTo>
                  <a:lnTo>
                    <a:pt x="936" y="16024"/>
                  </a:lnTo>
                  <a:lnTo>
                    <a:pt x="914" y="16070"/>
                  </a:lnTo>
                  <a:lnTo>
                    <a:pt x="891" y="16092"/>
                  </a:lnTo>
                  <a:cubicBezTo>
                    <a:pt x="822" y="16229"/>
                    <a:pt x="731" y="16366"/>
                    <a:pt x="663" y="16503"/>
                  </a:cubicBezTo>
                  <a:lnTo>
                    <a:pt x="640" y="16549"/>
                  </a:lnTo>
                  <a:cubicBezTo>
                    <a:pt x="571" y="16640"/>
                    <a:pt x="526" y="16732"/>
                    <a:pt x="480" y="16800"/>
                  </a:cubicBezTo>
                  <a:lnTo>
                    <a:pt x="411" y="16891"/>
                  </a:lnTo>
                  <a:lnTo>
                    <a:pt x="389" y="16937"/>
                  </a:lnTo>
                  <a:cubicBezTo>
                    <a:pt x="366" y="16983"/>
                    <a:pt x="343" y="17028"/>
                    <a:pt x="320" y="17051"/>
                  </a:cubicBezTo>
                  <a:cubicBezTo>
                    <a:pt x="297" y="17097"/>
                    <a:pt x="274" y="17120"/>
                    <a:pt x="252" y="17142"/>
                  </a:cubicBezTo>
                  <a:cubicBezTo>
                    <a:pt x="229" y="17188"/>
                    <a:pt x="206" y="17211"/>
                    <a:pt x="183" y="17234"/>
                  </a:cubicBezTo>
                  <a:cubicBezTo>
                    <a:pt x="160" y="17279"/>
                    <a:pt x="138" y="17325"/>
                    <a:pt x="115" y="17371"/>
                  </a:cubicBezTo>
                  <a:cubicBezTo>
                    <a:pt x="92" y="17393"/>
                    <a:pt x="92" y="17416"/>
                    <a:pt x="69" y="17439"/>
                  </a:cubicBezTo>
                  <a:cubicBezTo>
                    <a:pt x="46" y="17485"/>
                    <a:pt x="23" y="17508"/>
                    <a:pt x="23" y="17576"/>
                  </a:cubicBezTo>
                  <a:cubicBezTo>
                    <a:pt x="1" y="17599"/>
                    <a:pt x="1" y="17622"/>
                    <a:pt x="1" y="17645"/>
                  </a:cubicBezTo>
                  <a:cubicBezTo>
                    <a:pt x="1" y="17667"/>
                    <a:pt x="1" y="17690"/>
                    <a:pt x="1" y="17713"/>
                  </a:cubicBezTo>
                  <a:cubicBezTo>
                    <a:pt x="23" y="17736"/>
                    <a:pt x="46" y="17759"/>
                    <a:pt x="69" y="17781"/>
                  </a:cubicBezTo>
                  <a:cubicBezTo>
                    <a:pt x="115" y="17781"/>
                    <a:pt x="160" y="17781"/>
                    <a:pt x="183" y="17759"/>
                  </a:cubicBezTo>
                  <a:cubicBezTo>
                    <a:pt x="229" y="17713"/>
                    <a:pt x="252" y="17690"/>
                    <a:pt x="252" y="17645"/>
                  </a:cubicBezTo>
                  <a:cubicBezTo>
                    <a:pt x="274" y="17622"/>
                    <a:pt x="274" y="17599"/>
                    <a:pt x="297" y="17576"/>
                  </a:cubicBezTo>
                  <a:cubicBezTo>
                    <a:pt x="297" y="17553"/>
                    <a:pt x="297" y="17553"/>
                    <a:pt x="297" y="17530"/>
                  </a:cubicBezTo>
                  <a:cubicBezTo>
                    <a:pt x="320" y="17508"/>
                    <a:pt x="320" y="17485"/>
                    <a:pt x="343" y="17462"/>
                  </a:cubicBezTo>
                  <a:cubicBezTo>
                    <a:pt x="343" y="17462"/>
                    <a:pt x="343" y="17439"/>
                    <a:pt x="343" y="17439"/>
                  </a:cubicBezTo>
                  <a:cubicBezTo>
                    <a:pt x="343" y="17439"/>
                    <a:pt x="343" y="17416"/>
                    <a:pt x="366" y="17416"/>
                  </a:cubicBezTo>
                  <a:cubicBezTo>
                    <a:pt x="366" y="17393"/>
                    <a:pt x="389" y="17348"/>
                    <a:pt x="411" y="17325"/>
                  </a:cubicBezTo>
                  <a:cubicBezTo>
                    <a:pt x="434" y="17302"/>
                    <a:pt x="434" y="17256"/>
                    <a:pt x="457" y="17234"/>
                  </a:cubicBezTo>
                  <a:cubicBezTo>
                    <a:pt x="480" y="17211"/>
                    <a:pt x="480" y="17211"/>
                    <a:pt x="503" y="17188"/>
                  </a:cubicBezTo>
                  <a:cubicBezTo>
                    <a:pt x="526" y="17165"/>
                    <a:pt x="548" y="17142"/>
                    <a:pt x="571" y="17097"/>
                  </a:cubicBezTo>
                  <a:cubicBezTo>
                    <a:pt x="571" y="17074"/>
                    <a:pt x="594" y="17051"/>
                    <a:pt x="617" y="17005"/>
                  </a:cubicBezTo>
                  <a:cubicBezTo>
                    <a:pt x="640" y="16960"/>
                    <a:pt x="685" y="16891"/>
                    <a:pt x="708" y="16823"/>
                  </a:cubicBezTo>
                  <a:cubicBezTo>
                    <a:pt x="731" y="16777"/>
                    <a:pt x="777" y="16732"/>
                    <a:pt x="799" y="16663"/>
                  </a:cubicBezTo>
                  <a:cubicBezTo>
                    <a:pt x="799" y="16663"/>
                    <a:pt x="822" y="16640"/>
                    <a:pt x="822" y="16617"/>
                  </a:cubicBezTo>
                  <a:cubicBezTo>
                    <a:pt x="868" y="16526"/>
                    <a:pt x="936" y="16435"/>
                    <a:pt x="982" y="16343"/>
                  </a:cubicBezTo>
                  <a:lnTo>
                    <a:pt x="1028" y="16298"/>
                  </a:lnTo>
                  <a:cubicBezTo>
                    <a:pt x="1028" y="16275"/>
                    <a:pt x="1051" y="16275"/>
                    <a:pt x="1051" y="16252"/>
                  </a:cubicBezTo>
                  <a:cubicBezTo>
                    <a:pt x="1112" y="16191"/>
                    <a:pt x="1137" y="16110"/>
                    <a:pt x="1175" y="16045"/>
                  </a:cubicBezTo>
                  <a:lnTo>
                    <a:pt x="1175" y="16045"/>
                  </a:lnTo>
                  <a:cubicBezTo>
                    <a:pt x="1172" y="16046"/>
                    <a:pt x="1169" y="16047"/>
                    <a:pt x="1165" y="16047"/>
                  </a:cubicBezTo>
                  <a:cubicBezTo>
                    <a:pt x="1184" y="16028"/>
                    <a:pt x="1203" y="15993"/>
                    <a:pt x="1222" y="15955"/>
                  </a:cubicBezTo>
                  <a:lnTo>
                    <a:pt x="1222" y="15955"/>
                  </a:lnTo>
                  <a:cubicBezTo>
                    <a:pt x="1219" y="15955"/>
                    <a:pt x="1215" y="15955"/>
                    <a:pt x="1210" y="15955"/>
                  </a:cubicBezTo>
                  <a:cubicBezTo>
                    <a:pt x="1216" y="15955"/>
                    <a:pt x="1220" y="15954"/>
                    <a:pt x="1223" y="15952"/>
                  </a:cubicBezTo>
                  <a:lnTo>
                    <a:pt x="1223" y="15952"/>
                  </a:lnTo>
                  <a:cubicBezTo>
                    <a:pt x="1223" y="15953"/>
                    <a:pt x="1222" y="15954"/>
                    <a:pt x="1222" y="15955"/>
                  </a:cubicBezTo>
                  <a:lnTo>
                    <a:pt x="1222" y="15955"/>
                  </a:lnTo>
                  <a:cubicBezTo>
                    <a:pt x="1233" y="15954"/>
                    <a:pt x="1233" y="15951"/>
                    <a:pt x="1233" y="15933"/>
                  </a:cubicBezTo>
                  <a:lnTo>
                    <a:pt x="1233" y="15933"/>
                  </a:lnTo>
                  <a:cubicBezTo>
                    <a:pt x="1233" y="15933"/>
                    <a:pt x="1233" y="15946"/>
                    <a:pt x="1223" y="15952"/>
                  </a:cubicBezTo>
                  <a:lnTo>
                    <a:pt x="1223" y="15952"/>
                  </a:lnTo>
                  <a:cubicBezTo>
                    <a:pt x="1227" y="15946"/>
                    <a:pt x="1230" y="15939"/>
                    <a:pt x="1233" y="15933"/>
                  </a:cubicBezTo>
                  <a:cubicBezTo>
                    <a:pt x="1256" y="15910"/>
                    <a:pt x="1256" y="15864"/>
                    <a:pt x="1279" y="15841"/>
                  </a:cubicBezTo>
                  <a:cubicBezTo>
                    <a:pt x="1302" y="15818"/>
                    <a:pt x="1302" y="15796"/>
                    <a:pt x="1324" y="15750"/>
                  </a:cubicBezTo>
                  <a:cubicBezTo>
                    <a:pt x="1416" y="15590"/>
                    <a:pt x="1507" y="15453"/>
                    <a:pt x="1598" y="15294"/>
                  </a:cubicBezTo>
                  <a:cubicBezTo>
                    <a:pt x="1598" y="15271"/>
                    <a:pt x="1621" y="15248"/>
                    <a:pt x="1621" y="15225"/>
                  </a:cubicBezTo>
                  <a:cubicBezTo>
                    <a:pt x="1667" y="15179"/>
                    <a:pt x="1712" y="15111"/>
                    <a:pt x="1735" y="15065"/>
                  </a:cubicBezTo>
                  <a:cubicBezTo>
                    <a:pt x="1758" y="15020"/>
                    <a:pt x="1781" y="14974"/>
                    <a:pt x="1804" y="14951"/>
                  </a:cubicBezTo>
                  <a:cubicBezTo>
                    <a:pt x="1849" y="14860"/>
                    <a:pt x="1895" y="14791"/>
                    <a:pt x="1941" y="14700"/>
                  </a:cubicBezTo>
                  <a:cubicBezTo>
                    <a:pt x="2009" y="14609"/>
                    <a:pt x="2055" y="14495"/>
                    <a:pt x="2123" y="14381"/>
                  </a:cubicBezTo>
                  <a:cubicBezTo>
                    <a:pt x="2215" y="14244"/>
                    <a:pt x="2306" y="14084"/>
                    <a:pt x="2374" y="13947"/>
                  </a:cubicBezTo>
                  <a:cubicBezTo>
                    <a:pt x="2397" y="13901"/>
                    <a:pt x="2443" y="13833"/>
                    <a:pt x="2466" y="13787"/>
                  </a:cubicBezTo>
                  <a:lnTo>
                    <a:pt x="2511" y="13696"/>
                  </a:lnTo>
                  <a:cubicBezTo>
                    <a:pt x="2557" y="13627"/>
                    <a:pt x="2603" y="13559"/>
                    <a:pt x="2648" y="13467"/>
                  </a:cubicBezTo>
                  <a:cubicBezTo>
                    <a:pt x="2648" y="13467"/>
                    <a:pt x="2648" y="13445"/>
                    <a:pt x="2648" y="13445"/>
                  </a:cubicBezTo>
                  <a:cubicBezTo>
                    <a:pt x="2648" y="13422"/>
                    <a:pt x="2648" y="13422"/>
                    <a:pt x="2648" y="13422"/>
                  </a:cubicBezTo>
                  <a:cubicBezTo>
                    <a:pt x="2740" y="13285"/>
                    <a:pt x="2808" y="13148"/>
                    <a:pt x="2899" y="13011"/>
                  </a:cubicBezTo>
                  <a:cubicBezTo>
                    <a:pt x="2899" y="12988"/>
                    <a:pt x="2899" y="12988"/>
                    <a:pt x="2922" y="12965"/>
                  </a:cubicBezTo>
                  <a:cubicBezTo>
                    <a:pt x="2968" y="12897"/>
                    <a:pt x="3014" y="12806"/>
                    <a:pt x="3059" y="12714"/>
                  </a:cubicBezTo>
                  <a:cubicBezTo>
                    <a:pt x="3105" y="12669"/>
                    <a:pt x="3128" y="12623"/>
                    <a:pt x="3150" y="12577"/>
                  </a:cubicBezTo>
                  <a:cubicBezTo>
                    <a:pt x="3173" y="12554"/>
                    <a:pt x="3196" y="12509"/>
                    <a:pt x="3196" y="12463"/>
                  </a:cubicBezTo>
                  <a:cubicBezTo>
                    <a:pt x="3219" y="12463"/>
                    <a:pt x="3219" y="12440"/>
                    <a:pt x="3219" y="12440"/>
                  </a:cubicBezTo>
                  <a:cubicBezTo>
                    <a:pt x="3242" y="12418"/>
                    <a:pt x="3242" y="12395"/>
                    <a:pt x="3265" y="12372"/>
                  </a:cubicBezTo>
                  <a:cubicBezTo>
                    <a:pt x="3333" y="12258"/>
                    <a:pt x="3379" y="12166"/>
                    <a:pt x="3447" y="12075"/>
                  </a:cubicBezTo>
                  <a:cubicBezTo>
                    <a:pt x="3493" y="11984"/>
                    <a:pt x="3516" y="11915"/>
                    <a:pt x="3561" y="11847"/>
                  </a:cubicBezTo>
                  <a:cubicBezTo>
                    <a:pt x="3584" y="11847"/>
                    <a:pt x="3584" y="11824"/>
                    <a:pt x="3584" y="11824"/>
                  </a:cubicBezTo>
                  <a:cubicBezTo>
                    <a:pt x="3607" y="11778"/>
                    <a:pt x="3630" y="11756"/>
                    <a:pt x="3653" y="11733"/>
                  </a:cubicBezTo>
                  <a:cubicBezTo>
                    <a:pt x="3675" y="11687"/>
                    <a:pt x="3675" y="11664"/>
                    <a:pt x="3698" y="11641"/>
                  </a:cubicBezTo>
                  <a:cubicBezTo>
                    <a:pt x="3721" y="11619"/>
                    <a:pt x="3721" y="11596"/>
                    <a:pt x="3744" y="11573"/>
                  </a:cubicBezTo>
                  <a:cubicBezTo>
                    <a:pt x="3812" y="11459"/>
                    <a:pt x="3881" y="11345"/>
                    <a:pt x="3949" y="11231"/>
                  </a:cubicBezTo>
                  <a:cubicBezTo>
                    <a:pt x="3995" y="11116"/>
                    <a:pt x="4063" y="11002"/>
                    <a:pt x="4132" y="10865"/>
                  </a:cubicBezTo>
                  <a:cubicBezTo>
                    <a:pt x="4178" y="10820"/>
                    <a:pt x="4200" y="10751"/>
                    <a:pt x="4246" y="10706"/>
                  </a:cubicBezTo>
                  <a:cubicBezTo>
                    <a:pt x="4246" y="10683"/>
                    <a:pt x="4269" y="10660"/>
                    <a:pt x="4269" y="10614"/>
                  </a:cubicBezTo>
                  <a:cubicBezTo>
                    <a:pt x="4292" y="10592"/>
                    <a:pt x="4337" y="10546"/>
                    <a:pt x="4337" y="10500"/>
                  </a:cubicBezTo>
                  <a:cubicBezTo>
                    <a:pt x="4360" y="10477"/>
                    <a:pt x="4360" y="10455"/>
                    <a:pt x="4360" y="10455"/>
                  </a:cubicBezTo>
                  <a:cubicBezTo>
                    <a:pt x="4406" y="10363"/>
                    <a:pt x="4452" y="10295"/>
                    <a:pt x="4497" y="10203"/>
                  </a:cubicBezTo>
                  <a:cubicBezTo>
                    <a:pt x="4520" y="10203"/>
                    <a:pt x="4520" y="10181"/>
                    <a:pt x="4543" y="10181"/>
                  </a:cubicBezTo>
                  <a:cubicBezTo>
                    <a:pt x="4634" y="10021"/>
                    <a:pt x="4725" y="9861"/>
                    <a:pt x="4817" y="9724"/>
                  </a:cubicBezTo>
                  <a:cubicBezTo>
                    <a:pt x="4908" y="9564"/>
                    <a:pt x="4999" y="9405"/>
                    <a:pt x="5091" y="9222"/>
                  </a:cubicBezTo>
                  <a:cubicBezTo>
                    <a:pt x="5159" y="9085"/>
                    <a:pt x="5250" y="8925"/>
                    <a:pt x="5342" y="8788"/>
                  </a:cubicBezTo>
                  <a:cubicBezTo>
                    <a:pt x="5365" y="8697"/>
                    <a:pt x="5410" y="8629"/>
                    <a:pt x="5456" y="8537"/>
                  </a:cubicBezTo>
                  <a:cubicBezTo>
                    <a:pt x="5479" y="8514"/>
                    <a:pt x="5501" y="8469"/>
                    <a:pt x="5524" y="8446"/>
                  </a:cubicBezTo>
                  <a:cubicBezTo>
                    <a:pt x="5547" y="8400"/>
                    <a:pt x="5570" y="8355"/>
                    <a:pt x="5570" y="8332"/>
                  </a:cubicBezTo>
                  <a:cubicBezTo>
                    <a:pt x="5593" y="8286"/>
                    <a:pt x="5616" y="8263"/>
                    <a:pt x="5638" y="8218"/>
                  </a:cubicBezTo>
                  <a:cubicBezTo>
                    <a:pt x="5661" y="8195"/>
                    <a:pt x="5661" y="8149"/>
                    <a:pt x="5661" y="8126"/>
                  </a:cubicBezTo>
                  <a:cubicBezTo>
                    <a:pt x="5707" y="8035"/>
                    <a:pt x="5753" y="7967"/>
                    <a:pt x="5798" y="7875"/>
                  </a:cubicBezTo>
                  <a:cubicBezTo>
                    <a:pt x="5890" y="7761"/>
                    <a:pt x="5935" y="7624"/>
                    <a:pt x="6004" y="7510"/>
                  </a:cubicBezTo>
                  <a:cubicBezTo>
                    <a:pt x="6049" y="7464"/>
                    <a:pt x="6072" y="7419"/>
                    <a:pt x="6095" y="7373"/>
                  </a:cubicBezTo>
                  <a:cubicBezTo>
                    <a:pt x="6209" y="7213"/>
                    <a:pt x="6300" y="7054"/>
                    <a:pt x="6392" y="6871"/>
                  </a:cubicBezTo>
                  <a:cubicBezTo>
                    <a:pt x="6460" y="6734"/>
                    <a:pt x="6551" y="6597"/>
                    <a:pt x="6643" y="6483"/>
                  </a:cubicBezTo>
                  <a:cubicBezTo>
                    <a:pt x="6711" y="6369"/>
                    <a:pt x="6780" y="6255"/>
                    <a:pt x="6848" y="6141"/>
                  </a:cubicBezTo>
                  <a:cubicBezTo>
                    <a:pt x="6848" y="6118"/>
                    <a:pt x="6871" y="6095"/>
                    <a:pt x="6871" y="6072"/>
                  </a:cubicBezTo>
                  <a:cubicBezTo>
                    <a:pt x="6917" y="5981"/>
                    <a:pt x="6985" y="5890"/>
                    <a:pt x="7031" y="5798"/>
                  </a:cubicBezTo>
                  <a:cubicBezTo>
                    <a:pt x="7122" y="5661"/>
                    <a:pt x="7236" y="5524"/>
                    <a:pt x="7305" y="5365"/>
                  </a:cubicBezTo>
                  <a:cubicBezTo>
                    <a:pt x="7305" y="5342"/>
                    <a:pt x="7305" y="5319"/>
                    <a:pt x="7305" y="5296"/>
                  </a:cubicBezTo>
                  <a:cubicBezTo>
                    <a:pt x="7305" y="5296"/>
                    <a:pt x="7305" y="5273"/>
                    <a:pt x="7305" y="5273"/>
                  </a:cubicBezTo>
                  <a:cubicBezTo>
                    <a:pt x="7350" y="5205"/>
                    <a:pt x="7396" y="5136"/>
                    <a:pt x="7419" y="5068"/>
                  </a:cubicBezTo>
                  <a:cubicBezTo>
                    <a:pt x="7464" y="4977"/>
                    <a:pt x="7510" y="4908"/>
                    <a:pt x="7556" y="4817"/>
                  </a:cubicBezTo>
                  <a:lnTo>
                    <a:pt x="7579" y="4817"/>
                  </a:lnTo>
                  <a:cubicBezTo>
                    <a:pt x="7579" y="4771"/>
                    <a:pt x="7601" y="4748"/>
                    <a:pt x="7624" y="4725"/>
                  </a:cubicBezTo>
                  <a:cubicBezTo>
                    <a:pt x="7647" y="4725"/>
                    <a:pt x="7670" y="4703"/>
                    <a:pt x="7693" y="4680"/>
                  </a:cubicBezTo>
                  <a:cubicBezTo>
                    <a:pt x="7761" y="4588"/>
                    <a:pt x="7807" y="4497"/>
                    <a:pt x="7852" y="4406"/>
                  </a:cubicBezTo>
                  <a:cubicBezTo>
                    <a:pt x="7898" y="4337"/>
                    <a:pt x="7921" y="4269"/>
                    <a:pt x="7967" y="4200"/>
                  </a:cubicBezTo>
                  <a:cubicBezTo>
                    <a:pt x="7989" y="4155"/>
                    <a:pt x="8012" y="4086"/>
                    <a:pt x="8058" y="4041"/>
                  </a:cubicBezTo>
                  <a:lnTo>
                    <a:pt x="8058" y="4018"/>
                  </a:lnTo>
                  <a:cubicBezTo>
                    <a:pt x="8104" y="3949"/>
                    <a:pt x="8149" y="3858"/>
                    <a:pt x="8195" y="3790"/>
                  </a:cubicBezTo>
                  <a:cubicBezTo>
                    <a:pt x="8241" y="3721"/>
                    <a:pt x="8263" y="3653"/>
                    <a:pt x="8309" y="3584"/>
                  </a:cubicBezTo>
                  <a:cubicBezTo>
                    <a:pt x="8309" y="3561"/>
                    <a:pt x="8309" y="3561"/>
                    <a:pt x="8309" y="3561"/>
                  </a:cubicBezTo>
                  <a:cubicBezTo>
                    <a:pt x="8355" y="3516"/>
                    <a:pt x="8400" y="3447"/>
                    <a:pt x="8423" y="3379"/>
                  </a:cubicBezTo>
                  <a:cubicBezTo>
                    <a:pt x="8469" y="3333"/>
                    <a:pt x="8492" y="3265"/>
                    <a:pt x="8537" y="3219"/>
                  </a:cubicBezTo>
                  <a:cubicBezTo>
                    <a:pt x="8606" y="3105"/>
                    <a:pt x="8674" y="2991"/>
                    <a:pt x="8743" y="2877"/>
                  </a:cubicBezTo>
                  <a:cubicBezTo>
                    <a:pt x="8811" y="2762"/>
                    <a:pt x="8880" y="2648"/>
                    <a:pt x="8948" y="2534"/>
                  </a:cubicBezTo>
                  <a:cubicBezTo>
                    <a:pt x="8971" y="2489"/>
                    <a:pt x="8994" y="2420"/>
                    <a:pt x="9039" y="2352"/>
                  </a:cubicBezTo>
                  <a:cubicBezTo>
                    <a:pt x="9039" y="2329"/>
                    <a:pt x="9062" y="2306"/>
                    <a:pt x="9062" y="2283"/>
                  </a:cubicBezTo>
                  <a:cubicBezTo>
                    <a:pt x="9085" y="2260"/>
                    <a:pt x="9085" y="2237"/>
                    <a:pt x="9108" y="2215"/>
                  </a:cubicBezTo>
                  <a:cubicBezTo>
                    <a:pt x="9108" y="2192"/>
                    <a:pt x="9108" y="2192"/>
                    <a:pt x="9108" y="2169"/>
                  </a:cubicBezTo>
                  <a:cubicBezTo>
                    <a:pt x="9108" y="2146"/>
                    <a:pt x="9108" y="2123"/>
                    <a:pt x="9108" y="2123"/>
                  </a:cubicBezTo>
                  <a:cubicBezTo>
                    <a:pt x="9108" y="2101"/>
                    <a:pt x="9131" y="2055"/>
                    <a:pt x="9154" y="2032"/>
                  </a:cubicBezTo>
                  <a:cubicBezTo>
                    <a:pt x="9176" y="2032"/>
                    <a:pt x="9199" y="2009"/>
                    <a:pt x="9199" y="1986"/>
                  </a:cubicBezTo>
                  <a:cubicBezTo>
                    <a:pt x="9245" y="1964"/>
                    <a:pt x="9268" y="1918"/>
                    <a:pt x="9290" y="1895"/>
                  </a:cubicBezTo>
                  <a:cubicBezTo>
                    <a:pt x="9290" y="1849"/>
                    <a:pt x="9313" y="1804"/>
                    <a:pt x="9336" y="1781"/>
                  </a:cubicBezTo>
                  <a:cubicBezTo>
                    <a:pt x="9359" y="1735"/>
                    <a:pt x="9382" y="1690"/>
                    <a:pt x="9405" y="1667"/>
                  </a:cubicBezTo>
                  <a:cubicBezTo>
                    <a:pt x="9427" y="1621"/>
                    <a:pt x="9450" y="1553"/>
                    <a:pt x="9496" y="1507"/>
                  </a:cubicBezTo>
                  <a:cubicBezTo>
                    <a:pt x="9519" y="1439"/>
                    <a:pt x="9564" y="1393"/>
                    <a:pt x="9610" y="1324"/>
                  </a:cubicBezTo>
                  <a:cubicBezTo>
                    <a:pt x="9656" y="1256"/>
                    <a:pt x="9724" y="1188"/>
                    <a:pt x="9747" y="1119"/>
                  </a:cubicBezTo>
                  <a:cubicBezTo>
                    <a:pt x="9793" y="1073"/>
                    <a:pt x="9815" y="1028"/>
                    <a:pt x="9861" y="982"/>
                  </a:cubicBezTo>
                  <a:cubicBezTo>
                    <a:pt x="9861" y="982"/>
                    <a:pt x="9884" y="959"/>
                    <a:pt x="9884" y="936"/>
                  </a:cubicBezTo>
                  <a:cubicBezTo>
                    <a:pt x="9884" y="914"/>
                    <a:pt x="9884" y="891"/>
                    <a:pt x="9884" y="868"/>
                  </a:cubicBezTo>
                  <a:cubicBezTo>
                    <a:pt x="9884" y="868"/>
                    <a:pt x="9884" y="845"/>
                    <a:pt x="9861" y="822"/>
                  </a:cubicBezTo>
                  <a:cubicBezTo>
                    <a:pt x="9861" y="799"/>
                    <a:pt x="9861" y="777"/>
                    <a:pt x="9838" y="754"/>
                  </a:cubicBezTo>
                  <a:cubicBezTo>
                    <a:pt x="9838" y="731"/>
                    <a:pt x="9815" y="708"/>
                    <a:pt x="9793" y="685"/>
                  </a:cubicBezTo>
                  <a:cubicBezTo>
                    <a:pt x="9770" y="663"/>
                    <a:pt x="9770" y="663"/>
                    <a:pt x="9747" y="663"/>
                  </a:cubicBezTo>
                  <a:cubicBezTo>
                    <a:pt x="9724" y="594"/>
                    <a:pt x="9679" y="571"/>
                    <a:pt x="9610" y="548"/>
                  </a:cubicBezTo>
                  <a:cubicBezTo>
                    <a:pt x="9587" y="503"/>
                    <a:pt x="9564" y="457"/>
                    <a:pt x="9542" y="434"/>
                  </a:cubicBezTo>
                  <a:cubicBezTo>
                    <a:pt x="9450" y="343"/>
                    <a:pt x="9359" y="297"/>
                    <a:pt x="9245" y="229"/>
                  </a:cubicBezTo>
                  <a:cubicBezTo>
                    <a:pt x="9199" y="206"/>
                    <a:pt x="9154" y="183"/>
                    <a:pt x="9108" y="160"/>
                  </a:cubicBezTo>
                  <a:cubicBezTo>
                    <a:pt x="9062" y="138"/>
                    <a:pt x="8994" y="92"/>
                    <a:pt x="8925" y="92"/>
                  </a:cubicBezTo>
                  <a:cubicBezTo>
                    <a:pt x="8925" y="46"/>
                    <a:pt x="8902" y="23"/>
                    <a:pt x="8880" y="23"/>
                  </a:cubicBezTo>
                  <a:cubicBezTo>
                    <a:pt x="8880" y="1"/>
                    <a:pt x="8857" y="1"/>
                    <a:pt x="88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5"/>
            <p:cNvSpPr/>
            <p:nvPr/>
          </p:nvSpPr>
          <p:spPr>
            <a:xfrm>
              <a:off x="-652814" y="3009522"/>
              <a:ext cx="736940" cy="326957"/>
            </a:xfrm>
            <a:custGeom>
              <a:avLst/>
              <a:gdLst/>
              <a:ahLst/>
              <a:cxnLst/>
              <a:rect l="l" t="t" r="r" b="b"/>
              <a:pathLst>
                <a:path w="13172" h="5844" extrusionOk="0">
                  <a:moveTo>
                    <a:pt x="92" y="0"/>
                  </a:moveTo>
                  <a:cubicBezTo>
                    <a:pt x="46" y="0"/>
                    <a:pt x="1" y="46"/>
                    <a:pt x="1" y="115"/>
                  </a:cubicBezTo>
                  <a:cubicBezTo>
                    <a:pt x="1" y="137"/>
                    <a:pt x="1" y="160"/>
                    <a:pt x="24" y="183"/>
                  </a:cubicBezTo>
                  <a:cubicBezTo>
                    <a:pt x="46" y="206"/>
                    <a:pt x="46" y="206"/>
                    <a:pt x="46" y="229"/>
                  </a:cubicBezTo>
                  <a:cubicBezTo>
                    <a:pt x="69" y="251"/>
                    <a:pt x="92" y="251"/>
                    <a:pt x="115" y="274"/>
                  </a:cubicBezTo>
                  <a:cubicBezTo>
                    <a:pt x="138" y="297"/>
                    <a:pt x="161" y="320"/>
                    <a:pt x="206" y="320"/>
                  </a:cubicBezTo>
                  <a:cubicBezTo>
                    <a:pt x="252" y="366"/>
                    <a:pt x="320" y="411"/>
                    <a:pt x="389" y="434"/>
                  </a:cubicBezTo>
                  <a:cubicBezTo>
                    <a:pt x="389" y="457"/>
                    <a:pt x="412" y="480"/>
                    <a:pt x="435" y="480"/>
                  </a:cubicBezTo>
                  <a:cubicBezTo>
                    <a:pt x="457" y="503"/>
                    <a:pt x="480" y="525"/>
                    <a:pt x="503" y="548"/>
                  </a:cubicBezTo>
                  <a:cubicBezTo>
                    <a:pt x="549" y="571"/>
                    <a:pt x="594" y="617"/>
                    <a:pt x="640" y="639"/>
                  </a:cubicBezTo>
                  <a:lnTo>
                    <a:pt x="708" y="639"/>
                  </a:lnTo>
                  <a:cubicBezTo>
                    <a:pt x="823" y="731"/>
                    <a:pt x="959" y="822"/>
                    <a:pt x="1096" y="913"/>
                  </a:cubicBezTo>
                  <a:cubicBezTo>
                    <a:pt x="1256" y="1005"/>
                    <a:pt x="1393" y="1119"/>
                    <a:pt x="1553" y="1210"/>
                  </a:cubicBezTo>
                  <a:cubicBezTo>
                    <a:pt x="1690" y="1301"/>
                    <a:pt x="1827" y="1393"/>
                    <a:pt x="1964" y="1484"/>
                  </a:cubicBezTo>
                  <a:cubicBezTo>
                    <a:pt x="1987" y="1507"/>
                    <a:pt x="2009" y="1507"/>
                    <a:pt x="2009" y="1530"/>
                  </a:cubicBezTo>
                  <a:cubicBezTo>
                    <a:pt x="2023" y="1536"/>
                    <a:pt x="2036" y="1539"/>
                    <a:pt x="2050" y="1539"/>
                  </a:cubicBezTo>
                  <a:cubicBezTo>
                    <a:pt x="2082" y="1539"/>
                    <a:pt x="2114" y="1523"/>
                    <a:pt x="2146" y="1507"/>
                  </a:cubicBezTo>
                  <a:cubicBezTo>
                    <a:pt x="2215" y="1552"/>
                    <a:pt x="2283" y="1598"/>
                    <a:pt x="2352" y="1644"/>
                  </a:cubicBezTo>
                  <a:cubicBezTo>
                    <a:pt x="2352" y="1644"/>
                    <a:pt x="2329" y="1621"/>
                    <a:pt x="2329" y="1621"/>
                  </a:cubicBezTo>
                  <a:lnTo>
                    <a:pt x="2329" y="1621"/>
                  </a:lnTo>
                  <a:cubicBezTo>
                    <a:pt x="2466" y="1712"/>
                    <a:pt x="2580" y="1781"/>
                    <a:pt x="2717" y="1872"/>
                  </a:cubicBezTo>
                  <a:cubicBezTo>
                    <a:pt x="2763" y="1895"/>
                    <a:pt x="2808" y="1918"/>
                    <a:pt x="2877" y="1963"/>
                  </a:cubicBezTo>
                  <a:cubicBezTo>
                    <a:pt x="2900" y="1963"/>
                    <a:pt x="2945" y="1986"/>
                    <a:pt x="2968" y="2009"/>
                  </a:cubicBezTo>
                  <a:cubicBezTo>
                    <a:pt x="2991" y="2009"/>
                    <a:pt x="2991" y="2032"/>
                    <a:pt x="3014" y="2032"/>
                  </a:cubicBezTo>
                  <a:cubicBezTo>
                    <a:pt x="3037" y="2032"/>
                    <a:pt x="3059" y="2055"/>
                    <a:pt x="3082" y="2055"/>
                  </a:cubicBezTo>
                  <a:lnTo>
                    <a:pt x="3128" y="2055"/>
                  </a:lnTo>
                  <a:cubicBezTo>
                    <a:pt x="3151" y="2077"/>
                    <a:pt x="3174" y="2077"/>
                    <a:pt x="3219" y="2100"/>
                  </a:cubicBezTo>
                  <a:cubicBezTo>
                    <a:pt x="3379" y="2192"/>
                    <a:pt x="3539" y="2283"/>
                    <a:pt x="3699" y="2374"/>
                  </a:cubicBezTo>
                  <a:cubicBezTo>
                    <a:pt x="3858" y="2443"/>
                    <a:pt x="4018" y="2534"/>
                    <a:pt x="4178" y="2625"/>
                  </a:cubicBezTo>
                  <a:cubicBezTo>
                    <a:pt x="4224" y="2648"/>
                    <a:pt x="4292" y="2694"/>
                    <a:pt x="4360" y="2694"/>
                  </a:cubicBezTo>
                  <a:cubicBezTo>
                    <a:pt x="4360" y="2694"/>
                    <a:pt x="4383" y="2694"/>
                    <a:pt x="4406" y="2717"/>
                  </a:cubicBezTo>
                  <a:cubicBezTo>
                    <a:pt x="4726" y="2876"/>
                    <a:pt x="5045" y="3036"/>
                    <a:pt x="5365" y="3173"/>
                  </a:cubicBezTo>
                  <a:cubicBezTo>
                    <a:pt x="5388" y="3196"/>
                    <a:pt x="5410" y="3196"/>
                    <a:pt x="5433" y="3219"/>
                  </a:cubicBezTo>
                  <a:lnTo>
                    <a:pt x="5479" y="3219"/>
                  </a:lnTo>
                  <a:cubicBezTo>
                    <a:pt x="5502" y="3242"/>
                    <a:pt x="5525" y="3242"/>
                    <a:pt x="5547" y="3242"/>
                  </a:cubicBezTo>
                  <a:cubicBezTo>
                    <a:pt x="5593" y="3264"/>
                    <a:pt x="5616" y="3287"/>
                    <a:pt x="5661" y="3287"/>
                  </a:cubicBezTo>
                  <a:cubicBezTo>
                    <a:pt x="5707" y="3356"/>
                    <a:pt x="5776" y="3379"/>
                    <a:pt x="5844" y="3424"/>
                  </a:cubicBezTo>
                  <a:cubicBezTo>
                    <a:pt x="5890" y="3447"/>
                    <a:pt x="5935" y="3470"/>
                    <a:pt x="5981" y="3470"/>
                  </a:cubicBezTo>
                  <a:cubicBezTo>
                    <a:pt x="6072" y="3515"/>
                    <a:pt x="6164" y="3561"/>
                    <a:pt x="6232" y="3607"/>
                  </a:cubicBezTo>
                  <a:cubicBezTo>
                    <a:pt x="6301" y="3630"/>
                    <a:pt x="6346" y="3652"/>
                    <a:pt x="6392" y="3675"/>
                  </a:cubicBezTo>
                  <a:cubicBezTo>
                    <a:pt x="6415" y="3698"/>
                    <a:pt x="6438" y="3721"/>
                    <a:pt x="6460" y="3744"/>
                  </a:cubicBezTo>
                  <a:cubicBezTo>
                    <a:pt x="6460" y="3767"/>
                    <a:pt x="6483" y="3767"/>
                    <a:pt x="6506" y="3789"/>
                  </a:cubicBezTo>
                  <a:cubicBezTo>
                    <a:pt x="6552" y="3812"/>
                    <a:pt x="6597" y="3835"/>
                    <a:pt x="6643" y="3858"/>
                  </a:cubicBezTo>
                  <a:cubicBezTo>
                    <a:pt x="6689" y="3881"/>
                    <a:pt x="6734" y="3903"/>
                    <a:pt x="6780" y="3926"/>
                  </a:cubicBezTo>
                  <a:cubicBezTo>
                    <a:pt x="6871" y="3972"/>
                    <a:pt x="6963" y="4018"/>
                    <a:pt x="7054" y="4040"/>
                  </a:cubicBezTo>
                  <a:cubicBezTo>
                    <a:pt x="7122" y="4086"/>
                    <a:pt x="7191" y="4109"/>
                    <a:pt x="7282" y="4132"/>
                  </a:cubicBezTo>
                  <a:cubicBezTo>
                    <a:pt x="7351" y="4177"/>
                    <a:pt x="7442" y="4200"/>
                    <a:pt x="7533" y="4223"/>
                  </a:cubicBezTo>
                  <a:cubicBezTo>
                    <a:pt x="7693" y="4292"/>
                    <a:pt x="7876" y="4360"/>
                    <a:pt x="8035" y="4428"/>
                  </a:cubicBezTo>
                  <a:lnTo>
                    <a:pt x="8286" y="4543"/>
                  </a:lnTo>
                  <a:cubicBezTo>
                    <a:pt x="8332" y="4543"/>
                    <a:pt x="8378" y="4565"/>
                    <a:pt x="8401" y="4588"/>
                  </a:cubicBezTo>
                  <a:cubicBezTo>
                    <a:pt x="8446" y="4611"/>
                    <a:pt x="8492" y="4611"/>
                    <a:pt x="8537" y="4634"/>
                  </a:cubicBezTo>
                  <a:cubicBezTo>
                    <a:pt x="8720" y="4702"/>
                    <a:pt x="8880" y="4771"/>
                    <a:pt x="9040" y="4839"/>
                  </a:cubicBezTo>
                  <a:cubicBezTo>
                    <a:pt x="9131" y="4885"/>
                    <a:pt x="9199" y="4908"/>
                    <a:pt x="9291" y="4931"/>
                  </a:cubicBezTo>
                  <a:cubicBezTo>
                    <a:pt x="9336" y="4953"/>
                    <a:pt x="9382" y="4976"/>
                    <a:pt x="9428" y="4999"/>
                  </a:cubicBezTo>
                  <a:cubicBezTo>
                    <a:pt x="9450" y="4999"/>
                    <a:pt x="9473" y="5022"/>
                    <a:pt x="9496" y="5022"/>
                  </a:cubicBezTo>
                  <a:cubicBezTo>
                    <a:pt x="9519" y="5045"/>
                    <a:pt x="9542" y="5045"/>
                    <a:pt x="9565" y="5045"/>
                  </a:cubicBezTo>
                  <a:cubicBezTo>
                    <a:pt x="9587" y="5068"/>
                    <a:pt x="9610" y="5068"/>
                    <a:pt x="9633" y="5090"/>
                  </a:cubicBezTo>
                  <a:cubicBezTo>
                    <a:pt x="9656" y="5090"/>
                    <a:pt x="9679" y="5113"/>
                    <a:pt x="9724" y="5113"/>
                  </a:cubicBezTo>
                  <a:cubicBezTo>
                    <a:pt x="9770" y="5136"/>
                    <a:pt x="9839" y="5159"/>
                    <a:pt x="9884" y="5159"/>
                  </a:cubicBezTo>
                  <a:cubicBezTo>
                    <a:pt x="9998" y="5205"/>
                    <a:pt x="10090" y="5227"/>
                    <a:pt x="10204" y="5250"/>
                  </a:cubicBezTo>
                  <a:cubicBezTo>
                    <a:pt x="10227" y="5250"/>
                    <a:pt x="10249" y="5273"/>
                    <a:pt x="10272" y="5273"/>
                  </a:cubicBezTo>
                  <a:cubicBezTo>
                    <a:pt x="10341" y="5296"/>
                    <a:pt x="10386" y="5319"/>
                    <a:pt x="10455" y="5319"/>
                  </a:cubicBezTo>
                  <a:cubicBezTo>
                    <a:pt x="10500" y="5341"/>
                    <a:pt x="10523" y="5341"/>
                    <a:pt x="10569" y="5364"/>
                  </a:cubicBezTo>
                  <a:cubicBezTo>
                    <a:pt x="10592" y="5364"/>
                    <a:pt x="10615" y="5364"/>
                    <a:pt x="10637" y="5387"/>
                  </a:cubicBezTo>
                  <a:cubicBezTo>
                    <a:pt x="10683" y="5387"/>
                    <a:pt x="10706" y="5410"/>
                    <a:pt x="10752" y="5410"/>
                  </a:cubicBezTo>
                  <a:cubicBezTo>
                    <a:pt x="10774" y="5410"/>
                    <a:pt x="10797" y="5433"/>
                    <a:pt x="10843" y="5433"/>
                  </a:cubicBezTo>
                  <a:cubicBezTo>
                    <a:pt x="10888" y="5433"/>
                    <a:pt x="10911" y="5456"/>
                    <a:pt x="10957" y="5456"/>
                  </a:cubicBezTo>
                  <a:lnTo>
                    <a:pt x="10980" y="5456"/>
                  </a:lnTo>
                  <a:cubicBezTo>
                    <a:pt x="11048" y="5478"/>
                    <a:pt x="11140" y="5501"/>
                    <a:pt x="11231" y="5524"/>
                  </a:cubicBezTo>
                  <a:cubicBezTo>
                    <a:pt x="11413" y="5570"/>
                    <a:pt x="11573" y="5615"/>
                    <a:pt x="11756" y="5661"/>
                  </a:cubicBezTo>
                  <a:cubicBezTo>
                    <a:pt x="11779" y="5684"/>
                    <a:pt x="11802" y="5684"/>
                    <a:pt x="11824" y="5684"/>
                  </a:cubicBezTo>
                  <a:lnTo>
                    <a:pt x="11961" y="5684"/>
                  </a:lnTo>
                  <a:cubicBezTo>
                    <a:pt x="12007" y="5707"/>
                    <a:pt x="12053" y="5707"/>
                    <a:pt x="12098" y="5730"/>
                  </a:cubicBezTo>
                  <a:cubicBezTo>
                    <a:pt x="12190" y="5730"/>
                    <a:pt x="12304" y="5752"/>
                    <a:pt x="12395" y="5775"/>
                  </a:cubicBezTo>
                  <a:cubicBezTo>
                    <a:pt x="12486" y="5775"/>
                    <a:pt x="12600" y="5798"/>
                    <a:pt x="12692" y="5798"/>
                  </a:cubicBezTo>
                  <a:cubicBezTo>
                    <a:pt x="12737" y="5821"/>
                    <a:pt x="12783" y="5821"/>
                    <a:pt x="12829" y="5821"/>
                  </a:cubicBezTo>
                  <a:cubicBezTo>
                    <a:pt x="12851" y="5821"/>
                    <a:pt x="12874" y="5821"/>
                    <a:pt x="12897" y="5844"/>
                  </a:cubicBezTo>
                  <a:lnTo>
                    <a:pt x="12920" y="5844"/>
                  </a:lnTo>
                  <a:cubicBezTo>
                    <a:pt x="12966" y="5844"/>
                    <a:pt x="13011" y="5844"/>
                    <a:pt x="13034" y="5821"/>
                  </a:cubicBezTo>
                  <a:cubicBezTo>
                    <a:pt x="13057" y="5798"/>
                    <a:pt x="13057" y="5798"/>
                    <a:pt x="13057" y="5775"/>
                  </a:cubicBezTo>
                  <a:cubicBezTo>
                    <a:pt x="13103" y="5775"/>
                    <a:pt x="13125" y="5752"/>
                    <a:pt x="13125" y="5730"/>
                  </a:cubicBezTo>
                  <a:cubicBezTo>
                    <a:pt x="13148" y="5707"/>
                    <a:pt x="13171" y="5684"/>
                    <a:pt x="13171" y="5661"/>
                  </a:cubicBezTo>
                  <a:cubicBezTo>
                    <a:pt x="13171" y="5638"/>
                    <a:pt x="13171" y="5615"/>
                    <a:pt x="13171" y="5570"/>
                  </a:cubicBezTo>
                  <a:cubicBezTo>
                    <a:pt x="13148" y="5501"/>
                    <a:pt x="13034" y="5478"/>
                    <a:pt x="12966" y="5456"/>
                  </a:cubicBezTo>
                  <a:cubicBezTo>
                    <a:pt x="12943" y="5456"/>
                    <a:pt x="12943" y="5478"/>
                    <a:pt x="12920" y="5478"/>
                  </a:cubicBezTo>
                  <a:lnTo>
                    <a:pt x="12829" y="5478"/>
                  </a:lnTo>
                  <a:cubicBezTo>
                    <a:pt x="12532" y="5478"/>
                    <a:pt x="12235" y="5433"/>
                    <a:pt x="11961" y="5387"/>
                  </a:cubicBezTo>
                  <a:cubicBezTo>
                    <a:pt x="11938" y="5387"/>
                    <a:pt x="11916" y="5387"/>
                    <a:pt x="11916" y="5364"/>
                  </a:cubicBezTo>
                  <a:lnTo>
                    <a:pt x="11847" y="5364"/>
                  </a:lnTo>
                  <a:cubicBezTo>
                    <a:pt x="11802" y="5341"/>
                    <a:pt x="11756" y="5341"/>
                    <a:pt x="11710" y="5341"/>
                  </a:cubicBezTo>
                  <a:lnTo>
                    <a:pt x="11687" y="5319"/>
                  </a:lnTo>
                  <a:lnTo>
                    <a:pt x="11596" y="5319"/>
                  </a:lnTo>
                  <a:cubicBezTo>
                    <a:pt x="11528" y="5296"/>
                    <a:pt x="11459" y="5273"/>
                    <a:pt x="11391" y="5273"/>
                  </a:cubicBezTo>
                  <a:lnTo>
                    <a:pt x="11368" y="5250"/>
                  </a:lnTo>
                  <a:lnTo>
                    <a:pt x="11299" y="5250"/>
                  </a:lnTo>
                  <a:lnTo>
                    <a:pt x="11277" y="5227"/>
                  </a:lnTo>
                  <a:cubicBezTo>
                    <a:pt x="11140" y="5205"/>
                    <a:pt x="11025" y="5182"/>
                    <a:pt x="10911" y="5136"/>
                  </a:cubicBezTo>
                  <a:cubicBezTo>
                    <a:pt x="10843" y="5113"/>
                    <a:pt x="10797" y="5090"/>
                    <a:pt x="10729" y="5090"/>
                  </a:cubicBezTo>
                  <a:lnTo>
                    <a:pt x="10683" y="5068"/>
                  </a:lnTo>
                  <a:lnTo>
                    <a:pt x="10660" y="5045"/>
                  </a:lnTo>
                  <a:lnTo>
                    <a:pt x="10592" y="5022"/>
                  </a:lnTo>
                  <a:cubicBezTo>
                    <a:pt x="10455" y="4999"/>
                    <a:pt x="10341" y="4931"/>
                    <a:pt x="10204" y="4885"/>
                  </a:cubicBezTo>
                  <a:lnTo>
                    <a:pt x="10135" y="4862"/>
                  </a:lnTo>
                  <a:lnTo>
                    <a:pt x="10112" y="4862"/>
                  </a:lnTo>
                  <a:cubicBezTo>
                    <a:pt x="10090" y="4839"/>
                    <a:pt x="10067" y="4839"/>
                    <a:pt x="10044" y="4839"/>
                  </a:cubicBezTo>
                  <a:cubicBezTo>
                    <a:pt x="9861" y="4771"/>
                    <a:pt x="9679" y="4725"/>
                    <a:pt x="9519" y="4680"/>
                  </a:cubicBezTo>
                  <a:cubicBezTo>
                    <a:pt x="9405" y="4634"/>
                    <a:pt x="9291" y="4611"/>
                    <a:pt x="9199" y="4565"/>
                  </a:cubicBezTo>
                  <a:cubicBezTo>
                    <a:pt x="9177" y="4565"/>
                    <a:pt x="9177" y="4565"/>
                    <a:pt x="9154" y="4543"/>
                  </a:cubicBezTo>
                  <a:cubicBezTo>
                    <a:pt x="9040" y="4497"/>
                    <a:pt x="8903" y="4428"/>
                    <a:pt x="8766" y="4383"/>
                  </a:cubicBezTo>
                  <a:cubicBezTo>
                    <a:pt x="8652" y="4337"/>
                    <a:pt x="8537" y="4269"/>
                    <a:pt x="8401" y="4246"/>
                  </a:cubicBezTo>
                  <a:cubicBezTo>
                    <a:pt x="8401" y="4246"/>
                    <a:pt x="8401" y="4223"/>
                    <a:pt x="8378" y="4223"/>
                  </a:cubicBezTo>
                  <a:cubicBezTo>
                    <a:pt x="8332" y="4200"/>
                    <a:pt x="8264" y="4177"/>
                    <a:pt x="8218" y="4155"/>
                  </a:cubicBezTo>
                  <a:cubicBezTo>
                    <a:pt x="8172" y="4132"/>
                    <a:pt x="8127" y="4109"/>
                    <a:pt x="8081" y="4086"/>
                  </a:cubicBezTo>
                  <a:cubicBezTo>
                    <a:pt x="8058" y="4086"/>
                    <a:pt x="8013" y="4063"/>
                    <a:pt x="7990" y="4063"/>
                  </a:cubicBezTo>
                  <a:cubicBezTo>
                    <a:pt x="7921" y="4018"/>
                    <a:pt x="7853" y="3995"/>
                    <a:pt x="7784" y="3972"/>
                  </a:cubicBezTo>
                  <a:cubicBezTo>
                    <a:pt x="7647" y="3903"/>
                    <a:pt x="7510" y="3858"/>
                    <a:pt x="7373" y="3789"/>
                  </a:cubicBezTo>
                  <a:cubicBezTo>
                    <a:pt x="7282" y="3767"/>
                    <a:pt x="7168" y="3721"/>
                    <a:pt x="7077" y="3675"/>
                  </a:cubicBezTo>
                  <a:cubicBezTo>
                    <a:pt x="7077" y="3652"/>
                    <a:pt x="7077" y="3652"/>
                    <a:pt x="7077" y="3652"/>
                  </a:cubicBezTo>
                  <a:cubicBezTo>
                    <a:pt x="6940" y="3584"/>
                    <a:pt x="6803" y="3515"/>
                    <a:pt x="6666" y="3470"/>
                  </a:cubicBezTo>
                  <a:cubicBezTo>
                    <a:pt x="6529" y="3401"/>
                    <a:pt x="6415" y="3356"/>
                    <a:pt x="6278" y="3310"/>
                  </a:cubicBezTo>
                  <a:lnTo>
                    <a:pt x="6209" y="3264"/>
                  </a:lnTo>
                  <a:cubicBezTo>
                    <a:pt x="6050" y="3196"/>
                    <a:pt x="5890" y="3127"/>
                    <a:pt x="5753" y="3059"/>
                  </a:cubicBezTo>
                  <a:cubicBezTo>
                    <a:pt x="5707" y="3036"/>
                    <a:pt x="5639" y="3013"/>
                    <a:pt x="5593" y="2990"/>
                  </a:cubicBezTo>
                  <a:lnTo>
                    <a:pt x="5570" y="2990"/>
                  </a:lnTo>
                  <a:lnTo>
                    <a:pt x="5547" y="2968"/>
                  </a:lnTo>
                  <a:lnTo>
                    <a:pt x="5525" y="2968"/>
                  </a:lnTo>
                  <a:cubicBezTo>
                    <a:pt x="5479" y="2945"/>
                    <a:pt x="5433" y="2922"/>
                    <a:pt x="5410" y="2899"/>
                  </a:cubicBezTo>
                  <a:lnTo>
                    <a:pt x="5319" y="2876"/>
                  </a:lnTo>
                  <a:cubicBezTo>
                    <a:pt x="5273" y="2854"/>
                    <a:pt x="5251" y="2831"/>
                    <a:pt x="5205" y="2831"/>
                  </a:cubicBezTo>
                  <a:lnTo>
                    <a:pt x="5159" y="2808"/>
                  </a:lnTo>
                  <a:lnTo>
                    <a:pt x="5091" y="2762"/>
                  </a:lnTo>
                  <a:cubicBezTo>
                    <a:pt x="5022" y="2739"/>
                    <a:pt x="4954" y="2694"/>
                    <a:pt x="4885" y="2671"/>
                  </a:cubicBezTo>
                  <a:cubicBezTo>
                    <a:pt x="4840" y="2648"/>
                    <a:pt x="4794" y="2625"/>
                    <a:pt x="4726" y="2602"/>
                  </a:cubicBezTo>
                  <a:lnTo>
                    <a:pt x="4703" y="2580"/>
                  </a:lnTo>
                  <a:lnTo>
                    <a:pt x="4657" y="2557"/>
                  </a:lnTo>
                  <a:lnTo>
                    <a:pt x="4589" y="2534"/>
                  </a:lnTo>
                  <a:cubicBezTo>
                    <a:pt x="4543" y="2511"/>
                    <a:pt x="4497" y="2488"/>
                    <a:pt x="4452" y="2466"/>
                  </a:cubicBezTo>
                  <a:cubicBezTo>
                    <a:pt x="4383" y="2420"/>
                    <a:pt x="4315" y="2397"/>
                    <a:pt x="4224" y="2351"/>
                  </a:cubicBezTo>
                  <a:lnTo>
                    <a:pt x="4201" y="2329"/>
                  </a:lnTo>
                  <a:cubicBezTo>
                    <a:pt x="4132" y="2306"/>
                    <a:pt x="4087" y="2283"/>
                    <a:pt x="4018" y="2237"/>
                  </a:cubicBezTo>
                  <a:cubicBezTo>
                    <a:pt x="3927" y="2214"/>
                    <a:pt x="3858" y="2169"/>
                    <a:pt x="3767" y="2123"/>
                  </a:cubicBezTo>
                  <a:lnTo>
                    <a:pt x="3744" y="2100"/>
                  </a:lnTo>
                  <a:lnTo>
                    <a:pt x="3676" y="2055"/>
                  </a:lnTo>
                  <a:cubicBezTo>
                    <a:pt x="3516" y="1986"/>
                    <a:pt x="3379" y="1918"/>
                    <a:pt x="3219" y="1849"/>
                  </a:cubicBezTo>
                  <a:cubicBezTo>
                    <a:pt x="3151" y="1804"/>
                    <a:pt x="3082" y="1781"/>
                    <a:pt x="3014" y="1735"/>
                  </a:cubicBezTo>
                  <a:lnTo>
                    <a:pt x="2922" y="1689"/>
                  </a:lnTo>
                  <a:cubicBezTo>
                    <a:pt x="2900" y="1689"/>
                    <a:pt x="2854" y="1667"/>
                    <a:pt x="2831" y="1644"/>
                  </a:cubicBezTo>
                  <a:cubicBezTo>
                    <a:pt x="2740" y="1598"/>
                    <a:pt x="2671" y="1575"/>
                    <a:pt x="2603" y="1530"/>
                  </a:cubicBezTo>
                  <a:lnTo>
                    <a:pt x="2580" y="1507"/>
                  </a:lnTo>
                  <a:lnTo>
                    <a:pt x="2512" y="1484"/>
                  </a:lnTo>
                  <a:lnTo>
                    <a:pt x="2397" y="1416"/>
                  </a:lnTo>
                  <a:cubicBezTo>
                    <a:pt x="2329" y="1393"/>
                    <a:pt x="2261" y="1347"/>
                    <a:pt x="2192" y="1301"/>
                  </a:cubicBezTo>
                  <a:lnTo>
                    <a:pt x="2169" y="1279"/>
                  </a:lnTo>
                  <a:lnTo>
                    <a:pt x="2146" y="1279"/>
                  </a:lnTo>
                  <a:lnTo>
                    <a:pt x="1987" y="1187"/>
                  </a:lnTo>
                  <a:lnTo>
                    <a:pt x="1918" y="1142"/>
                  </a:lnTo>
                  <a:lnTo>
                    <a:pt x="1895" y="1142"/>
                  </a:lnTo>
                  <a:cubicBezTo>
                    <a:pt x="1850" y="1119"/>
                    <a:pt x="1804" y="1096"/>
                    <a:pt x="1758" y="1073"/>
                  </a:cubicBezTo>
                  <a:cubicBezTo>
                    <a:pt x="1690" y="1028"/>
                    <a:pt x="1644" y="1005"/>
                    <a:pt x="1576" y="959"/>
                  </a:cubicBezTo>
                  <a:cubicBezTo>
                    <a:pt x="1507" y="913"/>
                    <a:pt x="1416" y="868"/>
                    <a:pt x="1348" y="822"/>
                  </a:cubicBezTo>
                  <a:cubicBezTo>
                    <a:pt x="1279" y="799"/>
                    <a:pt x="1233" y="754"/>
                    <a:pt x="1165" y="708"/>
                  </a:cubicBezTo>
                  <a:cubicBezTo>
                    <a:pt x="1028" y="639"/>
                    <a:pt x="914" y="548"/>
                    <a:pt x="777" y="480"/>
                  </a:cubicBezTo>
                  <a:lnTo>
                    <a:pt x="754" y="457"/>
                  </a:lnTo>
                  <a:cubicBezTo>
                    <a:pt x="549" y="320"/>
                    <a:pt x="366" y="206"/>
                    <a:pt x="206" y="69"/>
                  </a:cubicBezTo>
                  <a:lnTo>
                    <a:pt x="138" y="46"/>
                  </a:lnTo>
                  <a:cubicBezTo>
                    <a:pt x="138" y="23"/>
                    <a:pt x="115"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5"/>
            <p:cNvSpPr/>
            <p:nvPr/>
          </p:nvSpPr>
          <p:spPr>
            <a:xfrm>
              <a:off x="196429" y="2291816"/>
              <a:ext cx="383184" cy="664097"/>
            </a:xfrm>
            <a:custGeom>
              <a:avLst/>
              <a:gdLst/>
              <a:ahLst/>
              <a:cxnLst/>
              <a:rect l="l" t="t" r="r" b="b"/>
              <a:pathLst>
                <a:path w="6849" h="11870" extrusionOk="0">
                  <a:moveTo>
                    <a:pt x="6711" y="1"/>
                  </a:moveTo>
                  <a:cubicBezTo>
                    <a:pt x="6688" y="1"/>
                    <a:pt x="6643" y="23"/>
                    <a:pt x="6620" y="46"/>
                  </a:cubicBezTo>
                  <a:cubicBezTo>
                    <a:pt x="6620" y="69"/>
                    <a:pt x="6620" y="92"/>
                    <a:pt x="6620" y="115"/>
                  </a:cubicBezTo>
                  <a:cubicBezTo>
                    <a:pt x="6620" y="120"/>
                    <a:pt x="6620" y="126"/>
                    <a:pt x="6620" y="138"/>
                  </a:cubicBezTo>
                  <a:cubicBezTo>
                    <a:pt x="6620" y="160"/>
                    <a:pt x="6597" y="183"/>
                    <a:pt x="6597" y="183"/>
                  </a:cubicBezTo>
                  <a:cubicBezTo>
                    <a:pt x="6574" y="229"/>
                    <a:pt x="6552" y="274"/>
                    <a:pt x="6552" y="320"/>
                  </a:cubicBezTo>
                  <a:cubicBezTo>
                    <a:pt x="6552" y="320"/>
                    <a:pt x="6529" y="343"/>
                    <a:pt x="6529" y="343"/>
                  </a:cubicBezTo>
                  <a:cubicBezTo>
                    <a:pt x="6460" y="434"/>
                    <a:pt x="6415" y="548"/>
                    <a:pt x="6346" y="640"/>
                  </a:cubicBezTo>
                  <a:cubicBezTo>
                    <a:pt x="6346" y="640"/>
                    <a:pt x="6346" y="640"/>
                    <a:pt x="6323" y="663"/>
                  </a:cubicBezTo>
                  <a:cubicBezTo>
                    <a:pt x="6300" y="685"/>
                    <a:pt x="6255" y="731"/>
                    <a:pt x="6232" y="777"/>
                  </a:cubicBezTo>
                  <a:cubicBezTo>
                    <a:pt x="6209" y="822"/>
                    <a:pt x="6186" y="868"/>
                    <a:pt x="6141" y="914"/>
                  </a:cubicBezTo>
                  <a:cubicBezTo>
                    <a:pt x="6095" y="1005"/>
                    <a:pt x="6049" y="1096"/>
                    <a:pt x="5981" y="1210"/>
                  </a:cubicBezTo>
                  <a:cubicBezTo>
                    <a:pt x="5935" y="1302"/>
                    <a:pt x="5890" y="1393"/>
                    <a:pt x="5821" y="1484"/>
                  </a:cubicBezTo>
                  <a:cubicBezTo>
                    <a:pt x="5821" y="1484"/>
                    <a:pt x="5821" y="1507"/>
                    <a:pt x="5821" y="1507"/>
                  </a:cubicBezTo>
                  <a:cubicBezTo>
                    <a:pt x="5821" y="1507"/>
                    <a:pt x="5821" y="1507"/>
                    <a:pt x="5798" y="1530"/>
                  </a:cubicBezTo>
                  <a:cubicBezTo>
                    <a:pt x="5775" y="1553"/>
                    <a:pt x="5753" y="1598"/>
                    <a:pt x="5730" y="1621"/>
                  </a:cubicBezTo>
                  <a:cubicBezTo>
                    <a:pt x="5707" y="1690"/>
                    <a:pt x="5661" y="1735"/>
                    <a:pt x="5638" y="1804"/>
                  </a:cubicBezTo>
                  <a:cubicBezTo>
                    <a:pt x="5616" y="1849"/>
                    <a:pt x="5570" y="1895"/>
                    <a:pt x="5547" y="1941"/>
                  </a:cubicBezTo>
                  <a:cubicBezTo>
                    <a:pt x="5524" y="1986"/>
                    <a:pt x="5479" y="2032"/>
                    <a:pt x="5456" y="2078"/>
                  </a:cubicBezTo>
                  <a:cubicBezTo>
                    <a:pt x="5433" y="2123"/>
                    <a:pt x="5410" y="2146"/>
                    <a:pt x="5410" y="2192"/>
                  </a:cubicBezTo>
                  <a:cubicBezTo>
                    <a:pt x="5387" y="2215"/>
                    <a:pt x="5387" y="2215"/>
                    <a:pt x="5365" y="2237"/>
                  </a:cubicBezTo>
                  <a:cubicBezTo>
                    <a:pt x="5365" y="2260"/>
                    <a:pt x="5365" y="2260"/>
                    <a:pt x="5365" y="2260"/>
                  </a:cubicBezTo>
                  <a:cubicBezTo>
                    <a:pt x="5342" y="2283"/>
                    <a:pt x="5342" y="2306"/>
                    <a:pt x="5342" y="2329"/>
                  </a:cubicBezTo>
                  <a:lnTo>
                    <a:pt x="5342" y="2352"/>
                  </a:lnTo>
                  <a:cubicBezTo>
                    <a:pt x="5296" y="2397"/>
                    <a:pt x="5250" y="2466"/>
                    <a:pt x="5228" y="2534"/>
                  </a:cubicBezTo>
                  <a:cubicBezTo>
                    <a:pt x="5182" y="2603"/>
                    <a:pt x="5136" y="2648"/>
                    <a:pt x="5091" y="2717"/>
                  </a:cubicBezTo>
                  <a:cubicBezTo>
                    <a:pt x="5091" y="2740"/>
                    <a:pt x="5068" y="2785"/>
                    <a:pt x="5045" y="2808"/>
                  </a:cubicBezTo>
                  <a:cubicBezTo>
                    <a:pt x="5045" y="2831"/>
                    <a:pt x="5022" y="2831"/>
                    <a:pt x="5022" y="2854"/>
                  </a:cubicBezTo>
                  <a:cubicBezTo>
                    <a:pt x="4999" y="2877"/>
                    <a:pt x="4999" y="2877"/>
                    <a:pt x="4999" y="2899"/>
                  </a:cubicBezTo>
                  <a:cubicBezTo>
                    <a:pt x="4977" y="2922"/>
                    <a:pt x="4977" y="2945"/>
                    <a:pt x="4977" y="2945"/>
                  </a:cubicBezTo>
                  <a:cubicBezTo>
                    <a:pt x="4908" y="3059"/>
                    <a:pt x="4840" y="3150"/>
                    <a:pt x="4794" y="3265"/>
                  </a:cubicBezTo>
                  <a:cubicBezTo>
                    <a:pt x="4748" y="3333"/>
                    <a:pt x="4725" y="3402"/>
                    <a:pt x="4680" y="3470"/>
                  </a:cubicBezTo>
                  <a:cubicBezTo>
                    <a:pt x="4657" y="3493"/>
                    <a:pt x="4634" y="3516"/>
                    <a:pt x="4634" y="3561"/>
                  </a:cubicBezTo>
                  <a:cubicBezTo>
                    <a:pt x="4611" y="3584"/>
                    <a:pt x="4589" y="3607"/>
                    <a:pt x="4589" y="3653"/>
                  </a:cubicBezTo>
                  <a:cubicBezTo>
                    <a:pt x="4520" y="3744"/>
                    <a:pt x="4452" y="3835"/>
                    <a:pt x="4406" y="3927"/>
                  </a:cubicBezTo>
                  <a:cubicBezTo>
                    <a:pt x="4360" y="3995"/>
                    <a:pt x="4315" y="4063"/>
                    <a:pt x="4269" y="4132"/>
                  </a:cubicBezTo>
                  <a:cubicBezTo>
                    <a:pt x="4269" y="4155"/>
                    <a:pt x="4246" y="4200"/>
                    <a:pt x="4223" y="4223"/>
                  </a:cubicBezTo>
                  <a:cubicBezTo>
                    <a:pt x="4201" y="4246"/>
                    <a:pt x="4201" y="4269"/>
                    <a:pt x="4178" y="4269"/>
                  </a:cubicBezTo>
                  <a:cubicBezTo>
                    <a:pt x="4178" y="4315"/>
                    <a:pt x="4155" y="4360"/>
                    <a:pt x="4178" y="4406"/>
                  </a:cubicBezTo>
                  <a:cubicBezTo>
                    <a:pt x="4178" y="4406"/>
                    <a:pt x="4155" y="4429"/>
                    <a:pt x="4155" y="4429"/>
                  </a:cubicBezTo>
                  <a:cubicBezTo>
                    <a:pt x="4109" y="4520"/>
                    <a:pt x="4064" y="4588"/>
                    <a:pt x="4018" y="4657"/>
                  </a:cubicBezTo>
                  <a:cubicBezTo>
                    <a:pt x="3972" y="4725"/>
                    <a:pt x="3927" y="4794"/>
                    <a:pt x="3904" y="4862"/>
                  </a:cubicBezTo>
                  <a:cubicBezTo>
                    <a:pt x="3881" y="4908"/>
                    <a:pt x="3858" y="4931"/>
                    <a:pt x="3835" y="4976"/>
                  </a:cubicBezTo>
                  <a:lnTo>
                    <a:pt x="3790" y="5045"/>
                  </a:lnTo>
                  <a:cubicBezTo>
                    <a:pt x="3790" y="5045"/>
                    <a:pt x="3790" y="5068"/>
                    <a:pt x="3767" y="5068"/>
                  </a:cubicBezTo>
                  <a:cubicBezTo>
                    <a:pt x="3767" y="5091"/>
                    <a:pt x="3767" y="5091"/>
                    <a:pt x="3744" y="5113"/>
                  </a:cubicBezTo>
                  <a:cubicBezTo>
                    <a:pt x="3744" y="5136"/>
                    <a:pt x="3721" y="5182"/>
                    <a:pt x="3744" y="5205"/>
                  </a:cubicBezTo>
                  <a:lnTo>
                    <a:pt x="3744" y="5228"/>
                  </a:lnTo>
                  <a:cubicBezTo>
                    <a:pt x="3721" y="5228"/>
                    <a:pt x="3721" y="5250"/>
                    <a:pt x="3698" y="5250"/>
                  </a:cubicBezTo>
                  <a:cubicBezTo>
                    <a:pt x="3653" y="5342"/>
                    <a:pt x="3607" y="5410"/>
                    <a:pt x="3561" y="5501"/>
                  </a:cubicBezTo>
                  <a:cubicBezTo>
                    <a:pt x="3516" y="5570"/>
                    <a:pt x="3493" y="5638"/>
                    <a:pt x="3447" y="5707"/>
                  </a:cubicBezTo>
                  <a:cubicBezTo>
                    <a:pt x="3402" y="5775"/>
                    <a:pt x="3356" y="5844"/>
                    <a:pt x="3333" y="5912"/>
                  </a:cubicBezTo>
                  <a:cubicBezTo>
                    <a:pt x="3310" y="5935"/>
                    <a:pt x="3310" y="5935"/>
                    <a:pt x="3310" y="5958"/>
                  </a:cubicBezTo>
                  <a:cubicBezTo>
                    <a:pt x="3310" y="5958"/>
                    <a:pt x="3287" y="5981"/>
                    <a:pt x="3287" y="6004"/>
                  </a:cubicBezTo>
                  <a:cubicBezTo>
                    <a:pt x="3219" y="6141"/>
                    <a:pt x="3128" y="6278"/>
                    <a:pt x="3059" y="6414"/>
                  </a:cubicBezTo>
                  <a:cubicBezTo>
                    <a:pt x="2968" y="6551"/>
                    <a:pt x="2877" y="6688"/>
                    <a:pt x="2808" y="6825"/>
                  </a:cubicBezTo>
                  <a:cubicBezTo>
                    <a:pt x="2785" y="6848"/>
                    <a:pt x="2785" y="6848"/>
                    <a:pt x="2785" y="6871"/>
                  </a:cubicBezTo>
                  <a:cubicBezTo>
                    <a:pt x="2763" y="6894"/>
                    <a:pt x="2740" y="6939"/>
                    <a:pt x="2717" y="6962"/>
                  </a:cubicBezTo>
                  <a:cubicBezTo>
                    <a:pt x="2694" y="7008"/>
                    <a:pt x="2671" y="7054"/>
                    <a:pt x="2648" y="7076"/>
                  </a:cubicBezTo>
                  <a:cubicBezTo>
                    <a:pt x="2648" y="7099"/>
                    <a:pt x="2648" y="7099"/>
                    <a:pt x="2648" y="7122"/>
                  </a:cubicBezTo>
                  <a:cubicBezTo>
                    <a:pt x="2580" y="7191"/>
                    <a:pt x="2534" y="7259"/>
                    <a:pt x="2489" y="7350"/>
                  </a:cubicBezTo>
                  <a:cubicBezTo>
                    <a:pt x="2420" y="7464"/>
                    <a:pt x="2352" y="7601"/>
                    <a:pt x="2283" y="7738"/>
                  </a:cubicBezTo>
                  <a:cubicBezTo>
                    <a:pt x="2260" y="7738"/>
                    <a:pt x="2238" y="7761"/>
                    <a:pt x="2238" y="7761"/>
                  </a:cubicBezTo>
                  <a:cubicBezTo>
                    <a:pt x="2192" y="7830"/>
                    <a:pt x="2169" y="7875"/>
                    <a:pt x="2123" y="7944"/>
                  </a:cubicBezTo>
                  <a:cubicBezTo>
                    <a:pt x="2101" y="7989"/>
                    <a:pt x="2055" y="8058"/>
                    <a:pt x="2009" y="8126"/>
                  </a:cubicBezTo>
                  <a:cubicBezTo>
                    <a:pt x="1986" y="8195"/>
                    <a:pt x="1941" y="8241"/>
                    <a:pt x="1918" y="8309"/>
                  </a:cubicBezTo>
                  <a:cubicBezTo>
                    <a:pt x="1895" y="8332"/>
                    <a:pt x="1872" y="8377"/>
                    <a:pt x="1849" y="8400"/>
                  </a:cubicBezTo>
                  <a:cubicBezTo>
                    <a:pt x="1849" y="8423"/>
                    <a:pt x="1849" y="8423"/>
                    <a:pt x="1849" y="8423"/>
                  </a:cubicBezTo>
                  <a:cubicBezTo>
                    <a:pt x="1804" y="8514"/>
                    <a:pt x="1758" y="8583"/>
                    <a:pt x="1690" y="8674"/>
                  </a:cubicBezTo>
                  <a:cubicBezTo>
                    <a:pt x="1690" y="8697"/>
                    <a:pt x="1667" y="8720"/>
                    <a:pt x="1644" y="8765"/>
                  </a:cubicBezTo>
                  <a:lnTo>
                    <a:pt x="1621" y="8765"/>
                  </a:lnTo>
                  <a:cubicBezTo>
                    <a:pt x="1621" y="8788"/>
                    <a:pt x="1598" y="8811"/>
                    <a:pt x="1598" y="8811"/>
                  </a:cubicBezTo>
                  <a:cubicBezTo>
                    <a:pt x="1576" y="8834"/>
                    <a:pt x="1576" y="8834"/>
                    <a:pt x="1576" y="8857"/>
                  </a:cubicBezTo>
                  <a:cubicBezTo>
                    <a:pt x="1553" y="8880"/>
                    <a:pt x="1530" y="8925"/>
                    <a:pt x="1507" y="8948"/>
                  </a:cubicBezTo>
                  <a:cubicBezTo>
                    <a:pt x="1484" y="9017"/>
                    <a:pt x="1439" y="9085"/>
                    <a:pt x="1416" y="9131"/>
                  </a:cubicBezTo>
                  <a:cubicBezTo>
                    <a:pt x="1370" y="9199"/>
                    <a:pt x="1325" y="9268"/>
                    <a:pt x="1302" y="9336"/>
                  </a:cubicBezTo>
                  <a:cubicBezTo>
                    <a:pt x="1256" y="9382"/>
                    <a:pt x="1233" y="9450"/>
                    <a:pt x="1188" y="9496"/>
                  </a:cubicBezTo>
                  <a:cubicBezTo>
                    <a:pt x="1188" y="9496"/>
                    <a:pt x="1188" y="9519"/>
                    <a:pt x="1188" y="9519"/>
                  </a:cubicBezTo>
                  <a:cubicBezTo>
                    <a:pt x="1165" y="9542"/>
                    <a:pt x="1165" y="9587"/>
                    <a:pt x="1165" y="9610"/>
                  </a:cubicBezTo>
                  <a:cubicBezTo>
                    <a:pt x="1119" y="9701"/>
                    <a:pt x="1073" y="9793"/>
                    <a:pt x="1028" y="9884"/>
                  </a:cubicBezTo>
                  <a:cubicBezTo>
                    <a:pt x="982" y="9930"/>
                    <a:pt x="959" y="9975"/>
                    <a:pt x="936" y="10044"/>
                  </a:cubicBezTo>
                  <a:cubicBezTo>
                    <a:pt x="914" y="10089"/>
                    <a:pt x="868" y="10135"/>
                    <a:pt x="845" y="10181"/>
                  </a:cubicBezTo>
                  <a:cubicBezTo>
                    <a:pt x="845" y="10203"/>
                    <a:pt x="822" y="10249"/>
                    <a:pt x="800" y="10272"/>
                  </a:cubicBezTo>
                  <a:cubicBezTo>
                    <a:pt x="800" y="10272"/>
                    <a:pt x="800" y="10272"/>
                    <a:pt x="800" y="10295"/>
                  </a:cubicBezTo>
                  <a:cubicBezTo>
                    <a:pt x="777" y="10318"/>
                    <a:pt x="777" y="10318"/>
                    <a:pt x="777" y="10340"/>
                  </a:cubicBezTo>
                  <a:cubicBezTo>
                    <a:pt x="708" y="10455"/>
                    <a:pt x="640" y="10546"/>
                    <a:pt x="594" y="10660"/>
                  </a:cubicBezTo>
                  <a:cubicBezTo>
                    <a:pt x="548" y="10706"/>
                    <a:pt x="526" y="10774"/>
                    <a:pt x="480" y="10843"/>
                  </a:cubicBezTo>
                  <a:cubicBezTo>
                    <a:pt x="434" y="10911"/>
                    <a:pt x="412" y="11002"/>
                    <a:pt x="366" y="11071"/>
                  </a:cubicBezTo>
                  <a:cubicBezTo>
                    <a:pt x="366" y="11071"/>
                    <a:pt x="366" y="11094"/>
                    <a:pt x="343" y="11094"/>
                  </a:cubicBezTo>
                  <a:cubicBezTo>
                    <a:pt x="343" y="11116"/>
                    <a:pt x="343" y="11116"/>
                    <a:pt x="343" y="11116"/>
                  </a:cubicBezTo>
                  <a:cubicBezTo>
                    <a:pt x="297" y="11185"/>
                    <a:pt x="252" y="11276"/>
                    <a:pt x="206" y="11345"/>
                  </a:cubicBezTo>
                  <a:cubicBezTo>
                    <a:pt x="183" y="11390"/>
                    <a:pt x="160" y="11436"/>
                    <a:pt x="115" y="11482"/>
                  </a:cubicBezTo>
                  <a:cubicBezTo>
                    <a:pt x="115" y="11505"/>
                    <a:pt x="92" y="11527"/>
                    <a:pt x="69" y="11573"/>
                  </a:cubicBezTo>
                  <a:cubicBezTo>
                    <a:pt x="46" y="11596"/>
                    <a:pt x="46" y="11619"/>
                    <a:pt x="23" y="11641"/>
                  </a:cubicBezTo>
                  <a:cubicBezTo>
                    <a:pt x="1" y="11664"/>
                    <a:pt x="1" y="11687"/>
                    <a:pt x="1" y="11710"/>
                  </a:cubicBezTo>
                  <a:cubicBezTo>
                    <a:pt x="1" y="11756"/>
                    <a:pt x="23" y="11801"/>
                    <a:pt x="46" y="11824"/>
                  </a:cubicBezTo>
                  <a:cubicBezTo>
                    <a:pt x="69" y="11847"/>
                    <a:pt x="115" y="11870"/>
                    <a:pt x="160" y="11870"/>
                  </a:cubicBezTo>
                  <a:cubicBezTo>
                    <a:pt x="183" y="11870"/>
                    <a:pt x="229" y="11847"/>
                    <a:pt x="252" y="11824"/>
                  </a:cubicBezTo>
                  <a:lnTo>
                    <a:pt x="275" y="11824"/>
                  </a:lnTo>
                  <a:cubicBezTo>
                    <a:pt x="275" y="11801"/>
                    <a:pt x="297" y="11778"/>
                    <a:pt x="297" y="11756"/>
                  </a:cubicBezTo>
                  <a:cubicBezTo>
                    <a:pt x="320" y="11756"/>
                    <a:pt x="320" y="11733"/>
                    <a:pt x="320" y="11733"/>
                  </a:cubicBezTo>
                  <a:cubicBezTo>
                    <a:pt x="343" y="11687"/>
                    <a:pt x="343" y="11664"/>
                    <a:pt x="366" y="11641"/>
                  </a:cubicBezTo>
                  <a:cubicBezTo>
                    <a:pt x="389" y="11596"/>
                    <a:pt x="434" y="11527"/>
                    <a:pt x="457" y="11482"/>
                  </a:cubicBezTo>
                  <a:cubicBezTo>
                    <a:pt x="503" y="11413"/>
                    <a:pt x="526" y="11345"/>
                    <a:pt x="571" y="11276"/>
                  </a:cubicBezTo>
                  <a:cubicBezTo>
                    <a:pt x="594" y="11253"/>
                    <a:pt x="594" y="11253"/>
                    <a:pt x="617" y="11231"/>
                  </a:cubicBezTo>
                  <a:cubicBezTo>
                    <a:pt x="640" y="11208"/>
                    <a:pt x="663" y="11162"/>
                    <a:pt x="663" y="11139"/>
                  </a:cubicBezTo>
                  <a:cubicBezTo>
                    <a:pt x="685" y="11094"/>
                    <a:pt x="708" y="11071"/>
                    <a:pt x="708" y="11048"/>
                  </a:cubicBezTo>
                  <a:cubicBezTo>
                    <a:pt x="754" y="10980"/>
                    <a:pt x="800" y="10888"/>
                    <a:pt x="845" y="10820"/>
                  </a:cubicBezTo>
                  <a:cubicBezTo>
                    <a:pt x="845" y="10797"/>
                    <a:pt x="845" y="10797"/>
                    <a:pt x="845" y="10797"/>
                  </a:cubicBezTo>
                  <a:lnTo>
                    <a:pt x="868" y="10774"/>
                  </a:lnTo>
                  <a:lnTo>
                    <a:pt x="891" y="10728"/>
                  </a:lnTo>
                  <a:cubicBezTo>
                    <a:pt x="914" y="10683"/>
                    <a:pt x="959" y="10614"/>
                    <a:pt x="982" y="10546"/>
                  </a:cubicBezTo>
                  <a:lnTo>
                    <a:pt x="1005" y="10500"/>
                  </a:lnTo>
                  <a:lnTo>
                    <a:pt x="1096" y="10340"/>
                  </a:lnTo>
                  <a:lnTo>
                    <a:pt x="1165" y="10203"/>
                  </a:lnTo>
                  <a:lnTo>
                    <a:pt x="1210" y="10135"/>
                  </a:lnTo>
                  <a:lnTo>
                    <a:pt x="1279" y="10021"/>
                  </a:lnTo>
                  <a:cubicBezTo>
                    <a:pt x="1325" y="9930"/>
                    <a:pt x="1370" y="9815"/>
                    <a:pt x="1439" y="9724"/>
                  </a:cubicBezTo>
                  <a:cubicBezTo>
                    <a:pt x="1439" y="9701"/>
                    <a:pt x="1461" y="9678"/>
                    <a:pt x="1461" y="9678"/>
                  </a:cubicBezTo>
                  <a:cubicBezTo>
                    <a:pt x="1484" y="9656"/>
                    <a:pt x="1484" y="9633"/>
                    <a:pt x="1507" y="9610"/>
                  </a:cubicBezTo>
                  <a:cubicBezTo>
                    <a:pt x="1507" y="9587"/>
                    <a:pt x="1530" y="9564"/>
                    <a:pt x="1530" y="9542"/>
                  </a:cubicBezTo>
                  <a:lnTo>
                    <a:pt x="1553" y="9519"/>
                  </a:lnTo>
                  <a:cubicBezTo>
                    <a:pt x="1553" y="9519"/>
                    <a:pt x="1553" y="9496"/>
                    <a:pt x="1553" y="9473"/>
                  </a:cubicBezTo>
                  <a:cubicBezTo>
                    <a:pt x="1598" y="9405"/>
                    <a:pt x="1621" y="9359"/>
                    <a:pt x="1644" y="9290"/>
                  </a:cubicBezTo>
                  <a:cubicBezTo>
                    <a:pt x="1667" y="9268"/>
                    <a:pt x="1690" y="9245"/>
                    <a:pt x="1690" y="9222"/>
                  </a:cubicBezTo>
                  <a:cubicBezTo>
                    <a:pt x="1758" y="9085"/>
                    <a:pt x="1849" y="8948"/>
                    <a:pt x="1918" y="8811"/>
                  </a:cubicBezTo>
                  <a:cubicBezTo>
                    <a:pt x="1941" y="8788"/>
                    <a:pt x="1964" y="8788"/>
                    <a:pt x="1986" y="8765"/>
                  </a:cubicBezTo>
                  <a:cubicBezTo>
                    <a:pt x="2009" y="8743"/>
                    <a:pt x="2009" y="8720"/>
                    <a:pt x="2032" y="8697"/>
                  </a:cubicBezTo>
                  <a:lnTo>
                    <a:pt x="2055" y="8674"/>
                  </a:lnTo>
                  <a:cubicBezTo>
                    <a:pt x="2078" y="8606"/>
                    <a:pt x="2101" y="8560"/>
                    <a:pt x="2146" y="8514"/>
                  </a:cubicBezTo>
                  <a:lnTo>
                    <a:pt x="2215" y="8377"/>
                  </a:lnTo>
                  <a:cubicBezTo>
                    <a:pt x="2238" y="8309"/>
                    <a:pt x="2283" y="8241"/>
                    <a:pt x="2329" y="8195"/>
                  </a:cubicBezTo>
                  <a:cubicBezTo>
                    <a:pt x="2329" y="8172"/>
                    <a:pt x="2329" y="8149"/>
                    <a:pt x="2352" y="8126"/>
                  </a:cubicBezTo>
                  <a:cubicBezTo>
                    <a:pt x="2397" y="8058"/>
                    <a:pt x="2420" y="7989"/>
                    <a:pt x="2466" y="7921"/>
                  </a:cubicBezTo>
                  <a:cubicBezTo>
                    <a:pt x="2489" y="7875"/>
                    <a:pt x="2511" y="7852"/>
                    <a:pt x="2534" y="7807"/>
                  </a:cubicBezTo>
                  <a:lnTo>
                    <a:pt x="2557" y="7761"/>
                  </a:lnTo>
                  <a:cubicBezTo>
                    <a:pt x="2580" y="7716"/>
                    <a:pt x="2626" y="7670"/>
                    <a:pt x="2648" y="7624"/>
                  </a:cubicBezTo>
                  <a:lnTo>
                    <a:pt x="2785" y="7350"/>
                  </a:lnTo>
                  <a:lnTo>
                    <a:pt x="2808" y="7327"/>
                  </a:lnTo>
                  <a:cubicBezTo>
                    <a:pt x="2899" y="7191"/>
                    <a:pt x="2991" y="7008"/>
                    <a:pt x="3082" y="6871"/>
                  </a:cubicBezTo>
                  <a:cubicBezTo>
                    <a:pt x="3101" y="6834"/>
                    <a:pt x="3120" y="6811"/>
                    <a:pt x="3138" y="6780"/>
                  </a:cubicBezTo>
                  <a:lnTo>
                    <a:pt x="3138" y="6780"/>
                  </a:lnTo>
                  <a:cubicBezTo>
                    <a:pt x="3151" y="6779"/>
                    <a:pt x="3151" y="6775"/>
                    <a:pt x="3151" y="6757"/>
                  </a:cubicBezTo>
                  <a:lnTo>
                    <a:pt x="3151" y="6757"/>
                  </a:lnTo>
                  <a:cubicBezTo>
                    <a:pt x="3151" y="6757"/>
                    <a:pt x="3151" y="6757"/>
                    <a:pt x="3151" y="6757"/>
                  </a:cubicBezTo>
                  <a:lnTo>
                    <a:pt x="3151" y="6757"/>
                  </a:lnTo>
                  <a:lnTo>
                    <a:pt x="3128" y="6780"/>
                  </a:lnTo>
                  <a:cubicBezTo>
                    <a:pt x="3151" y="6734"/>
                    <a:pt x="3173" y="6711"/>
                    <a:pt x="3196" y="6666"/>
                  </a:cubicBezTo>
                  <a:lnTo>
                    <a:pt x="3219" y="6643"/>
                  </a:lnTo>
                  <a:lnTo>
                    <a:pt x="3242" y="6597"/>
                  </a:lnTo>
                  <a:lnTo>
                    <a:pt x="3265" y="6551"/>
                  </a:lnTo>
                  <a:cubicBezTo>
                    <a:pt x="3287" y="6506"/>
                    <a:pt x="3333" y="6460"/>
                    <a:pt x="3356" y="6414"/>
                  </a:cubicBezTo>
                  <a:lnTo>
                    <a:pt x="3424" y="6300"/>
                  </a:lnTo>
                  <a:lnTo>
                    <a:pt x="3447" y="6255"/>
                  </a:lnTo>
                  <a:lnTo>
                    <a:pt x="3470" y="6209"/>
                  </a:lnTo>
                  <a:lnTo>
                    <a:pt x="3493" y="6163"/>
                  </a:lnTo>
                  <a:lnTo>
                    <a:pt x="3584" y="6049"/>
                  </a:lnTo>
                  <a:cubicBezTo>
                    <a:pt x="3607" y="5981"/>
                    <a:pt x="3653" y="5935"/>
                    <a:pt x="3676" y="5890"/>
                  </a:cubicBezTo>
                  <a:cubicBezTo>
                    <a:pt x="3698" y="5844"/>
                    <a:pt x="3721" y="5798"/>
                    <a:pt x="3767" y="5730"/>
                  </a:cubicBezTo>
                  <a:lnTo>
                    <a:pt x="3812" y="5638"/>
                  </a:lnTo>
                  <a:cubicBezTo>
                    <a:pt x="3858" y="5570"/>
                    <a:pt x="3904" y="5501"/>
                    <a:pt x="3949" y="5410"/>
                  </a:cubicBezTo>
                  <a:cubicBezTo>
                    <a:pt x="3972" y="5365"/>
                    <a:pt x="4018" y="5319"/>
                    <a:pt x="4041" y="5250"/>
                  </a:cubicBezTo>
                  <a:cubicBezTo>
                    <a:pt x="4064" y="5228"/>
                    <a:pt x="4064" y="5205"/>
                    <a:pt x="4086" y="5182"/>
                  </a:cubicBezTo>
                  <a:cubicBezTo>
                    <a:pt x="4086" y="5159"/>
                    <a:pt x="4086" y="5159"/>
                    <a:pt x="4086" y="5159"/>
                  </a:cubicBezTo>
                  <a:cubicBezTo>
                    <a:pt x="4086" y="5159"/>
                    <a:pt x="4086" y="5136"/>
                    <a:pt x="4086" y="5136"/>
                  </a:cubicBezTo>
                  <a:cubicBezTo>
                    <a:pt x="4109" y="5091"/>
                    <a:pt x="4132" y="5068"/>
                    <a:pt x="4155" y="5022"/>
                  </a:cubicBezTo>
                  <a:cubicBezTo>
                    <a:pt x="4201" y="4954"/>
                    <a:pt x="4246" y="4885"/>
                    <a:pt x="4292" y="4817"/>
                  </a:cubicBezTo>
                  <a:cubicBezTo>
                    <a:pt x="4315" y="4748"/>
                    <a:pt x="4360" y="4680"/>
                    <a:pt x="4406" y="4611"/>
                  </a:cubicBezTo>
                  <a:cubicBezTo>
                    <a:pt x="4429" y="4566"/>
                    <a:pt x="4452" y="4543"/>
                    <a:pt x="4452" y="4497"/>
                  </a:cubicBezTo>
                  <a:cubicBezTo>
                    <a:pt x="4474" y="4474"/>
                    <a:pt x="4497" y="4429"/>
                    <a:pt x="4497" y="4383"/>
                  </a:cubicBezTo>
                  <a:cubicBezTo>
                    <a:pt x="4520" y="4383"/>
                    <a:pt x="4520" y="4383"/>
                    <a:pt x="4520" y="4360"/>
                  </a:cubicBezTo>
                  <a:cubicBezTo>
                    <a:pt x="4543" y="4292"/>
                    <a:pt x="4589" y="4223"/>
                    <a:pt x="4634" y="4155"/>
                  </a:cubicBezTo>
                  <a:cubicBezTo>
                    <a:pt x="4657" y="4132"/>
                    <a:pt x="4657" y="4086"/>
                    <a:pt x="4680" y="4063"/>
                  </a:cubicBezTo>
                  <a:cubicBezTo>
                    <a:pt x="4725" y="3995"/>
                    <a:pt x="4748" y="3949"/>
                    <a:pt x="4794" y="3881"/>
                  </a:cubicBezTo>
                  <a:cubicBezTo>
                    <a:pt x="4817" y="3858"/>
                    <a:pt x="4817" y="3835"/>
                    <a:pt x="4840" y="3812"/>
                  </a:cubicBezTo>
                  <a:cubicBezTo>
                    <a:pt x="4862" y="3790"/>
                    <a:pt x="4862" y="3767"/>
                    <a:pt x="4885" y="3744"/>
                  </a:cubicBezTo>
                  <a:cubicBezTo>
                    <a:pt x="4885" y="3721"/>
                    <a:pt x="4908" y="3698"/>
                    <a:pt x="4931" y="3675"/>
                  </a:cubicBezTo>
                  <a:cubicBezTo>
                    <a:pt x="4954" y="3630"/>
                    <a:pt x="4954" y="3584"/>
                    <a:pt x="4977" y="3561"/>
                  </a:cubicBezTo>
                  <a:cubicBezTo>
                    <a:pt x="5022" y="3470"/>
                    <a:pt x="5068" y="3379"/>
                    <a:pt x="5114" y="3310"/>
                  </a:cubicBezTo>
                  <a:cubicBezTo>
                    <a:pt x="5182" y="3219"/>
                    <a:pt x="5228" y="3128"/>
                    <a:pt x="5273" y="3036"/>
                  </a:cubicBezTo>
                  <a:cubicBezTo>
                    <a:pt x="5296" y="3014"/>
                    <a:pt x="5319" y="2968"/>
                    <a:pt x="5342" y="2922"/>
                  </a:cubicBezTo>
                  <a:cubicBezTo>
                    <a:pt x="5387" y="2877"/>
                    <a:pt x="5433" y="2808"/>
                    <a:pt x="5433" y="2762"/>
                  </a:cubicBezTo>
                  <a:lnTo>
                    <a:pt x="5433" y="2740"/>
                  </a:lnTo>
                  <a:cubicBezTo>
                    <a:pt x="5456" y="2694"/>
                    <a:pt x="5502" y="2625"/>
                    <a:pt x="5547" y="2557"/>
                  </a:cubicBezTo>
                  <a:cubicBezTo>
                    <a:pt x="5593" y="2489"/>
                    <a:pt x="5638" y="2420"/>
                    <a:pt x="5684" y="2329"/>
                  </a:cubicBezTo>
                  <a:cubicBezTo>
                    <a:pt x="5707" y="2283"/>
                    <a:pt x="5730" y="2260"/>
                    <a:pt x="5730" y="2215"/>
                  </a:cubicBezTo>
                  <a:cubicBezTo>
                    <a:pt x="5753" y="2169"/>
                    <a:pt x="5798" y="2123"/>
                    <a:pt x="5798" y="2078"/>
                  </a:cubicBezTo>
                  <a:cubicBezTo>
                    <a:pt x="5798" y="2078"/>
                    <a:pt x="5798" y="2055"/>
                    <a:pt x="5798" y="2055"/>
                  </a:cubicBezTo>
                  <a:cubicBezTo>
                    <a:pt x="5821" y="2009"/>
                    <a:pt x="5844" y="1964"/>
                    <a:pt x="5867" y="1941"/>
                  </a:cubicBezTo>
                  <a:cubicBezTo>
                    <a:pt x="5912" y="1849"/>
                    <a:pt x="5958" y="1781"/>
                    <a:pt x="6004" y="1712"/>
                  </a:cubicBezTo>
                  <a:cubicBezTo>
                    <a:pt x="6027" y="1667"/>
                    <a:pt x="6072" y="1598"/>
                    <a:pt x="6095" y="1553"/>
                  </a:cubicBezTo>
                  <a:lnTo>
                    <a:pt x="6118" y="1553"/>
                  </a:lnTo>
                  <a:lnTo>
                    <a:pt x="6118" y="1530"/>
                  </a:lnTo>
                  <a:cubicBezTo>
                    <a:pt x="6141" y="1507"/>
                    <a:pt x="6141" y="1461"/>
                    <a:pt x="6141" y="1439"/>
                  </a:cubicBezTo>
                  <a:cubicBezTo>
                    <a:pt x="6163" y="1393"/>
                    <a:pt x="6186" y="1347"/>
                    <a:pt x="6209" y="1302"/>
                  </a:cubicBezTo>
                  <a:cubicBezTo>
                    <a:pt x="6255" y="1256"/>
                    <a:pt x="6278" y="1210"/>
                    <a:pt x="6300" y="1165"/>
                  </a:cubicBezTo>
                  <a:cubicBezTo>
                    <a:pt x="6346" y="1096"/>
                    <a:pt x="6369" y="1028"/>
                    <a:pt x="6415" y="936"/>
                  </a:cubicBezTo>
                  <a:cubicBezTo>
                    <a:pt x="6437" y="914"/>
                    <a:pt x="6460" y="891"/>
                    <a:pt x="6460" y="868"/>
                  </a:cubicBezTo>
                  <a:cubicBezTo>
                    <a:pt x="6483" y="845"/>
                    <a:pt x="6506" y="799"/>
                    <a:pt x="6529" y="777"/>
                  </a:cubicBezTo>
                  <a:cubicBezTo>
                    <a:pt x="6529" y="731"/>
                    <a:pt x="6552" y="685"/>
                    <a:pt x="6574" y="663"/>
                  </a:cubicBezTo>
                  <a:cubicBezTo>
                    <a:pt x="6620" y="617"/>
                    <a:pt x="6643" y="548"/>
                    <a:pt x="6666" y="503"/>
                  </a:cubicBezTo>
                  <a:cubicBezTo>
                    <a:pt x="6711" y="457"/>
                    <a:pt x="6734" y="389"/>
                    <a:pt x="6780" y="343"/>
                  </a:cubicBezTo>
                  <a:cubicBezTo>
                    <a:pt x="6780" y="320"/>
                    <a:pt x="6803" y="320"/>
                    <a:pt x="6803" y="320"/>
                  </a:cubicBezTo>
                  <a:cubicBezTo>
                    <a:pt x="6825" y="297"/>
                    <a:pt x="6825" y="297"/>
                    <a:pt x="6825" y="274"/>
                  </a:cubicBezTo>
                  <a:cubicBezTo>
                    <a:pt x="6825" y="252"/>
                    <a:pt x="6848" y="252"/>
                    <a:pt x="6848" y="252"/>
                  </a:cubicBezTo>
                  <a:cubicBezTo>
                    <a:pt x="6848" y="229"/>
                    <a:pt x="6848" y="229"/>
                    <a:pt x="6848" y="229"/>
                  </a:cubicBezTo>
                  <a:cubicBezTo>
                    <a:pt x="6848" y="206"/>
                    <a:pt x="6848" y="206"/>
                    <a:pt x="6848" y="206"/>
                  </a:cubicBezTo>
                  <a:cubicBezTo>
                    <a:pt x="6848" y="195"/>
                    <a:pt x="6848" y="189"/>
                    <a:pt x="6848" y="183"/>
                  </a:cubicBezTo>
                  <a:cubicBezTo>
                    <a:pt x="6848" y="160"/>
                    <a:pt x="6848" y="138"/>
                    <a:pt x="6848" y="115"/>
                  </a:cubicBezTo>
                  <a:cubicBezTo>
                    <a:pt x="6825" y="92"/>
                    <a:pt x="6825" y="92"/>
                    <a:pt x="6825" y="69"/>
                  </a:cubicBezTo>
                  <a:cubicBezTo>
                    <a:pt x="6803" y="23"/>
                    <a:pt x="6757" y="1"/>
                    <a:pt x="6711" y="1"/>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5"/>
            <p:cNvSpPr/>
            <p:nvPr/>
          </p:nvSpPr>
          <p:spPr>
            <a:xfrm>
              <a:off x="49564" y="2936733"/>
              <a:ext cx="163535" cy="281024"/>
            </a:xfrm>
            <a:custGeom>
              <a:avLst/>
              <a:gdLst/>
              <a:ahLst/>
              <a:cxnLst/>
              <a:rect l="l" t="t" r="r" b="b"/>
              <a:pathLst>
                <a:path w="2923" h="5023" extrusionOk="0">
                  <a:moveTo>
                    <a:pt x="2831" y="0"/>
                  </a:moveTo>
                  <a:cubicBezTo>
                    <a:pt x="2785" y="0"/>
                    <a:pt x="2740" y="0"/>
                    <a:pt x="2740" y="46"/>
                  </a:cubicBezTo>
                  <a:cubicBezTo>
                    <a:pt x="2626" y="206"/>
                    <a:pt x="2534" y="366"/>
                    <a:pt x="2443" y="548"/>
                  </a:cubicBezTo>
                  <a:cubicBezTo>
                    <a:pt x="2420" y="571"/>
                    <a:pt x="2397" y="617"/>
                    <a:pt x="2375" y="639"/>
                  </a:cubicBezTo>
                  <a:cubicBezTo>
                    <a:pt x="2283" y="799"/>
                    <a:pt x="2215" y="936"/>
                    <a:pt x="2123" y="1073"/>
                  </a:cubicBezTo>
                  <a:cubicBezTo>
                    <a:pt x="2078" y="1164"/>
                    <a:pt x="2032" y="1233"/>
                    <a:pt x="1987" y="1324"/>
                  </a:cubicBezTo>
                  <a:cubicBezTo>
                    <a:pt x="1964" y="1370"/>
                    <a:pt x="1918" y="1416"/>
                    <a:pt x="1895" y="1438"/>
                  </a:cubicBezTo>
                  <a:cubicBezTo>
                    <a:pt x="1895" y="1484"/>
                    <a:pt x="1872" y="1507"/>
                    <a:pt x="1850" y="1530"/>
                  </a:cubicBezTo>
                  <a:cubicBezTo>
                    <a:pt x="1850" y="1530"/>
                    <a:pt x="1850" y="1552"/>
                    <a:pt x="1850" y="1552"/>
                  </a:cubicBezTo>
                  <a:cubicBezTo>
                    <a:pt x="1758" y="1689"/>
                    <a:pt x="1690" y="1849"/>
                    <a:pt x="1599" y="1986"/>
                  </a:cubicBezTo>
                  <a:cubicBezTo>
                    <a:pt x="1576" y="2009"/>
                    <a:pt x="1576" y="2032"/>
                    <a:pt x="1576" y="2032"/>
                  </a:cubicBezTo>
                  <a:cubicBezTo>
                    <a:pt x="1530" y="2100"/>
                    <a:pt x="1484" y="2169"/>
                    <a:pt x="1462" y="2214"/>
                  </a:cubicBezTo>
                  <a:cubicBezTo>
                    <a:pt x="1439" y="2260"/>
                    <a:pt x="1416" y="2306"/>
                    <a:pt x="1393" y="2351"/>
                  </a:cubicBezTo>
                  <a:cubicBezTo>
                    <a:pt x="1370" y="2374"/>
                    <a:pt x="1347" y="2420"/>
                    <a:pt x="1325" y="2443"/>
                  </a:cubicBezTo>
                  <a:cubicBezTo>
                    <a:pt x="1302" y="2488"/>
                    <a:pt x="1302" y="2511"/>
                    <a:pt x="1302" y="2534"/>
                  </a:cubicBezTo>
                  <a:cubicBezTo>
                    <a:pt x="1302" y="2557"/>
                    <a:pt x="1302" y="2557"/>
                    <a:pt x="1302" y="2557"/>
                  </a:cubicBezTo>
                  <a:cubicBezTo>
                    <a:pt x="1279" y="2580"/>
                    <a:pt x="1256" y="2602"/>
                    <a:pt x="1256" y="2648"/>
                  </a:cubicBezTo>
                  <a:cubicBezTo>
                    <a:pt x="1210" y="2694"/>
                    <a:pt x="1188" y="2739"/>
                    <a:pt x="1165" y="2808"/>
                  </a:cubicBezTo>
                  <a:cubicBezTo>
                    <a:pt x="1096" y="2922"/>
                    <a:pt x="1028" y="3036"/>
                    <a:pt x="959" y="3150"/>
                  </a:cubicBezTo>
                  <a:lnTo>
                    <a:pt x="982" y="3150"/>
                  </a:lnTo>
                  <a:cubicBezTo>
                    <a:pt x="959" y="3150"/>
                    <a:pt x="959" y="3173"/>
                    <a:pt x="959" y="3196"/>
                  </a:cubicBezTo>
                  <a:cubicBezTo>
                    <a:pt x="937" y="3219"/>
                    <a:pt x="937" y="3242"/>
                    <a:pt x="937" y="3242"/>
                  </a:cubicBezTo>
                  <a:cubicBezTo>
                    <a:pt x="868" y="3333"/>
                    <a:pt x="800" y="3447"/>
                    <a:pt x="754" y="3538"/>
                  </a:cubicBezTo>
                  <a:cubicBezTo>
                    <a:pt x="708" y="3607"/>
                    <a:pt x="685" y="3652"/>
                    <a:pt x="663" y="3698"/>
                  </a:cubicBezTo>
                  <a:cubicBezTo>
                    <a:pt x="640" y="3744"/>
                    <a:pt x="617" y="3767"/>
                    <a:pt x="594" y="3812"/>
                  </a:cubicBezTo>
                  <a:cubicBezTo>
                    <a:pt x="594" y="3835"/>
                    <a:pt x="594" y="3835"/>
                    <a:pt x="571" y="3858"/>
                  </a:cubicBezTo>
                  <a:cubicBezTo>
                    <a:pt x="571" y="3858"/>
                    <a:pt x="571" y="3881"/>
                    <a:pt x="571" y="3881"/>
                  </a:cubicBezTo>
                  <a:lnTo>
                    <a:pt x="549" y="3903"/>
                  </a:lnTo>
                  <a:cubicBezTo>
                    <a:pt x="549" y="3903"/>
                    <a:pt x="549" y="3926"/>
                    <a:pt x="549" y="3926"/>
                  </a:cubicBezTo>
                  <a:cubicBezTo>
                    <a:pt x="526" y="3926"/>
                    <a:pt x="503" y="3949"/>
                    <a:pt x="480" y="3972"/>
                  </a:cubicBezTo>
                  <a:cubicBezTo>
                    <a:pt x="457" y="4018"/>
                    <a:pt x="434" y="4063"/>
                    <a:pt x="412" y="4109"/>
                  </a:cubicBezTo>
                  <a:cubicBezTo>
                    <a:pt x="366" y="4155"/>
                    <a:pt x="343" y="4223"/>
                    <a:pt x="320" y="4269"/>
                  </a:cubicBezTo>
                  <a:cubicBezTo>
                    <a:pt x="297" y="4291"/>
                    <a:pt x="297" y="4314"/>
                    <a:pt x="275" y="4360"/>
                  </a:cubicBezTo>
                  <a:cubicBezTo>
                    <a:pt x="275" y="4360"/>
                    <a:pt x="252" y="4383"/>
                    <a:pt x="252" y="4383"/>
                  </a:cubicBezTo>
                  <a:cubicBezTo>
                    <a:pt x="229" y="4406"/>
                    <a:pt x="229" y="4406"/>
                    <a:pt x="229" y="4428"/>
                  </a:cubicBezTo>
                  <a:cubicBezTo>
                    <a:pt x="183" y="4474"/>
                    <a:pt x="161" y="4520"/>
                    <a:pt x="138" y="4565"/>
                  </a:cubicBezTo>
                  <a:cubicBezTo>
                    <a:pt x="138" y="4588"/>
                    <a:pt x="115" y="4611"/>
                    <a:pt x="92" y="4634"/>
                  </a:cubicBezTo>
                  <a:cubicBezTo>
                    <a:pt x="92" y="4657"/>
                    <a:pt x="69" y="4702"/>
                    <a:pt x="69" y="4725"/>
                  </a:cubicBezTo>
                  <a:cubicBezTo>
                    <a:pt x="46" y="4748"/>
                    <a:pt x="46" y="4771"/>
                    <a:pt x="24" y="4816"/>
                  </a:cubicBezTo>
                  <a:cubicBezTo>
                    <a:pt x="24" y="4816"/>
                    <a:pt x="24" y="4839"/>
                    <a:pt x="1" y="4839"/>
                  </a:cubicBezTo>
                  <a:cubicBezTo>
                    <a:pt x="1" y="4862"/>
                    <a:pt x="1" y="4885"/>
                    <a:pt x="1" y="4908"/>
                  </a:cubicBezTo>
                  <a:cubicBezTo>
                    <a:pt x="24" y="4953"/>
                    <a:pt x="46" y="4976"/>
                    <a:pt x="69" y="4999"/>
                  </a:cubicBezTo>
                  <a:cubicBezTo>
                    <a:pt x="93" y="5015"/>
                    <a:pt x="121" y="5023"/>
                    <a:pt x="148" y="5023"/>
                  </a:cubicBezTo>
                  <a:cubicBezTo>
                    <a:pt x="197" y="5023"/>
                    <a:pt x="245" y="4998"/>
                    <a:pt x="275" y="4953"/>
                  </a:cubicBezTo>
                  <a:cubicBezTo>
                    <a:pt x="320" y="4885"/>
                    <a:pt x="343" y="4816"/>
                    <a:pt x="389" y="4748"/>
                  </a:cubicBezTo>
                  <a:cubicBezTo>
                    <a:pt x="389" y="4725"/>
                    <a:pt x="412" y="4725"/>
                    <a:pt x="412" y="4702"/>
                  </a:cubicBezTo>
                  <a:cubicBezTo>
                    <a:pt x="457" y="4657"/>
                    <a:pt x="480" y="4611"/>
                    <a:pt x="503" y="4543"/>
                  </a:cubicBezTo>
                  <a:cubicBezTo>
                    <a:pt x="526" y="4497"/>
                    <a:pt x="571" y="4451"/>
                    <a:pt x="594" y="4406"/>
                  </a:cubicBezTo>
                  <a:cubicBezTo>
                    <a:pt x="594" y="4383"/>
                    <a:pt x="594" y="4383"/>
                    <a:pt x="594" y="4360"/>
                  </a:cubicBezTo>
                  <a:cubicBezTo>
                    <a:pt x="640" y="4291"/>
                    <a:pt x="685" y="4200"/>
                    <a:pt x="731" y="4132"/>
                  </a:cubicBezTo>
                  <a:cubicBezTo>
                    <a:pt x="754" y="4109"/>
                    <a:pt x="777" y="4109"/>
                    <a:pt x="777" y="4086"/>
                  </a:cubicBezTo>
                  <a:cubicBezTo>
                    <a:pt x="800" y="4086"/>
                    <a:pt x="800" y="4086"/>
                    <a:pt x="800" y="4063"/>
                  </a:cubicBezTo>
                  <a:cubicBezTo>
                    <a:pt x="845" y="3972"/>
                    <a:pt x="891" y="3881"/>
                    <a:pt x="959" y="3767"/>
                  </a:cubicBezTo>
                  <a:cubicBezTo>
                    <a:pt x="982" y="3744"/>
                    <a:pt x="982" y="3721"/>
                    <a:pt x="1005" y="3698"/>
                  </a:cubicBezTo>
                  <a:cubicBezTo>
                    <a:pt x="1028" y="3630"/>
                    <a:pt x="1074" y="3561"/>
                    <a:pt x="1096" y="3493"/>
                  </a:cubicBezTo>
                  <a:cubicBezTo>
                    <a:pt x="1119" y="3470"/>
                    <a:pt x="1119" y="3447"/>
                    <a:pt x="1142" y="3424"/>
                  </a:cubicBezTo>
                  <a:cubicBezTo>
                    <a:pt x="1165" y="3401"/>
                    <a:pt x="1165" y="3356"/>
                    <a:pt x="1188" y="3333"/>
                  </a:cubicBezTo>
                  <a:cubicBezTo>
                    <a:pt x="1210" y="3310"/>
                    <a:pt x="1210" y="3310"/>
                    <a:pt x="1233" y="3287"/>
                  </a:cubicBezTo>
                  <a:cubicBezTo>
                    <a:pt x="1256" y="3242"/>
                    <a:pt x="1279" y="3219"/>
                    <a:pt x="1279" y="3173"/>
                  </a:cubicBezTo>
                  <a:lnTo>
                    <a:pt x="1347" y="3036"/>
                  </a:lnTo>
                  <a:cubicBezTo>
                    <a:pt x="1416" y="2899"/>
                    <a:pt x="1507" y="2762"/>
                    <a:pt x="1576" y="2625"/>
                  </a:cubicBezTo>
                  <a:cubicBezTo>
                    <a:pt x="1576" y="2602"/>
                    <a:pt x="1576" y="2602"/>
                    <a:pt x="1576" y="2602"/>
                  </a:cubicBezTo>
                  <a:cubicBezTo>
                    <a:pt x="1621" y="2511"/>
                    <a:pt x="1667" y="2420"/>
                    <a:pt x="1735" y="2351"/>
                  </a:cubicBezTo>
                  <a:cubicBezTo>
                    <a:pt x="1758" y="2283"/>
                    <a:pt x="1804" y="2214"/>
                    <a:pt x="1827" y="2146"/>
                  </a:cubicBezTo>
                  <a:cubicBezTo>
                    <a:pt x="1872" y="2077"/>
                    <a:pt x="1918" y="1986"/>
                    <a:pt x="1964" y="1918"/>
                  </a:cubicBezTo>
                  <a:cubicBezTo>
                    <a:pt x="2009" y="1849"/>
                    <a:pt x="2055" y="1781"/>
                    <a:pt x="2078" y="1689"/>
                  </a:cubicBezTo>
                  <a:cubicBezTo>
                    <a:pt x="2101" y="1667"/>
                    <a:pt x="2123" y="1644"/>
                    <a:pt x="2123" y="1598"/>
                  </a:cubicBezTo>
                  <a:cubicBezTo>
                    <a:pt x="2146" y="1575"/>
                    <a:pt x="2169" y="1530"/>
                    <a:pt x="2192" y="1484"/>
                  </a:cubicBezTo>
                  <a:cubicBezTo>
                    <a:pt x="2238" y="1393"/>
                    <a:pt x="2306" y="1301"/>
                    <a:pt x="2352" y="1233"/>
                  </a:cubicBezTo>
                  <a:cubicBezTo>
                    <a:pt x="2397" y="1142"/>
                    <a:pt x="2443" y="1050"/>
                    <a:pt x="2512" y="959"/>
                  </a:cubicBezTo>
                  <a:cubicBezTo>
                    <a:pt x="2534" y="936"/>
                    <a:pt x="2534" y="891"/>
                    <a:pt x="2557" y="845"/>
                  </a:cubicBezTo>
                  <a:cubicBezTo>
                    <a:pt x="2580" y="799"/>
                    <a:pt x="2626" y="754"/>
                    <a:pt x="2626" y="708"/>
                  </a:cubicBezTo>
                  <a:cubicBezTo>
                    <a:pt x="2648" y="685"/>
                    <a:pt x="2648" y="662"/>
                    <a:pt x="2648" y="639"/>
                  </a:cubicBezTo>
                  <a:cubicBezTo>
                    <a:pt x="2648" y="617"/>
                    <a:pt x="2671" y="571"/>
                    <a:pt x="2694" y="548"/>
                  </a:cubicBezTo>
                  <a:cubicBezTo>
                    <a:pt x="2717" y="502"/>
                    <a:pt x="2740" y="434"/>
                    <a:pt x="2785" y="388"/>
                  </a:cubicBezTo>
                  <a:cubicBezTo>
                    <a:pt x="2808" y="343"/>
                    <a:pt x="2854" y="274"/>
                    <a:pt x="2900" y="229"/>
                  </a:cubicBezTo>
                  <a:cubicBezTo>
                    <a:pt x="2900" y="206"/>
                    <a:pt x="2900" y="183"/>
                    <a:pt x="2900" y="183"/>
                  </a:cubicBezTo>
                  <a:cubicBezTo>
                    <a:pt x="2900" y="160"/>
                    <a:pt x="2922" y="160"/>
                    <a:pt x="2922" y="160"/>
                  </a:cubicBezTo>
                  <a:cubicBezTo>
                    <a:pt x="2922" y="114"/>
                    <a:pt x="2922" y="92"/>
                    <a:pt x="2922" y="69"/>
                  </a:cubicBezTo>
                  <a:cubicBezTo>
                    <a:pt x="2922" y="46"/>
                    <a:pt x="2900" y="23"/>
                    <a:pt x="2877" y="0"/>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5"/>
            <p:cNvSpPr/>
            <p:nvPr/>
          </p:nvSpPr>
          <p:spPr>
            <a:xfrm>
              <a:off x="-673235" y="2373557"/>
              <a:ext cx="1257924" cy="942492"/>
            </a:xfrm>
            <a:custGeom>
              <a:avLst/>
              <a:gdLst/>
              <a:ahLst/>
              <a:cxnLst/>
              <a:rect l="l" t="t" r="r" b="b"/>
              <a:pathLst>
                <a:path w="22484" h="16846" extrusionOk="0">
                  <a:moveTo>
                    <a:pt x="21822" y="0"/>
                  </a:moveTo>
                  <a:cubicBezTo>
                    <a:pt x="21799" y="0"/>
                    <a:pt x="21776" y="23"/>
                    <a:pt x="21753" y="23"/>
                  </a:cubicBezTo>
                  <a:cubicBezTo>
                    <a:pt x="21707" y="46"/>
                    <a:pt x="21685" y="69"/>
                    <a:pt x="21662" y="115"/>
                  </a:cubicBezTo>
                  <a:cubicBezTo>
                    <a:pt x="21662" y="137"/>
                    <a:pt x="21639" y="183"/>
                    <a:pt x="21662" y="206"/>
                  </a:cubicBezTo>
                  <a:cubicBezTo>
                    <a:pt x="21616" y="229"/>
                    <a:pt x="21593" y="251"/>
                    <a:pt x="21571" y="274"/>
                  </a:cubicBezTo>
                  <a:lnTo>
                    <a:pt x="21548" y="320"/>
                  </a:lnTo>
                  <a:cubicBezTo>
                    <a:pt x="21502" y="366"/>
                    <a:pt x="21479" y="411"/>
                    <a:pt x="21456" y="457"/>
                  </a:cubicBezTo>
                  <a:cubicBezTo>
                    <a:pt x="21456" y="480"/>
                    <a:pt x="21434" y="503"/>
                    <a:pt x="21411" y="548"/>
                  </a:cubicBezTo>
                  <a:cubicBezTo>
                    <a:pt x="21411" y="571"/>
                    <a:pt x="21388" y="617"/>
                    <a:pt x="21365" y="640"/>
                  </a:cubicBezTo>
                  <a:cubicBezTo>
                    <a:pt x="21319" y="731"/>
                    <a:pt x="21274" y="799"/>
                    <a:pt x="21228" y="891"/>
                  </a:cubicBezTo>
                  <a:lnTo>
                    <a:pt x="21228" y="913"/>
                  </a:lnTo>
                  <a:lnTo>
                    <a:pt x="21160" y="1005"/>
                  </a:lnTo>
                  <a:cubicBezTo>
                    <a:pt x="21114" y="1119"/>
                    <a:pt x="21046" y="1233"/>
                    <a:pt x="20977" y="1347"/>
                  </a:cubicBezTo>
                  <a:lnTo>
                    <a:pt x="20954" y="1416"/>
                  </a:lnTo>
                  <a:lnTo>
                    <a:pt x="20931" y="1438"/>
                  </a:lnTo>
                  <a:cubicBezTo>
                    <a:pt x="20840" y="1598"/>
                    <a:pt x="20749" y="1735"/>
                    <a:pt x="20680" y="1895"/>
                  </a:cubicBezTo>
                  <a:cubicBezTo>
                    <a:pt x="20521" y="2169"/>
                    <a:pt x="20361" y="2443"/>
                    <a:pt x="20201" y="2717"/>
                  </a:cubicBezTo>
                  <a:cubicBezTo>
                    <a:pt x="20133" y="2854"/>
                    <a:pt x="20041" y="2991"/>
                    <a:pt x="19973" y="3127"/>
                  </a:cubicBezTo>
                  <a:cubicBezTo>
                    <a:pt x="19881" y="3264"/>
                    <a:pt x="19790" y="3424"/>
                    <a:pt x="19722" y="3561"/>
                  </a:cubicBezTo>
                  <a:lnTo>
                    <a:pt x="19676" y="3652"/>
                  </a:lnTo>
                  <a:lnTo>
                    <a:pt x="19653" y="3675"/>
                  </a:lnTo>
                  <a:cubicBezTo>
                    <a:pt x="19608" y="3767"/>
                    <a:pt x="19539" y="3858"/>
                    <a:pt x="19493" y="3949"/>
                  </a:cubicBezTo>
                  <a:cubicBezTo>
                    <a:pt x="19448" y="4040"/>
                    <a:pt x="19402" y="4109"/>
                    <a:pt x="19356" y="4177"/>
                  </a:cubicBezTo>
                  <a:lnTo>
                    <a:pt x="19311" y="4269"/>
                  </a:lnTo>
                  <a:cubicBezTo>
                    <a:pt x="19265" y="4337"/>
                    <a:pt x="19242" y="4383"/>
                    <a:pt x="19220" y="4429"/>
                  </a:cubicBezTo>
                  <a:cubicBezTo>
                    <a:pt x="19197" y="4474"/>
                    <a:pt x="19151" y="4520"/>
                    <a:pt x="19128" y="4588"/>
                  </a:cubicBezTo>
                  <a:lnTo>
                    <a:pt x="19037" y="4702"/>
                  </a:lnTo>
                  <a:lnTo>
                    <a:pt x="19014" y="4748"/>
                  </a:lnTo>
                  <a:lnTo>
                    <a:pt x="18991" y="4794"/>
                  </a:lnTo>
                  <a:lnTo>
                    <a:pt x="18968" y="4839"/>
                  </a:lnTo>
                  <a:lnTo>
                    <a:pt x="18900" y="4953"/>
                  </a:lnTo>
                  <a:cubicBezTo>
                    <a:pt x="18877" y="4999"/>
                    <a:pt x="18854" y="5045"/>
                    <a:pt x="18809" y="5090"/>
                  </a:cubicBezTo>
                  <a:lnTo>
                    <a:pt x="18786" y="5136"/>
                  </a:lnTo>
                  <a:lnTo>
                    <a:pt x="18763" y="5182"/>
                  </a:lnTo>
                  <a:lnTo>
                    <a:pt x="18740" y="5205"/>
                  </a:lnTo>
                  <a:cubicBezTo>
                    <a:pt x="18717" y="5250"/>
                    <a:pt x="18695" y="5273"/>
                    <a:pt x="18672" y="5319"/>
                  </a:cubicBezTo>
                  <a:lnTo>
                    <a:pt x="18717" y="5273"/>
                  </a:lnTo>
                  <a:lnTo>
                    <a:pt x="18717" y="5273"/>
                  </a:lnTo>
                  <a:cubicBezTo>
                    <a:pt x="18580" y="5478"/>
                    <a:pt x="18466" y="5684"/>
                    <a:pt x="18352" y="5866"/>
                  </a:cubicBezTo>
                  <a:lnTo>
                    <a:pt x="18329" y="5889"/>
                  </a:lnTo>
                  <a:lnTo>
                    <a:pt x="18192" y="6163"/>
                  </a:lnTo>
                  <a:cubicBezTo>
                    <a:pt x="18170" y="6209"/>
                    <a:pt x="18124" y="6255"/>
                    <a:pt x="18101" y="6300"/>
                  </a:cubicBezTo>
                  <a:lnTo>
                    <a:pt x="18078" y="6346"/>
                  </a:lnTo>
                  <a:cubicBezTo>
                    <a:pt x="18033" y="6437"/>
                    <a:pt x="17987" y="6506"/>
                    <a:pt x="17941" y="6597"/>
                  </a:cubicBezTo>
                  <a:cubicBezTo>
                    <a:pt x="17873" y="6688"/>
                    <a:pt x="17804" y="6802"/>
                    <a:pt x="17759" y="6916"/>
                  </a:cubicBezTo>
                  <a:lnTo>
                    <a:pt x="17690" y="7053"/>
                  </a:lnTo>
                  <a:cubicBezTo>
                    <a:pt x="17645" y="7099"/>
                    <a:pt x="17622" y="7145"/>
                    <a:pt x="17599" y="7213"/>
                  </a:cubicBezTo>
                  <a:lnTo>
                    <a:pt x="17576" y="7236"/>
                  </a:lnTo>
                  <a:cubicBezTo>
                    <a:pt x="17530" y="7304"/>
                    <a:pt x="17485" y="7373"/>
                    <a:pt x="17439" y="7464"/>
                  </a:cubicBezTo>
                  <a:lnTo>
                    <a:pt x="17393" y="7556"/>
                  </a:lnTo>
                  <a:cubicBezTo>
                    <a:pt x="17325" y="7647"/>
                    <a:pt x="17257" y="7761"/>
                    <a:pt x="17211" y="7852"/>
                  </a:cubicBezTo>
                  <a:cubicBezTo>
                    <a:pt x="17142" y="7989"/>
                    <a:pt x="17051" y="8126"/>
                    <a:pt x="16983" y="8263"/>
                  </a:cubicBezTo>
                  <a:cubicBezTo>
                    <a:pt x="16914" y="8354"/>
                    <a:pt x="16869" y="8469"/>
                    <a:pt x="16823" y="8560"/>
                  </a:cubicBezTo>
                  <a:lnTo>
                    <a:pt x="16754" y="8674"/>
                  </a:lnTo>
                  <a:lnTo>
                    <a:pt x="16709" y="8742"/>
                  </a:lnTo>
                  <a:lnTo>
                    <a:pt x="16640" y="8879"/>
                  </a:lnTo>
                  <a:lnTo>
                    <a:pt x="16549" y="9039"/>
                  </a:lnTo>
                  <a:lnTo>
                    <a:pt x="16526" y="9085"/>
                  </a:lnTo>
                  <a:cubicBezTo>
                    <a:pt x="16503" y="9153"/>
                    <a:pt x="16458" y="9222"/>
                    <a:pt x="16435" y="9267"/>
                  </a:cubicBezTo>
                  <a:lnTo>
                    <a:pt x="16412" y="9313"/>
                  </a:lnTo>
                  <a:lnTo>
                    <a:pt x="16321" y="9450"/>
                  </a:lnTo>
                  <a:lnTo>
                    <a:pt x="16298" y="9541"/>
                  </a:lnTo>
                  <a:cubicBezTo>
                    <a:pt x="16252" y="9633"/>
                    <a:pt x="16184" y="9724"/>
                    <a:pt x="16138" y="9792"/>
                  </a:cubicBezTo>
                  <a:lnTo>
                    <a:pt x="16115" y="9838"/>
                  </a:lnTo>
                  <a:cubicBezTo>
                    <a:pt x="16092" y="9884"/>
                    <a:pt x="16070" y="9929"/>
                    <a:pt x="16047" y="9975"/>
                  </a:cubicBezTo>
                  <a:lnTo>
                    <a:pt x="15956" y="10135"/>
                  </a:lnTo>
                  <a:lnTo>
                    <a:pt x="15933" y="10158"/>
                  </a:lnTo>
                  <a:lnTo>
                    <a:pt x="15887" y="10249"/>
                  </a:lnTo>
                  <a:cubicBezTo>
                    <a:pt x="15864" y="10295"/>
                    <a:pt x="15841" y="10363"/>
                    <a:pt x="15796" y="10409"/>
                  </a:cubicBezTo>
                  <a:cubicBezTo>
                    <a:pt x="15773" y="10454"/>
                    <a:pt x="15750" y="10500"/>
                    <a:pt x="15727" y="10523"/>
                  </a:cubicBezTo>
                  <a:lnTo>
                    <a:pt x="15704" y="10614"/>
                  </a:lnTo>
                  <a:cubicBezTo>
                    <a:pt x="15659" y="10683"/>
                    <a:pt x="15613" y="10751"/>
                    <a:pt x="15590" y="10797"/>
                  </a:cubicBezTo>
                  <a:lnTo>
                    <a:pt x="15499" y="10934"/>
                  </a:lnTo>
                  <a:lnTo>
                    <a:pt x="15476" y="10979"/>
                  </a:lnTo>
                  <a:cubicBezTo>
                    <a:pt x="15453" y="11048"/>
                    <a:pt x="15408" y="11116"/>
                    <a:pt x="15362" y="11162"/>
                  </a:cubicBezTo>
                  <a:cubicBezTo>
                    <a:pt x="15339" y="11230"/>
                    <a:pt x="15316" y="11276"/>
                    <a:pt x="15271" y="11345"/>
                  </a:cubicBezTo>
                  <a:cubicBezTo>
                    <a:pt x="15248" y="11413"/>
                    <a:pt x="15202" y="11482"/>
                    <a:pt x="15179" y="11527"/>
                  </a:cubicBezTo>
                  <a:lnTo>
                    <a:pt x="15111" y="11641"/>
                  </a:lnTo>
                  <a:lnTo>
                    <a:pt x="14974" y="11892"/>
                  </a:lnTo>
                  <a:lnTo>
                    <a:pt x="14906" y="11984"/>
                  </a:lnTo>
                  <a:cubicBezTo>
                    <a:pt x="14860" y="12052"/>
                    <a:pt x="14837" y="12098"/>
                    <a:pt x="14814" y="12143"/>
                  </a:cubicBezTo>
                  <a:lnTo>
                    <a:pt x="14746" y="12235"/>
                  </a:lnTo>
                  <a:lnTo>
                    <a:pt x="14769" y="12235"/>
                  </a:lnTo>
                  <a:cubicBezTo>
                    <a:pt x="14654" y="12395"/>
                    <a:pt x="14563" y="12531"/>
                    <a:pt x="14495" y="12668"/>
                  </a:cubicBezTo>
                  <a:cubicBezTo>
                    <a:pt x="14426" y="12805"/>
                    <a:pt x="14358" y="12965"/>
                    <a:pt x="14266" y="13102"/>
                  </a:cubicBezTo>
                  <a:cubicBezTo>
                    <a:pt x="14221" y="13193"/>
                    <a:pt x="14175" y="13285"/>
                    <a:pt x="14129" y="13376"/>
                  </a:cubicBezTo>
                  <a:lnTo>
                    <a:pt x="14084" y="13467"/>
                  </a:lnTo>
                  <a:cubicBezTo>
                    <a:pt x="14015" y="13581"/>
                    <a:pt x="13947" y="13696"/>
                    <a:pt x="13878" y="13833"/>
                  </a:cubicBezTo>
                  <a:cubicBezTo>
                    <a:pt x="13787" y="13969"/>
                    <a:pt x="13719" y="14106"/>
                    <a:pt x="13673" y="14266"/>
                  </a:cubicBezTo>
                  <a:cubicBezTo>
                    <a:pt x="13673" y="14266"/>
                    <a:pt x="13673" y="14289"/>
                    <a:pt x="13673" y="14289"/>
                  </a:cubicBezTo>
                  <a:cubicBezTo>
                    <a:pt x="13650" y="14312"/>
                    <a:pt x="13650" y="14335"/>
                    <a:pt x="13673" y="14335"/>
                  </a:cubicBezTo>
                  <a:lnTo>
                    <a:pt x="13650" y="14357"/>
                  </a:lnTo>
                  <a:lnTo>
                    <a:pt x="13627" y="14380"/>
                  </a:lnTo>
                  <a:lnTo>
                    <a:pt x="13559" y="14517"/>
                  </a:lnTo>
                  <a:lnTo>
                    <a:pt x="13513" y="14586"/>
                  </a:lnTo>
                  <a:lnTo>
                    <a:pt x="13445" y="14700"/>
                  </a:lnTo>
                  <a:cubicBezTo>
                    <a:pt x="13445" y="14700"/>
                    <a:pt x="13445" y="14700"/>
                    <a:pt x="13445" y="14723"/>
                  </a:cubicBezTo>
                  <a:lnTo>
                    <a:pt x="13353" y="14860"/>
                  </a:lnTo>
                  <a:cubicBezTo>
                    <a:pt x="13285" y="14951"/>
                    <a:pt x="13239" y="15042"/>
                    <a:pt x="13171" y="15134"/>
                  </a:cubicBezTo>
                  <a:lnTo>
                    <a:pt x="13125" y="15248"/>
                  </a:lnTo>
                  <a:cubicBezTo>
                    <a:pt x="13102" y="15225"/>
                    <a:pt x="13080" y="15225"/>
                    <a:pt x="13057" y="15202"/>
                  </a:cubicBezTo>
                  <a:lnTo>
                    <a:pt x="12440" y="15202"/>
                  </a:lnTo>
                  <a:cubicBezTo>
                    <a:pt x="12303" y="15179"/>
                    <a:pt x="12144" y="15179"/>
                    <a:pt x="12007" y="15156"/>
                  </a:cubicBezTo>
                  <a:cubicBezTo>
                    <a:pt x="11893" y="15134"/>
                    <a:pt x="11756" y="15111"/>
                    <a:pt x="11642" y="15111"/>
                  </a:cubicBezTo>
                  <a:lnTo>
                    <a:pt x="11505" y="15088"/>
                  </a:lnTo>
                  <a:cubicBezTo>
                    <a:pt x="11436" y="15065"/>
                    <a:pt x="11368" y="15042"/>
                    <a:pt x="11299" y="15042"/>
                  </a:cubicBezTo>
                  <a:cubicBezTo>
                    <a:pt x="11253" y="15019"/>
                    <a:pt x="11208" y="15019"/>
                    <a:pt x="11185" y="15019"/>
                  </a:cubicBezTo>
                  <a:lnTo>
                    <a:pt x="11162" y="14997"/>
                  </a:lnTo>
                  <a:lnTo>
                    <a:pt x="11117" y="14997"/>
                  </a:lnTo>
                  <a:lnTo>
                    <a:pt x="11048" y="14974"/>
                  </a:lnTo>
                  <a:cubicBezTo>
                    <a:pt x="10888" y="14928"/>
                    <a:pt x="10729" y="14905"/>
                    <a:pt x="10592" y="14860"/>
                  </a:cubicBezTo>
                  <a:cubicBezTo>
                    <a:pt x="10523" y="14837"/>
                    <a:pt x="10477" y="14814"/>
                    <a:pt x="10409" y="14814"/>
                  </a:cubicBezTo>
                  <a:cubicBezTo>
                    <a:pt x="10272" y="14746"/>
                    <a:pt x="10112" y="14700"/>
                    <a:pt x="9952" y="14631"/>
                  </a:cubicBezTo>
                  <a:cubicBezTo>
                    <a:pt x="9884" y="14609"/>
                    <a:pt x="9815" y="14586"/>
                    <a:pt x="9724" y="14563"/>
                  </a:cubicBezTo>
                  <a:cubicBezTo>
                    <a:pt x="9679" y="14540"/>
                    <a:pt x="9656" y="14540"/>
                    <a:pt x="9610" y="14517"/>
                  </a:cubicBezTo>
                  <a:cubicBezTo>
                    <a:pt x="9564" y="14494"/>
                    <a:pt x="9519" y="14494"/>
                    <a:pt x="9496" y="14472"/>
                  </a:cubicBezTo>
                  <a:cubicBezTo>
                    <a:pt x="9222" y="14380"/>
                    <a:pt x="8971" y="14266"/>
                    <a:pt x="8743" y="14175"/>
                  </a:cubicBezTo>
                  <a:lnTo>
                    <a:pt x="8720" y="14152"/>
                  </a:lnTo>
                  <a:lnTo>
                    <a:pt x="8697" y="14152"/>
                  </a:lnTo>
                  <a:lnTo>
                    <a:pt x="8583" y="14106"/>
                  </a:lnTo>
                  <a:cubicBezTo>
                    <a:pt x="8514" y="14061"/>
                    <a:pt x="8446" y="14038"/>
                    <a:pt x="8378" y="14015"/>
                  </a:cubicBezTo>
                  <a:lnTo>
                    <a:pt x="8332" y="13992"/>
                  </a:lnTo>
                  <a:lnTo>
                    <a:pt x="8309" y="13969"/>
                  </a:lnTo>
                  <a:lnTo>
                    <a:pt x="8126" y="13901"/>
                  </a:lnTo>
                  <a:cubicBezTo>
                    <a:pt x="7967" y="13833"/>
                    <a:pt x="7807" y="13764"/>
                    <a:pt x="7670" y="13673"/>
                  </a:cubicBezTo>
                  <a:cubicBezTo>
                    <a:pt x="7579" y="13650"/>
                    <a:pt x="7510" y="13604"/>
                    <a:pt x="7419" y="13559"/>
                  </a:cubicBezTo>
                  <a:cubicBezTo>
                    <a:pt x="7350" y="13536"/>
                    <a:pt x="7259" y="13490"/>
                    <a:pt x="7191" y="13444"/>
                  </a:cubicBezTo>
                  <a:cubicBezTo>
                    <a:pt x="7122" y="13422"/>
                    <a:pt x="7054" y="13376"/>
                    <a:pt x="6985" y="13353"/>
                  </a:cubicBezTo>
                  <a:lnTo>
                    <a:pt x="6940" y="13330"/>
                  </a:lnTo>
                  <a:cubicBezTo>
                    <a:pt x="6871" y="13308"/>
                    <a:pt x="6780" y="13262"/>
                    <a:pt x="6711" y="13216"/>
                  </a:cubicBezTo>
                  <a:cubicBezTo>
                    <a:pt x="6643" y="13193"/>
                    <a:pt x="6597" y="13171"/>
                    <a:pt x="6529" y="13148"/>
                  </a:cubicBezTo>
                  <a:cubicBezTo>
                    <a:pt x="6437" y="13102"/>
                    <a:pt x="6346" y="13056"/>
                    <a:pt x="6278" y="13011"/>
                  </a:cubicBezTo>
                  <a:lnTo>
                    <a:pt x="6209" y="12988"/>
                  </a:lnTo>
                  <a:cubicBezTo>
                    <a:pt x="6163" y="12942"/>
                    <a:pt x="6095" y="12919"/>
                    <a:pt x="6049" y="12897"/>
                  </a:cubicBezTo>
                  <a:lnTo>
                    <a:pt x="5958" y="12851"/>
                  </a:lnTo>
                  <a:lnTo>
                    <a:pt x="5821" y="12783"/>
                  </a:lnTo>
                  <a:cubicBezTo>
                    <a:pt x="5753" y="12760"/>
                    <a:pt x="5684" y="12714"/>
                    <a:pt x="5616" y="12691"/>
                  </a:cubicBezTo>
                  <a:cubicBezTo>
                    <a:pt x="5547" y="12646"/>
                    <a:pt x="5456" y="12600"/>
                    <a:pt x="5365" y="12577"/>
                  </a:cubicBezTo>
                  <a:lnTo>
                    <a:pt x="5273" y="12531"/>
                  </a:lnTo>
                  <a:cubicBezTo>
                    <a:pt x="5159" y="12463"/>
                    <a:pt x="5045" y="12395"/>
                    <a:pt x="4931" y="12349"/>
                  </a:cubicBezTo>
                  <a:cubicBezTo>
                    <a:pt x="4771" y="12258"/>
                    <a:pt x="4634" y="12189"/>
                    <a:pt x="4474" y="12098"/>
                  </a:cubicBezTo>
                  <a:lnTo>
                    <a:pt x="4429" y="12052"/>
                  </a:lnTo>
                  <a:cubicBezTo>
                    <a:pt x="4360" y="12029"/>
                    <a:pt x="4315" y="12006"/>
                    <a:pt x="4269" y="11961"/>
                  </a:cubicBezTo>
                  <a:lnTo>
                    <a:pt x="4200" y="11938"/>
                  </a:lnTo>
                  <a:cubicBezTo>
                    <a:pt x="4155" y="11915"/>
                    <a:pt x="4109" y="11870"/>
                    <a:pt x="4041" y="11847"/>
                  </a:cubicBezTo>
                  <a:cubicBezTo>
                    <a:pt x="3995" y="11824"/>
                    <a:pt x="3949" y="11778"/>
                    <a:pt x="3881" y="11755"/>
                  </a:cubicBezTo>
                  <a:cubicBezTo>
                    <a:pt x="3790" y="11710"/>
                    <a:pt x="3698" y="11664"/>
                    <a:pt x="3607" y="11596"/>
                  </a:cubicBezTo>
                  <a:cubicBezTo>
                    <a:pt x="3516" y="11550"/>
                    <a:pt x="3424" y="11504"/>
                    <a:pt x="3333" y="11436"/>
                  </a:cubicBezTo>
                  <a:lnTo>
                    <a:pt x="3196" y="11367"/>
                  </a:lnTo>
                  <a:cubicBezTo>
                    <a:pt x="3128" y="11322"/>
                    <a:pt x="3059" y="11276"/>
                    <a:pt x="2991" y="11230"/>
                  </a:cubicBezTo>
                  <a:lnTo>
                    <a:pt x="2968" y="11230"/>
                  </a:lnTo>
                  <a:lnTo>
                    <a:pt x="2922" y="11208"/>
                  </a:lnTo>
                  <a:lnTo>
                    <a:pt x="2877" y="11185"/>
                  </a:lnTo>
                  <a:cubicBezTo>
                    <a:pt x="2785" y="11139"/>
                    <a:pt x="2694" y="11071"/>
                    <a:pt x="2603" y="11025"/>
                  </a:cubicBezTo>
                  <a:lnTo>
                    <a:pt x="2557" y="11002"/>
                  </a:lnTo>
                  <a:lnTo>
                    <a:pt x="2534" y="10979"/>
                  </a:lnTo>
                  <a:lnTo>
                    <a:pt x="2511" y="10979"/>
                  </a:lnTo>
                  <a:lnTo>
                    <a:pt x="2443" y="10911"/>
                  </a:lnTo>
                  <a:lnTo>
                    <a:pt x="2397" y="10888"/>
                  </a:lnTo>
                  <a:cubicBezTo>
                    <a:pt x="2146" y="10728"/>
                    <a:pt x="1895" y="10568"/>
                    <a:pt x="1644" y="10409"/>
                  </a:cubicBezTo>
                  <a:lnTo>
                    <a:pt x="1576" y="10386"/>
                  </a:lnTo>
                  <a:cubicBezTo>
                    <a:pt x="1530" y="10340"/>
                    <a:pt x="1484" y="10317"/>
                    <a:pt x="1416" y="10295"/>
                  </a:cubicBezTo>
                  <a:lnTo>
                    <a:pt x="1302" y="10226"/>
                  </a:lnTo>
                  <a:lnTo>
                    <a:pt x="1210" y="10158"/>
                  </a:lnTo>
                  <a:cubicBezTo>
                    <a:pt x="1165" y="10112"/>
                    <a:pt x="1096" y="10089"/>
                    <a:pt x="1028" y="10044"/>
                  </a:cubicBezTo>
                  <a:lnTo>
                    <a:pt x="1005" y="10044"/>
                  </a:lnTo>
                  <a:lnTo>
                    <a:pt x="982" y="10021"/>
                  </a:lnTo>
                  <a:cubicBezTo>
                    <a:pt x="936" y="9998"/>
                    <a:pt x="868" y="9952"/>
                    <a:pt x="822" y="9907"/>
                  </a:cubicBezTo>
                  <a:lnTo>
                    <a:pt x="777" y="9884"/>
                  </a:lnTo>
                  <a:cubicBezTo>
                    <a:pt x="685" y="9838"/>
                    <a:pt x="617" y="9792"/>
                    <a:pt x="526" y="9724"/>
                  </a:cubicBezTo>
                  <a:cubicBezTo>
                    <a:pt x="457" y="9678"/>
                    <a:pt x="389" y="9633"/>
                    <a:pt x="320" y="9564"/>
                  </a:cubicBezTo>
                  <a:cubicBezTo>
                    <a:pt x="343" y="9541"/>
                    <a:pt x="320" y="9473"/>
                    <a:pt x="297" y="9450"/>
                  </a:cubicBezTo>
                  <a:cubicBezTo>
                    <a:pt x="275" y="9450"/>
                    <a:pt x="252" y="9427"/>
                    <a:pt x="229" y="9427"/>
                  </a:cubicBezTo>
                  <a:cubicBezTo>
                    <a:pt x="206" y="9427"/>
                    <a:pt x="160" y="9450"/>
                    <a:pt x="138" y="9473"/>
                  </a:cubicBezTo>
                  <a:cubicBezTo>
                    <a:pt x="115" y="9496"/>
                    <a:pt x="92" y="9519"/>
                    <a:pt x="92" y="9564"/>
                  </a:cubicBezTo>
                  <a:cubicBezTo>
                    <a:pt x="69" y="9587"/>
                    <a:pt x="69" y="9610"/>
                    <a:pt x="46" y="9633"/>
                  </a:cubicBezTo>
                  <a:cubicBezTo>
                    <a:pt x="46" y="9655"/>
                    <a:pt x="46" y="9678"/>
                    <a:pt x="46" y="9678"/>
                  </a:cubicBezTo>
                  <a:cubicBezTo>
                    <a:pt x="46" y="9724"/>
                    <a:pt x="23" y="9770"/>
                    <a:pt x="23" y="9792"/>
                  </a:cubicBezTo>
                  <a:cubicBezTo>
                    <a:pt x="23" y="9861"/>
                    <a:pt x="23" y="9907"/>
                    <a:pt x="23" y="9975"/>
                  </a:cubicBezTo>
                  <a:lnTo>
                    <a:pt x="23" y="10021"/>
                  </a:lnTo>
                  <a:cubicBezTo>
                    <a:pt x="1" y="10089"/>
                    <a:pt x="1" y="10180"/>
                    <a:pt x="23" y="10272"/>
                  </a:cubicBezTo>
                  <a:cubicBezTo>
                    <a:pt x="23" y="10317"/>
                    <a:pt x="23" y="10363"/>
                    <a:pt x="46" y="10409"/>
                  </a:cubicBezTo>
                  <a:lnTo>
                    <a:pt x="46" y="10477"/>
                  </a:lnTo>
                  <a:cubicBezTo>
                    <a:pt x="46" y="10568"/>
                    <a:pt x="69" y="10660"/>
                    <a:pt x="92" y="10751"/>
                  </a:cubicBezTo>
                  <a:cubicBezTo>
                    <a:pt x="115" y="10797"/>
                    <a:pt x="115" y="10865"/>
                    <a:pt x="160" y="10934"/>
                  </a:cubicBezTo>
                  <a:cubicBezTo>
                    <a:pt x="160" y="10979"/>
                    <a:pt x="183" y="11025"/>
                    <a:pt x="206" y="11071"/>
                  </a:cubicBezTo>
                  <a:lnTo>
                    <a:pt x="229" y="11093"/>
                  </a:lnTo>
                  <a:cubicBezTo>
                    <a:pt x="252" y="11139"/>
                    <a:pt x="252" y="11162"/>
                    <a:pt x="275" y="11185"/>
                  </a:cubicBezTo>
                  <a:cubicBezTo>
                    <a:pt x="297" y="11230"/>
                    <a:pt x="343" y="11276"/>
                    <a:pt x="366" y="11299"/>
                  </a:cubicBezTo>
                  <a:cubicBezTo>
                    <a:pt x="411" y="11345"/>
                    <a:pt x="457" y="11367"/>
                    <a:pt x="503" y="11413"/>
                  </a:cubicBezTo>
                  <a:lnTo>
                    <a:pt x="571" y="11436"/>
                  </a:lnTo>
                  <a:cubicBezTo>
                    <a:pt x="731" y="11573"/>
                    <a:pt x="914" y="11687"/>
                    <a:pt x="1119" y="11824"/>
                  </a:cubicBezTo>
                  <a:lnTo>
                    <a:pt x="1142" y="11847"/>
                  </a:lnTo>
                  <a:cubicBezTo>
                    <a:pt x="1279" y="11915"/>
                    <a:pt x="1393" y="12006"/>
                    <a:pt x="1530" y="12075"/>
                  </a:cubicBezTo>
                  <a:cubicBezTo>
                    <a:pt x="1598" y="12121"/>
                    <a:pt x="1644" y="12166"/>
                    <a:pt x="1713" y="12189"/>
                  </a:cubicBezTo>
                  <a:cubicBezTo>
                    <a:pt x="1781" y="12235"/>
                    <a:pt x="1872" y="12280"/>
                    <a:pt x="1941" y="12326"/>
                  </a:cubicBezTo>
                  <a:cubicBezTo>
                    <a:pt x="2009" y="12372"/>
                    <a:pt x="2055" y="12395"/>
                    <a:pt x="2123" y="12440"/>
                  </a:cubicBezTo>
                  <a:cubicBezTo>
                    <a:pt x="2169" y="12463"/>
                    <a:pt x="2215" y="12486"/>
                    <a:pt x="2260" y="12509"/>
                  </a:cubicBezTo>
                  <a:lnTo>
                    <a:pt x="2283" y="12509"/>
                  </a:lnTo>
                  <a:lnTo>
                    <a:pt x="2352" y="12554"/>
                  </a:lnTo>
                  <a:lnTo>
                    <a:pt x="2511" y="12646"/>
                  </a:lnTo>
                  <a:lnTo>
                    <a:pt x="2534" y="12646"/>
                  </a:lnTo>
                  <a:lnTo>
                    <a:pt x="2557" y="12668"/>
                  </a:lnTo>
                  <a:cubicBezTo>
                    <a:pt x="2626" y="12714"/>
                    <a:pt x="2694" y="12760"/>
                    <a:pt x="2762" y="12783"/>
                  </a:cubicBezTo>
                  <a:lnTo>
                    <a:pt x="2877" y="12851"/>
                  </a:lnTo>
                  <a:lnTo>
                    <a:pt x="2945" y="12874"/>
                  </a:lnTo>
                  <a:lnTo>
                    <a:pt x="2968" y="12897"/>
                  </a:lnTo>
                  <a:cubicBezTo>
                    <a:pt x="3036" y="12942"/>
                    <a:pt x="3105" y="12965"/>
                    <a:pt x="3196" y="13011"/>
                  </a:cubicBezTo>
                  <a:cubicBezTo>
                    <a:pt x="3219" y="13034"/>
                    <a:pt x="3265" y="13056"/>
                    <a:pt x="3287" y="13056"/>
                  </a:cubicBezTo>
                  <a:lnTo>
                    <a:pt x="3379" y="13102"/>
                  </a:lnTo>
                  <a:cubicBezTo>
                    <a:pt x="3447" y="13148"/>
                    <a:pt x="3516" y="13171"/>
                    <a:pt x="3584" y="13216"/>
                  </a:cubicBezTo>
                  <a:cubicBezTo>
                    <a:pt x="3744" y="13285"/>
                    <a:pt x="3881" y="13353"/>
                    <a:pt x="4041" y="13422"/>
                  </a:cubicBezTo>
                  <a:lnTo>
                    <a:pt x="4109" y="13467"/>
                  </a:lnTo>
                  <a:lnTo>
                    <a:pt x="4132" y="13490"/>
                  </a:lnTo>
                  <a:cubicBezTo>
                    <a:pt x="4223" y="13536"/>
                    <a:pt x="4292" y="13581"/>
                    <a:pt x="4383" y="13604"/>
                  </a:cubicBezTo>
                  <a:cubicBezTo>
                    <a:pt x="4452" y="13650"/>
                    <a:pt x="4497" y="13673"/>
                    <a:pt x="4566" y="13718"/>
                  </a:cubicBezTo>
                  <a:lnTo>
                    <a:pt x="4589" y="13718"/>
                  </a:lnTo>
                  <a:cubicBezTo>
                    <a:pt x="4680" y="13764"/>
                    <a:pt x="4748" y="13787"/>
                    <a:pt x="4817" y="13833"/>
                  </a:cubicBezTo>
                  <a:cubicBezTo>
                    <a:pt x="4862" y="13855"/>
                    <a:pt x="4908" y="13878"/>
                    <a:pt x="4954" y="13901"/>
                  </a:cubicBezTo>
                  <a:lnTo>
                    <a:pt x="5022" y="13924"/>
                  </a:lnTo>
                  <a:lnTo>
                    <a:pt x="5068" y="13947"/>
                  </a:lnTo>
                  <a:lnTo>
                    <a:pt x="5091" y="13969"/>
                  </a:lnTo>
                  <a:cubicBezTo>
                    <a:pt x="5159" y="13992"/>
                    <a:pt x="5205" y="14015"/>
                    <a:pt x="5250" y="14038"/>
                  </a:cubicBezTo>
                  <a:cubicBezTo>
                    <a:pt x="5319" y="14061"/>
                    <a:pt x="5387" y="14106"/>
                    <a:pt x="5456" y="14129"/>
                  </a:cubicBezTo>
                  <a:lnTo>
                    <a:pt x="5524" y="14175"/>
                  </a:lnTo>
                  <a:lnTo>
                    <a:pt x="5570" y="14198"/>
                  </a:lnTo>
                  <a:cubicBezTo>
                    <a:pt x="5616" y="14198"/>
                    <a:pt x="5638" y="14221"/>
                    <a:pt x="5684" y="14243"/>
                  </a:cubicBezTo>
                  <a:lnTo>
                    <a:pt x="5775" y="14266"/>
                  </a:lnTo>
                  <a:cubicBezTo>
                    <a:pt x="5798" y="14289"/>
                    <a:pt x="5844" y="14312"/>
                    <a:pt x="5890" y="14335"/>
                  </a:cubicBezTo>
                  <a:lnTo>
                    <a:pt x="5912" y="14335"/>
                  </a:lnTo>
                  <a:lnTo>
                    <a:pt x="5935" y="14357"/>
                  </a:lnTo>
                  <a:lnTo>
                    <a:pt x="5958" y="14357"/>
                  </a:lnTo>
                  <a:cubicBezTo>
                    <a:pt x="6004" y="14380"/>
                    <a:pt x="6072" y="14403"/>
                    <a:pt x="6118" y="14426"/>
                  </a:cubicBezTo>
                  <a:cubicBezTo>
                    <a:pt x="6255" y="14494"/>
                    <a:pt x="6415" y="14563"/>
                    <a:pt x="6574" y="14631"/>
                  </a:cubicBezTo>
                  <a:lnTo>
                    <a:pt x="6643" y="14677"/>
                  </a:lnTo>
                  <a:cubicBezTo>
                    <a:pt x="6780" y="14723"/>
                    <a:pt x="6894" y="14768"/>
                    <a:pt x="7031" y="14837"/>
                  </a:cubicBezTo>
                  <a:cubicBezTo>
                    <a:pt x="7282" y="14951"/>
                    <a:pt x="7556" y="15065"/>
                    <a:pt x="7807" y="15156"/>
                  </a:cubicBezTo>
                  <a:lnTo>
                    <a:pt x="7853" y="15179"/>
                  </a:lnTo>
                  <a:lnTo>
                    <a:pt x="7967" y="15225"/>
                  </a:lnTo>
                  <a:cubicBezTo>
                    <a:pt x="8104" y="15270"/>
                    <a:pt x="8241" y="15339"/>
                    <a:pt x="8378" y="15385"/>
                  </a:cubicBezTo>
                  <a:lnTo>
                    <a:pt x="8423" y="15407"/>
                  </a:lnTo>
                  <a:cubicBezTo>
                    <a:pt x="8560" y="15476"/>
                    <a:pt x="8720" y="15544"/>
                    <a:pt x="8880" y="15613"/>
                  </a:cubicBezTo>
                  <a:cubicBezTo>
                    <a:pt x="9017" y="15659"/>
                    <a:pt x="9176" y="15727"/>
                    <a:pt x="9313" y="15773"/>
                  </a:cubicBezTo>
                  <a:lnTo>
                    <a:pt x="9336" y="15795"/>
                  </a:lnTo>
                  <a:cubicBezTo>
                    <a:pt x="9405" y="15818"/>
                    <a:pt x="9473" y="15841"/>
                    <a:pt x="9542" y="15864"/>
                  </a:cubicBezTo>
                  <a:cubicBezTo>
                    <a:pt x="9610" y="15887"/>
                    <a:pt x="9679" y="15932"/>
                    <a:pt x="9770" y="15955"/>
                  </a:cubicBezTo>
                  <a:cubicBezTo>
                    <a:pt x="9998" y="16047"/>
                    <a:pt x="10158" y="16115"/>
                    <a:pt x="10340" y="16184"/>
                  </a:cubicBezTo>
                  <a:cubicBezTo>
                    <a:pt x="10386" y="16184"/>
                    <a:pt x="10455" y="16206"/>
                    <a:pt x="10500" y="16229"/>
                  </a:cubicBezTo>
                  <a:lnTo>
                    <a:pt x="10569" y="16252"/>
                  </a:lnTo>
                  <a:cubicBezTo>
                    <a:pt x="10706" y="16298"/>
                    <a:pt x="10820" y="16366"/>
                    <a:pt x="10957" y="16389"/>
                  </a:cubicBezTo>
                  <a:lnTo>
                    <a:pt x="11025" y="16412"/>
                  </a:lnTo>
                  <a:lnTo>
                    <a:pt x="11071" y="16435"/>
                  </a:lnTo>
                  <a:lnTo>
                    <a:pt x="11094" y="16457"/>
                  </a:lnTo>
                  <a:cubicBezTo>
                    <a:pt x="11162" y="16457"/>
                    <a:pt x="11208" y="16480"/>
                    <a:pt x="11276" y="16503"/>
                  </a:cubicBezTo>
                  <a:cubicBezTo>
                    <a:pt x="11390" y="16549"/>
                    <a:pt x="11505" y="16572"/>
                    <a:pt x="11642" y="16594"/>
                  </a:cubicBezTo>
                  <a:lnTo>
                    <a:pt x="11664" y="16617"/>
                  </a:lnTo>
                  <a:lnTo>
                    <a:pt x="11733" y="16617"/>
                  </a:lnTo>
                  <a:lnTo>
                    <a:pt x="11756" y="16640"/>
                  </a:lnTo>
                  <a:cubicBezTo>
                    <a:pt x="11824" y="16640"/>
                    <a:pt x="11893" y="16663"/>
                    <a:pt x="11961" y="16686"/>
                  </a:cubicBezTo>
                  <a:lnTo>
                    <a:pt x="12052" y="16686"/>
                  </a:lnTo>
                  <a:lnTo>
                    <a:pt x="12075" y="16708"/>
                  </a:lnTo>
                  <a:cubicBezTo>
                    <a:pt x="12121" y="16708"/>
                    <a:pt x="12167" y="16708"/>
                    <a:pt x="12212" y="16731"/>
                  </a:cubicBezTo>
                  <a:lnTo>
                    <a:pt x="12326" y="16754"/>
                  </a:lnTo>
                  <a:cubicBezTo>
                    <a:pt x="12600" y="16800"/>
                    <a:pt x="12897" y="16845"/>
                    <a:pt x="13194" y="16845"/>
                  </a:cubicBezTo>
                  <a:lnTo>
                    <a:pt x="13285" y="16845"/>
                  </a:lnTo>
                  <a:cubicBezTo>
                    <a:pt x="13331" y="16823"/>
                    <a:pt x="13331" y="16823"/>
                    <a:pt x="13376" y="16800"/>
                  </a:cubicBezTo>
                  <a:lnTo>
                    <a:pt x="13399" y="16800"/>
                  </a:lnTo>
                  <a:lnTo>
                    <a:pt x="13422" y="16777"/>
                  </a:lnTo>
                  <a:cubicBezTo>
                    <a:pt x="13468" y="16754"/>
                    <a:pt x="13490" y="16731"/>
                    <a:pt x="13513" y="16686"/>
                  </a:cubicBezTo>
                  <a:cubicBezTo>
                    <a:pt x="13513" y="16663"/>
                    <a:pt x="13513" y="16663"/>
                    <a:pt x="13513" y="16663"/>
                  </a:cubicBezTo>
                  <a:cubicBezTo>
                    <a:pt x="13559" y="16617"/>
                    <a:pt x="13604" y="16572"/>
                    <a:pt x="13650" y="16503"/>
                  </a:cubicBezTo>
                  <a:cubicBezTo>
                    <a:pt x="13673" y="16480"/>
                    <a:pt x="13696" y="16435"/>
                    <a:pt x="13719" y="16389"/>
                  </a:cubicBezTo>
                  <a:lnTo>
                    <a:pt x="13741" y="16343"/>
                  </a:lnTo>
                  <a:lnTo>
                    <a:pt x="13810" y="16252"/>
                  </a:lnTo>
                  <a:cubicBezTo>
                    <a:pt x="13856" y="16184"/>
                    <a:pt x="13901" y="16092"/>
                    <a:pt x="13970" y="16001"/>
                  </a:cubicBezTo>
                  <a:lnTo>
                    <a:pt x="13993" y="15955"/>
                  </a:lnTo>
                  <a:cubicBezTo>
                    <a:pt x="14061" y="15818"/>
                    <a:pt x="14152" y="15681"/>
                    <a:pt x="14221" y="15544"/>
                  </a:cubicBezTo>
                  <a:lnTo>
                    <a:pt x="14244" y="15522"/>
                  </a:lnTo>
                  <a:lnTo>
                    <a:pt x="14266" y="15476"/>
                  </a:lnTo>
                  <a:lnTo>
                    <a:pt x="14358" y="15339"/>
                  </a:lnTo>
                  <a:cubicBezTo>
                    <a:pt x="14403" y="15248"/>
                    <a:pt x="14449" y="15134"/>
                    <a:pt x="14518" y="15042"/>
                  </a:cubicBezTo>
                  <a:cubicBezTo>
                    <a:pt x="14563" y="14928"/>
                    <a:pt x="14632" y="14791"/>
                    <a:pt x="14700" y="14677"/>
                  </a:cubicBezTo>
                  <a:lnTo>
                    <a:pt x="14746" y="14609"/>
                  </a:lnTo>
                  <a:cubicBezTo>
                    <a:pt x="14769" y="14563"/>
                    <a:pt x="14791" y="14517"/>
                    <a:pt x="14837" y="14472"/>
                  </a:cubicBezTo>
                  <a:cubicBezTo>
                    <a:pt x="14860" y="14426"/>
                    <a:pt x="14883" y="14357"/>
                    <a:pt x="14928" y="14312"/>
                  </a:cubicBezTo>
                  <a:lnTo>
                    <a:pt x="14951" y="14266"/>
                  </a:lnTo>
                  <a:cubicBezTo>
                    <a:pt x="14974" y="14198"/>
                    <a:pt x="15020" y="14129"/>
                    <a:pt x="15065" y="14061"/>
                  </a:cubicBezTo>
                  <a:cubicBezTo>
                    <a:pt x="15088" y="14015"/>
                    <a:pt x="15111" y="13969"/>
                    <a:pt x="15134" y="13924"/>
                  </a:cubicBezTo>
                  <a:lnTo>
                    <a:pt x="15179" y="13855"/>
                  </a:lnTo>
                  <a:cubicBezTo>
                    <a:pt x="15248" y="13696"/>
                    <a:pt x="15339" y="13559"/>
                    <a:pt x="15408" y="13422"/>
                  </a:cubicBezTo>
                  <a:lnTo>
                    <a:pt x="15453" y="13308"/>
                  </a:lnTo>
                  <a:cubicBezTo>
                    <a:pt x="15522" y="13216"/>
                    <a:pt x="15567" y="13102"/>
                    <a:pt x="15636" y="12988"/>
                  </a:cubicBezTo>
                  <a:cubicBezTo>
                    <a:pt x="15773" y="12760"/>
                    <a:pt x="15910" y="12509"/>
                    <a:pt x="16047" y="12280"/>
                  </a:cubicBezTo>
                  <a:cubicBezTo>
                    <a:pt x="16229" y="11984"/>
                    <a:pt x="16389" y="11687"/>
                    <a:pt x="16549" y="11390"/>
                  </a:cubicBezTo>
                  <a:cubicBezTo>
                    <a:pt x="16640" y="11253"/>
                    <a:pt x="16709" y="11093"/>
                    <a:pt x="16800" y="10957"/>
                  </a:cubicBezTo>
                  <a:lnTo>
                    <a:pt x="16914" y="10751"/>
                  </a:lnTo>
                  <a:lnTo>
                    <a:pt x="17028" y="10546"/>
                  </a:lnTo>
                  <a:cubicBezTo>
                    <a:pt x="17097" y="10409"/>
                    <a:pt x="17165" y="10295"/>
                    <a:pt x="17234" y="10158"/>
                  </a:cubicBezTo>
                  <a:lnTo>
                    <a:pt x="17257" y="10135"/>
                  </a:lnTo>
                  <a:lnTo>
                    <a:pt x="17279" y="10089"/>
                  </a:lnTo>
                  <a:lnTo>
                    <a:pt x="17302" y="10044"/>
                  </a:lnTo>
                  <a:cubicBezTo>
                    <a:pt x="17371" y="9929"/>
                    <a:pt x="17439" y="9792"/>
                    <a:pt x="17508" y="9678"/>
                  </a:cubicBezTo>
                  <a:cubicBezTo>
                    <a:pt x="17553" y="9610"/>
                    <a:pt x="17599" y="9519"/>
                    <a:pt x="17645" y="9450"/>
                  </a:cubicBezTo>
                  <a:cubicBezTo>
                    <a:pt x="17690" y="9382"/>
                    <a:pt x="17736" y="9313"/>
                    <a:pt x="17759" y="9245"/>
                  </a:cubicBezTo>
                  <a:cubicBezTo>
                    <a:pt x="17827" y="9131"/>
                    <a:pt x="17896" y="8994"/>
                    <a:pt x="17964" y="8879"/>
                  </a:cubicBezTo>
                  <a:lnTo>
                    <a:pt x="17964" y="8834"/>
                  </a:lnTo>
                  <a:lnTo>
                    <a:pt x="18033" y="8720"/>
                  </a:lnTo>
                  <a:cubicBezTo>
                    <a:pt x="18078" y="8628"/>
                    <a:pt x="18124" y="8537"/>
                    <a:pt x="18170" y="8423"/>
                  </a:cubicBezTo>
                  <a:cubicBezTo>
                    <a:pt x="18215" y="8377"/>
                    <a:pt x="18238" y="8309"/>
                    <a:pt x="18261" y="8263"/>
                  </a:cubicBezTo>
                  <a:lnTo>
                    <a:pt x="18284" y="8217"/>
                  </a:lnTo>
                  <a:lnTo>
                    <a:pt x="18307" y="8172"/>
                  </a:lnTo>
                  <a:cubicBezTo>
                    <a:pt x="18352" y="8103"/>
                    <a:pt x="18375" y="8035"/>
                    <a:pt x="18421" y="7989"/>
                  </a:cubicBezTo>
                  <a:cubicBezTo>
                    <a:pt x="18443" y="7921"/>
                    <a:pt x="18489" y="7852"/>
                    <a:pt x="18512" y="7784"/>
                  </a:cubicBezTo>
                  <a:lnTo>
                    <a:pt x="18535" y="7715"/>
                  </a:lnTo>
                  <a:lnTo>
                    <a:pt x="18649" y="7533"/>
                  </a:lnTo>
                  <a:cubicBezTo>
                    <a:pt x="18649" y="7510"/>
                    <a:pt x="18672" y="7487"/>
                    <a:pt x="18695" y="7464"/>
                  </a:cubicBezTo>
                  <a:lnTo>
                    <a:pt x="18695" y="7419"/>
                  </a:lnTo>
                  <a:lnTo>
                    <a:pt x="18717" y="7373"/>
                  </a:lnTo>
                  <a:cubicBezTo>
                    <a:pt x="18763" y="7282"/>
                    <a:pt x="18809" y="7190"/>
                    <a:pt x="18877" y="7099"/>
                  </a:cubicBezTo>
                  <a:lnTo>
                    <a:pt x="18968" y="6916"/>
                  </a:lnTo>
                  <a:cubicBezTo>
                    <a:pt x="19083" y="6688"/>
                    <a:pt x="19220" y="6437"/>
                    <a:pt x="19356" y="6209"/>
                  </a:cubicBezTo>
                  <a:lnTo>
                    <a:pt x="19379" y="6140"/>
                  </a:lnTo>
                  <a:cubicBezTo>
                    <a:pt x="19448" y="6003"/>
                    <a:pt x="19539" y="5844"/>
                    <a:pt x="19608" y="5730"/>
                  </a:cubicBezTo>
                  <a:cubicBezTo>
                    <a:pt x="19653" y="5638"/>
                    <a:pt x="19699" y="5547"/>
                    <a:pt x="19745" y="5478"/>
                  </a:cubicBezTo>
                  <a:lnTo>
                    <a:pt x="19767" y="5433"/>
                  </a:lnTo>
                  <a:lnTo>
                    <a:pt x="19859" y="5273"/>
                  </a:lnTo>
                  <a:lnTo>
                    <a:pt x="19904" y="5227"/>
                  </a:lnTo>
                  <a:cubicBezTo>
                    <a:pt x="19973" y="5113"/>
                    <a:pt x="20041" y="4976"/>
                    <a:pt x="20110" y="4862"/>
                  </a:cubicBezTo>
                  <a:cubicBezTo>
                    <a:pt x="20155" y="4794"/>
                    <a:pt x="20201" y="4702"/>
                    <a:pt x="20247" y="4634"/>
                  </a:cubicBezTo>
                  <a:lnTo>
                    <a:pt x="20315" y="4497"/>
                  </a:lnTo>
                  <a:lnTo>
                    <a:pt x="20361" y="4429"/>
                  </a:lnTo>
                  <a:lnTo>
                    <a:pt x="20384" y="4383"/>
                  </a:lnTo>
                  <a:lnTo>
                    <a:pt x="20429" y="4314"/>
                  </a:lnTo>
                  <a:cubicBezTo>
                    <a:pt x="20543" y="4132"/>
                    <a:pt x="20635" y="3949"/>
                    <a:pt x="20749" y="3767"/>
                  </a:cubicBezTo>
                  <a:cubicBezTo>
                    <a:pt x="20794" y="3698"/>
                    <a:pt x="20840" y="3630"/>
                    <a:pt x="20886" y="3561"/>
                  </a:cubicBezTo>
                  <a:cubicBezTo>
                    <a:pt x="20954" y="3424"/>
                    <a:pt x="21046" y="3264"/>
                    <a:pt x="21137" y="3127"/>
                  </a:cubicBezTo>
                  <a:cubicBezTo>
                    <a:pt x="21182" y="3036"/>
                    <a:pt x="21228" y="2945"/>
                    <a:pt x="21274" y="2876"/>
                  </a:cubicBezTo>
                  <a:lnTo>
                    <a:pt x="21319" y="2831"/>
                  </a:lnTo>
                  <a:lnTo>
                    <a:pt x="21388" y="2694"/>
                  </a:lnTo>
                  <a:lnTo>
                    <a:pt x="21456" y="2557"/>
                  </a:lnTo>
                  <a:cubicBezTo>
                    <a:pt x="21525" y="2466"/>
                    <a:pt x="21571" y="2351"/>
                    <a:pt x="21639" y="2260"/>
                  </a:cubicBezTo>
                  <a:cubicBezTo>
                    <a:pt x="21707" y="2123"/>
                    <a:pt x="21799" y="1986"/>
                    <a:pt x="21867" y="1849"/>
                  </a:cubicBezTo>
                  <a:cubicBezTo>
                    <a:pt x="21890" y="1804"/>
                    <a:pt x="21913" y="1758"/>
                    <a:pt x="21936" y="1735"/>
                  </a:cubicBezTo>
                  <a:lnTo>
                    <a:pt x="21959" y="1689"/>
                  </a:lnTo>
                  <a:lnTo>
                    <a:pt x="22050" y="1575"/>
                  </a:lnTo>
                  <a:lnTo>
                    <a:pt x="22118" y="1438"/>
                  </a:lnTo>
                  <a:lnTo>
                    <a:pt x="22187" y="1324"/>
                  </a:lnTo>
                  <a:lnTo>
                    <a:pt x="22210" y="1301"/>
                  </a:lnTo>
                  <a:lnTo>
                    <a:pt x="22232" y="1279"/>
                  </a:lnTo>
                  <a:cubicBezTo>
                    <a:pt x="22232" y="1233"/>
                    <a:pt x="22255" y="1233"/>
                    <a:pt x="22255" y="1233"/>
                  </a:cubicBezTo>
                  <a:lnTo>
                    <a:pt x="22278" y="1187"/>
                  </a:lnTo>
                  <a:lnTo>
                    <a:pt x="22301" y="1142"/>
                  </a:lnTo>
                  <a:lnTo>
                    <a:pt x="22324" y="1119"/>
                  </a:lnTo>
                  <a:cubicBezTo>
                    <a:pt x="22369" y="1028"/>
                    <a:pt x="22415" y="959"/>
                    <a:pt x="22461" y="868"/>
                  </a:cubicBezTo>
                  <a:cubicBezTo>
                    <a:pt x="22461" y="845"/>
                    <a:pt x="22461" y="822"/>
                    <a:pt x="22484" y="799"/>
                  </a:cubicBezTo>
                  <a:cubicBezTo>
                    <a:pt x="22484" y="754"/>
                    <a:pt x="22484" y="685"/>
                    <a:pt x="22438" y="617"/>
                  </a:cubicBezTo>
                  <a:cubicBezTo>
                    <a:pt x="22415" y="594"/>
                    <a:pt x="22415" y="571"/>
                    <a:pt x="22392" y="571"/>
                  </a:cubicBezTo>
                  <a:lnTo>
                    <a:pt x="22369" y="548"/>
                  </a:lnTo>
                  <a:cubicBezTo>
                    <a:pt x="22347" y="525"/>
                    <a:pt x="22324" y="503"/>
                    <a:pt x="22301" y="480"/>
                  </a:cubicBezTo>
                  <a:lnTo>
                    <a:pt x="22278" y="457"/>
                  </a:lnTo>
                  <a:lnTo>
                    <a:pt x="22232" y="411"/>
                  </a:lnTo>
                  <a:lnTo>
                    <a:pt x="22210" y="388"/>
                  </a:lnTo>
                  <a:cubicBezTo>
                    <a:pt x="22164" y="366"/>
                    <a:pt x="22141" y="343"/>
                    <a:pt x="22141" y="320"/>
                  </a:cubicBezTo>
                  <a:cubicBezTo>
                    <a:pt x="22096" y="274"/>
                    <a:pt x="22050" y="229"/>
                    <a:pt x="22027" y="183"/>
                  </a:cubicBezTo>
                  <a:cubicBezTo>
                    <a:pt x="22004" y="137"/>
                    <a:pt x="21981" y="115"/>
                    <a:pt x="21959" y="69"/>
                  </a:cubicBezTo>
                  <a:cubicBezTo>
                    <a:pt x="21936" y="46"/>
                    <a:pt x="21913" y="46"/>
                    <a:pt x="21890" y="23"/>
                  </a:cubicBezTo>
                  <a:cubicBezTo>
                    <a:pt x="21867" y="23"/>
                    <a:pt x="21844" y="0"/>
                    <a:pt x="218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5"/>
            <p:cNvSpPr/>
            <p:nvPr/>
          </p:nvSpPr>
          <p:spPr>
            <a:xfrm>
              <a:off x="-678326" y="2387600"/>
              <a:ext cx="1323046" cy="982102"/>
            </a:xfrm>
            <a:custGeom>
              <a:avLst/>
              <a:gdLst/>
              <a:ahLst/>
              <a:cxnLst/>
              <a:rect l="l" t="t" r="r" b="b"/>
              <a:pathLst>
                <a:path w="23648" h="17554" extrusionOk="0">
                  <a:moveTo>
                    <a:pt x="23442" y="0"/>
                  </a:moveTo>
                  <a:cubicBezTo>
                    <a:pt x="23396" y="0"/>
                    <a:pt x="23351" y="46"/>
                    <a:pt x="23351" y="69"/>
                  </a:cubicBezTo>
                  <a:cubicBezTo>
                    <a:pt x="23351" y="92"/>
                    <a:pt x="23351" y="92"/>
                    <a:pt x="23351" y="115"/>
                  </a:cubicBezTo>
                  <a:cubicBezTo>
                    <a:pt x="23328" y="115"/>
                    <a:pt x="23305" y="115"/>
                    <a:pt x="23282" y="137"/>
                  </a:cubicBezTo>
                  <a:cubicBezTo>
                    <a:pt x="23282" y="137"/>
                    <a:pt x="23259" y="160"/>
                    <a:pt x="23259" y="160"/>
                  </a:cubicBezTo>
                  <a:lnTo>
                    <a:pt x="23236" y="206"/>
                  </a:lnTo>
                  <a:lnTo>
                    <a:pt x="23236" y="229"/>
                  </a:lnTo>
                  <a:lnTo>
                    <a:pt x="23214" y="229"/>
                  </a:lnTo>
                  <a:lnTo>
                    <a:pt x="23077" y="503"/>
                  </a:lnTo>
                  <a:cubicBezTo>
                    <a:pt x="22940" y="708"/>
                    <a:pt x="22826" y="891"/>
                    <a:pt x="22711" y="1096"/>
                  </a:cubicBezTo>
                  <a:cubicBezTo>
                    <a:pt x="22597" y="1256"/>
                    <a:pt x="22506" y="1416"/>
                    <a:pt x="22415" y="1553"/>
                  </a:cubicBezTo>
                  <a:lnTo>
                    <a:pt x="22278" y="1758"/>
                  </a:lnTo>
                  <a:lnTo>
                    <a:pt x="22232" y="1849"/>
                  </a:lnTo>
                  <a:cubicBezTo>
                    <a:pt x="22187" y="1895"/>
                    <a:pt x="22164" y="1941"/>
                    <a:pt x="22141" y="1986"/>
                  </a:cubicBezTo>
                  <a:cubicBezTo>
                    <a:pt x="22118" y="2009"/>
                    <a:pt x="22118" y="2032"/>
                    <a:pt x="22095" y="2055"/>
                  </a:cubicBezTo>
                  <a:cubicBezTo>
                    <a:pt x="22095" y="2078"/>
                    <a:pt x="22118" y="2123"/>
                    <a:pt x="22118" y="2123"/>
                  </a:cubicBezTo>
                  <a:cubicBezTo>
                    <a:pt x="22141" y="2169"/>
                    <a:pt x="22164" y="2192"/>
                    <a:pt x="22187" y="2215"/>
                  </a:cubicBezTo>
                  <a:lnTo>
                    <a:pt x="22164" y="2237"/>
                  </a:lnTo>
                  <a:lnTo>
                    <a:pt x="22118" y="2237"/>
                  </a:lnTo>
                  <a:cubicBezTo>
                    <a:pt x="22050" y="2351"/>
                    <a:pt x="22004" y="2443"/>
                    <a:pt x="21935" y="2534"/>
                  </a:cubicBezTo>
                  <a:cubicBezTo>
                    <a:pt x="21890" y="2603"/>
                    <a:pt x="21844" y="2694"/>
                    <a:pt x="21798" y="2762"/>
                  </a:cubicBezTo>
                  <a:cubicBezTo>
                    <a:pt x="21776" y="2831"/>
                    <a:pt x="21753" y="2876"/>
                    <a:pt x="21730" y="2922"/>
                  </a:cubicBezTo>
                  <a:cubicBezTo>
                    <a:pt x="21684" y="3013"/>
                    <a:pt x="21639" y="3082"/>
                    <a:pt x="21570" y="3173"/>
                  </a:cubicBezTo>
                  <a:lnTo>
                    <a:pt x="21547" y="3219"/>
                  </a:lnTo>
                  <a:lnTo>
                    <a:pt x="21479" y="3333"/>
                  </a:lnTo>
                  <a:lnTo>
                    <a:pt x="21388" y="3470"/>
                  </a:lnTo>
                  <a:cubicBezTo>
                    <a:pt x="21319" y="3584"/>
                    <a:pt x="21251" y="3698"/>
                    <a:pt x="21205" y="3835"/>
                  </a:cubicBezTo>
                  <a:lnTo>
                    <a:pt x="21159" y="3881"/>
                  </a:lnTo>
                  <a:lnTo>
                    <a:pt x="21114" y="3949"/>
                  </a:lnTo>
                  <a:lnTo>
                    <a:pt x="21091" y="3995"/>
                  </a:lnTo>
                  <a:cubicBezTo>
                    <a:pt x="21068" y="4041"/>
                    <a:pt x="21045" y="4086"/>
                    <a:pt x="21022" y="4132"/>
                  </a:cubicBezTo>
                  <a:cubicBezTo>
                    <a:pt x="21022" y="4155"/>
                    <a:pt x="21022" y="4200"/>
                    <a:pt x="21022" y="4200"/>
                  </a:cubicBezTo>
                  <a:cubicBezTo>
                    <a:pt x="21000" y="4223"/>
                    <a:pt x="20977" y="4246"/>
                    <a:pt x="20977" y="4292"/>
                  </a:cubicBezTo>
                  <a:cubicBezTo>
                    <a:pt x="20863" y="4451"/>
                    <a:pt x="20771" y="4611"/>
                    <a:pt x="20657" y="4771"/>
                  </a:cubicBezTo>
                  <a:lnTo>
                    <a:pt x="20589" y="4885"/>
                  </a:lnTo>
                  <a:lnTo>
                    <a:pt x="20520" y="4999"/>
                  </a:lnTo>
                  <a:lnTo>
                    <a:pt x="20497" y="5045"/>
                  </a:lnTo>
                  <a:lnTo>
                    <a:pt x="20475" y="5091"/>
                  </a:lnTo>
                  <a:cubicBezTo>
                    <a:pt x="20383" y="5205"/>
                    <a:pt x="20292" y="5364"/>
                    <a:pt x="20224" y="5501"/>
                  </a:cubicBezTo>
                  <a:lnTo>
                    <a:pt x="20178" y="5547"/>
                  </a:lnTo>
                  <a:lnTo>
                    <a:pt x="19950" y="5912"/>
                  </a:lnTo>
                  <a:lnTo>
                    <a:pt x="19904" y="6004"/>
                  </a:lnTo>
                  <a:cubicBezTo>
                    <a:pt x="19813" y="6163"/>
                    <a:pt x="19699" y="6323"/>
                    <a:pt x="19607" y="6483"/>
                  </a:cubicBezTo>
                  <a:cubicBezTo>
                    <a:pt x="19562" y="6597"/>
                    <a:pt x="19493" y="6688"/>
                    <a:pt x="19447" y="6802"/>
                  </a:cubicBezTo>
                  <a:lnTo>
                    <a:pt x="19402" y="6871"/>
                  </a:lnTo>
                  <a:lnTo>
                    <a:pt x="19379" y="6894"/>
                  </a:lnTo>
                  <a:lnTo>
                    <a:pt x="19356" y="6939"/>
                  </a:lnTo>
                  <a:cubicBezTo>
                    <a:pt x="19356" y="6962"/>
                    <a:pt x="19333" y="6985"/>
                    <a:pt x="19311" y="7008"/>
                  </a:cubicBezTo>
                  <a:lnTo>
                    <a:pt x="19311" y="7031"/>
                  </a:lnTo>
                  <a:cubicBezTo>
                    <a:pt x="19288" y="7076"/>
                    <a:pt x="19265" y="7099"/>
                    <a:pt x="19242" y="7145"/>
                  </a:cubicBezTo>
                  <a:cubicBezTo>
                    <a:pt x="19242" y="7190"/>
                    <a:pt x="19242" y="7213"/>
                    <a:pt x="19242" y="7259"/>
                  </a:cubicBezTo>
                  <a:lnTo>
                    <a:pt x="19219" y="7305"/>
                  </a:lnTo>
                  <a:lnTo>
                    <a:pt x="19196" y="7350"/>
                  </a:lnTo>
                  <a:cubicBezTo>
                    <a:pt x="19174" y="7373"/>
                    <a:pt x="19151" y="7419"/>
                    <a:pt x="19128" y="7464"/>
                  </a:cubicBezTo>
                  <a:lnTo>
                    <a:pt x="19128" y="7487"/>
                  </a:lnTo>
                  <a:cubicBezTo>
                    <a:pt x="19105" y="7533"/>
                    <a:pt x="19082" y="7578"/>
                    <a:pt x="19059" y="7601"/>
                  </a:cubicBezTo>
                  <a:cubicBezTo>
                    <a:pt x="19059" y="7624"/>
                    <a:pt x="19059" y="7624"/>
                    <a:pt x="19037" y="7647"/>
                  </a:cubicBezTo>
                  <a:lnTo>
                    <a:pt x="18991" y="7715"/>
                  </a:lnTo>
                  <a:lnTo>
                    <a:pt x="18945" y="7807"/>
                  </a:lnTo>
                  <a:cubicBezTo>
                    <a:pt x="18922" y="7807"/>
                    <a:pt x="18922" y="7830"/>
                    <a:pt x="18900" y="7852"/>
                  </a:cubicBezTo>
                  <a:lnTo>
                    <a:pt x="18877" y="7875"/>
                  </a:lnTo>
                  <a:lnTo>
                    <a:pt x="18786" y="8058"/>
                  </a:lnTo>
                  <a:cubicBezTo>
                    <a:pt x="18694" y="8172"/>
                    <a:pt x="18626" y="8309"/>
                    <a:pt x="18557" y="8423"/>
                  </a:cubicBezTo>
                  <a:lnTo>
                    <a:pt x="18512" y="8491"/>
                  </a:lnTo>
                  <a:lnTo>
                    <a:pt x="18489" y="8560"/>
                  </a:lnTo>
                  <a:lnTo>
                    <a:pt x="18466" y="8583"/>
                  </a:lnTo>
                  <a:cubicBezTo>
                    <a:pt x="18443" y="8628"/>
                    <a:pt x="18398" y="8674"/>
                    <a:pt x="18375" y="8743"/>
                  </a:cubicBezTo>
                  <a:cubicBezTo>
                    <a:pt x="18329" y="8811"/>
                    <a:pt x="18283" y="8902"/>
                    <a:pt x="18238" y="8994"/>
                  </a:cubicBezTo>
                  <a:lnTo>
                    <a:pt x="18146" y="9108"/>
                  </a:lnTo>
                  <a:lnTo>
                    <a:pt x="18078" y="9245"/>
                  </a:lnTo>
                  <a:cubicBezTo>
                    <a:pt x="18032" y="9336"/>
                    <a:pt x="17987" y="9427"/>
                    <a:pt x="17941" y="9541"/>
                  </a:cubicBezTo>
                  <a:cubicBezTo>
                    <a:pt x="17873" y="9633"/>
                    <a:pt x="17827" y="9724"/>
                    <a:pt x="17781" y="9838"/>
                  </a:cubicBezTo>
                  <a:lnTo>
                    <a:pt x="17781" y="9861"/>
                  </a:lnTo>
                  <a:lnTo>
                    <a:pt x="17736" y="9929"/>
                  </a:lnTo>
                  <a:lnTo>
                    <a:pt x="17690" y="10021"/>
                  </a:lnTo>
                  <a:lnTo>
                    <a:pt x="17690" y="10044"/>
                  </a:lnTo>
                  <a:lnTo>
                    <a:pt x="17667" y="10066"/>
                  </a:lnTo>
                  <a:cubicBezTo>
                    <a:pt x="17644" y="10089"/>
                    <a:pt x="17644" y="10135"/>
                    <a:pt x="17621" y="10158"/>
                  </a:cubicBezTo>
                  <a:cubicBezTo>
                    <a:pt x="17553" y="10272"/>
                    <a:pt x="17484" y="10386"/>
                    <a:pt x="17416" y="10523"/>
                  </a:cubicBezTo>
                  <a:cubicBezTo>
                    <a:pt x="17370" y="10591"/>
                    <a:pt x="17325" y="10660"/>
                    <a:pt x="17279" y="10751"/>
                  </a:cubicBezTo>
                  <a:cubicBezTo>
                    <a:pt x="17233" y="10820"/>
                    <a:pt x="17188" y="10865"/>
                    <a:pt x="17165" y="10934"/>
                  </a:cubicBezTo>
                  <a:lnTo>
                    <a:pt x="17142" y="10979"/>
                  </a:lnTo>
                  <a:lnTo>
                    <a:pt x="17051" y="11116"/>
                  </a:lnTo>
                  <a:lnTo>
                    <a:pt x="17005" y="11185"/>
                  </a:lnTo>
                  <a:lnTo>
                    <a:pt x="16868" y="11413"/>
                  </a:lnTo>
                  <a:lnTo>
                    <a:pt x="16708" y="11641"/>
                  </a:lnTo>
                  <a:lnTo>
                    <a:pt x="16640" y="11778"/>
                  </a:lnTo>
                  <a:lnTo>
                    <a:pt x="16617" y="11801"/>
                  </a:lnTo>
                  <a:lnTo>
                    <a:pt x="16571" y="11892"/>
                  </a:lnTo>
                  <a:cubicBezTo>
                    <a:pt x="16549" y="11915"/>
                    <a:pt x="16526" y="11961"/>
                    <a:pt x="16503" y="12007"/>
                  </a:cubicBezTo>
                  <a:lnTo>
                    <a:pt x="16480" y="12029"/>
                  </a:lnTo>
                  <a:lnTo>
                    <a:pt x="16412" y="12121"/>
                  </a:lnTo>
                  <a:lnTo>
                    <a:pt x="16366" y="12235"/>
                  </a:lnTo>
                  <a:lnTo>
                    <a:pt x="16298" y="12326"/>
                  </a:lnTo>
                  <a:lnTo>
                    <a:pt x="16275" y="12395"/>
                  </a:lnTo>
                  <a:lnTo>
                    <a:pt x="16229" y="12440"/>
                  </a:lnTo>
                  <a:lnTo>
                    <a:pt x="16206" y="12486"/>
                  </a:lnTo>
                  <a:lnTo>
                    <a:pt x="16183" y="12509"/>
                  </a:lnTo>
                  <a:cubicBezTo>
                    <a:pt x="16183" y="12532"/>
                    <a:pt x="16161" y="12577"/>
                    <a:pt x="16161" y="12600"/>
                  </a:cubicBezTo>
                  <a:cubicBezTo>
                    <a:pt x="16138" y="12600"/>
                    <a:pt x="16138" y="12623"/>
                    <a:pt x="16138" y="12623"/>
                  </a:cubicBezTo>
                  <a:cubicBezTo>
                    <a:pt x="16069" y="12737"/>
                    <a:pt x="16001" y="12874"/>
                    <a:pt x="15932" y="12988"/>
                  </a:cubicBezTo>
                  <a:lnTo>
                    <a:pt x="15887" y="13079"/>
                  </a:lnTo>
                  <a:lnTo>
                    <a:pt x="15841" y="13125"/>
                  </a:lnTo>
                  <a:lnTo>
                    <a:pt x="15841" y="13148"/>
                  </a:lnTo>
                  <a:lnTo>
                    <a:pt x="15795" y="13216"/>
                  </a:lnTo>
                  <a:lnTo>
                    <a:pt x="15773" y="13262"/>
                  </a:lnTo>
                  <a:cubicBezTo>
                    <a:pt x="15773" y="13285"/>
                    <a:pt x="15773" y="13308"/>
                    <a:pt x="15773" y="13330"/>
                  </a:cubicBezTo>
                  <a:cubicBezTo>
                    <a:pt x="15773" y="13353"/>
                    <a:pt x="15773" y="13353"/>
                    <a:pt x="15773" y="13376"/>
                  </a:cubicBezTo>
                  <a:lnTo>
                    <a:pt x="15750" y="13422"/>
                  </a:lnTo>
                  <a:lnTo>
                    <a:pt x="15727" y="13422"/>
                  </a:lnTo>
                  <a:cubicBezTo>
                    <a:pt x="15704" y="13490"/>
                    <a:pt x="15681" y="13513"/>
                    <a:pt x="15658" y="13559"/>
                  </a:cubicBezTo>
                  <a:lnTo>
                    <a:pt x="15613" y="13627"/>
                  </a:lnTo>
                  <a:lnTo>
                    <a:pt x="15590" y="13650"/>
                  </a:lnTo>
                  <a:lnTo>
                    <a:pt x="15567" y="13673"/>
                  </a:lnTo>
                  <a:cubicBezTo>
                    <a:pt x="15544" y="13718"/>
                    <a:pt x="15522" y="13741"/>
                    <a:pt x="15499" y="13787"/>
                  </a:cubicBezTo>
                  <a:lnTo>
                    <a:pt x="15476" y="13810"/>
                  </a:lnTo>
                  <a:cubicBezTo>
                    <a:pt x="15453" y="13833"/>
                    <a:pt x="15430" y="13855"/>
                    <a:pt x="15430" y="13878"/>
                  </a:cubicBezTo>
                  <a:lnTo>
                    <a:pt x="15316" y="14038"/>
                  </a:lnTo>
                  <a:cubicBezTo>
                    <a:pt x="15225" y="14198"/>
                    <a:pt x="15133" y="14335"/>
                    <a:pt x="15065" y="14495"/>
                  </a:cubicBezTo>
                  <a:cubicBezTo>
                    <a:pt x="14951" y="14677"/>
                    <a:pt x="14837" y="14860"/>
                    <a:pt x="14745" y="15042"/>
                  </a:cubicBezTo>
                  <a:cubicBezTo>
                    <a:pt x="14677" y="15156"/>
                    <a:pt x="14609" y="15271"/>
                    <a:pt x="14540" y="15385"/>
                  </a:cubicBezTo>
                  <a:lnTo>
                    <a:pt x="14540" y="15408"/>
                  </a:lnTo>
                  <a:lnTo>
                    <a:pt x="14517" y="15453"/>
                  </a:lnTo>
                  <a:lnTo>
                    <a:pt x="14494" y="15476"/>
                  </a:lnTo>
                  <a:lnTo>
                    <a:pt x="14449" y="15544"/>
                  </a:lnTo>
                  <a:lnTo>
                    <a:pt x="14426" y="15636"/>
                  </a:lnTo>
                  <a:lnTo>
                    <a:pt x="14335" y="15796"/>
                  </a:lnTo>
                  <a:cubicBezTo>
                    <a:pt x="14152" y="16092"/>
                    <a:pt x="14015" y="16366"/>
                    <a:pt x="13855" y="16640"/>
                  </a:cubicBezTo>
                  <a:lnTo>
                    <a:pt x="13855" y="16663"/>
                  </a:lnTo>
                  <a:cubicBezTo>
                    <a:pt x="13855" y="16686"/>
                    <a:pt x="13832" y="16709"/>
                    <a:pt x="13832" y="16709"/>
                  </a:cubicBezTo>
                  <a:cubicBezTo>
                    <a:pt x="13810" y="16731"/>
                    <a:pt x="13810" y="16754"/>
                    <a:pt x="13810" y="16777"/>
                  </a:cubicBezTo>
                  <a:lnTo>
                    <a:pt x="13764" y="16846"/>
                  </a:lnTo>
                  <a:lnTo>
                    <a:pt x="13741" y="16868"/>
                  </a:lnTo>
                  <a:cubicBezTo>
                    <a:pt x="13741" y="16891"/>
                    <a:pt x="13741" y="16914"/>
                    <a:pt x="13718" y="16937"/>
                  </a:cubicBezTo>
                  <a:lnTo>
                    <a:pt x="13673" y="17051"/>
                  </a:lnTo>
                  <a:cubicBezTo>
                    <a:pt x="13650" y="17051"/>
                    <a:pt x="13650" y="17074"/>
                    <a:pt x="13627" y="17097"/>
                  </a:cubicBezTo>
                  <a:cubicBezTo>
                    <a:pt x="13627" y="17097"/>
                    <a:pt x="13627" y="17074"/>
                    <a:pt x="13604" y="17074"/>
                  </a:cubicBezTo>
                  <a:cubicBezTo>
                    <a:pt x="13581" y="17051"/>
                    <a:pt x="13559" y="17051"/>
                    <a:pt x="13513" y="17028"/>
                  </a:cubicBezTo>
                  <a:lnTo>
                    <a:pt x="13148" y="17028"/>
                  </a:lnTo>
                  <a:cubicBezTo>
                    <a:pt x="13102" y="17005"/>
                    <a:pt x="13079" y="17005"/>
                    <a:pt x="13056" y="17005"/>
                  </a:cubicBezTo>
                  <a:lnTo>
                    <a:pt x="13011" y="17005"/>
                  </a:lnTo>
                  <a:lnTo>
                    <a:pt x="12988" y="16982"/>
                  </a:lnTo>
                  <a:lnTo>
                    <a:pt x="12919" y="16982"/>
                  </a:lnTo>
                  <a:lnTo>
                    <a:pt x="12874" y="16960"/>
                  </a:lnTo>
                  <a:lnTo>
                    <a:pt x="12782" y="16960"/>
                  </a:lnTo>
                  <a:cubicBezTo>
                    <a:pt x="12691" y="16937"/>
                    <a:pt x="12600" y="16914"/>
                    <a:pt x="12509" y="16891"/>
                  </a:cubicBezTo>
                  <a:cubicBezTo>
                    <a:pt x="12372" y="16868"/>
                    <a:pt x="12235" y="16846"/>
                    <a:pt x="12121" y="16823"/>
                  </a:cubicBezTo>
                  <a:cubicBezTo>
                    <a:pt x="12006" y="16800"/>
                    <a:pt x="11892" y="16777"/>
                    <a:pt x="11778" y="16754"/>
                  </a:cubicBezTo>
                  <a:lnTo>
                    <a:pt x="11755" y="16754"/>
                  </a:lnTo>
                  <a:cubicBezTo>
                    <a:pt x="11710" y="16754"/>
                    <a:pt x="11641" y="16731"/>
                    <a:pt x="11596" y="16731"/>
                  </a:cubicBezTo>
                  <a:lnTo>
                    <a:pt x="11527" y="16709"/>
                  </a:lnTo>
                  <a:lnTo>
                    <a:pt x="11481" y="16686"/>
                  </a:lnTo>
                  <a:lnTo>
                    <a:pt x="11436" y="16686"/>
                  </a:lnTo>
                  <a:cubicBezTo>
                    <a:pt x="11367" y="16663"/>
                    <a:pt x="11299" y="16640"/>
                    <a:pt x="11230" y="16617"/>
                  </a:cubicBezTo>
                  <a:lnTo>
                    <a:pt x="11208" y="16617"/>
                  </a:lnTo>
                  <a:cubicBezTo>
                    <a:pt x="11139" y="16594"/>
                    <a:pt x="11093" y="16572"/>
                    <a:pt x="11025" y="16549"/>
                  </a:cubicBezTo>
                  <a:lnTo>
                    <a:pt x="10956" y="16526"/>
                  </a:lnTo>
                  <a:lnTo>
                    <a:pt x="10911" y="16503"/>
                  </a:lnTo>
                  <a:cubicBezTo>
                    <a:pt x="10865" y="16480"/>
                    <a:pt x="10842" y="16480"/>
                    <a:pt x="10797" y="16457"/>
                  </a:cubicBezTo>
                  <a:cubicBezTo>
                    <a:pt x="10774" y="16457"/>
                    <a:pt x="10751" y="16435"/>
                    <a:pt x="10728" y="16435"/>
                  </a:cubicBezTo>
                  <a:cubicBezTo>
                    <a:pt x="10683" y="16412"/>
                    <a:pt x="10614" y="16389"/>
                    <a:pt x="10568" y="16389"/>
                  </a:cubicBezTo>
                  <a:cubicBezTo>
                    <a:pt x="10546" y="16366"/>
                    <a:pt x="10500" y="16343"/>
                    <a:pt x="10454" y="16343"/>
                  </a:cubicBezTo>
                  <a:lnTo>
                    <a:pt x="10431" y="16321"/>
                  </a:lnTo>
                  <a:lnTo>
                    <a:pt x="10386" y="16321"/>
                  </a:lnTo>
                  <a:cubicBezTo>
                    <a:pt x="10363" y="16321"/>
                    <a:pt x="10363" y="16298"/>
                    <a:pt x="10340" y="16298"/>
                  </a:cubicBezTo>
                  <a:lnTo>
                    <a:pt x="10272" y="16275"/>
                  </a:lnTo>
                  <a:cubicBezTo>
                    <a:pt x="10180" y="16252"/>
                    <a:pt x="10112" y="16229"/>
                    <a:pt x="10043" y="16206"/>
                  </a:cubicBezTo>
                  <a:lnTo>
                    <a:pt x="10021" y="16206"/>
                  </a:lnTo>
                  <a:lnTo>
                    <a:pt x="9884" y="16161"/>
                  </a:lnTo>
                  <a:lnTo>
                    <a:pt x="9655" y="16069"/>
                  </a:lnTo>
                  <a:lnTo>
                    <a:pt x="9450" y="16001"/>
                  </a:lnTo>
                  <a:lnTo>
                    <a:pt x="9427" y="16001"/>
                  </a:lnTo>
                  <a:cubicBezTo>
                    <a:pt x="9404" y="15978"/>
                    <a:pt x="9382" y="15955"/>
                    <a:pt x="9359" y="15955"/>
                  </a:cubicBezTo>
                  <a:lnTo>
                    <a:pt x="9313" y="15933"/>
                  </a:lnTo>
                  <a:lnTo>
                    <a:pt x="9245" y="15910"/>
                  </a:lnTo>
                  <a:cubicBezTo>
                    <a:pt x="9199" y="15887"/>
                    <a:pt x="9130" y="15864"/>
                    <a:pt x="9085" y="15841"/>
                  </a:cubicBezTo>
                  <a:cubicBezTo>
                    <a:pt x="8993" y="15796"/>
                    <a:pt x="8925" y="15773"/>
                    <a:pt x="8857" y="15750"/>
                  </a:cubicBezTo>
                  <a:lnTo>
                    <a:pt x="8788" y="15727"/>
                  </a:lnTo>
                  <a:cubicBezTo>
                    <a:pt x="8674" y="15681"/>
                    <a:pt x="8560" y="15636"/>
                    <a:pt x="8446" y="15590"/>
                  </a:cubicBezTo>
                  <a:cubicBezTo>
                    <a:pt x="8446" y="15567"/>
                    <a:pt x="8400" y="15544"/>
                    <a:pt x="8377" y="15522"/>
                  </a:cubicBezTo>
                  <a:cubicBezTo>
                    <a:pt x="8332" y="15499"/>
                    <a:pt x="8309" y="15476"/>
                    <a:pt x="8286" y="15476"/>
                  </a:cubicBezTo>
                  <a:lnTo>
                    <a:pt x="8240" y="15453"/>
                  </a:lnTo>
                  <a:cubicBezTo>
                    <a:pt x="8195" y="15430"/>
                    <a:pt x="8149" y="15430"/>
                    <a:pt x="8126" y="15408"/>
                  </a:cubicBezTo>
                  <a:lnTo>
                    <a:pt x="8103" y="15385"/>
                  </a:lnTo>
                  <a:lnTo>
                    <a:pt x="7989" y="15339"/>
                  </a:lnTo>
                  <a:lnTo>
                    <a:pt x="7875" y="15316"/>
                  </a:lnTo>
                  <a:lnTo>
                    <a:pt x="7784" y="15271"/>
                  </a:lnTo>
                  <a:cubicBezTo>
                    <a:pt x="7670" y="15225"/>
                    <a:pt x="7555" y="15179"/>
                    <a:pt x="7464" y="15134"/>
                  </a:cubicBezTo>
                  <a:cubicBezTo>
                    <a:pt x="7327" y="15065"/>
                    <a:pt x="7213" y="15019"/>
                    <a:pt x="7099" y="14974"/>
                  </a:cubicBezTo>
                  <a:lnTo>
                    <a:pt x="7031" y="14928"/>
                  </a:lnTo>
                  <a:cubicBezTo>
                    <a:pt x="6962" y="14905"/>
                    <a:pt x="6894" y="14860"/>
                    <a:pt x="6802" y="14837"/>
                  </a:cubicBezTo>
                  <a:lnTo>
                    <a:pt x="6757" y="14791"/>
                  </a:lnTo>
                  <a:lnTo>
                    <a:pt x="6734" y="14791"/>
                  </a:lnTo>
                  <a:lnTo>
                    <a:pt x="6688" y="14768"/>
                  </a:lnTo>
                  <a:lnTo>
                    <a:pt x="6665" y="14768"/>
                  </a:lnTo>
                  <a:cubicBezTo>
                    <a:pt x="6642" y="14768"/>
                    <a:pt x="6642" y="14746"/>
                    <a:pt x="6620" y="14746"/>
                  </a:cubicBezTo>
                  <a:lnTo>
                    <a:pt x="6574" y="14746"/>
                  </a:lnTo>
                  <a:lnTo>
                    <a:pt x="6483" y="14700"/>
                  </a:lnTo>
                  <a:cubicBezTo>
                    <a:pt x="6414" y="14677"/>
                    <a:pt x="6369" y="14654"/>
                    <a:pt x="6323" y="14631"/>
                  </a:cubicBezTo>
                  <a:cubicBezTo>
                    <a:pt x="6300" y="14609"/>
                    <a:pt x="6277" y="14586"/>
                    <a:pt x="6254" y="14563"/>
                  </a:cubicBezTo>
                  <a:cubicBezTo>
                    <a:pt x="6163" y="14517"/>
                    <a:pt x="6072" y="14472"/>
                    <a:pt x="6003" y="14426"/>
                  </a:cubicBezTo>
                  <a:lnTo>
                    <a:pt x="5981" y="14426"/>
                  </a:lnTo>
                  <a:cubicBezTo>
                    <a:pt x="5912" y="14380"/>
                    <a:pt x="5821" y="14358"/>
                    <a:pt x="5752" y="14312"/>
                  </a:cubicBezTo>
                  <a:cubicBezTo>
                    <a:pt x="5593" y="14243"/>
                    <a:pt x="5410" y="14175"/>
                    <a:pt x="5250" y="14084"/>
                  </a:cubicBezTo>
                  <a:cubicBezTo>
                    <a:pt x="5182" y="14061"/>
                    <a:pt x="5090" y="14015"/>
                    <a:pt x="5022" y="13970"/>
                  </a:cubicBezTo>
                  <a:cubicBezTo>
                    <a:pt x="4908" y="13901"/>
                    <a:pt x="4794" y="13833"/>
                    <a:pt x="4702" y="13764"/>
                  </a:cubicBezTo>
                  <a:lnTo>
                    <a:pt x="4611" y="13741"/>
                  </a:lnTo>
                  <a:cubicBezTo>
                    <a:pt x="4543" y="13696"/>
                    <a:pt x="4451" y="13650"/>
                    <a:pt x="4360" y="13604"/>
                  </a:cubicBezTo>
                  <a:lnTo>
                    <a:pt x="4200" y="13513"/>
                  </a:lnTo>
                  <a:cubicBezTo>
                    <a:pt x="4109" y="13467"/>
                    <a:pt x="3995" y="13399"/>
                    <a:pt x="3903" y="13353"/>
                  </a:cubicBezTo>
                  <a:cubicBezTo>
                    <a:pt x="3721" y="13262"/>
                    <a:pt x="3561" y="13171"/>
                    <a:pt x="3401" y="13079"/>
                  </a:cubicBezTo>
                  <a:lnTo>
                    <a:pt x="3310" y="13034"/>
                  </a:lnTo>
                  <a:lnTo>
                    <a:pt x="3287" y="13034"/>
                  </a:lnTo>
                  <a:cubicBezTo>
                    <a:pt x="3150" y="12965"/>
                    <a:pt x="3013" y="12897"/>
                    <a:pt x="2876" y="12828"/>
                  </a:cubicBezTo>
                  <a:cubicBezTo>
                    <a:pt x="2853" y="12805"/>
                    <a:pt x="2831" y="12805"/>
                    <a:pt x="2785" y="12783"/>
                  </a:cubicBezTo>
                  <a:lnTo>
                    <a:pt x="2717" y="12783"/>
                  </a:lnTo>
                  <a:cubicBezTo>
                    <a:pt x="2694" y="12760"/>
                    <a:pt x="2671" y="12760"/>
                    <a:pt x="2648" y="12737"/>
                  </a:cubicBezTo>
                  <a:lnTo>
                    <a:pt x="2625" y="12714"/>
                  </a:lnTo>
                  <a:cubicBezTo>
                    <a:pt x="2557" y="12691"/>
                    <a:pt x="2488" y="12646"/>
                    <a:pt x="2443" y="12623"/>
                  </a:cubicBezTo>
                  <a:cubicBezTo>
                    <a:pt x="2397" y="12577"/>
                    <a:pt x="2351" y="12577"/>
                    <a:pt x="2328" y="12554"/>
                  </a:cubicBezTo>
                  <a:cubicBezTo>
                    <a:pt x="2306" y="12554"/>
                    <a:pt x="2306" y="12532"/>
                    <a:pt x="2283" y="12532"/>
                  </a:cubicBezTo>
                  <a:cubicBezTo>
                    <a:pt x="2260" y="12532"/>
                    <a:pt x="2214" y="12554"/>
                    <a:pt x="2192" y="12577"/>
                  </a:cubicBezTo>
                  <a:cubicBezTo>
                    <a:pt x="2192" y="12554"/>
                    <a:pt x="2169" y="12554"/>
                    <a:pt x="2146" y="12532"/>
                  </a:cubicBezTo>
                  <a:lnTo>
                    <a:pt x="1804" y="12303"/>
                  </a:lnTo>
                  <a:lnTo>
                    <a:pt x="1461" y="12075"/>
                  </a:lnTo>
                  <a:lnTo>
                    <a:pt x="1393" y="12029"/>
                  </a:lnTo>
                  <a:lnTo>
                    <a:pt x="1233" y="11915"/>
                  </a:lnTo>
                  <a:cubicBezTo>
                    <a:pt x="1187" y="11847"/>
                    <a:pt x="1142" y="11801"/>
                    <a:pt x="1096" y="11755"/>
                  </a:cubicBezTo>
                  <a:lnTo>
                    <a:pt x="1073" y="11733"/>
                  </a:lnTo>
                  <a:cubicBezTo>
                    <a:pt x="1027" y="11687"/>
                    <a:pt x="1005" y="11664"/>
                    <a:pt x="982" y="11641"/>
                  </a:cubicBezTo>
                  <a:lnTo>
                    <a:pt x="959" y="11619"/>
                  </a:lnTo>
                  <a:cubicBezTo>
                    <a:pt x="891" y="11573"/>
                    <a:pt x="822" y="11504"/>
                    <a:pt x="754" y="11459"/>
                  </a:cubicBezTo>
                  <a:lnTo>
                    <a:pt x="708" y="11436"/>
                  </a:lnTo>
                  <a:cubicBezTo>
                    <a:pt x="617" y="11390"/>
                    <a:pt x="548" y="11322"/>
                    <a:pt x="457" y="11276"/>
                  </a:cubicBezTo>
                  <a:lnTo>
                    <a:pt x="434" y="11253"/>
                  </a:lnTo>
                  <a:lnTo>
                    <a:pt x="388" y="11231"/>
                  </a:lnTo>
                  <a:lnTo>
                    <a:pt x="366" y="11231"/>
                  </a:lnTo>
                  <a:cubicBezTo>
                    <a:pt x="343" y="11208"/>
                    <a:pt x="320" y="11185"/>
                    <a:pt x="297" y="11162"/>
                  </a:cubicBezTo>
                  <a:cubicBezTo>
                    <a:pt x="274" y="11162"/>
                    <a:pt x="251" y="11139"/>
                    <a:pt x="229" y="11139"/>
                  </a:cubicBezTo>
                  <a:cubicBezTo>
                    <a:pt x="206" y="11116"/>
                    <a:pt x="160" y="11094"/>
                    <a:pt x="137" y="11094"/>
                  </a:cubicBezTo>
                  <a:cubicBezTo>
                    <a:pt x="114" y="11094"/>
                    <a:pt x="92" y="11116"/>
                    <a:pt x="69" y="11116"/>
                  </a:cubicBezTo>
                  <a:cubicBezTo>
                    <a:pt x="46" y="11139"/>
                    <a:pt x="23" y="11139"/>
                    <a:pt x="23" y="11162"/>
                  </a:cubicBezTo>
                  <a:cubicBezTo>
                    <a:pt x="0" y="11208"/>
                    <a:pt x="0" y="11253"/>
                    <a:pt x="23" y="11276"/>
                  </a:cubicBezTo>
                  <a:cubicBezTo>
                    <a:pt x="23" y="11322"/>
                    <a:pt x="23" y="11367"/>
                    <a:pt x="69" y="11413"/>
                  </a:cubicBezTo>
                  <a:cubicBezTo>
                    <a:pt x="69" y="11413"/>
                    <a:pt x="92" y="11413"/>
                    <a:pt x="92" y="11436"/>
                  </a:cubicBezTo>
                  <a:cubicBezTo>
                    <a:pt x="92" y="11459"/>
                    <a:pt x="92" y="11482"/>
                    <a:pt x="114" y="11504"/>
                  </a:cubicBezTo>
                  <a:cubicBezTo>
                    <a:pt x="137" y="11527"/>
                    <a:pt x="160" y="11573"/>
                    <a:pt x="206" y="11596"/>
                  </a:cubicBezTo>
                  <a:lnTo>
                    <a:pt x="229" y="11596"/>
                  </a:lnTo>
                  <a:cubicBezTo>
                    <a:pt x="229" y="11619"/>
                    <a:pt x="251" y="11641"/>
                    <a:pt x="274" y="11664"/>
                  </a:cubicBezTo>
                  <a:lnTo>
                    <a:pt x="343" y="11710"/>
                  </a:lnTo>
                  <a:lnTo>
                    <a:pt x="434" y="11778"/>
                  </a:lnTo>
                  <a:lnTo>
                    <a:pt x="480" y="11801"/>
                  </a:lnTo>
                  <a:cubicBezTo>
                    <a:pt x="571" y="11870"/>
                    <a:pt x="662" y="11961"/>
                    <a:pt x="776" y="12029"/>
                  </a:cubicBezTo>
                  <a:lnTo>
                    <a:pt x="891" y="12121"/>
                  </a:lnTo>
                  <a:lnTo>
                    <a:pt x="913" y="12144"/>
                  </a:lnTo>
                  <a:cubicBezTo>
                    <a:pt x="959" y="12189"/>
                    <a:pt x="1005" y="12212"/>
                    <a:pt x="1050" y="12258"/>
                  </a:cubicBezTo>
                  <a:lnTo>
                    <a:pt x="1096" y="12303"/>
                  </a:lnTo>
                  <a:cubicBezTo>
                    <a:pt x="1142" y="12326"/>
                    <a:pt x="1164" y="12349"/>
                    <a:pt x="1210" y="12372"/>
                  </a:cubicBezTo>
                  <a:lnTo>
                    <a:pt x="1233" y="12395"/>
                  </a:lnTo>
                  <a:lnTo>
                    <a:pt x="1279" y="12440"/>
                  </a:lnTo>
                  <a:lnTo>
                    <a:pt x="1301" y="12440"/>
                  </a:lnTo>
                  <a:cubicBezTo>
                    <a:pt x="1324" y="12463"/>
                    <a:pt x="1370" y="12486"/>
                    <a:pt x="1393" y="12509"/>
                  </a:cubicBezTo>
                  <a:lnTo>
                    <a:pt x="1438" y="12509"/>
                  </a:lnTo>
                  <a:cubicBezTo>
                    <a:pt x="1461" y="12509"/>
                    <a:pt x="1507" y="12509"/>
                    <a:pt x="1507" y="12486"/>
                  </a:cubicBezTo>
                  <a:cubicBezTo>
                    <a:pt x="1621" y="12577"/>
                    <a:pt x="1758" y="12646"/>
                    <a:pt x="1872" y="12714"/>
                  </a:cubicBezTo>
                  <a:lnTo>
                    <a:pt x="2009" y="12805"/>
                  </a:lnTo>
                  <a:lnTo>
                    <a:pt x="2100" y="12851"/>
                  </a:lnTo>
                  <a:lnTo>
                    <a:pt x="2260" y="12942"/>
                  </a:lnTo>
                  <a:cubicBezTo>
                    <a:pt x="2351" y="13011"/>
                    <a:pt x="2420" y="13057"/>
                    <a:pt x="2511" y="13102"/>
                  </a:cubicBezTo>
                  <a:lnTo>
                    <a:pt x="2534" y="13125"/>
                  </a:lnTo>
                  <a:lnTo>
                    <a:pt x="2580" y="13148"/>
                  </a:lnTo>
                  <a:lnTo>
                    <a:pt x="2602" y="13148"/>
                  </a:lnTo>
                  <a:cubicBezTo>
                    <a:pt x="2625" y="13171"/>
                    <a:pt x="2648" y="13193"/>
                    <a:pt x="2671" y="13193"/>
                  </a:cubicBezTo>
                  <a:cubicBezTo>
                    <a:pt x="2671" y="13193"/>
                    <a:pt x="2671" y="13193"/>
                    <a:pt x="2694" y="13216"/>
                  </a:cubicBezTo>
                  <a:lnTo>
                    <a:pt x="2739" y="13239"/>
                  </a:lnTo>
                  <a:cubicBezTo>
                    <a:pt x="2853" y="13308"/>
                    <a:pt x="2968" y="13376"/>
                    <a:pt x="3082" y="13445"/>
                  </a:cubicBezTo>
                  <a:lnTo>
                    <a:pt x="3150" y="13490"/>
                  </a:lnTo>
                  <a:lnTo>
                    <a:pt x="3242" y="13536"/>
                  </a:lnTo>
                  <a:lnTo>
                    <a:pt x="3287" y="13559"/>
                  </a:lnTo>
                  <a:lnTo>
                    <a:pt x="3310" y="13582"/>
                  </a:lnTo>
                  <a:cubicBezTo>
                    <a:pt x="3356" y="13604"/>
                    <a:pt x="3378" y="13604"/>
                    <a:pt x="3424" y="13627"/>
                  </a:cubicBezTo>
                  <a:cubicBezTo>
                    <a:pt x="3447" y="13650"/>
                    <a:pt x="3470" y="13650"/>
                    <a:pt x="3493" y="13650"/>
                  </a:cubicBezTo>
                  <a:cubicBezTo>
                    <a:pt x="3493" y="13650"/>
                    <a:pt x="3515" y="13650"/>
                    <a:pt x="3515" y="13627"/>
                  </a:cubicBezTo>
                  <a:cubicBezTo>
                    <a:pt x="3652" y="13696"/>
                    <a:pt x="3766" y="13764"/>
                    <a:pt x="3903" y="13833"/>
                  </a:cubicBezTo>
                  <a:cubicBezTo>
                    <a:pt x="3995" y="13878"/>
                    <a:pt x="4063" y="13901"/>
                    <a:pt x="4132" y="13947"/>
                  </a:cubicBezTo>
                  <a:lnTo>
                    <a:pt x="4177" y="13970"/>
                  </a:lnTo>
                  <a:lnTo>
                    <a:pt x="4223" y="13992"/>
                  </a:lnTo>
                  <a:lnTo>
                    <a:pt x="4269" y="14015"/>
                  </a:lnTo>
                  <a:lnTo>
                    <a:pt x="4291" y="14015"/>
                  </a:lnTo>
                  <a:lnTo>
                    <a:pt x="4314" y="14038"/>
                  </a:lnTo>
                  <a:cubicBezTo>
                    <a:pt x="4337" y="14038"/>
                    <a:pt x="4360" y="14061"/>
                    <a:pt x="4406" y="14061"/>
                  </a:cubicBezTo>
                  <a:lnTo>
                    <a:pt x="4474" y="14061"/>
                  </a:lnTo>
                  <a:lnTo>
                    <a:pt x="4497" y="14084"/>
                  </a:lnTo>
                  <a:lnTo>
                    <a:pt x="4520" y="14084"/>
                  </a:lnTo>
                  <a:cubicBezTo>
                    <a:pt x="4611" y="14129"/>
                    <a:pt x="4680" y="14175"/>
                    <a:pt x="4771" y="14221"/>
                  </a:cubicBezTo>
                  <a:lnTo>
                    <a:pt x="4816" y="14243"/>
                  </a:lnTo>
                  <a:cubicBezTo>
                    <a:pt x="4862" y="14289"/>
                    <a:pt x="4931" y="14335"/>
                    <a:pt x="4999" y="14358"/>
                  </a:cubicBezTo>
                  <a:lnTo>
                    <a:pt x="5068" y="14403"/>
                  </a:lnTo>
                  <a:cubicBezTo>
                    <a:pt x="5136" y="14426"/>
                    <a:pt x="5182" y="14472"/>
                    <a:pt x="5250" y="14495"/>
                  </a:cubicBezTo>
                  <a:cubicBezTo>
                    <a:pt x="5341" y="14540"/>
                    <a:pt x="5433" y="14586"/>
                    <a:pt x="5547" y="14631"/>
                  </a:cubicBezTo>
                  <a:cubicBezTo>
                    <a:pt x="5593" y="14677"/>
                    <a:pt x="5638" y="14700"/>
                    <a:pt x="5707" y="14723"/>
                  </a:cubicBezTo>
                  <a:lnTo>
                    <a:pt x="5798" y="14768"/>
                  </a:lnTo>
                  <a:cubicBezTo>
                    <a:pt x="5958" y="14837"/>
                    <a:pt x="6095" y="14905"/>
                    <a:pt x="6232" y="14951"/>
                  </a:cubicBezTo>
                  <a:lnTo>
                    <a:pt x="6300" y="14974"/>
                  </a:lnTo>
                  <a:cubicBezTo>
                    <a:pt x="6369" y="15019"/>
                    <a:pt x="6460" y="15042"/>
                    <a:pt x="6528" y="15088"/>
                  </a:cubicBezTo>
                  <a:lnTo>
                    <a:pt x="6620" y="15111"/>
                  </a:lnTo>
                  <a:lnTo>
                    <a:pt x="6688" y="15156"/>
                  </a:lnTo>
                  <a:lnTo>
                    <a:pt x="6779" y="15179"/>
                  </a:lnTo>
                  <a:lnTo>
                    <a:pt x="6894" y="15225"/>
                  </a:lnTo>
                  <a:lnTo>
                    <a:pt x="6962" y="15248"/>
                  </a:lnTo>
                  <a:lnTo>
                    <a:pt x="7008" y="15271"/>
                  </a:lnTo>
                  <a:lnTo>
                    <a:pt x="7053" y="15316"/>
                  </a:lnTo>
                  <a:lnTo>
                    <a:pt x="7099" y="15339"/>
                  </a:lnTo>
                  <a:lnTo>
                    <a:pt x="7167" y="15362"/>
                  </a:lnTo>
                  <a:cubicBezTo>
                    <a:pt x="7213" y="15385"/>
                    <a:pt x="7282" y="15430"/>
                    <a:pt x="7350" y="15453"/>
                  </a:cubicBezTo>
                  <a:lnTo>
                    <a:pt x="7441" y="15499"/>
                  </a:lnTo>
                  <a:cubicBezTo>
                    <a:pt x="7510" y="15522"/>
                    <a:pt x="7555" y="15544"/>
                    <a:pt x="7601" y="15567"/>
                  </a:cubicBezTo>
                  <a:lnTo>
                    <a:pt x="7624" y="15590"/>
                  </a:lnTo>
                  <a:lnTo>
                    <a:pt x="7670" y="15590"/>
                  </a:lnTo>
                  <a:cubicBezTo>
                    <a:pt x="7670" y="15590"/>
                    <a:pt x="7670" y="15613"/>
                    <a:pt x="7670" y="15613"/>
                  </a:cubicBezTo>
                  <a:cubicBezTo>
                    <a:pt x="7738" y="15636"/>
                    <a:pt x="7784" y="15681"/>
                    <a:pt x="7829" y="15704"/>
                  </a:cubicBezTo>
                  <a:cubicBezTo>
                    <a:pt x="7875" y="15704"/>
                    <a:pt x="7898" y="15727"/>
                    <a:pt x="7921" y="15727"/>
                  </a:cubicBezTo>
                  <a:lnTo>
                    <a:pt x="7966" y="15750"/>
                  </a:lnTo>
                  <a:lnTo>
                    <a:pt x="8012" y="15773"/>
                  </a:lnTo>
                  <a:lnTo>
                    <a:pt x="8103" y="15818"/>
                  </a:lnTo>
                  <a:lnTo>
                    <a:pt x="8126" y="15818"/>
                  </a:lnTo>
                  <a:cubicBezTo>
                    <a:pt x="8217" y="15864"/>
                    <a:pt x="8309" y="15887"/>
                    <a:pt x="8377" y="15933"/>
                  </a:cubicBezTo>
                  <a:lnTo>
                    <a:pt x="8469" y="15955"/>
                  </a:lnTo>
                  <a:cubicBezTo>
                    <a:pt x="8605" y="16024"/>
                    <a:pt x="8765" y="16092"/>
                    <a:pt x="8902" y="16138"/>
                  </a:cubicBezTo>
                  <a:lnTo>
                    <a:pt x="8925" y="16161"/>
                  </a:lnTo>
                  <a:cubicBezTo>
                    <a:pt x="8971" y="16184"/>
                    <a:pt x="9016" y="16184"/>
                    <a:pt x="9039" y="16206"/>
                  </a:cubicBezTo>
                  <a:lnTo>
                    <a:pt x="9130" y="16252"/>
                  </a:lnTo>
                  <a:lnTo>
                    <a:pt x="9199" y="16275"/>
                  </a:lnTo>
                  <a:cubicBezTo>
                    <a:pt x="9245" y="16298"/>
                    <a:pt x="9290" y="16321"/>
                    <a:pt x="9359" y="16343"/>
                  </a:cubicBezTo>
                  <a:lnTo>
                    <a:pt x="9382" y="16343"/>
                  </a:lnTo>
                  <a:lnTo>
                    <a:pt x="9404" y="16366"/>
                  </a:lnTo>
                  <a:lnTo>
                    <a:pt x="9473" y="16389"/>
                  </a:lnTo>
                  <a:cubicBezTo>
                    <a:pt x="9633" y="16457"/>
                    <a:pt x="9792" y="16526"/>
                    <a:pt x="10021" y="16594"/>
                  </a:cubicBezTo>
                  <a:cubicBezTo>
                    <a:pt x="10112" y="16617"/>
                    <a:pt x="10226" y="16663"/>
                    <a:pt x="10317" y="16686"/>
                  </a:cubicBezTo>
                  <a:lnTo>
                    <a:pt x="10340" y="16686"/>
                  </a:lnTo>
                  <a:cubicBezTo>
                    <a:pt x="10386" y="16709"/>
                    <a:pt x="10454" y="16731"/>
                    <a:pt x="10500" y="16754"/>
                  </a:cubicBezTo>
                  <a:cubicBezTo>
                    <a:pt x="10568" y="16777"/>
                    <a:pt x="10637" y="16800"/>
                    <a:pt x="10705" y="16823"/>
                  </a:cubicBezTo>
                  <a:lnTo>
                    <a:pt x="10820" y="16868"/>
                  </a:lnTo>
                  <a:lnTo>
                    <a:pt x="10842" y="16868"/>
                  </a:lnTo>
                  <a:lnTo>
                    <a:pt x="10865" y="16891"/>
                  </a:lnTo>
                  <a:lnTo>
                    <a:pt x="10888" y="16891"/>
                  </a:lnTo>
                  <a:cubicBezTo>
                    <a:pt x="10934" y="16891"/>
                    <a:pt x="10956" y="16914"/>
                    <a:pt x="10979" y="16914"/>
                  </a:cubicBezTo>
                  <a:lnTo>
                    <a:pt x="11139" y="16960"/>
                  </a:lnTo>
                  <a:lnTo>
                    <a:pt x="11299" y="17005"/>
                  </a:lnTo>
                  <a:cubicBezTo>
                    <a:pt x="11299" y="17028"/>
                    <a:pt x="11322" y="17028"/>
                    <a:pt x="11344" y="17028"/>
                  </a:cubicBezTo>
                  <a:lnTo>
                    <a:pt x="11367" y="17028"/>
                  </a:lnTo>
                  <a:lnTo>
                    <a:pt x="11413" y="17051"/>
                  </a:lnTo>
                  <a:lnTo>
                    <a:pt x="11596" y="17097"/>
                  </a:lnTo>
                  <a:lnTo>
                    <a:pt x="11641" y="17097"/>
                  </a:lnTo>
                  <a:cubicBezTo>
                    <a:pt x="11664" y="17119"/>
                    <a:pt x="11710" y="17119"/>
                    <a:pt x="11733" y="17142"/>
                  </a:cubicBezTo>
                  <a:lnTo>
                    <a:pt x="11801" y="17165"/>
                  </a:lnTo>
                  <a:cubicBezTo>
                    <a:pt x="11847" y="17188"/>
                    <a:pt x="11915" y="17188"/>
                    <a:pt x="11961" y="17211"/>
                  </a:cubicBezTo>
                  <a:cubicBezTo>
                    <a:pt x="12121" y="17256"/>
                    <a:pt x="12280" y="17302"/>
                    <a:pt x="12417" y="17348"/>
                  </a:cubicBezTo>
                  <a:lnTo>
                    <a:pt x="12463" y="17348"/>
                  </a:lnTo>
                  <a:lnTo>
                    <a:pt x="12600" y="17371"/>
                  </a:lnTo>
                  <a:cubicBezTo>
                    <a:pt x="12691" y="17416"/>
                    <a:pt x="12760" y="17439"/>
                    <a:pt x="12851" y="17462"/>
                  </a:cubicBezTo>
                  <a:cubicBezTo>
                    <a:pt x="12942" y="17485"/>
                    <a:pt x="13034" y="17507"/>
                    <a:pt x="13125" y="17507"/>
                  </a:cubicBezTo>
                  <a:cubicBezTo>
                    <a:pt x="13216" y="17530"/>
                    <a:pt x="13307" y="17553"/>
                    <a:pt x="13399" y="17553"/>
                  </a:cubicBezTo>
                  <a:lnTo>
                    <a:pt x="13627" y="17553"/>
                  </a:lnTo>
                  <a:cubicBezTo>
                    <a:pt x="13673" y="17553"/>
                    <a:pt x="13718" y="17553"/>
                    <a:pt x="13764" y="17507"/>
                  </a:cubicBezTo>
                  <a:cubicBezTo>
                    <a:pt x="13787" y="17485"/>
                    <a:pt x="13810" y="17462"/>
                    <a:pt x="13832" y="17439"/>
                  </a:cubicBezTo>
                  <a:cubicBezTo>
                    <a:pt x="13855" y="17416"/>
                    <a:pt x="13878" y="17393"/>
                    <a:pt x="13901" y="17371"/>
                  </a:cubicBezTo>
                  <a:cubicBezTo>
                    <a:pt x="13924" y="17348"/>
                    <a:pt x="13947" y="17302"/>
                    <a:pt x="13969" y="17256"/>
                  </a:cubicBezTo>
                  <a:lnTo>
                    <a:pt x="13992" y="17234"/>
                  </a:lnTo>
                  <a:cubicBezTo>
                    <a:pt x="14015" y="17211"/>
                    <a:pt x="14015" y="17188"/>
                    <a:pt x="14038" y="17165"/>
                  </a:cubicBezTo>
                  <a:cubicBezTo>
                    <a:pt x="14084" y="17074"/>
                    <a:pt x="14129" y="17005"/>
                    <a:pt x="14175" y="16937"/>
                  </a:cubicBezTo>
                  <a:cubicBezTo>
                    <a:pt x="14243" y="16823"/>
                    <a:pt x="14312" y="16731"/>
                    <a:pt x="14380" y="16617"/>
                  </a:cubicBezTo>
                  <a:cubicBezTo>
                    <a:pt x="14586" y="16275"/>
                    <a:pt x="14791" y="15955"/>
                    <a:pt x="14951" y="15636"/>
                  </a:cubicBezTo>
                  <a:lnTo>
                    <a:pt x="14974" y="15613"/>
                  </a:lnTo>
                  <a:cubicBezTo>
                    <a:pt x="15042" y="15476"/>
                    <a:pt x="15133" y="15316"/>
                    <a:pt x="15202" y="15179"/>
                  </a:cubicBezTo>
                  <a:lnTo>
                    <a:pt x="15225" y="15111"/>
                  </a:lnTo>
                  <a:lnTo>
                    <a:pt x="15248" y="15088"/>
                  </a:lnTo>
                  <a:cubicBezTo>
                    <a:pt x="15248" y="15088"/>
                    <a:pt x="15270" y="15065"/>
                    <a:pt x="15270" y="15065"/>
                  </a:cubicBezTo>
                  <a:cubicBezTo>
                    <a:pt x="15270" y="15042"/>
                    <a:pt x="15293" y="15019"/>
                    <a:pt x="15293" y="14997"/>
                  </a:cubicBezTo>
                  <a:lnTo>
                    <a:pt x="15316" y="14974"/>
                  </a:lnTo>
                  <a:lnTo>
                    <a:pt x="15316" y="14951"/>
                  </a:lnTo>
                  <a:lnTo>
                    <a:pt x="15339" y="14928"/>
                  </a:lnTo>
                  <a:lnTo>
                    <a:pt x="15339" y="14905"/>
                  </a:lnTo>
                  <a:lnTo>
                    <a:pt x="15385" y="14814"/>
                  </a:lnTo>
                  <a:lnTo>
                    <a:pt x="15430" y="14746"/>
                  </a:lnTo>
                  <a:lnTo>
                    <a:pt x="15453" y="14700"/>
                  </a:lnTo>
                  <a:cubicBezTo>
                    <a:pt x="15453" y="14677"/>
                    <a:pt x="15476" y="14631"/>
                    <a:pt x="15499" y="14586"/>
                  </a:cubicBezTo>
                  <a:cubicBezTo>
                    <a:pt x="15590" y="14426"/>
                    <a:pt x="15658" y="14289"/>
                    <a:pt x="15750" y="14129"/>
                  </a:cubicBezTo>
                  <a:lnTo>
                    <a:pt x="15750" y="14106"/>
                  </a:lnTo>
                  <a:lnTo>
                    <a:pt x="15795" y="14038"/>
                  </a:lnTo>
                  <a:lnTo>
                    <a:pt x="15818" y="14015"/>
                  </a:lnTo>
                  <a:cubicBezTo>
                    <a:pt x="15841" y="14015"/>
                    <a:pt x="15864" y="13992"/>
                    <a:pt x="15864" y="13970"/>
                  </a:cubicBezTo>
                  <a:cubicBezTo>
                    <a:pt x="15887" y="13924"/>
                    <a:pt x="15910" y="13901"/>
                    <a:pt x="15932" y="13855"/>
                  </a:cubicBezTo>
                  <a:lnTo>
                    <a:pt x="15955" y="13833"/>
                  </a:lnTo>
                  <a:cubicBezTo>
                    <a:pt x="15955" y="13810"/>
                    <a:pt x="15978" y="13787"/>
                    <a:pt x="15978" y="13787"/>
                  </a:cubicBezTo>
                  <a:lnTo>
                    <a:pt x="16024" y="13673"/>
                  </a:lnTo>
                  <a:lnTo>
                    <a:pt x="16047" y="13650"/>
                  </a:lnTo>
                  <a:lnTo>
                    <a:pt x="16069" y="13604"/>
                  </a:lnTo>
                  <a:lnTo>
                    <a:pt x="16092" y="13559"/>
                  </a:lnTo>
                  <a:lnTo>
                    <a:pt x="16138" y="13490"/>
                  </a:lnTo>
                  <a:cubicBezTo>
                    <a:pt x="16229" y="13330"/>
                    <a:pt x="16298" y="13171"/>
                    <a:pt x="16389" y="13011"/>
                  </a:cubicBezTo>
                  <a:lnTo>
                    <a:pt x="16412" y="12988"/>
                  </a:lnTo>
                  <a:lnTo>
                    <a:pt x="16457" y="12920"/>
                  </a:lnTo>
                  <a:cubicBezTo>
                    <a:pt x="16480" y="12897"/>
                    <a:pt x="16503" y="12874"/>
                    <a:pt x="16503" y="12851"/>
                  </a:cubicBezTo>
                  <a:lnTo>
                    <a:pt x="16526" y="12805"/>
                  </a:lnTo>
                  <a:cubicBezTo>
                    <a:pt x="16617" y="12668"/>
                    <a:pt x="16708" y="12509"/>
                    <a:pt x="16800" y="12372"/>
                  </a:cubicBezTo>
                  <a:lnTo>
                    <a:pt x="16823" y="12326"/>
                  </a:lnTo>
                  <a:lnTo>
                    <a:pt x="16937" y="12144"/>
                  </a:lnTo>
                  <a:lnTo>
                    <a:pt x="16960" y="12098"/>
                  </a:lnTo>
                  <a:lnTo>
                    <a:pt x="17005" y="12052"/>
                  </a:lnTo>
                  <a:cubicBezTo>
                    <a:pt x="17028" y="11984"/>
                    <a:pt x="17074" y="11915"/>
                    <a:pt x="17119" y="11847"/>
                  </a:cubicBezTo>
                  <a:lnTo>
                    <a:pt x="17256" y="11619"/>
                  </a:lnTo>
                  <a:lnTo>
                    <a:pt x="17325" y="11504"/>
                  </a:lnTo>
                  <a:lnTo>
                    <a:pt x="17348" y="11459"/>
                  </a:lnTo>
                  <a:lnTo>
                    <a:pt x="17416" y="11345"/>
                  </a:lnTo>
                  <a:lnTo>
                    <a:pt x="17462" y="11253"/>
                  </a:lnTo>
                  <a:lnTo>
                    <a:pt x="17507" y="11162"/>
                  </a:lnTo>
                  <a:cubicBezTo>
                    <a:pt x="17530" y="11139"/>
                    <a:pt x="17553" y="11116"/>
                    <a:pt x="17553" y="11094"/>
                  </a:cubicBezTo>
                  <a:lnTo>
                    <a:pt x="17599" y="11025"/>
                  </a:lnTo>
                  <a:cubicBezTo>
                    <a:pt x="17621" y="11002"/>
                    <a:pt x="17621" y="10979"/>
                    <a:pt x="17644" y="10934"/>
                  </a:cubicBezTo>
                  <a:cubicBezTo>
                    <a:pt x="17644" y="10911"/>
                    <a:pt x="17644" y="10888"/>
                    <a:pt x="17644" y="10865"/>
                  </a:cubicBezTo>
                  <a:cubicBezTo>
                    <a:pt x="17644" y="10842"/>
                    <a:pt x="17621" y="10820"/>
                    <a:pt x="17621" y="10820"/>
                  </a:cubicBezTo>
                  <a:lnTo>
                    <a:pt x="17644" y="10774"/>
                  </a:lnTo>
                  <a:lnTo>
                    <a:pt x="17667" y="10728"/>
                  </a:lnTo>
                  <a:lnTo>
                    <a:pt x="17736" y="10614"/>
                  </a:lnTo>
                  <a:lnTo>
                    <a:pt x="17781" y="10500"/>
                  </a:lnTo>
                  <a:cubicBezTo>
                    <a:pt x="17804" y="10477"/>
                    <a:pt x="17827" y="10432"/>
                    <a:pt x="17850" y="10409"/>
                  </a:cubicBezTo>
                  <a:lnTo>
                    <a:pt x="17873" y="10386"/>
                  </a:lnTo>
                  <a:lnTo>
                    <a:pt x="17918" y="10295"/>
                  </a:lnTo>
                  <a:cubicBezTo>
                    <a:pt x="17987" y="10158"/>
                    <a:pt x="18078" y="10044"/>
                    <a:pt x="18146" y="9907"/>
                  </a:cubicBezTo>
                  <a:lnTo>
                    <a:pt x="18192" y="9838"/>
                  </a:lnTo>
                  <a:lnTo>
                    <a:pt x="18261" y="9747"/>
                  </a:lnTo>
                  <a:lnTo>
                    <a:pt x="18283" y="9701"/>
                  </a:lnTo>
                  <a:lnTo>
                    <a:pt x="18306" y="9656"/>
                  </a:lnTo>
                  <a:lnTo>
                    <a:pt x="18329" y="9633"/>
                  </a:lnTo>
                  <a:lnTo>
                    <a:pt x="18329" y="9610"/>
                  </a:lnTo>
                  <a:lnTo>
                    <a:pt x="18352" y="9587"/>
                  </a:lnTo>
                  <a:cubicBezTo>
                    <a:pt x="18352" y="9564"/>
                    <a:pt x="18375" y="9541"/>
                    <a:pt x="18375" y="9519"/>
                  </a:cubicBezTo>
                  <a:cubicBezTo>
                    <a:pt x="18398" y="9496"/>
                    <a:pt x="18398" y="9473"/>
                    <a:pt x="18398" y="9450"/>
                  </a:cubicBezTo>
                  <a:lnTo>
                    <a:pt x="18420" y="9404"/>
                  </a:lnTo>
                  <a:lnTo>
                    <a:pt x="18443" y="9382"/>
                  </a:lnTo>
                  <a:cubicBezTo>
                    <a:pt x="18443" y="9359"/>
                    <a:pt x="18443" y="9359"/>
                    <a:pt x="18443" y="9336"/>
                  </a:cubicBezTo>
                  <a:cubicBezTo>
                    <a:pt x="18489" y="9313"/>
                    <a:pt x="18512" y="9245"/>
                    <a:pt x="18534" y="9199"/>
                  </a:cubicBezTo>
                  <a:lnTo>
                    <a:pt x="18557" y="9176"/>
                  </a:lnTo>
                  <a:lnTo>
                    <a:pt x="18557" y="9153"/>
                  </a:lnTo>
                  <a:lnTo>
                    <a:pt x="18580" y="9153"/>
                  </a:lnTo>
                  <a:lnTo>
                    <a:pt x="18603" y="9085"/>
                  </a:lnTo>
                  <a:lnTo>
                    <a:pt x="18649" y="8994"/>
                  </a:lnTo>
                  <a:lnTo>
                    <a:pt x="18763" y="8834"/>
                  </a:lnTo>
                  <a:lnTo>
                    <a:pt x="18808" y="8765"/>
                  </a:lnTo>
                  <a:lnTo>
                    <a:pt x="18831" y="8720"/>
                  </a:lnTo>
                  <a:lnTo>
                    <a:pt x="18854" y="8651"/>
                  </a:lnTo>
                  <a:lnTo>
                    <a:pt x="18877" y="8628"/>
                  </a:lnTo>
                  <a:cubicBezTo>
                    <a:pt x="18900" y="8583"/>
                    <a:pt x="18922" y="8560"/>
                    <a:pt x="18945" y="8514"/>
                  </a:cubicBezTo>
                  <a:cubicBezTo>
                    <a:pt x="18945" y="8491"/>
                    <a:pt x="18945" y="8469"/>
                    <a:pt x="18945" y="8423"/>
                  </a:cubicBezTo>
                  <a:cubicBezTo>
                    <a:pt x="18968" y="8423"/>
                    <a:pt x="18991" y="8400"/>
                    <a:pt x="18991" y="8400"/>
                  </a:cubicBezTo>
                  <a:lnTo>
                    <a:pt x="19082" y="8240"/>
                  </a:lnTo>
                  <a:lnTo>
                    <a:pt x="19219" y="8012"/>
                  </a:lnTo>
                  <a:cubicBezTo>
                    <a:pt x="19311" y="7875"/>
                    <a:pt x="19379" y="7738"/>
                    <a:pt x="19470" y="7601"/>
                  </a:cubicBezTo>
                  <a:lnTo>
                    <a:pt x="19539" y="7487"/>
                  </a:lnTo>
                  <a:cubicBezTo>
                    <a:pt x="19584" y="7396"/>
                    <a:pt x="19653" y="7305"/>
                    <a:pt x="19699" y="7213"/>
                  </a:cubicBezTo>
                  <a:lnTo>
                    <a:pt x="19744" y="7145"/>
                  </a:lnTo>
                  <a:cubicBezTo>
                    <a:pt x="19836" y="7008"/>
                    <a:pt x="19904" y="6894"/>
                    <a:pt x="19950" y="6780"/>
                  </a:cubicBezTo>
                  <a:cubicBezTo>
                    <a:pt x="19972" y="6780"/>
                    <a:pt x="19972" y="6757"/>
                    <a:pt x="19972" y="6734"/>
                  </a:cubicBezTo>
                  <a:lnTo>
                    <a:pt x="19972" y="6688"/>
                  </a:lnTo>
                  <a:lnTo>
                    <a:pt x="20018" y="6643"/>
                  </a:lnTo>
                  <a:cubicBezTo>
                    <a:pt x="20087" y="6506"/>
                    <a:pt x="20178" y="6392"/>
                    <a:pt x="20246" y="6255"/>
                  </a:cubicBezTo>
                  <a:lnTo>
                    <a:pt x="20269" y="6232"/>
                  </a:lnTo>
                  <a:lnTo>
                    <a:pt x="20292" y="6186"/>
                  </a:lnTo>
                  <a:lnTo>
                    <a:pt x="20315" y="6163"/>
                  </a:lnTo>
                  <a:cubicBezTo>
                    <a:pt x="20383" y="6049"/>
                    <a:pt x="20452" y="5912"/>
                    <a:pt x="20520" y="5798"/>
                  </a:cubicBezTo>
                  <a:lnTo>
                    <a:pt x="20520" y="5775"/>
                  </a:lnTo>
                  <a:lnTo>
                    <a:pt x="20543" y="5752"/>
                  </a:lnTo>
                  <a:lnTo>
                    <a:pt x="20589" y="5661"/>
                  </a:lnTo>
                  <a:lnTo>
                    <a:pt x="20657" y="5593"/>
                  </a:lnTo>
                  <a:cubicBezTo>
                    <a:pt x="20657" y="5547"/>
                    <a:pt x="20680" y="5524"/>
                    <a:pt x="20703" y="5479"/>
                  </a:cubicBezTo>
                  <a:lnTo>
                    <a:pt x="20726" y="5456"/>
                  </a:lnTo>
                  <a:cubicBezTo>
                    <a:pt x="20749" y="5433"/>
                    <a:pt x="20771" y="5387"/>
                    <a:pt x="20771" y="5342"/>
                  </a:cubicBezTo>
                  <a:cubicBezTo>
                    <a:pt x="20794" y="5319"/>
                    <a:pt x="20794" y="5296"/>
                    <a:pt x="20794" y="5273"/>
                  </a:cubicBezTo>
                  <a:lnTo>
                    <a:pt x="20794" y="5250"/>
                  </a:lnTo>
                  <a:cubicBezTo>
                    <a:pt x="20863" y="5136"/>
                    <a:pt x="20931" y="5022"/>
                    <a:pt x="20977" y="4908"/>
                  </a:cubicBezTo>
                  <a:lnTo>
                    <a:pt x="21022" y="4839"/>
                  </a:lnTo>
                  <a:lnTo>
                    <a:pt x="21022" y="4817"/>
                  </a:lnTo>
                  <a:lnTo>
                    <a:pt x="21045" y="4794"/>
                  </a:lnTo>
                  <a:cubicBezTo>
                    <a:pt x="21045" y="4794"/>
                    <a:pt x="21068" y="4771"/>
                    <a:pt x="21068" y="4748"/>
                  </a:cubicBezTo>
                  <a:lnTo>
                    <a:pt x="21159" y="4588"/>
                  </a:lnTo>
                  <a:lnTo>
                    <a:pt x="21182" y="4543"/>
                  </a:lnTo>
                  <a:cubicBezTo>
                    <a:pt x="21228" y="4543"/>
                    <a:pt x="21273" y="4520"/>
                    <a:pt x="21296" y="4474"/>
                  </a:cubicBezTo>
                  <a:cubicBezTo>
                    <a:pt x="21319" y="4429"/>
                    <a:pt x="21365" y="4383"/>
                    <a:pt x="21388" y="4337"/>
                  </a:cubicBezTo>
                  <a:lnTo>
                    <a:pt x="21410" y="4292"/>
                  </a:lnTo>
                  <a:cubicBezTo>
                    <a:pt x="21433" y="4246"/>
                    <a:pt x="21456" y="4200"/>
                    <a:pt x="21479" y="4155"/>
                  </a:cubicBezTo>
                  <a:lnTo>
                    <a:pt x="21525" y="4063"/>
                  </a:lnTo>
                  <a:lnTo>
                    <a:pt x="21570" y="3972"/>
                  </a:lnTo>
                  <a:lnTo>
                    <a:pt x="21593" y="3926"/>
                  </a:lnTo>
                  <a:lnTo>
                    <a:pt x="21639" y="3858"/>
                  </a:lnTo>
                  <a:cubicBezTo>
                    <a:pt x="21662" y="3789"/>
                    <a:pt x="21707" y="3744"/>
                    <a:pt x="21730" y="3675"/>
                  </a:cubicBezTo>
                  <a:lnTo>
                    <a:pt x="21776" y="3607"/>
                  </a:lnTo>
                  <a:lnTo>
                    <a:pt x="21798" y="3584"/>
                  </a:lnTo>
                  <a:cubicBezTo>
                    <a:pt x="21821" y="3538"/>
                    <a:pt x="21844" y="3470"/>
                    <a:pt x="21867" y="3424"/>
                  </a:cubicBezTo>
                  <a:lnTo>
                    <a:pt x="21913" y="3379"/>
                  </a:lnTo>
                  <a:lnTo>
                    <a:pt x="21935" y="3333"/>
                  </a:lnTo>
                  <a:lnTo>
                    <a:pt x="21981" y="3264"/>
                  </a:lnTo>
                  <a:lnTo>
                    <a:pt x="22004" y="3219"/>
                  </a:lnTo>
                  <a:cubicBezTo>
                    <a:pt x="22050" y="3128"/>
                    <a:pt x="22118" y="3036"/>
                    <a:pt x="22164" y="2945"/>
                  </a:cubicBezTo>
                  <a:lnTo>
                    <a:pt x="22232" y="2854"/>
                  </a:lnTo>
                  <a:lnTo>
                    <a:pt x="22323" y="2694"/>
                  </a:lnTo>
                  <a:lnTo>
                    <a:pt x="22369" y="2648"/>
                  </a:lnTo>
                  <a:cubicBezTo>
                    <a:pt x="22415" y="2580"/>
                    <a:pt x="22460" y="2511"/>
                    <a:pt x="22483" y="2420"/>
                  </a:cubicBezTo>
                  <a:cubicBezTo>
                    <a:pt x="22483" y="2420"/>
                    <a:pt x="22506" y="2420"/>
                    <a:pt x="22506" y="2397"/>
                  </a:cubicBezTo>
                  <a:lnTo>
                    <a:pt x="22529" y="2351"/>
                  </a:lnTo>
                  <a:lnTo>
                    <a:pt x="22552" y="2306"/>
                  </a:lnTo>
                  <a:cubicBezTo>
                    <a:pt x="22575" y="2283"/>
                    <a:pt x="22597" y="2237"/>
                    <a:pt x="22620" y="2215"/>
                  </a:cubicBezTo>
                  <a:cubicBezTo>
                    <a:pt x="22620" y="2192"/>
                    <a:pt x="22643" y="2169"/>
                    <a:pt x="22643" y="2146"/>
                  </a:cubicBezTo>
                  <a:cubicBezTo>
                    <a:pt x="22643" y="2123"/>
                    <a:pt x="22643" y="2100"/>
                    <a:pt x="22620" y="2078"/>
                  </a:cubicBezTo>
                  <a:cubicBezTo>
                    <a:pt x="22620" y="2055"/>
                    <a:pt x="22620" y="2055"/>
                    <a:pt x="22597" y="2032"/>
                  </a:cubicBezTo>
                  <a:lnTo>
                    <a:pt x="22643" y="1986"/>
                  </a:lnTo>
                  <a:lnTo>
                    <a:pt x="22689" y="1941"/>
                  </a:lnTo>
                  <a:cubicBezTo>
                    <a:pt x="22711" y="1872"/>
                    <a:pt x="22757" y="1804"/>
                    <a:pt x="22803" y="1735"/>
                  </a:cubicBezTo>
                  <a:cubicBezTo>
                    <a:pt x="22871" y="1644"/>
                    <a:pt x="22917" y="1553"/>
                    <a:pt x="22963" y="1461"/>
                  </a:cubicBezTo>
                  <a:cubicBezTo>
                    <a:pt x="23008" y="1393"/>
                    <a:pt x="23054" y="1324"/>
                    <a:pt x="23100" y="1256"/>
                  </a:cubicBezTo>
                  <a:lnTo>
                    <a:pt x="23122" y="1233"/>
                  </a:lnTo>
                  <a:cubicBezTo>
                    <a:pt x="23145" y="1187"/>
                    <a:pt x="23168" y="1165"/>
                    <a:pt x="23191" y="1142"/>
                  </a:cubicBezTo>
                  <a:lnTo>
                    <a:pt x="23191" y="1119"/>
                  </a:lnTo>
                  <a:lnTo>
                    <a:pt x="23214" y="1073"/>
                  </a:lnTo>
                  <a:lnTo>
                    <a:pt x="23236" y="1050"/>
                  </a:lnTo>
                  <a:lnTo>
                    <a:pt x="23282" y="936"/>
                  </a:lnTo>
                  <a:cubicBezTo>
                    <a:pt x="23328" y="891"/>
                    <a:pt x="23373" y="799"/>
                    <a:pt x="23419" y="731"/>
                  </a:cubicBezTo>
                  <a:lnTo>
                    <a:pt x="23510" y="571"/>
                  </a:lnTo>
                  <a:cubicBezTo>
                    <a:pt x="23556" y="525"/>
                    <a:pt x="23556" y="503"/>
                    <a:pt x="23579" y="457"/>
                  </a:cubicBezTo>
                  <a:lnTo>
                    <a:pt x="23602" y="434"/>
                  </a:lnTo>
                  <a:lnTo>
                    <a:pt x="23602" y="411"/>
                  </a:lnTo>
                  <a:cubicBezTo>
                    <a:pt x="23625" y="366"/>
                    <a:pt x="23647" y="343"/>
                    <a:pt x="23647" y="320"/>
                  </a:cubicBezTo>
                  <a:cubicBezTo>
                    <a:pt x="23647" y="274"/>
                    <a:pt x="23625" y="229"/>
                    <a:pt x="23579" y="229"/>
                  </a:cubicBezTo>
                  <a:lnTo>
                    <a:pt x="23579" y="160"/>
                  </a:lnTo>
                  <a:cubicBezTo>
                    <a:pt x="23579" y="137"/>
                    <a:pt x="23579" y="115"/>
                    <a:pt x="23556" y="92"/>
                  </a:cubicBezTo>
                  <a:cubicBezTo>
                    <a:pt x="23556" y="69"/>
                    <a:pt x="23533" y="46"/>
                    <a:pt x="23510" y="23"/>
                  </a:cubicBezTo>
                  <a:cubicBezTo>
                    <a:pt x="23488" y="23"/>
                    <a:pt x="23465" y="0"/>
                    <a:pt x="23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5"/>
            <p:cNvSpPr/>
            <p:nvPr/>
          </p:nvSpPr>
          <p:spPr>
            <a:xfrm>
              <a:off x="-700034" y="2226692"/>
              <a:ext cx="1271966" cy="1006328"/>
            </a:xfrm>
            <a:custGeom>
              <a:avLst/>
              <a:gdLst/>
              <a:ahLst/>
              <a:cxnLst/>
              <a:rect l="l" t="t" r="r" b="b"/>
              <a:pathLst>
                <a:path w="22735" h="17987" extrusionOk="0">
                  <a:moveTo>
                    <a:pt x="21684" y="0"/>
                  </a:moveTo>
                  <a:cubicBezTo>
                    <a:pt x="21639" y="0"/>
                    <a:pt x="21570" y="23"/>
                    <a:pt x="21547" y="69"/>
                  </a:cubicBezTo>
                  <a:cubicBezTo>
                    <a:pt x="21410" y="320"/>
                    <a:pt x="21273" y="548"/>
                    <a:pt x="21137" y="777"/>
                  </a:cubicBezTo>
                  <a:cubicBezTo>
                    <a:pt x="21045" y="959"/>
                    <a:pt x="20954" y="1142"/>
                    <a:pt x="20840" y="1302"/>
                  </a:cubicBezTo>
                  <a:cubicBezTo>
                    <a:pt x="20589" y="1758"/>
                    <a:pt x="20338" y="2215"/>
                    <a:pt x="20087" y="2648"/>
                  </a:cubicBezTo>
                  <a:cubicBezTo>
                    <a:pt x="19607" y="3493"/>
                    <a:pt x="19151" y="4337"/>
                    <a:pt x="18671" y="5182"/>
                  </a:cubicBezTo>
                  <a:lnTo>
                    <a:pt x="16959" y="8263"/>
                  </a:lnTo>
                  <a:lnTo>
                    <a:pt x="15636" y="10660"/>
                  </a:lnTo>
                  <a:lnTo>
                    <a:pt x="15293" y="11253"/>
                  </a:lnTo>
                  <a:cubicBezTo>
                    <a:pt x="14905" y="11938"/>
                    <a:pt x="14517" y="12646"/>
                    <a:pt x="14129" y="13330"/>
                  </a:cubicBezTo>
                  <a:lnTo>
                    <a:pt x="13832" y="13878"/>
                  </a:lnTo>
                  <a:cubicBezTo>
                    <a:pt x="13467" y="14540"/>
                    <a:pt x="13102" y="15179"/>
                    <a:pt x="12737" y="15841"/>
                  </a:cubicBezTo>
                  <a:cubicBezTo>
                    <a:pt x="12668" y="15978"/>
                    <a:pt x="12577" y="16138"/>
                    <a:pt x="12509" y="16275"/>
                  </a:cubicBezTo>
                  <a:lnTo>
                    <a:pt x="12440" y="16412"/>
                  </a:lnTo>
                  <a:cubicBezTo>
                    <a:pt x="12417" y="16480"/>
                    <a:pt x="12372" y="16549"/>
                    <a:pt x="12326" y="16640"/>
                  </a:cubicBezTo>
                  <a:cubicBezTo>
                    <a:pt x="12326" y="16663"/>
                    <a:pt x="12303" y="16709"/>
                    <a:pt x="12280" y="16731"/>
                  </a:cubicBezTo>
                  <a:lnTo>
                    <a:pt x="12257" y="16823"/>
                  </a:lnTo>
                  <a:lnTo>
                    <a:pt x="12235" y="16846"/>
                  </a:lnTo>
                  <a:lnTo>
                    <a:pt x="12212" y="16891"/>
                  </a:lnTo>
                  <a:cubicBezTo>
                    <a:pt x="12212" y="16914"/>
                    <a:pt x="12189" y="16937"/>
                    <a:pt x="12189" y="16937"/>
                  </a:cubicBezTo>
                  <a:cubicBezTo>
                    <a:pt x="12189" y="16960"/>
                    <a:pt x="12189" y="16960"/>
                    <a:pt x="12166" y="16982"/>
                  </a:cubicBezTo>
                  <a:lnTo>
                    <a:pt x="12166" y="17005"/>
                  </a:lnTo>
                  <a:cubicBezTo>
                    <a:pt x="12143" y="17005"/>
                    <a:pt x="12143" y="17028"/>
                    <a:pt x="12143" y="17028"/>
                  </a:cubicBezTo>
                  <a:lnTo>
                    <a:pt x="12121" y="17051"/>
                  </a:lnTo>
                  <a:cubicBezTo>
                    <a:pt x="12121" y="17074"/>
                    <a:pt x="12121" y="17074"/>
                    <a:pt x="12121" y="17074"/>
                  </a:cubicBezTo>
                  <a:cubicBezTo>
                    <a:pt x="12098" y="17097"/>
                    <a:pt x="12098" y="17119"/>
                    <a:pt x="12075" y="17142"/>
                  </a:cubicBezTo>
                  <a:cubicBezTo>
                    <a:pt x="12075" y="17188"/>
                    <a:pt x="12098" y="17256"/>
                    <a:pt x="12143" y="17279"/>
                  </a:cubicBezTo>
                  <a:lnTo>
                    <a:pt x="12212" y="17279"/>
                  </a:lnTo>
                  <a:cubicBezTo>
                    <a:pt x="12212" y="17302"/>
                    <a:pt x="12212" y="17348"/>
                    <a:pt x="12235" y="17371"/>
                  </a:cubicBezTo>
                  <a:cubicBezTo>
                    <a:pt x="12235" y="17393"/>
                    <a:pt x="12257" y="17393"/>
                    <a:pt x="12257" y="17416"/>
                  </a:cubicBezTo>
                  <a:lnTo>
                    <a:pt x="12235" y="17393"/>
                  </a:lnTo>
                  <a:lnTo>
                    <a:pt x="12052" y="17393"/>
                  </a:lnTo>
                  <a:cubicBezTo>
                    <a:pt x="12029" y="17393"/>
                    <a:pt x="12006" y="17371"/>
                    <a:pt x="11961" y="17371"/>
                  </a:cubicBezTo>
                  <a:lnTo>
                    <a:pt x="11938" y="17371"/>
                  </a:lnTo>
                  <a:lnTo>
                    <a:pt x="11892" y="17348"/>
                  </a:lnTo>
                  <a:lnTo>
                    <a:pt x="11824" y="17348"/>
                  </a:lnTo>
                  <a:lnTo>
                    <a:pt x="11710" y="17302"/>
                  </a:lnTo>
                  <a:cubicBezTo>
                    <a:pt x="11596" y="17279"/>
                    <a:pt x="11481" y="17256"/>
                    <a:pt x="11367" y="17211"/>
                  </a:cubicBezTo>
                  <a:cubicBezTo>
                    <a:pt x="11276" y="17188"/>
                    <a:pt x="11208" y="17188"/>
                    <a:pt x="11116" y="17165"/>
                  </a:cubicBezTo>
                  <a:lnTo>
                    <a:pt x="11002" y="17119"/>
                  </a:lnTo>
                  <a:cubicBezTo>
                    <a:pt x="10888" y="17074"/>
                    <a:pt x="10774" y="17051"/>
                    <a:pt x="10683" y="17005"/>
                  </a:cubicBezTo>
                  <a:lnTo>
                    <a:pt x="10568" y="16960"/>
                  </a:lnTo>
                  <a:cubicBezTo>
                    <a:pt x="10431" y="16914"/>
                    <a:pt x="10317" y="16868"/>
                    <a:pt x="10180" y="16823"/>
                  </a:cubicBezTo>
                  <a:cubicBezTo>
                    <a:pt x="10135" y="16800"/>
                    <a:pt x="10089" y="16777"/>
                    <a:pt x="10066" y="16777"/>
                  </a:cubicBezTo>
                  <a:cubicBezTo>
                    <a:pt x="10043" y="16754"/>
                    <a:pt x="10043" y="16754"/>
                    <a:pt x="10021" y="16731"/>
                  </a:cubicBezTo>
                  <a:cubicBezTo>
                    <a:pt x="9952" y="16686"/>
                    <a:pt x="9884" y="16663"/>
                    <a:pt x="9815" y="16640"/>
                  </a:cubicBezTo>
                  <a:lnTo>
                    <a:pt x="9792" y="16617"/>
                  </a:lnTo>
                  <a:lnTo>
                    <a:pt x="9633" y="16549"/>
                  </a:lnTo>
                  <a:cubicBezTo>
                    <a:pt x="9564" y="16526"/>
                    <a:pt x="9518" y="16503"/>
                    <a:pt x="9473" y="16480"/>
                  </a:cubicBezTo>
                  <a:lnTo>
                    <a:pt x="9359" y="16458"/>
                  </a:lnTo>
                  <a:cubicBezTo>
                    <a:pt x="9290" y="16435"/>
                    <a:pt x="9245" y="16389"/>
                    <a:pt x="9176" y="16366"/>
                  </a:cubicBezTo>
                  <a:lnTo>
                    <a:pt x="9085" y="16343"/>
                  </a:lnTo>
                  <a:cubicBezTo>
                    <a:pt x="9085" y="16298"/>
                    <a:pt x="9062" y="16275"/>
                    <a:pt x="9016" y="16252"/>
                  </a:cubicBezTo>
                  <a:cubicBezTo>
                    <a:pt x="8993" y="16229"/>
                    <a:pt x="8971" y="16229"/>
                    <a:pt x="8948" y="16229"/>
                  </a:cubicBezTo>
                  <a:cubicBezTo>
                    <a:pt x="8948" y="16229"/>
                    <a:pt x="8948" y="16206"/>
                    <a:pt x="8925" y="16206"/>
                  </a:cubicBezTo>
                  <a:cubicBezTo>
                    <a:pt x="8902" y="16206"/>
                    <a:pt x="8879" y="16184"/>
                    <a:pt x="8857" y="16184"/>
                  </a:cubicBezTo>
                  <a:cubicBezTo>
                    <a:pt x="8857" y="16184"/>
                    <a:pt x="8834" y="16161"/>
                    <a:pt x="8834" y="16161"/>
                  </a:cubicBezTo>
                  <a:lnTo>
                    <a:pt x="8811" y="16161"/>
                  </a:lnTo>
                  <a:cubicBezTo>
                    <a:pt x="8651" y="16092"/>
                    <a:pt x="8514" y="16024"/>
                    <a:pt x="8354" y="15978"/>
                  </a:cubicBezTo>
                  <a:cubicBezTo>
                    <a:pt x="8263" y="15933"/>
                    <a:pt x="8149" y="15887"/>
                    <a:pt x="8035" y="15841"/>
                  </a:cubicBezTo>
                  <a:lnTo>
                    <a:pt x="8012" y="15818"/>
                  </a:lnTo>
                  <a:lnTo>
                    <a:pt x="7966" y="15796"/>
                  </a:lnTo>
                  <a:cubicBezTo>
                    <a:pt x="7898" y="15773"/>
                    <a:pt x="7829" y="15750"/>
                    <a:pt x="7761" y="15727"/>
                  </a:cubicBezTo>
                  <a:lnTo>
                    <a:pt x="7738" y="15704"/>
                  </a:lnTo>
                  <a:cubicBezTo>
                    <a:pt x="7670" y="15659"/>
                    <a:pt x="7624" y="15636"/>
                    <a:pt x="7555" y="15590"/>
                  </a:cubicBezTo>
                  <a:cubicBezTo>
                    <a:pt x="7510" y="15567"/>
                    <a:pt x="7464" y="15544"/>
                    <a:pt x="7419" y="15522"/>
                  </a:cubicBezTo>
                  <a:cubicBezTo>
                    <a:pt x="7350" y="15476"/>
                    <a:pt x="7282" y="15453"/>
                    <a:pt x="7213" y="15408"/>
                  </a:cubicBezTo>
                  <a:cubicBezTo>
                    <a:pt x="7076" y="15339"/>
                    <a:pt x="6939" y="15293"/>
                    <a:pt x="6802" y="15225"/>
                  </a:cubicBezTo>
                  <a:lnTo>
                    <a:pt x="6574" y="15111"/>
                  </a:lnTo>
                  <a:lnTo>
                    <a:pt x="6346" y="14997"/>
                  </a:lnTo>
                  <a:lnTo>
                    <a:pt x="6323" y="14997"/>
                  </a:lnTo>
                  <a:lnTo>
                    <a:pt x="6323" y="14974"/>
                  </a:lnTo>
                  <a:cubicBezTo>
                    <a:pt x="5935" y="14768"/>
                    <a:pt x="5615" y="14586"/>
                    <a:pt x="5296" y="14426"/>
                  </a:cubicBezTo>
                  <a:cubicBezTo>
                    <a:pt x="5204" y="14358"/>
                    <a:pt x="5090" y="14312"/>
                    <a:pt x="4976" y="14266"/>
                  </a:cubicBezTo>
                  <a:cubicBezTo>
                    <a:pt x="4953" y="14243"/>
                    <a:pt x="4953" y="14243"/>
                    <a:pt x="4931" y="14243"/>
                  </a:cubicBezTo>
                  <a:cubicBezTo>
                    <a:pt x="4908" y="14243"/>
                    <a:pt x="4862" y="14266"/>
                    <a:pt x="4839" y="14289"/>
                  </a:cubicBezTo>
                  <a:cubicBezTo>
                    <a:pt x="4794" y="14266"/>
                    <a:pt x="4748" y="14243"/>
                    <a:pt x="4702" y="14221"/>
                  </a:cubicBezTo>
                  <a:cubicBezTo>
                    <a:pt x="4497" y="14084"/>
                    <a:pt x="4269" y="13970"/>
                    <a:pt x="4063" y="13833"/>
                  </a:cubicBezTo>
                  <a:lnTo>
                    <a:pt x="3835" y="13718"/>
                  </a:lnTo>
                  <a:cubicBezTo>
                    <a:pt x="3744" y="13650"/>
                    <a:pt x="3652" y="13604"/>
                    <a:pt x="3561" y="13559"/>
                  </a:cubicBezTo>
                  <a:lnTo>
                    <a:pt x="3424" y="13467"/>
                  </a:lnTo>
                  <a:cubicBezTo>
                    <a:pt x="3356" y="13445"/>
                    <a:pt x="3287" y="13399"/>
                    <a:pt x="3219" y="13353"/>
                  </a:cubicBezTo>
                  <a:lnTo>
                    <a:pt x="3196" y="13330"/>
                  </a:lnTo>
                  <a:cubicBezTo>
                    <a:pt x="3150" y="13308"/>
                    <a:pt x="3127" y="13308"/>
                    <a:pt x="3082" y="13285"/>
                  </a:cubicBezTo>
                  <a:lnTo>
                    <a:pt x="2945" y="13193"/>
                  </a:lnTo>
                  <a:lnTo>
                    <a:pt x="2899" y="13148"/>
                  </a:lnTo>
                  <a:cubicBezTo>
                    <a:pt x="2853" y="13125"/>
                    <a:pt x="2785" y="13079"/>
                    <a:pt x="2739" y="13057"/>
                  </a:cubicBezTo>
                  <a:lnTo>
                    <a:pt x="2671" y="13011"/>
                  </a:lnTo>
                  <a:lnTo>
                    <a:pt x="2648" y="12988"/>
                  </a:lnTo>
                  <a:cubicBezTo>
                    <a:pt x="2602" y="12965"/>
                    <a:pt x="2580" y="12942"/>
                    <a:pt x="2534" y="12920"/>
                  </a:cubicBezTo>
                  <a:cubicBezTo>
                    <a:pt x="2511" y="12897"/>
                    <a:pt x="2488" y="12897"/>
                    <a:pt x="2465" y="12897"/>
                  </a:cubicBezTo>
                  <a:cubicBezTo>
                    <a:pt x="2443" y="12897"/>
                    <a:pt x="2420" y="12897"/>
                    <a:pt x="2397" y="12920"/>
                  </a:cubicBezTo>
                  <a:cubicBezTo>
                    <a:pt x="2351" y="12897"/>
                    <a:pt x="2328" y="12874"/>
                    <a:pt x="2283" y="12851"/>
                  </a:cubicBezTo>
                  <a:lnTo>
                    <a:pt x="2260" y="12828"/>
                  </a:lnTo>
                  <a:cubicBezTo>
                    <a:pt x="2169" y="12760"/>
                    <a:pt x="2055" y="12691"/>
                    <a:pt x="1963" y="12623"/>
                  </a:cubicBezTo>
                  <a:lnTo>
                    <a:pt x="1872" y="12554"/>
                  </a:lnTo>
                  <a:lnTo>
                    <a:pt x="1781" y="12486"/>
                  </a:lnTo>
                  <a:cubicBezTo>
                    <a:pt x="1758" y="12463"/>
                    <a:pt x="1758" y="12463"/>
                    <a:pt x="1735" y="12440"/>
                  </a:cubicBezTo>
                  <a:lnTo>
                    <a:pt x="1689" y="12417"/>
                  </a:lnTo>
                  <a:cubicBezTo>
                    <a:pt x="1667" y="12395"/>
                    <a:pt x="1644" y="12372"/>
                    <a:pt x="1621" y="12349"/>
                  </a:cubicBezTo>
                  <a:lnTo>
                    <a:pt x="1575" y="12326"/>
                  </a:lnTo>
                  <a:lnTo>
                    <a:pt x="1530" y="12303"/>
                  </a:lnTo>
                  <a:lnTo>
                    <a:pt x="1461" y="12235"/>
                  </a:lnTo>
                  <a:cubicBezTo>
                    <a:pt x="1393" y="12166"/>
                    <a:pt x="1301" y="12121"/>
                    <a:pt x="1210" y="12052"/>
                  </a:cubicBezTo>
                  <a:lnTo>
                    <a:pt x="1073" y="11938"/>
                  </a:lnTo>
                  <a:cubicBezTo>
                    <a:pt x="913" y="11801"/>
                    <a:pt x="776" y="11687"/>
                    <a:pt x="617" y="11550"/>
                  </a:cubicBezTo>
                  <a:cubicBezTo>
                    <a:pt x="594" y="11550"/>
                    <a:pt x="571" y="11527"/>
                    <a:pt x="548" y="11504"/>
                  </a:cubicBezTo>
                  <a:lnTo>
                    <a:pt x="525" y="11504"/>
                  </a:lnTo>
                  <a:cubicBezTo>
                    <a:pt x="480" y="11459"/>
                    <a:pt x="457" y="11436"/>
                    <a:pt x="411" y="11413"/>
                  </a:cubicBezTo>
                  <a:cubicBezTo>
                    <a:pt x="411" y="11413"/>
                    <a:pt x="388" y="11390"/>
                    <a:pt x="365" y="11390"/>
                  </a:cubicBezTo>
                  <a:lnTo>
                    <a:pt x="343" y="11367"/>
                  </a:lnTo>
                  <a:lnTo>
                    <a:pt x="320" y="11345"/>
                  </a:lnTo>
                  <a:cubicBezTo>
                    <a:pt x="297" y="11322"/>
                    <a:pt x="251" y="11299"/>
                    <a:pt x="206" y="11299"/>
                  </a:cubicBezTo>
                  <a:cubicBezTo>
                    <a:pt x="229" y="11276"/>
                    <a:pt x="229" y="11231"/>
                    <a:pt x="229" y="11208"/>
                  </a:cubicBezTo>
                  <a:cubicBezTo>
                    <a:pt x="206" y="11185"/>
                    <a:pt x="183" y="11185"/>
                    <a:pt x="160" y="11185"/>
                  </a:cubicBezTo>
                  <a:lnTo>
                    <a:pt x="92" y="11185"/>
                  </a:lnTo>
                  <a:cubicBezTo>
                    <a:pt x="69" y="11208"/>
                    <a:pt x="46" y="11231"/>
                    <a:pt x="46" y="11253"/>
                  </a:cubicBezTo>
                  <a:lnTo>
                    <a:pt x="23" y="11276"/>
                  </a:lnTo>
                  <a:cubicBezTo>
                    <a:pt x="23" y="11322"/>
                    <a:pt x="0" y="11345"/>
                    <a:pt x="0" y="11390"/>
                  </a:cubicBezTo>
                  <a:cubicBezTo>
                    <a:pt x="23" y="11436"/>
                    <a:pt x="23" y="11459"/>
                    <a:pt x="23" y="11482"/>
                  </a:cubicBezTo>
                  <a:cubicBezTo>
                    <a:pt x="46" y="11504"/>
                    <a:pt x="69" y="11550"/>
                    <a:pt x="92" y="11573"/>
                  </a:cubicBezTo>
                  <a:cubicBezTo>
                    <a:pt x="114" y="11596"/>
                    <a:pt x="160" y="11641"/>
                    <a:pt x="183" y="11664"/>
                  </a:cubicBezTo>
                  <a:lnTo>
                    <a:pt x="206" y="11687"/>
                  </a:lnTo>
                  <a:cubicBezTo>
                    <a:pt x="229" y="11710"/>
                    <a:pt x="251" y="11710"/>
                    <a:pt x="274" y="11733"/>
                  </a:cubicBezTo>
                  <a:cubicBezTo>
                    <a:pt x="320" y="11778"/>
                    <a:pt x="388" y="11824"/>
                    <a:pt x="457" y="11870"/>
                  </a:cubicBezTo>
                  <a:cubicBezTo>
                    <a:pt x="502" y="11938"/>
                    <a:pt x="571" y="11984"/>
                    <a:pt x="639" y="12029"/>
                  </a:cubicBezTo>
                  <a:lnTo>
                    <a:pt x="754" y="12121"/>
                  </a:lnTo>
                  <a:lnTo>
                    <a:pt x="822" y="12189"/>
                  </a:lnTo>
                  <a:lnTo>
                    <a:pt x="913" y="12235"/>
                  </a:lnTo>
                  <a:lnTo>
                    <a:pt x="959" y="12280"/>
                  </a:lnTo>
                  <a:cubicBezTo>
                    <a:pt x="982" y="12303"/>
                    <a:pt x="1027" y="12326"/>
                    <a:pt x="1050" y="12349"/>
                  </a:cubicBezTo>
                  <a:cubicBezTo>
                    <a:pt x="1073" y="12372"/>
                    <a:pt x="1096" y="12372"/>
                    <a:pt x="1096" y="12372"/>
                  </a:cubicBezTo>
                  <a:lnTo>
                    <a:pt x="1142" y="12372"/>
                  </a:lnTo>
                  <a:cubicBezTo>
                    <a:pt x="1256" y="12463"/>
                    <a:pt x="1393" y="12554"/>
                    <a:pt x="1507" y="12646"/>
                  </a:cubicBezTo>
                  <a:cubicBezTo>
                    <a:pt x="1552" y="12669"/>
                    <a:pt x="1621" y="12714"/>
                    <a:pt x="1667" y="12760"/>
                  </a:cubicBezTo>
                  <a:cubicBezTo>
                    <a:pt x="1689" y="12783"/>
                    <a:pt x="1712" y="12783"/>
                    <a:pt x="1735" y="12805"/>
                  </a:cubicBezTo>
                  <a:lnTo>
                    <a:pt x="1758" y="12828"/>
                  </a:lnTo>
                  <a:lnTo>
                    <a:pt x="1872" y="12920"/>
                  </a:lnTo>
                  <a:cubicBezTo>
                    <a:pt x="1940" y="12965"/>
                    <a:pt x="2009" y="13011"/>
                    <a:pt x="2077" y="13079"/>
                  </a:cubicBezTo>
                  <a:cubicBezTo>
                    <a:pt x="2214" y="13171"/>
                    <a:pt x="2328" y="13262"/>
                    <a:pt x="2465" y="13330"/>
                  </a:cubicBezTo>
                  <a:lnTo>
                    <a:pt x="2534" y="13376"/>
                  </a:lnTo>
                  <a:cubicBezTo>
                    <a:pt x="2671" y="13467"/>
                    <a:pt x="2808" y="13582"/>
                    <a:pt x="2945" y="13673"/>
                  </a:cubicBezTo>
                  <a:lnTo>
                    <a:pt x="3127" y="13764"/>
                  </a:lnTo>
                  <a:lnTo>
                    <a:pt x="3196" y="13810"/>
                  </a:lnTo>
                  <a:cubicBezTo>
                    <a:pt x="3264" y="13855"/>
                    <a:pt x="3356" y="13901"/>
                    <a:pt x="3424" y="13947"/>
                  </a:cubicBezTo>
                  <a:cubicBezTo>
                    <a:pt x="3447" y="13970"/>
                    <a:pt x="3470" y="13970"/>
                    <a:pt x="3493" y="13970"/>
                  </a:cubicBezTo>
                  <a:lnTo>
                    <a:pt x="3538" y="13970"/>
                  </a:lnTo>
                  <a:lnTo>
                    <a:pt x="3630" y="14015"/>
                  </a:lnTo>
                  <a:lnTo>
                    <a:pt x="3721" y="14061"/>
                  </a:lnTo>
                  <a:cubicBezTo>
                    <a:pt x="3766" y="14107"/>
                    <a:pt x="3835" y="14152"/>
                    <a:pt x="3903" y="14175"/>
                  </a:cubicBezTo>
                  <a:lnTo>
                    <a:pt x="3926" y="14198"/>
                  </a:lnTo>
                  <a:cubicBezTo>
                    <a:pt x="4018" y="14243"/>
                    <a:pt x="4109" y="14289"/>
                    <a:pt x="4200" y="14335"/>
                  </a:cubicBezTo>
                  <a:lnTo>
                    <a:pt x="4269" y="14335"/>
                  </a:lnTo>
                  <a:lnTo>
                    <a:pt x="4337" y="14380"/>
                  </a:lnTo>
                  <a:cubicBezTo>
                    <a:pt x="4520" y="14472"/>
                    <a:pt x="4702" y="14586"/>
                    <a:pt x="4885" y="14700"/>
                  </a:cubicBezTo>
                  <a:cubicBezTo>
                    <a:pt x="5022" y="14768"/>
                    <a:pt x="5159" y="14837"/>
                    <a:pt x="5273" y="14905"/>
                  </a:cubicBezTo>
                  <a:lnTo>
                    <a:pt x="5364" y="14974"/>
                  </a:lnTo>
                  <a:cubicBezTo>
                    <a:pt x="5524" y="15042"/>
                    <a:pt x="5684" y="15134"/>
                    <a:pt x="5844" y="15225"/>
                  </a:cubicBezTo>
                  <a:lnTo>
                    <a:pt x="5912" y="15248"/>
                  </a:lnTo>
                  <a:lnTo>
                    <a:pt x="6003" y="15293"/>
                  </a:lnTo>
                  <a:lnTo>
                    <a:pt x="6049" y="15316"/>
                  </a:lnTo>
                  <a:cubicBezTo>
                    <a:pt x="6117" y="15362"/>
                    <a:pt x="6163" y="15385"/>
                    <a:pt x="6232" y="15408"/>
                  </a:cubicBezTo>
                  <a:lnTo>
                    <a:pt x="6300" y="15408"/>
                  </a:lnTo>
                  <a:cubicBezTo>
                    <a:pt x="6391" y="15453"/>
                    <a:pt x="6483" y="15499"/>
                    <a:pt x="6574" y="15522"/>
                  </a:cubicBezTo>
                  <a:lnTo>
                    <a:pt x="6734" y="15613"/>
                  </a:lnTo>
                  <a:lnTo>
                    <a:pt x="6894" y="15681"/>
                  </a:lnTo>
                  <a:lnTo>
                    <a:pt x="6962" y="15727"/>
                  </a:lnTo>
                  <a:cubicBezTo>
                    <a:pt x="7030" y="15750"/>
                    <a:pt x="7099" y="15796"/>
                    <a:pt x="7190" y="15818"/>
                  </a:cubicBezTo>
                  <a:lnTo>
                    <a:pt x="7282" y="15818"/>
                  </a:lnTo>
                  <a:lnTo>
                    <a:pt x="7304" y="15841"/>
                  </a:lnTo>
                  <a:cubicBezTo>
                    <a:pt x="7373" y="15864"/>
                    <a:pt x="7419" y="15910"/>
                    <a:pt x="7487" y="15933"/>
                  </a:cubicBezTo>
                  <a:lnTo>
                    <a:pt x="7555" y="15978"/>
                  </a:lnTo>
                  <a:cubicBezTo>
                    <a:pt x="7601" y="16001"/>
                    <a:pt x="7647" y="16024"/>
                    <a:pt x="7715" y="16047"/>
                  </a:cubicBezTo>
                  <a:lnTo>
                    <a:pt x="7738" y="16069"/>
                  </a:lnTo>
                  <a:cubicBezTo>
                    <a:pt x="7784" y="16092"/>
                    <a:pt x="7807" y="16092"/>
                    <a:pt x="7852" y="16115"/>
                  </a:cubicBezTo>
                  <a:lnTo>
                    <a:pt x="7943" y="16161"/>
                  </a:lnTo>
                  <a:lnTo>
                    <a:pt x="8012" y="16206"/>
                  </a:lnTo>
                  <a:cubicBezTo>
                    <a:pt x="8080" y="16252"/>
                    <a:pt x="8172" y="16298"/>
                    <a:pt x="8240" y="16343"/>
                  </a:cubicBezTo>
                  <a:lnTo>
                    <a:pt x="8286" y="16366"/>
                  </a:lnTo>
                  <a:cubicBezTo>
                    <a:pt x="8354" y="16389"/>
                    <a:pt x="8400" y="16412"/>
                    <a:pt x="8468" y="16435"/>
                  </a:cubicBezTo>
                  <a:cubicBezTo>
                    <a:pt x="8560" y="16480"/>
                    <a:pt x="8674" y="16526"/>
                    <a:pt x="8765" y="16572"/>
                  </a:cubicBezTo>
                  <a:cubicBezTo>
                    <a:pt x="8788" y="16594"/>
                    <a:pt x="8811" y="16594"/>
                    <a:pt x="8834" y="16594"/>
                  </a:cubicBezTo>
                  <a:lnTo>
                    <a:pt x="8857" y="16617"/>
                  </a:lnTo>
                  <a:cubicBezTo>
                    <a:pt x="8925" y="16640"/>
                    <a:pt x="8993" y="16686"/>
                    <a:pt x="9062" y="16709"/>
                  </a:cubicBezTo>
                  <a:cubicBezTo>
                    <a:pt x="9130" y="16731"/>
                    <a:pt x="9222" y="16777"/>
                    <a:pt x="9313" y="16800"/>
                  </a:cubicBezTo>
                  <a:cubicBezTo>
                    <a:pt x="9427" y="16846"/>
                    <a:pt x="9518" y="16868"/>
                    <a:pt x="9633" y="16914"/>
                  </a:cubicBezTo>
                  <a:lnTo>
                    <a:pt x="9838" y="16982"/>
                  </a:lnTo>
                  <a:lnTo>
                    <a:pt x="9906" y="17005"/>
                  </a:lnTo>
                  <a:lnTo>
                    <a:pt x="9952" y="17028"/>
                  </a:lnTo>
                  <a:cubicBezTo>
                    <a:pt x="10043" y="17074"/>
                    <a:pt x="10112" y="17097"/>
                    <a:pt x="10180" y="17119"/>
                  </a:cubicBezTo>
                  <a:lnTo>
                    <a:pt x="10249" y="17165"/>
                  </a:lnTo>
                  <a:cubicBezTo>
                    <a:pt x="10317" y="17188"/>
                    <a:pt x="10363" y="17211"/>
                    <a:pt x="10431" y="17234"/>
                  </a:cubicBezTo>
                  <a:cubicBezTo>
                    <a:pt x="10546" y="17279"/>
                    <a:pt x="10637" y="17302"/>
                    <a:pt x="10728" y="17348"/>
                  </a:cubicBezTo>
                  <a:cubicBezTo>
                    <a:pt x="10774" y="17348"/>
                    <a:pt x="10797" y="17371"/>
                    <a:pt x="10819" y="17371"/>
                  </a:cubicBezTo>
                  <a:lnTo>
                    <a:pt x="10842" y="17371"/>
                  </a:lnTo>
                  <a:lnTo>
                    <a:pt x="11025" y="17439"/>
                  </a:lnTo>
                  <a:cubicBezTo>
                    <a:pt x="11093" y="17462"/>
                    <a:pt x="11162" y="17485"/>
                    <a:pt x="11230" y="17507"/>
                  </a:cubicBezTo>
                  <a:lnTo>
                    <a:pt x="11299" y="17507"/>
                  </a:lnTo>
                  <a:cubicBezTo>
                    <a:pt x="11322" y="17530"/>
                    <a:pt x="11344" y="17530"/>
                    <a:pt x="11390" y="17530"/>
                  </a:cubicBezTo>
                  <a:cubicBezTo>
                    <a:pt x="11413" y="17553"/>
                    <a:pt x="11459" y="17576"/>
                    <a:pt x="11504" y="17576"/>
                  </a:cubicBezTo>
                  <a:lnTo>
                    <a:pt x="11664" y="17622"/>
                  </a:lnTo>
                  <a:lnTo>
                    <a:pt x="11824" y="17667"/>
                  </a:lnTo>
                  <a:cubicBezTo>
                    <a:pt x="11824" y="17690"/>
                    <a:pt x="11847" y="17690"/>
                    <a:pt x="11869" y="17690"/>
                  </a:cubicBezTo>
                  <a:lnTo>
                    <a:pt x="11892" y="17690"/>
                  </a:lnTo>
                  <a:lnTo>
                    <a:pt x="11984" y="17713"/>
                  </a:lnTo>
                  <a:lnTo>
                    <a:pt x="12098" y="17759"/>
                  </a:lnTo>
                  <a:cubicBezTo>
                    <a:pt x="12257" y="17781"/>
                    <a:pt x="12394" y="17827"/>
                    <a:pt x="12554" y="17873"/>
                  </a:cubicBezTo>
                  <a:lnTo>
                    <a:pt x="12623" y="17873"/>
                  </a:lnTo>
                  <a:cubicBezTo>
                    <a:pt x="12714" y="17895"/>
                    <a:pt x="12805" y="17918"/>
                    <a:pt x="12897" y="17941"/>
                  </a:cubicBezTo>
                  <a:cubicBezTo>
                    <a:pt x="12942" y="17941"/>
                    <a:pt x="12988" y="17941"/>
                    <a:pt x="13034" y="17964"/>
                  </a:cubicBezTo>
                  <a:cubicBezTo>
                    <a:pt x="13079" y="17964"/>
                    <a:pt x="13125" y="17964"/>
                    <a:pt x="13170" y="17987"/>
                  </a:cubicBezTo>
                  <a:lnTo>
                    <a:pt x="13262" y="17987"/>
                  </a:lnTo>
                  <a:cubicBezTo>
                    <a:pt x="13307" y="17964"/>
                    <a:pt x="13353" y="17918"/>
                    <a:pt x="13353" y="17895"/>
                  </a:cubicBezTo>
                  <a:cubicBezTo>
                    <a:pt x="13353" y="17873"/>
                    <a:pt x="13353" y="17850"/>
                    <a:pt x="13353" y="17850"/>
                  </a:cubicBezTo>
                  <a:lnTo>
                    <a:pt x="13376" y="17850"/>
                  </a:lnTo>
                  <a:cubicBezTo>
                    <a:pt x="13422" y="17850"/>
                    <a:pt x="13444" y="17804"/>
                    <a:pt x="13467" y="17759"/>
                  </a:cubicBezTo>
                  <a:cubicBezTo>
                    <a:pt x="13467" y="17736"/>
                    <a:pt x="13467" y="17736"/>
                    <a:pt x="13467" y="17713"/>
                  </a:cubicBezTo>
                  <a:cubicBezTo>
                    <a:pt x="13490" y="17690"/>
                    <a:pt x="13490" y="17667"/>
                    <a:pt x="13490" y="17622"/>
                  </a:cubicBezTo>
                  <a:cubicBezTo>
                    <a:pt x="13490" y="17576"/>
                    <a:pt x="13467" y="17530"/>
                    <a:pt x="13422" y="17530"/>
                  </a:cubicBezTo>
                  <a:cubicBezTo>
                    <a:pt x="13399" y="17507"/>
                    <a:pt x="13353" y="17507"/>
                    <a:pt x="13330" y="17507"/>
                  </a:cubicBezTo>
                  <a:lnTo>
                    <a:pt x="13034" y="17507"/>
                  </a:lnTo>
                  <a:cubicBezTo>
                    <a:pt x="12919" y="17485"/>
                    <a:pt x="12805" y="17485"/>
                    <a:pt x="12691" y="17462"/>
                  </a:cubicBezTo>
                  <a:lnTo>
                    <a:pt x="12646" y="17462"/>
                  </a:lnTo>
                  <a:cubicBezTo>
                    <a:pt x="12600" y="17462"/>
                    <a:pt x="12531" y="17439"/>
                    <a:pt x="12486" y="17439"/>
                  </a:cubicBezTo>
                  <a:cubicBezTo>
                    <a:pt x="12509" y="17439"/>
                    <a:pt x="12531" y="17416"/>
                    <a:pt x="12577" y="17416"/>
                  </a:cubicBezTo>
                  <a:lnTo>
                    <a:pt x="12714" y="17416"/>
                  </a:lnTo>
                  <a:cubicBezTo>
                    <a:pt x="12760" y="17416"/>
                    <a:pt x="12828" y="17439"/>
                    <a:pt x="12874" y="17439"/>
                  </a:cubicBezTo>
                  <a:cubicBezTo>
                    <a:pt x="12919" y="17439"/>
                    <a:pt x="12965" y="17462"/>
                    <a:pt x="13011" y="17462"/>
                  </a:cubicBezTo>
                  <a:lnTo>
                    <a:pt x="13079" y="17462"/>
                  </a:lnTo>
                  <a:lnTo>
                    <a:pt x="13102" y="17485"/>
                  </a:lnTo>
                  <a:lnTo>
                    <a:pt x="13330" y="17485"/>
                  </a:lnTo>
                  <a:cubicBezTo>
                    <a:pt x="13376" y="17485"/>
                    <a:pt x="13399" y="17462"/>
                    <a:pt x="13444" y="17439"/>
                  </a:cubicBezTo>
                  <a:cubicBezTo>
                    <a:pt x="13536" y="17371"/>
                    <a:pt x="13604" y="17279"/>
                    <a:pt x="13650" y="17165"/>
                  </a:cubicBezTo>
                  <a:lnTo>
                    <a:pt x="13673" y="17165"/>
                  </a:lnTo>
                  <a:cubicBezTo>
                    <a:pt x="13695" y="17097"/>
                    <a:pt x="13741" y="17028"/>
                    <a:pt x="13787" y="16982"/>
                  </a:cubicBezTo>
                  <a:cubicBezTo>
                    <a:pt x="13810" y="16937"/>
                    <a:pt x="13832" y="16891"/>
                    <a:pt x="13878" y="16846"/>
                  </a:cubicBezTo>
                  <a:lnTo>
                    <a:pt x="13901" y="16777"/>
                  </a:lnTo>
                  <a:cubicBezTo>
                    <a:pt x="13924" y="16754"/>
                    <a:pt x="13924" y="16731"/>
                    <a:pt x="13947" y="16709"/>
                  </a:cubicBezTo>
                  <a:cubicBezTo>
                    <a:pt x="13969" y="16663"/>
                    <a:pt x="13992" y="16640"/>
                    <a:pt x="13992" y="16617"/>
                  </a:cubicBezTo>
                  <a:cubicBezTo>
                    <a:pt x="14038" y="16572"/>
                    <a:pt x="14061" y="16526"/>
                    <a:pt x="14083" y="16480"/>
                  </a:cubicBezTo>
                  <a:lnTo>
                    <a:pt x="14106" y="16412"/>
                  </a:lnTo>
                  <a:cubicBezTo>
                    <a:pt x="14152" y="16343"/>
                    <a:pt x="14198" y="16275"/>
                    <a:pt x="14220" y="16206"/>
                  </a:cubicBezTo>
                  <a:cubicBezTo>
                    <a:pt x="14266" y="16138"/>
                    <a:pt x="14335" y="16047"/>
                    <a:pt x="14380" y="15955"/>
                  </a:cubicBezTo>
                  <a:cubicBezTo>
                    <a:pt x="14403" y="15864"/>
                    <a:pt x="14449" y="15796"/>
                    <a:pt x="14494" y="15704"/>
                  </a:cubicBezTo>
                  <a:cubicBezTo>
                    <a:pt x="14608" y="15476"/>
                    <a:pt x="14723" y="15248"/>
                    <a:pt x="14860" y="15042"/>
                  </a:cubicBezTo>
                  <a:cubicBezTo>
                    <a:pt x="14905" y="14974"/>
                    <a:pt x="14951" y="14883"/>
                    <a:pt x="14997" y="14814"/>
                  </a:cubicBezTo>
                  <a:cubicBezTo>
                    <a:pt x="15019" y="14723"/>
                    <a:pt x="15065" y="14654"/>
                    <a:pt x="15111" y="14586"/>
                  </a:cubicBezTo>
                  <a:cubicBezTo>
                    <a:pt x="15179" y="14426"/>
                    <a:pt x="15270" y="14289"/>
                    <a:pt x="15362" y="14129"/>
                  </a:cubicBezTo>
                  <a:cubicBezTo>
                    <a:pt x="15407" y="14061"/>
                    <a:pt x="15430" y="13992"/>
                    <a:pt x="15476" y="13947"/>
                  </a:cubicBezTo>
                  <a:cubicBezTo>
                    <a:pt x="15521" y="13855"/>
                    <a:pt x="15567" y="13764"/>
                    <a:pt x="15613" y="13673"/>
                  </a:cubicBezTo>
                  <a:cubicBezTo>
                    <a:pt x="15636" y="13627"/>
                    <a:pt x="15681" y="13559"/>
                    <a:pt x="15727" y="13490"/>
                  </a:cubicBezTo>
                  <a:cubicBezTo>
                    <a:pt x="15773" y="13422"/>
                    <a:pt x="15818" y="13330"/>
                    <a:pt x="15887" y="13239"/>
                  </a:cubicBezTo>
                  <a:cubicBezTo>
                    <a:pt x="15955" y="13125"/>
                    <a:pt x="16024" y="13011"/>
                    <a:pt x="16092" y="12897"/>
                  </a:cubicBezTo>
                  <a:lnTo>
                    <a:pt x="16161" y="12805"/>
                  </a:lnTo>
                  <a:cubicBezTo>
                    <a:pt x="16252" y="12646"/>
                    <a:pt x="16343" y="12509"/>
                    <a:pt x="16435" y="12349"/>
                  </a:cubicBezTo>
                  <a:cubicBezTo>
                    <a:pt x="16503" y="12235"/>
                    <a:pt x="16594" y="12098"/>
                    <a:pt x="16663" y="11984"/>
                  </a:cubicBezTo>
                  <a:lnTo>
                    <a:pt x="16708" y="11892"/>
                  </a:lnTo>
                  <a:cubicBezTo>
                    <a:pt x="16777" y="11801"/>
                    <a:pt x="16823" y="11710"/>
                    <a:pt x="16868" y="11619"/>
                  </a:cubicBezTo>
                  <a:cubicBezTo>
                    <a:pt x="16914" y="11550"/>
                    <a:pt x="16959" y="11504"/>
                    <a:pt x="16982" y="11436"/>
                  </a:cubicBezTo>
                  <a:cubicBezTo>
                    <a:pt x="17028" y="11367"/>
                    <a:pt x="17051" y="11322"/>
                    <a:pt x="17074" y="11276"/>
                  </a:cubicBezTo>
                  <a:lnTo>
                    <a:pt x="17119" y="11208"/>
                  </a:lnTo>
                  <a:cubicBezTo>
                    <a:pt x="17142" y="11162"/>
                    <a:pt x="17165" y="11116"/>
                    <a:pt x="17188" y="11094"/>
                  </a:cubicBezTo>
                  <a:cubicBezTo>
                    <a:pt x="17211" y="11048"/>
                    <a:pt x="17233" y="11025"/>
                    <a:pt x="17256" y="10979"/>
                  </a:cubicBezTo>
                  <a:cubicBezTo>
                    <a:pt x="17302" y="10888"/>
                    <a:pt x="17348" y="10820"/>
                    <a:pt x="17393" y="10751"/>
                  </a:cubicBezTo>
                  <a:cubicBezTo>
                    <a:pt x="17416" y="10706"/>
                    <a:pt x="17439" y="10660"/>
                    <a:pt x="17462" y="10614"/>
                  </a:cubicBezTo>
                  <a:lnTo>
                    <a:pt x="17507" y="10523"/>
                  </a:lnTo>
                  <a:cubicBezTo>
                    <a:pt x="17530" y="10477"/>
                    <a:pt x="17553" y="10454"/>
                    <a:pt x="17576" y="10409"/>
                  </a:cubicBezTo>
                  <a:cubicBezTo>
                    <a:pt x="17599" y="10363"/>
                    <a:pt x="17621" y="10340"/>
                    <a:pt x="17644" y="10295"/>
                  </a:cubicBezTo>
                  <a:cubicBezTo>
                    <a:pt x="17667" y="10226"/>
                    <a:pt x="17690" y="10181"/>
                    <a:pt x="17713" y="10135"/>
                  </a:cubicBezTo>
                  <a:lnTo>
                    <a:pt x="17781" y="10044"/>
                  </a:lnTo>
                  <a:cubicBezTo>
                    <a:pt x="17850" y="9884"/>
                    <a:pt x="17941" y="9747"/>
                    <a:pt x="18032" y="9587"/>
                  </a:cubicBezTo>
                  <a:cubicBezTo>
                    <a:pt x="18055" y="9541"/>
                    <a:pt x="18078" y="9496"/>
                    <a:pt x="18101" y="9473"/>
                  </a:cubicBezTo>
                  <a:lnTo>
                    <a:pt x="18146" y="9359"/>
                  </a:lnTo>
                  <a:lnTo>
                    <a:pt x="18215" y="9245"/>
                  </a:lnTo>
                  <a:cubicBezTo>
                    <a:pt x="18238" y="9222"/>
                    <a:pt x="18261" y="9176"/>
                    <a:pt x="18283" y="9131"/>
                  </a:cubicBezTo>
                  <a:lnTo>
                    <a:pt x="18375" y="8971"/>
                  </a:lnTo>
                  <a:cubicBezTo>
                    <a:pt x="18443" y="8857"/>
                    <a:pt x="18489" y="8765"/>
                    <a:pt x="18557" y="8651"/>
                  </a:cubicBezTo>
                  <a:cubicBezTo>
                    <a:pt x="18649" y="8491"/>
                    <a:pt x="18740" y="8309"/>
                    <a:pt x="18831" y="8149"/>
                  </a:cubicBezTo>
                  <a:cubicBezTo>
                    <a:pt x="18922" y="8012"/>
                    <a:pt x="18991" y="7852"/>
                    <a:pt x="19082" y="7715"/>
                  </a:cubicBezTo>
                  <a:cubicBezTo>
                    <a:pt x="19128" y="7647"/>
                    <a:pt x="19174" y="7556"/>
                    <a:pt x="19219" y="7487"/>
                  </a:cubicBezTo>
                  <a:cubicBezTo>
                    <a:pt x="19242" y="7442"/>
                    <a:pt x="19265" y="7396"/>
                    <a:pt x="19288" y="7350"/>
                  </a:cubicBezTo>
                  <a:lnTo>
                    <a:pt x="19333" y="7259"/>
                  </a:lnTo>
                  <a:cubicBezTo>
                    <a:pt x="19379" y="7168"/>
                    <a:pt x="19425" y="7099"/>
                    <a:pt x="19470" y="7031"/>
                  </a:cubicBezTo>
                  <a:cubicBezTo>
                    <a:pt x="19493" y="6985"/>
                    <a:pt x="19516" y="6939"/>
                    <a:pt x="19539" y="6894"/>
                  </a:cubicBezTo>
                  <a:lnTo>
                    <a:pt x="19607" y="6802"/>
                  </a:lnTo>
                  <a:cubicBezTo>
                    <a:pt x="19699" y="6643"/>
                    <a:pt x="19790" y="6483"/>
                    <a:pt x="19881" y="6323"/>
                  </a:cubicBezTo>
                  <a:cubicBezTo>
                    <a:pt x="19972" y="6186"/>
                    <a:pt x="20064" y="6049"/>
                    <a:pt x="20132" y="5912"/>
                  </a:cubicBezTo>
                  <a:cubicBezTo>
                    <a:pt x="20178" y="5844"/>
                    <a:pt x="20201" y="5775"/>
                    <a:pt x="20246" y="5707"/>
                  </a:cubicBezTo>
                  <a:cubicBezTo>
                    <a:pt x="20292" y="5638"/>
                    <a:pt x="20360" y="5547"/>
                    <a:pt x="20406" y="5456"/>
                  </a:cubicBezTo>
                  <a:lnTo>
                    <a:pt x="20452" y="5364"/>
                  </a:lnTo>
                  <a:cubicBezTo>
                    <a:pt x="20475" y="5319"/>
                    <a:pt x="20520" y="5273"/>
                    <a:pt x="20543" y="5227"/>
                  </a:cubicBezTo>
                  <a:lnTo>
                    <a:pt x="20589" y="5113"/>
                  </a:lnTo>
                  <a:lnTo>
                    <a:pt x="20657" y="4999"/>
                  </a:lnTo>
                  <a:cubicBezTo>
                    <a:pt x="20726" y="4862"/>
                    <a:pt x="20794" y="4702"/>
                    <a:pt x="20885" y="4566"/>
                  </a:cubicBezTo>
                  <a:cubicBezTo>
                    <a:pt x="20931" y="4497"/>
                    <a:pt x="20977" y="4406"/>
                    <a:pt x="21022" y="4337"/>
                  </a:cubicBezTo>
                  <a:cubicBezTo>
                    <a:pt x="21068" y="4269"/>
                    <a:pt x="21114" y="4178"/>
                    <a:pt x="21137" y="4109"/>
                  </a:cubicBezTo>
                  <a:cubicBezTo>
                    <a:pt x="21205" y="4018"/>
                    <a:pt x="21251" y="3949"/>
                    <a:pt x="21296" y="3858"/>
                  </a:cubicBezTo>
                  <a:cubicBezTo>
                    <a:pt x="21319" y="3789"/>
                    <a:pt x="21342" y="3744"/>
                    <a:pt x="21388" y="3675"/>
                  </a:cubicBezTo>
                  <a:cubicBezTo>
                    <a:pt x="21433" y="3584"/>
                    <a:pt x="21479" y="3516"/>
                    <a:pt x="21525" y="3447"/>
                  </a:cubicBezTo>
                  <a:cubicBezTo>
                    <a:pt x="21570" y="3379"/>
                    <a:pt x="21593" y="3310"/>
                    <a:pt x="21639" y="3242"/>
                  </a:cubicBezTo>
                  <a:cubicBezTo>
                    <a:pt x="21707" y="3128"/>
                    <a:pt x="21753" y="3036"/>
                    <a:pt x="21798" y="2922"/>
                  </a:cubicBezTo>
                  <a:lnTo>
                    <a:pt x="21867" y="2785"/>
                  </a:lnTo>
                  <a:lnTo>
                    <a:pt x="22027" y="2488"/>
                  </a:lnTo>
                  <a:lnTo>
                    <a:pt x="22118" y="2329"/>
                  </a:lnTo>
                  <a:lnTo>
                    <a:pt x="22164" y="2237"/>
                  </a:lnTo>
                  <a:cubicBezTo>
                    <a:pt x="22278" y="2032"/>
                    <a:pt x="22369" y="1827"/>
                    <a:pt x="22483" y="1644"/>
                  </a:cubicBezTo>
                  <a:lnTo>
                    <a:pt x="22506" y="1575"/>
                  </a:lnTo>
                  <a:cubicBezTo>
                    <a:pt x="22552" y="1484"/>
                    <a:pt x="22597" y="1370"/>
                    <a:pt x="22643" y="1279"/>
                  </a:cubicBezTo>
                  <a:cubicBezTo>
                    <a:pt x="22689" y="1210"/>
                    <a:pt x="22711" y="1142"/>
                    <a:pt x="22711" y="1073"/>
                  </a:cubicBezTo>
                  <a:cubicBezTo>
                    <a:pt x="22711" y="1028"/>
                    <a:pt x="22734" y="959"/>
                    <a:pt x="22711" y="914"/>
                  </a:cubicBezTo>
                  <a:cubicBezTo>
                    <a:pt x="22689" y="868"/>
                    <a:pt x="22666" y="845"/>
                    <a:pt x="22643" y="822"/>
                  </a:cubicBezTo>
                  <a:lnTo>
                    <a:pt x="22643" y="799"/>
                  </a:lnTo>
                  <a:cubicBezTo>
                    <a:pt x="22597" y="777"/>
                    <a:pt x="22575" y="731"/>
                    <a:pt x="22552" y="708"/>
                  </a:cubicBezTo>
                  <a:cubicBezTo>
                    <a:pt x="22529" y="685"/>
                    <a:pt x="22483" y="662"/>
                    <a:pt x="22460" y="617"/>
                  </a:cubicBezTo>
                  <a:lnTo>
                    <a:pt x="22415" y="571"/>
                  </a:lnTo>
                  <a:cubicBezTo>
                    <a:pt x="22392" y="548"/>
                    <a:pt x="22369" y="503"/>
                    <a:pt x="22346" y="480"/>
                  </a:cubicBezTo>
                  <a:cubicBezTo>
                    <a:pt x="22323" y="434"/>
                    <a:pt x="22278" y="411"/>
                    <a:pt x="22232" y="366"/>
                  </a:cubicBezTo>
                  <a:cubicBezTo>
                    <a:pt x="22209" y="343"/>
                    <a:pt x="22186" y="320"/>
                    <a:pt x="22164" y="297"/>
                  </a:cubicBezTo>
                  <a:cubicBezTo>
                    <a:pt x="22141" y="274"/>
                    <a:pt x="22095" y="252"/>
                    <a:pt x="22072" y="229"/>
                  </a:cubicBezTo>
                  <a:cubicBezTo>
                    <a:pt x="22050" y="206"/>
                    <a:pt x="22004" y="183"/>
                    <a:pt x="21981" y="137"/>
                  </a:cubicBezTo>
                  <a:lnTo>
                    <a:pt x="21935" y="115"/>
                  </a:lnTo>
                  <a:cubicBezTo>
                    <a:pt x="21890" y="92"/>
                    <a:pt x="21867" y="69"/>
                    <a:pt x="21821" y="69"/>
                  </a:cubicBezTo>
                  <a:cubicBezTo>
                    <a:pt x="21798" y="46"/>
                    <a:pt x="21776" y="23"/>
                    <a:pt x="217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
            <p:cNvSpPr/>
            <p:nvPr/>
          </p:nvSpPr>
          <p:spPr>
            <a:xfrm>
              <a:off x="-46220" y="2650669"/>
              <a:ext cx="240127" cy="419886"/>
            </a:xfrm>
            <a:custGeom>
              <a:avLst/>
              <a:gdLst/>
              <a:ahLst/>
              <a:cxnLst/>
              <a:rect l="l" t="t" r="r" b="b"/>
              <a:pathLst>
                <a:path w="4292" h="7505" extrusionOk="0">
                  <a:moveTo>
                    <a:pt x="4224" y="0"/>
                  </a:moveTo>
                  <a:cubicBezTo>
                    <a:pt x="4224" y="0"/>
                    <a:pt x="4201" y="0"/>
                    <a:pt x="4201" y="23"/>
                  </a:cubicBezTo>
                  <a:cubicBezTo>
                    <a:pt x="4132" y="115"/>
                    <a:pt x="4087" y="206"/>
                    <a:pt x="4041" y="297"/>
                  </a:cubicBezTo>
                  <a:cubicBezTo>
                    <a:pt x="3972" y="411"/>
                    <a:pt x="3904" y="525"/>
                    <a:pt x="3858" y="617"/>
                  </a:cubicBezTo>
                  <a:cubicBezTo>
                    <a:pt x="3721" y="845"/>
                    <a:pt x="3584" y="1073"/>
                    <a:pt x="3447" y="1302"/>
                  </a:cubicBezTo>
                  <a:cubicBezTo>
                    <a:pt x="3196" y="1735"/>
                    <a:pt x="2945" y="2169"/>
                    <a:pt x="2671" y="2625"/>
                  </a:cubicBezTo>
                  <a:cubicBezTo>
                    <a:pt x="2420" y="3059"/>
                    <a:pt x="2146" y="3516"/>
                    <a:pt x="1873" y="3972"/>
                  </a:cubicBezTo>
                  <a:cubicBezTo>
                    <a:pt x="1621" y="4429"/>
                    <a:pt x="1370" y="4862"/>
                    <a:pt x="1119" y="5296"/>
                  </a:cubicBezTo>
                  <a:cubicBezTo>
                    <a:pt x="891" y="5684"/>
                    <a:pt x="663" y="6095"/>
                    <a:pt x="457" y="6483"/>
                  </a:cubicBezTo>
                  <a:cubicBezTo>
                    <a:pt x="366" y="6643"/>
                    <a:pt x="275" y="6802"/>
                    <a:pt x="183" y="6962"/>
                  </a:cubicBezTo>
                  <a:cubicBezTo>
                    <a:pt x="138" y="7053"/>
                    <a:pt x="92" y="7122"/>
                    <a:pt x="46" y="7190"/>
                  </a:cubicBezTo>
                  <a:lnTo>
                    <a:pt x="24" y="7236"/>
                  </a:lnTo>
                  <a:cubicBezTo>
                    <a:pt x="1" y="7282"/>
                    <a:pt x="1" y="7327"/>
                    <a:pt x="1" y="7350"/>
                  </a:cubicBezTo>
                  <a:cubicBezTo>
                    <a:pt x="1" y="7419"/>
                    <a:pt x="46" y="7464"/>
                    <a:pt x="92" y="7487"/>
                  </a:cubicBezTo>
                  <a:cubicBezTo>
                    <a:pt x="115" y="7499"/>
                    <a:pt x="143" y="7504"/>
                    <a:pt x="172" y="7504"/>
                  </a:cubicBezTo>
                  <a:cubicBezTo>
                    <a:pt x="201" y="7504"/>
                    <a:pt x="229" y="7499"/>
                    <a:pt x="252" y="7487"/>
                  </a:cubicBezTo>
                  <a:cubicBezTo>
                    <a:pt x="298" y="7442"/>
                    <a:pt x="320" y="7396"/>
                    <a:pt x="366" y="7327"/>
                  </a:cubicBezTo>
                  <a:cubicBezTo>
                    <a:pt x="412" y="7259"/>
                    <a:pt x="457" y="7168"/>
                    <a:pt x="480" y="7099"/>
                  </a:cubicBezTo>
                  <a:cubicBezTo>
                    <a:pt x="594" y="6917"/>
                    <a:pt x="686" y="6757"/>
                    <a:pt x="777" y="6574"/>
                  </a:cubicBezTo>
                  <a:cubicBezTo>
                    <a:pt x="1005" y="6163"/>
                    <a:pt x="1256" y="5730"/>
                    <a:pt x="1484" y="5296"/>
                  </a:cubicBezTo>
                  <a:cubicBezTo>
                    <a:pt x="1713" y="4862"/>
                    <a:pt x="1964" y="4406"/>
                    <a:pt x="2215" y="3949"/>
                  </a:cubicBezTo>
                  <a:cubicBezTo>
                    <a:pt x="2443" y="3493"/>
                    <a:pt x="2694" y="3036"/>
                    <a:pt x="2945" y="2557"/>
                  </a:cubicBezTo>
                  <a:cubicBezTo>
                    <a:pt x="3174" y="2146"/>
                    <a:pt x="3379" y="1712"/>
                    <a:pt x="3607" y="1302"/>
                  </a:cubicBezTo>
                  <a:cubicBezTo>
                    <a:pt x="3721" y="1073"/>
                    <a:pt x="3835" y="868"/>
                    <a:pt x="3950" y="640"/>
                  </a:cubicBezTo>
                  <a:cubicBezTo>
                    <a:pt x="4018" y="548"/>
                    <a:pt x="4064" y="434"/>
                    <a:pt x="4109" y="343"/>
                  </a:cubicBezTo>
                  <a:cubicBezTo>
                    <a:pt x="4178" y="252"/>
                    <a:pt x="4224" y="160"/>
                    <a:pt x="4269" y="69"/>
                  </a:cubicBezTo>
                  <a:cubicBezTo>
                    <a:pt x="4292" y="46"/>
                    <a:pt x="4269" y="23"/>
                    <a:pt x="424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
            <p:cNvSpPr/>
            <p:nvPr/>
          </p:nvSpPr>
          <p:spPr>
            <a:xfrm>
              <a:off x="-74306" y="3100158"/>
              <a:ext cx="20477" cy="19246"/>
            </a:xfrm>
            <a:custGeom>
              <a:avLst/>
              <a:gdLst/>
              <a:ahLst/>
              <a:cxnLst/>
              <a:rect l="l" t="t" r="r" b="b"/>
              <a:pathLst>
                <a:path w="366" h="344" extrusionOk="0">
                  <a:moveTo>
                    <a:pt x="160" y="1"/>
                  </a:moveTo>
                  <a:cubicBezTo>
                    <a:pt x="69" y="1"/>
                    <a:pt x="1" y="92"/>
                    <a:pt x="1" y="184"/>
                  </a:cubicBezTo>
                  <a:cubicBezTo>
                    <a:pt x="1" y="229"/>
                    <a:pt x="24" y="275"/>
                    <a:pt x="69" y="321"/>
                  </a:cubicBezTo>
                  <a:cubicBezTo>
                    <a:pt x="92" y="343"/>
                    <a:pt x="138" y="343"/>
                    <a:pt x="183" y="343"/>
                  </a:cubicBezTo>
                  <a:cubicBezTo>
                    <a:pt x="275" y="343"/>
                    <a:pt x="366" y="252"/>
                    <a:pt x="343" y="161"/>
                  </a:cubicBezTo>
                  <a:cubicBezTo>
                    <a:pt x="343" y="115"/>
                    <a:pt x="320" y="69"/>
                    <a:pt x="297" y="47"/>
                  </a:cubicBezTo>
                  <a:cubicBezTo>
                    <a:pt x="252" y="24"/>
                    <a:pt x="206" y="1"/>
                    <a:pt x="16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5"/>
            <p:cNvSpPr/>
            <p:nvPr/>
          </p:nvSpPr>
          <p:spPr>
            <a:xfrm>
              <a:off x="-659192" y="1931676"/>
              <a:ext cx="536425" cy="947639"/>
            </a:xfrm>
            <a:custGeom>
              <a:avLst/>
              <a:gdLst/>
              <a:ahLst/>
              <a:cxnLst/>
              <a:rect l="l" t="t" r="r" b="b"/>
              <a:pathLst>
                <a:path w="9588" h="16938" extrusionOk="0">
                  <a:moveTo>
                    <a:pt x="9473" y="1"/>
                  </a:moveTo>
                  <a:cubicBezTo>
                    <a:pt x="9428" y="1"/>
                    <a:pt x="9405" y="24"/>
                    <a:pt x="9382" y="47"/>
                  </a:cubicBezTo>
                  <a:cubicBezTo>
                    <a:pt x="9154" y="457"/>
                    <a:pt x="8903" y="868"/>
                    <a:pt x="8674" y="1256"/>
                  </a:cubicBezTo>
                  <a:cubicBezTo>
                    <a:pt x="8446" y="1667"/>
                    <a:pt x="8218" y="2055"/>
                    <a:pt x="7990" y="2466"/>
                  </a:cubicBezTo>
                  <a:cubicBezTo>
                    <a:pt x="7487" y="3333"/>
                    <a:pt x="7031" y="4178"/>
                    <a:pt x="6552" y="5045"/>
                  </a:cubicBezTo>
                  <a:cubicBezTo>
                    <a:pt x="5570" y="6780"/>
                    <a:pt x="4589" y="8515"/>
                    <a:pt x="3607" y="10272"/>
                  </a:cubicBezTo>
                  <a:cubicBezTo>
                    <a:pt x="2626" y="12030"/>
                    <a:pt x="1644" y="13787"/>
                    <a:pt x="663" y="15545"/>
                  </a:cubicBezTo>
                  <a:cubicBezTo>
                    <a:pt x="503" y="15819"/>
                    <a:pt x="343" y="16093"/>
                    <a:pt x="206" y="16367"/>
                  </a:cubicBezTo>
                  <a:cubicBezTo>
                    <a:pt x="160" y="16435"/>
                    <a:pt x="115" y="16526"/>
                    <a:pt x="92" y="16595"/>
                  </a:cubicBezTo>
                  <a:cubicBezTo>
                    <a:pt x="69" y="16640"/>
                    <a:pt x="46" y="16686"/>
                    <a:pt x="24" y="16709"/>
                  </a:cubicBezTo>
                  <a:cubicBezTo>
                    <a:pt x="1" y="16777"/>
                    <a:pt x="24" y="16846"/>
                    <a:pt x="69" y="16892"/>
                  </a:cubicBezTo>
                  <a:cubicBezTo>
                    <a:pt x="92" y="16914"/>
                    <a:pt x="138" y="16937"/>
                    <a:pt x="183" y="16937"/>
                  </a:cubicBezTo>
                  <a:cubicBezTo>
                    <a:pt x="206" y="16937"/>
                    <a:pt x="252" y="16914"/>
                    <a:pt x="275" y="16869"/>
                  </a:cubicBezTo>
                  <a:cubicBezTo>
                    <a:pt x="297" y="16869"/>
                    <a:pt x="297" y="16846"/>
                    <a:pt x="320" y="16823"/>
                  </a:cubicBezTo>
                  <a:cubicBezTo>
                    <a:pt x="343" y="16777"/>
                    <a:pt x="366" y="16755"/>
                    <a:pt x="389" y="16709"/>
                  </a:cubicBezTo>
                  <a:cubicBezTo>
                    <a:pt x="434" y="16640"/>
                    <a:pt x="480" y="16572"/>
                    <a:pt x="526" y="16481"/>
                  </a:cubicBezTo>
                  <a:cubicBezTo>
                    <a:pt x="663" y="16252"/>
                    <a:pt x="800" y="16001"/>
                    <a:pt x="937" y="15750"/>
                  </a:cubicBezTo>
                  <a:cubicBezTo>
                    <a:pt x="1439" y="14860"/>
                    <a:pt x="1918" y="13970"/>
                    <a:pt x="2420" y="13080"/>
                  </a:cubicBezTo>
                  <a:cubicBezTo>
                    <a:pt x="3379" y="11368"/>
                    <a:pt x="4338" y="9633"/>
                    <a:pt x="5296" y="7898"/>
                  </a:cubicBezTo>
                  <a:cubicBezTo>
                    <a:pt x="5798" y="7008"/>
                    <a:pt x="6278" y="6118"/>
                    <a:pt x="6780" y="5228"/>
                  </a:cubicBezTo>
                  <a:cubicBezTo>
                    <a:pt x="7259" y="4383"/>
                    <a:pt x="7738" y="3516"/>
                    <a:pt x="8218" y="2671"/>
                  </a:cubicBezTo>
                  <a:cubicBezTo>
                    <a:pt x="8446" y="2261"/>
                    <a:pt x="8651" y="1850"/>
                    <a:pt x="8880" y="1416"/>
                  </a:cubicBezTo>
                  <a:cubicBezTo>
                    <a:pt x="9108" y="1005"/>
                    <a:pt x="9336" y="571"/>
                    <a:pt x="9564" y="138"/>
                  </a:cubicBezTo>
                  <a:cubicBezTo>
                    <a:pt x="9587" y="92"/>
                    <a:pt x="9564" y="24"/>
                    <a:pt x="951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5"/>
            <p:cNvSpPr/>
            <p:nvPr/>
          </p:nvSpPr>
          <p:spPr>
            <a:xfrm>
              <a:off x="-548078" y="1934250"/>
              <a:ext cx="416361" cy="690168"/>
            </a:xfrm>
            <a:custGeom>
              <a:avLst/>
              <a:gdLst/>
              <a:ahLst/>
              <a:cxnLst/>
              <a:rect l="l" t="t" r="r" b="b"/>
              <a:pathLst>
                <a:path w="7442" h="12336" extrusionOk="0">
                  <a:moveTo>
                    <a:pt x="7076" y="1"/>
                  </a:moveTo>
                  <a:cubicBezTo>
                    <a:pt x="7008" y="1"/>
                    <a:pt x="6917" y="1"/>
                    <a:pt x="6825" y="23"/>
                  </a:cubicBezTo>
                  <a:lnTo>
                    <a:pt x="6848" y="23"/>
                  </a:lnTo>
                  <a:cubicBezTo>
                    <a:pt x="6802" y="23"/>
                    <a:pt x="6757" y="46"/>
                    <a:pt x="6711" y="69"/>
                  </a:cubicBezTo>
                  <a:lnTo>
                    <a:pt x="6643" y="69"/>
                  </a:lnTo>
                  <a:cubicBezTo>
                    <a:pt x="6597" y="92"/>
                    <a:pt x="6574" y="115"/>
                    <a:pt x="6551" y="160"/>
                  </a:cubicBezTo>
                  <a:cubicBezTo>
                    <a:pt x="6529" y="183"/>
                    <a:pt x="6529" y="229"/>
                    <a:pt x="6551" y="274"/>
                  </a:cubicBezTo>
                  <a:lnTo>
                    <a:pt x="6574" y="274"/>
                  </a:lnTo>
                  <a:cubicBezTo>
                    <a:pt x="6551" y="274"/>
                    <a:pt x="6551" y="297"/>
                    <a:pt x="6551" y="297"/>
                  </a:cubicBezTo>
                  <a:cubicBezTo>
                    <a:pt x="6529" y="320"/>
                    <a:pt x="6529" y="343"/>
                    <a:pt x="6506" y="366"/>
                  </a:cubicBezTo>
                  <a:cubicBezTo>
                    <a:pt x="6460" y="411"/>
                    <a:pt x="6437" y="457"/>
                    <a:pt x="6392" y="525"/>
                  </a:cubicBezTo>
                  <a:cubicBezTo>
                    <a:pt x="6323" y="640"/>
                    <a:pt x="6255" y="754"/>
                    <a:pt x="6186" y="868"/>
                  </a:cubicBezTo>
                  <a:cubicBezTo>
                    <a:pt x="6118" y="959"/>
                    <a:pt x="6049" y="1096"/>
                    <a:pt x="6004" y="1210"/>
                  </a:cubicBezTo>
                  <a:cubicBezTo>
                    <a:pt x="5981" y="1256"/>
                    <a:pt x="5958" y="1302"/>
                    <a:pt x="5912" y="1347"/>
                  </a:cubicBezTo>
                  <a:cubicBezTo>
                    <a:pt x="5912" y="1393"/>
                    <a:pt x="5889" y="1416"/>
                    <a:pt x="5889" y="1439"/>
                  </a:cubicBezTo>
                  <a:cubicBezTo>
                    <a:pt x="5889" y="1439"/>
                    <a:pt x="5867" y="1439"/>
                    <a:pt x="5867" y="1461"/>
                  </a:cubicBezTo>
                  <a:cubicBezTo>
                    <a:pt x="5867" y="1461"/>
                    <a:pt x="5844" y="1484"/>
                    <a:pt x="5844" y="1507"/>
                  </a:cubicBezTo>
                  <a:cubicBezTo>
                    <a:pt x="5798" y="1575"/>
                    <a:pt x="5752" y="1644"/>
                    <a:pt x="5707" y="1712"/>
                  </a:cubicBezTo>
                  <a:cubicBezTo>
                    <a:pt x="5593" y="1895"/>
                    <a:pt x="5501" y="2055"/>
                    <a:pt x="5387" y="2237"/>
                  </a:cubicBezTo>
                  <a:cubicBezTo>
                    <a:pt x="5205" y="2557"/>
                    <a:pt x="5022" y="2876"/>
                    <a:pt x="4862" y="3196"/>
                  </a:cubicBezTo>
                  <a:cubicBezTo>
                    <a:pt x="4839" y="3242"/>
                    <a:pt x="4817" y="3310"/>
                    <a:pt x="4771" y="3356"/>
                  </a:cubicBezTo>
                  <a:cubicBezTo>
                    <a:pt x="4611" y="3630"/>
                    <a:pt x="4451" y="3904"/>
                    <a:pt x="4292" y="4178"/>
                  </a:cubicBezTo>
                  <a:cubicBezTo>
                    <a:pt x="4200" y="4337"/>
                    <a:pt x="4132" y="4474"/>
                    <a:pt x="4041" y="4611"/>
                  </a:cubicBezTo>
                  <a:cubicBezTo>
                    <a:pt x="3949" y="4771"/>
                    <a:pt x="3858" y="4954"/>
                    <a:pt x="3767" y="5113"/>
                  </a:cubicBezTo>
                  <a:cubicBezTo>
                    <a:pt x="3767" y="5159"/>
                    <a:pt x="3744" y="5182"/>
                    <a:pt x="3721" y="5227"/>
                  </a:cubicBezTo>
                  <a:cubicBezTo>
                    <a:pt x="3698" y="5227"/>
                    <a:pt x="3675" y="5227"/>
                    <a:pt x="3653" y="5250"/>
                  </a:cubicBezTo>
                  <a:cubicBezTo>
                    <a:pt x="3607" y="5342"/>
                    <a:pt x="3561" y="5410"/>
                    <a:pt x="3516" y="5501"/>
                  </a:cubicBezTo>
                  <a:cubicBezTo>
                    <a:pt x="3470" y="5570"/>
                    <a:pt x="3424" y="5638"/>
                    <a:pt x="3379" y="5730"/>
                  </a:cubicBezTo>
                  <a:cubicBezTo>
                    <a:pt x="3287" y="5889"/>
                    <a:pt x="3196" y="6049"/>
                    <a:pt x="3105" y="6209"/>
                  </a:cubicBezTo>
                  <a:cubicBezTo>
                    <a:pt x="3013" y="6392"/>
                    <a:pt x="2922" y="6551"/>
                    <a:pt x="2831" y="6734"/>
                  </a:cubicBezTo>
                  <a:cubicBezTo>
                    <a:pt x="2808" y="6780"/>
                    <a:pt x="2785" y="6825"/>
                    <a:pt x="2762" y="6871"/>
                  </a:cubicBezTo>
                  <a:cubicBezTo>
                    <a:pt x="2740" y="6917"/>
                    <a:pt x="2717" y="6939"/>
                    <a:pt x="2694" y="6962"/>
                  </a:cubicBezTo>
                  <a:cubicBezTo>
                    <a:pt x="2648" y="7076"/>
                    <a:pt x="2580" y="7168"/>
                    <a:pt x="2534" y="7259"/>
                  </a:cubicBezTo>
                  <a:cubicBezTo>
                    <a:pt x="2488" y="7350"/>
                    <a:pt x="2443" y="7419"/>
                    <a:pt x="2397" y="7510"/>
                  </a:cubicBezTo>
                  <a:cubicBezTo>
                    <a:pt x="2352" y="7578"/>
                    <a:pt x="2329" y="7647"/>
                    <a:pt x="2283" y="7715"/>
                  </a:cubicBezTo>
                  <a:cubicBezTo>
                    <a:pt x="2237" y="7807"/>
                    <a:pt x="2192" y="7875"/>
                    <a:pt x="2146" y="7967"/>
                  </a:cubicBezTo>
                  <a:cubicBezTo>
                    <a:pt x="2032" y="8172"/>
                    <a:pt x="1941" y="8377"/>
                    <a:pt x="1827" y="8583"/>
                  </a:cubicBezTo>
                  <a:cubicBezTo>
                    <a:pt x="1827" y="8606"/>
                    <a:pt x="1827" y="8628"/>
                    <a:pt x="1804" y="8628"/>
                  </a:cubicBezTo>
                  <a:cubicBezTo>
                    <a:pt x="1804" y="8651"/>
                    <a:pt x="1804" y="8651"/>
                    <a:pt x="1804" y="8651"/>
                  </a:cubicBezTo>
                  <a:cubicBezTo>
                    <a:pt x="1758" y="8720"/>
                    <a:pt x="1712" y="8788"/>
                    <a:pt x="1667" y="8857"/>
                  </a:cubicBezTo>
                  <a:cubicBezTo>
                    <a:pt x="1484" y="9176"/>
                    <a:pt x="1279" y="9496"/>
                    <a:pt x="1096" y="9815"/>
                  </a:cubicBezTo>
                  <a:cubicBezTo>
                    <a:pt x="1028" y="9952"/>
                    <a:pt x="959" y="10089"/>
                    <a:pt x="868" y="10226"/>
                  </a:cubicBezTo>
                  <a:cubicBezTo>
                    <a:pt x="845" y="10295"/>
                    <a:pt x="799" y="10363"/>
                    <a:pt x="754" y="10454"/>
                  </a:cubicBezTo>
                  <a:cubicBezTo>
                    <a:pt x="708" y="10546"/>
                    <a:pt x="662" y="10637"/>
                    <a:pt x="594" y="10728"/>
                  </a:cubicBezTo>
                  <a:cubicBezTo>
                    <a:pt x="571" y="10774"/>
                    <a:pt x="548" y="10843"/>
                    <a:pt x="525" y="10888"/>
                  </a:cubicBezTo>
                  <a:cubicBezTo>
                    <a:pt x="480" y="10957"/>
                    <a:pt x="434" y="11025"/>
                    <a:pt x="411" y="11094"/>
                  </a:cubicBezTo>
                  <a:lnTo>
                    <a:pt x="297" y="11322"/>
                  </a:lnTo>
                  <a:cubicBezTo>
                    <a:pt x="252" y="11390"/>
                    <a:pt x="229" y="11436"/>
                    <a:pt x="206" y="11504"/>
                  </a:cubicBezTo>
                  <a:cubicBezTo>
                    <a:pt x="160" y="11573"/>
                    <a:pt x="137" y="11641"/>
                    <a:pt x="115" y="11710"/>
                  </a:cubicBezTo>
                  <a:cubicBezTo>
                    <a:pt x="92" y="11733"/>
                    <a:pt x="92" y="11778"/>
                    <a:pt x="69" y="11801"/>
                  </a:cubicBezTo>
                  <a:cubicBezTo>
                    <a:pt x="46" y="11847"/>
                    <a:pt x="23" y="11892"/>
                    <a:pt x="23" y="11938"/>
                  </a:cubicBezTo>
                  <a:cubicBezTo>
                    <a:pt x="0" y="11984"/>
                    <a:pt x="46" y="12052"/>
                    <a:pt x="92" y="12075"/>
                  </a:cubicBezTo>
                  <a:cubicBezTo>
                    <a:pt x="92" y="12075"/>
                    <a:pt x="92" y="12098"/>
                    <a:pt x="69" y="12121"/>
                  </a:cubicBezTo>
                  <a:cubicBezTo>
                    <a:pt x="69" y="12144"/>
                    <a:pt x="46" y="12189"/>
                    <a:pt x="46" y="12212"/>
                  </a:cubicBezTo>
                  <a:cubicBezTo>
                    <a:pt x="46" y="12235"/>
                    <a:pt x="69" y="12258"/>
                    <a:pt x="92" y="12281"/>
                  </a:cubicBezTo>
                  <a:cubicBezTo>
                    <a:pt x="104" y="12318"/>
                    <a:pt x="145" y="12335"/>
                    <a:pt x="190" y="12335"/>
                  </a:cubicBezTo>
                  <a:cubicBezTo>
                    <a:pt x="226" y="12335"/>
                    <a:pt x="266" y="12324"/>
                    <a:pt x="297" y="12303"/>
                  </a:cubicBezTo>
                  <a:cubicBezTo>
                    <a:pt x="320" y="12235"/>
                    <a:pt x="366" y="12189"/>
                    <a:pt x="389" y="12144"/>
                  </a:cubicBezTo>
                  <a:lnTo>
                    <a:pt x="411" y="12121"/>
                  </a:lnTo>
                  <a:cubicBezTo>
                    <a:pt x="427" y="12137"/>
                    <a:pt x="444" y="12153"/>
                    <a:pt x="468" y="12153"/>
                  </a:cubicBezTo>
                  <a:cubicBezTo>
                    <a:pt x="478" y="12153"/>
                    <a:pt x="489" y="12150"/>
                    <a:pt x="503" y="12144"/>
                  </a:cubicBezTo>
                  <a:cubicBezTo>
                    <a:pt x="548" y="12144"/>
                    <a:pt x="594" y="12121"/>
                    <a:pt x="617" y="12075"/>
                  </a:cubicBezTo>
                  <a:cubicBezTo>
                    <a:pt x="640" y="12052"/>
                    <a:pt x="640" y="12029"/>
                    <a:pt x="662" y="12029"/>
                  </a:cubicBezTo>
                  <a:lnTo>
                    <a:pt x="685" y="12029"/>
                  </a:lnTo>
                  <a:cubicBezTo>
                    <a:pt x="708" y="12007"/>
                    <a:pt x="754" y="12007"/>
                    <a:pt x="777" y="11961"/>
                  </a:cubicBezTo>
                  <a:cubicBezTo>
                    <a:pt x="822" y="11892"/>
                    <a:pt x="891" y="11801"/>
                    <a:pt x="936" y="11710"/>
                  </a:cubicBezTo>
                  <a:cubicBezTo>
                    <a:pt x="982" y="11641"/>
                    <a:pt x="1028" y="11550"/>
                    <a:pt x="1073" y="11482"/>
                  </a:cubicBezTo>
                  <a:cubicBezTo>
                    <a:pt x="1165" y="11299"/>
                    <a:pt x="1256" y="11139"/>
                    <a:pt x="1347" y="10957"/>
                  </a:cubicBezTo>
                  <a:cubicBezTo>
                    <a:pt x="1393" y="10865"/>
                    <a:pt x="1416" y="10797"/>
                    <a:pt x="1461" y="10706"/>
                  </a:cubicBezTo>
                  <a:cubicBezTo>
                    <a:pt x="1507" y="10614"/>
                    <a:pt x="1553" y="10523"/>
                    <a:pt x="1598" y="10432"/>
                  </a:cubicBezTo>
                  <a:cubicBezTo>
                    <a:pt x="1644" y="10363"/>
                    <a:pt x="1690" y="10295"/>
                    <a:pt x="1735" y="10203"/>
                  </a:cubicBezTo>
                  <a:cubicBezTo>
                    <a:pt x="1758" y="10135"/>
                    <a:pt x="1804" y="10066"/>
                    <a:pt x="1827" y="9998"/>
                  </a:cubicBezTo>
                  <a:cubicBezTo>
                    <a:pt x="1941" y="9815"/>
                    <a:pt x="2055" y="9633"/>
                    <a:pt x="2169" y="9450"/>
                  </a:cubicBezTo>
                  <a:cubicBezTo>
                    <a:pt x="2192" y="9382"/>
                    <a:pt x="2237" y="9313"/>
                    <a:pt x="2283" y="9245"/>
                  </a:cubicBezTo>
                  <a:cubicBezTo>
                    <a:pt x="2283" y="9222"/>
                    <a:pt x="2306" y="9199"/>
                    <a:pt x="2306" y="9199"/>
                  </a:cubicBezTo>
                  <a:cubicBezTo>
                    <a:pt x="2352" y="9108"/>
                    <a:pt x="2397" y="9039"/>
                    <a:pt x="2443" y="8971"/>
                  </a:cubicBezTo>
                  <a:cubicBezTo>
                    <a:pt x="2443" y="8948"/>
                    <a:pt x="2443" y="8948"/>
                    <a:pt x="2466" y="8925"/>
                  </a:cubicBezTo>
                  <a:cubicBezTo>
                    <a:pt x="2466" y="8902"/>
                    <a:pt x="2488" y="8880"/>
                    <a:pt x="2488" y="8857"/>
                  </a:cubicBezTo>
                  <a:cubicBezTo>
                    <a:pt x="2488" y="8811"/>
                    <a:pt x="2488" y="8765"/>
                    <a:pt x="2466" y="8743"/>
                  </a:cubicBezTo>
                  <a:cubicBezTo>
                    <a:pt x="2488" y="8697"/>
                    <a:pt x="2511" y="8674"/>
                    <a:pt x="2534" y="8651"/>
                  </a:cubicBezTo>
                  <a:cubicBezTo>
                    <a:pt x="2557" y="8606"/>
                    <a:pt x="2557" y="8583"/>
                    <a:pt x="2580" y="8560"/>
                  </a:cubicBezTo>
                  <a:cubicBezTo>
                    <a:pt x="2603" y="8560"/>
                    <a:pt x="2625" y="8560"/>
                    <a:pt x="2648" y="8537"/>
                  </a:cubicBezTo>
                  <a:cubicBezTo>
                    <a:pt x="2671" y="8537"/>
                    <a:pt x="2694" y="8514"/>
                    <a:pt x="2717" y="8469"/>
                  </a:cubicBezTo>
                  <a:cubicBezTo>
                    <a:pt x="2762" y="8400"/>
                    <a:pt x="2808" y="8332"/>
                    <a:pt x="2854" y="8240"/>
                  </a:cubicBezTo>
                  <a:cubicBezTo>
                    <a:pt x="2876" y="8172"/>
                    <a:pt x="2922" y="8081"/>
                    <a:pt x="2968" y="7989"/>
                  </a:cubicBezTo>
                  <a:cubicBezTo>
                    <a:pt x="3059" y="7830"/>
                    <a:pt x="3150" y="7670"/>
                    <a:pt x="3242" y="7487"/>
                  </a:cubicBezTo>
                  <a:cubicBezTo>
                    <a:pt x="3310" y="7350"/>
                    <a:pt x="3401" y="7190"/>
                    <a:pt x="3470" y="7031"/>
                  </a:cubicBezTo>
                  <a:lnTo>
                    <a:pt x="3493" y="7031"/>
                  </a:lnTo>
                  <a:cubicBezTo>
                    <a:pt x="3516" y="7008"/>
                    <a:pt x="3516" y="6985"/>
                    <a:pt x="3538" y="6962"/>
                  </a:cubicBezTo>
                  <a:cubicBezTo>
                    <a:pt x="3561" y="6939"/>
                    <a:pt x="3561" y="6917"/>
                    <a:pt x="3561" y="6894"/>
                  </a:cubicBezTo>
                  <a:cubicBezTo>
                    <a:pt x="3584" y="6871"/>
                    <a:pt x="3584" y="6848"/>
                    <a:pt x="3584" y="6848"/>
                  </a:cubicBezTo>
                  <a:cubicBezTo>
                    <a:pt x="3630" y="6780"/>
                    <a:pt x="3653" y="6734"/>
                    <a:pt x="3675" y="6688"/>
                  </a:cubicBezTo>
                  <a:cubicBezTo>
                    <a:pt x="3721" y="6620"/>
                    <a:pt x="3744" y="6551"/>
                    <a:pt x="3789" y="6483"/>
                  </a:cubicBezTo>
                  <a:cubicBezTo>
                    <a:pt x="3881" y="6300"/>
                    <a:pt x="3972" y="6141"/>
                    <a:pt x="4086" y="5981"/>
                  </a:cubicBezTo>
                  <a:cubicBezTo>
                    <a:pt x="4178" y="5844"/>
                    <a:pt x="4269" y="5684"/>
                    <a:pt x="4337" y="5524"/>
                  </a:cubicBezTo>
                  <a:cubicBezTo>
                    <a:pt x="4451" y="5364"/>
                    <a:pt x="4543" y="5205"/>
                    <a:pt x="4634" y="5068"/>
                  </a:cubicBezTo>
                  <a:cubicBezTo>
                    <a:pt x="4725" y="4908"/>
                    <a:pt x="4817" y="4748"/>
                    <a:pt x="4908" y="4588"/>
                  </a:cubicBezTo>
                  <a:cubicBezTo>
                    <a:pt x="5022" y="4406"/>
                    <a:pt x="5136" y="4223"/>
                    <a:pt x="5227" y="4018"/>
                  </a:cubicBezTo>
                  <a:cubicBezTo>
                    <a:pt x="5227" y="3972"/>
                    <a:pt x="5227" y="3926"/>
                    <a:pt x="5205" y="3904"/>
                  </a:cubicBezTo>
                  <a:cubicBezTo>
                    <a:pt x="5205" y="3881"/>
                    <a:pt x="5227" y="3858"/>
                    <a:pt x="5205" y="3835"/>
                  </a:cubicBezTo>
                  <a:cubicBezTo>
                    <a:pt x="5364" y="3516"/>
                    <a:pt x="5547" y="3196"/>
                    <a:pt x="5752" y="2876"/>
                  </a:cubicBezTo>
                  <a:cubicBezTo>
                    <a:pt x="5844" y="2717"/>
                    <a:pt x="5935" y="2557"/>
                    <a:pt x="6049" y="2397"/>
                  </a:cubicBezTo>
                  <a:cubicBezTo>
                    <a:pt x="6141" y="2237"/>
                    <a:pt x="6232" y="2078"/>
                    <a:pt x="6346" y="1918"/>
                  </a:cubicBezTo>
                  <a:cubicBezTo>
                    <a:pt x="6346" y="1895"/>
                    <a:pt x="6369" y="1872"/>
                    <a:pt x="6369" y="1849"/>
                  </a:cubicBezTo>
                  <a:cubicBezTo>
                    <a:pt x="6414" y="1849"/>
                    <a:pt x="6437" y="1827"/>
                    <a:pt x="6460" y="1804"/>
                  </a:cubicBezTo>
                  <a:cubicBezTo>
                    <a:pt x="6529" y="1690"/>
                    <a:pt x="6597" y="1575"/>
                    <a:pt x="6665" y="1461"/>
                  </a:cubicBezTo>
                  <a:cubicBezTo>
                    <a:pt x="6734" y="1347"/>
                    <a:pt x="6802" y="1256"/>
                    <a:pt x="6848" y="1142"/>
                  </a:cubicBezTo>
                  <a:cubicBezTo>
                    <a:pt x="6917" y="1028"/>
                    <a:pt x="6985" y="914"/>
                    <a:pt x="7076" y="799"/>
                  </a:cubicBezTo>
                  <a:cubicBezTo>
                    <a:pt x="7122" y="708"/>
                    <a:pt x="7190" y="594"/>
                    <a:pt x="7236" y="503"/>
                  </a:cubicBezTo>
                  <a:cubicBezTo>
                    <a:pt x="7259" y="457"/>
                    <a:pt x="7259" y="411"/>
                    <a:pt x="7236" y="389"/>
                  </a:cubicBezTo>
                  <a:cubicBezTo>
                    <a:pt x="7259" y="366"/>
                    <a:pt x="7259" y="366"/>
                    <a:pt x="7259" y="366"/>
                  </a:cubicBezTo>
                  <a:cubicBezTo>
                    <a:pt x="7282" y="343"/>
                    <a:pt x="7305" y="297"/>
                    <a:pt x="7305" y="274"/>
                  </a:cubicBezTo>
                  <a:cubicBezTo>
                    <a:pt x="7305" y="274"/>
                    <a:pt x="7305" y="252"/>
                    <a:pt x="7305" y="229"/>
                  </a:cubicBezTo>
                  <a:cubicBezTo>
                    <a:pt x="7350" y="229"/>
                    <a:pt x="7419" y="206"/>
                    <a:pt x="7419" y="137"/>
                  </a:cubicBezTo>
                  <a:cubicBezTo>
                    <a:pt x="7442" y="92"/>
                    <a:pt x="7396" y="23"/>
                    <a:pt x="7327" y="23"/>
                  </a:cubicBezTo>
                  <a:cubicBezTo>
                    <a:pt x="7259" y="1"/>
                    <a:pt x="7168" y="1"/>
                    <a:pt x="709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5"/>
            <p:cNvSpPr/>
            <p:nvPr/>
          </p:nvSpPr>
          <p:spPr>
            <a:xfrm>
              <a:off x="-693656" y="2538269"/>
              <a:ext cx="195425" cy="338482"/>
            </a:xfrm>
            <a:custGeom>
              <a:avLst/>
              <a:gdLst/>
              <a:ahLst/>
              <a:cxnLst/>
              <a:rect l="l" t="t" r="r" b="b"/>
              <a:pathLst>
                <a:path w="3493" h="6050" extrusionOk="0">
                  <a:moveTo>
                    <a:pt x="3401" y="1"/>
                  </a:moveTo>
                  <a:cubicBezTo>
                    <a:pt x="3333" y="92"/>
                    <a:pt x="3264" y="161"/>
                    <a:pt x="3219" y="252"/>
                  </a:cubicBezTo>
                  <a:cubicBezTo>
                    <a:pt x="3196" y="298"/>
                    <a:pt x="3173" y="343"/>
                    <a:pt x="3127" y="389"/>
                  </a:cubicBezTo>
                  <a:cubicBezTo>
                    <a:pt x="3105" y="435"/>
                    <a:pt x="3082" y="503"/>
                    <a:pt x="3036" y="549"/>
                  </a:cubicBezTo>
                  <a:cubicBezTo>
                    <a:pt x="3036" y="549"/>
                    <a:pt x="3013" y="526"/>
                    <a:pt x="3013" y="526"/>
                  </a:cubicBezTo>
                  <a:cubicBezTo>
                    <a:pt x="3007" y="519"/>
                    <a:pt x="2998" y="516"/>
                    <a:pt x="2989" y="516"/>
                  </a:cubicBezTo>
                  <a:cubicBezTo>
                    <a:pt x="2966" y="516"/>
                    <a:pt x="2938" y="533"/>
                    <a:pt x="2922" y="549"/>
                  </a:cubicBezTo>
                  <a:cubicBezTo>
                    <a:pt x="2854" y="640"/>
                    <a:pt x="2785" y="731"/>
                    <a:pt x="2717" y="823"/>
                  </a:cubicBezTo>
                  <a:cubicBezTo>
                    <a:pt x="2717" y="845"/>
                    <a:pt x="2694" y="868"/>
                    <a:pt x="2671" y="914"/>
                  </a:cubicBezTo>
                  <a:cubicBezTo>
                    <a:pt x="2648" y="914"/>
                    <a:pt x="2625" y="914"/>
                    <a:pt x="2602" y="937"/>
                  </a:cubicBezTo>
                  <a:cubicBezTo>
                    <a:pt x="2534" y="1005"/>
                    <a:pt x="2488" y="1096"/>
                    <a:pt x="2420" y="1188"/>
                  </a:cubicBezTo>
                  <a:cubicBezTo>
                    <a:pt x="2397" y="1233"/>
                    <a:pt x="2374" y="1279"/>
                    <a:pt x="2351" y="1325"/>
                  </a:cubicBezTo>
                  <a:cubicBezTo>
                    <a:pt x="2306" y="1393"/>
                    <a:pt x="2260" y="1462"/>
                    <a:pt x="2214" y="1553"/>
                  </a:cubicBezTo>
                  <a:cubicBezTo>
                    <a:pt x="2169" y="1621"/>
                    <a:pt x="2123" y="1713"/>
                    <a:pt x="2078" y="1781"/>
                  </a:cubicBezTo>
                  <a:lnTo>
                    <a:pt x="1941" y="2032"/>
                  </a:lnTo>
                  <a:cubicBezTo>
                    <a:pt x="1826" y="2215"/>
                    <a:pt x="1735" y="2375"/>
                    <a:pt x="1644" y="2557"/>
                  </a:cubicBezTo>
                  <a:cubicBezTo>
                    <a:pt x="1575" y="2694"/>
                    <a:pt x="1484" y="2854"/>
                    <a:pt x="1393" y="3014"/>
                  </a:cubicBezTo>
                  <a:cubicBezTo>
                    <a:pt x="1301" y="3196"/>
                    <a:pt x="1210" y="3356"/>
                    <a:pt x="1119" y="3539"/>
                  </a:cubicBezTo>
                  <a:cubicBezTo>
                    <a:pt x="1073" y="3630"/>
                    <a:pt x="1028" y="3699"/>
                    <a:pt x="982" y="3790"/>
                  </a:cubicBezTo>
                  <a:cubicBezTo>
                    <a:pt x="936" y="3881"/>
                    <a:pt x="891" y="3972"/>
                    <a:pt x="845" y="4041"/>
                  </a:cubicBezTo>
                  <a:cubicBezTo>
                    <a:pt x="845" y="4064"/>
                    <a:pt x="845" y="4087"/>
                    <a:pt x="845" y="4109"/>
                  </a:cubicBezTo>
                  <a:cubicBezTo>
                    <a:pt x="822" y="4132"/>
                    <a:pt x="799" y="4155"/>
                    <a:pt x="776" y="4155"/>
                  </a:cubicBezTo>
                  <a:cubicBezTo>
                    <a:pt x="754" y="4178"/>
                    <a:pt x="731" y="4201"/>
                    <a:pt x="708" y="4246"/>
                  </a:cubicBezTo>
                  <a:cubicBezTo>
                    <a:pt x="708" y="4269"/>
                    <a:pt x="685" y="4292"/>
                    <a:pt x="662" y="4292"/>
                  </a:cubicBezTo>
                  <a:cubicBezTo>
                    <a:pt x="640" y="4338"/>
                    <a:pt x="617" y="4383"/>
                    <a:pt x="571" y="4429"/>
                  </a:cubicBezTo>
                  <a:cubicBezTo>
                    <a:pt x="503" y="4520"/>
                    <a:pt x="457" y="4612"/>
                    <a:pt x="388" y="4726"/>
                  </a:cubicBezTo>
                  <a:cubicBezTo>
                    <a:pt x="343" y="4794"/>
                    <a:pt x="297" y="4885"/>
                    <a:pt x="251" y="4977"/>
                  </a:cubicBezTo>
                  <a:cubicBezTo>
                    <a:pt x="229" y="5000"/>
                    <a:pt x="206" y="5045"/>
                    <a:pt x="183" y="5091"/>
                  </a:cubicBezTo>
                  <a:cubicBezTo>
                    <a:pt x="160" y="5137"/>
                    <a:pt x="137" y="5205"/>
                    <a:pt x="137" y="5273"/>
                  </a:cubicBezTo>
                  <a:cubicBezTo>
                    <a:pt x="115" y="5296"/>
                    <a:pt x="92" y="5342"/>
                    <a:pt x="69" y="5388"/>
                  </a:cubicBezTo>
                  <a:cubicBezTo>
                    <a:pt x="69" y="5388"/>
                    <a:pt x="88" y="5368"/>
                    <a:pt x="91" y="5365"/>
                  </a:cubicBezTo>
                  <a:lnTo>
                    <a:pt x="91" y="5365"/>
                  </a:lnTo>
                  <a:cubicBezTo>
                    <a:pt x="69" y="5388"/>
                    <a:pt x="46" y="5411"/>
                    <a:pt x="46" y="5456"/>
                  </a:cubicBezTo>
                  <a:cubicBezTo>
                    <a:pt x="23" y="5456"/>
                    <a:pt x="23" y="5479"/>
                    <a:pt x="23" y="5502"/>
                  </a:cubicBezTo>
                  <a:cubicBezTo>
                    <a:pt x="0" y="5525"/>
                    <a:pt x="0" y="5525"/>
                    <a:pt x="0" y="5547"/>
                  </a:cubicBezTo>
                  <a:cubicBezTo>
                    <a:pt x="23" y="5570"/>
                    <a:pt x="23" y="5593"/>
                    <a:pt x="46" y="5616"/>
                  </a:cubicBezTo>
                  <a:cubicBezTo>
                    <a:pt x="46" y="5639"/>
                    <a:pt x="69" y="5662"/>
                    <a:pt x="92" y="5684"/>
                  </a:cubicBezTo>
                  <a:cubicBezTo>
                    <a:pt x="92" y="5707"/>
                    <a:pt x="115" y="5707"/>
                    <a:pt x="115" y="5730"/>
                  </a:cubicBezTo>
                  <a:cubicBezTo>
                    <a:pt x="137" y="5730"/>
                    <a:pt x="137" y="5753"/>
                    <a:pt x="160" y="5753"/>
                  </a:cubicBezTo>
                  <a:cubicBezTo>
                    <a:pt x="160" y="5776"/>
                    <a:pt x="160" y="5776"/>
                    <a:pt x="160" y="5776"/>
                  </a:cubicBezTo>
                  <a:cubicBezTo>
                    <a:pt x="183" y="5821"/>
                    <a:pt x="229" y="5867"/>
                    <a:pt x="274" y="5867"/>
                  </a:cubicBezTo>
                  <a:cubicBezTo>
                    <a:pt x="297" y="5890"/>
                    <a:pt x="320" y="5913"/>
                    <a:pt x="343" y="5935"/>
                  </a:cubicBezTo>
                  <a:cubicBezTo>
                    <a:pt x="366" y="5958"/>
                    <a:pt x="388" y="5981"/>
                    <a:pt x="411" y="6004"/>
                  </a:cubicBezTo>
                  <a:cubicBezTo>
                    <a:pt x="434" y="6050"/>
                    <a:pt x="480" y="6050"/>
                    <a:pt x="525" y="6050"/>
                  </a:cubicBezTo>
                  <a:cubicBezTo>
                    <a:pt x="571" y="6050"/>
                    <a:pt x="594" y="6027"/>
                    <a:pt x="640" y="6004"/>
                  </a:cubicBezTo>
                  <a:cubicBezTo>
                    <a:pt x="662" y="5981"/>
                    <a:pt x="662" y="5935"/>
                    <a:pt x="685" y="5913"/>
                  </a:cubicBezTo>
                  <a:cubicBezTo>
                    <a:pt x="685" y="5867"/>
                    <a:pt x="708" y="5821"/>
                    <a:pt x="708" y="5776"/>
                  </a:cubicBezTo>
                  <a:cubicBezTo>
                    <a:pt x="731" y="5753"/>
                    <a:pt x="731" y="5753"/>
                    <a:pt x="754" y="5753"/>
                  </a:cubicBezTo>
                  <a:cubicBezTo>
                    <a:pt x="754" y="5730"/>
                    <a:pt x="776" y="5730"/>
                    <a:pt x="799" y="5707"/>
                  </a:cubicBezTo>
                  <a:cubicBezTo>
                    <a:pt x="822" y="5684"/>
                    <a:pt x="845" y="5662"/>
                    <a:pt x="845" y="5639"/>
                  </a:cubicBezTo>
                  <a:lnTo>
                    <a:pt x="913" y="5525"/>
                  </a:lnTo>
                  <a:cubicBezTo>
                    <a:pt x="959" y="5479"/>
                    <a:pt x="982" y="5410"/>
                    <a:pt x="1005" y="5365"/>
                  </a:cubicBezTo>
                  <a:cubicBezTo>
                    <a:pt x="1073" y="5251"/>
                    <a:pt x="1119" y="5114"/>
                    <a:pt x="1187" y="5000"/>
                  </a:cubicBezTo>
                  <a:cubicBezTo>
                    <a:pt x="1187" y="5000"/>
                    <a:pt x="1187" y="4977"/>
                    <a:pt x="1187" y="4977"/>
                  </a:cubicBezTo>
                  <a:cubicBezTo>
                    <a:pt x="1210" y="4931"/>
                    <a:pt x="1233" y="4908"/>
                    <a:pt x="1233" y="4885"/>
                  </a:cubicBezTo>
                  <a:cubicBezTo>
                    <a:pt x="1279" y="4794"/>
                    <a:pt x="1324" y="4726"/>
                    <a:pt x="1347" y="4634"/>
                  </a:cubicBezTo>
                  <a:cubicBezTo>
                    <a:pt x="1370" y="4612"/>
                    <a:pt x="1393" y="4566"/>
                    <a:pt x="1416" y="4520"/>
                  </a:cubicBezTo>
                  <a:cubicBezTo>
                    <a:pt x="1484" y="4406"/>
                    <a:pt x="1553" y="4269"/>
                    <a:pt x="1621" y="4132"/>
                  </a:cubicBezTo>
                  <a:cubicBezTo>
                    <a:pt x="1689" y="4041"/>
                    <a:pt x="1735" y="3950"/>
                    <a:pt x="1804" y="3836"/>
                  </a:cubicBezTo>
                  <a:cubicBezTo>
                    <a:pt x="1849" y="3744"/>
                    <a:pt x="1895" y="3653"/>
                    <a:pt x="1963" y="3562"/>
                  </a:cubicBezTo>
                  <a:cubicBezTo>
                    <a:pt x="2146" y="3242"/>
                    <a:pt x="2329" y="2922"/>
                    <a:pt x="2534" y="2603"/>
                  </a:cubicBezTo>
                  <a:cubicBezTo>
                    <a:pt x="2625" y="2443"/>
                    <a:pt x="2694" y="2306"/>
                    <a:pt x="2785" y="2146"/>
                  </a:cubicBezTo>
                  <a:cubicBezTo>
                    <a:pt x="2876" y="2009"/>
                    <a:pt x="2968" y="1873"/>
                    <a:pt x="3059" y="1713"/>
                  </a:cubicBezTo>
                  <a:cubicBezTo>
                    <a:pt x="3082" y="1667"/>
                    <a:pt x="3082" y="1621"/>
                    <a:pt x="3036" y="1576"/>
                  </a:cubicBezTo>
                  <a:cubicBezTo>
                    <a:pt x="3059" y="1530"/>
                    <a:pt x="3082" y="1507"/>
                    <a:pt x="3105" y="1462"/>
                  </a:cubicBezTo>
                  <a:cubicBezTo>
                    <a:pt x="3173" y="1370"/>
                    <a:pt x="3242" y="1279"/>
                    <a:pt x="3287" y="1165"/>
                  </a:cubicBezTo>
                  <a:cubicBezTo>
                    <a:pt x="3310" y="1119"/>
                    <a:pt x="3287" y="1051"/>
                    <a:pt x="3242" y="1005"/>
                  </a:cubicBezTo>
                  <a:cubicBezTo>
                    <a:pt x="3242" y="1005"/>
                    <a:pt x="3242" y="1005"/>
                    <a:pt x="3219" y="982"/>
                  </a:cubicBezTo>
                  <a:cubicBezTo>
                    <a:pt x="3242" y="937"/>
                    <a:pt x="3264" y="891"/>
                    <a:pt x="3310" y="845"/>
                  </a:cubicBezTo>
                  <a:cubicBezTo>
                    <a:pt x="3333" y="800"/>
                    <a:pt x="3310" y="731"/>
                    <a:pt x="3264" y="686"/>
                  </a:cubicBezTo>
                  <a:cubicBezTo>
                    <a:pt x="3242" y="663"/>
                    <a:pt x="3196" y="663"/>
                    <a:pt x="3173" y="663"/>
                  </a:cubicBezTo>
                  <a:cubicBezTo>
                    <a:pt x="3127" y="663"/>
                    <a:pt x="3105" y="686"/>
                    <a:pt x="3082" y="708"/>
                  </a:cubicBezTo>
                  <a:cubicBezTo>
                    <a:pt x="3059" y="731"/>
                    <a:pt x="3036" y="777"/>
                    <a:pt x="3013" y="800"/>
                  </a:cubicBezTo>
                  <a:cubicBezTo>
                    <a:pt x="3036" y="731"/>
                    <a:pt x="3082" y="686"/>
                    <a:pt x="3105" y="617"/>
                  </a:cubicBezTo>
                  <a:cubicBezTo>
                    <a:pt x="3173" y="503"/>
                    <a:pt x="3242" y="389"/>
                    <a:pt x="3310" y="298"/>
                  </a:cubicBezTo>
                  <a:lnTo>
                    <a:pt x="3287" y="298"/>
                  </a:lnTo>
                  <a:cubicBezTo>
                    <a:pt x="3310" y="252"/>
                    <a:pt x="3356" y="229"/>
                    <a:pt x="3379" y="183"/>
                  </a:cubicBezTo>
                  <a:cubicBezTo>
                    <a:pt x="3401" y="138"/>
                    <a:pt x="3447" y="115"/>
                    <a:pt x="3470" y="69"/>
                  </a:cubicBezTo>
                  <a:cubicBezTo>
                    <a:pt x="3493" y="47"/>
                    <a:pt x="3493" y="24"/>
                    <a:pt x="347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5"/>
            <p:cNvSpPr/>
            <p:nvPr/>
          </p:nvSpPr>
          <p:spPr>
            <a:xfrm>
              <a:off x="-591494" y="2456584"/>
              <a:ext cx="209467" cy="371324"/>
            </a:xfrm>
            <a:custGeom>
              <a:avLst/>
              <a:gdLst/>
              <a:ahLst/>
              <a:cxnLst/>
              <a:rect l="l" t="t" r="r" b="b"/>
              <a:pathLst>
                <a:path w="3744" h="6637" extrusionOk="0">
                  <a:moveTo>
                    <a:pt x="3698" y="0"/>
                  </a:moveTo>
                  <a:cubicBezTo>
                    <a:pt x="3698" y="0"/>
                    <a:pt x="3675" y="0"/>
                    <a:pt x="3675" y="23"/>
                  </a:cubicBezTo>
                  <a:cubicBezTo>
                    <a:pt x="3630" y="69"/>
                    <a:pt x="3607" y="114"/>
                    <a:pt x="3561" y="183"/>
                  </a:cubicBezTo>
                  <a:cubicBezTo>
                    <a:pt x="3538" y="228"/>
                    <a:pt x="3516" y="274"/>
                    <a:pt x="3493" y="320"/>
                  </a:cubicBezTo>
                  <a:cubicBezTo>
                    <a:pt x="3424" y="434"/>
                    <a:pt x="3356" y="548"/>
                    <a:pt x="3287" y="662"/>
                  </a:cubicBezTo>
                  <a:cubicBezTo>
                    <a:pt x="3150" y="890"/>
                    <a:pt x="3013" y="1118"/>
                    <a:pt x="2876" y="1347"/>
                  </a:cubicBezTo>
                  <a:cubicBezTo>
                    <a:pt x="2762" y="1484"/>
                    <a:pt x="2671" y="1643"/>
                    <a:pt x="2580" y="1780"/>
                  </a:cubicBezTo>
                  <a:cubicBezTo>
                    <a:pt x="2534" y="1872"/>
                    <a:pt x="2488" y="1940"/>
                    <a:pt x="2443" y="2009"/>
                  </a:cubicBezTo>
                  <a:cubicBezTo>
                    <a:pt x="2397" y="2077"/>
                    <a:pt x="2351" y="2168"/>
                    <a:pt x="2306" y="2237"/>
                  </a:cubicBezTo>
                  <a:cubicBezTo>
                    <a:pt x="2214" y="2374"/>
                    <a:pt x="2123" y="2534"/>
                    <a:pt x="2032" y="2693"/>
                  </a:cubicBezTo>
                  <a:cubicBezTo>
                    <a:pt x="1963" y="2830"/>
                    <a:pt x="1872" y="2990"/>
                    <a:pt x="1781" y="3127"/>
                  </a:cubicBezTo>
                  <a:cubicBezTo>
                    <a:pt x="1621" y="3424"/>
                    <a:pt x="1438" y="3721"/>
                    <a:pt x="1279" y="4017"/>
                  </a:cubicBezTo>
                  <a:cubicBezTo>
                    <a:pt x="1142" y="4291"/>
                    <a:pt x="982" y="4565"/>
                    <a:pt x="845" y="4862"/>
                  </a:cubicBezTo>
                  <a:cubicBezTo>
                    <a:pt x="776" y="4976"/>
                    <a:pt x="708" y="5090"/>
                    <a:pt x="662" y="5227"/>
                  </a:cubicBezTo>
                  <a:cubicBezTo>
                    <a:pt x="617" y="5296"/>
                    <a:pt x="571" y="5341"/>
                    <a:pt x="548" y="5410"/>
                  </a:cubicBezTo>
                  <a:cubicBezTo>
                    <a:pt x="503" y="5478"/>
                    <a:pt x="457" y="5547"/>
                    <a:pt x="434" y="5615"/>
                  </a:cubicBezTo>
                  <a:cubicBezTo>
                    <a:pt x="343" y="5752"/>
                    <a:pt x="274" y="5889"/>
                    <a:pt x="206" y="6003"/>
                  </a:cubicBezTo>
                  <a:cubicBezTo>
                    <a:pt x="183" y="6072"/>
                    <a:pt x="137" y="6140"/>
                    <a:pt x="115" y="6209"/>
                  </a:cubicBezTo>
                  <a:cubicBezTo>
                    <a:pt x="92" y="6254"/>
                    <a:pt x="69" y="6277"/>
                    <a:pt x="46" y="6300"/>
                  </a:cubicBezTo>
                  <a:cubicBezTo>
                    <a:pt x="46" y="6345"/>
                    <a:pt x="23" y="6368"/>
                    <a:pt x="23" y="6414"/>
                  </a:cubicBezTo>
                  <a:cubicBezTo>
                    <a:pt x="0" y="6414"/>
                    <a:pt x="0" y="6437"/>
                    <a:pt x="0" y="6437"/>
                  </a:cubicBezTo>
                  <a:cubicBezTo>
                    <a:pt x="0" y="6482"/>
                    <a:pt x="0" y="6505"/>
                    <a:pt x="0" y="6528"/>
                  </a:cubicBezTo>
                  <a:cubicBezTo>
                    <a:pt x="23" y="6574"/>
                    <a:pt x="46" y="6597"/>
                    <a:pt x="92" y="6619"/>
                  </a:cubicBezTo>
                  <a:cubicBezTo>
                    <a:pt x="115" y="6631"/>
                    <a:pt x="137" y="6636"/>
                    <a:pt x="157" y="6636"/>
                  </a:cubicBezTo>
                  <a:cubicBezTo>
                    <a:pt x="177" y="6636"/>
                    <a:pt x="194" y="6631"/>
                    <a:pt x="206" y="6619"/>
                  </a:cubicBezTo>
                  <a:cubicBezTo>
                    <a:pt x="252" y="6619"/>
                    <a:pt x="297" y="6574"/>
                    <a:pt x="320" y="6551"/>
                  </a:cubicBezTo>
                  <a:cubicBezTo>
                    <a:pt x="320" y="6528"/>
                    <a:pt x="320" y="6528"/>
                    <a:pt x="320" y="6505"/>
                  </a:cubicBezTo>
                  <a:cubicBezTo>
                    <a:pt x="343" y="6482"/>
                    <a:pt x="366" y="6460"/>
                    <a:pt x="388" y="6437"/>
                  </a:cubicBezTo>
                  <a:cubicBezTo>
                    <a:pt x="411" y="6391"/>
                    <a:pt x="411" y="6345"/>
                    <a:pt x="434" y="6300"/>
                  </a:cubicBezTo>
                  <a:cubicBezTo>
                    <a:pt x="480" y="6231"/>
                    <a:pt x="525" y="6163"/>
                    <a:pt x="571" y="6094"/>
                  </a:cubicBezTo>
                  <a:cubicBezTo>
                    <a:pt x="640" y="5935"/>
                    <a:pt x="731" y="5775"/>
                    <a:pt x="799" y="5638"/>
                  </a:cubicBezTo>
                  <a:cubicBezTo>
                    <a:pt x="845" y="5569"/>
                    <a:pt x="891" y="5478"/>
                    <a:pt x="936" y="5410"/>
                  </a:cubicBezTo>
                  <a:cubicBezTo>
                    <a:pt x="959" y="5341"/>
                    <a:pt x="1005" y="5250"/>
                    <a:pt x="1050" y="5181"/>
                  </a:cubicBezTo>
                  <a:cubicBezTo>
                    <a:pt x="1119" y="5044"/>
                    <a:pt x="1187" y="4907"/>
                    <a:pt x="1256" y="4771"/>
                  </a:cubicBezTo>
                  <a:cubicBezTo>
                    <a:pt x="1393" y="4497"/>
                    <a:pt x="1553" y="4200"/>
                    <a:pt x="1690" y="3926"/>
                  </a:cubicBezTo>
                  <a:cubicBezTo>
                    <a:pt x="1781" y="3766"/>
                    <a:pt x="1849" y="3606"/>
                    <a:pt x="1941" y="3469"/>
                  </a:cubicBezTo>
                  <a:cubicBezTo>
                    <a:pt x="2009" y="3310"/>
                    <a:pt x="2078" y="3150"/>
                    <a:pt x="2169" y="3013"/>
                  </a:cubicBezTo>
                  <a:cubicBezTo>
                    <a:pt x="2237" y="2853"/>
                    <a:pt x="2329" y="2693"/>
                    <a:pt x="2420" y="2556"/>
                  </a:cubicBezTo>
                  <a:cubicBezTo>
                    <a:pt x="2488" y="2397"/>
                    <a:pt x="2580" y="2237"/>
                    <a:pt x="2648" y="2100"/>
                  </a:cubicBezTo>
                  <a:cubicBezTo>
                    <a:pt x="2694" y="2009"/>
                    <a:pt x="2739" y="1940"/>
                    <a:pt x="2785" y="1872"/>
                  </a:cubicBezTo>
                  <a:cubicBezTo>
                    <a:pt x="2831" y="1780"/>
                    <a:pt x="2854" y="1712"/>
                    <a:pt x="2899" y="1643"/>
                  </a:cubicBezTo>
                  <a:cubicBezTo>
                    <a:pt x="2991" y="1484"/>
                    <a:pt x="3059" y="1347"/>
                    <a:pt x="3128" y="1187"/>
                  </a:cubicBezTo>
                  <a:cubicBezTo>
                    <a:pt x="3173" y="1096"/>
                    <a:pt x="3219" y="1004"/>
                    <a:pt x="3264" y="913"/>
                  </a:cubicBezTo>
                  <a:cubicBezTo>
                    <a:pt x="3310" y="845"/>
                    <a:pt x="3333" y="799"/>
                    <a:pt x="3356" y="753"/>
                  </a:cubicBezTo>
                  <a:cubicBezTo>
                    <a:pt x="3379" y="708"/>
                    <a:pt x="3401" y="662"/>
                    <a:pt x="3424" y="616"/>
                  </a:cubicBezTo>
                  <a:cubicBezTo>
                    <a:pt x="3493" y="525"/>
                    <a:pt x="3538" y="434"/>
                    <a:pt x="3584" y="342"/>
                  </a:cubicBezTo>
                  <a:cubicBezTo>
                    <a:pt x="3630" y="274"/>
                    <a:pt x="3675" y="183"/>
                    <a:pt x="3721" y="91"/>
                  </a:cubicBezTo>
                  <a:cubicBezTo>
                    <a:pt x="3721" y="91"/>
                    <a:pt x="3721" y="91"/>
                    <a:pt x="3744" y="69"/>
                  </a:cubicBezTo>
                  <a:cubicBezTo>
                    <a:pt x="3744" y="46"/>
                    <a:pt x="3744" y="23"/>
                    <a:pt x="372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5"/>
            <p:cNvSpPr/>
            <p:nvPr/>
          </p:nvSpPr>
          <p:spPr>
            <a:xfrm>
              <a:off x="-609398" y="2851188"/>
              <a:ext cx="19246" cy="17903"/>
            </a:xfrm>
            <a:custGeom>
              <a:avLst/>
              <a:gdLst/>
              <a:ahLst/>
              <a:cxnLst/>
              <a:rect l="l" t="t" r="r" b="b"/>
              <a:pathLst>
                <a:path w="344" h="320" extrusionOk="0">
                  <a:moveTo>
                    <a:pt x="161" y="0"/>
                  </a:moveTo>
                  <a:cubicBezTo>
                    <a:pt x="69" y="0"/>
                    <a:pt x="1" y="91"/>
                    <a:pt x="1" y="160"/>
                  </a:cubicBezTo>
                  <a:cubicBezTo>
                    <a:pt x="24" y="205"/>
                    <a:pt x="47" y="251"/>
                    <a:pt x="69" y="274"/>
                  </a:cubicBezTo>
                  <a:cubicBezTo>
                    <a:pt x="92" y="297"/>
                    <a:pt x="138" y="320"/>
                    <a:pt x="183" y="320"/>
                  </a:cubicBezTo>
                  <a:cubicBezTo>
                    <a:pt x="275" y="320"/>
                    <a:pt x="343" y="228"/>
                    <a:pt x="320" y="137"/>
                  </a:cubicBezTo>
                  <a:cubicBezTo>
                    <a:pt x="320" y="91"/>
                    <a:pt x="298" y="69"/>
                    <a:pt x="275" y="23"/>
                  </a:cubicBezTo>
                  <a:cubicBezTo>
                    <a:pt x="252" y="0"/>
                    <a:pt x="206" y="0"/>
                    <a:pt x="16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5"/>
            <p:cNvSpPr/>
            <p:nvPr/>
          </p:nvSpPr>
          <p:spPr>
            <a:xfrm>
              <a:off x="-387170" y="2376130"/>
              <a:ext cx="86886" cy="154247"/>
            </a:xfrm>
            <a:custGeom>
              <a:avLst/>
              <a:gdLst/>
              <a:ahLst/>
              <a:cxnLst/>
              <a:rect l="l" t="t" r="r" b="b"/>
              <a:pathLst>
                <a:path w="1553" h="2757" extrusionOk="0">
                  <a:moveTo>
                    <a:pt x="1461" y="0"/>
                  </a:moveTo>
                  <a:cubicBezTo>
                    <a:pt x="1438" y="0"/>
                    <a:pt x="1393" y="23"/>
                    <a:pt x="1393" y="46"/>
                  </a:cubicBezTo>
                  <a:cubicBezTo>
                    <a:pt x="1302" y="205"/>
                    <a:pt x="1210" y="365"/>
                    <a:pt x="1119" y="525"/>
                  </a:cubicBezTo>
                  <a:cubicBezTo>
                    <a:pt x="1050" y="685"/>
                    <a:pt x="982" y="822"/>
                    <a:pt x="891" y="982"/>
                  </a:cubicBezTo>
                  <a:cubicBezTo>
                    <a:pt x="731" y="1278"/>
                    <a:pt x="571" y="1575"/>
                    <a:pt x="411" y="1872"/>
                  </a:cubicBezTo>
                  <a:cubicBezTo>
                    <a:pt x="343" y="1963"/>
                    <a:pt x="297" y="2077"/>
                    <a:pt x="229" y="2191"/>
                  </a:cubicBezTo>
                  <a:cubicBezTo>
                    <a:pt x="160" y="2283"/>
                    <a:pt x="92" y="2397"/>
                    <a:pt x="23" y="2511"/>
                  </a:cubicBezTo>
                  <a:cubicBezTo>
                    <a:pt x="0" y="2556"/>
                    <a:pt x="23" y="2602"/>
                    <a:pt x="23" y="2648"/>
                  </a:cubicBezTo>
                  <a:cubicBezTo>
                    <a:pt x="46" y="2693"/>
                    <a:pt x="69" y="2716"/>
                    <a:pt x="115" y="2739"/>
                  </a:cubicBezTo>
                  <a:cubicBezTo>
                    <a:pt x="126" y="2750"/>
                    <a:pt x="143" y="2756"/>
                    <a:pt x="163" y="2756"/>
                  </a:cubicBezTo>
                  <a:cubicBezTo>
                    <a:pt x="183" y="2756"/>
                    <a:pt x="206" y="2750"/>
                    <a:pt x="229" y="2739"/>
                  </a:cubicBezTo>
                  <a:cubicBezTo>
                    <a:pt x="274" y="2716"/>
                    <a:pt x="297" y="2693"/>
                    <a:pt x="320" y="2648"/>
                  </a:cubicBezTo>
                  <a:cubicBezTo>
                    <a:pt x="366" y="2579"/>
                    <a:pt x="411" y="2511"/>
                    <a:pt x="457" y="2442"/>
                  </a:cubicBezTo>
                  <a:cubicBezTo>
                    <a:pt x="480" y="2374"/>
                    <a:pt x="525" y="2283"/>
                    <a:pt x="571" y="2214"/>
                  </a:cubicBezTo>
                  <a:cubicBezTo>
                    <a:pt x="640" y="2077"/>
                    <a:pt x="708" y="1917"/>
                    <a:pt x="777" y="1780"/>
                  </a:cubicBezTo>
                  <a:cubicBezTo>
                    <a:pt x="845" y="1621"/>
                    <a:pt x="913" y="1484"/>
                    <a:pt x="982" y="1324"/>
                  </a:cubicBezTo>
                  <a:cubicBezTo>
                    <a:pt x="1005" y="1255"/>
                    <a:pt x="1028" y="1164"/>
                    <a:pt x="1073" y="1096"/>
                  </a:cubicBezTo>
                  <a:cubicBezTo>
                    <a:pt x="1096" y="1004"/>
                    <a:pt x="1142" y="936"/>
                    <a:pt x="1165" y="867"/>
                  </a:cubicBezTo>
                  <a:cubicBezTo>
                    <a:pt x="1279" y="616"/>
                    <a:pt x="1416" y="365"/>
                    <a:pt x="1530" y="114"/>
                  </a:cubicBezTo>
                  <a:cubicBezTo>
                    <a:pt x="1553" y="69"/>
                    <a:pt x="1530" y="23"/>
                    <a:pt x="150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
            <p:cNvSpPr/>
            <p:nvPr/>
          </p:nvSpPr>
          <p:spPr>
            <a:xfrm>
              <a:off x="-279917" y="2083688"/>
              <a:ext cx="187816" cy="277164"/>
            </a:xfrm>
            <a:custGeom>
              <a:avLst/>
              <a:gdLst/>
              <a:ahLst/>
              <a:cxnLst/>
              <a:rect l="l" t="t" r="r" b="b"/>
              <a:pathLst>
                <a:path w="3357" h="4954" extrusionOk="0">
                  <a:moveTo>
                    <a:pt x="2306" y="0"/>
                  </a:moveTo>
                  <a:cubicBezTo>
                    <a:pt x="2261" y="0"/>
                    <a:pt x="2215" y="0"/>
                    <a:pt x="2192" y="23"/>
                  </a:cubicBezTo>
                  <a:cubicBezTo>
                    <a:pt x="2169" y="46"/>
                    <a:pt x="2146" y="69"/>
                    <a:pt x="2146" y="91"/>
                  </a:cubicBezTo>
                  <a:cubicBezTo>
                    <a:pt x="2124" y="114"/>
                    <a:pt x="2124" y="137"/>
                    <a:pt x="2101" y="160"/>
                  </a:cubicBezTo>
                  <a:cubicBezTo>
                    <a:pt x="2078" y="205"/>
                    <a:pt x="2055" y="274"/>
                    <a:pt x="2032" y="320"/>
                  </a:cubicBezTo>
                  <a:lnTo>
                    <a:pt x="2009" y="342"/>
                  </a:lnTo>
                  <a:cubicBezTo>
                    <a:pt x="1987" y="411"/>
                    <a:pt x="1987" y="457"/>
                    <a:pt x="1964" y="502"/>
                  </a:cubicBezTo>
                  <a:cubicBezTo>
                    <a:pt x="1941" y="548"/>
                    <a:pt x="1918" y="594"/>
                    <a:pt x="1895" y="639"/>
                  </a:cubicBezTo>
                  <a:lnTo>
                    <a:pt x="1872" y="685"/>
                  </a:lnTo>
                  <a:cubicBezTo>
                    <a:pt x="1804" y="822"/>
                    <a:pt x="1736" y="982"/>
                    <a:pt x="1644" y="1119"/>
                  </a:cubicBezTo>
                  <a:cubicBezTo>
                    <a:pt x="1576" y="1255"/>
                    <a:pt x="1507" y="1392"/>
                    <a:pt x="1416" y="1529"/>
                  </a:cubicBezTo>
                  <a:cubicBezTo>
                    <a:pt x="1393" y="1598"/>
                    <a:pt x="1348" y="1666"/>
                    <a:pt x="1325" y="1735"/>
                  </a:cubicBezTo>
                  <a:cubicBezTo>
                    <a:pt x="1279" y="1803"/>
                    <a:pt x="1256" y="1872"/>
                    <a:pt x="1211" y="1917"/>
                  </a:cubicBezTo>
                  <a:cubicBezTo>
                    <a:pt x="1119" y="2100"/>
                    <a:pt x="1028" y="2237"/>
                    <a:pt x="959" y="2374"/>
                  </a:cubicBezTo>
                  <a:cubicBezTo>
                    <a:pt x="937" y="2442"/>
                    <a:pt x="891" y="2511"/>
                    <a:pt x="868" y="2579"/>
                  </a:cubicBezTo>
                  <a:cubicBezTo>
                    <a:pt x="823" y="2648"/>
                    <a:pt x="777" y="2716"/>
                    <a:pt x="731" y="2808"/>
                  </a:cubicBezTo>
                  <a:cubicBezTo>
                    <a:pt x="640" y="2990"/>
                    <a:pt x="549" y="3173"/>
                    <a:pt x="457" y="3378"/>
                  </a:cubicBezTo>
                  <a:cubicBezTo>
                    <a:pt x="412" y="3470"/>
                    <a:pt x="366" y="3584"/>
                    <a:pt x="298" y="3698"/>
                  </a:cubicBezTo>
                  <a:cubicBezTo>
                    <a:pt x="275" y="3789"/>
                    <a:pt x="229" y="3858"/>
                    <a:pt x="183" y="3949"/>
                  </a:cubicBezTo>
                  <a:cubicBezTo>
                    <a:pt x="183" y="3972"/>
                    <a:pt x="161" y="3994"/>
                    <a:pt x="138" y="4040"/>
                  </a:cubicBezTo>
                  <a:cubicBezTo>
                    <a:pt x="115" y="4086"/>
                    <a:pt x="92" y="4131"/>
                    <a:pt x="69" y="4177"/>
                  </a:cubicBezTo>
                  <a:cubicBezTo>
                    <a:pt x="46" y="4200"/>
                    <a:pt x="46" y="4223"/>
                    <a:pt x="46" y="4246"/>
                  </a:cubicBezTo>
                  <a:cubicBezTo>
                    <a:pt x="24" y="4291"/>
                    <a:pt x="1" y="4337"/>
                    <a:pt x="24" y="4383"/>
                  </a:cubicBezTo>
                  <a:cubicBezTo>
                    <a:pt x="24" y="4474"/>
                    <a:pt x="69" y="4542"/>
                    <a:pt x="161" y="4588"/>
                  </a:cubicBezTo>
                  <a:cubicBezTo>
                    <a:pt x="183" y="4611"/>
                    <a:pt x="206" y="4611"/>
                    <a:pt x="252" y="4634"/>
                  </a:cubicBezTo>
                  <a:lnTo>
                    <a:pt x="298" y="4634"/>
                  </a:lnTo>
                  <a:lnTo>
                    <a:pt x="389" y="4679"/>
                  </a:lnTo>
                  <a:cubicBezTo>
                    <a:pt x="434" y="4702"/>
                    <a:pt x="480" y="4725"/>
                    <a:pt x="549" y="4748"/>
                  </a:cubicBezTo>
                  <a:cubicBezTo>
                    <a:pt x="617" y="4771"/>
                    <a:pt x="708" y="4816"/>
                    <a:pt x="777" y="4862"/>
                  </a:cubicBezTo>
                  <a:cubicBezTo>
                    <a:pt x="777" y="4862"/>
                    <a:pt x="800" y="4885"/>
                    <a:pt x="800" y="4885"/>
                  </a:cubicBezTo>
                  <a:lnTo>
                    <a:pt x="823" y="4907"/>
                  </a:lnTo>
                  <a:cubicBezTo>
                    <a:pt x="868" y="4930"/>
                    <a:pt x="891" y="4930"/>
                    <a:pt x="937" y="4953"/>
                  </a:cubicBezTo>
                  <a:lnTo>
                    <a:pt x="959" y="4953"/>
                  </a:lnTo>
                  <a:cubicBezTo>
                    <a:pt x="982" y="4953"/>
                    <a:pt x="1028" y="4930"/>
                    <a:pt x="1051" y="4930"/>
                  </a:cubicBezTo>
                  <a:cubicBezTo>
                    <a:pt x="1096" y="4907"/>
                    <a:pt x="1096" y="4885"/>
                    <a:pt x="1119" y="4839"/>
                  </a:cubicBezTo>
                  <a:cubicBezTo>
                    <a:pt x="1119" y="4839"/>
                    <a:pt x="1142" y="4816"/>
                    <a:pt x="1142" y="4816"/>
                  </a:cubicBezTo>
                  <a:cubicBezTo>
                    <a:pt x="1188" y="4725"/>
                    <a:pt x="1233" y="4634"/>
                    <a:pt x="1279" y="4542"/>
                  </a:cubicBezTo>
                  <a:lnTo>
                    <a:pt x="1279" y="4519"/>
                  </a:lnTo>
                  <a:cubicBezTo>
                    <a:pt x="1439" y="4246"/>
                    <a:pt x="1599" y="3949"/>
                    <a:pt x="1758" y="3675"/>
                  </a:cubicBezTo>
                  <a:cubicBezTo>
                    <a:pt x="1827" y="3538"/>
                    <a:pt x="1918" y="3401"/>
                    <a:pt x="1987" y="3264"/>
                  </a:cubicBezTo>
                  <a:cubicBezTo>
                    <a:pt x="2032" y="3150"/>
                    <a:pt x="2101" y="3059"/>
                    <a:pt x="2146" y="2967"/>
                  </a:cubicBezTo>
                  <a:lnTo>
                    <a:pt x="2215" y="2830"/>
                  </a:lnTo>
                  <a:lnTo>
                    <a:pt x="2375" y="2556"/>
                  </a:lnTo>
                  <a:lnTo>
                    <a:pt x="2443" y="2442"/>
                  </a:lnTo>
                  <a:cubicBezTo>
                    <a:pt x="2466" y="2374"/>
                    <a:pt x="2512" y="2305"/>
                    <a:pt x="2534" y="2260"/>
                  </a:cubicBezTo>
                  <a:cubicBezTo>
                    <a:pt x="2580" y="2191"/>
                    <a:pt x="2626" y="2100"/>
                    <a:pt x="2671" y="2032"/>
                  </a:cubicBezTo>
                  <a:lnTo>
                    <a:pt x="2671" y="2009"/>
                  </a:lnTo>
                  <a:cubicBezTo>
                    <a:pt x="2740" y="1917"/>
                    <a:pt x="2785" y="1803"/>
                    <a:pt x="2831" y="1712"/>
                  </a:cubicBezTo>
                  <a:lnTo>
                    <a:pt x="2854" y="1666"/>
                  </a:lnTo>
                  <a:cubicBezTo>
                    <a:pt x="2900" y="1575"/>
                    <a:pt x="2945" y="1461"/>
                    <a:pt x="3014" y="1370"/>
                  </a:cubicBezTo>
                  <a:cubicBezTo>
                    <a:pt x="3037" y="1324"/>
                    <a:pt x="3059" y="1255"/>
                    <a:pt x="3082" y="1210"/>
                  </a:cubicBezTo>
                  <a:cubicBezTo>
                    <a:pt x="3105" y="1141"/>
                    <a:pt x="3151" y="1073"/>
                    <a:pt x="3196" y="1004"/>
                  </a:cubicBezTo>
                  <a:cubicBezTo>
                    <a:pt x="3242" y="890"/>
                    <a:pt x="3288" y="776"/>
                    <a:pt x="3333" y="639"/>
                  </a:cubicBezTo>
                  <a:cubicBezTo>
                    <a:pt x="3356" y="594"/>
                    <a:pt x="3356" y="525"/>
                    <a:pt x="3288" y="502"/>
                  </a:cubicBezTo>
                  <a:lnTo>
                    <a:pt x="3219" y="502"/>
                  </a:lnTo>
                  <a:cubicBezTo>
                    <a:pt x="3196" y="479"/>
                    <a:pt x="3196" y="479"/>
                    <a:pt x="3174" y="457"/>
                  </a:cubicBezTo>
                  <a:cubicBezTo>
                    <a:pt x="3151" y="434"/>
                    <a:pt x="3128" y="434"/>
                    <a:pt x="3128" y="434"/>
                  </a:cubicBezTo>
                  <a:cubicBezTo>
                    <a:pt x="3105" y="411"/>
                    <a:pt x="3082" y="411"/>
                    <a:pt x="3059" y="411"/>
                  </a:cubicBezTo>
                  <a:cubicBezTo>
                    <a:pt x="3037" y="411"/>
                    <a:pt x="3014" y="411"/>
                    <a:pt x="2991" y="388"/>
                  </a:cubicBezTo>
                  <a:cubicBezTo>
                    <a:pt x="2945" y="388"/>
                    <a:pt x="2900" y="365"/>
                    <a:pt x="2854" y="320"/>
                  </a:cubicBezTo>
                  <a:cubicBezTo>
                    <a:pt x="2808" y="297"/>
                    <a:pt x="2763" y="251"/>
                    <a:pt x="2717" y="205"/>
                  </a:cubicBezTo>
                  <a:lnTo>
                    <a:pt x="2671" y="183"/>
                  </a:lnTo>
                  <a:cubicBezTo>
                    <a:pt x="2603" y="137"/>
                    <a:pt x="2534" y="69"/>
                    <a:pt x="2443" y="46"/>
                  </a:cubicBezTo>
                  <a:cubicBezTo>
                    <a:pt x="2420" y="23"/>
                    <a:pt x="2375" y="0"/>
                    <a:pt x="235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5"/>
            <p:cNvSpPr/>
            <p:nvPr/>
          </p:nvSpPr>
          <p:spPr>
            <a:xfrm>
              <a:off x="-222457" y="2118152"/>
              <a:ext cx="131589" cy="244547"/>
            </a:xfrm>
            <a:custGeom>
              <a:avLst/>
              <a:gdLst/>
              <a:ahLst/>
              <a:cxnLst/>
              <a:rect l="l" t="t" r="r" b="b"/>
              <a:pathLst>
                <a:path w="2352" h="4371" extrusionOk="0">
                  <a:moveTo>
                    <a:pt x="2283" y="0"/>
                  </a:moveTo>
                  <a:cubicBezTo>
                    <a:pt x="2261" y="0"/>
                    <a:pt x="2238" y="0"/>
                    <a:pt x="2215" y="23"/>
                  </a:cubicBezTo>
                  <a:cubicBezTo>
                    <a:pt x="2192" y="69"/>
                    <a:pt x="2169" y="114"/>
                    <a:pt x="2147" y="137"/>
                  </a:cubicBezTo>
                  <a:cubicBezTo>
                    <a:pt x="2124" y="160"/>
                    <a:pt x="2124" y="206"/>
                    <a:pt x="2101" y="229"/>
                  </a:cubicBezTo>
                  <a:cubicBezTo>
                    <a:pt x="2078" y="297"/>
                    <a:pt x="2032" y="388"/>
                    <a:pt x="1987" y="457"/>
                  </a:cubicBezTo>
                  <a:cubicBezTo>
                    <a:pt x="1964" y="525"/>
                    <a:pt x="1918" y="594"/>
                    <a:pt x="1873" y="662"/>
                  </a:cubicBezTo>
                  <a:cubicBezTo>
                    <a:pt x="1850" y="731"/>
                    <a:pt x="1804" y="799"/>
                    <a:pt x="1758" y="868"/>
                  </a:cubicBezTo>
                  <a:cubicBezTo>
                    <a:pt x="1690" y="1005"/>
                    <a:pt x="1599" y="1119"/>
                    <a:pt x="1530" y="1233"/>
                  </a:cubicBezTo>
                  <a:cubicBezTo>
                    <a:pt x="1485" y="1301"/>
                    <a:pt x="1462" y="1370"/>
                    <a:pt x="1416" y="1461"/>
                  </a:cubicBezTo>
                  <a:cubicBezTo>
                    <a:pt x="1370" y="1530"/>
                    <a:pt x="1348" y="1598"/>
                    <a:pt x="1302" y="1667"/>
                  </a:cubicBezTo>
                  <a:cubicBezTo>
                    <a:pt x="1234" y="1804"/>
                    <a:pt x="1142" y="1940"/>
                    <a:pt x="1074" y="2077"/>
                  </a:cubicBezTo>
                  <a:cubicBezTo>
                    <a:pt x="1028" y="2146"/>
                    <a:pt x="1005" y="2214"/>
                    <a:pt x="960" y="2283"/>
                  </a:cubicBezTo>
                  <a:cubicBezTo>
                    <a:pt x="914" y="2351"/>
                    <a:pt x="891" y="2420"/>
                    <a:pt x="845" y="2488"/>
                  </a:cubicBezTo>
                  <a:cubicBezTo>
                    <a:pt x="800" y="2557"/>
                    <a:pt x="777" y="2625"/>
                    <a:pt x="731" y="2694"/>
                  </a:cubicBezTo>
                  <a:cubicBezTo>
                    <a:pt x="709" y="2762"/>
                    <a:pt x="663" y="2831"/>
                    <a:pt x="640" y="2899"/>
                  </a:cubicBezTo>
                  <a:cubicBezTo>
                    <a:pt x="549" y="3036"/>
                    <a:pt x="480" y="3173"/>
                    <a:pt x="412" y="3310"/>
                  </a:cubicBezTo>
                  <a:cubicBezTo>
                    <a:pt x="366" y="3401"/>
                    <a:pt x="321" y="3493"/>
                    <a:pt x="275" y="3584"/>
                  </a:cubicBezTo>
                  <a:cubicBezTo>
                    <a:pt x="229" y="3675"/>
                    <a:pt x="184" y="3744"/>
                    <a:pt x="161" y="3835"/>
                  </a:cubicBezTo>
                  <a:cubicBezTo>
                    <a:pt x="115" y="3903"/>
                    <a:pt x="92" y="3972"/>
                    <a:pt x="69" y="4040"/>
                  </a:cubicBezTo>
                  <a:cubicBezTo>
                    <a:pt x="47" y="4063"/>
                    <a:pt x="47" y="4109"/>
                    <a:pt x="24" y="4155"/>
                  </a:cubicBezTo>
                  <a:cubicBezTo>
                    <a:pt x="24" y="4177"/>
                    <a:pt x="24" y="4200"/>
                    <a:pt x="1" y="4223"/>
                  </a:cubicBezTo>
                  <a:cubicBezTo>
                    <a:pt x="1" y="4291"/>
                    <a:pt x="24" y="4337"/>
                    <a:pt x="69" y="4360"/>
                  </a:cubicBezTo>
                  <a:cubicBezTo>
                    <a:pt x="85" y="4360"/>
                    <a:pt x="110" y="4370"/>
                    <a:pt x="132" y="4370"/>
                  </a:cubicBezTo>
                  <a:cubicBezTo>
                    <a:pt x="143" y="4370"/>
                    <a:pt x="153" y="4368"/>
                    <a:pt x="161" y="4360"/>
                  </a:cubicBezTo>
                  <a:cubicBezTo>
                    <a:pt x="184" y="4360"/>
                    <a:pt x="229" y="4337"/>
                    <a:pt x="229" y="4291"/>
                  </a:cubicBezTo>
                  <a:cubicBezTo>
                    <a:pt x="252" y="4269"/>
                    <a:pt x="252" y="4246"/>
                    <a:pt x="275" y="4223"/>
                  </a:cubicBezTo>
                  <a:cubicBezTo>
                    <a:pt x="298" y="4200"/>
                    <a:pt x="298" y="4177"/>
                    <a:pt x="298" y="4155"/>
                  </a:cubicBezTo>
                  <a:cubicBezTo>
                    <a:pt x="343" y="4109"/>
                    <a:pt x="366" y="4063"/>
                    <a:pt x="389" y="4018"/>
                  </a:cubicBezTo>
                  <a:cubicBezTo>
                    <a:pt x="457" y="3881"/>
                    <a:pt x="526" y="3744"/>
                    <a:pt x="594" y="3607"/>
                  </a:cubicBezTo>
                  <a:cubicBezTo>
                    <a:pt x="663" y="3470"/>
                    <a:pt x="731" y="3333"/>
                    <a:pt x="800" y="3196"/>
                  </a:cubicBezTo>
                  <a:cubicBezTo>
                    <a:pt x="868" y="3059"/>
                    <a:pt x="960" y="2922"/>
                    <a:pt x="1028" y="2785"/>
                  </a:cubicBezTo>
                  <a:cubicBezTo>
                    <a:pt x="1097" y="2625"/>
                    <a:pt x="1165" y="2488"/>
                    <a:pt x="1234" y="2351"/>
                  </a:cubicBezTo>
                  <a:cubicBezTo>
                    <a:pt x="1302" y="2214"/>
                    <a:pt x="1370" y="2077"/>
                    <a:pt x="1462" y="1940"/>
                  </a:cubicBezTo>
                  <a:cubicBezTo>
                    <a:pt x="1485" y="1872"/>
                    <a:pt x="1530" y="1804"/>
                    <a:pt x="1553" y="1735"/>
                  </a:cubicBezTo>
                  <a:cubicBezTo>
                    <a:pt x="1599" y="1667"/>
                    <a:pt x="1622" y="1598"/>
                    <a:pt x="1667" y="1507"/>
                  </a:cubicBezTo>
                  <a:cubicBezTo>
                    <a:pt x="1736" y="1370"/>
                    <a:pt x="1781" y="1256"/>
                    <a:pt x="1850" y="1119"/>
                  </a:cubicBezTo>
                  <a:cubicBezTo>
                    <a:pt x="1941" y="936"/>
                    <a:pt x="2032" y="776"/>
                    <a:pt x="2101" y="594"/>
                  </a:cubicBezTo>
                  <a:cubicBezTo>
                    <a:pt x="2147" y="503"/>
                    <a:pt x="2169" y="434"/>
                    <a:pt x="2215" y="343"/>
                  </a:cubicBezTo>
                  <a:cubicBezTo>
                    <a:pt x="2238" y="297"/>
                    <a:pt x="2238" y="251"/>
                    <a:pt x="2261" y="229"/>
                  </a:cubicBezTo>
                  <a:cubicBezTo>
                    <a:pt x="2283" y="183"/>
                    <a:pt x="2306" y="137"/>
                    <a:pt x="2352" y="92"/>
                  </a:cubicBezTo>
                  <a:cubicBezTo>
                    <a:pt x="2352" y="69"/>
                    <a:pt x="2352" y="23"/>
                    <a:pt x="230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5"/>
            <p:cNvSpPr/>
            <p:nvPr/>
          </p:nvSpPr>
          <p:spPr>
            <a:xfrm>
              <a:off x="-173894" y="2164142"/>
              <a:ext cx="97125" cy="171143"/>
            </a:xfrm>
            <a:custGeom>
              <a:avLst/>
              <a:gdLst/>
              <a:ahLst/>
              <a:cxnLst/>
              <a:rect l="l" t="t" r="r" b="b"/>
              <a:pathLst>
                <a:path w="1736" h="3059" extrusionOk="0">
                  <a:moveTo>
                    <a:pt x="1667" y="0"/>
                  </a:moveTo>
                  <a:cubicBezTo>
                    <a:pt x="1644" y="0"/>
                    <a:pt x="1621" y="0"/>
                    <a:pt x="1621" y="23"/>
                  </a:cubicBezTo>
                  <a:cubicBezTo>
                    <a:pt x="1575" y="91"/>
                    <a:pt x="1530" y="160"/>
                    <a:pt x="1507" y="228"/>
                  </a:cubicBezTo>
                  <a:cubicBezTo>
                    <a:pt x="1461" y="297"/>
                    <a:pt x="1415" y="365"/>
                    <a:pt x="1370" y="434"/>
                  </a:cubicBezTo>
                  <a:cubicBezTo>
                    <a:pt x="1324" y="502"/>
                    <a:pt x="1301" y="571"/>
                    <a:pt x="1256" y="639"/>
                  </a:cubicBezTo>
                  <a:cubicBezTo>
                    <a:pt x="1210" y="708"/>
                    <a:pt x="1164" y="776"/>
                    <a:pt x="1142" y="845"/>
                  </a:cubicBezTo>
                  <a:cubicBezTo>
                    <a:pt x="1073" y="936"/>
                    <a:pt x="1027" y="1004"/>
                    <a:pt x="1005" y="1073"/>
                  </a:cubicBezTo>
                  <a:cubicBezTo>
                    <a:pt x="959" y="1141"/>
                    <a:pt x="936" y="1210"/>
                    <a:pt x="890" y="1255"/>
                  </a:cubicBezTo>
                  <a:cubicBezTo>
                    <a:pt x="822" y="1392"/>
                    <a:pt x="754" y="1507"/>
                    <a:pt x="685" y="1643"/>
                  </a:cubicBezTo>
                  <a:cubicBezTo>
                    <a:pt x="617" y="1735"/>
                    <a:pt x="571" y="1826"/>
                    <a:pt x="502" y="1940"/>
                  </a:cubicBezTo>
                  <a:cubicBezTo>
                    <a:pt x="480" y="1986"/>
                    <a:pt x="457" y="2032"/>
                    <a:pt x="434" y="2077"/>
                  </a:cubicBezTo>
                  <a:cubicBezTo>
                    <a:pt x="411" y="2123"/>
                    <a:pt x="366" y="2191"/>
                    <a:pt x="343" y="2237"/>
                  </a:cubicBezTo>
                  <a:cubicBezTo>
                    <a:pt x="274" y="2351"/>
                    <a:pt x="229" y="2465"/>
                    <a:pt x="160" y="2556"/>
                  </a:cubicBezTo>
                  <a:cubicBezTo>
                    <a:pt x="137" y="2625"/>
                    <a:pt x="114" y="2671"/>
                    <a:pt x="69" y="2716"/>
                  </a:cubicBezTo>
                  <a:cubicBezTo>
                    <a:pt x="46" y="2785"/>
                    <a:pt x="23" y="2830"/>
                    <a:pt x="0" y="2899"/>
                  </a:cubicBezTo>
                  <a:cubicBezTo>
                    <a:pt x="0" y="2967"/>
                    <a:pt x="23" y="3013"/>
                    <a:pt x="92" y="3059"/>
                  </a:cubicBezTo>
                  <a:lnTo>
                    <a:pt x="183" y="3059"/>
                  </a:lnTo>
                  <a:cubicBezTo>
                    <a:pt x="229" y="3036"/>
                    <a:pt x="251" y="3013"/>
                    <a:pt x="274" y="2990"/>
                  </a:cubicBezTo>
                  <a:cubicBezTo>
                    <a:pt x="274" y="2990"/>
                    <a:pt x="274" y="2967"/>
                    <a:pt x="274" y="2967"/>
                  </a:cubicBezTo>
                  <a:cubicBezTo>
                    <a:pt x="320" y="2922"/>
                    <a:pt x="343" y="2853"/>
                    <a:pt x="388" y="2785"/>
                  </a:cubicBezTo>
                  <a:cubicBezTo>
                    <a:pt x="411" y="2716"/>
                    <a:pt x="457" y="2648"/>
                    <a:pt x="480" y="2602"/>
                  </a:cubicBezTo>
                  <a:cubicBezTo>
                    <a:pt x="525" y="2511"/>
                    <a:pt x="548" y="2442"/>
                    <a:pt x="594" y="2374"/>
                  </a:cubicBezTo>
                  <a:cubicBezTo>
                    <a:pt x="639" y="2305"/>
                    <a:pt x="662" y="2237"/>
                    <a:pt x="685" y="2168"/>
                  </a:cubicBezTo>
                  <a:cubicBezTo>
                    <a:pt x="754" y="2032"/>
                    <a:pt x="822" y="1917"/>
                    <a:pt x="890" y="1780"/>
                  </a:cubicBezTo>
                  <a:cubicBezTo>
                    <a:pt x="959" y="1643"/>
                    <a:pt x="1027" y="1507"/>
                    <a:pt x="1073" y="1392"/>
                  </a:cubicBezTo>
                  <a:cubicBezTo>
                    <a:pt x="1119" y="1278"/>
                    <a:pt x="1164" y="1187"/>
                    <a:pt x="1210" y="1096"/>
                  </a:cubicBezTo>
                  <a:cubicBezTo>
                    <a:pt x="1256" y="959"/>
                    <a:pt x="1324" y="845"/>
                    <a:pt x="1370" y="708"/>
                  </a:cubicBezTo>
                  <a:cubicBezTo>
                    <a:pt x="1438" y="616"/>
                    <a:pt x="1484" y="502"/>
                    <a:pt x="1530" y="388"/>
                  </a:cubicBezTo>
                  <a:cubicBezTo>
                    <a:pt x="1552" y="342"/>
                    <a:pt x="1598" y="297"/>
                    <a:pt x="1621" y="251"/>
                  </a:cubicBezTo>
                  <a:cubicBezTo>
                    <a:pt x="1644" y="183"/>
                    <a:pt x="1667" y="114"/>
                    <a:pt x="1712" y="69"/>
                  </a:cubicBezTo>
                  <a:cubicBezTo>
                    <a:pt x="1735" y="46"/>
                    <a:pt x="1712" y="0"/>
                    <a:pt x="168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5"/>
            <p:cNvSpPr/>
            <p:nvPr/>
          </p:nvSpPr>
          <p:spPr>
            <a:xfrm>
              <a:off x="-181559" y="2351849"/>
              <a:ext cx="9008" cy="10238"/>
            </a:xfrm>
            <a:custGeom>
              <a:avLst/>
              <a:gdLst/>
              <a:ahLst/>
              <a:cxnLst/>
              <a:rect l="l" t="t" r="r" b="b"/>
              <a:pathLst>
                <a:path w="161" h="183" extrusionOk="0">
                  <a:moveTo>
                    <a:pt x="69" y="0"/>
                  </a:moveTo>
                  <a:cubicBezTo>
                    <a:pt x="23" y="0"/>
                    <a:pt x="0" y="46"/>
                    <a:pt x="0" y="92"/>
                  </a:cubicBezTo>
                  <a:cubicBezTo>
                    <a:pt x="0" y="114"/>
                    <a:pt x="0" y="137"/>
                    <a:pt x="23" y="160"/>
                  </a:cubicBezTo>
                  <a:cubicBezTo>
                    <a:pt x="46" y="160"/>
                    <a:pt x="69" y="183"/>
                    <a:pt x="92" y="183"/>
                  </a:cubicBezTo>
                  <a:cubicBezTo>
                    <a:pt x="137" y="183"/>
                    <a:pt x="160" y="137"/>
                    <a:pt x="160" y="92"/>
                  </a:cubicBezTo>
                  <a:cubicBezTo>
                    <a:pt x="160" y="69"/>
                    <a:pt x="160" y="46"/>
                    <a:pt x="137" y="23"/>
                  </a:cubicBezTo>
                  <a:cubicBezTo>
                    <a:pt x="114" y="0"/>
                    <a:pt x="92" y="0"/>
                    <a:pt x="69" y="0"/>
                  </a:cubicBezTo>
                  <a:close/>
                </a:path>
              </a:pathLst>
            </a:custGeom>
            <a:solidFill>
              <a:srgbClr val="33A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5"/>
            <p:cNvSpPr/>
            <p:nvPr/>
          </p:nvSpPr>
          <p:spPr>
            <a:xfrm>
              <a:off x="-115148" y="2155190"/>
              <a:ext cx="71557" cy="125211"/>
            </a:xfrm>
            <a:custGeom>
              <a:avLst/>
              <a:gdLst/>
              <a:ahLst/>
              <a:cxnLst/>
              <a:rect l="l" t="t" r="r" b="b"/>
              <a:pathLst>
                <a:path w="1279" h="2238" extrusionOk="0">
                  <a:moveTo>
                    <a:pt x="560" y="1053"/>
                  </a:moveTo>
                  <a:lnTo>
                    <a:pt x="560" y="1053"/>
                  </a:lnTo>
                  <a:cubicBezTo>
                    <a:pt x="548" y="1059"/>
                    <a:pt x="548" y="1073"/>
                    <a:pt x="548" y="1073"/>
                  </a:cubicBezTo>
                  <a:cubicBezTo>
                    <a:pt x="551" y="1066"/>
                    <a:pt x="555" y="1059"/>
                    <a:pt x="560" y="1053"/>
                  </a:cubicBezTo>
                  <a:close/>
                  <a:moveTo>
                    <a:pt x="1210" y="0"/>
                  </a:moveTo>
                  <a:cubicBezTo>
                    <a:pt x="1164" y="0"/>
                    <a:pt x="1164" y="46"/>
                    <a:pt x="1142" y="92"/>
                  </a:cubicBezTo>
                  <a:cubicBezTo>
                    <a:pt x="1119" y="137"/>
                    <a:pt x="1073" y="206"/>
                    <a:pt x="1050" y="251"/>
                  </a:cubicBezTo>
                  <a:cubicBezTo>
                    <a:pt x="1027" y="320"/>
                    <a:pt x="982" y="388"/>
                    <a:pt x="936" y="434"/>
                  </a:cubicBezTo>
                  <a:lnTo>
                    <a:pt x="959" y="434"/>
                  </a:lnTo>
                  <a:cubicBezTo>
                    <a:pt x="936" y="457"/>
                    <a:pt x="913" y="502"/>
                    <a:pt x="890" y="525"/>
                  </a:cubicBezTo>
                  <a:cubicBezTo>
                    <a:pt x="868" y="571"/>
                    <a:pt x="845" y="617"/>
                    <a:pt x="799" y="662"/>
                  </a:cubicBezTo>
                  <a:cubicBezTo>
                    <a:pt x="776" y="708"/>
                    <a:pt x="754" y="754"/>
                    <a:pt x="731" y="799"/>
                  </a:cubicBezTo>
                  <a:cubicBezTo>
                    <a:pt x="685" y="845"/>
                    <a:pt x="662" y="890"/>
                    <a:pt x="639" y="936"/>
                  </a:cubicBezTo>
                  <a:cubicBezTo>
                    <a:pt x="620" y="975"/>
                    <a:pt x="584" y="1014"/>
                    <a:pt x="560" y="1053"/>
                  </a:cubicBezTo>
                  <a:lnTo>
                    <a:pt x="560" y="1053"/>
                  </a:lnTo>
                  <a:cubicBezTo>
                    <a:pt x="563" y="1051"/>
                    <a:pt x="566" y="1050"/>
                    <a:pt x="571" y="1050"/>
                  </a:cubicBezTo>
                  <a:cubicBezTo>
                    <a:pt x="457" y="1210"/>
                    <a:pt x="365" y="1347"/>
                    <a:pt x="274" y="1507"/>
                  </a:cubicBezTo>
                  <a:cubicBezTo>
                    <a:pt x="229" y="1598"/>
                    <a:pt x="206" y="1689"/>
                    <a:pt x="137" y="1781"/>
                  </a:cubicBezTo>
                  <a:cubicBezTo>
                    <a:pt x="114" y="1826"/>
                    <a:pt x="92" y="1872"/>
                    <a:pt x="69" y="1918"/>
                  </a:cubicBezTo>
                  <a:cubicBezTo>
                    <a:pt x="46" y="1940"/>
                    <a:pt x="46" y="1963"/>
                    <a:pt x="23" y="1986"/>
                  </a:cubicBezTo>
                  <a:cubicBezTo>
                    <a:pt x="23" y="2032"/>
                    <a:pt x="0" y="2055"/>
                    <a:pt x="0" y="2100"/>
                  </a:cubicBezTo>
                  <a:cubicBezTo>
                    <a:pt x="0" y="2169"/>
                    <a:pt x="69" y="2214"/>
                    <a:pt x="114" y="2237"/>
                  </a:cubicBezTo>
                  <a:cubicBezTo>
                    <a:pt x="183" y="2237"/>
                    <a:pt x="251" y="2214"/>
                    <a:pt x="274" y="2146"/>
                  </a:cubicBezTo>
                  <a:cubicBezTo>
                    <a:pt x="297" y="2123"/>
                    <a:pt x="297" y="2077"/>
                    <a:pt x="320" y="2055"/>
                  </a:cubicBezTo>
                  <a:cubicBezTo>
                    <a:pt x="343" y="2009"/>
                    <a:pt x="365" y="1963"/>
                    <a:pt x="388" y="1940"/>
                  </a:cubicBezTo>
                  <a:cubicBezTo>
                    <a:pt x="411" y="1849"/>
                    <a:pt x="457" y="1781"/>
                    <a:pt x="480" y="1712"/>
                  </a:cubicBezTo>
                  <a:cubicBezTo>
                    <a:pt x="548" y="1575"/>
                    <a:pt x="594" y="1461"/>
                    <a:pt x="662" y="1347"/>
                  </a:cubicBezTo>
                  <a:cubicBezTo>
                    <a:pt x="708" y="1210"/>
                    <a:pt x="776" y="1073"/>
                    <a:pt x="845" y="936"/>
                  </a:cubicBezTo>
                  <a:cubicBezTo>
                    <a:pt x="913" y="776"/>
                    <a:pt x="982" y="639"/>
                    <a:pt x="1050" y="480"/>
                  </a:cubicBezTo>
                  <a:cubicBezTo>
                    <a:pt x="1073" y="411"/>
                    <a:pt x="1096" y="343"/>
                    <a:pt x="1142" y="297"/>
                  </a:cubicBezTo>
                  <a:cubicBezTo>
                    <a:pt x="1142" y="251"/>
                    <a:pt x="1164" y="229"/>
                    <a:pt x="1164" y="206"/>
                  </a:cubicBezTo>
                  <a:cubicBezTo>
                    <a:pt x="1187" y="206"/>
                    <a:pt x="1210" y="206"/>
                    <a:pt x="1210" y="183"/>
                  </a:cubicBezTo>
                  <a:cubicBezTo>
                    <a:pt x="1233" y="160"/>
                    <a:pt x="1233" y="137"/>
                    <a:pt x="1256" y="114"/>
                  </a:cubicBezTo>
                  <a:cubicBezTo>
                    <a:pt x="1256" y="92"/>
                    <a:pt x="1278" y="69"/>
                    <a:pt x="1278" y="46"/>
                  </a:cubicBezTo>
                  <a:cubicBezTo>
                    <a:pt x="1278" y="23"/>
                    <a:pt x="1278" y="0"/>
                    <a:pt x="125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5"/>
            <p:cNvSpPr/>
            <p:nvPr/>
          </p:nvSpPr>
          <p:spPr>
            <a:xfrm>
              <a:off x="-714077" y="2844754"/>
              <a:ext cx="48562" cy="192124"/>
            </a:xfrm>
            <a:custGeom>
              <a:avLst/>
              <a:gdLst/>
              <a:ahLst/>
              <a:cxnLst/>
              <a:rect l="l" t="t" r="r" b="b"/>
              <a:pathLst>
                <a:path w="868" h="3434" extrusionOk="0">
                  <a:moveTo>
                    <a:pt x="297" y="1"/>
                  </a:moveTo>
                  <a:cubicBezTo>
                    <a:pt x="274" y="1"/>
                    <a:pt x="251" y="24"/>
                    <a:pt x="251" y="47"/>
                  </a:cubicBezTo>
                  <a:cubicBezTo>
                    <a:pt x="183" y="161"/>
                    <a:pt x="137" y="298"/>
                    <a:pt x="114" y="435"/>
                  </a:cubicBezTo>
                  <a:cubicBezTo>
                    <a:pt x="69" y="572"/>
                    <a:pt x="46" y="731"/>
                    <a:pt x="23" y="868"/>
                  </a:cubicBezTo>
                  <a:cubicBezTo>
                    <a:pt x="0" y="1165"/>
                    <a:pt x="23" y="1439"/>
                    <a:pt x="69" y="1736"/>
                  </a:cubicBezTo>
                  <a:cubicBezTo>
                    <a:pt x="114" y="2032"/>
                    <a:pt x="206" y="2306"/>
                    <a:pt x="297" y="2580"/>
                  </a:cubicBezTo>
                  <a:cubicBezTo>
                    <a:pt x="411" y="2854"/>
                    <a:pt x="548" y="3128"/>
                    <a:pt x="685" y="3379"/>
                  </a:cubicBezTo>
                  <a:cubicBezTo>
                    <a:pt x="702" y="3412"/>
                    <a:pt x="743" y="3434"/>
                    <a:pt x="773" y="3434"/>
                  </a:cubicBezTo>
                  <a:cubicBezTo>
                    <a:pt x="784" y="3434"/>
                    <a:pt x="793" y="3431"/>
                    <a:pt x="799" y="3425"/>
                  </a:cubicBezTo>
                  <a:cubicBezTo>
                    <a:pt x="845" y="3402"/>
                    <a:pt x="868" y="3333"/>
                    <a:pt x="845" y="3288"/>
                  </a:cubicBezTo>
                  <a:cubicBezTo>
                    <a:pt x="731" y="3105"/>
                    <a:pt x="616" y="2900"/>
                    <a:pt x="525" y="2671"/>
                  </a:cubicBezTo>
                  <a:cubicBezTo>
                    <a:pt x="388" y="2329"/>
                    <a:pt x="274" y="1964"/>
                    <a:pt x="228" y="1576"/>
                  </a:cubicBezTo>
                  <a:cubicBezTo>
                    <a:pt x="228" y="1576"/>
                    <a:pt x="228" y="1599"/>
                    <a:pt x="228" y="1599"/>
                  </a:cubicBezTo>
                  <a:cubicBezTo>
                    <a:pt x="183" y="1325"/>
                    <a:pt x="183" y="1028"/>
                    <a:pt x="206" y="754"/>
                  </a:cubicBezTo>
                  <a:lnTo>
                    <a:pt x="206" y="754"/>
                  </a:lnTo>
                  <a:cubicBezTo>
                    <a:pt x="206" y="754"/>
                    <a:pt x="206" y="777"/>
                    <a:pt x="206" y="777"/>
                  </a:cubicBezTo>
                  <a:cubicBezTo>
                    <a:pt x="251" y="549"/>
                    <a:pt x="297" y="343"/>
                    <a:pt x="388" y="138"/>
                  </a:cubicBezTo>
                  <a:cubicBezTo>
                    <a:pt x="388" y="115"/>
                    <a:pt x="411" y="92"/>
                    <a:pt x="388" y="69"/>
                  </a:cubicBezTo>
                  <a:cubicBezTo>
                    <a:pt x="388" y="47"/>
                    <a:pt x="388" y="24"/>
                    <a:pt x="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5"/>
            <p:cNvSpPr/>
            <p:nvPr/>
          </p:nvSpPr>
          <p:spPr>
            <a:xfrm>
              <a:off x="91694" y="2400356"/>
              <a:ext cx="561993" cy="973151"/>
            </a:xfrm>
            <a:custGeom>
              <a:avLst/>
              <a:gdLst/>
              <a:ahLst/>
              <a:cxnLst/>
              <a:rect l="l" t="t" r="r" b="b"/>
              <a:pathLst>
                <a:path w="10045" h="17394" extrusionOk="0">
                  <a:moveTo>
                    <a:pt x="9930" y="1"/>
                  </a:moveTo>
                  <a:cubicBezTo>
                    <a:pt x="9907" y="1"/>
                    <a:pt x="9884" y="1"/>
                    <a:pt x="9884" y="24"/>
                  </a:cubicBezTo>
                  <a:cubicBezTo>
                    <a:pt x="8857" y="1804"/>
                    <a:pt x="7830" y="3607"/>
                    <a:pt x="6803" y="5387"/>
                  </a:cubicBezTo>
                  <a:cubicBezTo>
                    <a:pt x="5753" y="7236"/>
                    <a:pt x="4703" y="9085"/>
                    <a:pt x="3653" y="10934"/>
                  </a:cubicBezTo>
                  <a:cubicBezTo>
                    <a:pt x="2649" y="12669"/>
                    <a:pt x="1644" y="14426"/>
                    <a:pt x="640" y="16184"/>
                  </a:cubicBezTo>
                  <a:cubicBezTo>
                    <a:pt x="435" y="16526"/>
                    <a:pt x="229" y="16891"/>
                    <a:pt x="24" y="17257"/>
                  </a:cubicBezTo>
                  <a:cubicBezTo>
                    <a:pt x="24" y="17279"/>
                    <a:pt x="1" y="17279"/>
                    <a:pt x="24" y="17302"/>
                  </a:cubicBezTo>
                  <a:cubicBezTo>
                    <a:pt x="24" y="17325"/>
                    <a:pt x="24" y="17348"/>
                    <a:pt x="47" y="17371"/>
                  </a:cubicBezTo>
                  <a:cubicBezTo>
                    <a:pt x="69" y="17371"/>
                    <a:pt x="92" y="17394"/>
                    <a:pt x="115" y="17394"/>
                  </a:cubicBezTo>
                  <a:cubicBezTo>
                    <a:pt x="138" y="17371"/>
                    <a:pt x="161" y="17371"/>
                    <a:pt x="161" y="17348"/>
                  </a:cubicBezTo>
                  <a:cubicBezTo>
                    <a:pt x="1005" y="15887"/>
                    <a:pt x="1850" y="14403"/>
                    <a:pt x="2694" y="12943"/>
                  </a:cubicBezTo>
                  <a:cubicBezTo>
                    <a:pt x="3744" y="11117"/>
                    <a:pt x="4794" y="9268"/>
                    <a:pt x="5844" y="7442"/>
                  </a:cubicBezTo>
                  <a:cubicBezTo>
                    <a:pt x="6871" y="5616"/>
                    <a:pt x="7899" y="3813"/>
                    <a:pt x="8948" y="2009"/>
                  </a:cubicBezTo>
                  <a:cubicBezTo>
                    <a:pt x="9291" y="1393"/>
                    <a:pt x="9656" y="754"/>
                    <a:pt x="10021" y="138"/>
                  </a:cubicBezTo>
                  <a:cubicBezTo>
                    <a:pt x="10021" y="115"/>
                    <a:pt x="10044" y="92"/>
                    <a:pt x="10044" y="69"/>
                  </a:cubicBezTo>
                  <a:cubicBezTo>
                    <a:pt x="10021" y="46"/>
                    <a:pt x="10021" y="24"/>
                    <a:pt x="99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5"/>
            <p:cNvSpPr/>
            <p:nvPr/>
          </p:nvSpPr>
          <p:spPr>
            <a:xfrm>
              <a:off x="-675808" y="3028656"/>
              <a:ext cx="773978" cy="347602"/>
            </a:xfrm>
            <a:custGeom>
              <a:avLst/>
              <a:gdLst/>
              <a:ahLst/>
              <a:cxnLst/>
              <a:rect l="l" t="t" r="r" b="b"/>
              <a:pathLst>
                <a:path w="13834" h="6213" extrusionOk="0">
                  <a:moveTo>
                    <a:pt x="2147" y="1393"/>
                  </a:moveTo>
                  <a:cubicBezTo>
                    <a:pt x="2153" y="1397"/>
                    <a:pt x="2160" y="1401"/>
                    <a:pt x="2167" y="1404"/>
                  </a:cubicBezTo>
                  <a:lnTo>
                    <a:pt x="2167" y="1404"/>
                  </a:lnTo>
                  <a:cubicBezTo>
                    <a:pt x="2161" y="1393"/>
                    <a:pt x="2147" y="1393"/>
                    <a:pt x="2147" y="1393"/>
                  </a:cubicBezTo>
                  <a:close/>
                  <a:moveTo>
                    <a:pt x="69" y="1"/>
                  </a:moveTo>
                  <a:cubicBezTo>
                    <a:pt x="47" y="1"/>
                    <a:pt x="24" y="1"/>
                    <a:pt x="24" y="24"/>
                  </a:cubicBezTo>
                  <a:cubicBezTo>
                    <a:pt x="1" y="46"/>
                    <a:pt x="1" y="69"/>
                    <a:pt x="1" y="92"/>
                  </a:cubicBezTo>
                  <a:cubicBezTo>
                    <a:pt x="1" y="115"/>
                    <a:pt x="24" y="138"/>
                    <a:pt x="47" y="138"/>
                  </a:cubicBezTo>
                  <a:cubicBezTo>
                    <a:pt x="754" y="822"/>
                    <a:pt x="1622" y="1302"/>
                    <a:pt x="2466" y="1758"/>
                  </a:cubicBezTo>
                  <a:cubicBezTo>
                    <a:pt x="2923" y="1987"/>
                    <a:pt x="3356" y="2215"/>
                    <a:pt x="3790" y="2443"/>
                  </a:cubicBezTo>
                  <a:cubicBezTo>
                    <a:pt x="4018" y="2557"/>
                    <a:pt x="4269" y="2671"/>
                    <a:pt x="4498" y="2785"/>
                  </a:cubicBezTo>
                  <a:cubicBezTo>
                    <a:pt x="4749" y="2922"/>
                    <a:pt x="5000" y="3037"/>
                    <a:pt x="5228" y="3151"/>
                  </a:cubicBezTo>
                  <a:cubicBezTo>
                    <a:pt x="6232" y="3653"/>
                    <a:pt x="7237" y="4109"/>
                    <a:pt x="8264" y="4566"/>
                  </a:cubicBezTo>
                  <a:cubicBezTo>
                    <a:pt x="8766" y="4771"/>
                    <a:pt x="9291" y="4977"/>
                    <a:pt x="9793" y="5182"/>
                  </a:cubicBezTo>
                  <a:cubicBezTo>
                    <a:pt x="10318" y="5388"/>
                    <a:pt x="10843" y="5570"/>
                    <a:pt x="11368" y="5707"/>
                  </a:cubicBezTo>
                  <a:cubicBezTo>
                    <a:pt x="11573" y="5776"/>
                    <a:pt x="11802" y="5844"/>
                    <a:pt x="12030" y="5890"/>
                  </a:cubicBezTo>
                  <a:cubicBezTo>
                    <a:pt x="12121" y="5935"/>
                    <a:pt x="12235" y="5958"/>
                    <a:pt x="12327" y="5981"/>
                  </a:cubicBezTo>
                  <a:cubicBezTo>
                    <a:pt x="12441" y="6004"/>
                    <a:pt x="12555" y="6027"/>
                    <a:pt x="12669" y="6049"/>
                  </a:cubicBezTo>
                  <a:lnTo>
                    <a:pt x="12646" y="6049"/>
                  </a:lnTo>
                  <a:cubicBezTo>
                    <a:pt x="12829" y="6095"/>
                    <a:pt x="13011" y="6141"/>
                    <a:pt x="13217" y="6186"/>
                  </a:cubicBezTo>
                  <a:cubicBezTo>
                    <a:pt x="13322" y="6200"/>
                    <a:pt x="13428" y="6213"/>
                    <a:pt x="13533" y="6213"/>
                  </a:cubicBezTo>
                  <a:cubicBezTo>
                    <a:pt x="13610" y="6213"/>
                    <a:pt x="13687" y="6206"/>
                    <a:pt x="13765" y="6186"/>
                  </a:cubicBezTo>
                  <a:cubicBezTo>
                    <a:pt x="13810" y="6186"/>
                    <a:pt x="13833" y="6141"/>
                    <a:pt x="13833" y="6095"/>
                  </a:cubicBezTo>
                  <a:cubicBezTo>
                    <a:pt x="13833" y="6058"/>
                    <a:pt x="13803" y="6021"/>
                    <a:pt x="13767" y="6021"/>
                  </a:cubicBezTo>
                  <a:cubicBezTo>
                    <a:pt x="13759" y="6021"/>
                    <a:pt x="13750" y="6022"/>
                    <a:pt x="13742" y="6027"/>
                  </a:cubicBezTo>
                  <a:cubicBezTo>
                    <a:pt x="13673" y="6027"/>
                    <a:pt x="13628" y="6049"/>
                    <a:pt x="13582" y="6049"/>
                  </a:cubicBezTo>
                  <a:cubicBezTo>
                    <a:pt x="13377" y="6049"/>
                    <a:pt x="13148" y="6004"/>
                    <a:pt x="12943" y="5935"/>
                  </a:cubicBezTo>
                  <a:cubicBezTo>
                    <a:pt x="12852" y="5913"/>
                    <a:pt x="12760" y="5890"/>
                    <a:pt x="12646" y="5867"/>
                  </a:cubicBezTo>
                  <a:cubicBezTo>
                    <a:pt x="12532" y="5844"/>
                    <a:pt x="12418" y="5821"/>
                    <a:pt x="12281" y="5798"/>
                  </a:cubicBezTo>
                  <a:lnTo>
                    <a:pt x="12304" y="5798"/>
                  </a:lnTo>
                  <a:cubicBezTo>
                    <a:pt x="11779" y="5661"/>
                    <a:pt x="11254" y="5502"/>
                    <a:pt x="10729" y="5342"/>
                  </a:cubicBezTo>
                  <a:cubicBezTo>
                    <a:pt x="10204" y="5159"/>
                    <a:pt x="9702" y="4954"/>
                    <a:pt x="9177" y="4748"/>
                  </a:cubicBezTo>
                  <a:cubicBezTo>
                    <a:pt x="8150" y="4338"/>
                    <a:pt x="7145" y="3881"/>
                    <a:pt x="6141" y="3402"/>
                  </a:cubicBezTo>
                  <a:cubicBezTo>
                    <a:pt x="5799" y="3242"/>
                    <a:pt x="5433" y="3059"/>
                    <a:pt x="5091" y="2900"/>
                  </a:cubicBezTo>
                  <a:cubicBezTo>
                    <a:pt x="4749" y="2717"/>
                    <a:pt x="4383" y="2534"/>
                    <a:pt x="4041" y="2352"/>
                  </a:cubicBezTo>
                  <a:cubicBezTo>
                    <a:pt x="3409" y="2036"/>
                    <a:pt x="2777" y="1742"/>
                    <a:pt x="2167" y="1404"/>
                  </a:cubicBezTo>
                  <a:lnTo>
                    <a:pt x="2167" y="1404"/>
                  </a:lnTo>
                  <a:cubicBezTo>
                    <a:pt x="2168" y="1407"/>
                    <a:pt x="2169" y="1411"/>
                    <a:pt x="2169" y="1416"/>
                  </a:cubicBezTo>
                  <a:cubicBezTo>
                    <a:pt x="1439" y="1005"/>
                    <a:pt x="754" y="571"/>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5"/>
            <p:cNvSpPr/>
            <p:nvPr/>
          </p:nvSpPr>
          <p:spPr>
            <a:xfrm>
              <a:off x="80224" y="2383795"/>
              <a:ext cx="554272" cy="958269"/>
            </a:xfrm>
            <a:custGeom>
              <a:avLst/>
              <a:gdLst/>
              <a:ahLst/>
              <a:cxnLst/>
              <a:rect l="l" t="t" r="r" b="b"/>
              <a:pathLst>
                <a:path w="9907" h="17128" extrusionOk="0">
                  <a:moveTo>
                    <a:pt x="9793" y="0"/>
                  </a:moveTo>
                  <a:cubicBezTo>
                    <a:pt x="9770" y="0"/>
                    <a:pt x="9747" y="23"/>
                    <a:pt x="9724" y="46"/>
                  </a:cubicBezTo>
                  <a:cubicBezTo>
                    <a:pt x="8743" y="1758"/>
                    <a:pt x="7761" y="3469"/>
                    <a:pt x="6802" y="5159"/>
                  </a:cubicBezTo>
                  <a:cubicBezTo>
                    <a:pt x="5844" y="6825"/>
                    <a:pt x="4885" y="8491"/>
                    <a:pt x="3949" y="10157"/>
                  </a:cubicBezTo>
                  <a:cubicBezTo>
                    <a:pt x="3013" y="11778"/>
                    <a:pt x="2078" y="13398"/>
                    <a:pt x="1165" y="15019"/>
                  </a:cubicBezTo>
                  <a:cubicBezTo>
                    <a:pt x="777" y="15681"/>
                    <a:pt x="389" y="16343"/>
                    <a:pt x="23" y="17005"/>
                  </a:cubicBezTo>
                  <a:cubicBezTo>
                    <a:pt x="1" y="17050"/>
                    <a:pt x="23" y="17096"/>
                    <a:pt x="69" y="17119"/>
                  </a:cubicBezTo>
                  <a:cubicBezTo>
                    <a:pt x="75" y="17125"/>
                    <a:pt x="85" y="17128"/>
                    <a:pt x="95" y="17128"/>
                  </a:cubicBezTo>
                  <a:cubicBezTo>
                    <a:pt x="125" y="17128"/>
                    <a:pt x="166" y="17107"/>
                    <a:pt x="183" y="17073"/>
                  </a:cubicBezTo>
                  <a:cubicBezTo>
                    <a:pt x="891" y="15841"/>
                    <a:pt x="1598" y="14585"/>
                    <a:pt x="2306" y="13353"/>
                  </a:cubicBezTo>
                  <a:lnTo>
                    <a:pt x="5136" y="8400"/>
                  </a:lnTo>
                  <a:cubicBezTo>
                    <a:pt x="6118" y="6688"/>
                    <a:pt x="7099" y="4976"/>
                    <a:pt x="8081" y="3264"/>
                  </a:cubicBezTo>
                  <a:cubicBezTo>
                    <a:pt x="8674" y="2214"/>
                    <a:pt x="9268" y="1164"/>
                    <a:pt x="9884" y="137"/>
                  </a:cubicBezTo>
                  <a:cubicBezTo>
                    <a:pt x="9907" y="91"/>
                    <a:pt x="9884" y="46"/>
                    <a:pt x="9838" y="23"/>
                  </a:cubicBezTo>
                  <a:cubicBezTo>
                    <a:pt x="9815" y="0"/>
                    <a:pt x="9815" y="0"/>
                    <a:pt x="97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5"/>
            <p:cNvSpPr/>
            <p:nvPr/>
          </p:nvSpPr>
          <p:spPr>
            <a:xfrm>
              <a:off x="78937" y="3333855"/>
              <a:ext cx="19246" cy="38380"/>
            </a:xfrm>
            <a:custGeom>
              <a:avLst/>
              <a:gdLst/>
              <a:ahLst/>
              <a:cxnLst/>
              <a:rect l="l" t="t" r="r" b="b"/>
              <a:pathLst>
                <a:path w="344" h="686" extrusionOk="0">
                  <a:moveTo>
                    <a:pt x="92" y="1"/>
                  </a:moveTo>
                  <a:cubicBezTo>
                    <a:pt x="92" y="1"/>
                    <a:pt x="69" y="1"/>
                    <a:pt x="69" y="24"/>
                  </a:cubicBezTo>
                  <a:cubicBezTo>
                    <a:pt x="24" y="47"/>
                    <a:pt x="1" y="92"/>
                    <a:pt x="24" y="138"/>
                  </a:cubicBezTo>
                  <a:cubicBezTo>
                    <a:pt x="46" y="184"/>
                    <a:pt x="69" y="206"/>
                    <a:pt x="92" y="252"/>
                  </a:cubicBezTo>
                  <a:cubicBezTo>
                    <a:pt x="115" y="321"/>
                    <a:pt x="138" y="389"/>
                    <a:pt x="160" y="480"/>
                  </a:cubicBezTo>
                  <a:cubicBezTo>
                    <a:pt x="160" y="526"/>
                    <a:pt x="160" y="549"/>
                    <a:pt x="160" y="594"/>
                  </a:cubicBezTo>
                  <a:cubicBezTo>
                    <a:pt x="160" y="640"/>
                    <a:pt x="206" y="686"/>
                    <a:pt x="252" y="686"/>
                  </a:cubicBezTo>
                  <a:cubicBezTo>
                    <a:pt x="297" y="686"/>
                    <a:pt x="343" y="640"/>
                    <a:pt x="343" y="594"/>
                  </a:cubicBezTo>
                  <a:cubicBezTo>
                    <a:pt x="343" y="503"/>
                    <a:pt x="320" y="412"/>
                    <a:pt x="297" y="321"/>
                  </a:cubicBezTo>
                  <a:cubicBezTo>
                    <a:pt x="275" y="229"/>
                    <a:pt x="229" y="138"/>
                    <a:pt x="183" y="47"/>
                  </a:cubicBezTo>
                  <a:cubicBezTo>
                    <a:pt x="160"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5"/>
            <p:cNvSpPr/>
            <p:nvPr/>
          </p:nvSpPr>
          <p:spPr>
            <a:xfrm>
              <a:off x="-687278" y="2999283"/>
              <a:ext cx="771404" cy="345364"/>
            </a:xfrm>
            <a:custGeom>
              <a:avLst/>
              <a:gdLst/>
              <a:ahLst/>
              <a:cxnLst/>
              <a:rect l="l" t="t" r="r" b="b"/>
              <a:pathLst>
                <a:path w="13788" h="6173" extrusionOk="0">
                  <a:moveTo>
                    <a:pt x="92" y="1"/>
                  </a:moveTo>
                  <a:cubicBezTo>
                    <a:pt x="69" y="1"/>
                    <a:pt x="46" y="1"/>
                    <a:pt x="23" y="24"/>
                  </a:cubicBezTo>
                  <a:cubicBezTo>
                    <a:pt x="1" y="46"/>
                    <a:pt x="1" y="69"/>
                    <a:pt x="1" y="92"/>
                  </a:cubicBezTo>
                  <a:cubicBezTo>
                    <a:pt x="1" y="115"/>
                    <a:pt x="23" y="138"/>
                    <a:pt x="23" y="138"/>
                  </a:cubicBezTo>
                  <a:cubicBezTo>
                    <a:pt x="891" y="754"/>
                    <a:pt x="1804" y="1325"/>
                    <a:pt x="2740" y="1827"/>
                  </a:cubicBezTo>
                  <a:cubicBezTo>
                    <a:pt x="3675" y="2352"/>
                    <a:pt x="4634" y="2831"/>
                    <a:pt x="5593" y="3310"/>
                  </a:cubicBezTo>
                  <a:cubicBezTo>
                    <a:pt x="7510" y="4292"/>
                    <a:pt x="9473" y="5205"/>
                    <a:pt x="11550" y="5776"/>
                  </a:cubicBezTo>
                  <a:cubicBezTo>
                    <a:pt x="11893" y="5867"/>
                    <a:pt x="12235" y="5958"/>
                    <a:pt x="12577" y="6027"/>
                  </a:cubicBezTo>
                  <a:cubicBezTo>
                    <a:pt x="12942" y="6072"/>
                    <a:pt x="13308" y="6118"/>
                    <a:pt x="13673" y="6164"/>
                  </a:cubicBezTo>
                  <a:cubicBezTo>
                    <a:pt x="13684" y="6169"/>
                    <a:pt x="13696" y="6172"/>
                    <a:pt x="13707" y="6172"/>
                  </a:cubicBezTo>
                  <a:cubicBezTo>
                    <a:pt x="13740" y="6172"/>
                    <a:pt x="13770" y="6146"/>
                    <a:pt x="13787" y="6095"/>
                  </a:cubicBezTo>
                  <a:cubicBezTo>
                    <a:pt x="13787" y="6049"/>
                    <a:pt x="13764" y="6004"/>
                    <a:pt x="13719" y="6004"/>
                  </a:cubicBezTo>
                  <a:cubicBezTo>
                    <a:pt x="13422" y="5958"/>
                    <a:pt x="13125" y="5935"/>
                    <a:pt x="12851" y="5890"/>
                  </a:cubicBezTo>
                  <a:cubicBezTo>
                    <a:pt x="12554" y="5844"/>
                    <a:pt x="12281" y="5776"/>
                    <a:pt x="11984" y="5707"/>
                  </a:cubicBezTo>
                  <a:cubicBezTo>
                    <a:pt x="11436" y="5593"/>
                    <a:pt x="10911" y="5410"/>
                    <a:pt x="10386" y="5228"/>
                  </a:cubicBezTo>
                  <a:lnTo>
                    <a:pt x="10363" y="5228"/>
                  </a:lnTo>
                  <a:cubicBezTo>
                    <a:pt x="9336" y="4885"/>
                    <a:pt x="8355" y="4452"/>
                    <a:pt x="7373" y="3995"/>
                  </a:cubicBezTo>
                  <a:cubicBezTo>
                    <a:pt x="6894" y="3767"/>
                    <a:pt x="6414" y="3539"/>
                    <a:pt x="5912" y="3288"/>
                  </a:cubicBezTo>
                  <a:cubicBezTo>
                    <a:pt x="5433" y="3059"/>
                    <a:pt x="4976" y="2808"/>
                    <a:pt x="4497" y="2580"/>
                  </a:cubicBezTo>
                  <a:cubicBezTo>
                    <a:pt x="3128" y="1872"/>
                    <a:pt x="1781" y="1142"/>
                    <a:pt x="526" y="275"/>
                  </a:cubicBezTo>
                  <a:cubicBezTo>
                    <a:pt x="389" y="183"/>
                    <a:pt x="274" y="115"/>
                    <a:pt x="137"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
            <p:cNvSpPr/>
            <p:nvPr/>
          </p:nvSpPr>
          <p:spPr>
            <a:xfrm>
              <a:off x="-705181" y="2865231"/>
              <a:ext cx="767544" cy="368750"/>
            </a:xfrm>
            <a:custGeom>
              <a:avLst/>
              <a:gdLst/>
              <a:ahLst/>
              <a:cxnLst/>
              <a:rect l="l" t="t" r="r" b="b"/>
              <a:pathLst>
                <a:path w="13719" h="6591" extrusionOk="0">
                  <a:moveTo>
                    <a:pt x="92" y="0"/>
                  </a:moveTo>
                  <a:cubicBezTo>
                    <a:pt x="69" y="0"/>
                    <a:pt x="47" y="23"/>
                    <a:pt x="24" y="23"/>
                  </a:cubicBezTo>
                  <a:cubicBezTo>
                    <a:pt x="24" y="46"/>
                    <a:pt x="1" y="69"/>
                    <a:pt x="1" y="91"/>
                  </a:cubicBezTo>
                  <a:cubicBezTo>
                    <a:pt x="1" y="114"/>
                    <a:pt x="24" y="137"/>
                    <a:pt x="24" y="160"/>
                  </a:cubicBezTo>
                  <a:cubicBezTo>
                    <a:pt x="846" y="799"/>
                    <a:pt x="1667" y="1415"/>
                    <a:pt x="2535" y="1986"/>
                  </a:cubicBezTo>
                  <a:cubicBezTo>
                    <a:pt x="2968" y="2283"/>
                    <a:pt x="3425" y="2534"/>
                    <a:pt x="3881" y="2808"/>
                  </a:cubicBezTo>
                  <a:cubicBezTo>
                    <a:pt x="4338" y="3059"/>
                    <a:pt x="4794" y="3310"/>
                    <a:pt x="5251" y="3561"/>
                  </a:cubicBezTo>
                  <a:cubicBezTo>
                    <a:pt x="7191" y="4542"/>
                    <a:pt x="9131" y="5501"/>
                    <a:pt x="11208" y="6186"/>
                  </a:cubicBezTo>
                  <a:cubicBezTo>
                    <a:pt x="11596" y="6300"/>
                    <a:pt x="11984" y="6414"/>
                    <a:pt x="12395" y="6505"/>
                  </a:cubicBezTo>
                  <a:cubicBezTo>
                    <a:pt x="12601" y="6551"/>
                    <a:pt x="12806" y="6574"/>
                    <a:pt x="13011" y="6574"/>
                  </a:cubicBezTo>
                  <a:cubicBezTo>
                    <a:pt x="13114" y="6585"/>
                    <a:pt x="13217" y="6591"/>
                    <a:pt x="13322" y="6591"/>
                  </a:cubicBezTo>
                  <a:cubicBezTo>
                    <a:pt x="13428" y="6591"/>
                    <a:pt x="13536" y="6585"/>
                    <a:pt x="13651" y="6574"/>
                  </a:cubicBezTo>
                  <a:cubicBezTo>
                    <a:pt x="13673" y="6551"/>
                    <a:pt x="13673" y="6551"/>
                    <a:pt x="13696" y="6528"/>
                  </a:cubicBezTo>
                  <a:cubicBezTo>
                    <a:pt x="13696" y="6505"/>
                    <a:pt x="13719" y="6482"/>
                    <a:pt x="13696" y="6460"/>
                  </a:cubicBezTo>
                  <a:cubicBezTo>
                    <a:pt x="13696" y="6437"/>
                    <a:pt x="13673" y="6414"/>
                    <a:pt x="13673" y="6414"/>
                  </a:cubicBezTo>
                  <a:cubicBezTo>
                    <a:pt x="13651" y="6391"/>
                    <a:pt x="13628" y="6391"/>
                    <a:pt x="13605" y="6391"/>
                  </a:cubicBezTo>
                  <a:lnTo>
                    <a:pt x="13559" y="6391"/>
                  </a:lnTo>
                  <a:cubicBezTo>
                    <a:pt x="13446" y="6409"/>
                    <a:pt x="13329" y="6416"/>
                    <a:pt x="13212" y="6416"/>
                  </a:cubicBezTo>
                  <a:cubicBezTo>
                    <a:pt x="13022" y="6416"/>
                    <a:pt x="12830" y="6397"/>
                    <a:pt x="12646" y="6368"/>
                  </a:cubicBezTo>
                  <a:lnTo>
                    <a:pt x="12669" y="6368"/>
                  </a:lnTo>
                  <a:cubicBezTo>
                    <a:pt x="12327" y="6323"/>
                    <a:pt x="12007" y="6231"/>
                    <a:pt x="11688" y="6140"/>
                  </a:cubicBezTo>
                  <a:cubicBezTo>
                    <a:pt x="11345" y="6049"/>
                    <a:pt x="11026" y="5935"/>
                    <a:pt x="10706" y="5821"/>
                  </a:cubicBezTo>
                  <a:cubicBezTo>
                    <a:pt x="10044" y="5592"/>
                    <a:pt x="9382" y="5318"/>
                    <a:pt x="8743" y="5045"/>
                  </a:cubicBezTo>
                  <a:cubicBezTo>
                    <a:pt x="7762" y="4611"/>
                    <a:pt x="6780" y="4131"/>
                    <a:pt x="5821" y="3652"/>
                  </a:cubicBezTo>
                  <a:cubicBezTo>
                    <a:pt x="5342" y="3401"/>
                    <a:pt x="4863" y="3150"/>
                    <a:pt x="4406" y="2899"/>
                  </a:cubicBezTo>
                  <a:cubicBezTo>
                    <a:pt x="3950" y="2648"/>
                    <a:pt x="3493" y="2374"/>
                    <a:pt x="3060" y="2100"/>
                  </a:cubicBezTo>
                  <a:cubicBezTo>
                    <a:pt x="2078" y="1507"/>
                    <a:pt x="1142" y="845"/>
                    <a:pt x="252" y="114"/>
                  </a:cubicBezTo>
                  <a:lnTo>
                    <a:pt x="252" y="114"/>
                  </a:lnTo>
                  <a:cubicBezTo>
                    <a:pt x="220" y="82"/>
                    <a:pt x="198" y="60"/>
                    <a:pt x="161" y="23"/>
                  </a:cubicBezTo>
                  <a:cubicBezTo>
                    <a:pt x="138" y="23"/>
                    <a:pt x="115"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
            <p:cNvSpPr/>
            <p:nvPr/>
          </p:nvSpPr>
          <p:spPr>
            <a:xfrm>
              <a:off x="47047" y="3202320"/>
              <a:ext cx="12812" cy="26911"/>
            </a:xfrm>
            <a:custGeom>
              <a:avLst/>
              <a:gdLst/>
              <a:ahLst/>
              <a:cxnLst/>
              <a:rect l="l" t="t" r="r" b="b"/>
              <a:pathLst>
                <a:path w="229" h="481" extrusionOk="0">
                  <a:moveTo>
                    <a:pt x="69" y="1"/>
                  </a:moveTo>
                  <a:cubicBezTo>
                    <a:pt x="23" y="24"/>
                    <a:pt x="0" y="69"/>
                    <a:pt x="0" y="115"/>
                  </a:cubicBezTo>
                  <a:cubicBezTo>
                    <a:pt x="23" y="138"/>
                    <a:pt x="23" y="184"/>
                    <a:pt x="46" y="229"/>
                  </a:cubicBezTo>
                  <a:cubicBezTo>
                    <a:pt x="46" y="275"/>
                    <a:pt x="69" y="343"/>
                    <a:pt x="69" y="389"/>
                  </a:cubicBezTo>
                  <a:cubicBezTo>
                    <a:pt x="69" y="435"/>
                    <a:pt x="114" y="480"/>
                    <a:pt x="160" y="480"/>
                  </a:cubicBezTo>
                  <a:cubicBezTo>
                    <a:pt x="206" y="457"/>
                    <a:pt x="228" y="435"/>
                    <a:pt x="228" y="366"/>
                  </a:cubicBezTo>
                  <a:cubicBezTo>
                    <a:pt x="228" y="275"/>
                    <a:pt x="206" y="161"/>
                    <a:pt x="160" y="47"/>
                  </a:cubicBezTo>
                  <a:cubicBezTo>
                    <a:pt x="160" y="24"/>
                    <a:pt x="114"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5"/>
            <p:cNvSpPr/>
            <p:nvPr/>
          </p:nvSpPr>
          <p:spPr>
            <a:xfrm>
              <a:off x="-677039" y="2893317"/>
              <a:ext cx="35806" cy="138806"/>
            </a:xfrm>
            <a:custGeom>
              <a:avLst/>
              <a:gdLst/>
              <a:ahLst/>
              <a:cxnLst/>
              <a:rect l="l" t="t" r="r" b="b"/>
              <a:pathLst>
                <a:path w="640" h="2481" extrusionOk="0">
                  <a:moveTo>
                    <a:pt x="539" y="2219"/>
                  </a:moveTo>
                  <a:lnTo>
                    <a:pt x="539" y="2219"/>
                  </a:lnTo>
                  <a:cubicBezTo>
                    <a:pt x="542" y="2225"/>
                    <a:pt x="545" y="2231"/>
                    <a:pt x="548" y="2237"/>
                  </a:cubicBezTo>
                  <a:cubicBezTo>
                    <a:pt x="548" y="2237"/>
                    <a:pt x="548" y="2225"/>
                    <a:pt x="539" y="2219"/>
                  </a:cubicBezTo>
                  <a:close/>
                  <a:moveTo>
                    <a:pt x="160" y="0"/>
                  </a:moveTo>
                  <a:cubicBezTo>
                    <a:pt x="114" y="0"/>
                    <a:pt x="91" y="46"/>
                    <a:pt x="69" y="69"/>
                  </a:cubicBezTo>
                  <a:cubicBezTo>
                    <a:pt x="23" y="274"/>
                    <a:pt x="0" y="480"/>
                    <a:pt x="0" y="685"/>
                  </a:cubicBezTo>
                  <a:cubicBezTo>
                    <a:pt x="0" y="868"/>
                    <a:pt x="0" y="1073"/>
                    <a:pt x="46" y="1278"/>
                  </a:cubicBezTo>
                  <a:cubicBezTo>
                    <a:pt x="69" y="1484"/>
                    <a:pt x="137" y="1667"/>
                    <a:pt x="206" y="1872"/>
                  </a:cubicBezTo>
                  <a:cubicBezTo>
                    <a:pt x="228" y="1963"/>
                    <a:pt x="274" y="2055"/>
                    <a:pt x="320" y="2146"/>
                  </a:cubicBezTo>
                  <a:cubicBezTo>
                    <a:pt x="365" y="2237"/>
                    <a:pt x="411" y="2351"/>
                    <a:pt x="457" y="2443"/>
                  </a:cubicBezTo>
                  <a:cubicBezTo>
                    <a:pt x="470" y="2469"/>
                    <a:pt x="499" y="2480"/>
                    <a:pt x="530" y="2480"/>
                  </a:cubicBezTo>
                  <a:cubicBezTo>
                    <a:pt x="552" y="2480"/>
                    <a:pt x="575" y="2475"/>
                    <a:pt x="594" y="2465"/>
                  </a:cubicBezTo>
                  <a:cubicBezTo>
                    <a:pt x="616" y="2443"/>
                    <a:pt x="639" y="2374"/>
                    <a:pt x="616" y="2351"/>
                  </a:cubicBezTo>
                  <a:cubicBezTo>
                    <a:pt x="571" y="2306"/>
                    <a:pt x="548" y="2260"/>
                    <a:pt x="525" y="2214"/>
                  </a:cubicBezTo>
                  <a:cubicBezTo>
                    <a:pt x="532" y="2214"/>
                    <a:pt x="536" y="2216"/>
                    <a:pt x="539" y="2219"/>
                  </a:cubicBezTo>
                  <a:lnTo>
                    <a:pt x="539" y="2219"/>
                  </a:lnTo>
                  <a:cubicBezTo>
                    <a:pt x="406" y="1928"/>
                    <a:pt x="295" y="1637"/>
                    <a:pt x="228" y="1324"/>
                  </a:cubicBezTo>
                  <a:cubicBezTo>
                    <a:pt x="183" y="1073"/>
                    <a:pt x="160" y="822"/>
                    <a:pt x="183" y="548"/>
                  </a:cubicBezTo>
                  <a:lnTo>
                    <a:pt x="183" y="548"/>
                  </a:lnTo>
                  <a:cubicBezTo>
                    <a:pt x="183" y="548"/>
                    <a:pt x="183" y="571"/>
                    <a:pt x="183" y="571"/>
                  </a:cubicBezTo>
                  <a:cubicBezTo>
                    <a:pt x="183" y="411"/>
                    <a:pt x="206" y="251"/>
                    <a:pt x="251" y="114"/>
                  </a:cubicBezTo>
                  <a:cubicBezTo>
                    <a:pt x="251" y="69"/>
                    <a:pt x="228" y="23"/>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5"/>
            <p:cNvSpPr/>
            <p:nvPr/>
          </p:nvSpPr>
          <p:spPr>
            <a:xfrm>
              <a:off x="73846" y="2405503"/>
              <a:ext cx="517235" cy="912672"/>
            </a:xfrm>
            <a:custGeom>
              <a:avLst/>
              <a:gdLst/>
              <a:ahLst/>
              <a:cxnLst/>
              <a:rect l="l" t="t" r="r" b="b"/>
              <a:pathLst>
                <a:path w="9245" h="16313" extrusionOk="0">
                  <a:moveTo>
                    <a:pt x="9153" y="0"/>
                  </a:moveTo>
                  <a:cubicBezTo>
                    <a:pt x="9131" y="0"/>
                    <a:pt x="9108" y="0"/>
                    <a:pt x="9085" y="46"/>
                  </a:cubicBezTo>
                  <a:cubicBezTo>
                    <a:pt x="8195" y="1621"/>
                    <a:pt x="7305" y="3196"/>
                    <a:pt x="6437" y="4771"/>
                  </a:cubicBezTo>
                  <a:lnTo>
                    <a:pt x="3584" y="9838"/>
                  </a:lnTo>
                  <a:cubicBezTo>
                    <a:pt x="2648" y="11504"/>
                    <a:pt x="1712" y="13170"/>
                    <a:pt x="776" y="14836"/>
                  </a:cubicBezTo>
                  <a:cubicBezTo>
                    <a:pt x="525" y="15293"/>
                    <a:pt x="274" y="15727"/>
                    <a:pt x="23" y="16183"/>
                  </a:cubicBezTo>
                  <a:cubicBezTo>
                    <a:pt x="0" y="16229"/>
                    <a:pt x="23" y="16274"/>
                    <a:pt x="69" y="16297"/>
                  </a:cubicBezTo>
                  <a:cubicBezTo>
                    <a:pt x="78" y="16307"/>
                    <a:pt x="96" y="16312"/>
                    <a:pt x="114" y="16312"/>
                  </a:cubicBezTo>
                  <a:cubicBezTo>
                    <a:pt x="141" y="16312"/>
                    <a:pt x="170" y="16301"/>
                    <a:pt x="183" y="16274"/>
                  </a:cubicBezTo>
                  <a:cubicBezTo>
                    <a:pt x="845" y="15088"/>
                    <a:pt x="1484" y="13923"/>
                    <a:pt x="2146" y="12759"/>
                  </a:cubicBezTo>
                  <a:cubicBezTo>
                    <a:pt x="3105" y="11047"/>
                    <a:pt x="4040" y="9358"/>
                    <a:pt x="4999" y="7669"/>
                  </a:cubicBezTo>
                  <a:cubicBezTo>
                    <a:pt x="5935" y="6026"/>
                    <a:pt x="6848" y="4360"/>
                    <a:pt x="7784" y="2716"/>
                  </a:cubicBezTo>
                  <a:cubicBezTo>
                    <a:pt x="8263" y="1849"/>
                    <a:pt x="8743" y="982"/>
                    <a:pt x="9222" y="114"/>
                  </a:cubicBezTo>
                  <a:cubicBezTo>
                    <a:pt x="9245" y="91"/>
                    <a:pt x="9245" y="23"/>
                    <a:pt x="9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5"/>
            <p:cNvSpPr/>
            <p:nvPr/>
          </p:nvSpPr>
          <p:spPr>
            <a:xfrm>
              <a:off x="-655331" y="2995479"/>
              <a:ext cx="736885" cy="323712"/>
            </a:xfrm>
            <a:custGeom>
              <a:avLst/>
              <a:gdLst/>
              <a:ahLst/>
              <a:cxnLst/>
              <a:rect l="l" t="t" r="r" b="b"/>
              <a:pathLst>
                <a:path w="13171" h="5786" extrusionOk="0">
                  <a:moveTo>
                    <a:pt x="10180" y="5022"/>
                  </a:moveTo>
                  <a:cubicBezTo>
                    <a:pt x="10185" y="5024"/>
                    <a:pt x="10190" y="5025"/>
                    <a:pt x="10195" y="5027"/>
                  </a:cubicBezTo>
                  <a:lnTo>
                    <a:pt x="10195" y="5027"/>
                  </a:lnTo>
                  <a:cubicBezTo>
                    <a:pt x="10188" y="5022"/>
                    <a:pt x="10180" y="5022"/>
                    <a:pt x="10180" y="5022"/>
                  </a:cubicBezTo>
                  <a:close/>
                  <a:moveTo>
                    <a:pt x="0" y="0"/>
                  </a:moveTo>
                  <a:cubicBezTo>
                    <a:pt x="23" y="92"/>
                    <a:pt x="46" y="160"/>
                    <a:pt x="69" y="251"/>
                  </a:cubicBezTo>
                  <a:cubicBezTo>
                    <a:pt x="913" y="822"/>
                    <a:pt x="1758" y="1324"/>
                    <a:pt x="2648" y="1826"/>
                  </a:cubicBezTo>
                  <a:cubicBezTo>
                    <a:pt x="3561" y="2328"/>
                    <a:pt x="4520" y="2808"/>
                    <a:pt x="5478" y="3241"/>
                  </a:cubicBezTo>
                  <a:cubicBezTo>
                    <a:pt x="5958" y="3470"/>
                    <a:pt x="6437" y="3675"/>
                    <a:pt x="6939" y="3881"/>
                  </a:cubicBezTo>
                  <a:cubicBezTo>
                    <a:pt x="7167" y="3995"/>
                    <a:pt x="7418" y="4086"/>
                    <a:pt x="7647" y="4200"/>
                  </a:cubicBezTo>
                  <a:cubicBezTo>
                    <a:pt x="7898" y="4291"/>
                    <a:pt x="8149" y="4406"/>
                    <a:pt x="8377" y="4497"/>
                  </a:cubicBezTo>
                  <a:cubicBezTo>
                    <a:pt x="9359" y="4931"/>
                    <a:pt x="10363" y="5319"/>
                    <a:pt x="11413" y="5570"/>
                  </a:cubicBezTo>
                  <a:cubicBezTo>
                    <a:pt x="11687" y="5638"/>
                    <a:pt x="11983" y="5684"/>
                    <a:pt x="12257" y="5729"/>
                  </a:cubicBezTo>
                  <a:cubicBezTo>
                    <a:pt x="12394" y="5752"/>
                    <a:pt x="12508" y="5775"/>
                    <a:pt x="12645" y="5775"/>
                  </a:cubicBezTo>
                  <a:cubicBezTo>
                    <a:pt x="12699" y="5783"/>
                    <a:pt x="12749" y="5785"/>
                    <a:pt x="12798" y="5785"/>
                  </a:cubicBezTo>
                  <a:cubicBezTo>
                    <a:pt x="12896" y="5785"/>
                    <a:pt x="12988" y="5775"/>
                    <a:pt x="13079" y="5775"/>
                  </a:cubicBezTo>
                  <a:cubicBezTo>
                    <a:pt x="13125" y="5775"/>
                    <a:pt x="13170" y="5729"/>
                    <a:pt x="13170" y="5684"/>
                  </a:cubicBezTo>
                  <a:cubicBezTo>
                    <a:pt x="13170" y="5638"/>
                    <a:pt x="13125" y="5615"/>
                    <a:pt x="13079" y="5615"/>
                  </a:cubicBezTo>
                  <a:lnTo>
                    <a:pt x="12668" y="5615"/>
                  </a:lnTo>
                  <a:cubicBezTo>
                    <a:pt x="12463" y="5592"/>
                    <a:pt x="12235" y="5570"/>
                    <a:pt x="12029" y="5524"/>
                  </a:cubicBezTo>
                  <a:cubicBezTo>
                    <a:pt x="11824" y="5478"/>
                    <a:pt x="11618" y="5433"/>
                    <a:pt x="11413" y="5387"/>
                  </a:cubicBezTo>
                  <a:cubicBezTo>
                    <a:pt x="11007" y="5297"/>
                    <a:pt x="10601" y="5162"/>
                    <a:pt x="10195" y="5027"/>
                  </a:cubicBezTo>
                  <a:lnTo>
                    <a:pt x="10195" y="5027"/>
                  </a:lnTo>
                  <a:cubicBezTo>
                    <a:pt x="10199" y="5030"/>
                    <a:pt x="10203" y="5036"/>
                    <a:pt x="10203" y="5045"/>
                  </a:cubicBezTo>
                  <a:cubicBezTo>
                    <a:pt x="9701" y="4862"/>
                    <a:pt x="9199" y="4657"/>
                    <a:pt x="8697" y="4451"/>
                  </a:cubicBezTo>
                  <a:cubicBezTo>
                    <a:pt x="8217" y="4246"/>
                    <a:pt x="7715" y="4040"/>
                    <a:pt x="7236" y="3835"/>
                  </a:cubicBezTo>
                  <a:cubicBezTo>
                    <a:pt x="6277" y="3424"/>
                    <a:pt x="5296" y="2990"/>
                    <a:pt x="4360" y="2511"/>
                  </a:cubicBezTo>
                  <a:cubicBezTo>
                    <a:pt x="2922" y="1803"/>
                    <a:pt x="1507" y="1027"/>
                    <a:pt x="183" y="114"/>
                  </a:cubicBezTo>
                  <a:cubicBezTo>
                    <a:pt x="137" y="92"/>
                    <a:pt x="114" y="46"/>
                    <a:pt x="69" y="23"/>
                  </a:cubicBezTo>
                  <a:cubicBezTo>
                    <a:pt x="46" y="0"/>
                    <a:pt x="2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5"/>
            <p:cNvSpPr/>
            <p:nvPr/>
          </p:nvSpPr>
          <p:spPr>
            <a:xfrm>
              <a:off x="-645149" y="3000570"/>
              <a:ext cx="56" cy="1343"/>
            </a:xfrm>
            <a:custGeom>
              <a:avLst/>
              <a:gdLst/>
              <a:ahLst/>
              <a:cxnLst/>
              <a:rect l="l" t="t" r="r" b="b"/>
              <a:pathLst>
                <a:path w="1" h="24" extrusionOk="0">
                  <a:moveTo>
                    <a:pt x="1" y="23"/>
                  </a:moveTo>
                  <a:cubicBezTo>
                    <a:pt x="1" y="23"/>
                    <a:pt x="1" y="23"/>
                    <a:pt x="1" y="1"/>
                  </a:cubicBezTo>
                  <a:cubicBezTo>
                    <a:pt x="1" y="23"/>
                    <a:pt x="1" y="23"/>
                    <a:pt x="1" y="23"/>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5"/>
            <p:cNvSpPr/>
            <p:nvPr/>
          </p:nvSpPr>
          <p:spPr>
            <a:xfrm>
              <a:off x="57229" y="3235553"/>
              <a:ext cx="24337" cy="77935"/>
            </a:xfrm>
            <a:custGeom>
              <a:avLst/>
              <a:gdLst/>
              <a:ahLst/>
              <a:cxnLst/>
              <a:rect l="l" t="t" r="r" b="b"/>
              <a:pathLst>
                <a:path w="435" h="1393" extrusionOk="0">
                  <a:moveTo>
                    <a:pt x="92" y="0"/>
                  </a:moveTo>
                  <a:cubicBezTo>
                    <a:pt x="46" y="0"/>
                    <a:pt x="24" y="23"/>
                    <a:pt x="24" y="69"/>
                  </a:cubicBezTo>
                  <a:cubicBezTo>
                    <a:pt x="1" y="297"/>
                    <a:pt x="24" y="503"/>
                    <a:pt x="69" y="708"/>
                  </a:cubicBezTo>
                  <a:cubicBezTo>
                    <a:pt x="115" y="913"/>
                    <a:pt x="160" y="1119"/>
                    <a:pt x="252" y="1324"/>
                  </a:cubicBezTo>
                  <a:cubicBezTo>
                    <a:pt x="252" y="1347"/>
                    <a:pt x="252" y="1370"/>
                    <a:pt x="275" y="1370"/>
                  </a:cubicBezTo>
                  <a:cubicBezTo>
                    <a:pt x="297" y="1393"/>
                    <a:pt x="320" y="1393"/>
                    <a:pt x="343" y="1393"/>
                  </a:cubicBezTo>
                  <a:cubicBezTo>
                    <a:pt x="389" y="1370"/>
                    <a:pt x="434" y="1324"/>
                    <a:pt x="412" y="1279"/>
                  </a:cubicBezTo>
                  <a:cubicBezTo>
                    <a:pt x="320" y="1028"/>
                    <a:pt x="252" y="777"/>
                    <a:pt x="206" y="525"/>
                  </a:cubicBezTo>
                  <a:cubicBezTo>
                    <a:pt x="183" y="366"/>
                    <a:pt x="183" y="229"/>
                    <a:pt x="183" y="69"/>
                  </a:cubicBezTo>
                  <a:cubicBezTo>
                    <a:pt x="183" y="23"/>
                    <a:pt x="138" y="0"/>
                    <a:pt x="9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5"/>
            <p:cNvSpPr/>
            <p:nvPr/>
          </p:nvSpPr>
          <p:spPr>
            <a:xfrm>
              <a:off x="-641288" y="2977575"/>
              <a:ext cx="464868" cy="241413"/>
            </a:xfrm>
            <a:custGeom>
              <a:avLst/>
              <a:gdLst/>
              <a:ahLst/>
              <a:cxnLst/>
              <a:rect l="l" t="t" r="r" b="b"/>
              <a:pathLst>
                <a:path w="8309" h="4315" extrusionOk="0">
                  <a:moveTo>
                    <a:pt x="114" y="1"/>
                  </a:moveTo>
                  <a:cubicBezTo>
                    <a:pt x="92" y="1"/>
                    <a:pt x="46" y="24"/>
                    <a:pt x="46" y="46"/>
                  </a:cubicBezTo>
                  <a:cubicBezTo>
                    <a:pt x="0" y="92"/>
                    <a:pt x="23" y="138"/>
                    <a:pt x="69" y="161"/>
                  </a:cubicBezTo>
                  <a:cubicBezTo>
                    <a:pt x="1735" y="1370"/>
                    <a:pt x="3584" y="2306"/>
                    <a:pt x="5455" y="3151"/>
                  </a:cubicBezTo>
                  <a:cubicBezTo>
                    <a:pt x="6369" y="3561"/>
                    <a:pt x="7259" y="3927"/>
                    <a:pt x="8172" y="4315"/>
                  </a:cubicBezTo>
                  <a:cubicBezTo>
                    <a:pt x="8217" y="4315"/>
                    <a:pt x="8286" y="4292"/>
                    <a:pt x="8286" y="4246"/>
                  </a:cubicBezTo>
                  <a:cubicBezTo>
                    <a:pt x="8309" y="4201"/>
                    <a:pt x="8286" y="4155"/>
                    <a:pt x="8240" y="4132"/>
                  </a:cubicBezTo>
                  <a:cubicBezTo>
                    <a:pt x="6437" y="3425"/>
                    <a:pt x="4657" y="2648"/>
                    <a:pt x="2945" y="1735"/>
                  </a:cubicBezTo>
                  <a:cubicBezTo>
                    <a:pt x="1986" y="1233"/>
                    <a:pt x="1050" y="663"/>
                    <a:pt x="160" y="24"/>
                  </a:cubicBezTo>
                  <a:cubicBezTo>
                    <a:pt x="137" y="24"/>
                    <a:pt x="114" y="1"/>
                    <a:pt x="11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5"/>
            <p:cNvSpPr/>
            <p:nvPr/>
          </p:nvSpPr>
          <p:spPr>
            <a:xfrm>
              <a:off x="-287582" y="3138483"/>
              <a:ext cx="323153" cy="118105"/>
            </a:xfrm>
            <a:custGeom>
              <a:avLst/>
              <a:gdLst/>
              <a:ahLst/>
              <a:cxnLst/>
              <a:rect l="l" t="t" r="r" b="b"/>
              <a:pathLst>
                <a:path w="5776" h="2111" extrusionOk="0">
                  <a:moveTo>
                    <a:pt x="92" y="1"/>
                  </a:moveTo>
                  <a:cubicBezTo>
                    <a:pt x="69" y="24"/>
                    <a:pt x="47" y="24"/>
                    <a:pt x="24" y="46"/>
                  </a:cubicBezTo>
                  <a:cubicBezTo>
                    <a:pt x="1" y="92"/>
                    <a:pt x="24" y="138"/>
                    <a:pt x="47" y="161"/>
                  </a:cubicBezTo>
                  <a:cubicBezTo>
                    <a:pt x="480" y="434"/>
                    <a:pt x="914" y="640"/>
                    <a:pt x="1370" y="845"/>
                  </a:cubicBezTo>
                  <a:cubicBezTo>
                    <a:pt x="1850" y="1051"/>
                    <a:pt x="2306" y="1210"/>
                    <a:pt x="2786" y="1370"/>
                  </a:cubicBezTo>
                  <a:cubicBezTo>
                    <a:pt x="3744" y="1667"/>
                    <a:pt x="4703" y="1895"/>
                    <a:pt x="5684" y="2101"/>
                  </a:cubicBezTo>
                  <a:cubicBezTo>
                    <a:pt x="5692" y="2108"/>
                    <a:pt x="5700" y="2111"/>
                    <a:pt x="5707" y="2111"/>
                  </a:cubicBezTo>
                  <a:cubicBezTo>
                    <a:pt x="5722" y="2111"/>
                    <a:pt x="5738" y="2101"/>
                    <a:pt x="5753" y="2101"/>
                  </a:cubicBezTo>
                  <a:cubicBezTo>
                    <a:pt x="5776" y="2078"/>
                    <a:pt x="5776" y="2055"/>
                    <a:pt x="5776" y="2032"/>
                  </a:cubicBezTo>
                  <a:cubicBezTo>
                    <a:pt x="5776" y="2009"/>
                    <a:pt x="5776" y="1987"/>
                    <a:pt x="5753" y="1964"/>
                  </a:cubicBezTo>
                  <a:cubicBezTo>
                    <a:pt x="5753" y="1941"/>
                    <a:pt x="5730" y="1941"/>
                    <a:pt x="5707" y="1941"/>
                  </a:cubicBezTo>
                  <a:cubicBezTo>
                    <a:pt x="5342" y="1850"/>
                    <a:pt x="4977" y="1781"/>
                    <a:pt x="4612" y="1690"/>
                  </a:cubicBezTo>
                  <a:lnTo>
                    <a:pt x="4634" y="1690"/>
                  </a:lnTo>
                  <a:cubicBezTo>
                    <a:pt x="3242" y="1370"/>
                    <a:pt x="1873" y="959"/>
                    <a:pt x="640" y="297"/>
                  </a:cubicBezTo>
                  <a:cubicBezTo>
                    <a:pt x="480" y="206"/>
                    <a:pt x="320" y="115"/>
                    <a:pt x="161" y="24"/>
                  </a:cubicBezTo>
                  <a:cubicBezTo>
                    <a:pt x="138" y="24"/>
                    <a:pt x="115" y="1"/>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5"/>
            <p:cNvSpPr/>
            <p:nvPr/>
          </p:nvSpPr>
          <p:spPr>
            <a:xfrm>
              <a:off x="-46220" y="3262353"/>
              <a:ext cx="94551" cy="25624"/>
            </a:xfrm>
            <a:custGeom>
              <a:avLst/>
              <a:gdLst/>
              <a:ahLst/>
              <a:cxnLst/>
              <a:rect l="l" t="t" r="r" b="b"/>
              <a:pathLst>
                <a:path w="1690" h="458" extrusionOk="0">
                  <a:moveTo>
                    <a:pt x="92" y="1"/>
                  </a:moveTo>
                  <a:cubicBezTo>
                    <a:pt x="69" y="1"/>
                    <a:pt x="24" y="1"/>
                    <a:pt x="1" y="46"/>
                  </a:cubicBezTo>
                  <a:cubicBezTo>
                    <a:pt x="1" y="92"/>
                    <a:pt x="24" y="138"/>
                    <a:pt x="69" y="161"/>
                  </a:cubicBezTo>
                  <a:cubicBezTo>
                    <a:pt x="549" y="343"/>
                    <a:pt x="1074" y="412"/>
                    <a:pt x="1599" y="457"/>
                  </a:cubicBezTo>
                  <a:cubicBezTo>
                    <a:pt x="1644" y="457"/>
                    <a:pt x="1690" y="412"/>
                    <a:pt x="1690" y="366"/>
                  </a:cubicBezTo>
                  <a:cubicBezTo>
                    <a:pt x="1690" y="320"/>
                    <a:pt x="1667" y="275"/>
                    <a:pt x="1621" y="275"/>
                  </a:cubicBezTo>
                  <a:cubicBezTo>
                    <a:pt x="1256" y="252"/>
                    <a:pt x="914" y="206"/>
                    <a:pt x="571" y="138"/>
                  </a:cubicBezTo>
                  <a:lnTo>
                    <a:pt x="594" y="138"/>
                  </a:lnTo>
                  <a:cubicBezTo>
                    <a:pt x="435" y="92"/>
                    <a:pt x="275" y="46"/>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
            <p:cNvSpPr/>
            <p:nvPr/>
          </p:nvSpPr>
          <p:spPr>
            <a:xfrm>
              <a:off x="311348" y="2429729"/>
              <a:ext cx="232518" cy="410822"/>
            </a:xfrm>
            <a:custGeom>
              <a:avLst/>
              <a:gdLst/>
              <a:ahLst/>
              <a:cxnLst/>
              <a:rect l="l" t="t" r="r" b="b"/>
              <a:pathLst>
                <a:path w="4156" h="7343" extrusionOk="0">
                  <a:moveTo>
                    <a:pt x="3825" y="369"/>
                  </a:moveTo>
                  <a:cubicBezTo>
                    <a:pt x="3819" y="371"/>
                    <a:pt x="3813" y="377"/>
                    <a:pt x="3813" y="389"/>
                  </a:cubicBezTo>
                  <a:cubicBezTo>
                    <a:pt x="3817" y="382"/>
                    <a:pt x="3821" y="375"/>
                    <a:pt x="3825" y="369"/>
                  </a:cubicBezTo>
                  <a:close/>
                  <a:moveTo>
                    <a:pt x="4018" y="1"/>
                  </a:moveTo>
                  <a:cubicBezTo>
                    <a:pt x="3995" y="24"/>
                    <a:pt x="3995" y="46"/>
                    <a:pt x="3973" y="46"/>
                  </a:cubicBezTo>
                  <a:cubicBezTo>
                    <a:pt x="3930" y="154"/>
                    <a:pt x="3887" y="261"/>
                    <a:pt x="3825" y="369"/>
                  </a:cubicBezTo>
                  <a:lnTo>
                    <a:pt x="3825" y="369"/>
                  </a:lnTo>
                  <a:cubicBezTo>
                    <a:pt x="3830" y="366"/>
                    <a:pt x="3836" y="366"/>
                    <a:pt x="3836" y="366"/>
                  </a:cubicBezTo>
                  <a:lnTo>
                    <a:pt x="3836" y="366"/>
                  </a:lnTo>
                  <a:cubicBezTo>
                    <a:pt x="2854" y="2375"/>
                    <a:pt x="1736" y="4292"/>
                    <a:pt x="617" y="6209"/>
                  </a:cubicBezTo>
                  <a:cubicBezTo>
                    <a:pt x="412" y="6552"/>
                    <a:pt x="229" y="6871"/>
                    <a:pt x="24" y="7213"/>
                  </a:cubicBezTo>
                  <a:cubicBezTo>
                    <a:pt x="1" y="7259"/>
                    <a:pt x="1" y="7305"/>
                    <a:pt x="47" y="7328"/>
                  </a:cubicBezTo>
                  <a:cubicBezTo>
                    <a:pt x="65" y="7337"/>
                    <a:pt x="84" y="7343"/>
                    <a:pt x="102" y="7343"/>
                  </a:cubicBezTo>
                  <a:cubicBezTo>
                    <a:pt x="126" y="7343"/>
                    <a:pt x="147" y="7332"/>
                    <a:pt x="161" y="7305"/>
                  </a:cubicBezTo>
                  <a:cubicBezTo>
                    <a:pt x="1302" y="5387"/>
                    <a:pt x="2443" y="3470"/>
                    <a:pt x="3448" y="1507"/>
                  </a:cubicBezTo>
                  <a:cubicBezTo>
                    <a:pt x="3699" y="1051"/>
                    <a:pt x="3927" y="571"/>
                    <a:pt x="4132" y="115"/>
                  </a:cubicBezTo>
                  <a:cubicBezTo>
                    <a:pt x="4155" y="92"/>
                    <a:pt x="4155" y="69"/>
                    <a:pt x="4132" y="46"/>
                  </a:cubicBezTo>
                  <a:cubicBezTo>
                    <a:pt x="4132" y="24"/>
                    <a:pt x="4109" y="1"/>
                    <a:pt x="408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5"/>
            <p:cNvSpPr/>
            <p:nvPr/>
          </p:nvSpPr>
          <p:spPr>
            <a:xfrm>
              <a:off x="182386" y="2861371"/>
              <a:ext cx="123924" cy="213831"/>
            </a:xfrm>
            <a:custGeom>
              <a:avLst/>
              <a:gdLst/>
              <a:ahLst/>
              <a:cxnLst/>
              <a:rect l="l" t="t" r="r" b="b"/>
              <a:pathLst>
                <a:path w="2215" h="3822" extrusionOk="0">
                  <a:moveTo>
                    <a:pt x="2123" y="1"/>
                  </a:moveTo>
                  <a:cubicBezTo>
                    <a:pt x="2100" y="1"/>
                    <a:pt x="2078" y="1"/>
                    <a:pt x="2055" y="23"/>
                  </a:cubicBezTo>
                  <a:cubicBezTo>
                    <a:pt x="1347" y="1233"/>
                    <a:pt x="731" y="2489"/>
                    <a:pt x="23" y="3676"/>
                  </a:cubicBezTo>
                  <a:cubicBezTo>
                    <a:pt x="1" y="3721"/>
                    <a:pt x="1" y="3767"/>
                    <a:pt x="46" y="3812"/>
                  </a:cubicBezTo>
                  <a:cubicBezTo>
                    <a:pt x="60" y="3819"/>
                    <a:pt x="73" y="3822"/>
                    <a:pt x="86" y="3822"/>
                  </a:cubicBezTo>
                  <a:cubicBezTo>
                    <a:pt x="117" y="3822"/>
                    <a:pt x="144" y="3806"/>
                    <a:pt x="160" y="3790"/>
                  </a:cubicBezTo>
                  <a:cubicBezTo>
                    <a:pt x="868" y="2580"/>
                    <a:pt x="1484" y="1325"/>
                    <a:pt x="2192" y="115"/>
                  </a:cubicBezTo>
                  <a:cubicBezTo>
                    <a:pt x="2215" y="92"/>
                    <a:pt x="2215" y="23"/>
                    <a:pt x="216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5"/>
            <p:cNvSpPr/>
            <p:nvPr/>
          </p:nvSpPr>
          <p:spPr>
            <a:xfrm>
              <a:off x="86602" y="3024852"/>
              <a:ext cx="111168" cy="189606"/>
            </a:xfrm>
            <a:custGeom>
              <a:avLst/>
              <a:gdLst/>
              <a:ahLst/>
              <a:cxnLst/>
              <a:rect l="l" t="t" r="r" b="b"/>
              <a:pathLst>
                <a:path w="1987" h="3389" extrusionOk="0">
                  <a:moveTo>
                    <a:pt x="1895" y="0"/>
                  </a:moveTo>
                  <a:cubicBezTo>
                    <a:pt x="1872" y="0"/>
                    <a:pt x="1850" y="0"/>
                    <a:pt x="1827" y="23"/>
                  </a:cubicBezTo>
                  <a:cubicBezTo>
                    <a:pt x="1188" y="1096"/>
                    <a:pt x="526" y="2146"/>
                    <a:pt x="1" y="3264"/>
                  </a:cubicBezTo>
                  <a:cubicBezTo>
                    <a:pt x="1" y="3287"/>
                    <a:pt x="1" y="3310"/>
                    <a:pt x="1" y="3333"/>
                  </a:cubicBezTo>
                  <a:cubicBezTo>
                    <a:pt x="23" y="3356"/>
                    <a:pt x="46" y="3378"/>
                    <a:pt x="69" y="3378"/>
                  </a:cubicBezTo>
                  <a:cubicBezTo>
                    <a:pt x="77" y="3386"/>
                    <a:pt x="84" y="3389"/>
                    <a:pt x="91" y="3389"/>
                  </a:cubicBezTo>
                  <a:cubicBezTo>
                    <a:pt x="105" y="3389"/>
                    <a:pt x="115" y="3378"/>
                    <a:pt x="115" y="3378"/>
                  </a:cubicBezTo>
                  <a:cubicBezTo>
                    <a:pt x="138" y="3356"/>
                    <a:pt x="160" y="3356"/>
                    <a:pt x="160" y="3333"/>
                  </a:cubicBezTo>
                  <a:cubicBezTo>
                    <a:pt x="206" y="3264"/>
                    <a:pt x="229" y="3196"/>
                    <a:pt x="252" y="3150"/>
                  </a:cubicBezTo>
                  <a:cubicBezTo>
                    <a:pt x="252" y="3127"/>
                    <a:pt x="275" y="3127"/>
                    <a:pt x="275" y="3127"/>
                  </a:cubicBezTo>
                  <a:cubicBezTo>
                    <a:pt x="777" y="2100"/>
                    <a:pt x="1370" y="1119"/>
                    <a:pt x="1964" y="137"/>
                  </a:cubicBezTo>
                  <a:cubicBezTo>
                    <a:pt x="1986" y="92"/>
                    <a:pt x="1986" y="23"/>
                    <a:pt x="1941"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5"/>
            <p:cNvSpPr/>
            <p:nvPr/>
          </p:nvSpPr>
          <p:spPr>
            <a:xfrm>
              <a:off x="82798" y="3180612"/>
              <a:ext cx="48562" cy="80508"/>
            </a:xfrm>
            <a:custGeom>
              <a:avLst/>
              <a:gdLst/>
              <a:ahLst/>
              <a:cxnLst/>
              <a:rect l="l" t="t" r="r" b="b"/>
              <a:pathLst>
                <a:path w="868" h="1439" extrusionOk="0">
                  <a:moveTo>
                    <a:pt x="776" y="1"/>
                  </a:moveTo>
                  <a:cubicBezTo>
                    <a:pt x="731" y="1"/>
                    <a:pt x="708" y="24"/>
                    <a:pt x="708" y="47"/>
                  </a:cubicBezTo>
                  <a:cubicBezTo>
                    <a:pt x="457" y="457"/>
                    <a:pt x="228" y="868"/>
                    <a:pt x="0" y="1302"/>
                  </a:cubicBezTo>
                  <a:cubicBezTo>
                    <a:pt x="0" y="1325"/>
                    <a:pt x="0" y="1348"/>
                    <a:pt x="0" y="1370"/>
                  </a:cubicBezTo>
                  <a:cubicBezTo>
                    <a:pt x="0" y="1393"/>
                    <a:pt x="23" y="1416"/>
                    <a:pt x="23" y="1416"/>
                  </a:cubicBezTo>
                  <a:cubicBezTo>
                    <a:pt x="46" y="1439"/>
                    <a:pt x="69" y="1439"/>
                    <a:pt x="91" y="1439"/>
                  </a:cubicBezTo>
                  <a:cubicBezTo>
                    <a:pt x="114" y="1439"/>
                    <a:pt x="137" y="1416"/>
                    <a:pt x="160" y="1393"/>
                  </a:cubicBezTo>
                  <a:cubicBezTo>
                    <a:pt x="365" y="982"/>
                    <a:pt x="616" y="549"/>
                    <a:pt x="845" y="138"/>
                  </a:cubicBezTo>
                  <a:cubicBezTo>
                    <a:pt x="845" y="115"/>
                    <a:pt x="868" y="92"/>
                    <a:pt x="845" y="69"/>
                  </a:cubicBezTo>
                  <a:cubicBezTo>
                    <a:pt x="845" y="47"/>
                    <a:pt x="845" y="24"/>
                    <a:pt x="822" y="24"/>
                  </a:cubicBezTo>
                  <a:cubicBezTo>
                    <a:pt x="799" y="1"/>
                    <a:pt x="776" y="1"/>
                    <a:pt x="77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5"/>
            <p:cNvSpPr/>
            <p:nvPr/>
          </p:nvSpPr>
          <p:spPr>
            <a:xfrm>
              <a:off x="-288812" y="2077254"/>
              <a:ext cx="676853" cy="532620"/>
            </a:xfrm>
            <a:custGeom>
              <a:avLst/>
              <a:gdLst/>
              <a:ahLst/>
              <a:cxnLst/>
              <a:rect l="l" t="t" r="r" b="b"/>
              <a:pathLst>
                <a:path w="12098" h="9520" extrusionOk="0">
                  <a:moveTo>
                    <a:pt x="2374" y="206"/>
                  </a:moveTo>
                  <a:cubicBezTo>
                    <a:pt x="2420" y="229"/>
                    <a:pt x="2465" y="252"/>
                    <a:pt x="2511" y="275"/>
                  </a:cubicBezTo>
                  <a:cubicBezTo>
                    <a:pt x="2556" y="298"/>
                    <a:pt x="2602" y="320"/>
                    <a:pt x="2648" y="343"/>
                  </a:cubicBezTo>
                  <a:cubicBezTo>
                    <a:pt x="4474" y="1256"/>
                    <a:pt x="6277" y="2169"/>
                    <a:pt x="8080" y="3082"/>
                  </a:cubicBezTo>
                  <a:cubicBezTo>
                    <a:pt x="9336" y="3721"/>
                    <a:pt x="10614" y="4361"/>
                    <a:pt x="11892" y="5000"/>
                  </a:cubicBezTo>
                  <a:cubicBezTo>
                    <a:pt x="11162" y="6438"/>
                    <a:pt x="10431" y="7876"/>
                    <a:pt x="9724" y="9314"/>
                  </a:cubicBezTo>
                  <a:cubicBezTo>
                    <a:pt x="9199" y="9063"/>
                    <a:pt x="8696" y="8811"/>
                    <a:pt x="8171" y="8538"/>
                  </a:cubicBezTo>
                  <a:cubicBezTo>
                    <a:pt x="6437" y="7670"/>
                    <a:pt x="4679" y="6780"/>
                    <a:pt x="2922" y="5913"/>
                  </a:cubicBezTo>
                  <a:cubicBezTo>
                    <a:pt x="2009" y="5456"/>
                    <a:pt x="1118" y="5000"/>
                    <a:pt x="205" y="4543"/>
                  </a:cubicBezTo>
                  <a:cubicBezTo>
                    <a:pt x="936" y="3105"/>
                    <a:pt x="1643" y="1644"/>
                    <a:pt x="2374" y="206"/>
                  </a:cubicBezTo>
                  <a:close/>
                  <a:moveTo>
                    <a:pt x="2328" y="1"/>
                  </a:moveTo>
                  <a:cubicBezTo>
                    <a:pt x="2328" y="1"/>
                    <a:pt x="2328" y="24"/>
                    <a:pt x="2328" y="24"/>
                  </a:cubicBezTo>
                  <a:cubicBezTo>
                    <a:pt x="2305" y="24"/>
                    <a:pt x="2283" y="24"/>
                    <a:pt x="2260" y="47"/>
                  </a:cubicBezTo>
                  <a:cubicBezTo>
                    <a:pt x="1507" y="1553"/>
                    <a:pt x="753" y="3037"/>
                    <a:pt x="23" y="4543"/>
                  </a:cubicBezTo>
                  <a:cubicBezTo>
                    <a:pt x="0" y="4543"/>
                    <a:pt x="0" y="4566"/>
                    <a:pt x="0" y="4566"/>
                  </a:cubicBezTo>
                  <a:cubicBezTo>
                    <a:pt x="0" y="4589"/>
                    <a:pt x="0" y="4589"/>
                    <a:pt x="0" y="4589"/>
                  </a:cubicBezTo>
                  <a:cubicBezTo>
                    <a:pt x="0" y="4612"/>
                    <a:pt x="23" y="4634"/>
                    <a:pt x="46" y="4657"/>
                  </a:cubicBezTo>
                  <a:cubicBezTo>
                    <a:pt x="1986" y="5639"/>
                    <a:pt x="3926" y="6597"/>
                    <a:pt x="5889" y="7579"/>
                  </a:cubicBezTo>
                  <a:cubicBezTo>
                    <a:pt x="7167" y="8218"/>
                    <a:pt x="8423" y="8857"/>
                    <a:pt x="9701" y="9519"/>
                  </a:cubicBezTo>
                  <a:lnTo>
                    <a:pt x="9769" y="9519"/>
                  </a:lnTo>
                  <a:cubicBezTo>
                    <a:pt x="9792" y="9519"/>
                    <a:pt x="9815" y="9496"/>
                    <a:pt x="9815" y="9473"/>
                  </a:cubicBezTo>
                  <a:cubicBezTo>
                    <a:pt x="10568" y="7990"/>
                    <a:pt x="11321" y="6483"/>
                    <a:pt x="12075" y="5000"/>
                  </a:cubicBezTo>
                  <a:cubicBezTo>
                    <a:pt x="12097" y="4977"/>
                    <a:pt x="12097" y="4954"/>
                    <a:pt x="12075" y="4931"/>
                  </a:cubicBezTo>
                  <a:cubicBezTo>
                    <a:pt x="12075" y="4908"/>
                    <a:pt x="12075" y="4886"/>
                    <a:pt x="12052" y="4886"/>
                  </a:cubicBezTo>
                  <a:lnTo>
                    <a:pt x="6323" y="2010"/>
                  </a:lnTo>
                  <a:cubicBezTo>
                    <a:pt x="5136" y="1416"/>
                    <a:pt x="3972" y="823"/>
                    <a:pt x="2785" y="229"/>
                  </a:cubicBezTo>
                  <a:cubicBezTo>
                    <a:pt x="2648" y="161"/>
                    <a:pt x="2511" y="92"/>
                    <a:pt x="2374" y="24"/>
                  </a:cubicBezTo>
                  <a:cubicBezTo>
                    <a:pt x="2374" y="24"/>
                    <a:pt x="2351"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5"/>
            <p:cNvSpPr/>
            <p:nvPr/>
          </p:nvSpPr>
          <p:spPr>
            <a:xfrm>
              <a:off x="-333515" y="2731123"/>
              <a:ext cx="250309" cy="204376"/>
            </a:xfrm>
            <a:custGeom>
              <a:avLst/>
              <a:gdLst/>
              <a:ahLst/>
              <a:cxnLst/>
              <a:rect l="l" t="t" r="r" b="b"/>
              <a:pathLst>
                <a:path w="4474" h="3653" extrusionOk="0">
                  <a:moveTo>
                    <a:pt x="1004" y="1986"/>
                  </a:moveTo>
                  <a:cubicBezTo>
                    <a:pt x="1187" y="2032"/>
                    <a:pt x="1370" y="2078"/>
                    <a:pt x="1552" y="2146"/>
                  </a:cubicBezTo>
                  <a:cubicBezTo>
                    <a:pt x="1781" y="2237"/>
                    <a:pt x="1986" y="2374"/>
                    <a:pt x="2191" y="2511"/>
                  </a:cubicBezTo>
                  <a:cubicBezTo>
                    <a:pt x="2328" y="2625"/>
                    <a:pt x="2465" y="2762"/>
                    <a:pt x="2579" y="2899"/>
                  </a:cubicBezTo>
                  <a:cubicBezTo>
                    <a:pt x="2648" y="3013"/>
                    <a:pt x="2694" y="3105"/>
                    <a:pt x="2739" y="3196"/>
                  </a:cubicBezTo>
                  <a:cubicBezTo>
                    <a:pt x="2762" y="3287"/>
                    <a:pt x="2785" y="3356"/>
                    <a:pt x="2808" y="3447"/>
                  </a:cubicBezTo>
                  <a:lnTo>
                    <a:pt x="2808" y="3470"/>
                  </a:lnTo>
                  <a:lnTo>
                    <a:pt x="2534" y="3470"/>
                  </a:lnTo>
                  <a:cubicBezTo>
                    <a:pt x="2420" y="3470"/>
                    <a:pt x="2283" y="3470"/>
                    <a:pt x="2169" y="3447"/>
                  </a:cubicBezTo>
                  <a:cubicBezTo>
                    <a:pt x="1940" y="3424"/>
                    <a:pt x="1735" y="3356"/>
                    <a:pt x="1529" y="3287"/>
                  </a:cubicBezTo>
                  <a:cubicBezTo>
                    <a:pt x="1301" y="3173"/>
                    <a:pt x="1073" y="3059"/>
                    <a:pt x="890" y="2899"/>
                  </a:cubicBezTo>
                  <a:cubicBezTo>
                    <a:pt x="753" y="2785"/>
                    <a:pt x="616" y="2648"/>
                    <a:pt x="525" y="2511"/>
                  </a:cubicBezTo>
                  <a:cubicBezTo>
                    <a:pt x="434" y="2397"/>
                    <a:pt x="365" y="2260"/>
                    <a:pt x="297" y="2123"/>
                  </a:cubicBezTo>
                  <a:lnTo>
                    <a:pt x="297" y="2100"/>
                  </a:lnTo>
                  <a:cubicBezTo>
                    <a:pt x="343" y="2078"/>
                    <a:pt x="365" y="2055"/>
                    <a:pt x="411" y="2055"/>
                  </a:cubicBezTo>
                  <a:cubicBezTo>
                    <a:pt x="479" y="2009"/>
                    <a:pt x="571" y="2009"/>
                    <a:pt x="639" y="1986"/>
                  </a:cubicBezTo>
                  <a:close/>
                  <a:moveTo>
                    <a:pt x="1164" y="0"/>
                  </a:moveTo>
                  <a:cubicBezTo>
                    <a:pt x="1096" y="0"/>
                    <a:pt x="1004" y="0"/>
                    <a:pt x="913" y="23"/>
                  </a:cubicBezTo>
                  <a:cubicBezTo>
                    <a:pt x="822" y="46"/>
                    <a:pt x="731" y="92"/>
                    <a:pt x="639" y="137"/>
                  </a:cubicBezTo>
                  <a:cubicBezTo>
                    <a:pt x="502" y="206"/>
                    <a:pt x="388" y="320"/>
                    <a:pt x="274" y="480"/>
                  </a:cubicBezTo>
                  <a:cubicBezTo>
                    <a:pt x="183" y="594"/>
                    <a:pt x="114" y="754"/>
                    <a:pt x="69" y="936"/>
                  </a:cubicBezTo>
                  <a:cubicBezTo>
                    <a:pt x="23" y="1096"/>
                    <a:pt x="0" y="1256"/>
                    <a:pt x="0" y="1461"/>
                  </a:cubicBezTo>
                  <a:cubicBezTo>
                    <a:pt x="0" y="1644"/>
                    <a:pt x="23" y="1826"/>
                    <a:pt x="69" y="2009"/>
                  </a:cubicBezTo>
                  <a:cubicBezTo>
                    <a:pt x="137" y="2192"/>
                    <a:pt x="206" y="2374"/>
                    <a:pt x="320" y="2557"/>
                  </a:cubicBezTo>
                  <a:cubicBezTo>
                    <a:pt x="525" y="2854"/>
                    <a:pt x="845" y="3128"/>
                    <a:pt x="1233" y="3333"/>
                  </a:cubicBezTo>
                  <a:cubicBezTo>
                    <a:pt x="1392" y="3401"/>
                    <a:pt x="1552" y="3470"/>
                    <a:pt x="1712" y="3538"/>
                  </a:cubicBezTo>
                  <a:cubicBezTo>
                    <a:pt x="1872" y="3584"/>
                    <a:pt x="2032" y="3607"/>
                    <a:pt x="2214" y="3630"/>
                  </a:cubicBezTo>
                  <a:cubicBezTo>
                    <a:pt x="2306" y="3653"/>
                    <a:pt x="2420" y="3653"/>
                    <a:pt x="2534" y="3653"/>
                  </a:cubicBezTo>
                  <a:cubicBezTo>
                    <a:pt x="2762" y="3653"/>
                    <a:pt x="2990" y="3630"/>
                    <a:pt x="3219" y="3561"/>
                  </a:cubicBezTo>
                  <a:cubicBezTo>
                    <a:pt x="3561" y="3470"/>
                    <a:pt x="3858" y="3310"/>
                    <a:pt x="4063" y="3082"/>
                  </a:cubicBezTo>
                  <a:cubicBezTo>
                    <a:pt x="4177" y="2968"/>
                    <a:pt x="4291" y="2831"/>
                    <a:pt x="4360" y="2671"/>
                  </a:cubicBezTo>
                  <a:cubicBezTo>
                    <a:pt x="4405" y="2603"/>
                    <a:pt x="4428" y="2511"/>
                    <a:pt x="4451" y="2420"/>
                  </a:cubicBezTo>
                  <a:cubicBezTo>
                    <a:pt x="4474" y="2329"/>
                    <a:pt x="4474" y="2237"/>
                    <a:pt x="4474" y="2123"/>
                  </a:cubicBezTo>
                  <a:cubicBezTo>
                    <a:pt x="4451" y="1941"/>
                    <a:pt x="4383" y="1758"/>
                    <a:pt x="4268" y="1598"/>
                  </a:cubicBezTo>
                  <a:cubicBezTo>
                    <a:pt x="4154" y="1461"/>
                    <a:pt x="3995" y="1324"/>
                    <a:pt x="3812" y="1233"/>
                  </a:cubicBezTo>
                  <a:cubicBezTo>
                    <a:pt x="3629" y="1142"/>
                    <a:pt x="3447" y="1096"/>
                    <a:pt x="3241" y="1073"/>
                  </a:cubicBezTo>
                  <a:lnTo>
                    <a:pt x="3173" y="1073"/>
                  </a:lnTo>
                  <a:cubicBezTo>
                    <a:pt x="3059" y="1073"/>
                    <a:pt x="2967" y="1096"/>
                    <a:pt x="2876" y="1096"/>
                  </a:cubicBezTo>
                  <a:cubicBezTo>
                    <a:pt x="2762" y="1119"/>
                    <a:pt x="2671" y="1142"/>
                    <a:pt x="2579" y="1165"/>
                  </a:cubicBezTo>
                  <a:lnTo>
                    <a:pt x="2465" y="1187"/>
                  </a:lnTo>
                  <a:cubicBezTo>
                    <a:pt x="2420" y="1187"/>
                    <a:pt x="2374" y="1187"/>
                    <a:pt x="2328" y="1210"/>
                  </a:cubicBezTo>
                  <a:cubicBezTo>
                    <a:pt x="2260" y="1165"/>
                    <a:pt x="2237" y="1119"/>
                    <a:pt x="2191" y="1073"/>
                  </a:cubicBezTo>
                  <a:cubicBezTo>
                    <a:pt x="2100" y="959"/>
                    <a:pt x="2054" y="822"/>
                    <a:pt x="1986" y="685"/>
                  </a:cubicBezTo>
                  <a:cubicBezTo>
                    <a:pt x="1940" y="571"/>
                    <a:pt x="1895" y="480"/>
                    <a:pt x="1849" y="389"/>
                  </a:cubicBezTo>
                  <a:cubicBezTo>
                    <a:pt x="1781" y="252"/>
                    <a:pt x="1689" y="160"/>
                    <a:pt x="1598" y="92"/>
                  </a:cubicBezTo>
                  <a:cubicBezTo>
                    <a:pt x="1484" y="23"/>
                    <a:pt x="1347" y="0"/>
                    <a:pt x="1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5"/>
            <p:cNvSpPr/>
            <p:nvPr/>
          </p:nvSpPr>
          <p:spPr>
            <a:xfrm>
              <a:off x="-6608" y="2841845"/>
              <a:ext cx="136680" cy="119000"/>
            </a:xfrm>
            <a:custGeom>
              <a:avLst/>
              <a:gdLst/>
              <a:ahLst/>
              <a:cxnLst/>
              <a:rect l="l" t="t" r="r" b="b"/>
              <a:pathLst>
                <a:path w="2443" h="2127" extrusionOk="0">
                  <a:moveTo>
                    <a:pt x="1210" y="1"/>
                  </a:moveTo>
                  <a:cubicBezTo>
                    <a:pt x="808" y="1"/>
                    <a:pt x="419" y="238"/>
                    <a:pt x="252" y="624"/>
                  </a:cubicBezTo>
                  <a:cubicBezTo>
                    <a:pt x="0" y="1171"/>
                    <a:pt x="252" y="1788"/>
                    <a:pt x="776" y="2039"/>
                  </a:cubicBezTo>
                  <a:cubicBezTo>
                    <a:pt x="919" y="2098"/>
                    <a:pt x="1066" y="2127"/>
                    <a:pt x="1210" y="2127"/>
                  </a:cubicBezTo>
                  <a:cubicBezTo>
                    <a:pt x="1620" y="2127"/>
                    <a:pt x="2006" y="1896"/>
                    <a:pt x="2192" y="1491"/>
                  </a:cubicBezTo>
                  <a:cubicBezTo>
                    <a:pt x="2443" y="966"/>
                    <a:pt x="2192" y="327"/>
                    <a:pt x="1644" y="99"/>
                  </a:cubicBezTo>
                  <a:cubicBezTo>
                    <a:pt x="1504" y="32"/>
                    <a:pt x="1356"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5"/>
            <p:cNvSpPr/>
            <p:nvPr/>
          </p:nvSpPr>
          <p:spPr>
            <a:xfrm>
              <a:off x="-474002" y="2590860"/>
              <a:ext cx="136680" cy="119672"/>
            </a:xfrm>
            <a:custGeom>
              <a:avLst/>
              <a:gdLst/>
              <a:ahLst/>
              <a:cxnLst/>
              <a:rect l="l" t="t" r="r" b="b"/>
              <a:pathLst>
                <a:path w="2443" h="2139" extrusionOk="0">
                  <a:moveTo>
                    <a:pt x="1220" y="0"/>
                  </a:moveTo>
                  <a:cubicBezTo>
                    <a:pt x="814" y="0"/>
                    <a:pt x="420" y="231"/>
                    <a:pt x="251" y="636"/>
                  </a:cubicBezTo>
                  <a:cubicBezTo>
                    <a:pt x="0" y="1184"/>
                    <a:pt x="251" y="1800"/>
                    <a:pt x="776" y="2051"/>
                  </a:cubicBezTo>
                  <a:cubicBezTo>
                    <a:pt x="919" y="2110"/>
                    <a:pt x="1068" y="2139"/>
                    <a:pt x="1214" y="2139"/>
                  </a:cubicBezTo>
                  <a:cubicBezTo>
                    <a:pt x="1629" y="2139"/>
                    <a:pt x="2023" y="1908"/>
                    <a:pt x="2192" y="1503"/>
                  </a:cubicBezTo>
                  <a:cubicBezTo>
                    <a:pt x="2443" y="978"/>
                    <a:pt x="2192" y="339"/>
                    <a:pt x="1644" y="88"/>
                  </a:cubicBezTo>
                  <a:cubicBezTo>
                    <a:pt x="1507" y="29"/>
                    <a:pt x="1363" y="0"/>
                    <a:pt x="12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5"/>
            <p:cNvSpPr/>
            <p:nvPr/>
          </p:nvSpPr>
          <p:spPr>
            <a:xfrm>
              <a:off x="53425" y="2307146"/>
              <a:ext cx="529991" cy="922574"/>
            </a:xfrm>
            <a:custGeom>
              <a:avLst/>
              <a:gdLst/>
              <a:ahLst/>
              <a:cxnLst/>
              <a:rect l="l" t="t" r="r" b="b"/>
              <a:pathLst>
                <a:path w="9473" h="16490" extrusionOk="0">
                  <a:moveTo>
                    <a:pt x="9381" y="0"/>
                  </a:moveTo>
                  <a:cubicBezTo>
                    <a:pt x="9359" y="0"/>
                    <a:pt x="9336" y="23"/>
                    <a:pt x="9313" y="46"/>
                  </a:cubicBezTo>
                  <a:cubicBezTo>
                    <a:pt x="8468" y="1507"/>
                    <a:pt x="7647" y="2968"/>
                    <a:pt x="6802" y="4429"/>
                  </a:cubicBezTo>
                  <a:cubicBezTo>
                    <a:pt x="5752" y="6277"/>
                    <a:pt x="4702" y="8126"/>
                    <a:pt x="3652" y="9975"/>
                  </a:cubicBezTo>
                  <a:cubicBezTo>
                    <a:pt x="2739" y="11596"/>
                    <a:pt x="1803" y="13216"/>
                    <a:pt x="890" y="14837"/>
                  </a:cubicBezTo>
                  <a:cubicBezTo>
                    <a:pt x="594" y="15339"/>
                    <a:pt x="320" y="15841"/>
                    <a:pt x="23" y="16343"/>
                  </a:cubicBezTo>
                  <a:cubicBezTo>
                    <a:pt x="0" y="16389"/>
                    <a:pt x="0" y="16435"/>
                    <a:pt x="46" y="16480"/>
                  </a:cubicBezTo>
                  <a:cubicBezTo>
                    <a:pt x="58" y="16486"/>
                    <a:pt x="70" y="16489"/>
                    <a:pt x="82" y="16489"/>
                  </a:cubicBezTo>
                  <a:cubicBezTo>
                    <a:pt x="114" y="16489"/>
                    <a:pt x="143" y="16468"/>
                    <a:pt x="160" y="16435"/>
                  </a:cubicBezTo>
                  <a:cubicBezTo>
                    <a:pt x="776" y="15385"/>
                    <a:pt x="1370" y="14312"/>
                    <a:pt x="1986" y="13262"/>
                  </a:cubicBezTo>
                  <a:cubicBezTo>
                    <a:pt x="2968" y="11527"/>
                    <a:pt x="3949" y="9793"/>
                    <a:pt x="4930" y="8058"/>
                  </a:cubicBezTo>
                  <a:cubicBezTo>
                    <a:pt x="5958" y="6255"/>
                    <a:pt x="7008" y="4451"/>
                    <a:pt x="8035" y="2648"/>
                  </a:cubicBezTo>
                  <a:cubicBezTo>
                    <a:pt x="8514" y="1804"/>
                    <a:pt x="8971" y="982"/>
                    <a:pt x="9450" y="137"/>
                  </a:cubicBezTo>
                  <a:cubicBezTo>
                    <a:pt x="9473" y="92"/>
                    <a:pt x="9473" y="46"/>
                    <a:pt x="9427" y="23"/>
                  </a:cubicBezTo>
                  <a:cubicBezTo>
                    <a:pt x="9427" y="0"/>
                    <a:pt x="9404" y="0"/>
                    <a:pt x="9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5"/>
            <p:cNvSpPr/>
            <p:nvPr/>
          </p:nvSpPr>
          <p:spPr>
            <a:xfrm>
              <a:off x="-700034" y="1931676"/>
              <a:ext cx="524899" cy="916532"/>
            </a:xfrm>
            <a:custGeom>
              <a:avLst/>
              <a:gdLst/>
              <a:ahLst/>
              <a:cxnLst/>
              <a:rect l="l" t="t" r="r" b="b"/>
              <a:pathLst>
                <a:path w="9382" h="16382" extrusionOk="0">
                  <a:moveTo>
                    <a:pt x="9290" y="1"/>
                  </a:moveTo>
                  <a:cubicBezTo>
                    <a:pt x="9267" y="1"/>
                    <a:pt x="9222" y="1"/>
                    <a:pt x="9222" y="24"/>
                  </a:cubicBezTo>
                  <a:cubicBezTo>
                    <a:pt x="8195" y="1850"/>
                    <a:pt x="7167" y="3653"/>
                    <a:pt x="6140" y="5456"/>
                  </a:cubicBezTo>
                  <a:cubicBezTo>
                    <a:pt x="5090" y="7305"/>
                    <a:pt x="4063" y="9131"/>
                    <a:pt x="3013" y="10957"/>
                  </a:cubicBezTo>
                  <a:cubicBezTo>
                    <a:pt x="2100" y="12578"/>
                    <a:pt x="1187" y="14198"/>
                    <a:pt x="274" y="15819"/>
                  </a:cubicBezTo>
                  <a:cubicBezTo>
                    <a:pt x="183" y="15956"/>
                    <a:pt x="92" y="16115"/>
                    <a:pt x="23" y="16252"/>
                  </a:cubicBezTo>
                  <a:cubicBezTo>
                    <a:pt x="0" y="16298"/>
                    <a:pt x="0" y="16344"/>
                    <a:pt x="46" y="16367"/>
                  </a:cubicBezTo>
                  <a:cubicBezTo>
                    <a:pt x="65" y="16376"/>
                    <a:pt x="84" y="16382"/>
                    <a:pt x="101" y="16382"/>
                  </a:cubicBezTo>
                  <a:cubicBezTo>
                    <a:pt x="125" y="16382"/>
                    <a:pt x="147" y="16370"/>
                    <a:pt x="160" y="16344"/>
                  </a:cubicBezTo>
                  <a:cubicBezTo>
                    <a:pt x="936" y="14974"/>
                    <a:pt x="1712" y="13605"/>
                    <a:pt x="2488" y="12235"/>
                  </a:cubicBezTo>
                  <a:cubicBezTo>
                    <a:pt x="3515" y="10432"/>
                    <a:pt x="4543" y="8629"/>
                    <a:pt x="5570" y="6803"/>
                  </a:cubicBezTo>
                  <a:cubicBezTo>
                    <a:pt x="6620" y="4977"/>
                    <a:pt x="7670" y="3128"/>
                    <a:pt x="8697" y="1279"/>
                  </a:cubicBezTo>
                  <a:cubicBezTo>
                    <a:pt x="8925" y="891"/>
                    <a:pt x="9153" y="503"/>
                    <a:pt x="9359" y="115"/>
                  </a:cubicBezTo>
                  <a:cubicBezTo>
                    <a:pt x="9381" y="69"/>
                    <a:pt x="9381" y="24"/>
                    <a:pt x="93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5"/>
            <p:cNvSpPr/>
            <p:nvPr/>
          </p:nvSpPr>
          <p:spPr>
            <a:xfrm>
              <a:off x="45760" y="2280347"/>
              <a:ext cx="532564" cy="928001"/>
            </a:xfrm>
            <a:custGeom>
              <a:avLst/>
              <a:gdLst/>
              <a:ahLst/>
              <a:cxnLst/>
              <a:rect l="l" t="t" r="r" b="b"/>
              <a:pathLst>
                <a:path w="9519" h="16587" extrusionOk="0">
                  <a:moveTo>
                    <a:pt x="9404" y="0"/>
                  </a:moveTo>
                  <a:cubicBezTo>
                    <a:pt x="9381" y="0"/>
                    <a:pt x="9359" y="0"/>
                    <a:pt x="9336" y="23"/>
                  </a:cubicBezTo>
                  <a:lnTo>
                    <a:pt x="6277" y="5433"/>
                  </a:lnTo>
                  <a:cubicBezTo>
                    <a:pt x="5227" y="7259"/>
                    <a:pt x="4200" y="9107"/>
                    <a:pt x="3150" y="10933"/>
                  </a:cubicBezTo>
                  <a:cubicBezTo>
                    <a:pt x="2214" y="12623"/>
                    <a:pt x="1256" y="14312"/>
                    <a:pt x="297" y="16001"/>
                  </a:cubicBezTo>
                  <a:cubicBezTo>
                    <a:pt x="206" y="16138"/>
                    <a:pt x="114" y="16297"/>
                    <a:pt x="23" y="16457"/>
                  </a:cubicBezTo>
                  <a:cubicBezTo>
                    <a:pt x="0" y="16503"/>
                    <a:pt x="23" y="16548"/>
                    <a:pt x="46" y="16571"/>
                  </a:cubicBezTo>
                  <a:cubicBezTo>
                    <a:pt x="65" y="16581"/>
                    <a:pt x="88" y="16586"/>
                    <a:pt x="110" y="16586"/>
                  </a:cubicBezTo>
                  <a:cubicBezTo>
                    <a:pt x="140" y="16586"/>
                    <a:pt x="169" y="16575"/>
                    <a:pt x="183" y="16548"/>
                  </a:cubicBezTo>
                  <a:cubicBezTo>
                    <a:pt x="982" y="15110"/>
                    <a:pt x="1803" y="13672"/>
                    <a:pt x="2625" y="12234"/>
                  </a:cubicBezTo>
                  <a:cubicBezTo>
                    <a:pt x="3652" y="10408"/>
                    <a:pt x="4679" y="8605"/>
                    <a:pt x="5707" y="6802"/>
                  </a:cubicBezTo>
                  <a:cubicBezTo>
                    <a:pt x="6734" y="4953"/>
                    <a:pt x="7784" y="3127"/>
                    <a:pt x="8834" y="1301"/>
                  </a:cubicBezTo>
                  <a:cubicBezTo>
                    <a:pt x="9039" y="890"/>
                    <a:pt x="9267" y="502"/>
                    <a:pt x="9496" y="114"/>
                  </a:cubicBezTo>
                  <a:cubicBezTo>
                    <a:pt x="9518" y="91"/>
                    <a:pt x="9496" y="23"/>
                    <a:pt x="9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5"/>
            <p:cNvSpPr/>
            <p:nvPr/>
          </p:nvSpPr>
          <p:spPr>
            <a:xfrm>
              <a:off x="-701321" y="2842236"/>
              <a:ext cx="754788" cy="367799"/>
            </a:xfrm>
            <a:custGeom>
              <a:avLst/>
              <a:gdLst/>
              <a:ahLst/>
              <a:cxnLst/>
              <a:rect l="l" t="t" r="r" b="b"/>
              <a:pathLst>
                <a:path w="13491" h="6574" extrusionOk="0">
                  <a:moveTo>
                    <a:pt x="92" y="0"/>
                  </a:moveTo>
                  <a:cubicBezTo>
                    <a:pt x="69" y="0"/>
                    <a:pt x="46" y="0"/>
                    <a:pt x="46" y="23"/>
                  </a:cubicBezTo>
                  <a:cubicBezTo>
                    <a:pt x="23" y="46"/>
                    <a:pt x="23" y="69"/>
                    <a:pt x="0" y="92"/>
                  </a:cubicBezTo>
                  <a:cubicBezTo>
                    <a:pt x="0" y="92"/>
                    <a:pt x="23" y="137"/>
                    <a:pt x="23" y="137"/>
                  </a:cubicBezTo>
                  <a:cubicBezTo>
                    <a:pt x="1507" y="1461"/>
                    <a:pt x="3242" y="2465"/>
                    <a:pt x="4999" y="3378"/>
                  </a:cubicBezTo>
                  <a:cubicBezTo>
                    <a:pt x="5867" y="3835"/>
                    <a:pt x="6757" y="4246"/>
                    <a:pt x="7647" y="4679"/>
                  </a:cubicBezTo>
                  <a:cubicBezTo>
                    <a:pt x="8560" y="5136"/>
                    <a:pt x="9496" y="5570"/>
                    <a:pt x="10477" y="5935"/>
                  </a:cubicBezTo>
                  <a:cubicBezTo>
                    <a:pt x="10934" y="6095"/>
                    <a:pt x="11413" y="6254"/>
                    <a:pt x="11892" y="6369"/>
                  </a:cubicBezTo>
                  <a:cubicBezTo>
                    <a:pt x="12144" y="6414"/>
                    <a:pt x="12372" y="6460"/>
                    <a:pt x="12600" y="6505"/>
                  </a:cubicBezTo>
                  <a:cubicBezTo>
                    <a:pt x="12874" y="6551"/>
                    <a:pt x="13125" y="6574"/>
                    <a:pt x="13399" y="6574"/>
                  </a:cubicBezTo>
                  <a:cubicBezTo>
                    <a:pt x="13445" y="6574"/>
                    <a:pt x="13490" y="6551"/>
                    <a:pt x="13490" y="6505"/>
                  </a:cubicBezTo>
                  <a:cubicBezTo>
                    <a:pt x="13490" y="6460"/>
                    <a:pt x="13445" y="6414"/>
                    <a:pt x="13399" y="6414"/>
                  </a:cubicBezTo>
                  <a:cubicBezTo>
                    <a:pt x="13057" y="6391"/>
                    <a:pt x="12691" y="6346"/>
                    <a:pt x="12349" y="6277"/>
                  </a:cubicBezTo>
                  <a:lnTo>
                    <a:pt x="12372" y="6277"/>
                  </a:lnTo>
                  <a:cubicBezTo>
                    <a:pt x="11345" y="6095"/>
                    <a:pt x="10363" y="5729"/>
                    <a:pt x="9404" y="5319"/>
                  </a:cubicBezTo>
                  <a:cubicBezTo>
                    <a:pt x="8948" y="5113"/>
                    <a:pt x="8469" y="4885"/>
                    <a:pt x="8012" y="4679"/>
                  </a:cubicBezTo>
                  <a:cubicBezTo>
                    <a:pt x="7578" y="4451"/>
                    <a:pt x="7145" y="4246"/>
                    <a:pt x="6688" y="4040"/>
                  </a:cubicBezTo>
                  <a:cubicBezTo>
                    <a:pt x="6665" y="4018"/>
                    <a:pt x="6620" y="3995"/>
                    <a:pt x="6597" y="3972"/>
                  </a:cubicBezTo>
                  <a:lnTo>
                    <a:pt x="6597" y="3972"/>
                  </a:lnTo>
                  <a:cubicBezTo>
                    <a:pt x="6597" y="3977"/>
                    <a:pt x="6597" y="3981"/>
                    <a:pt x="6597" y="3984"/>
                  </a:cubicBezTo>
                  <a:lnTo>
                    <a:pt x="6597" y="3984"/>
                  </a:lnTo>
                  <a:cubicBezTo>
                    <a:pt x="4802" y="3120"/>
                    <a:pt x="3030" y="2209"/>
                    <a:pt x="1438" y="1050"/>
                  </a:cubicBezTo>
                  <a:cubicBezTo>
                    <a:pt x="1028" y="754"/>
                    <a:pt x="640" y="434"/>
                    <a:pt x="252" y="114"/>
                  </a:cubicBezTo>
                  <a:cubicBezTo>
                    <a:pt x="229" y="92"/>
                    <a:pt x="183" y="46"/>
                    <a:pt x="160" y="23"/>
                  </a:cubicBezTo>
                  <a:cubicBezTo>
                    <a:pt x="137" y="23"/>
                    <a:pt x="137"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5"/>
            <p:cNvSpPr/>
            <p:nvPr/>
          </p:nvSpPr>
          <p:spPr>
            <a:xfrm>
              <a:off x="-181559" y="1927872"/>
              <a:ext cx="761166" cy="356330"/>
            </a:xfrm>
            <a:custGeom>
              <a:avLst/>
              <a:gdLst/>
              <a:ahLst/>
              <a:cxnLst/>
              <a:rect l="l" t="t" r="r" b="b"/>
              <a:pathLst>
                <a:path w="13605" h="6369" extrusionOk="0">
                  <a:moveTo>
                    <a:pt x="754" y="0"/>
                  </a:moveTo>
                  <a:cubicBezTo>
                    <a:pt x="525" y="0"/>
                    <a:pt x="297" y="23"/>
                    <a:pt x="69" y="69"/>
                  </a:cubicBezTo>
                  <a:cubicBezTo>
                    <a:pt x="46" y="69"/>
                    <a:pt x="23" y="69"/>
                    <a:pt x="23" y="92"/>
                  </a:cubicBezTo>
                  <a:cubicBezTo>
                    <a:pt x="0" y="115"/>
                    <a:pt x="0" y="137"/>
                    <a:pt x="0" y="160"/>
                  </a:cubicBezTo>
                  <a:cubicBezTo>
                    <a:pt x="0" y="183"/>
                    <a:pt x="0" y="183"/>
                    <a:pt x="23" y="206"/>
                  </a:cubicBezTo>
                  <a:cubicBezTo>
                    <a:pt x="23" y="229"/>
                    <a:pt x="69" y="229"/>
                    <a:pt x="69" y="229"/>
                  </a:cubicBezTo>
                  <a:cubicBezTo>
                    <a:pt x="310" y="202"/>
                    <a:pt x="542" y="191"/>
                    <a:pt x="777" y="191"/>
                  </a:cubicBezTo>
                  <a:cubicBezTo>
                    <a:pt x="942" y="191"/>
                    <a:pt x="1108" y="196"/>
                    <a:pt x="1279" y="206"/>
                  </a:cubicBezTo>
                  <a:cubicBezTo>
                    <a:pt x="2009" y="274"/>
                    <a:pt x="2717" y="457"/>
                    <a:pt x="3424" y="662"/>
                  </a:cubicBezTo>
                  <a:cubicBezTo>
                    <a:pt x="3767" y="776"/>
                    <a:pt x="4109" y="891"/>
                    <a:pt x="4451" y="1005"/>
                  </a:cubicBezTo>
                  <a:cubicBezTo>
                    <a:pt x="4794" y="1119"/>
                    <a:pt x="5113" y="1233"/>
                    <a:pt x="5456" y="1370"/>
                  </a:cubicBezTo>
                  <a:cubicBezTo>
                    <a:pt x="7350" y="2077"/>
                    <a:pt x="9130" y="3036"/>
                    <a:pt x="10797" y="4200"/>
                  </a:cubicBezTo>
                  <a:cubicBezTo>
                    <a:pt x="10888" y="4269"/>
                    <a:pt x="10979" y="4314"/>
                    <a:pt x="11071" y="4383"/>
                  </a:cubicBezTo>
                  <a:lnTo>
                    <a:pt x="11048" y="4383"/>
                  </a:lnTo>
                  <a:cubicBezTo>
                    <a:pt x="11276" y="4543"/>
                    <a:pt x="11481" y="4680"/>
                    <a:pt x="11687" y="4839"/>
                  </a:cubicBezTo>
                  <a:cubicBezTo>
                    <a:pt x="11892" y="4999"/>
                    <a:pt x="12075" y="5159"/>
                    <a:pt x="12280" y="5319"/>
                  </a:cubicBezTo>
                  <a:cubicBezTo>
                    <a:pt x="12691" y="5638"/>
                    <a:pt x="13102" y="5935"/>
                    <a:pt x="13444" y="6323"/>
                  </a:cubicBezTo>
                  <a:cubicBezTo>
                    <a:pt x="13444" y="6346"/>
                    <a:pt x="13467" y="6369"/>
                    <a:pt x="13490" y="6369"/>
                  </a:cubicBezTo>
                  <a:lnTo>
                    <a:pt x="13559" y="6369"/>
                  </a:lnTo>
                  <a:cubicBezTo>
                    <a:pt x="13581" y="6346"/>
                    <a:pt x="13581" y="6323"/>
                    <a:pt x="13604" y="6300"/>
                  </a:cubicBezTo>
                  <a:cubicBezTo>
                    <a:pt x="13604" y="6277"/>
                    <a:pt x="13604" y="6255"/>
                    <a:pt x="13581" y="6255"/>
                  </a:cubicBezTo>
                  <a:cubicBezTo>
                    <a:pt x="13513" y="6163"/>
                    <a:pt x="13444" y="6072"/>
                    <a:pt x="13353" y="5981"/>
                  </a:cubicBezTo>
                  <a:cubicBezTo>
                    <a:pt x="13285" y="5912"/>
                    <a:pt x="13193" y="5821"/>
                    <a:pt x="13079" y="5730"/>
                  </a:cubicBezTo>
                  <a:cubicBezTo>
                    <a:pt x="12897" y="5570"/>
                    <a:pt x="12714" y="5433"/>
                    <a:pt x="12509" y="5273"/>
                  </a:cubicBezTo>
                  <a:cubicBezTo>
                    <a:pt x="12417" y="5205"/>
                    <a:pt x="12326" y="5136"/>
                    <a:pt x="12235" y="5068"/>
                  </a:cubicBezTo>
                  <a:cubicBezTo>
                    <a:pt x="12143" y="4999"/>
                    <a:pt x="12052" y="4908"/>
                    <a:pt x="11938" y="4839"/>
                  </a:cubicBezTo>
                  <a:cubicBezTo>
                    <a:pt x="11733" y="4680"/>
                    <a:pt x="11550" y="4520"/>
                    <a:pt x="11345" y="4383"/>
                  </a:cubicBezTo>
                  <a:cubicBezTo>
                    <a:pt x="10523" y="3767"/>
                    <a:pt x="9678" y="3219"/>
                    <a:pt x="8788" y="2739"/>
                  </a:cubicBezTo>
                  <a:cubicBezTo>
                    <a:pt x="7921" y="2237"/>
                    <a:pt x="7008" y="1804"/>
                    <a:pt x="6072" y="1416"/>
                  </a:cubicBezTo>
                  <a:cubicBezTo>
                    <a:pt x="5844" y="1324"/>
                    <a:pt x="5593" y="1233"/>
                    <a:pt x="5364" y="1142"/>
                  </a:cubicBezTo>
                  <a:cubicBezTo>
                    <a:pt x="5136" y="1073"/>
                    <a:pt x="4908" y="982"/>
                    <a:pt x="4680" y="913"/>
                  </a:cubicBezTo>
                  <a:cubicBezTo>
                    <a:pt x="4246" y="754"/>
                    <a:pt x="3789" y="594"/>
                    <a:pt x="3333" y="480"/>
                  </a:cubicBezTo>
                  <a:cubicBezTo>
                    <a:pt x="2785" y="297"/>
                    <a:pt x="2237" y="160"/>
                    <a:pt x="1667" y="92"/>
                  </a:cubicBezTo>
                  <a:cubicBezTo>
                    <a:pt x="1370" y="46"/>
                    <a:pt x="1050" y="0"/>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5"/>
            <p:cNvSpPr/>
            <p:nvPr/>
          </p:nvSpPr>
          <p:spPr>
            <a:xfrm>
              <a:off x="-438251" y="2598301"/>
              <a:ext cx="49849" cy="48562"/>
            </a:xfrm>
            <a:custGeom>
              <a:avLst/>
              <a:gdLst/>
              <a:ahLst/>
              <a:cxnLst/>
              <a:rect l="l" t="t" r="r" b="b"/>
              <a:pathLst>
                <a:path w="891" h="868" extrusionOk="0">
                  <a:moveTo>
                    <a:pt x="480" y="1"/>
                  </a:moveTo>
                  <a:cubicBezTo>
                    <a:pt x="366" y="1"/>
                    <a:pt x="252" y="23"/>
                    <a:pt x="160" y="92"/>
                  </a:cubicBezTo>
                  <a:cubicBezTo>
                    <a:pt x="69" y="183"/>
                    <a:pt x="23" y="275"/>
                    <a:pt x="23" y="389"/>
                  </a:cubicBezTo>
                  <a:cubicBezTo>
                    <a:pt x="0" y="617"/>
                    <a:pt x="183" y="868"/>
                    <a:pt x="411" y="868"/>
                  </a:cubicBezTo>
                  <a:cubicBezTo>
                    <a:pt x="525" y="868"/>
                    <a:pt x="640" y="822"/>
                    <a:pt x="731" y="754"/>
                  </a:cubicBezTo>
                  <a:cubicBezTo>
                    <a:pt x="822" y="685"/>
                    <a:pt x="868" y="571"/>
                    <a:pt x="868" y="457"/>
                  </a:cubicBezTo>
                  <a:cubicBezTo>
                    <a:pt x="891" y="229"/>
                    <a:pt x="708" y="1"/>
                    <a:pt x="4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5"/>
            <p:cNvSpPr/>
            <p:nvPr/>
          </p:nvSpPr>
          <p:spPr>
            <a:xfrm>
              <a:off x="25339" y="2848614"/>
              <a:ext cx="49849" cy="48562"/>
            </a:xfrm>
            <a:custGeom>
              <a:avLst/>
              <a:gdLst/>
              <a:ahLst/>
              <a:cxnLst/>
              <a:rect l="l" t="t" r="r" b="b"/>
              <a:pathLst>
                <a:path w="891" h="868" extrusionOk="0">
                  <a:moveTo>
                    <a:pt x="479" y="0"/>
                  </a:moveTo>
                  <a:cubicBezTo>
                    <a:pt x="365" y="0"/>
                    <a:pt x="274" y="23"/>
                    <a:pt x="183" y="92"/>
                  </a:cubicBezTo>
                  <a:cubicBezTo>
                    <a:pt x="91" y="160"/>
                    <a:pt x="23" y="274"/>
                    <a:pt x="23" y="388"/>
                  </a:cubicBezTo>
                  <a:cubicBezTo>
                    <a:pt x="0" y="617"/>
                    <a:pt x="183" y="868"/>
                    <a:pt x="434" y="868"/>
                  </a:cubicBezTo>
                  <a:cubicBezTo>
                    <a:pt x="548" y="868"/>
                    <a:pt x="639" y="822"/>
                    <a:pt x="730" y="754"/>
                  </a:cubicBezTo>
                  <a:cubicBezTo>
                    <a:pt x="822" y="685"/>
                    <a:pt x="867" y="571"/>
                    <a:pt x="890" y="457"/>
                  </a:cubicBezTo>
                  <a:cubicBezTo>
                    <a:pt x="890" y="229"/>
                    <a:pt x="708" y="0"/>
                    <a:pt x="4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5"/>
            <p:cNvSpPr/>
            <p:nvPr/>
          </p:nvSpPr>
          <p:spPr>
            <a:xfrm>
              <a:off x="18905" y="2890743"/>
              <a:ext cx="10294" cy="9008"/>
            </a:xfrm>
            <a:custGeom>
              <a:avLst/>
              <a:gdLst/>
              <a:ahLst/>
              <a:cxnLst/>
              <a:rect l="l" t="t" r="r" b="b"/>
              <a:pathLst>
                <a:path w="184" h="161" extrusionOk="0">
                  <a:moveTo>
                    <a:pt x="92" y="1"/>
                  </a:moveTo>
                  <a:cubicBezTo>
                    <a:pt x="47" y="1"/>
                    <a:pt x="24" y="23"/>
                    <a:pt x="1" y="69"/>
                  </a:cubicBezTo>
                  <a:cubicBezTo>
                    <a:pt x="1" y="115"/>
                    <a:pt x="47" y="160"/>
                    <a:pt x="92" y="160"/>
                  </a:cubicBezTo>
                  <a:cubicBezTo>
                    <a:pt x="138" y="160"/>
                    <a:pt x="161" y="138"/>
                    <a:pt x="161" y="92"/>
                  </a:cubicBezTo>
                  <a:cubicBezTo>
                    <a:pt x="184" y="46"/>
                    <a:pt x="138" y="1"/>
                    <a:pt x="9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
            <p:cNvSpPr/>
            <p:nvPr/>
          </p:nvSpPr>
          <p:spPr>
            <a:xfrm>
              <a:off x="-447203" y="2637913"/>
              <a:ext cx="10294" cy="8952"/>
            </a:xfrm>
            <a:custGeom>
              <a:avLst/>
              <a:gdLst/>
              <a:ahLst/>
              <a:cxnLst/>
              <a:rect l="l" t="t" r="r" b="b"/>
              <a:pathLst>
                <a:path w="184" h="160" extrusionOk="0">
                  <a:moveTo>
                    <a:pt x="92" y="0"/>
                  </a:moveTo>
                  <a:cubicBezTo>
                    <a:pt x="46" y="0"/>
                    <a:pt x="24" y="46"/>
                    <a:pt x="24" y="92"/>
                  </a:cubicBezTo>
                  <a:cubicBezTo>
                    <a:pt x="1" y="114"/>
                    <a:pt x="46" y="160"/>
                    <a:pt x="92" y="160"/>
                  </a:cubicBezTo>
                  <a:cubicBezTo>
                    <a:pt x="138" y="160"/>
                    <a:pt x="160" y="137"/>
                    <a:pt x="183" y="92"/>
                  </a:cubicBezTo>
                  <a:cubicBezTo>
                    <a:pt x="183" y="46"/>
                    <a:pt x="138" y="0"/>
                    <a:pt x="92"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5"/>
            <p:cNvSpPr/>
            <p:nvPr/>
          </p:nvSpPr>
          <p:spPr>
            <a:xfrm>
              <a:off x="-536609" y="2661579"/>
              <a:ext cx="71613" cy="65067"/>
            </a:xfrm>
            <a:custGeom>
              <a:avLst/>
              <a:gdLst/>
              <a:ahLst/>
              <a:cxnLst/>
              <a:rect l="l" t="t" r="r" b="b"/>
              <a:pathLst>
                <a:path w="1280" h="1163" extrusionOk="0">
                  <a:moveTo>
                    <a:pt x="410" y="1"/>
                  </a:moveTo>
                  <a:cubicBezTo>
                    <a:pt x="323" y="1"/>
                    <a:pt x="244" y="26"/>
                    <a:pt x="184" y="79"/>
                  </a:cubicBezTo>
                  <a:cubicBezTo>
                    <a:pt x="1" y="239"/>
                    <a:pt x="47" y="604"/>
                    <a:pt x="298" y="878"/>
                  </a:cubicBezTo>
                  <a:cubicBezTo>
                    <a:pt x="465" y="1061"/>
                    <a:pt x="683" y="1162"/>
                    <a:pt x="864" y="1162"/>
                  </a:cubicBezTo>
                  <a:cubicBezTo>
                    <a:pt x="955" y="1162"/>
                    <a:pt x="1036" y="1137"/>
                    <a:pt x="1097" y="1084"/>
                  </a:cubicBezTo>
                  <a:cubicBezTo>
                    <a:pt x="1279" y="901"/>
                    <a:pt x="1211" y="559"/>
                    <a:pt x="960" y="285"/>
                  </a:cubicBezTo>
                  <a:cubicBezTo>
                    <a:pt x="792" y="102"/>
                    <a:pt x="584" y="1"/>
                    <a:pt x="4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5"/>
            <p:cNvSpPr/>
            <p:nvPr/>
          </p:nvSpPr>
          <p:spPr>
            <a:xfrm>
              <a:off x="49564" y="2965658"/>
              <a:ext cx="77991" cy="50744"/>
            </a:xfrm>
            <a:custGeom>
              <a:avLst/>
              <a:gdLst/>
              <a:ahLst/>
              <a:cxnLst/>
              <a:rect l="l" t="t" r="r" b="b"/>
              <a:pathLst>
                <a:path w="1394" h="907" extrusionOk="0">
                  <a:moveTo>
                    <a:pt x="630" y="1"/>
                  </a:moveTo>
                  <a:cubicBezTo>
                    <a:pt x="319" y="1"/>
                    <a:pt x="67" y="151"/>
                    <a:pt x="46" y="374"/>
                  </a:cubicBezTo>
                  <a:cubicBezTo>
                    <a:pt x="1" y="602"/>
                    <a:pt x="275" y="853"/>
                    <a:pt x="640" y="899"/>
                  </a:cubicBezTo>
                  <a:cubicBezTo>
                    <a:pt x="682" y="904"/>
                    <a:pt x="724" y="906"/>
                    <a:pt x="764" y="906"/>
                  </a:cubicBezTo>
                  <a:cubicBezTo>
                    <a:pt x="1075" y="906"/>
                    <a:pt x="1330" y="758"/>
                    <a:pt x="1370" y="556"/>
                  </a:cubicBezTo>
                  <a:cubicBezTo>
                    <a:pt x="1393" y="305"/>
                    <a:pt x="1119" y="77"/>
                    <a:pt x="754" y="8"/>
                  </a:cubicBezTo>
                  <a:cubicBezTo>
                    <a:pt x="712" y="3"/>
                    <a:pt x="671" y="1"/>
                    <a:pt x="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 name="Google Shape;930;p5"/>
          <p:cNvGrpSpPr/>
          <p:nvPr/>
        </p:nvGrpSpPr>
        <p:grpSpPr>
          <a:xfrm>
            <a:off x="7883934" y="3952209"/>
            <a:ext cx="1093932" cy="998288"/>
            <a:chOff x="4097300" y="529025"/>
            <a:chExt cx="796050" cy="726450"/>
          </a:xfrm>
        </p:grpSpPr>
        <p:sp>
          <p:nvSpPr>
            <p:cNvPr id="931" name="Google Shape;931;p5"/>
            <p:cNvSpPr/>
            <p:nvPr/>
          </p:nvSpPr>
          <p:spPr>
            <a:xfrm>
              <a:off x="4097300" y="529025"/>
              <a:ext cx="796050" cy="726450"/>
            </a:xfrm>
            <a:custGeom>
              <a:avLst/>
              <a:gdLst/>
              <a:ahLst/>
              <a:cxnLst/>
              <a:rect l="l" t="t" r="r" b="b"/>
              <a:pathLst>
                <a:path w="31842" h="29058" extrusionOk="0">
                  <a:moveTo>
                    <a:pt x="15088" y="1"/>
                  </a:moveTo>
                  <a:cubicBezTo>
                    <a:pt x="14837" y="1"/>
                    <a:pt x="14563" y="69"/>
                    <a:pt x="14335" y="160"/>
                  </a:cubicBezTo>
                  <a:cubicBezTo>
                    <a:pt x="13741" y="389"/>
                    <a:pt x="13308" y="891"/>
                    <a:pt x="13171" y="1461"/>
                  </a:cubicBezTo>
                  <a:cubicBezTo>
                    <a:pt x="12920" y="2374"/>
                    <a:pt x="12486" y="3356"/>
                    <a:pt x="11847" y="4451"/>
                  </a:cubicBezTo>
                  <a:cubicBezTo>
                    <a:pt x="10957" y="5981"/>
                    <a:pt x="9838" y="7487"/>
                    <a:pt x="8743" y="8948"/>
                  </a:cubicBezTo>
                  <a:lnTo>
                    <a:pt x="8149" y="9770"/>
                  </a:lnTo>
                  <a:cubicBezTo>
                    <a:pt x="8149" y="9770"/>
                    <a:pt x="7761" y="10272"/>
                    <a:pt x="7624" y="10454"/>
                  </a:cubicBezTo>
                  <a:cubicBezTo>
                    <a:pt x="7442" y="10706"/>
                    <a:pt x="7259" y="10934"/>
                    <a:pt x="7076" y="11162"/>
                  </a:cubicBezTo>
                  <a:cubicBezTo>
                    <a:pt x="6711" y="11641"/>
                    <a:pt x="6346" y="12121"/>
                    <a:pt x="5958" y="12577"/>
                  </a:cubicBezTo>
                  <a:cubicBezTo>
                    <a:pt x="5228" y="13445"/>
                    <a:pt x="4451" y="14358"/>
                    <a:pt x="3584" y="15362"/>
                  </a:cubicBezTo>
                  <a:cubicBezTo>
                    <a:pt x="3196" y="15773"/>
                    <a:pt x="2785" y="16206"/>
                    <a:pt x="2352" y="16640"/>
                  </a:cubicBezTo>
                  <a:cubicBezTo>
                    <a:pt x="2306" y="16686"/>
                    <a:pt x="2283" y="16709"/>
                    <a:pt x="2260" y="16754"/>
                  </a:cubicBezTo>
                  <a:cubicBezTo>
                    <a:pt x="1735" y="17256"/>
                    <a:pt x="1210" y="17713"/>
                    <a:pt x="708" y="18169"/>
                  </a:cubicBezTo>
                  <a:cubicBezTo>
                    <a:pt x="343" y="18489"/>
                    <a:pt x="115" y="18900"/>
                    <a:pt x="46" y="19356"/>
                  </a:cubicBezTo>
                  <a:cubicBezTo>
                    <a:pt x="1" y="19607"/>
                    <a:pt x="1" y="19859"/>
                    <a:pt x="46" y="20110"/>
                  </a:cubicBezTo>
                  <a:cubicBezTo>
                    <a:pt x="46" y="20132"/>
                    <a:pt x="46" y="20155"/>
                    <a:pt x="69" y="20178"/>
                  </a:cubicBezTo>
                  <a:cubicBezTo>
                    <a:pt x="138" y="20475"/>
                    <a:pt x="297" y="20908"/>
                    <a:pt x="754" y="21296"/>
                  </a:cubicBezTo>
                  <a:cubicBezTo>
                    <a:pt x="2511" y="22712"/>
                    <a:pt x="4497" y="24013"/>
                    <a:pt x="6894" y="25268"/>
                  </a:cubicBezTo>
                  <a:cubicBezTo>
                    <a:pt x="7875" y="25793"/>
                    <a:pt x="8948" y="26318"/>
                    <a:pt x="10112" y="26843"/>
                  </a:cubicBezTo>
                  <a:cubicBezTo>
                    <a:pt x="10637" y="27071"/>
                    <a:pt x="11162" y="27322"/>
                    <a:pt x="11733" y="27551"/>
                  </a:cubicBezTo>
                  <a:cubicBezTo>
                    <a:pt x="12440" y="27847"/>
                    <a:pt x="13011" y="28076"/>
                    <a:pt x="13536" y="28281"/>
                  </a:cubicBezTo>
                  <a:cubicBezTo>
                    <a:pt x="14609" y="28646"/>
                    <a:pt x="15567" y="28920"/>
                    <a:pt x="16480" y="29057"/>
                  </a:cubicBezTo>
                  <a:lnTo>
                    <a:pt x="16777" y="29057"/>
                  </a:lnTo>
                  <a:cubicBezTo>
                    <a:pt x="17256" y="29057"/>
                    <a:pt x="17713" y="28897"/>
                    <a:pt x="18078" y="28578"/>
                  </a:cubicBezTo>
                  <a:cubicBezTo>
                    <a:pt x="18101" y="28578"/>
                    <a:pt x="18124" y="28555"/>
                    <a:pt x="18124" y="28532"/>
                  </a:cubicBezTo>
                  <a:cubicBezTo>
                    <a:pt x="18192" y="28486"/>
                    <a:pt x="18261" y="28418"/>
                    <a:pt x="18306" y="28350"/>
                  </a:cubicBezTo>
                  <a:cubicBezTo>
                    <a:pt x="19197" y="27551"/>
                    <a:pt x="20041" y="26729"/>
                    <a:pt x="20817" y="25907"/>
                  </a:cubicBezTo>
                  <a:cubicBezTo>
                    <a:pt x="21274" y="25428"/>
                    <a:pt x="21707" y="24949"/>
                    <a:pt x="22073" y="24492"/>
                  </a:cubicBezTo>
                  <a:cubicBezTo>
                    <a:pt x="22461" y="24081"/>
                    <a:pt x="22803" y="23670"/>
                    <a:pt x="23100" y="23305"/>
                  </a:cubicBezTo>
                  <a:lnTo>
                    <a:pt x="23237" y="23145"/>
                  </a:lnTo>
                  <a:cubicBezTo>
                    <a:pt x="23465" y="22894"/>
                    <a:pt x="23693" y="22598"/>
                    <a:pt x="23967" y="22278"/>
                  </a:cubicBezTo>
                  <a:cubicBezTo>
                    <a:pt x="23967" y="22278"/>
                    <a:pt x="24081" y="22118"/>
                    <a:pt x="24127" y="22073"/>
                  </a:cubicBezTo>
                  <a:cubicBezTo>
                    <a:pt x="24355" y="21799"/>
                    <a:pt x="24561" y="21525"/>
                    <a:pt x="24766" y="21274"/>
                  </a:cubicBezTo>
                  <a:cubicBezTo>
                    <a:pt x="24994" y="21000"/>
                    <a:pt x="25154" y="20794"/>
                    <a:pt x="25314" y="20543"/>
                  </a:cubicBezTo>
                  <a:lnTo>
                    <a:pt x="25496" y="20338"/>
                  </a:lnTo>
                  <a:lnTo>
                    <a:pt x="25702" y="20041"/>
                  </a:lnTo>
                  <a:lnTo>
                    <a:pt x="26044" y="19585"/>
                  </a:lnTo>
                  <a:lnTo>
                    <a:pt x="26181" y="19425"/>
                  </a:lnTo>
                  <a:lnTo>
                    <a:pt x="26455" y="19082"/>
                  </a:lnTo>
                  <a:cubicBezTo>
                    <a:pt x="26661" y="18809"/>
                    <a:pt x="26843" y="18535"/>
                    <a:pt x="27003" y="18306"/>
                  </a:cubicBezTo>
                  <a:lnTo>
                    <a:pt x="27117" y="18147"/>
                  </a:lnTo>
                  <a:lnTo>
                    <a:pt x="27208" y="18032"/>
                  </a:lnTo>
                  <a:cubicBezTo>
                    <a:pt x="27368" y="17827"/>
                    <a:pt x="27528" y="17599"/>
                    <a:pt x="27688" y="17371"/>
                  </a:cubicBezTo>
                  <a:cubicBezTo>
                    <a:pt x="28532" y="16206"/>
                    <a:pt x="29171" y="15293"/>
                    <a:pt x="29719" y="14403"/>
                  </a:cubicBezTo>
                  <a:cubicBezTo>
                    <a:pt x="30427" y="13239"/>
                    <a:pt x="30974" y="12166"/>
                    <a:pt x="31363" y="11116"/>
                  </a:cubicBezTo>
                  <a:cubicBezTo>
                    <a:pt x="31499" y="10751"/>
                    <a:pt x="31614" y="10386"/>
                    <a:pt x="31728" y="10021"/>
                  </a:cubicBezTo>
                  <a:cubicBezTo>
                    <a:pt x="31728" y="9998"/>
                    <a:pt x="31751" y="9952"/>
                    <a:pt x="31751" y="9930"/>
                  </a:cubicBezTo>
                  <a:cubicBezTo>
                    <a:pt x="31819" y="9701"/>
                    <a:pt x="31842" y="9496"/>
                    <a:pt x="31819" y="9313"/>
                  </a:cubicBezTo>
                  <a:cubicBezTo>
                    <a:pt x="31819" y="8628"/>
                    <a:pt x="31477" y="8012"/>
                    <a:pt x="30883" y="7670"/>
                  </a:cubicBezTo>
                  <a:cubicBezTo>
                    <a:pt x="30723" y="7556"/>
                    <a:pt x="30518" y="7487"/>
                    <a:pt x="30335" y="7442"/>
                  </a:cubicBezTo>
                  <a:cubicBezTo>
                    <a:pt x="30221" y="7419"/>
                    <a:pt x="30130" y="7396"/>
                    <a:pt x="30016" y="7373"/>
                  </a:cubicBezTo>
                  <a:lnTo>
                    <a:pt x="29993" y="7373"/>
                  </a:lnTo>
                  <a:cubicBezTo>
                    <a:pt x="29263" y="7259"/>
                    <a:pt x="28487" y="7008"/>
                    <a:pt x="27459" y="6620"/>
                  </a:cubicBezTo>
                  <a:cubicBezTo>
                    <a:pt x="26980" y="6437"/>
                    <a:pt x="26524" y="6232"/>
                    <a:pt x="26136" y="6072"/>
                  </a:cubicBezTo>
                  <a:cubicBezTo>
                    <a:pt x="25725" y="5889"/>
                    <a:pt x="25314" y="5707"/>
                    <a:pt x="24834" y="5501"/>
                  </a:cubicBezTo>
                  <a:cubicBezTo>
                    <a:pt x="22575" y="4474"/>
                    <a:pt x="20657" y="3447"/>
                    <a:pt x="18968" y="2352"/>
                  </a:cubicBezTo>
                  <a:cubicBezTo>
                    <a:pt x="18078" y="1781"/>
                    <a:pt x="17234" y="1165"/>
                    <a:pt x="16458" y="548"/>
                  </a:cubicBezTo>
                  <a:cubicBezTo>
                    <a:pt x="16298" y="389"/>
                    <a:pt x="16115" y="274"/>
                    <a:pt x="15887" y="183"/>
                  </a:cubicBezTo>
                  <a:cubicBezTo>
                    <a:pt x="15636" y="69"/>
                    <a:pt x="15362" y="1"/>
                    <a:pt x="15088"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5"/>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rgbClr val="FBFF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5"/>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5"/>
            <p:cNvSpPr/>
            <p:nvPr/>
          </p:nvSpPr>
          <p:spPr>
            <a:xfrm>
              <a:off x="4511000" y="1193250"/>
              <a:ext cx="6300" cy="11425"/>
            </a:xfrm>
            <a:custGeom>
              <a:avLst/>
              <a:gdLst/>
              <a:ahLst/>
              <a:cxnLst/>
              <a:rect l="l" t="t" r="r" b="b"/>
              <a:pathLst>
                <a:path w="252" h="457" extrusionOk="0">
                  <a:moveTo>
                    <a:pt x="161" y="0"/>
                  </a:moveTo>
                  <a:cubicBezTo>
                    <a:pt x="115" y="0"/>
                    <a:pt x="92" y="23"/>
                    <a:pt x="69" y="69"/>
                  </a:cubicBezTo>
                  <a:cubicBezTo>
                    <a:pt x="69" y="114"/>
                    <a:pt x="69" y="183"/>
                    <a:pt x="47" y="228"/>
                  </a:cubicBezTo>
                  <a:cubicBezTo>
                    <a:pt x="47" y="228"/>
                    <a:pt x="47" y="251"/>
                    <a:pt x="47" y="251"/>
                  </a:cubicBezTo>
                  <a:cubicBezTo>
                    <a:pt x="24" y="274"/>
                    <a:pt x="1" y="297"/>
                    <a:pt x="1" y="320"/>
                  </a:cubicBezTo>
                  <a:cubicBezTo>
                    <a:pt x="1" y="343"/>
                    <a:pt x="1" y="365"/>
                    <a:pt x="1" y="388"/>
                  </a:cubicBezTo>
                  <a:cubicBezTo>
                    <a:pt x="1" y="411"/>
                    <a:pt x="47" y="457"/>
                    <a:pt x="69" y="457"/>
                  </a:cubicBezTo>
                  <a:cubicBezTo>
                    <a:pt x="115" y="457"/>
                    <a:pt x="138" y="434"/>
                    <a:pt x="161" y="411"/>
                  </a:cubicBezTo>
                  <a:cubicBezTo>
                    <a:pt x="183" y="411"/>
                    <a:pt x="183" y="388"/>
                    <a:pt x="183" y="365"/>
                  </a:cubicBezTo>
                  <a:cubicBezTo>
                    <a:pt x="183" y="365"/>
                    <a:pt x="183" y="343"/>
                    <a:pt x="183" y="320"/>
                  </a:cubicBezTo>
                  <a:cubicBezTo>
                    <a:pt x="206" y="297"/>
                    <a:pt x="206" y="251"/>
                    <a:pt x="229" y="228"/>
                  </a:cubicBezTo>
                  <a:cubicBezTo>
                    <a:pt x="229" y="183"/>
                    <a:pt x="229" y="137"/>
                    <a:pt x="229" y="91"/>
                  </a:cubicBezTo>
                  <a:cubicBezTo>
                    <a:pt x="252" y="46"/>
                    <a:pt x="206" y="0"/>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5"/>
            <p:cNvSpPr/>
            <p:nvPr/>
          </p:nvSpPr>
          <p:spPr>
            <a:xfrm>
              <a:off x="4786625" y="758425"/>
              <a:ext cx="28550" cy="51375"/>
            </a:xfrm>
            <a:custGeom>
              <a:avLst/>
              <a:gdLst/>
              <a:ahLst/>
              <a:cxnLst/>
              <a:rect l="l" t="t" r="r" b="b"/>
              <a:pathLst>
                <a:path w="1142" h="2055" extrusionOk="0">
                  <a:moveTo>
                    <a:pt x="1050" y="0"/>
                  </a:moveTo>
                  <a:cubicBezTo>
                    <a:pt x="1028" y="0"/>
                    <a:pt x="1028" y="0"/>
                    <a:pt x="1028" y="23"/>
                  </a:cubicBezTo>
                  <a:cubicBezTo>
                    <a:pt x="1005" y="23"/>
                    <a:pt x="982" y="46"/>
                    <a:pt x="959" y="69"/>
                  </a:cubicBezTo>
                  <a:cubicBezTo>
                    <a:pt x="936" y="137"/>
                    <a:pt x="914" y="206"/>
                    <a:pt x="891" y="274"/>
                  </a:cubicBezTo>
                  <a:cubicBezTo>
                    <a:pt x="891" y="320"/>
                    <a:pt x="868" y="365"/>
                    <a:pt x="845" y="411"/>
                  </a:cubicBezTo>
                  <a:cubicBezTo>
                    <a:pt x="822" y="457"/>
                    <a:pt x="799" y="502"/>
                    <a:pt x="777" y="548"/>
                  </a:cubicBezTo>
                  <a:cubicBezTo>
                    <a:pt x="754" y="594"/>
                    <a:pt x="731" y="639"/>
                    <a:pt x="708" y="708"/>
                  </a:cubicBezTo>
                  <a:cubicBezTo>
                    <a:pt x="662" y="799"/>
                    <a:pt x="617" y="913"/>
                    <a:pt x="548" y="1005"/>
                  </a:cubicBezTo>
                  <a:cubicBezTo>
                    <a:pt x="503" y="1096"/>
                    <a:pt x="457" y="1187"/>
                    <a:pt x="411" y="1278"/>
                  </a:cubicBezTo>
                  <a:cubicBezTo>
                    <a:pt x="274" y="1507"/>
                    <a:pt x="137" y="1712"/>
                    <a:pt x="23" y="1940"/>
                  </a:cubicBezTo>
                  <a:cubicBezTo>
                    <a:pt x="1" y="1986"/>
                    <a:pt x="23" y="2032"/>
                    <a:pt x="46" y="2055"/>
                  </a:cubicBezTo>
                  <a:lnTo>
                    <a:pt x="115" y="2055"/>
                  </a:lnTo>
                  <a:cubicBezTo>
                    <a:pt x="137" y="2055"/>
                    <a:pt x="160" y="2032"/>
                    <a:pt x="183" y="2009"/>
                  </a:cubicBezTo>
                  <a:cubicBezTo>
                    <a:pt x="183" y="1986"/>
                    <a:pt x="206" y="1963"/>
                    <a:pt x="206" y="1940"/>
                  </a:cubicBezTo>
                  <a:lnTo>
                    <a:pt x="229" y="1940"/>
                  </a:lnTo>
                  <a:cubicBezTo>
                    <a:pt x="297" y="1803"/>
                    <a:pt x="389" y="1667"/>
                    <a:pt x="480" y="1530"/>
                  </a:cubicBezTo>
                  <a:cubicBezTo>
                    <a:pt x="548" y="1393"/>
                    <a:pt x="640" y="1256"/>
                    <a:pt x="708" y="1119"/>
                  </a:cubicBezTo>
                  <a:cubicBezTo>
                    <a:pt x="777" y="959"/>
                    <a:pt x="868" y="799"/>
                    <a:pt x="936" y="617"/>
                  </a:cubicBezTo>
                  <a:cubicBezTo>
                    <a:pt x="982" y="548"/>
                    <a:pt x="1005" y="480"/>
                    <a:pt x="1028" y="388"/>
                  </a:cubicBezTo>
                  <a:cubicBezTo>
                    <a:pt x="1050" y="365"/>
                    <a:pt x="1050" y="320"/>
                    <a:pt x="1073" y="297"/>
                  </a:cubicBezTo>
                  <a:cubicBezTo>
                    <a:pt x="1096" y="229"/>
                    <a:pt x="1096" y="183"/>
                    <a:pt x="1119" y="137"/>
                  </a:cubicBezTo>
                  <a:cubicBezTo>
                    <a:pt x="1142" y="114"/>
                    <a:pt x="1142" y="92"/>
                    <a:pt x="1119" y="69"/>
                  </a:cubicBezTo>
                  <a:cubicBezTo>
                    <a:pt x="1119" y="46"/>
                    <a:pt x="1096" y="23"/>
                    <a:pt x="1073" y="23"/>
                  </a:cubicBezTo>
                  <a:cubicBezTo>
                    <a:pt x="1073" y="23"/>
                    <a:pt x="1050" y="0"/>
                    <a:pt x="10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5"/>
            <p:cNvSpPr/>
            <p:nvPr/>
          </p:nvSpPr>
          <p:spPr>
            <a:xfrm>
              <a:off x="4782625" y="759000"/>
              <a:ext cx="31425" cy="56200"/>
            </a:xfrm>
            <a:custGeom>
              <a:avLst/>
              <a:gdLst/>
              <a:ahLst/>
              <a:cxnLst/>
              <a:rect l="l" t="t" r="r" b="b"/>
              <a:pathLst>
                <a:path w="1257" h="2248" extrusionOk="0">
                  <a:moveTo>
                    <a:pt x="1142" y="0"/>
                  </a:moveTo>
                  <a:cubicBezTo>
                    <a:pt x="1096" y="0"/>
                    <a:pt x="1051" y="23"/>
                    <a:pt x="1051" y="69"/>
                  </a:cubicBezTo>
                  <a:cubicBezTo>
                    <a:pt x="959" y="251"/>
                    <a:pt x="891" y="434"/>
                    <a:pt x="800" y="616"/>
                  </a:cubicBezTo>
                  <a:cubicBezTo>
                    <a:pt x="708" y="776"/>
                    <a:pt x="640" y="959"/>
                    <a:pt x="549" y="1119"/>
                  </a:cubicBezTo>
                  <a:cubicBezTo>
                    <a:pt x="480" y="1278"/>
                    <a:pt x="389" y="1438"/>
                    <a:pt x="297" y="1575"/>
                  </a:cubicBezTo>
                  <a:cubicBezTo>
                    <a:pt x="252" y="1666"/>
                    <a:pt x="206" y="1735"/>
                    <a:pt x="183" y="1803"/>
                  </a:cubicBezTo>
                  <a:cubicBezTo>
                    <a:pt x="115" y="1895"/>
                    <a:pt x="69" y="2009"/>
                    <a:pt x="24" y="2100"/>
                  </a:cubicBezTo>
                  <a:cubicBezTo>
                    <a:pt x="1" y="2146"/>
                    <a:pt x="24" y="2214"/>
                    <a:pt x="69" y="2237"/>
                  </a:cubicBezTo>
                  <a:cubicBezTo>
                    <a:pt x="84" y="2237"/>
                    <a:pt x="100" y="2247"/>
                    <a:pt x="115" y="2247"/>
                  </a:cubicBezTo>
                  <a:cubicBezTo>
                    <a:pt x="122" y="2247"/>
                    <a:pt x="130" y="2245"/>
                    <a:pt x="138" y="2237"/>
                  </a:cubicBezTo>
                  <a:cubicBezTo>
                    <a:pt x="183" y="2237"/>
                    <a:pt x="183" y="2214"/>
                    <a:pt x="206" y="2191"/>
                  </a:cubicBezTo>
                  <a:cubicBezTo>
                    <a:pt x="252" y="2100"/>
                    <a:pt x="320" y="1986"/>
                    <a:pt x="366" y="1895"/>
                  </a:cubicBezTo>
                  <a:cubicBezTo>
                    <a:pt x="412" y="1826"/>
                    <a:pt x="457" y="1758"/>
                    <a:pt x="503" y="1689"/>
                  </a:cubicBezTo>
                  <a:cubicBezTo>
                    <a:pt x="594" y="1529"/>
                    <a:pt x="663" y="1370"/>
                    <a:pt x="754" y="1210"/>
                  </a:cubicBezTo>
                  <a:cubicBezTo>
                    <a:pt x="845" y="1050"/>
                    <a:pt x="914" y="867"/>
                    <a:pt x="982" y="708"/>
                  </a:cubicBezTo>
                  <a:cubicBezTo>
                    <a:pt x="1074" y="525"/>
                    <a:pt x="1165" y="342"/>
                    <a:pt x="1233" y="160"/>
                  </a:cubicBezTo>
                  <a:cubicBezTo>
                    <a:pt x="1256" y="114"/>
                    <a:pt x="1233" y="46"/>
                    <a:pt x="1188" y="23"/>
                  </a:cubicBezTo>
                  <a:cubicBezTo>
                    <a:pt x="1165" y="0"/>
                    <a:pt x="1165" y="0"/>
                    <a:pt x="1142"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5"/>
            <p:cNvSpPr/>
            <p:nvPr/>
          </p:nvSpPr>
          <p:spPr>
            <a:xfrm>
              <a:off x="4770650" y="759000"/>
              <a:ext cx="41675" cy="76475"/>
            </a:xfrm>
            <a:custGeom>
              <a:avLst/>
              <a:gdLst/>
              <a:ahLst/>
              <a:cxnLst/>
              <a:rect l="l" t="t" r="r" b="b"/>
              <a:pathLst>
                <a:path w="1667" h="3059" extrusionOk="0">
                  <a:moveTo>
                    <a:pt x="1621" y="0"/>
                  </a:moveTo>
                  <a:cubicBezTo>
                    <a:pt x="1598" y="0"/>
                    <a:pt x="1575" y="0"/>
                    <a:pt x="1575" y="23"/>
                  </a:cubicBezTo>
                  <a:cubicBezTo>
                    <a:pt x="1553" y="46"/>
                    <a:pt x="1530" y="69"/>
                    <a:pt x="1530" y="69"/>
                  </a:cubicBezTo>
                  <a:cubicBezTo>
                    <a:pt x="1507" y="91"/>
                    <a:pt x="1507" y="114"/>
                    <a:pt x="1530" y="137"/>
                  </a:cubicBezTo>
                  <a:cubicBezTo>
                    <a:pt x="1507" y="206"/>
                    <a:pt x="1461" y="274"/>
                    <a:pt x="1438" y="342"/>
                  </a:cubicBezTo>
                  <a:cubicBezTo>
                    <a:pt x="1393" y="457"/>
                    <a:pt x="1347" y="548"/>
                    <a:pt x="1301" y="639"/>
                  </a:cubicBezTo>
                  <a:cubicBezTo>
                    <a:pt x="1279" y="685"/>
                    <a:pt x="1256" y="708"/>
                    <a:pt x="1256" y="753"/>
                  </a:cubicBezTo>
                  <a:cubicBezTo>
                    <a:pt x="1233" y="799"/>
                    <a:pt x="1210" y="845"/>
                    <a:pt x="1165" y="913"/>
                  </a:cubicBezTo>
                  <a:cubicBezTo>
                    <a:pt x="1119" y="1004"/>
                    <a:pt x="1073" y="1096"/>
                    <a:pt x="1028" y="1187"/>
                  </a:cubicBezTo>
                  <a:cubicBezTo>
                    <a:pt x="913" y="1370"/>
                    <a:pt x="799" y="1575"/>
                    <a:pt x="685" y="1758"/>
                  </a:cubicBezTo>
                  <a:cubicBezTo>
                    <a:pt x="594" y="1940"/>
                    <a:pt x="480" y="2123"/>
                    <a:pt x="366" y="2305"/>
                  </a:cubicBezTo>
                  <a:cubicBezTo>
                    <a:pt x="320" y="2420"/>
                    <a:pt x="251" y="2511"/>
                    <a:pt x="206" y="2625"/>
                  </a:cubicBezTo>
                  <a:cubicBezTo>
                    <a:pt x="137" y="2739"/>
                    <a:pt x="69" y="2830"/>
                    <a:pt x="0" y="2945"/>
                  </a:cubicBezTo>
                  <a:cubicBezTo>
                    <a:pt x="0" y="2967"/>
                    <a:pt x="0" y="2990"/>
                    <a:pt x="0" y="3013"/>
                  </a:cubicBezTo>
                  <a:cubicBezTo>
                    <a:pt x="0" y="3036"/>
                    <a:pt x="23" y="3059"/>
                    <a:pt x="46" y="3059"/>
                  </a:cubicBezTo>
                  <a:lnTo>
                    <a:pt x="115" y="3059"/>
                  </a:lnTo>
                  <a:cubicBezTo>
                    <a:pt x="137" y="3059"/>
                    <a:pt x="137" y="3036"/>
                    <a:pt x="160" y="3013"/>
                  </a:cubicBezTo>
                  <a:cubicBezTo>
                    <a:pt x="206" y="2922"/>
                    <a:pt x="274" y="2808"/>
                    <a:pt x="343" y="2693"/>
                  </a:cubicBezTo>
                  <a:cubicBezTo>
                    <a:pt x="388" y="2602"/>
                    <a:pt x="434" y="2534"/>
                    <a:pt x="480" y="2442"/>
                  </a:cubicBezTo>
                  <a:cubicBezTo>
                    <a:pt x="594" y="2260"/>
                    <a:pt x="685" y="2077"/>
                    <a:pt x="799" y="1895"/>
                  </a:cubicBezTo>
                  <a:cubicBezTo>
                    <a:pt x="891" y="1712"/>
                    <a:pt x="982" y="1529"/>
                    <a:pt x="1073" y="1347"/>
                  </a:cubicBezTo>
                  <a:cubicBezTo>
                    <a:pt x="1096" y="1301"/>
                    <a:pt x="1119" y="1255"/>
                    <a:pt x="1165" y="1210"/>
                  </a:cubicBezTo>
                  <a:cubicBezTo>
                    <a:pt x="1187" y="1141"/>
                    <a:pt x="1210" y="1096"/>
                    <a:pt x="1233" y="1050"/>
                  </a:cubicBezTo>
                  <a:cubicBezTo>
                    <a:pt x="1279" y="936"/>
                    <a:pt x="1324" y="845"/>
                    <a:pt x="1370" y="731"/>
                  </a:cubicBezTo>
                  <a:cubicBezTo>
                    <a:pt x="1393" y="685"/>
                    <a:pt x="1416" y="662"/>
                    <a:pt x="1438" y="616"/>
                  </a:cubicBezTo>
                  <a:cubicBezTo>
                    <a:pt x="1461" y="548"/>
                    <a:pt x="1484" y="502"/>
                    <a:pt x="1507" y="434"/>
                  </a:cubicBezTo>
                  <a:cubicBezTo>
                    <a:pt x="1530" y="365"/>
                    <a:pt x="1553" y="320"/>
                    <a:pt x="1598" y="251"/>
                  </a:cubicBezTo>
                  <a:cubicBezTo>
                    <a:pt x="1621" y="183"/>
                    <a:pt x="1644" y="114"/>
                    <a:pt x="1667" y="69"/>
                  </a:cubicBezTo>
                  <a:cubicBezTo>
                    <a:pt x="1667" y="23"/>
                    <a:pt x="1644" y="0"/>
                    <a:pt x="162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5"/>
            <p:cNvSpPr/>
            <p:nvPr/>
          </p:nvSpPr>
          <p:spPr>
            <a:xfrm>
              <a:off x="4763225" y="764700"/>
              <a:ext cx="47400" cy="82200"/>
            </a:xfrm>
            <a:custGeom>
              <a:avLst/>
              <a:gdLst/>
              <a:ahLst/>
              <a:cxnLst/>
              <a:rect l="l" t="t" r="r" b="b"/>
              <a:pathLst>
                <a:path w="1896" h="3288" extrusionOk="0">
                  <a:moveTo>
                    <a:pt x="1827" y="0"/>
                  </a:moveTo>
                  <a:cubicBezTo>
                    <a:pt x="1804" y="0"/>
                    <a:pt x="1758" y="23"/>
                    <a:pt x="1758" y="46"/>
                  </a:cubicBezTo>
                  <a:cubicBezTo>
                    <a:pt x="1713" y="137"/>
                    <a:pt x="1667" y="251"/>
                    <a:pt x="1621" y="343"/>
                  </a:cubicBezTo>
                  <a:cubicBezTo>
                    <a:pt x="1553" y="457"/>
                    <a:pt x="1507" y="548"/>
                    <a:pt x="1462" y="662"/>
                  </a:cubicBezTo>
                  <a:cubicBezTo>
                    <a:pt x="1347" y="868"/>
                    <a:pt x="1256" y="1050"/>
                    <a:pt x="1142" y="1256"/>
                  </a:cubicBezTo>
                  <a:cubicBezTo>
                    <a:pt x="1051" y="1416"/>
                    <a:pt x="937" y="1598"/>
                    <a:pt x="845" y="1781"/>
                  </a:cubicBezTo>
                  <a:cubicBezTo>
                    <a:pt x="731" y="1963"/>
                    <a:pt x="617" y="2146"/>
                    <a:pt x="503" y="2329"/>
                  </a:cubicBezTo>
                  <a:cubicBezTo>
                    <a:pt x="343" y="2602"/>
                    <a:pt x="183" y="2899"/>
                    <a:pt x="1" y="3173"/>
                  </a:cubicBezTo>
                  <a:cubicBezTo>
                    <a:pt x="1" y="3196"/>
                    <a:pt x="1" y="3219"/>
                    <a:pt x="1" y="3242"/>
                  </a:cubicBezTo>
                  <a:cubicBezTo>
                    <a:pt x="24" y="3264"/>
                    <a:pt x="24" y="3287"/>
                    <a:pt x="46" y="3287"/>
                  </a:cubicBezTo>
                  <a:lnTo>
                    <a:pt x="115" y="3287"/>
                  </a:lnTo>
                  <a:cubicBezTo>
                    <a:pt x="138" y="3287"/>
                    <a:pt x="160" y="3264"/>
                    <a:pt x="160" y="3242"/>
                  </a:cubicBezTo>
                  <a:cubicBezTo>
                    <a:pt x="297" y="3036"/>
                    <a:pt x="412" y="2831"/>
                    <a:pt x="526" y="2625"/>
                  </a:cubicBezTo>
                  <a:cubicBezTo>
                    <a:pt x="640" y="2465"/>
                    <a:pt x="754" y="2260"/>
                    <a:pt x="845" y="2077"/>
                  </a:cubicBezTo>
                  <a:cubicBezTo>
                    <a:pt x="891" y="2009"/>
                    <a:pt x="937" y="1918"/>
                    <a:pt x="982" y="1849"/>
                  </a:cubicBezTo>
                  <a:cubicBezTo>
                    <a:pt x="1028" y="1758"/>
                    <a:pt x="1073" y="1667"/>
                    <a:pt x="1142" y="1575"/>
                  </a:cubicBezTo>
                  <a:cubicBezTo>
                    <a:pt x="1233" y="1393"/>
                    <a:pt x="1347" y="1187"/>
                    <a:pt x="1439" y="1005"/>
                  </a:cubicBezTo>
                  <a:cubicBezTo>
                    <a:pt x="1484" y="936"/>
                    <a:pt x="1507" y="868"/>
                    <a:pt x="1553" y="799"/>
                  </a:cubicBezTo>
                  <a:cubicBezTo>
                    <a:pt x="1576" y="731"/>
                    <a:pt x="1621" y="662"/>
                    <a:pt x="1667" y="571"/>
                  </a:cubicBezTo>
                  <a:cubicBezTo>
                    <a:pt x="1735" y="411"/>
                    <a:pt x="1804" y="251"/>
                    <a:pt x="1895" y="92"/>
                  </a:cubicBezTo>
                  <a:cubicBezTo>
                    <a:pt x="1895" y="69"/>
                    <a:pt x="1895" y="23"/>
                    <a:pt x="18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5"/>
            <p:cNvSpPr/>
            <p:nvPr/>
          </p:nvSpPr>
          <p:spPr>
            <a:xfrm>
              <a:off x="4149800" y="1019200"/>
              <a:ext cx="327575" cy="167225"/>
            </a:xfrm>
            <a:custGeom>
              <a:avLst/>
              <a:gdLst/>
              <a:ahLst/>
              <a:cxnLst/>
              <a:rect l="l" t="t" r="r" b="b"/>
              <a:pathLst>
                <a:path w="13103" h="6689" extrusionOk="0">
                  <a:moveTo>
                    <a:pt x="137" y="0"/>
                  </a:moveTo>
                  <a:cubicBezTo>
                    <a:pt x="92" y="0"/>
                    <a:pt x="46" y="23"/>
                    <a:pt x="23" y="46"/>
                  </a:cubicBezTo>
                  <a:cubicBezTo>
                    <a:pt x="0" y="115"/>
                    <a:pt x="23" y="160"/>
                    <a:pt x="69" y="206"/>
                  </a:cubicBezTo>
                  <a:cubicBezTo>
                    <a:pt x="206" y="343"/>
                    <a:pt x="343" y="457"/>
                    <a:pt x="503" y="571"/>
                  </a:cubicBezTo>
                  <a:cubicBezTo>
                    <a:pt x="571" y="640"/>
                    <a:pt x="640" y="708"/>
                    <a:pt x="731" y="776"/>
                  </a:cubicBezTo>
                  <a:cubicBezTo>
                    <a:pt x="799" y="822"/>
                    <a:pt x="891" y="891"/>
                    <a:pt x="959" y="959"/>
                  </a:cubicBezTo>
                  <a:cubicBezTo>
                    <a:pt x="1096" y="1073"/>
                    <a:pt x="1256" y="1187"/>
                    <a:pt x="1393" y="1301"/>
                  </a:cubicBezTo>
                  <a:cubicBezTo>
                    <a:pt x="1575" y="1393"/>
                    <a:pt x="1735" y="1507"/>
                    <a:pt x="1895" y="1621"/>
                  </a:cubicBezTo>
                  <a:cubicBezTo>
                    <a:pt x="2032" y="1712"/>
                    <a:pt x="2169" y="1804"/>
                    <a:pt x="2329" y="1872"/>
                  </a:cubicBezTo>
                  <a:cubicBezTo>
                    <a:pt x="2443" y="1963"/>
                    <a:pt x="2580" y="2032"/>
                    <a:pt x="2717" y="2123"/>
                  </a:cubicBezTo>
                  <a:cubicBezTo>
                    <a:pt x="2854" y="2192"/>
                    <a:pt x="2991" y="2283"/>
                    <a:pt x="3128" y="2374"/>
                  </a:cubicBezTo>
                  <a:cubicBezTo>
                    <a:pt x="3264" y="2443"/>
                    <a:pt x="3401" y="2511"/>
                    <a:pt x="3538" y="2603"/>
                  </a:cubicBezTo>
                  <a:cubicBezTo>
                    <a:pt x="3630" y="2648"/>
                    <a:pt x="3721" y="2694"/>
                    <a:pt x="3812" y="2739"/>
                  </a:cubicBezTo>
                  <a:lnTo>
                    <a:pt x="3789" y="2739"/>
                  </a:lnTo>
                  <a:cubicBezTo>
                    <a:pt x="3926" y="2808"/>
                    <a:pt x="4063" y="2876"/>
                    <a:pt x="4178" y="2945"/>
                  </a:cubicBezTo>
                  <a:cubicBezTo>
                    <a:pt x="4314" y="2991"/>
                    <a:pt x="4429" y="3059"/>
                    <a:pt x="4543" y="3127"/>
                  </a:cubicBezTo>
                  <a:cubicBezTo>
                    <a:pt x="4611" y="3150"/>
                    <a:pt x="4657" y="3173"/>
                    <a:pt x="4702" y="3219"/>
                  </a:cubicBezTo>
                  <a:cubicBezTo>
                    <a:pt x="4702" y="3214"/>
                    <a:pt x="4702" y="3210"/>
                    <a:pt x="4702" y="3207"/>
                  </a:cubicBezTo>
                  <a:lnTo>
                    <a:pt x="4702" y="3207"/>
                  </a:lnTo>
                  <a:cubicBezTo>
                    <a:pt x="4877" y="3295"/>
                    <a:pt x="5051" y="3382"/>
                    <a:pt x="5205" y="3470"/>
                  </a:cubicBezTo>
                  <a:cubicBezTo>
                    <a:pt x="5387" y="3538"/>
                    <a:pt x="5547" y="3630"/>
                    <a:pt x="5730" y="3721"/>
                  </a:cubicBezTo>
                  <a:cubicBezTo>
                    <a:pt x="5912" y="3789"/>
                    <a:pt x="6095" y="3881"/>
                    <a:pt x="6277" y="3972"/>
                  </a:cubicBezTo>
                  <a:cubicBezTo>
                    <a:pt x="6460" y="4063"/>
                    <a:pt x="6643" y="4132"/>
                    <a:pt x="6825" y="4223"/>
                  </a:cubicBezTo>
                  <a:cubicBezTo>
                    <a:pt x="7008" y="4314"/>
                    <a:pt x="7213" y="4406"/>
                    <a:pt x="7396" y="4497"/>
                  </a:cubicBezTo>
                  <a:cubicBezTo>
                    <a:pt x="7487" y="4543"/>
                    <a:pt x="7578" y="4565"/>
                    <a:pt x="7670" y="4611"/>
                  </a:cubicBezTo>
                  <a:cubicBezTo>
                    <a:pt x="7693" y="4634"/>
                    <a:pt x="7715" y="4657"/>
                    <a:pt x="7761" y="4680"/>
                  </a:cubicBezTo>
                  <a:cubicBezTo>
                    <a:pt x="7761" y="4702"/>
                    <a:pt x="7784" y="4725"/>
                    <a:pt x="7784" y="4748"/>
                  </a:cubicBezTo>
                  <a:cubicBezTo>
                    <a:pt x="7830" y="4817"/>
                    <a:pt x="7875" y="4885"/>
                    <a:pt x="7944" y="4954"/>
                  </a:cubicBezTo>
                  <a:cubicBezTo>
                    <a:pt x="7989" y="4999"/>
                    <a:pt x="8058" y="5045"/>
                    <a:pt x="8126" y="5090"/>
                  </a:cubicBezTo>
                  <a:cubicBezTo>
                    <a:pt x="8218" y="5136"/>
                    <a:pt x="8332" y="5182"/>
                    <a:pt x="8423" y="5227"/>
                  </a:cubicBezTo>
                  <a:cubicBezTo>
                    <a:pt x="8606" y="5296"/>
                    <a:pt x="8788" y="5387"/>
                    <a:pt x="8971" y="5456"/>
                  </a:cubicBezTo>
                  <a:cubicBezTo>
                    <a:pt x="9108" y="5501"/>
                    <a:pt x="9245" y="5547"/>
                    <a:pt x="9382" y="5593"/>
                  </a:cubicBezTo>
                  <a:cubicBezTo>
                    <a:pt x="9473" y="5638"/>
                    <a:pt x="9541" y="5684"/>
                    <a:pt x="9633" y="5730"/>
                  </a:cubicBezTo>
                  <a:cubicBezTo>
                    <a:pt x="9815" y="5821"/>
                    <a:pt x="9998" y="5912"/>
                    <a:pt x="10181" y="5981"/>
                  </a:cubicBezTo>
                  <a:cubicBezTo>
                    <a:pt x="10363" y="6072"/>
                    <a:pt x="10569" y="6163"/>
                    <a:pt x="10751" y="6232"/>
                  </a:cubicBezTo>
                  <a:cubicBezTo>
                    <a:pt x="10957" y="6323"/>
                    <a:pt x="11162" y="6391"/>
                    <a:pt x="11367" y="6460"/>
                  </a:cubicBezTo>
                  <a:cubicBezTo>
                    <a:pt x="11459" y="6483"/>
                    <a:pt x="11573" y="6528"/>
                    <a:pt x="11664" y="6551"/>
                  </a:cubicBezTo>
                  <a:cubicBezTo>
                    <a:pt x="11756" y="6574"/>
                    <a:pt x="11847" y="6620"/>
                    <a:pt x="11938" y="6643"/>
                  </a:cubicBezTo>
                  <a:lnTo>
                    <a:pt x="11961" y="6643"/>
                  </a:lnTo>
                  <a:cubicBezTo>
                    <a:pt x="11984" y="6665"/>
                    <a:pt x="12029" y="6688"/>
                    <a:pt x="12052" y="6688"/>
                  </a:cubicBezTo>
                  <a:cubicBezTo>
                    <a:pt x="12075" y="6688"/>
                    <a:pt x="12098" y="6688"/>
                    <a:pt x="12121" y="6665"/>
                  </a:cubicBezTo>
                  <a:cubicBezTo>
                    <a:pt x="12166" y="6643"/>
                    <a:pt x="12189" y="6620"/>
                    <a:pt x="12212" y="6574"/>
                  </a:cubicBezTo>
                  <a:cubicBezTo>
                    <a:pt x="12212" y="6551"/>
                    <a:pt x="12235" y="6551"/>
                    <a:pt x="12235" y="6528"/>
                  </a:cubicBezTo>
                  <a:cubicBezTo>
                    <a:pt x="12326" y="6551"/>
                    <a:pt x="12417" y="6574"/>
                    <a:pt x="12509" y="6597"/>
                  </a:cubicBezTo>
                  <a:lnTo>
                    <a:pt x="12463" y="6597"/>
                  </a:lnTo>
                  <a:cubicBezTo>
                    <a:pt x="12577" y="6620"/>
                    <a:pt x="12714" y="6643"/>
                    <a:pt x="12828" y="6688"/>
                  </a:cubicBezTo>
                  <a:cubicBezTo>
                    <a:pt x="12897" y="6688"/>
                    <a:pt x="12942" y="6688"/>
                    <a:pt x="12988" y="6665"/>
                  </a:cubicBezTo>
                  <a:cubicBezTo>
                    <a:pt x="13034" y="6643"/>
                    <a:pt x="13057" y="6620"/>
                    <a:pt x="13079" y="6574"/>
                  </a:cubicBezTo>
                  <a:cubicBezTo>
                    <a:pt x="13102" y="6528"/>
                    <a:pt x="13102" y="6460"/>
                    <a:pt x="13079" y="6414"/>
                  </a:cubicBezTo>
                  <a:cubicBezTo>
                    <a:pt x="13057" y="6369"/>
                    <a:pt x="13011" y="6346"/>
                    <a:pt x="12965" y="6323"/>
                  </a:cubicBezTo>
                  <a:cubicBezTo>
                    <a:pt x="12942" y="6300"/>
                    <a:pt x="12897" y="6300"/>
                    <a:pt x="12851" y="6277"/>
                  </a:cubicBezTo>
                  <a:cubicBezTo>
                    <a:pt x="12805" y="6255"/>
                    <a:pt x="12760" y="6255"/>
                    <a:pt x="12714" y="6232"/>
                  </a:cubicBezTo>
                  <a:cubicBezTo>
                    <a:pt x="12623" y="6209"/>
                    <a:pt x="12509" y="6186"/>
                    <a:pt x="12417" y="6140"/>
                  </a:cubicBezTo>
                  <a:cubicBezTo>
                    <a:pt x="12235" y="6072"/>
                    <a:pt x="12029" y="6026"/>
                    <a:pt x="11847" y="5958"/>
                  </a:cubicBezTo>
                  <a:cubicBezTo>
                    <a:pt x="11664" y="5889"/>
                    <a:pt x="11459" y="5821"/>
                    <a:pt x="11276" y="5752"/>
                  </a:cubicBezTo>
                  <a:cubicBezTo>
                    <a:pt x="11094" y="5684"/>
                    <a:pt x="10911" y="5615"/>
                    <a:pt x="10728" y="5547"/>
                  </a:cubicBezTo>
                  <a:cubicBezTo>
                    <a:pt x="10637" y="5501"/>
                    <a:pt x="10546" y="5456"/>
                    <a:pt x="10432" y="5433"/>
                  </a:cubicBezTo>
                  <a:cubicBezTo>
                    <a:pt x="10340" y="5387"/>
                    <a:pt x="10249" y="5364"/>
                    <a:pt x="10181" y="5319"/>
                  </a:cubicBezTo>
                  <a:cubicBezTo>
                    <a:pt x="9975" y="5227"/>
                    <a:pt x="9793" y="5159"/>
                    <a:pt x="9587" y="5068"/>
                  </a:cubicBezTo>
                  <a:cubicBezTo>
                    <a:pt x="9405" y="4999"/>
                    <a:pt x="9222" y="4908"/>
                    <a:pt x="9016" y="4839"/>
                  </a:cubicBezTo>
                  <a:cubicBezTo>
                    <a:pt x="8925" y="4794"/>
                    <a:pt x="8834" y="4748"/>
                    <a:pt x="8743" y="4702"/>
                  </a:cubicBezTo>
                  <a:cubicBezTo>
                    <a:pt x="8651" y="4657"/>
                    <a:pt x="8560" y="4611"/>
                    <a:pt x="8446" y="4565"/>
                  </a:cubicBezTo>
                  <a:cubicBezTo>
                    <a:pt x="8286" y="4497"/>
                    <a:pt x="8103" y="4406"/>
                    <a:pt x="7921" y="4314"/>
                  </a:cubicBezTo>
                  <a:cubicBezTo>
                    <a:pt x="7830" y="4269"/>
                    <a:pt x="7738" y="4223"/>
                    <a:pt x="7647" y="4177"/>
                  </a:cubicBezTo>
                  <a:cubicBezTo>
                    <a:pt x="7556" y="4132"/>
                    <a:pt x="7464" y="4086"/>
                    <a:pt x="7373" y="4063"/>
                  </a:cubicBezTo>
                  <a:cubicBezTo>
                    <a:pt x="7282" y="4018"/>
                    <a:pt x="7190" y="3949"/>
                    <a:pt x="7099" y="3904"/>
                  </a:cubicBezTo>
                  <a:cubicBezTo>
                    <a:pt x="7008" y="3881"/>
                    <a:pt x="6917" y="3835"/>
                    <a:pt x="6825" y="3789"/>
                  </a:cubicBezTo>
                  <a:cubicBezTo>
                    <a:pt x="6711" y="3744"/>
                    <a:pt x="6620" y="3698"/>
                    <a:pt x="6529" y="3652"/>
                  </a:cubicBezTo>
                  <a:cubicBezTo>
                    <a:pt x="6437" y="3630"/>
                    <a:pt x="6346" y="3584"/>
                    <a:pt x="6255" y="3538"/>
                  </a:cubicBezTo>
                  <a:cubicBezTo>
                    <a:pt x="6049" y="3424"/>
                    <a:pt x="5798" y="3333"/>
                    <a:pt x="5570" y="3219"/>
                  </a:cubicBezTo>
                  <a:cubicBezTo>
                    <a:pt x="5364" y="3105"/>
                    <a:pt x="5136" y="2991"/>
                    <a:pt x="4908" y="2876"/>
                  </a:cubicBezTo>
                  <a:cubicBezTo>
                    <a:pt x="4862" y="2854"/>
                    <a:pt x="4817" y="2831"/>
                    <a:pt x="4748" y="2808"/>
                  </a:cubicBezTo>
                  <a:lnTo>
                    <a:pt x="4771" y="2808"/>
                  </a:lnTo>
                  <a:cubicBezTo>
                    <a:pt x="4543" y="2671"/>
                    <a:pt x="4314" y="2580"/>
                    <a:pt x="4086" y="2443"/>
                  </a:cubicBezTo>
                  <a:cubicBezTo>
                    <a:pt x="4018" y="2420"/>
                    <a:pt x="3949" y="2374"/>
                    <a:pt x="3881" y="2351"/>
                  </a:cubicBezTo>
                  <a:cubicBezTo>
                    <a:pt x="3795" y="2287"/>
                    <a:pt x="3688" y="2243"/>
                    <a:pt x="3600" y="2200"/>
                  </a:cubicBezTo>
                  <a:lnTo>
                    <a:pt x="3600" y="2200"/>
                  </a:lnTo>
                  <a:cubicBezTo>
                    <a:pt x="3430" y="2113"/>
                    <a:pt x="3279" y="2026"/>
                    <a:pt x="3128" y="1918"/>
                  </a:cubicBezTo>
                  <a:cubicBezTo>
                    <a:pt x="2968" y="1826"/>
                    <a:pt x="2808" y="1735"/>
                    <a:pt x="2648" y="1621"/>
                  </a:cubicBezTo>
                  <a:cubicBezTo>
                    <a:pt x="2306" y="1438"/>
                    <a:pt x="1963" y="1233"/>
                    <a:pt x="1644" y="1028"/>
                  </a:cubicBezTo>
                  <a:cubicBezTo>
                    <a:pt x="1507" y="959"/>
                    <a:pt x="1393" y="868"/>
                    <a:pt x="1279" y="799"/>
                  </a:cubicBezTo>
                  <a:cubicBezTo>
                    <a:pt x="1165" y="708"/>
                    <a:pt x="1028" y="640"/>
                    <a:pt x="913" y="548"/>
                  </a:cubicBezTo>
                  <a:cubicBezTo>
                    <a:pt x="777" y="457"/>
                    <a:pt x="662" y="388"/>
                    <a:pt x="548" y="297"/>
                  </a:cubicBezTo>
                  <a:cubicBezTo>
                    <a:pt x="411" y="206"/>
                    <a:pt x="297" y="137"/>
                    <a:pt x="183" y="23"/>
                  </a:cubicBezTo>
                  <a:cubicBezTo>
                    <a:pt x="160" y="23"/>
                    <a:pt x="160" y="0"/>
                    <a:pt x="137"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5"/>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5"/>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5"/>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5"/>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5"/>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5"/>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5"/>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5"/>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5"/>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5"/>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5"/>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5"/>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5"/>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5"/>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5"/>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5"/>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5"/>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5"/>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5"/>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5"/>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5"/>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5"/>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5"/>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5"/>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5"/>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5"/>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5"/>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5"/>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5"/>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5"/>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5"/>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5"/>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5"/>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5"/>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5"/>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5"/>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5"/>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5"/>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5"/>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5"/>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5"/>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5"/>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5"/>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5"/>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5"/>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5"/>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5"/>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5"/>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5"/>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5"/>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5"/>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5"/>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5"/>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5"/>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5"/>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5"/>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5"/>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5"/>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5"/>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5"/>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5"/>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5"/>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5"/>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5"/>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5"/>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5"/>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5"/>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5"/>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5"/>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5"/>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0" name="Google Shape;1010;p5"/>
          <p:cNvGrpSpPr/>
          <p:nvPr/>
        </p:nvGrpSpPr>
        <p:grpSpPr>
          <a:xfrm rot="4727724">
            <a:off x="8348536" y="3278506"/>
            <a:ext cx="465090" cy="510645"/>
            <a:chOff x="818450" y="719950"/>
            <a:chExt cx="162075" cy="177950"/>
          </a:xfrm>
        </p:grpSpPr>
        <p:sp>
          <p:nvSpPr>
            <p:cNvPr id="1011" name="Google Shape;1011;p5"/>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5"/>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5"/>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 name="Google Shape;1014;p5"/>
          <p:cNvGrpSpPr/>
          <p:nvPr/>
        </p:nvGrpSpPr>
        <p:grpSpPr>
          <a:xfrm rot="10127855" flipH="1">
            <a:off x="212095" y="1540766"/>
            <a:ext cx="329643" cy="423839"/>
            <a:chOff x="3526675" y="707075"/>
            <a:chExt cx="187750" cy="241400"/>
          </a:xfrm>
        </p:grpSpPr>
        <p:sp>
          <p:nvSpPr>
            <p:cNvPr id="1015" name="Google Shape;1015;p5"/>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5"/>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5"/>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 name="Google Shape;1018;p5"/>
          <p:cNvGrpSpPr/>
          <p:nvPr/>
        </p:nvGrpSpPr>
        <p:grpSpPr>
          <a:xfrm rot="-1687844">
            <a:off x="8328455" y="275977"/>
            <a:ext cx="514382" cy="629195"/>
            <a:chOff x="2019050" y="1133325"/>
            <a:chExt cx="153525" cy="187750"/>
          </a:xfrm>
        </p:grpSpPr>
        <p:sp>
          <p:nvSpPr>
            <p:cNvPr id="1019" name="Google Shape;1019;p5"/>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5"/>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5"/>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5"/>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 name="Google Shape;1023;p5"/>
          <p:cNvGrpSpPr/>
          <p:nvPr/>
        </p:nvGrpSpPr>
        <p:grpSpPr>
          <a:xfrm rot="2700000">
            <a:off x="376550" y="4142175"/>
            <a:ext cx="498872" cy="535790"/>
            <a:chOff x="539500" y="356300"/>
            <a:chExt cx="347201" cy="372894"/>
          </a:xfrm>
        </p:grpSpPr>
        <p:sp>
          <p:nvSpPr>
            <p:cNvPr id="1024" name="Google Shape;1024;p5"/>
            <p:cNvSpPr/>
            <p:nvPr/>
          </p:nvSpPr>
          <p:spPr>
            <a:xfrm>
              <a:off x="545665" y="376864"/>
              <a:ext cx="113034" cy="349271"/>
            </a:xfrm>
            <a:custGeom>
              <a:avLst/>
              <a:gdLst/>
              <a:ahLst/>
              <a:cxnLst/>
              <a:rect l="l" t="t" r="r" b="b"/>
              <a:pathLst>
                <a:path w="2512" h="7762" extrusionOk="0">
                  <a:moveTo>
                    <a:pt x="982" y="799"/>
                  </a:moveTo>
                  <a:cubicBezTo>
                    <a:pt x="982" y="822"/>
                    <a:pt x="960" y="845"/>
                    <a:pt x="960" y="845"/>
                  </a:cubicBezTo>
                  <a:cubicBezTo>
                    <a:pt x="960" y="822"/>
                    <a:pt x="960" y="822"/>
                    <a:pt x="982" y="799"/>
                  </a:cubicBezTo>
                  <a:close/>
                  <a:moveTo>
                    <a:pt x="1233" y="0"/>
                  </a:moveTo>
                  <a:cubicBezTo>
                    <a:pt x="1233" y="0"/>
                    <a:pt x="1211" y="23"/>
                    <a:pt x="1188" y="23"/>
                  </a:cubicBezTo>
                  <a:cubicBezTo>
                    <a:pt x="1165" y="23"/>
                    <a:pt x="1142" y="46"/>
                    <a:pt x="1142" y="46"/>
                  </a:cubicBezTo>
                  <a:cubicBezTo>
                    <a:pt x="1096" y="92"/>
                    <a:pt x="1051" y="115"/>
                    <a:pt x="1005" y="137"/>
                  </a:cubicBezTo>
                  <a:cubicBezTo>
                    <a:pt x="937" y="206"/>
                    <a:pt x="868" y="274"/>
                    <a:pt x="800" y="343"/>
                  </a:cubicBezTo>
                  <a:cubicBezTo>
                    <a:pt x="731" y="411"/>
                    <a:pt x="663" y="480"/>
                    <a:pt x="594" y="548"/>
                  </a:cubicBezTo>
                  <a:cubicBezTo>
                    <a:pt x="572" y="571"/>
                    <a:pt x="549" y="617"/>
                    <a:pt x="526" y="640"/>
                  </a:cubicBezTo>
                  <a:cubicBezTo>
                    <a:pt x="480" y="685"/>
                    <a:pt x="457" y="731"/>
                    <a:pt x="435" y="777"/>
                  </a:cubicBezTo>
                  <a:cubicBezTo>
                    <a:pt x="389" y="845"/>
                    <a:pt x="343" y="936"/>
                    <a:pt x="298" y="1005"/>
                  </a:cubicBezTo>
                  <a:cubicBezTo>
                    <a:pt x="275" y="1028"/>
                    <a:pt x="275" y="1050"/>
                    <a:pt x="252" y="1073"/>
                  </a:cubicBezTo>
                  <a:cubicBezTo>
                    <a:pt x="252" y="1119"/>
                    <a:pt x="229" y="1142"/>
                    <a:pt x="229" y="1187"/>
                  </a:cubicBezTo>
                  <a:cubicBezTo>
                    <a:pt x="206" y="1210"/>
                    <a:pt x="206" y="1210"/>
                    <a:pt x="206" y="1233"/>
                  </a:cubicBezTo>
                  <a:cubicBezTo>
                    <a:pt x="206" y="1256"/>
                    <a:pt x="183" y="1279"/>
                    <a:pt x="183" y="1279"/>
                  </a:cubicBezTo>
                  <a:cubicBezTo>
                    <a:pt x="138" y="1484"/>
                    <a:pt x="92" y="1667"/>
                    <a:pt x="47" y="1872"/>
                  </a:cubicBezTo>
                  <a:cubicBezTo>
                    <a:pt x="47" y="1895"/>
                    <a:pt x="47" y="1941"/>
                    <a:pt x="47" y="1963"/>
                  </a:cubicBezTo>
                  <a:cubicBezTo>
                    <a:pt x="24" y="1986"/>
                    <a:pt x="24" y="2032"/>
                    <a:pt x="24" y="2055"/>
                  </a:cubicBezTo>
                  <a:cubicBezTo>
                    <a:pt x="24" y="2100"/>
                    <a:pt x="24" y="2169"/>
                    <a:pt x="24" y="2237"/>
                  </a:cubicBezTo>
                  <a:cubicBezTo>
                    <a:pt x="24" y="2351"/>
                    <a:pt x="24" y="2488"/>
                    <a:pt x="24" y="2625"/>
                  </a:cubicBezTo>
                  <a:cubicBezTo>
                    <a:pt x="24" y="2625"/>
                    <a:pt x="24" y="2648"/>
                    <a:pt x="24" y="2671"/>
                  </a:cubicBezTo>
                  <a:cubicBezTo>
                    <a:pt x="24" y="2694"/>
                    <a:pt x="24" y="2717"/>
                    <a:pt x="24" y="2740"/>
                  </a:cubicBezTo>
                  <a:cubicBezTo>
                    <a:pt x="1" y="2831"/>
                    <a:pt x="1" y="2922"/>
                    <a:pt x="1" y="3013"/>
                  </a:cubicBezTo>
                  <a:cubicBezTo>
                    <a:pt x="1" y="3059"/>
                    <a:pt x="1" y="3105"/>
                    <a:pt x="1" y="3150"/>
                  </a:cubicBezTo>
                  <a:cubicBezTo>
                    <a:pt x="1" y="3219"/>
                    <a:pt x="24" y="3265"/>
                    <a:pt x="24" y="3310"/>
                  </a:cubicBezTo>
                  <a:cubicBezTo>
                    <a:pt x="24" y="3401"/>
                    <a:pt x="24" y="3493"/>
                    <a:pt x="47" y="3584"/>
                  </a:cubicBezTo>
                  <a:cubicBezTo>
                    <a:pt x="47" y="3744"/>
                    <a:pt x="69" y="3926"/>
                    <a:pt x="115" y="4086"/>
                  </a:cubicBezTo>
                  <a:cubicBezTo>
                    <a:pt x="138" y="4246"/>
                    <a:pt x="183" y="4406"/>
                    <a:pt x="229" y="4566"/>
                  </a:cubicBezTo>
                  <a:cubicBezTo>
                    <a:pt x="275" y="4725"/>
                    <a:pt x="320" y="4885"/>
                    <a:pt x="366" y="5022"/>
                  </a:cubicBezTo>
                  <a:cubicBezTo>
                    <a:pt x="412" y="5182"/>
                    <a:pt x="457" y="5342"/>
                    <a:pt x="549" y="5501"/>
                  </a:cubicBezTo>
                  <a:cubicBezTo>
                    <a:pt x="594" y="5638"/>
                    <a:pt x="663" y="5798"/>
                    <a:pt x="731" y="5935"/>
                  </a:cubicBezTo>
                  <a:cubicBezTo>
                    <a:pt x="777" y="6026"/>
                    <a:pt x="800" y="6095"/>
                    <a:pt x="845" y="6163"/>
                  </a:cubicBezTo>
                  <a:cubicBezTo>
                    <a:pt x="868" y="6232"/>
                    <a:pt x="914" y="6300"/>
                    <a:pt x="960" y="6369"/>
                  </a:cubicBezTo>
                  <a:cubicBezTo>
                    <a:pt x="1119" y="6643"/>
                    <a:pt x="1279" y="6917"/>
                    <a:pt x="1439" y="7190"/>
                  </a:cubicBezTo>
                  <a:cubicBezTo>
                    <a:pt x="1462" y="7236"/>
                    <a:pt x="1507" y="7282"/>
                    <a:pt x="1530" y="7327"/>
                  </a:cubicBezTo>
                  <a:cubicBezTo>
                    <a:pt x="1553" y="7373"/>
                    <a:pt x="1576" y="7419"/>
                    <a:pt x="1621" y="7464"/>
                  </a:cubicBezTo>
                  <a:cubicBezTo>
                    <a:pt x="1644" y="7510"/>
                    <a:pt x="1667" y="7556"/>
                    <a:pt x="1690" y="7578"/>
                  </a:cubicBezTo>
                  <a:cubicBezTo>
                    <a:pt x="1713" y="7624"/>
                    <a:pt x="1736" y="7647"/>
                    <a:pt x="1758" y="7670"/>
                  </a:cubicBezTo>
                  <a:cubicBezTo>
                    <a:pt x="1781" y="7693"/>
                    <a:pt x="1827" y="7738"/>
                    <a:pt x="1873" y="7738"/>
                  </a:cubicBezTo>
                  <a:cubicBezTo>
                    <a:pt x="1918" y="7761"/>
                    <a:pt x="1987" y="7761"/>
                    <a:pt x="2032" y="7761"/>
                  </a:cubicBezTo>
                  <a:cubicBezTo>
                    <a:pt x="2078" y="7761"/>
                    <a:pt x="2124" y="7738"/>
                    <a:pt x="2146" y="7715"/>
                  </a:cubicBezTo>
                  <a:cubicBezTo>
                    <a:pt x="2192" y="7715"/>
                    <a:pt x="2238" y="7693"/>
                    <a:pt x="2261" y="7670"/>
                  </a:cubicBezTo>
                  <a:cubicBezTo>
                    <a:pt x="2306" y="7647"/>
                    <a:pt x="2352" y="7624"/>
                    <a:pt x="2398" y="7578"/>
                  </a:cubicBezTo>
                  <a:cubicBezTo>
                    <a:pt x="2443" y="7556"/>
                    <a:pt x="2466" y="7510"/>
                    <a:pt x="2489" y="7464"/>
                  </a:cubicBezTo>
                  <a:cubicBezTo>
                    <a:pt x="2512" y="7442"/>
                    <a:pt x="2512" y="7419"/>
                    <a:pt x="2512" y="7396"/>
                  </a:cubicBezTo>
                  <a:cubicBezTo>
                    <a:pt x="2512" y="7373"/>
                    <a:pt x="2512" y="7350"/>
                    <a:pt x="2489" y="7327"/>
                  </a:cubicBezTo>
                  <a:cubicBezTo>
                    <a:pt x="2466" y="7282"/>
                    <a:pt x="2443" y="7236"/>
                    <a:pt x="2420" y="7213"/>
                  </a:cubicBezTo>
                  <a:cubicBezTo>
                    <a:pt x="2398" y="7190"/>
                    <a:pt x="2398" y="7168"/>
                    <a:pt x="2375" y="7145"/>
                  </a:cubicBezTo>
                  <a:cubicBezTo>
                    <a:pt x="2329" y="7099"/>
                    <a:pt x="2306" y="7053"/>
                    <a:pt x="2261" y="7008"/>
                  </a:cubicBezTo>
                  <a:cubicBezTo>
                    <a:pt x="2192" y="6894"/>
                    <a:pt x="2101" y="6780"/>
                    <a:pt x="2032" y="6665"/>
                  </a:cubicBezTo>
                  <a:cubicBezTo>
                    <a:pt x="1964" y="6551"/>
                    <a:pt x="1873" y="6460"/>
                    <a:pt x="1804" y="6346"/>
                  </a:cubicBezTo>
                  <a:cubicBezTo>
                    <a:pt x="1713" y="6209"/>
                    <a:pt x="1644" y="6095"/>
                    <a:pt x="1576" y="5981"/>
                  </a:cubicBezTo>
                  <a:cubicBezTo>
                    <a:pt x="1576" y="5958"/>
                    <a:pt x="1576" y="5958"/>
                    <a:pt x="1553" y="5935"/>
                  </a:cubicBezTo>
                  <a:cubicBezTo>
                    <a:pt x="1576" y="5912"/>
                    <a:pt x="1576" y="5867"/>
                    <a:pt x="1553" y="5821"/>
                  </a:cubicBezTo>
                  <a:cubicBezTo>
                    <a:pt x="1530" y="5752"/>
                    <a:pt x="1485" y="5661"/>
                    <a:pt x="1462" y="5593"/>
                  </a:cubicBezTo>
                  <a:cubicBezTo>
                    <a:pt x="1439" y="5547"/>
                    <a:pt x="1416" y="5501"/>
                    <a:pt x="1393" y="5456"/>
                  </a:cubicBezTo>
                  <a:cubicBezTo>
                    <a:pt x="1348" y="5342"/>
                    <a:pt x="1302" y="5227"/>
                    <a:pt x="1256" y="5113"/>
                  </a:cubicBezTo>
                  <a:cubicBezTo>
                    <a:pt x="1211" y="4954"/>
                    <a:pt x="1165" y="4817"/>
                    <a:pt x="1119" y="4680"/>
                  </a:cubicBezTo>
                  <a:cubicBezTo>
                    <a:pt x="1074" y="4543"/>
                    <a:pt x="1028" y="4406"/>
                    <a:pt x="1005" y="4246"/>
                  </a:cubicBezTo>
                  <a:cubicBezTo>
                    <a:pt x="982" y="4155"/>
                    <a:pt x="960" y="4063"/>
                    <a:pt x="937" y="3972"/>
                  </a:cubicBezTo>
                  <a:cubicBezTo>
                    <a:pt x="960" y="3949"/>
                    <a:pt x="982" y="3904"/>
                    <a:pt x="982" y="3858"/>
                  </a:cubicBezTo>
                  <a:cubicBezTo>
                    <a:pt x="982" y="3812"/>
                    <a:pt x="982" y="3744"/>
                    <a:pt x="982" y="3675"/>
                  </a:cubicBezTo>
                  <a:lnTo>
                    <a:pt x="960" y="3538"/>
                  </a:lnTo>
                  <a:cubicBezTo>
                    <a:pt x="960" y="3516"/>
                    <a:pt x="960" y="3493"/>
                    <a:pt x="960" y="3493"/>
                  </a:cubicBezTo>
                  <a:cubicBezTo>
                    <a:pt x="960" y="3447"/>
                    <a:pt x="960" y="3424"/>
                    <a:pt x="960" y="3379"/>
                  </a:cubicBezTo>
                  <a:cubicBezTo>
                    <a:pt x="960" y="3219"/>
                    <a:pt x="960" y="3036"/>
                    <a:pt x="982" y="2854"/>
                  </a:cubicBezTo>
                  <a:cubicBezTo>
                    <a:pt x="982" y="2694"/>
                    <a:pt x="1005" y="2534"/>
                    <a:pt x="1028" y="2374"/>
                  </a:cubicBezTo>
                  <a:cubicBezTo>
                    <a:pt x="1028" y="2283"/>
                    <a:pt x="1028" y="2215"/>
                    <a:pt x="1051" y="2123"/>
                  </a:cubicBezTo>
                  <a:cubicBezTo>
                    <a:pt x="1051" y="2055"/>
                    <a:pt x="1074" y="1986"/>
                    <a:pt x="1074" y="1918"/>
                  </a:cubicBezTo>
                  <a:cubicBezTo>
                    <a:pt x="1096" y="1872"/>
                    <a:pt x="1096" y="1827"/>
                    <a:pt x="1119" y="1781"/>
                  </a:cubicBezTo>
                  <a:cubicBezTo>
                    <a:pt x="1142" y="1735"/>
                    <a:pt x="1142" y="1712"/>
                    <a:pt x="1119" y="1690"/>
                  </a:cubicBezTo>
                  <a:cubicBezTo>
                    <a:pt x="1165" y="1553"/>
                    <a:pt x="1188" y="1438"/>
                    <a:pt x="1233" y="1324"/>
                  </a:cubicBezTo>
                  <a:cubicBezTo>
                    <a:pt x="1256" y="1210"/>
                    <a:pt x="1302" y="1096"/>
                    <a:pt x="1325" y="1005"/>
                  </a:cubicBezTo>
                  <a:cubicBezTo>
                    <a:pt x="1348" y="959"/>
                    <a:pt x="1370" y="891"/>
                    <a:pt x="1393" y="845"/>
                  </a:cubicBezTo>
                  <a:cubicBezTo>
                    <a:pt x="1393" y="822"/>
                    <a:pt x="1393" y="799"/>
                    <a:pt x="1393" y="777"/>
                  </a:cubicBezTo>
                  <a:cubicBezTo>
                    <a:pt x="1416" y="754"/>
                    <a:pt x="1416" y="731"/>
                    <a:pt x="1416" y="708"/>
                  </a:cubicBezTo>
                  <a:cubicBezTo>
                    <a:pt x="1416" y="685"/>
                    <a:pt x="1416" y="640"/>
                    <a:pt x="1393" y="617"/>
                  </a:cubicBezTo>
                  <a:cubicBezTo>
                    <a:pt x="1377" y="567"/>
                    <a:pt x="1325" y="530"/>
                    <a:pt x="1271" y="530"/>
                  </a:cubicBezTo>
                  <a:cubicBezTo>
                    <a:pt x="1251" y="530"/>
                    <a:pt x="1230" y="536"/>
                    <a:pt x="1211" y="548"/>
                  </a:cubicBezTo>
                  <a:cubicBezTo>
                    <a:pt x="1188" y="571"/>
                    <a:pt x="1165" y="571"/>
                    <a:pt x="1142" y="594"/>
                  </a:cubicBezTo>
                  <a:cubicBezTo>
                    <a:pt x="1119" y="594"/>
                    <a:pt x="1119" y="617"/>
                    <a:pt x="1119" y="617"/>
                  </a:cubicBezTo>
                  <a:cubicBezTo>
                    <a:pt x="1096" y="640"/>
                    <a:pt x="1096" y="640"/>
                    <a:pt x="1074" y="662"/>
                  </a:cubicBezTo>
                  <a:cubicBezTo>
                    <a:pt x="1028" y="708"/>
                    <a:pt x="1005" y="754"/>
                    <a:pt x="982" y="799"/>
                  </a:cubicBezTo>
                  <a:cubicBezTo>
                    <a:pt x="982" y="754"/>
                    <a:pt x="982" y="685"/>
                    <a:pt x="937" y="640"/>
                  </a:cubicBezTo>
                  <a:cubicBezTo>
                    <a:pt x="1028" y="548"/>
                    <a:pt x="1119" y="457"/>
                    <a:pt x="1233" y="366"/>
                  </a:cubicBezTo>
                  <a:cubicBezTo>
                    <a:pt x="1256" y="366"/>
                    <a:pt x="1279" y="343"/>
                    <a:pt x="1279" y="343"/>
                  </a:cubicBezTo>
                  <a:cubicBezTo>
                    <a:pt x="1302" y="320"/>
                    <a:pt x="1325" y="320"/>
                    <a:pt x="1348" y="297"/>
                  </a:cubicBezTo>
                  <a:cubicBezTo>
                    <a:pt x="1416" y="297"/>
                    <a:pt x="1462" y="229"/>
                    <a:pt x="1462" y="160"/>
                  </a:cubicBezTo>
                  <a:cubicBezTo>
                    <a:pt x="1462" y="115"/>
                    <a:pt x="1439" y="69"/>
                    <a:pt x="1416" y="46"/>
                  </a:cubicBezTo>
                  <a:cubicBezTo>
                    <a:pt x="1393" y="23"/>
                    <a:pt x="1348" y="0"/>
                    <a:pt x="13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5"/>
            <p:cNvSpPr/>
            <p:nvPr/>
          </p:nvSpPr>
          <p:spPr>
            <a:xfrm>
              <a:off x="589852" y="553527"/>
              <a:ext cx="117128" cy="55482"/>
            </a:xfrm>
            <a:custGeom>
              <a:avLst/>
              <a:gdLst/>
              <a:ahLst/>
              <a:cxnLst/>
              <a:rect l="l" t="t" r="r" b="b"/>
              <a:pathLst>
                <a:path w="2603" h="1233" extrusionOk="0">
                  <a:moveTo>
                    <a:pt x="2397" y="0"/>
                  </a:moveTo>
                  <a:cubicBezTo>
                    <a:pt x="2306" y="46"/>
                    <a:pt x="2192" y="69"/>
                    <a:pt x="2100" y="115"/>
                  </a:cubicBezTo>
                  <a:cubicBezTo>
                    <a:pt x="1986" y="160"/>
                    <a:pt x="1872" y="229"/>
                    <a:pt x="1781" y="297"/>
                  </a:cubicBezTo>
                  <a:cubicBezTo>
                    <a:pt x="1644" y="366"/>
                    <a:pt x="1484" y="457"/>
                    <a:pt x="1347" y="525"/>
                  </a:cubicBezTo>
                  <a:cubicBezTo>
                    <a:pt x="1210" y="594"/>
                    <a:pt x="1050" y="685"/>
                    <a:pt x="913" y="754"/>
                  </a:cubicBezTo>
                  <a:cubicBezTo>
                    <a:pt x="845" y="776"/>
                    <a:pt x="799" y="799"/>
                    <a:pt x="754" y="845"/>
                  </a:cubicBezTo>
                  <a:lnTo>
                    <a:pt x="731" y="845"/>
                  </a:lnTo>
                  <a:cubicBezTo>
                    <a:pt x="731" y="845"/>
                    <a:pt x="731" y="822"/>
                    <a:pt x="754" y="822"/>
                  </a:cubicBezTo>
                  <a:cubicBezTo>
                    <a:pt x="754" y="822"/>
                    <a:pt x="776" y="822"/>
                    <a:pt x="799" y="799"/>
                  </a:cubicBezTo>
                  <a:cubicBezTo>
                    <a:pt x="845" y="776"/>
                    <a:pt x="913" y="754"/>
                    <a:pt x="936" y="685"/>
                  </a:cubicBezTo>
                  <a:cubicBezTo>
                    <a:pt x="959" y="662"/>
                    <a:pt x="982" y="594"/>
                    <a:pt x="959" y="548"/>
                  </a:cubicBezTo>
                  <a:cubicBezTo>
                    <a:pt x="913" y="503"/>
                    <a:pt x="868" y="480"/>
                    <a:pt x="799" y="480"/>
                  </a:cubicBezTo>
                  <a:cubicBezTo>
                    <a:pt x="776" y="503"/>
                    <a:pt x="754" y="503"/>
                    <a:pt x="731" y="503"/>
                  </a:cubicBezTo>
                  <a:cubicBezTo>
                    <a:pt x="685" y="525"/>
                    <a:pt x="662" y="525"/>
                    <a:pt x="617" y="548"/>
                  </a:cubicBezTo>
                  <a:cubicBezTo>
                    <a:pt x="525" y="571"/>
                    <a:pt x="434" y="617"/>
                    <a:pt x="343" y="640"/>
                  </a:cubicBezTo>
                  <a:cubicBezTo>
                    <a:pt x="297" y="662"/>
                    <a:pt x="251" y="685"/>
                    <a:pt x="206" y="708"/>
                  </a:cubicBezTo>
                  <a:cubicBezTo>
                    <a:pt x="183" y="708"/>
                    <a:pt x="160" y="731"/>
                    <a:pt x="160" y="731"/>
                  </a:cubicBezTo>
                  <a:cubicBezTo>
                    <a:pt x="114" y="754"/>
                    <a:pt x="69" y="776"/>
                    <a:pt x="23" y="799"/>
                  </a:cubicBezTo>
                  <a:cubicBezTo>
                    <a:pt x="0" y="822"/>
                    <a:pt x="0" y="891"/>
                    <a:pt x="23" y="913"/>
                  </a:cubicBezTo>
                  <a:cubicBezTo>
                    <a:pt x="23" y="936"/>
                    <a:pt x="46" y="936"/>
                    <a:pt x="69" y="936"/>
                  </a:cubicBezTo>
                  <a:cubicBezTo>
                    <a:pt x="46" y="982"/>
                    <a:pt x="46" y="1005"/>
                    <a:pt x="46" y="1028"/>
                  </a:cubicBezTo>
                  <a:cubicBezTo>
                    <a:pt x="46" y="1050"/>
                    <a:pt x="69" y="1096"/>
                    <a:pt x="92" y="1119"/>
                  </a:cubicBezTo>
                  <a:lnTo>
                    <a:pt x="114" y="1119"/>
                  </a:lnTo>
                  <a:cubicBezTo>
                    <a:pt x="114" y="1142"/>
                    <a:pt x="114" y="1165"/>
                    <a:pt x="114" y="1165"/>
                  </a:cubicBezTo>
                  <a:cubicBezTo>
                    <a:pt x="137" y="1187"/>
                    <a:pt x="160" y="1233"/>
                    <a:pt x="183" y="1233"/>
                  </a:cubicBezTo>
                  <a:lnTo>
                    <a:pt x="343" y="1233"/>
                  </a:lnTo>
                  <a:cubicBezTo>
                    <a:pt x="366" y="1233"/>
                    <a:pt x="388" y="1210"/>
                    <a:pt x="411" y="1210"/>
                  </a:cubicBezTo>
                  <a:lnTo>
                    <a:pt x="503" y="1210"/>
                  </a:lnTo>
                  <a:cubicBezTo>
                    <a:pt x="571" y="1187"/>
                    <a:pt x="639" y="1187"/>
                    <a:pt x="685" y="1165"/>
                  </a:cubicBezTo>
                  <a:cubicBezTo>
                    <a:pt x="708" y="1165"/>
                    <a:pt x="731" y="1165"/>
                    <a:pt x="754" y="1142"/>
                  </a:cubicBezTo>
                  <a:lnTo>
                    <a:pt x="799" y="1142"/>
                  </a:lnTo>
                  <a:cubicBezTo>
                    <a:pt x="845" y="1119"/>
                    <a:pt x="845" y="1119"/>
                    <a:pt x="868" y="1096"/>
                  </a:cubicBezTo>
                  <a:cubicBezTo>
                    <a:pt x="891" y="1096"/>
                    <a:pt x="891" y="1073"/>
                    <a:pt x="913" y="1050"/>
                  </a:cubicBezTo>
                  <a:cubicBezTo>
                    <a:pt x="1005" y="1028"/>
                    <a:pt x="1119" y="959"/>
                    <a:pt x="1210" y="913"/>
                  </a:cubicBezTo>
                  <a:cubicBezTo>
                    <a:pt x="1370" y="845"/>
                    <a:pt x="1530" y="776"/>
                    <a:pt x="1667" y="685"/>
                  </a:cubicBezTo>
                  <a:cubicBezTo>
                    <a:pt x="1758" y="662"/>
                    <a:pt x="1826" y="617"/>
                    <a:pt x="1895" y="571"/>
                  </a:cubicBezTo>
                  <a:cubicBezTo>
                    <a:pt x="1941" y="548"/>
                    <a:pt x="1986" y="525"/>
                    <a:pt x="2009" y="503"/>
                  </a:cubicBezTo>
                  <a:cubicBezTo>
                    <a:pt x="2032" y="503"/>
                    <a:pt x="2055" y="480"/>
                    <a:pt x="2077" y="480"/>
                  </a:cubicBezTo>
                  <a:cubicBezTo>
                    <a:pt x="2123" y="434"/>
                    <a:pt x="2192" y="411"/>
                    <a:pt x="2260" y="388"/>
                  </a:cubicBezTo>
                  <a:cubicBezTo>
                    <a:pt x="2329" y="366"/>
                    <a:pt x="2397" y="343"/>
                    <a:pt x="2465" y="320"/>
                  </a:cubicBezTo>
                  <a:cubicBezTo>
                    <a:pt x="2511" y="297"/>
                    <a:pt x="2557" y="274"/>
                    <a:pt x="2580" y="252"/>
                  </a:cubicBezTo>
                  <a:cubicBezTo>
                    <a:pt x="2602" y="206"/>
                    <a:pt x="2602" y="160"/>
                    <a:pt x="2602" y="137"/>
                  </a:cubicBezTo>
                  <a:cubicBezTo>
                    <a:pt x="2580" y="92"/>
                    <a:pt x="2557" y="46"/>
                    <a:pt x="2534" y="23"/>
                  </a:cubicBezTo>
                  <a:cubicBezTo>
                    <a:pt x="2511" y="23"/>
                    <a:pt x="2465" y="0"/>
                    <a:pt x="24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5"/>
            <p:cNvSpPr/>
            <p:nvPr/>
          </p:nvSpPr>
          <p:spPr>
            <a:xfrm>
              <a:off x="573428" y="359405"/>
              <a:ext cx="309178" cy="243481"/>
            </a:xfrm>
            <a:custGeom>
              <a:avLst/>
              <a:gdLst/>
              <a:ahLst/>
              <a:cxnLst/>
              <a:rect l="l" t="t" r="r" b="b"/>
              <a:pathLst>
                <a:path w="6871" h="5411" extrusionOk="0">
                  <a:moveTo>
                    <a:pt x="811" y="1951"/>
                  </a:moveTo>
                  <a:cubicBezTo>
                    <a:pt x="807" y="1955"/>
                    <a:pt x="803" y="1959"/>
                    <a:pt x="799" y="1963"/>
                  </a:cubicBezTo>
                  <a:cubicBezTo>
                    <a:pt x="804" y="1958"/>
                    <a:pt x="808" y="1955"/>
                    <a:pt x="811" y="1951"/>
                  </a:cubicBezTo>
                  <a:close/>
                  <a:moveTo>
                    <a:pt x="1621" y="0"/>
                  </a:moveTo>
                  <a:cubicBezTo>
                    <a:pt x="1370" y="0"/>
                    <a:pt x="1119" y="46"/>
                    <a:pt x="890" y="160"/>
                  </a:cubicBezTo>
                  <a:cubicBezTo>
                    <a:pt x="822" y="183"/>
                    <a:pt x="753" y="206"/>
                    <a:pt x="685" y="252"/>
                  </a:cubicBezTo>
                  <a:cubicBezTo>
                    <a:pt x="616" y="297"/>
                    <a:pt x="525" y="343"/>
                    <a:pt x="457" y="411"/>
                  </a:cubicBezTo>
                  <a:cubicBezTo>
                    <a:pt x="411" y="457"/>
                    <a:pt x="388" y="503"/>
                    <a:pt x="343" y="548"/>
                  </a:cubicBezTo>
                  <a:cubicBezTo>
                    <a:pt x="320" y="571"/>
                    <a:pt x="297" y="594"/>
                    <a:pt x="297" y="594"/>
                  </a:cubicBezTo>
                  <a:cubicBezTo>
                    <a:pt x="274" y="617"/>
                    <a:pt x="251" y="617"/>
                    <a:pt x="228" y="640"/>
                  </a:cubicBezTo>
                  <a:cubicBezTo>
                    <a:pt x="206" y="662"/>
                    <a:pt x="183" y="662"/>
                    <a:pt x="160" y="685"/>
                  </a:cubicBezTo>
                  <a:cubicBezTo>
                    <a:pt x="137" y="708"/>
                    <a:pt x="114" y="708"/>
                    <a:pt x="91" y="731"/>
                  </a:cubicBezTo>
                  <a:cubicBezTo>
                    <a:pt x="91" y="754"/>
                    <a:pt x="69" y="754"/>
                    <a:pt x="69" y="777"/>
                  </a:cubicBezTo>
                  <a:cubicBezTo>
                    <a:pt x="46" y="777"/>
                    <a:pt x="46" y="799"/>
                    <a:pt x="46" y="799"/>
                  </a:cubicBezTo>
                  <a:cubicBezTo>
                    <a:pt x="0" y="845"/>
                    <a:pt x="0" y="913"/>
                    <a:pt x="0" y="959"/>
                  </a:cubicBezTo>
                  <a:cubicBezTo>
                    <a:pt x="23" y="982"/>
                    <a:pt x="23" y="1028"/>
                    <a:pt x="46" y="1050"/>
                  </a:cubicBezTo>
                  <a:cubicBezTo>
                    <a:pt x="69" y="1050"/>
                    <a:pt x="91" y="1073"/>
                    <a:pt x="114" y="1073"/>
                  </a:cubicBezTo>
                  <a:cubicBezTo>
                    <a:pt x="91" y="1142"/>
                    <a:pt x="114" y="1210"/>
                    <a:pt x="160" y="1256"/>
                  </a:cubicBezTo>
                  <a:cubicBezTo>
                    <a:pt x="183" y="1279"/>
                    <a:pt x="206" y="1279"/>
                    <a:pt x="251" y="1302"/>
                  </a:cubicBezTo>
                  <a:cubicBezTo>
                    <a:pt x="228" y="1302"/>
                    <a:pt x="206" y="1324"/>
                    <a:pt x="206" y="1324"/>
                  </a:cubicBezTo>
                  <a:cubicBezTo>
                    <a:pt x="137" y="1393"/>
                    <a:pt x="46" y="1484"/>
                    <a:pt x="91" y="1575"/>
                  </a:cubicBezTo>
                  <a:cubicBezTo>
                    <a:pt x="91" y="1644"/>
                    <a:pt x="137" y="1690"/>
                    <a:pt x="206" y="1712"/>
                  </a:cubicBezTo>
                  <a:cubicBezTo>
                    <a:pt x="228" y="1720"/>
                    <a:pt x="249" y="1723"/>
                    <a:pt x="268" y="1723"/>
                  </a:cubicBezTo>
                  <a:cubicBezTo>
                    <a:pt x="307" y="1723"/>
                    <a:pt x="343" y="1712"/>
                    <a:pt x="388" y="1712"/>
                  </a:cubicBezTo>
                  <a:cubicBezTo>
                    <a:pt x="343" y="1735"/>
                    <a:pt x="320" y="1781"/>
                    <a:pt x="297" y="1804"/>
                  </a:cubicBezTo>
                  <a:cubicBezTo>
                    <a:pt x="274" y="1826"/>
                    <a:pt x="251" y="1849"/>
                    <a:pt x="251" y="1849"/>
                  </a:cubicBezTo>
                  <a:cubicBezTo>
                    <a:pt x="251" y="1872"/>
                    <a:pt x="228" y="1872"/>
                    <a:pt x="228" y="1895"/>
                  </a:cubicBezTo>
                  <a:cubicBezTo>
                    <a:pt x="206" y="1918"/>
                    <a:pt x="183" y="1941"/>
                    <a:pt x="183" y="1986"/>
                  </a:cubicBezTo>
                  <a:cubicBezTo>
                    <a:pt x="183" y="2032"/>
                    <a:pt x="206" y="2055"/>
                    <a:pt x="228" y="2078"/>
                  </a:cubicBezTo>
                  <a:cubicBezTo>
                    <a:pt x="251" y="2100"/>
                    <a:pt x="274" y="2100"/>
                    <a:pt x="297" y="2123"/>
                  </a:cubicBezTo>
                  <a:cubicBezTo>
                    <a:pt x="251" y="2169"/>
                    <a:pt x="206" y="2215"/>
                    <a:pt x="183" y="2283"/>
                  </a:cubicBezTo>
                  <a:cubicBezTo>
                    <a:pt x="160" y="2306"/>
                    <a:pt x="160" y="2351"/>
                    <a:pt x="137" y="2374"/>
                  </a:cubicBezTo>
                  <a:cubicBezTo>
                    <a:pt x="114" y="2443"/>
                    <a:pt x="160" y="2511"/>
                    <a:pt x="206" y="2557"/>
                  </a:cubicBezTo>
                  <a:cubicBezTo>
                    <a:pt x="231" y="2570"/>
                    <a:pt x="257" y="2575"/>
                    <a:pt x="281" y="2575"/>
                  </a:cubicBezTo>
                  <a:cubicBezTo>
                    <a:pt x="344" y="2575"/>
                    <a:pt x="401" y="2538"/>
                    <a:pt x="434" y="2488"/>
                  </a:cubicBezTo>
                  <a:cubicBezTo>
                    <a:pt x="457" y="2443"/>
                    <a:pt x="479" y="2397"/>
                    <a:pt x="525" y="2374"/>
                  </a:cubicBezTo>
                  <a:cubicBezTo>
                    <a:pt x="616" y="2215"/>
                    <a:pt x="731" y="2078"/>
                    <a:pt x="822" y="1918"/>
                  </a:cubicBezTo>
                  <a:lnTo>
                    <a:pt x="822" y="1918"/>
                  </a:lnTo>
                  <a:cubicBezTo>
                    <a:pt x="822" y="1936"/>
                    <a:pt x="822" y="1940"/>
                    <a:pt x="811" y="1951"/>
                  </a:cubicBezTo>
                  <a:lnTo>
                    <a:pt x="811" y="1951"/>
                  </a:lnTo>
                  <a:cubicBezTo>
                    <a:pt x="873" y="1887"/>
                    <a:pt x="916" y="1822"/>
                    <a:pt x="959" y="1758"/>
                  </a:cubicBezTo>
                  <a:cubicBezTo>
                    <a:pt x="1027" y="1690"/>
                    <a:pt x="1073" y="1621"/>
                    <a:pt x="1141" y="1575"/>
                  </a:cubicBezTo>
                  <a:lnTo>
                    <a:pt x="1187" y="1575"/>
                  </a:lnTo>
                  <a:cubicBezTo>
                    <a:pt x="1187" y="1575"/>
                    <a:pt x="1210" y="1553"/>
                    <a:pt x="1210" y="1553"/>
                  </a:cubicBezTo>
                  <a:lnTo>
                    <a:pt x="1256" y="1553"/>
                  </a:lnTo>
                  <a:cubicBezTo>
                    <a:pt x="1301" y="1530"/>
                    <a:pt x="1324" y="1530"/>
                    <a:pt x="1370" y="1507"/>
                  </a:cubicBezTo>
                  <a:cubicBezTo>
                    <a:pt x="1393" y="1507"/>
                    <a:pt x="1415" y="1507"/>
                    <a:pt x="1461" y="1484"/>
                  </a:cubicBezTo>
                  <a:cubicBezTo>
                    <a:pt x="1484" y="1484"/>
                    <a:pt x="1529" y="1461"/>
                    <a:pt x="1552" y="1461"/>
                  </a:cubicBezTo>
                  <a:cubicBezTo>
                    <a:pt x="1666" y="1438"/>
                    <a:pt x="1781" y="1416"/>
                    <a:pt x="1872" y="1393"/>
                  </a:cubicBezTo>
                  <a:cubicBezTo>
                    <a:pt x="1963" y="1393"/>
                    <a:pt x="2032" y="1370"/>
                    <a:pt x="2100" y="1370"/>
                  </a:cubicBezTo>
                  <a:lnTo>
                    <a:pt x="2328" y="1370"/>
                  </a:lnTo>
                  <a:cubicBezTo>
                    <a:pt x="2397" y="1370"/>
                    <a:pt x="2488" y="1393"/>
                    <a:pt x="2557" y="1416"/>
                  </a:cubicBezTo>
                  <a:cubicBezTo>
                    <a:pt x="2625" y="1416"/>
                    <a:pt x="2694" y="1438"/>
                    <a:pt x="2762" y="1461"/>
                  </a:cubicBezTo>
                  <a:cubicBezTo>
                    <a:pt x="2853" y="1507"/>
                    <a:pt x="2945" y="1553"/>
                    <a:pt x="3013" y="1598"/>
                  </a:cubicBezTo>
                  <a:cubicBezTo>
                    <a:pt x="3104" y="1644"/>
                    <a:pt x="3196" y="1690"/>
                    <a:pt x="3287" y="1735"/>
                  </a:cubicBezTo>
                  <a:cubicBezTo>
                    <a:pt x="3310" y="1758"/>
                    <a:pt x="3333" y="1758"/>
                    <a:pt x="3355" y="1781"/>
                  </a:cubicBezTo>
                  <a:cubicBezTo>
                    <a:pt x="3447" y="1872"/>
                    <a:pt x="3538" y="1941"/>
                    <a:pt x="3629" y="2032"/>
                  </a:cubicBezTo>
                  <a:cubicBezTo>
                    <a:pt x="3744" y="2146"/>
                    <a:pt x="3858" y="2260"/>
                    <a:pt x="3995" y="2374"/>
                  </a:cubicBezTo>
                  <a:cubicBezTo>
                    <a:pt x="4063" y="2420"/>
                    <a:pt x="4109" y="2488"/>
                    <a:pt x="4177" y="2557"/>
                  </a:cubicBezTo>
                  <a:cubicBezTo>
                    <a:pt x="4246" y="2603"/>
                    <a:pt x="4291" y="2671"/>
                    <a:pt x="4360" y="2717"/>
                  </a:cubicBezTo>
                  <a:cubicBezTo>
                    <a:pt x="4394" y="2751"/>
                    <a:pt x="4434" y="2768"/>
                    <a:pt x="4471" y="2768"/>
                  </a:cubicBezTo>
                  <a:cubicBezTo>
                    <a:pt x="4508" y="2768"/>
                    <a:pt x="4542" y="2751"/>
                    <a:pt x="4565" y="2717"/>
                  </a:cubicBezTo>
                  <a:cubicBezTo>
                    <a:pt x="4611" y="2671"/>
                    <a:pt x="4634" y="2625"/>
                    <a:pt x="4611" y="2580"/>
                  </a:cubicBezTo>
                  <a:lnTo>
                    <a:pt x="4611" y="2580"/>
                  </a:lnTo>
                  <a:cubicBezTo>
                    <a:pt x="4611" y="2580"/>
                    <a:pt x="4634" y="2580"/>
                    <a:pt x="4634" y="2603"/>
                  </a:cubicBezTo>
                  <a:cubicBezTo>
                    <a:pt x="4679" y="2625"/>
                    <a:pt x="4725" y="2671"/>
                    <a:pt x="4771" y="2717"/>
                  </a:cubicBezTo>
                  <a:cubicBezTo>
                    <a:pt x="4793" y="2717"/>
                    <a:pt x="4793" y="2739"/>
                    <a:pt x="4816" y="2739"/>
                  </a:cubicBezTo>
                  <a:cubicBezTo>
                    <a:pt x="4862" y="2785"/>
                    <a:pt x="4885" y="2831"/>
                    <a:pt x="4930" y="2854"/>
                  </a:cubicBezTo>
                  <a:cubicBezTo>
                    <a:pt x="4976" y="2899"/>
                    <a:pt x="5022" y="2945"/>
                    <a:pt x="5067" y="2991"/>
                  </a:cubicBezTo>
                  <a:cubicBezTo>
                    <a:pt x="5090" y="3013"/>
                    <a:pt x="5113" y="3036"/>
                    <a:pt x="5136" y="3059"/>
                  </a:cubicBezTo>
                  <a:cubicBezTo>
                    <a:pt x="5182" y="3082"/>
                    <a:pt x="5227" y="3128"/>
                    <a:pt x="5296" y="3150"/>
                  </a:cubicBezTo>
                  <a:cubicBezTo>
                    <a:pt x="5308" y="3156"/>
                    <a:pt x="5320" y="3159"/>
                    <a:pt x="5332" y="3159"/>
                  </a:cubicBezTo>
                  <a:cubicBezTo>
                    <a:pt x="5366" y="3159"/>
                    <a:pt x="5399" y="3138"/>
                    <a:pt x="5433" y="3105"/>
                  </a:cubicBezTo>
                  <a:cubicBezTo>
                    <a:pt x="5478" y="3196"/>
                    <a:pt x="5547" y="3264"/>
                    <a:pt x="5592" y="3356"/>
                  </a:cubicBezTo>
                  <a:cubicBezTo>
                    <a:pt x="5684" y="3470"/>
                    <a:pt x="5775" y="3584"/>
                    <a:pt x="5866" y="3721"/>
                  </a:cubicBezTo>
                  <a:cubicBezTo>
                    <a:pt x="5935" y="3858"/>
                    <a:pt x="6003" y="3995"/>
                    <a:pt x="6095" y="4132"/>
                  </a:cubicBezTo>
                  <a:cubicBezTo>
                    <a:pt x="6209" y="4314"/>
                    <a:pt x="6323" y="4520"/>
                    <a:pt x="6414" y="4702"/>
                  </a:cubicBezTo>
                  <a:cubicBezTo>
                    <a:pt x="6437" y="4771"/>
                    <a:pt x="6460" y="4839"/>
                    <a:pt x="6505" y="4908"/>
                  </a:cubicBezTo>
                  <a:cubicBezTo>
                    <a:pt x="6528" y="4976"/>
                    <a:pt x="6551" y="5045"/>
                    <a:pt x="6597" y="5090"/>
                  </a:cubicBezTo>
                  <a:cubicBezTo>
                    <a:pt x="6619" y="5159"/>
                    <a:pt x="6642" y="5227"/>
                    <a:pt x="6665" y="5296"/>
                  </a:cubicBezTo>
                  <a:cubicBezTo>
                    <a:pt x="6665" y="5296"/>
                    <a:pt x="6665" y="5319"/>
                    <a:pt x="6665" y="5319"/>
                  </a:cubicBezTo>
                  <a:cubicBezTo>
                    <a:pt x="6665" y="5342"/>
                    <a:pt x="6665" y="5364"/>
                    <a:pt x="6688" y="5387"/>
                  </a:cubicBezTo>
                  <a:cubicBezTo>
                    <a:pt x="6711" y="5410"/>
                    <a:pt x="6734" y="5410"/>
                    <a:pt x="6756" y="5410"/>
                  </a:cubicBezTo>
                  <a:cubicBezTo>
                    <a:pt x="6825" y="5410"/>
                    <a:pt x="6871" y="5364"/>
                    <a:pt x="6871" y="5319"/>
                  </a:cubicBezTo>
                  <a:cubicBezTo>
                    <a:pt x="6848" y="5250"/>
                    <a:pt x="6848" y="5182"/>
                    <a:pt x="6825" y="5113"/>
                  </a:cubicBezTo>
                  <a:cubicBezTo>
                    <a:pt x="6802" y="5045"/>
                    <a:pt x="6779" y="4976"/>
                    <a:pt x="6734" y="4908"/>
                  </a:cubicBezTo>
                  <a:cubicBezTo>
                    <a:pt x="6711" y="4839"/>
                    <a:pt x="6688" y="4771"/>
                    <a:pt x="6665" y="4702"/>
                  </a:cubicBezTo>
                  <a:cubicBezTo>
                    <a:pt x="6642" y="4634"/>
                    <a:pt x="6619" y="4588"/>
                    <a:pt x="6597" y="4520"/>
                  </a:cubicBezTo>
                  <a:cubicBezTo>
                    <a:pt x="6528" y="4383"/>
                    <a:pt x="6483" y="4246"/>
                    <a:pt x="6414" y="4132"/>
                  </a:cubicBezTo>
                  <a:cubicBezTo>
                    <a:pt x="6353" y="4031"/>
                    <a:pt x="6311" y="3912"/>
                    <a:pt x="6254" y="3807"/>
                  </a:cubicBezTo>
                  <a:lnTo>
                    <a:pt x="6254" y="3807"/>
                  </a:lnTo>
                  <a:cubicBezTo>
                    <a:pt x="6254" y="3809"/>
                    <a:pt x="6254" y="3810"/>
                    <a:pt x="6254" y="3812"/>
                  </a:cubicBezTo>
                  <a:cubicBezTo>
                    <a:pt x="6253" y="3809"/>
                    <a:pt x="6253" y="3805"/>
                    <a:pt x="6252" y="3802"/>
                  </a:cubicBezTo>
                  <a:lnTo>
                    <a:pt x="6252" y="3802"/>
                  </a:lnTo>
                  <a:cubicBezTo>
                    <a:pt x="6252" y="3804"/>
                    <a:pt x="6253" y="3805"/>
                    <a:pt x="6254" y="3807"/>
                  </a:cubicBezTo>
                  <a:lnTo>
                    <a:pt x="6254" y="3807"/>
                  </a:lnTo>
                  <a:cubicBezTo>
                    <a:pt x="6254" y="3794"/>
                    <a:pt x="6253" y="3790"/>
                    <a:pt x="6245" y="3781"/>
                  </a:cubicBezTo>
                  <a:lnTo>
                    <a:pt x="6245" y="3781"/>
                  </a:lnTo>
                  <a:cubicBezTo>
                    <a:pt x="6248" y="3788"/>
                    <a:pt x="6250" y="3795"/>
                    <a:pt x="6252" y="3802"/>
                  </a:cubicBezTo>
                  <a:lnTo>
                    <a:pt x="6252" y="3802"/>
                  </a:lnTo>
                  <a:cubicBezTo>
                    <a:pt x="6245" y="3790"/>
                    <a:pt x="6238" y="3778"/>
                    <a:pt x="6231" y="3767"/>
                  </a:cubicBezTo>
                  <a:lnTo>
                    <a:pt x="6231" y="3767"/>
                  </a:lnTo>
                  <a:cubicBezTo>
                    <a:pt x="6238" y="3773"/>
                    <a:pt x="6242" y="3777"/>
                    <a:pt x="6245" y="3781"/>
                  </a:cubicBezTo>
                  <a:lnTo>
                    <a:pt x="6245" y="3781"/>
                  </a:lnTo>
                  <a:cubicBezTo>
                    <a:pt x="6221" y="3705"/>
                    <a:pt x="6180" y="3644"/>
                    <a:pt x="6140" y="3584"/>
                  </a:cubicBezTo>
                  <a:cubicBezTo>
                    <a:pt x="6095" y="3516"/>
                    <a:pt x="6072" y="3447"/>
                    <a:pt x="6026" y="3379"/>
                  </a:cubicBezTo>
                  <a:cubicBezTo>
                    <a:pt x="5935" y="3242"/>
                    <a:pt x="5843" y="3128"/>
                    <a:pt x="5752" y="2991"/>
                  </a:cubicBezTo>
                  <a:cubicBezTo>
                    <a:pt x="5706" y="2922"/>
                    <a:pt x="5661" y="2831"/>
                    <a:pt x="5615" y="2762"/>
                  </a:cubicBezTo>
                  <a:cubicBezTo>
                    <a:pt x="5570" y="2694"/>
                    <a:pt x="5524" y="2625"/>
                    <a:pt x="5455" y="2557"/>
                  </a:cubicBezTo>
                  <a:cubicBezTo>
                    <a:pt x="5433" y="2488"/>
                    <a:pt x="5387" y="2443"/>
                    <a:pt x="5341" y="2374"/>
                  </a:cubicBezTo>
                  <a:cubicBezTo>
                    <a:pt x="5273" y="2306"/>
                    <a:pt x="5227" y="2237"/>
                    <a:pt x="5159" y="2169"/>
                  </a:cubicBezTo>
                  <a:cubicBezTo>
                    <a:pt x="5136" y="2146"/>
                    <a:pt x="5090" y="2100"/>
                    <a:pt x="5067" y="2078"/>
                  </a:cubicBezTo>
                  <a:cubicBezTo>
                    <a:pt x="5022" y="2009"/>
                    <a:pt x="4976" y="1963"/>
                    <a:pt x="4930" y="1895"/>
                  </a:cubicBezTo>
                  <a:cubicBezTo>
                    <a:pt x="4862" y="1826"/>
                    <a:pt x="4793" y="1758"/>
                    <a:pt x="4725" y="1690"/>
                  </a:cubicBezTo>
                  <a:cubicBezTo>
                    <a:pt x="4611" y="1575"/>
                    <a:pt x="4497" y="1461"/>
                    <a:pt x="4383" y="1347"/>
                  </a:cubicBezTo>
                  <a:cubicBezTo>
                    <a:pt x="4337" y="1302"/>
                    <a:pt x="4268" y="1233"/>
                    <a:pt x="4223" y="1187"/>
                  </a:cubicBezTo>
                  <a:cubicBezTo>
                    <a:pt x="4154" y="1142"/>
                    <a:pt x="4109" y="1073"/>
                    <a:pt x="4040" y="1028"/>
                  </a:cubicBezTo>
                  <a:cubicBezTo>
                    <a:pt x="3903" y="913"/>
                    <a:pt x="3766" y="799"/>
                    <a:pt x="3607" y="708"/>
                  </a:cubicBezTo>
                  <a:cubicBezTo>
                    <a:pt x="3538" y="662"/>
                    <a:pt x="3470" y="640"/>
                    <a:pt x="3401" y="594"/>
                  </a:cubicBezTo>
                  <a:cubicBezTo>
                    <a:pt x="3333" y="548"/>
                    <a:pt x="3264" y="503"/>
                    <a:pt x="3196" y="480"/>
                  </a:cubicBezTo>
                  <a:cubicBezTo>
                    <a:pt x="3104" y="434"/>
                    <a:pt x="3036" y="411"/>
                    <a:pt x="2967" y="366"/>
                  </a:cubicBezTo>
                  <a:cubicBezTo>
                    <a:pt x="2876" y="320"/>
                    <a:pt x="2808" y="297"/>
                    <a:pt x="2716" y="274"/>
                  </a:cubicBezTo>
                  <a:cubicBezTo>
                    <a:pt x="2648" y="229"/>
                    <a:pt x="2557" y="206"/>
                    <a:pt x="2488" y="183"/>
                  </a:cubicBezTo>
                  <a:cubicBezTo>
                    <a:pt x="2397" y="137"/>
                    <a:pt x="2306" y="115"/>
                    <a:pt x="2214" y="92"/>
                  </a:cubicBezTo>
                  <a:cubicBezTo>
                    <a:pt x="2123" y="46"/>
                    <a:pt x="2054" y="23"/>
                    <a:pt x="1963" y="23"/>
                  </a:cubicBezTo>
                  <a:cubicBezTo>
                    <a:pt x="1872" y="0"/>
                    <a:pt x="1758" y="0"/>
                    <a:pt x="16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5"/>
            <p:cNvSpPr/>
            <p:nvPr/>
          </p:nvSpPr>
          <p:spPr>
            <a:xfrm>
              <a:off x="612441" y="467266"/>
              <a:ext cx="185930" cy="139717"/>
            </a:xfrm>
            <a:custGeom>
              <a:avLst/>
              <a:gdLst/>
              <a:ahLst/>
              <a:cxnLst/>
              <a:rect l="l" t="t" r="r" b="b"/>
              <a:pathLst>
                <a:path w="4132" h="3105" extrusionOk="0">
                  <a:moveTo>
                    <a:pt x="3904" y="0"/>
                  </a:moveTo>
                  <a:cubicBezTo>
                    <a:pt x="3881" y="0"/>
                    <a:pt x="3858" y="0"/>
                    <a:pt x="3835" y="23"/>
                  </a:cubicBezTo>
                  <a:cubicBezTo>
                    <a:pt x="3812" y="23"/>
                    <a:pt x="3790" y="46"/>
                    <a:pt x="3767" y="46"/>
                  </a:cubicBezTo>
                  <a:cubicBezTo>
                    <a:pt x="3767" y="69"/>
                    <a:pt x="3744" y="91"/>
                    <a:pt x="3721" y="91"/>
                  </a:cubicBezTo>
                  <a:cubicBezTo>
                    <a:pt x="3698" y="91"/>
                    <a:pt x="3698" y="91"/>
                    <a:pt x="3675" y="114"/>
                  </a:cubicBezTo>
                  <a:cubicBezTo>
                    <a:pt x="3607" y="137"/>
                    <a:pt x="3561" y="183"/>
                    <a:pt x="3516" y="228"/>
                  </a:cubicBezTo>
                  <a:cubicBezTo>
                    <a:pt x="3493" y="274"/>
                    <a:pt x="3447" y="297"/>
                    <a:pt x="3424" y="320"/>
                  </a:cubicBezTo>
                  <a:cubicBezTo>
                    <a:pt x="3356" y="388"/>
                    <a:pt x="3310" y="457"/>
                    <a:pt x="3242" y="525"/>
                  </a:cubicBezTo>
                  <a:cubicBezTo>
                    <a:pt x="3196" y="571"/>
                    <a:pt x="3150" y="639"/>
                    <a:pt x="3082" y="685"/>
                  </a:cubicBezTo>
                  <a:cubicBezTo>
                    <a:pt x="3059" y="731"/>
                    <a:pt x="3036" y="753"/>
                    <a:pt x="3013" y="776"/>
                  </a:cubicBezTo>
                  <a:cubicBezTo>
                    <a:pt x="2991" y="799"/>
                    <a:pt x="2968" y="822"/>
                    <a:pt x="2945" y="845"/>
                  </a:cubicBezTo>
                  <a:cubicBezTo>
                    <a:pt x="2922" y="867"/>
                    <a:pt x="2922" y="890"/>
                    <a:pt x="2922" y="890"/>
                  </a:cubicBezTo>
                  <a:lnTo>
                    <a:pt x="2854" y="936"/>
                  </a:lnTo>
                  <a:cubicBezTo>
                    <a:pt x="2785" y="982"/>
                    <a:pt x="2717" y="1027"/>
                    <a:pt x="2671" y="1073"/>
                  </a:cubicBezTo>
                  <a:cubicBezTo>
                    <a:pt x="2534" y="1164"/>
                    <a:pt x="2397" y="1256"/>
                    <a:pt x="2283" y="1347"/>
                  </a:cubicBezTo>
                  <a:cubicBezTo>
                    <a:pt x="2169" y="1438"/>
                    <a:pt x="2055" y="1507"/>
                    <a:pt x="1918" y="1598"/>
                  </a:cubicBezTo>
                  <a:cubicBezTo>
                    <a:pt x="1872" y="1644"/>
                    <a:pt x="1804" y="1689"/>
                    <a:pt x="1735" y="1735"/>
                  </a:cubicBezTo>
                  <a:cubicBezTo>
                    <a:pt x="1712" y="1758"/>
                    <a:pt x="1690" y="1780"/>
                    <a:pt x="1667" y="1780"/>
                  </a:cubicBezTo>
                  <a:cubicBezTo>
                    <a:pt x="1621" y="1826"/>
                    <a:pt x="1575" y="1849"/>
                    <a:pt x="1553" y="1872"/>
                  </a:cubicBezTo>
                  <a:cubicBezTo>
                    <a:pt x="1461" y="1917"/>
                    <a:pt x="1370" y="1940"/>
                    <a:pt x="1279" y="1986"/>
                  </a:cubicBezTo>
                  <a:cubicBezTo>
                    <a:pt x="1187" y="2032"/>
                    <a:pt x="1073" y="2077"/>
                    <a:pt x="959" y="2123"/>
                  </a:cubicBezTo>
                  <a:cubicBezTo>
                    <a:pt x="822" y="2191"/>
                    <a:pt x="708" y="2237"/>
                    <a:pt x="571" y="2305"/>
                  </a:cubicBezTo>
                  <a:cubicBezTo>
                    <a:pt x="526" y="2328"/>
                    <a:pt x="457" y="2374"/>
                    <a:pt x="411" y="2397"/>
                  </a:cubicBezTo>
                  <a:lnTo>
                    <a:pt x="389" y="2397"/>
                  </a:lnTo>
                  <a:cubicBezTo>
                    <a:pt x="389" y="2420"/>
                    <a:pt x="389" y="2420"/>
                    <a:pt x="366" y="2420"/>
                  </a:cubicBezTo>
                  <a:cubicBezTo>
                    <a:pt x="343" y="2420"/>
                    <a:pt x="320" y="2442"/>
                    <a:pt x="297" y="2442"/>
                  </a:cubicBezTo>
                  <a:cubicBezTo>
                    <a:pt x="274" y="2465"/>
                    <a:pt x="252" y="2465"/>
                    <a:pt x="229" y="2465"/>
                  </a:cubicBezTo>
                  <a:cubicBezTo>
                    <a:pt x="183" y="2488"/>
                    <a:pt x="160" y="2511"/>
                    <a:pt x="137" y="2557"/>
                  </a:cubicBezTo>
                  <a:cubicBezTo>
                    <a:pt x="115" y="2602"/>
                    <a:pt x="115" y="2671"/>
                    <a:pt x="137" y="2716"/>
                  </a:cubicBezTo>
                  <a:cubicBezTo>
                    <a:pt x="137" y="2739"/>
                    <a:pt x="160" y="2739"/>
                    <a:pt x="160" y="2762"/>
                  </a:cubicBezTo>
                  <a:cubicBezTo>
                    <a:pt x="137" y="2762"/>
                    <a:pt x="115" y="2785"/>
                    <a:pt x="92" y="2808"/>
                  </a:cubicBezTo>
                  <a:cubicBezTo>
                    <a:pt x="69" y="2830"/>
                    <a:pt x="46" y="2853"/>
                    <a:pt x="46" y="2876"/>
                  </a:cubicBezTo>
                  <a:cubicBezTo>
                    <a:pt x="1" y="2922"/>
                    <a:pt x="1" y="2990"/>
                    <a:pt x="46" y="3036"/>
                  </a:cubicBezTo>
                  <a:cubicBezTo>
                    <a:pt x="69" y="3082"/>
                    <a:pt x="115" y="3104"/>
                    <a:pt x="183" y="3104"/>
                  </a:cubicBezTo>
                  <a:lnTo>
                    <a:pt x="252" y="3104"/>
                  </a:lnTo>
                  <a:cubicBezTo>
                    <a:pt x="274" y="3082"/>
                    <a:pt x="274" y="3082"/>
                    <a:pt x="297" y="3082"/>
                  </a:cubicBezTo>
                  <a:lnTo>
                    <a:pt x="320" y="3082"/>
                  </a:lnTo>
                  <a:cubicBezTo>
                    <a:pt x="366" y="3082"/>
                    <a:pt x="411" y="3082"/>
                    <a:pt x="457" y="3059"/>
                  </a:cubicBezTo>
                  <a:cubicBezTo>
                    <a:pt x="480" y="3036"/>
                    <a:pt x="526" y="3013"/>
                    <a:pt x="571" y="2990"/>
                  </a:cubicBezTo>
                  <a:cubicBezTo>
                    <a:pt x="662" y="2945"/>
                    <a:pt x="777" y="2922"/>
                    <a:pt x="868" y="2876"/>
                  </a:cubicBezTo>
                  <a:cubicBezTo>
                    <a:pt x="982" y="2830"/>
                    <a:pt x="1073" y="2808"/>
                    <a:pt x="1187" y="2762"/>
                  </a:cubicBezTo>
                  <a:cubicBezTo>
                    <a:pt x="1233" y="2739"/>
                    <a:pt x="1302" y="2716"/>
                    <a:pt x="1347" y="2693"/>
                  </a:cubicBezTo>
                  <a:cubicBezTo>
                    <a:pt x="1370" y="2671"/>
                    <a:pt x="1416" y="2671"/>
                    <a:pt x="1439" y="2648"/>
                  </a:cubicBezTo>
                  <a:cubicBezTo>
                    <a:pt x="1461" y="2648"/>
                    <a:pt x="1484" y="2625"/>
                    <a:pt x="1484" y="2625"/>
                  </a:cubicBezTo>
                  <a:lnTo>
                    <a:pt x="1530" y="2625"/>
                  </a:lnTo>
                  <a:cubicBezTo>
                    <a:pt x="1553" y="2625"/>
                    <a:pt x="1575" y="2602"/>
                    <a:pt x="1598" y="2579"/>
                  </a:cubicBezTo>
                  <a:cubicBezTo>
                    <a:pt x="1621" y="2579"/>
                    <a:pt x="1644" y="2579"/>
                    <a:pt x="1667" y="2557"/>
                  </a:cubicBezTo>
                  <a:cubicBezTo>
                    <a:pt x="1690" y="2534"/>
                    <a:pt x="1735" y="2534"/>
                    <a:pt x="1758" y="2511"/>
                  </a:cubicBezTo>
                  <a:cubicBezTo>
                    <a:pt x="1849" y="2465"/>
                    <a:pt x="1918" y="2420"/>
                    <a:pt x="1986" y="2374"/>
                  </a:cubicBezTo>
                  <a:cubicBezTo>
                    <a:pt x="2123" y="2305"/>
                    <a:pt x="2260" y="2214"/>
                    <a:pt x="2397" y="2123"/>
                  </a:cubicBezTo>
                  <a:cubicBezTo>
                    <a:pt x="2557" y="2032"/>
                    <a:pt x="2694" y="1940"/>
                    <a:pt x="2831" y="1849"/>
                  </a:cubicBezTo>
                  <a:cubicBezTo>
                    <a:pt x="2899" y="1803"/>
                    <a:pt x="2968" y="1758"/>
                    <a:pt x="3036" y="1712"/>
                  </a:cubicBezTo>
                  <a:cubicBezTo>
                    <a:pt x="3082" y="1689"/>
                    <a:pt x="3128" y="1666"/>
                    <a:pt x="3150" y="1644"/>
                  </a:cubicBezTo>
                  <a:cubicBezTo>
                    <a:pt x="3173" y="1644"/>
                    <a:pt x="3173" y="1621"/>
                    <a:pt x="3173" y="1621"/>
                  </a:cubicBezTo>
                  <a:lnTo>
                    <a:pt x="3196" y="1621"/>
                  </a:lnTo>
                  <a:cubicBezTo>
                    <a:pt x="3219" y="1598"/>
                    <a:pt x="3242" y="1598"/>
                    <a:pt x="3287" y="1575"/>
                  </a:cubicBezTo>
                  <a:cubicBezTo>
                    <a:pt x="3333" y="1552"/>
                    <a:pt x="3356" y="1461"/>
                    <a:pt x="3333" y="1415"/>
                  </a:cubicBezTo>
                  <a:cubicBezTo>
                    <a:pt x="3333" y="1392"/>
                    <a:pt x="3333" y="1392"/>
                    <a:pt x="3333" y="1392"/>
                  </a:cubicBezTo>
                  <a:lnTo>
                    <a:pt x="3379" y="1392"/>
                  </a:lnTo>
                  <a:cubicBezTo>
                    <a:pt x="3401" y="1370"/>
                    <a:pt x="3424" y="1370"/>
                    <a:pt x="3447" y="1347"/>
                  </a:cubicBezTo>
                  <a:cubicBezTo>
                    <a:pt x="3447" y="1324"/>
                    <a:pt x="3470" y="1324"/>
                    <a:pt x="3470" y="1301"/>
                  </a:cubicBezTo>
                  <a:cubicBezTo>
                    <a:pt x="3516" y="1278"/>
                    <a:pt x="3538" y="1256"/>
                    <a:pt x="3561" y="1233"/>
                  </a:cubicBezTo>
                  <a:cubicBezTo>
                    <a:pt x="3630" y="1164"/>
                    <a:pt x="3675" y="1119"/>
                    <a:pt x="3744" y="1050"/>
                  </a:cubicBezTo>
                  <a:cubicBezTo>
                    <a:pt x="3744" y="1050"/>
                    <a:pt x="3767" y="1027"/>
                    <a:pt x="3790" y="1004"/>
                  </a:cubicBezTo>
                  <a:cubicBezTo>
                    <a:pt x="3835" y="959"/>
                    <a:pt x="3881" y="936"/>
                    <a:pt x="3904" y="890"/>
                  </a:cubicBezTo>
                  <a:cubicBezTo>
                    <a:pt x="3949" y="867"/>
                    <a:pt x="3995" y="822"/>
                    <a:pt x="4018" y="776"/>
                  </a:cubicBezTo>
                  <a:cubicBezTo>
                    <a:pt x="4018" y="753"/>
                    <a:pt x="4018" y="753"/>
                    <a:pt x="4018" y="731"/>
                  </a:cubicBezTo>
                  <a:cubicBezTo>
                    <a:pt x="4041" y="708"/>
                    <a:pt x="4063" y="685"/>
                    <a:pt x="4086" y="685"/>
                  </a:cubicBezTo>
                  <a:cubicBezTo>
                    <a:pt x="4086" y="662"/>
                    <a:pt x="4109" y="616"/>
                    <a:pt x="4132" y="594"/>
                  </a:cubicBezTo>
                  <a:cubicBezTo>
                    <a:pt x="4132" y="571"/>
                    <a:pt x="4132" y="548"/>
                    <a:pt x="4132" y="502"/>
                  </a:cubicBezTo>
                  <a:cubicBezTo>
                    <a:pt x="4132" y="479"/>
                    <a:pt x="4132" y="434"/>
                    <a:pt x="4109" y="411"/>
                  </a:cubicBezTo>
                  <a:cubicBezTo>
                    <a:pt x="4132" y="388"/>
                    <a:pt x="4132" y="388"/>
                    <a:pt x="4132" y="365"/>
                  </a:cubicBezTo>
                  <a:cubicBezTo>
                    <a:pt x="4132" y="320"/>
                    <a:pt x="4132" y="251"/>
                    <a:pt x="4086" y="228"/>
                  </a:cubicBezTo>
                  <a:cubicBezTo>
                    <a:pt x="4063" y="206"/>
                    <a:pt x="4041" y="206"/>
                    <a:pt x="4018" y="183"/>
                  </a:cubicBezTo>
                  <a:lnTo>
                    <a:pt x="4041" y="183"/>
                  </a:lnTo>
                  <a:cubicBezTo>
                    <a:pt x="4063" y="137"/>
                    <a:pt x="4041" y="91"/>
                    <a:pt x="4018" y="46"/>
                  </a:cubicBezTo>
                  <a:cubicBezTo>
                    <a:pt x="4018" y="23"/>
                    <a:pt x="3972" y="0"/>
                    <a:pt x="39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5"/>
            <p:cNvSpPr/>
            <p:nvPr/>
          </p:nvSpPr>
          <p:spPr>
            <a:xfrm>
              <a:off x="785996" y="479595"/>
              <a:ext cx="94540" cy="136612"/>
            </a:xfrm>
            <a:custGeom>
              <a:avLst/>
              <a:gdLst/>
              <a:ahLst/>
              <a:cxnLst/>
              <a:rect l="l" t="t" r="r" b="b"/>
              <a:pathLst>
                <a:path w="2101" h="3036" extrusionOk="0">
                  <a:moveTo>
                    <a:pt x="343" y="0"/>
                  </a:moveTo>
                  <a:cubicBezTo>
                    <a:pt x="321" y="0"/>
                    <a:pt x="275" y="23"/>
                    <a:pt x="252" y="46"/>
                  </a:cubicBezTo>
                  <a:cubicBezTo>
                    <a:pt x="229" y="68"/>
                    <a:pt x="206" y="91"/>
                    <a:pt x="206" y="137"/>
                  </a:cubicBezTo>
                  <a:cubicBezTo>
                    <a:pt x="206" y="160"/>
                    <a:pt x="206" y="160"/>
                    <a:pt x="206" y="183"/>
                  </a:cubicBezTo>
                  <a:cubicBezTo>
                    <a:pt x="193" y="176"/>
                    <a:pt x="178" y="173"/>
                    <a:pt x="162" y="173"/>
                  </a:cubicBezTo>
                  <a:cubicBezTo>
                    <a:pt x="125" y="173"/>
                    <a:pt x="86" y="189"/>
                    <a:pt x="69" y="205"/>
                  </a:cubicBezTo>
                  <a:cubicBezTo>
                    <a:pt x="24" y="251"/>
                    <a:pt x="1" y="274"/>
                    <a:pt x="1" y="320"/>
                  </a:cubicBezTo>
                  <a:cubicBezTo>
                    <a:pt x="1" y="365"/>
                    <a:pt x="1" y="388"/>
                    <a:pt x="24" y="411"/>
                  </a:cubicBezTo>
                  <a:cubicBezTo>
                    <a:pt x="24" y="457"/>
                    <a:pt x="69" y="479"/>
                    <a:pt x="92" y="525"/>
                  </a:cubicBezTo>
                  <a:cubicBezTo>
                    <a:pt x="115" y="548"/>
                    <a:pt x="138" y="571"/>
                    <a:pt x="138" y="616"/>
                  </a:cubicBezTo>
                  <a:cubicBezTo>
                    <a:pt x="184" y="662"/>
                    <a:pt x="229" y="730"/>
                    <a:pt x="275" y="799"/>
                  </a:cubicBezTo>
                  <a:cubicBezTo>
                    <a:pt x="366" y="936"/>
                    <a:pt x="435" y="1096"/>
                    <a:pt x="526" y="1233"/>
                  </a:cubicBezTo>
                  <a:cubicBezTo>
                    <a:pt x="594" y="1392"/>
                    <a:pt x="663" y="1575"/>
                    <a:pt x="731" y="1735"/>
                  </a:cubicBezTo>
                  <a:cubicBezTo>
                    <a:pt x="800" y="1895"/>
                    <a:pt x="868" y="2054"/>
                    <a:pt x="914" y="2237"/>
                  </a:cubicBezTo>
                  <a:cubicBezTo>
                    <a:pt x="982" y="2397"/>
                    <a:pt x="1028" y="2579"/>
                    <a:pt x="1097" y="2762"/>
                  </a:cubicBezTo>
                  <a:cubicBezTo>
                    <a:pt x="1119" y="2808"/>
                    <a:pt x="1142" y="2853"/>
                    <a:pt x="1165" y="2899"/>
                  </a:cubicBezTo>
                  <a:cubicBezTo>
                    <a:pt x="1188" y="2967"/>
                    <a:pt x="1234" y="3013"/>
                    <a:pt x="1302" y="3013"/>
                  </a:cubicBezTo>
                  <a:cubicBezTo>
                    <a:pt x="1325" y="3036"/>
                    <a:pt x="1371" y="3036"/>
                    <a:pt x="1393" y="3036"/>
                  </a:cubicBezTo>
                  <a:cubicBezTo>
                    <a:pt x="1462" y="3036"/>
                    <a:pt x="1507" y="3013"/>
                    <a:pt x="1553" y="2967"/>
                  </a:cubicBezTo>
                  <a:cubicBezTo>
                    <a:pt x="1599" y="2944"/>
                    <a:pt x="1622" y="2922"/>
                    <a:pt x="1667" y="2899"/>
                  </a:cubicBezTo>
                  <a:lnTo>
                    <a:pt x="1667" y="2899"/>
                  </a:lnTo>
                  <a:cubicBezTo>
                    <a:pt x="1644" y="2922"/>
                    <a:pt x="1644" y="2922"/>
                    <a:pt x="1644" y="2922"/>
                  </a:cubicBezTo>
                  <a:cubicBezTo>
                    <a:pt x="1667" y="2922"/>
                    <a:pt x="1667" y="2899"/>
                    <a:pt x="1690" y="2876"/>
                  </a:cubicBezTo>
                  <a:cubicBezTo>
                    <a:pt x="1736" y="2876"/>
                    <a:pt x="1781" y="2876"/>
                    <a:pt x="1827" y="2853"/>
                  </a:cubicBezTo>
                  <a:cubicBezTo>
                    <a:pt x="1873" y="2830"/>
                    <a:pt x="1918" y="2785"/>
                    <a:pt x="1941" y="2739"/>
                  </a:cubicBezTo>
                  <a:cubicBezTo>
                    <a:pt x="1964" y="2739"/>
                    <a:pt x="1987" y="2716"/>
                    <a:pt x="2010" y="2716"/>
                  </a:cubicBezTo>
                  <a:lnTo>
                    <a:pt x="1987" y="2716"/>
                  </a:lnTo>
                  <a:cubicBezTo>
                    <a:pt x="2032" y="2716"/>
                    <a:pt x="2055" y="2693"/>
                    <a:pt x="2078" y="2671"/>
                  </a:cubicBezTo>
                  <a:cubicBezTo>
                    <a:pt x="2078" y="2648"/>
                    <a:pt x="2101" y="2625"/>
                    <a:pt x="2078" y="2602"/>
                  </a:cubicBezTo>
                  <a:cubicBezTo>
                    <a:pt x="2078" y="2556"/>
                    <a:pt x="2055" y="2534"/>
                    <a:pt x="2032" y="2511"/>
                  </a:cubicBezTo>
                  <a:lnTo>
                    <a:pt x="1987" y="2511"/>
                  </a:lnTo>
                  <a:cubicBezTo>
                    <a:pt x="1987" y="2488"/>
                    <a:pt x="1987" y="2488"/>
                    <a:pt x="1987" y="2465"/>
                  </a:cubicBezTo>
                  <a:cubicBezTo>
                    <a:pt x="2010" y="2419"/>
                    <a:pt x="1987" y="2374"/>
                    <a:pt x="1987" y="2328"/>
                  </a:cubicBezTo>
                  <a:cubicBezTo>
                    <a:pt x="1964" y="2260"/>
                    <a:pt x="1918" y="2214"/>
                    <a:pt x="1895" y="2168"/>
                  </a:cubicBezTo>
                  <a:cubicBezTo>
                    <a:pt x="1850" y="2100"/>
                    <a:pt x="1827" y="2031"/>
                    <a:pt x="1804" y="1963"/>
                  </a:cubicBezTo>
                  <a:cubicBezTo>
                    <a:pt x="1759" y="1872"/>
                    <a:pt x="1713" y="1803"/>
                    <a:pt x="1690" y="1735"/>
                  </a:cubicBezTo>
                  <a:cubicBezTo>
                    <a:pt x="1622" y="1643"/>
                    <a:pt x="1576" y="1552"/>
                    <a:pt x="1530" y="1461"/>
                  </a:cubicBezTo>
                  <a:cubicBezTo>
                    <a:pt x="1416" y="1301"/>
                    <a:pt x="1302" y="1141"/>
                    <a:pt x="1188" y="982"/>
                  </a:cubicBezTo>
                  <a:cubicBezTo>
                    <a:pt x="1165" y="913"/>
                    <a:pt x="1119" y="845"/>
                    <a:pt x="1074" y="776"/>
                  </a:cubicBezTo>
                  <a:cubicBezTo>
                    <a:pt x="1051" y="753"/>
                    <a:pt x="1028" y="730"/>
                    <a:pt x="1005" y="708"/>
                  </a:cubicBezTo>
                  <a:cubicBezTo>
                    <a:pt x="982" y="662"/>
                    <a:pt x="937" y="616"/>
                    <a:pt x="891" y="571"/>
                  </a:cubicBezTo>
                  <a:cubicBezTo>
                    <a:pt x="868" y="548"/>
                    <a:pt x="823" y="548"/>
                    <a:pt x="800" y="548"/>
                  </a:cubicBezTo>
                  <a:cubicBezTo>
                    <a:pt x="754" y="479"/>
                    <a:pt x="709" y="434"/>
                    <a:pt x="663" y="365"/>
                  </a:cubicBezTo>
                  <a:cubicBezTo>
                    <a:pt x="640" y="342"/>
                    <a:pt x="617" y="320"/>
                    <a:pt x="617" y="297"/>
                  </a:cubicBezTo>
                  <a:cubicBezTo>
                    <a:pt x="572" y="205"/>
                    <a:pt x="526" y="137"/>
                    <a:pt x="458" y="68"/>
                  </a:cubicBezTo>
                  <a:cubicBezTo>
                    <a:pt x="435" y="23"/>
                    <a:pt x="389" y="0"/>
                    <a:pt x="3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5"/>
            <p:cNvSpPr/>
            <p:nvPr/>
          </p:nvSpPr>
          <p:spPr>
            <a:xfrm>
              <a:off x="608346" y="362465"/>
              <a:ext cx="273225" cy="246541"/>
            </a:xfrm>
            <a:custGeom>
              <a:avLst/>
              <a:gdLst/>
              <a:ahLst/>
              <a:cxnLst/>
              <a:rect l="l" t="t" r="r" b="b"/>
              <a:pathLst>
                <a:path w="6072" h="5479" extrusionOk="0">
                  <a:moveTo>
                    <a:pt x="3972" y="2786"/>
                  </a:moveTo>
                  <a:cubicBezTo>
                    <a:pt x="3972" y="2799"/>
                    <a:pt x="3980" y="2805"/>
                    <a:pt x="3986" y="2807"/>
                  </a:cubicBezTo>
                  <a:lnTo>
                    <a:pt x="3986" y="2807"/>
                  </a:lnTo>
                  <a:cubicBezTo>
                    <a:pt x="3981" y="2800"/>
                    <a:pt x="3977" y="2793"/>
                    <a:pt x="3972" y="2786"/>
                  </a:cubicBezTo>
                  <a:close/>
                  <a:moveTo>
                    <a:pt x="183" y="1"/>
                  </a:moveTo>
                  <a:cubicBezTo>
                    <a:pt x="137" y="24"/>
                    <a:pt x="92" y="47"/>
                    <a:pt x="46" y="47"/>
                  </a:cubicBezTo>
                  <a:cubicBezTo>
                    <a:pt x="23" y="69"/>
                    <a:pt x="0" y="92"/>
                    <a:pt x="0" y="138"/>
                  </a:cubicBezTo>
                  <a:cubicBezTo>
                    <a:pt x="23" y="161"/>
                    <a:pt x="46" y="184"/>
                    <a:pt x="92" y="184"/>
                  </a:cubicBezTo>
                  <a:cubicBezTo>
                    <a:pt x="137" y="161"/>
                    <a:pt x="160" y="138"/>
                    <a:pt x="206" y="138"/>
                  </a:cubicBezTo>
                  <a:lnTo>
                    <a:pt x="388" y="138"/>
                  </a:lnTo>
                  <a:cubicBezTo>
                    <a:pt x="457" y="161"/>
                    <a:pt x="502" y="161"/>
                    <a:pt x="548" y="161"/>
                  </a:cubicBezTo>
                  <a:cubicBezTo>
                    <a:pt x="594" y="184"/>
                    <a:pt x="639" y="184"/>
                    <a:pt x="685" y="206"/>
                  </a:cubicBezTo>
                  <a:cubicBezTo>
                    <a:pt x="776" y="229"/>
                    <a:pt x="868" y="275"/>
                    <a:pt x="959" y="298"/>
                  </a:cubicBezTo>
                  <a:cubicBezTo>
                    <a:pt x="1073" y="343"/>
                    <a:pt x="1164" y="389"/>
                    <a:pt x="1256" y="435"/>
                  </a:cubicBezTo>
                  <a:cubicBezTo>
                    <a:pt x="1347" y="480"/>
                    <a:pt x="1438" y="526"/>
                    <a:pt x="1530" y="572"/>
                  </a:cubicBezTo>
                  <a:cubicBezTo>
                    <a:pt x="1621" y="617"/>
                    <a:pt x="1712" y="686"/>
                    <a:pt x="1781" y="731"/>
                  </a:cubicBezTo>
                  <a:cubicBezTo>
                    <a:pt x="1872" y="800"/>
                    <a:pt x="1940" y="845"/>
                    <a:pt x="2032" y="914"/>
                  </a:cubicBezTo>
                  <a:cubicBezTo>
                    <a:pt x="2100" y="960"/>
                    <a:pt x="2169" y="1005"/>
                    <a:pt x="2237" y="1051"/>
                  </a:cubicBezTo>
                  <a:cubicBezTo>
                    <a:pt x="2237" y="1074"/>
                    <a:pt x="2237" y="1074"/>
                    <a:pt x="2260" y="1074"/>
                  </a:cubicBezTo>
                  <a:lnTo>
                    <a:pt x="2237" y="1074"/>
                  </a:lnTo>
                  <a:cubicBezTo>
                    <a:pt x="2283" y="1097"/>
                    <a:pt x="2328" y="1119"/>
                    <a:pt x="2351" y="1165"/>
                  </a:cubicBezTo>
                  <a:cubicBezTo>
                    <a:pt x="2374" y="1165"/>
                    <a:pt x="2374" y="1165"/>
                    <a:pt x="2397" y="1188"/>
                  </a:cubicBezTo>
                  <a:cubicBezTo>
                    <a:pt x="2374" y="1165"/>
                    <a:pt x="2374" y="1165"/>
                    <a:pt x="2374" y="1165"/>
                  </a:cubicBezTo>
                  <a:lnTo>
                    <a:pt x="2374" y="1165"/>
                  </a:lnTo>
                  <a:cubicBezTo>
                    <a:pt x="2488" y="1256"/>
                    <a:pt x="2602" y="1348"/>
                    <a:pt x="2716" y="1439"/>
                  </a:cubicBezTo>
                  <a:cubicBezTo>
                    <a:pt x="2853" y="1553"/>
                    <a:pt x="2968" y="1667"/>
                    <a:pt x="3082" y="1781"/>
                  </a:cubicBezTo>
                  <a:cubicBezTo>
                    <a:pt x="3310" y="1987"/>
                    <a:pt x="3492" y="2238"/>
                    <a:pt x="3698" y="2466"/>
                  </a:cubicBezTo>
                  <a:cubicBezTo>
                    <a:pt x="3789" y="2580"/>
                    <a:pt x="3903" y="2694"/>
                    <a:pt x="3995" y="2808"/>
                  </a:cubicBezTo>
                  <a:cubicBezTo>
                    <a:pt x="3995" y="2808"/>
                    <a:pt x="3991" y="2808"/>
                    <a:pt x="3986" y="2807"/>
                  </a:cubicBezTo>
                  <a:lnTo>
                    <a:pt x="3986" y="2807"/>
                  </a:lnTo>
                  <a:cubicBezTo>
                    <a:pt x="4075" y="2935"/>
                    <a:pt x="4182" y="3044"/>
                    <a:pt x="4269" y="3174"/>
                  </a:cubicBezTo>
                  <a:cubicBezTo>
                    <a:pt x="4360" y="3311"/>
                    <a:pt x="4474" y="3448"/>
                    <a:pt x="4565" y="3607"/>
                  </a:cubicBezTo>
                  <a:cubicBezTo>
                    <a:pt x="4657" y="3744"/>
                    <a:pt x="4725" y="3881"/>
                    <a:pt x="4816" y="4041"/>
                  </a:cubicBezTo>
                  <a:cubicBezTo>
                    <a:pt x="4908" y="4178"/>
                    <a:pt x="4976" y="4315"/>
                    <a:pt x="5067" y="4452"/>
                  </a:cubicBezTo>
                  <a:cubicBezTo>
                    <a:pt x="5136" y="4589"/>
                    <a:pt x="5204" y="4726"/>
                    <a:pt x="5273" y="4840"/>
                  </a:cubicBezTo>
                  <a:cubicBezTo>
                    <a:pt x="5341" y="4954"/>
                    <a:pt x="5410" y="5091"/>
                    <a:pt x="5455" y="5205"/>
                  </a:cubicBezTo>
                  <a:cubicBezTo>
                    <a:pt x="5478" y="5251"/>
                    <a:pt x="5501" y="5274"/>
                    <a:pt x="5501" y="5319"/>
                  </a:cubicBezTo>
                  <a:cubicBezTo>
                    <a:pt x="5501" y="5365"/>
                    <a:pt x="5524" y="5411"/>
                    <a:pt x="5570" y="5433"/>
                  </a:cubicBezTo>
                  <a:cubicBezTo>
                    <a:pt x="5570" y="5433"/>
                    <a:pt x="5592" y="5456"/>
                    <a:pt x="5592" y="5456"/>
                  </a:cubicBezTo>
                  <a:cubicBezTo>
                    <a:pt x="5638" y="5479"/>
                    <a:pt x="5638" y="5479"/>
                    <a:pt x="5684" y="5479"/>
                  </a:cubicBezTo>
                  <a:cubicBezTo>
                    <a:pt x="5707" y="5479"/>
                    <a:pt x="5729" y="5479"/>
                    <a:pt x="5752" y="5456"/>
                  </a:cubicBezTo>
                  <a:cubicBezTo>
                    <a:pt x="5821" y="5433"/>
                    <a:pt x="5866" y="5433"/>
                    <a:pt x="5912" y="5411"/>
                  </a:cubicBezTo>
                  <a:cubicBezTo>
                    <a:pt x="5958" y="5388"/>
                    <a:pt x="5980" y="5388"/>
                    <a:pt x="6003" y="5342"/>
                  </a:cubicBezTo>
                  <a:cubicBezTo>
                    <a:pt x="6049" y="5296"/>
                    <a:pt x="6072" y="5228"/>
                    <a:pt x="6049" y="5159"/>
                  </a:cubicBezTo>
                  <a:cubicBezTo>
                    <a:pt x="6026" y="5091"/>
                    <a:pt x="6003" y="5045"/>
                    <a:pt x="5980" y="4977"/>
                  </a:cubicBezTo>
                  <a:cubicBezTo>
                    <a:pt x="5912" y="4840"/>
                    <a:pt x="5843" y="4726"/>
                    <a:pt x="5775" y="4589"/>
                  </a:cubicBezTo>
                  <a:cubicBezTo>
                    <a:pt x="5752" y="4543"/>
                    <a:pt x="5729" y="4498"/>
                    <a:pt x="5707" y="4475"/>
                  </a:cubicBezTo>
                  <a:cubicBezTo>
                    <a:pt x="5661" y="4383"/>
                    <a:pt x="5638" y="4315"/>
                    <a:pt x="5592" y="4224"/>
                  </a:cubicBezTo>
                  <a:cubicBezTo>
                    <a:pt x="5547" y="4155"/>
                    <a:pt x="5501" y="4064"/>
                    <a:pt x="5455" y="3973"/>
                  </a:cubicBezTo>
                  <a:cubicBezTo>
                    <a:pt x="5364" y="3836"/>
                    <a:pt x="5273" y="3676"/>
                    <a:pt x="5204" y="3539"/>
                  </a:cubicBezTo>
                  <a:cubicBezTo>
                    <a:pt x="5113" y="3379"/>
                    <a:pt x="5022" y="3219"/>
                    <a:pt x="4930" y="3082"/>
                  </a:cubicBezTo>
                  <a:cubicBezTo>
                    <a:pt x="4816" y="2900"/>
                    <a:pt x="4702" y="2717"/>
                    <a:pt x="4565" y="2557"/>
                  </a:cubicBezTo>
                  <a:cubicBezTo>
                    <a:pt x="4451" y="2398"/>
                    <a:pt x="4314" y="2238"/>
                    <a:pt x="4200" y="2055"/>
                  </a:cubicBezTo>
                  <a:cubicBezTo>
                    <a:pt x="4132" y="1987"/>
                    <a:pt x="4063" y="1918"/>
                    <a:pt x="4017" y="1827"/>
                  </a:cubicBezTo>
                  <a:cubicBezTo>
                    <a:pt x="3949" y="1781"/>
                    <a:pt x="3903" y="1713"/>
                    <a:pt x="3835" y="1667"/>
                  </a:cubicBezTo>
                  <a:cubicBezTo>
                    <a:pt x="3766" y="1599"/>
                    <a:pt x="3698" y="1530"/>
                    <a:pt x="3607" y="1462"/>
                  </a:cubicBezTo>
                  <a:cubicBezTo>
                    <a:pt x="3538" y="1393"/>
                    <a:pt x="3447" y="1348"/>
                    <a:pt x="3378" y="1279"/>
                  </a:cubicBezTo>
                  <a:cubicBezTo>
                    <a:pt x="3333" y="1256"/>
                    <a:pt x="3287" y="1211"/>
                    <a:pt x="3241" y="1165"/>
                  </a:cubicBezTo>
                  <a:cubicBezTo>
                    <a:pt x="3207" y="1142"/>
                    <a:pt x="3167" y="1131"/>
                    <a:pt x="3130" y="1131"/>
                  </a:cubicBezTo>
                  <a:cubicBezTo>
                    <a:pt x="3093" y="1131"/>
                    <a:pt x="3059" y="1142"/>
                    <a:pt x="3036" y="1165"/>
                  </a:cubicBezTo>
                  <a:cubicBezTo>
                    <a:pt x="2990" y="1211"/>
                    <a:pt x="2990" y="1234"/>
                    <a:pt x="2990" y="1279"/>
                  </a:cubicBezTo>
                  <a:cubicBezTo>
                    <a:pt x="2945" y="1234"/>
                    <a:pt x="2899" y="1188"/>
                    <a:pt x="2853" y="1165"/>
                  </a:cubicBezTo>
                  <a:cubicBezTo>
                    <a:pt x="2785" y="1119"/>
                    <a:pt x="2739" y="1074"/>
                    <a:pt x="2671" y="1028"/>
                  </a:cubicBezTo>
                  <a:cubicBezTo>
                    <a:pt x="2579" y="937"/>
                    <a:pt x="2465" y="868"/>
                    <a:pt x="2351" y="777"/>
                  </a:cubicBezTo>
                  <a:cubicBezTo>
                    <a:pt x="2351" y="777"/>
                    <a:pt x="2351" y="777"/>
                    <a:pt x="2351" y="800"/>
                  </a:cubicBezTo>
                  <a:cubicBezTo>
                    <a:pt x="2283" y="731"/>
                    <a:pt x="2214" y="686"/>
                    <a:pt x="2146" y="640"/>
                  </a:cubicBezTo>
                  <a:cubicBezTo>
                    <a:pt x="2100" y="594"/>
                    <a:pt x="2032" y="572"/>
                    <a:pt x="1963" y="526"/>
                  </a:cubicBezTo>
                  <a:cubicBezTo>
                    <a:pt x="1826" y="435"/>
                    <a:pt x="1689" y="366"/>
                    <a:pt x="1552" y="298"/>
                  </a:cubicBezTo>
                  <a:cubicBezTo>
                    <a:pt x="1484" y="275"/>
                    <a:pt x="1393" y="252"/>
                    <a:pt x="1324" y="206"/>
                  </a:cubicBezTo>
                  <a:cubicBezTo>
                    <a:pt x="1256" y="184"/>
                    <a:pt x="1164" y="138"/>
                    <a:pt x="1096" y="115"/>
                  </a:cubicBezTo>
                  <a:cubicBezTo>
                    <a:pt x="1050" y="115"/>
                    <a:pt x="1027" y="92"/>
                    <a:pt x="982" y="92"/>
                  </a:cubicBezTo>
                  <a:cubicBezTo>
                    <a:pt x="936" y="69"/>
                    <a:pt x="890" y="69"/>
                    <a:pt x="868" y="69"/>
                  </a:cubicBezTo>
                  <a:cubicBezTo>
                    <a:pt x="799" y="47"/>
                    <a:pt x="731" y="24"/>
                    <a:pt x="662" y="24"/>
                  </a:cubicBezTo>
                  <a:cubicBezTo>
                    <a:pt x="548" y="1"/>
                    <a:pt x="457" y="1"/>
                    <a:pt x="3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5"/>
            <p:cNvSpPr/>
            <p:nvPr/>
          </p:nvSpPr>
          <p:spPr>
            <a:xfrm>
              <a:off x="644299" y="361475"/>
              <a:ext cx="154071" cy="103764"/>
            </a:xfrm>
            <a:custGeom>
              <a:avLst/>
              <a:gdLst/>
              <a:ahLst/>
              <a:cxnLst/>
              <a:rect l="l" t="t" r="r" b="b"/>
              <a:pathLst>
                <a:path w="3424" h="2306" extrusionOk="0">
                  <a:moveTo>
                    <a:pt x="1096" y="525"/>
                  </a:moveTo>
                  <a:cubicBezTo>
                    <a:pt x="1096" y="525"/>
                    <a:pt x="1119" y="548"/>
                    <a:pt x="1119" y="548"/>
                  </a:cubicBezTo>
                  <a:cubicBezTo>
                    <a:pt x="1119" y="548"/>
                    <a:pt x="1096" y="548"/>
                    <a:pt x="1096" y="525"/>
                  </a:cubicBezTo>
                  <a:close/>
                  <a:moveTo>
                    <a:pt x="46" y="0"/>
                  </a:moveTo>
                  <a:cubicBezTo>
                    <a:pt x="23" y="23"/>
                    <a:pt x="0" y="69"/>
                    <a:pt x="23" y="114"/>
                  </a:cubicBezTo>
                  <a:cubicBezTo>
                    <a:pt x="23" y="160"/>
                    <a:pt x="69" y="183"/>
                    <a:pt x="114" y="183"/>
                  </a:cubicBezTo>
                  <a:cubicBezTo>
                    <a:pt x="137" y="183"/>
                    <a:pt x="183" y="206"/>
                    <a:pt x="206" y="206"/>
                  </a:cubicBezTo>
                  <a:cubicBezTo>
                    <a:pt x="297" y="228"/>
                    <a:pt x="365" y="251"/>
                    <a:pt x="457" y="274"/>
                  </a:cubicBezTo>
                  <a:cubicBezTo>
                    <a:pt x="479" y="274"/>
                    <a:pt x="525" y="297"/>
                    <a:pt x="548" y="320"/>
                  </a:cubicBezTo>
                  <a:cubicBezTo>
                    <a:pt x="616" y="342"/>
                    <a:pt x="685" y="365"/>
                    <a:pt x="731" y="388"/>
                  </a:cubicBezTo>
                  <a:cubicBezTo>
                    <a:pt x="845" y="457"/>
                    <a:pt x="982" y="525"/>
                    <a:pt x="1073" y="594"/>
                  </a:cubicBezTo>
                  <a:cubicBezTo>
                    <a:pt x="1187" y="662"/>
                    <a:pt x="1301" y="731"/>
                    <a:pt x="1415" y="822"/>
                  </a:cubicBezTo>
                  <a:cubicBezTo>
                    <a:pt x="1529" y="890"/>
                    <a:pt x="1621" y="959"/>
                    <a:pt x="1735" y="1027"/>
                  </a:cubicBezTo>
                  <a:cubicBezTo>
                    <a:pt x="1735" y="1027"/>
                    <a:pt x="1735" y="1027"/>
                    <a:pt x="1735" y="1027"/>
                  </a:cubicBezTo>
                  <a:lnTo>
                    <a:pt x="1735" y="1027"/>
                  </a:lnTo>
                  <a:lnTo>
                    <a:pt x="1758" y="1050"/>
                  </a:lnTo>
                  <a:cubicBezTo>
                    <a:pt x="1758" y="1045"/>
                    <a:pt x="1757" y="1041"/>
                    <a:pt x="1755" y="1038"/>
                  </a:cubicBezTo>
                  <a:lnTo>
                    <a:pt x="1755" y="1038"/>
                  </a:lnTo>
                  <a:cubicBezTo>
                    <a:pt x="1788" y="1058"/>
                    <a:pt x="1810" y="1080"/>
                    <a:pt x="1849" y="1119"/>
                  </a:cubicBezTo>
                  <a:cubicBezTo>
                    <a:pt x="1872" y="1141"/>
                    <a:pt x="1895" y="1164"/>
                    <a:pt x="1940" y="1210"/>
                  </a:cubicBezTo>
                  <a:cubicBezTo>
                    <a:pt x="1986" y="1233"/>
                    <a:pt x="2009" y="1278"/>
                    <a:pt x="2054" y="1324"/>
                  </a:cubicBezTo>
                  <a:cubicBezTo>
                    <a:pt x="2100" y="1347"/>
                    <a:pt x="2123" y="1392"/>
                    <a:pt x="2169" y="1415"/>
                  </a:cubicBezTo>
                  <a:cubicBezTo>
                    <a:pt x="2191" y="1438"/>
                    <a:pt x="2214" y="1461"/>
                    <a:pt x="2237" y="1461"/>
                  </a:cubicBezTo>
                  <a:cubicBezTo>
                    <a:pt x="2260" y="1484"/>
                    <a:pt x="2283" y="1507"/>
                    <a:pt x="2305" y="1529"/>
                  </a:cubicBezTo>
                  <a:cubicBezTo>
                    <a:pt x="2328" y="1552"/>
                    <a:pt x="2328" y="1552"/>
                    <a:pt x="2351" y="1552"/>
                  </a:cubicBezTo>
                  <a:cubicBezTo>
                    <a:pt x="2374" y="1575"/>
                    <a:pt x="2374" y="1575"/>
                    <a:pt x="2397" y="1575"/>
                  </a:cubicBezTo>
                  <a:cubicBezTo>
                    <a:pt x="2410" y="1582"/>
                    <a:pt x="2424" y="1585"/>
                    <a:pt x="2436" y="1585"/>
                  </a:cubicBezTo>
                  <a:cubicBezTo>
                    <a:pt x="2467" y="1585"/>
                    <a:pt x="2495" y="1568"/>
                    <a:pt x="2511" y="1552"/>
                  </a:cubicBezTo>
                  <a:cubicBezTo>
                    <a:pt x="2557" y="1575"/>
                    <a:pt x="2579" y="1598"/>
                    <a:pt x="2602" y="1621"/>
                  </a:cubicBezTo>
                  <a:cubicBezTo>
                    <a:pt x="2625" y="1644"/>
                    <a:pt x="2625" y="1666"/>
                    <a:pt x="2648" y="1666"/>
                  </a:cubicBezTo>
                  <a:cubicBezTo>
                    <a:pt x="2648" y="1666"/>
                    <a:pt x="2648" y="1689"/>
                    <a:pt x="2671" y="1689"/>
                  </a:cubicBezTo>
                  <a:cubicBezTo>
                    <a:pt x="2671" y="1689"/>
                    <a:pt x="2693" y="1712"/>
                    <a:pt x="2693" y="1712"/>
                  </a:cubicBezTo>
                  <a:cubicBezTo>
                    <a:pt x="2716" y="1712"/>
                    <a:pt x="2739" y="1735"/>
                    <a:pt x="2739" y="1735"/>
                  </a:cubicBezTo>
                  <a:lnTo>
                    <a:pt x="2808" y="1735"/>
                  </a:lnTo>
                  <a:cubicBezTo>
                    <a:pt x="2830" y="1780"/>
                    <a:pt x="2853" y="1803"/>
                    <a:pt x="2899" y="1849"/>
                  </a:cubicBezTo>
                  <a:cubicBezTo>
                    <a:pt x="2990" y="1986"/>
                    <a:pt x="3082" y="2123"/>
                    <a:pt x="3173" y="2237"/>
                  </a:cubicBezTo>
                  <a:cubicBezTo>
                    <a:pt x="3196" y="2283"/>
                    <a:pt x="3218" y="2283"/>
                    <a:pt x="3264" y="2305"/>
                  </a:cubicBezTo>
                  <a:cubicBezTo>
                    <a:pt x="3287" y="2305"/>
                    <a:pt x="3333" y="2305"/>
                    <a:pt x="3355" y="2283"/>
                  </a:cubicBezTo>
                  <a:cubicBezTo>
                    <a:pt x="3401" y="2260"/>
                    <a:pt x="3424" y="2169"/>
                    <a:pt x="3401" y="2123"/>
                  </a:cubicBezTo>
                  <a:cubicBezTo>
                    <a:pt x="3355" y="2054"/>
                    <a:pt x="3333" y="2009"/>
                    <a:pt x="3310" y="1963"/>
                  </a:cubicBezTo>
                  <a:cubicBezTo>
                    <a:pt x="3287" y="1917"/>
                    <a:pt x="3264" y="1895"/>
                    <a:pt x="3218" y="1849"/>
                  </a:cubicBezTo>
                  <a:cubicBezTo>
                    <a:pt x="3173" y="1758"/>
                    <a:pt x="3104" y="1689"/>
                    <a:pt x="3036" y="1621"/>
                  </a:cubicBezTo>
                  <a:cubicBezTo>
                    <a:pt x="2922" y="1461"/>
                    <a:pt x="2808" y="1324"/>
                    <a:pt x="2671" y="1210"/>
                  </a:cubicBezTo>
                  <a:cubicBezTo>
                    <a:pt x="2602" y="1141"/>
                    <a:pt x="2534" y="1073"/>
                    <a:pt x="2465" y="1004"/>
                  </a:cubicBezTo>
                  <a:cubicBezTo>
                    <a:pt x="2442" y="982"/>
                    <a:pt x="2397" y="959"/>
                    <a:pt x="2374" y="936"/>
                  </a:cubicBezTo>
                  <a:cubicBezTo>
                    <a:pt x="2351" y="913"/>
                    <a:pt x="2328" y="913"/>
                    <a:pt x="2305" y="890"/>
                  </a:cubicBezTo>
                  <a:cubicBezTo>
                    <a:pt x="2283" y="867"/>
                    <a:pt x="2260" y="867"/>
                    <a:pt x="2237" y="845"/>
                  </a:cubicBezTo>
                  <a:cubicBezTo>
                    <a:pt x="2123" y="776"/>
                    <a:pt x="2009" y="685"/>
                    <a:pt x="1872" y="639"/>
                  </a:cubicBezTo>
                  <a:cubicBezTo>
                    <a:pt x="1826" y="594"/>
                    <a:pt x="1758" y="548"/>
                    <a:pt x="1712" y="525"/>
                  </a:cubicBezTo>
                  <a:cubicBezTo>
                    <a:pt x="1644" y="479"/>
                    <a:pt x="1575" y="457"/>
                    <a:pt x="1507" y="411"/>
                  </a:cubicBezTo>
                  <a:cubicBezTo>
                    <a:pt x="1461" y="388"/>
                    <a:pt x="1438" y="388"/>
                    <a:pt x="1392" y="365"/>
                  </a:cubicBezTo>
                  <a:cubicBezTo>
                    <a:pt x="1347" y="365"/>
                    <a:pt x="1301" y="342"/>
                    <a:pt x="1255" y="342"/>
                  </a:cubicBezTo>
                  <a:cubicBezTo>
                    <a:pt x="1233" y="342"/>
                    <a:pt x="1210" y="342"/>
                    <a:pt x="1210" y="365"/>
                  </a:cubicBezTo>
                  <a:cubicBezTo>
                    <a:pt x="1187" y="342"/>
                    <a:pt x="1164" y="342"/>
                    <a:pt x="1164" y="342"/>
                  </a:cubicBezTo>
                  <a:cubicBezTo>
                    <a:pt x="1119" y="320"/>
                    <a:pt x="1096" y="297"/>
                    <a:pt x="1050" y="297"/>
                  </a:cubicBezTo>
                  <a:cubicBezTo>
                    <a:pt x="1050" y="274"/>
                    <a:pt x="1027" y="251"/>
                    <a:pt x="1027" y="251"/>
                  </a:cubicBezTo>
                  <a:cubicBezTo>
                    <a:pt x="982" y="228"/>
                    <a:pt x="936" y="228"/>
                    <a:pt x="890" y="206"/>
                  </a:cubicBezTo>
                  <a:cubicBezTo>
                    <a:pt x="867" y="206"/>
                    <a:pt x="822" y="206"/>
                    <a:pt x="799" y="183"/>
                  </a:cubicBezTo>
                  <a:lnTo>
                    <a:pt x="776" y="183"/>
                  </a:lnTo>
                  <a:cubicBezTo>
                    <a:pt x="731" y="160"/>
                    <a:pt x="685" y="160"/>
                    <a:pt x="639" y="137"/>
                  </a:cubicBezTo>
                  <a:cubicBezTo>
                    <a:pt x="571" y="114"/>
                    <a:pt x="525" y="91"/>
                    <a:pt x="457" y="69"/>
                  </a:cubicBezTo>
                  <a:cubicBezTo>
                    <a:pt x="388" y="69"/>
                    <a:pt x="320" y="23"/>
                    <a:pt x="251" y="23"/>
                  </a:cubicBezTo>
                  <a:cubicBezTo>
                    <a:pt x="228" y="23"/>
                    <a:pt x="206" y="0"/>
                    <a:pt x="1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5"/>
            <p:cNvSpPr/>
            <p:nvPr/>
          </p:nvSpPr>
          <p:spPr>
            <a:xfrm>
              <a:off x="766512" y="425147"/>
              <a:ext cx="77081" cy="105474"/>
            </a:xfrm>
            <a:custGeom>
              <a:avLst/>
              <a:gdLst/>
              <a:ahLst/>
              <a:cxnLst/>
              <a:rect l="l" t="t" r="r" b="b"/>
              <a:pathLst>
                <a:path w="1713" h="2344" extrusionOk="0">
                  <a:moveTo>
                    <a:pt x="46" y="0"/>
                  </a:moveTo>
                  <a:cubicBezTo>
                    <a:pt x="0" y="23"/>
                    <a:pt x="0" y="46"/>
                    <a:pt x="0" y="69"/>
                  </a:cubicBezTo>
                  <a:cubicBezTo>
                    <a:pt x="0" y="92"/>
                    <a:pt x="23" y="114"/>
                    <a:pt x="46" y="137"/>
                  </a:cubicBezTo>
                  <a:cubicBezTo>
                    <a:pt x="46" y="137"/>
                    <a:pt x="69" y="160"/>
                    <a:pt x="69" y="160"/>
                  </a:cubicBezTo>
                  <a:cubicBezTo>
                    <a:pt x="92" y="183"/>
                    <a:pt x="114" y="206"/>
                    <a:pt x="160" y="251"/>
                  </a:cubicBezTo>
                  <a:cubicBezTo>
                    <a:pt x="183" y="274"/>
                    <a:pt x="206" y="297"/>
                    <a:pt x="229" y="320"/>
                  </a:cubicBezTo>
                  <a:cubicBezTo>
                    <a:pt x="229" y="343"/>
                    <a:pt x="251" y="343"/>
                    <a:pt x="251" y="365"/>
                  </a:cubicBezTo>
                  <a:lnTo>
                    <a:pt x="274" y="365"/>
                  </a:lnTo>
                  <a:cubicBezTo>
                    <a:pt x="274" y="388"/>
                    <a:pt x="297" y="388"/>
                    <a:pt x="297" y="388"/>
                  </a:cubicBezTo>
                  <a:cubicBezTo>
                    <a:pt x="343" y="457"/>
                    <a:pt x="411" y="525"/>
                    <a:pt x="457" y="571"/>
                  </a:cubicBezTo>
                  <a:cubicBezTo>
                    <a:pt x="502" y="639"/>
                    <a:pt x="548" y="685"/>
                    <a:pt x="594" y="731"/>
                  </a:cubicBezTo>
                  <a:cubicBezTo>
                    <a:pt x="639" y="776"/>
                    <a:pt x="685" y="845"/>
                    <a:pt x="708" y="890"/>
                  </a:cubicBezTo>
                  <a:cubicBezTo>
                    <a:pt x="754" y="936"/>
                    <a:pt x="799" y="1005"/>
                    <a:pt x="845" y="1073"/>
                  </a:cubicBezTo>
                  <a:cubicBezTo>
                    <a:pt x="891" y="1142"/>
                    <a:pt x="936" y="1210"/>
                    <a:pt x="982" y="1278"/>
                  </a:cubicBezTo>
                  <a:cubicBezTo>
                    <a:pt x="1027" y="1347"/>
                    <a:pt x="1073" y="1415"/>
                    <a:pt x="1119" y="1484"/>
                  </a:cubicBezTo>
                  <a:cubicBezTo>
                    <a:pt x="1279" y="1758"/>
                    <a:pt x="1438" y="2032"/>
                    <a:pt x="1575" y="2306"/>
                  </a:cubicBezTo>
                  <a:cubicBezTo>
                    <a:pt x="1589" y="2332"/>
                    <a:pt x="1610" y="2343"/>
                    <a:pt x="1634" y="2343"/>
                  </a:cubicBezTo>
                  <a:cubicBezTo>
                    <a:pt x="1652" y="2343"/>
                    <a:pt x="1670" y="2338"/>
                    <a:pt x="1689" y="2328"/>
                  </a:cubicBezTo>
                  <a:cubicBezTo>
                    <a:pt x="1689" y="2328"/>
                    <a:pt x="1712" y="2306"/>
                    <a:pt x="1712" y="2306"/>
                  </a:cubicBezTo>
                  <a:cubicBezTo>
                    <a:pt x="1712" y="2283"/>
                    <a:pt x="1712" y="2260"/>
                    <a:pt x="1712" y="2237"/>
                  </a:cubicBezTo>
                  <a:cubicBezTo>
                    <a:pt x="1667" y="2146"/>
                    <a:pt x="1621" y="2055"/>
                    <a:pt x="1575" y="1963"/>
                  </a:cubicBezTo>
                  <a:cubicBezTo>
                    <a:pt x="1575" y="1963"/>
                    <a:pt x="1598" y="1940"/>
                    <a:pt x="1598" y="1918"/>
                  </a:cubicBezTo>
                  <a:cubicBezTo>
                    <a:pt x="1598" y="1895"/>
                    <a:pt x="1598" y="1895"/>
                    <a:pt x="1598" y="1895"/>
                  </a:cubicBezTo>
                  <a:cubicBezTo>
                    <a:pt x="1598" y="1872"/>
                    <a:pt x="1598" y="1872"/>
                    <a:pt x="1575" y="1849"/>
                  </a:cubicBezTo>
                  <a:cubicBezTo>
                    <a:pt x="1575" y="1849"/>
                    <a:pt x="1575" y="1826"/>
                    <a:pt x="1552" y="1803"/>
                  </a:cubicBezTo>
                  <a:cubicBezTo>
                    <a:pt x="1552" y="1758"/>
                    <a:pt x="1530" y="1712"/>
                    <a:pt x="1507" y="1667"/>
                  </a:cubicBezTo>
                  <a:cubicBezTo>
                    <a:pt x="1484" y="1644"/>
                    <a:pt x="1461" y="1598"/>
                    <a:pt x="1438" y="1552"/>
                  </a:cubicBezTo>
                  <a:cubicBezTo>
                    <a:pt x="1415" y="1507"/>
                    <a:pt x="1393" y="1484"/>
                    <a:pt x="1370" y="1438"/>
                  </a:cubicBezTo>
                  <a:cubicBezTo>
                    <a:pt x="1324" y="1393"/>
                    <a:pt x="1301" y="1347"/>
                    <a:pt x="1279" y="1301"/>
                  </a:cubicBezTo>
                  <a:cubicBezTo>
                    <a:pt x="1233" y="1256"/>
                    <a:pt x="1210" y="1233"/>
                    <a:pt x="1187" y="1187"/>
                  </a:cubicBezTo>
                  <a:cubicBezTo>
                    <a:pt x="1164" y="1164"/>
                    <a:pt x="1142" y="1119"/>
                    <a:pt x="1096" y="1073"/>
                  </a:cubicBezTo>
                  <a:cubicBezTo>
                    <a:pt x="1050" y="1005"/>
                    <a:pt x="982" y="936"/>
                    <a:pt x="936" y="868"/>
                  </a:cubicBezTo>
                  <a:cubicBezTo>
                    <a:pt x="868" y="776"/>
                    <a:pt x="799" y="708"/>
                    <a:pt x="731" y="639"/>
                  </a:cubicBezTo>
                  <a:cubicBezTo>
                    <a:pt x="685" y="548"/>
                    <a:pt x="617" y="480"/>
                    <a:pt x="548" y="411"/>
                  </a:cubicBezTo>
                  <a:cubicBezTo>
                    <a:pt x="502" y="365"/>
                    <a:pt x="434" y="297"/>
                    <a:pt x="388" y="251"/>
                  </a:cubicBezTo>
                  <a:cubicBezTo>
                    <a:pt x="320" y="183"/>
                    <a:pt x="251" y="114"/>
                    <a:pt x="183" y="69"/>
                  </a:cubicBezTo>
                  <a:cubicBezTo>
                    <a:pt x="160" y="46"/>
                    <a:pt x="137" y="23"/>
                    <a:pt x="1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5"/>
            <p:cNvSpPr/>
            <p:nvPr/>
          </p:nvSpPr>
          <p:spPr>
            <a:xfrm>
              <a:off x="603216" y="468255"/>
              <a:ext cx="202354" cy="143227"/>
            </a:xfrm>
            <a:custGeom>
              <a:avLst/>
              <a:gdLst/>
              <a:ahLst/>
              <a:cxnLst/>
              <a:rect l="l" t="t" r="r" b="b"/>
              <a:pathLst>
                <a:path w="4497" h="3183" extrusionOk="0">
                  <a:moveTo>
                    <a:pt x="4268" y="1"/>
                  </a:moveTo>
                  <a:cubicBezTo>
                    <a:pt x="4223" y="24"/>
                    <a:pt x="4200" y="47"/>
                    <a:pt x="4177" y="92"/>
                  </a:cubicBezTo>
                  <a:cubicBezTo>
                    <a:pt x="4131" y="138"/>
                    <a:pt x="4109" y="184"/>
                    <a:pt x="4063" y="229"/>
                  </a:cubicBezTo>
                  <a:cubicBezTo>
                    <a:pt x="4040" y="252"/>
                    <a:pt x="4017" y="298"/>
                    <a:pt x="3995" y="343"/>
                  </a:cubicBezTo>
                  <a:cubicBezTo>
                    <a:pt x="3949" y="412"/>
                    <a:pt x="3880" y="480"/>
                    <a:pt x="3835" y="572"/>
                  </a:cubicBezTo>
                  <a:cubicBezTo>
                    <a:pt x="3789" y="617"/>
                    <a:pt x="3743" y="663"/>
                    <a:pt x="3698" y="731"/>
                  </a:cubicBezTo>
                  <a:cubicBezTo>
                    <a:pt x="3652" y="777"/>
                    <a:pt x="3606" y="823"/>
                    <a:pt x="3561" y="891"/>
                  </a:cubicBezTo>
                  <a:cubicBezTo>
                    <a:pt x="3447" y="1005"/>
                    <a:pt x="3355" y="1097"/>
                    <a:pt x="3241" y="1211"/>
                  </a:cubicBezTo>
                  <a:cubicBezTo>
                    <a:pt x="3127" y="1302"/>
                    <a:pt x="3013" y="1393"/>
                    <a:pt x="2899" y="1507"/>
                  </a:cubicBezTo>
                  <a:cubicBezTo>
                    <a:pt x="2785" y="1576"/>
                    <a:pt x="2671" y="1667"/>
                    <a:pt x="2557" y="1758"/>
                  </a:cubicBezTo>
                  <a:cubicBezTo>
                    <a:pt x="2540" y="1775"/>
                    <a:pt x="2511" y="1804"/>
                    <a:pt x="2479" y="1827"/>
                  </a:cubicBezTo>
                  <a:lnTo>
                    <a:pt x="2479" y="1827"/>
                  </a:lnTo>
                  <a:cubicBezTo>
                    <a:pt x="2482" y="1827"/>
                    <a:pt x="2485" y="1827"/>
                    <a:pt x="2488" y="1827"/>
                  </a:cubicBezTo>
                  <a:cubicBezTo>
                    <a:pt x="2484" y="1827"/>
                    <a:pt x="2481" y="1828"/>
                    <a:pt x="2477" y="1829"/>
                  </a:cubicBezTo>
                  <a:lnTo>
                    <a:pt x="2477" y="1829"/>
                  </a:lnTo>
                  <a:cubicBezTo>
                    <a:pt x="2466" y="1836"/>
                    <a:pt x="2456" y="1843"/>
                    <a:pt x="2445" y="1849"/>
                  </a:cubicBezTo>
                  <a:lnTo>
                    <a:pt x="2445" y="1849"/>
                  </a:lnTo>
                  <a:cubicBezTo>
                    <a:pt x="2455" y="1839"/>
                    <a:pt x="2466" y="1832"/>
                    <a:pt x="2477" y="1829"/>
                  </a:cubicBezTo>
                  <a:lnTo>
                    <a:pt x="2477" y="1829"/>
                  </a:lnTo>
                  <a:cubicBezTo>
                    <a:pt x="2478" y="1828"/>
                    <a:pt x="2478" y="1828"/>
                    <a:pt x="2479" y="1827"/>
                  </a:cubicBezTo>
                  <a:lnTo>
                    <a:pt x="2479" y="1827"/>
                  </a:lnTo>
                  <a:cubicBezTo>
                    <a:pt x="2465" y="1827"/>
                    <a:pt x="2462" y="1830"/>
                    <a:pt x="2442" y="1850"/>
                  </a:cubicBezTo>
                  <a:cubicBezTo>
                    <a:pt x="2443" y="1849"/>
                    <a:pt x="2444" y="1849"/>
                    <a:pt x="2445" y="1849"/>
                  </a:cubicBezTo>
                  <a:lnTo>
                    <a:pt x="2445" y="1849"/>
                  </a:lnTo>
                  <a:cubicBezTo>
                    <a:pt x="2436" y="1856"/>
                    <a:pt x="2428" y="1864"/>
                    <a:pt x="2420" y="1873"/>
                  </a:cubicBezTo>
                  <a:cubicBezTo>
                    <a:pt x="2283" y="1964"/>
                    <a:pt x="2146" y="2055"/>
                    <a:pt x="2009" y="2124"/>
                  </a:cubicBezTo>
                  <a:cubicBezTo>
                    <a:pt x="1872" y="2215"/>
                    <a:pt x="1735" y="2306"/>
                    <a:pt x="1575" y="2375"/>
                  </a:cubicBezTo>
                  <a:cubicBezTo>
                    <a:pt x="1438" y="2466"/>
                    <a:pt x="1301" y="2535"/>
                    <a:pt x="1164" y="2603"/>
                  </a:cubicBezTo>
                  <a:cubicBezTo>
                    <a:pt x="1096" y="2649"/>
                    <a:pt x="1027" y="2671"/>
                    <a:pt x="959" y="2694"/>
                  </a:cubicBezTo>
                  <a:cubicBezTo>
                    <a:pt x="890" y="2740"/>
                    <a:pt x="822" y="2763"/>
                    <a:pt x="731" y="2808"/>
                  </a:cubicBezTo>
                  <a:cubicBezTo>
                    <a:pt x="685" y="2831"/>
                    <a:pt x="616" y="2854"/>
                    <a:pt x="548" y="2877"/>
                  </a:cubicBezTo>
                  <a:cubicBezTo>
                    <a:pt x="457" y="2923"/>
                    <a:pt x="388" y="2945"/>
                    <a:pt x="320" y="2968"/>
                  </a:cubicBezTo>
                  <a:cubicBezTo>
                    <a:pt x="274" y="2968"/>
                    <a:pt x="228" y="2991"/>
                    <a:pt x="183" y="2991"/>
                  </a:cubicBezTo>
                  <a:cubicBezTo>
                    <a:pt x="137" y="3014"/>
                    <a:pt x="91" y="3014"/>
                    <a:pt x="69" y="3037"/>
                  </a:cubicBezTo>
                  <a:cubicBezTo>
                    <a:pt x="46" y="3037"/>
                    <a:pt x="23" y="3060"/>
                    <a:pt x="0" y="3082"/>
                  </a:cubicBezTo>
                  <a:cubicBezTo>
                    <a:pt x="0" y="3082"/>
                    <a:pt x="0" y="3105"/>
                    <a:pt x="0" y="3128"/>
                  </a:cubicBezTo>
                  <a:cubicBezTo>
                    <a:pt x="17" y="3161"/>
                    <a:pt x="34" y="3183"/>
                    <a:pt x="59" y="3183"/>
                  </a:cubicBezTo>
                  <a:cubicBezTo>
                    <a:pt x="69" y="3183"/>
                    <a:pt x="79" y="3180"/>
                    <a:pt x="91" y="3174"/>
                  </a:cubicBezTo>
                  <a:cubicBezTo>
                    <a:pt x="137" y="3174"/>
                    <a:pt x="206" y="3151"/>
                    <a:pt x="251" y="3151"/>
                  </a:cubicBezTo>
                  <a:cubicBezTo>
                    <a:pt x="297" y="3128"/>
                    <a:pt x="365" y="3128"/>
                    <a:pt x="411" y="3128"/>
                  </a:cubicBezTo>
                  <a:cubicBezTo>
                    <a:pt x="457" y="3105"/>
                    <a:pt x="502" y="3105"/>
                    <a:pt x="571" y="3105"/>
                  </a:cubicBezTo>
                  <a:cubicBezTo>
                    <a:pt x="616" y="3082"/>
                    <a:pt x="662" y="3082"/>
                    <a:pt x="708" y="3060"/>
                  </a:cubicBezTo>
                  <a:cubicBezTo>
                    <a:pt x="753" y="3060"/>
                    <a:pt x="799" y="3037"/>
                    <a:pt x="845" y="3037"/>
                  </a:cubicBezTo>
                  <a:cubicBezTo>
                    <a:pt x="890" y="3014"/>
                    <a:pt x="959" y="3014"/>
                    <a:pt x="1004" y="2991"/>
                  </a:cubicBezTo>
                  <a:cubicBezTo>
                    <a:pt x="1119" y="2968"/>
                    <a:pt x="1210" y="2923"/>
                    <a:pt x="1324" y="2877"/>
                  </a:cubicBezTo>
                  <a:lnTo>
                    <a:pt x="1301" y="2877"/>
                  </a:lnTo>
                  <a:cubicBezTo>
                    <a:pt x="1415" y="2831"/>
                    <a:pt x="1552" y="2786"/>
                    <a:pt x="1666" y="2717"/>
                  </a:cubicBezTo>
                  <a:cubicBezTo>
                    <a:pt x="1803" y="2649"/>
                    <a:pt x="1917" y="2580"/>
                    <a:pt x="2032" y="2512"/>
                  </a:cubicBezTo>
                  <a:cubicBezTo>
                    <a:pt x="2146" y="2466"/>
                    <a:pt x="2260" y="2375"/>
                    <a:pt x="2374" y="2306"/>
                  </a:cubicBezTo>
                  <a:cubicBezTo>
                    <a:pt x="2488" y="2238"/>
                    <a:pt x="2602" y="2169"/>
                    <a:pt x="2716" y="2078"/>
                  </a:cubicBezTo>
                  <a:cubicBezTo>
                    <a:pt x="2739" y="2055"/>
                    <a:pt x="2762" y="2032"/>
                    <a:pt x="2785" y="2010"/>
                  </a:cubicBezTo>
                  <a:cubicBezTo>
                    <a:pt x="2808" y="2010"/>
                    <a:pt x="2808" y="2010"/>
                    <a:pt x="2808" y="1987"/>
                  </a:cubicBezTo>
                  <a:cubicBezTo>
                    <a:pt x="2945" y="1895"/>
                    <a:pt x="3082" y="1804"/>
                    <a:pt x="3196" y="1690"/>
                  </a:cubicBezTo>
                  <a:cubicBezTo>
                    <a:pt x="3264" y="1644"/>
                    <a:pt x="3333" y="1576"/>
                    <a:pt x="3401" y="1530"/>
                  </a:cubicBezTo>
                  <a:cubicBezTo>
                    <a:pt x="3470" y="1462"/>
                    <a:pt x="3515" y="1416"/>
                    <a:pt x="3584" y="1370"/>
                  </a:cubicBezTo>
                  <a:cubicBezTo>
                    <a:pt x="3629" y="1302"/>
                    <a:pt x="3698" y="1256"/>
                    <a:pt x="3743" y="1188"/>
                  </a:cubicBezTo>
                  <a:cubicBezTo>
                    <a:pt x="3812" y="1119"/>
                    <a:pt x="3858" y="1051"/>
                    <a:pt x="3926" y="1005"/>
                  </a:cubicBezTo>
                  <a:cubicBezTo>
                    <a:pt x="4040" y="868"/>
                    <a:pt x="4154" y="709"/>
                    <a:pt x="4268" y="549"/>
                  </a:cubicBezTo>
                  <a:cubicBezTo>
                    <a:pt x="4337" y="457"/>
                    <a:pt x="4383" y="366"/>
                    <a:pt x="4451" y="252"/>
                  </a:cubicBezTo>
                  <a:cubicBezTo>
                    <a:pt x="4497" y="184"/>
                    <a:pt x="4474" y="69"/>
                    <a:pt x="4405" y="24"/>
                  </a:cubicBezTo>
                  <a:cubicBezTo>
                    <a:pt x="4360" y="1"/>
                    <a:pt x="4337" y="1"/>
                    <a:pt x="43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5"/>
            <p:cNvSpPr/>
            <p:nvPr/>
          </p:nvSpPr>
          <p:spPr>
            <a:xfrm>
              <a:off x="539500" y="356300"/>
              <a:ext cx="347201" cy="372894"/>
            </a:xfrm>
            <a:custGeom>
              <a:avLst/>
              <a:gdLst/>
              <a:ahLst/>
              <a:cxnLst/>
              <a:rect l="l" t="t" r="r" b="b"/>
              <a:pathLst>
                <a:path w="7716" h="8287" extrusionOk="0">
                  <a:moveTo>
                    <a:pt x="2580" y="184"/>
                  </a:moveTo>
                  <a:cubicBezTo>
                    <a:pt x="2808" y="206"/>
                    <a:pt x="3060" y="252"/>
                    <a:pt x="3311" y="343"/>
                  </a:cubicBezTo>
                  <a:cubicBezTo>
                    <a:pt x="3653" y="480"/>
                    <a:pt x="3995" y="640"/>
                    <a:pt x="4338" y="868"/>
                  </a:cubicBezTo>
                  <a:cubicBezTo>
                    <a:pt x="4794" y="1188"/>
                    <a:pt x="5228" y="1576"/>
                    <a:pt x="5639" y="2055"/>
                  </a:cubicBezTo>
                  <a:lnTo>
                    <a:pt x="5662" y="2055"/>
                  </a:lnTo>
                  <a:cubicBezTo>
                    <a:pt x="6187" y="2649"/>
                    <a:pt x="6643" y="3356"/>
                    <a:pt x="7008" y="4110"/>
                  </a:cubicBezTo>
                  <a:cubicBezTo>
                    <a:pt x="7168" y="4429"/>
                    <a:pt x="7305" y="4749"/>
                    <a:pt x="7419" y="5068"/>
                  </a:cubicBezTo>
                  <a:cubicBezTo>
                    <a:pt x="7465" y="5182"/>
                    <a:pt x="7488" y="5251"/>
                    <a:pt x="7510" y="5342"/>
                  </a:cubicBezTo>
                  <a:lnTo>
                    <a:pt x="7510" y="5365"/>
                  </a:lnTo>
                  <a:cubicBezTo>
                    <a:pt x="7465" y="5411"/>
                    <a:pt x="7419" y="5433"/>
                    <a:pt x="7373" y="5479"/>
                  </a:cubicBezTo>
                  <a:cubicBezTo>
                    <a:pt x="7259" y="5525"/>
                    <a:pt x="7168" y="5570"/>
                    <a:pt x="7077" y="5593"/>
                  </a:cubicBezTo>
                  <a:cubicBezTo>
                    <a:pt x="6985" y="5616"/>
                    <a:pt x="6894" y="5639"/>
                    <a:pt x="6826" y="5639"/>
                  </a:cubicBezTo>
                  <a:lnTo>
                    <a:pt x="6734" y="5639"/>
                  </a:lnTo>
                  <a:lnTo>
                    <a:pt x="6734" y="5616"/>
                  </a:lnTo>
                  <a:cubicBezTo>
                    <a:pt x="6712" y="5502"/>
                    <a:pt x="6689" y="5433"/>
                    <a:pt x="6666" y="5342"/>
                  </a:cubicBezTo>
                  <a:lnTo>
                    <a:pt x="6643" y="5319"/>
                  </a:lnTo>
                  <a:cubicBezTo>
                    <a:pt x="6552" y="5045"/>
                    <a:pt x="6460" y="4749"/>
                    <a:pt x="6324" y="4475"/>
                  </a:cubicBezTo>
                  <a:cubicBezTo>
                    <a:pt x="6095" y="4018"/>
                    <a:pt x="5844" y="3562"/>
                    <a:pt x="5547" y="3174"/>
                  </a:cubicBezTo>
                  <a:cubicBezTo>
                    <a:pt x="5502" y="3219"/>
                    <a:pt x="5456" y="3265"/>
                    <a:pt x="5433" y="3311"/>
                  </a:cubicBezTo>
                  <a:cubicBezTo>
                    <a:pt x="5296" y="3493"/>
                    <a:pt x="5114" y="3676"/>
                    <a:pt x="4908" y="3858"/>
                  </a:cubicBezTo>
                  <a:cubicBezTo>
                    <a:pt x="4589" y="4132"/>
                    <a:pt x="4224" y="4361"/>
                    <a:pt x="3927" y="4543"/>
                  </a:cubicBezTo>
                  <a:cubicBezTo>
                    <a:pt x="3539" y="4794"/>
                    <a:pt x="3174" y="5000"/>
                    <a:pt x="2831" y="5159"/>
                  </a:cubicBezTo>
                  <a:cubicBezTo>
                    <a:pt x="2375" y="5365"/>
                    <a:pt x="1964" y="5502"/>
                    <a:pt x="1576" y="5570"/>
                  </a:cubicBezTo>
                  <a:lnTo>
                    <a:pt x="1485" y="5570"/>
                  </a:lnTo>
                  <a:cubicBezTo>
                    <a:pt x="1462" y="5593"/>
                    <a:pt x="1439" y="5593"/>
                    <a:pt x="1416" y="5593"/>
                  </a:cubicBezTo>
                  <a:cubicBezTo>
                    <a:pt x="1393" y="5593"/>
                    <a:pt x="1370" y="5593"/>
                    <a:pt x="1348" y="5616"/>
                  </a:cubicBezTo>
                  <a:cubicBezTo>
                    <a:pt x="1462" y="5958"/>
                    <a:pt x="1622" y="6324"/>
                    <a:pt x="1827" y="6666"/>
                  </a:cubicBezTo>
                  <a:cubicBezTo>
                    <a:pt x="2032" y="7077"/>
                    <a:pt x="2306" y="7442"/>
                    <a:pt x="2603" y="7784"/>
                  </a:cubicBezTo>
                  <a:cubicBezTo>
                    <a:pt x="2580" y="7807"/>
                    <a:pt x="2557" y="7830"/>
                    <a:pt x="2535" y="7853"/>
                  </a:cubicBezTo>
                  <a:cubicBezTo>
                    <a:pt x="2512" y="7899"/>
                    <a:pt x="2443" y="7944"/>
                    <a:pt x="2375" y="7967"/>
                  </a:cubicBezTo>
                  <a:cubicBezTo>
                    <a:pt x="2306" y="8013"/>
                    <a:pt x="2238" y="8058"/>
                    <a:pt x="2147" y="8081"/>
                  </a:cubicBezTo>
                  <a:cubicBezTo>
                    <a:pt x="2101" y="8104"/>
                    <a:pt x="2032" y="8104"/>
                    <a:pt x="1987" y="8104"/>
                  </a:cubicBezTo>
                  <a:cubicBezTo>
                    <a:pt x="1644" y="7625"/>
                    <a:pt x="1325" y="7122"/>
                    <a:pt x="1074" y="6597"/>
                  </a:cubicBezTo>
                  <a:lnTo>
                    <a:pt x="1051" y="6575"/>
                  </a:lnTo>
                  <a:cubicBezTo>
                    <a:pt x="709" y="5844"/>
                    <a:pt x="457" y="5091"/>
                    <a:pt x="298" y="4361"/>
                  </a:cubicBezTo>
                  <a:cubicBezTo>
                    <a:pt x="206" y="3790"/>
                    <a:pt x="161" y="3242"/>
                    <a:pt x="206" y="2717"/>
                  </a:cubicBezTo>
                  <a:cubicBezTo>
                    <a:pt x="229" y="2352"/>
                    <a:pt x="298" y="2010"/>
                    <a:pt x="412" y="1690"/>
                  </a:cubicBezTo>
                  <a:cubicBezTo>
                    <a:pt x="480" y="1462"/>
                    <a:pt x="594" y="1234"/>
                    <a:pt x="709" y="1051"/>
                  </a:cubicBezTo>
                  <a:cubicBezTo>
                    <a:pt x="823" y="914"/>
                    <a:pt x="937" y="754"/>
                    <a:pt x="1074" y="640"/>
                  </a:cubicBezTo>
                  <a:cubicBezTo>
                    <a:pt x="1211" y="526"/>
                    <a:pt x="1348" y="435"/>
                    <a:pt x="1485" y="366"/>
                  </a:cubicBezTo>
                  <a:cubicBezTo>
                    <a:pt x="1644" y="298"/>
                    <a:pt x="1804" y="252"/>
                    <a:pt x="1987" y="206"/>
                  </a:cubicBezTo>
                  <a:cubicBezTo>
                    <a:pt x="2101" y="184"/>
                    <a:pt x="2238" y="184"/>
                    <a:pt x="2375" y="184"/>
                  </a:cubicBezTo>
                  <a:close/>
                  <a:moveTo>
                    <a:pt x="2375" y="1"/>
                  </a:moveTo>
                  <a:cubicBezTo>
                    <a:pt x="2055" y="1"/>
                    <a:pt x="1736" y="69"/>
                    <a:pt x="1462" y="184"/>
                  </a:cubicBezTo>
                  <a:cubicBezTo>
                    <a:pt x="1370" y="229"/>
                    <a:pt x="1256" y="298"/>
                    <a:pt x="1165" y="366"/>
                  </a:cubicBezTo>
                  <a:cubicBezTo>
                    <a:pt x="1074" y="412"/>
                    <a:pt x="960" y="503"/>
                    <a:pt x="868" y="594"/>
                  </a:cubicBezTo>
                  <a:cubicBezTo>
                    <a:pt x="709" y="754"/>
                    <a:pt x="549" y="960"/>
                    <a:pt x="435" y="1188"/>
                  </a:cubicBezTo>
                  <a:cubicBezTo>
                    <a:pt x="320" y="1393"/>
                    <a:pt x="229" y="1622"/>
                    <a:pt x="161" y="1895"/>
                  </a:cubicBezTo>
                  <a:cubicBezTo>
                    <a:pt x="92" y="2124"/>
                    <a:pt x="47" y="2375"/>
                    <a:pt x="24" y="2649"/>
                  </a:cubicBezTo>
                  <a:cubicBezTo>
                    <a:pt x="1" y="3105"/>
                    <a:pt x="1" y="3585"/>
                    <a:pt x="92" y="4087"/>
                  </a:cubicBezTo>
                  <a:cubicBezTo>
                    <a:pt x="161" y="4589"/>
                    <a:pt x="275" y="5091"/>
                    <a:pt x="457" y="5593"/>
                  </a:cubicBezTo>
                  <a:cubicBezTo>
                    <a:pt x="617" y="6050"/>
                    <a:pt x="800" y="6506"/>
                    <a:pt x="1051" y="6940"/>
                  </a:cubicBezTo>
                  <a:cubicBezTo>
                    <a:pt x="1256" y="7351"/>
                    <a:pt x="1507" y="7762"/>
                    <a:pt x="1781" y="8127"/>
                  </a:cubicBezTo>
                  <a:lnTo>
                    <a:pt x="1850" y="8241"/>
                  </a:lnTo>
                  <a:cubicBezTo>
                    <a:pt x="1873" y="8264"/>
                    <a:pt x="1895" y="8264"/>
                    <a:pt x="1918" y="8264"/>
                  </a:cubicBezTo>
                  <a:cubicBezTo>
                    <a:pt x="1941" y="8287"/>
                    <a:pt x="1964" y="8287"/>
                    <a:pt x="1987" y="8287"/>
                  </a:cubicBezTo>
                  <a:cubicBezTo>
                    <a:pt x="2124" y="8287"/>
                    <a:pt x="2283" y="8241"/>
                    <a:pt x="2443" y="8150"/>
                  </a:cubicBezTo>
                  <a:cubicBezTo>
                    <a:pt x="2512" y="8127"/>
                    <a:pt x="2580" y="8058"/>
                    <a:pt x="2649" y="8013"/>
                  </a:cubicBezTo>
                  <a:cubicBezTo>
                    <a:pt x="2694" y="7967"/>
                    <a:pt x="2763" y="7899"/>
                    <a:pt x="2786" y="7830"/>
                  </a:cubicBezTo>
                  <a:cubicBezTo>
                    <a:pt x="2808" y="7807"/>
                    <a:pt x="2808" y="7784"/>
                    <a:pt x="2786" y="7762"/>
                  </a:cubicBezTo>
                  <a:cubicBezTo>
                    <a:pt x="2786" y="7739"/>
                    <a:pt x="2786" y="7739"/>
                    <a:pt x="2786" y="7739"/>
                  </a:cubicBezTo>
                  <a:cubicBezTo>
                    <a:pt x="2398" y="7282"/>
                    <a:pt x="2078" y="6803"/>
                    <a:pt x="1804" y="6255"/>
                  </a:cubicBezTo>
                  <a:cubicBezTo>
                    <a:pt x="1713" y="6073"/>
                    <a:pt x="1644" y="5913"/>
                    <a:pt x="1576" y="5753"/>
                  </a:cubicBezTo>
                  <a:cubicBezTo>
                    <a:pt x="1736" y="5730"/>
                    <a:pt x="1895" y="5684"/>
                    <a:pt x="2078" y="5639"/>
                  </a:cubicBezTo>
                  <a:cubicBezTo>
                    <a:pt x="2238" y="5593"/>
                    <a:pt x="2443" y="5525"/>
                    <a:pt x="2649" y="5433"/>
                  </a:cubicBezTo>
                  <a:cubicBezTo>
                    <a:pt x="2991" y="5296"/>
                    <a:pt x="3356" y="5091"/>
                    <a:pt x="3767" y="4863"/>
                  </a:cubicBezTo>
                  <a:cubicBezTo>
                    <a:pt x="3904" y="4771"/>
                    <a:pt x="4064" y="4680"/>
                    <a:pt x="4246" y="4566"/>
                  </a:cubicBezTo>
                  <a:cubicBezTo>
                    <a:pt x="4429" y="4452"/>
                    <a:pt x="4589" y="4338"/>
                    <a:pt x="4726" y="4224"/>
                  </a:cubicBezTo>
                  <a:cubicBezTo>
                    <a:pt x="5068" y="3973"/>
                    <a:pt x="5342" y="3722"/>
                    <a:pt x="5547" y="3470"/>
                  </a:cubicBezTo>
                  <a:cubicBezTo>
                    <a:pt x="5753" y="3767"/>
                    <a:pt x="5936" y="4110"/>
                    <a:pt x="6118" y="4452"/>
                  </a:cubicBezTo>
                  <a:lnTo>
                    <a:pt x="6141" y="4498"/>
                  </a:lnTo>
                  <a:lnTo>
                    <a:pt x="6164" y="4543"/>
                  </a:lnTo>
                  <a:cubicBezTo>
                    <a:pt x="6278" y="4817"/>
                    <a:pt x="6392" y="5091"/>
                    <a:pt x="6483" y="5388"/>
                  </a:cubicBezTo>
                  <a:cubicBezTo>
                    <a:pt x="6506" y="5479"/>
                    <a:pt x="6529" y="5548"/>
                    <a:pt x="6552" y="5639"/>
                  </a:cubicBezTo>
                  <a:lnTo>
                    <a:pt x="6575" y="5662"/>
                  </a:lnTo>
                  <a:lnTo>
                    <a:pt x="6575" y="5684"/>
                  </a:lnTo>
                  <a:lnTo>
                    <a:pt x="6575" y="5730"/>
                  </a:lnTo>
                  <a:cubicBezTo>
                    <a:pt x="6597" y="5753"/>
                    <a:pt x="6620" y="5776"/>
                    <a:pt x="6643" y="5799"/>
                  </a:cubicBezTo>
                  <a:lnTo>
                    <a:pt x="6689" y="5799"/>
                  </a:lnTo>
                  <a:cubicBezTo>
                    <a:pt x="6734" y="5799"/>
                    <a:pt x="6780" y="5821"/>
                    <a:pt x="6826" y="5821"/>
                  </a:cubicBezTo>
                  <a:cubicBezTo>
                    <a:pt x="6940" y="5821"/>
                    <a:pt x="7054" y="5799"/>
                    <a:pt x="7191" y="5753"/>
                  </a:cubicBezTo>
                  <a:cubicBezTo>
                    <a:pt x="7282" y="5707"/>
                    <a:pt x="7351" y="5684"/>
                    <a:pt x="7442" y="5639"/>
                  </a:cubicBezTo>
                  <a:cubicBezTo>
                    <a:pt x="7533" y="5593"/>
                    <a:pt x="7602" y="5548"/>
                    <a:pt x="7670" y="5479"/>
                  </a:cubicBezTo>
                  <a:cubicBezTo>
                    <a:pt x="7693" y="5456"/>
                    <a:pt x="7716" y="5411"/>
                    <a:pt x="7716" y="5365"/>
                  </a:cubicBezTo>
                  <a:lnTo>
                    <a:pt x="7693" y="5365"/>
                  </a:lnTo>
                  <a:lnTo>
                    <a:pt x="7693" y="5342"/>
                  </a:lnTo>
                  <a:lnTo>
                    <a:pt x="7670" y="5296"/>
                  </a:lnTo>
                  <a:cubicBezTo>
                    <a:pt x="7647" y="5205"/>
                    <a:pt x="7625" y="5137"/>
                    <a:pt x="7602" y="5045"/>
                  </a:cubicBezTo>
                  <a:cubicBezTo>
                    <a:pt x="7305" y="4246"/>
                    <a:pt x="6917" y="3470"/>
                    <a:pt x="6438" y="2763"/>
                  </a:cubicBezTo>
                  <a:cubicBezTo>
                    <a:pt x="6164" y="2352"/>
                    <a:pt x="5844" y="1964"/>
                    <a:pt x="5502" y="1622"/>
                  </a:cubicBezTo>
                  <a:cubicBezTo>
                    <a:pt x="5137" y="1234"/>
                    <a:pt x="4749" y="914"/>
                    <a:pt x="4338" y="663"/>
                  </a:cubicBezTo>
                  <a:cubicBezTo>
                    <a:pt x="3858" y="366"/>
                    <a:pt x="3151" y="1"/>
                    <a:pt x="2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5"/>
            <p:cNvSpPr/>
            <p:nvPr/>
          </p:nvSpPr>
          <p:spPr>
            <a:xfrm>
              <a:off x="583687" y="418982"/>
              <a:ext cx="189034" cy="168471"/>
            </a:xfrm>
            <a:custGeom>
              <a:avLst/>
              <a:gdLst/>
              <a:ahLst/>
              <a:cxnLst/>
              <a:rect l="l" t="t" r="r" b="b"/>
              <a:pathLst>
                <a:path w="4201" h="3744" extrusionOk="0">
                  <a:moveTo>
                    <a:pt x="1895" y="183"/>
                  </a:moveTo>
                  <a:cubicBezTo>
                    <a:pt x="2078" y="206"/>
                    <a:pt x="2237" y="251"/>
                    <a:pt x="2420" y="297"/>
                  </a:cubicBezTo>
                  <a:cubicBezTo>
                    <a:pt x="2671" y="388"/>
                    <a:pt x="2922" y="525"/>
                    <a:pt x="3196" y="685"/>
                  </a:cubicBezTo>
                  <a:lnTo>
                    <a:pt x="3173" y="685"/>
                  </a:lnTo>
                  <a:cubicBezTo>
                    <a:pt x="3470" y="891"/>
                    <a:pt x="3721" y="1119"/>
                    <a:pt x="3972" y="1370"/>
                  </a:cubicBezTo>
                  <a:cubicBezTo>
                    <a:pt x="3789" y="1598"/>
                    <a:pt x="3584" y="1804"/>
                    <a:pt x="3356" y="1986"/>
                  </a:cubicBezTo>
                  <a:cubicBezTo>
                    <a:pt x="2876" y="2397"/>
                    <a:pt x="2283" y="2739"/>
                    <a:pt x="1644" y="3059"/>
                  </a:cubicBezTo>
                  <a:cubicBezTo>
                    <a:pt x="1210" y="3242"/>
                    <a:pt x="776" y="3401"/>
                    <a:pt x="320" y="3538"/>
                  </a:cubicBezTo>
                  <a:cubicBezTo>
                    <a:pt x="320" y="3424"/>
                    <a:pt x="297" y="3333"/>
                    <a:pt x="274" y="3242"/>
                  </a:cubicBezTo>
                  <a:cubicBezTo>
                    <a:pt x="183" y="2808"/>
                    <a:pt x="160" y="2420"/>
                    <a:pt x="183" y="2032"/>
                  </a:cubicBezTo>
                  <a:cubicBezTo>
                    <a:pt x="206" y="1758"/>
                    <a:pt x="251" y="1507"/>
                    <a:pt x="320" y="1279"/>
                  </a:cubicBezTo>
                  <a:cubicBezTo>
                    <a:pt x="388" y="1119"/>
                    <a:pt x="457" y="959"/>
                    <a:pt x="548" y="822"/>
                  </a:cubicBezTo>
                  <a:cubicBezTo>
                    <a:pt x="640" y="708"/>
                    <a:pt x="731" y="594"/>
                    <a:pt x="822" y="502"/>
                  </a:cubicBezTo>
                  <a:cubicBezTo>
                    <a:pt x="913" y="434"/>
                    <a:pt x="1005" y="366"/>
                    <a:pt x="1119" y="320"/>
                  </a:cubicBezTo>
                  <a:cubicBezTo>
                    <a:pt x="1210" y="274"/>
                    <a:pt x="1324" y="229"/>
                    <a:pt x="1438" y="206"/>
                  </a:cubicBezTo>
                  <a:cubicBezTo>
                    <a:pt x="1553" y="183"/>
                    <a:pt x="1644" y="183"/>
                    <a:pt x="1758" y="183"/>
                  </a:cubicBezTo>
                  <a:close/>
                  <a:moveTo>
                    <a:pt x="1758" y="0"/>
                  </a:moveTo>
                  <a:cubicBezTo>
                    <a:pt x="1575" y="0"/>
                    <a:pt x="1393" y="23"/>
                    <a:pt x="1210" y="92"/>
                  </a:cubicBezTo>
                  <a:cubicBezTo>
                    <a:pt x="1119" y="114"/>
                    <a:pt x="1028" y="160"/>
                    <a:pt x="936" y="206"/>
                  </a:cubicBezTo>
                  <a:cubicBezTo>
                    <a:pt x="845" y="274"/>
                    <a:pt x="754" y="343"/>
                    <a:pt x="662" y="434"/>
                  </a:cubicBezTo>
                  <a:cubicBezTo>
                    <a:pt x="503" y="571"/>
                    <a:pt x="366" y="754"/>
                    <a:pt x="251" y="1005"/>
                  </a:cubicBezTo>
                  <a:cubicBezTo>
                    <a:pt x="160" y="1187"/>
                    <a:pt x="92" y="1393"/>
                    <a:pt x="46" y="1644"/>
                  </a:cubicBezTo>
                  <a:cubicBezTo>
                    <a:pt x="0" y="1872"/>
                    <a:pt x="0" y="2123"/>
                    <a:pt x="0" y="2397"/>
                  </a:cubicBezTo>
                  <a:cubicBezTo>
                    <a:pt x="0" y="2648"/>
                    <a:pt x="23" y="2899"/>
                    <a:pt x="69" y="3173"/>
                  </a:cubicBezTo>
                  <a:cubicBezTo>
                    <a:pt x="115" y="3356"/>
                    <a:pt x="160" y="3538"/>
                    <a:pt x="206" y="3744"/>
                  </a:cubicBezTo>
                  <a:cubicBezTo>
                    <a:pt x="274" y="3721"/>
                    <a:pt x="320" y="3721"/>
                    <a:pt x="388" y="3698"/>
                  </a:cubicBezTo>
                  <a:cubicBezTo>
                    <a:pt x="1096" y="3493"/>
                    <a:pt x="1781" y="3219"/>
                    <a:pt x="2420" y="2853"/>
                  </a:cubicBezTo>
                  <a:cubicBezTo>
                    <a:pt x="2739" y="2648"/>
                    <a:pt x="3059" y="2443"/>
                    <a:pt x="3356" y="2214"/>
                  </a:cubicBezTo>
                  <a:cubicBezTo>
                    <a:pt x="3630" y="1986"/>
                    <a:pt x="3881" y="1758"/>
                    <a:pt x="4109" y="1507"/>
                  </a:cubicBezTo>
                  <a:lnTo>
                    <a:pt x="4155" y="1438"/>
                  </a:lnTo>
                  <a:lnTo>
                    <a:pt x="4200" y="1370"/>
                  </a:lnTo>
                  <a:cubicBezTo>
                    <a:pt x="4063" y="1210"/>
                    <a:pt x="3904" y="1027"/>
                    <a:pt x="3721" y="891"/>
                  </a:cubicBezTo>
                  <a:cubicBezTo>
                    <a:pt x="3561" y="731"/>
                    <a:pt x="3379" y="594"/>
                    <a:pt x="3173" y="480"/>
                  </a:cubicBezTo>
                  <a:cubicBezTo>
                    <a:pt x="2991" y="343"/>
                    <a:pt x="2785" y="251"/>
                    <a:pt x="2557" y="160"/>
                  </a:cubicBezTo>
                  <a:cubicBezTo>
                    <a:pt x="2351" y="69"/>
                    <a:pt x="2123" y="23"/>
                    <a:pt x="1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5" name="Google Shape;1035;p5"/>
          <p:cNvSpPr/>
          <p:nvPr/>
        </p:nvSpPr>
        <p:spPr>
          <a:xfrm>
            <a:off x="8353174" y="138868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5"/>
          <p:cNvSpPr/>
          <p:nvPr/>
        </p:nvSpPr>
        <p:spPr>
          <a:xfrm>
            <a:off x="8806447" y="2571760"/>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5"/>
          <p:cNvSpPr/>
          <p:nvPr/>
        </p:nvSpPr>
        <p:spPr>
          <a:xfrm rot="1193404">
            <a:off x="268868" y="2516433"/>
            <a:ext cx="339526" cy="110638"/>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5"/>
          <p:cNvSpPr/>
          <p:nvPr/>
        </p:nvSpPr>
        <p:spPr>
          <a:xfrm>
            <a:off x="143672" y="3811560"/>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5"/>
          <p:cNvSpPr/>
          <p:nvPr/>
        </p:nvSpPr>
        <p:spPr>
          <a:xfrm rot="-2532912">
            <a:off x="5129118" y="4716181"/>
            <a:ext cx="339531" cy="110639"/>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5"/>
          <p:cNvSpPr/>
          <p:nvPr/>
        </p:nvSpPr>
        <p:spPr>
          <a:xfrm>
            <a:off x="6388847" y="361310"/>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5"/>
          <p:cNvSpPr/>
          <p:nvPr/>
        </p:nvSpPr>
        <p:spPr>
          <a:xfrm>
            <a:off x="3053299" y="468393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5"/>
          <p:cNvSpPr/>
          <p:nvPr/>
        </p:nvSpPr>
        <p:spPr>
          <a:xfrm>
            <a:off x="2704949" y="10048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44" name="Google Shape;1044;p5"/>
          <p:cNvSpPr txBox="1">
            <a:spLocks noGrp="1"/>
          </p:cNvSpPr>
          <p:nvPr>
            <p:ph type="title" idx="2"/>
          </p:nvPr>
        </p:nvSpPr>
        <p:spPr>
          <a:xfrm>
            <a:off x="1816475" y="2954025"/>
            <a:ext cx="2416800" cy="340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2500" b="0">
                <a:solidFill>
                  <a:schemeClr val="l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45" name="Google Shape;1045;p5"/>
          <p:cNvSpPr txBox="1">
            <a:spLocks noGrp="1"/>
          </p:cNvSpPr>
          <p:nvPr>
            <p:ph type="title" idx="3"/>
          </p:nvPr>
        </p:nvSpPr>
        <p:spPr>
          <a:xfrm>
            <a:off x="4910800" y="2954025"/>
            <a:ext cx="2416800" cy="340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2500" b="0">
                <a:solidFill>
                  <a:schemeClr val="l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46" name="Google Shape;1046;p5"/>
          <p:cNvSpPr txBox="1">
            <a:spLocks noGrp="1"/>
          </p:cNvSpPr>
          <p:nvPr>
            <p:ph type="subTitle" idx="1"/>
          </p:nvPr>
        </p:nvSpPr>
        <p:spPr>
          <a:xfrm>
            <a:off x="4910799" y="3294875"/>
            <a:ext cx="2416800" cy="79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047" name="Google Shape;1047;p5"/>
          <p:cNvSpPr txBox="1">
            <a:spLocks noGrp="1"/>
          </p:cNvSpPr>
          <p:nvPr>
            <p:ph type="subTitle" idx="4"/>
          </p:nvPr>
        </p:nvSpPr>
        <p:spPr>
          <a:xfrm>
            <a:off x="1816475" y="3294875"/>
            <a:ext cx="2416800" cy="79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048"/>
        <p:cNvGrpSpPr/>
        <p:nvPr/>
      </p:nvGrpSpPr>
      <p:grpSpPr>
        <a:xfrm>
          <a:off x="0" y="0"/>
          <a:ext cx="0" cy="0"/>
          <a:chOff x="0" y="0"/>
          <a:chExt cx="0" cy="0"/>
        </a:xfrm>
      </p:grpSpPr>
      <p:sp>
        <p:nvSpPr>
          <p:cNvPr id="1049" name="Google Shape;1049;p6"/>
          <p:cNvSpPr/>
          <p:nvPr/>
        </p:nvSpPr>
        <p:spPr>
          <a:xfrm>
            <a:off x="-455680" y="3270085"/>
            <a:ext cx="2071325" cy="2403875"/>
          </a:xfrm>
          <a:custGeom>
            <a:avLst/>
            <a:gdLst/>
            <a:ahLst/>
            <a:cxnLst/>
            <a:rect l="l" t="t" r="r" b="b"/>
            <a:pathLst>
              <a:path w="82853" h="96155" extrusionOk="0">
                <a:moveTo>
                  <a:pt x="6496" y="2260"/>
                </a:moveTo>
                <a:cubicBezTo>
                  <a:pt x="9838" y="-8034"/>
                  <a:pt x="22805" y="21778"/>
                  <a:pt x="26548" y="28729"/>
                </a:cubicBezTo>
                <a:cubicBezTo>
                  <a:pt x="30291" y="35681"/>
                  <a:pt x="26415" y="40360"/>
                  <a:pt x="28955" y="43969"/>
                </a:cubicBezTo>
                <a:cubicBezTo>
                  <a:pt x="31495" y="47579"/>
                  <a:pt x="38847" y="46777"/>
                  <a:pt x="41788" y="50386"/>
                </a:cubicBezTo>
                <a:cubicBezTo>
                  <a:pt x="44729" y="53996"/>
                  <a:pt x="42992" y="62685"/>
                  <a:pt x="46601" y="65626"/>
                </a:cubicBezTo>
                <a:cubicBezTo>
                  <a:pt x="50211" y="68567"/>
                  <a:pt x="57830" y="64824"/>
                  <a:pt x="63445" y="68032"/>
                </a:cubicBezTo>
                <a:cubicBezTo>
                  <a:pt x="69060" y="71241"/>
                  <a:pt x="89782" y="81134"/>
                  <a:pt x="80290" y="84877"/>
                </a:cubicBezTo>
                <a:cubicBezTo>
                  <a:pt x="70799" y="88620"/>
                  <a:pt x="18795" y="104261"/>
                  <a:pt x="6496" y="90491"/>
                </a:cubicBezTo>
                <a:cubicBezTo>
                  <a:pt x="-5803" y="76722"/>
                  <a:pt x="3154" y="12554"/>
                  <a:pt x="6496" y="2260"/>
                </a:cubicBezTo>
                <a:close/>
              </a:path>
            </a:pathLst>
          </a:custGeom>
          <a:solidFill>
            <a:schemeClr val="accent3"/>
          </a:solidFill>
          <a:ln>
            <a:noFill/>
          </a:ln>
        </p:spPr>
      </p:sp>
      <p:sp>
        <p:nvSpPr>
          <p:cNvPr id="1050" name="Google Shape;1050;p6"/>
          <p:cNvSpPr/>
          <p:nvPr/>
        </p:nvSpPr>
        <p:spPr>
          <a:xfrm>
            <a:off x="7716964" y="-337468"/>
            <a:ext cx="2193125" cy="2744975"/>
          </a:xfrm>
          <a:custGeom>
            <a:avLst/>
            <a:gdLst/>
            <a:ahLst/>
            <a:cxnLst/>
            <a:rect l="l" t="t" r="r" b="b"/>
            <a:pathLst>
              <a:path w="87725" h="109799" extrusionOk="0">
                <a:moveTo>
                  <a:pt x="3340" y="8686"/>
                </a:moveTo>
                <a:cubicBezTo>
                  <a:pt x="-7622" y="12563"/>
                  <a:pt x="11361" y="24060"/>
                  <a:pt x="17778" y="31145"/>
                </a:cubicBezTo>
                <a:cubicBezTo>
                  <a:pt x="24195" y="38230"/>
                  <a:pt x="35959" y="41840"/>
                  <a:pt x="41841" y="51198"/>
                </a:cubicBezTo>
                <a:cubicBezTo>
                  <a:pt x="47723" y="60556"/>
                  <a:pt x="47723" y="78203"/>
                  <a:pt x="53070" y="87293"/>
                </a:cubicBezTo>
                <a:cubicBezTo>
                  <a:pt x="58417" y="96384"/>
                  <a:pt x="68845" y="118976"/>
                  <a:pt x="73925" y="105741"/>
                </a:cubicBezTo>
                <a:cubicBezTo>
                  <a:pt x="79005" y="92506"/>
                  <a:pt x="95314" y="24060"/>
                  <a:pt x="83550" y="7884"/>
                </a:cubicBezTo>
                <a:cubicBezTo>
                  <a:pt x="71786" y="-8292"/>
                  <a:pt x="14302" y="4809"/>
                  <a:pt x="3340" y="8686"/>
                </a:cubicBezTo>
                <a:close/>
              </a:path>
            </a:pathLst>
          </a:custGeom>
          <a:solidFill>
            <a:schemeClr val="accent1"/>
          </a:solidFill>
          <a:ln>
            <a:noFill/>
          </a:ln>
        </p:spPr>
      </p:sp>
      <p:pic>
        <p:nvPicPr>
          <p:cNvPr id="1051" name="Google Shape;1051;p6"/>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052" name="Google Shape;1052;p6"/>
          <p:cNvGrpSpPr/>
          <p:nvPr/>
        </p:nvGrpSpPr>
        <p:grpSpPr>
          <a:xfrm rot="-3555206">
            <a:off x="8676544" y="1113744"/>
            <a:ext cx="201703" cy="313099"/>
            <a:chOff x="1036425" y="2562175"/>
            <a:chExt cx="119850" cy="186050"/>
          </a:xfrm>
        </p:grpSpPr>
        <p:sp>
          <p:nvSpPr>
            <p:cNvPr id="1053" name="Google Shape;1053;p6"/>
            <p:cNvSpPr/>
            <p:nvPr/>
          </p:nvSpPr>
          <p:spPr>
            <a:xfrm>
              <a:off x="1036425" y="2562175"/>
              <a:ext cx="119850" cy="111300"/>
            </a:xfrm>
            <a:custGeom>
              <a:avLst/>
              <a:gdLst/>
              <a:ahLst/>
              <a:cxnLst/>
              <a:rect l="l" t="t" r="r" b="b"/>
              <a:pathLst>
                <a:path w="4794" h="4452" extrusionOk="0">
                  <a:moveTo>
                    <a:pt x="4634" y="1"/>
                  </a:moveTo>
                  <a:cubicBezTo>
                    <a:pt x="4634" y="1"/>
                    <a:pt x="4611" y="1"/>
                    <a:pt x="4588" y="24"/>
                  </a:cubicBezTo>
                  <a:cubicBezTo>
                    <a:pt x="4064" y="298"/>
                    <a:pt x="3607" y="572"/>
                    <a:pt x="3173" y="845"/>
                  </a:cubicBezTo>
                  <a:lnTo>
                    <a:pt x="2671" y="1165"/>
                  </a:lnTo>
                  <a:cubicBezTo>
                    <a:pt x="2101" y="1530"/>
                    <a:pt x="1667" y="1827"/>
                    <a:pt x="1302" y="2124"/>
                  </a:cubicBezTo>
                  <a:cubicBezTo>
                    <a:pt x="1028" y="2329"/>
                    <a:pt x="822" y="2535"/>
                    <a:pt x="617" y="2717"/>
                  </a:cubicBezTo>
                  <a:cubicBezTo>
                    <a:pt x="526" y="2808"/>
                    <a:pt x="434" y="2923"/>
                    <a:pt x="366" y="3014"/>
                  </a:cubicBezTo>
                  <a:cubicBezTo>
                    <a:pt x="275" y="3105"/>
                    <a:pt x="206" y="3196"/>
                    <a:pt x="160" y="3311"/>
                  </a:cubicBezTo>
                  <a:cubicBezTo>
                    <a:pt x="46" y="3516"/>
                    <a:pt x="1" y="3699"/>
                    <a:pt x="23" y="3858"/>
                  </a:cubicBezTo>
                  <a:cubicBezTo>
                    <a:pt x="69" y="4041"/>
                    <a:pt x="183" y="4201"/>
                    <a:pt x="389" y="4315"/>
                  </a:cubicBezTo>
                  <a:cubicBezTo>
                    <a:pt x="457" y="4383"/>
                    <a:pt x="548" y="4406"/>
                    <a:pt x="663" y="4429"/>
                  </a:cubicBezTo>
                  <a:cubicBezTo>
                    <a:pt x="731" y="4452"/>
                    <a:pt x="799" y="4452"/>
                    <a:pt x="868" y="4452"/>
                  </a:cubicBezTo>
                  <a:lnTo>
                    <a:pt x="959" y="4452"/>
                  </a:lnTo>
                  <a:cubicBezTo>
                    <a:pt x="1142" y="4429"/>
                    <a:pt x="1324" y="4361"/>
                    <a:pt x="1530" y="4246"/>
                  </a:cubicBezTo>
                  <a:cubicBezTo>
                    <a:pt x="1735" y="4155"/>
                    <a:pt x="1918" y="3995"/>
                    <a:pt x="2146" y="3790"/>
                  </a:cubicBezTo>
                  <a:cubicBezTo>
                    <a:pt x="2329" y="3630"/>
                    <a:pt x="2511" y="3425"/>
                    <a:pt x="2740" y="3174"/>
                  </a:cubicBezTo>
                  <a:cubicBezTo>
                    <a:pt x="3082" y="2763"/>
                    <a:pt x="3424" y="2306"/>
                    <a:pt x="3812" y="1713"/>
                  </a:cubicBezTo>
                  <a:cubicBezTo>
                    <a:pt x="4064" y="1348"/>
                    <a:pt x="4292" y="960"/>
                    <a:pt x="4588" y="480"/>
                  </a:cubicBezTo>
                  <a:lnTo>
                    <a:pt x="4657" y="343"/>
                  </a:lnTo>
                  <a:lnTo>
                    <a:pt x="4703" y="252"/>
                  </a:lnTo>
                  <a:lnTo>
                    <a:pt x="4748" y="161"/>
                  </a:lnTo>
                  <a:cubicBezTo>
                    <a:pt x="4794" y="115"/>
                    <a:pt x="4771" y="69"/>
                    <a:pt x="4725" y="47"/>
                  </a:cubicBezTo>
                  <a:cubicBezTo>
                    <a:pt x="4725" y="24"/>
                    <a:pt x="4703" y="24"/>
                    <a:pt x="4703" y="24"/>
                  </a:cubicBezTo>
                  <a:cubicBezTo>
                    <a:pt x="4680" y="24"/>
                    <a:pt x="4657" y="1"/>
                    <a:pt x="4634"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6"/>
            <p:cNvSpPr/>
            <p:nvPr/>
          </p:nvSpPr>
          <p:spPr>
            <a:xfrm>
              <a:off x="1095200" y="2640925"/>
              <a:ext cx="51375" cy="107300"/>
            </a:xfrm>
            <a:custGeom>
              <a:avLst/>
              <a:gdLst/>
              <a:ahLst/>
              <a:cxnLst/>
              <a:rect l="l" t="t" r="r" b="b"/>
              <a:pathLst>
                <a:path w="2055" h="4292" extrusionOk="0">
                  <a:moveTo>
                    <a:pt x="1918" y="1"/>
                  </a:moveTo>
                  <a:cubicBezTo>
                    <a:pt x="1895" y="24"/>
                    <a:pt x="1895" y="24"/>
                    <a:pt x="1895" y="46"/>
                  </a:cubicBezTo>
                  <a:cubicBezTo>
                    <a:pt x="1849" y="46"/>
                    <a:pt x="1827" y="69"/>
                    <a:pt x="1827" y="92"/>
                  </a:cubicBezTo>
                  <a:cubicBezTo>
                    <a:pt x="1781" y="138"/>
                    <a:pt x="1758" y="183"/>
                    <a:pt x="1735" y="229"/>
                  </a:cubicBezTo>
                  <a:cubicBezTo>
                    <a:pt x="1598" y="457"/>
                    <a:pt x="1439" y="663"/>
                    <a:pt x="1302" y="868"/>
                  </a:cubicBezTo>
                  <a:lnTo>
                    <a:pt x="1279" y="914"/>
                  </a:lnTo>
                  <a:cubicBezTo>
                    <a:pt x="1096" y="1165"/>
                    <a:pt x="936" y="1393"/>
                    <a:pt x="822" y="1599"/>
                  </a:cubicBezTo>
                  <a:cubicBezTo>
                    <a:pt x="617" y="1895"/>
                    <a:pt x="480" y="2146"/>
                    <a:pt x="343" y="2420"/>
                  </a:cubicBezTo>
                  <a:cubicBezTo>
                    <a:pt x="183" y="2717"/>
                    <a:pt x="92" y="2991"/>
                    <a:pt x="46" y="3242"/>
                  </a:cubicBezTo>
                  <a:cubicBezTo>
                    <a:pt x="1" y="3356"/>
                    <a:pt x="1" y="3493"/>
                    <a:pt x="1" y="3607"/>
                  </a:cubicBezTo>
                  <a:cubicBezTo>
                    <a:pt x="1" y="3721"/>
                    <a:pt x="23" y="3813"/>
                    <a:pt x="69" y="3904"/>
                  </a:cubicBezTo>
                  <a:cubicBezTo>
                    <a:pt x="115" y="3995"/>
                    <a:pt x="183" y="4087"/>
                    <a:pt x="275" y="4155"/>
                  </a:cubicBezTo>
                  <a:cubicBezTo>
                    <a:pt x="343" y="4201"/>
                    <a:pt x="434" y="4246"/>
                    <a:pt x="526" y="4269"/>
                  </a:cubicBezTo>
                  <a:cubicBezTo>
                    <a:pt x="571" y="4269"/>
                    <a:pt x="617" y="4292"/>
                    <a:pt x="640" y="4292"/>
                  </a:cubicBezTo>
                  <a:cubicBezTo>
                    <a:pt x="685" y="4292"/>
                    <a:pt x="731" y="4269"/>
                    <a:pt x="777" y="4269"/>
                  </a:cubicBezTo>
                  <a:cubicBezTo>
                    <a:pt x="845" y="4246"/>
                    <a:pt x="914" y="4223"/>
                    <a:pt x="982" y="4178"/>
                  </a:cubicBezTo>
                  <a:cubicBezTo>
                    <a:pt x="1142" y="4041"/>
                    <a:pt x="1256" y="3881"/>
                    <a:pt x="1324" y="3721"/>
                  </a:cubicBezTo>
                  <a:cubicBezTo>
                    <a:pt x="1461" y="3516"/>
                    <a:pt x="1530" y="3265"/>
                    <a:pt x="1598" y="3059"/>
                  </a:cubicBezTo>
                  <a:cubicBezTo>
                    <a:pt x="1667" y="2854"/>
                    <a:pt x="1713" y="2603"/>
                    <a:pt x="1781" y="2283"/>
                  </a:cubicBezTo>
                  <a:cubicBezTo>
                    <a:pt x="1872" y="1827"/>
                    <a:pt x="1941" y="1348"/>
                    <a:pt x="2009" y="777"/>
                  </a:cubicBezTo>
                  <a:cubicBezTo>
                    <a:pt x="2032" y="526"/>
                    <a:pt x="2032" y="298"/>
                    <a:pt x="2055" y="92"/>
                  </a:cubicBezTo>
                  <a:cubicBezTo>
                    <a:pt x="2055" y="69"/>
                    <a:pt x="2055" y="46"/>
                    <a:pt x="2032" y="24"/>
                  </a:cubicBezTo>
                  <a:cubicBezTo>
                    <a:pt x="2032" y="24"/>
                    <a:pt x="2009" y="1"/>
                    <a:pt x="1986"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5" name="Google Shape;1055;p6"/>
          <p:cNvGrpSpPr/>
          <p:nvPr/>
        </p:nvGrpSpPr>
        <p:grpSpPr>
          <a:xfrm rot="-6298890">
            <a:off x="8076988" y="231517"/>
            <a:ext cx="909378" cy="770294"/>
            <a:chOff x="6536750" y="766975"/>
            <a:chExt cx="776100" cy="657400"/>
          </a:xfrm>
        </p:grpSpPr>
        <p:sp>
          <p:nvSpPr>
            <p:cNvPr id="1056" name="Google Shape;1056;p6"/>
            <p:cNvSpPr/>
            <p:nvPr/>
          </p:nvSpPr>
          <p:spPr>
            <a:xfrm>
              <a:off x="6536750" y="766975"/>
              <a:ext cx="776100" cy="657400"/>
            </a:xfrm>
            <a:custGeom>
              <a:avLst/>
              <a:gdLst/>
              <a:ahLst/>
              <a:cxnLst/>
              <a:rect l="l" t="t" r="r" b="b"/>
              <a:pathLst>
                <a:path w="31044" h="26296" extrusionOk="0">
                  <a:moveTo>
                    <a:pt x="27391" y="1"/>
                  </a:moveTo>
                  <a:cubicBezTo>
                    <a:pt x="27072" y="1"/>
                    <a:pt x="26706" y="46"/>
                    <a:pt x="26364" y="160"/>
                  </a:cubicBezTo>
                  <a:cubicBezTo>
                    <a:pt x="25907" y="275"/>
                    <a:pt x="25474" y="480"/>
                    <a:pt x="25017" y="800"/>
                  </a:cubicBezTo>
                  <a:lnTo>
                    <a:pt x="24994" y="800"/>
                  </a:lnTo>
                  <a:cubicBezTo>
                    <a:pt x="24789" y="754"/>
                    <a:pt x="24584" y="731"/>
                    <a:pt x="24378" y="708"/>
                  </a:cubicBezTo>
                  <a:cubicBezTo>
                    <a:pt x="24196" y="685"/>
                    <a:pt x="24013" y="685"/>
                    <a:pt x="23830" y="685"/>
                  </a:cubicBezTo>
                  <a:cubicBezTo>
                    <a:pt x="22666" y="685"/>
                    <a:pt x="21457" y="1028"/>
                    <a:pt x="20110" y="1713"/>
                  </a:cubicBezTo>
                  <a:cubicBezTo>
                    <a:pt x="19539" y="2032"/>
                    <a:pt x="18946" y="2374"/>
                    <a:pt x="18284" y="2854"/>
                  </a:cubicBezTo>
                  <a:cubicBezTo>
                    <a:pt x="17987" y="3059"/>
                    <a:pt x="17690" y="3265"/>
                    <a:pt x="17416" y="3493"/>
                  </a:cubicBezTo>
                  <a:cubicBezTo>
                    <a:pt x="17097" y="3721"/>
                    <a:pt x="16800" y="3949"/>
                    <a:pt x="16503" y="4178"/>
                  </a:cubicBezTo>
                  <a:cubicBezTo>
                    <a:pt x="15636" y="4862"/>
                    <a:pt x="14746" y="5593"/>
                    <a:pt x="13764" y="6415"/>
                  </a:cubicBezTo>
                  <a:cubicBezTo>
                    <a:pt x="13719" y="6460"/>
                    <a:pt x="13673" y="6483"/>
                    <a:pt x="13627" y="6529"/>
                  </a:cubicBezTo>
                  <a:cubicBezTo>
                    <a:pt x="13605" y="6529"/>
                    <a:pt x="13605" y="6552"/>
                    <a:pt x="13605" y="6552"/>
                  </a:cubicBezTo>
                  <a:cubicBezTo>
                    <a:pt x="13513" y="6620"/>
                    <a:pt x="13445" y="6688"/>
                    <a:pt x="13376" y="6757"/>
                  </a:cubicBezTo>
                  <a:lnTo>
                    <a:pt x="13308" y="6825"/>
                  </a:lnTo>
                  <a:cubicBezTo>
                    <a:pt x="13194" y="6917"/>
                    <a:pt x="13057" y="7031"/>
                    <a:pt x="12943" y="7122"/>
                  </a:cubicBezTo>
                  <a:cubicBezTo>
                    <a:pt x="11756" y="8172"/>
                    <a:pt x="10637" y="9245"/>
                    <a:pt x="9587" y="10341"/>
                  </a:cubicBezTo>
                  <a:cubicBezTo>
                    <a:pt x="8537" y="11413"/>
                    <a:pt x="7510" y="12577"/>
                    <a:pt x="6506" y="13787"/>
                  </a:cubicBezTo>
                  <a:cubicBezTo>
                    <a:pt x="6301" y="14015"/>
                    <a:pt x="6118" y="14244"/>
                    <a:pt x="5935" y="14472"/>
                  </a:cubicBezTo>
                  <a:cubicBezTo>
                    <a:pt x="5821" y="14563"/>
                    <a:pt x="5707" y="14654"/>
                    <a:pt x="5616" y="14769"/>
                  </a:cubicBezTo>
                  <a:lnTo>
                    <a:pt x="5456" y="14928"/>
                  </a:lnTo>
                  <a:cubicBezTo>
                    <a:pt x="5296" y="15111"/>
                    <a:pt x="5182" y="15316"/>
                    <a:pt x="5114" y="15545"/>
                  </a:cubicBezTo>
                  <a:cubicBezTo>
                    <a:pt x="4634" y="16161"/>
                    <a:pt x="4155" y="16823"/>
                    <a:pt x="3698" y="17462"/>
                  </a:cubicBezTo>
                  <a:cubicBezTo>
                    <a:pt x="3288" y="18055"/>
                    <a:pt x="2854" y="18695"/>
                    <a:pt x="2420" y="19379"/>
                  </a:cubicBezTo>
                  <a:cubicBezTo>
                    <a:pt x="2215" y="19699"/>
                    <a:pt x="2009" y="20018"/>
                    <a:pt x="1804" y="20361"/>
                  </a:cubicBezTo>
                  <a:cubicBezTo>
                    <a:pt x="1599" y="20703"/>
                    <a:pt x="1370" y="21046"/>
                    <a:pt x="1165" y="21388"/>
                  </a:cubicBezTo>
                  <a:cubicBezTo>
                    <a:pt x="1119" y="21502"/>
                    <a:pt x="1051" y="21616"/>
                    <a:pt x="982" y="21707"/>
                  </a:cubicBezTo>
                  <a:cubicBezTo>
                    <a:pt x="982" y="21707"/>
                    <a:pt x="959" y="21799"/>
                    <a:pt x="937" y="21799"/>
                  </a:cubicBezTo>
                  <a:cubicBezTo>
                    <a:pt x="754" y="22027"/>
                    <a:pt x="594" y="22278"/>
                    <a:pt x="457" y="22529"/>
                  </a:cubicBezTo>
                  <a:cubicBezTo>
                    <a:pt x="252" y="22894"/>
                    <a:pt x="138" y="23260"/>
                    <a:pt x="92" y="23625"/>
                  </a:cubicBezTo>
                  <a:cubicBezTo>
                    <a:pt x="1" y="24287"/>
                    <a:pt x="183" y="24971"/>
                    <a:pt x="640" y="25474"/>
                  </a:cubicBezTo>
                  <a:cubicBezTo>
                    <a:pt x="1096" y="25999"/>
                    <a:pt x="1735" y="26295"/>
                    <a:pt x="2443" y="26295"/>
                  </a:cubicBezTo>
                  <a:cubicBezTo>
                    <a:pt x="2808" y="26295"/>
                    <a:pt x="3151" y="26227"/>
                    <a:pt x="3539" y="26090"/>
                  </a:cubicBezTo>
                  <a:cubicBezTo>
                    <a:pt x="3790" y="25999"/>
                    <a:pt x="4018" y="25885"/>
                    <a:pt x="4201" y="25770"/>
                  </a:cubicBezTo>
                  <a:cubicBezTo>
                    <a:pt x="4246" y="25770"/>
                    <a:pt x="4292" y="25748"/>
                    <a:pt x="4338" y="25748"/>
                  </a:cubicBezTo>
                  <a:cubicBezTo>
                    <a:pt x="4452" y="25702"/>
                    <a:pt x="4566" y="25656"/>
                    <a:pt x="4680" y="25633"/>
                  </a:cubicBezTo>
                  <a:cubicBezTo>
                    <a:pt x="5068" y="25496"/>
                    <a:pt x="5456" y="25360"/>
                    <a:pt x="5821" y="25223"/>
                  </a:cubicBezTo>
                  <a:cubicBezTo>
                    <a:pt x="6186" y="25086"/>
                    <a:pt x="6552" y="24949"/>
                    <a:pt x="6917" y="24812"/>
                  </a:cubicBezTo>
                  <a:cubicBezTo>
                    <a:pt x="7647" y="24515"/>
                    <a:pt x="8355" y="24241"/>
                    <a:pt x="9040" y="23944"/>
                  </a:cubicBezTo>
                  <a:cubicBezTo>
                    <a:pt x="10432" y="23328"/>
                    <a:pt x="11847" y="22643"/>
                    <a:pt x="13194" y="21913"/>
                  </a:cubicBezTo>
                  <a:cubicBezTo>
                    <a:pt x="14381" y="21274"/>
                    <a:pt x="15545" y="20612"/>
                    <a:pt x="16640" y="19927"/>
                  </a:cubicBezTo>
                  <a:cubicBezTo>
                    <a:pt x="16846" y="20087"/>
                    <a:pt x="17097" y="20224"/>
                    <a:pt x="17371" y="20292"/>
                  </a:cubicBezTo>
                  <a:cubicBezTo>
                    <a:pt x="17599" y="20384"/>
                    <a:pt x="17850" y="20429"/>
                    <a:pt x="18124" y="20429"/>
                  </a:cubicBezTo>
                  <a:cubicBezTo>
                    <a:pt x="18170" y="20429"/>
                    <a:pt x="18215" y="20452"/>
                    <a:pt x="18284" y="20452"/>
                  </a:cubicBezTo>
                  <a:cubicBezTo>
                    <a:pt x="18466" y="20452"/>
                    <a:pt x="18672" y="20429"/>
                    <a:pt x="18877" y="20384"/>
                  </a:cubicBezTo>
                  <a:cubicBezTo>
                    <a:pt x="19060" y="20361"/>
                    <a:pt x="19242" y="20315"/>
                    <a:pt x="19402" y="20269"/>
                  </a:cubicBezTo>
                  <a:cubicBezTo>
                    <a:pt x="19585" y="20224"/>
                    <a:pt x="19745" y="20155"/>
                    <a:pt x="19904" y="20110"/>
                  </a:cubicBezTo>
                  <a:cubicBezTo>
                    <a:pt x="20475" y="19904"/>
                    <a:pt x="21046" y="19608"/>
                    <a:pt x="21662" y="19242"/>
                  </a:cubicBezTo>
                  <a:cubicBezTo>
                    <a:pt x="22141" y="18946"/>
                    <a:pt x="22621" y="18603"/>
                    <a:pt x="23191" y="18170"/>
                  </a:cubicBezTo>
                  <a:cubicBezTo>
                    <a:pt x="23671" y="17782"/>
                    <a:pt x="24104" y="17394"/>
                    <a:pt x="24492" y="17074"/>
                  </a:cubicBezTo>
                  <a:lnTo>
                    <a:pt x="25063" y="16572"/>
                  </a:lnTo>
                  <a:cubicBezTo>
                    <a:pt x="25268" y="16366"/>
                    <a:pt x="25497" y="16161"/>
                    <a:pt x="25702" y="15956"/>
                  </a:cubicBezTo>
                  <a:cubicBezTo>
                    <a:pt x="26181" y="15499"/>
                    <a:pt x="26615" y="15043"/>
                    <a:pt x="27026" y="14563"/>
                  </a:cubicBezTo>
                  <a:cubicBezTo>
                    <a:pt x="27460" y="14038"/>
                    <a:pt x="27848" y="13513"/>
                    <a:pt x="28190" y="12988"/>
                  </a:cubicBezTo>
                  <a:cubicBezTo>
                    <a:pt x="28464" y="12577"/>
                    <a:pt x="28715" y="12167"/>
                    <a:pt x="28898" y="11756"/>
                  </a:cubicBezTo>
                  <a:cubicBezTo>
                    <a:pt x="29149" y="11208"/>
                    <a:pt x="29331" y="10729"/>
                    <a:pt x="29445" y="10249"/>
                  </a:cubicBezTo>
                  <a:cubicBezTo>
                    <a:pt x="29605" y="9473"/>
                    <a:pt x="29560" y="8766"/>
                    <a:pt x="29331" y="8126"/>
                  </a:cubicBezTo>
                  <a:cubicBezTo>
                    <a:pt x="29377" y="7921"/>
                    <a:pt x="29423" y="7716"/>
                    <a:pt x="29468" y="7510"/>
                  </a:cubicBezTo>
                  <a:cubicBezTo>
                    <a:pt x="29514" y="7350"/>
                    <a:pt x="29537" y="7168"/>
                    <a:pt x="29560" y="6985"/>
                  </a:cubicBezTo>
                  <a:cubicBezTo>
                    <a:pt x="29582" y="6780"/>
                    <a:pt x="29582" y="6552"/>
                    <a:pt x="29582" y="6346"/>
                  </a:cubicBezTo>
                  <a:cubicBezTo>
                    <a:pt x="29788" y="6141"/>
                    <a:pt x="29993" y="5935"/>
                    <a:pt x="30176" y="5707"/>
                  </a:cubicBezTo>
                  <a:cubicBezTo>
                    <a:pt x="30495" y="5296"/>
                    <a:pt x="30724" y="4885"/>
                    <a:pt x="30861" y="4429"/>
                  </a:cubicBezTo>
                  <a:cubicBezTo>
                    <a:pt x="31020" y="3927"/>
                    <a:pt x="31043" y="3379"/>
                    <a:pt x="30929" y="2854"/>
                  </a:cubicBezTo>
                  <a:cubicBezTo>
                    <a:pt x="30815" y="2260"/>
                    <a:pt x="30541" y="1735"/>
                    <a:pt x="30130" y="1256"/>
                  </a:cubicBezTo>
                  <a:cubicBezTo>
                    <a:pt x="30107" y="1256"/>
                    <a:pt x="30084" y="1233"/>
                    <a:pt x="30084" y="1210"/>
                  </a:cubicBezTo>
                  <a:cubicBezTo>
                    <a:pt x="29833" y="959"/>
                    <a:pt x="29582" y="731"/>
                    <a:pt x="29308" y="571"/>
                  </a:cubicBezTo>
                  <a:cubicBezTo>
                    <a:pt x="28875" y="297"/>
                    <a:pt x="28418" y="115"/>
                    <a:pt x="27916" y="46"/>
                  </a:cubicBezTo>
                  <a:cubicBezTo>
                    <a:pt x="27756" y="23"/>
                    <a:pt x="27574" y="1"/>
                    <a:pt x="27391"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6"/>
            <p:cNvSpPr/>
            <p:nvPr/>
          </p:nvSpPr>
          <p:spPr>
            <a:xfrm>
              <a:off x="6909375" y="832600"/>
              <a:ext cx="317300" cy="304750"/>
            </a:xfrm>
            <a:custGeom>
              <a:avLst/>
              <a:gdLst/>
              <a:ahLst/>
              <a:cxnLst/>
              <a:rect l="l" t="t" r="r" b="b"/>
              <a:pathLst>
                <a:path w="12692" h="12190" extrusionOk="0">
                  <a:moveTo>
                    <a:pt x="8720" y="1"/>
                  </a:moveTo>
                  <a:cubicBezTo>
                    <a:pt x="8537" y="23"/>
                    <a:pt x="8378" y="23"/>
                    <a:pt x="8218" y="69"/>
                  </a:cubicBezTo>
                  <a:cubicBezTo>
                    <a:pt x="8058" y="92"/>
                    <a:pt x="7875" y="138"/>
                    <a:pt x="7693" y="206"/>
                  </a:cubicBezTo>
                  <a:cubicBezTo>
                    <a:pt x="7487" y="274"/>
                    <a:pt x="7328" y="320"/>
                    <a:pt x="7168" y="389"/>
                  </a:cubicBezTo>
                  <a:cubicBezTo>
                    <a:pt x="7077" y="411"/>
                    <a:pt x="7008" y="457"/>
                    <a:pt x="6917" y="480"/>
                  </a:cubicBezTo>
                  <a:cubicBezTo>
                    <a:pt x="6848" y="503"/>
                    <a:pt x="6780" y="548"/>
                    <a:pt x="6688" y="571"/>
                  </a:cubicBezTo>
                  <a:lnTo>
                    <a:pt x="6643" y="594"/>
                  </a:lnTo>
                  <a:lnTo>
                    <a:pt x="6163" y="822"/>
                  </a:lnTo>
                  <a:cubicBezTo>
                    <a:pt x="6072" y="845"/>
                    <a:pt x="6004" y="891"/>
                    <a:pt x="5935" y="936"/>
                  </a:cubicBezTo>
                  <a:cubicBezTo>
                    <a:pt x="5867" y="959"/>
                    <a:pt x="5798" y="1005"/>
                    <a:pt x="5730" y="1051"/>
                  </a:cubicBezTo>
                  <a:lnTo>
                    <a:pt x="5684" y="1051"/>
                  </a:lnTo>
                  <a:lnTo>
                    <a:pt x="5616" y="1119"/>
                  </a:lnTo>
                  <a:cubicBezTo>
                    <a:pt x="5479" y="1187"/>
                    <a:pt x="5342" y="1279"/>
                    <a:pt x="5205" y="1347"/>
                  </a:cubicBezTo>
                  <a:lnTo>
                    <a:pt x="5228" y="1347"/>
                  </a:lnTo>
                  <a:lnTo>
                    <a:pt x="5159" y="1370"/>
                  </a:lnTo>
                  <a:lnTo>
                    <a:pt x="5114" y="1393"/>
                  </a:lnTo>
                  <a:lnTo>
                    <a:pt x="5114" y="1416"/>
                  </a:lnTo>
                  <a:lnTo>
                    <a:pt x="5091" y="1416"/>
                  </a:lnTo>
                  <a:lnTo>
                    <a:pt x="5068" y="1439"/>
                  </a:lnTo>
                  <a:cubicBezTo>
                    <a:pt x="4931" y="1530"/>
                    <a:pt x="4771" y="1621"/>
                    <a:pt x="4634" y="1712"/>
                  </a:cubicBezTo>
                  <a:cubicBezTo>
                    <a:pt x="4497" y="1804"/>
                    <a:pt x="4337" y="1918"/>
                    <a:pt x="4201" y="2009"/>
                  </a:cubicBezTo>
                  <a:cubicBezTo>
                    <a:pt x="4109" y="2100"/>
                    <a:pt x="3995" y="2169"/>
                    <a:pt x="3904" y="2260"/>
                  </a:cubicBezTo>
                  <a:lnTo>
                    <a:pt x="3790" y="2329"/>
                  </a:lnTo>
                  <a:cubicBezTo>
                    <a:pt x="3653" y="2443"/>
                    <a:pt x="3516" y="2557"/>
                    <a:pt x="3356" y="2671"/>
                  </a:cubicBezTo>
                  <a:cubicBezTo>
                    <a:pt x="3219" y="2762"/>
                    <a:pt x="3105" y="2854"/>
                    <a:pt x="2968" y="2968"/>
                  </a:cubicBezTo>
                  <a:lnTo>
                    <a:pt x="2922" y="2991"/>
                  </a:lnTo>
                  <a:cubicBezTo>
                    <a:pt x="2854" y="3059"/>
                    <a:pt x="2785" y="3105"/>
                    <a:pt x="2717" y="3150"/>
                  </a:cubicBezTo>
                  <a:cubicBezTo>
                    <a:pt x="2648" y="3196"/>
                    <a:pt x="2603" y="3242"/>
                    <a:pt x="2557" y="3287"/>
                  </a:cubicBezTo>
                  <a:lnTo>
                    <a:pt x="2489" y="3333"/>
                  </a:lnTo>
                  <a:cubicBezTo>
                    <a:pt x="2443" y="3379"/>
                    <a:pt x="2374" y="3424"/>
                    <a:pt x="2329" y="3470"/>
                  </a:cubicBezTo>
                  <a:lnTo>
                    <a:pt x="2283" y="3538"/>
                  </a:lnTo>
                  <a:lnTo>
                    <a:pt x="2169" y="3607"/>
                  </a:lnTo>
                  <a:lnTo>
                    <a:pt x="2078" y="3698"/>
                  </a:lnTo>
                  <a:cubicBezTo>
                    <a:pt x="2032" y="3744"/>
                    <a:pt x="1986" y="3767"/>
                    <a:pt x="1941" y="3812"/>
                  </a:cubicBezTo>
                  <a:lnTo>
                    <a:pt x="1872" y="3881"/>
                  </a:lnTo>
                  <a:cubicBezTo>
                    <a:pt x="1804" y="3927"/>
                    <a:pt x="1735" y="3995"/>
                    <a:pt x="1667" y="4041"/>
                  </a:cubicBezTo>
                  <a:cubicBezTo>
                    <a:pt x="1598" y="4086"/>
                    <a:pt x="1530" y="4155"/>
                    <a:pt x="1461" y="4200"/>
                  </a:cubicBezTo>
                  <a:cubicBezTo>
                    <a:pt x="1393" y="4246"/>
                    <a:pt x="1325" y="4315"/>
                    <a:pt x="1256" y="4360"/>
                  </a:cubicBezTo>
                  <a:cubicBezTo>
                    <a:pt x="1142" y="4451"/>
                    <a:pt x="1051" y="4543"/>
                    <a:pt x="959" y="4634"/>
                  </a:cubicBezTo>
                  <a:lnTo>
                    <a:pt x="868" y="4703"/>
                  </a:lnTo>
                  <a:cubicBezTo>
                    <a:pt x="800" y="4771"/>
                    <a:pt x="731" y="4817"/>
                    <a:pt x="663" y="4885"/>
                  </a:cubicBezTo>
                  <a:cubicBezTo>
                    <a:pt x="594" y="4931"/>
                    <a:pt x="526" y="4999"/>
                    <a:pt x="457" y="5045"/>
                  </a:cubicBezTo>
                  <a:cubicBezTo>
                    <a:pt x="366" y="5136"/>
                    <a:pt x="275" y="5205"/>
                    <a:pt x="183" y="5296"/>
                  </a:cubicBezTo>
                  <a:lnTo>
                    <a:pt x="138" y="5319"/>
                  </a:lnTo>
                  <a:lnTo>
                    <a:pt x="115" y="5319"/>
                  </a:lnTo>
                  <a:cubicBezTo>
                    <a:pt x="69" y="5342"/>
                    <a:pt x="46" y="5387"/>
                    <a:pt x="23" y="5433"/>
                  </a:cubicBezTo>
                  <a:cubicBezTo>
                    <a:pt x="1" y="5479"/>
                    <a:pt x="1" y="5524"/>
                    <a:pt x="1" y="5570"/>
                  </a:cubicBezTo>
                  <a:cubicBezTo>
                    <a:pt x="23" y="5593"/>
                    <a:pt x="23" y="5593"/>
                    <a:pt x="23" y="5616"/>
                  </a:cubicBezTo>
                  <a:cubicBezTo>
                    <a:pt x="23" y="5616"/>
                    <a:pt x="46" y="5616"/>
                    <a:pt x="69" y="5638"/>
                  </a:cubicBezTo>
                  <a:cubicBezTo>
                    <a:pt x="115" y="5707"/>
                    <a:pt x="160" y="5753"/>
                    <a:pt x="229" y="5844"/>
                  </a:cubicBezTo>
                  <a:cubicBezTo>
                    <a:pt x="252" y="5889"/>
                    <a:pt x="252" y="5912"/>
                    <a:pt x="275" y="5958"/>
                  </a:cubicBezTo>
                  <a:lnTo>
                    <a:pt x="297" y="5981"/>
                  </a:lnTo>
                  <a:lnTo>
                    <a:pt x="297" y="6004"/>
                  </a:lnTo>
                  <a:lnTo>
                    <a:pt x="343" y="6049"/>
                  </a:lnTo>
                  <a:cubicBezTo>
                    <a:pt x="366" y="6095"/>
                    <a:pt x="389" y="6141"/>
                    <a:pt x="412" y="6186"/>
                  </a:cubicBezTo>
                  <a:lnTo>
                    <a:pt x="434" y="6209"/>
                  </a:lnTo>
                  <a:lnTo>
                    <a:pt x="457" y="6255"/>
                  </a:lnTo>
                  <a:cubicBezTo>
                    <a:pt x="480" y="6323"/>
                    <a:pt x="526" y="6392"/>
                    <a:pt x="571" y="6460"/>
                  </a:cubicBezTo>
                  <a:cubicBezTo>
                    <a:pt x="617" y="6551"/>
                    <a:pt x="685" y="6620"/>
                    <a:pt x="731" y="6711"/>
                  </a:cubicBezTo>
                  <a:lnTo>
                    <a:pt x="754" y="6734"/>
                  </a:lnTo>
                  <a:cubicBezTo>
                    <a:pt x="822" y="6802"/>
                    <a:pt x="868" y="6871"/>
                    <a:pt x="914" y="6939"/>
                  </a:cubicBezTo>
                  <a:cubicBezTo>
                    <a:pt x="959" y="6985"/>
                    <a:pt x="982" y="7031"/>
                    <a:pt x="1028" y="7076"/>
                  </a:cubicBezTo>
                  <a:lnTo>
                    <a:pt x="1073" y="7168"/>
                  </a:lnTo>
                  <a:cubicBezTo>
                    <a:pt x="1096" y="7213"/>
                    <a:pt x="1142" y="7259"/>
                    <a:pt x="1165" y="7282"/>
                  </a:cubicBezTo>
                  <a:lnTo>
                    <a:pt x="1233" y="7373"/>
                  </a:lnTo>
                  <a:cubicBezTo>
                    <a:pt x="1256" y="7419"/>
                    <a:pt x="1302" y="7464"/>
                    <a:pt x="1325" y="7510"/>
                  </a:cubicBezTo>
                  <a:cubicBezTo>
                    <a:pt x="1347" y="7533"/>
                    <a:pt x="1370" y="7579"/>
                    <a:pt x="1393" y="7624"/>
                  </a:cubicBezTo>
                  <a:cubicBezTo>
                    <a:pt x="1439" y="7647"/>
                    <a:pt x="1461" y="7693"/>
                    <a:pt x="1484" y="7738"/>
                  </a:cubicBezTo>
                  <a:cubicBezTo>
                    <a:pt x="1507" y="7761"/>
                    <a:pt x="1553" y="7807"/>
                    <a:pt x="1576" y="7852"/>
                  </a:cubicBezTo>
                  <a:cubicBezTo>
                    <a:pt x="1598" y="7875"/>
                    <a:pt x="1621" y="7921"/>
                    <a:pt x="1644" y="7944"/>
                  </a:cubicBezTo>
                  <a:cubicBezTo>
                    <a:pt x="1690" y="7967"/>
                    <a:pt x="1713" y="7989"/>
                    <a:pt x="1735" y="8012"/>
                  </a:cubicBezTo>
                  <a:lnTo>
                    <a:pt x="1850" y="8172"/>
                  </a:lnTo>
                  <a:lnTo>
                    <a:pt x="1872" y="8218"/>
                  </a:lnTo>
                  <a:lnTo>
                    <a:pt x="1895" y="8263"/>
                  </a:lnTo>
                  <a:cubicBezTo>
                    <a:pt x="1986" y="8377"/>
                    <a:pt x="2055" y="8514"/>
                    <a:pt x="2146" y="8629"/>
                  </a:cubicBezTo>
                  <a:lnTo>
                    <a:pt x="2169" y="8674"/>
                  </a:lnTo>
                  <a:cubicBezTo>
                    <a:pt x="2192" y="8697"/>
                    <a:pt x="2192" y="8697"/>
                    <a:pt x="2215" y="8720"/>
                  </a:cubicBezTo>
                  <a:lnTo>
                    <a:pt x="2215" y="8697"/>
                  </a:lnTo>
                  <a:cubicBezTo>
                    <a:pt x="2238" y="8743"/>
                    <a:pt x="2260" y="8765"/>
                    <a:pt x="2283" y="8788"/>
                  </a:cubicBezTo>
                  <a:cubicBezTo>
                    <a:pt x="2306" y="8834"/>
                    <a:pt x="2329" y="8857"/>
                    <a:pt x="2352" y="8880"/>
                  </a:cubicBezTo>
                  <a:cubicBezTo>
                    <a:pt x="2420" y="8948"/>
                    <a:pt x="2466" y="9017"/>
                    <a:pt x="2534" y="9108"/>
                  </a:cubicBezTo>
                  <a:cubicBezTo>
                    <a:pt x="2580" y="9176"/>
                    <a:pt x="2648" y="9245"/>
                    <a:pt x="2717" y="9313"/>
                  </a:cubicBezTo>
                  <a:lnTo>
                    <a:pt x="2763" y="9359"/>
                  </a:lnTo>
                  <a:cubicBezTo>
                    <a:pt x="2808" y="9405"/>
                    <a:pt x="2854" y="9473"/>
                    <a:pt x="2877" y="9519"/>
                  </a:cubicBezTo>
                  <a:cubicBezTo>
                    <a:pt x="2945" y="9587"/>
                    <a:pt x="2991" y="9656"/>
                    <a:pt x="3059" y="9724"/>
                  </a:cubicBezTo>
                  <a:cubicBezTo>
                    <a:pt x="3128" y="9793"/>
                    <a:pt x="3196" y="9861"/>
                    <a:pt x="3265" y="9930"/>
                  </a:cubicBezTo>
                  <a:cubicBezTo>
                    <a:pt x="3310" y="9998"/>
                    <a:pt x="3356" y="10067"/>
                    <a:pt x="3424" y="10135"/>
                  </a:cubicBezTo>
                  <a:cubicBezTo>
                    <a:pt x="3424" y="10158"/>
                    <a:pt x="3447" y="10158"/>
                    <a:pt x="3447" y="10181"/>
                  </a:cubicBezTo>
                  <a:cubicBezTo>
                    <a:pt x="3493" y="10226"/>
                    <a:pt x="3516" y="10249"/>
                    <a:pt x="3561" y="10295"/>
                  </a:cubicBezTo>
                  <a:lnTo>
                    <a:pt x="3721" y="10477"/>
                  </a:lnTo>
                  <a:lnTo>
                    <a:pt x="3767" y="10523"/>
                  </a:lnTo>
                  <a:cubicBezTo>
                    <a:pt x="3835" y="10591"/>
                    <a:pt x="3904" y="10660"/>
                    <a:pt x="3972" y="10751"/>
                  </a:cubicBezTo>
                  <a:lnTo>
                    <a:pt x="4041" y="10797"/>
                  </a:lnTo>
                  <a:lnTo>
                    <a:pt x="4109" y="10865"/>
                  </a:lnTo>
                  <a:cubicBezTo>
                    <a:pt x="4132" y="10865"/>
                    <a:pt x="4155" y="10888"/>
                    <a:pt x="4178" y="10911"/>
                  </a:cubicBezTo>
                  <a:cubicBezTo>
                    <a:pt x="4246" y="11002"/>
                    <a:pt x="4337" y="11071"/>
                    <a:pt x="4383" y="11139"/>
                  </a:cubicBezTo>
                  <a:cubicBezTo>
                    <a:pt x="4452" y="11185"/>
                    <a:pt x="4520" y="11253"/>
                    <a:pt x="4589" y="11322"/>
                  </a:cubicBezTo>
                  <a:cubicBezTo>
                    <a:pt x="4703" y="11436"/>
                    <a:pt x="4840" y="11550"/>
                    <a:pt x="4954" y="11641"/>
                  </a:cubicBezTo>
                  <a:lnTo>
                    <a:pt x="5022" y="11710"/>
                  </a:lnTo>
                  <a:cubicBezTo>
                    <a:pt x="5114" y="11778"/>
                    <a:pt x="5228" y="11870"/>
                    <a:pt x="5319" y="11961"/>
                  </a:cubicBezTo>
                  <a:cubicBezTo>
                    <a:pt x="5365" y="12007"/>
                    <a:pt x="5410" y="12052"/>
                    <a:pt x="5433" y="12098"/>
                  </a:cubicBezTo>
                  <a:cubicBezTo>
                    <a:pt x="5456" y="12121"/>
                    <a:pt x="5479" y="12144"/>
                    <a:pt x="5479" y="12189"/>
                  </a:cubicBezTo>
                  <a:cubicBezTo>
                    <a:pt x="5547" y="12189"/>
                    <a:pt x="5593" y="12144"/>
                    <a:pt x="5616" y="12098"/>
                  </a:cubicBezTo>
                  <a:cubicBezTo>
                    <a:pt x="5639" y="12098"/>
                    <a:pt x="5639" y="12098"/>
                    <a:pt x="5661" y="12075"/>
                  </a:cubicBezTo>
                  <a:cubicBezTo>
                    <a:pt x="5684" y="12052"/>
                    <a:pt x="5730" y="12029"/>
                    <a:pt x="5753" y="12007"/>
                  </a:cubicBezTo>
                  <a:lnTo>
                    <a:pt x="5798" y="11961"/>
                  </a:lnTo>
                  <a:lnTo>
                    <a:pt x="5844" y="11915"/>
                  </a:lnTo>
                  <a:lnTo>
                    <a:pt x="5958" y="11824"/>
                  </a:lnTo>
                  <a:lnTo>
                    <a:pt x="6027" y="11778"/>
                  </a:lnTo>
                  <a:cubicBezTo>
                    <a:pt x="6141" y="11710"/>
                    <a:pt x="6232" y="11619"/>
                    <a:pt x="6323" y="11550"/>
                  </a:cubicBezTo>
                  <a:lnTo>
                    <a:pt x="6460" y="11459"/>
                  </a:lnTo>
                  <a:cubicBezTo>
                    <a:pt x="6529" y="11390"/>
                    <a:pt x="6597" y="11322"/>
                    <a:pt x="6688" y="11253"/>
                  </a:cubicBezTo>
                  <a:cubicBezTo>
                    <a:pt x="6825" y="11139"/>
                    <a:pt x="6962" y="11048"/>
                    <a:pt x="7077" y="10934"/>
                  </a:cubicBezTo>
                  <a:cubicBezTo>
                    <a:pt x="7122" y="10888"/>
                    <a:pt x="7168" y="10865"/>
                    <a:pt x="7213" y="10843"/>
                  </a:cubicBezTo>
                  <a:lnTo>
                    <a:pt x="7305" y="10751"/>
                  </a:lnTo>
                  <a:cubicBezTo>
                    <a:pt x="7373" y="10706"/>
                    <a:pt x="7442" y="10637"/>
                    <a:pt x="7510" y="10591"/>
                  </a:cubicBezTo>
                  <a:cubicBezTo>
                    <a:pt x="7556" y="10569"/>
                    <a:pt x="7601" y="10523"/>
                    <a:pt x="7624" y="10500"/>
                  </a:cubicBezTo>
                  <a:lnTo>
                    <a:pt x="7716" y="10432"/>
                  </a:lnTo>
                  <a:cubicBezTo>
                    <a:pt x="7784" y="10386"/>
                    <a:pt x="7853" y="10318"/>
                    <a:pt x="7921" y="10272"/>
                  </a:cubicBezTo>
                  <a:cubicBezTo>
                    <a:pt x="7967" y="10226"/>
                    <a:pt x="8035" y="10181"/>
                    <a:pt x="8081" y="10135"/>
                  </a:cubicBezTo>
                  <a:cubicBezTo>
                    <a:pt x="8172" y="10089"/>
                    <a:pt x="8241" y="10021"/>
                    <a:pt x="8309" y="9952"/>
                  </a:cubicBezTo>
                  <a:cubicBezTo>
                    <a:pt x="8446" y="9838"/>
                    <a:pt x="8583" y="9724"/>
                    <a:pt x="8720" y="9610"/>
                  </a:cubicBezTo>
                  <a:lnTo>
                    <a:pt x="8834" y="9496"/>
                  </a:lnTo>
                  <a:cubicBezTo>
                    <a:pt x="8925" y="9427"/>
                    <a:pt x="9017" y="9336"/>
                    <a:pt x="9108" y="9245"/>
                  </a:cubicBezTo>
                  <a:cubicBezTo>
                    <a:pt x="9176" y="9199"/>
                    <a:pt x="9245" y="9153"/>
                    <a:pt x="9291" y="9085"/>
                  </a:cubicBezTo>
                  <a:cubicBezTo>
                    <a:pt x="9336" y="9062"/>
                    <a:pt x="9359" y="9039"/>
                    <a:pt x="9405" y="9017"/>
                  </a:cubicBezTo>
                  <a:cubicBezTo>
                    <a:pt x="9405" y="8994"/>
                    <a:pt x="9405" y="8994"/>
                    <a:pt x="9428" y="8971"/>
                  </a:cubicBezTo>
                  <a:cubicBezTo>
                    <a:pt x="9450" y="8948"/>
                    <a:pt x="9450" y="8925"/>
                    <a:pt x="9473" y="8880"/>
                  </a:cubicBezTo>
                  <a:cubicBezTo>
                    <a:pt x="9519" y="8857"/>
                    <a:pt x="9564" y="8811"/>
                    <a:pt x="9610" y="8765"/>
                  </a:cubicBezTo>
                  <a:cubicBezTo>
                    <a:pt x="9633" y="8743"/>
                    <a:pt x="9656" y="8720"/>
                    <a:pt x="9679" y="8697"/>
                  </a:cubicBezTo>
                  <a:lnTo>
                    <a:pt x="9724" y="8651"/>
                  </a:lnTo>
                  <a:lnTo>
                    <a:pt x="9793" y="8583"/>
                  </a:lnTo>
                  <a:cubicBezTo>
                    <a:pt x="9838" y="8560"/>
                    <a:pt x="9861" y="8537"/>
                    <a:pt x="9907" y="8492"/>
                  </a:cubicBezTo>
                  <a:cubicBezTo>
                    <a:pt x="10021" y="8377"/>
                    <a:pt x="10158" y="8263"/>
                    <a:pt x="10272" y="8126"/>
                  </a:cubicBezTo>
                  <a:lnTo>
                    <a:pt x="10318" y="8104"/>
                  </a:lnTo>
                  <a:lnTo>
                    <a:pt x="10318" y="8081"/>
                  </a:lnTo>
                  <a:lnTo>
                    <a:pt x="10386" y="8012"/>
                  </a:lnTo>
                  <a:lnTo>
                    <a:pt x="10363" y="8058"/>
                  </a:lnTo>
                  <a:cubicBezTo>
                    <a:pt x="10386" y="8012"/>
                    <a:pt x="10432" y="7967"/>
                    <a:pt x="10477" y="7921"/>
                  </a:cubicBezTo>
                  <a:lnTo>
                    <a:pt x="10569" y="7830"/>
                  </a:lnTo>
                  <a:lnTo>
                    <a:pt x="10706" y="7693"/>
                  </a:lnTo>
                  <a:cubicBezTo>
                    <a:pt x="10729" y="7670"/>
                    <a:pt x="10774" y="7624"/>
                    <a:pt x="10797" y="7579"/>
                  </a:cubicBezTo>
                  <a:cubicBezTo>
                    <a:pt x="10820" y="7556"/>
                    <a:pt x="10843" y="7533"/>
                    <a:pt x="10866" y="7510"/>
                  </a:cubicBezTo>
                  <a:lnTo>
                    <a:pt x="10934" y="7442"/>
                  </a:lnTo>
                  <a:cubicBezTo>
                    <a:pt x="10980" y="7396"/>
                    <a:pt x="11025" y="7350"/>
                    <a:pt x="11048" y="7305"/>
                  </a:cubicBezTo>
                  <a:lnTo>
                    <a:pt x="11094" y="7259"/>
                  </a:lnTo>
                  <a:cubicBezTo>
                    <a:pt x="11185" y="7145"/>
                    <a:pt x="11299" y="7008"/>
                    <a:pt x="11413" y="6871"/>
                  </a:cubicBezTo>
                  <a:cubicBezTo>
                    <a:pt x="11459" y="6802"/>
                    <a:pt x="11505" y="6734"/>
                    <a:pt x="11550" y="6666"/>
                  </a:cubicBezTo>
                  <a:lnTo>
                    <a:pt x="11573" y="6643"/>
                  </a:lnTo>
                  <a:cubicBezTo>
                    <a:pt x="11596" y="6597"/>
                    <a:pt x="11619" y="6574"/>
                    <a:pt x="11664" y="6529"/>
                  </a:cubicBezTo>
                  <a:lnTo>
                    <a:pt x="11733" y="6437"/>
                  </a:lnTo>
                  <a:lnTo>
                    <a:pt x="11801" y="6323"/>
                  </a:lnTo>
                  <a:cubicBezTo>
                    <a:pt x="11870" y="6232"/>
                    <a:pt x="11961" y="6118"/>
                    <a:pt x="12030" y="6004"/>
                  </a:cubicBezTo>
                  <a:cubicBezTo>
                    <a:pt x="12052" y="5981"/>
                    <a:pt x="12052" y="5935"/>
                    <a:pt x="12075" y="5912"/>
                  </a:cubicBezTo>
                  <a:cubicBezTo>
                    <a:pt x="12098" y="5867"/>
                    <a:pt x="12121" y="5844"/>
                    <a:pt x="12167" y="5821"/>
                  </a:cubicBezTo>
                  <a:cubicBezTo>
                    <a:pt x="12167" y="5821"/>
                    <a:pt x="12167" y="5798"/>
                    <a:pt x="12167" y="5798"/>
                  </a:cubicBezTo>
                  <a:lnTo>
                    <a:pt x="12235" y="5707"/>
                  </a:lnTo>
                  <a:lnTo>
                    <a:pt x="12281" y="5593"/>
                  </a:lnTo>
                  <a:cubicBezTo>
                    <a:pt x="12304" y="5593"/>
                    <a:pt x="12304" y="5570"/>
                    <a:pt x="12304" y="5570"/>
                  </a:cubicBezTo>
                  <a:cubicBezTo>
                    <a:pt x="12349" y="5501"/>
                    <a:pt x="12372" y="5456"/>
                    <a:pt x="12395" y="5387"/>
                  </a:cubicBezTo>
                  <a:cubicBezTo>
                    <a:pt x="12418" y="5342"/>
                    <a:pt x="12440" y="5296"/>
                    <a:pt x="12440" y="5250"/>
                  </a:cubicBezTo>
                  <a:lnTo>
                    <a:pt x="12463" y="5205"/>
                  </a:lnTo>
                  <a:cubicBezTo>
                    <a:pt x="12463" y="5159"/>
                    <a:pt x="12486" y="5113"/>
                    <a:pt x="12509" y="5068"/>
                  </a:cubicBezTo>
                  <a:cubicBezTo>
                    <a:pt x="12509" y="5045"/>
                    <a:pt x="12532" y="4999"/>
                    <a:pt x="12532" y="4954"/>
                  </a:cubicBezTo>
                  <a:cubicBezTo>
                    <a:pt x="12555" y="4885"/>
                    <a:pt x="12577" y="4817"/>
                    <a:pt x="12600" y="4748"/>
                  </a:cubicBezTo>
                  <a:lnTo>
                    <a:pt x="12600" y="4725"/>
                  </a:lnTo>
                  <a:cubicBezTo>
                    <a:pt x="12623" y="4611"/>
                    <a:pt x="12646" y="4497"/>
                    <a:pt x="12646" y="4383"/>
                  </a:cubicBezTo>
                  <a:lnTo>
                    <a:pt x="12646" y="4337"/>
                  </a:lnTo>
                  <a:lnTo>
                    <a:pt x="12669" y="4292"/>
                  </a:lnTo>
                  <a:cubicBezTo>
                    <a:pt x="12669" y="4200"/>
                    <a:pt x="12692" y="4086"/>
                    <a:pt x="12692" y="3972"/>
                  </a:cubicBezTo>
                  <a:lnTo>
                    <a:pt x="12692" y="3949"/>
                  </a:lnTo>
                  <a:lnTo>
                    <a:pt x="12669" y="3927"/>
                  </a:lnTo>
                  <a:lnTo>
                    <a:pt x="12669" y="3904"/>
                  </a:lnTo>
                  <a:lnTo>
                    <a:pt x="12669" y="3835"/>
                  </a:lnTo>
                  <a:cubicBezTo>
                    <a:pt x="12669" y="3790"/>
                    <a:pt x="12669" y="3767"/>
                    <a:pt x="12669" y="3721"/>
                  </a:cubicBezTo>
                  <a:cubicBezTo>
                    <a:pt x="12669" y="3698"/>
                    <a:pt x="12669" y="3653"/>
                    <a:pt x="12669" y="3630"/>
                  </a:cubicBezTo>
                  <a:cubicBezTo>
                    <a:pt x="12669" y="3599"/>
                    <a:pt x="12669" y="3578"/>
                    <a:pt x="12669" y="3561"/>
                  </a:cubicBezTo>
                  <a:cubicBezTo>
                    <a:pt x="12669" y="3447"/>
                    <a:pt x="12646" y="3356"/>
                    <a:pt x="12646" y="3219"/>
                  </a:cubicBezTo>
                  <a:cubicBezTo>
                    <a:pt x="12646" y="3173"/>
                    <a:pt x="12623" y="3105"/>
                    <a:pt x="12623" y="3059"/>
                  </a:cubicBezTo>
                  <a:cubicBezTo>
                    <a:pt x="12623" y="2991"/>
                    <a:pt x="12600" y="2945"/>
                    <a:pt x="12600" y="2899"/>
                  </a:cubicBezTo>
                  <a:lnTo>
                    <a:pt x="12577" y="2854"/>
                  </a:lnTo>
                  <a:cubicBezTo>
                    <a:pt x="12577" y="2808"/>
                    <a:pt x="12577" y="2785"/>
                    <a:pt x="12577" y="2762"/>
                  </a:cubicBezTo>
                  <a:cubicBezTo>
                    <a:pt x="12555" y="2740"/>
                    <a:pt x="12555" y="2740"/>
                    <a:pt x="12555" y="2740"/>
                  </a:cubicBezTo>
                  <a:cubicBezTo>
                    <a:pt x="12532" y="2717"/>
                    <a:pt x="12532" y="2694"/>
                    <a:pt x="12509" y="2671"/>
                  </a:cubicBezTo>
                  <a:cubicBezTo>
                    <a:pt x="12509" y="2648"/>
                    <a:pt x="12509" y="2648"/>
                    <a:pt x="12509" y="2625"/>
                  </a:cubicBezTo>
                  <a:lnTo>
                    <a:pt x="12509" y="2603"/>
                  </a:lnTo>
                  <a:cubicBezTo>
                    <a:pt x="12486" y="2534"/>
                    <a:pt x="12486" y="2489"/>
                    <a:pt x="12463" y="2443"/>
                  </a:cubicBezTo>
                  <a:cubicBezTo>
                    <a:pt x="12440" y="2397"/>
                    <a:pt x="12418" y="2329"/>
                    <a:pt x="12395" y="2283"/>
                  </a:cubicBezTo>
                  <a:cubicBezTo>
                    <a:pt x="12326" y="2123"/>
                    <a:pt x="12212" y="1964"/>
                    <a:pt x="12121" y="1827"/>
                  </a:cubicBezTo>
                  <a:cubicBezTo>
                    <a:pt x="12075" y="1735"/>
                    <a:pt x="12007" y="1644"/>
                    <a:pt x="11961" y="1576"/>
                  </a:cubicBezTo>
                  <a:cubicBezTo>
                    <a:pt x="11915" y="1507"/>
                    <a:pt x="11870" y="1439"/>
                    <a:pt x="11847" y="1393"/>
                  </a:cubicBezTo>
                  <a:cubicBezTo>
                    <a:pt x="11801" y="1370"/>
                    <a:pt x="11756" y="1324"/>
                    <a:pt x="11710" y="1279"/>
                  </a:cubicBezTo>
                  <a:cubicBezTo>
                    <a:pt x="11687" y="1256"/>
                    <a:pt x="11664" y="1256"/>
                    <a:pt x="11642" y="1233"/>
                  </a:cubicBezTo>
                  <a:cubicBezTo>
                    <a:pt x="11619" y="1210"/>
                    <a:pt x="11573" y="1187"/>
                    <a:pt x="11550" y="1165"/>
                  </a:cubicBezTo>
                  <a:cubicBezTo>
                    <a:pt x="11505" y="1119"/>
                    <a:pt x="11459" y="1073"/>
                    <a:pt x="11436" y="1028"/>
                  </a:cubicBezTo>
                  <a:cubicBezTo>
                    <a:pt x="11390" y="1005"/>
                    <a:pt x="11322" y="959"/>
                    <a:pt x="11276" y="936"/>
                  </a:cubicBezTo>
                  <a:lnTo>
                    <a:pt x="11231" y="891"/>
                  </a:lnTo>
                  <a:lnTo>
                    <a:pt x="11162" y="868"/>
                  </a:lnTo>
                  <a:cubicBezTo>
                    <a:pt x="11162" y="822"/>
                    <a:pt x="11162" y="799"/>
                    <a:pt x="11117" y="777"/>
                  </a:cubicBezTo>
                  <a:cubicBezTo>
                    <a:pt x="10980" y="685"/>
                    <a:pt x="10843" y="617"/>
                    <a:pt x="10706" y="526"/>
                  </a:cubicBezTo>
                  <a:cubicBezTo>
                    <a:pt x="10637" y="480"/>
                    <a:pt x="10546" y="434"/>
                    <a:pt x="10455" y="389"/>
                  </a:cubicBezTo>
                  <a:cubicBezTo>
                    <a:pt x="10386" y="366"/>
                    <a:pt x="10318" y="343"/>
                    <a:pt x="10249" y="297"/>
                  </a:cubicBezTo>
                  <a:lnTo>
                    <a:pt x="10204" y="297"/>
                  </a:lnTo>
                  <a:cubicBezTo>
                    <a:pt x="10044" y="229"/>
                    <a:pt x="9907" y="183"/>
                    <a:pt x="9770" y="160"/>
                  </a:cubicBezTo>
                  <a:cubicBezTo>
                    <a:pt x="9679" y="138"/>
                    <a:pt x="9587" y="115"/>
                    <a:pt x="9496" y="92"/>
                  </a:cubicBezTo>
                  <a:cubicBezTo>
                    <a:pt x="9405" y="69"/>
                    <a:pt x="9313" y="69"/>
                    <a:pt x="9222" y="46"/>
                  </a:cubicBezTo>
                  <a:cubicBezTo>
                    <a:pt x="9154" y="23"/>
                    <a:pt x="9062" y="23"/>
                    <a:pt x="8994" y="23"/>
                  </a:cubicBezTo>
                  <a:cubicBezTo>
                    <a:pt x="8925" y="1"/>
                    <a:pt x="8880" y="1"/>
                    <a:pt x="8811" y="1"/>
                  </a:cubicBezTo>
                  <a:close/>
                </a:path>
              </a:pathLst>
            </a:custGeom>
            <a:solidFill>
              <a:srgbClr val="F15B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6"/>
            <p:cNvSpPr/>
            <p:nvPr/>
          </p:nvSpPr>
          <p:spPr>
            <a:xfrm>
              <a:off x="6645750" y="1001500"/>
              <a:ext cx="361800" cy="335000"/>
            </a:xfrm>
            <a:custGeom>
              <a:avLst/>
              <a:gdLst/>
              <a:ahLst/>
              <a:cxnLst/>
              <a:rect l="l" t="t" r="r" b="b"/>
              <a:pathLst>
                <a:path w="14472" h="13400" extrusionOk="0">
                  <a:moveTo>
                    <a:pt x="9130" y="1"/>
                  </a:moveTo>
                  <a:cubicBezTo>
                    <a:pt x="9108" y="1"/>
                    <a:pt x="9062" y="24"/>
                    <a:pt x="9039" y="46"/>
                  </a:cubicBezTo>
                  <a:cubicBezTo>
                    <a:pt x="8994" y="92"/>
                    <a:pt x="8925" y="161"/>
                    <a:pt x="8879" y="206"/>
                  </a:cubicBezTo>
                  <a:cubicBezTo>
                    <a:pt x="8788" y="275"/>
                    <a:pt x="8720" y="343"/>
                    <a:pt x="8628" y="412"/>
                  </a:cubicBezTo>
                  <a:lnTo>
                    <a:pt x="8469" y="571"/>
                  </a:lnTo>
                  <a:lnTo>
                    <a:pt x="8423" y="594"/>
                  </a:lnTo>
                  <a:cubicBezTo>
                    <a:pt x="8377" y="617"/>
                    <a:pt x="8332" y="663"/>
                    <a:pt x="8286" y="708"/>
                  </a:cubicBezTo>
                  <a:lnTo>
                    <a:pt x="8217" y="777"/>
                  </a:lnTo>
                  <a:cubicBezTo>
                    <a:pt x="8149" y="823"/>
                    <a:pt x="8081" y="891"/>
                    <a:pt x="8012" y="960"/>
                  </a:cubicBezTo>
                  <a:cubicBezTo>
                    <a:pt x="7966" y="1005"/>
                    <a:pt x="7898" y="1074"/>
                    <a:pt x="7829" y="1142"/>
                  </a:cubicBezTo>
                  <a:cubicBezTo>
                    <a:pt x="7807" y="1165"/>
                    <a:pt x="7761" y="1211"/>
                    <a:pt x="7738" y="1233"/>
                  </a:cubicBezTo>
                  <a:lnTo>
                    <a:pt x="7670" y="1325"/>
                  </a:lnTo>
                  <a:cubicBezTo>
                    <a:pt x="7624" y="1370"/>
                    <a:pt x="7578" y="1393"/>
                    <a:pt x="7533" y="1439"/>
                  </a:cubicBezTo>
                  <a:lnTo>
                    <a:pt x="7441" y="1530"/>
                  </a:lnTo>
                  <a:cubicBezTo>
                    <a:pt x="7419" y="1553"/>
                    <a:pt x="7373" y="1599"/>
                    <a:pt x="7350" y="1621"/>
                  </a:cubicBezTo>
                  <a:cubicBezTo>
                    <a:pt x="7304" y="1667"/>
                    <a:pt x="7259" y="1713"/>
                    <a:pt x="7213" y="1758"/>
                  </a:cubicBezTo>
                  <a:cubicBezTo>
                    <a:pt x="7145" y="1827"/>
                    <a:pt x="7099" y="1873"/>
                    <a:pt x="7031" y="1941"/>
                  </a:cubicBezTo>
                  <a:lnTo>
                    <a:pt x="6962" y="2032"/>
                  </a:lnTo>
                  <a:cubicBezTo>
                    <a:pt x="6871" y="2124"/>
                    <a:pt x="6779" y="2215"/>
                    <a:pt x="6688" y="2306"/>
                  </a:cubicBezTo>
                  <a:cubicBezTo>
                    <a:pt x="6643" y="2375"/>
                    <a:pt x="6574" y="2443"/>
                    <a:pt x="6528" y="2512"/>
                  </a:cubicBezTo>
                  <a:cubicBezTo>
                    <a:pt x="6437" y="2603"/>
                    <a:pt x="6323" y="2717"/>
                    <a:pt x="6232" y="2808"/>
                  </a:cubicBezTo>
                  <a:cubicBezTo>
                    <a:pt x="6163" y="2900"/>
                    <a:pt x="6072" y="2991"/>
                    <a:pt x="5981" y="3082"/>
                  </a:cubicBezTo>
                  <a:lnTo>
                    <a:pt x="5981" y="3105"/>
                  </a:lnTo>
                  <a:lnTo>
                    <a:pt x="5958" y="3105"/>
                  </a:lnTo>
                  <a:cubicBezTo>
                    <a:pt x="5866" y="3196"/>
                    <a:pt x="5775" y="3311"/>
                    <a:pt x="5684" y="3402"/>
                  </a:cubicBezTo>
                  <a:cubicBezTo>
                    <a:pt x="5593" y="3493"/>
                    <a:pt x="5501" y="3584"/>
                    <a:pt x="5410" y="3676"/>
                  </a:cubicBezTo>
                  <a:lnTo>
                    <a:pt x="5341" y="3767"/>
                  </a:lnTo>
                  <a:lnTo>
                    <a:pt x="5296" y="3813"/>
                  </a:lnTo>
                  <a:cubicBezTo>
                    <a:pt x="5273" y="3835"/>
                    <a:pt x="5227" y="3858"/>
                    <a:pt x="5205" y="3904"/>
                  </a:cubicBezTo>
                  <a:cubicBezTo>
                    <a:pt x="5159" y="3950"/>
                    <a:pt x="5136" y="3995"/>
                    <a:pt x="5090" y="4041"/>
                  </a:cubicBezTo>
                  <a:lnTo>
                    <a:pt x="5022" y="4109"/>
                  </a:lnTo>
                  <a:cubicBezTo>
                    <a:pt x="4976" y="4178"/>
                    <a:pt x="4908" y="4224"/>
                    <a:pt x="4862" y="4292"/>
                  </a:cubicBezTo>
                  <a:cubicBezTo>
                    <a:pt x="4794" y="4360"/>
                    <a:pt x="4725" y="4429"/>
                    <a:pt x="4657" y="4520"/>
                  </a:cubicBezTo>
                  <a:cubicBezTo>
                    <a:pt x="4611" y="4566"/>
                    <a:pt x="4565" y="4612"/>
                    <a:pt x="4520" y="4680"/>
                  </a:cubicBezTo>
                  <a:lnTo>
                    <a:pt x="4474" y="4748"/>
                  </a:lnTo>
                  <a:lnTo>
                    <a:pt x="4406" y="4817"/>
                  </a:lnTo>
                  <a:cubicBezTo>
                    <a:pt x="4314" y="4931"/>
                    <a:pt x="4200" y="5068"/>
                    <a:pt x="4086" y="5182"/>
                  </a:cubicBezTo>
                  <a:cubicBezTo>
                    <a:pt x="4040" y="5251"/>
                    <a:pt x="3972" y="5319"/>
                    <a:pt x="3926" y="5388"/>
                  </a:cubicBezTo>
                  <a:lnTo>
                    <a:pt x="3903" y="5410"/>
                  </a:lnTo>
                  <a:cubicBezTo>
                    <a:pt x="3835" y="5479"/>
                    <a:pt x="3767" y="5570"/>
                    <a:pt x="3698" y="5639"/>
                  </a:cubicBezTo>
                  <a:cubicBezTo>
                    <a:pt x="3652" y="5684"/>
                    <a:pt x="3630" y="5730"/>
                    <a:pt x="3584" y="5776"/>
                  </a:cubicBezTo>
                  <a:lnTo>
                    <a:pt x="3515" y="5844"/>
                  </a:lnTo>
                  <a:cubicBezTo>
                    <a:pt x="3470" y="5913"/>
                    <a:pt x="3424" y="5958"/>
                    <a:pt x="3379" y="6004"/>
                  </a:cubicBezTo>
                  <a:lnTo>
                    <a:pt x="3333" y="6050"/>
                  </a:lnTo>
                  <a:cubicBezTo>
                    <a:pt x="3242" y="6186"/>
                    <a:pt x="3127" y="6323"/>
                    <a:pt x="2990" y="6506"/>
                  </a:cubicBezTo>
                  <a:cubicBezTo>
                    <a:pt x="2945" y="6575"/>
                    <a:pt x="2876" y="6643"/>
                    <a:pt x="2831" y="6711"/>
                  </a:cubicBezTo>
                  <a:cubicBezTo>
                    <a:pt x="2762" y="6780"/>
                    <a:pt x="2717" y="6848"/>
                    <a:pt x="2648" y="6917"/>
                  </a:cubicBezTo>
                  <a:cubicBezTo>
                    <a:pt x="2580" y="7008"/>
                    <a:pt x="2511" y="7099"/>
                    <a:pt x="2443" y="7191"/>
                  </a:cubicBezTo>
                  <a:lnTo>
                    <a:pt x="2329" y="7373"/>
                  </a:lnTo>
                  <a:cubicBezTo>
                    <a:pt x="2283" y="7419"/>
                    <a:pt x="2260" y="7465"/>
                    <a:pt x="2214" y="7510"/>
                  </a:cubicBezTo>
                  <a:lnTo>
                    <a:pt x="2146" y="7579"/>
                  </a:lnTo>
                  <a:cubicBezTo>
                    <a:pt x="2123" y="7624"/>
                    <a:pt x="2077" y="7693"/>
                    <a:pt x="2055" y="7739"/>
                  </a:cubicBezTo>
                  <a:lnTo>
                    <a:pt x="1986" y="7807"/>
                  </a:lnTo>
                  <a:lnTo>
                    <a:pt x="1986" y="7830"/>
                  </a:lnTo>
                  <a:cubicBezTo>
                    <a:pt x="1918" y="7898"/>
                    <a:pt x="1872" y="7967"/>
                    <a:pt x="1826" y="8035"/>
                  </a:cubicBezTo>
                  <a:cubicBezTo>
                    <a:pt x="1826" y="8058"/>
                    <a:pt x="1804" y="8081"/>
                    <a:pt x="1781" y="8104"/>
                  </a:cubicBezTo>
                  <a:lnTo>
                    <a:pt x="1758" y="8149"/>
                  </a:lnTo>
                  <a:lnTo>
                    <a:pt x="1712" y="8195"/>
                  </a:lnTo>
                  <a:lnTo>
                    <a:pt x="1667" y="8264"/>
                  </a:lnTo>
                  <a:cubicBezTo>
                    <a:pt x="1644" y="8309"/>
                    <a:pt x="1621" y="8332"/>
                    <a:pt x="1598" y="8378"/>
                  </a:cubicBezTo>
                  <a:cubicBezTo>
                    <a:pt x="1552" y="8423"/>
                    <a:pt x="1530" y="8469"/>
                    <a:pt x="1507" y="8515"/>
                  </a:cubicBezTo>
                  <a:cubicBezTo>
                    <a:pt x="1461" y="8560"/>
                    <a:pt x="1416" y="8629"/>
                    <a:pt x="1393" y="8674"/>
                  </a:cubicBezTo>
                  <a:lnTo>
                    <a:pt x="1347" y="8720"/>
                  </a:lnTo>
                  <a:cubicBezTo>
                    <a:pt x="1279" y="8834"/>
                    <a:pt x="1187" y="8971"/>
                    <a:pt x="1096" y="9085"/>
                  </a:cubicBezTo>
                  <a:lnTo>
                    <a:pt x="1050" y="9154"/>
                  </a:lnTo>
                  <a:cubicBezTo>
                    <a:pt x="982" y="9245"/>
                    <a:pt x="913" y="9359"/>
                    <a:pt x="845" y="9451"/>
                  </a:cubicBezTo>
                  <a:lnTo>
                    <a:pt x="754" y="9587"/>
                  </a:lnTo>
                  <a:cubicBezTo>
                    <a:pt x="708" y="9633"/>
                    <a:pt x="662" y="9679"/>
                    <a:pt x="639" y="9747"/>
                  </a:cubicBezTo>
                  <a:lnTo>
                    <a:pt x="594" y="9816"/>
                  </a:lnTo>
                  <a:cubicBezTo>
                    <a:pt x="525" y="9884"/>
                    <a:pt x="480" y="9953"/>
                    <a:pt x="434" y="10021"/>
                  </a:cubicBezTo>
                  <a:cubicBezTo>
                    <a:pt x="411" y="10067"/>
                    <a:pt x="388" y="10112"/>
                    <a:pt x="343" y="10158"/>
                  </a:cubicBezTo>
                  <a:cubicBezTo>
                    <a:pt x="320" y="10204"/>
                    <a:pt x="274" y="10272"/>
                    <a:pt x="251" y="10318"/>
                  </a:cubicBezTo>
                  <a:cubicBezTo>
                    <a:pt x="206" y="10364"/>
                    <a:pt x="183" y="10409"/>
                    <a:pt x="137" y="10455"/>
                  </a:cubicBezTo>
                  <a:lnTo>
                    <a:pt x="69" y="10546"/>
                  </a:lnTo>
                  <a:cubicBezTo>
                    <a:pt x="69" y="10569"/>
                    <a:pt x="46" y="10592"/>
                    <a:pt x="23" y="10615"/>
                  </a:cubicBezTo>
                  <a:cubicBezTo>
                    <a:pt x="0" y="10683"/>
                    <a:pt x="23" y="10752"/>
                    <a:pt x="46" y="10820"/>
                  </a:cubicBezTo>
                  <a:cubicBezTo>
                    <a:pt x="46" y="10843"/>
                    <a:pt x="46" y="10843"/>
                    <a:pt x="69" y="10843"/>
                  </a:cubicBezTo>
                  <a:cubicBezTo>
                    <a:pt x="92" y="10866"/>
                    <a:pt x="92" y="10866"/>
                    <a:pt x="114" y="10888"/>
                  </a:cubicBezTo>
                  <a:cubicBezTo>
                    <a:pt x="137" y="10911"/>
                    <a:pt x="160" y="10934"/>
                    <a:pt x="183" y="10934"/>
                  </a:cubicBezTo>
                  <a:cubicBezTo>
                    <a:pt x="206" y="10957"/>
                    <a:pt x="229" y="11003"/>
                    <a:pt x="251" y="11025"/>
                  </a:cubicBezTo>
                  <a:cubicBezTo>
                    <a:pt x="274" y="11048"/>
                    <a:pt x="274" y="11071"/>
                    <a:pt x="297" y="11094"/>
                  </a:cubicBezTo>
                  <a:lnTo>
                    <a:pt x="297" y="11117"/>
                  </a:lnTo>
                  <a:lnTo>
                    <a:pt x="343" y="11162"/>
                  </a:lnTo>
                  <a:cubicBezTo>
                    <a:pt x="366" y="11208"/>
                    <a:pt x="366" y="11231"/>
                    <a:pt x="388" y="11277"/>
                  </a:cubicBezTo>
                  <a:cubicBezTo>
                    <a:pt x="457" y="11322"/>
                    <a:pt x="503" y="11391"/>
                    <a:pt x="548" y="11459"/>
                  </a:cubicBezTo>
                  <a:cubicBezTo>
                    <a:pt x="617" y="11528"/>
                    <a:pt x="662" y="11596"/>
                    <a:pt x="708" y="11642"/>
                  </a:cubicBezTo>
                  <a:cubicBezTo>
                    <a:pt x="754" y="11710"/>
                    <a:pt x="799" y="11779"/>
                    <a:pt x="868" y="11847"/>
                  </a:cubicBezTo>
                  <a:cubicBezTo>
                    <a:pt x="913" y="11938"/>
                    <a:pt x="982" y="12007"/>
                    <a:pt x="1050" y="12098"/>
                  </a:cubicBezTo>
                  <a:lnTo>
                    <a:pt x="1029" y="12077"/>
                  </a:lnTo>
                  <a:lnTo>
                    <a:pt x="1029" y="12077"/>
                  </a:lnTo>
                  <a:cubicBezTo>
                    <a:pt x="1074" y="12122"/>
                    <a:pt x="1096" y="12144"/>
                    <a:pt x="1119" y="12190"/>
                  </a:cubicBezTo>
                  <a:lnTo>
                    <a:pt x="1164" y="12235"/>
                  </a:lnTo>
                  <a:cubicBezTo>
                    <a:pt x="1210" y="12304"/>
                    <a:pt x="1256" y="12349"/>
                    <a:pt x="1279" y="12418"/>
                  </a:cubicBezTo>
                  <a:cubicBezTo>
                    <a:pt x="1370" y="12509"/>
                    <a:pt x="1461" y="12600"/>
                    <a:pt x="1552" y="12692"/>
                  </a:cubicBezTo>
                  <a:cubicBezTo>
                    <a:pt x="1644" y="12760"/>
                    <a:pt x="1712" y="12851"/>
                    <a:pt x="1781" y="12920"/>
                  </a:cubicBezTo>
                  <a:lnTo>
                    <a:pt x="1849" y="12966"/>
                  </a:lnTo>
                  <a:lnTo>
                    <a:pt x="1895" y="13034"/>
                  </a:lnTo>
                  <a:lnTo>
                    <a:pt x="1963" y="13103"/>
                  </a:lnTo>
                  <a:cubicBezTo>
                    <a:pt x="2009" y="13171"/>
                    <a:pt x="2077" y="13217"/>
                    <a:pt x="2077" y="13285"/>
                  </a:cubicBezTo>
                  <a:cubicBezTo>
                    <a:pt x="2100" y="13308"/>
                    <a:pt x="2100" y="13354"/>
                    <a:pt x="2077" y="13399"/>
                  </a:cubicBezTo>
                  <a:lnTo>
                    <a:pt x="2214" y="13399"/>
                  </a:lnTo>
                  <a:cubicBezTo>
                    <a:pt x="2351" y="13376"/>
                    <a:pt x="2466" y="13331"/>
                    <a:pt x="2580" y="13262"/>
                  </a:cubicBezTo>
                  <a:cubicBezTo>
                    <a:pt x="2625" y="13239"/>
                    <a:pt x="2694" y="13217"/>
                    <a:pt x="2739" y="13194"/>
                  </a:cubicBezTo>
                  <a:cubicBezTo>
                    <a:pt x="2785" y="13194"/>
                    <a:pt x="2831" y="13171"/>
                    <a:pt x="2876" y="13148"/>
                  </a:cubicBezTo>
                  <a:cubicBezTo>
                    <a:pt x="2899" y="13125"/>
                    <a:pt x="2945" y="13125"/>
                    <a:pt x="2990" y="13103"/>
                  </a:cubicBezTo>
                  <a:lnTo>
                    <a:pt x="3036" y="13080"/>
                  </a:lnTo>
                  <a:cubicBezTo>
                    <a:pt x="3127" y="13057"/>
                    <a:pt x="3196" y="13011"/>
                    <a:pt x="3264" y="12988"/>
                  </a:cubicBezTo>
                  <a:cubicBezTo>
                    <a:pt x="3401" y="12943"/>
                    <a:pt x="3538" y="12874"/>
                    <a:pt x="3675" y="12806"/>
                  </a:cubicBezTo>
                  <a:lnTo>
                    <a:pt x="3835" y="12737"/>
                  </a:lnTo>
                  <a:lnTo>
                    <a:pt x="3903" y="12692"/>
                  </a:lnTo>
                  <a:lnTo>
                    <a:pt x="4132" y="12600"/>
                  </a:lnTo>
                  <a:cubicBezTo>
                    <a:pt x="4223" y="12555"/>
                    <a:pt x="4337" y="12509"/>
                    <a:pt x="4428" y="12463"/>
                  </a:cubicBezTo>
                  <a:lnTo>
                    <a:pt x="4451" y="12441"/>
                  </a:lnTo>
                  <a:lnTo>
                    <a:pt x="4474" y="12441"/>
                  </a:lnTo>
                  <a:cubicBezTo>
                    <a:pt x="4565" y="12395"/>
                    <a:pt x="4657" y="12349"/>
                    <a:pt x="4748" y="12304"/>
                  </a:cubicBezTo>
                  <a:cubicBezTo>
                    <a:pt x="4817" y="12258"/>
                    <a:pt x="4908" y="12235"/>
                    <a:pt x="4976" y="12190"/>
                  </a:cubicBezTo>
                  <a:cubicBezTo>
                    <a:pt x="5090" y="12144"/>
                    <a:pt x="5182" y="12098"/>
                    <a:pt x="5296" y="12053"/>
                  </a:cubicBezTo>
                  <a:cubicBezTo>
                    <a:pt x="5501" y="11938"/>
                    <a:pt x="5730" y="11824"/>
                    <a:pt x="5958" y="11733"/>
                  </a:cubicBezTo>
                  <a:cubicBezTo>
                    <a:pt x="6095" y="11665"/>
                    <a:pt x="6255" y="11596"/>
                    <a:pt x="6391" y="11550"/>
                  </a:cubicBezTo>
                  <a:cubicBezTo>
                    <a:pt x="6437" y="11528"/>
                    <a:pt x="6483" y="11505"/>
                    <a:pt x="6528" y="11482"/>
                  </a:cubicBezTo>
                  <a:cubicBezTo>
                    <a:pt x="6574" y="11459"/>
                    <a:pt x="6620" y="11436"/>
                    <a:pt x="6665" y="11413"/>
                  </a:cubicBezTo>
                  <a:lnTo>
                    <a:pt x="6757" y="11368"/>
                  </a:lnTo>
                  <a:cubicBezTo>
                    <a:pt x="6802" y="11345"/>
                    <a:pt x="6871" y="11322"/>
                    <a:pt x="6916" y="11299"/>
                  </a:cubicBezTo>
                  <a:cubicBezTo>
                    <a:pt x="7053" y="11208"/>
                    <a:pt x="7190" y="11140"/>
                    <a:pt x="7350" y="11071"/>
                  </a:cubicBezTo>
                  <a:lnTo>
                    <a:pt x="7464" y="11025"/>
                  </a:lnTo>
                  <a:cubicBezTo>
                    <a:pt x="7578" y="10957"/>
                    <a:pt x="7715" y="10888"/>
                    <a:pt x="7852" y="10820"/>
                  </a:cubicBezTo>
                  <a:cubicBezTo>
                    <a:pt x="8058" y="10729"/>
                    <a:pt x="8263" y="10615"/>
                    <a:pt x="8469" y="10500"/>
                  </a:cubicBezTo>
                  <a:cubicBezTo>
                    <a:pt x="8788" y="10341"/>
                    <a:pt x="9108" y="10158"/>
                    <a:pt x="9450" y="9953"/>
                  </a:cubicBezTo>
                  <a:cubicBezTo>
                    <a:pt x="9587" y="9861"/>
                    <a:pt x="9724" y="9793"/>
                    <a:pt x="9838" y="9724"/>
                  </a:cubicBezTo>
                  <a:lnTo>
                    <a:pt x="9975" y="9656"/>
                  </a:lnTo>
                  <a:cubicBezTo>
                    <a:pt x="10135" y="9565"/>
                    <a:pt x="10317" y="9451"/>
                    <a:pt x="10477" y="9359"/>
                  </a:cubicBezTo>
                  <a:lnTo>
                    <a:pt x="10614" y="9268"/>
                  </a:lnTo>
                  <a:cubicBezTo>
                    <a:pt x="10683" y="9222"/>
                    <a:pt x="10728" y="9199"/>
                    <a:pt x="10774" y="9177"/>
                  </a:cubicBezTo>
                  <a:lnTo>
                    <a:pt x="10911" y="9085"/>
                  </a:lnTo>
                  <a:lnTo>
                    <a:pt x="11002" y="9017"/>
                  </a:lnTo>
                  <a:lnTo>
                    <a:pt x="10979" y="9040"/>
                  </a:lnTo>
                  <a:cubicBezTo>
                    <a:pt x="11162" y="8926"/>
                    <a:pt x="11322" y="8834"/>
                    <a:pt x="11482" y="8720"/>
                  </a:cubicBezTo>
                  <a:cubicBezTo>
                    <a:pt x="11527" y="8697"/>
                    <a:pt x="11550" y="8674"/>
                    <a:pt x="11596" y="8652"/>
                  </a:cubicBezTo>
                  <a:cubicBezTo>
                    <a:pt x="11618" y="8629"/>
                    <a:pt x="11664" y="8606"/>
                    <a:pt x="11687" y="8583"/>
                  </a:cubicBezTo>
                  <a:cubicBezTo>
                    <a:pt x="11778" y="8537"/>
                    <a:pt x="11847" y="8469"/>
                    <a:pt x="11915" y="8423"/>
                  </a:cubicBezTo>
                  <a:cubicBezTo>
                    <a:pt x="12098" y="8286"/>
                    <a:pt x="12235" y="8172"/>
                    <a:pt x="12372" y="8081"/>
                  </a:cubicBezTo>
                  <a:cubicBezTo>
                    <a:pt x="12463" y="8013"/>
                    <a:pt x="12577" y="7944"/>
                    <a:pt x="12668" y="7898"/>
                  </a:cubicBezTo>
                  <a:cubicBezTo>
                    <a:pt x="12737" y="7853"/>
                    <a:pt x="12783" y="7807"/>
                    <a:pt x="12851" y="7784"/>
                  </a:cubicBezTo>
                  <a:cubicBezTo>
                    <a:pt x="12965" y="7693"/>
                    <a:pt x="13102" y="7602"/>
                    <a:pt x="13239" y="7510"/>
                  </a:cubicBezTo>
                  <a:cubicBezTo>
                    <a:pt x="13285" y="7488"/>
                    <a:pt x="13330" y="7442"/>
                    <a:pt x="13376" y="7419"/>
                  </a:cubicBezTo>
                  <a:cubicBezTo>
                    <a:pt x="13399" y="7373"/>
                    <a:pt x="13444" y="7328"/>
                    <a:pt x="13490" y="7305"/>
                  </a:cubicBezTo>
                  <a:cubicBezTo>
                    <a:pt x="13536" y="7259"/>
                    <a:pt x="13581" y="7214"/>
                    <a:pt x="13627" y="7191"/>
                  </a:cubicBezTo>
                  <a:lnTo>
                    <a:pt x="13673" y="7145"/>
                  </a:lnTo>
                  <a:lnTo>
                    <a:pt x="13741" y="7099"/>
                  </a:lnTo>
                  <a:cubicBezTo>
                    <a:pt x="13787" y="7077"/>
                    <a:pt x="13833" y="7031"/>
                    <a:pt x="13878" y="7008"/>
                  </a:cubicBezTo>
                  <a:cubicBezTo>
                    <a:pt x="13969" y="6940"/>
                    <a:pt x="14061" y="6894"/>
                    <a:pt x="14129" y="6848"/>
                  </a:cubicBezTo>
                  <a:lnTo>
                    <a:pt x="14243" y="6757"/>
                  </a:lnTo>
                  <a:cubicBezTo>
                    <a:pt x="14312" y="6711"/>
                    <a:pt x="14357" y="6666"/>
                    <a:pt x="14426" y="6620"/>
                  </a:cubicBezTo>
                  <a:cubicBezTo>
                    <a:pt x="14449" y="6597"/>
                    <a:pt x="14472" y="6575"/>
                    <a:pt x="14472" y="6529"/>
                  </a:cubicBezTo>
                  <a:cubicBezTo>
                    <a:pt x="14472" y="6529"/>
                    <a:pt x="14472" y="6506"/>
                    <a:pt x="14472" y="6483"/>
                  </a:cubicBezTo>
                  <a:cubicBezTo>
                    <a:pt x="14449" y="6460"/>
                    <a:pt x="14426" y="6460"/>
                    <a:pt x="14403" y="6438"/>
                  </a:cubicBezTo>
                  <a:cubicBezTo>
                    <a:pt x="14380" y="6415"/>
                    <a:pt x="14357" y="6392"/>
                    <a:pt x="14357" y="6392"/>
                  </a:cubicBezTo>
                  <a:lnTo>
                    <a:pt x="14335" y="6392"/>
                  </a:lnTo>
                  <a:cubicBezTo>
                    <a:pt x="14312" y="6369"/>
                    <a:pt x="14289" y="6346"/>
                    <a:pt x="14266" y="6323"/>
                  </a:cubicBezTo>
                  <a:cubicBezTo>
                    <a:pt x="14243" y="6301"/>
                    <a:pt x="14198" y="6255"/>
                    <a:pt x="14152" y="6209"/>
                  </a:cubicBezTo>
                  <a:cubicBezTo>
                    <a:pt x="14061" y="6118"/>
                    <a:pt x="13969" y="6027"/>
                    <a:pt x="13878" y="5935"/>
                  </a:cubicBezTo>
                  <a:cubicBezTo>
                    <a:pt x="13718" y="5753"/>
                    <a:pt x="13559" y="5593"/>
                    <a:pt x="13399" y="5433"/>
                  </a:cubicBezTo>
                  <a:lnTo>
                    <a:pt x="13125" y="5159"/>
                  </a:lnTo>
                  <a:cubicBezTo>
                    <a:pt x="12988" y="5022"/>
                    <a:pt x="12874" y="4885"/>
                    <a:pt x="12760" y="4771"/>
                  </a:cubicBezTo>
                  <a:lnTo>
                    <a:pt x="12737" y="4726"/>
                  </a:lnTo>
                  <a:lnTo>
                    <a:pt x="12691" y="4657"/>
                  </a:lnTo>
                  <a:lnTo>
                    <a:pt x="12600" y="4566"/>
                  </a:lnTo>
                  <a:cubicBezTo>
                    <a:pt x="12531" y="4497"/>
                    <a:pt x="12486" y="4429"/>
                    <a:pt x="12417" y="4360"/>
                  </a:cubicBezTo>
                  <a:cubicBezTo>
                    <a:pt x="12258" y="4132"/>
                    <a:pt x="12075" y="3927"/>
                    <a:pt x="11915" y="3744"/>
                  </a:cubicBezTo>
                  <a:lnTo>
                    <a:pt x="11824" y="3653"/>
                  </a:lnTo>
                  <a:lnTo>
                    <a:pt x="11733" y="3539"/>
                  </a:lnTo>
                  <a:cubicBezTo>
                    <a:pt x="11550" y="3333"/>
                    <a:pt x="11367" y="3105"/>
                    <a:pt x="11185" y="2877"/>
                  </a:cubicBezTo>
                  <a:lnTo>
                    <a:pt x="11139" y="2831"/>
                  </a:lnTo>
                  <a:lnTo>
                    <a:pt x="11048" y="2694"/>
                  </a:lnTo>
                  <a:lnTo>
                    <a:pt x="10934" y="2557"/>
                  </a:lnTo>
                  <a:lnTo>
                    <a:pt x="10865" y="2489"/>
                  </a:lnTo>
                  <a:lnTo>
                    <a:pt x="10728" y="2306"/>
                  </a:lnTo>
                  <a:lnTo>
                    <a:pt x="10705" y="2261"/>
                  </a:lnTo>
                  <a:lnTo>
                    <a:pt x="10683" y="2238"/>
                  </a:lnTo>
                  <a:cubicBezTo>
                    <a:pt x="10568" y="2101"/>
                    <a:pt x="10477" y="1987"/>
                    <a:pt x="10363" y="1827"/>
                  </a:cubicBezTo>
                  <a:lnTo>
                    <a:pt x="10272" y="1690"/>
                  </a:lnTo>
                  <a:cubicBezTo>
                    <a:pt x="10180" y="1599"/>
                    <a:pt x="10112" y="1507"/>
                    <a:pt x="10044" y="1393"/>
                  </a:cubicBezTo>
                  <a:lnTo>
                    <a:pt x="9998" y="1325"/>
                  </a:lnTo>
                  <a:cubicBezTo>
                    <a:pt x="9907" y="1188"/>
                    <a:pt x="9838" y="1096"/>
                    <a:pt x="9770" y="982"/>
                  </a:cubicBezTo>
                  <a:cubicBezTo>
                    <a:pt x="9747" y="914"/>
                    <a:pt x="9724" y="845"/>
                    <a:pt x="9678" y="800"/>
                  </a:cubicBezTo>
                  <a:cubicBezTo>
                    <a:pt x="9633" y="731"/>
                    <a:pt x="9587" y="663"/>
                    <a:pt x="9564" y="594"/>
                  </a:cubicBezTo>
                  <a:lnTo>
                    <a:pt x="9496" y="503"/>
                  </a:lnTo>
                  <a:cubicBezTo>
                    <a:pt x="9473" y="457"/>
                    <a:pt x="9427" y="412"/>
                    <a:pt x="9404" y="366"/>
                  </a:cubicBezTo>
                  <a:cubicBezTo>
                    <a:pt x="9404" y="343"/>
                    <a:pt x="9382" y="298"/>
                    <a:pt x="9359" y="275"/>
                  </a:cubicBezTo>
                  <a:lnTo>
                    <a:pt x="9359" y="229"/>
                  </a:lnTo>
                  <a:cubicBezTo>
                    <a:pt x="9336" y="206"/>
                    <a:pt x="9313" y="183"/>
                    <a:pt x="9290" y="161"/>
                  </a:cubicBezTo>
                  <a:cubicBezTo>
                    <a:pt x="9290" y="138"/>
                    <a:pt x="9267" y="138"/>
                    <a:pt x="9267" y="115"/>
                  </a:cubicBezTo>
                  <a:cubicBezTo>
                    <a:pt x="9267" y="92"/>
                    <a:pt x="9245" y="69"/>
                    <a:pt x="9222" y="46"/>
                  </a:cubicBezTo>
                  <a:cubicBezTo>
                    <a:pt x="9199" y="24"/>
                    <a:pt x="9176" y="1"/>
                    <a:pt x="9130" y="1"/>
                  </a:cubicBezTo>
                  <a:close/>
                </a:path>
              </a:pathLst>
            </a:custGeom>
            <a:solidFill>
              <a:srgbClr val="F15B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6"/>
            <p:cNvSpPr/>
            <p:nvPr/>
          </p:nvSpPr>
          <p:spPr>
            <a:xfrm>
              <a:off x="6588675" y="1340475"/>
              <a:ext cx="35400" cy="33675"/>
            </a:xfrm>
            <a:custGeom>
              <a:avLst/>
              <a:gdLst/>
              <a:ahLst/>
              <a:cxnLst/>
              <a:rect l="l" t="t" r="r" b="b"/>
              <a:pathLst>
                <a:path w="1416" h="1347" extrusionOk="0">
                  <a:moveTo>
                    <a:pt x="708" y="0"/>
                  </a:moveTo>
                  <a:cubicBezTo>
                    <a:pt x="663" y="23"/>
                    <a:pt x="617" y="46"/>
                    <a:pt x="549" y="69"/>
                  </a:cubicBezTo>
                  <a:cubicBezTo>
                    <a:pt x="526" y="114"/>
                    <a:pt x="480" y="137"/>
                    <a:pt x="435" y="183"/>
                  </a:cubicBezTo>
                  <a:cubicBezTo>
                    <a:pt x="366" y="274"/>
                    <a:pt x="298" y="365"/>
                    <a:pt x="252" y="411"/>
                  </a:cubicBezTo>
                  <a:cubicBezTo>
                    <a:pt x="206" y="479"/>
                    <a:pt x="138" y="571"/>
                    <a:pt x="92" y="685"/>
                  </a:cubicBezTo>
                  <a:cubicBezTo>
                    <a:pt x="69" y="730"/>
                    <a:pt x="46" y="799"/>
                    <a:pt x="46" y="845"/>
                  </a:cubicBezTo>
                  <a:cubicBezTo>
                    <a:pt x="24" y="890"/>
                    <a:pt x="24" y="913"/>
                    <a:pt x="46" y="959"/>
                  </a:cubicBezTo>
                  <a:cubicBezTo>
                    <a:pt x="46" y="982"/>
                    <a:pt x="46" y="1004"/>
                    <a:pt x="46" y="1027"/>
                  </a:cubicBezTo>
                  <a:cubicBezTo>
                    <a:pt x="24" y="1027"/>
                    <a:pt x="1" y="1073"/>
                    <a:pt x="1" y="1096"/>
                  </a:cubicBezTo>
                  <a:cubicBezTo>
                    <a:pt x="1" y="1141"/>
                    <a:pt x="1" y="1164"/>
                    <a:pt x="24" y="1187"/>
                  </a:cubicBezTo>
                  <a:cubicBezTo>
                    <a:pt x="69" y="1233"/>
                    <a:pt x="115" y="1278"/>
                    <a:pt x="183" y="1301"/>
                  </a:cubicBezTo>
                  <a:cubicBezTo>
                    <a:pt x="252" y="1347"/>
                    <a:pt x="320" y="1347"/>
                    <a:pt x="412" y="1347"/>
                  </a:cubicBezTo>
                  <a:lnTo>
                    <a:pt x="480" y="1347"/>
                  </a:lnTo>
                  <a:cubicBezTo>
                    <a:pt x="594" y="1324"/>
                    <a:pt x="686" y="1324"/>
                    <a:pt x="777" y="1278"/>
                  </a:cubicBezTo>
                  <a:cubicBezTo>
                    <a:pt x="823" y="1278"/>
                    <a:pt x="891" y="1255"/>
                    <a:pt x="937" y="1233"/>
                  </a:cubicBezTo>
                  <a:lnTo>
                    <a:pt x="960" y="1233"/>
                  </a:lnTo>
                  <a:lnTo>
                    <a:pt x="1005" y="1210"/>
                  </a:lnTo>
                  <a:lnTo>
                    <a:pt x="1028" y="1187"/>
                  </a:lnTo>
                  <a:cubicBezTo>
                    <a:pt x="1119" y="1141"/>
                    <a:pt x="1233" y="1118"/>
                    <a:pt x="1302" y="1050"/>
                  </a:cubicBezTo>
                  <a:cubicBezTo>
                    <a:pt x="1348" y="1027"/>
                    <a:pt x="1393" y="982"/>
                    <a:pt x="1393" y="959"/>
                  </a:cubicBezTo>
                  <a:cubicBezTo>
                    <a:pt x="1416" y="913"/>
                    <a:pt x="1416" y="867"/>
                    <a:pt x="1416" y="845"/>
                  </a:cubicBezTo>
                  <a:cubicBezTo>
                    <a:pt x="1416" y="845"/>
                    <a:pt x="1416" y="822"/>
                    <a:pt x="1416" y="822"/>
                  </a:cubicBezTo>
                  <a:cubicBezTo>
                    <a:pt x="1416" y="822"/>
                    <a:pt x="1393" y="822"/>
                    <a:pt x="1393" y="799"/>
                  </a:cubicBezTo>
                  <a:cubicBezTo>
                    <a:pt x="1325" y="753"/>
                    <a:pt x="1279" y="708"/>
                    <a:pt x="1233" y="662"/>
                  </a:cubicBezTo>
                  <a:cubicBezTo>
                    <a:pt x="1165" y="594"/>
                    <a:pt x="1119" y="525"/>
                    <a:pt x="1051" y="457"/>
                  </a:cubicBezTo>
                  <a:lnTo>
                    <a:pt x="982" y="388"/>
                  </a:lnTo>
                  <a:cubicBezTo>
                    <a:pt x="960" y="365"/>
                    <a:pt x="937" y="320"/>
                    <a:pt x="891" y="274"/>
                  </a:cubicBezTo>
                  <a:cubicBezTo>
                    <a:pt x="823" y="205"/>
                    <a:pt x="777" y="114"/>
                    <a:pt x="731" y="46"/>
                  </a:cubicBezTo>
                  <a:lnTo>
                    <a:pt x="708" y="23"/>
                  </a:lnTo>
                  <a:cubicBezTo>
                    <a:pt x="708" y="23"/>
                    <a:pt x="708" y="23"/>
                    <a:pt x="70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6"/>
            <p:cNvSpPr/>
            <p:nvPr/>
          </p:nvSpPr>
          <p:spPr>
            <a:xfrm>
              <a:off x="6973850" y="978125"/>
              <a:ext cx="251675" cy="251100"/>
            </a:xfrm>
            <a:custGeom>
              <a:avLst/>
              <a:gdLst/>
              <a:ahLst/>
              <a:cxnLst/>
              <a:rect l="l" t="t" r="r" b="b"/>
              <a:pathLst>
                <a:path w="10067" h="10044" extrusionOk="0">
                  <a:moveTo>
                    <a:pt x="9656" y="0"/>
                  </a:moveTo>
                  <a:cubicBezTo>
                    <a:pt x="9588" y="0"/>
                    <a:pt x="9519" y="23"/>
                    <a:pt x="9496" y="91"/>
                  </a:cubicBezTo>
                  <a:cubicBezTo>
                    <a:pt x="9473" y="114"/>
                    <a:pt x="9473" y="160"/>
                    <a:pt x="9451" y="183"/>
                  </a:cubicBezTo>
                  <a:cubicBezTo>
                    <a:pt x="9382" y="297"/>
                    <a:pt x="9291" y="411"/>
                    <a:pt x="9222" y="502"/>
                  </a:cubicBezTo>
                  <a:lnTo>
                    <a:pt x="9154" y="616"/>
                  </a:lnTo>
                  <a:lnTo>
                    <a:pt x="9085" y="708"/>
                  </a:lnTo>
                  <a:cubicBezTo>
                    <a:pt x="9040" y="753"/>
                    <a:pt x="9017" y="776"/>
                    <a:pt x="8994" y="822"/>
                  </a:cubicBezTo>
                  <a:lnTo>
                    <a:pt x="8971" y="867"/>
                  </a:lnTo>
                  <a:cubicBezTo>
                    <a:pt x="8926" y="913"/>
                    <a:pt x="8880" y="981"/>
                    <a:pt x="8834" y="1050"/>
                  </a:cubicBezTo>
                  <a:cubicBezTo>
                    <a:pt x="8720" y="1187"/>
                    <a:pt x="8606" y="1324"/>
                    <a:pt x="8515" y="1438"/>
                  </a:cubicBezTo>
                  <a:lnTo>
                    <a:pt x="8469" y="1484"/>
                  </a:lnTo>
                  <a:cubicBezTo>
                    <a:pt x="8446" y="1529"/>
                    <a:pt x="8401" y="1575"/>
                    <a:pt x="8355" y="1621"/>
                  </a:cubicBezTo>
                  <a:lnTo>
                    <a:pt x="8287" y="1689"/>
                  </a:lnTo>
                  <a:cubicBezTo>
                    <a:pt x="8264" y="1712"/>
                    <a:pt x="8241" y="1735"/>
                    <a:pt x="8218" y="1758"/>
                  </a:cubicBezTo>
                  <a:cubicBezTo>
                    <a:pt x="8195" y="1803"/>
                    <a:pt x="8150" y="1849"/>
                    <a:pt x="8127" y="1872"/>
                  </a:cubicBezTo>
                  <a:lnTo>
                    <a:pt x="7990" y="2009"/>
                  </a:lnTo>
                  <a:lnTo>
                    <a:pt x="7898" y="2100"/>
                  </a:lnTo>
                  <a:cubicBezTo>
                    <a:pt x="7853" y="2146"/>
                    <a:pt x="7807" y="2191"/>
                    <a:pt x="7784" y="2237"/>
                  </a:cubicBezTo>
                  <a:lnTo>
                    <a:pt x="7807" y="2191"/>
                  </a:lnTo>
                  <a:lnTo>
                    <a:pt x="7739" y="2260"/>
                  </a:lnTo>
                  <a:lnTo>
                    <a:pt x="7739" y="2283"/>
                  </a:lnTo>
                  <a:lnTo>
                    <a:pt x="7693" y="2305"/>
                  </a:lnTo>
                  <a:cubicBezTo>
                    <a:pt x="7579" y="2442"/>
                    <a:pt x="7442" y="2556"/>
                    <a:pt x="7328" y="2671"/>
                  </a:cubicBezTo>
                  <a:cubicBezTo>
                    <a:pt x="7282" y="2716"/>
                    <a:pt x="7259" y="2739"/>
                    <a:pt x="7214" y="2762"/>
                  </a:cubicBezTo>
                  <a:lnTo>
                    <a:pt x="7145" y="2830"/>
                  </a:lnTo>
                  <a:lnTo>
                    <a:pt x="7100" y="2876"/>
                  </a:lnTo>
                  <a:cubicBezTo>
                    <a:pt x="7077" y="2899"/>
                    <a:pt x="7054" y="2922"/>
                    <a:pt x="7031" y="2944"/>
                  </a:cubicBezTo>
                  <a:cubicBezTo>
                    <a:pt x="6985" y="2990"/>
                    <a:pt x="6940" y="3036"/>
                    <a:pt x="6894" y="3059"/>
                  </a:cubicBezTo>
                  <a:cubicBezTo>
                    <a:pt x="6871" y="3104"/>
                    <a:pt x="6871" y="3127"/>
                    <a:pt x="6849" y="3150"/>
                  </a:cubicBezTo>
                  <a:cubicBezTo>
                    <a:pt x="6826" y="3173"/>
                    <a:pt x="6826" y="3196"/>
                    <a:pt x="6826" y="3196"/>
                  </a:cubicBezTo>
                  <a:cubicBezTo>
                    <a:pt x="6757" y="3264"/>
                    <a:pt x="6734" y="3355"/>
                    <a:pt x="6689" y="3424"/>
                  </a:cubicBezTo>
                  <a:cubicBezTo>
                    <a:pt x="6643" y="3515"/>
                    <a:pt x="6620" y="3606"/>
                    <a:pt x="6575" y="3675"/>
                  </a:cubicBezTo>
                  <a:cubicBezTo>
                    <a:pt x="6575" y="3675"/>
                    <a:pt x="6575" y="3698"/>
                    <a:pt x="6552" y="3698"/>
                  </a:cubicBezTo>
                  <a:lnTo>
                    <a:pt x="6552" y="3721"/>
                  </a:lnTo>
                  <a:cubicBezTo>
                    <a:pt x="6529" y="3743"/>
                    <a:pt x="6506" y="3789"/>
                    <a:pt x="6483" y="3812"/>
                  </a:cubicBezTo>
                  <a:cubicBezTo>
                    <a:pt x="6438" y="3903"/>
                    <a:pt x="6392" y="3972"/>
                    <a:pt x="6346" y="4063"/>
                  </a:cubicBezTo>
                  <a:cubicBezTo>
                    <a:pt x="6301" y="4086"/>
                    <a:pt x="6278" y="4131"/>
                    <a:pt x="6255" y="4177"/>
                  </a:cubicBezTo>
                  <a:cubicBezTo>
                    <a:pt x="6209" y="4246"/>
                    <a:pt x="6187" y="4291"/>
                    <a:pt x="6141" y="4337"/>
                  </a:cubicBezTo>
                  <a:cubicBezTo>
                    <a:pt x="6095" y="4428"/>
                    <a:pt x="6027" y="4542"/>
                    <a:pt x="5958" y="4634"/>
                  </a:cubicBezTo>
                  <a:cubicBezTo>
                    <a:pt x="5913" y="4702"/>
                    <a:pt x="5867" y="4770"/>
                    <a:pt x="5799" y="4839"/>
                  </a:cubicBezTo>
                  <a:lnTo>
                    <a:pt x="5753" y="4907"/>
                  </a:lnTo>
                  <a:cubicBezTo>
                    <a:pt x="5730" y="4953"/>
                    <a:pt x="5684" y="4999"/>
                    <a:pt x="5639" y="5067"/>
                  </a:cubicBezTo>
                  <a:cubicBezTo>
                    <a:pt x="5525" y="5204"/>
                    <a:pt x="5411" y="5341"/>
                    <a:pt x="5296" y="5478"/>
                  </a:cubicBezTo>
                  <a:cubicBezTo>
                    <a:pt x="5182" y="5615"/>
                    <a:pt x="5068" y="5752"/>
                    <a:pt x="4931" y="5912"/>
                  </a:cubicBezTo>
                  <a:lnTo>
                    <a:pt x="4863" y="5980"/>
                  </a:lnTo>
                  <a:lnTo>
                    <a:pt x="4817" y="6003"/>
                  </a:lnTo>
                  <a:lnTo>
                    <a:pt x="4749" y="6094"/>
                  </a:lnTo>
                  <a:cubicBezTo>
                    <a:pt x="4634" y="6208"/>
                    <a:pt x="4520" y="6323"/>
                    <a:pt x="4383" y="6437"/>
                  </a:cubicBezTo>
                  <a:lnTo>
                    <a:pt x="4292" y="6528"/>
                  </a:lnTo>
                  <a:cubicBezTo>
                    <a:pt x="4201" y="6619"/>
                    <a:pt x="4109" y="6688"/>
                    <a:pt x="4018" y="6779"/>
                  </a:cubicBezTo>
                  <a:cubicBezTo>
                    <a:pt x="3973" y="6825"/>
                    <a:pt x="3904" y="6870"/>
                    <a:pt x="3858" y="6916"/>
                  </a:cubicBezTo>
                  <a:cubicBezTo>
                    <a:pt x="3790" y="6985"/>
                    <a:pt x="3721" y="7053"/>
                    <a:pt x="3630" y="7099"/>
                  </a:cubicBezTo>
                  <a:cubicBezTo>
                    <a:pt x="3470" y="7236"/>
                    <a:pt x="3333" y="7350"/>
                    <a:pt x="3219" y="7441"/>
                  </a:cubicBezTo>
                  <a:cubicBezTo>
                    <a:pt x="3151" y="7464"/>
                    <a:pt x="3082" y="7510"/>
                    <a:pt x="3014" y="7555"/>
                  </a:cubicBezTo>
                  <a:cubicBezTo>
                    <a:pt x="2923" y="7624"/>
                    <a:pt x="2831" y="7669"/>
                    <a:pt x="2740" y="7692"/>
                  </a:cubicBezTo>
                  <a:lnTo>
                    <a:pt x="2717" y="7692"/>
                  </a:lnTo>
                  <a:cubicBezTo>
                    <a:pt x="2671" y="7692"/>
                    <a:pt x="2603" y="7692"/>
                    <a:pt x="2557" y="7669"/>
                  </a:cubicBezTo>
                  <a:cubicBezTo>
                    <a:pt x="2535" y="7669"/>
                    <a:pt x="2489" y="7646"/>
                    <a:pt x="2466" y="7646"/>
                  </a:cubicBezTo>
                  <a:lnTo>
                    <a:pt x="2420" y="7624"/>
                  </a:lnTo>
                  <a:cubicBezTo>
                    <a:pt x="2398" y="7601"/>
                    <a:pt x="2352" y="7578"/>
                    <a:pt x="2306" y="7555"/>
                  </a:cubicBezTo>
                  <a:lnTo>
                    <a:pt x="2283" y="7532"/>
                  </a:lnTo>
                  <a:lnTo>
                    <a:pt x="2261" y="7532"/>
                  </a:lnTo>
                  <a:cubicBezTo>
                    <a:pt x="2238" y="7510"/>
                    <a:pt x="2215" y="7487"/>
                    <a:pt x="2192" y="7464"/>
                  </a:cubicBezTo>
                  <a:cubicBezTo>
                    <a:pt x="2147" y="7418"/>
                    <a:pt x="2101" y="7350"/>
                    <a:pt x="2055" y="7304"/>
                  </a:cubicBezTo>
                  <a:cubicBezTo>
                    <a:pt x="2032" y="7304"/>
                    <a:pt x="2010" y="7281"/>
                    <a:pt x="1964" y="7258"/>
                  </a:cubicBezTo>
                  <a:cubicBezTo>
                    <a:pt x="1941" y="7258"/>
                    <a:pt x="1918" y="7236"/>
                    <a:pt x="1895" y="7236"/>
                  </a:cubicBezTo>
                  <a:lnTo>
                    <a:pt x="1873" y="7258"/>
                  </a:lnTo>
                  <a:cubicBezTo>
                    <a:pt x="1827" y="7258"/>
                    <a:pt x="1781" y="7258"/>
                    <a:pt x="1736" y="7281"/>
                  </a:cubicBezTo>
                  <a:cubicBezTo>
                    <a:pt x="1713" y="7304"/>
                    <a:pt x="1667" y="7327"/>
                    <a:pt x="1644" y="7350"/>
                  </a:cubicBezTo>
                  <a:lnTo>
                    <a:pt x="1622" y="7373"/>
                  </a:lnTo>
                  <a:cubicBezTo>
                    <a:pt x="1599" y="7395"/>
                    <a:pt x="1576" y="7418"/>
                    <a:pt x="1576" y="7418"/>
                  </a:cubicBezTo>
                  <a:lnTo>
                    <a:pt x="1553" y="7441"/>
                  </a:lnTo>
                  <a:lnTo>
                    <a:pt x="1530" y="7441"/>
                  </a:lnTo>
                  <a:cubicBezTo>
                    <a:pt x="1439" y="7510"/>
                    <a:pt x="1348" y="7578"/>
                    <a:pt x="1256" y="7646"/>
                  </a:cubicBezTo>
                  <a:lnTo>
                    <a:pt x="1188" y="7669"/>
                  </a:lnTo>
                  <a:lnTo>
                    <a:pt x="1097" y="7715"/>
                  </a:lnTo>
                  <a:cubicBezTo>
                    <a:pt x="982" y="7783"/>
                    <a:pt x="868" y="7875"/>
                    <a:pt x="754" y="7943"/>
                  </a:cubicBezTo>
                  <a:cubicBezTo>
                    <a:pt x="709" y="7966"/>
                    <a:pt x="663" y="8012"/>
                    <a:pt x="617" y="8034"/>
                  </a:cubicBezTo>
                  <a:lnTo>
                    <a:pt x="549" y="8080"/>
                  </a:lnTo>
                  <a:lnTo>
                    <a:pt x="503" y="8126"/>
                  </a:lnTo>
                  <a:cubicBezTo>
                    <a:pt x="457" y="8149"/>
                    <a:pt x="412" y="8194"/>
                    <a:pt x="366" y="8240"/>
                  </a:cubicBezTo>
                  <a:cubicBezTo>
                    <a:pt x="275" y="8308"/>
                    <a:pt x="229" y="8354"/>
                    <a:pt x="206" y="8445"/>
                  </a:cubicBezTo>
                  <a:cubicBezTo>
                    <a:pt x="184" y="8468"/>
                    <a:pt x="184" y="8491"/>
                    <a:pt x="161" y="8537"/>
                  </a:cubicBezTo>
                  <a:lnTo>
                    <a:pt x="161" y="8559"/>
                  </a:lnTo>
                  <a:cubicBezTo>
                    <a:pt x="138" y="8582"/>
                    <a:pt x="138" y="8628"/>
                    <a:pt x="115" y="8674"/>
                  </a:cubicBezTo>
                  <a:cubicBezTo>
                    <a:pt x="115" y="8674"/>
                    <a:pt x="115" y="8719"/>
                    <a:pt x="115" y="8719"/>
                  </a:cubicBezTo>
                  <a:lnTo>
                    <a:pt x="115" y="8742"/>
                  </a:lnTo>
                  <a:cubicBezTo>
                    <a:pt x="92" y="8788"/>
                    <a:pt x="69" y="8856"/>
                    <a:pt x="47" y="8925"/>
                  </a:cubicBezTo>
                  <a:cubicBezTo>
                    <a:pt x="24" y="9016"/>
                    <a:pt x="24" y="9084"/>
                    <a:pt x="1" y="9153"/>
                  </a:cubicBezTo>
                  <a:cubicBezTo>
                    <a:pt x="1" y="9244"/>
                    <a:pt x="1" y="9336"/>
                    <a:pt x="24" y="9404"/>
                  </a:cubicBezTo>
                  <a:cubicBezTo>
                    <a:pt x="47" y="9541"/>
                    <a:pt x="92" y="9632"/>
                    <a:pt x="161" y="9701"/>
                  </a:cubicBezTo>
                  <a:cubicBezTo>
                    <a:pt x="206" y="9769"/>
                    <a:pt x="252" y="9838"/>
                    <a:pt x="320" y="9883"/>
                  </a:cubicBezTo>
                  <a:cubicBezTo>
                    <a:pt x="389" y="9929"/>
                    <a:pt x="457" y="9952"/>
                    <a:pt x="526" y="9975"/>
                  </a:cubicBezTo>
                  <a:cubicBezTo>
                    <a:pt x="594" y="9997"/>
                    <a:pt x="686" y="10020"/>
                    <a:pt x="754" y="10020"/>
                  </a:cubicBezTo>
                  <a:cubicBezTo>
                    <a:pt x="800" y="10020"/>
                    <a:pt x="823" y="10043"/>
                    <a:pt x="845" y="10043"/>
                  </a:cubicBezTo>
                  <a:cubicBezTo>
                    <a:pt x="982" y="10043"/>
                    <a:pt x="1119" y="9997"/>
                    <a:pt x="1233" y="9975"/>
                  </a:cubicBezTo>
                  <a:lnTo>
                    <a:pt x="1279" y="9975"/>
                  </a:lnTo>
                  <a:cubicBezTo>
                    <a:pt x="1325" y="9952"/>
                    <a:pt x="1393" y="9929"/>
                    <a:pt x="1462" y="9929"/>
                  </a:cubicBezTo>
                  <a:cubicBezTo>
                    <a:pt x="1507" y="9906"/>
                    <a:pt x="1553" y="9883"/>
                    <a:pt x="1599" y="9838"/>
                  </a:cubicBezTo>
                  <a:cubicBezTo>
                    <a:pt x="1599" y="9838"/>
                    <a:pt x="1622" y="9815"/>
                    <a:pt x="1622" y="9792"/>
                  </a:cubicBezTo>
                  <a:lnTo>
                    <a:pt x="1690" y="9769"/>
                  </a:lnTo>
                  <a:cubicBezTo>
                    <a:pt x="1827" y="9724"/>
                    <a:pt x="1964" y="9678"/>
                    <a:pt x="2101" y="9632"/>
                  </a:cubicBezTo>
                  <a:cubicBezTo>
                    <a:pt x="2352" y="9518"/>
                    <a:pt x="2580" y="9404"/>
                    <a:pt x="2786" y="9267"/>
                  </a:cubicBezTo>
                  <a:lnTo>
                    <a:pt x="2786" y="9290"/>
                  </a:lnTo>
                  <a:cubicBezTo>
                    <a:pt x="2968" y="9176"/>
                    <a:pt x="3128" y="9084"/>
                    <a:pt x="3242" y="8993"/>
                  </a:cubicBezTo>
                  <a:cubicBezTo>
                    <a:pt x="3379" y="8902"/>
                    <a:pt x="3516" y="8811"/>
                    <a:pt x="3653" y="8719"/>
                  </a:cubicBezTo>
                  <a:cubicBezTo>
                    <a:pt x="3790" y="8628"/>
                    <a:pt x="3927" y="8537"/>
                    <a:pt x="4064" y="8423"/>
                  </a:cubicBezTo>
                  <a:lnTo>
                    <a:pt x="4087" y="8400"/>
                  </a:lnTo>
                  <a:lnTo>
                    <a:pt x="4201" y="8331"/>
                  </a:lnTo>
                  <a:cubicBezTo>
                    <a:pt x="4292" y="8263"/>
                    <a:pt x="4406" y="8171"/>
                    <a:pt x="4520" y="8103"/>
                  </a:cubicBezTo>
                  <a:cubicBezTo>
                    <a:pt x="4589" y="8034"/>
                    <a:pt x="4657" y="7989"/>
                    <a:pt x="4726" y="7943"/>
                  </a:cubicBezTo>
                  <a:cubicBezTo>
                    <a:pt x="4794" y="7875"/>
                    <a:pt x="4863" y="7829"/>
                    <a:pt x="4954" y="7761"/>
                  </a:cubicBezTo>
                  <a:cubicBezTo>
                    <a:pt x="5068" y="7669"/>
                    <a:pt x="5182" y="7555"/>
                    <a:pt x="5296" y="7441"/>
                  </a:cubicBezTo>
                  <a:lnTo>
                    <a:pt x="5319" y="7418"/>
                  </a:lnTo>
                  <a:cubicBezTo>
                    <a:pt x="5365" y="7395"/>
                    <a:pt x="5388" y="7373"/>
                    <a:pt x="5433" y="7327"/>
                  </a:cubicBezTo>
                  <a:cubicBezTo>
                    <a:pt x="5456" y="7304"/>
                    <a:pt x="5502" y="7281"/>
                    <a:pt x="5525" y="7236"/>
                  </a:cubicBezTo>
                  <a:lnTo>
                    <a:pt x="5639" y="7144"/>
                  </a:lnTo>
                  <a:lnTo>
                    <a:pt x="5730" y="7053"/>
                  </a:lnTo>
                  <a:lnTo>
                    <a:pt x="5821" y="6962"/>
                  </a:lnTo>
                  <a:cubicBezTo>
                    <a:pt x="5936" y="6893"/>
                    <a:pt x="6027" y="6802"/>
                    <a:pt x="6118" y="6711"/>
                  </a:cubicBezTo>
                  <a:cubicBezTo>
                    <a:pt x="6278" y="6574"/>
                    <a:pt x="6438" y="6437"/>
                    <a:pt x="6575" y="6277"/>
                  </a:cubicBezTo>
                  <a:cubicBezTo>
                    <a:pt x="6643" y="6208"/>
                    <a:pt x="6712" y="6163"/>
                    <a:pt x="6780" y="6094"/>
                  </a:cubicBezTo>
                  <a:cubicBezTo>
                    <a:pt x="6871" y="6003"/>
                    <a:pt x="6963" y="5935"/>
                    <a:pt x="7054" y="5843"/>
                  </a:cubicBezTo>
                  <a:lnTo>
                    <a:pt x="7077" y="5820"/>
                  </a:lnTo>
                  <a:lnTo>
                    <a:pt x="7122" y="5775"/>
                  </a:lnTo>
                  <a:lnTo>
                    <a:pt x="7168" y="5729"/>
                  </a:lnTo>
                  <a:cubicBezTo>
                    <a:pt x="7191" y="5706"/>
                    <a:pt x="7214" y="5683"/>
                    <a:pt x="7237" y="5661"/>
                  </a:cubicBezTo>
                  <a:lnTo>
                    <a:pt x="7259" y="5638"/>
                  </a:lnTo>
                  <a:lnTo>
                    <a:pt x="7282" y="5592"/>
                  </a:lnTo>
                  <a:lnTo>
                    <a:pt x="7328" y="5547"/>
                  </a:lnTo>
                  <a:cubicBezTo>
                    <a:pt x="7396" y="5478"/>
                    <a:pt x="7465" y="5410"/>
                    <a:pt x="7533" y="5318"/>
                  </a:cubicBezTo>
                  <a:lnTo>
                    <a:pt x="7670" y="5181"/>
                  </a:lnTo>
                  <a:lnTo>
                    <a:pt x="7830" y="5022"/>
                  </a:lnTo>
                  <a:cubicBezTo>
                    <a:pt x="7898" y="4930"/>
                    <a:pt x="7967" y="4862"/>
                    <a:pt x="8058" y="4770"/>
                  </a:cubicBezTo>
                  <a:cubicBezTo>
                    <a:pt x="8150" y="4656"/>
                    <a:pt x="8264" y="4519"/>
                    <a:pt x="8378" y="4360"/>
                  </a:cubicBezTo>
                  <a:lnTo>
                    <a:pt x="8423" y="4291"/>
                  </a:lnTo>
                  <a:cubicBezTo>
                    <a:pt x="8515" y="4177"/>
                    <a:pt x="8606" y="4040"/>
                    <a:pt x="8697" y="3903"/>
                  </a:cubicBezTo>
                  <a:cubicBezTo>
                    <a:pt x="8789" y="3766"/>
                    <a:pt x="8880" y="3606"/>
                    <a:pt x="8971" y="3469"/>
                  </a:cubicBezTo>
                  <a:cubicBezTo>
                    <a:pt x="9017" y="3424"/>
                    <a:pt x="9040" y="3378"/>
                    <a:pt x="9085" y="3332"/>
                  </a:cubicBezTo>
                  <a:lnTo>
                    <a:pt x="9131" y="3241"/>
                  </a:lnTo>
                  <a:cubicBezTo>
                    <a:pt x="9177" y="3173"/>
                    <a:pt x="9245" y="3081"/>
                    <a:pt x="9291" y="3013"/>
                  </a:cubicBezTo>
                  <a:cubicBezTo>
                    <a:pt x="9382" y="2853"/>
                    <a:pt x="9473" y="2693"/>
                    <a:pt x="9565" y="2511"/>
                  </a:cubicBezTo>
                  <a:cubicBezTo>
                    <a:pt x="9588" y="2442"/>
                    <a:pt x="9633" y="2374"/>
                    <a:pt x="9656" y="2328"/>
                  </a:cubicBezTo>
                  <a:cubicBezTo>
                    <a:pt x="9702" y="2237"/>
                    <a:pt x="9747" y="2146"/>
                    <a:pt x="9770" y="2077"/>
                  </a:cubicBezTo>
                  <a:cubicBezTo>
                    <a:pt x="9793" y="1986"/>
                    <a:pt x="9816" y="1895"/>
                    <a:pt x="9861" y="1803"/>
                  </a:cubicBezTo>
                  <a:cubicBezTo>
                    <a:pt x="9861" y="1758"/>
                    <a:pt x="9884" y="1712"/>
                    <a:pt x="9907" y="1666"/>
                  </a:cubicBezTo>
                  <a:lnTo>
                    <a:pt x="9953" y="1552"/>
                  </a:lnTo>
                  <a:cubicBezTo>
                    <a:pt x="9976" y="1461"/>
                    <a:pt x="10021" y="1347"/>
                    <a:pt x="10044" y="1255"/>
                  </a:cubicBezTo>
                  <a:cubicBezTo>
                    <a:pt x="10044" y="1210"/>
                    <a:pt x="10044" y="1164"/>
                    <a:pt x="10044" y="1118"/>
                  </a:cubicBezTo>
                  <a:lnTo>
                    <a:pt x="10044" y="1050"/>
                  </a:lnTo>
                  <a:lnTo>
                    <a:pt x="10067" y="1004"/>
                  </a:lnTo>
                  <a:cubicBezTo>
                    <a:pt x="10067" y="936"/>
                    <a:pt x="10067" y="867"/>
                    <a:pt x="10067" y="822"/>
                  </a:cubicBezTo>
                  <a:cubicBezTo>
                    <a:pt x="10067" y="753"/>
                    <a:pt x="10044" y="685"/>
                    <a:pt x="10044" y="639"/>
                  </a:cubicBezTo>
                  <a:lnTo>
                    <a:pt x="10044" y="593"/>
                  </a:lnTo>
                  <a:cubicBezTo>
                    <a:pt x="10021" y="548"/>
                    <a:pt x="9998" y="479"/>
                    <a:pt x="9976" y="411"/>
                  </a:cubicBezTo>
                  <a:cubicBezTo>
                    <a:pt x="9976" y="365"/>
                    <a:pt x="9953" y="320"/>
                    <a:pt x="9930" y="274"/>
                  </a:cubicBezTo>
                  <a:lnTo>
                    <a:pt x="9907" y="251"/>
                  </a:lnTo>
                  <a:cubicBezTo>
                    <a:pt x="9884" y="205"/>
                    <a:pt x="9861" y="183"/>
                    <a:pt x="9816" y="160"/>
                  </a:cubicBezTo>
                  <a:cubicBezTo>
                    <a:pt x="9816" y="91"/>
                    <a:pt x="9770" y="23"/>
                    <a:pt x="9702"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6"/>
            <p:cNvSpPr/>
            <p:nvPr/>
          </p:nvSpPr>
          <p:spPr>
            <a:xfrm>
              <a:off x="7131350" y="834325"/>
              <a:ext cx="96475" cy="112225"/>
            </a:xfrm>
            <a:custGeom>
              <a:avLst/>
              <a:gdLst/>
              <a:ahLst/>
              <a:cxnLst/>
              <a:rect l="l" t="t" r="r" b="b"/>
              <a:pathLst>
                <a:path w="3859" h="4489" extrusionOk="0">
                  <a:moveTo>
                    <a:pt x="343" y="0"/>
                  </a:moveTo>
                  <a:cubicBezTo>
                    <a:pt x="297" y="23"/>
                    <a:pt x="275" y="23"/>
                    <a:pt x="252" y="46"/>
                  </a:cubicBezTo>
                  <a:cubicBezTo>
                    <a:pt x="214" y="21"/>
                    <a:pt x="177" y="2"/>
                    <a:pt x="139" y="2"/>
                  </a:cubicBezTo>
                  <a:cubicBezTo>
                    <a:pt x="108" y="2"/>
                    <a:pt x="77" y="15"/>
                    <a:pt x="46" y="46"/>
                  </a:cubicBezTo>
                  <a:cubicBezTo>
                    <a:pt x="1" y="91"/>
                    <a:pt x="1" y="183"/>
                    <a:pt x="46" y="228"/>
                  </a:cubicBezTo>
                  <a:cubicBezTo>
                    <a:pt x="92" y="274"/>
                    <a:pt x="115" y="297"/>
                    <a:pt x="160" y="342"/>
                  </a:cubicBezTo>
                  <a:cubicBezTo>
                    <a:pt x="229" y="434"/>
                    <a:pt x="275" y="571"/>
                    <a:pt x="366" y="685"/>
                  </a:cubicBezTo>
                  <a:cubicBezTo>
                    <a:pt x="434" y="799"/>
                    <a:pt x="526" y="890"/>
                    <a:pt x="594" y="1004"/>
                  </a:cubicBezTo>
                  <a:cubicBezTo>
                    <a:pt x="663" y="1118"/>
                    <a:pt x="754" y="1233"/>
                    <a:pt x="845" y="1347"/>
                  </a:cubicBezTo>
                  <a:cubicBezTo>
                    <a:pt x="937" y="1461"/>
                    <a:pt x="1028" y="1598"/>
                    <a:pt x="1119" y="1712"/>
                  </a:cubicBezTo>
                  <a:lnTo>
                    <a:pt x="1096" y="1666"/>
                  </a:lnTo>
                  <a:lnTo>
                    <a:pt x="1096" y="1666"/>
                  </a:lnTo>
                  <a:cubicBezTo>
                    <a:pt x="1325" y="1963"/>
                    <a:pt x="1553" y="2237"/>
                    <a:pt x="1804" y="2511"/>
                  </a:cubicBezTo>
                  <a:cubicBezTo>
                    <a:pt x="1918" y="2648"/>
                    <a:pt x="2032" y="2785"/>
                    <a:pt x="2146" y="2899"/>
                  </a:cubicBezTo>
                  <a:cubicBezTo>
                    <a:pt x="2260" y="3036"/>
                    <a:pt x="2375" y="3173"/>
                    <a:pt x="2511" y="3310"/>
                  </a:cubicBezTo>
                  <a:cubicBezTo>
                    <a:pt x="2557" y="3378"/>
                    <a:pt x="2626" y="3424"/>
                    <a:pt x="2671" y="3492"/>
                  </a:cubicBezTo>
                  <a:cubicBezTo>
                    <a:pt x="2740" y="3561"/>
                    <a:pt x="2785" y="3652"/>
                    <a:pt x="2854" y="3721"/>
                  </a:cubicBezTo>
                  <a:cubicBezTo>
                    <a:pt x="2945" y="3835"/>
                    <a:pt x="3059" y="3949"/>
                    <a:pt x="3151" y="4063"/>
                  </a:cubicBezTo>
                  <a:cubicBezTo>
                    <a:pt x="3173" y="4086"/>
                    <a:pt x="3196" y="4131"/>
                    <a:pt x="3219" y="4154"/>
                  </a:cubicBezTo>
                  <a:cubicBezTo>
                    <a:pt x="3265" y="4200"/>
                    <a:pt x="3288" y="4246"/>
                    <a:pt x="3310" y="4268"/>
                  </a:cubicBezTo>
                  <a:cubicBezTo>
                    <a:pt x="3333" y="4291"/>
                    <a:pt x="3333" y="4291"/>
                    <a:pt x="3356" y="4314"/>
                  </a:cubicBezTo>
                  <a:cubicBezTo>
                    <a:pt x="3356" y="4337"/>
                    <a:pt x="3379" y="4337"/>
                    <a:pt x="3379" y="4360"/>
                  </a:cubicBezTo>
                  <a:cubicBezTo>
                    <a:pt x="3402" y="4382"/>
                    <a:pt x="3425" y="4405"/>
                    <a:pt x="3425" y="4428"/>
                  </a:cubicBezTo>
                  <a:cubicBezTo>
                    <a:pt x="3473" y="4465"/>
                    <a:pt x="3535" y="4488"/>
                    <a:pt x="3593" y="4488"/>
                  </a:cubicBezTo>
                  <a:cubicBezTo>
                    <a:pt x="3643" y="4488"/>
                    <a:pt x="3689" y="4471"/>
                    <a:pt x="3721" y="4428"/>
                  </a:cubicBezTo>
                  <a:cubicBezTo>
                    <a:pt x="3813" y="4337"/>
                    <a:pt x="3813" y="4223"/>
                    <a:pt x="3813" y="4109"/>
                  </a:cubicBezTo>
                  <a:cubicBezTo>
                    <a:pt x="3813" y="4131"/>
                    <a:pt x="3813" y="4154"/>
                    <a:pt x="3813" y="4154"/>
                  </a:cubicBezTo>
                  <a:cubicBezTo>
                    <a:pt x="3835" y="4063"/>
                    <a:pt x="3835" y="3972"/>
                    <a:pt x="3835" y="3858"/>
                  </a:cubicBezTo>
                  <a:cubicBezTo>
                    <a:pt x="3835" y="3789"/>
                    <a:pt x="3858" y="3698"/>
                    <a:pt x="3835" y="3629"/>
                  </a:cubicBezTo>
                  <a:cubicBezTo>
                    <a:pt x="3835" y="3538"/>
                    <a:pt x="3835" y="3447"/>
                    <a:pt x="3813" y="3355"/>
                  </a:cubicBezTo>
                  <a:cubicBezTo>
                    <a:pt x="3813" y="3264"/>
                    <a:pt x="3790" y="3173"/>
                    <a:pt x="3790" y="3081"/>
                  </a:cubicBezTo>
                  <a:cubicBezTo>
                    <a:pt x="3767" y="2990"/>
                    <a:pt x="3744" y="2899"/>
                    <a:pt x="3744" y="2830"/>
                  </a:cubicBezTo>
                  <a:cubicBezTo>
                    <a:pt x="3721" y="2785"/>
                    <a:pt x="3721" y="2739"/>
                    <a:pt x="3698" y="2693"/>
                  </a:cubicBezTo>
                  <a:cubicBezTo>
                    <a:pt x="3698" y="2693"/>
                    <a:pt x="3698" y="2671"/>
                    <a:pt x="3676" y="2671"/>
                  </a:cubicBezTo>
                  <a:cubicBezTo>
                    <a:pt x="3653" y="2648"/>
                    <a:pt x="3653" y="2625"/>
                    <a:pt x="3630" y="2602"/>
                  </a:cubicBezTo>
                  <a:cubicBezTo>
                    <a:pt x="3630" y="2579"/>
                    <a:pt x="3630" y="2579"/>
                    <a:pt x="3630" y="2556"/>
                  </a:cubicBezTo>
                  <a:lnTo>
                    <a:pt x="3630" y="2534"/>
                  </a:lnTo>
                  <a:cubicBezTo>
                    <a:pt x="3607" y="2465"/>
                    <a:pt x="3607" y="2420"/>
                    <a:pt x="3584" y="2374"/>
                  </a:cubicBezTo>
                  <a:cubicBezTo>
                    <a:pt x="3561" y="2328"/>
                    <a:pt x="3539" y="2283"/>
                    <a:pt x="3516" y="2214"/>
                  </a:cubicBezTo>
                  <a:cubicBezTo>
                    <a:pt x="3447" y="2054"/>
                    <a:pt x="3333" y="1895"/>
                    <a:pt x="3242" y="1758"/>
                  </a:cubicBezTo>
                  <a:cubicBezTo>
                    <a:pt x="3196" y="1666"/>
                    <a:pt x="3128" y="1575"/>
                    <a:pt x="3082" y="1507"/>
                  </a:cubicBezTo>
                  <a:cubicBezTo>
                    <a:pt x="3014" y="1392"/>
                    <a:pt x="2945" y="1301"/>
                    <a:pt x="2877" y="1233"/>
                  </a:cubicBezTo>
                  <a:cubicBezTo>
                    <a:pt x="2808" y="1141"/>
                    <a:pt x="2717" y="1050"/>
                    <a:pt x="2626" y="982"/>
                  </a:cubicBezTo>
                  <a:lnTo>
                    <a:pt x="2580" y="959"/>
                  </a:lnTo>
                  <a:lnTo>
                    <a:pt x="2489" y="867"/>
                  </a:lnTo>
                  <a:lnTo>
                    <a:pt x="2443" y="822"/>
                  </a:lnTo>
                  <a:cubicBezTo>
                    <a:pt x="2375" y="776"/>
                    <a:pt x="2329" y="730"/>
                    <a:pt x="2260" y="685"/>
                  </a:cubicBezTo>
                  <a:lnTo>
                    <a:pt x="2238" y="685"/>
                  </a:lnTo>
                  <a:lnTo>
                    <a:pt x="2192" y="639"/>
                  </a:lnTo>
                  <a:lnTo>
                    <a:pt x="2146" y="593"/>
                  </a:lnTo>
                  <a:cubicBezTo>
                    <a:pt x="2101" y="571"/>
                    <a:pt x="2055" y="571"/>
                    <a:pt x="2032" y="548"/>
                  </a:cubicBezTo>
                  <a:cubicBezTo>
                    <a:pt x="2009" y="525"/>
                    <a:pt x="1987" y="502"/>
                    <a:pt x="1941" y="479"/>
                  </a:cubicBezTo>
                  <a:cubicBezTo>
                    <a:pt x="1918" y="479"/>
                    <a:pt x="1872" y="457"/>
                    <a:pt x="1850" y="434"/>
                  </a:cubicBezTo>
                  <a:cubicBezTo>
                    <a:pt x="1827" y="411"/>
                    <a:pt x="1827" y="411"/>
                    <a:pt x="1804" y="388"/>
                  </a:cubicBezTo>
                  <a:cubicBezTo>
                    <a:pt x="1781" y="365"/>
                    <a:pt x="1735" y="365"/>
                    <a:pt x="1713" y="342"/>
                  </a:cubicBezTo>
                  <a:cubicBezTo>
                    <a:pt x="1553" y="274"/>
                    <a:pt x="1416" y="228"/>
                    <a:pt x="1256" y="183"/>
                  </a:cubicBezTo>
                  <a:cubicBezTo>
                    <a:pt x="1188" y="160"/>
                    <a:pt x="1119" y="137"/>
                    <a:pt x="1051" y="114"/>
                  </a:cubicBezTo>
                  <a:cubicBezTo>
                    <a:pt x="959" y="114"/>
                    <a:pt x="891" y="91"/>
                    <a:pt x="800" y="91"/>
                  </a:cubicBezTo>
                  <a:cubicBezTo>
                    <a:pt x="731" y="69"/>
                    <a:pt x="663" y="46"/>
                    <a:pt x="571" y="46"/>
                  </a:cubicBezTo>
                  <a:cubicBezTo>
                    <a:pt x="549" y="23"/>
                    <a:pt x="526" y="23"/>
                    <a:pt x="480" y="23"/>
                  </a:cubicBezTo>
                  <a:cubicBezTo>
                    <a:pt x="480" y="23"/>
                    <a:pt x="480" y="0"/>
                    <a:pt x="457"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6"/>
            <p:cNvSpPr/>
            <p:nvPr/>
          </p:nvSpPr>
          <p:spPr>
            <a:xfrm>
              <a:off x="6604650" y="1271425"/>
              <a:ext cx="93625" cy="91325"/>
            </a:xfrm>
            <a:custGeom>
              <a:avLst/>
              <a:gdLst/>
              <a:ahLst/>
              <a:cxnLst/>
              <a:rect l="l" t="t" r="r" b="b"/>
              <a:pathLst>
                <a:path w="3745" h="3653" extrusionOk="0">
                  <a:moveTo>
                    <a:pt x="1622" y="0"/>
                  </a:moveTo>
                  <a:cubicBezTo>
                    <a:pt x="1576" y="0"/>
                    <a:pt x="1530" y="23"/>
                    <a:pt x="1507" y="69"/>
                  </a:cubicBezTo>
                  <a:cubicBezTo>
                    <a:pt x="1439" y="160"/>
                    <a:pt x="1370" y="251"/>
                    <a:pt x="1302" y="343"/>
                  </a:cubicBezTo>
                  <a:lnTo>
                    <a:pt x="1325" y="320"/>
                  </a:lnTo>
                  <a:lnTo>
                    <a:pt x="1325" y="320"/>
                  </a:lnTo>
                  <a:cubicBezTo>
                    <a:pt x="1279" y="388"/>
                    <a:pt x="1211" y="457"/>
                    <a:pt x="1165" y="548"/>
                  </a:cubicBezTo>
                  <a:cubicBezTo>
                    <a:pt x="1119" y="639"/>
                    <a:pt x="1051" y="708"/>
                    <a:pt x="1005" y="776"/>
                  </a:cubicBezTo>
                  <a:lnTo>
                    <a:pt x="960" y="845"/>
                  </a:lnTo>
                  <a:cubicBezTo>
                    <a:pt x="914" y="890"/>
                    <a:pt x="891" y="959"/>
                    <a:pt x="845" y="1005"/>
                  </a:cubicBezTo>
                  <a:cubicBezTo>
                    <a:pt x="800" y="1073"/>
                    <a:pt x="754" y="1141"/>
                    <a:pt x="731" y="1210"/>
                  </a:cubicBezTo>
                  <a:lnTo>
                    <a:pt x="640" y="1347"/>
                  </a:lnTo>
                  <a:cubicBezTo>
                    <a:pt x="572" y="1461"/>
                    <a:pt x="503" y="1552"/>
                    <a:pt x="435" y="1666"/>
                  </a:cubicBezTo>
                  <a:cubicBezTo>
                    <a:pt x="389" y="1758"/>
                    <a:pt x="343" y="1826"/>
                    <a:pt x="298" y="1918"/>
                  </a:cubicBezTo>
                  <a:cubicBezTo>
                    <a:pt x="275" y="1986"/>
                    <a:pt x="229" y="2054"/>
                    <a:pt x="184" y="2123"/>
                  </a:cubicBezTo>
                  <a:cubicBezTo>
                    <a:pt x="115" y="2237"/>
                    <a:pt x="69" y="2328"/>
                    <a:pt x="24" y="2420"/>
                  </a:cubicBezTo>
                  <a:cubicBezTo>
                    <a:pt x="1" y="2488"/>
                    <a:pt x="1" y="2557"/>
                    <a:pt x="24" y="2625"/>
                  </a:cubicBezTo>
                  <a:cubicBezTo>
                    <a:pt x="24" y="2671"/>
                    <a:pt x="47" y="2739"/>
                    <a:pt x="69" y="2785"/>
                  </a:cubicBezTo>
                  <a:lnTo>
                    <a:pt x="92" y="2808"/>
                  </a:lnTo>
                  <a:cubicBezTo>
                    <a:pt x="138" y="2876"/>
                    <a:pt x="184" y="2967"/>
                    <a:pt x="252" y="3036"/>
                  </a:cubicBezTo>
                  <a:cubicBezTo>
                    <a:pt x="298" y="3082"/>
                    <a:pt x="321" y="3127"/>
                    <a:pt x="343" y="3150"/>
                  </a:cubicBezTo>
                  <a:lnTo>
                    <a:pt x="412" y="3219"/>
                  </a:lnTo>
                  <a:cubicBezTo>
                    <a:pt x="480" y="3287"/>
                    <a:pt x="526" y="3356"/>
                    <a:pt x="594" y="3424"/>
                  </a:cubicBezTo>
                  <a:cubicBezTo>
                    <a:pt x="640" y="3470"/>
                    <a:pt x="686" y="3515"/>
                    <a:pt x="754" y="3561"/>
                  </a:cubicBezTo>
                  <a:cubicBezTo>
                    <a:pt x="777" y="3584"/>
                    <a:pt x="800" y="3607"/>
                    <a:pt x="823" y="3607"/>
                  </a:cubicBezTo>
                  <a:cubicBezTo>
                    <a:pt x="891" y="3629"/>
                    <a:pt x="914" y="3629"/>
                    <a:pt x="960" y="3629"/>
                  </a:cubicBezTo>
                  <a:cubicBezTo>
                    <a:pt x="960" y="3629"/>
                    <a:pt x="982" y="3652"/>
                    <a:pt x="982" y="3652"/>
                  </a:cubicBezTo>
                  <a:cubicBezTo>
                    <a:pt x="1005" y="3652"/>
                    <a:pt x="1005" y="3652"/>
                    <a:pt x="1005" y="3629"/>
                  </a:cubicBezTo>
                  <a:lnTo>
                    <a:pt x="1142" y="3629"/>
                  </a:lnTo>
                  <a:cubicBezTo>
                    <a:pt x="1165" y="3629"/>
                    <a:pt x="1211" y="3607"/>
                    <a:pt x="1256" y="3607"/>
                  </a:cubicBezTo>
                  <a:cubicBezTo>
                    <a:pt x="1302" y="3584"/>
                    <a:pt x="1348" y="3584"/>
                    <a:pt x="1393" y="3561"/>
                  </a:cubicBezTo>
                  <a:lnTo>
                    <a:pt x="1416" y="3538"/>
                  </a:lnTo>
                  <a:cubicBezTo>
                    <a:pt x="1462" y="3515"/>
                    <a:pt x="1507" y="3492"/>
                    <a:pt x="1530" y="3492"/>
                  </a:cubicBezTo>
                  <a:cubicBezTo>
                    <a:pt x="1576" y="3470"/>
                    <a:pt x="1622" y="3447"/>
                    <a:pt x="1644" y="3424"/>
                  </a:cubicBezTo>
                  <a:cubicBezTo>
                    <a:pt x="1713" y="3401"/>
                    <a:pt x="1758" y="3378"/>
                    <a:pt x="1827" y="3356"/>
                  </a:cubicBezTo>
                  <a:cubicBezTo>
                    <a:pt x="1873" y="3333"/>
                    <a:pt x="1918" y="3310"/>
                    <a:pt x="1964" y="3310"/>
                  </a:cubicBezTo>
                  <a:cubicBezTo>
                    <a:pt x="1964" y="3287"/>
                    <a:pt x="1987" y="3287"/>
                    <a:pt x="2010" y="3287"/>
                  </a:cubicBezTo>
                  <a:cubicBezTo>
                    <a:pt x="2055" y="3264"/>
                    <a:pt x="2101" y="3241"/>
                    <a:pt x="2147" y="3241"/>
                  </a:cubicBezTo>
                  <a:lnTo>
                    <a:pt x="2169" y="3219"/>
                  </a:lnTo>
                  <a:cubicBezTo>
                    <a:pt x="2261" y="3196"/>
                    <a:pt x="2329" y="3173"/>
                    <a:pt x="2398" y="3150"/>
                  </a:cubicBezTo>
                  <a:cubicBezTo>
                    <a:pt x="2466" y="3127"/>
                    <a:pt x="2535" y="3104"/>
                    <a:pt x="2580" y="3082"/>
                  </a:cubicBezTo>
                  <a:cubicBezTo>
                    <a:pt x="2649" y="3082"/>
                    <a:pt x="2694" y="3059"/>
                    <a:pt x="2763" y="3036"/>
                  </a:cubicBezTo>
                  <a:lnTo>
                    <a:pt x="2786" y="3013"/>
                  </a:lnTo>
                  <a:cubicBezTo>
                    <a:pt x="2808" y="3013"/>
                    <a:pt x="2854" y="2990"/>
                    <a:pt x="2877" y="2990"/>
                  </a:cubicBezTo>
                  <a:cubicBezTo>
                    <a:pt x="2923" y="2967"/>
                    <a:pt x="2968" y="2945"/>
                    <a:pt x="3037" y="2945"/>
                  </a:cubicBezTo>
                  <a:lnTo>
                    <a:pt x="3105" y="2899"/>
                  </a:lnTo>
                  <a:lnTo>
                    <a:pt x="3174" y="2876"/>
                  </a:lnTo>
                  <a:lnTo>
                    <a:pt x="3242" y="2853"/>
                  </a:lnTo>
                  <a:cubicBezTo>
                    <a:pt x="3265" y="2853"/>
                    <a:pt x="3311" y="2831"/>
                    <a:pt x="3356" y="2808"/>
                  </a:cubicBezTo>
                  <a:cubicBezTo>
                    <a:pt x="3402" y="2808"/>
                    <a:pt x="3425" y="2785"/>
                    <a:pt x="3470" y="2762"/>
                  </a:cubicBezTo>
                  <a:cubicBezTo>
                    <a:pt x="3493" y="2762"/>
                    <a:pt x="3516" y="2762"/>
                    <a:pt x="3539" y="2739"/>
                  </a:cubicBezTo>
                  <a:lnTo>
                    <a:pt x="3585" y="2739"/>
                  </a:lnTo>
                  <a:cubicBezTo>
                    <a:pt x="3630" y="2716"/>
                    <a:pt x="3676" y="2694"/>
                    <a:pt x="3699" y="2648"/>
                  </a:cubicBezTo>
                  <a:cubicBezTo>
                    <a:pt x="3744" y="2602"/>
                    <a:pt x="3744" y="2534"/>
                    <a:pt x="3721" y="2488"/>
                  </a:cubicBezTo>
                  <a:cubicBezTo>
                    <a:pt x="3721" y="2420"/>
                    <a:pt x="3653" y="2374"/>
                    <a:pt x="3607" y="2306"/>
                  </a:cubicBezTo>
                  <a:lnTo>
                    <a:pt x="3539" y="2237"/>
                  </a:lnTo>
                  <a:lnTo>
                    <a:pt x="3493" y="2169"/>
                  </a:lnTo>
                  <a:lnTo>
                    <a:pt x="3425" y="2123"/>
                  </a:lnTo>
                  <a:cubicBezTo>
                    <a:pt x="3356" y="2054"/>
                    <a:pt x="3288" y="1963"/>
                    <a:pt x="3196" y="1895"/>
                  </a:cubicBezTo>
                  <a:cubicBezTo>
                    <a:pt x="3105" y="1803"/>
                    <a:pt x="3014" y="1712"/>
                    <a:pt x="2923" y="1621"/>
                  </a:cubicBezTo>
                  <a:cubicBezTo>
                    <a:pt x="2900" y="1552"/>
                    <a:pt x="2854" y="1507"/>
                    <a:pt x="2808" y="1438"/>
                  </a:cubicBezTo>
                  <a:lnTo>
                    <a:pt x="2763" y="1393"/>
                  </a:lnTo>
                  <a:cubicBezTo>
                    <a:pt x="2740" y="1347"/>
                    <a:pt x="2718" y="1325"/>
                    <a:pt x="2673" y="1280"/>
                  </a:cubicBezTo>
                  <a:lnTo>
                    <a:pt x="2673" y="1280"/>
                  </a:lnTo>
                  <a:lnTo>
                    <a:pt x="2694" y="1301"/>
                  </a:lnTo>
                  <a:cubicBezTo>
                    <a:pt x="2626" y="1210"/>
                    <a:pt x="2557" y="1141"/>
                    <a:pt x="2512" y="1050"/>
                  </a:cubicBezTo>
                  <a:cubicBezTo>
                    <a:pt x="2443" y="982"/>
                    <a:pt x="2398" y="913"/>
                    <a:pt x="2352" y="845"/>
                  </a:cubicBezTo>
                  <a:cubicBezTo>
                    <a:pt x="2306" y="799"/>
                    <a:pt x="2261" y="731"/>
                    <a:pt x="2192" y="662"/>
                  </a:cubicBezTo>
                  <a:cubicBezTo>
                    <a:pt x="2147" y="594"/>
                    <a:pt x="2101" y="525"/>
                    <a:pt x="2032" y="480"/>
                  </a:cubicBezTo>
                  <a:cubicBezTo>
                    <a:pt x="2010" y="434"/>
                    <a:pt x="2010" y="411"/>
                    <a:pt x="1987" y="365"/>
                  </a:cubicBezTo>
                  <a:lnTo>
                    <a:pt x="1941" y="320"/>
                  </a:lnTo>
                  <a:lnTo>
                    <a:pt x="1941" y="297"/>
                  </a:lnTo>
                  <a:cubicBezTo>
                    <a:pt x="1918" y="274"/>
                    <a:pt x="1918" y="251"/>
                    <a:pt x="1895" y="228"/>
                  </a:cubicBezTo>
                  <a:cubicBezTo>
                    <a:pt x="1873" y="206"/>
                    <a:pt x="1850" y="160"/>
                    <a:pt x="1827" y="137"/>
                  </a:cubicBezTo>
                  <a:cubicBezTo>
                    <a:pt x="1804" y="137"/>
                    <a:pt x="1781" y="114"/>
                    <a:pt x="1758" y="91"/>
                  </a:cubicBezTo>
                  <a:cubicBezTo>
                    <a:pt x="1736" y="69"/>
                    <a:pt x="1736" y="69"/>
                    <a:pt x="1713" y="46"/>
                  </a:cubicBezTo>
                  <a:cubicBezTo>
                    <a:pt x="1690" y="46"/>
                    <a:pt x="1690" y="23"/>
                    <a:pt x="1667" y="23"/>
                  </a:cubicBezTo>
                  <a:cubicBezTo>
                    <a:pt x="1644" y="0"/>
                    <a:pt x="1644" y="0"/>
                    <a:pt x="1622"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6"/>
            <p:cNvSpPr/>
            <p:nvPr/>
          </p:nvSpPr>
          <p:spPr>
            <a:xfrm>
              <a:off x="7174725" y="817200"/>
              <a:ext cx="87900" cy="85050"/>
            </a:xfrm>
            <a:custGeom>
              <a:avLst/>
              <a:gdLst/>
              <a:ahLst/>
              <a:cxnLst/>
              <a:rect l="l" t="t" r="r" b="b"/>
              <a:pathLst>
                <a:path w="3516" h="3402" extrusionOk="0">
                  <a:moveTo>
                    <a:pt x="1918" y="0"/>
                  </a:moveTo>
                  <a:cubicBezTo>
                    <a:pt x="1826" y="0"/>
                    <a:pt x="1758" y="0"/>
                    <a:pt x="1690" y="23"/>
                  </a:cubicBezTo>
                  <a:lnTo>
                    <a:pt x="1644" y="23"/>
                  </a:lnTo>
                  <a:cubicBezTo>
                    <a:pt x="1553" y="46"/>
                    <a:pt x="1484" y="46"/>
                    <a:pt x="1393" y="69"/>
                  </a:cubicBezTo>
                  <a:cubicBezTo>
                    <a:pt x="1301" y="92"/>
                    <a:pt x="1210" y="114"/>
                    <a:pt x="1142" y="137"/>
                  </a:cubicBezTo>
                  <a:cubicBezTo>
                    <a:pt x="1073" y="183"/>
                    <a:pt x="982" y="229"/>
                    <a:pt x="913" y="251"/>
                  </a:cubicBezTo>
                  <a:lnTo>
                    <a:pt x="868" y="297"/>
                  </a:lnTo>
                  <a:cubicBezTo>
                    <a:pt x="776" y="343"/>
                    <a:pt x="685" y="388"/>
                    <a:pt x="617" y="434"/>
                  </a:cubicBezTo>
                  <a:cubicBezTo>
                    <a:pt x="571" y="457"/>
                    <a:pt x="503" y="502"/>
                    <a:pt x="457" y="525"/>
                  </a:cubicBezTo>
                  <a:lnTo>
                    <a:pt x="388" y="571"/>
                  </a:lnTo>
                  <a:cubicBezTo>
                    <a:pt x="343" y="617"/>
                    <a:pt x="297" y="639"/>
                    <a:pt x="252" y="685"/>
                  </a:cubicBezTo>
                  <a:lnTo>
                    <a:pt x="229" y="685"/>
                  </a:lnTo>
                  <a:cubicBezTo>
                    <a:pt x="160" y="754"/>
                    <a:pt x="92" y="799"/>
                    <a:pt x="69" y="868"/>
                  </a:cubicBezTo>
                  <a:cubicBezTo>
                    <a:pt x="46" y="890"/>
                    <a:pt x="0" y="936"/>
                    <a:pt x="23" y="1005"/>
                  </a:cubicBezTo>
                  <a:cubicBezTo>
                    <a:pt x="46" y="1027"/>
                    <a:pt x="46" y="1050"/>
                    <a:pt x="69" y="1073"/>
                  </a:cubicBezTo>
                  <a:cubicBezTo>
                    <a:pt x="92" y="1096"/>
                    <a:pt x="92" y="1096"/>
                    <a:pt x="115" y="1119"/>
                  </a:cubicBezTo>
                  <a:cubicBezTo>
                    <a:pt x="137" y="1142"/>
                    <a:pt x="183" y="1164"/>
                    <a:pt x="206" y="1164"/>
                  </a:cubicBezTo>
                  <a:cubicBezTo>
                    <a:pt x="252" y="1187"/>
                    <a:pt x="274" y="1210"/>
                    <a:pt x="297" y="1233"/>
                  </a:cubicBezTo>
                  <a:cubicBezTo>
                    <a:pt x="320" y="1256"/>
                    <a:pt x="366" y="1256"/>
                    <a:pt x="411" y="1278"/>
                  </a:cubicBezTo>
                  <a:lnTo>
                    <a:pt x="457" y="1324"/>
                  </a:lnTo>
                  <a:lnTo>
                    <a:pt x="503" y="1370"/>
                  </a:lnTo>
                  <a:lnTo>
                    <a:pt x="525" y="1370"/>
                  </a:lnTo>
                  <a:cubicBezTo>
                    <a:pt x="594" y="1415"/>
                    <a:pt x="640" y="1461"/>
                    <a:pt x="708" y="1507"/>
                  </a:cubicBezTo>
                  <a:lnTo>
                    <a:pt x="754" y="1552"/>
                  </a:lnTo>
                  <a:lnTo>
                    <a:pt x="845" y="1644"/>
                  </a:lnTo>
                  <a:lnTo>
                    <a:pt x="891" y="1667"/>
                  </a:lnTo>
                  <a:cubicBezTo>
                    <a:pt x="982" y="1735"/>
                    <a:pt x="1073" y="1826"/>
                    <a:pt x="1142" y="1918"/>
                  </a:cubicBezTo>
                  <a:cubicBezTo>
                    <a:pt x="1210" y="1986"/>
                    <a:pt x="1279" y="2077"/>
                    <a:pt x="1347" y="2192"/>
                  </a:cubicBezTo>
                  <a:cubicBezTo>
                    <a:pt x="1393" y="2260"/>
                    <a:pt x="1461" y="2351"/>
                    <a:pt x="1507" y="2443"/>
                  </a:cubicBezTo>
                  <a:cubicBezTo>
                    <a:pt x="1598" y="2580"/>
                    <a:pt x="1712" y="2739"/>
                    <a:pt x="1781" y="2899"/>
                  </a:cubicBezTo>
                  <a:cubicBezTo>
                    <a:pt x="1804" y="2968"/>
                    <a:pt x="1826" y="3013"/>
                    <a:pt x="1849" y="3059"/>
                  </a:cubicBezTo>
                  <a:cubicBezTo>
                    <a:pt x="1872" y="3105"/>
                    <a:pt x="1872" y="3150"/>
                    <a:pt x="1895" y="3219"/>
                  </a:cubicBezTo>
                  <a:lnTo>
                    <a:pt x="1895" y="3241"/>
                  </a:lnTo>
                  <a:cubicBezTo>
                    <a:pt x="1895" y="3264"/>
                    <a:pt x="1895" y="3264"/>
                    <a:pt x="1895" y="3287"/>
                  </a:cubicBezTo>
                  <a:cubicBezTo>
                    <a:pt x="1918" y="3310"/>
                    <a:pt x="1918" y="3333"/>
                    <a:pt x="1941" y="3356"/>
                  </a:cubicBezTo>
                  <a:cubicBezTo>
                    <a:pt x="1963" y="3378"/>
                    <a:pt x="2009" y="3401"/>
                    <a:pt x="2055" y="3401"/>
                  </a:cubicBezTo>
                  <a:cubicBezTo>
                    <a:pt x="2169" y="3378"/>
                    <a:pt x="2237" y="3333"/>
                    <a:pt x="2306" y="3264"/>
                  </a:cubicBezTo>
                  <a:lnTo>
                    <a:pt x="2329" y="3241"/>
                  </a:lnTo>
                  <a:lnTo>
                    <a:pt x="2374" y="3196"/>
                  </a:lnTo>
                  <a:cubicBezTo>
                    <a:pt x="2443" y="3150"/>
                    <a:pt x="2488" y="3127"/>
                    <a:pt x="2534" y="3082"/>
                  </a:cubicBezTo>
                  <a:cubicBezTo>
                    <a:pt x="2625" y="3013"/>
                    <a:pt x="2694" y="2945"/>
                    <a:pt x="2762" y="2876"/>
                  </a:cubicBezTo>
                  <a:lnTo>
                    <a:pt x="2785" y="2853"/>
                  </a:lnTo>
                  <a:cubicBezTo>
                    <a:pt x="2854" y="2785"/>
                    <a:pt x="2899" y="2739"/>
                    <a:pt x="2945" y="2694"/>
                  </a:cubicBezTo>
                  <a:cubicBezTo>
                    <a:pt x="2968" y="2648"/>
                    <a:pt x="2991" y="2625"/>
                    <a:pt x="3036" y="2602"/>
                  </a:cubicBezTo>
                  <a:cubicBezTo>
                    <a:pt x="3036" y="2580"/>
                    <a:pt x="3059" y="2534"/>
                    <a:pt x="3082" y="2511"/>
                  </a:cubicBezTo>
                  <a:cubicBezTo>
                    <a:pt x="3150" y="2443"/>
                    <a:pt x="3196" y="2351"/>
                    <a:pt x="3242" y="2260"/>
                  </a:cubicBezTo>
                  <a:cubicBezTo>
                    <a:pt x="3287" y="2214"/>
                    <a:pt x="3310" y="2192"/>
                    <a:pt x="3333" y="2146"/>
                  </a:cubicBezTo>
                  <a:cubicBezTo>
                    <a:pt x="3333" y="2123"/>
                    <a:pt x="3356" y="2100"/>
                    <a:pt x="3356" y="2077"/>
                  </a:cubicBezTo>
                  <a:cubicBezTo>
                    <a:pt x="3379" y="2055"/>
                    <a:pt x="3379" y="2009"/>
                    <a:pt x="3401" y="1986"/>
                  </a:cubicBezTo>
                  <a:lnTo>
                    <a:pt x="3401" y="1963"/>
                  </a:lnTo>
                  <a:cubicBezTo>
                    <a:pt x="3424" y="1940"/>
                    <a:pt x="3424" y="1895"/>
                    <a:pt x="3424" y="1872"/>
                  </a:cubicBezTo>
                  <a:lnTo>
                    <a:pt x="3447" y="1826"/>
                  </a:lnTo>
                  <a:lnTo>
                    <a:pt x="3470" y="1712"/>
                  </a:lnTo>
                  <a:lnTo>
                    <a:pt x="3493" y="1667"/>
                  </a:lnTo>
                  <a:cubicBezTo>
                    <a:pt x="3493" y="1598"/>
                    <a:pt x="3516" y="1530"/>
                    <a:pt x="3516" y="1461"/>
                  </a:cubicBezTo>
                  <a:cubicBezTo>
                    <a:pt x="3516" y="1415"/>
                    <a:pt x="3516" y="1393"/>
                    <a:pt x="3516" y="1347"/>
                  </a:cubicBezTo>
                  <a:cubicBezTo>
                    <a:pt x="3493" y="1256"/>
                    <a:pt x="3470" y="1164"/>
                    <a:pt x="3447" y="1073"/>
                  </a:cubicBezTo>
                  <a:cubicBezTo>
                    <a:pt x="3447" y="1005"/>
                    <a:pt x="3401" y="913"/>
                    <a:pt x="3356" y="822"/>
                  </a:cubicBezTo>
                  <a:cubicBezTo>
                    <a:pt x="3310" y="754"/>
                    <a:pt x="3264" y="685"/>
                    <a:pt x="3196" y="617"/>
                  </a:cubicBezTo>
                  <a:cubicBezTo>
                    <a:pt x="3150" y="594"/>
                    <a:pt x="3127" y="548"/>
                    <a:pt x="3082" y="525"/>
                  </a:cubicBezTo>
                  <a:lnTo>
                    <a:pt x="3036" y="502"/>
                  </a:lnTo>
                  <a:cubicBezTo>
                    <a:pt x="3013" y="480"/>
                    <a:pt x="2968" y="434"/>
                    <a:pt x="2945" y="411"/>
                  </a:cubicBezTo>
                  <a:lnTo>
                    <a:pt x="2876" y="343"/>
                  </a:lnTo>
                  <a:cubicBezTo>
                    <a:pt x="2808" y="297"/>
                    <a:pt x="2739" y="251"/>
                    <a:pt x="2648" y="206"/>
                  </a:cubicBezTo>
                  <a:cubicBezTo>
                    <a:pt x="2580" y="160"/>
                    <a:pt x="2488" y="137"/>
                    <a:pt x="2443" y="114"/>
                  </a:cubicBezTo>
                  <a:cubicBezTo>
                    <a:pt x="2351" y="92"/>
                    <a:pt x="2283" y="46"/>
                    <a:pt x="2192" y="23"/>
                  </a:cubicBezTo>
                  <a:cubicBezTo>
                    <a:pt x="2123" y="0"/>
                    <a:pt x="2009" y="0"/>
                    <a:pt x="1941" y="0"/>
                  </a:cubicBezTo>
                  <a:close/>
                </a:path>
              </a:pathLst>
            </a:custGeom>
            <a:solidFill>
              <a:srgbClr val="49A7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6"/>
            <p:cNvSpPr/>
            <p:nvPr/>
          </p:nvSpPr>
          <p:spPr>
            <a:xfrm>
              <a:off x="6876850" y="972400"/>
              <a:ext cx="170075" cy="192325"/>
            </a:xfrm>
            <a:custGeom>
              <a:avLst/>
              <a:gdLst/>
              <a:ahLst/>
              <a:cxnLst/>
              <a:rect l="l" t="t" r="r" b="b"/>
              <a:pathLst>
                <a:path w="6803" h="7693" extrusionOk="0">
                  <a:moveTo>
                    <a:pt x="1256" y="1"/>
                  </a:moveTo>
                  <a:cubicBezTo>
                    <a:pt x="1233" y="1"/>
                    <a:pt x="1188" y="24"/>
                    <a:pt x="1165" y="46"/>
                  </a:cubicBezTo>
                  <a:cubicBezTo>
                    <a:pt x="1142" y="69"/>
                    <a:pt x="1119" y="92"/>
                    <a:pt x="1119" y="92"/>
                  </a:cubicBezTo>
                  <a:cubicBezTo>
                    <a:pt x="1073" y="115"/>
                    <a:pt x="1051" y="138"/>
                    <a:pt x="1028" y="161"/>
                  </a:cubicBezTo>
                  <a:cubicBezTo>
                    <a:pt x="982" y="183"/>
                    <a:pt x="936" y="206"/>
                    <a:pt x="891" y="229"/>
                  </a:cubicBezTo>
                  <a:cubicBezTo>
                    <a:pt x="868" y="275"/>
                    <a:pt x="845" y="297"/>
                    <a:pt x="800" y="320"/>
                  </a:cubicBezTo>
                  <a:cubicBezTo>
                    <a:pt x="777" y="320"/>
                    <a:pt x="754" y="343"/>
                    <a:pt x="708" y="366"/>
                  </a:cubicBezTo>
                  <a:lnTo>
                    <a:pt x="663" y="412"/>
                  </a:lnTo>
                  <a:lnTo>
                    <a:pt x="617" y="457"/>
                  </a:lnTo>
                  <a:cubicBezTo>
                    <a:pt x="548" y="480"/>
                    <a:pt x="503" y="526"/>
                    <a:pt x="457" y="549"/>
                  </a:cubicBezTo>
                  <a:cubicBezTo>
                    <a:pt x="389" y="594"/>
                    <a:pt x="343" y="640"/>
                    <a:pt x="297" y="686"/>
                  </a:cubicBezTo>
                  <a:lnTo>
                    <a:pt x="252" y="731"/>
                  </a:lnTo>
                  <a:cubicBezTo>
                    <a:pt x="229" y="754"/>
                    <a:pt x="206" y="777"/>
                    <a:pt x="183" y="777"/>
                  </a:cubicBezTo>
                  <a:lnTo>
                    <a:pt x="183" y="800"/>
                  </a:lnTo>
                  <a:lnTo>
                    <a:pt x="160" y="800"/>
                  </a:lnTo>
                  <a:lnTo>
                    <a:pt x="115" y="845"/>
                  </a:lnTo>
                  <a:cubicBezTo>
                    <a:pt x="46" y="914"/>
                    <a:pt x="1" y="982"/>
                    <a:pt x="23" y="1051"/>
                  </a:cubicBezTo>
                  <a:cubicBezTo>
                    <a:pt x="1" y="1096"/>
                    <a:pt x="1" y="1142"/>
                    <a:pt x="23" y="1165"/>
                  </a:cubicBezTo>
                  <a:lnTo>
                    <a:pt x="46" y="1233"/>
                  </a:lnTo>
                  <a:lnTo>
                    <a:pt x="92" y="1302"/>
                  </a:lnTo>
                  <a:cubicBezTo>
                    <a:pt x="92" y="1302"/>
                    <a:pt x="115" y="1325"/>
                    <a:pt x="115" y="1347"/>
                  </a:cubicBezTo>
                  <a:lnTo>
                    <a:pt x="138" y="1393"/>
                  </a:lnTo>
                  <a:lnTo>
                    <a:pt x="206" y="1530"/>
                  </a:lnTo>
                  <a:lnTo>
                    <a:pt x="297" y="1667"/>
                  </a:lnTo>
                  <a:cubicBezTo>
                    <a:pt x="343" y="1758"/>
                    <a:pt x="389" y="1850"/>
                    <a:pt x="434" y="1964"/>
                  </a:cubicBezTo>
                  <a:cubicBezTo>
                    <a:pt x="480" y="2009"/>
                    <a:pt x="503" y="2078"/>
                    <a:pt x="526" y="2146"/>
                  </a:cubicBezTo>
                  <a:cubicBezTo>
                    <a:pt x="594" y="2260"/>
                    <a:pt x="663" y="2352"/>
                    <a:pt x="754" y="2489"/>
                  </a:cubicBezTo>
                  <a:lnTo>
                    <a:pt x="800" y="2557"/>
                  </a:lnTo>
                  <a:cubicBezTo>
                    <a:pt x="868" y="2671"/>
                    <a:pt x="936" y="2763"/>
                    <a:pt x="1028" y="2854"/>
                  </a:cubicBezTo>
                  <a:lnTo>
                    <a:pt x="1119" y="2991"/>
                  </a:lnTo>
                  <a:cubicBezTo>
                    <a:pt x="1233" y="3151"/>
                    <a:pt x="1324" y="3265"/>
                    <a:pt x="1439" y="3402"/>
                  </a:cubicBezTo>
                  <a:lnTo>
                    <a:pt x="1461" y="3425"/>
                  </a:lnTo>
                  <a:lnTo>
                    <a:pt x="1484" y="3470"/>
                  </a:lnTo>
                  <a:lnTo>
                    <a:pt x="1621" y="3653"/>
                  </a:lnTo>
                  <a:lnTo>
                    <a:pt x="1690" y="3721"/>
                  </a:lnTo>
                  <a:lnTo>
                    <a:pt x="1804" y="3858"/>
                  </a:lnTo>
                  <a:lnTo>
                    <a:pt x="1895" y="3995"/>
                  </a:lnTo>
                  <a:lnTo>
                    <a:pt x="1941" y="4041"/>
                  </a:lnTo>
                  <a:cubicBezTo>
                    <a:pt x="2123" y="4269"/>
                    <a:pt x="2306" y="4497"/>
                    <a:pt x="2489" y="4703"/>
                  </a:cubicBezTo>
                  <a:lnTo>
                    <a:pt x="2580" y="4817"/>
                  </a:lnTo>
                  <a:lnTo>
                    <a:pt x="2671" y="4908"/>
                  </a:lnTo>
                  <a:cubicBezTo>
                    <a:pt x="2831" y="5091"/>
                    <a:pt x="3014" y="5296"/>
                    <a:pt x="3173" y="5524"/>
                  </a:cubicBezTo>
                  <a:cubicBezTo>
                    <a:pt x="3242" y="5593"/>
                    <a:pt x="3287" y="5661"/>
                    <a:pt x="3356" y="5730"/>
                  </a:cubicBezTo>
                  <a:lnTo>
                    <a:pt x="3447" y="5821"/>
                  </a:lnTo>
                  <a:lnTo>
                    <a:pt x="3493" y="5890"/>
                  </a:lnTo>
                  <a:lnTo>
                    <a:pt x="3516" y="5935"/>
                  </a:lnTo>
                  <a:cubicBezTo>
                    <a:pt x="3630" y="6049"/>
                    <a:pt x="3744" y="6186"/>
                    <a:pt x="3881" y="6323"/>
                  </a:cubicBezTo>
                  <a:lnTo>
                    <a:pt x="4155" y="6597"/>
                  </a:lnTo>
                  <a:cubicBezTo>
                    <a:pt x="4315" y="6757"/>
                    <a:pt x="4474" y="6917"/>
                    <a:pt x="4634" y="7099"/>
                  </a:cubicBezTo>
                  <a:cubicBezTo>
                    <a:pt x="4748" y="7214"/>
                    <a:pt x="4862" y="7305"/>
                    <a:pt x="4977" y="7419"/>
                  </a:cubicBezTo>
                  <a:cubicBezTo>
                    <a:pt x="4999" y="7465"/>
                    <a:pt x="5045" y="7510"/>
                    <a:pt x="5091" y="7533"/>
                  </a:cubicBezTo>
                  <a:cubicBezTo>
                    <a:pt x="5113" y="7556"/>
                    <a:pt x="5136" y="7579"/>
                    <a:pt x="5159" y="7602"/>
                  </a:cubicBezTo>
                  <a:cubicBezTo>
                    <a:pt x="5205" y="7624"/>
                    <a:pt x="5228" y="7647"/>
                    <a:pt x="5273" y="7670"/>
                  </a:cubicBezTo>
                  <a:cubicBezTo>
                    <a:pt x="5296" y="7670"/>
                    <a:pt x="5319" y="7693"/>
                    <a:pt x="5342" y="7693"/>
                  </a:cubicBezTo>
                  <a:cubicBezTo>
                    <a:pt x="5365" y="7693"/>
                    <a:pt x="5387" y="7670"/>
                    <a:pt x="5433" y="7670"/>
                  </a:cubicBezTo>
                  <a:lnTo>
                    <a:pt x="5456" y="7647"/>
                  </a:lnTo>
                  <a:cubicBezTo>
                    <a:pt x="5456" y="7647"/>
                    <a:pt x="5479" y="7624"/>
                    <a:pt x="5502" y="7602"/>
                  </a:cubicBezTo>
                  <a:lnTo>
                    <a:pt x="5524" y="7579"/>
                  </a:lnTo>
                  <a:cubicBezTo>
                    <a:pt x="5547" y="7556"/>
                    <a:pt x="5593" y="7533"/>
                    <a:pt x="5616" y="7510"/>
                  </a:cubicBezTo>
                  <a:cubicBezTo>
                    <a:pt x="5661" y="7487"/>
                    <a:pt x="5707" y="7487"/>
                    <a:pt x="5753" y="7487"/>
                  </a:cubicBezTo>
                  <a:lnTo>
                    <a:pt x="5775" y="7465"/>
                  </a:lnTo>
                  <a:cubicBezTo>
                    <a:pt x="5798" y="7465"/>
                    <a:pt x="5821" y="7442"/>
                    <a:pt x="5821" y="7442"/>
                  </a:cubicBezTo>
                  <a:cubicBezTo>
                    <a:pt x="5867" y="7396"/>
                    <a:pt x="5867" y="7373"/>
                    <a:pt x="5890" y="7373"/>
                  </a:cubicBezTo>
                  <a:lnTo>
                    <a:pt x="5935" y="7328"/>
                  </a:lnTo>
                  <a:cubicBezTo>
                    <a:pt x="6004" y="7282"/>
                    <a:pt x="6049" y="7236"/>
                    <a:pt x="6095" y="7191"/>
                  </a:cubicBezTo>
                  <a:cubicBezTo>
                    <a:pt x="6118" y="7191"/>
                    <a:pt x="6141" y="7168"/>
                    <a:pt x="6141" y="7168"/>
                  </a:cubicBezTo>
                  <a:lnTo>
                    <a:pt x="6163" y="7145"/>
                  </a:lnTo>
                  <a:lnTo>
                    <a:pt x="6209" y="7099"/>
                  </a:lnTo>
                  <a:lnTo>
                    <a:pt x="6255" y="7077"/>
                  </a:lnTo>
                  <a:lnTo>
                    <a:pt x="6278" y="7054"/>
                  </a:lnTo>
                  <a:lnTo>
                    <a:pt x="6300" y="7031"/>
                  </a:lnTo>
                  <a:lnTo>
                    <a:pt x="6346" y="7008"/>
                  </a:lnTo>
                  <a:cubicBezTo>
                    <a:pt x="6415" y="6940"/>
                    <a:pt x="6483" y="6894"/>
                    <a:pt x="6551" y="6871"/>
                  </a:cubicBezTo>
                  <a:cubicBezTo>
                    <a:pt x="6620" y="6848"/>
                    <a:pt x="6666" y="6826"/>
                    <a:pt x="6711" y="6780"/>
                  </a:cubicBezTo>
                  <a:cubicBezTo>
                    <a:pt x="6803" y="6711"/>
                    <a:pt x="6803" y="6574"/>
                    <a:pt x="6734" y="6506"/>
                  </a:cubicBezTo>
                  <a:cubicBezTo>
                    <a:pt x="6711" y="6460"/>
                    <a:pt x="6666" y="6415"/>
                    <a:pt x="6620" y="6369"/>
                  </a:cubicBezTo>
                  <a:cubicBezTo>
                    <a:pt x="6529" y="6278"/>
                    <a:pt x="6415" y="6186"/>
                    <a:pt x="6323" y="6118"/>
                  </a:cubicBezTo>
                  <a:lnTo>
                    <a:pt x="6255" y="6049"/>
                  </a:lnTo>
                  <a:cubicBezTo>
                    <a:pt x="6141" y="5958"/>
                    <a:pt x="6004" y="5844"/>
                    <a:pt x="5890" y="5730"/>
                  </a:cubicBezTo>
                  <a:cubicBezTo>
                    <a:pt x="5821" y="5661"/>
                    <a:pt x="5753" y="5593"/>
                    <a:pt x="5684" y="5547"/>
                  </a:cubicBezTo>
                  <a:cubicBezTo>
                    <a:pt x="5638" y="5479"/>
                    <a:pt x="5547" y="5410"/>
                    <a:pt x="5479" y="5319"/>
                  </a:cubicBezTo>
                  <a:cubicBezTo>
                    <a:pt x="5456" y="5296"/>
                    <a:pt x="5433" y="5273"/>
                    <a:pt x="5410" y="5273"/>
                  </a:cubicBezTo>
                  <a:lnTo>
                    <a:pt x="5342" y="5205"/>
                  </a:lnTo>
                  <a:lnTo>
                    <a:pt x="5273" y="5159"/>
                  </a:lnTo>
                  <a:cubicBezTo>
                    <a:pt x="5205" y="5068"/>
                    <a:pt x="5136" y="4999"/>
                    <a:pt x="5068" y="4931"/>
                  </a:cubicBezTo>
                  <a:lnTo>
                    <a:pt x="5022" y="4885"/>
                  </a:lnTo>
                  <a:lnTo>
                    <a:pt x="4862" y="4703"/>
                  </a:lnTo>
                  <a:cubicBezTo>
                    <a:pt x="4566" y="4406"/>
                    <a:pt x="4292" y="4086"/>
                    <a:pt x="4041" y="3767"/>
                  </a:cubicBezTo>
                  <a:cubicBezTo>
                    <a:pt x="3835" y="3516"/>
                    <a:pt x="3653" y="3310"/>
                    <a:pt x="3516" y="3105"/>
                  </a:cubicBezTo>
                  <a:lnTo>
                    <a:pt x="3516" y="3151"/>
                  </a:lnTo>
                  <a:lnTo>
                    <a:pt x="3447" y="3037"/>
                  </a:lnTo>
                  <a:cubicBezTo>
                    <a:pt x="3356" y="2922"/>
                    <a:pt x="3287" y="2785"/>
                    <a:pt x="3196" y="2671"/>
                  </a:cubicBezTo>
                  <a:lnTo>
                    <a:pt x="3173" y="2626"/>
                  </a:lnTo>
                  <a:lnTo>
                    <a:pt x="3151" y="2580"/>
                  </a:lnTo>
                  <a:lnTo>
                    <a:pt x="3036" y="2420"/>
                  </a:lnTo>
                  <a:cubicBezTo>
                    <a:pt x="3014" y="2375"/>
                    <a:pt x="2968" y="2352"/>
                    <a:pt x="2922" y="2352"/>
                  </a:cubicBezTo>
                  <a:cubicBezTo>
                    <a:pt x="2762" y="2146"/>
                    <a:pt x="2603" y="1941"/>
                    <a:pt x="2466" y="1735"/>
                  </a:cubicBezTo>
                  <a:lnTo>
                    <a:pt x="2374" y="1621"/>
                  </a:lnTo>
                  <a:cubicBezTo>
                    <a:pt x="2306" y="1507"/>
                    <a:pt x="2215" y="1416"/>
                    <a:pt x="2146" y="1302"/>
                  </a:cubicBezTo>
                  <a:cubicBezTo>
                    <a:pt x="2055" y="1165"/>
                    <a:pt x="1964" y="1028"/>
                    <a:pt x="1872" y="868"/>
                  </a:cubicBezTo>
                  <a:cubicBezTo>
                    <a:pt x="1827" y="800"/>
                    <a:pt x="1781" y="731"/>
                    <a:pt x="1758" y="663"/>
                  </a:cubicBezTo>
                  <a:lnTo>
                    <a:pt x="1735" y="617"/>
                  </a:lnTo>
                  <a:lnTo>
                    <a:pt x="1713" y="594"/>
                  </a:lnTo>
                  <a:cubicBezTo>
                    <a:pt x="1690" y="549"/>
                    <a:pt x="1667" y="503"/>
                    <a:pt x="1644" y="457"/>
                  </a:cubicBezTo>
                  <a:lnTo>
                    <a:pt x="1598" y="412"/>
                  </a:lnTo>
                  <a:lnTo>
                    <a:pt x="1598" y="389"/>
                  </a:lnTo>
                  <a:lnTo>
                    <a:pt x="1576" y="366"/>
                  </a:lnTo>
                  <a:cubicBezTo>
                    <a:pt x="1553" y="320"/>
                    <a:pt x="1553" y="297"/>
                    <a:pt x="1530" y="252"/>
                  </a:cubicBezTo>
                  <a:cubicBezTo>
                    <a:pt x="1461" y="161"/>
                    <a:pt x="1416" y="115"/>
                    <a:pt x="1370" y="46"/>
                  </a:cubicBezTo>
                  <a:cubicBezTo>
                    <a:pt x="1324" y="24"/>
                    <a:pt x="1302" y="1"/>
                    <a:pt x="1256" y="1"/>
                  </a:cubicBezTo>
                  <a:close/>
                </a:path>
              </a:pathLst>
            </a:custGeom>
            <a:solidFill>
              <a:srgbClr val="49A7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6"/>
            <p:cNvSpPr/>
            <p:nvPr/>
          </p:nvSpPr>
          <p:spPr>
            <a:xfrm>
              <a:off x="6909375" y="834325"/>
              <a:ext cx="228850" cy="152650"/>
            </a:xfrm>
            <a:custGeom>
              <a:avLst/>
              <a:gdLst/>
              <a:ahLst/>
              <a:cxnLst/>
              <a:rect l="l" t="t" r="r" b="b"/>
              <a:pathLst>
                <a:path w="9154" h="6106" extrusionOk="0">
                  <a:moveTo>
                    <a:pt x="7510" y="936"/>
                  </a:moveTo>
                  <a:cubicBezTo>
                    <a:pt x="7442" y="982"/>
                    <a:pt x="7373" y="1004"/>
                    <a:pt x="7328" y="1027"/>
                  </a:cubicBezTo>
                  <a:cubicBezTo>
                    <a:pt x="7191" y="1096"/>
                    <a:pt x="7054" y="1164"/>
                    <a:pt x="6917" y="1233"/>
                  </a:cubicBezTo>
                  <a:cubicBezTo>
                    <a:pt x="6917" y="1210"/>
                    <a:pt x="6917" y="1210"/>
                    <a:pt x="6917" y="1210"/>
                  </a:cubicBezTo>
                  <a:cubicBezTo>
                    <a:pt x="7031" y="1164"/>
                    <a:pt x="7122" y="1118"/>
                    <a:pt x="7236" y="1050"/>
                  </a:cubicBezTo>
                  <a:cubicBezTo>
                    <a:pt x="7328" y="1027"/>
                    <a:pt x="7419" y="982"/>
                    <a:pt x="7487" y="936"/>
                  </a:cubicBezTo>
                  <a:close/>
                  <a:moveTo>
                    <a:pt x="8400" y="0"/>
                  </a:moveTo>
                  <a:cubicBezTo>
                    <a:pt x="8378" y="0"/>
                    <a:pt x="8332" y="23"/>
                    <a:pt x="8286" y="23"/>
                  </a:cubicBezTo>
                  <a:cubicBezTo>
                    <a:pt x="8195" y="23"/>
                    <a:pt x="8081" y="46"/>
                    <a:pt x="7990" y="69"/>
                  </a:cubicBezTo>
                  <a:lnTo>
                    <a:pt x="7944" y="69"/>
                  </a:lnTo>
                  <a:cubicBezTo>
                    <a:pt x="7738" y="114"/>
                    <a:pt x="7533" y="183"/>
                    <a:pt x="7350" y="274"/>
                  </a:cubicBezTo>
                  <a:cubicBezTo>
                    <a:pt x="7259" y="297"/>
                    <a:pt x="7168" y="342"/>
                    <a:pt x="7099" y="365"/>
                  </a:cubicBezTo>
                  <a:cubicBezTo>
                    <a:pt x="7031" y="388"/>
                    <a:pt x="6985" y="411"/>
                    <a:pt x="6940" y="434"/>
                  </a:cubicBezTo>
                  <a:cubicBezTo>
                    <a:pt x="6848" y="457"/>
                    <a:pt x="6757" y="502"/>
                    <a:pt x="6666" y="525"/>
                  </a:cubicBezTo>
                  <a:cubicBezTo>
                    <a:pt x="6620" y="548"/>
                    <a:pt x="6574" y="571"/>
                    <a:pt x="6529" y="593"/>
                  </a:cubicBezTo>
                  <a:cubicBezTo>
                    <a:pt x="6483" y="616"/>
                    <a:pt x="6437" y="616"/>
                    <a:pt x="6392" y="639"/>
                  </a:cubicBezTo>
                  <a:cubicBezTo>
                    <a:pt x="6300" y="685"/>
                    <a:pt x="6186" y="730"/>
                    <a:pt x="6095" y="776"/>
                  </a:cubicBezTo>
                  <a:cubicBezTo>
                    <a:pt x="5981" y="845"/>
                    <a:pt x="5890" y="913"/>
                    <a:pt x="5775" y="959"/>
                  </a:cubicBezTo>
                  <a:cubicBezTo>
                    <a:pt x="5684" y="1004"/>
                    <a:pt x="5593" y="1073"/>
                    <a:pt x="5524" y="1118"/>
                  </a:cubicBezTo>
                  <a:cubicBezTo>
                    <a:pt x="5433" y="1164"/>
                    <a:pt x="5365" y="1210"/>
                    <a:pt x="5296" y="1278"/>
                  </a:cubicBezTo>
                  <a:cubicBezTo>
                    <a:pt x="5250" y="1301"/>
                    <a:pt x="5228" y="1347"/>
                    <a:pt x="5205" y="1392"/>
                  </a:cubicBezTo>
                  <a:cubicBezTo>
                    <a:pt x="5114" y="1438"/>
                    <a:pt x="5022" y="1507"/>
                    <a:pt x="4931" y="1552"/>
                  </a:cubicBezTo>
                  <a:cubicBezTo>
                    <a:pt x="4748" y="1643"/>
                    <a:pt x="4589" y="1758"/>
                    <a:pt x="4429" y="1872"/>
                  </a:cubicBezTo>
                  <a:cubicBezTo>
                    <a:pt x="4269" y="1963"/>
                    <a:pt x="4109" y="2054"/>
                    <a:pt x="3949" y="2168"/>
                  </a:cubicBezTo>
                  <a:cubicBezTo>
                    <a:pt x="3881" y="2214"/>
                    <a:pt x="3812" y="2260"/>
                    <a:pt x="3744" y="2305"/>
                  </a:cubicBezTo>
                  <a:cubicBezTo>
                    <a:pt x="3653" y="2374"/>
                    <a:pt x="3561" y="2442"/>
                    <a:pt x="3493" y="2511"/>
                  </a:cubicBezTo>
                  <a:cubicBezTo>
                    <a:pt x="3470" y="2534"/>
                    <a:pt x="3470" y="2556"/>
                    <a:pt x="3470" y="2579"/>
                  </a:cubicBezTo>
                  <a:cubicBezTo>
                    <a:pt x="3333" y="2671"/>
                    <a:pt x="3196" y="2762"/>
                    <a:pt x="3059" y="2853"/>
                  </a:cubicBezTo>
                  <a:cubicBezTo>
                    <a:pt x="2877" y="2990"/>
                    <a:pt x="2717" y="3104"/>
                    <a:pt x="2557" y="3241"/>
                  </a:cubicBezTo>
                  <a:cubicBezTo>
                    <a:pt x="2374" y="3378"/>
                    <a:pt x="2215" y="3515"/>
                    <a:pt x="2055" y="3652"/>
                  </a:cubicBezTo>
                  <a:cubicBezTo>
                    <a:pt x="1895" y="3789"/>
                    <a:pt x="1735" y="3926"/>
                    <a:pt x="1576" y="4063"/>
                  </a:cubicBezTo>
                  <a:cubicBezTo>
                    <a:pt x="1530" y="4086"/>
                    <a:pt x="1507" y="4131"/>
                    <a:pt x="1507" y="4154"/>
                  </a:cubicBezTo>
                  <a:cubicBezTo>
                    <a:pt x="1370" y="4268"/>
                    <a:pt x="1233" y="4360"/>
                    <a:pt x="1096" y="4474"/>
                  </a:cubicBezTo>
                  <a:cubicBezTo>
                    <a:pt x="937" y="4611"/>
                    <a:pt x="777" y="4748"/>
                    <a:pt x="617" y="4885"/>
                  </a:cubicBezTo>
                  <a:cubicBezTo>
                    <a:pt x="526" y="4953"/>
                    <a:pt x="457" y="5022"/>
                    <a:pt x="389" y="5090"/>
                  </a:cubicBezTo>
                  <a:cubicBezTo>
                    <a:pt x="343" y="5113"/>
                    <a:pt x="297" y="5159"/>
                    <a:pt x="275" y="5181"/>
                  </a:cubicBezTo>
                  <a:cubicBezTo>
                    <a:pt x="183" y="5250"/>
                    <a:pt x="115" y="5318"/>
                    <a:pt x="46" y="5410"/>
                  </a:cubicBezTo>
                  <a:cubicBezTo>
                    <a:pt x="23" y="5432"/>
                    <a:pt x="1" y="5478"/>
                    <a:pt x="1" y="5524"/>
                  </a:cubicBezTo>
                  <a:cubicBezTo>
                    <a:pt x="1" y="5547"/>
                    <a:pt x="1" y="5615"/>
                    <a:pt x="23" y="5638"/>
                  </a:cubicBezTo>
                  <a:cubicBezTo>
                    <a:pt x="23" y="5684"/>
                    <a:pt x="46" y="5706"/>
                    <a:pt x="69" y="5752"/>
                  </a:cubicBezTo>
                  <a:cubicBezTo>
                    <a:pt x="92" y="5775"/>
                    <a:pt x="115" y="5820"/>
                    <a:pt x="138" y="5843"/>
                  </a:cubicBezTo>
                  <a:cubicBezTo>
                    <a:pt x="160" y="5889"/>
                    <a:pt x="183" y="5935"/>
                    <a:pt x="206" y="5980"/>
                  </a:cubicBezTo>
                  <a:cubicBezTo>
                    <a:pt x="229" y="6026"/>
                    <a:pt x="252" y="6049"/>
                    <a:pt x="275" y="6072"/>
                  </a:cubicBezTo>
                  <a:cubicBezTo>
                    <a:pt x="320" y="6094"/>
                    <a:pt x="366" y="6106"/>
                    <a:pt x="409" y="6106"/>
                  </a:cubicBezTo>
                  <a:cubicBezTo>
                    <a:pt x="451" y="6106"/>
                    <a:pt x="491" y="6094"/>
                    <a:pt x="526" y="6072"/>
                  </a:cubicBezTo>
                  <a:cubicBezTo>
                    <a:pt x="594" y="6026"/>
                    <a:pt x="640" y="5980"/>
                    <a:pt x="708" y="5912"/>
                  </a:cubicBezTo>
                  <a:cubicBezTo>
                    <a:pt x="822" y="5798"/>
                    <a:pt x="959" y="5684"/>
                    <a:pt x="1096" y="5569"/>
                  </a:cubicBezTo>
                  <a:cubicBezTo>
                    <a:pt x="1233" y="5455"/>
                    <a:pt x="1370" y="5318"/>
                    <a:pt x="1530" y="5204"/>
                  </a:cubicBezTo>
                  <a:cubicBezTo>
                    <a:pt x="1598" y="5136"/>
                    <a:pt x="1690" y="5090"/>
                    <a:pt x="1758" y="5022"/>
                  </a:cubicBezTo>
                  <a:cubicBezTo>
                    <a:pt x="1827" y="4953"/>
                    <a:pt x="1895" y="4907"/>
                    <a:pt x="1964" y="4839"/>
                  </a:cubicBezTo>
                  <a:cubicBezTo>
                    <a:pt x="2055" y="4793"/>
                    <a:pt x="2123" y="4725"/>
                    <a:pt x="2192" y="4679"/>
                  </a:cubicBezTo>
                  <a:cubicBezTo>
                    <a:pt x="2260" y="4611"/>
                    <a:pt x="2352" y="4565"/>
                    <a:pt x="2420" y="4497"/>
                  </a:cubicBezTo>
                  <a:cubicBezTo>
                    <a:pt x="2740" y="4246"/>
                    <a:pt x="3059" y="4017"/>
                    <a:pt x="3402" y="3766"/>
                  </a:cubicBezTo>
                  <a:cubicBezTo>
                    <a:pt x="3470" y="3721"/>
                    <a:pt x="3561" y="3652"/>
                    <a:pt x="3653" y="3584"/>
                  </a:cubicBezTo>
                  <a:cubicBezTo>
                    <a:pt x="3721" y="3538"/>
                    <a:pt x="3812" y="3469"/>
                    <a:pt x="3904" y="3424"/>
                  </a:cubicBezTo>
                  <a:cubicBezTo>
                    <a:pt x="4041" y="3310"/>
                    <a:pt x="4223" y="3196"/>
                    <a:pt x="4383" y="3104"/>
                  </a:cubicBezTo>
                  <a:cubicBezTo>
                    <a:pt x="4474" y="3036"/>
                    <a:pt x="4589" y="2967"/>
                    <a:pt x="4680" y="2899"/>
                  </a:cubicBezTo>
                  <a:cubicBezTo>
                    <a:pt x="4794" y="2830"/>
                    <a:pt x="4885" y="2762"/>
                    <a:pt x="4999" y="2693"/>
                  </a:cubicBezTo>
                  <a:cubicBezTo>
                    <a:pt x="5205" y="2579"/>
                    <a:pt x="5410" y="2465"/>
                    <a:pt x="5616" y="2328"/>
                  </a:cubicBezTo>
                  <a:cubicBezTo>
                    <a:pt x="5935" y="2168"/>
                    <a:pt x="6278" y="1986"/>
                    <a:pt x="6597" y="1803"/>
                  </a:cubicBezTo>
                  <a:cubicBezTo>
                    <a:pt x="6757" y="1735"/>
                    <a:pt x="6917" y="1643"/>
                    <a:pt x="7099" y="1552"/>
                  </a:cubicBezTo>
                  <a:cubicBezTo>
                    <a:pt x="7259" y="1461"/>
                    <a:pt x="7442" y="1370"/>
                    <a:pt x="7601" y="1301"/>
                  </a:cubicBezTo>
                  <a:cubicBezTo>
                    <a:pt x="7830" y="1187"/>
                    <a:pt x="8058" y="1050"/>
                    <a:pt x="8286" y="959"/>
                  </a:cubicBezTo>
                  <a:cubicBezTo>
                    <a:pt x="8400" y="890"/>
                    <a:pt x="8537" y="845"/>
                    <a:pt x="8674" y="799"/>
                  </a:cubicBezTo>
                  <a:cubicBezTo>
                    <a:pt x="8743" y="753"/>
                    <a:pt x="8811" y="730"/>
                    <a:pt x="8880" y="708"/>
                  </a:cubicBezTo>
                  <a:cubicBezTo>
                    <a:pt x="8948" y="685"/>
                    <a:pt x="9017" y="662"/>
                    <a:pt x="9085" y="662"/>
                  </a:cubicBezTo>
                  <a:cubicBezTo>
                    <a:pt x="9108" y="639"/>
                    <a:pt x="9131" y="616"/>
                    <a:pt x="9154" y="571"/>
                  </a:cubicBezTo>
                  <a:cubicBezTo>
                    <a:pt x="9154" y="548"/>
                    <a:pt x="9154" y="502"/>
                    <a:pt x="9154" y="479"/>
                  </a:cubicBezTo>
                  <a:cubicBezTo>
                    <a:pt x="9131" y="434"/>
                    <a:pt x="9108" y="411"/>
                    <a:pt x="9085" y="388"/>
                  </a:cubicBezTo>
                  <a:lnTo>
                    <a:pt x="8971" y="388"/>
                  </a:lnTo>
                  <a:cubicBezTo>
                    <a:pt x="8971" y="388"/>
                    <a:pt x="8948" y="411"/>
                    <a:pt x="8948" y="411"/>
                  </a:cubicBezTo>
                  <a:cubicBezTo>
                    <a:pt x="8948" y="365"/>
                    <a:pt x="8925" y="320"/>
                    <a:pt x="8903" y="297"/>
                  </a:cubicBezTo>
                  <a:cubicBezTo>
                    <a:pt x="8903" y="183"/>
                    <a:pt x="8811" y="114"/>
                    <a:pt x="8720" y="69"/>
                  </a:cubicBezTo>
                  <a:cubicBezTo>
                    <a:pt x="8674" y="46"/>
                    <a:pt x="8629" y="46"/>
                    <a:pt x="8583" y="23"/>
                  </a:cubicBezTo>
                  <a:lnTo>
                    <a:pt x="8515" y="23"/>
                  </a:lnTo>
                  <a:cubicBezTo>
                    <a:pt x="8492" y="23"/>
                    <a:pt x="8446" y="0"/>
                    <a:pt x="8400"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6"/>
            <p:cNvSpPr/>
            <p:nvPr/>
          </p:nvSpPr>
          <p:spPr>
            <a:xfrm>
              <a:off x="7062300" y="846300"/>
              <a:ext cx="52525" cy="33700"/>
            </a:xfrm>
            <a:custGeom>
              <a:avLst/>
              <a:gdLst/>
              <a:ahLst/>
              <a:cxnLst/>
              <a:rect l="l" t="t" r="r" b="b"/>
              <a:pathLst>
                <a:path w="2101" h="1348" extrusionOk="0">
                  <a:moveTo>
                    <a:pt x="2009" y="0"/>
                  </a:moveTo>
                  <a:cubicBezTo>
                    <a:pt x="1987" y="0"/>
                    <a:pt x="1964" y="0"/>
                    <a:pt x="1941" y="23"/>
                  </a:cubicBezTo>
                  <a:cubicBezTo>
                    <a:pt x="1804" y="114"/>
                    <a:pt x="1644" y="206"/>
                    <a:pt x="1484" y="297"/>
                  </a:cubicBezTo>
                  <a:cubicBezTo>
                    <a:pt x="1325" y="388"/>
                    <a:pt x="1165" y="480"/>
                    <a:pt x="1005" y="594"/>
                  </a:cubicBezTo>
                  <a:cubicBezTo>
                    <a:pt x="845" y="662"/>
                    <a:pt x="708" y="754"/>
                    <a:pt x="549" y="845"/>
                  </a:cubicBezTo>
                  <a:cubicBezTo>
                    <a:pt x="480" y="891"/>
                    <a:pt x="412" y="936"/>
                    <a:pt x="320" y="982"/>
                  </a:cubicBezTo>
                  <a:cubicBezTo>
                    <a:pt x="275" y="1005"/>
                    <a:pt x="206" y="1050"/>
                    <a:pt x="161" y="1096"/>
                  </a:cubicBezTo>
                  <a:cubicBezTo>
                    <a:pt x="138" y="1096"/>
                    <a:pt x="115" y="1119"/>
                    <a:pt x="92" y="1119"/>
                  </a:cubicBezTo>
                  <a:cubicBezTo>
                    <a:pt x="92" y="1119"/>
                    <a:pt x="92" y="1142"/>
                    <a:pt x="69" y="1142"/>
                  </a:cubicBezTo>
                  <a:cubicBezTo>
                    <a:pt x="69" y="1142"/>
                    <a:pt x="46" y="1164"/>
                    <a:pt x="46" y="1164"/>
                  </a:cubicBezTo>
                  <a:cubicBezTo>
                    <a:pt x="24" y="1187"/>
                    <a:pt x="24" y="1210"/>
                    <a:pt x="24" y="1233"/>
                  </a:cubicBezTo>
                  <a:cubicBezTo>
                    <a:pt x="1" y="1256"/>
                    <a:pt x="1" y="1256"/>
                    <a:pt x="24" y="1279"/>
                  </a:cubicBezTo>
                  <a:cubicBezTo>
                    <a:pt x="24" y="1324"/>
                    <a:pt x="46" y="1347"/>
                    <a:pt x="92" y="1347"/>
                  </a:cubicBezTo>
                  <a:cubicBezTo>
                    <a:pt x="115" y="1347"/>
                    <a:pt x="138" y="1347"/>
                    <a:pt x="138" y="1324"/>
                  </a:cubicBezTo>
                  <a:lnTo>
                    <a:pt x="183" y="1324"/>
                  </a:lnTo>
                  <a:cubicBezTo>
                    <a:pt x="206" y="1301"/>
                    <a:pt x="206" y="1301"/>
                    <a:pt x="229" y="1301"/>
                  </a:cubicBezTo>
                  <a:cubicBezTo>
                    <a:pt x="252" y="1279"/>
                    <a:pt x="298" y="1256"/>
                    <a:pt x="320" y="1256"/>
                  </a:cubicBezTo>
                  <a:cubicBezTo>
                    <a:pt x="389" y="1210"/>
                    <a:pt x="457" y="1187"/>
                    <a:pt x="526" y="1142"/>
                  </a:cubicBezTo>
                  <a:cubicBezTo>
                    <a:pt x="571" y="1119"/>
                    <a:pt x="640" y="1073"/>
                    <a:pt x="686" y="1050"/>
                  </a:cubicBezTo>
                  <a:cubicBezTo>
                    <a:pt x="731" y="1028"/>
                    <a:pt x="754" y="1005"/>
                    <a:pt x="800" y="982"/>
                  </a:cubicBezTo>
                  <a:cubicBezTo>
                    <a:pt x="823" y="959"/>
                    <a:pt x="845" y="936"/>
                    <a:pt x="868" y="936"/>
                  </a:cubicBezTo>
                  <a:cubicBezTo>
                    <a:pt x="1005" y="845"/>
                    <a:pt x="1119" y="754"/>
                    <a:pt x="1256" y="662"/>
                  </a:cubicBezTo>
                  <a:cubicBezTo>
                    <a:pt x="1279" y="639"/>
                    <a:pt x="1325" y="617"/>
                    <a:pt x="1370" y="594"/>
                  </a:cubicBezTo>
                  <a:cubicBezTo>
                    <a:pt x="1416" y="548"/>
                    <a:pt x="1462" y="525"/>
                    <a:pt x="1530" y="480"/>
                  </a:cubicBezTo>
                  <a:cubicBezTo>
                    <a:pt x="1713" y="388"/>
                    <a:pt x="1873" y="274"/>
                    <a:pt x="2055" y="160"/>
                  </a:cubicBezTo>
                  <a:cubicBezTo>
                    <a:pt x="2078" y="160"/>
                    <a:pt x="2101" y="114"/>
                    <a:pt x="2101" y="114"/>
                  </a:cubicBezTo>
                  <a:cubicBezTo>
                    <a:pt x="2101" y="69"/>
                    <a:pt x="2101" y="46"/>
                    <a:pt x="2078" y="46"/>
                  </a:cubicBezTo>
                  <a:cubicBezTo>
                    <a:pt x="2055" y="23"/>
                    <a:pt x="2032" y="0"/>
                    <a:pt x="2009"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6"/>
            <p:cNvSpPr/>
            <p:nvPr/>
          </p:nvSpPr>
          <p:spPr>
            <a:xfrm>
              <a:off x="6918500" y="847450"/>
              <a:ext cx="219725" cy="139700"/>
            </a:xfrm>
            <a:custGeom>
              <a:avLst/>
              <a:gdLst/>
              <a:ahLst/>
              <a:cxnLst/>
              <a:rect l="l" t="t" r="r" b="b"/>
              <a:pathLst>
                <a:path w="8789" h="5588" extrusionOk="0">
                  <a:moveTo>
                    <a:pt x="8674" y="0"/>
                  </a:moveTo>
                  <a:cubicBezTo>
                    <a:pt x="8652" y="0"/>
                    <a:pt x="8629" y="0"/>
                    <a:pt x="8629" y="23"/>
                  </a:cubicBezTo>
                  <a:cubicBezTo>
                    <a:pt x="8538" y="46"/>
                    <a:pt x="8446" y="91"/>
                    <a:pt x="8355" y="137"/>
                  </a:cubicBezTo>
                  <a:cubicBezTo>
                    <a:pt x="8264" y="160"/>
                    <a:pt x="8172" y="183"/>
                    <a:pt x="8081" y="228"/>
                  </a:cubicBezTo>
                  <a:cubicBezTo>
                    <a:pt x="7898" y="297"/>
                    <a:pt x="7716" y="365"/>
                    <a:pt x="7533" y="434"/>
                  </a:cubicBezTo>
                  <a:cubicBezTo>
                    <a:pt x="7351" y="525"/>
                    <a:pt x="7145" y="593"/>
                    <a:pt x="6963" y="662"/>
                  </a:cubicBezTo>
                  <a:cubicBezTo>
                    <a:pt x="6871" y="708"/>
                    <a:pt x="6780" y="753"/>
                    <a:pt x="6689" y="799"/>
                  </a:cubicBezTo>
                  <a:cubicBezTo>
                    <a:pt x="6597" y="822"/>
                    <a:pt x="6506" y="867"/>
                    <a:pt x="6415" y="913"/>
                  </a:cubicBezTo>
                  <a:cubicBezTo>
                    <a:pt x="6323" y="959"/>
                    <a:pt x="6232" y="1004"/>
                    <a:pt x="6141" y="1050"/>
                  </a:cubicBezTo>
                  <a:cubicBezTo>
                    <a:pt x="6072" y="1096"/>
                    <a:pt x="5981" y="1141"/>
                    <a:pt x="5890" y="1187"/>
                  </a:cubicBezTo>
                  <a:cubicBezTo>
                    <a:pt x="5707" y="1278"/>
                    <a:pt x="5547" y="1370"/>
                    <a:pt x="5388" y="1461"/>
                  </a:cubicBezTo>
                  <a:cubicBezTo>
                    <a:pt x="5022" y="1643"/>
                    <a:pt x="4680" y="1849"/>
                    <a:pt x="4338" y="2054"/>
                  </a:cubicBezTo>
                  <a:cubicBezTo>
                    <a:pt x="4140" y="2164"/>
                    <a:pt x="3943" y="2295"/>
                    <a:pt x="3765" y="2406"/>
                  </a:cubicBezTo>
                  <a:lnTo>
                    <a:pt x="3765" y="2406"/>
                  </a:lnTo>
                  <a:cubicBezTo>
                    <a:pt x="3766" y="2404"/>
                    <a:pt x="3767" y="2400"/>
                    <a:pt x="3767" y="2397"/>
                  </a:cubicBezTo>
                  <a:lnTo>
                    <a:pt x="3767" y="2397"/>
                  </a:lnTo>
                  <a:cubicBezTo>
                    <a:pt x="3721" y="2420"/>
                    <a:pt x="3699" y="2465"/>
                    <a:pt x="3653" y="2488"/>
                  </a:cubicBezTo>
                  <a:cubicBezTo>
                    <a:pt x="3470" y="2602"/>
                    <a:pt x="3311" y="2693"/>
                    <a:pt x="3128" y="2808"/>
                  </a:cubicBezTo>
                  <a:cubicBezTo>
                    <a:pt x="2968" y="2922"/>
                    <a:pt x="2831" y="3013"/>
                    <a:pt x="2671" y="3127"/>
                  </a:cubicBezTo>
                  <a:cubicBezTo>
                    <a:pt x="2352" y="3333"/>
                    <a:pt x="2055" y="3561"/>
                    <a:pt x="1758" y="3812"/>
                  </a:cubicBezTo>
                  <a:cubicBezTo>
                    <a:pt x="1621" y="3926"/>
                    <a:pt x="1485" y="4040"/>
                    <a:pt x="1348" y="4154"/>
                  </a:cubicBezTo>
                  <a:cubicBezTo>
                    <a:pt x="1188" y="4268"/>
                    <a:pt x="1051" y="4405"/>
                    <a:pt x="914" y="4519"/>
                  </a:cubicBezTo>
                  <a:cubicBezTo>
                    <a:pt x="800" y="4611"/>
                    <a:pt x="686" y="4725"/>
                    <a:pt x="572" y="4839"/>
                  </a:cubicBezTo>
                  <a:cubicBezTo>
                    <a:pt x="503" y="4885"/>
                    <a:pt x="435" y="4930"/>
                    <a:pt x="366" y="4999"/>
                  </a:cubicBezTo>
                  <a:cubicBezTo>
                    <a:pt x="320" y="5044"/>
                    <a:pt x="275" y="5090"/>
                    <a:pt x="206" y="5159"/>
                  </a:cubicBezTo>
                  <a:cubicBezTo>
                    <a:pt x="161" y="5204"/>
                    <a:pt x="92" y="5250"/>
                    <a:pt x="47" y="5318"/>
                  </a:cubicBezTo>
                  <a:cubicBezTo>
                    <a:pt x="1" y="5387"/>
                    <a:pt x="1" y="5478"/>
                    <a:pt x="47" y="5524"/>
                  </a:cubicBezTo>
                  <a:cubicBezTo>
                    <a:pt x="86" y="5564"/>
                    <a:pt x="142" y="5588"/>
                    <a:pt x="194" y="5588"/>
                  </a:cubicBezTo>
                  <a:cubicBezTo>
                    <a:pt x="232" y="5588"/>
                    <a:pt x="269" y="5575"/>
                    <a:pt x="298" y="5547"/>
                  </a:cubicBezTo>
                  <a:cubicBezTo>
                    <a:pt x="343" y="5524"/>
                    <a:pt x="366" y="5501"/>
                    <a:pt x="412" y="5455"/>
                  </a:cubicBezTo>
                  <a:cubicBezTo>
                    <a:pt x="457" y="5432"/>
                    <a:pt x="480" y="5410"/>
                    <a:pt x="503" y="5387"/>
                  </a:cubicBezTo>
                  <a:cubicBezTo>
                    <a:pt x="572" y="5341"/>
                    <a:pt x="640" y="5273"/>
                    <a:pt x="686" y="5227"/>
                  </a:cubicBezTo>
                  <a:cubicBezTo>
                    <a:pt x="823" y="5136"/>
                    <a:pt x="937" y="5022"/>
                    <a:pt x="1051" y="4907"/>
                  </a:cubicBezTo>
                  <a:cubicBezTo>
                    <a:pt x="1165" y="4793"/>
                    <a:pt x="1302" y="4679"/>
                    <a:pt x="1439" y="4565"/>
                  </a:cubicBezTo>
                  <a:cubicBezTo>
                    <a:pt x="1599" y="4451"/>
                    <a:pt x="1736" y="4337"/>
                    <a:pt x="1873" y="4223"/>
                  </a:cubicBezTo>
                  <a:cubicBezTo>
                    <a:pt x="2169" y="3972"/>
                    <a:pt x="2466" y="3743"/>
                    <a:pt x="2763" y="3538"/>
                  </a:cubicBezTo>
                  <a:cubicBezTo>
                    <a:pt x="2923" y="3424"/>
                    <a:pt x="3059" y="3333"/>
                    <a:pt x="3219" y="3218"/>
                  </a:cubicBezTo>
                  <a:cubicBezTo>
                    <a:pt x="3379" y="3104"/>
                    <a:pt x="3539" y="3013"/>
                    <a:pt x="3721" y="2899"/>
                  </a:cubicBezTo>
                  <a:cubicBezTo>
                    <a:pt x="3744" y="2876"/>
                    <a:pt x="3767" y="2876"/>
                    <a:pt x="3790" y="2853"/>
                  </a:cubicBezTo>
                  <a:cubicBezTo>
                    <a:pt x="3927" y="2762"/>
                    <a:pt x="4087" y="2648"/>
                    <a:pt x="4224" y="2556"/>
                  </a:cubicBezTo>
                  <a:cubicBezTo>
                    <a:pt x="4292" y="2534"/>
                    <a:pt x="4361" y="2488"/>
                    <a:pt x="4429" y="2442"/>
                  </a:cubicBezTo>
                  <a:lnTo>
                    <a:pt x="4429" y="2442"/>
                  </a:lnTo>
                  <a:lnTo>
                    <a:pt x="4383" y="2465"/>
                  </a:lnTo>
                  <a:cubicBezTo>
                    <a:pt x="4726" y="2260"/>
                    <a:pt x="5045" y="2077"/>
                    <a:pt x="5388" y="1872"/>
                  </a:cubicBezTo>
                  <a:cubicBezTo>
                    <a:pt x="5570" y="1780"/>
                    <a:pt x="5730" y="1666"/>
                    <a:pt x="5913" y="1575"/>
                  </a:cubicBezTo>
                  <a:cubicBezTo>
                    <a:pt x="6072" y="1484"/>
                    <a:pt x="6255" y="1392"/>
                    <a:pt x="6415" y="1301"/>
                  </a:cubicBezTo>
                  <a:cubicBezTo>
                    <a:pt x="6506" y="1255"/>
                    <a:pt x="6597" y="1210"/>
                    <a:pt x="6689" y="1164"/>
                  </a:cubicBezTo>
                  <a:cubicBezTo>
                    <a:pt x="6780" y="1118"/>
                    <a:pt x="6848" y="1073"/>
                    <a:pt x="6940" y="1027"/>
                  </a:cubicBezTo>
                  <a:cubicBezTo>
                    <a:pt x="7122" y="936"/>
                    <a:pt x="7305" y="845"/>
                    <a:pt x="7488" y="753"/>
                  </a:cubicBezTo>
                  <a:cubicBezTo>
                    <a:pt x="7670" y="662"/>
                    <a:pt x="7853" y="571"/>
                    <a:pt x="8035" y="479"/>
                  </a:cubicBezTo>
                  <a:cubicBezTo>
                    <a:pt x="8127" y="457"/>
                    <a:pt x="8218" y="411"/>
                    <a:pt x="8309" y="365"/>
                  </a:cubicBezTo>
                  <a:cubicBezTo>
                    <a:pt x="8378" y="342"/>
                    <a:pt x="8469" y="297"/>
                    <a:pt x="8560" y="274"/>
                  </a:cubicBezTo>
                  <a:cubicBezTo>
                    <a:pt x="8606" y="251"/>
                    <a:pt x="8652" y="228"/>
                    <a:pt x="8720" y="205"/>
                  </a:cubicBezTo>
                  <a:cubicBezTo>
                    <a:pt x="8766" y="183"/>
                    <a:pt x="8789" y="114"/>
                    <a:pt x="8766" y="68"/>
                  </a:cubicBezTo>
                  <a:cubicBezTo>
                    <a:pt x="8743" y="23"/>
                    <a:pt x="8697" y="0"/>
                    <a:pt x="8674"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6"/>
            <p:cNvSpPr/>
            <p:nvPr/>
          </p:nvSpPr>
          <p:spPr>
            <a:xfrm>
              <a:off x="6919650" y="849150"/>
              <a:ext cx="222000" cy="146675"/>
            </a:xfrm>
            <a:custGeom>
              <a:avLst/>
              <a:gdLst/>
              <a:ahLst/>
              <a:cxnLst/>
              <a:rect l="l" t="t" r="r" b="b"/>
              <a:pathLst>
                <a:path w="8880" h="5867" extrusionOk="0">
                  <a:moveTo>
                    <a:pt x="4493" y="2639"/>
                  </a:moveTo>
                  <a:lnTo>
                    <a:pt x="4474" y="2648"/>
                  </a:lnTo>
                  <a:cubicBezTo>
                    <a:pt x="4484" y="2648"/>
                    <a:pt x="4490" y="2644"/>
                    <a:pt x="4493" y="2639"/>
                  </a:cubicBezTo>
                  <a:close/>
                  <a:moveTo>
                    <a:pt x="2560" y="3403"/>
                  </a:moveTo>
                  <a:cubicBezTo>
                    <a:pt x="2553" y="3405"/>
                    <a:pt x="2547" y="3411"/>
                    <a:pt x="2534" y="3424"/>
                  </a:cubicBezTo>
                  <a:cubicBezTo>
                    <a:pt x="2543" y="3417"/>
                    <a:pt x="2551" y="3410"/>
                    <a:pt x="2560" y="3403"/>
                  </a:cubicBezTo>
                  <a:close/>
                  <a:moveTo>
                    <a:pt x="8765" y="0"/>
                  </a:moveTo>
                  <a:cubicBezTo>
                    <a:pt x="8674" y="23"/>
                    <a:pt x="8606" y="46"/>
                    <a:pt x="8514" y="92"/>
                  </a:cubicBezTo>
                  <a:cubicBezTo>
                    <a:pt x="8423" y="115"/>
                    <a:pt x="8332" y="160"/>
                    <a:pt x="8240" y="183"/>
                  </a:cubicBezTo>
                  <a:cubicBezTo>
                    <a:pt x="8035" y="252"/>
                    <a:pt x="7852" y="320"/>
                    <a:pt x="7670" y="411"/>
                  </a:cubicBezTo>
                  <a:lnTo>
                    <a:pt x="7693" y="389"/>
                  </a:lnTo>
                  <a:lnTo>
                    <a:pt x="7693" y="389"/>
                  </a:lnTo>
                  <a:cubicBezTo>
                    <a:pt x="7601" y="434"/>
                    <a:pt x="7510" y="480"/>
                    <a:pt x="7419" y="503"/>
                  </a:cubicBezTo>
                  <a:cubicBezTo>
                    <a:pt x="7327" y="548"/>
                    <a:pt x="7236" y="594"/>
                    <a:pt x="7168" y="617"/>
                  </a:cubicBezTo>
                  <a:cubicBezTo>
                    <a:pt x="6985" y="685"/>
                    <a:pt x="6825" y="754"/>
                    <a:pt x="6666" y="845"/>
                  </a:cubicBezTo>
                  <a:cubicBezTo>
                    <a:pt x="6483" y="936"/>
                    <a:pt x="6323" y="1028"/>
                    <a:pt x="6141" y="1119"/>
                  </a:cubicBezTo>
                  <a:cubicBezTo>
                    <a:pt x="6072" y="1165"/>
                    <a:pt x="5981" y="1210"/>
                    <a:pt x="5912" y="1256"/>
                  </a:cubicBezTo>
                  <a:cubicBezTo>
                    <a:pt x="5821" y="1302"/>
                    <a:pt x="5752" y="1347"/>
                    <a:pt x="5661" y="1393"/>
                  </a:cubicBezTo>
                  <a:cubicBezTo>
                    <a:pt x="5501" y="1507"/>
                    <a:pt x="5342" y="1598"/>
                    <a:pt x="5205" y="1690"/>
                  </a:cubicBezTo>
                  <a:cubicBezTo>
                    <a:pt x="5045" y="1804"/>
                    <a:pt x="4908" y="1895"/>
                    <a:pt x="4748" y="1986"/>
                  </a:cubicBezTo>
                  <a:cubicBezTo>
                    <a:pt x="4611" y="2100"/>
                    <a:pt x="4451" y="2192"/>
                    <a:pt x="4315" y="2283"/>
                  </a:cubicBezTo>
                  <a:cubicBezTo>
                    <a:pt x="4246" y="2352"/>
                    <a:pt x="4155" y="2397"/>
                    <a:pt x="4086" y="2466"/>
                  </a:cubicBezTo>
                  <a:cubicBezTo>
                    <a:pt x="3995" y="2511"/>
                    <a:pt x="3926" y="2557"/>
                    <a:pt x="3858" y="2625"/>
                  </a:cubicBezTo>
                  <a:cubicBezTo>
                    <a:pt x="3630" y="2785"/>
                    <a:pt x="3401" y="2945"/>
                    <a:pt x="3196" y="3105"/>
                  </a:cubicBezTo>
                  <a:lnTo>
                    <a:pt x="3242" y="3059"/>
                  </a:lnTo>
                  <a:lnTo>
                    <a:pt x="3242" y="3059"/>
                  </a:lnTo>
                  <a:cubicBezTo>
                    <a:pt x="3196" y="3105"/>
                    <a:pt x="3150" y="3128"/>
                    <a:pt x="3105" y="3150"/>
                  </a:cubicBezTo>
                  <a:cubicBezTo>
                    <a:pt x="3091" y="3122"/>
                    <a:pt x="3050" y="3103"/>
                    <a:pt x="3011" y="3103"/>
                  </a:cubicBezTo>
                  <a:cubicBezTo>
                    <a:pt x="2987" y="3103"/>
                    <a:pt x="2962" y="3110"/>
                    <a:pt x="2945" y="3128"/>
                  </a:cubicBezTo>
                  <a:cubicBezTo>
                    <a:pt x="2817" y="3213"/>
                    <a:pt x="2688" y="3299"/>
                    <a:pt x="2560" y="3403"/>
                  </a:cubicBezTo>
                  <a:lnTo>
                    <a:pt x="2560" y="3403"/>
                  </a:lnTo>
                  <a:cubicBezTo>
                    <a:pt x="2565" y="3401"/>
                    <a:pt x="2570" y="3401"/>
                    <a:pt x="2580" y="3401"/>
                  </a:cubicBezTo>
                  <a:cubicBezTo>
                    <a:pt x="2237" y="3653"/>
                    <a:pt x="1918" y="3904"/>
                    <a:pt x="1598" y="4178"/>
                  </a:cubicBezTo>
                  <a:cubicBezTo>
                    <a:pt x="1439" y="4314"/>
                    <a:pt x="1302" y="4451"/>
                    <a:pt x="1142" y="4588"/>
                  </a:cubicBezTo>
                  <a:cubicBezTo>
                    <a:pt x="982" y="4725"/>
                    <a:pt x="822" y="4862"/>
                    <a:pt x="662" y="4999"/>
                  </a:cubicBezTo>
                  <a:cubicBezTo>
                    <a:pt x="526" y="5113"/>
                    <a:pt x="389" y="5250"/>
                    <a:pt x="229" y="5364"/>
                  </a:cubicBezTo>
                  <a:cubicBezTo>
                    <a:pt x="183" y="5410"/>
                    <a:pt x="160" y="5433"/>
                    <a:pt x="115" y="5456"/>
                  </a:cubicBezTo>
                  <a:cubicBezTo>
                    <a:pt x="69" y="5524"/>
                    <a:pt x="1" y="5593"/>
                    <a:pt x="23" y="5684"/>
                  </a:cubicBezTo>
                  <a:cubicBezTo>
                    <a:pt x="46" y="5775"/>
                    <a:pt x="137" y="5821"/>
                    <a:pt x="206" y="5844"/>
                  </a:cubicBezTo>
                  <a:cubicBezTo>
                    <a:pt x="252" y="5867"/>
                    <a:pt x="297" y="5867"/>
                    <a:pt x="343" y="5867"/>
                  </a:cubicBezTo>
                  <a:cubicBezTo>
                    <a:pt x="366" y="5844"/>
                    <a:pt x="389" y="5821"/>
                    <a:pt x="411" y="5821"/>
                  </a:cubicBezTo>
                  <a:cubicBezTo>
                    <a:pt x="480" y="5775"/>
                    <a:pt x="548" y="5707"/>
                    <a:pt x="594" y="5661"/>
                  </a:cubicBezTo>
                  <a:cubicBezTo>
                    <a:pt x="731" y="5547"/>
                    <a:pt x="891" y="5433"/>
                    <a:pt x="1028" y="5319"/>
                  </a:cubicBezTo>
                  <a:cubicBezTo>
                    <a:pt x="1165" y="5227"/>
                    <a:pt x="1302" y="5113"/>
                    <a:pt x="1439" y="4999"/>
                  </a:cubicBezTo>
                  <a:cubicBezTo>
                    <a:pt x="1575" y="4885"/>
                    <a:pt x="1735" y="4771"/>
                    <a:pt x="1872" y="4657"/>
                  </a:cubicBezTo>
                  <a:cubicBezTo>
                    <a:pt x="2146" y="4429"/>
                    <a:pt x="2420" y="4200"/>
                    <a:pt x="2694" y="3972"/>
                  </a:cubicBezTo>
                  <a:cubicBezTo>
                    <a:pt x="2854" y="3858"/>
                    <a:pt x="2991" y="3744"/>
                    <a:pt x="3128" y="3630"/>
                  </a:cubicBezTo>
                  <a:lnTo>
                    <a:pt x="3128" y="3630"/>
                  </a:lnTo>
                  <a:cubicBezTo>
                    <a:pt x="3105" y="3652"/>
                    <a:pt x="3105" y="3653"/>
                    <a:pt x="3105" y="3653"/>
                  </a:cubicBezTo>
                  <a:lnTo>
                    <a:pt x="3105" y="3653"/>
                  </a:lnTo>
                  <a:cubicBezTo>
                    <a:pt x="3128" y="3630"/>
                    <a:pt x="3150" y="3607"/>
                    <a:pt x="3196" y="3584"/>
                  </a:cubicBezTo>
                  <a:cubicBezTo>
                    <a:pt x="3242" y="3561"/>
                    <a:pt x="3287" y="3516"/>
                    <a:pt x="3310" y="3493"/>
                  </a:cubicBezTo>
                  <a:cubicBezTo>
                    <a:pt x="3379" y="3447"/>
                    <a:pt x="3424" y="3401"/>
                    <a:pt x="3493" y="3356"/>
                  </a:cubicBezTo>
                  <a:lnTo>
                    <a:pt x="3493" y="3356"/>
                  </a:lnTo>
                  <a:lnTo>
                    <a:pt x="3447" y="3401"/>
                  </a:lnTo>
                  <a:cubicBezTo>
                    <a:pt x="3607" y="3265"/>
                    <a:pt x="3767" y="3150"/>
                    <a:pt x="3949" y="3036"/>
                  </a:cubicBezTo>
                  <a:cubicBezTo>
                    <a:pt x="4132" y="2899"/>
                    <a:pt x="4315" y="2785"/>
                    <a:pt x="4474" y="2648"/>
                  </a:cubicBezTo>
                  <a:cubicBezTo>
                    <a:pt x="4474" y="2648"/>
                    <a:pt x="4474" y="2648"/>
                    <a:pt x="4497" y="2625"/>
                  </a:cubicBezTo>
                  <a:lnTo>
                    <a:pt x="4497" y="2625"/>
                  </a:lnTo>
                  <a:cubicBezTo>
                    <a:pt x="4497" y="2625"/>
                    <a:pt x="4497" y="2633"/>
                    <a:pt x="4493" y="2639"/>
                  </a:cubicBezTo>
                  <a:lnTo>
                    <a:pt x="4493" y="2639"/>
                  </a:lnTo>
                  <a:lnTo>
                    <a:pt x="4520" y="2625"/>
                  </a:lnTo>
                  <a:lnTo>
                    <a:pt x="4497" y="2625"/>
                  </a:lnTo>
                  <a:cubicBezTo>
                    <a:pt x="4634" y="2534"/>
                    <a:pt x="4771" y="2443"/>
                    <a:pt x="4908" y="2352"/>
                  </a:cubicBezTo>
                  <a:cubicBezTo>
                    <a:pt x="4976" y="2306"/>
                    <a:pt x="5045" y="2260"/>
                    <a:pt x="5113" y="2215"/>
                  </a:cubicBezTo>
                  <a:cubicBezTo>
                    <a:pt x="5182" y="2146"/>
                    <a:pt x="5273" y="2100"/>
                    <a:pt x="5342" y="2055"/>
                  </a:cubicBezTo>
                  <a:cubicBezTo>
                    <a:pt x="5638" y="1849"/>
                    <a:pt x="5958" y="1644"/>
                    <a:pt x="6277" y="1438"/>
                  </a:cubicBezTo>
                  <a:cubicBezTo>
                    <a:pt x="6437" y="1347"/>
                    <a:pt x="6597" y="1233"/>
                    <a:pt x="6780" y="1142"/>
                  </a:cubicBezTo>
                  <a:cubicBezTo>
                    <a:pt x="6939" y="1050"/>
                    <a:pt x="7099" y="982"/>
                    <a:pt x="7236" y="891"/>
                  </a:cubicBezTo>
                  <a:cubicBezTo>
                    <a:pt x="7327" y="845"/>
                    <a:pt x="7396" y="799"/>
                    <a:pt x="7487" y="754"/>
                  </a:cubicBezTo>
                  <a:cubicBezTo>
                    <a:pt x="7556" y="708"/>
                    <a:pt x="7647" y="662"/>
                    <a:pt x="7738" y="617"/>
                  </a:cubicBezTo>
                  <a:cubicBezTo>
                    <a:pt x="7898" y="548"/>
                    <a:pt x="8058" y="457"/>
                    <a:pt x="8240" y="389"/>
                  </a:cubicBezTo>
                  <a:cubicBezTo>
                    <a:pt x="8371" y="323"/>
                    <a:pt x="8501" y="279"/>
                    <a:pt x="8652" y="215"/>
                  </a:cubicBezTo>
                  <a:lnTo>
                    <a:pt x="8652" y="215"/>
                  </a:lnTo>
                  <a:cubicBezTo>
                    <a:pt x="8651" y="219"/>
                    <a:pt x="8651" y="223"/>
                    <a:pt x="8651" y="229"/>
                  </a:cubicBezTo>
                  <a:cubicBezTo>
                    <a:pt x="8651" y="221"/>
                    <a:pt x="8654" y="216"/>
                    <a:pt x="8658" y="213"/>
                  </a:cubicBezTo>
                  <a:lnTo>
                    <a:pt x="8658" y="213"/>
                  </a:lnTo>
                  <a:cubicBezTo>
                    <a:pt x="8662" y="211"/>
                    <a:pt x="8666" y="209"/>
                    <a:pt x="8670" y="207"/>
                  </a:cubicBezTo>
                  <a:lnTo>
                    <a:pt x="8670" y="207"/>
                  </a:lnTo>
                  <a:cubicBezTo>
                    <a:pt x="8678" y="206"/>
                    <a:pt x="8688" y="206"/>
                    <a:pt x="8697" y="206"/>
                  </a:cubicBezTo>
                  <a:cubicBezTo>
                    <a:pt x="8697" y="206"/>
                    <a:pt x="8720" y="183"/>
                    <a:pt x="8720" y="183"/>
                  </a:cubicBezTo>
                  <a:lnTo>
                    <a:pt x="8697" y="183"/>
                  </a:lnTo>
                  <a:cubicBezTo>
                    <a:pt x="8743" y="183"/>
                    <a:pt x="8765" y="160"/>
                    <a:pt x="8811" y="160"/>
                  </a:cubicBezTo>
                  <a:cubicBezTo>
                    <a:pt x="8857" y="137"/>
                    <a:pt x="8880" y="92"/>
                    <a:pt x="8857" y="46"/>
                  </a:cubicBezTo>
                  <a:cubicBezTo>
                    <a:pt x="8857" y="23"/>
                    <a:pt x="8811" y="0"/>
                    <a:pt x="8788"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6"/>
            <p:cNvSpPr/>
            <p:nvPr/>
          </p:nvSpPr>
          <p:spPr>
            <a:xfrm>
              <a:off x="6973300" y="878825"/>
              <a:ext cx="136400" cy="95250"/>
            </a:xfrm>
            <a:custGeom>
              <a:avLst/>
              <a:gdLst/>
              <a:ahLst/>
              <a:cxnLst/>
              <a:rect l="l" t="t" r="r" b="b"/>
              <a:pathLst>
                <a:path w="5456" h="3810" extrusionOk="0">
                  <a:moveTo>
                    <a:pt x="1438" y="2443"/>
                  </a:moveTo>
                  <a:cubicBezTo>
                    <a:pt x="1438" y="2443"/>
                    <a:pt x="1424" y="2443"/>
                    <a:pt x="1418" y="2454"/>
                  </a:cubicBezTo>
                  <a:lnTo>
                    <a:pt x="1418" y="2454"/>
                  </a:lnTo>
                  <a:cubicBezTo>
                    <a:pt x="1424" y="2450"/>
                    <a:pt x="1431" y="2446"/>
                    <a:pt x="1438" y="2443"/>
                  </a:cubicBezTo>
                  <a:close/>
                  <a:moveTo>
                    <a:pt x="1938" y="2453"/>
                  </a:moveTo>
                  <a:cubicBezTo>
                    <a:pt x="1931" y="2457"/>
                    <a:pt x="1924" y="2461"/>
                    <a:pt x="1917" y="2466"/>
                  </a:cubicBezTo>
                  <a:cubicBezTo>
                    <a:pt x="1917" y="2466"/>
                    <a:pt x="1933" y="2466"/>
                    <a:pt x="1938" y="2453"/>
                  </a:cubicBezTo>
                  <a:close/>
                  <a:moveTo>
                    <a:pt x="5364" y="0"/>
                  </a:moveTo>
                  <a:cubicBezTo>
                    <a:pt x="5204" y="69"/>
                    <a:pt x="5044" y="160"/>
                    <a:pt x="4885" y="251"/>
                  </a:cubicBezTo>
                  <a:cubicBezTo>
                    <a:pt x="4793" y="320"/>
                    <a:pt x="4702" y="366"/>
                    <a:pt x="4611" y="411"/>
                  </a:cubicBezTo>
                  <a:cubicBezTo>
                    <a:pt x="4520" y="457"/>
                    <a:pt x="4428" y="503"/>
                    <a:pt x="4337" y="571"/>
                  </a:cubicBezTo>
                  <a:cubicBezTo>
                    <a:pt x="4177" y="662"/>
                    <a:pt x="3995" y="754"/>
                    <a:pt x="3835" y="845"/>
                  </a:cubicBezTo>
                  <a:cubicBezTo>
                    <a:pt x="3675" y="936"/>
                    <a:pt x="3492" y="1050"/>
                    <a:pt x="3333" y="1142"/>
                  </a:cubicBezTo>
                  <a:cubicBezTo>
                    <a:pt x="3173" y="1256"/>
                    <a:pt x="3013" y="1347"/>
                    <a:pt x="2853" y="1461"/>
                  </a:cubicBezTo>
                  <a:cubicBezTo>
                    <a:pt x="2693" y="1553"/>
                    <a:pt x="2534" y="1667"/>
                    <a:pt x="2374" y="1781"/>
                  </a:cubicBezTo>
                  <a:cubicBezTo>
                    <a:pt x="2283" y="1826"/>
                    <a:pt x="2214" y="1872"/>
                    <a:pt x="2123" y="1941"/>
                  </a:cubicBezTo>
                  <a:cubicBezTo>
                    <a:pt x="2054" y="1986"/>
                    <a:pt x="1986" y="2055"/>
                    <a:pt x="1895" y="2100"/>
                  </a:cubicBezTo>
                  <a:cubicBezTo>
                    <a:pt x="1735" y="2214"/>
                    <a:pt x="1575" y="2329"/>
                    <a:pt x="1415" y="2466"/>
                  </a:cubicBezTo>
                  <a:cubicBezTo>
                    <a:pt x="1415" y="2461"/>
                    <a:pt x="1416" y="2457"/>
                    <a:pt x="1418" y="2454"/>
                  </a:cubicBezTo>
                  <a:lnTo>
                    <a:pt x="1418" y="2454"/>
                  </a:lnTo>
                  <a:cubicBezTo>
                    <a:pt x="1379" y="2479"/>
                    <a:pt x="1340" y="2515"/>
                    <a:pt x="1301" y="2534"/>
                  </a:cubicBezTo>
                  <a:cubicBezTo>
                    <a:pt x="1164" y="2648"/>
                    <a:pt x="1027" y="2739"/>
                    <a:pt x="890" y="2854"/>
                  </a:cubicBezTo>
                  <a:cubicBezTo>
                    <a:pt x="890" y="2854"/>
                    <a:pt x="867" y="2876"/>
                    <a:pt x="867" y="2876"/>
                  </a:cubicBezTo>
                  <a:cubicBezTo>
                    <a:pt x="867" y="2876"/>
                    <a:pt x="867" y="2876"/>
                    <a:pt x="867" y="2854"/>
                  </a:cubicBezTo>
                  <a:cubicBezTo>
                    <a:pt x="708" y="2991"/>
                    <a:pt x="548" y="3105"/>
                    <a:pt x="388" y="3242"/>
                  </a:cubicBezTo>
                  <a:cubicBezTo>
                    <a:pt x="411" y="3219"/>
                    <a:pt x="411" y="3219"/>
                    <a:pt x="434" y="3196"/>
                  </a:cubicBezTo>
                  <a:lnTo>
                    <a:pt x="434" y="3196"/>
                  </a:lnTo>
                  <a:cubicBezTo>
                    <a:pt x="388" y="3242"/>
                    <a:pt x="342" y="3264"/>
                    <a:pt x="297" y="3310"/>
                  </a:cubicBezTo>
                  <a:cubicBezTo>
                    <a:pt x="251" y="3356"/>
                    <a:pt x="206" y="3379"/>
                    <a:pt x="137" y="3424"/>
                  </a:cubicBezTo>
                  <a:cubicBezTo>
                    <a:pt x="91" y="3470"/>
                    <a:pt x="69" y="3516"/>
                    <a:pt x="46" y="3561"/>
                  </a:cubicBezTo>
                  <a:cubicBezTo>
                    <a:pt x="0" y="3630"/>
                    <a:pt x="23" y="3721"/>
                    <a:pt x="69" y="3767"/>
                  </a:cubicBezTo>
                  <a:cubicBezTo>
                    <a:pt x="99" y="3797"/>
                    <a:pt x="135" y="3810"/>
                    <a:pt x="171" y="3810"/>
                  </a:cubicBezTo>
                  <a:cubicBezTo>
                    <a:pt x="215" y="3810"/>
                    <a:pt x="259" y="3792"/>
                    <a:pt x="297" y="3767"/>
                  </a:cubicBezTo>
                  <a:cubicBezTo>
                    <a:pt x="297" y="3767"/>
                    <a:pt x="297" y="3744"/>
                    <a:pt x="297" y="3744"/>
                  </a:cubicBezTo>
                  <a:cubicBezTo>
                    <a:pt x="320" y="3744"/>
                    <a:pt x="342" y="3721"/>
                    <a:pt x="365" y="3721"/>
                  </a:cubicBezTo>
                  <a:cubicBezTo>
                    <a:pt x="411" y="3675"/>
                    <a:pt x="457" y="3652"/>
                    <a:pt x="502" y="3607"/>
                  </a:cubicBezTo>
                  <a:cubicBezTo>
                    <a:pt x="571" y="3561"/>
                    <a:pt x="639" y="3493"/>
                    <a:pt x="685" y="3447"/>
                  </a:cubicBezTo>
                  <a:cubicBezTo>
                    <a:pt x="822" y="3333"/>
                    <a:pt x="959" y="3219"/>
                    <a:pt x="1096" y="3127"/>
                  </a:cubicBezTo>
                  <a:cubicBezTo>
                    <a:pt x="1392" y="2899"/>
                    <a:pt x="1666" y="2671"/>
                    <a:pt x="1940" y="2443"/>
                  </a:cubicBezTo>
                  <a:lnTo>
                    <a:pt x="1940" y="2443"/>
                  </a:lnTo>
                  <a:cubicBezTo>
                    <a:pt x="1940" y="2447"/>
                    <a:pt x="1940" y="2450"/>
                    <a:pt x="1938" y="2453"/>
                  </a:cubicBezTo>
                  <a:lnTo>
                    <a:pt x="1938" y="2453"/>
                  </a:lnTo>
                  <a:cubicBezTo>
                    <a:pt x="2046" y="2386"/>
                    <a:pt x="2153" y="2300"/>
                    <a:pt x="2260" y="2214"/>
                  </a:cubicBezTo>
                  <a:cubicBezTo>
                    <a:pt x="2368" y="2128"/>
                    <a:pt x="2475" y="2042"/>
                    <a:pt x="2602" y="1956"/>
                  </a:cubicBezTo>
                  <a:lnTo>
                    <a:pt x="2602" y="1956"/>
                  </a:lnTo>
                  <a:cubicBezTo>
                    <a:pt x="2602" y="1958"/>
                    <a:pt x="2602" y="1961"/>
                    <a:pt x="2602" y="1963"/>
                  </a:cubicBezTo>
                  <a:cubicBezTo>
                    <a:pt x="2602" y="1960"/>
                    <a:pt x="2603" y="1957"/>
                    <a:pt x="2603" y="1955"/>
                  </a:cubicBezTo>
                  <a:lnTo>
                    <a:pt x="2603" y="1955"/>
                  </a:lnTo>
                  <a:cubicBezTo>
                    <a:pt x="2611" y="1950"/>
                    <a:pt x="2618" y="1945"/>
                    <a:pt x="2625" y="1941"/>
                  </a:cubicBezTo>
                  <a:cubicBezTo>
                    <a:pt x="2762" y="1826"/>
                    <a:pt x="2922" y="1712"/>
                    <a:pt x="3082" y="1598"/>
                  </a:cubicBezTo>
                  <a:cubicBezTo>
                    <a:pt x="3241" y="1484"/>
                    <a:pt x="3378" y="1370"/>
                    <a:pt x="3538" y="1256"/>
                  </a:cubicBezTo>
                  <a:cubicBezTo>
                    <a:pt x="3721" y="1142"/>
                    <a:pt x="3880" y="1028"/>
                    <a:pt x="4040" y="913"/>
                  </a:cubicBezTo>
                  <a:cubicBezTo>
                    <a:pt x="4131" y="845"/>
                    <a:pt x="4200" y="799"/>
                    <a:pt x="4291" y="754"/>
                  </a:cubicBezTo>
                  <a:cubicBezTo>
                    <a:pt x="4383" y="685"/>
                    <a:pt x="4451" y="640"/>
                    <a:pt x="4542" y="571"/>
                  </a:cubicBezTo>
                  <a:cubicBezTo>
                    <a:pt x="4679" y="480"/>
                    <a:pt x="4839" y="388"/>
                    <a:pt x="4999" y="320"/>
                  </a:cubicBezTo>
                  <a:cubicBezTo>
                    <a:pt x="5136" y="229"/>
                    <a:pt x="5273" y="160"/>
                    <a:pt x="5410" y="92"/>
                  </a:cubicBezTo>
                  <a:cubicBezTo>
                    <a:pt x="5433" y="69"/>
                    <a:pt x="5455" y="46"/>
                    <a:pt x="5433" y="23"/>
                  </a:cubicBezTo>
                  <a:cubicBezTo>
                    <a:pt x="5433" y="0"/>
                    <a:pt x="5410" y="0"/>
                    <a:pt x="5387"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6"/>
            <p:cNvSpPr/>
            <p:nvPr/>
          </p:nvSpPr>
          <p:spPr>
            <a:xfrm>
              <a:off x="6964725" y="973550"/>
              <a:ext cx="6875" cy="6875"/>
            </a:xfrm>
            <a:custGeom>
              <a:avLst/>
              <a:gdLst/>
              <a:ahLst/>
              <a:cxnLst/>
              <a:rect l="l" t="t" r="r" b="b"/>
              <a:pathLst>
                <a:path w="275" h="275" extrusionOk="0">
                  <a:moveTo>
                    <a:pt x="138" y="0"/>
                  </a:moveTo>
                  <a:cubicBezTo>
                    <a:pt x="69" y="0"/>
                    <a:pt x="1" y="69"/>
                    <a:pt x="1" y="137"/>
                  </a:cubicBezTo>
                  <a:cubicBezTo>
                    <a:pt x="1" y="206"/>
                    <a:pt x="69" y="274"/>
                    <a:pt x="138" y="274"/>
                  </a:cubicBezTo>
                  <a:cubicBezTo>
                    <a:pt x="206" y="274"/>
                    <a:pt x="275" y="229"/>
                    <a:pt x="275" y="137"/>
                  </a:cubicBezTo>
                  <a:cubicBezTo>
                    <a:pt x="275" y="69"/>
                    <a:pt x="229" y="0"/>
                    <a:pt x="138"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6"/>
            <p:cNvSpPr/>
            <p:nvPr/>
          </p:nvSpPr>
          <p:spPr>
            <a:xfrm>
              <a:off x="6958450" y="982675"/>
              <a:ext cx="3450" cy="2875"/>
            </a:xfrm>
            <a:custGeom>
              <a:avLst/>
              <a:gdLst/>
              <a:ahLst/>
              <a:cxnLst/>
              <a:rect l="l" t="t" r="r" b="b"/>
              <a:pathLst>
                <a:path w="138" h="115" extrusionOk="0">
                  <a:moveTo>
                    <a:pt x="69" y="1"/>
                  </a:moveTo>
                  <a:cubicBezTo>
                    <a:pt x="46" y="1"/>
                    <a:pt x="1" y="23"/>
                    <a:pt x="1" y="46"/>
                  </a:cubicBezTo>
                  <a:cubicBezTo>
                    <a:pt x="1" y="92"/>
                    <a:pt x="46" y="115"/>
                    <a:pt x="69" y="115"/>
                  </a:cubicBezTo>
                  <a:cubicBezTo>
                    <a:pt x="115" y="115"/>
                    <a:pt x="138" y="92"/>
                    <a:pt x="138" y="46"/>
                  </a:cubicBezTo>
                  <a:cubicBezTo>
                    <a:pt x="138" y="23"/>
                    <a:pt x="115"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6"/>
            <p:cNvSpPr/>
            <p:nvPr/>
          </p:nvSpPr>
          <p:spPr>
            <a:xfrm>
              <a:off x="6646325" y="1013500"/>
              <a:ext cx="239100" cy="261025"/>
            </a:xfrm>
            <a:custGeom>
              <a:avLst/>
              <a:gdLst/>
              <a:ahLst/>
              <a:cxnLst/>
              <a:rect l="l" t="t" r="r" b="b"/>
              <a:pathLst>
                <a:path w="9564" h="10441" extrusionOk="0">
                  <a:moveTo>
                    <a:pt x="1681" y="8480"/>
                  </a:moveTo>
                  <a:lnTo>
                    <a:pt x="1681" y="8480"/>
                  </a:lnTo>
                  <a:cubicBezTo>
                    <a:pt x="1681" y="8480"/>
                    <a:pt x="1681" y="8480"/>
                    <a:pt x="1681" y="8480"/>
                  </a:cubicBezTo>
                  <a:lnTo>
                    <a:pt x="1681" y="8480"/>
                  </a:lnTo>
                  <a:cubicBezTo>
                    <a:pt x="1681" y="8480"/>
                    <a:pt x="1681" y="8480"/>
                    <a:pt x="1681" y="8480"/>
                  </a:cubicBezTo>
                  <a:close/>
                  <a:moveTo>
                    <a:pt x="9473" y="0"/>
                  </a:moveTo>
                  <a:cubicBezTo>
                    <a:pt x="9450" y="0"/>
                    <a:pt x="9427" y="0"/>
                    <a:pt x="9427" y="23"/>
                  </a:cubicBezTo>
                  <a:cubicBezTo>
                    <a:pt x="9267" y="137"/>
                    <a:pt x="9130" y="274"/>
                    <a:pt x="8971" y="388"/>
                  </a:cubicBezTo>
                  <a:cubicBezTo>
                    <a:pt x="8719" y="571"/>
                    <a:pt x="8491" y="731"/>
                    <a:pt x="8240" y="913"/>
                  </a:cubicBezTo>
                  <a:cubicBezTo>
                    <a:pt x="8172" y="959"/>
                    <a:pt x="8103" y="1027"/>
                    <a:pt x="8035" y="1073"/>
                  </a:cubicBezTo>
                  <a:cubicBezTo>
                    <a:pt x="7943" y="1141"/>
                    <a:pt x="7875" y="1210"/>
                    <a:pt x="7806" y="1256"/>
                  </a:cubicBezTo>
                  <a:cubicBezTo>
                    <a:pt x="7647" y="1370"/>
                    <a:pt x="7510" y="1507"/>
                    <a:pt x="7373" y="1621"/>
                  </a:cubicBezTo>
                  <a:cubicBezTo>
                    <a:pt x="7304" y="1689"/>
                    <a:pt x="7236" y="1758"/>
                    <a:pt x="7167" y="1826"/>
                  </a:cubicBezTo>
                  <a:cubicBezTo>
                    <a:pt x="7099" y="1872"/>
                    <a:pt x="7008" y="1940"/>
                    <a:pt x="6939" y="2009"/>
                  </a:cubicBezTo>
                  <a:cubicBezTo>
                    <a:pt x="6871" y="2077"/>
                    <a:pt x="6802" y="2123"/>
                    <a:pt x="6734" y="2191"/>
                  </a:cubicBezTo>
                  <a:cubicBezTo>
                    <a:pt x="6688" y="2260"/>
                    <a:pt x="6620" y="2306"/>
                    <a:pt x="6551" y="2374"/>
                  </a:cubicBezTo>
                  <a:cubicBezTo>
                    <a:pt x="6277" y="2625"/>
                    <a:pt x="5980" y="2876"/>
                    <a:pt x="5729" y="3150"/>
                  </a:cubicBezTo>
                  <a:cubicBezTo>
                    <a:pt x="5592" y="3287"/>
                    <a:pt x="5478" y="3424"/>
                    <a:pt x="5341" y="3561"/>
                  </a:cubicBezTo>
                  <a:cubicBezTo>
                    <a:pt x="5204" y="3721"/>
                    <a:pt x="5067" y="3858"/>
                    <a:pt x="4953" y="3995"/>
                  </a:cubicBezTo>
                  <a:cubicBezTo>
                    <a:pt x="4816" y="4132"/>
                    <a:pt x="4702" y="4268"/>
                    <a:pt x="4565" y="4405"/>
                  </a:cubicBezTo>
                  <a:cubicBezTo>
                    <a:pt x="4451" y="4542"/>
                    <a:pt x="4314" y="4679"/>
                    <a:pt x="4200" y="4816"/>
                  </a:cubicBezTo>
                  <a:cubicBezTo>
                    <a:pt x="3949" y="5113"/>
                    <a:pt x="3675" y="5410"/>
                    <a:pt x="3424" y="5706"/>
                  </a:cubicBezTo>
                  <a:cubicBezTo>
                    <a:pt x="3310" y="5843"/>
                    <a:pt x="3173" y="5980"/>
                    <a:pt x="3059" y="6117"/>
                  </a:cubicBezTo>
                  <a:cubicBezTo>
                    <a:pt x="3013" y="6209"/>
                    <a:pt x="2945" y="6277"/>
                    <a:pt x="2876" y="6346"/>
                  </a:cubicBezTo>
                  <a:lnTo>
                    <a:pt x="2694" y="6574"/>
                  </a:lnTo>
                  <a:cubicBezTo>
                    <a:pt x="2465" y="6871"/>
                    <a:pt x="2214" y="7167"/>
                    <a:pt x="1963" y="7464"/>
                  </a:cubicBezTo>
                  <a:cubicBezTo>
                    <a:pt x="1849" y="7624"/>
                    <a:pt x="1735" y="7784"/>
                    <a:pt x="1621" y="7943"/>
                  </a:cubicBezTo>
                  <a:cubicBezTo>
                    <a:pt x="1507" y="8080"/>
                    <a:pt x="1393" y="8240"/>
                    <a:pt x="1278" y="8377"/>
                  </a:cubicBezTo>
                  <a:cubicBezTo>
                    <a:pt x="1073" y="8674"/>
                    <a:pt x="845" y="8948"/>
                    <a:pt x="662" y="9267"/>
                  </a:cubicBezTo>
                  <a:cubicBezTo>
                    <a:pt x="639" y="9313"/>
                    <a:pt x="616" y="9359"/>
                    <a:pt x="571" y="9404"/>
                  </a:cubicBezTo>
                  <a:cubicBezTo>
                    <a:pt x="548" y="9450"/>
                    <a:pt x="525" y="9473"/>
                    <a:pt x="525" y="9518"/>
                  </a:cubicBezTo>
                  <a:cubicBezTo>
                    <a:pt x="480" y="9610"/>
                    <a:pt x="411" y="9678"/>
                    <a:pt x="365" y="9769"/>
                  </a:cubicBezTo>
                  <a:cubicBezTo>
                    <a:pt x="320" y="9838"/>
                    <a:pt x="274" y="9906"/>
                    <a:pt x="228" y="9975"/>
                  </a:cubicBezTo>
                  <a:cubicBezTo>
                    <a:pt x="206" y="10020"/>
                    <a:pt x="183" y="10043"/>
                    <a:pt x="183" y="10089"/>
                  </a:cubicBezTo>
                  <a:cubicBezTo>
                    <a:pt x="160" y="10112"/>
                    <a:pt x="160" y="10135"/>
                    <a:pt x="137" y="10157"/>
                  </a:cubicBezTo>
                  <a:cubicBezTo>
                    <a:pt x="114" y="10157"/>
                    <a:pt x="91" y="10157"/>
                    <a:pt x="69" y="10180"/>
                  </a:cubicBezTo>
                  <a:cubicBezTo>
                    <a:pt x="69" y="10203"/>
                    <a:pt x="69" y="10203"/>
                    <a:pt x="46" y="10203"/>
                  </a:cubicBezTo>
                  <a:cubicBezTo>
                    <a:pt x="23" y="10249"/>
                    <a:pt x="0" y="10272"/>
                    <a:pt x="23" y="10340"/>
                  </a:cubicBezTo>
                  <a:cubicBezTo>
                    <a:pt x="23" y="10386"/>
                    <a:pt x="69" y="10431"/>
                    <a:pt x="137" y="10431"/>
                  </a:cubicBezTo>
                  <a:cubicBezTo>
                    <a:pt x="151" y="10438"/>
                    <a:pt x="166" y="10441"/>
                    <a:pt x="182" y="10441"/>
                  </a:cubicBezTo>
                  <a:cubicBezTo>
                    <a:pt x="221" y="10441"/>
                    <a:pt x="265" y="10425"/>
                    <a:pt x="297" y="10408"/>
                  </a:cubicBezTo>
                  <a:cubicBezTo>
                    <a:pt x="343" y="10386"/>
                    <a:pt x="365" y="10363"/>
                    <a:pt x="388" y="10340"/>
                  </a:cubicBezTo>
                  <a:cubicBezTo>
                    <a:pt x="388" y="10317"/>
                    <a:pt x="411" y="10317"/>
                    <a:pt x="411" y="10294"/>
                  </a:cubicBezTo>
                  <a:cubicBezTo>
                    <a:pt x="434" y="10272"/>
                    <a:pt x="434" y="10249"/>
                    <a:pt x="457" y="10226"/>
                  </a:cubicBezTo>
                  <a:cubicBezTo>
                    <a:pt x="480" y="10180"/>
                    <a:pt x="525" y="10135"/>
                    <a:pt x="548" y="10066"/>
                  </a:cubicBezTo>
                  <a:cubicBezTo>
                    <a:pt x="594" y="10020"/>
                    <a:pt x="639" y="9975"/>
                    <a:pt x="685" y="9906"/>
                  </a:cubicBezTo>
                  <a:cubicBezTo>
                    <a:pt x="708" y="9861"/>
                    <a:pt x="753" y="9792"/>
                    <a:pt x="799" y="9724"/>
                  </a:cubicBezTo>
                  <a:cubicBezTo>
                    <a:pt x="845" y="9678"/>
                    <a:pt x="868" y="9610"/>
                    <a:pt x="913" y="9564"/>
                  </a:cubicBezTo>
                  <a:cubicBezTo>
                    <a:pt x="959" y="9495"/>
                    <a:pt x="1005" y="9404"/>
                    <a:pt x="1050" y="9336"/>
                  </a:cubicBezTo>
                  <a:cubicBezTo>
                    <a:pt x="1096" y="9267"/>
                    <a:pt x="1141" y="9199"/>
                    <a:pt x="1187" y="9130"/>
                  </a:cubicBezTo>
                  <a:cubicBezTo>
                    <a:pt x="1233" y="9062"/>
                    <a:pt x="1278" y="9016"/>
                    <a:pt x="1324" y="8948"/>
                  </a:cubicBezTo>
                  <a:lnTo>
                    <a:pt x="1324" y="8948"/>
                  </a:lnTo>
                  <a:lnTo>
                    <a:pt x="1301" y="8971"/>
                  </a:lnTo>
                  <a:cubicBezTo>
                    <a:pt x="1347" y="8925"/>
                    <a:pt x="1393" y="8879"/>
                    <a:pt x="1438" y="8811"/>
                  </a:cubicBezTo>
                  <a:cubicBezTo>
                    <a:pt x="1461" y="8788"/>
                    <a:pt x="1484" y="8765"/>
                    <a:pt x="1507" y="8719"/>
                  </a:cubicBezTo>
                  <a:cubicBezTo>
                    <a:pt x="1550" y="8654"/>
                    <a:pt x="1615" y="8567"/>
                    <a:pt x="1681" y="8480"/>
                  </a:cubicBezTo>
                  <a:lnTo>
                    <a:pt x="1681" y="8480"/>
                  </a:lnTo>
                  <a:cubicBezTo>
                    <a:pt x="1672" y="8491"/>
                    <a:pt x="1666" y="8503"/>
                    <a:pt x="1666" y="8514"/>
                  </a:cubicBezTo>
                  <a:cubicBezTo>
                    <a:pt x="1666" y="8514"/>
                    <a:pt x="1689" y="8492"/>
                    <a:pt x="1689" y="8469"/>
                  </a:cubicBezTo>
                  <a:lnTo>
                    <a:pt x="1689" y="8469"/>
                  </a:lnTo>
                  <a:cubicBezTo>
                    <a:pt x="1686" y="8473"/>
                    <a:pt x="1683" y="8476"/>
                    <a:pt x="1681" y="8480"/>
                  </a:cubicBezTo>
                  <a:lnTo>
                    <a:pt x="1681" y="8480"/>
                  </a:lnTo>
                  <a:cubicBezTo>
                    <a:pt x="1684" y="8476"/>
                    <a:pt x="1686" y="8472"/>
                    <a:pt x="1689" y="8468"/>
                  </a:cubicBezTo>
                  <a:lnTo>
                    <a:pt x="1689" y="8468"/>
                  </a:lnTo>
                  <a:cubicBezTo>
                    <a:pt x="1689" y="8469"/>
                    <a:pt x="1689" y="8469"/>
                    <a:pt x="1689" y="8469"/>
                  </a:cubicBezTo>
                  <a:lnTo>
                    <a:pt x="1689" y="8469"/>
                  </a:lnTo>
                  <a:cubicBezTo>
                    <a:pt x="1696" y="8462"/>
                    <a:pt x="1703" y="8455"/>
                    <a:pt x="1710" y="8447"/>
                  </a:cubicBezTo>
                  <a:lnTo>
                    <a:pt x="1710" y="8447"/>
                  </a:lnTo>
                  <a:cubicBezTo>
                    <a:pt x="1689" y="8468"/>
                    <a:pt x="1689" y="8469"/>
                    <a:pt x="1689" y="8491"/>
                  </a:cubicBezTo>
                  <a:cubicBezTo>
                    <a:pt x="1826" y="8309"/>
                    <a:pt x="1963" y="8103"/>
                    <a:pt x="2100" y="7921"/>
                  </a:cubicBezTo>
                  <a:cubicBezTo>
                    <a:pt x="2214" y="7784"/>
                    <a:pt x="2328" y="7647"/>
                    <a:pt x="2420" y="7510"/>
                  </a:cubicBezTo>
                  <a:cubicBezTo>
                    <a:pt x="2557" y="7373"/>
                    <a:pt x="2671" y="7213"/>
                    <a:pt x="2808" y="7076"/>
                  </a:cubicBezTo>
                  <a:cubicBezTo>
                    <a:pt x="2922" y="6916"/>
                    <a:pt x="3036" y="6779"/>
                    <a:pt x="3173" y="6619"/>
                  </a:cubicBezTo>
                  <a:cubicBezTo>
                    <a:pt x="3219" y="6551"/>
                    <a:pt x="3287" y="6460"/>
                    <a:pt x="3356" y="6391"/>
                  </a:cubicBezTo>
                  <a:cubicBezTo>
                    <a:pt x="3401" y="6323"/>
                    <a:pt x="3470" y="6254"/>
                    <a:pt x="3515" y="6186"/>
                  </a:cubicBezTo>
                  <a:cubicBezTo>
                    <a:pt x="3789" y="5889"/>
                    <a:pt x="4040" y="5592"/>
                    <a:pt x="4291" y="5296"/>
                  </a:cubicBezTo>
                  <a:cubicBezTo>
                    <a:pt x="4405" y="5159"/>
                    <a:pt x="4542" y="4999"/>
                    <a:pt x="4657" y="4862"/>
                  </a:cubicBezTo>
                  <a:cubicBezTo>
                    <a:pt x="4771" y="4725"/>
                    <a:pt x="4908" y="4588"/>
                    <a:pt x="5022" y="4451"/>
                  </a:cubicBezTo>
                  <a:cubicBezTo>
                    <a:pt x="5273" y="4154"/>
                    <a:pt x="5547" y="3880"/>
                    <a:pt x="5798" y="3607"/>
                  </a:cubicBezTo>
                  <a:cubicBezTo>
                    <a:pt x="5912" y="3470"/>
                    <a:pt x="6049" y="3333"/>
                    <a:pt x="6163" y="3196"/>
                  </a:cubicBezTo>
                  <a:cubicBezTo>
                    <a:pt x="6300" y="3059"/>
                    <a:pt x="6437" y="2922"/>
                    <a:pt x="6574" y="2785"/>
                  </a:cubicBezTo>
                  <a:cubicBezTo>
                    <a:pt x="6711" y="2648"/>
                    <a:pt x="6848" y="2534"/>
                    <a:pt x="6985" y="2397"/>
                  </a:cubicBezTo>
                  <a:cubicBezTo>
                    <a:pt x="7099" y="2283"/>
                    <a:pt x="7259" y="2146"/>
                    <a:pt x="7373" y="2009"/>
                  </a:cubicBezTo>
                  <a:cubicBezTo>
                    <a:pt x="7510" y="1895"/>
                    <a:pt x="7647" y="1758"/>
                    <a:pt x="7784" y="1621"/>
                  </a:cubicBezTo>
                  <a:cubicBezTo>
                    <a:pt x="7921" y="1484"/>
                    <a:pt x="8058" y="1370"/>
                    <a:pt x="8194" y="1233"/>
                  </a:cubicBezTo>
                  <a:cubicBezTo>
                    <a:pt x="8309" y="1141"/>
                    <a:pt x="8423" y="1050"/>
                    <a:pt x="8537" y="959"/>
                  </a:cubicBezTo>
                  <a:cubicBezTo>
                    <a:pt x="8651" y="868"/>
                    <a:pt x="8742" y="776"/>
                    <a:pt x="8856" y="685"/>
                  </a:cubicBezTo>
                  <a:cubicBezTo>
                    <a:pt x="8971" y="594"/>
                    <a:pt x="9085" y="502"/>
                    <a:pt x="9199" y="411"/>
                  </a:cubicBezTo>
                  <a:cubicBezTo>
                    <a:pt x="9313" y="320"/>
                    <a:pt x="9427" y="228"/>
                    <a:pt x="9541" y="137"/>
                  </a:cubicBezTo>
                  <a:cubicBezTo>
                    <a:pt x="9564" y="91"/>
                    <a:pt x="9564" y="46"/>
                    <a:pt x="9541" y="23"/>
                  </a:cubicBezTo>
                  <a:cubicBezTo>
                    <a:pt x="9518" y="0"/>
                    <a:pt x="9496" y="0"/>
                    <a:pt x="9473"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6"/>
            <p:cNvSpPr/>
            <p:nvPr/>
          </p:nvSpPr>
          <p:spPr>
            <a:xfrm>
              <a:off x="6680550" y="1003800"/>
              <a:ext cx="200325" cy="218825"/>
            </a:xfrm>
            <a:custGeom>
              <a:avLst/>
              <a:gdLst/>
              <a:ahLst/>
              <a:cxnLst/>
              <a:rect l="l" t="t" r="r" b="b"/>
              <a:pathLst>
                <a:path w="8013" h="8753" extrusionOk="0">
                  <a:moveTo>
                    <a:pt x="868" y="7350"/>
                  </a:moveTo>
                  <a:lnTo>
                    <a:pt x="845" y="7373"/>
                  </a:lnTo>
                  <a:lnTo>
                    <a:pt x="868" y="7373"/>
                  </a:lnTo>
                  <a:cubicBezTo>
                    <a:pt x="868" y="7373"/>
                    <a:pt x="868" y="7373"/>
                    <a:pt x="868" y="7350"/>
                  </a:cubicBezTo>
                  <a:close/>
                  <a:moveTo>
                    <a:pt x="7716" y="0"/>
                  </a:moveTo>
                  <a:cubicBezTo>
                    <a:pt x="7647" y="0"/>
                    <a:pt x="7579" y="23"/>
                    <a:pt x="7533" y="69"/>
                  </a:cubicBezTo>
                  <a:cubicBezTo>
                    <a:pt x="7442" y="137"/>
                    <a:pt x="7350" y="228"/>
                    <a:pt x="7259" y="320"/>
                  </a:cubicBezTo>
                  <a:lnTo>
                    <a:pt x="7099" y="457"/>
                  </a:lnTo>
                  <a:cubicBezTo>
                    <a:pt x="7077" y="479"/>
                    <a:pt x="7031" y="502"/>
                    <a:pt x="7008" y="525"/>
                  </a:cubicBezTo>
                  <a:cubicBezTo>
                    <a:pt x="6985" y="525"/>
                    <a:pt x="6940" y="525"/>
                    <a:pt x="6894" y="548"/>
                  </a:cubicBezTo>
                  <a:cubicBezTo>
                    <a:pt x="6825" y="594"/>
                    <a:pt x="6780" y="662"/>
                    <a:pt x="6711" y="731"/>
                  </a:cubicBezTo>
                  <a:cubicBezTo>
                    <a:pt x="6666" y="776"/>
                    <a:pt x="6620" y="845"/>
                    <a:pt x="6552" y="890"/>
                  </a:cubicBezTo>
                  <a:cubicBezTo>
                    <a:pt x="6483" y="982"/>
                    <a:pt x="6415" y="1050"/>
                    <a:pt x="6346" y="1141"/>
                  </a:cubicBezTo>
                  <a:cubicBezTo>
                    <a:pt x="6209" y="1278"/>
                    <a:pt x="6072" y="1415"/>
                    <a:pt x="5958" y="1552"/>
                  </a:cubicBezTo>
                  <a:cubicBezTo>
                    <a:pt x="5798" y="1712"/>
                    <a:pt x="5661" y="1872"/>
                    <a:pt x="5524" y="2032"/>
                  </a:cubicBezTo>
                  <a:cubicBezTo>
                    <a:pt x="5456" y="2100"/>
                    <a:pt x="5387" y="2169"/>
                    <a:pt x="5319" y="2237"/>
                  </a:cubicBezTo>
                  <a:cubicBezTo>
                    <a:pt x="5159" y="2397"/>
                    <a:pt x="5022" y="2534"/>
                    <a:pt x="4885" y="2671"/>
                  </a:cubicBezTo>
                  <a:cubicBezTo>
                    <a:pt x="4726" y="2830"/>
                    <a:pt x="4566" y="2967"/>
                    <a:pt x="4429" y="3127"/>
                  </a:cubicBezTo>
                  <a:cubicBezTo>
                    <a:pt x="4360" y="3196"/>
                    <a:pt x="4292" y="3264"/>
                    <a:pt x="4223" y="3333"/>
                  </a:cubicBezTo>
                  <a:cubicBezTo>
                    <a:pt x="4132" y="3424"/>
                    <a:pt x="4064" y="3492"/>
                    <a:pt x="3972" y="3584"/>
                  </a:cubicBezTo>
                  <a:cubicBezTo>
                    <a:pt x="3904" y="3675"/>
                    <a:pt x="3813" y="3766"/>
                    <a:pt x="3721" y="3858"/>
                  </a:cubicBezTo>
                  <a:cubicBezTo>
                    <a:pt x="3630" y="3972"/>
                    <a:pt x="3539" y="4063"/>
                    <a:pt x="3447" y="4177"/>
                  </a:cubicBezTo>
                  <a:cubicBezTo>
                    <a:pt x="3379" y="4268"/>
                    <a:pt x="3288" y="4360"/>
                    <a:pt x="3219" y="4474"/>
                  </a:cubicBezTo>
                  <a:cubicBezTo>
                    <a:pt x="3173" y="4520"/>
                    <a:pt x="3128" y="4565"/>
                    <a:pt x="3082" y="4611"/>
                  </a:cubicBezTo>
                  <a:cubicBezTo>
                    <a:pt x="3082" y="4634"/>
                    <a:pt x="3059" y="4634"/>
                    <a:pt x="3059" y="4656"/>
                  </a:cubicBezTo>
                  <a:cubicBezTo>
                    <a:pt x="2991" y="4748"/>
                    <a:pt x="2900" y="4816"/>
                    <a:pt x="2831" y="4908"/>
                  </a:cubicBezTo>
                  <a:cubicBezTo>
                    <a:pt x="2740" y="4999"/>
                    <a:pt x="2648" y="5090"/>
                    <a:pt x="2580" y="5204"/>
                  </a:cubicBezTo>
                  <a:cubicBezTo>
                    <a:pt x="2489" y="5296"/>
                    <a:pt x="2420" y="5387"/>
                    <a:pt x="2329" y="5501"/>
                  </a:cubicBezTo>
                  <a:cubicBezTo>
                    <a:pt x="2283" y="5547"/>
                    <a:pt x="2260" y="5592"/>
                    <a:pt x="2215" y="5638"/>
                  </a:cubicBezTo>
                  <a:cubicBezTo>
                    <a:pt x="2192" y="5661"/>
                    <a:pt x="2169" y="5684"/>
                    <a:pt x="2169" y="5706"/>
                  </a:cubicBezTo>
                  <a:cubicBezTo>
                    <a:pt x="2146" y="5729"/>
                    <a:pt x="2146" y="5752"/>
                    <a:pt x="2123" y="5752"/>
                  </a:cubicBezTo>
                  <a:cubicBezTo>
                    <a:pt x="2101" y="5775"/>
                    <a:pt x="2101" y="5775"/>
                    <a:pt x="2101" y="5798"/>
                  </a:cubicBezTo>
                  <a:cubicBezTo>
                    <a:pt x="2078" y="5821"/>
                    <a:pt x="2078" y="5821"/>
                    <a:pt x="2078" y="5843"/>
                  </a:cubicBezTo>
                  <a:cubicBezTo>
                    <a:pt x="2055" y="5866"/>
                    <a:pt x="2055" y="5866"/>
                    <a:pt x="2032" y="5889"/>
                  </a:cubicBezTo>
                  <a:cubicBezTo>
                    <a:pt x="2009" y="5912"/>
                    <a:pt x="1987" y="5935"/>
                    <a:pt x="1964" y="5980"/>
                  </a:cubicBezTo>
                  <a:cubicBezTo>
                    <a:pt x="1918" y="6026"/>
                    <a:pt x="1872" y="6072"/>
                    <a:pt x="1827" y="6140"/>
                  </a:cubicBezTo>
                  <a:cubicBezTo>
                    <a:pt x="1713" y="6277"/>
                    <a:pt x="1598" y="6414"/>
                    <a:pt x="1462" y="6574"/>
                  </a:cubicBezTo>
                  <a:cubicBezTo>
                    <a:pt x="1370" y="6688"/>
                    <a:pt x="1256" y="6825"/>
                    <a:pt x="1165" y="6962"/>
                  </a:cubicBezTo>
                  <a:cubicBezTo>
                    <a:pt x="1074" y="7099"/>
                    <a:pt x="959" y="7236"/>
                    <a:pt x="868" y="7373"/>
                  </a:cubicBezTo>
                  <a:cubicBezTo>
                    <a:pt x="845" y="7373"/>
                    <a:pt x="845" y="7373"/>
                    <a:pt x="845" y="7396"/>
                  </a:cubicBezTo>
                  <a:cubicBezTo>
                    <a:pt x="708" y="7578"/>
                    <a:pt x="549" y="7784"/>
                    <a:pt x="412" y="7966"/>
                  </a:cubicBezTo>
                  <a:cubicBezTo>
                    <a:pt x="320" y="8080"/>
                    <a:pt x="275" y="8172"/>
                    <a:pt x="206" y="8263"/>
                  </a:cubicBezTo>
                  <a:cubicBezTo>
                    <a:pt x="138" y="8354"/>
                    <a:pt x="46" y="8445"/>
                    <a:pt x="24" y="8582"/>
                  </a:cubicBezTo>
                  <a:cubicBezTo>
                    <a:pt x="1" y="8628"/>
                    <a:pt x="24" y="8697"/>
                    <a:pt x="92" y="8742"/>
                  </a:cubicBezTo>
                  <a:cubicBezTo>
                    <a:pt x="107" y="8742"/>
                    <a:pt x="133" y="8752"/>
                    <a:pt x="155" y="8752"/>
                  </a:cubicBezTo>
                  <a:cubicBezTo>
                    <a:pt x="166" y="8752"/>
                    <a:pt x="176" y="8750"/>
                    <a:pt x="183" y="8742"/>
                  </a:cubicBezTo>
                  <a:cubicBezTo>
                    <a:pt x="229" y="8742"/>
                    <a:pt x="252" y="8719"/>
                    <a:pt x="275" y="8674"/>
                  </a:cubicBezTo>
                  <a:lnTo>
                    <a:pt x="297" y="8674"/>
                  </a:lnTo>
                  <a:cubicBezTo>
                    <a:pt x="320" y="8628"/>
                    <a:pt x="366" y="8560"/>
                    <a:pt x="389" y="8514"/>
                  </a:cubicBezTo>
                  <a:cubicBezTo>
                    <a:pt x="457" y="8423"/>
                    <a:pt x="503" y="8354"/>
                    <a:pt x="549" y="8286"/>
                  </a:cubicBezTo>
                  <a:cubicBezTo>
                    <a:pt x="640" y="8149"/>
                    <a:pt x="731" y="8012"/>
                    <a:pt x="845" y="7875"/>
                  </a:cubicBezTo>
                  <a:cubicBezTo>
                    <a:pt x="937" y="7738"/>
                    <a:pt x="1051" y="7601"/>
                    <a:pt x="1142" y="7464"/>
                  </a:cubicBezTo>
                  <a:cubicBezTo>
                    <a:pt x="1188" y="7396"/>
                    <a:pt x="1233" y="7350"/>
                    <a:pt x="1279" y="7281"/>
                  </a:cubicBezTo>
                  <a:cubicBezTo>
                    <a:pt x="1325" y="7281"/>
                    <a:pt x="1393" y="7259"/>
                    <a:pt x="1416" y="7213"/>
                  </a:cubicBezTo>
                  <a:cubicBezTo>
                    <a:pt x="1462" y="7144"/>
                    <a:pt x="1507" y="7099"/>
                    <a:pt x="1530" y="7030"/>
                  </a:cubicBezTo>
                  <a:cubicBezTo>
                    <a:pt x="1553" y="7007"/>
                    <a:pt x="1576" y="6985"/>
                    <a:pt x="1598" y="6962"/>
                  </a:cubicBezTo>
                  <a:cubicBezTo>
                    <a:pt x="1758" y="6756"/>
                    <a:pt x="1918" y="6574"/>
                    <a:pt x="2055" y="6391"/>
                  </a:cubicBezTo>
                  <a:cubicBezTo>
                    <a:pt x="2146" y="6300"/>
                    <a:pt x="2215" y="6209"/>
                    <a:pt x="2283" y="6094"/>
                  </a:cubicBezTo>
                  <a:cubicBezTo>
                    <a:pt x="2329" y="6049"/>
                    <a:pt x="2375" y="6003"/>
                    <a:pt x="2420" y="5935"/>
                  </a:cubicBezTo>
                  <a:cubicBezTo>
                    <a:pt x="2420" y="5912"/>
                    <a:pt x="2443" y="5912"/>
                    <a:pt x="2443" y="5889"/>
                  </a:cubicBezTo>
                  <a:cubicBezTo>
                    <a:pt x="2489" y="5843"/>
                    <a:pt x="2511" y="5821"/>
                    <a:pt x="2534" y="5775"/>
                  </a:cubicBezTo>
                  <a:cubicBezTo>
                    <a:pt x="2603" y="5706"/>
                    <a:pt x="2671" y="5615"/>
                    <a:pt x="2740" y="5547"/>
                  </a:cubicBezTo>
                  <a:cubicBezTo>
                    <a:pt x="2877" y="5387"/>
                    <a:pt x="3014" y="5250"/>
                    <a:pt x="3151" y="5090"/>
                  </a:cubicBezTo>
                  <a:cubicBezTo>
                    <a:pt x="3196" y="5045"/>
                    <a:pt x="3219" y="5022"/>
                    <a:pt x="3265" y="4976"/>
                  </a:cubicBezTo>
                  <a:cubicBezTo>
                    <a:pt x="3288" y="4953"/>
                    <a:pt x="3288" y="4930"/>
                    <a:pt x="3310" y="4930"/>
                  </a:cubicBezTo>
                  <a:cubicBezTo>
                    <a:pt x="3356" y="4885"/>
                    <a:pt x="3402" y="4839"/>
                    <a:pt x="3447" y="4793"/>
                  </a:cubicBezTo>
                  <a:cubicBezTo>
                    <a:pt x="3447" y="4771"/>
                    <a:pt x="3447" y="4771"/>
                    <a:pt x="3470" y="4748"/>
                  </a:cubicBezTo>
                  <a:cubicBezTo>
                    <a:pt x="3493" y="4725"/>
                    <a:pt x="3516" y="4702"/>
                    <a:pt x="3539" y="4679"/>
                  </a:cubicBezTo>
                  <a:cubicBezTo>
                    <a:pt x="3607" y="4611"/>
                    <a:pt x="3653" y="4542"/>
                    <a:pt x="3721" y="4474"/>
                  </a:cubicBezTo>
                  <a:cubicBezTo>
                    <a:pt x="3744" y="4428"/>
                    <a:pt x="3790" y="4383"/>
                    <a:pt x="3813" y="4360"/>
                  </a:cubicBezTo>
                  <a:cubicBezTo>
                    <a:pt x="3835" y="4337"/>
                    <a:pt x="3858" y="4314"/>
                    <a:pt x="3881" y="4291"/>
                  </a:cubicBezTo>
                  <a:cubicBezTo>
                    <a:pt x="3881" y="4268"/>
                    <a:pt x="3904" y="4246"/>
                    <a:pt x="3904" y="4246"/>
                  </a:cubicBezTo>
                  <a:cubicBezTo>
                    <a:pt x="3949" y="4200"/>
                    <a:pt x="3995" y="4154"/>
                    <a:pt x="4041" y="4109"/>
                  </a:cubicBezTo>
                  <a:cubicBezTo>
                    <a:pt x="4086" y="4109"/>
                    <a:pt x="4155" y="4109"/>
                    <a:pt x="4201" y="4063"/>
                  </a:cubicBezTo>
                  <a:cubicBezTo>
                    <a:pt x="4269" y="3972"/>
                    <a:pt x="4338" y="3880"/>
                    <a:pt x="4429" y="3789"/>
                  </a:cubicBezTo>
                  <a:cubicBezTo>
                    <a:pt x="4497" y="3698"/>
                    <a:pt x="4566" y="3629"/>
                    <a:pt x="4657" y="3538"/>
                  </a:cubicBezTo>
                  <a:cubicBezTo>
                    <a:pt x="4657" y="3515"/>
                    <a:pt x="4680" y="3492"/>
                    <a:pt x="4703" y="3492"/>
                  </a:cubicBezTo>
                  <a:cubicBezTo>
                    <a:pt x="4794" y="3378"/>
                    <a:pt x="4908" y="3264"/>
                    <a:pt x="4999" y="3173"/>
                  </a:cubicBezTo>
                  <a:cubicBezTo>
                    <a:pt x="5068" y="3082"/>
                    <a:pt x="5159" y="3013"/>
                    <a:pt x="5228" y="2922"/>
                  </a:cubicBezTo>
                  <a:cubicBezTo>
                    <a:pt x="5319" y="2853"/>
                    <a:pt x="5387" y="2785"/>
                    <a:pt x="5456" y="2694"/>
                  </a:cubicBezTo>
                  <a:lnTo>
                    <a:pt x="5479" y="2694"/>
                  </a:lnTo>
                  <a:cubicBezTo>
                    <a:pt x="5570" y="2648"/>
                    <a:pt x="5639" y="2579"/>
                    <a:pt x="5707" y="2511"/>
                  </a:cubicBezTo>
                  <a:cubicBezTo>
                    <a:pt x="5730" y="2488"/>
                    <a:pt x="5776" y="2442"/>
                    <a:pt x="5798" y="2420"/>
                  </a:cubicBezTo>
                  <a:lnTo>
                    <a:pt x="5890" y="2328"/>
                  </a:lnTo>
                  <a:lnTo>
                    <a:pt x="5935" y="2328"/>
                  </a:lnTo>
                  <a:cubicBezTo>
                    <a:pt x="5958" y="2328"/>
                    <a:pt x="5981" y="2305"/>
                    <a:pt x="6004" y="2305"/>
                  </a:cubicBezTo>
                  <a:cubicBezTo>
                    <a:pt x="6027" y="2283"/>
                    <a:pt x="6049" y="2283"/>
                    <a:pt x="6072" y="2260"/>
                  </a:cubicBezTo>
                  <a:cubicBezTo>
                    <a:pt x="6118" y="2237"/>
                    <a:pt x="6141" y="2214"/>
                    <a:pt x="6186" y="2169"/>
                  </a:cubicBezTo>
                  <a:cubicBezTo>
                    <a:pt x="6209" y="2146"/>
                    <a:pt x="6255" y="2100"/>
                    <a:pt x="6300" y="2077"/>
                  </a:cubicBezTo>
                  <a:cubicBezTo>
                    <a:pt x="6369" y="2032"/>
                    <a:pt x="6415" y="1986"/>
                    <a:pt x="6460" y="1917"/>
                  </a:cubicBezTo>
                  <a:cubicBezTo>
                    <a:pt x="6620" y="1803"/>
                    <a:pt x="6757" y="1666"/>
                    <a:pt x="6894" y="1529"/>
                  </a:cubicBezTo>
                  <a:cubicBezTo>
                    <a:pt x="7031" y="1415"/>
                    <a:pt x="7145" y="1301"/>
                    <a:pt x="7282" y="1187"/>
                  </a:cubicBezTo>
                  <a:cubicBezTo>
                    <a:pt x="7350" y="1119"/>
                    <a:pt x="7396" y="1073"/>
                    <a:pt x="7465" y="1004"/>
                  </a:cubicBezTo>
                  <a:cubicBezTo>
                    <a:pt x="7533" y="936"/>
                    <a:pt x="7602" y="890"/>
                    <a:pt x="7670" y="822"/>
                  </a:cubicBezTo>
                  <a:cubicBezTo>
                    <a:pt x="7716" y="799"/>
                    <a:pt x="7761" y="753"/>
                    <a:pt x="7784" y="731"/>
                  </a:cubicBezTo>
                  <a:cubicBezTo>
                    <a:pt x="7853" y="685"/>
                    <a:pt x="7898" y="616"/>
                    <a:pt x="7921" y="548"/>
                  </a:cubicBezTo>
                  <a:lnTo>
                    <a:pt x="7944" y="548"/>
                  </a:lnTo>
                  <a:cubicBezTo>
                    <a:pt x="7990" y="525"/>
                    <a:pt x="7990" y="457"/>
                    <a:pt x="7990" y="434"/>
                  </a:cubicBezTo>
                  <a:cubicBezTo>
                    <a:pt x="7990" y="411"/>
                    <a:pt x="7990" y="411"/>
                    <a:pt x="7967" y="411"/>
                  </a:cubicBezTo>
                  <a:cubicBezTo>
                    <a:pt x="7990" y="411"/>
                    <a:pt x="7990" y="411"/>
                    <a:pt x="7990" y="388"/>
                  </a:cubicBezTo>
                  <a:cubicBezTo>
                    <a:pt x="8012" y="365"/>
                    <a:pt x="8012" y="320"/>
                    <a:pt x="7990" y="274"/>
                  </a:cubicBezTo>
                  <a:cubicBezTo>
                    <a:pt x="7967" y="228"/>
                    <a:pt x="7921" y="206"/>
                    <a:pt x="7875" y="206"/>
                  </a:cubicBezTo>
                  <a:cubicBezTo>
                    <a:pt x="7875" y="160"/>
                    <a:pt x="7853" y="137"/>
                    <a:pt x="7853" y="91"/>
                  </a:cubicBezTo>
                  <a:cubicBezTo>
                    <a:pt x="7830" y="46"/>
                    <a:pt x="7784" y="0"/>
                    <a:pt x="7716"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6"/>
            <p:cNvSpPr/>
            <p:nvPr/>
          </p:nvSpPr>
          <p:spPr>
            <a:xfrm>
              <a:off x="6878000" y="1012350"/>
              <a:ext cx="2875" cy="2875"/>
            </a:xfrm>
            <a:custGeom>
              <a:avLst/>
              <a:gdLst/>
              <a:ahLst/>
              <a:cxnLst/>
              <a:rect l="l" t="t" r="r" b="b"/>
              <a:pathLst>
                <a:path w="115" h="115" extrusionOk="0">
                  <a:moveTo>
                    <a:pt x="69" y="1"/>
                  </a:moveTo>
                  <a:cubicBezTo>
                    <a:pt x="23" y="1"/>
                    <a:pt x="0" y="23"/>
                    <a:pt x="0" y="46"/>
                  </a:cubicBezTo>
                  <a:cubicBezTo>
                    <a:pt x="0" y="69"/>
                    <a:pt x="23" y="115"/>
                    <a:pt x="69" y="115"/>
                  </a:cubicBezTo>
                  <a:cubicBezTo>
                    <a:pt x="92" y="115"/>
                    <a:pt x="114" y="69"/>
                    <a:pt x="114" y="46"/>
                  </a:cubicBezTo>
                  <a:cubicBezTo>
                    <a:pt x="114" y="23"/>
                    <a:pt x="92"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6"/>
            <p:cNvSpPr/>
            <p:nvPr/>
          </p:nvSpPr>
          <p:spPr>
            <a:xfrm>
              <a:off x="6646900" y="1016350"/>
              <a:ext cx="240250" cy="260225"/>
            </a:xfrm>
            <a:custGeom>
              <a:avLst/>
              <a:gdLst/>
              <a:ahLst/>
              <a:cxnLst/>
              <a:rect l="l" t="t" r="r" b="b"/>
              <a:pathLst>
                <a:path w="9610" h="10409" extrusionOk="0">
                  <a:moveTo>
                    <a:pt x="251" y="10317"/>
                  </a:moveTo>
                  <a:lnTo>
                    <a:pt x="251" y="10317"/>
                  </a:lnTo>
                  <a:cubicBezTo>
                    <a:pt x="251" y="10317"/>
                    <a:pt x="228" y="10340"/>
                    <a:pt x="228" y="10340"/>
                  </a:cubicBezTo>
                  <a:cubicBezTo>
                    <a:pt x="251" y="10340"/>
                    <a:pt x="251" y="10317"/>
                    <a:pt x="251" y="10317"/>
                  </a:cubicBezTo>
                  <a:close/>
                  <a:moveTo>
                    <a:pt x="9495" y="0"/>
                  </a:moveTo>
                  <a:cubicBezTo>
                    <a:pt x="9495" y="0"/>
                    <a:pt x="9473" y="23"/>
                    <a:pt x="9450" y="23"/>
                  </a:cubicBezTo>
                  <a:cubicBezTo>
                    <a:pt x="9404" y="46"/>
                    <a:pt x="9381" y="69"/>
                    <a:pt x="9336" y="92"/>
                  </a:cubicBezTo>
                  <a:cubicBezTo>
                    <a:pt x="9290" y="137"/>
                    <a:pt x="9244" y="160"/>
                    <a:pt x="9199" y="206"/>
                  </a:cubicBezTo>
                  <a:lnTo>
                    <a:pt x="9221" y="183"/>
                  </a:lnTo>
                  <a:lnTo>
                    <a:pt x="9221" y="183"/>
                  </a:lnTo>
                  <a:cubicBezTo>
                    <a:pt x="9153" y="229"/>
                    <a:pt x="9107" y="251"/>
                    <a:pt x="9062" y="297"/>
                  </a:cubicBezTo>
                  <a:cubicBezTo>
                    <a:pt x="8902" y="411"/>
                    <a:pt x="8765" y="525"/>
                    <a:pt x="8605" y="639"/>
                  </a:cubicBezTo>
                  <a:cubicBezTo>
                    <a:pt x="8468" y="754"/>
                    <a:pt x="8331" y="845"/>
                    <a:pt x="8217" y="959"/>
                  </a:cubicBezTo>
                  <a:cubicBezTo>
                    <a:pt x="8080" y="1073"/>
                    <a:pt x="7943" y="1187"/>
                    <a:pt x="7806" y="1301"/>
                  </a:cubicBezTo>
                  <a:cubicBezTo>
                    <a:pt x="7669" y="1438"/>
                    <a:pt x="7510" y="1552"/>
                    <a:pt x="7373" y="1667"/>
                  </a:cubicBezTo>
                  <a:cubicBezTo>
                    <a:pt x="7304" y="1735"/>
                    <a:pt x="7236" y="1803"/>
                    <a:pt x="7167" y="1849"/>
                  </a:cubicBezTo>
                  <a:cubicBezTo>
                    <a:pt x="7099" y="1918"/>
                    <a:pt x="7030" y="1986"/>
                    <a:pt x="6939" y="2055"/>
                  </a:cubicBezTo>
                  <a:cubicBezTo>
                    <a:pt x="6870" y="2100"/>
                    <a:pt x="6802" y="2169"/>
                    <a:pt x="6733" y="2237"/>
                  </a:cubicBezTo>
                  <a:cubicBezTo>
                    <a:pt x="6665" y="2306"/>
                    <a:pt x="6597" y="2351"/>
                    <a:pt x="6528" y="2420"/>
                  </a:cubicBezTo>
                  <a:cubicBezTo>
                    <a:pt x="6391" y="2557"/>
                    <a:pt x="6254" y="2694"/>
                    <a:pt x="6117" y="2853"/>
                  </a:cubicBezTo>
                  <a:cubicBezTo>
                    <a:pt x="5980" y="2990"/>
                    <a:pt x="5843" y="3127"/>
                    <a:pt x="5729" y="3264"/>
                  </a:cubicBezTo>
                  <a:cubicBezTo>
                    <a:pt x="5592" y="3401"/>
                    <a:pt x="5455" y="3538"/>
                    <a:pt x="5318" y="3675"/>
                  </a:cubicBezTo>
                  <a:cubicBezTo>
                    <a:pt x="5181" y="3812"/>
                    <a:pt x="5067" y="3926"/>
                    <a:pt x="4930" y="4063"/>
                  </a:cubicBezTo>
                  <a:cubicBezTo>
                    <a:pt x="4816" y="4200"/>
                    <a:pt x="4679" y="4337"/>
                    <a:pt x="4565" y="4497"/>
                  </a:cubicBezTo>
                  <a:cubicBezTo>
                    <a:pt x="4428" y="4634"/>
                    <a:pt x="4314" y="4794"/>
                    <a:pt x="4200" y="4931"/>
                  </a:cubicBezTo>
                  <a:cubicBezTo>
                    <a:pt x="4063" y="5090"/>
                    <a:pt x="3949" y="5227"/>
                    <a:pt x="3812" y="5364"/>
                  </a:cubicBezTo>
                  <a:cubicBezTo>
                    <a:pt x="3698" y="5501"/>
                    <a:pt x="3561" y="5638"/>
                    <a:pt x="3447" y="5775"/>
                  </a:cubicBezTo>
                  <a:cubicBezTo>
                    <a:pt x="3218" y="6049"/>
                    <a:pt x="2990" y="6346"/>
                    <a:pt x="2739" y="6620"/>
                  </a:cubicBezTo>
                  <a:cubicBezTo>
                    <a:pt x="2625" y="6757"/>
                    <a:pt x="2511" y="6894"/>
                    <a:pt x="2374" y="7030"/>
                  </a:cubicBezTo>
                  <a:cubicBezTo>
                    <a:pt x="2260" y="7190"/>
                    <a:pt x="2123" y="7350"/>
                    <a:pt x="1986" y="7510"/>
                  </a:cubicBezTo>
                  <a:cubicBezTo>
                    <a:pt x="1940" y="7578"/>
                    <a:pt x="1895" y="7647"/>
                    <a:pt x="1849" y="7715"/>
                  </a:cubicBezTo>
                  <a:cubicBezTo>
                    <a:pt x="1849" y="7692"/>
                    <a:pt x="1872" y="7692"/>
                    <a:pt x="1872" y="7670"/>
                  </a:cubicBezTo>
                  <a:lnTo>
                    <a:pt x="1872" y="7670"/>
                  </a:lnTo>
                  <a:cubicBezTo>
                    <a:pt x="1712" y="7898"/>
                    <a:pt x="1529" y="8103"/>
                    <a:pt x="1370" y="8332"/>
                  </a:cubicBezTo>
                  <a:cubicBezTo>
                    <a:pt x="1278" y="8446"/>
                    <a:pt x="1164" y="8560"/>
                    <a:pt x="1073" y="8674"/>
                  </a:cubicBezTo>
                  <a:cubicBezTo>
                    <a:pt x="982" y="8765"/>
                    <a:pt x="913" y="8879"/>
                    <a:pt x="822" y="8993"/>
                  </a:cubicBezTo>
                  <a:cubicBezTo>
                    <a:pt x="662" y="9199"/>
                    <a:pt x="525" y="9427"/>
                    <a:pt x="365" y="9633"/>
                  </a:cubicBezTo>
                  <a:cubicBezTo>
                    <a:pt x="297" y="9724"/>
                    <a:pt x="251" y="9838"/>
                    <a:pt x="183" y="9929"/>
                  </a:cubicBezTo>
                  <a:cubicBezTo>
                    <a:pt x="137" y="9975"/>
                    <a:pt x="114" y="10021"/>
                    <a:pt x="91" y="10089"/>
                  </a:cubicBezTo>
                  <a:cubicBezTo>
                    <a:pt x="46" y="10135"/>
                    <a:pt x="0" y="10203"/>
                    <a:pt x="0" y="10272"/>
                  </a:cubicBezTo>
                  <a:cubicBezTo>
                    <a:pt x="0" y="10340"/>
                    <a:pt x="46" y="10386"/>
                    <a:pt x="91" y="10409"/>
                  </a:cubicBezTo>
                  <a:cubicBezTo>
                    <a:pt x="137" y="10409"/>
                    <a:pt x="205" y="10386"/>
                    <a:pt x="228" y="10340"/>
                  </a:cubicBezTo>
                  <a:cubicBezTo>
                    <a:pt x="274" y="10294"/>
                    <a:pt x="297" y="10249"/>
                    <a:pt x="320" y="10203"/>
                  </a:cubicBezTo>
                  <a:cubicBezTo>
                    <a:pt x="365" y="10135"/>
                    <a:pt x="388" y="10089"/>
                    <a:pt x="434" y="10043"/>
                  </a:cubicBezTo>
                  <a:cubicBezTo>
                    <a:pt x="502" y="9929"/>
                    <a:pt x="571" y="9838"/>
                    <a:pt x="639" y="9747"/>
                  </a:cubicBezTo>
                  <a:lnTo>
                    <a:pt x="639" y="9747"/>
                  </a:lnTo>
                  <a:lnTo>
                    <a:pt x="616" y="9770"/>
                  </a:lnTo>
                  <a:cubicBezTo>
                    <a:pt x="639" y="9747"/>
                    <a:pt x="662" y="9724"/>
                    <a:pt x="685" y="9678"/>
                  </a:cubicBezTo>
                  <a:cubicBezTo>
                    <a:pt x="730" y="9610"/>
                    <a:pt x="799" y="9541"/>
                    <a:pt x="845" y="9473"/>
                  </a:cubicBezTo>
                  <a:cubicBezTo>
                    <a:pt x="890" y="9427"/>
                    <a:pt x="913" y="9381"/>
                    <a:pt x="959" y="9336"/>
                  </a:cubicBezTo>
                  <a:lnTo>
                    <a:pt x="959" y="9336"/>
                  </a:lnTo>
                  <a:cubicBezTo>
                    <a:pt x="956" y="9336"/>
                    <a:pt x="954" y="9336"/>
                    <a:pt x="952" y="9336"/>
                  </a:cubicBezTo>
                  <a:lnTo>
                    <a:pt x="952" y="9336"/>
                  </a:lnTo>
                  <a:cubicBezTo>
                    <a:pt x="1015" y="9253"/>
                    <a:pt x="1078" y="9169"/>
                    <a:pt x="1141" y="9085"/>
                  </a:cubicBezTo>
                  <a:cubicBezTo>
                    <a:pt x="1141" y="9085"/>
                    <a:pt x="1164" y="9085"/>
                    <a:pt x="1164" y="9062"/>
                  </a:cubicBezTo>
                  <a:cubicBezTo>
                    <a:pt x="1255" y="8925"/>
                    <a:pt x="1370" y="8811"/>
                    <a:pt x="1484" y="8674"/>
                  </a:cubicBezTo>
                  <a:cubicBezTo>
                    <a:pt x="1598" y="8537"/>
                    <a:pt x="1712" y="8400"/>
                    <a:pt x="1826" y="8263"/>
                  </a:cubicBezTo>
                  <a:cubicBezTo>
                    <a:pt x="1940" y="8103"/>
                    <a:pt x="2077" y="7966"/>
                    <a:pt x="2191" y="7807"/>
                  </a:cubicBezTo>
                  <a:cubicBezTo>
                    <a:pt x="2305" y="7670"/>
                    <a:pt x="2420" y="7533"/>
                    <a:pt x="2534" y="7396"/>
                  </a:cubicBezTo>
                  <a:cubicBezTo>
                    <a:pt x="2762" y="7122"/>
                    <a:pt x="2990" y="6871"/>
                    <a:pt x="3218" y="6597"/>
                  </a:cubicBezTo>
                  <a:cubicBezTo>
                    <a:pt x="3469" y="6300"/>
                    <a:pt x="3698" y="6026"/>
                    <a:pt x="3949" y="5752"/>
                  </a:cubicBezTo>
                  <a:cubicBezTo>
                    <a:pt x="4086" y="5615"/>
                    <a:pt x="4200" y="5478"/>
                    <a:pt x="4337" y="5341"/>
                  </a:cubicBezTo>
                  <a:cubicBezTo>
                    <a:pt x="4474" y="5182"/>
                    <a:pt x="4588" y="5045"/>
                    <a:pt x="4725" y="4885"/>
                  </a:cubicBezTo>
                  <a:cubicBezTo>
                    <a:pt x="4953" y="4611"/>
                    <a:pt x="5204" y="4337"/>
                    <a:pt x="5478" y="4063"/>
                  </a:cubicBezTo>
                  <a:cubicBezTo>
                    <a:pt x="5592" y="3926"/>
                    <a:pt x="5729" y="3789"/>
                    <a:pt x="5866" y="3652"/>
                  </a:cubicBezTo>
                  <a:cubicBezTo>
                    <a:pt x="5980" y="3515"/>
                    <a:pt x="6117" y="3378"/>
                    <a:pt x="6254" y="3241"/>
                  </a:cubicBezTo>
                  <a:cubicBezTo>
                    <a:pt x="6368" y="3082"/>
                    <a:pt x="6505" y="2945"/>
                    <a:pt x="6642" y="2808"/>
                  </a:cubicBezTo>
                  <a:cubicBezTo>
                    <a:pt x="6779" y="2671"/>
                    <a:pt x="6916" y="2534"/>
                    <a:pt x="7053" y="2420"/>
                  </a:cubicBezTo>
                  <a:cubicBezTo>
                    <a:pt x="7327" y="2146"/>
                    <a:pt x="7601" y="1895"/>
                    <a:pt x="7898" y="1644"/>
                  </a:cubicBezTo>
                  <a:cubicBezTo>
                    <a:pt x="8012" y="1530"/>
                    <a:pt x="8149" y="1415"/>
                    <a:pt x="8286" y="1279"/>
                  </a:cubicBezTo>
                  <a:cubicBezTo>
                    <a:pt x="8400" y="1164"/>
                    <a:pt x="8537" y="1050"/>
                    <a:pt x="8651" y="936"/>
                  </a:cubicBezTo>
                  <a:cubicBezTo>
                    <a:pt x="8765" y="822"/>
                    <a:pt x="8879" y="708"/>
                    <a:pt x="9016" y="594"/>
                  </a:cubicBezTo>
                  <a:cubicBezTo>
                    <a:pt x="9084" y="548"/>
                    <a:pt x="9153" y="480"/>
                    <a:pt x="9221" y="434"/>
                  </a:cubicBezTo>
                  <a:cubicBezTo>
                    <a:pt x="9267" y="388"/>
                    <a:pt x="9336" y="343"/>
                    <a:pt x="9381" y="274"/>
                  </a:cubicBezTo>
                  <a:cubicBezTo>
                    <a:pt x="9450" y="251"/>
                    <a:pt x="9495" y="206"/>
                    <a:pt x="9541" y="183"/>
                  </a:cubicBezTo>
                  <a:cubicBezTo>
                    <a:pt x="9587" y="160"/>
                    <a:pt x="9609" y="92"/>
                    <a:pt x="9587" y="46"/>
                  </a:cubicBezTo>
                  <a:cubicBezTo>
                    <a:pt x="9564" y="23"/>
                    <a:pt x="9541" y="0"/>
                    <a:pt x="9495"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6"/>
            <p:cNvSpPr/>
            <p:nvPr/>
          </p:nvSpPr>
          <p:spPr>
            <a:xfrm>
              <a:off x="7131350" y="834325"/>
              <a:ext cx="75925" cy="37150"/>
            </a:xfrm>
            <a:custGeom>
              <a:avLst/>
              <a:gdLst/>
              <a:ahLst/>
              <a:cxnLst/>
              <a:rect l="l" t="t" r="r" b="b"/>
              <a:pathLst>
                <a:path w="3037" h="1486" extrusionOk="0">
                  <a:moveTo>
                    <a:pt x="206" y="0"/>
                  </a:moveTo>
                  <a:cubicBezTo>
                    <a:pt x="138" y="0"/>
                    <a:pt x="92" y="23"/>
                    <a:pt x="69" y="46"/>
                  </a:cubicBezTo>
                  <a:cubicBezTo>
                    <a:pt x="46" y="69"/>
                    <a:pt x="24" y="91"/>
                    <a:pt x="1" y="114"/>
                  </a:cubicBezTo>
                  <a:cubicBezTo>
                    <a:pt x="1" y="160"/>
                    <a:pt x="1" y="205"/>
                    <a:pt x="24" y="251"/>
                  </a:cubicBezTo>
                  <a:cubicBezTo>
                    <a:pt x="24" y="297"/>
                    <a:pt x="69" y="320"/>
                    <a:pt x="92" y="365"/>
                  </a:cubicBezTo>
                  <a:cubicBezTo>
                    <a:pt x="115" y="388"/>
                    <a:pt x="138" y="411"/>
                    <a:pt x="160" y="434"/>
                  </a:cubicBezTo>
                  <a:cubicBezTo>
                    <a:pt x="206" y="502"/>
                    <a:pt x="275" y="571"/>
                    <a:pt x="320" y="639"/>
                  </a:cubicBezTo>
                  <a:cubicBezTo>
                    <a:pt x="343" y="662"/>
                    <a:pt x="343" y="685"/>
                    <a:pt x="366" y="708"/>
                  </a:cubicBezTo>
                  <a:cubicBezTo>
                    <a:pt x="389" y="753"/>
                    <a:pt x="434" y="799"/>
                    <a:pt x="480" y="822"/>
                  </a:cubicBezTo>
                  <a:cubicBezTo>
                    <a:pt x="526" y="845"/>
                    <a:pt x="571" y="845"/>
                    <a:pt x="617" y="845"/>
                  </a:cubicBezTo>
                  <a:lnTo>
                    <a:pt x="1028" y="845"/>
                  </a:lnTo>
                  <a:cubicBezTo>
                    <a:pt x="1119" y="845"/>
                    <a:pt x="1210" y="867"/>
                    <a:pt x="1302" y="867"/>
                  </a:cubicBezTo>
                  <a:cubicBezTo>
                    <a:pt x="1370" y="867"/>
                    <a:pt x="1462" y="890"/>
                    <a:pt x="1553" y="913"/>
                  </a:cubicBezTo>
                  <a:cubicBezTo>
                    <a:pt x="1644" y="936"/>
                    <a:pt x="1758" y="959"/>
                    <a:pt x="1850" y="982"/>
                  </a:cubicBezTo>
                  <a:lnTo>
                    <a:pt x="1827" y="982"/>
                  </a:lnTo>
                  <a:cubicBezTo>
                    <a:pt x="1964" y="1004"/>
                    <a:pt x="2078" y="1050"/>
                    <a:pt x="2192" y="1118"/>
                  </a:cubicBezTo>
                  <a:cubicBezTo>
                    <a:pt x="2306" y="1141"/>
                    <a:pt x="2420" y="1187"/>
                    <a:pt x="2534" y="1233"/>
                  </a:cubicBezTo>
                  <a:cubicBezTo>
                    <a:pt x="2603" y="1278"/>
                    <a:pt x="2648" y="1301"/>
                    <a:pt x="2717" y="1347"/>
                  </a:cubicBezTo>
                  <a:cubicBezTo>
                    <a:pt x="2763" y="1392"/>
                    <a:pt x="2831" y="1415"/>
                    <a:pt x="2877" y="1461"/>
                  </a:cubicBezTo>
                  <a:cubicBezTo>
                    <a:pt x="2894" y="1478"/>
                    <a:pt x="2915" y="1486"/>
                    <a:pt x="2935" y="1486"/>
                  </a:cubicBezTo>
                  <a:cubicBezTo>
                    <a:pt x="2968" y="1486"/>
                    <a:pt x="3000" y="1466"/>
                    <a:pt x="3014" y="1438"/>
                  </a:cubicBezTo>
                  <a:cubicBezTo>
                    <a:pt x="3036" y="1392"/>
                    <a:pt x="3036" y="1347"/>
                    <a:pt x="2991" y="1324"/>
                  </a:cubicBezTo>
                  <a:cubicBezTo>
                    <a:pt x="2922" y="1255"/>
                    <a:pt x="2854" y="1210"/>
                    <a:pt x="2785" y="1164"/>
                  </a:cubicBezTo>
                  <a:cubicBezTo>
                    <a:pt x="2694" y="1096"/>
                    <a:pt x="2626" y="1050"/>
                    <a:pt x="2557" y="1004"/>
                  </a:cubicBezTo>
                  <a:cubicBezTo>
                    <a:pt x="2557" y="959"/>
                    <a:pt x="2557" y="890"/>
                    <a:pt x="2511" y="845"/>
                  </a:cubicBezTo>
                  <a:cubicBezTo>
                    <a:pt x="2489" y="799"/>
                    <a:pt x="2443" y="776"/>
                    <a:pt x="2397" y="753"/>
                  </a:cubicBezTo>
                  <a:cubicBezTo>
                    <a:pt x="2352" y="730"/>
                    <a:pt x="2306" y="708"/>
                    <a:pt x="2283" y="685"/>
                  </a:cubicBezTo>
                  <a:cubicBezTo>
                    <a:pt x="2192" y="639"/>
                    <a:pt x="2123" y="616"/>
                    <a:pt x="2055" y="571"/>
                  </a:cubicBezTo>
                  <a:cubicBezTo>
                    <a:pt x="1964" y="548"/>
                    <a:pt x="1895" y="525"/>
                    <a:pt x="1804" y="502"/>
                  </a:cubicBezTo>
                  <a:cubicBezTo>
                    <a:pt x="1804" y="479"/>
                    <a:pt x="1781" y="434"/>
                    <a:pt x="1758" y="434"/>
                  </a:cubicBezTo>
                  <a:cubicBezTo>
                    <a:pt x="1735" y="434"/>
                    <a:pt x="1735" y="411"/>
                    <a:pt x="1713" y="411"/>
                  </a:cubicBezTo>
                  <a:cubicBezTo>
                    <a:pt x="1644" y="388"/>
                    <a:pt x="1576" y="365"/>
                    <a:pt x="1484" y="320"/>
                  </a:cubicBezTo>
                  <a:cubicBezTo>
                    <a:pt x="1393" y="297"/>
                    <a:pt x="1302" y="251"/>
                    <a:pt x="1210" y="228"/>
                  </a:cubicBezTo>
                  <a:cubicBezTo>
                    <a:pt x="1119" y="205"/>
                    <a:pt x="1005" y="183"/>
                    <a:pt x="914" y="160"/>
                  </a:cubicBezTo>
                  <a:cubicBezTo>
                    <a:pt x="800" y="114"/>
                    <a:pt x="708" y="91"/>
                    <a:pt x="594" y="69"/>
                  </a:cubicBezTo>
                  <a:lnTo>
                    <a:pt x="594" y="69"/>
                  </a:lnTo>
                  <a:cubicBezTo>
                    <a:pt x="594" y="69"/>
                    <a:pt x="617" y="91"/>
                    <a:pt x="617" y="91"/>
                  </a:cubicBezTo>
                  <a:cubicBezTo>
                    <a:pt x="549" y="69"/>
                    <a:pt x="457" y="46"/>
                    <a:pt x="389" y="23"/>
                  </a:cubicBezTo>
                  <a:lnTo>
                    <a:pt x="297" y="23"/>
                  </a:lnTo>
                  <a:cubicBezTo>
                    <a:pt x="275" y="23"/>
                    <a:pt x="252" y="0"/>
                    <a:pt x="229" y="0"/>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6"/>
            <p:cNvSpPr/>
            <p:nvPr/>
          </p:nvSpPr>
          <p:spPr>
            <a:xfrm>
              <a:off x="7169025" y="868550"/>
              <a:ext cx="35975" cy="9725"/>
            </a:xfrm>
            <a:custGeom>
              <a:avLst/>
              <a:gdLst/>
              <a:ahLst/>
              <a:cxnLst/>
              <a:rect l="l" t="t" r="r" b="b"/>
              <a:pathLst>
                <a:path w="1439" h="389" extrusionOk="0">
                  <a:moveTo>
                    <a:pt x="91" y="1"/>
                  </a:moveTo>
                  <a:cubicBezTo>
                    <a:pt x="46" y="1"/>
                    <a:pt x="0" y="46"/>
                    <a:pt x="0" y="92"/>
                  </a:cubicBezTo>
                  <a:cubicBezTo>
                    <a:pt x="0" y="115"/>
                    <a:pt x="0" y="138"/>
                    <a:pt x="23" y="160"/>
                  </a:cubicBezTo>
                  <a:cubicBezTo>
                    <a:pt x="46" y="183"/>
                    <a:pt x="69" y="206"/>
                    <a:pt x="91" y="206"/>
                  </a:cubicBezTo>
                  <a:cubicBezTo>
                    <a:pt x="137" y="206"/>
                    <a:pt x="183" y="206"/>
                    <a:pt x="251" y="183"/>
                  </a:cubicBezTo>
                  <a:lnTo>
                    <a:pt x="297" y="183"/>
                  </a:lnTo>
                  <a:cubicBezTo>
                    <a:pt x="411" y="183"/>
                    <a:pt x="525" y="206"/>
                    <a:pt x="639" y="206"/>
                  </a:cubicBezTo>
                  <a:cubicBezTo>
                    <a:pt x="708" y="229"/>
                    <a:pt x="776" y="229"/>
                    <a:pt x="845" y="229"/>
                  </a:cubicBezTo>
                  <a:cubicBezTo>
                    <a:pt x="913" y="252"/>
                    <a:pt x="982" y="252"/>
                    <a:pt x="1027" y="274"/>
                  </a:cubicBezTo>
                  <a:cubicBezTo>
                    <a:pt x="1027" y="274"/>
                    <a:pt x="1027" y="274"/>
                    <a:pt x="1027" y="252"/>
                  </a:cubicBezTo>
                  <a:cubicBezTo>
                    <a:pt x="1073" y="274"/>
                    <a:pt x="1141" y="297"/>
                    <a:pt x="1210" y="320"/>
                  </a:cubicBezTo>
                  <a:cubicBezTo>
                    <a:pt x="1256" y="343"/>
                    <a:pt x="1301" y="366"/>
                    <a:pt x="1347" y="389"/>
                  </a:cubicBezTo>
                  <a:cubicBezTo>
                    <a:pt x="1370" y="389"/>
                    <a:pt x="1415" y="366"/>
                    <a:pt x="1415" y="343"/>
                  </a:cubicBezTo>
                  <a:cubicBezTo>
                    <a:pt x="1438" y="320"/>
                    <a:pt x="1415" y="297"/>
                    <a:pt x="1393" y="297"/>
                  </a:cubicBezTo>
                  <a:cubicBezTo>
                    <a:pt x="1347" y="274"/>
                    <a:pt x="1301" y="252"/>
                    <a:pt x="1256" y="229"/>
                  </a:cubicBezTo>
                  <a:cubicBezTo>
                    <a:pt x="1210" y="206"/>
                    <a:pt x="1164" y="183"/>
                    <a:pt x="1119" y="160"/>
                  </a:cubicBezTo>
                  <a:cubicBezTo>
                    <a:pt x="982" y="115"/>
                    <a:pt x="868" y="92"/>
                    <a:pt x="753" y="69"/>
                  </a:cubicBezTo>
                  <a:cubicBezTo>
                    <a:pt x="685" y="69"/>
                    <a:pt x="616" y="46"/>
                    <a:pt x="548" y="46"/>
                  </a:cubicBezTo>
                  <a:cubicBezTo>
                    <a:pt x="502" y="23"/>
                    <a:pt x="434" y="23"/>
                    <a:pt x="388" y="23"/>
                  </a:cubicBezTo>
                  <a:cubicBezTo>
                    <a:pt x="343" y="1"/>
                    <a:pt x="297" y="1"/>
                    <a:pt x="228"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6"/>
            <p:cNvSpPr/>
            <p:nvPr/>
          </p:nvSpPr>
          <p:spPr>
            <a:xfrm>
              <a:off x="6604100" y="1272550"/>
              <a:ext cx="46800" cy="68500"/>
            </a:xfrm>
            <a:custGeom>
              <a:avLst/>
              <a:gdLst/>
              <a:ahLst/>
              <a:cxnLst/>
              <a:rect l="l" t="t" r="r" b="b"/>
              <a:pathLst>
                <a:path w="1872" h="2740" extrusionOk="0">
                  <a:moveTo>
                    <a:pt x="1689" y="1"/>
                  </a:moveTo>
                  <a:cubicBezTo>
                    <a:pt x="1666" y="1"/>
                    <a:pt x="1644" y="24"/>
                    <a:pt x="1621" y="24"/>
                  </a:cubicBezTo>
                  <a:cubicBezTo>
                    <a:pt x="1598" y="46"/>
                    <a:pt x="1575" y="46"/>
                    <a:pt x="1552" y="92"/>
                  </a:cubicBezTo>
                  <a:cubicBezTo>
                    <a:pt x="1552" y="92"/>
                    <a:pt x="1529" y="115"/>
                    <a:pt x="1529" y="138"/>
                  </a:cubicBezTo>
                  <a:cubicBezTo>
                    <a:pt x="1507" y="161"/>
                    <a:pt x="1507" y="183"/>
                    <a:pt x="1484" y="206"/>
                  </a:cubicBezTo>
                  <a:cubicBezTo>
                    <a:pt x="1438" y="320"/>
                    <a:pt x="1347" y="435"/>
                    <a:pt x="1278" y="526"/>
                  </a:cubicBezTo>
                  <a:cubicBezTo>
                    <a:pt x="1233" y="617"/>
                    <a:pt x="1187" y="686"/>
                    <a:pt x="1164" y="754"/>
                  </a:cubicBezTo>
                  <a:cubicBezTo>
                    <a:pt x="1096" y="845"/>
                    <a:pt x="1050" y="914"/>
                    <a:pt x="1004" y="1005"/>
                  </a:cubicBezTo>
                  <a:cubicBezTo>
                    <a:pt x="936" y="1074"/>
                    <a:pt x="890" y="1142"/>
                    <a:pt x="845" y="1211"/>
                  </a:cubicBezTo>
                  <a:cubicBezTo>
                    <a:pt x="799" y="1302"/>
                    <a:pt x="753" y="1393"/>
                    <a:pt x="685" y="1484"/>
                  </a:cubicBezTo>
                  <a:cubicBezTo>
                    <a:pt x="662" y="1530"/>
                    <a:pt x="639" y="1576"/>
                    <a:pt x="594" y="1621"/>
                  </a:cubicBezTo>
                  <a:cubicBezTo>
                    <a:pt x="548" y="1690"/>
                    <a:pt x="502" y="1758"/>
                    <a:pt x="457" y="1827"/>
                  </a:cubicBezTo>
                  <a:cubicBezTo>
                    <a:pt x="365" y="1941"/>
                    <a:pt x="297" y="2078"/>
                    <a:pt x="228" y="2192"/>
                  </a:cubicBezTo>
                  <a:cubicBezTo>
                    <a:pt x="160" y="2283"/>
                    <a:pt x="114" y="2375"/>
                    <a:pt x="69" y="2466"/>
                  </a:cubicBezTo>
                  <a:cubicBezTo>
                    <a:pt x="69" y="2466"/>
                    <a:pt x="46" y="2489"/>
                    <a:pt x="46" y="2489"/>
                  </a:cubicBezTo>
                  <a:cubicBezTo>
                    <a:pt x="23" y="2534"/>
                    <a:pt x="0" y="2580"/>
                    <a:pt x="23" y="2626"/>
                  </a:cubicBezTo>
                  <a:cubicBezTo>
                    <a:pt x="23" y="2649"/>
                    <a:pt x="46" y="2694"/>
                    <a:pt x="91" y="2717"/>
                  </a:cubicBezTo>
                  <a:cubicBezTo>
                    <a:pt x="114" y="2740"/>
                    <a:pt x="160" y="2740"/>
                    <a:pt x="183" y="2740"/>
                  </a:cubicBezTo>
                  <a:cubicBezTo>
                    <a:pt x="251" y="2717"/>
                    <a:pt x="320" y="2649"/>
                    <a:pt x="343" y="2603"/>
                  </a:cubicBezTo>
                  <a:cubicBezTo>
                    <a:pt x="388" y="2557"/>
                    <a:pt x="434" y="2512"/>
                    <a:pt x="457" y="2443"/>
                  </a:cubicBezTo>
                  <a:cubicBezTo>
                    <a:pt x="548" y="2329"/>
                    <a:pt x="616" y="2192"/>
                    <a:pt x="708" y="2055"/>
                  </a:cubicBezTo>
                  <a:cubicBezTo>
                    <a:pt x="799" y="1918"/>
                    <a:pt x="890" y="1758"/>
                    <a:pt x="982" y="1621"/>
                  </a:cubicBezTo>
                  <a:cubicBezTo>
                    <a:pt x="1027" y="1553"/>
                    <a:pt x="1073" y="1484"/>
                    <a:pt x="1119" y="1416"/>
                  </a:cubicBezTo>
                  <a:cubicBezTo>
                    <a:pt x="1187" y="1325"/>
                    <a:pt x="1233" y="1256"/>
                    <a:pt x="1278" y="1188"/>
                  </a:cubicBezTo>
                  <a:cubicBezTo>
                    <a:pt x="1324" y="1096"/>
                    <a:pt x="1392" y="1005"/>
                    <a:pt x="1438" y="937"/>
                  </a:cubicBezTo>
                  <a:cubicBezTo>
                    <a:pt x="1484" y="845"/>
                    <a:pt x="1529" y="777"/>
                    <a:pt x="1598" y="686"/>
                  </a:cubicBezTo>
                  <a:cubicBezTo>
                    <a:pt x="1644" y="617"/>
                    <a:pt x="1666" y="549"/>
                    <a:pt x="1712" y="457"/>
                  </a:cubicBezTo>
                  <a:cubicBezTo>
                    <a:pt x="1758" y="389"/>
                    <a:pt x="1803" y="320"/>
                    <a:pt x="1849" y="229"/>
                  </a:cubicBezTo>
                  <a:cubicBezTo>
                    <a:pt x="1872" y="206"/>
                    <a:pt x="1872" y="161"/>
                    <a:pt x="1826" y="138"/>
                  </a:cubicBezTo>
                  <a:lnTo>
                    <a:pt x="1803" y="138"/>
                  </a:lnTo>
                  <a:cubicBezTo>
                    <a:pt x="1803" y="92"/>
                    <a:pt x="1803" y="46"/>
                    <a:pt x="1758" y="24"/>
                  </a:cubicBezTo>
                  <a:cubicBezTo>
                    <a:pt x="1735" y="24"/>
                    <a:pt x="1712" y="1"/>
                    <a:pt x="1689"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6"/>
            <p:cNvSpPr/>
            <p:nvPr/>
          </p:nvSpPr>
          <p:spPr>
            <a:xfrm>
              <a:off x="6617775" y="1291950"/>
              <a:ext cx="31425" cy="44575"/>
            </a:xfrm>
            <a:custGeom>
              <a:avLst/>
              <a:gdLst/>
              <a:ahLst/>
              <a:cxnLst/>
              <a:rect l="l" t="t" r="r" b="b"/>
              <a:pathLst>
                <a:path w="1257" h="1783" extrusionOk="0">
                  <a:moveTo>
                    <a:pt x="1211" y="1"/>
                  </a:moveTo>
                  <a:cubicBezTo>
                    <a:pt x="1188" y="1"/>
                    <a:pt x="1165" y="1"/>
                    <a:pt x="1165" y="24"/>
                  </a:cubicBezTo>
                  <a:cubicBezTo>
                    <a:pt x="1074" y="161"/>
                    <a:pt x="982" y="298"/>
                    <a:pt x="891" y="435"/>
                  </a:cubicBezTo>
                  <a:cubicBezTo>
                    <a:pt x="845" y="503"/>
                    <a:pt x="800" y="549"/>
                    <a:pt x="754" y="617"/>
                  </a:cubicBezTo>
                  <a:cubicBezTo>
                    <a:pt x="686" y="686"/>
                    <a:pt x="640" y="754"/>
                    <a:pt x="594" y="823"/>
                  </a:cubicBezTo>
                  <a:cubicBezTo>
                    <a:pt x="480" y="937"/>
                    <a:pt x="389" y="1074"/>
                    <a:pt x="298" y="1188"/>
                  </a:cubicBezTo>
                  <a:cubicBezTo>
                    <a:pt x="252" y="1256"/>
                    <a:pt x="206" y="1325"/>
                    <a:pt x="161" y="1370"/>
                  </a:cubicBezTo>
                  <a:cubicBezTo>
                    <a:pt x="115" y="1439"/>
                    <a:pt x="47" y="1507"/>
                    <a:pt x="24" y="1599"/>
                  </a:cubicBezTo>
                  <a:cubicBezTo>
                    <a:pt x="1" y="1644"/>
                    <a:pt x="24" y="1713"/>
                    <a:pt x="69" y="1758"/>
                  </a:cubicBezTo>
                  <a:cubicBezTo>
                    <a:pt x="94" y="1775"/>
                    <a:pt x="121" y="1782"/>
                    <a:pt x="147" y="1782"/>
                  </a:cubicBezTo>
                  <a:cubicBezTo>
                    <a:pt x="194" y="1782"/>
                    <a:pt x="237" y="1757"/>
                    <a:pt x="252" y="1713"/>
                  </a:cubicBezTo>
                  <a:cubicBezTo>
                    <a:pt x="298" y="1667"/>
                    <a:pt x="343" y="1599"/>
                    <a:pt x="366" y="1530"/>
                  </a:cubicBezTo>
                  <a:cubicBezTo>
                    <a:pt x="412" y="1462"/>
                    <a:pt x="457" y="1393"/>
                    <a:pt x="503" y="1325"/>
                  </a:cubicBezTo>
                  <a:cubicBezTo>
                    <a:pt x="526" y="1279"/>
                    <a:pt x="572" y="1211"/>
                    <a:pt x="617" y="1142"/>
                  </a:cubicBezTo>
                  <a:cubicBezTo>
                    <a:pt x="617" y="1119"/>
                    <a:pt x="640" y="1074"/>
                    <a:pt x="663" y="1051"/>
                  </a:cubicBezTo>
                  <a:cubicBezTo>
                    <a:pt x="686" y="1005"/>
                    <a:pt x="709" y="960"/>
                    <a:pt x="731" y="937"/>
                  </a:cubicBezTo>
                  <a:cubicBezTo>
                    <a:pt x="777" y="845"/>
                    <a:pt x="823" y="777"/>
                    <a:pt x="868" y="708"/>
                  </a:cubicBezTo>
                  <a:cubicBezTo>
                    <a:pt x="914" y="640"/>
                    <a:pt x="937" y="572"/>
                    <a:pt x="982" y="503"/>
                  </a:cubicBezTo>
                  <a:cubicBezTo>
                    <a:pt x="1074" y="366"/>
                    <a:pt x="1142" y="229"/>
                    <a:pt x="1256" y="69"/>
                  </a:cubicBezTo>
                  <a:cubicBezTo>
                    <a:pt x="1256" y="47"/>
                    <a:pt x="1256" y="24"/>
                    <a:pt x="1233"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6"/>
            <p:cNvSpPr/>
            <p:nvPr/>
          </p:nvSpPr>
          <p:spPr>
            <a:xfrm>
              <a:off x="6974425" y="1026625"/>
              <a:ext cx="203175" cy="192325"/>
            </a:xfrm>
            <a:custGeom>
              <a:avLst/>
              <a:gdLst/>
              <a:ahLst/>
              <a:cxnLst/>
              <a:rect l="l" t="t" r="r" b="b"/>
              <a:pathLst>
                <a:path w="8127" h="7693" extrusionOk="0">
                  <a:moveTo>
                    <a:pt x="8035" y="0"/>
                  </a:moveTo>
                  <a:cubicBezTo>
                    <a:pt x="7990" y="0"/>
                    <a:pt x="7967" y="23"/>
                    <a:pt x="7967" y="69"/>
                  </a:cubicBezTo>
                  <a:cubicBezTo>
                    <a:pt x="7921" y="137"/>
                    <a:pt x="7921" y="206"/>
                    <a:pt x="7875" y="274"/>
                  </a:cubicBezTo>
                  <a:cubicBezTo>
                    <a:pt x="7853" y="365"/>
                    <a:pt x="7807" y="457"/>
                    <a:pt x="7739" y="548"/>
                  </a:cubicBezTo>
                  <a:cubicBezTo>
                    <a:pt x="7716" y="594"/>
                    <a:pt x="7693" y="639"/>
                    <a:pt x="7647" y="685"/>
                  </a:cubicBezTo>
                  <a:cubicBezTo>
                    <a:pt x="7624" y="708"/>
                    <a:pt x="7602" y="753"/>
                    <a:pt x="7579" y="799"/>
                  </a:cubicBezTo>
                  <a:cubicBezTo>
                    <a:pt x="7510" y="890"/>
                    <a:pt x="7442" y="959"/>
                    <a:pt x="7396" y="1027"/>
                  </a:cubicBezTo>
                  <a:cubicBezTo>
                    <a:pt x="7350" y="1073"/>
                    <a:pt x="7328" y="1119"/>
                    <a:pt x="7282" y="1164"/>
                  </a:cubicBezTo>
                  <a:cubicBezTo>
                    <a:pt x="7259" y="1210"/>
                    <a:pt x="7236" y="1233"/>
                    <a:pt x="7214" y="1278"/>
                  </a:cubicBezTo>
                  <a:cubicBezTo>
                    <a:pt x="7099" y="1438"/>
                    <a:pt x="6985" y="1598"/>
                    <a:pt x="6871" y="1758"/>
                  </a:cubicBezTo>
                  <a:cubicBezTo>
                    <a:pt x="6666" y="2032"/>
                    <a:pt x="6460" y="2283"/>
                    <a:pt x="6255" y="2579"/>
                  </a:cubicBezTo>
                  <a:lnTo>
                    <a:pt x="6278" y="2534"/>
                  </a:lnTo>
                  <a:lnTo>
                    <a:pt x="6278" y="2534"/>
                  </a:lnTo>
                  <a:cubicBezTo>
                    <a:pt x="6186" y="2671"/>
                    <a:pt x="6072" y="2808"/>
                    <a:pt x="5958" y="2945"/>
                  </a:cubicBezTo>
                  <a:cubicBezTo>
                    <a:pt x="5844" y="3082"/>
                    <a:pt x="5730" y="3219"/>
                    <a:pt x="5616" y="3355"/>
                  </a:cubicBezTo>
                  <a:cubicBezTo>
                    <a:pt x="5365" y="3629"/>
                    <a:pt x="5136" y="3880"/>
                    <a:pt x="4885" y="4132"/>
                  </a:cubicBezTo>
                  <a:cubicBezTo>
                    <a:pt x="4840" y="4200"/>
                    <a:pt x="4771" y="4246"/>
                    <a:pt x="4726" y="4314"/>
                  </a:cubicBezTo>
                  <a:cubicBezTo>
                    <a:pt x="4680" y="4360"/>
                    <a:pt x="4634" y="4405"/>
                    <a:pt x="4589" y="4451"/>
                  </a:cubicBezTo>
                  <a:cubicBezTo>
                    <a:pt x="4543" y="4497"/>
                    <a:pt x="4475" y="4542"/>
                    <a:pt x="4429" y="4588"/>
                  </a:cubicBezTo>
                  <a:cubicBezTo>
                    <a:pt x="4383" y="4634"/>
                    <a:pt x="4338" y="4679"/>
                    <a:pt x="4292" y="4748"/>
                  </a:cubicBezTo>
                  <a:cubicBezTo>
                    <a:pt x="4201" y="4816"/>
                    <a:pt x="4109" y="4908"/>
                    <a:pt x="4018" y="4976"/>
                  </a:cubicBezTo>
                  <a:cubicBezTo>
                    <a:pt x="4018" y="4953"/>
                    <a:pt x="3995" y="4930"/>
                    <a:pt x="3972" y="4908"/>
                  </a:cubicBezTo>
                  <a:cubicBezTo>
                    <a:pt x="3950" y="4885"/>
                    <a:pt x="3910" y="4873"/>
                    <a:pt x="3870" y="4873"/>
                  </a:cubicBezTo>
                  <a:cubicBezTo>
                    <a:pt x="3830" y="4873"/>
                    <a:pt x="3790" y="4885"/>
                    <a:pt x="3767" y="4908"/>
                  </a:cubicBezTo>
                  <a:cubicBezTo>
                    <a:pt x="3698" y="4976"/>
                    <a:pt x="3653" y="5045"/>
                    <a:pt x="3607" y="5090"/>
                  </a:cubicBezTo>
                  <a:cubicBezTo>
                    <a:pt x="3561" y="5159"/>
                    <a:pt x="3493" y="5204"/>
                    <a:pt x="3425" y="5250"/>
                  </a:cubicBezTo>
                  <a:cubicBezTo>
                    <a:pt x="3379" y="5296"/>
                    <a:pt x="3333" y="5318"/>
                    <a:pt x="3288" y="5341"/>
                  </a:cubicBezTo>
                  <a:cubicBezTo>
                    <a:pt x="3242" y="5387"/>
                    <a:pt x="3196" y="5410"/>
                    <a:pt x="3128" y="5433"/>
                  </a:cubicBezTo>
                  <a:cubicBezTo>
                    <a:pt x="3037" y="5501"/>
                    <a:pt x="2945" y="5547"/>
                    <a:pt x="2854" y="5592"/>
                  </a:cubicBezTo>
                  <a:cubicBezTo>
                    <a:pt x="2740" y="5638"/>
                    <a:pt x="2626" y="5661"/>
                    <a:pt x="2489" y="5684"/>
                  </a:cubicBezTo>
                  <a:lnTo>
                    <a:pt x="2466" y="5684"/>
                  </a:lnTo>
                  <a:cubicBezTo>
                    <a:pt x="2420" y="5661"/>
                    <a:pt x="2397" y="5661"/>
                    <a:pt x="2352" y="5661"/>
                  </a:cubicBezTo>
                  <a:cubicBezTo>
                    <a:pt x="2329" y="5661"/>
                    <a:pt x="2306" y="5661"/>
                    <a:pt x="2283" y="5638"/>
                  </a:cubicBezTo>
                  <a:cubicBezTo>
                    <a:pt x="2283" y="5638"/>
                    <a:pt x="2260" y="5638"/>
                    <a:pt x="2260" y="5615"/>
                  </a:cubicBezTo>
                  <a:cubicBezTo>
                    <a:pt x="2215" y="5592"/>
                    <a:pt x="2169" y="5570"/>
                    <a:pt x="2124" y="5547"/>
                  </a:cubicBezTo>
                  <a:cubicBezTo>
                    <a:pt x="2101" y="5524"/>
                    <a:pt x="2078" y="5501"/>
                    <a:pt x="2055" y="5478"/>
                  </a:cubicBezTo>
                  <a:cubicBezTo>
                    <a:pt x="2032" y="5433"/>
                    <a:pt x="1987" y="5387"/>
                    <a:pt x="1964" y="5364"/>
                  </a:cubicBezTo>
                  <a:cubicBezTo>
                    <a:pt x="1920" y="5320"/>
                    <a:pt x="1866" y="5295"/>
                    <a:pt x="1809" y="5295"/>
                  </a:cubicBezTo>
                  <a:cubicBezTo>
                    <a:pt x="1777" y="5295"/>
                    <a:pt x="1745" y="5302"/>
                    <a:pt x="1713" y="5318"/>
                  </a:cubicBezTo>
                  <a:cubicBezTo>
                    <a:pt x="1690" y="5341"/>
                    <a:pt x="1667" y="5364"/>
                    <a:pt x="1644" y="5387"/>
                  </a:cubicBezTo>
                  <a:lnTo>
                    <a:pt x="1667" y="5387"/>
                  </a:lnTo>
                  <a:cubicBezTo>
                    <a:pt x="1599" y="5455"/>
                    <a:pt x="1530" y="5547"/>
                    <a:pt x="1439" y="5615"/>
                  </a:cubicBezTo>
                  <a:cubicBezTo>
                    <a:pt x="1347" y="5684"/>
                    <a:pt x="1279" y="5729"/>
                    <a:pt x="1188" y="5798"/>
                  </a:cubicBezTo>
                  <a:cubicBezTo>
                    <a:pt x="1096" y="5866"/>
                    <a:pt x="1005" y="5935"/>
                    <a:pt x="937" y="6003"/>
                  </a:cubicBezTo>
                  <a:lnTo>
                    <a:pt x="891" y="6003"/>
                  </a:lnTo>
                  <a:cubicBezTo>
                    <a:pt x="868" y="6003"/>
                    <a:pt x="845" y="6003"/>
                    <a:pt x="822" y="6026"/>
                  </a:cubicBezTo>
                  <a:cubicBezTo>
                    <a:pt x="731" y="6072"/>
                    <a:pt x="663" y="6140"/>
                    <a:pt x="594" y="6209"/>
                  </a:cubicBezTo>
                  <a:cubicBezTo>
                    <a:pt x="526" y="6254"/>
                    <a:pt x="457" y="6323"/>
                    <a:pt x="412" y="6368"/>
                  </a:cubicBezTo>
                  <a:cubicBezTo>
                    <a:pt x="343" y="6460"/>
                    <a:pt x="297" y="6528"/>
                    <a:pt x="229" y="6597"/>
                  </a:cubicBezTo>
                  <a:cubicBezTo>
                    <a:pt x="206" y="6688"/>
                    <a:pt x="161" y="6756"/>
                    <a:pt x="138" y="6825"/>
                  </a:cubicBezTo>
                  <a:cubicBezTo>
                    <a:pt x="92" y="6916"/>
                    <a:pt x="69" y="6985"/>
                    <a:pt x="46" y="7076"/>
                  </a:cubicBezTo>
                  <a:cubicBezTo>
                    <a:pt x="24" y="7167"/>
                    <a:pt x="24" y="7259"/>
                    <a:pt x="24" y="7350"/>
                  </a:cubicBezTo>
                  <a:cubicBezTo>
                    <a:pt x="1" y="7373"/>
                    <a:pt x="1" y="7418"/>
                    <a:pt x="1" y="7464"/>
                  </a:cubicBezTo>
                  <a:cubicBezTo>
                    <a:pt x="1" y="7510"/>
                    <a:pt x="1" y="7578"/>
                    <a:pt x="24" y="7624"/>
                  </a:cubicBezTo>
                  <a:cubicBezTo>
                    <a:pt x="46" y="7669"/>
                    <a:pt x="92" y="7692"/>
                    <a:pt x="161" y="7692"/>
                  </a:cubicBezTo>
                  <a:cubicBezTo>
                    <a:pt x="206" y="7692"/>
                    <a:pt x="252" y="7647"/>
                    <a:pt x="297" y="7601"/>
                  </a:cubicBezTo>
                  <a:cubicBezTo>
                    <a:pt x="297" y="7578"/>
                    <a:pt x="320" y="7532"/>
                    <a:pt x="343" y="7510"/>
                  </a:cubicBezTo>
                  <a:cubicBezTo>
                    <a:pt x="366" y="7441"/>
                    <a:pt x="389" y="7396"/>
                    <a:pt x="412" y="7327"/>
                  </a:cubicBezTo>
                  <a:cubicBezTo>
                    <a:pt x="457" y="7259"/>
                    <a:pt x="503" y="7190"/>
                    <a:pt x="549" y="7122"/>
                  </a:cubicBezTo>
                  <a:cubicBezTo>
                    <a:pt x="617" y="7030"/>
                    <a:pt x="686" y="6939"/>
                    <a:pt x="754" y="6848"/>
                  </a:cubicBezTo>
                  <a:cubicBezTo>
                    <a:pt x="845" y="6756"/>
                    <a:pt x="937" y="6665"/>
                    <a:pt x="1051" y="6574"/>
                  </a:cubicBezTo>
                  <a:cubicBezTo>
                    <a:pt x="1142" y="6505"/>
                    <a:pt x="1233" y="6437"/>
                    <a:pt x="1325" y="6391"/>
                  </a:cubicBezTo>
                  <a:cubicBezTo>
                    <a:pt x="1416" y="6323"/>
                    <a:pt x="1507" y="6254"/>
                    <a:pt x="1621" y="6209"/>
                  </a:cubicBezTo>
                  <a:cubicBezTo>
                    <a:pt x="1690" y="6186"/>
                    <a:pt x="1758" y="6163"/>
                    <a:pt x="1827" y="6140"/>
                  </a:cubicBezTo>
                  <a:lnTo>
                    <a:pt x="1872" y="6140"/>
                  </a:lnTo>
                  <a:cubicBezTo>
                    <a:pt x="1895" y="6140"/>
                    <a:pt x="1895" y="6163"/>
                    <a:pt x="1918" y="6163"/>
                  </a:cubicBezTo>
                  <a:cubicBezTo>
                    <a:pt x="1964" y="6186"/>
                    <a:pt x="2009" y="6209"/>
                    <a:pt x="2032" y="6231"/>
                  </a:cubicBezTo>
                  <a:cubicBezTo>
                    <a:pt x="2101" y="6277"/>
                    <a:pt x="2169" y="6300"/>
                    <a:pt x="2238" y="6323"/>
                  </a:cubicBezTo>
                  <a:cubicBezTo>
                    <a:pt x="2272" y="6334"/>
                    <a:pt x="2312" y="6340"/>
                    <a:pt x="2352" y="6340"/>
                  </a:cubicBezTo>
                  <a:cubicBezTo>
                    <a:pt x="2392" y="6340"/>
                    <a:pt x="2432" y="6334"/>
                    <a:pt x="2466" y="6323"/>
                  </a:cubicBezTo>
                  <a:cubicBezTo>
                    <a:pt x="2557" y="6323"/>
                    <a:pt x="2648" y="6300"/>
                    <a:pt x="2740" y="6277"/>
                  </a:cubicBezTo>
                  <a:cubicBezTo>
                    <a:pt x="2785" y="6277"/>
                    <a:pt x="2831" y="6254"/>
                    <a:pt x="2877" y="6231"/>
                  </a:cubicBezTo>
                  <a:lnTo>
                    <a:pt x="2900" y="6231"/>
                  </a:lnTo>
                  <a:cubicBezTo>
                    <a:pt x="3037" y="6163"/>
                    <a:pt x="3128" y="6117"/>
                    <a:pt x="3242" y="6049"/>
                  </a:cubicBezTo>
                  <a:cubicBezTo>
                    <a:pt x="3333" y="6003"/>
                    <a:pt x="3402" y="5935"/>
                    <a:pt x="3470" y="5889"/>
                  </a:cubicBezTo>
                  <a:cubicBezTo>
                    <a:pt x="3561" y="5843"/>
                    <a:pt x="3630" y="5775"/>
                    <a:pt x="3721" y="5729"/>
                  </a:cubicBezTo>
                  <a:cubicBezTo>
                    <a:pt x="3744" y="5706"/>
                    <a:pt x="3767" y="5684"/>
                    <a:pt x="3813" y="5661"/>
                  </a:cubicBezTo>
                  <a:cubicBezTo>
                    <a:pt x="3881" y="5592"/>
                    <a:pt x="3950" y="5547"/>
                    <a:pt x="4018" y="5501"/>
                  </a:cubicBezTo>
                  <a:cubicBezTo>
                    <a:pt x="4086" y="5433"/>
                    <a:pt x="4155" y="5364"/>
                    <a:pt x="4201" y="5318"/>
                  </a:cubicBezTo>
                  <a:cubicBezTo>
                    <a:pt x="4338" y="5204"/>
                    <a:pt x="4452" y="5090"/>
                    <a:pt x="4566" y="4976"/>
                  </a:cubicBezTo>
                  <a:cubicBezTo>
                    <a:pt x="4794" y="4748"/>
                    <a:pt x="5022" y="4520"/>
                    <a:pt x="5251" y="4291"/>
                  </a:cubicBezTo>
                  <a:cubicBezTo>
                    <a:pt x="5502" y="4017"/>
                    <a:pt x="5753" y="3766"/>
                    <a:pt x="5981" y="3515"/>
                  </a:cubicBezTo>
                  <a:cubicBezTo>
                    <a:pt x="6049" y="3447"/>
                    <a:pt x="6095" y="3378"/>
                    <a:pt x="6164" y="3310"/>
                  </a:cubicBezTo>
                  <a:cubicBezTo>
                    <a:pt x="6209" y="3241"/>
                    <a:pt x="6255" y="3173"/>
                    <a:pt x="6323" y="3104"/>
                  </a:cubicBezTo>
                  <a:cubicBezTo>
                    <a:pt x="6437" y="2945"/>
                    <a:pt x="6552" y="2785"/>
                    <a:pt x="6643" y="2625"/>
                  </a:cubicBezTo>
                  <a:cubicBezTo>
                    <a:pt x="6757" y="2488"/>
                    <a:pt x="6848" y="2351"/>
                    <a:pt x="6940" y="2214"/>
                  </a:cubicBezTo>
                  <a:cubicBezTo>
                    <a:pt x="6985" y="2146"/>
                    <a:pt x="7031" y="2077"/>
                    <a:pt x="7077" y="2009"/>
                  </a:cubicBezTo>
                  <a:cubicBezTo>
                    <a:pt x="7122" y="1917"/>
                    <a:pt x="7191" y="1849"/>
                    <a:pt x="7236" y="1781"/>
                  </a:cubicBezTo>
                  <a:cubicBezTo>
                    <a:pt x="7328" y="1621"/>
                    <a:pt x="7396" y="1484"/>
                    <a:pt x="7487" y="1347"/>
                  </a:cubicBezTo>
                  <a:cubicBezTo>
                    <a:pt x="7579" y="1187"/>
                    <a:pt x="7693" y="1050"/>
                    <a:pt x="7784" y="890"/>
                  </a:cubicBezTo>
                  <a:cubicBezTo>
                    <a:pt x="7853" y="753"/>
                    <a:pt x="7921" y="639"/>
                    <a:pt x="7990" y="502"/>
                  </a:cubicBezTo>
                  <a:cubicBezTo>
                    <a:pt x="8012" y="434"/>
                    <a:pt x="8035" y="388"/>
                    <a:pt x="8058" y="320"/>
                  </a:cubicBezTo>
                  <a:cubicBezTo>
                    <a:pt x="8058" y="274"/>
                    <a:pt x="8081" y="251"/>
                    <a:pt x="8081" y="206"/>
                  </a:cubicBezTo>
                  <a:cubicBezTo>
                    <a:pt x="8081" y="183"/>
                    <a:pt x="8104" y="137"/>
                    <a:pt x="8127" y="91"/>
                  </a:cubicBezTo>
                  <a:cubicBezTo>
                    <a:pt x="8127" y="69"/>
                    <a:pt x="8104" y="23"/>
                    <a:pt x="8058" y="0"/>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6"/>
            <p:cNvSpPr/>
            <p:nvPr/>
          </p:nvSpPr>
          <p:spPr>
            <a:xfrm>
              <a:off x="7061750" y="1035175"/>
              <a:ext cx="109000" cy="125225"/>
            </a:xfrm>
            <a:custGeom>
              <a:avLst/>
              <a:gdLst/>
              <a:ahLst/>
              <a:cxnLst/>
              <a:rect l="l" t="t" r="r" b="b"/>
              <a:pathLst>
                <a:path w="4360" h="5009" extrusionOk="0">
                  <a:moveTo>
                    <a:pt x="4131" y="1"/>
                  </a:moveTo>
                  <a:cubicBezTo>
                    <a:pt x="4086" y="23"/>
                    <a:pt x="4063" y="46"/>
                    <a:pt x="4017" y="69"/>
                  </a:cubicBezTo>
                  <a:cubicBezTo>
                    <a:pt x="4017" y="92"/>
                    <a:pt x="3994" y="92"/>
                    <a:pt x="3994" y="115"/>
                  </a:cubicBezTo>
                  <a:lnTo>
                    <a:pt x="3903" y="206"/>
                  </a:lnTo>
                  <a:cubicBezTo>
                    <a:pt x="3835" y="274"/>
                    <a:pt x="3766" y="343"/>
                    <a:pt x="3698" y="411"/>
                  </a:cubicBezTo>
                  <a:cubicBezTo>
                    <a:pt x="3629" y="457"/>
                    <a:pt x="3584" y="526"/>
                    <a:pt x="3515" y="571"/>
                  </a:cubicBezTo>
                  <a:cubicBezTo>
                    <a:pt x="3447" y="640"/>
                    <a:pt x="3401" y="685"/>
                    <a:pt x="3333" y="754"/>
                  </a:cubicBezTo>
                  <a:cubicBezTo>
                    <a:pt x="3264" y="822"/>
                    <a:pt x="3218" y="891"/>
                    <a:pt x="3173" y="982"/>
                  </a:cubicBezTo>
                  <a:cubicBezTo>
                    <a:pt x="3150" y="1028"/>
                    <a:pt x="3104" y="1073"/>
                    <a:pt x="3081" y="1142"/>
                  </a:cubicBezTo>
                  <a:cubicBezTo>
                    <a:pt x="3059" y="1187"/>
                    <a:pt x="3013" y="1233"/>
                    <a:pt x="2990" y="1302"/>
                  </a:cubicBezTo>
                  <a:cubicBezTo>
                    <a:pt x="2967" y="1347"/>
                    <a:pt x="2922" y="1393"/>
                    <a:pt x="2899" y="1461"/>
                  </a:cubicBezTo>
                  <a:cubicBezTo>
                    <a:pt x="2853" y="1553"/>
                    <a:pt x="2808" y="1621"/>
                    <a:pt x="2762" y="1712"/>
                  </a:cubicBezTo>
                  <a:cubicBezTo>
                    <a:pt x="2716" y="1804"/>
                    <a:pt x="2671" y="1872"/>
                    <a:pt x="2625" y="1964"/>
                  </a:cubicBezTo>
                  <a:cubicBezTo>
                    <a:pt x="2556" y="2078"/>
                    <a:pt x="2488" y="2169"/>
                    <a:pt x="2420" y="2283"/>
                  </a:cubicBezTo>
                  <a:cubicBezTo>
                    <a:pt x="2351" y="2397"/>
                    <a:pt x="2283" y="2488"/>
                    <a:pt x="2214" y="2603"/>
                  </a:cubicBezTo>
                  <a:cubicBezTo>
                    <a:pt x="2123" y="2717"/>
                    <a:pt x="2009" y="2854"/>
                    <a:pt x="1917" y="2968"/>
                  </a:cubicBezTo>
                  <a:cubicBezTo>
                    <a:pt x="1872" y="3036"/>
                    <a:pt x="1803" y="3105"/>
                    <a:pt x="1735" y="3173"/>
                  </a:cubicBezTo>
                  <a:cubicBezTo>
                    <a:pt x="1712" y="3219"/>
                    <a:pt x="1666" y="3265"/>
                    <a:pt x="1621" y="3310"/>
                  </a:cubicBezTo>
                  <a:lnTo>
                    <a:pt x="1621" y="3333"/>
                  </a:lnTo>
                  <a:cubicBezTo>
                    <a:pt x="1598" y="3356"/>
                    <a:pt x="1575" y="3379"/>
                    <a:pt x="1552" y="3401"/>
                  </a:cubicBezTo>
                  <a:cubicBezTo>
                    <a:pt x="1506" y="3424"/>
                    <a:pt x="1484" y="3470"/>
                    <a:pt x="1438" y="3493"/>
                  </a:cubicBezTo>
                  <a:cubicBezTo>
                    <a:pt x="1370" y="3584"/>
                    <a:pt x="1301" y="3675"/>
                    <a:pt x="1210" y="3744"/>
                  </a:cubicBezTo>
                  <a:cubicBezTo>
                    <a:pt x="1141" y="3835"/>
                    <a:pt x="1073" y="3926"/>
                    <a:pt x="982" y="4018"/>
                  </a:cubicBezTo>
                  <a:cubicBezTo>
                    <a:pt x="959" y="4063"/>
                    <a:pt x="913" y="4109"/>
                    <a:pt x="890" y="4155"/>
                  </a:cubicBezTo>
                  <a:cubicBezTo>
                    <a:pt x="867" y="4155"/>
                    <a:pt x="845" y="4178"/>
                    <a:pt x="845" y="4200"/>
                  </a:cubicBezTo>
                  <a:cubicBezTo>
                    <a:pt x="822" y="4223"/>
                    <a:pt x="799" y="4246"/>
                    <a:pt x="776" y="4269"/>
                  </a:cubicBezTo>
                  <a:cubicBezTo>
                    <a:pt x="708" y="4337"/>
                    <a:pt x="639" y="4383"/>
                    <a:pt x="593" y="4451"/>
                  </a:cubicBezTo>
                  <a:cubicBezTo>
                    <a:pt x="457" y="4588"/>
                    <a:pt x="320" y="4703"/>
                    <a:pt x="183" y="4817"/>
                  </a:cubicBezTo>
                  <a:cubicBezTo>
                    <a:pt x="183" y="4817"/>
                    <a:pt x="160" y="4817"/>
                    <a:pt x="160" y="4839"/>
                  </a:cubicBezTo>
                  <a:lnTo>
                    <a:pt x="137" y="4839"/>
                  </a:lnTo>
                  <a:cubicBezTo>
                    <a:pt x="114" y="4862"/>
                    <a:pt x="68" y="4885"/>
                    <a:pt x="46" y="4908"/>
                  </a:cubicBezTo>
                  <a:cubicBezTo>
                    <a:pt x="23" y="4931"/>
                    <a:pt x="0" y="4954"/>
                    <a:pt x="23" y="4976"/>
                  </a:cubicBezTo>
                  <a:cubicBezTo>
                    <a:pt x="39" y="4993"/>
                    <a:pt x="55" y="5009"/>
                    <a:pt x="71" y="5009"/>
                  </a:cubicBezTo>
                  <a:cubicBezTo>
                    <a:pt x="78" y="5009"/>
                    <a:pt x="85" y="5006"/>
                    <a:pt x="91" y="4999"/>
                  </a:cubicBezTo>
                  <a:cubicBezTo>
                    <a:pt x="137" y="4976"/>
                    <a:pt x="183" y="4954"/>
                    <a:pt x="205" y="4908"/>
                  </a:cubicBezTo>
                  <a:cubicBezTo>
                    <a:pt x="251" y="4885"/>
                    <a:pt x="297" y="4862"/>
                    <a:pt x="320" y="4817"/>
                  </a:cubicBezTo>
                  <a:cubicBezTo>
                    <a:pt x="411" y="4748"/>
                    <a:pt x="502" y="4680"/>
                    <a:pt x="571" y="4611"/>
                  </a:cubicBezTo>
                  <a:cubicBezTo>
                    <a:pt x="662" y="4543"/>
                    <a:pt x="730" y="4474"/>
                    <a:pt x="822" y="4406"/>
                  </a:cubicBezTo>
                  <a:cubicBezTo>
                    <a:pt x="833" y="4417"/>
                    <a:pt x="850" y="4423"/>
                    <a:pt x="870" y="4423"/>
                  </a:cubicBezTo>
                  <a:cubicBezTo>
                    <a:pt x="890" y="4423"/>
                    <a:pt x="913" y="4417"/>
                    <a:pt x="936" y="4406"/>
                  </a:cubicBezTo>
                  <a:cubicBezTo>
                    <a:pt x="982" y="4383"/>
                    <a:pt x="1027" y="4337"/>
                    <a:pt x="1073" y="4315"/>
                  </a:cubicBezTo>
                  <a:cubicBezTo>
                    <a:pt x="1096" y="4269"/>
                    <a:pt x="1141" y="4223"/>
                    <a:pt x="1187" y="4200"/>
                  </a:cubicBezTo>
                  <a:cubicBezTo>
                    <a:pt x="1255" y="4132"/>
                    <a:pt x="1301" y="4063"/>
                    <a:pt x="1370" y="3995"/>
                  </a:cubicBezTo>
                  <a:cubicBezTo>
                    <a:pt x="1506" y="3835"/>
                    <a:pt x="1666" y="3698"/>
                    <a:pt x="1803" y="3538"/>
                  </a:cubicBezTo>
                  <a:cubicBezTo>
                    <a:pt x="1872" y="3470"/>
                    <a:pt x="1917" y="3401"/>
                    <a:pt x="1986" y="3333"/>
                  </a:cubicBezTo>
                  <a:cubicBezTo>
                    <a:pt x="2054" y="3265"/>
                    <a:pt x="2123" y="3196"/>
                    <a:pt x="2191" y="3105"/>
                  </a:cubicBezTo>
                  <a:cubicBezTo>
                    <a:pt x="2305" y="2991"/>
                    <a:pt x="2420" y="2854"/>
                    <a:pt x="2534" y="2717"/>
                  </a:cubicBezTo>
                  <a:cubicBezTo>
                    <a:pt x="2556" y="2694"/>
                    <a:pt x="2579" y="2648"/>
                    <a:pt x="2579" y="2625"/>
                  </a:cubicBezTo>
                  <a:cubicBezTo>
                    <a:pt x="2579" y="2648"/>
                    <a:pt x="2579" y="2648"/>
                    <a:pt x="2579" y="2648"/>
                  </a:cubicBezTo>
                  <a:cubicBezTo>
                    <a:pt x="2579" y="2648"/>
                    <a:pt x="2602" y="2625"/>
                    <a:pt x="2602" y="2625"/>
                  </a:cubicBezTo>
                  <a:lnTo>
                    <a:pt x="2602" y="2625"/>
                  </a:lnTo>
                  <a:cubicBezTo>
                    <a:pt x="2579" y="2625"/>
                    <a:pt x="2579" y="2648"/>
                    <a:pt x="2579" y="2648"/>
                  </a:cubicBezTo>
                  <a:lnTo>
                    <a:pt x="2579" y="2648"/>
                  </a:lnTo>
                  <a:cubicBezTo>
                    <a:pt x="2579" y="2625"/>
                    <a:pt x="2602" y="2625"/>
                    <a:pt x="2602" y="2603"/>
                  </a:cubicBezTo>
                  <a:cubicBezTo>
                    <a:pt x="2602" y="2603"/>
                    <a:pt x="2625" y="2603"/>
                    <a:pt x="2625" y="2580"/>
                  </a:cubicBezTo>
                  <a:cubicBezTo>
                    <a:pt x="2625" y="2580"/>
                    <a:pt x="2625" y="2603"/>
                    <a:pt x="2625" y="2603"/>
                  </a:cubicBezTo>
                  <a:cubicBezTo>
                    <a:pt x="2648" y="2557"/>
                    <a:pt x="2671" y="2511"/>
                    <a:pt x="2693" y="2466"/>
                  </a:cubicBezTo>
                  <a:cubicBezTo>
                    <a:pt x="2693" y="2466"/>
                    <a:pt x="2693" y="2488"/>
                    <a:pt x="2693" y="2488"/>
                  </a:cubicBezTo>
                  <a:cubicBezTo>
                    <a:pt x="2716" y="2466"/>
                    <a:pt x="2716" y="2443"/>
                    <a:pt x="2739" y="2443"/>
                  </a:cubicBezTo>
                  <a:lnTo>
                    <a:pt x="2716" y="2443"/>
                  </a:lnTo>
                  <a:cubicBezTo>
                    <a:pt x="2785" y="2374"/>
                    <a:pt x="2830" y="2283"/>
                    <a:pt x="2899" y="2215"/>
                  </a:cubicBezTo>
                  <a:cubicBezTo>
                    <a:pt x="2944" y="2146"/>
                    <a:pt x="2990" y="2078"/>
                    <a:pt x="3013" y="2032"/>
                  </a:cubicBezTo>
                  <a:cubicBezTo>
                    <a:pt x="3081" y="1941"/>
                    <a:pt x="3127" y="1872"/>
                    <a:pt x="3173" y="1781"/>
                  </a:cubicBezTo>
                  <a:cubicBezTo>
                    <a:pt x="3196" y="1781"/>
                    <a:pt x="3241" y="1758"/>
                    <a:pt x="3287" y="1735"/>
                  </a:cubicBezTo>
                  <a:cubicBezTo>
                    <a:pt x="3310" y="1690"/>
                    <a:pt x="3355" y="1644"/>
                    <a:pt x="3378" y="1621"/>
                  </a:cubicBezTo>
                  <a:cubicBezTo>
                    <a:pt x="3401" y="1575"/>
                    <a:pt x="3424" y="1530"/>
                    <a:pt x="3469" y="1507"/>
                  </a:cubicBezTo>
                  <a:cubicBezTo>
                    <a:pt x="3515" y="1416"/>
                    <a:pt x="3561" y="1347"/>
                    <a:pt x="3629" y="1256"/>
                  </a:cubicBezTo>
                  <a:cubicBezTo>
                    <a:pt x="3721" y="1119"/>
                    <a:pt x="3835" y="982"/>
                    <a:pt x="3926" y="845"/>
                  </a:cubicBezTo>
                  <a:cubicBezTo>
                    <a:pt x="3926" y="845"/>
                    <a:pt x="3949" y="822"/>
                    <a:pt x="3949" y="822"/>
                  </a:cubicBezTo>
                  <a:lnTo>
                    <a:pt x="3949" y="799"/>
                  </a:lnTo>
                  <a:cubicBezTo>
                    <a:pt x="4017" y="731"/>
                    <a:pt x="4063" y="640"/>
                    <a:pt x="4131" y="571"/>
                  </a:cubicBezTo>
                  <a:cubicBezTo>
                    <a:pt x="4154" y="526"/>
                    <a:pt x="4200" y="480"/>
                    <a:pt x="4223" y="434"/>
                  </a:cubicBezTo>
                  <a:cubicBezTo>
                    <a:pt x="4246" y="411"/>
                    <a:pt x="4246" y="389"/>
                    <a:pt x="4268" y="366"/>
                  </a:cubicBezTo>
                  <a:cubicBezTo>
                    <a:pt x="4268" y="343"/>
                    <a:pt x="4291" y="343"/>
                    <a:pt x="4291" y="320"/>
                  </a:cubicBezTo>
                  <a:cubicBezTo>
                    <a:pt x="4314" y="297"/>
                    <a:pt x="4337" y="274"/>
                    <a:pt x="4337" y="229"/>
                  </a:cubicBezTo>
                  <a:cubicBezTo>
                    <a:pt x="4360" y="206"/>
                    <a:pt x="4360" y="206"/>
                    <a:pt x="4360" y="183"/>
                  </a:cubicBezTo>
                  <a:cubicBezTo>
                    <a:pt x="4360" y="137"/>
                    <a:pt x="4337" y="115"/>
                    <a:pt x="4337" y="92"/>
                  </a:cubicBezTo>
                  <a:cubicBezTo>
                    <a:pt x="4291" y="46"/>
                    <a:pt x="4246" y="1"/>
                    <a:pt x="4177"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6"/>
            <p:cNvSpPr/>
            <p:nvPr/>
          </p:nvSpPr>
          <p:spPr>
            <a:xfrm>
              <a:off x="7133650" y="1034025"/>
              <a:ext cx="51950" cy="80500"/>
            </a:xfrm>
            <a:custGeom>
              <a:avLst/>
              <a:gdLst/>
              <a:ahLst/>
              <a:cxnLst/>
              <a:rect l="l" t="t" r="r" b="b"/>
              <a:pathLst>
                <a:path w="2078" h="3220" extrusionOk="0">
                  <a:moveTo>
                    <a:pt x="2031" y="1"/>
                  </a:moveTo>
                  <a:cubicBezTo>
                    <a:pt x="2009" y="1"/>
                    <a:pt x="1986" y="24"/>
                    <a:pt x="1986" y="24"/>
                  </a:cubicBezTo>
                  <a:cubicBezTo>
                    <a:pt x="1963" y="92"/>
                    <a:pt x="1940" y="161"/>
                    <a:pt x="1917" y="229"/>
                  </a:cubicBezTo>
                  <a:cubicBezTo>
                    <a:pt x="1872" y="298"/>
                    <a:pt x="1849" y="366"/>
                    <a:pt x="1803" y="435"/>
                  </a:cubicBezTo>
                  <a:cubicBezTo>
                    <a:pt x="1780" y="503"/>
                    <a:pt x="1735" y="594"/>
                    <a:pt x="1689" y="663"/>
                  </a:cubicBezTo>
                  <a:cubicBezTo>
                    <a:pt x="1666" y="731"/>
                    <a:pt x="1621" y="800"/>
                    <a:pt x="1575" y="868"/>
                  </a:cubicBezTo>
                  <a:cubicBezTo>
                    <a:pt x="1552" y="937"/>
                    <a:pt x="1506" y="1005"/>
                    <a:pt x="1461" y="1074"/>
                  </a:cubicBezTo>
                  <a:cubicBezTo>
                    <a:pt x="1415" y="1142"/>
                    <a:pt x="1370" y="1211"/>
                    <a:pt x="1324" y="1256"/>
                  </a:cubicBezTo>
                  <a:cubicBezTo>
                    <a:pt x="1233" y="1393"/>
                    <a:pt x="1164" y="1530"/>
                    <a:pt x="1073" y="1644"/>
                  </a:cubicBezTo>
                  <a:cubicBezTo>
                    <a:pt x="1050" y="1690"/>
                    <a:pt x="1027" y="1736"/>
                    <a:pt x="981" y="1781"/>
                  </a:cubicBezTo>
                  <a:cubicBezTo>
                    <a:pt x="936" y="1827"/>
                    <a:pt x="913" y="1873"/>
                    <a:pt x="867" y="1918"/>
                  </a:cubicBezTo>
                  <a:lnTo>
                    <a:pt x="890" y="1918"/>
                  </a:lnTo>
                  <a:cubicBezTo>
                    <a:pt x="845" y="1964"/>
                    <a:pt x="822" y="2010"/>
                    <a:pt x="776" y="2078"/>
                  </a:cubicBezTo>
                  <a:cubicBezTo>
                    <a:pt x="776" y="2055"/>
                    <a:pt x="776" y="2055"/>
                    <a:pt x="776" y="2055"/>
                  </a:cubicBezTo>
                  <a:cubicBezTo>
                    <a:pt x="776" y="2078"/>
                    <a:pt x="753" y="2101"/>
                    <a:pt x="730" y="2124"/>
                  </a:cubicBezTo>
                  <a:cubicBezTo>
                    <a:pt x="753" y="2101"/>
                    <a:pt x="753" y="2101"/>
                    <a:pt x="753" y="2101"/>
                  </a:cubicBezTo>
                  <a:lnTo>
                    <a:pt x="753" y="2101"/>
                  </a:lnTo>
                  <a:cubicBezTo>
                    <a:pt x="639" y="2238"/>
                    <a:pt x="548" y="2375"/>
                    <a:pt x="434" y="2489"/>
                  </a:cubicBezTo>
                  <a:cubicBezTo>
                    <a:pt x="365" y="2580"/>
                    <a:pt x="320" y="2649"/>
                    <a:pt x="251" y="2717"/>
                  </a:cubicBezTo>
                  <a:cubicBezTo>
                    <a:pt x="183" y="2786"/>
                    <a:pt x="114" y="2877"/>
                    <a:pt x="68" y="2945"/>
                  </a:cubicBezTo>
                  <a:lnTo>
                    <a:pt x="91" y="2923"/>
                  </a:lnTo>
                  <a:lnTo>
                    <a:pt x="91" y="2923"/>
                  </a:lnTo>
                  <a:cubicBezTo>
                    <a:pt x="68" y="2946"/>
                    <a:pt x="45" y="2969"/>
                    <a:pt x="23" y="3014"/>
                  </a:cubicBezTo>
                  <a:cubicBezTo>
                    <a:pt x="23" y="3037"/>
                    <a:pt x="0" y="3059"/>
                    <a:pt x="0" y="3082"/>
                  </a:cubicBezTo>
                  <a:cubicBezTo>
                    <a:pt x="0" y="3128"/>
                    <a:pt x="23" y="3151"/>
                    <a:pt x="46" y="3196"/>
                  </a:cubicBezTo>
                  <a:cubicBezTo>
                    <a:pt x="91" y="3219"/>
                    <a:pt x="114" y="3219"/>
                    <a:pt x="160" y="3219"/>
                  </a:cubicBezTo>
                  <a:cubicBezTo>
                    <a:pt x="205" y="3219"/>
                    <a:pt x="251" y="3219"/>
                    <a:pt x="274" y="3174"/>
                  </a:cubicBezTo>
                  <a:cubicBezTo>
                    <a:pt x="297" y="3128"/>
                    <a:pt x="342" y="3105"/>
                    <a:pt x="388" y="3059"/>
                  </a:cubicBezTo>
                  <a:cubicBezTo>
                    <a:pt x="411" y="3014"/>
                    <a:pt x="457" y="2991"/>
                    <a:pt x="479" y="2945"/>
                  </a:cubicBezTo>
                  <a:cubicBezTo>
                    <a:pt x="571" y="2854"/>
                    <a:pt x="616" y="2763"/>
                    <a:pt x="685" y="2694"/>
                  </a:cubicBezTo>
                  <a:cubicBezTo>
                    <a:pt x="685" y="2671"/>
                    <a:pt x="685" y="2671"/>
                    <a:pt x="708" y="2671"/>
                  </a:cubicBezTo>
                  <a:lnTo>
                    <a:pt x="685" y="2671"/>
                  </a:lnTo>
                  <a:cubicBezTo>
                    <a:pt x="685" y="2671"/>
                    <a:pt x="708" y="2671"/>
                    <a:pt x="708" y="2649"/>
                  </a:cubicBezTo>
                  <a:cubicBezTo>
                    <a:pt x="708" y="2671"/>
                    <a:pt x="708" y="2671"/>
                    <a:pt x="708" y="2671"/>
                  </a:cubicBezTo>
                  <a:cubicBezTo>
                    <a:pt x="799" y="2534"/>
                    <a:pt x="913" y="2375"/>
                    <a:pt x="1004" y="2238"/>
                  </a:cubicBezTo>
                  <a:cubicBezTo>
                    <a:pt x="1050" y="2169"/>
                    <a:pt x="1096" y="2078"/>
                    <a:pt x="1141" y="2010"/>
                  </a:cubicBezTo>
                  <a:lnTo>
                    <a:pt x="1278" y="1758"/>
                  </a:lnTo>
                  <a:cubicBezTo>
                    <a:pt x="1324" y="1667"/>
                    <a:pt x="1370" y="1576"/>
                    <a:pt x="1415" y="1507"/>
                  </a:cubicBezTo>
                  <a:cubicBezTo>
                    <a:pt x="1438" y="1462"/>
                    <a:pt x="1461" y="1416"/>
                    <a:pt x="1484" y="1370"/>
                  </a:cubicBezTo>
                  <a:cubicBezTo>
                    <a:pt x="1506" y="1325"/>
                    <a:pt x="1529" y="1279"/>
                    <a:pt x="1552" y="1256"/>
                  </a:cubicBezTo>
                  <a:cubicBezTo>
                    <a:pt x="1575" y="1211"/>
                    <a:pt x="1598" y="1165"/>
                    <a:pt x="1621" y="1119"/>
                  </a:cubicBezTo>
                  <a:cubicBezTo>
                    <a:pt x="1643" y="1096"/>
                    <a:pt x="1666" y="1051"/>
                    <a:pt x="1666" y="1005"/>
                  </a:cubicBezTo>
                  <a:cubicBezTo>
                    <a:pt x="1712" y="891"/>
                    <a:pt x="1758" y="800"/>
                    <a:pt x="1780" y="708"/>
                  </a:cubicBezTo>
                  <a:cubicBezTo>
                    <a:pt x="1826" y="663"/>
                    <a:pt x="1849" y="594"/>
                    <a:pt x="1872" y="549"/>
                  </a:cubicBezTo>
                  <a:cubicBezTo>
                    <a:pt x="1895" y="503"/>
                    <a:pt x="1917" y="435"/>
                    <a:pt x="1940" y="389"/>
                  </a:cubicBezTo>
                  <a:cubicBezTo>
                    <a:pt x="1986" y="275"/>
                    <a:pt x="2031" y="183"/>
                    <a:pt x="2077" y="69"/>
                  </a:cubicBezTo>
                  <a:cubicBezTo>
                    <a:pt x="2077" y="47"/>
                    <a:pt x="2077" y="24"/>
                    <a:pt x="2054" y="24"/>
                  </a:cubicBezTo>
                  <a:cubicBezTo>
                    <a:pt x="2054" y="1"/>
                    <a:pt x="2031" y="1"/>
                    <a:pt x="2031"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6"/>
            <p:cNvSpPr/>
            <p:nvPr/>
          </p:nvSpPr>
          <p:spPr>
            <a:xfrm>
              <a:off x="6876850" y="972400"/>
              <a:ext cx="45100" cy="46100"/>
            </a:xfrm>
            <a:custGeom>
              <a:avLst/>
              <a:gdLst/>
              <a:ahLst/>
              <a:cxnLst/>
              <a:rect l="l" t="t" r="r" b="b"/>
              <a:pathLst>
                <a:path w="1804" h="1844" extrusionOk="0">
                  <a:moveTo>
                    <a:pt x="1233" y="1"/>
                  </a:moveTo>
                  <a:cubicBezTo>
                    <a:pt x="1210" y="1"/>
                    <a:pt x="1165" y="1"/>
                    <a:pt x="1142" y="24"/>
                  </a:cubicBezTo>
                  <a:cubicBezTo>
                    <a:pt x="1119" y="24"/>
                    <a:pt x="1096" y="46"/>
                    <a:pt x="1051" y="46"/>
                  </a:cubicBezTo>
                  <a:cubicBezTo>
                    <a:pt x="1005" y="92"/>
                    <a:pt x="959" y="138"/>
                    <a:pt x="891" y="161"/>
                  </a:cubicBezTo>
                  <a:cubicBezTo>
                    <a:pt x="868" y="206"/>
                    <a:pt x="822" y="252"/>
                    <a:pt x="777" y="275"/>
                  </a:cubicBezTo>
                  <a:cubicBezTo>
                    <a:pt x="708" y="343"/>
                    <a:pt x="640" y="412"/>
                    <a:pt x="571" y="480"/>
                  </a:cubicBezTo>
                  <a:cubicBezTo>
                    <a:pt x="480" y="571"/>
                    <a:pt x="389" y="640"/>
                    <a:pt x="297" y="731"/>
                  </a:cubicBezTo>
                  <a:cubicBezTo>
                    <a:pt x="252" y="777"/>
                    <a:pt x="229" y="822"/>
                    <a:pt x="183" y="845"/>
                  </a:cubicBezTo>
                  <a:cubicBezTo>
                    <a:pt x="160" y="868"/>
                    <a:pt x="138" y="891"/>
                    <a:pt x="115" y="914"/>
                  </a:cubicBezTo>
                  <a:cubicBezTo>
                    <a:pt x="92" y="914"/>
                    <a:pt x="92" y="937"/>
                    <a:pt x="92" y="937"/>
                  </a:cubicBezTo>
                  <a:cubicBezTo>
                    <a:pt x="69" y="959"/>
                    <a:pt x="46" y="982"/>
                    <a:pt x="23" y="1005"/>
                  </a:cubicBezTo>
                  <a:cubicBezTo>
                    <a:pt x="1" y="1028"/>
                    <a:pt x="1" y="1074"/>
                    <a:pt x="23" y="1119"/>
                  </a:cubicBezTo>
                  <a:cubicBezTo>
                    <a:pt x="23" y="1142"/>
                    <a:pt x="46" y="1165"/>
                    <a:pt x="69" y="1188"/>
                  </a:cubicBezTo>
                  <a:cubicBezTo>
                    <a:pt x="69" y="1210"/>
                    <a:pt x="92" y="1210"/>
                    <a:pt x="92" y="1210"/>
                  </a:cubicBezTo>
                  <a:cubicBezTo>
                    <a:pt x="92" y="1233"/>
                    <a:pt x="92" y="1233"/>
                    <a:pt x="92" y="1256"/>
                  </a:cubicBezTo>
                  <a:cubicBezTo>
                    <a:pt x="115" y="1302"/>
                    <a:pt x="138" y="1325"/>
                    <a:pt x="183" y="1347"/>
                  </a:cubicBezTo>
                  <a:lnTo>
                    <a:pt x="183" y="1370"/>
                  </a:lnTo>
                  <a:cubicBezTo>
                    <a:pt x="160" y="1416"/>
                    <a:pt x="183" y="1484"/>
                    <a:pt x="229" y="1530"/>
                  </a:cubicBezTo>
                  <a:cubicBezTo>
                    <a:pt x="229" y="1553"/>
                    <a:pt x="229" y="1599"/>
                    <a:pt x="229" y="1621"/>
                  </a:cubicBezTo>
                  <a:cubicBezTo>
                    <a:pt x="229" y="1644"/>
                    <a:pt x="252" y="1644"/>
                    <a:pt x="252" y="1667"/>
                  </a:cubicBezTo>
                  <a:cubicBezTo>
                    <a:pt x="275" y="1690"/>
                    <a:pt x="297" y="1713"/>
                    <a:pt x="320" y="1735"/>
                  </a:cubicBezTo>
                  <a:cubicBezTo>
                    <a:pt x="320" y="1735"/>
                    <a:pt x="343" y="1735"/>
                    <a:pt x="343" y="1758"/>
                  </a:cubicBezTo>
                  <a:cubicBezTo>
                    <a:pt x="366" y="1781"/>
                    <a:pt x="389" y="1804"/>
                    <a:pt x="411" y="1827"/>
                  </a:cubicBezTo>
                  <a:cubicBezTo>
                    <a:pt x="423" y="1838"/>
                    <a:pt x="440" y="1844"/>
                    <a:pt x="457" y="1844"/>
                  </a:cubicBezTo>
                  <a:cubicBezTo>
                    <a:pt x="474" y="1844"/>
                    <a:pt x="491" y="1838"/>
                    <a:pt x="503" y="1827"/>
                  </a:cubicBezTo>
                  <a:cubicBezTo>
                    <a:pt x="548" y="1804"/>
                    <a:pt x="571" y="1781"/>
                    <a:pt x="594" y="1758"/>
                  </a:cubicBezTo>
                  <a:lnTo>
                    <a:pt x="685" y="1690"/>
                  </a:lnTo>
                  <a:cubicBezTo>
                    <a:pt x="754" y="1644"/>
                    <a:pt x="822" y="1576"/>
                    <a:pt x="868" y="1530"/>
                  </a:cubicBezTo>
                  <a:cubicBezTo>
                    <a:pt x="1005" y="1416"/>
                    <a:pt x="1119" y="1325"/>
                    <a:pt x="1233" y="1210"/>
                  </a:cubicBezTo>
                  <a:cubicBezTo>
                    <a:pt x="1302" y="1165"/>
                    <a:pt x="1370" y="1119"/>
                    <a:pt x="1439" y="1074"/>
                  </a:cubicBezTo>
                  <a:cubicBezTo>
                    <a:pt x="1507" y="1028"/>
                    <a:pt x="1576" y="982"/>
                    <a:pt x="1644" y="937"/>
                  </a:cubicBezTo>
                  <a:cubicBezTo>
                    <a:pt x="1667" y="914"/>
                    <a:pt x="1690" y="891"/>
                    <a:pt x="1713" y="868"/>
                  </a:cubicBezTo>
                  <a:cubicBezTo>
                    <a:pt x="1735" y="845"/>
                    <a:pt x="1758" y="822"/>
                    <a:pt x="1781" y="822"/>
                  </a:cubicBezTo>
                  <a:cubicBezTo>
                    <a:pt x="1804" y="800"/>
                    <a:pt x="1804" y="754"/>
                    <a:pt x="1804" y="731"/>
                  </a:cubicBezTo>
                  <a:cubicBezTo>
                    <a:pt x="1781" y="708"/>
                    <a:pt x="1735" y="708"/>
                    <a:pt x="1713" y="708"/>
                  </a:cubicBezTo>
                  <a:cubicBezTo>
                    <a:pt x="1713" y="686"/>
                    <a:pt x="1690" y="663"/>
                    <a:pt x="1690" y="640"/>
                  </a:cubicBezTo>
                  <a:cubicBezTo>
                    <a:pt x="1644" y="571"/>
                    <a:pt x="1598" y="503"/>
                    <a:pt x="1576" y="412"/>
                  </a:cubicBezTo>
                  <a:cubicBezTo>
                    <a:pt x="1530" y="343"/>
                    <a:pt x="1507" y="252"/>
                    <a:pt x="1461" y="183"/>
                  </a:cubicBezTo>
                  <a:cubicBezTo>
                    <a:pt x="1439" y="161"/>
                    <a:pt x="1416" y="138"/>
                    <a:pt x="1416" y="115"/>
                  </a:cubicBezTo>
                  <a:cubicBezTo>
                    <a:pt x="1393" y="115"/>
                    <a:pt x="1393" y="92"/>
                    <a:pt x="1393" y="92"/>
                  </a:cubicBezTo>
                  <a:cubicBezTo>
                    <a:pt x="1370" y="69"/>
                    <a:pt x="1370" y="69"/>
                    <a:pt x="1347" y="46"/>
                  </a:cubicBezTo>
                  <a:cubicBezTo>
                    <a:pt x="1324" y="24"/>
                    <a:pt x="1302" y="1"/>
                    <a:pt x="1279" y="1"/>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6"/>
            <p:cNvSpPr/>
            <p:nvPr/>
          </p:nvSpPr>
          <p:spPr>
            <a:xfrm>
              <a:off x="6893975" y="1003800"/>
              <a:ext cx="37675" cy="29175"/>
            </a:xfrm>
            <a:custGeom>
              <a:avLst/>
              <a:gdLst/>
              <a:ahLst/>
              <a:cxnLst/>
              <a:rect l="l" t="t" r="r" b="b"/>
              <a:pathLst>
                <a:path w="1507" h="1167" extrusionOk="0">
                  <a:moveTo>
                    <a:pt x="1393" y="0"/>
                  </a:moveTo>
                  <a:cubicBezTo>
                    <a:pt x="1393" y="0"/>
                    <a:pt x="1370" y="0"/>
                    <a:pt x="1347" y="23"/>
                  </a:cubicBezTo>
                  <a:cubicBezTo>
                    <a:pt x="1324" y="23"/>
                    <a:pt x="1301" y="23"/>
                    <a:pt x="1279" y="46"/>
                  </a:cubicBezTo>
                  <a:cubicBezTo>
                    <a:pt x="1256" y="46"/>
                    <a:pt x="1233" y="69"/>
                    <a:pt x="1210" y="69"/>
                  </a:cubicBezTo>
                  <a:cubicBezTo>
                    <a:pt x="1164" y="114"/>
                    <a:pt x="1119" y="137"/>
                    <a:pt x="1050" y="183"/>
                  </a:cubicBezTo>
                  <a:cubicBezTo>
                    <a:pt x="982" y="228"/>
                    <a:pt x="913" y="274"/>
                    <a:pt x="845" y="343"/>
                  </a:cubicBezTo>
                  <a:cubicBezTo>
                    <a:pt x="799" y="365"/>
                    <a:pt x="754" y="388"/>
                    <a:pt x="731" y="411"/>
                  </a:cubicBezTo>
                  <a:cubicBezTo>
                    <a:pt x="685" y="434"/>
                    <a:pt x="639" y="479"/>
                    <a:pt x="594" y="502"/>
                  </a:cubicBezTo>
                  <a:cubicBezTo>
                    <a:pt x="548" y="525"/>
                    <a:pt x="503" y="571"/>
                    <a:pt x="457" y="594"/>
                  </a:cubicBezTo>
                  <a:cubicBezTo>
                    <a:pt x="366" y="662"/>
                    <a:pt x="274" y="731"/>
                    <a:pt x="206" y="799"/>
                  </a:cubicBezTo>
                  <a:cubicBezTo>
                    <a:pt x="160" y="822"/>
                    <a:pt x="137" y="845"/>
                    <a:pt x="115" y="868"/>
                  </a:cubicBezTo>
                  <a:cubicBezTo>
                    <a:pt x="92" y="890"/>
                    <a:pt x="69" y="913"/>
                    <a:pt x="46" y="936"/>
                  </a:cubicBezTo>
                  <a:cubicBezTo>
                    <a:pt x="0" y="982"/>
                    <a:pt x="0" y="1050"/>
                    <a:pt x="23" y="1096"/>
                  </a:cubicBezTo>
                  <a:cubicBezTo>
                    <a:pt x="46" y="1096"/>
                    <a:pt x="46" y="1119"/>
                    <a:pt x="69" y="1119"/>
                  </a:cubicBezTo>
                  <a:cubicBezTo>
                    <a:pt x="97" y="1147"/>
                    <a:pt x="134" y="1166"/>
                    <a:pt x="169" y="1166"/>
                  </a:cubicBezTo>
                  <a:cubicBezTo>
                    <a:pt x="190" y="1166"/>
                    <a:pt x="211" y="1159"/>
                    <a:pt x="229" y="1141"/>
                  </a:cubicBezTo>
                  <a:cubicBezTo>
                    <a:pt x="297" y="1119"/>
                    <a:pt x="343" y="1073"/>
                    <a:pt x="388" y="1027"/>
                  </a:cubicBezTo>
                  <a:cubicBezTo>
                    <a:pt x="434" y="982"/>
                    <a:pt x="480" y="959"/>
                    <a:pt x="503" y="913"/>
                  </a:cubicBezTo>
                  <a:cubicBezTo>
                    <a:pt x="594" y="845"/>
                    <a:pt x="685" y="776"/>
                    <a:pt x="776" y="708"/>
                  </a:cubicBezTo>
                  <a:cubicBezTo>
                    <a:pt x="868" y="616"/>
                    <a:pt x="982" y="548"/>
                    <a:pt x="1096" y="457"/>
                  </a:cubicBezTo>
                  <a:cubicBezTo>
                    <a:pt x="1164" y="411"/>
                    <a:pt x="1210" y="365"/>
                    <a:pt x="1279" y="343"/>
                  </a:cubicBezTo>
                  <a:cubicBezTo>
                    <a:pt x="1324" y="320"/>
                    <a:pt x="1347" y="297"/>
                    <a:pt x="1370" y="274"/>
                  </a:cubicBezTo>
                  <a:cubicBezTo>
                    <a:pt x="1393" y="274"/>
                    <a:pt x="1393" y="274"/>
                    <a:pt x="1416" y="251"/>
                  </a:cubicBezTo>
                  <a:cubicBezTo>
                    <a:pt x="1416" y="251"/>
                    <a:pt x="1438" y="251"/>
                    <a:pt x="1438" y="228"/>
                  </a:cubicBezTo>
                  <a:cubicBezTo>
                    <a:pt x="1484" y="206"/>
                    <a:pt x="1507" y="137"/>
                    <a:pt x="1507" y="91"/>
                  </a:cubicBezTo>
                  <a:cubicBezTo>
                    <a:pt x="1507" y="69"/>
                    <a:pt x="1507" y="46"/>
                    <a:pt x="1484" y="23"/>
                  </a:cubicBezTo>
                  <a:cubicBezTo>
                    <a:pt x="1484" y="23"/>
                    <a:pt x="1461" y="0"/>
                    <a:pt x="143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6"/>
            <p:cNvSpPr/>
            <p:nvPr/>
          </p:nvSpPr>
          <p:spPr>
            <a:xfrm>
              <a:off x="7174150" y="818325"/>
              <a:ext cx="81050" cy="38350"/>
            </a:xfrm>
            <a:custGeom>
              <a:avLst/>
              <a:gdLst/>
              <a:ahLst/>
              <a:cxnLst/>
              <a:rect l="l" t="t" r="r" b="b"/>
              <a:pathLst>
                <a:path w="3242" h="1534" extrusionOk="0">
                  <a:moveTo>
                    <a:pt x="2032" y="1"/>
                  </a:moveTo>
                  <a:cubicBezTo>
                    <a:pt x="1941" y="1"/>
                    <a:pt x="1849" y="24"/>
                    <a:pt x="1781" y="24"/>
                  </a:cubicBezTo>
                  <a:cubicBezTo>
                    <a:pt x="1667" y="47"/>
                    <a:pt x="1553" y="47"/>
                    <a:pt x="1439" y="92"/>
                  </a:cubicBezTo>
                  <a:cubicBezTo>
                    <a:pt x="1347" y="115"/>
                    <a:pt x="1256" y="138"/>
                    <a:pt x="1142" y="161"/>
                  </a:cubicBezTo>
                  <a:cubicBezTo>
                    <a:pt x="1051" y="206"/>
                    <a:pt x="936" y="252"/>
                    <a:pt x="845" y="298"/>
                  </a:cubicBezTo>
                  <a:cubicBezTo>
                    <a:pt x="754" y="343"/>
                    <a:pt x="640" y="389"/>
                    <a:pt x="548" y="457"/>
                  </a:cubicBezTo>
                  <a:cubicBezTo>
                    <a:pt x="457" y="503"/>
                    <a:pt x="389" y="549"/>
                    <a:pt x="297" y="594"/>
                  </a:cubicBezTo>
                  <a:cubicBezTo>
                    <a:pt x="252" y="640"/>
                    <a:pt x="206" y="663"/>
                    <a:pt x="160" y="686"/>
                  </a:cubicBezTo>
                  <a:cubicBezTo>
                    <a:pt x="138" y="709"/>
                    <a:pt x="115" y="731"/>
                    <a:pt x="92" y="754"/>
                  </a:cubicBezTo>
                  <a:cubicBezTo>
                    <a:pt x="69" y="754"/>
                    <a:pt x="46" y="800"/>
                    <a:pt x="46" y="823"/>
                  </a:cubicBezTo>
                  <a:cubicBezTo>
                    <a:pt x="23" y="845"/>
                    <a:pt x="1" y="868"/>
                    <a:pt x="1" y="914"/>
                  </a:cubicBezTo>
                  <a:cubicBezTo>
                    <a:pt x="1" y="960"/>
                    <a:pt x="23" y="1005"/>
                    <a:pt x="69" y="1051"/>
                  </a:cubicBezTo>
                  <a:cubicBezTo>
                    <a:pt x="92" y="1074"/>
                    <a:pt x="138" y="1097"/>
                    <a:pt x="183" y="1097"/>
                  </a:cubicBezTo>
                  <a:cubicBezTo>
                    <a:pt x="229" y="1119"/>
                    <a:pt x="275" y="1165"/>
                    <a:pt x="320" y="1188"/>
                  </a:cubicBezTo>
                  <a:cubicBezTo>
                    <a:pt x="343" y="1188"/>
                    <a:pt x="366" y="1211"/>
                    <a:pt x="389" y="1233"/>
                  </a:cubicBezTo>
                  <a:cubicBezTo>
                    <a:pt x="366" y="1233"/>
                    <a:pt x="366" y="1211"/>
                    <a:pt x="343" y="1211"/>
                  </a:cubicBezTo>
                  <a:lnTo>
                    <a:pt x="343" y="1211"/>
                  </a:lnTo>
                  <a:cubicBezTo>
                    <a:pt x="411" y="1256"/>
                    <a:pt x="480" y="1302"/>
                    <a:pt x="548" y="1370"/>
                  </a:cubicBezTo>
                  <a:cubicBezTo>
                    <a:pt x="571" y="1416"/>
                    <a:pt x="617" y="1462"/>
                    <a:pt x="663" y="1507"/>
                  </a:cubicBezTo>
                  <a:cubicBezTo>
                    <a:pt x="691" y="1527"/>
                    <a:pt x="724" y="1534"/>
                    <a:pt x="756" y="1534"/>
                  </a:cubicBezTo>
                  <a:cubicBezTo>
                    <a:pt x="800" y="1534"/>
                    <a:pt x="842" y="1521"/>
                    <a:pt x="868" y="1507"/>
                  </a:cubicBezTo>
                  <a:cubicBezTo>
                    <a:pt x="914" y="1485"/>
                    <a:pt x="936" y="1462"/>
                    <a:pt x="959" y="1439"/>
                  </a:cubicBezTo>
                  <a:cubicBezTo>
                    <a:pt x="982" y="1416"/>
                    <a:pt x="1028" y="1393"/>
                    <a:pt x="1051" y="1370"/>
                  </a:cubicBezTo>
                  <a:lnTo>
                    <a:pt x="1142" y="1279"/>
                  </a:lnTo>
                  <a:cubicBezTo>
                    <a:pt x="1210" y="1233"/>
                    <a:pt x="1279" y="1188"/>
                    <a:pt x="1347" y="1142"/>
                  </a:cubicBezTo>
                  <a:cubicBezTo>
                    <a:pt x="1416" y="1074"/>
                    <a:pt x="1507" y="1028"/>
                    <a:pt x="1598" y="960"/>
                  </a:cubicBezTo>
                  <a:cubicBezTo>
                    <a:pt x="1758" y="868"/>
                    <a:pt x="1941" y="777"/>
                    <a:pt x="2123" y="686"/>
                  </a:cubicBezTo>
                  <a:cubicBezTo>
                    <a:pt x="2260" y="640"/>
                    <a:pt x="2397" y="594"/>
                    <a:pt x="2534" y="549"/>
                  </a:cubicBezTo>
                  <a:lnTo>
                    <a:pt x="2785" y="549"/>
                  </a:lnTo>
                  <a:cubicBezTo>
                    <a:pt x="2854" y="572"/>
                    <a:pt x="2899" y="572"/>
                    <a:pt x="2968" y="594"/>
                  </a:cubicBezTo>
                  <a:cubicBezTo>
                    <a:pt x="2991" y="617"/>
                    <a:pt x="3014" y="617"/>
                    <a:pt x="3059" y="640"/>
                  </a:cubicBezTo>
                  <a:cubicBezTo>
                    <a:pt x="3074" y="640"/>
                    <a:pt x="3090" y="650"/>
                    <a:pt x="3105" y="650"/>
                  </a:cubicBezTo>
                  <a:cubicBezTo>
                    <a:pt x="3112" y="650"/>
                    <a:pt x="3120" y="648"/>
                    <a:pt x="3128" y="640"/>
                  </a:cubicBezTo>
                  <a:cubicBezTo>
                    <a:pt x="3173" y="640"/>
                    <a:pt x="3196" y="617"/>
                    <a:pt x="3196" y="594"/>
                  </a:cubicBezTo>
                  <a:cubicBezTo>
                    <a:pt x="3242" y="526"/>
                    <a:pt x="3219" y="457"/>
                    <a:pt x="3150" y="435"/>
                  </a:cubicBezTo>
                  <a:cubicBezTo>
                    <a:pt x="3105" y="412"/>
                    <a:pt x="3059" y="389"/>
                    <a:pt x="2991" y="366"/>
                  </a:cubicBezTo>
                  <a:cubicBezTo>
                    <a:pt x="2968" y="343"/>
                    <a:pt x="2922" y="343"/>
                    <a:pt x="2877" y="343"/>
                  </a:cubicBezTo>
                  <a:cubicBezTo>
                    <a:pt x="2877" y="275"/>
                    <a:pt x="2831" y="229"/>
                    <a:pt x="2785" y="229"/>
                  </a:cubicBezTo>
                  <a:cubicBezTo>
                    <a:pt x="2717" y="206"/>
                    <a:pt x="2648" y="206"/>
                    <a:pt x="2580" y="184"/>
                  </a:cubicBezTo>
                  <a:lnTo>
                    <a:pt x="2443" y="184"/>
                  </a:lnTo>
                  <a:cubicBezTo>
                    <a:pt x="2443" y="115"/>
                    <a:pt x="2374" y="47"/>
                    <a:pt x="2306" y="24"/>
                  </a:cubicBezTo>
                  <a:cubicBezTo>
                    <a:pt x="2260" y="24"/>
                    <a:pt x="2215" y="1"/>
                    <a:pt x="2169" y="1"/>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6"/>
            <p:cNvSpPr/>
            <p:nvPr/>
          </p:nvSpPr>
          <p:spPr>
            <a:xfrm>
              <a:off x="7208950" y="824050"/>
              <a:ext cx="29700" cy="8375"/>
            </a:xfrm>
            <a:custGeom>
              <a:avLst/>
              <a:gdLst/>
              <a:ahLst/>
              <a:cxnLst/>
              <a:rect l="l" t="t" r="r" b="b"/>
              <a:pathLst>
                <a:path w="1188" h="335" extrusionOk="0">
                  <a:moveTo>
                    <a:pt x="686" y="0"/>
                  </a:moveTo>
                  <a:cubicBezTo>
                    <a:pt x="617" y="0"/>
                    <a:pt x="549" y="23"/>
                    <a:pt x="503" y="46"/>
                  </a:cubicBezTo>
                  <a:cubicBezTo>
                    <a:pt x="389" y="69"/>
                    <a:pt x="298" y="91"/>
                    <a:pt x="206" y="137"/>
                  </a:cubicBezTo>
                  <a:cubicBezTo>
                    <a:pt x="161" y="160"/>
                    <a:pt x="92" y="206"/>
                    <a:pt x="47" y="228"/>
                  </a:cubicBezTo>
                  <a:cubicBezTo>
                    <a:pt x="1" y="251"/>
                    <a:pt x="1" y="274"/>
                    <a:pt x="24" y="297"/>
                  </a:cubicBezTo>
                  <a:cubicBezTo>
                    <a:pt x="24" y="324"/>
                    <a:pt x="39" y="335"/>
                    <a:pt x="57" y="335"/>
                  </a:cubicBezTo>
                  <a:cubicBezTo>
                    <a:pt x="69" y="335"/>
                    <a:pt x="83" y="329"/>
                    <a:pt x="92" y="320"/>
                  </a:cubicBezTo>
                  <a:cubicBezTo>
                    <a:pt x="161" y="297"/>
                    <a:pt x="206" y="274"/>
                    <a:pt x="275" y="251"/>
                  </a:cubicBezTo>
                  <a:lnTo>
                    <a:pt x="252" y="251"/>
                  </a:lnTo>
                  <a:cubicBezTo>
                    <a:pt x="321" y="228"/>
                    <a:pt x="389" y="206"/>
                    <a:pt x="457" y="183"/>
                  </a:cubicBezTo>
                  <a:cubicBezTo>
                    <a:pt x="549" y="160"/>
                    <a:pt x="617" y="137"/>
                    <a:pt x="686" y="114"/>
                  </a:cubicBezTo>
                  <a:lnTo>
                    <a:pt x="914" y="114"/>
                  </a:lnTo>
                  <a:cubicBezTo>
                    <a:pt x="937" y="114"/>
                    <a:pt x="960" y="114"/>
                    <a:pt x="982" y="137"/>
                  </a:cubicBezTo>
                  <a:cubicBezTo>
                    <a:pt x="1028" y="137"/>
                    <a:pt x="1051" y="137"/>
                    <a:pt x="1074" y="160"/>
                  </a:cubicBezTo>
                  <a:lnTo>
                    <a:pt x="1142" y="160"/>
                  </a:lnTo>
                  <a:cubicBezTo>
                    <a:pt x="1142" y="160"/>
                    <a:pt x="1165" y="160"/>
                    <a:pt x="1165" y="137"/>
                  </a:cubicBezTo>
                  <a:cubicBezTo>
                    <a:pt x="1188" y="114"/>
                    <a:pt x="1188" y="114"/>
                    <a:pt x="1165" y="91"/>
                  </a:cubicBezTo>
                  <a:cubicBezTo>
                    <a:pt x="1165" y="69"/>
                    <a:pt x="1165" y="69"/>
                    <a:pt x="1142" y="46"/>
                  </a:cubicBezTo>
                  <a:cubicBezTo>
                    <a:pt x="1097" y="46"/>
                    <a:pt x="1074" y="23"/>
                    <a:pt x="102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6"/>
            <p:cNvSpPr/>
            <p:nvPr/>
          </p:nvSpPr>
          <p:spPr>
            <a:xfrm>
              <a:off x="7206675" y="840025"/>
              <a:ext cx="40550" cy="22650"/>
            </a:xfrm>
            <a:custGeom>
              <a:avLst/>
              <a:gdLst/>
              <a:ahLst/>
              <a:cxnLst/>
              <a:rect l="l" t="t" r="r" b="b"/>
              <a:pathLst>
                <a:path w="1622" h="906" extrusionOk="0">
                  <a:moveTo>
                    <a:pt x="1553" y="0"/>
                  </a:moveTo>
                  <a:cubicBezTo>
                    <a:pt x="1439" y="23"/>
                    <a:pt x="1302" y="69"/>
                    <a:pt x="1165" y="114"/>
                  </a:cubicBezTo>
                  <a:cubicBezTo>
                    <a:pt x="1028" y="160"/>
                    <a:pt x="891" y="206"/>
                    <a:pt x="754" y="274"/>
                  </a:cubicBezTo>
                  <a:cubicBezTo>
                    <a:pt x="617" y="343"/>
                    <a:pt x="503" y="411"/>
                    <a:pt x="366" y="480"/>
                  </a:cubicBezTo>
                  <a:cubicBezTo>
                    <a:pt x="320" y="502"/>
                    <a:pt x="252" y="548"/>
                    <a:pt x="206" y="571"/>
                  </a:cubicBezTo>
                  <a:cubicBezTo>
                    <a:pt x="160" y="594"/>
                    <a:pt x="138" y="617"/>
                    <a:pt x="115" y="639"/>
                  </a:cubicBezTo>
                  <a:cubicBezTo>
                    <a:pt x="92" y="639"/>
                    <a:pt x="69" y="662"/>
                    <a:pt x="69" y="685"/>
                  </a:cubicBezTo>
                  <a:cubicBezTo>
                    <a:pt x="46" y="685"/>
                    <a:pt x="23" y="731"/>
                    <a:pt x="1" y="754"/>
                  </a:cubicBezTo>
                  <a:cubicBezTo>
                    <a:pt x="1" y="754"/>
                    <a:pt x="1" y="776"/>
                    <a:pt x="1" y="799"/>
                  </a:cubicBezTo>
                  <a:cubicBezTo>
                    <a:pt x="1" y="822"/>
                    <a:pt x="1" y="868"/>
                    <a:pt x="23" y="890"/>
                  </a:cubicBezTo>
                  <a:cubicBezTo>
                    <a:pt x="42" y="900"/>
                    <a:pt x="65" y="905"/>
                    <a:pt x="89" y="905"/>
                  </a:cubicBezTo>
                  <a:cubicBezTo>
                    <a:pt x="122" y="905"/>
                    <a:pt x="157" y="894"/>
                    <a:pt x="183" y="868"/>
                  </a:cubicBezTo>
                  <a:cubicBezTo>
                    <a:pt x="206" y="845"/>
                    <a:pt x="252" y="822"/>
                    <a:pt x="275" y="799"/>
                  </a:cubicBezTo>
                  <a:cubicBezTo>
                    <a:pt x="297" y="776"/>
                    <a:pt x="320" y="754"/>
                    <a:pt x="343" y="731"/>
                  </a:cubicBezTo>
                  <a:cubicBezTo>
                    <a:pt x="457" y="639"/>
                    <a:pt x="594" y="571"/>
                    <a:pt x="731" y="480"/>
                  </a:cubicBezTo>
                  <a:cubicBezTo>
                    <a:pt x="800" y="434"/>
                    <a:pt x="868" y="388"/>
                    <a:pt x="936" y="343"/>
                  </a:cubicBezTo>
                  <a:cubicBezTo>
                    <a:pt x="1005" y="320"/>
                    <a:pt x="1073" y="274"/>
                    <a:pt x="1142" y="251"/>
                  </a:cubicBezTo>
                  <a:cubicBezTo>
                    <a:pt x="1188" y="229"/>
                    <a:pt x="1210" y="229"/>
                    <a:pt x="1233" y="206"/>
                  </a:cubicBezTo>
                  <a:cubicBezTo>
                    <a:pt x="1302" y="183"/>
                    <a:pt x="1347" y="160"/>
                    <a:pt x="1416" y="137"/>
                  </a:cubicBezTo>
                  <a:cubicBezTo>
                    <a:pt x="1461" y="114"/>
                    <a:pt x="1530" y="114"/>
                    <a:pt x="1576" y="92"/>
                  </a:cubicBezTo>
                  <a:cubicBezTo>
                    <a:pt x="1621" y="92"/>
                    <a:pt x="1621" y="46"/>
                    <a:pt x="1621" y="23"/>
                  </a:cubicBezTo>
                  <a:cubicBezTo>
                    <a:pt x="1621" y="0"/>
                    <a:pt x="1598" y="0"/>
                    <a:pt x="1576"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6"/>
            <p:cNvSpPr/>
            <p:nvPr/>
          </p:nvSpPr>
          <p:spPr>
            <a:xfrm>
              <a:off x="6840900" y="1036300"/>
              <a:ext cx="42250" cy="41725"/>
            </a:xfrm>
            <a:custGeom>
              <a:avLst/>
              <a:gdLst/>
              <a:ahLst/>
              <a:cxnLst/>
              <a:rect l="l" t="t" r="r" b="b"/>
              <a:pathLst>
                <a:path w="1690" h="1669" extrusionOk="0">
                  <a:moveTo>
                    <a:pt x="840" y="0"/>
                  </a:moveTo>
                  <a:cubicBezTo>
                    <a:pt x="827" y="0"/>
                    <a:pt x="813" y="1"/>
                    <a:pt x="800" y="1"/>
                  </a:cubicBezTo>
                  <a:cubicBezTo>
                    <a:pt x="343" y="24"/>
                    <a:pt x="1" y="412"/>
                    <a:pt x="23" y="869"/>
                  </a:cubicBezTo>
                  <a:cubicBezTo>
                    <a:pt x="46" y="1311"/>
                    <a:pt x="412" y="1668"/>
                    <a:pt x="850" y="1668"/>
                  </a:cubicBezTo>
                  <a:cubicBezTo>
                    <a:pt x="864" y="1668"/>
                    <a:pt x="877" y="1668"/>
                    <a:pt x="891" y="1667"/>
                  </a:cubicBezTo>
                  <a:cubicBezTo>
                    <a:pt x="1347" y="1645"/>
                    <a:pt x="1690" y="1257"/>
                    <a:pt x="1667" y="800"/>
                  </a:cubicBezTo>
                  <a:cubicBezTo>
                    <a:pt x="1645" y="357"/>
                    <a:pt x="1279" y="0"/>
                    <a:pt x="840"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6"/>
            <p:cNvSpPr/>
            <p:nvPr/>
          </p:nvSpPr>
          <p:spPr>
            <a:xfrm>
              <a:off x="6834625" y="1100200"/>
              <a:ext cx="42825" cy="41725"/>
            </a:xfrm>
            <a:custGeom>
              <a:avLst/>
              <a:gdLst/>
              <a:ahLst/>
              <a:cxnLst/>
              <a:rect l="l" t="t" r="r" b="b"/>
              <a:pathLst>
                <a:path w="1713" h="1669" extrusionOk="0">
                  <a:moveTo>
                    <a:pt x="863" y="1"/>
                  </a:moveTo>
                  <a:cubicBezTo>
                    <a:pt x="849" y="1"/>
                    <a:pt x="836" y="1"/>
                    <a:pt x="822" y="2"/>
                  </a:cubicBezTo>
                  <a:cubicBezTo>
                    <a:pt x="366" y="24"/>
                    <a:pt x="1" y="412"/>
                    <a:pt x="23" y="869"/>
                  </a:cubicBezTo>
                  <a:cubicBezTo>
                    <a:pt x="46" y="1312"/>
                    <a:pt x="411" y="1669"/>
                    <a:pt x="850" y="1669"/>
                  </a:cubicBezTo>
                  <a:cubicBezTo>
                    <a:pt x="864" y="1669"/>
                    <a:pt x="877" y="1669"/>
                    <a:pt x="891" y="1668"/>
                  </a:cubicBezTo>
                  <a:cubicBezTo>
                    <a:pt x="1347" y="1645"/>
                    <a:pt x="1712" y="1257"/>
                    <a:pt x="1690" y="800"/>
                  </a:cubicBezTo>
                  <a:cubicBezTo>
                    <a:pt x="1667" y="358"/>
                    <a:pt x="1302" y="1"/>
                    <a:pt x="86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6"/>
            <p:cNvSpPr/>
            <p:nvPr/>
          </p:nvSpPr>
          <p:spPr>
            <a:xfrm>
              <a:off x="6903675" y="1109325"/>
              <a:ext cx="42250" cy="41750"/>
            </a:xfrm>
            <a:custGeom>
              <a:avLst/>
              <a:gdLst/>
              <a:ahLst/>
              <a:cxnLst/>
              <a:rect l="l" t="t" r="r" b="b"/>
              <a:pathLst>
                <a:path w="1690" h="1670" extrusionOk="0">
                  <a:moveTo>
                    <a:pt x="840" y="1"/>
                  </a:moveTo>
                  <a:cubicBezTo>
                    <a:pt x="826" y="1"/>
                    <a:pt x="813" y="1"/>
                    <a:pt x="799" y="2"/>
                  </a:cubicBezTo>
                  <a:cubicBezTo>
                    <a:pt x="343" y="25"/>
                    <a:pt x="0" y="413"/>
                    <a:pt x="23" y="869"/>
                  </a:cubicBezTo>
                  <a:cubicBezTo>
                    <a:pt x="45" y="1312"/>
                    <a:pt x="411" y="1669"/>
                    <a:pt x="850" y="1669"/>
                  </a:cubicBezTo>
                  <a:cubicBezTo>
                    <a:pt x="863" y="1669"/>
                    <a:pt x="877" y="1669"/>
                    <a:pt x="891" y="1668"/>
                  </a:cubicBezTo>
                  <a:cubicBezTo>
                    <a:pt x="1347" y="1645"/>
                    <a:pt x="1689" y="1257"/>
                    <a:pt x="1667" y="801"/>
                  </a:cubicBezTo>
                  <a:cubicBezTo>
                    <a:pt x="1645" y="358"/>
                    <a:pt x="1279" y="1"/>
                    <a:pt x="840"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6"/>
            <p:cNvSpPr/>
            <p:nvPr/>
          </p:nvSpPr>
          <p:spPr>
            <a:xfrm>
              <a:off x="6923075" y="1173850"/>
              <a:ext cx="41675" cy="41100"/>
            </a:xfrm>
            <a:custGeom>
              <a:avLst/>
              <a:gdLst/>
              <a:ahLst/>
              <a:cxnLst/>
              <a:rect l="l" t="t" r="r" b="b"/>
              <a:pathLst>
                <a:path w="1667" h="1644" extrusionOk="0">
                  <a:moveTo>
                    <a:pt x="799" y="0"/>
                  </a:moveTo>
                  <a:cubicBezTo>
                    <a:pt x="343" y="23"/>
                    <a:pt x="0" y="411"/>
                    <a:pt x="23" y="867"/>
                  </a:cubicBezTo>
                  <a:cubicBezTo>
                    <a:pt x="23" y="1255"/>
                    <a:pt x="320" y="1575"/>
                    <a:pt x="708" y="1643"/>
                  </a:cubicBezTo>
                  <a:cubicBezTo>
                    <a:pt x="982" y="1415"/>
                    <a:pt x="1302" y="1210"/>
                    <a:pt x="1621" y="1027"/>
                  </a:cubicBezTo>
                  <a:lnTo>
                    <a:pt x="1644" y="1027"/>
                  </a:lnTo>
                  <a:cubicBezTo>
                    <a:pt x="1667" y="959"/>
                    <a:pt x="1667" y="867"/>
                    <a:pt x="1667" y="776"/>
                  </a:cubicBezTo>
                  <a:cubicBezTo>
                    <a:pt x="1644" y="342"/>
                    <a:pt x="1279" y="0"/>
                    <a:pt x="845"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6"/>
            <p:cNvSpPr/>
            <p:nvPr/>
          </p:nvSpPr>
          <p:spPr>
            <a:xfrm>
              <a:off x="6852875" y="1174950"/>
              <a:ext cx="42250" cy="41175"/>
            </a:xfrm>
            <a:custGeom>
              <a:avLst/>
              <a:gdLst/>
              <a:ahLst/>
              <a:cxnLst/>
              <a:rect l="l" t="t" r="r" b="b"/>
              <a:pathLst>
                <a:path w="1690" h="1647" extrusionOk="0">
                  <a:moveTo>
                    <a:pt x="845" y="1"/>
                  </a:moveTo>
                  <a:cubicBezTo>
                    <a:pt x="830" y="1"/>
                    <a:pt x="815" y="1"/>
                    <a:pt x="800" y="2"/>
                  </a:cubicBezTo>
                  <a:cubicBezTo>
                    <a:pt x="343" y="25"/>
                    <a:pt x="1" y="413"/>
                    <a:pt x="24" y="869"/>
                  </a:cubicBezTo>
                  <a:cubicBezTo>
                    <a:pt x="46" y="1311"/>
                    <a:pt x="410" y="1646"/>
                    <a:pt x="848" y="1646"/>
                  </a:cubicBezTo>
                  <a:cubicBezTo>
                    <a:pt x="862" y="1646"/>
                    <a:pt x="877" y="1646"/>
                    <a:pt x="891" y="1645"/>
                  </a:cubicBezTo>
                  <a:cubicBezTo>
                    <a:pt x="1348" y="1645"/>
                    <a:pt x="1690" y="1234"/>
                    <a:pt x="1667" y="778"/>
                  </a:cubicBezTo>
                  <a:cubicBezTo>
                    <a:pt x="1667" y="336"/>
                    <a:pt x="1303" y="1"/>
                    <a:pt x="84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6"/>
            <p:cNvSpPr/>
            <p:nvPr/>
          </p:nvSpPr>
          <p:spPr>
            <a:xfrm>
              <a:off x="6755875" y="1106475"/>
              <a:ext cx="42825" cy="41175"/>
            </a:xfrm>
            <a:custGeom>
              <a:avLst/>
              <a:gdLst/>
              <a:ahLst/>
              <a:cxnLst/>
              <a:rect l="l" t="t" r="r" b="b"/>
              <a:pathLst>
                <a:path w="1713" h="1647" extrusionOk="0">
                  <a:moveTo>
                    <a:pt x="865" y="1"/>
                  </a:moveTo>
                  <a:cubicBezTo>
                    <a:pt x="851" y="1"/>
                    <a:pt x="837" y="1"/>
                    <a:pt x="822" y="2"/>
                  </a:cubicBezTo>
                  <a:cubicBezTo>
                    <a:pt x="366" y="25"/>
                    <a:pt x="1" y="413"/>
                    <a:pt x="23" y="869"/>
                  </a:cubicBezTo>
                  <a:cubicBezTo>
                    <a:pt x="46" y="1311"/>
                    <a:pt x="410" y="1646"/>
                    <a:pt x="848" y="1646"/>
                  </a:cubicBezTo>
                  <a:cubicBezTo>
                    <a:pt x="862" y="1646"/>
                    <a:pt x="876" y="1646"/>
                    <a:pt x="891" y="1645"/>
                  </a:cubicBezTo>
                  <a:cubicBezTo>
                    <a:pt x="1347" y="1622"/>
                    <a:pt x="1713" y="1234"/>
                    <a:pt x="1690" y="778"/>
                  </a:cubicBezTo>
                  <a:cubicBezTo>
                    <a:pt x="1668" y="336"/>
                    <a:pt x="1303" y="1"/>
                    <a:pt x="86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6"/>
            <p:cNvSpPr/>
            <p:nvPr/>
          </p:nvSpPr>
          <p:spPr>
            <a:xfrm>
              <a:off x="6767850" y="1170950"/>
              <a:ext cx="42825" cy="41750"/>
            </a:xfrm>
            <a:custGeom>
              <a:avLst/>
              <a:gdLst/>
              <a:ahLst/>
              <a:cxnLst/>
              <a:rect l="l" t="t" r="r" b="b"/>
              <a:pathLst>
                <a:path w="1713" h="1670" extrusionOk="0">
                  <a:moveTo>
                    <a:pt x="863" y="1"/>
                  </a:moveTo>
                  <a:cubicBezTo>
                    <a:pt x="850" y="1"/>
                    <a:pt x="836" y="1"/>
                    <a:pt x="823" y="2"/>
                  </a:cubicBezTo>
                  <a:cubicBezTo>
                    <a:pt x="366" y="25"/>
                    <a:pt x="1" y="413"/>
                    <a:pt x="24" y="869"/>
                  </a:cubicBezTo>
                  <a:cubicBezTo>
                    <a:pt x="46" y="1312"/>
                    <a:pt x="412" y="1669"/>
                    <a:pt x="851" y="1669"/>
                  </a:cubicBezTo>
                  <a:cubicBezTo>
                    <a:pt x="864" y="1669"/>
                    <a:pt x="878" y="1669"/>
                    <a:pt x="891" y="1668"/>
                  </a:cubicBezTo>
                  <a:cubicBezTo>
                    <a:pt x="1348" y="1645"/>
                    <a:pt x="1713" y="1257"/>
                    <a:pt x="1690" y="801"/>
                  </a:cubicBezTo>
                  <a:cubicBezTo>
                    <a:pt x="1668" y="358"/>
                    <a:pt x="1302" y="1"/>
                    <a:pt x="86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6"/>
            <p:cNvSpPr/>
            <p:nvPr/>
          </p:nvSpPr>
          <p:spPr>
            <a:xfrm>
              <a:off x="6806675" y="1246875"/>
              <a:ext cx="42250" cy="38825"/>
            </a:xfrm>
            <a:custGeom>
              <a:avLst/>
              <a:gdLst/>
              <a:ahLst/>
              <a:cxnLst/>
              <a:rect l="l" t="t" r="r" b="b"/>
              <a:pathLst>
                <a:path w="1690" h="1553" extrusionOk="0">
                  <a:moveTo>
                    <a:pt x="845" y="1"/>
                  </a:moveTo>
                  <a:cubicBezTo>
                    <a:pt x="845" y="1"/>
                    <a:pt x="822" y="24"/>
                    <a:pt x="822" y="24"/>
                  </a:cubicBezTo>
                  <a:cubicBezTo>
                    <a:pt x="365" y="24"/>
                    <a:pt x="0" y="412"/>
                    <a:pt x="23" y="868"/>
                  </a:cubicBezTo>
                  <a:cubicBezTo>
                    <a:pt x="46" y="1165"/>
                    <a:pt x="206" y="1439"/>
                    <a:pt x="434" y="1553"/>
                  </a:cubicBezTo>
                  <a:cubicBezTo>
                    <a:pt x="594" y="1484"/>
                    <a:pt x="731" y="1393"/>
                    <a:pt x="890" y="1325"/>
                  </a:cubicBezTo>
                  <a:cubicBezTo>
                    <a:pt x="1141" y="1188"/>
                    <a:pt x="1415" y="1051"/>
                    <a:pt x="1666" y="914"/>
                  </a:cubicBezTo>
                  <a:cubicBezTo>
                    <a:pt x="1689" y="868"/>
                    <a:pt x="1689" y="845"/>
                    <a:pt x="1689" y="800"/>
                  </a:cubicBezTo>
                  <a:cubicBezTo>
                    <a:pt x="1666" y="366"/>
                    <a:pt x="1301" y="1"/>
                    <a:pt x="84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6"/>
            <p:cNvSpPr/>
            <p:nvPr/>
          </p:nvSpPr>
          <p:spPr>
            <a:xfrm>
              <a:off x="6730775" y="1249125"/>
              <a:ext cx="42250" cy="41175"/>
            </a:xfrm>
            <a:custGeom>
              <a:avLst/>
              <a:gdLst/>
              <a:ahLst/>
              <a:cxnLst/>
              <a:rect l="l" t="t" r="r" b="b"/>
              <a:pathLst>
                <a:path w="1690" h="1647" extrusionOk="0">
                  <a:moveTo>
                    <a:pt x="842" y="1"/>
                  </a:moveTo>
                  <a:cubicBezTo>
                    <a:pt x="828" y="1"/>
                    <a:pt x="814" y="1"/>
                    <a:pt x="799" y="2"/>
                  </a:cubicBezTo>
                  <a:cubicBezTo>
                    <a:pt x="343" y="25"/>
                    <a:pt x="0" y="413"/>
                    <a:pt x="23" y="869"/>
                  </a:cubicBezTo>
                  <a:cubicBezTo>
                    <a:pt x="45" y="1311"/>
                    <a:pt x="410" y="1647"/>
                    <a:pt x="847" y="1647"/>
                  </a:cubicBezTo>
                  <a:cubicBezTo>
                    <a:pt x="862" y="1647"/>
                    <a:pt x="876" y="1646"/>
                    <a:pt x="891" y="1645"/>
                  </a:cubicBezTo>
                  <a:cubicBezTo>
                    <a:pt x="1347" y="1623"/>
                    <a:pt x="1689" y="1235"/>
                    <a:pt x="1667" y="778"/>
                  </a:cubicBezTo>
                  <a:cubicBezTo>
                    <a:pt x="1644" y="336"/>
                    <a:pt x="1280" y="1"/>
                    <a:pt x="842"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6"/>
            <p:cNvSpPr/>
            <p:nvPr/>
          </p:nvSpPr>
          <p:spPr>
            <a:xfrm>
              <a:off x="6650300" y="1236600"/>
              <a:ext cx="41700" cy="41700"/>
            </a:xfrm>
            <a:custGeom>
              <a:avLst/>
              <a:gdLst/>
              <a:ahLst/>
              <a:cxnLst/>
              <a:rect l="l" t="t" r="r" b="b"/>
              <a:pathLst>
                <a:path w="1668" h="1668" extrusionOk="0">
                  <a:moveTo>
                    <a:pt x="777" y="1"/>
                  </a:moveTo>
                  <a:cubicBezTo>
                    <a:pt x="709" y="1"/>
                    <a:pt x="640" y="24"/>
                    <a:pt x="572" y="47"/>
                  </a:cubicBezTo>
                  <a:cubicBezTo>
                    <a:pt x="572" y="47"/>
                    <a:pt x="572" y="69"/>
                    <a:pt x="572" y="69"/>
                  </a:cubicBezTo>
                  <a:cubicBezTo>
                    <a:pt x="480" y="229"/>
                    <a:pt x="389" y="366"/>
                    <a:pt x="275" y="526"/>
                  </a:cubicBezTo>
                  <a:cubicBezTo>
                    <a:pt x="229" y="594"/>
                    <a:pt x="161" y="663"/>
                    <a:pt x="115" y="731"/>
                  </a:cubicBezTo>
                  <a:lnTo>
                    <a:pt x="69" y="777"/>
                  </a:lnTo>
                  <a:cubicBezTo>
                    <a:pt x="47" y="823"/>
                    <a:pt x="24" y="845"/>
                    <a:pt x="1" y="891"/>
                  </a:cubicBezTo>
                  <a:cubicBezTo>
                    <a:pt x="24" y="1348"/>
                    <a:pt x="412" y="1667"/>
                    <a:pt x="868" y="1667"/>
                  </a:cubicBezTo>
                  <a:cubicBezTo>
                    <a:pt x="1325" y="1644"/>
                    <a:pt x="1667" y="1256"/>
                    <a:pt x="1644" y="800"/>
                  </a:cubicBezTo>
                  <a:cubicBezTo>
                    <a:pt x="1622" y="343"/>
                    <a:pt x="1256" y="1"/>
                    <a:pt x="82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6"/>
            <p:cNvSpPr/>
            <p:nvPr/>
          </p:nvSpPr>
          <p:spPr>
            <a:xfrm>
              <a:off x="6709075" y="1167550"/>
              <a:ext cx="3450" cy="4025"/>
            </a:xfrm>
            <a:custGeom>
              <a:avLst/>
              <a:gdLst/>
              <a:ahLst/>
              <a:cxnLst/>
              <a:rect l="l" t="t" r="r" b="b"/>
              <a:pathLst>
                <a:path w="138" h="161" extrusionOk="0">
                  <a:moveTo>
                    <a:pt x="1" y="161"/>
                  </a:moveTo>
                  <a:cubicBezTo>
                    <a:pt x="47" y="115"/>
                    <a:pt x="92" y="69"/>
                    <a:pt x="138" y="1"/>
                  </a:cubicBezTo>
                  <a:cubicBezTo>
                    <a:pt x="138" y="1"/>
                    <a:pt x="138" y="1"/>
                    <a:pt x="138" y="1"/>
                  </a:cubicBezTo>
                  <a:cubicBezTo>
                    <a:pt x="92" y="69"/>
                    <a:pt x="47" y="115"/>
                    <a:pt x="1" y="16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6"/>
            <p:cNvSpPr/>
            <p:nvPr/>
          </p:nvSpPr>
          <p:spPr>
            <a:xfrm>
              <a:off x="6693100" y="1168700"/>
              <a:ext cx="38275" cy="40550"/>
            </a:xfrm>
            <a:custGeom>
              <a:avLst/>
              <a:gdLst/>
              <a:ahLst/>
              <a:cxnLst/>
              <a:rect l="l" t="t" r="r" b="b"/>
              <a:pathLst>
                <a:path w="1531" h="1622" extrusionOk="0">
                  <a:moveTo>
                    <a:pt x="960" y="1"/>
                  </a:moveTo>
                  <a:cubicBezTo>
                    <a:pt x="891" y="92"/>
                    <a:pt x="823" y="160"/>
                    <a:pt x="754" y="252"/>
                  </a:cubicBezTo>
                  <a:cubicBezTo>
                    <a:pt x="526" y="594"/>
                    <a:pt x="275" y="936"/>
                    <a:pt x="1" y="1256"/>
                  </a:cubicBezTo>
                  <a:cubicBezTo>
                    <a:pt x="161" y="1484"/>
                    <a:pt x="435" y="1621"/>
                    <a:pt x="731" y="1621"/>
                  </a:cubicBezTo>
                  <a:cubicBezTo>
                    <a:pt x="1188" y="1598"/>
                    <a:pt x="1530" y="1210"/>
                    <a:pt x="1507" y="754"/>
                  </a:cubicBezTo>
                  <a:cubicBezTo>
                    <a:pt x="1507" y="411"/>
                    <a:pt x="1256" y="115"/>
                    <a:pt x="960"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6"/>
            <p:cNvSpPr/>
            <p:nvPr/>
          </p:nvSpPr>
          <p:spPr>
            <a:xfrm>
              <a:off x="6677125" y="1306800"/>
              <a:ext cx="36550" cy="31975"/>
            </a:xfrm>
            <a:custGeom>
              <a:avLst/>
              <a:gdLst/>
              <a:ahLst/>
              <a:cxnLst/>
              <a:rect l="l" t="t" r="r" b="b"/>
              <a:pathLst>
                <a:path w="1462" h="1279" extrusionOk="0">
                  <a:moveTo>
                    <a:pt x="594" y="0"/>
                  </a:moveTo>
                  <a:cubicBezTo>
                    <a:pt x="366" y="23"/>
                    <a:pt x="161" y="114"/>
                    <a:pt x="1" y="274"/>
                  </a:cubicBezTo>
                  <a:cubicBezTo>
                    <a:pt x="24" y="297"/>
                    <a:pt x="46" y="320"/>
                    <a:pt x="46" y="343"/>
                  </a:cubicBezTo>
                  <a:cubicBezTo>
                    <a:pt x="115" y="388"/>
                    <a:pt x="161" y="457"/>
                    <a:pt x="229" y="525"/>
                  </a:cubicBezTo>
                  <a:cubicBezTo>
                    <a:pt x="320" y="617"/>
                    <a:pt x="412" y="731"/>
                    <a:pt x="503" y="845"/>
                  </a:cubicBezTo>
                  <a:cubicBezTo>
                    <a:pt x="594" y="936"/>
                    <a:pt x="686" y="1050"/>
                    <a:pt x="777" y="1164"/>
                  </a:cubicBezTo>
                  <a:cubicBezTo>
                    <a:pt x="822" y="1187"/>
                    <a:pt x="845" y="1233"/>
                    <a:pt x="891" y="1279"/>
                  </a:cubicBezTo>
                  <a:lnTo>
                    <a:pt x="914" y="1279"/>
                  </a:lnTo>
                  <a:cubicBezTo>
                    <a:pt x="937" y="1256"/>
                    <a:pt x="959" y="1256"/>
                    <a:pt x="982" y="1256"/>
                  </a:cubicBezTo>
                  <a:cubicBezTo>
                    <a:pt x="982" y="1233"/>
                    <a:pt x="1005" y="1233"/>
                    <a:pt x="1005" y="1233"/>
                  </a:cubicBezTo>
                  <a:cubicBezTo>
                    <a:pt x="1005" y="1210"/>
                    <a:pt x="1028" y="1210"/>
                    <a:pt x="1028" y="1210"/>
                  </a:cubicBezTo>
                  <a:cubicBezTo>
                    <a:pt x="1051" y="1210"/>
                    <a:pt x="1074" y="1187"/>
                    <a:pt x="1096" y="1187"/>
                  </a:cubicBezTo>
                  <a:cubicBezTo>
                    <a:pt x="1119" y="1187"/>
                    <a:pt x="1142" y="1187"/>
                    <a:pt x="1142" y="1164"/>
                  </a:cubicBezTo>
                  <a:cubicBezTo>
                    <a:pt x="1188" y="1142"/>
                    <a:pt x="1233" y="1142"/>
                    <a:pt x="1279" y="1119"/>
                  </a:cubicBezTo>
                  <a:lnTo>
                    <a:pt x="1302" y="1119"/>
                  </a:lnTo>
                  <a:cubicBezTo>
                    <a:pt x="1347" y="1096"/>
                    <a:pt x="1393" y="1073"/>
                    <a:pt x="1439" y="1050"/>
                  </a:cubicBezTo>
                  <a:cubicBezTo>
                    <a:pt x="1462" y="982"/>
                    <a:pt x="1462" y="891"/>
                    <a:pt x="1462" y="799"/>
                  </a:cubicBezTo>
                  <a:cubicBezTo>
                    <a:pt x="1439" y="343"/>
                    <a:pt x="1074" y="0"/>
                    <a:pt x="640"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6"/>
            <p:cNvSpPr/>
            <p:nvPr/>
          </p:nvSpPr>
          <p:spPr>
            <a:xfrm>
              <a:off x="6642325" y="1268000"/>
              <a:ext cx="58225" cy="69625"/>
            </a:xfrm>
            <a:custGeom>
              <a:avLst/>
              <a:gdLst/>
              <a:ahLst/>
              <a:cxnLst/>
              <a:rect l="l" t="t" r="r" b="b"/>
              <a:pathLst>
                <a:path w="2329" h="2785" extrusionOk="0">
                  <a:moveTo>
                    <a:pt x="46" y="0"/>
                  </a:moveTo>
                  <a:cubicBezTo>
                    <a:pt x="0" y="46"/>
                    <a:pt x="0" y="92"/>
                    <a:pt x="23" y="137"/>
                  </a:cubicBezTo>
                  <a:cubicBezTo>
                    <a:pt x="115" y="274"/>
                    <a:pt x="206" y="388"/>
                    <a:pt x="297" y="525"/>
                  </a:cubicBezTo>
                  <a:cubicBezTo>
                    <a:pt x="320" y="525"/>
                    <a:pt x="320" y="548"/>
                    <a:pt x="343" y="548"/>
                  </a:cubicBezTo>
                  <a:cubicBezTo>
                    <a:pt x="343" y="571"/>
                    <a:pt x="343" y="571"/>
                    <a:pt x="343" y="571"/>
                  </a:cubicBezTo>
                  <a:lnTo>
                    <a:pt x="366" y="594"/>
                  </a:lnTo>
                  <a:lnTo>
                    <a:pt x="388" y="617"/>
                  </a:lnTo>
                  <a:cubicBezTo>
                    <a:pt x="411" y="662"/>
                    <a:pt x="434" y="685"/>
                    <a:pt x="457" y="731"/>
                  </a:cubicBezTo>
                  <a:cubicBezTo>
                    <a:pt x="480" y="753"/>
                    <a:pt x="503" y="776"/>
                    <a:pt x="503" y="776"/>
                  </a:cubicBezTo>
                  <a:cubicBezTo>
                    <a:pt x="503" y="799"/>
                    <a:pt x="525" y="799"/>
                    <a:pt x="525" y="799"/>
                  </a:cubicBezTo>
                  <a:cubicBezTo>
                    <a:pt x="525" y="822"/>
                    <a:pt x="548" y="822"/>
                    <a:pt x="548" y="822"/>
                  </a:cubicBezTo>
                  <a:cubicBezTo>
                    <a:pt x="594" y="890"/>
                    <a:pt x="640" y="959"/>
                    <a:pt x="685" y="1027"/>
                  </a:cubicBezTo>
                  <a:lnTo>
                    <a:pt x="708" y="1027"/>
                  </a:lnTo>
                  <a:cubicBezTo>
                    <a:pt x="731" y="1050"/>
                    <a:pt x="754" y="1096"/>
                    <a:pt x="776" y="1119"/>
                  </a:cubicBezTo>
                  <a:cubicBezTo>
                    <a:pt x="799" y="1142"/>
                    <a:pt x="822" y="1187"/>
                    <a:pt x="845" y="1210"/>
                  </a:cubicBezTo>
                  <a:cubicBezTo>
                    <a:pt x="845" y="1233"/>
                    <a:pt x="845" y="1233"/>
                    <a:pt x="845" y="1233"/>
                  </a:cubicBezTo>
                  <a:cubicBezTo>
                    <a:pt x="868" y="1256"/>
                    <a:pt x="891" y="1278"/>
                    <a:pt x="913" y="1301"/>
                  </a:cubicBezTo>
                  <a:cubicBezTo>
                    <a:pt x="913" y="1301"/>
                    <a:pt x="913" y="1301"/>
                    <a:pt x="936" y="1324"/>
                  </a:cubicBezTo>
                  <a:cubicBezTo>
                    <a:pt x="1050" y="1461"/>
                    <a:pt x="1142" y="1598"/>
                    <a:pt x="1256" y="1712"/>
                  </a:cubicBezTo>
                  <a:cubicBezTo>
                    <a:pt x="1256" y="1735"/>
                    <a:pt x="1279" y="1735"/>
                    <a:pt x="1279" y="1735"/>
                  </a:cubicBezTo>
                  <a:lnTo>
                    <a:pt x="1279" y="1758"/>
                  </a:lnTo>
                  <a:cubicBezTo>
                    <a:pt x="1301" y="1758"/>
                    <a:pt x="1301" y="1781"/>
                    <a:pt x="1324" y="1781"/>
                  </a:cubicBezTo>
                  <a:cubicBezTo>
                    <a:pt x="1324" y="1781"/>
                    <a:pt x="1324" y="1781"/>
                    <a:pt x="1324" y="1803"/>
                  </a:cubicBezTo>
                  <a:cubicBezTo>
                    <a:pt x="1347" y="1826"/>
                    <a:pt x="1370" y="1849"/>
                    <a:pt x="1370" y="1849"/>
                  </a:cubicBezTo>
                  <a:cubicBezTo>
                    <a:pt x="1370" y="1872"/>
                    <a:pt x="1370" y="1872"/>
                    <a:pt x="1370" y="1872"/>
                  </a:cubicBezTo>
                  <a:cubicBezTo>
                    <a:pt x="1393" y="1872"/>
                    <a:pt x="1393" y="1895"/>
                    <a:pt x="1416" y="1895"/>
                  </a:cubicBezTo>
                  <a:cubicBezTo>
                    <a:pt x="1416" y="1895"/>
                    <a:pt x="1416" y="1918"/>
                    <a:pt x="1416" y="1918"/>
                  </a:cubicBezTo>
                  <a:lnTo>
                    <a:pt x="1438" y="1918"/>
                  </a:lnTo>
                  <a:cubicBezTo>
                    <a:pt x="1530" y="2032"/>
                    <a:pt x="1621" y="2146"/>
                    <a:pt x="1712" y="2237"/>
                  </a:cubicBezTo>
                  <a:cubicBezTo>
                    <a:pt x="1712" y="2260"/>
                    <a:pt x="1712" y="2260"/>
                    <a:pt x="1712" y="2260"/>
                  </a:cubicBezTo>
                  <a:cubicBezTo>
                    <a:pt x="1735" y="2260"/>
                    <a:pt x="1758" y="2283"/>
                    <a:pt x="1758" y="2306"/>
                  </a:cubicBezTo>
                  <a:cubicBezTo>
                    <a:pt x="1758" y="2306"/>
                    <a:pt x="1781" y="2306"/>
                    <a:pt x="1781" y="2328"/>
                  </a:cubicBezTo>
                  <a:cubicBezTo>
                    <a:pt x="1781" y="2328"/>
                    <a:pt x="1781" y="2328"/>
                    <a:pt x="1804" y="2351"/>
                  </a:cubicBezTo>
                  <a:cubicBezTo>
                    <a:pt x="1826" y="2374"/>
                    <a:pt x="1849" y="2397"/>
                    <a:pt x="1849" y="2420"/>
                  </a:cubicBezTo>
                  <a:cubicBezTo>
                    <a:pt x="1963" y="2534"/>
                    <a:pt x="2055" y="2648"/>
                    <a:pt x="2169" y="2762"/>
                  </a:cubicBezTo>
                  <a:cubicBezTo>
                    <a:pt x="2192" y="2785"/>
                    <a:pt x="2214" y="2785"/>
                    <a:pt x="2237" y="2785"/>
                  </a:cubicBezTo>
                  <a:cubicBezTo>
                    <a:pt x="2260" y="2785"/>
                    <a:pt x="2283" y="2762"/>
                    <a:pt x="2306" y="2739"/>
                  </a:cubicBezTo>
                  <a:cubicBezTo>
                    <a:pt x="2329" y="2716"/>
                    <a:pt x="2329" y="2694"/>
                    <a:pt x="2329" y="2671"/>
                  </a:cubicBezTo>
                  <a:cubicBezTo>
                    <a:pt x="2329" y="2648"/>
                    <a:pt x="2306" y="2625"/>
                    <a:pt x="2283" y="2602"/>
                  </a:cubicBezTo>
                  <a:cubicBezTo>
                    <a:pt x="2214" y="2511"/>
                    <a:pt x="2123" y="2420"/>
                    <a:pt x="2055" y="2351"/>
                  </a:cubicBezTo>
                  <a:cubicBezTo>
                    <a:pt x="2055" y="2328"/>
                    <a:pt x="2032" y="2328"/>
                    <a:pt x="2032" y="2306"/>
                  </a:cubicBezTo>
                  <a:lnTo>
                    <a:pt x="2009" y="2306"/>
                  </a:lnTo>
                  <a:lnTo>
                    <a:pt x="2009" y="2283"/>
                  </a:lnTo>
                  <a:cubicBezTo>
                    <a:pt x="1986" y="2283"/>
                    <a:pt x="1986" y="2260"/>
                    <a:pt x="1963" y="2260"/>
                  </a:cubicBezTo>
                  <a:cubicBezTo>
                    <a:pt x="1963" y="2260"/>
                    <a:pt x="1963" y="2237"/>
                    <a:pt x="1963" y="2237"/>
                  </a:cubicBezTo>
                  <a:cubicBezTo>
                    <a:pt x="1941" y="2237"/>
                    <a:pt x="1941" y="2214"/>
                    <a:pt x="1918" y="2191"/>
                  </a:cubicBezTo>
                  <a:lnTo>
                    <a:pt x="1872" y="2146"/>
                  </a:lnTo>
                  <a:cubicBezTo>
                    <a:pt x="1758" y="2009"/>
                    <a:pt x="1644" y="1872"/>
                    <a:pt x="1553" y="1758"/>
                  </a:cubicBezTo>
                  <a:cubicBezTo>
                    <a:pt x="1530" y="1758"/>
                    <a:pt x="1530" y="1758"/>
                    <a:pt x="1530" y="1735"/>
                  </a:cubicBezTo>
                  <a:cubicBezTo>
                    <a:pt x="1530" y="1735"/>
                    <a:pt x="1530" y="1735"/>
                    <a:pt x="1507" y="1712"/>
                  </a:cubicBezTo>
                  <a:cubicBezTo>
                    <a:pt x="1484" y="1689"/>
                    <a:pt x="1484" y="1666"/>
                    <a:pt x="1461" y="1644"/>
                  </a:cubicBezTo>
                  <a:lnTo>
                    <a:pt x="1438" y="1644"/>
                  </a:lnTo>
                  <a:cubicBezTo>
                    <a:pt x="1438" y="1644"/>
                    <a:pt x="1438" y="1621"/>
                    <a:pt x="1438" y="1621"/>
                  </a:cubicBezTo>
                  <a:cubicBezTo>
                    <a:pt x="1416" y="1598"/>
                    <a:pt x="1416" y="1598"/>
                    <a:pt x="1393" y="1575"/>
                  </a:cubicBezTo>
                  <a:cubicBezTo>
                    <a:pt x="1279" y="1438"/>
                    <a:pt x="1165" y="1301"/>
                    <a:pt x="1073" y="1187"/>
                  </a:cubicBezTo>
                  <a:cubicBezTo>
                    <a:pt x="1050" y="1164"/>
                    <a:pt x="1050" y="1142"/>
                    <a:pt x="1028" y="1142"/>
                  </a:cubicBezTo>
                  <a:cubicBezTo>
                    <a:pt x="1028" y="1119"/>
                    <a:pt x="1028" y="1119"/>
                    <a:pt x="1028" y="1119"/>
                  </a:cubicBezTo>
                  <a:lnTo>
                    <a:pt x="1005" y="1119"/>
                  </a:lnTo>
                  <a:cubicBezTo>
                    <a:pt x="982" y="1073"/>
                    <a:pt x="982" y="1050"/>
                    <a:pt x="959" y="1027"/>
                  </a:cubicBezTo>
                  <a:lnTo>
                    <a:pt x="913" y="1005"/>
                  </a:lnTo>
                  <a:cubicBezTo>
                    <a:pt x="891" y="959"/>
                    <a:pt x="891" y="936"/>
                    <a:pt x="868" y="913"/>
                  </a:cubicBezTo>
                  <a:lnTo>
                    <a:pt x="845" y="913"/>
                  </a:lnTo>
                  <a:cubicBezTo>
                    <a:pt x="822" y="868"/>
                    <a:pt x="776" y="799"/>
                    <a:pt x="731" y="753"/>
                  </a:cubicBezTo>
                  <a:cubicBezTo>
                    <a:pt x="708" y="731"/>
                    <a:pt x="708" y="731"/>
                    <a:pt x="708" y="708"/>
                  </a:cubicBezTo>
                  <a:cubicBezTo>
                    <a:pt x="685" y="708"/>
                    <a:pt x="685" y="685"/>
                    <a:pt x="685" y="685"/>
                  </a:cubicBezTo>
                  <a:lnTo>
                    <a:pt x="662" y="685"/>
                  </a:lnTo>
                  <a:lnTo>
                    <a:pt x="662" y="662"/>
                  </a:lnTo>
                  <a:cubicBezTo>
                    <a:pt x="662" y="662"/>
                    <a:pt x="640" y="639"/>
                    <a:pt x="640" y="639"/>
                  </a:cubicBezTo>
                  <a:cubicBezTo>
                    <a:pt x="640" y="617"/>
                    <a:pt x="617" y="617"/>
                    <a:pt x="617" y="617"/>
                  </a:cubicBezTo>
                  <a:cubicBezTo>
                    <a:pt x="617" y="594"/>
                    <a:pt x="617" y="594"/>
                    <a:pt x="617" y="594"/>
                  </a:cubicBezTo>
                  <a:cubicBezTo>
                    <a:pt x="594" y="594"/>
                    <a:pt x="594" y="594"/>
                    <a:pt x="594" y="571"/>
                  </a:cubicBezTo>
                  <a:cubicBezTo>
                    <a:pt x="571" y="548"/>
                    <a:pt x="571" y="525"/>
                    <a:pt x="548" y="502"/>
                  </a:cubicBezTo>
                  <a:cubicBezTo>
                    <a:pt x="525" y="502"/>
                    <a:pt x="525" y="502"/>
                    <a:pt x="525" y="480"/>
                  </a:cubicBezTo>
                  <a:cubicBezTo>
                    <a:pt x="525" y="480"/>
                    <a:pt x="503" y="480"/>
                    <a:pt x="503" y="457"/>
                  </a:cubicBezTo>
                  <a:cubicBezTo>
                    <a:pt x="480" y="434"/>
                    <a:pt x="480" y="411"/>
                    <a:pt x="457" y="411"/>
                  </a:cubicBezTo>
                  <a:cubicBezTo>
                    <a:pt x="457" y="388"/>
                    <a:pt x="457" y="388"/>
                    <a:pt x="457" y="388"/>
                  </a:cubicBezTo>
                  <a:cubicBezTo>
                    <a:pt x="366" y="274"/>
                    <a:pt x="274" y="160"/>
                    <a:pt x="183" y="46"/>
                  </a:cubicBezTo>
                  <a:cubicBezTo>
                    <a:pt x="160" y="0"/>
                    <a:pt x="137" y="0"/>
                    <a:pt x="115"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6"/>
            <p:cNvSpPr/>
            <p:nvPr/>
          </p:nvSpPr>
          <p:spPr>
            <a:xfrm>
              <a:off x="7127925" y="834325"/>
              <a:ext cx="95900" cy="114150"/>
            </a:xfrm>
            <a:custGeom>
              <a:avLst/>
              <a:gdLst/>
              <a:ahLst/>
              <a:cxnLst/>
              <a:rect l="l" t="t" r="r" b="b"/>
              <a:pathLst>
                <a:path w="3836" h="4566" extrusionOk="0">
                  <a:moveTo>
                    <a:pt x="115" y="0"/>
                  </a:moveTo>
                  <a:cubicBezTo>
                    <a:pt x="92" y="0"/>
                    <a:pt x="69" y="23"/>
                    <a:pt x="46" y="23"/>
                  </a:cubicBezTo>
                  <a:cubicBezTo>
                    <a:pt x="1" y="69"/>
                    <a:pt x="1" y="114"/>
                    <a:pt x="24" y="160"/>
                  </a:cubicBezTo>
                  <a:cubicBezTo>
                    <a:pt x="229" y="434"/>
                    <a:pt x="412" y="708"/>
                    <a:pt x="617" y="982"/>
                  </a:cubicBezTo>
                  <a:cubicBezTo>
                    <a:pt x="617" y="982"/>
                    <a:pt x="617" y="1004"/>
                    <a:pt x="617" y="1004"/>
                  </a:cubicBezTo>
                  <a:lnTo>
                    <a:pt x="640" y="1004"/>
                  </a:lnTo>
                  <a:cubicBezTo>
                    <a:pt x="663" y="1050"/>
                    <a:pt x="686" y="1073"/>
                    <a:pt x="708" y="1118"/>
                  </a:cubicBezTo>
                  <a:lnTo>
                    <a:pt x="731" y="1118"/>
                  </a:lnTo>
                  <a:cubicBezTo>
                    <a:pt x="868" y="1324"/>
                    <a:pt x="1005" y="1507"/>
                    <a:pt x="1165" y="1712"/>
                  </a:cubicBezTo>
                  <a:cubicBezTo>
                    <a:pt x="1210" y="1758"/>
                    <a:pt x="1233" y="1803"/>
                    <a:pt x="1279" y="1849"/>
                  </a:cubicBezTo>
                  <a:cubicBezTo>
                    <a:pt x="1279" y="1872"/>
                    <a:pt x="1302" y="1872"/>
                    <a:pt x="1302" y="1895"/>
                  </a:cubicBezTo>
                  <a:lnTo>
                    <a:pt x="1325" y="1895"/>
                  </a:lnTo>
                  <a:cubicBezTo>
                    <a:pt x="1370" y="1963"/>
                    <a:pt x="1416" y="2009"/>
                    <a:pt x="1462" y="2077"/>
                  </a:cubicBezTo>
                  <a:cubicBezTo>
                    <a:pt x="1462" y="2077"/>
                    <a:pt x="1462" y="2100"/>
                    <a:pt x="1484" y="2100"/>
                  </a:cubicBezTo>
                  <a:cubicBezTo>
                    <a:pt x="1644" y="2283"/>
                    <a:pt x="1804" y="2488"/>
                    <a:pt x="1964" y="2671"/>
                  </a:cubicBezTo>
                  <a:cubicBezTo>
                    <a:pt x="1987" y="2693"/>
                    <a:pt x="2009" y="2739"/>
                    <a:pt x="2032" y="2762"/>
                  </a:cubicBezTo>
                  <a:cubicBezTo>
                    <a:pt x="2032" y="2762"/>
                    <a:pt x="2055" y="2785"/>
                    <a:pt x="2055" y="2785"/>
                  </a:cubicBezTo>
                  <a:cubicBezTo>
                    <a:pt x="2169" y="2922"/>
                    <a:pt x="2306" y="3059"/>
                    <a:pt x="2420" y="3196"/>
                  </a:cubicBezTo>
                  <a:cubicBezTo>
                    <a:pt x="2443" y="3218"/>
                    <a:pt x="2443" y="3241"/>
                    <a:pt x="2466" y="3264"/>
                  </a:cubicBezTo>
                  <a:cubicBezTo>
                    <a:pt x="2489" y="3287"/>
                    <a:pt x="2534" y="3333"/>
                    <a:pt x="2557" y="3355"/>
                  </a:cubicBezTo>
                  <a:cubicBezTo>
                    <a:pt x="2557" y="3378"/>
                    <a:pt x="2580" y="3378"/>
                    <a:pt x="2580" y="3378"/>
                  </a:cubicBezTo>
                  <a:cubicBezTo>
                    <a:pt x="2580" y="3378"/>
                    <a:pt x="2580" y="3401"/>
                    <a:pt x="2580" y="3401"/>
                  </a:cubicBezTo>
                  <a:cubicBezTo>
                    <a:pt x="2694" y="3515"/>
                    <a:pt x="2808" y="3629"/>
                    <a:pt x="2922" y="3743"/>
                  </a:cubicBezTo>
                  <a:cubicBezTo>
                    <a:pt x="2922" y="3766"/>
                    <a:pt x="2945" y="3789"/>
                    <a:pt x="2968" y="3812"/>
                  </a:cubicBezTo>
                  <a:cubicBezTo>
                    <a:pt x="2991" y="3835"/>
                    <a:pt x="3014" y="3858"/>
                    <a:pt x="3037" y="3858"/>
                  </a:cubicBezTo>
                  <a:cubicBezTo>
                    <a:pt x="3037" y="3880"/>
                    <a:pt x="3037" y="3880"/>
                    <a:pt x="3037" y="3880"/>
                  </a:cubicBezTo>
                  <a:cubicBezTo>
                    <a:pt x="3059" y="3880"/>
                    <a:pt x="3059" y="3903"/>
                    <a:pt x="3059" y="3903"/>
                  </a:cubicBezTo>
                  <a:lnTo>
                    <a:pt x="3082" y="3903"/>
                  </a:lnTo>
                  <a:lnTo>
                    <a:pt x="3082" y="3926"/>
                  </a:lnTo>
                  <a:cubicBezTo>
                    <a:pt x="3173" y="4017"/>
                    <a:pt x="3288" y="4131"/>
                    <a:pt x="3379" y="4246"/>
                  </a:cubicBezTo>
                  <a:lnTo>
                    <a:pt x="3402" y="4246"/>
                  </a:lnTo>
                  <a:cubicBezTo>
                    <a:pt x="3402" y="4268"/>
                    <a:pt x="3425" y="4268"/>
                    <a:pt x="3447" y="4291"/>
                  </a:cubicBezTo>
                  <a:lnTo>
                    <a:pt x="3493" y="4360"/>
                  </a:lnTo>
                  <a:cubicBezTo>
                    <a:pt x="3516" y="4360"/>
                    <a:pt x="3516" y="4360"/>
                    <a:pt x="3516" y="4382"/>
                  </a:cubicBezTo>
                  <a:lnTo>
                    <a:pt x="3539" y="4382"/>
                  </a:lnTo>
                  <a:lnTo>
                    <a:pt x="3584" y="4428"/>
                  </a:lnTo>
                  <a:cubicBezTo>
                    <a:pt x="3584" y="4428"/>
                    <a:pt x="3584" y="4428"/>
                    <a:pt x="3584" y="4451"/>
                  </a:cubicBezTo>
                  <a:cubicBezTo>
                    <a:pt x="3584" y="4451"/>
                    <a:pt x="3607" y="4451"/>
                    <a:pt x="3607" y="4474"/>
                  </a:cubicBezTo>
                  <a:lnTo>
                    <a:pt x="3630" y="4474"/>
                  </a:lnTo>
                  <a:cubicBezTo>
                    <a:pt x="3653" y="4497"/>
                    <a:pt x="3653" y="4519"/>
                    <a:pt x="3676" y="4542"/>
                  </a:cubicBezTo>
                  <a:cubicBezTo>
                    <a:pt x="3698" y="4542"/>
                    <a:pt x="3721" y="4565"/>
                    <a:pt x="3744" y="4565"/>
                  </a:cubicBezTo>
                  <a:cubicBezTo>
                    <a:pt x="3767" y="4542"/>
                    <a:pt x="3790" y="4542"/>
                    <a:pt x="3813" y="4519"/>
                  </a:cubicBezTo>
                  <a:cubicBezTo>
                    <a:pt x="3835" y="4497"/>
                    <a:pt x="3835" y="4474"/>
                    <a:pt x="3835" y="4451"/>
                  </a:cubicBezTo>
                  <a:cubicBezTo>
                    <a:pt x="3835" y="4428"/>
                    <a:pt x="3813" y="4405"/>
                    <a:pt x="3790" y="4382"/>
                  </a:cubicBezTo>
                  <a:lnTo>
                    <a:pt x="3744" y="4337"/>
                  </a:lnTo>
                  <a:lnTo>
                    <a:pt x="3721" y="4314"/>
                  </a:lnTo>
                  <a:cubicBezTo>
                    <a:pt x="3721" y="4291"/>
                    <a:pt x="3698" y="4291"/>
                    <a:pt x="3698" y="4291"/>
                  </a:cubicBezTo>
                  <a:cubicBezTo>
                    <a:pt x="3698" y="4291"/>
                    <a:pt x="3698" y="4291"/>
                    <a:pt x="3698" y="4268"/>
                  </a:cubicBezTo>
                  <a:lnTo>
                    <a:pt x="3653" y="4246"/>
                  </a:lnTo>
                  <a:cubicBezTo>
                    <a:pt x="3630" y="4200"/>
                    <a:pt x="3584" y="4177"/>
                    <a:pt x="3562" y="4154"/>
                  </a:cubicBezTo>
                  <a:cubicBezTo>
                    <a:pt x="3562" y="4154"/>
                    <a:pt x="3562" y="4131"/>
                    <a:pt x="3562" y="4131"/>
                  </a:cubicBezTo>
                  <a:lnTo>
                    <a:pt x="3539" y="4131"/>
                  </a:lnTo>
                  <a:cubicBezTo>
                    <a:pt x="3539" y="4109"/>
                    <a:pt x="3516" y="4109"/>
                    <a:pt x="3516" y="4086"/>
                  </a:cubicBezTo>
                  <a:cubicBezTo>
                    <a:pt x="3470" y="4040"/>
                    <a:pt x="3425" y="3994"/>
                    <a:pt x="3379" y="3949"/>
                  </a:cubicBezTo>
                  <a:cubicBezTo>
                    <a:pt x="3379" y="3972"/>
                    <a:pt x="3379" y="3972"/>
                    <a:pt x="3379" y="3972"/>
                  </a:cubicBezTo>
                  <a:cubicBezTo>
                    <a:pt x="3333" y="3903"/>
                    <a:pt x="3288" y="3858"/>
                    <a:pt x="3219" y="3789"/>
                  </a:cubicBezTo>
                  <a:cubicBezTo>
                    <a:pt x="3219" y="3789"/>
                    <a:pt x="3196" y="3766"/>
                    <a:pt x="3196" y="3766"/>
                  </a:cubicBezTo>
                  <a:cubicBezTo>
                    <a:pt x="3173" y="3743"/>
                    <a:pt x="3173" y="3743"/>
                    <a:pt x="3173" y="3721"/>
                  </a:cubicBezTo>
                  <a:lnTo>
                    <a:pt x="3151" y="3721"/>
                  </a:lnTo>
                  <a:cubicBezTo>
                    <a:pt x="3151" y="3698"/>
                    <a:pt x="3128" y="3698"/>
                    <a:pt x="3128" y="3698"/>
                  </a:cubicBezTo>
                  <a:cubicBezTo>
                    <a:pt x="3128" y="3675"/>
                    <a:pt x="3105" y="3675"/>
                    <a:pt x="3105" y="3652"/>
                  </a:cubicBezTo>
                  <a:cubicBezTo>
                    <a:pt x="3082" y="3652"/>
                    <a:pt x="3082" y="3629"/>
                    <a:pt x="3059" y="3629"/>
                  </a:cubicBezTo>
                  <a:cubicBezTo>
                    <a:pt x="3059" y="3629"/>
                    <a:pt x="3059" y="3629"/>
                    <a:pt x="3059" y="3606"/>
                  </a:cubicBezTo>
                  <a:cubicBezTo>
                    <a:pt x="2945" y="3492"/>
                    <a:pt x="2831" y="3378"/>
                    <a:pt x="2717" y="3241"/>
                  </a:cubicBezTo>
                  <a:cubicBezTo>
                    <a:pt x="2694" y="3218"/>
                    <a:pt x="2648" y="3173"/>
                    <a:pt x="2626" y="3150"/>
                  </a:cubicBezTo>
                  <a:lnTo>
                    <a:pt x="2580" y="3081"/>
                  </a:lnTo>
                  <a:cubicBezTo>
                    <a:pt x="2443" y="2945"/>
                    <a:pt x="2329" y="2808"/>
                    <a:pt x="2215" y="2671"/>
                  </a:cubicBezTo>
                  <a:cubicBezTo>
                    <a:pt x="2169" y="2625"/>
                    <a:pt x="2146" y="2602"/>
                    <a:pt x="2124" y="2556"/>
                  </a:cubicBezTo>
                  <a:cubicBezTo>
                    <a:pt x="1964" y="2374"/>
                    <a:pt x="1804" y="2191"/>
                    <a:pt x="1644" y="1986"/>
                  </a:cubicBezTo>
                  <a:cubicBezTo>
                    <a:pt x="1576" y="1917"/>
                    <a:pt x="1507" y="1826"/>
                    <a:pt x="1439" y="1735"/>
                  </a:cubicBezTo>
                  <a:cubicBezTo>
                    <a:pt x="1393" y="1689"/>
                    <a:pt x="1370" y="1643"/>
                    <a:pt x="1325" y="1598"/>
                  </a:cubicBezTo>
                  <a:cubicBezTo>
                    <a:pt x="1325" y="1575"/>
                    <a:pt x="1302" y="1575"/>
                    <a:pt x="1302" y="1575"/>
                  </a:cubicBezTo>
                  <a:cubicBezTo>
                    <a:pt x="1165" y="1392"/>
                    <a:pt x="1028" y="1210"/>
                    <a:pt x="868" y="1004"/>
                  </a:cubicBezTo>
                  <a:cubicBezTo>
                    <a:pt x="868" y="1004"/>
                    <a:pt x="868" y="1004"/>
                    <a:pt x="868" y="982"/>
                  </a:cubicBezTo>
                  <a:cubicBezTo>
                    <a:pt x="845" y="959"/>
                    <a:pt x="800" y="913"/>
                    <a:pt x="777" y="890"/>
                  </a:cubicBezTo>
                  <a:cubicBezTo>
                    <a:pt x="777" y="867"/>
                    <a:pt x="777" y="867"/>
                    <a:pt x="754" y="867"/>
                  </a:cubicBezTo>
                  <a:cubicBezTo>
                    <a:pt x="571" y="593"/>
                    <a:pt x="366" y="320"/>
                    <a:pt x="183" y="46"/>
                  </a:cubicBezTo>
                  <a:cubicBezTo>
                    <a:pt x="161" y="23"/>
                    <a:pt x="138" y="0"/>
                    <a:pt x="115"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6"/>
            <p:cNvSpPr/>
            <p:nvPr/>
          </p:nvSpPr>
          <p:spPr>
            <a:xfrm>
              <a:off x="6971575" y="972975"/>
              <a:ext cx="256800" cy="257375"/>
            </a:xfrm>
            <a:custGeom>
              <a:avLst/>
              <a:gdLst/>
              <a:ahLst/>
              <a:cxnLst/>
              <a:rect l="l" t="t" r="r" b="b"/>
              <a:pathLst>
                <a:path w="10272" h="10295" extrusionOk="0">
                  <a:moveTo>
                    <a:pt x="9679" y="1"/>
                  </a:moveTo>
                  <a:cubicBezTo>
                    <a:pt x="9679" y="46"/>
                    <a:pt x="9656" y="69"/>
                    <a:pt x="9633" y="115"/>
                  </a:cubicBezTo>
                  <a:cubicBezTo>
                    <a:pt x="9633" y="138"/>
                    <a:pt x="9610" y="160"/>
                    <a:pt x="9587" y="183"/>
                  </a:cubicBezTo>
                  <a:cubicBezTo>
                    <a:pt x="9633" y="206"/>
                    <a:pt x="9656" y="206"/>
                    <a:pt x="9679" y="229"/>
                  </a:cubicBezTo>
                  <a:cubicBezTo>
                    <a:pt x="9679" y="252"/>
                    <a:pt x="9679" y="252"/>
                    <a:pt x="9701" y="252"/>
                  </a:cubicBezTo>
                  <a:lnTo>
                    <a:pt x="9679" y="252"/>
                  </a:lnTo>
                  <a:cubicBezTo>
                    <a:pt x="9747" y="297"/>
                    <a:pt x="9816" y="366"/>
                    <a:pt x="9861" y="411"/>
                  </a:cubicBezTo>
                  <a:cubicBezTo>
                    <a:pt x="9907" y="480"/>
                    <a:pt x="9930" y="548"/>
                    <a:pt x="9975" y="617"/>
                  </a:cubicBezTo>
                  <a:cubicBezTo>
                    <a:pt x="9998" y="731"/>
                    <a:pt x="10021" y="822"/>
                    <a:pt x="10044" y="936"/>
                  </a:cubicBezTo>
                  <a:cubicBezTo>
                    <a:pt x="10044" y="1096"/>
                    <a:pt x="10044" y="1256"/>
                    <a:pt x="10021" y="1416"/>
                  </a:cubicBezTo>
                  <a:lnTo>
                    <a:pt x="10021" y="1439"/>
                  </a:lnTo>
                  <a:cubicBezTo>
                    <a:pt x="9952" y="1781"/>
                    <a:pt x="9838" y="2101"/>
                    <a:pt x="9701" y="2397"/>
                  </a:cubicBezTo>
                  <a:cubicBezTo>
                    <a:pt x="9587" y="2717"/>
                    <a:pt x="9427" y="3014"/>
                    <a:pt x="9245" y="3287"/>
                  </a:cubicBezTo>
                  <a:cubicBezTo>
                    <a:pt x="8971" y="3767"/>
                    <a:pt x="8651" y="4223"/>
                    <a:pt x="8309" y="4634"/>
                  </a:cubicBezTo>
                  <a:cubicBezTo>
                    <a:pt x="7989" y="5045"/>
                    <a:pt x="7647" y="5410"/>
                    <a:pt x="7282" y="5798"/>
                  </a:cubicBezTo>
                  <a:cubicBezTo>
                    <a:pt x="7099" y="5981"/>
                    <a:pt x="6917" y="6163"/>
                    <a:pt x="6711" y="6346"/>
                  </a:cubicBezTo>
                  <a:cubicBezTo>
                    <a:pt x="6529" y="6506"/>
                    <a:pt x="6346" y="6666"/>
                    <a:pt x="6163" y="6848"/>
                  </a:cubicBezTo>
                  <a:cubicBezTo>
                    <a:pt x="5456" y="7487"/>
                    <a:pt x="4748" y="8126"/>
                    <a:pt x="3972" y="8674"/>
                  </a:cubicBezTo>
                  <a:cubicBezTo>
                    <a:pt x="3949" y="8697"/>
                    <a:pt x="3949" y="8697"/>
                    <a:pt x="3949" y="8697"/>
                  </a:cubicBezTo>
                  <a:cubicBezTo>
                    <a:pt x="3310" y="9154"/>
                    <a:pt x="2626" y="9587"/>
                    <a:pt x="1895" y="9861"/>
                  </a:cubicBezTo>
                  <a:lnTo>
                    <a:pt x="1918" y="9861"/>
                  </a:lnTo>
                  <a:cubicBezTo>
                    <a:pt x="1758" y="9907"/>
                    <a:pt x="1621" y="9952"/>
                    <a:pt x="1461" y="9998"/>
                  </a:cubicBezTo>
                  <a:cubicBezTo>
                    <a:pt x="1302" y="10044"/>
                    <a:pt x="1165" y="10089"/>
                    <a:pt x="1005" y="10089"/>
                  </a:cubicBezTo>
                  <a:cubicBezTo>
                    <a:pt x="959" y="10101"/>
                    <a:pt x="914" y="10106"/>
                    <a:pt x="868" y="10106"/>
                  </a:cubicBezTo>
                  <a:cubicBezTo>
                    <a:pt x="822" y="10106"/>
                    <a:pt x="777" y="10101"/>
                    <a:pt x="731" y="10089"/>
                  </a:cubicBezTo>
                  <a:cubicBezTo>
                    <a:pt x="663" y="10089"/>
                    <a:pt x="617" y="10067"/>
                    <a:pt x="548" y="10044"/>
                  </a:cubicBezTo>
                  <a:cubicBezTo>
                    <a:pt x="503" y="10021"/>
                    <a:pt x="480" y="9998"/>
                    <a:pt x="434" y="9975"/>
                  </a:cubicBezTo>
                  <a:cubicBezTo>
                    <a:pt x="389" y="9930"/>
                    <a:pt x="366" y="9907"/>
                    <a:pt x="320" y="9861"/>
                  </a:cubicBezTo>
                  <a:cubicBezTo>
                    <a:pt x="297" y="9815"/>
                    <a:pt x="275" y="9770"/>
                    <a:pt x="252" y="9724"/>
                  </a:cubicBezTo>
                  <a:cubicBezTo>
                    <a:pt x="229" y="9656"/>
                    <a:pt x="229" y="9587"/>
                    <a:pt x="206" y="9519"/>
                  </a:cubicBezTo>
                  <a:cubicBezTo>
                    <a:pt x="206" y="9427"/>
                    <a:pt x="206" y="9336"/>
                    <a:pt x="229" y="9222"/>
                  </a:cubicBezTo>
                  <a:cubicBezTo>
                    <a:pt x="252" y="9108"/>
                    <a:pt x="275" y="8971"/>
                    <a:pt x="320" y="8857"/>
                  </a:cubicBezTo>
                  <a:cubicBezTo>
                    <a:pt x="366" y="8765"/>
                    <a:pt x="411" y="8697"/>
                    <a:pt x="457" y="8606"/>
                  </a:cubicBezTo>
                  <a:cubicBezTo>
                    <a:pt x="480" y="8583"/>
                    <a:pt x="480" y="8514"/>
                    <a:pt x="434" y="8492"/>
                  </a:cubicBezTo>
                  <a:cubicBezTo>
                    <a:pt x="434" y="8492"/>
                    <a:pt x="434" y="8492"/>
                    <a:pt x="411" y="8514"/>
                  </a:cubicBezTo>
                  <a:lnTo>
                    <a:pt x="389" y="8514"/>
                  </a:lnTo>
                  <a:cubicBezTo>
                    <a:pt x="343" y="8560"/>
                    <a:pt x="275" y="8606"/>
                    <a:pt x="229" y="8629"/>
                  </a:cubicBezTo>
                  <a:cubicBezTo>
                    <a:pt x="160" y="8765"/>
                    <a:pt x="92" y="8902"/>
                    <a:pt x="69" y="9039"/>
                  </a:cubicBezTo>
                  <a:cubicBezTo>
                    <a:pt x="46" y="9131"/>
                    <a:pt x="23" y="9222"/>
                    <a:pt x="23" y="9313"/>
                  </a:cubicBezTo>
                  <a:cubicBezTo>
                    <a:pt x="1" y="9382"/>
                    <a:pt x="1" y="9473"/>
                    <a:pt x="23" y="9564"/>
                  </a:cubicBezTo>
                  <a:cubicBezTo>
                    <a:pt x="23" y="9633"/>
                    <a:pt x="46" y="9724"/>
                    <a:pt x="69" y="9793"/>
                  </a:cubicBezTo>
                  <a:cubicBezTo>
                    <a:pt x="92" y="9815"/>
                    <a:pt x="92" y="9861"/>
                    <a:pt x="115" y="9884"/>
                  </a:cubicBezTo>
                  <a:cubicBezTo>
                    <a:pt x="138" y="9930"/>
                    <a:pt x="160" y="9952"/>
                    <a:pt x="183" y="9998"/>
                  </a:cubicBezTo>
                  <a:cubicBezTo>
                    <a:pt x="275" y="10112"/>
                    <a:pt x="434" y="10203"/>
                    <a:pt x="571" y="10249"/>
                  </a:cubicBezTo>
                  <a:cubicBezTo>
                    <a:pt x="663" y="10272"/>
                    <a:pt x="754" y="10295"/>
                    <a:pt x="822" y="10295"/>
                  </a:cubicBezTo>
                  <a:cubicBezTo>
                    <a:pt x="936" y="10295"/>
                    <a:pt x="1051" y="10295"/>
                    <a:pt x="1165" y="10272"/>
                  </a:cubicBezTo>
                  <a:cubicBezTo>
                    <a:pt x="1279" y="10249"/>
                    <a:pt x="1393" y="10226"/>
                    <a:pt x="1507" y="10181"/>
                  </a:cubicBezTo>
                  <a:cubicBezTo>
                    <a:pt x="1621" y="10158"/>
                    <a:pt x="1758" y="10112"/>
                    <a:pt x="1872" y="10067"/>
                  </a:cubicBezTo>
                  <a:cubicBezTo>
                    <a:pt x="2374" y="9884"/>
                    <a:pt x="2831" y="9656"/>
                    <a:pt x="3287" y="9382"/>
                  </a:cubicBezTo>
                  <a:cubicBezTo>
                    <a:pt x="3744" y="9085"/>
                    <a:pt x="4178" y="8765"/>
                    <a:pt x="4611" y="8423"/>
                  </a:cubicBezTo>
                  <a:cubicBezTo>
                    <a:pt x="5022" y="8104"/>
                    <a:pt x="5433" y="7761"/>
                    <a:pt x="5844" y="7396"/>
                  </a:cubicBezTo>
                  <a:cubicBezTo>
                    <a:pt x="6027" y="7236"/>
                    <a:pt x="6209" y="7076"/>
                    <a:pt x="6392" y="6894"/>
                  </a:cubicBezTo>
                  <a:cubicBezTo>
                    <a:pt x="6597" y="6711"/>
                    <a:pt x="6803" y="6529"/>
                    <a:pt x="7008" y="6346"/>
                  </a:cubicBezTo>
                  <a:cubicBezTo>
                    <a:pt x="7419" y="5935"/>
                    <a:pt x="7807" y="5524"/>
                    <a:pt x="8195" y="5091"/>
                  </a:cubicBezTo>
                  <a:cubicBezTo>
                    <a:pt x="8560" y="4657"/>
                    <a:pt x="8902" y="4200"/>
                    <a:pt x="9222" y="3721"/>
                  </a:cubicBezTo>
                  <a:cubicBezTo>
                    <a:pt x="9427" y="3379"/>
                    <a:pt x="9633" y="3036"/>
                    <a:pt x="9793" y="2694"/>
                  </a:cubicBezTo>
                  <a:cubicBezTo>
                    <a:pt x="9952" y="2352"/>
                    <a:pt x="10089" y="1986"/>
                    <a:pt x="10181" y="1598"/>
                  </a:cubicBezTo>
                  <a:cubicBezTo>
                    <a:pt x="10249" y="1279"/>
                    <a:pt x="10272" y="891"/>
                    <a:pt x="10158" y="571"/>
                  </a:cubicBezTo>
                  <a:cubicBezTo>
                    <a:pt x="10112" y="434"/>
                    <a:pt x="10021" y="320"/>
                    <a:pt x="9930" y="206"/>
                  </a:cubicBezTo>
                  <a:cubicBezTo>
                    <a:pt x="9861" y="138"/>
                    <a:pt x="9770" y="69"/>
                    <a:pt x="9679"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6"/>
            <p:cNvSpPr/>
            <p:nvPr/>
          </p:nvSpPr>
          <p:spPr>
            <a:xfrm>
              <a:off x="7222075" y="1008350"/>
              <a:ext cx="25" cy="25"/>
            </a:xfrm>
            <a:custGeom>
              <a:avLst/>
              <a:gdLst/>
              <a:ahLst/>
              <a:cxnLst/>
              <a:rect l="l" t="t" r="r" b="b"/>
              <a:pathLst>
                <a:path w="1" h="1" extrusionOk="0">
                  <a:moveTo>
                    <a:pt x="1" y="1"/>
                  </a:move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6"/>
            <p:cNvSpPr/>
            <p:nvPr/>
          </p:nvSpPr>
          <p:spPr>
            <a:xfrm>
              <a:off x="6979575" y="12195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6"/>
            <p:cNvSpPr/>
            <p:nvPr/>
          </p:nvSpPr>
          <p:spPr>
            <a:xfrm>
              <a:off x="7213525" y="978675"/>
              <a:ext cx="25" cy="25"/>
            </a:xfrm>
            <a:custGeom>
              <a:avLst/>
              <a:gdLst/>
              <a:ahLst/>
              <a:cxnLst/>
              <a:rect l="l" t="t" r="r" b="b"/>
              <a:pathLst>
                <a:path w="1" h="1" extrusionOk="0">
                  <a:moveTo>
                    <a:pt x="1" y="1"/>
                  </a:moveTo>
                  <a:lnTo>
                    <a:pt x="1" y="1"/>
                  </a:ln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6"/>
            <p:cNvSpPr/>
            <p:nvPr/>
          </p:nvSpPr>
          <p:spPr>
            <a:xfrm>
              <a:off x="7213525" y="97867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6"/>
            <p:cNvSpPr/>
            <p:nvPr/>
          </p:nvSpPr>
          <p:spPr>
            <a:xfrm>
              <a:off x="7222075" y="1008350"/>
              <a:ext cx="25" cy="600"/>
            </a:xfrm>
            <a:custGeom>
              <a:avLst/>
              <a:gdLst/>
              <a:ahLst/>
              <a:cxnLst/>
              <a:rect l="l" t="t" r="r" b="b"/>
              <a:pathLst>
                <a:path w="1" h="24" extrusionOk="0">
                  <a:moveTo>
                    <a:pt x="1" y="24"/>
                  </a:moveTo>
                  <a:cubicBezTo>
                    <a:pt x="1" y="24"/>
                    <a:pt x="1" y="24"/>
                    <a:pt x="1" y="24"/>
                  </a:cubicBezTo>
                  <a:lnTo>
                    <a:pt x="1" y="1"/>
                  </a:lnTo>
                  <a:cubicBezTo>
                    <a:pt x="1" y="24"/>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6"/>
            <p:cNvSpPr/>
            <p:nvPr/>
          </p:nvSpPr>
          <p:spPr>
            <a:xfrm>
              <a:off x="7222075" y="100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6"/>
            <p:cNvSpPr/>
            <p:nvPr/>
          </p:nvSpPr>
          <p:spPr>
            <a:xfrm>
              <a:off x="7019500" y="12195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6"/>
            <p:cNvSpPr/>
            <p:nvPr/>
          </p:nvSpPr>
          <p:spPr>
            <a:xfrm>
              <a:off x="7018375" y="1049450"/>
              <a:ext cx="132400" cy="121550"/>
            </a:xfrm>
            <a:custGeom>
              <a:avLst/>
              <a:gdLst/>
              <a:ahLst/>
              <a:cxnLst/>
              <a:rect l="l" t="t" r="r" b="b"/>
              <a:pathLst>
                <a:path w="5296" h="4862" extrusionOk="0">
                  <a:moveTo>
                    <a:pt x="5296" y="0"/>
                  </a:moveTo>
                  <a:lnTo>
                    <a:pt x="5296" y="0"/>
                  </a:lnTo>
                  <a:cubicBezTo>
                    <a:pt x="5182" y="114"/>
                    <a:pt x="5068" y="206"/>
                    <a:pt x="4953" y="297"/>
                  </a:cubicBezTo>
                  <a:cubicBezTo>
                    <a:pt x="4839" y="571"/>
                    <a:pt x="4679" y="822"/>
                    <a:pt x="4520" y="1073"/>
                  </a:cubicBezTo>
                  <a:cubicBezTo>
                    <a:pt x="3926" y="2054"/>
                    <a:pt x="3150" y="2899"/>
                    <a:pt x="2306" y="3675"/>
                  </a:cubicBezTo>
                  <a:cubicBezTo>
                    <a:pt x="2123" y="3835"/>
                    <a:pt x="1963" y="3995"/>
                    <a:pt x="1781" y="4154"/>
                  </a:cubicBezTo>
                  <a:cubicBezTo>
                    <a:pt x="1598" y="4314"/>
                    <a:pt x="1438" y="4451"/>
                    <a:pt x="1233" y="4542"/>
                  </a:cubicBezTo>
                  <a:cubicBezTo>
                    <a:pt x="1164" y="4588"/>
                    <a:pt x="1073" y="4634"/>
                    <a:pt x="982" y="4657"/>
                  </a:cubicBezTo>
                  <a:lnTo>
                    <a:pt x="822" y="4657"/>
                  </a:lnTo>
                  <a:cubicBezTo>
                    <a:pt x="754" y="4657"/>
                    <a:pt x="708" y="4657"/>
                    <a:pt x="662" y="4634"/>
                  </a:cubicBezTo>
                  <a:cubicBezTo>
                    <a:pt x="594" y="4611"/>
                    <a:pt x="548" y="4588"/>
                    <a:pt x="502" y="4565"/>
                  </a:cubicBezTo>
                  <a:cubicBezTo>
                    <a:pt x="411" y="4520"/>
                    <a:pt x="343" y="4451"/>
                    <a:pt x="297" y="4383"/>
                  </a:cubicBezTo>
                  <a:cubicBezTo>
                    <a:pt x="251" y="4337"/>
                    <a:pt x="206" y="4291"/>
                    <a:pt x="160" y="4223"/>
                  </a:cubicBezTo>
                  <a:cubicBezTo>
                    <a:pt x="114" y="4268"/>
                    <a:pt x="69" y="4314"/>
                    <a:pt x="0" y="4337"/>
                  </a:cubicBezTo>
                  <a:cubicBezTo>
                    <a:pt x="137" y="4520"/>
                    <a:pt x="297" y="4702"/>
                    <a:pt x="502" y="4793"/>
                  </a:cubicBezTo>
                  <a:cubicBezTo>
                    <a:pt x="594" y="4839"/>
                    <a:pt x="685" y="4839"/>
                    <a:pt x="776" y="4862"/>
                  </a:cubicBezTo>
                  <a:cubicBezTo>
                    <a:pt x="868" y="4862"/>
                    <a:pt x="959" y="4839"/>
                    <a:pt x="1073" y="4816"/>
                  </a:cubicBezTo>
                  <a:cubicBezTo>
                    <a:pt x="1164" y="4793"/>
                    <a:pt x="1256" y="4771"/>
                    <a:pt x="1324" y="4725"/>
                  </a:cubicBezTo>
                  <a:cubicBezTo>
                    <a:pt x="1438" y="4657"/>
                    <a:pt x="1530" y="4611"/>
                    <a:pt x="1621" y="4542"/>
                  </a:cubicBezTo>
                  <a:cubicBezTo>
                    <a:pt x="1826" y="4383"/>
                    <a:pt x="1986" y="4223"/>
                    <a:pt x="2169" y="4063"/>
                  </a:cubicBezTo>
                  <a:cubicBezTo>
                    <a:pt x="2374" y="3880"/>
                    <a:pt x="2580" y="3698"/>
                    <a:pt x="2762" y="3515"/>
                  </a:cubicBezTo>
                  <a:cubicBezTo>
                    <a:pt x="2968" y="3310"/>
                    <a:pt x="3150" y="3127"/>
                    <a:pt x="3333" y="2922"/>
                  </a:cubicBezTo>
                  <a:cubicBezTo>
                    <a:pt x="3721" y="2534"/>
                    <a:pt x="4063" y="2100"/>
                    <a:pt x="4383" y="1666"/>
                  </a:cubicBezTo>
                  <a:cubicBezTo>
                    <a:pt x="4748" y="1141"/>
                    <a:pt x="5068" y="594"/>
                    <a:pt x="5296"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6"/>
            <p:cNvSpPr/>
            <p:nvPr/>
          </p:nvSpPr>
          <p:spPr>
            <a:xfrm>
              <a:off x="7131350" y="10762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6"/>
            <p:cNvSpPr/>
            <p:nvPr/>
          </p:nvSpPr>
          <p:spPr>
            <a:xfrm>
              <a:off x="7076000" y="1140750"/>
              <a:ext cx="600" cy="600"/>
            </a:xfrm>
            <a:custGeom>
              <a:avLst/>
              <a:gdLst/>
              <a:ahLst/>
              <a:cxnLst/>
              <a:rect l="l" t="t" r="r" b="b"/>
              <a:pathLst>
                <a:path w="24" h="24" extrusionOk="0">
                  <a:moveTo>
                    <a:pt x="1" y="23"/>
                  </a:moveTo>
                  <a:cubicBezTo>
                    <a:pt x="1" y="23"/>
                    <a:pt x="23" y="23"/>
                    <a:pt x="23" y="0"/>
                  </a:cubicBezTo>
                  <a:cubicBezTo>
                    <a:pt x="23" y="23"/>
                    <a:pt x="1" y="23"/>
                    <a:pt x="1" y="23"/>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6"/>
            <p:cNvSpPr/>
            <p:nvPr/>
          </p:nvSpPr>
          <p:spPr>
            <a:xfrm>
              <a:off x="7076000" y="11413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6"/>
            <p:cNvSpPr/>
            <p:nvPr/>
          </p:nvSpPr>
          <p:spPr>
            <a:xfrm>
              <a:off x="7171300" y="814350"/>
              <a:ext cx="93025" cy="91550"/>
            </a:xfrm>
            <a:custGeom>
              <a:avLst/>
              <a:gdLst/>
              <a:ahLst/>
              <a:cxnLst/>
              <a:rect l="l" t="t" r="r" b="b"/>
              <a:pathLst>
                <a:path w="3721" h="3662" extrusionOk="0">
                  <a:moveTo>
                    <a:pt x="3356" y="1004"/>
                  </a:moveTo>
                  <a:cubicBezTo>
                    <a:pt x="3356" y="1023"/>
                    <a:pt x="3356" y="1027"/>
                    <a:pt x="3369" y="1027"/>
                  </a:cubicBezTo>
                  <a:lnTo>
                    <a:pt x="3369" y="1027"/>
                  </a:lnTo>
                  <a:cubicBezTo>
                    <a:pt x="3365" y="1020"/>
                    <a:pt x="3360" y="1012"/>
                    <a:pt x="3356" y="1004"/>
                  </a:cubicBezTo>
                  <a:close/>
                  <a:moveTo>
                    <a:pt x="2009" y="0"/>
                  </a:moveTo>
                  <a:cubicBezTo>
                    <a:pt x="1849" y="0"/>
                    <a:pt x="1667" y="46"/>
                    <a:pt x="1484" y="91"/>
                  </a:cubicBezTo>
                  <a:cubicBezTo>
                    <a:pt x="1210" y="160"/>
                    <a:pt x="936" y="320"/>
                    <a:pt x="708" y="479"/>
                  </a:cubicBezTo>
                  <a:cubicBezTo>
                    <a:pt x="457" y="639"/>
                    <a:pt x="229" y="845"/>
                    <a:pt x="23" y="1050"/>
                  </a:cubicBezTo>
                  <a:cubicBezTo>
                    <a:pt x="23" y="1073"/>
                    <a:pt x="0" y="1096"/>
                    <a:pt x="23" y="1119"/>
                  </a:cubicBezTo>
                  <a:cubicBezTo>
                    <a:pt x="23" y="1141"/>
                    <a:pt x="23" y="1164"/>
                    <a:pt x="46" y="1187"/>
                  </a:cubicBezTo>
                  <a:cubicBezTo>
                    <a:pt x="69" y="1210"/>
                    <a:pt x="92" y="1210"/>
                    <a:pt x="115" y="1210"/>
                  </a:cubicBezTo>
                  <a:cubicBezTo>
                    <a:pt x="137" y="1210"/>
                    <a:pt x="160" y="1187"/>
                    <a:pt x="183" y="1164"/>
                  </a:cubicBezTo>
                  <a:cubicBezTo>
                    <a:pt x="229" y="1141"/>
                    <a:pt x="252" y="1096"/>
                    <a:pt x="297" y="1073"/>
                  </a:cubicBezTo>
                  <a:cubicBezTo>
                    <a:pt x="525" y="845"/>
                    <a:pt x="799" y="639"/>
                    <a:pt x="1096" y="457"/>
                  </a:cubicBezTo>
                  <a:cubicBezTo>
                    <a:pt x="1256" y="365"/>
                    <a:pt x="1438" y="297"/>
                    <a:pt x="1621" y="251"/>
                  </a:cubicBezTo>
                  <a:cubicBezTo>
                    <a:pt x="1781" y="228"/>
                    <a:pt x="1918" y="206"/>
                    <a:pt x="2055" y="206"/>
                  </a:cubicBezTo>
                  <a:cubicBezTo>
                    <a:pt x="2169" y="206"/>
                    <a:pt x="2283" y="228"/>
                    <a:pt x="2397" y="251"/>
                  </a:cubicBezTo>
                  <a:cubicBezTo>
                    <a:pt x="2534" y="297"/>
                    <a:pt x="2671" y="365"/>
                    <a:pt x="2785" y="434"/>
                  </a:cubicBezTo>
                  <a:cubicBezTo>
                    <a:pt x="2922" y="502"/>
                    <a:pt x="3036" y="594"/>
                    <a:pt x="3128" y="708"/>
                  </a:cubicBezTo>
                  <a:lnTo>
                    <a:pt x="3128" y="685"/>
                  </a:lnTo>
                  <a:cubicBezTo>
                    <a:pt x="3219" y="799"/>
                    <a:pt x="3310" y="913"/>
                    <a:pt x="3379" y="1027"/>
                  </a:cubicBezTo>
                  <a:cubicBezTo>
                    <a:pt x="3375" y="1027"/>
                    <a:pt x="3372" y="1027"/>
                    <a:pt x="3369" y="1027"/>
                  </a:cubicBezTo>
                  <a:lnTo>
                    <a:pt x="3369" y="1027"/>
                  </a:lnTo>
                  <a:cubicBezTo>
                    <a:pt x="3427" y="1134"/>
                    <a:pt x="3450" y="1240"/>
                    <a:pt x="3493" y="1347"/>
                  </a:cubicBezTo>
                  <a:cubicBezTo>
                    <a:pt x="3516" y="1438"/>
                    <a:pt x="3516" y="1529"/>
                    <a:pt x="3516" y="1644"/>
                  </a:cubicBezTo>
                  <a:cubicBezTo>
                    <a:pt x="3516" y="1735"/>
                    <a:pt x="3493" y="1826"/>
                    <a:pt x="3470" y="1940"/>
                  </a:cubicBezTo>
                  <a:cubicBezTo>
                    <a:pt x="3424" y="2054"/>
                    <a:pt x="3379" y="2169"/>
                    <a:pt x="3310" y="2283"/>
                  </a:cubicBezTo>
                  <a:cubicBezTo>
                    <a:pt x="3196" y="2488"/>
                    <a:pt x="3013" y="2671"/>
                    <a:pt x="2854" y="2853"/>
                  </a:cubicBezTo>
                  <a:lnTo>
                    <a:pt x="2831" y="2853"/>
                  </a:lnTo>
                  <a:cubicBezTo>
                    <a:pt x="2603" y="3082"/>
                    <a:pt x="2351" y="3287"/>
                    <a:pt x="2100" y="3492"/>
                  </a:cubicBezTo>
                  <a:cubicBezTo>
                    <a:pt x="2055" y="3515"/>
                    <a:pt x="2055" y="3584"/>
                    <a:pt x="2078" y="3629"/>
                  </a:cubicBezTo>
                  <a:cubicBezTo>
                    <a:pt x="2094" y="3646"/>
                    <a:pt x="2133" y="3662"/>
                    <a:pt x="2170" y="3662"/>
                  </a:cubicBezTo>
                  <a:cubicBezTo>
                    <a:pt x="2186" y="3662"/>
                    <a:pt x="2201" y="3659"/>
                    <a:pt x="2215" y="3652"/>
                  </a:cubicBezTo>
                  <a:cubicBezTo>
                    <a:pt x="2603" y="3333"/>
                    <a:pt x="2991" y="3013"/>
                    <a:pt x="3310" y="2625"/>
                  </a:cubicBezTo>
                  <a:cubicBezTo>
                    <a:pt x="3470" y="2442"/>
                    <a:pt x="3584" y="2214"/>
                    <a:pt x="3653" y="1986"/>
                  </a:cubicBezTo>
                  <a:cubicBezTo>
                    <a:pt x="3721" y="1781"/>
                    <a:pt x="3721" y="1552"/>
                    <a:pt x="3675" y="1324"/>
                  </a:cubicBezTo>
                  <a:cubicBezTo>
                    <a:pt x="3584" y="890"/>
                    <a:pt x="3287" y="525"/>
                    <a:pt x="2922" y="274"/>
                  </a:cubicBezTo>
                  <a:cubicBezTo>
                    <a:pt x="2717" y="160"/>
                    <a:pt x="2488" y="69"/>
                    <a:pt x="2237" y="23"/>
                  </a:cubicBezTo>
                  <a:cubicBezTo>
                    <a:pt x="2169" y="23"/>
                    <a:pt x="2100" y="0"/>
                    <a:pt x="2009"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6"/>
            <p:cNvSpPr/>
            <p:nvPr/>
          </p:nvSpPr>
          <p:spPr>
            <a:xfrm>
              <a:off x="6585825" y="1334750"/>
              <a:ext cx="43400" cy="42125"/>
            </a:xfrm>
            <a:custGeom>
              <a:avLst/>
              <a:gdLst/>
              <a:ahLst/>
              <a:cxnLst/>
              <a:rect l="l" t="t" r="r" b="b"/>
              <a:pathLst>
                <a:path w="1736" h="1685" extrusionOk="0">
                  <a:moveTo>
                    <a:pt x="731" y="1"/>
                  </a:moveTo>
                  <a:cubicBezTo>
                    <a:pt x="708" y="1"/>
                    <a:pt x="685" y="24"/>
                    <a:pt x="685" y="46"/>
                  </a:cubicBezTo>
                  <a:cubicBezTo>
                    <a:pt x="480" y="252"/>
                    <a:pt x="297" y="480"/>
                    <a:pt x="160" y="731"/>
                  </a:cubicBezTo>
                  <a:cubicBezTo>
                    <a:pt x="92" y="868"/>
                    <a:pt x="24" y="1005"/>
                    <a:pt x="1" y="1165"/>
                  </a:cubicBezTo>
                  <a:cubicBezTo>
                    <a:pt x="1" y="1302"/>
                    <a:pt x="24" y="1416"/>
                    <a:pt x="115" y="1530"/>
                  </a:cubicBezTo>
                  <a:cubicBezTo>
                    <a:pt x="218" y="1644"/>
                    <a:pt x="355" y="1684"/>
                    <a:pt x="497" y="1684"/>
                  </a:cubicBezTo>
                  <a:cubicBezTo>
                    <a:pt x="640" y="1684"/>
                    <a:pt x="788" y="1644"/>
                    <a:pt x="914" y="1599"/>
                  </a:cubicBezTo>
                  <a:cubicBezTo>
                    <a:pt x="1074" y="1530"/>
                    <a:pt x="1210" y="1462"/>
                    <a:pt x="1347" y="1370"/>
                  </a:cubicBezTo>
                  <a:cubicBezTo>
                    <a:pt x="1462" y="1325"/>
                    <a:pt x="1553" y="1256"/>
                    <a:pt x="1667" y="1188"/>
                  </a:cubicBezTo>
                  <a:cubicBezTo>
                    <a:pt x="1713" y="1165"/>
                    <a:pt x="1735" y="1142"/>
                    <a:pt x="1735" y="1096"/>
                  </a:cubicBezTo>
                  <a:cubicBezTo>
                    <a:pt x="1713" y="1028"/>
                    <a:pt x="1667" y="1005"/>
                    <a:pt x="1621" y="1005"/>
                  </a:cubicBezTo>
                  <a:cubicBezTo>
                    <a:pt x="1576" y="1005"/>
                    <a:pt x="1553" y="1028"/>
                    <a:pt x="1530" y="1051"/>
                  </a:cubicBezTo>
                  <a:cubicBezTo>
                    <a:pt x="1484" y="1074"/>
                    <a:pt x="1462" y="1096"/>
                    <a:pt x="1416" y="1119"/>
                  </a:cubicBezTo>
                  <a:cubicBezTo>
                    <a:pt x="1325" y="1165"/>
                    <a:pt x="1256" y="1211"/>
                    <a:pt x="1165" y="1256"/>
                  </a:cubicBezTo>
                  <a:cubicBezTo>
                    <a:pt x="1005" y="1347"/>
                    <a:pt x="845" y="1416"/>
                    <a:pt x="663" y="1462"/>
                  </a:cubicBezTo>
                  <a:cubicBezTo>
                    <a:pt x="617" y="1484"/>
                    <a:pt x="549" y="1484"/>
                    <a:pt x="480" y="1484"/>
                  </a:cubicBezTo>
                  <a:cubicBezTo>
                    <a:pt x="457" y="1484"/>
                    <a:pt x="412" y="1484"/>
                    <a:pt x="366" y="1462"/>
                  </a:cubicBezTo>
                  <a:cubicBezTo>
                    <a:pt x="343" y="1462"/>
                    <a:pt x="343" y="1462"/>
                    <a:pt x="320" y="1439"/>
                  </a:cubicBezTo>
                  <a:cubicBezTo>
                    <a:pt x="297" y="1439"/>
                    <a:pt x="275" y="1416"/>
                    <a:pt x="252" y="1416"/>
                  </a:cubicBezTo>
                  <a:cubicBezTo>
                    <a:pt x="252" y="1393"/>
                    <a:pt x="229" y="1370"/>
                    <a:pt x="229" y="1347"/>
                  </a:cubicBezTo>
                  <a:cubicBezTo>
                    <a:pt x="229" y="1347"/>
                    <a:pt x="206" y="1325"/>
                    <a:pt x="206" y="1302"/>
                  </a:cubicBezTo>
                  <a:cubicBezTo>
                    <a:pt x="206" y="1279"/>
                    <a:pt x="206" y="1256"/>
                    <a:pt x="206" y="1233"/>
                  </a:cubicBezTo>
                  <a:cubicBezTo>
                    <a:pt x="206" y="1188"/>
                    <a:pt x="206" y="1142"/>
                    <a:pt x="229" y="1096"/>
                  </a:cubicBezTo>
                  <a:cubicBezTo>
                    <a:pt x="252" y="982"/>
                    <a:pt x="320" y="868"/>
                    <a:pt x="366" y="754"/>
                  </a:cubicBezTo>
                  <a:cubicBezTo>
                    <a:pt x="503" y="549"/>
                    <a:pt x="663" y="343"/>
                    <a:pt x="822" y="161"/>
                  </a:cubicBezTo>
                  <a:cubicBezTo>
                    <a:pt x="868" y="115"/>
                    <a:pt x="845" y="69"/>
                    <a:pt x="822" y="24"/>
                  </a:cubicBezTo>
                  <a:cubicBezTo>
                    <a:pt x="800" y="24"/>
                    <a:pt x="777" y="1"/>
                    <a:pt x="754"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6"/>
            <p:cNvSpPr/>
            <p:nvPr/>
          </p:nvSpPr>
          <p:spPr>
            <a:xfrm>
              <a:off x="7031500" y="881675"/>
              <a:ext cx="50800" cy="49150"/>
            </a:xfrm>
            <a:custGeom>
              <a:avLst/>
              <a:gdLst/>
              <a:ahLst/>
              <a:cxnLst/>
              <a:rect l="l" t="t" r="r" b="b"/>
              <a:pathLst>
                <a:path w="2032" h="1966" extrusionOk="0">
                  <a:moveTo>
                    <a:pt x="1142" y="1"/>
                  </a:moveTo>
                  <a:cubicBezTo>
                    <a:pt x="1073" y="1"/>
                    <a:pt x="1027" y="1"/>
                    <a:pt x="959" y="23"/>
                  </a:cubicBezTo>
                  <a:cubicBezTo>
                    <a:pt x="845" y="23"/>
                    <a:pt x="754" y="46"/>
                    <a:pt x="662" y="92"/>
                  </a:cubicBezTo>
                  <a:cubicBezTo>
                    <a:pt x="434" y="160"/>
                    <a:pt x="229" y="297"/>
                    <a:pt x="46" y="457"/>
                  </a:cubicBezTo>
                  <a:cubicBezTo>
                    <a:pt x="23" y="480"/>
                    <a:pt x="23" y="480"/>
                    <a:pt x="23" y="526"/>
                  </a:cubicBezTo>
                  <a:cubicBezTo>
                    <a:pt x="0" y="548"/>
                    <a:pt x="23" y="571"/>
                    <a:pt x="23" y="594"/>
                  </a:cubicBezTo>
                  <a:cubicBezTo>
                    <a:pt x="50" y="621"/>
                    <a:pt x="77" y="632"/>
                    <a:pt x="103" y="632"/>
                  </a:cubicBezTo>
                  <a:cubicBezTo>
                    <a:pt x="122" y="632"/>
                    <a:pt x="141" y="626"/>
                    <a:pt x="160" y="617"/>
                  </a:cubicBezTo>
                  <a:cubicBezTo>
                    <a:pt x="274" y="526"/>
                    <a:pt x="388" y="434"/>
                    <a:pt x="502" y="366"/>
                  </a:cubicBezTo>
                  <a:cubicBezTo>
                    <a:pt x="594" y="320"/>
                    <a:pt x="662" y="297"/>
                    <a:pt x="731" y="274"/>
                  </a:cubicBezTo>
                  <a:cubicBezTo>
                    <a:pt x="776" y="252"/>
                    <a:pt x="822" y="229"/>
                    <a:pt x="868" y="229"/>
                  </a:cubicBezTo>
                  <a:cubicBezTo>
                    <a:pt x="913" y="229"/>
                    <a:pt x="936" y="206"/>
                    <a:pt x="982" y="206"/>
                  </a:cubicBezTo>
                  <a:cubicBezTo>
                    <a:pt x="1027" y="206"/>
                    <a:pt x="1096" y="183"/>
                    <a:pt x="1164" y="183"/>
                  </a:cubicBezTo>
                  <a:cubicBezTo>
                    <a:pt x="1233" y="206"/>
                    <a:pt x="1301" y="206"/>
                    <a:pt x="1370" y="229"/>
                  </a:cubicBezTo>
                  <a:cubicBezTo>
                    <a:pt x="1415" y="252"/>
                    <a:pt x="1484" y="274"/>
                    <a:pt x="1530" y="297"/>
                  </a:cubicBezTo>
                  <a:cubicBezTo>
                    <a:pt x="1552" y="320"/>
                    <a:pt x="1598" y="343"/>
                    <a:pt x="1644" y="366"/>
                  </a:cubicBezTo>
                  <a:cubicBezTo>
                    <a:pt x="1667" y="411"/>
                    <a:pt x="1689" y="457"/>
                    <a:pt x="1735" y="503"/>
                  </a:cubicBezTo>
                  <a:cubicBezTo>
                    <a:pt x="1735" y="548"/>
                    <a:pt x="1758" y="594"/>
                    <a:pt x="1781" y="640"/>
                  </a:cubicBezTo>
                  <a:cubicBezTo>
                    <a:pt x="1781" y="685"/>
                    <a:pt x="1803" y="754"/>
                    <a:pt x="1803" y="822"/>
                  </a:cubicBezTo>
                  <a:cubicBezTo>
                    <a:pt x="1803" y="891"/>
                    <a:pt x="1781" y="982"/>
                    <a:pt x="1758" y="1051"/>
                  </a:cubicBezTo>
                  <a:cubicBezTo>
                    <a:pt x="1735" y="1165"/>
                    <a:pt x="1689" y="1256"/>
                    <a:pt x="1621" y="1347"/>
                  </a:cubicBezTo>
                  <a:cubicBezTo>
                    <a:pt x="1552" y="1461"/>
                    <a:pt x="1461" y="1575"/>
                    <a:pt x="1370" y="1690"/>
                  </a:cubicBezTo>
                  <a:cubicBezTo>
                    <a:pt x="1347" y="1712"/>
                    <a:pt x="1301" y="1735"/>
                    <a:pt x="1278" y="1758"/>
                  </a:cubicBezTo>
                  <a:cubicBezTo>
                    <a:pt x="1256" y="1758"/>
                    <a:pt x="1256" y="1781"/>
                    <a:pt x="1256" y="1781"/>
                  </a:cubicBezTo>
                  <a:lnTo>
                    <a:pt x="1233" y="1781"/>
                  </a:lnTo>
                  <a:cubicBezTo>
                    <a:pt x="1187" y="1827"/>
                    <a:pt x="1187" y="1872"/>
                    <a:pt x="1210" y="1918"/>
                  </a:cubicBezTo>
                  <a:cubicBezTo>
                    <a:pt x="1238" y="1946"/>
                    <a:pt x="1275" y="1966"/>
                    <a:pt x="1305" y="1966"/>
                  </a:cubicBezTo>
                  <a:cubicBezTo>
                    <a:pt x="1323" y="1966"/>
                    <a:pt x="1338" y="1958"/>
                    <a:pt x="1347" y="1941"/>
                  </a:cubicBezTo>
                  <a:lnTo>
                    <a:pt x="1370" y="1941"/>
                  </a:lnTo>
                  <a:cubicBezTo>
                    <a:pt x="1370" y="1941"/>
                    <a:pt x="1393" y="1918"/>
                    <a:pt x="1393" y="1918"/>
                  </a:cubicBezTo>
                  <a:cubicBezTo>
                    <a:pt x="1530" y="1804"/>
                    <a:pt x="1644" y="1667"/>
                    <a:pt x="1735" y="1530"/>
                  </a:cubicBezTo>
                  <a:cubicBezTo>
                    <a:pt x="1918" y="1279"/>
                    <a:pt x="2032" y="959"/>
                    <a:pt x="1986" y="640"/>
                  </a:cubicBezTo>
                  <a:cubicBezTo>
                    <a:pt x="1963" y="526"/>
                    <a:pt x="1918" y="411"/>
                    <a:pt x="1826" y="320"/>
                  </a:cubicBezTo>
                  <a:cubicBezTo>
                    <a:pt x="1803" y="274"/>
                    <a:pt x="1758" y="229"/>
                    <a:pt x="1735" y="206"/>
                  </a:cubicBezTo>
                  <a:cubicBezTo>
                    <a:pt x="1689" y="160"/>
                    <a:pt x="1644" y="137"/>
                    <a:pt x="1598" y="115"/>
                  </a:cubicBezTo>
                  <a:cubicBezTo>
                    <a:pt x="1461" y="23"/>
                    <a:pt x="1301" y="1"/>
                    <a:pt x="1142"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6"/>
            <p:cNvSpPr/>
            <p:nvPr/>
          </p:nvSpPr>
          <p:spPr>
            <a:xfrm>
              <a:off x="7111950" y="978675"/>
              <a:ext cx="48525" cy="49150"/>
            </a:xfrm>
            <a:custGeom>
              <a:avLst/>
              <a:gdLst/>
              <a:ahLst/>
              <a:cxnLst/>
              <a:rect l="l" t="t" r="r" b="b"/>
              <a:pathLst>
                <a:path w="1941" h="1966" extrusionOk="0">
                  <a:moveTo>
                    <a:pt x="1028" y="1"/>
                  </a:moveTo>
                  <a:cubicBezTo>
                    <a:pt x="936" y="1"/>
                    <a:pt x="845" y="24"/>
                    <a:pt x="777" y="46"/>
                  </a:cubicBezTo>
                  <a:cubicBezTo>
                    <a:pt x="685" y="69"/>
                    <a:pt x="594" y="92"/>
                    <a:pt x="503" y="138"/>
                  </a:cubicBezTo>
                  <a:cubicBezTo>
                    <a:pt x="343" y="206"/>
                    <a:pt x="183" y="298"/>
                    <a:pt x="46" y="412"/>
                  </a:cubicBezTo>
                  <a:cubicBezTo>
                    <a:pt x="1" y="435"/>
                    <a:pt x="1" y="503"/>
                    <a:pt x="23" y="549"/>
                  </a:cubicBezTo>
                  <a:cubicBezTo>
                    <a:pt x="37" y="575"/>
                    <a:pt x="66" y="586"/>
                    <a:pt x="97" y="586"/>
                  </a:cubicBezTo>
                  <a:cubicBezTo>
                    <a:pt x="119" y="586"/>
                    <a:pt x="142" y="581"/>
                    <a:pt x="160" y="571"/>
                  </a:cubicBezTo>
                  <a:cubicBezTo>
                    <a:pt x="252" y="503"/>
                    <a:pt x="343" y="435"/>
                    <a:pt x="434" y="389"/>
                  </a:cubicBezTo>
                  <a:cubicBezTo>
                    <a:pt x="548" y="320"/>
                    <a:pt x="685" y="275"/>
                    <a:pt x="822" y="229"/>
                  </a:cubicBezTo>
                  <a:lnTo>
                    <a:pt x="800" y="229"/>
                  </a:lnTo>
                  <a:cubicBezTo>
                    <a:pt x="891" y="206"/>
                    <a:pt x="1005" y="206"/>
                    <a:pt x="1096" y="206"/>
                  </a:cubicBezTo>
                  <a:cubicBezTo>
                    <a:pt x="1165" y="206"/>
                    <a:pt x="1233" y="206"/>
                    <a:pt x="1302" y="229"/>
                  </a:cubicBezTo>
                  <a:cubicBezTo>
                    <a:pt x="1370" y="252"/>
                    <a:pt x="1416" y="275"/>
                    <a:pt x="1461" y="298"/>
                  </a:cubicBezTo>
                  <a:cubicBezTo>
                    <a:pt x="1507" y="320"/>
                    <a:pt x="1553" y="366"/>
                    <a:pt x="1576" y="389"/>
                  </a:cubicBezTo>
                  <a:cubicBezTo>
                    <a:pt x="1621" y="435"/>
                    <a:pt x="1644" y="457"/>
                    <a:pt x="1667" y="503"/>
                  </a:cubicBezTo>
                  <a:cubicBezTo>
                    <a:pt x="1690" y="549"/>
                    <a:pt x="1713" y="594"/>
                    <a:pt x="1713" y="640"/>
                  </a:cubicBezTo>
                  <a:cubicBezTo>
                    <a:pt x="1735" y="708"/>
                    <a:pt x="1735" y="754"/>
                    <a:pt x="1735" y="823"/>
                  </a:cubicBezTo>
                  <a:cubicBezTo>
                    <a:pt x="1735" y="914"/>
                    <a:pt x="1713" y="982"/>
                    <a:pt x="1690" y="1074"/>
                  </a:cubicBezTo>
                  <a:cubicBezTo>
                    <a:pt x="1667" y="1165"/>
                    <a:pt x="1621" y="1279"/>
                    <a:pt x="1576" y="1370"/>
                  </a:cubicBezTo>
                  <a:cubicBezTo>
                    <a:pt x="1484" y="1484"/>
                    <a:pt x="1393" y="1599"/>
                    <a:pt x="1302" y="1690"/>
                  </a:cubicBezTo>
                  <a:lnTo>
                    <a:pt x="1325" y="1690"/>
                  </a:lnTo>
                  <a:cubicBezTo>
                    <a:pt x="1302" y="1690"/>
                    <a:pt x="1302" y="1713"/>
                    <a:pt x="1279" y="1713"/>
                  </a:cubicBezTo>
                  <a:cubicBezTo>
                    <a:pt x="1256" y="1736"/>
                    <a:pt x="1233" y="1736"/>
                    <a:pt x="1233" y="1758"/>
                  </a:cubicBezTo>
                  <a:lnTo>
                    <a:pt x="1210" y="1758"/>
                  </a:lnTo>
                  <a:cubicBezTo>
                    <a:pt x="1210" y="1758"/>
                    <a:pt x="1210" y="1758"/>
                    <a:pt x="1210" y="1781"/>
                  </a:cubicBezTo>
                  <a:lnTo>
                    <a:pt x="1188" y="1781"/>
                  </a:lnTo>
                  <a:cubicBezTo>
                    <a:pt x="1142" y="1827"/>
                    <a:pt x="1142" y="1873"/>
                    <a:pt x="1165" y="1918"/>
                  </a:cubicBezTo>
                  <a:cubicBezTo>
                    <a:pt x="1193" y="1946"/>
                    <a:pt x="1221" y="1966"/>
                    <a:pt x="1249" y="1966"/>
                  </a:cubicBezTo>
                  <a:cubicBezTo>
                    <a:pt x="1267" y="1966"/>
                    <a:pt x="1284" y="1958"/>
                    <a:pt x="1302" y="1941"/>
                  </a:cubicBezTo>
                  <a:lnTo>
                    <a:pt x="1325" y="1941"/>
                  </a:lnTo>
                  <a:cubicBezTo>
                    <a:pt x="1325" y="1918"/>
                    <a:pt x="1325" y="1918"/>
                    <a:pt x="1325" y="1918"/>
                  </a:cubicBezTo>
                  <a:lnTo>
                    <a:pt x="1347" y="1918"/>
                  </a:lnTo>
                  <a:cubicBezTo>
                    <a:pt x="1347" y="1895"/>
                    <a:pt x="1370" y="1895"/>
                    <a:pt x="1393" y="1873"/>
                  </a:cubicBezTo>
                  <a:cubicBezTo>
                    <a:pt x="1393" y="1873"/>
                    <a:pt x="1393" y="1873"/>
                    <a:pt x="1416" y="1850"/>
                  </a:cubicBezTo>
                  <a:cubicBezTo>
                    <a:pt x="1530" y="1736"/>
                    <a:pt x="1644" y="1599"/>
                    <a:pt x="1735" y="1439"/>
                  </a:cubicBezTo>
                  <a:cubicBezTo>
                    <a:pt x="1781" y="1393"/>
                    <a:pt x="1804" y="1325"/>
                    <a:pt x="1827" y="1256"/>
                  </a:cubicBezTo>
                  <a:cubicBezTo>
                    <a:pt x="1872" y="1188"/>
                    <a:pt x="1895" y="1119"/>
                    <a:pt x="1918" y="1028"/>
                  </a:cubicBezTo>
                  <a:cubicBezTo>
                    <a:pt x="1941" y="845"/>
                    <a:pt x="1941" y="640"/>
                    <a:pt x="1872" y="480"/>
                  </a:cubicBezTo>
                  <a:cubicBezTo>
                    <a:pt x="1849" y="412"/>
                    <a:pt x="1804" y="343"/>
                    <a:pt x="1758" y="298"/>
                  </a:cubicBezTo>
                  <a:cubicBezTo>
                    <a:pt x="1713" y="229"/>
                    <a:pt x="1644" y="183"/>
                    <a:pt x="1553" y="138"/>
                  </a:cubicBezTo>
                  <a:cubicBezTo>
                    <a:pt x="1530" y="115"/>
                    <a:pt x="1484" y="92"/>
                    <a:pt x="1439" y="69"/>
                  </a:cubicBezTo>
                  <a:cubicBezTo>
                    <a:pt x="1416" y="46"/>
                    <a:pt x="1370" y="46"/>
                    <a:pt x="1325" y="46"/>
                  </a:cubicBezTo>
                  <a:cubicBezTo>
                    <a:pt x="1256" y="1"/>
                    <a:pt x="1165" y="1"/>
                    <a:pt x="1073"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6"/>
            <p:cNvSpPr/>
            <p:nvPr/>
          </p:nvSpPr>
          <p:spPr>
            <a:xfrm>
              <a:off x="7081700" y="938175"/>
              <a:ext cx="33125" cy="31650"/>
            </a:xfrm>
            <a:custGeom>
              <a:avLst/>
              <a:gdLst/>
              <a:ahLst/>
              <a:cxnLst/>
              <a:rect l="l" t="t" r="r" b="b"/>
              <a:pathLst>
                <a:path w="1325" h="1266" extrusionOk="0">
                  <a:moveTo>
                    <a:pt x="435" y="0"/>
                  </a:moveTo>
                  <a:cubicBezTo>
                    <a:pt x="412" y="0"/>
                    <a:pt x="389" y="0"/>
                    <a:pt x="389" y="23"/>
                  </a:cubicBezTo>
                  <a:cubicBezTo>
                    <a:pt x="275" y="69"/>
                    <a:pt x="184" y="160"/>
                    <a:pt x="115" y="251"/>
                  </a:cubicBezTo>
                  <a:cubicBezTo>
                    <a:pt x="69" y="320"/>
                    <a:pt x="24" y="411"/>
                    <a:pt x="24" y="502"/>
                  </a:cubicBezTo>
                  <a:cubicBezTo>
                    <a:pt x="1" y="594"/>
                    <a:pt x="1" y="685"/>
                    <a:pt x="24" y="753"/>
                  </a:cubicBezTo>
                  <a:cubicBezTo>
                    <a:pt x="47" y="845"/>
                    <a:pt x="92" y="936"/>
                    <a:pt x="161" y="1005"/>
                  </a:cubicBezTo>
                  <a:cubicBezTo>
                    <a:pt x="275" y="1142"/>
                    <a:pt x="457" y="1233"/>
                    <a:pt x="640" y="1256"/>
                  </a:cubicBezTo>
                  <a:cubicBezTo>
                    <a:pt x="667" y="1262"/>
                    <a:pt x="695" y="1265"/>
                    <a:pt x="725" y="1265"/>
                  </a:cubicBezTo>
                  <a:cubicBezTo>
                    <a:pt x="796" y="1265"/>
                    <a:pt x="872" y="1249"/>
                    <a:pt x="937" y="1233"/>
                  </a:cubicBezTo>
                  <a:cubicBezTo>
                    <a:pt x="1051" y="1187"/>
                    <a:pt x="1165" y="1119"/>
                    <a:pt x="1279" y="1050"/>
                  </a:cubicBezTo>
                  <a:cubicBezTo>
                    <a:pt x="1302" y="1005"/>
                    <a:pt x="1325" y="959"/>
                    <a:pt x="1279" y="913"/>
                  </a:cubicBezTo>
                  <a:cubicBezTo>
                    <a:pt x="1265" y="885"/>
                    <a:pt x="1233" y="866"/>
                    <a:pt x="1206" y="866"/>
                  </a:cubicBezTo>
                  <a:cubicBezTo>
                    <a:pt x="1189" y="866"/>
                    <a:pt x="1174" y="873"/>
                    <a:pt x="1165" y="890"/>
                  </a:cubicBezTo>
                  <a:cubicBezTo>
                    <a:pt x="1119" y="936"/>
                    <a:pt x="1051" y="959"/>
                    <a:pt x="1005" y="982"/>
                  </a:cubicBezTo>
                  <a:cubicBezTo>
                    <a:pt x="960" y="1005"/>
                    <a:pt x="914" y="1027"/>
                    <a:pt x="845" y="1050"/>
                  </a:cubicBezTo>
                  <a:cubicBezTo>
                    <a:pt x="800" y="1050"/>
                    <a:pt x="754" y="1073"/>
                    <a:pt x="708" y="1073"/>
                  </a:cubicBezTo>
                  <a:cubicBezTo>
                    <a:pt x="663" y="1073"/>
                    <a:pt x="617" y="1050"/>
                    <a:pt x="572" y="1050"/>
                  </a:cubicBezTo>
                  <a:cubicBezTo>
                    <a:pt x="526" y="1027"/>
                    <a:pt x="480" y="1005"/>
                    <a:pt x="435" y="982"/>
                  </a:cubicBezTo>
                  <a:cubicBezTo>
                    <a:pt x="412" y="959"/>
                    <a:pt x="366" y="936"/>
                    <a:pt x="343" y="913"/>
                  </a:cubicBezTo>
                  <a:cubicBezTo>
                    <a:pt x="298" y="868"/>
                    <a:pt x="275" y="845"/>
                    <a:pt x="252" y="799"/>
                  </a:cubicBezTo>
                  <a:cubicBezTo>
                    <a:pt x="229" y="776"/>
                    <a:pt x="229" y="731"/>
                    <a:pt x="206" y="685"/>
                  </a:cubicBezTo>
                  <a:cubicBezTo>
                    <a:pt x="206" y="662"/>
                    <a:pt x="206" y="617"/>
                    <a:pt x="206" y="594"/>
                  </a:cubicBezTo>
                  <a:cubicBezTo>
                    <a:pt x="206" y="548"/>
                    <a:pt x="206" y="525"/>
                    <a:pt x="206" y="502"/>
                  </a:cubicBezTo>
                  <a:cubicBezTo>
                    <a:pt x="229" y="457"/>
                    <a:pt x="252" y="434"/>
                    <a:pt x="252" y="388"/>
                  </a:cubicBezTo>
                  <a:cubicBezTo>
                    <a:pt x="275" y="365"/>
                    <a:pt x="298" y="320"/>
                    <a:pt x="343" y="297"/>
                  </a:cubicBezTo>
                  <a:cubicBezTo>
                    <a:pt x="389" y="251"/>
                    <a:pt x="435" y="206"/>
                    <a:pt x="503" y="183"/>
                  </a:cubicBezTo>
                  <a:cubicBezTo>
                    <a:pt x="549" y="137"/>
                    <a:pt x="549" y="69"/>
                    <a:pt x="526" y="46"/>
                  </a:cubicBezTo>
                  <a:cubicBezTo>
                    <a:pt x="503" y="23"/>
                    <a:pt x="480" y="0"/>
                    <a:pt x="457"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6"/>
            <p:cNvSpPr/>
            <p:nvPr/>
          </p:nvSpPr>
          <p:spPr>
            <a:xfrm>
              <a:off x="6602375" y="831450"/>
              <a:ext cx="614600" cy="504700"/>
            </a:xfrm>
            <a:custGeom>
              <a:avLst/>
              <a:gdLst/>
              <a:ahLst/>
              <a:cxnLst/>
              <a:rect l="l" t="t" r="r" b="b"/>
              <a:pathLst>
                <a:path w="24584" h="20188" extrusionOk="0">
                  <a:moveTo>
                    <a:pt x="21205" y="1"/>
                  </a:moveTo>
                  <a:cubicBezTo>
                    <a:pt x="20224" y="1"/>
                    <a:pt x="19242" y="366"/>
                    <a:pt x="18375" y="823"/>
                  </a:cubicBezTo>
                  <a:cubicBezTo>
                    <a:pt x="17804" y="1119"/>
                    <a:pt x="17257" y="1462"/>
                    <a:pt x="16754" y="1827"/>
                  </a:cubicBezTo>
                  <a:cubicBezTo>
                    <a:pt x="16458" y="2032"/>
                    <a:pt x="16184" y="2215"/>
                    <a:pt x="15933" y="2420"/>
                  </a:cubicBezTo>
                  <a:cubicBezTo>
                    <a:pt x="15636" y="2649"/>
                    <a:pt x="15339" y="2877"/>
                    <a:pt x="15043" y="3105"/>
                  </a:cubicBezTo>
                  <a:cubicBezTo>
                    <a:pt x="13856" y="4018"/>
                    <a:pt x="12692" y="4977"/>
                    <a:pt x="11573" y="5981"/>
                  </a:cubicBezTo>
                  <a:cubicBezTo>
                    <a:pt x="10455" y="6963"/>
                    <a:pt x="9359" y="8013"/>
                    <a:pt x="8332" y="9085"/>
                  </a:cubicBezTo>
                  <a:cubicBezTo>
                    <a:pt x="7282" y="10158"/>
                    <a:pt x="6300" y="11277"/>
                    <a:pt x="5342" y="12418"/>
                  </a:cubicBezTo>
                  <a:cubicBezTo>
                    <a:pt x="4383" y="13582"/>
                    <a:pt x="3493" y="14769"/>
                    <a:pt x="2626" y="15979"/>
                  </a:cubicBezTo>
                  <a:cubicBezTo>
                    <a:pt x="2192" y="16595"/>
                    <a:pt x="1781" y="17188"/>
                    <a:pt x="1393" y="17827"/>
                  </a:cubicBezTo>
                  <a:cubicBezTo>
                    <a:pt x="1188" y="18124"/>
                    <a:pt x="982" y="18444"/>
                    <a:pt x="800" y="18763"/>
                  </a:cubicBezTo>
                  <a:cubicBezTo>
                    <a:pt x="594" y="19106"/>
                    <a:pt x="389" y="19425"/>
                    <a:pt x="206" y="19768"/>
                  </a:cubicBezTo>
                  <a:cubicBezTo>
                    <a:pt x="138" y="19859"/>
                    <a:pt x="92" y="19950"/>
                    <a:pt x="46" y="20041"/>
                  </a:cubicBezTo>
                  <a:cubicBezTo>
                    <a:pt x="1" y="20087"/>
                    <a:pt x="23" y="20156"/>
                    <a:pt x="69" y="20178"/>
                  </a:cubicBezTo>
                  <a:cubicBezTo>
                    <a:pt x="87" y="20185"/>
                    <a:pt x="104" y="20187"/>
                    <a:pt x="119" y="20187"/>
                  </a:cubicBezTo>
                  <a:cubicBezTo>
                    <a:pt x="160" y="20187"/>
                    <a:pt x="189" y="20166"/>
                    <a:pt x="206" y="20133"/>
                  </a:cubicBezTo>
                  <a:cubicBezTo>
                    <a:pt x="366" y="19836"/>
                    <a:pt x="548" y="19539"/>
                    <a:pt x="731" y="19243"/>
                  </a:cubicBezTo>
                  <a:cubicBezTo>
                    <a:pt x="914" y="18946"/>
                    <a:pt x="1096" y="18649"/>
                    <a:pt x="1279" y="18352"/>
                  </a:cubicBezTo>
                  <a:cubicBezTo>
                    <a:pt x="1644" y="17782"/>
                    <a:pt x="2009" y="17211"/>
                    <a:pt x="2397" y="16641"/>
                  </a:cubicBezTo>
                  <a:lnTo>
                    <a:pt x="2397" y="16663"/>
                  </a:lnTo>
                  <a:cubicBezTo>
                    <a:pt x="4064" y="14198"/>
                    <a:pt x="5958" y="11870"/>
                    <a:pt x="8012" y="9702"/>
                  </a:cubicBezTo>
                  <a:cubicBezTo>
                    <a:pt x="9359" y="8264"/>
                    <a:pt x="10797" y="6917"/>
                    <a:pt x="12281" y="5616"/>
                  </a:cubicBezTo>
                  <a:cubicBezTo>
                    <a:pt x="13353" y="4680"/>
                    <a:pt x="14472" y="3790"/>
                    <a:pt x="15613" y="2923"/>
                  </a:cubicBezTo>
                  <a:cubicBezTo>
                    <a:pt x="16595" y="2146"/>
                    <a:pt x="17622" y="1416"/>
                    <a:pt x="18740" y="845"/>
                  </a:cubicBezTo>
                  <a:lnTo>
                    <a:pt x="18763" y="845"/>
                  </a:lnTo>
                  <a:cubicBezTo>
                    <a:pt x="19288" y="594"/>
                    <a:pt x="19859" y="389"/>
                    <a:pt x="20429" y="275"/>
                  </a:cubicBezTo>
                  <a:cubicBezTo>
                    <a:pt x="20680" y="231"/>
                    <a:pt x="20921" y="205"/>
                    <a:pt x="21165" y="205"/>
                  </a:cubicBezTo>
                  <a:cubicBezTo>
                    <a:pt x="21299" y="205"/>
                    <a:pt x="21433" y="213"/>
                    <a:pt x="21571" y="229"/>
                  </a:cubicBezTo>
                  <a:lnTo>
                    <a:pt x="21548" y="229"/>
                  </a:lnTo>
                  <a:cubicBezTo>
                    <a:pt x="21844" y="252"/>
                    <a:pt x="22164" y="320"/>
                    <a:pt x="22461" y="412"/>
                  </a:cubicBezTo>
                  <a:cubicBezTo>
                    <a:pt x="22780" y="526"/>
                    <a:pt x="23077" y="686"/>
                    <a:pt x="23351" y="891"/>
                  </a:cubicBezTo>
                  <a:cubicBezTo>
                    <a:pt x="23351" y="888"/>
                    <a:pt x="23351" y="886"/>
                    <a:pt x="23350" y="884"/>
                  </a:cubicBezTo>
                  <a:lnTo>
                    <a:pt x="23350" y="884"/>
                  </a:lnTo>
                  <a:cubicBezTo>
                    <a:pt x="23729" y="1154"/>
                    <a:pt x="24065" y="1468"/>
                    <a:pt x="24378" y="1804"/>
                  </a:cubicBezTo>
                  <a:cubicBezTo>
                    <a:pt x="24401" y="1850"/>
                    <a:pt x="24424" y="1873"/>
                    <a:pt x="24447" y="1895"/>
                  </a:cubicBezTo>
                  <a:cubicBezTo>
                    <a:pt x="24469" y="1918"/>
                    <a:pt x="24469" y="1941"/>
                    <a:pt x="24515" y="1941"/>
                  </a:cubicBezTo>
                  <a:cubicBezTo>
                    <a:pt x="24538" y="1941"/>
                    <a:pt x="24561" y="1941"/>
                    <a:pt x="24584" y="1918"/>
                  </a:cubicBezTo>
                  <a:cubicBezTo>
                    <a:pt x="24515" y="1827"/>
                    <a:pt x="24447" y="1713"/>
                    <a:pt x="24378" y="1599"/>
                  </a:cubicBezTo>
                  <a:cubicBezTo>
                    <a:pt x="24287" y="1485"/>
                    <a:pt x="24195" y="1370"/>
                    <a:pt x="24104" y="1256"/>
                  </a:cubicBezTo>
                  <a:cubicBezTo>
                    <a:pt x="24036" y="1188"/>
                    <a:pt x="23967" y="1119"/>
                    <a:pt x="23876" y="1051"/>
                  </a:cubicBezTo>
                  <a:cubicBezTo>
                    <a:pt x="23648" y="845"/>
                    <a:pt x="23397" y="663"/>
                    <a:pt x="23146" y="526"/>
                  </a:cubicBezTo>
                  <a:cubicBezTo>
                    <a:pt x="22666" y="252"/>
                    <a:pt x="22141" y="69"/>
                    <a:pt x="21593" y="24"/>
                  </a:cubicBezTo>
                  <a:cubicBezTo>
                    <a:pt x="21456" y="24"/>
                    <a:pt x="21342" y="1"/>
                    <a:pt x="2120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6"/>
            <p:cNvSpPr/>
            <p:nvPr/>
          </p:nvSpPr>
          <p:spPr>
            <a:xfrm>
              <a:off x="7211825" y="8765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6"/>
            <p:cNvSpPr/>
            <p:nvPr/>
          </p:nvSpPr>
          <p:spPr>
            <a:xfrm>
              <a:off x="7070875" y="852575"/>
              <a:ext cx="600" cy="25"/>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6"/>
            <p:cNvSpPr/>
            <p:nvPr/>
          </p:nvSpPr>
          <p:spPr>
            <a:xfrm>
              <a:off x="7070875" y="852575"/>
              <a:ext cx="25" cy="25"/>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6"/>
            <p:cNvSpPr/>
            <p:nvPr/>
          </p:nvSpPr>
          <p:spPr>
            <a:xfrm>
              <a:off x="7186125" y="8537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6"/>
            <p:cNvSpPr/>
            <p:nvPr/>
          </p:nvSpPr>
          <p:spPr>
            <a:xfrm>
              <a:off x="6627475" y="855425"/>
              <a:ext cx="602625" cy="509750"/>
            </a:xfrm>
            <a:custGeom>
              <a:avLst/>
              <a:gdLst/>
              <a:ahLst/>
              <a:cxnLst/>
              <a:rect l="l" t="t" r="r" b="b"/>
              <a:pathLst>
                <a:path w="24105" h="20390" extrusionOk="0">
                  <a:moveTo>
                    <a:pt x="22735" y="1"/>
                  </a:moveTo>
                  <a:cubicBezTo>
                    <a:pt x="22735" y="23"/>
                    <a:pt x="22758" y="46"/>
                    <a:pt x="22781" y="69"/>
                  </a:cubicBezTo>
                  <a:cubicBezTo>
                    <a:pt x="22803" y="92"/>
                    <a:pt x="22803" y="115"/>
                    <a:pt x="22826" y="160"/>
                  </a:cubicBezTo>
                  <a:cubicBezTo>
                    <a:pt x="23123" y="526"/>
                    <a:pt x="23374" y="914"/>
                    <a:pt x="23557" y="1347"/>
                  </a:cubicBezTo>
                  <a:cubicBezTo>
                    <a:pt x="23694" y="1667"/>
                    <a:pt x="23785" y="1986"/>
                    <a:pt x="23831" y="2306"/>
                  </a:cubicBezTo>
                  <a:cubicBezTo>
                    <a:pt x="23876" y="2625"/>
                    <a:pt x="23876" y="2922"/>
                    <a:pt x="23853" y="3242"/>
                  </a:cubicBezTo>
                  <a:cubicBezTo>
                    <a:pt x="23853" y="3219"/>
                    <a:pt x="23853" y="3219"/>
                    <a:pt x="23853" y="3219"/>
                  </a:cubicBezTo>
                  <a:cubicBezTo>
                    <a:pt x="23808" y="3607"/>
                    <a:pt x="23694" y="3972"/>
                    <a:pt x="23557" y="4315"/>
                  </a:cubicBezTo>
                  <a:cubicBezTo>
                    <a:pt x="23557" y="4315"/>
                    <a:pt x="23557" y="4315"/>
                    <a:pt x="23557" y="4337"/>
                  </a:cubicBezTo>
                  <a:cubicBezTo>
                    <a:pt x="23328" y="4885"/>
                    <a:pt x="23032" y="5387"/>
                    <a:pt x="22666" y="5844"/>
                  </a:cubicBezTo>
                  <a:cubicBezTo>
                    <a:pt x="22666" y="5844"/>
                    <a:pt x="22666" y="5844"/>
                    <a:pt x="22666" y="5867"/>
                  </a:cubicBezTo>
                  <a:cubicBezTo>
                    <a:pt x="21913" y="6848"/>
                    <a:pt x="20955" y="7693"/>
                    <a:pt x="20019" y="8537"/>
                  </a:cubicBezTo>
                  <a:cubicBezTo>
                    <a:pt x="18946" y="9473"/>
                    <a:pt x="17850" y="10386"/>
                    <a:pt x="16709" y="11253"/>
                  </a:cubicBezTo>
                  <a:cubicBezTo>
                    <a:pt x="15157" y="12463"/>
                    <a:pt x="13536" y="13582"/>
                    <a:pt x="11870" y="14632"/>
                  </a:cubicBezTo>
                  <a:cubicBezTo>
                    <a:pt x="9337" y="16207"/>
                    <a:pt x="6666" y="17599"/>
                    <a:pt x="3927" y="18740"/>
                  </a:cubicBezTo>
                  <a:lnTo>
                    <a:pt x="3950" y="18740"/>
                  </a:lnTo>
                  <a:cubicBezTo>
                    <a:pt x="3311" y="19014"/>
                    <a:pt x="2672" y="19265"/>
                    <a:pt x="2032" y="19493"/>
                  </a:cubicBezTo>
                  <a:cubicBezTo>
                    <a:pt x="1713" y="19630"/>
                    <a:pt x="1393" y="19744"/>
                    <a:pt x="1051" y="19859"/>
                  </a:cubicBezTo>
                  <a:cubicBezTo>
                    <a:pt x="731" y="19973"/>
                    <a:pt x="412" y="20087"/>
                    <a:pt x="92" y="20201"/>
                  </a:cubicBezTo>
                  <a:cubicBezTo>
                    <a:pt x="47" y="20224"/>
                    <a:pt x="1" y="20269"/>
                    <a:pt x="24" y="20315"/>
                  </a:cubicBezTo>
                  <a:cubicBezTo>
                    <a:pt x="24" y="20352"/>
                    <a:pt x="69" y="20390"/>
                    <a:pt x="111" y="20390"/>
                  </a:cubicBezTo>
                  <a:cubicBezTo>
                    <a:pt x="120" y="20390"/>
                    <a:pt x="130" y="20388"/>
                    <a:pt x="138" y="20384"/>
                  </a:cubicBezTo>
                  <a:cubicBezTo>
                    <a:pt x="252" y="20361"/>
                    <a:pt x="343" y="20315"/>
                    <a:pt x="457" y="20292"/>
                  </a:cubicBezTo>
                  <a:cubicBezTo>
                    <a:pt x="823" y="20155"/>
                    <a:pt x="1188" y="20018"/>
                    <a:pt x="1553" y="19904"/>
                  </a:cubicBezTo>
                  <a:cubicBezTo>
                    <a:pt x="1895" y="19767"/>
                    <a:pt x="2238" y="19630"/>
                    <a:pt x="2603" y="19493"/>
                  </a:cubicBezTo>
                  <a:cubicBezTo>
                    <a:pt x="3288" y="19219"/>
                    <a:pt x="3973" y="18946"/>
                    <a:pt x="4634" y="18649"/>
                  </a:cubicBezTo>
                  <a:cubicBezTo>
                    <a:pt x="6004" y="18055"/>
                    <a:pt x="7351" y="17393"/>
                    <a:pt x="8675" y="16709"/>
                  </a:cubicBezTo>
                  <a:cubicBezTo>
                    <a:pt x="9976" y="16001"/>
                    <a:pt x="11277" y="15248"/>
                    <a:pt x="12532" y="14449"/>
                  </a:cubicBezTo>
                  <a:cubicBezTo>
                    <a:pt x="13787" y="13627"/>
                    <a:pt x="15020" y="12760"/>
                    <a:pt x="16230" y="11870"/>
                  </a:cubicBezTo>
                  <a:cubicBezTo>
                    <a:pt x="17417" y="10957"/>
                    <a:pt x="18581" y="10021"/>
                    <a:pt x="19722" y="9039"/>
                  </a:cubicBezTo>
                  <a:cubicBezTo>
                    <a:pt x="19996" y="8811"/>
                    <a:pt x="20293" y="8560"/>
                    <a:pt x="20567" y="8309"/>
                  </a:cubicBezTo>
                  <a:cubicBezTo>
                    <a:pt x="20818" y="8081"/>
                    <a:pt x="21069" y="7852"/>
                    <a:pt x="21320" y="7624"/>
                  </a:cubicBezTo>
                  <a:cubicBezTo>
                    <a:pt x="21776" y="7191"/>
                    <a:pt x="22210" y="6734"/>
                    <a:pt x="22621" y="6232"/>
                  </a:cubicBezTo>
                  <a:cubicBezTo>
                    <a:pt x="23237" y="5456"/>
                    <a:pt x="23785" y="4588"/>
                    <a:pt x="23990" y="3607"/>
                  </a:cubicBezTo>
                  <a:cubicBezTo>
                    <a:pt x="24013" y="3493"/>
                    <a:pt x="24013" y="3356"/>
                    <a:pt x="24036" y="3242"/>
                  </a:cubicBezTo>
                  <a:cubicBezTo>
                    <a:pt x="24104" y="2694"/>
                    <a:pt x="24036" y="2146"/>
                    <a:pt x="23853" y="1621"/>
                  </a:cubicBezTo>
                  <a:cubicBezTo>
                    <a:pt x="23762" y="1324"/>
                    <a:pt x="23648" y="1051"/>
                    <a:pt x="23488" y="777"/>
                  </a:cubicBezTo>
                  <a:cubicBezTo>
                    <a:pt x="23374" y="640"/>
                    <a:pt x="23283" y="526"/>
                    <a:pt x="23191" y="389"/>
                  </a:cubicBezTo>
                  <a:cubicBezTo>
                    <a:pt x="23123" y="320"/>
                    <a:pt x="23032" y="274"/>
                    <a:pt x="22963" y="183"/>
                  </a:cubicBezTo>
                  <a:cubicBezTo>
                    <a:pt x="22895" y="138"/>
                    <a:pt x="22826" y="69"/>
                    <a:pt x="2273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6"/>
            <p:cNvSpPr/>
            <p:nvPr/>
          </p:nvSpPr>
          <p:spPr>
            <a:xfrm>
              <a:off x="7198125" y="859425"/>
              <a:ext cx="600" cy="25"/>
            </a:xfrm>
            <a:custGeom>
              <a:avLst/>
              <a:gdLst/>
              <a:ahLst/>
              <a:cxnLst/>
              <a:rect l="l" t="t" r="r" b="b"/>
              <a:pathLst>
                <a:path w="24" h="1" extrusionOk="0">
                  <a:moveTo>
                    <a:pt x="23" y="0"/>
                  </a:moveTo>
                  <a:cubicBezTo>
                    <a:pt x="23" y="0"/>
                    <a:pt x="0" y="0"/>
                    <a:pt x="0" y="0"/>
                  </a:cubicBezTo>
                  <a:cubicBezTo>
                    <a:pt x="0"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6"/>
            <p:cNvSpPr/>
            <p:nvPr/>
          </p:nvSpPr>
          <p:spPr>
            <a:xfrm>
              <a:off x="7198700" y="8594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6"/>
            <p:cNvSpPr/>
            <p:nvPr/>
          </p:nvSpPr>
          <p:spPr>
            <a:xfrm>
              <a:off x="7216375" y="9638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6"/>
            <p:cNvSpPr/>
            <p:nvPr/>
          </p:nvSpPr>
          <p:spPr>
            <a:xfrm>
              <a:off x="7194125" y="1001500"/>
              <a:ext cx="600" cy="25"/>
            </a:xfrm>
            <a:custGeom>
              <a:avLst/>
              <a:gdLst/>
              <a:ahLst/>
              <a:cxnLst/>
              <a:rect l="l" t="t" r="r" b="b"/>
              <a:pathLst>
                <a:path w="24" h="1" extrusionOk="0">
                  <a:moveTo>
                    <a:pt x="0" y="1"/>
                  </a:moveTo>
                  <a:cubicBezTo>
                    <a:pt x="0" y="1"/>
                    <a:pt x="0" y="1"/>
                    <a:pt x="23" y="1"/>
                  </a:cubicBezTo>
                  <a:cubicBezTo>
                    <a:pt x="0" y="1"/>
                    <a:pt x="0" y="1"/>
                    <a:pt x="0"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6"/>
            <p:cNvSpPr/>
            <p:nvPr/>
          </p:nvSpPr>
          <p:spPr>
            <a:xfrm>
              <a:off x="7045200" y="11367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6"/>
            <p:cNvSpPr/>
            <p:nvPr/>
          </p:nvSpPr>
          <p:spPr>
            <a:xfrm>
              <a:off x="7216375" y="8891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6"/>
            <p:cNvSpPr/>
            <p:nvPr/>
          </p:nvSpPr>
          <p:spPr>
            <a:xfrm>
              <a:off x="7223800" y="936450"/>
              <a:ext cx="25" cy="25"/>
            </a:xfrm>
            <a:custGeom>
              <a:avLst/>
              <a:gdLst/>
              <a:ahLst/>
              <a:cxnLst/>
              <a:rect l="l" t="t" r="r" b="b"/>
              <a:pathLst>
                <a:path w="1" h="1" extrusionOk="0">
                  <a:moveTo>
                    <a:pt x="0" y="1"/>
                  </a:moveTo>
                  <a:lnTo>
                    <a:pt x="0" y="1"/>
                  </a:lnTo>
                  <a:lnTo>
                    <a:pt x="0" y="1"/>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6"/>
            <p:cNvSpPr/>
            <p:nvPr/>
          </p:nvSpPr>
          <p:spPr>
            <a:xfrm>
              <a:off x="7216375" y="963275"/>
              <a:ext cx="25" cy="600"/>
            </a:xfrm>
            <a:custGeom>
              <a:avLst/>
              <a:gdLst/>
              <a:ahLst/>
              <a:cxnLst/>
              <a:rect l="l" t="t" r="r" b="b"/>
              <a:pathLst>
                <a:path w="1" h="24" extrusionOk="0">
                  <a:moveTo>
                    <a:pt x="1" y="23"/>
                  </a:moveTo>
                  <a:cubicBezTo>
                    <a:pt x="1" y="23"/>
                    <a:pt x="1" y="23"/>
                    <a:pt x="1" y="23"/>
                  </a:cubicBezTo>
                  <a:cubicBezTo>
                    <a:pt x="1" y="1"/>
                    <a:pt x="1" y="1"/>
                    <a:pt x="1" y="1"/>
                  </a:cubicBezTo>
                  <a:cubicBezTo>
                    <a:pt x="1" y="1"/>
                    <a:pt x="1" y="23"/>
                    <a:pt x="1" y="23"/>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6"/>
            <p:cNvSpPr/>
            <p:nvPr/>
          </p:nvSpPr>
          <p:spPr>
            <a:xfrm>
              <a:off x="7045200" y="1136750"/>
              <a:ext cx="25" cy="25"/>
            </a:xfrm>
            <a:custGeom>
              <a:avLst/>
              <a:gdLst/>
              <a:ahLst/>
              <a:cxnLst/>
              <a:rect l="l" t="t" r="r" b="b"/>
              <a:pathLst>
                <a:path w="1" h="1" extrusionOk="0">
                  <a:moveTo>
                    <a:pt x="0" y="0"/>
                  </a:move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6"/>
            <p:cNvSpPr/>
            <p:nvPr/>
          </p:nvSpPr>
          <p:spPr>
            <a:xfrm>
              <a:off x="7197550" y="859425"/>
              <a:ext cx="13725" cy="14725"/>
            </a:xfrm>
            <a:custGeom>
              <a:avLst/>
              <a:gdLst/>
              <a:ahLst/>
              <a:cxnLst/>
              <a:rect l="l" t="t" r="r" b="b"/>
              <a:pathLst>
                <a:path w="549" h="589" extrusionOk="0">
                  <a:moveTo>
                    <a:pt x="69" y="0"/>
                  </a:moveTo>
                  <a:cubicBezTo>
                    <a:pt x="46" y="0"/>
                    <a:pt x="46" y="0"/>
                    <a:pt x="23" y="23"/>
                  </a:cubicBezTo>
                  <a:cubicBezTo>
                    <a:pt x="0" y="23"/>
                    <a:pt x="0" y="69"/>
                    <a:pt x="23" y="92"/>
                  </a:cubicBezTo>
                  <a:cubicBezTo>
                    <a:pt x="183" y="251"/>
                    <a:pt x="320" y="388"/>
                    <a:pt x="457" y="571"/>
                  </a:cubicBezTo>
                  <a:cubicBezTo>
                    <a:pt x="468" y="582"/>
                    <a:pt x="480" y="588"/>
                    <a:pt x="491" y="588"/>
                  </a:cubicBezTo>
                  <a:cubicBezTo>
                    <a:pt x="503" y="588"/>
                    <a:pt x="514" y="582"/>
                    <a:pt x="525" y="571"/>
                  </a:cubicBezTo>
                  <a:cubicBezTo>
                    <a:pt x="548" y="548"/>
                    <a:pt x="548" y="525"/>
                    <a:pt x="525" y="503"/>
                  </a:cubicBezTo>
                  <a:cubicBezTo>
                    <a:pt x="388" y="343"/>
                    <a:pt x="252" y="183"/>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6"/>
            <p:cNvSpPr/>
            <p:nvPr/>
          </p:nvSpPr>
          <p:spPr>
            <a:xfrm>
              <a:off x="7198125" y="860000"/>
              <a:ext cx="16575" cy="18850"/>
            </a:xfrm>
            <a:custGeom>
              <a:avLst/>
              <a:gdLst/>
              <a:ahLst/>
              <a:cxnLst/>
              <a:rect l="l" t="t" r="r" b="b"/>
              <a:pathLst>
                <a:path w="663" h="754" extrusionOk="0">
                  <a:moveTo>
                    <a:pt x="69" y="0"/>
                  </a:moveTo>
                  <a:cubicBezTo>
                    <a:pt x="46" y="0"/>
                    <a:pt x="46" y="23"/>
                    <a:pt x="23" y="23"/>
                  </a:cubicBezTo>
                  <a:cubicBezTo>
                    <a:pt x="0" y="46"/>
                    <a:pt x="0" y="69"/>
                    <a:pt x="23" y="91"/>
                  </a:cubicBezTo>
                  <a:cubicBezTo>
                    <a:pt x="206" y="297"/>
                    <a:pt x="411" y="502"/>
                    <a:pt x="571" y="731"/>
                  </a:cubicBezTo>
                  <a:cubicBezTo>
                    <a:pt x="594" y="753"/>
                    <a:pt x="617" y="753"/>
                    <a:pt x="639" y="753"/>
                  </a:cubicBezTo>
                  <a:cubicBezTo>
                    <a:pt x="662" y="731"/>
                    <a:pt x="662" y="685"/>
                    <a:pt x="639" y="685"/>
                  </a:cubicBezTo>
                  <a:cubicBezTo>
                    <a:pt x="480" y="457"/>
                    <a:pt x="274" y="251"/>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6"/>
            <p:cNvSpPr/>
            <p:nvPr/>
          </p:nvSpPr>
          <p:spPr>
            <a:xfrm>
              <a:off x="7198700" y="861125"/>
              <a:ext cx="16000" cy="18150"/>
            </a:xfrm>
            <a:custGeom>
              <a:avLst/>
              <a:gdLst/>
              <a:ahLst/>
              <a:cxnLst/>
              <a:rect l="l" t="t" r="r" b="b"/>
              <a:pathLst>
                <a:path w="640" h="726" extrusionOk="0">
                  <a:moveTo>
                    <a:pt x="23" y="1"/>
                  </a:moveTo>
                  <a:cubicBezTo>
                    <a:pt x="0" y="24"/>
                    <a:pt x="0" y="46"/>
                    <a:pt x="23" y="69"/>
                  </a:cubicBezTo>
                  <a:cubicBezTo>
                    <a:pt x="183" y="298"/>
                    <a:pt x="388" y="480"/>
                    <a:pt x="548" y="708"/>
                  </a:cubicBezTo>
                  <a:cubicBezTo>
                    <a:pt x="548" y="720"/>
                    <a:pt x="559" y="726"/>
                    <a:pt x="574" y="726"/>
                  </a:cubicBezTo>
                  <a:cubicBezTo>
                    <a:pt x="588" y="726"/>
                    <a:pt x="605" y="720"/>
                    <a:pt x="616" y="708"/>
                  </a:cubicBezTo>
                  <a:cubicBezTo>
                    <a:pt x="639" y="686"/>
                    <a:pt x="639" y="663"/>
                    <a:pt x="616" y="640"/>
                  </a:cubicBezTo>
                  <a:cubicBezTo>
                    <a:pt x="457" y="412"/>
                    <a:pt x="251" y="229"/>
                    <a:pt x="91" y="24"/>
                  </a:cubicBezTo>
                  <a:cubicBezTo>
                    <a:pt x="69" y="1"/>
                    <a:pt x="69" y="1"/>
                    <a:pt x="46"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6"/>
            <p:cNvSpPr/>
            <p:nvPr/>
          </p:nvSpPr>
          <p:spPr>
            <a:xfrm>
              <a:off x="7199250" y="861125"/>
              <a:ext cx="12600" cy="14875"/>
            </a:xfrm>
            <a:custGeom>
              <a:avLst/>
              <a:gdLst/>
              <a:ahLst/>
              <a:cxnLst/>
              <a:rect l="l" t="t" r="r" b="b"/>
              <a:pathLst>
                <a:path w="504" h="595" extrusionOk="0">
                  <a:moveTo>
                    <a:pt x="24" y="1"/>
                  </a:moveTo>
                  <a:cubicBezTo>
                    <a:pt x="1" y="24"/>
                    <a:pt x="1" y="46"/>
                    <a:pt x="24" y="69"/>
                  </a:cubicBezTo>
                  <a:cubicBezTo>
                    <a:pt x="161" y="252"/>
                    <a:pt x="275" y="412"/>
                    <a:pt x="412" y="571"/>
                  </a:cubicBezTo>
                  <a:cubicBezTo>
                    <a:pt x="435" y="594"/>
                    <a:pt x="457" y="594"/>
                    <a:pt x="480" y="594"/>
                  </a:cubicBezTo>
                  <a:cubicBezTo>
                    <a:pt x="503" y="571"/>
                    <a:pt x="503" y="526"/>
                    <a:pt x="503" y="526"/>
                  </a:cubicBezTo>
                  <a:cubicBezTo>
                    <a:pt x="366" y="343"/>
                    <a:pt x="229" y="183"/>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6"/>
            <p:cNvSpPr/>
            <p:nvPr/>
          </p:nvSpPr>
          <p:spPr>
            <a:xfrm>
              <a:off x="7199825" y="862275"/>
              <a:ext cx="14875" cy="17575"/>
            </a:xfrm>
            <a:custGeom>
              <a:avLst/>
              <a:gdLst/>
              <a:ahLst/>
              <a:cxnLst/>
              <a:rect l="l" t="t" r="r" b="b"/>
              <a:pathLst>
                <a:path w="595" h="703" extrusionOk="0">
                  <a:moveTo>
                    <a:pt x="24" y="0"/>
                  </a:moveTo>
                  <a:cubicBezTo>
                    <a:pt x="1" y="23"/>
                    <a:pt x="1" y="46"/>
                    <a:pt x="24" y="69"/>
                  </a:cubicBezTo>
                  <a:cubicBezTo>
                    <a:pt x="183" y="274"/>
                    <a:pt x="366" y="457"/>
                    <a:pt x="503" y="685"/>
                  </a:cubicBezTo>
                  <a:cubicBezTo>
                    <a:pt x="514" y="697"/>
                    <a:pt x="531" y="702"/>
                    <a:pt x="546" y="702"/>
                  </a:cubicBezTo>
                  <a:cubicBezTo>
                    <a:pt x="560" y="702"/>
                    <a:pt x="571" y="697"/>
                    <a:pt x="571" y="685"/>
                  </a:cubicBezTo>
                  <a:cubicBezTo>
                    <a:pt x="594" y="662"/>
                    <a:pt x="594" y="640"/>
                    <a:pt x="594" y="617"/>
                  </a:cubicBezTo>
                  <a:cubicBezTo>
                    <a:pt x="434" y="411"/>
                    <a:pt x="275" y="206"/>
                    <a:pt x="92"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6"/>
            <p:cNvSpPr/>
            <p:nvPr/>
          </p:nvSpPr>
          <p:spPr>
            <a:xfrm>
              <a:off x="7202675" y="865125"/>
              <a:ext cx="12575" cy="16000"/>
            </a:xfrm>
            <a:custGeom>
              <a:avLst/>
              <a:gdLst/>
              <a:ahLst/>
              <a:cxnLst/>
              <a:rect l="l" t="t" r="r" b="b"/>
              <a:pathLst>
                <a:path w="503" h="640" extrusionOk="0">
                  <a:moveTo>
                    <a:pt x="24" y="1"/>
                  </a:moveTo>
                  <a:cubicBezTo>
                    <a:pt x="1" y="23"/>
                    <a:pt x="1" y="69"/>
                    <a:pt x="1" y="69"/>
                  </a:cubicBezTo>
                  <a:cubicBezTo>
                    <a:pt x="138" y="252"/>
                    <a:pt x="275" y="434"/>
                    <a:pt x="412" y="617"/>
                  </a:cubicBezTo>
                  <a:cubicBezTo>
                    <a:pt x="435" y="640"/>
                    <a:pt x="457" y="640"/>
                    <a:pt x="480" y="640"/>
                  </a:cubicBezTo>
                  <a:cubicBezTo>
                    <a:pt x="503" y="617"/>
                    <a:pt x="503" y="594"/>
                    <a:pt x="480" y="571"/>
                  </a:cubicBezTo>
                  <a:cubicBezTo>
                    <a:pt x="343" y="389"/>
                    <a:pt x="206" y="206"/>
                    <a:pt x="92" y="23"/>
                  </a:cubicBezTo>
                  <a:cubicBezTo>
                    <a:pt x="69" y="1"/>
                    <a:pt x="69" y="1"/>
                    <a:pt x="47"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6"/>
            <p:cNvSpPr/>
            <p:nvPr/>
          </p:nvSpPr>
          <p:spPr>
            <a:xfrm>
              <a:off x="7202675" y="865125"/>
              <a:ext cx="14300" cy="19675"/>
            </a:xfrm>
            <a:custGeom>
              <a:avLst/>
              <a:gdLst/>
              <a:ahLst/>
              <a:cxnLst/>
              <a:rect l="l" t="t" r="r" b="b"/>
              <a:pathLst>
                <a:path w="572" h="787" extrusionOk="0">
                  <a:moveTo>
                    <a:pt x="47" y="1"/>
                  </a:moveTo>
                  <a:cubicBezTo>
                    <a:pt x="47" y="1"/>
                    <a:pt x="24" y="23"/>
                    <a:pt x="24" y="23"/>
                  </a:cubicBezTo>
                  <a:cubicBezTo>
                    <a:pt x="1" y="46"/>
                    <a:pt x="1" y="69"/>
                    <a:pt x="24" y="92"/>
                  </a:cubicBezTo>
                  <a:cubicBezTo>
                    <a:pt x="115" y="229"/>
                    <a:pt x="229" y="366"/>
                    <a:pt x="320" y="503"/>
                  </a:cubicBezTo>
                  <a:cubicBezTo>
                    <a:pt x="366" y="594"/>
                    <a:pt x="412" y="685"/>
                    <a:pt x="457" y="754"/>
                  </a:cubicBezTo>
                  <a:cubicBezTo>
                    <a:pt x="474" y="770"/>
                    <a:pt x="490" y="786"/>
                    <a:pt x="506" y="786"/>
                  </a:cubicBezTo>
                  <a:cubicBezTo>
                    <a:pt x="512" y="786"/>
                    <a:pt x="519" y="783"/>
                    <a:pt x="526" y="777"/>
                  </a:cubicBezTo>
                  <a:cubicBezTo>
                    <a:pt x="549" y="777"/>
                    <a:pt x="572" y="754"/>
                    <a:pt x="549" y="731"/>
                  </a:cubicBezTo>
                  <a:cubicBezTo>
                    <a:pt x="480" y="617"/>
                    <a:pt x="412" y="503"/>
                    <a:pt x="343" y="389"/>
                  </a:cubicBezTo>
                  <a:cubicBezTo>
                    <a:pt x="275" y="275"/>
                    <a:pt x="183" y="138"/>
                    <a:pt x="92" y="23"/>
                  </a:cubicBezTo>
                  <a:cubicBezTo>
                    <a:pt x="69" y="23"/>
                    <a:pt x="69" y="1"/>
                    <a:pt x="47"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6"/>
            <p:cNvSpPr/>
            <p:nvPr/>
          </p:nvSpPr>
          <p:spPr>
            <a:xfrm>
              <a:off x="7205525" y="866850"/>
              <a:ext cx="9725" cy="13150"/>
            </a:xfrm>
            <a:custGeom>
              <a:avLst/>
              <a:gdLst/>
              <a:ahLst/>
              <a:cxnLst/>
              <a:rect l="l" t="t" r="r" b="b"/>
              <a:pathLst>
                <a:path w="389" h="526" extrusionOk="0">
                  <a:moveTo>
                    <a:pt x="24" y="0"/>
                  </a:moveTo>
                  <a:cubicBezTo>
                    <a:pt x="1" y="23"/>
                    <a:pt x="1" y="46"/>
                    <a:pt x="1" y="69"/>
                  </a:cubicBezTo>
                  <a:cubicBezTo>
                    <a:pt x="115" y="206"/>
                    <a:pt x="206" y="365"/>
                    <a:pt x="298" y="502"/>
                  </a:cubicBezTo>
                  <a:cubicBezTo>
                    <a:pt x="321" y="525"/>
                    <a:pt x="321" y="525"/>
                    <a:pt x="343" y="525"/>
                  </a:cubicBezTo>
                  <a:lnTo>
                    <a:pt x="366" y="525"/>
                  </a:lnTo>
                  <a:cubicBezTo>
                    <a:pt x="389" y="502"/>
                    <a:pt x="389" y="502"/>
                    <a:pt x="389" y="479"/>
                  </a:cubicBezTo>
                  <a:cubicBezTo>
                    <a:pt x="389" y="479"/>
                    <a:pt x="389" y="457"/>
                    <a:pt x="389" y="457"/>
                  </a:cubicBezTo>
                  <a:cubicBezTo>
                    <a:pt x="298" y="297"/>
                    <a:pt x="184" y="160"/>
                    <a:pt x="92" y="23"/>
                  </a:cubicBezTo>
                  <a:cubicBezTo>
                    <a:pt x="69" y="0"/>
                    <a:pt x="69" y="0"/>
                    <a:pt x="47"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6"/>
            <p:cNvSpPr/>
            <p:nvPr/>
          </p:nvSpPr>
          <p:spPr>
            <a:xfrm>
              <a:off x="7202125" y="862275"/>
              <a:ext cx="13700" cy="17575"/>
            </a:xfrm>
            <a:custGeom>
              <a:avLst/>
              <a:gdLst/>
              <a:ahLst/>
              <a:cxnLst/>
              <a:rect l="l" t="t" r="r" b="b"/>
              <a:pathLst>
                <a:path w="548" h="703" extrusionOk="0">
                  <a:moveTo>
                    <a:pt x="46" y="0"/>
                  </a:moveTo>
                  <a:cubicBezTo>
                    <a:pt x="23" y="0"/>
                    <a:pt x="23" y="0"/>
                    <a:pt x="23" y="23"/>
                  </a:cubicBezTo>
                  <a:cubicBezTo>
                    <a:pt x="0" y="23"/>
                    <a:pt x="0" y="23"/>
                    <a:pt x="0" y="46"/>
                  </a:cubicBezTo>
                  <a:cubicBezTo>
                    <a:pt x="0" y="46"/>
                    <a:pt x="0" y="69"/>
                    <a:pt x="0" y="92"/>
                  </a:cubicBezTo>
                  <a:cubicBezTo>
                    <a:pt x="91" y="183"/>
                    <a:pt x="183" y="274"/>
                    <a:pt x="251" y="366"/>
                  </a:cubicBezTo>
                  <a:cubicBezTo>
                    <a:pt x="342" y="457"/>
                    <a:pt x="411" y="571"/>
                    <a:pt x="479" y="685"/>
                  </a:cubicBezTo>
                  <a:cubicBezTo>
                    <a:pt x="479" y="697"/>
                    <a:pt x="491" y="702"/>
                    <a:pt x="505" y="702"/>
                  </a:cubicBezTo>
                  <a:cubicBezTo>
                    <a:pt x="519" y="702"/>
                    <a:pt x="536" y="697"/>
                    <a:pt x="548" y="685"/>
                  </a:cubicBezTo>
                  <a:cubicBezTo>
                    <a:pt x="548" y="685"/>
                    <a:pt x="548" y="662"/>
                    <a:pt x="548" y="662"/>
                  </a:cubicBezTo>
                  <a:cubicBezTo>
                    <a:pt x="548" y="640"/>
                    <a:pt x="548" y="640"/>
                    <a:pt x="548" y="617"/>
                  </a:cubicBezTo>
                  <a:cubicBezTo>
                    <a:pt x="479" y="525"/>
                    <a:pt x="411" y="411"/>
                    <a:pt x="342" y="320"/>
                  </a:cubicBezTo>
                  <a:cubicBezTo>
                    <a:pt x="251" y="206"/>
                    <a:pt x="160" y="115"/>
                    <a:pt x="91" y="23"/>
                  </a:cubicBezTo>
                  <a:cubicBezTo>
                    <a:pt x="69" y="23"/>
                    <a:pt x="69" y="0"/>
                    <a:pt x="46"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6"/>
            <p:cNvSpPr/>
            <p:nvPr/>
          </p:nvSpPr>
          <p:spPr>
            <a:xfrm>
              <a:off x="7196975" y="857700"/>
              <a:ext cx="17150" cy="20000"/>
            </a:xfrm>
            <a:custGeom>
              <a:avLst/>
              <a:gdLst/>
              <a:ahLst/>
              <a:cxnLst/>
              <a:rect l="l" t="t" r="r" b="b"/>
              <a:pathLst>
                <a:path w="686" h="800" extrusionOk="0">
                  <a:moveTo>
                    <a:pt x="46" y="1"/>
                  </a:moveTo>
                  <a:cubicBezTo>
                    <a:pt x="46" y="1"/>
                    <a:pt x="23" y="1"/>
                    <a:pt x="23" y="24"/>
                  </a:cubicBezTo>
                  <a:cubicBezTo>
                    <a:pt x="1" y="47"/>
                    <a:pt x="1" y="69"/>
                    <a:pt x="23" y="92"/>
                  </a:cubicBezTo>
                  <a:cubicBezTo>
                    <a:pt x="69" y="115"/>
                    <a:pt x="92" y="138"/>
                    <a:pt x="115" y="161"/>
                  </a:cubicBezTo>
                  <a:cubicBezTo>
                    <a:pt x="160" y="206"/>
                    <a:pt x="206" y="229"/>
                    <a:pt x="229" y="275"/>
                  </a:cubicBezTo>
                  <a:cubicBezTo>
                    <a:pt x="297" y="343"/>
                    <a:pt x="343" y="412"/>
                    <a:pt x="411" y="480"/>
                  </a:cubicBezTo>
                  <a:cubicBezTo>
                    <a:pt x="457" y="549"/>
                    <a:pt x="503" y="617"/>
                    <a:pt x="548" y="686"/>
                  </a:cubicBezTo>
                  <a:cubicBezTo>
                    <a:pt x="548" y="708"/>
                    <a:pt x="571" y="731"/>
                    <a:pt x="594" y="754"/>
                  </a:cubicBezTo>
                  <a:cubicBezTo>
                    <a:pt x="594" y="777"/>
                    <a:pt x="594" y="777"/>
                    <a:pt x="617" y="800"/>
                  </a:cubicBezTo>
                  <a:lnTo>
                    <a:pt x="663" y="800"/>
                  </a:lnTo>
                  <a:cubicBezTo>
                    <a:pt x="685" y="777"/>
                    <a:pt x="685" y="754"/>
                    <a:pt x="685" y="731"/>
                  </a:cubicBezTo>
                  <a:cubicBezTo>
                    <a:pt x="640" y="663"/>
                    <a:pt x="617" y="617"/>
                    <a:pt x="571" y="549"/>
                  </a:cubicBezTo>
                  <a:cubicBezTo>
                    <a:pt x="526" y="480"/>
                    <a:pt x="480" y="412"/>
                    <a:pt x="434" y="343"/>
                  </a:cubicBezTo>
                  <a:cubicBezTo>
                    <a:pt x="320" y="206"/>
                    <a:pt x="206" y="115"/>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6"/>
            <p:cNvSpPr/>
            <p:nvPr/>
          </p:nvSpPr>
          <p:spPr>
            <a:xfrm>
              <a:off x="7191275" y="853150"/>
              <a:ext cx="22275" cy="23425"/>
            </a:xfrm>
            <a:custGeom>
              <a:avLst/>
              <a:gdLst/>
              <a:ahLst/>
              <a:cxnLst/>
              <a:rect l="l" t="t" r="r" b="b"/>
              <a:pathLst>
                <a:path w="891" h="937" extrusionOk="0">
                  <a:moveTo>
                    <a:pt x="69" y="0"/>
                  </a:moveTo>
                  <a:cubicBezTo>
                    <a:pt x="46" y="0"/>
                    <a:pt x="46" y="0"/>
                    <a:pt x="23" y="23"/>
                  </a:cubicBezTo>
                  <a:cubicBezTo>
                    <a:pt x="0" y="46"/>
                    <a:pt x="23" y="69"/>
                    <a:pt x="46" y="92"/>
                  </a:cubicBezTo>
                  <a:cubicBezTo>
                    <a:pt x="183" y="206"/>
                    <a:pt x="343" y="320"/>
                    <a:pt x="457" y="434"/>
                  </a:cubicBezTo>
                  <a:cubicBezTo>
                    <a:pt x="525" y="502"/>
                    <a:pt x="571" y="548"/>
                    <a:pt x="617" y="617"/>
                  </a:cubicBezTo>
                  <a:cubicBezTo>
                    <a:pt x="685" y="685"/>
                    <a:pt x="731" y="776"/>
                    <a:pt x="776" y="845"/>
                  </a:cubicBezTo>
                  <a:cubicBezTo>
                    <a:pt x="776" y="868"/>
                    <a:pt x="799" y="890"/>
                    <a:pt x="799" y="890"/>
                  </a:cubicBezTo>
                  <a:cubicBezTo>
                    <a:pt x="799" y="913"/>
                    <a:pt x="822" y="913"/>
                    <a:pt x="822" y="936"/>
                  </a:cubicBezTo>
                  <a:lnTo>
                    <a:pt x="868" y="936"/>
                  </a:lnTo>
                  <a:cubicBezTo>
                    <a:pt x="868" y="913"/>
                    <a:pt x="891" y="913"/>
                    <a:pt x="891" y="890"/>
                  </a:cubicBezTo>
                  <a:cubicBezTo>
                    <a:pt x="891" y="890"/>
                    <a:pt x="891" y="868"/>
                    <a:pt x="891" y="868"/>
                  </a:cubicBezTo>
                  <a:cubicBezTo>
                    <a:pt x="845" y="776"/>
                    <a:pt x="799" y="708"/>
                    <a:pt x="754" y="639"/>
                  </a:cubicBezTo>
                  <a:cubicBezTo>
                    <a:pt x="708" y="548"/>
                    <a:pt x="639" y="480"/>
                    <a:pt x="548" y="388"/>
                  </a:cubicBezTo>
                  <a:cubicBezTo>
                    <a:pt x="411" y="251"/>
                    <a:pt x="251" y="137"/>
                    <a:pt x="92"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6"/>
            <p:cNvSpPr/>
            <p:nvPr/>
          </p:nvSpPr>
          <p:spPr>
            <a:xfrm>
              <a:off x="6602375" y="1331900"/>
              <a:ext cx="29700" cy="33375"/>
            </a:xfrm>
            <a:custGeom>
              <a:avLst/>
              <a:gdLst/>
              <a:ahLst/>
              <a:cxnLst/>
              <a:rect l="l" t="t" r="r" b="b"/>
              <a:pathLst>
                <a:path w="1188" h="1335" extrusionOk="0">
                  <a:moveTo>
                    <a:pt x="92" y="1"/>
                  </a:moveTo>
                  <a:cubicBezTo>
                    <a:pt x="23" y="23"/>
                    <a:pt x="1" y="69"/>
                    <a:pt x="23" y="115"/>
                  </a:cubicBezTo>
                  <a:cubicBezTo>
                    <a:pt x="160" y="640"/>
                    <a:pt x="526" y="1119"/>
                    <a:pt x="1028" y="1325"/>
                  </a:cubicBezTo>
                  <a:cubicBezTo>
                    <a:pt x="1043" y="1325"/>
                    <a:pt x="1058" y="1335"/>
                    <a:pt x="1073" y="1335"/>
                  </a:cubicBezTo>
                  <a:cubicBezTo>
                    <a:pt x="1081" y="1335"/>
                    <a:pt x="1089" y="1332"/>
                    <a:pt x="1096" y="1325"/>
                  </a:cubicBezTo>
                  <a:cubicBezTo>
                    <a:pt x="1119" y="1325"/>
                    <a:pt x="1142" y="1302"/>
                    <a:pt x="1165" y="1279"/>
                  </a:cubicBezTo>
                  <a:cubicBezTo>
                    <a:pt x="1188" y="1256"/>
                    <a:pt x="1188" y="1233"/>
                    <a:pt x="1165" y="1210"/>
                  </a:cubicBezTo>
                  <a:cubicBezTo>
                    <a:pt x="1165" y="1188"/>
                    <a:pt x="1142" y="1165"/>
                    <a:pt x="1119" y="1142"/>
                  </a:cubicBezTo>
                  <a:cubicBezTo>
                    <a:pt x="1005" y="1096"/>
                    <a:pt x="914" y="1051"/>
                    <a:pt x="822" y="982"/>
                  </a:cubicBezTo>
                  <a:cubicBezTo>
                    <a:pt x="708" y="891"/>
                    <a:pt x="594" y="800"/>
                    <a:pt x="526" y="685"/>
                  </a:cubicBezTo>
                  <a:cubicBezTo>
                    <a:pt x="434" y="571"/>
                    <a:pt x="343" y="434"/>
                    <a:pt x="275" y="320"/>
                  </a:cubicBezTo>
                  <a:cubicBezTo>
                    <a:pt x="252" y="229"/>
                    <a:pt x="229" y="160"/>
                    <a:pt x="206" y="69"/>
                  </a:cubicBezTo>
                  <a:cubicBezTo>
                    <a:pt x="183" y="23"/>
                    <a:pt x="160"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6"/>
            <p:cNvSpPr/>
            <p:nvPr/>
          </p:nvSpPr>
          <p:spPr>
            <a:xfrm>
              <a:off x="6905950" y="966700"/>
              <a:ext cx="143250" cy="172725"/>
            </a:xfrm>
            <a:custGeom>
              <a:avLst/>
              <a:gdLst/>
              <a:ahLst/>
              <a:cxnLst/>
              <a:rect l="l" t="t" r="r" b="b"/>
              <a:pathLst>
                <a:path w="5730" h="6909" extrusionOk="0">
                  <a:moveTo>
                    <a:pt x="69" y="1"/>
                  </a:moveTo>
                  <a:cubicBezTo>
                    <a:pt x="69" y="23"/>
                    <a:pt x="46" y="23"/>
                    <a:pt x="24" y="46"/>
                  </a:cubicBezTo>
                  <a:cubicBezTo>
                    <a:pt x="1" y="69"/>
                    <a:pt x="1" y="115"/>
                    <a:pt x="24" y="137"/>
                  </a:cubicBezTo>
                  <a:cubicBezTo>
                    <a:pt x="92" y="274"/>
                    <a:pt x="183" y="389"/>
                    <a:pt x="252" y="525"/>
                  </a:cubicBezTo>
                  <a:cubicBezTo>
                    <a:pt x="252" y="525"/>
                    <a:pt x="252" y="525"/>
                    <a:pt x="252" y="548"/>
                  </a:cubicBezTo>
                  <a:lnTo>
                    <a:pt x="275" y="548"/>
                  </a:lnTo>
                  <a:cubicBezTo>
                    <a:pt x="275" y="548"/>
                    <a:pt x="275" y="571"/>
                    <a:pt x="275" y="571"/>
                  </a:cubicBezTo>
                  <a:cubicBezTo>
                    <a:pt x="297" y="571"/>
                    <a:pt x="297" y="594"/>
                    <a:pt x="297" y="594"/>
                  </a:cubicBezTo>
                  <a:cubicBezTo>
                    <a:pt x="297" y="617"/>
                    <a:pt x="320" y="617"/>
                    <a:pt x="320" y="640"/>
                  </a:cubicBezTo>
                  <a:cubicBezTo>
                    <a:pt x="412" y="754"/>
                    <a:pt x="480" y="891"/>
                    <a:pt x="549" y="1005"/>
                  </a:cubicBezTo>
                  <a:cubicBezTo>
                    <a:pt x="571" y="1028"/>
                    <a:pt x="571" y="1050"/>
                    <a:pt x="594" y="1050"/>
                  </a:cubicBezTo>
                  <a:cubicBezTo>
                    <a:pt x="594" y="1073"/>
                    <a:pt x="617" y="1096"/>
                    <a:pt x="640" y="1119"/>
                  </a:cubicBezTo>
                  <a:lnTo>
                    <a:pt x="663" y="1165"/>
                  </a:lnTo>
                  <a:cubicBezTo>
                    <a:pt x="663" y="1165"/>
                    <a:pt x="663" y="1165"/>
                    <a:pt x="663" y="1187"/>
                  </a:cubicBezTo>
                  <a:cubicBezTo>
                    <a:pt x="754" y="1302"/>
                    <a:pt x="845" y="1438"/>
                    <a:pt x="937" y="1575"/>
                  </a:cubicBezTo>
                  <a:cubicBezTo>
                    <a:pt x="959" y="1598"/>
                    <a:pt x="982" y="1644"/>
                    <a:pt x="1005" y="1667"/>
                  </a:cubicBezTo>
                  <a:cubicBezTo>
                    <a:pt x="1005" y="1667"/>
                    <a:pt x="1028" y="1690"/>
                    <a:pt x="1028" y="1712"/>
                  </a:cubicBezTo>
                  <a:cubicBezTo>
                    <a:pt x="1051" y="1735"/>
                    <a:pt x="1074" y="1758"/>
                    <a:pt x="1074" y="1781"/>
                  </a:cubicBezTo>
                  <a:cubicBezTo>
                    <a:pt x="1074" y="1781"/>
                    <a:pt x="1096" y="1804"/>
                    <a:pt x="1096" y="1804"/>
                  </a:cubicBezTo>
                  <a:cubicBezTo>
                    <a:pt x="1598" y="2534"/>
                    <a:pt x="2146" y="3265"/>
                    <a:pt x="2740" y="3949"/>
                  </a:cubicBezTo>
                  <a:lnTo>
                    <a:pt x="2740" y="3972"/>
                  </a:lnTo>
                  <a:cubicBezTo>
                    <a:pt x="3105" y="4383"/>
                    <a:pt x="3470" y="4794"/>
                    <a:pt x="3835" y="5205"/>
                  </a:cubicBezTo>
                  <a:cubicBezTo>
                    <a:pt x="3835" y="5205"/>
                    <a:pt x="3858" y="5227"/>
                    <a:pt x="3858" y="5227"/>
                  </a:cubicBezTo>
                  <a:cubicBezTo>
                    <a:pt x="3972" y="5364"/>
                    <a:pt x="4109" y="5479"/>
                    <a:pt x="4223" y="5616"/>
                  </a:cubicBezTo>
                  <a:cubicBezTo>
                    <a:pt x="4383" y="5775"/>
                    <a:pt x="4543" y="5935"/>
                    <a:pt x="4703" y="6095"/>
                  </a:cubicBezTo>
                  <a:cubicBezTo>
                    <a:pt x="4726" y="6118"/>
                    <a:pt x="4726" y="6118"/>
                    <a:pt x="4726" y="6118"/>
                  </a:cubicBezTo>
                  <a:cubicBezTo>
                    <a:pt x="4748" y="6140"/>
                    <a:pt x="4748" y="6140"/>
                    <a:pt x="4771" y="6163"/>
                  </a:cubicBezTo>
                  <a:cubicBezTo>
                    <a:pt x="4771" y="6163"/>
                    <a:pt x="4771" y="6163"/>
                    <a:pt x="4794" y="6186"/>
                  </a:cubicBezTo>
                  <a:cubicBezTo>
                    <a:pt x="4794" y="6186"/>
                    <a:pt x="4794" y="6186"/>
                    <a:pt x="4817" y="6209"/>
                  </a:cubicBezTo>
                  <a:lnTo>
                    <a:pt x="4840" y="6232"/>
                  </a:lnTo>
                  <a:cubicBezTo>
                    <a:pt x="4931" y="6323"/>
                    <a:pt x="5045" y="6414"/>
                    <a:pt x="5136" y="6506"/>
                  </a:cubicBezTo>
                  <a:cubicBezTo>
                    <a:pt x="5136" y="6506"/>
                    <a:pt x="5136" y="6506"/>
                    <a:pt x="5136" y="6529"/>
                  </a:cubicBezTo>
                  <a:lnTo>
                    <a:pt x="5159" y="6529"/>
                  </a:lnTo>
                  <a:cubicBezTo>
                    <a:pt x="5182" y="6551"/>
                    <a:pt x="5182" y="6551"/>
                    <a:pt x="5205" y="6574"/>
                  </a:cubicBezTo>
                  <a:cubicBezTo>
                    <a:pt x="5205" y="6574"/>
                    <a:pt x="5228" y="6597"/>
                    <a:pt x="5228" y="6597"/>
                  </a:cubicBezTo>
                  <a:cubicBezTo>
                    <a:pt x="5251" y="6620"/>
                    <a:pt x="5251" y="6620"/>
                    <a:pt x="5273" y="6643"/>
                  </a:cubicBezTo>
                  <a:cubicBezTo>
                    <a:pt x="5365" y="6734"/>
                    <a:pt x="5456" y="6802"/>
                    <a:pt x="5547" y="6894"/>
                  </a:cubicBezTo>
                  <a:cubicBezTo>
                    <a:pt x="5566" y="6903"/>
                    <a:pt x="5589" y="6909"/>
                    <a:pt x="5611" y="6909"/>
                  </a:cubicBezTo>
                  <a:cubicBezTo>
                    <a:pt x="5642" y="6909"/>
                    <a:pt x="5671" y="6898"/>
                    <a:pt x="5684" y="6871"/>
                  </a:cubicBezTo>
                  <a:cubicBezTo>
                    <a:pt x="5730" y="6848"/>
                    <a:pt x="5707" y="6780"/>
                    <a:pt x="5684" y="6734"/>
                  </a:cubicBezTo>
                  <a:cubicBezTo>
                    <a:pt x="5593" y="6665"/>
                    <a:pt x="5502" y="6574"/>
                    <a:pt x="5410" y="6483"/>
                  </a:cubicBezTo>
                  <a:cubicBezTo>
                    <a:pt x="5387" y="6483"/>
                    <a:pt x="5387" y="6483"/>
                    <a:pt x="5365" y="6460"/>
                  </a:cubicBezTo>
                  <a:lnTo>
                    <a:pt x="5296" y="6414"/>
                  </a:lnTo>
                  <a:lnTo>
                    <a:pt x="5273" y="6392"/>
                  </a:lnTo>
                  <a:cubicBezTo>
                    <a:pt x="5273" y="6369"/>
                    <a:pt x="5273" y="6369"/>
                    <a:pt x="5251" y="6369"/>
                  </a:cubicBezTo>
                  <a:cubicBezTo>
                    <a:pt x="5159" y="6255"/>
                    <a:pt x="5045" y="6163"/>
                    <a:pt x="4931" y="6049"/>
                  </a:cubicBezTo>
                  <a:cubicBezTo>
                    <a:pt x="4931" y="6049"/>
                    <a:pt x="4908" y="6026"/>
                    <a:pt x="4908" y="6026"/>
                  </a:cubicBezTo>
                  <a:cubicBezTo>
                    <a:pt x="4885" y="6004"/>
                    <a:pt x="4863" y="5981"/>
                    <a:pt x="4840" y="5958"/>
                  </a:cubicBezTo>
                  <a:cubicBezTo>
                    <a:pt x="4680" y="5798"/>
                    <a:pt x="4520" y="5638"/>
                    <a:pt x="4360" y="5479"/>
                  </a:cubicBezTo>
                  <a:cubicBezTo>
                    <a:pt x="4223" y="5342"/>
                    <a:pt x="4109" y="5205"/>
                    <a:pt x="3995" y="5091"/>
                  </a:cubicBezTo>
                  <a:lnTo>
                    <a:pt x="3972" y="5068"/>
                  </a:lnTo>
                  <a:cubicBezTo>
                    <a:pt x="3835" y="4908"/>
                    <a:pt x="3676" y="4748"/>
                    <a:pt x="3539" y="4588"/>
                  </a:cubicBezTo>
                  <a:lnTo>
                    <a:pt x="3539" y="4588"/>
                  </a:lnTo>
                  <a:cubicBezTo>
                    <a:pt x="3539" y="4588"/>
                    <a:pt x="3561" y="4611"/>
                    <a:pt x="3561" y="4611"/>
                  </a:cubicBezTo>
                  <a:cubicBezTo>
                    <a:pt x="3333" y="4360"/>
                    <a:pt x="3105" y="4109"/>
                    <a:pt x="2900" y="3835"/>
                  </a:cubicBezTo>
                  <a:lnTo>
                    <a:pt x="2877" y="3835"/>
                  </a:lnTo>
                  <a:cubicBezTo>
                    <a:pt x="2306" y="3128"/>
                    <a:pt x="1758" y="2397"/>
                    <a:pt x="1233" y="1644"/>
                  </a:cubicBezTo>
                  <a:lnTo>
                    <a:pt x="1210" y="1621"/>
                  </a:lnTo>
                  <a:cubicBezTo>
                    <a:pt x="1188" y="1598"/>
                    <a:pt x="1165" y="1575"/>
                    <a:pt x="1165" y="1553"/>
                  </a:cubicBezTo>
                  <a:cubicBezTo>
                    <a:pt x="1142" y="1530"/>
                    <a:pt x="1119" y="1507"/>
                    <a:pt x="1119" y="1484"/>
                  </a:cubicBezTo>
                  <a:cubicBezTo>
                    <a:pt x="1028" y="1347"/>
                    <a:pt x="914" y="1210"/>
                    <a:pt x="822" y="1073"/>
                  </a:cubicBezTo>
                  <a:cubicBezTo>
                    <a:pt x="822" y="1073"/>
                    <a:pt x="822" y="1073"/>
                    <a:pt x="822" y="1050"/>
                  </a:cubicBezTo>
                  <a:cubicBezTo>
                    <a:pt x="822" y="1050"/>
                    <a:pt x="800" y="1028"/>
                    <a:pt x="800" y="1028"/>
                  </a:cubicBezTo>
                  <a:cubicBezTo>
                    <a:pt x="777" y="1005"/>
                    <a:pt x="777" y="982"/>
                    <a:pt x="754" y="959"/>
                  </a:cubicBezTo>
                  <a:cubicBezTo>
                    <a:pt x="754" y="959"/>
                    <a:pt x="754" y="959"/>
                    <a:pt x="754" y="936"/>
                  </a:cubicBezTo>
                  <a:cubicBezTo>
                    <a:pt x="663" y="799"/>
                    <a:pt x="549" y="640"/>
                    <a:pt x="457" y="503"/>
                  </a:cubicBezTo>
                  <a:cubicBezTo>
                    <a:pt x="457" y="480"/>
                    <a:pt x="457" y="480"/>
                    <a:pt x="457" y="480"/>
                  </a:cubicBezTo>
                  <a:cubicBezTo>
                    <a:pt x="434" y="457"/>
                    <a:pt x="412" y="411"/>
                    <a:pt x="389" y="389"/>
                  </a:cubicBezTo>
                  <a:cubicBezTo>
                    <a:pt x="389" y="366"/>
                    <a:pt x="389" y="366"/>
                    <a:pt x="389" y="366"/>
                  </a:cubicBezTo>
                  <a:cubicBezTo>
                    <a:pt x="320" y="274"/>
                    <a:pt x="252" y="160"/>
                    <a:pt x="183" y="46"/>
                  </a:cubicBezTo>
                  <a:cubicBezTo>
                    <a:pt x="160" y="1"/>
                    <a:pt x="138"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6"/>
            <p:cNvSpPr/>
            <p:nvPr/>
          </p:nvSpPr>
          <p:spPr>
            <a:xfrm>
              <a:off x="6872850" y="998075"/>
              <a:ext cx="138700" cy="168650"/>
            </a:xfrm>
            <a:custGeom>
              <a:avLst/>
              <a:gdLst/>
              <a:ahLst/>
              <a:cxnLst/>
              <a:rect l="l" t="t" r="r" b="b"/>
              <a:pathLst>
                <a:path w="5548" h="6746" extrusionOk="0">
                  <a:moveTo>
                    <a:pt x="115" y="1"/>
                  </a:moveTo>
                  <a:cubicBezTo>
                    <a:pt x="92" y="1"/>
                    <a:pt x="69" y="1"/>
                    <a:pt x="46" y="24"/>
                  </a:cubicBezTo>
                  <a:cubicBezTo>
                    <a:pt x="1" y="47"/>
                    <a:pt x="1" y="115"/>
                    <a:pt x="24" y="161"/>
                  </a:cubicBezTo>
                  <a:cubicBezTo>
                    <a:pt x="92" y="275"/>
                    <a:pt x="161" y="366"/>
                    <a:pt x="229" y="480"/>
                  </a:cubicBezTo>
                  <a:cubicBezTo>
                    <a:pt x="252" y="526"/>
                    <a:pt x="275" y="549"/>
                    <a:pt x="298" y="594"/>
                  </a:cubicBezTo>
                  <a:cubicBezTo>
                    <a:pt x="366" y="708"/>
                    <a:pt x="435" y="823"/>
                    <a:pt x="526" y="960"/>
                  </a:cubicBezTo>
                  <a:cubicBezTo>
                    <a:pt x="526" y="960"/>
                    <a:pt x="549" y="982"/>
                    <a:pt x="549" y="1005"/>
                  </a:cubicBezTo>
                  <a:cubicBezTo>
                    <a:pt x="571" y="1051"/>
                    <a:pt x="617" y="1074"/>
                    <a:pt x="640" y="1119"/>
                  </a:cubicBezTo>
                  <a:lnTo>
                    <a:pt x="640" y="1142"/>
                  </a:lnTo>
                  <a:cubicBezTo>
                    <a:pt x="663" y="1142"/>
                    <a:pt x="663" y="1165"/>
                    <a:pt x="663" y="1165"/>
                  </a:cubicBezTo>
                  <a:cubicBezTo>
                    <a:pt x="731" y="1279"/>
                    <a:pt x="823" y="1416"/>
                    <a:pt x="914" y="1530"/>
                  </a:cubicBezTo>
                  <a:cubicBezTo>
                    <a:pt x="914" y="1553"/>
                    <a:pt x="914" y="1553"/>
                    <a:pt x="937" y="1553"/>
                  </a:cubicBezTo>
                  <a:lnTo>
                    <a:pt x="960" y="1599"/>
                  </a:lnTo>
                  <a:cubicBezTo>
                    <a:pt x="960" y="1599"/>
                    <a:pt x="960" y="1599"/>
                    <a:pt x="960" y="1621"/>
                  </a:cubicBezTo>
                  <a:cubicBezTo>
                    <a:pt x="982" y="1644"/>
                    <a:pt x="1005" y="1690"/>
                    <a:pt x="1028" y="1713"/>
                  </a:cubicBezTo>
                  <a:cubicBezTo>
                    <a:pt x="1028" y="1713"/>
                    <a:pt x="1051" y="1713"/>
                    <a:pt x="1051" y="1736"/>
                  </a:cubicBezTo>
                  <a:cubicBezTo>
                    <a:pt x="1051" y="1736"/>
                    <a:pt x="1051" y="1736"/>
                    <a:pt x="1051" y="1758"/>
                  </a:cubicBezTo>
                  <a:lnTo>
                    <a:pt x="1074" y="1758"/>
                  </a:lnTo>
                  <a:cubicBezTo>
                    <a:pt x="1165" y="1895"/>
                    <a:pt x="1256" y="2032"/>
                    <a:pt x="1370" y="2192"/>
                  </a:cubicBezTo>
                  <a:cubicBezTo>
                    <a:pt x="1370" y="2192"/>
                    <a:pt x="1370" y="2215"/>
                    <a:pt x="1393" y="2215"/>
                  </a:cubicBezTo>
                  <a:cubicBezTo>
                    <a:pt x="1393" y="2238"/>
                    <a:pt x="1416" y="2261"/>
                    <a:pt x="1439" y="2283"/>
                  </a:cubicBezTo>
                  <a:cubicBezTo>
                    <a:pt x="1439" y="2283"/>
                    <a:pt x="1439" y="2306"/>
                    <a:pt x="1439" y="2306"/>
                  </a:cubicBezTo>
                  <a:cubicBezTo>
                    <a:pt x="1553" y="2443"/>
                    <a:pt x="1667" y="2603"/>
                    <a:pt x="1804" y="2763"/>
                  </a:cubicBezTo>
                  <a:cubicBezTo>
                    <a:pt x="1873" y="2854"/>
                    <a:pt x="1918" y="2923"/>
                    <a:pt x="1987" y="3014"/>
                  </a:cubicBezTo>
                  <a:cubicBezTo>
                    <a:pt x="2032" y="3059"/>
                    <a:pt x="2055" y="3105"/>
                    <a:pt x="2078" y="3151"/>
                  </a:cubicBezTo>
                  <a:cubicBezTo>
                    <a:pt x="2101" y="3151"/>
                    <a:pt x="2101" y="3151"/>
                    <a:pt x="2101" y="3174"/>
                  </a:cubicBezTo>
                  <a:cubicBezTo>
                    <a:pt x="2146" y="3219"/>
                    <a:pt x="2192" y="3265"/>
                    <a:pt x="2215" y="3311"/>
                  </a:cubicBezTo>
                  <a:cubicBezTo>
                    <a:pt x="2238" y="3311"/>
                    <a:pt x="2238" y="3333"/>
                    <a:pt x="2238" y="3333"/>
                  </a:cubicBezTo>
                  <a:cubicBezTo>
                    <a:pt x="2238" y="3333"/>
                    <a:pt x="2261" y="3356"/>
                    <a:pt x="2261" y="3379"/>
                  </a:cubicBezTo>
                  <a:cubicBezTo>
                    <a:pt x="2283" y="3379"/>
                    <a:pt x="2283" y="3402"/>
                    <a:pt x="2306" y="3425"/>
                  </a:cubicBezTo>
                  <a:cubicBezTo>
                    <a:pt x="2329" y="3448"/>
                    <a:pt x="2352" y="3470"/>
                    <a:pt x="2375" y="3493"/>
                  </a:cubicBezTo>
                  <a:cubicBezTo>
                    <a:pt x="2489" y="3653"/>
                    <a:pt x="2626" y="3813"/>
                    <a:pt x="2740" y="3950"/>
                  </a:cubicBezTo>
                  <a:cubicBezTo>
                    <a:pt x="2900" y="4132"/>
                    <a:pt x="3037" y="4315"/>
                    <a:pt x="3196" y="4497"/>
                  </a:cubicBezTo>
                  <a:lnTo>
                    <a:pt x="3219" y="4497"/>
                  </a:lnTo>
                  <a:cubicBezTo>
                    <a:pt x="3516" y="4840"/>
                    <a:pt x="3835" y="5182"/>
                    <a:pt x="4155" y="5525"/>
                  </a:cubicBezTo>
                  <a:cubicBezTo>
                    <a:pt x="4315" y="5684"/>
                    <a:pt x="4475" y="5844"/>
                    <a:pt x="4612" y="6004"/>
                  </a:cubicBezTo>
                  <a:lnTo>
                    <a:pt x="4634" y="6004"/>
                  </a:lnTo>
                  <a:cubicBezTo>
                    <a:pt x="4657" y="6050"/>
                    <a:pt x="4680" y="6072"/>
                    <a:pt x="4726" y="6095"/>
                  </a:cubicBezTo>
                  <a:cubicBezTo>
                    <a:pt x="4749" y="6118"/>
                    <a:pt x="4749" y="6141"/>
                    <a:pt x="4771" y="6141"/>
                  </a:cubicBezTo>
                  <a:cubicBezTo>
                    <a:pt x="4885" y="6255"/>
                    <a:pt x="4977" y="6346"/>
                    <a:pt x="5091" y="6460"/>
                  </a:cubicBezTo>
                  <a:cubicBezTo>
                    <a:pt x="5114" y="6460"/>
                    <a:pt x="5114" y="6483"/>
                    <a:pt x="5137" y="6483"/>
                  </a:cubicBezTo>
                  <a:cubicBezTo>
                    <a:pt x="5159" y="6506"/>
                    <a:pt x="5182" y="6529"/>
                    <a:pt x="5182" y="6552"/>
                  </a:cubicBezTo>
                  <a:lnTo>
                    <a:pt x="5205" y="6552"/>
                  </a:lnTo>
                  <a:cubicBezTo>
                    <a:pt x="5228" y="6575"/>
                    <a:pt x="5228" y="6575"/>
                    <a:pt x="5251" y="6597"/>
                  </a:cubicBezTo>
                  <a:cubicBezTo>
                    <a:pt x="5251" y="6597"/>
                    <a:pt x="5251" y="6597"/>
                    <a:pt x="5251" y="6620"/>
                  </a:cubicBezTo>
                  <a:lnTo>
                    <a:pt x="5273" y="6620"/>
                  </a:lnTo>
                  <a:cubicBezTo>
                    <a:pt x="5296" y="6643"/>
                    <a:pt x="5296" y="6643"/>
                    <a:pt x="5296" y="6643"/>
                  </a:cubicBezTo>
                  <a:cubicBezTo>
                    <a:pt x="5296" y="6643"/>
                    <a:pt x="5296" y="6643"/>
                    <a:pt x="5319" y="6666"/>
                  </a:cubicBezTo>
                  <a:cubicBezTo>
                    <a:pt x="5342" y="6689"/>
                    <a:pt x="5365" y="6712"/>
                    <a:pt x="5388" y="6712"/>
                  </a:cubicBezTo>
                  <a:cubicBezTo>
                    <a:pt x="5399" y="6734"/>
                    <a:pt x="5422" y="6746"/>
                    <a:pt x="5448" y="6746"/>
                  </a:cubicBezTo>
                  <a:cubicBezTo>
                    <a:pt x="5473" y="6746"/>
                    <a:pt x="5502" y="6734"/>
                    <a:pt x="5525" y="6712"/>
                  </a:cubicBezTo>
                  <a:cubicBezTo>
                    <a:pt x="5547" y="6666"/>
                    <a:pt x="5547" y="6597"/>
                    <a:pt x="5502" y="6575"/>
                  </a:cubicBezTo>
                  <a:cubicBezTo>
                    <a:pt x="5479" y="6552"/>
                    <a:pt x="5479" y="6552"/>
                    <a:pt x="5456" y="6529"/>
                  </a:cubicBezTo>
                  <a:cubicBezTo>
                    <a:pt x="5456" y="6506"/>
                    <a:pt x="5433" y="6506"/>
                    <a:pt x="5433" y="6506"/>
                  </a:cubicBezTo>
                  <a:cubicBezTo>
                    <a:pt x="5433" y="6506"/>
                    <a:pt x="5410" y="6483"/>
                    <a:pt x="5410" y="6483"/>
                  </a:cubicBezTo>
                  <a:lnTo>
                    <a:pt x="5319" y="6392"/>
                  </a:lnTo>
                  <a:cubicBezTo>
                    <a:pt x="5319" y="6392"/>
                    <a:pt x="5296" y="6392"/>
                    <a:pt x="5296" y="6369"/>
                  </a:cubicBezTo>
                  <a:cubicBezTo>
                    <a:pt x="5296" y="6369"/>
                    <a:pt x="5273" y="6369"/>
                    <a:pt x="5273" y="6346"/>
                  </a:cubicBezTo>
                  <a:cubicBezTo>
                    <a:pt x="5159" y="6255"/>
                    <a:pt x="5045" y="6141"/>
                    <a:pt x="4908" y="6027"/>
                  </a:cubicBezTo>
                  <a:cubicBezTo>
                    <a:pt x="4908" y="6004"/>
                    <a:pt x="4908" y="6004"/>
                    <a:pt x="4908" y="6004"/>
                  </a:cubicBezTo>
                  <a:lnTo>
                    <a:pt x="4885" y="6004"/>
                  </a:lnTo>
                  <a:cubicBezTo>
                    <a:pt x="4885" y="6004"/>
                    <a:pt x="4885" y="6004"/>
                    <a:pt x="4885" y="5981"/>
                  </a:cubicBezTo>
                  <a:lnTo>
                    <a:pt x="4749" y="5867"/>
                  </a:lnTo>
                  <a:cubicBezTo>
                    <a:pt x="4589" y="5707"/>
                    <a:pt x="4429" y="5547"/>
                    <a:pt x="4269" y="5388"/>
                  </a:cubicBezTo>
                  <a:cubicBezTo>
                    <a:pt x="4269" y="5388"/>
                    <a:pt x="4269" y="5388"/>
                    <a:pt x="4269" y="5365"/>
                  </a:cubicBezTo>
                  <a:cubicBezTo>
                    <a:pt x="4018" y="5114"/>
                    <a:pt x="3767" y="4840"/>
                    <a:pt x="3516" y="4543"/>
                  </a:cubicBezTo>
                  <a:cubicBezTo>
                    <a:pt x="3447" y="4497"/>
                    <a:pt x="3402" y="4429"/>
                    <a:pt x="3333" y="4361"/>
                  </a:cubicBezTo>
                  <a:cubicBezTo>
                    <a:pt x="3333" y="4361"/>
                    <a:pt x="3333" y="4338"/>
                    <a:pt x="3333" y="4338"/>
                  </a:cubicBezTo>
                  <a:cubicBezTo>
                    <a:pt x="3196" y="4201"/>
                    <a:pt x="3059" y="4041"/>
                    <a:pt x="2945" y="3881"/>
                  </a:cubicBezTo>
                  <a:cubicBezTo>
                    <a:pt x="2808" y="3721"/>
                    <a:pt x="2694" y="3584"/>
                    <a:pt x="2557" y="3425"/>
                  </a:cubicBezTo>
                  <a:cubicBezTo>
                    <a:pt x="2512" y="3379"/>
                    <a:pt x="2466" y="3311"/>
                    <a:pt x="2443" y="3265"/>
                  </a:cubicBezTo>
                  <a:lnTo>
                    <a:pt x="2420" y="3265"/>
                  </a:lnTo>
                  <a:cubicBezTo>
                    <a:pt x="2420" y="3242"/>
                    <a:pt x="2398" y="3242"/>
                    <a:pt x="2398" y="3219"/>
                  </a:cubicBezTo>
                  <a:cubicBezTo>
                    <a:pt x="2352" y="3151"/>
                    <a:pt x="2306" y="3105"/>
                    <a:pt x="2261" y="3059"/>
                  </a:cubicBezTo>
                  <a:cubicBezTo>
                    <a:pt x="2261" y="3037"/>
                    <a:pt x="2261" y="3037"/>
                    <a:pt x="2238" y="3037"/>
                  </a:cubicBezTo>
                  <a:cubicBezTo>
                    <a:pt x="2215" y="2991"/>
                    <a:pt x="2192" y="2968"/>
                    <a:pt x="2169" y="2923"/>
                  </a:cubicBezTo>
                  <a:cubicBezTo>
                    <a:pt x="2101" y="2831"/>
                    <a:pt x="2032" y="2740"/>
                    <a:pt x="1964" y="2649"/>
                  </a:cubicBezTo>
                  <a:cubicBezTo>
                    <a:pt x="1850" y="2489"/>
                    <a:pt x="1713" y="2352"/>
                    <a:pt x="1599" y="2192"/>
                  </a:cubicBezTo>
                  <a:cubicBezTo>
                    <a:pt x="1599" y="2169"/>
                    <a:pt x="1599" y="2169"/>
                    <a:pt x="1576" y="2146"/>
                  </a:cubicBezTo>
                  <a:cubicBezTo>
                    <a:pt x="1576" y="2124"/>
                    <a:pt x="1553" y="2124"/>
                    <a:pt x="1553" y="2101"/>
                  </a:cubicBezTo>
                  <a:cubicBezTo>
                    <a:pt x="1530" y="2078"/>
                    <a:pt x="1530" y="2078"/>
                    <a:pt x="1530" y="2078"/>
                  </a:cubicBezTo>
                  <a:cubicBezTo>
                    <a:pt x="1416" y="1918"/>
                    <a:pt x="1325" y="1781"/>
                    <a:pt x="1211" y="1621"/>
                  </a:cubicBezTo>
                  <a:cubicBezTo>
                    <a:pt x="1211" y="1621"/>
                    <a:pt x="1188" y="1621"/>
                    <a:pt x="1188" y="1599"/>
                  </a:cubicBezTo>
                  <a:cubicBezTo>
                    <a:pt x="1165" y="1576"/>
                    <a:pt x="1165" y="1553"/>
                    <a:pt x="1142" y="1530"/>
                  </a:cubicBezTo>
                  <a:lnTo>
                    <a:pt x="1119" y="1507"/>
                  </a:lnTo>
                  <a:cubicBezTo>
                    <a:pt x="1119" y="1485"/>
                    <a:pt x="1096" y="1485"/>
                    <a:pt x="1096" y="1462"/>
                  </a:cubicBezTo>
                  <a:cubicBezTo>
                    <a:pt x="1005" y="1325"/>
                    <a:pt x="914" y="1188"/>
                    <a:pt x="823" y="1051"/>
                  </a:cubicBezTo>
                  <a:cubicBezTo>
                    <a:pt x="777" y="1005"/>
                    <a:pt x="754" y="960"/>
                    <a:pt x="731" y="891"/>
                  </a:cubicBezTo>
                  <a:cubicBezTo>
                    <a:pt x="708" y="891"/>
                    <a:pt x="686" y="868"/>
                    <a:pt x="686" y="845"/>
                  </a:cubicBezTo>
                  <a:cubicBezTo>
                    <a:pt x="594" y="708"/>
                    <a:pt x="503" y="572"/>
                    <a:pt x="435" y="435"/>
                  </a:cubicBezTo>
                  <a:cubicBezTo>
                    <a:pt x="412" y="412"/>
                    <a:pt x="389" y="389"/>
                    <a:pt x="389" y="389"/>
                  </a:cubicBezTo>
                  <a:cubicBezTo>
                    <a:pt x="389" y="389"/>
                    <a:pt x="389" y="366"/>
                    <a:pt x="389" y="366"/>
                  </a:cubicBezTo>
                  <a:cubicBezTo>
                    <a:pt x="320" y="275"/>
                    <a:pt x="252" y="161"/>
                    <a:pt x="183" y="47"/>
                  </a:cubicBezTo>
                  <a:cubicBezTo>
                    <a:pt x="161" y="24"/>
                    <a:pt x="138"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6"/>
            <p:cNvSpPr/>
            <p:nvPr/>
          </p:nvSpPr>
          <p:spPr>
            <a:xfrm>
              <a:off x="7005825" y="890200"/>
              <a:ext cx="31400" cy="26650"/>
            </a:xfrm>
            <a:custGeom>
              <a:avLst/>
              <a:gdLst/>
              <a:ahLst/>
              <a:cxnLst/>
              <a:rect l="l" t="t" r="r" b="b"/>
              <a:pathLst>
                <a:path w="1256" h="1066" extrusionOk="0">
                  <a:moveTo>
                    <a:pt x="413" y="0"/>
                  </a:moveTo>
                  <a:cubicBezTo>
                    <a:pt x="312" y="0"/>
                    <a:pt x="222" y="31"/>
                    <a:pt x="160" y="93"/>
                  </a:cubicBezTo>
                  <a:cubicBezTo>
                    <a:pt x="0" y="276"/>
                    <a:pt x="69" y="595"/>
                    <a:pt x="343" y="846"/>
                  </a:cubicBezTo>
                  <a:cubicBezTo>
                    <a:pt x="495" y="985"/>
                    <a:pt x="682" y="1065"/>
                    <a:pt x="841" y="1065"/>
                  </a:cubicBezTo>
                  <a:cubicBezTo>
                    <a:pt x="943" y="1065"/>
                    <a:pt x="1033" y="1032"/>
                    <a:pt x="1096" y="961"/>
                  </a:cubicBezTo>
                  <a:cubicBezTo>
                    <a:pt x="1256" y="801"/>
                    <a:pt x="1187" y="458"/>
                    <a:pt x="913" y="230"/>
                  </a:cubicBezTo>
                  <a:cubicBezTo>
                    <a:pt x="760" y="77"/>
                    <a:pt x="572" y="0"/>
                    <a:pt x="41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6"/>
            <p:cNvSpPr/>
            <p:nvPr/>
          </p:nvSpPr>
          <p:spPr>
            <a:xfrm>
              <a:off x="7118225" y="1022875"/>
              <a:ext cx="31425" cy="26925"/>
            </a:xfrm>
            <a:custGeom>
              <a:avLst/>
              <a:gdLst/>
              <a:ahLst/>
              <a:cxnLst/>
              <a:rect l="l" t="t" r="r" b="b"/>
              <a:pathLst>
                <a:path w="1257" h="1077" extrusionOk="0">
                  <a:moveTo>
                    <a:pt x="416" y="0"/>
                  </a:moveTo>
                  <a:cubicBezTo>
                    <a:pt x="314" y="0"/>
                    <a:pt x="223" y="33"/>
                    <a:pt x="161" y="105"/>
                  </a:cubicBezTo>
                  <a:cubicBezTo>
                    <a:pt x="1" y="287"/>
                    <a:pt x="69" y="607"/>
                    <a:pt x="343" y="858"/>
                  </a:cubicBezTo>
                  <a:cubicBezTo>
                    <a:pt x="496" y="997"/>
                    <a:pt x="682" y="1076"/>
                    <a:pt x="841" y="1076"/>
                  </a:cubicBezTo>
                  <a:cubicBezTo>
                    <a:pt x="943" y="1076"/>
                    <a:pt x="1034" y="1043"/>
                    <a:pt x="1096" y="972"/>
                  </a:cubicBezTo>
                  <a:cubicBezTo>
                    <a:pt x="1256" y="812"/>
                    <a:pt x="1165" y="470"/>
                    <a:pt x="914" y="219"/>
                  </a:cubicBezTo>
                  <a:cubicBezTo>
                    <a:pt x="761" y="80"/>
                    <a:pt x="574" y="0"/>
                    <a:pt x="416"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6"/>
            <p:cNvSpPr/>
            <p:nvPr/>
          </p:nvSpPr>
          <p:spPr>
            <a:xfrm>
              <a:off x="6909375" y="832600"/>
              <a:ext cx="317300" cy="304750"/>
            </a:xfrm>
            <a:custGeom>
              <a:avLst/>
              <a:gdLst/>
              <a:ahLst/>
              <a:cxnLst/>
              <a:rect l="l" t="t" r="r" b="b"/>
              <a:pathLst>
                <a:path w="12692" h="12190" extrusionOk="0">
                  <a:moveTo>
                    <a:pt x="8720" y="1"/>
                  </a:moveTo>
                  <a:cubicBezTo>
                    <a:pt x="8537" y="23"/>
                    <a:pt x="8378" y="23"/>
                    <a:pt x="8218" y="69"/>
                  </a:cubicBezTo>
                  <a:cubicBezTo>
                    <a:pt x="8058" y="92"/>
                    <a:pt x="7875" y="138"/>
                    <a:pt x="7693" y="206"/>
                  </a:cubicBezTo>
                  <a:cubicBezTo>
                    <a:pt x="7487" y="274"/>
                    <a:pt x="7328" y="320"/>
                    <a:pt x="7168" y="389"/>
                  </a:cubicBezTo>
                  <a:cubicBezTo>
                    <a:pt x="7077" y="411"/>
                    <a:pt x="7008" y="457"/>
                    <a:pt x="6917" y="480"/>
                  </a:cubicBezTo>
                  <a:cubicBezTo>
                    <a:pt x="6848" y="503"/>
                    <a:pt x="6780" y="548"/>
                    <a:pt x="6688" y="571"/>
                  </a:cubicBezTo>
                  <a:lnTo>
                    <a:pt x="6643" y="594"/>
                  </a:lnTo>
                  <a:lnTo>
                    <a:pt x="6163" y="822"/>
                  </a:lnTo>
                  <a:cubicBezTo>
                    <a:pt x="6072" y="845"/>
                    <a:pt x="6004" y="891"/>
                    <a:pt x="5935" y="936"/>
                  </a:cubicBezTo>
                  <a:cubicBezTo>
                    <a:pt x="5867" y="959"/>
                    <a:pt x="5798" y="1005"/>
                    <a:pt x="5730" y="1051"/>
                  </a:cubicBezTo>
                  <a:lnTo>
                    <a:pt x="5684" y="1051"/>
                  </a:lnTo>
                  <a:lnTo>
                    <a:pt x="5616" y="1119"/>
                  </a:lnTo>
                  <a:cubicBezTo>
                    <a:pt x="5479" y="1187"/>
                    <a:pt x="5342" y="1279"/>
                    <a:pt x="5205" y="1347"/>
                  </a:cubicBezTo>
                  <a:lnTo>
                    <a:pt x="5228" y="1347"/>
                  </a:lnTo>
                  <a:lnTo>
                    <a:pt x="5159" y="1370"/>
                  </a:lnTo>
                  <a:lnTo>
                    <a:pt x="5114" y="1393"/>
                  </a:lnTo>
                  <a:lnTo>
                    <a:pt x="5114" y="1416"/>
                  </a:lnTo>
                  <a:lnTo>
                    <a:pt x="5091" y="1416"/>
                  </a:lnTo>
                  <a:lnTo>
                    <a:pt x="5068" y="1439"/>
                  </a:lnTo>
                  <a:cubicBezTo>
                    <a:pt x="4931" y="1530"/>
                    <a:pt x="4771" y="1621"/>
                    <a:pt x="4634" y="1712"/>
                  </a:cubicBezTo>
                  <a:cubicBezTo>
                    <a:pt x="4497" y="1804"/>
                    <a:pt x="4337" y="1918"/>
                    <a:pt x="4201" y="2009"/>
                  </a:cubicBezTo>
                  <a:cubicBezTo>
                    <a:pt x="4109" y="2100"/>
                    <a:pt x="3995" y="2169"/>
                    <a:pt x="3904" y="2260"/>
                  </a:cubicBezTo>
                  <a:lnTo>
                    <a:pt x="3790" y="2329"/>
                  </a:lnTo>
                  <a:cubicBezTo>
                    <a:pt x="3653" y="2443"/>
                    <a:pt x="3516" y="2557"/>
                    <a:pt x="3356" y="2671"/>
                  </a:cubicBezTo>
                  <a:cubicBezTo>
                    <a:pt x="3219" y="2762"/>
                    <a:pt x="3105" y="2854"/>
                    <a:pt x="2968" y="2968"/>
                  </a:cubicBezTo>
                  <a:lnTo>
                    <a:pt x="2922" y="2991"/>
                  </a:lnTo>
                  <a:cubicBezTo>
                    <a:pt x="2854" y="3059"/>
                    <a:pt x="2785" y="3105"/>
                    <a:pt x="2717" y="3150"/>
                  </a:cubicBezTo>
                  <a:cubicBezTo>
                    <a:pt x="2648" y="3196"/>
                    <a:pt x="2603" y="3242"/>
                    <a:pt x="2557" y="3287"/>
                  </a:cubicBezTo>
                  <a:lnTo>
                    <a:pt x="2489" y="3333"/>
                  </a:lnTo>
                  <a:cubicBezTo>
                    <a:pt x="2443" y="3379"/>
                    <a:pt x="2374" y="3424"/>
                    <a:pt x="2329" y="3470"/>
                  </a:cubicBezTo>
                  <a:lnTo>
                    <a:pt x="2283" y="3538"/>
                  </a:lnTo>
                  <a:lnTo>
                    <a:pt x="2169" y="3607"/>
                  </a:lnTo>
                  <a:lnTo>
                    <a:pt x="2078" y="3698"/>
                  </a:lnTo>
                  <a:cubicBezTo>
                    <a:pt x="2032" y="3744"/>
                    <a:pt x="1986" y="3767"/>
                    <a:pt x="1941" y="3812"/>
                  </a:cubicBezTo>
                  <a:lnTo>
                    <a:pt x="1872" y="3881"/>
                  </a:lnTo>
                  <a:cubicBezTo>
                    <a:pt x="1804" y="3927"/>
                    <a:pt x="1735" y="3995"/>
                    <a:pt x="1667" y="4041"/>
                  </a:cubicBezTo>
                  <a:cubicBezTo>
                    <a:pt x="1598" y="4086"/>
                    <a:pt x="1530" y="4155"/>
                    <a:pt x="1461" y="4200"/>
                  </a:cubicBezTo>
                  <a:cubicBezTo>
                    <a:pt x="1393" y="4246"/>
                    <a:pt x="1325" y="4315"/>
                    <a:pt x="1256" y="4360"/>
                  </a:cubicBezTo>
                  <a:cubicBezTo>
                    <a:pt x="1142" y="4451"/>
                    <a:pt x="1051" y="4543"/>
                    <a:pt x="959" y="4634"/>
                  </a:cubicBezTo>
                  <a:lnTo>
                    <a:pt x="868" y="4703"/>
                  </a:lnTo>
                  <a:cubicBezTo>
                    <a:pt x="800" y="4771"/>
                    <a:pt x="731" y="4817"/>
                    <a:pt x="663" y="4885"/>
                  </a:cubicBezTo>
                  <a:cubicBezTo>
                    <a:pt x="594" y="4931"/>
                    <a:pt x="526" y="4999"/>
                    <a:pt x="457" y="5045"/>
                  </a:cubicBezTo>
                  <a:cubicBezTo>
                    <a:pt x="366" y="5136"/>
                    <a:pt x="275" y="5205"/>
                    <a:pt x="183" y="5296"/>
                  </a:cubicBezTo>
                  <a:lnTo>
                    <a:pt x="138" y="5319"/>
                  </a:lnTo>
                  <a:lnTo>
                    <a:pt x="115" y="5319"/>
                  </a:lnTo>
                  <a:cubicBezTo>
                    <a:pt x="69" y="5342"/>
                    <a:pt x="46" y="5387"/>
                    <a:pt x="23" y="5433"/>
                  </a:cubicBezTo>
                  <a:cubicBezTo>
                    <a:pt x="1" y="5479"/>
                    <a:pt x="1" y="5524"/>
                    <a:pt x="1" y="5570"/>
                  </a:cubicBezTo>
                  <a:cubicBezTo>
                    <a:pt x="23" y="5593"/>
                    <a:pt x="23" y="5593"/>
                    <a:pt x="23" y="5616"/>
                  </a:cubicBezTo>
                  <a:cubicBezTo>
                    <a:pt x="23" y="5616"/>
                    <a:pt x="46" y="5616"/>
                    <a:pt x="69" y="5638"/>
                  </a:cubicBezTo>
                  <a:cubicBezTo>
                    <a:pt x="115" y="5707"/>
                    <a:pt x="160" y="5753"/>
                    <a:pt x="229" y="5844"/>
                  </a:cubicBezTo>
                  <a:cubicBezTo>
                    <a:pt x="252" y="5889"/>
                    <a:pt x="252" y="5912"/>
                    <a:pt x="275" y="5958"/>
                  </a:cubicBezTo>
                  <a:lnTo>
                    <a:pt x="297" y="5981"/>
                  </a:lnTo>
                  <a:lnTo>
                    <a:pt x="297" y="6004"/>
                  </a:lnTo>
                  <a:lnTo>
                    <a:pt x="343" y="6049"/>
                  </a:lnTo>
                  <a:cubicBezTo>
                    <a:pt x="366" y="6095"/>
                    <a:pt x="389" y="6141"/>
                    <a:pt x="412" y="6186"/>
                  </a:cubicBezTo>
                  <a:lnTo>
                    <a:pt x="434" y="6209"/>
                  </a:lnTo>
                  <a:lnTo>
                    <a:pt x="457" y="6255"/>
                  </a:lnTo>
                  <a:cubicBezTo>
                    <a:pt x="480" y="6323"/>
                    <a:pt x="526" y="6392"/>
                    <a:pt x="571" y="6460"/>
                  </a:cubicBezTo>
                  <a:cubicBezTo>
                    <a:pt x="617" y="6551"/>
                    <a:pt x="685" y="6620"/>
                    <a:pt x="731" y="6711"/>
                  </a:cubicBezTo>
                  <a:lnTo>
                    <a:pt x="754" y="6734"/>
                  </a:lnTo>
                  <a:cubicBezTo>
                    <a:pt x="822" y="6802"/>
                    <a:pt x="868" y="6871"/>
                    <a:pt x="914" y="6939"/>
                  </a:cubicBezTo>
                  <a:cubicBezTo>
                    <a:pt x="959" y="6985"/>
                    <a:pt x="982" y="7031"/>
                    <a:pt x="1028" y="7076"/>
                  </a:cubicBezTo>
                  <a:lnTo>
                    <a:pt x="1073" y="7168"/>
                  </a:lnTo>
                  <a:cubicBezTo>
                    <a:pt x="1096" y="7213"/>
                    <a:pt x="1142" y="7259"/>
                    <a:pt x="1165" y="7282"/>
                  </a:cubicBezTo>
                  <a:lnTo>
                    <a:pt x="1233" y="7373"/>
                  </a:lnTo>
                  <a:cubicBezTo>
                    <a:pt x="1256" y="7419"/>
                    <a:pt x="1302" y="7464"/>
                    <a:pt x="1325" y="7510"/>
                  </a:cubicBezTo>
                  <a:cubicBezTo>
                    <a:pt x="1347" y="7533"/>
                    <a:pt x="1370" y="7579"/>
                    <a:pt x="1393" y="7624"/>
                  </a:cubicBezTo>
                  <a:cubicBezTo>
                    <a:pt x="1439" y="7647"/>
                    <a:pt x="1461" y="7693"/>
                    <a:pt x="1484" y="7738"/>
                  </a:cubicBezTo>
                  <a:cubicBezTo>
                    <a:pt x="1507" y="7761"/>
                    <a:pt x="1553" y="7807"/>
                    <a:pt x="1576" y="7852"/>
                  </a:cubicBezTo>
                  <a:cubicBezTo>
                    <a:pt x="1598" y="7875"/>
                    <a:pt x="1621" y="7921"/>
                    <a:pt x="1644" y="7944"/>
                  </a:cubicBezTo>
                  <a:cubicBezTo>
                    <a:pt x="1690" y="7967"/>
                    <a:pt x="1713" y="7989"/>
                    <a:pt x="1735" y="8012"/>
                  </a:cubicBezTo>
                  <a:lnTo>
                    <a:pt x="1850" y="8172"/>
                  </a:lnTo>
                  <a:lnTo>
                    <a:pt x="1872" y="8218"/>
                  </a:lnTo>
                  <a:lnTo>
                    <a:pt x="1895" y="8263"/>
                  </a:lnTo>
                  <a:cubicBezTo>
                    <a:pt x="1986" y="8377"/>
                    <a:pt x="2055" y="8514"/>
                    <a:pt x="2146" y="8629"/>
                  </a:cubicBezTo>
                  <a:lnTo>
                    <a:pt x="2169" y="8674"/>
                  </a:lnTo>
                  <a:cubicBezTo>
                    <a:pt x="2192" y="8697"/>
                    <a:pt x="2192" y="8697"/>
                    <a:pt x="2215" y="8720"/>
                  </a:cubicBezTo>
                  <a:lnTo>
                    <a:pt x="2215" y="8697"/>
                  </a:lnTo>
                  <a:cubicBezTo>
                    <a:pt x="2238" y="8743"/>
                    <a:pt x="2260" y="8765"/>
                    <a:pt x="2283" y="8788"/>
                  </a:cubicBezTo>
                  <a:cubicBezTo>
                    <a:pt x="2306" y="8834"/>
                    <a:pt x="2329" y="8857"/>
                    <a:pt x="2352" y="8880"/>
                  </a:cubicBezTo>
                  <a:cubicBezTo>
                    <a:pt x="2420" y="8948"/>
                    <a:pt x="2466" y="9017"/>
                    <a:pt x="2534" y="9108"/>
                  </a:cubicBezTo>
                  <a:cubicBezTo>
                    <a:pt x="2580" y="9176"/>
                    <a:pt x="2648" y="9245"/>
                    <a:pt x="2717" y="9313"/>
                  </a:cubicBezTo>
                  <a:lnTo>
                    <a:pt x="2763" y="9359"/>
                  </a:lnTo>
                  <a:cubicBezTo>
                    <a:pt x="2808" y="9405"/>
                    <a:pt x="2854" y="9473"/>
                    <a:pt x="2877" y="9519"/>
                  </a:cubicBezTo>
                  <a:cubicBezTo>
                    <a:pt x="2945" y="9587"/>
                    <a:pt x="2991" y="9656"/>
                    <a:pt x="3059" y="9724"/>
                  </a:cubicBezTo>
                  <a:cubicBezTo>
                    <a:pt x="3128" y="9793"/>
                    <a:pt x="3196" y="9861"/>
                    <a:pt x="3265" y="9930"/>
                  </a:cubicBezTo>
                  <a:cubicBezTo>
                    <a:pt x="3310" y="9998"/>
                    <a:pt x="3356" y="10067"/>
                    <a:pt x="3424" y="10135"/>
                  </a:cubicBezTo>
                  <a:cubicBezTo>
                    <a:pt x="3424" y="10158"/>
                    <a:pt x="3447" y="10158"/>
                    <a:pt x="3447" y="10181"/>
                  </a:cubicBezTo>
                  <a:cubicBezTo>
                    <a:pt x="3493" y="10226"/>
                    <a:pt x="3516" y="10249"/>
                    <a:pt x="3561" y="10295"/>
                  </a:cubicBezTo>
                  <a:lnTo>
                    <a:pt x="3721" y="10477"/>
                  </a:lnTo>
                  <a:lnTo>
                    <a:pt x="3767" y="10523"/>
                  </a:lnTo>
                  <a:cubicBezTo>
                    <a:pt x="3835" y="10591"/>
                    <a:pt x="3904" y="10660"/>
                    <a:pt x="3972" y="10751"/>
                  </a:cubicBezTo>
                  <a:lnTo>
                    <a:pt x="4041" y="10797"/>
                  </a:lnTo>
                  <a:lnTo>
                    <a:pt x="4109" y="10865"/>
                  </a:lnTo>
                  <a:cubicBezTo>
                    <a:pt x="4132" y="10865"/>
                    <a:pt x="4155" y="10888"/>
                    <a:pt x="4178" y="10911"/>
                  </a:cubicBezTo>
                  <a:cubicBezTo>
                    <a:pt x="4246" y="11002"/>
                    <a:pt x="4337" y="11071"/>
                    <a:pt x="4383" y="11139"/>
                  </a:cubicBezTo>
                  <a:cubicBezTo>
                    <a:pt x="4452" y="11185"/>
                    <a:pt x="4520" y="11253"/>
                    <a:pt x="4589" y="11322"/>
                  </a:cubicBezTo>
                  <a:cubicBezTo>
                    <a:pt x="4703" y="11436"/>
                    <a:pt x="4840" y="11550"/>
                    <a:pt x="4954" y="11641"/>
                  </a:cubicBezTo>
                  <a:lnTo>
                    <a:pt x="5022" y="11710"/>
                  </a:lnTo>
                  <a:cubicBezTo>
                    <a:pt x="5114" y="11778"/>
                    <a:pt x="5228" y="11870"/>
                    <a:pt x="5319" y="11961"/>
                  </a:cubicBezTo>
                  <a:cubicBezTo>
                    <a:pt x="5365" y="12007"/>
                    <a:pt x="5410" y="12052"/>
                    <a:pt x="5433" y="12098"/>
                  </a:cubicBezTo>
                  <a:cubicBezTo>
                    <a:pt x="5456" y="12121"/>
                    <a:pt x="5479" y="12144"/>
                    <a:pt x="5479" y="12189"/>
                  </a:cubicBezTo>
                  <a:cubicBezTo>
                    <a:pt x="5547" y="12189"/>
                    <a:pt x="5593" y="12144"/>
                    <a:pt x="5616" y="12098"/>
                  </a:cubicBezTo>
                  <a:cubicBezTo>
                    <a:pt x="5639" y="12098"/>
                    <a:pt x="5639" y="12098"/>
                    <a:pt x="5661" y="12075"/>
                  </a:cubicBezTo>
                  <a:cubicBezTo>
                    <a:pt x="5684" y="12052"/>
                    <a:pt x="5730" y="12029"/>
                    <a:pt x="5753" y="12007"/>
                  </a:cubicBezTo>
                  <a:lnTo>
                    <a:pt x="5798" y="11961"/>
                  </a:lnTo>
                  <a:lnTo>
                    <a:pt x="5844" y="11915"/>
                  </a:lnTo>
                  <a:lnTo>
                    <a:pt x="5958" y="11824"/>
                  </a:lnTo>
                  <a:lnTo>
                    <a:pt x="6027" y="11778"/>
                  </a:lnTo>
                  <a:cubicBezTo>
                    <a:pt x="6141" y="11710"/>
                    <a:pt x="6232" y="11619"/>
                    <a:pt x="6323" y="11550"/>
                  </a:cubicBezTo>
                  <a:lnTo>
                    <a:pt x="6460" y="11459"/>
                  </a:lnTo>
                  <a:cubicBezTo>
                    <a:pt x="6529" y="11390"/>
                    <a:pt x="6597" y="11322"/>
                    <a:pt x="6688" y="11253"/>
                  </a:cubicBezTo>
                  <a:cubicBezTo>
                    <a:pt x="6825" y="11139"/>
                    <a:pt x="6962" y="11048"/>
                    <a:pt x="7077" y="10934"/>
                  </a:cubicBezTo>
                  <a:cubicBezTo>
                    <a:pt x="7122" y="10888"/>
                    <a:pt x="7168" y="10865"/>
                    <a:pt x="7213" y="10843"/>
                  </a:cubicBezTo>
                  <a:lnTo>
                    <a:pt x="7305" y="10751"/>
                  </a:lnTo>
                  <a:cubicBezTo>
                    <a:pt x="7373" y="10706"/>
                    <a:pt x="7442" y="10637"/>
                    <a:pt x="7510" y="10591"/>
                  </a:cubicBezTo>
                  <a:cubicBezTo>
                    <a:pt x="7556" y="10569"/>
                    <a:pt x="7601" y="10523"/>
                    <a:pt x="7624" y="10500"/>
                  </a:cubicBezTo>
                  <a:lnTo>
                    <a:pt x="7716" y="10432"/>
                  </a:lnTo>
                  <a:cubicBezTo>
                    <a:pt x="7784" y="10386"/>
                    <a:pt x="7853" y="10318"/>
                    <a:pt x="7921" y="10272"/>
                  </a:cubicBezTo>
                  <a:cubicBezTo>
                    <a:pt x="7967" y="10226"/>
                    <a:pt x="8035" y="10181"/>
                    <a:pt x="8081" y="10135"/>
                  </a:cubicBezTo>
                  <a:cubicBezTo>
                    <a:pt x="8172" y="10089"/>
                    <a:pt x="8241" y="10021"/>
                    <a:pt x="8309" y="9952"/>
                  </a:cubicBezTo>
                  <a:cubicBezTo>
                    <a:pt x="8446" y="9838"/>
                    <a:pt x="8583" y="9724"/>
                    <a:pt x="8720" y="9610"/>
                  </a:cubicBezTo>
                  <a:lnTo>
                    <a:pt x="8834" y="9496"/>
                  </a:lnTo>
                  <a:cubicBezTo>
                    <a:pt x="8925" y="9427"/>
                    <a:pt x="9017" y="9336"/>
                    <a:pt x="9108" y="9245"/>
                  </a:cubicBezTo>
                  <a:cubicBezTo>
                    <a:pt x="9176" y="9199"/>
                    <a:pt x="9245" y="9153"/>
                    <a:pt x="9291" y="9085"/>
                  </a:cubicBezTo>
                  <a:cubicBezTo>
                    <a:pt x="9336" y="9062"/>
                    <a:pt x="9359" y="9039"/>
                    <a:pt x="9405" y="9017"/>
                  </a:cubicBezTo>
                  <a:cubicBezTo>
                    <a:pt x="9405" y="8994"/>
                    <a:pt x="9405" y="8994"/>
                    <a:pt x="9428" y="8971"/>
                  </a:cubicBezTo>
                  <a:cubicBezTo>
                    <a:pt x="9450" y="8948"/>
                    <a:pt x="9450" y="8925"/>
                    <a:pt x="9473" y="8880"/>
                  </a:cubicBezTo>
                  <a:cubicBezTo>
                    <a:pt x="9519" y="8857"/>
                    <a:pt x="9564" y="8811"/>
                    <a:pt x="9610" y="8765"/>
                  </a:cubicBezTo>
                  <a:cubicBezTo>
                    <a:pt x="9633" y="8743"/>
                    <a:pt x="9656" y="8720"/>
                    <a:pt x="9679" y="8697"/>
                  </a:cubicBezTo>
                  <a:lnTo>
                    <a:pt x="9724" y="8651"/>
                  </a:lnTo>
                  <a:lnTo>
                    <a:pt x="9793" y="8583"/>
                  </a:lnTo>
                  <a:cubicBezTo>
                    <a:pt x="9838" y="8560"/>
                    <a:pt x="9861" y="8537"/>
                    <a:pt x="9907" y="8492"/>
                  </a:cubicBezTo>
                  <a:cubicBezTo>
                    <a:pt x="10021" y="8377"/>
                    <a:pt x="10158" y="8263"/>
                    <a:pt x="10272" y="8126"/>
                  </a:cubicBezTo>
                  <a:lnTo>
                    <a:pt x="10318" y="8104"/>
                  </a:lnTo>
                  <a:lnTo>
                    <a:pt x="10318" y="8081"/>
                  </a:lnTo>
                  <a:lnTo>
                    <a:pt x="10386" y="8012"/>
                  </a:lnTo>
                  <a:lnTo>
                    <a:pt x="10363" y="8058"/>
                  </a:lnTo>
                  <a:cubicBezTo>
                    <a:pt x="10386" y="8012"/>
                    <a:pt x="10432" y="7967"/>
                    <a:pt x="10477" y="7921"/>
                  </a:cubicBezTo>
                  <a:lnTo>
                    <a:pt x="10569" y="7830"/>
                  </a:lnTo>
                  <a:lnTo>
                    <a:pt x="10706" y="7693"/>
                  </a:lnTo>
                  <a:cubicBezTo>
                    <a:pt x="10729" y="7670"/>
                    <a:pt x="10774" y="7624"/>
                    <a:pt x="10797" y="7579"/>
                  </a:cubicBezTo>
                  <a:cubicBezTo>
                    <a:pt x="10820" y="7556"/>
                    <a:pt x="10843" y="7533"/>
                    <a:pt x="10866" y="7510"/>
                  </a:cubicBezTo>
                  <a:lnTo>
                    <a:pt x="10934" y="7442"/>
                  </a:lnTo>
                  <a:cubicBezTo>
                    <a:pt x="10980" y="7396"/>
                    <a:pt x="11025" y="7350"/>
                    <a:pt x="11048" y="7305"/>
                  </a:cubicBezTo>
                  <a:lnTo>
                    <a:pt x="11094" y="7259"/>
                  </a:lnTo>
                  <a:cubicBezTo>
                    <a:pt x="11185" y="7145"/>
                    <a:pt x="11299" y="7008"/>
                    <a:pt x="11413" y="6871"/>
                  </a:cubicBezTo>
                  <a:cubicBezTo>
                    <a:pt x="11459" y="6802"/>
                    <a:pt x="11505" y="6734"/>
                    <a:pt x="11550" y="6666"/>
                  </a:cubicBezTo>
                  <a:lnTo>
                    <a:pt x="11573" y="6643"/>
                  </a:lnTo>
                  <a:cubicBezTo>
                    <a:pt x="11596" y="6597"/>
                    <a:pt x="11619" y="6574"/>
                    <a:pt x="11664" y="6529"/>
                  </a:cubicBezTo>
                  <a:lnTo>
                    <a:pt x="11733" y="6437"/>
                  </a:lnTo>
                  <a:lnTo>
                    <a:pt x="11801" y="6323"/>
                  </a:lnTo>
                  <a:cubicBezTo>
                    <a:pt x="11870" y="6232"/>
                    <a:pt x="11961" y="6118"/>
                    <a:pt x="12030" y="6004"/>
                  </a:cubicBezTo>
                  <a:cubicBezTo>
                    <a:pt x="12052" y="5981"/>
                    <a:pt x="12052" y="5935"/>
                    <a:pt x="12075" y="5912"/>
                  </a:cubicBezTo>
                  <a:cubicBezTo>
                    <a:pt x="12098" y="5867"/>
                    <a:pt x="12121" y="5844"/>
                    <a:pt x="12167" y="5821"/>
                  </a:cubicBezTo>
                  <a:cubicBezTo>
                    <a:pt x="12167" y="5821"/>
                    <a:pt x="12167" y="5798"/>
                    <a:pt x="12167" y="5798"/>
                  </a:cubicBezTo>
                  <a:lnTo>
                    <a:pt x="12235" y="5707"/>
                  </a:lnTo>
                  <a:lnTo>
                    <a:pt x="12281" y="5593"/>
                  </a:lnTo>
                  <a:cubicBezTo>
                    <a:pt x="12304" y="5593"/>
                    <a:pt x="12304" y="5570"/>
                    <a:pt x="12304" y="5570"/>
                  </a:cubicBezTo>
                  <a:cubicBezTo>
                    <a:pt x="12349" y="5501"/>
                    <a:pt x="12372" y="5456"/>
                    <a:pt x="12395" y="5387"/>
                  </a:cubicBezTo>
                  <a:cubicBezTo>
                    <a:pt x="12418" y="5342"/>
                    <a:pt x="12440" y="5296"/>
                    <a:pt x="12440" y="5250"/>
                  </a:cubicBezTo>
                  <a:lnTo>
                    <a:pt x="12463" y="5205"/>
                  </a:lnTo>
                  <a:cubicBezTo>
                    <a:pt x="12463" y="5159"/>
                    <a:pt x="12486" y="5113"/>
                    <a:pt x="12509" y="5068"/>
                  </a:cubicBezTo>
                  <a:cubicBezTo>
                    <a:pt x="12509" y="5045"/>
                    <a:pt x="12532" y="4999"/>
                    <a:pt x="12532" y="4954"/>
                  </a:cubicBezTo>
                  <a:cubicBezTo>
                    <a:pt x="12555" y="4885"/>
                    <a:pt x="12577" y="4817"/>
                    <a:pt x="12600" y="4748"/>
                  </a:cubicBezTo>
                  <a:lnTo>
                    <a:pt x="12600" y="4725"/>
                  </a:lnTo>
                  <a:cubicBezTo>
                    <a:pt x="12623" y="4611"/>
                    <a:pt x="12646" y="4497"/>
                    <a:pt x="12646" y="4383"/>
                  </a:cubicBezTo>
                  <a:lnTo>
                    <a:pt x="12646" y="4337"/>
                  </a:lnTo>
                  <a:lnTo>
                    <a:pt x="12669" y="4292"/>
                  </a:lnTo>
                  <a:cubicBezTo>
                    <a:pt x="12669" y="4200"/>
                    <a:pt x="12692" y="4086"/>
                    <a:pt x="12692" y="3972"/>
                  </a:cubicBezTo>
                  <a:lnTo>
                    <a:pt x="12692" y="3949"/>
                  </a:lnTo>
                  <a:lnTo>
                    <a:pt x="12669" y="3927"/>
                  </a:lnTo>
                  <a:lnTo>
                    <a:pt x="12669" y="3904"/>
                  </a:lnTo>
                  <a:lnTo>
                    <a:pt x="12669" y="3835"/>
                  </a:lnTo>
                  <a:cubicBezTo>
                    <a:pt x="12669" y="3790"/>
                    <a:pt x="12669" y="3767"/>
                    <a:pt x="12669" y="3721"/>
                  </a:cubicBezTo>
                  <a:cubicBezTo>
                    <a:pt x="12669" y="3698"/>
                    <a:pt x="12669" y="3653"/>
                    <a:pt x="12669" y="3630"/>
                  </a:cubicBezTo>
                  <a:cubicBezTo>
                    <a:pt x="12669" y="3599"/>
                    <a:pt x="12669" y="3578"/>
                    <a:pt x="12669" y="3561"/>
                  </a:cubicBezTo>
                  <a:cubicBezTo>
                    <a:pt x="12669" y="3447"/>
                    <a:pt x="12646" y="3356"/>
                    <a:pt x="12646" y="3219"/>
                  </a:cubicBezTo>
                  <a:cubicBezTo>
                    <a:pt x="12646" y="3173"/>
                    <a:pt x="12623" y="3105"/>
                    <a:pt x="12623" y="3059"/>
                  </a:cubicBezTo>
                  <a:cubicBezTo>
                    <a:pt x="12623" y="2991"/>
                    <a:pt x="12600" y="2945"/>
                    <a:pt x="12600" y="2899"/>
                  </a:cubicBezTo>
                  <a:lnTo>
                    <a:pt x="12577" y="2854"/>
                  </a:lnTo>
                  <a:cubicBezTo>
                    <a:pt x="12577" y="2808"/>
                    <a:pt x="12577" y="2785"/>
                    <a:pt x="12577" y="2762"/>
                  </a:cubicBezTo>
                  <a:cubicBezTo>
                    <a:pt x="12555" y="2740"/>
                    <a:pt x="12555" y="2740"/>
                    <a:pt x="12555" y="2740"/>
                  </a:cubicBezTo>
                  <a:cubicBezTo>
                    <a:pt x="12532" y="2717"/>
                    <a:pt x="12532" y="2694"/>
                    <a:pt x="12509" y="2671"/>
                  </a:cubicBezTo>
                  <a:cubicBezTo>
                    <a:pt x="12509" y="2648"/>
                    <a:pt x="12509" y="2648"/>
                    <a:pt x="12509" y="2625"/>
                  </a:cubicBezTo>
                  <a:lnTo>
                    <a:pt x="12509" y="2603"/>
                  </a:lnTo>
                  <a:cubicBezTo>
                    <a:pt x="12486" y="2534"/>
                    <a:pt x="12486" y="2489"/>
                    <a:pt x="12463" y="2443"/>
                  </a:cubicBezTo>
                  <a:cubicBezTo>
                    <a:pt x="12440" y="2397"/>
                    <a:pt x="12418" y="2329"/>
                    <a:pt x="12395" y="2283"/>
                  </a:cubicBezTo>
                  <a:cubicBezTo>
                    <a:pt x="12326" y="2123"/>
                    <a:pt x="12212" y="1964"/>
                    <a:pt x="12121" y="1827"/>
                  </a:cubicBezTo>
                  <a:cubicBezTo>
                    <a:pt x="12075" y="1735"/>
                    <a:pt x="12007" y="1644"/>
                    <a:pt x="11961" y="1576"/>
                  </a:cubicBezTo>
                  <a:cubicBezTo>
                    <a:pt x="11915" y="1507"/>
                    <a:pt x="11870" y="1439"/>
                    <a:pt x="11847" y="1393"/>
                  </a:cubicBezTo>
                  <a:cubicBezTo>
                    <a:pt x="11801" y="1370"/>
                    <a:pt x="11756" y="1324"/>
                    <a:pt x="11710" y="1279"/>
                  </a:cubicBezTo>
                  <a:cubicBezTo>
                    <a:pt x="11687" y="1256"/>
                    <a:pt x="11664" y="1256"/>
                    <a:pt x="11642" y="1233"/>
                  </a:cubicBezTo>
                  <a:cubicBezTo>
                    <a:pt x="11619" y="1210"/>
                    <a:pt x="11573" y="1187"/>
                    <a:pt x="11550" y="1165"/>
                  </a:cubicBezTo>
                  <a:cubicBezTo>
                    <a:pt x="11505" y="1119"/>
                    <a:pt x="11459" y="1073"/>
                    <a:pt x="11436" y="1028"/>
                  </a:cubicBezTo>
                  <a:cubicBezTo>
                    <a:pt x="11390" y="1005"/>
                    <a:pt x="11322" y="959"/>
                    <a:pt x="11276" y="936"/>
                  </a:cubicBezTo>
                  <a:lnTo>
                    <a:pt x="11231" y="891"/>
                  </a:lnTo>
                  <a:lnTo>
                    <a:pt x="11162" y="868"/>
                  </a:lnTo>
                  <a:cubicBezTo>
                    <a:pt x="11162" y="822"/>
                    <a:pt x="11162" y="799"/>
                    <a:pt x="11117" y="777"/>
                  </a:cubicBezTo>
                  <a:cubicBezTo>
                    <a:pt x="10980" y="685"/>
                    <a:pt x="10843" y="617"/>
                    <a:pt x="10706" y="526"/>
                  </a:cubicBezTo>
                  <a:cubicBezTo>
                    <a:pt x="10637" y="480"/>
                    <a:pt x="10546" y="434"/>
                    <a:pt x="10455" y="389"/>
                  </a:cubicBezTo>
                  <a:cubicBezTo>
                    <a:pt x="10386" y="366"/>
                    <a:pt x="10318" y="343"/>
                    <a:pt x="10249" y="297"/>
                  </a:cubicBezTo>
                  <a:lnTo>
                    <a:pt x="10204" y="297"/>
                  </a:lnTo>
                  <a:cubicBezTo>
                    <a:pt x="10044" y="229"/>
                    <a:pt x="9907" y="183"/>
                    <a:pt x="9770" y="160"/>
                  </a:cubicBezTo>
                  <a:cubicBezTo>
                    <a:pt x="9679" y="138"/>
                    <a:pt x="9587" y="115"/>
                    <a:pt x="9496" y="92"/>
                  </a:cubicBezTo>
                  <a:cubicBezTo>
                    <a:pt x="9405" y="69"/>
                    <a:pt x="9313" y="69"/>
                    <a:pt x="9222" y="46"/>
                  </a:cubicBezTo>
                  <a:cubicBezTo>
                    <a:pt x="9154" y="23"/>
                    <a:pt x="9062" y="23"/>
                    <a:pt x="8994" y="23"/>
                  </a:cubicBezTo>
                  <a:cubicBezTo>
                    <a:pt x="8925" y="1"/>
                    <a:pt x="8880" y="1"/>
                    <a:pt x="8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6"/>
            <p:cNvSpPr/>
            <p:nvPr/>
          </p:nvSpPr>
          <p:spPr>
            <a:xfrm>
              <a:off x="6645750" y="1001500"/>
              <a:ext cx="361800" cy="335000"/>
            </a:xfrm>
            <a:custGeom>
              <a:avLst/>
              <a:gdLst/>
              <a:ahLst/>
              <a:cxnLst/>
              <a:rect l="l" t="t" r="r" b="b"/>
              <a:pathLst>
                <a:path w="14472" h="13400" extrusionOk="0">
                  <a:moveTo>
                    <a:pt x="9130" y="1"/>
                  </a:moveTo>
                  <a:cubicBezTo>
                    <a:pt x="9108" y="1"/>
                    <a:pt x="9062" y="24"/>
                    <a:pt x="9039" y="46"/>
                  </a:cubicBezTo>
                  <a:cubicBezTo>
                    <a:pt x="8994" y="92"/>
                    <a:pt x="8925" y="161"/>
                    <a:pt x="8879" y="206"/>
                  </a:cubicBezTo>
                  <a:cubicBezTo>
                    <a:pt x="8788" y="275"/>
                    <a:pt x="8720" y="343"/>
                    <a:pt x="8628" y="412"/>
                  </a:cubicBezTo>
                  <a:lnTo>
                    <a:pt x="8469" y="571"/>
                  </a:lnTo>
                  <a:lnTo>
                    <a:pt x="8423" y="594"/>
                  </a:lnTo>
                  <a:cubicBezTo>
                    <a:pt x="8377" y="617"/>
                    <a:pt x="8332" y="663"/>
                    <a:pt x="8286" y="708"/>
                  </a:cubicBezTo>
                  <a:lnTo>
                    <a:pt x="8217" y="777"/>
                  </a:lnTo>
                  <a:cubicBezTo>
                    <a:pt x="8149" y="823"/>
                    <a:pt x="8081" y="891"/>
                    <a:pt x="8012" y="960"/>
                  </a:cubicBezTo>
                  <a:cubicBezTo>
                    <a:pt x="7966" y="1005"/>
                    <a:pt x="7898" y="1074"/>
                    <a:pt x="7829" y="1142"/>
                  </a:cubicBezTo>
                  <a:cubicBezTo>
                    <a:pt x="7807" y="1165"/>
                    <a:pt x="7761" y="1211"/>
                    <a:pt x="7738" y="1233"/>
                  </a:cubicBezTo>
                  <a:lnTo>
                    <a:pt x="7670" y="1325"/>
                  </a:lnTo>
                  <a:cubicBezTo>
                    <a:pt x="7624" y="1370"/>
                    <a:pt x="7578" y="1393"/>
                    <a:pt x="7533" y="1439"/>
                  </a:cubicBezTo>
                  <a:lnTo>
                    <a:pt x="7441" y="1530"/>
                  </a:lnTo>
                  <a:cubicBezTo>
                    <a:pt x="7419" y="1553"/>
                    <a:pt x="7373" y="1599"/>
                    <a:pt x="7350" y="1621"/>
                  </a:cubicBezTo>
                  <a:cubicBezTo>
                    <a:pt x="7304" y="1667"/>
                    <a:pt x="7259" y="1713"/>
                    <a:pt x="7213" y="1758"/>
                  </a:cubicBezTo>
                  <a:cubicBezTo>
                    <a:pt x="7145" y="1827"/>
                    <a:pt x="7099" y="1873"/>
                    <a:pt x="7031" y="1941"/>
                  </a:cubicBezTo>
                  <a:lnTo>
                    <a:pt x="6962" y="2032"/>
                  </a:lnTo>
                  <a:cubicBezTo>
                    <a:pt x="6871" y="2124"/>
                    <a:pt x="6779" y="2215"/>
                    <a:pt x="6688" y="2306"/>
                  </a:cubicBezTo>
                  <a:cubicBezTo>
                    <a:pt x="6643" y="2375"/>
                    <a:pt x="6574" y="2443"/>
                    <a:pt x="6528" y="2512"/>
                  </a:cubicBezTo>
                  <a:cubicBezTo>
                    <a:pt x="6437" y="2603"/>
                    <a:pt x="6323" y="2717"/>
                    <a:pt x="6232" y="2808"/>
                  </a:cubicBezTo>
                  <a:cubicBezTo>
                    <a:pt x="6163" y="2900"/>
                    <a:pt x="6072" y="2991"/>
                    <a:pt x="5981" y="3082"/>
                  </a:cubicBezTo>
                  <a:lnTo>
                    <a:pt x="5981" y="3105"/>
                  </a:lnTo>
                  <a:lnTo>
                    <a:pt x="5958" y="3105"/>
                  </a:lnTo>
                  <a:cubicBezTo>
                    <a:pt x="5866" y="3196"/>
                    <a:pt x="5775" y="3311"/>
                    <a:pt x="5684" y="3402"/>
                  </a:cubicBezTo>
                  <a:cubicBezTo>
                    <a:pt x="5593" y="3493"/>
                    <a:pt x="5501" y="3584"/>
                    <a:pt x="5410" y="3676"/>
                  </a:cubicBezTo>
                  <a:lnTo>
                    <a:pt x="5341" y="3767"/>
                  </a:lnTo>
                  <a:lnTo>
                    <a:pt x="5296" y="3813"/>
                  </a:lnTo>
                  <a:cubicBezTo>
                    <a:pt x="5273" y="3835"/>
                    <a:pt x="5227" y="3858"/>
                    <a:pt x="5205" y="3904"/>
                  </a:cubicBezTo>
                  <a:cubicBezTo>
                    <a:pt x="5159" y="3950"/>
                    <a:pt x="5136" y="3995"/>
                    <a:pt x="5090" y="4041"/>
                  </a:cubicBezTo>
                  <a:lnTo>
                    <a:pt x="5022" y="4109"/>
                  </a:lnTo>
                  <a:cubicBezTo>
                    <a:pt x="4976" y="4178"/>
                    <a:pt x="4908" y="4224"/>
                    <a:pt x="4862" y="4292"/>
                  </a:cubicBezTo>
                  <a:cubicBezTo>
                    <a:pt x="4794" y="4360"/>
                    <a:pt x="4725" y="4429"/>
                    <a:pt x="4657" y="4520"/>
                  </a:cubicBezTo>
                  <a:cubicBezTo>
                    <a:pt x="4611" y="4566"/>
                    <a:pt x="4565" y="4612"/>
                    <a:pt x="4520" y="4680"/>
                  </a:cubicBezTo>
                  <a:lnTo>
                    <a:pt x="4474" y="4748"/>
                  </a:lnTo>
                  <a:lnTo>
                    <a:pt x="4406" y="4817"/>
                  </a:lnTo>
                  <a:cubicBezTo>
                    <a:pt x="4314" y="4931"/>
                    <a:pt x="4200" y="5068"/>
                    <a:pt x="4086" y="5182"/>
                  </a:cubicBezTo>
                  <a:cubicBezTo>
                    <a:pt x="4040" y="5251"/>
                    <a:pt x="3972" y="5319"/>
                    <a:pt x="3926" y="5388"/>
                  </a:cubicBezTo>
                  <a:lnTo>
                    <a:pt x="3903" y="5410"/>
                  </a:lnTo>
                  <a:cubicBezTo>
                    <a:pt x="3835" y="5479"/>
                    <a:pt x="3767" y="5570"/>
                    <a:pt x="3698" y="5639"/>
                  </a:cubicBezTo>
                  <a:cubicBezTo>
                    <a:pt x="3652" y="5684"/>
                    <a:pt x="3630" y="5730"/>
                    <a:pt x="3584" y="5776"/>
                  </a:cubicBezTo>
                  <a:lnTo>
                    <a:pt x="3515" y="5844"/>
                  </a:lnTo>
                  <a:cubicBezTo>
                    <a:pt x="3470" y="5913"/>
                    <a:pt x="3424" y="5958"/>
                    <a:pt x="3379" y="6004"/>
                  </a:cubicBezTo>
                  <a:lnTo>
                    <a:pt x="3333" y="6050"/>
                  </a:lnTo>
                  <a:cubicBezTo>
                    <a:pt x="3242" y="6186"/>
                    <a:pt x="3127" y="6323"/>
                    <a:pt x="2990" y="6506"/>
                  </a:cubicBezTo>
                  <a:cubicBezTo>
                    <a:pt x="2945" y="6575"/>
                    <a:pt x="2876" y="6643"/>
                    <a:pt x="2831" y="6711"/>
                  </a:cubicBezTo>
                  <a:cubicBezTo>
                    <a:pt x="2762" y="6780"/>
                    <a:pt x="2717" y="6848"/>
                    <a:pt x="2648" y="6917"/>
                  </a:cubicBezTo>
                  <a:cubicBezTo>
                    <a:pt x="2580" y="7008"/>
                    <a:pt x="2511" y="7099"/>
                    <a:pt x="2443" y="7191"/>
                  </a:cubicBezTo>
                  <a:lnTo>
                    <a:pt x="2329" y="7373"/>
                  </a:lnTo>
                  <a:cubicBezTo>
                    <a:pt x="2283" y="7419"/>
                    <a:pt x="2260" y="7465"/>
                    <a:pt x="2214" y="7510"/>
                  </a:cubicBezTo>
                  <a:lnTo>
                    <a:pt x="2146" y="7579"/>
                  </a:lnTo>
                  <a:cubicBezTo>
                    <a:pt x="2123" y="7624"/>
                    <a:pt x="2077" y="7693"/>
                    <a:pt x="2055" y="7739"/>
                  </a:cubicBezTo>
                  <a:lnTo>
                    <a:pt x="1986" y="7807"/>
                  </a:lnTo>
                  <a:lnTo>
                    <a:pt x="1986" y="7830"/>
                  </a:lnTo>
                  <a:cubicBezTo>
                    <a:pt x="1918" y="7898"/>
                    <a:pt x="1872" y="7967"/>
                    <a:pt x="1826" y="8035"/>
                  </a:cubicBezTo>
                  <a:cubicBezTo>
                    <a:pt x="1826" y="8058"/>
                    <a:pt x="1804" y="8081"/>
                    <a:pt x="1781" y="8104"/>
                  </a:cubicBezTo>
                  <a:lnTo>
                    <a:pt x="1758" y="8149"/>
                  </a:lnTo>
                  <a:lnTo>
                    <a:pt x="1712" y="8195"/>
                  </a:lnTo>
                  <a:lnTo>
                    <a:pt x="1667" y="8264"/>
                  </a:lnTo>
                  <a:cubicBezTo>
                    <a:pt x="1644" y="8309"/>
                    <a:pt x="1621" y="8332"/>
                    <a:pt x="1598" y="8378"/>
                  </a:cubicBezTo>
                  <a:cubicBezTo>
                    <a:pt x="1552" y="8423"/>
                    <a:pt x="1530" y="8469"/>
                    <a:pt x="1507" y="8515"/>
                  </a:cubicBezTo>
                  <a:cubicBezTo>
                    <a:pt x="1461" y="8560"/>
                    <a:pt x="1416" y="8629"/>
                    <a:pt x="1393" y="8674"/>
                  </a:cubicBezTo>
                  <a:lnTo>
                    <a:pt x="1347" y="8720"/>
                  </a:lnTo>
                  <a:cubicBezTo>
                    <a:pt x="1279" y="8834"/>
                    <a:pt x="1187" y="8971"/>
                    <a:pt x="1096" y="9085"/>
                  </a:cubicBezTo>
                  <a:lnTo>
                    <a:pt x="1050" y="9154"/>
                  </a:lnTo>
                  <a:cubicBezTo>
                    <a:pt x="982" y="9245"/>
                    <a:pt x="913" y="9359"/>
                    <a:pt x="845" y="9451"/>
                  </a:cubicBezTo>
                  <a:lnTo>
                    <a:pt x="754" y="9587"/>
                  </a:lnTo>
                  <a:cubicBezTo>
                    <a:pt x="708" y="9633"/>
                    <a:pt x="662" y="9679"/>
                    <a:pt x="639" y="9747"/>
                  </a:cubicBezTo>
                  <a:lnTo>
                    <a:pt x="594" y="9816"/>
                  </a:lnTo>
                  <a:cubicBezTo>
                    <a:pt x="525" y="9884"/>
                    <a:pt x="480" y="9953"/>
                    <a:pt x="434" y="10021"/>
                  </a:cubicBezTo>
                  <a:cubicBezTo>
                    <a:pt x="411" y="10067"/>
                    <a:pt x="388" y="10112"/>
                    <a:pt x="343" y="10158"/>
                  </a:cubicBezTo>
                  <a:cubicBezTo>
                    <a:pt x="320" y="10204"/>
                    <a:pt x="274" y="10272"/>
                    <a:pt x="251" y="10318"/>
                  </a:cubicBezTo>
                  <a:cubicBezTo>
                    <a:pt x="206" y="10364"/>
                    <a:pt x="183" y="10409"/>
                    <a:pt x="137" y="10455"/>
                  </a:cubicBezTo>
                  <a:lnTo>
                    <a:pt x="69" y="10546"/>
                  </a:lnTo>
                  <a:cubicBezTo>
                    <a:pt x="69" y="10569"/>
                    <a:pt x="46" y="10592"/>
                    <a:pt x="23" y="10615"/>
                  </a:cubicBezTo>
                  <a:cubicBezTo>
                    <a:pt x="0" y="10683"/>
                    <a:pt x="23" y="10752"/>
                    <a:pt x="46" y="10820"/>
                  </a:cubicBezTo>
                  <a:cubicBezTo>
                    <a:pt x="46" y="10843"/>
                    <a:pt x="46" y="10843"/>
                    <a:pt x="69" y="10843"/>
                  </a:cubicBezTo>
                  <a:cubicBezTo>
                    <a:pt x="92" y="10866"/>
                    <a:pt x="92" y="10866"/>
                    <a:pt x="114" y="10888"/>
                  </a:cubicBezTo>
                  <a:cubicBezTo>
                    <a:pt x="137" y="10911"/>
                    <a:pt x="160" y="10934"/>
                    <a:pt x="183" y="10934"/>
                  </a:cubicBezTo>
                  <a:cubicBezTo>
                    <a:pt x="206" y="10957"/>
                    <a:pt x="229" y="11003"/>
                    <a:pt x="251" y="11025"/>
                  </a:cubicBezTo>
                  <a:cubicBezTo>
                    <a:pt x="274" y="11048"/>
                    <a:pt x="274" y="11071"/>
                    <a:pt x="297" y="11094"/>
                  </a:cubicBezTo>
                  <a:lnTo>
                    <a:pt x="297" y="11117"/>
                  </a:lnTo>
                  <a:lnTo>
                    <a:pt x="343" y="11162"/>
                  </a:lnTo>
                  <a:cubicBezTo>
                    <a:pt x="366" y="11208"/>
                    <a:pt x="366" y="11231"/>
                    <a:pt x="388" y="11277"/>
                  </a:cubicBezTo>
                  <a:cubicBezTo>
                    <a:pt x="457" y="11322"/>
                    <a:pt x="503" y="11391"/>
                    <a:pt x="548" y="11459"/>
                  </a:cubicBezTo>
                  <a:cubicBezTo>
                    <a:pt x="617" y="11528"/>
                    <a:pt x="662" y="11596"/>
                    <a:pt x="708" y="11642"/>
                  </a:cubicBezTo>
                  <a:cubicBezTo>
                    <a:pt x="754" y="11710"/>
                    <a:pt x="799" y="11779"/>
                    <a:pt x="868" y="11847"/>
                  </a:cubicBezTo>
                  <a:cubicBezTo>
                    <a:pt x="913" y="11938"/>
                    <a:pt x="982" y="12007"/>
                    <a:pt x="1050" y="12098"/>
                  </a:cubicBezTo>
                  <a:lnTo>
                    <a:pt x="1029" y="12077"/>
                  </a:lnTo>
                  <a:lnTo>
                    <a:pt x="1029" y="12077"/>
                  </a:lnTo>
                  <a:cubicBezTo>
                    <a:pt x="1074" y="12122"/>
                    <a:pt x="1096" y="12144"/>
                    <a:pt x="1119" y="12190"/>
                  </a:cubicBezTo>
                  <a:lnTo>
                    <a:pt x="1164" y="12235"/>
                  </a:lnTo>
                  <a:cubicBezTo>
                    <a:pt x="1210" y="12304"/>
                    <a:pt x="1256" y="12349"/>
                    <a:pt x="1279" y="12418"/>
                  </a:cubicBezTo>
                  <a:cubicBezTo>
                    <a:pt x="1370" y="12509"/>
                    <a:pt x="1461" y="12600"/>
                    <a:pt x="1552" y="12692"/>
                  </a:cubicBezTo>
                  <a:cubicBezTo>
                    <a:pt x="1644" y="12760"/>
                    <a:pt x="1712" y="12851"/>
                    <a:pt x="1781" y="12920"/>
                  </a:cubicBezTo>
                  <a:lnTo>
                    <a:pt x="1849" y="12966"/>
                  </a:lnTo>
                  <a:lnTo>
                    <a:pt x="1895" y="13034"/>
                  </a:lnTo>
                  <a:lnTo>
                    <a:pt x="1963" y="13103"/>
                  </a:lnTo>
                  <a:cubicBezTo>
                    <a:pt x="2009" y="13171"/>
                    <a:pt x="2077" y="13217"/>
                    <a:pt x="2077" y="13285"/>
                  </a:cubicBezTo>
                  <a:cubicBezTo>
                    <a:pt x="2100" y="13308"/>
                    <a:pt x="2100" y="13354"/>
                    <a:pt x="2077" y="13399"/>
                  </a:cubicBezTo>
                  <a:lnTo>
                    <a:pt x="2214" y="13399"/>
                  </a:lnTo>
                  <a:cubicBezTo>
                    <a:pt x="2351" y="13376"/>
                    <a:pt x="2466" y="13331"/>
                    <a:pt x="2580" y="13262"/>
                  </a:cubicBezTo>
                  <a:cubicBezTo>
                    <a:pt x="2625" y="13239"/>
                    <a:pt x="2694" y="13217"/>
                    <a:pt x="2739" y="13194"/>
                  </a:cubicBezTo>
                  <a:cubicBezTo>
                    <a:pt x="2785" y="13194"/>
                    <a:pt x="2831" y="13171"/>
                    <a:pt x="2876" y="13148"/>
                  </a:cubicBezTo>
                  <a:cubicBezTo>
                    <a:pt x="2899" y="13125"/>
                    <a:pt x="2945" y="13125"/>
                    <a:pt x="2990" y="13103"/>
                  </a:cubicBezTo>
                  <a:lnTo>
                    <a:pt x="3036" y="13080"/>
                  </a:lnTo>
                  <a:cubicBezTo>
                    <a:pt x="3127" y="13057"/>
                    <a:pt x="3196" y="13011"/>
                    <a:pt x="3264" y="12988"/>
                  </a:cubicBezTo>
                  <a:cubicBezTo>
                    <a:pt x="3401" y="12943"/>
                    <a:pt x="3538" y="12874"/>
                    <a:pt x="3675" y="12806"/>
                  </a:cubicBezTo>
                  <a:lnTo>
                    <a:pt x="3835" y="12737"/>
                  </a:lnTo>
                  <a:lnTo>
                    <a:pt x="3903" y="12692"/>
                  </a:lnTo>
                  <a:lnTo>
                    <a:pt x="4132" y="12600"/>
                  </a:lnTo>
                  <a:cubicBezTo>
                    <a:pt x="4223" y="12555"/>
                    <a:pt x="4337" y="12509"/>
                    <a:pt x="4428" y="12463"/>
                  </a:cubicBezTo>
                  <a:lnTo>
                    <a:pt x="4451" y="12441"/>
                  </a:lnTo>
                  <a:lnTo>
                    <a:pt x="4474" y="12441"/>
                  </a:lnTo>
                  <a:cubicBezTo>
                    <a:pt x="4565" y="12395"/>
                    <a:pt x="4657" y="12349"/>
                    <a:pt x="4748" y="12304"/>
                  </a:cubicBezTo>
                  <a:cubicBezTo>
                    <a:pt x="4817" y="12258"/>
                    <a:pt x="4908" y="12235"/>
                    <a:pt x="4976" y="12190"/>
                  </a:cubicBezTo>
                  <a:cubicBezTo>
                    <a:pt x="5090" y="12144"/>
                    <a:pt x="5182" y="12098"/>
                    <a:pt x="5296" y="12053"/>
                  </a:cubicBezTo>
                  <a:cubicBezTo>
                    <a:pt x="5501" y="11938"/>
                    <a:pt x="5730" y="11824"/>
                    <a:pt x="5958" y="11733"/>
                  </a:cubicBezTo>
                  <a:cubicBezTo>
                    <a:pt x="6095" y="11665"/>
                    <a:pt x="6255" y="11596"/>
                    <a:pt x="6391" y="11550"/>
                  </a:cubicBezTo>
                  <a:cubicBezTo>
                    <a:pt x="6437" y="11528"/>
                    <a:pt x="6483" y="11505"/>
                    <a:pt x="6528" y="11482"/>
                  </a:cubicBezTo>
                  <a:cubicBezTo>
                    <a:pt x="6574" y="11459"/>
                    <a:pt x="6620" y="11436"/>
                    <a:pt x="6665" y="11413"/>
                  </a:cubicBezTo>
                  <a:lnTo>
                    <a:pt x="6757" y="11368"/>
                  </a:lnTo>
                  <a:cubicBezTo>
                    <a:pt x="6802" y="11345"/>
                    <a:pt x="6871" y="11322"/>
                    <a:pt x="6916" y="11299"/>
                  </a:cubicBezTo>
                  <a:cubicBezTo>
                    <a:pt x="7053" y="11208"/>
                    <a:pt x="7190" y="11140"/>
                    <a:pt x="7350" y="11071"/>
                  </a:cubicBezTo>
                  <a:lnTo>
                    <a:pt x="7464" y="11025"/>
                  </a:lnTo>
                  <a:cubicBezTo>
                    <a:pt x="7578" y="10957"/>
                    <a:pt x="7715" y="10888"/>
                    <a:pt x="7852" y="10820"/>
                  </a:cubicBezTo>
                  <a:cubicBezTo>
                    <a:pt x="8058" y="10729"/>
                    <a:pt x="8263" y="10615"/>
                    <a:pt x="8469" y="10500"/>
                  </a:cubicBezTo>
                  <a:cubicBezTo>
                    <a:pt x="8788" y="10341"/>
                    <a:pt x="9108" y="10158"/>
                    <a:pt x="9450" y="9953"/>
                  </a:cubicBezTo>
                  <a:cubicBezTo>
                    <a:pt x="9587" y="9861"/>
                    <a:pt x="9724" y="9793"/>
                    <a:pt x="9838" y="9724"/>
                  </a:cubicBezTo>
                  <a:lnTo>
                    <a:pt x="9975" y="9656"/>
                  </a:lnTo>
                  <a:cubicBezTo>
                    <a:pt x="10135" y="9565"/>
                    <a:pt x="10317" y="9451"/>
                    <a:pt x="10477" y="9359"/>
                  </a:cubicBezTo>
                  <a:lnTo>
                    <a:pt x="10614" y="9268"/>
                  </a:lnTo>
                  <a:cubicBezTo>
                    <a:pt x="10683" y="9222"/>
                    <a:pt x="10728" y="9199"/>
                    <a:pt x="10774" y="9177"/>
                  </a:cubicBezTo>
                  <a:lnTo>
                    <a:pt x="10911" y="9085"/>
                  </a:lnTo>
                  <a:lnTo>
                    <a:pt x="11002" y="9017"/>
                  </a:lnTo>
                  <a:lnTo>
                    <a:pt x="10979" y="9040"/>
                  </a:lnTo>
                  <a:cubicBezTo>
                    <a:pt x="11162" y="8926"/>
                    <a:pt x="11322" y="8834"/>
                    <a:pt x="11482" y="8720"/>
                  </a:cubicBezTo>
                  <a:cubicBezTo>
                    <a:pt x="11527" y="8697"/>
                    <a:pt x="11550" y="8674"/>
                    <a:pt x="11596" y="8652"/>
                  </a:cubicBezTo>
                  <a:cubicBezTo>
                    <a:pt x="11618" y="8629"/>
                    <a:pt x="11664" y="8606"/>
                    <a:pt x="11687" y="8583"/>
                  </a:cubicBezTo>
                  <a:cubicBezTo>
                    <a:pt x="11778" y="8537"/>
                    <a:pt x="11847" y="8469"/>
                    <a:pt x="11915" y="8423"/>
                  </a:cubicBezTo>
                  <a:cubicBezTo>
                    <a:pt x="12098" y="8286"/>
                    <a:pt x="12235" y="8172"/>
                    <a:pt x="12372" y="8081"/>
                  </a:cubicBezTo>
                  <a:cubicBezTo>
                    <a:pt x="12463" y="8013"/>
                    <a:pt x="12577" y="7944"/>
                    <a:pt x="12668" y="7898"/>
                  </a:cubicBezTo>
                  <a:cubicBezTo>
                    <a:pt x="12737" y="7853"/>
                    <a:pt x="12783" y="7807"/>
                    <a:pt x="12851" y="7784"/>
                  </a:cubicBezTo>
                  <a:cubicBezTo>
                    <a:pt x="12965" y="7693"/>
                    <a:pt x="13102" y="7602"/>
                    <a:pt x="13239" y="7510"/>
                  </a:cubicBezTo>
                  <a:cubicBezTo>
                    <a:pt x="13285" y="7488"/>
                    <a:pt x="13330" y="7442"/>
                    <a:pt x="13376" y="7419"/>
                  </a:cubicBezTo>
                  <a:cubicBezTo>
                    <a:pt x="13399" y="7373"/>
                    <a:pt x="13444" y="7328"/>
                    <a:pt x="13490" y="7305"/>
                  </a:cubicBezTo>
                  <a:cubicBezTo>
                    <a:pt x="13536" y="7259"/>
                    <a:pt x="13581" y="7214"/>
                    <a:pt x="13627" y="7191"/>
                  </a:cubicBezTo>
                  <a:lnTo>
                    <a:pt x="13673" y="7145"/>
                  </a:lnTo>
                  <a:lnTo>
                    <a:pt x="13741" y="7099"/>
                  </a:lnTo>
                  <a:cubicBezTo>
                    <a:pt x="13787" y="7077"/>
                    <a:pt x="13833" y="7031"/>
                    <a:pt x="13878" y="7008"/>
                  </a:cubicBezTo>
                  <a:cubicBezTo>
                    <a:pt x="13969" y="6940"/>
                    <a:pt x="14061" y="6894"/>
                    <a:pt x="14129" y="6848"/>
                  </a:cubicBezTo>
                  <a:lnTo>
                    <a:pt x="14243" y="6757"/>
                  </a:lnTo>
                  <a:cubicBezTo>
                    <a:pt x="14312" y="6711"/>
                    <a:pt x="14357" y="6666"/>
                    <a:pt x="14426" y="6620"/>
                  </a:cubicBezTo>
                  <a:cubicBezTo>
                    <a:pt x="14449" y="6597"/>
                    <a:pt x="14472" y="6575"/>
                    <a:pt x="14472" y="6529"/>
                  </a:cubicBezTo>
                  <a:cubicBezTo>
                    <a:pt x="14472" y="6529"/>
                    <a:pt x="14472" y="6506"/>
                    <a:pt x="14472" y="6483"/>
                  </a:cubicBezTo>
                  <a:cubicBezTo>
                    <a:pt x="14449" y="6460"/>
                    <a:pt x="14426" y="6460"/>
                    <a:pt x="14403" y="6438"/>
                  </a:cubicBezTo>
                  <a:cubicBezTo>
                    <a:pt x="14380" y="6415"/>
                    <a:pt x="14357" y="6392"/>
                    <a:pt x="14357" y="6392"/>
                  </a:cubicBezTo>
                  <a:lnTo>
                    <a:pt x="14335" y="6392"/>
                  </a:lnTo>
                  <a:cubicBezTo>
                    <a:pt x="14312" y="6369"/>
                    <a:pt x="14289" y="6346"/>
                    <a:pt x="14266" y="6323"/>
                  </a:cubicBezTo>
                  <a:cubicBezTo>
                    <a:pt x="14243" y="6301"/>
                    <a:pt x="14198" y="6255"/>
                    <a:pt x="14152" y="6209"/>
                  </a:cubicBezTo>
                  <a:cubicBezTo>
                    <a:pt x="14061" y="6118"/>
                    <a:pt x="13969" y="6027"/>
                    <a:pt x="13878" y="5935"/>
                  </a:cubicBezTo>
                  <a:cubicBezTo>
                    <a:pt x="13718" y="5753"/>
                    <a:pt x="13559" y="5593"/>
                    <a:pt x="13399" y="5433"/>
                  </a:cubicBezTo>
                  <a:lnTo>
                    <a:pt x="13125" y="5159"/>
                  </a:lnTo>
                  <a:cubicBezTo>
                    <a:pt x="12988" y="5022"/>
                    <a:pt x="12874" y="4885"/>
                    <a:pt x="12760" y="4771"/>
                  </a:cubicBezTo>
                  <a:lnTo>
                    <a:pt x="12737" y="4726"/>
                  </a:lnTo>
                  <a:lnTo>
                    <a:pt x="12691" y="4657"/>
                  </a:lnTo>
                  <a:lnTo>
                    <a:pt x="12600" y="4566"/>
                  </a:lnTo>
                  <a:cubicBezTo>
                    <a:pt x="12531" y="4497"/>
                    <a:pt x="12486" y="4429"/>
                    <a:pt x="12417" y="4360"/>
                  </a:cubicBezTo>
                  <a:cubicBezTo>
                    <a:pt x="12258" y="4132"/>
                    <a:pt x="12075" y="3927"/>
                    <a:pt x="11915" y="3744"/>
                  </a:cubicBezTo>
                  <a:lnTo>
                    <a:pt x="11824" y="3653"/>
                  </a:lnTo>
                  <a:lnTo>
                    <a:pt x="11733" y="3539"/>
                  </a:lnTo>
                  <a:cubicBezTo>
                    <a:pt x="11550" y="3333"/>
                    <a:pt x="11367" y="3105"/>
                    <a:pt x="11185" y="2877"/>
                  </a:cubicBezTo>
                  <a:lnTo>
                    <a:pt x="11139" y="2831"/>
                  </a:lnTo>
                  <a:lnTo>
                    <a:pt x="11048" y="2694"/>
                  </a:lnTo>
                  <a:lnTo>
                    <a:pt x="10934" y="2557"/>
                  </a:lnTo>
                  <a:lnTo>
                    <a:pt x="10865" y="2489"/>
                  </a:lnTo>
                  <a:lnTo>
                    <a:pt x="10728" y="2306"/>
                  </a:lnTo>
                  <a:lnTo>
                    <a:pt x="10705" y="2261"/>
                  </a:lnTo>
                  <a:lnTo>
                    <a:pt x="10683" y="2238"/>
                  </a:lnTo>
                  <a:cubicBezTo>
                    <a:pt x="10568" y="2101"/>
                    <a:pt x="10477" y="1987"/>
                    <a:pt x="10363" y="1827"/>
                  </a:cubicBezTo>
                  <a:lnTo>
                    <a:pt x="10272" y="1690"/>
                  </a:lnTo>
                  <a:cubicBezTo>
                    <a:pt x="10180" y="1599"/>
                    <a:pt x="10112" y="1507"/>
                    <a:pt x="10044" y="1393"/>
                  </a:cubicBezTo>
                  <a:lnTo>
                    <a:pt x="9998" y="1325"/>
                  </a:lnTo>
                  <a:cubicBezTo>
                    <a:pt x="9907" y="1188"/>
                    <a:pt x="9838" y="1096"/>
                    <a:pt x="9770" y="982"/>
                  </a:cubicBezTo>
                  <a:cubicBezTo>
                    <a:pt x="9747" y="914"/>
                    <a:pt x="9724" y="845"/>
                    <a:pt x="9678" y="800"/>
                  </a:cubicBezTo>
                  <a:cubicBezTo>
                    <a:pt x="9633" y="731"/>
                    <a:pt x="9587" y="663"/>
                    <a:pt x="9564" y="594"/>
                  </a:cubicBezTo>
                  <a:lnTo>
                    <a:pt x="9496" y="503"/>
                  </a:lnTo>
                  <a:cubicBezTo>
                    <a:pt x="9473" y="457"/>
                    <a:pt x="9427" y="412"/>
                    <a:pt x="9404" y="366"/>
                  </a:cubicBezTo>
                  <a:cubicBezTo>
                    <a:pt x="9404" y="343"/>
                    <a:pt x="9382" y="298"/>
                    <a:pt x="9359" y="275"/>
                  </a:cubicBezTo>
                  <a:lnTo>
                    <a:pt x="9359" y="229"/>
                  </a:lnTo>
                  <a:cubicBezTo>
                    <a:pt x="9336" y="206"/>
                    <a:pt x="9313" y="183"/>
                    <a:pt x="9290" y="161"/>
                  </a:cubicBezTo>
                  <a:cubicBezTo>
                    <a:pt x="9290" y="138"/>
                    <a:pt x="9267" y="138"/>
                    <a:pt x="9267" y="115"/>
                  </a:cubicBezTo>
                  <a:cubicBezTo>
                    <a:pt x="9267" y="92"/>
                    <a:pt x="9245" y="69"/>
                    <a:pt x="9222" y="46"/>
                  </a:cubicBezTo>
                  <a:cubicBezTo>
                    <a:pt x="9199" y="24"/>
                    <a:pt x="9176" y="1"/>
                    <a:pt x="91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6"/>
            <p:cNvSpPr/>
            <p:nvPr/>
          </p:nvSpPr>
          <p:spPr>
            <a:xfrm>
              <a:off x="6588675" y="1340475"/>
              <a:ext cx="35400" cy="33675"/>
            </a:xfrm>
            <a:custGeom>
              <a:avLst/>
              <a:gdLst/>
              <a:ahLst/>
              <a:cxnLst/>
              <a:rect l="l" t="t" r="r" b="b"/>
              <a:pathLst>
                <a:path w="1416" h="1347" extrusionOk="0">
                  <a:moveTo>
                    <a:pt x="708" y="0"/>
                  </a:moveTo>
                  <a:cubicBezTo>
                    <a:pt x="663" y="23"/>
                    <a:pt x="617" y="46"/>
                    <a:pt x="549" y="69"/>
                  </a:cubicBezTo>
                  <a:cubicBezTo>
                    <a:pt x="526" y="114"/>
                    <a:pt x="480" y="137"/>
                    <a:pt x="435" y="183"/>
                  </a:cubicBezTo>
                  <a:cubicBezTo>
                    <a:pt x="366" y="274"/>
                    <a:pt x="298" y="365"/>
                    <a:pt x="252" y="411"/>
                  </a:cubicBezTo>
                  <a:cubicBezTo>
                    <a:pt x="206" y="479"/>
                    <a:pt x="138" y="571"/>
                    <a:pt x="92" y="685"/>
                  </a:cubicBezTo>
                  <a:cubicBezTo>
                    <a:pt x="69" y="730"/>
                    <a:pt x="46" y="799"/>
                    <a:pt x="46" y="845"/>
                  </a:cubicBezTo>
                  <a:cubicBezTo>
                    <a:pt x="24" y="890"/>
                    <a:pt x="24" y="913"/>
                    <a:pt x="46" y="959"/>
                  </a:cubicBezTo>
                  <a:cubicBezTo>
                    <a:pt x="46" y="982"/>
                    <a:pt x="46" y="1004"/>
                    <a:pt x="46" y="1027"/>
                  </a:cubicBezTo>
                  <a:cubicBezTo>
                    <a:pt x="24" y="1027"/>
                    <a:pt x="1" y="1073"/>
                    <a:pt x="1" y="1096"/>
                  </a:cubicBezTo>
                  <a:cubicBezTo>
                    <a:pt x="1" y="1141"/>
                    <a:pt x="1" y="1164"/>
                    <a:pt x="24" y="1187"/>
                  </a:cubicBezTo>
                  <a:cubicBezTo>
                    <a:pt x="69" y="1233"/>
                    <a:pt x="115" y="1278"/>
                    <a:pt x="183" y="1301"/>
                  </a:cubicBezTo>
                  <a:cubicBezTo>
                    <a:pt x="252" y="1347"/>
                    <a:pt x="320" y="1347"/>
                    <a:pt x="412" y="1347"/>
                  </a:cubicBezTo>
                  <a:lnTo>
                    <a:pt x="480" y="1347"/>
                  </a:lnTo>
                  <a:cubicBezTo>
                    <a:pt x="594" y="1324"/>
                    <a:pt x="686" y="1324"/>
                    <a:pt x="777" y="1278"/>
                  </a:cubicBezTo>
                  <a:cubicBezTo>
                    <a:pt x="823" y="1278"/>
                    <a:pt x="891" y="1255"/>
                    <a:pt x="937" y="1233"/>
                  </a:cubicBezTo>
                  <a:lnTo>
                    <a:pt x="960" y="1233"/>
                  </a:lnTo>
                  <a:lnTo>
                    <a:pt x="1005" y="1210"/>
                  </a:lnTo>
                  <a:lnTo>
                    <a:pt x="1028" y="1187"/>
                  </a:lnTo>
                  <a:cubicBezTo>
                    <a:pt x="1119" y="1141"/>
                    <a:pt x="1233" y="1118"/>
                    <a:pt x="1302" y="1050"/>
                  </a:cubicBezTo>
                  <a:cubicBezTo>
                    <a:pt x="1348" y="1027"/>
                    <a:pt x="1393" y="982"/>
                    <a:pt x="1393" y="959"/>
                  </a:cubicBezTo>
                  <a:cubicBezTo>
                    <a:pt x="1416" y="913"/>
                    <a:pt x="1416" y="867"/>
                    <a:pt x="1416" y="845"/>
                  </a:cubicBezTo>
                  <a:cubicBezTo>
                    <a:pt x="1416" y="845"/>
                    <a:pt x="1416" y="822"/>
                    <a:pt x="1416" y="822"/>
                  </a:cubicBezTo>
                  <a:cubicBezTo>
                    <a:pt x="1416" y="822"/>
                    <a:pt x="1393" y="822"/>
                    <a:pt x="1393" y="799"/>
                  </a:cubicBezTo>
                  <a:cubicBezTo>
                    <a:pt x="1325" y="753"/>
                    <a:pt x="1279" y="708"/>
                    <a:pt x="1233" y="662"/>
                  </a:cubicBezTo>
                  <a:cubicBezTo>
                    <a:pt x="1165" y="594"/>
                    <a:pt x="1119" y="525"/>
                    <a:pt x="1051" y="457"/>
                  </a:cubicBezTo>
                  <a:lnTo>
                    <a:pt x="982" y="388"/>
                  </a:lnTo>
                  <a:cubicBezTo>
                    <a:pt x="960" y="365"/>
                    <a:pt x="937" y="320"/>
                    <a:pt x="891" y="274"/>
                  </a:cubicBezTo>
                  <a:cubicBezTo>
                    <a:pt x="823" y="205"/>
                    <a:pt x="777" y="114"/>
                    <a:pt x="731" y="46"/>
                  </a:cubicBezTo>
                  <a:lnTo>
                    <a:pt x="708" y="23"/>
                  </a:lnTo>
                  <a:cubicBezTo>
                    <a:pt x="708" y="23"/>
                    <a:pt x="708" y="23"/>
                    <a:pt x="7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6"/>
            <p:cNvSpPr/>
            <p:nvPr/>
          </p:nvSpPr>
          <p:spPr>
            <a:xfrm>
              <a:off x="6973850" y="978125"/>
              <a:ext cx="251675" cy="251100"/>
            </a:xfrm>
            <a:custGeom>
              <a:avLst/>
              <a:gdLst/>
              <a:ahLst/>
              <a:cxnLst/>
              <a:rect l="l" t="t" r="r" b="b"/>
              <a:pathLst>
                <a:path w="10067" h="10044" extrusionOk="0">
                  <a:moveTo>
                    <a:pt x="9656" y="0"/>
                  </a:moveTo>
                  <a:cubicBezTo>
                    <a:pt x="9588" y="0"/>
                    <a:pt x="9519" y="23"/>
                    <a:pt x="9496" y="91"/>
                  </a:cubicBezTo>
                  <a:cubicBezTo>
                    <a:pt x="9473" y="114"/>
                    <a:pt x="9473" y="160"/>
                    <a:pt x="9451" y="183"/>
                  </a:cubicBezTo>
                  <a:cubicBezTo>
                    <a:pt x="9382" y="297"/>
                    <a:pt x="9291" y="411"/>
                    <a:pt x="9222" y="502"/>
                  </a:cubicBezTo>
                  <a:lnTo>
                    <a:pt x="9154" y="616"/>
                  </a:lnTo>
                  <a:lnTo>
                    <a:pt x="9085" y="708"/>
                  </a:lnTo>
                  <a:cubicBezTo>
                    <a:pt x="9040" y="753"/>
                    <a:pt x="9017" y="776"/>
                    <a:pt x="8994" y="822"/>
                  </a:cubicBezTo>
                  <a:lnTo>
                    <a:pt x="8971" y="867"/>
                  </a:lnTo>
                  <a:cubicBezTo>
                    <a:pt x="8926" y="913"/>
                    <a:pt x="8880" y="981"/>
                    <a:pt x="8834" y="1050"/>
                  </a:cubicBezTo>
                  <a:cubicBezTo>
                    <a:pt x="8720" y="1187"/>
                    <a:pt x="8606" y="1324"/>
                    <a:pt x="8515" y="1438"/>
                  </a:cubicBezTo>
                  <a:lnTo>
                    <a:pt x="8469" y="1484"/>
                  </a:lnTo>
                  <a:cubicBezTo>
                    <a:pt x="8446" y="1529"/>
                    <a:pt x="8401" y="1575"/>
                    <a:pt x="8355" y="1621"/>
                  </a:cubicBezTo>
                  <a:lnTo>
                    <a:pt x="8287" y="1689"/>
                  </a:lnTo>
                  <a:cubicBezTo>
                    <a:pt x="8264" y="1712"/>
                    <a:pt x="8241" y="1735"/>
                    <a:pt x="8218" y="1758"/>
                  </a:cubicBezTo>
                  <a:cubicBezTo>
                    <a:pt x="8195" y="1803"/>
                    <a:pt x="8150" y="1849"/>
                    <a:pt x="8127" y="1872"/>
                  </a:cubicBezTo>
                  <a:lnTo>
                    <a:pt x="7990" y="2009"/>
                  </a:lnTo>
                  <a:lnTo>
                    <a:pt x="7898" y="2100"/>
                  </a:lnTo>
                  <a:cubicBezTo>
                    <a:pt x="7853" y="2146"/>
                    <a:pt x="7807" y="2191"/>
                    <a:pt x="7784" y="2237"/>
                  </a:cubicBezTo>
                  <a:lnTo>
                    <a:pt x="7807" y="2191"/>
                  </a:lnTo>
                  <a:lnTo>
                    <a:pt x="7739" y="2260"/>
                  </a:lnTo>
                  <a:lnTo>
                    <a:pt x="7739" y="2283"/>
                  </a:lnTo>
                  <a:lnTo>
                    <a:pt x="7693" y="2305"/>
                  </a:lnTo>
                  <a:cubicBezTo>
                    <a:pt x="7579" y="2442"/>
                    <a:pt x="7442" y="2556"/>
                    <a:pt x="7328" y="2671"/>
                  </a:cubicBezTo>
                  <a:cubicBezTo>
                    <a:pt x="7282" y="2716"/>
                    <a:pt x="7259" y="2739"/>
                    <a:pt x="7214" y="2762"/>
                  </a:cubicBezTo>
                  <a:lnTo>
                    <a:pt x="7145" y="2830"/>
                  </a:lnTo>
                  <a:lnTo>
                    <a:pt x="7100" y="2876"/>
                  </a:lnTo>
                  <a:cubicBezTo>
                    <a:pt x="7077" y="2899"/>
                    <a:pt x="7054" y="2922"/>
                    <a:pt x="7031" y="2944"/>
                  </a:cubicBezTo>
                  <a:cubicBezTo>
                    <a:pt x="6985" y="2990"/>
                    <a:pt x="6940" y="3036"/>
                    <a:pt x="6894" y="3059"/>
                  </a:cubicBezTo>
                  <a:cubicBezTo>
                    <a:pt x="6871" y="3104"/>
                    <a:pt x="6871" y="3127"/>
                    <a:pt x="6849" y="3150"/>
                  </a:cubicBezTo>
                  <a:cubicBezTo>
                    <a:pt x="6826" y="3173"/>
                    <a:pt x="6826" y="3196"/>
                    <a:pt x="6826" y="3196"/>
                  </a:cubicBezTo>
                  <a:cubicBezTo>
                    <a:pt x="6757" y="3264"/>
                    <a:pt x="6734" y="3355"/>
                    <a:pt x="6689" y="3424"/>
                  </a:cubicBezTo>
                  <a:cubicBezTo>
                    <a:pt x="6643" y="3515"/>
                    <a:pt x="6620" y="3606"/>
                    <a:pt x="6575" y="3675"/>
                  </a:cubicBezTo>
                  <a:cubicBezTo>
                    <a:pt x="6575" y="3675"/>
                    <a:pt x="6575" y="3698"/>
                    <a:pt x="6552" y="3698"/>
                  </a:cubicBezTo>
                  <a:lnTo>
                    <a:pt x="6552" y="3721"/>
                  </a:lnTo>
                  <a:cubicBezTo>
                    <a:pt x="6529" y="3743"/>
                    <a:pt x="6506" y="3789"/>
                    <a:pt x="6483" y="3812"/>
                  </a:cubicBezTo>
                  <a:cubicBezTo>
                    <a:pt x="6438" y="3903"/>
                    <a:pt x="6392" y="3972"/>
                    <a:pt x="6346" y="4063"/>
                  </a:cubicBezTo>
                  <a:cubicBezTo>
                    <a:pt x="6301" y="4086"/>
                    <a:pt x="6278" y="4131"/>
                    <a:pt x="6255" y="4177"/>
                  </a:cubicBezTo>
                  <a:cubicBezTo>
                    <a:pt x="6209" y="4246"/>
                    <a:pt x="6187" y="4291"/>
                    <a:pt x="6141" y="4337"/>
                  </a:cubicBezTo>
                  <a:cubicBezTo>
                    <a:pt x="6095" y="4428"/>
                    <a:pt x="6027" y="4542"/>
                    <a:pt x="5958" y="4634"/>
                  </a:cubicBezTo>
                  <a:cubicBezTo>
                    <a:pt x="5913" y="4702"/>
                    <a:pt x="5867" y="4770"/>
                    <a:pt x="5799" y="4839"/>
                  </a:cubicBezTo>
                  <a:lnTo>
                    <a:pt x="5753" y="4907"/>
                  </a:lnTo>
                  <a:cubicBezTo>
                    <a:pt x="5730" y="4953"/>
                    <a:pt x="5684" y="4999"/>
                    <a:pt x="5639" y="5067"/>
                  </a:cubicBezTo>
                  <a:cubicBezTo>
                    <a:pt x="5525" y="5204"/>
                    <a:pt x="5411" y="5341"/>
                    <a:pt x="5296" y="5478"/>
                  </a:cubicBezTo>
                  <a:cubicBezTo>
                    <a:pt x="5182" y="5615"/>
                    <a:pt x="5068" y="5752"/>
                    <a:pt x="4931" y="5912"/>
                  </a:cubicBezTo>
                  <a:lnTo>
                    <a:pt x="4863" y="5980"/>
                  </a:lnTo>
                  <a:lnTo>
                    <a:pt x="4817" y="6003"/>
                  </a:lnTo>
                  <a:lnTo>
                    <a:pt x="4749" y="6094"/>
                  </a:lnTo>
                  <a:cubicBezTo>
                    <a:pt x="4634" y="6208"/>
                    <a:pt x="4520" y="6323"/>
                    <a:pt x="4383" y="6437"/>
                  </a:cubicBezTo>
                  <a:lnTo>
                    <a:pt x="4292" y="6528"/>
                  </a:lnTo>
                  <a:cubicBezTo>
                    <a:pt x="4201" y="6619"/>
                    <a:pt x="4109" y="6688"/>
                    <a:pt x="4018" y="6779"/>
                  </a:cubicBezTo>
                  <a:cubicBezTo>
                    <a:pt x="3973" y="6825"/>
                    <a:pt x="3904" y="6870"/>
                    <a:pt x="3858" y="6916"/>
                  </a:cubicBezTo>
                  <a:cubicBezTo>
                    <a:pt x="3790" y="6985"/>
                    <a:pt x="3721" y="7053"/>
                    <a:pt x="3630" y="7099"/>
                  </a:cubicBezTo>
                  <a:cubicBezTo>
                    <a:pt x="3470" y="7236"/>
                    <a:pt x="3333" y="7350"/>
                    <a:pt x="3219" y="7441"/>
                  </a:cubicBezTo>
                  <a:cubicBezTo>
                    <a:pt x="3151" y="7464"/>
                    <a:pt x="3082" y="7510"/>
                    <a:pt x="3014" y="7555"/>
                  </a:cubicBezTo>
                  <a:cubicBezTo>
                    <a:pt x="2923" y="7624"/>
                    <a:pt x="2831" y="7669"/>
                    <a:pt x="2740" y="7692"/>
                  </a:cubicBezTo>
                  <a:lnTo>
                    <a:pt x="2717" y="7692"/>
                  </a:lnTo>
                  <a:cubicBezTo>
                    <a:pt x="2671" y="7692"/>
                    <a:pt x="2603" y="7692"/>
                    <a:pt x="2557" y="7669"/>
                  </a:cubicBezTo>
                  <a:cubicBezTo>
                    <a:pt x="2535" y="7669"/>
                    <a:pt x="2489" y="7646"/>
                    <a:pt x="2466" y="7646"/>
                  </a:cubicBezTo>
                  <a:lnTo>
                    <a:pt x="2420" y="7624"/>
                  </a:lnTo>
                  <a:cubicBezTo>
                    <a:pt x="2398" y="7601"/>
                    <a:pt x="2352" y="7578"/>
                    <a:pt x="2306" y="7555"/>
                  </a:cubicBezTo>
                  <a:lnTo>
                    <a:pt x="2283" y="7532"/>
                  </a:lnTo>
                  <a:lnTo>
                    <a:pt x="2261" y="7532"/>
                  </a:lnTo>
                  <a:cubicBezTo>
                    <a:pt x="2238" y="7510"/>
                    <a:pt x="2215" y="7487"/>
                    <a:pt x="2192" y="7464"/>
                  </a:cubicBezTo>
                  <a:cubicBezTo>
                    <a:pt x="2147" y="7418"/>
                    <a:pt x="2101" y="7350"/>
                    <a:pt x="2055" y="7304"/>
                  </a:cubicBezTo>
                  <a:cubicBezTo>
                    <a:pt x="2032" y="7304"/>
                    <a:pt x="2010" y="7281"/>
                    <a:pt x="1964" y="7258"/>
                  </a:cubicBezTo>
                  <a:cubicBezTo>
                    <a:pt x="1941" y="7258"/>
                    <a:pt x="1918" y="7236"/>
                    <a:pt x="1895" y="7236"/>
                  </a:cubicBezTo>
                  <a:lnTo>
                    <a:pt x="1873" y="7258"/>
                  </a:lnTo>
                  <a:cubicBezTo>
                    <a:pt x="1827" y="7258"/>
                    <a:pt x="1781" y="7258"/>
                    <a:pt x="1736" y="7281"/>
                  </a:cubicBezTo>
                  <a:cubicBezTo>
                    <a:pt x="1713" y="7304"/>
                    <a:pt x="1667" y="7327"/>
                    <a:pt x="1644" y="7350"/>
                  </a:cubicBezTo>
                  <a:lnTo>
                    <a:pt x="1622" y="7373"/>
                  </a:lnTo>
                  <a:cubicBezTo>
                    <a:pt x="1599" y="7395"/>
                    <a:pt x="1576" y="7418"/>
                    <a:pt x="1576" y="7418"/>
                  </a:cubicBezTo>
                  <a:lnTo>
                    <a:pt x="1553" y="7441"/>
                  </a:lnTo>
                  <a:lnTo>
                    <a:pt x="1530" y="7441"/>
                  </a:lnTo>
                  <a:cubicBezTo>
                    <a:pt x="1439" y="7510"/>
                    <a:pt x="1348" y="7578"/>
                    <a:pt x="1256" y="7646"/>
                  </a:cubicBezTo>
                  <a:lnTo>
                    <a:pt x="1188" y="7669"/>
                  </a:lnTo>
                  <a:lnTo>
                    <a:pt x="1097" y="7715"/>
                  </a:lnTo>
                  <a:cubicBezTo>
                    <a:pt x="982" y="7783"/>
                    <a:pt x="868" y="7875"/>
                    <a:pt x="754" y="7943"/>
                  </a:cubicBezTo>
                  <a:cubicBezTo>
                    <a:pt x="709" y="7966"/>
                    <a:pt x="663" y="8012"/>
                    <a:pt x="617" y="8034"/>
                  </a:cubicBezTo>
                  <a:lnTo>
                    <a:pt x="549" y="8080"/>
                  </a:lnTo>
                  <a:lnTo>
                    <a:pt x="503" y="8126"/>
                  </a:lnTo>
                  <a:cubicBezTo>
                    <a:pt x="457" y="8149"/>
                    <a:pt x="412" y="8194"/>
                    <a:pt x="366" y="8240"/>
                  </a:cubicBezTo>
                  <a:cubicBezTo>
                    <a:pt x="275" y="8308"/>
                    <a:pt x="229" y="8354"/>
                    <a:pt x="206" y="8445"/>
                  </a:cubicBezTo>
                  <a:cubicBezTo>
                    <a:pt x="184" y="8468"/>
                    <a:pt x="184" y="8491"/>
                    <a:pt x="161" y="8537"/>
                  </a:cubicBezTo>
                  <a:lnTo>
                    <a:pt x="161" y="8559"/>
                  </a:lnTo>
                  <a:cubicBezTo>
                    <a:pt x="138" y="8582"/>
                    <a:pt x="138" y="8628"/>
                    <a:pt x="115" y="8674"/>
                  </a:cubicBezTo>
                  <a:cubicBezTo>
                    <a:pt x="115" y="8674"/>
                    <a:pt x="115" y="8719"/>
                    <a:pt x="115" y="8719"/>
                  </a:cubicBezTo>
                  <a:lnTo>
                    <a:pt x="115" y="8742"/>
                  </a:lnTo>
                  <a:cubicBezTo>
                    <a:pt x="92" y="8788"/>
                    <a:pt x="69" y="8856"/>
                    <a:pt x="47" y="8925"/>
                  </a:cubicBezTo>
                  <a:cubicBezTo>
                    <a:pt x="24" y="9016"/>
                    <a:pt x="24" y="9084"/>
                    <a:pt x="1" y="9153"/>
                  </a:cubicBezTo>
                  <a:cubicBezTo>
                    <a:pt x="1" y="9244"/>
                    <a:pt x="1" y="9336"/>
                    <a:pt x="24" y="9404"/>
                  </a:cubicBezTo>
                  <a:cubicBezTo>
                    <a:pt x="47" y="9541"/>
                    <a:pt x="92" y="9632"/>
                    <a:pt x="161" y="9701"/>
                  </a:cubicBezTo>
                  <a:cubicBezTo>
                    <a:pt x="206" y="9769"/>
                    <a:pt x="252" y="9838"/>
                    <a:pt x="320" y="9883"/>
                  </a:cubicBezTo>
                  <a:cubicBezTo>
                    <a:pt x="389" y="9929"/>
                    <a:pt x="457" y="9952"/>
                    <a:pt x="526" y="9975"/>
                  </a:cubicBezTo>
                  <a:cubicBezTo>
                    <a:pt x="594" y="9997"/>
                    <a:pt x="686" y="10020"/>
                    <a:pt x="754" y="10020"/>
                  </a:cubicBezTo>
                  <a:cubicBezTo>
                    <a:pt x="800" y="10020"/>
                    <a:pt x="823" y="10043"/>
                    <a:pt x="845" y="10043"/>
                  </a:cubicBezTo>
                  <a:cubicBezTo>
                    <a:pt x="982" y="10043"/>
                    <a:pt x="1119" y="9997"/>
                    <a:pt x="1233" y="9975"/>
                  </a:cubicBezTo>
                  <a:lnTo>
                    <a:pt x="1279" y="9975"/>
                  </a:lnTo>
                  <a:cubicBezTo>
                    <a:pt x="1325" y="9952"/>
                    <a:pt x="1393" y="9929"/>
                    <a:pt x="1462" y="9929"/>
                  </a:cubicBezTo>
                  <a:cubicBezTo>
                    <a:pt x="1507" y="9906"/>
                    <a:pt x="1553" y="9883"/>
                    <a:pt x="1599" y="9838"/>
                  </a:cubicBezTo>
                  <a:cubicBezTo>
                    <a:pt x="1599" y="9838"/>
                    <a:pt x="1622" y="9815"/>
                    <a:pt x="1622" y="9792"/>
                  </a:cubicBezTo>
                  <a:lnTo>
                    <a:pt x="1690" y="9769"/>
                  </a:lnTo>
                  <a:cubicBezTo>
                    <a:pt x="1827" y="9724"/>
                    <a:pt x="1964" y="9678"/>
                    <a:pt x="2101" y="9632"/>
                  </a:cubicBezTo>
                  <a:cubicBezTo>
                    <a:pt x="2352" y="9518"/>
                    <a:pt x="2580" y="9404"/>
                    <a:pt x="2786" y="9267"/>
                  </a:cubicBezTo>
                  <a:lnTo>
                    <a:pt x="2786" y="9290"/>
                  </a:lnTo>
                  <a:cubicBezTo>
                    <a:pt x="2968" y="9176"/>
                    <a:pt x="3128" y="9084"/>
                    <a:pt x="3242" y="8993"/>
                  </a:cubicBezTo>
                  <a:cubicBezTo>
                    <a:pt x="3379" y="8902"/>
                    <a:pt x="3516" y="8811"/>
                    <a:pt x="3653" y="8719"/>
                  </a:cubicBezTo>
                  <a:cubicBezTo>
                    <a:pt x="3790" y="8628"/>
                    <a:pt x="3927" y="8537"/>
                    <a:pt x="4064" y="8423"/>
                  </a:cubicBezTo>
                  <a:lnTo>
                    <a:pt x="4087" y="8400"/>
                  </a:lnTo>
                  <a:lnTo>
                    <a:pt x="4201" y="8331"/>
                  </a:lnTo>
                  <a:cubicBezTo>
                    <a:pt x="4292" y="8263"/>
                    <a:pt x="4406" y="8171"/>
                    <a:pt x="4520" y="8103"/>
                  </a:cubicBezTo>
                  <a:cubicBezTo>
                    <a:pt x="4589" y="8034"/>
                    <a:pt x="4657" y="7989"/>
                    <a:pt x="4726" y="7943"/>
                  </a:cubicBezTo>
                  <a:cubicBezTo>
                    <a:pt x="4794" y="7875"/>
                    <a:pt x="4863" y="7829"/>
                    <a:pt x="4954" y="7761"/>
                  </a:cubicBezTo>
                  <a:cubicBezTo>
                    <a:pt x="5068" y="7669"/>
                    <a:pt x="5182" y="7555"/>
                    <a:pt x="5296" y="7441"/>
                  </a:cubicBezTo>
                  <a:lnTo>
                    <a:pt x="5319" y="7418"/>
                  </a:lnTo>
                  <a:cubicBezTo>
                    <a:pt x="5365" y="7395"/>
                    <a:pt x="5388" y="7373"/>
                    <a:pt x="5433" y="7327"/>
                  </a:cubicBezTo>
                  <a:cubicBezTo>
                    <a:pt x="5456" y="7304"/>
                    <a:pt x="5502" y="7281"/>
                    <a:pt x="5525" y="7236"/>
                  </a:cubicBezTo>
                  <a:lnTo>
                    <a:pt x="5639" y="7144"/>
                  </a:lnTo>
                  <a:lnTo>
                    <a:pt x="5730" y="7053"/>
                  </a:lnTo>
                  <a:lnTo>
                    <a:pt x="5821" y="6962"/>
                  </a:lnTo>
                  <a:cubicBezTo>
                    <a:pt x="5936" y="6893"/>
                    <a:pt x="6027" y="6802"/>
                    <a:pt x="6118" y="6711"/>
                  </a:cubicBezTo>
                  <a:cubicBezTo>
                    <a:pt x="6278" y="6574"/>
                    <a:pt x="6438" y="6437"/>
                    <a:pt x="6575" y="6277"/>
                  </a:cubicBezTo>
                  <a:cubicBezTo>
                    <a:pt x="6643" y="6208"/>
                    <a:pt x="6712" y="6163"/>
                    <a:pt x="6780" y="6094"/>
                  </a:cubicBezTo>
                  <a:cubicBezTo>
                    <a:pt x="6871" y="6003"/>
                    <a:pt x="6963" y="5935"/>
                    <a:pt x="7054" y="5843"/>
                  </a:cubicBezTo>
                  <a:lnTo>
                    <a:pt x="7077" y="5820"/>
                  </a:lnTo>
                  <a:lnTo>
                    <a:pt x="7122" y="5775"/>
                  </a:lnTo>
                  <a:lnTo>
                    <a:pt x="7168" y="5729"/>
                  </a:lnTo>
                  <a:cubicBezTo>
                    <a:pt x="7191" y="5706"/>
                    <a:pt x="7214" y="5683"/>
                    <a:pt x="7237" y="5661"/>
                  </a:cubicBezTo>
                  <a:lnTo>
                    <a:pt x="7259" y="5638"/>
                  </a:lnTo>
                  <a:lnTo>
                    <a:pt x="7282" y="5592"/>
                  </a:lnTo>
                  <a:lnTo>
                    <a:pt x="7328" y="5547"/>
                  </a:lnTo>
                  <a:cubicBezTo>
                    <a:pt x="7396" y="5478"/>
                    <a:pt x="7465" y="5410"/>
                    <a:pt x="7533" y="5318"/>
                  </a:cubicBezTo>
                  <a:lnTo>
                    <a:pt x="7670" y="5181"/>
                  </a:lnTo>
                  <a:lnTo>
                    <a:pt x="7830" y="5022"/>
                  </a:lnTo>
                  <a:cubicBezTo>
                    <a:pt x="7898" y="4930"/>
                    <a:pt x="7967" y="4862"/>
                    <a:pt x="8058" y="4770"/>
                  </a:cubicBezTo>
                  <a:cubicBezTo>
                    <a:pt x="8150" y="4656"/>
                    <a:pt x="8264" y="4519"/>
                    <a:pt x="8378" y="4360"/>
                  </a:cubicBezTo>
                  <a:lnTo>
                    <a:pt x="8423" y="4291"/>
                  </a:lnTo>
                  <a:cubicBezTo>
                    <a:pt x="8515" y="4177"/>
                    <a:pt x="8606" y="4040"/>
                    <a:pt x="8697" y="3903"/>
                  </a:cubicBezTo>
                  <a:cubicBezTo>
                    <a:pt x="8789" y="3766"/>
                    <a:pt x="8880" y="3606"/>
                    <a:pt x="8971" y="3469"/>
                  </a:cubicBezTo>
                  <a:cubicBezTo>
                    <a:pt x="9017" y="3424"/>
                    <a:pt x="9040" y="3378"/>
                    <a:pt x="9085" y="3332"/>
                  </a:cubicBezTo>
                  <a:lnTo>
                    <a:pt x="9131" y="3241"/>
                  </a:lnTo>
                  <a:cubicBezTo>
                    <a:pt x="9177" y="3173"/>
                    <a:pt x="9245" y="3081"/>
                    <a:pt x="9291" y="3013"/>
                  </a:cubicBezTo>
                  <a:cubicBezTo>
                    <a:pt x="9382" y="2853"/>
                    <a:pt x="9473" y="2693"/>
                    <a:pt x="9565" y="2511"/>
                  </a:cubicBezTo>
                  <a:cubicBezTo>
                    <a:pt x="9588" y="2442"/>
                    <a:pt x="9633" y="2374"/>
                    <a:pt x="9656" y="2328"/>
                  </a:cubicBezTo>
                  <a:cubicBezTo>
                    <a:pt x="9702" y="2237"/>
                    <a:pt x="9747" y="2146"/>
                    <a:pt x="9770" y="2077"/>
                  </a:cubicBezTo>
                  <a:cubicBezTo>
                    <a:pt x="9793" y="1986"/>
                    <a:pt x="9816" y="1895"/>
                    <a:pt x="9861" y="1803"/>
                  </a:cubicBezTo>
                  <a:cubicBezTo>
                    <a:pt x="9861" y="1758"/>
                    <a:pt x="9884" y="1712"/>
                    <a:pt x="9907" y="1666"/>
                  </a:cubicBezTo>
                  <a:lnTo>
                    <a:pt x="9953" y="1552"/>
                  </a:lnTo>
                  <a:cubicBezTo>
                    <a:pt x="9976" y="1461"/>
                    <a:pt x="10021" y="1347"/>
                    <a:pt x="10044" y="1255"/>
                  </a:cubicBezTo>
                  <a:cubicBezTo>
                    <a:pt x="10044" y="1210"/>
                    <a:pt x="10044" y="1164"/>
                    <a:pt x="10044" y="1118"/>
                  </a:cubicBezTo>
                  <a:lnTo>
                    <a:pt x="10044" y="1050"/>
                  </a:lnTo>
                  <a:lnTo>
                    <a:pt x="10067" y="1004"/>
                  </a:lnTo>
                  <a:cubicBezTo>
                    <a:pt x="10067" y="936"/>
                    <a:pt x="10067" y="867"/>
                    <a:pt x="10067" y="822"/>
                  </a:cubicBezTo>
                  <a:cubicBezTo>
                    <a:pt x="10067" y="753"/>
                    <a:pt x="10044" y="685"/>
                    <a:pt x="10044" y="639"/>
                  </a:cubicBezTo>
                  <a:lnTo>
                    <a:pt x="10044" y="593"/>
                  </a:lnTo>
                  <a:cubicBezTo>
                    <a:pt x="10021" y="548"/>
                    <a:pt x="9998" y="479"/>
                    <a:pt x="9976" y="411"/>
                  </a:cubicBezTo>
                  <a:cubicBezTo>
                    <a:pt x="9976" y="365"/>
                    <a:pt x="9953" y="320"/>
                    <a:pt x="9930" y="274"/>
                  </a:cubicBezTo>
                  <a:lnTo>
                    <a:pt x="9907" y="251"/>
                  </a:lnTo>
                  <a:cubicBezTo>
                    <a:pt x="9884" y="205"/>
                    <a:pt x="9861" y="183"/>
                    <a:pt x="9816" y="160"/>
                  </a:cubicBezTo>
                  <a:cubicBezTo>
                    <a:pt x="9816" y="91"/>
                    <a:pt x="9770" y="23"/>
                    <a:pt x="970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6"/>
            <p:cNvSpPr/>
            <p:nvPr/>
          </p:nvSpPr>
          <p:spPr>
            <a:xfrm>
              <a:off x="7131350" y="834325"/>
              <a:ext cx="96475" cy="112225"/>
            </a:xfrm>
            <a:custGeom>
              <a:avLst/>
              <a:gdLst/>
              <a:ahLst/>
              <a:cxnLst/>
              <a:rect l="l" t="t" r="r" b="b"/>
              <a:pathLst>
                <a:path w="3859" h="4489" extrusionOk="0">
                  <a:moveTo>
                    <a:pt x="343" y="0"/>
                  </a:moveTo>
                  <a:cubicBezTo>
                    <a:pt x="297" y="23"/>
                    <a:pt x="275" y="23"/>
                    <a:pt x="252" y="46"/>
                  </a:cubicBezTo>
                  <a:cubicBezTo>
                    <a:pt x="214" y="21"/>
                    <a:pt x="177" y="2"/>
                    <a:pt x="139" y="2"/>
                  </a:cubicBezTo>
                  <a:cubicBezTo>
                    <a:pt x="108" y="2"/>
                    <a:pt x="77" y="15"/>
                    <a:pt x="46" y="46"/>
                  </a:cubicBezTo>
                  <a:cubicBezTo>
                    <a:pt x="1" y="91"/>
                    <a:pt x="1" y="183"/>
                    <a:pt x="46" y="228"/>
                  </a:cubicBezTo>
                  <a:cubicBezTo>
                    <a:pt x="92" y="274"/>
                    <a:pt x="115" y="297"/>
                    <a:pt x="160" y="342"/>
                  </a:cubicBezTo>
                  <a:cubicBezTo>
                    <a:pt x="229" y="434"/>
                    <a:pt x="275" y="571"/>
                    <a:pt x="366" y="685"/>
                  </a:cubicBezTo>
                  <a:cubicBezTo>
                    <a:pt x="434" y="799"/>
                    <a:pt x="526" y="890"/>
                    <a:pt x="594" y="1004"/>
                  </a:cubicBezTo>
                  <a:cubicBezTo>
                    <a:pt x="663" y="1118"/>
                    <a:pt x="754" y="1233"/>
                    <a:pt x="845" y="1347"/>
                  </a:cubicBezTo>
                  <a:cubicBezTo>
                    <a:pt x="937" y="1461"/>
                    <a:pt x="1028" y="1598"/>
                    <a:pt x="1119" y="1712"/>
                  </a:cubicBezTo>
                  <a:lnTo>
                    <a:pt x="1096" y="1666"/>
                  </a:lnTo>
                  <a:lnTo>
                    <a:pt x="1096" y="1666"/>
                  </a:lnTo>
                  <a:cubicBezTo>
                    <a:pt x="1325" y="1963"/>
                    <a:pt x="1553" y="2237"/>
                    <a:pt x="1804" y="2511"/>
                  </a:cubicBezTo>
                  <a:cubicBezTo>
                    <a:pt x="1918" y="2648"/>
                    <a:pt x="2032" y="2785"/>
                    <a:pt x="2146" y="2899"/>
                  </a:cubicBezTo>
                  <a:cubicBezTo>
                    <a:pt x="2260" y="3036"/>
                    <a:pt x="2375" y="3173"/>
                    <a:pt x="2511" y="3310"/>
                  </a:cubicBezTo>
                  <a:cubicBezTo>
                    <a:pt x="2557" y="3378"/>
                    <a:pt x="2626" y="3424"/>
                    <a:pt x="2671" y="3492"/>
                  </a:cubicBezTo>
                  <a:cubicBezTo>
                    <a:pt x="2740" y="3561"/>
                    <a:pt x="2785" y="3652"/>
                    <a:pt x="2854" y="3721"/>
                  </a:cubicBezTo>
                  <a:cubicBezTo>
                    <a:pt x="2945" y="3835"/>
                    <a:pt x="3059" y="3949"/>
                    <a:pt x="3151" y="4063"/>
                  </a:cubicBezTo>
                  <a:cubicBezTo>
                    <a:pt x="3173" y="4086"/>
                    <a:pt x="3196" y="4131"/>
                    <a:pt x="3219" y="4154"/>
                  </a:cubicBezTo>
                  <a:cubicBezTo>
                    <a:pt x="3265" y="4200"/>
                    <a:pt x="3288" y="4246"/>
                    <a:pt x="3310" y="4268"/>
                  </a:cubicBezTo>
                  <a:cubicBezTo>
                    <a:pt x="3333" y="4291"/>
                    <a:pt x="3333" y="4291"/>
                    <a:pt x="3356" y="4314"/>
                  </a:cubicBezTo>
                  <a:cubicBezTo>
                    <a:pt x="3356" y="4337"/>
                    <a:pt x="3379" y="4337"/>
                    <a:pt x="3379" y="4360"/>
                  </a:cubicBezTo>
                  <a:cubicBezTo>
                    <a:pt x="3402" y="4382"/>
                    <a:pt x="3425" y="4405"/>
                    <a:pt x="3425" y="4428"/>
                  </a:cubicBezTo>
                  <a:cubicBezTo>
                    <a:pt x="3473" y="4465"/>
                    <a:pt x="3535" y="4488"/>
                    <a:pt x="3593" y="4488"/>
                  </a:cubicBezTo>
                  <a:cubicBezTo>
                    <a:pt x="3643" y="4488"/>
                    <a:pt x="3689" y="4471"/>
                    <a:pt x="3721" y="4428"/>
                  </a:cubicBezTo>
                  <a:cubicBezTo>
                    <a:pt x="3813" y="4337"/>
                    <a:pt x="3813" y="4223"/>
                    <a:pt x="3813" y="4109"/>
                  </a:cubicBezTo>
                  <a:cubicBezTo>
                    <a:pt x="3813" y="4131"/>
                    <a:pt x="3813" y="4154"/>
                    <a:pt x="3813" y="4154"/>
                  </a:cubicBezTo>
                  <a:cubicBezTo>
                    <a:pt x="3835" y="4063"/>
                    <a:pt x="3835" y="3972"/>
                    <a:pt x="3835" y="3858"/>
                  </a:cubicBezTo>
                  <a:cubicBezTo>
                    <a:pt x="3835" y="3789"/>
                    <a:pt x="3858" y="3698"/>
                    <a:pt x="3835" y="3629"/>
                  </a:cubicBezTo>
                  <a:cubicBezTo>
                    <a:pt x="3835" y="3538"/>
                    <a:pt x="3835" y="3447"/>
                    <a:pt x="3813" y="3355"/>
                  </a:cubicBezTo>
                  <a:cubicBezTo>
                    <a:pt x="3813" y="3264"/>
                    <a:pt x="3790" y="3173"/>
                    <a:pt x="3790" y="3081"/>
                  </a:cubicBezTo>
                  <a:cubicBezTo>
                    <a:pt x="3767" y="2990"/>
                    <a:pt x="3744" y="2899"/>
                    <a:pt x="3744" y="2830"/>
                  </a:cubicBezTo>
                  <a:cubicBezTo>
                    <a:pt x="3721" y="2785"/>
                    <a:pt x="3721" y="2739"/>
                    <a:pt x="3698" y="2693"/>
                  </a:cubicBezTo>
                  <a:cubicBezTo>
                    <a:pt x="3698" y="2693"/>
                    <a:pt x="3698" y="2671"/>
                    <a:pt x="3676" y="2671"/>
                  </a:cubicBezTo>
                  <a:cubicBezTo>
                    <a:pt x="3653" y="2648"/>
                    <a:pt x="3653" y="2625"/>
                    <a:pt x="3630" y="2602"/>
                  </a:cubicBezTo>
                  <a:cubicBezTo>
                    <a:pt x="3630" y="2579"/>
                    <a:pt x="3630" y="2579"/>
                    <a:pt x="3630" y="2556"/>
                  </a:cubicBezTo>
                  <a:lnTo>
                    <a:pt x="3630" y="2534"/>
                  </a:lnTo>
                  <a:cubicBezTo>
                    <a:pt x="3607" y="2465"/>
                    <a:pt x="3607" y="2420"/>
                    <a:pt x="3584" y="2374"/>
                  </a:cubicBezTo>
                  <a:cubicBezTo>
                    <a:pt x="3561" y="2328"/>
                    <a:pt x="3539" y="2283"/>
                    <a:pt x="3516" y="2214"/>
                  </a:cubicBezTo>
                  <a:cubicBezTo>
                    <a:pt x="3447" y="2054"/>
                    <a:pt x="3333" y="1895"/>
                    <a:pt x="3242" y="1758"/>
                  </a:cubicBezTo>
                  <a:cubicBezTo>
                    <a:pt x="3196" y="1666"/>
                    <a:pt x="3128" y="1575"/>
                    <a:pt x="3082" y="1507"/>
                  </a:cubicBezTo>
                  <a:cubicBezTo>
                    <a:pt x="3014" y="1392"/>
                    <a:pt x="2945" y="1301"/>
                    <a:pt x="2877" y="1233"/>
                  </a:cubicBezTo>
                  <a:cubicBezTo>
                    <a:pt x="2808" y="1141"/>
                    <a:pt x="2717" y="1050"/>
                    <a:pt x="2626" y="982"/>
                  </a:cubicBezTo>
                  <a:lnTo>
                    <a:pt x="2580" y="959"/>
                  </a:lnTo>
                  <a:lnTo>
                    <a:pt x="2489" y="867"/>
                  </a:lnTo>
                  <a:lnTo>
                    <a:pt x="2443" y="822"/>
                  </a:lnTo>
                  <a:cubicBezTo>
                    <a:pt x="2375" y="776"/>
                    <a:pt x="2329" y="730"/>
                    <a:pt x="2260" y="685"/>
                  </a:cubicBezTo>
                  <a:lnTo>
                    <a:pt x="2238" y="685"/>
                  </a:lnTo>
                  <a:lnTo>
                    <a:pt x="2192" y="639"/>
                  </a:lnTo>
                  <a:lnTo>
                    <a:pt x="2146" y="593"/>
                  </a:lnTo>
                  <a:cubicBezTo>
                    <a:pt x="2101" y="571"/>
                    <a:pt x="2055" y="571"/>
                    <a:pt x="2032" y="548"/>
                  </a:cubicBezTo>
                  <a:cubicBezTo>
                    <a:pt x="2009" y="525"/>
                    <a:pt x="1987" y="502"/>
                    <a:pt x="1941" y="479"/>
                  </a:cubicBezTo>
                  <a:cubicBezTo>
                    <a:pt x="1918" y="479"/>
                    <a:pt x="1872" y="457"/>
                    <a:pt x="1850" y="434"/>
                  </a:cubicBezTo>
                  <a:cubicBezTo>
                    <a:pt x="1827" y="411"/>
                    <a:pt x="1827" y="411"/>
                    <a:pt x="1804" y="388"/>
                  </a:cubicBezTo>
                  <a:cubicBezTo>
                    <a:pt x="1781" y="365"/>
                    <a:pt x="1735" y="365"/>
                    <a:pt x="1713" y="342"/>
                  </a:cubicBezTo>
                  <a:cubicBezTo>
                    <a:pt x="1553" y="274"/>
                    <a:pt x="1416" y="228"/>
                    <a:pt x="1256" y="183"/>
                  </a:cubicBezTo>
                  <a:cubicBezTo>
                    <a:pt x="1188" y="160"/>
                    <a:pt x="1119" y="137"/>
                    <a:pt x="1051" y="114"/>
                  </a:cubicBezTo>
                  <a:cubicBezTo>
                    <a:pt x="959" y="114"/>
                    <a:pt x="891" y="91"/>
                    <a:pt x="800" y="91"/>
                  </a:cubicBezTo>
                  <a:cubicBezTo>
                    <a:pt x="731" y="69"/>
                    <a:pt x="663" y="46"/>
                    <a:pt x="571" y="46"/>
                  </a:cubicBezTo>
                  <a:cubicBezTo>
                    <a:pt x="549" y="23"/>
                    <a:pt x="526" y="23"/>
                    <a:pt x="480" y="23"/>
                  </a:cubicBezTo>
                  <a:cubicBezTo>
                    <a:pt x="480" y="23"/>
                    <a:pt x="480" y="0"/>
                    <a:pt x="4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6"/>
            <p:cNvSpPr/>
            <p:nvPr/>
          </p:nvSpPr>
          <p:spPr>
            <a:xfrm>
              <a:off x="6604650" y="1271425"/>
              <a:ext cx="93625" cy="91325"/>
            </a:xfrm>
            <a:custGeom>
              <a:avLst/>
              <a:gdLst/>
              <a:ahLst/>
              <a:cxnLst/>
              <a:rect l="l" t="t" r="r" b="b"/>
              <a:pathLst>
                <a:path w="3745" h="3653" extrusionOk="0">
                  <a:moveTo>
                    <a:pt x="1622" y="0"/>
                  </a:moveTo>
                  <a:cubicBezTo>
                    <a:pt x="1576" y="0"/>
                    <a:pt x="1530" y="23"/>
                    <a:pt x="1507" y="69"/>
                  </a:cubicBezTo>
                  <a:cubicBezTo>
                    <a:pt x="1439" y="160"/>
                    <a:pt x="1370" y="251"/>
                    <a:pt x="1302" y="343"/>
                  </a:cubicBezTo>
                  <a:lnTo>
                    <a:pt x="1325" y="320"/>
                  </a:lnTo>
                  <a:lnTo>
                    <a:pt x="1325" y="320"/>
                  </a:lnTo>
                  <a:cubicBezTo>
                    <a:pt x="1279" y="388"/>
                    <a:pt x="1211" y="457"/>
                    <a:pt x="1165" y="548"/>
                  </a:cubicBezTo>
                  <a:cubicBezTo>
                    <a:pt x="1119" y="639"/>
                    <a:pt x="1051" y="708"/>
                    <a:pt x="1005" y="776"/>
                  </a:cubicBezTo>
                  <a:lnTo>
                    <a:pt x="960" y="845"/>
                  </a:lnTo>
                  <a:cubicBezTo>
                    <a:pt x="914" y="890"/>
                    <a:pt x="891" y="959"/>
                    <a:pt x="845" y="1005"/>
                  </a:cubicBezTo>
                  <a:cubicBezTo>
                    <a:pt x="800" y="1073"/>
                    <a:pt x="754" y="1141"/>
                    <a:pt x="731" y="1210"/>
                  </a:cubicBezTo>
                  <a:lnTo>
                    <a:pt x="640" y="1347"/>
                  </a:lnTo>
                  <a:cubicBezTo>
                    <a:pt x="572" y="1461"/>
                    <a:pt x="503" y="1552"/>
                    <a:pt x="435" y="1666"/>
                  </a:cubicBezTo>
                  <a:cubicBezTo>
                    <a:pt x="389" y="1758"/>
                    <a:pt x="343" y="1826"/>
                    <a:pt x="298" y="1918"/>
                  </a:cubicBezTo>
                  <a:cubicBezTo>
                    <a:pt x="275" y="1986"/>
                    <a:pt x="229" y="2054"/>
                    <a:pt x="184" y="2123"/>
                  </a:cubicBezTo>
                  <a:cubicBezTo>
                    <a:pt x="115" y="2237"/>
                    <a:pt x="69" y="2328"/>
                    <a:pt x="24" y="2420"/>
                  </a:cubicBezTo>
                  <a:cubicBezTo>
                    <a:pt x="1" y="2488"/>
                    <a:pt x="1" y="2557"/>
                    <a:pt x="24" y="2625"/>
                  </a:cubicBezTo>
                  <a:cubicBezTo>
                    <a:pt x="24" y="2671"/>
                    <a:pt x="47" y="2739"/>
                    <a:pt x="69" y="2785"/>
                  </a:cubicBezTo>
                  <a:lnTo>
                    <a:pt x="92" y="2808"/>
                  </a:lnTo>
                  <a:cubicBezTo>
                    <a:pt x="138" y="2876"/>
                    <a:pt x="184" y="2967"/>
                    <a:pt x="252" y="3036"/>
                  </a:cubicBezTo>
                  <a:cubicBezTo>
                    <a:pt x="298" y="3082"/>
                    <a:pt x="321" y="3127"/>
                    <a:pt x="343" y="3150"/>
                  </a:cubicBezTo>
                  <a:lnTo>
                    <a:pt x="412" y="3219"/>
                  </a:lnTo>
                  <a:cubicBezTo>
                    <a:pt x="480" y="3287"/>
                    <a:pt x="526" y="3356"/>
                    <a:pt x="594" y="3424"/>
                  </a:cubicBezTo>
                  <a:cubicBezTo>
                    <a:pt x="640" y="3470"/>
                    <a:pt x="686" y="3515"/>
                    <a:pt x="754" y="3561"/>
                  </a:cubicBezTo>
                  <a:cubicBezTo>
                    <a:pt x="777" y="3584"/>
                    <a:pt x="800" y="3607"/>
                    <a:pt x="823" y="3607"/>
                  </a:cubicBezTo>
                  <a:cubicBezTo>
                    <a:pt x="891" y="3629"/>
                    <a:pt x="914" y="3629"/>
                    <a:pt x="960" y="3629"/>
                  </a:cubicBezTo>
                  <a:cubicBezTo>
                    <a:pt x="960" y="3629"/>
                    <a:pt x="982" y="3652"/>
                    <a:pt x="982" y="3652"/>
                  </a:cubicBezTo>
                  <a:cubicBezTo>
                    <a:pt x="1005" y="3652"/>
                    <a:pt x="1005" y="3652"/>
                    <a:pt x="1005" y="3629"/>
                  </a:cubicBezTo>
                  <a:lnTo>
                    <a:pt x="1142" y="3629"/>
                  </a:lnTo>
                  <a:cubicBezTo>
                    <a:pt x="1165" y="3629"/>
                    <a:pt x="1211" y="3607"/>
                    <a:pt x="1256" y="3607"/>
                  </a:cubicBezTo>
                  <a:cubicBezTo>
                    <a:pt x="1302" y="3584"/>
                    <a:pt x="1348" y="3584"/>
                    <a:pt x="1393" y="3561"/>
                  </a:cubicBezTo>
                  <a:lnTo>
                    <a:pt x="1416" y="3538"/>
                  </a:lnTo>
                  <a:cubicBezTo>
                    <a:pt x="1462" y="3515"/>
                    <a:pt x="1507" y="3492"/>
                    <a:pt x="1530" y="3492"/>
                  </a:cubicBezTo>
                  <a:cubicBezTo>
                    <a:pt x="1576" y="3470"/>
                    <a:pt x="1622" y="3447"/>
                    <a:pt x="1644" y="3424"/>
                  </a:cubicBezTo>
                  <a:cubicBezTo>
                    <a:pt x="1713" y="3401"/>
                    <a:pt x="1758" y="3378"/>
                    <a:pt x="1827" y="3356"/>
                  </a:cubicBezTo>
                  <a:cubicBezTo>
                    <a:pt x="1873" y="3333"/>
                    <a:pt x="1918" y="3310"/>
                    <a:pt x="1964" y="3310"/>
                  </a:cubicBezTo>
                  <a:cubicBezTo>
                    <a:pt x="1964" y="3287"/>
                    <a:pt x="1987" y="3287"/>
                    <a:pt x="2010" y="3287"/>
                  </a:cubicBezTo>
                  <a:cubicBezTo>
                    <a:pt x="2055" y="3264"/>
                    <a:pt x="2101" y="3241"/>
                    <a:pt x="2147" y="3241"/>
                  </a:cubicBezTo>
                  <a:lnTo>
                    <a:pt x="2169" y="3219"/>
                  </a:lnTo>
                  <a:cubicBezTo>
                    <a:pt x="2261" y="3196"/>
                    <a:pt x="2329" y="3173"/>
                    <a:pt x="2398" y="3150"/>
                  </a:cubicBezTo>
                  <a:cubicBezTo>
                    <a:pt x="2466" y="3127"/>
                    <a:pt x="2535" y="3104"/>
                    <a:pt x="2580" y="3082"/>
                  </a:cubicBezTo>
                  <a:cubicBezTo>
                    <a:pt x="2649" y="3082"/>
                    <a:pt x="2694" y="3059"/>
                    <a:pt x="2763" y="3036"/>
                  </a:cubicBezTo>
                  <a:lnTo>
                    <a:pt x="2786" y="3013"/>
                  </a:lnTo>
                  <a:cubicBezTo>
                    <a:pt x="2808" y="3013"/>
                    <a:pt x="2854" y="2990"/>
                    <a:pt x="2877" y="2990"/>
                  </a:cubicBezTo>
                  <a:cubicBezTo>
                    <a:pt x="2923" y="2967"/>
                    <a:pt x="2968" y="2945"/>
                    <a:pt x="3037" y="2945"/>
                  </a:cubicBezTo>
                  <a:lnTo>
                    <a:pt x="3105" y="2899"/>
                  </a:lnTo>
                  <a:lnTo>
                    <a:pt x="3174" y="2876"/>
                  </a:lnTo>
                  <a:lnTo>
                    <a:pt x="3242" y="2853"/>
                  </a:lnTo>
                  <a:cubicBezTo>
                    <a:pt x="3265" y="2853"/>
                    <a:pt x="3311" y="2831"/>
                    <a:pt x="3356" y="2808"/>
                  </a:cubicBezTo>
                  <a:cubicBezTo>
                    <a:pt x="3402" y="2808"/>
                    <a:pt x="3425" y="2785"/>
                    <a:pt x="3470" y="2762"/>
                  </a:cubicBezTo>
                  <a:cubicBezTo>
                    <a:pt x="3493" y="2762"/>
                    <a:pt x="3516" y="2762"/>
                    <a:pt x="3539" y="2739"/>
                  </a:cubicBezTo>
                  <a:lnTo>
                    <a:pt x="3585" y="2739"/>
                  </a:lnTo>
                  <a:cubicBezTo>
                    <a:pt x="3630" y="2716"/>
                    <a:pt x="3676" y="2694"/>
                    <a:pt x="3699" y="2648"/>
                  </a:cubicBezTo>
                  <a:cubicBezTo>
                    <a:pt x="3744" y="2602"/>
                    <a:pt x="3744" y="2534"/>
                    <a:pt x="3721" y="2488"/>
                  </a:cubicBezTo>
                  <a:cubicBezTo>
                    <a:pt x="3721" y="2420"/>
                    <a:pt x="3653" y="2374"/>
                    <a:pt x="3607" y="2306"/>
                  </a:cubicBezTo>
                  <a:lnTo>
                    <a:pt x="3539" y="2237"/>
                  </a:lnTo>
                  <a:lnTo>
                    <a:pt x="3493" y="2169"/>
                  </a:lnTo>
                  <a:lnTo>
                    <a:pt x="3425" y="2123"/>
                  </a:lnTo>
                  <a:cubicBezTo>
                    <a:pt x="3356" y="2054"/>
                    <a:pt x="3288" y="1963"/>
                    <a:pt x="3196" y="1895"/>
                  </a:cubicBezTo>
                  <a:cubicBezTo>
                    <a:pt x="3105" y="1803"/>
                    <a:pt x="3014" y="1712"/>
                    <a:pt x="2923" y="1621"/>
                  </a:cubicBezTo>
                  <a:cubicBezTo>
                    <a:pt x="2900" y="1552"/>
                    <a:pt x="2854" y="1507"/>
                    <a:pt x="2808" y="1438"/>
                  </a:cubicBezTo>
                  <a:lnTo>
                    <a:pt x="2763" y="1393"/>
                  </a:lnTo>
                  <a:cubicBezTo>
                    <a:pt x="2740" y="1347"/>
                    <a:pt x="2718" y="1325"/>
                    <a:pt x="2673" y="1280"/>
                  </a:cubicBezTo>
                  <a:lnTo>
                    <a:pt x="2673" y="1280"/>
                  </a:lnTo>
                  <a:lnTo>
                    <a:pt x="2694" y="1301"/>
                  </a:lnTo>
                  <a:cubicBezTo>
                    <a:pt x="2626" y="1210"/>
                    <a:pt x="2557" y="1141"/>
                    <a:pt x="2512" y="1050"/>
                  </a:cubicBezTo>
                  <a:cubicBezTo>
                    <a:pt x="2443" y="982"/>
                    <a:pt x="2398" y="913"/>
                    <a:pt x="2352" y="845"/>
                  </a:cubicBezTo>
                  <a:cubicBezTo>
                    <a:pt x="2306" y="799"/>
                    <a:pt x="2261" y="731"/>
                    <a:pt x="2192" y="662"/>
                  </a:cubicBezTo>
                  <a:cubicBezTo>
                    <a:pt x="2147" y="594"/>
                    <a:pt x="2101" y="525"/>
                    <a:pt x="2032" y="480"/>
                  </a:cubicBezTo>
                  <a:cubicBezTo>
                    <a:pt x="2010" y="434"/>
                    <a:pt x="2010" y="411"/>
                    <a:pt x="1987" y="365"/>
                  </a:cubicBezTo>
                  <a:lnTo>
                    <a:pt x="1941" y="320"/>
                  </a:lnTo>
                  <a:lnTo>
                    <a:pt x="1941" y="297"/>
                  </a:lnTo>
                  <a:cubicBezTo>
                    <a:pt x="1918" y="274"/>
                    <a:pt x="1918" y="251"/>
                    <a:pt x="1895" y="228"/>
                  </a:cubicBezTo>
                  <a:cubicBezTo>
                    <a:pt x="1873" y="206"/>
                    <a:pt x="1850" y="160"/>
                    <a:pt x="1827" y="137"/>
                  </a:cubicBezTo>
                  <a:cubicBezTo>
                    <a:pt x="1804" y="137"/>
                    <a:pt x="1781" y="114"/>
                    <a:pt x="1758" y="91"/>
                  </a:cubicBezTo>
                  <a:cubicBezTo>
                    <a:pt x="1736" y="69"/>
                    <a:pt x="1736" y="69"/>
                    <a:pt x="1713" y="46"/>
                  </a:cubicBezTo>
                  <a:cubicBezTo>
                    <a:pt x="1690" y="46"/>
                    <a:pt x="1690" y="23"/>
                    <a:pt x="1667" y="23"/>
                  </a:cubicBezTo>
                  <a:cubicBezTo>
                    <a:pt x="1644" y="0"/>
                    <a:pt x="1644" y="0"/>
                    <a:pt x="16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6"/>
            <p:cNvSpPr/>
            <p:nvPr/>
          </p:nvSpPr>
          <p:spPr>
            <a:xfrm>
              <a:off x="7174725" y="817200"/>
              <a:ext cx="87900" cy="85050"/>
            </a:xfrm>
            <a:custGeom>
              <a:avLst/>
              <a:gdLst/>
              <a:ahLst/>
              <a:cxnLst/>
              <a:rect l="l" t="t" r="r" b="b"/>
              <a:pathLst>
                <a:path w="3516" h="3402" extrusionOk="0">
                  <a:moveTo>
                    <a:pt x="1918" y="0"/>
                  </a:moveTo>
                  <a:cubicBezTo>
                    <a:pt x="1826" y="0"/>
                    <a:pt x="1758" y="0"/>
                    <a:pt x="1690" y="23"/>
                  </a:cubicBezTo>
                  <a:lnTo>
                    <a:pt x="1644" y="23"/>
                  </a:lnTo>
                  <a:cubicBezTo>
                    <a:pt x="1553" y="46"/>
                    <a:pt x="1484" y="46"/>
                    <a:pt x="1393" y="69"/>
                  </a:cubicBezTo>
                  <a:cubicBezTo>
                    <a:pt x="1301" y="92"/>
                    <a:pt x="1210" y="114"/>
                    <a:pt x="1142" y="137"/>
                  </a:cubicBezTo>
                  <a:cubicBezTo>
                    <a:pt x="1073" y="183"/>
                    <a:pt x="982" y="229"/>
                    <a:pt x="913" y="251"/>
                  </a:cubicBezTo>
                  <a:lnTo>
                    <a:pt x="868" y="297"/>
                  </a:lnTo>
                  <a:cubicBezTo>
                    <a:pt x="776" y="343"/>
                    <a:pt x="685" y="388"/>
                    <a:pt x="617" y="434"/>
                  </a:cubicBezTo>
                  <a:cubicBezTo>
                    <a:pt x="571" y="457"/>
                    <a:pt x="503" y="502"/>
                    <a:pt x="457" y="525"/>
                  </a:cubicBezTo>
                  <a:lnTo>
                    <a:pt x="388" y="571"/>
                  </a:lnTo>
                  <a:cubicBezTo>
                    <a:pt x="343" y="617"/>
                    <a:pt x="297" y="639"/>
                    <a:pt x="252" y="685"/>
                  </a:cubicBezTo>
                  <a:lnTo>
                    <a:pt x="229" y="685"/>
                  </a:lnTo>
                  <a:cubicBezTo>
                    <a:pt x="160" y="754"/>
                    <a:pt x="92" y="799"/>
                    <a:pt x="69" y="868"/>
                  </a:cubicBezTo>
                  <a:cubicBezTo>
                    <a:pt x="46" y="890"/>
                    <a:pt x="0" y="936"/>
                    <a:pt x="23" y="1005"/>
                  </a:cubicBezTo>
                  <a:cubicBezTo>
                    <a:pt x="46" y="1027"/>
                    <a:pt x="46" y="1050"/>
                    <a:pt x="69" y="1073"/>
                  </a:cubicBezTo>
                  <a:cubicBezTo>
                    <a:pt x="92" y="1096"/>
                    <a:pt x="92" y="1096"/>
                    <a:pt x="115" y="1119"/>
                  </a:cubicBezTo>
                  <a:cubicBezTo>
                    <a:pt x="137" y="1142"/>
                    <a:pt x="183" y="1164"/>
                    <a:pt x="206" y="1164"/>
                  </a:cubicBezTo>
                  <a:cubicBezTo>
                    <a:pt x="252" y="1187"/>
                    <a:pt x="274" y="1210"/>
                    <a:pt x="297" y="1233"/>
                  </a:cubicBezTo>
                  <a:cubicBezTo>
                    <a:pt x="320" y="1256"/>
                    <a:pt x="366" y="1256"/>
                    <a:pt x="411" y="1278"/>
                  </a:cubicBezTo>
                  <a:lnTo>
                    <a:pt x="457" y="1324"/>
                  </a:lnTo>
                  <a:lnTo>
                    <a:pt x="503" y="1370"/>
                  </a:lnTo>
                  <a:lnTo>
                    <a:pt x="525" y="1370"/>
                  </a:lnTo>
                  <a:cubicBezTo>
                    <a:pt x="594" y="1415"/>
                    <a:pt x="640" y="1461"/>
                    <a:pt x="708" y="1507"/>
                  </a:cubicBezTo>
                  <a:lnTo>
                    <a:pt x="754" y="1552"/>
                  </a:lnTo>
                  <a:lnTo>
                    <a:pt x="845" y="1644"/>
                  </a:lnTo>
                  <a:lnTo>
                    <a:pt x="891" y="1667"/>
                  </a:lnTo>
                  <a:cubicBezTo>
                    <a:pt x="982" y="1735"/>
                    <a:pt x="1073" y="1826"/>
                    <a:pt x="1142" y="1918"/>
                  </a:cubicBezTo>
                  <a:cubicBezTo>
                    <a:pt x="1210" y="1986"/>
                    <a:pt x="1279" y="2077"/>
                    <a:pt x="1347" y="2192"/>
                  </a:cubicBezTo>
                  <a:cubicBezTo>
                    <a:pt x="1393" y="2260"/>
                    <a:pt x="1461" y="2351"/>
                    <a:pt x="1507" y="2443"/>
                  </a:cubicBezTo>
                  <a:cubicBezTo>
                    <a:pt x="1598" y="2580"/>
                    <a:pt x="1712" y="2739"/>
                    <a:pt x="1781" y="2899"/>
                  </a:cubicBezTo>
                  <a:cubicBezTo>
                    <a:pt x="1804" y="2968"/>
                    <a:pt x="1826" y="3013"/>
                    <a:pt x="1849" y="3059"/>
                  </a:cubicBezTo>
                  <a:cubicBezTo>
                    <a:pt x="1872" y="3105"/>
                    <a:pt x="1872" y="3150"/>
                    <a:pt x="1895" y="3219"/>
                  </a:cubicBezTo>
                  <a:lnTo>
                    <a:pt x="1895" y="3241"/>
                  </a:lnTo>
                  <a:cubicBezTo>
                    <a:pt x="1895" y="3264"/>
                    <a:pt x="1895" y="3264"/>
                    <a:pt x="1895" y="3287"/>
                  </a:cubicBezTo>
                  <a:cubicBezTo>
                    <a:pt x="1918" y="3310"/>
                    <a:pt x="1918" y="3333"/>
                    <a:pt x="1941" y="3356"/>
                  </a:cubicBezTo>
                  <a:cubicBezTo>
                    <a:pt x="1963" y="3378"/>
                    <a:pt x="2009" y="3401"/>
                    <a:pt x="2055" y="3401"/>
                  </a:cubicBezTo>
                  <a:cubicBezTo>
                    <a:pt x="2169" y="3378"/>
                    <a:pt x="2237" y="3333"/>
                    <a:pt x="2306" y="3264"/>
                  </a:cubicBezTo>
                  <a:lnTo>
                    <a:pt x="2329" y="3241"/>
                  </a:lnTo>
                  <a:lnTo>
                    <a:pt x="2374" y="3196"/>
                  </a:lnTo>
                  <a:cubicBezTo>
                    <a:pt x="2443" y="3150"/>
                    <a:pt x="2488" y="3127"/>
                    <a:pt x="2534" y="3082"/>
                  </a:cubicBezTo>
                  <a:cubicBezTo>
                    <a:pt x="2625" y="3013"/>
                    <a:pt x="2694" y="2945"/>
                    <a:pt x="2762" y="2876"/>
                  </a:cubicBezTo>
                  <a:lnTo>
                    <a:pt x="2785" y="2853"/>
                  </a:lnTo>
                  <a:cubicBezTo>
                    <a:pt x="2854" y="2785"/>
                    <a:pt x="2899" y="2739"/>
                    <a:pt x="2945" y="2694"/>
                  </a:cubicBezTo>
                  <a:cubicBezTo>
                    <a:pt x="2968" y="2648"/>
                    <a:pt x="2991" y="2625"/>
                    <a:pt x="3036" y="2602"/>
                  </a:cubicBezTo>
                  <a:cubicBezTo>
                    <a:pt x="3036" y="2580"/>
                    <a:pt x="3059" y="2534"/>
                    <a:pt x="3082" y="2511"/>
                  </a:cubicBezTo>
                  <a:cubicBezTo>
                    <a:pt x="3150" y="2443"/>
                    <a:pt x="3196" y="2351"/>
                    <a:pt x="3242" y="2260"/>
                  </a:cubicBezTo>
                  <a:cubicBezTo>
                    <a:pt x="3287" y="2214"/>
                    <a:pt x="3310" y="2192"/>
                    <a:pt x="3333" y="2146"/>
                  </a:cubicBezTo>
                  <a:cubicBezTo>
                    <a:pt x="3333" y="2123"/>
                    <a:pt x="3356" y="2100"/>
                    <a:pt x="3356" y="2077"/>
                  </a:cubicBezTo>
                  <a:cubicBezTo>
                    <a:pt x="3379" y="2055"/>
                    <a:pt x="3379" y="2009"/>
                    <a:pt x="3401" y="1986"/>
                  </a:cubicBezTo>
                  <a:lnTo>
                    <a:pt x="3401" y="1963"/>
                  </a:lnTo>
                  <a:cubicBezTo>
                    <a:pt x="3424" y="1940"/>
                    <a:pt x="3424" y="1895"/>
                    <a:pt x="3424" y="1872"/>
                  </a:cubicBezTo>
                  <a:lnTo>
                    <a:pt x="3447" y="1826"/>
                  </a:lnTo>
                  <a:lnTo>
                    <a:pt x="3470" y="1712"/>
                  </a:lnTo>
                  <a:lnTo>
                    <a:pt x="3493" y="1667"/>
                  </a:lnTo>
                  <a:cubicBezTo>
                    <a:pt x="3493" y="1598"/>
                    <a:pt x="3516" y="1530"/>
                    <a:pt x="3516" y="1461"/>
                  </a:cubicBezTo>
                  <a:cubicBezTo>
                    <a:pt x="3516" y="1415"/>
                    <a:pt x="3516" y="1393"/>
                    <a:pt x="3516" y="1347"/>
                  </a:cubicBezTo>
                  <a:cubicBezTo>
                    <a:pt x="3493" y="1256"/>
                    <a:pt x="3470" y="1164"/>
                    <a:pt x="3447" y="1073"/>
                  </a:cubicBezTo>
                  <a:cubicBezTo>
                    <a:pt x="3447" y="1005"/>
                    <a:pt x="3401" y="913"/>
                    <a:pt x="3356" y="822"/>
                  </a:cubicBezTo>
                  <a:cubicBezTo>
                    <a:pt x="3310" y="754"/>
                    <a:pt x="3264" y="685"/>
                    <a:pt x="3196" y="617"/>
                  </a:cubicBezTo>
                  <a:cubicBezTo>
                    <a:pt x="3150" y="594"/>
                    <a:pt x="3127" y="548"/>
                    <a:pt x="3082" y="525"/>
                  </a:cubicBezTo>
                  <a:lnTo>
                    <a:pt x="3036" y="502"/>
                  </a:lnTo>
                  <a:cubicBezTo>
                    <a:pt x="3013" y="480"/>
                    <a:pt x="2968" y="434"/>
                    <a:pt x="2945" y="411"/>
                  </a:cubicBezTo>
                  <a:lnTo>
                    <a:pt x="2876" y="343"/>
                  </a:lnTo>
                  <a:cubicBezTo>
                    <a:pt x="2808" y="297"/>
                    <a:pt x="2739" y="251"/>
                    <a:pt x="2648" y="206"/>
                  </a:cubicBezTo>
                  <a:cubicBezTo>
                    <a:pt x="2580" y="160"/>
                    <a:pt x="2488" y="137"/>
                    <a:pt x="2443" y="114"/>
                  </a:cubicBezTo>
                  <a:cubicBezTo>
                    <a:pt x="2351" y="92"/>
                    <a:pt x="2283" y="46"/>
                    <a:pt x="2192" y="23"/>
                  </a:cubicBezTo>
                  <a:cubicBezTo>
                    <a:pt x="2123" y="0"/>
                    <a:pt x="2009" y="0"/>
                    <a:pt x="19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6"/>
            <p:cNvSpPr/>
            <p:nvPr/>
          </p:nvSpPr>
          <p:spPr>
            <a:xfrm>
              <a:off x="6876850" y="972400"/>
              <a:ext cx="170075" cy="192325"/>
            </a:xfrm>
            <a:custGeom>
              <a:avLst/>
              <a:gdLst/>
              <a:ahLst/>
              <a:cxnLst/>
              <a:rect l="l" t="t" r="r" b="b"/>
              <a:pathLst>
                <a:path w="6803" h="7693" extrusionOk="0">
                  <a:moveTo>
                    <a:pt x="1256" y="1"/>
                  </a:moveTo>
                  <a:cubicBezTo>
                    <a:pt x="1233" y="1"/>
                    <a:pt x="1188" y="24"/>
                    <a:pt x="1165" y="46"/>
                  </a:cubicBezTo>
                  <a:cubicBezTo>
                    <a:pt x="1142" y="69"/>
                    <a:pt x="1119" y="92"/>
                    <a:pt x="1119" y="92"/>
                  </a:cubicBezTo>
                  <a:cubicBezTo>
                    <a:pt x="1073" y="115"/>
                    <a:pt x="1051" y="138"/>
                    <a:pt x="1028" y="161"/>
                  </a:cubicBezTo>
                  <a:cubicBezTo>
                    <a:pt x="982" y="183"/>
                    <a:pt x="936" y="206"/>
                    <a:pt x="891" y="229"/>
                  </a:cubicBezTo>
                  <a:cubicBezTo>
                    <a:pt x="868" y="275"/>
                    <a:pt x="845" y="297"/>
                    <a:pt x="800" y="320"/>
                  </a:cubicBezTo>
                  <a:cubicBezTo>
                    <a:pt x="777" y="320"/>
                    <a:pt x="754" y="343"/>
                    <a:pt x="708" y="366"/>
                  </a:cubicBezTo>
                  <a:lnTo>
                    <a:pt x="663" y="412"/>
                  </a:lnTo>
                  <a:lnTo>
                    <a:pt x="617" y="457"/>
                  </a:lnTo>
                  <a:cubicBezTo>
                    <a:pt x="548" y="480"/>
                    <a:pt x="503" y="526"/>
                    <a:pt x="457" y="549"/>
                  </a:cubicBezTo>
                  <a:cubicBezTo>
                    <a:pt x="389" y="594"/>
                    <a:pt x="343" y="640"/>
                    <a:pt x="297" y="686"/>
                  </a:cubicBezTo>
                  <a:lnTo>
                    <a:pt x="252" y="731"/>
                  </a:lnTo>
                  <a:cubicBezTo>
                    <a:pt x="229" y="754"/>
                    <a:pt x="206" y="777"/>
                    <a:pt x="183" y="777"/>
                  </a:cubicBezTo>
                  <a:lnTo>
                    <a:pt x="183" y="800"/>
                  </a:lnTo>
                  <a:lnTo>
                    <a:pt x="160" y="800"/>
                  </a:lnTo>
                  <a:lnTo>
                    <a:pt x="115" y="845"/>
                  </a:lnTo>
                  <a:cubicBezTo>
                    <a:pt x="46" y="914"/>
                    <a:pt x="1" y="982"/>
                    <a:pt x="23" y="1051"/>
                  </a:cubicBezTo>
                  <a:cubicBezTo>
                    <a:pt x="1" y="1096"/>
                    <a:pt x="1" y="1142"/>
                    <a:pt x="23" y="1165"/>
                  </a:cubicBezTo>
                  <a:lnTo>
                    <a:pt x="46" y="1233"/>
                  </a:lnTo>
                  <a:lnTo>
                    <a:pt x="92" y="1302"/>
                  </a:lnTo>
                  <a:cubicBezTo>
                    <a:pt x="92" y="1302"/>
                    <a:pt x="115" y="1325"/>
                    <a:pt x="115" y="1347"/>
                  </a:cubicBezTo>
                  <a:lnTo>
                    <a:pt x="138" y="1393"/>
                  </a:lnTo>
                  <a:lnTo>
                    <a:pt x="206" y="1530"/>
                  </a:lnTo>
                  <a:lnTo>
                    <a:pt x="297" y="1667"/>
                  </a:lnTo>
                  <a:cubicBezTo>
                    <a:pt x="343" y="1758"/>
                    <a:pt x="389" y="1850"/>
                    <a:pt x="434" y="1964"/>
                  </a:cubicBezTo>
                  <a:cubicBezTo>
                    <a:pt x="480" y="2009"/>
                    <a:pt x="503" y="2078"/>
                    <a:pt x="526" y="2146"/>
                  </a:cubicBezTo>
                  <a:cubicBezTo>
                    <a:pt x="594" y="2260"/>
                    <a:pt x="663" y="2352"/>
                    <a:pt x="754" y="2489"/>
                  </a:cubicBezTo>
                  <a:lnTo>
                    <a:pt x="800" y="2557"/>
                  </a:lnTo>
                  <a:cubicBezTo>
                    <a:pt x="868" y="2671"/>
                    <a:pt x="936" y="2763"/>
                    <a:pt x="1028" y="2854"/>
                  </a:cubicBezTo>
                  <a:lnTo>
                    <a:pt x="1119" y="2991"/>
                  </a:lnTo>
                  <a:cubicBezTo>
                    <a:pt x="1233" y="3151"/>
                    <a:pt x="1324" y="3265"/>
                    <a:pt x="1439" y="3402"/>
                  </a:cubicBezTo>
                  <a:lnTo>
                    <a:pt x="1461" y="3425"/>
                  </a:lnTo>
                  <a:lnTo>
                    <a:pt x="1484" y="3470"/>
                  </a:lnTo>
                  <a:lnTo>
                    <a:pt x="1621" y="3653"/>
                  </a:lnTo>
                  <a:lnTo>
                    <a:pt x="1690" y="3721"/>
                  </a:lnTo>
                  <a:lnTo>
                    <a:pt x="1804" y="3858"/>
                  </a:lnTo>
                  <a:lnTo>
                    <a:pt x="1895" y="3995"/>
                  </a:lnTo>
                  <a:lnTo>
                    <a:pt x="1941" y="4041"/>
                  </a:lnTo>
                  <a:cubicBezTo>
                    <a:pt x="2123" y="4269"/>
                    <a:pt x="2306" y="4497"/>
                    <a:pt x="2489" y="4703"/>
                  </a:cubicBezTo>
                  <a:lnTo>
                    <a:pt x="2580" y="4817"/>
                  </a:lnTo>
                  <a:lnTo>
                    <a:pt x="2671" y="4908"/>
                  </a:lnTo>
                  <a:cubicBezTo>
                    <a:pt x="2831" y="5091"/>
                    <a:pt x="3014" y="5296"/>
                    <a:pt x="3173" y="5524"/>
                  </a:cubicBezTo>
                  <a:cubicBezTo>
                    <a:pt x="3242" y="5593"/>
                    <a:pt x="3287" y="5661"/>
                    <a:pt x="3356" y="5730"/>
                  </a:cubicBezTo>
                  <a:lnTo>
                    <a:pt x="3447" y="5821"/>
                  </a:lnTo>
                  <a:lnTo>
                    <a:pt x="3493" y="5890"/>
                  </a:lnTo>
                  <a:lnTo>
                    <a:pt x="3516" y="5935"/>
                  </a:lnTo>
                  <a:cubicBezTo>
                    <a:pt x="3630" y="6049"/>
                    <a:pt x="3744" y="6186"/>
                    <a:pt x="3881" y="6323"/>
                  </a:cubicBezTo>
                  <a:lnTo>
                    <a:pt x="4155" y="6597"/>
                  </a:lnTo>
                  <a:cubicBezTo>
                    <a:pt x="4315" y="6757"/>
                    <a:pt x="4474" y="6917"/>
                    <a:pt x="4634" y="7099"/>
                  </a:cubicBezTo>
                  <a:cubicBezTo>
                    <a:pt x="4748" y="7214"/>
                    <a:pt x="4862" y="7305"/>
                    <a:pt x="4977" y="7419"/>
                  </a:cubicBezTo>
                  <a:cubicBezTo>
                    <a:pt x="4999" y="7465"/>
                    <a:pt x="5045" y="7510"/>
                    <a:pt x="5091" y="7533"/>
                  </a:cubicBezTo>
                  <a:cubicBezTo>
                    <a:pt x="5113" y="7556"/>
                    <a:pt x="5136" y="7579"/>
                    <a:pt x="5159" y="7602"/>
                  </a:cubicBezTo>
                  <a:cubicBezTo>
                    <a:pt x="5205" y="7624"/>
                    <a:pt x="5228" y="7647"/>
                    <a:pt x="5273" y="7670"/>
                  </a:cubicBezTo>
                  <a:cubicBezTo>
                    <a:pt x="5296" y="7670"/>
                    <a:pt x="5319" y="7693"/>
                    <a:pt x="5342" y="7693"/>
                  </a:cubicBezTo>
                  <a:cubicBezTo>
                    <a:pt x="5365" y="7693"/>
                    <a:pt x="5387" y="7670"/>
                    <a:pt x="5433" y="7670"/>
                  </a:cubicBezTo>
                  <a:lnTo>
                    <a:pt x="5456" y="7647"/>
                  </a:lnTo>
                  <a:cubicBezTo>
                    <a:pt x="5456" y="7647"/>
                    <a:pt x="5479" y="7624"/>
                    <a:pt x="5502" y="7602"/>
                  </a:cubicBezTo>
                  <a:lnTo>
                    <a:pt x="5524" y="7579"/>
                  </a:lnTo>
                  <a:cubicBezTo>
                    <a:pt x="5547" y="7556"/>
                    <a:pt x="5593" y="7533"/>
                    <a:pt x="5616" y="7510"/>
                  </a:cubicBezTo>
                  <a:cubicBezTo>
                    <a:pt x="5661" y="7487"/>
                    <a:pt x="5707" y="7487"/>
                    <a:pt x="5753" y="7487"/>
                  </a:cubicBezTo>
                  <a:lnTo>
                    <a:pt x="5775" y="7465"/>
                  </a:lnTo>
                  <a:cubicBezTo>
                    <a:pt x="5798" y="7465"/>
                    <a:pt x="5821" y="7442"/>
                    <a:pt x="5821" y="7442"/>
                  </a:cubicBezTo>
                  <a:cubicBezTo>
                    <a:pt x="5867" y="7396"/>
                    <a:pt x="5867" y="7373"/>
                    <a:pt x="5890" y="7373"/>
                  </a:cubicBezTo>
                  <a:lnTo>
                    <a:pt x="5935" y="7328"/>
                  </a:lnTo>
                  <a:cubicBezTo>
                    <a:pt x="6004" y="7282"/>
                    <a:pt x="6049" y="7236"/>
                    <a:pt x="6095" y="7191"/>
                  </a:cubicBezTo>
                  <a:cubicBezTo>
                    <a:pt x="6118" y="7191"/>
                    <a:pt x="6141" y="7168"/>
                    <a:pt x="6141" y="7168"/>
                  </a:cubicBezTo>
                  <a:lnTo>
                    <a:pt x="6163" y="7145"/>
                  </a:lnTo>
                  <a:lnTo>
                    <a:pt x="6209" y="7099"/>
                  </a:lnTo>
                  <a:lnTo>
                    <a:pt x="6255" y="7077"/>
                  </a:lnTo>
                  <a:lnTo>
                    <a:pt x="6278" y="7054"/>
                  </a:lnTo>
                  <a:lnTo>
                    <a:pt x="6300" y="7031"/>
                  </a:lnTo>
                  <a:lnTo>
                    <a:pt x="6346" y="7008"/>
                  </a:lnTo>
                  <a:cubicBezTo>
                    <a:pt x="6415" y="6940"/>
                    <a:pt x="6483" y="6894"/>
                    <a:pt x="6551" y="6871"/>
                  </a:cubicBezTo>
                  <a:cubicBezTo>
                    <a:pt x="6620" y="6848"/>
                    <a:pt x="6666" y="6826"/>
                    <a:pt x="6711" y="6780"/>
                  </a:cubicBezTo>
                  <a:cubicBezTo>
                    <a:pt x="6803" y="6711"/>
                    <a:pt x="6803" y="6574"/>
                    <a:pt x="6734" y="6506"/>
                  </a:cubicBezTo>
                  <a:cubicBezTo>
                    <a:pt x="6711" y="6460"/>
                    <a:pt x="6666" y="6415"/>
                    <a:pt x="6620" y="6369"/>
                  </a:cubicBezTo>
                  <a:cubicBezTo>
                    <a:pt x="6529" y="6278"/>
                    <a:pt x="6415" y="6186"/>
                    <a:pt x="6323" y="6118"/>
                  </a:cubicBezTo>
                  <a:lnTo>
                    <a:pt x="6255" y="6049"/>
                  </a:lnTo>
                  <a:cubicBezTo>
                    <a:pt x="6141" y="5958"/>
                    <a:pt x="6004" y="5844"/>
                    <a:pt x="5890" y="5730"/>
                  </a:cubicBezTo>
                  <a:cubicBezTo>
                    <a:pt x="5821" y="5661"/>
                    <a:pt x="5753" y="5593"/>
                    <a:pt x="5684" y="5547"/>
                  </a:cubicBezTo>
                  <a:cubicBezTo>
                    <a:pt x="5638" y="5479"/>
                    <a:pt x="5547" y="5410"/>
                    <a:pt x="5479" y="5319"/>
                  </a:cubicBezTo>
                  <a:cubicBezTo>
                    <a:pt x="5456" y="5296"/>
                    <a:pt x="5433" y="5273"/>
                    <a:pt x="5410" y="5273"/>
                  </a:cubicBezTo>
                  <a:lnTo>
                    <a:pt x="5342" y="5205"/>
                  </a:lnTo>
                  <a:lnTo>
                    <a:pt x="5273" y="5159"/>
                  </a:lnTo>
                  <a:cubicBezTo>
                    <a:pt x="5205" y="5068"/>
                    <a:pt x="5136" y="4999"/>
                    <a:pt x="5068" y="4931"/>
                  </a:cubicBezTo>
                  <a:lnTo>
                    <a:pt x="5022" y="4885"/>
                  </a:lnTo>
                  <a:lnTo>
                    <a:pt x="4862" y="4703"/>
                  </a:lnTo>
                  <a:cubicBezTo>
                    <a:pt x="4566" y="4406"/>
                    <a:pt x="4292" y="4086"/>
                    <a:pt x="4041" y="3767"/>
                  </a:cubicBezTo>
                  <a:cubicBezTo>
                    <a:pt x="3835" y="3516"/>
                    <a:pt x="3653" y="3310"/>
                    <a:pt x="3516" y="3105"/>
                  </a:cubicBezTo>
                  <a:lnTo>
                    <a:pt x="3516" y="3151"/>
                  </a:lnTo>
                  <a:lnTo>
                    <a:pt x="3447" y="3037"/>
                  </a:lnTo>
                  <a:cubicBezTo>
                    <a:pt x="3356" y="2922"/>
                    <a:pt x="3287" y="2785"/>
                    <a:pt x="3196" y="2671"/>
                  </a:cubicBezTo>
                  <a:lnTo>
                    <a:pt x="3173" y="2626"/>
                  </a:lnTo>
                  <a:lnTo>
                    <a:pt x="3151" y="2580"/>
                  </a:lnTo>
                  <a:lnTo>
                    <a:pt x="3036" y="2420"/>
                  </a:lnTo>
                  <a:cubicBezTo>
                    <a:pt x="3014" y="2375"/>
                    <a:pt x="2968" y="2352"/>
                    <a:pt x="2922" y="2352"/>
                  </a:cubicBezTo>
                  <a:cubicBezTo>
                    <a:pt x="2762" y="2146"/>
                    <a:pt x="2603" y="1941"/>
                    <a:pt x="2466" y="1735"/>
                  </a:cubicBezTo>
                  <a:lnTo>
                    <a:pt x="2374" y="1621"/>
                  </a:lnTo>
                  <a:cubicBezTo>
                    <a:pt x="2306" y="1507"/>
                    <a:pt x="2215" y="1416"/>
                    <a:pt x="2146" y="1302"/>
                  </a:cubicBezTo>
                  <a:cubicBezTo>
                    <a:pt x="2055" y="1165"/>
                    <a:pt x="1964" y="1028"/>
                    <a:pt x="1872" y="868"/>
                  </a:cubicBezTo>
                  <a:cubicBezTo>
                    <a:pt x="1827" y="800"/>
                    <a:pt x="1781" y="731"/>
                    <a:pt x="1758" y="663"/>
                  </a:cubicBezTo>
                  <a:lnTo>
                    <a:pt x="1735" y="617"/>
                  </a:lnTo>
                  <a:lnTo>
                    <a:pt x="1713" y="594"/>
                  </a:lnTo>
                  <a:cubicBezTo>
                    <a:pt x="1690" y="549"/>
                    <a:pt x="1667" y="503"/>
                    <a:pt x="1644" y="457"/>
                  </a:cubicBezTo>
                  <a:lnTo>
                    <a:pt x="1598" y="412"/>
                  </a:lnTo>
                  <a:lnTo>
                    <a:pt x="1598" y="389"/>
                  </a:lnTo>
                  <a:lnTo>
                    <a:pt x="1576" y="366"/>
                  </a:lnTo>
                  <a:cubicBezTo>
                    <a:pt x="1553" y="320"/>
                    <a:pt x="1553" y="297"/>
                    <a:pt x="1530" y="252"/>
                  </a:cubicBezTo>
                  <a:cubicBezTo>
                    <a:pt x="1461" y="161"/>
                    <a:pt x="1416" y="115"/>
                    <a:pt x="1370" y="46"/>
                  </a:cubicBezTo>
                  <a:cubicBezTo>
                    <a:pt x="1324" y="24"/>
                    <a:pt x="1302" y="1"/>
                    <a:pt x="12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6"/>
            <p:cNvSpPr/>
            <p:nvPr/>
          </p:nvSpPr>
          <p:spPr>
            <a:xfrm>
              <a:off x="6909375" y="834325"/>
              <a:ext cx="228850" cy="152650"/>
            </a:xfrm>
            <a:custGeom>
              <a:avLst/>
              <a:gdLst/>
              <a:ahLst/>
              <a:cxnLst/>
              <a:rect l="l" t="t" r="r" b="b"/>
              <a:pathLst>
                <a:path w="9154" h="6106" extrusionOk="0">
                  <a:moveTo>
                    <a:pt x="7510" y="936"/>
                  </a:moveTo>
                  <a:cubicBezTo>
                    <a:pt x="7442" y="982"/>
                    <a:pt x="7373" y="1004"/>
                    <a:pt x="7328" y="1027"/>
                  </a:cubicBezTo>
                  <a:cubicBezTo>
                    <a:pt x="7191" y="1096"/>
                    <a:pt x="7054" y="1164"/>
                    <a:pt x="6917" y="1233"/>
                  </a:cubicBezTo>
                  <a:cubicBezTo>
                    <a:pt x="6917" y="1210"/>
                    <a:pt x="6917" y="1210"/>
                    <a:pt x="6917" y="1210"/>
                  </a:cubicBezTo>
                  <a:cubicBezTo>
                    <a:pt x="7031" y="1164"/>
                    <a:pt x="7122" y="1118"/>
                    <a:pt x="7236" y="1050"/>
                  </a:cubicBezTo>
                  <a:cubicBezTo>
                    <a:pt x="7328" y="1027"/>
                    <a:pt x="7419" y="982"/>
                    <a:pt x="7487" y="936"/>
                  </a:cubicBezTo>
                  <a:close/>
                  <a:moveTo>
                    <a:pt x="8400" y="0"/>
                  </a:moveTo>
                  <a:cubicBezTo>
                    <a:pt x="8378" y="0"/>
                    <a:pt x="8332" y="23"/>
                    <a:pt x="8286" y="23"/>
                  </a:cubicBezTo>
                  <a:cubicBezTo>
                    <a:pt x="8195" y="23"/>
                    <a:pt x="8081" y="46"/>
                    <a:pt x="7990" y="69"/>
                  </a:cubicBezTo>
                  <a:lnTo>
                    <a:pt x="7944" y="69"/>
                  </a:lnTo>
                  <a:cubicBezTo>
                    <a:pt x="7738" y="114"/>
                    <a:pt x="7533" y="183"/>
                    <a:pt x="7350" y="274"/>
                  </a:cubicBezTo>
                  <a:cubicBezTo>
                    <a:pt x="7259" y="297"/>
                    <a:pt x="7168" y="342"/>
                    <a:pt x="7099" y="365"/>
                  </a:cubicBezTo>
                  <a:cubicBezTo>
                    <a:pt x="7031" y="388"/>
                    <a:pt x="6985" y="411"/>
                    <a:pt x="6940" y="434"/>
                  </a:cubicBezTo>
                  <a:cubicBezTo>
                    <a:pt x="6848" y="457"/>
                    <a:pt x="6757" y="502"/>
                    <a:pt x="6666" y="525"/>
                  </a:cubicBezTo>
                  <a:cubicBezTo>
                    <a:pt x="6620" y="548"/>
                    <a:pt x="6574" y="571"/>
                    <a:pt x="6529" y="593"/>
                  </a:cubicBezTo>
                  <a:cubicBezTo>
                    <a:pt x="6483" y="616"/>
                    <a:pt x="6437" y="616"/>
                    <a:pt x="6392" y="639"/>
                  </a:cubicBezTo>
                  <a:cubicBezTo>
                    <a:pt x="6300" y="685"/>
                    <a:pt x="6186" y="730"/>
                    <a:pt x="6095" y="776"/>
                  </a:cubicBezTo>
                  <a:cubicBezTo>
                    <a:pt x="5981" y="845"/>
                    <a:pt x="5890" y="913"/>
                    <a:pt x="5775" y="959"/>
                  </a:cubicBezTo>
                  <a:cubicBezTo>
                    <a:pt x="5684" y="1004"/>
                    <a:pt x="5593" y="1073"/>
                    <a:pt x="5524" y="1118"/>
                  </a:cubicBezTo>
                  <a:cubicBezTo>
                    <a:pt x="5433" y="1164"/>
                    <a:pt x="5365" y="1210"/>
                    <a:pt x="5296" y="1278"/>
                  </a:cubicBezTo>
                  <a:cubicBezTo>
                    <a:pt x="5250" y="1301"/>
                    <a:pt x="5228" y="1347"/>
                    <a:pt x="5205" y="1392"/>
                  </a:cubicBezTo>
                  <a:cubicBezTo>
                    <a:pt x="5114" y="1438"/>
                    <a:pt x="5022" y="1507"/>
                    <a:pt x="4931" y="1552"/>
                  </a:cubicBezTo>
                  <a:cubicBezTo>
                    <a:pt x="4748" y="1643"/>
                    <a:pt x="4589" y="1758"/>
                    <a:pt x="4429" y="1872"/>
                  </a:cubicBezTo>
                  <a:cubicBezTo>
                    <a:pt x="4269" y="1963"/>
                    <a:pt x="4109" y="2054"/>
                    <a:pt x="3949" y="2168"/>
                  </a:cubicBezTo>
                  <a:cubicBezTo>
                    <a:pt x="3881" y="2214"/>
                    <a:pt x="3812" y="2260"/>
                    <a:pt x="3744" y="2305"/>
                  </a:cubicBezTo>
                  <a:cubicBezTo>
                    <a:pt x="3653" y="2374"/>
                    <a:pt x="3561" y="2442"/>
                    <a:pt x="3493" y="2511"/>
                  </a:cubicBezTo>
                  <a:cubicBezTo>
                    <a:pt x="3470" y="2534"/>
                    <a:pt x="3470" y="2556"/>
                    <a:pt x="3470" y="2579"/>
                  </a:cubicBezTo>
                  <a:cubicBezTo>
                    <a:pt x="3333" y="2671"/>
                    <a:pt x="3196" y="2762"/>
                    <a:pt x="3059" y="2853"/>
                  </a:cubicBezTo>
                  <a:cubicBezTo>
                    <a:pt x="2877" y="2990"/>
                    <a:pt x="2717" y="3104"/>
                    <a:pt x="2557" y="3241"/>
                  </a:cubicBezTo>
                  <a:cubicBezTo>
                    <a:pt x="2374" y="3378"/>
                    <a:pt x="2215" y="3515"/>
                    <a:pt x="2055" y="3652"/>
                  </a:cubicBezTo>
                  <a:cubicBezTo>
                    <a:pt x="1895" y="3789"/>
                    <a:pt x="1735" y="3926"/>
                    <a:pt x="1576" y="4063"/>
                  </a:cubicBezTo>
                  <a:cubicBezTo>
                    <a:pt x="1530" y="4086"/>
                    <a:pt x="1507" y="4131"/>
                    <a:pt x="1507" y="4154"/>
                  </a:cubicBezTo>
                  <a:cubicBezTo>
                    <a:pt x="1370" y="4268"/>
                    <a:pt x="1233" y="4360"/>
                    <a:pt x="1096" y="4474"/>
                  </a:cubicBezTo>
                  <a:cubicBezTo>
                    <a:pt x="937" y="4611"/>
                    <a:pt x="777" y="4748"/>
                    <a:pt x="617" y="4885"/>
                  </a:cubicBezTo>
                  <a:cubicBezTo>
                    <a:pt x="526" y="4953"/>
                    <a:pt x="457" y="5022"/>
                    <a:pt x="389" y="5090"/>
                  </a:cubicBezTo>
                  <a:cubicBezTo>
                    <a:pt x="343" y="5113"/>
                    <a:pt x="297" y="5159"/>
                    <a:pt x="275" y="5181"/>
                  </a:cubicBezTo>
                  <a:cubicBezTo>
                    <a:pt x="183" y="5250"/>
                    <a:pt x="115" y="5318"/>
                    <a:pt x="46" y="5410"/>
                  </a:cubicBezTo>
                  <a:cubicBezTo>
                    <a:pt x="23" y="5432"/>
                    <a:pt x="1" y="5478"/>
                    <a:pt x="1" y="5524"/>
                  </a:cubicBezTo>
                  <a:cubicBezTo>
                    <a:pt x="1" y="5547"/>
                    <a:pt x="1" y="5615"/>
                    <a:pt x="23" y="5638"/>
                  </a:cubicBezTo>
                  <a:cubicBezTo>
                    <a:pt x="23" y="5684"/>
                    <a:pt x="46" y="5706"/>
                    <a:pt x="69" y="5752"/>
                  </a:cubicBezTo>
                  <a:cubicBezTo>
                    <a:pt x="92" y="5775"/>
                    <a:pt x="115" y="5820"/>
                    <a:pt x="138" y="5843"/>
                  </a:cubicBezTo>
                  <a:cubicBezTo>
                    <a:pt x="160" y="5889"/>
                    <a:pt x="183" y="5935"/>
                    <a:pt x="206" y="5980"/>
                  </a:cubicBezTo>
                  <a:cubicBezTo>
                    <a:pt x="229" y="6026"/>
                    <a:pt x="252" y="6049"/>
                    <a:pt x="275" y="6072"/>
                  </a:cubicBezTo>
                  <a:cubicBezTo>
                    <a:pt x="320" y="6094"/>
                    <a:pt x="366" y="6106"/>
                    <a:pt x="409" y="6106"/>
                  </a:cubicBezTo>
                  <a:cubicBezTo>
                    <a:pt x="451" y="6106"/>
                    <a:pt x="491" y="6094"/>
                    <a:pt x="526" y="6072"/>
                  </a:cubicBezTo>
                  <a:cubicBezTo>
                    <a:pt x="594" y="6026"/>
                    <a:pt x="640" y="5980"/>
                    <a:pt x="708" y="5912"/>
                  </a:cubicBezTo>
                  <a:cubicBezTo>
                    <a:pt x="822" y="5798"/>
                    <a:pt x="959" y="5684"/>
                    <a:pt x="1096" y="5569"/>
                  </a:cubicBezTo>
                  <a:cubicBezTo>
                    <a:pt x="1233" y="5455"/>
                    <a:pt x="1370" y="5318"/>
                    <a:pt x="1530" y="5204"/>
                  </a:cubicBezTo>
                  <a:cubicBezTo>
                    <a:pt x="1598" y="5136"/>
                    <a:pt x="1690" y="5090"/>
                    <a:pt x="1758" y="5022"/>
                  </a:cubicBezTo>
                  <a:cubicBezTo>
                    <a:pt x="1827" y="4953"/>
                    <a:pt x="1895" y="4907"/>
                    <a:pt x="1964" y="4839"/>
                  </a:cubicBezTo>
                  <a:cubicBezTo>
                    <a:pt x="2055" y="4793"/>
                    <a:pt x="2123" y="4725"/>
                    <a:pt x="2192" y="4679"/>
                  </a:cubicBezTo>
                  <a:cubicBezTo>
                    <a:pt x="2260" y="4611"/>
                    <a:pt x="2352" y="4565"/>
                    <a:pt x="2420" y="4497"/>
                  </a:cubicBezTo>
                  <a:cubicBezTo>
                    <a:pt x="2740" y="4246"/>
                    <a:pt x="3059" y="4017"/>
                    <a:pt x="3402" y="3766"/>
                  </a:cubicBezTo>
                  <a:cubicBezTo>
                    <a:pt x="3470" y="3721"/>
                    <a:pt x="3561" y="3652"/>
                    <a:pt x="3653" y="3584"/>
                  </a:cubicBezTo>
                  <a:cubicBezTo>
                    <a:pt x="3721" y="3538"/>
                    <a:pt x="3812" y="3469"/>
                    <a:pt x="3904" y="3424"/>
                  </a:cubicBezTo>
                  <a:cubicBezTo>
                    <a:pt x="4041" y="3310"/>
                    <a:pt x="4223" y="3196"/>
                    <a:pt x="4383" y="3104"/>
                  </a:cubicBezTo>
                  <a:cubicBezTo>
                    <a:pt x="4474" y="3036"/>
                    <a:pt x="4589" y="2967"/>
                    <a:pt x="4680" y="2899"/>
                  </a:cubicBezTo>
                  <a:cubicBezTo>
                    <a:pt x="4794" y="2830"/>
                    <a:pt x="4885" y="2762"/>
                    <a:pt x="4999" y="2693"/>
                  </a:cubicBezTo>
                  <a:cubicBezTo>
                    <a:pt x="5205" y="2579"/>
                    <a:pt x="5410" y="2465"/>
                    <a:pt x="5616" y="2328"/>
                  </a:cubicBezTo>
                  <a:cubicBezTo>
                    <a:pt x="5935" y="2168"/>
                    <a:pt x="6278" y="1986"/>
                    <a:pt x="6597" y="1803"/>
                  </a:cubicBezTo>
                  <a:cubicBezTo>
                    <a:pt x="6757" y="1735"/>
                    <a:pt x="6917" y="1643"/>
                    <a:pt x="7099" y="1552"/>
                  </a:cubicBezTo>
                  <a:cubicBezTo>
                    <a:pt x="7259" y="1461"/>
                    <a:pt x="7442" y="1370"/>
                    <a:pt x="7601" y="1301"/>
                  </a:cubicBezTo>
                  <a:cubicBezTo>
                    <a:pt x="7830" y="1187"/>
                    <a:pt x="8058" y="1050"/>
                    <a:pt x="8286" y="959"/>
                  </a:cubicBezTo>
                  <a:cubicBezTo>
                    <a:pt x="8400" y="890"/>
                    <a:pt x="8537" y="845"/>
                    <a:pt x="8674" y="799"/>
                  </a:cubicBezTo>
                  <a:cubicBezTo>
                    <a:pt x="8743" y="753"/>
                    <a:pt x="8811" y="730"/>
                    <a:pt x="8880" y="708"/>
                  </a:cubicBezTo>
                  <a:cubicBezTo>
                    <a:pt x="8948" y="685"/>
                    <a:pt x="9017" y="662"/>
                    <a:pt x="9085" y="662"/>
                  </a:cubicBezTo>
                  <a:cubicBezTo>
                    <a:pt x="9108" y="639"/>
                    <a:pt x="9131" y="616"/>
                    <a:pt x="9154" y="571"/>
                  </a:cubicBezTo>
                  <a:cubicBezTo>
                    <a:pt x="9154" y="548"/>
                    <a:pt x="9154" y="502"/>
                    <a:pt x="9154" y="479"/>
                  </a:cubicBezTo>
                  <a:cubicBezTo>
                    <a:pt x="9131" y="434"/>
                    <a:pt x="9108" y="411"/>
                    <a:pt x="9085" y="388"/>
                  </a:cubicBezTo>
                  <a:lnTo>
                    <a:pt x="8971" y="388"/>
                  </a:lnTo>
                  <a:cubicBezTo>
                    <a:pt x="8971" y="388"/>
                    <a:pt x="8948" y="411"/>
                    <a:pt x="8948" y="411"/>
                  </a:cubicBezTo>
                  <a:cubicBezTo>
                    <a:pt x="8948" y="365"/>
                    <a:pt x="8925" y="320"/>
                    <a:pt x="8903" y="297"/>
                  </a:cubicBezTo>
                  <a:cubicBezTo>
                    <a:pt x="8903" y="183"/>
                    <a:pt x="8811" y="114"/>
                    <a:pt x="8720" y="69"/>
                  </a:cubicBezTo>
                  <a:cubicBezTo>
                    <a:pt x="8674" y="46"/>
                    <a:pt x="8629" y="46"/>
                    <a:pt x="8583" y="23"/>
                  </a:cubicBezTo>
                  <a:lnTo>
                    <a:pt x="8515" y="23"/>
                  </a:lnTo>
                  <a:cubicBezTo>
                    <a:pt x="8492" y="23"/>
                    <a:pt x="8446" y="0"/>
                    <a:pt x="8400"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6"/>
            <p:cNvSpPr/>
            <p:nvPr/>
          </p:nvSpPr>
          <p:spPr>
            <a:xfrm>
              <a:off x="6973300" y="878825"/>
              <a:ext cx="136400" cy="95250"/>
            </a:xfrm>
            <a:custGeom>
              <a:avLst/>
              <a:gdLst/>
              <a:ahLst/>
              <a:cxnLst/>
              <a:rect l="l" t="t" r="r" b="b"/>
              <a:pathLst>
                <a:path w="5456" h="3810" extrusionOk="0">
                  <a:moveTo>
                    <a:pt x="1438" y="2443"/>
                  </a:moveTo>
                  <a:cubicBezTo>
                    <a:pt x="1438" y="2443"/>
                    <a:pt x="1424" y="2443"/>
                    <a:pt x="1418" y="2454"/>
                  </a:cubicBezTo>
                  <a:lnTo>
                    <a:pt x="1418" y="2454"/>
                  </a:lnTo>
                  <a:cubicBezTo>
                    <a:pt x="1424" y="2450"/>
                    <a:pt x="1431" y="2446"/>
                    <a:pt x="1438" y="2443"/>
                  </a:cubicBezTo>
                  <a:close/>
                  <a:moveTo>
                    <a:pt x="1938" y="2453"/>
                  </a:moveTo>
                  <a:cubicBezTo>
                    <a:pt x="1931" y="2457"/>
                    <a:pt x="1924" y="2461"/>
                    <a:pt x="1917" y="2466"/>
                  </a:cubicBezTo>
                  <a:cubicBezTo>
                    <a:pt x="1917" y="2466"/>
                    <a:pt x="1933" y="2466"/>
                    <a:pt x="1938" y="2453"/>
                  </a:cubicBezTo>
                  <a:close/>
                  <a:moveTo>
                    <a:pt x="5364" y="0"/>
                  </a:moveTo>
                  <a:cubicBezTo>
                    <a:pt x="5204" y="69"/>
                    <a:pt x="5044" y="160"/>
                    <a:pt x="4885" y="251"/>
                  </a:cubicBezTo>
                  <a:cubicBezTo>
                    <a:pt x="4793" y="320"/>
                    <a:pt x="4702" y="366"/>
                    <a:pt x="4611" y="411"/>
                  </a:cubicBezTo>
                  <a:cubicBezTo>
                    <a:pt x="4520" y="457"/>
                    <a:pt x="4428" y="503"/>
                    <a:pt x="4337" y="571"/>
                  </a:cubicBezTo>
                  <a:cubicBezTo>
                    <a:pt x="4177" y="662"/>
                    <a:pt x="3995" y="754"/>
                    <a:pt x="3835" y="845"/>
                  </a:cubicBezTo>
                  <a:cubicBezTo>
                    <a:pt x="3675" y="936"/>
                    <a:pt x="3492" y="1050"/>
                    <a:pt x="3333" y="1142"/>
                  </a:cubicBezTo>
                  <a:cubicBezTo>
                    <a:pt x="3173" y="1256"/>
                    <a:pt x="3013" y="1347"/>
                    <a:pt x="2853" y="1461"/>
                  </a:cubicBezTo>
                  <a:cubicBezTo>
                    <a:pt x="2693" y="1553"/>
                    <a:pt x="2534" y="1667"/>
                    <a:pt x="2374" y="1781"/>
                  </a:cubicBezTo>
                  <a:cubicBezTo>
                    <a:pt x="2283" y="1826"/>
                    <a:pt x="2214" y="1872"/>
                    <a:pt x="2123" y="1941"/>
                  </a:cubicBezTo>
                  <a:cubicBezTo>
                    <a:pt x="2054" y="1986"/>
                    <a:pt x="1986" y="2055"/>
                    <a:pt x="1895" y="2100"/>
                  </a:cubicBezTo>
                  <a:cubicBezTo>
                    <a:pt x="1735" y="2214"/>
                    <a:pt x="1575" y="2329"/>
                    <a:pt x="1415" y="2466"/>
                  </a:cubicBezTo>
                  <a:cubicBezTo>
                    <a:pt x="1415" y="2461"/>
                    <a:pt x="1416" y="2457"/>
                    <a:pt x="1418" y="2454"/>
                  </a:cubicBezTo>
                  <a:lnTo>
                    <a:pt x="1418" y="2454"/>
                  </a:lnTo>
                  <a:cubicBezTo>
                    <a:pt x="1379" y="2479"/>
                    <a:pt x="1340" y="2515"/>
                    <a:pt x="1301" y="2534"/>
                  </a:cubicBezTo>
                  <a:cubicBezTo>
                    <a:pt x="1164" y="2648"/>
                    <a:pt x="1027" y="2739"/>
                    <a:pt x="890" y="2854"/>
                  </a:cubicBezTo>
                  <a:cubicBezTo>
                    <a:pt x="890" y="2854"/>
                    <a:pt x="867" y="2876"/>
                    <a:pt x="867" y="2876"/>
                  </a:cubicBezTo>
                  <a:cubicBezTo>
                    <a:pt x="867" y="2876"/>
                    <a:pt x="867" y="2876"/>
                    <a:pt x="867" y="2854"/>
                  </a:cubicBezTo>
                  <a:cubicBezTo>
                    <a:pt x="708" y="2991"/>
                    <a:pt x="548" y="3105"/>
                    <a:pt x="388" y="3242"/>
                  </a:cubicBezTo>
                  <a:cubicBezTo>
                    <a:pt x="411" y="3219"/>
                    <a:pt x="411" y="3219"/>
                    <a:pt x="434" y="3196"/>
                  </a:cubicBezTo>
                  <a:lnTo>
                    <a:pt x="434" y="3196"/>
                  </a:lnTo>
                  <a:cubicBezTo>
                    <a:pt x="388" y="3242"/>
                    <a:pt x="342" y="3264"/>
                    <a:pt x="297" y="3310"/>
                  </a:cubicBezTo>
                  <a:cubicBezTo>
                    <a:pt x="251" y="3356"/>
                    <a:pt x="206" y="3379"/>
                    <a:pt x="137" y="3424"/>
                  </a:cubicBezTo>
                  <a:cubicBezTo>
                    <a:pt x="91" y="3470"/>
                    <a:pt x="69" y="3516"/>
                    <a:pt x="46" y="3561"/>
                  </a:cubicBezTo>
                  <a:cubicBezTo>
                    <a:pt x="0" y="3630"/>
                    <a:pt x="23" y="3721"/>
                    <a:pt x="69" y="3767"/>
                  </a:cubicBezTo>
                  <a:cubicBezTo>
                    <a:pt x="99" y="3797"/>
                    <a:pt x="135" y="3810"/>
                    <a:pt x="171" y="3810"/>
                  </a:cubicBezTo>
                  <a:cubicBezTo>
                    <a:pt x="215" y="3810"/>
                    <a:pt x="259" y="3792"/>
                    <a:pt x="297" y="3767"/>
                  </a:cubicBezTo>
                  <a:cubicBezTo>
                    <a:pt x="297" y="3767"/>
                    <a:pt x="297" y="3744"/>
                    <a:pt x="297" y="3744"/>
                  </a:cubicBezTo>
                  <a:cubicBezTo>
                    <a:pt x="320" y="3744"/>
                    <a:pt x="342" y="3721"/>
                    <a:pt x="365" y="3721"/>
                  </a:cubicBezTo>
                  <a:cubicBezTo>
                    <a:pt x="411" y="3675"/>
                    <a:pt x="457" y="3652"/>
                    <a:pt x="502" y="3607"/>
                  </a:cubicBezTo>
                  <a:cubicBezTo>
                    <a:pt x="571" y="3561"/>
                    <a:pt x="639" y="3493"/>
                    <a:pt x="685" y="3447"/>
                  </a:cubicBezTo>
                  <a:cubicBezTo>
                    <a:pt x="822" y="3333"/>
                    <a:pt x="959" y="3219"/>
                    <a:pt x="1096" y="3127"/>
                  </a:cubicBezTo>
                  <a:cubicBezTo>
                    <a:pt x="1392" y="2899"/>
                    <a:pt x="1666" y="2671"/>
                    <a:pt x="1940" y="2443"/>
                  </a:cubicBezTo>
                  <a:lnTo>
                    <a:pt x="1940" y="2443"/>
                  </a:lnTo>
                  <a:cubicBezTo>
                    <a:pt x="1940" y="2447"/>
                    <a:pt x="1940" y="2450"/>
                    <a:pt x="1938" y="2453"/>
                  </a:cubicBezTo>
                  <a:lnTo>
                    <a:pt x="1938" y="2453"/>
                  </a:lnTo>
                  <a:cubicBezTo>
                    <a:pt x="2046" y="2386"/>
                    <a:pt x="2153" y="2300"/>
                    <a:pt x="2260" y="2214"/>
                  </a:cubicBezTo>
                  <a:cubicBezTo>
                    <a:pt x="2368" y="2128"/>
                    <a:pt x="2475" y="2042"/>
                    <a:pt x="2602" y="1956"/>
                  </a:cubicBezTo>
                  <a:lnTo>
                    <a:pt x="2602" y="1956"/>
                  </a:lnTo>
                  <a:cubicBezTo>
                    <a:pt x="2602" y="1958"/>
                    <a:pt x="2602" y="1961"/>
                    <a:pt x="2602" y="1963"/>
                  </a:cubicBezTo>
                  <a:cubicBezTo>
                    <a:pt x="2602" y="1960"/>
                    <a:pt x="2603" y="1957"/>
                    <a:pt x="2603" y="1955"/>
                  </a:cubicBezTo>
                  <a:lnTo>
                    <a:pt x="2603" y="1955"/>
                  </a:lnTo>
                  <a:cubicBezTo>
                    <a:pt x="2611" y="1950"/>
                    <a:pt x="2618" y="1945"/>
                    <a:pt x="2625" y="1941"/>
                  </a:cubicBezTo>
                  <a:cubicBezTo>
                    <a:pt x="2762" y="1826"/>
                    <a:pt x="2922" y="1712"/>
                    <a:pt x="3082" y="1598"/>
                  </a:cubicBezTo>
                  <a:cubicBezTo>
                    <a:pt x="3241" y="1484"/>
                    <a:pt x="3378" y="1370"/>
                    <a:pt x="3538" y="1256"/>
                  </a:cubicBezTo>
                  <a:cubicBezTo>
                    <a:pt x="3721" y="1142"/>
                    <a:pt x="3880" y="1028"/>
                    <a:pt x="4040" y="913"/>
                  </a:cubicBezTo>
                  <a:cubicBezTo>
                    <a:pt x="4131" y="845"/>
                    <a:pt x="4200" y="799"/>
                    <a:pt x="4291" y="754"/>
                  </a:cubicBezTo>
                  <a:cubicBezTo>
                    <a:pt x="4383" y="685"/>
                    <a:pt x="4451" y="640"/>
                    <a:pt x="4542" y="571"/>
                  </a:cubicBezTo>
                  <a:cubicBezTo>
                    <a:pt x="4679" y="480"/>
                    <a:pt x="4839" y="388"/>
                    <a:pt x="4999" y="320"/>
                  </a:cubicBezTo>
                  <a:cubicBezTo>
                    <a:pt x="5136" y="229"/>
                    <a:pt x="5273" y="160"/>
                    <a:pt x="5410" y="92"/>
                  </a:cubicBezTo>
                  <a:cubicBezTo>
                    <a:pt x="5433" y="69"/>
                    <a:pt x="5455" y="46"/>
                    <a:pt x="5433" y="23"/>
                  </a:cubicBezTo>
                  <a:cubicBezTo>
                    <a:pt x="5433" y="0"/>
                    <a:pt x="5410" y="0"/>
                    <a:pt x="538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6"/>
            <p:cNvSpPr/>
            <p:nvPr/>
          </p:nvSpPr>
          <p:spPr>
            <a:xfrm>
              <a:off x="6964725" y="973550"/>
              <a:ext cx="6875" cy="6875"/>
            </a:xfrm>
            <a:custGeom>
              <a:avLst/>
              <a:gdLst/>
              <a:ahLst/>
              <a:cxnLst/>
              <a:rect l="l" t="t" r="r" b="b"/>
              <a:pathLst>
                <a:path w="275" h="275" extrusionOk="0">
                  <a:moveTo>
                    <a:pt x="138" y="0"/>
                  </a:moveTo>
                  <a:cubicBezTo>
                    <a:pt x="69" y="0"/>
                    <a:pt x="1" y="69"/>
                    <a:pt x="1" y="137"/>
                  </a:cubicBezTo>
                  <a:cubicBezTo>
                    <a:pt x="1" y="206"/>
                    <a:pt x="69" y="274"/>
                    <a:pt x="138" y="274"/>
                  </a:cubicBezTo>
                  <a:cubicBezTo>
                    <a:pt x="206" y="274"/>
                    <a:pt x="275" y="229"/>
                    <a:pt x="275" y="137"/>
                  </a:cubicBezTo>
                  <a:cubicBezTo>
                    <a:pt x="275"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6"/>
            <p:cNvSpPr/>
            <p:nvPr/>
          </p:nvSpPr>
          <p:spPr>
            <a:xfrm>
              <a:off x="6958450" y="982675"/>
              <a:ext cx="3450" cy="2875"/>
            </a:xfrm>
            <a:custGeom>
              <a:avLst/>
              <a:gdLst/>
              <a:ahLst/>
              <a:cxnLst/>
              <a:rect l="l" t="t" r="r" b="b"/>
              <a:pathLst>
                <a:path w="138" h="115" extrusionOk="0">
                  <a:moveTo>
                    <a:pt x="69" y="1"/>
                  </a:moveTo>
                  <a:cubicBezTo>
                    <a:pt x="46" y="1"/>
                    <a:pt x="1" y="23"/>
                    <a:pt x="1" y="46"/>
                  </a:cubicBezTo>
                  <a:cubicBezTo>
                    <a:pt x="1" y="92"/>
                    <a:pt x="46" y="115"/>
                    <a:pt x="69" y="115"/>
                  </a:cubicBezTo>
                  <a:cubicBezTo>
                    <a:pt x="115" y="115"/>
                    <a:pt x="138" y="92"/>
                    <a:pt x="138" y="46"/>
                  </a:cubicBezTo>
                  <a:cubicBezTo>
                    <a:pt x="138" y="23"/>
                    <a:pt x="115"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6"/>
            <p:cNvSpPr/>
            <p:nvPr/>
          </p:nvSpPr>
          <p:spPr>
            <a:xfrm>
              <a:off x="6680550" y="1003800"/>
              <a:ext cx="200325" cy="218825"/>
            </a:xfrm>
            <a:custGeom>
              <a:avLst/>
              <a:gdLst/>
              <a:ahLst/>
              <a:cxnLst/>
              <a:rect l="l" t="t" r="r" b="b"/>
              <a:pathLst>
                <a:path w="8013" h="8753" extrusionOk="0">
                  <a:moveTo>
                    <a:pt x="868" y="7350"/>
                  </a:moveTo>
                  <a:lnTo>
                    <a:pt x="845" y="7373"/>
                  </a:lnTo>
                  <a:lnTo>
                    <a:pt x="868" y="7373"/>
                  </a:lnTo>
                  <a:cubicBezTo>
                    <a:pt x="868" y="7373"/>
                    <a:pt x="868" y="7373"/>
                    <a:pt x="868" y="7350"/>
                  </a:cubicBezTo>
                  <a:close/>
                  <a:moveTo>
                    <a:pt x="7716" y="0"/>
                  </a:moveTo>
                  <a:cubicBezTo>
                    <a:pt x="7647" y="0"/>
                    <a:pt x="7579" y="23"/>
                    <a:pt x="7533" y="69"/>
                  </a:cubicBezTo>
                  <a:cubicBezTo>
                    <a:pt x="7442" y="137"/>
                    <a:pt x="7350" y="228"/>
                    <a:pt x="7259" y="320"/>
                  </a:cubicBezTo>
                  <a:lnTo>
                    <a:pt x="7099" y="457"/>
                  </a:lnTo>
                  <a:cubicBezTo>
                    <a:pt x="7077" y="479"/>
                    <a:pt x="7031" y="502"/>
                    <a:pt x="7008" y="525"/>
                  </a:cubicBezTo>
                  <a:cubicBezTo>
                    <a:pt x="6985" y="525"/>
                    <a:pt x="6940" y="525"/>
                    <a:pt x="6894" y="548"/>
                  </a:cubicBezTo>
                  <a:cubicBezTo>
                    <a:pt x="6825" y="594"/>
                    <a:pt x="6780" y="662"/>
                    <a:pt x="6711" y="731"/>
                  </a:cubicBezTo>
                  <a:cubicBezTo>
                    <a:pt x="6666" y="776"/>
                    <a:pt x="6620" y="845"/>
                    <a:pt x="6552" y="890"/>
                  </a:cubicBezTo>
                  <a:cubicBezTo>
                    <a:pt x="6483" y="982"/>
                    <a:pt x="6415" y="1050"/>
                    <a:pt x="6346" y="1141"/>
                  </a:cubicBezTo>
                  <a:cubicBezTo>
                    <a:pt x="6209" y="1278"/>
                    <a:pt x="6072" y="1415"/>
                    <a:pt x="5958" y="1552"/>
                  </a:cubicBezTo>
                  <a:cubicBezTo>
                    <a:pt x="5798" y="1712"/>
                    <a:pt x="5661" y="1872"/>
                    <a:pt x="5524" y="2032"/>
                  </a:cubicBezTo>
                  <a:cubicBezTo>
                    <a:pt x="5456" y="2100"/>
                    <a:pt x="5387" y="2169"/>
                    <a:pt x="5319" y="2237"/>
                  </a:cubicBezTo>
                  <a:cubicBezTo>
                    <a:pt x="5159" y="2397"/>
                    <a:pt x="5022" y="2534"/>
                    <a:pt x="4885" y="2671"/>
                  </a:cubicBezTo>
                  <a:cubicBezTo>
                    <a:pt x="4726" y="2830"/>
                    <a:pt x="4566" y="2967"/>
                    <a:pt x="4429" y="3127"/>
                  </a:cubicBezTo>
                  <a:cubicBezTo>
                    <a:pt x="4360" y="3196"/>
                    <a:pt x="4292" y="3264"/>
                    <a:pt x="4223" y="3333"/>
                  </a:cubicBezTo>
                  <a:cubicBezTo>
                    <a:pt x="4132" y="3424"/>
                    <a:pt x="4064" y="3492"/>
                    <a:pt x="3972" y="3584"/>
                  </a:cubicBezTo>
                  <a:cubicBezTo>
                    <a:pt x="3904" y="3675"/>
                    <a:pt x="3813" y="3766"/>
                    <a:pt x="3721" y="3858"/>
                  </a:cubicBezTo>
                  <a:cubicBezTo>
                    <a:pt x="3630" y="3972"/>
                    <a:pt x="3539" y="4063"/>
                    <a:pt x="3447" y="4177"/>
                  </a:cubicBezTo>
                  <a:cubicBezTo>
                    <a:pt x="3379" y="4268"/>
                    <a:pt x="3288" y="4360"/>
                    <a:pt x="3219" y="4474"/>
                  </a:cubicBezTo>
                  <a:cubicBezTo>
                    <a:pt x="3173" y="4520"/>
                    <a:pt x="3128" y="4565"/>
                    <a:pt x="3082" y="4611"/>
                  </a:cubicBezTo>
                  <a:cubicBezTo>
                    <a:pt x="3082" y="4634"/>
                    <a:pt x="3059" y="4634"/>
                    <a:pt x="3059" y="4656"/>
                  </a:cubicBezTo>
                  <a:cubicBezTo>
                    <a:pt x="2991" y="4748"/>
                    <a:pt x="2900" y="4816"/>
                    <a:pt x="2831" y="4908"/>
                  </a:cubicBezTo>
                  <a:cubicBezTo>
                    <a:pt x="2740" y="4999"/>
                    <a:pt x="2648" y="5090"/>
                    <a:pt x="2580" y="5204"/>
                  </a:cubicBezTo>
                  <a:cubicBezTo>
                    <a:pt x="2489" y="5296"/>
                    <a:pt x="2420" y="5387"/>
                    <a:pt x="2329" y="5501"/>
                  </a:cubicBezTo>
                  <a:cubicBezTo>
                    <a:pt x="2283" y="5547"/>
                    <a:pt x="2260" y="5592"/>
                    <a:pt x="2215" y="5638"/>
                  </a:cubicBezTo>
                  <a:cubicBezTo>
                    <a:pt x="2192" y="5661"/>
                    <a:pt x="2169" y="5684"/>
                    <a:pt x="2169" y="5706"/>
                  </a:cubicBezTo>
                  <a:cubicBezTo>
                    <a:pt x="2146" y="5729"/>
                    <a:pt x="2146" y="5752"/>
                    <a:pt x="2123" y="5752"/>
                  </a:cubicBezTo>
                  <a:cubicBezTo>
                    <a:pt x="2101" y="5775"/>
                    <a:pt x="2101" y="5775"/>
                    <a:pt x="2101" y="5798"/>
                  </a:cubicBezTo>
                  <a:cubicBezTo>
                    <a:pt x="2078" y="5821"/>
                    <a:pt x="2078" y="5821"/>
                    <a:pt x="2078" y="5843"/>
                  </a:cubicBezTo>
                  <a:cubicBezTo>
                    <a:pt x="2055" y="5866"/>
                    <a:pt x="2055" y="5866"/>
                    <a:pt x="2032" y="5889"/>
                  </a:cubicBezTo>
                  <a:cubicBezTo>
                    <a:pt x="2009" y="5912"/>
                    <a:pt x="1987" y="5935"/>
                    <a:pt x="1964" y="5980"/>
                  </a:cubicBezTo>
                  <a:cubicBezTo>
                    <a:pt x="1918" y="6026"/>
                    <a:pt x="1872" y="6072"/>
                    <a:pt x="1827" y="6140"/>
                  </a:cubicBezTo>
                  <a:cubicBezTo>
                    <a:pt x="1713" y="6277"/>
                    <a:pt x="1598" y="6414"/>
                    <a:pt x="1462" y="6574"/>
                  </a:cubicBezTo>
                  <a:cubicBezTo>
                    <a:pt x="1370" y="6688"/>
                    <a:pt x="1256" y="6825"/>
                    <a:pt x="1165" y="6962"/>
                  </a:cubicBezTo>
                  <a:cubicBezTo>
                    <a:pt x="1074" y="7099"/>
                    <a:pt x="959" y="7236"/>
                    <a:pt x="868" y="7373"/>
                  </a:cubicBezTo>
                  <a:cubicBezTo>
                    <a:pt x="845" y="7373"/>
                    <a:pt x="845" y="7373"/>
                    <a:pt x="845" y="7396"/>
                  </a:cubicBezTo>
                  <a:cubicBezTo>
                    <a:pt x="708" y="7578"/>
                    <a:pt x="549" y="7784"/>
                    <a:pt x="412" y="7966"/>
                  </a:cubicBezTo>
                  <a:cubicBezTo>
                    <a:pt x="320" y="8080"/>
                    <a:pt x="275" y="8172"/>
                    <a:pt x="206" y="8263"/>
                  </a:cubicBezTo>
                  <a:cubicBezTo>
                    <a:pt x="138" y="8354"/>
                    <a:pt x="46" y="8445"/>
                    <a:pt x="24" y="8582"/>
                  </a:cubicBezTo>
                  <a:cubicBezTo>
                    <a:pt x="1" y="8628"/>
                    <a:pt x="24" y="8697"/>
                    <a:pt x="92" y="8742"/>
                  </a:cubicBezTo>
                  <a:cubicBezTo>
                    <a:pt x="107" y="8742"/>
                    <a:pt x="133" y="8752"/>
                    <a:pt x="155" y="8752"/>
                  </a:cubicBezTo>
                  <a:cubicBezTo>
                    <a:pt x="166" y="8752"/>
                    <a:pt x="176" y="8750"/>
                    <a:pt x="183" y="8742"/>
                  </a:cubicBezTo>
                  <a:cubicBezTo>
                    <a:pt x="229" y="8742"/>
                    <a:pt x="252" y="8719"/>
                    <a:pt x="275" y="8674"/>
                  </a:cubicBezTo>
                  <a:lnTo>
                    <a:pt x="297" y="8674"/>
                  </a:lnTo>
                  <a:cubicBezTo>
                    <a:pt x="320" y="8628"/>
                    <a:pt x="366" y="8560"/>
                    <a:pt x="389" y="8514"/>
                  </a:cubicBezTo>
                  <a:cubicBezTo>
                    <a:pt x="457" y="8423"/>
                    <a:pt x="503" y="8354"/>
                    <a:pt x="549" y="8286"/>
                  </a:cubicBezTo>
                  <a:cubicBezTo>
                    <a:pt x="640" y="8149"/>
                    <a:pt x="731" y="8012"/>
                    <a:pt x="845" y="7875"/>
                  </a:cubicBezTo>
                  <a:cubicBezTo>
                    <a:pt x="937" y="7738"/>
                    <a:pt x="1051" y="7601"/>
                    <a:pt x="1142" y="7464"/>
                  </a:cubicBezTo>
                  <a:cubicBezTo>
                    <a:pt x="1188" y="7396"/>
                    <a:pt x="1233" y="7350"/>
                    <a:pt x="1279" y="7281"/>
                  </a:cubicBezTo>
                  <a:cubicBezTo>
                    <a:pt x="1325" y="7281"/>
                    <a:pt x="1393" y="7259"/>
                    <a:pt x="1416" y="7213"/>
                  </a:cubicBezTo>
                  <a:cubicBezTo>
                    <a:pt x="1462" y="7144"/>
                    <a:pt x="1507" y="7099"/>
                    <a:pt x="1530" y="7030"/>
                  </a:cubicBezTo>
                  <a:cubicBezTo>
                    <a:pt x="1553" y="7007"/>
                    <a:pt x="1576" y="6985"/>
                    <a:pt x="1598" y="6962"/>
                  </a:cubicBezTo>
                  <a:cubicBezTo>
                    <a:pt x="1758" y="6756"/>
                    <a:pt x="1918" y="6574"/>
                    <a:pt x="2055" y="6391"/>
                  </a:cubicBezTo>
                  <a:cubicBezTo>
                    <a:pt x="2146" y="6300"/>
                    <a:pt x="2215" y="6209"/>
                    <a:pt x="2283" y="6094"/>
                  </a:cubicBezTo>
                  <a:cubicBezTo>
                    <a:pt x="2329" y="6049"/>
                    <a:pt x="2375" y="6003"/>
                    <a:pt x="2420" y="5935"/>
                  </a:cubicBezTo>
                  <a:cubicBezTo>
                    <a:pt x="2420" y="5912"/>
                    <a:pt x="2443" y="5912"/>
                    <a:pt x="2443" y="5889"/>
                  </a:cubicBezTo>
                  <a:cubicBezTo>
                    <a:pt x="2489" y="5843"/>
                    <a:pt x="2511" y="5821"/>
                    <a:pt x="2534" y="5775"/>
                  </a:cubicBezTo>
                  <a:cubicBezTo>
                    <a:pt x="2603" y="5706"/>
                    <a:pt x="2671" y="5615"/>
                    <a:pt x="2740" y="5547"/>
                  </a:cubicBezTo>
                  <a:cubicBezTo>
                    <a:pt x="2877" y="5387"/>
                    <a:pt x="3014" y="5250"/>
                    <a:pt x="3151" y="5090"/>
                  </a:cubicBezTo>
                  <a:cubicBezTo>
                    <a:pt x="3196" y="5045"/>
                    <a:pt x="3219" y="5022"/>
                    <a:pt x="3265" y="4976"/>
                  </a:cubicBezTo>
                  <a:cubicBezTo>
                    <a:pt x="3288" y="4953"/>
                    <a:pt x="3288" y="4930"/>
                    <a:pt x="3310" y="4930"/>
                  </a:cubicBezTo>
                  <a:cubicBezTo>
                    <a:pt x="3356" y="4885"/>
                    <a:pt x="3402" y="4839"/>
                    <a:pt x="3447" y="4793"/>
                  </a:cubicBezTo>
                  <a:cubicBezTo>
                    <a:pt x="3447" y="4771"/>
                    <a:pt x="3447" y="4771"/>
                    <a:pt x="3470" y="4748"/>
                  </a:cubicBezTo>
                  <a:cubicBezTo>
                    <a:pt x="3493" y="4725"/>
                    <a:pt x="3516" y="4702"/>
                    <a:pt x="3539" y="4679"/>
                  </a:cubicBezTo>
                  <a:cubicBezTo>
                    <a:pt x="3607" y="4611"/>
                    <a:pt x="3653" y="4542"/>
                    <a:pt x="3721" y="4474"/>
                  </a:cubicBezTo>
                  <a:cubicBezTo>
                    <a:pt x="3744" y="4428"/>
                    <a:pt x="3790" y="4383"/>
                    <a:pt x="3813" y="4360"/>
                  </a:cubicBezTo>
                  <a:cubicBezTo>
                    <a:pt x="3835" y="4337"/>
                    <a:pt x="3858" y="4314"/>
                    <a:pt x="3881" y="4291"/>
                  </a:cubicBezTo>
                  <a:cubicBezTo>
                    <a:pt x="3881" y="4268"/>
                    <a:pt x="3904" y="4246"/>
                    <a:pt x="3904" y="4246"/>
                  </a:cubicBezTo>
                  <a:cubicBezTo>
                    <a:pt x="3949" y="4200"/>
                    <a:pt x="3995" y="4154"/>
                    <a:pt x="4041" y="4109"/>
                  </a:cubicBezTo>
                  <a:cubicBezTo>
                    <a:pt x="4086" y="4109"/>
                    <a:pt x="4155" y="4109"/>
                    <a:pt x="4201" y="4063"/>
                  </a:cubicBezTo>
                  <a:cubicBezTo>
                    <a:pt x="4269" y="3972"/>
                    <a:pt x="4338" y="3880"/>
                    <a:pt x="4429" y="3789"/>
                  </a:cubicBezTo>
                  <a:cubicBezTo>
                    <a:pt x="4497" y="3698"/>
                    <a:pt x="4566" y="3629"/>
                    <a:pt x="4657" y="3538"/>
                  </a:cubicBezTo>
                  <a:cubicBezTo>
                    <a:pt x="4657" y="3515"/>
                    <a:pt x="4680" y="3492"/>
                    <a:pt x="4703" y="3492"/>
                  </a:cubicBezTo>
                  <a:cubicBezTo>
                    <a:pt x="4794" y="3378"/>
                    <a:pt x="4908" y="3264"/>
                    <a:pt x="4999" y="3173"/>
                  </a:cubicBezTo>
                  <a:cubicBezTo>
                    <a:pt x="5068" y="3082"/>
                    <a:pt x="5159" y="3013"/>
                    <a:pt x="5228" y="2922"/>
                  </a:cubicBezTo>
                  <a:cubicBezTo>
                    <a:pt x="5319" y="2853"/>
                    <a:pt x="5387" y="2785"/>
                    <a:pt x="5456" y="2694"/>
                  </a:cubicBezTo>
                  <a:lnTo>
                    <a:pt x="5479" y="2694"/>
                  </a:lnTo>
                  <a:cubicBezTo>
                    <a:pt x="5570" y="2648"/>
                    <a:pt x="5639" y="2579"/>
                    <a:pt x="5707" y="2511"/>
                  </a:cubicBezTo>
                  <a:cubicBezTo>
                    <a:pt x="5730" y="2488"/>
                    <a:pt x="5776" y="2442"/>
                    <a:pt x="5798" y="2420"/>
                  </a:cubicBezTo>
                  <a:lnTo>
                    <a:pt x="5890" y="2328"/>
                  </a:lnTo>
                  <a:lnTo>
                    <a:pt x="5935" y="2328"/>
                  </a:lnTo>
                  <a:cubicBezTo>
                    <a:pt x="5958" y="2328"/>
                    <a:pt x="5981" y="2305"/>
                    <a:pt x="6004" y="2305"/>
                  </a:cubicBezTo>
                  <a:cubicBezTo>
                    <a:pt x="6027" y="2283"/>
                    <a:pt x="6049" y="2283"/>
                    <a:pt x="6072" y="2260"/>
                  </a:cubicBezTo>
                  <a:cubicBezTo>
                    <a:pt x="6118" y="2237"/>
                    <a:pt x="6141" y="2214"/>
                    <a:pt x="6186" y="2169"/>
                  </a:cubicBezTo>
                  <a:cubicBezTo>
                    <a:pt x="6209" y="2146"/>
                    <a:pt x="6255" y="2100"/>
                    <a:pt x="6300" y="2077"/>
                  </a:cubicBezTo>
                  <a:cubicBezTo>
                    <a:pt x="6369" y="2032"/>
                    <a:pt x="6415" y="1986"/>
                    <a:pt x="6460" y="1917"/>
                  </a:cubicBezTo>
                  <a:cubicBezTo>
                    <a:pt x="6620" y="1803"/>
                    <a:pt x="6757" y="1666"/>
                    <a:pt x="6894" y="1529"/>
                  </a:cubicBezTo>
                  <a:cubicBezTo>
                    <a:pt x="7031" y="1415"/>
                    <a:pt x="7145" y="1301"/>
                    <a:pt x="7282" y="1187"/>
                  </a:cubicBezTo>
                  <a:cubicBezTo>
                    <a:pt x="7350" y="1119"/>
                    <a:pt x="7396" y="1073"/>
                    <a:pt x="7465" y="1004"/>
                  </a:cubicBezTo>
                  <a:cubicBezTo>
                    <a:pt x="7533" y="936"/>
                    <a:pt x="7602" y="890"/>
                    <a:pt x="7670" y="822"/>
                  </a:cubicBezTo>
                  <a:cubicBezTo>
                    <a:pt x="7716" y="799"/>
                    <a:pt x="7761" y="753"/>
                    <a:pt x="7784" y="731"/>
                  </a:cubicBezTo>
                  <a:cubicBezTo>
                    <a:pt x="7853" y="685"/>
                    <a:pt x="7898" y="616"/>
                    <a:pt x="7921" y="548"/>
                  </a:cubicBezTo>
                  <a:lnTo>
                    <a:pt x="7944" y="548"/>
                  </a:lnTo>
                  <a:cubicBezTo>
                    <a:pt x="7990" y="525"/>
                    <a:pt x="7990" y="457"/>
                    <a:pt x="7990" y="434"/>
                  </a:cubicBezTo>
                  <a:cubicBezTo>
                    <a:pt x="7990" y="411"/>
                    <a:pt x="7990" y="411"/>
                    <a:pt x="7967" y="411"/>
                  </a:cubicBezTo>
                  <a:cubicBezTo>
                    <a:pt x="7990" y="411"/>
                    <a:pt x="7990" y="411"/>
                    <a:pt x="7990" y="388"/>
                  </a:cubicBezTo>
                  <a:cubicBezTo>
                    <a:pt x="8012" y="365"/>
                    <a:pt x="8012" y="320"/>
                    <a:pt x="7990" y="274"/>
                  </a:cubicBezTo>
                  <a:cubicBezTo>
                    <a:pt x="7967" y="228"/>
                    <a:pt x="7921" y="206"/>
                    <a:pt x="7875" y="206"/>
                  </a:cubicBezTo>
                  <a:cubicBezTo>
                    <a:pt x="7875" y="160"/>
                    <a:pt x="7853" y="137"/>
                    <a:pt x="7853" y="91"/>
                  </a:cubicBezTo>
                  <a:cubicBezTo>
                    <a:pt x="7830" y="46"/>
                    <a:pt x="7784" y="0"/>
                    <a:pt x="771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6"/>
            <p:cNvSpPr/>
            <p:nvPr/>
          </p:nvSpPr>
          <p:spPr>
            <a:xfrm>
              <a:off x="6878000" y="1012350"/>
              <a:ext cx="2875" cy="2875"/>
            </a:xfrm>
            <a:custGeom>
              <a:avLst/>
              <a:gdLst/>
              <a:ahLst/>
              <a:cxnLst/>
              <a:rect l="l" t="t" r="r" b="b"/>
              <a:pathLst>
                <a:path w="115" h="115" extrusionOk="0">
                  <a:moveTo>
                    <a:pt x="69" y="1"/>
                  </a:moveTo>
                  <a:cubicBezTo>
                    <a:pt x="23" y="1"/>
                    <a:pt x="0" y="23"/>
                    <a:pt x="0" y="46"/>
                  </a:cubicBezTo>
                  <a:cubicBezTo>
                    <a:pt x="0" y="69"/>
                    <a:pt x="23" y="115"/>
                    <a:pt x="69" y="115"/>
                  </a:cubicBezTo>
                  <a:cubicBezTo>
                    <a:pt x="92" y="115"/>
                    <a:pt x="114" y="69"/>
                    <a:pt x="114" y="46"/>
                  </a:cubicBezTo>
                  <a:cubicBezTo>
                    <a:pt x="114" y="23"/>
                    <a:pt x="92"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6"/>
            <p:cNvSpPr/>
            <p:nvPr/>
          </p:nvSpPr>
          <p:spPr>
            <a:xfrm>
              <a:off x="7131350" y="834325"/>
              <a:ext cx="75925" cy="37150"/>
            </a:xfrm>
            <a:custGeom>
              <a:avLst/>
              <a:gdLst/>
              <a:ahLst/>
              <a:cxnLst/>
              <a:rect l="l" t="t" r="r" b="b"/>
              <a:pathLst>
                <a:path w="3037" h="1486" extrusionOk="0">
                  <a:moveTo>
                    <a:pt x="206" y="0"/>
                  </a:moveTo>
                  <a:cubicBezTo>
                    <a:pt x="138" y="0"/>
                    <a:pt x="92" y="23"/>
                    <a:pt x="69" y="46"/>
                  </a:cubicBezTo>
                  <a:cubicBezTo>
                    <a:pt x="46" y="69"/>
                    <a:pt x="24" y="91"/>
                    <a:pt x="1" y="114"/>
                  </a:cubicBezTo>
                  <a:cubicBezTo>
                    <a:pt x="1" y="160"/>
                    <a:pt x="1" y="205"/>
                    <a:pt x="24" y="251"/>
                  </a:cubicBezTo>
                  <a:cubicBezTo>
                    <a:pt x="24" y="297"/>
                    <a:pt x="69" y="320"/>
                    <a:pt x="92" y="365"/>
                  </a:cubicBezTo>
                  <a:cubicBezTo>
                    <a:pt x="115" y="388"/>
                    <a:pt x="138" y="411"/>
                    <a:pt x="160" y="434"/>
                  </a:cubicBezTo>
                  <a:cubicBezTo>
                    <a:pt x="206" y="502"/>
                    <a:pt x="275" y="571"/>
                    <a:pt x="320" y="639"/>
                  </a:cubicBezTo>
                  <a:cubicBezTo>
                    <a:pt x="343" y="662"/>
                    <a:pt x="343" y="685"/>
                    <a:pt x="366" y="708"/>
                  </a:cubicBezTo>
                  <a:cubicBezTo>
                    <a:pt x="389" y="753"/>
                    <a:pt x="434" y="799"/>
                    <a:pt x="480" y="822"/>
                  </a:cubicBezTo>
                  <a:cubicBezTo>
                    <a:pt x="526" y="845"/>
                    <a:pt x="571" y="845"/>
                    <a:pt x="617" y="845"/>
                  </a:cubicBezTo>
                  <a:lnTo>
                    <a:pt x="1028" y="845"/>
                  </a:lnTo>
                  <a:cubicBezTo>
                    <a:pt x="1119" y="845"/>
                    <a:pt x="1210" y="867"/>
                    <a:pt x="1302" y="867"/>
                  </a:cubicBezTo>
                  <a:cubicBezTo>
                    <a:pt x="1370" y="867"/>
                    <a:pt x="1462" y="890"/>
                    <a:pt x="1553" y="913"/>
                  </a:cubicBezTo>
                  <a:cubicBezTo>
                    <a:pt x="1644" y="936"/>
                    <a:pt x="1758" y="959"/>
                    <a:pt x="1850" y="982"/>
                  </a:cubicBezTo>
                  <a:lnTo>
                    <a:pt x="1827" y="982"/>
                  </a:lnTo>
                  <a:cubicBezTo>
                    <a:pt x="1964" y="1004"/>
                    <a:pt x="2078" y="1050"/>
                    <a:pt x="2192" y="1118"/>
                  </a:cubicBezTo>
                  <a:cubicBezTo>
                    <a:pt x="2306" y="1141"/>
                    <a:pt x="2420" y="1187"/>
                    <a:pt x="2534" y="1233"/>
                  </a:cubicBezTo>
                  <a:cubicBezTo>
                    <a:pt x="2603" y="1278"/>
                    <a:pt x="2648" y="1301"/>
                    <a:pt x="2717" y="1347"/>
                  </a:cubicBezTo>
                  <a:cubicBezTo>
                    <a:pt x="2763" y="1392"/>
                    <a:pt x="2831" y="1415"/>
                    <a:pt x="2877" y="1461"/>
                  </a:cubicBezTo>
                  <a:cubicBezTo>
                    <a:pt x="2894" y="1478"/>
                    <a:pt x="2915" y="1486"/>
                    <a:pt x="2935" y="1486"/>
                  </a:cubicBezTo>
                  <a:cubicBezTo>
                    <a:pt x="2968" y="1486"/>
                    <a:pt x="3000" y="1466"/>
                    <a:pt x="3014" y="1438"/>
                  </a:cubicBezTo>
                  <a:cubicBezTo>
                    <a:pt x="3036" y="1392"/>
                    <a:pt x="3036" y="1347"/>
                    <a:pt x="2991" y="1324"/>
                  </a:cubicBezTo>
                  <a:cubicBezTo>
                    <a:pt x="2922" y="1255"/>
                    <a:pt x="2854" y="1210"/>
                    <a:pt x="2785" y="1164"/>
                  </a:cubicBezTo>
                  <a:cubicBezTo>
                    <a:pt x="2694" y="1096"/>
                    <a:pt x="2626" y="1050"/>
                    <a:pt x="2557" y="1004"/>
                  </a:cubicBezTo>
                  <a:cubicBezTo>
                    <a:pt x="2557" y="959"/>
                    <a:pt x="2557" y="890"/>
                    <a:pt x="2511" y="845"/>
                  </a:cubicBezTo>
                  <a:cubicBezTo>
                    <a:pt x="2489" y="799"/>
                    <a:pt x="2443" y="776"/>
                    <a:pt x="2397" y="753"/>
                  </a:cubicBezTo>
                  <a:cubicBezTo>
                    <a:pt x="2352" y="730"/>
                    <a:pt x="2306" y="708"/>
                    <a:pt x="2283" y="685"/>
                  </a:cubicBezTo>
                  <a:cubicBezTo>
                    <a:pt x="2192" y="639"/>
                    <a:pt x="2123" y="616"/>
                    <a:pt x="2055" y="571"/>
                  </a:cubicBezTo>
                  <a:cubicBezTo>
                    <a:pt x="1964" y="548"/>
                    <a:pt x="1895" y="525"/>
                    <a:pt x="1804" y="502"/>
                  </a:cubicBezTo>
                  <a:cubicBezTo>
                    <a:pt x="1804" y="479"/>
                    <a:pt x="1781" y="434"/>
                    <a:pt x="1758" y="434"/>
                  </a:cubicBezTo>
                  <a:cubicBezTo>
                    <a:pt x="1735" y="434"/>
                    <a:pt x="1735" y="411"/>
                    <a:pt x="1713" y="411"/>
                  </a:cubicBezTo>
                  <a:cubicBezTo>
                    <a:pt x="1644" y="388"/>
                    <a:pt x="1576" y="365"/>
                    <a:pt x="1484" y="320"/>
                  </a:cubicBezTo>
                  <a:cubicBezTo>
                    <a:pt x="1393" y="297"/>
                    <a:pt x="1302" y="251"/>
                    <a:pt x="1210" y="228"/>
                  </a:cubicBezTo>
                  <a:cubicBezTo>
                    <a:pt x="1119" y="205"/>
                    <a:pt x="1005" y="183"/>
                    <a:pt x="914" y="160"/>
                  </a:cubicBezTo>
                  <a:cubicBezTo>
                    <a:pt x="800" y="114"/>
                    <a:pt x="708" y="91"/>
                    <a:pt x="594" y="69"/>
                  </a:cubicBezTo>
                  <a:lnTo>
                    <a:pt x="594" y="69"/>
                  </a:lnTo>
                  <a:cubicBezTo>
                    <a:pt x="594" y="69"/>
                    <a:pt x="617" y="91"/>
                    <a:pt x="617" y="91"/>
                  </a:cubicBezTo>
                  <a:cubicBezTo>
                    <a:pt x="549" y="69"/>
                    <a:pt x="457" y="46"/>
                    <a:pt x="389" y="23"/>
                  </a:cubicBezTo>
                  <a:lnTo>
                    <a:pt x="297" y="23"/>
                  </a:lnTo>
                  <a:cubicBezTo>
                    <a:pt x="275" y="23"/>
                    <a:pt x="252" y="0"/>
                    <a:pt x="22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6"/>
            <p:cNvSpPr/>
            <p:nvPr/>
          </p:nvSpPr>
          <p:spPr>
            <a:xfrm>
              <a:off x="7169025" y="868550"/>
              <a:ext cx="35975" cy="9725"/>
            </a:xfrm>
            <a:custGeom>
              <a:avLst/>
              <a:gdLst/>
              <a:ahLst/>
              <a:cxnLst/>
              <a:rect l="l" t="t" r="r" b="b"/>
              <a:pathLst>
                <a:path w="1439" h="389" extrusionOk="0">
                  <a:moveTo>
                    <a:pt x="91" y="1"/>
                  </a:moveTo>
                  <a:cubicBezTo>
                    <a:pt x="46" y="1"/>
                    <a:pt x="0" y="46"/>
                    <a:pt x="0" y="92"/>
                  </a:cubicBezTo>
                  <a:cubicBezTo>
                    <a:pt x="0" y="115"/>
                    <a:pt x="0" y="138"/>
                    <a:pt x="23" y="160"/>
                  </a:cubicBezTo>
                  <a:cubicBezTo>
                    <a:pt x="46" y="183"/>
                    <a:pt x="69" y="206"/>
                    <a:pt x="91" y="206"/>
                  </a:cubicBezTo>
                  <a:cubicBezTo>
                    <a:pt x="137" y="206"/>
                    <a:pt x="183" y="206"/>
                    <a:pt x="251" y="183"/>
                  </a:cubicBezTo>
                  <a:lnTo>
                    <a:pt x="297" y="183"/>
                  </a:lnTo>
                  <a:cubicBezTo>
                    <a:pt x="411" y="183"/>
                    <a:pt x="525" y="206"/>
                    <a:pt x="639" y="206"/>
                  </a:cubicBezTo>
                  <a:cubicBezTo>
                    <a:pt x="708" y="229"/>
                    <a:pt x="776" y="229"/>
                    <a:pt x="845" y="229"/>
                  </a:cubicBezTo>
                  <a:cubicBezTo>
                    <a:pt x="913" y="252"/>
                    <a:pt x="982" y="252"/>
                    <a:pt x="1027" y="274"/>
                  </a:cubicBezTo>
                  <a:cubicBezTo>
                    <a:pt x="1027" y="274"/>
                    <a:pt x="1027" y="274"/>
                    <a:pt x="1027" y="252"/>
                  </a:cubicBezTo>
                  <a:cubicBezTo>
                    <a:pt x="1073" y="274"/>
                    <a:pt x="1141" y="297"/>
                    <a:pt x="1210" y="320"/>
                  </a:cubicBezTo>
                  <a:cubicBezTo>
                    <a:pt x="1256" y="343"/>
                    <a:pt x="1301" y="366"/>
                    <a:pt x="1347" y="389"/>
                  </a:cubicBezTo>
                  <a:cubicBezTo>
                    <a:pt x="1370" y="389"/>
                    <a:pt x="1415" y="366"/>
                    <a:pt x="1415" y="343"/>
                  </a:cubicBezTo>
                  <a:cubicBezTo>
                    <a:pt x="1438" y="320"/>
                    <a:pt x="1415" y="297"/>
                    <a:pt x="1393" y="297"/>
                  </a:cubicBezTo>
                  <a:cubicBezTo>
                    <a:pt x="1347" y="274"/>
                    <a:pt x="1301" y="252"/>
                    <a:pt x="1256" y="229"/>
                  </a:cubicBezTo>
                  <a:cubicBezTo>
                    <a:pt x="1210" y="206"/>
                    <a:pt x="1164" y="183"/>
                    <a:pt x="1119" y="160"/>
                  </a:cubicBezTo>
                  <a:cubicBezTo>
                    <a:pt x="982" y="115"/>
                    <a:pt x="868" y="92"/>
                    <a:pt x="753" y="69"/>
                  </a:cubicBezTo>
                  <a:cubicBezTo>
                    <a:pt x="685" y="69"/>
                    <a:pt x="616" y="46"/>
                    <a:pt x="548" y="46"/>
                  </a:cubicBezTo>
                  <a:cubicBezTo>
                    <a:pt x="502" y="23"/>
                    <a:pt x="434" y="23"/>
                    <a:pt x="388" y="23"/>
                  </a:cubicBezTo>
                  <a:cubicBezTo>
                    <a:pt x="343" y="1"/>
                    <a:pt x="297" y="1"/>
                    <a:pt x="22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6"/>
            <p:cNvSpPr/>
            <p:nvPr/>
          </p:nvSpPr>
          <p:spPr>
            <a:xfrm>
              <a:off x="6604100" y="1272550"/>
              <a:ext cx="46800" cy="68500"/>
            </a:xfrm>
            <a:custGeom>
              <a:avLst/>
              <a:gdLst/>
              <a:ahLst/>
              <a:cxnLst/>
              <a:rect l="l" t="t" r="r" b="b"/>
              <a:pathLst>
                <a:path w="1872" h="2740" extrusionOk="0">
                  <a:moveTo>
                    <a:pt x="1689" y="1"/>
                  </a:moveTo>
                  <a:cubicBezTo>
                    <a:pt x="1666" y="1"/>
                    <a:pt x="1644" y="24"/>
                    <a:pt x="1621" y="24"/>
                  </a:cubicBezTo>
                  <a:cubicBezTo>
                    <a:pt x="1598" y="46"/>
                    <a:pt x="1575" y="46"/>
                    <a:pt x="1552" y="92"/>
                  </a:cubicBezTo>
                  <a:cubicBezTo>
                    <a:pt x="1552" y="92"/>
                    <a:pt x="1529" y="115"/>
                    <a:pt x="1529" y="138"/>
                  </a:cubicBezTo>
                  <a:cubicBezTo>
                    <a:pt x="1507" y="161"/>
                    <a:pt x="1507" y="183"/>
                    <a:pt x="1484" y="206"/>
                  </a:cubicBezTo>
                  <a:cubicBezTo>
                    <a:pt x="1438" y="320"/>
                    <a:pt x="1347" y="435"/>
                    <a:pt x="1278" y="526"/>
                  </a:cubicBezTo>
                  <a:cubicBezTo>
                    <a:pt x="1233" y="617"/>
                    <a:pt x="1187" y="686"/>
                    <a:pt x="1164" y="754"/>
                  </a:cubicBezTo>
                  <a:cubicBezTo>
                    <a:pt x="1096" y="845"/>
                    <a:pt x="1050" y="914"/>
                    <a:pt x="1004" y="1005"/>
                  </a:cubicBezTo>
                  <a:cubicBezTo>
                    <a:pt x="936" y="1074"/>
                    <a:pt x="890" y="1142"/>
                    <a:pt x="845" y="1211"/>
                  </a:cubicBezTo>
                  <a:cubicBezTo>
                    <a:pt x="799" y="1302"/>
                    <a:pt x="753" y="1393"/>
                    <a:pt x="685" y="1484"/>
                  </a:cubicBezTo>
                  <a:cubicBezTo>
                    <a:pt x="662" y="1530"/>
                    <a:pt x="639" y="1576"/>
                    <a:pt x="594" y="1621"/>
                  </a:cubicBezTo>
                  <a:cubicBezTo>
                    <a:pt x="548" y="1690"/>
                    <a:pt x="502" y="1758"/>
                    <a:pt x="457" y="1827"/>
                  </a:cubicBezTo>
                  <a:cubicBezTo>
                    <a:pt x="365" y="1941"/>
                    <a:pt x="297" y="2078"/>
                    <a:pt x="228" y="2192"/>
                  </a:cubicBezTo>
                  <a:cubicBezTo>
                    <a:pt x="160" y="2283"/>
                    <a:pt x="114" y="2375"/>
                    <a:pt x="69" y="2466"/>
                  </a:cubicBezTo>
                  <a:cubicBezTo>
                    <a:pt x="69" y="2466"/>
                    <a:pt x="46" y="2489"/>
                    <a:pt x="46" y="2489"/>
                  </a:cubicBezTo>
                  <a:cubicBezTo>
                    <a:pt x="23" y="2534"/>
                    <a:pt x="0" y="2580"/>
                    <a:pt x="23" y="2626"/>
                  </a:cubicBezTo>
                  <a:cubicBezTo>
                    <a:pt x="23" y="2649"/>
                    <a:pt x="46" y="2694"/>
                    <a:pt x="91" y="2717"/>
                  </a:cubicBezTo>
                  <a:cubicBezTo>
                    <a:pt x="114" y="2740"/>
                    <a:pt x="160" y="2740"/>
                    <a:pt x="183" y="2740"/>
                  </a:cubicBezTo>
                  <a:cubicBezTo>
                    <a:pt x="251" y="2717"/>
                    <a:pt x="320" y="2649"/>
                    <a:pt x="343" y="2603"/>
                  </a:cubicBezTo>
                  <a:cubicBezTo>
                    <a:pt x="388" y="2557"/>
                    <a:pt x="434" y="2512"/>
                    <a:pt x="457" y="2443"/>
                  </a:cubicBezTo>
                  <a:cubicBezTo>
                    <a:pt x="548" y="2329"/>
                    <a:pt x="616" y="2192"/>
                    <a:pt x="708" y="2055"/>
                  </a:cubicBezTo>
                  <a:cubicBezTo>
                    <a:pt x="799" y="1918"/>
                    <a:pt x="890" y="1758"/>
                    <a:pt x="982" y="1621"/>
                  </a:cubicBezTo>
                  <a:cubicBezTo>
                    <a:pt x="1027" y="1553"/>
                    <a:pt x="1073" y="1484"/>
                    <a:pt x="1119" y="1416"/>
                  </a:cubicBezTo>
                  <a:cubicBezTo>
                    <a:pt x="1187" y="1325"/>
                    <a:pt x="1233" y="1256"/>
                    <a:pt x="1278" y="1188"/>
                  </a:cubicBezTo>
                  <a:cubicBezTo>
                    <a:pt x="1324" y="1096"/>
                    <a:pt x="1392" y="1005"/>
                    <a:pt x="1438" y="937"/>
                  </a:cubicBezTo>
                  <a:cubicBezTo>
                    <a:pt x="1484" y="845"/>
                    <a:pt x="1529" y="777"/>
                    <a:pt x="1598" y="686"/>
                  </a:cubicBezTo>
                  <a:cubicBezTo>
                    <a:pt x="1644" y="617"/>
                    <a:pt x="1666" y="549"/>
                    <a:pt x="1712" y="457"/>
                  </a:cubicBezTo>
                  <a:cubicBezTo>
                    <a:pt x="1758" y="389"/>
                    <a:pt x="1803" y="320"/>
                    <a:pt x="1849" y="229"/>
                  </a:cubicBezTo>
                  <a:cubicBezTo>
                    <a:pt x="1872" y="206"/>
                    <a:pt x="1872" y="161"/>
                    <a:pt x="1826" y="138"/>
                  </a:cubicBezTo>
                  <a:lnTo>
                    <a:pt x="1803" y="138"/>
                  </a:lnTo>
                  <a:cubicBezTo>
                    <a:pt x="1803" y="92"/>
                    <a:pt x="1803" y="46"/>
                    <a:pt x="1758" y="24"/>
                  </a:cubicBezTo>
                  <a:cubicBezTo>
                    <a:pt x="1735" y="24"/>
                    <a:pt x="1712" y="1"/>
                    <a:pt x="168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6"/>
            <p:cNvSpPr/>
            <p:nvPr/>
          </p:nvSpPr>
          <p:spPr>
            <a:xfrm>
              <a:off x="6617775" y="1291950"/>
              <a:ext cx="31425" cy="44575"/>
            </a:xfrm>
            <a:custGeom>
              <a:avLst/>
              <a:gdLst/>
              <a:ahLst/>
              <a:cxnLst/>
              <a:rect l="l" t="t" r="r" b="b"/>
              <a:pathLst>
                <a:path w="1257" h="1783" extrusionOk="0">
                  <a:moveTo>
                    <a:pt x="1211" y="1"/>
                  </a:moveTo>
                  <a:cubicBezTo>
                    <a:pt x="1188" y="1"/>
                    <a:pt x="1165" y="1"/>
                    <a:pt x="1165" y="24"/>
                  </a:cubicBezTo>
                  <a:cubicBezTo>
                    <a:pt x="1074" y="161"/>
                    <a:pt x="982" y="298"/>
                    <a:pt x="891" y="435"/>
                  </a:cubicBezTo>
                  <a:cubicBezTo>
                    <a:pt x="845" y="503"/>
                    <a:pt x="800" y="549"/>
                    <a:pt x="754" y="617"/>
                  </a:cubicBezTo>
                  <a:cubicBezTo>
                    <a:pt x="686" y="686"/>
                    <a:pt x="640" y="754"/>
                    <a:pt x="594" y="823"/>
                  </a:cubicBezTo>
                  <a:cubicBezTo>
                    <a:pt x="480" y="937"/>
                    <a:pt x="389" y="1074"/>
                    <a:pt x="298" y="1188"/>
                  </a:cubicBezTo>
                  <a:cubicBezTo>
                    <a:pt x="252" y="1256"/>
                    <a:pt x="206" y="1325"/>
                    <a:pt x="161" y="1370"/>
                  </a:cubicBezTo>
                  <a:cubicBezTo>
                    <a:pt x="115" y="1439"/>
                    <a:pt x="47" y="1507"/>
                    <a:pt x="24" y="1599"/>
                  </a:cubicBezTo>
                  <a:cubicBezTo>
                    <a:pt x="1" y="1644"/>
                    <a:pt x="24" y="1713"/>
                    <a:pt x="69" y="1758"/>
                  </a:cubicBezTo>
                  <a:cubicBezTo>
                    <a:pt x="94" y="1775"/>
                    <a:pt x="121" y="1782"/>
                    <a:pt x="147" y="1782"/>
                  </a:cubicBezTo>
                  <a:cubicBezTo>
                    <a:pt x="194" y="1782"/>
                    <a:pt x="237" y="1757"/>
                    <a:pt x="252" y="1713"/>
                  </a:cubicBezTo>
                  <a:cubicBezTo>
                    <a:pt x="298" y="1667"/>
                    <a:pt x="343" y="1599"/>
                    <a:pt x="366" y="1530"/>
                  </a:cubicBezTo>
                  <a:cubicBezTo>
                    <a:pt x="412" y="1462"/>
                    <a:pt x="457" y="1393"/>
                    <a:pt x="503" y="1325"/>
                  </a:cubicBezTo>
                  <a:cubicBezTo>
                    <a:pt x="526" y="1279"/>
                    <a:pt x="572" y="1211"/>
                    <a:pt x="617" y="1142"/>
                  </a:cubicBezTo>
                  <a:cubicBezTo>
                    <a:pt x="617" y="1119"/>
                    <a:pt x="640" y="1074"/>
                    <a:pt x="663" y="1051"/>
                  </a:cubicBezTo>
                  <a:cubicBezTo>
                    <a:pt x="686" y="1005"/>
                    <a:pt x="709" y="960"/>
                    <a:pt x="731" y="937"/>
                  </a:cubicBezTo>
                  <a:cubicBezTo>
                    <a:pt x="777" y="845"/>
                    <a:pt x="823" y="777"/>
                    <a:pt x="868" y="708"/>
                  </a:cubicBezTo>
                  <a:cubicBezTo>
                    <a:pt x="914" y="640"/>
                    <a:pt x="937" y="572"/>
                    <a:pt x="982" y="503"/>
                  </a:cubicBezTo>
                  <a:cubicBezTo>
                    <a:pt x="1074" y="366"/>
                    <a:pt x="1142" y="229"/>
                    <a:pt x="1256" y="69"/>
                  </a:cubicBezTo>
                  <a:cubicBezTo>
                    <a:pt x="1256" y="47"/>
                    <a:pt x="1256" y="24"/>
                    <a:pt x="123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6"/>
            <p:cNvSpPr/>
            <p:nvPr/>
          </p:nvSpPr>
          <p:spPr>
            <a:xfrm>
              <a:off x="6974425" y="1026625"/>
              <a:ext cx="203175" cy="192325"/>
            </a:xfrm>
            <a:custGeom>
              <a:avLst/>
              <a:gdLst/>
              <a:ahLst/>
              <a:cxnLst/>
              <a:rect l="l" t="t" r="r" b="b"/>
              <a:pathLst>
                <a:path w="8127" h="7693" extrusionOk="0">
                  <a:moveTo>
                    <a:pt x="8035" y="0"/>
                  </a:moveTo>
                  <a:cubicBezTo>
                    <a:pt x="7990" y="0"/>
                    <a:pt x="7967" y="23"/>
                    <a:pt x="7967" y="69"/>
                  </a:cubicBezTo>
                  <a:cubicBezTo>
                    <a:pt x="7921" y="137"/>
                    <a:pt x="7921" y="206"/>
                    <a:pt x="7875" y="274"/>
                  </a:cubicBezTo>
                  <a:cubicBezTo>
                    <a:pt x="7853" y="365"/>
                    <a:pt x="7807" y="457"/>
                    <a:pt x="7739" y="548"/>
                  </a:cubicBezTo>
                  <a:cubicBezTo>
                    <a:pt x="7716" y="594"/>
                    <a:pt x="7693" y="639"/>
                    <a:pt x="7647" y="685"/>
                  </a:cubicBezTo>
                  <a:cubicBezTo>
                    <a:pt x="7624" y="708"/>
                    <a:pt x="7602" y="753"/>
                    <a:pt x="7579" y="799"/>
                  </a:cubicBezTo>
                  <a:cubicBezTo>
                    <a:pt x="7510" y="890"/>
                    <a:pt x="7442" y="959"/>
                    <a:pt x="7396" y="1027"/>
                  </a:cubicBezTo>
                  <a:cubicBezTo>
                    <a:pt x="7350" y="1073"/>
                    <a:pt x="7328" y="1119"/>
                    <a:pt x="7282" y="1164"/>
                  </a:cubicBezTo>
                  <a:cubicBezTo>
                    <a:pt x="7259" y="1210"/>
                    <a:pt x="7236" y="1233"/>
                    <a:pt x="7214" y="1278"/>
                  </a:cubicBezTo>
                  <a:cubicBezTo>
                    <a:pt x="7099" y="1438"/>
                    <a:pt x="6985" y="1598"/>
                    <a:pt x="6871" y="1758"/>
                  </a:cubicBezTo>
                  <a:cubicBezTo>
                    <a:pt x="6666" y="2032"/>
                    <a:pt x="6460" y="2283"/>
                    <a:pt x="6255" y="2579"/>
                  </a:cubicBezTo>
                  <a:lnTo>
                    <a:pt x="6278" y="2534"/>
                  </a:lnTo>
                  <a:lnTo>
                    <a:pt x="6278" y="2534"/>
                  </a:lnTo>
                  <a:cubicBezTo>
                    <a:pt x="6186" y="2671"/>
                    <a:pt x="6072" y="2808"/>
                    <a:pt x="5958" y="2945"/>
                  </a:cubicBezTo>
                  <a:cubicBezTo>
                    <a:pt x="5844" y="3082"/>
                    <a:pt x="5730" y="3219"/>
                    <a:pt x="5616" y="3355"/>
                  </a:cubicBezTo>
                  <a:cubicBezTo>
                    <a:pt x="5365" y="3629"/>
                    <a:pt x="5136" y="3880"/>
                    <a:pt x="4885" y="4132"/>
                  </a:cubicBezTo>
                  <a:cubicBezTo>
                    <a:pt x="4840" y="4200"/>
                    <a:pt x="4771" y="4246"/>
                    <a:pt x="4726" y="4314"/>
                  </a:cubicBezTo>
                  <a:cubicBezTo>
                    <a:pt x="4680" y="4360"/>
                    <a:pt x="4634" y="4405"/>
                    <a:pt x="4589" y="4451"/>
                  </a:cubicBezTo>
                  <a:cubicBezTo>
                    <a:pt x="4543" y="4497"/>
                    <a:pt x="4475" y="4542"/>
                    <a:pt x="4429" y="4588"/>
                  </a:cubicBezTo>
                  <a:cubicBezTo>
                    <a:pt x="4383" y="4634"/>
                    <a:pt x="4338" y="4679"/>
                    <a:pt x="4292" y="4748"/>
                  </a:cubicBezTo>
                  <a:cubicBezTo>
                    <a:pt x="4201" y="4816"/>
                    <a:pt x="4109" y="4908"/>
                    <a:pt x="4018" y="4976"/>
                  </a:cubicBezTo>
                  <a:cubicBezTo>
                    <a:pt x="4018" y="4953"/>
                    <a:pt x="3995" y="4930"/>
                    <a:pt x="3972" y="4908"/>
                  </a:cubicBezTo>
                  <a:cubicBezTo>
                    <a:pt x="3950" y="4885"/>
                    <a:pt x="3910" y="4873"/>
                    <a:pt x="3870" y="4873"/>
                  </a:cubicBezTo>
                  <a:cubicBezTo>
                    <a:pt x="3830" y="4873"/>
                    <a:pt x="3790" y="4885"/>
                    <a:pt x="3767" y="4908"/>
                  </a:cubicBezTo>
                  <a:cubicBezTo>
                    <a:pt x="3698" y="4976"/>
                    <a:pt x="3653" y="5045"/>
                    <a:pt x="3607" y="5090"/>
                  </a:cubicBezTo>
                  <a:cubicBezTo>
                    <a:pt x="3561" y="5159"/>
                    <a:pt x="3493" y="5204"/>
                    <a:pt x="3425" y="5250"/>
                  </a:cubicBezTo>
                  <a:cubicBezTo>
                    <a:pt x="3379" y="5296"/>
                    <a:pt x="3333" y="5318"/>
                    <a:pt x="3288" y="5341"/>
                  </a:cubicBezTo>
                  <a:cubicBezTo>
                    <a:pt x="3242" y="5387"/>
                    <a:pt x="3196" y="5410"/>
                    <a:pt x="3128" y="5433"/>
                  </a:cubicBezTo>
                  <a:cubicBezTo>
                    <a:pt x="3037" y="5501"/>
                    <a:pt x="2945" y="5547"/>
                    <a:pt x="2854" y="5592"/>
                  </a:cubicBezTo>
                  <a:cubicBezTo>
                    <a:pt x="2740" y="5638"/>
                    <a:pt x="2626" y="5661"/>
                    <a:pt x="2489" y="5684"/>
                  </a:cubicBezTo>
                  <a:lnTo>
                    <a:pt x="2466" y="5684"/>
                  </a:lnTo>
                  <a:cubicBezTo>
                    <a:pt x="2420" y="5661"/>
                    <a:pt x="2397" y="5661"/>
                    <a:pt x="2352" y="5661"/>
                  </a:cubicBezTo>
                  <a:cubicBezTo>
                    <a:pt x="2329" y="5661"/>
                    <a:pt x="2306" y="5661"/>
                    <a:pt x="2283" y="5638"/>
                  </a:cubicBezTo>
                  <a:cubicBezTo>
                    <a:pt x="2283" y="5638"/>
                    <a:pt x="2260" y="5638"/>
                    <a:pt x="2260" y="5615"/>
                  </a:cubicBezTo>
                  <a:cubicBezTo>
                    <a:pt x="2215" y="5592"/>
                    <a:pt x="2169" y="5570"/>
                    <a:pt x="2124" y="5547"/>
                  </a:cubicBezTo>
                  <a:cubicBezTo>
                    <a:pt x="2101" y="5524"/>
                    <a:pt x="2078" y="5501"/>
                    <a:pt x="2055" y="5478"/>
                  </a:cubicBezTo>
                  <a:cubicBezTo>
                    <a:pt x="2032" y="5433"/>
                    <a:pt x="1987" y="5387"/>
                    <a:pt x="1964" y="5364"/>
                  </a:cubicBezTo>
                  <a:cubicBezTo>
                    <a:pt x="1920" y="5320"/>
                    <a:pt x="1866" y="5295"/>
                    <a:pt x="1809" y="5295"/>
                  </a:cubicBezTo>
                  <a:cubicBezTo>
                    <a:pt x="1777" y="5295"/>
                    <a:pt x="1745" y="5302"/>
                    <a:pt x="1713" y="5318"/>
                  </a:cubicBezTo>
                  <a:cubicBezTo>
                    <a:pt x="1690" y="5341"/>
                    <a:pt x="1667" y="5364"/>
                    <a:pt x="1644" y="5387"/>
                  </a:cubicBezTo>
                  <a:lnTo>
                    <a:pt x="1667" y="5387"/>
                  </a:lnTo>
                  <a:cubicBezTo>
                    <a:pt x="1599" y="5455"/>
                    <a:pt x="1530" y="5547"/>
                    <a:pt x="1439" y="5615"/>
                  </a:cubicBezTo>
                  <a:cubicBezTo>
                    <a:pt x="1347" y="5684"/>
                    <a:pt x="1279" y="5729"/>
                    <a:pt x="1188" y="5798"/>
                  </a:cubicBezTo>
                  <a:cubicBezTo>
                    <a:pt x="1096" y="5866"/>
                    <a:pt x="1005" y="5935"/>
                    <a:pt x="937" y="6003"/>
                  </a:cubicBezTo>
                  <a:lnTo>
                    <a:pt x="891" y="6003"/>
                  </a:lnTo>
                  <a:cubicBezTo>
                    <a:pt x="868" y="6003"/>
                    <a:pt x="845" y="6003"/>
                    <a:pt x="822" y="6026"/>
                  </a:cubicBezTo>
                  <a:cubicBezTo>
                    <a:pt x="731" y="6072"/>
                    <a:pt x="663" y="6140"/>
                    <a:pt x="594" y="6209"/>
                  </a:cubicBezTo>
                  <a:cubicBezTo>
                    <a:pt x="526" y="6254"/>
                    <a:pt x="457" y="6323"/>
                    <a:pt x="412" y="6368"/>
                  </a:cubicBezTo>
                  <a:cubicBezTo>
                    <a:pt x="343" y="6460"/>
                    <a:pt x="297" y="6528"/>
                    <a:pt x="229" y="6597"/>
                  </a:cubicBezTo>
                  <a:cubicBezTo>
                    <a:pt x="206" y="6688"/>
                    <a:pt x="161" y="6756"/>
                    <a:pt x="138" y="6825"/>
                  </a:cubicBezTo>
                  <a:cubicBezTo>
                    <a:pt x="92" y="6916"/>
                    <a:pt x="69" y="6985"/>
                    <a:pt x="46" y="7076"/>
                  </a:cubicBezTo>
                  <a:cubicBezTo>
                    <a:pt x="24" y="7167"/>
                    <a:pt x="24" y="7259"/>
                    <a:pt x="24" y="7350"/>
                  </a:cubicBezTo>
                  <a:cubicBezTo>
                    <a:pt x="1" y="7373"/>
                    <a:pt x="1" y="7418"/>
                    <a:pt x="1" y="7464"/>
                  </a:cubicBezTo>
                  <a:cubicBezTo>
                    <a:pt x="1" y="7510"/>
                    <a:pt x="1" y="7578"/>
                    <a:pt x="24" y="7624"/>
                  </a:cubicBezTo>
                  <a:cubicBezTo>
                    <a:pt x="46" y="7669"/>
                    <a:pt x="92" y="7692"/>
                    <a:pt x="161" y="7692"/>
                  </a:cubicBezTo>
                  <a:cubicBezTo>
                    <a:pt x="206" y="7692"/>
                    <a:pt x="252" y="7647"/>
                    <a:pt x="297" y="7601"/>
                  </a:cubicBezTo>
                  <a:cubicBezTo>
                    <a:pt x="297" y="7578"/>
                    <a:pt x="320" y="7532"/>
                    <a:pt x="343" y="7510"/>
                  </a:cubicBezTo>
                  <a:cubicBezTo>
                    <a:pt x="366" y="7441"/>
                    <a:pt x="389" y="7396"/>
                    <a:pt x="412" y="7327"/>
                  </a:cubicBezTo>
                  <a:cubicBezTo>
                    <a:pt x="457" y="7259"/>
                    <a:pt x="503" y="7190"/>
                    <a:pt x="549" y="7122"/>
                  </a:cubicBezTo>
                  <a:cubicBezTo>
                    <a:pt x="617" y="7030"/>
                    <a:pt x="686" y="6939"/>
                    <a:pt x="754" y="6848"/>
                  </a:cubicBezTo>
                  <a:cubicBezTo>
                    <a:pt x="845" y="6756"/>
                    <a:pt x="937" y="6665"/>
                    <a:pt x="1051" y="6574"/>
                  </a:cubicBezTo>
                  <a:cubicBezTo>
                    <a:pt x="1142" y="6505"/>
                    <a:pt x="1233" y="6437"/>
                    <a:pt x="1325" y="6391"/>
                  </a:cubicBezTo>
                  <a:cubicBezTo>
                    <a:pt x="1416" y="6323"/>
                    <a:pt x="1507" y="6254"/>
                    <a:pt x="1621" y="6209"/>
                  </a:cubicBezTo>
                  <a:cubicBezTo>
                    <a:pt x="1690" y="6186"/>
                    <a:pt x="1758" y="6163"/>
                    <a:pt x="1827" y="6140"/>
                  </a:cubicBezTo>
                  <a:lnTo>
                    <a:pt x="1872" y="6140"/>
                  </a:lnTo>
                  <a:cubicBezTo>
                    <a:pt x="1895" y="6140"/>
                    <a:pt x="1895" y="6163"/>
                    <a:pt x="1918" y="6163"/>
                  </a:cubicBezTo>
                  <a:cubicBezTo>
                    <a:pt x="1964" y="6186"/>
                    <a:pt x="2009" y="6209"/>
                    <a:pt x="2032" y="6231"/>
                  </a:cubicBezTo>
                  <a:cubicBezTo>
                    <a:pt x="2101" y="6277"/>
                    <a:pt x="2169" y="6300"/>
                    <a:pt x="2238" y="6323"/>
                  </a:cubicBezTo>
                  <a:cubicBezTo>
                    <a:pt x="2272" y="6334"/>
                    <a:pt x="2312" y="6340"/>
                    <a:pt x="2352" y="6340"/>
                  </a:cubicBezTo>
                  <a:cubicBezTo>
                    <a:pt x="2392" y="6340"/>
                    <a:pt x="2432" y="6334"/>
                    <a:pt x="2466" y="6323"/>
                  </a:cubicBezTo>
                  <a:cubicBezTo>
                    <a:pt x="2557" y="6323"/>
                    <a:pt x="2648" y="6300"/>
                    <a:pt x="2740" y="6277"/>
                  </a:cubicBezTo>
                  <a:cubicBezTo>
                    <a:pt x="2785" y="6277"/>
                    <a:pt x="2831" y="6254"/>
                    <a:pt x="2877" y="6231"/>
                  </a:cubicBezTo>
                  <a:lnTo>
                    <a:pt x="2900" y="6231"/>
                  </a:lnTo>
                  <a:cubicBezTo>
                    <a:pt x="3037" y="6163"/>
                    <a:pt x="3128" y="6117"/>
                    <a:pt x="3242" y="6049"/>
                  </a:cubicBezTo>
                  <a:cubicBezTo>
                    <a:pt x="3333" y="6003"/>
                    <a:pt x="3402" y="5935"/>
                    <a:pt x="3470" y="5889"/>
                  </a:cubicBezTo>
                  <a:cubicBezTo>
                    <a:pt x="3561" y="5843"/>
                    <a:pt x="3630" y="5775"/>
                    <a:pt x="3721" y="5729"/>
                  </a:cubicBezTo>
                  <a:cubicBezTo>
                    <a:pt x="3744" y="5706"/>
                    <a:pt x="3767" y="5684"/>
                    <a:pt x="3813" y="5661"/>
                  </a:cubicBezTo>
                  <a:cubicBezTo>
                    <a:pt x="3881" y="5592"/>
                    <a:pt x="3950" y="5547"/>
                    <a:pt x="4018" y="5501"/>
                  </a:cubicBezTo>
                  <a:cubicBezTo>
                    <a:pt x="4086" y="5433"/>
                    <a:pt x="4155" y="5364"/>
                    <a:pt x="4201" y="5318"/>
                  </a:cubicBezTo>
                  <a:cubicBezTo>
                    <a:pt x="4338" y="5204"/>
                    <a:pt x="4452" y="5090"/>
                    <a:pt x="4566" y="4976"/>
                  </a:cubicBezTo>
                  <a:cubicBezTo>
                    <a:pt x="4794" y="4748"/>
                    <a:pt x="5022" y="4520"/>
                    <a:pt x="5251" y="4291"/>
                  </a:cubicBezTo>
                  <a:cubicBezTo>
                    <a:pt x="5502" y="4017"/>
                    <a:pt x="5753" y="3766"/>
                    <a:pt x="5981" y="3515"/>
                  </a:cubicBezTo>
                  <a:cubicBezTo>
                    <a:pt x="6049" y="3447"/>
                    <a:pt x="6095" y="3378"/>
                    <a:pt x="6164" y="3310"/>
                  </a:cubicBezTo>
                  <a:cubicBezTo>
                    <a:pt x="6209" y="3241"/>
                    <a:pt x="6255" y="3173"/>
                    <a:pt x="6323" y="3104"/>
                  </a:cubicBezTo>
                  <a:cubicBezTo>
                    <a:pt x="6437" y="2945"/>
                    <a:pt x="6552" y="2785"/>
                    <a:pt x="6643" y="2625"/>
                  </a:cubicBezTo>
                  <a:cubicBezTo>
                    <a:pt x="6757" y="2488"/>
                    <a:pt x="6848" y="2351"/>
                    <a:pt x="6940" y="2214"/>
                  </a:cubicBezTo>
                  <a:cubicBezTo>
                    <a:pt x="6985" y="2146"/>
                    <a:pt x="7031" y="2077"/>
                    <a:pt x="7077" y="2009"/>
                  </a:cubicBezTo>
                  <a:cubicBezTo>
                    <a:pt x="7122" y="1917"/>
                    <a:pt x="7191" y="1849"/>
                    <a:pt x="7236" y="1781"/>
                  </a:cubicBezTo>
                  <a:cubicBezTo>
                    <a:pt x="7328" y="1621"/>
                    <a:pt x="7396" y="1484"/>
                    <a:pt x="7487" y="1347"/>
                  </a:cubicBezTo>
                  <a:cubicBezTo>
                    <a:pt x="7579" y="1187"/>
                    <a:pt x="7693" y="1050"/>
                    <a:pt x="7784" y="890"/>
                  </a:cubicBezTo>
                  <a:cubicBezTo>
                    <a:pt x="7853" y="753"/>
                    <a:pt x="7921" y="639"/>
                    <a:pt x="7990" y="502"/>
                  </a:cubicBezTo>
                  <a:cubicBezTo>
                    <a:pt x="8012" y="434"/>
                    <a:pt x="8035" y="388"/>
                    <a:pt x="8058" y="320"/>
                  </a:cubicBezTo>
                  <a:cubicBezTo>
                    <a:pt x="8058" y="274"/>
                    <a:pt x="8081" y="251"/>
                    <a:pt x="8081" y="206"/>
                  </a:cubicBezTo>
                  <a:cubicBezTo>
                    <a:pt x="8081" y="183"/>
                    <a:pt x="8104" y="137"/>
                    <a:pt x="8127" y="91"/>
                  </a:cubicBezTo>
                  <a:cubicBezTo>
                    <a:pt x="8127" y="69"/>
                    <a:pt x="8104" y="23"/>
                    <a:pt x="805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6"/>
            <p:cNvSpPr/>
            <p:nvPr/>
          </p:nvSpPr>
          <p:spPr>
            <a:xfrm>
              <a:off x="7061750" y="1035175"/>
              <a:ext cx="109000" cy="125225"/>
            </a:xfrm>
            <a:custGeom>
              <a:avLst/>
              <a:gdLst/>
              <a:ahLst/>
              <a:cxnLst/>
              <a:rect l="l" t="t" r="r" b="b"/>
              <a:pathLst>
                <a:path w="4360" h="5009" extrusionOk="0">
                  <a:moveTo>
                    <a:pt x="4131" y="1"/>
                  </a:moveTo>
                  <a:cubicBezTo>
                    <a:pt x="4086" y="23"/>
                    <a:pt x="4063" y="46"/>
                    <a:pt x="4017" y="69"/>
                  </a:cubicBezTo>
                  <a:cubicBezTo>
                    <a:pt x="4017" y="92"/>
                    <a:pt x="3994" y="92"/>
                    <a:pt x="3994" y="115"/>
                  </a:cubicBezTo>
                  <a:lnTo>
                    <a:pt x="3903" y="206"/>
                  </a:lnTo>
                  <a:cubicBezTo>
                    <a:pt x="3835" y="274"/>
                    <a:pt x="3766" y="343"/>
                    <a:pt x="3698" y="411"/>
                  </a:cubicBezTo>
                  <a:cubicBezTo>
                    <a:pt x="3629" y="457"/>
                    <a:pt x="3584" y="526"/>
                    <a:pt x="3515" y="571"/>
                  </a:cubicBezTo>
                  <a:cubicBezTo>
                    <a:pt x="3447" y="640"/>
                    <a:pt x="3401" y="685"/>
                    <a:pt x="3333" y="754"/>
                  </a:cubicBezTo>
                  <a:cubicBezTo>
                    <a:pt x="3264" y="822"/>
                    <a:pt x="3218" y="891"/>
                    <a:pt x="3173" y="982"/>
                  </a:cubicBezTo>
                  <a:cubicBezTo>
                    <a:pt x="3150" y="1028"/>
                    <a:pt x="3104" y="1073"/>
                    <a:pt x="3081" y="1142"/>
                  </a:cubicBezTo>
                  <a:cubicBezTo>
                    <a:pt x="3059" y="1187"/>
                    <a:pt x="3013" y="1233"/>
                    <a:pt x="2990" y="1302"/>
                  </a:cubicBezTo>
                  <a:cubicBezTo>
                    <a:pt x="2967" y="1347"/>
                    <a:pt x="2922" y="1393"/>
                    <a:pt x="2899" y="1461"/>
                  </a:cubicBezTo>
                  <a:cubicBezTo>
                    <a:pt x="2853" y="1553"/>
                    <a:pt x="2808" y="1621"/>
                    <a:pt x="2762" y="1712"/>
                  </a:cubicBezTo>
                  <a:cubicBezTo>
                    <a:pt x="2716" y="1804"/>
                    <a:pt x="2671" y="1872"/>
                    <a:pt x="2625" y="1964"/>
                  </a:cubicBezTo>
                  <a:cubicBezTo>
                    <a:pt x="2556" y="2078"/>
                    <a:pt x="2488" y="2169"/>
                    <a:pt x="2420" y="2283"/>
                  </a:cubicBezTo>
                  <a:cubicBezTo>
                    <a:pt x="2351" y="2397"/>
                    <a:pt x="2283" y="2488"/>
                    <a:pt x="2214" y="2603"/>
                  </a:cubicBezTo>
                  <a:cubicBezTo>
                    <a:pt x="2123" y="2717"/>
                    <a:pt x="2009" y="2854"/>
                    <a:pt x="1917" y="2968"/>
                  </a:cubicBezTo>
                  <a:cubicBezTo>
                    <a:pt x="1872" y="3036"/>
                    <a:pt x="1803" y="3105"/>
                    <a:pt x="1735" y="3173"/>
                  </a:cubicBezTo>
                  <a:cubicBezTo>
                    <a:pt x="1712" y="3219"/>
                    <a:pt x="1666" y="3265"/>
                    <a:pt x="1621" y="3310"/>
                  </a:cubicBezTo>
                  <a:lnTo>
                    <a:pt x="1621" y="3333"/>
                  </a:lnTo>
                  <a:cubicBezTo>
                    <a:pt x="1598" y="3356"/>
                    <a:pt x="1575" y="3379"/>
                    <a:pt x="1552" y="3401"/>
                  </a:cubicBezTo>
                  <a:cubicBezTo>
                    <a:pt x="1506" y="3424"/>
                    <a:pt x="1484" y="3470"/>
                    <a:pt x="1438" y="3493"/>
                  </a:cubicBezTo>
                  <a:cubicBezTo>
                    <a:pt x="1370" y="3584"/>
                    <a:pt x="1301" y="3675"/>
                    <a:pt x="1210" y="3744"/>
                  </a:cubicBezTo>
                  <a:cubicBezTo>
                    <a:pt x="1141" y="3835"/>
                    <a:pt x="1073" y="3926"/>
                    <a:pt x="982" y="4018"/>
                  </a:cubicBezTo>
                  <a:cubicBezTo>
                    <a:pt x="959" y="4063"/>
                    <a:pt x="913" y="4109"/>
                    <a:pt x="890" y="4155"/>
                  </a:cubicBezTo>
                  <a:cubicBezTo>
                    <a:pt x="867" y="4155"/>
                    <a:pt x="845" y="4178"/>
                    <a:pt x="845" y="4200"/>
                  </a:cubicBezTo>
                  <a:cubicBezTo>
                    <a:pt x="822" y="4223"/>
                    <a:pt x="799" y="4246"/>
                    <a:pt x="776" y="4269"/>
                  </a:cubicBezTo>
                  <a:cubicBezTo>
                    <a:pt x="708" y="4337"/>
                    <a:pt x="639" y="4383"/>
                    <a:pt x="593" y="4451"/>
                  </a:cubicBezTo>
                  <a:cubicBezTo>
                    <a:pt x="457" y="4588"/>
                    <a:pt x="320" y="4703"/>
                    <a:pt x="183" y="4817"/>
                  </a:cubicBezTo>
                  <a:cubicBezTo>
                    <a:pt x="183" y="4817"/>
                    <a:pt x="160" y="4817"/>
                    <a:pt x="160" y="4839"/>
                  </a:cubicBezTo>
                  <a:lnTo>
                    <a:pt x="137" y="4839"/>
                  </a:lnTo>
                  <a:cubicBezTo>
                    <a:pt x="114" y="4862"/>
                    <a:pt x="68" y="4885"/>
                    <a:pt x="46" y="4908"/>
                  </a:cubicBezTo>
                  <a:cubicBezTo>
                    <a:pt x="23" y="4931"/>
                    <a:pt x="0" y="4954"/>
                    <a:pt x="23" y="4976"/>
                  </a:cubicBezTo>
                  <a:cubicBezTo>
                    <a:pt x="39" y="4993"/>
                    <a:pt x="55" y="5009"/>
                    <a:pt x="71" y="5009"/>
                  </a:cubicBezTo>
                  <a:cubicBezTo>
                    <a:pt x="78" y="5009"/>
                    <a:pt x="85" y="5006"/>
                    <a:pt x="91" y="4999"/>
                  </a:cubicBezTo>
                  <a:cubicBezTo>
                    <a:pt x="137" y="4976"/>
                    <a:pt x="183" y="4954"/>
                    <a:pt x="205" y="4908"/>
                  </a:cubicBezTo>
                  <a:cubicBezTo>
                    <a:pt x="251" y="4885"/>
                    <a:pt x="297" y="4862"/>
                    <a:pt x="320" y="4817"/>
                  </a:cubicBezTo>
                  <a:cubicBezTo>
                    <a:pt x="411" y="4748"/>
                    <a:pt x="502" y="4680"/>
                    <a:pt x="571" y="4611"/>
                  </a:cubicBezTo>
                  <a:cubicBezTo>
                    <a:pt x="662" y="4543"/>
                    <a:pt x="730" y="4474"/>
                    <a:pt x="822" y="4406"/>
                  </a:cubicBezTo>
                  <a:cubicBezTo>
                    <a:pt x="833" y="4417"/>
                    <a:pt x="850" y="4423"/>
                    <a:pt x="870" y="4423"/>
                  </a:cubicBezTo>
                  <a:cubicBezTo>
                    <a:pt x="890" y="4423"/>
                    <a:pt x="913" y="4417"/>
                    <a:pt x="936" y="4406"/>
                  </a:cubicBezTo>
                  <a:cubicBezTo>
                    <a:pt x="982" y="4383"/>
                    <a:pt x="1027" y="4337"/>
                    <a:pt x="1073" y="4315"/>
                  </a:cubicBezTo>
                  <a:cubicBezTo>
                    <a:pt x="1096" y="4269"/>
                    <a:pt x="1141" y="4223"/>
                    <a:pt x="1187" y="4200"/>
                  </a:cubicBezTo>
                  <a:cubicBezTo>
                    <a:pt x="1255" y="4132"/>
                    <a:pt x="1301" y="4063"/>
                    <a:pt x="1370" y="3995"/>
                  </a:cubicBezTo>
                  <a:cubicBezTo>
                    <a:pt x="1506" y="3835"/>
                    <a:pt x="1666" y="3698"/>
                    <a:pt x="1803" y="3538"/>
                  </a:cubicBezTo>
                  <a:cubicBezTo>
                    <a:pt x="1872" y="3470"/>
                    <a:pt x="1917" y="3401"/>
                    <a:pt x="1986" y="3333"/>
                  </a:cubicBezTo>
                  <a:cubicBezTo>
                    <a:pt x="2054" y="3265"/>
                    <a:pt x="2123" y="3196"/>
                    <a:pt x="2191" y="3105"/>
                  </a:cubicBezTo>
                  <a:cubicBezTo>
                    <a:pt x="2305" y="2991"/>
                    <a:pt x="2420" y="2854"/>
                    <a:pt x="2534" y="2717"/>
                  </a:cubicBezTo>
                  <a:cubicBezTo>
                    <a:pt x="2556" y="2694"/>
                    <a:pt x="2579" y="2648"/>
                    <a:pt x="2579" y="2625"/>
                  </a:cubicBezTo>
                  <a:cubicBezTo>
                    <a:pt x="2579" y="2648"/>
                    <a:pt x="2579" y="2648"/>
                    <a:pt x="2579" y="2648"/>
                  </a:cubicBezTo>
                  <a:cubicBezTo>
                    <a:pt x="2579" y="2648"/>
                    <a:pt x="2602" y="2625"/>
                    <a:pt x="2602" y="2625"/>
                  </a:cubicBezTo>
                  <a:lnTo>
                    <a:pt x="2602" y="2625"/>
                  </a:lnTo>
                  <a:cubicBezTo>
                    <a:pt x="2579" y="2625"/>
                    <a:pt x="2579" y="2648"/>
                    <a:pt x="2579" y="2648"/>
                  </a:cubicBezTo>
                  <a:lnTo>
                    <a:pt x="2579" y="2648"/>
                  </a:lnTo>
                  <a:cubicBezTo>
                    <a:pt x="2579" y="2625"/>
                    <a:pt x="2602" y="2625"/>
                    <a:pt x="2602" y="2603"/>
                  </a:cubicBezTo>
                  <a:cubicBezTo>
                    <a:pt x="2602" y="2603"/>
                    <a:pt x="2625" y="2603"/>
                    <a:pt x="2625" y="2580"/>
                  </a:cubicBezTo>
                  <a:cubicBezTo>
                    <a:pt x="2625" y="2580"/>
                    <a:pt x="2625" y="2603"/>
                    <a:pt x="2625" y="2603"/>
                  </a:cubicBezTo>
                  <a:cubicBezTo>
                    <a:pt x="2648" y="2557"/>
                    <a:pt x="2671" y="2511"/>
                    <a:pt x="2693" y="2466"/>
                  </a:cubicBezTo>
                  <a:cubicBezTo>
                    <a:pt x="2693" y="2466"/>
                    <a:pt x="2693" y="2488"/>
                    <a:pt x="2693" y="2488"/>
                  </a:cubicBezTo>
                  <a:cubicBezTo>
                    <a:pt x="2716" y="2466"/>
                    <a:pt x="2716" y="2443"/>
                    <a:pt x="2739" y="2443"/>
                  </a:cubicBezTo>
                  <a:lnTo>
                    <a:pt x="2716" y="2443"/>
                  </a:lnTo>
                  <a:cubicBezTo>
                    <a:pt x="2785" y="2374"/>
                    <a:pt x="2830" y="2283"/>
                    <a:pt x="2899" y="2215"/>
                  </a:cubicBezTo>
                  <a:cubicBezTo>
                    <a:pt x="2944" y="2146"/>
                    <a:pt x="2990" y="2078"/>
                    <a:pt x="3013" y="2032"/>
                  </a:cubicBezTo>
                  <a:cubicBezTo>
                    <a:pt x="3081" y="1941"/>
                    <a:pt x="3127" y="1872"/>
                    <a:pt x="3173" y="1781"/>
                  </a:cubicBezTo>
                  <a:cubicBezTo>
                    <a:pt x="3196" y="1781"/>
                    <a:pt x="3241" y="1758"/>
                    <a:pt x="3287" y="1735"/>
                  </a:cubicBezTo>
                  <a:cubicBezTo>
                    <a:pt x="3310" y="1690"/>
                    <a:pt x="3355" y="1644"/>
                    <a:pt x="3378" y="1621"/>
                  </a:cubicBezTo>
                  <a:cubicBezTo>
                    <a:pt x="3401" y="1575"/>
                    <a:pt x="3424" y="1530"/>
                    <a:pt x="3469" y="1507"/>
                  </a:cubicBezTo>
                  <a:cubicBezTo>
                    <a:pt x="3515" y="1416"/>
                    <a:pt x="3561" y="1347"/>
                    <a:pt x="3629" y="1256"/>
                  </a:cubicBezTo>
                  <a:cubicBezTo>
                    <a:pt x="3721" y="1119"/>
                    <a:pt x="3835" y="982"/>
                    <a:pt x="3926" y="845"/>
                  </a:cubicBezTo>
                  <a:cubicBezTo>
                    <a:pt x="3926" y="845"/>
                    <a:pt x="3949" y="822"/>
                    <a:pt x="3949" y="822"/>
                  </a:cubicBezTo>
                  <a:lnTo>
                    <a:pt x="3949" y="799"/>
                  </a:lnTo>
                  <a:cubicBezTo>
                    <a:pt x="4017" y="731"/>
                    <a:pt x="4063" y="640"/>
                    <a:pt x="4131" y="571"/>
                  </a:cubicBezTo>
                  <a:cubicBezTo>
                    <a:pt x="4154" y="526"/>
                    <a:pt x="4200" y="480"/>
                    <a:pt x="4223" y="434"/>
                  </a:cubicBezTo>
                  <a:cubicBezTo>
                    <a:pt x="4246" y="411"/>
                    <a:pt x="4246" y="389"/>
                    <a:pt x="4268" y="366"/>
                  </a:cubicBezTo>
                  <a:cubicBezTo>
                    <a:pt x="4268" y="343"/>
                    <a:pt x="4291" y="343"/>
                    <a:pt x="4291" y="320"/>
                  </a:cubicBezTo>
                  <a:cubicBezTo>
                    <a:pt x="4314" y="297"/>
                    <a:pt x="4337" y="274"/>
                    <a:pt x="4337" y="229"/>
                  </a:cubicBezTo>
                  <a:cubicBezTo>
                    <a:pt x="4360" y="206"/>
                    <a:pt x="4360" y="206"/>
                    <a:pt x="4360" y="183"/>
                  </a:cubicBezTo>
                  <a:cubicBezTo>
                    <a:pt x="4360" y="137"/>
                    <a:pt x="4337" y="115"/>
                    <a:pt x="4337" y="92"/>
                  </a:cubicBezTo>
                  <a:cubicBezTo>
                    <a:pt x="4291" y="46"/>
                    <a:pt x="4246" y="1"/>
                    <a:pt x="417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6"/>
            <p:cNvSpPr/>
            <p:nvPr/>
          </p:nvSpPr>
          <p:spPr>
            <a:xfrm>
              <a:off x="7133650" y="1034025"/>
              <a:ext cx="51950" cy="80500"/>
            </a:xfrm>
            <a:custGeom>
              <a:avLst/>
              <a:gdLst/>
              <a:ahLst/>
              <a:cxnLst/>
              <a:rect l="l" t="t" r="r" b="b"/>
              <a:pathLst>
                <a:path w="2078" h="3220" extrusionOk="0">
                  <a:moveTo>
                    <a:pt x="2031" y="1"/>
                  </a:moveTo>
                  <a:cubicBezTo>
                    <a:pt x="2009" y="1"/>
                    <a:pt x="1986" y="24"/>
                    <a:pt x="1986" y="24"/>
                  </a:cubicBezTo>
                  <a:cubicBezTo>
                    <a:pt x="1963" y="92"/>
                    <a:pt x="1940" y="161"/>
                    <a:pt x="1917" y="229"/>
                  </a:cubicBezTo>
                  <a:cubicBezTo>
                    <a:pt x="1872" y="298"/>
                    <a:pt x="1849" y="366"/>
                    <a:pt x="1803" y="435"/>
                  </a:cubicBezTo>
                  <a:cubicBezTo>
                    <a:pt x="1780" y="503"/>
                    <a:pt x="1735" y="594"/>
                    <a:pt x="1689" y="663"/>
                  </a:cubicBezTo>
                  <a:cubicBezTo>
                    <a:pt x="1666" y="731"/>
                    <a:pt x="1621" y="800"/>
                    <a:pt x="1575" y="868"/>
                  </a:cubicBezTo>
                  <a:cubicBezTo>
                    <a:pt x="1552" y="937"/>
                    <a:pt x="1506" y="1005"/>
                    <a:pt x="1461" y="1074"/>
                  </a:cubicBezTo>
                  <a:cubicBezTo>
                    <a:pt x="1415" y="1142"/>
                    <a:pt x="1370" y="1211"/>
                    <a:pt x="1324" y="1256"/>
                  </a:cubicBezTo>
                  <a:cubicBezTo>
                    <a:pt x="1233" y="1393"/>
                    <a:pt x="1164" y="1530"/>
                    <a:pt x="1073" y="1644"/>
                  </a:cubicBezTo>
                  <a:cubicBezTo>
                    <a:pt x="1050" y="1690"/>
                    <a:pt x="1027" y="1736"/>
                    <a:pt x="981" y="1781"/>
                  </a:cubicBezTo>
                  <a:cubicBezTo>
                    <a:pt x="936" y="1827"/>
                    <a:pt x="913" y="1873"/>
                    <a:pt x="867" y="1918"/>
                  </a:cubicBezTo>
                  <a:lnTo>
                    <a:pt x="890" y="1918"/>
                  </a:lnTo>
                  <a:cubicBezTo>
                    <a:pt x="845" y="1964"/>
                    <a:pt x="822" y="2010"/>
                    <a:pt x="776" y="2078"/>
                  </a:cubicBezTo>
                  <a:cubicBezTo>
                    <a:pt x="776" y="2055"/>
                    <a:pt x="776" y="2055"/>
                    <a:pt x="776" y="2055"/>
                  </a:cubicBezTo>
                  <a:cubicBezTo>
                    <a:pt x="776" y="2078"/>
                    <a:pt x="753" y="2101"/>
                    <a:pt x="730" y="2124"/>
                  </a:cubicBezTo>
                  <a:cubicBezTo>
                    <a:pt x="753" y="2101"/>
                    <a:pt x="753" y="2101"/>
                    <a:pt x="753" y="2101"/>
                  </a:cubicBezTo>
                  <a:lnTo>
                    <a:pt x="753" y="2101"/>
                  </a:lnTo>
                  <a:cubicBezTo>
                    <a:pt x="639" y="2238"/>
                    <a:pt x="548" y="2375"/>
                    <a:pt x="434" y="2489"/>
                  </a:cubicBezTo>
                  <a:cubicBezTo>
                    <a:pt x="365" y="2580"/>
                    <a:pt x="320" y="2649"/>
                    <a:pt x="251" y="2717"/>
                  </a:cubicBezTo>
                  <a:cubicBezTo>
                    <a:pt x="183" y="2786"/>
                    <a:pt x="114" y="2877"/>
                    <a:pt x="68" y="2945"/>
                  </a:cubicBezTo>
                  <a:lnTo>
                    <a:pt x="91" y="2923"/>
                  </a:lnTo>
                  <a:lnTo>
                    <a:pt x="91" y="2923"/>
                  </a:lnTo>
                  <a:cubicBezTo>
                    <a:pt x="68" y="2946"/>
                    <a:pt x="45" y="2969"/>
                    <a:pt x="23" y="3014"/>
                  </a:cubicBezTo>
                  <a:cubicBezTo>
                    <a:pt x="23" y="3037"/>
                    <a:pt x="0" y="3059"/>
                    <a:pt x="0" y="3082"/>
                  </a:cubicBezTo>
                  <a:cubicBezTo>
                    <a:pt x="0" y="3128"/>
                    <a:pt x="23" y="3151"/>
                    <a:pt x="46" y="3196"/>
                  </a:cubicBezTo>
                  <a:cubicBezTo>
                    <a:pt x="91" y="3219"/>
                    <a:pt x="114" y="3219"/>
                    <a:pt x="160" y="3219"/>
                  </a:cubicBezTo>
                  <a:cubicBezTo>
                    <a:pt x="205" y="3219"/>
                    <a:pt x="251" y="3219"/>
                    <a:pt x="274" y="3174"/>
                  </a:cubicBezTo>
                  <a:cubicBezTo>
                    <a:pt x="297" y="3128"/>
                    <a:pt x="342" y="3105"/>
                    <a:pt x="388" y="3059"/>
                  </a:cubicBezTo>
                  <a:cubicBezTo>
                    <a:pt x="411" y="3014"/>
                    <a:pt x="457" y="2991"/>
                    <a:pt x="479" y="2945"/>
                  </a:cubicBezTo>
                  <a:cubicBezTo>
                    <a:pt x="571" y="2854"/>
                    <a:pt x="616" y="2763"/>
                    <a:pt x="685" y="2694"/>
                  </a:cubicBezTo>
                  <a:cubicBezTo>
                    <a:pt x="685" y="2671"/>
                    <a:pt x="685" y="2671"/>
                    <a:pt x="708" y="2671"/>
                  </a:cubicBezTo>
                  <a:lnTo>
                    <a:pt x="685" y="2671"/>
                  </a:lnTo>
                  <a:cubicBezTo>
                    <a:pt x="685" y="2671"/>
                    <a:pt x="708" y="2671"/>
                    <a:pt x="708" y="2649"/>
                  </a:cubicBezTo>
                  <a:cubicBezTo>
                    <a:pt x="708" y="2671"/>
                    <a:pt x="708" y="2671"/>
                    <a:pt x="708" y="2671"/>
                  </a:cubicBezTo>
                  <a:cubicBezTo>
                    <a:pt x="799" y="2534"/>
                    <a:pt x="913" y="2375"/>
                    <a:pt x="1004" y="2238"/>
                  </a:cubicBezTo>
                  <a:cubicBezTo>
                    <a:pt x="1050" y="2169"/>
                    <a:pt x="1096" y="2078"/>
                    <a:pt x="1141" y="2010"/>
                  </a:cubicBezTo>
                  <a:lnTo>
                    <a:pt x="1278" y="1758"/>
                  </a:lnTo>
                  <a:cubicBezTo>
                    <a:pt x="1324" y="1667"/>
                    <a:pt x="1370" y="1576"/>
                    <a:pt x="1415" y="1507"/>
                  </a:cubicBezTo>
                  <a:cubicBezTo>
                    <a:pt x="1438" y="1462"/>
                    <a:pt x="1461" y="1416"/>
                    <a:pt x="1484" y="1370"/>
                  </a:cubicBezTo>
                  <a:cubicBezTo>
                    <a:pt x="1506" y="1325"/>
                    <a:pt x="1529" y="1279"/>
                    <a:pt x="1552" y="1256"/>
                  </a:cubicBezTo>
                  <a:cubicBezTo>
                    <a:pt x="1575" y="1211"/>
                    <a:pt x="1598" y="1165"/>
                    <a:pt x="1621" y="1119"/>
                  </a:cubicBezTo>
                  <a:cubicBezTo>
                    <a:pt x="1643" y="1096"/>
                    <a:pt x="1666" y="1051"/>
                    <a:pt x="1666" y="1005"/>
                  </a:cubicBezTo>
                  <a:cubicBezTo>
                    <a:pt x="1712" y="891"/>
                    <a:pt x="1758" y="800"/>
                    <a:pt x="1780" y="708"/>
                  </a:cubicBezTo>
                  <a:cubicBezTo>
                    <a:pt x="1826" y="663"/>
                    <a:pt x="1849" y="594"/>
                    <a:pt x="1872" y="549"/>
                  </a:cubicBezTo>
                  <a:cubicBezTo>
                    <a:pt x="1895" y="503"/>
                    <a:pt x="1917" y="435"/>
                    <a:pt x="1940" y="389"/>
                  </a:cubicBezTo>
                  <a:cubicBezTo>
                    <a:pt x="1986" y="275"/>
                    <a:pt x="2031" y="183"/>
                    <a:pt x="2077" y="69"/>
                  </a:cubicBezTo>
                  <a:cubicBezTo>
                    <a:pt x="2077" y="47"/>
                    <a:pt x="2077" y="24"/>
                    <a:pt x="2054" y="24"/>
                  </a:cubicBezTo>
                  <a:cubicBezTo>
                    <a:pt x="2054" y="1"/>
                    <a:pt x="2031" y="1"/>
                    <a:pt x="203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6"/>
            <p:cNvSpPr/>
            <p:nvPr/>
          </p:nvSpPr>
          <p:spPr>
            <a:xfrm>
              <a:off x="6876850" y="972400"/>
              <a:ext cx="45100" cy="46100"/>
            </a:xfrm>
            <a:custGeom>
              <a:avLst/>
              <a:gdLst/>
              <a:ahLst/>
              <a:cxnLst/>
              <a:rect l="l" t="t" r="r" b="b"/>
              <a:pathLst>
                <a:path w="1804" h="1844" extrusionOk="0">
                  <a:moveTo>
                    <a:pt x="1233" y="1"/>
                  </a:moveTo>
                  <a:cubicBezTo>
                    <a:pt x="1210" y="1"/>
                    <a:pt x="1165" y="1"/>
                    <a:pt x="1142" y="24"/>
                  </a:cubicBezTo>
                  <a:cubicBezTo>
                    <a:pt x="1119" y="24"/>
                    <a:pt x="1096" y="46"/>
                    <a:pt x="1051" y="46"/>
                  </a:cubicBezTo>
                  <a:cubicBezTo>
                    <a:pt x="1005" y="92"/>
                    <a:pt x="959" y="138"/>
                    <a:pt x="891" y="161"/>
                  </a:cubicBezTo>
                  <a:cubicBezTo>
                    <a:pt x="868" y="206"/>
                    <a:pt x="822" y="252"/>
                    <a:pt x="777" y="275"/>
                  </a:cubicBezTo>
                  <a:cubicBezTo>
                    <a:pt x="708" y="343"/>
                    <a:pt x="640" y="412"/>
                    <a:pt x="571" y="480"/>
                  </a:cubicBezTo>
                  <a:cubicBezTo>
                    <a:pt x="480" y="571"/>
                    <a:pt x="389" y="640"/>
                    <a:pt x="297" y="731"/>
                  </a:cubicBezTo>
                  <a:cubicBezTo>
                    <a:pt x="252" y="777"/>
                    <a:pt x="229" y="822"/>
                    <a:pt x="183" y="845"/>
                  </a:cubicBezTo>
                  <a:cubicBezTo>
                    <a:pt x="160" y="868"/>
                    <a:pt x="138" y="891"/>
                    <a:pt x="115" y="914"/>
                  </a:cubicBezTo>
                  <a:cubicBezTo>
                    <a:pt x="92" y="914"/>
                    <a:pt x="92" y="937"/>
                    <a:pt x="92" y="937"/>
                  </a:cubicBezTo>
                  <a:cubicBezTo>
                    <a:pt x="69" y="959"/>
                    <a:pt x="46" y="982"/>
                    <a:pt x="23" y="1005"/>
                  </a:cubicBezTo>
                  <a:cubicBezTo>
                    <a:pt x="1" y="1028"/>
                    <a:pt x="1" y="1074"/>
                    <a:pt x="23" y="1119"/>
                  </a:cubicBezTo>
                  <a:cubicBezTo>
                    <a:pt x="23" y="1142"/>
                    <a:pt x="46" y="1165"/>
                    <a:pt x="69" y="1188"/>
                  </a:cubicBezTo>
                  <a:cubicBezTo>
                    <a:pt x="69" y="1210"/>
                    <a:pt x="92" y="1210"/>
                    <a:pt x="92" y="1210"/>
                  </a:cubicBezTo>
                  <a:cubicBezTo>
                    <a:pt x="92" y="1233"/>
                    <a:pt x="92" y="1233"/>
                    <a:pt x="92" y="1256"/>
                  </a:cubicBezTo>
                  <a:cubicBezTo>
                    <a:pt x="115" y="1302"/>
                    <a:pt x="138" y="1325"/>
                    <a:pt x="183" y="1347"/>
                  </a:cubicBezTo>
                  <a:lnTo>
                    <a:pt x="183" y="1370"/>
                  </a:lnTo>
                  <a:cubicBezTo>
                    <a:pt x="160" y="1416"/>
                    <a:pt x="183" y="1484"/>
                    <a:pt x="229" y="1530"/>
                  </a:cubicBezTo>
                  <a:cubicBezTo>
                    <a:pt x="229" y="1553"/>
                    <a:pt x="229" y="1599"/>
                    <a:pt x="229" y="1621"/>
                  </a:cubicBezTo>
                  <a:cubicBezTo>
                    <a:pt x="229" y="1644"/>
                    <a:pt x="252" y="1644"/>
                    <a:pt x="252" y="1667"/>
                  </a:cubicBezTo>
                  <a:cubicBezTo>
                    <a:pt x="275" y="1690"/>
                    <a:pt x="297" y="1713"/>
                    <a:pt x="320" y="1735"/>
                  </a:cubicBezTo>
                  <a:cubicBezTo>
                    <a:pt x="320" y="1735"/>
                    <a:pt x="343" y="1735"/>
                    <a:pt x="343" y="1758"/>
                  </a:cubicBezTo>
                  <a:cubicBezTo>
                    <a:pt x="366" y="1781"/>
                    <a:pt x="389" y="1804"/>
                    <a:pt x="411" y="1827"/>
                  </a:cubicBezTo>
                  <a:cubicBezTo>
                    <a:pt x="423" y="1838"/>
                    <a:pt x="440" y="1844"/>
                    <a:pt x="457" y="1844"/>
                  </a:cubicBezTo>
                  <a:cubicBezTo>
                    <a:pt x="474" y="1844"/>
                    <a:pt x="491" y="1838"/>
                    <a:pt x="503" y="1827"/>
                  </a:cubicBezTo>
                  <a:cubicBezTo>
                    <a:pt x="548" y="1804"/>
                    <a:pt x="571" y="1781"/>
                    <a:pt x="594" y="1758"/>
                  </a:cubicBezTo>
                  <a:lnTo>
                    <a:pt x="685" y="1690"/>
                  </a:lnTo>
                  <a:cubicBezTo>
                    <a:pt x="754" y="1644"/>
                    <a:pt x="822" y="1576"/>
                    <a:pt x="868" y="1530"/>
                  </a:cubicBezTo>
                  <a:cubicBezTo>
                    <a:pt x="1005" y="1416"/>
                    <a:pt x="1119" y="1325"/>
                    <a:pt x="1233" y="1210"/>
                  </a:cubicBezTo>
                  <a:cubicBezTo>
                    <a:pt x="1302" y="1165"/>
                    <a:pt x="1370" y="1119"/>
                    <a:pt x="1439" y="1074"/>
                  </a:cubicBezTo>
                  <a:cubicBezTo>
                    <a:pt x="1507" y="1028"/>
                    <a:pt x="1576" y="982"/>
                    <a:pt x="1644" y="937"/>
                  </a:cubicBezTo>
                  <a:cubicBezTo>
                    <a:pt x="1667" y="914"/>
                    <a:pt x="1690" y="891"/>
                    <a:pt x="1713" y="868"/>
                  </a:cubicBezTo>
                  <a:cubicBezTo>
                    <a:pt x="1735" y="845"/>
                    <a:pt x="1758" y="822"/>
                    <a:pt x="1781" y="822"/>
                  </a:cubicBezTo>
                  <a:cubicBezTo>
                    <a:pt x="1804" y="800"/>
                    <a:pt x="1804" y="754"/>
                    <a:pt x="1804" y="731"/>
                  </a:cubicBezTo>
                  <a:cubicBezTo>
                    <a:pt x="1781" y="708"/>
                    <a:pt x="1735" y="708"/>
                    <a:pt x="1713" y="708"/>
                  </a:cubicBezTo>
                  <a:cubicBezTo>
                    <a:pt x="1713" y="686"/>
                    <a:pt x="1690" y="663"/>
                    <a:pt x="1690" y="640"/>
                  </a:cubicBezTo>
                  <a:cubicBezTo>
                    <a:pt x="1644" y="571"/>
                    <a:pt x="1598" y="503"/>
                    <a:pt x="1576" y="412"/>
                  </a:cubicBezTo>
                  <a:cubicBezTo>
                    <a:pt x="1530" y="343"/>
                    <a:pt x="1507" y="252"/>
                    <a:pt x="1461" y="183"/>
                  </a:cubicBezTo>
                  <a:cubicBezTo>
                    <a:pt x="1439" y="161"/>
                    <a:pt x="1416" y="138"/>
                    <a:pt x="1416" y="115"/>
                  </a:cubicBezTo>
                  <a:cubicBezTo>
                    <a:pt x="1393" y="115"/>
                    <a:pt x="1393" y="92"/>
                    <a:pt x="1393" y="92"/>
                  </a:cubicBezTo>
                  <a:cubicBezTo>
                    <a:pt x="1370" y="69"/>
                    <a:pt x="1370" y="69"/>
                    <a:pt x="1347" y="46"/>
                  </a:cubicBezTo>
                  <a:cubicBezTo>
                    <a:pt x="1324" y="24"/>
                    <a:pt x="1302" y="1"/>
                    <a:pt x="127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6"/>
            <p:cNvSpPr/>
            <p:nvPr/>
          </p:nvSpPr>
          <p:spPr>
            <a:xfrm>
              <a:off x="6893975" y="1003800"/>
              <a:ext cx="37675" cy="29175"/>
            </a:xfrm>
            <a:custGeom>
              <a:avLst/>
              <a:gdLst/>
              <a:ahLst/>
              <a:cxnLst/>
              <a:rect l="l" t="t" r="r" b="b"/>
              <a:pathLst>
                <a:path w="1507" h="1167" extrusionOk="0">
                  <a:moveTo>
                    <a:pt x="1393" y="0"/>
                  </a:moveTo>
                  <a:cubicBezTo>
                    <a:pt x="1393" y="0"/>
                    <a:pt x="1370" y="0"/>
                    <a:pt x="1347" y="23"/>
                  </a:cubicBezTo>
                  <a:cubicBezTo>
                    <a:pt x="1324" y="23"/>
                    <a:pt x="1301" y="23"/>
                    <a:pt x="1279" y="46"/>
                  </a:cubicBezTo>
                  <a:cubicBezTo>
                    <a:pt x="1256" y="46"/>
                    <a:pt x="1233" y="69"/>
                    <a:pt x="1210" y="69"/>
                  </a:cubicBezTo>
                  <a:cubicBezTo>
                    <a:pt x="1164" y="114"/>
                    <a:pt x="1119" y="137"/>
                    <a:pt x="1050" y="183"/>
                  </a:cubicBezTo>
                  <a:cubicBezTo>
                    <a:pt x="982" y="228"/>
                    <a:pt x="913" y="274"/>
                    <a:pt x="845" y="343"/>
                  </a:cubicBezTo>
                  <a:cubicBezTo>
                    <a:pt x="799" y="365"/>
                    <a:pt x="754" y="388"/>
                    <a:pt x="731" y="411"/>
                  </a:cubicBezTo>
                  <a:cubicBezTo>
                    <a:pt x="685" y="434"/>
                    <a:pt x="639" y="479"/>
                    <a:pt x="594" y="502"/>
                  </a:cubicBezTo>
                  <a:cubicBezTo>
                    <a:pt x="548" y="525"/>
                    <a:pt x="503" y="571"/>
                    <a:pt x="457" y="594"/>
                  </a:cubicBezTo>
                  <a:cubicBezTo>
                    <a:pt x="366" y="662"/>
                    <a:pt x="274" y="731"/>
                    <a:pt x="206" y="799"/>
                  </a:cubicBezTo>
                  <a:cubicBezTo>
                    <a:pt x="160" y="822"/>
                    <a:pt x="137" y="845"/>
                    <a:pt x="115" y="868"/>
                  </a:cubicBezTo>
                  <a:cubicBezTo>
                    <a:pt x="92" y="890"/>
                    <a:pt x="69" y="913"/>
                    <a:pt x="46" y="936"/>
                  </a:cubicBezTo>
                  <a:cubicBezTo>
                    <a:pt x="0" y="982"/>
                    <a:pt x="0" y="1050"/>
                    <a:pt x="23" y="1096"/>
                  </a:cubicBezTo>
                  <a:cubicBezTo>
                    <a:pt x="46" y="1096"/>
                    <a:pt x="46" y="1119"/>
                    <a:pt x="69" y="1119"/>
                  </a:cubicBezTo>
                  <a:cubicBezTo>
                    <a:pt x="97" y="1147"/>
                    <a:pt x="134" y="1166"/>
                    <a:pt x="169" y="1166"/>
                  </a:cubicBezTo>
                  <a:cubicBezTo>
                    <a:pt x="190" y="1166"/>
                    <a:pt x="211" y="1159"/>
                    <a:pt x="229" y="1141"/>
                  </a:cubicBezTo>
                  <a:cubicBezTo>
                    <a:pt x="297" y="1119"/>
                    <a:pt x="343" y="1073"/>
                    <a:pt x="388" y="1027"/>
                  </a:cubicBezTo>
                  <a:cubicBezTo>
                    <a:pt x="434" y="982"/>
                    <a:pt x="480" y="959"/>
                    <a:pt x="503" y="913"/>
                  </a:cubicBezTo>
                  <a:cubicBezTo>
                    <a:pt x="594" y="845"/>
                    <a:pt x="685" y="776"/>
                    <a:pt x="776" y="708"/>
                  </a:cubicBezTo>
                  <a:cubicBezTo>
                    <a:pt x="868" y="616"/>
                    <a:pt x="982" y="548"/>
                    <a:pt x="1096" y="457"/>
                  </a:cubicBezTo>
                  <a:cubicBezTo>
                    <a:pt x="1164" y="411"/>
                    <a:pt x="1210" y="365"/>
                    <a:pt x="1279" y="343"/>
                  </a:cubicBezTo>
                  <a:cubicBezTo>
                    <a:pt x="1324" y="320"/>
                    <a:pt x="1347" y="297"/>
                    <a:pt x="1370" y="274"/>
                  </a:cubicBezTo>
                  <a:cubicBezTo>
                    <a:pt x="1393" y="274"/>
                    <a:pt x="1393" y="274"/>
                    <a:pt x="1416" y="251"/>
                  </a:cubicBezTo>
                  <a:cubicBezTo>
                    <a:pt x="1416" y="251"/>
                    <a:pt x="1438" y="251"/>
                    <a:pt x="1438" y="228"/>
                  </a:cubicBezTo>
                  <a:cubicBezTo>
                    <a:pt x="1484" y="206"/>
                    <a:pt x="1507" y="137"/>
                    <a:pt x="1507" y="91"/>
                  </a:cubicBezTo>
                  <a:cubicBezTo>
                    <a:pt x="1507" y="69"/>
                    <a:pt x="1507" y="46"/>
                    <a:pt x="1484" y="23"/>
                  </a:cubicBezTo>
                  <a:cubicBezTo>
                    <a:pt x="1484" y="23"/>
                    <a:pt x="1461" y="0"/>
                    <a:pt x="14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6"/>
            <p:cNvSpPr/>
            <p:nvPr/>
          </p:nvSpPr>
          <p:spPr>
            <a:xfrm>
              <a:off x="7174150" y="818325"/>
              <a:ext cx="81050" cy="38350"/>
            </a:xfrm>
            <a:custGeom>
              <a:avLst/>
              <a:gdLst/>
              <a:ahLst/>
              <a:cxnLst/>
              <a:rect l="l" t="t" r="r" b="b"/>
              <a:pathLst>
                <a:path w="3242" h="1534" extrusionOk="0">
                  <a:moveTo>
                    <a:pt x="2032" y="1"/>
                  </a:moveTo>
                  <a:cubicBezTo>
                    <a:pt x="1941" y="1"/>
                    <a:pt x="1849" y="24"/>
                    <a:pt x="1781" y="24"/>
                  </a:cubicBezTo>
                  <a:cubicBezTo>
                    <a:pt x="1667" y="47"/>
                    <a:pt x="1553" y="47"/>
                    <a:pt x="1439" y="92"/>
                  </a:cubicBezTo>
                  <a:cubicBezTo>
                    <a:pt x="1347" y="115"/>
                    <a:pt x="1256" y="138"/>
                    <a:pt x="1142" y="161"/>
                  </a:cubicBezTo>
                  <a:cubicBezTo>
                    <a:pt x="1051" y="206"/>
                    <a:pt x="936" y="252"/>
                    <a:pt x="845" y="298"/>
                  </a:cubicBezTo>
                  <a:cubicBezTo>
                    <a:pt x="754" y="343"/>
                    <a:pt x="640" y="389"/>
                    <a:pt x="548" y="457"/>
                  </a:cubicBezTo>
                  <a:cubicBezTo>
                    <a:pt x="457" y="503"/>
                    <a:pt x="389" y="549"/>
                    <a:pt x="297" y="594"/>
                  </a:cubicBezTo>
                  <a:cubicBezTo>
                    <a:pt x="252" y="640"/>
                    <a:pt x="206" y="663"/>
                    <a:pt x="160" y="686"/>
                  </a:cubicBezTo>
                  <a:cubicBezTo>
                    <a:pt x="138" y="709"/>
                    <a:pt x="115" y="731"/>
                    <a:pt x="92" y="754"/>
                  </a:cubicBezTo>
                  <a:cubicBezTo>
                    <a:pt x="69" y="754"/>
                    <a:pt x="46" y="800"/>
                    <a:pt x="46" y="823"/>
                  </a:cubicBezTo>
                  <a:cubicBezTo>
                    <a:pt x="23" y="845"/>
                    <a:pt x="1" y="868"/>
                    <a:pt x="1" y="914"/>
                  </a:cubicBezTo>
                  <a:cubicBezTo>
                    <a:pt x="1" y="960"/>
                    <a:pt x="23" y="1005"/>
                    <a:pt x="69" y="1051"/>
                  </a:cubicBezTo>
                  <a:cubicBezTo>
                    <a:pt x="92" y="1074"/>
                    <a:pt x="138" y="1097"/>
                    <a:pt x="183" y="1097"/>
                  </a:cubicBezTo>
                  <a:cubicBezTo>
                    <a:pt x="229" y="1119"/>
                    <a:pt x="275" y="1165"/>
                    <a:pt x="320" y="1188"/>
                  </a:cubicBezTo>
                  <a:cubicBezTo>
                    <a:pt x="343" y="1188"/>
                    <a:pt x="366" y="1211"/>
                    <a:pt x="389" y="1233"/>
                  </a:cubicBezTo>
                  <a:cubicBezTo>
                    <a:pt x="366" y="1233"/>
                    <a:pt x="366" y="1211"/>
                    <a:pt x="343" y="1211"/>
                  </a:cubicBezTo>
                  <a:lnTo>
                    <a:pt x="343" y="1211"/>
                  </a:lnTo>
                  <a:cubicBezTo>
                    <a:pt x="411" y="1256"/>
                    <a:pt x="480" y="1302"/>
                    <a:pt x="548" y="1370"/>
                  </a:cubicBezTo>
                  <a:cubicBezTo>
                    <a:pt x="571" y="1416"/>
                    <a:pt x="617" y="1462"/>
                    <a:pt x="663" y="1507"/>
                  </a:cubicBezTo>
                  <a:cubicBezTo>
                    <a:pt x="691" y="1527"/>
                    <a:pt x="724" y="1534"/>
                    <a:pt x="756" y="1534"/>
                  </a:cubicBezTo>
                  <a:cubicBezTo>
                    <a:pt x="800" y="1534"/>
                    <a:pt x="842" y="1521"/>
                    <a:pt x="868" y="1507"/>
                  </a:cubicBezTo>
                  <a:cubicBezTo>
                    <a:pt x="914" y="1485"/>
                    <a:pt x="936" y="1462"/>
                    <a:pt x="959" y="1439"/>
                  </a:cubicBezTo>
                  <a:cubicBezTo>
                    <a:pt x="982" y="1416"/>
                    <a:pt x="1028" y="1393"/>
                    <a:pt x="1051" y="1370"/>
                  </a:cubicBezTo>
                  <a:lnTo>
                    <a:pt x="1142" y="1279"/>
                  </a:lnTo>
                  <a:cubicBezTo>
                    <a:pt x="1210" y="1233"/>
                    <a:pt x="1279" y="1188"/>
                    <a:pt x="1347" y="1142"/>
                  </a:cubicBezTo>
                  <a:cubicBezTo>
                    <a:pt x="1416" y="1074"/>
                    <a:pt x="1507" y="1028"/>
                    <a:pt x="1598" y="960"/>
                  </a:cubicBezTo>
                  <a:cubicBezTo>
                    <a:pt x="1758" y="868"/>
                    <a:pt x="1941" y="777"/>
                    <a:pt x="2123" y="686"/>
                  </a:cubicBezTo>
                  <a:cubicBezTo>
                    <a:pt x="2260" y="640"/>
                    <a:pt x="2397" y="594"/>
                    <a:pt x="2534" y="549"/>
                  </a:cubicBezTo>
                  <a:lnTo>
                    <a:pt x="2785" y="549"/>
                  </a:lnTo>
                  <a:cubicBezTo>
                    <a:pt x="2854" y="572"/>
                    <a:pt x="2899" y="572"/>
                    <a:pt x="2968" y="594"/>
                  </a:cubicBezTo>
                  <a:cubicBezTo>
                    <a:pt x="2991" y="617"/>
                    <a:pt x="3014" y="617"/>
                    <a:pt x="3059" y="640"/>
                  </a:cubicBezTo>
                  <a:cubicBezTo>
                    <a:pt x="3074" y="640"/>
                    <a:pt x="3090" y="650"/>
                    <a:pt x="3105" y="650"/>
                  </a:cubicBezTo>
                  <a:cubicBezTo>
                    <a:pt x="3112" y="650"/>
                    <a:pt x="3120" y="648"/>
                    <a:pt x="3128" y="640"/>
                  </a:cubicBezTo>
                  <a:cubicBezTo>
                    <a:pt x="3173" y="640"/>
                    <a:pt x="3196" y="617"/>
                    <a:pt x="3196" y="594"/>
                  </a:cubicBezTo>
                  <a:cubicBezTo>
                    <a:pt x="3242" y="526"/>
                    <a:pt x="3219" y="457"/>
                    <a:pt x="3150" y="435"/>
                  </a:cubicBezTo>
                  <a:cubicBezTo>
                    <a:pt x="3105" y="412"/>
                    <a:pt x="3059" y="389"/>
                    <a:pt x="2991" y="366"/>
                  </a:cubicBezTo>
                  <a:cubicBezTo>
                    <a:pt x="2968" y="343"/>
                    <a:pt x="2922" y="343"/>
                    <a:pt x="2877" y="343"/>
                  </a:cubicBezTo>
                  <a:cubicBezTo>
                    <a:pt x="2877" y="275"/>
                    <a:pt x="2831" y="229"/>
                    <a:pt x="2785" y="229"/>
                  </a:cubicBezTo>
                  <a:cubicBezTo>
                    <a:pt x="2717" y="206"/>
                    <a:pt x="2648" y="206"/>
                    <a:pt x="2580" y="184"/>
                  </a:cubicBezTo>
                  <a:lnTo>
                    <a:pt x="2443" y="184"/>
                  </a:lnTo>
                  <a:cubicBezTo>
                    <a:pt x="2443" y="115"/>
                    <a:pt x="2374" y="47"/>
                    <a:pt x="2306" y="24"/>
                  </a:cubicBezTo>
                  <a:cubicBezTo>
                    <a:pt x="2260" y="24"/>
                    <a:pt x="2215" y="1"/>
                    <a:pt x="21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6"/>
            <p:cNvSpPr/>
            <p:nvPr/>
          </p:nvSpPr>
          <p:spPr>
            <a:xfrm>
              <a:off x="7208950" y="824050"/>
              <a:ext cx="29700" cy="8375"/>
            </a:xfrm>
            <a:custGeom>
              <a:avLst/>
              <a:gdLst/>
              <a:ahLst/>
              <a:cxnLst/>
              <a:rect l="l" t="t" r="r" b="b"/>
              <a:pathLst>
                <a:path w="1188" h="335" extrusionOk="0">
                  <a:moveTo>
                    <a:pt x="686" y="0"/>
                  </a:moveTo>
                  <a:cubicBezTo>
                    <a:pt x="617" y="0"/>
                    <a:pt x="549" y="23"/>
                    <a:pt x="503" y="46"/>
                  </a:cubicBezTo>
                  <a:cubicBezTo>
                    <a:pt x="389" y="69"/>
                    <a:pt x="298" y="91"/>
                    <a:pt x="206" y="137"/>
                  </a:cubicBezTo>
                  <a:cubicBezTo>
                    <a:pt x="161" y="160"/>
                    <a:pt x="92" y="206"/>
                    <a:pt x="47" y="228"/>
                  </a:cubicBezTo>
                  <a:cubicBezTo>
                    <a:pt x="1" y="251"/>
                    <a:pt x="1" y="274"/>
                    <a:pt x="24" y="297"/>
                  </a:cubicBezTo>
                  <a:cubicBezTo>
                    <a:pt x="24" y="324"/>
                    <a:pt x="39" y="335"/>
                    <a:pt x="57" y="335"/>
                  </a:cubicBezTo>
                  <a:cubicBezTo>
                    <a:pt x="69" y="335"/>
                    <a:pt x="83" y="329"/>
                    <a:pt x="92" y="320"/>
                  </a:cubicBezTo>
                  <a:cubicBezTo>
                    <a:pt x="161" y="297"/>
                    <a:pt x="206" y="274"/>
                    <a:pt x="275" y="251"/>
                  </a:cubicBezTo>
                  <a:lnTo>
                    <a:pt x="252" y="251"/>
                  </a:lnTo>
                  <a:cubicBezTo>
                    <a:pt x="321" y="228"/>
                    <a:pt x="389" y="206"/>
                    <a:pt x="457" y="183"/>
                  </a:cubicBezTo>
                  <a:cubicBezTo>
                    <a:pt x="549" y="160"/>
                    <a:pt x="617" y="137"/>
                    <a:pt x="686" y="114"/>
                  </a:cubicBezTo>
                  <a:lnTo>
                    <a:pt x="914" y="114"/>
                  </a:lnTo>
                  <a:cubicBezTo>
                    <a:pt x="937" y="114"/>
                    <a:pt x="960" y="114"/>
                    <a:pt x="982" y="137"/>
                  </a:cubicBezTo>
                  <a:cubicBezTo>
                    <a:pt x="1028" y="137"/>
                    <a:pt x="1051" y="137"/>
                    <a:pt x="1074" y="160"/>
                  </a:cubicBezTo>
                  <a:lnTo>
                    <a:pt x="1142" y="160"/>
                  </a:lnTo>
                  <a:cubicBezTo>
                    <a:pt x="1142" y="160"/>
                    <a:pt x="1165" y="160"/>
                    <a:pt x="1165" y="137"/>
                  </a:cubicBezTo>
                  <a:cubicBezTo>
                    <a:pt x="1188" y="114"/>
                    <a:pt x="1188" y="114"/>
                    <a:pt x="1165" y="91"/>
                  </a:cubicBezTo>
                  <a:cubicBezTo>
                    <a:pt x="1165" y="69"/>
                    <a:pt x="1165" y="69"/>
                    <a:pt x="1142" y="46"/>
                  </a:cubicBezTo>
                  <a:cubicBezTo>
                    <a:pt x="1097" y="46"/>
                    <a:pt x="1074" y="23"/>
                    <a:pt x="102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6"/>
            <p:cNvSpPr/>
            <p:nvPr/>
          </p:nvSpPr>
          <p:spPr>
            <a:xfrm>
              <a:off x="7206675" y="840025"/>
              <a:ext cx="40550" cy="22650"/>
            </a:xfrm>
            <a:custGeom>
              <a:avLst/>
              <a:gdLst/>
              <a:ahLst/>
              <a:cxnLst/>
              <a:rect l="l" t="t" r="r" b="b"/>
              <a:pathLst>
                <a:path w="1622" h="906" extrusionOk="0">
                  <a:moveTo>
                    <a:pt x="1553" y="0"/>
                  </a:moveTo>
                  <a:cubicBezTo>
                    <a:pt x="1439" y="23"/>
                    <a:pt x="1302" y="69"/>
                    <a:pt x="1165" y="114"/>
                  </a:cubicBezTo>
                  <a:cubicBezTo>
                    <a:pt x="1028" y="160"/>
                    <a:pt x="891" y="206"/>
                    <a:pt x="754" y="274"/>
                  </a:cubicBezTo>
                  <a:cubicBezTo>
                    <a:pt x="617" y="343"/>
                    <a:pt x="503" y="411"/>
                    <a:pt x="366" y="480"/>
                  </a:cubicBezTo>
                  <a:cubicBezTo>
                    <a:pt x="320" y="502"/>
                    <a:pt x="252" y="548"/>
                    <a:pt x="206" y="571"/>
                  </a:cubicBezTo>
                  <a:cubicBezTo>
                    <a:pt x="160" y="594"/>
                    <a:pt x="138" y="617"/>
                    <a:pt x="115" y="639"/>
                  </a:cubicBezTo>
                  <a:cubicBezTo>
                    <a:pt x="92" y="639"/>
                    <a:pt x="69" y="662"/>
                    <a:pt x="69" y="685"/>
                  </a:cubicBezTo>
                  <a:cubicBezTo>
                    <a:pt x="46" y="685"/>
                    <a:pt x="23" y="731"/>
                    <a:pt x="1" y="754"/>
                  </a:cubicBezTo>
                  <a:cubicBezTo>
                    <a:pt x="1" y="754"/>
                    <a:pt x="1" y="776"/>
                    <a:pt x="1" y="799"/>
                  </a:cubicBezTo>
                  <a:cubicBezTo>
                    <a:pt x="1" y="822"/>
                    <a:pt x="1" y="868"/>
                    <a:pt x="23" y="890"/>
                  </a:cubicBezTo>
                  <a:cubicBezTo>
                    <a:pt x="42" y="900"/>
                    <a:pt x="65" y="905"/>
                    <a:pt x="89" y="905"/>
                  </a:cubicBezTo>
                  <a:cubicBezTo>
                    <a:pt x="122" y="905"/>
                    <a:pt x="157" y="894"/>
                    <a:pt x="183" y="868"/>
                  </a:cubicBezTo>
                  <a:cubicBezTo>
                    <a:pt x="206" y="845"/>
                    <a:pt x="252" y="822"/>
                    <a:pt x="275" y="799"/>
                  </a:cubicBezTo>
                  <a:cubicBezTo>
                    <a:pt x="297" y="776"/>
                    <a:pt x="320" y="754"/>
                    <a:pt x="343" y="731"/>
                  </a:cubicBezTo>
                  <a:cubicBezTo>
                    <a:pt x="457" y="639"/>
                    <a:pt x="594" y="571"/>
                    <a:pt x="731" y="480"/>
                  </a:cubicBezTo>
                  <a:cubicBezTo>
                    <a:pt x="800" y="434"/>
                    <a:pt x="868" y="388"/>
                    <a:pt x="936" y="343"/>
                  </a:cubicBezTo>
                  <a:cubicBezTo>
                    <a:pt x="1005" y="320"/>
                    <a:pt x="1073" y="274"/>
                    <a:pt x="1142" y="251"/>
                  </a:cubicBezTo>
                  <a:cubicBezTo>
                    <a:pt x="1188" y="229"/>
                    <a:pt x="1210" y="229"/>
                    <a:pt x="1233" y="206"/>
                  </a:cubicBezTo>
                  <a:cubicBezTo>
                    <a:pt x="1302" y="183"/>
                    <a:pt x="1347" y="160"/>
                    <a:pt x="1416" y="137"/>
                  </a:cubicBezTo>
                  <a:cubicBezTo>
                    <a:pt x="1461" y="114"/>
                    <a:pt x="1530" y="114"/>
                    <a:pt x="1576" y="92"/>
                  </a:cubicBezTo>
                  <a:cubicBezTo>
                    <a:pt x="1621" y="92"/>
                    <a:pt x="1621" y="46"/>
                    <a:pt x="1621" y="23"/>
                  </a:cubicBezTo>
                  <a:cubicBezTo>
                    <a:pt x="1621" y="0"/>
                    <a:pt x="1598" y="0"/>
                    <a:pt x="157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6"/>
            <p:cNvSpPr/>
            <p:nvPr/>
          </p:nvSpPr>
          <p:spPr>
            <a:xfrm>
              <a:off x="6840900" y="1036300"/>
              <a:ext cx="42250" cy="41725"/>
            </a:xfrm>
            <a:custGeom>
              <a:avLst/>
              <a:gdLst/>
              <a:ahLst/>
              <a:cxnLst/>
              <a:rect l="l" t="t" r="r" b="b"/>
              <a:pathLst>
                <a:path w="1690" h="1669" extrusionOk="0">
                  <a:moveTo>
                    <a:pt x="840" y="0"/>
                  </a:moveTo>
                  <a:cubicBezTo>
                    <a:pt x="827" y="0"/>
                    <a:pt x="813" y="1"/>
                    <a:pt x="800" y="1"/>
                  </a:cubicBezTo>
                  <a:cubicBezTo>
                    <a:pt x="343" y="24"/>
                    <a:pt x="1" y="412"/>
                    <a:pt x="23" y="869"/>
                  </a:cubicBezTo>
                  <a:cubicBezTo>
                    <a:pt x="46" y="1311"/>
                    <a:pt x="412" y="1668"/>
                    <a:pt x="850" y="1668"/>
                  </a:cubicBezTo>
                  <a:cubicBezTo>
                    <a:pt x="864" y="1668"/>
                    <a:pt x="877" y="1668"/>
                    <a:pt x="891" y="1667"/>
                  </a:cubicBezTo>
                  <a:cubicBezTo>
                    <a:pt x="1347" y="1645"/>
                    <a:pt x="1690" y="1257"/>
                    <a:pt x="1667" y="800"/>
                  </a:cubicBezTo>
                  <a:cubicBezTo>
                    <a:pt x="1645" y="357"/>
                    <a:pt x="1279" y="0"/>
                    <a:pt x="8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6"/>
            <p:cNvSpPr/>
            <p:nvPr/>
          </p:nvSpPr>
          <p:spPr>
            <a:xfrm>
              <a:off x="6834625" y="1100200"/>
              <a:ext cx="42825" cy="41725"/>
            </a:xfrm>
            <a:custGeom>
              <a:avLst/>
              <a:gdLst/>
              <a:ahLst/>
              <a:cxnLst/>
              <a:rect l="l" t="t" r="r" b="b"/>
              <a:pathLst>
                <a:path w="1713" h="1669" extrusionOk="0">
                  <a:moveTo>
                    <a:pt x="863" y="1"/>
                  </a:moveTo>
                  <a:cubicBezTo>
                    <a:pt x="849" y="1"/>
                    <a:pt x="836" y="1"/>
                    <a:pt x="822" y="2"/>
                  </a:cubicBezTo>
                  <a:cubicBezTo>
                    <a:pt x="366" y="24"/>
                    <a:pt x="1" y="412"/>
                    <a:pt x="23" y="869"/>
                  </a:cubicBezTo>
                  <a:cubicBezTo>
                    <a:pt x="46" y="1312"/>
                    <a:pt x="411" y="1669"/>
                    <a:pt x="850" y="1669"/>
                  </a:cubicBezTo>
                  <a:cubicBezTo>
                    <a:pt x="864" y="1669"/>
                    <a:pt x="877" y="1669"/>
                    <a:pt x="891" y="1668"/>
                  </a:cubicBezTo>
                  <a:cubicBezTo>
                    <a:pt x="1347" y="1645"/>
                    <a:pt x="1712" y="1257"/>
                    <a:pt x="1690" y="800"/>
                  </a:cubicBezTo>
                  <a:cubicBezTo>
                    <a:pt x="1667" y="358"/>
                    <a:pt x="1302" y="1"/>
                    <a:pt x="8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6"/>
            <p:cNvSpPr/>
            <p:nvPr/>
          </p:nvSpPr>
          <p:spPr>
            <a:xfrm>
              <a:off x="6903675" y="1109325"/>
              <a:ext cx="42250" cy="41750"/>
            </a:xfrm>
            <a:custGeom>
              <a:avLst/>
              <a:gdLst/>
              <a:ahLst/>
              <a:cxnLst/>
              <a:rect l="l" t="t" r="r" b="b"/>
              <a:pathLst>
                <a:path w="1690" h="1670" extrusionOk="0">
                  <a:moveTo>
                    <a:pt x="840" y="1"/>
                  </a:moveTo>
                  <a:cubicBezTo>
                    <a:pt x="826" y="1"/>
                    <a:pt x="813" y="1"/>
                    <a:pt x="799" y="2"/>
                  </a:cubicBezTo>
                  <a:cubicBezTo>
                    <a:pt x="343" y="25"/>
                    <a:pt x="0" y="413"/>
                    <a:pt x="23" y="869"/>
                  </a:cubicBezTo>
                  <a:cubicBezTo>
                    <a:pt x="45" y="1312"/>
                    <a:pt x="411" y="1669"/>
                    <a:pt x="850" y="1669"/>
                  </a:cubicBezTo>
                  <a:cubicBezTo>
                    <a:pt x="863" y="1669"/>
                    <a:pt x="877" y="1669"/>
                    <a:pt x="891" y="1668"/>
                  </a:cubicBezTo>
                  <a:cubicBezTo>
                    <a:pt x="1347" y="1645"/>
                    <a:pt x="1689" y="1257"/>
                    <a:pt x="1667" y="801"/>
                  </a:cubicBezTo>
                  <a:cubicBezTo>
                    <a:pt x="1645" y="358"/>
                    <a:pt x="1279" y="1"/>
                    <a:pt x="8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6"/>
            <p:cNvSpPr/>
            <p:nvPr/>
          </p:nvSpPr>
          <p:spPr>
            <a:xfrm>
              <a:off x="6923075" y="1173850"/>
              <a:ext cx="41675" cy="41100"/>
            </a:xfrm>
            <a:custGeom>
              <a:avLst/>
              <a:gdLst/>
              <a:ahLst/>
              <a:cxnLst/>
              <a:rect l="l" t="t" r="r" b="b"/>
              <a:pathLst>
                <a:path w="1667" h="1644" extrusionOk="0">
                  <a:moveTo>
                    <a:pt x="799" y="0"/>
                  </a:moveTo>
                  <a:cubicBezTo>
                    <a:pt x="343" y="23"/>
                    <a:pt x="0" y="411"/>
                    <a:pt x="23" y="867"/>
                  </a:cubicBezTo>
                  <a:cubicBezTo>
                    <a:pt x="23" y="1255"/>
                    <a:pt x="320" y="1575"/>
                    <a:pt x="708" y="1643"/>
                  </a:cubicBezTo>
                  <a:cubicBezTo>
                    <a:pt x="982" y="1415"/>
                    <a:pt x="1302" y="1210"/>
                    <a:pt x="1621" y="1027"/>
                  </a:cubicBezTo>
                  <a:lnTo>
                    <a:pt x="1644" y="1027"/>
                  </a:lnTo>
                  <a:cubicBezTo>
                    <a:pt x="1667" y="959"/>
                    <a:pt x="1667" y="867"/>
                    <a:pt x="1667" y="776"/>
                  </a:cubicBezTo>
                  <a:cubicBezTo>
                    <a:pt x="1644" y="342"/>
                    <a:pt x="1279" y="0"/>
                    <a:pt x="8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6"/>
            <p:cNvSpPr/>
            <p:nvPr/>
          </p:nvSpPr>
          <p:spPr>
            <a:xfrm>
              <a:off x="6852875" y="1174950"/>
              <a:ext cx="42250" cy="41175"/>
            </a:xfrm>
            <a:custGeom>
              <a:avLst/>
              <a:gdLst/>
              <a:ahLst/>
              <a:cxnLst/>
              <a:rect l="l" t="t" r="r" b="b"/>
              <a:pathLst>
                <a:path w="1690" h="1647" extrusionOk="0">
                  <a:moveTo>
                    <a:pt x="845" y="1"/>
                  </a:moveTo>
                  <a:cubicBezTo>
                    <a:pt x="830" y="1"/>
                    <a:pt x="815" y="1"/>
                    <a:pt x="800" y="2"/>
                  </a:cubicBezTo>
                  <a:cubicBezTo>
                    <a:pt x="343" y="25"/>
                    <a:pt x="1" y="413"/>
                    <a:pt x="24" y="869"/>
                  </a:cubicBezTo>
                  <a:cubicBezTo>
                    <a:pt x="46" y="1311"/>
                    <a:pt x="410" y="1646"/>
                    <a:pt x="848" y="1646"/>
                  </a:cubicBezTo>
                  <a:cubicBezTo>
                    <a:pt x="862" y="1646"/>
                    <a:pt x="877" y="1646"/>
                    <a:pt x="891" y="1645"/>
                  </a:cubicBezTo>
                  <a:cubicBezTo>
                    <a:pt x="1348" y="1645"/>
                    <a:pt x="1690" y="1234"/>
                    <a:pt x="1667" y="778"/>
                  </a:cubicBezTo>
                  <a:cubicBezTo>
                    <a:pt x="1667" y="336"/>
                    <a:pt x="1303" y="1"/>
                    <a:pt x="8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6"/>
            <p:cNvSpPr/>
            <p:nvPr/>
          </p:nvSpPr>
          <p:spPr>
            <a:xfrm>
              <a:off x="6755875" y="1106475"/>
              <a:ext cx="42825" cy="41175"/>
            </a:xfrm>
            <a:custGeom>
              <a:avLst/>
              <a:gdLst/>
              <a:ahLst/>
              <a:cxnLst/>
              <a:rect l="l" t="t" r="r" b="b"/>
              <a:pathLst>
                <a:path w="1713" h="1647" extrusionOk="0">
                  <a:moveTo>
                    <a:pt x="865" y="1"/>
                  </a:moveTo>
                  <a:cubicBezTo>
                    <a:pt x="851" y="1"/>
                    <a:pt x="837" y="1"/>
                    <a:pt x="822" y="2"/>
                  </a:cubicBezTo>
                  <a:cubicBezTo>
                    <a:pt x="366" y="25"/>
                    <a:pt x="1" y="413"/>
                    <a:pt x="23" y="869"/>
                  </a:cubicBezTo>
                  <a:cubicBezTo>
                    <a:pt x="46" y="1311"/>
                    <a:pt x="410" y="1646"/>
                    <a:pt x="848" y="1646"/>
                  </a:cubicBezTo>
                  <a:cubicBezTo>
                    <a:pt x="862" y="1646"/>
                    <a:pt x="876" y="1646"/>
                    <a:pt x="891" y="1645"/>
                  </a:cubicBezTo>
                  <a:cubicBezTo>
                    <a:pt x="1347" y="1622"/>
                    <a:pt x="1713" y="1234"/>
                    <a:pt x="1690" y="778"/>
                  </a:cubicBezTo>
                  <a:cubicBezTo>
                    <a:pt x="1668" y="336"/>
                    <a:pt x="1303" y="1"/>
                    <a:pt x="8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6"/>
            <p:cNvSpPr/>
            <p:nvPr/>
          </p:nvSpPr>
          <p:spPr>
            <a:xfrm>
              <a:off x="6767850" y="1170950"/>
              <a:ext cx="42825" cy="41750"/>
            </a:xfrm>
            <a:custGeom>
              <a:avLst/>
              <a:gdLst/>
              <a:ahLst/>
              <a:cxnLst/>
              <a:rect l="l" t="t" r="r" b="b"/>
              <a:pathLst>
                <a:path w="1713" h="1670" extrusionOk="0">
                  <a:moveTo>
                    <a:pt x="863" y="1"/>
                  </a:moveTo>
                  <a:cubicBezTo>
                    <a:pt x="850" y="1"/>
                    <a:pt x="836" y="1"/>
                    <a:pt x="823" y="2"/>
                  </a:cubicBezTo>
                  <a:cubicBezTo>
                    <a:pt x="366" y="25"/>
                    <a:pt x="1" y="413"/>
                    <a:pt x="24" y="869"/>
                  </a:cubicBezTo>
                  <a:cubicBezTo>
                    <a:pt x="46" y="1312"/>
                    <a:pt x="412" y="1669"/>
                    <a:pt x="851" y="1669"/>
                  </a:cubicBezTo>
                  <a:cubicBezTo>
                    <a:pt x="864" y="1669"/>
                    <a:pt x="878" y="1669"/>
                    <a:pt x="891" y="1668"/>
                  </a:cubicBezTo>
                  <a:cubicBezTo>
                    <a:pt x="1348" y="1645"/>
                    <a:pt x="1713" y="1257"/>
                    <a:pt x="1690" y="801"/>
                  </a:cubicBezTo>
                  <a:cubicBezTo>
                    <a:pt x="1668" y="358"/>
                    <a:pt x="1302" y="1"/>
                    <a:pt x="8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6"/>
            <p:cNvSpPr/>
            <p:nvPr/>
          </p:nvSpPr>
          <p:spPr>
            <a:xfrm>
              <a:off x="6806675" y="1246875"/>
              <a:ext cx="42250" cy="38825"/>
            </a:xfrm>
            <a:custGeom>
              <a:avLst/>
              <a:gdLst/>
              <a:ahLst/>
              <a:cxnLst/>
              <a:rect l="l" t="t" r="r" b="b"/>
              <a:pathLst>
                <a:path w="1690" h="1553" extrusionOk="0">
                  <a:moveTo>
                    <a:pt x="845" y="1"/>
                  </a:moveTo>
                  <a:cubicBezTo>
                    <a:pt x="845" y="1"/>
                    <a:pt x="822" y="24"/>
                    <a:pt x="822" y="24"/>
                  </a:cubicBezTo>
                  <a:cubicBezTo>
                    <a:pt x="365" y="24"/>
                    <a:pt x="0" y="412"/>
                    <a:pt x="23" y="868"/>
                  </a:cubicBezTo>
                  <a:cubicBezTo>
                    <a:pt x="46" y="1165"/>
                    <a:pt x="206" y="1439"/>
                    <a:pt x="434" y="1553"/>
                  </a:cubicBezTo>
                  <a:cubicBezTo>
                    <a:pt x="594" y="1484"/>
                    <a:pt x="731" y="1393"/>
                    <a:pt x="890" y="1325"/>
                  </a:cubicBezTo>
                  <a:cubicBezTo>
                    <a:pt x="1141" y="1188"/>
                    <a:pt x="1415" y="1051"/>
                    <a:pt x="1666" y="914"/>
                  </a:cubicBezTo>
                  <a:cubicBezTo>
                    <a:pt x="1689" y="868"/>
                    <a:pt x="1689" y="845"/>
                    <a:pt x="1689" y="800"/>
                  </a:cubicBezTo>
                  <a:cubicBezTo>
                    <a:pt x="1666" y="366"/>
                    <a:pt x="1301" y="1"/>
                    <a:pt x="8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6"/>
            <p:cNvSpPr/>
            <p:nvPr/>
          </p:nvSpPr>
          <p:spPr>
            <a:xfrm>
              <a:off x="6730775" y="1249125"/>
              <a:ext cx="42250" cy="41175"/>
            </a:xfrm>
            <a:custGeom>
              <a:avLst/>
              <a:gdLst/>
              <a:ahLst/>
              <a:cxnLst/>
              <a:rect l="l" t="t" r="r" b="b"/>
              <a:pathLst>
                <a:path w="1690" h="1647" extrusionOk="0">
                  <a:moveTo>
                    <a:pt x="842" y="1"/>
                  </a:moveTo>
                  <a:cubicBezTo>
                    <a:pt x="828" y="1"/>
                    <a:pt x="814" y="1"/>
                    <a:pt x="799" y="2"/>
                  </a:cubicBezTo>
                  <a:cubicBezTo>
                    <a:pt x="343" y="25"/>
                    <a:pt x="0" y="413"/>
                    <a:pt x="23" y="869"/>
                  </a:cubicBezTo>
                  <a:cubicBezTo>
                    <a:pt x="45" y="1311"/>
                    <a:pt x="410" y="1647"/>
                    <a:pt x="847" y="1647"/>
                  </a:cubicBezTo>
                  <a:cubicBezTo>
                    <a:pt x="862" y="1647"/>
                    <a:pt x="876" y="1646"/>
                    <a:pt x="891" y="1645"/>
                  </a:cubicBezTo>
                  <a:cubicBezTo>
                    <a:pt x="1347" y="1623"/>
                    <a:pt x="1689" y="1235"/>
                    <a:pt x="1667" y="778"/>
                  </a:cubicBezTo>
                  <a:cubicBezTo>
                    <a:pt x="1644" y="336"/>
                    <a:pt x="1280" y="1"/>
                    <a:pt x="8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6"/>
            <p:cNvSpPr/>
            <p:nvPr/>
          </p:nvSpPr>
          <p:spPr>
            <a:xfrm>
              <a:off x="6650300" y="1236600"/>
              <a:ext cx="41700" cy="41700"/>
            </a:xfrm>
            <a:custGeom>
              <a:avLst/>
              <a:gdLst/>
              <a:ahLst/>
              <a:cxnLst/>
              <a:rect l="l" t="t" r="r" b="b"/>
              <a:pathLst>
                <a:path w="1668" h="1668" extrusionOk="0">
                  <a:moveTo>
                    <a:pt x="777" y="1"/>
                  </a:moveTo>
                  <a:cubicBezTo>
                    <a:pt x="709" y="1"/>
                    <a:pt x="640" y="24"/>
                    <a:pt x="572" y="47"/>
                  </a:cubicBezTo>
                  <a:cubicBezTo>
                    <a:pt x="572" y="47"/>
                    <a:pt x="572" y="69"/>
                    <a:pt x="572" y="69"/>
                  </a:cubicBezTo>
                  <a:cubicBezTo>
                    <a:pt x="480" y="229"/>
                    <a:pt x="389" y="366"/>
                    <a:pt x="275" y="526"/>
                  </a:cubicBezTo>
                  <a:cubicBezTo>
                    <a:pt x="229" y="594"/>
                    <a:pt x="161" y="663"/>
                    <a:pt x="115" y="731"/>
                  </a:cubicBezTo>
                  <a:lnTo>
                    <a:pt x="69" y="777"/>
                  </a:lnTo>
                  <a:cubicBezTo>
                    <a:pt x="47" y="823"/>
                    <a:pt x="24" y="845"/>
                    <a:pt x="1" y="891"/>
                  </a:cubicBezTo>
                  <a:cubicBezTo>
                    <a:pt x="24" y="1348"/>
                    <a:pt x="412" y="1667"/>
                    <a:pt x="868" y="1667"/>
                  </a:cubicBezTo>
                  <a:cubicBezTo>
                    <a:pt x="1325" y="1644"/>
                    <a:pt x="1667" y="1256"/>
                    <a:pt x="1644" y="800"/>
                  </a:cubicBezTo>
                  <a:cubicBezTo>
                    <a:pt x="1622" y="343"/>
                    <a:pt x="1256" y="1"/>
                    <a:pt x="8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6"/>
            <p:cNvSpPr/>
            <p:nvPr/>
          </p:nvSpPr>
          <p:spPr>
            <a:xfrm>
              <a:off x="6709075" y="1167550"/>
              <a:ext cx="3450" cy="4025"/>
            </a:xfrm>
            <a:custGeom>
              <a:avLst/>
              <a:gdLst/>
              <a:ahLst/>
              <a:cxnLst/>
              <a:rect l="l" t="t" r="r" b="b"/>
              <a:pathLst>
                <a:path w="138" h="161" extrusionOk="0">
                  <a:moveTo>
                    <a:pt x="1" y="161"/>
                  </a:moveTo>
                  <a:cubicBezTo>
                    <a:pt x="47" y="115"/>
                    <a:pt x="92" y="69"/>
                    <a:pt x="138" y="1"/>
                  </a:cubicBezTo>
                  <a:cubicBezTo>
                    <a:pt x="138" y="1"/>
                    <a:pt x="138" y="1"/>
                    <a:pt x="138" y="1"/>
                  </a:cubicBezTo>
                  <a:cubicBezTo>
                    <a:pt x="92" y="69"/>
                    <a:pt x="47" y="115"/>
                    <a:pt x="1" y="16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6"/>
            <p:cNvSpPr/>
            <p:nvPr/>
          </p:nvSpPr>
          <p:spPr>
            <a:xfrm>
              <a:off x="6693100" y="1168700"/>
              <a:ext cx="38275" cy="40550"/>
            </a:xfrm>
            <a:custGeom>
              <a:avLst/>
              <a:gdLst/>
              <a:ahLst/>
              <a:cxnLst/>
              <a:rect l="l" t="t" r="r" b="b"/>
              <a:pathLst>
                <a:path w="1531" h="1622" extrusionOk="0">
                  <a:moveTo>
                    <a:pt x="960" y="1"/>
                  </a:moveTo>
                  <a:cubicBezTo>
                    <a:pt x="891" y="92"/>
                    <a:pt x="823" y="160"/>
                    <a:pt x="754" y="252"/>
                  </a:cubicBezTo>
                  <a:cubicBezTo>
                    <a:pt x="526" y="594"/>
                    <a:pt x="275" y="936"/>
                    <a:pt x="1" y="1256"/>
                  </a:cubicBezTo>
                  <a:cubicBezTo>
                    <a:pt x="161" y="1484"/>
                    <a:pt x="435" y="1621"/>
                    <a:pt x="731" y="1621"/>
                  </a:cubicBezTo>
                  <a:cubicBezTo>
                    <a:pt x="1188" y="1598"/>
                    <a:pt x="1530" y="1210"/>
                    <a:pt x="1507" y="754"/>
                  </a:cubicBezTo>
                  <a:cubicBezTo>
                    <a:pt x="1507" y="411"/>
                    <a:pt x="1256" y="115"/>
                    <a:pt x="9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6"/>
            <p:cNvSpPr/>
            <p:nvPr/>
          </p:nvSpPr>
          <p:spPr>
            <a:xfrm>
              <a:off x="6677125" y="1306800"/>
              <a:ext cx="36550" cy="31975"/>
            </a:xfrm>
            <a:custGeom>
              <a:avLst/>
              <a:gdLst/>
              <a:ahLst/>
              <a:cxnLst/>
              <a:rect l="l" t="t" r="r" b="b"/>
              <a:pathLst>
                <a:path w="1462" h="1279" extrusionOk="0">
                  <a:moveTo>
                    <a:pt x="594" y="0"/>
                  </a:moveTo>
                  <a:cubicBezTo>
                    <a:pt x="366" y="23"/>
                    <a:pt x="161" y="114"/>
                    <a:pt x="1" y="274"/>
                  </a:cubicBezTo>
                  <a:cubicBezTo>
                    <a:pt x="24" y="297"/>
                    <a:pt x="46" y="320"/>
                    <a:pt x="46" y="343"/>
                  </a:cubicBezTo>
                  <a:cubicBezTo>
                    <a:pt x="115" y="388"/>
                    <a:pt x="161" y="457"/>
                    <a:pt x="229" y="525"/>
                  </a:cubicBezTo>
                  <a:cubicBezTo>
                    <a:pt x="320" y="617"/>
                    <a:pt x="412" y="731"/>
                    <a:pt x="503" y="845"/>
                  </a:cubicBezTo>
                  <a:cubicBezTo>
                    <a:pt x="594" y="936"/>
                    <a:pt x="686" y="1050"/>
                    <a:pt x="777" y="1164"/>
                  </a:cubicBezTo>
                  <a:cubicBezTo>
                    <a:pt x="822" y="1187"/>
                    <a:pt x="845" y="1233"/>
                    <a:pt x="891" y="1279"/>
                  </a:cubicBezTo>
                  <a:lnTo>
                    <a:pt x="914" y="1279"/>
                  </a:lnTo>
                  <a:cubicBezTo>
                    <a:pt x="937" y="1256"/>
                    <a:pt x="959" y="1256"/>
                    <a:pt x="982" y="1256"/>
                  </a:cubicBezTo>
                  <a:cubicBezTo>
                    <a:pt x="982" y="1233"/>
                    <a:pt x="1005" y="1233"/>
                    <a:pt x="1005" y="1233"/>
                  </a:cubicBezTo>
                  <a:cubicBezTo>
                    <a:pt x="1005" y="1210"/>
                    <a:pt x="1028" y="1210"/>
                    <a:pt x="1028" y="1210"/>
                  </a:cubicBezTo>
                  <a:cubicBezTo>
                    <a:pt x="1051" y="1210"/>
                    <a:pt x="1074" y="1187"/>
                    <a:pt x="1096" y="1187"/>
                  </a:cubicBezTo>
                  <a:cubicBezTo>
                    <a:pt x="1119" y="1187"/>
                    <a:pt x="1142" y="1187"/>
                    <a:pt x="1142" y="1164"/>
                  </a:cubicBezTo>
                  <a:cubicBezTo>
                    <a:pt x="1188" y="1142"/>
                    <a:pt x="1233" y="1142"/>
                    <a:pt x="1279" y="1119"/>
                  </a:cubicBezTo>
                  <a:lnTo>
                    <a:pt x="1302" y="1119"/>
                  </a:lnTo>
                  <a:cubicBezTo>
                    <a:pt x="1347" y="1096"/>
                    <a:pt x="1393" y="1073"/>
                    <a:pt x="1439" y="1050"/>
                  </a:cubicBezTo>
                  <a:cubicBezTo>
                    <a:pt x="1462" y="982"/>
                    <a:pt x="1462" y="891"/>
                    <a:pt x="1462" y="799"/>
                  </a:cubicBezTo>
                  <a:cubicBezTo>
                    <a:pt x="1439" y="343"/>
                    <a:pt x="1074" y="0"/>
                    <a:pt x="6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6"/>
            <p:cNvSpPr/>
            <p:nvPr/>
          </p:nvSpPr>
          <p:spPr>
            <a:xfrm>
              <a:off x="6642325" y="1268000"/>
              <a:ext cx="58225" cy="69625"/>
            </a:xfrm>
            <a:custGeom>
              <a:avLst/>
              <a:gdLst/>
              <a:ahLst/>
              <a:cxnLst/>
              <a:rect l="l" t="t" r="r" b="b"/>
              <a:pathLst>
                <a:path w="2329" h="2785" extrusionOk="0">
                  <a:moveTo>
                    <a:pt x="46" y="0"/>
                  </a:moveTo>
                  <a:cubicBezTo>
                    <a:pt x="0" y="46"/>
                    <a:pt x="0" y="92"/>
                    <a:pt x="23" y="137"/>
                  </a:cubicBezTo>
                  <a:cubicBezTo>
                    <a:pt x="115" y="274"/>
                    <a:pt x="206" y="388"/>
                    <a:pt x="297" y="525"/>
                  </a:cubicBezTo>
                  <a:cubicBezTo>
                    <a:pt x="320" y="525"/>
                    <a:pt x="320" y="548"/>
                    <a:pt x="343" y="548"/>
                  </a:cubicBezTo>
                  <a:cubicBezTo>
                    <a:pt x="343" y="571"/>
                    <a:pt x="343" y="571"/>
                    <a:pt x="343" y="571"/>
                  </a:cubicBezTo>
                  <a:lnTo>
                    <a:pt x="366" y="594"/>
                  </a:lnTo>
                  <a:lnTo>
                    <a:pt x="388" y="617"/>
                  </a:lnTo>
                  <a:cubicBezTo>
                    <a:pt x="411" y="662"/>
                    <a:pt x="434" y="685"/>
                    <a:pt x="457" y="731"/>
                  </a:cubicBezTo>
                  <a:cubicBezTo>
                    <a:pt x="480" y="753"/>
                    <a:pt x="503" y="776"/>
                    <a:pt x="503" y="776"/>
                  </a:cubicBezTo>
                  <a:cubicBezTo>
                    <a:pt x="503" y="799"/>
                    <a:pt x="525" y="799"/>
                    <a:pt x="525" y="799"/>
                  </a:cubicBezTo>
                  <a:cubicBezTo>
                    <a:pt x="525" y="822"/>
                    <a:pt x="548" y="822"/>
                    <a:pt x="548" y="822"/>
                  </a:cubicBezTo>
                  <a:cubicBezTo>
                    <a:pt x="594" y="890"/>
                    <a:pt x="640" y="959"/>
                    <a:pt x="685" y="1027"/>
                  </a:cubicBezTo>
                  <a:lnTo>
                    <a:pt x="708" y="1027"/>
                  </a:lnTo>
                  <a:cubicBezTo>
                    <a:pt x="731" y="1050"/>
                    <a:pt x="754" y="1096"/>
                    <a:pt x="776" y="1119"/>
                  </a:cubicBezTo>
                  <a:cubicBezTo>
                    <a:pt x="799" y="1142"/>
                    <a:pt x="822" y="1187"/>
                    <a:pt x="845" y="1210"/>
                  </a:cubicBezTo>
                  <a:cubicBezTo>
                    <a:pt x="845" y="1233"/>
                    <a:pt x="845" y="1233"/>
                    <a:pt x="845" y="1233"/>
                  </a:cubicBezTo>
                  <a:cubicBezTo>
                    <a:pt x="868" y="1256"/>
                    <a:pt x="891" y="1278"/>
                    <a:pt x="913" y="1301"/>
                  </a:cubicBezTo>
                  <a:cubicBezTo>
                    <a:pt x="913" y="1301"/>
                    <a:pt x="913" y="1301"/>
                    <a:pt x="936" y="1324"/>
                  </a:cubicBezTo>
                  <a:cubicBezTo>
                    <a:pt x="1050" y="1461"/>
                    <a:pt x="1142" y="1598"/>
                    <a:pt x="1256" y="1712"/>
                  </a:cubicBezTo>
                  <a:cubicBezTo>
                    <a:pt x="1256" y="1735"/>
                    <a:pt x="1279" y="1735"/>
                    <a:pt x="1279" y="1735"/>
                  </a:cubicBezTo>
                  <a:lnTo>
                    <a:pt x="1279" y="1758"/>
                  </a:lnTo>
                  <a:cubicBezTo>
                    <a:pt x="1301" y="1758"/>
                    <a:pt x="1301" y="1781"/>
                    <a:pt x="1324" y="1781"/>
                  </a:cubicBezTo>
                  <a:cubicBezTo>
                    <a:pt x="1324" y="1781"/>
                    <a:pt x="1324" y="1781"/>
                    <a:pt x="1324" y="1803"/>
                  </a:cubicBezTo>
                  <a:cubicBezTo>
                    <a:pt x="1347" y="1826"/>
                    <a:pt x="1370" y="1849"/>
                    <a:pt x="1370" y="1849"/>
                  </a:cubicBezTo>
                  <a:cubicBezTo>
                    <a:pt x="1370" y="1872"/>
                    <a:pt x="1370" y="1872"/>
                    <a:pt x="1370" y="1872"/>
                  </a:cubicBezTo>
                  <a:cubicBezTo>
                    <a:pt x="1393" y="1872"/>
                    <a:pt x="1393" y="1895"/>
                    <a:pt x="1416" y="1895"/>
                  </a:cubicBezTo>
                  <a:cubicBezTo>
                    <a:pt x="1416" y="1895"/>
                    <a:pt x="1416" y="1918"/>
                    <a:pt x="1416" y="1918"/>
                  </a:cubicBezTo>
                  <a:lnTo>
                    <a:pt x="1438" y="1918"/>
                  </a:lnTo>
                  <a:cubicBezTo>
                    <a:pt x="1530" y="2032"/>
                    <a:pt x="1621" y="2146"/>
                    <a:pt x="1712" y="2237"/>
                  </a:cubicBezTo>
                  <a:cubicBezTo>
                    <a:pt x="1712" y="2260"/>
                    <a:pt x="1712" y="2260"/>
                    <a:pt x="1712" y="2260"/>
                  </a:cubicBezTo>
                  <a:cubicBezTo>
                    <a:pt x="1735" y="2260"/>
                    <a:pt x="1758" y="2283"/>
                    <a:pt x="1758" y="2306"/>
                  </a:cubicBezTo>
                  <a:cubicBezTo>
                    <a:pt x="1758" y="2306"/>
                    <a:pt x="1781" y="2306"/>
                    <a:pt x="1781" y="2328"/>
                  </a:cubicBezTo>
                  <a:cubicBezTo>
                    <a:pt x="1781" y="2328"/>
                    <a:pt x="1781" y="2328"/>
                    <a:pt x="1804" y="2351"/>
                  </a:cubicBezTo>
                  <a:cubicBezTo>
                    <a:pt x="1826" y="2374"/>
                    <a:pt x="1849" y="2397"/>
                    <a:pt x="1849" y="2420"/>
                  </a:cubicBezTo>
                  <a:cubicBezTo>
                    <a:pt x="1963" y="2534"/>
                    <a:pt x="2055" y="2648"/>
                    <a:pt x="2169" y="2762"/>
                  </a:cubicBezTo>
                  <a:cubicBezTo>
                    <a:pt x="2192" y="2785"/>
                    <a:pt x="2214" y="2785"/>
                    <a:pt x="2237" y="2785"/>
                  </a:cubicBezTo>
                  <a:cubicBezTo>
                    <a:pt x="2260" y="2785"/>
                    <a:pt x="2283" y="2762"/>
                    <a:pt x="2306" y="2739"/>
                  </a:cubicBezTo>
                  <a:cubicBezTo>
                    <a:pt x="2329" y="2716"/>
                    <a:pt x="2329" y="2694"/>
                    <a:pt x="2329" y="2671"/>
                  </a:cubicBezTo>
                  <a:cubicBezTo>
                    <a:pt x="2329" y="2648"/>
                    <a:pt x="2306" y="2625"/>
                    <a:pt x="2283" y="2602"/>
                  </a:cubicBezTo>
                  <a:cubicBezTo>
                    <a:pt x="2214" y="2511"/>
                    <a:pt x="2123" y="2420"/>
                    <a:pt x="2055" y="2351"/>
                  </a:cubicBezTo>
                  <a:cubicBezTo>
                    <a:pt x="2055" y="2328"/>
                    <a:pt x="2032" y="2328"/>
                    <a:pt x="2032" y="2306"/>
                  </a:cubicBezTo>
                  <a:lnTo>
                    <a:pt x="2009" y="2306"/>
                  </a:lnTo>
                  <a:lnTo>
                    <a:pt x="2009" y="2283"/>
                  </a:lnTo>
                  <a:cubicBezTo>
                    <a:pt x="1986" y="2283"/>
                    <a:pt x="1986" y="2260"/>
                    <a:pt x="1963" y="2260"/>
                  </a:cubicBezTo>
                  <a:cubicBezTo>
                    <a:pt x="1963" y="2260"/>
                    <a:pt x="1963" y="2237"/>
                    <a:pt x="1963" y="2237"/>
                  </a:cubicBezTo>
                  <a:cubicBezTo>
                    <a:pt x="1941" y="2237"/>
                    <a:pt x="1941" y="2214"/>
                    <a:pt x="1918" y="2191"/>
                  </a:cubicBezTo>
                  <a:lnTo>
                    <a:pt x="1872" y="2146"/>
                  </a:lnTo>
                  <a:cubicBezTo>
                    <a:pt x="1758" y="2009"/>
                    <a:pt x="1644" y="1872"/>
                    <a:pt x="1553" y="1758"/>
                  </a:cubicBezTo>
                  <a:cubicBezTo>
                    <a:pt x="1530" y="1758"/>
                    <a:pt x="1530" y="1758"/>
                    <a:pt x="1530" y="1735"/>
                  </a:cubicBezTo>
                  <a:cubicBezTo>
                    <a:pt x="1530" y="1735"/>
                    <a:pt x="1530" y="1735"/>
                    <a:pt x="1507" y="1712"/>
                  </a:cubicBezTo>
                  <a:cubicBezTo>
                    <a:pt x="1484" y="1689"/>
                    <a:pt x="1484" y="1666"/>
                    <a:pt x="1461" y="1644"/>
                  </a:cubicBezTo>
                  <a:lnTo>
                    <a:pt x="1438" y="1644"/>
                  </a:lnTo>
                  <a:cubicBezTo>
                    <a:pt x="1438" y="1644"/>
                    <a:pt x="1438" y="1621"/>
                    <a:pt x="1438" y="1621"/>
                  </a:cubicBezTo>
                  <a:cubicBezTo>
                    <a:pt x="1416" y="1598"/>
                    <a:pt x="1416" y="1598"/>
                    <a:pt x="1393" y="1575"/>
                  </a:cubicBezTo>
                  <a:cubicBezTo>
                    <a:pt x="1279" y="1438"/>
                    <a:pt x="1165" y="1301"/>
                    <a:pt x="1073" y="1187"/>
                  </a:cubicBezTo>
                  <a:cubicBezTo>
                    <a:pt x="1050" y="1164"/>
                    <a:pt x="1050" y="1142"/>
                    <a:pt x="1028" y="1142"/>
                  </a:cubicBezTo>
                  <a:cubicBezTo>
                    <a:pt x="1028" y="1119"/>
                    <a:pt x="1028" y="1119"/>
                    <a:pt x="1028" y="1119"/>
                  </a:cubicBezTo>
                  <a:lnTo>
                    <a:pt x="1005" y="1119"/>
                  </a:lnTo>
                  <a:cubicBezTo>
                    <a:pt x="982" y="1073"/>
                    <a:pt x="982" y="1050"/>
                    <a:pt x="959" y="1027"/>
                  </a:cubicBezTo>
                  <a:lnTo>
                    <a:pt x="913" y="1005"/>
                  </a:lnTo>
                  <a:cubicBezTo>
                    <a:pt x="891" y="959"/>
                    <a:pt x="891" y="936"/>
                    <a:pt x="868" y="913"/>
                  </a:cubicBezTo>
                  <a:lnTo>
                    <a:pt x="845" y="913"/>
                  </a:lnTo>
                  <a:cubicBezTo>
                    <a:pt x="822" y="868"/>
                    <a:pt x="776" y="799"/>
                    <a:pt x="731" y="753"/>
                  </a:cubicBezTo>
                  <a:cubicBezTo>
                    <a:pt x="708" y="731"/>
                    <a:pt x="708" y="731"/>
                    <a:pt x="708" y="708"/>
                  </a:cubicBezTo>
                  <a:cubicBezTo>
                    <a:pt x="685" y="708"/>
                    <a:pt x="685" y="685"/>
                    <a:pt x="685" y="685"/>
                  </a:cubicBezTo>
                  <a:lnTo>
                    <a:pt x="662" y="685"/>
                  </a:lnTo>
                  <a:lnTo>
                    <a:pt x="662" y="662"/>
                  </a:lnTo>
                  <a:cubicBezTo>
                    <a:pt x="662" y="662"/>
                    <a:pt x="640" y="639"/>
                    <a:pt x="640" y="639"/>
                  </a:cubicBezTo>
                  <a:cubicBezTo>
                    <a:pt x="640" y="617"/>
                    <a:pt x="617" y="617"/>
                    <a:pt x="617" y="617"/>
                  </a:cubicBezTo>
                  <a:cubicBezTo>
                    <a:pt x="617" y="594"/>
                    <a:pt x="617" y="594"/>
                    <a:pt x="617" y="594"/>
                  </a:cubicBezTo>
                  <a:cubicBezTo>
                    <a:pt x="594" y="594"/>
                    <a:pt x="594" y="594"/>
                    <a:pt x="594" y="571"/>
                  </a:cubicBezTo>
                  <a:cubicBezTo>
                    <a:pt x="571" y="548"/>
                    <a:pt x="571" y="525"/>
                    <a:pt x="548" y="502"/>
                  </a:cubicBezTo>
                  <a:cubicBezTo>
                    <a:pt x="525" y="502"/>
                    <a:pt x="525" y="502"/>
                    <a:pt x="525" y="480"/>
                  </a:cubicBezTo>
                  <a:cubicBezTo>
                    <a:pt x="525" y="480"/>
                    <a:pt x="503" y="480"/>
                    <a:pt x="503" y="457"/>
                  </a:cubicBezTo>
                  <a:cubicBezTo>
                    <a:pt x="480" y="434"/>
                    <a:pt x="480" y="411"/>
                    <a:pt x="457" y="411"/>
                  </a:cubicBezTo>
                  <a:cubicBezTo>
                    <a:pt x="457" y="388"/>
                    <a:pt x="457" y="388"/>
                    <a:pt x="457" y="388"/>
                  </a:cubicBezTo>
                  <a:cubicBezTo>
                    <a:pt x="366" y="274"/>
                    <a:pt x="274" y="160"/>
                    <a:pt x="183" y="46"/>
                  </a:cubicBezTo>
                  <a:cubicBezTo>
                    <a:pt x="160" y="0"/>
                    <a:pt x="137"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6"/>
            <p:cNvSpPr/>
            <p:nvPr/>
          </p:nvSpPr>
          <p:spPr>
            <a:xfrm>
              <a:off x="7127925" y="834325"/>
              <a:ext cx="95900" cy="114150"/>
            </a:xfrm>
            <a:custGeom>
              <a:avLst/>
              <a:gdLst/>
              <a:ahLst/>
              <a:cxnLst/>
              <a:rect l="l" t="t" r="r" b="b"/>
              <a:pathLst>
                <a:path w="3836" h="4566" extrusionOk="0">
                  <a:moveTo>
                    <a:pt x="115" y="0"/>
                  </a:moveTo>
                  <a:cubicBezTo>
                    <a:pt x="92" y="0"/>
                    <a:pt x="69" y="23"/>
                    <a:pt x="46" y="23"/>
                  </a:cubicBezTo>
                  <a:cubicBezTo>
                    <a:pt x="1" y="69"/>
                    <a:pt x="1" y="114"/>
                    <a:pt x="24" y="160"/>
                  </a:cubicBezTo>
                  <a:cubicBezTo>
                    <a:pt x="229" y="434"/>
                    <a:pt x="412" y="708"/>
                    <a:pt x="617" y="982"/>
                  </a:cubicBezTo>
                  <a:cubicBezTo>
                    <a:pt x="617" y="982"/>
                    <a:pt x="617" y="1004"/>
                    <a:pt x="617" y="1004"/>
                  </a:cubicBezTo>
                  <a:lnTo>
                    <a:pt x="640" y="1004"/>
                  </a:lnTo>
                  <a:cubicBezTo>
                    <a:pt x="663" y="1050"/>
                    <a:pt x="686" y="1073"/>
                    <a:pt x="708" y="1118"/>
                  </a:cubicBezTo>
                  <a:lnTo>
                    <a:pt x="731" y="1118"/>
                  </a:lnTo>
                  <a:cubicBezTo>
                    <a:pt x="868" y="1324"/>
                    <a:pt x="1005" y="1507"/>
                    <a:pt x="1165" y="1712"/>
                  </a:cubicBezTo>
                  <a:cubicBezTo>
                    <a:pt x="1210" y="1758"/>
                    <a:pt x="1233" y="1803"/>
                    <a:pt x="1279" y="1849"/>
                  </a:cubicBezTo>
                  <a:cubicBezTo>
                    <a:pt x="1279" y="1872"/>
                    <a:pt x="1302" y="1872"/>
                    <a:pt x="1302" y="1895"/>
                  </a:cubicBezTo>
                  <a:lnTo>
                    <a:pt x="1325" y="1895"/>
                  </a:lnTo>
                  <a:cubicBezTo>
                    <a:pt x="1370" y="1963"/>
                    <a:pt x="1416" y="2009"/>
                    <a:pt x="1462" y="2077"/>
                  </a:cubicBezTo>
                  <a:cubicBezTo>
                    <a:pt x="1462" y="2077"/>
                    <a:pt x="1462" y="2100"/>
                    <a:pt x="1484" y="2100"/>
                  </a:cubicBezTo>
                  <a:cubicBezTo>
                    <a:pt x="1644" y="2283"/>
                    <a:pt x="1804" y="2488"/>
                    <a:pt x="1964" y="2671"/>
                  </a:cubicBezTo>
                  <a:cubicBezTo>
                    <a:pt x="1987" y="2693"/>
                    <a:pt x="2009" y="2739"/>
                    <a:pt x="2032" y="2762"/>
                  </a:cubicBezTo>
                  <a:cubicBezTo>
                    <a:pt x="2032" y="2762"/>
                    <a:pt x="2055" y="2785"/>
                    <a:pt x="2055" y="2785"/>
                  </a:cubicBezTo>
                  <a:cubicBezTo>
                    <a:pt x="2169" y="2922"/>
                    <a:pt x="2306" y="3059"/>
                    <a:pt x="2420" y="3196"/>
                  </a:cubicBezTo>
                  <a:cubicBezTo>
                    <a:pt x="2443" y="3218"/>
                    <a:pt x="2443" y="3241"/>
                    <a:pt x="2466" y="3264"/>
                  </a:cubicBezTo>
                  <a:cubicBezTo>
                    <a:pt x="2489" y="3287"/>
                    <a:pt x="2534" y="3333"/>
                    <a:pt x="2557" y="3355"/>
                  </a:cubicBezTo>
                  <a:cubicBezTo>
                    <a:pt x="2557" y="3378"/>
                    <a:pt x="2580" y="3378"/>
                    <a:pt x="2580" y="3378"/>
                  </a:cubicBezTo>
                  <a:cubicBezTo>
                    <a:pt x="2580" y="3378"/>
                    <a:pt x="2580" y="3401"/>
                    <a:pt x="2580" y="3401"/>
                  </a:cubicBezTo>
                  <a:cubicBezTo>
                    <a:pt x="2694" y="3515"/>
                    <a:pt x="2808" y="3629"/>
                    <a:pt x="2922" y="3743"/>
                  </a:cubicBezTo>
                  <a:cubicBezTo>
                    <a:pt x="2922" y="3766"/>
                    <a:pt x="2945" y="3789"/>
                    <a:pt x="2968" y="3812"/>
                  </a:cubicBezTo>
                  <a:cubicBezTo>
                    <a:pt x="2991" y="3835"/>
                    <a:pt x="3014" y="3858"/>
                    <a:pt x="3037" y="3858"/>
                  </a:cubicBezTo>
                  <a:cubicBezTo>
                    <a:pt x="3037" y="3880"/>
                    <a:pt x="3037" y="3880"/>
                    <a:pt x="3037" y="3880"/>
                  </a:cubicBezTo>
                  <a:cubicBezTo>
                    <a:pt x="3059" y="3880"/>
                    <a:pt x="3059" y="3903"/>
                    <a:pt x="3059" y="3903"/>
                  </a:cubicBezTo>
                  <a:lnTo>
                    <a:pt x="3082" y="3903"/>
                  </a:lnTo>
                  <a:lnTo>
                    <a:pt x="3082" y="3926"/>
                  </a:lnTo>
                  <a:cubicBezTo>
                    <a:pt x="3173" y="4017"/>
                    <a:pt x="3288" y="4131"/>
                    <a:pt x="3379" y="4246"/>
                  </a:cubicBezTo>
                  <a:lnTo>
                    <a:pt x="3402" y="4246"/>
                  </a:lnTo>
                  <a:cubicBezTo>
                    <a:pt x="3402" y="4268"/>
                    <a:pt x="3425" y="4268"/>
                    <a:pt x="3447" y="4291"/>
                  </a:cubicBezTo>
                  <a:lnTo>
                    <a:pt x="3493" y="4360"/>
                  </a:lnTo>
                  <a:cubicBezTo>
                    <a:pt x="3516" y="4360"/>
                    <a:pt x="3516" y="4360"/>
                    <a:pt x="3516" y="4382"/>
                  </a:cubicBezTo>
                  <a:lnTo>
                    <a:pt x="3539" y="4382"/>
                  </a:lnTo>
                  <a:lnTo>
                    <a:pt x="3584" y="4428"/>
                  </a:lnTo>
                  <a:cubicBezTo>
                    <a:pt x="3584" y="4428"/>
                    <a:pt x="3584" y="4428"/>
                    <a:pt x="3584" y="4451"/>
                  </a:cubicBezTo>
                  <a:cubicBezTo>
                    <a:pt x="3584" y="4451"/>
                    <a:pt x="3607" y="4451"/>
                    <a:pt x="3607" y="4474"/>
                  </a:cubicBezTo>
                  <a:lnTo>
                    <a:pt x="3630" y="4474"/>
                  </a:lnTo>
                  <a:cubicBezTo>
                    <a:pt x="3653" y="4497"/>
                    <a:pt x="3653" y="4519"/>
                    <a:pt x="3676" y="4542"/>
                  </a:cubicBezTo>
                  <a:cubicBezTo>
                    <a:pt x="3698" y="4542"/>
                    <a:pt x="3721" y="4565"/>
                    <a:pt x="3744" y="4565"/>
                  </a:cubicBezTo>
                  <a:cubicBezTo>
                    <a:pt x="3767" y="4542"/>
                    <a:pt x="3790" y="4542"/>
                    <a:pt x="3813" y="4519"/>
                  </a:cubicBezTo>
                  <a:cubicBezTo>
                    <a:pt x="3835" y="4497"/>
                    <a:pt x="3835" y="4474"/>
                    <a:pt x="3835" y="4451"/>
                  </a:cubicBezTo>
                  <a:cubicBezTo>
                    <a:pt x="3835" y="4428"/>
                    <a:pt x="3813" y="4405"/>
                    <a:pt x="3790" y="4382"/>
                  </a:cubicBezTo>
                  <a:lnTo>
                    <a:pt x="3744" y="4337"/>
                  </a:lnTo>
                  <a:lnTo>
                    <a:pt x="3721" y="4314"/>
                  </a:lnTo>
                  <a:cubicBezTo>
                    <a:pt x="3721" y="4291"/>
                    <a:pt x="3698" y="4291"/>
                    <a:pt x="3698" y="4291"/>
                  </a:cubicBezTo>
                  <a:cubicBezTo>
                    <a:pt x="3698" y="4291"/>
                    <a:pt x="3698" y="4291"/>
                    <a:pt x="3698" y="4268"/>
                  </a:cubicBezTo>
                  <a:lnTo>
                    <a:pt x="3653" y="4246"/>
                  </a:lnTo>
                  <a:cubicBezTo>
                    <a:pt x="3630" y="4200"/>
                    <a:pt x="3584" y="4177"/>
                    <a:pt x="3562" y="4154"/>
                  </a:cubicBezTo>
                  <a:cubicBezTo>
                    <a:pt x="3562" y="4154"/>
                    <a:pt x="3562" y="4131"/>
                    <a:pt x="3562" y="4131"/>
                  </a:cubicBezTo>
                  <a:lnTo>
                    <a:pt x="3539" y="4131"/>
                  </a:lnTo>
                  <a:cubicBezTo>
                    <a:pt x="3539" y="4109"/>
                    <a:pt x="3516" y="4109"/>
                    <a:pt x="3516" y="4086"/>
                  </a:cubicBezTo>
                  <a:cubicBezTo>
                    <a:pt x="3470" y="4040"/>
                    <a:pt x="3425" y="3994"/>
                    <a:pt x="3379" y="3949"/>
                  </a:cubicBezTo>
                  <a:cubicBezTo>
                    <a:pt x="3379" y="3972"/>
                    <a:pt x="3379" y="3972"/>
                    <a:pt x="3379" y="3972"/>
                  </a:cubicBezTo>
                  <a:cubicBezTo>
                    <a:pt x="3333" y="3903"/>
                    <a:pt x="3288" y="3858"/>
                    <a:pt x="3219" y="3789"/>
                  </a:cubicBezTo>
                  <a:cubicBezTo>
                    <a:pt x="3219" y="3789"/>
                    <a:pt x="3196" y="3766"/>
                    <a:pt x="3196" y="3766"/>
                  </a:cubicBezTo>
                  <a:cubicBezTo>
                    <a:pt x="3173" y="3743"/>
                    <a:pt x="3173" y="3743"/>
                    <a:pt x="3173" y="3721"/>
                  </a:cubicBezTo>
                  <a:lnTo>
                    <a:pt x="3151" y="3721"/>
                  </a:lnTo>
                  <a:cubicBezTo>
                    <a:pt x="3151" y="3698"/>
                    <a:pt x="3128" y="3698"/>
                    <a:pt x="3128" y="3698"/>
                  </a:cubicBezTo>
                  <a:cubicBezTo>
                    <a:pt x="3128" y="3675"/>
                    <a:pt x="3105" y="3675"/>
                    <a:pt x="3105" y="3652"/>
                  </a:cubicBezTo>
                  <a:cubicBezTo>
                    <a:pt x="3082" y="3652"/>
                    <a:pt x="3082" y="3629"/>
                    <a:pt x="3059" y="3629"/>
                  </a:cubicBezTo>
                  <a:cubicBezTo>
                    <a:pt x="3059" y="3629"/>
                    <a:pt x="3059" y="3629"/>
                    <a:pt x="3059" y="3606"/>
                  </a:cubicBezTo>
                  <a:cubicBezTo>
                    <a:pt x="2945" y="3492"/>
                    <a:pt x="2831" y="3378"/>
                    <a:pt x="2717" y="3241"/>
                  </a:cubicBezTo>
                  <a:cubicBezTo>
                    <a:pt x="2694" y="3218"/>
                    <a:pt x="2648" y="3173"/>
                    <a:pt x="2626" y="3150"/>
                  </a:cubicBezTo>
                  <a:lnTo>
                    <a:pt x="2580" y="3081"/>
                  </a:lnTo>
                  <a:cubicBezTo>
                    <a:pt x="2443" y="2945"/>
                    <a:pt x="2329" y="2808"/>
                    <a:pt x="2215" y="2671"/>
                  </a:cubicBezTo>
                  <a:cubicBezTo>
                    <a:pt x="2169" y="2625"/>
                    <a:pt x="2146" y="2602"/>
                    <a:pt x="2124" y="2556"/>
                  </a:cubicBezTo>
                  <a:cubicBezTo>
                    <a:pt x="1964" y="2374"/>
                    <a:pt x="1804" y="2191"/>
                    <a:pt x="1644" y="1986"/>
                  </a:cubicBezTo>
                  <a:cubicBezTo>
                    <a:pt x="1576" y="1917"/>
                    <a:pt x="1507" y="1826"/>
                    <a:pt x="1439" y="1735"/>
                  </a:cubicBezTo>
                  <a:cubicBezTo>
                    <a:pt x="1393" y="1689"/>
                    <a:pt x="1370" y="1643"/>
                    <a:pt x="1325" y="1598"/>
                  </a:cubicBezTo>
                  <a:cubicBezTo>
                    <a:pt x="1325" y="1575"/>
                    <a:pt x="1302" y="1575"/>
                    <a:pt x="1302" y="1575"/>
                  </a:cubicBezTo>
                  <a:cubicBezTo>
                    <a:pt x="1165" y="1392"/>
                    <a:pt x="1028" y="1210"/>
                    <a:pt x="868" y="1004"/>
                  </a:cubicBezTo>
                  <a:cubicBezTo>
                    <a:pt x="868" y="1004"/>
                    <a:pt x="868" y="1004"/>
                    <a:pt x="868" y="982"/>
                  </a:cubicBezTo>
                  <a:cubicBezTo>
                    <a:pt x="845" y="959"/>
                    <a:pt x="800" y="913"/>
                    <a:pt x="777" y="890"/>
                  </a:cubicBezTo>
                  <a:cubicBezTo>
                    <a:pt x="777" y="867"/>
                    <a:pt x="777" y="867"/>
                    <a:pt x="754" y="867"/>
                  </a:cubicBezTo>
                  <a:cubicBezTo>
                    <a:pt x="571" y="593"/>
                    <a:pt x="366" y="320"/>
                    <a:pt x="183" y="46"/>
                  </a:cubicBezTo>
                  <a:cubicBezTo>
                    <a:pt x="161" y="23"/>
                    <a:pt x="138"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6"/>
            <p:cNvSpPr/>
            <p:nvPr/>
          </p:nvSpPr>
          <p:spPr>
            <a:xfrm>
              <a:off x="6971575" y="972975"/>
              <a:ext cx="256800" cy="257375"/>
            </a:xfrm>
            <a:custGeom>
              <a:avLst/>
              <a:gdLst/>
              <a:ahLst/>
              <a:cxnLst/>
              <a:rect l="l" t="t" r="r" b="b"/>
              <a:pathLst>
                <a:path w="10272" h="10295" extrusionOk="0">
                  <a:moveTo>
                    <a:pt x="9679" y="1"/>
                  </a:moveTo>
                  <a:cubicBezTo>
                    <a:pt x="9679" y="46"/>
                    <a:pt x="9656" y="69"/>
                    <a:pt x="9633" y="115"/>
                  </a:cubicBezTo>
                  <a:cubicBezTo>
                    <a:pt x="9633" y="138"/>
                    <a:pt x="9610" y="160"/>
                    <a:pt x="9587" y="183"/>
                  </a:cubicBezTo>
                  <a:cubicBezTo>
                    <a:pt x="9633" y="206"/>
                    <a:pt x="9656" y="206"/>
                    <a:pt x="9679" y="229"/>
                  </a:cubicBezTo>
                  <a:cubicBezTo>
                    <a:pt x="9679" y="252"/>
                    <a:pt x="9679" y="252"/>
                    <a:pt x="9701" y="252"/>
                  </a:cubicBezTo>
                  <a:lnTo>
                    <a:pt x="9679" y="252"/>
                  </a:lnTo>
                  <a:cubicBezTo>
                    <a:pt x="9747" y="297"/>
                    <a:pt x="9816" y="366"/>
                    <a:pt x="9861" y="411"/>
                  </a:cubicBezTo>
                  <a:cubicBezTo>
                    <a:pt x="9907" y="480"/>
                    <a:pt x="9930" y="548"/>
                    <a:pt x="9975" y="617"/>
                  </a:cubicBezTo>
                  <a:cubicBezTo>
                    <a:pt x="9998" y="731"/>
                    <a:pt x="10021" y="822"/>
                    <a:pt x="10044" y="936"/>
                  </a:cubicBezTo>
                  <a:cubicBezTo>
                    <a:pt x="10044" y="1096"/>
                    <a:pt x="10044" y="1256"/>
                    <a:pt x="10021" y="1416"/>
                  </a:cubicBezTo>
                  <a:lnTo>
                    <a:pt x="10021" y="1439"/>
                  </a:lnTo>
                  <a:cubicBezTo>
                    <a:pt x="9952" y="1781"/>
                    <a:pt x="9838" y="2101"/>
                    <a:pt x="9701" y="2397"/>
                  </a:cubicBezTo>
                  <a:cubicBezTo>
                    <a:pt x="9587" y="2717"/>
                    <a:pt x="9427" y="3014"/>
                    <a:pt x="9245" y="3287"/>
                  </a:cubicBezTo>
                  <a:cubicBezTo>
                    <a:pt x="8971" y="3767"/>
                    <a:pt x="8651" y="4223"/>
                    <a:pt x="8309" y="4634"/>
                  </a:cubicBezTo>
                  <a:cubicBezTo>
                    <a:pt x="7989" y="5045"/>
                    <a:pt x="7647" y="5410"/>
                    <a:pt x="7282" y="5798"/>
                  </a:cubicBezTo>
                  <a:cubicBezTo>
                    <a:pt x="7099" y="5981"/>
                    <a:pt x="6917" y="6163"/>
                    <a:pt x="6711" y="6346"/>
                  </a:cubicBezTo>
                  <a:cubicBezTo>
                    <a:pt x="6529" y="6506"/>
                    <a:pt x="6346" y="6666"/>
                    <a:pt x="6163" y="6848"/>
                  </a:cubicBezTo>
                  <a:cubicBezTo>
                    <a:pt x="5456" y="7487"/>
                    <a:pt x="4748" y="8126"/>
                    <a:pt x="3972" y="8674"/>
                  </a:cubicBezTo>
                  <a:cubicBezTo>
                    <a:pt x="3949" y="8697"/>
                    <a:pt x="3949" y="8697"/>
                    <a:pt x="3949" y="8697"/>
                  </a:cubicBezTo>
                  <a:cubicBezTo>
                    <a:pt x="3310" y="9154"/>
                    <a:pt x="2626" y="9587"/>
                    <a:pt x="1895" y="9861"/>
                  </a:cubicBezTo>
                  <a:lnTo>
                    <a:pt x="1918" y="9861"/>
                  </a:lnTo>
                  <a:cubicBezTo>
                    <a:pt x="1758" y="9907"/>
                    <a:pt x="1621" y="9952"/>
                    <a:pt x="1461" y="9998"/>
                  </a:cubicBezTo>
                  <a:cubicBezTo>
                    <a:pt x="1302" y="10044"/>
                    <a:pt x="1165" y="10089"/>
                    <a:pt x="1005" y="10089"/>
                  </a:cubicBezTo>
                  <a:cubicBezTo>
                    <a:pt x="959" y="10101"/>
                    <a:pt x="914" y="10106"/>
                    <a:pt x="868" y="10106"/>
                  </a:cubicBezTo>
                  <a:cubicBezTo>
                    <a:pt x="822" y="10106"/>
                    <a:pt x="777" y="10101"/>
                    <a:pt x="731" y="10089"/>
                  </a:cubicBezTo>
                  <a:cubicBezTo>
                    <a:pt x="663" y="10089"/>
                    <a:pt x="617" y="10067"/>
                    <a:pt x="548" y="10044"/>
                  </a:cubicBezTo>
                  <a:cubicBezTo>
                    <a:pt x="503" y="10021"/>
                    <a:pt x="480" y="9998"/>
                    <a:pt x="434" y="9975"/>
                  </a:cubicBezTo>
                  <a:cubicBezTo>
                    <a:pt x="389" y="9930"/>
                    <a:pt x="366" y="9907"/>
                    <a:pt x="320" y="9861"/>
                  </a:cubicBezTo>
                  <a:cubicBezTo>
                    <a:pt x="297" y="9815"/>
                    <a:pt x="275" y="9770"/>
                    <a:pt x="252" y="9724"/>
                  </a:cubicBezTo>
                  <a:cubicBezTo>
                    <a:pt x="229" y="9656"/>
                    <a:pt x="229" y="9587"/>
                    <a:pt x="206" y="9519"/>
                  </a:cubicBezTo>
                  <a:cubicBezTo>
                    <a:pt x="206" y="9427"/>
                    <a:pt x="206" y="9336"/>
                    <a:pt x="229" y="9222"/>
                  </a:cubicBezTo>
                  <a:cubicBezTo>
                    <a:pt x="252" y="9108"/>
                    <a:pt x="275" y="8971"/>
                    <a:pt x="320" y="8857"/>
                  </a:cubicBezTo>
                  <a:cubicBezTo>
                    <a:pt x="366" y="8765"/>
                    <a:pt x="411" y="8697"/>
                    <a:pt x="457" y="8606"/>
                  </a:cubicBezTo>
                  <a:cubicBezTo>
                    <a:pt x="480" y="8583"/>
                    <a:pt x="480" y="8514"/>
                    <a:pt x="434" y="8492"/>
                  </a:cubicBezTo>
                  <a:cubicBezTo>
                    <a:pt x="434" y="8492"/>
                    <a:pt x="434" y="8492"/>
                    <a:pt x="411" y="8514"/>
                  </a:cubicBezTo>
                  <a:lnTo>
                    <a:pt x="389" y="8514"/>
                  </a:lnTo>
                  <a:cubicBezTo>
                    <a:pt x="343" y="8560"/>
                    <a:pt x="275" y="8606"/>
                    <a:pt x="229" y="8629"/>
                  </a:cubicBezTo>
                  <a:cubicBezTo>
                    <a:pt x="160" y="8765"/>
                    <a:pt x="92" y="8902"/>
                    <a:pt x="69" y="9039"/>
                  </a:cubicBezTo>
                  <a:cubicBezTo>
                    <a:pt x="46" y="9131"/>
                    <a:pt x="23" y="9222"/>
                    <a:pt x="23" y="9313"/>
                  </a:cubicBezTo>
                  <a:cubicBezTo>
                    <a:pt x="1" y="9382"/>
                    <a:pt x="1" y="9473"/>
                    <a:pt x="23" y="9564"/>
                  </a:cubicBezTo>
                  <a:cubicBezTo>
                    <a:pt x="23" y="9633"/>
                    <a:pt x="46" y="9724"/>
                    <a:pt x="69" y="9793"/>
                  </a:cubicBezTo>
                  <a:cubicBezTo>
                    <a:pt x="92" y="9815"/>
                    <a:pt x="92" y="9861"/>
                    <a:pt x="115" y="9884"/>
                  </a:cubicBezTo>
                  <a:cubicBezTo>
                    <a:pt x="138" y="9930"/>
                    <a:pt x="160" y="9952"/>
                    <a:pt x="183" y="9998"/>
                  </a:cubicBezTo>
                  <a:cubicBezTo>
                    <a:pt x="275" y="10112"/>
                    <a:pt x="434" y="10203"/>
                    <a:pt x="571" y="10249"/>
                  </a:cubicBezTo>
                  <a:cubicBezTo>
                    <a:pt x="663" y="10272"/>
                    <a:pt x="754" y="10295"/>
                    <a:pt x="822" y="10295"/>
                  </a:cubicBezTo>
                  <a:cubicBezTo>
                    <a:pt x="936" y="10295"/>
                    <a:pt x="1051" y="10295"/>
                    <a:pt x="1165" y="10272"/>
                  </a:cubicBezTo>
                  <a:cubicBezTo>
                    <a:pt x="1279" y="10249"/>
                    <a:pt x="1393" y="10226"/>
                    <a:pt x="1507" y="10181"/>
                  </a:cubicBezTo>
                  <a:cubicBezTo>
                    <a:pt x="1621" y="10158"/>
                    <a:pt x="1758" y="10112"/>
                    <a:pt x="1872" y="10067"/>
                  </a:cubicBezTo>
                  <a:cubicBezTo>
                    <a:pt x="2374" y="9884"/>
                    <a:pt x="2831" y="9656"/>
                    <a:pt x="3287" y="9382"/>
                  </a:cubicBezTo>
                  <a:cubicBezTo>
                    <a:pt x="3744" y="9085"/>
                    <a:pt x="4178" y="8765"/>
                    <a:pt x="4611" y="8423"/>
                  </a:cubicBezTo>
                  <a:cubicBezTo>
                    <a:pt x="5022" y="8104"/>
                    <a:pt x="5433" y="7761"/>
                    <a:pt x="5844" y="7396"/>
                  </a:cubicBezTo>
                  <a:cubicBezTo>
                    <a:pt x="6027" y="7236"/>
                    <a:pt x="6209" y="7076"/>
                    <a:pt x="6392" y="6894"/>
                  </a:cubicBezTo>
                  <a:cubicBezTo>
                    <a:pt x="6597" y="6711"/>
                    <a:pt x="6803" y="6529"/>
                    <a:pt x="7008" y="6346"/>
                  </a:cubicBezTo>
                  <a:cubicBezTo>
                    <a:pt x="7419" y="5935"/>
                    <a:pt x="7807" y="5524"/>
                    <a:pt x="8195" y="5091"/>
                  </a:cubicBezTo>
                  <a:cubicBezTo>
                    <a:pt x="8560" y="4657"/>
                    <a:pt x="8902" y="4200"/>
                    <a:pt x="9222" y="3721"/>
                  </a:cubicBezTo>
                  <a:cubicBezTo>
                    <a:pt x="9427" y="3379"/>
                    <a:pt x="9633" y="3036"/>
                    <a:pt x="9793" y="2694"/>
                  </a:cubicBezTo>
                  <a:cubicBezTo>
                    <a:pt x="9952" y="2352"/>
                    <a:pt x="10089" y="1986"/>
                    <a:pt x="10181" y="1598"/>
                  </a:cubicBezTo>
                  <a:cubicBezTo>
                    <a:pt x="10249" y="1279"/>
                    <a:pt x="10272" y="891"/>
                    <a:pt x="10158" y="571"/>
                  </a:cubicBezTo>
                  <a:cubicBezTo>
                    <a:pt x="10112" y="434"/>
                    <a:pt x="10021" y="320"/>
                    <a:pt x="9930" y="206"/>
                  </a:cubicBezTo>
                  <a:cubicBezTo>
                    <a:pt x="9861" y="138"/>
                    <a:pt x="9770" y="69"/>
                    <a:pt x="96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6"/>
            <p:cNvSpPr/>
            <p:nvPr/>
          </p:nvSpPr>
          <p:spPr>
            <a:xfrm>
              <a:off x="7222075" y="1008350"/>
              <a:ext cx="25" cy="25"/>
            </a:xfrm>
            <a:custGeom>
              <a:avLst/>
              <a:gdLst/>
              <a:ahLst/>
              <a:cxnLst/>
              <a:rect l="l" t="t" r="r" b="b"/>
              <a:pathLst>
                <a:path w="1" h="1" extrusionOk="0">
                  <a:moveTo>
                    <a:pt x="1" y="1"/>
                  </a:move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6"/>
            <p:cNvSpPr/>
            <p:nvPr/>
          </p:nvSpPr>
          <p:spPr>
            <a:xfrm>
              <a:off x="6979575" y="12195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6"/>
            <p:cNvSpPr/>
            <p:nvPr/>
          </p:nvSpPr>
          <p:spPr>
            <a:xfrm>
              <a:off x="7213525" y="978675"/>
              <a:ext cx="25" cy="25"/>
            </a:xfrm>
            <a:custGeom>
              <a:avLst/>
              <a:gdLst/>
              <a:ahLst/>
              <a:cxnLst/>
              <a:rect l="l" t="t" r="r" b="b"/>
              <a:pathLst>
                <a:path w="1" h="1" extrusionOk="0">
                  <a:moveTo>
                    <a:pt x="1" y="1"/>
                  </a:moveTo>
                  <a:lnTo>
                    <a:pt x="1" y="1"/>
                  </a:ln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6"/>
            <p:cNvSpPr/>
            <p:nvPr/>
          </p:nvSpPr>
          <p:spPr>
            <a:xfrm>
              <a:off x="7213525" y="97867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6"/>
            <p:cNvSpPr/>
            <p:nvPr/>
          </p:nvSpPr>
          <p:spPr>
            <a:xfrm>
              <a:off x="7222075" y="1008350"/>
              <a:ext cx="25" cy="600"/>
            </a:xfrm>
            <a:custGeom>
              <a:avLst/>
              <a:gdLst/>
              <a:ahLst/>
              <a:cxnLst/>
              <a:rect l="l" t="t" r="r" b="b"/>
              <a:pathLst>
                <a:path w="1" h="24" extrusionOk="0">
                  <a:moveTo>
                    <a:pt x="1" y="24"/>
                  </a:moveTo>
                  <a:cubicBezTo>
                    <a:pt x="1" y="24"/>
                    <a:pt x="1" y="24"/>
                    <a:pt x="1" y="24"/>
                  </a:cubicBezTo>
                  <a:lnTo>
                    <a:pt x="1" y="1"/>
                  </a:lnTo>
                  <a:cubicBezTo>
                    <a:pt x="1" y="24"/>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6"/>
            <p:cNvSpPr/>
            <p:nvPr/>
          </p:nvSpPr>
          <p:spPr>
            <a:xfrm>
              <a:off x="7222075" y="100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6"/>
            <p:cNvSpPr/>
            <p:nvPr/>
          </p:nvSpPr>
          <p:spPr>
            <a:xfrm>
              <a:off x="7019500" y="12195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6"/>
            <p:cNvSpPr/>
            <p:nvPr/>
          </p:nvSpPr>
          <p:spPr>
            <a:xfrm>
              <a:off x="7018375" y="1049450"/>
              <a:ext cx="132400" cy="121550"/>
            </a:xfrm>
            <a:custGeom>
              <a:avLst/>
              <a:gdLst/>
              <a:ahLst/>
              <a:cxnLst/>
              <a:rect l="l" t="t" r="r" b="b"/>
              <a:pathLst>
                <a:path w="5296" h="4862" extrusionOk="0">
                  <a:moveTo>
                    <a:pt x="5296" y="0"/>
                  </a:moveTo>
                  <a:lnTo>
                    <a:pt x="5296" y="0"/>
                  </a:lnTo>
                  <a:cubicBezTo>
                    <a:pt x="5182" y="114"/>
                    <a:pt x="5068" y="206"/>
                    <a:pt x="4953" y="297"/>
                  </a:cubicBezTo>
                  <a:cubicBezTo>
                    <a:pt x="4839" y="571"/>
                    <a:pt x="4679" y="822"/>
                    <a:pt x="4520" y="1073"/>
                  </a:cubicBezTo>
                  <a:cubicBezTo>
                    <a:pt x="3926" y="2054"/>
                    <a:pt x="3150" y="2899"/>
                    <a:pt x="2306" y="3675"/>
                  </a:cubicBezTo>
                  <a:cubicBezTo>
                    <a:pt x="2123" y="3835"/>
                    <a:pt x="1963" y="3995"/>
                    <a:pt x="1781" y="4154"/>
                  </a:cubicBezTo>
                  <a:cubicBezTo>
                    <a:pt x="1598" y="4314"/>
                    <a:pt x="1438" y="4451"/>
                    <a:pt x="1233" y="4542"/>
                  </a:cubicBezTo>
                  <a:cubicBezTo>
                    <a:pt x="1164" y="4588"/>
                    <a:pt x="1073" y="4634"/>
                    <a:pt x="982" y="4657"/>
                  </a:cubicBezTo>
                  <a:lnTo>
                    <a:pt x="822" y="4657"/>
                  </a:lnTo>
                  <a:cubicBezTo>
                    <a:pt x="754" y="4657"/>
                    <a:pt x="708" y="4657"/>
                    <a:pt x="662" y="4634"/>
                  </a:cubicBezTo>
                  <a:cubicBezTo>
                    <a:pt x="594" y="4611"/>
                    <a:pt x="548" y="4588"/>
                    <a:pt x="502" y="4565"/>
                  </a:cubicBezTo>
                  <a:cubicBezTo>
                    <a:pt x="411" y="4520"/>
                    <a:pt x="343" y="4451"/>
                    <a:pt x="297" y="4383"/>
                  </a:cubicBezTo>
                  <a:cubicBezTo>
                    <a:pt x="251" y="4337"/>
                    <a:pt x="206" y="4291"/>
                    <a:pt x="160" y="4223"/>
                  </a:cubicBezTo>
                  <a:cubicBezTo>
                    <a:pt x="114" y="4268"/>
                    <a:pt x="69" y="4314"/>
                    <a:pt x="0" y="4337"/>
                  </a:cubicBezTo>
                  <a:cubicBezTo>
                    <a:pt x="137" y="4520"/>
                    <a:pt x="297" y="4702"/>
                    <a:pt x="502" y="4793"/>
                  </a:cubicBezTo>
                  <a:cubicBezTo>
                    <a:pt x="594" y="4839"/>
                    <a:pt x="685" y="4839"/>
                    <a:pt x="776" y="4862"/>
                  </a:cubicBezTo>
                  <a:cubicBezTo>
                    <a:pt x="868" y="4862"/>
                    <a:pt x="959" y="4839"/>
                    <a:pt x="1073" y="4816"/>
                  </a:cubicBezTo>
                  <a:cubicBezTo>
                    <a:pt x="1164" y="4793"/>
                    <a:pt x="1256" y="4771"/>
                    <a:pt x="1324" y="4725"/>
                  </a:cubicBezTo>
                  <a:cubicBezTo>
                    <a:pt x="1438" y="4657"/>
                    <a:pt x="1530" y="4611"/>
                    <a:pt x="1621" y="4542"/>
                  </a:cubicBezTo>
                  <a:cubicBezTo>
                    <a:pt x="1826" y="4383"/>
                    <a:pt x="1986" y="4223"/>
                    <a:pt x="2169" y="4063"/>
                  </a:cubicBezTo>
                  <a:cubicBezTo>
                    <a:pt x="2374" y="3880"/>
                    <a:pt x="2580" y="3698"/>
                    <a:pt x="2762" y="3515"/>
                  </a:cubicBezTo>
                  <a:cubicBezTo>
                    <a:pt x="2968" y="3310"/>
                    <a:pt x="3150" y="3127"/>
                    <a:pt x="3333" y="2922"/>
                  </a:cubicBezTo>
                  <a:cubicBezTo>
                    <a:pt x="3721" y="2534"/>
                    <a:pt x="4063" y="2100"/>
                    <a:pt x="4383" y="1666"/>
                  </a:cubicBezTo>
                  <a:cubicBezTo>
                    <a:pt x="4748" y="1141"/>
                    <a:pt x="5068" y="594"/>
                    <a:pt x="5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6"/>
            <p:cNvSpPr/>
            <p:nvPr/>
          </p:nvSpPr>
          <p:spPr>
            <a:xfrm>
              <a:off x="7131350" y="10762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6"/>
            <p:cNvSpPr/>
            <p:nvPr/>
          </p:nvSpPr>
          <p:spPr>
            <a:xfrm>
              <a:off x="7076000" y="1140750"/>
              <a:ext cx="600" cy="600"/>
            </a:xfrm>
            <a:custGeom>
              <a:avLst/>
              <a:gdLst/>
              <a:ahLst/>
              <a:cxnLst/>
              <a:rect l="l" t="t" r="r" b="b"/>
              <a:pathLst>
                <a:path w="24" h="24" extrusionOk="0">
                  <a:moveTo>
                    <a:pt x="1" y="23"/>
                  </a:moveTo>
                  <a:cubicBezTo>
                    <a:pt x="1" y="23"/>
                    <a:pt x="23" y="23"/>
                    <a:pt x="23" y="0"/>
                  </a:cubicBezTo>
                  <a:cubicBezTo>
                    <a:pt x="23" y="23"/>
                    <a:pt x="1" y="23"/>
                    <a:pt x="1" y="23"/>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6"/>
            <p:cNvSpPr/>
            <p:nvPr/>
          </p:nvSpPr>
          <p:spPr>
            <a:xfrm>
              <a:off x="7076000" y="11413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6"/>
            <p:cNvSpPr/>
            <p:nvPr/>
          </p:nvSpPr>
          <p:spPr>
            <a:xfrm>
              <a:off x="7171300" y="814350"/>
              <a:ext cx="93025" cy="91550"/>
            </a:xfrm>
            <a:custGeom>
              <a:avLst/>
              <a:gdLst/>
              <a:ahLst/>
              <a:cxnLst/>
              <a:rect l="l" t="t" r="r" b="b"/>
              <a:pathLst>
                <a:path w="3721" h="3662" extrusionOk="0">
                  <a:moveTo>
                    <a:pt x="3356" y="1004"/>
                  </a:moveTo>
                  <a:cubicBezTo>
                    <a:pt x="3356" y="1023"/>
                    <a:pt x="3356" y="1027"/>
                    <a:pt x="3369" y="1027"/>
                  </a:cubicBezTo>
                  <a:lnTo>
                    <a:pt x="3369" y="1027"/>
                  </a:lnTo>
                  <a:cubicBezTo>
                    <a:pt x="3365" y="1020"/>
                    <a:pt x="3360" y="1012"/>
                    <a:pt x="3356" y="1004"/>
                  </a:cubicBezTo>
                  <a:close/>
                  <a:moveTo>
                    <a:pt x="2009" y="0"/>
                  </a:moveTo>
                  <a:cubicBezTo>
                    <a:pt x="1849" y="0"/>
                    <a:pt x="1667" y="46"/>
                    <a:pt x="1484" y="91"/>
                  </a:cubicBezTo>
                  <a:cubicBezTo>
                    <a:pt x="1210" y="160"/>
                    <a:pt x="936" y="320"/>
                    <a:pt x="708" y="479"/>
                  </a:cubicBezTo>
                  <a:cubicBezTo>
                    <a:pt x="457" y="639"/>
                    <a:pt x="229" y="845"/>
                    <a:pt x="23" y="1050"/>
                  </a:cubicBezTo>
                  <a:cubicBezTo>
                    <a:pt x="23" y="1073"/>
                    <a:pt x="0" y="1096"/>
                    <a:pt x="23" y="1119"/>
                  </a:cubicBezTo>
                  <a:cubicBezTo>
                    <a:pt x="23" y="1141"/>
                    <a:pt x="23" y="1164"/>
                    <a:pt x="46" y="1187"/>
                  </a:cubicBezTo>
                  <a:cubicBezTo>
                    <a:pt x="69" y="1210"/>
                    <a:pt x="92" y="1210"/>
                    <a:pt x="115" y="1210"/>
                  </a:cubicBezTo>
                  <a:cubicBezTo>
                    <a:pt x="137" y="1210"/>
                    <a:pt x="160" y="1187"/>
                    <a:pt x="183" y="1164"/>
                  </a:cubicBezTo>
                  <a:cubicBezTo>
                    <a:pt x="229" y="1141"/>
                    <a:pt x="252" y="1096"/>
                    <a:pt x="297" y="1073"/>
                  </a:cubicBezTo>
                  <a:cubicBezTo>
                    <a:pt x="525" y="845"/>
                    <a:pt x="799" y="639"/>
                    <a:pt x="1096" y="457"/>
                  </a:cubicBezTo>
                  <a:cubicBezTo>
                    <a:pt x="1256" y="365"/>
                    <a:pt x="1438" y="297"/>
                    <a:pt x="1621" y="251"/>
                  </a:cubicBezTo>
                  <a:cubicBezTo>
                    <a:pt x="1781" y="228"/>
                    <a:pt x="1918" y="206"/>
                    <a:pt x="2055" y="206"/>
                  </a:cubicBezTo>
                  <a:cubicBezTo>
                    <a:pt x="2169" y="206"/>
                    <a:pt x="2283" y="228"/>
                    <a:pt x="2397" y="251"/>
                  </a:cubicBezTo>
                  <a:cubicBezTo>
                    <a:pt x="2534" y="297"/>
                    <a:pt x="2671" y="365"/>
                    <a:pt x="2785" y="434"/>
                  </a:cubicBezTo>
                  <a:cubicBezTo>
                    <a:pt x="2922" y="502"/>
                    <a:pt x="3036" y="594"/>
                    <a:pt x="3128" y="708"/>
                  </a:cubicBezTo>
                  <a:lnTo>
                    <a:pt x="3128" y="685"/>
                  </a:lnTo>
                  <a:cubicBezTo>
                    <a:pt x="3219" y="799"/>
                    <a:pt x="3310" y="913"/>
                    <a:pt x="3379" y="1027"/>
                  </a:cubicBezTo>
                  <a:cubicBezTo>
                    <a:pt x="3375" y="1027"/>
                    <a:pt x="3372" y="1027"/>
                    <a:pt x="3369" y="1027"/>
                  </a:cubicBezTo>
                  <a:lnTo>
                    <a:pt x="3369" y="1027"/>
                  </a:lnTo>
                  <a:cubicBezTo>
                    <a:pt x="3427" y="1134"/>
                    <a:pt x="3450" y="1240"/>
                    <a:pt x="3493" y="1347"/>
                  </a:cubicBezTo>
                  <a:cubicBezTo>
                    <a:pt x="3516" y="1438"/>
                    <a:pt x="3516" y="1529"/>
                    <a:pt x="3516" y="1644"/>
                  </a:cubicBezTo>
                  <a:cubicBezTo>
                    <a:pt x="3516" y="1735"/>
                    <a:pt x="3493" y="1826"/>
                    <a:pt x="3470" y="1940"/>
                  </a:cubicBezTo>
                  <a:cubicBezTo>
                    <a:pt x="3424" y="2054"/>
                    <a:pt x="3379" y="2169"/>
                    <a:pt x="3310" y="2283"/>
                  </a:cubicBezTo>
                  <a:cubicBezTo>
                    <a:pt x="3196" y="2488"/>
                    <a:pt x="3013" y="2671"/>
                    <a:pt x="2854" y="2853"/>
                  </a:cubicBezTo>
                  <a:lnTo>
                    <a:pt x="2831" y="2853"/>
                  </a:lnTo>
                  <a:cubicBezTo>
                    <a:pt x="2603" y="3082"/>
                    <a:pt x="2351" y="3287"/>
                    <a:pt x="2100" y="3492"/>
                  </a:cubicBezTo>
                  <a:cubicBezTo>
                    <a:pt x="2055" y="3515"/>
                    <a:pt x="2055" y="3584"/>
                    <a:pt x="2078" y="3629"/>
                  </a:cubicBezTo>
                  <a:cubicBezTo>
                    <a:pt x="2094" y="3646"/>
                    <a:pt x="2133" y="3662"/>
                    <a:pt x="2170" y="3662"/>
                  </a:cubicBezTo>
                  <a:cubicBezTo>
                    <a:pt x="2186" y="3662"/>
                    <a:pt x="2201" y="3659"/>
                    <a:pt x="2215" y="3652"/>
                  </a:cubicBezTo>
                  <a:cubicBezTo>
                    <a:pt x="2603" y="3333"/>
                    <a:pt x="2991" y="3013"/>
                    <a:pt x="3310" y="2625"/>
                  </a:cubicBezTo>
                  <a:cubicBezTo>
                    <a:pt x="3470" y="2442"/>
                    <a:pt x="3584" y="2214"/>
                    <a:pt x="3653" y="1986"/>
                  </a:cubicBezTo>
                  <a:cubicBezTo>
                    <a:pt x="3721" y="1781"/>
                    <a:pt x="3721" y="1552"/>
                    <a:pt x="3675" y="1324"/>
                  </a:cubicBezTo>
                  <a:cubicBezTo>
                    <a:pt x="3584" y="890"/>
                    <a:pt x="3287" y="525"/>
                    <a:pt x="2922" y="274"/>
                  </a:cubicBezTo>
                  <a:cubicBezTo>
                    <a:pt x="2717" y="160"/>
                    <a:pt x="2488" y="69"/>
                    <a:pt x="2237" y="23"/>
                  </a:cubicBezTo>
                  <a:cubicBezTo>
                    <a:pt x="2169" y="23"/>
                    <a:pt x="2100" y="0"/>
                    <a:pt x="2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6"/>
            <p:cNvSpPr/>
            <p:nvPr/>
          </p:nvSpPr>
          <p:spPr>
            <a:xfrm>
              <a:off x="6585825" y="1334750"/>
              <a:ext cx="43400" cy="42125"/>
            </a:xfrm>
            <a:custGeom>
              <a:avLst/>
              <a:gdLst/>
              <a:ahLst/>
              <a:cxnLst/>
              <a:rect l="l" t="t" r="r" b="b"/>
              <a:pathLst>
                <a:path w="1736" h="1685" extrusionOk="0">
                  <a:moveTo>
                    <a:pt x="731" y="1"/>
                  </a:moveTo>
                  <a:cubicBezTo>
                    <a:pt x="708" y="1"/>
                    <a:pt x="685" y="24"/>
                    <a:pt x="685" y="46"/>
                  </a:cubicBezTo>
                  <a:cubicBezTo>
                    <a:pt x="480" y="252"/>
                    <a:pt x="297" y="480"/>
                    <a:pt x="160" y="731"/>
                  </a:cubicBezTo>
                  <a:cubicBezTo>
                    <a:pt x="92" y="868"/>
                    <a:pt x="24" y="1005"/>
                    <a:pt x="1" y="1165"/>
                  </a:cubicBezTo>
                  <a:cubicBezTo>
                    <a:pt x="1" y="1302"/>
                    <a:pt x="24" y="1416"/>
                    <a:pt x="115" y="1530"/>
                  </a:cubicBezTo>
                  <a:cubicBezTo>
                    <a:pt x="218" y="1644"/>
                    <a:pt x="355" y="1684"/>
                    <a:pt x="497" y="1684"/>
                  </a:cubicBezTo>
                  <a:cubicBezTo>
                    <a:pt x="640" y="1684"/>
                    <a:pt x="788" y="1644"/>
                    <a:pt x="914" y="1599"/>
                  </a:cubicBezTo>
                  <a:cubicBezTo>
                    <a:pt x="1074" y="1530"/>
                    <a:pt x="1210" y="1462"/>
                    <a:pt x="1347" y="1370"/>
                  </a:cubicBezTo>
                  <a:cubicBezTo>
                    <a:pt x="1462" y="1325"/>
                    <a:pt x="1553" y="1256"/>
                    <a:pt x="1667" y="1188"/>
                  </a:cubicBezTo>
                  <a:cubicBezTo>
                    <a:pt x="1713" y="1165"/>
                    <a:pt x="1735" y="1142"/>
                    <a:pt x="1735" y="1096"/>
                  </a:cubicBezTo>
                  <a:cubicBezTo>
                    <a:pt x="1713" y="1028"/>
                    <a:pt x="1667" y="1005"/>
                    <a:pt x="1621" y="1005"/>
                  </a:cubicBezTo>
                  <a:cubicBezTo>
                    <a:pt x="1576" y="1005"/>
                    <a:pt x="1553" y="1028"/>
                    <a:pt x="1530" y="1051"/>
                  </a:cubicBezTo>
                  <a:cubicBezTo>
                    <a:pt x="1484" y="1074"/>
                    <a:pt x="1462" y="1096"/>
                    <a:pt x="1416" y="1119"/>
                  </a:cubicBezTo>
                  <a:cubicBezTo>
                    <a:pt x="1325" y="1165"/>
                    <a:pt x="1256" y="1211"/>
                    <a:pt x="1165" y="1256"/>
                  </a:cubicBezTo>
                  <a:cubicBezTo>
                    <a:pt x="1005" y="1347"/>
                    <a:pt x="845" y="1416"/>
                    <a:pt x="663" y="1462"/>
                  </a:cubicBezTo>
                  <a:cubicBezTo>
                    <a:pt x="617" y="1484"/>
                    <a:pt x="549" y="1484"/>
                    <a:pt x="480" y="1484"/>
                  </a:cubicBezTo>
                  <a:cubicBezTo>
                    <a:pt x="457" y="1484"/>
                    <a:pt x="412" y="1484"/>
                    <a:pt x="366" y="1462"/>
                  </a:cubicBezTo>
                  <a:cubicBezTo>
                    <a:pt x="343" y="1462"/>
                    <a:pt x="343" y="1462"/>
                    <a:pt x="320" y="1439"/>
                  </a:cubicBezTo>
                  <a:cubicBezTo>
                    <a:pt x="297" y="1439"/>
                    <a:pt x="275" y="1416"/>
                    <a:pt x="252" y="1416"/>
                  </a:cubicBezTo>
                  <a:cubicBezTo>
                    <a:pt x="252" y="1393"/>
                    <a:pt x="229" y="1370"/>
                    <a:pt x="229" y="1347"/>
                  </a:cubicBezTo>
                  <a:cubicBezTo>
                    <a:pt x="229" y="1347"/>
                    <a:pt x="206" y="1325"/>
                    <a:pt x="206" y="1302"/>
                  </a:cubicBezTo>
                  <a:cubicBezTo>
                    <a:pt x="206" y="1279"/>
                    <a:pt x="206" y="1256"/>
                    <a:pt x="206" y="1233"/>
                  </a:cubicBezTo>
                  <a:cubicBezTo>
                    <a:pt x="206" y="1188"/>
                    <a:pt x="206" y="1142"/>
                    <a:pt x="229" y="1096"/>
                  </a:cubicBezTo>
                  <a:cubicBezTo>
                    <a:pt x="252" y="982"/>
                    <a:pt x="320" y="868"/>
                    <a:pt x="366" y="754"/>
                  </a:cubicBezTo>
                  <a:cubicBezTo>
                    <a:pt x="503" y="549"/>
                    <a:pt x="663" y="343"/>
                    <a:pt x="822" y="161"/>
                  </a:cubicBezTo>
                  <a:cubicBezTo>
                    <a:pt x="868" y="115"/>
                    <a:pt x="845" y="69"/>
                    <a:pt x="822" y="24"/>
                  </a:cubicBezTo>
                  <a:cubicBezTo>
                    <a:pt x="800" y="24"/>
                    <a:pt x="777"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6"/>
            <p:cNvSpPr/>
            <p:nvPr/>
          </p:nvSpPr>
          <p:spPr>
            <a:xfrm>
              <a:off x="7031500" y="881675"/>
              <a:ext cx="50800" cy="49150"/>
            </a:xfrm>
            <a:custGeom>
              <a:avLst/>
              <a:gdLst/>
              <a:ahLst/>
              <a:cxnLst/>
              <a:rect l="l" t="t" r="r" b="b"/>
              <a:pathLst>
                <a:path w="2032" h="1966" extrusionOk="0">
                  <a:moveTo>
                    <a:pt x="1142" y="1"/>
                  </a:moveTo>
                  <a:cubicBezTo>
                    <a:pt x="1073" y="1"/>
                    <a:pt x="1027" y="1"/>
                    <a:pt x="959" y="23"/>
                  </a:cubicBezTo>
                  <a:cubicBezTo>
                    <a:pt x="845" y="23"/>
                    <a:pt x="754" y="46"/>
                    <a:pt x="662" y="92"/>
                  </a:cubicBezTo>
                  <a:cubicBezTo>
                    <a:pt x="434" y="160"/>
                    <a:pt x="229" y="297"/>
                    <a:pt x="46" y="457"/>
                  </a:cubicBezTo>
                  <a:cubicBezTo>
                    <a:pt x="23" y="480"/>
                    <a:pt x="23" y="480"/>
                    <a:pt x="23" y="526"/>
                  </a:cubicBezTo>
                  <a:cubicBezTo>
                    <a:pt x="0" y="548"/>
                    <a:pt x="23" y="571"/>
                    <a:pt x="23" y="594"/>
                  </a:cubicBezTo>
                  <a:cubicBezTo>
                    <a:pt x="50" y="621"/>
                    <a:pt x="77" y="632"/>
                    <a:pt x="103" y="632"/>
                  </a:cubicBezTo>
                  <a:cubicBezTo>
                    <a:pt x="122" y="632"/>
                    <a:pt x="141" y="626"/>
                    <a:pt x="160" y="617"/>
                  </a:cubicBezTo>
                  <a:cubicBezTo>
                    <a:pt x="274" y="526"/>
                    <a:pt x="388" y="434"/>
                    <a:pt x="502" y="366"/>
                  </a:cubicBezTo>
                  <a:cubicBezTo>
                    <a:pt x="594" y="320"/>
                    <a:pt x="662" y="297"/>
                    <a:pt x="731" y="274"/>
                  </a:cubicBezTo>
                  <a:cubicBezTo>
                    <a:pt x="776" y="252"/>
                    <a:pt x="822" y="229"/>
                    <a:pt x="868" y="229"/>
                  </a:cubicBezTo>
                  <a:cubicBezTo>
                    <a:pt x="913" y="229"/>
                    <a:pt x="936" y="206"/>
                    <a:pt x="982" y="206"/>
                  </a:cubicBezTo>
                  <a:cubicBezTo>
                    <a:pt x="1027" y="206"/>
                    <a:pt x="1096" y="183"/>
                    <a:pt x="1164" y="183"/>
                  </a:cubicBezTo>
                  <a:cubicBezTo>
                    <a:pt x="1233" y="206"/>
                    <a:pt x="1301" y="206"/>
                    <a:pt x="1370" y="229"/>
                  </a:cubicBezTo>
                  <a:cubicBezTo>
                    <a:pt x="1415" y="252"/>
                    <a:pt x="1484" y="274"/>
                    <a:pt x="1530" y="297"/>
                  </a:cubicBezTo>
                  <a:cubicBezTo>
                    <a:pt x="1552" y="320"/>
                    <a:pt x="1598" y="343"/>
                    <a:pt x="1644" y="366"/>
                  </a:cubicBezTo>
                  <a:cubicBezTo>
                    <a:pt x="1667" y="411"/>
                    <a:pt x="1689" y="457"/>
                    <a:pt x="1735" y="503"/>
                  </a:cubicBezTo>
                  <a:cubicBezTo>
                    <a:pt x="1735" y="548"/>
                    <a:pt x="1758" y="594"/>
                    <a:pt x="1781" y="640"/>
                  </a:cubicBezTo>
                  <a:cubicBezTo>
                    <a:pt x="1781" y="685"/>
                    <a:pt x="1803" y="754"/>
                    <a:pt x="1803" y="822"/>
                  </a:cubicBezTo>
                  <a:cubicBezTo>
                    <a:pt x="1803" y="891"/>
                    <a:pt x="1781" y="982"/>
                    <a:pt x="1758" y="1051"/>
                  </a:cubicBezTo>
                  <a:cubicBezTo>
                    <a:pt x="1735" y="1165"/>
                    <a:pt x="1689" y="1256"/>
                    <a:pt x="1621" y="1347"/>
                  </a:cubicBezTo>
                  <a:cubicBezTo>
                    <a:pt x="1552" y="1461"/>
                    <a:pt x="1461" y="1575"/>
                    <a:pt x="1370" y="1690"/>
                  </a:cubicBezTo>
                  <a:cubicBezTo>
                    <a:pt x="1347" y="1712"/>
                    <a:pt x="1301" y="1735"/>
                    <a:pt x="1278" y="1758"/>
                  </a:cubicBezTo>
                  <a:cubicBezTo>
                    <a:pt x="1256" y="1758"/>
                    <a:pt x="1256" y="1781"/>
                    <a:pt x="1256" y="1781"/>
                  </a:cubicBezTo>
                  <a:lnTo>
                    <a:pt x="1233" y="1781"/>
                  </a:lnTo>
                  <a:cubicBezTo>
                    <a:pt x="1187" y="1827"/>
                    <a:pt x="1187" y="1872"/>
                    <a:pt x="1210" y="1918"/>
                  </a:cubicBezTo>
                  <a:cubicBezTo>
                    <a:pt x="1238" y="1946"/>
                    <a:pt x="1275" y="1966"/>
                    <a:pt x="1305" y="1966"/>
                  </a:cubicBezTo>
                  <a:cubicBezTo>
                    <a:pt x="1323" y="1966"/>
                    <a:pt x="1338" y="1958"/>
                    <a:pt x="1347" y="1941"/>
                  </a:cubicBezTo>
                  <a:lnTo>
                    <a:pt x="1370" y="1941"/>
                  </a:lnTo>
                  <a:cubicBezTo>
                    <a:pt x="1370" y="1941"/>
                    <a:pt x="1393" y="1918"/>
                    <a:pt x="1393" y="1918"/>
                  </a:cubicBezTo>
                  <a:cubicBezTo>
                    <a:pt x="1530" y="1804"/>
                    <a:pt x="1644" y="1667"/>
                    <a:pt x="1735" y="1530"/>
                  </a:cubicBezTo>
                  <a:cubicBezTo>
                    <a:pt x="1918" y="1279"/>
                    <a:pt x="2032" y="959"/>
                    <a:pt x="1986" y="640"/>
                  </a:cubicBezTo>
                  <a:cubicBezTo>
                    <a:pt x="1963" y="526"/>
                    <a:pt x="1918" y="411"/>
                    <a:pt x="1826" y="320"/>
                  </a:cubicBezTo>
                  <a:cubicBezTo>
                    <a:pt x="1803" y="274"/>
                    <a:pt x="1758" y="229"/>
                    <a:pt x="1735" y="206"/>
                  </a:cubicBezTo>
                  <a:cubicBezTo>
                    <a:pt x="1689" y="160"/>
                    <a:pt x="1644" y="137"/>
                    <a:pt x="1598" y="115"/>
                  </a:cubicBezTo>
                  <a:cubicBezTo>
                    <a:pt x="1461" y="23"/>
                    <a:pt x="130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6"/>
            <p:cNvSpPr/>
            <p:nvPr/>
          </p:nvSpPr>
          <p:spPr>
            <a:xfrm>
              <a:off x="7111950" y="978675"/>
              <a:ext cx="48525" cy="49150"/>
            </a:xfrm>
            <a:custGeom>
              <a:avLst/>
              <a:gdLst/>
              <a:ahLst/>
              <a:cxnLst/>
              <a:rect l="l" t="t" r="r" b="b"/>
              <a:pathLst>
                <a:path w="1941" h="1966" extrusionOk="0">
                  <a:moveTo>
                    <a:pt x="1028" y="1"/>
                  </a:moveTo>
                  <a:cubicBezTo>
                    <a:pt x="936" y="1"/>
                    <a:pt x="845" y="24"/>
                    <a:pt x="777" y="46"/>
                  </a:cubicBezTo>
                  <a:cubicBezTo>
                    <a:pt x="685" y="69"/>
                    <a:pt x="594" y="92"/>
                    <a:pt x="503" y="138"/>
                  </a:cubicBezTo>
                  <a:cubicBezTo>
                    <a:pt x="343" y="206"/>
                    <a:pt x="183" y="298"/>
                    <a:pt x="46" y="412"/>
                  </a:cubicBezTo>
                  <a:cubicBezTo>
                    <a:pt x="1" y="435"/>
                    <a:pt x="1" y="503"/>
                    <a:pt x="23" y="549"/>
                  </a:cubicBezTo>
                  <a:cubicBezTo>
                    <a:pt x="37" y="575"/>
                    <a:pt x="66" y="586"/>
                    <a:pt x="97" y="586"/>
                  </a:cubicBezTo>
                  <a:cubicBezTo>
                    <a:pt x="119" y="586"/>
                    <a:pt x="142" y="581"/>
                    <a:pt x="160" y="571"/>
                  </a:cubicBezTo>
                  <a:cubicBezTo>
                    <a:pt x="252" y="503"/>
                    <a:pt x="343" y="435"/>
                    <a:pt x="434" y="389"/>
                  </a:cubicBezTo>
                  <a:cubicBezTo>
                    <a:pt x="548" y="320"/>
                    <a:pt x="685" y="275"/>
                    <a:pt x="822" y="229"/>
                  </a:cubicBezTo>
                  <a:lnTo>
                    <a:pt x="800" y="229"/>
                  </a:lnTo>
                  <a:cubicBezTo>
                    <a:pt x="891" y="206"/>
                    <a:pt x="1005" y="206"/>
                    <a:pt x="1096" y="206"/>
                  </a:cubicBezTo>
                  <a:cubicBezTo>
                    <a:pt x="1165" y="206"/>
                    <a:pt x="1233" y="206"/>
                    <a:pt x="1302" y="229"/>
                  </a:cubicBezTo>
                  <a:cubicBezTo>
                    <a:pt x="1370" y="252"/>
                    <a:pt x="1416" y="275"/>
                    <a:pt x="1461" y="298"/>
                  </a:cubicBezTo>
                  <a:cubicBezTo>
                    <a:pt x="1507" y="320"/>
                    <a:pt x="1553" y="366"/>
                    <a:pt x="1576" y="389"/>
                  </a:cubicBezTo>
                  <a:cubicBezTo>
                    <a:pt x="1621" y="435"/>
                    <a:pt x="1644" y="457"/>
                    <a:pt x="1667" y="503"/>
                  </a:cubicBezTo>
                  <a:cubicBezTo>
                    <a:pt x="1690" y="549"/>
                    <a:pt x="1713" y="594"/>
                    <a:pt x="1713" y="640"/>
                  </a:cubicBezTo>
                  <a:cubicBezTo>
                    <a:pt x="1735" y="708"/>
                    <a:pt x="1735" y="754"/>
                    <a:pt x="1735" y="823"/>
                  </a:cubicBezTo>
                  <a:cubicBezTo>
                    <a:pt x="1735" y="914"/>
                    <a:pt x="1713" y="982"/>
                    <a:pt x="1690" y="1074"/>
                  </a:cubicBezTo>
                  <a:cubicBezTo>
                    <a:pt x="1667" y="1165"/>
                    <a:pt x="1621" y="1279"/>
                    <a:pt x="1576" y="1370"/>
                  </a:cubicBezTo>
                  <a:cubicBezTo>
                    <a:pt x="1484" y="1484"/>
                    <a:pt x="1393" y="1599"/>
                    <a:pt x="1302" y="1690"/>
                  </a:cubicBezTo>
                  <a:lnTo>
                    <a:pt x="1325" y="1690"/>
                  </a:lnTo>
                  <a:cubicBezTo>
                    <a:pt x="1302" y="1690"/>
                    <a:pt x="1302" y="1713"/>
                    <a:pt x="1279" y="1713"/>
                  </a:cubicBezTo>
                  <a:cubicBezTo>
                    <a:pt x="1256" y="1736"/>
                    <a:pt x="1233" y="1736"/>
                    <a:pt x="1233" y="1758"/>
                  </a:cubicBezTo>
                  <a:lnTo>
                    <a:pt x="1210" y="1758"/>
                  </a:lnTo>
                  <a:cubicBezTo>
                    <a:pt x="1210" y="1758"/>
                    <a:pt x="1210" y="1758"/>
                    <a:pt x="1210" y="1781"/>
                  </a:cubicBezTo>
                  <a:lnTo>
                    <a:pt x="1188" y="1781"/>
                  </a:lnTo>
                  <a:cubicBezTo>
                    <a:pt x="1142" y="1827"/>
                    <a:pt x="1142" y="1873"/>
                    <a:pt x="1165" y="1918"/>
                  </a:cubicBezTo>
                  <a:cubicBezTo>
                    <a:pt x="1193" y="1946"/>
                    <a:pt x="1221" y="1966"/>
                    <a:pt x="1249" y="1966"/>
                  </a:cubicBezTo>
                  <a:cubicBezTo>
                    <a:pt x="1267" y="1966"/>
                    <a:pt x="1284" y="1958"/>
                    <a:pt x="1302" y="1941"/>
                  </a:cubicBezTo>
                  <a:lnTo>
                    <a:pt x="1325" y="1941"/>
                  </a:lnTo>
                  <a:cubicBezTo>
                    <a:pt x="1325" y="1918"/>
                    <a:pt x="1325" y="1918"/>
                    <a:pt x="1325" y="1918"/>
                  </a:cubicBezTo>
                  <a:lnTo>
                    <a:pt x="1347" y="1918"/>
                  </a:lnTo>
                  <a:cubicBezTo>
                    <a:pt x="1347" y="1895"/>
                    <a:pt x="1370" y="1895"/>
                    <a:pt x="1393" y="1873"/>
                  </a:cubicBezTo>
                  <a:cubicBezTo>
                    <a:pt x="1393" y="1873"/>
                    <a:pt x="1393" y="1873"/>
                    <a:pt x="1416" y="1850"/>
                  </a:cubicBezTo>
                  <a:cubicBezTo>
                    <a:pt x="1530" y="1736"/>
                    <a:pt x="1644" y="1599"/>
                    <a:pt x="1735" y="1439"/>
                  </a:cubicBezTo>
                  <a:cubicBezTo>
                    <a:pt x="1781" y="1393"/>
                    <a:pt x="1804" y="1325"/>
                    <a:pt x="1827" y="1256"/>
                  </a:cubicBezTo>
                  <a:cubicBezTo>
                    <a:pt x="1872" y="1188"/>
                    <a:pt x="1895" y="1119"/>
                    <a:pt x="1918" y="1028"/>
                  </a:cubicBezTo>
                  <a:cubicBezTo>
                    <a:pt x="1941" y="845"/>
                    <a:pt x="1941" y="640"/>
                    <a:pt x="1872" y="480"/>
                  </a:cubicBezTo>
                  <a:cubicBezTo>
                    <a:pt x="1849" y="412"/>
                    <a:pt x="1804" y="343"/>
                    <a:pt x="1758" y="298"/>
                  </a:cubicBezTo>
                  <a:cubicBezTo>
                    <a:pt x="1713" y="229"/>
                    <a:pt x="1644" y="183"/>
                    <a:pt x="1553" y="138"/>
                  </a:cubicBezTo>
                  <a:cubicBezTo>
                    <a:pt x="1530" y="115"/>
                    <a:pt x="1484" y="92"/>
                    <a:pt x="1439" y="69"/>
                  </a:cubicBezTo>
                  <a:cubicBezTo>
                    <a:pt x="1416" y="46"/>
                    <a:pt x="1370" y="46"/>
                    <a:pt x="1325" y="46"/>
                  </a:cubicBezTo>
                  <a:cubicBezTo>
                    <a:pt x="1256" y="1"/>
                    <a:pt x="1165"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6"/>
            <p:cNvSpPr/>
            <p:nvPr/>
          </p:nvSpPr>
          <p:spPr>
            <a:xfrm>
              <a:off x="7081700" y="938175"/>
              <a:ext cx="33125" cy="31650"/>
            </a:xfrm>
            <a:custGeom>
              <a:avLst/>
              <a:gdLst/>
              <a:ahLst/>
              <a:cxnLst/>
              <a:rect l="l" t="t" r="r" b="b"/>
              <a:pathLst>
                <a:path w="1325" h="1266" extrusionOk="0">
                  <a:moveTo>
                    <a:pt x="435" y="0"/>
                  </a:moveTo>
                  <a:cubicBezTo>
                    <a:pt x="412" y="0"/>
                    <a:pt x="389" y="0"/>
                    <a:pt x="389" y="23"/>
                  </a:cubicBezTo>
                  <a:cubicBezTo>
                    <a:pt x="275" y="69"/>
                    <a:pt x="184" y="160"/>
                    <a:pt x="115" y="251"/>
                  </a:cubicBezTo>
                  <a:cubicBezTo>
                    <a:pt x="69" y="320"/>
                    <a:pt x="24" y="411"/>
                    <a:pt x="24" y="502"/>
                  </a:cubicBezTo>
                  <a:cubicBezTo>
                    <a:pt x="1" y="594"/>
                    <a:pt x="1" y="685"/>
                    <a:pt x="24" y="753"/>
                  </a:cubicBezTo>
                  <a:cubicBezTo>
                    <a:pt x="47" y="845"/>
                    <a:pt x="92" y="936"/>
                    <a:pt x="161" y="1005"/>
                  </a:cubicBezTo>
                  <a:cubicBezTo>
                    <a:pt x="275" y="1142"/>
                    <a:pt x="457" y="1233"/>
                    <a:pt x="640" y="1256"/>
                  </a:cubicBezTo>
                  <a:cubicBezTo>
                    <a:pt x="667" y="1262"/>
                    <a:pt x="695" y="1265"/>
                    <a:pt x="725" y="1265"/>
                  </a:cubicBezTo>
                  <a:cubicBezTo>
                    <a:pt x="796" y="1265"/>
                    <a:pt x="872" y="1249"/>
                    <a:pt x="937" y="1233"/>
                  </a:cubicBezTo>
                  <a:cubicBezTo>
                    <a:pt x="1051" y="1187"/>
                    <a:pt x="1165" y="1119"/>
                    <a:pt x="1279" y="1050"/>
                  </a:cubicBezTo>
                  <a:cubicBezTo>
                    <a:pt x="1302" y="1005"/>
                    <a:pt x="1325" y="959"/>
                    <a:pt x="1279" y="913"/>
                  </a:cubicBezTo>
                  <a:cubicBezTo>
                    <a:pt x="1265" y="885"/>
                    <a:pt x="1233" y="866"/>
                    <a:pt x="1206" y="866"/>
                  </a:cubicBezTo>
                  <a:cubicBezTo>
                    <a:pt x="1189" y="866"/>
                    <a:pt x="1174" y="873"/>
                    <a:pt x="1165" y="890"/>
                  </a:cubicBezTo>
                  <a:cubicBezTo>
                    <a:pt x="1119" y="936"/>
                    <a:pt x="1051" y="959"/>
                    <a:pt x="1005" y="982"/>
                  </a:cubicBezTo>
                  <a:cubicBezTo>
                    <a:pt x="960" y="1005"/>
                    <a:pt x="914" y="1027"/>
                    <a:pt x="845" y="1050"/>
                  </a:cubicBezTo>
                  <a:cubicBezTo>
                    <a:pt x="800" y="1050"/>
                    <a:pt x="754" y="1073"/>
                    <a:pt x="708" y="1073"/>
                  </a:cubicBezTo>
                  <a:cubicBezTo>
                    <a:pt x="663" y="1073"/>
                    <a:pt x="617" y="1050"/>
                    <a:pt x="572" y="1050"/>
                  </a:cubicBezTo>
                  <a:cubicBezTo>
                    <a:pt x="526" y="1027"/>
                    <a:pt x="480" y="1005"/>
                    <a:pt x="435" y="982"/>
                  </a:cubicBezTo>
                  <a:cubicBezTo>
                    <a:pt x="412" y="959"/>
                    <a:pt x="366" y="936"/>
                    <a:pt x="343" y="913"/>
                  </a:cubicBezTo>
                  <a:cubicBezTo>
                    <a:pt x="298" y="868"/>
                    <a:pt x="275" y="845"/>
                    <a:pt x="252" y="799"/>
                  </a:cubicBezTo>
                  <a:cubicBezTo>
                    <a:pt x="229" y="776"/>
                    <a:pt x="229" y="731"/>
                    <a:pt x="206" y="685"/>
                  </a:cubicBezTo>
                  <a:cubicBezTo>
                    <a:pt x="206" y="662"/>
                    <a:pt x="206" y="617"/>
                    <a:pt x="206" y="594"/>
                  </a:cubicBezTo>
                  <a:cubicBezTo>
                    <a:pt x="206" y="548"/>
                    <a:pt x="206" y="525"/>
                    <a:pt x="206" y="502"/>
                  </a:cubicBezTo>
                  <a:cubicBezTo>
                    <a:pt x="229" y="457"/>
                    <a:pt x="252" y="434"/>
                    <a:pt x="252" y="388"/>
                  </a:cubicBezTo>
                  <a:cubicBezTo>
                    <a:pt x="275" y="365"/>
                    <a:pt x="298" y="320"/>
                    <a:pt x="343" y="297"/>
                  </a:cubicBezTo>
                  <a:cubicBezTo>
                    <a:pt x="389" y="251"/>
                    <a:pt x="435" y="206"/>
                    <a:pt x="503" y="183"/>
                  </a:cubicBezTo>
                  <a:cubicBezTo>
                    <a:pt x="549" y="137"/>
                    <a:pt x="549" y="69"/>
                    <a:pt x="526" y="46"/>
                  </a:cubicBezTo>
                  <a:cubicBezTo>
                    <a:pt x="503" y="23"/>
                    <a:pt x="480"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6"/>
            <p:cNvSpPr/>
            <p:nvPr/>
          </p:nvSpPr>
          <p:spPr>
            <a:xfrm>
              <a:off x="6602375" y="831450"/>
              <a:ext cx="614600" cy="504700"/>
            </a:xfrm>
            <a:custGeom>
              <a:avLst/>
              <a:gdLst/>
              <a:ahLst/>
              <a:cxnLst/>
              <a:rect l="l" t="t" r="r" b="b"/>
              <a:pathLst>
                <a:path w="24584" h="20188" extrusionOk="0">
                  <a:moveTo>
                    <a:pt x="21205" y="1"/>
                  </a:moveTo>
                  <a:cubicBezTo>
                    <a:pt x="20224" y="1"/>
                    <a:pt x="19242" y="366"/>
                    <a:pt x="18375" y="823"/>
                  </a:cubicBezTo>
                  <a:cubicBezTo>
                    <a:pt x="17804" y="1119"/>
                    <a:pt x="17257" y="1462"/>
                    <a:pt x="16754" y="1827"/>
                  </a:cubicBezTo>
                  <a:cubicBezTo>
                    <a:pt x="16458" y="2032"/>
                    <a:pt x="16184" y="2215"/>
                    <a:pt x="15933" y="2420"/>
                  </a:cubicBezTo>
                  <a:cubicBezTo>
                    <a:pt x="15636" y="2649"/>
                    <a:pt x="15339" y="2877"/>
                    <a:pt x="15043" y="3105"/>
                  </a:cubicBezTo>
                  <a:cubicBezTo>
                    <a:pt x="13856" y="4018"/>
                    <a:pt x="12692" y="4977"/>
                    <a:pt x="11573" y="5981"/>
                  </a:cubicBezTo>
                  <a:cubicBezTo>
                    <a:pt x="10455" y="6963"/>
                    <a:pt x="9359" y="8013"/>
                    <a:pt x="8332" y="9085"/>
                  </a:cubicBezTo>
                  <a:cubicBezTo>
                    <a:pt x="7282" y="10158"/>
                    <a:pt x="6300" y="11277"/>
                    <a:pt x="5342" y="12418"/>
                  </a:cubicBezTo>
                  <a:cubicBezTo>
                    <a:pt x="4383" y="13582"/>
                    <a:pt x="3493" y="14769"/>
                    <a:pt x="2626" y="15979"/>
                  </a:cubicBezTo>
                  <a:cubicBezTo>
                    <a:pt x="2192" y="16595"/>
                    <a:pt x="1781" y="17188"/>
                    <a:pt x="1393" y="17827"/>
                  </a:cubicBezTo>
                  <a:cubicBezTo>
                    <a:pt x="1188" y="18124"/>
                    <a:pt x="982" y="18444"/>
                    <a:pt x="800" y="18763"/>
                  </a:cubicBezTo>
                  <a:cubicBezTo>
                    <a:pt x="594" y="19106"/>
                    <a:pt x="389" y="19425"/>
                    <a:pt x="206" y="19768"/>
                  </a:cubicBezTo>
                  <a:cubicBezTo>
                    <a:pt x="138" y="19859"/>
                    <a:pt x="92" y="19950"/>
                    <a:pt x="46" y="20041"/>
                  </a:cubicBezTo>
                  <a:cubicBezTo>
                    <a:pt x="1" y="20087"/>
                    <a:pt x="23" y="20156"/>
                    <a:pt x="69" y="20178"/>
                  </a:cubicBezTo>
                  <a:cubicBezTo>
                    <a:pt x="87" y="20185"/>
                    <a:pt x="104" y="20187"/>
                    <a:pt x="119" y="20187"/>
                  </a:cubicBezTo>
                  <a:cubicBezTo>
                    <a:pt x="160" y="20187"/>
                    <a:pt x="189" y="20166"/>
                    <a:pt x="206" y="20133"/>
                  </a:cubicBezTo>
                  <a:cubicBezTo>
                    <a:pt x="366" y="19836"/>
                    <a:pt x="548" y="19539"/>
                    <a:pt x="731" y="19243"/>
                  </a:cubicBezTo>
                  <a:cubicBezTo>
                    <a:pt x="914" y="18946"/>
                    <a:pt x="1096" y="18649"/>
                    <a:pt x="1279" y="18352"/>
                  </a:cubicBezTo>
                  <a:cubicBezTo>
                    <a:pt x="1644" y="17782"/>
                    <a:pt x="2009" y="17211"/>
                    <a:pt x="2397" y="16641"/>
                  </a:cubicBezTo>
                  <a:lnTo>
                    <a:pt x="2397" y="16663"/>
                  </a:lnTo>
                  <a:cubicBezTo>
                    <a:pt x="4064" y="14198"/>
                    <a:pt x="5958" y="11870"/>
                    <a:pt x="8012" y="9702"/>
                  </a:cubicBezTo>
                  <a:cubicBezTo>
                    <a:pt x="9359" y="8264"/>
                    <a:pt x="10797" y="6917"/>
                    <a:pt x="12281" y="5616"/>
                  </a:cubicBezTo>
                  <a:cubicBezTo>
                    <a:pt x="13353" y="4680"/>
                    <a:pt x="14472" y="3790"/>
                    <a:pt x="15613" y="2923"/>
                  </a:cubicBezTo>
                  <a:cubicBezTo>
                    <a:pt x="16595" y="2146"/>
                    <a:pt x="17622" y="1416"/>
                    <a:pt x="18740" y="845"/>
                  </a:cubicBezTo>
                  <a:lnTo>
                    <a:pt x="18763" y="845"/>
                  </a:lnTo>
                  <a:cubicBezTo>
                    <a:pt x="19288" y="594"/>
                    <a:pt x="19859" y="389"/>
                    <a:pt x="20429" y="275"/>
                  </a:cubicBezTo>
                  <a:cubicBezTo>
                    <a:pt x="20680" y="231"/>
                    <a:pt x="20921" y="205"/>
                    <a:pt x="21165" y="205"/>
                  </a:cubicBezTo>
                  <a:cubicBezTo>
                    <a:pt x="21299" y="205"/>
                    <a:pt x="21433" y="213"/>
                    <a:pt x="21571" y="229"/>
                  </a:cubicBezTo>
                  <a:lnTo>
                    <a:pt x="21548" y="229"/>
                  </a:lnTo>
                  <a:cubicBezTo>
                    <a:pt x="21844" y="252"/>
                    <a:pt x="22164" y="320"/>
                    <a:pt x="22461" y="412"/>
                  </a:cubicBezTo>
                  <a:cubicBezTo>
                    <a:pt x="22780" y="526"/>
                    <a:pt x="23077" y="686"/>
                    <a:pt x="23351" y="891"/>
                  </a:cubicBezTo>
                  <a:cubicBezTo>
                    <a:pt x="23351" y="888"/>
                    <a:pt x="23351" y="886"/>
                    <a:pt x="23350" y="884"/>
                  </a:cubicBezTo>
                  <a:lnTo>
                    <a:pt x="23350" y="884"/>
                  </a:lnTo>
                  <a:cubicBezTo>
                    <a:pt x="23729" y="1154"/>
                    <a:pt x="24065" y="1468"/>
                    <a:pt x="24378" y="1804"/>
                  </a:cubicBezTo>
                  <a:cubicBezTo>
                    <a:pt x="24401" y="1850"/>
                    <a:pt x="24424" y="1873"/>
                    <a:pt x="24447" y="1895"/>
                  </a:cubicBezTo>
                  <a:cubicBezTo>
                    <a:pt x="24469" y="1918"/>
                    <a:pt x="24469" y="1941"/>
                    <a:pt x="24515" y="1941"/>
                  </a:cubicBezTo>
                  <a:cubicBezTo>
                    <a:pt x="24538" y="1941"/>
                    <a:pt x="24561" y="1941"/>
                    <a:pt x="24584" y="1918"/>
                  </a:cubicBezTo>
                  <a:cubicBezTo>
                    <a:pt x="24515" y="1827"/>
                    <a:pt x="24447" y="1713"/>
                    <a:pt x="24378" y="1599"/>
                  </a:cubicBezTo>
                  <a:cubicBezTo>
                    <a:pt x="24287" y="1485"/>
                    <a:pt x="24195" y="1370"/>
                    <a:pt x="24104" y="1256"/>
                  </a:cubicBezTo>
                  <a:cubicBezTo>
                    <a:pt x="24036" y="1188"/>
                    <a:pt x="23967" y="1119"/>
                    <a:pt x="23876" y="1051"/>
                  </a:cubicBezTo>
                  <a:cubicBezTo>
                    <a:pt x="23648" y="845"/>
                    <a:pt x="23397" y="663"/>
                    <a:pt x="23146" y="526"/>
                  </a:cubicBezTo>
                  <a:cubicBezTo>
                    <a:pt x="22666" y="252"/>
                    <a:pt x="22141" y="69"/>
                    <a:pt x="21593" y="24"/>
                  </a:cubicBezTo>
                  <a:cubicBezTo>
                    <a:pt x="21456" y="24"/>
                    <a:pt x="21342" y="1"/>
                    <a:pt x="212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6"/>
            <p:cNvSpPr/>
            <p:nvPr/>
          </p:nvSpPr>
          <p:spPr>
            <a:xfrm>
              <a:off x="7211825" y="8765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6"/>
            <p:cNvSpPr/>
            <p:nvPr/>
          </p:nvSpPr>
          <p:spPr>
            <a:xfrm>
              <a:off x="7070875" y="852575"/>
              <a:ext cx="600" cy="25"/>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6"/>
            <p:cNvSpPr/>
            <p:nvPr/>
          </p:nvSpPr>
          <p:spPr>
            <a:xfrm>
              <a:off x="7070875" y="852575"/>
              <a:ext cx="25" cy="25"/>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6"/>
            <p:cNvSpPr/>
            <p:nvPr/>
          </p:nvSpPr>
          <p:spPr>
            <a:xfrm>
              <a:off x="7186125" y="8537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6"/>
            <p:cNvSpPr/>
            <p:nvPr/>
          </p:nvSpPr>
          <p:spPr>
            <a:xfrm>
              <a:off x="6627475" y="855425"/>
              <a:ext cx="602625" cy="509750"/>
            </a:xfrm>
            <a:custGeom>
              <a:avLst/>
              <a:gdLst/>
              <a:ahLst/>
              <a:cxnLst/>
              <a:rect l="l" t="t" r="r" b="b"/>
              <a:pathLst>
                <a:path w="24105" h="20390" extrusionOk="0">
                  <a:moveTo>
                    <a:pt x="22735" y="1"/>
                  </a:moveTo>
                  <a:cubicBezTo>
                    <a:pt x="22735" y="23"/>
                    <a:pt x="22758" y="46"/>
                    <a:pt x="22781" y="69"/>
                  </a:cubicBezTo>
                  <a:cubicBezTo>
                    <a:pt x="22803" y="92"/>
                    <a:pt x="22803" y="115"/>
                    <a:pt x="22826" y="160"/>
                  </a:cubicBezTo>
                  <a:cubicBezTo>
                    <a:pt x="23123" y="526"/>
                    <a:pt x="23374" y="914"/>
                    <a:pt x="23557" y="1347"/>
                  </a:cubicBezTo>
                  <a:cubicBezTo>
                    <a:pt x="23694" y="1667"/>
                    <a:pt x="23785" y="1986"/>
                    <a:pt x="23831" y="2306"/>
                  </a:cubicBezTo>
                  <a:cubicBezTo>
                    <a:pt x="23876" y="2625"/>
                    <a:pt x="23876" y="2922"/>
                    <a:pt x="23853" y="3242"/>
                  </a:cubicBezTo>
                  <a:cubicBezTo>
                    <a:pt x="23853" y="3219"/>
                    <a:pt x="23853" y="3219"/>
                    <a:pt x="23853" y="3219"/>
                  </a:cubicBezTo>
                  <a:cubicBezTo>
                    <a:pt x="23808" y="3607"/>
                    <a:pt x="23694" y="3972"/>
                    <a:pt x="23557" y="4315"/>
                  </a:cubicBezTo>
                  <a:cubicBezTo>
                    <a:pt x="23557" y="4315"/>
                    <a:pt x="23557" y="4315"/>
                    <a:pt x="23557" y="4337"/>
                  </a:cubicBezTo>
                  <a:cubicBezTo>
                    <a:pt x="23328" y="4885"/>
                    <a:pt x="23032" y="5387"/>
                    <a:pt x="22666" y="5844"/>
                  </a:cubicBezTo>
                  <a:cubicBezTo>
                    <a:pt x="22666" y="5844"/>
                    <a:pt x="22666" y="5844"/>
                    <a:pt x="22666" y="5867"/>
                  </a:cubicBezTo>
                  <a:cubicBezTo>
                    <a:pt x="21913" y="6848"/>
                    <a:pt x="20955" y="7693"/>
                    <a:pt x="20019" y="8537"/>
                  </a:cubicBezTo>
                  <a:cubicBezTo>
                    <a:pt x="18946" y="9473"/>
                    <a:pt x="17850" y="10386"/>
                    <a:pt x="16709" y="11253"/>
                  </a:cubicBezTo>
                  <a:cubicBezTo>
                    <a:pt x="15157" y="12463"/>
                    <a:pt x="13536" y="13582"/>
                    <a:pt x="11870" y="14632"/>
                  </a:cubicBezTo>
                  <a:cubicBezTo>
                    <a:pt x="9337" y="16207"/>
                    <a:pt x="6666" y="17599"/>
                    <a:pt x="3927" y="18740"/>
                  </a:cubicBezTo>
                  <a:lnTo>
                    <a:pt x="3950" y="18740"/>
                  </a:lnTo>
                  <a:cubicBezTo>
                    <a:pt x="3311" y="19014"/>
                    <a:pt x="2672" y="19265"/>
                    <a:pt x="2032" y="19493"/>
                  </a:cubicBezTo>
                  <a:cubicBezTo>
                    <a:pt x="1713" y="19630"/>
                    <a:pt x="1393" y="19744"/>
                    <a:pt x="1051" y="19859"/>
                  </a:cubicBezTo>
                  <a:cubicBezTo>
                    <a:pt x="731" y="19973"/>
                    <a:pt x="412" y="20087"/>
                    <a:pt x="92" y="20201"/>
                  </a:cubicBezTo>
                  <a:cubicBezTo>
                    <a:pt x="47" y="20224"/>
                    <a:pt x="1" y="20269"/>
                    <a:pt x="24" y="20315"/>
                  </a:cubicBezTo>
                  <a:cubicBezTo>
                    <a:pt x="24" y="20352"/>
                    <a:pt x="69" y="20390"/>
                    <a:pt x="111" y="20390"/>
                  </a:cubicBezTo>
                  <a:cubicBezTo>
                    <a:pt x="120" y="20390"/>
                    <a:pt x="130" y="20388"/>
                    <a:pt x="138" y="20384"/>
                  </a:cubicBezTo>
                  <a:cubicBezTo>
                    <a:pt x="252" y="20361"/>
                    <a:pt x="343" y="20315"/>
                    <a:pt x="457" y="20292"/>
                  </a:cubicBezTo>
                  <a:cubicBezTo>
                    <a:pt x="823" y="20155"/>
                    <a:pt x="1188" y="20018"/>
                    <a:pt x="1553" y="19904"/>
                  </a:cubicBezTo>
                  <a:cubicBezTo>
                    <a:pt x="1895" y="19767"/>
                    <a:pt x="2238" y="19630"/>
                    <a:pt x="2603" y="19493"/>
                  </a:cubicBezTo>
                  <a:cubicBezTo>
                    <a:pt x="3288" y="19219"/>
                    <a:pt x="3973" y="18946"/>
                    <a:pt x="4634" y="18649"/>
                  </a:cubicBezTo>
                  <a:cubicBezTo>
                    <a:pt x="6004" y="18055"/>
                    <a:pt x="7351" y="17393"/>
                    <a:pt x="8675" y="16709"/>
                  </a:cubicBezTo>
                  <a:cubicBezTo>
                    <a:pt x="9976" y="16001"/>
                    <a:pt x="11277" y="15248"/>
                    <a:pt x="12532" y="14449"/>
                  </a:cubicBezTo>
                  <a:cubicBezTo>
                    <a:pt x="13787" y="13627"/>
                    <a:pt x="15020" y="12760"/>
                    <a:pt x="16230" y="11870"/>
                  </a:cubicBezTo>
                  <a:cubicBezTo>
                    <a:pt x="17417" y="10957"/>
                    <a:pt x="18581" y="10021"/>
                    <a:pt x="19722" y="9039"/>
                  </a:cubicBezTo>
                  <a:cubicBezTo>
                    <a:pt x="19996" y="8811"/>
                    <a:pt x="20293" y="8560"/>
                    <a:pt x="20567" y="8309"/>
                  </a:cubicBezTo>
                  <a:cubicBezTo>
                    <a:pt x="20818" y="8081"/>
                    <a:pt x="21069" y="7852"/>
                    <a:pt x="21320" y="7624"/>
                  </a:cubicBezTo>
                  <a:cubicBezTo>
                    <a:pt x="21776" y="7191"/>
                    <a:pt x="22210" y="6734"/>
                    <a:pt x="22621" y="6232"/>
                  </a:cubicBezTo>
                  <a:cubicBezTo>
                    <a:pt x="23237" y="5456"/>
                    <a:pt x="23785" y="4588"/>
                    <a:pt x="23990" y="3607"/>
                  </a:cubicBezTo>
                  <a:cubicBezTo>
                    <a:pt x="24013" y="3493"/>
                    <a:pt x="24013" y="3356"/>
                    <a:pt x="24036" y="3242"/>
                  </a:cubicBezTo>
                  <a:cubicBezTo>
                    <a:pt x="24104" y="2694"/>
                    <a:pt x="24036" y="2146"/>
                    <a:pt x="23853" y="1621"/>
                  </a:cubicBezTo>
                  <a:cubicBezTo>
                    <a:pt x="23762" y="1324"/>
                    <a:pt x="23648" y="1051"/>
                    <a:pt x="23488" y="777"/>
                  </a:cubicBezTo>
                  <a:cubicBezTo>
                    <a:pt x="23374" y="640"/>
                    <a:pt x="23283" y="526"/>
                    <a:pt x="23191" y="389"/>
                  </a:cubicBezTo>
                  <a:cubicBezTo>
                    <a:pt x="23123" y="320"/>
                    <a:pt x="23032" y="274"/>
                    <a:pt x="22963" y="183"/>
                  </a:cubicBezTo>
                  <a:cubicBezTo>
                    <a:pt x="22895" y="138"/>
                    <a:pt x="22826" y="69"/>
                    <a:pt x="227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6"/>
            <p:cNvSpPr/>
            <p:nvPr/>
          </p:nvSpPr>
          <p:spPr>
            <a:xfrm>
              <a:off x="7198125" y="859425"/>
              <a:ext cx="600" cy="25"/>
            </a:xfrm>
            <a:custGeom>
              <a:avLst/>
              <a:gdLst/>
              <a:ahLst/>
              <a:cxnLst/>
              <a:rect l="l" t="t" r="r" b="b"/>
              <a:pathLst>
                <a:path w="24" h="1" extrusionOk="0">
                  <a:moveTo>
                    <a:pt x="23" y="0"/>
                  </a:moveTo>
                  <a:cubicBezTo>
                    <a:pt x="23" y="0"/>
                    <a:pt x="0" y="0"/>
                    <a:pt x="0" y="0"/>
                  </a:cubicBezTo>
                  <a:cubicBezTo>
                    <a:pt x="0"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6"/>
            <p:cNvSpPr/>
            <p:nvPr/>
          </p:nvSpPr>
          <p:spPr>
            <a:xfrm>
              <a:off x="7198700" y="8594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6"/>
            <p:cNvSpPr/>
            <p:nvPr/>
          </p:nvSpPr>
          <p:spPr>
            <a:xfrm>
              <a:off x="7216375" y="9638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6"/>
            <p:cNvSpPr/>
            <p:nvPr/>
          </p:nvSpPr>
          <p:spPr>
            <a:xfrm>
              <a:off x="7194125" y="1001500"/>
              <a:ext cx="600" cy="25"/>
            </a:xfrm>
            <a:custGeom>
              <a:avLst/>
              <a:gdLst/>
              <a:ahLst/>
              <a:cxnLst/>
              <a:rect l="l" t="t" r="r" b="b"/>
              <a:pathLst>
                <a:path w="24" h="1" extrusionOk="0">
                  <a:moveTo>
                    <a:pt x="0" y="1"/>
                  </a:moveTo>
                  <a:cubicBezTo>
                    <a:pt x="0" y="1"/>
                    <a:pt x="0" y="1"/>
                    <a:pt x="23" y="1"/>
                  </a:cubicBezTo>
                  <a:cubicBezTo>
                    <a:pt x="0" y="1"/>
                    <a:pt x="0" y="1"/>
                    <a:pt x="0"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6"/>
            <p:cNvSpPr/>
            <p:nvPr/>
          </p:nvSpPr>
          <p:spPr>
            <a:xfrm>
              <a:off x="7045200" y="11367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6"/>
            <p:cNvSpPr/>
            <p:nvPr/>
          </p:nvSpPr>
          <p:spPr>
            <a:xfrm>
              <a:off x="7216375" y="8891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6"/>
            <p:cNvSpPr/>
            <p:nvPr/>
          </p:nvSpPr>
          <p:spPr>
            <a:xfrm>
              <a:off x="7223800" y="936450"/>
              <a:ext cx="25" cy="25"/>
            </a:xfrm>
            <a:custGeom>
              <a:avLst/>
              <a:gdLst/>
              <a:ahLst/>
              <a:cxnLst/>
              <a:rect l="l" t="t" r="r" b="b"/>
              <a:pathLst>
                <a:path w="1" h="1" extrusionOk="0">
                  <a:moveTo>
                    <a:pt x="0" y="1"/>
                  </a:moveTo>
                  <a:lnTo>
                    <a:pt x="0" y="1"/>
                  </a:lnTo>
                  <a:lnTo>
                    <a:pt x="0" y="1"/>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6"/>
            <p:cNvSpPr/>
            <p:nvPr/>
          </p:nvSpPr>
          <p:spPr>
            <a:xfrm>
              <a:off x="7216375" y="963275"/>
              <a:ext cx="25" cy="600"/>
            </a:xfrm>
            <a:custGeom>
              <a:avLst/>
              <a:gdLst/>
              <a:ahLst/>
              <a:cxnLst/>
              <a:rect l="l" t="t" r="r" b="b"/>
              <a:pathLst>
                <a:path w="1" h="24" extrusionOk="0">
                  <a:moveTo>
                    <a:pt x="1" y="23"/>
                  </a:moveTo>
                  <a:cubicBezTo>
                    <a:pt x="1" y="23"/>
                    <a:pt x="1" y="23"/>
                    <a:pt x="1" y="23"/>
                  </a:cubicBezTo>
                  <a:cubicBezTo>
                    <a:pt x="1" y="1"/>
                    <a:pt x="1" y="1"/>
                    <a:pt x="1" y="1"/>
                  </a:cubicBezTo>
                  <a:cubicBezTo>
                    <a:pt x="1" y="1"/>
                    <a:pt x="1" y="23"/>
                    <a:pt x="1" y="23"/>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6"/>
            <p:cNvSpPr/>
            <p:nvPr/>
          </p:nvSpPr>
          <p:spPr>
            <a:xfrm>
              <a:off x="7045200" y="1136750"/>
              <a:ext cx="25" cy="25"/>
            </a:xfrm>
            <a:custGeom>
              <a:avLst/>
              <a:gdLst/>
              <a:ahLst/>
              <a:cxnLst/>
              <a:rect l="l" t="t" r="r" b="b"/>
              <a:pathLst>
                <a:path w="1" h="1" extrusionOk="0">
                  <a:moveTo>
                    <a:pt x="0" y="0"/>
                  </a:move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6"/>
            <p:cNvSpPr/>
            <p:nvPr/>
          </p:nvSpPr>
          <p:spPr>
            <a:xfrm>
              <a:off x="7197550" y="859425"/>
              <a:ext cx="13725" cy="14725"/>
            </a:xfrm>
            <a:custGeom>
              <a:avLst/>
              <a:gdLst/>
              <a:ahLst/>
              <a:cxnLst/>
              <a:rect l="l" t="t" r="r" b="b"/>
              <a:pathLst>
                <a:path w="549" h="589" extrusionOk="0">
                  <a:moveTo>
                    <a:pt x="69" y="0"/>
                  </a:moveTo>
                  <a:cubicBezTo>
                    <a:pt x="46" y="0"/>
                    <a:pt x="46" y="0"/>
                    <a:pt x="23" y="23"/>
                  </a:cubicBezTo>
                  <a:cubicBezTo>
                    <a:pt x="0" y="23"/>
                    <a:pt x="0" y="69"/>
                    <a:pt x="23" y="92"/>
                  </a:cubicBezTo>
                  <a:cubicBezTo>
                    <a:pt x="183" y="251"/>
                    <a:pt x="320" y="388"/>
                    <a:pt x="457" y="571"/>
                  </a:cubicBezTo>
                  <a:cubicBezTo>
                    <a:pt x="468" y="582"/>
                    <a:pt x="480" y="588"/>
                    <a:pt x="491" y="588"/>
                  </a:cubicBezTo>
                  <a:cubicBezTo>
                    <a:pt x="503" y="588"/>
                    <a:pt x="514" y="582"/>
                    <a:pt x="525" y="571"/>
                  </a:cubicBezTo>
                  <a:cubicBezTo>
                    <a:pt x="548" y="548"/>
                    <a:pt x="548" y="525"/>
                    <a:pt x="525" y="503"/>
                  </a:cubicBezTo>
                  <a:cubicBezTo>
                    <a:pt x="388" y="343"/>
                    <a:pt x="252" y="183"/>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6"/>
            <p:cNvSpPr/>
            <p:nvPr/>
          </p:nvSpPr>
          <p:spPr>
            <a:xfrm>
              <a:off x="7198125" y="860000"/>
              <a:ext cx="16575" cy="18850"/>
            </a:xfrm>
            <a:custGeom>
              <a:avLst/>
              <a:gdLst/>
              <a:ahLst/>
              <a:cxnLst/>
              <a:rect l="l" t="t" r="r" b="b"/>
              <a:pathLst>
                <a:path w="663" h="754" extrusionOk="0">
                  <a:moveTo>
                    <a:pt x="69" y="0"/>
                  </a:moveTo>
                  <a:cubicBezTo>
                    <a:pt x="46" y="0"/>
                    <a:pt x="46" y="23"/>
                    <a:pt x="23" y="23"/>
                  </a:cubicBezTo>
                  <a:cubicBezTo>
                    <a:pt x="0" y="46"/>
                    <a:pt x="0" y="69"/>
                    <a:pt x="23" y="91"/>
                  </a:cubicBezTo>
                  <a:cubicBezTo>
                    <a:pt x="206" y="297"/>
                    <a:pt x="411" y="502"/>
                    <a:pt x="571" y="731"/>
                  </a:cubicBezTo>
                  <a:cubicBezTo>
                    <a:pt x="594" y="753"/>
                    <a:pt x="617" y="753"/>
                    <a:pt x="639" y="753"/>
                  </a:cubicBezTo>
                  <a:cubicBezTo>
                    <a:pt x="662" y="731"/>
                    <a:pt x="662" y="685"/>
                    <a:pt x="639" y="685"/>
                  </a:cubicBezTo>
                  <a:cubicBezTo>
                    <a:pt x="480" y="457"/>
                    <a:pt x="274" y="251"/>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6"/>
            <p:cNvSpPr/>
            <p:nvPr/>
          </p:nvSpPr>
          <p:spPr>
            <a:xfrm>
              <a:off x="7198700" y="861125"/>
              <a:ext cx="16000" cy="18150"/>
            </a:xfrm>
            <a:custGeom>
              <a:avLst/>
              <a:gdLst/>
              <a:ahLst/>
              <a:cxnLst/>
              <a:rect l="l" t="t" r="r" b="b"/>
              <a:pathLst>
                <a:path w="640" h="726" extrusionOk="0">
                  <a:moveTo>
                    <a:pt x="23" y="1"/>
                  </a:moveTo>
                  <a:cubicBezTo>
                    <a:pt x="0" y="24"/>
                    <a:pt x="0" y="46"/>
                    <a:pt x="23" y="69"/>
                  </a:cubicBezTo>
                  <a:cubicBezTo>
                    <a:pt x="183" y="298"/>
                    <a:pt x="388" y="480"/>
                    <a:pt x="548" y="708"/>
                  </a:cubicBezTo>
                  <a:cubicBezTo>
                    <a:pt x="548" y="720"/>
                    <a:pt x="559" y="726"/>
                    <a:pt x="574" y="726"/>
                  </a:cubicBezTo>
                  <a:cubicBezTo>
                    <a:pt x="588" y="726"/>
                    <a:pt x="605" y="720"/>
                    <a:pt x="616" y="708"/>
                  </a:cubicBezTo>
                  <a:cubicBezTo>
                    <a:pt x="639" y="686"/>
                    <a:pt x="639" y="663"/>
                    <a:pt x="616" y="640"/>
                  </a:cubicBezTo>
                  <a:cubicBezTo>
                    <a:pt x="457" y="412"/>
                    <a:pt x="251" y="229"/>
                    <a:pt x="91" y="24"/>
                  </a:cubicBezTo>
                  <a:cubicBezTo>
                    <a:pt x="69" y="1"/>
                    <a:pt x="69" y="1"/>
                    <a:pt x="46"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6"/>
            <p:cNvSpPr/>
            <p:nvPr/>
          </p:nvSpPr>
          <p:spPr>
            <a:xfrm>
              <a:off x="7199250" y="861125"/>
              <a:ext cx="12600" cy="14875"/>
            </a:xfrm>
            <a:custGeom>
              <a:avLst/>
              <a:gdLst/>
              <a:ahLst/>
              <a:cxnLst/>
              <a:rect l="l" t="t" r="r" b="b"/>
              <a:pathLst>
                <a:path w="504" h="595" extrusionOk="0">
                  <a:moveTo>
                    <a:pt x="24" y="1"/>
                  </a:moveTo>
                  <a:cubicBezTo>
                    <a:pt x="1" y="24"/>
                    <a:pt x="1" y="46"/>
                    <a:pt x="24" y="69"/>
                  </a:cubicBezTo>
                  <a:cubicBezTo>
                    <a:pt x="161" y="252"/>
                    <a:pt x="275" y="412"/>
                    <a:pt x="412" y="571"/>
                  </a:cubicBezTo>
                  <a:cubicBezTo>
                    <a:pt x="435" y="594"/>
                    <a:pt x="457" y="594"/>
                    <a:pt x="480" y="594"/>
                  </a:cubicBezTo>
                  <a:cubicBezTo>
                    <a:pt x="503" y="571"/>
                    <a:pt x="503" y="526"/>
                    <a:pt x="503" y="526"/>
                  </a:cubicBezTo>
                  <a:cubicBezTo>
                    <a:pt x="366" y="343"/>
                    <a:pt x="229" y="183"/>
                    <a:pt x="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6"/>
            <p:cNvSpPr/>
            <p:nvPr/>
          </p:nvSpPr>
          <p:spPr>
            <a:xfrm>
              <a:off x="7196975" y="857700"/>
              <a:ext cx="17150" cy="20000"/>
            </a:xfrm>
            <a:custGeom>
              <a:avLst/>
              <a:gdLst/>
              <a:ahLst/>
              <a:cxnLst/>
              <a:rect l="l" t="t" r="r" b="b"/>
              <a:pathLst>
                <a:path w="686" h="800" extrusionOk="0">
                  <a:moveTo>
                    <a:pt x="46" y="1"/>
                  </a:moveTo>
                  <a:cubicBezTo>
                    <a:pt x="46" y="1"/>
                    <a:pt x="23" y="1"/>
                    <a:pt x="23" y="24"/>
                  </a:cubicBezTo>
                  <a:cubicBezTo>
                    <a:pt x="1" y="47"/>
                    <a:pt x="1" y="69"/>
                    <a:pt x="23" y="92"/>
                  </a:cubicBezTo>
                  <a:cubicBezTo>
                    <a:pt x="69" y="115"/>
                    <a:pt x="92" y="138"/>
                    <a:pt x="115" y="161"/>
                  </a:cubicBezTo>
                  <a:cubicBezTo>
                    <a:pt x="160" y="206"/>
                    <a:pt x="206" y="229"/>
                    <a:pt x="229" y="275"/>
                  </a:cubicBezTo>
                  <a:cubicBezTo>
                    <a:pt x="297" y="343"/>
                    <a:pt x="343" y="412"/>
                    <a:pt x="411" y="480"/>
                  </a:cubicBezTo>
                  <a:cubicBezTo>
                    <a:pt x="457" y="549"/>
                    <a:pt x="503" y="617"/>
                    <a:pt x="548" y="686"/>
                  </a:cubicBezTo>
                  <a:cubicBezTo>
                    <a:pt x="548" y="708"/>
                    <a:pt x="571" y="731"/>
                    <a:pt x="594" y="754"/>
                  </a:cubicBezTo>
                  <a:cubicBezTo>
                    <a:pt x="594" y="777"/>
                    <a:pt x="594" y="777"/>
                    <a:pt x="617" y="800"/>
                  </a:cubicBezTo>
                  <a:lnTo>
                    <a:pt x="663" y="800"/>
                  </a:lnTo>
                  <a:cubicBezTo>
                    <a:pt x="685" y="777"/>
                    <a:pt x="685" y="754"/>
                    <a:pt x="685" y="731"/>
                  </a:cubicBezTo>
                  <a:cubicBezTo>
                    <a:pt x="640" y="663"/>
                    <a:pt x="617" y="617"/>
                    <a:pt x="571" y="549"/>
                  </a:cubicBezTo>
                  <a:cubicBezTo>
                    <a:pt x="526" y="480"/>
                    <a:pt x="480" y="412"/>
                    <a:pt x="434" y="343"/>
                  </a:cubicBezTo>
                  <a:cubicBezTo>
                    <a:pt x="320" y="206"/>
                    <a:pt x="206" y="115"/>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6"/>
            <p:cNvSpPr/>
            <p:nvPr/>
          </p:nvSpPr>
          <p:spPr>
            <a:xfrm>
              <a:off x="7191275" y="853150"/>
              <a:ext cx="22275" cy="23425"/>
            </a:xfrm>
            <a:custGeom>
              <a:avLst/>
              <a:gdLst/>
              <a:ahLst/>
              <a:cxnLst/>
              <a:rect l="l" t="t" r="r" b="b"/>
              <a:pathLst>
                <a:path w="891" h="937" extrusionOk="0">
                  <a:moveTo>
                    <a:pt x="69" y="0"/>
                  </a:moveTo>
                  <a:cubicBezTo>
                    <a:pt x="46" y="0"/>
                    <a:pt x="46" y="0"/>
                    <a:pt x="23" y="23"/>
                  </a:cubicBezTo>
                  <a:cubicBezTo>
                    <a:pt x="0" y="46"/>
                    <a:pt x="23" y="69"/>
                    <a:pt x="46" y="92"/>
                  </a:cubicBezTo>
                  <a:cubicBezTo>
                    <a:pt x="183" y="206"/>
                    <a:pt x="343" y="320"/>
                    <a:pt x="457" y="434"/>
                  </a:cubicBezTo>
                  <a:cubicBezTo>
                    <a:pt x="525" y="502"/>
                    <a:pt x="571" y="548"/>
                    <a:pt x="617" y="617"/>
                  </a:cubicBezTo>
                  <a:cubicBezTo>
                    <a:pt x="685" y="685"/>
                    <a:pt x="731" y="776"/>
                    <a:pt x="776" y="845"/>
                  </a:cubicBezTo>
                  <a:cubicBezTo>
                    <a:pt x="776" y="868"/>
                    <a:pt x="799" y="890"/>
                    <a:pt x="799" y="890"/>
                  </a:cubicBezTo>
                  <a:cubicBezTo>
                    <a:pt x="799" y="913"/>
                    <a:pt x="822" y="913"/>
                    <a:pt x="822" y="936"/>
                  </a:cubicBezTo>
                  <a:lnTo>
                    <a:pt x="868" y="936"/>
                  </a:lnTo>
                  <a:cubicBezTo>
                    <a:pt x="868" y="913"/>
                    <a:pt x="891" y="913"/>
                    <a:pt x="891" y="890"/>
                  </a:cubicBezTo>
                  <a:cubicBezTo>
                    <a:pt x="891" y="890"/>
                    <a:pt x="891" y="868"/>
                    <a:pt x="891" y="868"/>
                  </a:cubicBezTo>
                  <a:cubicBezTo>
                    <a:pt x="845" y="776"/>
                    <a:pt x="799" y="708"/>
                    <a:pt x="754" y="639"/>
                  </a:cubicBezTo>
                  <a:cubicBezTo>
                    <a:pt x="708" y="548"/>
                    <a:pt x="639" y="480"/>
                    <a:pt x="548" y="388"/>
                  </a:cubicBezTo>
                  <a:cubicBezTo>
                    <a:pt x="411" y="251"/>
                    <a:pt x="251" y="137"/>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6"/>
            <p:cNvSpPr/>
            <p:nvPr/>
          </p:nvSpPr>
          <p:spPr>
            <a:xfrm>
              <a:off x="6602375" y="1331900"/>
              <a:ext cx="29700" cy="33375"/>
            </a:xfrm>
            <a:custGeom>
              <a:avLst/>
              <a:gdLst/>
              <a:ahLst/>
              <a:cxnLst/>
              <a:rect l="l" t="t" r="r" b="b"/>
              <a:pathLst>
                <a:path w="1188" h="1335" extrusionOk="0">
                  <a:moveTo>
                    <a:pt x="92" y="1"/>
                  </a:moveTo>
                  <a:cubicBezTo>
                    <a:pt x="23" y="23"/>
                    <a:pt x="1" y="69"/>
                    <a:pt x="23" y="115"/>
                  </a:cubicBezTo>
                  <a:cubicBezTo>
                    <a:pt x="160" y="640"/>
                    <a:pt x="526" y="1119"/>
                    <a:pt x="1028" y="1325"/>
                  </a:cubicBezTo>
                  <a:cubicBezTo>
                    <a:pt x="1043" y="1325"/>
                    <a:pt x="1058" y="1335"/>
                    <a:pt x="1073" y="1335"/>
                  </a:cubicBezTo>
                  <a:cubicBezTo>
                    <a:pt x="1081" y="1335"/>
                    <a:pt x="1089" y="1332"/>
                    <a:pt x="1096" y="1325"/>
                  </a:cubicBezTo>
                  <a:cubicBezTo>
                    <a:pt x="1119" y="1325"/>
                    <a:pt x="1142" y="1302"/>
                    <a:pt x="1165" y="1279"/>
                  </a:cubicBezTo>
                  <a:cubicBezTo>
                    <a:pt x="1188" y="1256"/>
                    <a:pt x="1188" y="1233"/>
                    <a:pt x="1165" y="1210"/>
                  </a:cubicBezTo>
                  <a:cubicBezTo>
                    <a:pt x="1165" y="1188"/>
                    <a:pt x="1142" y="1165"/>
                    <a:pt x="1119" y="1142"/>
                  </a:cubicBezTo>
                  <a:cubicBezTo>
                    <a:pt x="1005" y="1096"/>
                    <a:pt x="914" y="1051"/>
                    <a:pt x="822" y="982"/>
                  </a:cubicBezTo>
                  <a:cubicBezTo>
                    <a:pt x="708" y="891"/>
                    <a:pt x="594" y="800"/>
                    <a:pt x="526" y="685"/>
                  </a:cubicBezTo>
                  <a:cubicBezTo>
                    <a:pt x="434" y="571"/>
                    <a:pt x="343" y="434"/>
                    <a:pt x="275" y="320"/>
                  </a:cubicBezTo>
                  <a:cubicBezTo>
                    <a:pt x="252" y="229"/>
                    <a:pt x="229" y="160"/>
                    <a:pt x="206" y="69"/>
                  </a:cubicBezTo>
                  <a:cubicBezTo>
                    <a:pt x="183" y="23"/>
                    <a:pt x="160"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6"/>
            <p:cNvSpPr/>
            <p:nvPr/>
          </p:nvSpPr>
          <p:spPr>
            <a:xfrm>
              <a:off x="6905950" y="966700"/>
              <a:ext cx="143250" cy="172725"/>
            </a:xfrm>
            <a:custGeom>
              <a:avLst/>
              <a:gdLst/>
              <a:ahLst/>
              <a:cxnLst/>
              <a:rect l="l" t="t" r="r" b="b"/>
              <a:pathLst>
                <a:path w="5730" h="6909" extrusionOk="0">
                  <a:moveTo>
                    <a:pt x="69" y="1"/>
                  </a:moveTo>
                  <a:cubicBezTo>
                    <a:pt x="69" y="23"/>
                    <a:pt x="46" y="23"/>
                    <a:pt x="24" y="46"/>
                  </a:cubicBezTo>
                  <a:cubicBezTo>
                    <a:pt x="1" y="69"/>
                    <a:pt x="1" y="115"/>
                    <a:pt x="24" y="137"/>
                  </a:cubicBezTo>
                  <a:cubicBezTo>
                    <a:pt x="92" y="274"/>
                    <a:pt x="183" y="389"/>
                    <a:pt x="252" y="525"/>
                  </a:cubicBezTo>
                  <a:cubicBezTo>
                    <a:pt x="252" y="525"/>
                    <a:pt x="252" y="525"/>
                    <a:pt x="252" y="548"/>
                  </a:cubicBezTo>
                  <a:lnTo>
                    <a:pt x="275" y="548"/>
                  </a:lnTo>
                  <a:cubicBezTo>
                    <a:pt x="275" y="548"/>
                    <a:pt x="275" y="571"/>
                    <a:pt x="275" y="571"/>
                  </a:cubicBezTo>
                  <a:cubicBezTo>
                    <a:pt x="297" y="571"/>
                    <a:pt x="297" y="594"/>
                    <a:pt x="297" y="594"/>
                  </a:cubicBezTo>
                  <a:cubicBezTo>
                    <a:pt x="297" y="617"/>
                    <a:pt x="320" y="617"/>
                    <a:pt x="320" y="640"/>
                  </a:cubicBezTo>
                  <a:cubicBezTo>
                    <a:pt x="412" y="754"/>
                    <a:pt x="480" y="891"/>
                    <a:pt x="549" y="1005"/>
                  </a:cubicBezTo>
                  <a:cubicBezTo>
                    <a:pt x="571" y="1028"/>
                    <a:pt x="571" y="1050"/>
                    <a:pt x="594" y="1050"/>
                  </a:cubicBezTo>
                  <a:cubicBezTo>
                    <a:pt x="594" y="1073"/>
                    <a:pt x="617" y="1096"/>
                    <a:pt x="640" y="1119"/>
                  </a:cubicBezTo>
                  <a:lnTo>
                    <a:pt x="663" y="1165"/>
                  </a:lnTo>
                  <a:cubicBezTo>
                    <a:pt x="663" y="1165"/>
                    <a:pt x="663" y="1165"/>
                    <a:pt x="663" y="1187"/>
                  </a:cubicBezTo>
                  <a:cubicBezTo>
                    <a:pt x="754" y="1302"/>
                    <a:pt x="845" y="1438"/>
                    <a:pt x="937" y="1575"/>
                  </a:cubicBezTo>
                  <a:cubicBezTo>
                    <a:pt x="959" y="1598"/>
                    <a:pt x="982" y="1644"/>
                    <a:pt x="1005" y="1667"/>
                  </a:cubicBezTo>
                  <a:cubicBezTo>
                    <a:pt x="1005" y="1667"/>
                    <a:pt x="1028" y="1690"/>
                    <a:pt x="1028" y="1712"/>
                  </a:cubicBezTo>
                  <a:cubicBezTo>
                    <a:pt x="1051" y="1735"/>
                    <a:pt x="1074" y="1758"/>
                    <a:pt x="1074" y="1781"/>
                  </a:cubicBezTo>
                  <a:cubicBezTo>
                    <a:pt x="1074" y="1781"/>
                    <a:pt x="1096" y="1804"/>
                    <a:pt x="1096" y="1804"/>
                  </a:cubicBezTo>
                  <a:cubicBezTo>
                    <a:pt x="1598" y="2534"/>
                    <a:pt x="2146" y="3265"/>
                    <a:pt x="2740" y="3949"/>
                  </a:cubicBezTo>
                  <a:lnTo>
                    <a:pt x="2740" y="3972"/>
                  </a:lnTo>
                  <a:cubicBezTo>
                    <a:pt x="3105" y="4383"/>
                    <a:pt x="3470" y="4794"/>
                    <a:pt x="3835" y="5205"/>
                  </a:cubicBezTo>
                  <a:cubicBezTo>
                    <a:pt x="3835" y="5205"/>
                    <a:pt x="3858" y="5227"/>
                    <a:pt x="3858" y="5227"/>
                  </a:cubicBezTo>
                  <a:cubicBezTo>
                    <a:pt x="3972" y="5364"/>
                    <a:pt x="4109" y="5479"/>
                    <a:pt x="4223" y="5616"/>
                  </a:cubicBezTo>
                  <a:cubicBezTo>
                    <a:pt x="4383" y="5775"/>
                    <a:pt x="4543" y="5935"/>
                    <a:pt x="4703" y="6095"/>
                  </a:cubicBezTo>
                  <a:cubicBezTo>
                    <a:pt x="4726" y="6118"/>
                    <a:pt x="4726" y="6118"/>
                    <a:pt x="4726" y="6118"/>
                  </a:cubicBezTo>
                  <a:cubicBezTo>
                    <a:pt x="4748" y="6140"/>
                    <a:pt x="4748" y="6140"/>
                    <a:pt x="4771" y="6163"/>
                  </a:cubicBezTo>
                  <a:cubicBezTo>
                    <a:pt x="4771" y="6163"/>
                    <a:pt x="4771" y="6163"/>
                    <a:pt x="4794" y="6186"/>
                  </a:cubicBezTo>
                  <a:cubicBezTo>
                    <a:pt x="4794" y="6186"/>
                    <a:pt x="4794" y="6186"/>
                    <a:pt x="4817" y="6209"/>
                  </a:cubicBezTo>
                  <a:lnTo>
                    <a:pt x="4840" y="6232"/>
                  </a:lnTo>
                  <a:cubicBezTo>
                    <a:pt x="4931" y="6323"/>
                    <a:pt x="5045" y="6414"/>
                    <a:pt x="5136" y="6506"/>
                  </a:cubicBezTo>
                  <a:cubicBezTo>
                    <a:pt x="5136" y="6506"/>
                    <a:pt x="5136" y="6506"/>
                    <a:pt x="5136" y="6529"/>
                  </a:cubicBezTo>
                  <a:lnTo>
                    <a:pt x="5159" y="6529"/>
                  </a:lnTo>
                  <a:cubicBezTo>
                    <a:pt x="5182" y="6551"/>
                    <a:pt x="5182" y="6551"/>
                    <a:pt x="5205" y="6574"/>
                  </a:cubicBezTo>
                  <a:cubicBezTo>
                    <a:pt x="5205" y="6574"/>
                    <a:pt x="5228" y="6597"/>
                    <a:pt x="5228" y="6597"/>
                  </a:cubicBezTo>
                  <a:cubicBezTo>
                    <a:pt x="5251" y="6620"/>
                    <a:pt x="5251" y="6620"/>
                    <a:pt x="5273" y="6643"/>
                  </a:cubicBezTo>
                  <a:cubicBezTo>
                    <a:pt x="5365" y="6734"/>
                    <a:pt x="5456" y="6802"/>
                    <a:pt x="5547" y="6894"/>
                  </a:cubicBezTo>
                  <a:cubicBezTo>
                    <a:pt x="5566" y="6903"/>
                    <a:pt x="5589" y="6909"/>
                    <a:pt x="5611" y="6909"/>
                  </a:cubicBezTo>
                  <a:cubicBezTo>
                    <a:pt x="5642" y="6909"/>
                    <a:pt x="5671" y="6898"/>
                    <a:pt x="5684" y="6871"/>
                  </a:cubicBezTo>
                  <a:cubicBezTo>
                    <a:pt x="5730" y="6848"/>
                    <a:pt x="5707" y="6780"/>
                    <a:pt x="5684" y="6734"/>
                  </a:cubicBezTo>
                  <a:cubicBezTo>
                    <a:pt x="5593" y="6665"/>
                    <a:pt x="5502" y="6574"/>
                    <a:pt x="5410" y="6483"/>
                  </a:cubicBezTo>
                  <a:cubicBezTo>
                    <a:pt x="5387" y="6483"/>
                    <a:pt x="5387" y="6483"/>
                    <a:pt x="5365" y="6460"/>
                  </a:cubicBezTo>
                  <a:lnTo>
                    <a:pt x="5296" y="6414"/>
                  </a:lnTo>
                  <a:lnTo>
                    <a:pt x="5273" y="6392"/>
                  </a:lnTo>
                  <a:cubicBezTo>
                    <a:pt x="5273" y="6369"/>
                    <a:pt x="5273" y="6369"/>
                    <a:pt x="5251" y="6369"/>
                  </a:cubicBezTo>
                  <a:cubicBezTo>
                    <a:pt x="5159" y="6255"/>
                    <a:pt x="5045" y="6163"/>
                    <a:pt x="4931" y="6049"/>
                  </a:cubicBezTo>
                  <a:cubicBezTo>
                    <a:pt x="4931" y="6049"/>
                    <a:pt x="4908" y="6026"/>
                    <a:pt x="4908" y="6026"/>
                  </a:cubicBezTo>
                  <a:cubicBezTo>
                    <a:pt x="4885" y="6004"/>
                    <a:pt x="4863" y="5981"/>
                    <a:pt x="4840" y="5958"/>
                  </a:cubicBezTo>
                  <a:cubicBezTo>
                    <a:pt x="4680" y="5798"/>
                    <a:pt x="4520" y="5638"/>
                    <a:pt x="4360" y="5479"/>
                  </a:cubicBezTo>
                  <a:cubicBezTo>
                    <a:pt x="4223" y="5342"/>
                    <a:pt x="4109" y="5205"/>
                    <a:pt x="3995" y="5091"/>
                  </a:cubicBezTo>
                  <a:lnTo>
                    <a:pt x="3972" y="5068"/>
                  </a:lnTo>
                  <a:cubicBezTo>
                    <a:pt x="3835" y="4908"/>
                    <a:pt x="3676" y="4748"/>
                    <a:pt x="3539" y="4588"/>
                  </a:cubicBezTo>
                  <a:lnTo>
                    <a:pt x="3539" y="4588"/>
                  </a:lnTo>
                  <a:cubicBezTo>
                    <a:pt x="3539" y="4588"/>
                    <a:pt x="3561" y="4611"/>
                    <a:pt x="3561" y="4611"/>
                  </a:cubicBezTo>
                  <a:cubicBezTo>
                    <a:pt x="3333" y="4360"/>
                    <a:pt x="3105" y="4109"/>
                    <a:pt x="2900" y="3835"/>
                  </a:cubicBezTo>
                  <a:lnTo>
                    <a:pt x="2877" y="3835"/>
                  </a:lnTo>
                  <a:cubicBezTo>
                    <a:pt x="2306" y="3128"/>
                    <a:pt x="1758" y="2397"/>
                    <a:pt x="1233" y="1644"/>
                  </a:cubicBezTo>
                  <a:lnTo>
                    <a:pt x="1210" y="1621"/>
                  </a:lnTo>
                  <a:cubicBezTo>
                    <a:pt x="1188" y="1598"/>
                    <a:pt x="1165" y="1575"/>
                    <a:pt x="1165" y="1553"/>
                  </a:cubicBezTo>
                  <a:cubicBezTo>
                    <a:pt x="1142" y="1530"/>
                    <a:pt x="1119" y="1507"/>
                    <a:pt x="1119" y="1484"/>
                  </a:cubicBezTo>
                  <a:cubicBezTo>
                    <a:pt x="1028" y="1347"/>
                    <a:pt x="914" y="1210"/>
                    <a:pt x="822" y="1073"/>
                  </a:cubicBezTo>
                  <a:cubicBezTo>
                    <a:pt x="822" y="1073"/>
                    <a:pt x="822" y="1073"/>
                    <a:pt x="822" y="1050"/>
                  </a:cubicBezTo>
                  <a:cubicBezTo>
                    <a:pt x="822" y="1050"/>
                    <a:pt x="800" y="1028"/>
                    <a:pt x="800" y="1028"/>
                  </a:cubicBezTo>
                  <a:cubicBezTo>
                    <a:pt x="777" y="1005"/>
                    <a:pt x="777" y="982"/>
                    <a:pt x="754" y="959"/>
                  </a:cubicBezTo>
                  <a:cubicBezTo>
                    <a:pt x="754" y="959"/>
                    <a:pt x="754" y="959"/>
                    <a:pt x="754" y="936"/>
                  </a:cubicBezTo>
                  <a:cubicBezTo>
                    <a:pt x="663" y="799"/>
                    <a:pt x="549" y="640"/>
                    <a:pt x="457" y="503"/>
                  </a:cubicBezTo>
                  <a:cubicBezTo>
                    <a:pt x="457" y="480"/>
                    <a:pt x="457" y="480"/>
                    <a:pt x="457" y="480"/>
                  </a:cubicBezTo>
                  <a:cubicBezTo>
                    <a:pt x="434" y="457"/>
                    <a:pt x="412" y="411"/>
                    <a:pt x="389" y="389"/>
                  </a:cubicBezTo>
                  <a:cubicBezTo>
                    <a:pt x="389" y="366"/>
                    <a:pt x="389" y="366"/>
                    <a:pt x="389" y="366"/>
                  </a:cubicBezTo>
                  <a:cubicBezTo>
                    <a:pt x="320" y="274"/>
                    <a:pt x="252" y="160"/>
                    <a:pt x="183" y="46"/>
                  </a:cubicBezTo>
                  <a:cubicBezTo>
                    <a:pt x="160" y="1"/>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6"/>
            <p:cNvSpPr/>
            <p:nvPr/>
          </p:nvSpPr>
          <p:spPr>
            <a:xfrm>
              <a:off x="6872850" y="998075"/>
              <a:ext cx="138700" cy="168650"/>
            </a:xfrm>
            <a:custGeom>
              <a:avLst/>
              <a:gdLst/>
              <a:ahLst/>
              <a:cxnLst/>
              <a:rect l="l" t="t" r="r" b="b"/>
              <a:pathLst>
                <a:path w="5548" h="6746" extrusionOk="0">
                  <a:moveTo>
                    <a:pt x="115" y="1"/>
                  </a:moveTo>
                  <a:cubicBezTo>
                    <a:pt x="92" y="1"/>
                    <a:pt x="69" y="1"/>
                    <a:pt x="46" y="24"/>
                  </a:cubicBezTo>
                  <a:cubicBezTo>
                    <a:pt x="1" y="47"/>
                    <a:pt x="1" y="115"/>
                    <a:pt x="24" y="161"/>
                  </a:cubicBezTo>
                  <a:cubicBezTo>
                    <a:pt x="92" y="275"/>
                    <a:pt x="161" y="366"/>
                    <a:pt x="229" y="480"/>
                  </a:cubicBezTo>
                  <a:cubicBezTo>
                    <a:pt x="252" y="526"/>
                    <a:pt x="275" y="549"/>
                    <a:pt x="298" y="594"/>
                  </a:cubicBezTo>
                  <a:cubicBezTo>
                    <a:pt x="366" y="708"/>
                    <a:pt x="435" y="823"/>
                    <a:pt x="526" y="960"/>
                  </a:cubicBezTo>
                  <a:cubicBezTo>
                    <a:pt x="526" y="960"/>
                    <a:pt x="549" y="982"/>
                    <a:pt x="549" y="1005"/>
                  </a:cubicBezTo>
                  <a:cubicBezTo>
                    <a:pt x="571" y="1051"/>
                    <a:pt x="617" y="1074"/>
                    <a:pt x="640" y="1119"/>
                  </a:cubicBezTo>
                  <a:lnTo>
                    <a:pt x="640" y="1142"/>
                  </a:lnTo>
                  <a:cubicBezTo>
                    <a:pt x="663" y="1142"/>
                    <a:pt x="663" y="1165"/>
                    <a:pt x="663" y="1165"/>
                  </a:cubicBezTo>
                  <a:cubicBezTo>
                    <a:pt x="731" y="1279"/>
                    <a:pt x="823" y="1416"/>
                    <a:pt x="914" y="1530"/>
                  </a:cubicBezTo>
                  <a:cubicBezTo>
                    <a:pt x="914" y="1553"/>
                    <a:pt x="914" y="1553"/>
                    <a:pt x="937" y="1553"/>
                  </a:cubicBezTo>
                  <a:lnTo>
                    <a:pt x="960" y="1599"/>
                  </a:lnTo>
                  <a:cubicBezTo>
                    <a:pt x="960" y="1599"/>
                    <a:pt x="960" y="1599"/>
                    <a:pt x="960" y="1621"/>
                  </a:cubicBezTo>
                  <a:cubicBezTo>
                    <a:pt x="982" y="1644"/>
                    <a:pt x="1005" y="1690"/>
                    <a:pt x="1028" y="1713"/>
                  </a:cubicBezTo>
                  <a:cubicBezTo>
                    <a:pt x="1028" y="1713"/>
                    <a:pt x="1051" y="1713"/>
                    <a:pt x="1051" y="1736"/>
                  </a:cubicBezTo>
                  <a:cubicBezTo>
                    <a:pt x="1051" y="1736"/>
                    <a:pt x="1051" y="1736"/>
                    <a:pt x="1051" y="1758"/>
                  </a:cubicBezTo>
                  <a:lnTo>
                    <a:pt x="1074" y="1758"/>
                  </a:lnTo>
                  <a:cubicBezTo>
                    <a:pt x="1165" y="1895"/>
                    <a:pt x="1256" y="2032"/>
                    <a:pt x="1370" y="2192"/>
                  </a:cubicBezTo>
                  <a:cubicBezTo>
                    <a:pt x="1370" y="2192"/>
                    <a:pt x="1370" y="2215"/>
                    <a:pt x="1393" y="2215"/>
                  </a:cubicBezTo>
                  <a:cubicBezTo>
                    <a:pt x="1393" y="2238"/>
                    <a:pt x="1416" y="2261"/>
                    <a:pt x="1439" y="2283"/>
                  </a:cubicBezTo>
                  <a:cubicBezTo>
                    <a:pt x="1439" y="2283"/>
                    <a:pt x="1439" y="2306"/>
                    <a:pt x="1439" y="2306"/>
                  </a:cubicBezTo>
                  <a:cubicBezTo>
                    <a:pt x="1553" y="2443"/>
                    <a:pt x="1667" y="2603"/>
                    <a:pt x="1804" y="2763"/>
                  </a:cubicBezTo>
                  <a:cubicBezTo>
                    <a:pt x="1873" y="2854"/>
                    <a:pt x="1918" y="2923"/>
                    <a:pt x="1987" y="3014"/>
                  </a:cubicBezTo>
                  <a:cubicBezTo>
                    <a:pt x="2032" y="3059"/>
                    <a:pt x="2055" y="3105"/>
                    <a:pt x="2078" y="3151"/>
                  </a:cubicBezTo>
                  <a:cubicBezTo>
                    <a:pt x="2101" y="3151"/>
                    <a:pt x="2101" y="3151"/>
                    <a:pt x="2101" y="3174"/>
                  </a:cubicBezTo>
                  <a:cubicBezTo>
                    <a:pt x="2146" y="3219"/>
                    <a:pt x="2192" y="3265"/>
                    <a:pt x="2215" y="3311"/>
                  </a:cubicBezTo>
                  <a:cubicBezTo>
                    <a:pt x="2238" y="3311"/>
                    <a:pt x="2238" y="3333"/>
                    <a:pt x="2238" y="3333"/>
                  </a:cubicBezTo>
                  <a:cubicBezTo>
                    <a:pt x="2238" y="3333"/>
                    <a:pt x="2261" y="3356"/>
                    <a:pt x="2261" y="3379"/>
                  </a:cubicBezTo>
                  <a:cubicBezTo>
                    <a:pt x="2283" y="3379"/>
                    <a:pt x="2283" y="3402"/>
                    <a:pt x="2306" y="3425"/>
                  </a:cubicBezTo>
                  <a:cubicBezTo>
                    <a:pt x="2329" y="3448"/>
                    <a:pt x="2352" y="3470"/>
                    <a:pt x="2375" y="3493"/>
                  </a:cubicBezTo>
                  <a:cubicBezTo>
                    <a:pt x="2489" y="3653"/>
                    <a:pt x="2626" y="3813"/>
                    <a:pt x="2740" y="3950"/>
                  </a:cubicBezTo>
                  <a:cubicBezTo>
                    <a:pt x="2900" y="4132"/>
                    <a:pt x="3037" y="4315"/>
                    <a:pt x="3196" y="4497"/>
                  </a:cubicBezTo>
                  <a:lnTo>
                    <a:pt x="3219" y="4497"/>
                  </a:lnTo>
                  <a:cubicBezTo>
                    <a:pt x="3516" y="4840"/>
                    <a:pt x="3835" y="5182"/>
                    <a:pt x="4155" y="5525"/>
                  </a:cubicBezTo>
                  <a:cubicBezTo>
                    <a:pt x="4315" y="5684"/>
                    <a:pt x="4475" y="5844"/>
                    <a:pt x="4612" y="6004"/>
                  </a:cubicBezTo>
                  <a:lnTo>
                    <a:pt x="4634" y="6004"/>
                  </a:lnTo>
                  <a:cubicBezTo>
                    <a:pt x="4657" y="6050"/>
                    <a:pt x="4680" y="6072"/>
                    <a:pt x="4726" y="6095"/>
                  </a:cubicBezTo>
                  <a:cubicBezTo>
                    <a:pt x="4749" y="6118"/>
                    <a:pt x="4749" y="6141"/>
                    <a:pt x="4771" y="6141"/>
                  </a:cubicBezTo>
                  <a:cubicBezTo>
                    <a:pt x="4885" y="6255"/>
                    <a:pt x="4977" y="6346"/>
                    <a:pt x="5091" y="6460"/>
                  </a:cubicBezTo>
                  <a:cubicBezTo>
                    <a:pt x="5114" y="6460"/>
                    <a:pt x="5114" y="6483"/>
                    <a:pt x="5137" y="6483"/>
                  </a:cubicBezTo>
                  <a:cubicBezTo>
                    <a:pt x="5159" y="6506"/>
                    <a:pt x="5182" y="6529"/>
                    <a:pt x="5182" y="6552"/>
                  </a:cubicBezTo>
                  <a:lnTo>
                    <a:pt x="5205" y="6552"/>
                  </a:lnTo>
                  <a:cubicBezTo>
                    <a:pt x="5228" y="6575"/>
                    <a:pt x="5228" y="6575"/>
                    <a:pt x="5251" y="6597"/>
                  </a:cubicBezTo>
                  <a:cubicBezTo>
                    <a:pt x="5251" y="6597"/>
                    <a:pt x="5251" y="6597"/>
                    <a:pt x="5251" y="6620"/>
                  </a:cubicBezTo>
                  <a:lnTo>
                    <a:pt x="5273" y="6620"/>
                  </a:lnTo>
                  <a:cubicBezTo>
                    <a:pt x="5296" y="6643"/>
                    <a:pt x="5296" y="6643"/>
                    <a:pt x="5296" y="6643"/>
                  </a:cubicBezTo>
                  <a:cubicBezTo>
                    <a:pt x="5296" y="6643"/>
                    <a:pt x="5296" y="6643"/>
                    <a:pt x="5319" y="6666"/>
                  </a:cubicBezTo>
                  <a:cubicBezTo>
                    <a:pt x="5342" y="6689"/>
                    <a:pt x="5365" y="6712"/>
                    <a:pt x="5388" y="6712"/>
                  </a:cubicBezTo>
                  <a:cubicBezTo>
                    <a:pt x="5399" y="6734"/>
                    <a:pt x="5422" y="6746"/>
                    <a:pt x="5448" y="6746"/>
                  </a:cubicBezTo>
                  <a:cubicBezTo>
                    <a:pt x="5473" y="6746"/>
                    <a:pt x="5502" y="6734"/>
                    <a:pt x="5525" y="6712"/>
                  </a:cubicBezTo>
                  <a:cubicBezTo>
                    <a:pt x="5547" y="6666"/>
                    <a:pt x="5547" y="6597"/>
                    <a:pt x="5502" y="6575"/>
                  </a:cubicBezTo>
                  <a:cubicBezTo>
                    <a:pt x="5479" y="6552"/>
                    <a:pt x="5479" y="6552"/>
                    <a:pt x="5456" y="6529"/>
                  </a:cubicBezTo>
                  <a:cubicBezTo>
                    <a:pt x="5456" y="6506"/>
                    <a:pt x="5433" y="6506"/>
                    <a:pt x="5433" y="6506"/>
                  </a:cubicBezTo>
                  <a:cubicBezTo>
                    <a:pt x="5433" y="6506"/>
                    <a:pt x="5410" y="6483"/>
                    <a:pt x="5410" y="6483"/>
                  </a:cubicBezTo>
                  <a:lnTo>
                    <a:pt x="5319" y="6392"/>
                  </a:lnTo>
                  <a:cubicBezTo>
                    <a:pt x="5319" y="6392"/>
                    <a:pt x="5296" y="6392"/>
                    <a:pt x="5296" y="6369"/>
                  </a:cubicBezTo>
                  <a:cubicBezTo>
                    <a:pt x="5296" y="6369"/>
                    <a:pt x="5273" y="6369"/>
                    <a:pt x="5273" y="6346"/>
                  </a:cubicBezTo>
                  <a:cubicBezTo>
                    <a:pt x="5159" y="6255"/>
                    <a:pt x="5045" y="6141"/>
                    <a:pt x="4908" y="6027"/>
                  </a:cubicBezTo>
                  <a:cubicBezTo>
                    <a:pt x="4908" y="6004"/>
                    <a:pt x="4908" y="6004"/>
                    <a:pt x="4908" y="6004"/>
                  </a:cubicBezTo>
                  <a:lnTo>
                    <a:pt x="4885" y="6004"/>
                  </a:lnTo>
                  <a:cubicBezTo>
                    <a:pt x="4885" y="6004"/>
                    <a:pt x="4885" y="6004"/>
                    <a:pt x="4885" y="5981"/>
                  </a:cubicBezTo>
                  <a:lnTo>
                    <a:pt x="4749" y="5867"/>
                  </a:lnTo>
                  <a:cubicBezTo>
                    <a:pt x="4589" y="5707"/>
                    <a:pt x="4429" y="5547"/>
                    <a:pt x="4269" y="5388"/>
                  </a:cubicBezTo>
                  <a:cubicBezTo>
                    <a:pt x="4269" y="5388"/>
                    <a:pt x="4269" y="5388"/>
                    <a:pt x="4269" y="5365"/>
                  </a:cubicBezTo>
                  <a:cubicBezTo>
                    <a:pt x="4018" y="5114"/>
                    <a:pt x="3767" y="4840"/>
                    <a:pt x="3516" y="4543"/>
                  </a:cubicBezTo>
                  <a:cubicBezTo>
                    <a:pt x="3447" y="4497"/>
                    <a:pt x="3402" y="4429"/>
                    <a:pt x="3333" y="4361"/>
                  </a:cubicBezTo>
                  <a:cubicBezTo>
                    <a:pt x="3333" y="4361"/>
                    <a:pt x="3333" y="4338"/>
                    <a:pt x="3333" y="4338"/>
                  </a:cubicBezTo>
                  <a:cubicBezTo>
                    <a:pt x="3196" y="4201"/>
                    <a:pt x="3059" y="4041"/>
                    <a:pt x="2945" y="3881"/>
                  </a:cubicBezTo>
                  <a:cubicBezTo>
                    <a:pt x="2808" y="3721"/>
                    <a:pt x="2694" y="3584"/>
                    <a:pt x="2557" y="3425"/>
                  </a:cubicBezTo>
                  <a:cubicBezTo>
                    <a:pt x="2512" y="3379"/>
                    <a:pt x="2466" y="3311"/>
                    <a:pt x="2443" y="3265"/>
                  </a:cubicBezTo>
                  <a:lnTo>
                    <a:pt x="2420" y="3265"/>
                  </a:lnTo>
                  <a:cubicBezTo>
                    <a:pt x="2420" y="3242"/>
                    <a:pt x="2398" y="3242"/>
                    <a:pt x="2398" y="3219"/>
                  </a:cubicBezTo>
                  <a:cubicBezTo>
                    <a:pt x="2352" y="3151"/>
                    <a:pt x="2306" y="3105"/>
                    <a:pt x="2261" y="3059"/>
                  </a:cubicBezTo>
                  <a:cubicBezTo>
                    <a:pt x="2261" y="3037"/>
                    <a:pt x="2261" y="3037"/>
                    <a:pt x="2238" y="3037"/>
                  </a:cubicBezTo>
                  <a:cubicBezTo>
                    <a:pt x="2215" y="2991"/>
                    <a:pt x="2192" y="2968"/>
                    <a:pt x="2169" y="2923"/>
                  </a:cubicBezTo>
                  <a:cubicBezTo>
                    <a:pt x="2101" y="2831"/>
                    <a:pt x="2032" y="2740"/>
                    <a:pt x="1964" y="2649"/>
                  </a:cubicBezTo>
                  <a:cubicBezTo>
                    <a:pt x="1850" y="2489"/>
                    <a:pt x="1713" y="2352"/>
                    <a:pt x="1599" y="2192"/>
                  </a:cubicBezTo>
                  <a:cubicBezTo>
                    <a:pt x="1599" y="2169"/>
                    <a:pt x="1599" y="2169"/>
                    <a:pt x="1576" y="2146"/>
                  </a:cubicBezTo>
                  <a:cubicBezTo>
                    <a:pt x="1576" y="2124"/>
                    <a:pt x="1553" y="2124"/>
                    <a:pt x="1553" y="2101"/>
                  </a:cubicBezTo>
                  <a:cubicBezTo>
                    <a:pt x="1530" y="2078"/>
                    <a:pt x="1530" y="2078"/>
                    <a:pt x="1530" y="2078"/>
                  </a:cubicBezTo>
                  <a:cubicBezTo>
                    <a:pt x="1416" y="1918"/>
                    <a:pt x="1325" y="1781"/>
                    <a:pt x="1211" y="1621"/>
                  </a:cubicBezTo>
                  <a:cubicBezTo>
                    <a:pt x="1211" y="1621"/>
                    <a:pt x="1188" y="1621"/>
                    <a:pt x="1188" y="1599"/>
                  </a:cubicBezTo>
                  <a:cubicBezTo>
                    <a:pt x="1165" y="1576"/>
                    <a:pt x="1165" y="1553"/>
                    <a:pt x="1142" y="1530"/>
                  </a:cubicBezTo>
                  <a:lnTo>
                    <a:pt x="1119" y="1507"/>
                  </a:lnTo>
                  <a:cubicBezTo>
                    <a:pt x="1119" y="1485"/>
                    <a:pt x="1096" y="1485"/>
                    <a:pt x="1096" y="1462"/>
                  </a:cubicBezTo>
                  <a:cubicBezTo>
                    <a:pt x="1005" y="1325"/>
                    <a:pt x="914" y="1188"/>
                    <a:pt x="823" y="1051"/>
                  </a:cubicBezTo>
                  <a:cubicBezTo>
                    <a:pt x="777" y="1005"/>
                    <a:pt x="754" y="960"/>
                    <a:pt x="731" y="891"/>
                  </a:cubicBezTo>
                  <a:cubicBezTo>
                    <a:pt x="708" y="891"/>
                    <a:pt x="686" y="868"/>
                    <a:pt x="686" y="845"/>
                  </a:cubicBezTo>
                  <a:cubicBezTo>
                    <a:pt x="594" y="708"/>
                    <a:pt x="503" y="572"/>
                    <a:pt x="435" y="435"/>
                  </a:cubicBezTo>
                  <a:cubicBezTo>
                    <a:pt x="412" y="412"/>
                    <a:pt x="389" y="389"/>
                    <a:pt x="389" y="389"/>
                  </a:cubicBezTo>
                  <a:cubicBezTo>
                    <a:pt x="389" y="389"/>
                    <a:pt x="389" y="366"/>
                    <a:pt x="389" y="366"/>
                  </a:cubicBezTo>
                  <a:cubicBezTo>
                    <a:pt x="320" y="275"/>
                    <a:pt x="252" y="161"/>
                    <a:pt x="183" y="47"/>
                  </a:cubicBezTo>
                  <a:cubicBezTo>
                    <a:pt x="161" y="24"/>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6"/>
            <p:cNvSpPr/>
            <p:nvPr/>
          </p:nvSpPr>
          <p:spPr>
            <a:xfrm>
              <a:off x="7005825" y="890200"/>
              <a:ext cx="31400" cy="26650"/>
            </a:xfrm>
            <a:custGeom>
              <a:avLst/>
              <a:gdLst/>
              <a:ahLst/>
              <a:cxnLst/>
              <a:rect l="l" t="t" r="r" b="b"/>
              <a:pathLst>
                <a:path w="1256" h="1066" extrusionOk="0">
                  <a:moveTo>
                    <a:pt x="413" y="0"/>
                  </a:moveTo>
                  <a:cubicBezTo>
                    <a:pt x="312" y="0"/>
                    <a:pt x="222" y="31"/>
                    <a:pt x="160" y="93"/>
                  </a:cubicBezTo>
                  <a:cubicBezTo>
                    <a:pt x="0" y="276"/>
                    <a:pt x="69" y="595"/>
                    <a:pt x="343" y="846"/>
                  </a:cubicBezTo>
                  <a:cubicBezTo>
                    <a:pt x="495" y="985"/>
                    <a:pt x="682" y="1065"/>
                    <a:pt x="841" y="1065"/>
                  </a:cubicBezTo>
                  <a:cubicBezTo>
                    <a:pt x="943" y="1065"/>
                    <a:pt x="1033" y="1032"/>
                    <a:pt x="1096" y="961"/>
                  </a:cubicBezTo>
                  <a:cubicBezTo>
                    <a:pt x="1256" y="801"/>
                    <a:pt x="1187" y="458"/>
                    <a:pt x="913" y="230"/>
                  </a:cubicBezTo>
                  <a:cubicBezTo>
                    <a:pt x="760" y="77"/>
                    <a:pt x="572" y="0"/>
                    <a:pt x="4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6"/>
            <p:cNvSpPr/>
            <p:nvPr/>
          </p:nvSpPr>
          <p:spPr>
            <a:xfrm>
              <a:off x="7118225" y="1022875"/>
              <a:ext cx="31425" cy="26925"/>
            </a:xfrm>
            <a:custGeom>
              <a:avLst/>
              <a:gdLst/>
              <a:ahLst/>
              <a:cxnLst/>
              <a:rect l="l" t="t" r="r" b="b"/>
              <a:pathLst>
                <a:path w="1257" h="1077" extrusionOk="0">
                  <a:moveTo>
                    <a:pt x="416" y="0"/>
                  </a:moveTo>
                  <a:cubicBezTo>
                    <a:pt x="314" y="0"/>
                    <a:pt x="223" y="33"/>
                    <a:pt x="161" y="105"/>
                  </a:cubicBezTo>
                  <a:cubicBezTo>
                    <a:pt x="1" y="287"/>
                    <a:pt x="69" y="607"/>
                    <a:pt x="343" y="858"/>
                  </a:cubicBezTo>
                  <a:cubicBezTo>
                    <a:pt x="496" y="997"/>
                    <a:pt x="682" y="1076"/>
                    <a:pt x="841" y="1076"/>
                  </a:cubicBezTo>
                  <a:cubicBezTo>
                    <a:pt x="943" y="1076"/>
                    <a:pt x="1034" y="1043"/>
                    <a:pt x="1096" y="972"/>
                  </a:cubicBezTo>
                  <a:cubicBezTo>
                    <a:pt x="1256" y="812"/>
                    <a:pt x="1165" y="470"/>
                    <a:pt x="914" y="219"/>
                  </a:cubicBezTo>
                  <a:cubicBezTo>
                    <a:pt x="761" y="80"/>
                    <a:pt x="574" y="0"/>
                    <a:pt x="4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 name="Google Shape;1235;p6"/>
          <p:cNvGrpSpPr/>
          <p:nvPr/>
        </p:nvGrpSpPr>
        <p:grpSpPr>
          <a:xfrm>
            <a:off x="214209" y="4432817"/>
            <a:ext cx="498893" cy="535812"/>
            <a:chOff x="539500" y="356300"/>
            <a:chExt cx="347201" cy="372894"/>
          </a:xfrm>
        </p:grpSpPr>
        <p:sp>
          <p:nvSpPr>
            <p:cNvPr id="1236" name="Google Shape;1236;p6"/>
            <p:cNvSpPr/>
            <p:nvPr/>
          </p:nvSpPr>
          <p:spPr>
            <a:xfrm>
              <a:off x="545665" y="376864"/>
              <a:ext cx="113034" cy="349271"/>
            </a:xfrm>
            <a:custGeom>
              <a:avLst/>
              <a:gdLst/>
              <a:ahLst/>
              <a:cxnLst/>
              <a:rect l="l" t="t" r="r" b="b"/>
              <a:pathLst>
                <a:path w="2512" h="7762" extrusionOk="0">
                  <a:moveTo>
                    <a:pt x="982" y="799"/>
                  </a:moveTo>
                  <a:cubicBezTo>
                    <a:pt x="982" y="822"/>
                    <a:pt x="960" y="845"/>
                    <a:pt x="960" y="845"/>
                  </a:cubicBezTo>
                  <a:cubicBezTo>
                    <a:pt x="960" y="822"/>
                    <a:pt x="960" y="822"/>
                    <a:pt x="982" y="799"/>
                  </a:cubicBezTo>
                  <a:close/>
                  <a:moveTo>
                    <a:pt x="1233" y="0"/>
                  </a:moveTo>
                  <a:cubicBezTo>
                    <a:pt x="1233" y="0"/>
                    <a:pt x="1211" y="23"/>
                    <a:pt x="1188" y="23"/>
                  </a:cubicBezTo>
                  <a:cubicBezTo>
                    <a:pt x="1165" y="23"/>
                    <a:pt x="1142" y="46"/>
                    <a:pt x="1142" y="46"/>
                  </a:cubicBezTo>
                  <a:cubicBezTo>
                    <a:pt x="1096" y="92"/>
                    <a:pt x="1051" y="115"/>
                    <a:pt x="1005" y="137"/>
                  </a:cubicBezTo>
                  <a:cubicBezTo>
                    <a:pt x="937" y="206"/>
                    <a:pt x="868" y="274"/>
                    <a:pt x="800" y="343"/>
                  </a:cubicBezTo>
                  <a:cubicBezTo>
                    <a:pt x="731" y="411"/>
                    <a:pt x="663" y="480"/>
                    <a:pt x="594" y="548"/>
                  </a:cubicBezTo>
                  <a:cubicBezTo>
                    <a:pt x="572" y="571"/>
                    <a:pt x="549" y="617"/>
                    <a:pt x="526" y="640"/>
                  </a:cubicBezTo>
                  <a:cubicBezTo>
                    <a:pt x="480" y="685"/>
                    <a:pt x="457" y="731"/>
                    <a:pt x="435" y="777"/>
                  </a:cubicBezTo>
                  <a:cubicBezTo>
                    <a:pt x="389" y="845"/>
                    <a:pt x="343" y="936"/>
                    <a:pt x="298" y="1005"/>
                  </a:cubicBezTo>
                  <a:cubicBezTo>
                    <a:pt x="275" y="1028"/>
                    <a:pt x="275" y="1050"/>
                    <a:pt x="252" y="1073"/>
                  </a:cubicBezTo>
                  <a:cubicBezTo>
                    <a:pt x="252" y="1119"/>
                    <a:pt x="229" y="1142"/>
                    <a:pt x="229" y="1187"/>
                  </a:cubicBezTo>
                  <a:cubicBezTo>
                    <a:pt x="206" y="1210"/>
                    <a:pt x="206" y="1210"/>
                    <a:pt x="206" y="1233"/>
                  </a:cubicBezTo>
                  <a:cubicBezTo>
                    <a:pt x="206" y="1256"/>
                    <a:pt x="183" y="1279"/>
                    <a:pt x="183" y="1279"/>
                  </a:cubicBezTo>
                  <a:cubicBezTo>
                    <a:pt x="138" y="1484"/>
                    <a:pt x="92" y="1667"/>
                    <a:pt x="47" y="1872"/>
                  </a:cubicBezTo>
                  <a:cubicBezTo>
                    <a:pt x="47" y="1895"/>
                    <a:pt x="47" y="1941"/>
                    <a:pt x="47" y="1963"/>
                  </a:cubicBezTo>
                  <a:cubicBezTo>
                    <a:pt x="24" y="1986"/>
                    <a:pt x="24" y="2032"/>
                    <a:pt x="24" y="2055"/>
                  </a:cubicBezTo>
                  <a:cubicBezTo>
                    <a:pt x="24" y="2100"/>
                    <a:pt x="24" y="2169"/>
                    <a:pt x="24" y="2237"/>
                  </a:cubicBezTo>
                  <a:cubicBezTo>
                    <a:pt x="24" y="2351"/>
                    <a:pt x="24" y="2488"/>
                    <a:pt x="24" y="2625"/>
                  </a:cubicBezTo>
                  <a:cubicBezTo>
                    <a:pt x="24" y="2625"/>
                    <a:pt x="24" y="2648"/>
                    <a:pt x="24" y="2671"/>
                  </a:cubicBezTo>
                  <a:cubicBezTo>
                    <a:pt x="24" y="2694"/>
                    <a:pt x="24" y="2717"/>
                    <a:pt x="24" y="2740"/>
                  </a:cubicBezTo>
                  <a:cubicBezTo>
                    <a:pt x="1" y="2831"/>
                    <a:pt x="1" y="2922"/>
                    <a:pt x="1" y="3013"/>
                  </a:cubicBezTo>
                  <a:cubicBezTo>
                    <a:pt x="1" y="3059"/>
                    <a:pt x="1" y="3105"/>
                    <a:pt x="1" y="3150"/>
                  </a:cubicBezTo>
                  <a:cubicBezTo>
                    <a:pt x="1" y="3219"/>
                    <a:pt x="24" y="3265"/>
                    <a:pt x="24" y="3310"/>
                  </a:cubicBezTo>
                  <a:cubicBezTo>
                    <a:pt x="24" y="3401"/>
                    <a:pt x="24" y="3493"/>
                    <a:pt x="47" y="3584"/>
                  </a:cubicBezTo>
                  <a:cubicBezTo>
                    <a:pt x="47" y="3744"/>
                    <a:pt x="69" y="3926"/>
                    <a:pt x="115" y="4086"/>
                  </a:cubicBezTo>
                  <a:cubicBezTo>
                    <a:pt x="138" y="4246"/>
                    <a:pt x="183" y="4406"/>
                    <a:pt x="229" y="4566"/>
                  </a:cubicBezTo>
                  <a:cubicBezTo>
                    <a:pt x="275" y="4725"/>
                    <a:pt x="320" y="4885"/>
                    <a:pt x="366" y="5022"/>
                  </a:cubicBezTo>
                  <a:cubicBezTo>
                    <a:pt x="412" y="5182"/>
                    <a:pt x="457" y="5342"/>
                    <a:pt x="549" y="5501"/>
                  </a:cubicBezTo>
                  <a:cubicBezTo>
                    <a:pt x="594" y="5638"/>
                    <a:pt x="663" y="5798"/>
                    <a:pt x="731" y="5935"/>
                  </a:cubicBezTo>
                  <a:cubicBezTo>
                    <a:pt x="777" y="6026"/>
                    <a:pt x="800" y="6095"/>
                    <a:pt x="845" y="6163"/>
                  </a:cubicBezTo>
                  <a:cubicBezTo>
                    <a:pt x="868" y="6232"/>
                    <a:pt x="914" y="6300"/>
                    <a:pt x="960" y="6369"/>
                  </a:cubicBezTo>
                  <a:cubicBezTo>
                    <a:pt x="1119" y="6643"/>
                    <a:pt x="1279" y="6917"/>
                    <a:pt x="1439" y="7190"/>
                  </a:cubicBezTo>
                  <a:cubicBezTo>
                    <a:pt x="1462" y="7236"/>
                    <a:pt x="1507" y="7282"/>
                    <a:pt x="1530" y="7327"/>
                  </a:cubicBezTo>
                  <a:cubicBezTo>
                    <a:pt x="1553" y="7373"/>
                    <a:pt x="1576" y="7419"/>
                    <a:pt x="1621" y="7464"/>
                  </a:cubicBezTo>
                  <a:cubicBezTo>
                    <a:pt x="1644" y="7510"/>
                    <a:pt x="1667" y="7556"/>
                    <a:pt x="1690" y="7578"/>
                  </a:cubicBezTo>
                  <a:cubicBezTo>
                    <a:pt x="1713" y="7624"/>
                    <a:pt x="1736" y="7647"/>
                    <a:pt x="1758" y="7670"/>
                  </a:cubicBezTo>
                  <a:cubicBezTo>
                    <a:pt x="1781" y="7693"/>
                    <a:pt x="1827" y="7738"/>
                    <a:pt x="1873" y="7738"/>
                  </a:cubicBezTo>
                  <a:cubicBezTo>
                    <a:pt x="1918" y="7761"/>
                    <a:pt x="1987" y="7761"/>
                    <a:pt x="2032" y="7761"/>
                  </a:cubicBezTo>
                  <a:cubicBezTo>
                    <a:pt x="2078" y="7761"/>
                    <a:pt x="2124" y="7738"/>
                    <a:pt x="2146" y="7715"/>
                  </a:cubicBezTo>
                  <a:cubicBezTo>
                    <a:pt x="2192" y="7715"/>
                    <a:pt x="2238" y="7693"/>
                    <a:pt x="2261" y="7670"/>
                  </a:cubicBezTo>
                  <a:cubicBezTo>
                    <a:pt x="2306" y="7647"/>
                    <a:pt x="2352" y="7624"/>
                    <a:pt x="2398" y="7578"/>
                  </a:cubicBezTo>
                  <a:cubicBezTo>
                    <a:pt x="2443" y="7556"/>
                    <a:pt x="2466" y="7510"/>
                    <a:pt x="2489" y="7464"/>
                  </a:cubicBezTo>
                  <a:cubicBezTo>
                    <a:pt x="2512" y="7442"/>
                    <a:pt x="2512" y="7419"/>
                    <a:pt x="2512" y="7396"/>
                  </a:cubicBezTo>
                  <a:cubicBezTo>
                    <a:pt x="2512" y="7373"/>
                    <a:pt x="2512" y="7350"/>
                    <a:pt x="2489" y="7327"/>
                  </a:cubicBezTo>
                  <a:cubicBezTo>
                    <a:pt x="2466" y="7282"/>
                    <a:pt x="2443" y="7236"/>
                    <a:pt x="2420" y="7213"/>
                  </a:cubicBezTo>
                  <a:cubicBezTo>
                    <a:pt x="2398" y="7190"/>
                    <a:pt x="2398" y="7168"/>
                    <a:pt x="2375" y="7145"/>
                  </a:cubicBezTo>
                  <a:cubicBezTo>
                    <a:pt x="2329" y="7099"/>
                    <a:pt x="2306" y="7053"/>
                    <a:pt x="2261" y="7008"/>
                  </a:cubicBezTo>
                  <a:cubicBezTo>
                    <a:pt x="2192" y="6894"/>
                    <a:pt x="2101" y="6780"/>
                    <a:pt x="2032" y="6665"/>
                  </a:cubicBezTo>
                  <a:cubicBezTo>
                    <a:pt x="1964" y="6551"/>
                    <a:pt x="1873" y="6460"/>
                    <a:pt x="1804" y="6346"/>
                  </a:cubicBezTo>
                  <a:cubicBezTo>
                    <a:pt x="1713" y="6209"/>
                    <a:pt x="1644" y="6095"/>
                    <a:pt x="1576" y="5981"/>
                  </a:cubicBezTo>
                  <a:cubicBezTo>
                    <a:pt x="1576" y="5958"/>
                    <a:pt x="1576" y="5958"/>
                    <a:pt x="1553" y="5935"/>
                  </a:cubicBezTo>
                  <a:cubicBezTo>
                    <a:pt x="1576" y="5912"/>
                    <a:pt x="1576" y="5867"/>
                    <a:pt x="1553" y="5821"/>
                  </a:cubicBezTo>
                  <a:cubicBezTo>
                    <a:pt x="1530" y="5752"/>
                    <a:pt x="1485" y="5661"/>
                    <a:pt x="1462" y="5593"/>
                  </a:cubicBezTo>
                  <a:cubicBezTo>
                    <a:pt x="1439" y="5547"/>
                    <a:pt x="1416" y="5501"/>
                    <a:pt x="1393" y="5456"/>
                  </a:cubicBezTo>
                  <a:cubicBezTo>
                    <a:pt x="1348" y="5342"/>
                    <a:pt x="1302" y="5227"/>
                    <a:pt x="1256" y="5113"/>
                  </a:cubicBezTo>
                  <a:cubicBezTo>
                    <a:pt x="1211" y="4954"/>
                    <a:pt x="1165" y="4817"/>
                    <a:pt x="1119" y="4680"/>
                  </a:cubicBezTo>
                  <a:cubicBezTo>
                    <a:pt x="1074" y="4543"/>
                    <a:pt x="1028" y="4406"/>
                    <a:pt x="1005" y="4246"/>
                  </a:cubicBezTo>
                  <a:cubicBezTo>
                    <a:pt x="982" y="4155"/>
                    <a:pt x="960" y="4063"/>
                    <a:pt x="937" y="3972"/>
                  </a:cubicBezTo>
                  <a:cubicBezTo>
                    <a:pt x="960" y="3949"/>
                    <a:pt x="982" y="3904"/>
                    <a:pt x="982" y="3858"/>
                  </a:cubicBezTo>
                  <a:cubicBezTo>
                    <a:pt x="982" y="3812"/>
                    <a:pt x="982" y="3744"/>
                    <a:pt x="982" y="3675"/>
                  </a:cubicBezTo>
                  <a:lnTo>
                    <a:pt x="960" y="3538"/>
                  </a:lnTo>
                  <a:cubicBezTo>
                    <a:pt x="960" y="3516"/>
                    <a:pt x="960" y="3493"/>
                    <a:pt x="960" y="3493"/>
                  </a:cubicBezTo>
                  <a:cubicBezTo>
                    <a:pt x="960" y="3447"/>
                    <a:pt x="960" y="3424"/>
                    <a:pt x="960" y="3379"/>
                  </a:cubicBezTo>
                  <a:cubicBezTo>
                    <a:pt x="960" y="3219"/>
                    <a:pt x="960" y="3036"/>
                    <a:pt x="982" y="2854"/>
                  </a:cubicBezTo>
                  <a:cubicBezTo>
                    <a:pt x="982" y="2694"/>
                    <a:pt x="1005" y="2534"/>
                    <a:pt x="1028" y="2374"/>
                  </a:cubicBezTo>
                  <a:cubicBezTo>
                    <a:pt x="1028" y="2283"/>
                    <a:pt x="1028" y="2215"/>
                    <a:pt x="1051" y="2123"/>
                  </a:cubicBezTo>
                  <a:cubicBezTo>
                    <a:pt x="1051" y="2055"/>
                    <a:pt x="1074" y="1986"/>
                    <a:pt x="1074" y="1918"/>
                  </a:cubicBezTo>
                  <a:cubicBezTo>
                    <a:pt x="1096" y="1872"/>
                    <a:pt x="1096" y="1827"/>
                    <a:pt x="1119" y="1781"/>
                  </a:cubicBezTo>
                  <a:cubicBezTo>
                    <a:pt x="1142" y="1735"/>
                    <a:pt x="1142" y="1712"/>
                    <a:pt x="1119" y="1690"/>
                  </a:cubicBezTo>
                  <a:cubicBezTo>
                    <a:pt x="1165" y="1553"/>
                    <a:pt x="1188" y="1438"/>
                    <a:pt x="1233" y="1324"/>
                  </a:cubicBezTo>
                  <a:cubicBezTo>
                    <a:pt x="1256" y="1210"/>
                    <a:pt x="1302" y="1096"/>
                    <a:pt x="1325" y="1005"/>
                  </a:cubicBezTo>
                  <a:cubicBezTo>
                    <a:pt x="1348" y="959"/>
                    <a:pt x="1370" y="891"/>
                    <a:pt x="1393" y="845"/>
                  </a:cubicBezTo>
                  <a:cubicBezTo>
                    <a:pt x="1393" y="822"/>
                    <a:pt x="1393" y="799"/>
                    <a:pt x="1393" y="777"/>
                  </a:cubicBezTo>
                  <a:cubicBezTo>
                    <a:pt x="1416" y="754"/>
                    <a:pt x="1416" y="731"/>
                    <a:pt x="1416" y="708"/>
                  </a:cubicBezTo>
                  <a:cubicBezTo>
                    <a:pt x="1416" y="685"/>
                    <a:pt x="1416" y="640"/>
                    <a:pt x="1393" y="617"/>
                  </a:cubicBezTo>
                  <a:cubicBezTo>
                    <a:pt x="1377" y="567"/>
                    <a:pt x="1325" y="530"/>
                    <a:pt x="1271" y="530"/>
                  </a:cubicBezTo>
                  <a:cubicBezTo>
                    <a:pt x="1251" y="530"/>
                    <a:pt x="1230" y="536"/>
                    <a:pt x="1211" y="548"/>
                  </a:cubicBezTo>
                  <a:cubicBezTo>
                    <a:pt x="1188" y="571"/>
                    <a:pt x="1165" y="571"/>
                    <a:pt x="1142" y="594"/>
                  </a:cubicBezTo>
                  <a:cubicBezTo>
                    <a:pt x="1119" y="594"/>
                    <a:pt x="1119" y="617"/>
                    <a:pt x="1119" y="617"/>
                  </a:cubicBezTo>
                  <a:cubicBezTo>
                    <a:pt x="1096" y="640"/>
                    <a:pt x="1096" y="640"/>
                    <a:pt x="1074" y="662"/>
                  </a:cubicBezTo>
                  <a:cubicBezTo>
                    <a:pt x="1028" y="708"/>
                    <a:pt x="1005" y="754"/>
                    <a:pt x="982" y="799"/>
                  </a:cubicBezTo>
                  <a:cubicBezTo>
                    <a:pt x="982" y="754"/>
                    <a:pt x="982" y="685"/>
                    <a:pt x="937" y="640"/>
                  </a:cubicBezTo>
                  <a:cubicBezTo>
                    <a:pt x="1028" y="548"/>
                    <a:pt x="1119" y="457"/>
                    <a:pt x="1233" y="366"/>
                  </a:cubicBezTo>
                  <a:cubicBezTo>
                    <a:pt x="1256" y="366"/>
                    <a:pt x="1279" y="343"/>
                    <a:pt x="1279" y="343"/>
                  </a:cubicBezTo>
                  <a:cubicBezTo>
                    <a:pt x="1302" y="320"/>
                    <a:pt x="1325" y="320"/>
                    <a:pt x="1348" y="297"/>
                  </a:cubicBezTo>
                  <a:cubicBezTo>
                    <a:pt x="1416" y="297"/>
                    <a:pt x="1462" y="229"/>
                    <a:pt x="1462" y="160"/>
                  </a:cubicBezTo>
                  <a:cubicBezTo>
                    <a:pt x="1462" y="115"/>
                    <a:pt x="1439" y="69"/>
                    <a:pt x="1416" y="46"/>
                  </a:cubicBezTo>
                  <a:cubicBezTo>
                    <a:pt x="1393" y="23"/>
                    <a:pt x="1348" y="0"/>
                    <a:pt x="130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6"/>
            <p:cNvSpPr/>
            <p:nvPr/>
          </p:nvSpPr>
          <p:spPr>
            <a:xfrm>
              <a:off x="589852" y="553527"/>
              <a:ext cx="117128" cy="55482"/>
            </a:xfrm>
            <a:custGeom>
              <a:avLst/>
              <a:gdLst/>
              <a:ahLst/>
              <a:cxnLst/>
              <a:rect l="l" t="t" r="r" b="b"/>
              <a:pathLst>
                <a:path w="2603" h="1233" extrusionOk="0">
                  <a:moveTo>
                    <a:pt x="2397" y="0"/>
                  </a:moveTo>
                  <a:cubicBezTo>
                    <a:pt x="2306" y="46"/>
                    <a:pt x="2192" y="69"/>
                    <a:pt x="2100" y="115"/>
                  </a:cubicBezTo>
                  <a:cubicBezTo>
                    <a:pt x="1986" y="160"/>
                    <a:pt x="1872" y="229"/>
                    <a:pt x="1781" y="297"/>
                  </a:cubicBezTo>
                  <a:cubicBezTo>
                    <a:pt x="1644" y="366"/>
                    <a:pt x="1484" y="457"/>
                    <a:pt x="1347" y="525"/>
                  </a:cubicBezTo>
                  <a:cubicBezTo>
                    <a:pt x="1210" y="594"/>
                    <a:pt x="1050" y="685"/>
                    <a:pt x="913" y="754"/>
                  </a:cubicBezTo>
                  <a:cubicBezTo>
                    <a:pt x="845" y="776"/>
                    <a:pt x="799" y="799"/>
                    <a:pt x="754" y="845"/>
                  </a:cubicBezTo>
                  <a:lnTo>
                    <a:pt x="731" y="845"/>
                  </a:lnTo>
                  <a:cubicBezTo>
                    <a:pt x="731" y="845"/>
                    <a:pt x="731" y="822"/>
                    <a:pt x="754" y="822"/>
                  </a:cubicBezTo>
                  <a:cubicBezTo>
                    <a:pt x="754" y="822"/>
                    <a:pt x="776" y="822"/>
                    <a:pt x="799" y="799"/>
                  </a:cubicBezTo>
                  <a:cubicBezTo>
                    <a:pt x="845" y="776"/>
                    <a:pt x="913" y="754"/>
                    <a:pt x="936" y="685"/>
                  </a:cubicBezTo>
                  <a:cubicBezTo>
                    <a:pt x="959" y="662"/>
                    <a:pt x="982" y="594"/>
                    <a:pt x="959" y="548"/>
                  </a:cubicBezTo>
                  <a:cubicBezTo>
                    <a:pt x="913" y="503"/>
                    <a:pt x="868" y="480"/>
                    <a:pt x="799" y="480"/>
                  </a:cubicBezTo>
                  <a:cubicBezTo>
                    <a:pt x="776" y="503"/>
                    <a:pt x="754" y="503"/>
                    <a:pt x="731" y="503"/>
                  </a:cubicBezTo>
                  <a:cubicBezTo>
                    <a:pt x="685" y="525"/>
                    <a:pt x="662" y="525"/>
                    <a:pt x="617" y="548"/>
                  </a:cubicBezTo>
                  <a:cubicBezTo>
                    <a:pt x="525" y="571"/>
                    <a:pt x="434" y="617"/>
                    <a:pt x="343" y="640"/>
                  </a:cubicBezTo>
                  <a:cubicBezTo>
                    <a:pt x="297" y="662"/>
                    <a:pt x="251" y="685"/>
                    <a:pt x="206" y="708"/>
                  </a:cubicBezTo>
                  <a:cubicBezTo>
                    <a:pt x="183" y="708"/>
                    <a:pt x="160" y="731"/>
                    <a:pt x="160" y="731"/>
                  </a:cubicBezTo>
                  <a:cubicBezTo>
                    <a:pt x="114" y="754"/>
                    <a:pt x="69" y="776"/>
                    <a:pt x="23" y="799"/>
                  </a:cubicBezTo>
                  <a:cubicBezTo>
                    <a:pt x="0" y="822"/>
                    <a:pt x="0" y="891"/>
                    <a:pt x="23" y="913"/>
                  </a:cubicBezTo>
                  <a:cubicBezTo>
                    <a:pt x="23" y="936"/>
                    <a:pt x="46" y="936"/>
                    <a:pt x="69" y="936"/>
                  </a:cubicBezTo>
                  <a:cubicBezTo>
                    <a:pt x="46" y="982"/>
                    <a:pt x="46" y="1005"/>
                    <a:pt x="46" y="1028"/>
                  </a:cubicBezTo>
                  <a:cubicBezTo>
                    <a:pt x="46" y="1050"/>
                    <a:pt x="69" y="1096"/>
                    <a:pt x="92" y="1119"/>
                  </a:cubicBezTo>
                  <a:lnTo>
                    <a:pt x="114" y="1119"/>
                  </a:lnTo>
                  <a:cubicBezTo>
                    <a:pt x="114" y="1142"/>
                    <a:pt x="114" y="1165"/>
                    <a:pt x="114" y="1165"/>
                  </a:cubicBezTo>
                  <a:cubicBezTo>
                    <a:pt x="137" y="1187"/>
                    <a:pt x="160" y="1233"/>
                    <a:pt x="183" y="1233"/>
                  </a:cubicBezTo>
                  <a:lnTo>
                    <a:pt x="343" y="1233"/>
                  </a:lnTo>
                  <a:cubicBezTo>
                    <a:pt x="366" y="1233"/>
                    <a:pt x="388" y="1210"/>
                    <a:pt x="411" y="1210"/>
                  </a:cubicBezTo>
                  <a:lnTo>
                    <a:pt x="503" y="1210"/>
                  </a:lnTo>
                  <a:cubicBezTo>
                    <a:pt x="571" y="1187"/>
                    <a:pt x="639" y="1187"/>
                    <a:pt x="685" y="1165"/>
                  </a:cubicBezTo>
                  <a:cubicBezTo>
                    <a:pt x="708" y="1165"/>
                    <a:pt x="731" y="1165"/>
                    <a:pt x="754" y="1142"/>
                  </a:cubicBezTo>
                  <a:lnTo>
                    <a:pt x="799" y="1142"/>
                  </a:lnTo>
                  <a:cubicBezTo>
                    <a:pt x="845" y="1119"/>
                    <a:pt x="845" y="1119"/>
                    <a:pt x="868" y="1096"/>
                  </a:cubicBezTo>
                  <a:cubicBezTo>
                    <a:pt x="891" y="1096"/>
                    <a:pt x="891" y="1073"/>
                    <a:pt x="913" y="1050"/>
                  </a:cubicBezTo>
                  <a:cubicBezTo>
                    <a:pt x="1005" y="1028"/>
                    <a:pt x="1119" y="959"/>
                    <a:pt x="1210" y="913"/>
                  </a:cubicBezTo>
                  <a:cubicBezTo>
                    <a:pt x="1370" y="845"/>
                    <a:pt x="1530" y="776"/>
                    <a:pt x="1667" y="685"/>
                  </a:cubicBezTo>
                  <a:cubicBezTo>
                    <a:pt x="1758" y="662"/>
                    <a:pt x="1826" y="617"/>
                    <a:pt x="1895" y="571"/>
                  </a:cubicBezTo>
                  <a:cubicBezTo>
                    <a:pt x="1941" y="548"/>
                    <a:pt x="1986" y="525"/>
                    <a:pt x="2009" y="503"/>
                  </a:cubicBezTo>
                  <a:cubicBezTo>
                    <a:pt x="2032" y="503"/>
                    <a:pt x="2055" y="480"/>
                    <a:pt x="2077" y="480"/>
                  </a:cubicBezTo>
                  <a:cubicBezTo>
                    <a:pt x="2123" y="434"/>
                    <a:pt x="2192" y="411"/>
                    <a:pt x="2260" y="388"/>
                  </a:cubicBezTo>
                  <a:cubicBezTo>
                    <a:pt x="2329" y="366"/>
                    <a:pt x="2397" y="343"/>
                    <a:pt x="2465" y="320"/>
                  </a:cubicBezTo>
                  <a:cubicBezTo>
                    <a:pt x="2511" y="297"/>
                    <a:pt x="2557" y="274"/>
                    <a:pt x="2580" y="252"/>
                  </a:cubicBezTo>
                  <a:cubicBezTo>
                    <a:pt x="2602" y="206"/>
                    <a:pt x="2602" y="160"/>
                    <a:pt x="2602" y="137"/>
                  </a:cubicBezTo>
                  <a:cubicBezTo>
                    <a:pt x="2580" y="92"/>
                    <a:pt x="2557" y="46"/>
                    <a:pt x="2534" y="23"/>
                  </a:cubicBezTo>
                  <a:cubicBezTo>
                    <a:pt x="2511" y="23"/>
                    <a:pt x="2465" y="0"/>
                    <a:pt x="24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6"/>
            <p:cNvSpPr/>
            <p:nvPr/>
          </p:nvSpPr>
          <p:spPr>
            <a:xfrm>
              <a:off x="573428" y="359405"/>
              <a:ext cx="309178" cy="243481"/>
            </a:xfrm>
            <a:custGeom>
              <a:avLst/>
              <a:gdLst/>
              <a:ahLst/>
              <a:cxnLst/>
              <a:rect l="l" t="t" r="r" b="b"/>
              <a:pathLst>
                <a:path w="6871" h="5411" extrusionOk="0">
                  <a:moveTo>
                    <a:pt x="811" y="1951"/>
                  </a:moveTo>
                  <a:cubicBezTo>
                    <a:pt x="807" y="1955"/>
                    <a:pt x="803" y="1959"/>
                    <a:pt x="799" y="1963"/>
                  </a:cubicBezTo>
                  <a:cubicBezTo>
                    <a:pt x="804" y="1958"/>
                    <a:pt x="808" y="1955"/>
                    <a:pt x="811" y="1951"/>
                  </a:cubicBezTo>
                  <a:close/>
                  <a:moveTo>
                    <a:pt x="1621" y="0"/>
                  </a:moveTo>
                  <a:cubicBezTo>
                    <a:pt x="1370" y="0"/>
                    <a:pt x="1119" y="46"/>
                    <a:pt x="890" y="160"/>
                  </a:cubicBezTo>
                  <a:cubicBezTo>
                    <a:pt x="822" y="183"/>
                    <a:pt x="753" y="206"/>
                    <a:pt x="685" y="252"/>
                  </a:cubicBezTo>
                  <a:cubicBezTo>
                    <a:pt x="616" y="297"/>
                    <a:pt x="525" y="343"/>
                    <a:pt x="457" y="411"/>
                  </a:cubicBezTo>
                  <a:cubicBezTo>
                    <a:pt x="411" y="457"/>
                    <a:pt x="388" y="503"/>
                    <a:pt x="343" y="548"/>
                  </a:cubicBezTo>
                  <a:cubicBezTo>
                    <a:pt x="320" y="571"/>
                    <a:pt x="297" y="594"/>
                    <a:pt x="297" y="594"/>
                  </a:cubicBezTo>
                  <a:cubicBezTo>
                    <a:pt x="274" y="617"/>
                    <a:pt x="251" y="617"/>
                    <a:pt x="228" y="640"/>
                  </a:cubicBezTo>
                  <a:cubicBezTo>
                    <a:pt x="206" y="662"/>
                    <a:pt x="183" y="662"/>
                    <a:pt x="160" y="685"/>
                  </a:cubicBezTo>
                  <a:cubicBezTo>
                    <a:pt x="137" y="708"/>
                    <a:pt x="114" y="708"/>
                    <a:pt x="91" y="731"/>
                  </a:cubicBezTo>
                  <a:cubicBezTo>
                    <a:pt x="91" y="754"/>
                    <a:pt x="69" y="754"/>
                    <a:pt x="69" y="777"/>
                  </a:cubicBezTo>
                  <a:cubicBezTo>
                    <a:pt x="46" y="777"/>
                    <a:pt x="46" y="799"/>
                    <a:pt x="46" y="799"/>
                  </a:cubicBezTo>
                  <a:cubicBezTo>
                    <a:pt x="0" y="845"/>
                    <a:pt x="0" y="913"/>
                    <a:pt x="0" y="959"/>
                  </a:cubicBezTo>
                  <a:cubicBezTo>
                    <a:pt x="23" y="982"/>
                    <a:pt x="23" y="1028"/>
                    <a:pt x="46" y="1050"/>
                  </a:cubicBezTo>
                  <a:cubicBezTo>
                    <a:pt x="69" y="1050"/>
                    <a:pt x="91" y="1073"/>
                    <a:pt x="114" y="1073"/>
                  </a:cubicBezTo>
                  <a:cubicBezTo>
                    <a:pt x="91" y="1142"/>
                    <a:pt x="114" y="1210"/>
                    <a:pt x="160" y="1256"/>
                  </a:cubicBezTo>
                  <a:cubicBezTo>
                    <a:pt x="183" y="1279"/>
                    <a:pt x="206" y="1279"/>
                    <a:pt x="251" y="1302"/>
                  </a:cubicBezTo>
                  <a:cubicBezTo>
                    <a:pt x="228" y="1302"/>
                    <a:pt x="206" y="1324"/>
                    <a:pt x="206" y="1324"/>
                  </a:cubicBezTo>
                  <a:cubicBezTo>
                    <a:pt x="137" y="1393"/>
                    <a:pt x="46" y="1484"/>
                    <a:pt x="91" y="1575"/>
                  </a:cubicBezTo>
                  <a:cubicBezTo>
                    <a:pt x="91" y="1644"/>
                    <a:pt x="137" y="1690"/>
                    <a:pt x="206" y="1712"/>
                  </a:cubicBezTo>
                  <a:cubicBezTo>
                    <a:pt x="228" y="1720"/>
                    <a:pt x="249" y="1723"/>
                    <a:pt x="268" y="1723"/>
                  </a:cubicBezTo>
                  <a:cubicBezTo>
                    <a:pt x="307" y="1723"/>
                    <a:pt x="343" y="1712"/>
                    <a:pt x="388" y="1712"/>
                  </a:cubicBezTo>
                  <a:cubicBezTo>
                    <a:pt x="343" y="1735"/>
                    <a:pt x="320" y="1781"/>
                    <a:pt x="297" y="1804"/>
                  </a:cubicBezTo>
                  <a:cubicBezTo>
                    <a:pt x="274" y="1826"/>
                    <a:pt x="251" y="1849"/>
                    <a:pt x="251" y="1849"/>
                  </a:cubicBezTo>
                  <a:cubicBezTo>
                    <a:pt x="251" y="1872"/>
                    <a:pt x="228" y="1872"/>
                    <a:pt x="228" y="1895"/>
                  </a:cubicBezTo>
                  <a:cubicBezTo>
                    <a:pt x="206" y="1918"/>
                    <a:pt x="183" y="1941"/>
                    <a:pt x="183" y="1986"/>
                  </a:cubicBezTo>
                  <a:cubicBezTo>
                    <a:pt x="183" y="2032"/>
                    <a:pt x="206" y="2055"/>
                    <a:pt x="228" y="2078"/>
                  </a:cubicBezTo>
                  <a:cubicBezTo>
                    <a:pt x="251" y="2100"/>
                    <a:pt x="274" y="2100"/>
                    <a:pt x="297" y="2123"/>
                  </a:cubicBezTo>
                  <a:cubicBezTo>
                    <a:pt x="251" y="2169"/>
                    <a:pt x="206" y="2215"/>
                    <a:pt x="183" y="2283"/>
                  </a:cubicBezTo>
                  <a:cubicBezTo>
                    <a:pt x="160" y="2306"/>
                    <a:pt x="160" y="2351"/>
                    <a:pt x="137" y="2374"/>
                  </a:cubicBezTo>
                  <a:cubicBezTo>
                    <a:pt x="114" y="2443"/>
                    <a:pt x="160" y="2511"/>
                    <a:pt x="206" y="2557"/>
                  </a:cubicBezTo>
                  <a:cubicBezTo>
                    <a:pt x="231" y="2570"/>
                    <a:pt x="257" y="2575"/>
                    <a:pt x="281" y="2575"/>
                  </a:cubicBezTo>
                  <a:cubicBezTo>
                    <a:pt x="344" y="2575"/>
                    <a:pt x="401" y="2538"/>
                    <a:pt x="434" y="2488"/>
                  </a:cubicBezTo>
                  <a:cubicBezTo>
                    <a:pt x="457" y="2443"/>
                    <a:pt x="479" y="2397"/>
                    <a:pt x="525" y="2374"/>
                  </a:cubicBezTo>
                  <a:cubicBezTo>
                    <a:pt x="616" y="2215"/>
                    <a:pt x="731" y="2078"/>
                    <a:pt x="822" y="1918"/>
                  </a:cubicBezTo>
                  <a:lnTo>
                    <a:pt x="822" y="1918"/>
                  </a:lnTo>
                  <a:cubicBezTo>
                    <a:pt x="822" y="1936"/>
                    <a:pt x="822" y="1940"/>
                    <a:pt x="811" y="1951"/>
                  </a:cubicBezTo>
                  <a:lnTo>
                    <a:pt x="811" y="1951"/>
                  </a:lnTo>
                  <a:cubicBezTo>
                    <a:pt x="873" y="1887"/>
                    <a:pt x="916" y="1822"/>
                    <a:pt x="959" y="1758"/>
                  </a:cubicBezTo>
                  <a:cubicBezTo>
                    <a:pt x="1027" y="1690"/>
                    <a:pt x="1073" y="1621"/>
                    <a:pt x="1141" y="1575"/>
                  </a:cubicBezTo>
                  <a:lnTo>
                    <a:pt x="1187" y="1575"/>
                  </a:lnTo>
                  <a:cubicBezTo>
                    <a:pt x="1187" y="1575"/>
                    <a:pt x="1210" y="1553"/>
                    <a:pt x="1210" y="1553"/>
                  </a:cubicBezTo>
                  <a:lnTo>
                    <a:pt x="1256" y="1553"/>
                  </a:lnTo>
                  <a:cubicBezTo>
                    <a:pt x="1301" y="1530"/>
                    <a:pt x="1324" y="1530"/>
                    <a:pt x="1370" y="1507"/>
                  </a:cubicBezTo>
                  <a:cubicBezTo>
                    <a:pt x="1393" y="1507"/>
                    <a:pt x="1415" y="1507"/>
                    <a:pt x="1461" y="1484"/>
                  </a:cubicBezTo>
                  <a:cubicBezTo>
                    <a:pt x="1484" y="1484"/>
                    <a:pt x="1529" y="1461"/>
                    <a:pt x="1552" y="1461"/>
                  </a:cubicBezTo>
                  <a:cubicBezTo>
                    <a:pt x="1666" y="1438"/>
                    <a:pt x="1781" y="1416"/>
                    <a:pt x="1872" y="1393"/>
                  </a:cubicBezTo>
                  <a:cubicBezTo>
                    <a:pt x="1963" y="1393"/>
                    <a:pt x="2032" y="1370"/>
                    <a:pt x="2100" y="1370"/>
                  </a:cubicBezTo>
                  <a:lnTo>
                    <a:pt x="2328" y="1370"/>
                  </a:lnTo>
                  <a:cubicBezTo>
                    <a:pt x="2397" y="1370"/>
                    <a:pt x="2488" y="1393"/>
                    <a:pt x="2557" y="1416"/>
                  </a:cubicBezTo>
                  <a:cubicBezTo>
                    <a:pt x="2625" y="1416"/>
                    <a:pt x="2694" y="1438"/>
                    <a:pt x="2762" y="1461"/>
                  </a:cubicBezTo>
                  <a:cubicBezTo>
                    <a:pt x="2853" y="1507"/>
                    <a:pt x="2945" y="1553"/>
                    <a:pt x="3013" y="1598"/>
                  </a:cubicBezTo>
                  <a:cubicBezTo>
                    <a:pt x="3104" y="1644"/>
                    <a:pt x="3196" y="1690"/>
                    <a:pt x="3287" y="1735"/>
                  </a:cubicBezTo>
                  <a:cubicBezTo>
                    <a:pt x="3310" y="1758"/>
                    <a:pt x="3333" y="1758"/>
                    <a:pt x="3355" y="1781"/>
                  </a:cubicBezTo>
                  <a:cubicBezTo>
                    <a:pt x="3447" y="1872"/>
                    <a:pt x="3538" y="1941"/>
                    <a:pt x="3629" y="2032"/>
                  </a:cubicBezTo>
                  <a:cubicBezTo>
                    <a:pt x="3744" y="2146"/>
                    <a:pt x="3858" y="2260"/>
                    <a:pt x="3995" y="2374"/>
                  </a:cubicBezTo>
                  <a:cubicBezTo>
                    <a:pt x="4063" y="2420"/>
                    <a:pt x="4109" y="2488"/>
                    <a:pt x="4177" y="2557"/>
                  </a:cubicBezTo>
                  <a:cubicBezTo>
                    <a:pt x="4246" y="2603"/>
                    <a:pt x="4291" y="2671"/>
                    <a:pt x="4360" y="2717"/>
                  </a:cubicBezTo>
                  <a:cubicBezTo>
                    <a:pt x="4394" y="2751"/>
                    <a:pt x="4434" y="2768"/>
                    <a:pt x="4471" y="2768"/>
                  </a:cubicBezTo>
                  <a:cubicBezTo>
                    <a:pt x="4508" y="2768"/>
                    <a:pt x="4542" y="2751"/>
                    <a:pt x="4565" y="2717"/>
                  </a:cubicBezTo>
                  <a:cubicBezTo>
                    <a:pt x="4611" y="2671"/>
                    <a:pt x="4634" y="2625"/>
                    <a:pt x="4611" y="2580"/>
                  </a:cubicBezTo>
                  <a:lnTo>
                    <a:pt x="4611" y="2580"/>
                  </a:lnTo>
                  <a:cubicBezTo>
                    <a:pt x="4611" y="2580"/>
                    <a:pt x="4634" y="2580"/>
                    <a:pt x="4634" y="2603"/>
                  </a:cubicBezTo>
                  <a:cubicBezTo>
                    <a:pt x="4679" y="2625"/>
                    <a:pt x="4725" y="2671"/>
                    <a:pt x="4771" y="2717"/>
                  </a:cubicBezTo>
                  <a:cubicBezTo>
                    <a:pt x="4793" y="2717"/>
                    <a:pt x="4793" y="2739"/>
                    <a:pt x="4816" y="2739"/>
                  </a:cubicBezTo>
                  <a:cubicBezTo>
                    <a:pt x="4862" y="2785"/>
                    <a:pt x="4885" y="2831"/>
                    <a:pt x="4930" y="2854"/>
                  </a:cubicBezTo>
                  <a:cubicBezTo>
                    <a:pt x="4976" y="2899"/>
                    <a:pt x="5022" y="2945"/>
                    <a:pt x="5067" y="2991"/>
                  </a:cubicBezTo>
                  <a:cubicBezTo>
                    <a:pt x="5090" y="3013"/>
                    <a:pt x="5113" y="3036"/>
                    <a:pt x="5136" y="3059"/>
                  </a:cubicBezTo>
                  <a:cubicBezTo>
                    <a:pt x="5182" y="3082"/>
                    <a:pt x="5227" y="3128"/>
                    <a:pt x="5296" y="3150"/>
                  </a:cubicBezTo>
                  <a:cubicBezTo>
                    <a:pt x="5308" y="3156"/>
                    <a:pt x="5320" y="3159"/>
                    <a:pt x="5332" y="3159"/>
                  </a:cubicBezTo>
                  <a:cubicBezTo>
                    <a:pt x="5366" y="3159"/>
                    <a:pt x="5399" y="3138"/>
                    <a:pt x="5433" y="3105"/>
                  </a:cubicBezTo>
                  <a:cubicBezTo>
                    <a:pt x="5478" y="3196"/>
                    <a:pt x="5547" y="3264"/>
                    <a:pt x="5592" y="3356"/>
                  </a:cubicBezTo>
                  <a:cubicBezTo>
                    <a:pt x="5684" y="3470"/>
                    <a:pt x="5775" y="3584"/>
                    <a:pt x="5866" y="3721"/>
                  </a:cubicBezTo>
                  <a:cubicBezTo>
                    <a:pt x="5935" y="3858"/>
                    <a:pt x="6003" y="3995"/>
                    <a:pt x="6095" y="4132"/>
                  </a:cubicBezTo>
                  <a:cubicBezTo>
                    <a:pt x="6209" y="4314"/>
                    <a:pt x="6323" y="4520"/>
                    <a:pt x="6414" y="4702"/>
                  </a:cubicBezTo>
                  <a:cubicBezTo>
                    <a:pt x="6437" y="4771"/>
                    <a:pt x="6460" y="4839"/>
                    <a:pt x="6505" y="4908"/>
                  </a:cubicBezTo>
                  <a:cubicBezTo>
                    <a:pt x="6528" y="4976"/>
                    <a:pt x="6551" y="5045"/>
                    <a:pt x="6597" y="5090"/>
                  </a:cubicBezTo>
                  <a:cubicBezTo>
                    <a:pt x="6619" y="5159"/>
                    <a:pt x="6642" y="5227"/>
                    <a:pt x="6665" y="5296"/>
                  </a:cubicBezTo>
                  <a:cubicBezTo>
                    <a:pt x="6665" y="5296"/>
                    <a:pt x="6665" y="5319"/>
                    <a:pt x="6665" y="5319"/>
                  </a:cubicBezTo>
                  <a:cubicBezTo>
                    <a:pt x="6665" y="5342"/>
                    <a:pt x="6665" y="5364"/>
                    <a:pt x="6688" y="5387"/>
                  </a:cubicBezTo>
                  <a:cubicBezTo>
                    <a:pt x="6711" y="5410"/>
                    <a:pt x="6734" y="5410"/>
                    <a:pt x="6756" y="5410"/>
                  </a:cubicBezTo>
                  <a:cubicBezTo>
                    <a:pt x="6825" y="5410"/>
                    <a:pt x="6871" y="5364"/>
                    <a:pt x="6871" y="5319"/>
                  </a:cubicBezTo>
                  <a:cubicBezTo>
                    <a:pt x="6848" y="5250"/>
                    <a:pt x="6848" y="5182"/>
                    <a:pt x="6825" y="5113"/>
                  </a:cubicBezTo>
                  <a:cubicBezTo>
                    <a:pt x="6802" y="5045"/>
                    <a:pt x="6779" y="4976"/>
                    <a:pt x="6734" y="4908"/>
                  </a:cubicBezTo>
                  <a:cubicBezTo>
                    <a:pt x="6711" y="4839"/>
                    <a:pt x="6688" y="4771"/>
                    <a:pt x="6665" y="4702"/>
                  </a:cubicBezTo>
                  <a:cubicBezTo>
                    <a:pt x="6642" y="4634"/>
                    <a:pt x="6619" y="4588"/>
                    <a:pt x="6597" y="4520"/>
                  </a:cubicBezTo>
                  <a:cubicBezTo>
                    <a:pt x="6528" y="4383"/>
                    <a:pt x="6483" y="4246"/>
                    <a:pt x="6414" y="4132"/>
                  </a:cubicBezTo>
                  <a:cubicBezTo>
                    <a:pt x="6353" y="4031"/>
                    <a:pt x="6311" y="3912"/>
                    <a:pt x="6254" y="3807"/>
                  </a:cubicBezTo>
                  <a:lnTo>
                    <a:pt x="6254" y="3807"/>
                  </a:lnTo>
                  <a:cubicBezTo>
                    <a:pt x="6254" y="3809"/>
                    <a:pt x="6254" y="3810"/>
                    <a:pt x="6254" y="3812"/>
                  </a:cubicBezTo>
                  <a:cubicBezTo>
                    <a:pt x="6253" y="3809"/>
                    <a:pt x="6253" y="3805"/>
                    <a:pt x="6252" y="3802"/>
                  </a:cubicBezTo>
                  <a:lnTo>
                    <a:pt x="6252" y="3802"/>
                  </a:lnTo>
                  <a:cubicBezTo>
                    <a:pt x="6252" y="3804"/>
                    <a:pt x="6253" y="3805"/>
                    <a:pt x="6254" y="3807"/>
                  </a:cubicBezTo>
                  <a:lnTo>
                    <a:pt x="6254" y="3807"/>
                  </a:lnTo>
                  <a:cubicBezTo>
                    <a:pt x="6254" y="3794"/>
                    <a:pt x="6253" y="3790"/>
                    <a:pt x="6245" y="3781"/>
                  </a:cubicBezTo>
                  <a:lnTo>
                    <a:pt x="6245" y="3781"/>
                  </a:lnTo>
                  <a:cubicBezTo>
                    <a:pt x="6248" y="3788"/>
                    <a:pt x="6250" y="3795"/>
                    <a:pt x="6252" y="3802"/>
                  </a:cubicBezTo>
                  <a:lnTo>
                    <a:pt x="6252" y="3802"/>
                  </a:lnTo>
                  <a:cubicBezTo>
                    <a:pt x="6245" y="3790"/>
                    <a:pt x="6238" y="3778"/>
                    <a:pt x="6231" y="3767"/>
                  </a:cubicBezTo>
                  <a:lnTo>
                    <a:pt x="6231" y="3767"/>
                  </a:lnTo>
                  <a:cubicBezTo>
                    <a:pt x="6238" y="3773"/>
                    <a:pt x="6242" y="3777"/>
                    <a:pt x="6245" y="3781"/>
                  </a:cubicBezTo>
                  <a:lnTo>
                    <a:pt x="6245" y="3781"/>
                  </a:lnTo>
                  <a:cubicBezTo>
                    <a:pt x="6221" y="3705"/>
                    <a:pt x="6180" y="3644"/>
                    <a:pt x="6140" y="3584"/>
                  </a:cubicBezTo>
                  <a:cubicBezTo>
                    <a:pt x="6095" y="3516"/>
                    <a:pt x="6072" y="3447"/>
                    <a:pt x="6026" y="3379"/>
                  </a:cubicBezTo>
                  <a:cubicBezTo>
                    <a:pt x="5935" y="3242"/>
                    <a:pt x="5843" y="3128"/>
                    <a:pt x="5752" y="2991"/>
                  </a:cubicBezTo>
                  <a:cubicBezTo>
                    <a:pt x="5706" y="2922"/>
                    <a:pt x="5661" y="2831"/>
                    <a:pt x="5615" y="2762"/>
                  </a:cubicBezTo>
                  <a:cubicBezTo>
                    <a:pt x="5570" y="2694"/>
                    <a:pt x="5524" y="2625"/>
                    <a:pt x="5455" y="2557"/>
                  </a:cubicBezTo>
                  <a:cubicBezTo>
                    <a:pt x="5433" y="2488"/>
                    <a:pt x="5387" y="2443"/>
                    <a:pt x="5341" y="2374"/>
                  </a:cubicBezTo>
                  <a:cubicBezTo>
                    <a:pt x="5273" y="2306"/>
                    <a:pt x="5227" y="2237"/>
                    <a:pt x="5159" y="2169"/>
                  </a:cubicBezTo>
                  <a:cubicBezTo>
                    <a:pt x="5136" y="2146"/>
                    <a:pt x="5090" y="2100"/>
                    <a:pt x="5067" y="2078"/>
                  </a:cubicBezTo>
                  <a:cubicBezTo>
                    <a:pt x="5022" y="2009"/>
                    <a:pt x="4976" y="1963"/>
                    <a:pt x="4930" y="1895"/>
                  </a:cubicBezTo>
                  <a:cubicBezTo>
                    <a:pt x="4862" y="1826"/>
                    <a:pt x="4793" y="1758"/>
                    <a:pt x="4725" y="1690"/>
                  </a:cubicBezTo>
                  <a:cubicBezTo>
                    <a:pt x="4611" y="1575"/>
                    <a:pt x="4497" y="1461"/>
                    <a:pt x="4383" y="1347"/>
                  </a:cubicBezTo>
                  <a:cubicBezTo>
                    <a:pt x="4337" y="1302"/>
                    <a:pt x="4268" y="1233"/>
                    <a:pt x="4223" y="1187"/>
                  </a:cubicBezTo>
                  <a:cubicBezTo>
                    <a:pt x="4154" y="1142"/>
                    <a:pt x="4109" y="1073"/>
                    <a:pt x="4040" y="1028"/>
                  </a:cubicBezTo>
                  <a:cubicBezTo>
                    <a:pt x="3903" y="913"/>
                    <a:pt x="3766" y="799"/>
                    <a:pt x="3607" y="708"/>
                  </a:cubicBezTo>
                  <a:cubicBezTo>
                    <a:pt x="3538" y="662"/>
                    <a:pt x="3470" y="640"/>
                    <a:pt x="3401" y="594"/>
                  </a:cubicBezTo>
                  <a:cubicBezTo>
                    <a:pt x="3333" y="548"/>
                    <a:pt x="3264" y="503"/>
                    <a:pt x="3196" y="480"/>
                  </a:cubicBezTo>
                  <a:cubicBezTo>
                    <a:pt x="3104" y="434"/>
                    <a:pt x="3036" y="411"/>
                    <a:pt x="2967" y="366"/>
                  </a:cubicBezTo>
                  <a:cubicBezTo>
                    <a:pt x="2876" y="320"/>
                    <a:pt x="2808" y="297"/>
                    <a:pt x="2716" y="274"/>
                  </a:cubicBezTo>
                  <a:cubicBezTo>
                    <a:pt x="2648" y="229"/>
                    <a:pt x="2557" y="206"/>
                    <a:pt x="2488" y="183"/>
                  </a:cubicBezTo>
                  <a:cubicBezTo>
                    <a:pt x="2397" y="137"/>
                    <a:pt x="2306" y="115"/>
                    <a:pt x="2214" y="92"/>
                  </a:cubicBezTo>
                  <a:cubicBezTo>
                    <a:pt x="2123" y="46"/>
                    <a:pt x="2054" y="23"/>
                    <a:pt x="1963" y="23"/>
                  </a:cubicBezTo>
                  <a:cubicBezTo>
                    <a:pt x="1872" y="0"/>
                    <a:pt x="1758" y="0"/>
                    <a:pt x="16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6"/>
            <p:cNvSpPr/>
            <p:nvPr/>
          </p:nvSpPr>
          <p:spPr>
            <a:xfrm>
              <a:off x="612441" y="467266"/>
              <a:ext cx="185930" cy="139717"/>
            </a:xfrm>
            <a:custGeom>
              <a:avLst/>
              <a:gdLst/>
              <a:ahLst/>
              <a:cxnLst/>
              <a:rect l="l" t="t" r="r" b="b"/>
              <a:pathLst>
                <a:path w="4132" h="3105" extrusionOk="0">
                  <a:moveTo>
                    <a:pt x="3904" y="0"/>
                  </a:moveTo>
                  <a:cubicBezTo>
                    <a:pt x="3881" y="0"/>
                    <a:pt x="3858" y="0"/>
                    <a:pt x="3835" y="23"/>
                  </a:cubicBezTo>
                  <a:cubicBezTo>
                    <a:pt x="3812" y="23"/>
                    <a:pt x="3790" y="46"/>
                    <a:pt x="3767" y="46"/>
                  </a:cubicBezTo>
                  <a:cubicBezTo>
                    <a:pt x="3767" y="69"/>
                    <a:pt x="3744" y="91"/>
                    <a:pt x="3721" y="91"/>
                  </a:cubicBezTo>
                  <a:cubicBezTo>
                    <a:pt x="3698" y="91"/>
                    <a:pt x="3698" y="91"/>
                    <a:pt x="3675" y="114"/>
                  </a:cubicBezTo>
                  <a:cubicBezTo>
                    <a:pt x="3607" y="137"/>
                    <a:pt x="3561" y="183"/>
                    <a:pt x="3516" y="228"/>
                  </a:cubicBezTo>
                  <a:cubicBezTo>
                    <a:pt x="3493" y="274"/>
                    <a:pt x="3447" y="297"/>
                    <a:pt x="3424" y="320"/>
                  </a:cubicBezTo>
                  <a:cubicBezTo>
                    <a:pt x="3356" y="388"/>
                    <a:pt x="3310" y="457"/>
                    <a:pt x="3242" y="525"/>
                  </a:cubicBezTo>
                  <a:cubicBezTo>
                    <a:pt x="3196" y="571"/>
                    <a:pt x="3150" y="639"/>
                    <a:pt x="3082" y="685"/>
                  </a:cubicBezTo>
                  <a:cubicBezTo>
                    <a:pt x="3059" y="731"/>
                    <a:pt x="3036" y="753"/>
                    <a:pt x="3013" y="776"/>
                  </a:cubicBezTo>
                  <a:cubicBezTo>
                    <a:pt x="2991" y="799"/>
                    <a:pt x="2968" y="822"/>
                    <a:pt x="2945" y="845"/>
                  </a:cubicBezTo>
                  <a:cubicBezTo>
                    <a:pt x="2922" y="867"/>
                    <a:pt x="2922" y="890"/>
                    <a:pt x="2922" y="890"/>
                  </a:cubicBezTo>
                  <a:lnTo>
                    <a:pt x="2854" y="936"/>
                  </a:lnTo>
                  <a:cubicBezTo>
                    <a:pt x="2785" y="982"/>
                    <a:pt x="2717" y="1027"/>
                    <a:pt x="2671" y="1073"/>
                  </a:cubicBezTo>
                  <a:cubicBezTo>
                    <a:pt x="2534" y="1164"/>
                    <a:pt x="2397" y="1256"/>
                    <a:pt x="2283" y="1347"/>
                  </a:cubicBezTo>
                  <a:cubicBezTo>
                    <a:pt x="2169" y="1438"/>
                    <a:pt x="2055" y="1507"/>
                    <a:pt x="1918" y="1598"/>
                  </a:cubicBezTo>
                  <a:cubicBezTo>
                    <a:pt x="1872" y="1644"/>
                    <a:pt x="1804" y="1689"/>
                    <a:pt x="1735" y="1735"/>
                  </a:cubicBezTo>
                  <a:cubicBezTo>
                    <a:pt x="1712" y="1758"/>
                    <a:pt x="1690" y="1780"/>
                    <a:pt x="1667" y="1780"/>
                  </a:cubicBezTo>
                  <a:cubicBezTo>
                    <a:pt x="1621" y="1826"/>
                    <a:pt x="1575" y="1849"/>
                    <a:pt x="1553" y="1872"/>
                  </a:cubicBezTo>
                  <a:cubicBezTo>
                    <a:pt x="1461" y="1917"/>
                    <a:pt x="1370" y="1940"/>
                    <a:pt x="1279" y="1986"/>
                  </a:cubicBezTo>
                  <a:cubicBezTo>
                    <a:pt x="1187" y="2032"/>
                    <a:pt x="1073" y="2077"/>
                    <a:pt x="959" y="2123"/>
                  </a:cubicBezTo>
                  <a:cubicBezTo>
                    <a:pt x="822" y="2191"/>
                    <a:pt x="708" y="2237"/>
                    <a:pt x="571" y="2305"/>
                  </a:cubicBezTo>
                  <a:cubicBezTo>
                    <a:pt x="526" y="2328"/>
                    <a:pt x="457" y="2374"/>
                    <a:pt x="411" y="2397"/>
                  </a:cubicBezTo>
                  <a:lnTo>
                    <a:pt x="389" y="2397"/>
                  </a:lnTo>
                  <a:cubicBezTo>
                    <a:pt x="389" y="2420"/>
                    <a:pt x="389" y="2420"/>
                    <a:pt x="366" y="2420"/>
                  </a:cubicBezTo>
                  <a:cubicBezTo>
                    <a:pt x="343" y="2420"/>
                    <a:pt x="320" y="2442"/>
                    <a:pt x="297" y="2442"/>
                  </a:cubicBezTo>
                  <a:cubicBezTo>
                    <a:pt x="274" y="2465"/>
                    <a:pt x="252" y="2465"/>
                    <a:pt x="229" y="2465"/>
                  </a:cubicBezTo>
                  <a:cubicBezTo>
                    <a:pt x="183" y="2488"/>
                    <a:pt x="160" y="2511"/>
                    <a:pt x="137" y="2557"/>
                  </a:cubicBezTo>
                  <a:cubicBezTo>
                    <a:pt x="115" y="2602"/>
                    <a:pt x="115" y="2671"/>
                    <a:pt x="137" y="2716"/>
                  </a:cubicBezTo>
                  <a:cubicBezTo>
                    <a:pt x="137" y="2739"/>
                    <a:pt x="160" y="2739"/>
                    <a:pt x="160" y="2762"/>
                  </a:cubicBezTo>
                  <a:cubicBezTo>
                    <a:pt x="137" y="2762"/>
                    <a:pt x="115" y="2785"/>
                    <a:pt x="92" y="2808"/>
                  </a:cubicBezTo>
                  <a:cubicBezTo>
                    <a:pt x="69" y="2830"/>
                    <a:pt x="46" y="2853"/>
                    <a:pt x="46" y="2876"/>
                  </a:cubicBezTo>
                  <a:cubicBezTo>
                    <a:pt x="1" y="2922"/>
                    <a:pt x="1" y="2990"/>
                    <a:pt x="46" y="3036"/>
                  </a:cubicBezTo>
                  <a:cubicBezTo>
                    <a:pt x="69" y="3082"/>
                    <a:pt x="115" y="3104"/>
                    <a:pt x="183" y="3104"/>
                  </a:cubicBezTo>
                  <a:lnTo>
                    <a:pt x="252" y="3104"/>
                  </a:lnTo>
                  <a:cubicBezTo>
                    <a:pt x="274" y="3082"/>
                    <a:pt x="274" y="3082"/>
                    <a:pt x="297" y="3082"/>
                  </a:cubicBezTo>
                  <a:lnTo>
                    <a:pt x="320" y="3082"/>
                  </a:lnTo>
                  <a:cubicBezTo>
                    <a:pt x="366" y="3082"/>
                    <a:pt x="411" y="3082"/>
                    <a:pt x="457" y="3059"/>
                  </a:cubicBezTo>
                  <a:cubicBezTo>
                    <a:pt x="480" y="3036"/>
                    <a:pt x="526" y="3013"/>
                    <a:pt x="571" y="2990"/>
                  </a:cubicBezTo>
                  <a:cubicBezTo>
                    <a:pt x="662" y="2945"/>
                    <a:pt x="777" y="2922"/>
                    <a:pt x="868" y="2876"/>
                  </a:cubicBezTo>
                  <a:cubicBezTo>
                    <a:pt x="982" y="2830"/>
                    <a:pt x="1073" y="2808"/>
                    <a:pt x="1187" y="2762"/>
                  </a:cubicBezTo>
                  <a:cubicBezTo>
                    <a:pt x="1233" y="2739"/>
                    <a:pt x="1302" y="2716"/>
                    <a:pt x="1347" y="2693"/>
                  </a:cubicBezTo>
                  <a:cubicBezTo>
                    <a:pt x="1370" y="2671"/>
                    <a:pt x="1416" y="2671"/>
                    <a:pt x="1439" y="2648"/>
                  </a:cubicBezTo>
                  <a:cubicBezTo>
                    <a:pt x="1461" y="2648"/>
                    <a:pt x="1484" y="2625"/>
                    <a:pt x="1484" y="2625"/>
                  </a:cubicBezTo>
                  <a:lnTo>
                    <a:pt x="1530" y="2625"/>
                  </a:lnTo>
                  <a:cubicBezTo>
                    <a:pt x="1553" y="2625"/>
                    <a:pt x="1575" y="2602"/>
                    <a:pt x="1598" y="2579"/>
                  </a:cubicBezTo>
                  <a:cubicBezTo>
                    <a:pt x="1621" y="2579"/>
                    <a:pt x="1644" y="2579"/>
                    <a:pt x="1667" y="2557"/>
                  </a:cubicBezTo>
                  <a:cubicBezTo>
                    <a:pt x="1690" y="2534"/>
                    <a:pt x="1735" y="2534"/>
                    <a:pt x="1758" y="2511"/>
                  </a:cubicBezTo>
                  <a:cubicBezTo>
                    <a:pt x="1849" y="2465"/>
                    <a:pt x="1918" y="2420"/>
                    <a:pt x="1986" y="2374"/>
                  </a:cubicBezTo>
                  <a:cubicBezTo>
                    <a:pt x="2123" y="2305"/>
                    <a:pt x="2260" y="2214"/>
                    <a:pt x="2397" y="2123"/>
                  </a:cubicBezTo>
                  <a:cubicBezTo>
                    <a:pt x="2557" y="2032"/>
                    <a:pt x="2694" y="1940"/>
                    <a:pt x="2831" y="1849"/>
                  </a:cubicBezTo>
                  <a:cubicBezTo>
                    <a:pt x="2899" y="1803"/>
                    <a:pt x="2968" y="1758"/>
                    <a:pt x="3036" y="1712"/>
                  </a:cubicBezTo>
                  <a:cubicBezTo>
                    <a:pt x="3082" y="1689"/>
                    <a:pt x="3128" y="1666"/>
                    <a:pt x="3150" y="1644"/>
                  </a:cubicBezTo>
                  <a:cubicBezTo>
                    <a:pt x="3173" y="1644"/>
                    <a:pt x="3173" y="1621"/>
                    <a:pt x="3173" y="1621"/>
                  </a:cubicBezTo>
                  <a:lnTo>
                    <a:pt x="3196" y="1621"/>
                  </a:lnTo>
                  <a:cubicBezTo>
                    <a:pt x="3219" y="1598"/>
                    <a:pt x="3242" y="1598"/>
                    <a:pt x="3287" y="1575"/>
                  </a:cubicBezTo>
                  <a:cubicBezTo>
                    <a:pt x="3333" y="1552"/>
                    <a:pt x="3356" y="1461"/>
                    <a:pt x="3333" y="1415"/>
                  </a:cubicBezTo>
                  <a:cubicBezTo>
                    <a:pt x="3333" y="1392"/>
                    <a:pt x="3333" y="1392"/>
                    <a:pt x="3333" y="1392"/>
                  </a:cubicBezTo>
                  <a:lnTo>
                    <a:pt x="3379" y="1392"/>
                  </a:lnTo>
                  <a:cubicBezTo>
                    <a:pt x="3401" y="1370"/>
                    <a:pt x="3424" y="1370"/>
                    <a:pt x="3447" y="1347"/>
                  </a:cubicBezTo>
                  <a:cubicBezTo>
                    <a:pt x="3447" y="1324"/>
                    <a:pt x="3470" y="1324"/>
                    <a:pt x="3470" y="1301"/>
                  </a:cubicBezTo>
                  <a:cubicBezTo>
                    <a:pt x="3516" y="1278"/>
                    <a:pt x="3538" y="1256"/>
                    <a:pt x="3561" y="1233"/>
                  </a:cubicBezTo>
                  <a:cubicBezTo>
                    <a:pt x="3630" y="1164"/>
                    <a:pt x="3675" y="1119"/>
                    <a:pt x="3744" y="1050"/>
                  </a:cubicBezTo>
                  <a:cubicBezTo>
                    <a:pt x="3744" y="1050"/>
                    <a:pt x="3767" y="1027"/>
                    <a:pt x="3790" y="1004"/>
                  </a:cubicBezTo>
                  <a:cubicBezTo>
                    <a:pt x="3835" y="959"/>
                    <a:pt x="3881" y="936"/>
                    <a:pt x="3904" y="890"/>
                  </a:cubicBezTo>
                  <a:cubicBezTo>
                    <a:pt x="3949" y="867"/>
                    <a:pt x="3995" y="822"/>
                    <a:pt x="4018" y="776"/>
                  </a:cubicBezTo>
                  <a:cubicBezTo>
                    <a:pt x="4018" y="753"/>
                    <a:pt x="4018" y="753"/>
                    <a:pt x="4018" y="731"/>
                  </a:cubicBezTo>
                  <a:cubicBezTo>
                    <a:pt x="4041" y="708"/>
                    <a:pt x="4063" y="685"/>
                    <a:pt x="4086" y="685"/>
                  </a:cubicBezTo>
                  <a:cubicBezTo>
                    <a:pt x="4086" y="662"/>
                    <a:pt x="4109" y="616"/>
                    <a:pt x="4132" y="594"/>
                  </a:cubicBezTo>
                  <a:cubicBezTo>
                    <a:pt x="4132" y="571"/>
                    <a:pt x="4132" y="548"/>
                    <a:pt x="4132" y="502"/>
                  </a:cubicBezTo>
                  <a:cubicBezTo>
                    <a:pt x="4132" y="479"/>
                    <a:pt x="4132" y="434"/>
                    <a:pt x="4109" y="411"/>
                  </a:cubicBezTo>
                  <a:cubicBezTo>
                    <a:pt x="4132" y="388"/>
                    <a:pt x="4132" y="388"/>
                    <a:pt x="4132" y="365"/>
                  </a:cubicBezTo>
                  <a:cubicBezTo>
                    <a:pt x="4132" y="320"/>
                    <a:pt x="4132" y="251"/>
                    <a:pt x="4086" y="228"/>
                  </a:cubicBezTo>
                  <a:cubicBezTo>
                    <a:pt x="4063" y="206"/>
                    <a:pt x="4041" y="206"/>
                    <a:pt x="4018" y="183"/>
                  </a:cubicBezTo>
                  <a:lnTo>
                    <a:pt x="4041" y="183"/>
                  </a:lnTo>
                  <a:cubicBezTo>
                    <a:pt x="4063" y="137"/>
                    <a:pt x="4041" y="91"/>
                    <a:pt x="4018" y="46"/>
                  </a:cubicBezTo>
                  <a:cubicBezTo>
                    <a:pt x="4018" y="23"/>
                    <a:pt x="3972" y="0"/>
                    <a:pt x="392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6"/>
            <p:cNvSpPr/>
            <p:nvPr/>
          </p:nvSpPr>
          <p:spPr>
            <a:xfrm>
              <a:off x="785996" y="479595"/>
              <a:ext cx="94540" cy="136612"/>
            </a:xfrm>
            <a:custGeom>
              <a:avLst/>
              <a:gdLst/>
              <a:ahLst/>
              <a:cxnLst/>
              <a:rect l="l" t="t" r="r" b="b"/>
              <a:pathLst>
                <a:path w="2101" h="3036" extrusionOk="0">
                  <a:moveTo>
                    <a:pt x="343" y="0"/>
                  </a:moveTo>
                  <a:cubicBezTo>
                    <a:pt x="321" y="0"/>
                    <a:pt x="275" y="23"/>
                    <a:pt x="252" y="46"/>
                  </a:cubicBezTo>
                  <a:cubicBezTo>
                    <a:pt x="229" y="68"/>
                    <a:pt x="206" y="91"/>
                    <a:pt x="206" y="137"/>
                  </a:cubicBezTo>
                  <a:cubicBezTo>
                    <a:pt x="206" y="160"/>
                    <a:pt x="206" y="160"/>
                    <a:pt x="206" y="183"/>
                  </a:cubicBezTo>
                  <a:cubicBezTo>
                    <a:pt x="193" y="176"/>
                    <a:pt x="178" y="173"/>
                    <a:pt x="162" y="173"/>
                  </a:cubicBezTo>
                  <a:cubicBezTo>
                    <a:pt x="125" y="173"/>
                    <a:pt x="86" y="189"/>
                    <a:pt x="69" y="205"/>
                  </a:cubicBezTo>
                  <a:cubicBezTo>
                    <a:pt x="24" y="251"/>
                    <a:pt x="1" y="274"/>
                    <a:pt x="1" y="320"/>
                  </a:cubicBezTo>
                  <a:cubicBezTo>
                    <a:pt x="1" y="365"/>
                    <a:pt x="1" y="388"/>
                    <a:pt x="24" y="411"/>
                  </a:cubicBezTo>
                  <a:cubicBezTo>
                    <a:pt x="24" y="457"/>
                    <a:pt x="69" y="479"/>
                    <a:pt x="92" y="525"/>
                  </a:cubicBezTo>
                  <a:cubicBezTo>
                    <a:pt x="115" y="548"/>
                    <a:pt x="138" y="571"/>
                    <a:pt x="138" y="616"/>
                  </a:cubicBezTo>
                  <a:cubicBezTo>
                    <a:pt x="184" y="662"/>
                    <a:pt x="229" y="730"/>
                    <a:pt x="275" y="799"/>
                  </a:cubicBezTo>
                  <a:cubicBezTo>
                    <a:pt x="366" y="936"/>
                    <a:pt x="435" y="1096"/>
                    <a:pt x="526" y="1233"/>
                  </a:cubicBezTo>
                  <a:cubicBezTo>
                    <a:pt x="594" y="1392"/>
                    <a:pt x="663" y="1575"/>
                    <a:pt x="731" y="1735"/>
                  </a:cubicBezTo>
                  <a:cubicBezTo>
                    <a:pt x="800" y="1895"/>
                    <a:pt x="868" y="2054"/>
                    <a:pt x="914" y="2237"/>
                  </a:cubicBezTo>
                  <a:cubicBezTo>
                    <a:pt x="982" y="2397"/>
                    <a:pt x="1028" y="2579"/>
                    <a:pt x="1097" y="2762"/>
                  </a:cubicBezTo>
                  <a:cubicBezTo>
                    <a:pt x="1119" y="2808"/>
                    <a:pt x="1142" y="2853"/>
                    <a:pt x="1165" y="2899"/>
                  </a:cubicBezTo>
                  <a:cubicBezTo>
                    <a:pt x="1188" y="2967"/>
                    <a:pt x="1234" y="3013"/>
                    <a:pt x="1302" y="3013"/>
                  </a:cubicBezTo>
                  <a:cubicBezTo>
                    <a:pt x="1325" y="3036"/>
                    <a:pt x="1371" y="3036"/>
                    <a:pt x="1393" y="3036"/>
                  </a:cubicBezTo>
                  <a:cubicBezTo>
                    <a:pt x="1462" y="3036"/>
                    <a:pt x="1507" y="3013"/>
                    <a:pt x="1553" y="2967"/>
                  </a:cubicBezTo>
                  <a:cubicBezTo>
                    <a:pt x="1599" y="2944"/>
                    <a:pt x="1622" y="2922"/>
                    <a:pt x="1667" y="2899"/>
                  </a:cubicBezTo>
                  <a:lnTo>
                    <a:pt x="1667" y="2899"/>
                  </a:lnTo>
                  <a:cubicBezTo>
                    <a:pt x="1644" y="2922"/>
                    <a:pt x="1644" y="2922"/>
                    <a:pt x="1644" y="2922"/>
                  </a:cubicBezTo>
                  <a:cubicBezTo>
                    <a:pt x="1667" y="2922"/>
                    <a:pt x="1667" y="2899"/>
                    <a:pt x="1690" y="2876"/>
                  </a:cubicBezTo>
                  <a:cubicBezTo>
                    <a:pt x="1736" y="2876"/>
                    <a:pt x="1781" y="2876"/>
                    <a:pt x="1827" y="2853"/>
                  </a:cubicBezTo>
                  <a:cubicBezTo>
                    <a:pt x="1873" y="2830"/>
                    <a:pt x="1918" y="2785"/>
                    <a:pt x="1941" y="2739"/>
                  </a:cubicBezTo>
                  <a:cubicBezTo>
                    <a:pt x="1964" y="2739"/>
                    <a:pt x="1987" y="2716"/>
                    <a:pt x="2010" y="2716"/>
                  </a:cubicBezTo>
                  <a:lnTo>
                    <a:pt x="1987" y="2716"/>
                  </a:lnTo>
                  <a:cubicBezTo>
                    <a:pt x="2032" y="2716"/>
                    <a:pt x="2055" y="2693"/>
                    <a:pt x="2078" y="2671"/>
                  </a:cubicBezTo>
                  <a:cubicBezTo>
                    <a:pt x="2078" y="2648"/>
                    <a:pt x="2101" y="2625"/>
                    <a:pt x="2078" y="2602"/>
                  </a:cubicBezTo>
                  <a:cubicBezTo>
                    <a:pt x="2078" y="2556"/>
                    <a:pt x="2055" y="2534"/>
                    <a:pt x="2032" y="2511"/>
                  </a:cubicBezTo>
                  <a:lnTo>
                    <a:pt x="1987" y="2511"/>
                  </a:lnTo>
                  <a:cubicBezTo>
                    <a:pt x="1987" y="2488"/>
                    <a:pt x="1987" y="2488"/>
                    <a:pt x="1987" y="2465"/>
                  </a:cubicBezTo>
                  <a:cubicBezTo>
                    <a:pt x="2010" y="2419"/>
                    <a:pt x="1987" y="2374"/>
                    <a:pt x="1987" y="2328"/>
                  </a:cubicBezTo>
                  <a:cubicBezTo>
                    <a:pt x="1964" y="2260"/>
                    <a:pt x="1918" y="2214"/>
                    <a:pt x="1895" y="2168"/>
                  </a:cubicBezTo>
                  <a:cubicBezTo>
                    <a:pt x="1850" y="2100"/>
                    <a:pt x="1827" y="2031"/>
                    <a:pt x="1804" y="1963"/>
                  </a:cubicBezTo>
                  <a:cubicBezTo>
                    <a:pt x="1759" y="1872"/>
                    <a:pt x="1713" y="1803"/>
                    <a:pt x="1690" y="1735"/>
                  </a:cubicBezTo>
                  <a:cubicBezTo>
                    <a:pt x="1622" y="1643"/>
                    <a:pt x="1576" y="1552"/>
                    <a:pt x="1530" y="1461"/>
                  </a:cubicBezTo>
                  <a:cubicBezTo>
                    <a:pt x="1416" y="1301"/>
                    <a:pt x="1302" y="1141"/>
                    <a:pt x="1188" y="982"/>
                  </a:cubicBezTo>
                  <a:cubicBezTo>
                    <a:pt x="1165" y="913"/>
                    <a:pt x="1119" y="845"/>
                    <a:pt x="1074" y="776"/>
                  </a:cubicBezTo>
                  <a:cubicBezTo>
                    <a:pt x="1051" y="753"/>
                    <a:pt x="1028" y="730"/>
                    <a:pt x="1005" y="708"/>
                  </a:cubicBezTo>
                  <a:cubicBezTo>
                    <a:pt x="982" y="662"/>
                    <a:pt x="937" y="616"/>
                    <a:pt x="891" y="571"/>
                  </a:cubicBezTo>
                  <a:cubicBezTo>
                    <a:pt x="868" y="548"/>
                    <a:pt x="823" y="548"/>
                    <a:pt x="800" y="548"/>
                  </a:cubicBezTo>
                  <a:cubicBezTo>
                    <a:pt x="754" y="479"/>
                    <a:pt x="709" y="434"/>
                    <a:pt x="663" y="365"/>
                  </a:cubicBezTo>
                  <a:cubicBezTo>
                    <a:pt x="640" y="342"/>
                    <a:pt x="617" y="320"/>
                    <a:pt x="617" y="297"/>
                  </a:cubicBezTo>
                  <a:cubicBezTo>
                    <a:pt x="572" y="205"/>
                    <a:pt x="526" y="137"/>
                    <a:pt x="458" y="68"/>
                  </a:cubicBezTo>
                  <a:cubicBezTo>
                    <a:pt x="435" y="23"/>
                    <a:pt x="389" y="0"/>
                    <a:pt x="3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6"/>
            <p:cNvSpPr/>
            <p:nvPr/>
          </p:nvSpPr>
          <p:spPr>
            <a:xfrm>
              <a:off x="608346" y="362465"/>
              <a:ext cx="273225" cy="246541"/>
            </a:xfrm>
            <a:custGeom>
              <a:avLst/>
              <a:gdLst/>
              <a:ahLst/>
              <a:cxnLst/>
              <a:rect l="l" t="t" r="r" b="b"/>
              <a:pathLst>
                <a:path w="6072" h="5479" extrusionOk="0">
                  <a:moveTo>
                    <a:pt x="3972" y="2786"/>
                  </a:moveTo>
                  <a:cubicBezTo>
                    <a:pt x="3972" y="2799"/>
                    <a:pt x="3980" y="2805"/>
                    <a:pt x="3986" y="2807"/>
                  </a:cubicBezTo>
                  <a:lnTo>
                    <a:pt x="3986" y="2807"/>
                  </a:lnTo>
                  <a:cubicBezTo>
                    <a:pt x="3981" y="2800"/>
                    <a:pt x="3977" y="2793"/>
                    <a:pt x="3972" y="2786"/>
                  </a:cubicBezTo>
                  <a:close/>
                  <a:moveTo>
                    <a:pt x="183" y="1"/>
                  </a:moveTo>
                  <a:cubicBezTo>
                    <a:pt x="137" y="24"/>
                    <a:pt x="92" y="47"/>
                    <a:pt x="46" y="47"/>
                  </a:cubicBezTo>
                  <a:cubicBezTo>
                    <a:pt x="23" y="69"/>
                    <a:pt x="0" y="92"/>
                    <a:pt x="0" y="138"/>
                  </a:cubicBezTo>
                  <a:cubicBezTo>
                    <a:pt x="23" y="161"/>
                    <a:pt x="46" y="184"/>
                    <a:pt x="92" y="184"/>
                  </a:cubicBezTo>
                  <a:cubicBezTo>
                    <a:pt x="137" y="161"/>
                    <a:pt x="160" y="138"/>
                    <a:pt x="206" y="138"/>
                  </a:cubicBezTo>
                  <a:lnTo>
                    <a:pt x="388" y="138"/>
                  </a:lnTo>
                  <a:cubicBezTo>
                    <a:pt x="457" y="161"/>
                    <a:pt x="502" y="161"/>
                    <a:pt x="548" y="161"/>
                  </a:cubicBezTo>
                  <a:cubicBezTo>
                    <a:pt x="594" y="184"/>
                    <a:pt x="639" y="184"/>
                    <a:pt x="685" y="206"/>
                  </a:cubicBezTo>
                  <a:cubicBezTo>
                    <a:pt x="776" y="229"/>
                    <a:pt x="868" y="275"/>
                    <a:pt x="959" y="298"/>
                  </a:cubicBezTo>
                  <a:cubicBezTo>
                    <a:pt x="1073" y="343"/>
                    <a:pt x="1164" y="389"/>
                    <a:pt x="1256" y="435"/>
                  </a:cubicBezTo>
                  <a:cubicBezTo>
                    <a:pt x="1347" y="480"/>
                    <a:pt x="1438" y="526"/>
                    <a:pt x="1530" y="572"/>
                  </a:cubicBezTo>
                  <a:cubicBezTo>
                    <a:pt x="1621" y="617"/>
                    <a:pt x="1712" y="686"/>
                    <a:pt x="1781" y="731"/>
                  </a:cubicBezTo>
                  <a:cubicBezTo>
                    <a:pt x="1872" y="800"/>
                    <a:pt x="1940" y="845"/>
                    <a:pt x="2032" y="914"/>
                  </a:cubicBezTo>
                  <a:cubicBezTo>
                    <a:pt x="2100" y="960"/>
                    <a:pt x="2169" y="1005"/>
                    <a:pt x="2237" y="1051"/>
                  </a:cubicBezTo>
                  <a:cubicBezTo>
                    <a:pt x="2237" y="1074"/>
                    <a:pt x="2237" y="1074"/>
                    <a:pt x="2260" y="1074"/>
                  </a:cubicBezTo>
                  <a:lnTo>
                    <a:pt x="2237" y="1074"/>
                  </a:lnTo>
                  <a:cubicBezTo>
                    <a:pt x="2283" y="1097"/>
                    <a:pt x="2328" y="1119"/>
                    <a:pt x="2351" y="1165"/>
                  </a:cubicBezTo>
                  <a:cubicBezTo>
                    <a:pt x="2374" y="1165"/>
                    <a:pt x="2374" y="1165"/>
                    <a:pt x="2397" y="1188"/>
                  </a:cubicBezTo>
                  <a:cubicBezTo>
                    <a:pt x="2374" y="1165"/>
                    <a:pt x="2374" y="1165"/>
                    <a:pt x="2374" y="1165"/>
                  </a:cubicBezTo>
                  <a:lnTo>
                    <a:pt x="2374" y="1165"/>
                  </a:lnTo>
                  <a:cubicBezTo>
                    <a:pt x="2488" y="1256"/>
                    <a:pt x="2602" y="1348"/>
                    <a:pt x="2716" y="1439"/>
                  </a:cubicBezTo>
                  <a:cubicBezTo>
                    <a:pt x="2853" y="1553"/>
                    <a:pt x="2968" y="1667"/>
                    <a:pt x="3082" y="1781"/>
                  </a:cubicBezTo>
                  <a:cubicBezTo>
                    <a:pt x="3310" y="1987"/>
                    <a:pt x="3492" y="2238"/>
                    <a:pt x="3698" y="2466"/>
                  </a:cubicBezTo>
                  <a:cubicBezTo>
                    <a:pt x="3789" y="2580"/>
                    <a:pt x="3903" y="2694"/>
                    <a:pt x="3995" y="2808"/>
                  </a:cubicBezTo>
                  <a:cubicBezTo>
                    <a:pt x="3995" y="2808"/>
                    <a:pt x="3991" y="2808"/>
                    <a:pt x="3986" y="2807"/>
                  </a:cubicBezTo>
                  <a:lnTo>
                    <a:pt x="3986" y="2807"/>
                  </a:lnTo>
                  <a:cubicBezTo>
                    <a:pt x="4075" y="2935"/>
                    <a:pt x="4182" y="3044"/>
                    <a:pt x="4269" y="3174"/>
                  </a:cubicBezTo>
                  <a:cubicBezTo>
                    <a:pt x="4360" y="3311"/>
                    <a:pt x="4474" y="3448"/>
                    <a:pt x="4565" y="3607"/>
                  </a:cubicBezTo>
                  <a:cubicBezTo>
                    <a:pt x="4657" y="3744"/>
                    <a:pt x="4725" y="3881"/>
                    <a:pt x="4816" y="4041"/>
                  </a:cubicBezTo>
                  <a:cubicBezTo>
                    <a:pt x="4908" y="4178"/>
                    <a:pt x="4976" y="4315"/>
                    <a:pt x="5067" y="4452"/>
                  </a:cubicBezTo>
                  <a:cubicBezTo>
                    <a:pt x="5136" y="4589"/>
                    <a:pt x="5204" y="4726"/>
                    <a:pt x="5273" y="4840"/>
                  </a:cubicBezTo>
                  <a:cubicBezTo>
                    <a:pt x="5341" y="4954"/>
                    <a:pt x="5410" y="5091"/>
                    <a:pt x="5455" y="5205"/>
                  </a:cubicBezTo>
                  <a:cubicBezTo>
                    <a:pt x="5478" y="5251"/>
                    <a:pt x="5501" y="5274"/>
                    <a:pt x="5501" y="5319"/>
                  </a:cubicBezTo>
                  <a:cubicBezTo>
                    <a:pt x="5501" y="5365"/>
                    <a:pt x="5524" y="5411"/>
                    <a:pt x="5570" y="5433"/>
                  </a:cubicBezTo>
                  <a:cubicBezTo>
                    <a:pt x="5570" y="5433"/>
                    <a:pt x="5592" y="5456"/>
                    <a:pt x="5592" y="5456"/>
                  </a:cubicBezTo>
                  <a:cubicBezTo>
                    <a:pt x="5638" y="5479"/>
                    <a:pt x="5638" y="5479"/>
                    <a:pt x="5684" y="5479"/>
                  </a:cubicBezTo>
                  <a:cubicBezTo>
                    <a:pt x="5707" y="5479"/>
                    <a:pt x="5729" y="5479"/>
                    <a:pt x="5752" y="5456"/>
                  </a:cubicBezTo>
                  <a:cubicBezTo>
                    <a:pt x="5821" y="5433"/>
                    <a:pt x="5866" y="5433"/>
                    <a:pt x="5912" y="5411"/>
                  </a:cubicBezTo>
                  <a:cubicBezTo>
                    <a:pt x="5958" y="5388"/>
                    <a:pt x="5980" y="5388"/>
                    <a:pt x="6003" y="5342"/>
                  </a:cubicBezTo>
                  <a:cubicBezTo>
                    <a:pt x="6049" y="5296"/>
                    <a:pt x="6072" y="5228"/>
                    <a:pt x="6049" y="5159"/>
                  </a:cubicBezTo>
                  <a:cubicBezTo>
                    <a:pt x="6026" y="5091"/>
                    <a:pt x="6003" y="5045"/>
                    <a:pt x="5980" y="4977"/>
                  </a:cubicBezTo>
                  <a:cubicBezTo>
                    <a:pt x="5912" y="4840"/>
                    <a:pt x="5843" y="4726"/>
                    <a:pt x="5775" y="4589"/>
                  </a:cubicBezTo>
                  <a:cubicBezTo>
                    <a:pt x="5752" y="4543"/>
                    <a:pt x="5729" y="4498"/>
                    <a:pt x="5707" y="4475"/>
                  </a:cubicBezTo>
                  <a:cubicBezTo>
                    <a:pt x="5661" y="4383"/>
                    <a:pt x="5638" y="4315"/>
                    <a:pt x="5592" y="4224"/>
                  </a:cubicBezTo>
                  <a:cubicBezTo>
                    <a:pt x="5547" y="4155"/>
                    <a:pt x="5501" y="4064"/>
                    <a:pt x="5455" y="3973"/>
                  </a:cubicBezTo>
                  <a:cubicBezTo>
                    <a:pt x="5364" y="3836"/>
                    <a:pt x="5273" y="3676"/>
                    <a:pt x="5204" y="3539"/>
                  </a:cubicBezTo>
                  <a:cubicBezTo>
                    <a:pt x="5113" y="3379"/>
                    <a:pt x="5022" y="3219"/>
                    <a:pt x="4930" y="3082"/>
                  </a:cubicBezTo>
                  <a:cubicBezTo>
                    <a:pt x="4816" y="2900"/>
                    <a:pt x="4702" y="2717"/>
                    <a:pt x="4565" y="2557"/>
                  </a:cubicBezTo>
                  <a:cubicBezTo>
                    <a:pt x="4451" y="2398"/>
                    <a:pt x="4314" y="2238"/>
                    <a:pt x="4200" y="2055"/>
                  </a:cubicBezTo>
                  <a:cubicBezTo>
                    <a:pt x="4132" y="1987"/>
                    <a:pt x="4063" y="1918"/>
                    <a:pt x="4017" y="1827"/>
                  </a:cubicBezTo>
                  <a:cubicBezTo>
                    <a:pt x="3949" y="1781"/>
                    <a:pt x="3903" y="1713"/>
                    <a:pt x="3835" y="1667"/>
                  </a:cubicBezTo>
                  <a:cubicBezTo>
                    <a:pt x="3766" y="1599"/>
                    <a:pt x="3698" y="1530"/>
                    <a:pt x="3607" y="1462"/>
                  </a:cubicBezTo>
                  <a:cubicBezTo>
                    <a:pt x="3538" y="1393"/>
                    <a:pt x="3447" y="1348"/>
                    <a:pt x="3378" y="1279"/>
                  </a:cubicBezTo>
                  <a:cubicBezTo>
                    <a:pt x="3333" y="1256"/>
                    <a:pt x="3287" y="1211"/>
                    <a:pt x="3241" y="1165"/>
                  </a:cubicBezTo>
                  <a:cubicBezTo>
                    <a:pt x="3207" y="1142"/>
                    <a:pt x="3167" y="1131"/>
                    <a:pt x="3130" y="1131"/>
                  </a:cubicBezTo>
                  <a:cubicBezTo>
                    <a:pt x="3093" y="1131"/>
                    <a:pt x="3059" y="1142"/>
                    <a:pt x="3036" y="1165"/>
                  </a:cubicBezTo>
                  <a:cubicBezTo>
                    <a:pt x="2990" y="1211"/>
                    <a:pt x="2990" y="1234"/>
                    <a:pt x="2990" y="1279"/>
                  </a:cubicBezTo>
                  <a:cubicBezTo>
                    <a:pt x="2945" y="1234"/>
                    <a:pt x="2899" y="1188"/>
                    <a:pt x="2853" y="1165"/>
                  </a:cubicBezTo>
                  <a:cubicBezTo>
                    <a:pt x="2785" y="1119"/>
                    <a:pt x="2739" y="1074"/>
                    <a:pt x="2671" y="1028"/>
                  </a:cubicBezTo>
                  <a:cubicBezTo>
                    <a:pt x="2579" y="937"/>
                    <a:pt x="2465" y="868"/>
                    <a:pt x="2351" y="777"/>
                  </a:cubicBezTo>
                  <a:cubicBezTo>
                    <a:pt x="2351" y="777"/>
                    <a:pt x="2351" y="777"/>
                    <a:pt x="2351" y="800"/>
                  </a:cubicBezTo>
                  <a:cubicBezTo>
                    <a:pt x="2283" y="731"/>
                    <a:pt x="2214" y="686"/>
                    <a:pt x="2146" y="640"/>
                  </a:cubicBezTo>
                  <a:cubicBezTo>
                    <a:pt x="2100" y="594"/>
                    <a:pt x="2032" y="572"/>
                    <a:pt x="1963" y="526"/>
                  </a:cubicBezTo>
                  <a:cubicBezTo>
                    <a:pt x="1826" y="435"/>
                    <a:pt x="1689" y="366"/>
                    <a:pt x="1552" y="298"/>
                  </a:cubicBezTo>
                  <a:cubicBezTo>
                    <a:pt x="1484" y="275"/>
                    <a:pt x="1393" y="252"/>
                    <a:pt x="1324" y="206"/>
                  </a:cubicBezTo>
                  <a:cubicBezTo>
                    <a:pt x="1256" y="184"/>
                    <a:pt x="1164" y="138"/>
                    <a:pt x="1096" y="115"/>
                  </a:cubicBezTo>
                  <a:cubicBezTo>
                    <a:pt x="1050" y="115"/>
                    <a:pt x="1027" y="92"/>
                    <a:pt x="982" y="92"/>
                  </a:cubicBezTo>
                  <a:cubicBezTo>
                    <a:pt x="936" y="69"/>
                    <a:pt x="890" y="69"/>
                    <a:pt x="868" y="69"/>
                  </a:cubicBezTo>
                  <a:cubicBezTo>
                    <a:pt x="799" y="47"/>
                    <a:pt x="731" y="24"/>
                    <a:pt x="662" y="24"/>
                  </a:cubicBezTo>
                  <a:cubicBezTo>
                    <a:pt x="548" y="1"/>
                    <a:pt x="457" y="1"/>
                    <a:pt x="3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6"/>
            <p:cNvSpPr/>
            <p:nvPr/>
          </p:nvSpPr>
          <p:spPr>
            <a:xfrm>
              <a:off x="644299" y="361475"/>
              <a:ext cx="154071" cy="103764"/>
            </a:xfrm>
            <a:custGeom>
              <a:avLst/>
              <a:gdLst/>
              <a:ahLst/>
              <a:cxnLst/>
              <a:rect l="l" t="t" r="r" b="b"/>
              <a:pathLst>
                <a:path w="3424" h="2306" extrusionOk="0">
                  <a:moveTo>
                    <a:pt x="1096" y="525"/>
                  </a:moveTo>
                  <a:cubicBezTo>
                    <a:pt x="1096" y="525"/>
                    <a:pt x="1119" y="548"/>
                    <a:pt x="1119" y="548"/>
                  </a:cubicBezTo>
                  <a:cubicBezTo>
                    <a:pt x="1119" y="548"/>
                    <a:pt x="1096" y="548"/>
                    <a:pt x="1096" y="525"/>
                  </a:cubicBezTo>
                  <a:close/>
                  <a:moveTo>
                    <a:pt x="46" y="0"/>
                  </a:moveTo>
                  <a:cubicBezTo>
                    <a:pt x="23" y="23"/>
                    <a:pt x="0" y="69"/>
                    <a:pt x="23" y="114"/>
                  </a:cubicBezTo>
                  <a:cubicBezTo>
                    <a:pt x="23" y="160"/>
                    <a:pt x="69" y="183"/>
                    <a:pt x="114" y="183"/>
                  </a:cubicBezTo>
                  <a:cubicBezTo>
                    <a:pt x="137" y="183"/>
                    <a:pt x="183" y="206"/>
                    <a:pt x="206" y="206"/>
                  </a:cubicBezTo>
                  <a:cubicBezTo>
                    <a:pt x="297" y="228"/>
                    <a:pt x="365" y="251"/>
                    <a:pt x="457" y="274"/>
                  </a:cubicBezTo>
                  <a:cubicBezTo>
                    <a:pt x="479" y="274"/>
                    <a:pt x="525" y="297"/>
                    <a:pt x="548" y="320"/>
                  </a:cubicBezTo>
                  <a:cubicBezTo>
                    <a:pt x="616" y="342"/>
                    <a:pt x="685" y="365"/>
                    <a:pt x="731" y="388"/>
                  </a:cubicBezTo>
                  <a:cubicBezTo>
                    <a:pt x="845" y="457"/>
                    <a:pt x="982" y="525"/>
                    <a:pt x="1073" y="594"/>
                  </a:cubicBezTo>
                  <a:cubicBezTo>
                    <a:pt x="1187" y="662"/>
                    <a:pt x="1301" y="731"/>
                    <a:pt x="1415" y="822"/>
                  </a:cubicBezTo>
                  <a:cubicBezTo>
                    <a:pt x="1529" y="890"/>
                    <a:pt x="1621" y="959"/>
                    <a:pt x="1735" y="1027"/>
                  </a:cubicBezTo>
                  <a:cubicBezTo>
                    <a:pt x="1735" y="1027"/>
                    <a:pt x="1735" y="1027"/>
                    <a:pt x="1735" y="1027"/>
                  </a:cubicBezTo>
                  <a:lnTo>
                    <a:pt x="1735" y="1027"/>
                  </a:lnTo>
                  <a:lnTo>
                    <a:pt x="1758" y="1050"/>
                  </a:lnTo>
                  <a:cubicBezTo>
                    <a:pt x="1758" y="1045"/>
                    <a:pt x="1757" y="1041"/>
                    <a:pt x="1755" y="1038"/>
                  </a:cubicBezTo>
                  <a:lnTo>
                    <a:pt x="1755" y="1038"/>
                  </a:lnTo>
                  <a:cubicBezTo>
                    <a:pt x="1788" y="1058"/>
                    <a:pt x="1810" y="1080"/>
                    <a:pt x="1849" y="1119"/>
                  </a:cubicBezTo>
                  <a:cubicBezTo>
                    <a:pt x="1872" y="1141"/>
                    <a:pt x="1895" y="1164"/>
                    <a:pt x="1940" y="1210"/>
                  </a:cubicBezTo>
                  <a:cubicBezTo>
                    <a:pt x="1986" y="1233"/>
                    <a:pt x="2009" y="1278"/>
                    <a:pt x="2054" y="1324"/>
                  </a:cubicBezTo>
                  <a:cubicBezTo>
                    <a:pt x="2100" y="1347"/>
                    <a:pt x="2123" y="1392"/>
                    <a:pt x="2169" y="1415"/>
                  </a:cubicBezTo>
                  <a:cubicBezTo>
                    <a:pt x="2191" y="1438"/>
                    <a:pt x="2214" y="1461"/>
                    <a:pt x="2237" y="1461"/>
                  </a:cubicBezTo>
                  <a:cubicBezTo>
                    <a:pt x="2260" y="1484"/>
                    <a:pt x="2283" y="1507"/>
                    <a:pt x="2305" y="1529"/>
                  </a:cubicBezTo>
                  <a:cubicBezTo>
                    <a:pt x="2328" y="1552"/>
                    <a:pt x="2328" y="1552"/>
                    <a:pt x="2351" y="1552"/>
                  </a:cubicBezTo>
                  <a:cubicBezTo>
                    <a:pt x="2374" y="1575"/>
                    <a:pt x="2374" y="1575"/>
                    <a:pt x="2397" y="1575"/>
                  </a:cubicBezTo>
                  <a:cubicBezTo>
                    <a:pt x="2410" y="1582"/>
                    <a:pt x="2424" y="1585"/>
                    <a:pt x="2436" y="1585"/>
                  </a:cubicBezTo>
                  <a:cubicBezTo>
                    <a:pt x="2467" y="1585"/>
                    <a:pt x="2495" y="1568"/>
                    <a:pt x="2511" y="1552"/>
                  </a:cubicBezTo>
                  <a:cubicBezTo>
                    <a:pt x="2557" y="1575"/>
                    <a:pt x="2579" y="1598"/>
                    <a:pt x="2602" y="1621"/>
                  </a:cubicBezTo>
                  <a:cubicBezTo>
                    <a:pt x="2625" y="1644"/>
                    <a:pt x="2625" y="1666"/>
                    <a:pt x="2648" y="1666"/>
                  </a:cubicBezTo>
                  <a:cubicBezTo>
                    <a:pt x="2648" y="1666"/>
                    <a:pt x="2648" y="1689"/>
                    <a:pt x="2671" y="1689"/>
                  </a:cubicBezTo>
                  <a:cubicBezTo>
                    <a:pt x="2671" y="1689"/>
                    <a:pt x="2693" y="1712"/>
                    <a:pt x="2693" y="1712"/>
                  </a:cubicBezTo>
                  <a:cubicBezTo>
                    <a:pt x="2716" y="1712"/>
                    <a:pt x="2739" y="1735"/>
                    <a:pt x="2739" y="1735"/>
                  </a:cubicBezTo>
                  <a:lnTo>
                    <a:pt x="2808" y="1735"/>
                  </a:lnTo>
                  <a:cubicBezTo>
                    <a:pt x="2830" y="1780"/>
                    <a:pt x="2853" y="1803"/>
                    <a:pt x="2899" y="1849"/>
                  </a:cubicBezTo>
                  <a:cubicBezTo>
                    <a:pt x="2990" y="1986"/>
                    <a:pt x="3082" y="2123"/>
                    <a:pt x="3173" y="2237"/>
                  </a:cubicBezTo>
                  <a:cubicBezTo>
                    <a:pt x="3196" y="2283"/>
                    <a:pt x="3218" y="2283"/>
                    <a:pt x="3264" y="2305"/>
                  </a:cubicBezTo>
                  <a:cubicBezTo>
                    <a:pt x="3287" y="2305"/>
                    <a:pt x="3333" y="2305"/>
                    <a:pt x="3355" y="2283"/>
                  </a:cubicBezTo>
                  <a:cubicBezTo>
                    <a:pt x="3401" y="2260"/>
                    <a:pt x="3424" y="2169"/>
                    <a:pt x="3401" y="2123"/>
                  </a:cubicBezTo>
                  <a:cubicBezTo>
                    <a:pt x="3355" y="2054"/>
                    <a:pt x="3333" y="2009"/>
                    <a:pt x="3310" y="1963"/>
                  </a:cubicBezTo>
                  <a:cubicBezTo>
                    <a:pt x="3287" y="1917"/>
                    <a:pt x="3264" y="1895"/>
                    <a:pt x="3218" y="1849"/>
                  </a:cubicBezTo>
                  <a:cubicBezTo>
                    <a:pt x="3173" y="1758"/>
                    <a:pt x="3104" y="1689"/>
                    <a:pt x="3036" y="1621"/>
                  </a:cubicBezTo>
                  <a:cubicBezTo>
                    <a:pt x="2922" y="1461"/>
                    <a:pt x="2808" y="1324"/>
                    <a:pt x="2671" y="1210"/>
                  </a:cubicBezTo>
                  <a:cubicBezTo>
                    <a:pt x="2602" y="1141"/>
                    <a:pt x="2534" y="1073"/>
                    <a:pt x="2465" y="1004"/>
                  </a:cubicBezTo>
                  <a:cubicBezTo>
                    <a:pt x="2442" y="982"/>
                    <a:pt x="2397" y="959"/>
                    <a:pt x="2374" y="936"/>
                  </a:cubicBezTo>
                  <a:cubicBezTo>
                    <a:pt x="2351" y="913"/>
                    <a:pt x="2328" y="913"/>
                    <a:pt x="2305" y="890"/>
                  </a:cubicBezTo>
                  <a:cubicBezTo>
                    <a:pt x="2283" y="867"/>
                    <a:pt x="2260" y="867"/>
                    <a:pt x="2237" y="845"/>
                  </a:cubicBezTo>
                  <a:cubicBezTo>
                    <a:pt x="2123" y="776"/>
                    <a:pt x="2009" y="685"/>
                    <a:pt x="1872" y="639"/>
                  </a:cubicBezTo>
                  <a:cubicBezTo>
                    <a:pt x="1826" y="594"/>
                    <a:pt x="1758" y="548"/>
                    <a:pt x="1712" y="525"/>
                  </a:cubicBezTo>
                  <a:cubicBezTo>
                    <a:pt x="1644" y="479"/>
                    <a:pt x="1575" y="457"/>
                    <a:pt x="1507" y="411"/>
                  </a:cubicBezTo>
                  <a:cubicBezTo>
                    <a:pt x="1461" y="388"/>
                    <a:pt x="1438" y="388"/>
                    <a:pt x="1392" y="365"/>
                  </a:cubicBezTo>
                  <a:cubicBezTo>
                    <a:pt x="1347" y="365"/>
                    <a:pt x="1301" y="342"/>
                    <a:pt x="1255" y="342"/>
                  </a:cubicBezTo>
                  <a:cubicBezTo>
                    <a:pt x="1233" y="342"/>
                    <a:pt x="1210" y="342"/>
                    <a:pt x="1210" y="365"/>
                  </a:cubicBezTo>
                  <a:cubicBezTo>
                    <a:pt x="1187" y="342"/>
                    <a:pt x="1164" y="342"/>
                    <a:pt x="1164" y="342"/>
                  </a:cubicBezTo>
                  <a:cubicBezTo>
                    <a:pt x="1119" y="320"/>
                    <a:pt x="1096" y="297"/>
                    <a:pt x="1050" y="297"/>
                  </a:cubicBezTo>
                  <a:cubicBezTo>
                    <a:pt x="1050" y="274"/>
                    <a:pt x="1027" y="251"/>
                    <a:pt x="1027" y="251"/>
                  </a:cubicBezTo>
                  <a:cubicBezTo>
                    <a:pt x="982" y="228"/>
                    <a:pt x="936" y="228"/>
                    <a:pt x="890" y="206"/>
                  </a:cubicBezTo>
                  <a:cubicBezTo>
                    <a:pt x="867" y="206"/>
                    <a:pt x="822" y="206"/>
                    <a:pt x="799" y="183"/>
                  </a:cubicBezTo>
                  <a:lnTo>
                    <a:pt x="776" y="183"/>
                  </a:lnTo>
                  <a:cubicBezTo>
                    <a:pt x="731" y="160"/>
                    <a:pt x="685" y="160"/>
                    <a:pt x="639" y="137"/>
                  </a:cubicBezTo>
                  <a:cubicBezTo>
                    <a:pt x="571" y="114"/>
                    <a:pt x="525" y="91"/>
                    <a:pt x="457" y="69"/>
                  </a:cubicBezTo>
                  <a:cubicBezTo>
                    <a:pt x="388" y="69"/>
                    <a:pt x="320" y="23"/>
                    <a:pt x="251" y="23"/>
                  </a:cubicBezTo>
                  <a:cubicBezTo>
                    <a:pt x="228" y="23"/>
                    <a:pt x="206" y="0"/>
                    <a:pt x="1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6"/>
            <p:cNvSpPr/>
            <p:nvPr/>
          </p:nvSpPr>
          <p:spPr>
            <a:xfrm>
              <a:off x="766512" y="425147"/>
              <a:ext cx="77081" cy="105474"/>
            </a:xfrm>
            <a:custGeom>
              <a:avLst/>
              <a:gdLst/>
              <a:ahLst/>
              <a:cxnLst/>
              <a:rect l="l" t="t" r="r" b="b"/>
              <a:pathLst>
                <a:path w="1713" h="2344" extrusionOk="0">
                  <a:moveTo>
                    <a:pt x="46" y="0"/>
                  </a:moveTo>
                  <a:cubicBezTo>
                    <a:pt x="0" y="23"/>
                    <a:pt x="0" y="46"/>
                    <a:pt x="0" y="69"/>
                  </a:cubicBezTo>
                  <a:cubicBezTo>
                    <a:pt x="0" y="92"/>
                    <a:pt x="23" y="114"/>
                    <a:pt x="46" y="137"/>
                  </a:cubicBezTo>
                  <a:cubicBezTo>
                    <a:pt x="46" y="137"/>
                    <a:pt x="69" y="160"/>
                    <a:pt x="69" y="160"/>
                  </a:cubicBezTo>
                  <a:cubicBezTo>
                    <a:pt x="92" y="183"/>
                    <a:pt x="114" y="206"/>
                    <a:pt x="160" y="251"/>
                  </a:cubicBezTo>
                  <a:cubicBezTo>
                    <a:pt x="183" y="274"/>
                    <a:pt x="206" y="297"/>
                    <a:pt x="229" y="320"/>
                  </a:cubicBezTo>
                  <a:cubicBezTo>
                    <a:pt x="229" y="343"/>
                    <a:pt x="251" y="343"/>
                    <a:pt x="251" y="365"/>
                  </a:cubicBezTo>
                  <a:lnTo>
                    <a:pt x="274" y="365"/>
                  </a:lnTo>
                  <a:cubicBezTo>
                    <a:pt x="274" y="388"/>
                    <a:pt x="297" y="388"/>
                    <a:pt x="297" y="388"/>
                  </a:cubicBezTo>
                  <a:cubicBezTo>
                    <a:pt x="343" y="457"/>
                    <a:pt x="411" y="525"/>
                    <a:pt x="457" y="571"/>
                  </a:cubicBezTo>
                  <a:cubicBezTo>
                    <a:pt x="502" y="639"/>
                    <a:pt x="548" y="685"/>
                    <a:pt x="594" y="731"/>
                  </a:cubicBezTo>
                  <a:cubicBezTo>
                    <a:pt x="639" y="776"/>
                    <a:pt x="685" y="845"/>
                    <a:pt x="708" y="890"/>
                  </a:cubicBezTo>
                  <a:cubicBezTo>
                    <a:pt x="754" y="936"/>
                    <a:pt x="799" y="1005"/>
                    <a:pt x="845" y="1073"/>
                  </a:cubicBezTo>
                  <a:cubicBezTo>
                    <a:pt x="891" y="1142"/>
                    <a:pt x="936" y="1210"/>
                    <a:pt x="982" y="1278"/>
                  </a:cubicBezTo>
                  <a:cubicBezTo>
                    <a:pt x="1027" y="1347"/>
                    <a:pt x="1073" y="1415"/>
                    <a:pt x="1119" y="1484"/>
                  </a:cubicBezTo>
                  <a:cubicBezTo>
                    <a:pt x="1279" y="1758"/>
                    <a:pt x="1438" y="2032"/>
                    <a:pt x="1575" y="2306"/>
                  </a:cubicBezTo>
                  <a:cubicBezTo>
                    <a:pt x="1589" y="2332"/>
                    <a:pt x="1610" y="2343"/>
                    <a:pt x="1634" y="2343"/>
                  </a:cubicBezTo>
                  <a:cubicBezTo>
                    <a:pt x="1652" y="2343"/>
                    <a:pt x="1670" y="2338"/>
                    <a:pt x="1689" y="2328"/>
                  </a:cubicBezTo>
                  <a:cubicBezTo>
                    <a:pt x="1689" y="2328"/>
                    <a:pt x="1712" y="2306"/>
                    <a:pt x="1712" y="2306"/>
                  </a:cubicBezTo>
                  <a:cubicBezTo>
                    <a:pt x="1712" y="2283"/>
                    <a:pt x="1712" y="2260"/>
                    <a:pt x="1712" y="2237"/>
                  </a:cubicBezTo>
                  <a:cubicBezTo>
                    <a:pt x="1667" y="2146"/>
                    <a:pt x="1621" y="2055"/>
                    <a:pt x="1575" y="1963"/>
                  </a:cubicBezTo>
                  <a:cubicBezTo>
                    <a:pt x="1575" y="1963"/>
                    <a:pt x="1598" y="1940"/>
                    <a:pt x="1598" y="1918"/>
                  </a:cubicBezTo>
                  <a:cubicBezTo>
                    <a:pt x="1598" y="1895"/>
                    <a:pt x="1598" y="1895"/>
                    <a:pt x="1598" y="1895"/>
                  </a:cubicBezTo>
                  <a:cubicBezTo>
                    <a:pt x="1598" y="1872"/>
                    <a:pt x="1598" y="1872"/>
                    <a:pt x="1575" y="1849"/>
                  </a:cubicBezTo>
                  <a:cubicBezTo>
                    <a:pt x="1575" y="1849"/>
                    <a:pt x="1575" y="1826"/>
                    <a:pt x="1552" y="1803"/>
                  </a:cubicBezTo>
                  <a:cubicBezTo>
                    <a:pt x="1552" y="1758"/>
                    <a:pt x="1530" y="1712"/>
                    <a:pt x="1507" y="1667"/>
                  </a:cubicBezTo>
                  <a:cubicBezTo>
                    <a:pt x="1484" y="1644"/>
                    <a:pt x="1461" y="1598"/>
                    <a:pt x="1438" y="1552"/>
                  </a:cubicBezTo>
                  <a:cubicBezTo>
                    <a:pt x="1415" y="1507"/>
                    <a:pt x="1393" y="1484"/>
                    <a:pt x="1370" y="1438"/>
                  </a:cubicBezTo>
                  <a:cubicBezTo>
                    <a:pt x="1324" y="1393"/>
                    <a:pt x="1301" y="1347"/>
                    <a:pt x="1279" y="1301"/>
                  </a:cubicBezTo>
                  <a:cubicBezTo>
                    <a:pt x="1233" y="1256"/>
                    <a:pt x="1210" y="1233"/>
                    <a:pt x="1187" y="1187"/>
                  </a:cubicBezTo>
                  <a:cubicBezTo>
                    <a:pt x="1164" y="1164"/>
                    <a:pt x="1142" y="1119"/>
                    <a:pt x="1096" y="1073"/>
                  </a:cubicBezTo>
                  <a:cubicBezTo>
                    <a:pt x="1050" y="1005"/>
                    <a:pt x="982" y="936"/>
                    <a:pt x="936" y="868"/>
                  </a:cubicBezTo>
                  <a:cubicBezTo>
                    <a:pt x="868" y="776"/>
                    <a:pt x="799" y="708"/>
                    <a:pt x="731" y="639"/>
                  </a:cubicBezTo>
                  <a:cubicBezTo>
                    <a:pt x="685" y="548"/>
                    <a:pt x="617" y="480"/>
                    <a:pt x="548" y="411"/>
                  </a:cubicBezTo>
                  <a:cubicBezTo>
                    <a:pt x="502" y="365"/>
                    <a:pt x="434" y="297"/>
                    <a:pt x="388" y="251"/>
                  </a:cubicBezTo>
                  <a:cubicBezTo>
                    <a:pt x="320" y="183"/>
                    <a:pt x="251" y="114"/>
                    <a:pt x="183" y="69"/>
                  </a:cubicBezTo>
                  <a:cubicBezTo>
                    <a:pt x="160" y="46"/>
                    <a:pt x="137" y="23"/>
                    <a:pt x="1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6"/>
            <p:cNvSpPr/>
            <p:nvPr/>
          </p:nvSpPr>
          <p:spPr>
            <a:xfrm>
              <a:off x="603216" y="468255"/>
              <a:ext cx="202354" cy="143227"/>
            </a:xfrm>
            <a:custGeom>
              <a:avLst/>
              <a:gdLst/>
              <a:ahLst/>
              <a:cxnLst/>
              <a:rect l="l" t="t" r="r" b="b"/>
              <a:pathLst>
                <a:path w="4497" h="3183" extrusionOk="0">
                  <a:moveTo>
                    <a:pt x="4268" y="1"/>
                  </a:moveTo>
                  <a:cubicBezTo>
                    <a:pt x="4223" y="24"/>
                    <a:pt x="4200" y="47"/>
                    <a:pt x="4177" y="92"/>
                  </a:cubicBezTo>
                  <a:cubicBezTo>
                    <a:pt x="4131" y="138"/>
                    <a:pt x="4109" y="184"/>
                    <a:pt x="4063" y="229"/>
                  </a:cubicBezTo>
                  <a:cubicBezTo>
                    <a:pt x="4040" y="252"/>
                    <a:pt x="4017" y="298"/>
                    <a:pt x="3995" y="343"/>
                  </a:cubicBezTo>
                  <a:cubicBezTo>
                    <a:pt x="3949" y="412"/>
                    <a:pt x="3880" y="480"/>
                    <a:pt x="3835" y="572"/>
                  </a:cubicBezTo>
                  <a:cubicBezTo>
                    <a:pt x="3789" y="617"/>
                    <a:pt x="3743" y="663"/>
                    <a:pt x="3698" y="731"/>
                  </a:cubicBezTo>
                  <a:cubicBezTo>
                    <a:pt x="3652" y="777"/>
                    <a:pt x="3606" y="823"/>
                    <a:pt x="3561" y="891"/>
                  </a:cubicBezTo>
                  <a:cubicBezTo>
                    <a:pt x="3447" y="1005"/>
                    <a:pt x="3355" y="1097"/>
                    <a:pt x="3241" y="1211"/>
                  </a:cubicBezTo>
                  <a:cubicBezTo>
                    <a:pt x="3127" y="1302"/>
                    <a:pt x="3013" y="1393"/>
                    <a:pt x="2899" y="1507"/>
                  </a:cubicBezTo>
                  <a:cubicBezTo>
                    <a:pt x="2785" y="1576"/>
                    <a:pt x="2671" y="1667"/>
                    <a:pt x="2557" y="1758"/>
                  </a:cubicBezTo>
                  <a:cubicBezTo>
                    <a:pt x="2540" y="1775"/>
                    <a:pt x="2511" y="1804"/>
                    <a:pt x="2479" y="1827"/>
                  </a:cubicBezTo>
                  <a:lnTo>
                    <a:pt x="2479" y="1827"/>
                  </a:lnTo>
                  <a:cubicBezTo>
                    <a:pt x="2482" y="1827"/>
                    <a:pt x="2485" y="1827"/>
                    <a:pt x="2488" y="1827"/>
                  </a:cubicBezTo>
                  <a:cubicBezTo>
                    <a:pt x="2484" y="1827"/>
                    <a:pt x="2481" y="1828"/>
                    <a:pt x="2477" y="1829"/>
                  </a:cubicBezTo>
                  <a:lnTo>
                    <a:pt x="2477" y="1829"/>
                  </a:lnTo>
                  <a:cubicBezTo>
                    <a:pt x="2466" y="1836"/>
                    <a:pt x="2456" y="1843"/>
                    <a:pt x="2445" y="1849"/>
                  </a:cubicBezTo>
                  <a:lnTo>
                    <a:pt x="2445" y="1849"/>
                  </a:lnTo>
                  <a:cubicBezTo>
                    <a:pt x="2455" y="1839"/>
                    <a:pt x="2466" y="1832"/>
                    <a:pt x="2477" y="1829"/>
                  </a:cubicBezTo>
                  <a:lnTo>
                    <a:pt x="2477" y="1829"/>
                  </a:lnTo>
                  <a:cubicBezTo>
                    <a:pt x="2478" y="1828"/>
                    <a:pt x="2478" y="1828"/>
                    <a:pt x="2479" y="1827"/>
                  </a:cubicBezTo>
                  <a:lnTo>
                    <a:pt x="2479" y="1827"/>
                  </a:lnTo>
                  <a:cubicBezTo>
                    <a:pt x="2465" y="1827"/>
                    <a:pt x="2462" y="1830"/>
                    <a:pt x="2442" y="1850"/>
                  </a:cubicBezTo>
                  <a:cubicBezTo>
                    <a:pt x="2443" y="1849"/>
                    <a:pt x="2444" y="1849"/>
                    <a:pt x="2445" y="1849"/>
                  </a:cubicBezTo>
                  <a:lnTo>
                    <a:pt x="2445" y="1849"/>
                  </a:lnTo>
                  <a:cubicBezTo>
                    <a:pt x="2436" y="1856"/>
                    <a:pt x="2428" y="1864"/>
                    <a:pt x="2420" y="1873"/>
                  </a:cubicBezTo>
                  <a:cubicBezTo>
                    <a:pt x="2283" y="1964"/>
                    <a:pt x="2146" y="2055"/>
                    <a:pt x="2009" y="2124"/>
                  </a:cubicBezTo>
                  <a:cubicBezTo>
                    <a:pt x="1872" y="2215"/>
                    <a:pt x="1735" y="2306"/>
                    <a:pt x="1575" y="2375"/>
                  </a:cubicBezTo>
                  <a:cubicBezTo>
                    <a:pt x="1438" y="2466"/>
                    <a:pt x="1301" y="2535"/>
                    <a:pt x="1164" y="2603"/>
                  </a:cubicBezTo>
                  <a:cubicBezTo>
                    <a:pt x="1096" y="2649"/>
                    <a:pt x="1027" y="2671"/>
                    <a:pt x="959" y="2694"/>
                  </a:cubicBezTo>
                  <a:cubicBezTo>
                    <a:pt x="890" y="2740"/>
                    <a:pt x="822" y="2763"/>
                    <a:pt x="731" y="2808"/>
                  </a:cubicBezTo>
                  <a:cubicBezTo>
                    <a:pt x="685" y="2831"/>
                    <a:pt x="616" y="2854"/>
                    <a:pt x="548" y="2877"/>
                  </a:cubicBezTo>
                  <a:cubicBezTo>
                    <a:pt x="457" y="2923"/>
                    <a:pt x="388" y="2945"/>
                    <a:pt x="320" y="2968"/>
                  </a:cubicBezTo>
                  <a:cubicBezTo>
                    <a:pt x="274" y="2968"/>
                    <a:pt x="228" y="2991"/>
                    <a:pt x="183" y="2991"/>
                  </a:cubicBezTo>
                  <a:cubicBezTo>
                    <a:pt x="137" y="3014"/>
                    <a:pt x="91" y="3014"/>
                    <a:pt x="69" y="3037"/>
                  </a:cubicBezTo>
                  <a:cubicBezTo>
                    <a:pt x="46" y="3037"/>
                    <a:pt x="23" y="3060"/>
                    <a:pt x="0" y="3082"/>
                  </a:cubicBezTo>
                  <a:cubicBezTo>
                    <a:pt x="0" y="3082"/>
                    <a:pt x="0" y="3105"/>
                    <a:pt x="0" y="3128"/>
                  </a:cubicBezTo>
                  <a:cubicBezTo>
                    <a:pt x="17" y="3161"/>
                    <a:pt x="34" y="3183"/>
                    <a:pt x="59" y="3183"/>
                  </a:cubicBezTo>
                  <a:cubicBezTo>
                    <a:pt x="69" y="3183"/>
                    <a:pt x="79" y="3180"/>
                    <a:pt x="91" y="3174"/>
                  </a:cubicBezTo>
                  <a:cubicBezTo>
                    <a:pt x="137" y="3174"/>
                    <a:pt x="206" y="3151"/>
                    <a:pt x="251" y="3151"/>
                  </a:cubicBezTo>
                  <a:cubicBezTo>
                    <a:pt x="297" y="3128"/>
                    <a:pt x="365" y="3128"/>
                    <a:pt x="411" y="3128"/>
                  </a:cubicBezTo>
                  <a:cubicBezTo>
                    <a:pt x="457" y="3105"/>
                    <a:pt x="502" y="3105"/>
                    <a:pt x="571" y="3105"/>
                  </a:cubicBezTo>
                  <a:cubicBezTo>
                    <a:pt x="616" y="3082"/>
                    <a:pt x="662" y="3082"/>
                    <a:pt x="708" y="3060"/>
                  </a:cubicBezTo>
                  <a:cubicBezTo>
                    <a:pt x="753" y="3060"/>
                    <a:pt x="799" y="3037"/>
                    <a:pt x="845" y="3037"/>
                  </a:cubicBezTo>
                  <a:cubicBezTo>
                    <a:pt x="890" y="3014"/>
                    <a:pt x="959" y="3014"/>
                    <a:pt x="1004" y="2991"/>
                  </a:cubicBezTo>
                  <a:cubicBezTo>
                    <a:pt x="1119" y="2968"/>
                    <a:pt x="1210" y="2923"/>
                    <a:pt x="1324" y="2877"/>
                  </a:cubicBezTo>
                  <a:lnTo>
                    <a:pt x="1301" y="2877"/>
                  </a:lnTo>
                  <a:cubicBezTo>
                    <a:pt x="1415" y="2831"/>
                    <a:pt x="1552" y="2786"/>
                    <a:pt x="1666" y="2717"/>
                  </a:cubicBezTo>
                  <a:cubicBezTo>
                    <a:pt x="1803" y="2649"/>
                    <a:pt x="1917" y="2580"/>
                    <a:pt x="2032" y="2512"/>
                  </a:cubicBezTo>
                  <a:cubicBezTo>
                    <a:pt x="2146" y="2466"/>
                    <a:pt x="2260" y="2375"/>
                    <a:pt x="2374" y="2306"/>
                  </a:cubicBezTo>
                  <a:cubicBezTo>
                    <a:pt x="2488" y="2238"/>
                    <a:pt x="2602" y="2169"/>
                    <a:pt x="2716" y="2078"/>
                  </a:cubicBezTo>
                  <a:cubicBezTo>
                    <a:pt x="2739" y="2055"/>
                    <a:pt x="2762" y="2032"/>
                    <a:pt x="2785" y="2010"/>
                  </a:cubicBezTo>
                  <a:cubicBezTo>
                    <a:pt x="2808" y="2010"/>
                    <a:pt x="2808" y="2010"/>
                    <a:pt x="2808" y="1987"/>
                  </a:cubicBezTo>
                  <a:cubicBezTo>
                    <a:pt x="2945" y="1895"/>
                    <a:pt x="3082" y="1804"/>
                    <a:pt x="3196" y="1690"/>
                  </a:cubicBezTo>
                  <a:cubicBezTo>
                    <a:pt x="3264" y="1644"/>
                    <a:pt x="3333" y="1576"/>
                    <a:pt x="3401" y="1530"/>
                  </a:cubicBezTo>
                  <a:cubicBezTo>
                    <a:pt x="3470" y="1462"/>
                    <a:pt x="3515" y="1416"/>
                    <a:pt x="3584" y="1370"/>
                  </a:cubicBezTo>
                  <a:cubicBezTo>
                    <a:pt x="3629" y="1302"/>
                    <a:pt x="3698" y="1256"/>
                    <a:pt x="3743" y="1188"/>
                  </a:cubicBezTo>
                  <a:cubicBezTo>
                    <a:pt x="3812" y="1119"/>
                    <a:pt x="3858" y="1051"/>
                    <a:pt x="3926" y="1005"/>
                  </a:cubicBezTo>
                  <a:cubicBezTo>
                    <a:pt x="4040" y="868"/>
                    <a:pt x="4154" y="709"/>
                    <a:pt x="4268" y="549"/>
                  </a:cubicBezTo>
                  <a:cubicBezTo>
                    <a:pt x="4337" y="457"/>
                    <a:pt x="4383" y="366"/>
                    <a:pt x="4451" y="252"/>
                  </a:cubicBezTo>
                  <a:cubicBezTo>
                    <a:pt x="4497" y="184"/>
                    <a:pt x="4474" y="69"/>
                    <a:pt x="4405" y="24"/>
                  </a:cubicBezTo>
                  <a:cubicBezTo>
                    <a:pt x="4360" y="1"/>
                    <a:pt x="4337" y="1"/>
                    <a:pt x="431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6"/>
            <p:cNvSpPr/>
            <p:nvPr/>
          </p:nvSpPr>
          <p:spPr>
            <a:xfrm>
              <a:off x="539500" y="356300"/>
              <a:ext cx="347201" cy="372894"/>
            </a:xfrm>
            <a:custGeom>
              <a:avLst/>
              <a:gdLst/>
              <a:ahLst/>
              <a:cxnLst/>
              <a:rect l="l" t="t" r="r" b="b"/>
              <a:pathLst>
                <a:path w="7716" h="8287" extrusionOk="0">
                  <a:moveTo>
                    <a:pt x="2580" y="184"/>
                  </a:moveTo>
                  <a:cubicBezTo>
                    <a:pt x="2808" y="206"/>
                    <a:pt x="3060" y="252"/>
                    <a:pt x="3311" y="343"/>
                  </a:cubicBezTo>
                  <a:cubicBezTo>
                    <a:pt x="3653" y="480"/>
                    <a:pt x="3995" y="640"/>
                    <a:pt x="4338" y="868"/>
                  </a:cubicBezTo>
                  <a:cubicBezTo>
                    <a:pt x="4794" y="1188"/>
                    <a:pt x="5228" y="1576"/>
                    <a:pt x="5639" y="2055"/>
                  </a:cubicBezTo>
                  <a:lnTo>
                    <a:pt x="5662" y="2055"/>
                  </a:lnTo>
                  <a:cubicBezTo>
                    <a:pt x="6187" y="2649"/>
                    <a:pt x="6643" y="3356"/>
                    <a:pt x="7008" y="4110"/>
                  </a:cubicBezTo>
                  <a:cubicBezTo>
                    <a:pt x="7168" y="4429"/>
                    <a:pt x="7305" y="4749"/>
                    <a:pt x="7419" y="5068"/>
                  </a:cubicBezTo>
                  <a:cubicBezTo>
                    <a:pt x="7465" y="5182"/>
                    <a:pt x="7488" y="5251"/>
                    <a:pt x="7510" y="5342"/>
                  </a:cubicBezTo>
                  <a:lnTo>
                    <a:pt x="7510" y="5365"/>
                  </a:lnTo>
                  <a:cubicBezTo>
                    <a:pt x="7465" y="5411"/>
                    <a:pt x="7419" y="5433"/>
                    <a:pt x="7373" y="5479"/>
                  </a:cubicBezTo>
                  <a:cubicBezTo>
                    <a:pt x="7259" y="5525"/>
                    <a:pt x="7168" y="5570"/>
                    <a:pt x="7077" y="5593"/>
                  </a:cubicBezTo>
                  <a:cubicBezTo>
                    <a:pt x="6985" y="5616"/>
                    <a:pt x="6894" y="5639"/>
                    <a:pt x="6826" y="5639"/>
                  </a:cubicBezTo>
                  <a:lnTo>
                    <a:pt x="6734" y="5639"/>
                  </a:lnTo>
                  <a:lnTo>
                    <a:pt x="6734" y="5616"/>
                  </a:lnTo>
                  <a:cubicBezTo>
                    <a:pt x="6712" y="5502"/>
                    <a:pt x="6689" y="5433"/>
                    <a:pt x="6666" y="5342"/>
                  </a:cubicBezTo>
                  <a:lnTo>
                    <a:pt x="6643" y="5319"/>
                  </a:lnTo>
                  <a:cubicBezTo>
                    <a:pt x="6552" y="5045"/>
                    <a:pt x="6460" y="4749"/>
                    <a:pt x="6324" y="4475"/>
                  </a:cubicBezTo>
                  <a:cubicBezTo>
                    <a:pt x="6095" y="4018"/>
                    <a:pt x="5844" y="3562"/>
                    <a:pt x="5547" y="3174"/>
                  </a:cubicBezTo>
                  <a:cubicBezTo>
                    <a:pt x="5502" y="3219"/>
                    <a:pt x="5456" y="3265"/>
                    <a:pt x="5433" y="3311"/>
                  </a:cubicBezTo>
                  <a:cubicBezTo>
                    <a:pt x="5296" y="3493"/>
                    <a:pt x="5114" y="3676"/>
                    <a:pt x="4908" y="3858"/>
                  </a:cubicBezTo>
                  <a:cubicBezTo>
                    <a:pt x="4589" y="4132"/>
                    <a:pt x="4224" y="4361"/>
                    <a:pt x="3927" y="4543"/>
                  </a:cubicBezTo>
                  <a:cubicBezTo>
                    <a:pt x="3539" y="4794"/>
                    <a:pt x="3174" y="5000"/>
                    <a:pt x="2831" y="5159"/>
                  </a:cubicBezTo>
                  <a:cubicBezTo>
                    <a:pt x="2375" y="5365"/>
                    <a:pt x="1964" y="5502"/>
                    <a:pt x="1576" y="5570"/>
                  </a:cubicBezTo>
                  <a:lnTo>
                    <a:pt x="1485" y="5570"/>
                  </a:lnTo>
                  <a:cubicBezTo>
                    <a:pt x="1462" y="5593"/>
                    <a:pt x="1439" y="5593"/>
                    <a:pt x="1416" y="5593"/>
                  </a:cubicBezTo>
                  <a:cubicBezTo>
                    <a:pt x="1393" y="5593"/>
                    <a:pt x="1370" y="5593"/>
                    <a:pt x="1348" y="5616"/>
                  </a:cubicBezTo>
                  <a:cubicBezTo>
                    <a:pt x="1462" y="5958"/>
                    <a:pt x="1622" y="6324"/>
                    <a:pt x="1827" y="6666"/>
                  </a:cubicBezTo>
                  <a:cubicBezTo>
                    <a:pt x="2032" y="7077"/>
                    <a:pt x="2306" y="7442"/>
                    <a:pt x="2603" y="7784"/>
                  </a:cubicBezTo>
                  <a:cubicBezTo>
                    <a:pt x="2580" y="7807"/>
                    <a:pt x="2557" y="7830"/>
                    <a:pt x="2535" y="7853"/>
                  </a:cubicBezTo>
                  <a:cubicBezTo>
                    <a:pt x="2512" y="7899"/>
                    <a:pt x="2443" y="7944"/>
                    <a:pt x="2375" y="7967"/>
                  </a:cubicBezTo>
                  <a:cubicBezTo>
                    <a:pt x="2306" y="8013"/>
                    <a:pt x="2238" y="8058"/>
                    <a:pt x="2147" y="8081"/>
                  </a:cubicBezTo>
                  <a:cubicBezTo>
                    <a:pt x="2101" y="8104"/>
                    <a:pt x="2032" y="8104"/>
                    <a:pt x="1987" y="8104"/>
                  </a:cubicBezTo>
                  <a:cubicBezTo>
                    <a:pt x="1644" y="7625"/>
                    <a:pt x="1325" y="7122"/>
                    <a:pt x="1074" y="6597"/>
                  </a:cubicBezTo>
                  <a:lnTo>
                    <a:pt x="1051" y="6575"/>
                  </a:lnTo>
                  <a:cubicBezTo>
                    <a:pt x="709" y="5844"/>
                    <a:pt x="457" y="5091"/>
                    <a:pt x="298" y="4361"/>
                  </a:cubicBezTo>
                  <a:cubicBezTo>
                    <a:pt x="206" y="3790"/>
                    <a:pt x="161" y="3242"/>
                    <a:pt x="206" y="2717"/>
                  </a:cubicBezTo>
                  <a:cubicBezTo>
                    <a:pt x="229" y="2352"/>
                    <a:pt x="298" y="2010"/>
                    <a:pt x="412" y="1690"/>
                  </a:cubicBezTo>
                  <a:cubicBezTo>
                    <a:pt x="480" y="1462"/>
                    <a:pt x="594" y="1234"/>
                    <a:pt x="709" y="1051"/>
                  </a:cubicBezTo>
                  <a:cubicBezTo>
                    <a:pt x="823" y="914"/>
                    <a:pt x="937" y="754"/>
                    <a:pt x="1074" y="640"/>
                  </a:cubicBezTo>
                  <a:cubicBezTo>
                    <a:pt x="1211" y="526"/>
                    <a:pt x="1348" y="435"/>
                    <a:pt x="1485" y="366"/>
                  </a:cubicBezTo>
                  <a:cubicBezTo>
                    <a:pt x="1644" y="298"/>
                    <a:pt x="1804" y="252"/>
                    <a:pt x="1987" y="206"/>
                  </a:cubicBezTo>
                  <a:cubicBezTo>
                    <a:pt x="2101" y="184"/>
                    <a:pt x="2238" y="184"/>
                    <a:pt x="2375" y="184"/>
                  </a:cubicBezTo>
                  <a:close/>
                  <a:moveTo>
                    <a:pt x="2375" y="1"/>
                  </a:moveTo>
                  <a:cubicBezTo>
                    <a:pt x="2055" y="1"/>
                    <a:pt x="1736" y="69"/>
                    <a:pt x="1462" y="184"/>
                  </a:cubicBezTo>
                  <a:cubicBezTo>
                    <a:pt x="1370" y="229"/>
                    <a:pt x="1256" y="298"/>
                    <a:pt x="1165" y="366"/>
                  </a:cubicBezTo>
                  <a:cubicBezTo>
                    <a:pt x="1074" y="412"/>
                    <a:pt x="960" y="503"/>
                    <a:pt x="868" y="594"/>
                  </a:cubicBezTo>
                  <a:cubicBezTo>
                    <a:pt x="709" y="754"/>
                    <a:pt x="549" y="960"/>
                    <a:pt x="435" y="1188"/>
                  </a:cubicBezTo>
                  <a:cubicBezTo>
                    <a:pt x="320" y="1393"/>
                    <a:pt x="229" y="1622"/>
                    <a:pt x="161" y="1895"/>
                  </a:cubicBezTo>
                  <a:cubicBezTo>
                    <a:pt x="92" y="2124"/>
                    <a:pt x="47" y="2375"/>
                    <a:pt x="24" y="2649"/>
                  </a:cubicBezTo>
                  <a:cubicBezTo>
                    <a:pt x="1" y="3105"/>
                    <a:pt x="1" y="3585"/>
                    <a:pt x="92" y="4087"/>
                  </a:cubicBezTo>
                  <a:cubicBezTo>
                    <a:pt x="161" y="4589"/>
                    <a:pt x="275" y="5091"/>
                    <a:pt x="457" y="5593"/>
                  </a:cubicBezTo>
                  <a:cubicBezTo>
                    <a:pt x="617" y="6050"/>
                    <a:pt x="800" y="6506"/>
                    <a:pt x="1051" y="6940"/>
                  </a:cubicBezTo>
                  <a:cubicBezTo>
                    <a:pt x="1256" y="7351"/>
                    <a:pt x="1507" y="7762"/>
                    <a:pt x="1781" y="8127"/>
                  </a:cubicBezTo>
                  <a:lnTo>
                    <a:pt x="1850" y="8241"/>
                  </a:lnTo>
                  <a:cubicBezTo>
                    <a:pt x="1873" y="8264"/>
                    <a:pt x="1895" y="8264"/>
                    <a:pt x="1918" y="8264"/>
                  </a:cubicBezTo>
                  <a:cubicBezTo>
                    <a:pt x="1941" y="8287"/>
                    <a:pt x="1964" y="8287"/>
                    <a:pt x="1987" y="8287"/>
                  </a:cubicBezTo>
                  <a:cubicBezTo>
                    <a:pt x="2124" y="8287"/>
                    <a:pt x="2283" y="8241"/>
                    <a:pt x="2443" y="8150"/>
                  </a:cubicBezTo>
                  <a:cubicBezTo>
                    <a:pt x="2512" y="8127"/>
                    <a:pt x="2580" y="8058"/>
                    <a:pt x="2649" y="8013"/>
                  </a:cubicBezTo>
                  <a:cubicBezTo>
                    <a:pt x="2694" y="7967"/>
                    <a:pt x="2763" y="7899"/>
                    <a:pt x="2786" y="7830"/>
                  </a:cubicBezTo>
                  <a:cubicBezTo>
                    <a:pt x="2808" y="7807"/>
                    <a:pt x="2808" y="7784"/>
                    <a:pt x="2786" y="7762"/>
                  </a:cubicBezTo>
                  <a:cubicBezTo>
                    <a:pt x="2786" y="7739"/>
                    <a:pt x="2786" y="7739"/>
                    <a:pt x="2786" y="7739"/>
                  </a:cubicBezTo>
                  <a:cubicBezTo>
                    <a:pt x="2398" y="7282"/>
                    <a:pt x="2078" y="6803"/>
                    <a:pt x="1804" y="6255"/>
                  </a:cubicBezTo>
                  <a:cubicBezTo>
                    <a:pt x="1713" y="6073"/>
                    <a:pt x="1644" y="5913"/>
                    <a:pt x="1576" y="5753"/>
                  </a:cubicBezTo>
                  <a:cubicBezTo>
                    <a:pt x="1736" y="5730"/>
                    <a:pt x="1895" y="5684"/>
                    <a:pt x="2078" y="5639"/>
                  </a:cubicBezTo>
                  <a:cubicBezTo>
                    <a:pt x="2238" y="5593"/>
                    <a:pt x="2443" y="5525"/>
                    <a:pt x="2649" y="5433"/>
                  </a:cubicBezTo>
                  <a:cubicBezTo>
                    <a:pt x="2991" y="5296"/>
                    <a:pt x="3356" y="5091"/>
                    <a:pt x="3767" y="4863"/>
                  </a:cubicBezTo>
                  <a:cubicBezTo>
                    <a:pt x="3904" y="4771"/>
                    <a:pt x="4064" y="4680"/>
                    <a:pt x="4246" y="4566"/>
                  </a:cubicBezTo>
                  <a:cubicBezTo>
                    <a:pt x="4429" y="4452"/>
                    <a:pt x="4589" y="4338"/>
                    <a:pt x="4726" y="4224"/>
                  </a:cubicBezTo>
                  <a:cubicBezTo>
                    <a:pt x="5068" y="3973"/>
                    <a:pt x="5342" y="3722"/>
                    <a:pt x="5547" y="3470"/>
                  </a:cubicBezTo>
                  <a:cubicBezTo>
                    <a:pt x="5753" y="3767"/>
                    <a:pt x="5936" y="4110"/>
                    <a:pt x="6118" y="4452"/>
                  </a:cubicBezTo>
                  <a:lnTo>
                    <a:pt x="6141" y="4498"/>
                  </a:lnTo>
                  <a:lnTo>
                    <a:pt x="6164" y="4543"/>
                  </a:lnTo>
                  <a:cubicBezTo>
                    <a:pt x="6278" y="4817"/>
                    <a:pt x="6392" y="5091"/>
                    <a:pt x="6483" y="5388"/>
                  </a:cubicBezTo>
                  <a:cubicBezTo>
                    <a:pt x="6506" y="5479"/>
                    <a:pt x="6529" y="5548"/>
                    <a:pt x="6552" y="5639"/>
                  </a:cubicBezTo>
                  <a:lnTo>
                    <a:pt x="6575" y="5662"/>
                  </a:lnTo>
                  <a:lnTo>
                    <a:pt x="6575" y="5684"/>
                  </a:lnTo>
                  <a:lnTo>
                    <a:pt x="6575" y="5730"/>
                  </a:lnTo>
                  <a:cubicBezTo>
                    <a:pt x="6597" y="5753"/>
                    <a:pt x="6620" y="5776"/>
                    <a:pt x="6643" y="5799"/>
                  </a:cubicBezTo>
                  <a:lnTo>
                    <a:pt x="6689" y="5799"/>
                  </a:lnTo>
                  <a:cubicBezTo>
                    <a:pt x="6734" y="5799"/>
                    <a:pt x="6780" y="5821"/>
                    <a:pt x="6826" y="5821"/>
                  </a:cubicBezTo>
                  <a:cubicBezTo>
                    <a:pt x="6940" y="5821"/>
                    <a:pt x="7054" y="5799"/>
                    <a:pt x="7191" y="5753"/>
                  </a:cubicBezTo>
                  <a:cubicBezTo>
                    <a:pt x="7282" y="5707"/>
                    <a:pt x="7351" y="5684"/>
                    <a:pt x="7442" y="5639"/>
                  </a:cubicBezTo>
                  <a:cubicBezTo>
                    <a:pt x="7533" y="5593"/>
                    <a:pt x="7602" y="5548"/>
                    <a:pt x="7670" y="5479"/>
                  </a:cubicBezTo>
                  <a:cubicBezTo>
                    <a:pt x="7693" y="5456"/>
                    <a:pt x="7716" y="5411"/>
                    <a:pt x="7716" y="5365"/>
                  </a:cubicBezTo>
                  <a:lnTo>
                    <a:pt x="7693" y="5365"/>
                  </a:lnTo>
                  <a:lnTo>
                    <a:pt x="7693" y="5342"/>
                  </a:lnTo>
                  <a:lnTo>
                    <a:pt x="7670" y="5296"/>
                  </a:lnTo>
                  <a:cubicBezTo>
                    <a:pt x="7647" y="5205"/>
                    <a:pt x="7625" y="5137"/>
                    <a:pt x="7602" y="5045"/>
                  </a:cubicBezTo>
                  <a:cubicBezTo>
                    <a:pt x="7305" y="4246"/>
                    <a:pt x="6917" y="3470"/>
                    <a:pt x="6438" y="2763"/>
                  </a:cubicBezTo>
                  <a:cubicBezTo>
                    <a:pt x="6164" y="2352"/>
                    <a:pt x="5844" y="1964"/>
                    <a:pt x="5502" y="1622"/>
                  </a:cubicBezTo>
                  <a:cubicBezTo>
                    <a:pt x="5137" y="1234"/>
                    <a:pt x="4749" y="914"/>
                    <a:pt x="4338" y="663"/>
                  </a:cubicBezTo>
                  <a:cubicBezTo>
                    <a:pt x="3858" y="366"/>
                    <a:pt x="3151" y="1"/>
                    <a:pt x="2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6"/>
            <p:cNvSpPr/>
            <p:nvPr/>
          </p:nvSpPr>
          <p:spPr>
            <a:xfrm>
              <a:off x="583687" y="418982"/>
              <a:ext cx="189034" cy="168471"/>
            </a:xfrm>
            <a:custGeom>
              <a:avLst/>
              <a:gdLst/>
              <a:ahLst/>
              <a:cxnLst/>
              <a:rect l="l" t="t" r="r" b="b"/>
              <a:pathLst>
                <a:path w="4201" h="3744" extrusionOk="0">
                  <a:moveTo>
                    <a:pt x="1895" y="183"/>
                  </a:moveTo>
                  <a:cubicBezTo>
                    <a:pt x="2078" y="206"/>
                    <a:pt x="2237" y="251"/>
                    <a:pt x="2420" y="297"/>
                  </a:cubicBezTo>
                  <a:cubicBezTo>
                    <a:pt x="2671" y="388"/>
                    <a:pt x="2922" y="525"/>
                    <a:pt x="3196" y="685"/>
                  </a:cubicBezTo>
                  <a:lnTo>
                    <a:pt x="3173" y="685"/>
                  </a:lnTo>
                  <a:cubicBezTo>
                    <a:pt x="3470" y="891"/>
                    <a:pt x="3721" y="1119"/>
                    <a:pt x="3972" y="1370"/>
                  </a:cubicBezTo>
                  <a:cubicBezTo>
                    <a:pt x="3789" y="1598"/>
                    <a:pt x="3584" y="1804"/>
                    <a:pt x="3356" y="1986"/>
                  </a:cubicBezTo>
                  <a:cubicBezTo>
                    <a:pt x="2876" y="2397"/>
                    <a:pt x="2283" y="2739"/>
                    <a:pt x="1644" y="3059"/>
                  </a:cubicBezTo>
                  <a:cubicBezTo>
                    <a:pt x="1210" y="3242"/>
                    <a:pt x="776" y="3401"/>
                    <a:pt x="320" y="3538"/>
                  </a:cubicBezTo>
                  <a:cubicBezTo>
                    <a:pt x="320" y="3424"/>
                    <a:pt x="297" y="3333"/>
                    <a:pt x="274" y="3242"/>
                  </a:cubicBezTo>
                  <a:cubicBezTo>
                    <a:pt x="183" y="2808"/>
                    <a:pt x="160" y="2420"/>
                    <a:pt x="183" y="2032"/>
                  </a:cubicBezTo>
                  <a:cubicBezTo>
                    <a:pt x="206" y="1758"/>
                    <a:pt x="251" y="1507"/>
                    <a:pt x="320" y="1279"/>
                  </a:cubicBezTo>
                  <a:cubicBezTo>
                    <a:pt x="388" y="1119"/>
                    <a:pt x="457" y="959"/>
                    <a:pt x="548" y="822"/>
                  </a:cubicBezTo>
                  <a:cubicBezTo>
                    <a:pt x="640" y="708"/>
                    <a:pt x="731" y="594"/>
                    <a:pt x="822" y="502"/>
                  </a:cubicBezTo>
                  <a:cubicBezTo>
                    <a:pt x="913" y="434"/>
                    <a:pt x="1005" y="366"/>
                    <a:pt x="1119" y="320"/>
                  </a:cubicBezTo>
                  <a:cubicBezTo>
                    <a:pt x="1210" y="274"/>
                    <a:pt x="1324" y="229"/>
                    <a:pt x="1438" y="206"/>
                  </a:cubicBezTo>
                  <a:cubicBezTo>
                    <a:pt x="1553" y="183"/>
                    <a:pt x="1644" y="183"/>
                    <a:pt x="1758" y="183"/>
                  </a:cubicBezTo>
                  <a:close/>
                  <a:moveTo>
                    <a:pt x="1758" y="0"/>
                  </a:moveTo>
                  <a:cubicBezTo>
                    <a:pt x="1575" y="0"/>
                    <a:pt x="1393" y="23"/>
                    <a:pt x="1210" y="92"/>
                  </a:cubicBezTo>
                  <a:cubicBezTo>
                    <a:pt x="1119" y="114"/>
                    <a:pt x="1028" y="160"/>
                    <a:pt x="936" y="206"/>
                  </a:cubicBezTo>
                  <a:cubicBezTo>
                    <a:pt x="845" y="274"/>
                    <a:pt x="754" y="343"/>
                    <a:pt x="662" y="434"/>
                  </a:cubicBezTo>
                  <a:cubicBezTo>
                    <a:pt x="503" y="571"/>
                    <a:pt x="366" y="754"/>
                    <a:pt x="251" y="1005"/>
                  </a:cubicBezTo>
                  <a:cubicBezTo>
                    <a:pt x="160" y="1187"/>
                    <a:pt x="92" y="1393"/>
                    <a:pt x="46" y="1644"/>
                  </a:cubicBezTo>
                  <a:cubicBezTo>
                    <a:pt x="0" y="1872"/>
                    <a:pt x="0" y="2123"/>
                    <a:pt x="0" y="2397"/>
                  </a:cubicBezTo>
                  <a:cubicBezTo>
                    <a:pt x="0" y="2648"/>
                    <a:pt x="23" y="2899"/>
                    <a:pt x="69" y="3173"/>
                  </a:cubicBezTo>
                  <a:cubicBezTo>
                    <a:pt x="115" y="3356"/>
                    <a:pt x="160" y="3538"/>
                    <a:pt x="206" y="3744"/>
                  </a:cubicBezTo>
                  <a:cubicBezTo>
                    <a:pt x="274" y="3721"/>
                    <a:pt x="320" y="3721"/>
                    <a:pt x="388" y="3698"/>
                  </a:cubicBezTo>
                  <a:cubicBezTo>
                    <a:pt x="1096" y="3493"/>
                    <a:pt x="1781" y="3219"/>
                    <a:pt x="2420" y="2853"/>
                  </a:cubicBezTo>
                  <a:cubicBezTo>
                    <a:pt x="2739" y="2648"/>
                    <a:pt x="3059" y="2443"/>
                    <a:pt x="3356" y="2214"/>
                  </a:cubicBezTo>
                  <a:cubicBezTo>
                    <a:pt x="3630" y="1986"/>
                    <a:pt x="3881" y="1758"/>
                    <a:pt x="4109" y="1507"/>
                  </a:cubicBezTo>
                  <a:lnTo>
                    <a:pt x="4155" y="1438"/>
                  </a:lnTo>
                  <a:lnTo>
                    <a:pt x="4200" y="1370"/>
                  </a:lnTo>
                  <a:cubicBezTo>
                    <a:pt x="4063" y="1210"/>
                    <a:pt x="3904" y="1027"/>
                    <a:pt x="3721" y="891"/>
                  </a:cubicBezTo>
                  <a:cubicBezTo>
                    <a:pt x="3561" y="731"/>
                    <a:pt x="3379" y="594"/>
                    <a:pt x="3173" y="480"/>
                  </a:cubicBezTo>
                  <a:cubicBezTo>
                    <a:pt x="2991" y="343"/>
                    <a:pt x="2785" y="251"/>
                    <a:pt x="2557" y="160"/>
                  </a:cubicBezTo>
                  <a:cubicBezTo>
                    <a:pt x="2351" y="69"/>
                    <a:pt x="2123" y="23"/>
                    <a:pt x="1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 name="Google Shape;1247;p6"/>
          <p:cNvGrpSpPr/>
          <p:nvPr/>
        </p:nvGrpSpPr>
        <p:grpSpPr>
          <a:xfrm rot="-672145" flipH="1">
            <a:off x="298820" y="330829"/>
            <a:ext cx="329643" cy="423839"/>
            <a:chOff x="3526675" y="707075"/>
            <a:chExt cx="187750" cy="241400"/>
          </a:xfrm>
        </p:grpSpPr>
        <p:sp>
          <p:nvSpPr>
            <p:cNvPr id="1248" name="Google Shape;1248;p6"/>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6"/>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6"/>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 name="Google Shape;1251;p6"/>
          <p:cNvGrpSpPr/>
          <p:nvPr/>
        </p:nvGrpSpPr>
        <p:grpSpPr>
          <a:xfrm rot="-9361521">
            <a:off x="8414739" y="4445404"/>
            <a:ext cx="465086" cy="510640"/>
            <a:chOff x="818450" y="719950"/>
            <a:chExt cx="162075" cy="177950"/>
          </a:xfrm>
        </p:grpSpPr>
        <p:sp>
          <p:nvSpPr>
            <p:cNvPr id="1252" name="Google Shape;1252;p6"/>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6"/>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6"/>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5" name="Google Shape;1255;p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256" name="Google Shape;1256;p6"/>
          <p:cNvSpPr/>
          <p:nvPr/>
        </p:nvSpPr>
        <p:spPr>
          <a:xfrm>
            <a:off x="247436" y="195763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6"/>
          <p:cNvSpPr/>
          <p:nvPr/>
        </p:nvSpPr>
        <p:spPr>
          <a:xfrm>
            <a:off x="3767654" y="4867522"/>
            <a:ext cx="339523"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6"/>
          <p:cNvSpPr/>
          <p:nvPr/>
        </p:nvSpPr>
        <p:spPr>
          <a:xfrm>
            <a:off x="8815172" y="2670073"/>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6"/>
          <p:cNvSpPr/>
          <p:nvPr/>
        </p:nvSpPr>
        <p:spPr>
          <a:xfrm>
            <a:off x="5401054" y="130897"/>
            <a:ext cx="339523"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260"/>
        <p:cNvGrpSpPr/>
        <p:nvPr/>
      </p:nvGrpSpPr>
      <p:grpSpPr>
        <a:xfrm>
          <a:off x="0" y="0"/>
          <a:ext cx="0" cy="0"/>
          <a:chOff x="0" y="0"/>
          <a:chExt cx="0" cy="0"/>
        </a:xfrm>
      </p:grpSpPr>
      <p:sp>
        <p:nvSpPr>
          <p:cNvPr id="1261" name="Google Shape;1261;p7"/>
          <p:cNvSpPr/>
          <p:nvPr/>
        </p:nvSpPr>
        <p:spPr>
          <a:xfrm>
            <a:off x="-802450" y="-774734"/>
            <a:ext cx="2787825" cy="2634975"/>
          </a:xfrm>
          <a:custGeom>
            <a:avLst/>
            <a:gdLst/>
            <a:ahLst/>
            <a:cxnLst/>
            <a:rect l="l" t="t" r="r" b="b"/>
            <a:pathLst>
              <a:path w="111513" h="105399" extrusionOk="0">
                <a:moveTo>
                  <a:pt x="4178" y="101700"/>
                </a:moveTo>
                <a:cubicBezTo>
                  <a:pt x="6451" y="114400"/>
                  <a:pt x="16878" y="89535"/>
                  <a:pt x="24231" y="85658"/>
                </a:cubicBezTo>
                <a:cubicBezTo>
                  <a:pt x="31584" y="81781"/>
                  <a:pt x="43080" y="83385"/>
                  <a:pt x="48294" y="78439"/>
                </a:cubicBezTo>
                <a:cubicBezTo>
                  <a:pt x="53508" y="73493"/>
                  <a:pt x="49364" y="61595"/>
                  <a:pt x="55513" y="55980"/>
                </a:cubicBezTo>
                <a:cubicBezTo>
                  <a:pt x="61663" y="50365"/>
                  <a:pt x="79309" y="50232"/>
                  <a:pt x="85191" y="44751"/>
                </a:cubicBezTo>
                <a:cubicBezTo>
                  <a:pt x="91073" y="39270"/>
                  <a:pt x="87062" y="29778"/>
                  <a:pt x="90805" y="23094"/>
                </a:cubicBezTo>
                <a:cubicBezTo>
                  <a:pt x="94548" y="16410"/>
                  <a:pt x="121017" y="6919"/>
                  <a:pt x="107649" y="4646"/>
                </a:cubicBezTo>
                <a:cubicBezTo>
                  <a:pt x="94281" y="2373"/>
                  <a:pt x="27840" y="-6718"/>
                  <a:pt x="10595" y="9458"/>
                </a:cubicBezTo>
                <a:cubicBezTo>
                  <a:pt x="-6650" y="25634"/>
                  <a:pt x="1905" y="89000"/>
                  <a:pt x="4178" y="101700"/>
                </a:cubicBezTo>
                <a:close/>
              </a:path>
            </a:pathLst>
          </a:custGeom>
          <a:solidFill>
            <a:schemeClr val="accent4"/>
          </a:solidFill>
          <a:ln>
            <a:noFill/>
          </a:ln>
        </p:spPr>
      </p:sp>
      <p:sp>
        <p:nvSpPr>
          <p:cNvPr id="1262" name="Google Shape;1262;p7"/>
          <p:cNvSpPr/>
          <p:nvPr/>
        </p:nvSpPr>
        <p:spPr>
          <a:xfrm>
            <a:off x="4996586" y="-1005124"/>
            <a:ext cx="5408925" cy="5029425"/>
          </a:xfrm>
          <a:custGeom>
            <a:avLst/>
            <a:gdLst/>
            <a:ahLst/>
            <a:cxnLst/>
            <a:rect l="l" t="t" r="r" b="b"/>
            <a:pathLst>
              <a:path w="216357" h="201177" extrusionOk="0">
                <a:moveTo>
                  <a:pt x="19714" y="9116"/>
                </a:moveTo>
                <a:cubicBezTo>
                  <a:pt x="-11622" y="10611"/>
                  <a:pt x="2452" y="17851"/>
                  <a:pt x="7897" y="23643"/>
                </a:cubicBezTo>
                <a:cubicBezTo>
                  <a:pt x="13342" y="29435"/>
                  <a:pt x="42767" y="35343"/>
                  <a:pt x="52382" y="43869"/>
                </a:cubicBezTo>
                <a:cubicBezTo>
                  <a:pt x="61997" y="52395"/>
                  <a:pt x="56089" y="68544"/>
                  <a:pt x="65588" y="74800"/>
                </a:cubicBezTo>
                <a:cubicBezTo>
                  <a:pt x="75087" y="81056"/>
                  <a:pt x="100573" y="75148"/>
                  <a:pt x="109377" y="81403"/>
                </a:cubicBezTo>
                <a:cubicBezTo>
                  <a:pt x="118181" y="87659"/>
                  <a:pt x="113258" y="104861"/>
                  <a:pt x="118413" y="112333"/>
                </a:cubicBezTo>
                <a:cubicBezTo>
                  <a:pt x="123568" y="119805"/>
                  <a:pt x="135095" y="119342"/>
                  <a:pt x="140308" y="126235"/>
                </a:cubicBezTo>
                <a:cubicBezTo>
                  <a:pt x="145521" y="133128"/>
                  <a:pt x="144131" y="146253"/>
                  <a:pt x="149691" y="153690"/>
                </a:cubicBezTo>
                <a:cubicBezTo>
                  <a:pt x="155252" y="161127"/>
                  <a:pt x="166605" y="163444"/>
                  <a:pt x="173671" y="170858"/>
                </a:cubicBezTo>
                <a:cubicBezTo>
                  <a:pt x="180738" y="178272"/>
                  <a:pt x="185661" y="196691"/>
                  <a:pt x="192090" y="198174"/>
                </a:cubicBezTo>
                <a:cubicBezTo>
                  <a:pt x="198519" y="199657"/>
                  <a:pt x="211610" y="210338"/>
                  <a:pt x="212247" y="179755"/>
                </a:cubicBezTo>
                <a:cubicBezTo>
                  <a:pt x="212884" y="149172"/>
                  <a:pt x="228002" y="43116"/>
                  <a:pt x="195913" y="14676"/>
                </a:cubicBezTo>
                <a:cubicBezTo>
                  <a:pt x="163824" y="-13764"/>
                  <a:pt x="51050" y="7622"/>
                  <a:pt x="19714" y="9116"/>
                </a:cubicBezTo>
                <a:close/>
              </a:path>
            </a:pathLst>
          </a:custGeom>
          <a:solidFill>
            <a:schemeClr val="lt2"/>
          </a:solidFill>
          <a:ln>
            <a:noFill/>
          </a:ln>
        </p:spPr>
      </p:sp>
      <p:pic>
        <p:nvPicPr>
          <p:cNvPr id="1263" name="Google Shape;1263;p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264" name="Google Shape;1264;p7"/>
          <p:cNvGrpSpPr/>
          <p:nvPr/>
        </p:nvGrpSpPr>
        <p:grpSpPr>
          <a:xfrm rot="1137128" flipH="1">
            <a:off x="8323507" y="256388"/>
            <a:ext cx="643433" cy="572721"/>
            <a:chOff x="4748225" y="4600750"/>
            <a:chExt cx="332125" cy="295625"/>
          </a:xfrm>
        </p:grpSpPr>
        <p:sp>
          <p:nvSpPr>
            <p:cNvPr id="1265" name="Google Shape;1265;p7"/>
            <p:cNvSpPr/>
            <p:nvPr/>
          </p:nvSpPr>
          <p:spPr>
            <a:xfrm>
              <a:off x="4748225" y="4600750"/>
              <a:ext cx="332125" cy="295625"/>
            </a:xfrm>
            <a:custGeom>
              <a:avLst/>
              <a:gdLst/>
              <a:ahLst/>
              <a:cxnLst/>
              <a:rect l="l" t="t" r="r" b="b"/>
              <a:pathLst>
                <a:path w="13285" h="11825" extrusionOk="0">
                  <a:moveTo>
                    <a:pt x="8104" y="1"/>
                  </a:moveTo>
                  <a:cubicBezTo>
                    <a:pt x="7830" y="1"/>
                    <a:pt x="7533" y="24"/>
                    <a:pt x="7259" y="115"/>
                  </a:cubicBezTo>
                  <a:cubicBezTo>
                    <a:pt x="6848" y="229"/>
                    <a:pt x="6460" y="435"/>
                    <a:pt x="6118" y="709"/>
                  </a:cubicBezTo>
                  <a:cubicBezTo>
                    <a:pt x="5844" y="937"/>
                    <a:pt x="5593" y="1188"/>
                    <a:pt x="5364" y="1485"/>
                  </a:cubicBezTo>
                  <a:cubicBezTo>
                    <a:pt x="4976" y="1964"/>
                    <a:pt x="4680" y="2489"/>
                    <a:pt x="4497" y="3060"/>
                  </a:cubicBezTo>
                  <a:cubicBezTo>
                    <a:pt x="4360" y="3402"/>
                    <a:pt x="4269" y="3767"/>
                    <a:pt x="4200" y="4155"/>
                  </a:cubicBezTo>
                  <a:cubicBezTo>
                    <a:pt x="4155" y="4201"/>
                    <a:pt x="4109" y="4224"/>
                    <a:pt x="4063" y="4246"/>
                  </a:cubicBezTo>
                  <a:cubicBezTo>
                    <a:pt x="3356" y="4726"/>
                    <a:pt x="2785" y="5137"/>
                    <a:pt x="2283" y="5547"/>
                  </a:cubicBezTo>
                  <a:cubicBezTo>
                    <a:pt x="1963" y="5821"/>
                    <a:pt x="1667" y="6072"/>
                    <a:pt x="1416" y="6324"/>
                  </a:cubicBezTo>
                  <a:cubicBezTo>
                    <a:pt x="1142" y="6620"/>
                    <a:pt x="914" y="6871"/>
                    <a:pt x="708" y="7145"/>
                  </a:cubicBezTo>
                  <a:cubicBezTo>
                    <a:pt x="685" y="7191"/>
                    <a:pt x="662" y="7214"/>
                    <a:pt x="640" y="7259"/>
                  </a:cubicBezTo>
                  <a:cubicBezTo>
                    <a:pt x="594" y="7328"/>
                    <a:pt x="571" y="7374"/>
                    <a:pt x="548" y="7419"/>
                  </a:cubicBezTo>
                  <a:cubicBezTo>
                    <a:pt x="297" y="7807"/>
                    <a:pt x="137" y="8218"/>
                    <a:pt x="69" y="8606"/>
                  </a:cubicBezTo>
                  <a:cubicBezTo>
                    <a:pt x="1" y="8926"/>
                    <a:pt x="1" y="9245"/>
                    <a:pt x="46" y="9565"/>
                  </a:cubicBezTo>
                  <a:cubicBezTo>
                    <a:pt x="115" y="9907"/>
                    <a:pt x="229" y="10227"/>
                    <a:pt x="411" y="10523"/>
                  </a:cubicBezTo>
                  <a:cubicBezTo>
                    <a:pt x="503" y="10683"/>
                    <a:pt x="617" y="10820"/>
                    <a:pt x="754" y="10957"/>
                  </a:cubicBezTo>
                  <a:cubicBezTo>
                    <a:pt x="822" y="11026"/>
                    <a:pt x="936" y="11163"/>
                    <a:pt x="1119" y="11299"/>
                  </a:cubicBezTo>
                  <a:cubicBezTo>
                    <a:pt x="1393" y="11482"/>
                    <a:pt x="1712" y="11642"/>
                    <a:pt x="2032" y="11733"/>
                  </a:cubicBezTo>
                  <a:cubicBezTo>
                    <a:pt x="2283" y="11779"/>
                    <a:pt x="2534" y="11824"/>
                    <a:pt x="2808" y="11824"/>
                  </a:cubicBezTo>
                  <a:lnTo>
                    <a:pt x="2922" y="11824"/>
                  </a:lnTo>
                  <a:cubicBezTo>
                    <a:pt x="3173" y="11802"/>
                    <a:pt x="3424" y="11779"/>
                    <a:pt x="3675" y="11710"/>
                  </a:cubicBezTo>
                  <a:cubicBezTo>
                    <a:pt x="4063" y="11619"/>
                    <a:pt x="4474" y="11459"/>
                    <a:pt x="4908" y="11254"/>
                  </a:cubicBezTo>
                  <a:cubicBezTo>
                    <a:pt x="5250" y="11071"/>
                    <a:pt x="5593" y="10866"/>
                    <a:pt x="5981" y="10615"/>
                  </a:cubicBezTo>
                  <a:cubicBezTo>
                    <a:pt x="6574" y="10249"/>
                    <a:pt x="7168" y="9793"/>
                    <a:pt x="7875" y="9222"/>
                  </a:cubicBezTo>
                  <a:cubicBezTo>
                    <a:pt x="8104" y="9245"/>
                    <a:pt x="8332" y="9268"/>
                    <a:pt x="8514" y="9291"/>
                  </a:cubicBezTo>
                  <a:lnTo>
                    <a:pt x="8925" y="9291"/>
                  </a:lnTo>
                  <a:cubicBezTo>
                    <a:pt x="9176" y="9291"/>
                    <a:pt x="9427" y="9268"/>
                    <a:pt x="9656" y="9245"/>
                  </a:cubicBezTo>
                  <a:cubicBezTo>
                    <a:pt x="9998" y="9200"/>
                    <a:pt x="10340" y="9131"/>
                    <a:pt x="10683" y="8994"/>
                  </a:cubicBezTo>
                  <a:cubicBezTo>
                    <a:pt x="10979" y="8903"/>
                    <a:pt x="11253" y="8766"/>
                    <a:pt x="11504" y="8629"/>
                  </a:cubicBezTo>
                  <a:cubicBezTo>
                    <a:pt x="12052" y="8287"/>
                    <a:pt x="12486" y="7853"/>
                    <a:pt x="12783" y="7351"/>
                  </a:cubicBezTo>
                  <a:cubicBezTo>
                    <a:pt x="13079" y="6849"/>
                    <a:pt x="13239" y="6301"/>
                    <a:pt x="13262" y="5753"/>
                  </a:cubicBezTo>
                  <a:cubicBezTo>
                    <a:pt x="13285" y="5228"/>
                    <a:pt x="13194" y="4703"/>
                    <a:pt x="12988" y="4224"/>
                  </a:cubicBezTo>
                  <a:cubicBezTo>
                    <a:pt x="12783" y="3744"/>
                    <a:pt x="12463" y="3311"/>
                    <a:pt x="12075" y="2968"/>
                  </a:cubicBezTo>
                  <a:cubicBezTo>
                    <a:pt x="11824" y="2740"/>
                    <a:pt x="11504" y="2535"/>
                    <a:pt x="11185" y="2398"/>
                  </a:cubicBezTo>
                  <a:cubicBezTo>
                    <a:pt x="11094" y="2055"/>
                    <a:pt x="10957" y="1713"/>
                    <a:pt x="10751" y="1416"/>
                  </a:cubicBezTo>
                  <a:cubicBezTo>
                    <a:pt x="10523" y="1074"/>
                    <a:pt x="10226" y="777"/>
                    <a:pt x="9861" y="549"/>
                  </a:cubicBezTo>
                  <a:cubicBezTo>
                    <a:pt x="9656" y="412"/>
                    <a:pt x="9473" y="298"/>
                    <a:pt x="9268" y="229"/>
                  </a:cubicBezTo>
                  <a:cubicBezTo>
                    <a:pt x="9108" y="161"/>
                    <a:pt x="8880" y="69"/>
                    <a:pt x="8583" y="24"/>
                  </a:cubicBezTo>
                  <a:cubicBezTo>
                    <a:pt x="8423" y="1"/>
                    <a:pt x="8263" y="1"/>
                    <a:pt x="810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7"/>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7"/>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7"/>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7"/>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7"/>
            <p:cNvSpPr/>
            <p:nvPr/>
          </p:nvSpPr>
          <p:spPr>
            <a:xfrm>
              <a:off x="4945675" y="4660675"/>
              <a:ext cx="35975" cy="20800"/>
            </a:xfrm>
            <a:custGeom>
              <a:avLst/>
              <a:gdLst/>
              <a:ahLst/>
              <a:cxnLst/>
              <a:rect l="l" t="t" r="r" b="b"/>
              <a:pathLst>
                <a:path w="1439" h="832" extrusionOk="0">
                  <a:moveTo>
                    <a:pt x="502" y="1"/>
                  </a:moveTo>
                  <a:cubicBezTo>
                    <a:pt x="411" y="23"/>
                    <a:pt x="297" y="46"/>
                    <a:pt x="206" y="69"/>
                  </a:cubicBezTo>
                  <a:cubicBezTo>
                    <a:pt x="160" y="92"/>
                    <a:pt x="114" y="115"/>
                    <a:pt x="91" y="138"/>
                  </a:cubicBezTo>
                  <a:cubicBezTo>
                    <a:pt x="69" y="160"/>
                    <a:pt x="23" y="183"/>
                    <a:pt x="23" y="206"/>
                  </a:cubicBezTo>
                  <a:cubicBezTo>
                    <a:pt x="0" y="252"/>
                    <a:pt x="0" y="297"/>
                    <a:pt x="23" y="320"/>
                  </a:cubicBezTo>
                  <a:cubicBezTo>
                    <a:pt x="38" y="320"/>
                    <a:pt x="63" y="330"/>
                    <a:pt x="85" y="330"/>
                  </a:cubicBezTo>
                  <a:cubicBezTo>
                    <a:pt x="96" y="330"/>
                    <a:pt x="107" y="328"/>
                    <a:pt x="114" y="320"/>
                  </a:cubicBezTo>
                  <a:lnTo>
                    <a:pt x="160" y="320"/>
                  </a:lnTo>
                  <a:cubicBezTo>
                    <a:pt x="183" y="320"/>
                    <a:pt x="183" y="297"/>
                    <a:pt x="206" y="297"/>
                  </a:cubicBezTo>
                  <a:cubicBezTo>
                    <a:pt x="274" y="275"/>
                    <a:pt x="320" y="252"/>
                    <a:pt x="365" y="252"/>
                  </a:cubicBezTo>
                  <a:lnTo>
                    <a:pt x="594" y="252"/>
                  </a:lnTo>
                  <a:cubicBezTo>
                    <a:pt x="662" y="252"/>
                    <a:pt x="753" y="275"/>
                    <a:pt x="822" y="297"/>
                  </a:cubicBezTo>
                  <a:cubicBezTo>
                    <a:pt x="822" y="297"/>
                    <a:pt x="822" y="297"/>
                    <a:pt x="822" y="297"/>
                  </a:cubicBezTo>
                  <a:lnTo>
                    <a:pt x="822" y="297"/>
                  </a:lnTo>
                  <a:cubicBezTo>
                    <a:pt x="822" y="297"/>
                    <a:pt x="835" y="297"/>
                    <a:pt x="841" y="307"/>
                  </a:cubicBezTo>
                  <a:lnTo>
                    <a:pt x="841" y="307"/>
                  </a:lnTo>
                  <a:cubicBezTo>
                    <a:pt x="835" y="304"/>
                    <a:pt x="828" y="301"/>
                    <a:pt x="822" y="297"/>
                  </a:cubicBezTo>
                  <a:lnTo>
                    <a:pt x="822" y="297"/>
                  </a:lnTo>
                  <a:cubicBezTo>
                    <a:pt x="822" y="297"/>
                    <a:pt x="845" y="320"/>
                    <a:pt x="845" y="320"/>
                  </a:cubicBezTo>
                  <a:cubicBezTo>
                    <a:pt x="845" y="314"/>
                    <a:pt x="843" y="310"/>
                    <a:pt x="841" y="307"/>
                  </a:cubicBezTo>
                  <a:lnTo>
                    <a:pt x="841" y="307"/>
                  </a:lnTo>
                  <a:cubicBezTo>
                    <a:pt x="880" y="327"/>
                    <a:pt x="920" y="346"/>
                    <a:pt x="959" y="366"/>
                  </a:cubicBezTo>
                  <a:cubicBezTo>
                    <a:pt x="982" y="389"/>
                    <a:pt x="982" y="389"/>
                    <a:pt x="1004" y="411"/>
                  </a:cubicBezTo>
                  <a:cubicBezTo>
                    <a:pt x="1027" y="434"/>
                    <a:pt x="1050" y="434"/>
                    <a:pt x="1073" y="457"/>
                  </a:cubicBezTo>
                  <a:lnTo>
                    <a:pt x="1050" y="457"/>
                  </a:lnTo>
                  <a:lnTo>
                    <a:pt x="1085" y="469"/>
                  </a:lnTo>
                  <a:lnTo>
                    <a:pt x="1085" y="469"/>
                  </a:lnTo>
                  <a:cubicBezTo>
                    <a:pt x="1081" y="466"/>
                    <a:pt x="1078" y="462"/>
                    <a:pt x="1073" y="457"/>
                  </a:cubicBezTo>
                  <a:lnTo>
                    <a:pt x="1073" y="457"/>
                  </a:lnTo>
                  <a:cubicBezTo>
                    <a:pt x="1077" y="461"/>
                    <a:pt x="1081" y="465"/>
                    <a:pt x="1085" y="469"/>
                  </a:cubicBezTo>
                  <a:lnTo>
                    <a:pt x="1085" y="469"/>
                  </a:lnTo>
                  <a:lnTo>
                    <a:pt x="1085" y="469"/>
                  </a:lnTo>
                  <a:lnTo>
                    <a:pt x="1085" y="469"/>
                  </a:lnTo>
                  <a:cubicBezTo>
                    <a:pt x="1087" y="471"/>
                    <a:pt x="1089" y="473"/>
                    <a:pt x="1091" y="474"/>
                  </a:cubicBezTo>
                  <a:lnTo>
                    <a:pt x="1091" y="474"/>
                  </a:lnTo>
                  <a:cubicBezTo>
                    <a:pt x="1089" y="472"/>
                    <a:pt x="1087" y="471"/>
                    <a:pt x="1085" y="469"/>
                  </a:cubicBezTo>
                  <a:lnTo>
                    <a:pt x="1085" y="469"/>
                  </a:lnTo>
                  <a:lnTo>
                    <a:pt x="1119" y="480"/>
                  </a:lnTo>
                  <a:cubicBezTo>
                    <a:pt x="1104" y="480"/>
                    <a:pt x="1099" y="480"/>
                    <a:pt x="1091" y="474"/>
                  </a:cubicBezTo>
                  <a:lnTo>
                    <a:pt x="1091" y="474"/>
                  </a:lnTo>
                  <a:cubicBezTo>
                    <a:pt x="1130" y="509"/>
                    <a:pt x="1170" y="532"/>
                    <a:pt x="1210" y="571"/>
                  </a:cubicBezTo>
                  <a:cubicBezTo>
                    <a:pt x="1233" y="594"/>
                    <a:pt x="1255" y="640"/>
                    <a:pt x="1278" y="663"/>
                  </a:cubicBezTo>
                  <a:cubicBezTo>
                    <a:pt x="1278" y="685"/>
                    <a:pt x="1278" y="685"/>
                    <a:pt x="1278" y="708"/>
                  </a:cubicBezTo>
                  <a:cubicBezTo>
                    <a:pt x="1278" y="731"/>
                    <a:pt x="1278" y="731"/>
                    <a:pt x="1278" y="754"/>
                  </a:cubicBezTo>
                  <a:cubicBezTo>
                    <a:pt x="1278" y="777"/>
                    <a:pt x="1278" y="777"/>
                    <a:pt x="1301" y="799"/>
                  </a:cubicBezTo>
                  <a:cubicBezTo>
                    <a:pt x="1301" y="822"/>
                    <a:pt x="1324" y="822"/>
                    <a:pt x="1347" y="822"/>
                  </a:cubicBezTo>
                  <a:cubicBezTo>
                    <a:pt x="1353" y="828"/>
                    <a:pt x="1362" y="831"/>
                    <a:pt x="1373" y="831"/>
                  </a:cubicBezTo>
                  <a:cubicBezTo>
                    <a:pt x="1401" y="831"/>
                    <a:pt x="1438" y="810"/>
                    <a:pt x="1438" y="777"/>
                  </a:cubicBezTo>
                  <a:cubicBezTo>
                    <a:pt x="1438" y="754"/>
                    <a:pt x="1438" y="731"/>
                    <a:pt x="1438" y="708"/>
                  </a:cubicBezTo>
                  <a:cubicBezTo>
                    <a:pt x="1438" y="685"/>
                    <a:pt x="1438" y="663"/>
                    <a:pt x="1415" y="640"/>
                  </a:cubicBezTo>
                  <a:lnTo>
                    <a:pt x="1438" y="640"/>
                  </a:lnTo>
                  <a:cubicBezTo>
                    <a:pt x="1415" y="594"/>
                    <a:pt x="1392" y="526"/>
                    <a:pt x="1370" y="480"/>
                  </a:cubicBezTo>
                  <a:cubicBezTo>
                    <a:pt x="1347" y="434"/>
                    <a:pt x="1324" y="411"/>
                    <a:pt x="1324" y="389"/>
                  </a:cubicBezTo>
                  <a:cubicBezTo>
                    <a:pt x="1278" y="343"/>
                    <a:pt x="1255" y="297"/>
                    <a:pt x="1210" y="252"/>
                  </a:cubicBezTo>
                  <a:cubicBezTo>
                    <a:pt x="1187" y="229"/>
                    <a:pt x="1164" y="206"/>
                    <a:pt x="1141" y="206"/>
                  </a:cubicBezTo>
                  <a:cubicBezTo>
                    <a:pt x="1119" y="183"/>
                    <a:pt x="1096" y="160"/>
                    <a:pt x="1073" y="138"/>
                  </a:cubicBezTo>
                  <a:cubicBezTo>
                    <a:pt x="1027" y="115"/>
                    <a:pt x="959" y="92"/>
                    <a:pt x="913" y="69"/>
                  </a:cubicBezTo>
                  <a:lnTo>
                    <a:pt x="936" y="69"/>
                  </a:lnTo>
                  <a:cubicBezTo>
                    <a:pt x="890" y="46"/>
                    <a:pt x="867" y="46"/>
                    <a:pt x="845" y="46"/>
                  </a:cubicBezTo>
                  <a:cubicBezTo>
                    <a:pt x="799" y="23"/>
                    <a:pt x="776" y="23"/>
                    <a:pt x="730" y="23"/>
                  </a:cubicBezTo>
                  <a:cubicBezTo>
                    <a:pt x="685" y="1"/>
                    <a:pt x="639"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7"/>
            <p:cNvSpPr/>
            <p:nvPr/>
          </p:nvSpPr>
          <p:spPr>
            <a:xfrm>
              <a:off x="4945100" y="4662950"/>
              <a:ext cx="16000" cy="6875"/>
            </a:xfrm>
            <a:custGeom>
              <a:avLst/>
              <a:gdLst/>
              <a:ahLst/>
              <a:cxnLst/>
              <a:rect l="l" t="t" r="r" b="b"/>
              <a:pathLst>
                <a:path w="640" h="275" extrusionOk="0">
                  <a:moveTo>
                    <a:pt x="594" y="1"/>
                  </a:moveTo>
                  <a:cubicBezTo>
                    <a:pt x="594" y="1"/>
                    <a:pt x="594" y="24"/>
                    <a:pt x="571" y="24"/>
                  </a:cubicBezTo>
                  <a:lnTo>
                    <a:pt x="548" y="24"/>
                  </a:lnTo>
                  <a:cubicBezTo>
                    <a:pt x="502" y="24"/>
                    <a:pt x="457" y="24"/>
                    <a:pt x="411" y="47"/>
                  </a:cubicBezTo>
                  <a:lnTo>
                    <a:pt x="343" y="47"/>
                  </a:lnTo>
                  <a:cubicBezTo>
                    <a:pt x="320" y="69"/>
                    <a:pt x="297" y="69"/>
                    <a:pt x="274" y="69"/>
                  </a:cubicBezTo>
                  <a:cubicBezTo>
                    <a:pt x="251" y="92"/>
                    <a:pt x="206" y="92"/>
                    <a:pt x="183" y="115"/>
                  </a:cubicBezTo>
                  <a:cubicBezTo>
                    <a:pt x="137" y="115"/>
                    <a:pt x="114" y="138"/>
                    <a:pt x="92" y="138"/>
                  </a:cubicBezTo>
                  <a:cubicBezTo>
                    <a:pt x="69" y="161"/>
                    <a:pt x="69" y="161"/>
                    <a:pt x="46" y="184"/>
                  </a:cubicBezTo>
                  <a:cubicBezTo>
                    <a:pt x="23" y="184"/>
                    <a:pt x="0" y="229"/>
                    <a:pt x="23" y="252"/>
                  </a:cubicBezTo>
                  <a:cubicBezTo>
                    <a:pt x="23" y="252"/>
                    <a:pt x="46" y="252"/>
                    <a:pt x="46" y="275"/>
                  </a:cubicBezTo>
                  <a:cubicBezTo>
                    <a:pt x="69" y="275"/>
                    <a:pt x="69" y="275"/>
                    <a:pt x="92" y="252"/>
                  </a:cubicBezTo>
                  <a:cubicBezTo>
                    <a:pt x="114" y="252"/>
                    <a:pt x="137" y="229"/>
                    <a:pt x="160" y="229"/>
                  </a:cubicBezTo>
                  <a:cubicBezTo>
                    <a:pt x="206" y="206"/>
                    <a:pt x="251" y="184"/>
                    <a:pt x="297" y="184"/>
                  </a:cubicBezTo>
                  <a:cubicBezTo>
                    <a:pt x="343" y="161"/>
                    <a:pt x="388" y="138"/>
                    <a:pt x="434" y="138"/>
                  </a:cubicBezTo>
                  <a:cubicBezTo>
                    <a:pt x="480" y="138"/>
                    <a:pt x="525" y="115"/>
                    <a:pt x="571" y="115"/>
                  </a:cubicBezTo>
                  <a:lnTo>
                    <a:pt x="617" y="115"/>
                  </a:lnTo>
                  <a:cubicBezTo>
                    <a:pt x="617" y="115"/>
                    <a:pt x="639" y="92"/>
                    <a:pt x="639" y="92"/>
                  </a:cubicBezTo>
                  <a:cubicBezTo>
                    <a:pt x="639" y="69"/>
                    <a:pt x="639" y="47"/>
                    <a:pt x="639" y="47"/>
                  </a:cubicBezTo>
                  <a:cubicBezTo>
                    <a:pt x="639" y="24"/>
                    <a:pt x="617" y="24"/>
                    <a:pt x="617" y="24"/>
                  </a:cubicBezTo>
                  <a:cubicBezTo>
                    <a:pt x="617" y="24"/>
                    <a:pt x="594"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7"/>
            <p:cNvSpPr/>
            <p:nvPr/>
          </p:nvSpPr>
          <p:spPr>
            <a:xfrm>
              <a:off x="4945675" y="4663525"/>
              <a:ext cx="35400" cy="15250"/>
            </a:xfrm>
            <a:custGeom>
              <a:avLst/>
              <a:gdLst/>
              <a:ahLst/>
              <a:cxnLst/>
              <a:rect l="l" t="t" r="r" b="b"/>
              <a:pathLst>
                <a:path w="1416" h="610" extrusionOk="0">
                  <a:moveTo>
                    <a:pt x="594" y="1"/>
                  </a:moveTo>
                  <a:cubicBezTo>
                    <a:pt x="548" y="1"/>
                    <a:pt x="502" y="1"/>
                    <a:pt x="457" y="24"/>
                  </a:cubicBezTo>
                  <a:cubicBezTo>
                    <a:pt x="388" y="46"/>
                    <a:pt x="342" y="69"/>
                    <a:pt x="274" y="92"/>
                  </a:cubicBezTo>
                  <a:cubicBezTo>
                    <a:pt x="274" y="115"/>
                    <a:pt x="251" y="115"/>
                    <a:pt x="228" y="138"/>
                  </a:cubicBezTo>
                  <a:cubicBezTo>
                    <a:pt x="206" y="138"/>
                    <a:pt x="183" y="161"/>
                    <a:pt x="160" y="161"/>
                  </a:cubicBezTo>
                  <a:cubicBezTo>
                    <a:pt x="114" y="206"/>
                    <a:pt x="69" y="229"/>
                    <a:pt x="23" y="275"/>
                  </a:cubicBezTo>
                  <a:cubicBezTo>
                    <a:pt x="0" y="275"/>
                    <a:pt x="0" y="320"/>
                    <a:pt x="0" y="343"/>
                  </a:cubicBezTo>
                  <a:cubicBezTo>
                    <a:pt x="15" y="343"/>
                    <a:pt x="31" y="353"/>
                    <a:pt x="46" y="353"/>
                  </a:cubicBezTo>
                  <a:cubicBezTo>
                    <a:pt x="53" y="353"/>
                    <a:pt x="61" y="351"/>
                    <a:pt x="69" y="343"/>
                  </a:cubicBezTo>
                  <a:cubicBezTo>
                    <a:pt x="114" y="320"/>
                    <a:pt x="137" y="297"/>
                    <a:pt x="160" y="275"/>
                  </a:cubicBezTo>
                  <a:cubicBezTo>
                    <a:pt x="206" y="252"/>
                    <a:pt x="228" y="229"/>
                    <a:pt x="274" y="206"/>
                  </a:cubicBezTo>
                  <a:cubicBezTo>
                    <a:pt x="342" y="183"/>
                    <a:pt x="411" y="161"/>
                    <a:pt x="457" y="161"/>
                  </a:cubicBezTo>
                  <a:cubicBezTo>
                    <a:pt x="525" y="161"/>
                    <a:pt x="571" y="138"/>
                    <a:pt x="616" y="138"/>
                  </a:cubicBezTo>
                  <a:cubicBezTo>
                    <a:pt x="662" y="161"/>
                    <a:pt x="708" y="161"/>
                    <a:pt x="753" y="183"/>
                  </a:cubicBezTo>
                  <a:cubicBezTo>
                    <a:pt x="845" y="206"/>
                    <a:pt x="913" y="252"/>
                    <a:pt x="982" y="297"/>
                  </a:cubicBezTo>
                  <a:cubicBezTo>
                    <a:pt x="1027" y="343"/>
                    <a:pt x="1073" y="389"/>
                    <a:pt x="1119" y="434"/>
                  </a:cubicBezTo>
                  <a:cubicBezTo>
                    <a:pt x="1141" y="457"/>
                    <a:pt x="1164" y="480"/>
                    <a:pt x="1164" y="480"/>
                  </a:cubicBezTo>
                  <a:cubicBezTo>
                    <a:pt x="1187" y="526"/>
                    <a:pt x="1187" y="526"/>
                    <a:pt x="1210" y="571"/>
                  </a:cubicBezTo>
                  <a:cubicBezTo>
                    <a:pt x="1223" y="598"/>
                    <a:pt x="1260" y="609"/>
                    <a:pt x="1297" y="609"/>
                  </a:cubicBezTo>
                  <a:cubicBezTo>
                    <a:pt x="1324" y="609"/>
                    <a:pt x="1351" y="604"/>
                    <a:pt x="1370" y="594"/>
                  </a:cubicBezTo>
                  <a:cubicBezTo>
                    <a:pt x="1415" y="571"/>
                    <a:pt x="1415" y="503"/>
                    <a:pt x="1415" y="457"/>
                  </a:cubicBezTo>
                  <a:cubicBezTo>
                    <a:pt x="1392" y="434"/>
                    <a:pt x="1392" y="412"/>
                    <a:pt x="1392" y="389"/>
                  </a:cubicBezTo>
                  <a:cubicBezTo>
                    <a:pt x="1370" y="343"/>
                    <a:pt x="1347" y="320"/>
                    <a:pt x="1324" y="297"/>
                  </a:cubicBezTo>
                  <a:cubicBezTo>
                    <a:pt x="1278" y="229"/>
                    <a:pt x="1210" y="183"/>
                    <a:pt x="1141" y="161"/>
                  </a:cubicBezTo>
                  <a:cubicBezTo>
                    <a:pt x="1096" y="115"/>
                    <a:pt x="1027" y="92"/>
                    <a:pt x="959" y="46"/>
                  </a:cubicBezTo>
                  <a:cubicBezTo>
                    <a:pt x="913" y="46"/>
                    <a:pt x="867" y="24"/>
                    <a:pt x="822" y="24"/>
                  </a:cubicBezTo>
                  <a:cubicBezTo>
                    <a:pt x="799" y="1"/>
                    <a:pt x="753" y="1"/>
                    <a:pt x="70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7"/>
            <p:cNvSpPr/>
            <p:nvPr/>
          </p:nvSpPr>
          <p:spPr>
            <a:xfrm>
              <a:off x="4902300" y="4664100"/>
              <a:ext cx="79900" cy="108450"/>
            </a:xfrm>
            <a:custGeom>
              <a:avLst/>
              <a:gdLst/>
              <a:ahLst/>
              <a:cxnLst/>
              <a:rect l="l" t="t" r="r" b="b"/>
              <a:pathLst>
                <a:path w="3196" h="4338" extrusionOk="0">
                  <a:moveTo>
                    <a:pt x="2420" y="1"/>
                  </a:moveTo>
                  <a:cubicBezTo>
                    <a:pt x="2374" y="1"/>
                    <a:pt x="2329" y="23"/>
                    <a:pt x="2283" y="23"/>
                  </a:cubicBezTo>
                  <a:lnTo>
                    <a:pt x="2214" y="23"/>
                  </a:lnTo>
                  <a:cubicBezTo>
                    <a:pt x="2146" y="46"/>
                    <a:pt x="2100" y="69"/>
                    <a:pt x="2032" y="92"/>
                  </a:cubicBezTo>
                  <a:cubicBezTo>
                    <a:pt x="2009" y="92"/>
                    <a:pt x="1963" y="115"/>
                    <a:pt x="1941" y="138"/>
                  </a:cubicBezTo>
                  <a:cubicBezTo>
                    <a:pt x="1872" y="160"/>
                    <a:pt x="1826" y="206"/>
                    <a:pt x="1781" y="252"/>
                  </a:cubicBezTo>
                  <a:cubicBezTo>
                    <a:pt x="1758" y="274"/>
                    <a:pt x="1735" y="297"/>
                    <a:pt x="1689" y="320"/>
                  </a:cubicBezTo>
                  <a:cubicBezTo>
                    <a:pt x="1575" y="457"/>
                    <a:pt x="1461" y="594"/>
                    <a:pt x="1370" y="754"/>
                  </a:cubicBezTo>
                  <a:cubicBezTo>
                    <a:pt x="1279" y="868"/>
                    <a:pt x="1210" y="1005"/>
                    <a:pt x="1142" y="1142"/>
                  </a:cubicBezTo>
                  <a:cubicBezTo>
                    <a:pt x="1050" y="1302"/>
                    <a:pt x="982" y="1461"/>
                    <a:pt x="913" y="1621"/>
                  </a:cubicBezTo>
                  <a:cubicBezTo>
                    <a:pt x="845" y="1781"/>
                    <a:pt x="776" y="1941"/>
                    <a:pt x="731" y="2123"/>
                  </a:cubicBezTo>
                  <a:cubicBezTo>
                    <a:pt x="662" y="2283"/>
                    <a:pt x="594" y="2443"/>
                    <a:pt x="525" y="2625"/>
                  </a:cubicBezTo>
                  <a:cubicBezTo>
                    <a:pt x="503" y="2694"/>
                    <a:pt x="480" y="2785"/>
                    <a:pt x="457" y="2877"/>
                  </a:cubicBezTo>
                  <a:cubicBezTo>
                    <a:pt x="411" y="2945"/>
                    <a:pt x="388" y="3036"/>
                    <a:pt x="366" y="3128"/>
                  </a:cubicBezTo>
                  <a:cubicBezTo>
                    <a:pt x="297" y="3287"/>
                    <a:pt x="251" y="3470"/>
                    <a:pt x="206" y="3630"/>
                  </a:cubicBezTo>
                  <a:cubicBezTo>
                    <a:pt x="160" y="3744"/>
                    <a:pt x="114" y="3858"/>
                    <a:pt x="69" y="3972"/>
                  </a:cubicBezTo>
                  <a:cubicBezTo>
                    <a:pt x="23" y="4041"/>
                    <a:pt x="0" y="4109"/>
                    <a:pt x="23" y="4200"/>
                  </a:cubicBezTo>
                  <a:cubicBezTo>
                    <a:pt x="23" y="4223"/>
                    <a:pt x="46" y="4246"/>
                    <a:pt x="69" y="4269"/>
                  </a:cubicBezTo>
                  <a:cubicBezTo>
                    <a:pt x="92" y="4292"/>
                    <a:pt x="114" y="4315"/>
                    <a:pt x="137" y="4337"/>
                  </a:cubicBezTo>
                  <a:cubicBezTo>
                    <a:pt x="183" y="4337"/>
                    <a:pt x="251" y="4337"/>
                    <a:pt x="297" y="4315"/>
                  </a:cubicBezTo>
                  <a:cubicBezTo>
                    <a:pt x="320" y="4292"/>
                    <a:pt x="343" y="4269"/>
                    <a:pt x="366" y="4246"/>
                  </a:cubicBezTo>
                  <a:cubicBezTo>
                    <a:pt x="366" y="4223"/>
                    <a:pt x="388" y="4200"/>
                    <a:pt x="388" y="4200"/>
                  </a:cubicBezTo>
                  <a:cubicBezTo>
                    <a:pt x="388" y="4200"/>
                    <a:pt x="388" y="4178"/>
                    <a:pt x="388" y="4178"/>
                  </a:cubicBezTo>
                  <a:cubicBezTo>
                    <a:pt x="411" y="4132"/>
                    <a:pt x="434" y="4086"/>
                    <a:pt x="457" y="4041"/>
                  </a:cubicBezTo>
                  <a:cubicBezTo>
                    <a:pt x="480" y="3995"/>
                    <a:pt x="503" y="3949"/>
                    <a:pt x="503" y="3904"/>
                  </a:cubicBezTo>
                  <a:cubicBezTo>
                    <a:pt x="525" y="3858"/>
                    <a:pt x="548" y="3790"/>
                    <a:pt x="571" y="3744"/>
                  </a:cubicBezTo>
                  <a:cubicBezTo>
                    <a:pt x="594" y="3675"/>
                    <a:pt x="617" y="3607"/>
                    <a:pt x="639" y="3538"/>
                  </a:cubicBezTo>
                  <a:cubicBezTo>
                    <a:pt x="685" y="3356"/>
                    <a:pt x="754" y="3196"/>
                    <a:pt x="799" y="3036"/>
                  </a:cubicBezTo>
                  <a:cubicBezTo>
                    <a:pt x="845" y="2945"/>
                    <a:pt x="868" y="2854"/>
                    <a:pt x="891" y="2785"/>
                  </a:cubicBezTo>
                  <a:cubicBezTo>
                    <a:pt x="936" y="2694"/>
                    <a:pt x="959" y="2603"/>
                    <a:pt x="982" y="2511"/>
                  </a:cubicBezTo>
                  <a:cubicBezTo>
                    <a:pt x="1050" y="2352"/>
                    <a:pt x="1119" y="2192"/>
                    <a:pt x="1164" y="2009"/>
                  </a:cubicBezTo>
                  <a:cubicBezTo>
                    <a:pt x="1233" y="1849"/>
                    <a:pt x="1301" y="1690"/>
                    <a:pt x="1370" y="1553"/>
                  </a:cubicBezTo>
                  <a:cubicBezTo>
                    <a:pt x="1438" y="1393"/>
                    <a:pt x="1507" y="1256"/>
                    <a:pt x="1598" y="1119"/>
                  </a:cubicBezTo>
                  <a:cubicBezTo>
                    <a:pt x="1667" y="982"/>
                    <a:pt x="1781" y="822"/>
                    <a:pt x="1872" y="685"/>
                  </a:cubicBezTo>
                  <a:cubicBezTo>
                    <a:pt x="1941" y="617"/>
                    <a:pt x="2009" y="548"/>
                    <a:pt x="2077" y="503"/>
                  </a:cubicBezTo>
                  <a:cubicBezTo>
                    <a:pt x="2100" y="480"/>
                    <a:pt x="2123" y="480"/>
                    <a:pt x="2169" y="457"/>
                  </a:cubicBezTo>
                  <a:cubicBezTo>
                    <a:pt x="2169" y="457"/>
                    <a:pt x="2192" y="434"/>
                    <a:pt x="2214" y="434"/>
                  </a:cubicBezTo>
                  <a:cubicBezTo>
                    <a:pt x="2283" y="411"/>
                    <a:pt x="2329" y="389"/>
                    <a:pt x="2397" y="389"/>
                  </a:cubicBezTo>
                  <a:lnTo>
                    <a:pt x="2534" y="389"/>
                  </a:lnTo>
                  <a:cubicBezTo>
                    <a:pt x="2580" y="411"/>
                    <a:pt x="2625" y="411"/>
                    <a:pt x="2648" y="434"/>
                  </a:cubicBezTo>
                  <a:cubicBezTo>
                    <a:pt x="2671" y="457"/>
                    <a:pt x="2694" y="457"/>
                    <a:pt x="2717" y="480"/>
                  </a:cubicBezTo>
                  <a:cubicBezTo>
                    <a:pt x="2762" y="503"/>
                    <a:pt x="2785" y="548"/>
                    <a:pt x="2808" y="594"/>
                  </a:cubicBezTo>
                  <a:cubicBezTo>
                    <a:pt x="2854" y="640"/>
                    <a:pt x="2876" y="708"/>
                    <a:pt x="2899" y="754"/>
                  </a:cubicBezTo>
                  <a:cubicBezTo>
                    <a:pt x="2922" y="822"/>
                    <a:pt x="2945" y="891"/>
                    <a:pt x="2945" y="936"/>
                  </a:cubicBezTo>
                  <a:cubicBezTo>
                    <a:pt x="2945" y="974"/>
                    <a:pt x="2945" y="1012"/>
                    <a:pt x="2945" y="1051"/>
                  </a:cubicBezTo>
                  <a:cubicBezTo>
                    <a:pt x="2945" y="1119"/>
                    <a:pt x="2945" y="1165"/>
                    <a:pt x="2922" y="1233"/>
                  </a:cubicBezTo>
                  <a:cubicBezTo>
                    <a:pt x="2922" y="1279"/>
                    <a:pt x="2899" y="1347"/>
                    <a:pt x="2876" y="1416"/>
                  </a:cubicBezTo>
                  <a:cubicBezTo>
                    <a:pt x="2876" y="1416"/>
                    <a:pt x="2876" y="1439"/>
                    <a:pt x="2854" y="1461"/>
                  </a:cubicBezTo>
                  <a:cubicBezTo>
                    <a:pt x="2854" y="1461"/>
                    <a:pt x="2854" y="1484"/>
                    <a:pt x="2854" y="1507"/>
                  </a:cubicBezTo>
                  <a:cubicBezTo>
                    <a:pt x="2831" y="1530"/>
                    <a:pt x="2831" y="1576"/>
                    <a:pt x="2808" y="1598"/>
                  </a:cubicBezTo>
                  <a:cubicBezTo>
                    <a:pt x="2785" y="1644"/>
                    <a:pt x="2762" y="1712"/>
                    <a:pt x="2717" y="1781"/>
                  </a:cubicBezTo>
                  <a:cubicBezTo>
                    <a:pt x="2717" y="1781"/>
                    <a:pt x="2717" y="1781"/>
                    <a:pt x="2717" y="1804"/>
                  </a:cubicBezTo>
                  <a:cubicBezTo>
                    <a:pt x="2694" y="1827"/>
                    <a:pt x="2694" y="1849"/>
                    <a:pt x="2717" y="1872"/>
                  </a:cubicBezTo>
                  <a:cubicBezTo>
                    <a:pt x="2739" y="1872"/>
                    <a:pt x="2785" y="1872"/>
                    <a:pt x="2785" y="1849"/>
                  </a:cubicBezTo>
                  <a:cubicBezTo>
                    <a:pt x="2808" y="1804"/>
                    <a:pt x="2831" y="1758"/>
                    <a:pt x="2854" y="1735"/>
                  </a:cubicBezTo>
                  <a:cubicBezTo>
                    <a:pt x="2876" y="1667"/>
                    <a:pt x="2922" y="1598"/>
                    <a:pt x="2945" y="1530"/>
                  </a:cubicBezTo>
                  <a:cubicBezTo>
                    <a:pt x="2990" y="1461"/>
                    <a:pt x="3036" y="1370"/>
                    <a:pt x="3059" y="1302"/>
                  </a:cubicBezTo>
                  <a:cubicBezTo>
                    <a:pt x="3105" y="1233"/>
                    <a:pt x="3127" y="1165"/>
                    <a:pt x="3150" y="1073"/>
                  </a:cubicBezTo>
                  <a:cubicBezTo>
                    <a:pt x="3173" y="1028"/>
                    <a:pt x="3173" y="959"/>
                    <a:pt x="3173" y="891"/>
                  </a:cubicBezTo>
                  <a:cubicBezTo>
                    <a:pt x="3196" y="845"/>
                    <a:pt x="3196" y="799"/>
                    <a:pt x="3173" y="754"/>
                  </a:cubicBezTo>
                  <a:cubicBezTo>
                    <a:pt x="3173" y="708"/>
                    <a:pt x="3173" y="662"/>
                    <a:pt x="3173" y="617"/>
                  </a:cubicBezTo>
                  <a:cubicBezTo>
                    <a:pt x="3150" y="594"/>
                    <a:pt x="3150" y="548"/>
                    <a:pt x="3150" y="526"/>
                  </a:cubicBezTo>
                  <a:cubicBezTo>
                    <a:pt x="3127" y="480"/>
                    <a:pt x="3105" y="434"/>
                    <a:pt x="3082" y="389"/>
                  </a:cubicBezTo>
                  <a:cubicBezTo>
                    <a:pt x="3059" y="343"/>
                    <a:pt x="3036" y="274"/>
                    <a:pt x="2990" y="229"/>
                  </a:cubicBezTo>
                  <a:cubicBezTo>
                    <a:pt x="2968" y="206"/>
                    <a:pt x="2968" y="206"/>
                    <a:pt x="2945" y="183"/>
                  </a:cubicBezTo>
                  <a:cubicBezTo>
                    <a:pt x="2922" y="160"/>
                    <a:pt x="2876" y="138"/>
                    <a:pt x="2854" y="115"/>
                  </a:cubicBezTo>
                  <a:cubicBezTo>
                    <a:pt x="2785" y="92"/>
                    <a:pt x="2717" y="46"/>
                    <a:pt x="2625" y="23"/>
                  </a:cubicBezTo>
                  <a:cubicBezTo>
                    <a:pt x="2557" y="23"/>
                    <a:pt x="2488" y="1"/>
                    <a:pt x="2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7"/>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7"/>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7"/>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7"/>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7"/>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7"/>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7"/>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7"/>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7"/>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7"/>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7"/>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7"/>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7"/>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7"/>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7"/>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7"/>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7"/>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7"/>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7"/>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7"/>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7"/>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7"/>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7"/>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7"/>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7"/>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7"/>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7"/>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7"/>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7"/>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7"/>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7"/>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7"/>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7"/>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7"/>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7"/>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7"/>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7"/>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7"/>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7"/>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7"/>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7"/>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7"/>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7"/>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7"/>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7"/>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7"/>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7"/>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7"/>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7"/>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7"/>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7"/>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7"/>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7"/>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7"/>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7"/>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7"/>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 name="Google Shape;1330;p7"/>
          <p:cNvGrpSpPr/>
          <p:nvPr/>
        </p:nvGrpSpPr>
        <p:grpSpPr>
          <a:xfrm rot="-1687887">
            <a:off x="277904" y="4238003"/>
            <a:ext cx="452862" cy="553935"/>
            <a:chOff x="2019050" y="1133325"/>
            <a:chExt cx="153525" cy="187750"/>
          </a:xfrm>
        </p:grpSpPr>
        <p:sp>
          <p:nvSpPr>
            <p:cNvPr id="1331" name="Google Shape;1331;p7"/>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7"/>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7"/>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7"/>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 name="Google Shape;1335;p7"/>
          <p:cNvGrpSpPr/>
          <p:nvPr/>
        </p:nvGrpSpPr>
        <p:grpSpPr>
          <a:xfrm rot="4727724">
            <a:off x="8514323" y="3236081"/>
            <a:ext cx="465090" cy="510645"/>
            <a:chOff x="818450" y="719950"/>
            <a:chExt cx="162075" cy="177950"/>
          </a:xfrm>
        </p:grpSpPr>
        <p:sp>
          <p:nvSpPr>
            <p:cNvPr id="1336" name="Google Shape;1336;p7"/>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7"/>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7"/>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accent3"/>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9" name="Google Shape;1339;p7"/>
          <p:cNvSpPr/>
          <p:nvPr/>
        </p:nvSpPr>
        <p:spPr>
          <a:xfrm>
            <a:off x="238761" y="255336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0" name="Google Shape;1340;p7"/>
          <p:cNvGrpSpPr/>
          <p:nvPr/>
        </p:nvGrpSpPr>
        <p:grpSpPr>
          <a:xfrm rot="-1070470">
            <a:off x="96136" y="226803"/>
            <a:ext cx="909395" cy="770308"/>
            <a:chOff x="6536750" y="766975"/>
            <a:chExt cx="776100" cy="657400"/>
          </a:xfrm>
        </p:grpSpPr>
        <p:sp>
          <p:nvSpPr>
            <p:cNvPr id="1341" name="Google Shape;1341;p7"/>
            <p:cNvSpPr/>
            <p:nvPr/>
          </p:nvSpPr>
          <p:spPr>
            <a:xfrm>
              <a:off x="6536750" y="766975"/>
              <a:ext cx="776100" cy="657400"/>
            </a:xfrm>
            <a:custGeom>
              <a:avLst/>
              <a:gdLst/>
              <a:ahLst/>
              <a:cxnLst/>
              <a:rect l="l" t="t" r="r" b="b"/>
              <a:pathLst>
                <a:path w="31044" h="26296" extrusionOk="0">
                  <a:moveTo>
                    <a:pt x="27391" y="1"/>
                  </a:moveTo>
                  <a:cubicBezTo>
                    <a:pt x="27072" y="1"/>
                    <a:pt x="26706" y="46"/>
                    <a:pt x="26364" y="160"/>
                  </a:cubicBezTo>
                  <a:cubicBezTo>
                    <a:pt x="25907" y="275"/>
                    <a:pt x="25474" y="480"/>
                    <a:pt x="25017" y="800"/>
                  </a:cubicBezTo>
                  <a:lnTo>
                    <a:pt x="24994" y="800"/>
                  </a:lnTo>
                  <a:cubicBezTo>
                    <a:pt x="24789" y="754"/>
                    <a:pt x="24584" y="731"/>
                    <a:pt x="24378" y="708"/>
                  </a:cubicBezTo>
                  <a:cubicBezTo>
                    <a:pt x="24196" y="685"/>
                    <a:pt x="24013" y="685"/>
                    <a:pt x="23830" y="685"/>
                  </a:cubicBezTo>
                  <a:cubicBezTo>
                    <a:pt x="22666" y="685"/>
                    <a:pt x="21457" y="1028"/>
                    <a:pt x="20110" y="1713"/>
                  </a:cubicBezTo>
                  <a:cubicBezTo>
                    <a:pt x="19539" y="2032"/>
                    <a:pt x="18946" y="2374"/>
                    <a:pt x="18284" y="2854"/>
                  </a:cubicBezTo>
                  <a:cubicBezTo>
                    <a:pt x="17987" y="3059"/>
                    <a:pt x="17690" y="3265"/>
                    <a:pt x="17416" y="3493"/>
                  </a:cubicBezTo>
                  <a:cubicBezTo>
                    <a:pt x="17097" y="3721"/>
                    <a:pt x="16800" y="3949"/>
                    <a:pt x="16503" y="4178"/>
                  </a:cubicBezTo>
                  <a:cubicBezTo>
                    <a:pt x="15636" y="4862"/>
                    <a:pt x="14746" y="5593"/>
                    <a:pt x="13764" y="6415"/>
                  </a:cubicBezTo>
                  <a:cubicBezTo>
                    <a:pt x="13719" y="6460"/>
                    <a:pt x="13673" y="6483"/>
                    <a:pt x="13627" y="6529"/>
                  </a:cubicBezTo>
                  <a:cubicBezTo>
                    <a:pt x="13605" y="6529"/>
                    <a:pt x="13605" y="6552"/>
                    <a:pt x="13605" y="6552"/>
                  </a:cubicBezTo>
                  <a:cubicBezTo>
                    <a:pt x="13513" y="6620"/>
                    <a:pt x="13445" y="6688"/>
                    <a:pt x="13376" y="6757"/>
                  </a:cubicBezTo>
                  <a:lnTo>
                    <a:pt x="13308" y="6825"/>
                  </a:lnTo>
                  <a:cubicBezTo>
                    <a:pt x="13194" y="6917"/>
                    <a:pt x="13057" y="7031"/>
                    <a:pt x="12943" y="7122"/>
                  </a:cubicBezTo>
                  <a:cubicBezTo>
                    <a:pt x="11756" y="8172"/>
                    <a:pt x="10637" y="9245"/>
                    <a:pt x="9587" y="10341"/>
                  </a:cubicBezTo>
                  <a:cubicBezTo>
                    <a:pt x="8537" y="11413"/>
                    <a:pt x="7510" y="12577"/>
                    <a:pt x="6506" y="13787"/>
                  </a:cubicBezTo>
                  <a:cubicBezTo>
                    <a:pt x="6301" y="14015"/>
                    <a:pt x="6118" y="14244"/>
                    <a:pt x="5935" y="14472"/>
                  </a:cubicBezTo>
                  <a:cubicBezTo>
                    <a:pt x="5821" y="14563"/>
                    <a:pt x="5707" y="14654"/>
                    <a:pt x="5616" y="14769"/>
                  </a:cubicBezTo>
                  <a:lnTo>
                    <a:pt x="5456" y="14928"/>
                  </a:lnTo>
                  <a:cubicBezTo>
                    <a:pt x="5296" y="15111"/>
                    <a:pt x="5182" y="15316"/>
                    <a:pt x="5114" y="15545"/>
                  </a:cubicBezTo>
                  <a:cubicBezTo>
                    <a:pt x="4634" y="16161"/>
                    <a:pt x="4155" y="16823"/>
                    <a:pt x="3698" y="17462"/>
                  </a:cubicBezTo>
                  <a:cubicBezTo>
                    <a:pt x="3288" y="18055"/>
                    <a:pt x="2854" y="18695"/>
                    <a:pt x="2420" y="19379"/>
                  </a:cubicBezTo>
                  <a:cubicBezTo>
                    <a:pt x="2215" y="19699"/>
                    <a:pt x="2009" y="20018"/>
                    <a:pt x="1804" y="20361"/>
                  </a:cubicBezTo>
                  <a:cubicBezTo>
                    <a:pt x="1599" y="20703"/>
                    <a:pt x="1370" y="21046"/>
                    <a:pt x="1165" y="21388"/>
                  </a:cubicBezTo>
                  <a:cubicBezTo>
                    <a:pt x="1119" y="21502"/>
                    <a:pt x="1051" y="21616"/>
                    <a:pt x="982" y="21707"/>
                  </a:cubicBezTo>
                  <a:cubicBezTo>
                    <a:pt x="982" y="21707"/>
                    <a:pt x="959" y="21799"/>
                    <a:pt x="937" y="21799"/>
                  </a:cubicBezTo>
                  <a:cubicBezTo>
                    <a:pt x="754" y="22027"/>
                    <a:pt x="594" y="22278"/>
                    <a:pt x="457" y="22529"/>
                  </a:cubicBezTo>
                  <a:cubicBezTo>
                    <a:pt x="252" y="22894"/>
                    <a:pt x="138" y="23260"/>
                    <a:pt x="92" y="23625"/>
                  </a:cubicBezTo>
                  <a:cubicBezTo>
                    <a:pt x="1" y="24287"/>
                    <a:pt x="183" y="24971"/>
                    <a:pt x="640" y="25474"/>
                  </a:cubicBezTo>
                  <a:cubicBezTo>
                    <a:pt x="1096" y="25999"/>
                    <a:pt x="1735" y="26295"/>
                    <a:pt x="2443" y="26295"/>
                  </a:cubicBezTo>
                  <a:cubicBezTo>
                    <a:pt x="2808" y="26295"/>
                    <a:pt x="3151" y="26227"/>
                    <a:pt x="3539" y="26090"/>
                  </a:cubicBezTo>
                  <a:cubicBezTo>
                    <a:pt x="3790" y="25999"/>
                    <a:pt x="4018" y="25885"/>
                    <a:pt x="4201" y="25770"/>
                  </a:cubicBezTo>
                  <a:cubicBezTo>
                    <a:pt x="4246" y="25770"/>
                    <a:pt x="4292" y="25748"/>
                    <a:pt x="4338" y="25748"/>
                  </a:cubicBezTo>
                  <a:cubicBezTo>
                    <a:pt x="4452" y="25702"/>
                    <a:pt x="4566" y="25656"/>
                    <a:pt x="4680" y="25633"/>
                  </a:cubicBezTo>
                  <a:cubicBezTo>
                    <a:pt x="5068" y="25496"/>
                    <a:pt x="5456" y="25360"/>
                    <a:pt x="5821" y="25223"/>
                  </a:cubicBezTo>
                  <a:cubicBezTo>
                    <a:pt x="6186" y="25086"/>
                    <a:pt x="6552" y="24949"/>
                    <a:pt x="6917" y="24812"/>
                  </a:cubicBezTo>
                  <a:cubicBezTo>
                    <a:pt x="7647" y="24515"/>
                    <a:pt x="8355" y="24241"/>
                    <a:pt x="9040" y="23944"/>
                  </a:cubicBezTo>
                  <a:cubicBezTo>
                    <a:pt x="10432" y="23328"/>
                    <a:pt x="11847" y="22643"/>
                    <a:pt x="13194" y="21913"/>
                  </a:cubicBezTo>
                  <a:cubicBezTo>
                    <a:pt x="14381" y="21274"/>
                    <a:pt x="15545" y="20612"/>
                    <a:pt x="16640" y="19927"/>
                  </a:cubicBezTo>
                  <a:cubicBezTo>
                    <a:pt x="16846" y="20087"/>
                    <a:pt x="17097" y="20224"/>
                    <a:pt x="17371" y="20292"/>
                  </a:cubicBezTo>
                  <a:cubicBezTo>
                    <a:pt x="17599" y="20384"/>
                    <a:pt x="17850" y="20429"/>
                    <a:pt x="18124" y="20429"/>
                  </a:cubicBezTo>
                  <a:cubicBezTo>
                    <a:pt x="18170" y="20429"/>
                    <a:pt x="18215" y="20452"/>
                    <a:pt x="18284" y="20452"/>
                  </a:cubicBezTo>
                  <a:cubicBezTo>
                    <a:pt x="18466" y="20452"/>
                    <a:pt x="18672" y="20429"/>
                    <a:pt x="18877" y="20384"/>
                  </a:cubicBezTo>
                  <a:cubicBezTo>
                    <a:pt x="19060" y="20361"/>
                    <a:pt x="19242" y="20315"/>
                    <a:pt x="19402" y="20269"/>
                  </a:cubicBezTo>
                  <a:cubicBezTo>
                    <a:pt x="19585" y="20224"/>
                    <a:pt x="19745" y="20155"/>
                    <a:pt x="19904" y="20110"/>
                  </a:cubicBezTo>
                  <a:cubicBezTo>
                    <a:pt x="20475" y="19904"/>
                    <a:pt x="21046" y="19608"/>
                    <a:pt x="21662" y="19242"/>
                  </a:cubicBezTo>
                  <a:cubicBezTo>
                    <a:pt x="22141" y="18946"/>
                    <a:pt x="22621" y="18603"/>
                    <a:pt x="23191" y="18170"/>
                  </a:cubicBezTo>
                  <a:cubicBezTo>
                    <a:pt x="23671" y="17782"/>
                    <a:pt x="24104" y="17394"/>
                    <a:pt x="24492" y="17074"/>
                  </a:cubicBezTo>
                  <a:lnTo>
                    <a:pt x="25063" y="16572"/>
                  </a:lnTo>
                  <a:cubicBezTo>
                    <a:pt x="25268" y="16366"/>
                    <a:pt x="25497" y="16161"/>
                    <a:pt x="25702" y="15956"/>
                  </a:cubicBezTo>
                  <a:cubicBezTo>
                    <a:pt x="26181" y="15499"/>
                    <a:pt x="26615" y="15043"/>
                    <a:pt x="27026" y="14563"/>
                  </a:cubicBezTo>
                  <a:cubicBezTo>
                    <a:pt x="27460" y="14038"/>
                    <a:pt x="27848" y="13513"/>
                    <a:pt x="28190" y="12988"/>
                  </a:cubicBezTo>
                  <a:cubicBezTo>
                    <a:pt x="28464" y="12577"/>
                    <a:pt x="28715" y="12167"/>
                    <a:pt x="28898" y="11756"/>
                  </a:cubicBezTo>
                  <a:cubicBezTo>
                    <a:pt x="29149" y="11208"/>
                    <a:pt x="29331" y="10729"/>
                    <a:pt x="29445" y="10249"/>
                  </a:cubicBezTo>
                  <a:cubicBezTo>
                    <a:pt x="29605" y="9473"/>
                    <a:pt x="29560" y="8766"/>
                    <a:pt x="29331" y="8126"/>
                  </a:cubicBezTo>
                  <a:cubicBezTo>
                    <a:pt x="29377" y="7921"/>
                    <a:pt x="29423" y="7716"/>
                    <a:pt x="29468" y="7510"/>
                  </a:cubicBezTo>
                  <a:cubicBezTo>
                    <a:pt x="29514" y="7350"/>
                    <a:pt x="29537" y="7168"/>
                    <a:pt x="29560" y="6985"/>
                  </a:cubicBezTo>
                  <a:cubicBezTo>
                    <a:pt x="29582" y="6780"/>
                    <a:pt x="29582" y="6552"/>
                    <a:pt x="29582" y="6346"/>
                  </a:cubicBezTo>
                  <a:cubicBezTo>
                    <a:pt x="29788" y="6141"/>
                    <a:pt x="29993" y="5935"/>
                    <a:pt x="30176" y="5707"/>
                  </a:cubicBezTo>
                  <a:cubicBezTo>
                    <a:pt x="30495" y="5296"/>
                    <a:pt x="30724" y="4885"/>
                    <a:pt x="30861" y="4429"/>
                  </a:cubicBezTo>
                  <a:cubicBezTo>
                    <a:pt x="31020" y="3927"/>
                    <a:pt x="31043" y="3379"/>
                    <a:pt x="30929" y="2854"/>
                  </a:cubicBezTo>
                  <a:cubicBezTo>
                    <a:pt x="30815" y="2260"/>
                    <a:pt x="30541" y="1735"/>
                    <a:pt x="30130" y="1256"/>
                  </a:cubicBezTo>
                  <a:cubicBezTo>
                    <a:pt x="30107" y="1256"/>
                    <a:pt x="30084" y="1233"/>
                    <a:pt x="30084" y="1210"/>
                  </a:cubicBezTo>
                  <a:cubicBezTo>
                    <a:pt x="29833" y="959"/>
                    <a:pt x="29582" y="731"/>
                    <a:pt x="29308" y="571"/>
                  </a:cubicBezTo>
                  <a:cubicBezTo>
                    <a:pt x="28875" y="297"/>
                    <a:pt x="28418" y="115"/>
                    <a:pt x="27916" y="46"/>
                  </a:cubicBezTo>
                  <a:cubicBezTo>
                    <a:pt x="27756" y="23"/>
                    <a:pt x="27574" y="1"/>
                    <a:pt x="27391"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7"/>
            <p:cNvSpPr/>
            <p:nvPr/>
          </p:nvSpPr>
          <p:spPr>
            <a:xfrm>
              <a:off x="6909375" y="832600"/>
              <a:ext cx="317300" cy="304750"/>
            </a:xfrm>
            <a:custGeom>
              <a:avLst/>
              <a:gdLst/>
              <a:ahLst/>
              <a:cxnLst/>
              <a:rect l="l" t="t" r="r" b="b"/>
              <a:pathLst>
                <a:path w="12692" h="12190" extrusionOk="0">
                  <a:moveTo>
                    <a:pt x="8720" y="1"/>
                  </a:moveTo>
                  <a:cubicBezTo>
                    <a:pt x="8537" y="23"/>
                    <a:pt x="8378" y="23"/>
                    <a:pt x="8218" y="69"/>
                  </a:cubicBezTo>
                  <a:cubicBezTo>
                    <a:pt x="8058" y="92"/>
                    <a:pt x="7875" y="138"/>
                    <a:pt x="7693" y="206"/>
                  </a:cubicBezTo>
                  <a:cubicBezTo>
                    <a:pt x="7487" y="274"/>
                    <a:pt x="7328" y="320"/>
                    <a:pt x="7168" y="389"/>
                  </a:cubicBezTo>
                  <a:cubicBezTo>
                    <a:pt x="7077" y="411"/>
                    <a:pt x="7008" y="457"/>
                    <a:pt x="6917" y="480"/>
                  </a:cubicBezTo>
                  <a:cubicBezTo>
                    <a:pt x="6848" y="503"/>
                    <a:pt x="6780" y="548"/>
                    <a:pt x="6688" y="571"/>
                  </a:cubicBezTo>
                  <a:lnTo>
                    <a:pt x="6643" y="594"/>
                  </a:lnTo>
                  <a:lnTo>
                    <a:pt x="6163" y="822"/>
                  </a:lnTo>
                  <a:cubicBezTo>
                    <a:pt x="6072" y="845"/>
                    <a:pt x="6004" y="891"/>
                    <a:pt x="5935" y="936"/>
                  </a:cubicBezTo>
                  <a:cubicBezTo>
                    <a:pt x="5867" y="959"/>
                    <a:pt x="5798" y="1005"/>
                    <a:pt x="5730" y="1051"/>
                  </a:cubicBezTo>
                  <a:lnTo>
                    <a:pt x="5684" y="1051"/>
                  </a:lnTo>
                  <a:lnTo>
                    <a:pt x="5616" y="1119"/>
                  </a:lnTo>
                  <a:cubicBezTo>
                    <a:pt x="5479" y="1187"/>
                    <a:pt x="5342" y="1279"/>
                    <a:pt x="5205" y="1347"/>
                  </a:cubicBezTo>
                  <a:lnTo>
                    <a:pt x="5228" y="1347"/>
                  </a:lnTo>
                  <a:lnTo>
                    <a:pt x="5159" y="1370"/>
                  </a:lnTo>
                  <a:lnTo>
                    <a:pt x="5114" y="1393"/>
                  </a:lnTo>
                  <a:lnTo>
                    <a:pt x="5114" y="1416"/>
                  </a:lnTo>
                  <a:lnTo>
                    <a:pt x="5091" y="1416"/>
                  </a:lnTo>
                  <a:lnTo>
                    <a:pt x="5068" y="1439"/>
                  </a:lnTo>
                  <a:cubicBezTo>
                    <a:pt x="4931" y="1530"/>
                    <a:pt x="4771" y="1621"/>
                    <a:pt x="4634" y="1712"/>
                  </a:cubicBezTo>
                  <a:cubicBezTo>
                    <a:pt x="4497" y="1804"/>
                    <a:pt x="4337" y="1918"/>
                    <a:pt x="4201" y="2009"/>
                  </a:cubicBezTo>
                  <a:cubicBezTo>
                    <a:pt x="4109" y="2100"/>
                    <a:pt x="3995" y="2169"/>
                    <a:pt x="3904" y="2260"/>
                  </a:cubicBezTo>
                  <a:lnTo>
                    <a:pt x="3790" y="2329"/>
                  </a:lnTo>
                  <a:cubicBezTo>
                    <a:pt x="3653" y="2443"/>
                    <a:pt x="3516" y="2557"/>
                    <a:pt x="3356" y="2671"/>
                  </a:cubicBezTo>
                  <a:cubicBezTo>
                    <a:pt x="3219" y="2762"/>
                    <a:pt x="3105" y="2854"/>
                    <a:pt x="2968" y="2968"/>
                  </a:cubicBezTo>
                  <a:lnTo>
                    <a:pt x="2922" y="2991"/>
                  </a:lnTo>
                  <a:cubicBezTo>
                    <a:pt x="2854" y="3059"/>
                    <a:pt x="2785" y="3105"/>
                    <a:pt x="2717" y="3150"/>
                  </a:cubicBezTo>
                  <a:cubicBezTo>
                    <a:pt x="2648" y="3196"/>
                    <a:pt x="2603" y="3242"/>
                    <a:pt x="2557" y="3287"/>
                  </a:cubicBezTo>
                  <a:lnTo>
                    <a:pt x="2489" y="3333"/>
                  </a:lnTo>
                  <a:cubicBezTo>
                    <a:pt x="2443" y="3379"/>
                    <a:pt x="2374" y="3424"/>
                    <a:pt x="2329" y="3470"/>
                  </a:cubicBezTo>
                  <a:lnTo>
                    <a:pt x="2283" y="3538"/>
                  </a:lnTo>
                  <a:lnTo>
                    <a:pt x="2169" y="3607"/>
                  </a:lnTo>
                  <a:lnTo>
                    <a:pt x="2078" y="3698"/>
                  </a:lnTo>
                  <a:cubicBezTo>
                    <a:pt x="2032" y="3744"/>
                    <a:pt x="1986" y="3767"/>
                    <a:pt x="1941" y="3812"/>
                  </a:cubicBezTo>
                  <a:lnTo>
                    <a:pt x="1872" y="3881"/>
                  </a:lnTo>
                  <a:cubicBezTo>
                    <a:pt x="1804" y="3927"/>
                    <a:pt x="1735" y="3995"/>
                    <a:pt x="1667" y="4041"/>
                  </a:cubicBezTo>
                  <a:cubicBezTo>
                    <a:pt x="1598" y="4086"/>
                    <a:pt x="1530" y="4155"/>
                    <a:pt x="1461" y="4200"/>
                  </a:cubicBezTo>
                  <a:cubicBezTo>
                    <a:pt x="1393" y="4246"/>
                    <a:pt x="1325" y="4315"/>
                    <a:pt x="1256" y="4360"/>
                  </a:cubicBezTo>
                  <a:cubicBezTo>
                    <a:pt x="1142" y="4451"/>
                    <a:pt x="1051" y="4543"/>
                    <a:pt x="959" y="4634"/>
                  </a:cubicBezTo>
                  <a:lnTo>
                    <a:pt x="868" y="4703"/>
                  </a:lnTo>
                  <a:cubicBezTo>
                    <a:pt x="800" y="4771"/>
                    <a:pt x="731" y="4817"/>
                    <a:pt x="663" y="4885"/>
                  </a:cubicBezTo>
                  <a:cubicBezTo>
                    <a:pt x="594" y="4931"/>
                    <a:pt x="526" y="4999"/>
                    <a:pt x="457" y="5045"/>
                  </a:cubicBezTo>
                  <a:cubicBezTo>
                    <a:pt x="366" y="5136"/>
                    <a:pt x="275" y="5205"/>
                    <a:pt x="183" y="5296"/>
                  </a:cubicBezTo>
                  <a:lnTo>
                    <a:pt x="138" y="5319"/>
                  </a:lnTo>
                  <a:lnTo>
                    <a:pt x="115" y="5319"/>
                  </a:lnTo>
                  <a:cubicBezTo>
                    <a:pt x="69" y="5342"/>
                    <a:pt x="46" y="5387"/>
                    <a:pt x="23" y="5433"/>
                  </a:cubicBezTo>
                  <a:cubicBezTo>
                    <a:pt x="1" y="5479"/>
                    <a:pt x="1" y="5524"/>
                    <a:pt x="1" y="5570"/>
                  </a:cubicBezTo>
                  <a:cubicBezTo>
                    <a:pt x="23" y="5593"/>
                    <a:pt x="23" y="5593"/>
                    <a:pt x="23" y="5616"/>
                  </a:cubicBezTo>
                  <a:cubicBezTo>
                    <a:pt x="23" y="5616"/>
                    <a:pt x="46" y="5616"/>
                    <a:pt x="69" y="5638"/>
                  </a:cubicBezTo>
                  <a:cubicBezTo>
                    <a:pt x="115" y="5707"/>
                    <a:pt x="160" y="5753"/>
                    <a:pt x="229" y="5844"/>
                  </a:cubicBezTo>
                  <a:cubicBezTo>
                    <a:pt x="252" y="5889"/>
                    <a:pt x="252" y="5912"/>
                    <a:pt x="275" y="5958"/>
                  </a:cubicBezTo>
                  <a:lnTo>
                    <a:pt x="297" y="5981"/>
                  </a:lnTo>
                  <a:lnTo>
                    <a:pt x="297" y="6004"/>
                  </a:lnTo>
                  <a:lnTo>
                    <a:pt x="343" y="6049"/>
                  </a:lnTo>
                  <a:cubicBezTo>
                    <a:pt x="366" y="6095"/>
                    <a:pt x="389" y="6141"/>
                    <a:pt x="412" y="6186"/>
                  </a:cubicBezTo>
                  <a:lnTo>
                    <a:pt x="434" y="6209"/>
                  </a:lnTo>
                  <a:lnTo>
                    <a:pt x="457" y="6255"/>
                  </a:lnTo>
                  <a:cubicBezTo>
                    <a:pt x="480" y="6323"/>
                    <a:pt x="526" y="6392"/>
                    <a:pt x="571" y="6460"/>
                  </a:cubicBezTo>
                  <a:cubicBezTo>
                    <a:pt x="617" y="6551"/>
                    <a:pt x="685" y="6620"/>
                    <a:pt x="731" y="6711"/>
                  </a:cubicBezTo>
                  <a:lnTo>
                    <a:pt x="754" y="6734"/>
                  </a:lnTo>
                  <a:cubicBezTo>
                    <a:pt x="822" y="6802"/>
                    <a:pt x="868" y="6871"/>
                    <a:pt x="914" y="6939"/>
                  </a:cubicBezTo>
                  <a:cubicBezTo>
                    <a:pt x="959" y="6985"/>
                    <a:pt x="982" y="7031"/>
                    <a:pt x="1028" y="7076"/>
                  </a:cubicBezTo>
                  <a:lnTo>
                    <a:pt x="1073" y="7168"/>
                  </a:lnTo>
                  <a:cubicBezTo>
                    <a:pt x="1096" y="7213"/>
                    <a:pt x="1142" y="7259"/>
                    <a:pt x="1165" y="7282"/>
                  </a:cubicBezTo>
                  <a:lnTo>
                    <a:pt x="1233" y="7373"/>
                  </a:lnTo>
                  <a:cubicBezTo>
                    <a:pt x="1256" y="7419"/>
                    <a:pt x="1302" y="7464"/>
                    <a:pt x="1325" y="7510"/>
                  </a:cubicBezTo>
                  <a:cubicBezTo>
                    <a:pt x="1347" y="7533"/>
                    <a:pt x="1370" y="7579"/>
                    <a:pt x="1393" y="7624"/>
                  </a:cubicBezTo>
                  <a:cubicBezTo>
                    <a:pt x="1439" y="7647"/>
                    <a:pt x="1461" y="7693"/>
                    <a:pt x="1484" y="7738"/>
                  </a:cubicBezTo>
                  <a:cubicBezTo>
                    <a:pt x="1507" y="7761"/>
                    <a:pt x="1553" y="7807"/>
                    <a:pt x="1576" y="7852"/>
                  </a:cubicBezTo>
                  <a:cubicBezTo>
                    <a:pt x="1598" y="7875"/>
                    <a:pt x="1621" y="7921"/>
                    <a:pt x="1644" y="7944"/>
                  </a:cubicBezTo>
                  <a:cubicBezTo>
                    <a:pt x="1690" y="7967"/>
                    <a:pt x="1713" y="7989"/>
                    <a:pt x="1735" y="8012"/>
                  </a:cubicBezTo>
                  <a:lnTo>
                    <a:pt x="1850" y="8172"/>
                  </a:lnTo>
                  <a:lnTo>
                    <a:pt x="1872" y="8218"/>
                  </a:lnTo>
                  <a:lnTo>
                    <a:pt x="1895" y="8263"/>
                  </a:lnTo>
                  <a:cubicBezTo>
                    <a:pt x="1986" y="8377"/>
                    <a:pt x="2055" y="8514"/>
                    <a:pt x="2146" y="8629"/>
                  </a:cubicBezTo>
                  <a:lnTo>
                    <a:pt x="2169" y="8674"/>
                  </a:lnTo>
                  <a:cubicBezTo>
                    <a:pt x="2192" y="8697"/>
                    <a:pt x="2192" y="8697"/>
                    <a:pt x="2215" y="8720"/>
                  </a:cubicBezTo>
                  <a:lnTo>
                    <a:pt x="2215" y="8697"/>
                  </a:lnTo>
                  <a:cubicBezTo>
                    <a:pt x="2238" y="8743"/>
                    <a:pt x="2260" y="8765"/>
                    <a:pt x="2283" y="8788"/>
                  </a:cubicBezTo>
                  <a:cubicBezTo>
                    <a:pt x="2306" y="8834"/>
                    <a:pt x="2329" y="8857"/>
                    <a:pt x="2352" y="8880"/>
                  </a:cubicBezTo>
                  <a:cubicBezTo>
                    <a:pt x="2420" y="8948"/>
                    <a:pt x="2466" y="9017"/>
                    <a:pt x="2534" y="9108"/>
                  </a:cubicBezTo>
                  <a:cubicBezTo>
                    <a:pt x="2580" y="9176"/>
                    <a:pt x="2648" y="9245"/>
                    <a:pt x="2717" y="9313"/>
                  </a:cubicBezTo>
                  <a:lnTo>
                    <a:pt x="2763" y="9359"/>
                  </a:lnTo>
                  <a:cubicBezTo>
                    <a:pt x="2808" y="9405"/>
                    <a:pt x="2854" y="9473"/>
                    <a:pt x="2877" y="9519"/>
                  </a:cubicBezTo>
                  <a:cubicBezTo>
                    <a:pt x="2945" y="9587"/>
                    <a:pt x="2991" y="9656"/>
                    <a:pt x="3059" y="9724"/>
                  </a:cubicBezTo>
                  <a:cubicBezTo>
                    <a:pt x="3128" y="9793"/>
                    <a:pt x="3196" y="9861"/>
                    <a:pt x="3265" y="9930"/>
                  </a:cubicBezTo>
                  <a:cubicBezTo>
                    <a:pt x="3310" y="9998"/>
                    <a:pt x="3356" y="10067"/>
                    <a:pt x="3424" y="10135"/>
                  </a:cubicBezTo>
                  <a:cubicBezTo>
                    <a:pt x="3424" y="10158"/>
                    <a:pt x="3447" y="10158"/>
                    <a:pt x="3447" y="10181"/>
                  </a:cubicBezTo>
                  <a:cubicBezTo>
                    <a:pt x="3493" y="10226"/>
                    <a:pt x="3516" y="10249"/>
                    <a:pt x="3561" y="10295"/>
                  </a:cubicBezTo>
                  <a:lnTo>
                    <a:pt x="3721" y="10477"/>
                  </a:lnTo>
                  <a:lnTo>
                    <a:pt x="3767" y="10523"/>
                  </a:lnTo>
                  <a:cubicBezTo>
                    <a:pt x="3835" y="10591"/>
                    <a:pt x="3904" y="10660"/>
                    <a:pt x="3972" y="10751"/>
                  </a:cubicBezTo>
                  <a:lnTo>
                    <a:pt x="4041" y="10797"/>
                  </a:lnTo>
                  <a:lnTo>
                    <a:pt x="4109" y="10865"/>
                  </a:lnTo>
                  <a:cubicBezTo>
                    <a:pt x="4132" y="10865"/>
                    <a:pt x="4155" y="10888"/>
                    <a:pt x="4178" y="10911"/>
                  </a:cubicBezTo>
                  <a:cubicBezTo>
                    <a:pt x="4246" y="11002"/>
                    <a:pt x="4337" y="11071"/>
                    <a:pt x="4383" y="11139"/>
                  </a:cubicBezTo>
                  <a:cubicBezTo>
                    <a:pt x="4452" y="11185"/>
                    <a:pt x="4520" y="11253"/>
                    <a:pt x="4589" y="11322"/>
                  </a:cubicBezTo>
                  <a:cubicBezTo>
                    <a:pt x="4703" y="11436"/>
                    <a:pt x="4840" y="11550"/>
                    <a:pt x="4954" y="11641"/>
                  </a:cubicBezTo>
                  <a:lnTo>
                    <a:pt x="5022" y="11710"/>
                  </a:lnTo>
                  <a:cubicBezTo>
                    <a:pt x="5114" y="11778"/>
                    <a:pt x="5228" y="11870"/>
                    <a:pt x="5319" y="11961"/>
                  </a:cubicBezTo>
                  <a:cubicBezTo>
                    <a:pt x="5365" y="12007"/>
                    <a:pt x="5410" y="12052"/>
                    <a:pt x="5433" y="12098"/>
                  </a:cubicBezTo>
                  <a:cubicBezTo>
                    <a:pt x="5456" y="12121"/>
                    <a:pt x="5479" y="12144"/>
                    <a:pt x="5479" y="12189"/>
                  </a:cubicBezTo>
                  <a:cubicBezTo>
                    <a:pt x="5547" y="12189"/>
                    <a:pt x="5593" y="12144"/>
                    <a:pt x="5616" y="12098"/>
                  </a:cubicBezTo>
                  <a:cubicBezTo>
                    <a:pt x="5639" y="12098"/>
                    <a:pt x="5639" y="12098"/>
                    <a:pt x="5661" y="12075"/>
                  </a:cubicBezTo>
                  <a:cubicBezTo>
                    <a:pt x="5684" y="12052"/>
                    <a:pt x="5730" y="12029"/>
                    <a:pt x="5753" y="12007"/>
                  </a:cubicBezTo>
                  <a:lnTo>
                    <a:pt x="5798" y="11961"/>
                  </a:lnTo>
                  <a:lnTo>
                    <a:pt x="5844" y="11915"/>
                  </a:lnTo>
                  <a:lnTo>
                    <a:pt x="5958" y="11824"/>
                  </a:lnTo>
                  <a:lnTo>
                    <a:pt x="6027" y="11778"/>
                  </a:lnTo>
                  <a:cubicBezTo>
                    <a:pt x="6141" y="11710"/>
                    <a:pt x="6232" y="11619"/>
                    <a:pt x="6323" y="11550"/>
                  </a:cubicBezTo>
                  <a:lnTo>
                    <a:pt x="6460" y="11459"/>
                  </a:lnTo>
                  <a:cubicBezTo>
                    <a:pt x="6529" y="11390"/>
                    <a:pt x="6597" y="11322"/>
                    <a:pt x="6688" y="11253"/>
                  </a:cubicBezTo>
                  <a:cubicBezTo>
                    <a:pt x="6825" y="11139"/>
                    <a:pt x="6962" y="11048"/>
                    <a:pt x="7077" y="10934"/>
                  </a:cubicBezTo>
                  <a:cubicBezTo>
                    <a:pt x="7122" y="10888"/>
                    <a:pt x="7168" y="10865"/>
                    <a:pt x="7213" y="10843"/>
                  </a:cubicBezTo>
                  <a:lnTo>
                    <a:pt x="7305" y="10751"/>
                  </a:lnTo>
                  <a:cubicBezTo>
                    <a:pt x="7373" y="10706"/>
                    <a:pt x="7442" y="10637"/>
                    <a:pt x="7510" y="10591"/>
                  </a:cubicBezTo>
                  <a:cubicBezTo>
                    <a:pt x="7556" y="10569"/>
                    <a:pt x="7601" y="10523"/>
                    <a:pt x="7624" y="10500"/>
                  </a:cubicBezTo>
                  <a:lnTo>
                    <a:pt x="7716" y="10432"/>
                  </a:lnTo>
                  <a:cubicBezTo>
                    <a:pt x="7784" y="10386"/>
                    <a:pt x="7853" y="10318"/>
                    <a:pt x="7921" y="10272"/>
                  </a:cubicBezTo>
                  <a:cubicBezTo>
                    <a:pt x="7967" y="10226"/>
                    <a:pt x="8035" y="10181"/>
                    <a:pt x="8081" y="10135"/>
                  </a:cubicBezTo>
                  <a:cubicBezTo>
                    <a:pt x="8172" y="10089"/>
                    <a:pt x="8241" y="10021"/>
                    <a:pt x="8309" y="9952"/>
                  </a:cubicBezTo>
                  <a:cubicBezTo>
                    <a:pt x="8446" y="9838"/>
                    <a:pt x="8583" y="9724"/>
                    <a:pt x="8720" y="9610"/>
                  </a:cubicBezTo>
                  <a:lnTo>
                    <a:pt x="8834" y="9496"/>
                  </a:lnTo>
                  <a:cubicBezTo>
                    <a:pt x="8925" y="9427"/>
                    <a:pt x="9017" y="9336"/>
                    <a:pt x="9108" y="9245"/>
                  </a:cubicBezTo>
                  <a:cubicBezTo>
                    <a:pt x="9176" y="9199"/>
                    <a:pt x="9245" y="9153"/>
                    <a:pt x="9291" y="9085"/>
                  </a:cubicBezTo>
                  <a:cubicBezTo>
                    <a:pt x="9336" y="9062"/>
                    <a:pt x="9359" y="9039"/>
                    <a:pt x="9405" y="9017"/>
                  </a:cubicBezTo>
                  <a:cubicBezTo>
                    <a:pt x="9405" y="8994"/>
                    <a:pt x="9405" y="8994"/>
                    <a:pt x="9428" y="8971"/>
                  </a:cubicBezTo>
                  <a:cubicBezTo>
                    <a:pt x="9450" y="8948"/>
                    <a:pt x="9450" y="8925"/>
                    <a:pt x="9473" y="8880"/>
                  </a:cubicBezTo>
                  <a:cubicBezTo>
                    <a:pt x="9519" y="8857"/>
                    <a:pt x="9564" y="8811"/>
                    <a:pt x="9610" y="8765"/>
                  </a:cubicBezTo>
                  <a:cubicBezTo>
                    <a:pt x="9633" y="8743"/>
                    <a:pt x="9656" y="8720"/>
                    <a:pt x="9679" y="8697"/>
                  </a:cubicBezTo>
                  <a:lnTo>
                    <a:pt x="9724" y="8651"/>
                  </a:lnTo>
                  <a:lnTo>
                    <a:pt x="9793" y="8583"/>
                  </a:lnTo>
                  <a:cubicBezTo>
                    <a:pt x="9838" y="8560"/>
                    <a:pt x="9861" y="8537"/>
                    <a:pt x="9907" y="8492"/>
                  </a:cubicBezTo>
                  <a:cubicBezTo>
                    <a:pt x="10021" y="8377"/>
                    <a:pt x="10158" y="8263"/>
                    <a:pt x="10272" y="8126"/>
                  </a:cubicBezTo>
                  <a:lnTo>
                    <a:pt x="10318" y="8104"/>
                  </a:lnTo>
                  <a:lnTo>
                    <a:pt x="10318" y="8081"/>
                  </a:lnTo>
                  <a:lnTo>
                    <a:pt x="10386" y="8012"/>
                  </a:lnTo>
                  <a:lnTo>
                    <a:pt x="10363" y="8058"/>
                  </a:lnTo>
                  <a:cubicBezTo>
                    <a:pt x="10386" y="8012"/>
                    <a:pt x="10432" y="7967"/>
                    <a:pt x="10477" y="7921"/>
                  </a:cubicBezTo>
                  <a:lnTo>
                    <a:pt x="10569" y="7830"/>
                  </a:lnTo>
                  <a:lnTo>
                    <a:pt x="10706" y="7693"/>
                  </a:lnTo>
                  <a:cubicBezTo>
                    <a:pt x="10729" y="7670"/>
                    <a:pt x="10774" y="7624"/>
                    <a:pt x="10797" y="7579"/>
                  </a:cubicBezTo>
                  <a:cubicBezTo>
                    <a:pt x="10820" y="7556"/>
                    <a:pt x="10843" y="7533"/>
                    <a:pt x="10866" y="7510"/>
                  </a:cubicBezTo>
                  <a:lnTo>
                    <a:pt x="10934" y="7442"/>
                  </a:lnTo>
                  <a:cubicBezTo>
                    <a:pt x="10980" y="7396"/>
                    <a:pt x="11025" y="7350"/>
                    <a:pt x="11048" y="7305"/>
                  </a:cubicBezTo>
                  <a:lnTo>
                    <a:pt x="11094" y="7259"/>
                  </a:lnTo>
                  <a:cubicBezTo>
                    <a:pt x="11185" y="7145"/>
                    <a:pt x="11299" y="7008"/>
                    <a:pt x="11413" y="6871"/>
                  </a:cubicBezTo>
                  <a:cubicBezTo>
                    <a:pt x="11459" y="6802"/>
                    <a:pt x="11505" y="6734"/>
                    <a:pt x="11550" y="6666"/>
                  </a:cubicBezTo>
                  <a:lnTo>
                    <a:pt x="11573" y="6643"/>
                  </a:lnTo>
                  <a:cubicBezTo>
                    <a:pt x="11596" y="6597"/>
                    <a:pt x="11619" y="6574"/>
                    <a:pt x="11664" y="6529"/>
                  </a:cubicBezTo>
                  <a:lnTo>
                    <a:pt x="11733" y="6437"/>
                  </a:lnTo>
                  <a:lnTo>
                    <a:pt x="11801" y="6323"/>
                  </a:lnTo>
                  <a:cubicBezTo>
                    <a:pt x="11870" y="6232"/>
                    <a:pt x="11961" y="6118"/>
                    <a:pt x="12030" y="6004"/>
                  </a:cubicBezTo>
                  <a:cubicBezTo>
                    <a:pt x="12052" y="5981"/>
                    <a:pt x="12052" y="5935"/>
                    <a:pt x="12075" y="5912"/>
                  </a:cubicBezTo>
                  <a:cubicBezTo>
                    <a:pt x="12098" y="5867"/>
                    <a:pt x="12121" y="5844"/>
                    <a:pt x="12167" y="5821"/>
                  </a:cubicBezTo>
                  <a:cubicBezTo>
                    <a:pt x="12167" y="5821"/>
                    <a:pt x="12167" y="5798"/>
                    <a:pt x="12167" y="5798"/>
                  </a:cubicBezTo>
                  <a:lnTo>
                    <a:pt x="12235" y="5707"/>
                  </a:lnTo>
                  <a:lnTo>
                    <a:pt x="12281" y="5593"/>
                  </a:lnTo>
                  <a:cubicBezTo>
                    <a:pt x="12304" y="5593"/>
                    <a:pt x="12304" y="5570"/>
                    <a:pt x="12304" y="5570"/>
                  </a:cubicBezTo>
                  <a:cubicBezTo>
                    <a:pt x="12349" y="5501"/>
                    <a:pt x="12372" y="5456"/>
                    <a:pt x="12395" y="5387"/>
                  </a:cubicBezTo>
                  <a:cubicBezTo>
                    <a:pt x="12418" y="5342"/>
                    <a:pt x="12440" y="5296"/>
                    <a:pt x="12440" y="5250"/>
                  </a:cubicBezTo>
                  <a:lnTo>
                    <a:pt x="12463" y="5205"/>
                  </a:lnTo>
                  <a:cubicBezTo>
                    <a:pt x="12463" y="5159"/>
                    <a:pt x="12486" y="5113"/>
                    <a:pt x="12509" y="5068"/>
                  </a:cubicBezTo>
                  <a:cubicBezTo>
                    <a:pt x="12509" y="5045"/>
                    <a:pt x="12532" y="4999"/>
                    <a:pt x="12532" y="4954"/>
                  </a:cubicBezTo>
                  <a:cubicBezTo>
                    <a:pt x="12555" y="4885"/>
                    <a:pt x="12577" y="4817"/>
                    <a:pt x="12600" y="4748"/>
                  </a:cubicBezTo>
                  <a:lnTo>
                    <a:pt x="12600" y="4725"/>
                  </a:lnTo>
                  <a:cubicBezTo>
                    <a:pt x="12623" y="4611"/>
                    <a:pt x="12646" y="4497"/>
                    <a:pt x="12646" y="4383"/>
                  </a:cubicBezTo>
                  <a:lnTo>
                    <a:pt x="12646" y="4337"/>
                  </a:lnTo>
                  <a:lnTo>
                    <a:pt x="12669" y="4292"/>
                  </a:lnTo>
                  <a:cubicBezTo>
                    <a:pt x="12669" y="4200"/>
                    <a:pt x="12692" y="4086"/>
                    <a:pt x="12692" y="3972"/>
                  </a:cubicBezTo>
                  <a:lnTo>
                    <a:pt x="12692" y="3949"/>
                  </a:lnTo>
                  <a:lnTo>
                    <a:pt x="12669" y="3927"/>
                  </a:lnTo>
                  <a:lnTo>
                    <a:pt x="12669" y="3904"/>
                  </a:lnTo>
                  <a:lnTo>
                    <a:pt x="12669" y="3835"/>
                  </a:lnTo>
                  <a:cubicBezTo>
                    <a:pt x="12669" y="3790"/>
                    <a:pt x="12669" y="3767"/>
                    <a:pt x="12669" y="3721"/>
                  </a:cubicBezTo>
                  <a:cubicBezTo>
                    <a:pt x="12669" y="3698"/>
                    <a:pt x="12669" y="3653"/>
                    <a:pt x="12669" y="3630"/>
                  </a:cubicBezTo>
                  <a:cubicBezTo>
                    <a:pt x="12669" y="3599"/>
                    <a:pt x="12669" y="3578"/>
                    <a:pt x="12669" y="3561"/>
                  </a:cubicBezTo>
                  <a:cubicBezTo>
                    <a:pt x="12669" y="3447"/>
                    <a:pt x="12646" y="3356"/>
                    <a:pt x="12646" y="3219"/>
                  </a:cubicBezTo>
                  <a:cubicBezTo>
                    <a:pt x="12646" y="3173"/>
                    <a:pt x="12623" y="3105"/>
                    <a:pt x="12623" y="3059"/>
                  </a:cubicBezTo>
                  <a:cubicBezTo>
                    <a:pt x="12623" y="2991"/>
                    <a:pt x="12600" y="2945"/>
                    <a:pt x="12600" y="2899"/>
                  </a:cubicBezTo>
                  <a:lnTo>
                    <a:pt x="12577" y="2854"/>
                  </a:lnTo>
                  <a:cubicBezTo>
                    <a:pt x="12577" y="2808"/>
                    <a:pt x="12577" y="2785"/>
                    <a:pt x="12577" y="2762"/>
                  </a:cubicBezTo>
                  <a:cubicBezTo>
                    <a:pt x="12555" y="2740"/>
                    <a:pt x="12555" y="2740"/>
                    <a:pt x="12555" y="2740"/>
                  </a:cubicBezTo>
                  <a:cubicBezTo>
                    <a:pt x="12532" y="2717"/>
                    <a:pt x="12532" y="2694"/>
                    <a:pt x="12509" y="2671"/>
                  </a:cubicBezTo>
                  <a:cubicBezTo>
                    <a:pt x="12509" y="2648"/>
                    <a:pt x="12509" y="2648"/>
                    <a:pt x="12509" y="2625"/>
                  </a:cubicBezTo>
                  <a:lnTo>
                    <a:pt x="12509" y="2603"/>
                  </a:lnTo>
                  <a:cubicBezTo>
                    <a:pt x="12486" y="2534"/>
                    <a:pt x="12486" y="2489"/>
                    <a:pt x="12463" y="2443"/>
                  </a:cubicBezTo>
                  <a:cubicBezTo>
                    <a:pt x="12440" y="2397"/>
                    <a:pt x="12418" y="2329"/>
                    <a:pt x="12395" y="2283"/>
                  </a:cubicBezTo>
                  <a:cubicBezTo>
                    <a:pt x="12326" y="2123"/>
                    <a:pt x="12212" y="1964"/>
                    <a:pt x="12121" y="1827"/>
                  </a:cubicBezTo>
                  <a:cubicBezTo>
                    <a:pt x="12075" y="1735"/>
                    <a:pt x="12007" y="1644"/>
                    <a:pt x="11961" y="1576"/>
                  </a:cubicBezTo>
                  <a:cubicBezTo>
                    <a:pt x="11915" y="1507"/>
                    <a:pt x="11870" y="1439"/>
                    <a:pt x="11847" y="1393"/>
                  </a:cubicBezTo>
                  <a:cubicBezTo>
                    <a:pt x="11801" y="1370"/>
                    <a:pt x="11756" y="1324"/>
                    <a:pt x="11710" y="1279"/>
                  </a:cubicBezTo>
                  <a:cubicBezTo>
                    <a:pt x="11687" y="1256"/>
                    <a:pt x="11664" y="1256"/>
                    <a:pt x="11642" y="1233"/>
                  </a:cubicBezTo>
                  <a:cubicBezTo>
                    <a:pt x="11619" y="1210"/>
                    <a:pt x="11573" y="1187"/>
                    <a:pt x="11550" y="1165"/>
                  </a:cubicBezTo>
                  <a:cubicBezTo>
                    <a:pt x="11505" y="1119"/>
                    <a:pt x="11459" y="1073"/>
                    <a:pt x="11436" y="1028"/>
                  </a:cubicBezTo>
                  <a:cubicBezTo>
                    <a:pt x="11390" y="1005"/>
                    <a:pt x="11322" y="959"/>
                    <a:pt x="11276" y="936"/>
                  </a:cubicBezTo>
                  <a:lnTo>
                    <a:pt x="11231" y="891"/>
                  </a:lnTo>
                  <a:lnTo>
                    <a:pt x="11162" y="868"/>
                  </a:lnTo>
                  <a:cubicBezTo>
                    <a:pt x="11162" y="822"/>
                    <a:pt x="11162" y="799"/>
                    <a:pt x="11117" y="777"/>
                  </a:cubicBezTo>
                  <a:cubicBezTo>
                    <a:pt x="10980" y="685"/>
                    <a:pt x="10843" y="617"/>
                    <a:pt x="10706" y="526"/>
                  </a:cubicBezTo>
                  <a:cubicBezTo>
                    <a:pt x="10637" y="480"/>
                    <a:pt x="10546" y="434"/>
                    <a:pt x="10455" y="389"/>
                  </a:cubicBezTo>
                  <a:cubicBezTo>
                    <a:pt x="10386" y="366"/>
                    <a:pt x="10318" y="343"/>
                    <a:pt x="10249" y="297"/>
                  </a:cubicBezTo>
                  <a:lnTo>
                    <a:pt x="10204" y="297"/>
                  </a:lnTo>
                  <a:cubicBezTo>
                    <a:pt x="10044" y="229"/>
                    <a:pt x="9907" y="183"/>
                    <a:pt x="9770" y="160"/>
                  </a:cubicBezTo>
                  <a:cubicBezTo>
                    <a:pt x="9679" y="138"/>
                    <a:pt x="9587" y="115"/>
                    <a:pt x="9496" y="92"/>
                  </a:cubicBezTo>
                  <a:cubicBezTo>
                    <a:pt x="9405" y="69"/>
                    <a:pt x="9313" y="69"/>
                    <a:pt x="9222" y="46"/>
                  </a:cubicBezTo>
                  <a:cubicBezTo>
                    <a:pt x="9154" y="23"/>
                    <a:pt x="9062" y="23"/>
                    <a:pt x="8994" y="23"/>
                  </a:cubicBezTo>
                  <a:cubicBezTo>
                    <a:pt x="8925" y="1"/>
                    <a:pt x="8880" y="1"/>
                    <a:pt x="8811" y="1"/>
                  </a:cubicBezTo>
                  <a:close/>
                </a:path>
              </a:pathLst>
            </a:custGeom>
            <a:solidFill>
              <a:srgbClr val="F15B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7"/>
            <p:cNvSpPr/>
            <p:nvPr/>
          </p:nvSpPr>
          <p:spPr>
            <a:xfrm>
              <a:off x="6645750" y="1001500"/>
              <a:ext cx="361800" cy="335000"/>
            </a:xfrm>
            <a:custGeom>
              <a:avLst/>
              <a:gdLst/>
              <a:ahLst/>
              <a:cxnLst/>
              <a:rect l="l" t="t" r="r" b="b"/>
              <a:pathLst>
                <a:path w="14472" h="13400" extrusionOk="0">
                  <a:moveTo>
                    <a:pt x="9130" y="1"/>
                  </a:moveTo>
                  <a:cubicBezTo>
                    <a:pt x="9108" y="1"/>
                    <a:pt x="9062" y="24"/>
                    <a:pt x="9039" y="46"/>
                  </a:cubicBezTo>
                  <a:cubicBezTo>
                    <a:pt x="8994" y="92"/>
                    <a:pt x="8925" y="161"/>
                    <a:pt x="8879" y="206"/>
                  </a:cubicBezTo>
                  <a:cubicBezTo>
                    <a:pt x="8788" y="275"/>
                    <a:pt x="8720" y="343"/>
                    <a:pt x="8628" y="412"/>
                  </a:cubicBezTo>
                  <a:lnTo>
                    <a:pt x="8469" y="571"/>
                  </a:lnTo>
                  <a:lnTo>
                    <a:pt x="8423" y="594"/>
                  </a:lnTo>
                  <a:cubicBezTo>
                    <a:pt x="8377" y="617"/>
                    <a:pt x="8332" y="663"/>
                    <a:pt x="8286" y="708"/>
                  </a:cubicBezTo>
                  <a:lnTo>
                    <a:pt x="8217" y="777"/>
                  </a:lnTo>
                  <a:cubicBezTo>
                    <a:pt x="8149" y="823"/>
                    <a:pt x="8081" y="891"/>
                    <a:pt x="8012" y="960"/>
                  </a:cubicBezTo>
                  <a:cubicBezTo>
                    <a:pt x="7966" y="1005"/>
                    <a:pt x="7898" y="1074"/>
                    <a:pt x="7829" y="1142"/>
                  </a:cubicBezTo>
                  <a:cubicBezTo>
                    <a:pt x="7807" y="1165"/>
                    <a:pt x="7761" y="1211"/>
                    <a:pt x="7738" y="1233"/>
                  </a:cubicBezTo>
                  <a:lnTo>
                    <a:pt x="7670" y="1325"/>
                  </a:lnTo>
                  <a:cubicBezTo>
                    <a:pt x="7624" y="1370"/>
                    <a:pt x="7578" y="1393"/>
                    <a:pt x="7533" y="1439"/>
                  </a:cubicBezTo>
                  <a:lnTo>
                    <a:pt x="7441" y="1530"/>
                  </a:lnTo>
                  <a:cubicBezTo>
                    <a:pt x="7419" y="1553"/>
                    <a:pt x="7373" y="1599"/>
                    <a:pt x="7350" y="1621"/>
                  </a:cubicBezTo>
                  <a:cubicBezTo>
                    <a:pt x="7304" y="1667"/>
                    <a:pt x="7259" y="1713"/>
                    <a:pt x="7213" y="1758"/>
                  </a:cubicBezTo>
                  <a:cubicBezTo>
                    <a:pt x="7145" y="1827"/>
                    <a:pt x="7099" y="1873"/>
                    <a:pt x="7031" y="1941"/>
                  </a:cubicBezTo>
                  <a:lnTo>
                    <a:pt x="6962" y="2032"/>
                  </a:lnTo>
                  <a:cubicBezTo>
                    <a:pt x="6871" y="2124"/>
                    <a:pt x="6779" y="2215"/>
                    <a:pt x="6688" y="2306"/>
                  </a:cubicBezTo>
                  <a:cubicBezTo>
                    <a:pt x="6643" y="2375"/>
                    <a:pt x="6574" y="2443"/>
                    <a:pt x="6528" y="2512"/>
                  </a:cubicBezTo>
                  <a:cubicBezTo>
                    <a:pt x="6437" y="2603"/>
                    <a:pt x="6323" y="2717"/>
                    <a:pt x="6232" y="2808"/>
                  </a:cubicBezTo>
                  <a:cubicBezTo>
                    <a:pt x="6163" y="2900"/>
                    <a:pt x="6072" y="2991"/>
                    <a:pt x="5981" y="3082"/>
                  </a:cubicBezTo>
                  <a:lnTo>
                    <a:pt x="5981" y="3105"/>
                  </a:lnTo>
                  <a:lnTo>
                    <a:pt x="5958" y="3105"/>
                  </a:lnTo>
                  <a:cubicBezTo>
                    <a:pt x="5866" y="3196"/>
                    <a:pt x="5775" y="3311"/>
                    <a:pt x="5684" y="3402"/>
                  </a:cubicBezTo>
                  <a:cubicBezTo>
                    <a:pt x="5593" y="3493"/>
                    <a:pt x="5501" y="3584"/>
                    <a:pt x="5410" y="3676"/>
                  </a:cubicBezTo>
                  <a:lnTo>
                    <a:pt x="5341" y="3767"/>
                  </a:lnTo>
                  <a:lnTo>
                    <a:pt x="5296" y="3813"/>
                  </a:lnTo>
                  <a:cubicBezTo>
                    <a:pt x="5273" y="3835"/>
                    <a:pt x="5227" y="3858"/>
                    <a:pt x="5205" y="3904"/>
                  </a:cubicBezTo>
                  <a:cubicBezTo>
                    <a:pt x="5159" y="3950"/>
                    <a:pt x="5136" y="3995"/>
                    <a:pt x="5090" y="4041"/>
                  </a:cubicBezTo>
                  <a:lnTo>
                    <a:pt x="5022" y="4109"/>
                  </a:lnTo>
                  <a:cubicBezTo>
                    <a:pt x="4976" y="4178"/>
                    <a:pt x="4908" y="4224"/>
                    <a:pt x="4862" y="4292"/>
                  </a:cubicBezTo>
                  <a:cubicBezTo>
                    <a:pt x="4794" y="4360"/>
                    <a:pt x="4725" y="4429"/>
                    <a:pt x="4657" y="4520"/>
                  </a:cubicBezTo>
                  <a:cubicBezTo>
                    <a:pt x="4611" y="4566"/>
                    <a:pt x="4565" y="4612"/>
                    <a:pt x="4520" y="4680"/>
                  </a:cubicBezTo>
                  <a:lnTo>
                    <a:pt x="4474" y="4748"/>
                  </a:lnTo>
                  <a:lnTo>
                    <a:pt x="4406" y="4817"/>
                  </a:lnTo>
                  <a:cubicBezTo>
                    <a:pt x="4314" y="4931"/>
                    <a:pt x="4200" y="5068"/>
                    <a:pt x="4086" y="5182"/>
                  </a:cubicBezTo>
                  <a:cubicBezTo>
                    <a:pt x="4040" y="5251"/>
                    <a:pt x="3972" y="5319"/>
                    <a:pt x="3926" y="5388"/>
                  </a:cubicBezTo>
                  <a:lnTo>
                    <a:pt x="3903" y="5410"/>
                  </a:lnTo>
                  <a:cubicBezTo>
                    <a:pt x="3835" y="5479"/>
                    <a:pt x="3767" y="5570"/>
                    <a:pt x="3698" y="5639"/>
                  </a:cubicBezTo>
                  <a:cubicBezTo>
                    <a:pt x="3652" y="5684"/>
                    <a:pt x="3630" y="5730"/>
                    <a:pt x="3584" y="5776"/>
                  </a:cubicBezTo>
                  <a:lnTo>
                    <a:pt x="3515" y="5844"/>
                  </a:lnTo>
                  <a:cubicBezTo>
                    <a:pt x="3470" y="5913"/>
                    <a:pt x="3424" y="5958"/>
                    <a:pt x="3379" y="6004"/>
                  </a:cubicBezTo>
                  <a:lnTo>
                    <a:pt x="3333" y="6050"/>
                  </a:lnTo>
                  <a:cubicBezTo>
                    <a:pt x="3242" y="6186"/>
                    <a:pt x="3127" y="6323"/>
                    <a:pt x="2990" y="6506"/>
                  </a:cubicBezTo>
                  <a:cubicBezTo>
                    <a:pt x="2945" y="6575"/>
                    <a:pt x="2876" y="6643"/>
                    <a:pt x="2831" y="6711"/>
                  </a:cubicBezTo>
                  <a:cubicBezTo>
                    <a:pt x="2762" y="6780"/>
                    <a:pt x="2717" y="6848"/>
                    <a:pt x="2648" y="6917"/>
                  </a:cubicBezTo>
                  <a:cubicBezTo>
                    <a:pt x="2580" y="7008"/>
                    <a:pt x="2511" y="7099"/>
                    <a:pt x="2443" y="7191"/>
                  </a:cubicBezTo>
                  <a:lnTo>
                    <a:pt x="2329" y="7373"/>
                  </a:lnTo>
                  <a:cubicBezTo>
                    <a:pt x="2283" y="7419"/>
                    <a:pt x="2260" y="7465"/>
                    <a:pt x="2214" y="7510"/>
                  </a:cubicBezTo>
                  <a:lnTo>
                    <a:pt x="2146" y="7579"/>
                  </a:lnTo>
                  <a:cubicBezTo>
                    <a:pt x="2123" y="7624"/>
                    <a:pt x="2077" y="7693"/>
                    <a:pt x="2055" y="7739"/>
                  </a:cubicBezTo>
                  <a:lnTo>
                    <a:pt x="1986" y="7807"/>
                  </a:lnTo>
                  <a:lnTo>
                    <a:pt x="1986" y="7830"/>
                  </a:lnTo>
                  <a:cubicBezTo>
                    <a:pt x="1918" y="7898"/>
                    <a:pt x="1872" y="7967"/>
                    <a:pt x="1826" y="8035"/>
                  </a:cubicBezTo>
                  <a:cubicBezTo>
                    <a:pt x="1826" y="8058"/>
                    <a:pt x="1804" y="8081"/>
                    <a:pt x="1781" y="8104"/>
                  </a:cubicBezTo>
                  <a:lnTo>
                    <a:pt x="1758" y="8149"/>
                  </a:lnTo>
                  <a:lnTo>
                    <a:pt x="1712" y="8195"/>
                  </a:lnTo>
                  <a:lnTo>
                    <a:pt x="1667" y="8264"/>
                  </a:lnTo>
                  <a:cubicBezTo>
                    <a:pt x="1644" y="8309"/>
                    <a:pt x="1621" y="8332"/>
                    <a:pt x="1598" y="8378"/>
                  </a:cubicBezTo>
                  <a:cubicBezTo>
                    <a:pt x="1552" y="8423"/>
                    <a:pt x="1530" y="8469"/>
                    <a:pt x="1507" y="8515"/>
                  </a:cubicBezTo>
                  <a:cubicBezTo>
                    <a:pt x="1461" y="8560"/>
                    <a:pt x="1416" y="8629"/>
                    <a:pt x="1393" y="8674"/>
                  </a:cubicBezTo>
                  <a:lnTo>
                    <a:pt x="1347" y="8720"/>
                  </a:lnTo>
                  <a:cubicBezTo>
                    <a:pt x="1279" y="8834"/>
                    <a:pt x="1187" y="8971"/>
                    <a:pt x="1096" y="9085"/>
                  </a:cubicBezTo>
                  <a:lnTo>
                    <a:pt x="1050" y="9154"/>
                  </a:lnTo>
                  <a:cubicBezTo>
                    <a:pt x="982" y="9245"/>
                    <a:pt x="913" y="9359"/>
                    <a:pt x="845" y="9451"/>
                  </a:cubicBezTo>
                  <a:lnTo>
                    <a:pt x="754" y="9587"/>
                  </a:lnTo>
                  <a:cubicBezTo>
                    <a:pt x="708" y="9633"/>
                    <a:pt x="662" y="9679"/>
                    <a:pt x="639" y="9747"/>
                  </a:cubicBezTo>
                  <a:lnTo>
                    <a:pt x="594" y="9816"/>
                  </a:lnTo>
                  <a:cubicBezTo>
                    <a:pt x="525" y="9884"/>
                    <a:pt x="480" y="9953"/>
                    <a:pt x="434" y="10021"/>
                  </a:cubicBezTo>
                  <a:cubicBezTo>
                    <a:pt x="411" y="10067"/>
                    <a:pt x="388" y="10112"/>
                    <a:pt x="343" y="10158"/>
                  </a:cubicBezTo>
                  <a:cubicBezTo>
                    <a:pt x="320" y="10204"/>
                    <a:pt x="274" y="10272"/>
                    <a:pt x="251" y="10318"/>
                  </a:cubicBezTo>
                  <a:cubicBezTo>
                    <a:pt x="206" y="10364"/>
                    <a:pt x="183" y="10409"/>
                    <a:pt x="137" y="10455"/>
                  </a:cubicBezTo>
                  <a:lnTo>
                    <a:pt x="69" y="10546"/>
                  </a:lnTo>
                  <a:cubicBezTo>
                    <a:pt x="69" y="10569"/>
                    <a:pt x="46" y="10592"/>
                    <a:pt x="23" y="10615"/>
                  </a:cubicBezTo>
                  <a:cubicBezTo>
                    <a:pt x="0" y="10683"/>
                    <a:pt x="23" y="10752"/>
                    <a:pt x="46" y="10820"/>
                  </a:cubicBezTo>
                  <a:cubicBezTo>
                    <a:pt x="46" y="10843"/>
                    <a:pt x="46" y="10843"/>
                    <a:pt x="69" y="10843"/>
                  </a:cubicBezTo>
                  <a:cubicBezTo>
                    <a:pt x="92" y="10866"/>
                    <a:pt x="92" y="10866"/>
                    <a:pt x="114" y="10888"/>
                  </a:cubicBezTo>
                  <a:cubicBezTo>
                    <a:pt x="137" y="10911"/>
                    <a:pt x="160" y="10934"/>
                    <a:pt x="183" y="10934"/>
                  </a:cubicBezTo>
                  <a:cubicBezTo>
                    <a:pt x="206" y="10957"/>
                    <a:pt x="229" y="11003"/>
                    <a:pt x="251" y="11025"/>
                  </a:cubicBezTo>
                  <a:cubicBezTo>
                    <a:pt x="274" y="11048"/>
                    <a:pt x="274" y="11071"/>
                    <a:pt x="297" y="11094"/>
                  </a:cubicBezTo>
                  <a:lnTo>
                    <a:pt x="297" y="11117"/>
                  </a:lnTo>
                  <a:lnTo>
                    <a:pt x="343" y="11162"/>
                  </a:lnTo>
                  <a:cubicBezTo>
                    <a:pt x="366" y="11208"/>
                    <a:pt x="366" y="11231"/>
                    <a:pt x="388" y="11277"/>
                  </a:cubicBezTo>
                  <a:cubicBezTo>
                    <a:pt x="457" y="11322"/>
                    <a:pt x="503" y="11391"/>
                    <a:pt x="548" y="11459"/>
                  </a:cubicBezTo>
                  <a:cubicBezTo>
                    <a:pt x="617" y="11528"/>
                    <a:pt x="662" y="11596"/>
                    <a:pt x="708" y="11642"/>
                  </a:cubicBezTo>
                  <a:cubicBezTo>
                    <a:pt x="754" y="11710"/>
                    <a:pt x="799" y="11779"/>
                    <a:pt x="868" y="11847"/>
                  </a:cubicBezTo>
                  <a:cubicBezTo>
                    <a:pt x="913" y="11938"/>
                    <a:pt x="982" y="12007"/>
                    <a:pt x="1050" y="12098"/>
                  </a:cubicBezTo>
                  <a:lnTo>
                    <a:pt x="1029" y="12077"/>
                  </a:lnTo>
                  <a:lnTo>
                    <a:pt x="1029" y="12077"/>
                  </a:lnTo>
                  <a:cubicBezTo>
                    <a:pt x="1074" y="12122"/>
                    <a:pt x="1096" y="12144"/>
                    <a:pt x="1119" y="12190"/>
                  </a:cubicBezTo>
                  <a:lnTo>
                    <a:pt x="1164" y="12235"/>
                  </a:lnTo>
                  <a:cubicBezTo>
                    <a:pt x="1210" y="12304"/>
                    <a:pt x="1256" y="12349"/>
                    <a:pt x="1279" y="12418"/>
                  </a:cubicBezTo>
                  <a:cubicBezTo>
                    <a:pt x="1370" y="12509"/>
                    <a:pt x="1461" y="12600"/>
                    <a:pt x="1552" y="12692"/>
                  </a:cubicBezTo>
                  <a:cubicBezTo>
                    <a:pt x="1644" y="12760"/>
                    <a:pt x="1712" y="12851"/>
                    <a:pt x="1781" y="12920"/>
                  </a:cubicBezTo>
                  <a:lnTo>
                    <a:pt x="1849" y="12966"/>
                  </a:lnTo>
                  <a:lnTo>
                    <a:pt x="1895" y="13034"/>
                  </a:lnTo>
                  <a:lnTo>
                    <a:pt x="1963" y="13103"/>
                  </a:lnTo>
                  <a:cubicBezTo>
                    <a:pt x="2009" y="13171"/>
                    <a:pt x="2077" y="13217"/>
                    <a:pt x="2077" y="13285"/>
                  </a:cubicBezTo>
                  <a:cubicBezTo>
                    <a:pt x="2100" y="13308"/>
                    <a:pt x="2100" y="13354"/>
                    <a:pt x="2077" y="13399"/>
                  </a:cubicBezTo>
                  <a:lnTo>
                    <a:pt x="2214" y="13399"/>
                  </a:lnTo>
                  <a:cubicBezTo>
                    <a:pt x="2351" y="13376"/>
                    <a:pt x="2466" y="13331"/>
                    <a:pt x="2580" y="13262"/>
                  </a:cubicBezTo>
                  <a:cubicBezTo>
                    <a:pt x="2625" y="13239"/>
                    <a:pt x="2694" y="13217"/>
                    <a:pt x="2739" y="13194"/>
                  </a:cubicBezTo>
                  <a:cubicBezTo>
                    <a:pt x="2785" y="13194"/>
                    <a:pt x="2831" y="13171"/>
                    <a:pt x="2876" y="13148"/>
                  </a:cubicBezTo>
                  <a:cubicBezTo>
                    <a:pt x="2899" y="13125"/>
                    <a:pt x="2945" y="13125"/>
                    <a:pt x="2990" y="13103"/>
                  </a:cubicBezTo>
                  <a:lnTo>
                    <a:pt x="3036" y="13080"/>
                  </a:lnTo>
                  <a:cubicBezTo>
                    <a:pt x="3127" y="13057"/>
                    <a:pt x="3196" y="13011"/>
                    <a:pt x="3264" y="12988"/>
                  </a:cubicBezTo>
                  <a:cubicBezTo>
                    <a:pt x="3401" y="12943"/>
                    <a:pt x="3538" y="12874"/>
                    <a:pt x="3675" y="12806"/>
                  </a:cubicBezTo>
                  <a:lnTo>
                    <a:pt x="3835" y="12737"/>
                  </a:lnTo>
                  <a:lnTo>
                    <a:pt x="3903" y="12692"/>
                  </a:lnTo>
                  <a:lnTo>
                    <a:pt x="4132" y="12600"/>
                  </a:lnTo>
                  <a:cubicBezTo>
                    <a:pt x="4223" y="12555"/>
                    <a:pt x="4337" y="12509"/>
                    <a:pt x="4428" y="12463"/>
                  </a:cubicBezTo>
                  <a:lnTo>
                    <a:pt x="4451" y="12441"/>
                  </a:lnTo>
                  <a:lnTo>
                    <a:pt x="4474" y="12441"/>
                  </a:lnTo>
                  <a:cubicBezTo>
                    <a:pt x="4565" y="12395"/>
                    <a:pt x="4657" y="12349"/>
                    <a:pt x="4748" y="12304"/>
                  </a:cubicBezTo>
                  <a:cubicBezTo>
                    <a:pt x="4817" y="12258"/>
                    <a:pt x="4908" y="12235"/>
                    <a:pt x="4976" y="12190"/>
                  </a:cubicBezTo>
                  <a:cubicBezTo>
                    <a:pt x="5090" y="12144"/>
                    <a:pt x="5182" y="12098"/>
                    <a:pt x="5296" y="12053"/>
                  </a:cubicBezTo>
                  <a:cubicBezTo>
                    <a:pt x="5501" y="11938"/>
                    <a:pt x="5730" y="11824"/>
                    <a:pt x="5958" y="11733"/>
                  </a:cubicBezTo>
                  <a:cubicBezTo>
                    <a:pt x="6095" y="11665"/>
                    <a:pt x="6255" y="11596"/>
                    <a:pt x="6391" y="11550"/>
                  </a:cubicBezTo>
                  <a:cubicBezTo>
                    <a:pt x="6437" y="11528"/>
                    <a:pt x="6483" y="11505"/>
                    <a:pt x="6528" y="11482"/>
                  </a:cubicBezTo>
                  <a:cubicBezTo>
                    <a:pt x="6574" y="11459"/>
                    <a:pt x="6620" y="11436"/>
                    <a:pt x="6665" y="11413"/>
                  </a:cubicBezTo>
                  <a:lnTo>
                    <a:pt x="6757" y="11368"/>
                  </a:lnTo>
                  <a:cubicBezTo>
                    <a:pt x="6802" y="11345"/>
                    <a:pt x="6871" y="11322"/>
                    <a:pt x="6916" y="11299"/>
                  </a:cubicBezTo>
                  <a:cubicBezTo>
                    <a:pt x="7053" y="11208"/>
                    <a:pt x="7190" y="11140"/>
                    <a:pt x="7350" y="11071"/>
                  </a:cubicBezTo>
                  <a:lnTo>
                    <a:pt x="7464" y="11025"/>
                  </a:lnTo>
                  <a:cubicBezTo>
                    <a:pt x="7578" y="10957"/>
                    <a:pt x="7715" y="10888"/>
                    <a:pt x="7852" y="10820"/>
                  </a:cubicBezTo>
                  <a:cubicBezTo>
                    <a:pt x="8058" y="10729"/>
                    <a:pt x="8263" y="10615"/>
                    <a:pt x="8469" y="10500"/>
                  </a:cubicBezTo>
                  <a:cubicBezTo>
                    <a:pt x="8788" y="10341"/>
                    <a:pt x="9108" y="10158"/>
                    <a:pt x="9450" y="9953"/>
                  </a:cubicBezTo>
                  <a:cubicBezTo>
                    <a:pt x="9587" y="9861"/>
                    <a:pt x="9724" y="9793"/>
                    <a:pt x="9838" y="9724"/>
                  </a:cubicBezTo>
                  <a:lnTo>
                    <a:pt x="9975" y="9656"/>
                  </a:lnTo>
                  <a:cubicBezTo>
                    <a:pt x="10135" y="9565"/>
                    <a:pt x="10317" y="9451"/>
                    <a:pt x="10477" y="9359"/>
                  </a:cubicBezTo>
                  <a:lnTo>
                    <a:pt x="10614" y="9268"/>
                  </a:lnTo>
                  <a:cubicBezTo>
                    <a:pt x="10683" y="9222"/>
                    <a:pt x="10728" y="9199"/>
                    <a:pt x="10774" y="9177"/>
                  </a:cubicBezTo>
                  <a:lnTo>
                    <a:pt x="10911" y="9085"/>
                  </a:lnTo>
                  <a:lnTo>
                    <a:pt x="11002" y="9017"/>
                  </a:lnTo>
                  <a:lnTo>
                    <a:pt x="10979" y="9040"/>
                  </a:lnTo>
                  <a:cubicBezTo>
                    <a:pt x="11162" y="8926"/>
                    <a:pt x="11322" y="8834"/>
                    <a:pt x="11482" y="8720"/>
                  </a:cubicBezTo>
                  <a:cubicBezTo>
                    <a:pt x="11527" y="8697"/>
                    <a:pt x="11550" y="8674"/>
                    <a:pt x="11596" y="8652"/>
                  </a:cubicBezTo>
                  <a:cubicBezTo>
                    <a:pt x="11618" y="8629"/>
                    <a:pt x="11664" y="8606"/>
                    <a:pt x="11687" y="8583"/>
                  </a:cubicBezTo>
                  <a:cubicBezTo>
                    <a:pt x="11778" y="8537"/>
                    <a:pt x="11847" y="8469"/>
                    <a:pt x="11915" y="8423"/>
                  </a:cubicBezTo>
                  <a:cubicBezTo>
                    <a:pt x="12098" y="8286"/>
                    <a:pt x="12235" y="8172"/>
                    <a:pt x="12372" y="8081"/>
                  </a:cubicBezTo>
                  <a:cubicBezTo>
                    <a:pt x="12463" y="8013"/>
                    <a:pt x="12577" y="7944"/>
                    <a:pt x="12668" y="7898"/>
                  </a:cubicBezTo>
                  <a:cubicBezTo>
                    <a:pt x="12737" y="7853"/>
                    <a:pt x="12783" y="7807"/>
                    <a:pt x="12851" y="7784"/>
                  </a:cubicBezTo>
                  <a:cubicBezTo>
                    <a:pt x="12965" y="7693"/>
                    <a:pt x="13102" y="7602"/>
                    <a:pt x="13239" y="7510"/>
                  </a:cubicBezTo>
                  <a:cubicBezTo>
                    <a:pt x="13285" y="7488"/>
                    <a:pt x="13330" y="7442"/>
                    <a:pt x="13376" y="7419"/>
                  </a:cubicBezTo>
                  <a:cubicBezTo>
                    <a:pt x="13399" y="7373"/>
                    <a:pt x="13444" y="7328"/>
                    <a:pt x="13490" y="7305"/>
                  </a:cubicBezTo>
                  <a:cubicBezTo>
                    <a:pt x="13536" y="7259"/>
                    <a:pt x="13581" y="7214"/>
                    <a:pt x="13627" y="7191"/>
                  </a:cubicBezTo>
                  <a:lnTo>
                    <a:pt x="13673" y="7145"/>
                  </a:lnTo>
                  <a:lnTo>
                    <a:pt x="13741" y="7099"/>
                  </a:lnTo>
                  <a:cubicBezTo>
                    <a:pt x="13787" y="7077"/>
                    <a:pt x="13833" y="7031"/>
                    <a:pt x="13878" y="7008"/>
                  </a:cubicBezTo>
                  <a:cubicBezTo>
                    <a:pt x="13969" y="6940"/>
                    <a:pt x="14061" y="6894"/>
                    <a:pt x="14129" y="6848"/>
                  </a:cubicBezTo>
                  <a:lnTo>
                    <a:pt x="14243" y="6757"/>
                  </a:lnTo>
                  <a:cubicBezTo>
                    <a:pt x="14312" y="6711"/>
                    <a:pt x="14357" y="6666"/>
                    <a:pt x="14426" y="6620"/>
                  </a:cubicBezTo>
                  <a:cubicBezTo>
                    <a:pt x="14449" y="6597"/>
                    <a:pt x="14472" y="6575"/>
                    <a:pt x="14472" y="6529"/>
                  </a:cubicBezTo>
                  <a:cubicBezTo>
                    <a:pt x="14472" y="6529"/>
                    <a:pt x="14472" y="6506"/>
                    <a:pt x="14472" y="6483"/>
                  </a:cubicBezTo>
                  <a:cubicBezTo>
                    <a:pt x="14449" y="6460"/>
                    <a:pt x="14426" y="6460"/>
                    <a:pt x="14403" y="6438"/>
                  </a:cubicBezTo>
                  <a:cubicBezTo>
                    <a:pt x="14380" y="6415"/>
                    <a:pt x="14357" y="6392"/>
                    <a:pt x="14357" y="6392"/>
                  </a:cubicBezTo>
                  <a:lnTo>
                    <a:pt x="14335" y="6392"/>
                  </a:lnTo>
                  <a:cubicBezTo>
                    <a:pt x="14312" y="6369"/>
                    <a:pt x="14289" y="6346"/>
                    <a:pt x="14266" y="6323"/>
                  </a:cubicBezTo>
                  <a:cubicBezTo>
                    <a:pt x="14243" y="6301"/>
                    <a:pt x="14198" y="6255"/>
                    <a:pt x="14152" y="6209"/>
                  </a:cubicBezTo>
                  <a:cubicBezTo>
                    <a:pt x="14061" y="6118"/>
                    <a:pt x="13969" y="6027"/>
                    <a:pt x="13878" y="5935"/>
                  </a:cubicBezTo>
                  <a:cubicBezTo>
                    <a:pt x="13718" y="5753"/>
                    <a:pt x="13559" y="5593"/>
                    <a:pt x="13399" y="5433"/>
                  </a:cubicBezTo>
                  <a:lnTo>
                    <a:pt x="13125" y="5159"/>
                  </a:lnTo>
                  <a:cubicBezTo>
                    <a:pt x="12988" y="5022"/>
                    <a:pt x="12874" y="4885"/>
                    <a:pt x="12760" y="4771"/>
                  </a:cubicBezTo>
                  <a:lnTo>
                    <a:pt x="12737" y="4726"/>
                  </a:lnTo>
                  <a:lnTo>
                    <a:pt x="12691" y="4657"/>
                  </a:lnTo>
                  <a:lnTo>
                    <a:pt x="12600" y="4566"/>
                  </a:lnTo>
                  <a:cubicBezTo>
                    <a:pt x="12531" y="4497"/>
                    <a:pt x="12486" y="4429"/>
                    <a:pt x="12417" y="4360"/>
                  </a:cubicBezTo>
                  <a:cubicBezTo>
                    <a:pt x="12258" y="4132"/>
                    <a:pt x="12075" y="3927"/>
                    <a:pt x="11915" y="3744"/>
                  </a:cubicBezTo>
                  <a:lnTo>
                    <a:pt x="11824" y="3653"/>
                  </a:lnTo>
                  <a:lnTo>
                    <a:pt x="11733" y="3539"/>
                  </a:lnTo>
                  <a:cubicBezTo>
                    <a:pt x="11550" y="3333"/>
                    <a:pt x="11367" y="3105"/>
                    <a:pt x="11185" y="2877"/>
                  </a:cubicBezTo>
                  <a:lnTo>
                    <a:pt x="11139" y="2831"/>
                  </a:lnTo>
                  <a:lnTo>
                    <a:pt x="11048" y="2694"/>
                  </a:lnTo>
                  <a:lnTo>
                    <a:pt x="10934" y="2557"/>
                  </a:lnTo>
                  <a:lnTo>
                    <a:pt x="10865" y="2489"/>
                  </a:lnTo>
                  <a:lnTo>
                    <a:pt x="10728" y="2306"/>
                  </a:lnTo>
                  <a:lnTo>
                    <a:pt x="10705" y="2261"/>
                  </a:lnTo>
                  <a:lnTo>
                    <a:pt x="10683" y="2238"/>
                  </a:lnTo>
                  <a:cubicBezTo>
                    <a:pt x="10568" y="2101"/>
                    <a:pt x="10477" y="1987"/>
                    <a:pt x="10363" y="1827"/>
                  </a:cubicBezTo>
                  <a:lnTo>
                    <a:pt x="10272" y="1690"/>
                  </a:lnTo>
                  <a:cubicBezTo>
                    <a:pt x="10180" y="1599"/>
                    <a:pt x="10112" y="1507"/>
                    <a:pt x="10044" y="1393"/>
                  </a:cubicBezTo>
                  <a:lnTo>
                    <a:pt x="9998" y="1325"/>
                  </a:lnTo>
                  <a:cubicBezTo>
                    <a:pt x="9907" y="1188"/>
                    <a:pt x="9838" y="1096"/>
                    <a:pt x="9770" y="982"/>
                  </a:cubicBezTo>
                  <a:cubicBezTo>
                    <a:pt x="9747" y="914"/>
                    <a:pt x="9724" y="845"/>
                    <a:pt x="9678" y="800"/>
                  </a:cubicBezTo>
                  <a:cubicBezTo>
                    <a:pt x="9633" y="731"/>
                    <a:pt x="9587" y="663"/>
                    <a:pt x="9564" y="594"/>
                  </a:cubicBezTo>
                  <a:lnTo>
                    <a:pt x="9496" y="503"/>
                  </a:lnTo>
                  <a:cubicBezTo>
                    <a:pt x="9473" y="457"/>
                    <a:pt x="9427" y="412"/>
                    <a:pt x="9404" y="366"/>
                  </a:cubicBezTo>
                  <a:cubicBezTo>
                    <a:pt x="9404" y="343"/>
                    <a:pt x="9382" y="298"/>
                    <a:pt x="9359" y="275"/>
                  </a:cubicBezTo>
                  <a:lnTo>
                    <a:pt x="9359" y="229"/>
                  </a:lnTo>
                  <a:cubicBezTo>
                    <a:pt x="9336" y="206"/>
                    <a:pt x="9313" y="183"/>
                    <a:pt x="9290" y="161"/>
                  </a:cubicBezTo>
                  <a:cubicBezTo>
                    <a:pt x="9290" y="138"/>
                    <a:pt x="9267" y="138"/>
                    <a:pt x="9267" y="115"/>
                  </a:cubicBezTo>
                  <a:cubicBezTo>
                    <a:pt x="9267" y="92"/>
                    <a:pt x="9245" y="69"/>
                    <a:pt x="9222" y="46"/>
                  </a:cubicBezTo>
                  <a:cubicBezTo>
                    <a:pt x="9199" y="24"/>
                    <a:pt x="9176" y="1"/>
                    <a:pt x="9130" y="1"/>
                  </a:cubicBezTo>
                  <a:close/>
                </a:path>
              </a:pathLst>
            </a:custGeom>
            <a:solidFill>
              <a:srgbClr val="F15B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7"/>
            <p:cNvSpPr/>
            <p:nvPr/>
          </p:nvSpPr>
          <p:spPr>
            <a:xfrm>
              <a:off x="6588675" y="1340475"/>
              <a:ext cx="35400" cy="33675"/>
            </a:xfrm>
            <a:custGeom>
              <a:avLst/>
              <a:gdLst/>
              <a:ahLst/>
              <a:cxnLst/>
              <a:rect l="l" t="t" r="r" b="b"/>
              <a:pathLst>
                <a:path w="1416" h="1347" extrusionOk="0">
                  <a:moveTo>
                    <a:pt x="708" y="0"/>
                  </a:moveTo>
                  <a:cubicBezTo>
                    <a:pt x="663" y="23"/>
                    <a:pt x="617" y="46"/>
                    <a:pt x="549" y="69"/>
                  </a:cubicBezTo>
                  <a:cubicBezTo>
                    <a:pt x="526" y="114"/>
                    <a:pt x="480" y="137"/>
                    <a:pt x="435" y="183"/>
                  </a:cubicBezTo>
                  <a:cubicBezTo>
                    <a:pt x="366" y="274"/>
                    <a:pt x="298" y="365"/>
                    <a:pt x="252" y="411"/>
                  </a:cubicBezTo>
                  <a:cubicBezTo>
                    <a:pt x="206" y="479"/>
                    <a:pt x="138" y="571"/>
                    <a:pt x="92" y="685"/>
                  </a:cubicBezTo>
                  <a:cubicBezTo>
                    <a:pt x="69" y="730"/>
                    <a:pt x="46" y="799"/>
                    <a:pt x="46" y="845"/>
                  </a:cubicBezTo>
                  <a:cubicBezTo>
                    <a:pt x="24" y="890"/>
                    <a:pt x="24" y="913"/>
                    <a:pt x="46" y="959"/>
                  </a:cubicBezTo>
                  <a:cubicBezTo>
                    <a:pt x="46" y="982"/>
                    <a:pt x="46" y="1004"/>
                    <a:pt x="46" y="1027"/>
                  </a:cubicBezTo>
                  <a:cubicBezTo>
                    <a:pt x="24" y="1027"/>
                    <a:pt x="1" y="1073"/>
                    <a:pt x="1" y="1096"/>
                  </a:cubicBezTo>
                  <a:cubicBezTo>
                    <a:pt x="1" y="1141"/>
                    <a:pt x="1" y="1164"/>
                    <a:pt x="24" y="1187"/>
                  </a:cubicBezTo>
                  <a:cubicBezTo>
                    <a:pt x="69" y="1233"/>
                    <a:pt x="115" y="1278"/>
                    <a:pt x="183" y="1301"/>
                  </a:cubicBezTo>
                  <a:cubicBezTo>
                    <a:pt x="252" y="1347"/>
                    <a:pt x="320" y="1347"/>
                    <a:pt x="412" y="1347"/>
                  </a:cubicBezTo>
                  <a:lnTo>
                    <a:pt x="480" y="1347"/>
                  </a:lnTo>
                  <a:cubicBezTo>
                    <a:pt x="594" y="1324"/>
                    <a:pt x="686" y="1324"/>
                    <a:pt x="777" y="1278"/>
                  </a:cubicBezTo>
                  <a:cubicBezTo>
                    <a:pt x="823" y="1278"/>
                    <a:pt x="891" y="1255"/>
                    <a:pt x="937" y="1233"/>
                  </a:cubicBezTo>
                  <a:lnTo>
                    <a:pt x="960" y="1233"/>
                  </a:lnTo>
                  <a:lnTo>
                    <a:pt x="1005" y="1210"/>
                  </a:lnTo>
                  <a:lnTo>
                    <a:pt x="1028" y="1187"/>
                  </a:lnTo>
                  <a:cubicBezTo>
                    <a:pt x="1119" y="1141"/>
                    <a:pt x="1233" y="1118"/>
                    <a:pt x="1302" y="1050"/>
                  </a:cubicBezTo>
                  <a:cubicBezTo>
                    <a:pt x="1348" y="1027"/>
                    <a:pt x="1393" y="982"/>
                    <a:pt x="1393" y="959"/>
                  </a:cubicBezTo>
                  <a:cubicBezTo>
                    <a:pt x="1416" y="913"/>
                    <a:pt x="1416" y="867"/>
                    <a:pt x="1416" y="845"/>
                  </a:cubicBezTo>
                  <a:cubicBezTo>
                    <a:pt x="1416" y="845"/>
                    <a:pt x="1416" y="822"/>
                    <a:pt x="1416" y="822"/>
                  </a:cubicBezTo>
                  <a:cubicBezTo>
                    <a:pt x="1416" y="822"/>
                    <a:pt x="1393" y="822"/>
                    <a:pt x="1393" y="799"/>
                  </a:cubicBezTo>
                  <a:cubicBezTo>
                    <a:pt x="1325" y="753"/>
                    <a:pt x="1279" y="708"/>
                    <a:pt x="1233" y="662"/>
                  </a:cubicBezTo>
                  <a:cubicBezTo>
                    <a:pt x="1165" y="594"/>
                    <a:pt x="1119" y="525"/>
                    <a:pt x="1051" y="457"/>
                  </a:cubicBezTo>
                  <a:lnTo>
                    <a:pt x="982" y="388"/>
                  </a:lnTo>
                  <a:cubicBezTo>
                    <a:pt x="960" y="365"/>
                    <a:pt x="937" y="320"/>
                    <a:pt x="891" y="274"/>
                  </a:cubicBezTo>
                  <a:cubicBezTo>
                    <a:pt x="823" y="205"/>
                    <a:pt x="777" y="114"/>
                    <a:pt x="731" y="46"/>
                  </a:cubicBezTo>
                  <a:lnTo>
                    <a:pt x="708" y="23"/>
                  </a:lnTo>
                  <a:cubicBezTo>
                    <a:pt x="708" y="23"/>
                    <a:pt x="708" y="23"/>
                    <a:pt x="70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7"/>
            <p:cNvSpPr/>
            <p:nvPr/>
          </p:nvSpPr>
          <p:spPr>
            <a:xfrm>
              <a:off x="6973850" y="978125"/>
              <a:ext cx="251675" cy="251100"/>
            </a:xfrm>
            <a:custGeom>
              <a:avLst/>
              <a:gdLst/>
              <a:ahLst/>
              <a:cxnLst/>
              <a:rect l="l" t="t" r="r" b="b"/>
              <a:pathLst>
                <a:path w="10067" h="10044" extrusionOk="0">
                  <a:moveTo>
                    <a:pt x="9656" y="0"/>
                  </a:moveTo>
                  <a:cubicBezTo>
                    <a:pt x="9588" y="0"/>
                    <a:pt x="9519" y="23"/>
                    <a:pt x="9496" y="91"/>
                  </a:cubicBezTo>
                  <a:cubicBezTo>
                    <a:pt x="9473" y="114"/>
                    <a:pt x="9473" y="160"/>
                    <a:pt x="9451" y="183"/>
                  </a:cubicBezTo>
                  <a:cubicBezTo>
                    <a:pt x="9382" y="297"/>
                    <a:pt x="9291" y="411"/>
                    <a:pt x="9222" y="502"/>
                  </a:cubicBezTo>
                  <a:lnTo>
                    <a:pt x="9154" y="616"/>
                  </a:lnTo>
                  <a:lnTo>
                    <a:pt x="9085" y="708"/>
                  </a:lnTo>
                  <a:cubicBezTo>
                    <a:pt x="9040" y="753"/>
                    <a:pt x="9017" y="776"/>
                    <a:pt x="8994" y="822"/>
                  </a:cubicBezTo>
                  <a:lnTo>
                    <a:pt x="8971" y="867"/>
                  </a:lnTo>
                  <a:cubicBezTo>
                    <a:pt x="8926" y="913"/>
                    <a:pt x="8880" y="981"/>
                    <a:pt x="8834" y="1050"/>
                  </a:cubicBezTo>
                  <a:cubicBezTo>
                    <a:pt x="8720" y="1187"/>
                    <a:pt x="8606" y="1324"/>
                    <a:pt x="8515" y="1438"/>
                  </a:cubicBezTo>
                  <a:lnTo>
                    <a:pt x="8469" y="1484"/>
                  </a:lnTo>
                  <a:cubicBezTo>
                    <a:pt x="8446" y="1529"/>
                    <a:pt x="8401" y="1575"/>
                    <a:pt x="8355" y="1621"/>
                  </a:cubicBezTo>
                  <a:lnTo>
                    <a:pt x="8287" y="1689"/>
                  </a:lnTo>
                  <a:cubicBezTo>
                    <a:pt x="8264" y="1712"/>
                    <a:pt x="8241" y="1735"/>
                    <a:pt x="8218" y="1758"/>
                  </a:cubicBezTo>
                  <a:cubicBezTo>
                    <a:pt x="8195" y="1803"/>
                    <a:pt x="8150" y="1849"/>
                    <a:pt x="8127" y="1872"/>
                  </a:cubicBezTo>
                  <a:lnTo>
                    <a:pt x="7990" y="2009"/>
                  </a:lnTo>
                  <a:lnTo>
                    <a:pt x="7898" y="2100"/>
                  </a:lnTo>
                  <a:cubicBezTo>
                    <a:pt x="7853" y="2146"/>
                    <a:pt x="7807" y="2191"/>
                    <a:pt x="7784" y="2237"/>
                  </a:cubicBezTo>
                  <a:lnTo>
                    <a:pt x="7807" y="2191"/>
                  </a:lnTo>
                  <a:lnTo>
                    <a:pt x="7739" y="2260"/>
                  </a:lnTo>
                  <a:lnTo>
                    <a:pt x="7739" y="2283"/>
                  </a:lnTo>
                  <a:lnTo>
                    <a:pt x="7693" y="2305"/>
                  </a:lnTo>
                  <a:cubicBezTo>
                    <a:pt x="7579" y="2442"/>
                    <a:pt x="7442" y="2556"/>
                    <a:pt x="7328" y="2671"/>
                  </a:cubicBezTo>
                  <a:cubicBezTo>
                    <a:pt x="7282" y="2716"/>
                    <a:pt x="7259" y="2739"/>
                    <a:pt x="7214" y="2762"/>
                  </a:cubicBezTo>
                  <a:lnTo>
                    <a:pt x="7145" y="2830"/>
                  </a:lnTo>
                  <a:lnTo>
                    <a:pt x="7100" y="2876"/>
                  </a:lnTo>
                  <a:cubicBezTo>
                    <a:pt x="7077" y="2899"/>
                    <a:pt x="7054" y="2922"/>
                    <a:pt x="7031" y="2944"/>
                  </a:cubicBezTo>
                  <a:cubicBezTo>
                    <a:pt x="6985" y="2990"/>
                    <a:pt x="6940" y="3036"/>
                    <a:pt x="6894" y="3059"/>
                  </a:cubicBezTo>
                  <a:cubicBezTo>
                    <a:pt x="6871" y="3104"/>
                    <a:pt x="6871" y="3127"/>
                    <a:pt x="6849" y="3150"/>
                  </a:cubicBezTo>
                  <a:cubicBezTo>
                    <a:pt x="6826" y="3173"/>
                    <a:pt x="6826" y="3196"/>
                    <a:pt x="6826" y="3196"/>
                  </a:cubicBezTo>
                  <a:cubicBezTo>
                    <a:pt x="6757" y="3264"/>
                    <a:pt x="6734" y="3355"/>
                    <a:pt x="6689" y="3424"/>
                  </a:cubicBezTo>
                  <a:cubicBezTo>
                    <a:pt x="6643" y="3515"/>
                    <a:pt x="6620" y="3606"/>
                    <a:pt x="6575" y="3675"/>
                  </a:cubicBezTo>
                  <a:cubicBezTo>
                    <a:pt x="6575" y="3675"/>
                    <a:pt x="6575" y="3698"/>
                    <a:pt x="6552" y="3698"/>
                  </a:cubicBezTo>
                  <a:lnTo>
                    <a:pt x="6552" y="3721"/>
                  </a:lnTo>
                  <a:cubicBezTo>
                    <a:pt x="6529" y="3743"/>
                    <a:pt x="6506" y="3789"/>
                    <a:pt x="6483" y="3812"/>
                  </a:cubicBezTo>
                  <a:cubicBezTo>
                    <a:pt x="6438" y="3903"/>
                    <a:pt x="6392" y="3972"/>
                    <a:pt x="6346" y="4063"/>
                  </a:cubicBezTo>
                  <a:cubicBezTo>
                    <a:pt x="6301" y="4086"/>
                    <a:pt x="6278" y="4131"/>
                    <a:pt x="6255" y="4177"/>
                  </a:cubicBezTo>
                  <a:cubicBezTo>
                    <a:pt x="6209" y="4246"/>
                    <a:pt x="6187" y="4291"/>
                    <a:pt x="6141" y="4337"/>
                  </a:cubicBezTo>
                  <a:cubicBezTo>
                    <a:pt x="6095" y="4428"/>
                    <a:pt x="6027" y="4542"/>
                    <a:pt x="5958" y="4634"/>
                  </a:cubicBezTo>
                  <a:cubicBezTo>
                    <a:pt x="5913" y="4702"/>
                    <a:pt x="5867" y="4770"/>
                    <a:pt x="5799" y="4839"/>
                  </a:cubicBezTo>
                  <a:lnTo>
                    <a:pt x="5753" y="4907"/>
                  </a:lnTo>
                  <a:cubicBezTo>
                    <a:pt x="5730" y="4953"/>
                    <a:pt x="5684" y="4999"/>
                    <a:pt x="5639" y="5067"/>
                  </a:cubicBezTo>
                  <a:cubicBezTo>
                    <a:pt x="5525" y="5204"/>
                    <a:pt x="5411" y="5341"/>
                    <a:pt x="5296" y="5478"/>
                  </a:cubicBezTo>
                  <a:cubicBezTo>
                    <a:pt x="5182" y="5615"/>
                    <a:pt x="5068" y="5752"/>
                    <a:pt x="4931" y="5912"/>
                  </a:cubicBezTo>
                  <a:lnTo>
                    <a:pt x="4863" y="5980"/>
                  </a:lnTo>
                  <a:lnTo>
                    <a:pt x="4817" y="6003"/>
                  </a:lnTo>
                  <a:lnTo>
                    <a:pt x="4749" y="6094"/>
                  </a:lnTo>
                  <a:cubicBezTo>
                    <a:pt x="4634" y="6208"/>
                    <a:pt x="4520" y="6323"/>
                    <a:pt x="4383" y="6437"/>
                  </a:cubicBezTo>
                  <a:lnTo>
                    <a:pt x="4292" y="6528"/>
                  </a:lnTo>
                  <a:cubicBezTo>
                    <a:pt x="4201" y="6619"/>
                    <a:pt x="4109" y="6688"/>
                    <a:pt x="4018" y="6779"/>
                  </a:cubicBezTo>
                  <a:cubicBezTo>
                    <a:pt x="3973" y="6825"/>
                    <a:pt x="3904" y="6870"/>
                    <a:pt x="3858" y="6916"/>
                  </a:cubicBezTo>
                  <a:cubicBezTo>
                    <a:pt x="3790" y="6985"/>
                    <a:pt x="3721" y="7053"/>
                    <a:pt x="3630" y="7099"/>
                  </a:cubicBezTo>
                  <a:cubicBezTo>
                    <a:pt x="3470" y="7236"/>
                    <a:pt x="3333" y="7350"/>
                    <a:pt x="3219" y="7441"/>
                  </a:cubicBezTo>
                  <a:cubicBezTo>
                    <a:pt x="3151" y="7464"/>
                    <a:pt x="3082" y="7510"/>
                    <a:pt x="3014" y="7555"/>
                  </a:cubicBezTo>
                  <a:cubicBezTo>
                    <a:pt x="2923" y="7624"/>
                    <a:pt x="2831" y="7669"/>
                    <a:pt x="2740" y="7692"/>
                  </a:cubicBezTo>
                  <a:lnTo>
                    <a:pt x="2717" y="7692"/>
                  </a:lnTo>
                  <a:cubicBezTo>
                    <a:pt x="2671" y="7692"/>
                    <a:pt x="2603" y="7692"/>
                    <a:pt x="2557" y="7669"/>
                  </a:cubicBezTo>
                  <a:cubicBezTo>
                    <a:pt x="2535" y="7669"/>
                    <a:pt x="2489" y="7646"/>
                    <a:pt x="2466" y="7646"/>
                  </a:cubicBezTo>
                  <a:lnTo>
                    <a:pt x="2420" y="7624"/>
                  </a:lnTo>
                  <a:cubicBezTo>
                    <a:pt x="2398" y="7601"/>
                    <a:pt x="2352" y="7578"/>
                    <a:pt x="2306" y="7555"/>
                  </a:cubicBezTo>
                  <a:lnTo>
                    <a:pt x="2283" y="7532"/>
                  </a:lnTo>
                  <a:lnTo>
                    <a:pt x="2261" y="7532"/>
                  </a:lnTo>
                  <a:cubicBezTo>
                    <a:pt x="2238" y="7510"/>
                    <a:pt x="2215" y="7487"/>
                    <a:pt x="2192" y="7464"/>
                  </a:cubicBezTo>
                  <a:cubicBezTo>
                    <a:pt x="2147" y="7418"/>
                    <a:pt x="2101" y="7350"/>
                    <a:pt x="2055" y="7304"/>
                  </a:cubicBezTo>
                  <a:cubicBezTo>
                    <a:pt x="2032" y="7304"/>
                    <a:pt x="2010" y="7281"/>
                    <a:pt x="1964" y="7258"/>
                  </a:cubicBezTo>
                  <a:cubicBezTo>
                    <a:pt x="1941" y="7258"/>
                    <a:pt x="1918" y="7236"/>
                    <a:pt x="1895" y="7236"/>
                  </a:cubicBezTo>
                  <a:lnTo>
                    <a:pt x="1873" y="7258"/>
                  </a:lnTo>
                  <a:cubicBezTo>
                    <a:pt x="1827" y="7258"/>
                    <a:pt x="1781" y="7258"/>
                    <a:pt x="1736" y="7281"/>
                  </a:cubicBezTo>
                  <a:cubicBezTo>
                    <a:pt x="1713" y="7304"/>
                    <a:pt x="1667" y="7327"/>
                    <a:pt x="1644" y="7350"/>
                  </a:cubicBezTo>
                  <a:lnTo>
                    <a:pt x="1622" y="7373"/>
                  </a:lnTo>
                  <a:cubicBezTo>
                    <a:pt x="1599" y="7395"/>
                    <a:pt x="1576" y="7418"/>
                    <a:pt x="1576" y="7418"/>
                  </a:cubicBezTo>
                  <a:lnTo>
                    <a:pt x="1553" y="7441"/>
                  </a:lnTo>
                  <a:lnTo>
                    <a:pt x="1530" y="7441"/>
                  </a:lnTo>
                  <a:cubicBezTo>
                    <a:pt x="1439" y="7510"/>
                    <a:pt x="1348" y="7578"/>
                    <a:pt x="1256" y="7646"/>
                  </a:cubicBezTo>
                  <a:lnTo>
                    <a:pt x="1188" y="7669"/>
                  </a:lnTo>
                  <a:lnTo>
                    <a:pt x="1097" y="7715"/>
                  </a:lnTo>
                  <a:cubicBezTo>
                    <a:pt x="982" y="7783"/>
                    <a:pt x="868" y="7875"/>
                    <a:pt x="754" y="7943"/>
                  </a:cubicBezTo>
                  <a:cubicBezTo>
                    <a:pt x="709" y="7966"/>
                    <a:pt x="663" y="8012"/>
                    <a:pt x="617" y="8034"/>
                  </a:cubicBezTo>
                  <a:lnTo>
                    <a:pt x="549" y="8080"/>
                  </a:lnTo>
                  <a:lnTo>
                    <a:pt x="503" y="8126"/>
                  </a:lnTo>
                  <a:cubicBezTo>
                    <a:pt x="457" y="8149"/>
                    <a:pt x="412" y="8194"/>
                    <a:pt x="366" y="8240"/>
                  </a:cubicBezTo>
                  <a:cubicBezTo>
                    <a:pt x="275" y="8308"/>
                    <a:pt x="229" y="8354"/>
                    <a:pt x="206" y="8445"/>
                  </a:cubicBezTo>
                  <a:cubicBezTo>
                    <a:pt x="184" y="8468"/>
                    <a:pt x="184" y="8491"/>
                    <a:pt x="161" y="8537"/>
                  </a:cubicBezTo>
                  <a:lnTo>
                    <a:pt x="161" y="8559"/>
                  </a:lnTo>
                  <a:cubicBezTo>
                    <a:pt x="138" y="8582"/>
                    <a:pt x="138" y="8628"/>
                    <a:pt x="115" y="8674"/>
                  </a:cubicBezTo>
                  <a:cubicBezTo>
                    <a:pt x="115" y="8674"/>
                    <a:pt x="115" y="8719"/>
                    <a:pt x="115" y="8719"/>
                  </a:cubicBezTo>
                  <a:lnTo>
                    <a:pt x="115" y="8742"/>
                  </a:lnTo>
                  <a:cubicBezTo>
                    <a:pt x="92" y="8788"/>
                    <a:pt x="69" y="8856"/>
                    <a:pt x="47" y="8925"/>
                  </a:cubicBezTo>
                  <a:cubicBezTo>
                    <a:pt x="24" y="9016"/>
                    <a:pt x="24" y="9084"/>
                    <a:pt x="1" y="9153"/>
                  </a:cubicBezTo>
                  <a:cubicBezTo>
                    <a:pt x="1" y="9244"/>
                    <a:pt x="1" y="9336"/>
                    <a:pt x="24" y="9404"/>
                  </a:cubicBezTo>
                  <a:cubicBezTo>
                    <a:pt x="47" y="9541"/>
                    <a:pt x="92" y="9632"/>
                    <a:pt x="161" y="9701"/>
                  </a:cubicBezTo>
                  <a:cubicBezTo>
                    <a:pt x="206" y="9769"/>
                    <a:pt x="252" y="9838"/>
                    <a:pt x="320" y="9883"/>
                  </a:cubicBezTo>
                  <a:cubicBezTo>
                    <a:pt x="389" y="9929"/>
                    <a:pt x="457" y="9952"/>
                    <a:pt x="526" y="9975"/>
                  </a:cubicBezTo>
                  <a:cubicBezTo>
                    <a:pt x="594" y="9997"/>
                    <a:pt x="686" y="10020"/>
                    <a:pt x="754" y="10020"/>
                  </a:cubicBezTo>
                  <a:cubicBezTo>
                    <a:pt x="800" y="10020"/>
                    <a:pt x="823" y="10043"/>
                    <a:pt x="845" y="10043"/>
                  </a:cubicBezTo>
                  <a:cubicBezTo>
                    <a:pt x="982" y="10043"/>
                    <a:pt x="1119" y="9997"/>
                    <a:pt x="1233" y="9975"/>
                  </a:cubicBezTo>
                  <a:lnTo>
                    <a:pt x="1279" y="9975"/>
                  </a:lnTo>
                  <a:cubicBezTo>
                    <a:pt x="1325" y="9952"/>
                    <a:pt x="1393" y="9929"/>
                    <a:pt x="1462" y="9929"/>
                  </a:cubicBezTo>
                  <a:cubicBezTo>
                    <a:pt x="1507" y="9906"/>
                    <a:pt x="1553" y="9883"/>
                    <a:pt x="1599" y="9838"/>
                  </a:cubicBezTo>
                  <a:cubicBezTo>
                    <a:pt x="1599" y="9838"/>
                    <a:pt x="1622" y="9815"/>
                    <a:pt x="1622" y="9792"/>
                  </a:cubicBezTo>
                  <a:lnTo>
                    <a:pt x="1690" y="9769"/>
                  </a:lnTo>
                  <a:cubicBezTo>
                    <a:pt x="1827" y="9724"/>
                    <a:pt x="1964" y="9678"/>
                    <a:pt x="2101" y="9632"/>
                  </a:cubicBezTo>
                  <a:cubicBezTo>
                    <a:pt x="2352" y="9518"/>
                    <a:pt x="2580" y="9404"/>
                    <a:pt x="2786" y="9267"/>
                  </a:cubicBezTo>
                  <a:lnTo>
                    <a:pt x="2786" y="9290"/>
                  </a:lnTo>
                  <a:cubicBezTo>
                    <a:pt x="2968" y="9176"/>
                    <a:pt x="3128" y="9084"/>
                    <a:pt x="3242" y="8993"/>
                  </a:cubicBezTo>
                  <a:cubicBezTo>
                    <a:pt x="3379" y="8902"/>
                    <a:pt x="3516" y="8811"/>
                    <a:pt x="3653" y="8719"/>
                  </a:cubicBezTo>
                  <a:cubicBezTo>
                    <a:pt x="3790" y="8628"/>
                    <a:pt x="3927" y="8537"/>
                    <a:pt x="4064" y="8423"/>
                  </a:cubicBezTo>
                  <a:lnTo>
                    <a:pt x="4087" y="8400"/>
                  </a:lnTo>
                  <a:lnTo>
                    <a:pt x="4201" y="8331"/>
                  </a:lnTo>
                  <a:cubicBezTo>
                    <a:pt x="4292" y="8263"/>
                    <a:pt x="4406" y="8171"/>
                    <a:pt x="4520" y="8103"/>
                  </a:cubicBezTo>
                  <a:cubicBezTo>
                    <a:pt x="4589" y="8034"/>
                    <a:pt x="4657" y="7989"/>
                    <a:pt x="4726" y="7943"/>
                  </a:cubicBezTo>
                  <a:cubicBezTo>
                    <a:pt x="4794" y="7875"/>
                    <a:pt x="4863" y="7829"/>
                    <a:pt x="4954" y="7761"/>
                  </a:cubicBezTo>
                  <a:cubicBezTo>
                    <a:pt x="5068" y="7669"/>
                    <a:pt x="5182" y="7555"/>
                    <a:pt x="5296" y="7441"/>
                  </a:cubicBezTo>
                  <a:lnTo>
                    <a:pt x="5319" y="7418"/>
                  </a:lnTo>
                  <a:cubicBezTo>
                    <a:pt x="5365" y="7395"/>
                    <a:pt x="5388" y="7373"/>
                    <a:pt x="5433" y="7327"/>
                  </a:cubicBezTo>
                  <a:cubicBezTo>
                    <a:pt x="5456" y="7304"/>
                    <a:pt x="5502" y="7281"/>
                    <a:pt x="5525" y="7236"/>
                  </a:cubicBezTo>
                  <a:lnTo>
                    <a:pt x="5639" y="7144"/>
                  </a:lnTo>
                  <a:lnTo>
                    <a:pt x="5730" y="7053"/>
                  </a:lnTo>
                  <a:lnTo>
                    <a:pt x="5821" y="6962"/>
                  </a:lnTo>
                  <a:cubicBezTo>
                    <a:pt x="5936" y="6893"/>
                    <a:pt x="6027" y="6802"/>
                    <a:pt x="6118" y="6711"/>
                  </a:cubicBezTo>
                  <a:cubicBezTo>
                    <a:pt x="6278" y="6574"/>
                    <a:pt x="6438" y="6437"/>
                    <a:pt x="6575" y="6277"/>
                  </a:cubicBezTo>
                  <a:cubicBezTo>
                    <a:pt x="6643" y="6208"/>
                    <a:pt x="6712" y="6163"/>
                    <a:pt x="6780" y="6094"/>
                  </a:cubicBezTo>
                  <a:cubicBezTo>
                    <a:pt x="6871" y="6003"/>
                    <a:pt x="6963" y="5935"/>
                    <a:pt x="7054" y="5843"/>
                  </a:cubicBezTo>
                  <a:lnTo>
                    <a:pt x="7077" y="5820"/>
                  </a:lnTo>
                  <a:lnTo>
                    <a:pt x="7122" y="5775"/>
                  </a:lnTo>
                  <a:lnTo>
                    <a:pt x="7168" y="5729"/>
                  </a:lnTo>
                  <a:cubicBezTo>
                    <a:pt x="7191" y="5706"/>
                    <a:pt x="7214" y="5683"/>
                    <a:pt x="7237" y="5661"/>
                  </a:cubicBezTo>
                  <a:lnTo>
                    <a:pt x="7259" y="5638"/>
                  </a:lnTo>
                  <a:lnTo>
                    <a:pt x="7282" y="5592"/>
                  </a:lnTo>
                  <a:lnTo>
                    <a:pt x="7328" y="5547"/>
                  </a:lnTo>
                  <a:cubicBezTo>
                    <a:pt x="7396" y="5478"/>
                    <a:pt x="7465" y="5410"/>
                    <a:pt x="7533" y="5318"/>
                  </a:cubicBezTo>
                  <a:lnTo>
                    <a:pt x="7670" y="5181"/>
                  </a:lnTo>
                  <a:lnTo>
                    <a:pt x="7830" y="5022"/>
                  </a:lnTo>
                  <a:cubicBezTo>
                    <a:pt x="7898" y="4930"/>
                    <a:pt x="7967" y="4862"/>
                    <a:pt x="8058" y="4770"/>
                  </a:cubicBezTo>
                  <a:cubicBezTo>
                    <a:pt x="8150" y="4656"/>
                    <a:pt x="8264" y="4519"/>
                    <a:pt x="8378" y="4360"/>
                  </a:cubicBezTo>
                  <a:lnTo>
                    <a:pt x="8423" y="4291"/>
                  </a:lnTo>
                  <a:cubicBezTo>
                    <a:pt x="8515" y="4177"/>
                    <a:pt x="8606" y="4040"/>
                    <a:pt x="8697" y="3903"/>
                  </a:cubicBezTo>
                  <a:cubicBezTo>
                    <a:pt x="8789" y="3766"/>
                    <a:pt x="8880" y="3606"/>
                    <a:pt x="8971" y="3469"/>
                  </a:cubicBezTo>
                  <a:cubicBezTo>
                    <a:pt x="9017" y="3424"/>
                    <a:pt x="9040" y="3378"/>
                    <a:pt x="9085" y="3332"/>
                  </a:cubicBezTo>
                  <a:lnTo>
                    <a:pt x="9131" y="3241"/>
                  </a:lnTo>
                  <a:cubicBezTo>
                    <a:pt x="9177" y="3173"/>
                    <a:pt x="9245" y="3081"/>
                    <a:pt x="9291" y="3013"/>
                  </a:cubicBezTo>
                  <a:cubicBezTo>
                    <a:pt x="9382" y="2853"/>
                    <a:pt x="9473" y="2693"/>
                    <a:pt x="9565" y="2511"/>
                  </a:cubicBezTo>
                  <a:cubicBezTo>
                    <a:pt x="9588" y="2442"/>
                    <a:pt x="9633" y="2374"/>
                    <a:pt x="9656" y="2328"/>
                  </a:cubicBezTo>
                  <a:cubicBezTo>
                    <a:pt x="9702" y="2237"/>
                    <a:pt x="9747" y="2146"/>
                    <a:pt x="9770" y="2077"/>
                  </a:cubicBezTo>
                  <a:cubicBezTo>
                    <a:pt x="9793" y="1986"/>
                    <a:pt x="9816" y="1895"/>
                    <a:pt x="9861" y="1803"/>
                  </a:cubicBezTo>
                  <a:cubicBezTo>
                    <a:pt x="9861" y="1758"/>
                    <a:pt x="9884" y="1712"/>
                    <a:pt x="9907" y="1666"/>
                  </a:cubicBezTo>
                  <a:lnTo>
                    <a:pt x="9953" y="1552"/>
                  </a:lnTo>
                  <a:cubicBezTo>
                    <a:pt x="9976" y="1461"/>
                    <a:pt x="10021" y="1347"/>
                    <a:pt x="10044" y="1255"/>
                  </a:cubicBezTo>
                  <a:cubicBezTo>
                    <a:pt x="10044" y="1210"/>
                    <a:pt x="10044" y="1164"/>
                    <a:pt x="10044" y="1118"/>
                  </a:cubicBezTo>
                  <a:lnTo>
                    <a:pt x="10044" y="1050"/>
                  </a:lnTo>
                  <a:lnTo>
                    <a:pt x="10067" y="1004"/>
                  </a:lnTo>
                  <a:cubicBezTo>
                    <a:pt x="10067" y="936"/>
                    <a:pt x="10067" y="867"/>
                    <a:pt x="10067" y="822"/>
                  </a:cubicBezTo>
                  <a:cubicBezTo>
                    <a:pt x="10067" y="753"/>
                    <a:pt x="10044" y="685"/>
                    <a:pt x="10044" y="639"/>
                  </a:cubicBezTo>
                  <a:lnTo>
                    <a:pt x="10044" y="593"/>
                  </a:lnTo>
                  <a:cubicBezTo>
                    <a:pt x="10021" y="548"/>
                    <a:pt x="9998" y="479"/>
                    <a:pt x="9976" y="411"/>
                  </a:cubicBezTo>
                  <a:cubicBezTo>
                    <a:pt x="9976" y="365"/>
                    <a:pt x="9953" y="320"/>
                    <a:pt x="9930" y="274"/>
                  </a:cubicBezTo>
                  <a:lnTo>
                    <a:pt x="9907" y="251"/>
                  </a:lnTo>
                  <a:cubicBezTo>
                    <a:pt x="9884" y="205"/>
                    <a:pt x="9861" y="183"/>
                    <a:pt x="9816" y="160"/>
                  </a:cubicBezTo>
                  <a:cubicBezTo>
                    <a:pt x="9816" y="91"/>
                    <a:pt x="9770" y="23"/>
                    <a:pt x="9702"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7"/>
            <p:cNvSpPr/>
            <p:nvPr/>
          </p:nvSpPr>
          <p:spPr>
            <a:xfrm>
              <a:off x="7131350" y="834325"/>
              <a:ext cx="96475" cy="112225"/>
            </a:xfrm>
            <a:custGeom>
              <a:avLst/>
              <a:gdLst/>
              <a:ahLst/>
              <a:cxnLst/>
              <a:rect l="l" t="t" r="r" b="b"/>
              <a:pathLst>
                <a:path w="3859" h="4489" extrusionOk="0">
                  <a:moveTo>
                    <a:pt x="343" y="0"/>
                  </a:moveTo>
                  <a:cubicBezTo>
                    <a:pt x="297" y="23"/>
                    <a:pt x="275" y="23"/>
                    <a:pt x="252" y="46"/>
                  </a:cubicBezTo>
                  <a:cubicBezTo>
                    <a:pt x="214" y="21"/>
                    <a:pt x="177" y="2"/>
                    <a:pt x="139" y="2"/>
                  </a:cubicBezTo>
                  <a:cubicBezTo>
                    <a:pt x="108" y="2"/>
                    <a:pt x="77" y="15"/>
                    <a:pt x="46" y="46"/>
                  </a:cubicBezTo>
                  <a:cubicBezTo>
                    <a:pt x="1" y="91"/>
                    <a:pt x="1" y="183"/>
                    <a:pt x="46" y="228"/>
                  </a:cubicBezTo>
                  <a:cubicBezTo>
                    <a:pt x="92" y="274"/>
                    <a:pt x="115" y="297"/>
                    <a:pt x="160" y="342"/>
                  </a:cubicBezTo>
                  <a:cubicBezTo>
                    <a:pt x="229" y="434"/>
                    <a:pt x="275" y="571"/>
                    <a:pt x="366" y="685"/>
                  </a:cubicBezTo>
                  <a:cubicBezTo>
                    <a:pt x="434" y="799"/>
                    <a:pt x="526" y="890"/>
                    <a:pt x="594" y="1004"/>
                  </a:cubicBezTo>
                  <a:cubicBezTo>
                    <a:pt x="663" y="1118"/>
                    <a:pt x="754" y="1233"/>
                    <a:pt x="845" y="1347"/>
                  </a:cubicBezTo>
                  <a:cubicBezTo>
                    <a:pt x="937" y="1461"/>
                    <a:pt x="1028" y="1598"/>
                    <a:pt x="1119" y="1712"/>
                  </a:cubicBezTo>
                  <a:lnTo>
                    <a:pt x="1096" y="1666"/>
                  </a:lnTo>
                  <a:lnTo>
                    <a:pt x="1096" y="1666"/>
                  </a:lnTo>
                  <a:cubicBezTo>
                    <a:pt x="1325" y="1963"/>
                    <a:pt x="1553" y="2237"/>
                    <a:pt x="1804" y="2511"/>
                  </a:cubicBezTo>
                  <a:cubicBezTo>
                    <a:pt x="1918" y="2648"/>
                    <a:pt x="2032" y="2785"/>
                    <a:pt x="2146" y="2899"/>
                  </a:cubicBezTo>
                  <a:cubicBezTo>
                    <a:pt x="2260" y="3036"/>
                    <a:pt x="2375" y="3173"/>
                    <a:pt x="2511" y="3310"/>
                  </a:cubicBezTo>
                  <a:cubicBezTo>
                    <a:pt x="2557" y="3378"/>
                    <a:pt x="2626" y="3424"/>
                    <a:pt x="2671" y="3492"/>
                  </a:cubicBezTo>
                  <a:cubicBezTo>
                    <a:pt x="2740" y="3561"/>
                    <a:pt x="2785" y="3652"/>
                    <a:pt x="2854" y="3721"/>
                  </a:cubicBezTo>
                  <a:cubicBezTo>
                    <a:pt x="2945" y="3835"/>
                    <a:pt x="3059" y="3949"/>
                    <a:pt x="3151" y="4063"/>
                  </a:cubicBezTo>
                  <a:cubicBezTo>
                    <a:pt x="3173" y="4086"/>
                    <a:pt x="3196" y="4131"/>
                    <a:pt x="3219" y="4154"/>
                  </a:cubicBezTo>
                  <a:cubicBezTo>
                    <a:pt x="3265" y="4200"/>
                    <a:pt x="3288" y="4246"/>
                    <a:pt x="3310" y="4268"/>
                  </a:cubicBezTo>
                  <a:cubicBezTo>
                    <a:pt x="3333" y="4291"/>
                    <a:pt x="3333" y="4291"/>
                    <a:pt x="3356" y="4314"/>
                  </a:cubicBezTo>
                  <a:cubicBezTo>
                    <a:pt x="3356" y="4337"/>
                    <a:pt x="3379" y="4337"/>
                    <a:pt x="3379" y="4360"/>
                  </a:cubicBezTo>
                  <a:cubicBezTo>
                    <a:pt x="3402" y="4382"/>
                    <a:pt x="3425" y="4405"/>
                    <a:pt x="3425" y="4428"/>
                  </a:cubicBezTo>
                  <a:cubicBezTo>
                    <a:pt x="3473" y="4465"/>
                    <a:pt x="3535" y="4488"/>
                    <a:pt x="3593" y="4488"/>
                  </a:cubicBezTo>
                  <a:cubicBezTo>
                    <a:pt x="3643" y="4488"/>
                    <a:pt x="3689" y="4471"/>
                    <a:pt x="3721" y="4428"/>
                  </a:cubicBezTo>
                  <a:cubicBezTo>
                    <a:pt x="3813" y="4337"/>
                    <a:pt x="3813" y="4223"/>
                    <a:pt x="3813" y="4109"/>
                  </a:cubicBezTo>
                  <a:cubicBezTo>
                    <a:pt x="3813" y="4131"/>
                    <a:pt x="3813" y="4154"/>
                    <a:pt x="3813" y="4154"/>
                  </a:cubicBezTo>
                  <a:cubicBezTo>
                    <a:pt x="3835" y="4063"/>
                    <a:pt x="3835" y="3972"/>
                    <a:pt x="3835" y="3858"/>
                  </a:cubicBezTo>
                  <a:cubicBezTo>
                    <a:pt x="3835" y="3789"/>
                    <a:pt x="3858" y="3698"/>
                    <a:pt x="3835" y="3629"/>
                  </a:cubicBezTo>
                  <a:cubicBezTo>
                    <a:pt x="3835" y="3538"/>
                    <a:pt x="3835" y="3447"/>
                    <a:pt x="3813" y="3355"/>
                  </a:cubicBezTo>
                  <a:cubicBezTo>
                    <a:pt x="3813" y="3264"/>
                    <a:pt x="3790" y="3173"/>
                    <a:pt x="3790" y="3081"/>
                  </a:cubicBezTo>
                  <a:cubicBezTo>
                    <a:pt x="3767" y="2990"/>
                    <a:pt x="3744" y="2899"/>
                    <a:pt x="3744" y="2830"/>
                  </a:cubicBezTo>
                  <a:cubicBezTo>
                    <a:pt x="3721" y="2785"/>
                    <a:pt x="3721" y="2739"/>
                    <a:pt x="3698" y="2693"/>
                  </a:cubicBezTo>
                  <a:cubicBezTo>
                    <a:pt x="3698" y="2693"/>
                    <a:pt x="3698" y="2671"/>
                    <a:pt x="3676" y="2671"/>
                  </a:cubicBezTo>
                  <a:cubicBezTo>
                    <a:pt x="3653" y="2648"/>
                    <a:pt x="3653" y="2625"/>
                    <a:pt x="3630" y="2602"/>
                  </a:cubicBezTo>
                  <a:cubicBezTo>
                    <a:pt x="3630" y="2579"/>
                    <a:pt x="3630" y="2579"/>
                    <a:pt x="3630" y="2556"/>
                  </a:cubicBezTo>
                  <a:lnTo>
                    <a:pt x="3630" y="2534"/>
                  </a:lnTo>
                  <a:cubicBezTo>
                    <a:pt x="3607" y="2465"/>
                    <a:pt x="3607" y="2420"/>
                    <a:pt x="3584" y="2374"/>
                  </a:cubicBezTo>
                  <a:cubicBezTo>
                    <a:pt x="3561" y="2328"/>
                    <a:pt x="3539" y="2283"/>
                    <a:pt x="3516" y="2214"/>
                  </a:cubicBezTo>
                  <a:cubicBezTo>
                    <a:pt x="3447" y="2054"/>
                    <a:pt x="3333" y="1895"/>
                    <a:pt x="3242" y="1758"/>
                  </a:cubicBezTo>
                  <a:cubicBezTo>
                    <a:pt x="3196" y="1666"/>
                    <a:pt x="3128" y="1575"/>
                    <a:pt x="3082" y="1507"/>
                  </a:cubicBezTo>
                  <a:cubicBezTo>
                    <a:pt x="3014" y="1392"/>
                    <a:pt x="2945" y="1301"/>
                    <a:pt x="2877" y="1233"/>
                  </a:cubicBezTo>
                  <a:cubicBezTo>
                    <a:pt x="2808" y="1141"/>
                    <a:pt x="2717" y="1050"/>
                    <a:pt x="2626" y="982"/>
                  </a:cubicBezTo>
                  <a:lnTo>
                    <a:pt x="2580" y="959"/>
                  </a:lnTo>
                  <a:lnTo>
                    <a:pt x="2489" y="867"/>
                  </a:lnTo>
                  <a:lnTo>
                    <a:pt x="2443" y="822"/>
                  </a:lnTo>
                  <a:cubicBezTo>
                    <a:pt x="2375" y="776"/>
                    <a:pt x="2329" y="730"/>
                    <a:pt x="2260" y="685"/>
                  </a:cubicBezTo>
                  <a:lnTo>
                    <a:pt x="2238" y="685"/>
                  </a:lnTo>
                  <a:lnTo>
                    <a:pt x="2192" y="639"/>
                  </a:lnTo>
                  <a:lnTo>
                    <a:pt x="2146" y="593"/>
                  </a:lnTo>
                  <a:cubicBezTo>
                    <a:pt x="2101" y="571"/>
                    <a:pt x="2055" y="571"/>
                    <a:pt x="2032" y="548"/>
                  </a:cubicBezTo>
                  <a:cubicBezTo>
                    <a:pt x="2009" y="525"/>
                    <a:pt x="1987" y="502"/>
                    <a:pt x="1941" y="479"/>
                  </a:cubicBezTo>
                  <a:cubicBezTo>
                    <a:pt x="1918" y="479"/>
                    <a:pt x="1872" y="457"/>
                    <a:pt x="1850" y="434"/>
                  </a:cubicBezTo>
                  <a:cubicBezTo>
                    <a:pt x="1827" y="411"/>
                    <a:pt x="1827" y="411"/>
                    <a:pt x="1804" y="388"/>
                  </a:cubicBezTo>
                  <a:cubicBezTo>
                    <a:pt x="1781" y="365"/>
                    <a:pt x="1735" y="365"/>
                    <a:pt x="1713" y="342"/>
                  </a:cubicBezTo>
                  <a:cubicBezTo>
                    <a:pt x="1553" y="274"/>
                    <a:pt x="1416" y="228"/>
                    <a:pt x="1256" y="183"/>
                  </a:cubicBezTo>
                  <a:cubicBezTo>
                    <a:pt x="1188" y="160"/>
                    <a:pt x="1119" y="137"/>
                    <a:pt x="1051" y="114"/>
                  </a:cubicBezTo>
                  <a:cubicBezTo>
                    <a:pt x="959" y="114"/>
                    <a:pt x="891" y="91"/>
                    <a:pt x="800" y="91"/>
                  </a:cubicBezTo>
                  <a:cubicBezTo>
                    <a:pt x="731" y="69"/>
                    <a:pt x="663" y="46"/>
                    <a:pt x="571" y="46"/>
                  </a:cubicBezTo>
                  <a:cubicBezTo>
                    <a:pt x="549" y="23"/>
                    <a:pt x="526" y="23"/>
                    <a:pt x="480" y="23"/>
                  </a:cubicBezTo>
                  <a:cubicBezTo>
                    <a:pt x="480" y="23"/>
                    <a:pt x="480" y="0"/>
                    <a:pt x="457"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7"/>
            <p:cNvSpPr/>
            <p:nvPr/>
          </p:nvSpPr>
          <p:spPr>
            <a:xfrm>
              <a:off x="6604650" y="1271425"/>
              <a:ext cx="93625" cy="91325"/>
            </a:xfrm>
            <a:custGeom>
              <a:avLst/>
              <a:gdLst/>
              <a:ahLst/>
              <a:cxnLst/>
              <a:rect l="l" t="t" r="r" b="b"/>
              <a:pathLst>
                <a:path w="3745" h="3653" extrusionOk="0">
                  <a:moveTo>
                    <a:pt x="1622" y="0"/>
                  </a:moveTo>
                  <a:cubicBezTo>
                    <a:pt x="1576" y="0"/>
                    <a:pt x="1530" y="23"/>
                    <a:pt x="1507" y="69"/>
                  </a:cubicBezTo>
                  <a:cubicBezTo>
                    <a:pt x="1439" y="160"/>
                    <a:pt x="1370" y="251"/>
                    <a:pt x="1302" y="343"/>
                  </a:cubicBezTo>
                  <a:lnTo>
                    <a:pt x="1325" y="320"/>
                  </a:lnTo>
                  <a:lnTo>
                    <a:pt x="1325" y="320"/>
                  </a:lnTo>
                  <a:cubicBezTo>
                    <a:pt x="1279" y="388"/>
                    <a:pt x="1211" y="457"/>
                    <a:pt x="1165" y="548"/>
                  </a:cubicBezTo>
                  <a:cubicBezTo>
                    <a:pt x="1119" y="639"/>
                    <a:pt x="1051" y="708"/>
                    <a:pt x="1005" y="776"/>
                  </a:cubicBezTo>
                  <a:lnTo>
                    <a:pt x="960" y="845"/>
                  </a:lnTo>
                  <a:cubicBezTo>
                    <a:pt x="914" y="890"/>
                    <a:pt x="891" y="959"/>
                    <a:pt x="845" y="1005"/>
                  </a:cubicBezTo>
                  <a:cubicBezTo>
                    <a:pt x="800" y="1073"/>
                    <a:pt x="754" y="1141"/>
                    <a:pt x="731" y="1210"/>
                  </a:cubicBezTo>
                  <a:lnTo>
                    <a:pt x="640" y="1347"/>
                  </a:lnTo>
                  <a:cubicBezTo>
                    <a:pt x="572" y="1461"/>
                    <a:pt x="503" y="1552"/>
                    <a:pt x="435" y="1666"/>
                  </a:cubicBezTo>
                  <a:cubicBezTo>
                    <a:pt x="389" y="1758"/>
                    <a:pt x="343" y="1826"/>
                    <a:pt x="298" y="1918"/>
                  </a:cubicBezTo>
                  <a:cubicBezTo>
                    <a:pt x="275" y="1986"/>
                    <a:pt x="229" y="2054"/>
                    <a:pt x="184" y="2123"/>
                  </a:cubicBezTo>
                  <a:cubicBezTo>
                    <a:pt x="115" y="2237"/>
                    <a:pt x="69" y="2328"/>
                    <a:pt x="24" y="2420"/>
                  </a:cubicBezTo>
                  <a:cubicBezTo>
                    <a:pt x="1" y="2488"/>
                    <a:pt x="1" y="2557"/>
                    <a:pt x="24" y="2625"/>
                  </a:cubicBezTo>
                  <a:cubicBezTo>
                    <a:pt x="24" y="2671"/>
                    <a:pt x="47" y="2739"/>
                    <a:pt x="69" y="2785"/>
                  </a:cubicBezTo>
                  <a:lnTo>
                    <a:pt x="92" y="2808"/>
                  </a:lnTo>
                  <a:cubicBezTo>
                    <a:pt x="138" y="2876"/>
                    <a:pt x="184" y="2967"/>
                    <a:pt x="252" y="3036"/>
                  </a:cubicBezTo>
                  <a:cubicBezTo>
                    <a:pt x="298" y="3082"/>
                    <a:pt x="321" y="3127"/>
                    <a:pt x="343" y="3150"/>
                  </a:cubicBezTo>
                  <a:lnTo>
                    <a:pt x="412" y="3219"/>
                  </a:lnTo>
                  <a:cubicBezTo>
                    <a:pt x="480" y="3287"/>
                    <a:pt x="526" y="3356"/>
                    <a:pt x="594" y="3424"/>
                  </a:cubicBezTo>
                  <a:cubicBezTo>
                    <a:pt x="640" y="3470"/>
                    <a:pt x="686" y="3515"/>
                    <a:pt x="754" y="3561"/>
                  </a:cubicBezTo>
                  <a:cubicBezTo>
                    <a:pt x="777" y="3584"/>
                    <a:pt x="800" y="3607"/>
                    <a:pt x="823" y="3607"/>
                  </a:cubicBezTo>
                  <a:cubicBezTo>
                    <a:pt x="891" y="3629"/>
                    <a:pt x="914" y="3629"/>
                    <a:pt x="960" y="3629"/>
                  </a:cubicBezTo>
                  <a:cubicBezTo>
                    <a:pt x="960" y="3629"/>
                    <a:pt x="982" y="3652"/>
                    <a:pt x="982" y="3652"/>
                  </a:cubicBezTo>
                  <a:cubicBezTo>
                    <a:pt x="1005" y="3652"/>
                    <a:pt x="1005" y="3652"/>
                    <a:pt x="1005" y="3629"/>
                  </a:cubicBezTo>
                  <a:lnTo>
                    <a:pt x="1142" y="3629"/>
                  </a:lnTo>
                  <a:cubicBezTo>
                    <a:pt x="1165" y="3629"/>
                    <a:pt x="1211" y="3607"/>
                    <a:pt x="1256" y="3607"/>
                  </a:cubicBezTo>
                  <a:cubicBezTo>
                    <a:pt x="1302" y="3584"/>
                    <a:pt x="1348" y="3584"/>
                    <a:pt x="1393" y="3561"/>
                  </a:cubicBezTo>
                  <a:lnTo>
                    <a:pt x="1416" y="3538"/>
                  </a:lnTo>
                  <a:cubicBezTo>
                    <a:pt x="1462" y="3515"/>
                    <a:pt x="1507" y="3492"/>
                    <a:pt x="1530" y="3492"/>
                  </a:cubicBezTo>
                  <a:cubicBezTo>
                    <a:pt x="1576" y="3470"/>
                    <a:pt x="1622" y="3447"/>
                    <a:pt x="1644" y="3424"/>
                  </a:cubicBezTo>
                  <a:cubicBezTo>
                    <a:pt x="1713" y="3401"/>
                    <a:pt x="1758" y="3378"/>
                    <a:pt x="1827" y="3356"/>
                  </a:cubicBezTo>
                  <a:cubicBezTo>
                    <a:pt x="1873" y="3333"/>
                    <a:pt x="1918" y="3310"/>
                    <a:pt x="1964" y="3310"/>
                  </a:cubicBezTo>
                  <a:cubicBezTo>
                    <a:pt x="1964" y="3287"/>
                    <a:pt x="1987" y="3287"/>
                    <a:pt x="2010" y="3287"/>
                  </a:cubicBezTo>
                  <a:cubicBezTo>
                    <a:pt x="2055" y="3264"/>
                    <a:pt x="2101" y="3241"/>
                    <a:pt x="2147" y="3241"/>
                  </a:cubicBezTo>
                  <a:lnTo>
                    <a:pt x="2169" y="3219"/>
                  </a:lnTo>
                  <a:cubicBezTo>
                    <a:pt x="2261" y="3196"/>
                    <a:pt x="2329" y="3173"/>
                    <a:pt x="2398" y="3150"/>
                  </a:cubicBezTo>
                  <a:cubicBezTo>
                    <a:pt x="2466" y="3127"/>
                    <a:pt x="2535" y="3104"/>
                    <a:pt x="2580" y="3082"/>
                  </a:cubicBezTo>
                  <a:cubicBezTo>
                    <a:pt x="2649" y="3082"/>
                    <a:pt x="2694" y="3059"/>
                    <a:pt x="2763" y="3036"/>
                  </a:cubicBezTo>
                  <a:lnTo>
                    <a:pt x="2786" y="3013"/>
                  </a:lnTo>
                  <a:cubicBezTo>
                    <a:pt x="2808" y="3013"/>
                    <a:pt x="2854" y="2990"/>
                    <a:pt x="2877" y="2990"/>
                  </a:cubicBezTo>
                  <a:cubicBezTo>
                    <a:pt x="2923" y="2967"/>
                    <a:pt x="2968" y="2945"/>
                    <a:pt x="3037" y="2945"/>
                  </a:cubicBezTo>
                  <a:lnTo>
                    <a:pt x="3105" y="2899"/>
                  </a:lnTo>
                  <a:lnTo>
                    <a:pt x="3174" y="2876"/>
                  </a:lnTo>
                  <a:lnTo>
                    <a:pt x="3242" y="2853"/>
                  </a:lnTo>
                  <a:cubicBezTo>
                    <a:pt x="3265" y="2853"/>
                    <a:pt x="3311" y="2831"/>
                    <a:pt x="3356" y="2808"/>
                  </a:cubicBezTo>
                  <a:cubicBezTo>
                    <a:pt x="3402" y="2808"/>
                    <a:pt x="3425" y="2785"/>
                    <a:pt x="3470" y="2762"/>
                  </a:cubicBezTo>
                  <a:cubicBezTo>
                    <a:pt x="3493" y="2762"/>
                    <a:pt x="3516" y="2762"/>
                    <a:pt x="3539" y="2739"/>
                  </a:cubicBezTo>
                  <a:lnTo>
                    <a:pt x="3585" y="2739"/>
                  </a:lnTo>
                  <a:cubicBezTo>
                    <a:pt x="3630" y="2716"/>
                    <a:pt x="3676" y="2694"/>
                    <a:pt x="3699" y="2648"/>
                  </a:cubicBezTo>
                  <a:cubicBezTo>
                    <a:pt x="3744" y="2602"/>
                    <a:pt x="3744" y="2534"/>
                    <a:pt x="3721" y="2488"/>
                  </a:cubicBezTo>
                  <a:cubicBezTo>
                    <a:pt x="3721" y="2420"/>
                    <a:pt x="3653" y="2374"/>
                    <a:pt x="3607" y="2306"/>
                  </a:cubicBezTo>
                  <a:lnTo>
                    <a:pt x="3539" y="2237"/>
                  </a:lnTo>
                  <a:lnTo>
                    <a:pt x="3493" y="2169"/>
                  </a:lnTo>
                  <a:lnTo>
                    <a:pt x="3425" y="2123"/>
                  </a:lnTo>
                  <a:cubicBezTo>
                    <a:pt x="3356" y="2054"/>
                    <a:pt x="3288" y="1963"/>
                    <a:pt x="3196" y="1895"/>
                  </a:cubicBezTo>
                  <a:cubicBezTo>
                    <a:pt x="3105" y="1803"/>
                    <a:pt x="3014" y="1712"/>
                    <a:pt x="2923" y="1621"/>
                  </a:cubicBezTo>
                  <a:cubicBezTo>
                    <a:pt x="2900" y="1552"/>
                    <a:pt x="2854" y="1507"/>
                    <a:pt x="2808" y="1438"/>
                  </a:cubicBezTo>
                  <a:lnTo>
                    <a:pt x="2763" y="1393"/>
                  </a:lnTo>
                  <a:cubicBezTo>
                    <a:pt x="2740" y="1347"/>
                    <a:pt x="2718" y="1325"/>
                    <a:pt x="2673" y="1280"/>
                  </a:cubicBezTo>
                  <a:lnTo>
                    <a:pt x="2673" y="1280"/>
                  </a:lnTo>
                  <a:lnTo>
                    <a:pt x="2694" y="1301"/>
                  </a:lnTo>
                  <a:cubicBezTo>
                    <a:pt x="2626" y="1210"/>
                    <a:pt x="2557" y="1141"/>
                    <a:pt x="2512" y="1050"/>
                  </a:cubicBezTo>
                  <a:cubicBezTo>
                    <a:pt x="2443" y="982"/>
                    <a:pt x="2398" y="913"/>
                    <a:pt x="2352" y="845"/>
                  </a:cubicBezTo>
                  <a:cubicBezTo>
                    <a:pt x="2306" y="799"/>
                    <a:pt x="2261" y="731"/>
                    <a:pt x="2192" y="662"/>
                  </a:cubicBezTo>
                  <a:cubicBezTo>
                    <a:pt x="2147" y="594"/>
                    <a:pt x="2101" y="525"/>
                    <a:pt x="2032" y="480"/>
                  </a:cubicBezTo>
                  <a:cubicBezTo>
                    <a:pt x="2010" y="434"/>
                    <a:pt x="2010" y="411"/>
                    <a:pt x="1987" y="365"/>
                  </a:cubicBezTo>
                  <a:lnTo>
                    <a:pt x="1941" y="320"/>
                  </a:lnTo>
                  <a:lnTo>
                    <a:pt x="1941" y="297"/>
                  </a:lnTo>
                  <a:cubicBezTo>
                    <a:pt x="1918" y="274"/>
                    <a:pt x="1918" y="251"/>
                    <a:pt x="1895" y="228"/>
                  </a:cubicBezTo>
                  <a:cubicBezTo>
                    <a:pt x="1873" y="206"/>
                    <a:pt x="1850" y="160"/>
                    <a:pt x="1827" y="137"/>
                  </a:cubicBezTo>
                  <a:cubicBezTo>
                    <a:pt x="1804" y="137"/>
                    <a:pt x="1781" y="114"/>
                    <a:pt x="1758" y="91"/>
                  </a:cubicBezTo>
                  <a:cubicBezTo>
                    <a:pt x="1736" y="69"/>
                    <a:pt x="1736" y="69"/>
                    <a:pt x="1713" y="46"/>
                  </a:cubicBezTo>
                  <a:cubicBezTo>
                    <a:pt x="1690" y="46"/>
                    <a:pt x="1690" y="23"/>
                    <a:pt x="1667" y="23"/>
                  </a:cubicBezTo>
                  <a:cubicBezTo>
                    <a:pt x="1644" y="0"/>
                    <a:pt x="1644" y="0"/>
                    <a:pt x="1622" y="0"/>
                  </a:cubicBezTo>
                  <a:close/>
                </a:path>
              </a:pathLst>
            </a:custGeom>
            <a:solidFill>
              <a:srgbClr val="FEA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7"/>
            <p:cNvSpPr/>
            <p:nvPr/>
          </p:nvSpPr>
          <p:spPr>
            <a:xfrm>
              <a:off x="7174725" y="817200"/>
              <a:ext cx="87900" cy="85050"/>
            </a:xfrm>
            <a:custGeom>
              <a:avLst/>
              <a:gdLst/>
              <a:ahLst/>
              <a:cxnLst/>
              <a:rect l="l" t="t" r="r" b="b"/>
              <a:pathLst>
                <a:path w="3516" h="3402" extrusionOk="0">
                  <a:moveTo>
                    <a:pt x="1918" y="0"/>
                  </a:moveTo>
                  <a:cubicBezTo>
                    <a:pt x="1826" y="0"/>
                    <a:pt x="1758" y="0"/>
                    <a:pt x="1690" y="23"/>
                  </a:cubicBezTo>
                  <a:lnTo>
                    <a:pt x="1644" y="23"/>
                  </a:lnTo>
                  <a:cubicBezTo>
                    <a:pt x="1553" y="46"/>
                    <a:pt x="1484" y="46"/>
                    <a:pt x="1393" y="69"/>
                  </a:cubicBezTo>
                  <a:cubicBezTo>
                    <a:pt x="1301" y="92"/>
                    <a:pt x="1210" y="114"/>
                    <a:pt x="1142" y="137"/>
                  </a:cubicBezTo>
                  <a:cubicBezTo>
                    <a:pt x="1073" y="183"/>
                    <a:pt x="982" y="229"/>
                    <a:pt x="913" y="251"/>
                  </a:cubicBezTo>
                  <a:lnTo>
                    <a:pt x="868" y="297"/>
                  </a:lnTo>
                  <a:cubicBezTo>
                    <a:pt x="776" y="343"/>
                    <a:pt x="685" y="388"/>
                    <a:pt x="617" y="434"/>
                  </a:cubicBezTo>
                  <a:cubicBezTo>
                    <a:pt x="571" y="457"/>
                    <a:pt x="503" y="502"/>
                    <a:pt x="457" y="525"/>
                  </a:cubicBezTo>
                  <a:lnTo>
                    <a:pt x="388" y="571"/>
                  </a:lnTo>
                  <a:cubicBezTo>
                    <a:pt x="343" y="617"/>
                    <a:pt x="297" y="639"/>
                    <a:pt x="252" y="685"/>
                  </a:cubicBezTo>
                  <a:lnTo>
                    <a:pt x="229" y="685"/>
                  </a:lnTo>
                  <a:cubicBezTo>
                    <a:pt x="160" y="754"/>
                    <a:pt x="92" y="799"/>
                    <a:pt x="69" y="868"/>
                  </a:cubicBezTo>
                  <a:cubicBezTo>
                    <a:pt x="46" y="890"/>
                    <a:pt x="0" y="936"/>
                    <a:pt x="23" y="1005"/>
                  </a:cubicBezTo>
                  <a:cubicBezTo>
                    <a:pt x="46" y="1027"/>
                    <a:pt x="46" y="1050"/>
                    <a:pt x="69" y="1073"/>
                  </a:cubicBezTo>
                  <a:cubicBezTo>
                    <a:pt x="92" y="1096"/>
                    <a:pt x="92" y="1096"/>
                    <a:pt x="115" y="1119"/>
                  </a:cubicBezTo>
                  <a:cubicBezTo>
                    <a:pt x="137" y="1142"/>
                    <a:pt x="183" y="1164"/>
                    <a:pt x="206" y="1164"/>
                  </a:cubicBezTo>
                  <a:cubicBezTo>
                    <a:pt x="252" y="1187"/>
                    <a:pt x="274" y="1210"/>
                    <a:pt x="297" y="1233"/>
                  </a:cubicBezTo>
                  <a:cubicBezTo>
                    <a:pt x="320" y="1256"/>
                    <a:pt x="366" y="1256"/>
                    <a:pt x="411" y="1278"/>
                  </a:cubicBezTo>
                  <a:lnTo>
                    <a:pt x="457" y="1324"/>
                  </a:lnTo>
                  <a:lnTo>
                    <a:pt x="503" y="1370"/>
                  </a:lnTo>
                  <a:lnTo>
                    <a:pt x="525" y="1370"/>
                  </a:lnTo>
                  <a:cubicBezTo>
                    <a:pt x="594" y="1415"/>
                    <a:pt x="640" y="1461"/>
                    <a:pt x="708" y="1507"/>
                  </a:cubicBezTo>
                  <a:lnTo>
                    <a:pt x="754" y="1552"/>
                  </a:lnTo>
                  <a:lnTo>
                    <a:pt x="845" y="1644"/>
                  </a:lnTo>
                  <a:lnTo>
                    <a:pt x="891" y="1667"/>
                  </a:lnTo>
                  <a:cubicBezTo>
                    <a:pt x="982" y="1735"/>
                    <a:pt x="1073" y="1826"/>
                    <a:pt x="1142" y="1918"/>
                  </a:cubicBezTo>
                  <a:cubicBezTo>
                    <a:pt x="1210" y="1986"/>
                    <a:pt x="1279" y="2077"/>
                    <a:pt x="1347" y="2192"/>
                  </a:cubicBezTo>
                  <a:cubicBezTo>
                    <a:pt x="1393" y="2260"/>
                    <a:pt x="1461" y="2351"/>
                    <a:pt x="1507" y="2443"/>
                  </a:cubicBezTo>
                  <a:cubicBezTo>
                    <a:pt x="1598" y="2580"/>
                    <a:pt x="1712" y="2739"/>
                    <a:pt x="1781" y="2899"/>
                  </a:cubicBezTo>
                  <a:cubicBezTo>
                    <a:pt x="1804" y="2968"/>
                    <a:pt x="1826" y="3013"/>
                    <a:pt x="1849" y="3059"/>
                  </a:cubicBezTo>
                  <a:cubicBezTo>
                    <a:pt x="1872" y="3105"/>
                    <a:pt x="1872" y="3150"/>
                    <a:pt x="1895" y="3219"/>
                  </a:cubicBezTo>
                  <a:lnTo>
                    <a:pt x="1895" y="3241"/>
                  </a:lnTo>
                  <a:cubicBezTo>
                    <a:pt x="1895" y="3264"/>
                    <a:pt x="1895" y="3264"/>
                    <a:pt x="1895" y="3287"/>
                  </a:cubicBezTo>
                  <a:cubicBezTo>
                    <a:pt x="1918" y="3310"/>
                    <a:pt x="1918" y="3333"/>
                    <a:pt x="1941" y="3356"/>
                  </a:cubicBezTo>
                  <a:cubicBezTo>
                    <a:pt x="1963" y="3378"/>
                    <a:pt x="2009" y="3401"/>
                    <a:pt x="2055" y="3401"/>
                  </a:cubicBezTo>
                  <a:cubicBezTo>
                    <a:pt x="2169" y="3378"/>
                    <a:pt x="2237" y="3333"/>
                    <a:pt x="2306" y="3264"/>
                  </a:cubicBezTo>
                  <a:lnTo>
                    <a:pt x="2329" y="3241"/>
                  </a:lnTo>
                  <a:lnTo>
                    <a:pt x="2374" y="3196"/>
                  </a:lnTo>
                  <a:cubicBezTo>
                    <a:pt x="2443" y="3150"/>
                    <a:pt x="2488" y="3127"/>
                    <a:pt x="2534" y="3082"/>
                  </a:cubicBezTo>
                  <a:cubicBezTo>
                    <a:pt x="2625" y="3013"/>
                    <a:pt x="2694" y="2945"/>
                    <a:pt x="2762" y="2876"/>
                  </a:cubicBezTo>
                  <a:lnTo>
                    <a:pt x="2785" y="2853"/>
                  </a:lnTo>
                  <a:cubicBezTo>
                    <a:pt x="2854" y="2785"/>
                    <a:pt x="2899" y="2739"/>
                    <a:pt x="2945" y="2694"/>
                  </a:cubicBezTo>
                  <a:cubicBezTo>
                    <a:pt x="2968" y="2648"/>
                    <a:pt x="2991" y="2625"/>
                    <a:pt x="3036" y="2602"/>
                  </a:cubicBezTo>
                  <a:cubicBezTo>
                    <a:pt x="3036" y="2580"/>
                    <a:pt x="3059" y="2534"/>
                    <a:pt x="3082" y="2511"/>
                  </a:cubicBezTo>
                  <a:cubicBezTo>
                    <a:pt x="3150" y="2443"/>
                    <a:pt x="3196" y="2351"/>
                    <a:pt x="3242" y="2260"/>
                  </a:cubicBezTo>
                  <a:cubicBezTo>
                    <a:pt x="3287" y="2214"/>
                    <a:pt x="3310" y="2192"/>
                    <a:pt x="3333" y="2146"/>
                  </a:cubicBezTo>
                  <a:cubicBezTo>
                    <a:pt x="3333" y="2123"/>
                    <a:pt x="3356" y="2100"/>
                    <a:pt x="3356" y="2077"/>
                  </a:cubicBezTo>
                  <a:cubicBezTo>
                    <a:pt x="3379" y="2055"/>
                    <a:pt x="3379" y="2009"/>
                    <a:pt x="3401" y="1986"/>
                  </a:cubicBezTo>
                  <a:lnTo>
                    <a:pt x="3401" y="1963"/>
                  </a:lnTo>
                  <a:cubicBezTo>
                    <a:pt x="3424" y="1940"/>
                    <a:pt x="3424" y="1895"/>
                    <a:pt x="3424" y="1872"/>
                  </a:cubicBezTo>
                  <a:lnTo>
                    <a:pt x="3447" y="1826"/>
                  </a:lnTo>
                  <a:lnTo>
                    <a:pt x="3470" y="1712"/>
                  </a:lnTo>
                  <a:lnTo>
                    <a:pt x="3493" y="1667"/>
                  </a:lnTo>
                  <a:cubicBezTo>
                    <a:pt x="3493" y="1598"/>
                    <a:pt x="3516" y="1530"/>
                    <a:pt x="3516" y="1461"/>
                  </a:cubicBezTo>
                  <a:cubicBezTo>
                    <a:pt x="3516" y="1415"/>
                    <a:pt x="3516" y="1393"/>
                    <a:pt x="3516" y="1347"/>
                  </a:cubicBezTo>
                  <a:cubicBezTo>
                    <a:pt x="3493" y="1256"/>
                    <a:pt x="3470" y="1164"/>
                    <a:pt x="3447" y="1073"/>
                  </a:cubicBezTo>
                  <a:cubicBezTo>
                    <a:pt x="3447" y="1005"/>
                    <a:pt x="3401" y="913"/>
                    <a:pt x="3356" y="822"/>
                  </a:cubicBezTo>
                  <a:cubicBezTo>
                    <a:pt x="3310" y="754"/>
                    <a:pt x="3264" y="685"/>
                    <a:pt x="3196" y="617"/>
                  </a:cubicBezTo>
                  <a:cubicBezTo>
                    <a:pt x="3150" y="594"/>
                    <a:pt x="3127" y="548"/>
                    <a:pt x="3082" y="525"/>
                  </a:cubicBezTo>
                  <a:lnTo>
                    <a:pt x="3036" y="502"/>
                  </a:lnTo>
                  <a:cubicBezTo>
                    <a:pt x="3013" y="480"/>
                    <a:pt x="2968" y="434"/>
                    <a:pt x="2945" y="411"/>
                  </a:cubicBezTo>
                  <a:lnTo>
                    <a:pt x="2876" y="343"/>
                  </a:lnTo>
                  <a:cubicBezTo>
                    <a:pt x="2808" y="297"/>
                    <a:pt x="2739" y="251"/>
                    <a:pt x="2648" y="206"/>
                  </a:cubicBezTo>
                  <a:cubicBezTo>
                    <a:pt x="2580" y="160"/>
                    <a:pt x="2488" y="137"/>
                    <a:pt x="2443" y="114"/>
                  </a:cubicBezTo>
                  <a:cubicBezTo>
                    <a:pt x="2351" y="92"/>
                    <a:pt x="2283" y="46"/>
                    <a:pt x="2192" y="23"/>
                  </a:cubicBezTo>
                  <a:cubicBezTo>
                    <a:pt x="2123" y="0"/>
                    <a:pt x="2009" y="0"/>
                    <a:pt x="1941" y="0"/>
                  </a:cubicBezTo>
                  <a:close/>
                </a:path>
              </a:pathLst>
            </a:custGeom>
            <a:solidFill>
              <a:srgbClr val="49A7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7"/>
            <p:cNvSpPr/>
            <p:nvPr/>
          </p:nvSpPr>
          <p:spPr>
            <a:xfrm>
              <a:off x="6876850" y="972400"/>
              <a:ext cx="170075" cy="192325"/>
            </a:xfrm>
            <a:custGeom>
              <a:avLst/>
              <a:gdLst/>
              <a:ahLst/>
              <a:cxnLst/>
              <a:rect l="l" t="t" r="r" b="b"/>
              <a:pathLst>
                <a:path w="6803" h="7693" extrusionOk="0">
                  <a:moveTo>
                    <a:pt x="1256" y="1"/>
                  </a:moveTo>
                  <a:cubicBezTo>
                    <a:pt x="1233" y="1"/>
                    <a:pt x="1188" y="24"/>
                    <a:pt x="1165" y="46"/>
                  </a:cubicBezTo>
                  <a:cubicBezTo>
                    <a:pt x="1142" y="69"/>
                    <a:pt x="1119" y="92"/>
                    <a:pt x="1119" y="92"/>
                  </a:cubicBezTo>
                  <a:cubicBezTo>
                    <a:pt x="1073" y="115"/>
                    <a:pt x="1051" y="138"/>
                    <a:pt x="1028" y="161"/>
                  </a:cubicBezTo>
                  <a:cubicBezTo>
                    <a:pt x="982" y="183"/>
                    <a:pt x="936" y="206"/>
                    <a:pt x="891" y="229"/>
                  </a:cubicBezTo>
                  <a:cubicBezTo>
                    <a:pt x="868" y="275"/>
                    <a:pt x="845" y="297"/>
                    <a:pt x="800" y="320"/>
                  </a:cubicBezTo>
                  <a:cubicBezTo>
                    <a:pt x="777" y="320"/>
                    <a:pt x="754" y="343"/>
                    <a:pt x="708" y="366"/>
                  </a:cubicBezTo>
                  <a:lnTo>
                    <a:pt x="663" y="412"/>
                  </a:lnTo>
                  <a:lnTo>
                    <a:pt x="617" y="457"/>
                  </a:lnTo>
                  <a:cubicBezTo>
                    <a:pt x="548" y="480"/>
                    <a:pt x="503" y="526"/>
                    <a:pt x="457" y="549"/>
                  </a:cubicBezTo>
                  <a:cubicBezTo>
                    <a:pt x="389" y="594"/>
                    <a:pt x="343" y="640"/>
                    <a:pt x="297" y="686"/>
                  </a:cubicBezTo>
                  <a:lnTo>
                    <a:pt x="252" y="731"/>
                  </a:lnTo>
                  <a:cubicBezTo>
                    <a:pt x="229" y="754"/>
                    <a:pt x="206" y="777"/>
                    <a:pt x="183" y="777"/>
                  </a:cubicBezTo>
                  <a:lnTo>
                    <a:pt x="183" y="800"/>
                  </a:lnTo>
                  <a:lnTo>
                    <a:pt x="160" y="800"/>
                  </a:lnTo>
                  <a:lnTo>
                    <a:pt x="115" y="845"/>
                  </a:lnTo>
                  <a:cubicBezTo>
                    <a:pt x="46" y="914"/>
                    <a:pt x="1" y="982"/>
                    <a:pt x="23" y="1051"/>
                  </a:cubicBezTo>
                  <a:cubicBezTo>
                    <a:pt x="1" y="1096"/>
                    <a:pt x="1" y="1142"/>
                    <a:pt x="23" y="1165"/>
                  </a:cubicBezTo>
                  <a:lnTo>
                    <a:pt x="46" y="1233"/>
                  </a:lnTo>
                  <a:lnTo>
                    <a:pt x="92" y="1302"/>
                  </a:lnTo>
                  <a:cubicBezTo>
                    <a:pt x="92" y="1302"/>
                    <a:pt x="115" y="1325"/>
                    <a:pt x="115" y="1347"/>
                  </a:cubicBezTo>
                  <a:lnTo>
                    <a:pt x="138" y="1393"/>
                  </a:lnTo>
                  <a:lnTo>
                    <a:pt x="206" y="1530"/>
                  </a:lnTo>
                  <a:lnTo>
                    <a:pt x="297" y="1667"/>
                  </a:lnTo>
                  <a:cubicBezTo>
                    <a:pt x="343" y="1758"/>
                    <a:pt x="389" y="1850"/>
                    <a:pt x="434" y="1964"/>
                  </a:cubicBezTo>
                  <a:cubicBezTo>
                    <a:pt x="480" y="2009"/>
                    <a:pt x="503" y="2078"/>
                    <a:pt x="526" y="2146"/>
                  </a:cubicBezTo>
                  <a:cubicBezTo>
                    <a:pt x="594" y="2260"/>
                    <a:pt x="663" y="2352"/>
                    <a:pt x="754" y="2489"/>
                  </a:cubicBezTo>
                  <a:lnTo>
                    <a:pt x="800" y="2557"/>
                  </a:lnTo>
                  <a:cubicBezTo>
                    <a:pt x="868" y="2671"/>
                    <a:pt x="936" y="2763"/>
                    <a:pt x="1028" y="2854"/>
                  </a:cubicBezTo>
                  <a:lnTo>
                    <a:pt x="1119" y="2991"/>
                  </a:lnTo>
                  <a:cubicBezTo>
                    <a:pt x="1233" y="3151"/>
                    <a:pt x="1324" y="3265"/>
                    <a:pt x="1439" y="3402"/>
                  </a:cubicBezTo>
                  <a:lnTo>
                    <a:pt x="1461" y="3425"/>
                  </a:lnTo>
                  <a:lnTo>
                    <a:pt x="1484" y="3470"/>
                  </a:lnTo>
                  <a:lnTo>
                    <a:pt x="1621" y="3653"/>
                  </a:lnTo>
                  <a:lnTo>
                    <a:pt x="1690" y="3721"/>
                  </a:lnTo>
                  <a:lnTo>
                    <a:pt x="1804" y="3858"/>
                  </a:lnTo>
                  <a:lnTo>
                    <a:pt x="1895" y="3995"/>
                  </a:lnTo>
                  <a:lnTo>
                    <a:pt x="1941" y="4041"/>
                  </a:lnTo>
                  <a:cubicBezTo>
                    <a:pt x="2123" y="4269"/>
                    <a:pt x="2306" y="4497"/>
                    <a:pt x="2489" y="4703"/>
                  </a:cubicBezTo>
                  <a:lnTo>
                    <a:pt x="2580" y="4817"/>
                  </a:lnTo>
                  <a:lnTo>
                    <a:pt x="2671" y="4908"/>
                  </a:lnTo>
                  <a:cubicBezTo>
                    <a:pt x="2831" y="5091"/>
                    <a:pt x="3014" y="5296"/>
                    <a:pt x="3173" y="5524"/>
                  </a:cubicBezTo>
                  <a:cubicBezTo>
                    <a:pt x="3242" y="5593"/>
                    <a:pt x="3287" y="5661"/>
                    <a:pt x="3356" y="5730"/>
                  </a:cubicBezTo>
                  <a:lnTo>
                    <a:pt x="3447" y="5821"/>
                  </a:lnTo>
                  <a:lnTo>
                    <a:pt x="3493" y="5890"/>
                  </a:lnTo>
                  <a:lnTo>
                    <a:pt x="3516" y="5935"/>
                  </a:lnTo>
                  <a:cubicBezTo>
                    <a:pt x="3630" y="6049"/>
                    <a:pt x="3744" y="6186"/>
                    <a:pt x="3881" y="6323"/>
                  </a:cubicBezTo>
                  <a:lnTo>
                    <a:pt x="4155" y="6597"/>
                  </a:lnTo>
                  <a:cubicBezTo>
                    <a:pt x="4315" y="6757"/>
                    <a:pt x="4474" y="6917"/>
                    <a:pt x="4634" y="7099"/>
                  </a:cubicBezTo>
                  <a:cubicBezTo>
                    <a:pt x="4748" y="7214"/>
                    <a:pt x="4862" y="7305"/>
                    <a:pt x="4977" y="7419"/>
                  </a:cubicBezTo>
                  <a:cubicBezTo>
                    <a:pt x="4999" y="7465"/>
                    <a:pt x="5045" y="7510"/>
                    <a:pt x="5091" y="7533"/>
                  </a:cubicBezTo>
                  <a:cubicBezTo>
                    <a:pt x="5113" y="7556"/>
                    <a:pt x="5136" y="7579"/>
                    <a:pt x="5159" y="7602"/>
                  </a:cubicBezTo>
                  <a:cubicBezTo>
                    <a:pt x="5205" y="7624"/>
                    <a:pt x="5228" y="7647"/>
                    <a:pt x="5273" y="7670"/>
                  </a:cubicBezTo>
                  <a:cubicBezTo>
                    <a:pt x="5296" y="7670"/>
                    <a:pt x="5319" y="7693"/>
                    <a:pt x="5342" y="7693"/>
                  </a:cubicBezTo>
                  <a:cubicBezTo>
                    <a:pt x="5365" y="7693"/>
                    <a:pt x="5387" y="7670"/>
                    <a:pt x="5433" y="7670"/>
                  </a:cubicBezTo>
                  <a:lnTo>
                    <a:pt x="5456" y="7647"/>
                  </a:lnTo>
                  <a:cubicBezTo>
                    <a:pt x="5456" y="7647"/>
                    <a:pt x="5479" y="7624"/>
                    <a:pt x="5502" y="7602"/>
                  </a:cubicBezTo>
                  <a:lnTo>
                    <a:pt x="5524" y="7579"/>
                  </a:lnTo>
                  <a:cubicBezTo>
                    <a:pt x="5547" y="7556"/>
                    <a:pt x="5593" y="7533"/>
                    <a:pt x="5616" y="7510"/>
                  </a:cubicBezTo>
                  <a:cubicBezTo>
                    <a:pt x="5661" y="7487"/>
                    <a:pt x="5707" y="7487"/>
                    <a:pt x="5753" y="7487"/>
                  </a:cubicBezTo>
                  <a:lnTo>
                    <a:pt x="5775" y="7465"/>
                  </a:lnTo>
                  <a:cubicBezTo>
                    <a:pt x="5798" y="7465"/>
                    <a:pt x="5821" y="7442"/>
                    <a:pt x="5821" y="7442"/>
                  </a:cubicBezTo>
                  <a:cubicBezTo>
                    <a:pt x="5867" y="7396"/>
                    <a:pt x="5867" y="7373"/>
                    <a:pt x="5890" y="7373"/>
                  </a:cubicBezTo>
                  <a:lnTo>
                    <a:pt x="5935" y="7328"/>
                  </a:lnTo>
                  <a:cubicBezTo>
                    <a:pt x="6004" y="7282"/>
                    <a:pt x="6049" y="7236"/>
                    <a:pt x="6095" y="7191"/>
                  </a:cubicBezTo>
                  <a:cubicBezTo>
                    <a:pt x="6118" y="7191"/>
                    <a:pt x="6141" y="7168"/>
                    <a:pt x="6141" y="7168"/>
                  </a:cubicBezTo>
                  <a:lnTo>
                    <a:pt x="6163" y="7145"/>
                  </a:lnTo>
                  <a:lnTo>
                    <a:pt x="6209" y="7099"/>
                  </a:lnTo>
                  <a:lnTo>
                    <a:pt x="6255" y="7077"/>
                  </a:lnTo>
                  <a:lnTo>
                    <a:pt x="6278" y="7054"/>
                  </a:lnTo>
                  <a:lnTo>
                    <a:pt x="6300" y="7031"/>
                  </a:lnTo>
                  <a:lnTo>
                    <a:pt x="6346" y="7008"/>
                  </a:lnTo>
                  <a:cubicBezTo>
                    <a:pt x="6415" y="6940"/>
                    <a:pt x="6483" y="6894"/>
                    <a:pt x="6551" y="6871"/>
                  </a:cubicBezTo>
                  <a:cubicBezTo>
                    <a:pt x="6620" y="6848"/>
                    <a:pt x="6666" y="6826"/>
                    <a:pt x="6711" y="6780"/>
                  </a:cubicBezTo>
                  <a:cubicBezTo>
                    <a:pt x="6803" y="6711"/>
                    <a:pt x="6803" y="6574"/>
                    <a:pt x="6734" y="6506"/>
                  </a:cubicBezTo>
                  <a:cubicBezTo>
                    <a:pt x="6711" y="6460"/>
                    <a:pt x="6666" y="6415"/>
                    <a:pt x="6620" y="6369"/>
                  </a:cubicBezTo>
                  <a:cubicBezTo>
                    <a:pt x="6529" y="6278"/>
                    <a:pt x="6415" y="6186"/>
                    <a:pt x="6323" y="6118"/>
                  </a:cubicBezTo>
                  <a:lnTo>
                    <a:pt x="6255" y="6049"/>
                  </a:lnTo>
                  <a:cubicBezTo>
                    <a:pt x="6141" y="5958"/>
                    <a:pt x="6004" y="5844"/>
                    <a:pt x="5890" y="5730"/>
                  </a:cubicBezTo>
                  <a:cubicBezTo>
                    <a:pt x="5821" y="5661"/>
                    <a:pt x="5753" y="5593"/>
                    <a:pt x="5684" y="5547"/>
                  </a:cubicBezTo>
                  <a:cubicBezTo>
                    <a:pt x="5638" y="5479"/>
                    <a:pt x="5547" y="5410"/>
                    <a:pt x="5479" y="5319"/>
                  </a:cubicBezTo>
                  <a:cubicBezTo>
                    <a:pt x="5456" y="5296"/>
                    <a:pt x="5433" y="5273"/>
                    <a:pt x="5410" y="5273"/>
                  </a:cubicBezTo>
                  <a:lnTo>
                    <a:pt x="5342" y="5205"/>
                  </a:lnTo>
                  <a:lnTo>
                    <a:pt x="5273" y="5159"/>
                  </a:lnTo>
                  <a:cubicBezTo>
                    <a:pt x="5205" y="5068"/>
                    <a:pt x="5136" y="4999"/>
                    <a:pt x="5068" y="4931"/>
                  </a:cubicBezTo>
                  <a:lnTo>
                    <a:pt x="5022" y="4885"/>
                  </a:lnTo>
                  <a:lnTo>
                    <a:pt x="4862" y="4703"/>
                  </a:lnTo>
                  <a:cubicBezTo>
                    <a:pt x="4566" y="4406"/>
                    <a:pt x="4292" y="4086"/>
                    <a:pt x="4041" y="3767"/>
                  </a:cubicBezTo>
                  <a:cubicBezTo>
                    <a:pt x="3835" y="3516"/>
                    <a:pt x="3653" y="3310"/>
                    <a:pt x="3516" y="3105"/>
                  </a:cubicBezTo>
                  <a:lnTo>
                    <a:pt x="3516" y="3151"/>
                  </a:lnTo>
                  <a:lnTo>
                    <a:pt x="3447" y="3037"/>
                  </a:lnTo>
                  <a:cubicBezTo>
                    <a:pt x="3356" y="2922"/>
                    <a:pt x="3287" y="2785"/>
                    <a:pt x="3196" y="2671"/>
                  </a:cubicBezTo>
                  <a:lnTo>
                    <a:pt x="3173" y="2626"/>
                  </a:lnTo>
                  <a:lnTo>
                    <a:pt x="3151" y="2580"/>
                  </a:lnTo>
                  <a:lnTo>
                    <a:pt x="3036" y="2420"/>
                  </a:lnTo>
                  <a:cubicBezTo>
                    <a:pt x="3014" y="2375"/>
                    <a:pt x="2968" y="2352"/>
                    <a:pt x="2922" y="2352"/>
                  </a:cubicBezTo>
                  <a:cubicBezTo>
                    <a:pt x="2762" y="2146"/>
                    <a:pt x="2603" y="1941"/>
                    <a:pt x="2466" y="1735"/>
                  </a:cubicBezTo>
                  <a:lnTo>
                    <a:pt x="2374" y="1621"/>
                  </a:lnTo>
                  <a:cubicBezTo>
                    <a:pt x="2306" y="1507"/>
                    <a:pt x="2215" y="1416"/>
                    <a:pt x="2146" y="1302"/>
                  </a:cubicBezTo>
                  <a:cubicBezTo>
                    <a:pt x="2055" y="1165"/>
                    <a:pt x="1964" y="1028"/>
                    <a:pt x="1872" y="868"/>
                  </a:cubicBezTo>
                  <a:cubicBezTo>
                    <a:pt x="1827" y="800"/>
                    <a:pt x="1781" y="731"/>
                    <a:pt x="1758" y="663"/>
                  </a:cubicBezTo>
                  <a:lnTo>
                    <a:pt x="1735" y="617"/>
                  </a:lnTo>
                  <a:lnTo>
                    <a:pt x="1713" y="594"/>
                  </a:lnTo>
                  <a:cubicBezTo>
                    <a:pt x="1690" y="549"/>
                    <a:pt x="1667" y="503"/>
                    <a:pt x="1644" y="457"/>
                  </a:cubicBezTo>
                  <a:lnTo>
                    <a:pt x="1598" y="412"/>
                  </a:lnTo>
                  <a:lnTo>
                    <a:pt x="1598" y="389"/>
                  </a:lnTo>
                  <a:lnTo>
                    <a:pt x="1576" y="366"/>
                  </a:lnTo>
                  <a:cubicBezTo>
                    <a:pt x="1553" y="320"/>
                    <a:pt x="1553" y="297"/>
                    <a:pt x="1530" y="252"/>
                  </a:cubicBezTo>
                  <a:cubicBezTo>
                    <a:pt x="1461" y="161"/>
                    <a:pt x="1416" y="115"/>
                    <a:pt x="1370" y="46"/>
                  </a:cubicBezTo>
                  <a:cubicBezTo>
                    <a:pt x="1324" y="24"/>
                    <a:pt x="1302" y="1"/>
                    <a:pt x="1256" y="1"/>
                  </a:cubicBezTo>
                  <a:close/>
                </a:path>
              </a:pathLst>
            </a:custGeom>
            <a:solidFill>
              <a:srgbClr val="49A7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7"/>
            <p:cNvSpPr/>
            <p:nvPr/>
          </p:nvSpPr>
          <p:spPr>
            <a:xfrm>
              <a:off x="6909375" y="834325"/>
              <a:ext cx="228850" cy="152650"/>
            </a:xfrm>
            <a:custGeom>
              <a:avLst/>
              <a:gdLst/>
              <a:ahLst/>
              <a:cxnLst/>
              <a:rect l="l" t="t" r="r" b="b"/>
              <a:pathLst>
                <a:path w="9154" h="6106" extrusionOk="0">
                  <a:moveTo>
                    <a:pt x="7510" y="936"/>
                  </a:moveTo>
                  <a:cubicBezTo>
                    <a:pt x="7442" y="982"/>
                    <a:pt x="7373" y="1004"/>
                    <a:pt x="7328" y="1027"/>
                  </a:cubicBezTo>
                  <a:cubicBezTo>
                    <a:pt x="7191" y="1096"/>
                    <a:pt x="7054" y="1164"/>
                    <a:pt x="6917" y="1233"/>
                  </a:cubicBezTo>
                  <a:cubicBezTo>
                    <a:pt x="6917" y="1210"/>
                    <a:pt x="6917" y="1210"/>
                    <a:pt x="6917" y="1210"/>
                  </a:cubicBezTo>
                  <a:cubicBezTo>
                    <a:pt x="7031" y="1164"/>
                    <a:pt x="7122" y="1118"/>
                    <a:pt x="7236" y="1050"/>
                  </a:cubicBezTo>
                  <a:cubicBezTo>
                    <a:pt x="7328" y="1027"/>
                    <a:pt x="7419" y="982"/>
                    <a:pt x="7487" y="936"/>
                  </a:cubicBezTo>
                  <a:close/>
                  <a:moveTo>
                    <a:pt x="8400" y="0"/>
                  </a:moveTo>
                  <a:cubicBezTo>
                    <a:pt x="8378" y="0"/>
                    <a:pt x="8332" y="23"/>
                    <a:pt x="8286" y="23"/>
                  </a:cubicBezTo>
                  <a:cubicBezTo>
                    <a:pt x="8195" y="23"/>
                    <a:pt x="8081" y="46"/>
                    <a:pt x="7990" y="69"/>
                  </a:cubicBezTo>
                  <a:lnTo>
                    <a:pt x="7944" y="69"/>
                  </a:lnTo>
                  <a:cubicBezTo>
                    <a:pt x="7738" y="114"/>
                    <a:pt x="7533" y="183"/>
                    <a:pt x="7350" y="274"/>
                  </a:cubicBezTo>
                  <a:cubicBezTo>
                    <a:pt x="7259" y="297"/>
                    <a:pt x="7168" y="342"/>
                    <a:pt x="7099" y="365"/>
                  </a:cubicBezTo>
                  <a:cubicBezTo>
                    <a:pt x="7031" y="388"/>
                    <a:pt x="6985" y="411"/>
                    <a:pt x="6940" y="434"/>
                  </a:cubicBezTo>
                  <a:cubicBezTo>
                    <a:pt x="6848" y="457"/>
                    <a:pt x="6757" y="502"/>
                    <a:pt x="6666" y="525"/>
                  </a:cubicBezTo>
                  <a:cubicBezTo>
                    <a:pt x="6620" y="548"/>
                    <a:pt x="6574" y="571"/>
                    <a:pt x="6529" y="593"/>
                  </a:cubicBezTo>
                  <a:cubicBezTo>
                    <a:pt x="6483" y="616"/>
                    <a:pt x="6437" y="616"/>
                    <a:pt x="6392" y="639"/>
                  </a:cubicBezTo>
                  <a:cubicBezTo>
                    <a:pt x="6300" y="685"/>
                    <a:pt x="6186" y="730"/>
                    <a:pt x="6095" y="776"/>
                  </a:cubicBezTo>
                  <a:cubicBezTo>
                    <a:pt x="5981" y="845"/>
                    <a:pt x="5890" y="913"/>
                    <a:pt x="5775" y="959"/>
                  </a:cubicBezTo>
                  <a:cubicBezTo>
                    <a:pt x="5684" y="1004"/>
                    <a:pt x="5593" y="1073"/>
                    <a:pt x="5524" y="1118"/>
                  </a:cubicBezTo>
                  <a:cubicBezTo>
                    <a:pt x="5433" y="1164"/>
                    <a:pt x="5365" y="1210"/>
                    <a:pt x="5296" y="1278"/>
                  </a:cubicBezTo>
                  <a:cubicBezTo>
                    <a:pt x="5250" y="1301"/>
                    <a:pt x="5228" y="1347"/>
                    <a:pt x="5205" y="1392"/>
                  </a:cubicBezTo>
                  <a:cubicBezTo>
                    <a:pt x="5114" y="1438"/>
                    <a:pt x="5022" y="1507"/>
                    <a:pt x="4931" y="1552"/>
                  </a:cubicBezTo>
                  <a:cubicBezTo>
                    <a:pt x="4748" y="1643"/>
                    <a:pt x="4589" y="1758"/>
                    <a:pt x="4429" y="1872"/>
                  </a:cubicBezTo>
                  <a:cubicBezTo>
                    <a:pt x="4269" y="1963"/>
                    <a:pt x="4109" y="2054"/>
                    <a:pt x="3949" y="2168"/>
                  </a:cubicBezTo>
                  <a:cubicBezTo>
                    <a:pt x="3881" y="2214"/>
                    <a:pt x="3812" y="2260"/>
                    <a:pt x="3744" y="2305"/>
                  </a:cubicBezTo>
                  <a:cubicBezTo>
                    <a:pt x="3653" y="2374"/>
                    <a:pt x="3561" y="2442"/>
                    <a:pt x="3493" y="2511"/>
                  </a:cubicBezTo>
                  <a:cubicBezTo>
                    <a:pt x="3470" y="2534"/>
                    <a:pt x="3470" y="2556"/>
                    <a:pt x="3470" y="2579"/>
                  </a:cubicBezTo>
                  <a:cubicBezTo>
                    <a:pt x="3333" y="2671"/>
                    <a:pt x="3196" y="2762"/>
                    <a:pt x="3059" y="2853"/>
                  </a:cubicBezTo>
                  <a:cubicBezTo>
                    <a:pt x="2877" y="2990"/>
                    <a:pt x="2717" y="3104"/>
                    <a:pt x="2557" y="3241"/>
                  </a:cubicBezTo>
                  <a:cubicBezTo>
                    <a:pt x="2374" y="3378"/>
                    <a:pt x="2215" y="3515"/>
                    <a:pt x="2055" y="3652"/>
                  </a:cubicBezTo>
                  <a:cubicBezTo>
                    <a:pt x="1895" y="3789"/>
                    <a:pt x="1735" y="3926"/>
                    <a:pt x="1576" y="4063"/>
                  </a:cubicBezTo>
                  <a:cubicBezTo>
                    <a:pt x="1530" y="4086"/>
                    <a:pt x="1507" y="4131"/>
                    <a:pt x="1507" y="4154"/>
                  </a:cubicBezTo>
                  <a:cubicBezTo>
                    <a:pt x="1370" y="4268"/>
                    <a:pt x="1233" y="4360"/>
                    <a:pt x="1096" y="4474"/>
                  </a:cubicBezTo>
                  <a:cubicBezTo>
                    <a:pt x="937" y="4611"/>
                    <a:pt x="777" y="4748"/>
                    <a:pt x="617" y="4885"/>
                  </a:cubicBezTo>
                  <a:cubicBezTo>
                    <a:pt x="526" y="4953"/>
                    <a:pt x="457" y="5022"/>
                    <a:pt x="389" y="5090"/>
                  </a:cubicBezTo>
                  <a:cubicBezTo>
                    <a:pt x="343" y="5113"/>
                    <a:pt x="297" y="5159"/>
                    <a:pt x="275" y="5181"/>
                  </a:cubicBezTo>
                  <a:cubicBezTo>
                    <a:pt x="183" y="5250"/>
                    <a:pt x="115" y="5318"/>
                    <a:pt x="46" y="5410"/>
                  </a:cubicBezTo>
                  <a:cubicBezTo>
                    <a:pt x="23" y="5432"/>
                    <a:pt x="1" y="5478"/>
                    <a:pt x="1" y="5524"/>
                  </a:cubicBezTo>
                  <a:cubicBezTo>
                    <a:pt x="1" y="5547"/>
                    <a:pt x="1" y="5615"/>
                    <a:pt x="23" y="5638"/>
                  </a:cubicBezTo>
                  <a:cubicBezTo>
                    <a:pt x="23" y="5684"/>
                    <a:pt x="46" y="5706"/>
                    <a:pt x="69" y="5752"/>
                  </a:cubicBezTo>
                  <a:cubicBezTo>
                    <a:pt x="92" y="5775"/>
                    <a:pt x="115" y="5820"/>
                    <a:pt x="138" y="5843"/>
                  </a:cubicBezTo>
                  <a:cubicBezTo>
                    <a:pt x="160" y="5889"/>
                    <a:pt x="183" y="5935"/>
                    <a:pt x="206" y="5980"/>
                  </a:cubicBezTo>
                  <a:cubicBezTo>
                    <a:pt x="229" y="6026"/>
                    <a:pt x="252" y="6049"/>
                    <a:pt x="275" y="6072"/>
                  </a:cubicBezTo>
                  <a:cubicBezTo>
                    <a:pt x="320" y="6094"/>
                    <a:pt x="366" y="6106"/>
                    <a:pt x="409" y="6106"/>
                  </a:cubicBezTo>
                  <a:cubicBezTo>
                    <a:pt x="451" y="6106"/>
                    <a:pt x="491" y="6094"/>
                    <a:pt x="526" y="6072"/>
                  </a:cubicBezTo>
                  <a:cubicBezTo>
                    <a:pt x="594" y="6026"/>
                    <a:pt x="640" y="5980"/>
                    <a:pt x="708" y="5912"/>
                  </a:cubicBezTo>
                  <a:cubicBezTo>
                    <a:pt x="822" y="5798"/>
                    <a:pt x="959" y="5684"/>
                    <a:pt x="1096" y="5569"/>
                  </a:cubicBezTo>
                  <a:cubicBezTo>
                    <a:pt x="1233" y="5455"/>
                    <a:pt x="1370" y="5318"/>
                    <a:pt x="1530" y="5204"/>
                  </a:cubicBezTo>
                  <a:cubicBezTo>
                    <a:pt x="1598" y="5136"/>
                    <a:pt x="1690" y="5090"/>
                    <a:pt x="1758" y="5022"/>
                  </a:cubicBezTo>
                  <a:cubicBezTo>
                    <a:pt x="1827" y="4953"/>
                    <a:pt x="1895" y="4907"/>
                    <a:pt x="1964" y="4839"/>
                  </a:cubicBezTo>
                  <a:cubicBezTo>
                    <a:pt x="2055" y="4793"/>
                    <a:pt x="2123" y="4725"/>
                    <a:pt x="2192" y="4679"/>
                  </a:cubicBezTo>
                  <a:cubicBezTo>
                    <a:pt x="2260" y="4611"/>
                    <a:pt x="2352" y="4565"/>
                    <a:pt x="2420" y="4497"/>
                  </a:cubicBezTo>
                  <a:cubicBezTo>
                    <a:pt x="2740" y="4246"/>
                    <a:pt x="3059" y="4017"/>
                    <a:pt x="3402" y="3766"/>
                  </a:cubicBezTo>
                  <a:cubicBezTo>
                    <a:pt x="3470" y="3721"/>
                    <a:pt x="3561" y="3652"/>
                    <a:pt x="3653" y="3584"/>
                  </a:cubicBezTo>
                  <a:cubicBezTo>
                    <a:pt x="3721" y="3538"/>
                    <a:pt x="3812" y="3469"/>
                    <a:pt x="3904" y="3424"/>
                  </a:cubicBezTo>
                  <a:cubicBezTo>
                    <a:pt x="4041" y="3310"/>
                    <a:pt x="4223" y="3196"/>
                    <a:pt x="4383" y="3104"/>
                  </a:cubicBezTo>
                  <a:cubicBezTo>
                    <a:pt x="4474" y="3036"/>
                    <a:pt x="4589" y="2967"/>
                    <a:pt x="4680" y="2899"/>
                  </a:cubicBezTo>
                  <a:cubicBezTo>
                    <a:pt x="4794" y="2830"/>
                    <a:pt x="4885" y="2762"/>
                    <a:pt x="4999" y="2693"/>
                  </a:cubicBezTo>
                  <a:cubicBezTo>
                    <a:pt x="5205" y="2579"/>
                    <a:pt x="5410" y="2465"/>
                    <a:pt x="5616" y="2328"/>
                  </a:cubicBezTo>
                  <a:cubicBezTo>
                    <a:pt x="5935" y="2168"/>
                    <a:pt x="6278" y="1986"/>
                    <a:pt x="6597" y="1803"/>
                  </a:cubicBezTo>
                  <a:cubicBezTo>
                    <a:pt x="6757" y="1735"/>
                    <a:pt x="6917" y="1643"/>
                    <a:pt x="7099" y="1552"/>
                  </a:cubicBezTo>
                  <a:cubicBezTo>
                    <a:pt x="7259" y="1461"/>
                    <a:pt x="7442" y="1370"/>
                    <a:pt x="7601" y="1301"/>
                  </a:cubicBezTo>
                  <a:cubicBezTo>
                    <a:pt x="7830" y="1187"/>
                    <a:pt x="8058" y="1050"/>
                    <a:pt x="8286" y="959"/>
                  </a:cubicBezTo>
                  <a:cubicBezTo>
                    <a:pt x="8400" y="890"/>
                    <a:pt x="8537" y="845"/>
                    <a:pt x="8674" y="799"/>
                  </a:cubicBezTo>
                  <a:cubicBezTo>
                    <a:pt x="8743" y="753"/>
                    <a:pt x="8811" y="730"/>
                    <a:pt x="8880" y="708"/>
                  </a:cubicBezTo>
                  <a:cubicBezTo>
                    <a:pt x="8948" y="685"/>
                    <a:pt x="9017" y="662"/>
                    <a:pt x="9085" y="662"/>
                  </a:cubicBezTo>
                  <a:cubicBezTo>
                    <a:pt x="9108" y="639"/>
                    <a:pt x="9131" y="616"/>
                    <a:pt x="9154" y="571"/>
                  </a:cubicBezTo>
                  <a:cubicBezTo>
                    <a:pt x="9154" y="548"/>
                    <a:pt x="9154" y="502"/>
                    <a:pt x="9154" y="479"/>
                  </a:cubicBezTo>
                  <a:cubicBezTo>
                    <a:pt x="9131" y="434"/>
                    <a:pt x="9108" y="411"/>
                    <a:pt x="9085" y="388"/>
                  </a:cubicBezTo>
                  <a:lnTo>
                    <a:pt x="8971" y="388"/>
                  </a:lnTo>
                  <a:cubicBezTo>
                    <a:pt x="8971" y="388"/>
                    <a:pt x="8948" y="411"/>
                    <a:pt x="8948" y="411"/>
                  </a:cubicBezTo>
                  <a:cubicBezTo>
                    <a:pt x="8948" y="365"/>
                    <a:pt x="8925" y="320"/>
                    <a:pt x="8903" y="297"/>
                  </a:cubicBezTo>
                  <a:cubicBezTo>
                    <a:pt x="8903" y="183"/>
                    <a:pt x="8811" y="114"/>
                    <a:pt x="8720" y="69"/>
                  </a:cubicBezTo>
                  <a:cubicBezTo>
                    <a:pt x="8674" y="46"/>
                    <a:pt x="8629" y="46"/>
                    <a:pt x="8583" y="23"/>
                  </a:cubicBezTo>
                  <a:lnTo>
                    <a:pt x="8515" y="23"/>
                  </a:lnTo>
                  <a:cubicBezTo>
                    <a:pt x="8492" y="23"/>
                    <a:pt x="8446" y="0"/>
                    <a:pt x="8400"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7"/>
            <p:cNvSpPr/>
            <p:nvPr/>
          </p:nvSpPr>
          <p:spPr>
            <a:xfrm>
              <a:off x="7062300" y="846300"/>
              <a:ext cx="52525" cy="33700"/>
            </a:xfrm>
            <a:custGeom>
              <a:avLst/>
              <a:gdLst/>
              <a:ahLst/>
              <a:cxnLst/>
              <a:rect l="l" t="t" r="r" b="b"/>
              <a:pathLst>
                <a:path w="2101" h="1348" extrusionOk="0">
                  <a:moveTo>
                    <a:pt x="2009" y="0"/>
                  </a:moveTo>
                  <a:cubicBezTo>
                    <a:pt x="1987" y="0"/>
                    <a:pt x="1964" y="0"/>
                    <a:pt x="1941" y="23"/>
                  </a:cubicBezTo>
                  <a:cubicBezTo>
                    <a:pt x="1804" y="114"/>
                    <a:pt x="1644" y="206"/>
                    <a:pt x="1484" y="297"/>
                  </a:cubicBezTo>
                  <a:cubicBezTo>
                    <a:pt x="1325" y="388"/>
                    <a:pt x="1165" y="480"/>
                    <a:pt x="1005" y="594"/>
                  </a:cubicBezTo>
                  <a:cubicBezTo>
                    <a:pt x="845" y="662"/>
                    <a:pt x="708" y="754"/>
                    <a:pt x="549" y="845"/>
                  </a:cubicBezTo>
                  <a:cubicBezTo>
                    <a:pt x="480" y="891"/>
                    <a:pt x="412" y="936"/>
                    <a:pt x="320" y="982"/>
                  </a:cubicBezTo>
                  <a:cubicBezTo>
                    <a:pt x="275" y="1005"/>
                    <a:pt x="206" y="1050"/>
                    <a:pt x="161" y="1096"/>
                  </a:cubicBezTo>
                  <a:cubicBezTo>
                    <a:pt x="138" y="1096"/>
                    <a:pt x="115" y="1119"/>
                    <a:pt x="92" y="1119"/>
                  </a:cubicBezTo>
                  <a:cubicBezTo>
                    <a:pt x="92" y="1119"/>
                    <a:pt x="92" y="1142"/>
                    <a:pt x="69" y="1142"/>
                  </a:cubicBezTo>
                  <a:cubicBezTo>
                    <a:pt x="69" y="1142"/>
                    <a:pt x="46" y="1164"/>
                    <a:pt x="46" y="1164"/>
                  </a:cubicBezTo>
                  <a:cubicBezTo>
                    <a:pt x="24" y="1187"/>
                    <a:pt x="24" y="1210"/>
                    <a:pt x="24" y="1233"/>
                  </a:cubicBezTo>
                  <a:cubicBezTo>
                    <a:pt x="1" y="1256"/>
                    <a:pt x="1" y="1256"/>
                    <a:pt x="24" y="1279"/>
                  </a:cubicBezTo>
                  <a:cubicBezTo>
                    <a:pt x="24" y="1324"/>
                    <a:pt x="46" y="1347"/>
                    <a:pt x="92" y="1347"/>
                  </a:cubicBezTo>
                  <a:cubicBezTo>
                    <a:pt x="115" y="1347"/>
                    <a:pt x="138" y="1347"/>
                    <a:pt x="138" y="1324"/>
                  </a:cubicBezTo>
                  <a:lnTo>
                    <a:pt x="183" y="1324"/>
                  </a:lnTo>
                  <a:cubicBezTo>
                    <a:pt x="206" y="1301"/>
                    <a:pt x="206" y="1301"/>
                    <a:pt x="229" y="1301"/>
                  </a:cubicBezTo>
                  <a:cubicBezTo>
                    <a:pt x="252" y="1279"/>
                    <a:pt x="298" y="1256"/>
                    <a:pt x="320" y="1256"/>
                  </a:cubicBezTo>
                  <a:cubicBezTo>
                    <a:pt x="389" y="1210"/>
                    <a:pt x="457" y="1187"/>
                    <a:pt x="526" y="1142"/>
                  </a:cubicBezTo>
                  <a:cubicBezTo>
                    <a:pt x="571" y="1119"/>
                    <a:pt x="640" y="1073"/>
                    <a:pt x="686" y="1050"/>
                  </a:cubicBezTo>
                  <a:cubicBezTo>
                    <a:pt x="731" y="1028"/>
                    <a:pt x="754" y="1005"/>
                    <a:pt x="800" y="982"/>
                  </a:cubicBezTo>
                  <a:cubicBezTo>
                    <a:pt x="823" y="959"/>
                    <a:pt x="845" y="936"/>
                    <a:pt x="868" y="936"/>
                  </a:cubicBezTo>
                  <a:cubicBezTo>
                    <a:pt x="1005" y="845"/>
                    <a:pt x="1119" y="754"/>
                    <a:pt x="1256" y="662"/>
                  </a:cubicBezTo>
                  <a:cubicBezTo>
                    <a:pt x="1279" y="639"/>
                    <a:pt x="1325" y="617"/>
                    <a:pt x="1370" y="594"/>
                  </a:cubicBezTo>
                  <a:cubicBezTo>
                    <a:pt x="1416" y="548"/>
                    <a:pt x="1462" y="525"/>
                    <a:pt x="1530" y="480"/>
                  </a:cubicBezTo>
                  <a:cubicBezTo>
                    <a:pt x="1713" y="388"/>
                    <a:pt x="1873" y="274"/>
                    <a:pt x="2055" y="160"/>
                  </a:cubicBezTo>
                  <a:cubicBezTo>
                    <a:pt x="2078" y="160"/>
                    <a:pt x="2101" y="114"/>
                    <a:pt x="2101" y="114"/>
                  </a:cubicBezTo>
                  <a:cubicBezTo>
                    <a:pt x="2101" y="69"/>
                    <a:pt x="2101" y="46"/>
                    <a:pt x="2078" y="46"/>
                  </a:cubicBezTo>
                  <a:cubicBezTo>
                    <a:pt x="2055" y="23"/>
                    <a:pt x="2032" y="0"/>
                    <a:pt x="2009"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7"/>
            <p:cNvSpPr/>
            <p:nvPr/>
          </p:nvSpPr>
          <p:spPr>
            <a:xfrm>
              <a:off x="6918500" y="847450"/>
              <a:ext cx="219725" cy="139700"/>
            </a:xfrm>
            <a:custGeom>
              <a:avLst/>
              <a:gdLst/>
              <a:ahLst/>
              <a:cxnLst/>
              <a:rect l="l" t="t" r="r" b="b"/>
              <a:pathLst>
                <a:path w="8789" h="5588" extrusionOk="0">
                  <a:moveTo>
                    <a:pt x="8674" y="0"/>
                  </a:moveTo>
                  <a:cubicBezTo>
                    <a:pt x="8652" y="0"/>
                    <a:pt x="8629" y="0"/>
                    <a:pt x="8629" y="23"/>
                  </a:cubicBezTo>
                  <a:cubicBezTo>
                    <a:pt x="8538" y="46"/>
                    <a:pt x="8446" y="91"/>
                    <a:pt x="8355" y="137"/>
                  </a:cubicBezTo>
                  <a:cubicBezTo>
                    <a:pt x="8264" y="160"/>
                    <a:pt x="8172" y="183"/>
                    <a:pt x="8081" y="228"/>
                  </a:cubicBezTo>
                  <a:cubicBezTo>
                    <a:pt x="7898" y="297"/>
                    <a:pt x="7716" y="365"/>
                    <a:pt x="7533" y="434"/>
                  </a:cubicBezTo>
                  <a:cubicBezTo>
                    <a:pt x="7351" y="525"/>
                    <a:pt x="7145" y="593"/>
                    <a:pt x="6963" y="662"/>
                  </a:cubicBezTo>
                  <a:cubicBezTo>
                    <a:pt x="6871" y="708"/>
                    <a:pt x="6780" y="753"/>
                    <a:pt x="6689" y="799"/>
                  </a:cubicBezTo>
                  <a:cubicBezTo>
                    <a:pt x="6597" y="822"/>
                    <a:pt x="6506" y="867"/>
                    <a:pt x="6415" y="913"/>
                  </a:cubicBezTo>
                  <a:cubicBezTo>
                    <a:pt x="6323" y="959"/>
                    <a:pt x="6232" y="1004"/>
                    <a:pt x="6141" y="1050"/>
                  </a:cubicBezTo>
                  <a:cubicBezTo>
                    <a:pt x="6072" y="1096"/>
                    <a:pt x="5981" y="1141"/>
                    <a:pt x="5890" y="1187"/>
                  </a:cubicBezTo>
                  <a:cubicBezTo>
                    <a:pt x="5707" y="1278"/>
                    <a:pt x="5547" y="1370"/>
                    <a:pt x="5388" y="1461"/>
                  </a:cubicBezTo>
                  <a:cubicBezTo>
                    <a:pt x="5022" y="1643"/>
                    <a:pt x="4680" y="1849"/>
                    <a:pt x="4338" y="2054"/>
                  </a:cubicBezTo>
                  <a:cubicBezTo>
                    <a:pt x="4140" y="2164"/>
                    <a:pt x="3943" y="2295"/>
                    <a:pt x="3765" y="2406"/>
                  </a:cubicBezTo>
                  <a:lnTo>
                    <a:pt x="3765" y="2406"/>
                  </a:lnTo>
                  <a:cubicBezTo>
                    <a:pt x="3766" y="2404"/>
                    <a:pt x="3767" y="2400"/>
                    <a:pt x="3767" y="2397"/>
                  </a:cubicBezTo>
                  <a:lnTo>
                    <a:pt x="3767" y="2397"/>
                  </a:lnTo>
                  <a:cubicBezTo>
                    <a:pt x="3721" y="2420"/>
                    <a:pt x="3699" y="2465"/>
                    <a:pt x="3653" y="2488"/>
                  </a:cubicBezTo>
                  <a:cubicBezTo>
                    <a:pt x="3470" y="2602"/>
                    <a:pt x="3311" y="2693"/>
                    <a:pt x="3128" y="2808"/>
                  </a:cubicBezTo>
                  <a:cubicBezTo>
                    <a:pt x="2968" y="2922"/>
                    <a:pt x="2831" y="3013"/>
                    <a:pt x="2671" y="3127"/>
                  </a:cubicBezTo>
                  <a:cubicBezTo>
                    <a:pt x="2352" y="3333"/>
                    <a:pt x="2055" y="3561"/>
                    <a:pt x="1758" y="3812"/>
                  </a:cubicBezTo>
                  <a:cubicBezTo>
                    <a:pt x="1621" y="3926"/>
                    <a:pt x="1485" y="4040"/>
                    <a:pt x="1348" y="4154"/>
                  </a:cubicBezTo>
                  <a:cubicBezTo>
                    <a:pt x="1188" y="4268"/>
                    <a:pt x="1051" y="4405"/>
                    <a:pt x="914" y="4519"/>
                  </a:cubicBezTo>
                  <a:cubicBezTo>
                    <a:pt x="800" y="4611"/>
                    <a:pt x="686" y="4725"/>
                    <a:pt x="572" y="4839"/>
                  </a:cubicBezTo>
                  <a:cubicBezTo>
                    <a:pt x="503" y="4885"/>
                    <a:pt x="435" y="4930"/>
                    <a:pt x="366" y="4999"/>
                  </a:cubicBezTo>
                  <a:cubicBezTo>
                    <a:pt x="320" y="5044"/>
                    <a:pt x="275" y="5090"/>
                    <a:pt x="206" y="5159"/>
                  </a:cubicBezTo>
                  <a:cubicBezTo>
                    <a:pt x="161" y="5204"/>
                    <a:pt x="92" y="5250"/>
                    <a:pt x="47" y="5318"/>
                  </a:cubicBezTo>
                  <a:cubicBezTo>
                    <a:pt x="1" y="5387"/>
                    <a:pt x="1" y="5478"/>
                    <a:pt x="47" y="5524"/>
                  </a:cubicBezTo>
                  <a:cubicBezTo>
                    <a:pt x="86" y="5564"/>
                    <a:pt x="142" y="5588"/>
                    <a:pt x="194" y="5588"/>
                  </a:cubicBezTo>
                  <a:cubicBezTo>
                    <a:pt x="232" y="5588"/>
                    <a:pt x="269" y="5575"/>
                    <a:pt x="298" y="5547"/>
                  </a:cubicBezTo>
                  <a:cubicBezTo>
                    <a:pt x="343" y="5524"/>
                    <a:pt x="366" y="5501"/>
                    <a:pt x="412" y="5455"/>
                  </a:cubicBezTo>
                  <a:cubicBezTo>
                    <a:pt x="457" y="5432"/>
                    <a:pt x="480" y="5410"/>
                    <a:pt x="503" y="5387"/>
                  </a:cubicBezTo>
                  <a:cubicBezTo>
                    <a:pt x="572" y="5341"/>
                    <a:pt x="640" y="5273"/>
                    <a:pt x="686" y="5227"/>
                  </a:cubicBezTo>
                  <a:cubicBezTo>
                    <a:pt x="823" y="5136"/>
                    <a:pt x="937" y="5022"/>
                    <a:pt x="1051" y="4907"/>
                  </a:cubicBezTo>
                  <a:cubicBezTo>
                    <a:pt x="1165" y="4793"/>
                    <a:pt x="1302" y="4679"/>
                    <a:pt x="1439" y="4565"/>
                  </a:cubicBezTo>
                  <a:cubicBezTo>
                    <a:pt x="1599" y="4451"/>
                    <a:pt x="1736" y="4337"/>
                    <a:pt x="1873" y="4223"/>
                  </a:cubicBezTo>
                  <a:cubicBezTo>
                    <a:pt x="2169" y="3972"/>
                    <a:pt x="2466" y="3743"/>
                    <a:pt x="2763" y="3538"/>
                  </a:cubicBezTo>
                  <a:cubicBezTo>
                    <a:pt x="2923" y="3424"/>
                    <a:pt x="3059" y="3333"/>
                    <a:pt x="3219" y="3218"/>
                  </a:cubicBezTo>
                  <a:cubicBezTo>
                    <a:pt x="3379" y="3104"/>
                    <a:pt x="3539" y="3013"/>
                    <a:pt x="3721" y="2899"/>
                  </a:cubicBezTo>
                  <a:cubicBezTo>
                    <a:pt x="3744" y="2876"/>
                    <a:pt x="3767" y="2876"/>
                    <a:pt x="3790" y="2853"/>
                  </a:cubicBezTo>
                  <a:cubicBezTo>
                    <a:pt x="3927" y="2762"/>
                    <a:pt x="4087" y="2648"/>
                    <a:pt x="4224" y="2556"/>
                  </a:cubicBezTo>
                  <a:cubicBezTo>
                    <a:pt x="4292" y="2534"/>
                    <a:pt x="4361" y="2488"/>
                    <a:pt x="4429" y="2442"/>
                  </a:cubicBezTo>
                  <a:lnTo>
                    <a:pt x="4429" y="2442"/>
                  </a:lnTo>
                  <a:lnTo>
                    <a:pt x="4383" y="2465"/>
                  </a:lnTo>
                  <a:cubicBezTo>
                    <a:pt x="4726" y="2260"/>
                    <a:pt x="5045" y="2077"/>
                    <a:pt x="5388" y="1872"/>
                  </a:cubicBezTo>
                  <a:cubicBezTo>
                    <a:pt x="5570" y="1780"/>
                    <a:pt x="5730" y="1666"/>
                    <a:pt x="5913" y="1575"/>
                  </a:cubicBezTo>
                  <a:cubicBezTo>
                    <a:pt x="6072" y="1484"/>
                    <a:pt x="6255" y="1392"/>
                    <a:pt x="6415" y="1301"/>
                  </a:cubicBezTo>
                  <a:cubicBezTo>
                    <a:pt x="6506" y="1255"/>
                    <a:pt x="6597" y="1210"/>
                    <a:pt x="6689" y="1164"/>
                  </a:cubicBezTo>
                  <a:cubicBezTo>
                    <a:pt x="6780" y="1118"/>
                    <a:pt x="6848" y="1073"/>
                    <a:pt x="6940" y="1027"/>
                  </a:cubicBezTo>
                  <a:cubicBezTo>
                    <a:pt x="7122" y="936"/>
                    <a:pt x="7305" y="845"/>
                    <a:pt x="7488" y="753"/>
                  </a:cubicBezTo>
                  <a:cubicBezTo>
                    <a:pt x="7670" y="662"/>
                    <a:pt x="7853" y="571"/>
                    <a:pt x="8035" y="479"/>
                  </a:cubicBezTo>
                  <a:cubicBezTo>
                    <a:pt x="8127" y="457"/>
                    <a:pt x="8218" y="411"/>
                    <a:pt x="8309" y="365"/>
                  </a:cubicBezTo>
                  <a:cubicBezTo>
                    <a:pt x="8378" y="342"/>
                    <a:pt x="8469" y="297"/>
                    <a:pt x="8560" y="274"/>
                  </a:cubicBezTo>
                  <a:cubicBezTo>
                    <a:pt x="8606" y="251"/>
                    <a:pt x="8652" y="228"/>
                    <a:pt x="8720" y="205"/>
                  </a:cubicBezTo>
                  <a:cubicBezTo>
                    <a:pt x="8766" y="183"/>
                    <a:pt x="8789" y="114"/>
                    <a:pt x="8766" y="68"/>
                  </a:cubicBezTo>
                  <a:cubicBezTo>
                    <a:pt x="8743" y="23"/>
                    <a:pt x="8697" y="0"/>
                    <a:pt x="8674"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7"/>
            <p:cNvSpPr/>
            <p:nvPr/>
          </p:nvSpPr>
          <p:spPr>
            <a:xfrm>
              <a:off x="6919650" y="849150"/>
              <a:ext cx="222000" cy="146675"/>
            </a:xfrm>
            <a:custGeom>
              <a:avLst/>
              <a:gdLst/>
              <a:ahLst/>
              <a:cxnLst/>
              <a:rect l="l" t="t" r="r" b="b"/>
              <a:pathLst>
                <a:path w="8880" h="5867" extrusionOk="0">
                  <a:moveTo>
                    <a:pt x="4493" y="2639"/>
                  </a:moveTo>
                  <a:lnTo>
                    <a:pt x="4474" y="2648"/>
                  </a:lnTo>
                  <a:cubicBezTo>
                    <a:pt x="4484" y="2648"/>
                    <a:pt x="4490" y="2644"/>
                    <a:pt x="4493" y="2639"/>
                  </a:cubicBezTo>
                  <a:close/>
                  <a:moveTo>
                    <a:pt x="2560" y="3403"/>
                  </a:moveTo>
                  <a:cubicBezTo>
                    <a:pt x="2553" y="3405"/>
                    <a:pt x="2547" y="3411"/>
                    <a:pt x="2534" y="3424"/>
                  </a:cubicBezTo>
                  <a:cubicBezTo>
                    <a:pt x="2543" y="3417"/>
                    <a:pt x="2551" y="3410"/>
                    <a:pt x="2560" y="3403"/>
                  </a:cubicBezTo>
                  <a:close/>
                  <a:moveTo>
                    <a:pt x="8765" y="0"/>
                  </a:moveTo>
                  <a:cubicBezTo>
                    <a:pt x="8674" y="23"/>
                    <a:pt x="8606" y="46"/>
                    <a:pt x="8514" y="92"/>
                  </a:cubicBezTo>
                  <a:cubicBezTo>
                    <a:pt x="8423" y="115"/>
                    <a:pt x="8332" y="160"/>
                    <a:pt x="8240" y="183"/>
                  </a:cubicBezTo>
                  <a:cubicBezTo>
                    <a:pt x="8035" y="252"/>
                    <a:pt x="7852" y="320"/>
                    <a:pt x="7670" y="411"/>
                  </a:cubicBezTo>
                  <a:lnTo>
                    <a:pt x="7693" y="389"/>
                  </a:lnTo>
                  <a:lnTo>
                    <a:pt x="7693" y="389"/>
                  </a:lnTo>
                  <a:cubicBezTo>
                    <a:pt x="7601" y="434"/>
                    <a:pt x="7510" y="480"/>
                    <a:pt x="7419" y="503"/>
                  </a:cubicBezTo>
                  <a:cubicBezTo>
                    <a:pt x="7327" y="548"/>
                    <a:pt x="7236" y="594"/>
                    <a:pt x="7168" y="617"/>
                  </a:cubicBezTo>
                  <a:cubicBezTo>
                    <a:pt x="6985" y="685"/>
                    <a:pt x="6825" y="754"/>
                    <a:pt x="6666" y="845"/>
                  </a:cubicBezTo>
                  <a:cubicBezTo>
                    <a:pt x="6483" y="936"/>
                    <a:pt x="6323" y="1028"/>
                    <a:pt x="6141" y="1119"/>
                  </a:cubicBezTo>
                  <a:cubicBezTo>
                    <a:pt x="6072" y="1165"/>
                    <a:pt x="5981" y="1210"/>
                    <a:pt x="5912" y="1256"/>
                  </a:cubicBezTo>
                  <a:cubicBezTo>
                    <a:pt x="5821" y="1302"/>
                    <a:pt x="5752" y="1347"/>
                    <a:pt x="5661" y="1393"/>
                  </a:cubicBezTo>
                  <a:cubicBezTo>
                    <a:pt x="5501" y="1507"/>
                    <a:pt x="5342" y="1598"/>
                    <a:pt x="5205" y="1690"/>
                  </a:cubicBezTo>
                  <a:cubicBezTo>
                    <a:pt x="5045" y="1804"/>
                    <a:pt x="4908" y="1895"/>
                    <a:pt x="4748" y="1986"/>
                  </a:cubicBezTo>
                  <a:cubicBezTo>
                    <a:pt x="4611" y="2100"/>
                    <a:pt x="4451" y="2192"/>
                    <a:pt x="4315" y="2283"/>
                  </a:cubicBezTo>
                  <a:cubicBezTo>
                    <a:pt x="4246" y="2352"/>
                    <a:pt x="4155" y="2397"/>
                    <a:pt x="4086" y="2466"/>
                  </a:cubicBezTo>
                  <a:cubicBezTo>
                    <a:pt x="3995" y="2511"/>
                    <a:pt x="3926" y="2557"/>
                    <a:pt x="3858" y="2625"/>
                  </a:cubicBezTo>
                  <a:cubicBezTo>
                    <a:pt x="3630" y="2785"/>
                    <a:pt x="3401" y="2945"/>
                    <a:pt x="3196" y="3105"/>
                  </a:cubicBezTo>
                  <a:lnTo>
                    <a:pt x="3242" y="3059"/>
                  </a:lnTo>
                  <a:lnTo>
                    <a:pt x="3242" y="3059"/>
                  </a:lnTo>
                  <a:cubicBezTo>
                    <a:pt x="3196" y="3105"/>
                    <a:pt x="3150" y="3128"/>
                    <a:pt x="3105" y="3150"/>
                  </a:cubicBezTo>
                  <a:cubicBezTo>
                    <a:pt x="3091" y="3122"/>
                    <a:pt x="3050" y="3103"/>
                    <a:pt x="3011" y="3103"/>
                  </a:cubicBezTo>
                  <a:cubicBezTo>
                    <a:pt x="2987" y="3103"/>
                    <a:pt x="2962" y="3110"/>
                    <a:pt x="2945" y="3128"/>
                  </a:cubicBezTo>
                  <a:cubicBezTo>
                    <a:pt x="2817" y="3213"/>
                    <a:pt x="2688" y="3299"/>
                    <a:pt x="2560" y="3403"/>
                  </a:cubicBezTo>
                  <a:lnTo>
                    <a:pt x="2560" y="3403"/>
                  </a:lnTo>
                  <a:cubicBezTo>
                    <a:pt x="2565" y="3401"/>
                    <a:pt x="2570" y="3401"/>
                    <a:pt x="2580" y="3401"/>
                  </a:cubicBezTo>
                  <a:cubicBezTo>
                    <a:pt x="2237" y="3653"/>
                    <a:pt x="1918" y="3904"/>
                    <a:pt x="1598" y="4178"/>
                  </a:cubicBezTo>
                  <a:cubicBezTo>
                    <a:pt x="1439" y="4314"/>
                    <a:pt x="1302" y="4451"/>
                    <a:pt x="1142" y="4588"/>
                  </a:cubicBezTo>
                  <a:cubicBezTo>
                    <a:pt x="982" y="4725"/>
                    <a:pt x="822" y="4862"/>
                    <a:pt x="662" y="4999"/>
                  </a:cubicBezTo>
                  <a:cubicBezTo>
                    <a:pt x="526" y="5113"/>
                    <a:pt x="389" y="5250"/>
                    <a:pt x="229" y="5364"/>
                  </a:cubicBezTo>
                  <a:cubicBezTo>
                    <a:pt x="183" y="5410"/>
                    <a:pt x="160" y="5433"/>
                    <a:pt x="115" y="5456"/>
                  </a:cubicBezTo>
                  <a:cubicBezTo>
                    <a:pt x="69" y="5524"/>
                    <a:pt x="1" y="5593"/>
                    <a:pt x="23" y="5684"/>
                  </a:cubicBezTo>
                  <a:cubicBezTo>
                    <a:pt x="46" y="5775"/>
                    <a:pt x="137" y="5821"/>
                    <a:pt x="206" y="5844"/>
                  </a:cubicBezTo>
                  <a:cubicBezTo>
                    <a:pt x="252" y="5867"/>
                    <a:pt x="297" y="5867"/>
                    <a:pt x="343" y="5867"/>
                  </a:cubicBezTo>
                  <a:cubicBezTo>
                    <a:pt x="366" y="5844"/>
                    <a:pt x="389" y="5821"/>
                    <a:pt x="411" y="5821"/>
                  </a:cubicBezTo>
                  <a:cubicBezTo>
                    <a:pt x="480" y="5775"/>
                    <a:pt x="548" y="5707"/>
                    <a:pt x="594" y="5661"/>
                  </a:cubicBezTo>
                  <a:cubicBezTo>
                    <a:pt x="731" y="5547"/>
                    <a:pt x="891" y="5433"/>
                    <a:pt x="1028" y="5319"/>
                  </a:cubicBezTo>
                  <a:cubicBezTo>
                    <a:pt x="1165" y="5227"/>
                    <a:pt x="1302" y="5113"/>
                    <a:pt x="1439" y="4999"/>
                  </a:cubicBezTo>
                  <a:cubicBezTo>
                    <a:pt x="1575" y="4885"/>
                    <a:pt x="1735" y="4771"/>
                    <a:pt x="1872" y="4657"/>
                  </a:cubicBezTo>
                  <a:cubicBezTo>
                    <a:pt x="2146" y="4429"/>
                    <a:pt x="2420" y="4200"/>
                    <a:pt x="2694" y="3972"/>
                  </a:cubicBezTo>
                  <a:cubicBezTo>
                    <a:pt x="2854" y="3858"/>
                    <a:pt x="2991" y="3744"/>
                    <a:pt x="3128" y="3630"/>
                  </a:cubicBezTo>
                  <a:lnTo>
                    <a:pt x="3128" y="3630"/>
                  </a:lnTo>
                  <a:cubicBezTo>
                    <a:pt x="3105" y="3652"/>
                    <a:pt x="3105" y="3653"/>
                    <a:pt x="3105" y="3653"/>
                  </a:cubicBezTo>
                  <a:lnTo>
                    <a:pt x="3105" y="3653"/>
                  </a:lnTo>
                  <a:cubicBezTo>
                    <a:pt x="3128" y="3630"/>
                    <a:pt x="3150" y="3607"/>
                    <a:pt x="3196" y="3584"/>
                  </a:cubicBezTo>
                  <a:cubicBezTo>
                    <a:pt x="3242" y="3561"/>
                    <a:pt x="3287" y="3516"/>
                    <a:pt x="3310" y="3493"/>
                  </a:cubicBezTo>
                  <a:cubicBezTo>
                    <a:pt x="3379" y="3447"/>
                    <a:pt x="3424" y="3401"/>
                    <a:pt x="3493" y="3356"/>
                  </a:cubicBezTo>
                  <a:lnTo>
                    <a:pt x="3493" y="3356"/>
                  </a:lnTo>
                  <a:lnTo>
                    <a:pt x="3447" y="3401"/>
                  </a:lnTo>
                  <a:cubicBezTo>
                    <a:pt x="3607" y="3265"/>
                    <a:pt x="3767" y="3150"/>
                    <a:pt x="3949" y="3036"/>
                  </a:cubicBezTo>
                  <a:cubicBezTo>
                    <a:pt x="4132" y="2899"/>
                    <a:pt x="4315" y="2785"/>
                    <a:pt x="4474" y="2648"/>
                  </a:cubicBezTo>
                  <a:cubicBezTo>
                    <a:pt x="4474" y="2648"/>
                    <a:pt x="4474" y="2648"/>
                    <a:pt x="4497" y="2625"/>
                  </a:cubicBezTo>
                  <a:lnTo>
                    <a:pt x="4497" y="2625"/>
                  </a:lnTo>
                  <a:cubicBezTo>
                    <a:pt x="4497" y="2625"/>
                    <a:pt x="4497" y="2633"/>
                    <a:pt x="4493" y="2639"/>
                  </a:cubicBezTo>
                  <a:lnTo>
                    <a:pt x="4493" y="2639"/>
                  </a:lnTo>
                  <a:lnTo>
                    <a:pt x="4520" y="2625"/>
                  </a:lnTo>
                  <a:lnTo>
                    <a:pt x="4497" y="2625"/>
                  </a:lnTo>
                  <a:cubicBezTo>
                    <a:pt x="4634" y="2534"/>
                    <a:pt x="4771" y="2443"/>
                    <a:pt x="4908" y="2352"/>
                  </a:cubicBezTo>
                  <a:cubicBezTo>
                    <a:pt x="4976" y="2306"/>
                    <a:pt x="5045" y="2260"/>
                    <a:pt x="5113" y="2215"/>
                  </a:cubicBezTo>
                  <a:cubicBezTo>
                    <a:pt x="5182" y="2146"/>
                    <a:pt x="5273" y="2100"/>
                    <a:pt x="5342" y="2055"/>
                  </a:cubicBezTo>
                  <a:cubicBezTo>
                    <a:pt x="5638" y="1849"/>
                    <a:pt x="5958" y="1644"/>
                    <a:pt x="6277" y="1438"/>
                  </a:cubicBezTo>
                  <a:cubicBezTo>
                    <a:pt x="6437" y="1347"/>
                    <a:pt x="6597" y="1233"/>
                    <a:pt x="6780" y="1142"/>
                  </a:cubicBezTo>
                  <a:cubicBezTo>
                    <a:pt x="6939" y="1050"/>
                    <a:pt x="7099" y="982"/>
                    <a:pt x="7236" y="891"/>
                  </a:cubicBezTo>
                  <a:cubicBezTo>
                    <a:pt x="7327" y="845"/>
                    <a:pt x="7396" y="799"/>
                    <a:pt x="7487" y="754"/>
                  </a:cubicBezTo>
                  <a:cubicBezTo>
                    <a:pt x="7556" y="708"/>
                    <a:pt x="7647" y="662"/>
                    <a:pt x="7738" y="617"/>
                  </a:cubicBezTo>
                  <a:cubicBezTo>
                    <a:pt x="7898" y="548"/>
                    <a:pt x="8058" y="457"/>
                    <a:pt x="8240" y="389"/>
                  </a:cubicBezTo>
                  <a:cubicBezTo>
                    <a:pt x="8371" y="323"/>
                    <a:pt x="8501" y="279"/>
                    <a:pt x="8652" y="215"/>
                  </a:cubicBezTo>
                  <a:lnTo>
                    <a:pt x="8652" y="215"/>
                  </a:lnTo>
                  <a:cubicBezTo>
                    <a:pt x="8651" y="219"/>
                    <a:pt x="8651" y="223"/>
                    <a:pt x="8651" y="229"/>
                  </a:cubicBezTo>
                  <a:cubicBezTo>
                    <a:pt x="8651" y="221"/>
                    <a:pt x="8654" y="216"/>
                    <a:pt x="8658" y="213"/>
                  </a:cubicBezTo>
                  <a:lnTo>
                    <a:pt x="8658" y="213"/>
                  </a:lnTo>
                  <a:cubicBezTo>
                    <a:pt x="8662" y="211"/>
                    <a:pt x="8666" y="209"/>
                    <a:pt x="8670" y="207"/>
                  </a:cubicBezTo>
                  <a:lnTo>
                    <a:pt x="8670" y="207"/>
                  </a:lnTo>
                  <a:cubicBezTo>
                    <a:pt x="8678" y="206"/>
                    <a:pt x="8688" y="206"/>
                    <a:pt x="8697" y="206"/>
                  </a:cubicBezTo>
                  <a:cubicBezTo>
                    <a:pt x="8697" y="206"/>
                    <a:pt x="8720" y="183"/>
                    <a:pt x="8720" y="183"/>
                  </a:cubicBezTo>
                  <a:lnTo>
                    <a:pt x="8697" y="183"/>
                  </a:lnTo>
                  <a:cubicBezTo>
                    <a:pt x="8743" y="183"/>
                    <a:pt x="8765" y="160"/>
                    <a:pt x="8811" y="160"/>
                  </a:cubicBezTo>
                  <a:cubicBezTo>
                    <a:pt x="8857" y="137"/>
                    <a:pt x="8880" y="92"/>
                    <a:pt x="8857" y="46"/>
                  </a:cubicBezTo>
                  <a:cubicBezTo>
                    <a:pt x="8857" y="23"/>
                    <a:pt x="8811" y="0"/>
                    <a:pt x="8788"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7"/>
            <p:cNvSpPr/>
            <p:nvPr/>
          </p:nvSpPr>
          <p:spPr>
            <a:xfrm>
              <a:off x="6973300" y="878825"/>
              <a:ext cx="136400" cy="95250"/>
            </a:xfrm>
            <a:custGeom>
              <a:avLst/>
              <a:gdLst/>
              <a:ahLst/>
              <a:cxnLst/>
              <a:rect l="l" t="t" r="r" b="b"/>
              <a:pathLst>
                <a:path w="5456" h="3810" extrusionOk="0">
                  <a:moveTo>
                    <a:pt x="1438" y="2443"/>
                  </a:moveTo>
                  <a:cubicBezTo>
                    <a:pt x="1438" y="2443"/>
                    <a:pt x="1424" y="2443"/>
                    <a:pt x="1418" y="2454"/>
                  </a:cubicBezTo>
                  <a:lnTo>
                    <a:pt x="1418" y="2454"/>
                  </a:lnTo>
                  <a:cubicBezTo>
                    <a:pt x="1424" y="2450"/>
                    <a:pt x="1431" y="2446"/>
                    <a:pt x="1438" y="2443"/>
                  </a:cubicBezTo>
                  <a:close/>
                  <a:moveTo>
                    <a:pt x="1938" y="2453"/>
                  </a:moveTo>
                  <a:cubicBezTo>
                    <a:pt x="1931" y="2457"/>
                    <a:pt x="1924" y="2461"/>
                    <a:pt x="1917" y="2466"/>
                  </a:cubicBezTo>
                  <a:cubicBezTo>
                    <a:pt x="1917" y="2466"/>
                    <a:pt x="1933" y="2466"/>
                    <a:pt x="1938" y="2453"/>
                  </a:cubicBezTo>
                  <a:close/>
                  <a:moveTo>
                    <a:pt x="5364" y="0"/>
                  </a:moveTo>
                  <a:cubicBezTo>
                    <a:pt x="5204" y="69"/>
                    <a:pt x="5044" y="160"/>
                    <a:pt x="4885" y="251"/>
                  </a:cubicBezTo>
                  <a:cubicBezTo>
                    <a:pt x="4793" y="320"/>
                    <a:pt x="4702" y="366"/>
                    <a:pt x="4611" y="411"/>
                  </a:cubicBezTo>
                  <a:cubicBezTo>
                    <a:pt x="4520" y="457"/>
                    <a:pt x="4428" y="503"/>
                    <a:pt x="4337" y="571"/>
                  </a:cubicBezTo>
                  <a:cubicBezTo>
                    <a:pt x="4177" y="662"/>
                    <a:pt x="3995" y="754"/>
                    <a:pt x="3835" y="845"/>
                  </a:cubicBezTo>
                  <a:cubicBezTo>
                    <a:pt x="3675" y="936"/>
                    <a:pt x="3492" y="1050"/>
                    <a:pt x="3333" y="1142"/>
                  </a:cubicBezTo>
                  <a:cubicBezTo>
                    <a:pt x="3173" y="1256"/>
                    <a:pt x="3013" y="1347"/>
                    <a:pt x="2853" y="1461"/>
                  </a:cubicBezTo>
                  <a:cubicBezTo>
                    <a:pt x="2693" y="1553"/>
                    <a:pt x="2534" y="1667"/>
                    <a:pt x="2374" y="1781"/>
                  </a:cubicBezTo>
                  <a:cubicBezTo>
                    <a:pt x="2283" y="1826"/>
                    <a:pt x="2214" y="1872"/>
                    <a:pt x="2123" y="1941"/>
                  </a:cubicBezTo>
                  <a:cubicBezTo>
                    <a:pt x="2054" y="1986"/>
                    <a:pt x="1986" y="2055"/>
                    <a:pt x="1895" y="2100"/>
                  </a:cubicBezTo>
                  <a:cubicBezTo>
                    <a:pt x="1735" y="2214"/>
                    <a:pt x="1575" y="2329"/>
                    <a:pt x="1415" y="2466"/>
                  </a:cubicBezTo>
                  <a:cubicBezTo>
                    <a:pt x="1415" y="2461"/>
                    <a:pt x="1416" y="2457"/>
                    <a:pt x="1418" y="2454"/>
                  </a:cubicBezTo>
                  <a:lnTo>
                    <a:pt x="1418" y="2454"/>
                  </a:lnTo>
                  <a:cubicBezTo>
                    <a:pt x="1379" y="2479"/>
                    <a:pt x="1340" y="2515"/>
                    <a:pt x="1301" y="2534"/>
                  </a:cubicBezTo>
                  <a:cubicBezTo>
                    <a:pt x="1164" y="2648"/>
                    <a:pt x="1027" y="2739"/>
                    <a:pt x="890" y="2854"/>
                  </a:cubicBezTo>
                  <a:cubicBezTo>
                    <a:pt x="890" y="2854"/>
                    <a:pt x="867" y="2876"/>
                    <a:pt x="867" y="2876"/>
                  </a:cubicBezTo>
                  <a:cubicBezTo>
                    <a:pt x="867" y="2876"/>
                    <a:pt x="867" y="2876"/>
                    <a:pt x="867" y="2854"/>
                  </a:cubicBezTo>
                  <a:cubicBezTo>
                    <a:pt x="708" y="2991"/>
                    <a:pt x="548" y="3105"/>
                    <a:pt x="388" y="3242"/>
                  </a:cubicBezTo>
                  <a:cubicBezTo>
                    <a:pt x="411" y="3219"/>
                    <a:pt x="411" y="3219"/>
                    <a:pt x="434" y="3196"/>
                  </a:cubicBezTo>
                  <a:lnTo>
                    <a:pt x="434" y="3196"/>
                  </a:lnTo>
                  <a:cubicBezTo>
                    <a:pt x="388" y="3242"/>
                    <a:pt x="342" y="3264"/>
                    <a:pt x="297" y="3310"/>
                  </a:cubicBezTo>
                  <a:cubicBezTo>
                    <a:pt x="251" y="3356"/>
                    <a:pt x="206" y="3379"/>
                    <a:pt x="137" y="3424"/>
                  </a:cubicBezTo>
                  <a:cubicBezTo>
                    <a:pt x="91" y="3470"/>
                    <a:pt x="69" y="3516"/>
                    <a:pt x="46" y="3561"/>
                  </a:cubicBezTo>
                  <a:cubicBezTo>
                    <a:pt x="0" y="3630"/>
                    <a:pt x="23" y="3721"/>
                    <a:pt x="69" y="3767"/>
                  </a:cubicBezTo>
                  <a:cubicBezTo>
                    <a:pt x="99" y="3797"/>
                    <a:pt x="135" y="3810"/>
                    <a:pt x="171" y="3810"/>
                  </a:cubicBezTo>
                  <a:cubicBezTo>
                    <a:pt x="215" y="3810"/>
                    <a:pt x="259" y="3792"/>
                    <a:pt x="297" y="3767"/>
                  </a:cubicBezTo>
                  <a:cubicBezTo>
                    <a:pt x="297" y="3767"/>
                    <a:pt x="297" y="3744"/>
                    <a:pt x="297" y="3744"/>
                  </a:cubicBezTo>
                  <a:cubicBezTo>
                    <a:pt x="320" y="3744"/>
                    <a:pt x="342" y="3721"/>
                    <a:pt x="365" y="3721"/>
                  </a:cubicBezTo>
                  <a:cubicBezTo>
                    <a:pt x="411" y="3675"/>
                    <a:pt x="457" y="3652"/>
                    <a:pt x="502" y="3607"/>
                  </a:cubicBezTo>
                  <a:cubicBezTo>
                    <a:pt x="571" y="3561"/>
                    <a:pt x="639" y="3493"/>
                    <a:pt x="685" y="3447"/>
                  </a:cubicBezTo>
                  <a:cubicBezTo>
                    <a:pt x="822" y="3333"/>
                    <a:pt x="959" y="3219"/>
                    <a:pt x="1096" y="3127"/>
                  </a:cubicBezTo>
                  <a:cubicBezTo>
                    <a:pt x="1392" y="2899"/>
                    <a:pt x="1666" y="2671"/>
                    <a:pt x="1940" y="2443"/>
                  </a:cubicBezTo>
                  <a:lnTo>
                    <a:pt x="1940" y="2443"/>
                  </a:lnTo>
                  <a:cubicBezTo>
                    <a:pt x="1940" y="2447"/>
                    <a:pt x="1940" y="2450"/>
                    <a:pt x="1938" y="2453"/>
                  </a:cubicBezTo>
                  <a:lnTo>
                    <a:pt x="1938" y="2453"/>
                  </a:lnTo>
                  <a:cubicBezTo>
                    <a:pt x="2046" y="2386"/>
                    <a:pt x="2153" y="2300"/>
                    <a:pt x="2260" y="2214"/>
                  </a:cubicBezTo>
                  <a:cubicBezTo>
                    <a:pt x="2368" y="2128"/>
                    <a:pt x="2475" y="2042"/>
                    <a:pt x="2602" y="1956"/>
                  </a:cubicBezTo>
                  <a:lnTo>
                    <a:pt x="2602" y="1956"/>
                  </a:lnTo>
                  <a:cubicBezTo>
                    <a:pt x="2602" y="1958"/>
                    <a:pt x="2602" y="1961"/>
                    <a:pt x="2602" y="1963"/>
                  </a:cubicBezTo>
                  <a:cubicBezTo>
                    <a:pt x="2602" y="1960"/>
                    <a:pt x="2603" y="1957"/>
                    <a:pt x="2603" y="1955"/>
                  </a:cubicBezTo>
                  <a:lnTo>
                    <a:pt x="2603" y="1955"/>
                  </a:lnTo>
                  <a:cubicBezTo>
                    <a:pt x="2611" y="1950"/>
                    <a:pt x="2618" y="1945"/>
                    <a:pt x="2625" y="1941"/>
                  </a:cubicBezTo>
                  <a:cubicBezTo>
                    <a:pt x="2762" y="1826"/>
                    <a:pt x="2922" y="1712"/>
                    <a:pt x="3082" y="1598"/>
                  </a:cubicBezTo>
                  <a:cubicBezTo>
                    <a:pt x="3241" y="1484"/>
                    <a:pt x="3378" y="1370"/>
                    <a:pt x="3538" y="1256"/>
                  </a:cubicBezTo>
                  <a:cubicBezTo>
                    <a:pt x="3721" y="1142"/>
                    <a:pt x="3880" y="1028"/>
                    <a:pt x="4040" y="913"/>
                  </a:cubicBezTo>
                  <a:cubicBezTo>
                    <a:pt x="4131" y="845"/>
                    <a:pt x="4200" y="799"/>
                    <a:pt x="4291" y="754"/>
                  </a:cubicBezTo>
                  <a:cubicBezTo>
                    <a:pt x="4383" y="685"/>
                    <a:pt x="4451" y="640"/>
                    <a:pt x="4542" y="571"/>
                  </a:cubicBezTo>
                  <a:cubicBezTo>
                    <a:pt x="4679" y="480"/>
                    <a:pt x="4839" y="388"/>
                    <a:pt x="4999" y="320"/>
                  </a:cubicBezTo>
                  <a:cubicBezTo>
                    <a:pt x="5136" y="229"/>
                    <a:pt x="5273" y="160"/>
                    <a:pt x="5410" y="92"/>
                  </a:cubicBezTo>
                  <a:cubicBezTo>
                    <a:pt x="5433" y="69"/>
                    <a:pt x="5455" y="46"/>
                    <a:pt x="5433" y="23"/>
                  </a:cubicBezTo>
                  <a:cubicBezTo>
                    <a:pt x="5433" y="0"/>
                    <a:pt x="5410" y="0"/>
                    <a:pt x="5387"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7"/>
            <p:cNvSpPr/>
            <p:nvPr/>
          </p:nvSpPr>
          <p:spPr>
            <a:xfrm>
              <a:off x="6964725" y="973550"/>
              <a:ext cx="6875" cy="6875"/>
            </a:xfrm>
            <a:custGeom>
              <a:avLst/>
              <a:gdLst/>
              <a:ahLst/>
              <a:cxnLst/>
              <a:rect l="l" t="t" r="r" b="b"/>
              <a:pathLst>
                <a:path w="275" h="275" extrusionOk="0">
                  <a:moveTo>
                    <a:pt x="138" y="0"/>
                  </a:moveTo>
                  <a:cubicBezTo>
                    <a:pt x="69" y="0"/>
                    <a:pt x="1" y="69"/>
                    <a:pt x="1" y="137"/>
                  </a:cubicBezTo>
                  <a:cubicBezTo>
                    <a:pt x="1" y="206"/>
                    <a:pt x="69" y="274"/>
                    <a:pt x="138" y="274"/>
                  </a:cubicBezTo>
                  <a:cubicBezTo>
                    <a:pt x="206" y="274"/>
                    <a:pt x="275" y="229"/>
                    <a:pt x="275" y="137"/>
                  </a:cubicBezTo>
                  <a:cubicBezTo>
                    <a:pt x="275" y="69"/>
                    <a:pt x="229" y="0"/>
                    <a:pt x="138"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7"/>
            <p:cNvSpPr/>
            <p:nvPr/>
          </p:nvSpPr>
          <p:spPr>
            <a:xfrm>
              <a:off x="6958450" y="982675"/>
              <a:ext cx="3450" cy="2875"/>
            </a:xfrm>
            <a:custGeom>
              <a:avLst/>
              <a:gdLst/>
              <a:ahLst/>
              <a:cxnLst/>
              <a:rect l="l" t="t" r="r" b="b"/>
              <a:pathLst>
                <a:path w="138" h="115" extrusionOk="0">
                  <a:moveTo>
                    <a:pt x="69" y="1"/>
                  </a:moveTo>
                  <a:cubicBezTo>
                    <a:pt x="46" y="1"/>
                    <a:pt x="1" y="23"/>
                    <a:pt x="1" y="46"/>
                  </a:cubicBezTo>
                  <a:cubicBezTo>
                    <a:pt x="1" y="92"/>
                    <a:pt x="46" y="115"/>
                    <a:pt x="69" y="115"/>
                  </a:cubicBezTo>
                  <a:cubicBezTo>
                    <a:pt x="115" y="115"/>
                    <a:pt x="138" y="92"/>
                    <a:pt x="138" y="46"/>
                  </a:cubicBezTo>
                  <a:cubicBezTo>
                    <a:pt x="138" y="23"/>
                    <a:pt x="115"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7"/>
            <p:cNvSpPr/>
            <p:nvPr/>
          </p:nvSpPr>
          <p:spPr>
            <a:xfrm>
              <a:off x="6646325" y="1013500"/>
              <a:ext cx="239100" cy="261025"/>
            </a:xfrm>
            <a:custGeom>
              <a:avLst/>
              <a:gdLst/>
              <a:ahLst/>
              <a:cxnLst/>
              <a:rect l="l" t="t" r="r" b="b"/>
              <a:pathLst>
                <a:path w="9564" h="10441" extrusionOk="0">
                  <a:moveTo>
                    <a:pt x="1681" y="8480"/>
                  </a:moveTo>
                  <a:lnTo>
                    <a:pt x="1681" y="8480"/>
                  </a:lnTo>
                  <a:cubicBezTo>
                    <a:pt x="1681" y="8480"/>
                    <a:pt x="1681" y="8480"/>
                    <a:pt x="1681" y="8480"/>
                  </a:cubicBezTo>
                  <a:lnTo>
                    <a:pt x="1681" y="8480"/>
                  </a:lnTo>
                  <a:cubicBezTo>
                    <a:pt x="1681" y="8480"/>
                    <a:pt x="1681" y="8480"/>
                    <a:pt x="1681" y="8480"/>
                  </a:cubicBezTo>
                  <a:close/>
                  <a:moveTo>
                    <a:pt x="9473" y="0"/>
                  </a:moveTo>
                  <a:cubicBezTo>
                    <a:pt x="9450" y="0"/>
                    <a:pt x="9427" y="0"/>
                    <a:pt x="9427" y="23"/>
                  </a:cubicBezTo>
                  <a:cubicBezTo>
                    <a:pt x="9267" y="137"/>
                    <a:pt x="9130" y="274"/>
                    <a:pt x="8971" y="388"/>
                  </a:cubicBezTo>
                  <a:cubicBezTo>
                    <a:pt x="8719" y="571"/>
                    <a:pt x="8491" y="731"/>
                    <a:pt x="8240" y="913"/>
                  </a:cubicBezTo>
                  <a:cubicBezTo>
                    <a:pt x="8172" y="959"/>
                    <a:pt x="8103" y="1027"/>
                    <a:pt x="8035" y="1073"/>
                  </a:cubicBezTo>
                  <a:cubicBezTo>
                    <a:pt x="7943" y="1141"/>
                    <a:pt x="7875" y="1210"/>
                    <a:pt x="7806" y="1256"/>
                  </a:cubicBezTo>
                  <a:cubicBezTo>
                    <a:pt x="7647" y="1370"/>
                    <a:pt x="7510" y="1507"/>
                    <a:pt x="7373" y="1621"/>
                  </a:cubicBezTo>
                  <a:cubicBezTo>
                    <a:pt x="7304" y="1689"/>
                    <a:pt x="7236" y="1758"/>
                    <a:pt x="7167" y="1826"/>
                  </a:cubicBezTo>
                  <a:cubicBezTo>
                    <a:pt x="7099" y="1872"/>
                    <a:pt x="7008" y="1940"/>
                    <a:pt x="6939" y="2009"/>
                  </a:cubicBezTo>
                  <a:cubicBezTo>
                    <a:pt x="6871" y="2077"/>
                    <a:pt x="6802" y="2123"/>
                    <a:pt x="6734" y="2191"/>
                  </a:cubicBezTo>
                  <a:cubicBezTo>
                    <a:pt x="6688" y="2260"/>
                    <a:pt x="6620" y="2306"/>
                    <a:pt x="6551" y="2374"/>
                  </a:cubicBezTo>
                  <a:cubicBezTo>
                    <a:pt x="6277" y="2625"/>
                    <a:pt x="5980" y="2876"/>
                    <a:pt x="5729" y="3150"/>
                  </a:cubicBezTo>
                  <a:cubicBezTo>
                    <a:pt x="5592" y="3287"/>
                    <a:pt x="5478" y="3424"/>
                    <a:pt x="5341" y="3561"/>
                  </a:cubicBezTo>
                  <a:cubicBezTo>
                    <a:pt x="5204" y="3721"/>
                    <a:pt x="5067" y="3858"/>
                    <a:pt x="4953" y="3995"/>
                  </a:cubicBezTo>
                  <a:cubicBezTo>
                    <a:pt x="4816" y="4132"/>
                    <a:pt x="4702" y="4268"/>
                    <a:pt x="4565" y="4405"/>
                  </a:cubicBezTo>
                  <a:cubicBezTo>
                    <a:pt x="4451" y="4542"/>
                    <a:pt x="4314" y="4679"/>
                    <a:pt x="4200" y="4816"/>
                  </a:cubicBezTo>
                  <a:cubicBezTo>
                    <a:pt x="3949" y="5113"/>
                    <a:pt x="3675" y="5410"/>
                    <a:pt x="3424" y="5706"/>
                  </a:cubicBezTo>
                  <a:cubicBezTo>
                    <a:pt x="3310" y="5843"/>
                    <a:pt x="3173" y="5980"/>
                    <a:pt x="3059" y="6117"/>
                  </a:cubicBezTo>
                  <a:cubicBezTo>
                    <a:pt x="3013" y="6209"/>
                    <a:pt x="2945" y="6277"/>
                    <a:pt x="2876" y="6346"/>
                  </a:cubicBezTo>
                  <a:lnTo>
                    <a:pt x="2694" y="6574"/>
                  </a:lnTo>
                  <a:cubicBezTo>
                    <a:pt x="2465" y="6871"/>
                    <a:pt x="2214" y="7167"/>
                    <a:pt x="1963" y="7464"/>
                  </a:cubicBezTo>
                  <a:cubicBezTo>
                    <a:pt x="1849" y="7624"/>
                    <a:pt x="1735" y="7784"/>
                    <a:pt x="1621" y="7943"/>
                  </a:cubicBezTo>
                  <a:cubicBezTo>
                    <a:pt x="1507" y="8080"/>
                    <a:pt x="1393" y="8240"/>
                    <a:pt x="1278" y="8377"/>
                  </a:cubicBezTo>
                  <a:cubicBezTo>
                    <a:pt x="1073" y="8674"/>
                    <a:pt x="845" y="8948"/>
                    <a:pt x="662" y="9267"/>
                  </a:cubicBezTo>
                  <a:cubicBezTo>
                    <a:pt x="639" y="9313"/>
                    <a:pt x="616" y="9359"/>
                    <a:pt x="571" y="9404"/>
                  </a:cubicBezTo>
                  <a:cubicBezTo>
                    <a:pt x="548" y="9450"/>
                    <a:pt x="525" y="9473"/>
                    <a:pt x="525" y="9518"/>
                  </a:cubicBezTo>
                  <a:cubicBezTo>
                    <a:pt x="480" y="9610"/>
                    <a:pt x="411" y="9678"/>
                    <a:pt x="365" y="9769"/>
                  </a:cubicBezTo>
                  <a:cubicBezTo>
                    <a:pt x="320" y="9838"/>
                    <a:pt x="274" y="9906"/>
                    <a:pt x="228" y="9975"/>
                  </a:cubicBezTo>
                  <a:cubicBezTo>
                    <a:pt x="206" y="10020"/>
                    <a:pt x="183" y="10043"/>
                    <a:pt x="183" y="10089"/>
                  </a:cubicBezTo>
                  <a:cubicBezTo>
                    <a:pt x="160" y="10112"/>
                    <a:pt x="160" y="10135"/>
                    <a:pt x="137" y="10157"/>
                  </a:cubicBezTo>
                  <a:cubicBezTo>
                    <a:pt x="114" y="10157"/>
                    <a:pt x="91" y="10157"/>
                    <a:pt x="69" y="10180"/>
                  </a:cubicBezTo>
                  <a:cubicBezTo>
                    <a:pt x="69" y="10203"/>
                    <a:pt x="69" y="10203"/>
                    <a:pt x="46" y="10203"/>
                  </a:cubicBezTo>
                  <a:cubicBezTo>
                    <a:pt x="23" y="10249"/>
                    <a:pt x="0" y="10272"/>
                    <a:pt x="23" y="10340"/>
                  </a:cubicBezTo>
                  <a:cubicBezTo>
                    <a:pt x="23" y="10386"/>
                    <a:pt x="69" y="10431"/>
                    <a:pt x="137" y="10431"/>
                  </a:cubicBezTo>
                  <a:cubicBezTo>
                    <a:pt x="151" y="10438"/>
                    <a:pt x="166" y="10441"/>
                    <a:pt x="182" y="10441"/>
                  </a:cubicBezTo>
                  <a:cubicBezTo>
                    <a:pt x="221" y="10441"/>
                    <a:pt x="265" y="10425"/>
                    <a:pt x="297" y="10408"/>
                  </a:cubicBezTo>
                  <a:cubicBezTo>
                    <a:pt x="343" y="10386"/>
                    <a:pt x="365" y="10363"/>
                    <a:pt x="388" y="10340"/>
                  </a:cubicBezTo>
                  <a:cubicBezTo>
                    <a:pt x="388" y="10317"/>
                    <a:pt x="411" y="10317"/>
                    <a:pt x="411" y="10294"/>
                  </a:cubicBezTo>
                  <a:cubicBezTo>
                    <a:pt x="434" y="10272"/>
                    <a:pt x="434" y="10249"/>
                    <a:pt x="457" y="10226"/>
                  </a:cubicBezTo>
                  <a:cubicBezTo>
                    <a:pt x="480" y="10180"/>
                    <a:pt x="525" y="10135"/>
                    <a:pt x="548" y="10066"/>
                  </a:cubicBezTo>
                  <a:cubicBezTo>
                    <a:pt x="594" y="10020"/>
                    <a:pt x="639" y="9975"/>
                    <a:pt x="685" y="9906"/>
                  </a:cubicBezTo>
                  <a:cubicBezTo>
                    <a:pt x="708" y="9861"/>
                    <a:pt x="753" y="9792"/>
                    <a:pt x="799" y="9724"/>
                  </a:cubicBezTo>
                  <a:cubicBezTo>
                    <a:pt x="845" y="9678"/>
                    <a:pt x="868" y="9610"/>
                    <a:pt x="913" y="9564"/>
                  </a:cubicBezTo>
                  <a:cubicBezTo>
                    <a:pt x="959" y="9495"/>
                    <a:pt x="1005" y="9404"/>
                    <a:pt x="1050" y="9336"/>
                  </a:cubicBezTo>
                  <a:cubicBezTo>
                    <a:pt x="1096" y="9267"/>
                    <a:pt x="1141" y="9199"/>
                    <a:pt x="1187" y="9130"/>
                  </a:cubicBezTo>
                  <a:cubicBezTo>
                    <a:pt x="1233" y="9062"/>
                    <a:pt x="1278" y="9016"/>
                    <a:pt x="1324" y="8948"/>
                  </a:cubicBezTo>
                  <a:lnTo>
                    <a:pt x="1324" y="8948"/>
                  </a:lnTo>
                  <a:lnTo>
                    <a:pt x="1301" y="8971"/>
                  </a:lnTo>
                  <a:cubicBezTo>
                    <a:pt x="1347" y="8925"/>
                    <a:pt x="1393" y="8879"/>
                    <a:pt x="1438" y="8811"/>
                  </a:cubicBezTo>
                  <a:cubicBezTo>
                    <a:pt x="1461" y="8788"/>
                    <a:pt x="1484" y="8765"/>
                    <a:pt x="1507" y="8719"/>
                  </a:cubicBezTo>
                  <a:cubicBezTo>
                    <a:pt x="1550" y="8654"/>
                    <a:pt x="1615" y="8567"/>
                    <a:pt x="1681" y="8480"/>
                  </a:cubicBezTo>
                  <a:lnTo>
                    <a:pt x="1681" y="8480"/>
                  </a:lnTo>
                  <a:cubicBezTo>
                    <a:pt x="1672" y="8491"/>
                    <a:pt x="1666" y="8503"/>
                    <a:pt x="1666" y="8514"/>
                  </a:cubicBezTo>
                  <a:cubicBezTo>
                    <a:pt x="1666" y="8514"/>
                    <a:pt x="1689" y="8492"/>
                    <a:pt x="1689" y="8469"/>
                  </a:cubicBezTo>
                  <a:lnTo>
                    <a:pt x="1689" y="8469"/>
                  </a:lnTo>
                  <a:cubicBezTo>
                    <a:pt x="1686" y="8473"/>
                    <a:pt x="1683" y="8476"/>
                    <a:pt x="1681" y="8480"/>
                  </a:cubicBezTo>
                  <a:lnTo>
                    <a:pt x="1681" y="8480"/>
                  </a:lnTo>
                  <a:cubicBezTo>
                    <a:pt x="1684" y="8476"/>
                    <a:pt x="1686" y="8472"/>
                    <a:pt x="1689" y="8468"/>
                  </a:cubicBezTo>
                  <a:lnTo>
                    <a:pt x="1689" y="8468"/>
                  </a:lnTo>
                  <a:cubicBezTo>
                    <a:pt x="1689" y="8469"/>
                    <a:pt x="1689" y="8469"/>
                    <a:pt x="1689" y="8469"/>
                  </a:cubicBezTo>
                  <a:lnTo>
                    <a:pt x="1689" y="8469"/>
                  </a:lnTo>
                  <a:cubicBezTo>
                    <a:pt x="1696" y="8462"/>
                    <a:pt x="1703" y="8455"/>
                    <a:pt x="1710" y="8447"/>
                  </a:cubicBezTo>
                  <a:lnTo>
                    <a:pt x="1710" y="8447"/>
                  </a:lnTo>
                  <a:cubicBezTo>
                    <a:pt x="1689" y="8468"/>
                    <a:pt x="1689" y="8469"/>
                    <a:pt x="1689" y="8491"/>
                  </a:cubicBezTo>
                  <a:cubicBezTo>
                    <a:pt x="1826" y="8309"/>
                    <a:pt x="1963" y="8103"/>
                    <a:pt x="2100" y="7921"/>
                  </a:cubicBezTo>
                  <a:cubicBezTo>
                    <a:pt x="2214" y="7784"/>
                    <a:pt x="2328" y="7647"/>
                    <a:pt x="2420" y="7510"/>
                  </a:cubicBezTo>
                  <a:cubicBezTo>
                    <a:pt x="2557" y="7373"/>
                    <a:pt x="2671" y="7213"/>
                    <a:pt x="2808" y="7076"/>
                  </a:cubicBezTo>
                  <a:cubicBezTo>
                    <a:pt x="2922" y="6916"/>
                    <a:pt x="3036" y="6779"/>
                    <a:pt x="3173" y="6619"/>
                  </a:cubicBezTo>
                  <a:cubicBezTo>
                    <a:pt x="3219" y="6551"/>
                    <a:pt x="3287" y="6460"/>
                    <a:pt x="3356" y="6391"/>
                  </a:cubicBezTo>
                  <a:cubicBezTo>
                    <a:pt x="3401" y="6323"/>
                    <a:pt x="3470" y="6254"/>
                    <a:pt x="3515" y="6186"/>
                  </a:cubicBezTo>
                  <a:cubicBezTo>
                    <a:pt x="3789" y="5889"/>
                    <a:pt x="4040" y="5592"/>
                    <a:pt x="4291" y="5296"/>
                  </a:cubicBezTo>
                  <a:cubicBezTo>
                    <a:pt x="4405" y="5159"/>
                    <a:pt x="4542" y="4999"/>
                    <a:pt x="4657" y="4862"/>
                  </a:cubicBezTo>
                  <a:cubicBezTo>
                    <a:pt x="4771" y="4725"/>
                    <a:pt x="4908" y="4588"/>
                    <a:pt x="5022" y="4451"/>
                  </a:cubicBezTo>
                  <a:cubicBezTo>
                    <a:pt x="5273" y="4154"/>
                    <a:pt x="5547" y="3880"/>
                    <a:pt x="5798" y="3607"/>
                  </a:cubicBezTo>
                  <a:cubicBezTo>
                    <a:pt x="5912" y="3470"/>
                    <a:pt x="6049" y="3333"/>
                    <a:pt x="6163" y="3196"/>
                  </a:cubicBezTo>
                  <a:cubicBezTo>
                    <a:pt x="6300" y="3059"/>
                    <a:pt x="6437" y="2922"/>
                    <a:pt x="6574" y="2785"/>
                  </a:cubicBezTo>
                  <a:cubicBezTo>
                    <a:pt x="6711" y="2648"/>
                    <a:pt x="6848" y="2534"/>
                    <a:pt x="6985" y="2397"/>
                  </a:cubicBezTo>
                  <a:cubicBezTo>
                    <a:pt x="7099" y="2283"/>
                    <a:pt x="7259" y="2146"/>
                    <a:pt x="7373" y="2009"/>
                  </a:cubicBezTo>
                  <a:cubicBezTo>
                    <a:pt x="7510" y="1895"/>
                    <a:pt x="7647" y="1758"/>
                    <a:pt x="7784" y="1621"/>
                  </a:cubicBezTo>
                  <a:cubicBezTo>
                    <a:pt x="7921" y="1484"/>
                    <a:pt x="8058" y="1370"/>
                    <a:pt x="8194" y="1233"/>
                  </a:cubicBezTo>
                  <a:cubicBezTo>
                    <a:pt x="8309" y="1141"/>
                    <a:pt x="8423" y="1050"/>
                    <a:pt x="8537" y="959"/>
                  </a:cubicBezTo>
                  <a:cubicBezTo>
                    <a:pt x="8651" y="868"/>
                    <a:pt x="8742" y="776"/>
                    <a:pt x="8856" y="685"/>
                  </a:cubicBezTo>
                  <a:cubicBezTo>
                    <a:pt x="8971" y="594"/>
                    <a:pt x="9085" y="502"/>
                    <a:pt x="9199" y="411"/>
                  </a:cubicBezTo>
                  <a:cubicBezTo>
                    <a:pt x="9313" y="320"/>
                    <a:pt x="9427" y="228"/>
                    <a:pt x="9541" y="137"/>
                  </a:cubicBezTo>
                  <a:cubicBezTo>
                    <a:pt x="9564" y="91"/>
                    <a:pt x="9564" y="46"/>
                    <a:pt x="9541" y="23"/>
                  </a:cubicBezTo>
                  <a:cubicBezTo>
                    <a:pt x="9518" y="0"/>
                    <a:pt x="9496" y="0"/>
                    <a:pt x="9473"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7"/>
            <p:cNvSpPr/>
            <p:nvPr/>
          </p:nvSpPr>
          <p:spPr>
            <a:xfrm>
              <a:off x="6680550" y="1003800"/>
              <a:ext cx="200325" cy="218825"/>
            </a:xfrm>
            <a:custGeom>
              <a:avLst/>
              <a:gdLst/>
              <a:ahLst/>
              <a:cxnLst/>
              <a:rect l="l" t="t" r="r" b="b"/>
              <a:pathLst>
                <a:path w="8013" h="8753" extrusionOk="0">
                  <a:moveTo>
                    <a:pt x="868" y="7350"/>
                  </a:moveTo>
                  <a:lnTo>
                    <a:pt x="845" y="7373"/>
                  </a:lnTo>
                  <a:lnTo>
                    <a:pt x="868" y="7373"/>
                  </a:lnTo>
                  <a:cubicBezTo>
                    <a:pt x="868" y="7373"/>
                    <a:pt x="868" y="7373"/>
                    <a:pt x="868" y="7350"/>
                  </a:cubicBezTo>
                  <a:close/>
                  <a:moveTo>
                    <a:pt x="7716" y="0"/>
                  </a:moveTo>
                  <a:cubicBezTo>
                    <a:pt x="7647" y="0"/>
                    <a:pt x="7579" y="23"/>
                    <a:pt x="7533" y="69"/>
                  </a:cubicBezTo>
                  <a:cubicBezTo>
                    <a:pt x="7442" y="137"/>
                    <a:pt x="7350" y="228"/>
                    <a:pt x="7259" y="320"/>
                  </a:cubicBezTo>
                  <a:lnTo>
                    <a:pt x="7099" y="457"/>
                  </a:lnTo>
                  <a:cubicBezTo>
                    <a:pt x="7077" y="479"/>
                    <a:pt x="7031" y="502"/>
                    <a:pt x="7008" y="525"/>
                  </a:cubicBezTo>
                  <a:cubicBezTo>
                    <a:pt x="6985" y="525"/>
                    <a:pt x="6940" y="525"/>
                    <a:pt x="6894" y="548"/>
                  </a:cubicBezTo>
                  <a:cubicBezTo>
                    <a:pt x="6825" y="594"/>
                    <a:pt x="6780" y="662"/>
                    <a:pt x="6711" y="731"/>
                  </a:cubicBezTo>
                  <a:cubicBezTo>
                    <a:pt x="6666" y="776"/>
                    <a:pt x="6620" y="845"/>
                    <a:pt x="6552" y="890"/>
                  </a:cubicBezTo>
                  <a:cubicBezTo>
                    <a:pt x="6483" y="982"/>
                    <a:pt x="6415" y="1050"/>
                    <a:pt x="6346" y="1141"/>
                  </a:cubicBezTo>
                  <a:cubicBezTo>
                    <a:pt x="6209" y="1278"/>
                    <a:pt x="6072" y="1415"/>
                    <a:pt x="5958" y="1552"/>
                  </a:cubicBezTo>
                  <a:cubicBezTo>
                    <a:pt x="5798" y="1712"/>
                    <a:pt x="5661" y="1872"/>
                    <a:pt x="5524" y="2032"/>
                  </a:cubicBezTo>
                  <a:cubicBezTo>
                    <a:pt x="5456" y="2100"/>
                    <a:pt x="5387" y="2169"/>
                    <a:pt x="5319" y="2237"/>
                  </a:cubicBezTo>
                  <a:cubicBezTo>
                    <a:pt x="5159" y="2397"/>
                    <a:pt x="5022" y="2534"/>
                    <a:pt x="4885" y="2671"/>
                  </a:cubicBezTo>
                  <a:cubicBezTo>
                    <a:pt x="4726" y="2830"/>
                    <a:pt x="4566" y="2967"/>
                    <a:pt x="4429" y="3127"/>
                  </a:cubicBezTo>
                  <a:cubicBezTo>
                    <a:pt x="4360" y="3196"/>
                    <a:pt x="4292" y="3264"/>
                    <a:pt x="4223" y="3333"/>
                  </a:cubicBezTo>
                  <a:cubicBezTo>
                    <a:pt x="4132" y="3424"/>
                    <a:pt x="4064" y="3492"/>
                    <a:pt x="3972" y="3584"/>
                  </a:cubicBezTo>
                  <a:cubicBezTo>
                    <a:pt x="3904" y="3675"/>
                    <a:pt x="3813" y="3766"/>
                    <a:pt x="3721" y="3858"/>
                  </a:cubicBezTo>
                  <a:cubicBezTo>
                    <a:pt x="3630" y="3972"/>
                    <a:pt x="3539" y="4063"/>
                    <a:pt x="3447" y="4177"/>
                  </a:cubicBezTo>
                  <a:cubicBezTo>
                    <a:pt x="3379" y="4268"/>
                    <a:pt x="3288" y="4360"/>
                    <a:pt x="3219" y="4474"/>
                  </a:cubicBezTo>
                  <a:cubicBezTo>
                    <a:pt x="3173" y="4520"/>
                    <a:pt x="3128" y="4565"/>
                    <a:pt x="3082" y="4611"/>
                  </a:cubicBezTo>
                  <a:cubicBezTo>
                    <a:pt x="3082" y="4634"/>
                    <a:pt x="3059" y="4634"/>
                    <a:pt x="3059" y="4656"/>
                  </a:cubicBezTo>
                  <a:cubicBezTo>
                    <a:pt x="2991" y="4748"/>
                    <a:pt x="2900" y="4816"/>
                    <a:pt x="2831" y="4908"/>
                  </a:cubicBezTo>
                  <a:cubicBezTo>
                    <a:pt x="2740" y="4999"/>
                    <a:pt x="2648" y="5090"/>
                    <a:pt x="2580" y="5204"/>
                  </a:cubicBezTo>
                  <a:cubicBezTo>
                    <a:pt x="2489" y="5296"/>
                    <a:pt x="2420" y="5387"/>
                    <a:pt x="2329" y="5501"/>
                  </a:cubicBezTo>
                  <a:cubicBezTo>
                    <a:pt x="2283" y="5547"/>
                    <a:pt x="2260" y="5592"/>
                    <a:pt x="2215" y="5638"/>
                  </a:cubicBezTo>
                  <a:cubicBezTo>
                    <a:pt x="2192" y="5661"/>
                    <a:pt x="2169" y="5684"/>
                    <a:pt x="2169" y="5706"/>
                  </a:cubicBezTo>
                  <a:cubicBezTo>
                    <a:pt x="2146" y="5729"/>
                    <a:pt x="2146" y="5752"/>
                    <a:pt x="2123" y="5752"/>
                  </a:cubicBezTo>
                  <a:cubicBezTo>
                    <a:pt x="2101" y="5775"/>
                    <a:pt x="2101" y="5775"/>
                    <a:pt x="2101" y="5798"/>
                  </a:cubicBezTo>
                  <a:cubicBezTo>
                    <a:pt x="2078" y="5821"/>
                    <a:pt x="2078" y="5821"/>
                    <a:pt x="2078" y="5843"/>
                  </a:cubicBezTo>
                  <a:cubicBezTo>
                    <a:pt x="2055" y="5866"/>
                    <a:pt x="2055" y="5866"/>
                    <a:pt x="2032" y="5889"/>
                  </a:cubicBezTo>
                  <a:cubicBezTo>
                    <a:pt x="2009" y="5912"/>
                    <a:pt x="1987" y="5935"/>
                    <a:pt x="1964" y="5980"/>
                  </a:cubicBezTo>
                  <a:cubicBezTo>
                    <a:pt x="1918" y="6026"/>
                    <a:pt x="1872" y="6072"/>
                    <a:pt x="1827" y="6140"/>
                  </a:cubicBezTo>
                  <a:cubicBezTo>
                    <a:pt x="1713" y="6277"/>
                    <a:pt x="1598" y="6414"/>
                    <a:pt x="1462" y="6574"/>
                  </a:cubicBezTo>
                  <a:cubicBezTo>
                    <a:pt x="1370" y="6688"/>
                    <a:pt x="1256" y="6825"/>
                    <a:pt x="1165" y="6962"/>
                  </a:cubicBezTo>
                  <a:cubicBezTo>
                    <a:pt x="1074" y="7099"/>
                    <a:pt x="959" y="7236"/>
                    <a:pt x="868" y="7373"/>
                  </a:cubicBezTo>
                  <a:cubicBezTo>
                    <a:pt x="845" y="7373"/>
                    <a:pt x="845" y="7373"/>
                    <a:pt x="845" y="7396"/>
                  </a:cubicBezTo>
                  <a:cubicBezTo>
                    <a:pt x="708" y="7578"/>
                    <a:pt x="549" y="7784"/>
                    <a:pt x="412" y="7966"/>
                  </a:cubicBezTo>
                  <a:cubicBezTo>
                    <a:pt x="320" y="8080"/>
                    <a:pt x="275" y="8172"/>
                    <a:pt x="206" y="8263"/>
                  </a:cubicBezTo>
                  <a:cubicBezTo>
                    <a:pt x="138" y="8354"/>
                    <a:pt x="46" y="8445"/>
                    <a:pt x="24" y="8582"/>
                  </a:cubicBezTo>
                  <a:cubicBezTo>
                    <a:pt x="1" y="8628"/>
                    <a:pt x="24" y="8697"/>
                    <a:pt x="92" y="8742"/>
                  </a:cubicBezTo>
                  <a:cubicBezTo>
                    <a:pt x="107" y="8742"/>
                    <a:pt x="133" y="8752"/>
                    <a:pt x="155" y="8752"/>
                  </a:cubicBezTo>
                  <a:cubicBezTo>
                    <a:pt x="166" y="8752"/>
                    <a:pt x="176" y="8750"/>
                    <a:pt x="183" y="8742"/>
                  </a:cubicBezTo>
                  <a:cubicBezTo>
                    <a:pt x="229" y="8742"/>
                    <a:pt x="252" y="8719"/>
                    <a:pt x="275" y="8674"/>
                  </a:cubicBezTo>
                  <a:lnTo>
                    <a:pt x="297" y="8674"/>
                  </a:lnTo>
                  <a:cubicBezTo>
                    <a:pt x="320" y="8628"/>
                    <a:pt x="366" y="8560"/>
                    <a:pt x="389" y="8514"/>
                  </a:cubicBezTo>
                  <a:cubicBezTo>
                    <a:pt x="457" y="8423"/>
                    <a:pt x="503" y="8354"/>
                    <a:pt x="549" y="8286"/>
                  </a:cubicBezTo>
                  <a:cubicBezTo>
                    <a:pt x="640" y="8149"/>
                    <a:pt x="731" y="8012"/>
                    <a:pt x="845" y="7875"/>
                  </a:cubicBezTo>
                  <a:cubicBezTo>
                    <a:pt x="937" y="7738"/>
                    <a:pt x="1051" y="7601"/>
                    <a:pt x="1142" y="7464"/>
                  </a:cubicBezTo>
                  <a:cubicBezTo>
                    <a:pt x="1188" y="7396"/>
                    <a:pt x="1233" y="7350"/>
                    <a:pt x="1279" y="7281"/>
                  </a:cubicBezTo>
                  <a:cubicBezTo>
                    <a:pt x="1325" y="7281"/>
                    <a:pt x="1393" y="7259"/>
                    <a:pt x="1416" y="7213"/>
                  </a:cubicBezTo>
                  <a:cubicBezTo>
                    <a:pt x="1462" y="7144"/>
                    <a:pt x="1507" y="7099"/>
                    <a:pt x="1530" y="7030"/>
                  </a:cubicBezTo>
                  <a:cubicBezTo>
                    <a:pt x="1553" y="7007"/>
                    <a:pt x="1576" y="6985"/>
                    <a:pt x="1598" y="6962"/>
                  </a:cubicBezTo>
                  <a:cubicBezTo>
                    <a:pt x="1758" y="6756"/>
                    <a:pt x="1918" y="6574"/>
                    <a:pt x="2055" y="6391"/>
                  </a:cubicBezTo>
                  <a:cubicBezTo>
                    <a:pt x="2146" y="6300"/>
                    <a:pt x="2215" y="6209"/>
                    <a:pt x="2283" y="6094"/>
                  </a:cubicBezTo>
                  <a:cubicBezTo>
                    <a:pt x="2329" y="6049"/>
                    <a:pt x="2375" y="6003"/>
                    <a:pt x="2420" y="5935"/>
                  </a:cubicBezTo>
                  <a:cubicBezTo>
                    <a:pt x="2420" y="5912"/>
                    <a:pt x="2443" y="5912"/>
                    <a:pt x="2443" y="5889"/>
                  </a:cubicBezTo>
                  <a:cubicBezTo>
                    <a:pt x="2489" y="5843"/>
                    <a:pt x="2511" y="5821"/>
                    <a:pt x="2534" y="5775"/>
                  </a:cubicBezTo>
                  <a:cubicBezTo>
                    <a:pt x="2603" y="5706"/>
                    <a:pt x="2671" y="5615"/>
                    <a:pt x="2740" y="5547"/>
                  </a:cubicBezTo>
                  <a:cubicBezTo>
                    <a:pt x="2877" y="5387"/>
                    <a:pt x="3014" y="5250"/>
                    <a:pt x="3151" y="5090"/>
                  </a:cubicBezTo>
                  <a:cubicBezTo>
                    <a:pt x="3196" y="5045"/>
                    <a:pt x="3219" y="5022"/>
                    <a:pt x="3265" y="4976"/>
                  </a:cubicBezTo>
                  <a:cubicBezTo>
                    <a:pt x="3288" y="4953"/>
                    <a:pt x="3288" y="4930"/>
                    <a:pt x="3310" y="4930"/>
                  </a:cubicBezTo>
                  <a:cubicBezTo>
                    <a:pt x="3356" y="4885"/>
                    <a:pt x="3402" y="4839"/>
                    <a:pt x="3447" y="4793"/>
                  </a:cubicBezTo>
                  <a:cubicBezTo>
                    <a:pt x="3447" y="4771"/>
                    <a:pt x="3447" y="4771"/>
                    <a:pt x="3470" y="4748"/>
                  </a:cubicBezTo>
                  <a:cubicBezTo>
                    <a:pt x="3493" y="4725"/>
                    <a:pt x="3516" y="4702"/>
                    <a:pt x="3539" y="4679"/>
                  </a:cubicBezTo>
                  <a:cubicBezTo>
                    <a:pt x="3607" y="4611"/>
                    <a:pt x="3653" y="4542"/>
                    <a:pt x="3721" y="4474"/>
                  </a:cubicBezTo>
                  <a:cubicBezTo>
                    <a:pt x="3744" y="4428"/>
                    <a:pt x="3790" y="4383"/>
                    <a:pt x="3813" y="4360"/>
                  </a:cubicBezTo>
                  <a:cubicBezTo>
                    <a:pt x="3835" y="4337"/>
                    <a:pt x="3858" y="4314"/>
                    <a:pt x="3881" y="4291"/>
                  </a:cubicBezTo>
                  <a:cubicBezTo>
                    <a:pt x="3881" y="4268"/>
                    <a:pt x="3904" y="4246"/>
                    <a:pt x="3904" y="4246"/>
                  </a:cubicBezTo>
                  <a:cubicBezTo>
                    <a:pt x="3949" y="4200"/>
                    <a:pt x="3995" y="4154"/>
                    <a:pt x="4041" y="4109"/>
                  </a:cubicBezTo>
                  <a:cubicBezTo>
                    <a:pt x="4086" y="4109"/>
                    <a:pt x="4155" y="4109"/>
                    <a:pt x="4201" y="4063"/>
                  </a:cubicBezTo>
                  <a:cubicBezTo>
                    <a:pt x="4269" y="3972"/>
                    <a:pt x="4338" y="3880"/>
                    <a:pt x="4429" y="3789"/>
                  </a:cubicBezTo>
                  <a:cubicBezTo>
                    <a:pt x="4497" y="3698"/>
                    <a:pt x="4566" y="3629"/>
                    <a:pt x="4657" y="3538"/>
                  </a:cubicBezTo>
                  <a:cubicBezTo>
                    <a:pt x="4657" y="3515"/>
                    <a:pt x="4680" y="3492"/>
                    <a:pt x="4703" y="3492"/>
                  </a:cubicBezTo>
                  <a:cubicBezTo>
                    <a:pt x="4794" y="3378"/>
                    <a:pt x="4908" y="3264"/>
                    <a:pt x="4999" y="3173"/>
                  </a:cubicBezTo>
                  <a:cubicBezTo>
                    <a:pt x="5068" y="3082"/>
                    <a:pt x="5159" y="3013"/>
                    <a:pt x="5228" y="2922"/>
                  </a:cubicBezTo>
                  <a:cubicBezTo>
                    <a:pt x="5319" y="2853"/>
                    <a:pt x="5387" y="2785"/>
                    <a:pt x="5456" y="2694"/>
                  </a:cubicBezTo>
                  <a:lnTo>
                    <a:pt x="5479" y="2694"/>
                  </a:lnTo>
                  <a:cubicBezTo>
                    <a:pt x="5570" y="2648"/>
                    <a:pt x="5639" y="2579"/>
                    <a:pt x="5707" y="2511"/>
                  </a:cubicBezTo>
                  <a:cubicBezTo>
                    <a:pt x="5730" y="2488"/>
                    <a:pt x="5776" y="2442"/>
                    <a:pt x="5798" y="2420"/>
                  </a:cubicBezTo>
                  <a:lnTo>
                    <a:pt x="5890" y="2328"/>
                  </a:lnTo>
                  <a:lnTo>
                    <a:pt x="5935" y="2328"/>
                  </a:lnTo>
                  <a:cubicBezTo>
                    <a:pt x="5958" y="2328"/>
                    <a:pt x="5981" y="2305"/>
                    <a:pt x="6004" y="2305"/>
                  </a:cubicBezTo>
                  <a:cubicBezTo>
                    <a:pt x="6027" y="2283"/>
                    <a:pt x="6049" y="2283"/>
                    <a:pt x="6072" y="2260"/>
                  </a:cubicBezTo>
                  <a:cubicBezTo>
                    <a:pt x="6118" y="2237"/>
                    <a:pt x="6141" y="2214"/>
                    <a:pt x="6186" y="2169"/>
                  </a:cubicBezTo>
                  <a:cubicBezTo>
                    <a:pt x="6209" y="2146"/>
                    <a:pt x="6255" y="2100"/>
                    <a:pt x="6300" y="2077"/>
                  </a:cubicBezTo>
                  <a:cubicBezTo>
                    <a:pt x="6369" y="2032"/>
                    <a:pt x="6415" y="1986"/>
                    <a:pt x="6460" y="1917"/>
                  </a:cubicBezTo>
                  <a:cubicBezTo>
                    <a:pt x="6620" y="1803"/>
                    <a:pt x="6757" y="1666"/>
                    <a:pt x="6894" y="1529"/>
                  </a:cubicBezTo>
                  <a:cubicBezTo>
                    <a:pt x="7031" y="1415"/>
                    <a:pt x="7145" y="1301"/>
                    <a:pt x="7282" y="1187"/>
                  </a:cubicBezTo>
                  <a:cubicBezTo>
                    <a:pt x="7350" y="1119"/>
                    <a:pt x="7396" y="1073"/>
                    <a:pt x="7465" y="1004"/>
                  </a:cubicBezTo>
                  <a:cubicBezTo>
                    <a:pt x="7533" y="936"/>
                    <a:pt x="7602" y="890"/>
                    <a:pt x="7670" y="822"/>
                  </a:cubicBezTo>
                  <a:cubicBezTo>
                    <a:pt x="7716" y="799"/>
                    <a:pt x="7761" y="753"/>
                    <a:pt x="7784" y="731"/>
                  </a:cubicBezTo>
                  <a:cubicBezTo>
                    <a:pt x="7853" y="685"/>
                    <a:pt x="7898" y="616"/>
                    <a:pt x="7921" y="548"/>
                  </a:cubicBezTo>
                  <a:lnTo>
                    <a:pt x="7944" y="548"/>
                  </a:lnTo>
                  <a:cubicBezTo>
                    <a:pt x="7990" y="525"/>
                    <a:pt x="7990" y="457"/>
                    <a:pt x="7990" y="434"/>
                  </a:cubicBezTo>
                  <a:cubicBezTo>
                    <a:pt x="7990" y="411"/>
                    <a:pt x="7990" y="411"/>
                    <a:pt x="7967" y="411"/>
                  </a:cubicBezTo>
                  <a:cubicBezTo>
                    <a:pt x="7990" y="411"/>
                    <a:pt x="7990" y="411"/>
                    <a:pt x="7990" y="388"/>
                  </a:cubicBezTo>
                  <a:cubicBezTo>
                    <a:pt x="8012" y="365"/>
                    <a:pt x="8012" y="320"/>
                    <a:pt x="7990" y="274"/>
                  </a:cubicBezTo>
                  <a:cubicBezTo>
                    <a:pt x="7967" y="228"/>
                    <a:pt x="7921" y="206"/>
                    <a:pt x="7875" y="206"/>
                  </a:cubicBezTo>
                  <a:cubicBezTo>
                    <a:pt x="7875" y="160"/>
                    <a:pt x="7853" y="137"/>
                    <a:pt x="7853" y="91"/>
                  </a:cubicBezTo>
                  <a:cubicBezTo>
                    <a:pt x="7830" y="46"/>
                    <a:pt x="7784" y="0"/>
                    <a:pt x="7716"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7"/>
            <p:cNvSpPr/>
            <p:nvPr/>
          </p:nvSpPr>
          <p:spPr>
            <a:xfrm>
              <a:off x="6878000" y="1012350"/>
              <a:ext cx="2875" cy="2875"/>
            </a:xfrm>
            <a:custGeom>
              <a:avLst/>
              <a:gdLst/>
              <a:ahLst/>
              <a:cxnLst/>
              <a:rect l="l" t="t" r="r" b="b"/>
              <a:pathLst>
                <a:path w="115" h="115" extrusionOk="0">
                  <a:moveTo>
                    <a:pt x="69" y="1"/>
                  </a:moveTo>
                  <a:cubicBezTo>
                    <a:pt x="23" y="1"/>
                    <a:pt x="0" y="23"/>
                    <a:pt x="0" y="46"/>
                  </a:cubicBezTo>
                  <a:cubicBezTo>
                    <a:pt x="0" y="69"/>
                    <a:pt x="23" y="115"/>
                    <a:pt x="69" y="115"/>
                  </a:cubicBezTo>
                  <a:cubicBezTo>
                    <a:pt x="92" y="115"/>
                    <a:pt x="114" y="69"/>
                    <a:pt x="114" y="46"/>
                  </a:cubicBezTo>
                  <a:cubicBezTo>
                    <a:pt x="114" y="23"/>
                    <a:pt x="92"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7"/>
            <p:cNvSpPr/>
            <p:nvPr/>
          </p:nvSpPr>
          <p:spPr>
            <a:xfrm>
              <a:off x="6646900" y="1016350"/>
              <a:ext cx="240250" cy="260225"/>
            </a:xfrm>
            <a:custGeom>
              <a:avLst/>
              <a:gdLst/>
              <a:ahLst/>
              <a:cxnLst/>
              <a:rect l="l" t="t" r="r" b="b"/>
              <a:pathLst>
                <a:path w="9610" h="10409" extrusionOk="0">
                  <a:moveTo>
                    <a:pt x="251" y="10317"/>
                  </a:moveTo>
                  <a:lnTo>
                    <a:pt x="251" y="10317"/>
                  </a:lnTo>
                  <a:cubicBezTo>
                    <a:pt x="251" y="10317"/>
                    <a:pt x="228" y="10340"/>
                    <a:pt x="228" y="10340"/>
                  </a:cubicBezTo>
                  <a:cubicBezTo>
                    <a:pt x="251" y="10340"/>
                    <a:pt x="251" y="10317"/>
                    <a:pt x="251" y="10317"/>
                  </a:cubicBezTo>
                  <a:close/>
                  <a:moveTo>
                    <a:pt x="9495" y="0"/>
                  </a:moveTo>
                  <a:cubicBezTo>
                    <a:pt x="9495" y="0"/>
                    <a:pt x="9473" y="23"/>
                    <a:pt x="9450" y="23"/>
                  </a:cubicBezTo>
                  <a:cubicBezTo>
                    <a:pt x="9404" y="46"/>
                    <a:pt x="9381" y="69"/>
                    <a:pt x="9336" y="92"/>
                  </a:cubicBezTo>
                  <a:cubicBezTo>
                    <a:pt x="9290" y="137"/>
                    <a:pt x="9244" y="160"/>
                    <a:pt x="9199" y="206"/>
                  </a:cubicBezTo>
                  <a:lnTo>
                    <a:pt x="9221" y="183"/>
                  </a:lnTo>
                  <a:lnTo>
                    <a:pt x="9221" y="183"/>
                  </a:lnTo>
                  <a:cubicBezTo>
                    <a:pt x="9153" y="229"/>
                    <a:pt x="9107" y="251"/>
                    <a:pt x="9062" y="297"/>
                  </a:cubicBezTo>
                  <a:cubicBezTo>
                    <a:pt x="8902" y="411"/>
                    <a:pt x="8765" y="525"/>
                    <a:pt x="8605" y="639"/>
                  </a:cubicBezTo>
                  <a:cubicBezTo>
                    <a:pt x="8468" y="754"/>
                    <a:pt x="8331" y="845"/>
                    <a:pt x="8217" y="959"/>
                  </a:cubicBezTo>
                  <a:cubicBezTo>
                    <a:pt x="8080" y="1073"/>
                    <a:pt x="7943" y="1187"/>
                    <a:pt x="7806" y="1301"/>
                  </a:cubicBezTo>
                  <a:cubicBezTo>
                    <a:pt x="7669" y="1438"/>
                    <a:pt x="7510" y="1552"/>
                    <a:pt x="7373" y="1667"/>
                  </a:cubicBezTo>
                  <a:cubicBezTo>
                    <a:pt x="7304" y="1735"/>
                    <a:pt x="7236" y="1803"/>
                    <a:pt x="7167" y="1849"/>
                  </a:cubicBezTo>
                  <a:cubicBezTo>
                    <a:pt x="7099" y="1918"/>
                    <a:pt x="7030" y="1986"/>
                    <a:pt x="6939" y="2055"/>
                  </a:cubicBezTo>
                  <a:cubicBezTo>
                    <a:pt x="6870" y="2100"/>
                    <a:pt x="6802" y="2169"/>
                    <a:pt x="6733" y="2237"/>
                  </a:cubicBezTo>
                  <a:cubicBezTo>
                    <a:pt x="6665" y="2306"/>
                    <a:pt x="6597" y="2351"/>
                    <a:pt x="6528" y="2420"/>
                  </a:cubicBezTo>
                  <a:cubicBezTo>
                    <a:pt x="6391" y="2557"/>
                    <a:pt x="6254" y="2694"/>
                    <a:pt x="6117" y="2853"/>
                  </a:cubicBezTo>
                  <a:cubicBezTo>
                    <a:pt x="5980" y="2990"/>
                    <a:pt x="5843" y="3127"/>
                    <a:pt x="5729" y="3264"/>
                  </a:cubicBezTo>
                  <a:cubicBezTo>
                    <a:pt x="5592" y="3401"/>
                    <a:pt x="5455" y="3538"/>
                    <a:pt x="5318" y="3675"/>
                  </a:cubicBezTo>
                  <a:cubicBezTo>
                    <a:pt x="5181" y="3812"/>
                    <a:pt x="5067" y="3926"/>
                    <a:pt x="4930" y="4063"/>
                  </a:cubicBezTo>
                  <a:cubicBezTo>
                    <a:pt x="4816" y="4200"/>
                    <a:pt x="4679" y="4337"/>
                    <a:pt x="4565" y="4497"/>
                  </a:cubicBezTo>
                  <a:cubicBezTo>
                    <a:pt x="4428" y="4634"/>
                    <a:pt x="4314" y="4794"/>
                    <a:pt x="4200" y="4931"/>
                  </a:cubicBezTo>
                  <a:cubicBezTo>
                    <a:pt x="4063" y="5090"/>
                    <a:pt x="3949" y="5227"/>
                    <a:pt x="3812" y="5364"/>
                  </a:cubicBezTo>
                  <a:cubicBezTo>
                    <a:pt x="3698" y="5501"/>
                    <a:pt x="3561" y="5638"/>
                    <a:pt x="3447" y="5775"/>
                  </a:cubicBezTo>
                  <a:cubicBezTo>
                    <a:pt x="3218" y="6049"/>
                    <a:pt x="2990" y="6346"/>
                    <a:pt x="2739" y="6620"/>
                  </a:cubicBezTo>
                  <a:cubicBezTo>
                    <a:pt x="2625" y="6757"/>
                    <a:pt x="2511" y="6894"/>
                    <a:pt x="2374" y="7030"/>
                  </a:cubicBezTo>
                  <a:cubicBezTo>
                    <a:pt x="2260" y="7190"/>
                    <a:pt x="2123" y="7350"/>
                    <a:pt x="1986" y="7510"/>
                  </a:cubicBezTo>
                  <a:cubicBezTo>
                    <a:pt x="1940" y="7578"/>
                    <a:pt x="1895" y="7647"/>
                    <a:pt x="1849" y="7715"/>
                  </a:cubicBezTo>
                  <a:cubicBezTo>
                    <a:pt x="1849" y="7692"/>
                    <a:pt x="1872" y="7692"/>
                    <a:pt x="1872" y="7670"/>
                  </a:cubicBezTo>
                  <a:lnTo>
                    <a:pt x="1872" y="7670"/>
                  </a:lnTo>
                  <a:cubicBezTo>
                    <a:pt x="1712" y="7898"/>
                    <a:pt x="1529" y="8103"/>
                    <a:pt x="1370" y="8332"/>
                  </a:cubicBezTo>
                  <a:cubicBezTo>
                    <a:pt x="1278" y="8446"/>
                    <a:pt x="1164" y="8560"/>
                    <a:pt x="1073" y="8674"/>
                  </a:cubicBezTo>
                  <a:cubicBezTo>
                    <a:pt x="982" y="8765"/>
                    <a:pt x="913" y="8879"/>
                    <a:pt x="822" y="8993"/>
                  </a:cubicBezTo>
                  <a:cubicBezTo>
                    <a:pt x="662" y="9199"/>
                    <a:pt x="525" y="9427"/>
                    <a:pt x="365" y="9633"/>
                  </a:cubicBezTo>
                  <a:cubicBezTo>
                    <a:pt x="297" y="9724"/>
                    <a:pt x="251" y="9838"/>
                    <a:pt x="183" y="9929"/>
                  </a:cubicBezTo>
                  <a:cubicBezTo>
                    <a:pt x="137" y="9975"/>
                    <a:pt x="114" y="10021"/>
                    <a:pt x="91" y="10089"/>
                  </a:cubicBezTo>
                  <a:cubicBezTo>
                    <a:pt x="46" y="10135"/>
                    <a:pt x="0" y="10203"/>
                    <a:pt x="0" y="10272"/>
                  </a:cubicBezTo>
                  <a:cubicBezTo>
                    <a:pt x="0" y="10340"/>
                    <a:pt x="46" y="10386"/>
                    <a:pt x="91" y="10409"/>
                  </a:cubicBezTo>
                  <a:cubicBezTo>
                    <a:pt x="137" y="10409"/>
                    <a:pt x="205" y="10386"/>
                    <a:pt x="228" y="10340"/>
                  </a:cubicBezTo>
                  <a:cubicBezTo>
                    <a:pt x="274" y="10294"/>
                    <a:pt x="297" y="10249"/>
                    <a:pt x="320" y="10203"/>
                  </a:cubicBezTo>
                  <a:cubicBezTo>
                    <a:pt x="365" y="10135"/>
                    <a:pt x="388" y="10089"/>
                    <a:pt x="434" y="10043"/>
                  </a:cubicBezTo>
                  <a:cubicBezTo>
                    <a:pt x="502" y="9929"/>
                    <a:pt x="571" y="9838"/>
                    <a:pt x="639" y="9747"/>
                  </a:cubicBezTo>
                  <a:lnTo>
                    <a:pt x="639" y="9747"/>
                  </a:lnTo>
                  <a:lnTo>
                    <a:pt x="616" y="9770"/>
                  </a:lnTo>
                  <a:cubicBezTo>
                    <a:pt x="639" y="9747"/>
                    <a:pt x="662" y="9724"/>
                    <a:pt x="685" y="9678"/>
                  </a:cubicBezTo>
                  <a:cubicBezTo>
                    <a:pt x="730" y="9610"/>
                    <a:pt x="799" y="9541"/>
                    <a:pt x="845" y="9473"/>
                  </a:cubicBezTo>
                  <a:cubicBezTo>
                    <a:pt x="890" y="9427"/>
                    <a:pt x="913" y="9381"/>
                    <a:pt x="959" y="9336"/>
                  </a:cubicBezTo>
                  <a:lnTo>
                    <a:pt x="959" y="9336"/>
                  </a:lnTo>
                  <a:cubicBezTo>
                    <a:pt x="956" y="9336"/>
                    <a:pt x="954" y="9336"/>
                    <a:pt x="952" y="9336"/>
                  </a:cubicBezTo>
                  <a:lnTo>
                    <a:pt x="952" y="9336"/>
                  </a:lnTo>
                  <a:cubicBezTo>
                    <a:pt x="1015" y="9253"/>
                    <a:pt x="1078" y="9169"/>
                    <a:pt x="1141" y="9085"/>
                  </a:cubicBezTo>
                  <a:cubicBezTo>
                    <a:pt x="1141" y="9085"/>
                    <a:pt x="1164" y="9085"/>
                    <a:pt x="1164" y="9062"/>
                  </a:cubicBezTo>
                  <a:cubicBezTo>
                    <a:pt x="1255" y="8925"/>
                    <a:pt x="1370" y="8811"/>
                    <a:pt x="1484" y="8674"/>
                  </a:cubicBezTo>
                  <a:cubicBezTo>
                    <a:pt x="1598" y="8537"/>
                    <a:pt x="1712" y="8400"/>
                    <a:pt x="1826" y="8263"/>
                  </a:cubicBezTo>
                  <a:cubicBezTo>
                    <a:pt x="1940" y="8103"/>
                    <a:pt x="2077" y="7966"/>
                    <a:pt x="2191" y="7807"/>
                  </a:cubicBezTo>
                  <a:cubicBezTo>
                    <a:pt x="2305" y="7670"/>
                    <a:pt x="2420" y="7533"/>
                    <a:pt x="2534" y="7396"/>
                  </a:cubicBezTo>
                  <a:cubicBezTo>
                    <a:pt x="2762" y="7122"/>
                    <a:pt x="2990" y="6871"/>
                    <a:pt x="3218" y="6597"/>
                  </a:cubicBezTo>
                  <a:cubicBezTo>
                    <a:pt x="3469" y="6300"/>
                    <a:pt x="3698" y="6026"/>
                    <a:pt x="3949" y="5752"/>
                  </a:cubicBezTo>
                  <a:cubicBezTo>
                    <a:pt x="4086" y="5615"/>
                    <a:pt x="4200" y="5478"/>
                    <a:pt x="4337" y="5341"/>
                  </a:cubicBezTo>
                  <a:cubicBezTo>
                    <a:pt x="4474" y="5182"/>
                    <a:pt x="4588" y="5045"/>
                    <a:pt x="4725" y="4885"/>
                  </a:cubicBezTo>
                  <a:cubicBezTo>
                    <a:pt x="4953" y="4611"/>
                    <a:pt x="5204" y="4337"/>
                    <a:pt x="5478" y="4063"/>
                  </a:cubicBezTo>
                  <a:cubicBezTo>
                    <a:pt x="5592" y="3926"/>
                    <a:pt x="5729" y="3789"/>
                    <a:pt x="5866" y="3652"/>
                  </a:cubicBezTo>
                  <a:cubicBezTo>
                    <a:pt x="5980" y="3515"/>
                    <a:pt x="6117" y="3378"/>
                    <a:pt x="6254" y="3241"/>
                  </a:cubicBezTo>
                  <a:cubicBezTo>
                    <a:pt x="6368" y="3082"/>
                    <a:pt x="6505" y="2945"/>
                    <a:pt x="6642" y="2808"/>
                  </a:cubicBezTo>
                  <a:cubicBezTo>
                    <a:pt x="6779" y="2671"/>
                    <a:pt x="6916" y="2534"/>
                    <a:pt x="7053" y="2420"/>
                  </a:cubicBezTo>
                  <a:cubicBezTo>
                    <a:pt x="7327" y="2146"/>
                    <a:pt x="7601" y="1895"/>
                    <a:pt x="7898" y="1644"/>
                  </a:cubicBezTo>
                  <a:cubicBezTo>
                    <a:pt x="8012" y="1530"/>
                    <a:pt x="8149" y="1415"/>
                    <a:pt x="8286" y="1279"/>
                  </a:cubicBezTo>
                  <a:cubicBezTo>
                    <a:pt x="8400" y="1164"/>
                    <a:pt x="8537" y="1050"/>
                    <a:pt x="8651" y="936"/>
                  </a:cubicBezTo>
                  <a:cubicBezTo>
                    <a:pt x="8765" y="822"/>
                    <a:pt x="8879" y="708"/>
                    <a:pt x="9016" y="594"/>
                  </a:cubicBezTo>
                  <a:cubicBezTo>
                    <a:pt x="9084" y="548"/>
                    <a:pt x="9153" y="480"/>
                    <a:pt x="9221" y="434"/>
                  </a:cubicBezTo>
                  <a:cubicBezTo>
                    <a:pt x="9267" y="388"/>
                    <a:pt x="9336" y="343"/>
                    <a:pt x="9381" y="274"/>
                  </a:cubicBezTo>
                  <a:cubicBezTo>
                    <a:pt x="9450" y="251"/>
                    <a:pt x="9495" y="206"/>
                    <a:pt x="9541" y="183"/>
                  </a:cubicBezTo>
                  <a:cubicBezTo>
                    <a:pt x="9587" y="160"/>
                    <a:pt x="9609" y="92"/>
                    <a:pt x="9587" y="46"/>
                  </a:cubicBezTo>
                  <a:cubicBezTo>
                    <a:pt x="9564" y="23"/>
                    <a:pt x="9541" y="0"/>
                    <a:pt x="9495" y="0"/>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7"/>
            <p:cNvSpPr/>
            <p:nvPr/>
          </p:nvSpPr>
          <p:spPr>
            <a:xfrm>
              <a:off x="7131350" y="834325"/>
              <a:ext cx="75925" cy="37150"/>
            </a:xfrm>
            <a:custGeom>
              <a:avLst/>
              <a:gdLst/>
              <a:ahLst/>
              <a:cxnLst/>
              <a:rect l="l" t="t" r="r" b="b"/>
              <a:pathLst>
                <a:path w="3037" h="1486" extrusionOk="0">
                  <a:moveTo>
                    <a:pt x="206" y="0"/>
                  </a:moveTo>
                  <a:cubicBezTo>
                    <a:pt x="138" y="0"/>
                    <a:pt x="92" y="23"/>
                    <a:pt x="69" y="46"/>
                  </a:cubicBezTo>
                  <a:cubicBezTo>
                    <a:pt x="46" y="69"/>
                    <a:pt x="24" y="91"/>
                    <a:pt x="1" y="114"/>
                  </a:cubicBezTo>
                  <a:cubicBezTo>
                    <a:pt x="1" y="160"/>
                    <a:pt x="1" y="205"/>
                    <a:pt x="24" y="251"/>
                  </a:cubicBezTo>
                  <a:cubicBezTo>
                    <a:pt x="24" y="297"/>
                    <a:pt x="69" y="320"/>
                    <a:pt x="92" y="365"/>
                  </a:cubicBezTo>
                  <a:cubicBezTo>
                    <a:pt x="115" y="388"/>
                    <a:pt x="138" y="411"/>
                    <a:pt x="160" y="434"/>
                  </a:cubicBezTo>
                  <a:cubicBezTo>
                    <a:pt x="206" y="502"/>
                    <a:pt x="275" y="571"/>
                    <a:pt x="320" y="639"/>
                  </a:cubicBezTo>
                  <a:cubicBezTo>
                    <a:pt x="343" y="662"/>
                    <a:pt x="343" y="685"/>
                    <a:pt x="366" y="708"/>
                  </a:cubicBezTo>
                  <a:cubicBezTo>
                    <a:pt x="389" y="753"/>
                    <a:pt x="434" y="799"/>
                    <a:pt x="480" y="822"/>
                  </a:cubicBezTo>
                  <a:cubicBezTo>
                    <a:pt x="526" y="845"/>
                    <a:pt x="571" y="845"/>
                    <a:pt x="617" y="845"/>
                  </a:cubicBezTo>
                  <a:lnTo>
                    <a:pt x="1028" y="845"/>
                  </a:lnTo>
                  <a:cubicBezTo>
                    <a:pt x="1119" y="845"/>
                    <a:pt x="1210" y="867"/>
                    <a:pt x="1302" y="867"/>
                  </a:cubicBezTo>
                  <a:cubicBezTo>
                    <a:pt x="1370" y="867"/>
                    <a:pt x="1462" y="890"/>
                    <a:pt x="1553" y="913"/>
                  </a:cubicBezTo>
                  <a:cubicBezTo>
                    <a:pt x="1644" y="936"/>
                    <a:pt x="1758" y="959"/>
                    <a:pt x="1850" y="982"/>
                  </a:cubicBezTo>
                  <a:lnTo>
                    <a:pt x="1827" y="982"/>
                  </a:lnTo>
                  <a:cubicBezTo>
                    <a:pt x="1964" y="1004"/>
                    <a:pt x="2078" y="1050"/>
                    <a:pt x="2192" y="1118"/>
                  </a:cubicBezTo>
                  <a:cubicBezTo>
                    <a:pt x="2306" y="1141"/>
                    <a:pt x="2420" y="1187"/>
                    <a:pt x="2534" y="1233"/>
                  </a:cubicBezTo>
                  <a:cubicBezTo>
                    <a:pt x="2603" y="1278"/>
                    <a:pt x="2648" y="1301"/>
                    <a:pt x="2717" y="1347"/>
                  </a:cubicBezTo>
                  <a:cubicBezTo>
                    <a:pt x="2763" y="1392"/>
                    <a:pt x="2831" y="1415"/>
                    <a:pt x="2877" y="1461"/>
                  </a:cubicBezTo>
                  <a:cubicBezTo>
                    <a:pt x="2894" y="1478"/>
                    <a:pt x="2915" y="1486"/>
                    <a:pt x="2935" y="1486"/>
                  </a:cubicBezTo>
                  <a:cubicBezTo>
                    <a:pt x="2968" y="1486"/>
                    <a:pt x="3000" y="1466"/>
                    <a:pt x="3014" y="1438"/>
                  </a:cubicBezTo>
                  <a:cubicBezTo>
                    <a:pt x="3036" y="1392"/>
                    <a:pt x="3036" y="1347"/>
                    <a:pt x="2991" y="1324"/>
                  </a:cubicBezTo>
                  <a:cubicBezTo>
                    <a:pt x="2922" y="1255"/>
                    <a:pt x="2854" y="1210"/>
                    <a:pt x="2785" y="1164"/>
                  </a:cubicBezTo>
                  <a:cubicBezTo>
                    <a:pt x="2694" y="1096"/>
                    <a:pt x="2626" y="1050"/>
                    <a:pt x="2557" y="1004"/>
                  </a:cubicBezTo>
                  <a:cubicBezTo>
                    <a:pt x="2557" y="959"/>
                    <a:pt x="2557" y="890"/>
                    <a:pt x="2511" y="845"/>
                  </a:cubicBezTo>
                  <a:cubicBezTo>
                    <a:pt x="2489" y="799"/>
                    <a:pt x="2443" y="776"/>
                    <a:pt x="2397" y="753"/>
                  </a:cubicBezTo>
                  <a:cubicBezTo>
                    <a:pt x="2352" y="730"/>
                    <a:pt x="2306" y="708"/>
                    <a:pt x="2283" y="685"/>
                  </a:cubicBezTo>
                  <a:cubicBezTo>
                    <a:pt x="2192" y="639"/>
                    <a:pt x="2123" y="616"/>
                    <a:pt x="2055" y="571"/>
                  </a:cubicBezTo>
                  <a:cubicBezTo>
                    <a:pt x="1964" y="548"/>
                    <a:pt x="1895" y="525"/>
                    <a:pt x="1804" y="502"/>
                  </a:cubicBezTo>
                  <a:cubicBezTo>
                    <a:pt x="1804" y="479"/>
                    <a:pt x="1781" y="434"/>
                    <a:pt x="1758" y="434"/>
                  </a:cubicBezTo>
                  <a:cubicBezTo>
                    <a:pt x="1735" y="434"/>
                    <a:pt x="1735" y="411"/>
                    <a:pt x="1713" y="411"/>
                  </a:cubicBezTo>
                  <a:cubicBezTo>
                    <a:pt x="1644" y="388"/>
                    <a:pt x="1576" y="365"/>
                    <a:pt x="1484" y="320"/>
                  </a:cubicBezTo>
                  <a:cubicBezTo>
                    <a:pt x="1393" y="297"/>
                    <a:pt x="1302" y="251"/>
                    <a:pt x="1210" y="228"/>
                  </a:cubicBezTo>
                  <a:cubicBezTo>
                    <a:pt x="1119" y="205"/>
                    <a:pt x="1005" y="183"/>
                    <a:pt x="914" y="160"/>
                  </a:cubicBezTo>
                  <a:cubicBezTo>
                    <a:pt x="800" y="114"/>
                    <a:pt x="708" y="91"/>
                    <a:pt x="594" y="69"/>
                  </a:cubicBezTo>
                  <a:lnTo>
                    <a:pt x="594" y="69"/>
                  </a:lnTo>
                  <a:cubicBezTo>
                    <a:pt x="594" y="69"/>
                    <a:pt x="617" y="91"/>
                    <a:pt x="617" y="91"/>
                  </a:cubicBezTo>
                  <a:cubicBezTo>
                    <a:pt x="549" y="69"/>
                    <a:pt x="457" y="46"/>
                    <a:pt x="389" y="23"/>
                  </a:cubicBezTo>
                  <a:lnTo>
                    <a:pt x="297" y="23"/>
                  </a:lnTo>
                  <a:cubicBezTo>
                    <a:pt x="275" y="23"/>
                    <a:pt x="252" y="0"/>
                    <a:pt x="229" y="0"/>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7"/>
            <p:cNvSpPr/>
            <p:nvPr/>
          </p:nvSpPr>
          <p:spPr>
            <a:xfrm>
              <a:off x="7169025" y="868550"/>
              <a:ext cx="35975" cy="9725"/>
            </a:xfrm>
            <a:custGeom>
              <a:avLst/>
              <a:gdLst/>
              <a:ahLst/>
              <a:cxnLst/>
              <a:rect l="l" t="t" r="r" b="b"/>
              <a:pathLst>
                <a:path w="1439" h="389" extrusionOk="0">
                  <a:moveTo>
                    <a:pt x="91" y="1"/>
                  </a:moveTo>
                  <a:cubicBezTo>
                    <a:pt x="46" y="1"/>
                    <a:pt x="0" y="46"/>
                    <a:pt x="0" y="92"/>
                  </a:cubicBezTo>
                  <a:cubicBezTo>
                    <a:pt x="0" y="115"/>
                    <a:pt x="0" y="138"/>
                    <a:pt x="23" y="160"/>
                  </a:cubicBezTo>
                  <a:cubicBezTo>
                    <a:pt x="46" y="183"/>
                    <a:pt x="69" y="206"/>
                    <a:pt x="91" y="206"/>
                  </a:cubicBezTo>
                  <a:cubicBezTo>
                    <a:pt x="137" y="206"/>
                    <a:pt x="183" y="206"/>
                    <a:pt x="251" y="183"/>
                  </a:cubicBezTo>
                  <a:lnTo>
                    <a:pt x="297" y="183"/>
                  </a:lnTo>
                  <a:cubicBezTo>
                    <a:pt x="411" y="183"/>
                    <a:pt x="525" y="206"/>
                    <a:pt x="639" y="206"/>
                  </a:cubicBezTo>
                  <a:cubicBezTo>
                    <a:pt x="708" y="229"/>
                    <a:pt x="776" y="229"/>
                    <a:pt x="845" y="229"/>
                  </a:cubicBezTo>
                  <a:cubicBezTo>
                    <a:pt x="913" y="252"/>
                    <a:pt x="982" y="252"/>
                    <a:pt x="1027" y="274"/>
                  </a:cubicBezTo>
                  <a:cubicBezTo>
                    <a:pt x="1027" y="274"/>
                    <a:pt x="1027" y="274"/>
                    <a:pt x="1027" y="252"/>
                  </a:cubicBezTo>
                  <a:cubicBezTo>
                    <a:pt x="1073" y="274"/>
                    <a:pt x="1141" y="297"/>
                    <a:pt x="1210" y="320"/>
                  </a:cubicBezTo>
                  <a:cubicBezTo>
                    <a:pt x="1256" y="343"/>
                    <a:pt x="1301" y="366"/>
                    <a:pt x="1347" y="389"/>
                  </a:cubicBezTo>
                  <a:cubicBezTo>
                    <a:pt x="1370" y="389"/>
                    <a:pt x="1415" y="366"/>
                    <a:pt x="1415" y="343"/>
                  </a:cubicBezTo>
                  <a:cubicBezTo>
                    <a:pt x="1438" y="320"/>
                    <a:pt x="1415" y="297"/>
                    <a:pt x="1393" y="297"/>
                  </a:cubicBezTo>
                  <a:cubicBezTo>
                    <a:pt x="1347" y="274"/>
                    <a:pt x="1301" y="252"/>
                    <a:pt x="1256" y="229"/>
                  </a:cubicBezTo>
                  <a:cubicBezTo>
                    <a:pt x="1210" y="206"/>
                    <a:pt x="1164" y="183"/>
                    <a:pt x="1119" y="160"/>
                  </a:cubicBezTo>
                  <a:cubicBezTo>
                    <a:pt x="982" y="115"/>
                    <a:pt x="868" y="92"/>
                    <a:pt x="753" y="69"/>
                  </a:cubicBezTo>
                  <a:cubicBezTo>
                    <a:pt x="685" y="69"/>
                    <a:pt x="616" y="46"/>
                    <a:pt x="548" y="46"/>
                  </a:cubicBezTo>
                  <a:cubicBezTo>
                    <a:pt x="502" y="23"/>
                    <a:pt x="434" y="23"/>
                    <a:pt x="388" y="23"/>
                  </a:cubicBezTo>
                  <a:cubicBezTo>
                    <a:pt x="343" y="1"/>
                    <a:pt x="297" y="1"/>
                    <a:pt x="228"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7"/>
            <p:cNvSpPr/>
            <p:nvPr/>
          </p:nvSpPr>
          <p:spPr>
            <a:xfrm>
              <a:off x="6604100" y="1272550"/>
              <a:ext cx="46800" cy="68500"/>
            </a:xfrm>
            <a:custGeom>
              <a:avLst/>
              <a:gdLst/>
              <a:ahLst/>
              <a:cxnLst/>
              <a:rect l="l" t="t" r="r" b="b"/>
              <a:pathLst>
                <a:path w="1872" h="2740" extrusionOk="0">
                  <a:moveTo>
                    <a:pt x="1689" y="1"/>
                  </a:moveTo>
                  <a:cubicBezTo>
                    <a:pt x="1666" y="1"/>
                    <a:pt x="1644" y="24"/>
                    <a:pt x="1621" y="24"/>
                  </a:cubicBezTo>
                  <a:cubicBezTo>
                    <a:pt x="1598" y="46"/>
                    <a:pt x="1575" y="46"/>
                    <a:pt x="1552" y="92"/>
                  </a:cubicBezTo>
                  <a:cubicBezTo>
                    <a:pt x="1552" y="92"/>
                    <a:pt x="1529" y="115"/>
                    <a:pt x="1529" y="138"/>
                  </a:cubicBezTo>
                  <a:cubicBezTo>
                    <a:pt x="1507" y="161"/>
                    <a:pt x="1507" y="183"/>
                    <a:pt x="1484" y="206"/>
                  </a:cubicBezTo>
                  <a:cubicBezTo>
                    <a:pt x="1438" y="320"/>
                    <a:pt x="1347" y="435"/>
                    <a:pt x="1278" y="526"/>
                  </a:cubicBezTo>
                  <a:cubicBezTo>
                    <a:pt x="1233" y="617"/>
                    <a:pt x="1187" y="686"/>
                    <a:pt x="1164" y="754"/>
                  </a:cubicBezTo>
                  <a:cubicBezTo>
                    <a:pt x="1096" y="845"/>
                    <a:pt x="1050" y="914"/>
                    <a:pt x="1004" y="1005"/>
                  </a:cubicBezTo>
                  <a:cubicBezTo>
                    <a:pt x="936" y="1074"/>
                    <a:pt x="890" y="1142"/>
                    <a:pt x="845" y="1211"/>
                  </a:cubicBezTo>
                  <a:cubicBezTo>
                    <a:pt x="799" y="1302"/>
                    <a:pt x="753" y="1393"/>
                    <a:pt x="685" y="1484"/>
                  </a:cubicBezTo>
                  <a:cubicBezTo>
                    <a:pt x="662" y="1530"/>
                    <a:pt x="639" y="1576"/>
                    <a:pt x="594" y="1621"/>
                  </a:cubicBezTo>
                  <a:cubicBezTo>
                    <a:pt x="548" y="1690"/>
                    <a:pt x="502" y="1758"/>
                    <a:pt x="457" y="1827"/>
                  </a:cubicBezTo>
                  <a:cubicBezTo>
                    <a:pt x="365" y="1941"/>
                    <a:pt x="297" y="2078"/>
                    <a:pt x="228" y="2192"/>
                  </a:cubicBezTo>
                  <a:cubicBezTo>
                    <a:pt x="160" y="2283"/>
                    <a:pt x="114" y="2375"/>
                    <a:pt x="69" y="2466"/>
                  </a:cubicBezTo>
                  <a:cubicBezTo>
                    <a:pt x="69" y="2466"/>
                    <a:pt x="46" y="2489"/>
                    <a:pt x="46" y="2489"/>
                  </a:cubicBezTo>
                  <a:cubicBezTo>
                    <a:pt x="23" y="2534"/>
                    <a:pt x="0" y="2580"/>
                    <a:pt x="23" y="2626"/>
                  </a:cubicBezTo>
                  <a:cubicBezTo>
                    <a:pt x="23" y="2649"/>
                    <a:pt x="46" y="2694"/>
                    <a:pt x="91" y="2717"/>
                  </a:cubicBezTo>
                  <a:cubicBezTo>
                    <a:pt x="114" y="2740"/>
                    <a:pt x="160" y="2740"/>
                    <a:pt x="183" y="2740"/>
                  </a:cubicBezTo>
                  <a:cubicBezTo>
                    <a:pt x="251" y="2717"/>
                    <a:pt x="320" y="2649"/>
                    <a:pt x="343" y="2603"/>
                  </a:cubicBezTo>
                  <a:cubicBezTo>
                    <a:pt x="388" y="2557"/>
                    <a:pt x="434" y="2512"/>
                    <a:pt x="457" y="2443"/>
                  </a:cubicBezTo>
                  <a:cubicBezTo>
                    <a:pt x="548" y="2329"/>
                    <a:pt x="616" y="2192"/>
                    <a:pt x="708" y="2055"/>
                  </a:cubicBezTo>
                  <a:cubicBezTo>
                    <a:pt x="799" y="1918"/>
                    <a:pt x="890" y="1758"/>
                    <a:pt x="982" y="1621"/>
                  </a:cubicBezTo>
                  <a:cubicBezTo>
                    <a:pt x="1027" y="1553"/>
                    <a:pt x="1073" y="1484"/>
                    <a:pt x="1119" y="1416"/>
                  </a:cubicBezTo>
                  <a:cubicBezTo>
                    <a:pt x="1187" y="1325"/>
                    <a:pt x="1233" y="1256"/>
                    <a:pt x="1278" y="1188"/>
                  </a:cubicBezTo>
                  <a:cubicBezTo>
                    <a:pt x="1324" y="1096"/>
                    <a:pt x="1392" y="1005"/>
                    <a:pt x="1438" y="937"/>
                  </a:cubicBezTo>
                  <a:cubicBezTo>
                    <a:pt x="1484" y="845"/>
                    <a:pt x="1529" y="777"/>
                    <a:pt x="1598" y="686"/>
                  </a:cubicBezTo>
                  <a:cubicBezTo>
                    <a:pt x="1644" y="617"/>
                    <a:pt x="1666" y="549"/>
                    <a:pt x="1712" y="457"/>
                  </a:cubicBezTo>
                  <a:cubicBezTo>
                    <a:pt x="1758" y="389"/>
                    <a:pt x="1803" y="320"/>
                    <a:pt x="1849" y="229"/>
                  </a:cubicBezTo>
                  <a:cubicBezTo>
                    <a:pt x="1872" y="206"/>
                    <a:pt x="1872" y="161"/>
                    <a:pt x="1826" y="138"/>
                  </a:cubicBezTo>
                  <a:lnTo>
                    <a:pt x="1803" y="138"/>
                  </a:lnTo>
                  <a:cubicBezTo>
                    <a:pt x="1803" y="92"/>
                    <a:pt x="1803" y="46"/>
                    <a:pt x="1758" y="24"/>
                  </a:cubicBezTo>
                  <a:cubicBezTo>
                    <a:pt x="1735" y="24"/>
                    <a:pt x="1712" y="1"/>
                    <a:pt x="1689"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7"/>
            <p:cNvSpPr/>
            <p:nvPr/>
          </p:nvSpPr>
          <p:spPr>
            <a:xfrm>
              <a:off x="6617775" y="1291950"/>
              <a:ext cx="31425" cy="44575"/>
            </a:xfrm>
            <a:custGeom>
              <a:avLst/>
              <a:gdLst/>
              <a:ahLst/>
              <a:cxnLst/>
              <a:rect l="l" t="t" r="r" b="b"/>
              <a:pathLst>
                <a:path w="1257" h="1783" extrusionOk="0">
                  <a:moveTo>
                    <a:pt x="1211" y="1"/>
                  </a:moveTo>
                  <a:cubicBezTo>
                    <a:pt x="1188" y="1"/>
                    <a:pt x="1165" y="1"/>
                    <a:pt x="1165" y="24"/>
                  </a:cubicBezTo>
                  <a:cubicBezTo>
                    <a:pt x="1074" y="161"/>
                    <a:pt x="982" y="298"/>
                    <a:pt x="891" y="435"/>
                  </a:cubicBezTo>
                  <a:cubicBezTo>
                    <a:pt x="845" y="503"/>
                    <a:pt x="800" y="549"/>
                    <a:pt x="754" y="617"/>
                  </a:cubicBezTo>
                  <a:cubicBezTo>
                    <a:pt x="686" y="686"/>
                    <a:pt x="640" y="754"/>
                    <a:pt x="594" y="823"/>
                  </a:cubicBezTo>
                  <a:cubicBezTo>
                    <a:pt x="480" y="937"/>
                    <a:pt x="389" y="1074"/>
                    <a:pt x="298" y="1188"/>
                  </a:cubicBezTo>
                  <a:cubicBezTo>
                    <a:pt x="252" y="1256"/>
                    <a:pt x="206" y="1325"/>
                    <a:pt x="161" y="1370"/>
                  </a:cubicBezTo>
                  <a:cubicBezTo>
                    <a:pt x="115" y="1439"/>
                    <a:pt x="47" y="1507"/>
                    <a:pt x="24" y="1599"/>
                  </a:cubicBezTo>
                  <a:cubicBezTo>
                    <a:pt x="1" y="1644"/>
                    <a:pt x="24" y="1713"/>
                    <a:pt x="69" y="1758"/>
                  </a:cubicBezTo>
                  <a:cubicBezTo>
                    <a:pt x="94" y="1775"/>
                    <a:pt x="121" y="1782"/>
                    <a:pt x="147" y="1782"/>
                  </a:cubicBezTo>
                  <a:cubicBezTo>
                    <a:pt x="194" y="1782"/>
                    <a:pt x="237" y="1757"/>
                    <a:pt x="252" y="1713"/>
                  </a:cubicBezTo>
                  <a:cubicBezTo>
                    <a:pt x="298" y="1667"/>
                    <a:pt x="343" y="1599"/>
                    <a:pt x="366" y="1530"/>
                  </a:cubicBezTo>
                  <a:cubicBezTo>
                    <a:pt x="412" y="1462"/>
                    <a:pt x="457" y="1393"/>
                    <a:pt x="503" y="1325"/>
                  </a:cubicBezTo>
                  <a:cubicBezTo>
                    <a:pt x="526" y="1279"/>
                    <a:pt x="572" y="1211"/>
                    <a:pt x="617" y="1142"/>
                  </a:cubicBezTo>
                  <a:cubicBezTo>
                    <a:pt x="617" y="1119"/>
                    <a:pt x="640" y="1074"/>
                    <a:pt x="663" y="1051"/>
                  </a:cubicBezTo>
                  <a:cubicBezTo>
                    <a:pt x="686" y="1005"/>
                    <a:pt x="709" y="960"/>
                    <a:pt x="731" y="937"/>
                  </a:cubicBezTo>
                  <a:cubicBezTo>
                    <a:pt x="777" y="845"/>
                    <a:pt x="823" y="777"/>
                    <a:pt x="868" y="708"/>
                  </a:cubicBezTo>
                  <a:cubicBezTo>
                    <a:pt x="914" y="640"/>
                    <a:pt x="937" y="572"/>
                    <a:pt x="982" y="503"/>
                  </a:cubicBezTo>
                  <a:cubicBezTo>
                    <a:pt x="1074" y="366"/>
                    <a:pt x="1142" y="229"/>
                    <a:pt x="1256" y="69"/>
                  </a:cubicBezTo>
                  <a:cubicBezTo>
                    <a:pt x="1256" y="47"/>
                    <a:pt x="1256" y="24"/>
                    <a:pt x="1233"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7"/>
            <p:cNvSpPr/>
            <p:nvPr/>
          </p:nvSpPr>
          <p:spPr>
            <a:xfrm>
              <a:off x="6974425" y="1026625"/>
              <a:ext cx="203175" cy="192325"/>
            </a:xfrm>
            <a:custGeom>
              <a:avLst/>
              <a:gdLst/>
              <a:ahLst/>
              <a:cxnLst/>
              <a:rect l="l" t="t" r="r" b="b"/>
              <a:pathLst>
                <a:path w="8127" h="7693" extrusionOk="0">
                  <a:moveTo>
                    <a:pt x="8035" y="0"/>
                  </a:moveTo>
                  <a:cubicBezTo>
                    <a:pt x="7990" y="0"/>
                    <a:pt x="7967" y="23"/>
                    <a:pt x="7967" y="69"/>
                  </a:cubicBezTo>
                  <a:cubicBezTo>
                    <a:pt x="7921" y="137"/>
                    <a:pt x="7921" y="206"/>
                    <a:pt x="7875" y="274"/>
                  </a:cubicBezTo>
                  <a:cubicBezTo>
                    <a:pt x="7853" y="365"/>
                    <a:pt x="7807" y="457"/>
                    <a:pt x="7739" y="548"/>
                  </a:cubicBezTo>
                  <a:cubicBezTo>
                    <a:pt x="7716" y="594"/>
                    <a:pt x="7693" y="639"/>
                    <a:pt x="7647" y="685"/>
                  </a:cubicBezTo>
                  <a:cubicBezTo>
                    <a:pt x="7624" y="708"/>
                    <a:pt x="7602" y="753"/>
                    <a:pt x="7579" y="799"/>
                  </a:cubicBezTo>
                  <a:cubicBezTo>
                    <a:pt x="7510" y="890"/>
                    <a:pt x="7442" y="959"/>
                    <a:pt x="7396" y="1027"/>
                  </a:cubicBezTo>
                  <a:cubicBezTo>
                    <a:pt x="7350" y="1073"/>
                    <a:pt x="7328" y="1119"/>
                    <a:pt x="7282" y="1164"/>
                  </a:cubicBezTo>
                  <a:cubicBezTo>
                    <a:pt x="7259" y="1210"/>
                    <a:pt x="7236" y="1233"/>
                    <a:pt x="7214" y="1278"/>
                  </a:cubicBezTo>
                  <a:cubicBezTo>
                    <a:pt x="7099" y="1438"/>
                    <a:pt x="6985" y="1598"/>
                    <a:pt x="6871" y="1758"/>
                  </a:cubicBezTo>
                  <a:cubicBezTo>
                    <a:pt x="6666" y="2032"/>
                    <a:pt x="6460" y="2283"/>
                    <a:pt x="6255" y="2579"/>
                  </a:cubicBezTo>
                  <a:lnTo>
                    <a:pt x="6278" y="2534"/>
                  </a:lnTo>
                  <a:lnTo>
                    <a:pt x="6278" y="2534"/>
                  </a:lnTo>
                  <a:cubicBezTo>
                    <a:pt x="6186" y="2671"/>
                    <a:pt x="6072" y="2808"/>
                    <a:pt x="5958" y="2945"/>
                  </a:cubicBezTo>
                  <a:cubicBezTo>
                    <a:pt x="5844" y="3082"/>
                    <a:pt x="5730" y="3219"/>
                    <a:pt x="5616" y="3355"/>
                  </a:cubicBezTo>
                  <a:cubicBezTo>
                    <a:pt x="5365" y="3629"/>
                    <a:pt x="5136" y="3880"/>
                    <a:pt x="4885" y="4132"/>
                  </a:cubicBezTo>
                  <a:cubicBezTo>
                    <a:pt x="4840" y="4200"/>
                    <a:pt x="4771" y="4246"/>
                    <a:pt x="4726" y="4314"/>
                  </a:cubicBezTo>
                  <a:cubicBezTo>
                    <a:pt x="4680" y="4360"/>
                    <a:pt x="4634" y="4405"/>
                    <a:pt x="4589" y="4451"/>
                  </a:cubicBezTo>
                  <a:cubicBezTo>
                    <a:pt x="4543" y="4497"/>
                    <a:pt x="4475" y="4542"/>
                    <a:pt x="4429" y="4588"/>
                  </a:cubicBezTo>
                  <a:cubicBezTo>
                    <a:pt x="4383" y="4634"/>
                    <a:pt x="4338" y="4679"/>
                    <a:pt x="4292" y="4748"/>
                  </a:cubicBezTo>
                  <a:cubicBezTo>
                    <a:pt x="4201" y="4816"/>
                    <a:pt x="4109" y="4908"/>
                    <a:pt x="4018" y="4976"/>
                  </a:cubicBezTo>
                  <a:cubicBezTo>
                    <a:pt x="4018" y="4953"/>
                    <a:pt x="3995" y="4930"/>
                    <a:pt x="3972" y="4908"/>
                  </a:cubicBezTo>
                  <a:cubicBezTo>
                    <a:pt x="3950" y="4885"/>
                    <a:pt x="3910" y="4873"/>
                    <a:pt x="3870" y="4873"/>
                  </a:cubicBezTo>
                  <a:cubicBezTo>
                    <a:pt x="3830" y="4873"/>
                    <a:pt x="3790" y="4885"/>
                    <a:pt x="3767" y="4908"/>
                  </a:cubicBezTo>
                  <a:cubicBezTo>
                    <a:pt x="3698" y="4976"/>
                    <a:pt x="3653" y="5045"/>
                    <a:pt x="3607" y="5090"/>
                  </a:cubicBezTo>
                  <a:cubicBezTo>
                    <a:pt x="3561" y="5159"/>
                    <a:pt x="3493" y="5204"/>
                    <a:pt x="3425" y="5250"/>
                  </a:cubicBezTo>
                  <a:cubicBezTo>
                    <a:pt x="3379" y="5296"/>
                    <a:pt x="3333" y="5318"/>
                    <a:pt x="3288" y="5341"/>
                  </a:cubicBezTo>
                  <a:cubicBezTo>
                    <a:pt x="3242" y="5387"/>
                    <a:pt x="3196" y="5410"/>
                    <a:pt x="3128" y="5433"/>
                  </a:cubicBezTo>
                  <a:cubicBezTo>
                    <a:pt x="3037" y="5501"/>
                    <a:pt x="2945" y="5547"/>
                    <a:pt x="2854" y="5592"/>
                  </a:cubicBezTo>
                  <a:cubicBezTo>
                    <a:pt x="2740" y="5638"/>
                    <a:pt x="2626" y="5661"/>
                    <a:pt x="2489" y="5684"/>
                  </a:cubicBezTo>
                  <a:lnTo>
                    <a:pt x="2466" y="5684"/>
                  </a:lnTo>
                  <a:cubicBezTo>
                    <a:pt x="2420" y="5661"/>
                    <a:pt x="2397" y="5661"/>
                    <a:pt x="2352" y="5661"/>
                  </a:cubicBezTo>
                  <a:cubicBezTo>
                    <a:pt x="2329" y="5661"/>
                    <a:pt x="2306" y="5661"/>
                    <a:pt x="2283" y="5638"/>
                  </a:cubicBezTo>
                  <a:cubicBezTo>
                    <a:pt x="2283" y="5638"/>
                    <a:pt x="2260" y="5638"/>
                    <a:pt x="2260" y="5615"/>
                  </a:cubicBezTo>
                  <a:cubicBezTo>
                    <a:pt x="2215" y="5592"/>
                    <a:pt x="2169" y="5570"/>
                    <a:pt x="2124" y="5547"/>
                  </a:cubicBezTo>
                  <a:cubicBezTo>
                    <a:pt x="2101" y="5524"/>
                    <a:pt x="2078" y="5501"/>
                    <a:pt x="2055" y="5478"/>
                  </a:cubicBezTo>
                  <a:cubicBezTo>
                    <a:pt x="2032" y="5433"/>
                    <a:pt x="1987" y="5387"/>
                    <a:pt x="1964" y="5364"/>
                  </a:cubicBezTo>
                  <a:cubicBezTo>
                    <a:pt x="1920" y="5320"/>
                    <a:pt x="1866" y="5295"/>
                    <a:pt x="1809" y="5295"/>
                  </a:cubicBezTo>
                  <a:cubicBezTo>
                    <a:pt x="1777" y="5295"/>
                    <a:pt x="1745" y="5302"/>
                    <a:pt x="1713" y="5318"/>
                  </a:cubicBezTo>
                  <a:cubicBezTo>
                    <a:pt x="1690" y="5341"/>
                    <a:pt x="1667" y="5364"/>
                    <a:pt x="1644" y="5387"/>
                  </a:cubicBezTo>
                  <a:lnTo>
                    <a:pt x="1667" y="5387"/>
                  </a:lnTo>
                  <a:cubicBezTo>
                    <a:pt x="1599" y="5455"/>
                    <a:pt x="1530" y="5547"/>
                    <a:pt x="1439" y="5615"/>
                  </a:cubicBezTo>
                  <a:cubicBezTo>
                    <a:pt x="1347" y="5684"/>
                    <a:pt x="1279" y="5729"/>
                    <a:pt x="1188" y="5798"/>
                  </a:cubicBezTo>
                  <a:cubicBezTo>
                    <a:pt x="1096" y="5866"/>
                    <a:pt x="1005" y="5935"/>
                    <a:pt x="937" y="6003"/>
                  </a:cubicBezTo>
                  <a:lnTo>
                    <a:pt x="891" y="6003"/>
                  </a:lnTo>
                  <a:cubicBezTo>
                    <a:pt x="868" y="6003"/>
                    <a:pt x="845" y="6003"/>
                    <a:pt x="822" y="6026"/>
                  </a:cubicBezTo>
                  <a:cubicBezTo>
                    <a:pt x="731" y="6072"/>
                    <a:pt x="663" y="6140"/>
                    <a:pt x="594" y="6209"/>
                  </a:cubicBezTo>
                  <a:cubicBezTo>
                    <a:pt x="526" y="6254"/>
                    <a:pt x="457" y="6323"/>
                    <a:pt x="412" y="6368"/>
                  </a:cubicBezTo>
                  <a:cubicBezTo>
                    <a:pt x="343" y="6460"/>
                    <a:pt x="297" y="6528"/>
                    <a:pt x="229" y="6597"/>
                  </a:cubicBezTo>
                  <a:cubicBezTo>
                    <a:pt x="206" y="6688"/>
                    <a:pt x="161" y="6756"/>
                    <a:pt x="138" y="6825"/>
                  </a:cubicBezTo>
                  <a:cubicBezTo>
                    <a:pt x="92" y="6916"/>
                    <a:pt x="69" y="6985"/>
                    <a:pt x="46" y="7076"/>
                  </a:cubicBezTo>
                  <a:cubicBezTo>
                    <a:pt x="24" y="7167"/>
                    <a:pt x="24" y="7259"/>
                    <a:pt x="24" y="7350"/>
                  </a:cubicBezTo>
                  <a:cubicBezTo>
                    <a:pt x="1" y="7373"/>
                    <a:pt x="1" y="7418"/>
                    <a:pt x="1" y="7464"/>
                  </a:cubicBezTo>
                  <a:cubicBezTo>
                    <a:pt x="1" y="7510"/>
                    <a:pt x="1" y="7578"/>
                    <a:pt x="24" y="7624"/>
                  </a:cubicBezTo>
                  <a:cubicBezTo>
                    <a:pt x="46" y="7669"/>
                    <a:pt x="92" y="7692"/>
                    <a:pt x="161" y="7692"/>
                  </a:cubicBezTo>
                  <a:cubicBezTo>
                    <a:pt x="206" y="7692"/>
                    <a:pt x="252" y="7647"/>
                    <a:pt x="297" y="7601"/>
                  </a:cubicBezTo>
                  <a:cubicBezTo>
                    <a:pt x="297" y="7578"/>
                    <a:pt x="320" y="7532"/>
                    <a:pt x="343" y="7510"/>
                  </a:cubicBezTo>
                  <a:cubicBezTo>
                    <a:pt x="366" y="7441"/>
                    <a:pt x="389" y="7396"/>
                    <a:pt x="412" y="7327"/>
                  </a:cubicBezTo>
                  <a:cubicBezTo>
                    <a:pt x="457" y="7259"/>
                    <a:pt x="503" y="7190"/>
                    <a:pt x="549" y="7122"/>
                  </a:cubicBezTo>
                  <a:cubicBezTo>
                    <a:pt x="617" y="7030"/>
                    <a:pt x="686" y="6939"/>
                    <a:pt x="754" y="6848"/>
                  </a:cubicBezTo>
                  <a:cubicBezTo>
                    <a:pt x="845" y="6756"/>
                    <a:pt x="937" y="6665"/>
                    <a:pt x="1051" y="6574"/>
                  </a:cubicBezTo>
                  <a:cubicBezTo>
                    <a:pt x="1142" y="6505"/>
                    <a:pt x="1233" y="6437"/>
                    <a:pt x="1325" y="6391"/>
                  </a:cubicBezTo>
                  <a:cubicBezTo>
                    <a:pt x="1416" y="6323"/>
                    <a:pt x="1507" y="6254"/>
                    <a:pt x="1621" y="6209"/>
                  </a:cubicBezTo>
                  <a:cubicBezTo>
                    <a:pt x="1690" y="6186"/>
                    <a:pt x="1758" y="6163"/>
                    <a:pt x="1827" y="6140"/>
                  </a:cubicBezTo>
                  <a:lnTo>
                    <a:pt x="1872" y="6140"/>
                  </a:lnTo>
                  <a:cubicBezTo>
                    <a:pt x="1895" y="6140"/>
                    <a:pt x="1895" y="6163"/>
                    <a:pt x="1918" y="6163"/>
                  </a:cubicBezTo>
                  <a:cubicBezTo>
                    <a:pt x="1964" y="6186"/>
                    <a:pt x="2009" y="6209"/>
                    <a:pt x="2032" y="6231"/>
                  </a:cubicBezTo>
                  <a:cubicBezTo>
                    <a:pt x="2101" y="6277"/>
                    <a:pt x="2169" y="6300"/>
                    <a:pt x="2238" y="6323"/>
                  </a:cubicBezTo>
                  <a:cubicBezTo>
                    <a:pt x="2272" y="6334"/>
                    <a:pt x="2312" y="6340"/>
                    <a:pt x="2352" y="6340"/>
                  </a:cubicBezTo>
                  <a:cubicBezTo>
                    <a:pt x="2392" y="6340"/>
                    <a:pt x="2432" y="6334"/>
                    <a:pt x="2466" y="6323"/>
                  </a:cubicBezTo>
                  <a:cubicBezTo>
                    <a:pt x="2557" y="6323"/>
                    <a:pt x="2648" y="6300"/>
                    <a:pt x="2740" y="6277"/>
                  </a:cubicBezTo>
                  <a:cubicBezTo>
                    <a:pt x="2785" y="6277"/>
                    <a:pt x="2831" y="6254"/>
                    <a:pt x="2877" y="6231"/>
                  </a:cubicBezTo>
                  <a:lnTo>
                    <a:pt x="2900" y="6231"/>
                  </a:lnTo>
                  <a:cubicBezTo>
                    <a:pt x="3037" y="6163"/>
                    <a:pt x="3128" y="6117"/>
                    <a:pt x="3242" y="6049"/>
                  </a:cubicBezTo>
                  <a:cubicBezTo>
                    <a:pt x="3333" y="6003"/>
                    <a:pt x="3402" y="5935"/>
                    <a:pt x="3470" y="5889"/>
                  </a:cubicBezTo>
                  <a:cubicBezTo>
                    <a:pt x="3561" y="5843"/>
                    <a:pt x="3630" y="5775"/>
                    <a:pt x="3721" y="5729"/>
                  </a:cubicBezTo>
                  <a:cubicBezTo>
                    <a:pt x="3744" y="5706"/>
                    <a:pt x="3767" y="5684"/>
                    <a:pt x="3813" y="5661"/>
                  </a:cubicBezTo>
                  <a:cubicBezTo>
                    <a:pt x="3881" y="5592"/>
                    <a:pt x="3950" y="5547"/>
                    <a:pt x="4018" y="5501"/>
                  </a:cubicBezTo>
                  <a:cubicBezTo>
                    <a:pt x="4086" y="5433"/>
                    <a:pt x="4155" y="5364"/>
                    <a:pt x="4201" y="5318"/>
                  </a:cubicBezTo>
                  <a:cubicBezTo>
                    <a:pt x="4338" y="5204"/>
                    <a:pt x="4452" y="5090"/>
                    <a:pt x="4566" y="4976"/>
                  </a:cubicBezTo>
                  <a:cubicBezTo>
                    <a:pt x="4794" y="4748"/>
                    <a:pt x="5022" y="4520"/>
                    <a:pt x="5251" y="4291"/>
                  </a:cubicBezTo>
                  <a:cubicBezTo>
                    <a:pt x="5502" y="4017"/>
                    <a:pt x="5753" y="3766"/>
                    <a:pt x="5981" y="3515"/>
                  </a:cubicBezTo>
                  <a:cubicBezTo>
                    <a:pt x="6049" y="3447"/>
                    <a:pt x="6095" y="3378"/>
                    <a:pt x="6164" y="3310"/>
                  </a:cubicBezTo>
                  <a:cubicBezTo>
                    <a:pt x="6209" y="3241"/>
                    <a:pt x="6255" y="3173"/>
                    <a:pt x="6323" y="3104"/>
                  </a:cubicBezTo>
                  <a:cubicBezTo>
                    <a:pt x="6437" y="2945"/>
                    <a:pt x="6552" y="2785"/>
                    <a:pt x="6643" y="2625"/>
                  </a:cubicBezTo>
                  <a:cubicBezTo>
                    <a:pt x="6757" y="2488"/>
                    <a:pt x="6848" y="2351"/>
                    <a:pt x="6940" y="2214"/>
                  </a:cubicBezTo>
                  <a:cubicBezTo>
                    <a:pt x="6985" y="2146"/>
                    <a:pt x="7031" y="2077"/>
                    <a:pt x="7077" y="2009"/>
                  </a:cubicBezTo>
                  <a:cubicBezTo>
                    <a:pt x="7122" y="1917"/>
                    <a:pt x="7191" y="1849"/>
                    <a:pt x="7236" y="1781"/>
                  </a:cubicBezTo>
                  <a:cubicBezTo>
                    <a:pt x="7328" y="1621"/>
                    <a:pt x="7396" y="1484"/>
                    <a:pt x="7487" y="1347"/>
                  </a:cubicBezTo>
                  <a:cubicBezTo>
                    <a:pt x="7579" y="1187"/>
                    <a:pt x="7693" y="1050"/>
                    <a:pt x="7784" y="890"/>
                  </a:cubicBezTo>
                  <a:cubicBezTo>
                    <a:pt x="7853" y="753"/>
                    <a:pt x="7921" y="639"/>
                    <a:pt x="7990" y="502"/>
                  </a:cubicBezTo>
                  <a:cubicBezTo>
                    <a:pt x="8012" y="434"/>
                    <a:pt x="8035" y="388"/>
                    <a:pt x="8058" y="320"/>
                  </a:cubicBezTo>
                  <a:cubicBezTo>
                    <a:pt x="8058" y="274"/>
                    <a:pt x="8081" y="251"/>
                    <a:pt x="8081" y="206"/>
                  </a:cubicBezTo>
                  <a:cubicBezTo>
                    <a:pt x="8081" y="183"/>
                    <a:pt x="8104" y="137"/>
                    <a:pt x="8127" y="91"/>
                  </a:cubicBezTo>
                  <a:cubicBezTo>
                    <a:pt x="8127" y="69"/>
                    <a:pt x="8104" y="23"/>
                    <a:pt x="8058" y="0"/>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7"/>
            <p:cNvSpPr/>
            <p:nvPr/>
          </p:nvSpPr>
          <p:spPr>
            <a:xfrm>
              <a:off x="7061750" y="1035175"/>
              <a:ext cx="109000" cy="125225"/>
            </a:xfrm>
            <a:custGeom>
              <a:avLst/>
              <a:gdLst/>
              <a:ahLst/>
              <a:cxnLst/>
              <a:rect l="l" t="t" r="r" b="b"/>
              <a:pathLst>
                <a:path w="4360" h="5009" extrusionOk="0">
                  <a:moveTo>
                    <a:pt x="4131" y="1"/>
                  </a:moveTo>
                  <a:cubicBezTo>
                    <a:pt x="4086" y="23"/>
                    <a:pt x="4063" y="46"/>
                    <a:pt x="4017" y="69"/>
                  </a:cubicBezTo>
                  <a:cubicBezTo>
                    <a:pt x="4017" y="92"/>
                    <a:pt x="3994" y="92"/>
                    <a:pt x="3994" y="115"/>
                  </a:cubicBezTo>
                  <a:lnTo>
                    <a:pt x="3903" y="206"/>
                  </a:lnTo>
                  <a:cubicBezTo>
                    <a:pt x="3835" y="274"/>
                    <a:pt x="3766" y="343"/>
                    <a:pt x="3698" y="411"/>
                  </a:cubicBezTo>
                  <a:cubicBezTo>
                    <a:pt x="3629" y="457"/>
                    <a:pt x="3584" y="526"/>
                    <a:pt x="3515" y="571"/>
                  </a:cubicBezTo>
                  <a:cubicBezTo>
                    <a:pt x="3447" y="640"/>
                    <a:pt x="3401" y="685"/>
                    <a:pt x="3333" y="754"/>
                  </a:cubicBezTo>
                  <a:cubicBezTo>
                    <a:pt x="3264" y="822"/>
                    <a:pt x="3218" y="891"/>
                    <a:pt x="3173" y="982"/>
                  </a:cubicBezTo>
                  <a:cubicBezTo>
                    <a:pt x="3150" y="1028"/>
                    <a:pt x="3104" y="1073"/>
                    <a:pt x="3081" y="1142"/>
                  </a:cubicBezTo>
                  <a:cubicBezTo>
                    <a:pt x="3059" y="1187"/>
                    <a:pt x="3013" y="1233"/>
                    <a:pt x="2990" y="1302"/>
                  </a:cubicBezTo>
                  <a:cubicBezTo>
                    <a:pt x="2967" y="1347"/>
                    <a:pt x="2922" y="1393"/>
                    <a:pt x="2899" y="1461"/>
                  </a:cubicBezTo>
                  <a:cubicBezTo>
                    <a:pt x="2853" y="1553"/>
                    <a:pt x="2808" y="1621"/>
                    <a:pt x="2762" y="1712"/>
                  </a:cubicBezTo>
                  <a:cubicBezTo>
                    <a:pt x="2716" y="1804"/>
                    <a:pt x="2671" y="1872"/>
                    <a:pt x="2625" y="1964"/>
                  </a:cubicBezTo>
                  <a:cubicBezTo>
                    <a:pt x="2556" y="2078"/>
                    <a:pt x="2488" y="2169"/>
                    <a:pt x="2420" y="2283"/>
                  </a:cubicBezTo>
                  <a:cubicBezTo>
                    <a:pt x="2351" y="2397"/>
                    <a:pt x="2283" y="2488"/>
                    <a:pt x="2214" y="2603"/>
                  </a:cubicBezTo>
                  <a:cubicBezTo>
                    <a:pt x="2123" y="2717"/>
                    <a:pt x="2009" y="2854"/>
                    <a:pt x="1917" y="2968"/>
                  </a:cubicBezTo>
                  <a:cubicBezTo>
                    <a:pt x="1872" y="3036"/>
                    <a:pt x="1803" y="3105"/>
                    <a:pt x="1735" y="3173"/>
                  </a:cubicBezTo>
                  <a:cubicBezTo>
                    <a:pt x="1712" y="3219"/>
                    <a:pt x="1666" y="3265"/>
                    <a:pt x="1621" y="3310"/>
                  </a:cubicBezTo>
                  <a:lnTo>
                    <a:pt x="1621" y="3333"/>
                  </a:lnTo>
                  <a:cubicBezTo>
                    <a:pt x="1598" y="3356"/>
                    <a:pt x="1575" y="3379"/>
                    <a:pt x="1552" y="3401"/>
                  </a:cubicBezTo>
                  <a:cubicBezTo>
                    <a:pt x="1506" y="3424"/>
                    <a:pt x="1484" y="3470"/>
                    <a:pt x="1438" y="3493"/>
                  </a:cubicBezTo>
                  <a:cubicBezTo>
                    <a:pt x="1370" y="3584"/>
                    <a:pt x="1301" y="3675"/>
                    <a:pt x="1210" y="3744"/>
                  </a:cubicBezTo>
                  <a:cubicBezTo>
                    <a:pt x="1141" y="3835"/>
                    <a:pt x="1073" y="3926"/>
                    <a:pt x="982" y="4018"/>
                  </a:cubicBezTo>
                  <a:cubicBezTo>
                    <a:pt x="959" y="4063"/>
                    <a:pt x="913" y="4109"/>
                    <a:pt x="890" y="4155"/>
                  </a:cubicBezTo>
                  <a:cubicBezTo>
                    <a:pt x="867" y="4155"/>
                    <a:pt x="845" y="4178"/>
                    <a:pt x="845" y="4200"/>
                  </a:cubicBezTo>
                  <a:cubicBezTo>
                    <a:pt x="822" y="4223"/>
                    <a:pt x="799" y="4246"/>
                    <a:pt x="776" y="4269"/>
                  </a:cubicBezTo>
                  <a:cubicBezTo>
                    <a:pt x="708" y="4337"/>
                    <a:pt x="639" y="4383"/>
                    <a:pt x="593" y="4451"/>
                  </a:cubicBezTo>
                  <a:cubicBezTo>
                    <a:pt x="457" y="4588"/>
                    <a:pt x="320" y="4703"/>
                    <a:pt x="183" y="4817"/>
                  </a:cubicBezTo>
                  <a:cubicBezTo>
                    <a:pt x="183" y="4817"/>
                    <a:pt x="160" y="4817"/>
                    <a:pt x="160" y="4839"/>
                  </a:cubicBezTo>
                  <a:lnTo>
                    <a:pt x="137" y="4839"/>
                  </a:lnTo>
                  <a:cubicBezTo>
                    <a:pt x="114" y="4862"/>
                    <a:pt x="68" y="4885"/>
                    <a:pt x="46" y="4908"/>
                  </a:cubicBezTo>
                  <a:cubicBezTo>
                    <a:pt x="23" y="4931"/>
                    <a:pt x="0" y="4954"/>
                    <a:pt x="23" y="4976"/>
                  </a:cubicBezTo>
                  <a:cubicBezTo>
                    <a:pt x="39" y="4993"/>
                    <a:pt x="55" y="5009"/>
                    <a:pt x="71" y="5009"/>
                  </a:cubicBezTo>
                  <a:cubicBezTo>
                    <a:pt x="78" y="5009"/>
                    <a:pt x="85" y="5006"/>
                    <a:pt x="91" y="4999"/>
                  </a:cubicBezTo>
                  <a:cubicBezTo>
                    <a:pt x="137" y="4976"/>
                    <a:pt x="183" y="4954"/>
                    <a:pt x="205" y="4908"/>
                  </a:cubicBezTo>
                  <a:cubicBezTo>
                    <a:pt x="251" y="4885"/>
                    <a:pt x="297" y="4862"/>
                    <a:pt x="320" y="4817"/>
                  </a:cubicBezTo>
                  <a:cubicBezTo>
                    <a:pt x="411" y="4748"/>
                    <a:pt x="502" y="4680"/>
                    <a:pt x="571" y="4611"/>
                  </a:cubicBezTo>
                  <a:cubicBezTo>
                    <a:pt x="662" y="4543"/>
                    <a:pt x="730" y="4474"/>
                    <a:pt x="822" y="4406"/>
                  </a:cubicBezTo>
                  <a:cubicBezTo>
                    <a:pt x="833" y="4417"/>
                    <a:pt x="850" y="4423"/>
                    <a:pt x="870" y="4423"/>
                  </a:cubicBezTo>
                  <a:cubicBezTo>
                    <a:pt x="890" y="4423"/>
                    <a:pt x="913" y="4417"/>
                    <a:pt x="936" y="4406"/>
                  </a:cubicBezTo>
                  <a:cubicBezTo>
                    <a:pt x="982" y="4383"/>
                    <a:pt x="1027" y="4337"/>
                    <a:pt x="1073" y="4315"/>
                  </a:cubicBezTo>
                  <a:cubicBezTo>
                    <a:pt x="1096" y="4269"/>
                    <a:pt x="1141" y="4223"/>
                    <a:pt x="1187" y="4200"/>
                  </a:cubicBezTo>
                  <a:cubicBezTo>
                    <a:pt x="1255" y="4132"/>
                    <a:pt x="1301" y="4063"/>
                    <a:pt x="1370" y="3995"/>
                  </a:cubicBezTo>
                  <a:cubicBezTo>
                    <a:pt x="1506" y="3835"/>
                    <a:pt x="1666" y="3698"/>
                    <a:pt x="1803" y="3538"/>
                  </a:cubicBezTo>
                  <a:cubicBezTo>
                    <a:pt x="1872" y="3470"/>
                    <a:pt x="1917" y="3401"/>
                    <a:pt x="1986" y="3333"/>
                  </a:cubicBezTo>
                  <a:cubicBezTo>
                    <a:pt x="2054" y="3265"/>
                    <a:pt x="2123" y="3196"/>
                    <a:pt x="2191" y="3105"/>
                  </a:cubicBezTo>
                  <a:cubicBezTo>
                    <a:pt x="2305" y="2991"/>
                    <a:pt x="2420" y="2854"/>
                    <a:pt x="2534" y="2717"/>
                  </a:cubicBezTo>
                  <a:cubicBezTo>
                    <a:pt x="2556" y="2694"/>
                    <a:pt x="2579" y="2648"/>
                    <a:pt x="2579" y="2625"/>
                  </a:cubicBezTo>
                  <a:cubicBezTo>
                    <a:pt x="2579" y="2648"/>
                    <a:pt x="2579" y="2648"/>
                    <a:pt x="2579" y="2648"/>
                  </a:cubicBezTo>
                  <a:cubicBezTo>
                    <a:pt x="2579" y="2648"/>
                    <a:pt x="2602" y="2625"/>
                    <a:pt x="2602" y="2625"/>
                  </a:cubicBezTo>
                  <a:lnTo>
                    <a:pt x="2602" y="2625"/>
                  </a:lnTo>
                  <a:cubicBezTo>
                    <a:pt x="2579" y="2625"/>
                    <a:pt x="2579" y="2648"/>
                    <a:pt x="2579" y="2648"/>
                  </a:cubicBezTo>
                  <a:lnTo>
                    <a:pt x="2579" y="2648"/>
                  </a:lnTo>
                  <a:cubicBezTo>
                    <a:pt x="2579" y="2625"/>
                    <a:pt x="2602" y="2625"/>
                    <a:pt x="2602" y="2603"/>
                  </a:cubicBezTo>
                  <a:cubicBezTo>
                    <a:pt x="2602" y="2603"/>
                    <a:pt x="2625" y="2603"/>
                    <a:pt x="2625" y="2580"/>
                  </a:cubicBezTo>
                  <a:cubicBezTo>
                    <a:pt x="2625" y="2580"/>
                    <a:pt x="2625" y="2603"/>
                    <a:pt x="2625" y="2603"/>
                  </a:cubicBezTo>
                  <a:cubicBezTo>
                    <a:pt x="2648" y="2557"/>
                    <a:pt x="2671" y="2511"/>
                    <a:pt x="2693" y="2466"/>
                  </a:cubicBezTo>
                  <a:cubicBezTo>
                    <a:pt x="2693" y="2466"/>
                    <a:pt x="2693" y="2488"/>
                    <a:pt x="2693" y="2488"/>
                  </a:cubicBezTo>
                  <a:cubicBezTo>
                    <a:pt x="2716" y="2466"/>
                    <a:pt x="2716" y="2443"/>
                    <a:pt x="2739" y="2443"/>
                  </a:cubicBezTo>
                  <a:lnTo>
                    <a:pt x="2716" y="2443"/>
                  </a:lnTo>
                  <a:cubicBezTo>
                    <a:pt x="2785" y="2374"/>
                    <a:pt x="2830" y="2283"/>
                    <a:pt x="2899" y="2215"/>
                  </a:cubicBezTo>
                  <a:cubicBezTo>
                    <a:pt x="2944" y="2146"/>
                    <a:pt x="2990" y="2078"/>
                    <a:pt x="3013" y="2032"/>
                  </a:cubicBezTo>
                  <a:cubicBezTo>
                    <a:pt x="3081" y="1941"/>
                    <a:pt x="3127" y="1872"/>
                    <a:pt x="3173" y="1781"/>
                  </a:cubicBezTo>
                  <a:cubicBezTo>
                    <a:pt x="3196" y="1781"/>
                    <a:pt x="3241" y="1758"/>
                    <a:pt x="3287" y="1735"/>
                  </a:cubicBezTo>
                  <a:cubicBezTo>
                    <a:pt x="3310" y="1690"/>
                    <a:pt x="3355" y="1644"/>
                    <a:pt x="3378" y="1621"/>
                  </a:cubicBezTo>
                  <a:cubicBezTo>
                    <a:pt x="3401" y="1575"/>
                    <a:pt x="3424" y="1530"/>
                    <a:pt x="3469" y="1507"/>
                  </a:cubicBezTo>
                  <a:cubicBezTo>
                    <a:pt x="3515" y="1416"/>
                    <a:pt x="3561" y="1347"/>
                    <a:pt x="3629" y="1256"/>
                  </a:cubicBezTo>
                  <a:cubicBezTo>
                    <a:pt x="3721" y="1119"/>
                    <a:pt x="3835" y="982"/>
                    <a:pt x="3926" y="845"/>
                  </a:cubicBezTo>
                  <a:cubicBezTo>
                    <a:pt x="3926" y="845"/>
                    <a:pt x="3949" y="822"/>
                    <a:pt x="3949" y="822"/>
                  </a:cubicBezTo>
                  <a:lnTo>
                    <a:pt x="3949" y="799"/>
                  </a:lnTo>
                  <a:cubicBezTo>
                    <a:pt x="4017" y="731"/>
                    <a:pt x="4063" y="640"/>
                    <a:pt x="4131" y="571"/>
                  </a:cubicBezTo>
                  <a:cubicBezTo>
                    <a:pt x="4154" y="526"/>
                    <a:pt x="4200" y="480"/>
                    <a:pt x="4223" y="434"/>
                  </a:cubicBezTo>
                  <a:cubicBezTo>
                    <a:pt x="4246" y="411"/>
                    <a:pt x="4246" y="389"/>
                    <a:pt x="4268" y="366"/>
                  </a:cubicBezTo>
                  <a:cubicBezTo>
                    <a:pt x="4268" y="343"/>
                    <a:pt x="4291" y="343"/>
                    <a:pt x="4291" y="320"/>
                  </a:cubicBezTo>
                  <a:cubicBezTo>
                    <a:pt x="4314" y="297"/>
                    <a:pt x="4337" y="274"/>
                    <a:pt x="4337" y="229"/>
                  </a:cubicBezTo>
                  <a:cubicBezTo>
                    <a:pt x="4360" y="206"/>
                    <a:pt x="4360" y="206"/>
                    <a:pt x="4360" y="183"/>
                  </a:cubicBezTo>
                  <a:cubicBezTo>
                    <a:pt x="4360" y="137"/>
                    <a:pt x="4337" y="115"/>
                    <a:pt x="4337" y="92"/>
                  </a:cubicBezTo>
                  <a:cubicBezTo>
                    <a:pt x="4291" y="46"/>
                    <a:pt x="4246" y="1"/>
                    <a:pt x="4177"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7"/>
            <p:cNvSpPr/>
            <p:nvPr/>
          </p:nvSpPr>
          <p:spPr>
            <a:xfrm>
              <a:off x="7133650" y="1034025"/>
              <a:ext cx="51950" cy="80500"/>
            </a:xfrm>
            <a:custGeom>
              <a:avLst/>
              <a:gdLst/>
              <a:ahLst/>
              <a:cxnLst/>
              <a:rect l="l" t="t" r="r" b="b"/>
              <a:pathLst>
                <a:path w="2078" h="3220" extrusionOk="0">
                  <a:moveTo>
                    <a:pt x="2031" y="1"/>
                  </a:moveTo>
                  <a:cubicBezTo>
                    <a:pt x="2009" y="1"/>
                    <a:pt x="1986" y="24"/>
                    <a:pt x="1986" y="24"/>
                  </a:cubicBezTo>
                  <a:cubicBezTo>
                    <a:pt x="1963" y="92"/>
                    <a:pt x="1940" y="161"/>
                    <a:pt x="1917" y="229"/>
                  </a:cubicBezTo>
                  <a:cubicBezTo>
                    <a:pt x="1872" y="298"/>
                    <a:pt x="1849" y="366"/>
                    <a:pt x="1803" y="435"/>
                  </a:cubicBezTo>
                  <a:cubicBezTo>
                    <a:pt x="1780" y="503"/>
                    <a:pt x="1735" y="594"/>
                    <a:pt x="1689" y="663"/>
                  </a:cubicBezTo>
                  <a:cubicBezTo>
                    <a:pt x="1666" y="731"/>
                    <a:pt x="1621" y="800"/>
                    <a:pt x="1575" y="868"/>
                  </a:cubicBezTo>
                  <a:cubicBezTo>
                    <a:pt x="1552" y="937"/>
                    <a:pt x="1506" y="1005"/>
                    <a:pt x="1461" y="1074"/>
                  </a:cubicBezTo>
                  <a:cubicBezTo>
                    <a:pt x="1415" y="1142"/>
                    <a:pt x="1370" y="1211"/>
                    <a:pt x="1324" y="1256"/>
                  </a:cubicBezTo>
                  <a:cubicBezTo>
                    <a:pt x="1233" y="1393"/>
                    <a:pt x="1164" y="1530"/>
                    <a:pt x="1073" y="1644"/>
                  </a:cubicBezTo>
                  <a:cubicBezTo>
                    <a:pt x="1050" y="1690"/>
                    <a:pt x="1027" y="1736"/>
                    <a:pt x="981" y="1781"/>
                  </a:cubicBezTo>
                  <a:cubicBezTo>
                    <a:pt x="936" y="1827"/>
                    <a:pt x="913" y="1873"/>
                    <a:pt x="867" y="1918"/>
                  </a:cubicBezTo>
                  <a:lnTo>
                    <a:pt x="890" y="1918"/>
                  </a:lnTo>
                  <a:cubicBezTo>
                    <a:pt x="845" y="1964"/>
                    <a:pt x="822" y="2010"/>
                    <a:pt x="776" y="2078"/>
                  </a:cubicBezTo>
                  <a:cubicBezTo>
                    <a:pt x="776" y="2055"/>
                    <a:pt x="776" y="2055"/>
                    <a:pt x="776" y="2055"/>
                  </a:cubicBezTo>
                  <a:cubicBezTo>
                    <a:pt x="776" y="2078"/>
                    <a:pt x="753" y="2101"/>
                    <a:pt x="730" y="2124"/>
                  </a:cubicBezTo>
                  <a:cubicBezTo>
                    <a:pt x="753" y="2101"/>
                    <a:pt x="753" y="2101"/>
                    <a:pt x="753" y="2101"/>
                  </a:cubicBezTo>
                  <a:lnTo>
                    <a:pt x="753" y="2101"/>
                  </a:lnTo>
                  <a:cubicBezTo>
                    <a:pt x="639" y="2238"/>
                    <a:pt x="548" y="2375"/>
                    <a:pt x="434" y="2489"/>
                  </a:cubicBezTo>
                  <a:cubicBezTo>
                    <a:pt x="365" y="2580"/>
                    <a:pt x="320" y="2649"/>
                    <a:pt x="251" y="2717"/>
                  </a:cubicBezTo>
                  <a:cubicBezTo>
                    <a:pt x="183" y="2786"/>
                    <a:pt x="114" y="2877"/>
                    <a:pt x="68" y="2945"/>
                  </a:cubicBezTo>
                  <a:lnTo>
                    <a:pt x="91" y="2923"/>
                  </a:lnTo>
                  <a:lnTo>
                    <a:pt x="91" y="2923"/>
                  </a:lnTo>
                  <a:cubicBezTo>
                    <a:pt x="68" y="2946"/>
                    <a:pt x="45" y="2969"/>
                    <a:pt x="23" y="3014"/>
                  </a:cubicBezTo>
                  <a:cubicBezTo>
                    <a:pt x="23" y="3037"/>
                    <a:pt x="0" y="3059"/>
                    <a:pt x="0" y="3082"/>
                  </a:cubicBezTo>
                  <a:cubicBezTo>
                    <a:pt x="0" y="3128"/>
                    <a:pt x="23" y="3151"/>
                    <a:pt x="46" y="3196"/>
                  </a:cubicBezTo>
                  <a:cubicBezTo>
                    <a:pt x="91" y="3219"/>
                    <a:pt x="114" y="3219"/>
                    <a:pt x="160" y="3219"/>
                  </a:cubicBezTo>
                  <a:cubicBezTo>
                    <a:pt x="205" y="3219"/>
                    <a:pt x="251" y="3219"/>
                    <a:pt x="274" y="3174"/>
                  </a:cubicBezTo>
                  <a:cubicBezTo>
                    <a:pt x="297" y="3128"/>
                    <a:pt x="342" y="3105"/>
                    <a:pt x="388" y="3059"/>
                  </a:cubicBezTo>
                  <a:cubicBezTo>
                    <a:pt x="411" y="3014"/>
                    <a:pt x="457" y="2991"/>
                    <a:pt x="479" y="2945"/>
                  </a:cubicBezTo>
                  <a:cubicBezTo>
                    <a:pt x="571" y="2854"/>
                    <a:pt x="616" y="2763"/>
                    <a:pt x="685" y="2694"/>
                  </a:cubicBezTo>
                  <a:cubicBezTo>
                    <a:pt x="685" y="2671"/>
                    <a:pt x="685" y="2671"/>
                    <a:pt x="708" y="2671"/>
                  </a:cubicBezTo>
                  <a:lnTo>
                    <a:pt x="685" y="2671"/>
                  </a:lnTo>
                  <a:cubicBezTo>
                    <a:pt x="685" y="2671"/>
                    <a:pt x="708" y="2671"/>
                    <a:pt x="708" y="2649"/>
                  </a:cubicBezTo>
                  <a:cubicBezTo>
                    <a:pt x="708" y="2671"/>
                    <a:pt x="708" y="2671"/>
                    <a:pt x="708" y="2671"/>
                  </a:cubicBezTo>
                  <a:cubicBezTo>
                    <a:pt x="799" y="2534"/>
                    <a:pt x="913" y="2375"/>
                    <a:pt x="1004" y="2238"/>
                  </a:cubicBezTo>
                  <a:cubicBezTo>
                    <a:pt x="1050" y="2169"/>
                    <a:pt x="1096" y="2078"/>
                    <a:pt x="1141" y="2010"/>
                  </a:cubicBezTo>
                  <a:lnTo>
                    <a:pt x="1278" y="1758"/>
                  </a:lnTo>
                  <a:cubicBezTo>
                    <a:pt x="1324" y="1667"/>
                    <a:pt x="1370" y="1576"/>
                    <a:pt x="1415" y="1507"/>
                  </a:cubicBezTo>
                  <a:cubicBezTo>
                    <a:pt x="1438" y="1462"/>
                    <a:pt x="1461" y="1416"/>
                    <a:pt x="1484" y="1370"/>
                  </a:cubicBezTo>
                  <a:cubicBezTo>
                    <a:pt x="1506" y="1325"/>
                    <a:pt x="1529" y="1279"/>
                    <a:pt x="1552" y="1256"/>
                  </a:cubicBezTo>
                  <a:cubicBezTo>
                    <a:pt x="1575" y="1211"/>
                    <a:pt x="1598" y="1165"/>
                    <a:pt x="1621" y="1119"/>
                  </a:cubicBezTo>
                  <a:cubicBezTo>
                    <a:pt x="1643" y="1096"/>
                    <a:pt x="1666" y="1051"/>
                    <a:pt x="1666" y="1005"/>
                  </a:cubicBezTo>
                  <a:cubicBezTo>
                    <a:pt x="1712" y="891"/>
                    <a:pt x="1758" y="800"/>
                    <a:pt x="1780" y="708"/>
                  </a:cubicBezTo>
                  <a:cubicBezTo>
                    <a:pt x="1826" y="663"/>
                    <a:pt x="1849" y="594"/>
                    <a:pt x="1872" y="549"/>
                  </a:cubicBezTo>
                  <a:cubicBezTo>
                    <a:pt x="1895" y="503"/>
                    <a:pt x="1917" y="435"/>
                    <a:pt x="1940" y="389"/>
                  </a:cubicBezTo>
                  <a:cubicBezTo>
                    <a:pt x="1986" y="275"/>
                    <a:pt x="2031" y="183"/>
                    <a:pt x="2077" y="69"/>
                  </a:cubicBezTo>
                  <a:cubicBezTo>
                    <a:pt x="2077" y="47"/>
                    <a:pt x="2077" y="24"/>
                    <a:pt x="2054" y="24"/>
                  </a:cubicBezTo>
                  <a:cubicBezTo>
                    <a:pt x="2054" y="1"/>
                    <a:pt x="2031" y="1"/>
                    <a:pt x="2031" y="1"/>
                  </a:cubicBezTo>
                  <a:close/>
                </a:path>
              </a:pathLst>
            </a:custGeom>
            <a:solidFill>
              <a:srgbClr val="FDC2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7"/>
            <p:cNvSpPr/>
            <p:nvPr/>
          </p:nvSpPr>
          <p:spPr>
            <a:xfrm>
              <a:off x="6876850" y="972400"/>
              <a:ext cx="45100" cy="46100"/>
            </a:xfrm>
            <a:custGeom>
              <a:avLst/>
              <a:gdLst/>
              <a:ahLst/>
              <a:cxnLst/>
              <a:rect l="l" t="t" r="r" b="b"/>
              <a:pathLst>
                <a:path w="1804" h="1844" extrusionOk="0">
                  <a:moveTo>
                    <a:pt x="1233" y="1"/>
                  </a:moveTo>
                  <a:cubicBezTo>
                    <a:pt x="1210" y="1"/>
                    <a:pt x="1165" y="1"/>
                    <a:pt x="1142" y="24"/>
                  </a:cubicBezTo>
                  <a:cubicBezTo>
                    <a:pt x="1119" y="24"/>
                    <a:pt x="1096" y="46"/>
                    <a:pt x="1051" y="46"/>
                  </a:cubicBezTo>
                  <a:cubicBezTo>
                    <a:pt x="1005" y="92"/>
                    <a:pt x="959" y="138"/>
                    <a:pt x="891" y="161"/>
                  </a:cubicBezTo>
                  <a:cubicBezTo>
                    <a:pt x="868" y="206"/>
                    <a:pt x="822" y="252"/>
                    <a:pt x="777" y="275"/>
                  </a:cubicBezTo>
                  <a:cubicBezTo>
                    <a:pt x="708" y="343"/>
                    <a:pt x="640" y="412"/>
                    <a:pt x="571" y="480"/>
                  </a:cubicBezTo>
                  <a:cubicBezTo>
                    <a:pt x="480" y="571"/>
                    <a:pt x="389" y="640"/>
                    <a:pt x="297" y="731"/>
                  </a:cubicBezTo>
                  <a:cubicBezTo>
                    <a:pt x="252" y="777"/>
                    <a:pt x="229" y="822"/>
                    <a:pt x="183" y="845"/>
                  </a:cubicBezTo>
                  <a:cubicBezTo>
                    <a:pt x="160" y="868"/>
                    <a:pt x="138" y="891"/>
                    <a:pt x="115" y="914"/>
                  </a:cubicBezTo>
                  <a:cubicBezTo>
                    <a:pt x="92" y="914"/>
                    <a:pt x="92" y="937"/>
                    <a:pt x="92" y="937"/>
                  </a:cubicBezTo>
                  <a:cubicBezTo>
                    <a:pt x="69" y="959"/>
                    <a:pt x="46" y="982"/>
                    <a:pt x="23" y="1005"/>
                  </a:cubicBezTo>
                  <a:cubicBezTo>
                    <a:pt x="1" y="1028"/>
                    <a:pt x="1" y="1074"/>
                    <a:pt x="23" y="1119"/>
                  </a:cubicBezTo>
                  <a:cubicBezTo>
                    <a:pt x="23" y="1142"/>
                    <a:pt x="46" y="1165"/>
                    <a:pt x="69" y="1188"/>
                  </a:cubicBezTo>
                  <a:cubicBezTo>
                    <a:pt x="69" y="1210"/>
                    <a:pt x="92" y="1210"/>
                    <a:pt x="92" y="1210"/>
                  </a:cubicBezTo>
                  <a:cubicBezTo>
                    <a:pt x="92" y="1233"/>
                    <a:pt x="92" y="1233"/>
                    <a:pt x="92" y="1256"/>
                  </a:cubicBezTo>
                  <a:cubicBezTo>
                    <a:pt x="115" y="1302"/>
                    <a:pt x="138" y="1325"/>
                    <a:pt x="183" y="1347"/>
                  </a:cubicBezTo>
                  <a:lnTo>
                    <a:pt x="183" y="1370"/>
                  </a:lnTo>
                  <a:cubicBezTo>
                    <a:pt x="160" y="1416"/>
                    <a:pt x="183" y="1484"/>
                    <a:pt x="229" y="1530"/>
                  </a:cubicBezTo>
                  <a:cubicBezTo>
                    <a:pt x="229" y="1553"/>
                    <a:pt x="229" y="1599"/>
                    <a:pt x="229" y="1621"/>
                  </a:cubicBezTo>
                  <a:cubicBezTo>
                    <a:pt x="229" y="1644"/>
                    <a:pt x="252" y="1644"/>
                    <a:pt x="252" y="1667"/>
                  </a:cubicBezTo>
                  <a:cubicBezTo>
                    <a:pt x="275" y="1690"/>
                    <a:pt x="297" y="1713"/>
                    <a:pt x="320" y="1735"/>
                  </a:cubicBezTo>
                  <a:cubicBezTo>
                    <a:pt x="320" y="1735"/>
                    <a:pt x="343" y="1735"/>
                    <a:pt x="343" y="1758"/>
                  </a:cubicBezTo>
                  <a:cubicBezTo>
                    <a:pt x="366" y="1781"/>
                    <a:pt x="389" y="1804"/>
                    <a:pt x="411" y="1827"/>
                  </a:cubicBezTo>
                  <a:cubicBezTo>
                    <a:pt x="423" y="1838"/>
                    <a:pt x="440" y="1844"/>
                    <a:pt x="457" y="1844"/>
                  </a:cubicBezTo>
                  <a:cubicBezTo>
                    <a:pt x="474" y="1844"/>
                    <a:pt x="491" y="1838"/>
                    <a:pt x="503" y="1827"/>
                  </a:cubicBezTo>
                  <a:cubicBezTo>
                    <a:pt x="548" y="1804"/>
                    <a:pt x="571" y="1781"/>
                    <a:pt x="594" y="1758"/>
                  </a:cubicBezTo>
                  <a:lnTo>
                    <a:pt x="685" y="1690"/>
                  </a:lnTo>
                  <a:cubicBezTo>
                    <a:pt x="754" y="1644"/>
                    <a:pt x="822" y="1576"/>
                    <a:pt x="868" y="1530"/>
                  </a:cubicBezTo>
                  <a:cubicBezTo>
                    <a:pt x="1005" y="1416"/>
                    <a:pt x="1119" y="1325"/>
                    <a:pt x="1233" y="1210"/>
                  </a:cubicBezTo>
                  <a:cubicBezTo>
                    <a:pt x="1302" y="1165"/>
                    <a:pt x="1370" y="1119"/>
                    <a:pt x="1439" y="1074"/>
                  </a:cubicBezTo>
                  <a:cubicBezTo>
                    <a:pt x="1507" y="1028"/>
                    <a:pt x="1576" y="982"/>
                    <a:pt x="1644" y="937"/>
                  </a:cubicBezTo>
                  <a:cubicBezTo>
                    <a:pt x="1667" y="914"/>
                    <a:pt x="1690" y="891"/>
                    <a:pt x="1713" y="868"/>
                  </a:cubicBezTo>
                  <a:cubicBezTo>
                    <a:pt x="1735" y="845"/>
                    <a:pt x="1758" y="822"/>
                    <a:pt x="1781" y="822"/>
                  </a:cubicBezTo>
                  <a:cubicBezTo>
                    <a:pt x="1804" y="800"/>
                    <a:pt x="1804" y="754"/>
                    <a:pt x="1804" y="731"/>
                  </a:cubicBezTo>
                  <a:cubicBezTo>
                    <a:pt x="1781" y="708"/>
                    <a:pt x="1735" y="708"/>
                    <a:pt x="1713" y="708"/>
                  </a:cubicBezTo>
                  <a:cubicBezTo>
                    <a:pt x="1713" y="686"/>
                    <a:pt x="1690" y="663"/>
                    <a:pt x="1690" y="640"/>
                  </a:cubicBezTo>
                  <a:cubicBezTo>
                    <a:pt x="1644" y="571"/>
                    <a:pt x="1598" y="503"/>
                    <a:pt x="1576" y="412"/>
                  </a:cubicBezTo>
                  <a:cubicBezTo>
                    <a:pt x="1530" y="343"/>
                    <a:pt x="1507" y="252"/>
                    <a:pt x="1461" y="183"/>
                  </a:cubicBezTo>
                  <a:cubicBezTo>
                    <a:pt x="1439" y="161"/>
                    <a:pt x="1416" y="138"/>
                    <a:pt x="1416" y="115"/>
                  </a:cubicBezTo>
                  <a:cubicBezTo>
                    <a:pt x="1393" y="115"/>
                    <a:pt x="1393" y="92"/>
                    <a:pt x="1393" y="92"/>
                  </a:cubicBezTo>
                  <a:cubicBezTo>
                    <a:pt x="1370" y="69"/>
                    <a:pt x="1370" y="69"/>
                    <a:pt x="1347" y="46"/>
                  </a:cubicBezTo>
                  <a:cubicBezTo>
                    <a:pt x="1324" y="24"/>
                    <a:pt x="1302" y="1"/>
                    <a:pt x="1279" y="1"/>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7"/>
            <p:cNvSpPr/>
            <p:nvPr/>
          </p:nvSpPr>
          <p:spPr>
            <a:xfrm>
              <a:off x="6893975" y="1003800"/>
              <a:ext cx="37675" cy="29175"/>
            </a:xfrm>
            <a:custGeom>
              <a:avLst/>
              <a:gdLst/>
              <a:ahLst/>
              <a:cxnLst/>
              <a:rect l="l" t="t" r="r" b="b"/>
              <a:pathLst>
                <a:path w="1507" h="1167" extrusionOk="0">
                  <a:moveTo>
                    <a:pt x="1393" y="0"/>
                  </a:moveTo>
                  <a:cubicBezTo>
                    <a:pt x="1393" y="0"/>
                    <a:pt x="1370" y="0"/>
                    <a:pt x="1347" y="23"/>
                  </a:cubicBezTo>
                  <a:cubicBezTo>
                    <a:pt x="1324" y="23"/>
                    <a:pt x="1301" y="23"/>
                    <a:pt x="1279" y="46"/>
                  </a:cubicBezTo>
                  <a:cubicBezTo>
                    <a:pt x="1256" y="46"/>
                    <a:pt x="1233" y="69"/>
                    <a:pt x="1210" y="69"/>
                  </a:cubicBezTo>
                  <a:cubicBezTo>
                    <a:pt x="1164" y="114"/>
                    <a:pt x="1119" y="137"/>
                    <a:pt x="1050" y="183"/>
                  </a:cubicBezTo>
                  <a:cubicBezTo>
                    <a:pt x="982" y="228"/>
                    <a:pt x="913" y="274"/>
                    <a:pt x="845" y="343"/>
                  </a:cubicBezTo>
                  <a:cubicBezTo>
                    <a:pt x="799" y="365"/>
                    <a:pt x="754" y="388"/>
                    <a:pt x="731" y="411"/>
                  </a:cubicBezTo>
                  <a:cubicBezTo>
                    <a:pt x="685" y="434"/>
                    <a:pt x="639" y="479"/>
                    <a:pt x="594" y="502"/>
                  </a:cubicBezTo>
                  <a:cubicBezTo>
                    <a:pt x="548" y="525"/>
                    <a:pt x="503" y="571"/>
                    <a:pt x="457" y="594"/>
                  </a:cubicBezTo>
                  <a:cubicBezTo>
                    <a:pt x="366" y="662"/>
                    <a:pt x="274" y="731"/>
                    <a:pt x="206" y="799"/>
                  </a:cubicBezTo>
                  <a:cubicBezTo>
                    <a:pt x="160" y="822"/>
                    <a:pt x="137" y="845"/>
                    <a:pt x="115" y="868"/>
                  </a:cubicBezTo>
                  <a:cubicBezTo>
                    <a:pt x="92" y="890"/>
                    <a:pt x="69" y="913"/>
                    <a:pt x="46" y="936"/>
                  </a:cubicBezTo>
                  <a:cubicBezTo>
                    <a:pt x="0" y="982"/>
                    <a:pt x="0" y="1050"/>
                    <a:pt x="23" y="1096"/>
                  </a:cubicBezTo>
                  <a:cubicBezTo>
                    <a:pt x="46" y="1096"/>
                    <a:pt x="46" y="1119"/>
                    <a:pt x="69" y="1119"/>
                  </a:cubicBezTo>
                  <a:cubicBezTo>
                    <a:pt x="97" y="1147"/>
                    <a:pt x="134" y="1166"/>
                    <a:pt x="169" y="1166"/>
                  </a:cubicBezTo>
                  <a:cubicBezTo>
                    <a:pt x="190" y="1166"/>
                    <a:pt x="211" y="1159"/>
                    <a:pt x="229" y="1141"/>
                  </a:cubicBezTo>
                  <a:cubicBezTo>
                    <a:pt x="297" y="1119"/>
                    <a:pt x="343" y="1073"/>
                    <a:pt x="388" y="1027"/>
                  </a:cubicBezTo>
                  <a:cubicBezTo>
                    <a:pt x="434" y="982"/>
                    <a:pt x="480" y="959"/>
                    <a:pt x="503" y="913"/>
                  </a:cubicBezTo>
                  <a:cubicBezTo>
                    <a:pt x="594" y="845"/>
                    <a:pt x="685" y="776"/>
                    <a:pt x="776" y="708"/>
                  </a:cubicBezTo>
                  <a:cubicBezTo>
                    <a:pt x="868" y="616"/>
                    <a:pt x="982" y="548"/>
                    <a:pt x="1096" y="457"/>
                  </a:cubicBezTo>
                  <a:cubicBezTo>
                    <a:pt x="1164" y="411"/>
                    <a:pt x="1210" y="365"/>
                    <a:pt x="1279" y="343"/>
                  </a:cubicBezTo>
                  <a:cubicBezTo>
                    <a:pt x="1324" y="320"/>
                    <a:pt x="1347" y="297"/>
                    <a:pt x="1370" y="274"/>
                  </a:cubicBezTo>
                  <a:cubicBezTo>
                    <a:pt x="1393" y="274"/>
                    <a:pt x="1393" y="274"/>
                    <a:pt x="1416" y="251"/>
                  </a:cubicBezTo>
                  <a:cubicBezTo>
                    <a:pt x="1416" y="251"/>
                    <a:pt x="1438" y="251"/>
                    <a:pt x="1438" y="228"/>
                  </a:cubicBezTo>
                  <a:cubicBezTo>
                    <a:pt x="1484" y="206"/>
                    <a:pt x="1507" y="137"/>
                    <a:pt x="1507" y="91"/>
                  </a:cubicBezTo>
                  <a:cubicBezTo>
                    <a:pt x="1507" y="69"/>
                    <a:pt x="1507" y="46"/>
                    <a:pt x="1484" y="23"/>
                  </a:cubicBezTo>
                  <a:cubicBezTo>
                    <a:pt x="1484" y="23"/>
                    <a:pt x="1461" y="0"/>
                    <a:pt x="143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7"/>
            <p:cNvSpPr/>
            <p:nvPr/>
          </p:nvSpPr>
          <p:spPr>
            <a:xfrm>
              <a:off x="7174150" y="818325"/>
              <a:ext cx="81050" cy="38350"/>
            </a:xfrm>
            <a:custGeom>
              <a:avLst/>
              <a:gdLst/>
              <a:ahLst/>
              <a:cxnLst/>
              <a:rect l="l" t="t" r="r" b="b"/>
              <a:pathLst>
                <a:path w="3242" h="1534" extrusionOk="0">
                  <a:moveTo>
                    <a:pt x="2032" y="1"/>
                  </a:moveTo>
                  <a:cubicBezTo>
                    <a:pt x="1941" y="1"/>
                    <a:pt x="1849" y="24"/>
                    <a:pt x="1781" y="24"/>
                  </a:cubicBezTo>
                  <a:cubicBezTo>
                    <a:pt x="1667" y="47"/>
                    <a:pt x="1553" y="47"/>
                    <a:pt x="1439" y="92"/>
                  </a:cubicBezTo>
                  <a:cubicBezTo>
                    <a:pt x="1347" y="115"/>
                    <a:pt x="1256" y="138"/>
                    <a:pt x="1142" y="161"/>
                  </a:cubicBezTo>
                  <a:cubicBezTo>
                    <a:pt x="1051" y="206"/>
                    <a:pt x="936" y="252"/>
                    <a:pt x="845" y="298"/>
                  </a:cubicBezTo>
                  <a:cubicBezTo>
                    <a:pt x="754" y="343"/>
                    <a:pt x="640" y="389"/>
                    <a:pt x="548" y="457"/>
                  </a:cubicBezTo>
                  <a:cubicBezTo>
                    <a:pt x="457" y="503"/>
                    <a:pt x="389" y="549"/>
                    <a:pt x="297" y="594"/>
                  </a:cubicBezTo>
                  <a:cubicBezTo>
                    <a:pt x="252" y="640"/>
                    <a:pt x="206" y="663"/>
                    <a:pt x="160" y="686"/>
                  </a:cubicBezTo>
                  <a:cubicBezTo>
                    <a:pt x="138" y="709"/>
                    <a:pt x="115" y="731"/>
                    <a:pt x="92" y="754"/>
                  </a:cubicBezTo>
                  <a:cubicBezTo>
                    <a:pt x="69" y="754"/>
                    <a:pt x="46" y="800"/>
                    <a:pt x="46" y="823"/>
                  </a:cubicBezTo>
                  <a:cubicBezTo>
                    <a:pt x="23" y="845"/>
                    <a:pt x="1" y="868"/>
                    <a:pt x="1" y="914"/>
                  </a:cubicBezTo>
                  <a:cubicBezTo>
                    <a:pt x="1" y="960"/>
                    <a:pt x="23" y="1005"/>
                    <a:pt x="69" y="1051"/>
                  </a:cubicBezTo>
                  <a:cubicBezTo>
                    <a:pt x="92" y="1074"/>
                    <a:pt x="138" y="1097"/>
                    <a:pt x="183" y="1097"/>
                  </a:cubicBezTo>
                  <a:cubicBezTo>
                    <a:pt x="229" y="1119"/>
                    <a:pt x="275" y="1165"/>
                    <a:pt x="320" y="1188"/>
                  </a:cubicBezTo>
                  <a:cubicBezTo>
                    <a:pt x="343" y="1188"/>
                    <a:pt x="366" y="1211"/>
                    <a:pt x="389" y="1233"/>
                  </a:cubicBezTo>
                  <a:cubicBezTo>
                    <a:pt x="366" y="1233"/>
                    <a:pt x="366" y="1211"/>
                    <a:pt x="343" y="1211"/>
                  </a:cubicBezTo>
                  <a:lnTo>
                    <a:pt x="343" y="1211"/>
                  </a:lnTo>
                  <a:cubicBezTo>
                    <a:pt x="411" y="1256"/>
                    <a:pt x="480" y="1302"/>
                    <a:pt x="548" y="1370"/>
                  </a:cubicBezTo>
                  <a:cubicBezTo>
                    <a:pt x="571" y="1416"/>
                    <a:pt x="617" y="1462"/>
                    <a:pt x="663" y="1507"/>
                  </a:cubicBezTo>
                  <a:cubicBezTo>
                    <a:pt x="691" y="1527"/>
                    <a:pt x="724" y="1534"/>
                    <a:pt x="756" y="1534"/>
                  </a:cubicBezTo>
                  <a:cubicBezTo>
                    <a:pt x="800" y="1534"/>
                    <a:pt x="842" y="1521"/>
                    <a:pt x="868" y="1507"/>
                  </a:cubicBezTo>
                  <a:cubicBezTo>
                    <a:pt x="914" y="1485"/>
                    <a:pt x="936" y="1462"/>
                    <a:pt x="959" y="1439"/>
                  </a:cubicBezTo>
                  <a:cubicBezTo>
                    <a:pt x="982" y="1416"/>
                    <a:pt x="1028" y="1393"/>
                    <a:pt x="1051" y="1370"/>
                  </a:cubicBezTo>
                  <a:lnTo>
                    <a:pt x="1142" y="1279"/>
                  </a:lnTo>
                  <a:cubicBezTo>
                    <a:pt x="1210" y="1233"/>
                    <a:pt x="1279" y="1188"/>
                    <a:pt x="1347" y="1142"/>
                  </a:cubicBezTo>
                  <a:cubicBezTo>
                    <a:pt x="1416" y="1074"/>
                    <a:pt x="1507" y="1028"/>
                    <a:pt x="1598" y="960"/>
                  </a:cubicBezTo>
                  <a:cubicBezTo>
                    <a:pt x="1758" y="868"/>
                    <a:pt x="1941" y="777"/>
                    <a:pt x="2123" y="686"/>
                  </a:cubicBezTo>
                  <a:cubicBezTo>
                    <a:pt x="2260" y="640"/>
                    <a:pt x="2397" y="594"/>
                    <a:pt x="2534" y="549"/>
                  </a:cubicBezTo>
                  <a:lnTo>
                    <a:pt x="2785" y="549"/>
                  </a:lnTo>
                  <a:cubicBezTo>
                    <a:pt x="2854" y="572"/>
                    <a:pt x="2899" y="572"/>
                    <a:pt x="2968" y="594"/>
                  </a:cubicBezTo>
                  <a:cubicBezTo>
                    <a:pt x="2991" y="617"/>
                    <a:pt x="3014" y="617"/>
                    <a:pt x="3059" y="640"/>
                  </a:cubicBezTo>
                  <a:cubicBezTo>
                    <a:pt x="3074" y="640"/>
                    <a:pt x="3090" y="650"/>
                    <a:pt x="3105" y="650"/>
                  </a:cubicBezTo>
                  <a:cubicBezTo>
                    <a:pt x="3112" y="650"/>
                    <a:pt x="3120" y="648"/>
                    <a:pt x="3128" y="640"/>
                  </a:cubicBezTo>
                  <a:cubicBezTo>
                    <a:pt x="3173" y="640"/>
                    <a:pt x="3196" y="617"/>
                    <a:pt x="3196" y="594"/>
                  </a:cubicBezTo>
                  <a:cubicBezTo>
                    <a:pt x="3242" y="526"/>
                    <a:pt x="3219" y="457"/>
                    <a:pt x="3150" y="435"/>
                  </a:cubicBezTo>
                  <a:cubicBezTo>
                    <a:pt x="3105" y="412"/>
                    <a:pt x="3059" y="389"/>
                    <a:pt x="2991" y="366"/>
                  </a:cubicBezTo>
                  <a:cubicBezTo>
                    <a:pt x="2968" y="343"/>
                    <a:pt x="2922" y="343"/>
                    <a:pt x="2877" y="343"/>
                  </a:cubicBezTo>
                  <a:cubicBezTo>
                    <a:pt x="2877" y="275"/>
                    <a:pt x="2831" y="229"/>
                    <a:pt x="2785" y="229"/>
                  </a:cubicBezTo>
                  <a:cubicBezTo>
                    <a:pt x="2717" y="206"/>
                    <a:pt x="2648" y="206"/>
                    <a:pt x="2580" y="184"/>
                  </a:cubicBezTo>
                  <a:lnTo>
                    <a:pt x="2443" y="184"/>
                  </a:lnTo>
                  <a:cubicBezTo>
                    <a:pt x="2443" y="115"/>
                    <a:pt x="2374" y="47"/>
                    <a:pt x="2306" y="24"/>
                  </a:cubicBezTo>
                  <a:cubicBezTo>
                    <a:pt x="2260" y="24"/>
                    <a:pt x="2215" y="1"/>
                    <a:pt x="2169" y="1"/>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7"/>
            <p:cNvSpPr/>
            <p:nvPr/>
          </p:nvSpPr>
          <p:spPr>
            <a:xfrm>
              <a:off x="7208950" y="824050"/>
              <a:ext cx="29700" cy="8375"/>
            </a:xfrm>
            <a:custGeom>
              <a:avLst/>
              <a:gdLst/>
              <a:ahLst/>
              <a:cxnLst/>
              <a:rect l="l" t="t" r="r" b="b"/>
              <a:pathLst>
                <a:path w="1188" h="335" extrusionOk="0">
                  <a:moveTo>
                    <a:pt x="686" y="0"/>
                  </a:moveTo>
                  <a:cubicBezTo>
                    <a:pt x="617" y="0"/>
                    <a:pt x="549" y="23"/>
                    <a:pt x="503" y="46"/>
                  </a:cubicBezTo>
                  <a:cubicBezTo>
                    <a:pt x="389" y="69"/>
                    <a:pt x="298" y="91"/>
                    <a:pt x="206" y="137"/>
                  </a:cubicBezTo>
                  <a:cubicBezTo>
                    <a:pt x="161" y="160"/>
                    <a:pt x="92" y="206"/>
                    <a:pt x="47" y="228"/>
                  </a:cubicBezTo>
                  <a:cubicBezTo>
                    <a:pt x="1" y="251"/>
                    <a:pt x="1" y="274"/>
                    <a:pt x="24" y="297"/>
                  </a:cubicBezTo>
                  <a:cubicBezTo>
                    <a:pt x="24" y="324"/>
                    <a:pt x="39" y="335"/>
                    <a:pt x="57" y="335"/>
                  </a:cubicBezTo>
                  <a:cubicBezTo>
                    <a:pt x="69" y="335"/>
                    <a:pt x="83" y="329"/>
                    <a:pt x="92" y="320"/>
                  </a:cubicBezTo>
                  <a:cubicBezTo>
                    <a:pt x="161" y="297"/>
                    <a:pt x="206" y="274"/>
                    <a:pt x="275" y="251"/>
                  </a:cubicBezTo>
                  <a:lnTo>
                    <a:pt x="252" y="251"/>
                  </a:lnTo>
                  <a:cubicBezTo>
                    <a:pt x="321" y="228"/>
                    <a:pt x="389" y="206"/>
                    <a:pt x="457" y="183"/>
                  </a:cubicBezTo>
                  <a:cubicBezTo>
                    <a:pt x="549" y="160"/>
                    <a:pt x="617" y="137"/>
                    <a:pt x="686" y="114"/>
                  </a:cubicBezTo>
                  <a:lnTo>
                    <a:pt x="914" y="114"/>
                  </a:lnTo>
                  <a:cubicBezTo>
                    <a:pt x="937" y="114"/>
                    <a:pt x="960" y="114"/>
                    <a:pt x="982" y="137"/>
                  </a:cubicBezTo>
                  <a:cubicBezTo>
                    <a:pt x="1028" y="137"/>
                    <a:pt x="1051" y="137"/>
                    <a:pt x="1074" y="160"/>
                  </a:cubicBezTo>
                  <a:lnTo>
                    <a:pt x="1142" y="160"/>
                  </a:lnTo>
                  <a:cubicBezTo>
                    <a:pt x="1142" y="160"/>
                    <a:pt x="1165" y="160"/>
                    <a:pt x="1165" y="137"/>
                  </a:cubicBezTo>
                  <a:cubicBezTo>
                    <a:pt x="1188" y="114"/>
                    <a:pt x="1188" y="114"/>
                    <a:pt x="1165" y="91"/>
                  </a:cubicBezTo>
                  <a:cubicBezTo>
                    <a:pt x="1165" y="69"/>
                    <a:pt x="1165" y="69"/>
                    <a:pt x="1142" y="46"/>
                  </a:cubicBezTo>
                  <a:cubicBezTo>
                    <a:pt x="1097" y="46"/>
                    <a:pt x="1074" y="23"/>
                    <a:pt x="102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7"/>
            <p:cNvSpPr/>
            <p:nvPr/>
          </p:nvSpPr>
          <p:spPr>
            <a:xfrm>
              <a:off x="7206675" y="840025"/>
              <a:ext cx="40550" cy="22650"/>
            </a:xfrm>
            <a:custGeom>
              <a:avLst/>
              <a:gdLst/>
              <a:ahLst/>
              <a:cxnLst/>
              <a:rect l="l" t="t" r="r" b="b"/>
              <a:pathLst>
                <a:path w="1622" h="906" extrusionOk="0">
                  <a:moveTo>
                    <a:pt x="1553" y="0"/>
                  </a:moveTo>
                  <a:cubicBezTo>
                    <a:pt x="1439" y="23"/>
                    <a:pt x="1302" y="69"/>
                    <a:pt x="1165" y="114"/>
                  </a:cubicBezTo>
                  <a:cubicBezTo>
                    <a:pt x="1028" y="160"/>
                    <a:pt x="891" y="206"/>
                    <a:pt x="754" y="274"/>
                  </a:cubicBezTo>
                  <a:cubicBezTo>
                    <a:pt x="617" y="343"/>
                    <a:pt x="503" y="411"/>
                    <a:pt x="366" y="480"/>
                  </a:cubicBezTo>
                  <a:cubicBezTo>
                    <a:pt x="320" y="502"/>
                    <a:pt x="252" y="548"/>
                    <a:pt x="206" y="571"/>
                  </a:cubicBezTo>
                  <a:cubicBezTo>
                    <a:pt x="160" y="594"/>
                    <a:pt x="138" y="617"/>
                    <a:pt x="115" y="639"/>
                  </a:cubicBezTo>
                  <a:cubicBezTo>
                    <a:pt x="92" y="639"/>
                    <a:pt x="69" y="662"/>
                    <a:pt x="69" y="685"/>
                  </a:cubicBezTo>
                  <a:cubicBezTo>
                    <a:pt x="46" y="685"/>
                    <a:pt x="23" y="731"/>
                    <a:pt x="1" y="754"/>
                  </a:cubicBezTo>
                  <a:cubicBezTo>
                    <a:pt x="1" y="754"/>
                    <a:pt x="1" y="776"/>
                    <a:pt x="1" y="799"/>
                  </a:cubicBezTo>
                  <a:cubicBezTo>
                    <a:pt x="1" y="822"/>
                    <a:pt x="1" y="868"/>
                    <a:pt x="23" y="890"/>
                  </a:cubicBezTo>
                  <a:cubicBezTo>
                    <a:pt x="42" y="900"/>
                    <a:pt x="65" y="905"/>
                    <a:pt x="89" y="905"/>
                  </a:cubicBezTo>
                  <a:cubicBezTo>
                    <a:pt x="122" y="905"/>
                    <a:pt x="157" y="894"/>
                    <a:pt x="183" y="868"/>
                  </a:cubicBezTo>
                  <a:cubicBezTo>
                    <a:pt x="206" y="845"/>
                    <a:pt x="252" y="822"/>
                    <a:pt x="275" y="799"/>
                  </a:cubicBezTo>
                  <a:cubicBezTo>
                    <a:pt x="297" y="776"/>
                    <a:pt x="320" y="754"/>
                    <a:pt x="343" y="731"/>
                  </a:cubicBezTo>
                  <a:cubicBezTo>
                    <a:pt x="457" y="639"/>
                    <a:pt x="594" y="571"/>
                    <a:pt x="731" y="480"/>
                  </a:cubicBezTo>
                  <a:cubicBezTo>
                    <a:pt x="800" y="434"/>
                    <a:pt x="868" y="388"/>
                    <a:pt x="936" y="343"/>
                  </a:cubicBezTo>
                  <a:cubicBezTo>
                    <a:pt x="1005" y="320"/>
                    <a:pt x="1073" y="274"/>
                    <a:pt x="1142" y="251"/>
                  </a:cubicBezTo>
                  <a:cubicBezTo>
                    <a:pt x="1188" y="229"/>
                    <a:pt x="1210" y="229"/>
                    <a:pt x="1233" y="206"/>
                  </a:cubicBezTo>
                  <a:cubicBezTo>
                    <a:pt x="1302" y="183"/>
                    <a:pt x="1347" y="160"/>
                    <a:pt x="1416" y="137"/>
                  </a:cubicBezTo>
                  <a:cubicBezTo>
                    <a:pt x="1461" y="114"/>
                    <a:pt x="1530" y="114"/>
                    <a:pt x="1576" y="92"/>
                  </a:cubicBezTo>
                  <a:cubicBezTo>
                    <a:pt x="1621" y="92"/>
                    <a:pt x="1621" y="46"/>
                    <a:pt x="1621" y="23"/>
                  </a:cubicBezTo>
                  <a:cubicBezTo>
                    <a:pt x="1621" y="0"/>
                    <a:pt x="1598" y="0"/>
                    <a:pt x="1576"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7"/>
            <p:cNvSpPr/>
            <p:nvPr/>
          </p:nvSpPr>
          <p:spPr>
            <a:xfrm>
              <a:off x="6840900" y="1036300"/>
              <a:ext cx="42250" cy="41725"/>
            </a:xfrm>
            <a:custGeom>
              <a:avLst/>
              <a:gdLst/>
              <a:ahLst/>
              <a:cxnLst/>
              <a:rect l="l" t="t" r="r" b="b"/>
              <a:pathLst>
                <a:path w="1690" h="1669" extrusionOk="0">
                  <a:moveTo>
                    <a:pt x="840" y="0"/>
                  </a:moveTo>
                  <a:cubicBezTo>
                    <a:pt x="827" y="0"/>
                    <a:pt x="813" y="1"/>
                    <a:pt x="800" y="1"/>
                  </a:cubicBezTo>
                  <a:cubicBezTo>
                    <a:pt x="343" y="24"/>
                    <a:pt x="1" y="412"/>
                    <a:pt x="23" y="869"/>
                  </a:cubicBezTo>
                  <a:cubicBezTo>
                    <a:pt x="46" y="1311"/>
                    <a:pt x="412" y="1668"/>
                    <a:pt x="850" y="1668"/>
                  </a:cubicBezTo>
                  <a:cubicBezTo>
                    <a:pt x="864" y="1668"/>
                    <a:pt x="877" y="1668"/>
                    <a:pt x="891" y="1667"/>
                  </a:cubicBezTo>
                  <a:cubicBezTo>
                    <a:pt x="1347" y="1645"/>
                    <a:pt x="1690" y="1257"/>
                    <a:pt x="1667" y="800"/>
                  </a:cubicBezTo>
                  <a:cubicBezTo>
                    <a:pt x="1645" y="357"/>
                    <a:pt x="1279" y="0"/>
                    <a:pt x="840"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7"/>
            <p:cNvSpPr/>
            <p:nvPr/>
          </p:nvSpPr>
          <p:spPr>
            <a:xfrm>
              <a:off x="6834625" y="1100200"/>
              <a:ext cx="42825" cy="41725"/>
            </a:xfrm>
            <a:custGeom>
              <a:avLst/>
              <a:gdLst/>
              <a:ahLst/>
              <a:cxnLst/>
              <a:rect l="l" t="t" r="r" b="b"/>
              <a:pathLst>
                <a:path w="1713" h="1669" extrusionOk="0">
                  <a:moveTo>
                    <a:pt x="863" y="1"/>
                  </a:moveTo>
                  <a:cubicBezTo>
                    <a:pt x="849" y="1"/>
                    <a:pt x="836" y="1"/>
                    <a:pt x="822" y="2"/>
                  </a:cubicBezTo>
                  <a:cubicBezTo>
                    <a:pt x="366" y="24"/>
                    <a:pt x="1" y="412"/>
                    <a:pt x="23" y="869"/>
                  </a:cubicBezTo>
                  <a:cubicBezTo>
                    <a:pt x="46" y="1312"/>
                    <a:pt x="411" y="1669"/>
                    <a:pt x="850" y="1669"/>
                  </a:cubicBezTo>
                  <a:cubicBezTo>
                    <a:pt x="864" y="1669"/>
                    <a:pt x="877" y="1669"/>
                    <a:pt x="891" y="1668"/>
                  </a:cubicBezTo>
                  <a:cubicBezTo>
                    <a:pt x="1347" y="1645"/>
                    <a:pt x="1712" y="1257"/>
                    <a:pt x="1690" y="800"/>
                  </a:cubicBezTo>
                  <a:cubicBezTo>
                    <a:pt x="1667" y="358"/>
                    <a:pt x="1302" y="1"/>
                    <a:pt x="86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7"/>
            <p:cNvSpPr/>
            <p:nvPr/>
          </p:nvSpPr>
          <p:spPr>
            <a:xfrm>
              <a:off x="6903675" y="1109325"/>
              <a:ext cx="42250" cy="41750"/>
            </a:xfrm>
            <a:custGeom>
              <a:avLst/>
              <a:gdLst/>
              <a:ahLst/>
              <a:cxnLst/>
              <a:rect l="l" t="t" r="r" b="b"/>
              <a:pathLst>
                <a:path w="1690" h="1670" extrusionOk="0">
                  <a:moveTo>
                    <a:pt x="840" y="1"/>
                  </a:moveTo>
                  <a:cubicBezTo>
                    <a:pt x="826" y="1"/>
                    <a:pt x="813" y="1"/>
                    <a:pt x="799" y="2"/>
                  </a:cubicBezTo>
                  <a:cubicBezTo>
                    <a:pt x="343" y="25"/>
                    <a:pt x="0" y="413"/>
                    <a:pt x="23" y="869"/>
                  </a:cubicBezTo>
                  <a:cubicBezTo>
                    <a:pt x="45" y="1312"/>
                    <a:pt x="411" y="1669"/>
                    <a:pt x="850" y="1669"/>
                  </a:cubicBezTo>
                  <a:cubicBezTo>
                    <a:pt x="863" y="1669"/>
                    <a:pt x="877" y="1669"/>
                    <a:pt x="891" y="1668"/>
                  </a:cubicBezTo>
                  <a:cubicBezTo>
                    <a:pt x="1347" y="1645"/>
                    <a:pt x="1689" y="1257"/>
                    <a:pt x="1667" y="801"/>
                  </a:cubicBezTo>
                  <a:cubicBezTo>
                    <a:pt x="1645" y="358"/>
                    <a:pt x="1279" y="1"/>
                    <a:pt x="840"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7"/>
            <p:cNvSpPr/>
            <p:nvPr/>
          </p:nvSpPr>
          <p:spPr>
            <a:xfrm>
              <a:off x="6923075" y="1173850"/>
              <a:ext cx="41675" cy="41100"/>
            </a:xfrm>
            <a:custGeom>
              <a:avLst/>
              <a:gdLst/>
              <a:ahLst/>
              <a:cxnLst/>
              <a:rect l="l" t="t" r="r" b="b"/>
              <a:pathLst>
                <a:path w="1667" h="1644" extrusionOk="0">
                  <a:moveTo>
                    <a:pt x="799" y="0"/>
                  </a:moveTo>
                  <a:cubicBezTo>
                    <a:pt x="343" y="23"/>
                    <a:pt x="0" y="411"/>
                    <a:pt x="23" y="867"/>
                  </a:cubicBezTo>
                  <a:cubicBezTo>
                    <a:pt x="23" y="1255"/>
                    <a:pt x="320" y="1575"/>
                    <a:pt x="708" y="1643"/>
                  </a:cubicBezTo>
                  <a:cubicBezTo>
                    <a:pt x="982" y="1415"/>
                    <a:pt x="1302" y="1210"/>
                    <a:pt x="1621" y="1027"/>
                  </a:cubicBezTo>
                  <a:lnTo>
                    <a:pt x="1644" y="1027"/>
                  </a:lnTo>
                  <a:cubicBezTo>
                    <a:pt x="1667" y="959"/>
                    <a:pt x="1667" y="867"/>
                    <a:pt x="1667" y="776"/>
                  </a:cubicBezTo>
                  <a:cubicBezTo>
                    <a:pt x="1644" y="342"/>
                    <a:pt x="1279" y="0"/>
                    <a:pt x="845"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7"/>
            <p:cNvSpPr/>
            <p:nvPr/>
          </p:nvSpPr>
          <p:spPr>
            <a:xfrm>
              <a:off x="6852875" y="1174950"/>
              <a:ext cx="42250" cy="41175"/>
            </a:xfrm>
            <a:custGeom>
              <a:avLst/>
              <a:gdLst/>
              <a:ahLst/>
              <a:cxnLst/>
              <a:rect l="l" t="t" r="r" b="b"/>
              <a:pathLst>
                <a:path w="1690" h="1647" extrusionOk="0">
                  <a:moveTo>
                    <a:pt x="845" y="1"/>
                  </a:moveTo>
                  <a:cubicBezTo>
                    <a:pt x="830" y="1"/>
                    <a:pt x="815" y="1"/>
                    <a:pt x="800" y="2"/>
                  </a:cubicBezTo>
                  <a:cubicBezTo>
                    <a:pt x="343" y="25"/>
                    <a:pt x="1" y="413"/>
                    <a:pt x="24" y="869"/>
                  </a:cubicBezTo>
                  <a:cubicBezTo>
                    <a:pt x="46" y="1311"/>
                    <a:pt x="410" y="1646"/>
                    <a:pt x="848" y="1646"/>
                  </a:cubicBezTo>
                  <a:cubicBezTo>
                    <a:pt x="862" y="1646"/>
                    <a:pt x="877" y="1646"/>
                    <a:pt x="891" y="1645"/>
                  </a:cubicBezTo>
                  <a:cubicBezTo>
                    <a:pt x="1348" y="1645"/>
                    <a:pt x="1690" y="1234"/>
                    <a:pt x="1667" y="778"/>
                  </a:cubicBezTo>
                  <a:cubicBezTo>
                    <a:pt x="1667" y="336"/>
                    <a:pt x="1303" y="1"/>
                    <a:pt x="84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7"/>
            <p:cNvSpPr/>
            <p:nvPr/>
          </p:nvSpPr>
          <p:spPr>
            <a:xfrm>
              <a:off x="6755875" y="1106475"/>
              <a:ext cx="42825" cy="41175"/>
            </a:xfrm>
            <a:custGeom>
              <a:avLst/>
              <a:gdLst/>
              <a:ahLst/>
              <a:cxnLst/>
              <a:rect l="l" t="t" r="r" b="b"/>
              <a:pathLst>
                <a:path w="1713" h="1647" extrusionOk="0">
                  <a:moveTo>
                    <a:pt x="865" y="1"/>
                  </a:moveTo>
                  <a:cubicBezTo>
                    <a:pt x="851" y="1"/>
                    <a:pt x="837" y="1"/>
                    <a:pt x="822" y="2"/>
                  </a:cubicBezTo>
                  <a:cubicBezTo>
                    <a:pt x="366" y="25"/>
                    <a:pt x="1" y="413"/>
                    <a:pt x="23" y="869"/>
                  </a:cubicBezTo>
                  <a:cubicBezTo>
                    <a:pt x="46" y="1311"/>
                    <a:pt x="410" y="1646"/>
                    <a:pt x="848" y="1646"/>
                  </a:cubicBezTo>
                  <a:cubicBezTo>
                    <a:pt x="862" y="1646"/>
                    <a:pt x="876" y="1646"/>
                    <a:pt x="891" y="1645"/>
                  </a:cubicBezTo>
                  <a:cubicBezTo>
                    <a:pt x="1347" y="1622"/>
                    <a:pt x="1713" y="1234"/>
                    <a:pt x="1690" y="778"/>
                  </a:cubicBezTo>
                  <a:cubicBezTo>
                    <a:pt x="1668" y="336"/>
                    <a:pt x="1303" y="1"/>
                    <a:pt x="86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7"/>
            <p:cNvSpPr/>
            <p:nvPr/>
          </p:nvSpPr>
          <p:spPr>
            <a:xfrm>
              <a:off x="6767850" y="1170950"/>
              <a:ext cx="42825" cy="41750"/>
            </a:xfrm>
            <a:custGeom>
              <a:avLst/>
              <a:gdLst/>
              <a:ahLst/>
              <a:cxnLst/>
              <a:rect l="l" t="t" r="r" b="b"/>
              <a:pathLst>
                <a:path w="1713" h="1670" extrusionOk="0">
                  <a:moveTo>
                    <a:pt x="863" y="1"/>
                  </a:moveTo>
                  <a:cubicBezTo>
                    <a:pt x="850" y="1"/>
                    <a:pt x="836" y="1"/>
                    <a:pt x="823" y="2"/>
                  </a:cubicBezTo>
                  <a:cubicBezTo>
                    <a:pt x="366" y="25"/>
                    <a:pt x="1" y="413"/>
                    <a:pt x="24" y="869"/>
                  </a:cubicBezTo>
                  <a:cubicBezTo>
                    <a:pt x="46" y="1312"/>
                    <a:pt x="412" y="1669"/>
                    <a:pt x="851" y="1669"/>
                  </a:cubicBezTo>
                  <a:cubicBezTo>
                    <a:pt x="864" y="1669"/>
                    <a:pt x="878" y="1669"/>
                    <a:pt x="891" y="1668"/>
                  </a:cubicBezTo>
                  <a:cubicBezTo>
                    <a:pt x="1348" y="1645"/>
                    <a:pt x="1713" y="1257"/>
                    <a:pt x="1690" y="801"/>
                  </a:cubicBezTo>
                  <a:cubicBezTo>
                    <a:pt x="1668" y="358"/>
                    <a:pt x="1302" y="1"/>
                    <a:pt x="86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7"/>
            <p:cNvSpPr/>
            <p:nvPr/>
          </p:nvSpPr>
          <p:spPr>
            <a:xfrm>
              <a:off x="6806675" y="1246875"/>
              <a:ext cx="42250" cy="38825"/>
            </a:xfrm>
            <a:custGeom>
              <a:avLst/>
              <a:gdLst/>
              <a:ahLst/>
              <a:cxnLst/>
              <a:rect l="l" t="t" r="r" b="b"/>
              <a:pathLst>
                <a:path w="1690" h="1553" extrusionOk="0">
                  <a:moveTo>
                    <a:pt x="845" y="1"/>
                  </a:moveTo>
                  <a:cubicBezTo>
                    <a:pt x="845" y="1"/>
                    <a:pt x="822" y="24"/>
                    <a:pt x="822" y="24"/>
                  </a:cubicBezTo>
                  <a:cubicBezTo>
                    <a:pt x="365" y="24"/>
                    <a:pt x="0" y="412"/>
                    <a:pt x="23" y="868"/>
                  </a:cubicBezTo>
                  <a:cubicBezTo>
                    <a:pt x="46" y="1165"/>
                    <a:pt x="206" y="1439"/>
                    <a:pt x="434" y="1553"/>
                  </a:cubicBezTo>
                  <a:cubicBezTo>
                    <a:pt x="594" y="1484"/>
                    <a:pt x="731" y="1393"/>
                    <a:pt x="890" y="1325"/>
                  </a:cubicBezTo>
                  <a:cubicBezTo>
                    <a:pt x="1141" y="1188"/>
                    <a:pt x="1415" y="1051"/>
                    <a:pt x="1666" y="914"/>
                  </a:cubicBezTo>
                  <a:cubicBezTo>
                    <a:pt x="1689" y="868"/>
                    <a:pt x="1689" y="845"/>
                    <a:pt x="1689" y="800"/>
                  </a:cubicBezTo>
                  <a:cubicBezTo>
                    <a:pt x="1666" y="366"/>
                    <a:pt x="1301" y="1"/>
                    <a:pt x="845"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7"/>
            <p:cNvSpPr/>
            <p:nvPr/>
          </p:nvSpPr>
          <p:spPr>
            <a:xfrm>
              <a:off x="6730775" y="1249125"/>
              <a:ext cx="42250" cy="41175"/>
            </a:xfrm>
            <a:custGeom>
              <a:avLst/>
              <a:gdLst/>
              <a:ahLst/>
              <a:cxnLst/>
              <a:rect l="l" t="t" r="r" b="b"/>
              <a:pathLst>
                <a:path w="1690" h="1647" extrusionOk="0">
                  <a:moveTo>
                    <a:pt x="842" y="1"/>
                  </a:moveTo>
                  <a:cubicBezTo>
                    <a:pt x="828" y="1"/>
                    <a:pt x="814" y="1"/>
                    <a:pt x="799" y="2"/>
                  </a:cubicBezTo>
                  <a:cubicBezTo>
                    <a:pt x="343" y="25"/>
                    <a:pt x="0" y="413"/>
                    <a:pt x="23" y="869"/>
                  </a:cubicBezTo>
                  <a:cubicBezTo>
                    <a:pt x="45" y="1311"/>
                    <a:pt x="410" y="1647"/>
                    <a:pt x="847" y="1647"/>
                  </a:cubicBezTo>
                  <a:cubicBezTo>
                    <a:pt x="862" y="1647"/>
                    <a:pt x="876" y="1646"/>
                    <a:pt x="891" y="1645"/>
                  </a:cubicBezTo>
                  <a:cubicBezTo>
                    <a:pt x="1347" y="1623"/>
                    <a:pt x="1689" y="1235"/>
                    <a:pt x="1667" y="778"/>
                  </a:cubicBezTo>
                  <a:cubicBezTo>
                    <a:pt x="1644" y="336"/>
                    <a:pt x="1280" y="1"/>
                    <a:pt x="842"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7"/>
            <p:cNvSpPr/>
            <p:nvPr/>
          </p:nvSpPr>
          <p:spPr>
            <a:xfrm>
              <a:off x="6650300" y="1236600"/>
              <a:ext cx="41700" cy="41700"/>
            </a:xfrm>
            <a:custGeom>
              <a:avLst/>
              <a:gdLst/>
              <a:ahLst/>
              <a:cxnLst/>
              <a:rect l="l" t="t" r="r" b="b"/>
              <a:pathLst>
                <a:path w="1668" h="1668" extrusionOk="0">
                  <a:moveTo>
                    <a:pt x="777" y="1"/>
                  </a:moveTo>
                  <a:cubicBezTo>
                    <a:pt x="709" y="1"/>
                    <a:pt x="640" y="24"/>
                    <a:pt x="572" y="47"/>
                  </a:cubicBezTo>
                  <a:cubicBezTo>
                    <a:pt x="572" y="47"/>
                    <a:pt x="572" y="69"/>
                    <a:pt x="572" y="69"/>
                  </a:cubicBezTo>
                  <a:cubicBezTo>
                    <a:pt x="480" y="229"/>
                    <a:pt x="389" y="366"/>
                    <a:pt x="275" y="526"/>
                  </a:cubicBezTo>
                  <a:cubicBezTo>
                    <a:pt x="229" y="594"/>
                    <a:pt x="161" y="663"/>
                    <a:pt x="115" y="731"/>
                  </a:cubicBezTo>
                  <a:lnTo>
                    <a:pt x="69" y="777"/>
                  </a:lnTo>
                  <a:cubicBezTo>
                    <a:pt x="47" y="823"/>
                    <a:pt x="24" y="845"/>
                    <a:pt x="1" y="891"/>
                  </a:cubicBezTo>
                  <a:cubicBezTo>
                    <a:pt x="24" y="1348"/>
                    <a:pt x="412" y="1667"/>
                    <a:pt x="868" y="1667"/>
                  </a:cubicBezTo>
                  <a:cubicBezTo>
                    <a:pt x="1325" y="1644"/>
                    <a:pt x="1667" y="1256"/>
                    <a:pt x="1644" y="800"/>
                  </a:cubicBezTo>
                  <a:cubicBezTo>
                    <a:pt x="1622" y="343"/>
                    <a:pt x="1256" y="1"/>
                    <a:pt x="823"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7"/>
            <p:cNvSpPr/>
            <p:nvPr/>
          </p:nvSpPr>
          <p:spPr>
            <a:xfrm>
              <a:off x="6709075" y="1167550"/>
              <a:ext cx="3450" cy="4025"/>
            </a:xfrm>
            <a:custGeom>
              <a:avLst/>
              <a:gdLst/>
              <a:ahLst/>
              <a:cxnLst/>
              <a:rect l="l" t="t" r="r" b="b"/>
              <a:pathLst>
                <a:path w="138" h="161" extrusionOk="0">
                  <a:moveTo>
                    <a:pt x="1" y="161"/>
                  </a:moveTo>
                  <a:cubicBezTo>
                    <a:pt x="47" y="115"/>
                    <a:pt x="92" y="69"/>
                    <a:pt x="138" y="1"/>
                  </a:cubicBezTo>
                  <a:cubicBezTo>
                    <a:pt x="138" y="1"/>
                    <a:pt x="138" y="1"/>
                    <a:pt x="138" y="1"/>
                  </a:cubicBezTo>
                  <a:cubicBezTo>
                    <a:pt x="92" y="69"/>
                    <a:pt x="47" y="115"/>
                    <a:pt x="1" y="16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7"/>
            <p:cNvSpPr/>
            <p:nvPr/>
          </p:nvSpPr>
          <p:spPr>
            <a:xfrm>
              <a:off x="6693100" y="1168700"/>
              <a:ext cx="38275" cy="40550"/>
            </a:xfrm>
            <a:custGeom>
              <a:avLst/>
              <a:gdLst/>
              <a:ahLst/>
              <a:cxnLst/>
              <a:rect l="l" t="t" r="r" b="b"/>
              <a:pathLst>
                <a:path w="1531" h="1622" extrusionOk="0">
                  <a:moveTo>
                    <a:pt x="960" y="1"/>
                  </a:moveTo>
                  <a:cubicBezTo>
                    <a:pt x="891" y="92"/>
                    <a:pt x="823" y="160"/>
                    <a:pt x="754" y="252"/>
                  </a:cubicBezTo>
                  <a:cubicBezTo>
                    <a:pt x="526" y="594"/>
                    <a:pt x="275" y="936"/>
                    <a:pt x="1" y="1256"/>
                  </a:cubicBezTo>
                  <a:cubicBezTo>
                    <a:pt x="161" y="1484"/>
                    <a:pt x="435" y="1621"/>
                    <a:pt x="731" y="1621"/>
                  </a:cubicBezTo>
                  <a:cubicBezTo>
                    <a:pt x="1188" y="1598"/>
                    <a:pt x="1530" y="1210"/>
                    <a:pt x="1507" y="754"/>
                  </a:cubicBezTo>
                  <a:cubicBezTo>
                    <a:pt x="1507" y="411"/>
                    <a:pt x="1256" y="115"/>
                    <a:pt x="960" y="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7"/>
            <p:cNvSpPr/>
            <p:nvPr/>
          </p:nvSpPr>
          <p:spPr>
            <a:xfrm>
              <a:off x="6677125" y="1306800"/>
              <a:ext cx="36550" cy="31975"/>
            </a:xfrm>
            <a:custGeom>
              <a:avLst/>
              <a:gdLst/>
              <a:ahLst/>
              <a:cxnLst/>
              <a:rect l="l" t="t" r="r" b="b"/>
              <a:pathLst>
                <a:path w="1462" h="1279" extrusionOk="0">
                  <a:moveTo>
                    <a:pt x="594" y="0"/>
                  </a:moveTo>
                  <a:cubicBezTo>
                    <a:pt x="366" y="23"/>
                    <a:pt x="161" y="114"/>
                    <a:pt x="1" y="274"/>
                  </a:cubicBezTo>
                  <a:cubicBezTo>
                    <a:pt x="24" y="297"/>
                    <a:pt x="46" y="320"/>
                    <a:pt x="46" y="343"/>
                  </a:cubicBezTo>
                  <a:cubicBezTo>
                    <a:pt x="115" y="388"/>
                    <a:pt x="161" y="457"/>
                    <a:pt x="229" y="525"/>
                  </a:cubicBezTo>
                  <a:cubicBezTo>
                    <a:pt x="320" y="617"/>
                    <a:pt x="412" y="731"/>
                    <a:pt x="503" y="845"/>
                  </a:cubicBezTo>
                  <a:cubicBezTo>
                    <a:pt x="594" y="936"/>
                    <a:pt x="686" y="1050"/>
                    <a:pt x="777" y="1164"/>
                  </a:cubicBezTo>
                  <a:cubicBezTo>
                    <a:pt x="822" y="1187"/>
                    <a:pt x="845" y="1233"/>
                    <a:pt x="891" y="1279"/>
                  </a:cubicBezTo>
                  <a:lnTo>
                    <a:pt x="914" y="1279"/>
                  </a:lnTo>
                  <a:cubicBezTo>
                    <a:pt x="937" y="1256"/>
                    <a:pt x="959" y="1256"/>
                    <a:pt x="982" y="1256"/>
                  </a:cubicBezTo>
                  <a:cubicBezTo>
                    <a:pt x="982" y="1233"/>
                    <a:pt x="1005" y="1233"/>
                    <a:pt x="1005" y="1233"/>
                  </a:cubicBezTo>
                  <a:cubicBezTo>
                    <a:pt x="1005" y="1210"/>
                    <a:pt x="1028" y="1210"/>
                    <a:pt x="1028" y="1210"/>
                  </a:cubicBezTo>
                  <a:cubicBezTo>
                    <a:pt x="1051" y="1210"/>
                    <a:pt x="1074" y="1187"/>
                    <a:pt x="1096" y="1187"/>
                  </a:cubicBezTo>
                  <a:cubicBezTo>
                    <a:pt x="1119" y="1187"/>
                    <a:pt x="1142" y="1187"/>
                    <a:pt x="1142" y="1164"/>
                  </a:cubicBezTo>
                  <a:cubicBezTo>
                    <a:pt x="1188" y="1142"/>
                    <a:pt x="1233" y="1142"/>
                    <a:pt x="1279" y="1119"/>
                  </a:cubicBezTo>
                  <a:lnTo>
                    <a:pt x="1302" y="1119"/>
                  </a:lnTo>
                  <a:cubicBezTo>
                    <a:pt x="1347" y="1096"/>
                    <a:pt x="1393" y="1073"/>
                    <a:pt x="1439" y="1050"/>
                  </a:cubicBezTo>
                  <a:cubicBezTo>
                    <a:pt x="1462" y="982"/>
                    <a:pt x="1462" y="891"/>
                    <a:pt x="1462" y="799"/>
                  </a:cubicBezTo>
                  <a:cubicBezTo>
                    <a:pt x="1439" y="343"/>
                    <a:pt x="1074" y="0"/>
                    <a:pt x="640" y="0"/>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7"/>
            <p:cNvSpPr/>
            <p:nvPr/>
          </p:nvSpPr>
          <p:spPr>
            <a:xfrm>
              <a:off x="6642325" y="1268000"/>
              <a:ext cx="58225" cy="69625"/>
            </a:xfrm>
            <a:custGeom>
              <a:avLst/>
              <a:gdLst/>
              <a:ahLst/>
              <a:cxnLst/>
              <a:rect l="l" t="t" r="r" b="b"/>
              <a:pathLst>
                <a:path w="2329" h="2785" extrusionOk="0">
                  <a:moveTo>
                    <a:pt x="46" y="0"/>
                  </a:moveTo>
                  <a:cubicBezTo>
                    <a:pt x="0" y="46"/>
                    <a:pt x="0" y="92"/>
                    <a:pt x="23" y="137"/>
                  </a:cubicBezTo>
                  <a:cubicBezTo>
                    <a:pt x="115" y="274"/>
                    <a:pt x="206" y="388"/>
                    <a:pt x="297" y="525"/>
                  </a:cubicBezTo>
                  <a:cubicBezTo>
                    <a:pt x="320" y="525"/>
                    <a:pt x="320" y="548"/>
                    <a:pt x="343" y="548"/>
                  </a:cubicBezTo>
                  <a:cubicBezTo>
                    <a:pt x="343" y="571"/>
                    <a:pt x="343" y="571"/>
                    <a:pt x="343" y="571"/>
                  </a:cubicBezTo>
                  <a:lnTo>
                    <a:pt x="366" y="594"/>
                  </a:lnTo>
                  <a:lnTo>
                    <a:pt x="388" y="617"/>
                  </a:lnTo>
                  <a:cubicBezTo>
                    <a:pt x="411" y="662"/>
                    <a:pt x="434" y="685"/>
                    <a:pt x="457" y="731"/>
                  </a:cubicBezTo>
                  <a:cubicBezTo>
                    <a:pt x="480" y="753"/>
                    <a:pt x="503" y="776"/>
                    <a:pt x="503" y="776"/>
                  </a:cubicBezTo>
                  <a:cubicBezTo>
                    <a:pt x="503" y="799"/>
                    <a:pt x="525" y="799"/>
                    <a:pt x="525" y="799"/>
                  </a:cubicBezTo>
                  <a:cubicBezTo>
                    <a:pt x="525" y="822"/>
                    <a:pt x="548" y="822"/>
                    <a:pt x="548" y="822"/>
                  </a:cubicBezTo>
                  <a:cubicBezTo>
                    <a:pt x="594" y="890"/>
                    <a:pt x="640" y="959"/>
                    <a:pt x="685" y="1027"/>
                  </a:cubicBezTo>
                  <a:lnTo>
                    <a:pt x="708" y="1027"/>
                  </a:lnTo>
                  <a:cubicBezTo>
                    <a:pt x="731" y="1050"/>
                    <a:pt x="754" y="1096"/>
                    <a:pt x="776" y="1119"/>
                  </a:cubicBezTo>
                  <a:cubicBezTo>
                    <a:pt x="799" y="1142"/>
                    <a:pt x="822" y="1187"/>
                    <a:pt x="845" y="1210"/>
                  </a:cubicBezTo>
                  <a:cubicBezTo>
                    <a:pt x="845" y="1233"/>
                    <a:pt x="845" y="1233"/>
                    <a:pt x="845" y="1233"/>
                  </a:cubicBezTo>
                  <a:cubicBezTo>
                    <a:pt x="868" y="1256"/>
                    <a:pt x="891" y="1278"/>
                    <a:pt x="913" y="1301"/>
                  </a:cubicBezTo>
                  <a:cubicBezTo>
                    <a:pt x="913" y="1301"/>
                    <a:pt x="913" y="1301"/>
                    <a:pt x="936" y="1324"/>
                  </a:cubicBezTo>
                  <a:cubicBezTo>
                    <a:pt x="1050" y="1461"/>
                    <a:pt x="1142" y="1598"/>
                    <a:pt x="1256" y="1712"/>
                  </a:cubicBezTo>
                  <a:cubicBezTo>
                    <a:pt x="1256" y="1735"/>
                    <a:pt x="1279" y="1735"/>
                    <a:pt x="1279" y="1735"/>
                  </a:cubicBezTo>
                  <a:lnTo>
                    <a:pt x="1279" y="1758"/>
                  </a:lnTo>
                  <a:cubicBezTo>
                    <a:pt x="1301" y="1758"/>
                    <a:pt x="1301" y="1781"/>
                    <a:pt x="1324" y="1781"/>
                  </a:cubicBezTo>
                  <a:cubicBezTo>
                    <a:pt x="1324" y="1781"/>
                    <a:pt x="1324" y="1781"/>
                    <a:pt x="1324" y="1803"/>
                  </a:cubicBezTo>
                  <a:cubicBezTo>
                    <a:pt x="1347" y="1826"/>
                    <a:pt x="1370" y="1849"/>
                    <a:pt x="1370" y="1849"/>
                  </a:cubicBezTo>
                  <a:cubicBezTo>
                    <a:pt x="1370" y="1872"/>
                    <a:pt x="1370" y="1872"/>
                    <a:pt x="1370" y="1872"/>
                  </a:cubicBezTo>
                  <a:cubicBezTo>
                    <a:pt x="1393" y="1872"/>
                    <a:pt x="1393" y="1895"/>
                    <a:pt x="1416" y="1895"/>
                  </a:cubicBezTo>
                  <a:cubicBezTo>
                    <a:pt x="1416" y="1895"/>
                    <a:pt x="1416" y="1918"/>
                    <a:pt x="1416" y="1918"/>
                  </a:cubicBezTo>
                  <a:lnTo>
                    <a:pt x="1438" y="1918"/>
                  </a:lnTo>
                  <a:cubicBezTo>
                    <a:pt x="1530" y="2032"/>
                    <a:pt x="1621" y="2146"/>
                    <a:pt x="1712" y="2237"/>
                  </a:cubicBezTo>
                  <a:cubicBezTo>
                    <a:pt x="1712" y="2260"/>
                    <a:pt x="1712" y="2260"/>
                    <a:pt x="1712" y="2260"/>
                  </a:cubicBezTo>
                  <a:cubicBezTo>
                    <a:pt x="1735" y="2260"/>
                    <a:pt x="1758" y="2283"/>
                    <a:pt x="1758" y="2306"/>
                  </a:cubicBezTo>
                  <a:cubicBezTo>
                    <a:pt x="1758" y="2306"/>
                    <a:pt x="1781" y="2306"/>
                    <a:pt x="1781" y="2328"/>
                  </a:cubicBezTo>
                  <a:cubicBezTo>
                    <a:pt x="1781" y="2328"/>
                    <a:pt x="1781" y="2328"/>
                    <a:pt x="1804" y="2351"/>
                  </a:cubicBezTo>
                  <a:cubicBezTo>
                    <a:pt x="1826" y="2374"/>
                    <a:pt x="1849" y="2397"/>
                    <a:pt x="1849" y="2420"/>
                  </a:cubicBezTo>
                  <a:cubicBezTo>
                    <a:pt x="1963" y="2534"/>
                    <a:pt x="2055" y="2648"/>
                    <a:pt x="2169" y="2762"/>
                  </a:cubicBezTo>
                  <a:cubicBezTo>
                    <a:pt x="2192" y="2785"/>
                    <a:pt x="2214" y="2785"/>
                    <a:pt x="2237" y="2785"/>
                  </a:cubicBezTo>
                  <a:cubicBezTo>
                    <a:pt x="2260" y="2785"/>
                    <a:pt x="2283" y="2762"/>
                    <a:pt x="2306" y="2739"/>
                  </a:cubicBezTo>
                  <a:cubicBezTo>
                    <a:pt x="2329" y="2716"/>
                    <a:pt x="2329" y="2694"/>
                    <a:pt x="2329" y="2671"/>
                  </a:cubicBezTo>
                  <a:cubicBezTo>
                    <a:pt x="2329" y="2648"/>
                    <a:pt x="2306" y="2625"/>
                    <a:pt x="2283" y="2602"/>
                  </a:cubicBezTo>
                  <a:cubicBezTo>
                    <a:pt x="2214" y="2511"/>
                    <a:pt x="2123" y="2420"/>
                    <a:pt x="2055" y="2351"/>
                  </a:cubicBezTo>
                  <a:cubicBezTo>
                    <a:pt x="2055" y="2328"/>
                    <a:pt x="2032" y="2328"/>
                    <a:pt x="2032" y="2306"/>
                  </a:cubicBezTo>
                  <a:lnTo>
                    <a:pt x="2009" y="2306"/>
                  </a:lnTo>
                  <a:lnTo>
                    <a:pt x="2009" y="2283"/>
                  </a:lnTo>
                  <a:cubicBezTo>
                    <a:pt x="1986" y="2283"/>
                    <a:pt x="1986" y="2260"/>
                    <a:pt x="1963" y="2260"/>
                  </a:cubicBezTo>
                  <a:cubicBezTo>
                    <a:pt x="1963" y="2260"/>
                    <a:pt x="1963" y="2237"/>
                    <a:pt x="1963" y="2237"/>
                  </a:cubicBezTo>
                  <a:cubicBezTo>
                    <a:pt x="1941" y="2237"/>
                    <a:pt x="1941" y="2214"/>
                    <a:pt x="1918" y="2191"/>
                  </a:cubicBezTo>
                  <a:lnTo>
                    <a:pt x="1872" y="2146"/>
                  </a:lnTo>
                  <a:cubicBezTo>
                    <a:pt x="1758" y="2009"/>
                    <a:pt x="1644" y="1872"/>
                    <a:pt x="1553" y="1758"/>
                  </a:cubicBezTo>
                  <a:cubicBezTo>
                    <a:pt x="1530" y="1758"/>
                    <a:pt x="1530" y="1758"/>
                    <a:pt x="1530" y="1735"/>
                  </a:cubicBezTo>
                  <a:cubicBezTo>
                    <a:pt x="1530" y="1735"/>
                    <a:pt x="1530" y="1735"/>
                    <a:pt x="1507" y="1712"/>
                  </a:cubicBezTo>
                  <a:cubicBezTo>
                    <a:pt x="1484" y="1689"/>
                    <a:pt x="1484" y="1666"/>
                    <a:pt x="1461" y="1644"/>
                  </a:cubicBezTo>
                  <a:lnTo>
                    <a:pt x="1438" y="1644"/>
                  </a:lnTo>
                  <a:cubicBezTo>
                    <a:pt x="1438" y="1644"/>
                    <a:pt x="1438" y="1621"/>
                    <a:pt x="1438" y="1621"/>
                  </a:cubicBezTo>
                  <a:cubicBezTo>
                    <a:pt x="1416" y="1598"/>
                    <a:pt x="1416" y="1598"/>
                    <a:pt x="1393" y="1575"/>
                  </a:cubicBezTo>
                  <a:cubicBezTo>
                    <a:pt x="1279" y="1438"/>
                    <a:pt x="1165" y="1301"/>
                    <a:pt x="1073" y="1187"/>
                  </a:cubicBezTo>
                  <a:cubicBezTo>
                    <a:pt x="1050" y="1164"/>
                    <a:pt x="1050" y="1142"/>
                    <a:pt x="1028" y="1142"/>
                  </a:cubicBezTo>
                  <a:cubicBezTo>
                    <a:pt x="1028" y="1119"/>
                    <a:pt x="1028" y="1119"/>
                    <a:pt x="1028" y="1119"/>
                  </a:cubicBezTo>
                  <a:lnTo>
                    <a:pt x="1005" y="1119"/>
                  </a:lnTo>
                  <a:cubicBezTo>
                    <a:pt x="982" y="1073"/>
                    <a:pt x="982" y="1050"/>
                    <a:pt x="959" y="1027"/>
                  </a:cubicBezTo>
                  <a:lnTo>
                    <a:pt x="913" y="1005"/>
                  </a:lnTo>
                  <a:cubicBezTo>
                    <a:pt x="891" y="959"/>
                    <a:pt x="891" y="936"/>
                    <a:pt x="868" y="913"/>
                  </a:cubicBezTo>
                  <a:lnTo>
                    <a:pt x="845" y="913"/>
                  </a:lnTo>
                  <a:cubicBezTo>
                    <a:pt x="822" y="868"/>
                    <a:pt x="776" y="799"/>
                    <a:pt x="731" y="753"/>
                  </a:cubicBezTo>
                  <a:cubicBezTo>
                    <a:pt x="708" y="731"/>
                    <a:pt x="708" y="731"/>
                    <a:pt x="708" y="708"/>
                  </a:cubicBezTo>
                  <a:cubicBezTo>
                    <a:pt x="685" y="708"/>
                    <a:pt x="685" y="685"/>
                    <a:pt x="685" y="685"/>
                  </a:cubicBezTo>
                  <a:lnTo>
                    <a:pt x="662" y="685"/>
                  </a:lnTo>
                  <a:lnTo>
                    <a:pt x="662" y="662"/>
                  </a:lnTo>
                  <a:cubicBezTo>
                    <a:pt x="662" y="662"/>
                    <a:pt x="640" y="639"/>
                    <a:pt x="640" y="639"/>
                  </a:cubicBezTo>
                  <a:cubicBezTo>
                    <a:pt x="640" y="617"/>
                    <a:pt x="617" y="617"/>
                    <a:pt x="617" y="617"/>
                  </a:cubicBezTo>
                  <a:cubicBezTo>
                    <a:pt x="617" y="594"/>
                    <a:pt x="617" y="594"/>
                    <a:pt x="617" y="594"/>
                  </a:cubicBezTo>
                  <a:cubicBezTo>
                    <a:pt x="594" y="594"/>
                    <a:pt x="594" y="594"/>
                    <a:pt x="594" y="571"/>
                  </a:cubicBezTo>
                  <a:cubicBezTo>
                    <a:pt x="571" y="548"/>
                    <a:pt x="571" y="525"/>
                    <a:pt x="548" y="502"/>
                  </a:cubicBezTo>
                  <a:cubicBezTo>
                    <a:pt x="525" y="502"/>
                    <a:pt x="525" y="502"/>
                    <a:pt x="525" y="480"/>
                  </a:cubicBezTo>
                  <a:cubicBezTo>
                    <a:pt x="525" y="480"/>
                    <a:pt x="503" y="480"/>
                    <a:pt x="503" y="457"/>
                  </a:cubicBezTo>
                  <a:cubicBezTo>
                    <a:pt x="480" y="434"/>
                    <a:pt x="480" y="411"/>
                    <a:pt x="457" y="411"/>
                  </a:cubicBezTo>
                  <a:cubicBezTo>
                    <a:pt x="457" y="388"/>
                    <a:pt x="457" y="388"/>
                    <a:pt x="457" y="388"/>
                  </a:cubicBezTo>
                  <a:cubicBezTo>
                    <a:pt x="366" y="274"/>
                    <a:pt x="274" y="160"/>
                    <a:pt x="183" y="46"/>
                  </a:cubicBezTo>
                  <a:cubicBezTo>
                    <a:pt x="160" y="0"/>
                    <a:pt x="137" y="0"/>
                    <a:pt x="115"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7"/>
            <p:cNvSpPr/>
            <p:nvPr/>
          </p:nvSpPr>
          <p:spPr>
            <a:xfrm>
              <a:off x="7127925" y="834325"/>
              <a:ext cx="95900" cy="114150"/>
            </a:xfrm>
            <a:custGeom>
              <a:avLst/>
              <a:gdLst/>
              <a:ahLst/>
              <a:cxnLst/>
              <a:rect l="l" t="t" r="r" b="b"/>
              <a:pathLst>
                <a:path w="3836" h="4566" extrusionOk="0">
                  <a:moveTo>
                    <a:pt x="115" y="0"/>
                  </a:moveTo>
                  <a:cubicBezTo>
                    <a:pt x="92" y="0"/>
                    <a:pt x="69" y="23"/>
                    <a:pt x="46" y="23"/>
                  </a:cubicBezTo>
                  <a:cubicBezTo>
                    <a:pt x="1" y="69"/>
                    <a:pt x="1" y="114"/>
                    <a:pt x="24" y="160"/>
                  </a:cubicBezTo>
                  <a:cubicBezTo>
                    <a:pt x="229" y="434"/>
                    <a:pt x="412" y="708"/>
                    <a:pt x="617" y="982"/>
                  </a:cubicBezTo>
                  <a:cubicBezTo>
                    <a:pt x="617" y="982"/>
                    <a:pt x="617" y="1004"/>
                    <a:pt x="617" y="1004"/>
                  </a:cubicBezTo>
                  <a:lnTo>
                    <a:pt x="640" y="1004"/>
                  </a:lnTo>
                  <a:cubicBezTo>
                    <a:pt x="663" y="1050"/>
                    <a:pt x="686" y="1073"/>
                    <a:pt x="708" y="1118"/>
                  </a:cubicBezTo>
                  <a:lnTo>
                    <a:pt x="731" y="1118"/>
                  </a:lnTo>
                  <a:cubicBezTo>
                    <a:pt x="868" y="1324"/>
                    <a:pt x="1005" y="1507"/>
                    <a:pt x="1165" y="1712"/>
                  </a:cubicBezTo>
                  <a:cubicBezTo>
                    <a:pt x="1210" y="1758"/>
                    <a:pt x="1233" y="1803"/>
                    <a:pt x="1279" y="1849"/>
                  </a:cubicBezTo>
                  <a:cubicBezTo>
                    <a:pt x="1279" y="1872"/>
                    <a:pt x="1302" y="1872"/>
                    <a:pt x="1302" y="1895"/>
                  </a:cubicBezTo>
                  <a:lnTo>
                    <a:pt x="1325" y="1895"/>
                  </a:lnTo>
                  <a:cubicBezTo>
                    <a:pt x="1370" y="1963"/>
                    <a:pt x="1416" y="2009"/>
                    <a:pt x="1462" y="2077"/>
                  </a:cubicBezTo>
                  <a:cubicBezTo>
                    <a:pt x="1462" y="2077"/>
                    <a:pt x="1462" y="2100"/>
                    <a:pt x="1484" y="2100"/>
                  </a:cubicBezTo>
                  <a:cubicBezTo>
                    <a:pt x="1644" y="2283"/>
                    <a:pt x="1804" y="2488"/>
                    <a:pt x="1964" y="2671"/>
                  </a:cubicBezTo>
                  <a:cubicBezTo>
                    <a:pt x="1987" y="2693"/>
                    <a:pt x="2009" y="2739"/>
                    <a:pt x="2032" y="2762"/>
                  </a:cubicBezTo>
                  <a:cubicBezTo>
                    <a:pt x="2032" y="2762"/>
                    <a:pt x="2055" y="2785"/>
                    <a:pt x="2055" y="2785"/>
                  </a:cubicBezTo>
                  <a:cubicBezTo>
                    <a:pt x="2169" y="2922"/>
                    <a:pt x="2306" y="3059"/>
                    <a:pt x="2420" y="3196"/>
                  </a:cubicBezTo>
                  <a:cubicBezTo>
                    <a:pt x="2443" y="3218"/>
                    <a:pt x="2443" y="3241"/>
                    <a:pt x="2466" y="3264"/>
                  </a:cubicBezTo>
                  <a:cubicBezTo>
                    <a:pt x="2489" y="3287"/>
                    <a:pt x="2534" y="3333"/>
                    <a:pt x="2557" y="3355"/>
                  </a:cubicBezTo>
                  <a:cubicBezTo>
                    <a:pt x="2557" y="3378"/>
                    <a:pt x="2580" y="3378"/>
                    <a:pt x="2580" y="3378"/>
                  </a:cubicBezTo>
                  <a:cubicBezTo>
                    <a:pt x="2580" y="3378"/>
                    <a:pt x="2580" y="3401"/>
                    <a:pt x="2580" y="3401"/>
                  </a:cubicBezTo>
                  <a:cubicBezTo>
                    <a:pt x="2694" y="3515"/>
                    <a:pt x="2808" y="3629"/>
                    <a:pt x="2922" y="3743"/>
                  </a:cubicBezTo>
                  <a:cubicBezTo>
                    <a:pt x="2922" y="3766"/>
                    <a:pt x="2945" y="3789"/>
                    <a:pt x="2968" y="3812"/>
                  </a:cubicBezTo>
                  <a:cubicBezTo>
                    <a:pt x="2991" y="3835"/>
                    <a:pt x="3014" y="3858"/>
                    <a:pt x="3037" y="3858"/>
                  </a:cubicBezTo>
                  <a:cubicBezTo>
                    <a:pt x="3037" y="3880"/>
                    <a:pt x="3037" y="3880"/>
                    <a:pt x="3037" y="3880"/>
                  </a:cubicBezTo>
                  <a:cubicBezTo>
                    <a:pt x="3059" y="3880"/>
                    <a:pt x="3059" y="3903"/>
                    <a:pt x="3059" y="3903"/>
                  </a:cubicBezTo>
                  <a:lnTo>
                    <a:pt x="3082" y="3903"/>
                  </a:lnTo>
                  <a:lnTo>
                    <a:pt x="3082" y="3926"/>
                  </a:lnTo>
                  <a:cubicBezTo>
                    <a:pt x="3173" y="4017"/>
                    <a:pt x="3288" y="4131"/>
                    <a:pt x="3379" y="4246"/>
                  </a:cubicBezTo>
                  <a:lnTo>
                    <a:pt x="3402" y="4246"/>
                  </a:lnTo>
                  <a:cubicBezTo>
                    <a:pt x="3402" y="4268"/>
                    <a:pt x="3425" y="4268"/>
                    <a:pt x="3447" y="4291"/>
                  </a:cubicBezTo>
                  <a:lnTo>
                    <a:pt x="3493" y="4360"/>
                  </a:lnTo>
                  <a:cubicBezTo>
                    <a:pt x="3516" y="4360"/>
                    <a:pt x="3516" y="4360"/>
                    <a:pt x="3516" y="4382"/>
                  </a:cubicBezTo>
                  <a:lnTo>
                    <a:pt x="3539" y="4382"/>
                  </a:lnTo>
                  <a:lnTo>
                    <a:pt x="3584" y="4428"/>
                  </a:lnTo>
                  <a:cubicBezTo>
                    <a:pt x="3584" y="4428"/>
                    <a:pt x="3584" y="4428"/>
                    <a:pt x="3584" y="4451"/>
                  </a:cubicBezTo>
                  <a:cubicBezTo>
                    <a:pt x="3584" y="4451"/>
                    <a:pt x="3607" y="4451"/>
                    <a:pt x="3607" y="4474"/>
                  </a:cubicBezTo>
                  <a:lnTo>
                    <a:pt x="3630" y="4474"/>
                  </a:lnTo>
                  <a:cubicBezTo>
                    <a:pt x="3653" y="4497"/>
                    <a:pt x="3653" y="4519"/>
                    <a:pt x="3676" y="4542"/>
                  </a:cubicBezTo>
                  <a:cubicBezTo>
                    <a:pt x="3698" y="4542"/>
                    <a:pt x="3721" y="4565"/>
                    <a:pt x="3744" y="4565"/>
                  </a:cubicBezTo>
                  <a:cubicBezTo>
                    <a:pt x="3767" y="4542"/>
                    <a:pt x="3790" y="4542"/>
                    <a:pt x="3813" y="4519"/>
                  </a:cubicBezTo>
                  <a:cubicBezTo>
                    <a:pt x="3835" y="4497"/>
                    <a:pt x="3835" y="4474"/>
                    <a:pt x="3835" y="4451"/>
                  </a:cubicBezTo>
                  <a:cubicBezTo>
                    <a:pt x="3835" y="4428"/>
                    <a:pt x="3813" y="4405"/>
                    <a:pt x="3790" y="4382"/>
                  </a:cubicBezTo>
                  <a:lnTo>
                    <a:pt x="3744" y="4337"/>
                  </a:lnTo>
                  <a:lnTo>
                    <a:pt x="3721" y="4314"/>
                  </a:lnTo>
                  <a:cubicBezTo>
                    <a:pt x="3721" y="4291"/>
                    <a:pt x="3698" y="4291"/>
                    <a:pt x="3698" y="4291"/>
                  </a:cubicBezTo>
                  <a:cubicBezTo>
                    <a:pt x="3698" y="4291"/>
                    <a:pt x="3698" y="4291"/>
                    <a:pt x="3698" y="4268"/>
                  </a:cubicBezTo>
                  <a:lnTo>
                    <a:pt x="3653" y="4246"/>
                  </a:lnTo>
                  <a:cubicBezTo>
                    <a:pt x="3630" y="4200"/>
                    <a:pt x="3584" y="4177"/>
                    <a:pt x="3562" y="4154"/>
                  </a:cubicBezTo>
                  <a:cubicBezTo>
                    <a:pt x="3562" y="4154"/>
                    <a:pt x="3562" y="4131"/>
                    <a:pt x="3562" y="4131"/>
                  </a:cubicBezTo>
                  <a:lnTo>
                    <a:pt x="3539" y="4131"/>
                  </a:lnTo>
                  <a:cubicBezTo>
                    <a:pt x="3539" y="4109"/>
                    <a:pt x="3516" y="4109"/>
                    <a:pt x="3516" y="4086"/>
                  </a:cubicBezTo>
                  <a:cubicBezTo>
                    <a:pt x="3470" y="4040"/>
                    <a:pt x="3425" y="3994"/>
                    <a:pt x="3379" y="3949"/>
                  </a:cubicBezTo>
                  <a:cubicBezTo>
                    <a:pt x="3379" y="3972"/>
                    <a:pt x="3379" y="3972"/>
                    <a:pt x="3379" y="3972"/>
                  </a:cubicBezTo>
                  <a:cubicBezTo>
                    <a:pt x="3333" y="3903"/>
                    <a:pt x="3288" y="3858"/>
                    <a:pt x="3219" y="3789"/>
                  </a:cubicBezTo>
                  <a:cubicBezTo>
                    <a:pt x="3219" y="3789"/>
                    <a:pt x="3196" y="3766"/>
                    <a:pt x="3196" y="3766"/>
                  </a:cubicBezTo>
                  <a:cubicBezTo>
                    <a:pt x="3173" y="3743"/>
                    <a:pt x="3173" y="3743"/>
                    <a:pt x="3173" y="3721"/>
                  </a:cubicBezTo>
                  <a:lnTo>
                    <a:pt x="3151" y="3721"/>
                  </a:lnTo>
                  <a:cubicBezTo>
                    <a:pt x="3151" y="3698"/>
                    <a:pt x="3128" y="3698"/>
                    <a:pt x="3128" y="3698"/>
                  </a:cubicBezTo>
                  <a:cubicBezTo>
                    <a:pt x="3128" y="3675"/>
                    <a:pt x="3105" y="3675"/>
                    <a:pt x="3105" y="3652"/>
                  </a:cubicBezTo>
                  <a:cubicBezTo>
                    <a:pt x="3082" y="3652"/>
                    <a:pt x="3082" y="3629"/>
                    <a:pt x="3059" y="3629"/>
                  </a:cubicBezTo>
                  <a:cubicBezTo>
                    <a:pt x="3059" y="3629"/>
                    <a:pt x="3059" y="3629"/>
                    <a:pt x="3059" y="3606"/>
                  </a:cubicBezTo>
                  <a:cubicBezTo>
                    <a:pt x="2945" y="3492"/>
                    <a:pt x="2831" y="3378"/>
                    <a:pt x="2717" y="3241"/>
                  </a:cubicBezTo>
                  <a:cubicBezTo>
                    <a:pt x="2694" y="3218"/>
                    <a:pt x="2648" y="3173"/>
                    <a:pt x="2626" y="3150"/>
                  </a:cubicBezTo>
                  <a:lnTo>
                    <a:pt x="2580" y="3081"/>
                  </a:lnTo>
                  <a:cubicBezTo>
                    <a:pt x="2443" y="2945"/>
                    <a:pt x="2329" y="2808"/>
                    <a:pt x="2215" y="2671"/>
                  </a:cubicBezTo>
                  <a:cubicBezTo>
                    <a:pt x="2169" y="2625"/>
                    <a:pt x="2146" y="2602"/>
                    <a:pt x="2124" y="2556"/>
                  </a:cubicBezTo>
                  <a:cubicBezTo>
                    <a:pt x="1964" y="2374"/>
                    <a:pt x="1804" y="2191"/>
                    <a:pt x="1644" y="1986"/>
                  </a:cubicBezTo>
                  <a:cubicBezTo>
                    <a:pt x="1576" y="1917"/>
                    <a:pt x="1507" y="1826"/>
                    <a:pt x="1439" y="1735"/>
                  </a:cubicBezTo>
                  <a:cubicBezTo>
                    <a:pt x="1393" y="1689"/>
                    <a:pt x="1370" y="1643"/>
                    <a:pt x="1325" y="1598"/>
                  </a:cubicBezTo>
                  <a:cubicBezTo>
                    <a:pt x="1325" y="1575"/>
                    <a:pt x="1302" y="1575"/>
                    <a:pt x="1302" y="1575"/>
                  </a:cubicBezTo>
                  <a:cubicBezTo>
                    <a:pt x="1165" y="1392"/>
                    <a:pt x="1028" y="1210"/>
                    <a:pt x="868" y="1004"/>
                  </a:cubicBezTo>
                  <a:cubicBezTo>
                    <a:pt x="868" y="1004"/>
                    <a:pt x="868" y="1004"/>
                    <a:pt x="868" y="982"/>
                  </a:cubicBezTo>
                  <a:cubicBezTo>
                    <a:pt x="845" y="959"/>
                    <a:pt x="800" y="913"/>
                    <a:pt x="777" y="890"/>
                  </a:cubicBezTo>
                  <a:cubicBezTo>
                    <a:pt x="777" y="867"/>
                    <a:pt x="777" y="867"/>
                    <a:pt x="754" y="867"/>
                  </a:cubicBezTo>
                  <a:cubicBezTo>
                    <a:pt x="571" y="593"/>
                    <a:pt x="366" y="320"/>
                    <a:pt x="183" y="46"/>
                  </a:cubicBezTo>
                  <a:cubicBezTo>
                    <a:pt x="161" y="23"/>
                    <a:pt x="138" y="0"/>
                    <a:pt x="115"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7"/>
            <p:cNvSpPr/>
            <p:nvPr/>
          </p:nvSpPr>
          <p:spPr>
            <a:xfrm>
              <a:off x="6971575" y="972975"/>
              <a:ext cx="256800" cy="257375"/>
            </a:xfrm>
            <a:custGeom>
              <a:avLst/>
              <a:gdLst/>
              <a:ahLst/>
              <a:cxnLst/>
              <a:rect l="l" t="t" r="r" b="b"/>
              <a:pathLst>
                <a:path w="10272" h="10295" extrusionOk="0">
                  <a:moveTo>
                    <a:pt x="9679" y="1"/>
                  </a:moveTo>
                  <a:cubicBezTo>
                    <a:pt x="9679" y="46"/>
                    <a:pt x="9656" y="69"/>
                    <a:pt x="9633" y="115"/>
                  </a:cubicBezTo>
                  <a:cubicBezTo>
                    <a:pt x="9633" y="138"/>
                    <a:pt x="9610" y="160"/>
                    <a:pt x="9587" y="183"/>
                  </a:cubicBezTo>
                  <a:cubicBezTo>
                    <a:pt x="9633" y="206"/>
                    <a:pt x="9656" y="206"/>
                    <a:pt x="9679" y="229"/>
                  </a:cubicBezTo>
                  <a:cubicBezTo>
                    <a:pt x="9679" y="252"/>
                    <a:pt x="9679" y="252"/>
                    <a:pt x="9701" y="252"/>
                  </a:cubicBezTo>
                  <a:lnTo>
                    <a:pt x="9679" y="252"/>
                  </a:lnTo>
                  <a:cubicBezTo>
                    <a:pt x="9747" y="297"/>
                    <a:pt x="9816" y="366"/>
                    <a:pt x="9861" y="411"/>
                  </a:cubicBezTo>
                  <a:cubicBezTo>
                    <a:pt x="9907" y="480"/>
                    <a:pt x="9930" y="548"/>
                    <a:pt x="9975" y="617"/>
                  </a:cubicBezTo>
                  <a:cubicBezTo>
                    <a:pt x="9998" y="731"/>
                    <a:pt x="10021" y="822"/>
                    <a:pt x="10044" y="936"/>
                  </a:cubicBezTo>
                  <a:cubicBezTo>
                    <a:pt x="10044" y="1096"/>
                    <a:pt x="10044" y="1256"/>
                    <a:pt x="10021" y="1416"/>
                  </a:cubicBezTo>
                  <a:lnTo>
                    <a:pt x="10021" y="1439"/>
                  </a:lnTo>
                  <a:cubicBezTo>
                    <a:pt x="9952" y="1781"/>
                    <a:pt x="9838" y="2101"/>
                    <a:pt x="9701" y="2397"/>
                  </a:cubicBezTo>
                  <a:cubicBezTo>
                    <a:pt x="9587" y="2717"/>
                    <a:pt x="9427" y="3014"/>
                    <a:pt x="9245" y="3287"/>
                  </a:cubicBezTo>
                  <a:cubicBezTo>
                    <a:pt x="8971" y="3767"/>
                    <a:pt x="8651" y="4223"/>
                    <a:pt x="8309" y="4634"/>
                  </a:cubicBezTo>
                  <a:cubicBezTo>
                    <a:pt x="7989" y="5045"/>
                    <a:pt x="7647" y="5410"/>
                    <a:pt x="7282" y="5798"/>
                  </a:cubicBezTo>
                  <a:cubicBezTo>
                    <a:pt x="7099" y="5981"/>
                    <a:pt x="6917" y="6163"/>
                    <a:pt x="6711" y="6346"/>
                  </a:cubicBezTo>
                  <a:cubicBezTo>
                    <a:pt x="6529" y="6506"/>
                    <a:pt x="6346" y="6666"/>
                    <a:pt x="6163" y="6848"/>
                  </a:cubicBezTo>
                  <a:cubicBezTo>
                    <a:pt x="5456" y="7487"/>
                    <a:pt x="4748" y="8126"/>
                    <a:pt x="3972" y="8674"/>
                  </a:cubicBezTo>
                  <a:cubicBezTo>
                    <a:pt x="3949" y="8697"/>
                    <a:pt x="3949" y="8697"/>
                    <a:pt x="3949" y="8697"/>
                  </a:cubicBezTo>
                  <a:cubicBezTo>
                    <a:pt x="3310" y="9154"/>
                    <a:pt x="2626" y="9587"/>
                    <a:pt x="1895" y="9861"/>
                  </a:cubicBezTo>
                  <a:lnTo>
                    <a:pt x="1918" y="9861"/>
                  </a:lnTo>
                  <a:cubicBezTo>
                    <a:pt x="1758" y="9907"/>
                    <a:pt x="1621" y="9952"/>
                    <a:pt x="1461" y="9998"/>
                  </a:cubicBezTo>
                  <a:cubicBezTo>
                    <a:pt x="1302" y="10044"/>
                    <a:pt x="1165" y="10089"/>
                    <a:pt x="1005" y="10089"/>
                  </a:cubicBezTo>
                  <a:cubicBezTo>
                    <a:pt x="959" y="10101"/>
                    <a:pt x="914" y="10106"/>
                    <a:pt x="868" y="10106"/>
                  </a:cubicBezTo>
                  <a:cubicBezTo>
                    <a:pt x="822" y="10106"/>
                    <a:pt x="777" y="10101"/>
                    <a:pt x="731" y="10089"/>
                  </a:cubicBezTo>
                  <a:cubicBezTo>
                    <a:pt x="663" y="10089"/>
                    <a:pt x="617" y="10067"/>
                    <a:pt x="548" y="10044"/>
                  </a:cubicBezTo>
                  <a:cubicBezTo>
                    <a:pt x="503" y="10021"/>
                    <a:pt x="480" y="9998"/>
                    <a:pt x="434" y="9975"/>
                  </a:cubicBezTo>
                  <a:cubicBezTo>
                    <a:pt x="389" y="9930"/>
                    <a:pt x="366" y="9907"/>
                    <a:pt x="320" y="9861"/>
                  </a:cubicBezTo>
                  <a:cubicBezTo>
                    <a:pt x="297" y="9815"/>
                    <a:pt x="275" y="9770"/>
                    <a:pt x="252" y="9724"/>
                  </a:cubicBezTo>
                  <a:cubicBezTo>
                    <a:pt x="229" y="9656"/>
                    <a:pt x="229" y="9587"/>
                    <a:pt x="206" y="9519"/>
                  </a:cubicBezTo>
                  <a:cubicBezTo>
                    <a:pt x="206" y="9427"/>
                    <a:pt x="206" y="9336"/>
                    <a:pt x="229" y="9222"/>
                  </a:cubicBezTo>
                  <a:cubicBezTo>
                    <a:pt x="252" y="9108"/>
                    <a:pt x="275" y="8971"/>
                    <a:pt x="320" y="8857"/>
                  </a:cubicBezTo>
                  <a:cubicBezTo>
                    <a:pt x="366" y="8765"/>
                    <a:pt x="411" y="8697"/>
                    <a:pt x="457" y="8606"/>
                  </a:cubicBezTo>
                  <a:cubicBezTo>
                    <a:pt x="480" y="8583"/>
                    <a:pt x="480" y="8514"/>
                    <a:pt x="434" y="8492"/>
                  </a:cubicBezTo>
                  <a:cubicBezTo>
                    <a:pt x="434" y="8492"/>
                    <a:pt x="434" y="8492"/>
                    <a:pt x="411" y="8514"/>
                  </a:cubicBezTo>
                  <a:lnTo>
                    <a:pt x="389" y="8514"/>
                  </a:lnTo>
                  <a:cubicBezTo>
                    <a:pt x="343" y="8560"/>
                    <a:pt x="275" y="8606"/>
                    <a:pt x="229" y="8629"/>
                  </a:cubicBezTo>
                  <a:cubicBezTo>
                    <a:pt x="160" y="8765"/>
                    <a:pt x="92" y="8902"/>
                    <a:pt x="69" y="9039"/>
                  </a:cubicBezTo>
                  <a:cubicBezTo>
                    <a:pt x="46" y="9131"/>
                    <a:pt x="23" y="9222"/>
                    <a:pt x="23" y="9313"/>
                  </a:cubicBezTo>
                  <a:cubicBezTo>
                    <a:pt x="1" y="9382"/>
                    <a:pt x="1" y="9473"/>
                    <a:pt x="23" y="9564"/>
                  </a:cubicBezTo>
                  <a:cubicBezTo>
                    <a:pt x="23" y="9633"/>
                    <a:pt x="46" y="9724"/>
                    <a:pt x="69" y="9793"/>
                  </a:cubicBezTo>
                  <a:cubicBezTo>
                    <a:pt x="92" y="9815"/>
                    <a:pt x="92" y="9861"/>
                    <a:pt x="115" y="9884"/>
                  </a:cubicBezTo>
                  <a:cubicBezTo>
                    <a:pt x="138" y="9930"/>
                    <a:pt x="160" y="9952"/>
                    <a:pt x="183" y="9998"/>
                  </a:cubicBezTo>
                  <a:cubicBezTo>
                    <a:pt x="275" y="10112"/>
                    <a:pt x="434" y="10203"/>
                    <a:pt x="571" y="10249"/>
                  </a:cubicBezTo>
                  <a:cubicBezTo>
                    <a:pt x="663" y="10272"/>
                    <a:pt x="754" y="10295"/>
                    <a:pt x="822" y="10295"/>
                  </a:cubicBezTo>
                  <a:cubicBezTo>
                    <a:pt x="936" y="10295"/>
                    <a:pt x="1051" y="10295"/>
                    <a:pt x="1165" y="10272"/>
                  </a:cubicBezTo>
                  <a:cubicBezTo>
                    <a:pt x="1279" y="10249"/>
                    <a:pt x="1393" y="10226"/>
                    <a:pt x="1507" y="10181"/>
                  </a:cubicBezTo>
                  <a:cubicBezTo>
                    <a:pt x="1621" y="10158"/>
                    <a:pt x="1758" y="10112"/>
                    <a:pt x="1872" y="10067"/>
                  </a:cubicBezTo>
                  <a:cubicBezTo>
                    <a:pt x="2374" y="9884"/>
                    <a:pt x="2831" y="9656"/>
                    <a:pt x="3287" y="9382"/>
                  </a:cubicBezTo>
                  <a:cubicBezTo>
                    <a:pt x="3744" y="9085"/>
                    <a:pt x="4178" y="8765"/>
                    <a:pt x="4611" y="8423"/>
                  </a:cubicBezTo>
                  <a:cubicBezTo>
                    <a:pt x="5022" y="8104"/>
                    <a:pt x="5433" y="7761"/>
                    <a:pt x="5844" y="7396"/>
                  </a:cubicBezTo>
                  <a:cubicBezTo>
                    <a:pt x="6027" y="7236"/>
                    <a:pt x="6209" y="7076"/>
                    <a:pt x="6392" y="6894"/>
                  </a:cubicBezTo>
                  <a:cubicBezTo>
                    <a:pt x="6597" y="6711"/>
                    <a:pt x="6803" y="6529"/>
                    <a:pt x="7008" y="6346"/>
                  </a:cubicBezTo>
                  <a:cubicBezTo>
                    <a:pt x="7419" y="5935"/>
                    <a:pt x="7807" y="5524"/>
                    <a:pt x="8195" y="5091"/>
                  </a:cubicBezTo>
                  <a:cubicBezTo>
                    <a:pt x="8560" y="4657"/>
                    <a:pt x="8902" y="4200"/>
                    <a:pt x="9222" y="3721"/>
                  </a:cubicBezTo>
                  <a:cubicBezTo>
                    <a:pt x="9427" y="3379"/>
                    <a:pt x="9633" y="3036"/>
                    <a:pt x="9793" y="2694"/>
                  </a:cubicBezTo>
                  <a:cubicBezTo>
                    <a:pt x="9952" y="2352"/>
                    <a:pt x="10089" y="1986"/>
                    <a:pt x="10181" y="1598"/>
                  </a:cubicBezTo>
                  <a:cubicBezTo>
                    <a:pt x="10249" y="1279"/>
                    <a:pt x="10272" y="891"/>
                    <a:pt x="10158" y="571"/>
                  </a:cubicBezTo>
                  <a:cubicBezTo>
                    <a:pt x="10112" y="434"/>
                    <a:pt x="10021" y="320"/>
                    <a:pt x="9930" y="206"/>
                  </a:cubicBezTo>
                  <a:cubicBezTo>
                    <a:pt x="9861" y="138"/>
                    <a:pt x="9770" y="69"/>
                    <a:pt x="9679"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7"/>
            <p:cNvSpPr/>
            <p:nvPr/>
          </p:nvSpPr>
          <p:spPr>
            <a:xfrm>
              <a:off x="7222075" y="1008350"/>
              <a:ext cx="25" cy="25"/>
            </a:xfrm>
            <a:custGeom>
              <a:avLst/>
              <a:gdLst/>
              <a:ahLst/>
              <a:cxnLst/>
              <a:rect l="l" t="t" r="r" b="b"/>
              <a:pathLst>
                <a:path w="1" h="1" extrusionOk="0">
                  <a:moveTo>
                    <a:pt x="1" y="1"/>
                  </a:move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7"/>
            <p:cNvSpPr/>
            <p:nvPr/>
          </p:nvSpPr>
          <p:spPr>
            <a:xfrm>
              <a:off x="6979575" y="12195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7"/>
            <p:cNvSpPr/>
            <p:nvPr/>
          </p:nvSpPr>
          <p:spPr>
            <a:xfrm>
              <a:off x="7213525" y="978675"/>
              <a:ext cx="25" cy="25"/>
            </a:xfrm>
            <a:custGeom>
              <a:avLst/>
              <a:gdLst/>
              <a:ahLst/>
              <a:cxnLst/>
              <a:rect l="l" t="t" r="r" b="b"/>
              <a:pathLst>
                <a:path w="1" h="1" extrusionOk="0">
                  <a:moveTo>
                    <a:pt x="1" y="1"/>
                  </a:moveTo>
                  <a:lnTo>
                    <a:pt x="1" y="1"/>
                  </a:ln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7"/>
            <p:cNvSpPr/>
            <p:nvPr/>
          </p:nvSpPr>
          <p:spPr>
            <a:xfrm>
              <a:off x="7213525" y="97867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7"/>
            <p:cNvSpPr/>
            <p:nvPr/>
          </p:nvSpPr>
          <p:spPr>
            <a:xfrm>
              <a:off x="7222075" y="1008350"/>
              <a:ext cx="25" cy="600"/>
            </a:xfrm>
            <a:custGeom>
              <a:avLst/>
              <a:gdLst/>
              <a:ahLst/>
              <a:cxnLst/>
              <a:rect l="l" t="t" r="r" b="b"/>
              <a:pathLst>
                <a:path w="1" h="24" extrusionOk="0">
                  <a:moveTo>
                    <a:pt x="1" y="24"/>
                  </a:moveTo>
                  <a:cubicBezTo>
                    <a:pt x="1" y="24"/>
                    <a:pt x="1" y="24"/>
                    <a:pt x="1" y="24"/>
                  </a:cubicBezTo>
                  <a:lnTo>
                    <a:pt x="1" y="1"/>
                  </a:lnTo>
                  <a:cubicBezTo>
                    <a:pt x="1" y="24"/>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7"/>
            <p:cNvSpPr/>
            <p:nvPr/>
          </p:nvSpPr>
          <p:spPr>
            <a:xfrm>
              <a:off x="7222075" y="100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7"/>
            <p:cNvSpPr/>
            <p:nvPr/>
          </p:nvSpPr>
          <p:spPr>
            <a:xfrm>
              <a:off x="7019500" y="12195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7"/>
            <p:cNvSpPr/>
            <p:nvPr/>
          </p:nvSpPr>
          <p:spPr>
            <a:xfrm>
              <a:off x="7018375" y="1049450"/>
              <a:ext cx="132400" cy="121550"/>
            </a:xfrm>
            <a:custGeom>
              <a:avLst/>
              <a:gdLst/>
              <a:ahLst/>
              <a:cxnLst/>
              <a:rect l="l" t="t" r="r" b="b"/>
              <a:pathLst>
                <a:path w="5296" h="4862" extrusionOk="0">
                  <a:moveTo>
                    <a:pt x="5296" y="0"/>
                  </a:moveTo>
                  <a:lnTo>
                    <a:pt x="5296" y="0"/>
                  </a:lnTo>
                  <a:cubicBezTo>
                    <a:pt x="5182" y="114"/>
                    <a:pt x="5068" y="206"/>
                    <a:pt x="4953" y="297"/>
                  </a:cubicBezTo>
                  <a:cubicBezTo>
                    <a:pt x="4839" y="571"/>
                    <a:pt x="4679" y="822"/>
                    <a:pt x="4520" y="1073"/>
                  </a:cubicBezTo>
                  <a:cubicBezTo>
                    <a:pt x="3926" y="2054"/>
                    <a:pt x="3150" y="2899"/>
                    <a:pt x="2306" y="3675"/>
                  </a:cubicBezTo>
                  <a:cubicBezTo>
                    <a:pt x="2123" y="3835"/>
                    <a:pt x="1963" y="3995"/>
                    <a:pt x="1781" y="4154"/>
                  </a:cubicBezTo>
                  <a:cubicBezTo>
                    <a:pt x="1598" y="4314"/>
                    <a:pt x="1438" y="4451"/>
                    <a:pt x="1233" y="4542"/>
                  </a:cubicBezTo>
                  <a:cubicBezTo>
                    <a:pt x="1164" y="4588"/>
                    <a:pt x="1073" y="4634"/>
                    <a:pt x="982" y="4657"/>
                  </a:cubicBezTo>
                  <a:lnTo>
                    <a:pt x="822" y="4657"/>
                  </a:lnTo>
                  <a:cubicBezTo>
                    <a:pt x="754" y="4657"/>
                    <a:pt x="708" y="4657"/>
                    <a:pt x="662" y="4634"/>
                  </a:cubicBezTo>
                  <a:cubicBezTo>
                    <a:pt x="594" y="4611"/>
                    <a:pt x="548" y="4588"/>
                    <a:pt x="502" y="4565"/>
                  </a:cubicBezTo>
                  <a:cubicBezTo>
                    <a:pt x="411" y="4520"/>
                    <a:pt x="343" y="4451"/>
                    <a:pt x="297" y="4383"/>
                  </a:cubicBezTo>
                  <a:cubicBezTo>
                    <a:pt x="251" y="4337"/>
                    <a:pt x="206" y="4291"/>
                    <a:pt x="160" y="4223"/>
                  </a:cubicBezTo>
                  <a:cubicBezTo>
                    <a:pt x="114" y="4268"/>
                    <a:pt x="69" y="4314"/>
                    <a:pt x="0" y="4337"/>
                  </a:cubicBezTo>
                  <a:cubicBezTo>
                    <a:pt x="137" y="4520"/>
                    <a:pt x="297" y="4702"/>
                    <a:pt x="502" y="4793"/>
                  </a:cubicBezTo>
                  <a:cubicBezTo>
                    <a:pt x="594" y="4839"/>
                    <a:pt x="685" y="4839"/>
                    <a:pt x="776" y="4862"/>
                  </a:cubicBezTo>
                  <a:cubicBezTo>
                    <a:pt x="868" y="4862"/>
                    <a:pt x="959" y="4839"/>
                    <a:pt x="1073" y="4816"/>
                  </a:cubicBezTo>
                  <a:cubicBezTo>
                    <a:pt x="1164" y="4793"/>
                    <a:pt x="1256" y="4771"/>
                    <a:pt x="1324" y="4725"/>
                  </a:cubicBezTo>
                  <a:cubicBezTo>
                    <a:pt x="1438" y="4657"/>
                    <a:pt x="1530" y="4611"/>
                    <a:pt x="1621" y="4542"/>
                  </a:cubicBezTo>
                  <a:cubicBezTo>
                    <a:pt x="1826" y="4383"/>
                    <a:pt x="1986" y="4223"/>
                    <a:pt x="2169" y="4063"/>
                  </a:cubicBezTo>
                  <a:cubicBezTo>
                    <a:pt x="2374" y="3880"/>
                    <a:pt x="2580" y="3698"/>
                    <a:pt x="2762" y="3515"/>
                  </a:cubicBezTo>
                  <a:cubicBezTo>
                    <a:pt x="2968" y="3310"/>
                    <a:pt x="3150" y="3127"/>
                    <a:pt x="3333" y="2922"/>
                  </a:cubicBezTo>
                  <a:cubicBezTo>
                    <a:pt x="3721" y="2534"/>
                    <a:pt x="4063" y="2100"/>
                    <a:pt x="4383" y="1666"/>
                  </a:cubicBezTo>
                  <a:cubicBezTo>
                    <a:pt x="4748" y="1141"/>
                    <a:pt x="5068" y="594"/>
                    <a:pt x="5296"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7"/>
            <p:cNvSpPr/>
            <p:nvPr/>
          </p:nvSpPr>
          <p:spPr>
            <a:xfrm>
              <a:off x="7131350" y="10762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7"/>
            <p:cNvSpPr/>
            <p:nvPr/>
          </p:nvSpPr>
          <p:spPr>
            <a:xfrm>
              <a:off x="7076000" y="1140750"/>
              <a:ext cx="600" cy="600"/>
            </a:xfrm>
            <a:custGeom>
              <a:avLst/>
              <a:gdLst/>
              <a:ahLst/>
              <a:cxnLst/>
              <a:rect l="l" t="t" r="r" b="b"/>
              <a:pathLst>
                <a:path w="24" h="24" extrusionOk="0">
                  <a:moveTo>
                    <a:pt x="1" y="23"/>
                  </a:moveTo>
                  <a:cubicBezTo>
                    <a:pt x="1" y="23"/>
                    <a:pt x="23" y="23"/>
                    <a:pt x="23" y="0"/>
                  </a:cubicBezTo>
                  <a:cubicBezTo>
                    <a:pt x="23" y="23"/>
                    <a:pt x="1" y="23"/>
                    <a:pt x="1" y="23"/>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7"/>
            <p:cNvSpPr/>
            <p:nvPr/>
          </p:nvSpPr>
          <p:spPr>
            <a:xfrm>
              <a:off x="7076000" y="11413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7"/>
            <p:cNvSpPr/>
            <p:nvPr/>
          </p:nvSpPr>
          <p:spPr>
            <a:xfrm>
              <a:off x="7171300" y="814350"/>
              <a:ext cx="93025" cy="91550"/>
            </a:xfrm>
            <a:custGeom>
              <a:avLst/>
              <a:gdLst/>
              <a:ahLst/>
              <a:cxnLst/>
              <a:rect l="l" t="t" r="r" b="b"/>
              <a:pathLst>
                <a:path w="3721" h="3662" extrusionOk="0">
                  <a:moveTo>
                    <a:pt x="3356" y="1004"/>
                  </a:moveTo>
                  <a:cubicBezTo>
                    <a:pt x="3356" y="1023"/>
                    <a:pt x="3356" y="1027"/>
                    <a:pt x="3369" y="1027"/>
                  </a:cubicBezTo>
                  <a:lnTo>
                    <a:pt x="3369" y="1027"/>
                  </a:lnTo>
                  <a:cubicBezTo>
                    <a:pt x="3365" y="1020"/>
                    <a:pt x="3360" y="1012"/>
                    <a:pt x="3356" y="1004"/>
                  </a:cubicBezTo>
                  <a:close/>
                  <a:moveTo>
                    <a:pt x="2009" y="0"/>
                  </a:moveTo>
                  <a:cubicBezTo>
                    <a:pt x="1849" y="0"/>
                    <a:pt x="1667" y="46"/>
                    <a:pt x="1484" y="91"/>
                  </a:cubicBezTo>
                  <a:cubicBezTo>
                    <a:pt x="1210" y="160"/>
                    <a:pt x="936" y="320"/>
                    <a:pt x="708" y="479"/>
                  </a:cubicBezTo>
                  <a:cubicBezTo>
                    <a:pt x="457" y="639"/>
                    <a:pt x="229" y="845"/>
                    <a:pt x="23" y="1050"/>
                  </a:cubicBezTo>
                  <a:cubicBezTo>
                    <a:pt x="23" y="1073"/>
                    <a:pt x="0" y="1096"/>
                    <a:pt x="23" y="1119"/>
                  </a:cubicBezTo>
                  <a:cubicBezTo>
                    <a:pt x="23" y="1141"/>
                    <a:pt x="23" y="1164"/>
                    <a:pt x="46" y="1187"/>
                  </a:cubicBezTo>
                  <a:cubicBezTo>
                    <a:pt x="69" y="1210"/>
                    <a:pt x="92" y="1210"/>
                    <a:pt x="115" y="1210"/>
                  </a:cubicBezTo>
                  <a:cubicBezTo>
                    <a:pt x="137" y="1210"/>
                    <a:pt x="160" y="1187"/>
                    <a:pt x="183" y="1164"/>
                  </a:cubicBezTo>
                  <a:cubicBezTo>
                    <a:pt x="229" y="1141"/>
                    <a:pt x="252" y="1096"/>
                    <a:pt x="297" y="1073"/>
                  </a:cubicBezTo>
                  <a:cubicBezTo>
                    <a:pt x="525" y="845"/>
                    <a:pt x="799" y="639"/>
                    <a:pt x="1096" y="457"/>
                  </a:cubicBezTo>
                  <a:cubicBezTo>
                    <a:pt x="1256" y="365"/>
                    <a:pt x="1438" y="297"/>
                    <a:pt x="1621" y="251"/>
                  </a:cubicBezTo>
                  <a:cubicBezTo>
                    <a:pt x="1781" y="228"/>
                    <a:pt x="1918" y="206"/>
                    <a:pt x="2055" y="206"/>
                  </a:cubicBezTo>
                  <a:cubicBezTo>
                    <a:pt x="2169" y="206"/>
                    <a:pt x="2283" y="228"/>
                    <a:pt x="2397" y="251"/>
                  </a:cubicBezTo>
                  <a:cubicBezTo>
                    <a:pt x="2534" y="297"/>
                    <a:pt x="2671" y="365"/>
                    <a:pt x="2785" y="434"/>
                  </a:cubicBezTo>
                  <a:cubicBezTo>
                    <a:pt x="2922" y="502"/>
                    <a:pt x="3036" y="594"/>
                    <a:pt x="3128" y="708"/>
                  </a:cubicBezTo>
                  <a:lnTo>
                    <a:pt x="3128" y="685"/>
                  </a:lnTo>
                  <a:cubicBezTo>
                    <a:pt x="3219" y="799"/>
                    <a:pt x="3310" y="913"/>
                    <a:pt x="3379" y="1027"/>
                  </a:cubicBezTo>
                  <a:cubicBezTo>
                    <a:pt x="3375" y="1027"/>
                    <a:pt x="3372" y="1027"/>
                    <a:pt x="3369" y="1027"/>
                  </a:cubicBezTo>
                  <a:lnTo>
                    <a:pt x="3369" y="1027"/>
                  </a:lnTo>
                  <a:cubicBezTo>
                    <a:pt x="3427" y="1134"/>
                    <a:pt x="3450" y="1240"/>
                    <a:pt x="3493" y="1347"/>
                  </a:cubicBezTo>
                  <a:cubicBezTo>
                    <a:pt x="3516" y="1438"/>
                    <a:pt x="3516" y="1529"/>
                    <a:pt x="3516" y="1644"/>
                  </a:cubicBezTo>
                  <a:cubicBezTo>
                    <a:pt x="3516" y="1735"/>
                    <a:pt x="3493" y="1826"/>
                    <a:pt x="3470" y="1940"/>
                  </a:cubicBezTo>
                  <a:cubicBezTo>
                    <a:pt x="3424" y="2054"/>
                    <a:pt x="3379" y="2169"/>
                    <a:pt x="3310" y="2283"/>
                  </a:cubicBezTo>
                  <a:cubicBezTo>
                    <a:pt x="3196" y="2488"/>
                    <a:pt x="3013" y="2671"/>
                    <a:pt x="2854" y="2853"/>
                  </a:cubicBezTo>
                  <a:lnTo>
                    <a:pt x="2831" y="2853"/>
                  </a:lnTo>
                  <a:cubicBezTo>
                    <a:pt x="2603" y="3082"/>
                    <a:pt x="2351" y="3287"/>
                    <a:pt x="2100" y="3492"/>
                  </a:cubicBezTo>
                  <a:cubicBezTo>
                    <a:pt x="2055" y="3515"/>
                    <a:pt x="2055" y="3584"/>
                    <a:pt x="2078" y="3629"/>
                  </a:cubicBezTo>
                  <a:cubicBezTo>
                    <a:pt x="2094" y="3646"/>
                    <a:pt x="2133" y="3662"/>
                    <a:pt x="2170" y="3662"/>
                  </a:cubicBezTo>
                  <a:cubicBezTo>
                    <a:pt x="2186" y="3662"/>
                    <a:pt x="2201" y="3659"/>
                    <a:pt x="2215" y="3652"/>
                  </a:cubicBezTo>
                  <a:cubicBezTo>
                    <a:pt x="2603" y="3333"/>
                    <a:pt x="2991" y="3013"/>
                    <a:pt x="3310" y="2625"/>
                  </a:cubicBezTo>
                  <a:cubicBezTo>
                    <a:pt x="3470" y="2442"/>
                    <a:pt x="3584" y="2214"/>
                    <a:pt x="3653" y="1986"/>
                  </a:cubicBezTo>
                  <a:cubicBezTo>
                    <a:pt x="3721" y="1781"/>
                    <a:pt x="3721" y="1552"/>
                    <a:pt x="3675" y="1324"/>
                  </a:cubicBezTo>
                  <a:cubicBezTo>
                    <a:pt x="3584" y="890"/>
                    <a:pt x="3287" y="525"/>
                    <a:pt x="2922" y="274"/>
                  </a:cubicBezTo>
                  <a:cubicBezTo>
                    <a:pt x="2717" y="160"/>
                    <a:pt x="2488" y="69"/>
                    <a:pt x="2237" y="23"/>
                  </a:cubicBezTo>
                  <a:cubicBezTo>
                    <a:pt x="2169" y="23"/>
                    <a:pt x="2100" y="0"/>
                    <a:pt x="2009"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7"/>
            <p:cNvSpPr/>
            <p:nvPr/>
          </p:nvSpPr>
          <p:spPr>
            <a:xfrm>
              <a:off x="6585825" y="1334750"/>
              <a:ext cx="43400" cy="42125"/>
            </a:xfrm>
            <a:custGeom>
              <a:avLst/>
              <a:gdLst/>
              <a:ahLst/>
              <a:cxnLst/>
              <a:rect l="l" t="t" r="r" b="b"/>
              <a:pathLst>
                <a:path w="1736" h="1685" extrusionOk="0">
                  <a:moveTo>
                    <a:pt x="731" y="1"/>
                  </a:moveTo>
                  <a:cubicBezTo>
                    <a:pt x="708" y="1"/>
                    <a:pt x="685" y="24"/>
                    <a:pt x="685" y="46"/>
                  </a:cubicBezTo>
                  <a:cubicBezTo>
                    <a:pt x="480" y="252"/>
                    <a:pt x="297" y="480"/>
                    <a:pt x="160" y="731"/>
                  </a:cubicBezTo>
                  <a:cubicBezTo>
                    <a:pt x="92" y="868"/>
                    <a:pt x="24" y="1005"/>
                    <a:pt x="1" y="1165"/>
                  </a:cubicBezTo>
                  <a:cubicBezTo>
                    <a:pt x="1" y="1302"/>
                    <a:pt x="24" y="1416"/>
                    <a:pt x="115" y="1530"/>
                  </a:cubicBezTo>
                  <a:cubicBezTo>
                    <a:pt x="218" y="1644"/>
                    <a:pt x="355" y="1684"/>
                    <a:pt x="497" y="1684"/>
                  </a:cubicBezTo>
                  <a:cubicBezTo>
                    <a:pt x="640" y="1684"/>
                    <a:pt x="788" y="1644"/>
                    <a:pt x="914" y="1599"/>
                  </a:cubicBezTo>
                  <a:cubicBezTo>
                    <a:pt x="1074" y="1530"/>
                    <a:pt x="1210" y="1462"/>
                    <a:pt x="1347" y="1370"/>
                  </a:cubicBezTo>
                  <a:cubicBezTo>
                    <a:pt x="1462" y="1325"/>
                    <a:pt x="1553" y="1256"/>
                    <a:pt x="1667" y="1188"/>
                  </a:cubicBezTo>
                  <a:cubicBezTo>
                    <a:pt x="1713" y="1165"/>
                    <a:pt x="1735" y="1142"/>
                    <a:pt x="1735" y="1096"/>
                  </a:cubicBezTo>
                  <a:cubicBezTo>
                    <a:pt x="1713" y="1028"/>
                    <a:pt x="1667" y="1005"/>
                    <a:pt x="1621" y="1005"/>
                  </a:cubicBezTo>
                  <a:cubicBezTo>
                    <a:pt x="1576" y="1005"/>
                    <a:pt x="1553" y="1028"/>
                    <a:pt x="1530" y="1051"/>
                  </a:cubicBezTo>
                  <a:cubicBezTo>
                    <a:pt x="1484" y="1074"/>
                    <a:pt x="1462" y="1096"/>
                    <a:pt x="1416" y="1119"/>
                  </a:cubicBezTo>
                  <a:cubicBezTo>
                    <a:pt x="1325" y="1165"/>
                    <a:pt x="1256" y="1211"/>
                    <a:pt x="1165" y="1256"/>
                  </a:cubicBezTo>
                  <a:cubicBezTo>
                    <a:pt x="1005" y="1347"/>
                    <a:pt x="845" y="1416"/>
                    <a:pt x="663" y="1462"/>
                  </a:cubicBezTo>
                  <a:cubicBezTo>
                    <a:pt x="617" y="1484"/>
                    <a:pt x="549" y="1484"/>
                    <a:pt x="480" y="1484"/>
                  </a:cubicBezTo>
                  <a:cubicBezTo>
                    <a:pt x="457" y="1484"/>
                    <a:pt x="412" y="1484"/>
                    <a:pt x="366" y="1462"/>
                  </a:cubicBezTo>
                  <a:cubicBezTo>
                    <a:pt x="343" y="1462"/>
                    <a:pt x="343" y="1462"/>
                    <a:pt x="320" y="1439"/>
                  </a:cubicBezTo>
                  <a:cubicBezTo>
                    <a:pt x="297" y="1439"/>
                    <a:pt x="275" y="1416"/>
                    <a:pt x="252" y="1416"/>
                  </a:cubicBezTo>
                  <a:cubicBezTo>
                    <a:pt x="252" y="1393"/>
                    <a:pt x="229" y="1370"/>
                    <a:pt x="229" y="1347"/>
                  </a:cubicBezTo>
                  <a:cubicBezTo>
                    <a:pt x="229" y="1347"/>
                    <a:pt x="206" y="1325"/>
                    <a:pt x="206" y="1302"/>
                  </a:cubicBezTo>
                  <a:cubicBezTo>
                    <a:pt x="206" y="1279"/>
                    <a:pt x="206" y="1256"/>
                    <a:pt x="206" y="1233"/>
                  </a:cubicBezTo>
                  <a:cubicBezTo>
                    <a:pt x="206" y="1188"/>
                    <a:pt x="206" y="1142"/>
                    <a:pt x="229" y="1096"/>
                  </a:cubicBezTo>
                  <a:cubicBezTo>
                    <a:pt x="252" y="982"/>
                    <a:pt x="320" y="868"/>
                    <a:pt x="366" y="754"/>
                  </a:cubicBezTo>
                  <a:cubicBezTo>
                    <a:pt x="503" y="549"/>
                    <a:pt x="663" y="343"/>
                    <a:pt x="822" y="161"/>
                  </a:cubicBezTo>
                  <a:cubicBezTo>
                    <a:pt x="868" y="115"/>
                    <a:pt x="845" y="69"/>
                    <a:pt x="822" y="24"/>
                  </a:cubicBezTo>
                  <a:cubicBezTo>
                    <a:pt x="800" y="24"/>
                    <a:pt x="777" y="1"/>
                    <a:pt x="754" y="1"/>
                  </a:cubicBezTo>
                  <a:close/>
                </a:path>
              </a:pathLst>
            </a:custGeom>
            <a:solidFill>
              <a:srgbClr val="7F7F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7"/>
            <p:cNvSpPr/>
            <p:nvPr/>
          </p:nvSpPr>
          <p:spPr>
            <a:xfrm>
              <a:off x="7031500" y="881675"/>
              <a:ext cx="50800" cy="49150"/>
            </a:xfrm>
            <a:custGeom>
              <a:avLst/>
              <a:gdLst/>
              <a:ahLst/>
              <a:cxnLst/>
              <a:rect l="l" t="t" r="r" b="b"/>
              <a:pathLst>
                <a:path w="2032" h="1966" extrusionOk="0">
                  <a:moveTo>
                    <a:pt x="1142" y="1"/>
                  </a:moveTo>
                  <a:cubicBezTo>
                    <a:pt x="1073" y="1"/>
                    <a:pt x="1027" y="1"/>
                    <a:pt x="959" y="23"/>
                  </a:cubicBezTo>
                  <a:cubicBezTo>
                    <a:pt x="845" y="23"/>
                    <a:pt x="754" y="46"/>
                    <a:pt x="662" y="92"/>
                  </a:cubicBezTo>
                  <a:cubicBezTo>
                    <a:pt x="434" y="160"/>
                    <a:pt x="229" y="297"/>
                    <a:pt x="46" y="457"/>
                  </a:cubicBezTo>
                  <a:cubicBezTo>
                    <a:pt x="23" y="480"/>
                    <a:pt x="23" y="480"/>
                    <a:pt x="23" y="526"/>
                  </a:cubicBezTo>
                  <a:cubicBezTo>
                    <a:pt x="0" y="548"/>
                    <a:pt x="23" y="571"/>
                    <a:pt x="23" y="594"/>
                  </a:cubicBezTo>
                  <a:cubicBezTo>
                    <a:pt x="50" y="621"/>
                    <a:pt x="77" y="632"/>
                    <a:pt x="103" y="632"/>
                  </a:cubicBezTo>
                  <a:cubicBezTo>
                    <a:pt x="122" y="632"/>
                    <a:pt x="141" y="626"/>
                    <a:pt x="160" y="617"/>
                  </a:cubicBezTo>
                  <a:cubicBezTo>
                    <a:pt x="274" y="526"/>
                    <a:pt x="388" y="434"/>
                    <a:pt x="502" y="366"/>
                  </a:cubicBezTo>
                  <a:cubicBezTo>
                    <a:pt x="594" y="320"/>
                    <a:pt x="662" y="297"/>
                    <a:pt x="731" y="274"/>
                  </a:cubicBezTo>
                  <a:cubicBezTo>
                    <a:pt x="776" y="252"/>
                    <a:pt x="822" y="229"/>
                    <a:pt x="868" y="229"/>
                  </a:cubicBezTo>
                  <a:cubicBezTo>
                    <a:pt x="913" y="229"/>
                    <a:pt x="936" y="206"/>
                    <a:pt x="982" y="206"/>
                  </a:cubicBezTo>
                  <a:cubicBezTo>
                    <a:pt x="1027" y="206"/>
                    <a:pt x="1096" y="183"/>
                    <a:pt x="1164" y="183"/>
                  </a:cubicBezTo>
                  <a:cubicBezTo>
                    <a:pt x="1233" y="206"/>
                    <a:pt x="1301" y="206"/>
                    <a:pt x="1370" y="229"/>
                  </a:cubicBezTo>
                  <a:cubicBezTo>
                    <a:pt x="1415" y="252"/>
                    <a:pt x="1484" y="274"/>
                    <a:pt x="1530" y="297"/>
                  </a:cubicBezTo>
                  <a:cubicBezTo>
                    <a:pt x="1552" y="320"/>
                    <a:pt x="1598" y="343"/>
                    <a:pt x="1644" y="366"/>
                  </a:cubicBezTo>
                  <a:cubicBezTo>
                    <a:pt x="1667" y="411"/>
                    <a:pt x="1689" y="457"/>
                    <a:pt x="1735" y="503"/>
                  </a:cubicBezTo>
                  <a:cubicBezTo>
                    <a:pt x="1735" y="548"/>
                    <a:pt x="1758" y="594"/>
                    <a:pt x="1781" y="640"/>
                  </a:cubicBezTo>
                  <a:cubicBezTo>
                    <a:pt x="1781" y="685"/>
                    <a:pt x="1803" y="754"/>
                    <a:pt x="1803" y="822"/>
                  </a:cubicBezTo>
                  <a:cubicBezTo>
                    <a:pt x="1803" y="891"/>
                    <a:pt x="1781" y="982"/>
                    <a:pt x="1758" y="1051"/>
                  </a:cubicBezTo>
                  <a:cubicBezTo>
                    <a:pt x="1735" y="1165"/>
                    <a:pt x="1689" y="1256"/>
                    <a:pt x="1621" y="1347"/>
                  </a:cubicBezTo>
                  <a:cubicBezTo>
                    <a:pt x="1552" y="1461"/>
                    <a:pt x="1461" y="1575"/>
                    <a:pt x="1370" y="1690"/>
                  </a:cubicBezTo>
                  <a:cubicBezTo>
                    <a:pt x="1347" y="1712"/>
                    <a:pt x="1301" y="1735"/>
                    <a:pt x="1278" y="1758"/>
                  </a:cubicBezTo>
                  <a:cubicBezTo>
                    <a:pt x="1256" y="1758"/>
                    <a:pt x="1256" y="1781"/>
                    <a:pt x="1256" y="1781"/>
                  </a:cubicBezTo>
                  <a:lnTo>
                    <a:pt x="1233" y="1781"/>
                  </a:lnTo>
                  <a:cubicBezTo>
                    <a:pt x="1187" y="1827"/>
                    <a:pt x="1187" y="1872"/>
                    <a:pt x="1210" y="1918"/>
                  </a:cubicBezTo>
                  <a:cubicBezTo>
                    <a:pt x="1238" y="1946"/>
                    <a:pt x="1275" y="1966"/>
                    <a:pt x="1305" y="1966"/>
                  </a:cubicBezTo>
                  <a:cubicBezTo>
                    <a:pt x="1323" y="1966"/>
                    <a:pt x="1338" y="1958"/>
                    <a:pt x="1347" y="1941"/>
                  </a:cubicBezTo>
                  <a:lnTo>
                    <a:pt x="1370" y="1941"/>
                  </a:lnTo>
                  <a:cubicBezTo>
                    <a:pt x="1370" y="1941"/>
                    <a:pt x="1393" y="1918"/>
                    <a:pt x="1393" y="1918"/>
                  </a:cubicBezTo>
                  <a:cubicBezTo>
                    <a:pt x="1530" y="1804"/>
                    <a:pt x="1644" y="1667"/>
                    <a:pt x="1735" y="1530"/>
                  </a:cubicBezTo>
                  <a:cubicBezTo>
                    <a:pt x="1918" y="1279"/>
                    <a:pt x="2032" y="959"/>
                    <a:pt x="1986" y="640"/>
                  </a:cubicBezTo>
                  <a:cubicBezTo>
                    <a:pt x="1963" y="526"/>
                    <a:pt x="1918" y="411"/>
                    <a:pt x="1826" y="320"/>
                  </a:cubicBezTo>
                  <a:cubicBezTo>
                    <a:pt x="1803" y="274"/>
                    <a:pt x="1758" y="229"/>
                    <a:pt x="1735" y="206"/>
                  </a:cubicBezTo>
                  <a:cubicBezTo>
                    <a:pt x="1689" y="160"/>
                    <a:pt x="1644" y="137"/>
                    <a:pt x="1598" y="115"/>
                  </a:cubicBezTo>
                  <a:cubicBezTo>
                    <a:pt x="1461" y="23"/>
                    <a:pt x="1301" y="1"/>
                    <a:pt x="1142"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7"/>
            <p:cNvSpPr/>
            <p:nvPr/>
          </p:nvSpPr>
          <p:spPr>
            <a:xfrm>
              <a:off x="7111950" y="978675"/>
              <a:ext cx="48525" cy="49150"/>
            </a:xfrm>
            <a:custGeom>
              <a:avLst/>
              <a:gdLst/>
              <a:ahLst/>
              <a:cxnLst/>
              <a:rect l="l" t="t" r="r" b="b"/>
              <a:pathLst>
                <a:path w="1941" h="1966" extrusionOk="0">
                  <a:moveTo>
                    <a:pt x="1028" y="1"/>
                  </a:moveTo>
                  <a:cubicBezTo>
                    <a:pt x="936" y="1"/>
                    <a:pt x="845" y="24"/>
                    <a:pt x="777" y="46"/>
                  </a:cubicBezTo>
                  <a:cubicBezTo>
                    <a:pt x="685" y="69"/>
                    <a:pt x="594" y="92"/>
                    <a:pt x="503" y="138"/>
                  </a:cubicBezTo>
                  <a:cubicBezTo>
                    <a:pt x="343" y="206"/>
                    <a:pt x="183" y="298"/>
                    <a:pt x="46" y="412"/>
                  </a:cubicBezTo>
                  <a:cubicBezTo>
                    <a:pt x="1" y="435"/>
                    <a:pt x="1" y="503"/>
                    <a:pt x="23" y="549"/>
                  </a:cubicBezTo>
                  <a:cubicBezTo>
                    <a:pt x="37" y="575"/>
                    <a:pt x="66" y="586"/>
                    <a:pt x="97" y="586"/>
                  </a:cubicBezTo>
                  <a:cubicBezTo>
                    <a:pt x="119" y="586"/>
                    <a:pt x="142" y="581"/>
                    <a:pt x="160" y="571"/>
                  </a:cubicBezTo>
                  <a:cubicBezTo>
                    <a:pt x="252" y="503"/>
                    <a:pt x="343" y="435"/>
                    <a:pt x="434" y="389"/>
                  </a:cubicBezTo>
                  <a:cubicBezTo>
                    <a:pt x="548" y="320"/>
                    <a:pt x="685" y="275"/>
                    <a:pt x="822" y="229"/>
                  </a:cubicBezTo>
                  <a:lnTo>
                    <a:pt x="800" y="229"/>
                  </a:lnTo>
                  <a:cubicBezTo>
                    <a:pt x="891" y="206"/>
                    <a:pt x="1005" y="206"/>
                    <a:pt x="1096" y="206"/>
                  </a:cubicBezTo>
                  <a:cubicBezTo>
                    <a:pt x="1165" y="206"/>
                    <a:pt x="1233" y="206"/>
                    <a:pt x="1302" y="229"/>
                  </a:cubicBezTo>
                  <a:cubicBezTo>
                    <a:pt x="1370" y="252"/>
                    <a:pt x="1416" y="275"/>
                    <a:pt x="1461" y="298"/>
                  </a:cubicBezTo>
                  <a:cubicBezTo>
                    <a:pt x="1507" y="320"/>
                    <a:pt x="1553" y="366"/>
                    <a:pt x="1576" y="389"/>
                  </a:cubicBezTo>
                  <a:cubicBezTo>
                    <a:pt x="1621" y="435"/>
                    <a:pt x="1644" y="457"/>
                    <a:pt x="1667" y="503"/>
                  </a:cubicBezTo>
                  <a:cubicBezTo>
                    <a:pt x="1690" y="549"/>
                    <a:pt x="1713" y="594"/>
                    <a:pt x="1713" y="640"/>
                  </a:cubicBezTo>
                  <a:cubicBezTo>
                    <a:pt x="1735" y="708"/>
                    <a:pt x="1735" y="754"/>
                    <a:pt x="1735" y="823"/>
                  </a:cubicBezTo>
                  <a:cubicBezTo>
                    <a:pt x="1735" y="914"/>
                    <a:pt x="1713" y="982"/>
                    <a:pt x="1690" y="1074"/>
                  </a:cubicBezTo>
                  <a:cubicBezTo>
                    <a:pt x="1667" y="1165"/>
                    <a:pt x="1621" y="1279"/>
                    <a:pt x="1576" y="1370"/>
                  </a:cubicBezTo>
                  <a:cubicBezTo>
                    <a:pt x="1484" y="1484"/>
                    <a:pt x="1393" y="1599"/>
                    <a:pt x="1302" y="1690"/>
                  </a:cubicBezTo>
                  <a:lnTo>
                    <a:pt x="1325" y="1690"/>
                  </a:lnTo>
                  <a:cubicBezTo>
                    <a:pt x="1302" y="1690"/>
                    <a:pt x="1302" y="1713"/>
                    <a:pt x="1279" y="1713"/>
                  </a:cubicBezTo>
                  <a:cubicBezTo>
                    <a:pt x="1256" y="1736"/>
                    <a:pt x="1233" y="1736"/>
                    <a:pt x="1233" y="1758"/>
                  </a:cubicBezTo>
                  <a:lnTo>
                    <a:pt x="1210" y="1758"/>
                  </a:lnTo>
                  <a:cubicBezTo>
                    <a:pt x="1210" y="1758"/>
                    <a:pt x="1210" y="1758"/>
                    <a:pt x="1210" y="1781"/>
                  </a:cubicBezTo>
                  <a:lnTo>
                    <a:pt x="1188" y="1781"/>
                  </a:lnTo>
                  <a:cubicBezTo>
                    <a:pt x="1142" y="1827"/>
                    <a:pt x="1142" y="1873"/>
                    <a:pt x="1165" y="1918"/>
                  </a:cubicBezTo>
                  <a:cubicBezTo>
                    <a:pt x="1193" y="1946"/>
                    <a:pt x="1221" y="1966"/>
                    <a:pt x="1249" y="1966"/>
                  </a:cubicBezTo>
                  <a:cubicBezTo>
                    <a:pt x="1267" y="1966"/>
                    <a:pt x="1284" y="1958"/>
                    <a:pt x="1302" y="1941"/>
                  </a:cubicBezTo>
                  <a:lnTo>
                    <a:pt x="1325" y="1941"/>
                  </a:lnTo>
                  <a:cubicBezTo>
                    <a:pt x="1325" y="1918"/>
                    <a:pt x="1325" y="1918"/>
                    <a:pt x="1325" y="1918"/>
                  </a:cubicBezTo>
                  <a:lnTo>
                    <a:pt x="1347" y="1918"/>
                  </a:lnTo>
                  <a:cubicBezTo>
                    <a:pt x="1347" y="1895"/>
                    <a:pt x="1370" y="1895"/>
                    <a:pt x="1393" y="1873"/>
                  </a:cubicBezTo>
                  <a:cubicBezTo>
                    <a:pt x="1393" y="1873"/>
                    <a:pt x="1393" y="1873"/>
                    <a:pt x="1416" y="1850"/>
                  </a:cubicBezTo>
                  <a:cubicBezTo>
                    <a:pt x="1530" y="1736"/>
                    <a:pt x="1644" y="1599"/>
                    <a:pt x="1735" y="1439"/>
                  </a:cubicBezTo>
                  <a:cubicBezTo>
                    <a:pt x="1781" y="1393"/>
                    <a:pt x="1804" y="1325"/>
                    <a:pt x="1827" y="1256"/>
                  </a:cubicBezTo>
                  <a:cubicBezTo>
                    <a:pt x="1872" y="1188"/>
                    <a:pt x="1895" y="1119"/>
                    <a:pt x="1918" y="1028"/>
                  </a:cubicBezTo>
                  <a:cubicBezTo>
                    <a:pt x="1941" y="845"/>
                    <a:pt x="1941" y="640"/>
                    <a:pt x="1872" y="480"/>
                  </a:cubicBezTo>
                  <a:cubicBezTo>
                    <a:pt x="1849" y="412"/>
                    <a:pt x="1804" y="343"/>
                    <a:pt x="1758" y="298"/>
                  </a:cubicBezTo>
                  <a:cubicBezTo>
                    <a:pt x="1713" y="229"/>
                    <a:pt x="1644" y="183"/>
                    <a:pt x="1553" y="138"/>
                  </a:cubicBezTo>
                  <a:cubicBezTo>
                    <a:pt x="1530" y="115"/>
                    <a:pt x="1484" y="92"/>
                    <a:pt x="1439" y="69"/>
                  </a:cubicBezTo>
                  <a:cubicBezTo>
                    <a:pt x="1416" y="46"/>
                    <a:pt x="1370" y="46"/>
                    <a:pt x="1325" y="46"/>
                  </a:cubicBezTo>
                  <a:cubicBezTo>
                    <a:pt x="1256" y="1"/>
                    <a:pt x="1165" y="1"/>
                    <a:pt x="1073"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7"/>
            <p:cNvSpPr/>
            <p:nvPr/>
          </p:nvSpPr>
          <p:spPr>
            <a:xfrm>
              <a:off x="7081700" y="938175"/>
              <a:ext cx="33125" cy="31650"/>
            </a:xfrm>
            <a:custGeom>
              <a:avLst/>
              <a:gdLst/>
              <a:ahLst/>
              <a:cxnLst/>
              <a:rect l="l" t="t" r="r" b="b"/>
              <a:pathLst>
                <a:path w="1325" h="1266" extrusionOk="0">
                  <a:moveTo>
                    <a:pt x="435" y="0"/>
                  </a:moveTo>
                  <a:cubicBezTo>
                    <a:pt x="412" y="0"/>
                    <a:pt x="389" y="0"/>
                    <a:pt x="389" y="23"/>
                  </a:cubicBezTo>
                  <a:cubicBezTo>
                    <a:pt x="275" y="69"/>
                    <a:pt x="184" y="160"/>
                    <a:pt x="115" y="251"/>
                  </a:cubicBezTo>
                  <a:cubicBezTo>
                    <a:pt x="69" y="320"/>
                    <a:pt x="24" y="411"/>
                    <a:pt x="24" y="502"/>
                  </a:cubicBezTo>
                  <a:cubicBezTo>
                    <a:pt x="1" y="594"/>
                    <a:pt x="1" y="685"/>
                    <a:pt x="24" y="753"/>
                  </a:cubicBezTo>
                  <a:cubicBezTo>
                    <a:pt x="47" y="845"/>
                    <a:pt x="92" y="936"/>
                    <a:pt x="161" y="1005"/>
                  </a:cubicBezTo>
                  <a:cubicBezTo>
                    <a:pt x="275" y="1142"/>
                    <a:pt x="457" y="1233"/>
                    <a:pt x="640" y="1256"/>
                  </a:cubicBezTo>
                  <a:cubicBezTo>
                    <a:pt x="667" y="1262"/>
                    <a:pt x="695" y="1265"/>
                    <a:pt x="725" y="1265"/>
                  </a:cubicBezTo>
                  <a:cubicBezTo>
                    <a:pt x="796" y="1265"/>
                    <a:pt x="872" y="1249"/>
                    <a:pt x="937" y="1233"/>
                  </a:cubicBezTo>
                  <a:cubicBezTo>
                    <a:pt x="1051" y="1187"/>
                    <a:pt x="1165" y="1119"/>
                    <a:pt x="1279" y="1050"/>
                  </a:cubicBezTo>
                  <a:cubicBezTo>
                    <a:pt x="1302" y="1005"/>
                    <a:pt x="1325" y="959"/>
                    <a:pt x="1279" y="913"/>
                  </a:cubicBezTo>
                  <a:cubicBezTo>
                    <a:pt x="1265" y="885"/>
                    <a:pt x="1233" y="866"/>
                    <a:pt x="1206" y="866"/>
                  </a:cubicBezTo>
                  <a:cubicBezTo>
                    <a:pt x="1189" y="866"/>
                    <a:pt x="1174" y="873"/>
                    <a:pt x="1165" y="890"/>
                  </a:cubicBezTo>
                  <a:cubicBezTo>
                    <a:pt x="1119" y="936"/>
                    <a:pt x="1051" y="959"/>
                    <a:pt x="1005" y="982"/>
                  </a:cubicBezTo>
                  <a:cubicBezTo>
                    <a:pt x="960" y="1005"/>
                    <a:pt x="914" y="1027"/>
                    <a:pt x="845" y="1050"/>
                  </a:cubicBezTo>
                  <a:cubicBezTo>
                    <a:pt x="800" y="1050"/>
                    <a:pt x="754" y="1073"/>
                    <a:pt x="708" y="1073"/>
                  </a:cubicBezTo>
                  <a:cubicBezTo>
                    <a:pt x="663" y="1073"/>
                    <a:pt x="617" y="1050"/>
                    <a:pt x="572" y="1050"/>
                  </a:cubicBezTo>
                  <a:cubicBezTo>
                    <a:pt x="526" y="1027"/>
                    <a:pt x="480" y="1005"/>
                    <a:pt x="435" y="982"/>
                  </a:cubicBezTo>
                  <a:cubicBezTo>
                    <a:pt x="412" y="959"/>
                    <a:pt x="366" y="936"/>
                    <a:pt x="343" y="913"/>
                  </a:cubicBezTo>
                  <a:cubicBezTo>
                    <a:pt x="298" y="868"/>
                    <a:pt x="275" y="845"/>
                    <a:pt x="252" y="799"/>
                  </a:cubicBezTo>
                  <a:cubicBezTo>
                    <a:pt x="229" y="776"/>
                    <a:pt x="229" y="731"/>
                    <a:pt x="206" y="685"/>
                  </a:cubicBezTo>
                  <a:cubicBezTo>
                    <a:pt x="206" y="662"/>
                    <a:pt x="206" y="617"/>
                    <a:pt x="206" y="594"/>
                  </a:cubicBezTo>
                  <a:cubicBezTo>
                    <a:pt x="206" y="548"/>
                    <a:pt x="206" y="525"/>
                    <a:pt x="206" y="502"/>
                  </a:cubicBezTo>
                  <a:cubicBezTo>
                    <a:pt x="229" y="457"/>
                    <a:pt x="252" y="434"/>
                    <a:pt x="252" y="388"/>
                  </a:cubicBezTo>
                  <a:cubicBezTo>
                    <a:pt x="275" y="365"/>
                    <a:pt x="298" y="320"/>
                    <a:pt x="343" y="297"/>
                  </a:cubicBezTo>
                  <a:cubicBezTo>
                    <a:pt x="389" y="251"/>
                    <a:pt x="435" y="206"/>
                    <a:pt x="503" y="183"/>
                  </a:cubicBezTo>
                  <a:cubicBezTo>
                    <a:pt x="549" y="137"/>
                    <a:pt x="549" y="69"/>
                    <a:pt x="526" y="46"/>
                  </a:cubicBezTo>
                  <a:cubicBezTo>
                    <a:pt x="503" y="23"/>
                    <a:pt x="480" y="0"/>
                    <a:pt x="457"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7"/>
            <p:cNvSpPr/>
            <p:nvPr/>
          </p:nvSpPr>
          <p:spPr>
            <a:xfrm>
              <a:off x="6602375" y="831450"/>
              <a:ext cx="614600" cy="504700"/>
            </a:xfrm>
            <a:custGeom>
              <a:avLst/>
              <a:gdLst/>
              <a:ahLst/>
              <a:cxnLst/>
              <a:rect l="l" t="t" r="r" b="b"/>
              <a:pathLst>
                <a:path w="24584" h="20188" extrusionOk="0">
                  <a:moveTo>
                    <a:pt x="21205" y="1"/>
                  </a:moveTo>
                  <a:cubicBezTo>
                    <a:pt x="20224" y="1"/>
                    <a:pt x="19242" y="366"/>
                    <a:pt x="18375" y="823"/>
                  </a:cubicBezTo>
                  <a:cubicBezTo>
                    <a:pt x="17804" y="1119"/>
                    <a:pt x="17257" y="1462"/>
                    <a:pt x="16754" y="1827"/>
                  </a:cubicBezTo>
                  <a:cubicBezTo>
                    <a:pt x="16458" y="2032"/>
                    <a:pt x="16184" y="2215"/>
                    <a:pt x="15933" y="2420"/>
                  </a:cubicBezTo>
                  <a:cubicBezTo>
                    <a:pt x="15636" y="2649"/>
                    <a:pt x="15339" y="2877"/>
                    <a:pt x="15043" y="3105"/>
                  </a:cubicBezTo>
                  <a:cubicBezTo>
                    <a:pt x="13856" y="4018"/>
                    <a:pt x="12692" y="4977"/>
                    <a:pt x="11573" y="5981"/>
                  </a:cubicBezTo>
                  <a:cubicBezTo>
                    <a:pt x="10455" y="6963"/>
                    <a:pt x="9359" y="8013"/>
                    <a:pt x="8332" y="9085"/>
                  </a:cubicBezTo>
                  <a:cubicBezTo>
                    <a:pt x="7282" y="10158"/>
                    <a:pt x="6300" y="11277"/>
                    <a:pt x="5342" y="12418"/>
                  </a:cubicBezTo>
                  <a:cubicBezTo>
                    <a:pt x="4383" y="13582"/>
                    <a:pt x="3493" y="14769"/>
                    <a:pt x="2626" y="15979"/>
                  </a:cubicBezTo>
                  <a:cubicBezTo>
                    <a:pt x="2192" y="16595"/>
                    <a:pt x="1781" y="17188"/>
                    <a:pt x="1393" y="17827"/>
                  </a:cubicBezTo>
                  <a:cubicBezTo>
                    <a:pt x="1188" y="18124"/>
                    <a:pt x="982" y="18444"/>
                    <a:pt x="800" y="18763"/>
                  </a:cubicBezTo>
                  <a:cubicBezTo>
                    <a:pt x="594" y="19106"/>
                    <a:pt x="389" y="19425"/>
                    <a:pt x="206" y="19768"/>
                  </a:cubicBezTo>
                  <a:cubicBezTo>
                    <a:pt x="138" y="19859"/>
                    <a:pt x="92" y="19950"/>
                    <a:pt x="46" y="20041"/>
                  </a:cubicBezTo>
                  <a:cubicBezTo>
                    <a:pt x="1" y="20087"/>
                    <a:pt x="23" y="20156"/>
                    <a:pt x="69" y="20178"/>
                  </a:cubicBezTo>
                  <a:cubicBezTo>
                    <a:pt x="87" y="20185"/>
                    <a:pt x="104" y="20187"/>
                    <a:pt x="119" y="20187"/>
                  </a:cubicBezTo>
                  <a:cubicBezTo>
                    <a:pt x="160" y="20187"/>
                    <a:pt x="189" y="20166"/>
                    <a:pt x="206" y="20133"/>
                  </a:cubicBezTo>
                  <a:cubicBezTo>
                    <a:pt x="366" y="19836"/>
                    <a:pt x="548" y="19539"/>
                    <a:pt x="731" y="19243"/>
                  </a:cubicBezTo>
                  <a:cubicBezTo>
                    <a:pt x="914" y="18946"/>
                    <a:pt x="1096" y="18649"/>
                    <a:pt x="1279" y="18352"/>
                  </a:cubicBezTo>
                  <a:cubicBezTo>
                    <a:pt x="1644" y="17782"/>
                    <a:pt x="2009" y="17211"/>
                    <a:pt x="2397" y="16641"/>
                  </a:cubicBezTo>
                  <a:lnTo>
                    <a:pt x="2397" y="16663"/>
                  </a:lnTo>
                  <a:cubicBezTo>
                    <a:pt x="4064" y="14198"/>
                    <a:pt x="5958" y="11870"/>
                    <a:pt x="8012" y="9702"/>
                  </a:cubicBezTo>
                  <a:cubicBezTo>
                    <a:pt x="9359" y="8264"/>
                    <a:pt x="10797" y="6917"/>
                    <a:pt x="12281" y="5616"/>
                  </a:cubicBezTo>
                  <a:cubicBezTo>
                    <a:pt x="13353" y="4680"/>
                    <a:pt x="14472" y="3790"/>
                    <a:pt x="15613" y="2923"/>
                  </a:cubicBezTo>
                  <a:cubicBezTo>
                    <a:pt x="16595" y="2146"/>
                    <a:pt x="17622" y="1416"/>
                    <a:pt x="18740" y="845"/>
                  </a:cubicBezTo>
                  <a:lnTo>
                    <a:pt x="18763" y="845"/>
                  </a:lnTo>
                  <a:cubicBezTo>
                    <a:pt x="19288" y="594"/>
                    <a:pt x="19859" y="389"/>
                    <a:pt x="20429" y="275"/>
                  </a:cubicBezTo>
                  <a:cubicBezTo>
                    <a:pt x="20680" y="231"/>
                    <a:pt x="20921" y="205"/>
                    <a:pt x="21165" y="205"/>
                  </a:cubicBezTo>
                  <a:cubicBezTo>
                    <a:pt x="21299" y="205"/>
                    <a:pt x="21433" y="213"/>
                    <a:pt x="21571" y="229"/>
                  </a:cubicBezTo>
                  <a:lnTo>
                    <a:pt x="21548" y="229"/>
                  </a:lnTo>
                  <a:cubicBezTo>
                    <a:pt x="21844" y="252"/>
                    <a:pt x="22164" y="320"/>
                    <a:pt x="22461" y="412"/>
                  </a:cubicBezTo>
                  <a:cubicBezTo>
                    <a:pt x="22780" y="526"/>
                    <a:pt x="23077" y="686"/>
                    <a:pt x="23351" y="891"/>
                  </a:cubicBezTo>
                  <a:cubicBezTo>
                    <a:pt x="23351" y="888"/>
                    <a:pt x="23351" y="886"/>
                    <a:pt x="23350" y="884"/>
                  </a:cubicBezTo>
                  <a:lnTo>
                    <a:pt x="23350" y="884"/>
                  </a:lnTo>
                  <a:cubicBezTo>
                    <a:pt x="23729" y="1154"/>
                    <a:pt x="24065" y="1468"/>
                    <a:pt x="24378" y="1804"/>
                  </a:cubicBezTo>
                  <a:cubicBezTo>
                    <a:pt x="24401" y="1850"/>
                    <a:pt x="24424" y="1873"/>
                    <a:pt x="24447" y="1895"/>
                  </a:cubicBezTo>
                  <a:cubicBezTo>
                    <a:pt x="24469" y="1918"/>
                    <a:pt x="24469" y="1941"/>
                    <a:pt x="24515" y="1941"/>
                  </a:cubicBezTo>
                  <a:cubicBezTo>
                    <a:pt x="24538" y="1941"/>
                    <a:pt x="24561" y="1941"/>
                    <a:pt x="24584" y="1918"/>
                  </a:cubicBezTo>
                  <a:cubicBezTo>
                    <a:pt x="24515" y="1827"/>
                    <a:pt x="24447" y="1713"/>
                    <a:pt x="24378" y="1599"/>
                  </a:cubicBezTo>
                  <a:cubicBezTo>
                    <a:pt x="24287" y="1485"/>
                    <a:pt x="24195" y="1370"/>
                    <a:pt x="24104" y="1256"/>
                  </a:cubicBezTo>
                  <a:cubicBezTo>
                    <a:pt x="24036" y="1188"/>
                    <a:pt x="23967" y="1119"/>
                    <a:pt x="23876" y="1051"/>
                  </a:cubicBezTo>
                  <a:cubicBezTo>
                    <a:pt x="23648" y="845"/>
                    <a:pt x="23397" y="663"/>
                    <a:pt x="23146" y="526"/>
                  </a:cubicBezTo>
                  <a:cubicBezTo>
                    <a:pt x="22666" y="252"/>
                    <a:pt x="22141" y="69"/>
                    <a:pt x="21593" y="24"/>
                  </a:cubicBezTo>
                  <a:cubicBezTo>
                    <a:pt x="21456" y="24"/>
                    <a:pt x="21342" y="1"/>
                    <a:pt x="2120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7"/>
            <p:cNvSpPr/>
            <p:nvPr/>
          </p:nvSpPr>
          <p:spPr>
            <a:xfrm>
              <a:off x="7211825" y="8765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7"/>
            <p:cNvSpPr/>
            <p:nvPr/>
          </p:nvSpPr>
          <p:spPr>
            <a:xfrm>
              <a:off x="7070875" y="852575"/>
              <a:ext cx="600" cy="25"/>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7"/>
            <p:cNvSpPr/>
            <p:nvPr/>
          </p:nvSpPr>
          <p:spPr>
            <a:xfrm>
              <a:off x="7070875" y="852575"/>
              <a:ext cx="25" cy="25"/>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7"/>
            <p:cNvSpPr/>
            <p:nvPr/>
          </p:nvSpPr>
          <p:spPr>
            <a:xfrm>
              <a:off x="7186125" y="8537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7"/>
            <p:cNvSpPr/>
            <p:nvPr/>
          </p:nvSpPr>
          <p:spPr>
            <a:xfrm>
              <a:off x="6627475" y="855425"/>
              <a:ext cx="602625" cy="509750"/>
            </a:xfrm>
            <a:custGeom>
              <a:avLst/>
              <a:gdLst/>
              <a:ahLst/>
              <a:cxnLst/>
              <a:rect l="l" t="t" r="r" b="b"/>
              <a:pathLst>
                <a:path w="24105" h="20390" extrusionOk="0">
                  <a:moveTo>
                    <a:pt x="22735" y="1"/>
                  </a:moveTo>
                  <a:cubicBezTo>
                    <a:pt x="22735" y="23"/>
                    <a:pt x="22758" y="46"/>
                    <a:pt x="22781" y="69"/>
                  </a:cubicBezTo>
                  <a:cubicBezTo>
                    <a:pt x="22803" y="92"/>
                    <a:pt x="22803" y="115"/>
                    <a:pt x="22826" y="160"/>
                  </a:cubicBezTo>
                  <a:cubicBezTo>
                    <a:pt x="23123" y="526"/>
                    <a:pt x="23374" y="914"/>
                    <a:pt x="23557" y="1347"/>
                  </a:cubicBezTo>
                  <a:cubicBezTo>
                    <a:pt x="23694" y="1667"/>
                    <a:pt x="23785" y="1986"/>
                    <a:pt x="23831" y="2306"/>
                  </a:cubicBezTo>
                  <a:cubicBezTo>
                    <a:pt x="23876" y="2625"/>
                    <a:pt x="23876" y="2922"/>
                    <a:pt x="23853" y="3242"/>
                  </a:cubicBezTo>
                  <a:cubicBezTo>
                    <a:pt x="23853" y="3219"/>
                    <a:pt x="23853" y="3219"/>
                    <a:pt x="23853" y="3219"/>
                  </a:cubicBezTo>
                  <a:cubicBezTo>
                    <a:pt x="23808" y="3607"/>
                    <a:pt x="23694" y="3972"/>
                    <a:pt x="23557" y="4315"/>
                  </a:cubicBezTo>
                  <a:cubicBezTo>
                    <a:pt x="23557" y="4315"/>
                    <a:pt x="23557" y="4315"/>
                    <a:pt x="23557" y="4337"/>
                  </a:cubicBezTo>
                  <a:cubicBezTo>
                    <a:pt x="23328" y="4885"/>
                    <a:pt x="23032" y="5387"/>
                    <a:pt x="22666" y="5844"/>
                  </a:cubicBezTo>
                  <a:cubicBezTo>
                    <a:pt x="22666" y="5844"/>
                    <a:pt x="22666" y="5844"/>
                    <a:pt x="22666" y="5867"/>
                  </a:cubicBezTo>
                  <a:cubicBezTo>
                    <a:pt x="21913" y="6848"/>
                    <a:pt x="20955" y="7693"/>
                    <a:pt x="20019" y="8537"/>
                  </a:cubicBezTo>
                  <a:cubicBezTo>
                    <a:pt x="18946" y="9473"/>
                    <a:pt x="17850" y="10386"/>
                    <a:pt x="16709" y="11253"/>
                  </a:cubicBezTo>
                  <a:cubicBezTo>
                    <a:pt x="15157" y="12463"/>
                    <a:pt x="13536" y="13582"/>
                    <a:pt x="11870" y="14632"/>
                  </a:cubicBezTo>
                  <a:cubicBezTo>
                    <a:pt x="9337" y="16207"/>
                    <a:pt x="6666" y="17599"/>
                    <a:pt x="3927" y="18740"/>
                  </a:cubicBezTo>
                  <a:lnTo>
                    <a:pt x="3950" y="18740"/>
                  </a:lnTo>
                  <a:cubicBezTo>
                    <a:pt x="3311" y="19014"/>
                    <a:pt x="2672" y="19265"/>
                    <a:pt x="2032" y="19493"/>
                  </a:cubicBezTo>
                  <a:cubicBezTo>
                    <a:pt x="1713" y="19630"/>
                    <a:pt x="1393" y="19744"/>
                    <a:pt x="1051" y="19859"/>
                  </a:cubicBezTo>
                  <a:cubicBezTo>
                    <a:pt x="731" y="19973"/>
                    <a:pt x="412" y="20087"/>
                    <a:pt x="92" y="20201"/>
                  </a:cubicBezTo>
                  <a:cubicBezTo>
                    <a:pt x="47" y="20224"/>
                    <a:pt x="1" y="20269"/>
                    <a:pt x="24" y="20315"/>
                  </a:cubicBezTo>
                  <a:cubicBezTo>
                    <a:pt x="24" y="20352"/>
                    <a:pt x="69" y="20390"/>
                    <a:pt x="111" y="20390"/>
                  </a:cubicBezTo>
                  <a:cubicBezTo>
                    <a:pt x="120" y="20390"/>
                    <a:pt x="130" y="20388"/>
                    <a:pt x="138" y="20384"/>
                  </a:cubicBezTo>
                  <a:cubicBezTo>
                    <a:pt x="252" y="20361"/>
                    <a:pt x="343" y="20315"/>
                    <a:pt x="457" y="20292"/>
                  </a:cubicBezTo>
                  <a:cubicBezTo>
                    <a:pt x="823" y="20155"/>
                    <a:pt x="1188" y="20018"/>
                    <a:pt x="1553" y="19904"/>
                  </a:cubicBezTo>
                  <a:cubicBezTo>
                    <a:pt x="1895" y="19767"/>
                    <a:pt x="2238" y="19630"/>
                    <a:pt x="2603" y="19493"/>
                  </a:cubicBezTo>
                  <a:cubicBezTo>
                    <a:pt x="3288" y="19219"/>
                    <a:pt x="3973" y="18946"/>
                    <a:pt x="4634" y="18649"/>
                  </a:cubicBezTo>
                  <a:cubicBezTo>
                    <a:pt x="6004" y="18055"/>
                    <a:pt x="7351" y="17393"/>
                    <a:pt x="8675" y="16709"/>
                  </a:cubicBezTo>
                  <a:cubicBezTo>
                    <a:pt x="9976" y="16001"/>
                    <a:pt x="11277" y="15248"/>
                    <a:pt x="12532" y="14449"/>
                  </a:cubicBezTo>
                  <a:cubicBezTo>
                    <a:pt x="13787" y="13627"/>
                    <a:pt x="15020" y="12760"/>
                    <a:pt x="16230" y="11870"/>
                  </a:cubicBezTo>
                  <a:cubicBezTo>
                    <a:pt x="17417" y="10957"/>
                    <a:pt x="18581" y="10021"/>
                    <a:pt x="19722" y="9039"/>
                  </a:cubicBezTo>
                  <a:cubicBezTo>
                    <a:pt x="19996" y="8811"/>
                    <a:pt x="20293" y="8560"/>
                    <a:pt x="20567" y="8309"/>
                  </a:cubicBezTo>
                  <a:cubicBezTo>
                    <a:pt x="20818" y="8081"/>
                    <a:pt x="21069" y="7852"/>
                    <a:pt x="21320" y="7624"/>
                  </a:cubicBezTo>
                  <a:cubicBezTo>
                    <a:pt x="21776" y="7191"/>
                    <a:pt x="22210" y="6734"/>
                    <a:pt x="22621" y="6232"/>
                  </a:cubicBezTo>
                  <a:cubicBezTo>
                    <a:pt x="23237" y="5456"/>
                    <a:pt x="23785" y="4588"/>
                    <a:pt x="23990" y="3607"/>
                  </a:cubicBezTo>
                  <a:cubicBezTo>
                    <a:pt x="24013" y="3493"/>
                    <a:pt x="24013" y="3356"/>
                    <a:pt x="24036" y="3242"/>
                  </a:cubicBezTo>
                  <a:cubicBezTo>
                    <a:pt x="24104" y="2694"/>
                    <a:pt x="24036" y="2146"/>
                    <a:pt x="23853" y="1621"/>
                  </a:cubicBezTo>
                  <a:cubicBezTo>
                    <a:pt x="23762" y="1324"/>
                    <a:pt x="23648" y="1051"/>
                    <a:pt x="23488" y="777"/>
                  </a:cubicBezTo>
                  <a:cubicBezTo>
                    <a:pt x="23374" y="640"/>
                    <a:pt x="23283" y="526"/>
                    <a:pt x="23191" y="389"/>
                  </a:cubicBezTo>
                  <a:cubicBezTo>
                    <a:pt x="23123" y="320"/>
                    <a:pt x="23032" y="274"/>
                    <a:pt x="22963" y="183"/>
                  </a:cubicBezTo>
                  <a:cubicBezTo>
                    <a:pt x="22895" y="138"/>
                    <a:pt x="22826" y="69"/>
                    <a:pt x="2273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7"/>
            <p:cNvSpPr/>
            <p:nvPr/>
          </p:nvSpPr>
          <p:spPr>
            <a:xfrm>
              <a:off x="7198125" y="859425"/>
              <a:ext cx="600" cy="25"/>
            </a:xfrm>
            <a:custGeom>
              <a:avLst/>
              <a:gdLst/>
              <a:ahLst/>
              <a:cxnLst/>
              <a:rect l="l" t="t" r="r" b="b"/>
              <a:pathLst>
                <a:path w="24" h="1" extrusionOk="0">
                  <a:moveTo>
                    <a:pt x="23" y="0"/>
                  </a:moveTo>
                  <a:cubicBezTo>
                    <a:pt x="23" y="0"/>
                    <a:pt x="0" y="0"/>
                    <a:pt x="0" y="0"/>
                  </a:cubicBezTo>
                  <a:cubicBezTo>
                    <a:pt x="0"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7"/>
            <p:cNvSpPr/>
            <p:nvPr/>
          </p:nvSpPr>
          <p:spPr>
            <a:xfrm>
              <a:off x="7198700" y="8594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7"/>
            <p:cNvSpPr/>
            <p:nvPr/>
          </p:nvSpPr>
          <p:spPr>
            <a:xfrm>
              <a:off x="7216375" y="9638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7"/>
            <p:cNvSpPr/>
            <p:nvPr/>
          </p:nvSpPr>
          <p:spPr>
            <a:xfrm>
              <a:off x="7194125" y="1001500"/>
              <a:ext cx="600" cy="25"/>
            </a:xfrm>
            <a:custGeom>
              <a:avLst/>
              <a:gdLst/>
              <a:ahLst/>
              <a:cxnLst/>
              <a:rect l="l" t="t" r="r" b="b"/>
              <a:pathLst>
                <a:path w="24" h="1" extrusionOk="0">
                  <a:moveTo>
                    <a:pt x="0" y="1"/>
                  </a:moveTo>
                  <a:cubicBezTo>
                    <a:pt x="0" y="1"/>
                    <a:pt x="0" y="1"/>
                    <a:pt x="23" y="1"/>
                  </a:cubicBezTo>
                  <a:cubicBezTo>
                    <a:pt x="0" y="1"/>
                    <a:pt x="0" y="1"/>
                    <a:pt x="0"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7"/>
            <p:cNvSpPr/>
            <p:nvPr/>
          </p:nvSpPr>
          <p:spPr>
            <a:xfrm>
              <a:off x="7045200" y="11367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7"/>
            <p:cNvSpPr/>
            <p:nvPr/>
          </p:nvSpPr>
          <p:spPr>
            <a:xfrm>
              <a:off x="7216375" y="8891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7"/>
            <p:cNvSpPr/>
            <p:nvPr/>
          </p:nvSpPr>
          <p:spPr>
            <a:xfrm>
              <a:off x="7223800" y="936450"/>
              <a:ext cx="25" cy="25"/>
            </a:xfrm>
            <a:custGeom>
              <a:avLst/>
              <a:gdLst/>
              <a:ahLst/>
              <a:cxnLst/>
              <a:rect l="l" t="t" r="r" b="b"/>
              <a:pathLst>
                <a:path w="1" h="1" extrusionOk="0">
                  <a:moveTo>
                    <a:pt x="0" y="1"/>
                  </a:moveTo>
                  <a:lnTo>
                    <a:pt x="0" y="1"/>
                  </a:lnTo>
                  <a:lnTo>
                    <a:pt x="0" y="1"/>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7"/>
            <p:cNvSpPr/>
            <p:nvPr/>
          </p:nvSpPr>
          <p:spPr>
            <a:xfrm>
              <a:off x="7216375" y="963275"/>
              <a:ext cx="25" cy="600"/>
            </a:xfrm>
            <a:custGeom>
              <a:avLst/>
              <a:gdLst/>
              <a:ahLst/>
              <a:cxnLst/>
              <a:rect l="l" t="t" r="r" b="b"/>
              <a:pathLst>
                <a:path w="1" h="24" extrusionOk="0">
                  <a:moveTo>
                    <a:pt x="1" y="23"/>
                  </a:moveTo>
                  <a:cubicBezTo>
                    <a:pt x="1" y="23"/>
                    <a:pt x="1" y="23"/>
                    <a:pt x="1" y="23"/>
                  </a:cubicBezTo>
                  <a:cubicBezTo>
                    <a:pt x="1" y="1"/>
                    <a:pt x="1" y="1"/>
                    <a:pt x="1" y="1"/>
                  </a:cubicBezTo>
                  <a:cubicBezTo>
                    <a:pt x="1" y="1"/>
                    <a:pt x="1" y="23"/>
                    <a:pt x="1" y="23"/>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7"/>
            <p:cNvSpPr/>
            <p:nvPr/>
          </p:nvSpPr>
          <p:spPr>
            <a:xfrm>
              <a:off x="7045200" y="1136750"/>
              <a:ext cx="25" cy="25"/>
            </a:xfrm>
            <a:custGeom>
              <a:avLst/>
              <a:gdLst/>
              <a:ahLst/>
              <a:cxnLst/>
              <a:rect l="l" t="t" r="r" b="b"/>
              <a:pathLst>
                <a:path w="1" h="1" extrusionOk="0">
                  <a:moveTo>
                    <a:pt x="0" y="0"/>
                  </a:move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7"/>
            <p:cNvSpPr/>
            <p:nvPr/>
          </p:nvSpPr>
          <p:spPr>
            <a:xfrm>
              <a:off x="7197550" y="859425"/>
              <a:ext cx="13725" cy="14725"/>
            </a:xfrm>
            <a:custGeom>
              <a:avLst/>
              <a:gdLst/>
              <a:ahLst/>
              <a:cxnLst/>
              <a:rect l="l" t="t" r="r" b="b"/>
              <a:pathLst>
                <a:path w="549" h="589" extrusionOk="0">
                  <a:moveTo>
                    <a:pt x="69" y="0"/>
                  </a:moveTo>
                  <a:cubicBezTo>
                    <a:pt x="46" y="0"/>
                    <a:pt x="46" y="0"/>
                    <a:pt x="23" y="23"/>
                  </a:cubicBezTo>
                  <a:cubicBezTo>
                    <a:pt x="0" y="23"/>
                    <a:pt x="0" y="69"/>
                    <a:pt x="23" y="92"/>
                  </a:cubicBezTo>
                  <a:cubicBezTo>
                    <a:pt x="183" y="251"/>
                    <a:pt x="320" y="388"/>
                    <a:pt x="457" y="571"/>
                  </a:cubicBezTo>
                  <a:cubicBezTo>
                    <a:pt x="468" y="582"/>
                    <a:pt x="480" y="588"/>
                    <a:pt x="491" y="588"/>
                  </a:cubicBezTo>
                  <a:cubicBezTo>
                    <a:pt x="503" y="588"/>
                    <a:pt x="514" y="582"/>
                    <a:pt x="525" y="571"/>
                  </a:cubicBezTo>
                  <a:cubicBezTo>
                    <a:pt x="548" y="548"/>
                    <a:pt x="548" y="525"/>
                    <a:pt x="525" y="503"/>
                  </a:cubicBezTo>
                  <a:cubicBezTo>
                    <a:pt x="388" y="343"/>
                    <a:pt x="252" y="183"/>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7"/>
            <p:cNvSpPr/>
            <p:nvPr/>
          </p:nvSpPr>
          <p:spPr>
            <a:xfrm>
              <a:off x="7198125" y="860000"/>
              <a:ext cx="16575" cy="18850"/>
            </a:xfrm>
            <a:custGeom>
              <a:avLst/>
              <a:gdLst/>
              <a:ahLst/>
              <a:cxnLst/>
              <a:rect l="l" t="t" r="r" b="b"/>
              <a:pathLst>
                <a:path w="663" h="754" extrusionOk="0">
                  <a:moveTo>
                    <a:pt x="69" y="0"/>
                  </a:moveTo>
                  <a:cubicBezTo>
                    <a:pt x="46" y="0"/>
                    <a:pt x="46" y="23"/>
                    <a:pt x="23" y="23"/>
                  </a:cubicBezTo>
                  <a:cubicBezTo>
                    <a:pt x="0" y="46"/>
                    <a:pt x="0" y="69"/>
                    <a:pt x="23" y="91"/>
                  </a:cubicBezTo>
                  <a:cubicBezTo>
                    <a:pt x="206" y="297"/>
                    <a:pt x="411" y="502"/>
                    <a:pt x="571" y="731"/>
                  </a:cubicBezTo>
                  <a:cubicBezTo>
                    <a:pt x="594" y="753"/>
                    <a:pt x="617" y="753"/>
                    <a:pt x="639" y="753"/>
                  </a:cubicBezTo>
                  <a:cubicBezTo>
                    <a:pt x="662" y="731"/>
                    <a:pt x="662" y="685"/>
                    <a:pt x="639" y="685"/>
                  </a:cubicBezTo>
                  <a:cubicBezTo>
                    <a:pt x="480" y="457"/>
                    <a:pt x="274" y="251"/>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7"/>
            <p:cNvSpPr/>
            <p:nvPr/>
          </p:nvSpPr>
          <p:spPr>
            <a:xfrm>
              <a:off x="7198700" y="861125"/>
              <a:ext cx="16000" cy="18150"/>
            </a:xfrm>
            <a:custGeom>
              <a:avLst/>
              <a:gdLst/>
              <a:ahLst/>
              <a:cxnLst/>
              <a:rect l="l" t="t" r="r" b="b"/>
              <a:pathLst>
                <a:path w="640" h="726" extrusionOk="0">
                  <a:moveTo>
                    <a:pt x="23" y="1"/>
                  </a:moveTo>
                  <a:cubicBezTo>
                    <a:pt x="0" y="24"/>
                    <a:pt x="0" y="46"/>
                    <a:pt x="23" y="69"/>
                  </a:cubicBezTo>
                  <a:cubicBezTo>
                    <a:pt x="183" y="298"/>
                    <a:pt x="388" y="480"/>
                    <a:pt x="548" y="708"/>
                  </a:cubicBezTo>
                  <a:cubicBezTo>
                    <a:pt x="548" y="720"/>
                    <a:pt x="559" y="726"/>
                    <a:pt x="574" y="726"/>
                  </a:cubicBezTo>
                  <a:cubicBezTo>
                    <a:pt x="588" y="726"/>
                    <a:pt x="605" y="720"/>
                    <a:pt x="616" y="708"/>
                  </a:cubicBezTo>
                  <a:cubicBezTo>
                    <a:pt x="639" y="686"/>
                    <a:pt x="639" y="663"/>
                    <a:pt x="616" y="640"/>
                  </a:cubicBezTo>
                  <a:cubicBezTo>
                    <a:pt x="457" y="412"/>
                    <a:pt x="251" y="229"/>
                    <a:pt x="91" y="24"/>
                  </a:cubicBezTo>
                  <a:cubicBezTo>
                    <a:pt x="69" y="1"/>
                    <a:pt x="69" y="1"/>
                    <a:pt x="46"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7"/>
            <p:cNvSpPr/>
            <p:nvPr/>
          </p:nvSpPr>
          <p:spPr>
            <a:xfrm>
              <a:off x="7199250" y="861125"/>
              <a:ext cx="12600" cy="14875"/>
            </a:xfrm>
            <a:custGeom>
              <a:avLst/>
              <a:gdLst/>
              <a:ahLst/>
              <a:cxnLst/>
              <a:rect l="l" t="t" r="r" b="b"/>
              <a:pathLst>
                <a:path w="504" h="595" extrusionOk="0">
                  <a:moveTo>
                    <a:pt x="24" y="1"/>
                  </a:moveTo>
                  <a:cubicBezTo>
                    <a:pt x="1" y="24"/>
                    <a:pt x="1" y="46"/>
                    <a:pt x="24" y="69"/>
                  </a:cubicBezTo>
                  <a:cubicBezTo>
                    <a:pt x="161" y="252"/>
                    <a:pt x="275" y="412"/>
                    <a:pt x="412" y="571"/>
                  </a:cubicBezTo>
                  <a:cubicBezTo>
                    <a:pt x="435" y="594"/>
                    <a:pt x="457" y="594"/>
                    <a:pt x="480" y="594"/>
                  </a:cubicBezTo>
                  <a:cubicBezTo>
                    <a:pt x="503" y="571"/>
                    <a:pt x="503" y="526"/>
                    <a:pt x="503" y="526"/>
                  </a:cubicBezTo>
                  <a:cubicBezTo>
                    <a:pt x="366" y="343"/>
                    <a:pt x="229" y="183"/>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7"/>
            <p:cNvSpPr/>
            <p:nvPr/>
          </p:nvSpPr>
          <p:spPr>
            <a:xfrm>
              <a:off x="7199825" y="862275"/>
              <a:ext cx="14875" cy="17575"/>
            </a:xfrm>
            <a:custGeom>
              <a:avLst/>
              <a:gdLst/>
              <a:ahLst/>
              <a:cxnLst/>
              <a:rect l="l" t="t" r="r" b="b"/>
              <a:pathLst>
                <a:path w="595" h="703" extrusionOk="0">
                  <a:moveTo>
                    <a:pt x="24" y="0"/>
                  </a:moveTo>
                  <a:cubicBezTo>
                    <a:pt x="1" y="23"/>
                    <a:pt x="1" y="46"/>
                    <a:pt x="24" y="69"/>
                  </a:cubicBezTo>
                  <a:cubicBezTo>
                    <a:pt x="183" y="274"/>
                    <a:pt x="366" y="457"/>
                    <a:pt x="503" y="685"/>
                  </a:cubicBezTo>
                  <a:cubicBezTo>
                    <a:pt x="514" y="697"/>
                    <a:pt x="531" y="702"/>
                    <a:pt x="546" y="702"/>
                  </a:cubicBezTo>
                  <a:cubicBezTo>
                    <a:pt x="560" y="702"/>
                    <a:pt x="571" y="697"/>
                    <a:pt x="571" y="685"/>
                  </a:cubicBezTo>
                  <a:cubicBezTo>
                    <a:pt x="594" y="662"/>
                    <a:pt x="594" y="640"/>
                    <a:pt x="594" y="617"/>
                  </a:cubicBezTo>
                  <a:cubicBezTo>
                    <a:pt x="434" y="411"/>
                    <a:pt x="275" y="206"/>
                    <a:pt x="92"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7"/>
            <p:cNvSpPr/>
            <p:nvPr/>
          </p:nvSpPr>
          <p:spPr>
            <a:xfrm>
              <a:off x="7202675" y="865125"/>
              <a:ext cx="12575" cy="16000"/>
            </a:xfrm>
            <a:custGeom>
              <a:avLst/>
              <a:gdLst/>
              <a:ahLst/>
              <a:cxnLst/>
              <a:rect l="l" t="t" r="r" b="b"/>
              <a:pathLst>
                <a:path w="503" h="640" extrusionOk="0">
                  <a:moveTo>
                    <a:pt x="24" y="1"/>
                  </a:moveTo>
                  <a:cubicBezTo>
                    <a:pt x="1" y="23"/>
                    <a:pt x="1" y="69"/>
                    <a:pt x="1" y="69"/>
                  </a:cubicBezTo>
                  <a:cubicBezTo>
                    <a:pt x="138" y="252"/>
                    <a:pt x="275" y="434"/>
                    <a:pt x="412" y="617"/>
                  </a:cubicBezTo>
                  <a:cubicBezTo>
                    <a:pt x="435" y="640"/>
                    <a:pt x="457" y="640"/>
                    <a:pt x="480" y="640"/>
                  </a:cubicBezTo>
                  <a:cubicBezTo>
                    <a:pt x="503" y="617"/>
                    <a:pt x="503" y="594"/>
                    <a:pt x="480" y="571"/>
                  </a:cubicBezTo>
                  <a:cubicBezTo>
                    <a:pt x="343" y="389"/>
                    <a:pt x="206" y="206"/>
                    <a:pt x="92" y="23"/>
                  </a:cubicBezTo>
                  <a:cubicBezTo>
                    <a:pt x="69" y="1"/>
                    <a:pt x="69" y="1"/>
                    <a:pt x="47"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7"/>
            <p:cNvSpPr/>
            <p:nvPr/>
          </p:nvSpPr>
          <p:spPr>
            <a:xfrm>
              <a:off x="7202675" y="865125"/>
              <a:ext cx="14300" cy="19675"/>
            </a:xfrm>
            <a:custGeom>
              <a:avLst/>
              <a:gdLst/>
              <a:ahLst/>
              <a:cxnLst/>
              <a:rect l="l" t="t" r="r" b="b"/>
              <a:pathLst>
                <a:path w="572" h="787" extrusionOk="0">
                  <a:moveTo>
                    <a:pt x="47" y="1"/>
                  </a:moveTo>
                  <a:cubicBezTo>
                    <a:pt x="47" y="1"/>
                    <a:pt x="24" y="23"/>
                    <a:pt x="24" y="23"/>
                  </a:cubicBezTo>
                  <a:cubicBezTo>
                    <a:pt x="1" y="46"/>
                    <a:pt x="1" y="69"/>
                    <a:pt x="24" y="92"/>
                  </a:cubicBezTo>
                  <a:cubicBezTo>
                    <a:pt x="115" y="229"/>
                    <a:pt x="229" y="366"/>
                    <a:pt x="320" y="503"/>
                  </a:cubicBezTo>
                  <a:cubicBezTo>
                    <a:pt x="366" y="594"/>
                    <a:pt x="412" y="685"/>
                    <a:pt x="457" y="754"/>
                  </a:cubicBezTo>
                  <a:cubicBezTo>
                    <a:pt x="474" y="770"/>
                    <a:pt x="490" y="786"/>
                    <a:pt x="506" y="786"/>
                  </a:cubicBezTo>
                  <a:cubicBezTo>
                    <a:pt x="512" y="786"/>
                    <a:pt x="519" y="783"/>
                    <a:pt x="526" y="777"/>
                  </a:cubicBezTo>
                  <a:cubicBezTo>
                    <a:pt x="549" y="777"/>
                    <a:pt x="572" y="754"/>
                    <a:pt x="549" y="731"/>
                  </a:cubicBezTo>
                  <a:cubicBezTo>
                    <a:pt x="480" y="617"/>
                    <a:pt x="412" y="503"/>
                    <a:pt x="343" y="389"/>
                  </a:cubicBezTo>
                  <a:cubicBezTo>
                    <a:pt x="275" y="275"/>
                    <a:pt x="183" y="138"/>
                    <a:pt x="92" y="23"/>
                  </a:cubicBezTo>
                  <a:cubicBezTo>
                    <a:pt x="69" y="23"/>
                    <a:pt x="69" y="1"/>
                    <a:pt x="47"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7"/>
            <p:cNvSpPr/>
            <p:nvPr/>
          </p:nvSpPr>
          <p:spPr>
            <a:xfrm>
              <a:off x="7205525" y="866850"/>
              <a:ext cx="9725" cy="13150"/>
            </a:xfrm>
            <a:custGeom>
              <a:avLst/>
              <a:gdLst/>
              <a:ahLst/>
              <a:cxnLst/>
              <a:rect l="l" t="t" r="r" b="b"/>
              <a:pathLst>
                <a:path w="389" h="526" extrusionOk="0">
                  <a:moveTo>
                    <a:pt x="24" y="0"/>
                  </a:moveTo>
                  <a:cubicBezTo>
                    <a:pt x="1" y="23"/>
                    <a:pt x="1" y="46"/>
                    <a:pt x="1" y="69"/>
                  </a:cubicBezTo>
                  <a:cubicBezTo>
                    <a:pt x="115" y="206"/>
                    <a:pt x="206" y="365"/>
                    <a:pt x="298" y="502"/>
                  </a:cubicBezTo>
                  <a:cubicBezTo>
                    <a:pt x="321" y="525"/>
                    <a:pt x="321" y="525"/>
                    <a:pt x="343" y="525"/>
                  </a:cubicBezTo>
                  <a:lnTo>
                    <a:pt x="366" y="525"/>
                  </a:lnTo>
                  <a:cubicBezTo>
                    <a:pt x="389" y="502"/>
                    <a:pt x="389" y="502"/>
                    <a:pt x="389" y="479"/>
                  </a:cubicBezTo>
                  <a:cubicBezTo>
                    <a:pt x="389" y="479"/>
                    <a:pt x="389" y="457"/>
                    <a:pt x="389" y="457"/>
                  </a:cubicBezTo>
                  <a:cubicBezTo>
                    <a:pt x="298" y="297"/>
                    <a:pt x="184" y="160"/>
                    <a:pt x="92" y="23"/>
                  </a:cubicBezTo>
                  <a:cubicBezTo>
                    <a:pt x="69" y="0"/>
                    <a:pt x="69" y="0"/>
                    <a:pt x="47"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7"/>
            <p:cNvSpPr/>
            <p:nvPr/>
          </p:nvSpPr>
          <p:spPr>
            <a:xfrm>
              <a:off x="7202125" y="862275"/>
              <a:ext cx="13700" cy="17575"/>
            </a:xfrm>
            <a:custGeom>
              <a:avLst/>
              <a:gdLst/>
              <a:ahLst/>
              <a:cxnLst/>
              <a:rect l="l" t="t" r="r" b="b"/>
              <a:pathLst>
                <a:path w="548" h="703" extrusionOk="0">
                  <a:moveTo>
                    <a:pt x="46" y="0"/>
                  </a:moveTo>
                  <a:cubicBezTo>
                    <a:pt x="23" y="0"/>
                    <a:pt x="23" y="0"/>
                    <a:pt x="23" y="23"/>
                  </a:cubicBezTo>
                  <a:cubicBezTo>
                    <a:pt x="0" y="23"/>
                    <a:pt x="0" y="23"/>
                    <a:pt x="0" y="46"/>
                  </a:cubicBezTo>
                  <a:cubicBezTo>
                    <a:pt x="0" y="46"/>
                    <a:pt x="0" y="69"/>
                    <a:pt x="0" y="92"/>
                  </a:cubicBezTo>
                  <a:cubicBezTo>
                    <a:pt x="91" y="183"/>
                    <a:pt x="183" y="274"/>
                    <a:pt x="251" y="366"/>
                  </a:cubicBezTo>
                  <a:cubicBezTo>
                    <a:pt x="342" y="457"/>
                    <a:pt x="411" y="571"/>
                    <a:pt x="479" y="685"/>
                  </a:cubicBezTo>
                  <a:cubicBezTo>
                    <a:pt x="479" y="697"/>
                    <a:pt x="491" y="702"/>
                    <a:pt x="505" y="702"/>
                  </a:cubicBezTo>
                  <a:cubicBezTo>
                    <a:pt x="519" y="702"/>
                    <a:pt x="536" y="697"/>
                    <a:pt x="548" y="685"/>
                  </a:cubicBezTo>
                  <a:cubicBezTo>
                    <a:pt x="548" y="685"/>
                    <a:pt x="548" y="662"/>
                    <a:pt x="548" y="662"/>
                  </a:cubicBezTo>
                  <a:cubicBezTo>
                    <a:pt x="548" y="640"/>
                    <a:pt x="548" y="640"/>
                    <a:pt x="548" y="617"/>
                  </a:cubicBezTo>
                  <a:cubicBezTo>
                    <a:pt x="479" y="525"/>
                    <a:pt x="411" y="411"/>
                    <a:pt x="342" y="320"/>
                  </a:cubicBezTo>
                  <a:cubicBezTo>
                    <a:pt x="251" y="206"/>
                    <a:pt x="160" y="115"/>
                    <a:pt x="91" y="23"/>
                  </a:cubicBezTo>
                  <a:cubicBezTo>
                    <a:pt x="69" y="23"/>
                    <a:pt x="69" y="0"/>
                    <a:pt x="46"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7"/>
            <p:cNvSpPr/>
            <p:nvPr/>
          </p:nvSpPr>
          <p:spPr>
            <a:xfrm>
              <a:off x="7196975" y="857700"/>
              <a:ext cx="17150" cy="20000"/>
            </a:xfrm>
            <a:custGeom>
              <a:avLst/>
              <a:gdLst/>
              <a:ahLst/>
              <a:cxnLst/>
              <a:rect l="l" t="t" r="r" b="b"/>
              <a:pathLst>
                <a:path w="686" h="800" extrusionOk="0">
                  <a:moveTo>
                    <a:pt x="46" y="1"/>
                  </a:moveTo>
                  <a:cubicBezTo>
                    <a:pt x="46" y="1"/>
                    <a:pt x="23" y="1"/>
                    <a:pt x="23" y="24"/>
                  </a:cubicBezTo>
                  <a:cubicBezTo>
                    <a:pt x="1" y="47"/>
                    <a:pt x="1" y="69"/>
                    <a:pt x="23" y="92"/>
                  </a:cubicBezTo>
                  <a:cubicBezTo>
                    <a:pt x="69" y="115"/>
                    <a:pt x="92" y="138"/>
                    <a:pt x="115" y="161"/>
                  </a:cubicBezTo>
                  <a:cubicBezTo>
                    <a:pt x="160" y="206"/>
                    <a:pt x="206" y="229"/>
                    <a:pt x="229" y="275"/>
                  </a:cubicBezTo>
                  <a:cubicBezTo>
                    <a:pt x="297" y="343"/>
                    <a:pt x="343" y="412"/>
                    <a:pt x="411" y="480"/>
                  </a:cubicBezTo>
                  <a:cubicBezTo>
                    <a:pt x="457" y="549"/>
                    <a:pt x="503" y="617"/>
                    <a:pt x="548" y="686"/>
                  </a:cubicBezTo>
                  <a:cubicBezTo>
                    <a:pt x="548" y="708"/>
                    <a:pt x="571" y="731"/>
                    <a:pt x="594" y="754"/>
                  </a:cubicBezTo>
                  <a:cubicBezTo>
                    <a:pt x="594" y="777"/>
                    <a:pt x="594" y="777"/>
                    <a:pt x="617" y="800"/>
                  </a:cubicBezTo>
                  <a:lnTo>
                    <a:pt x="663" y="800"/>
                  </a:lnTo>
                  <a:cubicBezTo>
                    <a:pt x="685" y="777"/>
                    <a:pt x="685" y="754"/>
                    <a:pt x="685" y="731"/>
                  </a:cubicBezTo>
                  <a:cubicBezTo>
                    <a:pt x="640" y="663"/>
                    <a:pt x="617" y="617"/>
                    <a:pt x="571" y="549"/>
                  </a:cubicBezTo>
                  <a:cubicBezTo>
                    <a:pt x="526" y="480"/>
                    <a:pt x="480" y="412"/>
                    <a:pt x="434" y="343"/>
                  </a:cubicBezTo>
                  <a:cubicBezTo>
                    <a:pt x="320" y="206"/>
                    <a:pt x="206" y="115"/>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7"/>
            <p:cNvSpPr/>
            <p:nvPr/>
          </p:nvSpPr>
          <p:spPr>
            <a:xfrm>
              <a:off x="7191275" y="853150"/>
              <a:ext cx="22275" cy="23425"/>
            </a:xfrm>
            <a:custGeom>
              <a:avLst/>
              <a:gdLst/>
              <a:ahLst/>
              <a:cxnLst/>
              <a:rect l="l" t="t" r="r" b="b"/>
              <a:pathLst>
                <a:path w="891" h="937" extrusionOk="0">
                  <a:moveTo>
                    <a:pt x="69" y="0"/>
                  </a:moveTo>
                  <a:cubicBezTo>
                    <a:pt x="46" y="0"/>
                    <a:pt x="46" y="0"/>
                    <a:pt x="23" y="23"/>
                  </a:cubicBezTo>
                  <a:cubicBezTo>
                    <a:pt x="0" y="46"/>
                    <a:pt x="23" y="69"/>
                    <a:pt x="46" y="92"/>
                  </a:cubicBezTo>
                  <a:cubicBezTo>
                    <a:pt x="183" y="206"/>
                    <a:pt x="343" y="320"/>
                    <a:pt x="457" y="434"/>
                  </a:cubicBezTo>
                  <a:cubicBezTo>
                    <a:pt x="525" y="502"/>
                    <a:pt x="571" y="548"/>
                    <a:pt x="617" y="617"/>
                  </a:cubicBezTo>
                  <a:cubicBezTo>
                    <a:pt x="685" y="685"/>
                    <a:pt x="731" y="776"/>
                    <a:pt x="776" y="845"/>
                  </a:cubicBezTo>
                  <a:cubicBezTo>
                    <a:pt x="776" y="868"/>
                    <a:pt x="799" y="890"/>
                    <a:pt x="799" y="890"/>
                  </a:cubicBezTo>
                  <a:cubicBezTo>
                    <a:pt x="799" y="913"/>
                    <a:pt x="822" y="913"/>
                    <a:pt x="822" y="936"/>
                  </a:cubicBezTo>
                  <a:lnTo>
                    <a:pt x="868" y="936"/>
                  </a:lnTo>
                  <a:cubicBezTo>
                    <a:pt x="868" y="913"/>
                    <a:pt x="891" y="913"/>
                    <a:pt x="891" y="890"/>
                  </a:cubicBezTo>
                  <a:cubicBezTo>
                    <a:pt x="891" y="890"/>
                    <a:pt x="891" y="868"/>
                    <a:pt x="891" y="868"/>
                  </a:cubicBezTo>
                  <a:cubicBezTo>
                    <a:pt x="845" y="776"/>
                    <a:pt x="799" y="708"/>
                    <a:pt x="754" y="639"/>
                  </a:cubicBezTo>
                  <a:cubicBezTo>
                    <a:pt x="708" y="548"/>
                    <a:pt x="639" y="480"/>
                    <a:pt x="548" y="388"/>
                  </a:cubicBezTo>
                  <a:cubicBezTo>
                    <a:pt x="411" y="251"/>
                    <a:pt x="251" y="137"/>
                    <a:pt x="92"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7"/>
            <p:cNvSpPr/>
            <p:nvPr/>
          </p:nvSpPr>
          <p:spPr>
            <a:xfrm>
              <a:off x="6602375" y="1331900"/>
              <a:ext cx="29700" cy="33375"/>
            </a:xfrm>
            <a:custGeom>
              <a:avLst/>
              <a:gdLst/>
              <a:ahLst/>
              <a:cxnLst/>
              <a:rect l="l" t="t" r="r" b="b"/>
              <a:pathLst>
                <a:path w="1188" h="1335" extrusionOk="0">
                  <a:moveTo>
                    <a:pt x="92" y="1"/>
                  </a:moveTo>
                  <a:cubicBezTo>
                    <a:pt x="23" y="23"/>
                    <a:pt x="1" y="69"/>
                    <a:pt x="23" y="115"/>
                  </a:cubicBezTo>
                  <a:cubicBezTo>
                    <a:pt x="160" y="640"/>
                    <a:pt x="526" y="1119"/>
                    <a:pt x="1028" y="1325"/>
                  </a:cubicBezTo>
                  <a:cubicBezTo>
                    <a:pt x="1043" y="1325"/>
                    <a:pt x="1058" y="1335"/>
                    <a:pt x="1073" y="1335"/>
                  </a:cubicBezTo>
                  <a:cubicBezTo>
                    <a:pt x="1081" y="1335"/>
                    <a:pt x="1089" y="1332"/>
                    <a:pt x="1096" y="1325"/>
                  </a:cubicBezTo>
                  <a:cubicBezTo>
                    <a:pt x="1119" y="1325"/>
                    <a:pt x="1142" y="1302"/>
                    <a:pt x="1165" y="1279"/>
                  </a:cubicBezTo>
                  <a:cubicBezTo>
                    <a:pt x="1188" y="1256"/>
                    <a:pt x="1188" y="1233"/>
                    <a:pt x="1165" y="1210"/>
                  </a:cubicBezTo>
                  <a:cubicBezTo>
                    <a:pt x="1165" y="1188"/>
                    <a:pt x="1142" y="1165"/>
                    <a:pt x="1119" y="1142"/>
                  </a:cubicBezTo>
                  <a:cubicBezTo>
                    <a:pt x="1005" y="1096"/>
                    <a:pt x="914" y="1051"/>
                    <a:pt x="822" y="982"/>
                  </a:cubicBezTo>
                  <a:cubicBezTo>
                    <a:pt x="708" y="891"/>
                    <a:pt x="594" y="800"/>
                    <a:pt x="526" y="685"/>
                  </a:cubicBezTo>
                  <a:cubicBezTo>
                    <a:pt x="434" y="571"/>
                    <a:pt x="343" y="434"/>
                    <a:pt x="275" y="320"/>
                  </a:cubicBezTo>
                  <a:cubicBezTo>
                    <a:pt x="252" y="229"/>
                    <a:pt x="229" y="160"/>
                    <a:pt x="206" y="69"/>
                  </a:cubicBezTo>
                  <a:cubicBezTo>
                    <a:pt x="183" y="23"/>
                    <a:pt x="160"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7"/>
            <p:cNvSpPr/>
            <p:nvPr/>
          </p:nvSpPr>
          <p:spPr>
            <a:xfrm>
              <a:off x="6905950" y="966700"/>
              <a:ext cx="143250" cy="172725"/>
            </a:xfrm>
            <a:custGeom>
              <a:avLst/>
              <a:gdLst/>
              <a:ahLst/>
              <a:cxnLst/>
              <a:rect l="l" t="t" r="r" b="b"/>
              <a:pathLst>
                <a:path w="5730" h="6909" extrusionOk="0">
                  <a:moveTo>
                    <a:pt x="69" y="1"/>
                  </a:moveTo>
                  <a:cubicBezTo>
                    <a:pt x="69" y="23"/>
                    <a:pt x="46" y="23"/>
                    <a:pt x="24" y="46"/>
                  </a:cubicBezTo>
                  <a:cubicBezTo>
                    <a:pt x="1" y="69"/>
                    <a:pt x="1" y="115"/>
                    <a:pt x="24" y="137"/>
                  </a:cubicBezTo>
                  <a:cubicBezTo>
                    <a:pt x="92" y="274"/>
                    <a:pt x="183" y="389"/>
                    <a:pt x="252" y="525"/>
                  </a:cubicBezTo>
                  <a:cubicBezTo>
                    <a:pt x="252" y="525"/>
                    <a:pt x="252" y="525"/>
                    <a:pt x="252" y="548"/>
                  </a:cubicBezTo>
                  <a:lnTo>
                    <a:pt x="275" y="548"/>
                  </a:lnTo>
                  <a:cubicBezTo>
                    <a:pt x="275" y="548"/>
                    <a:pt x="275" y="571"/>
                    <a:pt x="275" y="571"/>
                  </a:cubicBezTo>
                  <a:cubicBezTo>
                    <a:pt x="297" y="571"/>
                    <a:pt x="297" y="594"/>
                    <a:pt x="297" y="594"/>
                  </a:cubicBezTo>
                  <a:cubicBezTo>
                    <a:pt x="297" y="617"/>
                    <a:pt x="320" y="617"/>
                    <a:pt x="320" y="640"/>
                  </a:cubicBezTo>
                  <a:cubicBezTo>
                    <a:pt x="412" y="754"/>
                    <a:pt x="480" y="891"/>
                    <a:pt x="549" y="1005"/>
                  </a:cubicBezTo>
                  <a:cubicBezTo>
                    <a:pt x="571" y="1028"/>
                    <a:pt x="571" y="1050"/>
                    <a:pt x="594" y="1050"/>
                  </a:cubicBezTo>
                  <a:cubicBezTo>
                    <a:pt x="594" y="1073"/>
                    <a:pt x="617" y="1096"/>
                    <a:pt x="640" y="1119"/>
                  </a:cubicBezTo>
                  <a:lnTo>
                    <a:pt x="663" y="1165"/>
                  </a:lnTo>
                  <a:cubicBezTo>
                    <a:pt x="663" y="1165"/>
                    <a:pt x="663" y="1165"/>
                    <a:pt x="663" y="1187"/>
                  </a:cubicBezTo>
                  <a:cubicBezTo>
                    <a:pt x="754" y="1302"/>
                    <a:pt x="845" y="1438"/>
                    <a:pt x="937" y="1575"/>
                  </a:cubicBezTo>
                  <a:cubicBezTo>
                    <a:pt x="959" y="1598"/>
                    <a:pt x="982" y="1644"/>
                    <a:pt x="1005" y="1667"/>
                  </a:cubicBezTo>
                  <a:cubicBezTo>
                    <a:pt x="1005" y="1667"/>
                    <a:pt x="1028" y="1690"/>
                    <a:pt x="1028" y="1712"/>
                  </a:cubicBezTo>
                  <a:cubicBezTo>
                    <a:pt x="1051" y="1735"/>
                    <a:pt x="1074" y="1758"/>
                    <a:pt x="1074" y="1781"/>
                  </a:cubicBezTo>
                  <a:cubicBezTo>
                    <a:pt x="1074" y="1781"/>
                    <a:pt x="1096" y="1804"/>
                    <a:pt x="1096" y="1804"/>
                  </a:cubicBezTo>
                  <a:cubicBezTo>
                    <a:pt x="1598" y="2534"/>
                    <a:pt x="2146" y="3265"/>
                    <a:pt x="2740" y="3949"/>
                  </a:cubicBezTo>
                  <a:lnTo>
                    <a:pt x="2740" y="3972"/>
                  </a:lnTo>
                  <a:cubicBezTo>
                    <a:pt x="3105" y="4383"/>
                    <a:pt x="3470" y="4794"/>
                    <a:pt x="3835" y="5205"/>
                  </a:cubicBezTo>
                  <a:cubicBezTo>
                    <a:pt x="3835" y="5205"/>
                    <a:pt x="3858" y="5227"/>
                    <a:pt x="3858" y="5227"/>
                  </a:cubicBezTo>
                  <a:cubicBezTo>
                    <a:pt x="3972" y="5364"/>
                    <a:pt x="4109" y="5479"/>
                    <a:pt x="4223" y="5616"/>
                  </a:cubicBezTo>
                  <a:cubicBezTo>
                    <a:pt x="4383" y="5775"/>
                    <a:pt x="4543" y="5935"/>
                    <a:pt x="4703" y="6095"/>
                  </a:cubicBezTo>
                  <a:cubicBezTo>
                    <a:pt x="4726" y="6118"/>
                    <a:pt x="4726" y="6118"/>
                    <a:pt x="4726" y="6118"/>
                  </a:cubicBezTo>
                  <a:cubicBezTo>
                    <a:pt x="4748" y="6140"/>
                    <a:pt x="4748" y="6140"/>
                    <a:pt x="4771" y="6163"/>
                  </a:cubicBezTo>
                  <a:cubicBezTo>
                    <a:pt x="4771" y="6163"/>
                    <a:pt x="4771" y="6163"/>
                    <a:pt x="4794" y="6186"/>
                  </a:cubicBezTo>
                  <a:cubicBezTo>
                    <a:pt x="4794" y="6186"/>
                    <a:pt x="4794" y="6186"/>
                    <a:pt x="4817" y="6209"/>
                  </a:cubicBezTo>
                  <a:lnTo>
                    <a:pt x="4840" y="6232"/>
                  </a:lnTo>
                  <a:cubicBezTo>
                    <a:pt x="4931" y="6323"/>
                    <a:pt x="5045" y="6414"/>
                    <a:pt x="5136" y="6506"/>
                  </a:cubicBezTo>
                  <a:cubicBezTo>
                    <a:pt x="5136" y="6506"/>
                    <a:pt x="5136" y="6506"/>
                    <a:pt x="5136" y="6529"/>
                  </a:cubicBezTo>
                  <a:lnTo>
                    <a:pt x="5159" y="6529"/>
                  </a:lnTo>
                  <a:cubicBezTo>
                    <a:pt x="5182" y="6551"/>
                    <a:pt x="5182" y="6551"/>
                    <a:pt x="5205" y="6574"/>
                  </a:cubicBezTo>
                  <a:cubicBezTo>
                    <a:pt x="5205" y="6574"/>
                    <a:pt x="5228" y="6597"/>
                    <a:pt x="5228" y="6597"/>
                  </a:cubicBezTo>
                  <a:cubicBezTo>
                    <a:pt x="5251" y="6620"/>
                    <a:pt x="5251" y="6620"/>
                    <a:pt x="5273" y="6643"/>
                  </a:cubicBezTo>
                  <a:cubicBezTo>
                    <a:pt x="5365" y="6734"/>
                    <a:pt x="5456" y="6802"/>
                    <a:pt x="5547" y="6894"/>
                  </a:cubicBezTo>
                  <a:cubicBezTo>
                    <a:pt x="5566" y="6903"/>
                    <a:pt x="5589" y="6909"/>
                    <a:pt x="5611" y="6909"/>
                  </a:cubicBezTo>
                  <a:cubicBezTo>
                    <a:pt x="5642" y="6909"/>
                    <a:pt x="5671" y="6898"/>
                    <a:pt x="5684" y="6871"/>
                  </a:cubicBezTo>
                  <a:cubicBezTo>
                    <a:pt x="5730" y="6848"/>
                    <a:pt x="5707" y="6780"/>
                    <a:pt x="5684" y="6734"/>
                  </a:cubicBezTo>
                  <a:cubicBezTo>
                    <a:pt x="5593" y="6665"/>
                    <a:pt x="5502" y="6574"/>
                    <a:pt x="5410" y="6483"/>
                  </a:cubicBezTo>
                  <a:cubicBezTo>
                    <a:pt x="5387" y="6483"/>
                    <a:pt x="5387" y="6483"/>
                    <a:pt x="5365" y="6460"/>
                  </a:cubicBezTo>
                  <a:lnTo>
                    <a:pt x="5296" y="6414"/>
                  </a:lnTo>
                  <a:lnTo>
                    <a:pt x="5273" y="6392"/>
                  </a:lnTo>
                  <a:cubicBezTo>
                    <a:pt x="5273" y="6369"/>
                    <a:pt x="5273" y="6369"/>
                    <a:pt x="5251" y="6369"/>
                  </a:cubicBezTo>
                  <a:cubicBezTo>
                    <a:pt x="5159" y="6255"/>
                    <a:pt x="5045" y="6163"/>
                    <a:pt x="4931" y="6049"/>
                  </a:cubicBezTo>
                  <a:cubicBezTo>
                    <a:pt x="4931" y="6049"/>
                    <a:pt x="4908" y="6026"/>
                    <a:pt x="4908" y="6026"/>
                  </a:cubicBezTo>
                  <a:cubicBezTo>
                    <a:pt x="4885" y="6004"/>
                    <a:pt x="4863" y="5981"/>
                    <a:pt x="4840" y="5958"/>
                  </a:cubicBezTo>
                  <a:cubicBezTo>
                    <a:pt x="4680" y="5798"/>
                    <a:pt x="4520" y="5638"/>
                    <a:pt x="4360" y="5479"/>
                  </a:cubicBezTo>
                  <a:cubicBezTo>
                    <a:pt x="4223" y="5342"/>
                    <a:pt x="4109" y="5205"/>
                    <a:pt x="3995" y="5091"/>
                  </a:cubicBezTo>
                  <a:lnTo>
                    <a:pt x="3972" y="5068"/>
                  </a:lnTo>
                  <a:cubicBezTo>
                    <a:pt x="3835" y="4908"/>
                    <a:pt x="3676" y="4748"/>
                    <a:pt x="3539" y="4588"/>
                  </a:cubicBezTo>
                  <a:lnTo>
                    <a:pt x="3539" y="4588"/>
                  </a:lnTo>
                  <a:cubicBezTo>
                    <a:pt x="3539" y="4588"/>
                    <a:pt x="3561" y="4611"/>
                    <a:pt x="3561" y="4611"/>
                  </a:cubicBezTo>
                  <a:cubicBezTo>
                    <a:pt x="3333" y="4360"/>
                    <a:pt x="3105" y="4109"/>
                    <a:pt x="2900" y="3835"/>
                  </a:cubicBezTo>
                  <a:lnTo>
                    <a:pt x="2877" y="3835"/>
                  </a:lnTo>
                  <a:cubicBezTo>
                    <a:pt x="2306" y="3128"/>
                    <a:pt x="1758" y="2397"/>
                    <a:pt x="1233" y="1644"/>
                  </a:cubicBezTo>
                  <a:lnTo>
                    <a:pt x="1210" y="1621"/>
                  </a:lnTo>
                  <a:cubicBezTo>
                    <a:pt x="1188" y="1598"/>
                    <a:pt x="1165" y="1575"/>
                    <a:pt x="1165" y="1553"/>
                  </a:cubicBezTo>
                  <a:cubicBezTo>
                    <a:pt x="1142" y="1530"/>
                    <a:pt x="1119" y="1507"/>
                    <a:pt x="1119" y="1484"/>
                  </a:cubicBezTo>
                  <a:cubicBezTo>
                    <a:pt x="1028" y="1347"/>
                    <a:pt x="914" y="1210"/>
                    <a:pt x="822" y="1073"/>
                  </a:cubicBezTo>
                  <a:cubicBezTo>
                    <a:pt x="822" y="1073"/>
                    <a:pt x="822" y="1073"/>
                    <a:pt x="822" y="1050"/>
                  </a:cubicBezTo>
                  <a:cubicBezTo>
                    <a:pt x="822" y="1050"/>
                    <a:pt x="800" y="1028"/>
                    <a:pt x="800" y="1028"/>
                  </a:cubicBezTo>
                  <a:cubicBezTo>
                    <a:pt x="777" y="1005"/>
                    <a:pt x="777" y="982"/>
                    <a:pt x="754" y="959"/>
                  </a:cubicBezTo>
                  <a:cubicBezTo>
                    <a:pt x="754" y="959"/>
                    <a:pt x="754" y="959"/>
                    <a:pt x="754" y="936"/>
                  </a:cubicBezTo>
                  <a:cubicBezTo>
                    <a:pt x="663" y="799"/>
                    <a:pt x="549" y="640"/>
                    <a:pt x="457" y="503"/>
                  </a:cubicBezTo>
                  <a:cubicBezTo>
                    <a:pt x="457" y="480"/>
                    <a:pt x="457" y="480"/>
                    <a:pt x="457" y="480"/>
                  </a:cubicBezTo>
                  <a:cubicBezTo>
                    <a:pt x="434" y="457"/>
                    <a:pt x="412" y="411"/>
                    <a:pt x="389" y="389"/>
                  </a:cubicBezTo>
                  <a:cubicBezTo>
                    <a:pt x="389" y="366"/>
                    <a:pt x="389" y="366"/>
                    <a:pt x="389" y="366"/>
                  </a:cubicBezTo>
                  <a:cubicBezTo>
                    <a:pt x="320" y="274"/>
                    <a:pt x="252" y="160"/>
                    <a:pt x="183" y="46"/>
                  </a:cubicBezTo>
                  <a:cubicBezTo>
                    <a:pt x="160" y="1"/>
                    <a:pt x="138"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7"/>
            <p:cNvSpPr/>
            <p:nvPr/>
          </p:nvSpPr>
          <p:spPr>
            <a:xfrm>
              <a:off x="6872850" y="998075"/>
              <a:ext cx="138700" cy="168650"/>
            </a:xfrm>
            <a:custGeom>
              <a:avLst/>
              <a:gdLst/>
              <a:ahLst/>
              <a:cxnLst/>
              <a:rect l="l" t="t" r="r" b="b"/>
              <a:pathLst>
                <a:path w="5548" h="6746" extrusionOk="0">
                  <a:moveTo>
                    <a:pt x="115" y="1"/>
                  </a:moveTo>
                  <a:cubicBezTo>
                    <a:pt x="92" y="1"/>
                    <a:pt x="69" y="1"/>
                    <a:pt x="46" y="24"/>
                  </a:cubicBezTo>
                  <a:cubicBezTo>
                    <a:pt x="1" y="47"/>
                    <a:pt x="1" y="115"/>
                    <a:pt x="24" y="161"/>
                  </a:cubicBezTo>
                  <a:cubicBezTo>
                    <a:pt x="92" y="275"/>
                    <a:pt x="161" y="366"/>
                    <a:pt x="229" y="480"/>
                  </a:cubicBezTo>
                  <a:cubicBezTo>
                    <a:pt x="252" y="526"/>
                    <a:pt x="275" y="549"/>
                    <a:pt x="298" y="594"/>
                  </a:cubicBezTo>
                  <a:cubicBezTo>
                    <a:pt x="366" y="708"/>
                    <a:pt x="435" y="823"/>
                    <a:pt x="526" y="960"/>
                  </a:cubicBezTo>
                  <a:cubicBezTo>
                    <a:pt x="526" y="960"/>
                    <a:pt x="549" y="982"/>
                    <a:pt x="549" y="1005"/>
                  </a:cubicBezTo>
                  <a:cubicBezTo>
                    <a:pt x="571" y="1051"/>
                    <a:pt x="617" y="1074"/>
                    <a:pt x="640" y="1119"/>
                  </a:cubicBezTo>
                  <a:lnTo>
                    <a:pt x="640" y="1142"/>
                  </a:lnTo>
                  <a:cubicBezTo>
                    <a:pt x="663" y="1142"/>
                    <a:pt x="663" y="1165"/>
                    <a:pt x="663" y="1165"/>
                  </a:cubicBezTo>
                  <a:cubicBezTo>
                    <a:pt x="731" y="1279"/>
                    <a:pt x="823" y="1416"/>
                    <a:pt x="914" y="1530"/>
                  </a:cubicBezTo>
                  <a:cubicBezTo>
                    <a:pt x="914" y="1553"/>
                    <a:pt x="914" y="1553"/>
                    <a:pt x="937" y="1553"/>
                  </a:cubicBezTo>
                  <a:lnTo>
                    <a:pt x="960" y="1599"/>
                  </a:lnTo>
                  <a:cubicBezTo>
                    <a:pt x="960" y="1599"/>
                    <a:pt x="960" y="1599"/>
                    <a:pt x="960" y="1621"/>
                  </a:cubicBezTo>
                  <a:cubicBezTo>
                    <a:pt x="982" y="1644"/>
                    <a:pt x="1005" y="1690"/>
                    <a:pt x="1028" y="1713"/>
                  </a:cubicBezTo>
                  <a:cubicBezTo>
                    <a:pt x="1028" y="1713"/>
                    <a:pt x="1051" y="1713"/>
                    <a:pt x="1051" y="1736"/>
                  </a:cubicBezTo>
                  <a:cubicBezTo>
                    <a:pt x="1051" y="1736"/>
                    <a:pt x="1051" y="1736"/>
                    <a:pt x="1051" y="1758"/>
                  </a:cubicBezTo>
                  <a:lnTo>
                    <a:pt x="1074" y="1758"/>
                  </a:lnTo>
                  <a:cubicBezTo>
                    <a:pt x="1165" y="1895"/>
                    <a:pt x="1256" y="2032"/>
                    <a:pt x="1370" y="2192"/>
                  </a:cubicBezTo>
                  <a:cubicBezTo>
                    <a:pt x="1370" y="2192"/>
                    <a:pt x="1370" y="2215"/>
                    <a:pt x="1393" y="2215"/>
                  </a:cubicBezTo>
                  <a:cubicBezTo>
                    <a:pt x="1393" y="2238"/>
                    <a:pt x="1416" y="2261"/>
                    <a:pt x="1439" y="2283"/>
                  </a:cubicBezTo>
                  <a:cubicBezTo>
                    <a:pt x="1439" y="2283"/>
                    <a:pt x="1439" y="2306"/>
                    <a:pt x="1439" y="2306"/>
                  </a:cubicBezTo>
                  <a:cubicBezTo>
                    <a:pt x="1553" y="2443"/>
                    <a:pt x="1667" y="2603"/>
                    <a:pt x="1804" y="2763"/>
                  </a:cubicBezTo>
                  <a:cubicBezTo>
                    <a:pt x="1873" y="2854"/>
                    <a:pt x="1918" y="2923"/>
                    <a:pt x="1987" y="3014"/>
                  </a:cubicBezTo>
                  <a:cubicBezTo>
                    <a:pt x="2032" y="3059"/>
                    <a:pt x="2055" y="3105"/>
                    <a:pt x="2078" y="3151"/>
                  </a:cubicBezTo>
                  <a:cubicBezTo>
                    <a:pt x="2101" y="3151"/>
                    <a:pt x="2101" y="3151"/>
                    <a:pt x="2101" y="3174"/>
                  </a:cubicBezTo>
                  <a:cubicBezTo>
                    <a:pt x="2146" y="3219"/>
                    <a:pt x="2192" y="3265"/>
                    <a:pt x="2215" y="3311"/>
                  </a:cubicBezTo>
                  <a:cubicBezTo>
                    <a:pt x="2238" y="3311"/>
                    <a:pt x="2238" y="3333"/>
                    <a:pt x="2238" y="3333"/>
                  </a:cubicBezTo>
                  <a:cubicBezTo>
                    <a:pt x="2238" y="3333"/>
                    <a:pt x="2261" y="3356"/>
                    <a:pt x="2261" y="3379"/>
                  </a:cubicBezTo>
                  <a:cubicBezTo>
                    <a:pt x="2283" y="3379"/>
                    <a:pt x="2283" y="3402"/>
                    <a:pt x="2306" y="3425"/>
                  </a:cubicBezTo>
                  <a:cubicBezTo>
                    <a:pt x="2329" y="3448"/>
                    <a:pt x="2352" y="3470"/>
                    <a:pt x="2375" y="3493"/>
                  </a:cubicBezTo>
                  <a:cubicBezTo>
                    <a:pt x="2489" y="3653"/>
                    <a:pt x="2626" y="3813"/>
                    <a:pt x="2740" y="3950"/>
                  </a:cubicBezTo>
                  <a:cubicBezTo>
                    <a:pt x="2900" y="4132"/>
                    <a:pt x="3037" y="4315"/>
                    <a:pt x="3196" y="4497"/>
                  </a:cubicBezTo>
                  <a:lnTo>
                    <a:pt x="3219" y="4497"/>
                  </a:lnTo>
                  <a:cubicBezTo>
                    <a:pt x="3516" y="4840"/>
                    <a:pt x="3835" y="5182"/>
                    <a:pt x="4155" y="5525"/>
                  </a:cubicBezTo>
                  <a:cubicBezTo>
                    <a:pt x="4315" y="5684"/>
                    <a:pt x="4475" y="5844"/>
                    <a:pt x="4612" y="6004"/>
                  </a:cubicBezTo>
                  <a:lnTo>
                    <a:pt x="4634" y="6004"/>
                  </a:lnTo>
                  <a:cubicBezTo>
                    <a:pt x="4657" y="6050"/>
                    <a:pt x="4680" y="6072"/>
                    <a:pt x="4726" y="6095"/>
                  </a:cubicBezTo>
                  <a:cubicBezTo>
                    <a:pt x="4749" y="6118"/>
                    <a:pt x="4749" y="6141"/>
                    <a:pt x="4771" y="6141"/>
                  </a:cubicBezTo>
                  <a:cubicBezTo>
                    <a:pt x="4885" y="6255"/>
                    <a:pt x="4977" y="6346"/>
                    <a:pt x="5091" y="6460"/>
                  </a:cubicBezTo>
                  <a:cubicBezTo>
                    <a:pt x="5114" y="6460"/>
                    <a:pt x="5114" y="6483"/>
                    <a:pt x="5137" y="6483"/>
                  </a:cubicBezTo>
                  <a:cubicBezTo>
                    <a:pt x="5159" y="6506"/>
                    <a:pt x="5182" y="6529"/>
                    <a:pt x="5182" y="6552"/>
                  </a:cubicBezTo>
                  <a:lnTo>
                    <a:pt x="5205" y="6552"/>
                  </a:lnTo>
                  <a:cubicBezTo>
                    <a:pt x="5228" y="6575"/>
                    <a:pt x="5228" y="6575"/>
                    <a:pt x="5251" y="6597"/>
                  </a:cubicBezTo>
                  <a:cubicBezTo>
                    <a:pt x="5251" y="6597"/>
                    <a:pt x="5251" y="6597"/>
                    <a:pt x="5251" y="6620"/>
                  </a:cubicBezTo>
                  <a:lnTo>
                    <a:pt x="5273" y="6620"/>
                  </a:lnTo>
                  <a:cubicBezTo>
                    <a:pt x="5296" y="6643"/>
                    <a:pt x="5296" y="6643"/>
                    <a:pt x="5296" y="6643"/>
                  </a:cubicBezTo>
                  <a:cubicBezTo>
                    <a:pt x="5296" y="6643"/>
                    <a:pt x="5296" y="6643"/>
                    <a:pt x="5319" y="6666"/>
                  </a:cubicBezTo>
                  <a:cubicBezTo>
                    <a:pt x="5342" y="6689"/>
                    <a:pt x="5365" y="6712"/>
                    <a:pt x="5388" y="6712"/>
                  </a:cubicBezTo>
                  <a:cubicBezTo>
                    <a:pt x="5399" y="6734"/>
                    <a:pt x="5422" y="6746"/>
                    <a:pt x="5448" y="6746"/>
                  </a:cubicBezTo>
                  <a:cubicBezTo>
                    <a:pt x="5473" y="6746"/>
                    <a:pt x="5502" y="6734"/>
                    <a:pt x="5525" y="6712"/>
                  </a:cubicBezTo>
                  <a:cubicBezTo>
                    <a:pt x="5547" y="6666"/>
                    <a:pt x="5547" y="6597"/>
                    <a:pt x="5502" y="6575"/>
                  </a:cubicBezTo>
                  <a:cubicBezTo>
                    <a:pt x="5479" y="6552"/>
                    <a:pt x="5479" y="6552"/>
                    <a:pt x="5456" y="6529"/>
                  </a:cubicBezTo>
                  <a:cubicBezTo>
                    <a:pt x="5456" y="6506"/>
                    <a:pt x="5433" y="6506"/>
                    <a:pt x="5433" y="6506"/>
                  </a:cubicBezTo>
                  <a:cubicBezTo>
                    <a:pt x="5433" y="6506"/>
                    <a:pt x="5410" y="6483"/>
                    <a:pt x="5410" y="6483"/>
                  </a:cubicBezTo>
                  <a:lnTo>
                    <a:pt x="5319" y="6392"/>
                  </a:lnTo>
                  <a:cubicBezTo>
                    <a:pt x="5319" y="6392"/>
                    <a:pt x="5296" y="6392"/>
                    <a:pt x="5296" y="6369"/>
                  </a:cubicBezTo>
                  <a:cubicBezTo>
                    <a:pt x="5296" y="6369"/>
                    <a:pt x="5273" y="6369"/>
                    <a:pt x="5273" y="6346"/>
                  </a:cubicBezTo>
                  <a:cubicBezTo>
                    <a:pt x="5159" y="6255"/>
                    <a:pt x="5045" y="6141"/>
                    <a:pt x="4908" y="6027"/>
                  </a:cubicBezTo>
                  <a:cubicBezTo>
                    <a:pt x="4908" y="6004"/>
                    <a:pt x="4908" y="6004"/>
                    <a:pt x="4908" y="6004"/>
                  </a:cubicBezTo>
                  <a:lnTo>
                    <a:pt x="4885" y="6004"/>
                  </a:lnTo>
                  <a:cubicBezTo>
                    <a:pt x="4885" y="6004"/>
                    <a:pt x="4885" y="6004"/>
                    <a:pt x="4885" y="5981"/>
                  </a:cubicBezTo>
                  <a:lnTo>
                    <a:pt x="4749" y="5867"/>
                  </a:lnTo>
                  <a:cubicBezTo>
                    <a:pt x="4589" y="5707"/>
                    <a:pt x="4429" y="5547"/>
                    <a:pt x="4269" y="5388"/>
                  </a:cubicBezTo>
                  <a:cubicBezTo>
                    <a:pt x="4269" y="5388"/>
                    <a:pt x="4269" y="5388"/>
                    <a:pt x="4269" y="5365"/>
                  </a:cubicBezTo>
                  <a:cubicBezTo>
                    <a:pt x="4018" y="5114"/>
                    <a:pt x="3767" y="4840"/>
                    <a:pt x="3516" y="4543"/>
                  </a:cubicBezTo>
                  <a:cubicBezTo>
                    <a:pt x="3447" y="4497"/>
                    <a:pt x="3402" y="4429"/>
                    <a:pt x="3333" y="4361"/>
                  </a:cubicBezTo>
                  <a:cubicBezTo>
                    <a:pt x="3333" y="4361"/>
                    <a:pt x="3333" y="4338"/>
                    <a:pt x="3333" y="4338"/>
                  </a:cubicBezTo>
                  <a:cubicBezTo>
                    <a:pt x="3196" y="4201"/>
                    <a:pt x="3059" y="4041"/>
                    <a:pt x="2945" y="3881"/>
                  </a:cubicBezTo>
                  <a:cubicBezTo>
                    <a:pt x="2808" y="3721"/>
                    <a:pt x="2694" y="3584"/>
                    <a:pt x="2557" y="3425"/>
                  </a:cubicBezTo>
                  <a:cubicBezTo>
                    <a:pt x="2512" y="3379"/>
                    <a:pt x="2466" y="3311"/>
                    <a:pt x="2443" y="3265"/>
                  </a:cubicBezTo>
                  <a:lnTo>
                    <a:pt x="2420" y="3265"/>
                  </a:lnTo>
                  <a:cubicBezTo>
                    <a:pt x="2420" y="3242"/>
                    <a:pt x="2398" y="3242"/>
                    <a:pt x="2398" y="3219"/>
                  </a:cubicBezTo>
                  <a:cubicBezTo>
                    <a:pt x="2352" y="3151"/>
                    <a:pt x="2306" y="3105"/>
                    <a:pt x="2261" y="3059"/>
                  </a:cubicBezTo>
                  <a:cubicBezTo>
                    <a:pt x="2261" y="3037"/>
                    <a:pt x="2261" y="3037"/>
                    <a:pt x="2238" y="3037"/>
                  </a:cubicBezTo>
                  <a:cubicBezTo>
                    <a:pt x="2215" y="2991"/>
                    <a:pt x="2192" y="2968"/>
                    <a:pt x="2169" y="2923"/>
                  </a:cubicBezTo>
                  <a:cubicBezTo>
                    <a:pt x="2101" y="2831"/>
                    <a:pt x="2032" y="2740"/>
                    <a:pt x="1964" y="2649"/>
                  </a:cubicBezTo>
                  <a:cubicBezTo>
                    <a:pt x="1850" y="2489"/>
                    <a:pt x="1713" y="2352"/>
                    <a:pt x="1599" y="2192"/>
                  </a:cubicBezTo>
                  <a:cubicBezTo>
                    <a:pt x="1599" y="2169"/>
                    <a:pt x="1599" y="2169"/>
                    <a:pt x="1576" y="2146"/>
                  </a:cubicBezTo>
                  <a:cubicBezTo>
                    <a:pt x="1576" y="2124"/>
                    <a:pt x="1553" y="2124"/>
                    <a:pt x="1553" y="2101"/>
                  </a:cubicBezTo>
                  <a:cubicBezTo>
                    <a:pt x="1530" y="2078"/>
                    <a:pt x="1530" y="2078"/>
                    <a:pt x="1530" y="2078"/>
                  </a:cubicBezTo>
                  <a:cubicBezTo>
                    <a:pt x="1416" y="1918"/>
                    <a:pt x="1325" y="1781"/>
                    <a:pt x="1211" y="1621"/>
                  </a:cubicBezTo>
                  <a:cubicBezTo>
                    <a:pt x="1211" y="1621"/>
                    <a:pt x="1188" y="1621"/>
                    <a:pt x="1188" y="1599"/>
                  </a:cubicBezTo>
                  <a:cubicBezTo>
                    <a:pt x="1165" y="1576"/>
                    <a:pt x="1165" y="1553"/>
                    <a:pt x="1142" y="1530"/>
                  </a:cubicBezTo>
                  <a:lnTo>
                    <a:pt x="1119" y="1507"/>
                  </a:lnTo>
                  <a:cubicBezTo>
                    <a:pt x="1119" y="1485"/>
                    <a:pt x="1096" y="1485"/>
                    <a:pt x="1096" y="1462"/>
                  </a:cubicBezTo>
                  <a:cubicBezTo>
                    <a:pt x="1005" y="1325"/>
                    <a:pt x="914" y="1188"/>
                    <a:pt x="823" y="1051"/>
                  </a:cubicBezTo>
                  <a:cubicBezTo>
                    <a:pt x="777" y="1005"/>
                    <a:pt x="754" y="960"/>
                    <a:pt x="731" y="891"/>
                  </a:cubicBezTo>
                  <a:cubicBezTo>
                    <a:pt x="708" y="891"/>
                    <a:pt x="686" y="868"/>
                    <a:pt x="686" y="845"/>
                  </a:cubicBezTo>
                  <a:cubicBezTo>
                    <a:pt x="594" y="708"/>
                    <a:pt x="503" y="572"/>
                    <a:pt x="435" y="435"/>
                  </a:cubicBezTo>
                  <a:cubicBezTo>
                    <a:pt x="412" y="412"/>
                    <a:pt x="389" y="389"/>
                    <a:pt x="389" y="389"/>
                  </a:cubicBezTo>
                  <a:cubicBezTo>
                    <a:pt x="389" y="389"/>
                    <a:pt x="389" y="366"/>
                    <a:pt x="389" y="366"/>
                  </a:cubicBezTo>
                  <a:cubicBezTo>
                    <a:pt x="320" y="275"/>
                    <a:pt x="252" y="161"/>
                    <a:pt x="183" y="47"/>
                  </a:cubicBezTo>
                  <a:cubicBezTo>
                    <a:pt x="161" y="24"/>
                    <a:pt x="138" y="1"/>
                    <a:pt x="115"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7"/>
            <p:cNvSpPr/>
            <p:nvPr/>
          </p:nvSpPr>
          <p:spPr>
            <a:xfrm>
              <a:off x="7005825" y="890200"/>
              <a:ext cx="31400" cy="26650"/>
            </a:xfrm>
            <a:custGeom>
              <a:avLst/>
              <a:gdLst/>
              <a:ahLst/>
              <a:cxnLst/>
              <a:rect l="l" t="t" r="r" b="b"/>
              <a:pathLst>
                <a:path w="1256" h="1066" extrusionOk="0">
                  <a:moveTo>
                    <a:pt x="413" y="0"/>
                  </a:moveTo>
                  <a:cubicBezTo>
                    <a:pt x="312" y="0"/>
                    <a:pt x="222" y="31"/>
                    <a:pt x="160" y="93"/>
                  </a:cubicBezTo>
                  <a:cubicBezTo>
                    <a:pt x="0" y="276"/>
                    <a:pt x="69" y="595"/>
                    <a:pt x="343" y="846"/>
                  </a:cubicBezTo>
                  <a:cubicBezTo>
                    <a:pt x="495" y="985"/>
                    <a:pt x="682" y="1065"/>
                    <a:pt x="841" y="1065"/>
                  </a:cubicBezTo>
                  <a:cubicBezTo>
                    <a:pt x="943" y="1065"/>
                    <a:pt x="1033" y="1032"/>
                    <a:pt x="1096" y="961"/>
                  </a:cubicBezTo>
                  <a:cubicBezTo>
                    <a:pt x="1256" y="801"/>
                    <a:pt x="1187" y="458"/>
                    <a:pt x="913" y="230"/>
                  </a:cubicBezTo>
                  <a:cubicBezTo>
                    <a:pt x="760" y="77"/>
                    <a:pt x="572" y="0"/>
                    <a:pt x="41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7"/>
            <p:cNvSpPr/>
            <p:nvPr/>
          </p:nvSpPr>
          <p:spPr>
            <a:xfrm>
              <a:off x="7118225" y="1022875"/>
              <a:ext cx="31425" cy="26925"/>
            </a:xfrm>
            <a:custGeom>
              <a:avLst/>
              <a:gdLst/>
              <a:ahLst/>
              <a:cxnLst/>
              <a:rect l="l" t="t" r="r" b="b"/>
              <a:pathLst>
                <a:path w="1257" h="1077" extrusionOk="0">
                  <a:moveTo>
                    <a:pt x="416" y="0"/>
                  </a:moveTo>
                  <a:cubicBezTo>
                    <a:pt x="314" y="0"/>
                    <a:pt x="223" y="33"/>
                    <a:pt x="161" y="105"/>
                  </a:cubicBezTo>
                  <a:cubicBezTo>
                    <a:pt x="1" y="287"/>
                    <a:pt x="69" y="607"/>
                    <a:pt x="343" y="858"/>
                  </a:cubicBezTo>
                  <a:cubicBezTo>
                    <a:pt x="496" y="997"/>
                    <a:pt x="682" y="1076"/>
                    <a:pt x="841" y="1076"/>
                  </a:cubicBezTo>
                  <a:cubicBezTo>
                    <a:pt x="943" y="1076"/>
                    <a:pt x="1034" y="1043"/>
                    <a:pt x="1096" y="972"/>
                  </a:cubicBezTo>
                  <a:cubicBezTo>
                    <a:pt x="1256" y="812"/>
                    <a:pt x="1165" y="470"/>
                    <a:pt x="914" y="219"/>
                  </a:cubicBezTo>
                  <a:cubicBezTo>
                    <a:pt x="761" y="80"/>
                    <a:pt x="574" y="0"/>
                    <a:pt x="416"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7"/>
            <p:cNvSpPr/>
            <p:nvPr/>
          </p:nvSpPr>
          <p:spPr>
            <a:xfrm>
              <a:off x="6909375" y="832600"/>
              <a:ext cx="317300" cy="304750"/>
            </a:xfrm>
            <a:custGeom>
              <a:avLst/>
              <a:gdLst/>
              <a:ahLst/>
              <a:cxnLst/>
              <a:rect l="l" t="t" r="r" b="b"/>
              <a:pathLst>
                <a:path w="12692" h="12190" extrusionOk="0">
                  <a:moveTo>
                    <a:pt x="8720" y="1"/>
                  </a:moveTo>
                  <a:cubicBezTo>
                    <a:pt x="8537" y="23"/>
                    <a:pt x="8378" y="23"/>
                    <a:pt x="8218" y="69"/>
                  </a:cubicBezTo>
                  <a:cubicBezTo>
                    <a:pt x="8058" y="92"/>
                    <a:pt x="7875" y="138"/>
                    <a:pt x="7693" y="206"/>
                  </a:cubicBezTo>
                  <a:cubicBezTo>
                    <a:pt x="7487" y="274"/>
                    <a:pt x="7328" y="320"/>
                    <a:pt x="7168" y="389"/>
                  </a:cubicBezTo>
                  <a:cubicBezTo>
                    <a:pt x="7077" y="411"/>
                    <a:pt x="7008" y="457"/>
                    <a:pt x="6917" y="480"/>
                  </a:cubicBezTo>
                  <a:cubicBezTo>
                    <a:pt x="6848" y="503"/>
                    <a:pt x="6780" y="548"/>
                    <a:pt x="6688" y="571"/>
                  </a:cubicBezTo>
                  <a:lnTo>
                    <a:pt x="6643" y="594"/>
                  </a:lnTo>
                  <a:lnTo>
                    <a:pt x="6163" y="822"/>
                  </a:lnTo>
                  <a:cubicBezTo>
                    <a:pt x="6072" y="845"/>
                    <a:pt x="6004" y="891"/>
                    <a:pt x="5935" y="936"/>
                  </a:cubicBezTo>
                  <a:cubicBezTo>
                    <a:pt x="5867" y="959"/>
                    <a:pt x="5798" y="1005"/>
                    <a:pt x="5730" y="1051"/>
                  </a:cubicBezTo>
                  <a:lnTo>
                    <a:pt x="5684" y="1051"/>
                  </a:lnTo>
                  <a:lnTo>
                    <a:pt x="5616" y="1119"/>
                  </a:lnTo>
                  <a:cubicBezTo>
                    <a:pt x="5479" y="1187"/>
                    <a:pt x="5342" y="1279"/>
                    <a:pt x="5205" y="1347"/>
                  </a:cubicBezTo>
                  <a:lnTo>
                    <a:pt x="5228" y="1347"/>
                  </a:lnTo>
                  <a:lnTo>
                    <a:pt x="5159" y="1370"/>
                  </a:lnTo>
                  <a:lnTo>
                    <a:pt x="5114" y="1393"/>
                  </a:lnTo>
                  <a:lnTo>
                    <a:pt x="5114" y="1416"/>
                  </a:lnTo>
                  <a:lnTo>
                    <a:pt x="5091" y="1416"/>
                  </a:lnTo>
                  <a:lnTo>
                    <a:pt x="5068" y="1439"/>
                  </a:lnTo>
                  <a:cubicBezTo>
                    <a:pt x="4931" y="1530"/>
                    <a:pt x="4771" y="1621"/>
                    <a:pt x="4634" y="1712"/>
                  </a:cubicBezTo>
                  <a:cubicBezTo>
                    <a:pt x="4497" y="1804"/>
                    <a:pt x="4337" y="1918"/>
                    <a:pt x="4201" y="2009"/>
                  </a:cubicBezTo>
                  <a:cubicBezTo>
                    <a:pt x="4109" y="2100"/>
                    <a:pt x="3995" y="2169"/>
                    <a:pt x="3904" y="2260"/>
                  </a:cubicBezTo>
                  <a:lnTo>
                    <a:pt x="3790" y="2329"/>
                  </a:lnTo>
                  <a:cubicBezTo>
                    <a:pt x="3653" y="2443"/>
                    <a:pt x="3516" y="2557"/>
                    <a:pt x="3356" y="2671"/>
                  </a:cubicBezTo>
                  <a:cubicBezTo>
                    <a:pt x="3219" y="2762"/>
                    <a:pt x="3105" y="2854"/>
                    <a:pt x="2968" y="2968"/>
                  </a:cubicBezTo>
                  <a:lnTo>
                    <a:pt x="2922" y="2991"/>
                  </a:lnTo>
                  <a:cubicBezTo>
                    <a:pt x="2854" y="3059"/>
                    <a:pt x="2785" y="3105"/>
                    <a:pt x="2717" y="3150"/>
                  </a:cubicBezTo>
                  <a:cubicBezTo>
                    <a:pt x="2648" y="3196"/>
                    <a:pt x="2603" y="3242"/>
                    <a:pt x="2557" y="3287"/>
                  </a:cubicBezTo>
                  <a:lnTo>
                    <a:pt x="2489" y="3333"/>
                  </a:lnTo>
                  <a:cubicBezTo>
                    <a:pt x="2443" y="3379"/>
                    <a:pt x="2374" y="3424"/>
                    <a:pt x="2329" y="3470"/>
                  </a:cubicBezTo>
                  <a:lnTo>
                    <a:pt x="2283" y="3538"/>
                  </a:lnTo>
                  <a:lnTo>
                    <a:pt x="2169" y="3607"/>
                  </a:lnTo>
                  <a:lnTo>
                    <a:pt x="2078" y="3698"/>
                  </a:lnTo>
                  <a:cubicBezTo>
                    <a:pt x="2032" y="3744"/>
                    <a:pt x="1986" y="3767"/>
                    <a:pt x="1941" y="3812"/>
                  </a:cubicBezTo>
                  <a:lnTo>
                    <a:pt x="1872" y="3881"/>
                  </a:lnTo>
                  <a:cubicBezTo>
                    <a:pt x="1804" y="3927"/>
                    <a:pt x="1735" y="3995"/>
                    <a:pt x="1667" y="4041"/>
                  </a:cubicBezTo>
                  <a:cubicBezTo>
                    <a:pt x="1598" y="4086"/>
                    <a:pt x="1530" y="4155"/>
                    <a:pt x="1461" y="4200"/>
                  </a:cubicBezTo>
                  <a:cubicBezTo>
                    <a:pt x="1393" y="4246"/>
                    <a:pt x="1325" y="4315"/>
                    <a:pt x="1256" y="4360"/>
                  </a:cubicBezTo>
                  <a:cubicBezTo>
                    <a:pt x="1142" y="4451"/>
                    <a:pt x="1051" y="4543"/>
                    <a:pt x="959" y="4634"/>
                  </a:cubicBezTo>
                  <a:lnTo>
                    <a:pt x="868" y="4703"/>
                  </a:lnTo>
                  <a:cubicBezTo>
                    <a:pt x="800" y="4771"/>
                    <a:pt x="731" y="4817"/>
                    <a:pt x="663" y="4885"/>
                  </a:cubicBezTo>
                  <a:cubicBezTo>
                    <a:pt x="594" y="4931"/>
                    <a:pt x="526" y="4999"/>
                    <a:pt x="457" y="5045"/>
                  </a:cubicBezTo>
                  <a:cubicBezTo>
                    <a:pt x="366" y="5136"/>
                    <a:pt x="275" y="5205"/>
                    <a:pt x="183" y="5296"/>
                  </a:cubicBezTo>
                  <a:lnTo>
                    <a:pt x="138" y="5319"/>
                  </a:lnTo>
                  <a:lnTo>
                    <a:pt x="115" y="5319"/>
                  </a:lnTo>
                  <a:cubicBezTo>
                    <a:pt x="69" y="5342"/>
                    <a:pt x="46" y="5387"/>
                    <a:pt x="23" y="5433"/>
                  </a:cubicBezTo>
                  <a:cubicBezTo>
                    <a:pt x="1" y="5479"/>
                    <a:pt x="1" y="5524"/>
                    <a:pt x="1" y="5570"/>
                  </a:cubicBezTo>
                  <a:cubicBezTo>
                    <a:pt x="23" y="5593"/>
                    <a:pt x="23" y="5593"/>
                    <a:pt x="23" y="5616"/>
                  </a:cubicBezTo>
                  <a:cubicBezTo>
                    <a:pt x="23" y="5616"/>
                    <a:pt x="46" y="5616"/>
                    <a:pt x="69" y="5638"/>
                  </a:cubicBezTo>
                  <a:cubicBezTo>
                    <a:pt x="115" y="5707"/>
                    <a:pt x="160" y="5753"/>
                    <a:pt x="229" y="5844"/>
                  </a:cubicBezTo>
                  <a:cubicBezTo>
                    <a:pt x="252" y="5889"/>
                    <a:pt x="252" y="5912"/>
                    <a:pt x="275" y="5958"/>
                  </a:cubicBezTo>
                  <a:lnTo>
                    <a:pt x="297" y="5981"/>
                  </a:lnTo>
                  <a:lnTo>
                    <a:pt x="297" y="6004"/>
                  </a:lnTo>
                  <a:lnTo>
                    <a:pt x="343" y="6049"/>
                  </a:lnTo>
                  <a:cubicBezTo>
                    <a:pt x="366" y="6095"/>
                    <a:pt x="389" y="6141"/>
                    <a:pt x="412" y="6186"/>
                  </a:cubicBezTo>
                  <a:lnTo>
                    <a:pt x="434" y="6209"/>
                  </a:lnTo>
                  <a:lnTo>
                    <a:pt x="457" y="6255"/>
                  </a:lnTo>
                  <a:cubicBezTo>
                    <a:pt x="480" y="6323"/>
                    <a:pt x="526" y="6392"/>
                    <a:pt x="571" y="6460"/>
                  </a:cubicBezTo>
                  <a:cubicBezTo>
                    <a:pt x="617" y="6551"/>
                    <a:pt x="685" y="6620"/>
                    <a:pt x="731" y="6711"/>
                  </a:cubicBezTo>
                  <a:lnTo>
                    <a:pt x="754" y="6734"/>
                  </a:lnTo>
                  <a:cubicBezTo>
                    <a:pt x="822" y="6802"/>
                    <a:pt x="868" y="6871"/>
                    <a:pt x="914" y="6939"/>
                  </a:cubicBezTo>
                  <a:cubicBezTo>
                    <a:pt x="959" y="6985"/>
                    <a:pt x="982" y="7031"/>
                    <a:pt x="1028" y="7076"/>
                  </a:cubicBezTo>
                  <a:lnTo>
                    <a:pt x="1073" y="7168"/>
                  </a:lnTo>
                  <a:cubicBezTo>
                    <a:pt x="1096" y="7213"/>
                    <a:pt x="1142" y="7259"/>
                    <a:pt x="1165" y="7282"/>
                  </a:cubicBezTo>
                  <a:lnTo>
                    <a:pt x="1233" y="7373"/>
                  </a:lnTo>
                  <a:cubicBezTo>
                    <a:pt x="1256" y="7419"/>
                    <a:pt x="1302" y="7464"/>
                    <a:pt x="1325" y="7510"/>
                  </a:cubicBezTo>
                  <a:cubicBezTo>
                    <a:pt x="1347" y="7533"/>
                    <a:pt x="1370" y="7579"/>
                    <a:pt x="1393" y="7624"/>
                  </a:cubicBezTo>
                  <a:cubicBezTo>
                    <a:pt x="1439" y="7647"/>
                    <a:pt x="1461" y="7693"/>
                    <a:pt x="1484" y="7738"/>
                  </a:cubicBezTo>
                  <a:cubicBezTo>
                    <a:pt x="1507" y="7761"/>
                    <a:pt x="1553" y="7807"/>
                    <a:pt x="1576" y="7852"/>
                  </a:cubicBezTo>
                  <a:cubicBezTo>
                    <a:pt x="1598" y="7875"/>
                    <a:pt x="1621" y="7921"/>
                    <a:pt x="1644" y="7944"/>
                  </a:cubicBezTo>
                  <a:cubicBezTo>
                    <a:pt x="1690" y="7967"/>
                    <a:pt x="1713" y="7989"/>
                    <a:pt x="1735" y="8012"/>
                  </a:cubicBezTo>
                  <a:lnTo>
                    <a:pt x="1850" y="8172"/>
                  </a:lnTo>
                  <a:lnTo>
                    <a:pt x="1872" y="8218"/>
                  </a:lnTo>
                  <a:lnTo>
                    <a:pt x="1895" y="8263"/>
                  </a:lnTo>
                  <a:cubicBezTo>
                    <a:pt x="1986" y="8377"/>
                    <a:pt x="2055" y="8514"/>
                    <a:pt x="2146" y="8629"/>
                  </a:cubicBezTo>
                  <a:lnTo>
                    <a:pt x="2169" y="8674"/>
                  </a:lnTo>
                  <a:cubicBezTo>
                    <a:pt x="2192" y="8697"/>
                    <a:pt x="2192" y="8697"/>
                    <a:pt x="2215" y="8720"/>
                  </a:cubicBezTo>
                  <a:lnTo>
                    <a:pt x="2215" y="8697"/>
                  </a:lnTo>
                  <a:cubicBezTo>
                    <a:pt x="2238" y="8743"/>
                    <a:pt x="2260" y="8765"/>
                    <a:pt x="2283" y="8788"/>
                  </a:cubicBezTo>
                  <a:cubicBezTo>
                    <a:pt x="2306" y="8834"/>
                    <a:pt x="2329" y="8857"/>
                    <a:pt x="2352" y="8880"/>
                  </a:cubicBezTo>
                  <a:cubicBezTo>
                    <a:pt x="2420" y="8948"/>
                    <a:pt x="2466" y="9017"/>
                    <a:pt x="2534" y="9108"/>
                  </a:cubicBezTo>
                  <a:cubicBezTo>
                    <a:pt x="2580" y="9176"/>
                    <a:pt x="2648" y="9245"/>
                    <a:pt x="2717" y="9313"/>
                  </a:cubicBezTo>
                  <a:lnTo>
                    <a:pt x="2763" y="9359"/>
                  </a:lnTo>
                  <a:cubicBezTo>
                    <a:pt x="2808" y="9405"/>
                    <a:pt x="2854" y="9473"/>
                    <a:pt x="2877" y="9519"/>
                  </a:cubicBezTo>
                  <a:cubicBezTo>
                    <a:pt x="2945" y="9587"/>
                    <a:pt x="2991" y="9656"/>
                    <a:pt x="3059" y="9724"/>
                  </a:cubicBezTo>
                  <a:cubicBezTo>
                    <a:pt x="3128" y="9793"/>
                    <a:pt x="3196" y="9861"/>
                    <a:pt x="3265" y="9930"/>
                  </a:cubicBezTo>
                  <a:cubicBezTo>
                    <a:pt x="3310" y="9998"/>
                    <a:pt x="3356" y="10067"/>
                    <a:pt x="3424" y="10135"/>
                  </a:cubicBezTo>
                  <a:cubicBezTo>
                    <a:pt x="3424" y="10158"/>
                    <a:pt x="3447" y="10158"/>
                    <a:pt x="3447" y="10181"/>
                  </a:cubicBezTo>
                  <a:cubicBezTo>
                    <a:pt x="3493" y="10226"/>
                    <a:pt x="3516" y="10249"/>
                    <a:pt x="3561" y="10295"/>
                  </a:cubicBezTo>
                  <a:lnTo>
                    <a:pt x="3721" y="10477"/>
                  </a:lnTo>
                  <a:lnTo>
                    <a:pt x="3767" y="10523"/>
                  </a:lnTo>
                  <a:cubicBezTo>
                    <a:pt x="3835" y="10591"/>
                    <a:pt x="3904" y="10660"/>
                    <a:pt x="3972" y="10751"/>
                  </a:cubicBezTo>
                  <a:lnTo>
                    <a:pt x="4041" y="10797"/>
                  </a:lnTo>
                  <a:lnTo>
                    <a:pt x="4109" y="10865"/>
                  </a:lnTo>
                  <a:cubicBezTo>
                    <a:pt x="4132" y="10865"/>
                    <a:pt x="4155" y="10888"/>
                    <a:pt x="4178" y="10911"/>
                  </a:cubicBezTo>
                  <a:cubicBezTo>
                    <a:pt x="4246" y="11002"/>
                    <a:pt x="4337" y="11071"/>
                    <a:pt x="4383" y="11139"/>
                  </a:cubicBezTo>
                  <a:cubicBezTo>
                    <a:pt x="4452" y="11185"/>
                    <a:pt x="4520" y="11253"/>
                    <a:pt x="4589" y="11322"/>
                  </a:cubicBezTo>
                  <a:cubicBezTo>
                    <a:pt x="4703" y="11436"/>
                    <a:pt x="4840" y="11550"/>
                    <a:pt x="4954" y="11641"/>
                  </a:cubicBezTo>
                  <a:lnTo>
                    <a:pt x="5022" y="11710"/>
                  </a:lnTo>
                  <a:cubicBezTo>
                    <a:pt x="5114" y="11778"/>
                    <a:pt x="5228" y="11870"/>
                    <a:pt x="5319" y="11961"/>
                  </a:cubicBezTo>
                  <a:cubicBezTo>
                    <a:pt x="5365" y="12007"/>
                    <a:pt x="5410" y="12052"/>
                    <a:pt x="5433" y="12098"/>
                  </a:cubicBezTo>
                  <a:cubicBezTo>
                    <a:pt x="5456" y="12121"/>
                    <a:pt x="5479" y="12144"/>
                    <a:pt x="5479" y="12189"/>
                  </a:cubicBezTo>
                  <a:cubicBezTo>
                    <a:pt x="5547" y="12189"/>
                    <a:pt x="5593" y="12144"/>
                    <a:pt x="5616" y="12098"/>
                  </a:cubicBezTo>
                  <a:cubicBezTo>
                    <a:pt x="5639" y="12098"/>
                    <a:pt x="5639" y="12098"/>
                    <a:pt x="5661" y="12075"/>
                  </a:cubicBezTo>
                  <a:cubicBezTo>
                    <a:pt x="5684" y="12052"/>
                    <a:pt x="5730" y="12029"/>
                    <a:pt x="5753" y="12007"/>
                  </a:cubicBezTo>
                  <a:lnTo>
                    <a:pt x="5798" y="11961"/>
                  </a:lnTo>
                  <a:lnTo>
                    <a:pt x="5844" y="11915"/>
                  </a:lnTo>
                  <a:lnTo>
                    <a:pt x="5958" y="11824"/>
                  </a:lnTo>
                  <a:lnTo>
                    <a:pt x="6027" y="11778"/>
                  </a:lnTo>
                  <a:cubicBezTo>
                    <a:pt x="6141" y="11710"/>
                    <a:pt x="6232" y="11619"/>
                    <a:pt x="6323" y="11550"/>
                  </a:cubicBezTo>
                  <a:lnTo>
                    <a:pt x="6460" y="11459"/>
                  </a:lnTo>
                  <a:cubicBezTo>
                    <a:pt x="6529" y="11390"/>
                    <a:pt x="6597" y="11322"/>
                    <a:pt x="6688" y="11253"/>
                  </a:cubicBezTo>
                  <a:cubicBezTo>
                    <a:pt x="6825" y="11139"/>
                    <a:pt x="6962" y="11048"/>
                    <a:pt x="7077" y="10934"/>
                  </a:cubicBezTo>
                  <a:cubicBezTo>
                    <a:pt x="7122" y="10888"/>
                    <a:pt x="7168" y="10865"/>
                    <a:pt x="7213" y="10843"/>
                  </a:cubicBezTo>
                  <a:lnTo>
                    <a:pt x="7305" y="10751"/>
                  </a:lnTo>
                  <a:cubicBezTo>
                    <a:pt x="7373" y="10706"/>
                    <a:pt x="7442" y="10637"/>
                    <a:pt x="7510" y="10591"/>
                  </a:cubicBezTo>
                  <a:cubicBezTo>
                    <a:pt x="7556" y="10569"/>
                    <a:pt x="7601" y="10523"/>
                    <a:pt x="7624" y="10500"/>
                  </a:cubicBezTo>
                  <a:lnTo>
                    <a:pt x="7716" y="10432"/>
                  </a:lnTo>
                  <a:cubicBezTo>
                    <a:pt x="7784" y="10386"/>
                    <a:pt x="7853" y="10318"/>
                    <a:pt x="7921" y="10272"/>
                  </a:cubicBezTo>
                  <a:cubicBezTo>
                    <a:pt x="7967" y="10226"/>
                    <a:pt x="8035" y="10181"/>
                    <a:pt x="8081" y="10135"/>
                  </a:cubicBezTo>
                  <a:cubicBezTo>
                    <a:pt x="8172" y="10089"/>
                    <a:pt x="8241" y="10021"/>
                    <a:pt x="8309" y="9952"/>
                  </a:cubicBezTo>
                  <a:cubicBezTo>
                    <a:pt x="8446" y="9838"/>
                    <a:pt x="8583" y="9724"/>
                    <a:pt x="8720" y="9610"/>
                  </a:cubicBezTo>
                  <a:lnTo>
                    <a:pt x="8834" y="9496"/>
                  </a:lnTo>
                  <a:cubicBezTo>
                    <a:pt x="8925" y="9427"/>
                    <a:pt x="9017" y="9336"/>
                    <a:pt x="9108" y="9245"/>
                  </a:cubicBezTo>
                  <a:cubicBezTo>
                    <a:pt x="9176" y="9199"/>
                    <a:pt x="9245" y="9153"/>
                    <a:pt x="9291" y="9085"/>
                  </a:cubicBezTo>
                  <a:cubicBezTo>
                    <a:pt x="9336" y="9062"/>
                    <a:pt x="9359" y="9039"/>
                    <a:pt x="9405" y="9017"/>
                  </a:cubicBezTo>
                  <a:cubicBezTo>
                    <a:pt x="9405" y="8994"/>
                    <a:pt x="9405" y="8994"/>
                    <a:pt x="9428" y="8971"/>
                  </a:cubicBezTo>
                  <a:cubicBezTo>
                    <a:pt x="9450" y="8948"/>
                    <a:pt x="9450" y="8925"/>
                    <a:pt x="9473" y="8880"/>
                  </a:cubicBezTo>
                  <a:cubicBezTo>
                    <a:pt x="9519" y="8857"/>
                    <a:pt x="9564" y="8811"/>
                    <a:pt x="9610" y="8765"/>
                  </a:cubicBezTo>
                  <a:cubicBezTo>
                    <a:pt x="9633" y="8743"/>
                    <a:pt x="9656" y="8720"/>
                    <a:pt x="9679" y="8697"/>
                  </a:cubicBezTo>
                  <a:lnTo>
                    <a:pt x="9724" y="8651"/>
                  </a:lnTo>
                  <a:lnTo>
                    <a:pt x="9793" y="8583"/>
                  </a:lnTo>
                  <a:cubicBezTo>
                    <a:pt x="9838" y="8560"/>
                    <a:pt x="9861" y="8537"/>
                    <a:pt x="9907" y="8492"/>
                  </a:cubicBezTo>
                  <a:cubicBezTo>
                    <a:pt x="10021" y="8377"/>
                    <a:pt x="10158" y="8263"/>
                    <a:pt x="10272" y="8126"/>
                  </a:cubicBezTo>
                  <a:lnTo>
                    <a:pt x="10318" y="8104"/>
                  </a:lnTo>
                  <a:lnTo>
                    <a:pt x="10318" y="8081"/>
                  </a:lnTo>
                  <a:lnTo>
                    <a:pt x="10386" y="8012"/>
                  </a:lnTo>
                  <a:lnTo>
                    <a:pt x="10363" y="8058"/>
                  </a:lnTo>
                  <a:cubicBezTo>
                    <a:pt x="10386" y="8012"/>
                    <a:pt x="10432" y="7967"/>
                    <a:pt x="10477" y="7921"/>
                  </a:cubicBezTo>
                  <a:lnTo>
                    <a:pt x="10569" y="7830"/>
                  </a:lnTo>
                  <a:lnTo>
                    <a:pt x="10706" y="7693"/>
                  </a:lnTo>
                  <a:cubicBezTo>
                    <a:pt x="10729" y="7670"/>
                    <a:pt x="10774" y="7624"/>
                    <a:pt x="10797" y="7579"/>
                  </a:cubicBezTo>
                  <a:cubicBezTo>
                    <a:pt x="10820" y="7556"/>
                    <a:pt x="10843" y="7533"/>
                    <a:pt x="10866" y="7510"/>
                  </a:cubicBezTo>
                  <a:lnTo>
                    <a:pt x="10934" y="7442"/>
                  </a:lnTo>
                  <a:cubicBezTo>
                    <a:pt x="10980" y="7396"/>
                    <a:pt x="11025" y="7350"/>
                    <a:pt x="11048" y="7305"/>
                  </a:cubicBezTo>
                  <a:lnTo>
                    <a:pt x="11094" y="7259"/>
                  </a:lnTo>
                  <a:cubicBezTo>
                    <a:pt x="11185" y="7145"/>
                    <a:pt x="11299" y="7008"/>
                    <a:pt x="11413" y="6871"/>
                  </a:cubicBezTo>
                  <a:cubicBezTo>
                    <a:pt x="11459" y="6802"/>
                    <a:pt x="11505" y="6734"/>
                    <a:pt x="11550" y="6666"/>
                  </a:cubicBezTo>
                  <a:lnTo>
                    <a:pt x="11573" y="6643"/>
                  </a:lnTo>
                  <a:cubicBezTo>
                    <a:pt x="11596" y="6597"/>
                    <a:pt x="11619" y="6574"/>
                    <a:pt x="11664" y="6529"/>
                  </a:cubicBezTo>
                  <a:lnTo>
                    <a:pt x="11733" y="6437"/>
                  </a:lnTo>
                  <a:lnTo>
                    <a:pt x="11801" y="6323"/>
                  </a:lnTo>
                  <a:cubicBezTo>
                    <a:pt x="11870" y="6232"/>
                    <a:pt x="11961" y="6118"/>
                    <a:pt x="12030" y="6004"/>
                  </a:cubicBezTo>
                  <a:cubicBezTo>
                    <a:pt x="12052" y="5981"/>
                    <a:pt x="12052" y="5935"/>
                    <a:pt x="12075" y="5912"/>
                  </a:cubicBezTo>
                  <a:cubicBezTo>
                    <a:pt x="12098" y="5867"/>
                    <a:pt x="12121" y="5844"/>
                    <a:pt x="12167" y="5821"/>
                  </a:cubicBezTo>
                  <a:cubicBezTo>
                    <a:pt x="12167" y="5821"/>
                    <a:pt x="12167" y="5798"/>
                    <a:pt x="12167" y="5798"/>
                  </a:cubicBezTo>
                  <a:lnTo>
                    <a:pt x="12235" y="5707"/>
                  </a:lnTo>
                  <a:lnTo>
                    <a:pt x="12281" y="5593"/>
                  </a:lnTo>
                  <a:cubicBezTo>
                    <a:pt x="12304" y="5593"/>
                    <a:pt x="12304" y="5570"/>
                    <a:pt x="12304" y="5570"/>
                  </a:cubicBezTo>
                  <a:cubicBezTo>
                    <a:pt x="12349" y="5501"/>
                    <a:pt x="12372" y="5456"/>
                    <a:pt x="12395" y="5387"/>
                  </a:cubicBezTo>
                  <a:cubicBezTo>
                    <a:pt x="12418" y="5342"/>
                    <a:pt x="12440" y="5296"/>
                    <a:pt x="12440" y="5250"/>
                  </a:cubicBezTo>
                  <a:lnTo>
                    <a:pt x="12463" y="5205"/>
                  </a:lnTo>
                  <a:cubicBezTo>
                    <a:pt x="12463" y="5159"/>
                    <a:pt x="12486" y="5113"/>
                    <a:pt x="12509" y="5068"/>
                  </a:cubicBezTo>
                  <a:cubicBezTo>
                    <a:pt x="12509" y="5045"/>
                    <a:pt x="12532" y="4999"/>
                    <a:pt x="12532" y="4954"/>
                  </a:cubicBezTo>
                  <a:cubicBezTo>
                    <a:pt x="12555" y="4885"/>
                    <a:pt x="12577" y="4817"/>
                    <a:pt x="12600" y="4748"/>
                  </a:cubicBezTo>
                  <a:lnTo>
                    <a:pt x="12600" y="4725"/>
                  </a:lnTo>
                  <a:cubicBezTo>
                    <a:pt x="12623" y="4611"/>
                    <a:pt x="12646" y="4497"/>
                    <a:pt x="12646" y="4383"/>
                  </a:cubicBezTo>
                  <a:lnTo>
                    <a:pt x="12646" y="4337"/>
                  </a:lnTo>
                  <a:lnTo>
                    <a:pt x="12669" y="4292"/>
                  </a:lnTo>
                  <a:cubicBezTo>
                    <a:pt x="12669" y="4200"/>
                    <a:pt x="12692" y="4086"/>
                    <a:pt x="12692" y="3972"/>
                  </a:cubicBezTo>
                  <a:lnTo>
                    <a:pt x="12692" y="3949"/>
                  </a:lnTo>
                  <a:lnTo>
                    <a:pt x="12669" y="3927"/>
                  </a:lnTo>
                  <a:lnTo>
                    <a:pt x="12669" y="3904"/>
                  </a:lnTo>
                  <a:lnTo>
                    <a:pt x="12669" y="3835"/>
                  </a:lnTo>
                  <a:cubicBezTo>
                    <a:pt x="12669" y="3790"/>
                    <a:pt x="12669" y="3767"/>
                    <a:pt x="12669" y="3721"/>
                  </a:cubicBezTo>
                  <a:cubicBezTo>
                    <a:pt x="12669" y="3698"/>
                    <a:pt x="12669" y="3653"/>
                    <a:pt x="12669" y="3630"/>
                  </a:cubicBezTo>
                  <a:cubicBezTo>
                    <a:pt x="12669" y="3599"/>
                    <a:pt x="12669" y="3578"/>
                    <a:pt x="12669" y="3561"/>
                  </a:cubicBezTo>
                  <a:cubicBezTo>
                    <a:pt x="12669" y="3447"/>
                    <a:pt x="12646" y="3356"/>
                    <a:pt x="12646" y="3219"/>
                  </a:cubicBezTo>
                  <a:cubicBezTo>
                    <a:pt x="12646" y="3173"/>
                    <a:pt x="12623" y="3105"/>
                    <a:pt x="12623" y="3059"/>
                  </a:cubicBezTo>
                  <a:cubicBezTo>
                    <a:pt x="12623" y="2991"/>
                    <a:pt x="12600" y="2945"/>
                    <a:pt x="12600" y="2899"/>
                  </a:cubicBezTo>
                  <a:lnTo>
                    <a:pt x="12577" y="2854"/>
                  </a:lnTo>
                  <a:cubicBezTo>
                    <a:pt x="12577" y="2808"/>
                    <a:pt x="12577" y="2785"/>
                    <a:pt x="12577" y="2762"/>
                  </a:cubicBezTo>
                  <a:cubicBezTo>
                    <a:pt x="12555" y="2740"/>
                    <a:pt x="12555" y="2740"/>
                    <a:pt x="12555" y="2740"/>
                  </a:cubicBezTo>
                  <a:cubicBezTo>
                    <a:pt x="12532" y="2717"/>
                    <a:pt x="12532" y="2694"/>
                    <a:pt x="12509" y="2671"/>
                  </a:cubicBezTo>
                  <a:cubicBezTo>
                    <a:pt x="12509" y="2648"/>
                    <a:pt x="12509" y="2648"/>
                    <a:pt x="12509" y="2625"/>
                  </a:cubicBezTo>
                  <a:lnTo>
                    <a:pt x="12509" y="2603"/>
                  </a:lnTo>
                  <a:cubicBezTo>
                    <a:pt x="12486" y="2534"/>
                    <a:pt x="12486" y="2489"/>
                    <a:pt x="12463" y="2443"/>
                  </a:cubicBezTo>
                  <a:cubicBezTo>
                    <a:pt x="12440" y="2397"/>
                    <a:pt x="12418" y="2329"/>
                    <a:pt x="12395" y="2283"/>
                  </a:cubicBezTo>
                  <a:cubicBezTo>
                    <a:pt x="12326" y="2123"/>
                    <a:pt x="12212" y="1964"/>
                    <a:pt x="12121" y="1827"/>
                  </a:cubicBezTo>
                  <a:cubicBezTo>
                    <a:pt x="12075" y="1735"/>
                    <a:pt x="12007" y="1644"/>
                    <a:pt x="11961" y="1576"/>
                  </a:cubicBezTo>
                  <a:cubicBezTo>
                    <a:pt x="11915" y="1507"/>
                    <a:pt x="11870" y="1439"/>
                    <a:pt x="11847" y="1393"/>
                  </a:cubicBezTo>
                  <a:cubicBezTo>
                    <a:pt x="11801" y="1370"/>
                    <a:pt x="11756" y="1324"/>
                    <a:pt x="11710" y="1279"/>
                  </a:cubicBezTo>
                  <a:cubicBezTo>
                    <a:pt x="11687" y="1256"/>
                    <a:pt x="11664" y="1256"/>
                    <a:pt x="11642" y="1233"/>
                  </a:cubicBezTo>
                  <a:cubicBezTo>
                    <a:pt x="11619" y="1210"/>
                    <a:pt x="11573" y="1187"/>
                    <a:pt x="11550" y="1165"/>
                  </a:cubicBezTo>
                  <a:cubicBezTo>
                    <a:pt x="11505" y="1119"/>
                    <a:pt x="11459" y="1073"/>
                    <a:pt x="11436" y="1028"/>
                  </a:cubicBezTo>
                  <a:cubicBezTo>
                    <a:pt x="11390" y="1005"/>
                    <a:pt x="11322" y="959"/>
                    <a:pt x="11276" y="936"/>
                  </a:cubicBezTo>
                  <a:lnTo>
                    <a:pt x="11231" y="891"/>
                  </a:lnTo>
                  <a:lnTo>
                    <a:pt x="11162" y="868"/>
                  </a:lnTo>
                  <a:cubicBezTo>
                    <a:pt x="11162" y="822"/>
                    <a:pt x="11162" y="799"/>
                    <a:pt x="11117" y="777"/>
                  </a:cubicBezTo>
                  <a:cubicBezTo>
                    <a:pt x="10980" y="685"/>
                    <a:pt x="10843" y="617"/>
                    <a:pt x="10706" y="526"/>
                  </a:cubicBezTo>
                  <a:cubicBezTo>
                    <a:pt x="10637" y="480"/>
                    <a:pt x="10546" y="434"/>
                    <a:pt x="10455" y="389"/>
                  </a:cubicBezTo>
                  <a:cubicBezTo>
                    <a:pt x="10386" y="366"/>
                    <a:pt x="10318" y="343"/>
                    <a:pt x="10249" y="297"/>
                  </a:cubicBezTo>
                  <a:lnTo>
                    <a:pt x="10204" y="297"/>
                  </a:lnTo>
                  <a:cubicBezTo>
                    <a:pt x="10044" y="229"/>
                    <a:pt x="9907" y="183"/>
                    <a:pt x="9770" y="160"/>
                  </a:cubicBezTo>
                  <a:cubicBezTo>
                    <a:pt x="9679" y="138"/>
                    <a:pt x="9587" y="115"/>
                    <a:pt x="9496" y="92"/>
                  </a:cubicBezTo>
                  <a:cubicBezTo>
                    <a:pt x="9405" y="69"/>
                    <a:pt x="9313" y="69"/>
                    <a:pt x="9222" y="46"/>
                  </a:cubicBezTo>
                  <a:cubicBezTo>
                    <a:pt x="9154" y="23"/>
                    <a:pt x="9062" y="23"/>
                    <a:pt x="8994" y="23"/>
                  </a:cubicBezTo>
                  <a:cubicBezTo>
                    <a:pt x="8925" y="1"/>
                    <a:pt x="8880" y="1"/>
                    <a:pt x="88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7"/>
            <p:cNvSpPr/>
            <p:nvPr/>
          </p:nvSpPr>
          <p:spPr>
            <a:xfrm>
              <a:off x="6645750" y="1001500"/>
              <a:ext cx="361800" cy="335000"/>
            </a:xfrm>
            <a:custGeom>
              <a:avLst/>
              <a:gdLst/>
              <a:ahLst/>
              <a:cxnLst/>
              <a:rect l="l" t="t" r="r" b="b"/>
              <a:pathLst>
                <a:path w="14472" h="13400" extrusionOk="0">
                  <a:moveTo>
                    <a:pt x="9130" y="1"/>
                  </a:moveTo>
                  <a:cubicBezTo>
                    <a:pt x="9108" y="1"/>
                    <a:pt x="9062" y="24"/>
                    <a:pt x="9039" y="46"/>
                  </a:cubicBezTo>
                  <a:cubicBezTo>
                    <a:pt x="8994" y="92"/>
                    <a:pt x="8925" y="161"/>
                    <a:pt x="8879" y="206"/>
                  </a:cubicBezTo>
                  <a:cubicBezTo>
                    <a:pt x="8788" y="275"/>
                    <a:pt x="8720" y="343"/>
                    <a:pt x="8628" y="412"/>
                  </a:cubicBezTo>
                  <a:lnTo>
                    <a:pt x="8469" y="571"/>
                  </a:lnTo>
                  <a:lnTo>
                    <a:pt x="8423" y="594"/>
                  </a:lnTo>
                  <a:cubicBezTo>
                    <a:pt x="8377" y="617"/>
                    <a:pt x="8332" y="663"/>
                    <a:pt x="8286" y="708"/>
                  </a:cubicBezTo>
                  <a:lnTo>
                    <a:pt x="8217" y="777"/>
                  </a:lnTo>
                  <a:cubicBezTo>
                    <a:pt x="8149" y="823"/>
                    <a:pt x="8081" y="891"/>
                    <a:pt x="8012" y="960"/>
                  </a:cubicBezTo>
                  <a:cubicBezTo>
                    <a:pt x="7966" y="1005"/>
                    <a:pt x="7898" y="1074"/>
                    <a:pt x="7829" y="1142"/>
                  </a:cubicBezTo>
                  <a:cubicBezTo>
                    <a:pt x="7807" y="1165"/>
                    <a:pt x="7761" y="1211"/>
                    <a:pt x="7738" y="1233"/>
                  </a:cubicBezTo>
                  <a:lnTo>
                    <a:pt x="7670" y="1325"/>
                  </a:lnTo>
                  <a:cubicBezTo>
                    <a:pt x="7624" y="1370"/>
                    <a:pt x="7578" y="1393"/>
                    <a:pt x="7533" y="1439"/>
                  </a:cubicBezTo>
                  <a:lnTo>
                    <a:pt x="7441" y="1530"/>
                  </a:lnTo>
                  <a:cubicBezTo>
                    <a:pt x="7419" y="1553"/>
                    <a:pt x="7373" y="1599"/>
                    <a:pt x="7350" y="1621"/>
                  </a:cubicBezTo>
                  <a:cubicBezTo>
                    <a:pt x="7304" y="1667"/>
                    <a:pt x="7259" y="1713"/>
                    <a:pt x="7213" y="1758"/>
                  </a:cubicBezTo>
                  <a:cubicBezTo>
                    <a:pt x="7145" y="1827"/>
                    <a:pt x="7099" y="1873"/>
                    <a:pt x="7031" y="1941"/>
                  </a:cubicBezTo>
                  <a:lnTo>
                    <a:pt x="6962" y="2032"/>
                  </a:lnTo>
                  <a:cubicBezTo>
                    <a:pt x="6871" y="2124"/>
                    <a:pt x="6779" y="2215"/>
                    <a:pt x="6688" y="2306"/>
                  </a:cubicBezTo>
                  <a:cubicBezTo>
                    <a:pt x="6643" y="2375"/>
                    <a:pt x="6574" y="2443"/>
                    <a:pt x="6528" y="2512"/>
                  </a:cubicBezTo>
                  <a:cubicBezTo>
                    <a:pt x="6437" y="2603"/>
                    <a:pt x="6323" y="2717"/>
                    <a:pt x="6232" y="2808"/>
                  </a:cubicBezTo>
                  <a:cubicBezTo>
                    <a:pt x="6163" y="2900"/>
                    <a:pt x="6072" y="2991"/>
                    <a:pt x="5981" y="3082"/>
                  </a:cubicBezTo>
                  <a:lnTo>
                    <a:pt x="5981" y="3105"/>
                  </a:lnTo>
                  <a:lnTo>
                    <a:pt x="5958" y="3105"/>
                  </a:lnTo>
                  <a:cubicBezTo>
                    <a:pt x="5866" y="3196"/>
                    <a:pt x="5775" y="3311"/>
                    <a:pt x="5684" y="3402"/>
                  </a:cubicBezTo>
                  <a:cubicBezTo>
                    <a:pt x="5593" y="3493"/>
                    <a:pt x="5501" y="3584"/>
                    <a:pt x="5410" y="3676"/>
                  </a:cubicBezTo>
                  <a:lnTo>
                    <a:pt x="5341" y="3767"/>
                  </a:lnTo>
                  <a:lnTo>
                    <a:pt x="5296" y="3813"/>
                  </a:lnTo>
                  <a:cubicBezTo>
                    <a:pt x="5273" y="3835"/>
                    <a:pt x="5227" y="3858"/>
                    <a:pt x="5205" y="3904"/>
                  </a:cubicBezTo>
                  <a:cubicBezTo>
                    <a:pt x="5159" y="3950"/>
                    <a:pt x="5136" y="3995"/>
                    <a:pt x="5090" y="4041"/>
                  </a:cubicBezTo>
                  <a:lnTo>
                    <a:pt x="5022" y="4109"/>
                  </a:lnTo>
                  <a:cubicBezTo>
                    <a:pt x="4976" y="4178"/>
                    <a:pt x="4908" y="4224"/>
                    <a:pt x="4862" y="4292"/>
                  </a:cubicBezTo>
                  <a:cubicBezTo>
                    <a:pt x="4794" y="4360"/>
                    <a:pt x="4725" y="4429"/>
                    <a:pt x="4657" y="4520"/>
                  </a:cubicBezTo>
                  <a:cubicBezTo>
                    <a:pt x="4611" y="4566"/>
                    <a:pt x="4565" y="4612"/>
                    <a:pt x="4520" y="4680"/>
                  </a:cubicBezTo>
                  <a:lnTo>
                    <a:pt x="4474" y="4748"/>
                  </a:lnTo>
                  <a:lnTo>
                    <a:pt x="4406" y="4817"/>
                  </a:lnTo>
                  <a:cubicBezTo>
                    <a:pt x="4314" y="4931"/>
                    <a:pt x="4200" y="5068"/>
                    <a:pt x="4086" y="5182"/>
                  </a:cubicBezTo>
                  <a:cubicBezTo>
                    <a:pt x="4040" y="5251"/>
                    <a:pt x="3972" y="5319"/>
                    <a:pt x="3926" y="5388"/>
                  </a:cubicBezTo>
                  <a:lnTo>
                    <a:pt x="3903" y="5410"/>
                  </a:lnTo>
                  <a:cubicBezTo>
                    <a:pt x="3835" y="5479"/>
                    <a:pt x="3767" y="5570"/>
                    <a:pt x="3698" y="5639"/>
                  </a:cubicBezTo>
                  <a:cubicBezTo>
                    <a:pt x="3652" y="5684"/>
                    <a:pt x="3630" y="5730"/>
                    <a:pt x="3584" y="5776"/>
                  </a:cubicBezTo>
                  <a:lnTo>
                    <a:pt x="3515" y="5844"/>
                  </a:lnTo>
                  <a:cubicBezTo>
                    <a:pt x="3470" y="5913"/>
                    <a:pt x="3424" y="5958"/>
                    <a:pt x="3379" y="6004"/>
                  </a:cubicBezTo>
                  <a:lnTo>
                    <a:pt x="3333" y="6050"/>
                  </a:lnTo>
                  <a:cubicBezTo>
                    <a:pt x="3242" y="6186"/>
                    <a:pt x="3127" y="6323"/>
                    <a:pt x="2990" y="6506"/>
                  </a:cubicBezTo>
                  <a:cubicBezTo>
                    <a:pt x="2945" y="6575"/>
                    <a:pt x="2876" y="6643"/>
                    <a:pt x="2831" y="6711"/>
                  </a:cubicBezTo>
                  <a:cubicBezTo>
                    <a:pt x="2762" y="6780"/>
                    <a:pt x="2717" y="6848"/>
                    <a:pt x="2648" y="6917"/>
                  </a:cubicBezTo>
                  <a:cubicBezTo>
                    <a:pt x="2580" y="7008"/>
                    <a:pt x="2511" y="7099"/>
                    <a:pt x="2443" y="7191"/>
                  </a:cubicBezTo>
                  <a:lnTo>
                    <a:pt x="2329" y="7373"/>
                  </a:lnTo>
                  <a:cubicBezTo>
                    <a:pt x="2283" y="7419"/>
                    <a:pt x="2260" y="7465"/>
                    <a:pt x="2214" y="7510"/>
                  </a:cubicBezTo>
                  <a:lnTo>
                    <a:pt x="2146" y="7579"/>
                  </a:lnTo>
                  <a:cubicBezTo>
                    <a:pt x="2123" y="7624"/>
                    <a:pt x="2077" y="7693"/>
                    <a:pt x="2055" y="7739"/>
                  </a:cubicBezTo>
                  <a:lnTo>
                    <a:pt x="1986" y="7807"/>
                  </a:lnTo>
                  <a:lnTo>
                    <a:pt x="1986" y="7830"/>
                  </a:lnTo>
                  <a:cubicBezTo>
                    <a:pt x="1918" y="7898"/>
                    <a:pt x="1872" y="7967"/>
                    <a:pt x="1826" y="8035"/>
                  </a:cubicBezTo>
                  <a:cubicBezTo>
                    <a:pt x="1826" y="8058"/>
                    <a:pt x="1804" y="8081"/>
                    <a:pt x="1781" y="8104"/>
                  </a:cubicBezTo>
                  <a:lnTo>
                    <a:pt x="1758" y="8149"/>
                  </a:lnTo>
                  <a:lnTo>
                    <a:pt x="1712" y="8195"/>
                  </a:lnTo>
                  <a:lnTo>
                    <a:pt x="1667" y="8264"/>
                  </a:lnTo>
                  <a:cubicBezTo>
                    <a:pt x="1644" y="8309"/>
                    <a:pt x="1621" y="8332"/>
                    <a:pt x="1598" y="8378"/>
                  </a:cubicBezTo>
                  <a:cubicBezTo>
                    <a:pt x="1552" y="8423"/>
                    <a:pt x="1530" y="8469"/>
                    <a:pt x="1507" y="8515"/>
                  </a:cubicBezTo>
                  <a:cubicBezTo>
                    <a:pt x="1461" y="8560"/>
                    <a:pt x="1416" y="8629"/>
                    <a:pt x="1393" y="8674"/>
                  </a:cubicBezTo>
                  <a:lnTo>
                    <a:pt x="1347" y="8720"/>
                  </a:lnTo>
                  <a:cubicBezTo>
                    <a:pt x="1279" y="8834"/>
                    <a:pt x="1187" y="8971"/>
                    <a:pt x="1096" y="9085"/>
                  </a:cubicBezTo>
                  <a:lnTo>
                    <a:pt x="1050" y="9154"/>
                  </a:lnTo>
                  <a:cubicBezTo>
                    <a:pt x="982" y="9245"/>
                    <a:pt x="913" y="9359"/>
                    <a:pt x="845" y="9451"/>
                  </a:cubicBezTo>
                  <a:lnTo>
                    <a:pt x="754" y="9587"/>
                  </a:lnTo>
                  <a:cubicBezTo>
                    <a:pt x="708" y="9633"/>
                    <a:pt x="662" y="9679"/>
                    <a:pt x="639" y="9747"/>
                  </a:cubicBezTo>
                  <a:lnTo>
                    <a:pt x="594" y="9816"/>
                  </a:lnTo>
                  <a:cubicBezTo>
                    <a:pt x="525" y="9884"/>
                    <a:pt x="480" y="9953"/>
                    <a:pt x="434" y="10021"/>
                  </a:cubicBezTo>
                  <a:cubicBezTo>
                    <a:pt x="411" y="10067"/>
                    <a:pt x="388" y="10112"/>
                    <a:pt x="343" y="10158"/>
                  </a:cubicBezTo>
                  <a:cubicBezTo>
                    <a:pt x="320" y="10204"/>
                    <a:pt x="274" y="10272"/>
                    <a:pt x="251" y="10318"/>
                  </a:cubicBezTo>
                  <a:cubicBezTo>
                    <a:pt x="206" y="10364"/>
                    <a:pt x="183" y="10409"/>
                    <a:pt x="137" y="10455"/>
                  </a:cubicBezTo>
                  <a:lnTo>
                    <a:pt x="69" y="10546"/>
                  </a:lnTo>
                  <a:cubicBezTo>
                    <a:pt x="69" y="10569"/>
                    <a:pt x="46" y="10592"/>
                    <a:pt x="23" y="10615"/>
                  </a:cubicBezTo>
                  <a:cubicBezTo>
                    <a:pt x="0" y="10683"/>
                    <a:pt x="23" y="10752"/>
                    <a:pt x="46" y="10820"/>
                  </a:cubicBezTo>
                  <a:cubicBezTo>
                    <a:pt x="46" y="10843"/>
                    <a:pt x="46" y="10843"/>
                    <a:pt x="69" y="10843"/>
                  </a:cubicBezTo>
                  <a:cubicBezTo>
                    <a:pt x="92" y="10866"/>
                    <a:pt x="92" y="10866"/>
                    <a:pt x="114" y="10888"/>
                  </a:cubicBezTo>
                  <a:cubicBezTo>
                    <a:pt x="137" y="10911"/>
                    <a:pt x="160" y="10934"/>
                    <a:pt x="183" y="10934"/>
                  </a:cubicBezTo>
                  <a:cubicBezTo>
                    <a:pt x="206" y="10957"/>
                    <a:pt x="229" y="11003"/>
                    <a:pt x="251" y="11025"/>
                  </a:cubicBezTo>
                  <a:cubicBezTo>
                    <a:pt x="274" y="11048"/>
                    <a:pt x="274" y="11071"/>
                    <a:pt x="297" y="11094"/>
                  </a:cubicBezTo>
                  <a:lnTo>
                    <a:pt x="297" y="11117"/>
                  </a:lnTo>
                  <a:lnTo>
                    <a:pt x="343" y="11162"/>
                  </a:lnTo>
                  <a:cubicBezTo>
                    <a:pt x="366" y="11208"/>
                    <a:pt x="366" y="11231"/>
                    <a:pt x="388" y="11277"/>
                  </a:cubicBezTo>
                  <a:cubicBezTo>
                    <a:pt x="457" y="11322"/>
                    <a:pt x="503" y="11391"/>
                    <a:pt x="548" y="11459"/>
                  </a:cubicBezTo>
                  <a:cubicBezTo>
                    <a:pt x="617" y="11528"/>
                    <a:pt x="662" y="11596"/>
                    <a:pt x="708" y="11642"/>
                  </a:cubicBezTo>
                  <a:cubicBezTo>
                    <a:pt x="754" y="11710"/>
                    <a:pt x="799" y="11779"/>
                    <a:pt x="868" y="11847"/>
                  </a:cubicBezTo>
                  <a:cubicBezTo>
                    <a:pt x="913" y="11938"/>
                    <a:pt x="982" y="12007"/>
                    <a:pt x="1050" y="12098"/>
                  </a:cubicBezTo>
                  <a:lnTo>
                    <a:pt x="1029" y="12077"/>
                  </a:lnTo>
                  <a:lnTo>
                    <a:pt x="1029" y="12077"/>
                  </a:lnTo>
                  <a:cubicBezTo>
                    <a:pt x="1074" y="12122"/>
                    <a:pt x="1096" y="12144"/>
                    <a:pt x="1119" y="12190"/>
                  </a:cubicBezTo>
                  <a:lnTo>
                    <a:pt x="1164" y="12235"/>
                  </a:lnTo>
                  <a:cubicBezTo>
                    <a:pt x="1210" y="12304"/>
                    <a:pt x="1256" y="12349"/>
                    <a:pt x="1279" y="12418"/>
                  </a:cubicBezTo>
                  <a:cubicBezTo>
                    <a:pt x="1370" y="12509"/>
                    <a:pt x="1461" y="12600"/>
                    <a:pt x="1552" y="12692"/>
                  </a:cubicBezTo>
                  <a:cubicBezTo>
                    <a:pt x="1644" y="12760"/>
                    <a:pt x="1712" y="12851"/>
                    <a:pt x="1781" y="12920"/>
                  </a:cubicBezTo>
                  <a:lnTo>
                    <a:pt x="1849" y="12966"/>
                  </a:lnTo>
                  <a:lnTo>
                    <a:pt x="1895" y="13034"/>
                  </a:lnTo>
                  <a:lnTo>
                    <a:pt x="1963" y="13103"/>
                  </a:lnTo>
                  <a:cubicBezTo>
                    <a:pt x="2009" y="13171"/>
                    <a:pt x="2077" y="13217"/>
                    <a:pt x="2077" y="13285"/>
                  </a:cubicBezTo>
                  <a:cubicBezTo>
                    <a:pt x="2100" y="13308"/>
                    <a:pt x="2100" y="13354"/>
                    <a:pt x="2077" y="13399"/>
                  </a:cubicBezTo>
                  <a:lnTo>
                    <a:pt x="2214" y="13399"/>
                  </a:lnTo>
                  <a:cubicBezTo>
                    <a:pt x="2351" y="13376"/>
                    <a:pt x="2466" y="13331"/>
                    <a:pt x="2580" y="13262"/>
                  </a:cubicBezTo>
                  <a:cubicBezTo>
                    <a:pt x="2625" y="13239"/>
                    <a:pt x="2694" y="13217"/>
                    <a:pt x="2739" y="13194"/>
                  </a:cubicBezTo>
                  <a:cubicBezTo>
                    <a:pt x="2785" y="13194"/>
                    <a:pt x="2831" y="13171"/>
                    <a:pt x="2876" y="13148"/>
                  </a:cubicBezTo>
                  <a:cubicBezTo>
                    <a:pt x="2899" y="13125"/>
                    <a:pt x="2945" y="13125"/>
                    <a:pt x="2990" y="13103"/>
                  </a:cubicBezTo>
                  <a:lnTo>
                    <a:pt x="3036" y="13080"/>
                  </a:lnTo>
                  <a:cubicBezTo>
                    <a:pt x="3127" y="13057"/>
                    <a:pt x="3196" y="13011"/>
                    <a:pt x="3264" y="12988"/>
                  </a:cubicBezTo>
                  <a:cubicBezTo>
                    <a:pt x="3401" y="12943"/>
                    <a:pt x="3538" y="12874"/>
                    <a:pt x="3675" y="12806"/>
                  </a:cubicBezTo>
                  <a:lnTo>
                    <a:pt x="3835" y="12737"/>
                  </a:lnTo>
                  <a:lnTo>
                    <a:pt x="3903" y="12692"/>
                  </a:lnTo>
                  <a:lnTo>
                    <a:pt x="4132" y="12600"/>
                  </a:lnTo>
                  <a:cubicBezTo>
                    <a:pt x="4223" y="12555"/>
                    <a:pt x="4337" y="12509"/>
                    <a:pt x="4428" y="12463"/>
                  </a:cubicBezTo>
                  <a:lnTo>
                    <a:pt x="4451" y="12441"/>
                  </a:lnTo>
                  <a:lnTo>
                    <a:pt x="4474" y="12441"/>
                  </a:lnTo>
                  <a:cubicBezTo>
                    <a:pt x="4565" y="12395"/>
                    <a:pt x="4657" y="12349"/>
                    <a:pt x="4748" y="12304"/>
                  </a:cubicBezTo>
                  <a:cubicBezTo>
                    <a:pt x="4817" y="12258"/>
                    <a:pt x="4908" y="12235"/>
                    <a:pt x="4976" y="12190"/>
                  </a:cubicBezTo>
                  <a:cubicBezTo>
                    <a:pt x="5090" y="12144"/>
                    <a:pt x="5182" y="12098"/>
                    <a:pt x="5296" y="12053"/>
                  </a:cubicBezTo>
                  <a:cubicBezTo>
                    <a:pt x="5501" y="11938"/>
                    <a:pt x="5730" y="11824"/>
                    <a:pt x="5958" y="11733"/>
                  </a:cubicBezTo>
                  <a:cubicBezTo>
                    <a:pt x="6095" y="11665"/>
                    <a:pt x="6255" y="11596"/>
                    <a:pt x="6391" y="11550"/>
                  </a:cubicBezTo>
                  <a:cubicBezTo>
                    <a:pt x="6437" y="11528"/>
                    <a:pt x="6483" y="11505"/>
                    <a:pt x="6528" y="11482"/>
                  </a:cubicBezTo>
                  <a:cubicBezTo>
                    <a:pt x="6574" y="11459"/>
                    <a:pt x="6620" y="11436"/>
                    <a:pt x="6665" y="11413"/>
                  </a:cubicBezTo>
                  <a:lnTo>
                    <a:pt x="6757" y="11368"/>
                  </a:lnTo>
                  <a:cubicBezTo>
                    <a:pt x="6802" y="11345"/>
                    <a:pt x="6871" y="11322"/>
                    <a:pt x="6916" y="11299"/>
                  </a:cubicBezTo>
                  <a:cubicBezTo>
                    <a:pt x="7053" y="11208"/>
                    <a:pt x="7190" y="11140"/>
                    <a:pt x="7350" y="11071"/>
                  </a:cubicBezTo>
                  <a:lnTo>
                    <a:pt x="7464" y="11025"/>
                  </a:lnTo>
                  <a:cubicBezTo>
                    <a:pt x="7578" y="10957"/>
                    <a:pt x="7715" y="10888"/>
                    <a:pt x="7852" y="10820"/>
                  </a:cubicBezTo>
                  <a:cubicBezTo>
                    <a:pt x="8058" y="10729"/>
                    <a:pt x="8263" y="10615"/>
                    <a:pt x="8469" y="10500"/>
                  </a:cubicBezTo>
                  <a:cubicBezTo>
                    <a:pt x="8788" y="10341"/>
                    <a:pt x="9108" y="10158"/>
                    <a:pt x="9450" y="9953"/>
                  </a:cubicBezTo>
                  <a:cubicBezTo>
                    <a:pt x="9587" y="9861"/>
                    <a:pt x="9724" y="9793"/>
                    <a:pt x="9838" y="9724"/>
                  </a:cubicBezTo>
                  <a:lnTo>
                    <a:pt x="9975" y="9656"/>
                  </a:lnTo>
                  <a:cubicBezTo>
                    <a:pt x="10135" y="9565"/>
                    <a:pt x="10317" y="9451"/>
                    <a:pt x="10477" y="9359"/>
                  </a:cubicBezTo>
                  <a:lnTo>
                    <a:pt x="10614" y="9268"/>
                  </a:lnTo>
                  <a:cubicBezTo>
                    <a:pt x="10683" y="9222"/>
                    <a:pt x="10728" y="9199"/>
                    <a:pt x="10774" y="9177"/>
                  </a:cubicBezTo>
                  <a:lnTo>
                    <a:pt x="10911" y="9085"/>
                  </a:lnTo>
                  <a:lnTo>
                    <a:pt x="11002" y="9017"/>
                  </a:lnTo>
                  <a:lnTo>
                    <a:pt x="10979" y="9040"/>
                  </a:lnTo>
                  <a:cubicBezTo>
                    <a:pt x="11162" y="8926"/>
                    <a:pt x="11322" y="8834"/>
                    <a:pt x="11482" y="8720"/>
                  </a:cubicBezTo>
                  <a:cubicBezTo>
                    <a:pt x="11527" y="8697"/>
                    <a:pt x="11550" y="8674"/>
                    <a:pt x="11596" y="8652"/>
                  </a:cubicBezTo>
                  <a:cubicBezTo>
                    <a:pt x="11618" y="8629"/>
                    <a:pt x="11664" y="8606"/>
                    <a:pt x="11687" y="8583"/>
                  </a:cubicBezTo>
                  <a:cubicBezTo>
                    <a:pt x="11778" y="8537"/>
                    <a:pt x="11847" y="8469"/>
                    <a:pt x="11915" y="8423"/>
                  </a:cubicBezTo>
                  <a:cubicBezTo>
                    <a:pt x="12098" y="8286"/>
                    <a:pt x="12235" y="8172"/>
                    <a:pt x="12372" y="8081"/>
                  </a:cubicBezTo>
                  <a:cubicBezTo>
                    <a:pt x="12463" y="8013"/>
                    <a:pt x="12577" y="7944"/>
                    <a:pt x="12668" y="7898"/>
                  </a:cubicBezTo>
                  <a:cubicBezTo>
                    <a:pt x="12737" y="7853"/>
                    <a:pt x="12783" y="7807"/>
                    <a:pt x="12851" y="7784"/>
                  </a:cubicBezTo>
                  <a:cubicBezTo>
                    <a:pt x="12965" y="7693"/>
                    <a:pt x="13102" y="7602"/>
                    <a:pt x="13239" y="7510"/>
                  </a:cubicBezTo>
                  <a:cubicBezTo>
                    <a:pt x="13285" y="7488"/>
                    <a:pt x="13330" y="7442"/>
                    <a:pt x="13376" y="7419"/>
                  </a:cubicBezTo>
                  <a:cubicBezTo>
                    <a:pt x="13399" y="7373"/>
                    <a:pt x="13444" y="7328"/>
                    <a:pt x="13490" y="7305"/>
                  </a:cubicBezTo>
                  <a:cubicBezTo>
                    <a:pt x="13536" y="7259"/>
                    <a:pt x="13581" y="7214"/>
                    <a:pt x="13627" y="7191"/>
                  </a:cubicBezTo>
                  <a:lnTo>
                    <a:pt x="13673" y="7145"/>
                  </a:lnTo>
                  <a:lnTo>
                    <a:pt x="13741" y="7099"/>
                  </a:lnTo>
                  <a:cubicBezTo>
                    <a:pt x="13787" y="7077"/>
                    <a:pt x="13833" y="7031"/>
                    <a:pt x="13878" y="7008"/>
                  </a:cubicBezTo>
                  <a:cubicBezTo>
                    <a:pt x="13969" y="6940"/>
                    <a:pt x="14061" y="6894"/>
                    <a:pt x="14129" y="6848"/>
                  </a:cubicBezTo>
                  <a:lnTo>
                    <a:pt x="14243" y="6757"/>
                  </a:lnTo>
                  <a:cubicBezTo>
                    <a:pt x="14312" y="6711"/>
                    <a:pt x="14357" y="6666"/>
                    <a:pt x="14426" y="6620"/>
                  </a:cubicBezTo>
                  <a:cubicBezTo>
                    <a:pt x="14449" y="6597"/>
                    <a:pt x="14472" y="6575"/>
                    <a:pt x="14472" y="6529"/>
                  </a:cubicBezTo>
                  <a:cubicBezTo>
                    <a:pt x="14472" y="6529"/>
                    <a:pt x="14472" y="6506"/>
                    <a:pt x="14472" y="6483"/>
                  </a:cubicBezTo>
                  <a:cubicBezTo>
                    <a:pt x="14449" y="6460"/>
                    <a:pt x="14426" y="6460"/>
                    <a:pt x="14403" y="6438"/>
                  </a:cubicBezTo>
                  <a:cubicBezTo>
                    <a:pt x="14380" y="6415"/>
                    <a:pt x="14357" y="6392"/>
                    <a:pt x="14357" y="6392"/>
                  </a:cubicBezTo>
                  <a:lnTo>
                    <a:pt x="14335" y="6392"/>
                  </a:lnTo>
                  <a:cubicBezTo>
                    <a:pt x="14312" y="6369"/>
                    <a:pt x="14289" y="6346"/>
                    <a:pt x="14266" y="6323"/>
                  </a:cubicBezTo>
                  <a:cubicBezTo>
                    <a:pt x="14243" y="6301"/>
                    <a:pt x="14198" y="6255"/>
                    <a:pt x="14152" y="6209"/>
                  </a:cubicBezTo>
                  <a:cubicBezTo>
                    <a:pt x="14061" y="6118"/>
                    <a:pt x="13969" y="6027"/>
                    <a:pt x="13878" y="5935"/>
                  </a:cubicBezTo>
                  <a:cubicBezTo>
                    <a:pt x="13718" y="5753"/>
                    <a:pt x="13559" y="5593"/>
                    <a:pt x="13399" y="5433"/>
                  </a:cubicBezTo>
                  <a:lnTo>
                    <a:pt x="13125" y="5159"/>
                  </a:lnTo>
                  <a:cubicBezTo>
                    <a:pt x="12988" y="5022"/>
                    <a:pt x="12874" y="4885"/>
                    <a:pt x="12760" y="4771"/>
                  </a:cubicBezTo>
                  <a:lnTo>
                    <a:pt x="12737" y="4726"/>
                  </a:lnTo>
                  <a:lnTo>
                    <a:pt x="12691" y="4657"/>
                  </a:lnTo>
                  <a:lnTo>
                    <a:pt x="12600" y="4566"/>
                  </a:lnTo>
                  <a:cubicBezTo>
                    <a:pt x="12531" y="4497"/>
                    <a:pt x="12486" y="4429"/>
                    <a:pt x="12417" y="4360"/>
                  </a:cubicBezTo>
                  <a:cubicBezTo>
                    <a:pt x="12258" y="4132"/>
                    <a:pt x="12075" y="3927"/>
                    <a:pt x="11915" y="3744"/>
                  </a:cubicBezTo>
                  <a:lnTo>
                    <a:pt x="11824" y="3653"/>
                  </a:lnTo>
                  <a:lnTo>
                    <a:pt x="11733" y="3539"/>
                  </a:lnTo>
                  <a:cubicBezTo>
                    <a:pt x="11550" y="3333"/>
                    <a:pt x="11367" y="3105"/>
                    <a:pt x="11185" y="2877"/>
                  </a:cubicBezTo>
                  <a:lnTo>
                    <a:pt x="11139" y="2831"/>
                  </a:lnTo>
                  <a:lnTo>
                    <a:pt x="11048" y="2694"/>
                  </a:lnTo>
                  <a:lnTo>
                    <a:pt x="10934" y="2557"/>
                  </a:lnTo>
                  <a:lnTo>
                    <a:pt x="10865" y="2489"/>
                  </a:lnTo>
                  <a:lnTo>
                    <a:pt x="10728" y="2306"/>
                  </a:lnTo>
                  <a:lnTo>
                    <a:pt x="10705" y="2261"/>
                  </a:lnTo>
                  <a:lnTo>
                    <a:pt x="10683" y="2238"/>
                  </a:lnTo>
                  <a:cubicBezTo>
                    <a:pt x="10568" y="2101"/>
                    <a:pt x="10477" y="1987"/>
                    <a:pt x="10363" y="1827"/>
                  </a:cubicBezTo>
                  <a:lnTo>
                    <a:pt x="10272" y="1690"/>
                  </a:lnTo>
                  <a:cubicBezTo>
                    <a:pt x="10180" y="1599"/>
                    <a:pt x="10112" y="1507"/>
                    <a:pt x="10044" y="1393"/>
                  </a:cubicBezTo>
                  <a:lnTo>
                    <a:pt x="9998" y="1325"/>
                  </a:lnTo>
                  <a:cubicBezTo>
                    <a:pt x="9907" y="1188"/>
                    <a:pt x="9838" y="1096"/>
                    <a:pt x="9770" y="982"/>
                  </a:cubicBezTo>
                  <a:cubicBezTo>
                    <a:pt x="9747" y="914"/>
                    <a:pt x="9724" y="845"/>
                    <a:pt x="9678" y="800"/>
                  </a:cubicBezTo>
                  <a:cubicBezTo>
                    <a:pt x="9633" y="731"/>
                    <a:pt x="9587" y="663"/>
                    <a:pt x="9564" y="594"/>
                  </a:cubicBezTo>
                  <a:lnTo>
                    <a:pt x="9496" y="503"/>
                  </a:lnTo>
                  <a:cubicBezTo>
                    <a:pt x="9473" y="457"/>
                    <a:pt x="9427" y="412"/>
                    <a:pt x="9404" y="366"/>
                  </a:cubicBezTo>
                  <a:cubicBezTo>
                    <a:pt x="9404" y="343"/>
                    <a:pt x="9382" y="298"/>
                    <a:pt x="9359" y="275"/>
                  </a:cubicBezTo>
                  <a:lnTo>
                    <a:pt x="9359" y="229"/>
                  </a:lnTo>
                  <a:cubicBezTo>
                    <a:pt x="9336" y="206"/>
                    <a:pt x="9313" y="183"/>
                    <a:pt x="9290" y="161"/>
                  </a:cubicBezTo>
                  <a:cubicBezTo>
                    <a:pt x="9290" y="138"/>
                    <a:pt x="9267" y="138"/>
                    <a:pt x="9267" y="115"/>
                  </a:cubicBezTo>
                  <a:cubicBezTo>
                    <a:pt x="9267" y="92"/>
                    <a:pt x="9245" y="69"/>
                    <a:pt x="9222" y="46"/>
                  </a:cubicBezTo>
                  <a:cubicBezTo>
                    <a:pt x="9199" y="24"/>
                    <a:pt x="9176" y="1"/>
                    <a:pt x="91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7"/>
            <p:cNvSpPr/>
            <p:nvPr/>
          </p:nvSpPr>
          <p:spPr>
            <a:xfrm>
              <a:off x="6588675" y="1340475"/>
              <a:ext cx="35400" cy="33675"/>
            </a:xfrm>
            <a:custGeom>
              <a:avLst/>
              <a:gdLst/>
              <a:ahLst/>
              <a:cxnLst/>
              <a:rect l="l" t="t" r="r" b="b"/>
              <a:pathLst>
                <a:path w="1416" h="1347" extrusionOk="0">
                  <a:moveTo>
                    <a:pt x="708" y="0"/>
                  </a:moveTo>
                  <a:cubicBezTo>
                    <a:pt x="663" y="23"/>
                    <a:pt x="617" y="46"/>
                    <a:pt x="549" y="69"/>
                  </a:cubicBezTo>
                  <a:cubicBezTo>
                    <a:pt x="526" y="114"/>
                    <a:pt x="480" y="137"/>
                    <a:pt x="435" y="183"/>
                  </a:cubicBezTo>
                  <a:cubicBezTo>
                    <a:pt x="366" y="274"/>
                    <a:pt x="298" y="365"/>
                    <a:pt x="252" y="411"/>
                  </a:cubicBezTo>
                  <a:cubicBezTo>
                    <a:pt x="206" y="479"/>
                    <a:pt x="138" y="571"/>
                    <a:pt x="92" y="685"/>
                  </a:cubicBezTo>
                  <a:cubicBezTo>
                    <a:pt x="69" y="730"/>
                    <a:pt x="46" y="799"/>
                    <a:pt x="46" y="845"/>
                  </a:cubicBezTo>
                  <a:cubicBezTo>
                    <a:pt x="24" y="890"/>
                    <a:pt x="24" y="913"/>
                    <a:pt x="46" y="959"/>
                  </a:cubicBezTo>
                  <a:cubicBezTo>
                    <a:pt x="46" y="982"/>
                    <a:pt x="46" y="1004"/>
                    <a:pt x="46" y="1027"/>
                  </a:cubicBezTo>
                  <a:cubicBezTo>
                    <a:pt x="24" y="1027"/>
                    <a:pt x="1" y="1073"/>
                    <a:pt x="1" y="1096"/>
                  </a:cubicBezTo>
                  <a:cubicBezTo>
                    <a:pt x="1" y="1141"/>
                    <a:pt x="1" y="1164"/>
                    <a:pt x="24" y="1187"/>
                  </a:cubicBezTo>
                  <a:cubicBezTo>
                    <a:pt x="69" y="1233"/>
                    <a:pt x="115" y="1278"/>
                    <a:pt x="183" y="1301"/>
                  </a:cubicBezTo>
                  <a:cubicBezTo>
                    <a:pt x="252" y="1347"/>
                    <a:pt x="320" y="1347"/>
                    <a:pt x="412" y="1347"/>
                  </a:cubicBezTo>
                  <a:lnTo>
                    <a:pt x="480" y="1347"/>
                  </a:lnTo>
                  <a:cubicBezTo>
                    <a:pt x="594" y="1324"/>
                    <a:pt x="686" y="1324"/>
                    <a:pt x="777" y="1278"/>
                  </a:cubicBezTo>
                  <a:cubicBezTo>
                    <a:pt x="823" y="1278"/>
                    <a:pt x="891" y="1255"/>
                    <a:pt x="937" y="1233"/>
                  </a:cubicBezTo>
                  <a:lnTo>
                    <a:pt x="960" y="1233"/>
                  </a:lnTo>
                  <a:lnTo>
                    <a:pt x="1005" y="1210"/>
                  </a:lnTo>
                  <a:lnTo>
                    <a:pt x="1028" y="1187"/>
                  </a:lnTo>
                  <a:cubicBezTo>
                    <a:pt x="1119" y="1141"/>
                    <a:pt x="1233" y="1118"/>
                    <a:pt x="1302" y="1050"/>
                  </a:cubicBezTo>
                  <a:cubicBezTo>
                    <a:pt x="1348" y="1027"/>
                    <a:pt x="1393" y="982"/>
                    <a:pt x="1393" y="959"/>
                  </a:cubicBezTo>
                  <a:cubicBezTo>
                    <a:pt x="1416" y="913"/>
                    <a:pt x="1416" y="867"/>
                    <a:pt x="1416" y="845"/>
                  </a:cubicBezTo>
                  <a:cubicBezTo>
                    <a:pt x="1416" y="845"/>
                    <a:pt x="1416" y="822"/>
                    <a:pt x="1416" y="822"/>
                  </a:cubicBezTo>
                  <a:cubicBezTo>
                    <a:pt x="1416" y="822"/>
                    <a:pt x="1393" y="822"/>
                    <a:pt x="1393" y="799"/>
                  </a:cubicBezTo>
                  <a:cubicBezTo>
                    <a:pt x="1325" y="753"/>
                    <a:pt x="1279" y="708"/>
                    <a:pt x="1233" y="662"/>
                  </a:cubicBezTo>
                  <a:cubicBezTo>
                    <a:pt x="1165" y="594"/>
                    <a:pt x="1119" y="525"/>
                    <a:pt x="1051" y="457"/>
                  </a:cubicBezTo>
                  <a:lnTo>
                    <a:pt x="982" y="388"/>
                  </a:lnTo>
                  <a:cubicBezTo>
                    <a:pt x="960" y="365"/>
                    <a:pt x="937" y="320"/>
                    <a:pt x="891" y="274"/>
                  </a:cubicBezTo>
                  <a:cubicBezTo>
                    <a:pt x="823" y="205"/>
                    <a:pt x="777" y="114"/>
                    <a:pt x="731" y="46"/>
                  </a:cubicBezTo>
                  <a:lnTo>
                    <a:pt x="708" y="23"/>
                  </a:lnTo>
                  <a:cubicBezTo>
                    <a:pt x="708" y="23"/>
                    <a:pt x="708" y="23"/>
                    <a:pt x="7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7"/>
            <p:cNvSpPr/>
            <p:nvPr/>
          </p:nvSpPr>
          <p:spPr>
            <a:xfrm>
              <a:off x="6973850" y="978125"/>
              <a:ext cx="251675" cy="251100"/>
            </a:xfrm>
            <a:custGeom>
              <a:avLst/>
              <a:gdLst/>
              <a:ahLst/>
              <a:cxnLst/>
              <a:rect l="l" t="t" r="r" b="b"/>
              <a:pathLst>
                <a:path w="10067" h="10044" extrusionOk="0">
                  <a:moveTo>
                    <a:pt x="9656" y="0"/>
                  </a:moveTo>
                  <a:cubicBezTo>
                    <a:pt x="9588" y="0"/>
                    <a:pt x="9519" y="23"/>
                    <a:pt x="9496" y="91"/>
                  </a:cubicBezTo>
                  <a:cubicBezTo>
                    <a:pt x="9473" y="114"/>
                    <a:pt x="9473" y="160"/>
                    <a:pt x="9451" y="183"/>
                  </a:cubicBezTo>
                  <a:cubicBezTo>
                    <a:pt x="9382" y="297"/>
                    <a:pt x="9291" y="411"/>
                    <a:pt x="9222" y="502"/>
                  </a:cubicBezTo>
                  <a:lnTo>
                    <a:pt x="9154" y="616"/>
                  </a:lnTo>
                  <a:lnTo>
                    <a:pt x="9085" y="708"/>
                  </a:lnTo>
                  <a:cubicBezTo>
                    <a:pt x="9040" y="753"/>
                    <a:pt x="9017" y="776"/>
                    <a:pt x="8994" y="822"/>
                  </a:cubicBezTo>
                  <a:lnTo>
                    <a:pt x="8971" y="867"/>
                  </a:lnTo>
                  <a:cubicBezTo>
                    <a:pt x="8926" y="913"/>
                    <a:pt x="8880" y="981"/>
                    <a:pt x="8834" y="1050"/>
                  </a:cubicBezTo>
                  <a:cubicBezTo>
                    <a:pt x="8720" y="1187"/>
                    <a:pt x="8606" y="1324"/>
                    <a:pt x="8515" y="1438"/>
                  </a:cubicBezTo>
                  <a:lnTo>
                    <a:pt x="8469" y="1484"/>
                  </a:lnTo>
                  <a:cubicBezTo>
                    <a:pt x="8446" y="1529"/>
                    <a:pt x="8401" y="1575"/>
                    <a:pt x="8355" y="1621"/>
                  </a:cubicBezTo>
                  <a:lnTo>
                    <a:pt x="8287" y="1689"/>
                  </a:lnTo>
                  <a:cubicBezTo>
                    <a:pt x="8264" y="1712"/>
                    <a:pt x="8241" y="1735"/>
                    <a:pt x="8218" y="1758"/>
                  </a:cubicBezTo>
                  <a:cubicBezTo>
                    <a:pt x="8195" y="1803"/>
                    <a:pt x="8150" y="1849"/>
                    <a:pt x="8127" y="1872"/>
                  </a:cubicBezTo>
                  <a:lnTo>
                    <a:pt x="7990" y="2009"/>
                  </a:lnTo>
                  <a:lnTo>
                    <a:pt x="7898" y="2100"/>
                  </a:lnTo>
                  <a:cubicBezTo>
                    <a:pt x="7853" y="2146"/>
                    <a:pt x="7807" y="2191"/>
                    <a:pt x="7784" y="2237"/>
                  </a:cubicBezTo>
                  <a:lnTo>
                    <a:pt x="7807" y="2191"/>
                  </a:lnTo>
                  <a:lnTo>
                    <a:pt x="7739" y="2260"/>
                  </a:lnTo>
                  <a:lnTo>
                    <a:pt x="7739" y="2283"/>
                  </a:lnTo>
                  <a:lnTo>
                    <a:pt x="7693" y="2305"/>
                  </a:lnTo>
                  <a:cubicBezTo>
                    <a:pt x="7579" y="2442"/>
                    <a:pt x="7442" y="2556"/>
                    <a:pt x="7328" y="2671"/>
                  </a:cubicBezTo>
                  <a:cubicBezTo>
                    <a:pt x="7282" y="2716"/>
                    <a:pt x="7259" y="2739"/>
                    <a:pt x="7214" y="2762"/>
                  </a:cubicBezTo>
                  <a:lnTo>
                    <a:pt x="7145" y="2830"/>
                  </a:lnTo>
                  <a:lnTo>
                    <a:pt x="7100" y="2876"/>
                  </a:lnTo>
                  <a:cubicBezTo>
                    <a:pt x="7077" y="2899"/>
                    <a:pt x="7054" y="2922"/>
                    <a:pt x="7031" y="2944"/>
                  </a:cubicBezTo>
                  <a:cubicBezTo>
                    <a:pt x="6985" y="2990"/>
                    <a:pt x="6940" y="3036"/>
                    <a:pt x="6894" y="3059"/>
                  </a:cubicBezTo>
                  <a:cubicBezTo>
                    <a:pt x="6871" y="3104"/>
                    <a:pt x="6871" y="3127"/>
                    <a:pt x="6849" y="3150"/>
                  </a:cubicBezTo>
                  <a:cubicBezTo>
                    <a:pt x="6826" y="3173"/>
                    <a:pt x="6826" y="3196"/>
                    <a:pt x="6826" y="3196"/>
                  </a:cubicBezTo>
                  <a:cubicBezTo>
                    <a:pt x="6757" y="3264"/>
                    <a:pt x="6734" y="3355"/>
                    <a:pt x="6689" y="3424"/>
                  </a:cubicBezTo>
                  <a:cubicBezTo>
                    <a:pt x="6643" y="3515"/>
                    <a:pt x="6620" y="3606"/>
                    <a:pt x="6575" y="3675"/>
                  </a:cubicBezTo>
                  <a:cubicBezTo>
                    <a:pt x="6575" y="3675"/>
                    <a:pt x="6575" y="3698"/>
                    <a:pt x="6552" y="3698"/>
                  </a:cubicBezTo>
                  <a:lnTo>
                    <a:pt x="6552" y="3721"/>
                  </a:lnTo>
                  <a:cubicBezTo>
                    <a:pt x="6529" y="3743"/>
                    <a:pt x="6506" y="3789"/>
                    <a:pt x="6483" y="3812"/>
                  </a:cubicBezTo>
                  <a:cubicBezTo>
                    <a:pt x="6438" y="3903"/>
                    <a:pt x="6392" y="3972"/>
                    <a:pt x="6346" y="4063"/>
                  </a:cubicBezTo>
                  <a:cubicBezTo>
                    <a:pt x="6301" y="4086"/>
                    <a:pt x="6278" y="4131"/>
                    <a:pt x="6255" y="4177"/>
                  </a:cubicBezTo>
                  <a:cubicBezTo>
                    <a:pt x="6209" y="4246"/>
                    <a:pt x="6187" y="4291"/>
                    <a:pt x="6141" y="4337"/>
                  </a:cubicBezTo>
                  <a:cubicBezTo>
                    <a:pt x="6095" y="4428"/>
                    <a:pt x="6027" y="4542"/>
                    <a:pt x="5958" y="4634"/>
                  </a:cubicBezTo>
                  <a:cubicBezTo>
                    <a:pt x="5913" y="4702"/>
                    <a:pt x="5867" y="4770"/>
                    <a:pt x="5799" y="4839"/>
                  </a:cubicBezTo>
                  <a:lnTo>
                    <a:pt x="5753" y="4907"/>
                  </a:lnTo>
                  <a:cubicBezTo>
                    <a:pt x="5730" y="4953"/>
                    <a:pt x="5684" y="4999"/>
                    <a:pt x="5639" y="5067"/>
                  </a:cubicBezTo>
                  <a:cubicBezTo>
                    <a:pt x="5525" y="5204"/>
                    <a:pt x="5411" y="5341"/>
                    <a:pt x="5296" y="5478"/>
                  </a:cubicBezTo>
                  <a:cubicBezTo>
                    <a:pt x="5182" y="5615"/>
                    <a:pt x="5068" y="5752"/>
                    <a:pt x="4931" y="5912"/>
                  </a:cubicBezTo>
                  <a:lnTo>
                    <a:pt x="4863" y="5980"/>
                  </a:lnTo>
                  <a:lnTo>
                    <a:pt x="4817" y="6003"/>
                  </a:lnTo>
                  <a:lnTo>
                    <a:pt x="4749" y="6094"/>
                  </a:lnTo>
                  <a:cubicBezTo>
                    <a:pt x="4634" y="6208"/>
                    <a:pt x="4520" y="6323"/>
                    <a:pt x="4383" y="6437"/>
                  </a:cubicBezTo>
                  <a:lnTo>
                    <a:pt x="4292" y="6528"/>
                  </a:lnTo>
                  <a:cubicBezTo>
                    <a:pt x="4201" y="6619"/>
                    <a:pt x="4109" y="6688"/>
                    <a:pt x="4018" y="6779"/>
                  </a:cubicBezTo>
                  <a:cubicBezTo>
                    <a:pt x="3973" y="6825"/>
                    <a:pt x="3904" y="6870"/>
                    <a:pt x="3858" y="6916"/>
                  </a:cubicBezTo>
                  <a:cubicBezTo>
                    <a:pt x="3790" y="6985"/>
                    <a:pt x="3721" y="7053"/>
                    <a:pt x="3630" y="7099"/>
                  </a:cubicBezTo>
                  <a:cubicBezTo>
                    <a:pt x="3470" y="7236"/>
                    <a:pt x="3333" y="7350"/>
                    <a:pt x="3219" y="7441"/>
                  </a:cubicBezTo>
                  <a:cubicBezTo>
                    <a:pt x="3151" y="7464"/>
                    <a:pt x="3082" y="7510"/>
                    <a:pt x="3014" y="7555"/>
                  </a:cubicBezTo>
                  <a:cubicBezTo>
                    <a:pt x="2923" y="7624"/>
                    <a:pt x="2831" y="7669"/>
                    <a:pt x="2740" y="7692"/>
                  </a:cubicBezTo>
                  <a:lnTo>
                    <a:pt x="2717" y="7692"/>
                  </a:lnTo>
                  <a:cubicBezTo>
                    <a:pt x="2671" y="7692"/>
                    <a:pt x="2603" y="7692"/>
                    <a:pt x="2557" y="7669"/>
                  </a:cubicBezTo>
                  <a:cubicBezTo>
                    <a:pt x="2535" y="7669"/>
                    <a:pt x="2489" y="7646"/>
                    <a:pt x="2466" y="7646"/>
                  </a:cubicBezTo>
                  <a:lnTo>
                    <a:pt x="2420" y="7624"/>
                  </a:lnTo>
                  <a:cubicBezTo>
                    <a:pt x="2398" y="7601"/>
                    <a:pt x="2352" y="7578"/>
                    <a:pt x="2306" y="7555"/>
                  </a:cubicBezTo>
                  <a:lnTo>
                    <a:pt x="2283" y="7532"/>
                  </a:lnTo>
                  <a:lnTo>
                    <a:pt x="2261" y="7532"/>
                  </a:lnTo>
                  <a:cubicBezTo>
                    <a:pt x="2238" y="7510"/>
                    <a:pt x="2215" y="7487"/>
                    <a:pt x="2192" y="7464"/>
                  </a:cubicBezTo>
                  <a:cubicBezTo>
                    <a:pt x="2147" y="7418"/>
                    <a:pt x="2101" y="7350"/>
                    <a:pt x="2055" y="7304"/>
                  </a:cubicBezTo>
                  <a:cubicBezTo>
                    <a:pt x="2032" y="7304"/>
                    <a:pt x="2010" y="7281"/>
                    <a:pt x="1964" y="7258"/>
                  </a:cubicBezTo>
                  <a:cubicBezTo>
                    <a:pt x="1941" y="7258"/>
                    <a:pt x="1918" y="7236"/>
                    <a:pt x="1895" y="7236"/>
                  </a:cubicBezTo>
                  <a:lnTo>
                    <a:pt x="1873" y="7258"/>
                  </a:lnTo>
                  <a:cubicBezTo>
                    <a:pt x="1827" y="7258"/>
                    <a:pt x="1781" y="7258"/>
                    <a:pt x="1736" y="7281"/>
                  </a:cubicBezTo>
                  <a:cubicBezTo>
                    <a:pt x="1713" y="7304"/>
                    <a:pt x="1667" y="7327"/>
                    <a:pt x="1644" y="7350"/>
                  </a:cubicBezTo>
                  <a:lnTo>
                    <a:pt x="1622" y="7373"/>
                  </a:lnTo>
                  <a:cubicBezTo>
                    <a:pt x="1599" y="7395"/>
                    <a:pt x="1576" y="7418"/>
                    <a:pt x="1576" y="7418"/>
                  </a:cubicBezTo>
                  <a:lnTo>
                    <a:pt x="1553" y="7441"/>
                  </a:lnTo>
                  <a:lnTo>
                    <a:pt x="1530" y="7441"/>
                  </a:lnTo>
                  <a:cubicBezTo>
                    <a:pt x="1439" y="7510"/>
                    <a:pt x="1348" y="7578"/>
                    <a:pt x="1256" y="7646"/>
                  </a:cubicBezTo>
                  <a:lnTo>
                    <a:pt x="1188" y="7669"/>
                  </a:lnTo>
                  <a:lnTo>
                    <a:pt x="1097" y="7715"/>
                  </a:lnTo>
                  <a:cubicBezTo>
                    <a:pt x="982" y="7783"/>
                    <a:pt x="868" y="7875"/>
                    <a:pt x="754" y="7943"/>
                  </a:cubicBezTo>
                  <a:cubicBezTo>
                    <a:pt x="709" y="7966"/>
                    <a:pt x="663" y="8012"/>
                    <a:pt x="617" y="8034"/>
                  </a:cubicBezTo>
                  <a:lnTo>
                    <a:pt x="549" y="8080"/>
                  </a:lnTo>
                  <a:lnTo>
                    <a:pt x="503" y="8126"/>
                  </a:lnTo>
                  <a:cubicBezTo>
                    <a:pt x="457" y="8149"/>
                    <a:pt x="412" y="8194"/>
                    <a:pt x="366" y="8240"/>
                  </a:cubicBezTo>
                  <a:cubicBezTo>
                    <a:pt x="275" y="8308"/>
                    <a:pt x="229" y="8354"/>
                    <a:pt x="206" y="8445"/>
                  </a:cubicBezTo>
                  <a:cubicBezTo>
                    <a:pt x="184" y="8468"/>
                    <a:pt x="184" y="8491"/>
                    <a:pt x="161" y="8537"/>
                  </a:cubicBezTo>
                  <a:lnTo>
                    <a:pt x="161" y="8559"/>
                  </a:lnTo>
                  <a:cubicBezTo>
                    <a:pt x="138" y="8582"/>
                    <a:pt x="138" y="8628"/>
                    <a:pt x="115" y="8674"/>
                  </a:cubicBezTo>
                  <a:cubicBezTo>
                    <a:pt x="115" y="8674"/>
                    <a:pt x="115" y="8719"/>
                    <a:pt x="115" y="8719"/>
                  </a:cubicBezTo>
                  <a:lnTo>
                    <a:pt x="115" y="8742"/>
                  </a:lnTo>
                  <a:cubicBezTo>
                    <a:pt x="92" y="8788"/>
                    <a:pt x="69" y="8856"/>
                    <a:pt x="47" y="8925"/>
                  </a:cubicBezTo>
                  <a:cubicBezTo>
                    <a:pt x="24" y="9016"/>
                    <a:pt x="24" y="9084"/>
                    <a:pt x="1" y="9153"/>
                  </a:cubicBezTo>
                  <a:cubicBezTo>
                    <a:pt x="1" y="9244"/>
                    <a:pt x="1" y="9336"/>
                    <a:pt x="24" y="9404"/>
                  </a:cubicBezTo>
                  <a:cubicBezTo>
                    <a:pt x="47" y="9541"/>
                    <a:pt x="92" y="9632"/>
                    <a:pt x="161" y="9701"/>
                  </a:cubicBezTo>
                  <a:cubicBezTo>
                    <a:pt x="206" y="9769"/>
                    <a:pt x="252" y="9838"/>
                    <a:pt x="320" y="9883"/>
                  </a:cubicBezTo>
                  <a:cubicBezTo>
                    <a:pt x="389" y="9929"/>
                    <a:pt x="457" y="9952"/>
                    <a:pt x="526" y="9975"/>
                  </a:cubicBezTo>
                  <a:cubicBezTo>
                    <a:pt x="594" y="9997"/>
                    <a:pt x="686" y="10020"/>
                    <a:pt x="754" y="10020"/>
                  </a:cubicBezTo>
                  <a:cubicBezTo>
                    <a:pt x="800" y="10020"/>
                    <a:pt x="823" y="10043"/>
                    <a:pt x="845" y="10043"/>
                  </a:cubicBezTo>
                  <a:cubicBezTo>
                    <a:pt x="982" y="10043"/>
                    <a:pt x="1119" y="9997"/>
                    <a:pt x="1233" y="9975"/>
                  </a:cubicBezTo>
                  <a:lnTo>
                    <a:pt x="1279" y="9975"/>
                  </a:lnTo>
                  <a:cubicBezTo>
                    <a:pt x="1325" y="9952"/>
                    <a:pt x="1393" y="9929"/>
                    <a:pt x="1462" y="9929"/>
                  </a:cubicBezTo>
                  <a:cubicBezTo>
                    <a:pt x="1507" y="9906"/>
                    <a:pt x="1553" y="9883"/>
                    <a:pt x="1599" y="9838"/>
                  </a:cubicBezTo>
                  <a:cubicBezTo>
                    <a:pt x="1599" y="9838"/>
                    <a:pt x="1622" y="9815"/>
                    <a:pt x="1622" y="9792"/>
                  </a:cubicBezTo>
                  <a:lnTo>
                    <a:pt x="1690" y="9769"/>
                  </a:lnTo>
                  <a:cubicBezTo>
                    <a:pt x="1827" y="9724"/>
                    <a:pt x="1964" y="9678"/>
                    <a:pt x="2101" y="9632"/>
                  </a:cubicBezTo>
                  <a:cubicBezTo>
                    <a:pt x="2352" y="9518"/>
                    <a:pt x="2580" y="9404"/>
                    <a:pt x="2786" y="9267"/>
                  </a:cubicBezTo>
                  <a:lnTo>
                    <a:pt x="2786" y="9290"/>
                  </a:lnTo>
                  <a:cubicBezTo>
                    <a:pt x="2968" y="9176"/>
                    <a:pt x="3128" y="9084"/>
                    <a:pt x="3242" y="8993"/>
                  </a:cubicBezTo>
                  <a:cubicBezTo>
                    <a:pt x="3379" y="8902"/>
                    <a:pt x="3516" y="8811"/>
                    <a:pt x="3653" y="8719"/>
                  </a:cubicBezTo>
                  <a:cubicBezTo>
                    <a:pt x="3790" y="8628"/>
                    <a:pt x="3927" y="8537"/>
                    <a:pt x="4064" y="8423"/>
                  </a:cubicBezTo>
                  <a:lnTo>
                    <a:pt x="4087" y="8400"/>
                  </a:lnTo>
                  <a:lnTo>
                    <a:pt x="4201" y="8331"/>
                  </a:lnTo>
                  <a:cubicBezTo>
                    <a:pt x="4292" y="8263"/>
                    <a:pt x="4406" y="8171"/>
                    <a:pt x="4520" y="8103"/>
                  </a:cubicBezTo>
                  <a:cubicBezTo>
                    <a:pt x="4589" y="8034"/>
                    <a:pt x="4657" y="7989"/>
                    <a:pt x="4726" y="7943"/>
                  </a:cubicBezTo>
                  <a:cubicBezTo>
                    <a:pt x="4794" y="7875"/>
                    <a:pt x="4863" y="7829"/>
                    <a:pt x="4954" y="7761"/>
                  </a:cubicBezTo>
                  <a:cubicBezTo>
                    <a:pt x="5068" y="7669"/>
                    <a:pt x="5182" y="7555"/>
                    <a:pt x="5296" y="7441"/>
                  </a:cubicBezTo>
                  <a:lnTo>
                    <a:pt x="5319" y="7418"/>
                  </a:lnTo>
                  <a:cubicBezTo>
                    <a:pt x="5365" y="7395"/>
                    <a:pt x="5388" y="7373"/>
                    <a:pt x="5433" y="7327"/>
                  </a:cubicBezTo>
                  <a:cubicBezTo>
                    <a:pt x="5456" y="7304"/>
                    <a:pt x="5502" y="7281"/>
                    <a:pt x="5525" y="7236"/>
                  </a:cubicBezTo>
                  <a:lnTo>
                    <a:pt x="5639" y="7144"/>
                  </a:lnTo>
                  <a:lnTo>
                    <a:pt x="5730" y="7053"/>
                  </a:lnTo>
                  <a:lnTo>
                    <a:pt x="5821" y="6962"/>
                  </a:lnTo>
                  <a:cubicBezTo>
                    <a:pt x="5936" y="6893"/>
                    <a:pt x="6027" y="6802"/>
                    <a:pt x="6118" y="6711"/>
                  </a:cubicBezTo>
                  <a:cubicBezTo>
                    <a:pt x="6278" y="6574"/>
                    <a:pt x="6438" y="6437"/>
                    <a:pt x="6575" y="6277"/>
                  </a:cubicBezTo>
                  <a:cubicBezTo>
                    <a:pt x="6643" y="6208"/>
                    <a:pt x="6712" y="6163"/>
                    <a:pt x="6780" y="6094"/>
                  </a:cubicBezTo>
                  <a:cubicBezTo>
                    <a:pt x="6871" y="6003"/>
                    <a:pt x="6963" y="5935"/>
                    <a:pt x="7054" y="5843"/>
                  </a:cubicBezTo>
                  <a:lnTo>
                    <a:pt x="7077" y="5820"/>
                  </a:lnTo>
                  <a:lnTo>
                    <a:pt x="7122" y="5775"/>
                  </a:lnTo>
                  <a:lnTo>
                    <a:pt x="7168" y="5729"/>
                  </a:lnTo>
                  <a:cubicBezTo>
                    <a:pt x="7191" y="5706"/>
                    <a:pt x="7214" y="5683"/>
                    <a:pt x="7237" y="5661"/>
                  </a:cubicBezTo>
                  <a:lnTo>
                    <a:pt x="7259" y="5638"/>
                  </a:lnTo>
                  <a:lnTo>
                    <a:pt x="7282" y="5592"/>
                  </a:lnTo>
                  <a:lnTo>
                    <a:pt x="7328" y="5547"/>
                  </a:lnTo>
                  <a:cubicBezTo>
                    <a:pt x="7396" y="5478"/>
                    <a:pt x="7465" y="5410"/>
                    <a:pt x="7533" y="5318"/>
                  </a:cubicBezTo>
                  <a:lnTo>
                    <a:pt x="7670" y="5181"/>
                  </a:lnTo>
                  <a:lnTo>
                    <a:pt x="7830" y="5022"/>
                  </a:lnTo>
                  <a:cubicBezTo>
                    <a:pt x="7898" y="4930"/>
                    <a:pt x="7967" y="4862"/>
                    <a:pt x="8058" y="4770"/>
                  </a:cubicBezTo>
                  <a:cubicBezTo>
                    <a:pt x="8150" y="4656"/>
                    <a:pt x="8264" y="4519"/>
                    <a:pt x="8378" y="4360"/>
                  </a:cubicBezTo>
                  <a:lnTo>
                    <a:pt x="8423" y="4291"/>
                  </a:lnTo>
                  <a:cubicBezTo>
                    <a:pt x="8515" y="4177"/>
                    <a:pt x="8606" y="4040"/>
                    <a:pt x="8697" y="3903"/>
                  </a:cubicBezTo>
                  <a:cubicBezTo>
                    <a:pt x="8789" y="3766"/>
                    <a:pt x="8880" y="3606"/>
                    <a:pt x="8971" y="3469"/>
                  </a:cubicBezTo>
                  <a:cubicBezTo>
                    <a:pt x="9017" y="3424"/>
                    <a:pt x="9040" y="3378"/>
                    <a:pt x="9085" y="3332"/>
                  </a:cubicBezTo>
                  <a:lnTo>
                    <a:pt x="9131" y="3241"/>
                  </a:lnTo>
                  <a:cubicBezTo>
                    <a:pt x="9177" y="3173"/>
                    <a:pt x="9245" y="3081"/>
                    <a:pt x="9291" y="3013"/>
                  </a:cubicBezTo>
                  <a:cubicBezTo>
                    <a:pt x="9382" y="2853"/>
                    <a:pt x="9473" y="2693"/>
                    <a:pt x="9565" y="2511"/>
                  </a:cubicBezTo>
                  <a:cubicBezTo>
                    <a:pt x="9588" y="2442"/>
                    <a:pt x="9633" y="2374"/>
                    <a:pt x="9656" y="2328"/>
                  </a:cubicBezTo>
                  <a:cubicBezTo>
                    <a:pt x="9702" y="2237"/>
                    <a:pt x="9747" y="2146"/>
                    <a:pt x="9770" y="2077"/>
                  </a:cubicBezTo>
                  <a:cubicBezTo>
                    <a:pt x="9793" y="1986"/>
                    <a:pt x="9816" y="1895"/>
                    <a:pt x="9861" y="1803"/>
                  </a:cubicBezTo>
                  <a:cubicBezTo>
                    <a:pt x="9861" y="1758"/>
                    <a:pt x="9884" y="1712"/>
                    <a:pt x="9907" y="1666"/>
                  </a:cubicBezTo>
                  <a:lnTo>
                    <a:pt x="9953" y="1552"/>
                  </a:lnTo>
                  <a:cubicBezTo>
                    <a:pt x="9976" y="1461"/>
                    <a:pt x="10021" y="1347"/>
                    <a:pt x="10044" y="1255"/>
                  </a:cubicBezTo>
                  <a:cubicBezTo>
                    <a:pt x="10044" y="1210"/>
                    <a:pt x="10044" y="1164"/>
                    <a:pt x="10044" y="1118"/>
                  </a:cubicBezTo>
                  <a:lnTo>
                    <a:pt x="10044" y="1050"/>
                  </a:lnTo>
                  <a:lnTo>
                    <a:pt x="10067" y="1004"/>
                  </a:lnTo>
                  <a:cubicBezTo>
                    <a:pt x="10067" y="936"/>
                    <a:pt x="10067" y="867"/>
                    <a:pt x="10067" y="822"/>
                  </a:cubicBezTo>
                  <a:cubicBezTo>
                    <a:pt x="10067" y="753"/>
                    <a:pt x="10044" y="685"/>
                    <a:pt x="10044" y="639"/>
                  </a:cubicBezTo>
                  <a:lnTo>
                    <a:pt x="10044" y="593"/>
                  </a:lnTo>
                  <a:cubicBezTo>
                    <a:pt x="10021" y="548"/>
                    <a:pt x="9998" y="479"/>
                    <a:pt x="9976" y="411"/>
                  </a:cubicBezTo>
                  <a:cubicBezTo>
                    <a:pt x="9976" y="365"/>
                    <a:pt x="9953" y="320"/>
                    <a:pt x="9930" y="274"/>
                  </a:cubicBezTo>
                  <a:lnTo>
                    <a:pt x="9907" y="251"/>
                  </a:lnTo>
                  <a:cubicBezTo>
                    <a:pt x="9884" y="205"/>
                    <a:pt x="9861" y="183"/>
                    <a:pt x="9816" y="160"/>
                  </a:cubicBezTo>
                  <a:cubicBezTo>
                    <a:pt x="9816" y="91"/>
                    <a:pt x="9770" y="23"/>
                    <a:pt x="97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7"/>
            <p:cNvSpPr/>
            <p:nvPr/>
          </p:nvSpPr>
          <p:spPr>
            <a:xfrm>
              <a:off x="7131350" y="834325"/>
              <a:ext cx="96475" cy="112225"/>
            </a:xfrm>
            <a:custGeom>
              <a:avLst/>
              <a:gdLst/>
              <a:ahLst/>
              <a:cxnLst/>
              <a:rect l="l" t="t" r="r" b="b"/>
              <a:pathLst>
                <a:path w="3859" h="4489" extrusionOk="0">
                  <a:moveTo>
                    <a:pt x="343" y="0"/>
                  </a:moveTo>
                  <a:cubicBezTo>
                    <a:pt x="297" y="23"/>
                    <a:pt x="275" y="23"/>
                    <a:pt x="252" y="46"/>
                  </a:cubicBezTo>
                  <a:cubicBezTo>
                    <a:pt x="214" y="21"/>
                    <a:pt x="177" y="2"/>
                    <a:pt x="139" y="2"/>
                  </a:cubicBezTo>
                  <a:cubicBezTo>
                    <a:pt x="108" y="2"/>
                    <a:pt x="77" y="15"/>
                    <a:pt x="46" y="46"/>
                  </a:cubicBezTo>
                  <a:cubicBezTo>
                    <a:pt x="1" y="91"/>
                    <a:pt x="1" y="183"/>
                    <a:pt x="46" y="228"/>
                  </a:cubicBezTo>
                  <a:cubicBezTo>
                    <a:pt x="92" y="274"/>
                    <a:pt x="115" y="297"/>
                    <a:pt x="160" y="342"/>
                  </a:cubicBezTo>
                  <a:cubicBezTo>
                    <a:pt x="229" y="434"/>
                    <a:pt x="275" y="571"/>
                    <a:pt x="366" y="685"/>
                  </a:cubicBezTo>
                  <a:cubicBezTo>
                    <a:pt x="434" y="799"/>
                    <a:pt x="526" y="890"/>
                    <a:pt x="594" y="1004"/>
                  </a:cubicBezTo>
                  <a:cubicBezTo>
                    <a:pt x="663" y="1118"/>
                    <a:pt x="754" y="1233"/>
                    <a:pt x="845" y="1347"/>
                  </a:cubicBezTo>
                  <a:cubicBezTo>
                    <a:pt x="937" y="1461"/>
                    <a:pt x="1028" y="1598"/>
                    <a:pt x="1119" y="1712"/>
                  </a:cubicBezTo>
                  <a:lnTo>
                    <a:pt x="1096" y="1666"/>
                  </a:lnTo>
                  <a:lnTo>
                    <a:pt x="1096" y="1666"/>
                  </a:lnTo>
                  <a:cubicBezTo>
                    <a:pt x="1325" y="1963"/>
                    <a:pt x="1553" y="2237"/>
                    <a:pt x="1804" y="2511"/>
                  </a:cubicBezTo>
                  <a:cubicBezTo>
                    <a:pt x="1918" y="2648"/>
                    <a:pt x="2032" y="2785"/>
                    <a:pt x="2146" y="2899"/>
                  </a:cubicBezTo>
                  <a:cubicBezTo>
                    <a:pt x="2260" y="3036"/>
                    <a:pt x="2375" y="3173"/>
                    <a:pt x="2511" y="3310"/>
                  </a:cubicBezTo>
                  <a:cubicBezTo>
                    <a:pt x="2557" y="3378"/>
                    <a:pt x="2626" y="3424"/>
                    <a:pt x="2671" y="3492"/>
                  </a:cubicBezTo>
                  <a:cubicBezTo>
                    <a:pt x="2740" y="3561"/>
                    <a:pt x="2785" y="3652"/>
                    <a:pt x="2854" y="3721"/>
                  </a:cubicBezTo>
                  <a:cubicBezTo>
                    <a:pt x="2945" y="3835"/>
                    <a:pt x="3059" y="3949"/>
                    <a:pt x="3151" y="4063"/>
                  </a:cubicBezTo>
                  <a:cubicBezTo>
                    <a:pt x="3173" y="4086"/>
                    <a:pt x="3196" y="4131"/>
                    <a:pt x="3219" y="4154"/>
                  </a:cubicBezTo>
                  <a:cubicBezTo>
                    <a:pt x="3265" y="4200"/>
                    <a:pt x="3288" y="4246"/>
                    <a:pt x="3310" y="4268"/>
                  </a:cubicBezTo>
                  <a:cubicBezTo>
                    <a:pt x="3333" y="4291"/>
                    <a:pt x="3333" y="4291"/>
                    <a:pt x="3356" y="4314"/>
                  </a:cubicBezTo>
                  <a:cubicBezTo>
                    <a:pt x="3356" y="4337"/>
                    <a:pt x="3379" y="4337"/>
                    <a:pt x="3379" y="4360"/>
                  </a:cubicBezTo>
                  <a:cubicBezTo>
                    <a:pt x="3402" y="4382"/>
                    <a:pt x="3425" y="4405"/>
                    <a:pt x="3425" y="4428"/>
                  </a:cubicBezTo>
                  <a:cubicBezTo>
                    <a:pt x="3473" y="4465"/>
                    <a:pt x="3535" y="4488"/>
                    <a:pt x="3593" y="4488"/>
                  </a:cubicBezTo>
                  <a:cubicBezTo>
                    <a:pt x="3643" y="4488"/>
                    <a:pt x="3689" y="4471"/>
                    <a:pt x="3721" y="4428"/>
                  </a:cubicBezTo>
                  <a:cubicBezTo>
                    <a:pt x="3813" y="4337"/>
                    <a:pt x="3813" y="4223"/>
                    <a:pt x="3813" y="4109"/>
                  </a:cubicBezTo>
                  <a:cubicBezTo>
                    <a:pt x="3813" y="4131"/>
                    <a:pt x="3813" y="4154"/>
                    <a:pt x="3813" y="4154"/>
                  </a:cubicBezTo>
                  <a:cubicBezTo>
                    <a:pt x="3835" y="4063"/>
                    <a:pt x="3835" y="3972"/>
                    <a:pt x="3835" y="3858"/>
                  </a:cubicBezTo>
                  <a:cubicBezTo>
                    <a:pt x="3835" y="3789"/>
                    <a:pt x="3858" y="3698"/>
                    <a:pt x="3835" y="3629"/>
                  </a:cubicBezTo>
                  <a:cubicBezTo>
                    <a:pt x="3835" y="3538"/>
                    <a:pt x="3835" y="3447"/>
                    <a:pt x="3813" y="3355"/>
                  </a:cubicBezTo>
                  <a:cubicBezTo>
                    <a:pt x="3813" y="3264"/>
                    <a:pt x="3790" y="3173"/>
                    <a:pt x="3790" y="3081"/>
                  </a:cubicBezTo>
                  <a:cubicBezTo>
                    <a:pt x="3767" y="2990"/>
                    <a:pt x="3744" y="2899"/>
                    <a:pt x="3744" y="2830"/>
                  </a:cubicBezTo>
                  <a:cubicBezTo>
                    <a:pt x="3721" y="2785"/>
                    <a:pt x="3721" y="2739"/>
                    <a:pt x="3698" y="2693"/>
                  </a:cubicBezTo>
                  <a:cubicBezTo>
                    <a:pt x="3698" y="2693"/>
                    <a:pt x="3698" y="2671"/>
                    <a:pt x="3676" y="2671"/>
                  </a:cubicBezTo>
                  <a:cubicBezTo>
                    <a:pt x="3653" y="2648"/>
                    <a:pt x="3653" y="2625"/>
                    <a:pt x="3630" y="2602"/>
                  </a:cubicBezTo>
                  <a:cubicBezTo>
                    <a:pt x="3630" y="2579"/>
                    <a:pt x="3630" y="2579"/>
                    <a:pt x="3630" y="2556"/>
                  </a:cubicBezTo>
                  <a:lnTo>
                    <a:pt x="3630" y="2534"/>
                  </a:lnTo>
                  <a:cubicBezTo>
                    <a:pt x="3607" y="2465"/>
                    <a:pt x="3607" y="2420"/>
                    <a:pt x="3584" y="2374"/>
                  </a:cubicBezTo>
                  <a:cubicBezTo>
                    <a:pt x="3561" y="2328"/>
                    <a:pt x="3539" y="2283"/>
                    <a:pt x="3516" y="2214"/>
                  </a:cubicBezTo>
                  <a:cubicBezTo>
                    <a:pt x="3447" y="2054"/>
                    <a:pt x="3333" y="1895"/>
                    <a:pt x="3242" y="1758"/>
                  </a:cubicBezTo>
                  <a:cubicBezTo>
                    <a:pt x="3196" y="1666"/>
                    <a:pt x="3128" y="1575"/>
                    <a:pt x="3082" y="1507"/>
                  </a:cubicBezTo>
                  <a:cubicBezTo>
                    <a:pt x="3014" y="1392"/>
                    <a:pt x="2945" y="1301"/>
                    <a:pt x="2877" y="1233"/>
                  </a:cubicBezTo>
                  <a:cubicBezTo>
                    <a:pt x="2808" y="1141"/>
                    <a:pt x="2717" y="1050"/>
                    <a:pt x="2626" y="982"/>
                  </a:cubicBezTo>
                  <a:lnTo>
                    <a:pt x="2580" y="959"/>
                  </a:lnTo>
                  <a:lnTo>
                    <a:pt x="2489" y="867"/>
                  </a:lnTo>
                  <a:lnTo>
                    <a:pt x="2443" y="822"/>
                  </a:lnTo>
                  <a:cubicBezTo>
                    <a:pt x="2375" y="776"/>
                    <a:pt x="2329" y="730"/>
                    <a:pt x="2260" y="685"/>
                  </a:cubicBezTo>
                  <a:lnTo>
                    <a:pt x="2238" y="685"/>
                  </a:lnTo>
                  <a:lnTo>
                    <a:pt x="2192" y="639"/>
                  </a:lnTo>
                  <a:lnTo>
                    <a:pt x="2146" y="593"/>
                  </a:lnTo>
                  <a:cubicBezTo>
                    <a:pt x="2101" y="571"/>
                    <a:pt x="2055" y="571"/>
                    <a:pt x="2032" y="548"/>
                  </a:cubicBezTo>
                  <a:cubicBezTo>
                    <a:pt x="2009" y="525"/>
                    <a:pt x="1987" y="502"/>
                    <a:pt x="1941" y="479"/>
                  </a:cubicBezTo>
                  <a:cubicBezTo>
                    <a:pt x="1918" y="479"/>
                    <a:pt x="1872" y="457"/>
                    <a:pt x="1850" y="434"/>
                  </a:cubicBezTo>
                  <a:cubicBezTo>
                    <a:pt x="1827" y="411"/>
                    <a:pt x="1827" y="411"/>
                    <a:pt x="1804" y="388"/>
                  </a:cubicBezTo>
                  <a:cubicBezTo>
                    <a:pt x="1781" y="365"/>
                    <a:pt x="1735" y="365"/>
                    <a:pt x="1713" y="342"/>
                  </a:cubicBezTo>
                  <a:cubicBezTo>
                    <a:pt x="1553" y="274"/>
                    <a:pt x="1416" y="228"/>
                    <a:pt x="1256" y="183"/>
                  </a:cubicBezTo>
                  <a:cubicBezTo>
                    <a:pt x="1188" y="160"/>
                    <a:pt x="1119" y="137"/>
                    <a:pt x="1051" y="114"/>
                  </a:cubicBezTo>
                  <a:cubicBezTo>
                    <a:pt x="959" y="114"/>
                    <a:pt x="891" y="91"/>
                    <a:pt x="800" y="91"/>
                  </a:cubicBezTo>
                  <a:cubicBezTo>
                    <a:pt x="731" y="69"/>
                    <a:pt x="663" y="46"/>
                    <a:pt x="571" y="46"/>
                  </a:cubicBezTo>
                  <a:cubicBezTo>
                    <a:pt x="549" y="23"/>
                    <a:pt x="526" y="23"/>
                    <a:pt x="480" y="23"/>
                  </a:cubicBezTo>
                  <a:cubicBezTo>
                    <a:pt x="480" y="23"/>
                    <a:pt x="480" y="0"/>
                    <a:pt x="4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7"/>
            <p:cNvSpPr/>
            <p:nvPr/>
          </p:nvSpPr>
          <p:spPr>
            <a:xfrm>
              <a:off x="6604650" y="1271425"/>
              <a:ext cx="93625" cy="91325"/>
            </a:xfrm>
            <a:custGeom>
              <a:avLst/>
              <a:gdLst/>
              <a:ahLst/>
              <a:cxnLst/>
              <a:rect l="l" t="t" r="r" b="b"/>
              <a:pathLst>
                <a:path w="3745" h="3653" extrusionOk="0">
                  <a:moveTo>
                    <a:pt x="1622" y="0"/>
                  </a:moveTo>
                  <a:cubicBezTo>
                    <a:pt x="1576" y="0"/>
                    <a:pt x="1530" y="23"/>
                    <a:pt x="1507" y="69"/>
                  </a:cubicBezTo>
                  <a:cubicBezTo>
                    <a:pt x="1439" y="160"/>
                    <a:pt x="1370" y="251"/>
                    <a:pt x="1302" y="343"/>
                  </a:cubicBezTo>
                  <a:lnTo>
                    <a:pt x="1325" y="320"/>
                  </a:lnTo>
                  <a:lnTo>
                    <a:pt x="1325" y="320"/>
                  </a:lnTo>
                  <a:cubicBezTo>
                    <a:pt x="1279" y="388"/>
                    <a:pt x="1211" y="457"/>
                    <a:pt x="1165" y="548"/>
                  </a:cubicBezTo>
                  <a:cubicBezTo>
                    <a:pt x="1119" y="639"/>
                    <a:pt x="1051" y="708"/>
                    <a:pt x="1005" y="776"/>
                  </a:cubicBezTo>
                  <a:lnTo>
                    <a:pt x="960" y="845"/>
                  </a:lnTo>
                  <a:cubicBezTo>
                    <a:pt x="914" y="890"/>
                    <a:pt x="891" y="959"/>
                    <a:pt x="845" y="1005"/>
                  </a:cubicBezTo>
                  <a:cubicBezTo>
                    <a:pt x="800" y="1073"/>
                    <a:pt x="754" y="1141"/>
                    <a:pt x="731" y="1210"/>
                  </a:cubicBezTo>
                  <a:lnTo>
                    <a:pt x="640" y="1347"/>
                  </a:lnTo>
                  <a:cubicBezTo>
                    <a:pt x="572" y="1461"/>
                    <a:pt x="503" y="1552"/>
                    <a:pt x="435" y="1666"/>
                  </a:cubicBezTo>
                  <a:cubicBezTo>
                    <a:pt x="389" y="1758"/>
                    <a:pt x="343" y="1826"/>
                    <a:pt x="298" y="1918"/>
                  </a:cubicBezTo>
                  <a:cubicBezTo>
                    <a:pt x="275" y="1986"/>
                    <a:pt x="229" y="2054"/>
                    <a:pt x="184" y="2123"/>
                  </a:cubicBezTo>
                  <a:cubicBezTo>
                    <a:pt x="115" y="2237"/>
                    <a:pt x="69" y="2328"/>
                    <a:pt x="24" y="2420"/>
                  </a:cubicBezTo>
                  <a:cubicBezTo>
                    <a:pt x="1" y="2488"/>
                    <a:pt x="1" y="2557"/>
                    <a:pt x="24" y="2625"/>
                  </a:cubicBezTo>
                  <a:cubicBezTo>
                    <a:pt x="24" y="2671"/>
                    <a:pt x="47" y="2739"/>
                    <a:pt x="69" y="2785"/>
                  </a:cubicBezTo>
                  <a:lnTo>
                    <a:pt x="92" y="2808"/>
                  </a:lnTo>
                  <a:cubicBezTo>
                    <a:pt x="138" y="2876"/>
                    <a:pt x="184" y="2967"/>
                    <a:pt x="252" y="3036"/>
                  </a:cubicBezTo>
                  <a:cubicBezTo>
                    <a:pt x="298" y="3082"/>
                    <a:pt x="321" y="3127"/>
                    <a:pt x="343" y="3150"/>
                  </a:cubicBezTo>
                  <a:lnTo>
                    <a:pt x="412" y="3219"/>
                  </a:lnTo>
                  <a:cubicBezTo>
                    <a:pt x="480" y="3287"/>
                    <a:pt x="526" y="3356"/>
                    <a:pt x="594" y="3424"/>
                  </a:cubicBezTo>
                  <a:cubicBezTo>
                    <a:pt x="640" y="3470"/>
                    <a:pt x="686" y="3515"/>
                    <a:pt x="754" y="3561"/>
                  </a:cubicBezTo>
                  <a:cubicBezTo>
                    <a:pt x="777" y="3584"/>
                    <a:pt x="800" y="3607"/>
                    <a:pt x="823" y="3607"/>
                  </a:cubicBezTo>
                  <a:cubicBezTo>
                    <a:pt x="891" y="3629"/>
                    <a:pt x="914" y="3629"/>
                    <a:pt x="960" y="3629"/>
                  </a:cubicBezTo>
                  <a:cubicBezTo>
                    <a:pt x="960" y="3629"/>
                    <a:pt x="982" y="3652"/>
                    <a:pt x="982" y="3652"/>
                  </a:cubicBezTo>
                  <a:cubicBezTo>
                    <a:pt x="1005" y="3652"/>
                    <a:pt x="1005" y="3652"/>
                    <a:pt x="1005" y="3629"/>
                  </a:cubicBezTo>
                  <a:lnTo>
                    <a:pt x="1142" y="3629"/>
                  </a:lnTo>
                  <a:cubicBezTo>
                    <a:pt x="1165" y="3629"/>
                    <a:pt x="1211" y="3607"/>
                    <a:pt x="1256" y="3607"/>
                  </a:cubicBezTo>
                  <a:cubicBezTo>
                    <a:pt x="1302" y="3584"/>
                    <a:pt x="1348" y="3584"/>
                    <a:pt x="1393" y="3561"/>
                  </a:cubicBezTo>
                  <a:lnTo>
                    <a:pt x="1416" y="3538"/>
                  </a:lnTo>
                  <a:cubicBezTo>
                    <a:pt x="1462" y="3515"/>
                    <a:pt x="1507" y="3492"/>
                    <a:pt x="1530" y="3492"/>
                  </a:cubicBezTo>
                  <a:cubicBezTo>
                    <a:pt x="1576" y="3470"/>
                    <a:pt x="1622" y="3447"/>
                    <a:pt x="1644" y="3424"/>
                  </a:cubicBezTo>
                  <a:cubicBezTo>
                    <a:pt x="1713" y="3401"/>
                    <a:pt x="1758" y="3378"/>
                    <a:pt x="1827" y="3356"/>
                  </a:cubicBezTo>
                  <a:cubicBezTo>
                    <a:pt x="1873" y="3333"/>
                    <a:pt x="1918" y="3310"/>
                    <a:pt x="1964" y="3310"/>
                  </a:cubicBezTo>
                  <a:cubicBezTo>
                    <a:pt x="1964" y="3287"/>
                    <a:pt x="1987" y="3287"/>
                    <a:pt x="2010" y="3287"/>
                  </a:cubicBezTo>
                  <a:cubicBezTo>
                    <a:pt x="2055" y="3264"/>
                    <a:pt x="2101" y="3241"/>
                    <a:pt x="2147" y="3241"/>
                  </a:cubicBezTo>
                  <a:lnTo>
                    <a:pt x="2169" y="3219"/>
                  </a:lnTo>
                  <a:cubicBezTo>
                    <a:pt x="2261" y="3196"/>
                    <a:pt x="2329" y="3173"/>
                    <a:pt x="2398" y="3150"/>
                  </a:cubicBezTo>
                  <a:cubicBezTo>
                    <a:pt x="2466" y="3127"/>
                    <a:pt x="2535" y="3104"/>
                    <a:pt x="2580" y="3082"/>
                  </a:cubicBezTo>
                  <a:cubicBezTo>
                    <a:pt x="2649" y="3082"/>
                    <a:pt x="2694" y="3059"/>
                    <a:pt x="2763" y="3036"/>
                  </a:cubicBezTo>
                  <a:lnTo>
                    <a:pt x="2786" y="3013"/>
                  </a:lnTo>
                  <a:cubicBezTo>
                    <a:pt x="2808" y="3013"/>
                    <a:pt x="2854" y="2990"/>
                    <a:pt x="2877" y="2990"/>
                  </a:cubicBezTo>
                  <a:cubicBezTo>
                    <a:pt x="2923" y="2967"/>
                    <a:pt x="2968" y="2945"/>
                    <a:pt x="3037" y="2945"/>
                  </a:cubicBezTo>
                  <a:lnTo>
                    <a:pt x="3105" y="2899"/>
                  </a:lnTo>
                  <a:lnTo>
                    <a:pt x="3174" y="2876"/>
                  </a:lnTo>
                  <a:lnTo>
                    <a:pt x="3242" y="2853"/>
                  </a:lnTo>
                  <a:cubicBezTo>
                    <a:pt x="3265" y="2853"/>
                    <a:pt x="3311" y="2831"/>
                    <a:pt x="3356" y="2808"/>
                  </a:cubicBezTo>
                  <a:cubicBezTo>
                    <a:pt x="3402" y="2808"/>
                    <a:pt x="3425" y="2785"/>
                    <a:pt x="3470" y="2762"/>
                  </a:cubicBezTo>
                  <a:cubicBezTo>
                    <a:pt x="3493" y="2762"/>
                    <a:pt x="3516" y="2762"/>
                    <a:pt x="3539" y="2739"/>
                  </a:cubicBezTo>
                  <a:lnTo>
                    <a:pt x="3585" y="2739"/>
                  </a:lnTo>
                  <a:cubicBezTo>
                    <a:pt x="3630" y="2716"/>
                    <a:pt x="3676" y="2694"/>
                    <a:pt x="3699" y="2648"/>
                  </a:cubicBezTo>
                  <a:cubicBezTo>
                    <a:pt x="3744" y="2602"/>
                    <a:pt x="3744" y="2534"/>
                    <a:pt x="3721" y="2488"/>
                  </a:cubicBezTo>
                  <a:cubicBezTo>
                    <a:pt x="3721" y="2420"/>
                    <a:pt x="3653" y="2374"/>
                    <a:pt x="3607" y="2306"/>
                  </a:cubicBezTo>
                  <a:lnTo>
                    <a:pt x="3539" y="2237"/>
                  </a:lnTo>
                  <a:lnTo>
                    <a:pt x="3493" y="2169"/>
                  </a:lnTo>
                  <a:lnTo>
                    <a:pt x="3425" y="2123"/>
                  </a:lnTo>
                  <a:cubicBezTo>
                    <a:pt x="3356" y="2054"/>
                    <a:pt x="3288" y="1963"/>
                    <a:pt x="3196" y="1895"/>
                  </a:cubicBezTo>
                  <a:cubicBezTo>
                    <a:pt x="3105" y="1803"/>
                    <a:pt x="3014" y="1712"/>
                    <a:pt x="2923" y="1621"/>
                  </a:cubicBezTo>
                  <a:cubicBezTo>
                    <a:pt x="2900" y="1552"/>
                    <a:pt x="2854" y="1507"/>
                    <a:pt x="2808" y="1438"/>
                  </a:cubicBezTo>
                  <a:lnTo>
                    <a:pt x="2763" y="1393"/>
                  </a:lnTo>
                  <a:cubicBezTo>
                    <a:pt x="2740" y="1347"/>
                    <a:pt x="2718" y="1325"/>
                    <a:pt x="2673" y="1280"/>
                  </a:cubicBezTo>
                  <a:lnTo>
                    <a:pt x="2673" y="1280"/>
                  </a:lnTo>
                  <a:lnTo>
                    <a:pt x="2694" y="1301"/>
                  </a:lnTo>
                  <a:cubicBezTo>
                    <a:pt x="2626" y="1210"/>
                    <a:pt x="2557" y="1141"/>
                    <a:pt x="2512" y="1050"/>
                  </a:cubicBezTo>
                  <a:cubicBezTo>
                    <a:pt x="2443" y="982"/>
                    <a:pt x="2398" y="913"/>
                    <a:pt x="2352" y="845"/>
                  </a:cubicBezTo>
                  <a:cubicBezTo>
                    <a:pt x="2306" y="799"/>
                    <a:pt x="2261" y="731"/>
                    <a:pt x="2192" y="662"/>
                  </a:cubicBezTo>
                  <a:cubicBezTo>
                    <a:pt x="2147" y="594"/>
                    <a:pt x="2101" y="525"/>
                    <a:pt x="2032" y="480"/>
                  </a:cubicBezTo>
                  <a:cubicBezTo>
                    <a:pt x="2010" y="434"/>
                    <a:pt x="2010" y="411"/>
                    <a:pt x="1987" y="365"/>
                  </a:cubicBezTo>
                  <a:lnTo>
                    <a:pt x="1941" y="320"/>
                  </a:lnTo>
                  <a:lnTo>
                    <a:pt x="1941" y="297"/>
                  </a:lnTo>
                  <a:cubicBezTo>
                    <a:pt x="1918" y="274"/>
                    <a:pt x="1918" y="251"/>
                    <a:pt x="1895" y="228"/>
                  </a:cubicBezTo>
                  <a:cubicBezTo>
                    <a:pt x="1873" y="206"/>
                    <a:pt x="1850" y="160"/>
                    <a:pt x="1827" y="137"/>
                  </a:cubicBezTo>
                  <a:cubicBezTo>
                    <a:pt x="1804" y="137"/>
                    <a:pt x="1781" y="114"/>
                    <a:pt x="1758" y="91"/>
                  </a:cubicBezTo>
                  <a:cubicBezTo>
                    <a:pt x="1736" y="69"/>
                    <a:pt x="1736" y="69"/>
                    <a:pt x="1713" y="46"/>
                  </a:cubicBezTo>
                  <a:cubicBezTo>
                    <a:pt x="1690" y="46"/>
                    <a:pt x="1690" y="23"/>
                    <a:pt x="1667" y="23"/>
                  </a:cubicBezTo>
                  <a:cubicBezTo>
                    <a:pt x="1644" y="0"/>
                    <a:pt x="1644" y="0"/>
                    <a:pt x="16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7"/>
            <p:cNvSpPr/>
            <p:nvPr/>
          </p:nvSpPr>
          <p:spPr>
            <a:xfrm>
              <a:off x="7174725" y="817200"/>
              <a:ext cx="87900" cy="85050"/>
            </a:xfrm>
            <a:custGeom>
              <a:avLst/>
              <a:gdLst/>
              <a:ahLst/>
              <a:cxnLst/>
              <a:rect l="l" t="t" r="r" b="b"/>
              <a:pathLst>
                <a:path w="3516" h="3402" extrusionOk="0">
                  <a:moveTo>
                    <a:pt x="1918" y="0"/>
                  </a:moveTo>
                  <a:cubicBezTo>
                    <a:pt x="1826" y="0"/>
                    <a:pt x="1758" y="0"/>
                    <a:pt x="1690" y="23"/>
                  </a:cubicBezTo>
                  <a:lnTo>
                    <a:pt x="1644" y="23"/>
                  </a:lnTo>
                  <a:cubicBezTo>
                    <a:pt x="1553" y="46"/>
                    <a:pt x="1484" y="46"/>
                    <a:pt x="1393" y="69"/>
                  </a:cubicBezTo>
                  <a:cubicBezTo>
                    <a:pt x="1301" y="92"/>
                    <a:pt x="1210" y="114"/>
                    <a:pt x="1142" y="137"/>
                  </a:cubicBezTo>
                  <a:cubicBezTo>
                    <a:pt x="1073" y="183"/>
                    <a:pt x="982" y="229"/>
                    <a:pt x="913" y="251"/>
                  </a:cubicBezTo>
                  <a:lnTo>
                    <a:pt x="868" y="297"/>
                  </a:lnTo>
                  <a:cubicBezTo>
                    <a:pt x="776" y="343"/>
                    <a:pt x="685" y="388"/>
                    <a:pt x="617" y="434"/>
                  </a:cubicBezTo>
                  <a:cubicBezTo>
                    <a:pt x="571" y="457"/>
                    <a:pt x="503" y="502"/>
                    <a:pt x="457" y="525"/>
                  </a:cubicBezTo>
                  <a:lnTo>
                    <a:pt x="388" y="571"/>
                  </a:lnTo>
                  <a:cubicBezTo>
                    <a:pt x="343" y="617"/>
                    <a:pt x="297" y="639"/>
                    <a:pt x="252" y="685"/>
                  </a:cubicBezTo>
                  <a:lnTo>
                    <a:pt x="229" y="685"/>
                  </a:lnTo>
                  <a:cubicBezTo>
                    <a:pt x="160" y="754"/>
                    <a:pt x="92" y="799"/>
                    <a:pt x="69" y="868"/>
                  </a:cubicBezTo>
                  <a:cubicBezTo>
                    <a:pt x="46" y="890"/>
                    <a:pt x="0" y="936"/>
                    <a:pt x="23" y="1005"/>
                  </a:cubicBezTo>
                  <a:cubicBezTo>
                    <a:pt x="46" y="1027"/>
                    <a:pt x="46" y="1050"/>
                    <a:pt x="69" y="1073"/>
                  </a:cubicBezTo>
                  <a:cubicBezTo>
                    <a:pt x="92" y="1096"/>
                    <a:pt x="92" y="1096"/>
                    <a:pt x="115" y="1119"/>
                  </a:cubicBezTo>
                  <a:cubicBezTo>
                    <a:pt x="137" y="1142"/>
                    <a:pt x="183" y="1164"/>
                    <a:pt x="206" y="1164"/>
                  </a:cubicBezTo>
                  <a:cubicBezTo>
                    <a:pt x="252" y="1187"/>
                    <a:pt x="274" y="1210"/>
                    <a:pt x="297" y="1233"/>
                  </a:cubicBezTo>
                  <a:cubicBezTo>
                    <a:pt x="320" y="1256"/>
                    <a:pt x="366" y="1256"/>
                    <a:pt x="411" y="1278"/>
                  </a:cubicBezTo>
                  <a:lnTo>
                    <a:pt x="457" y="1324"/>
                  </a:lnTo>
                  <a:lnTo>
                    <a:pt x="503" y="1370"/>
                  </a:lnTo>
                  <a:lnTo>
                    <a:pt x="525" y="1370"/>
                  </a:lnTo>
                  <a:cubicBezTo>
                    <a:pt x="594" y="1415"/>
                    <a:pt x="640" y="1461"/>
                    <a:pt x="708" y="1507"/>
                  </a:cubicBezTo>
                  <a:lnTo>
                    <a:pt x="754" y="1552"/>
                  </a:lnTo>
                  <a:lnTo>
                    <a:pt x="845" y="1644"/>
                  </a:lnTo>
                  <a:lnTo>
                    <a:pt x="891" y="1667"/>
                  </a:lnTo>
                  <a:cubicBezTo>
                    <a:pt x="982" y="1735"/>
                    <a:pt x="1073" y="1826"/>
                    <a:pt x="1142" y="1918"/>
                  </a:cubicBezTo>
                  <a:cubicBezTo>
                    <a:pt x="1210" y="1986"/>
                    <a:pt x="1279" y="2077"/>
                    <a:pt x="1347" y="2192"/>
                  </a:cubicBezTo>
                  <a:cubicBezTo>
                    <a:pt x="1393" y="2260"/>
                    <a:pt x="1461" y="2351"/>
                    <a:pt x="1507" y="2443"/>
                  </a:cubicBezTo>
                  <a:cubicBezTo>
                    <a:pt x="1598" y="2580"/>
                    <a:pt x="1712" y="2739"/>
                    <a:pt x="1781" y="2899"/>
                  </a:cubicBezTo>
                  <a:cubicBezTo>
                    <a:pt x="1804" y="2968"/>
                    <a:pt x="1826" y="3013"/>
                    <a:pt x="1849" y="3059"/>
                  </a:cubicBezTo>
                  <a:cubicBezTo>
                    <a:pt x="1872" y="3105"/>
                    <a:pt x="1872" y="3150"/>
                    <a:pt x="1895" y="3219"/>
                  </a:cubicBezTo>
                  <a:lnTo>
                    <a:pt x="1895" y="3241"/>
                  </a:lnTo>
                  <a:cubicBezTo>
                    <a:pt x="1895" y="3264"/>
                    <a:pt x="1895" y="3264"/>
                    <a:pt x="1895" y="3287"/>
                  </a:cubicBezTo>
                  <a:cubicBezTo>
                    <a:pt x="1918" y="3310"/>
                    <a:pt x="1918" y="3333"/>
                    <a:pt x="1941" y="3356"/>
                  </a:cubicBezTo>
                  <a:cubicBezTo>
                    <a:pt x="1963" y="3378"/>
                    <a:pt x="2009" y="3401"/>
                    <a:pt x="2055" y="3401"/>
                  </a:cubicBezTo>
                  <a:cubicBezTo>
                    <a:pt x="2169" y="3378"/>
                    <a:pt x="2237" y="3333"/>
                    <a:pt x="2306" y="3264"/>
                  </a:cubicBezTo>
                  <a:lnTo>
                    <a:pt x="2329" y="3241"/>
                  </a:lnTo>
                  <a:lnTo>
                    <a:pt x="2374" y="3196"/>
                  </a:lnTo>
                  <a:cubicBezTo>
                    <a:pt x="2443" y="3150"/>
                    <a:pt x="2488" y="3127"/>
                    <a:pt x="2534" y="3082"/>
                  </a:cubicBezTo>
                  <a:cubicBezTo>
                    <a:pt x="2625" y="3013"/>
                    <a:pt x="2694" y="2945"/>
                    <a:pt x="2762" y="2876"/>
                  </a:cubicBezTo>
                  <a:lnTo>
                    <a:pt x="2785" y="2853"/>
                  </a:lnTo>
                  <a:cubicBezTo>
                    <a:pt x="2854" y="2785"/>
                    <a:pt x="2899" y="2739"/>
                    <a:pt x="2945" y="2694"/>
                  </a:cubicBezTo>
                  <a:cubicBezTo>
                    <a:pt x="2968" y="2648"/>
                    <a:pt x="2991" y="2625"/>
                    <a:pt x="3036" y="2602"/>
                  </a:cubicBezTo>
                  <a:cubicBezTo>
                    <a:pt x="3036" y="2580"/>
                    <a:pt x="3059" y="2534"/>
                    <a:pt x="3082" y="2511"/>
                  </a:cubicBezTo>
                  <a:cubicBezTo>
                    <a:pt x="3150" y="2443"/>
                    <a:pt x="3196" y="2351"/>
                    <a:pt x="3242" y="2260"/>
                  </a:cubicBezTo>
                  <a:cubicBezTo>
                    <a:pt x="3287" y="2214"/>
                    <a:pt x="3310" y="2192"/>
                    <a:pt x="3333" y="2146"/>
                  </a:cubicBezTo>
                  <a:cubicBezTo>
                    <a:pt x="3333" y="2123"/>
                    <a:pt x="3356" y="2100"/>
                    <a:pt x="3356" y="2077"/>
                  </a:cubicBezTo>
                  <a:cubicBezTo>
                    <a:pt x="3379" y="2055"/>
                    <a:pt x="3379" y="2009"/>
                    <a:pt x="3401" y="1986"/>
                  </a:cubicBezTo>
                  <a:lnTo>
                    <a:pt x="3401" y="1963"/>
                  </a:lnTo>
                  <a:cubicBezTo>
                    <a:pt x="3424" y="1940"/>
                    <a:pt x="3424" y="1895"/>
                    <a:pt x="3424" y="1872"/>
                  </a:cubicBezTo>
                  <a:lnTo>
                    <a:pt x="3447" y="1826"/>
                  </a:lnTo>
                  <a:lnTo>
                    <a:pt x="3470" y="1712"/>
                  </a:lnTo>
                  <a:lnTo>
                    <a:pt x="3493" y="1667"/>
                  </a:lnTo>
                  <a:cubicBezTo>
                    <a:pt x="3493" y="1598"/>
                    <a:pt x="3516" y="1530"/>
                    <a:pt x="3516" y="1461"/>
                  </a:cubicBezTo>
                  <a:cubicBezTo>
                    <a:pt x="3516" y="1415"/>
                    <a:pt x="3516" y="1393"/>
                    <a:pt x="3516" y="1347"/>
                  </a:cubicBezTo>
                  <a:cubicBezTo>
                    <a:pt x="3493" y="1256"/>
                    <a:pt x="3470" y="1164"/>
                    <a:pt x="3447" y="1073"/>
                  </a:cubicBezTo>
                  <a:cubicBezTo>
                    <a:pt x="3447" y="1005"/>
                    <a:pt x="3401" y="913"/>
                    <a:pt x="3356" y="822"/>
                  </a:cubicBezTo>
                  <a:cubicBezTo>
                    <a:pt x="3310" y="754"/>
                    <a:pt x="3264" y="685"/>
                    <a:pt x="3196" y="617"/>
                  </a:cubicBezTo>
                  <a:cubicBezTo>
                    <a:pt x="3150" y="594"/>
                    <a:pt x="3127" y="548"/>
                    <a:pt x="3082" y="525"/>
                  </a:cubicBezTo>
                  <a:lnTo>
                    <a:pt x="3036" y="502"/>
                  </a:lnTo>
                  <a:cubicBezTo>
                    <a:pt x="3013" y="480"/>
                    <a:pt x="2968" y="434"/>
                    <a:pt x="2945" y="411"/>
                  </a:cubicBezTo>
                  <a:lnTo>
                    <a:pt x="2876" y="343"/>
                  </a:lnTo>
                  <a:cubicBezTo>
                    <a:pt x="2808" y="297"/>
                    <a:pt x="2739" y="251"/>
                    <a:pt x="2648" y="206"/>
                  </a:cubicBezTo>
                  <a:cubicBezTo>
                    <a:pt x="2580" y="160"/>
                    <a:pt x="2488" y="137"/>
                    <a:pt x="2443" y="114"/>
                  </a:cubicBezTo>
                  <a:cubicBezTo>
                    <a:pt x="2351" y="92"/>
                    <a:pt x="2283" y="46"/>
                    <a:pt x="2192" y="23"/>
                  </a:cubicBezTo>
                  <a:cubicBezTo>
                    <a:pt x="2123" y="0"/>
                    <a:pt x="2009" y="0"/>
                    <a:pt x="19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7"/>
            <p:cNvSpPr/>
            <p:nvPr/>
          </p:nvSpPr>
          <p:spPr>
            <a:xfrm>
              <a:off x="6876850" y="972400"/>
              <a:ext cx="170075" cy="192325"/>
            </a:xfrm>
            <a:custGeom>
              <a:avLst/>
              <a:gdLst/>
              <a:ahLst/>
              <a:cxnLst/>
              <a:rect l="l" t="t" r="r" b="b"/>
              <a:pathLst>
                <a:path w="6803" h="7693" extrusionOk="0">
                  <a:moveTo>
                    <a:pt x="1256" y="1"/>
                  </a:moveTo>
                  <a:cubicBezTo>
                    <a:pt x="1233" y="1"/>
                    <a:pt x="1188" y="24"/>
                    <a:pt x="1165" y="46"/>
                  </a:cubicBezTo>
                  <a:cubicBezTo>
                    <a:pt x="1142" y="69"/>
                    <a:pt x="1119" y="92"/>
                    <a:pt x="1119" y="92"/>
                  </a:cubicBezTo>
                  <a:cubicBezTo>
                    <a:pt x="1073" y="115"/>
                    <a:pt x="1051" y="138"/>
                    <a:pt x="1028" y="161"/>
                  </a:cubicBezTo>
                  <a:cubicBezTo>
                    <a:pt x="982" y="183"/>
                    <a:pt x="936" y="206"/>
                    <a:pt x="891" y="229"/>
                  </a:cubicBezTo>
                  <a:cubicBezTo>
                    <a:pt x="868" y="275"/>
                    <a:pt x="845" y="297"/>
                    <a:pt x="800" y="320"/>
                  </a:cubicBezTo>
                  <a:cubicBezTo>
                    <a:pt x="777" y="320"/>
                    <a:pt x="754" y="343"/>
                    <a:pt x="708" y="366"/>
                  </a:cubicBezTo>
                  <a:lnTo>
                    <a:pt x="663" y="412"/>
                  </a:lnTo>
                  <a:lnTo>
                    <a:pt x="617" y="457"/>
                  </a:lnTo>
                  <a:cubicBezTo>
                    <a:pt x="548" y="480"/>
                    <a:pt x="503" y="526"/>
                    <a:pt x="457" y="549"/>
                  </a:cubicBezTo>
                  <a:cubicBezTo>
                    <a:pt x="389" y="594"/>
                    <a:pt x="343" y="640"/>
                    <a:pt x="297" y="686"/>
                  </a:cubicBezTo>
                  <a:lnTo>
                    <a:pt x="252" y="731"/>
                  </a:lnTo>
                  <a:cubicBezTo>
                    <a:pt x="229" y="754"/>
                    <a:pt x="206" y="777"/>
                    <a:pt x="183" y="777"/>
                  </a:cubicBezTo>
                  <a:lnTo>
                    <a:pt x="183" y="800"/>
                  </a:lnTo>
                  <a:lnTo>
                    <a:pt x="160" y="800"/>
                  </a:lnTo>
                  <a:lnTo>
                    <a:pt x="115" y="845"/>
                  </a:lnTo>
                  <a:cubicBezTo>
                    <a:pt x="46" y="914"/>
                    <a:pt x="1" y="982"/>
                    <a:pt x="23" y="1051"/>
                  </a:cubicBezTo>
                  <a:cubicBezTo>
                    <a:pt x="1" y="1096"/>
                    <a:pt x="1" y="1142"/>
                    <a:pt x="23" y="1165"/>
                  </a:cubicBezTo>
                  <a:lnTo>
                    <a:pt x="46" y="1233"/>
                  </a:lnTo>
                  <a:lnTo>
                    <a:pt x="92" y="1302"/>
                  </a:lnTo>
                  <a:cubicBezTo>
                    <a:pt x="92" y="1302"/>
                    <a:pt x="115" y="1325"/>
                    <a:pt x="115" y="1347"/>
                  </a:cubicBezTo>
                  <a:lnTo>
                    <a:pt x="138" y="1393"/>
                  </a:lnTo>
                  <a:lnTo>
                    <a:pt x="206" y="1530"/>
                  </a:lnTo>
                  <a:lnTo>
                    <a:pt x="297" y="1667"/>
                  </a:lnTo>
                  <a:cubicBezTo>
                    <a:pt x="343" y="1758"/>
                    <a:pt x="389" y="1850"/>
                    <a:pt x="434" y="1964"/>
                  </a:cubicBezTo>
                  <a:cubicBezTo>
                    <a:pt x="480" y="2009"/>
                    <a:pt x="503" y="2078"/>
                    <a:pt x="526" y="2146"/>
                  </a:cubicBezTo>
                  <a:cubicBezTo>
                    <a:pt x="594" y="2260"/>
                    <a:pt x="663" y="2352"/>
                    <a:pt x="754" y="2489"/>
                  </a:cubicBezTo>
                  <a:lnTo>
                    <a:pt x="800" y="2557"/>
                  </a:lnTo>
                  <a:cubicBezTo>
                    <a:pt x="868" y="2671"/>
                    <a:pt x="936" y="2763"/>
                    <a:pt x="1028" y="2854"/>
                  </a:cubicBezTo>
                  <a:lnTo>
                    <a:pt x="1119" y="2991"/>
                  </a:lnTo>
                  <a:cubicBezTo>
                    <a:pt x="1233" y="3151"/>
                    <a:pt x="1324" y="3265"/>
                    <a:pt x="1439" y="3402"/>
                  </a:cubicBezTo>
                  <a:lnTo>
                    <a:pt x="1461" y="3425"/>
                  </a:lnTo>
                  <a:lnTo>
                    <a:pt x="1484" y="3470"/>
                  </a:lnTo>
                  <a:lnTo>
                    <a:pt x="1621" y="3653"/>
                  </a:lnTo>
                  <a:lnTo>
                    <a:pt x="1690" y="3721"/>
                  </a:lnTo>
                  <a:lnTo>
                    <a:pt x="1804" y="3858"/>
                  </a:lnTo>
                  <a:lnTo>
                    <a:pt x="1895" y="3995"/>
                  </a:lnTo>
                  <a:lnTo>
                    <a:pt x="1941" y="4041"/>
                  </a:lnTo>
                  <a:cubicBezTo>
                    <a:pt x="2123" y="4269"/>
                    <a:pt x="2306" y="4497"/>
                    <a:pt x="2489" y="4703"/>
                  </a:cubicBezTo>
                  <a:lnTo>
                    <a:pt x="2580" y="4817"/>
                  </a:lnTo>
                  <a:lnTo>
                    <a:pt x="2671" y="4908"/>
                  </a:lnTo>
                  <a:cubicBezTo>
                    <a:pt x="2831" y="5091"/>
                    <a:pt x="3014" y="5296"/>
                    <a:pt x="3173" y="5524"/>
                  </a:cubicBezTo>
                  <a:cubicBezTo>
                    <a:pt x="3242" y="5593"/>
                    <a:pt x="3287" y="5661"/>
                    <a:pt x="3356" y="5730"/>
                  </a:cubicBezTo>
                  <a:lnTo>
                    <a:pt x="3447" y="5821"/>
                  </a:lnTo>
                  <a:lnTo>
                    <a:pt x="3493" y="5890"/>
                  </a:lnTo>
                  <a:lnTo>
                    <a:pt x="3516" y="5935"/>
                  </a:lnTo>
                  <a:cubicBezTo>
                    <a:pt x="3630" y="6049"/>
                    <a:pt x="3744" y="6186"/>
                    <a:pt x="3881" y="6323"/>
                  </a:cubicBezTo>
                  <a:lnTo>
                    <a:pt x="4155" y="6597"/>
                  </a:lnTo>
                  <a:cubicBezTo>
                    <a:pt x="4315" y="6757"/>
                    <a:pt x="4474" y="6917"/>
                    <a:pt x="4634" y="7099"/>
                  </a:cubicBezTo>
                  <a:cubicBezTo>
                    <a:pt x="4748" y="7214"/>
                    <a:pt x="4862" y="7305"/>
                    <a:pt x="4977" y="7419"/>
                  </a:cubicBezTo>
                  <a:cubicBezTo>
                    <a:pt x="4999" y="7465"/>
                    <a:pt x="5045" y="7510"/>
                    <a:pt x="5091" y="7533"/>
                  </a:cubicBezTo>
                  <a:cubicBezTo>
                    <a:pt x="5113" y="7556"/>
                    <a:pt x="5136" y="7579"/>
                    <a:pt x="5159" y="7602"/>
                  </a:cubicBezTo>
                  <a:cubicBezTo>
                    <a:pt x="5205" y="7624"/>
                    <a:pt x="5228" y="7647"/>
                    <a:pt x="5273" y="7670"/>
                  </a:cubicBezTo>
                  <a:cubicBezTo>
                    <a:pt x="5296" y="7670"/>
                    <a:pt x="5319" y="7693"/>
                    <a:pt x="5342" y="7693"/>
                  </a:cubicBezTo>
                  <a:cubicBezTo>
                    <a:pt x="5365" y="7693"/>
                    <a:pt x="5387" y="7670"/>
                    <a:pt x="5433" y="7670"/>
                  </a:cubicBezTo>
                  <a:lnTo>
                    <a:pt x="5456" y="7647"/>
                  </a:lnTo>
                  <a:cubicBezTo>
                    <a:pt x="5456" y="7647"/>
                    <a:pt x="5479" y="7624"/>
                    <a:pt x="5502" y="7602"/>
                  </a:cubicBezTo>
                  <a:lnTo>
                    <a:pt x="5524" y="7579"/>
                  </a:lnTo>
                  <a:cubicBezTo>
                    <a:pt x="5547" y="7556"/>
                    <a:pt x="5593" y="7533"/>
                    <a:pt x="5616" y="7510"/>
                  </a:cubicBezTo>
                  <a:cubicBezTo>
                    <a:pt x="5661" y="7487"/>
                    <a:pt x="5707" y="7487"/>
                    <a:pt x="5753" y="7487"/>
                  </a:cubicBezTo>
                  <a:lnTo>
                    <a:pt x="5775" y="7465"/>
                  </a:lnTo>
                  <a:cubicBezTo>
                    <a:pt x="5798" y="7465"/>
                    <a:pt x="5821" y="7442"/>
                    <a:pt x="5821" y="7442"/>
                  </a:cubicBezTo>
                  <a:cubicBezTo>
                    <a:pt x="5867" y="7396"/>
                    <a:pt x="5867" y="7373"/>
                    <a:pt x="5890" y="7373"/>
                  </a:cubicBezTo>
                  <a:lnTo>
                    <a:pt x="5935" y="7328"/>
                  </a:lnTo>
                  <a:cubicBezTo>
                    <a:pt x="6004" y="7282"/>
                    <a:pt x="6049" y="7236"/>
                    <a:pt x="6095" y="7191"/>
                  </a:cubicBezTo>
                  <a:cubicBezTo>
                    <a:pt x="6118" y="7191"/>
                    <a:pt x="6141" y="7168"/>
                    <a:pt x="6141" y="7168"/>
                  </a:cubicBezTo>
                  <a:lnTo>
                    <a:pt x="6163" y="7145"/>
                  </a:lnTo>
                  <a:lnTo>
                    <a:pt x="6209" y="7099"/>
                  </a:lnTo>
                  <a:lnTo>
                    <a:pt x="6255" y="7077"/>
                  </a:lnTo>
                  <a:lnTo>
                    <a:pt x="6278" y="7054"/>
                  </a:lnTo>
                  <a:lnTo>
                    <a:pt x="6300" y="7031"/>
                  </a:lnTo>
                  <a:lnTo>
                    <a:pt x="6346" y="7008"/>
                  </a:lnTo>
                  <a:cubicBezTo>
                    <a:pt x="6415" y="6940"/>
                    <a:pt x="6483" y="6894"/>
                    <a:pt x="6551" y="6871"/>
                  </a:cubicBezTo>
                  <a:cubicBezTo>
                    <a:pt x="6620" y="6848"/>
                    <a:pt x="6666" y="6826"/>
                    <a:pt x="6711" y="6780"/>
                  </a:cubicBezTo>
                  <a:cubicBezTo>
                    <a:pt x="6803" y="6711"/>
                    <a:pt x="6803" y="6574"/>
                    <a:pt x="6734" y="6506"/>
                  </a:cubicBezTo>
                  <a:cubicBezTo>
                    <a:pt x="6711" y="6460"/>
                    <a:pt x="6666" y="6415"/>
                    <a:pt x="6620" y="6369"/>
                  </a:cubicBezTo>
                  <a:cubicBezTo>
                    <a:pt x="6529" y="6278"/>
                    <a:pt x="6415" y="6186"/>
                    <a:pt x="6323" y="6118"/>
                  </a:cubicBezTo>
                  <a:lnTo>
                    <a:pt x="6255" y="6049"/>
                  </a:lnTo>
                  <a:cubicBezTo>
                    <a:pt x="6141" y="5958"/>
                    <a:pt x="6004" y="5844"/>
                    <a:pt x="5890" y="5730"/>
                  </a:cubicBezTo>
                  <a:cubicBezTo>
                    <a:pt x="5821" y="5661"/>
                    <a:pt x="5753" y="5593"/>
                    <a:pt x="5684" y="5547"/>
                  </a:cubicBezTo>
                  <a:cubicBezTo>
                    <a:pt x="5638" y="5479"/>
                    <a:pt x="5547" y="5410"/>
                    <a:pt x="5479" y="5319"/>
                  </a:cubicBezTo>
                  <a:cubicBezTo>
                    <a:pt x="5456" y="5296"/>
                    <a:pt x="5433" y="5273"/>
                    <a:pt x="5410" y="5273"/>
                  </a:cubicBezTo>
                  <a:lnTo>
                    <a:pt x="5342" y="5205"/>
                  </a:lnTo>
                  <a:lnTo>
                    <a:pt x="5273" y="5159"/>
                  </a:lnTo>
                  <a:cubicBezTo>
                    <a:pt x="5205" y="5068"/>
                    <a:pt x="5136" y="4999"/>
                    <a:pt x="5068" y="4931"/>
                  </a:cubicBezTo>
                  <a:lnTo>
                    <a:pt x="5022" y="4885"/>
                  </a:lnTo>
                  <a:lnTo>
                    <a:pt x="4862" y="4703"/>
                  </a:lnTo>
                  <a:cubicBezTo>
                    <a:pt x="4566" y="4406"/>
                    <a:pt x="4292" y="4086"/>
                    <a:pt x="4041" y="3767"/>
                  </a:cubicBezTo>
                  <a:cubicBezTo>
                    <a:pt x="3835" y="3516"/>
                    <a:pt x="3653" y="3310"/>
                    <a:pt x="3516" y="3105"/>
                  </a:cubicBezTo>
                  <a:lnTo>
                    <a:pt x="3516" y="3151"/>
                  </a:lnTo>
                  <a:lnTo>
                    <a:pt x="3447" y="3037"/>
                  </a:lnTo>
                  <a:cubicBezTo>
                    <a:pt x="3356" y="2922"/>
                    <a:pt x="3287" y="2785"/>
                    <a:pt x="3196" y="2671"/>
                  </a:cubicBezTo>
                  <a:lnTo>
                    <a:pt x="3173" y="2626"/>
                  </a:lnTo>
                  <a:lnTo>
                    <a:pt x="3151" y="2580"/>
                  </a:lnTo>
                  <a:lnTo>
                    <a:pt x="3036" y="2420"/>
                  </a:lnTo>
                  <a:cubicBezTo>
                    <a:pt x="3014" y="2375"/>
                    <a:pt x="2968" y="2352"/>
                    <a:pt x="2922" y="2352"/>
                  </a:cubicBezTo>
                  <a:cubicBezTo>
                    <a:pt x="2762" y="2146"/>
                    <a:pt x="2603" y="1941"/>
                    <a:pt x="2466" y="1735"/>
                  </a:cubicBezTo>
                  <a:lnTo>
                    <a:pt x="2374" y="1621"/>
                  </a:lnTo>
                  <a:cubicBezTo>
                    <a:pt x="2306" y="1507"/>
                    <a:pt x="2215" y="1416"/>
                    <a:pt x="2146" y="1302"/>
                  </a:cubicBezTo>
                  <a:cubicBezTo>
                    <a:pt x="2055" y="1165"/>
                    <a:pt x="1964" y="1028"/>
                    <a:pt x="1872" y="868"/>
                  </a:cubicBezTo>
                  <a:cubicBezTo>
                    <a:pt x="1827" y="800"/>
                    <a:pt x="1781" y="731"/>
                    <a:pt x="1758" y="663"/>
                  </a:cubicBezTo>
                  <a:lnTo>
                    <a:pt x="1735" y="617"/>
                  </a:lnTo>
                  <a:lnTo>
                    <a:pt x="1713" y="594"/>
                  </a:lnTo>
                  <a:cubicBezTo>
                    <a:pt x="1690" y="549"/>
                    <a:pt x="1667" y="503"/>
                    <a:pt x="1644" y="457"/>
                  </a:cubicBezTo>
                  <a:lnTo>
                    <a:pt x="1598" y="412"/>
                  </a:lnTo>
                  <a:lnTo>
                    <a:pt x="1598" y="389"/>
                  </a:lnTo>
                  <a:lnTo>
                    <a:pt x="1576" y="366"/>
                  </a:lnTo>
                  <a:cubicBezTo>
                    <a:pt x="1553" y="320"/>
                    <a:pt x="1553" y="297"/>
                    <a:pt x="1530" y="252"/>
                  </a:cubicBezTo>
                  <a:cubicBezTo>
                    <a:pt x="1461" y="161"/>
                    <a:pt x="1416" y="115"/>
                    <a:pt x="1370" y="46"/>
                  </a:cubicBezTo>
                  <a:cubicBezTo>
                    <a:pt x="1324" y="24"/>
                    <a:pt x="1302" y="1"/>
                    <a:pt x="12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7"/>
            <p:cNvSpPr/>
            <p:nvPr/>
          </p:nvSpPr>
          <p:spPr>
            <a:xfrm>
              <a:off x="6909375" y="834325"/>
              <a:ext cx="228850" cy="152650"/>
            </a:xfrm>
            <a:custGeom>
              <a:avLst/>
              <a:gdLst/>
              <a:ahLst/>
              <a:cxnLst/>
              <a:rect l="l" t="t" r="r" b="b"/>
              <a:pathLst>
                <a:path w="9154" h="6106" extrusionOk="0">
                  <a:moveTo>
                    <a:pt x="7510" y="936"/>
                  </a:moveTo>
                  <a:cubicBezTo>
                    <a:pt x="7442" y="982"/>
                    <a:pt x="7373" y="1004"/>
                    <a:pt x="7328" y="1027"/>
                  </a:cubicBezTo>
                  <a:cubicBezTo>
                    <a:pt x="7191" y="1096"/>
                    <a:pt x="7054" y="1164"/>
                    <a:pt x="6917" y="1233"/>
                  </a:cubicBezTo>
                  <a:cubicBezTo>
                    <a:pt x="6917" y="1210"/>
                    <a:pt x="6917" y="1210"/>
                    <a:pt x="6917" y="1210"/>
                  </a:cubicBezTo>
                  <a:cubicBezTo>
                    <a:pt x="7031" y="1164"/>
                    <a:pt x="7122" y="1118"/>
                    <a:pt x="7236" y="1050"/>
                  </a:cubicBezTo>
                  <a:cubicBezTo>
                    <a:pt x="7328" y="1027"/>
                    <a:pt x="7419" y="982"/>
                    <a:pt x="7487" y="936"/>
                  </a:cubicBezTo>
                  <a:close/>
                  <a:moveTo>
                    <a:pt x="8400" y="0"/>
                  </a:moveTo>
                  <a:cubicBezTo>
                    <a:pt x="8378" y="0"/>
                    <a:pt x="8332" y="23"/>
                    <a:pt x="8286" y="23"/>
                  </a:cubicBezTo>
                  <a:cubicBezTo>
                    <a:pt x="8195" y="23"/>
                    <a:pt x="8081" y="46"/>
                    <a:pt x="7990" y="69"/>
                  </a:cubicBezTo>
                  <a:lnTo>
                    <a:pt x="7944" y="69"/>
                  </a:lnTo>
                  <a:cubicBezTo>
                    <a:pt x="7738" y="114"/>
                    <a:pt x="7533" y="183"/>
                    <a:pt x="7350" y="274"/>
                  </a:cubicBezTo>
                  <a:cubicBezTo>
                    <a:pt x="7259" y="297"/>
                    <a:pt x="7168" y="342"/>
                    <a:pt x="7099" y="365"/>
                  </a:cubicBezTo>
                  <a:cubicBezTo>
                    <a:pt x="7031" y="388"/>
                    <a:pt x="6985" y="411"/>
                    <a:pt x="6940" y="434"/>
                  </a:cubicBezTo>
                  <a:cubicBezTo>
                    <a:pt x="6848" y="457"/>
                    <a:pt x="6757" y="502"/>
                    <a:pt x="6666" y="525"/>
                  </a:cubicBezTo>
                  <a:cubicBezTo>
                    <a:pt x="6620" y="548"/>
                    <a:pt x="6574" y="571"/>
                    <a:pt x="6529" y="593"/>
                  </a:cubicBezTo>
                  <a:cubicBezTo>
                    <a:pt x="6483" y="616"/>
                    <a:pt x="6437" y="616"/>
                    <a:pt x="6392" y="639"/>
                  </a:cubicBezTo>
                  <a:cubicBezTo>
                    <a:pt x="6300" y="685"/>
                    <a:pt x="6186" y="730"/>
                    <a:pt x="6095" y="776"/>
                  </a:cubicBezTo>
                  <a:cubicBezTo>
                    <a:pt x="5981" y="845"/>
                    <a:pt x="5890" y="913"/>
                    <a:pt x="5775" y="959"/>
                  </a:cubicBezTo>
                  <a:cubicBezTo>
                    <a:pt x="5684" y="1004"/>
                    <a:pt x="5593" y="1073"/>
                    <a:pt x="5524" y="1118"/>
                  </a:cubicBezTo>
                  <a:cubicBezTo>
                    <a:pt x="5433" y="1164"/>
                    <a:pt x="5365" y="1210"/>
                    <a:pt x="5296" y="1278"/>
                  </a:cubicBezTo>
                  <a:cubicBezTo>
                    <a:pt x="5250" y="1301"/>
                    <a:pt x="5228" y="1347"/>
                    <a:pt x="5205" y="1392"/>
                  </a:cubicBezTo>
                  <a:cubicBezTo>
                    <a:pt x="5114" y="1438"/>
                    <a:pt x="5022" y="1507"/>
                    <a:pt x="4931" y="1552"/>
                  </a:cubicBezTo>
                  <a:cubicBezTo>
                    <a:pt x="4748" y="1643"/>
                    <a:pt x="4589" y="1758"/>
                    <a:pt x="4429" y="1872"/>
                  </a:cubicBezTo>
                  <a:cubicBezTo>
                    <a:pt x="4269" y="1963"/>
                    <a:pt x="4109" y="2054"/>
                    <a:pt x="3949" y="2168"/>
                  </a:cubicBezTo>
                  <a:cubicBezTo>
                    <a:pt x="3881" y="2214"/>
                    <a:pt x="3812" y="2260"/>
                    <a:pt x="3744" y="2305"/>
                  </a:cubicBezTo>
                  <a:cubicBezTo>
                    <a:pt x="3653" y="2374"/>
                    <a:pt x="3561" y="2442"/>
                    <a:pt x="3493" y="2511"/>
                  </a:cubicBezTo>
                  <a:cubicBezTo>
                    <a:pt x="3470" y="2534"/>
                    <a:pt x="3470" y="2556"/>
                    <a:pt x="3470" y="2579"/>
                  </a:cubicBezTo>
                  <a:cubicBezTo>
                    <a:pt x="3333" y="2671"/>
                    <a:pt x="3196" y="2762"/>
                    <a:pt x="3059" y="2853"/>
                  </a:cubicBezTo>
                  <a:cubicBezTo>
                    <a:pt x="2877" y="2990"/>
                    <a:pt x="2717" y="3104"/>
                    <a:pt x="2557" y="3241"/>
                  </a:cubicBezTo>
                  <a:cubicBezTo>
                    <a:pt x="2374" y="3378"/>
                    <a:pt x="2215" y="3515"/>
                    <a:pt x="2055" y="3652"/>
                  </a:cubicBezTo>
                  <a:cubicBezTo>
                    <a:pt x="1895" y="3789"/>
                    <a:pt x="1735" y="3926"/>
                    <a:pt x="1576" y="4063"/>
                  </a:cubicBezTo>
                  <a:cubicBezTo>
                    <a:pt x="1530" y="4086"/>
                    <a:pt x="1507" y="4131"/>
                    <a:pt x="1507" y="4154"/>
                  </a:cubicBezTo>
                  <a:cubicBezTo>
                    <a:pt x="1370" y="4268"/>
                    <a:pt x="1233" y="4360"/>
                    <a:pt x="1096" y="4474"/>
                  </a:cubicBezTo>
                  <a:cubicBezTo>
                    <a:pt x="937" y="4611"/>
                    <a:pt x="777" y="4748"/>
                    <a:pt x="617" y="4885"/>
                  </a:cubicBezTo>
                  <a:cubicBezTo>
                    <a:pt x="526" y="4953"/>
                    <a:pt x="457" y="5022"/>
                    <a:pt x="389" y="5090"/>
                  </a:cubicBezTo>
                  <a:cubicBezTo>
                    <a:pt x="343" y="5113"/>
                    <a:pt x="297" y="5159"/>
                    <a:pt x="275" y="5181"/>
                  </a:cubicBezTo>
                  <a:cubicBezTo>
                    <a:pt x="183" y="5250"/>
                    <a:pt x="115" y="5318"/>
                    <a:pt x="46" y="5410"/>
                  </a:cubicBezTo>
                  <a:cubicBezTo>
                    <a:pt x="23" y="5432"/>
                    <a:pt x="1" y="5478"/>
                    <a:pt x="1" y="5524"/>
                  </a:cubicBezTo>
                  <a:cubicBezTo>
                    <a:pt x="1" y="5547"/>
                    <a:pt x="1" y="5615"/>
                    <a:pt x="23" y="5638"/>
                  </a:cubicBezTo>
                  <a:cubicBezTo>
                    <a:pt x="23" y="5684"/>
                    <a:pt x="46" y="5706"/>
                    <a:pt x="69" y="5752"/>
                  </a:cubicBezTo>
                  <a:cubicBezTo>
                    <a:pt x="92" y="5775"/>
                    <a:pt x="115" y="5820"/>
                    <a:pt x="138" y="5843"/>
                  </a:cubicBezTo>
                  <a:cubicBezTo>
                    <a:pt x="160" y="5889"/>
                    <a:pt x="183" y="5935"/>
                    <a:pt x="206" y="5980"/>
                  </a:cubicBezTo>
                  <a:cubicBezTo>
                    <a:pt x="229" y="6026"/>
                    <a:pt x="252" y="6049"/>
                    <a:pt x="275" y="6072"/>
                  </a:cubicBezTo>
                  <a:cubicBezTo>
                    <a:pt x="320" y="6094"/>
                    <a:pt x="366" y="6106"/>
                    <a:pt x="409" y="6106"/>
                  </a:cubicBezTo>
                  <a:cubicBezTo>
                    <a:pt x="451" y="6106"/>
                    <a:pt x="491" y="6094"/>
                    <a:pt x="526" y="6072"/>
                  </a:cubicBezTo>
                  <a:cubicBezTo>
                    <a:pt x="594" y="6026"/>
                    <a:pt x="640" y="5980"/>
                    <a:pt x="708" y="5912"/>
                  </a:cubicBezTo>
                  <a:cubicBezTo>
                    <a:pt x="822" y="5798"/>
                    <a:pt x="959" y="5684"/>
                    <a:pt x="1096" y="5569"/>
                  </a:cubicBezTo>
                  <a:cubicBezTo>
                    <a:pt x="1233" y="5455"/>
                    <a:pt x="1370" y="5318"/>
                    <a:pt x="1530" y="5204"/>
                  </a:cubicBezTo>
                  <a:cubicBezTo>
                    <a:pt x="1598" y="5136"/>
                    <a:pt x="1690" y="5090"/>
                    <a:pt x="1758" y="5022"/>
                  </a:cubicBezTo>
                  <a:cubicBezTo>
                    <a:pt x="1827" y="4953"/>
                    <a:pt x="1895" y="4907"/>
                    <a:pt x="1964" y="4839"/>
                  </a:cubicBezTo>
                  <a:cubicBezTo>
                    <a:pt x="2055" y="4793"/>
                    <a:pt x="2123" y="4725"/>
                    <a:pt x="2192" y="4679"/>
                  </a:cubicBezTo>
                  <a:cubicBezTo>
                    <a:pt x="2260" y="4611"/>
                    <a:pt x="2352" y="4565"/>
                    <a:pt x="2420" y="4497"/>
                  </a:cubicBezTo>
                  <a:cubicBezTo>
                    <a:pt x="2740" y="4246"/>
                    <a:pt x="3059" y="4017"/>
                    <a:pt x="3402" y="3766"/>
                  </a:cubicBezTo>
                  <a:cubicBezTo>
                    <a:pt x="3470" y="3721"/>
                    <a:pt x="3561" y="3652"/>
                    <a:pt x="3653" y="3584"/>
                  </a:cubicBezTo>
                  <a:cubicBezTo>
                    <a:pt x="3721" y="3538"/>
                    <a:pt x="3812" y="3469"/>
                    <a:pt x="3904" y="3424"/>
                  </a:cubicBezTo>
                  <a:cubicBezTo>
                    <a:pt x="4041" y="3310"/>
                    <a:pt x="4223" y="3196"/>
                    <a:pt x="4383" y="3104"/>
                  </a:cubicBezTo>
                  <a:cubicBezTo>
                    <a:pt x="4474" y="3036"/>
                    <a:pt x="4589" y="2967"/>
                    <a:pt x="4680" y="2899"/>
                  </a:cubicBezTo>
                  <a:cubicBezTo>
                    <a:pt x="4794" y="2830"/>
                    <a:pt x="4885" y="2762"/>
                    <a:pt x="4999" y="2693"/>
                  </a:cubicBezTo>
                  <a:cubicBezTo>
                    <a:pt x="5205" y="2579"/>
                    <a:pt x="5410" y="2465"/>
                    <a:pt x="5616" y="2328"/>
                  </a:cubicBezTo>
                  <a:cubicBezTo>
                    <a:pt x="5935" y="2168"/>
                    <a:pt x="6278" y="1986"/>
                    <a:pt x="6597" y="1803"/>
                  </a:cubicBezTo>
                  <a:cubicBezTo>
                    <a:pt x="6757" y="1735"/>
                    <a:pt x="6917" y="1643"/>
                    <a:pt x="7099" y="1552"/>
                  </a:cubicBezTo>
                  <a:cubicBezTo>
                    <a:pt x="7259" y="1461"/>
                    <a:pt x="7442" y="1370"/>
                    <a:pt x="7601" y="1301"/>
                  </a:cubicBezTo>
                  <a:cubicBezTo>
                    <a:pt x="7830" y="1187"/>
                    <a:pt x="8058" y="1050"/>
                    <a:pt x="8286" y="959"/>
                  </a:cubicBezTo>
                  <a:cubicBezTo>
                    <a:pt x="8400" y="890"/>
                    <a:pt x="8537" y="845"/>
                    <a:pt x="8674" y="799"/>
                  </a:cubicBezTo>
                  <a:cubicBezTo>
                    <a:pt x="8743" y="753"/>
                    <a:pt x="8811" y="730"/>
                    <a:pt x="8880" y="708"/>
                  </a:cubicBezTo>
                  <a:cubicBezTo>
                    <a:pt x="8948" y="685"/>
                    <a:pt x="9017" y="662"/>
                    <a:pt x="9085" y="662"/>
                  </a:cubicBezTo>
                  <a:cubicBezTo>
                    <a:pt x="9108" y="639"/>
                    <a:pt x="9131" y="616"/>
                    <a:pt x="9154" y="571"/>
                  </a:cubicBezTo>
                  <a:cubicBezTo>
                    <a:pt x="9154" y="548"/>
                    <a:pt x="9154" y="502"/>
                    <a:pt x="9154" y="479"/>
                  </a:cubicBezTo>
                  <a:cubicBezTo>
                    <a:pt x="9131" y="434"/>
                    <a:pt x="9108" y="411"/>
                    <a:pt x="9085" y="388"/>
                  </a:cubicBezTo>
                  <a:lnTo>
                    <a:pt x="8971" y="388"/>
                  </a:lnTo>
                  <a:cubicBezTo>
                    <a:pt x="8971" y="388"/>
                    <a:pt x="8948" y="411"/>
                    <a:pt x="8948" y="411"/>
                  </a:cubicBezTo>
                  <a:cubicBezTo>
                    <a:pt x="8948" y="365"/>
                    <a:pt x="8925" y="320"/>
                    <a:pt x="8903" y="297"/>
                  </a:cubicBezTo>
                  <a:cubicBezTo>
                    <a:pt x="8903" y="183"/>
                    <a:pt x="8811" y="114"/>
                    <a:pt x="8720" y="69"/>
                  </a:cubicBezTo>
                  <a:cubicBezTo>
                    <a:pt x="8674" y="46"/>
                    <a:pt x="8629" y="46"/>
                    <a:pt x="8583" y="23"/>
                  </a:cubicBezTo>
                  <a:lnTo>
                    <a:pt x="8515" y="23"/>
                  </a:lnTo>
                  <a:cubicBezTo>
                    <a:pt x="8492" y="23"/>
                    <a:pt x="8446" y="0"/>
                    <a:pt x="8400"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7"/>
            <p:cNvSpPr/>
            <p:nvPr/>
          </p:nvSpPr>
          <p:spPr>
            <a:xfrm>
              <a:off x="6973300" y="878825"/>
              <a:ext cx="136400" cy="95250"/>
            </a:xfrm>
            <a:custGeom>
              <a:avLst/>
              <a:gdLst/>
              <a:ahLst/>
              <a:cxnLst/>
              <a:rect l="l" t="t" r="r" b="b"/>
              <a:pathLst>
                <a:path w="5456" h="3810" extrusionOk="0">
                  <a:moveTo>
                    <a:pt x="1438" y="2443"/>
                  </a:moveTo>
                  <a:cubicBezTo>
                    <a:pt x="1438" y="2443"/>
                    <a:pt x="1424" y="2443"/>
                    <a:pt x="1418" y="2454"/>
                  </a:cubicBezTo>
                  <a:lnTo>
                    <a:pt x="1418" y="2454"/>
                  </a:lnTo>
                  <a:cubicBezTo>
                    <a:pt x="1424" y="2450"/>
                    <a:pt x="1431" y="2446"/>
                    <a:pt x="1438" y="2443"/>
                  </a:cubicBezTo>
                  <a:close/>
                  <a:moveTo>
                    <a:pt x="1938" y="2453"/>
                  </a:moveTo>
                  <a:cubicBezTo>
                    <a:pt x="1931" y="2457"/>
                    <a:pt x="1924" y="2461"/>
                    <a:pt x="1917" y="2466"/>
                  </a:cubicBezTo>
                  <a:cubicBezTo>
                    <a:pt x="1917" y="2466"/>
                    <a:pt x="1933" y="2466"/>
                    <a:pt x="1938" y="2453"/>
                  </a:cubicBezTo>
                  <a:close/>
                  <a:moveTo>
                    <a:pt x="5364" y="0"/>
                  </a:moveTo>
                  <a:cubicBezTo>
                    <a:pt x="5204" y="69"/>
                    <a:pt x="5044" y="160"/>
                    <a:pt x="4885" y="251"/>
                  </a:cubicBezTo>
                  <a:cubicBezTo>
                    <a:pt x="4793" y="320"/>
                    <a:pt x="4702" y="366"/>
                    <a:pt x="4611" y="411"/>
                  </a:cubicBezTo>
                  <a:cubicBezTo>
                    <a:pt x="4520" y="457"/>
                    <a:pt x="4428" y="503"/>
                    <a:pt x="4337" y="571"/>
                  </a:cubicBezTo>
                  <a:cubicBezTo>
                    <a:pt x="4177" y="662"/>
                    <a:pt x="3995" y="754"/>
                    <a:pt x="3835" y="845"/>
                  </a:cubicBezTo>
                  <a:cubicBezTo>
                    <a:pt x="3675" y="936"/>
                    <a:pt x="3492" y="1050"/>
                    <a:pt x="3333" y="1142"/>
                  </a:cubicBezTo>
                  <a:cubicBezTo>
                    <a:pt x="3173" y="1256"/>
                    <a:pt x="3013" y="1347"/>
                    <a:pt x="2853" y="1461"/>
                  </a:cubicBezTo>
                  <a:cubicBezTo>
                    <a:pt x="2693" y="1553"/>
                    <a:pt x="2534" y="1667"/>
                    <a:pt x="2374" y="1781"/>
                  </a:cubicBezTo>
                  <a:cubicBezTo>
                    <a:pt x="2283" y="1826"/>
                    <a:pt x="2214" y="1872"/>
                    <a:pt x="2123" y="1941"/>
                  </a:cubicBezTo>
                  <a:cubicBezTo>
                    <a:pt x="2054" y="1986"/>
                    <a:pt x="1986" y="2055"/>
                    <a:pt x="1895" y="2100"/>
                  </a:cubicBezTo>
                  <a:cubicBezTo>
                    <a:pt x="1735" y="2214"/>
                    <a:pt x="1575" y="2329"/>
                    <a:pt x="1415" y="2466"/>
                  </a:cubicBezTo>
                  <a:cubicBezTo>
                    <a:pt x="1415" y="2461"/>
                    <a:pt x="1416" y="2457"/>
                    <a:pt x="1418" y="2454"/>
                  </a:cubicBezTo>
                  <a:lnTo>
                    <a:pt x="1418" y="2454"/>
                  </a:lnTo>
                  <a:cubicBezTo>
                    <a:pt x="1379" y="2479"/>
                    <a:pt x="1340" y="2515"/>
                    <a:pt x="1301" y="2534"/>
                  </a:cubicBezTo>
                  <a:cubicBezTo>
                    <a:pt x="1164" y="2648"/>
                    <a:pt x="1027" y="2739"/>
                    <a:pt x="890" y="2854"/>
                  </a:cubicBezTo>
                  <a:cubicBezTo>
                    <a:pt x="890" y="2854"/>
                    <a:pt x="867" y="2876"/>
                    <a:pt x="867" y="2876"/>
                  </a:cubicBezTo>
                  <a:cubicBezTo>
                    <a:pt x="867" y="2876"/>
                    <a:pt x="867" y="2876"/>
                    <a:pt x="867" y="2854"/>
                  </a:cubicBezTo>
                  <a:cubicBezTo>
                    <a:pt x="708" y="2991"/>
                    <a:pt x="548" y="3105"/>
                    <a:pt x="388" y="3242"/>
                  </a:cubicBezTo>
                  <a:cubicBezTo>
                    <a:pt x="411" y="3219"/>
                    <a:pt x="411" y="3219"/>
                    <a:pt x="434" y="3196"/>
                  </a:cubicBezTo>
                  <a:lnTo>
                    <a:pt x="434" y="3196"/>
                  </a:lnTo>
                  <a:cubicBezTo>
                    <a:pt x="388" y="3242"/>
                    <a:pt x="342" y="3264"/>
                    <a:pt x="297" y="3310"/>
                  </a:cubicBezTo>
                  <a:cubicBezTo>
                    <a:pt x="251" y="3356"/>
                    <a:pt x="206" y="3379"/>
                    <a:pt x="137" y="3424"/>
                  </a:cubicBezTo>
                  <a:cubicBezTo>
                    <a:pt x="91" y="3470"/>
                    <a:pt x="69" y="3516"/>
                    <a:pt x="46" y="3561"/>
                  </a:cubicBezTo>
                  <a:cubicBezTo>
                    <a:pt x="0" y="3630"/>
                    <a:pt x="23" y="3721"/>
                    <a:pt x="69" y="3767"/>
                  </a:cubicBezTo>
                  <a:cubicBezTo>
                    <a:pt x="99" y="3797"/>
                    <a:pt x="135" y="3810"/>
                    <a:pt x="171" y="3810"/>
                  </a:cubicBezTo>
                  <a:cubicBezTo>
                    <a:pt x="215" y="3810"/>
                    <a:pt x="259" y="3792"/>
                    <a:pt x="297" y="3767"/>
                  </a:cubicBezTo>
                  <a:cubicBezTo>
                    <a:pt x="297" y="3767"/>
                    <a:pt x="297" y="3744"/>
                    <a:pt x="297" y="3744"/>
                  </a:cubicBezTo>
                  <a:cubicBezTo>
                    <a:pt x="320" y="3744"/>
                    <a:pt x="342" y="3721"/>
                    <a:pt x="365" y="3721"/>
                  </a:cubicBezTo>
                  <a:cubicBezTo>
                    <a:pt x="411" y="3675"/>
                    <a:pt x="457" y="3652"/>
                    <a:pt x="502" y="3607"/>
                  </a:cubicBezTo>
                  <a:cubicBezTo>
                    <a:pt x="571" y="3561"/>
                    <a:pt x="639" y="3493"/>
                    <a:pt x="685" y="3447"/>
                  </a:cubicBezTo>
                  <a:cubicBezTo>
                    <a:pt x="822" y="3333"/>
                    <a:pt x="959" y="3219"/>
                    <a:pt x="1096" y="3127"/>
                  </a:cubicBezTo>
                  <a:cubicBezTo>
                    <a:pt x="1392" y="2899"/>
                    <a:pt x="1666" y="2671"/>
                    <a:pt x="1940" y="2443"/>
                  </a:cubicBezTo>
                  <a:lnTo>
                    <a:pt x="1940" y="2443"/>
                  </a:lnTo>
                  <a:cubicBezTo>
                    <a:pt x="1940" y="2447"/>
                    <a:pt x="1940" y="2450"/>
                    <a:pt x="1938" y="2453"/>
                  </a:cubicBezTo>
                  <a:lnTo>
                    <a:pt x="1938" y="2453"/>
                  </a:lnTo>
                  <a:cubicBezTo>
                    <a:pt x="2046" y="2386"/>
                    <a:pt x="2153" y="2300"/>
                    <a:pt x="2260" y="2214"/>
                  </a:cubicBezTo>
                  <a:cubicBezTo>
                    <a:pt x="2368" y="2128"/>
                    <a:pt x="2475" y="2042"/>
                    <a:pt x="2602" y="1956"/>
                  </a:cubicBezTo>
                  <a:lnTo>
                    <a:pt x="2602" y="1956"/>
                  </a:lnTo>
                  <a:cubicBezTo>
                    <a:pt x="2602" y="1958"/>
                    <a:pt x="2602" y="1961"/>
                    <a:pt x="2602" y="1963"/>
                  </a:cubicBezTo>
                  <a:cubicBezTo>
                    <a:pt x="2602" y="1960"/>
                    <a:pt x="2603" y="1957"/>
                    <a:pt x="2603" y="1955"/>
                  </a:cubicBezTo>
                  <a:lnTo>
                    <a:pt x="2603" y="1955"/>
                  </a:lnTo>
                  <a:cubicBezTo>
                    <a:pt x="2611" y="1950"/>
                    <a:pt x="2618" y="1945"/>
                    <a:pt x="2625" y="1941"/>
                  </a:cubicBezTo>
                  <a:cubicBezTo>
                    <a:pt x="2762" y="1826"/>
                    <a:pt x="2922" y="1712"/>
                    <a:pt x="3082" y="1598"/>
                  </a:cubicBezTo>
                  <a:cubicBezTo>
                    <a:pt x="3241" y="1484"/>
                    <a:pt x="3378" y="1370"/>
                    <a:pt x="3538" y="1256"/>
                  </a:cubicBezTo>
                  <a:cubicBezTo>
                    <a:pt x="3721" y="1142"/>
                    <a:pt x="3880" y="1028"/>
                    <a:pt x="4040" y="913"/>
                  </a:cubicBezTo>
                  <a:cubicBezTo>
                    <a:pt x="4131" y="845"/>
                    <a:pt x="4200" y="799"/>
                    <a:pt x="4291" y="754"/>
                  </a:cubicBezTo>
                  <a:cubicBezTo>
                    <a:pt x="4383" y="685"/>
                    <a:pt x="4451" y="640"/>
                    <a:pt x="4542" y="571"/>
                  </a:cubicBezTo>
                  <a:cubicBezTo>
                    <a:pt x="4679" y="480"/>
                    <a:pt x="4839" y="388"/>
                    <a:pt x="4999" y="320"/>
                  </a:cubicBezTo>
                  <a:cubicBezTo>
                    <a:pt x="5136" y="229"/>
                    <a:pt x="5273" y="160"/>
                    <a:pt x="5410" y="92"/>
                  </a:cubicBezTo>
                  <a:cubicBezTo>
                    <a:pt x="5433" y="69"/>
                    <a:pt x="5455" y="46"/>
                    <a:pt x="5433" y="23"/>
                  </a:cubicBezTo>
                  <a:cubicBezTo>
                    <a:pt x="5433" y="0"/>
                    <a:pt x="5410" y="0"/>
                    <a:pt x="538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7"/>
            <p:cNvSpPr/>
            <p:nvPr/>
          </p:nvSpPr>
          <p:spPr>
            <a:xfrm>
              <a:off x="6964725" y="973550"/>
              <a:ext cx="6875" cy="6875"/>
            </a:xfrm>
            <a:custGeom>
              <a:avLst/>
              <a:gdLst/>
              <a:ahLst/>
              <a:cxnLst/>
              <a:rect l="l" t="t" r="r" b="b"/>
              <a:pathLst>
                <a:path w="275" h="275" extrusionOk="0">
                  <a:moveTo>
                    <a:pt x="138" y="0"/>
                  </a:moveTo>
                  <a:cubicBezTo>
                    <a:pt x="69" y="0"/>
                    <a:pt x="1" y="69"/>
                    <a:pt x="1" y="137"/>
                  </a:cubicBezTo>
                  <a:cubicBezTo>
                    <a:pt x="1" y="206"/>
                    <a:pt x="69" y="274"/>
                    <a:pt x="138" y="274"/>
                  </a:cubicBezTo>
                  <a:cubicBezTo>
                    <a:pt x="206" y="274"/>
                    <a:pt x="275" y="229"/>
                    <a:pt x="275" y="137"/>
                  </a:cubicBezTo>
                  <a:cubicBezTo>
                    <a:pt x="275"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7"/>
            <p:cNvSpPr/>
            <p:nvPr/>
          </p:nvSpPr>
          <p:spPr>
            <a:xfrm>
              <a:off x="6958450" y="982675"/>
              <a:ext cx="3450" cy="2875"/>
            </a:xfrm>
            <a:custGeom>
              <a:avLst/>
              <a:gdLst/>
              <a:ahLst/>
              <a:cxnLst/>
              <a:rect l="l" t="t" r="r" b="b"/>
              <a:pathLst>
                <a:path w="138" h="115" extrusionOk="0">
                  <a:moveTo>
                    <a:pt x="69" y="1"/>
                  </a:moveTo>
                  <a:cubicBezTo>
                    <a:pt x="46" y="1"/>
                    <a:pt x="1" y="23"/>
                    <a:pt x="1" y="46"/>
                  </a:cubicBezTo>
                  <a:cubicBezTo>
                    <a:pt x="1" y="92"/>
                    <a:pt x="46" y="115"/>
                    <a:pt x="69" y="115"/>
                  </a:cubicBezTo>
                  <a:cubicBezTo>
                    <a:pt x="115" y="115"/>
                    <a:pt x="138" y="92"/>
                    <a:pt x="138" y="46"/>
                  </a:cubicBezTo>
                  <a:cubicBezTo>
                    <a:pt x="138" y="23"/>
                    <a:pt x="115"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7"/>
            <p:cNvSpPr/>
            <p:nvPr/>
          </p:nvSpPr>
          <p:spPr>
            <a:xfrm>
              <a:off x="6680550" y="1003800"/>
              <a:ext cx="200325" cy="218825"/>
            </a:xfrm>
            <a:custGeom>
              <a:avLst/>
              <a:gdLst/>
              <a:ahLst/>
              <a:cxnLst/>
              <a:rect l="l" t="t" r="r" b="b"/>
              <a:pathLst>
                <a:path w="8013" h="8753" extrusionOk="0">
                  <a:moveTo>
                    <a:pt x="868" y="7350"/>
                  </a:moveTo>
                  <a:lnTo>
                    <a:pt x="845" y="7373"/>
                  </a:lnTo>
                  <a:lnTo>
                    <a:pt x="868" y="7373"/>
                  </a:lnTo>
                  <a:cubicBezTo>
                    <a:pt x="868" y="7373"/>
                    <a:pt x="868" y="7373"/>
                    <a:pt x="868" y="7350"/>
                  </a:cubicBezTo>
                  <a:close/>
                  <a:moveTo>
                    <a:pt x="7716" y="0"/>
                  </a:moveTo>
                  <a:cubicBezTo>
                    <a:pt x="7647" y="0"/>
                    <a:pt x="7579" y="23"/>
                    <a:pt x="7533" y="69"/>
                  </a:cubicBezTo>
                  <a:cubicBezTo>
                    <a:pt x="7442" y="137"/>
                    <a:pt x="7350" y="228"/>
                    <a:pt x="7259" y="320"/>
                  </a:cubicBezTo>
                  <a:lnTo>
                    <a:pt x="7099" y="457"/>
                  </a:lnTo>
                  <a:cubicBezTo>
                    <a:pt x="7077" y="479"/>
                    <a:pt x="7031" y="502"/>
                    <a:pt x="7008" y="525"/>
                  </a:cubicBezTo>
                  <a:cubicBezTo>
                    <a:pt x="6985" y="525"/>
                    <a:pt x="6940" y="525"/>
                    <a:pt x="6894" y="548"/>
                  </a:cubicBezTo>
                  <a:cubicBezTo>
                    <a:pt x="6825" y="594"/>
                    <a:pt x="6780" y="662"/>
                    <a:pt x="6711" y="731"/>
                  </a:cubicBezTo>
                  <a:cubicBezTo>
                    <a:pt x="6666" y="776"/>
                    <a:pt x="6620" y="845"/>
                    <a:pt x="6552" y="890"/>
                  </a:cubicBezTo>
                  <a:cubicBezTo>
                    <a:pt x="6483" y="982"/>
                    <a:pt x="6415" y="1050"/>
                    <a:pt x="6346" y="1141"/>
                  </a:cubicBezTo>
                  <a:cubicBezTo>
                    <a:pt x="6209" y="1278"/>
                    <a:pt x="6072" y="1415"/>
                    <a:pt x="5958" y="1552"/>
                  </a:cubicBezTo>
                  <a:cubicBezTo>
                    <a:pt x="5798" y="1712"/>
                    <a:pt x="5661" y="1872"/>
                    <a:pt x="5524" y="2032"/>
                  </a:cubicBezTo>
                  <a:cubicBezTo>
                    <a:pt x="5456" y="2100"/>
                    <a:pt x="5387" y="2169"/>
                    <a:pt x="5319" y="2237"/>
                  </a:cubicBezTo>
                  <a:cubicBezTo>
                    <a:pt x="5159" y="2397"/>
                    <a:pt x="5022" y="2534"/>
                    <a:pt x="4885" y="2671"/>
                  </a:cubicBezTo>
                  <a:cubicBezTo>
                    <a:pt x="4726" y="2830"/>
                    <a:pt x="4566" y="2967"/>
                    <a:pt x="4429" y="3127"/>
                  </a:cubicBezTo>
                  <a:cubicBezTo>
                    <a:pt x="4360" y="3196"/>
                    <a:pt x="4292" y="3264"/>
                    <a:pt x="4223" y="3333"/>
                  </a:cubicBezTo>
                  <a:cubicBezTo>
                    <a:pt x="4132" y="3424"/>
                    <a:pt x="4064" y="3492"/>
                    <a:pt x="3972" y="3584"/>
                  </a:cubicBezTo>
                  <a:cubicBezTo>
                    <a:pt x="3904" y="3675"/>
                    <a:pt x="3813" y="3766"/>
                    <a:pt x="3721" y="3858"/>
                  </a:cubicBezTo>
                  <a:cubicBezTo>
                    <a:pt x="3630" y="3972"/>
                    <a:pt x="3539" y="4063"/>
                    <a:pt x="3447" y="4177"/>
                  </a:cubicBezTo>
                  <a:cubicBezTo>
                    <a:pt x="3379" y="4268"/>
                    <a:pt x="3288" y="4360"/>
                    <a:pt x="3219" y="4474"/>
                  </a:cubicBezTo>
                  <a:cubicBezTo>
                    <a:pt x="3173" y="4520"/>
                    <a:pt x="3128" y="4565"/>
                    <a:pt x="3082" y="4611"/>
                  </a:cubicBezTo>
                  <a:cubicBezTo>
                    <a:pt x="3082" y="4634"/>
                    <a:pt x="3059" y="4634"/>
                    <a:pt x="3059" y="4656"/>
                  </a:cubicBezTo>
                  <a:cubicBezTo>
                    <a:pt x="2991" y="4748"/>
                    <a:pt x="2900" y="4816"/>
                    <a:pt x="2831" y="4908"/>
                  </a:cubicBezTo>
                  <a:cubicBezTo>
                    <a:pt x="2740" y="4999"/>
                    <a:pt x="2648" y="5090"/>
                    <a:pt x="2580" y="5204"/>
                  </a:cubicBezTo>
                  <a:cubicBezTo>
                    <a:pt x="2489" y="5296"/>
                    <a:pt x="2420" y="5387"/>
                    <a:pt x="2329" y="5501"/>
                  </a:cubicBezTo>
                  <a:cubicBezTo>
                    <a:pt x="2283" y="5547"/>
                    <a:pt x="2260" y="5592"/>
                    <a:pt x="2215" y="5638"/>
                  </a:cubicBezTo>
                  <a:cubicBezTo>
                    <a:pt x="2192" y="5661"/>
                    <a:pt x="2169" y="5684"/>
                    <a:pt x="2169" y="5706"/>
                  </a:cubicBezTo>
                  <a:cubicBezTo>
                    <a:pt x="2146" y="5729"/>
                    <a:pt x="2146" y="5752"/>
                    <a:pt x="2123" y="5752"/>
                  </a:cubicBezTo>
                  <a:cubicBezTo>
                    <a:pt x="2101" y="5775"/>
                    <a:pt x="2101" y="5775"/>
                    <a:pt x="2101" y="5798"/>
                  </a:cubicBezTo>
                  <a:cubicBezTo>
                    <a:pt x="2078" y="5821"/>
                    <a:pt x="2078" y="5821"/>
                    <a:pt x="2078" y="5843"/>
                  </a:cubicBezTo>
                  <a:cubicBezTo>
                    <a:pt x="2055" y="5866"/>
                    <a:pt x="2055" y="5866"/>
                    <a:pt x="2032" y="5889"/>
                  </a:cubicBezTo>
                  <a:cubicBezTo>
                    <a:pt x="2009" y="5912"/>
                    <a:pt x="1987" y="5935"/>
                    <a:pt x="1964" y="5980"/>
                  </a:cubicBezTo>
                  <a:cubicBezTo>
                    <a:pt x="1918" y="6026"/>
                    <a:pt x="1872" y="6072"/>
                    <a:pt x="1827" y="6140"/>
                  </a:cubicBezTo>
                  <a:cubicBezTo>
                    <a:pt x="1713" y="6277"/>
                    <a:pt x="1598" y="6414"/>
                    <a:pt x="1462" y="6574"/>
                  </a:cubicBezTo>
                  <a:cubicBezTo>
                    <a:pt x="1370" y="6688"/>
                    <a:pt x="1256" y="6825"/>
                    <a:pt x="1165" y="6962"/>
                  </a:cubicBezTo>
                  <a:cubicBezTo>
                    <a:pt x="1074" y="7099"/>
                    <a:pt x="959" y="7236"/>
                    <a:pt x="868" y="7373"/>
                  </a:cubicBezTo>
                  <a:cubicBezTo>
                    <a:pt x="845" y="7373"/>
                    <a:pt x="845" y="7373"/>
                    <a:pt x="845" y="7396"/>
                  </a:cubicBezTo>
                  <a:cubicBezTo>
                    <a:pt x="708" y="7578"/>
                    <a:pt x="549" y="7784"/>
                    <a:pt x="412" y="7966"/>
                  </a:cubicBezTo>
                  <a:cubicBezTo>
                    <a:pt x="320" y="8080"/>
                    <a:pt x="275" y="8172"/>
                    <a:pt x="206" y="8263"/>
                  </a:cubicBezTo>
                  <a:cubicBezTo>
                    <a:pt x="138" y="8354"/>
                    <a:pt x="46" y="8445"/>
                    <a:pt x="24" y="8582"/>
                  </a:cubicBezTo>
                  <a:cubicBezTo>
                    <a:pt x="1" y="8628"/>
                    <a:pt x="24" y="8697"/>
                    <a:pt x="92" y="8742"/>
                  </a:cubicBezTo>
                  <a:cubicBezTo>
                    <a:pt x="107" y="8742"/>
                    <a:pt x="133" y="8752"/>
                    <a:pt x="155" y="8752"/>
                  </a:cubicBezTo>
                  <a:cubicBezTo>
                    <a:pt x="166" y="8752"/>
                    <a:pt x="176" y="8750"/>
                    <a:pt x="183" y="8742"/>
                  </a:cubicBezTo>
                  <a:cubicBezTo>
                    <a:pt x="229" y="8742"/>
                    <a:pt x="252" y="8719"/>
                    <a:pt x="275" y="8674"/>
                  </a:cubicBezTo>
                  <a:lnTo>
                    <a:pt x="297" y="8674"/>
                  </a:lnTo>
                  <a:cubicBezTo>
                    <a:pt x="320" y="8628"/>
                    <a:pt x="366" y="8560"/>
                    <a:pt x="389" y="8514"/>
                  </a:cubicBezTo>
                  <a:cubicBezTo>
                    <a:pt x="457" y="8423"/>
                    <a:pt x="503" y="8354"/>
                    <a:pt x="549" y="8286"/>
                  </a:cubicBezTo>
                  <a:cubicBezTo>
                    <a:pt x="640" y="8149"/>
                    <a:pt x="731" y="8012"/>
                    <a:pt x="845" y="7875"/>
                  </a:cubicBezTo>
                  <a:cubicBezTo>
                    <a:pt x="937" y="7738"/>
                    <a:pt x="1051" y="7601"/>
                    <a:pt x="1142" y="7464"/>
                  </a:cubicBezTo>
                  <a:cubicBezTo>
                    <a:pt x="1188" y="7396"/>
                    <a:pt x="1233" y="7350"/>
                    <a:pt x="1279" y="7281"/>
                  </a:cubicBezTo>
                  <a:cubicBezTo>
                    <a:pt x="1325" y="7281"/>
                    <a:pt x="1393" y="7259"/>
                    <a:pt x="1416" y="7213"/>
                  </a:cubicBezTo>
                  <a:cubicBezTo>
                    <a:pt x="1462" y="7144"/>
                    <a:pt x="1507" y="7099"/>
                    <a:pt x="1530" y="7030"/>
                  </a:cubicBezTo>
                  <a:cubicBezTo>
                    <a:pt x="1553" y="7007"/>
                    <a:pt x="1576" y="6985"/>
                    <a:pt x="1598" y="6962"/>
                  </a:cubicBezTo>
                  <a:cubicBezTo>
                    <a:pt x="1758" y="6756"/>
                    <a:pt x="1918" y="6574"/>
                    <a:pt x="2055" y="6391"/>
                  </a:cubicBezTo>
                  <a:cubicBezTo>
                    <a:pt x="2146" y="6300"/>
                    <a:pt x="2215" y="6209"/>
                    <a:pt x="2283" y="6094"/>
                  </a:cubicBezTo>
                  <a:cubicBezTo>
                    <a:pt x="2329" y="6049"/>
                    <a:pt x="2375" y="6003"/>
                    <a:pt x="2420" y="5935"/>
                  </a:cubicBezTo>
                  <a:cubicBezTo>
                    <a:pt x="2420" y="5912"/>
                    <a:pt x="2443" y="5912"/>
                    <a:pt x="2443" y="5889"/>
                  </a:cubicBezTo>
                  <a:cubicBezTo>
                    <a:pt x="2489" y="5843"/>
                    <a:pt x="2511" y="5821"/>
                    <a:pt x="2534" y="5775"/>
                  </a:cubicBezTo>
                  <a:cubicBezTo>
                    <a:pt x="2603" y="5706"/>
                    <a:pt x="2671" y="5615"/>
                    <a:pt x="2740" y="5547"/>
                  </a:cubicBezTo>
                  <a:cubicBezTo>
                    <a:pt x="2877" y="5387"/>
                    <a:pt x="3014" y="5250"/>
                    <a:pt x="3151" y="5090"/>
                  </a:cubicBezTo>
                  <a:cubicBezTo>
                    <a:pt x="3196" y="5045"/>
                    <a:pt x="3219" y="5022"/>
                    <a:pt x="3265" y="4976"/>
                  </a:cubicBezTo>
                  <a:cubicBezTo>
                    <a:pt x="3288" y="4953"/>
                    <a:pt x="3288" y="4930"/>
                    <a:pt x="3310" y="4930"/>
                  </a:cubicBezTo>
                  <a:cubicBezTo>
                    <a:pt x="3356" y="4885"/>
                    <a:pt x="3402" y="4839"/>
                    <a:pt x="3447" y="4793"/>
                  </a:cubicBezTo>
                  <a:cubicBezTo>
                    <a:pt x="3447" y="4771"/>
                    <a:pt x="3447" y="4771"/>
                    <a:pt x="3470" y="4748"/>
                  </a:cubicBezTo>
                  <a:cubicBezTo>
                    <a:pt x="3493" y="4725"/>
                    <a:pt x="3516" y="4702"/>
                    <a:pt x="3539" y="4679"/>
                  </a:cubicBezTo>
                  <a:cubicBezTo>
                    <a:pt x="3607" y="4611"/>
                    <a:pt x="3653" y="4542"/>
                    <a:pt x="3721" y="4474"/>
                  </a:cubicBezTo>
                  <a:cubicBezTo>
                    <a:pt x="3744" y="4428"/>
                    <a:pt x="3790" y="4383"/>
                    <a:pt x="3813" y="4360"/>
                  </a:cubicBezTo>
                  <a:cubicBezTo>
                    <a:pt x="3835" y="4337"/>
                    <a:pt x="3858" y="4314"/>
                    <a:pt x="3881" y="4291"/>
                  </a:cubicBezTo>
                  <a:cubicBezTo>
                    <a:pt x="3881" y="4268"/>
                    <a:pt x="3904" y="4246"/>
                    <a:pt x="3904" y="4246"/>
                  </a:cubicBezTo>
                  <a:cubicBezTo>
                    <a:pt x="3949" y="4200"/>
                    <a:pt x="3995" y="4154"/>
                    <a:pt x="4041" y="4109"/>
                  </a:cubicBezTo>
                  <a:cubicBezTo>
                    <a:pt x="4086" y="4109"/>
                    <a:pt x="4155" y="4109"/>
                    <a:pt x="4201" y="4063"/>
                  </a:cubicBezTo>
                  <a:cubicBezTo>
                    <a:pt x="4269" y="3972"/>
                    <a:pt x="4338" y="3880"/>
                    <a:pt x="4429" y="3789"/>
                  </a:cubicBezTo>
                  <a:cubicBezTo>
                    <a:pt x="4497" y="3698"/>
                    <a:pt x="4566" y="3629"/>
                    <a:pt x="4657" y="3538"/>
                  </a:cubicBezTo>
                  <a:cubicBezTo>
                    <a:pt x="4657" y="3515"/>
                    <a:pt x="4680" y="3492"/>
                    <a:pt x="4703" y="3492"/>
                  </a:cubicBezTo>
                  <a:cubicBezTo>
                    <a:pt x="4794" y="3378"/>
                    <a:pt x="4908" y="3264"/>
                    <a:pt x="4999" y="3173"/>
                  </a:cubicBezTo>
                  <a:cubicBezTo>
                    <a:pt x="5068" y="3082"/>
                    <a:pt x="5159" y="3013"/>
                    <a:pt x="5228" y="2922"/>
                  </a:cubicBezTo>
                  <a:cubicBezTo>
                    <a:pt x="5319" y="2853"/>
                    <a:pt x="5387" y="2785"/>
                    <a:pt x="5456" y="2694"/>
                  </a:cubicBezTo>
                  <a:lnTo>
                    <a:pt x="5479" y="2694"/>
                  </a:lnTo>
                  <a:cubicBezTo>
                    <a:pt x="5570" y="2648"/>
                    <a:pt x="5639" y="2579"/>
                    <a:pt x="5707" y="2511"/>
                  </a:cubicBezTo>
                  <a:cubicBezTo>
                    <a:pt x="5730" y="2488"/>
                    <a:pt x="5776" y="2442"/>
                    <a:pt x="5798" y="2420"/>
                  </a:cubicBezTo>
                  <a:lnTo>
                    <a:pt x="5890" y="2328"/>
                  </a:lnTo>
                  <a:lnTo>
                    <a:pt x="5935" y="2328"/>
                  </a:lnTo>
                  <a:cubicBezTo>
                    <a:pt x="5958" y="2328"/>
                    <a:pt x="5981" y="2305"/>
                    <a:pt x="6004" y="2305"/>
                  </a:cubicBezTo>
                  <a:cubicBezTo>
                    <a:pt x="6027" y="2283"/>
                    <a:pt x="6049" y="2283"/>
                    <a:pt x="6072" y="2260"/>
                  </a:cubicBezTo>
                  <a:cubicBezTo>
                    <a:pt x="6118" y="2237"/>
                    <a:pt x="6141" y="2214"/>
                    <a:pt x="6186" y="2169"/>
                  </a:cubicBezTo>
                  <a:cubicBezTo>
                    <a:pt x="6209" y="2146"/>
                    <a:pt x="6255" y="2100"/>
                    <a:pt x="6300" y="2077"/>
                  </a:cubicBezTo>
                  <a:cubicBezTo>
                    <a:pt x="6369" y="2032"/>
                    <a:pt x="6415" y="1986"/>
                    <a:pt x="6460" y="1917"/>
                  </a:cubicBezTo>
                  <a:cubicBezTo>
                    <a:pt x="6620" y="1803"/>
                    <a:pt x="6757" y="1666"/>
                    <a:pt x="6894" y="1529"/>
                  </a:cubicBezTo>
                  <a:cubicBezTo>
                    <a:pt x="7031" y="1415"/>
                    <a:pt x="7145" y="1301"/>
                    <a:pt x="7282" y="1187"/>
                  </a:cubicBezTo>
                  <a:cubicBezTo>
                    <a:pt x="7350" y="1119"/>
                    <a:pt x="7396" y="1073"/>
                    <a:pt x="7465" y="1004"/>
                  </a:cubicBezTo>
                  <a:cubicBezTo>
                    <a:pt x="7533" y="936"/>
                    <a:pt x="7602" y="890"/>
                    <a:pt x="7670" y="822"/>
                  </a:cubicBezTo>
                  <a:cubicBezTo>
                    <a:pt x="7716" y="799"/>
                    <a:pt x="7761" y="753"/>
                    <a:pt x="7784" y="731"/>
                  </a:cubicBezTo>
                  <a:cubicBezTo>
                    <a:pt x="7853" y="685"/>
                    <a:pt x="7898" y="616"/>
                    <a:pt x="7921" y="548"/>
                  </a:cubicBezTo>
                  <a:lnTo>
                    <a:pt x="7944" y="548"/>
                  </a:lnTo>
                  <a:cubicBezTo>
                    <a:pt x="7990" y="525"/>
                    <a:pt x="7990" y="457"/>
                    <a:pt x="7990" y="434"/>
                  </a:cubicBezTo>
                  <a:cubicBezTo>
                    <a:pt x="7990" y="411"/>
                    <a:pt x="7990" y="411"/>
                    <a:pt x="7967" y="411"/>
                  </a:cubicBezTo>
                  <a:cubicBezTo>
                    <a:pt x="7990" y="411"/>
                    <a:pt x="7990" y="411"/>
                    <a:pt x="7990" y="388"/>
                  </a:cubicBezTo>
                  <a:cubicBezTo>
                    <a:pt x="8012" y="365"/>
                    <a:pt x="8012" y="320"/>
                    <a:pt x="7990" y="274"/>
                  </a:cubicBezTo>
                  <a:cubicBezTo>
                    <a:pt x="7967" y="228"/>
                    <a:pt x="7921" y="206"/>
                    <a:pt x="7875" y="206"/>
                  </a:cubicBezTo>
                  <a:cubicBezTo>
                    <a:pt x="7875" y="160"/>
                    <a:pt x="7853" y="137"/>
                    <a:pt x="7853" y="91"/>
                  </a:cubicBezTo>
                  <a:cubicBezTo>
                    <a:pt x="7830" y="46"/>
                    <a:pt x="7784" y="0"/>
                    <a:pt x="771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7"/>
            <p:cNvSpPr/>
            <p:nvPr/>
          </p:nvSpPr>
          <p:spPr>
            <a:xfrm>
              <a:off x="6878000" y="1012350"/>
              <a:ext cx="2875" cy="2875"/>
            </a:xfrm>
            <a:custGeom>
              <a:avLst/>
              <a:gdLst/>
              <a:ahLst/>
              <a:cxnLst/>
              <a:rect l="l" t="t" r="r" b="b"/>
              <a:pathLst>
                <a:path w="115" h="115" extrusionOk="0">
                  <a:moveTo>
                    <a:pt x="69" y="1"/>
                  </a:moveTo>
                  <a:cubicBezTo>
                    <a:pt x="23" y="1"/>
                    <a:pt x="0" y="23"/>
                    <a:pt x="0" y="46"/>
                  </a:cubicBezTo>
                  <a:cubicBezTo>
                    <a:pt x="0" y="69"/>
                    <a:pt x="23" y="115"/>
                    <a:pt x="69" y="115"/>
                  </a:cubicBezTo>
                  <a:cubicBezTo>
                    <a:pt x="92" y="115"/>
                    <a:pt x="114" y="69"/>
                    <a:pt x="114" y="46"/>
                  </a:cubicBezTo>
                  <a:cubicBezTo>
                    <a:pt x="114" y="23"/>
                    <a:pt x="92" y="1"/>
                    <a:pt x="69" y="1"/>
                  </a:cubicBezTo>
                  <a:close/>
                </a:path>
              </a:pathLst>
            </a:custGeom>
            <a:solidFill>
              <a:srgbClr val="FE7A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7"/>
            <p:cNvSpPr/>
            <p:nvPr/>
          </p:nvSpPr>
          <p:spPr>
            <a:xfrm>
              <a:off x="7131350" y="834325"/>
              <a:ext cx="75925" cy="37150"/>
            </a:xfrm>
            <a:custGeom>
              <a:avLst/>
              <a:gdLst/>
              <a:ahLst/>
              <a:cxnLst/>
              <a:rect l="l" t="t" r="r" b="b"/>
              <a:pathLst>
                <a:path w="3037" h="1486" extrusionOk="0">
                  <a:moveTo>
                    <a:pt x="206" y="0"/>
                  </a:moveTo>
                  <a:cubicBezTo>
                    <a:pt x="138" y="0"/>
                    <a:pt x="92" y="23"/>
                    <a:pt x="69" y="46"/>
                  </a:cubicBezTo>
                  <a:cubicBezTo>
                    <a:pt x="46" y="69"/>
                    <a:pt x="24" y="91"/>
                    <a:pt x="1" y="114"/>
                  </a:cubicBezTo>
                  <a:cubicBezTo>
                    <a:pt x="1" y="160"/>
                    <a:pt x="1" y="205"/>
                    <a:pt x="24" y="251"/>
                  </a:cubicBezTo>
                  <a:cubicBezTo>
                    <a:pt x="24" y="297"/>
                    <a:pt x="69" y="320"/>
                    <a:pt x="92" y="365"/>
                  </a:cubicBezTo>
                  <a:cubicBezTo>
                    <a:pt x="115" y="388"/>
                    <a:pt x="138" y="411"/>
                    <a:pt x="160" y="434"/>
                  </a:cubicBezTo>
                  <a:cubicBezTo>
                    <a:pt x="206" y="502"/>
                    <a:pt x="275" y="571"/>
                    <a:pt x="320" y="639"/>
                  </a:cubicBezTo>
                  <a:cubicBezTo>
                    <a:pt x="343" y="662"/>
                    <a:pt x="343" y="685"/>
                    <a:pt x="366" y="708"/>
                  </a:cubicBezTo>
                  <a:cubicBezTo>
                    <a:pt x="389" y="753"/>
                    <a:pt x="434" y="799"/>
                    <a:pt x="480" y="822"/>
                  </a:cubicBezTo>
                  <a:cubicBezTo>
                    <a:pt x="526" y="845"/>
                    <a:pt x="571" y="845"/>
                    <a:pt x="617" y="845"/>
                  </a:cubicBezTo>
                  <a:lnTo>
                    <a:pt x="1028" y="845"/>
                  </a:lnTo>
                  <a:cubicBezTo>
                    <a:pt x="1119" y="845"/>
                    <a:pt x="1210" y="867"/>
                    <a:pt x="1302" y="867"/>
                  </a:cubicBezTo>
                  <a:cubicBezTo>
                    <a:pt x="1370" y="867"/>
                    <a:pt x="1462" y="890"/>
                    <a:pt x="1553" y="913"/>
                  </a:cubicBezTo>
                  <a:cubicBezTo>
                    <a:pt x="1644" y="936"/>
                    <a:pt x="1758" y="959"/>
                    <a:pt x="1850" y="982"/>
                  </a:cubicBezTo>
                  <a:lnTo>
                    <a:pt x="1827" y="982"/>
                  </a:lnTo>
                  <a:cubicBezTo>
                    <a:pt x="1964" y="1004"/>
                    <a:pt x="2078" y="1050"/>
                    <a:pt x="2192" y="1118"/>
                  </a:cubicBezTo>
                  <a:cubicBezTo>
                    <a:pt x="2306" y="1141"/>
                    <a:pt x="2420" y="1187"/>
                    <a:pt x="2534" y="1233"/>
                  </a:cubicBezTo>
                  <a:cubicBezTo>
                    <a:pt x="2603" y="1278"/>
                    <a:pt x="2648" y="1301"/>
                    <a:pt x="2717" y="1347"/>
                  </a:cubicBezTo>
                  <a:cubicBezTo>
                    <a:pt x="2763" y="1392"/>
                    <a:pt x="2831" y="1415"/>
                    <a:pt x="2877" y="1461"/>
                  </a:cubicBezTo>
                  <a:cubicBezTo>
                    <a:pt x="2894" y="1478"/>
                    <a:pt x="2915" y="1486"/>
                    <a:pt x="2935" y="1486"/>
                  </a:cubicBezTo>
                  <a:cubicBezTo>
                    <a:pt x="2968" y="1486"/>
                    <a:pt x="3000" y="1466"/>
                    <a:pt x="3014" y="1438"/>
                  </a:cubicBezTo>
                  <a:cubicBezTo>
                    <a:pt x="3036" y="1392"/>
                    <a:pt x="3036" y="1347"/>
                    <a:pt x="2991" y="1324"/>
                  </a:cubicBezTo>
                  <a:cubicBezTo>
                    <a:pt x="2922" y="1255"/>
                    <a:pt x="2854" y="1210"/>
                    <a:pt x="2785" y="1164"/>
                  </a:cubicBezTo>
                  <a:cubicBezTo>
                    <a:pt x="2694" y="1096"/>
                    <a:pt x="2626" y="1050"/>
                    <a:pt x="2557" y="1004"/>
                  </a:cubicBezTo>
                  <a:cubicBezTo>
                    <a:pt x="2557" y="959"/>
                    <a:pt x="2557" y="890"/>
                    <a:pt x="2511" y="845"/>
                  </a:cubicBezTo>
                  <a:cubicBezTo>
                    <a:pt x="2489" y="799"/>
                    <a:pt x="2443" y="776"/>
                    <a:pt x="2397" y="753"/>
                  </a:cubicBezTo>
                  <a:cubicBezTo>
                    <a:pt x="2352" y="730"/>
                    <a:pt x="2306" y="708"/>
                    <a:pt x="2283" y="685"/>
                  </a:cubicBezTo>
                  <a:cubicBezTo>
                    <a:pt x="2192" y="639"/>
                    <a:pt x="2123" y="616"/>
                    <a:pt x="2055" y="571"/>
                  </a:cubicBezTo>
                  <a:cubicBezTo>
                    <a:pt x="1964" y="548"/>
                    <a:pt x="1895" y="525"/>
                    <a:pt x="1804" y="502"/>
                  </a:cubicBezTo>
                  <a:cubicBezTo>
                    <a:pt x="1804" y="479"/>
                    <a:pt x="1781" y="434"/>
                    <a:pt x="1758" y="434"/>
                  </a:cubicBezTo>
                  <a:cubicBezTo>
                    <a:pt x="1735" y="434"/>
                    <a:pt x="1735" y="411"/>
                    <a:pt x="1713" y="411"/>
                  </a:cubicBezTo>
                  <a:cubicBezTo>
                    <a:pt x="1644" y="388"/>
                    <a:pt x="1576" y="365"/>
                    <a:pt x="1484" y="320"/>
                  </a:cubicBezTo>
                  <a:cubicBezTo>
                    <a:pt x="1393" y="297"/>
                    <a:pt x="1302" y="251"/>
                    <a:pt x="1210" y="228"/>
                  </a:cubicBezTo>
                  <a:cubicBezTo>
                    <a:pt x="1119" y="205"/>
                    <a:pt x="1005" y="183"/>
                    <a:pt x="914" y="160"/>
                  </a:cubicBezTo>
                  <a:cubicBezTo>
                    <a:pt x="800" y="114"/>
                    <a:pt x="708" y="91"/>
                    <a:pt x="594" y="69"/>
                  </a:cubicBezTo>
                  <a:lnTo>
                    <a:pt x="594" y="69"/>
                  </a:lnTo>
                  <a:cubicBezTo>
                    <a:pt x="594" y="69"/>
                    <a:pt x="617" y="91"/>
                    <a:pt x="617" y="91"/>
                  </a:cubicBezTo>
                  <a:cubicBezTo>
                    <a:pt x="549" y="69"/>
                    <a:pt x="457" y="46"/>
                    <a:pt x="389" y="23"/>
                  </a:cubicBezTo>
                  <a:lnTo>
                    <a:pt x="297" y="23"/>
                  </a:lnTo>
                  <a:cubicBezTo>
                    <a:pt x="275" y="23"/>
                    <a:pt x="252" y="0"/>
                    <a:pt x="22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7"/>
            <p:cNvSpPr/>
            <p:nvPr/>
          </p:nvSpPr>
          <p:spPr>
            <a:xfrm>
              <a:off x="7169025" y="868550"/>
              <a:ext cx="35975" cy="9725"/>
            </a:xfrm>
            <a:custGeom>
              <a:avLst/>
              <a:gdLst/>
              <a:ahLst/>
              <a:cxnLst/>
              <a:rect l="l" t="t" r="r" b="b"/>
              <a:pathLst>
                <a:path w="1439" h="389" extrusionOk="0">
                  <a:moveTo>
                    <a:pt x="91" y="1"/>
                  </a:moveTo>
                  <a:cubicBezTo>
                    <a:pt x="46" y="1"/>
                    <a:pt x="0" y="46"/>
                    <a:pt x="0" y="92"/>
                  </a:cubicBezTo>
                  <a:cubicBezTo>
                    <a:pt x="0" y="115"/>
                    <a:pt x="0" y="138"/>
                    <a:pt x="23" y="160"/>
                  </a:cubicBezTo>
                  <a:cubicBezTo>
                    <a:pt x="46" y="183"/>
                    <a:pt x="69" y="206"/>
                    <a:pt x="91" y="206"/>
                  </a:cubicBezTo>
                  <a:cubicBezTo>
                    <a:pt x="137" y="206"/>
                    <a:pt x="183" y="206"/>
                    <a:pt x="251" y="183"/>
                  </a:cubicBezTo>
                  <a:lnTo>
                    <a:pt x="297" y="183"/>
                  </a:lnTo>
                  <a:cubicBezTo>
                    <a:pt x="411" y="183"/>
                    <a:pt x="525" y="206"/>
                    <a:pt x="639" y="206"/>
                  </a:cubicBezTo>
                  <a:cubicBezTo>
                    <a:pt x="708" y="229"/>
                    <a:pt x="776" y="229"/>
                    <a:pt x="845" y="229"/>
                  </a:cubicBezTo>
                  <a:cubicBezTo>
                    <a:pt x="913" y="252"/>
                    <a:pt x="982" y="252"/>
                    <a:pt x="1027" y="274"/>
                  </a:cubicBezTo>
                  <a:cubicBezTo>
                    <a:pt x="1027" y="274"/>
                    <a:pt x="1027" y="274"/>
                    <a:pt x="1027" y="252"/>
                  </a:cubicBezTo>
                  <a:cubicBezTo>
                    <a:pt x="1073" y="274"/>
                    <a:pt x="1141" y="297"/>
                    <a:pt x="1210" y="320"/>
                  </a:cubicBezTo>
                  <a:cubicBezTo>
                    <a:pt x="1256" y="343"/>
                    <a:pt x="1301" y="366"/>
                    <a:pt x="1347" y="389"/>
                  </a:cubicBezTo>
                  <a:cubicBezTo>
                    <a:pt x="1370" y="389"/>
                    <a:pt x="1415" y="366"/>
                    <a:pt x="1415" y="343"/>
                  </a:cubicBezTo>
                  <a:cubicBezTo>
                    <a:pt x="1438" y="320"/>
                    <a:pt x="1415" y="297"/>
                    <a:pt x="1393" y="297"/>
                  </a:cubicBezTo>
                  <a:cubicBezTo>
                    <a:pt x="1347" y="274"/>
                    <a:pt x="1301" y="252"/>
                    <a:pt x="1256" y="229"/>
                  </a:cubicBezTo>
                  <a:cubicBezTo>
                    <a:pt x="1210" y="206"/>
                    <a:pt x="1164" y="183"/>
                    <a:pt x="1119" y="160"/>
                  </a:cubicBezTo>
                  <a:cubicBezTo>
                    <a:pt x="982" y="115"/>
                    <a:pt x="868" y="92"/>
                    <a:pt x="753" y="69"/>
                  </a:cubicBezTo>
                  <a:cubicBezTo>
                    <a:pt x="685" y="69"/>
                    <a:pt x="616" y="46"/>
                    <a:pt x="548" y="46"/>
                  </a:cubicBezTo>
                  <a:cubicBezTo>
                    <a:pt x="502" y="23"/>
                    <a:pt x="434" y="23"/>
                    <a:pt x="388" y="23"/>
                  </a:cubicBezTo>
                  <a:cubicBezTo>
                    <a:pt x="343" y="1"/>
                    <a:pt x="297" y="1"/>
                    <a:pt x="22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7"/>
            <p:cNvSpPr/>
            <p:nvPr/>
          </p:nvSpPr>
          <p:spPr>
            <a:xfrm>
              <a:off x="6604100" y="1272550"/>
              <a:ext cx="46800" cy="68500"/>
            </a:xfrm>
            <a:custGeom>
              <a:avLst/>
              <a:gdLst/>
              <a:ahLst/>
              <a:cxnLst/>
              <a:rect l="l" t="t" r="r" b="b"/>
              <a:pathLst>
                <a:path w="1872" h="2740" extrusionOk="0">
                  <a:moveTo>
                    <a:pt x="1689" y="1"/>
                  </a:moveTo>
                  <a:cubicBezTo>
                    <a:pt x="1666" y="1"/>
                    <a:pt x="1644" y="24"/>
                    <a:pt x="1621" y="24"/>
                  </a:cubicBezTo>
                  <a:cubicBezTo>
                    <a:pt x="1598" y="46"/>
                    <a:pt x="1575" y="46"/>
                    <a:pt x="1552" y="92"/>
                  </a:cubicBezTo>
                  <a:cubicBezTo>
                    <a:pt x="1552" y="92"/>
                    <a:pt x="1529" y="115"/>
                    <a:pt x="1529" y="138"/>
                  </a:cubicBezTo>
                  <a:cubicBezTo>
                    <a:pt x="1507" y="161"/>
                    <a:pt x="1507" y="183"/>
                    <a:pt x="1484" y="206"/>
                  </a:cubicBezTo>
                  <a:cubicBezTo>
                    <a:pt x="1438" y="320"/>
                    <a:pt x="1347" y="435"/>
                    <a:pt x="1278" y="526"/>
                  </a:cubicBezTo>
                  <a:cubicBezTo>
                    <a:pt x="1233" y="617"/>
                    <a:pt x="1187" y="686"/>
                    <a:pt x="1164" y="754"/>
                  </a:cubicBezTo>
                  <a:cubicBezTo>
                    <a:pt x="1096" y="845"/>
                    <a:pt x="1050" y="914"/>
                    <a:pt x="1004" y="1005"/>
                  </a:cubicBezTo>
                  <a:cubicBezTo>
                    <a:pt x="936" y="1074"/>
                    <a:pt x="890" y="1142"/>
                    <a:pt x="845" y="1211"/>
                  </a:cubicBezTo>
                  <a:cubicBezTo>
                    <a:pt x="799" y="1302"/>
                    <a:pt x="753" y="1393"/>
                    <a:pt x="685" y="1484"/>
                  </a:cubicBezTo>
                  <a:cubicBezTo>
                    <a:pt x="662" y="1530"/>
                    <a:pt x="639" y="1576"/>
                    <a:pt x="594" y="1621"/>
                  </a:cubicBezTo>
                  <a:cubicBezTo>
                    <a:pt x="548" y="1690"/>
                    <a:pt x="502" y="1758"/>
                    <a:pt x="457" y="1827"/>
                  </a:cubicBezTo>
                  <a:cubicBezTo>
                    <a:pt x="365" y="1941"/>
                    <a:pt x="297" y="2078"/>
                    <a:pt x="228" y="2192"/>
                  </a:cubicBezTo>
                  <a:cubicBezTo>
                    <a:pt x="160" y="2283"/>
                    <a:pt x="114" y="2375"/>
                    <a:pt x="69" y="2466"/>
                  </a:cubicBezTo>
                  <a:cubicBezTo>
                    <a:pt x="69" y="2466"/>
                    <a:pt x="46" y="2489"/>
                    <a:pt x="46" y="2489"/>
                  </a:cubicBezTo>
                  <a:cubicBezTo>
                    <a:pt x="23" y="2534"/>
                    <a:pt x="0" y="2580"/>
                    <a:pt x="23" y="2626"/>
                  </a:cubicBezTo>
                  <a:cubicBezTo>
                    <a:pt x="23" y="2649"/>
                    <a:pt x="46" y="2694"/>
                    <a:pt x="91" y="2717"/>
                  </a:cubicBezTo>
                  <a:cubicBezTo>
                    <a:pt x="114" y="2740"/>
                    <a:pt x="160" y="2740"/>
                    <a:pt x="183" y="2740"/>
                  </a:cubicBezTo>
                  <a:cubicBezTo>
                    <a:pt x="251" y="2717"/>
                    <a:pt x="320" y="2649"/>
                    <a:pt x="343" y="2603"/>
                  </a:cubicBezTo>
                  <a:cubicBezTo>
                    <a:pt x="388" y="2557"/>
                    <a:pt x="434" y="2512"/>
                    <a:pt x="457" y="2443"/>
                  </a:cubicBezTo>
                  <a:cubicBezTo>
                    <a:pt x="548" y="2329"/>
                    <a:pt x="616" y="2192"/>
                    <a:pt x="708" y="2055"/>
                  </a:cubicBezTo>
                  <a:cubicBezTo>
                    <a:pt x="799" y="1918"/>
                    <a:pt x="890" y="1758"/>
                    <a:pt x="982" y="1621"/>
                  </a:cubicBezTo>
                  <a:cubicBezTo>
                    <a:pt x="1027" y="1553"/>
                    <a:pt x="1073" y="1484"/>
                    <a:pt x="1119" y="1416"/>
                  </a:cubicBezTo>
                  <a:cubicBezTo>
                    <a:pt x="1187" y="1325"/>
                    <a:pt x="1233" y="1256"/>
                    <a:pt x="1278" y="1188"/>
                  </a:cubicBezTo>
                  <a:cubicBezTo>
                    <a:pt x="1324" y="1096"/>
                    <a:pt x="1392" y="1005"/>
                    <a:pt x="1438" y="937"/>
                  </a:cubicBezTo>
                  <a:cubicBezTo>
                    <a:pt x="1484" y="845"/>
                    <a:pt x="1529" y="777"/>
                    <a:pt x="1598" y="686"/>
                  </a:cubicBezTo>
                  <a:cubicBezTo>
                    <a:pt x="1644" y="617"/>
                    <a:pt x="1666" y="549"/>
                    <a:pt x="1712" y="457"/>
                  </a:cubicBezTo>
                  <a:cubicBezTo>
                    <a:pt x="1758" y="389"/>
                    <a:pt x="1803" y="320"/>
                    <a:pt x="1849" y="229"/>
                  </a:cubicBezTo>
                  <a:cubicBezTo>
                    <a:pt x="1872" y="206"/>
                    <a:pt x="1872" y="161"/>
                    <a:pt x="1826" y="138"/>
                  </a:cubicBezTo>
                  <a:lnTo>
                    <a:pt x="1803" y="138"/>
                  </a:lnTo>
                  <a:cubicBezTo>
                    <a:pt x="1803" y="92"/>
                    <a:pt x="1803" y="46"/>
                    <a:pt x="1758" y="24"/>
                  </a:cubicBezTo>
                  <a:cubicBezTo>
                    <a:pt x="1735" y="24"/>
                    <a:pt x="1712" y="1"/>
                    <a:pt x="168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7"/>
            <p:cNvSpPr/>
            <p:nvPr/>
          </p:nvSpPr>
          <p:spPr>
            <a:xfrm>
              <a:off x="6617775" y="1291950"/>
              <a:ext cx="31425" cy="44575"/>
            </a:xfrm>
            <a:custGeom>
              <a:avLst/>
              <a:gdLst/>
              <a:ahLst/>
              <a:cxnLst/>
              <a:rect l="l" t="t" r="r" b="b"/>
              <a:pathLst>
                <a:path w="1257" h="1783" extrusionOk="0">
                  <a:moveTo>
                    <a:pt x="1211" y="1"/>
                  </a:moveTo>
                  <a:cubicBezTo>
                    <a:pt x="1188" y="1"/>
                    <a:pt x="1165" y="1"/>
                    <a:pt x="1165" y="24"/>
                  </a:cubicBezTo>
                  <a:cubicBezTo>
                    <a:pt x="1074" y="161"/>
                    <a:pt x="982" y="298"/>
                    <a:pt x="891" y="435"/>
                  </a:cubicBezTo>
                  <a:cubicBezTo>
                    <a:pt x="845" y="503"/>
                    <a:pt x="800" y="549"/>
                    <a:pt x="754" y="617"/>
                  </a:cubicBezTo>
                  <a:cubicBezTo>
                    <a:pt x="686" y="686"/>
                    <a:pt x="640" y="754"/>
                    <a:pt x="594" y="823"/>
                  </a:cubicBezTo>
                  <a:cubicBezTo>
                    <a:pt x="480" y="937"/>
                    <a:pt x="389" y="1074"/>
                    <a:pt x="298" y="1188"/>
                  </a:cubicBezTo>
                  <a:cubicBezTo>
                    <a:pt x="252" y="1256"/>
                    <a:pt x="206" y="1325"/>
                    <a:pt x="161" y="1370"/>
                  </a:cubicBezTo>
                  <a:cubicBezTo>
                    <a:pt x="115" y="1439"/>
                    <a:pt x="47" y="1507"/>
                    <a:pt x="24" y="1599"/>
                  </a:cubicBezTo>
                  <a:cubicBezTo>
                    <a:pt x="1" y="1644"/>
                    <a:pt x="24" y="1713"/>
                    <a:pt x="69" y="1758"/>
                  </a:cubicBezTo>
                  <a:cubicBezTo>
                    <a:pt x="94" y="1775"/>
                    <a:pt x="121" y="1782"/>
                    <a:pt x="147" y="1782"/>
                  </a:cubicBezTo>
                  <a:cubicBezTo>
                    <a:pt x="194" y="1782"/>
                    <a:pt x="237" y="1757"/>
                    <a:pt x="252" y="1713"/>
                  </a:cubicBezTo>
                  <a:cubicBezTo>
                    <a:pt x="298" y="1667"/>
                    <a:pt x="343" y="1599"/>
                    <a:pt x="366" y="1530"/>
                  </a:cubicBezTo>
                  <a:cubicBezTo>
                    <a:pt x="412" y="1462"/>
                    <a:pt x="457" y="1393"/>
                    <a:pt x="503" y="1325"/>
                  </a:cubicBezTo>
                  <a:cubicBezTo>
                    <a:pt x="526" y="1279"/>
                    <a:pt x="572" y="1211"/>
                    <a:pt x="617" y="1142"/>
                  </a:cubicBezTo>
                  <a:cubicBezTo>
                    <a:pt x="617" y="1119"/>
                    <a:pt x="640" y="1074"/>
                    <a:pt x="663" y="1051"/>
                  </a:cubicBezTo>
                  <a:cubicBezTo>
                    <a:pt x="686" y="1005"/>
                    <a:pt x="709" y="960"/>
                    <a:pt x="731" y="937"/>
                  </a:cubicBezTo>
                  <a:cubicBezTo>
                    <a:pt x="777" y="845"/>
                    <a:pt x="823" y="777"/>
                    <a:pt x="868" y="708"/>
                  </a:cubicBezTo>
                  <a:cubicBezTo>
                    <a:pt x="914" y="640"/>
                    <a:pt x="937" y="572"/>
                    <a:pt x="982" y="503"/>
                  </a:cubicBezTo>
                  <a:cubicBezTo>
                    <a:pt x="1074" y="366"/>
                    <a:pt x="1142" y="229"/>
                    <a:pt x="1256" y="69"/>
                  </a:cubicBezTo>
                  <a:cubicBezTo>
                    <a:pt x="1256" y="47"/>
                    <a:pt x="1256" y="24"/>
                    <a:pt x="123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7"/>
            <p:cNvSpPr/>
            <p:nvPr/>
          </p:nvSpPr>
          <p:spPr>
            <a:xfrm>
              <a:off x="6974425" y="1026625"/>
              <a:ext cx="203175" cy="192325"/>
            </a:xfrm>
            <a:custGeom>
              <a:avLst/>
              <a:gdLst/>
              <a:ahLst/>
              <a:cxnLst/>
              <a:rect l="l" t="t" r="r" b="b"/>
              <a:pathLst>
                <a:path w="8127" h="7693" extrusionOk="0">
                  <a:moveTo>
                    <a:pt x="8035" y="0"/>
                  </a:moveTo>
                  <a:cubicBezTo>
                    <a:pt x="7990" y="0"/>
                    <a:pt x="7967" y="23"/>
                    <a:pt x="7967" y="69"/>
                  </a:cubicBezTo>
                  <a:cubicBezTo>
                    <a:pt x="7921" y="137"/>
                    <a:pt x="7921" y="206"/>
                    <a:pt x="7875" y="274"/>
                  </a:cubicBezTo>
                  <a:cubicBezTo>
                    <a:pt x="7853" y="365"/>
                    <a:pt x="7807" y="457"/>
                    <a:pt x="7739" y="548"/>
                  </a:cubicBezTo>
                  <a:cubicBezTo>
                    <a:pt x="7716" y="594"/>
                    <a:pt x="7693" y="639"/>
                    <a:pt x="7647" y="685"/>
                  </a:cubicBezTo>
                  <a:cubicBezTo>
                    <a:pt x="7624" y="708"/>
                    <a:pt x="7602" y="753"/>
                    <a:pt x="7579" y="799"/>
                  </a:cubicBezTo>
                  <a:cubicBezTo>
                    <a:pt x="7510" y="890"/>
                    <a:pt x="7442" y="959"/>
                    <a:pt x="7396" y="1027"/>
                  </a:cubicBezTo>
                  <a:cubicBezTo>
                    <a:pt x="7350" y="1073"/>
                    <a:pt x="7328" y="1119"/>
                    <a:pt x="7282" y="1164"/>
                  </a:cubicBezTo>
                  <a:cubicBezTo>
                    <a:pt x="7259" y="1210"/>
                    <a:pt x="7236" y="1233"/>
                    <a:pt x="7214" y="1278"/>
                  </a:cubicBezTo>
                  <a:cubicBezTo>
                    <a:pt x="7099" y="1438"/>
                    <a:pt x="6985" y="1598"/>
                    <a:pt x="6871" y="1758"/>
                  </a:cubicBezTo>
                  <a:cubicBezTo>
                    <a:pt x="6666" y="2032"/>
                    <a:pt x="6460" y="2283"/>
                    <a:pt x="6255" y="2579"/>
                  </a:cubicBezTo>
                  <a:lnTo>
                    <a:pt x="6278" y="2534"/>
                  </a:lnTo>
                  <a:lnTo>
                    <a:pt x="6278" y="2534"/>
                  </a:lnTo>
                  <a:cubicBezTo>
                    <a:pt x="6186" y="2671"/>
                    <a:pt x="6072" y="2808"/>
                    <a:pt x="5958" y="2945"/>
                  </a:cubicBezTo>
                  <a:cubicBezTo>
                    <a:pt x="5844" y="3082"/>
                    <a:pt x="5730" y="3219"/>
                    <a:pt x="5616" y="3355"/>
                  </a:cubicBezTo>
                  <a:cubicBezTo>
                    <a:pt x="5365" y="3629"/>
                    <a:pt x="5136" y="3880"/>
                    <a:pt x="4885" y="4132"/>
                  </a:cubicBezTo>
                  <a:cubicBezTo>
                    <a:pt x="4840" y="4200"/>
                    <a:pt x="4771" y="4246"/>
                    <a:pt x="4726" y="4314"/>
                  </a:cubicBezTo>
                  <a:cubicBezTo>
                    <a:pt x="4680" y="4360"/>
                    <a:pt x="4634" y="4405"/>
                    <a:pt x="4589" y="4451"/>
                  </a:cubicBezTo>
                  <a:cubicBezTo>
                    <a:pt x="4543" y="4497"/>
                    <a:pt x="4475" y="4542"/>
                    <a:pt x="4429" y="4588"/>
                  </a:cubicBezTo>
                  <a:cubicBezTo>
                    <a:pt x="4383" y="4634"/>
                    <a:pt x="4338" y="4679"/>
                    <a:pt x="4292" y="4748"/>
                  </a:cubicBezTo>
                  <a:cubicBezTo>
                    <a:pt x="4201" y="4816"/>
                    <a:pt x="4109" y="4908"/>
                    <a:pt x="4018" y="4976"/>
                  </a:cubicBezTo>
                  <a:cubicBezTo>
                    <a:pt x="4018" y="4953"/>
                    <a:pt x="3995" y="4930"/>
                    <a:pt x="3972" y="4908"/>
                  </a:cubicBezTo>
                  <a:cubicBezTo>
                    <a:pt x="3950" y="4885"/>
                    <a:pt x="3910" y="4873"/>
                    <a:pt x="3870" y="4873"/>
                  </a:cubicBezTo>
                  <a:cubicBezTo>
                    <a:pt x="3830" y="4873"/>
                    <a:pt x="3790" y="4885"/>
                    <a:pt x="3767" y="4908"/>
                  </a:cubicBezTo>
                  <a:cubicBezTo>
                    <a:pt x="3698" y="4976"/>
                    <a:pt x="3653" y="5045"/>
                    <a:pt x="3607" y="5090"/>
                  </a:cubicBezTo>
                  <a:cubicBezTo>
                    <a:pt x="3561" y="5159"/>
                    <a:pt x="3493" y="5204"/>
                    <a:pt x="3425" y="5250"/>
                  </a:cubicBezTo>
                  <a:cubicBezTo>
                    <a:pt x="3379" y="5296"/>
                    <a:pt x="3333" y="5318"/>
                    <a:pt x="3288" y="5341"/>
                  </a:cubicBezTo>
                  <a:cubicBezTo>
                    <a:pt x="3242" y="5387"/>
                    <a:pt x="3196" y="5410"/>
                    <a:pt x="3128" y="5433"/>
                  </a:cubicBezTo>
                  <a:cubicBezTo>
                    <a:pt x="3037" y="5501"/>
                    <a:pt x="2945" y="5547"/>
                    <a:pt x="2854" y="5592"/>
                  </a:cubicBezTo>
                  <a:cubicBezTo>
                    <a:pt x="2740" y="5638"/>
                    <a:pt x="2626" y="5661"/>
                    <a:pt x="2489" y="5684"/>
                  </a:cubicBezTo>
                  <a:lnTo>
                    <a:pt x="2466" y="5684"/>
                  </a:lnTo>
                  <a:cubicBezTo>
                    <a:pt x="2420" y="5661"/>
                    <a:pt x="2397" y="5661"/>
                    <a:pt x="2352" y="5661"/>
                  </a:cubicBezTo>
                  <a:cubicBezTo>
                    <a:pt x="2329" y="5661"/>
                    <a:pt x="2306" y="5661"/>
                    <a:pt x="2283" y="5638"/>
                  </a:cubicBezTo>
                  <a:cubicBezTo>
                    <a:pt x="2283" y="5638"/>
                    <a:pt x="2260" y="5638"/>
                    <a:pt x="2260" y="5615"/>
                  </a:cubicBezTo>
                  <a:cubicBezTo>
                    <a:pt x="2215" y="5592"/>
                    <a:pt x="2169" y="5570"/>
                    <a:pt x="2124" y="5547"/>
                  </a:cubicBezTo>
                  <a:cubicBezTo>
                    <a:pt x="2101" y="5524"/>
                    <a:pt x="2078" y="5501"/>
                    <a:pt x="2055" y="5478"/>
                  </a:cubicBezTo>
                  <a:cubicBezTo>
                    <a:pt x="2032" y="5433"/>
                    <a:pt x="1987" y="5387"/>
                    <a:pt x="1964" y="5364"/>
                  </a:cubicBezTo>
                  <a:cubicBezTo>
                    <a:pt x="1920" y="5320"/>
                    <a:pt x="1866" y="5295"/>
                    <a:pt x="1809" y="5295"/>
                  </a:cubicBezTo>
                  <a:cubicBezTo>
                    <a:pt x="1777" y="5295"/>
                    <a:pt x="1745" y="5302"/>
                    <a:pt x="1713" y="5318"/>
                  </a:cubicBezTo>
                  <a:cubicBezTo>
                    <a:pt x="1690" y="5341"/>
                    <a:pt x="1667" y="5364"/>
                    <a:pt x="1644" y="5387"/>
                  </a:cubicBezTo>
                  <a:lnTo>
                    <a:pt x="1667" y="5387"/>
                  </a:lnTo>
                  <a:cubicBezTo>
                    <a:pt x="1599" y="5455"/>
                    <a:pt x="1530" y="5547"/>
                    <a:pt x="1439" y="5615"/>
                  </a:cubicBezTo>
                  <a:cubicBezTo>
                    <a:pt x="1347" y="5684"/>
                    <a:pt x="1279" y="5729"/>
                    <a:pt x="1188" y="5798"/>
                  </a:cubicBezTo>
                  <a:cubicBezTo>
                    <a:pt x="1096" y="5866"/>
                    <a:pt x="1005" y="5935"/>
                    <a:pt x="937" y="6003"/>
                  </a:cubicBezTo>
                  <a:lnTo>
                    <a:pt x="891" y="6003"/>
                  </a:lnTo>
                  <a:cubicBezTo>
                    <a:pt x="868" y="6003"/>
                    <a:pt x="845" y="6003"/>
                    <a:pt x="822" y="6026"/>
                  </a:cubicBezTo>
                  <a:cubicBezTo>
                    <a:pt x="731" y="6072"/>
                    <a:pt x="663" y="6140"/>
                    <a:pt x="594" y="6209"/>
                  </a:cubicBezTo>
                  <a:cubicBezTo>
                    <a:pt x="526" y="6254"/>
                    <a:pt x="457" y="6323"/>
                    <a:pt x="412" y="6368"/>
                  </a:cubicBezTo>
                  <a:cubicBezTo>
                    <a:pt x="343" y="6460"/>
                    <a:pt x="297" y="6528"/>
                    <a:pt x="229" y="6597"/>
                  </a:cubicBezTo>
                  <a:cubicBezTo>
                    <a:pt x="206" y="6688"/>
                    <a:pt x="161" y="6756"/>
                    <a:pt x="138" y="6825"/>
                  </a:cubicBezTo>
                  <a:cubicBezTo>
                    <a:pt x="92" y="6916"/>
                    <a:pt x="69" y="6985"/>
                    <a:pt x="46" y="7076"/>
                  </a:cubicBezTo>
                  <a:cubicBezTo>
                    <a:pt x="24" y="7167"/>
                    <a:pt x="24" y="7259"/>
                    <a:pt x="24" y="7350"/>
                  </a:cubicBezTo>
                  <a:cubicBezTo>
                    <a:pt x="1" y="7373"/>
                    <a:pt x="1" y="7418"/>
                    <a:pt x="1" y="7464"/>
                  </a:cubicBezTo>
                  <a:cubicBezTo>
                    <a:pt x="1" y="7510"/>
                    <a:pt x="1" y="7578"/>
                    <a:pt x="24" y="7624"/>
                  </a:cubicBezTo>
                  <a:cubicBezTo>
                    <a:pt x="46" y="7669"/>
                    <a:pt x="92" y="7692"/>
                    <a:pt x="161" y="7692"/>
                  </a:cubicBezTo>
                  <a:cubicBezTo>
                    <a:pt x="206" y="7692"/>
                    <a:pt x="252" y="7647"/>
                    <a:pt x="297" y="7601"/>
                  </a:cubicBezTo>
                  <a:cubicBezTo>
                    <a:pt x="297" y="7578"/>
                    <a:pt x="320" y="7532"/>
                    <a:pt x="343" y="7510"/>
                  </a:cubicBezTo>
                  <a:cubicBezTo>
                    <a:pt x="366" y="7441"/>
                    <a:pt x="389" y="7396"/>
                    <a:pt x="412" y="7327"/>
                  </a:cubicBezTo>
                  <a:cubicBezTo>
                    <a:pt x="457" y="7259"/>
                    <a:pt x="503" y="7190"/>
                    <a:pt x="549" y="7122"/>
                  </a:cubicBezTo>
                  <a:cubicBezTo>
                    <a:pt x="617" y="7030"/>
                    <a:pt x="686" y="6939"/>
                    <a:pt x="754" y="6848"/>
                  </a:cubicBezTo>
                  <a:cubicBezTo>
                    <a:pt x="845" y="6756"/>
                    <a:pt x="937" y="6665"/>
                    <a:pt x="1051" y="6574"/>
                  </a:cubicBezTo>
                  <a:cubicBezTo>
                    <a:pt x="1142" y="6505"/>
                    <a:pt x="1233" y="6437"/>
                    <a:pt x="1325" y="6391"/>
                  </a:cubicBezTo>
                  <a:cubicBezTo>
                    <a:pt x="1416" y="6323"/>
                    <a:pt x="1507" y="6254"/>
                    <a:pt x="1621" y="6209"/>
                  </a:cubicBezTo>
                  <a:cubicBezTo>
                    <a:pt x="1690" y="6186"/>
                    <a:pt x="1758" y="6163"/>
                    <a:pt x="1827" y="6140"/>
                  </a:cubicBezTo>
                  <a:lnTo>
                    <a:pt x="1872" y="6140"/>
                  </a:lnTo>
                  <a:cubicBezTo>
                    <a:pt x="1895" y="6140"/>
                    <a:pt x="1895" y="6163"/>
                    <a:pt x="1918" y="6163"/>
                  </a:cubicBezTo>
                  <a:cubicBezTo>
                    <a:pt x="1964" y="6186"/>
                    <a:pt x="2009" y="6209"/>
                    <a:pt x="2032" y="6231"/>
                  </a:cubicBezTo>
                  <a:cubicBezTo>
                    <a:pt x="2101" y="6277"/>
                    <a:pt x="2169" y="6300"/>
                    <a:pt x="2238" y="6323"/>
                  </a:cubicBezTo>
                  <a:cubicBezTo>
                    <a:pt x="2272" y="6334"/>
                    <a:pt x="2312" y="6340"/>
                    <a:pt x="2352" y="6340"/>
                  </a:cubicBezTo>
                  <a:cubicBezTo>
                    <a:pt x="2392" y="6340"/>
                    <a:pt x="2432" y="6334"/>
                    <a:pt x="2466" y="6323"/>
                  </a:cubicBezTo>
                  <a:cubicBezTo>
                    <a:pt x="2557" y="6323"/>
                    <a:pt x="2648" y="6300"/>
                    <a:pt x="2740" y="6277"/>
                  </a:cubicBezTo>
                  <a:cubicBezTo>
                    <a:pt x="2785" y="6277"/>
                    <a:pt x="2831" y="6254"/>
                    <a:pt x="2877" y="6231"/>
                  </a:cubicBezTo>
                  <a:lnTo>
                    <a:pt x="2900" y="6231"/>
                  </a:lnTo>
                  <a:cubicBezTo>
                    <a:pt x="3037" y="6163"/>
                    <a:pt x="3128" y="6117"/>
                    <a:pt x="3242" y="6049"/>
                  </a:cubicBezTo>
                  <a:cubicBezTo>
                    <a:pt x="3333" y="6003"/>
                    <a:pt x="3402" y="5935"/>
                    <a:pt x="3470" y="5889"/>
                  </a:cubicBezTo>
                  <a:cubicBezTo>
                    <a:pt x="3561" y="5843"/>
                    <a:pt x="3630" y="5775"/>
                    <a:pt x="3721" y="5729"/>
                  </a:cubicBezTo>
                  <a:cubicBezTo>
                    <a:pt x="3744" y="5706"/>
                    <a:pt x="3767" y="5684"/>
                    <a:pt x="3813" y="5661"/>
                  </a:cubicBezTo>
                  <a:cubicBezTo>
                    <a:pt x="3881" y="5592"/>
                    <a:pt x="3950" y="5547"/>
                    <a:pt x="4018" y="5501"/>
                  </a:cubicBezTo>
                  <a:cubicBezTo>
                    <a:pt x="4086" y="5433"/>
                    <a:pt x="4155" y="5364"/>
                    <a:pt x="4201" y="5318"/>
                  </a:cubicBezTo>
                  <a:cubicBezTo>
                    <a:pt x="4338" y="5204"/>
                    <a:pt x="4452" y="5090"/>
                    <a:pt x="4566" y="4976"/>
                  </a:cubicBezTo>
                  <a:cubicBezTo>
                    <a:pt x="4794" y="4748"/>
                    <a:pt x="5022" y="4520"/>
                    <a:pt x="5251" y="4291"/>
                  </a:cubicBezTo>
                  <a:cubicBezTo>
                    <a:pt x="5502" y="4017"/>
                    <a:pt x="5753" y="3766"/>
                    <a:pt x="5981" y="3515"/>
                  </a:cubicBezTo>
                  <a:cubicBezTo>
                    <a:pt x="6049" y="3447"/>
                    <a:pt x="6095" y="3378"/>
                    <a:pt x="6164" y="3310"/>
                  </a:cubicBezTo>
                  <a:cubicBezTo>
                    <a:pt x="6209" y="3241"/>
                    <a:pt x="6255" y="3173"/>
                    <a:pt x="6323" y="3104"/>
                  </a:cubicBezTo>
                  <a:cubicBezTo>
                    <a:pt x="6437" y="2945"/>
                    <a:pt x="6552" y="2785"/>
                    <a:pt x="6643" y="2625"/>
                  </a:cubicBezTo>
                  <a:cubicBezTo>
                    <a:pt x="6757" y="2488"/>
                    <a:pt x="6848" y="2351"/>
                    <a:pt x="6940" y="2214"/>
                  </a:cubicBezTo>
                  <a:cubicBezTo>
                    <a:pt x="6985" y="2146"/>
                    <a:pt x="7031" y="2077"/>
                    <a:pt x="7077" y="2009"/>
                  </a:cubicBezTo>
                  <a:cubicBezTo>
                    <a:pt x="7122" y="1917"/>
                    <a:pt x="7191" y="1849"/>
                    <a:pt x="7236" y="1781"/>
                  </a:cubicBezTo>
                  <a:cubicBezTo>
                    <a:pt x="7328" y="1621"/>
                    <a:pt x="7396" y="1484"/>
                    <a:pt x="7487" y="1347"/>
                  </a:cubicBezTo>
                  <a:cubicBezTo>
                    <a:pt x="7579" y="1187"/>
                    <a:pt x="7693" y="1050"/>
                    <a:pt x="7784" y="890"/>
                  </a:cubicBezTo>
                  <a:cubicBezTo>
                    <a:pt x="7853" y="753"/>
                    <a:pt x="7921" y="639"/>
                    <a:pt x="7990" y="502"/>
                  </a:cubicBezTo>
                  <a:cubicBezTo>
                    <a:pt x="8012" y="434"/>
                    <a:pt x="8035" y="388"/>
                    <a:pt x="8058" y="320"/>
                  </a:cubicBezTo>
                  <a:cubicBezTo>
                    <a:pt x="8058" y="274"/>
                    <a:pt x="8081" y="251"/>
                    <a:pt x="8081" y="206"/>
                  </a:cubicBezTo>
                  <a:cubicBezTo>
                    <a:pt x="8081" y="183"/>
                    <a:pt x="8104" y="137"/>
                    <a:pt x="8127" y="91"/>
                  </a:cubicBezTo>
                  <a:cubicBezTo>
                    <a:pt x="8127" y="69"/>
                    <a:pt x="8104" y="23"/>
                    <a:pt x="805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7"/>
            <p:cNvSpPr/>
            <p:nvPr/>
          </p:nvSpPr>
          <p:spPr>
            <a:xfrm>
              <a:off x="7061750" y="1035175"/>
              <a:ext cx="109000" cy="125225"/>
            </a:xfrm>
            <a:custGeom>
              <a:avLst/>
              <a:gdLst/>
              <a:ahLst/>
              <a:cxnLst/>
              <a:rect l="l" t="t" r="r" b="b"/>
              <a:pathLst>
                <a:path w="4360" h="5009" extrusionOk="0">
                  <a:moveTo>
                    <a:pt x="4131" y="1"/>
                  </a:moveTo>
                  <a:cubicBezTo>
                    <a:pt x="4086" y="23"/>
                    <a:pt x="4063" y="46"/>
                    <a:pt x="4017" y="69"/>
                  </a:cubicBezTo>
                  <a:cubicBezTo>
                    <a:pt x="4017" y="92"/>
                    <a:pt x="3994" y="92"/>
                    <a:pt x="3994" y="115"/>
                  </a:cubicBezTo>
                  <a:lnTo>
                    <a:pt x="3903" y="206"/>
                  </a:lnTo>
                  <a:cubicBezTo>
                    <a:pt x="3835" y="274"/>
                    <a:pt x="3766" y="343"/>
                    <a:pt x="3698" y="411"/>
                  </a:cubicBezTo>
                  <a:cubicBezTo>
                    <a:pt x="3629" y="457"/>
                    <a:pt x="3584" y="526"/>
                    <a:pt x="3515" y="571"/>
                  </a:cubicBezTo>
                  <a:cubicBezTo>
                    <a:pt x="3447" y="640"/>
                    <a:pt x="3401" y="685"/>
                    <a:pt x="3333" y="754"/>
                  </a:cubicBezTo>
                  <a:cubicBezTo>
                    <a:pt x="3264" y="822"/>
                    <a:pt x="3218" y="891"/>
                    <a:pt x="3173" y="982"/>
                  </a:cubicBezTo>
                  <a:cubicBezTo>
                    <a:pt x="3150" y="1028"/>
                    <a:pt x="3104" y="1073"/>
                    <a:pt x="3081" y="1142"/>
                  </a:cubicBezTo>
                  <a:cubicBezTo>
                    <a:pt x="3059" y="1187"/>
                    <a:pt x="3013" y="1233"/>
                    <a:pt x="2990" y="1302"/>
                  </a:cubicBezTo>
                  <a:cubicBezTo>
                    <a:pt x="2967" y="1347"/>
                    <a:pt x="2922" y="1393"/>
                    <a:pt x="2899" y="1461"/>
                  </a:cubicBezTo>
                  <a:cubicBezTo>
                    <a:pt x="2853" y="1553"/>
                    <a:pt x="2808" y="1621"/>
                    <a:pt x="2762" y="1712"/>
                  </a:cubicBezTo>
                  <a:cubicBezTo>
                    <a:pt x="2716" y="1804"/>
                    <a:pt x="2671" y="1872"/>
                    <a:pt x="2625" y="1964"/>
                  </a:cubicBezTo>
                  <a:cubicBezTo>
                    <a:pt x="2556" y="2078"/>
                    <a:pt x="2488" y="2169"/>
                    <a:pt x="2420" y="2283"/>
                  </a:cubicBezTo>
                  <a:cubicBezTo>
                    <a:pt x="2351" y="2397"/>
                    <a:pt x="2283" y="2488"/>
                    <a:pt x="2214" y="2603"/>
                  </a:cubicBezTo>
                  <a:cubicBezTo>
                    <a:pt x="2123" y="2717"/>
                    <a:pt x="2009" y="2854"/>
                    <a:pt x="1917" y="2968"/>
                  </a:cubicBezTo>
                  <a:cubicBezTo>
                    <a:pt x="1872" y="3036"/>
                    <a:pt x="1803" y="3105"/>
                    <a:pt x="1735" y="3173"/>
                  </a:cubicBezTo>
                  <a:cubicBezTo>
                    <a:pt x="1712" y="3219"/>
                    <a:pt x="1666" y="3265"/>
                    <a:pt x="1621" y="3310"/>
                  </a:cubicBezTo>
                  <a:lnTo>
                    <a:pt x="1621" y="3333"/>
                  </a:lnTo>
                  <a:cubicBezTo>
                    <a:pt x="1598" y="3356"/>
                    <a:pt x="1575" y="3379"/>
                    <a:pt x="1552" y="3401"/>
                  </a:cubicBezTo>
                  <a:cubicBezTo>
                    <a:pt x="1506" y="3424"/>
                    <a:pt x="1484" y="3470"/>
                    <a:pt x="1438" y="3493"/>
                  </a:cubicBezTo>
                  <a:cubicBezTo>
                    <a:pt x="1370" y="3584"/>
                    <a:pt x="1301" y="3675"/>
                    <a:pt x="1210" y="3744"/>
                  </a:cubicBezTo>
                  <a:cubicBezTo>
                    <a:pt x="1141" y="3835"/>
                    <a:pt x="1073" y="3926"/>
                    <a:pt x="982" y="4018"/>
                  </a:cubicBezTo>
                  <a:cubicBezTo>
                    <a:pt x="959" y="4063"/>
                    <a:pt x="913" y="4109"/>
                    <a:pt x="890" y="4155"/>
                  </a:cubicBezTo>
                  <a:cubicBezTo>
                    <a:pt x="867" y="4155"/>
                    <a:pt x="845" y="4178"/>
                    <a:pt x="845" y="4200"/>
                  </a:cubicBezTo>
                  <a:cubicBezTo>
                    <a:pt x="822" y="4223"/>
                    <a:pt x="799" y="4246"/>
                    <a:pt x="776" y="4269"/>
                  </a:cubicBezTo>
                  <a:cubicBezTo>
                    <a:pt x="708" y="4337"/>
                    <a:pt x="639" y="4383"/>
                    <a:pt x="593" y="4451"/>
                  </a:cubicBezTo>
                  <a:cubicBezTo>
                    <a:pt x="457" y="4588"/>
                    <a:pt x="320" y="4703"/>
                    <a:pt x="183" y="4817"/>
                  </a:cubicBezTo>
                  <a:cubicBezTo>
                    <a:pt x="183" y="4817"/>
                    <a:pt x="160" y="4817"/>
                    <a:pt x="160" y="4839"/>
                  </a:cubicBezTo>
                  <a:lnTo>
                    <a:pt x="137" y="4839"/>
                  </a:lnTo>
                  <a:cubicBezTo>
                    <a:pt x="114" y="4862"/>
                    <a:pt x="68" y="4885"/>
                    <a:pt x="46" y="4908"/>
                  </a:cubicBezTo>
                  <a:cubicBezTo>
                    <a:pt x="23" y="4931"/>
                    <a:pt x="0" y="4954"/>
                    <a:pt x="23" y="4976"/>
                  </a:cubicBezTo>
                  <a:cubicBezTo>
                    <a:pt x="39" y="4993"/>
                    <a:pt x="55" y="5009"/>
                    <a:pt x="71" y="5009"/>
                  </a:cubicBezTo>
                  <a:cubicBezTo>
                    <a:pt x="78" y="5009"/>
                    <a:pt x="85" y="5006"/>
                    <a:pt x="91" y="4999"/>
                  </a:cubicBezTo>
                  <a:cubicBezTo>
                    <a:pt x="137" y="4976"/>
                    <a:pt x="183" y="4954"/>
                    <a:pt x="205" y="4908"/>
                  </a:cubicBezTo>
                  <a:cubicBezTo>
                    <a:pt x="251" y="4885"/>
                    <a:pt x="297" y="4862"/>
                    <a:pt x="320" y="4817"/>
                  </a:cubicBezTo>
                  <a:cubicBezTo>
                    <a:pt x="411" y="4748"/>
                    <a:pt x="502" y="4680"/>
                    <a:pt x="571" y="4611"/>
                  </a:cubicBezTo>
                  <a:cubicBezTo>
                    <a:pt x="662" y="4543"/>
                    <a:pt x="730" y="4474"/>
                    <a:pt x="822" y="4406"/>
                  </a:cubicBezTo>
                  <a:cubicBezTo>
                    <a:pt x="833" y="4417"/>
                    <a:pt x="850" y="4423"/>
                    <a:pt x="870" y="4423"/>
                  </a:cubicBezTo>
                  <a:cubicBezTo>
                    <a:pt x="890" y="4423"/>
                    <a:pt x="913" y="4417"/>
                    <a:pt x="936" y="4406"/>
                  </a:cubicBezTo>
                  <a:cubicBezTo>
                    <a:pt x="982" y="4383"/>
                    <a:pt x="1027" y="4337"/>
                    <a:pt x="1073" y="4315"/>
                  </a:cubicBezTo>
                  <a:cubicBezTo>
                    <a:pt x="1096" y="4269"/>
                    <a:pt x="1141" y="4223"/>
                    <a:pt x="1187" y="4200"/>
                  </a:cubicBezTo>
                  <a:cubicBezTo>
                    <a:pt x="1255" y="4132"/>
                    <a:pt x="1301" y="4063"/>
                    <a:pt x="1370" y="3995"/>
                  </a:cubicBezTo>
                  <a:cubicBezTo>
                    <a:pt x="1506" y="3835"/>
                    <a:pt x="1666" y="3698"/>
                    <a:pt x="1803" y="3538"/>
                  </a:cubicBezTo>
                  <a:cubicBezTo>
                    <a:pt x="1872" y="3470"/>
                    <a:pt x="1917" y="3401"/>
                    <a:pt x="1986" y="3333"/>
                  </a:cubicBezTo>
                  <a:cubicBezTo>
                    <a:pt x="2054" y="3265"/>
                    <a:pt x="2123" y="3196"/>
                    <a:pt x="2191" y="3105"/>
                  </a:cubicBezTo>
                  <a:cubicBezTo>
                    <a:pt x="2305" y="2991"/>
                    <a:pt x="2420" y="2854"/>
                    <a:pt x="2534" y="2717"/>
                  </a:cubicBezTo>
                  <a:cubicBezTo>
                    <a:pt x="2556" y="2694"/>
                    <a:pt x="2579" y="2648"/>
                    <a:pt x="2579" y="2625"/>
                  </a:cubicBezTo>
                  <a:cubicBezTo>
                    <a:pt x="2579" y="2648"/>
                    <a:pt x="2579" y="2648"/>
                    <a:pt x="2579" y="2648"/>
                  </a:cubicBezTo>
                  <a:cubicBezTo>
                    <a:pt x="2579" y="2648"/>
                    <a:pt x="2602" y="2625"/>
                    <a:pt x="2602" y="2625"/>
                  </a:cubicBezTo>
                  <a:lnTo>
                    <a:pt x="2602" y="2625"/>
                  </a:lnTo>
                  <a:cubicBezTo>
                    <a:pt x="2579" y="2625"/>
                    <a:pt x="2579" y="2648"/>
                    <a:pt x="2579" y="2648"/>
                  </a:cubicBezTo>
                  <a:lnTo>
                    <a:pt x="2579" y="2648"/>
                  </a:lnTo>
                  <a:cubicBezTo>
                    <a:pt x="2579" y="2625"/>
                    <a:pt x="2602" y="2625"/>
                    <a:pt x="2602" y="2603"/>
                  </a:cubicBezTo>
                  <a:cubicBezTo>
                    <a:pt x="2602" y="2603"/>
                    <a:pt x="2625" y="2603"/>
                    <a:pt x="2625" y="2580"/>
                  </a:cubicBezTo>
                  <a:cubicBezTo>
                    <a:pt x="2625" y="2580"/>
                    <a:pt x="2625" y="2603"/>
                    <a:pt x="2625" y="2603"/>
                  </a:cubicBezTo>
                  <a:cubicBezTo>
                    <a:pt x="2648" y="2557"/>
                    <a:pt x="2671" y="2511"/>
                    <a:pt x="2693" y="2466"/>
                  </a:cubicBezTo>
                  <a:cubicBezTo>
                    <a:pt x="2693" y="2466"/>
                    <a:pt x="2693" y="2488"/>
                    <a:pt x="2693" y="2488"/>
                  </a:cubicBezTo>
                  <a:cubicBezTo>
                    <a:pt x="2716" y="2466"/>
                    <a:pt x="2716" y="2443"/>
                    <a:pt x="2739" y="2443"/>
                  </a:cubicBezTo>
                  <a:lnTo>
                    <a:pt x="2716" y="2443"/>
                  </a:lnTo>
                  <a:cubicBezTo>
                    <a:pt x="2785" y="2374"/>
                    <a:pt x="2830" y="2283"/>
                    <a:pt x="2899" y="2215"/>
                  </a:cubicBezTo>
                  <a:cubicBezTo>
                    <a:pt x="2944" y="2146"/>
                    <a:pt x="2990" y="2078"/>
                    <a:pt x="3013" y="2032"/>
                  </a:cubicBezTo>
                  <a:cubicBezTo>
                    <a:pt x="3081" y="1941"/>
                    <a:pt x="3127" y="1872"/>
                    <a:pt x="3173" y="1781"/>
                  </a:cubicBezTo>
                  <a:cubicBezTo>
                    <a:pt x="3196" y="1781"/>
                    <a:pt x="3241" y="1758"/>
                    <a:pt x="3287" y="1735"/>
                  </a:cubicBezTo>
                  <a:cubicBezTo>
                    <a:pt x="3310" y="1690"/>
                    <a:pt x="3355" y="1644"/>
                    <a:pt x="3378" y="1621"/>
                  </a:cubicBezTo>
                  <a:cubicBezTo>
                    <a:pt x="3401" y="1575"/>
                    <a:pt x="3424" y="1530"/>
                    <a:pt x="3469" y="1507"/>
                  </a:cubicBezTo>
                  <a:cubicBezTo>
                    <a:pt x="3515" y="1416"/>
                    <a:pt x="3561" y="1347"/>
                    <a:pt x="3629" y="1256"/>
                  </a:cubicBezTo>
                  <a:cubicBezTo>
                    <a:pt x="3721" y="1119"/>
                    <a:pt x="3835" y="982"/>
                    <a:pt x="3926" y="845"/>
                  </a:cubicBezTo>
                  <a:cubicBezTo>
                    <a:pt x="3926" y="845"/>
                    <a:pt x="3949" y="822"/>
                    <a:pt x="3949" y="822"/>
                  </a:cubicBezTo>
                  <a:lnTo>
                    <a:pt x="3949" y="799"/>
                  </a:lnTo>
                  <a:cubicBezTo>
                    <a:pt x="4017" y="731"/>
                    <a:pt x="4063" y="640"/>
                    <a:pt x="4131" y="571"/>
                  </a:cubicBezTo>
                  <a:cubicBezTo>
                    <a:pt x="4154" y="526"/>
                    <a:pt x="4200" y="480"/>
                    <a:pt x="4223" y="434"/>
                  </a:cubicBezTo>
                  <a:cubicBezTo>
                    <a:pt x="4246" y="411"/>
                    <a:pt x="4246" y="389"/>
                    <a:pt x="4268" y="366"/>
                  </a:cubicBezTo>
                  <a:cubicBezTo>
                    <a:pt x="4268" y="343"/>
                    <a:pt x="4291" y="343"/>
                    <a:pt x="4291" y="320"/>
                  </a:cubicBezTo>
                  <a:cubicBezTo>
                    <a:pt x="4314" y="297"/>
                    <a:pt x="4337" y="274"/>
                    <a:pt x="4337" y="229"/>
                  </a:cubicBezTo>
                  <a:cubicBezTo>
                    <a:pt x="4360" y="206"/>
                    <a:pt x="4360" y="206"/>
                    <a:pt x="4360" y="183"/>
                  </a:cubicBezTo>
                  <a:cubicBezTo>
                    <a:pt x="4360" y="137"/>
                    <a:pt x="4337" y="115"/>
                    <a:pt x="4337" y="92"/>
                  </a:cubicBezTo>
                  <a:cubicBezTo>
                    <a:pt x="4291" y="46"/>
                    <a:pt x="4246" y="1"/>
                    <a:pt x="417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7"/>
            <p:cNvSpPr/>
            <p:nvPr/>
          </p:nvSpPr>
          <p:spPr>
            <a:xfrm>
              <a:off x="7133650" y="1034025"/>
              <a:ext cx="51950" cy="80500"/>
            </a:xfrm>
            <a:custGeom>
              <a:avLst/>
              <a:gdLst/>
              <a:ahLst/>
              <a:cxnLst/>
              <a:rect l="l" t="t" r="r" b="b"/>
              <a:pathLst>
                <a:path w="2078" h="3220" extrusionOk="0">
                  <a:moveTo>
                    <a:pt x="2031" y="1"/>
                  </a:moveTo>
                  <a:cubicBezTo>
                    <a:pt x="2009" y="1"/>
                    <a:pt x="1986" y="24"/>
                    <a:pt x="1986" y="24"/>
                  </a:cubicBezTo>
                  <a:cubicBezTo>
                    <a:pt x="1963" y="92"/>
                    <a:pt x="1940" y="161"/>
                    <a:pt x="1917" y="229"/>
                  </a:cubicBezTo>
                  <a:cubicBezTo>
                    <a:pt x="1872" y="298"/>
                    <a:pt x="1849" y="366"/>
                    <a:pt x="1803" y="435"/>
                  </a:cubicBezTo>
                  <a:cubicBezTo>
                    <a:pt x="1780" y="503"/>
                    <a:pt x="1735" y="594"/>
                    <a:pt x="1689" y="663"/>
                  </a:cubicBezTo>
                  <a:cubicBezTo>
                    <a:pt x="1666" y="731"/>
                    <a:pt x="1621" y="800"/>
                    <a:pt x="1575" y="868"/>
                  </a:cubicBezTo>
                  <a:cubicBezTo>
                    <a:pt x="1552" y="937"/>
                    <a:pt x="1506" y="1005"/>
                    <a:pt x="1461" y="1074"/>
                  </a:cubicBezTo>
                  <a:cubicBezTo>
                    <a:pt x="1415" y="1142"/>
                    <a:pt x="1370" y="1211"/>
                    <a:pt x="1324" y="1256"/>
                  </a:cubicBezTo>
                  <a:cubicBezTo>
                    <a:pt x="1233" y="1393"/>
                    <a:pt x="1164" y="1530"/>
                    <a:pt x="1073" y="1644"/>
                  </a:cubicBezTo>
                  <a:cubicBezTo>
                    <a:pt x="1050" y="1690"/>
                    <a:pt x="1027" y="1736"/>
                    <a:pt x="981" y="1781"/>
                  </a:cubicBezTo>
                  <a:cubicBezTo>
                    <a:pt x="936" y="1827"/>
                    <a:pt x="913" y="1873"/>
                    <a:pt x="867" y="1918"/>
                  </a:cubicBezTo>
                  <a:lnTo>
                    <a:pt x="890" y="1918"/>
                  </a:lnTo>
                  <a:cubicBezTo>
                    <a:pt x="845" y="1964"/>
                    <a:pt x="822" y="2010"/>
                    <a:pt x="776" y="2078"/>
                  </a:cubicBezTo>
                  <a:cubicBezTo>
                    <a:pt x="776" y="2055"/>
                    <a:pt x="776" y="2055"/>
                    <a:pt x="776" y="2055"/>
                  </a:cubicBezTo>
                  <a:cubicBezTo>
                    <a:pt x="776" y="2078"/>
                    <a:pt x="753" y="2101"/>
                    <a:pt x="730" y="2124"/>
                  </a:cubicBezTo>
                  <a:cubicBezTo>
                    <a:pt x="753" y="2101"/>
                    <a:pt x="753" y="2101"/>
                    <a:pt x="753" y="2101"/>
                  </a:cubicBezTo>
                  <a:lnTo>
                    <a:pt x="753" y="2101"/>
                  </a:lnTo>
                  <a:cubicBezTo>
                    <a:pt x="639" y="2238"/>
                    <a:pt x="548" y="2375"/>
                    <a:pt x="434" y="2489"/>
                  </a:cubicBezTo>
                  <a:cubicBezTo>
                    <a:pt x="365" y="2580"/>
                    <a:pt x="320" y="2649"/>
                    <a:pt x="251" y="2717"/>
                  </a:cubicBezTo>
                  <a:cubicBezTo>
                    <a:pt x="183" y="2786"/>
                    <a:pt x="114" y="2877"/>
                    <a:pt x="68" y="2945"/>
                  </a:cubicBezTo>
                  <a:lnTo>
                    <a:pt x="91" y="2923"/>
                  </a:lnTo>
                  <a:lnTo>
                    <a:pt x="91" y="2923"/>
                  </a:lnTo>
                  <a:cubicBezTo>
                    <a:pt x="68" y="2946"/>
                    <a:pt x="45" y="2969"/>
                    <a:pt x="23" y="3014"/>
                  </a:cubicBezTo>
                  <a:cubicBezTo>
                    <a:pt x="23" y="3037"/>
                    <a:pt x="0" y="3059"/>
                    <a:pt x="0" y="3082"/>
                  </a:cubicBezTo>
                  <a:cubicBezTo>
                    <a:pt x="0" y="3128"/>
                    <a:pt x="23" y="3151"/>
                    <a:pt x="46" y="3196"/>
                  </a:cubicBezTo>
                  <a:cubicBezTo>
                    <a:pt x="91" y="3219"/>
                    <a:pt x="114" y="3219"/>
                    <a:pt x="160" y="3219"/>
                  </a:cubicBezTo>
                  <a:cubicBezTo>
                    <a:pt x="205" y="3219"/>
                    <a:pt x="251" y="3219"/>
                    <a:pt x="274" y="3174"/>
                  </a:cubicBezTo>
                  <a:cubicBezTo>
                    <a:pt x="297" y="3128"/>
                    <a:pt x="342" y="3105"/>
                    <a:pt x="388" y="3059"/>
                  </a:cubicBezTo>
                  <a:cubicBezTo>
                    <a:pt x="411" y="3014"/>
                    <a:pt x="457" y="2991"/>
                    <a:pt x="479" y="2945"/>
                  </a:cubicBezTo>
                  <a:cubicBezTo>
                    <a:pt x="571" y="2854"/>
                    <a:pt x="616" y="2763"/>
                    <a:pt x="685" y="2694"/>
                  </a:cubicBezTo>
                  <a:cubicBezTo>
                    <a:pt x="685" y="2671"/>
                    <a:pt x="685" y="2671"/>
                    <a:pt x="708" y="2671"/>
                  </a:cubicBezTo>
                  <a:lnTo>
                    <a:pt x="685" y="2671"/>
                  </a:lnTo>
                  <a:cubicBezTo>
                    <a:pt x="685" y="2671"/>
                    <a:pt x="708" y="2671"/>
                    <a:pt x="708" y="2649"/>
                  </a:cubicBezTo>
                  <a:cubicBezTo>
                    <a:pt x="708" y="2671"/>
                    <a:pt x="708" y="2671"/>
                    <a:pt x="708" y="2671"/>
                  </a:cubicBezTo>
                  <a:cubicBezTo>
                    <a:pt x="799" y="2534"/>
                    <a:pt x="913" y="2375"/>
                    <a:pt x="1004" y="2238"/>
                  </a:cubicBezTo>
                  <a:cubicBezTo>
                    <a:pt x="1050" y="2169"/>
                    <a:pt x="1096" y="2078"/>
                    <a:pt x="1141" y="2010"/>
                  </a:cubicBezTo>
                  <a:lnTo>
                    <a:pt x="1278" y="1758"/>
                  </a:lnTo>
                  <a:cubicBezTo>
                    <a:pt x="1324" y="1667"/>
                    <a:pt x="1370" y="1576"/>
                    <a:pt x="1415" y="1507"/>
                  </a:cubicBezTo>
                  <a:cubicBezTo>
                    <a:pt x="1438" y="1462"/>
                    <a:pt x="1461" y="1416"/>
                    <a:pt x="1484" y="1370"/>
                  </a:cubicBezTo>
                  <a:cubicBezTo>
                    <a:pt x="1506" y="1325"/>
                    <a:pt x="1529" y="1279"/>
                    <a:pt x="1552" y="1256"/>
                  </a:cubicBezTo>
                  <a:cubicBezTo>
                    <a:pt x="1575" y="1211"/>
                    <a:pt x="1598" y="1165"/>
                    <a:pt x="1621" y="1119"/>
                  </a:cubicBezTo>
                  <a:cubicBezTo>
                    <a:pt x="1643" y="1096"/>
                    <a:pt x="1666" y="1051"/>
                    <a:pt x="1666" y="1005"/>
                  </a:cubicBezTo>
                  <a:cubicBezTo>
                    <a:pt x="1712" y="891"/>
                    <a:pt x="1758" y="800"/>
                    <a:pt x="1780" y="708"/>
                  </a:cubicBezTo>
                  <a:cubicBezTo>
                    <a:pt x="1826" y="663"/>
                    <a:pt x="1849" y="594"/>
                    <a:pt x="1872" y="549"/>
                  </a:cubicBezTo>
                  <a:cubicBezTo>
                    <a:pt x="1895" y="503"/>
                    <a:pt x="1917" y="435"/>
                    <a:pt x="1940" y="389"/>
                  </a:cubicBezTo>
                  <a:cubicBezTo>
                    <a:pt x="1986" y="275"/>
                    <a:pt x="2031" y="183"/>
                    <a:pt x="2077" y="69"/>
                  </a:cubicBezTo>
                  <a:cubicBezTo>
                    <a:pt x="2077" y="47"/>
                    <a:pt x="2077" y="24"/>
                    <a:pt x="2054" y="24"/>
                  </a:cubicBezTo>
                  <a:cubicBezTo>
                    <a:pt x="2054" y="1"/>
                    <a:pt x="2031" y="1"/>
                    <a:pt x="203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7"/>
            <p:cNvSpPr/>
            <p:nvPr/>
          </p:nvSpPr>
          <p:spPr>
            <a:xfrm>
              <a:off x="6876850" y="972400"/>
              <a:ext cx="45100" cy="46100"/>
            </a:xfrm>
            <a:custGeom>
              <a:avLst/>
              <a:gdLst/>
              <a:ahLst/>
              <a:cxnLst/>
              <a:rect l="l" t="t" r="r" b="b"/>
              <a:pathLst>
                <a:path w="1804" h="1844" extrusionOk="0">
                  <a:moveTo>
                    <a:pt x="1233" y="1"/>
                  </a:moveTo>
                  <a:cubicBezTo>
                    <a:pt x="1210" y="1"/>
                    <a:pt x="1165" y="1"/>
                    <a:pt x="1142" y="24"/>
                  </a:cubicBezTo>
                  <a:cubicBezTo>
                    <a:pt x="1119" y="24"/>
                    <a:pt x="1096" y="46"/>
                    <a:pt x="1051" y="46"/>
                  </a:cubicBezTo>
                  <a:cubicBezTo>
                    <a:pt x="1005" y="92"/>
                    <a:pt x="959" y="138"/>
                    <a:pt x="891" y="161"/>
                  </a:cubicBezTo>
                  <a:cubicBezTo>
                    <a:pt x="868" y="206"/>
                    <a:pt x="822" y="252"/>
                    <a:pt x="777" y="275"/>
                  </a:cubicBezTo>
                  <a:cubicBezTo>
                    <a:pt x="708" y="343"/>
                    <a:pt x="640" y="412"/>
                    <a:pt x="571" y="480"/>
                  </a:cubicBezTo>
                  <a:cubicBezTo>
                    <a:pt x="480" y="571"/>
                    <a:pt x="389" y="640"/>
                    <a:pt x="297" y="731"/>
                  </a:cubicBezTo>
                  <a:cubicBezTo>
                    <a:pt x="252" y="777"/>
                    <a:pt x="229" y="822"/>
                    <a:pt x="183" y="845"/>
                  </a:cubicBezTo>
                  <a:cubicBezTo>
                    <a:pt x="160" y="868"/>
                    <a:pt x="138" y="891"/>
                    <a:pt x="115" y="914"/>
                  </a:cubicBezTo>
                  <a:cubicBezTo>
                    <a:pt x="92" y="914"/>
                    <a:pt x="92" y="937"/>
                    <a:pt x="92" y="937"/>
                  </a:cubicBezTo>
                  <a:cubicBezTo>
                    <a:pt x="69" y="959"/>
                    <a:pt x="46" y="982"/>
                    <a:pt x="23" y="1005"/>
                  </a:cubicBezTo>
                  <a:cubicBezTo>
                    <a:pt x="1" y="1028"/>
                    <a:pt x="1" y="1074"/>
                    <a:pt x="23" y="1119"/>
                  </a:cubicBezTo>
                  <a:cubicBezTo>
                    <a:pt x="23" y="1142"/>
                    <a:pt x="46" y="1165"/>
                    <a:pt x="69" y="1188"/>
                  </a:cubicBezTo>
                  <a:cubicBezTo>
                    <a:pt x="69" y="1210"/>
                    <a:pt x="92" y="1210"/>
                    <a:pt x="92" y="1210"/>
                  </a:cubicBezTo>
                  <a:cubicBezTo>
                    <a:pt x="92" y="1233"/>
                    <a:pt x="92" y="1233"/>
                    <a:pt x="92" y="1256"/>
                  </a:cubicBezTo>
                  <a:cubicBezTo>
                    <a:pt x="115" y="1302"/>
                    <a:pt x="138" y="1325"/>
                    <a:pt x="183" y="1347"/>
                  </a:cubicBezTo>
                  <a:lnTo>
                    <a:pt x="183" y="1370"/>
                  </a:lnTo>
                  <a:cubicBezTo>
                    <a:pt x="160" y="1416"/>
                    <a:pt x="183" y="1484"/>
                    <a:pt x="229" y="1530"/>
                  </a:cubicBezTo>
                  <a:cubicBezTo>
                    <a:pt x="229" y="1553"/>
                    <a:pt x="229" y="1599"/>
                    <a:pt x="229" y="1621"/>
                  </a:cubicBezTo>
                  <a:cubicBezTo>
                    <a:pt x="229" y="1644"/>
                    <a:pt x="252" y="1644"/>
                    <a:pt x="252" y="1667"/>
                  </a:cubicBezTo>
                  <a:cubicBezTo>
                    <a:pt x="275" y="1690"/>
                    <a:pt x="297" y="1713"/>
                    <a:pt x="320" y="1735"/>
                  </a:cubicBezTo>
                  <a:cubicBezTo>
                    <a:pt x="320" y="1735"/>
                    <a:pt x="343" y="1735"/>
                    <a:pt x="343" y="1758"/>
                  </a:cubicBezTo>
                  <a:cubicBezTo>
                    <a:pt x="366" y="1781"/>
                    <a:pt x="389" y="1804"/>
                    <a:pt x="411" y="1827"/>
                  </a:cubicBezTo>
                  <a:cubicBezTo>
                    <a:pt x="423" y="1838"/>
                    <a:pt x="440" y="1844"/>
                    <a:pt x="457" y="1844"/>
                  </a:cubicBezTo>
                  <a:cubicBezTo>
                    <a:pt x="474" y="1844"/>
                    <a:pt x="491" y="1838"/>
                    <a:pt x="503" y="1827"/>
                  </a:cubicBezTo>
                  <a:cubicBezTo>
                    <a:pt x="548" y="1804"/>
                    <a:pt x="571" y="1781"/>
                    <a:pt x="594" y="1758"/>
                  </a:cubicBezTo>
                  <a:lnTo>
                    <a:pt x="685" y="1690"/>
                  </a:lnTo>
                  <a:cubicBezTo>
                    <a:pt x="754" y="1644"/>
                    <a:pt x="822" y="1576"/>
                    <a:pt x="868" y="1530"/>
                  </a:cubicBezTo>
                  <a:cubicBezTo>
                    <a:pt x="1005" y="1416"/>
                    <a:pt x="1119" y="1325"/>
                    <a:pt x="1233" y="1210"/>
                  </a:cubicBezTo>
                  <a:cubicBezTo>
                    <a:pt x="1302" y="1165"/>
                    <a:pt x="1370" y="1119"/>
                    <a:pt x="1439" y="1074"/>
                  </a:cubicBezTo>
                  <a:cubicBezTo>
                    <a:pt x="1507" y="1028"/>
                    <a:pt x="1576" y="982"/>
                    <a:pt x="1644" y="937"/>
                  </a:cubicBezTo>
                  <a:cubicBezTo>
                    <a:pt x="1667" y="914"/>
                    <a:pt x="1690" y="891"/>
                    <a:pt x="1713" y="868"/>
                  </a:cubicBezTo>
                  <a:cubicBezTo>
                    <a:pt x="1735" y="845"/>
                    <a:pt x="1758" y="822"/>
                    <a:pt x="1781" y="822"/>
                  </a:cubicBezTo>
                  <a:cubicBezTo>
                    <a:pt x="1804" y="800"/>
                    <a:pt x="1804" y="754"/>
                    <a:pt x="1804" y="731"/>
                  </a:cubicBezTo>
                  <a:cubicBezTo>
                    <a:pt x="1781" y="708"/>
                    <a:pt x="1735" y="708"/>
                    <a:pt x="1713" y="708"/>
                  </a:cubicBezTo>
                  <a:cubicBezTo>
                    <a:pt x="1713" y="686"/>
                    <a:pt x="1690" y="663"/>
                    <a:pt x="1690" y="640"/>
                  </a:cubicBezTo>
                  <a:cubicBezTo>
                    <a:pt x="1644" y="571"/>
                    <a:pt x="1598" y="503"/>
                    <a:pt x="1576" y="412"/>
                  </a:cubicBezTo>
                  <a:cubicBezTo>
                    <a:pt x="1530" y="343"/>
                    <a:pt x="1507" y="252"/>
                    <a:pt x="1461" y="183"/>
                  </a:cubicBezTo>
                  <a:cubicBezTo>
                    <a:pt x="1439" y="161"/>
                    <a:pt x="1416" y="138"/>
                    <a:pt x="1416" y="115"/>
                  </a:cubicBezTo>
                  <a:cubicBezTo>
                    <a:pt x="1393" y="115"/>
                    <a:pt x="1393" y="92"/>
                    <a:pt x="1393" y="92"/>
                  </a:cubicBezTo>
                  <a:cubicBezTo>
                    <a:pt x="1370" y="69"/>
                    <a:pt x="1370" y="69"/>
                    <a:pt x="1347" y="46"/>
                  </a:cubicBezTo>
                  <a:cubicBezTo>
                    <a:pt x="1324" y="24"/>
                    <a:pt x="1302" y="1"/>
                    <a:pt x="127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7"/>
            <p:cNvSpPr/>
            <p:nvPr/>
          </p:nvSpPr>
          <p:spPr>
            <a:xfrm>
              <a:off x="6893975" y="1003800"/>
              <a:ext cx="37675" cy="29175"/>
            </a:xfrm>
            <a:custGeom>
              <a:avLst/>
              <a:gdLst/>
              <a:ahLst/>
              <a:cxnLst/>
              <a:rect l="l" t="t" r="r" b="b"/>
              <a:pathLst>
                <a:path w="1507" h="1167" extrusionOk="0">
                  <a:moveTo>
                    <a:pt x="1393" y="0"/>
                  </a:moveTo>
                  <a:cubicBezTo>
                    <a:pt x="1393" y="0"/>
                    <a:pt x="1370" y="0"/>
                    <a:pt x="1347" y="23"/>
                  </a:cubicBezTo>
                  <a:cubicBezTo>
                    <a:pt x="1324" y="23"/>
                    <a:pt x="1301" y="23"/>
                    <a:pt x="1279" y="46"/>
                  </a:cubicBezTo>
                  <a:cubicBezTo>
                    <a:pt x="1256" y="46"/>
                    <a:pt x="1233" y="69"/>
                    <a:pt x="1210" y="69"/>
                  </a:cubicBezTo>
                  <a:cubicBezTo>
                    <a:pt x="1164" y="114"/>
                    <a:pt x="1119" y="137"/>
                    <a:pt x="1050" y="183"/>
                  </a:cubicBezTo>
                  <a:cubicBezTo>
                    <a:pt x="982" y="228"/>
                    <a:pt x="913" y="274"/>
                    <a:pt x="845" y="343"/>
                  </a:cubicBezTo>
                  <a:cubicBezTo>
                    <a:pt x="799" y="365"/>
                    <a:pt x="754" y="388"/>
                    <a:pt x="731" y="411"/>
                  </a:cubicBezTo>
                  <a:cubicBezTo>
                    <a:pt x="685" y="434"/>
                    <a:pt x="639" y="479"/>
                    <a:pt x="594" y="502"/>
                  </a:cubicBezTo>
                  <a:cubicBezTo>
                    <a:pt x="548" y="525"/>
                    <a:pt x="503" y="571"/>
                    <a:pt x="457" y="594"/>
                  </a:cubicBezTo>
                  <a:cubicBezTo>
                    <a:pt x="366" y="662"/>
                    <a:pt x="274" y="731"/>
                    <a:pt x="206" y="799"/>
                  </a:cubicBezTo>
                  <a:cubicBezTo>
                    <a:pt x="160" y="822"/>
                    <a:pt x="137" y="845"/>
                    <a:pt x="115" y="868"/>
                  </a:cubicBezTo>
                  <a:cubicBezTo>
                    <a:pt x="92" y="890"/>
                    <a:pt x="69" y="913"/>
                    <a:pt x="46" y="936"/>
                  </a:cubicBezTo>
                  <a:cubicBezTo>
                    <a:pt x="0" y="982"/>
                    <a:pt x="0" y="1050"/>
                    <a:pt x="23" y="1096"/>
                  </a:cubicBezTo>
                  <a:cubicBezTo>
                    <a:pt x="46" y="1096"/>
                    <a:pt x="46" y="1119"/>
                    <a:pt x="69" y="1119"/>
                  </a:cubicBezTo>
                  <a:cubicBezTo>
                    <a:pt x="97" y="1147"/>
                    <a:pt x="134" y="1166"/>
                    <a:pt x="169" y="1166"/>
                  </a:cubicBezTo>
                  <a:cubicBezTo>
                    <a:pt x="190" y="1166"/>
                    <a:pt x="211" y="1159"/>
                    <a:pt x="229" y="1141"/>
                  </a:cubicBezTo>
                  <a:cubicBezTo>
                    <a:pt x="297" y="1119"/>
                    <a:pt x="343" y="1073"/>
                    <a:pt x="388" y="1027"/>
                  </a:cubicBezTo>
                  <a:cubicBezTo>
                    <a:pt x="434" y="982"/>
                    <a:pt x="480" y="959"/>
                    <a:pt x="503" y="913"/>
                  </a:cubicBezTo>
                  <a:cubicBezTo>
                    <a:pt x="594" y="845"/>
                    <a:pt x="685" y="776"/>
                    <a:pt x="776" y="708"/>
                  </a:cubicBezTo>
                  <a:cubicBezTo>
                    <a:pt x="868" y="616"/>
                    <a:pt x="982" y="548"/>
                    <a:pt x="1096" y="457"/>
                  </a:cubicBezTo>
                  <a:cubicBezTo>
                    <a:pt x="1164" y="411"/>
                    <a:pt x="1210" y="365"/>
                    <a:pt x="1279" y="343"/>
                  </a:cubicBezTo>
                  <a:cubicBezTo>
                    <a:pt x="1324" y="320"/>
                    <a:pt x="1347" y="297"/>
                    <a:pt x="1370" y="274"/>
                  </a:cubicBezTo>
                  <a:cubicBezTo>
                    <a:pt x="1393" y="274"/>
                    <a:pt x="1393" y="274"/>
                    <a:pt x="1416" y="251"/>
                  </a:cubicBezTo>
                  <a:cubicBezTo>
                    <a:pt x="1416" y="251"/>
                    <a:pt x="1438" y="251"/>
                    <a:pt x="1438" y="228"/>
                  </a:cubicBezTo>
                  <a:cubicBezTo>
                    <a:pt x="1484" y="206"/>
                    <a:pt x="1507" y="137"/>
                    <a:pt x="1507" y="91"/>
                  </a:cubicBezTo>
                  <a:cubicBezTo>
                    <a:pt x="1507" y="69"/>
                    <a:pt x="1507" y="46"/>
                    <a:pt x="1484" y="23"/>
                  </a:cubicBezTo>
                  <a:cubicBezTo>
                    <a:pt x="1484" y="23"/>
                    <a:pt x="1461" y="0"/>
                    <a:pt x="14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7"/>
            <p:cNvSpPr/>
            <p:nvPr/>
          </p:nvSpPr>
          <p:spPr>
            <a:xfrm>
              <a:off x="7174150" y="818325"/>
              <a:ext cx="81050" cy="38350"/>
            </a:xfrm>
            <a:custGeom>
              <a:avLst/>
              <a:gdLst/>
              <a:ahLst/>
              <a:cxnLst/>
              <a:rect l="l" t="t" r="r" b="b"/>
              <a:pathLst>
                <a:path w="3242" h="1534" extrusionOk="0">
                  <a:moveTo>
                    <a:pt x="2032" y="1"/>
                  </a:moveTo>
                  <a:cubicBezTo>
                    <a:pt x="1941" y="1"/>
                    <a:pt x="1849" y="24"/>
                    <a:pt x="1781" y="24"/>
                  </a:cubicBezTo>
                  <a:cubicBezTo>
                    <a:pt x="1667" y="47"/>
                    <a:pt x="1553" y="47"/>
                    <a:pt x="1439" y="92"/>
                  </a:cubicBezTo>
                  <a:cubicBezTo>
                    <a:pt x="1347" y="115"/>
                    <a:pt x="1256" y="138"/>
                    <a:pt x="1142" y="161"/>
                  </a:cubicBezTo>
                  <a:cubicBezTo>
                    <a:pt x="1051" y="206"/>
                    <a:pt x="936" y="252"/>
                    <a:pt x="845" y="298"/>
                  </a:cubicBezTo>
                  <a:cubicBezTo>
                    <a:pt x="754" y="343"/>
                    <a:pt x="640" y="389"/>
                    <a:pt x="548" y="457"/>
                  </a:cubicBezTo>
                  <a:cubicBezTo>
                    <a:pt x="457" y="503"/>
                    <a:pt x="389" y="549"/>
                    <a:pt x="297" y="594"/>
                  </a:cubicBezTo>
                  <a:cubicBezTo>
                    <a:pt x="252" y="640"/>
                    <a:pt x="206" y="663"/>
                    <a:pt x="160" y="686"/>
                  </a:cubicBezTo>
                  <a:cubicBezTo>
                    <a:pt x="138" y="709"/>
                    <a:pt x="115" y="731"/>
                    <a:pt x="92" y="754"/>
                  </a:cubicBezTo>
                  <a:cubicBezTo>
                    <a:pt x="69" y="754"/>
                    <a:pt x="46" y="800"/>
                    <a:pt x="46" y="823"/>
                  </a:cubicBezTo>
                  <a:cubicBezTo>
                    <a:pt x="23" y="845"/>
                    <a:pt x="1" y="868"/>
                    <a:pt x="1" y="914"/>
                  </a:cubicBezTo>
                  <a:cubicBezTo>
                    <a:pt x="1" y="960"/>
                    <a:pt x="23" y="1005"/>
                    <a:pt x="69" y="1051"/>
                  </a:cubicBezTo>
                  <a:cubicBezTo>
                    <a:pt x="92" y="1074"/>
                    <a:pt x="138" y="1097"/>
                    <a:pt x="183" y="1097"/>
                  </a:cubicBezTo>
                  <a:cubicBezTo>
                    <a:pt x="229" y="1119"/>
                    <a:pt x="275" y="1165"/>
                    <a:pt x="320" y="1188"/>
                  </a:cubicBezTo>
                  <a:cubicBezTo>
                    <a:pt x="343" y="1188"/>
                    <a:pt x="366" y="1211"/>
                    <a:pt x="389" y="1233"/>
                  </a:cubicBezTo>
                  <a:cubicBezTo>
                    <a:pt x="366" y="1233"/>
                    <a:pt x="366" y="1211"/>
                    <a:pt x="343" y="1211"/>
                  </a:cubicBezTo>
                  <a:lnTo>
                    <a:pt x="343" y="1211"/>
                  </a:lnTo>
                  <a:cubicBezTo>
                    <a:pt x="411" y="1256"/>
                    <a:pt x="480" y="1302"/>
                    <a:pt x="548" y="1370"/>
                  </a:cubicBezTo>
                  <a:cubicBezTo>
                    <a:pt x="571" y="1416"/>
                    <a:pt x="617" y="1462"/>
                    <a:pt x="663" y="1507"/>
                  </a:cubicBezTo>
                  <a:cubicBezTo>
                    <a:pt x="691" y="1527"/>
                    <a:pt x="724" y="1534"/>
                    <a:pt x="756" y="1534"/>
                  </a:cubicBezTo>
                  <a:cubicBezTo>
                    <a:pt x="800" y="1534"/>
                    <a:pt x="842" y="1521"/>
                    <a:pt x="868" y="1507"/>
                  </a:cubicBezTo>
                  <a:cubicBezTo>
                    <a:pt x="914" y="1485"/>
                    <a:pt x="936" y="1462"/>
                    <a:pt x="959" y="1439"/>
                  </a:cubicBezTo>
                  <a:cubicBezTo>
                    <a:pt x="982" y="1416"/>
                    <a:pt x="1028" y="1393"/>
                    <a:pt x="1051" y="1370"/>
                  </a:cubicBezTo>
                  <a:lnTo>
                    <a:pt x="1142" y="1279"/>
                  </a:lnTo>
                  <a:cubicBezTo>
                    <a:pt x="1210" y="1233"/>
                    <a:pt x="1279" y="1188"/>
                    <a:pt x="1347" y="1142"/>
                  </a:cubicBezTo>
                  <a:cubicBezTo>
                    <a:pt x="1416" y="1074"/>
                    <a:pt x="1507" y="1028"/>
                    <a:pt x="1598" y="960"/>
                  </a:cubicBezTo>
                  <a:cubicBezTo>
                    <a:pt x="1758" y="868"/>
                    <a:pt x="1941" y="777"/>
                    <a:pt x="2123" y="686"/>
                  </a:cubicBezTo>
                  <a:cubicBezTo>
                    <a:pt x="2260" y="640"/>
                    <a:pt x="2397" y="594"/>
                    <a:pt x="2534" y="549"/>
                  </a:cubicBezTo>
                  <a:lnTo>
                    <a:pt x="2785" y="549"/>
                  </a:lnTo>
                  <a:cubicBezTo>
                    <a:pt x="2854" y="572"/>
                    <a:pt x="2899" y="572"/>
                    <a:pt x="2968" y="594"/>
                  </a:cubicBezTo>
                  <a:cubicBezTo>
                    <a:pt x="2991" y="617"/>
                    <a:pt x="3014" y="617"/>
                    <a:pt x="3059" y="640"/>
                  </a:cubicBezTo>
                  <a:cubicBezTo>
                    <a:pt x="3074" y="640"/>
                    <a:pt x="3090" y="650"/>
                    <a:pt x="3105" y="650"/>
                  </a:cubicBezTo>
                  <a:cubicBezTo>
                    <a:pt x="3112" y="650"/>
                    <a:pt x="3120" y="648"/>
                    <a:pt x="3128" y="640"/>
                  </a:cubicBezTo>
                  <a:cubicBezTo>
                    <a:pt x="3173" y="640"/>
                    <a:pt x="3196" y="617"/>
                    <a:pt x="3196" y="594"/>
                  </a:cubicBezTo>
                  <a:cubicBezTo>
                    <a:pt x="3242" y="526"/>
                    <a:pt x="3219" y="457"/>
                    <a:pt x="3150" y="435"/>
                  </a:cubicBezTo>
                  <a:cubicBezTo>
                    <a:pt x="3105" y="412"/>
                    <a:pt x="3059" y="389"/>
                    <a:pt x="2991" y="366"/>
                  </a:cubicBezTo>
                  <a:cubicBezTo>
                    <a:pt x="2968" y="343"/>
                    <a:pt x="2922" y="343"/>
                    <a:pt x="2877" y="343"/>
                  </a:cubicBezTo>
                  <a:cubicBezTo>
                    <a:pt x="2877" y="275"/>
                    <a:pt x="2831" y="229"/>
                    <a:pt x="2785" y="229"/>
                  </a:cubicBezTo>
                  <a:cubicBezTo>
                    <a:pt x="2717" y="206"/>
                    <a:pt x="2648" y="206"/>
                    <a:pt x="2580" y="184"/>
                  </a:cubicBezTo>
                  <a:lnTo>
                    <a:pt x="2443" y="184"/>
                  </a:lnTo>
                  <a:cubicBezTo>
                    <a:pt x="2443" y="115"/>
                    <a:pt x="2374" y="47"/>
                    <a:pt x="2306" y="24"/>
                  </a:cubicBezTo>
                  <a:cubicBezTo>
                    <a:pt x="2260" y="24"/>
                    <a:pt x="2215" y="1"/>
                    <a:pt x="21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7"/>
            <p:cNvSpPr/>
            <p:nvPr/>
          </p:nvSpPr>
          <p:spPr>
            <a:xfrm>
              <a:off x="7208950" y="824050"/>
              <a:ext cx="29700" cy="8375"/>
            </a:xfrm>
            <a:custGeom>
              <a:avLst/>
              <a:gdLst/>
              <a:ahLst/>
              <a:cxnLst/>
              <a:rect l="l" t="t" r="r" b="b"/>
              <a:pathLst>
                <a:path w="1188" h="335" extrusionOk="0">
                  <a:moveTo>
                    <a:pt x="686" y="0"/>
                  </a:moveTo>
                  <a:cubicBezTo>
                    <a:pt x="617" y="0"/>
                    <a:pt x="549" y="23"/>
                    <a:pt x="503" y="46"/>
                  </a:cubicBezTo>
                  <a:cubicBezTo>
                    <a:pt x="389" y="69"/>
                    <a:pt x="298" y="91"/>
                    <a:pt x="206" y="137"/>
                  </a:cubicBezTo>
                  <a:cubicBezTo>
                    <a:pt x="161" y="160"/>
                    <a:pt x="92" y="206"/>
                    <a:pt x="47" y="228"/>
                  </a:cubicBezTo>
                  <a:cubicBezTo>
                    <a:pt x="1" y="251"/>
                    <a:pt x="1" y="274"/>
                    <a:pt x="24" y="297"/>
                  </a:cubicBezTo>
                  <a:cubicBezTo>
                    <a:pt x="24" y="324"/>
                    <a:pt x="39" y="335"/>
                    <a:pt x="57" y="335"/>
                  </a:cubicBezTo>
                  <a:cubicBezTo>
                    <a:pt x="69" y="335"/>
                    <a:pt x="83" y="329"/>
                    <a:pt x="92" y="320"/>
                  </a:cubicBezTo>
                  <a:cubicBezTo>
                    <a:pt x="161" y="297"/>
                    <a:pt x="206" y="274"/>
                    <a:pt x="275" y="251"/>
                  </a:cubicBezTo>
                  <a:lnTo>
                    <a:pt x="252" y="251"/>
                  </a:lnTo>
                  <a:cubicBezTo>
                    <a:pt x="321" y="228"/>
                    <a:pt x="389" y="206"/>
                    <a:pt x="457" y="183"/>
                  </a:cubicBezTo>
                  <a:cubicBezTo>
                    <a:pt x="549" y="160"/>
                    <a:pt x="617" y="137"/>
                    <a:pt x="686" y="114"/>
                  </a:cubicBezTo>
                  <a:lnTo>
                    <a:pt x="914" y="114"/>
                  </a:lnTo>
                  <a:cubicBezTo>
                    <a:pt x="937" y="114"/>
                    <a:pt x="960" y="114"/>
                    <a:pt x="982" y="137"/>
                  </a:cubicBezTo>
                  <a:cubicBezTo>
                    <a:pt x="1028" y="137"/>
                    <a:pt x="1051" y="137"/>
                    <a:pt x="1074" y="160"/>
                  </a:cubicBezTo>
                  <a:lnTo>
                    <a:pt x="1142" y="160"/>
                  </a:lnTo>
                  <a:cubicBezTo>
                    <a:pt x="1142" y="160"/>
                    <a:pt x="1165" y="160"/>
                    <a:pt x="1165" y="137"/>
                  </a:cubicBezTo>
                  <a:cubicBezTo>
                    <a:pt x="1188" y="114"/>
                    <a:pt x="1188" y="114"/>
                    <a:pt x="1165" y="91"/>
                  </a:cubicBezTo>
                  <a:cubicBezTo>
                    <a:pt x="1165" y="69"/>
                    <a:pt x="1165" y="69"/>
                    <a:pt x="1142" y="46"/>
                  </a:cubicBezTo>
                  <a:cubicBezTo>
                    <a:pt x="1097" y="46"/>
                    <a:pt x="1074" y="23"/>
                    <a:pt x="1028" y="0"/>
                  </a:cubicBezTo>
                  <a:close/>
                </a:path>
              </a:pathLst>
            </a:custGeom>
            <a:solidFill>
              <a:srgbClr val="4EB9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7"/>
            <p:cNvSpPr/>
            <p:nvPr/>
          </p:nvSpPr>
          <p:spPr>
            <a:xfrm>
              <a:off x="7206675" y="840025"/>
              <a:ext cx="40550" cy="22650"/>
            </a:xfrm>
            <a:custGeom>
              <a:avLst/>
              <a:gdLst/>
              <a:ahLst/>
              <a:cxnLst/>
              <a:rect l="l" t="t" r="r" b="b"/>
              <a:pathLst>
                <a:path w="1622" h="906" extrusionOk="0">
                  <a:moveTo>
                    <a:pt x="1553" y="0"/>
                  </a:moveTo>
                  <a:cubicBezTo>
                    <a:pt x="1439" y="23"/>
                    <a:pt x="1302" y="69"/>
                    <a:pt x="1165" y="114"/>
                  </a:cubicBezTo>
                  <a:cubicBezTo>
                    <a:pt x="1028" y="160"/>
                    <a:pt x="891" y="206"/>
                    <a:pt x="754" y="274"/>
                  </a:cubicBezTo>
                  <a:cubicBezTo>
                    <a:pt x="617" y="343"/>
                    <a:pt x="503" y="411"/>
                    <a:pt x="366" y="480"/>
                  </a:cubicBezTo>
                  <a:cubicBezTo>
                    <a:pt x="320" y="502"/>
                    <a:pt x="252" y="548"/>
                    <a:pt x="206" y="571"/>
                  </a:cubicBezTo>
                  <a:cubicBezTo>
                    <a:pt x="160" y="594"/>
                    <a:pt x="138" y="617"/>
                    <a:pt x="115" y="639"/>
                  </a:cubicBezTo>
                  <a:cubicBezTo>
                    <a:pt x="92" y="639"/>
                    <a:pt x="69" y="662"/>
                    <a:pt x="69" y="685"/>
                  </a:cubicBezTo>
                  <a:cubicBezTo>
                    <a:pt x="46" y="685"/>
                    <a:pt x="23" y="731"/>
                    <a:pt x="1" y="754"/>
                  </a:cubicBezTo>
                  <a:cubicBezTo>
                    <a:pt x="1" y="754"/>
                    <a:pt x="1" y="776"/>
                    <a:pt x="1" y="799"/>
                  </a:cubicBezTo>
                  <a:cubicBezTo>
                    <a:pt x="1" y="822"/>
                    <a:pt x="1" y="868"/>
                    <a:pt x="23" y="890"/>
                  </a:cubicBezTo>
                  <a:cubicBezTo>
                    <a:pt x="42" y="900"/>
                    <a:pt x="65" y="905"/>
                    <a:pt x="89" y="905"/>
                  </a:cubicBezTo>
                  <a:cubicBezTo>
                    <a:pt x="122" y="905"/>
                    <a:pt x="157" y="894"/>
                    <a:pt x="183" y="868"/>
                  </a:cubicBezTo>
                  <a:cubicBezTo>
                    <a:pt x="206" y="845"/>
                    <a:pt x="252" y="822"/>
                    <a:pt x="275" y="799"/>
                  </a:cubicBezTo>
                  <a:cubicBezTo>
                    <a:pt x="297" y="776"/>
                    <a:pt x="320" y="754"/>
                    <a:pt x="343" y="731"/>
                  </a:cubicBezTo>
                  <a:cubicBezTo>
                    <a:pt x="457" y="639"/>
                    <a:pt x="594" y="571"/>
                    <a:pt x="731" y="480"/>
                  </a:cubicBezTo>
                  <a:cubicBezTo>
                    <a:pt x="800" y="434"/>
                    <a:pt x="868" y="388"/>
                    <a:pt x="936" y="343"/>
                  </a:cubicBezTo>
                  <a:cubicBezTo>
                    <a:pt x="1005" y="320"/>
                    <a:pt x="1073" y="274"/>
                    <a:pt x="1142" y="251"/>
                  </a:cubicBezTo>
                  <a:cubicBezTo>
                    <a:pt x="1188" y="229"/>
                    <a:pt x="1210" y="229"/>
                    <a:pt x="1233" y="206"/>
                  </a:cubicBezTo>
                  <a:cubicBezTo>
                    <a:pt x="1302" y="183"/>
                    <a:pt x="1347" y="160"/>
                    <a:pt x="1416" y="137"/>
                  </a:cubicBezTo>
                  <a:cubicBezTo>
                    <a:pt x="1461" y="114"/>
                    <a:pt x="1530" y="114"/>
                    <a:pt x="1576" y="92"/>
                  </a:cubicBezTo>
                  <a:cubicBezTo>
                    <a:pt x="1621" y="92"/>
                    <a:pt x="1621" y="46"/>
                    <a:pt x="1621" y="23"/>
                  </a:cubicBezTo>
                  <a:cubicBezTo>
                    <a:pt x="1621" y="0"/>
                    <a:pt x="1598" y="0"/>
                    <a:pt x="157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7"/>
            <p:cNvSpPr/>
            <p:nvPr/>
          </p:nvSpPr>
          <p:spPr>
            <a:xfrm>
              <a:off x="6840900" y="1036300"/>
              <a:ext cx="42250" cy="41725"/>
            </a:xfrm>
            <a:custGeom>
              <a:avLst/>
              <a:gdLst/>
              <a:ahLst/>
              <a:cxnLst/>
              <a:rect l="l" t="t" r="r" b="b"/>
              <a:pathLst>
                <a:path w="1690" h="1669" extrusionOk="0">
                  <a:moveTo>
                    <a:pt x="840" y="0"/>
                  </a:moveTo>
                  <a:cubicBezTo>
                    <a:pt x="827" y="0"/>
                    <a:pt x="813" y="1"/>
                    <a:pt x="800" y="1"/>
                  </a:cubicBezTo>
                  <a:cubicBezTo>
                    <a:pt x="343" y="24"/>
                    <a:pt x="1" y="412"/>
                    <a:pt x="23" y="869"/>
                  </a:cubicBezTo>
                  <a:cubicBezTo>
                    <a:pt x="46" y="1311"/>
                    <a:pt x="412" y="1668"/>
                    <a:pt x="850" y="1668"/>
                  </a:cubicBezTo>
                  <a:cubicBezTo>
                    <a:pt x="864" y="1668"/>
                    <a:pt x="877" y="1668"/>
                    <a:pt x="891" y="1667"/>
                  </a:cubicBezTo>
                  <a:cubicBezTo>
                    <a:pt x="1347" y="1645"/>
                    <a:pt x="1690" y="1257"/>
                    <a:pt x="1667" y="800"/>
                  </a:cubicBezTo>
                  <a:cubicBezTo>
                    <a:pt x="1645" y="357"/>
                    <a:pt x="1279" y="0"/>
                    <a:pt x="8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7"/>
            <p:cNvSpPr/>
            <p:nvPr/>
          </p:nvSpPr>
          <p:spPr>
            <a:xfrm>
              <a:off x="6834625" y="1100200"/>
              <a:ext cx="42825" cy="41725"/>
            </a:xfrm>
            <a:custGeom>
              <a:avLst/>
              <a:gdLst/>
              <a:ahLst/>
              <a:cxnLst/>
              <a:rect l="l" t="t" r="r" b="b"/>
              <a:pathLst>
                <a:path w="1713" h="1669" extrusionOk="0">
                  <a:moveTo>
                    <a:pt x="863" y="1"/>
                  </a:moveTo>
                  <a:cubicBezTo>
                    <a:pt x="849" y="1"/>
                    <a:pt x="836" y="1"/>
                    <a:pt x="822" y="2"/>
                  </a:cubicBezTo>
                  <a:cubicBezTo>
                    <a:pt x="366" y="24"/>
                    <a:pt x="1" y="412"/>
                    <a:pt x="23" y="869"/>
                  </a:cubicBezTo>
                  <a:cubicBezTo>
                    <a:pt x="46" y="1312"/>
                    <a:pt x="411" y="1669"/>
                    <a:pt x="850" y="1669"/>
                  </a:cubicBezTo>
                  <a:cubicBezTo>
                    <a:pt x="864" y="1669"/>
                    <a:pt x="877" y="1669"/>
                    <a:pt x="891" y="1668"/>
                  </a:cubicBezTo>
                  <a:cubicBezTo>
                    <a:pt x="1347" y="1645"/>
                    <a:pt x="1712" y="1257"/>
                    <a:pt x="1690" y="800"/>
                  </a:cubicBezTo>
                  <a:cubicBezTo>
                    <a:pt x="1667" y="358"/>
                    <a:pt x="1302" y="1"/>
                    <a:pt x="8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7"/>
            <p:cNvSpPr/>
            <p:nvPr/>
          </p:nvSpPr>
          <p:spPr>
            <a:xfrm>
              <a:off x="6903675" y="1109325"/>
              <a:ext cx="42250" cy="41750"/>
            </a:xfrm>
            <a:custGeom>
              <a:avLst/>
              <a:gdLst/>
              <a:ahLst/>
              <a:cxnLst/>
              <a:rect l="l" t="t" r="r" b="b"/>
              <a:pathLst>
                <a:path w="1690" h="1670" extrusionOk="0">
                  <a:moveTo>
                    <a:pt x="840" y="1"/>
                  </a:moveTo>
                  <a:cubicBezTo>
                    <a:pt x="826" y="1"/>
                    <a:pt x="813" y="1"/>
                    <a:pt x="799" y="2"/>
                  </a:cubicBezTo>
                  <a:cubicBezTo>
                    <a:pt x="343" y="25"/>
                    <a:pt x="0" y="413"/>
                    <a:pt x="23" y="869"/>
                  </a:cubicBezTo>
                  <a:cubicBezTo>
                    <a:pt x="45" y="1312"/>
                    <a:pt x="411" y="1669"/>
                    <a:pt x="850" y="1669"/>
                  </a:cubicBezTo>
                  <a:cubicBezTo>
                    <a:pt x="863" y="1669"/>
                    <a:pt x="877" y="1669"/>
                    <a:pt x="891" y="1668"/>
                  </a:cubicBezTo>
                  <a:cubicBezTo>
                    <a:pt x="1347" y="1645"/>
                    <a:pt x="1689" y="1257"/>
                    <a:pt x="1667" y="801"/>
                  </a:cubicBezTo>
                  <a:cubicBezTo>
                    <a:pt x="1645" y="358"/>
                    <a:pt x="1279" y="1"/>
                    <a:pt x="8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7"/>
            <p:cNvSpPr/>
            <p:nvPr/>
          </p:nvSpPr>
          <p:spPr>
            <a:xfrm>
              <a:off x="6923075" y="1173850"/>
              <a:ext cx="41675" cy="41100"/>
            </a:xfrm>
            <a:custGeom>
              <a:avLst/>
              <a:gdLst/>
              <a:ahLst/>
              <a:cxnLst/>
              <a:rect l="l" t="t" r="r" b="b"/>
              <a:pathLst>
                <a:path w="1667" h="1644" extrusionOk="0">
                  <a:moveTo>
                    <a:pt x="799" y="0"/>
                  </a:moveTo>
                  <a:cubicBezTo>
                    <a:pt x="343" y="23"/>
                    <a:pt x="0" y="411"/>
                    <a:pt x="23" y="867"/>
                  </a:cubicBezTo>
                  <a:cubicBezTo>
                    <a:pt x="23" y="1255"/>
                    <a:pt x="320" y="1575"/>
                    <a:pt x="708" y="1643"/>
                  </a:cubicBezTo>
                  <a:cubicBezTo>
                    <a:pt x="982" y="1415"/>
                    <a:pt x="1302" y="1210"/>
                    <a:pt x="1621" y="1027"/>
                  </a:cubicBezTo>
                  <a:lnTo>
                    <a:pt x="1644" y="1027"/>
                  </a:lnTo>
                  <a:cubicBezTo>
                    <a:pt x="1667" y="959"/>
                    <a:pt x="1667" y="867"/>
                    <a:pt x="1667" y="776"/>
                  </a:cubicBezTo>
                  <a:cubicBezTo>
                    <a:pt x="1644" y="342"/>
                    <a:pt x="1279" y="0"/>
                    <a:pt x="8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7"/>
            <p:cNvSpPr/>
            <p:nvPr/>
          </p:nvSpPr>
          <p:spPr>
            <a:xfrm>
              <a:off x="6852875" y="1174950"/>
              <a:ext cx="42250" cy="41175"/>
            </a:xfrm>
            <a:custGeom>
              <a:avLst/>
              <a:gdLst/>
              <a:ahLst/>
              <a:cxnLst/>
              <a:rect l="l" t="t" r="r" b="b"/>
              <a:pathLst>
                <a:path w="1690" h="1647" extrusionOk="0">
                  <a:moveTo>
                    <a:pt x="845" y="1"/>
                  </a:moveTo>
                  <a:cubicBezTo>
                    <a:pt x="830" y="1"/>
                    <a:pt x="815" y="1"/>
                    <a:pt x="800" y="2"/>
                  </a:cubicBezTo>
                  <a:cubicBezTo>
                    <a:pt x="343" y="25"/>
                    <a:pt x="1" y="413"/>
                    <a:pt x="24" y="869"/>
                  </a:cubicBezTo>
                  <a:cubicBezTo>
                    <a:pt x="46" y="1311"/>
                    <a:pt x="410" y="1646"/>
                    <a:pt x="848" y="1646"/>
                  </a:cubicBezTo>
                  <a:cubicBezTo>
                    <a:pt x="862" y="1646"/>
                    <a:pt x="877" y="1646"/>
                    <a:pt x="891" y="1645"/>
                  </a:cubicBezTo>
                  <a:cubicBezTo>
                    <a:pt x="1348" y="1645"/>
                    <a:pt x="1690" y="1234"/>
                    <a:pt x="1667" y="778"/>
                  </a:cubicBezTo>
                  <a:cubicBezTo>
                    <a:pt x="1667" y="336"/>
                    <a:pt x="1303" y="1"/>
                    <a:pt x="8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7"/>
            <p:cNvSpPr/>
            <p:nvPr/>
          </p:nvSpPr>
          <p:spPr>
            <a:xfrm>
              <a:off x="6755875" y="1106475"/>
              <a:ext cx="42825" cy="41175"/>
            </a:xfrm>
            <a:custGeom>
              <a:avLst/>
              <a:gdLst/>
              <a:ahLst/>
              <a:cxnLst/>
              <a:rect l="l" t="t" r="r" b="b"/>
              <a:pathLst>
                <a:path w="1713" h="1647" extrusionOk="0">
                  <a:moveTo>
                    <a:pt x="865" y="1"/>
                  </a:moveTo>
                  <a:cubicBezTo>
                    <a:pt x="851" y="1"/>
                    <a:pt x="837" y="1"/>
                    <a:pt x="822" y="2"/>
                  </a:cubicBezTo>
                  <a:cubicBezTo>
                    <a:pt x="366" y="25"/>
                    <a:pt x="1" y="413"/>
                    <a:pt x="23" y="869"/>
                  </a:cubicBezTo>
                  <a:cubicBezTo>
                    <a:pt x="46" y="1311"/>
                    <a:pt x="410" y="1646"/>
                    <a:pt x="848" y="1646"/>
                  </a:cubicBezTo>
                  <a:cubicBezTo>
                    <a:pt x="862" y="1646"/>
                    <a:pt x="876" y="1646"/>
                    <a:pt x="891" y="1645"/>
                  </a:cubicBezTo>
                  <a:cubicBezTo>
                    <a:pt x="1347" y="1622"/>
                    <a:pt x="1713" y="1234"/>
                    <a:pt x="1690" y="778"/>
                  </a:cubicBezTo>
                  <a:cubicBezTo>
                    <a:pt x="1668" y="336"/>
                    <a:pt x="1303" y="1"/>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7"/>
            <p:cNvSpPr/>
            <p:nvPr/>
          </p:nvSpPr>
          <p:spPr>
            <a:xfrm>
              <a:off x="6767850" y="1170950"/>
              <a:ext cx="42825" cy="41750"/>
            </a:xfrm>
            <a:custGeom>
              <a:avLst/>
              <a:gdLst/>
              <a:ahLst/>
              <a:cxnLst/>
              <a:rect l="l" t="t" r="r" b="b"/>
              <a:pathLst>
                <a:path w="1713" h="1670" extrusionOk="0">
                  <a:moveTo>
                    <a:pt x="863" y="1"/>
                  </a:moveTo>
                  <a:cubicBezTo>
                    <a:pt x="850" y="1"/>
                    <a:pt x="836" y="1"/>
                    <a:pt x="823" y="2"/>
                  </a:cubicBezTo>
                  <a:cubicBezTo>
                    <a:pt x="366" y="25"/>
                    <a:pt x="1" y="413"/>
                    <a:pt x="24" y="869"/>
                  </a:cubicBezTo>
                  <a:cubicBezTo>
                    <a:pt x="46" y="1312"/>
                    <a:pt x="412" y="1669"/>
                    <a:pt x="851" y="1669"/>
                  </a:cubicBezTo>
                  <a:cubicBezTo>
                    <a:pt x="864" y="1669"/>
                    <a:pt x="878" y="1669"/>
                    <a:pt x="891" y="1668"/>
                  </a:cubicBezTo>
                  <a:cubicBezTo>
                    <a:pt x="1348" y="1645"/>
                    <a:pt x="1713" y="1257"/>
                    <a:pt x="1690" y="801"/>
                  </a:cubicBezTo>
                  <a:cubicBezTo>
                    <a:pt x="1668" y="358"/>
                    <a:pt x="1302" y="1"/>
                    <a:pt x="8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7"/>
            <p:cNvSpPr/>
            <p:nvPr/>
          </p:nvSpPr>
          <p:spPr>
            <a:xfrm>
              <a:off x="6806675" y="1246875"/>
              <a:ext cx="42250" cy="38825"/>
            </a:xfrm>
            <a:custGeom>
              <a:avLst/>
              <a:gdLst/>
              <a:ahLst/>
              <a:cxnLst/>
              <a:rect l="l" t="t" r="r" b="b"/>
              <a:pathLst>
                <a:path w="1690" h="1553" extrusionOk="0">
                  <a:moveTo>
                    <a:pt x="845" y="1"/>
                  </a:moveTo>
                  <a:cubicBezTo>
                    <a:pt x="845" y="1"/>
                    <a:pt x="822" y="24"/>
                    <a:pt x="822" y="24"/>
                  </a:cubicBezTo>
                  <a:cubicBezTo>
                    <a:pt x="365" y="24"/>
                    <a:pt x="0" y="412"/>
                    <a:pt x="23" y="868"/>
                  </a:cubicBezTo>
                  <a:cubicBezTo>
                    <a:pt x="46" y="1165"/>
                    <a:pt x="206" y="1439"/>
                    <a:pt x="434" y="1553"/>
                  </a:cubicBezTo>
                  <a:cubicBezTo>
                    <a:pt x="594" y="1484"/>
                    <a:pt x="731" y="1393"/>
                    <a:pt x="890" y="1325"/>
                  </a:cubicBezTo>
                  <a:cubicBezTo>
                    <a:pt x="1141" y="1188"/>
                    <a:pt x="1415" y="1051"/>
                    <a:pt x="1666" y="914"/>
                  </a:cubicBezTo>
                  <a:cubicBezTo>
                    <a:pt x="1689" y="868"/>
                    <a:pt x="1689" y="845"/>
                    <a:pt x="1689" y="800"/>
                  </a:cubicBezTo>
                  <a:cubicBezTo>
                    <a:pt x="1666" y="366"/>
                    <a:pt x="1301" y="1"/>
                    <a:pt x="8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7"/>
            <p:cNvSpPr/>
            <p:nvPr/>
          </p:nvSpPr>
          <p:spPr>
            <a:xfrm>
              <a:off x="6730775" y="1249125"/>
              <a:ext cx="42250" cy="41175"/>
            </a:xfrm>
            <a:custGeom>
              <a:avLst/>
              <a:gdLst/>
              <a:ahLst/>
              <a:cxnLst/>
              <a:rect l="l" t="t" r="r" b="b"/>
              <a:pathLst>
                <a:path w="1690" h="1647" extrusionOk="0">
                  <a:moveTo>
                    <a:pt x="842" y="1"/>
                  </a:moveTo>
                  <a:cubicBezTo>
                    <a:pt x="828" y="1"/>
                    <a:pt x="814" y="1"/>
                    <a:pt x="799" y="2"/>
                  </a:cubicBezTo>
                  <a:cubicBezTo>
                    <a:pt x="343" y="25"/>
                    <a:pt x="0" y="413"/>
                    <a:pt x="23" y="869"/>
                  </a:cubicBezTo>
                  <a:cubicBezTo>
                    <a:pt x="45" y="1311"/>
                    <a:pt x="410" y="1647"/>
                    <a:pt x="847" y="1647"/>
                  </a:cubicBezTo>
                  <a:cubicBezTo>
                    <a:pt x="862" y="1647"/>
                    <a:pt x="876" y="1646"/>
                    <a:pt x="891" y="1645"/>
                  </a:cubicBezTo>
                  <a:cubicBezTo>
                    <a:pt x="1347" y="1623"/>
                    <a:pt x="1689" y="1235"/>
                    <a:pt x="1667" y="778"/>
                  </a:cubicBezTo>
                  <a:cubicBezTo>
                    <a:pt x="1644" y="336"/>
                    <a:pt x="1280" y="1"/>
                    <a:pt x="8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7"/>
            <p:cNvSpPr/>
            <p:nvPr/>
          </p:nvSpPr>
          <p:spPr>
            <a:xfrm>
              <a:off x="6650300" y="1236600"/>
              <a:ext cx="41700" cy="41700"/>
            </a:xfrm>
            <a:custGeom>
              <a:avLst/>
              <a:gdLst/>
              <a:ahLst/>
              <a:cxnLst/>
              <a:rect l="l" t="t" r="r" b="b"/>
              <a:pathLst>
                <a:path w="1668" h="1668" extrusionOk="0">
                  <a:moveTo>
                    <a:pt x="777" y="1"/>
                  </a:moveTo>
                  <a:cubicBezTo>
                    <a:pt x="709" y="1"/>
                    <a:pt x="640" y="24"/>
                    <a:pt x="572" y="47"/>
                  </a:cubicBezTo>
                  <a:cubicBezTo>
                    <a:pt x="572" y="47"/>
                    <a:pt x="572" y="69"/>
                    <a:pt x="572" y="69"/>
                  </a:cubicBezTo>
                  <a:cubicBezTo>
                    <a:pt x="480" y="229"/>
                    <a:pt x="389" y="366"/>
                    <a:pt x="275" y="526"/>
                  </a:cubicBezTo>
                  <a:cubicBezTo>
                    <a:pt x="229" y="594"/>
                    <a:pt x="161" y="663"/>
                    <a:pt x="115" y="731"/>
                  </a:cubicBezTo>
                  <a:lnTo>
                    <a:pt x="69" y="777"/>
                  </a:lnTo>
                  <a:cubicBezTo>
                    <a:pt x="47" y="823"/>
                    <a:pt x="24" y="845"/>
                    <a:pt x="1" y="891"/>
                  </a:cubicBezTo>
                  <a:cubicBezTo>
                    <a:pt x="24" y="1348"/>
                    <a:pt x="412" y="1667"/>
                    <a:pt x="868" y="1667"/>
                  </a:cubicBezTo>
                  <a:cubicBezTo>
                    <a:pt x="1325" y="1644"/>
                    <a:pt x="1667" y="1256"/>
                    <a:pt x="1644" y="800"/>
                  </a:cubicBezTo>
                  <a:cubicBezTo>
                    <a:pt x="1622" y="343"/>
                    <a:pt x="1256" y="1"/>
                    <a:pt x="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7"/>
            <p:cNvSpPr/>
            <p:nvPr/>
          </p:nvSpPr>
          <p:spPr>
            <a:xfrm>
              <a:off x="6709075" y="1167550"/>
              <a:ext cx="3450" cy="4025"/>
            </a:xfrm>
            <a:custGeom>
              <a:avLst/>
              <a:gdLst/>
              <a:ahLst/>
              <a:cxnLst/>
              <a:rect l="l" t="t" r="r" b="b"/>
              <a:pathLst>
                <a:path w="138" h="161" extrusionOk="0">
                  <a:moveTo>
                    <a:pt x="1" y="161"/>
                  </a:moveTo>
                  <a:cubicBezTo>
                    <a:pt x="47" y="115"/>
                    <a:pt x="92" y="69"/>
                    <a:pt x="138" y="1"/>
                  </a:cubicBezTo>
                  <a:cubicBezTo>
                    <a:pt x="138" y="1"/>
                    <a:pt x="138" y="1"/>
                    <a:pt x="138" y="1"/>
                  </a:cubicBezTo>
                  <a:cubicBezTo>
                    <a:pt x="92" y="69"/>
                    <a:pt x="47" y="115"/>
                    <a:pt x="1" y="161"/>
                  </a:cubicBezTo>
                  <a:close/>
                </a:path>
              </a:pathLst>
            </a:custGeom>
            <a:solidFill>
              <a:srgbClr val="FEAE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7"/>
            <p:cNvSpPr/>
            <p:nvPr/>
          </p:nvSpPr>
          <p:spPr>
            <a:xfrm>
              <a:off x="6693100" y="1168700"/>
              <a:ext cx="38275" cy="40550"/>
            </a:xfrm>
            <a:custGeom>
              <a:avLst/>
              <a:gdLst/>
              <a:ahLst/>
              <a:cxnLst/>
              <a:rect l="l" t="t" r="r" b="b"/>
              <a:pathLst>
                <a:path w="1531" h="1622" extrusionOk="0">
                  <a:moveTo>
                    <a:pt x="960" y="1"/>
                  </a:moveTo>
                  <a:cubicBezTo>
                    <a:pt x="891" y="92"/>
                    <a:pt x="823" y="160"/>
                    <a:pt x="754" y="252"/>
                  </a:cubicBezTo>
                  <a:cubicBezTo>
                    <a:pt x="526" y="594"/>
                    <a:pt x="275" y="936"/>
                    <a:pt x="1" y="1256"/>
                  </a:cubicBezTo>
                  <a:cubicBezTo>
                    <a:pt x="161" y="1484"/>
                    <a:pt x="435" y="1621"/>
                    <a:pt x="731" y="1621"/>
                  </a:cubicBezTo>
                  <a:cubicBezTo>
                    <a:pt x="1188" y="1598"/>
                    <a:pt x="1530" y="1210"/>
                    <a:pt x="1507" y="754"/>
                  </a:cubicBezTo>
                  <a:cubicBezTo>
                    <a:pt x="1507" y="411"/>
                    <a:pt x="1256" y="115"/>
                    <a:pt x="9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7"/>
            <p:cNvSpPr/>
            <p:nvPr/>
          </p:nvSpPr>
          <p:spPr>
            <a:xfrm>
              <a:off x="6677125" y="1306800"/>
              <a:ext cx="36550" cy="31975"/>
            </a:xfrm>
            <a:custGeom>
              <a:avLst/>
              <a:gdLst/>
              <a:ahLst/>
              <a:cxnLst/>
              <a:rect l="l" t="t" r="r" b="b"/>
              <a:pathLst>
                <a:path w="1462" h="1279" extrusionOk="0">
                  <a:moveTo>
                    <a:pt x="594" y="0"/>
                  </a:moveTo>
                  <a:cubicBezTo>
                    <a:pt x="366" y="23"/>
                    <a:pt x="161" y="114"/>
                    <a:pt x="1" y="274"/>
                  </a:cubicBezTo>
                  <a:cubicBezTo>
                    <a:pt x="24" y="297"/>
                    <a:pt x="46" y="320"/>
                    <a:pt x="46" y="343"/>
                  </a:cubicBezTo>
                  <a:cubicBezTo>
                    <a:pt x="115" y="388"/>
                    <a:pt x="161" y="457"/>
                    <a:pt x="229" y="525"/>
                  </a:cubicBezTo>
                  <a:cubicBezTo>
                    <a:pt x="320" y="617"/>
                    <a:pt x="412" y="731"/>
                    <a:pt x="503" y="845"/>
                  </a:cubicBezTo>
                  <a:cubicBezTo>
                    <a:pt x="594" y="936"/>
                    <a:pt x="686" y="1050"/>
                    <a:pt x="777" y="1164"/>
                  </a:cubicBezTo>
                  <a:cubicBezTo>
                    <a:pt x="822" y="1187"/>
                    <a:pt x="845" y="1233"/>
                    <a:pt x="891" y="1279"/>
                  </a:cubicBezTo>
                  <a:lnTo>
                    <a:pt x="914" y="1279"/>
                  </a:lnTo>
                  <a:cubicBezTo>
                    <a:pt x="937" y="1256"/>
                    <a:pt x="959" y="1256"/>
                    <a:pt x="982" y="1256"/>
                  </a:cubicBezTo>
                  <a:cubicBezTo>
                    <a:pt x="982" y="1233"/>
                    <a:pt x="1005" y="1233"/>
                    <a:pt x="1005" y="1233"/>
                  </a:cubicBezTo>
                  <a:cubicBezTo>
                    <a:pt x="1005" y="1210"/>
                    <a:pt x="1028" y="1210"/>
                    <a:pt x="1028" y="1210"/>
                  </a:cubicBezTo>
                  <a:cubicBezTo>
                    <a:pt x="1051" y="1210"/>
                    <a:pt x="1074" y="1187"/>
                    <a:pt x="1096" y="1187"/>
                  </a:cubicBezTo>
                  <a:cubicBezTo>
                    <a:pt x="1119" y="1187"/>
                    <a:pt x="1142" y="1187"/>
                    <a:pt x="1142" y="1164"/>
                  </a:cubicBezTo>
                  <a:cubicBezTo>
                    <a:pt x="1188" y="1142"/>
                    <a:pt x="1233" y="1142"/>
                    <a:pt x="1279" y="1119"/>
                  </a:cubicBezTo>
                  <a:lnTo>
                    <a:pt x="1302" y="1119"/>
                  </a:lnTo>
                  <a:cubicBezTo>
                    <a:pt x="1347" y="1096"/>
                    <a:pt x="1393" y="1073"/>
                    <a:pt x="1439" y="1050"/>
                  </a:cubicBezTo>
                  <a:cubicBezTo>
                    <a:pt x="1462" y="982"/>
                    <a:pt x="1462" y="891"/>
                    <a:pt x="1462" y="799"/>
                  </a:cubicBezTo>
                  <a:cubicBezTo>
                    <a:pt x="1439" y="343"/>
                    <a:pt x="1074" y="0"/>
                    <a:pt x="6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7"/>
            <p:cNvSpPr/>
            <p:nvPr/>
          </p:nvSpPr>
          <p:spPr>
            <a:xfrm>
              <a:off x="6642325" y="1268000"/>
              <a:ext cx="58225" cy="69625"/>
            </a:xfrm>
            <a:custGeom>
              <a:avLst/>
              <a:gdLst/>
              <a:ahLst/>
              <a:cxnLst/>
              <a:rect l="l" t="t" r="r" b="b"/>
              <a:pathLst>
                <a:path w="2329" h="2785" extrusionOk="0">
                  <a:moveTo>
                    <a:pt x="46" y="0"/>
                  </a:moveTo>
                  <a:cubicBezTo>
                    <a:pt x="0" y="46"/>
                    <a:pt x="0" y="92"/>
                    <a:pt x="23" y="137"/>
                  </a:cubicBezTo>
                  <a:cubicBezTo>
                    <a:pt x="115" y="274"/>
                    <a:pt x="206" y="388"/>
                    <a:pt x="297" y="525"/>
                  </a:cubicBezTo>
                  <a:cubicBezTo>
                    <a:pt x="320" y="525"/>
                    <a:pt x="320" y="548"/>
                    <a:pt x="343" y="548"/>
                  </a:cubicBezTo>
                  <a:cubicBezTo>
                    <a:pt x="343" y="571"/>
                    <a:pt x="343" y="571"/>
                    <a:pt x="343" y="571"/>
                  </a:cubicBezTo>
                  <a:lnTo>
                    <a:pt x="366" y="594"/>
                  </a:lnTo>
                  <a:lnTo>
                    <a:pt x="388" y="617"/>
                  </a:lnTo>
                  <a:cubicBezTo>
                    <a:pt x="411" y="662"/>
                    <a:pt x="434" y="685"/>
                    <a:pt x="457" y="731"/>
                  </a:cubicBezTo>
                  <a:cubicBezTo>
                    <a:pt x="480" y="753"/>
                    <a:pt x="503" y="776"/>
                    <a:pt x="503" y="776"/>
                  </a:cubicBezTo>
                  <a:cubicBezTo>
                    <a:pt x="503" y="799"/>
                    <a:pt x="525" y="799"/>
                    <a:pt x="525" y="799"/>
                  </a:cubicBezTo>
                  <a:cubicBezTo>
                    <a:pt x="525" y="822"/>
                    <a:pt x="548" y="822"/>
                    <a:pt x="548" y="822"/>
                  </a:cubicBezTo>
                  <a:cubicBezTo>
                    <a:pt x="594" y="890"/>
                    <a:pt x="640" y="959"/>
                    <a:pt x="685" y="1027"/>
                  </a:cubicBezTo>
                  <a:lnTo>
                    <a:pt x="708" y="1027"/>
                  </a:lnTo>
                  <a:cubicBezTo>
                    <a:pt x="731" y="1050"/>
                    <a:pt x="754" y="1096"/>
                    <a:pt x="776" y="1119"/>
                  </a:cubicBezTo>
                  <a:cubicBezTo>
                    <a:pt x="799" y="1142"/>
                    <a:pt x="822" y="1187"/>
                    <a:pt x="845" y="1210"/>
                  </a:cubicBezTo>
                  <a:cubicBezTo>
                    <a:pt x="845" y="1233"/>
                    <a:pt x="845" y="1233"/>
                    <a:pt x="845" y="1233"/>
                  </a:cubicBezTo>
                  <a:cubicBezTo>
                    <a:pt x="868" y="1256"/>
                    <a:pt x="891" y="1278"/>
                    <a:pt x="913" y="1301"/>
                  </a:cubicBezTo>
                  <a:cubicBezTo>
                    <a:pt x="913" y="1301"/>
                    <a:pt x="913" y="1301"/>
                    <a:pt x="936" y="1324"/>
                  </a:cubicBezTo>
                  <a:cubicBezTo>
                    <a:pt x="1050" y="1461"/>
                    <a:pt x="1142" y="1598"/>
                    <a:pt x="1256" y="1712"/>
                  </a:cubicBezTo>
                  <a:cubicBezTo>
                    <a:pt x="1256" y="1735"/>
                    <a:pt x="1279" y="1735"/>
                    <a:pt x="1279" y="1735"/>
                  </a:cubicBezTo>
                  <a:lnTo>
                    <a:pt x="1279" y="1758"/>
                  </a:lnTo>
                  <a:cubicBezTo>
                    <a:pt x="1301" y="1758"/>
                    <a:pt x="1301" y="1781"/>
                    <a:pt x="1324" y="1781"/>
                  </a:cubicBezTo>
                  <a:cubicBezTo>
                    <a:pt x="1324" y="1781"/>
                    <a:pt x="1324" y="1781"/>
                    <a:pt x="1324" y="1803"/>
                  </a:cubicBezTo>
                  <a:cubicBezTo>
                    <a:pt x="1347" y="1826"/>
                    <a:pt x="1370" y="1849"/>
                    <a:pt x="1370" y="1849"/>
                  </a:cubicBezTo>
                  <a:cubicBezTo>
                    <a:pt x="1370" y="1872"/>
                    <a:pt x="1370" y="1872"/>
                    <a:pt x="1370" y="1872"/>
                  </a:cubicBezTo>
                  <a:cubicBezTo>
                    <a:pt x="1393" y="1872"/>
                    <a:pt x="1393" y="1895"/>
                    <a:pt x="1416" y="1895"/>
                  </a:cubicBezTo>
                  <a:cubicBezTo>
                    <a:pt x="1416" y="1895"/>
                    <a:pt x="1416" y="1918"/>
                    <a:pt x="1416" y="1918"/>
                  </a:cubicBezTo>
                  <a:lnTo>
                    <a:pt x="1438" y="1918"/>
                  </a:lnTo>
                  <a:cubicBezTo>
                    <a:pt x="1530" y="2032"/>
                    <a:pt x="1621" y="2146"/>
                    <a:pt x="1712" y="2237"/>
                  </a:cubicBezTo>
                  <a:cubicBezTo>
                    <a:pt x="1712" y="2260"/>
                    <a:pt x="1712" y="2260"/>
                    <a:pt x="1712" y="2260"/>
                  </a:cubicBezTo>
                  <a:cubicBezTo>
                    <a:pt x="1735" y="2260"/>
                    <a:pt x="1758" y="2283"/>
                    <a:pt x="1758" y="2306"/>
                  </a:cubicBezTo>
                  <a:cubicBezTo>
                    <a:pt x="1758" y="2306"/>
                    <a:pt x="1781" y="2306"/>
                    <a:pt x="1781" y="2328"/>
                  </a:cubicBezTo>
                  <a:cubicBezTo>
                    <a:pt x="1781" y="2328"/>
                    <a:pt x="1781" y="2328"/>
                    <a:pt x="1804" y="2351"/>
                  </a:cubicBezTo>
                  <a:cubicBezTo>
                    <a:pt x="1826" y="2374"/>
                    <a:pt x="1849" y="2397"/>
                    <a:pt x="1849" y="2420"/>
                  </a:cubicBezTo>
                  <a:cubicBezTo>
                    <a:pt x="1963" y="2534"/>
                    <a:pt x="2055" y="2648"/>
                    <a:pt x="2169" y="2762"/>
                  </a:cubicBezTo>
                  <a:cubicBezTo>
                    <a:pt x="2192" y="2785"/>
                    <a:pt x="2214" y="2785"/>
                    <a:pt x="2237" y="2785"/>
                  </a:cubicBezTo>
                  <a:cubicBezTo>
                    <a:pt x="2260" y="2785"/>
                    <a:pt x="2283" y="2762"/>
                    <a:pt x="2306" y="2739"/>
                  </a:cubicBezTo>
                  <a:cubicBezTo>
                    <a:pt x="2329" y="2716"/>
                    <a:pt x="2329" y="2694"/>
                    <a:pt x="2329" y="2671"/>
                  </a:cubicBezTo>
                  <a:cubicBezTo>
                    <a:pt x="2329" y="2648"/>
                    <a:pt x="2306" y="2625"/>
                    <a:pt x="2283" y="2602"/>
                  </a:cubicBezTo>
                  <a:cubicBezTo>
                    <a:pt x="2214" y="2511"/>
                    <a:pt x="2123" y="2420"/>
                    <a:pt x="2055" y="2351"/>
                  </a:cubicBezTo>
                  <a:cubicBezTo>
                    <a:pt x="2055" y="2328"/>
                    <a:pt x="2032" y="2328"/>
                    <a:pt x="2032" y="2306"/>
                  </a:cubicBezTo>
                  <a:lnTo>
                    <a:pt x="2009" y="2306"/>
                  </a:lnTo>
                  <a:lnTo>
                    <a:pt x="2009" y="2283"/>
                  </a:lnTo>
                  <a:cubicBezTo>
                    <a:pt x="1986" y="2283"/>
                    <a:pt x="1986" y="2260"/>
                    <a:pt x="1963" y="2260"/>
                  </a:cubicBezTo>
                  <a:cubicBezTo>
                    <a:pt x="1963" y="2260"/>
                    <a:pt x="1963" y="2237"/>
                    <a:pt x="1963" y="2237"/>
                  </a:cubicBezTo>
                  <a:cubicBezTo>
                    <a:pt x="1941" y="2237"/>
                    <a:pt x="1941" y="2214"/>
                    <a:pt x="1918" y="2191"/>
                  </a:cubicBezTo>
                  <a:lnTo>
                    <a:pt x="1872" y="2146"/>
                  </a:lnTo>
                  <a:cubicBezTo>
                    <a:pt x="1758" y="2009"/>
                    <a:pt x="1644" y="1872"/>
                    <a:pt x="1553" y="1758"/>
                  </a:cubicBezTo>
                  <a:cubicBezTo>
                    <a:pt x="1530" y="1758"/>
                    <a:pt x="1530" y="1758"/>
                    <a:pt x="1530" y="1735"/>
                  </a:cubicBezTo>
                  <a:cubicBezTo>
                    <a:pt x="1530" y="1735"/>
                    <a:pt x="1530" y="1735"/>
                    <a:pt x="1507" y="1712"/>
                  </a:cubicBezTo>
                  <a:cubicBezTo>
                    <a:pt x="1484" y="1689"/>
                    <a:pt x="1484" y="1666"/>
                    <a:pt x="1461" y="1644"/>
                  </a:cubicBezTo>
                  <a:lnTo>
                    <a:pt x="1438" y="1644"/>
                  </a:lnTo>
                  <a:cubicBezTo>
                    <a:pt x="1438" y="1644"/>
                    <a:pt x="1438" y="1621"/>
                    <a:pt x="1438" y="1621"/>
                  </a:cubicBezTo>
                  <a:cubicBezTo>
                    <a:pt x="1416" y="1598"/>
                    <a:pt x="1416" y="1598"/>
                    <a:pt x="1393" y="1575"/>
                  </a:cubicBezTo>
                  <a:cubicBezTo>
                    <a:pt x="1279" y="1438"/>
                    <a:pt x="1165" y="1301"/>
                    <a:pt x="1073" y="1187"/>
                  </a:cubicBezTo>
                  <a:cubicBezTo>
                    <a:pt x="1050" y="1164"/>
                    <a:pt x="1050" y="1142"/>
                    <a:pt x="1028" y="1142"/>
                  </a:cubicBezTo>
                  <a:cubicBezTo>
                    <a:pt x="1028" y="1119"/>
                    <a:pt x="1028" y="1119"/>
                    <a:pt x="1028" y="1119"/>
                  </a:cubicBezTo>
                  <a:lnTo>
                    <a:pt x="1005" y="1119"/>
                  </a:lnTo>
                  <a:cubicBezTo>
                    <a:pt x="982" y="1073"/>
                    <a:pt x="982" y="1050"/>
                    <a:pt x="959" y="1027"/>
                  </a:cubicBezTo>
                  <a:lnTo>
                    <a:pt x="913" y="1005"/>
                  </a:lnTo>
                  <a:cubicBezTo>
                    <a:pt x="891" y="959"/>
                    <a:pt x="891" y="936"/>
                    <a:pt x="868" y="913"/>
                  </a:cubicBezTo>
                  <a:lnTo>
                    <a:pt x="845" y="913"/>
                  </a:lnTo>
                  <a:cubicBezTo>
                    <a:pt x="822" y="868"/>
                    <a:pt x="776" y="799"/>
                    <a:pt x="731" y="753"/>
                  </a:cubicBezTo>
                  <a:cubicBezTo>
                    <a:pt x="708" y="731"/>
                    <a:pt x="708" y="731"/>
                    <a:pt x="708" y="708"/>
                  </a:cubicBezTo>
                  <a:cubicBezTo>
                    <a:pt x="685" y="708"/>
                    <a:pt x="685" y="685"/>
                    <a:pt x="685" y="685"/>
                  </a:cubicBezTo>
                  <a:lnTo>
                    <a:pt x="662" y="685"/>
                  </a:lnTo>
                  <a:lnTo>
                    <a:pt x="662" y="662"/>
                  </a:lnTo>
                  <a:cubicBezTo>
                    <a:pt x="662" y="662"/>
                    <a:pt x="640" y="639"/>
                    <a:pt x="640" y="639"/>
                  </a:cubicBezTo>
                  <a:cubicBezTo>
                    <a:pt x="640" y="617"/>
                    <a:pt x="617" y="617"/>
                    <a:pt x="617" y="617"/>
                  </a:cubicBezTo>
                  <a:cubicBezTo>
                    <a:pt x="617" y="594"/>
                    <a:pt x="617" y="594"/>
                    <a:pt x="617" y="594"/>
                  </a:cubicBezTo>
                  <a:cubicBezTo>
                    <a:pt x="594" y="594"/>
                    <a:pt x="594" y="594"/>
                    <a:pt x="594" y="571"/>
                  </a:cubicBezTo>
                  <a:cubicBezTo>
                    <a:pt x="571" y="548"/>
                    <a:pt x="571" y="525"/>
                    <a:pt x="548" y="502"/>
                  </a:cubicBezTo>
                  <a:cubicBezTo>
                    <a:pt x="525" y="502"/>
                    <a:pt x="525" y="502"/>
                    <a:pt x="525" y="480"/>
                  </a:cubicBezTo>
                  <a:cubicBezTo>
                    <a:pt x="525" y="480"/>
                    <a:pt x="503" y="480"/>
                    <a:pt x="503" y="457"/>
                  </a:cubicBezTo>
                  <a:cubicBezTo>
                    <a:pt x="480" y="434"/>
                    <a:pt x="480" y="411"/>
                    <a:pt x="457" y="411"/>
                  </a:cubicBezTo>
                  <a:cubicBezTo>
                    <a:pt x="457" y="388"/>
                    <a:pt x="457" y="388"/>
                    <a:pt x="457" y="388"/>
                  </a:cubicBezTo>
                  <a:cubicBezTo>
                    <a:pt x="366" y="274"/>
                    <a:pt x="274" y="160"/>
                    <a:pt x="183" y="46"/>
                  </a:cubicBezTo>
                  <a:cubicBezTo>
                    <a:pt x="160" y="0"/>
                    <a:pt x="137"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7"/>
            <p:cNvSpPr/>
            <p:nvPr/>
          </p:nvSpPr>
          <p:spPr>
            <a:xfrm>
              <a:off x="7127925" y="834325"/>
              <a:ext cx="95900" cy="114150"/>
            </a:xfrm>
            <a:custGeom>
              <a:avLst/>
              <a:gdLst/>
              <a:ahLst/>
              <a:cxnLst/>
              <a:rect l="l" t="t" r="r" b="b"/>
              <a:pathLst>
                <a:path w="3836" h="4566" extrusionOk="0">
                  <a:moveTo>
                    <a:pt x="115" y="0"/>
                  </a:moveTo>
                  <a:cubicBezTo>
                    <a:pt x="92" y="0"/>
                    <a:pt x="69" y="23"/>
                    <a:pt x="46" y="23"/>
                  </a:cubicBezTo>
                  <a:cubicBezTo>
                    <a:pt x="1" y="69"/>
                    <a:pt x="1" y="114"/>
                    <a:pt x="24" y="160"/>
                  </a:cubicBezTo>
                  <a:cubicBezTo>
                    <a:pt x="229" y="434"/>
                    <a:pt x="412" y="708"/>
                    <a:pt x="617" y="982"/>
                  </a:cubicBezTo>
                  <a:cubicBezTo>
                    <a:pt x="617" y="982"/>
                    <a:pt x="617" y="1004"/>
                    <a:pt x="617" y="1004"/>
                  </a:cubicBezTo>
                  <a:lnTo>
                    <a:pt x="640" y="1004"/>
                  </a:lnTo>
                  <a:cubicBezTo>
                    <a:pt x="663" y="1050"/>
                    <a:pt x="686" y="1073"/>
                    <a:pt x="708" y="1118"/>
                  </a:cubicBezTo>
                  <a:lnTo>
                    <a:pt x="731" y="1118"/>
                  </a:lnTo>
                  <a:cubicBezTo>
                    <a:pt x="868" y="1324"/>
                    <a:pt x="1005" y="1507"/>
                    <a:pt x="1165" y="1712"/>
                  </a:cubicBezTo>
                  <a:cubicBezTo>
                    <a:pt x="1210" y="1758"/>
                    <a:pt x="1233" y="1803"/>
                    <a:pt x="1279" y="1849"/>
                  </a:cubicBezTo>
                  <a:cubicBezTo>
                    <a:pt x="1279" y="1872"/>
                    <a:pt x="1302" y="1872"/>
                    <a:pt x="1302" y="1895"/>
                  </a:cubicBezTo>
                  <a:lnTo>
                    <a:pt x="1325" y="1895"/>
                  </a:lnTo>
                  <a:cubicBezTo>
                    <a:pt x="1370" y="1963"/>
                    <a:pt x="1416" y="2009"/>
                    <a:pt x="1462" y="2077"/>
                  </a:cubicBezTo>
                  <a:cubicBezTo>
                    <a:pt x="1462" y="2077"/>
                    <a:pt x="1462" y="2100"/>
                    <a:pt x="1484" y="2100"/>
                  </a:cubicBezTo>
                  <a:cubicBezTo>
                    <a:pt x="1644" y="2283"/>
                    <a:pt x="1804" y="2488"/>
                    <a:pt x="1964" y="2671"/>
                  </a:cubicBezTo>
                  <a:cubicBezTo>
                    <a:pt x="1987" y="2693"/>
                    <a:pt x="2009" y="2739"/>
                    <a:pt x="2032" y="2762"/>
                  </a:cubicBezTo>
                  <a:cubicBezTo>
                    <a:pt x="2032" y="2762"/>
                    <a:pt x="2055" y="2785"/>
                    <a:pt x="2055" y="2785"/>
                  </a:cubicBezTo>
                  <a:cubicBezTo>
                    <a:pt x="2169" y="2922"/>
                    <a:pt x="2306" y="3059"/>
                    <a:pt x="2420" y="3196"/>
                  </a:cubicBezTo>
                  <a:cubicBezTo>
                    <a:pt x="2443" y="3218"/>
                    <a:pt x="2443" y="3241"/>
                    <a:pt x="2466" y="3264"/>
                  </a:cubicBezTo>
                  <a:cubicBezTo>
                    <a:pt x="2489" y="3287"/>
                    <a:pt x="2534" y="3333"/>
                    <a:pt x="2557" y="3355"/>
                  </a:cubicBezTo>
                  <a:cubicBezTo>
                    <a:pt x="2557" y="3378"/>
                    <a:pt x="2580" y="3378"/>
                    <a:pt x="2580" y="3378"/>
                  </a:cubicBezTo>
                  <a:cubicBezTo>
                    <a:pt x="2580" y="3378"/>
                    <a:pt x="2580" y="3401"/>
                    <a:pt x="2580" y="3401"/>
                  </a:cubicBezTo>
                  <a:cubicBezTo>
                    <a:pt x="2694" y="3515"/>
                    <a:pt x="2808" y="3629"/>
                    <a:pt x="2922" y="3743"/>
                  </a:cubicBezTo>
                  <a:cubicBezTo>
                    <a:pt x="2922" y="3766"/>
                    <a:pt x="2945" y="3789"/>
                    <a:pt x="2968" y="3812"/>
                  </a:cubicBezTo>
                  <a:cubicBezTo>
                    <a:pt x="2991" y="3835"/>
                    <a:pt x="3014" y="3858"/>
                    <a:pt x="3037" y="3858"/>
                  </a:cubicBezTo>
                  <a:cubicBezTo>
                    <a:pt x="3037" y="3880"/>
                    <a:pt x="3037" y="3880"/>
                    <a:pt x="3037" y="3880"/>
                  </a:cubicBezTo>
                  <a:cubicBezTo>
                    <a:pt x="3059" y="3880"/>
                    <a:pt x="3059" y="3903"/>
                    <a:pt x="3059" y="3903"/>
                  </a:cubicBezTo>
                  <a:lnTo>
                    <a:pt x="3082" y="3903"/>
                  </a:lnTo>
                  <a:lnTo>
                    <a:pt x="3082" y="3926"/>
                  </a:lnTo>
                  <a:cubicBezTo>
                    <a:pt x="3173" y="4017"/>
                    <a:pt x="3288" y="4131"/>
                    <a:pt x="3379" y="4246"/>
                  </a:cubicBezTo>
                  <a:lnTo>
                    <a:pt x="3402" y="4246"/>
                  </a:lnTo>
                  <a:cubicBezTo>
                    <a:pt x="3402" y="4268"/>
                    <a:pt x="3425" y="4268"/>
                    <a:pt x="3447" y="4291"/>
                  </a:cubicBezTo>
                  <a:lnTo>
                    <a:pt x="3493" y="4360"/>
                  </a:lnTo>
                  <a:cubicBezTo>
                    <a:pt x="3516" y="4360"/>
                    <a:pt x="3516" y="4360"/>
                    <a:pt x="3516" y="4382"/>
                  </a:cubicBezTo>
                  <a:lnTo>
                    <a:pt x="3539" y="4382"/>
                  </a:lnTo>
                  <a:lnTo>
                    <a:pt x="3584" y="4428"/>
                  </a:lnTo>
                  <a:cubicBezTo>
                    <a:pt x="3584" y="4428"/>
                    <a:pt x="3584" y="4428"/>
                    <a:pt x="3584" y="4451"/>
                  </a:cubicBezTo>
                  <a:cubicBezTo>
                    <a:pt x="3584" y="4451"/>
                    <a:pt x="3607" y="4451"/>
                    <a:pt x="3607" y="4474"/>
                  </a:cubicBezTo>
                  <a:lnTo>
                    <a:pt x="3630" y="4474"/>
                  </a:lnTo>
                  <a:cubicBezTo>
                    <a:pt x="3653" y="4497"/>
                    <a:pt x="3653" y="4519"/>
                    <a:pt x="3676" y="4542"/>
                  </a:cubicBezTo>
                  <a:cubicBezTo>
                    <a:pt x="3698" y="4542"/>
                    <a:pt x="3721" y="4565"/>
                    <a:pt x="3744" y="4565"/>
                  </a:cubicBezTo>
                  <a:cubicBezTo>
                    <a:pt x="3767" y="4542"/>
                    <a:pt x="3790" y="4542"/>
                    <a:pt x="3813" y="4519"/>
                  </a:cubicBezTo>
                  <a:cubicBezTo>
                    <a:pt x="3835" y="4497"/>
                    <a:pt x="3835" y="4474"/>
                    <a:pt x="3835" y="4451"/>
                  </a:cubicBezTo>
                  <a:cubicBezTo>
                    <a:pt x="3835" y="4428"/>
                    <a:pt x="3813" y="4405"/>
                    <a:pt x="3790" y="4382"/>
                  </a:cubicBezTo>
                  <a:lnTo>
                    <a:pt x="3744" y="4337"/>
                  </a:lnTo>
                  <a:lnTo>
                    <a:pt x="3721" y="4314"/>
                  </a:lnTo>
                  <a:cubicBezTo>
                    <a:pt x="3721" y="4291"/>
                    <a:pt x="3698" y="4291"/>
                    <a:pt x="3698" y="4291"/>
                  </a:cubicBezTo>
                  <a:cubicBezTo>
                    <a:pt x="3698" y="4291"/>
                    <a:pt x="3698" y="4291"/>
                    <a:pt x="3698" y="4268"/>
                  </a:cubicBezTo>
                  <a:lnTo>
                    <a:pt x="3653" y="4246"/>
                  </a:lnTo>
                  <a:cubicBezTo>
                    <a:pt x="3630" y="4200"/>
                    <a:pt x="3584" y="4177"/>
                    <a:pt x="3562" y="4154"/>
                  </a:cubicBezTo>
                  <a:cubicBezTo>
                    <a:pt x="3562" y="4154"/>
                    <a:pt x="3562" y="4131"/>
                    <a:pt x="3562" y="4131"/>
                  </a:cubicBezTo>
                  <a:lnTo>
                    <a:pt x="3539" y="4131"/>
                  </a:lnTo>
                  <a:cubicBezTo>
                    <a:pt x="3539" y="4109"/>
                    <a:pt x="3516" y="4109"/>
                    <a:pt x="3516" y="4086"/>
                  </a:cubicBezTo>
                  <a:cubicBezTo>
                    <a:pt x="3470" y="4040"/>
                    <a:pt x="3425" y="3994"/>
                    <a:pt x="3379" y="3949"/>
                  </a:cubicBezTo>
                  <a:cubicBezTo>
                    <a:pt x="3379" y="3972"/>
                    <a:pt x="3379" y="3972"/>
                    <a:pt x="3379" y="3972"/>
                  </a:cubicBezTo>
                  <a:cubicBezTo>
                    <a:pt x="3333" y="3903"/>
                    <a:pt x="3288" y="3858"/>
                    <a:pt x="3219" y="3789"/>
                  </a:cubicBezTo>
                  <a:cubicBezTo>
                    <a:pt x="3219" y="3789"/>
                    <a:pt x="3196" y="3766"/>
                    <a:pt x="3196" y="3766"/>
                  </a:cubicBezTo>
                  <a:cubicBezTo>
                    <a:pt x="3173" y="3743"/>
                    <a:pt x="3173" y="3743"/>
                    <a:pt x="3173" y="3721"/>
                  </a:cubicBezTo>
                  <a:lnTo>
                    <a:pt x="3151" y="3721"/>
                  </a:lnTo>
                  <a:cubicBezTo>
                    <a:pt x="3151" y="3698"/>
                    <a:pt x="3128" y="3698"/>
                    <a:pt x="3128" y="3698"/>
                  </a:cubicBezTo>
                  <a:cubicBezTo>
                    <a:pt x="3128" y="3675"/>
                    <a:pt x="3105" y="3675"/>
                    <a:pt x="3105" y="3652"/>
                  </a:cubicBezTo>
                  <a:cubicBezTo>
                    <a:pt x="3082" y="3652"/>
                    <a:pt x="3082" y="3629"/>
                    <a:pt x="3059" y="3629"/>
                  </a:cubicBezTo>
                  <a:cubicBezTo>
                    <a:pt x="3059" y="3629"/>
                    <a:pt x="3059" y="3629"/>
                    <a:pt x="3059" y="3606"/>
                  </a:cubicBezTo>
                  <a:cubicBezTo>
                    <a:pt x="2945" y="3492"/>
                    <a:pt x="2831" y="3378"/>
                    <a:pt x="2717" y="3241"/>
                  </a:cubicBezTo>
                  <a:cubicBezTo>
                    <a:pt x="2694" y="3218"/>
                    <a:pt x="2648" y="3173"/>
                    <a:pt x="2626" y="3150"/>
                  </a:cubicBezTo>
                  <a:lnTo>
                    <a:pt x="2580" y="3081"/>
                  </a:lnTo>
                  <a:cubicBezTo>
                    <a:pt x="2443" y="2945"/>
                    <a:pt x="2329" y="2808"/>
                    <a:pt x="2215" y="2671"/>
                  </a:cubicBezTo>
                  <a:cubicBezTo>
                    <a:pt x="2169" y="2625"/>
                    <a:pt x="2146" y="2602"/>
                    <a:pt x="2124" y="2556"/>
                  </a:cubicBezTo>
                  <a:cubicBezTo>
                    <a:pt x="1964" y="2374"/>
                    <a:pt x="1804" y="2191"/>
                    <a:pt x="1644" y="1986"/>
                  </a:cubicBezTo>
                  <a:cubicBezTo>
                    <a:pt x="1576" y="1917"/>
                    <a:pt x="1507" y="1826"/>
                    <a:pt x="1439" y="1735"/>
                  </a:cubicBezTo>
                  <a:cubicBezTo>
                    <a:pt x="1393" y="1689"/>
                    <a:pt x="1370" y="1643"/>
                    <a:pt x="1325" y="1598"/>
                  </a:cubicBezTo>
                  <a:cubicBezTo>
                    <a:pt x="1325" y="1575"/>
                    <a:pt x="1302" y="1575"/>
                    <a:pt x="1302" y="1575"/>
                  </a:cubicBezTo>
                  <a:cubicBezTo>
                    <a:pt x="1165" y="1392"/>
                    <a:pt x="1028" y="1210"/>
                    <a:pt x="868" y="1004"/>
                  </a:cubicBezTo>
                  <a:cubicBezTo>
                    <a:pt x="868" y="1004"/>
                    <a:pt x="868" y="1004"/>
                    <a:pt x="868" y="982"/>
                  </a:cubicBezTo>
                  <a:cubicBezTo>
                    <a:pt x="845" y="959"/>
                    <a:pt x="800" y="913"/>
                    <a:pt x="777" y="890"/>
                  </a:cubicBezTo>
                  <a:cubicBezTo>
                    <a:pt x="777" y="867"/>
                    <a:pt x="777" y="867"/>
                    <a:pt x="754" y="867"/>
                  </a:cubicBezTo>
                  <a:cubicBezTo>
                    <a:pt x="571" y="593"/>
                    <a:pt x="366" y="320"/>
                    <a:pt x="183" y="46"/>
                  </a:cubicBezTo>
                  <a:cubicBezTo>
                    <a:pt x="161" y="23"/>
                    <a:pt x="138"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7"/>
            <p:cNvSpPr/>
            <p:nvPr/>
          </p:nvSpPr>
          <p:spPr>
            <a:xfrm>
              <a:off x="6971575" y="972975"/>
              <a:ext cx="256800" cy="257375"/>
            </a:xfrm>
            <a:custGeom>
              <a:avLst/>
              <a:gdLst/>
              <a:ahLst/>
              <a:cxnLst/>
              <a:rect l="l" t="t" r="r" b="b"/>
              <a:pathLst>
                <a:path w="10272" h="10295" extrusionOk="0">
                  <a:moveTo>
                    <a:pt x="9679" y="1"/>
                  </a:moveTo>
                  <a:cubicBezTo>
                    <a:pt x="9679" y="46"/>
                    <a:pt x="9656" y="69"/>
                    <a:pt x="9633" y="115"/>
                  </a:cubicBezTo>
                  <a:cubicBezTo>
                    <a:pt x="9633" y="138"/>
                    <a:pt x="9610" y="160"/>
                    <a:pt x="9587" y="183"/>
                  </a:cubicBezTo>
                  <a:cubicBezTo>
                    <a:pt x="9633" y="206"/>
                    <a:pt x="9656" y="206"/>
                    <a:pt x="9679" y="229"/>
                  </a:cubicBezTo>
                  <a:cubicBezTo>
                    <a:pt x="9679" y="252"/>
                    <a:pt x="9679" y="252"/>
                    <a:pt x="9701" y="252"/>
                  </a:cubicBezTo>
                  <a:lnTo>
                    <a:pt x="9679" y="252"/>
                  </a:lnTo>
                  <a:cubicBezTo>
                    <a:pt x="9747" y="297"/>
                    <a:pt x="9816" y="366"/>
                    <a:pt x="9861" y="411"/>
                  </a:cubicBezTo>
                  <a:cubicBezTo>
                    <a:pt x="9907" y="480"/>
                    <a:pt x="9930" y="548"/>
                    <a:pt x="9975" y="617"/>
                  </a:cubicBezTo>
                  <a:cubicBezTo>
                    <a:pt x="9998" y="731"/>
                    <a:pt x="10021" y="822"/>
                    <a:pt x="10044" y="936"/>
                  </a:cubicBezTo>
                  <a:cubicBezTo>
                    <a:pt x="10044" y="1096"/>
                    <a:pt x="10044" y="1256"/>
                    <a:pt x="10021" y="1416"/>
                  </a:cubicBezTo>
                  <a:lnTo>
                    <a:pt x="10021" y="1439"/>
                  </a:lnTo>
                  <a:cubicBezTo>
                    <a:pt x="9952" y="1781"/>
                    <a:pt x="9838" y="2101"/>
                    <a:pt x="9701" y="2397"/>
                  </a:cubicBezTo>
                  <a:cubicBezTo>
                    <a:pt x="9587" y="2717"/>
                    <a:pt x="9427" y="3014"/>
                    <a:pt x="9245" y="3287"/>
                  </a:cubicBezTo>
                  <a:cubicBezTo>
                    <a:pt x="8971" y="3767"/>
                    <a:pt x="8651" y="4223"/>
                    <a:pt x="8309" y="4634"/>
                  </a:cubicBezTo>
                  <a:cubicBezTo>
                    <a:pt x="7989" y="5045"/>
                    <a:pt x="7647" y="5410"/>
                    <a:pt x="7282" y="5798"/>
                  </a:cubicBezTo>
                  <a:cubicBezTo>
                    <a:pt x="7099" y="5981"/>
                    <a:pt x="6917" y="6163"/>
                    <a:pt x="6711" y="6346"/>
                  </a:cubicBezTo>
                  <a:cubicBezTo>
                    <a:pt x="6529" y="6506"/>
                    <a:pt x="6346" y="6666"/>
                    <a:pt x="6163" y="6848"/>
                  </a:cubicBezTo>
                  <a:cubicBezTo>
                    <a:pt x="5456" y="7487"/>
                    <a:pt x="4748" y="8126"/>
                    <a:pt x="3972" y="8674"/>
                  </a:cubicBezTo>
                  <a:cubicBezTo>
                    <a:pt x="3949" y="8697"/>
                    <a:pt x="3949" y="8697"/>
                    <a:pt x="3949" y="8697"/>
                  </a:cubicBezTo>
                  <a:cubicBezTo>
                    <a:pt x="3310" y="9154"/>
                    <a:pt x="2626" y="9587"/>
                    <a:pt x="1895" y="9861"/>
                  </a:cubicBezTo>
                  <a:lnTo>
                    <a:pt x="1918" y="9861"/>
                  </a:lnTo>
                  <a:cubicBezTo>
                    <a:pt x="1758" y="9907"/>
                    <a:pt x="1621" y="9952"/>
                    <a:pt x="1461" y="9998"/>
                  </a:cubicBezTo>
                  <a:cubicBezTo>
                    <a:pt x="1302" y="10044"/>
                    <a:pt x="1165" y="10089"/>
                    <a:pt x="1005" y="10089"/>
                  </a:cubicBezTo>
                  <a:cubicBezTo>
                    <a:pt x="959" y="10101"/>
                    <a:pt x="914" y="10106"/>
                    <a:pt x="868" y="10106"/>
                  </a:cubicBezTo>
                  <a:cubicBezTo>
                    <a:pt x="822" y="10106"/>
                    <a:pt x="777" y="10101"/>
                    <a:pt x="731" y="10089"/>
                  </a:cubicBezTo>
                  <a:cubicBezTo>
                    <a:pt x="663" y="10089"/>
                    <a:pt x="617" y="10067"/>
                    <a:pt x="548" y="10044"/>
                  </a:cubicBezTo>
                  <a:cubicBezTo>
                    <a:pt x="503" y="10021"/>
                    <a:pt x="480" y="9998"/>
                    <a:pt x="434" y="9975"/>
                  </a:cubicBezTo>
                  <a:cubicBezTo>
                    <a:pt x="389" y="9930"/>
                    <a:pt x="366" y="9907"/>
                    <a:pt x="320" y="9861"/>
                  </a:cubicBezTo>
                  <a:cubicBezTo>
                    <a:pt x="297" y="9815"/>
                    <a:pt x="275" y="9770"/>
                    <a:pt x="252" y="9724"/>
                  </a:cubicBezTo>
                  <a:cubicBezTo>
                    <a:pt x="229" y="9656"/>
                    <a:pt x="229" y="9587"/>
                    <a:pt x="206" y="9519"/>
                  </a:cubicBezTo>
                  <a:cubicBezTo>
                    <a:pt x="206" y="9427"/>
                    <a:pt x="206" y="9336"/>
                    <a:pt x="229" y="9222"/>
                  </a:cubicBezTo>
                  <a:cubicBezTo>
                    <a:pt x="252" y="9108"/>
                    <a:pt x="275" y="8971"/>
                    <a:pt x="320" y="8857"/>
                  </a:cubicBezTo>
                  <a:cubicBezTo>
                    <a:pt x="366" y="8765"/>
                    <a:pt x="411" y="8697"/>
                    <a:pt x="457" y="8606"/>
                  </a:cubicBezTo>
                  <a:cubicBezTo>
                    <a:pt x="480" y="8583"/>
                    <a:pt x="480" y="8514"/>
                    <a:pt x="434" y="8492"/>
                  </a:cubicBezTo>
                  <a:cubicBezTo>
                    <a:pt x="434" y="8492"/>
                    <a:pt x="434" y="8492"/>
                    <a:pt x="411" y="8514"/>
                  </a:cubicBezTo>
                  <a:lnTo>
                    <a:pt x="389" y="8514"/>
                  </a:lnTo>
                  <a:cubicBezTo>
                    <a:pt x="343" y="8560"/>
                    <a:pt x="275" y="8606"/>
                    <a:pt x="229" y="8629"/>
                  </a:cubicBezTo>
                  <a:cubicBezTo>
                    <a:pt x="160" y="8765"/>
                    <a:pt x="92" y="8902"/>
                    <a:pt x="69" y="9039"/>
                  </a:cubicBezTo>
                  <a:cubicBezTo>
                    <a:pt x="46" y="9131"/>
                    <a:pt x="23" y="9222"/>
                    <a:pt x="23" y="9313"/>
                  </a:cubicBezTo>
                  <a:cubicBezTo>
                    <a:pt x="1" y="9382"/>
                    <a:pt x="1" y="9473"/>
                    <a:pt x="23" y="9564"/>
                  </a:cubicBezTo>
                  <a:cubicBezTo>
                    <a:pt x="23" y="9633"/>
                    <a:pt x="46" y="9724"/>
                    <a:pt x="69" y="9793"/>
                  </a:cubicBezTo>
                  <a:cubicBezTo>
                    <a:pt x="92" y="9815"/>
                    <a:pt x="92" y="9861"/>
                    <a:pt x="115" y="9884"/>
                  </a:cubicBezTo>
                  <a:cubicBezTo>
                    <a:pt x="138" y="9930"/>
                    <a:pt x="160" y="9952"/>
                    <a:pt x="183" y="9998"/>
                  </a:cubicBezTo>
                  <a:cubicBezTo>
                    <a:pt x="275" y="10112"/>
                    <a:pt x="434" y="10203"/>
                    <a:pt x="571" y="10249"/>
                  </a:cubicBezTo>
                  <a:cubicBezTo>
                    <a:pt x="663" y="10272"/>
                    <a:pt x="754" y="10295"/>
                    <a:pt x="822" y="10295"/>
                  </a:cubicBezTo>
                  <a:cubicBezTo>
                    <a:pt x="936" y="10295"/>
                    <a:pt x="1051" y="10295"/>
                    <a:pt x="1165" y="10272"/>
                  </a:cubicBezTo>
                  <a:cubicBezTo>
                    <a:pt x="1279" y="10249"/>
                    <a:pt x="1393" y="10226"/>
                    <a:pt x="1507" y="10181"/>
                  </a:cubicBezTo>
                  <a:cubicBezTo>
                    <a:pt x="1621" y="10158"/>
                    <a:pt x="1758" y="10112"/>
                    <a:pt x="1872" y="10067"/>
                  </a:cubicBezTo>
                  <a:cubicBezTo>
                    <a:pt x="2374" y="9884"/>
                    <a:pt x="2831" y="9656"/>
                    <a:pt x="3287" y="9382"/>
                  </a:cubicBezTo>
                  <a:cubicBezTo>
                    <a:pt x="3744" y="9085"/>
                    <a:pt x="4178" y="8765"/>
                    <a:pt x="4611" y="8423"/>
                  </a:cubicBezTo>
                  <a:cubicBezTo>
                    <a:pt x="5022" y="8104"/>
                    <a:pt x="5433" y="7761"/>
                    <a:pt x="5844" y="7396"/>
                  </a:cubicBezTo>
                  <a:cubicBezTo>
                    <a:pt x="6027" y="7236"/>
                    <a:pt x="6209" y="7076"/>
                    <a:pt x="6392" y="6894"/>
                  </a:cubicBezTo>
                  <a:cubicBezTo>
                    <a:pt x="6597" y="6711"/>
                    <a:pt x="6803" y="6529"/>
                    <a:pt x="7008" y="6346"/>
                  </a:cubicBezTo>
                  <a:cubicBezTo>
                    <a:pt x="7419" y="5935"/>
                    <a:pt x="7807" y="5524"/>
                    <a:pt x="8195" y="5091"/>
                  </a:cubicBezTo>
                  <a:cubicBezTo>
                    <a:pt x="8560" y="4657"/>
                    <a:pt x="8902" y="4200"/>
                    <a:pt x="9222" y="3721"/>
                  </a:cubicBezTo>
                  <a:cubicBezTo>
                    <a:pt x="9427" y="3379"/>
                    <a:pt x="9633" y="3036"/>
                    <a:pt x="9793" y="2694"/>
                  </a:cubicBezTo>
                  <a:cubicBezTo>
                    <a:pt x="9952" y="2352"/>
                    <a:pt x="10089" y="1986"/>
                    <a:pt x="10181" y="1598"/>
                  </a:cubicBezTo>
                  <a:cubicBezTo>
                    <a:pt x="10249" y="1279"/>
                    <a:pt x="10272" y="891"/>
                    <a:pt x="10158" y="571"/>
                  </a:cubicBezTo>
                  <a:cubicBezTo>
                    <a:pt x="10112" y="434"/>
                    <a:pt x="10021" y="320"/>
                    <a:pt x="9930" y="206"/>
                  </a:cubicBezTo>
                  <a:cubicBezTo>
                    <a:pt x="9861" y="138"/>
                    <a:pt x="9770" y="69"/>
                    <a:pt x="96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7"/>
            <p:cNvSpPr/>
            <p:nvPr/>
          </p:nvSpPr>
          <p:spPr>
            <a:xfrm>
              <a:off x="7222075" y="1008350"/>
              <a:ext cx="25" cy="25"/>
            </a:xfrm>
            <a:custGeom>
              <a:avLst/>
              <a:gdLst/>
              <a:ahLst/>
              <a:cxnLst/>
              <a:rect l="l" t="t" r="r" b="b"/>
              <a:pathLst>
                <a:path w="1" h="1" extrusionOk="0">
                  <a:moveTo>
                    <a:pt x="1" y="1"/>
                  </a:move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7"/>
            <p:cNvSpPr/>
            <p:nvPr/>
          </p:nvSpPr>
          <p:spPr>
            <a:xfrm>
              <a:off x="6979575" y="12195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7"/>
            <p:cNvSpPr/>
            <p:nvPr/>
          </p:nvSpPr>
          <p:spPr>
            <a:xfrm>
              <a:off x="7213525" y="978675"/>
              <a:ext cx="25" cy="25"/>
            </a:xfrm>
            <a:custGeom>
              <a:avLst/>
              <a:gdLst/>
              <a:ahLst/>
              <a:cxnLst/>
              <a:rect l="l" t="t" r="r" b="b"/>
              <a:pathLst>
                <a:path w="1" h="1" extrusionOk="0">
                  <a:moveTo>
                    <a:pt x="1" y="1"/>
                  </a:moveTo>
                  <a:lnTo>
                    <a:pt x="1" y="1"/>
                  </a:lnTo>
                  <a:lnTo>
                    <a:pt x="1" y="1"/>
                  </a:ln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7"/>
            <p:cNvSpPr/>
            <p:nvPr/>
          </p:nvSpPr>
          <p:spPr>
            <a:xfrm>
              <a:off x="7213525" y="97867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7"/>
            <p:cNvSpPr/>
            <p:nvPr/>
          </p:nvSpPr>
          <p:spPr>
            <a:xfrm>
              <a:off x="7222075" y="1008350"/>
              <a:ext cx="25" cy="600"/>
            </a:xfrm>
            <a:custGeom>
              <a:avLst/>
              <a:gdLst/>
              <a:ahLst/>
              <a:cxnLst/>
              <a:rect l="l" t="t" r="r" b="b"/>
              <a:pathLst>
                <a:path w="1" h="24" extrusionOk="0">
                  <a:moveTo>
                    <a:pt x="1" y="24"/>
                  </a:moveTo>
                  <a:cubicBezTo>
                    <a:pt x="1" y="24"/>
                    <a:pt x="1" y="24"/>
                    <a:pt x="1" y="24"/>
                  </a:cubicBezTo>
                  <a:lnTo>
                    <a:pt x="1" y="1"/>
                  </a:lnTo>
                  <a:cubicBezTo>
                    <a:pt x="1" y="24"/>
                    <a:pt x="1" y="24"/>
                    <a:pt x="1" y="24"/>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7"/>
            <p:cNvSpPr/>
            <p:nvPr/>
          </p:nvSpPr>
          <p:spPr>
            <a:xfrm>
              <a:off x="7222075" y="100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7"/>
            <p:cNvSpPr/>
            <p:nvPr/>
          </p:nvSpPr>
          <p:spPr>
            <a:xfrm>
              <a:off x="7019500" y="12195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7"/>
            <p:cNvSpPr/>
            <p:nvPr/>
          </p:nvSpPr>
          <p:spPr>
            <a:xfrm>
              <a:off x="7018375" y="1049450"/>
              <a:ext cx="132400" cy="121550"/>
            </a:xfrm>
            <a:custGeom>
              <a:avLst/>
              <a:gdLst/>
              <a:ahLst/>
              <a:cxnLst/>
              <a:rect l="l" t="t" r="r" b="b"/>
              <a:pathLst>
                <a:path w="5296" h="4862" extrusionOk="0">
                  <a:moveTo>
                    <a:pt x="5296" y="0"/>
                  </a:moveTo>
                  <a:lnTo>
                    <a:pt x="5296" y="0"/>
                  </a:lnTo>
                  <a:cubicBezTo>
                    <a:pt x="5182" y="114"/>
                    <a:pt x="5068" y="206"/>
                    <a:pt x="4953" y="297"/>
                  </a:cubicBezTo>
                  <a:cubicBezTo>
                    <a:pt x="4839" y="571"/>
                    <a:pt x="4679" y="822"/>
                    <a:pt x="4520" y="1073"/>
                  </a:cubicBezTo>
                  <a:cubicBezTo>
                    <a:pt x="3926" y="2054"/>
                    <a:pt x="3150" y="2899"/>
                    <a:pt x="2306" y="3675"/>
                  </a:cubicBezTo>
                  <a:cubicBezTo>
                    <a:pt x="2123" y="3835"/>
                    <a:pt x="1963" y="3995"/>
                    <a:pt x="1781" y="4154"/>
                  </a:cubicBezTo>
                  <a:cubicBezTo>
                    <a:pt x="1598" y="4314"/>
                    <a:pt x="1438" y="4451"/>
                    <a:pt x="1233" y="4542"/>
                  </a:cubicBezTo>
                  <a:cubicBezTo>
                    <a:pt x="1164" y="4588"/>
                    <a:pt x="1073" y="4634"/>
                    <a:pt x="982" y="4657"/>
                  </a:cubicBezTo>
                  <a:lnTo>
                    <a:pt x="822" y="4657"/>
                  </a:lnTo>
                  <a:cubicBezTo>
                    <a:pt x="754" y="4657"/>
                    <a:pt x="708" y="4657"/>
                    <a:pt x="662" y="4634"/>
                  </a:cubicBezTo>
                  <a:cubicBezTo>
                    <a:pt x="594" y="4611"/>
                    <a:pt x="548" y="4588"/>
                    <a:pt x="502" y="4565"/>
                  </a:cubicBezTo>
                  <a:cubicBezTo>
                    <a:pt x="411" y="4520"/>
                    <a:pt x="343" y="4451"/>
                    <a:pt x="297" y="4383"/>
                  </a:cubicBezTo>
                  <a:cubicBezTo>
                    <a:pt x="251" y="4337"/>
                    <a:pt x="206" y="4291"/>
                    <a:pt x="160" y="4223"/>
                  </a:cubicBezTo>
                  <a:cubicBezTo>
                    <a:pt x="114" y="4268"/>
                    <a:pt x="69" y="4314"/>
                    <a:pt x="0" y="4337"/>
                  </a:cubicBezTo>
                  <a:cubicBezTo>
                    <a:pt x="137" y="4520"/>
                    <a:pt x="297" y="4702"/>
                    <a:pt x="502" y="4793"/>
                  </a:cubicBezTo>
                  <a:cubicBezTo>
                    <a:pt x="594" y="4839"/>
                    <a:pt x="685" y="4839"/>
                    <a:pt x="776" y="4862"/>
                  </a:cubicBezTo>
                  <a:cubicBezTo>
                    <a:pt x="868" y="4862"/>
                    <a:pt x="959" y="4839"/>
                    <a:pt x="1073" y="4816"/>
                  </a:cubicBezTo>
                  <a:cubicBezTo>
                    <a:pt x="1164" y="4793"/>
                    <a:pt x="1256" y="4771"/>
                    <a:pt x="1324" y="4725"/>
                  </a:cubicBezTo>
                  <a:cubicBezTo>
                    <a:pt x="1438" y="4657"/>
                    <a:pt x="1530" y="4611"/>
                    <a:pt x="1621" y="4542"/>
                  </a:cubicBezTo>
                  <a:cubicBezTo>
                    <a:pt x="1826" y="4383"/>
                    <a:pt x="1986" y="4223"/>
                    <a:pt x="2169" y="4063"/>
                  </a:cubicBezTo>
                  <a:cubicBezTo>
                    <a:pt x="2374" y="3880"/>
                    <a:pt x="2580" y="3698"/>
                    <a:pt x="2762" y="3515"/>
                  </a:cubicBezTo>
                  <a:cubicBezTo>
                    <a:pt x="2968" y="3310"/>
                    <a:pt x="3150" y="3127"/>
                    <a:pt x="3333" y="2922"/>
                  </a:cubicBezTo>
                  <a:cubicBezTo>
                    <a:pt x="3721" y="2534"/>
                    <a:pt x="4063" y="2100"/>
                    <a:pt x="4383" y="1666"/>
                  </a:cubicBezTo>
                  <a:cubicBezTo>
                    <a:pt x="4748" y="1141"/>
                    <a:pt x="5068" y="594"/>
                    <a:pt x="52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7"/>
            <p:cNvSpPr/>
            <p:nvPr/>
          </p:nvSpPr>
          <p:spPr>
            <a:xfrm>
              <a:off x="7131350" y="107625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7"/>
            <p:cNvSpPr/>
            <p:nvPr/>
          </p:nvSpPr>
          <p:spPr>
            <a:xfrm>
              <a:off x="7076000" y="1140750"/>
              <a:ext cx="600" cy="600"/>
            </a:xfrm>
            <a:custGeom>
              <a:avLst/>
              <a:gdLst/>
              <a:ahLst/>
              <a:cxnLst/>
              <a:rect l="l" t="t" r="r" b="b"/>
              <a:pathLst>
                <a:path w="24" h="24" extrusionOk="0">
                  <a:moveTo>
                    <a:pt x="1" y="23"/>
                  </a:moveTo>
                  <a:cubicBezTo>
                    <a:pt x="1" y="23"/>
                    <a:pt x="23" y="23"/>
                    <a:pt x="23" y="0"/>
                  </a:cubicBezTo>
                  <a:cubicBezTo>
                    <a:pt x="23" y="23"/>
                    <a:pt x="1" y="23"/>
                    <a:pt x="1" y="23"/>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7"/>
            <p:cNvSpPr/>
            <p:nvPr/>
          </p:nvSpPr>
          <p:spPr>
            <a:xfrm>
              <a:off x="7076000" y="11413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F58F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7"/>
            <p:cNvSpPr/>
            <p:nvPr/>
          </p:nvSpPr>
          <p:spPr>
            <a:xfrm>
              <a:off x="7171300" y="814350"/>
              <a:ext cx="93025" cy="91550"/>
            </a:xfrm>
            <a:custGeom>
              <a:avLst/>
              <a:gdLst/>
              <a:ahLst/>
              <a:cxnLst/>
              <a:rect l="l" t="t" r="r" b="b"/>
              <a:pathLst>
                <a:path w="3721" h="3662" extrusionOk="0">
                  <a:moveTo>
                    <a:pt x="3356" y="1004"/>
                  </a:moveTo>
                  <a:cubicBezTo>
                    <a:pt x="3356" y="1023"/>
                    <a:pt x="3356" y="1027"/>
                    <a:pt x="3369" y="1027"/>
                  </a:cubicBezTo>
                  <a:lnTo>
                    <a:pt x="3369" y="1027"/>
                  </a:lnTo>
                  <a:cubicBezTo>
                    <a:pt x="3365" y="1020"/>
                    <a:pt x="3360" y="1012"/>
                    <a:pt x="3356" y="1004"/>
                  </a:cubicBezTo>
                  <a:close/>
                  <a:moveTo>
                    <a:pt x="2009" y="0"/>
                  </a:moveTo>
                  <a:cubicBezTo>
                    <a:pt x="1849" y="0"/>
                    <a:pt x="1667" y="46"/>
                    <a:pt x="1484" y="91"/>
                  </a:cubicBezTo>
                  <a:cubicBezTo>
                    <a:pt x="1210" y="160"/>
                    <a:pt x="936" y="320"/>
                    <a:pt x="708" y="479"/>
                  </a:cubicBezTo>
                  <a:cubicBezTo>
                    <a:pt x="457" y="639"/>
                    <a:pt x="229" y="845"/>
                    <a:pt x="23" y="1050"/>
                  </a:cubicBezTo>
                  <a:cubicBezTo>
                    <a:pt x="23" y="1073"/>
                    <a:pt x="0" y="1096"/>
                    <a:pt x="23" y="1119"/>
                  </a:cubicBezTo>
                  <a:cubicBezTo>
                    <a:pt x="23" y="1141"/>
                    <a:pt x="23" y="1164"/>
                    <a:pt x="46" y="1187"/>
                  </a:cubicBezTo>
                  <a:cubicBezTo>
                    <a:pt x="69" y="1210"/>
                    <a:pt x="92" y="1210"/>
                    <a:pt x="115" y="1210"/>
                  </a:cubicBezTo>
                  <a:cubicBezTo>
                    <a:pt x="137" y="1210"/>
                    <a:pt x="160" y="1187"/>
                    <a:pt x="183" y="1164"/>
                  </a:cubicBezTo>
                  <a:cubicBezTo>
                    <a:pt x="229" y="1141"/>
                    <a:pt x="252" y="1096"/>
                    <a:pt x="297" y="1073"/>
                  </a:cubicBezTo>
                  <a:cubicBezTo>
                    <a:pt x="525" y="845"/>
                    <a:pt x="799" y="639"/>
                    <a:pt x="1096" y="457"/>
                  </a:cubicBezTo>
                  <a:cubicBezTo>
                    <a:pt x="1256" y="365"/>
                    <a:pt x="1438" y="297"/>
                    <a:pt x="1621" y="251"/>
                  </a:cubicBezTo>
                  <a:cubicBezTo>
                    <a:pt x="1781" y="228"/>
                    <a:pt x="1918" y="206"/>
                    <a:pt x="2055" y="206"/>
                  </a:cubicBezTo>
                  <a:cubicBezTo>
                    <a:pt x="2169" y="206"/>
                    <a:pt x="2283" y="228"/>
                    <a:pt x="2397" y="251"/>
                  </a:cubicBezTo>
                  <a:cubicBezTo>
                    <a:pt x="2534" y="297"/>
                    <a:pt x="2671" y="365"/>
                    <a:pt x="2785" y="434"/>
                  </a:cubicBezTo>
                  <a:cubicBezTo>
                    <a:pt x="2922" y="502"/>
                    <a:pt x="3036" y="594"/>
                    <a:pt x="3128" y="708"/>
                  </a:cubicBezTo>
                  <a:lnTo>
                    <a:pt x="3128" y="685"/>
                  </a:lnTo>
                  <a:cubicBezTo>
                    <a:pt x="3219" y="799"/>
                    <a:pt x="3310" y="913"/>
                    <a:pt x="3379" y="1027"/>
                  </a:cubicBezTo>
                  <a:cubicBezTo>
                    <a:pt x="3375" y="1027"/>
                    <a:pt x="3372" y="1027"/>
                    <a:pt x="3369" y="1027"/>
                  </a:cubicBezTo>
                  <a:lnTo>
                    <a:pt x="3369" y="1027"/>
                  </a:lnTo>
                  <a:cubicBezTo>
                    <a:pt x="3427" y="1134"/>
                    <a:pt x="3450" y="1240"/>
                    <a:pt x="3493" y="1347"/>
                  </a:cubicBezTo>
                  <a:cubicBezTo>
                    <a:pt x="3516" y="1438"/>
                    <a:pt x="3516" y="1529"/>
                    <a:pt x="3516" y="1644"/>
                  </a:cubicBezTo>
                  <a:cubicBezTo>
                    <a:pt x="3516" y="1735"/>
                    <a:pt x="3493" y="1826"/>
                    <a:pt x="3470" y="1940"/>
                  </a:cubicBezTo>
                  <a:cubicBezTo>
                    <a:pt x="3424" y="2054"/>
                    <a:pt x="3379" y="2169"/>
                    <a:pt x="3310" y="2283"/>
                  </a:cubicBezTo>
                  <a:cubicBezTo>
                    <a:pt x="3196" y="2488"/>
                    <a:pt x="3013" y="2671"/>
                    <a:pt x="2854" y="2853"/>
                  </a:cubicBezTo>
                  <a:lnTo>
                    <a:pt x="2831" y="2853"/>
                  </a:lnTo>
                  <a:cubicBezTo>
                    <a:pt x="2603" y="3082"/>
                    <a:pt x="2351" y="3287"/>
                    <a:pt x="2100" y="3492"/>
                  </a:cubicBezTo>
                  <a:cubicBezTo>
                    <a:pt x="2055" y="3515"/>
                    <a:pt x="2055" y="3584"/>
                    <a:pt x="2078" y="3629"/>
                  </a:cubicBezTo>
                  <a:cubicBezTo>
                    <a:pt x="2094" y="3646"/>
                    <a:pt x="2133" y="3662"/>
                    <a:pt x="2170" y="3662"/>
                  </a:cubicBezTo>
                  <a:cubicBezTo>
                    <a:pt x="2186" y="3662"/>
                    <a:pt x="2201" y="3659"/>
                    <a:pt x="2215" y="3652"/>
                  </a:cubicBezTo>
                  <a:cubicBezTo>
                    <a:pt x="2603" y="3333"/>
                    <a:pt x="2991" y="3013"/>
                    <a:pt x="3310" y="2625"/>
                  </a:cubicBezTo>
                  <a:cubicBezTo>
                    <a:pt x="3470" y="2442"/>
                    <a:pt x="3584" y="2214"/>
                    <a:pt x="3653" y="1986"/>
                  </a:cubicBezTo>
                  <a:cubicBezTo>
                    <a:pt x="3721" y="1781"/>
                    <a:pt x="3721" y="1552"/>
                    <a:pt x="3675" y="1324"/>
                  </a:cubicBezTo>
                  <a:cubicBezTo>
                    <a:pt x="3584" y="890"/>
                    <a:pt x="3287" y="525"/>
                    <a:pt x="2922" y="274"/>
                  </a:cubicBezTo>
                  <a:cubicBezTo>
                    <a:pt x="2717" y="160"/>
                    <a:pt x="2488" y="69"/>
                    <a:pt x="2237" y="23"/>
                  </a:cubicBezTo>
                  <a:cubicBezTo>
                    <a:pt x="2169" y="23"/>
                    <a:pt x="2100" y="0"/>
                    <a:pt x="20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7"/>
            <p:cNvSpPr/>
            <p:nvPr/>
          </p:nvSpPr>
          <p:spPr>
            <a:xfrm>
              <a:off x="6585825" y="1334750"/>
              <a:ext cx="43400" cy="42125"/>
            </a:xfrm>
            <a:custGeom>
              <a:avLst/>
              <a:gdLst/>
              <a:ahLst/>
              <a:cxnLst/>
              <a:rect l="l" t="t" r="r" b="b"/>
              <a:pathLst>
                <a:path w="1736" h="1685" extrusionOk="0">
                  <a:moveTo>
                    <a:pt x="731" y="1"/>
                  </a:moveTo>
                  <a:cubicBezTo>
                    <a:pt x="708" y="1"/>
                    <a:pt x="685" y="24"/>
                    <a:pt x="685" y="46"/>
                  </a:cubicBezTo>
                  <a:cubicBezTo>
                    <a:pt x="480" y="252"/>
                    <a:pt x="297" y="480"/>
                    <a:pt x="160" y="731"/>
                  </a:cubicBezTo>
                  <a:cubicBezTo>
                    <a:pt x="92" y="868"/>
                    <a:pt x="24" y="1005"/>
                    <a:pt x="1" y="1165"/>
                  </a:cubicBezTo>
                  <a:cubicBezTo>
                    <a:pt x="1" y="1302"/>
                    <a:pt x="24" y="1416"/>
                    <a:pt x="115" y="1530"/>
                  </a:cubicBezTo>
                  <a:cubicBezTo>
                    <a:pt x="218" y="1644"/>
                    <a:pt x="355" y="1684"/>
                    <a:pt x="497" y="1684"/>
                  </a:cubicBezTo>
                  <a:cubicBezTo>
                    <a:pt x="640" y="1684"/>
                    <a:pt x="788" y="1644"/>
                    <a:pt x="914" y="1599"/>
                  </a:cubicBezTo>
                  <a:cubicBezTo>
                    <a:pt x="1074" y="1530"/>
                    <a:pt x="1210" y="1462"/>
                    <a:pt x="1347" y="1370"/>
                  </a:cubicBezTo>
                  <a:cubicBezTo>
                    <a:pt x="1462" y="1325"/>
                    <a:pt x="1553" y="1256"/>
                    <a:pt x="1667" y="1188"/>
                  </a:cubicBezTo>
                  <a:cubicBezTo>
                    <a:pt x="1713" y="1165"/>
                    <a:pt x="1735" y="1142"/>
                    <a:pt x="1735" y="1096"/>
                  </a:cubicBezTo>
                  <a:cubicBezTo>
                    <a:pt x="1713" y="1028"/>
                    <a:pt x="1667" y="1005"/>
                    <a:pt x="1621" y="1005"/>
                  </a:cubicBezTo>
                  <a:cubicBezTo>
                    <a:pt x="1576" y="1005"/>
                    <a:pt x="1553" y="1028"/>
                    <a:pt x="1530" y="1051"/>
                  </a:cubicBezTo>
                  <a:cubicBezTo>
                    <a:pt x="1484" y="1074"/>
                    <a:pt x="1462" y="1096"/>
                    <a:pt x="1416" y="1119"/>
                  </a:cubicBezTo>
                  <a:cubicBezTo>
                    <a:pt x="1325" y="1165"/>
                    <a:pt x="1256" y="1211"/>
                    <a:pt x="1165" y="1256"/>
                  </a:cubicBezTo>
                  <a:cubicBezTo>
                    <a:pt x="1005" y="1347"/>
                    <a:pt x="845" y="1416"/>
                    <a:pt x="663" y="1462"/>
                  </a:cubicBezTo>
                  <a:cubicBezTo>
                    <a:pt x="617" y="1484"/>
                    <a:pt x="549" y="1484"/>
                    <a:pt x="480" y="1484"/>
                  </a:cubicBezTo>
                  <a:cubicBezTo>
                    <a:pt x="457" y="1484"/>
                    <a:pt x="412" y="1484"/>
                    <a:pt x="366" y="1462"/>
                  </a:cubicBezTo>
                  <a:cubicBezTo>
                    <a:pt x="343" y="1462"/>
                    <a:pt x="343" y="1462"/>
                    <a:pt x="320" y="1439"/>
                  </a:cubicBezTo>
                  <a:cubicBezTo>
                    <a:pt x="297" y="1439"/>
                    <a:pt x="275" y="1416"/>
                    <a:pt x="252" y="1416"/>
                  </a:cubicBezTo>
                  <a:cubicBezTo>
                    <a:pt x="252" y="1393"/>
                    <a:pt x="229" y="1370"/>
                    <a:pt x="229" y="1347"/>
                  </a:cubicBezTo>
                  <a:cubicBezTo>
                    <a:pt x="229" y="1347"/>
                    <a:pt x="206" y="1325"/>
                    <a:pt x="206" y="1302"/>
                  </a:cubicBezTo>
                  <a:cubicBezTo>
                    <a:pt x="206" y="1279"/>
                    <a:pt x="206" y="1256"/>
                    <a:pt x="206" y="1233"/>
                  </a:cubicBezTo>
                  <a:cubicBezTo>
                    <a:pt x="206" y="1188"/>
                    <a:pt x="206" y="1142"/>
                    <a:pt x="229" y="1096"/>
                  </a:cubicBezTo>
                  <a:cubicBezTo>
                    <a:pt x="252" y="982"/>
                    <a:pt x="320" y="868"/>
                    <a:pt x="366" y="754"/>
                  </a:cubicBezTo>
                  <a:cubicBezTo>
                    <a:pt x="503" y="549"/>
                    <a:pt x="663" y="343"/>
                    <a:pt x="822" y="161"/>
                  </a:cubicBezTo>
                  <a:cubicBezTo>
                    <a:pt x="868" y="115"/>
                    <a:pt x="845" y="69"/>
                    <a:pt x="822" y="24"/>
                  </a:cubicBezTo>
                  <a:cubicBezTo>
                    <a:pt x="800" y="24"/>
                    <a:pt x="777"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7"/>
            <p:cNvSpPr/>
            <p:nvPr/>
          </p:nvSpPr>
          <p:spPr>
            <a:xfrm>
              <a:off x="7031500" y="881675"/>
              <a:ext cx="50800" cy="49150"/>
            </a:xfrm>
            <a:custGeom>
              <a:avLst/>
              <a:gdLst/>
              <a:ahLst/>
              <a:cxnLst/>
              <a:rect l="l" t="t" r="r" b="b"/>
              <a:pathLst>
                <a:path w="2032" h="1966" extrusionOk="0">
                  <a:moveTo>
                    <a:pt x="1142" y="1"/>
                  </a:moveTo>
                  <a:cubicBezTo>
                    <a:pt x="1073" y="1"/>
                    <a:pt x="1027" y="1"/>
                    <a:pt x="959" y="23"/>
                  </a:cubicBezTo>
                  <a:cubicBezTo>
                    <a:pt x="845" y="23"/>
                    <a:pt x="754" y="46"/>
                    <a:pt x="662" y="92"/>
                  </a:cubicBezTo>
                  <a:cubicBezTo>
                    <a:pt x="434" y="160"/>
                    <a:pt x="229" y="297"/>
                    <a:pt x="46" y="457"/>
                  </a:cubicBezTo>
                  <a:cubicBezTo>
                    <a:pt x="23" y="480"/>
                    <a:pt x="23" y="480"/>
                    <a:pt x="23" y="526"/>
                  </a:cubicBezTo>
                  <a:cubicBezTo>
                    <a:pt x="0" y="548"/>
                    <a:pt x="23" y="571"/>
                    <a:pt x="23" y="594"/>
                  </a:cubicBezTo>
                  <a:cubicBezTo>
                    <a:pt x="50" y="621"/>
                    <a:pt x="77" y="632"/>
                    <a:pt x="103" y="632"/>
                  </a:cubicBezTo>
                  <a:cubicBezTo>
                    <a:pt x="122" y="632"/>
                    <a:pt x="141" y="626"/>
                    <a:pt x="160" y="617"/>
                  </a:cubicBezTo>
                  <a:cubicBezTo>
                    <a:pt x="274" y="526"/>
                    <a:pt x="388" y="434"/>
                    <a:pt x="502" y="366"/>
                  </a:cubicBezTo>
                  <a:cubicBezTo>
                    <a:pt x="594" y="320"/>
                    <a:pt x="662" y="297"/>
                    <a:pt x="731" y="274"/>
                  </a:cubicBezTo>
                  <a:cubicBezTo>
                    <a:pt x="776" y="252"/>
                    <a:pt x="822" y="229"/>
                    <a:pt x="868" y="229"/>
                  </a:cubicBezTo>
                  <a:cubicBezTo>
                    <a:pt x="913" y="229"/>
                    <a:pt x="936" y="206"/>
                    <a:pt x="982" y="206"/>
                  </a:cubicBezTo>
                  <a:cubicBezTo>
                    <a:pt x="1027" y="206"/>
                    <a:pt x="1096" y="183"/>
                    <a:pt x="1164" y="183"/>
                  </a:cubicBezTo>
                  <a:cubicBezTo>
                    <a:pt x="1233" y="206"/>
                    <a:pt x="1301" y="206"/>
                    <a:pt x="1370" y="229"/>
                  </a:cubicBezTo>
                  <a:cubicBezTo>
                    <a:pt x="1415" y="252"/>
                    <a:pt x="1484" y="274"/>
                    <a:pt x="1530" y="297"/>
                  </a:cubicBezTo>
                  <a:cubicBezTo>
                    <a:pt x="1552" y="320"/>
                    <a:pt x="1598" y="343"/>
                    <a:pt x="1644" y="366"/>
                  </a:cubicBezTo>
                  <a:cubicBezTo>
                    <a:pt x="1667" y="411"/>
                    <a:pt x="1689" y="457"/>
                    <a:pt x="1735" y="503"/>
                  </a:cubicBezTo>
                  <a:cubicBezTo>
                    <a:pt x="1735" y="548"/>
                    <a:pt x="1758" y="594"/>
                    <a:pt x="1781" y="640"/>
                  </a:cubicBezTo>
                  <a:cubicBezTo>
                    <a:pt x="1781" y="685"/>
                    <a:pt x="1803" y="754"/>
                    <a:pt x="1803" y="822"/>
                  </a:cubicBezTo>
                  <a:cubicBezTo>
                    <a:pt x="1803" y="891"/>
                    <a:pt x="1781" y="982"/>
                    <a:pt x="1758" y="1051"/>
                  </a:cubicBezTo>
                  <a:cubicBezTo>
                    <a:pt x="1735" y="1165"/>
                    <a:pt x="1689" y="1256"/>
                    <a:pt x="1621" y="1347"/>
                  </a:cubicBezTo>
                  <a:cubicBezTo>
                    <a:pt x="1552" y="1461"/>
                    <a:pt x="1461" y="1575"/>
                    <a:pt x="1370" y="1690"/>
                  </a:cubicBezTo>
                  <a:cubicBezTo>
                    <a:pt x="1347" y="1712"/>
                    <a:pt x="1301" y="1735"/>
                    <a:pt x="1278" y="1758"/>
                  </a:cubicBezTo>
                  <a:cubicBezTo>
                    <a:pt x="1256" y="1758"/>
                    <a:pt x="1256" y="1781"/>
                    <a:pt x="1256" y="1781"/>
                  </a:cubicBezTo>
                  <a:lnTo>
                    <a:pt x="1233" y="1781"/>
                  </a:lnTo>
                  <a:cubicBezTo>
                    <a:pt x="1187" y="1827"/>
                    <a:pt x="1187" y="1872"/>
                    <a:pt x="1210" y="1918"/>
                  </a:cubicBezTo>
                  <a:cubicBezTo>
                    <a:pt x="1238" y="1946"/>
                    <a:pt x="1275" y="1966"/>
                    <a:pt x="1305" y="1966"/>
                  </a:cubicBezTo>
                  <a:cubicBezTo>
                    <a:pt x="1323" y="1966"/>
                    <a:pt x="1338" y="1958"/>
                    <a:pt x="1347" y="1941"/>
                  </a:cubicBezTo>
                  <a:lnTo>
                    <a:pt x="1370" y="1941"/>
                  </a:lnTo>
                  <a:cubicBezTo>
                    <a:pt x="1370" y="1941"/>
                    <a:pt x="1393" y="1918"/>
                    <a:pt x="1393" y="1918"/>
                  </a:cubicBezTo>
                  <a:cubicBezTo>
                    <a:pt x="1530" y="1804"/>
                    <a:pt x="1644" y="1667"/>
                    <a:pt x="1735" y="1530"/>
                  </a:cubicBezTo>
                  <a:cubicBezTo>
                    <a:pt x="1918" y="1279"/>
                    <a:pt x="2032" y="959"/>
                    <a:pt x="1986" y="640"/>
                  </a:cubicBezTo>
                  <a:cubicBezTo>
                    <a:pt x="1963" y="526"/>
                    <a:pt x="1918" y="411"/>
                    <a:pt x="1826" y="320"/>
                  </a:cubicBezTo>
                  <a:cubicBezTo>
                    <a:pt x="1803" y="274"/>
                    <a:pt x="1758" y="229"/>
                    <a:pt x="1735" y="206"/>
                  </a:cubicBezTo>
                  <a:cubicBezTo>
                    <a:pt x="1689" y="160"/>
                    <a:pt x="1644" y="137"/>
                    <a:pt x="1598" y="115"/>
                  </a:cubicBezTo>
                  <a:cubicBezTo>
                    <a:pt x="1461" y="23"/>
                    <a:pt x="1301" y="1"/>
                    <a:pt x="11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7"/>
            <p:cNvSpPr/>
            <p:nvPr/>
          </p:nvSpPr>
          <p:spPr>
            <a:xfrm>
              <a:off x="7111950" y="978675"/>
              <a:ext cx="48525" cy="49150"/>
            </a:xfrm>
            <a:custGeom>
              <a:avLst/>
              <a:gdLst/>
              <a:ahLst/>
              <a:cxnLst/>
              <a:rect l="l" t="t" r="r" b="b"/>
              <a:pathLst>
                <a:path w="1941" h="1966" extrusionOk="0">
                  <a:moveTo>
                    <a:pt x="1028" y="1"/>
                  </a:moveTo>
                  <a:cubicBezTo>
                    <a:pt x="936" y="1"/>
                    <a:pt x="845" y="24"/>
                    <a:pt x="777" y="46"/>
                  </a:cubicBezTo>
                  <a:cubicBezTo>
                    <a:pt x="685" y="69"/>
                    <a:pt x="594" y="92"/>
                    <a:pt x="503" y="138"/>
                  </a:cubicBezTo>
                  <a:cubicBezTo>
                    <a:pt x="343" y="206"/>
                    <a:pt x="183" y="298"/>
                    <a:pt x="46" y="412"/>
                  </a:cubicBezTo>
                  <a:cubicBezTo>
                    <a:pt x="1" y="435"/>
                    <a:pt x="1" y="503"/>
                    <a:pt x="23" y="549"/>
                  </a:cubicBezTo>
                  <a:cubicBezTo>
                    <a:pt x="37" y="575"/>
                    <a:pt x="66" y="586"/>
                    <a:pt x="97" y="586"/>
                  </a:cubicBezTo>
                  <a:cubicBezTo>
                    <a:pt x="119" y="586"/>
                    <a:pt x="142" y="581"/>
                    <a:pt x="160" y="571"/>
                  </a:cubicBezTo>
                  <a:cubicBezTo>
                    <a:pt x="252" y="503"/>
                    <a:pt x="343" y="435"/>
                    <a:pt x="434" y="389"/>
                  </a:cubicBezTo>
                  <a:cubicBezTo>
                    <a:pt x="548" y="320"/>
                    <a:pt x="685" y="275"/>
                    <a:pt x="822" y="229"/>
                  </a:cubicBezTo>
                  <a:lnTo>
                    <a:pt x="800" y="229"/>
                  </a:lnTo>
                  <a:cubicBezTo>
                    <a:pt x="891" y="206"/>
                    <a:pt x="1005" y="206"/>
                    <a:pt x="1096" y="206"/>
                  </a:cubicBezTo>
                  <a:cubicBezTo>
                    <a:pt x="1165" y="206"/>
                    <a:pt x="1233" y="206"/>
                    <a:pt x="1302" y="229"/>
                  </a:cubicBezTo>
                  <a:cubicBezTo>
                    <a:pt x="1370" y="252"/>
                    <a:pt x="1416" y="275"/>
                    <a:pt x="1461" y="298"/>
                  </a:cubicBezTo>
                  <a:cubicBezTo>
                    <a:pt x="1507" y="320"/>
                    <a:pt x="1553" y="366"/>
                    <a:pt x="1576" y="389"/>
                  </a:cubicBezTo>
                  <a:cubicBezTo>
                    <a:pt x="1621" y="435"/>
                    <a:pt x="1644" y="457"/>
                    <a:pt x="1667" y="503"/>
                  </a:cubicBezTo>
                  <a:cubicBezTo>
                    <a:pt x="1690" y="549"/>
                    <a:pt x="1713" y="594"/>
                    <a:pt x="1713" y="640"/>
                  </a:cubicBezTo>
                  <a:cubicBezTo>
                    <a:pt x="1735" y="708"/>
                    <a:pt x="1735" y="754"/>
                    <a:pt x="1735" y="823"/>
                  </a:cubicBezTo>
                  <a:cubicBezTo>
                    <a:pt x="1735" y="914"/>
                    <a:pt x="1713" y="982"/>
                    <a:pt x="1690" y="1074"/>
                  </a:cubicBezTo>
                  <a:cubicBezTo>
                    <a:pt x="1667" y="1165"/>
                    <a:pt x="1621" y="1279"/>
                    <a:pt x="1576" y="1370"/>
                  </a:cubicBezTo>
                  <a:cubicBezTo>
                    <a:pt x="1484" y="1484"/>
                    <a:pt x="1393" y="1599"/>
                    <a:pt x="1302" y="1690"/>
                  </a:cubicBezTo>
                  <a:lnTo>
                    <a:pt x="1325" y="1690"/>
                  </a:lnTo>
                  <a:cubicBezTo>
                    <a:pt x="1302" y="1690"/>
                    <a:pt x="1302" y="1713"/>
                    <a:pt x="1279" y="1713"/>
                  </a:cubicBezTo>
                  <a:cubicBezTo>
                    <a:pt x="1256" y="1736"/>
                    <a:pt x="1233" y="1736"/>
                    <a:pt x="1233" y="1758"/>
                  </a:cubicBezTo>
                  <a:lnTo>
                    <a:pt x="1210" y="1758"/>
                  </a:lnTo>
                  <a:cubicBezTo>
                    <a:pt x="1210" y="1758"/>
                    <a:pt x="1210" y="1758"/>
                    <a:pt x="1210" y="1781"/>
                  </a:cubicBezTo>
                  <a:lnTo>
                    <a:pt x="1188" y="1781"/>
                  </a:lnTo>
                  <a:cubicBezTo>
                    <a:pt x="1142" y="1827"/>
                    <a:pt x="1142" y="1873"/>
                    <a:pt x="1165" y="1918"/>
                  </a:cubicBezTo>
                  <a:cubicBezTo>
                    <a:pt x="1193" y="1946"/>
                    <a:pt x="1221" y="1966"/>
                    <a:pt x="1249" y="1966"/>
                  </a:cubicBezTo>
                  <a:cubicBezTo>
                    <a:pt x="1267" y="1966"/>
                    <a:pt x="1284" y="1958"/>
                    <a:pt x="1302" y="1941"/>
                  </a:cubicBezTo>
                  <a:lnTo>
                    <a:pt x="1325" y="1941"/>
                  </a:lnTo>
                  <a:cubicBezTo>
                    <a:pt x="1325" y="1918"/>
                    <a:pt x="1325" y="1918"/>
                    <a:pt x="1325" y="1918"/>
                  </a:cubicBezTo>
                  <a:lnTo>
                    <a:pt x="1347" y="1918"/>
                  </a:lnTo>
                  <a:cubicBezTo>
                    <a:pt x="1347" y="1895"/>
                    <a:pt x="1370" y="1895"/>
                    <a:pt x="1393" y="1873"/>
                  </a:cubicBezTo>
                  <a:cubicBezTo>
                    <a:pt x="1393" y="1873"/>
                    <a:pt x="1393" y="1873"/>
                    <a:pt x="1416" y="1850"/>
                  </a:cubicBezTo>
                  <a:cubicBezTo>
                    <a:pt x="1530" y="1736"/>
                    <a:pt x="1644" y="1599"/>
                    <a:pt x="1735" y="1439"/>
                  </a:cubicBezTo>
                  <a:cubicBezTo>
                    <a:pt x="1781" y="1393"/>
                    <a:pt x="1804" y="1325"/>
                    <a:pt x="1827" y="1256"/>
                  </a:cubicBezTo>
                  <a:cubicBezTo>
                    <a:pt x="1872" y="1188"/>
                    <a:pt x="1895" y="1119"/>
                    <a:pt x="1918" y="1028"/>
                  </a:cubicBezTo>
                  <a:cubicBezTo>
                    <a:pt x="1941" y="845"/>
                    <a:pt x="1941" y="640"/>
                    <a:pt x="1872" y="480"/>
                  </a:cubicBezTo>
                  <a:cubicBezTo>
                    <a:pt x="1849" y="412"/>
                    <a:pt x="1804" y="343"/>
                    <a:pt x="1758" y="298"/>
                  </a:cubicBezTo>
                  <a:cubicBezTo>
                    <a:pt x="1713" y="229"/>
                    <a:pt x="1644" y="183"/>
                    <a:pt x="1553" y="138"/>
                  </a:cubicBezTo>
                  <a:cubicBezTo>
                    <a:pt x="1530" y="115"/>
                    <a:pt x="1484" y="92"/>
                    <a:pt x="1439" y="69"/>
                  </a:cubicBezTo>
                  <a:cubicBezTo>
                    <a:pt x="1416" y="46"/>
                    <a:pt x="1370" y="46"/>
                    <a:pt x="1325" y="46"/>
                  </a:cubicBezTo>
                  <a:cubicBezTo>
                    <a:pt x="1256" y="1"/>
                    <a:pt x="1165" y="1"/>
                    <a:pt x="10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7"/>
            <p:cNvSpPr/>
            <p:nvPr/>
          </p:nvSpPr>
          <p:spPr>
            <a:xfrm>
              <a:off x="7081700" y="938175"/>
              <a:ext cx="33125" cy="31650"/>
            </a:xfrm>
            <a:custGeom>
              <a:avLst/>
              <a:gdLst/>
              <a:ahLst/>
              <a:cxnLst/>
              <a:rect l="l" t="t" r="r" b="b"/>
              <a:pathLst>
                <a:path w="1325" h="1266" extrusionOk="0">
                  <a:moveTo>
                    <a:pt x="435" y="0"/>
                  </a:moveTo>
                  <a:cubicBezTo>
                    <a:pt x="412" y="0"/>
                    <a:pt x="389" y="0"/>
                    <a:pt x="389" y="23"/>
                  </a:cubicBezTo>
                  <a:cubicBezTo>
                    <a:pt x="275" y="69"/>
                    <a:pt x="184" y="160"/>
                    <a:pt x="115" y="251"/>
                  </a:cubicBezTo>
                  <a:cubicBezTo>
                    <a:pt x="69" y="320"/>
                    <a:pt x="24" y="411"/>
                    <a:pt x="24" y="502"/>
                  </a:cubicBezTo>
                  <a:cubicBezTo>
                    <a:pt x="1" y="594"/>
                    <a:pt x="1" y="685"/>
                    <a:pt x="24" y="753"/>
                  </a:cubicBezTo>
                  <a:cubicBezTo>
                    <a:pt x="47" y="845"/>
                    <a:pt x="92" y="936"/>
                    <a:pt x="161" y="1005"/>
                  </a:cubicBezTo>
                  <a:cubicBezTo>
                    <a:pt x="275" y="1142"/>
                    <a:pt x="457" y="1233"/>
                    <a:pt x="640" y="1256"/>
                  </a:cubicBezTo>
                  <a:cubicBezTo>
                    <a:pt x="667" y="1262"/>
                    <a:pt x="695" y="1265"/>
                    <a:pt x="725" y="1265"/>
                  </a:cubicBezTo>
                  <a:cubicBezTo>
                    <a:pt x="796" y="1265"/>
                    <a:pt x="872" y="1249"/>
                    <a:pt x="937" y="1233"/>
                  </a:cubicBezTo>
                  <a:cubicBezTo>
                    <a:pt x="1051" y="1187"/>
                    <a:pt x="1165" y="1119"/>
                    <a:pt x="1279" y="1050"/>
                  </a:cubicBezTo>
                  <a:cubicBezTo>
                    <a:pt x="1302" y="1005"/>
                    <a:pt x="1325" y="959"/>
                    <a:pt x="1279" y="913"/>
                  </a:cubicBezTo>
                  <a:cubicBezTo>
                    <a:pt x="1265" y="885"/>
                    <a:pt x="1233" y="866"/>
                    <a:pt x="1206" y="866"/>
                  </a:cubicBezTo>
                  <a:cubicBezTo>
                    <a:pt x="1189" y="866"/>
                    <a:pt x="1174" y="873"/>
                    <a:pt x="1165" y="890"/>
                  </a:cubicBezTo>
                  <a:cubicBezTo>
                    <a:pt x="1119" y="936"/>
                    <a:pt x="1051" y="959"/>
                    <a:pt x="1005" y="982"/>
                  </a:cubicBezTo>
                  <a:cubicBezTo>
                    <a:pt x="960" y="1005"/>
                    <a:pt x="914" y="1027"/>
                    <a:pt x="845" y="1050"/>
                  </a:cubicBezTo>
                  <a:cubicBezTo>
                    <a:pt x="800" y="1050"/>
                    <a:pt x="754" y="1073"/>
                    <a:pt x="708" y="1073"/>
                  </a:cubicBezTo>
                  <a:cubicBezTo>
                    <a:pt x="663" y="1073"/>
                    <a:pt x="617" y="1050"/>
                    <a:pt x="572" y="1050"/>
                  </a:cubicBezTo>
                  <a:cubicBezTo>
                    <a:pt x="526" y="1027"/>
                    <a:pt x="480" y="1005"/>
                    <a:pt x="435" y="982"/>
                  </a:cubicBezTo>
                  <a:cubicBezTo>
                    <a:pt x="412" y="959"/>
                    <a:pt x="366" y="936"/>
                    <a:pt x="343" y="913"/>
                  </a:cubicBezTo>
                  <a:cubicBezTo>
                    <a:pt x="298" y="868"/>
                    <a:pt x="275" y="845"/>
                    <a:pt x="252" y="799"/>
                  </a:cubicBezTo>
                  <a:cubicBezTo>
                    <a:pt x="229" y="776"/>
                    <a:pt x="229" y="731"/>
                    <a:pt x="206" y="685"/>
                  </a:cubicBezTo>
                  <a:cubicBezTo>
                    <a:pt x="206" y="662"/>
                    <a:pt x="206" y="617"/>
                    <a:pt x="206" y="594"/>
                  </a:cubicBezTo>
                  <a:cubicBezTo>
                    <a:pt x="206" y="548"/>
                    <a:pt x="206" y="525"/>
                    <a:pt x="206" y="502"/>
                  </a:cubicBezTo>
                  <a:cubicBezTo>
                    <a:pt x="229" y="457"/>
                    <a:pt x="252" y="434"/>
                    <a:pt x="252" y="388"/>
                  </a:cubicBezTo>
                  <a:cubicBezTo>
                    <a:pt x="275" y="365"/>
                    <a:pt x="298" y="320"/>
                    <a:pt x="343" y="297"/>
                  </a:cubicBezTo>
                  <a:cubicBezTo>
                    <a:pt x="389" y="251"/>
                    <a:pt x="435" y="206"/>
                    <a:pt x="503" y="183"/>
                  </a:cubicBezTo>
                  <a:cubicBezTo>
                    <a:pt x="549" y="137"/>
                    <a:pt x="549" y="69"/>
                    <a:pt x="526" y="46"/>
                  </a:cubicBezTo>
                  <a:cubicBezTo>
                    <a:pt x="503" y="23"/>
                    <a:pt x="480" y="0"/>
                    <a:pt x="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7"/>
            <p:cNvSpPr/>
            <p:nvPr/>
          </p:nvSpPr>
          <p:spPr>
            <a:xfrm>
              <a:off x="6602375" y="831450"/>
              <a:ext cx="614600" cy="504700"/>
            </a:xfrm>
            <a:custGeom>
              <a:avLst/>
              <a:gdLst/>
              <a:ahLst/>
              <a:cxnLst/>
              <a:rect l="l" t="t" r="r" b="b"/>
              <a:pathLst>
                <a:path w="24584" h="20188" extrusionOk="0">
                  <a:moveTo>
                    <a:pt x="21205" y="1"/>
                  </a:moveTo>
                  <a:cubicBezTo>
                    <a:pt x="20224" y="1"/>
                    <a:pt x="19242" y="366"/>
                    <a:pt x="18375" y="823"/>
                  </a:cubicBezTo>
                  <a:cubicBezTo>
                    <a:pt x="17804" y="1119"/>
                    <a:pt x="17257" y="1462"/>
                    <a:pt x="16754" y="1827"/>
                  </a:cubicBezTo>
                  <a:cubicBezTo>
                    <a:pt x="16458" y="2032"/>
                    <a:pt x="16184" y="2215"/>
                    <a:pt x="15933" y="2420"/>
                  </a:cubicBezTo>
                  <a:cubicBezTo>
                    <a:pt x="15636" y="2649"/>
                    <a:pt x="15339" y="2877"/>
                    <a:pt x="15043" y="3105"/>
                  </a:cubicBezTo>
                  <a:cubicBezTo>
                    <a:pt x="13856" y="4018"/>
                    <a:pt x="12692" y="4977"/>
                    <a:pt x="11573" y="5981"/>
                  </a:cubicBezTo>
                  <a:cubicBezTo>
                    <a:pt x="10455" y="6963"/>
                    <a:pt x="9359" y="8013"/>
                    <a:pt x="8332" y="9085"/>
                  </a:cubicBezTo>
                  <a:cubicBezTo>
                    <a:pt x="7282" y="10158"/>
                    <a:pt x="6300" y="11277"/>
                    <a:pt x="5342" y="12418"/>
                  </a:cubicBezTo>
                  <a:cubicBezTo>
                    <a:pt x="4383" y="13582"/>
                    <a:pt x="3493" y="14769"/>
                    <a:pt x="2626" y="15979"/>
                  </a:cubicBezTo>
                  <a:cubicBezTo>
                    <a:pt x="2192" y="16595"/>
                    <a:pt x="1781" y="17188"/>
                    <a:pt x="1393" y="17827"/>
                  </a:cubicBezTo>
                  <a:cubicBezTo>
                    <a:pt x="1188" y="18124"/>
                    <a:pt x="982" y="18444"/>
                    <a:pt x="800" y="18763"/>
                  </a:cubicBezTo>
                  <a:cubicBezTo>
                    <a:pt x="594" y="19106"/>
                    <a:pt x="389" y="19425"/>
                    <a:pt x="206" y="19768"/>
                  </a:cubicBezTo>
                  <a:cubicBezTo>
                    <a:pt x="138" y="19859"/>
                    <a:pt x="92" y="19950"/>
                    <a:pt x="46" y="20041"/>
                  </a:cubicBezTo>
                  <a:cubicBezTo>
                    <a:pt x="1" y="20087"/>
                    <a:pt x="23" y="20156"/>
                    <a:pt x="69" y="20178"/>
                  </a:cubicBezTo>
                  <a:cubicBezTo>
                    <a:pt x="87" y="20185"/>
                    <a:pt x="104" y="20187"/>
                    <a:pt x="119" y="20187"/>
                  </a:cubicBezTo>
                  <a:cubicBezTo>
                    <a:pt x="160" y="20187"/>
                    <a:pt x="189" y="20166"/>
                    <a:pt x="206" y="20133"/>
                  </a:cubicBezTo>
                  <a:cubicBezTo>
                    <a:pt x="366" y="19836"/>
                    <a:pt x="548" y="19539"/>
                    <a:pt x="731" y="19243"/>
                  </a:cubicBezTo>
                  <a:cubicBezTo>
                    <a:pt x="914" y="18946"/>
                    <a:pt x="1096" y="18649"/>
                    <a:pt x="1279" y="18352"/>
                  </a:cubicBezTo>
                  <a:cubicBezTo>
                    <a:pt x="1644" y="17782"/>
                    <a:pt x="2009" y="17211"/>
                    <a:pt x="2397" y="16641"/>
                  </a:cubicBezTo>
                  <a:lnTo>
                    <a:pt x="2397" y="16663"/>
                  </a:lnTo>
                  <a:cubicBezTo>
                    <a:pt x="4064" y="14198"/>
                    <a:pt x="5958" y="11870"/>
                    <a:pt x="8012" y="9702"/>
                  </a:cubicBezTo>
                  <a:cubicBezTo>
                    <a:pt x="9359" y="8264"/>
                    <a:pt x="10797" y="6917"/>
                    <a:pt x="12281" y="5616"/>
                  </a:cubicBezTo>
                  <a:cubicBezTo>
                    <a:pt x="13353" y="4680"/>
                    <a:pt x="14472" y="3790"/>
                    <a:pt x="15613" y="2923"/>
                  </a:cubicBezTo>
                  <a:cubicBezTo>
                    <a:pt x="16595" y="2146"/>
                    <a:pt x="17622" y="1416"/>
                    <a:pt x="18740" y="845"/>
                  </a:cubicBezTo>
                  <a:lnTo>
                    <a:pt x="18763" y="845"/>
                  </a:lnTo>
                  <a:cubicBezTo>
                    <a:pt x="19288" y="594"/>
                    <a:pt x="19859" y="389"/>
                    <a:pt x="20429" y="275"/>
                  </a:cubicBezTo>
                  <a:cubicBezTo>
                    <a:pt x="20680" y="231"/>
                    <a:pt x="20921" y="205"/>
                    <a:pt x="21165" y="205"/>
                  </a:cubicBezTo>
                  <a:cubicBezTo>
                    <a:pt x="21299" y="205"/>
                    <a:pt x="21433" y="213"/>
                    <a:pt x="21571" y="229"/>
                  </a:cubicBezTo>
                  <a:lnTo>
                    <a:pt x="21548" y="229"/>
                  </a:lnTo>
                  <a:cubicBezTo>
                    <a:pt x="21844" y="252"/>
                    <a:pt x="22164" y="320"/>
                    <a:pt x="22461" y="412"/>
                  </a:cubicBezTo>
                  <a:cubicBezTo>
                    <a:pt x="22780" y="526"/>
                    <a:pt x="23077" y="686"/>
                    <a:pt x="23351" y="891"/>
                  </a:cubicBezTo>
                  <a:cubicBezTo>
                    <a:pt x="23351" y="888"/>
                    <a:pt x="23351" y="886"/>
                    <a:pt x="23350" y="884"/>
                  </a:cubicBezTo>
                  <a:lnTo>
                    <a:pt x="23350" y="884"/>
                  </a:lnTo>
                  <a:cubicBezTo>
                    <a:pt x="23729" y="1154"/>
                    <a:pt x="24065" y="1468"/>
                    <a:pt x="24378" y="1804"/>
                  </a:cubicBezTo>
                  <a:cubicBezTo>
                    <a:pt x="24401" y="1850"/>
                    <a:pt x="24424" y="1873"/>
                    <a:pt x="24447" y="1895"/>
                  </a:cubicBezTo>
                  <a:cubicBezTo>
                    <a:pt x="24469" y="1918"/>
                    <a:pt x="24469" y="1941"/>
                    <a:pt x="24515" y="1941"/>
                  </a:cubicBezTo>
                  <a:cubicBezTo>
                    <a:pt x="24538" y="1941"/>
                    <a:pt x="24561" y="1941"/>
                    <a:pt x="24584" y="1918"/>
                  </a:cubicBezTo>
                  <a:cubicBezTo>
                    <a:pt x="24515" y="1827"/>
                    <a:pt x="24447" y="1713"/>
                    <a:pt x="24378" y="1599"/>
                  </a:cubicBezTo>
                  <a:cubicBezTo>
                    <a:pt x="24287" y="1485"/>
                    <a:pt x="24195" y="1370"/>
                    <a:pt x="24104" y="1256"/>
                  </a:cubicBezTo>
                  <a:cubicBezTo>
                    <a:pt x="24036" y="1188"/>
                    <a:pt x="23967" y="1119"/>
                    <a:pt x="23876" y="1051"/>
                  </a:cubicBezTo>
                  <a:cubicBezTo>
                    <a:pt x="23648" y="845"/>
                    <a:pt x="23397" y="663"/>
                    <a:pt x="23146" y="526"/>
                  </a:cubicBezTo>
                  <a:cubicBezTo>
                    <a:pt x="22666" y="252"/>
                    <a:pt x="22141" y="69"/>
                    <a:pt x="21593" y="24"/>
                  </a:cubicBezTo>
                  <a:cubicBezTo>
                    <a:pt x="21456" y="24"/>
                    <a:pt x="21342" y="1"/>
                    <a:pt x="212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7"/>
            <p:cNvSpPr/>
            <p:nvPr/>
          </p:nvSpPr>
          <p:spPr>
            <a:xfrm>
              <a:off x="7211825" y="8765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7"/>
            <p:cNvSpPr/>
            <p:nvPr/>
          </p:nvSpPr>
          <p:spPr>
            <a:xfrm>
              <a:off x="7070875" y="852575"/>
              <a:ext cx="600" cy="25"/>
            </a:xfrm>
            <a:custGeom>
              <a:avLst/>
              <a:gdLst/>
              <a:ahLst/>
              <a:cxnLst/>
              <a:rect l="l" t="t" r="r" b="b"/>
              <a:pathLst>
                <a:path w="24" h="1" extrusionOk="0">
                  <a:moveTo>
                    <a:pt x="23" y="0"/>
                  </a:moveTo>
                  <a:cubicBezTo>
                    <a:pt x="23" y="0"/>
                    <a:pt x="23" y="0"/>
                    <a:pt x="0" y="0"/>
                  </a:cubicBezTo>
                  <a:cubicBezTo>
                    <a:pt x="23" y="0"/>
                    <a:pt x="23" y="0"/>
                    <a:pt x="23" y="0"/>
                  </a:cubicBezTo>
                  <a:cubicBezTo>
                    <a:pt x="23"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7"/>
            <p:cNvSpPr/>
            <p:nvPr/>
          </p:nvSpPr>
          <p:spPr>
            <a:xfrm>
              <a:off x="7070875" y="852575"/>
              <a:ext cx="25" cy="25"/>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7"/>
            <p:cNvSpPr/>
            <p:nvPr/>
          </p:nvSpPr>
          <p:spPr>
            <a:xfrm>
              <a:off x="7186125" y="853725"/>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7"/>
            <p:cNvSpPr/>
            <p:nvPr/>
          </p:nvSpPr>
          <p:spPr>
            <a:xfrm>
              <a:off x="6627475" y="855425"/>
              <a:ext cx="602625" cy="509750"/>
            </a:xfrm>
            <a:custGeom>
              <a:avLst/>
              <a:gdLst/>
              <a:ahLst/>
              <a:cxnLst/>
              <a:rect l="l" t="t" r="r" b="b"/>
              <a:pathLst>
                <a:path w="24105" h="20390" extrusionOk="0">
                  <a:moveTo>
                    <a:pt x="22735" y="1"/>
                  </a:moveTo>
                  <a:cubicBezTo>
                    <a:pt x="22735" y="23"/>
                    <a:pt x="22758" y="46"/>
                    <a:pt x="22781" y="69"/>
                  </a:cubicBezTo>
                  <a:cubicBezTo>
                    <a:pt x="22803" y="92"/>
                    <a:pt x="22803" y="115"/>
                    <a:pt x="22826" y="160"/>
                  </a:cubicBezTo>
                  <a:cubicBezTo>
                    <a:pt x="23123" y="526"/>
                    <a:pt x="23374" y="914"/>
                    <a:pt x="23557" y="1347"/>
                  </a:cubicBezTo>
                  <a:cubicBezTo>
                    <a:pt x="23694" y="1667"/>
                    <a:pt x="23785" y="1986"/>
                    <a:pt x="23831" y="2306"/>
                  </a:cubicBezTo>
                  <a:cubicBezTo>
                    <a:pt x="23876" y="2625"/>
                    <a:pt x="23876" y="2922"/>
                    <a:pt x="23853" y="3242"/>
                  </a:cubicBezTo>
                  <a:cubicBezTo>
                    <a:pt x="23853" y="3219"/>
                    <a:pt x="23853" y="3219"/>
                    <a:pt x="23853" y="3219"/>
                  </a:cubicBezTo>
                  <a:cubicBezTo>
                    <a:pt x="23808" y="3607"/>
                    <a:pt x="23694" y="3972"/>
                    <a:pt x="23557" y="4315"/>
                  </a:cubicBezTo>
                  <a:cubicBezTo>
                    <a:pt x="23557" y="4315"/>
                    <a:pt x="23557" y="4315"/>
                    <a:pt x="23557" y="4337"/>
                  </a:cubicBezTo>
                  <a:cubicBezTo>
                    <a:pt x="23328" y="4885"/>
                    <a:pt x="23032" y="5387"/>
                    <a:pt x="22666" y="5844"/>
                  </a:cubicBezTo>
                  <a:cubicBezTo>
                    <a:pt x="22666" y="5844"/>
                    <a:pt x="22666" y="5844"/>
                    <a:pt x="22666" y="5867"/>
                  </a:cubicBezTo>
                  <a:cubicBezTo>
                    <a:pt x="21913" y="6848"/>
                    <a:pt x="20955" y="7693"/>
                    <a:pt x="20019" y="8537"/>
                  </a:cubicBezTo>
                  <a:cubicBezTo>
                    <a:pt x="18946" y="9473"/>
                    <a:pt x="17850" y="10386"/>
                    <a:pt x="16709" y="11253"/>
                  </a:cubicBezTo>
                  <a:cubicBezTo>
                    <a:pt x="15157" y="12463"/>
                    <a:pt x="13536" y="13582"/>
                    <a:pt x="11870" y="14632"/>
                  </a:cubicBezTo>
                  <a:cubicBezTo>
                    <a:pt x="9337" y="16207"/>
                    <a:pt x="6666" y="17599"/>
                    <a:pt x="3927" y="18740"/>
                  </a:cubicBezTo>
                  <a:lnTo>
                    <a:pt x="3950" y="18740"/>
                  </a:lnTo>
                  <a:cubicBezTo>
                    <a:pt x="3311" y="19014"/>
                    <a:pt x="2672" y="19265"/>
                    <a:pt x="2032" y="19493"/>
                  </a:cubicBezTo>
                  <a:cubicBezTo>
                    <a:pt x="1713" y="19630"/>
                    <a:pt x="1393" y="19744"/>
                    <a:pt x="1051" y="19859"/>
                  </a:cubicBezTo>
                  <a:cubicBezTo>
                    <a:pt x="731" y="19973"/>
                    <a:pt x="412" y="20087"/>
                    <a:pt x="92" y="20201"/>
                  </a:cubicBezTo>
                  <a:cubicBezTo>
                    <a:pt x="47" y="20224"/>
                    <a:pt x="1" y="20269"/>
                    <a:pt x="24" y="20315"/>
                  </a:cubicBezTo>
                  <a:cubicBezTo>
                    <a:pt x="24" y="20352"/>
                    <a:pt x="69" y="20390"/>
                    <a:pt x="111" y="20390"/>
                  </a:cubicBezTo>
                  <a:cubicBezTo>
                    <a:pt x="120" y="20390"/>
                    <a:pt x="130" y="20388"/>
                    <a:pt x="138" y="20384"/>
                  </a:cubicBezTo>
                  <a:cubicBezTo>
                    <a:pt x="252" y="20361"/>
                    <a:pt x="343" y="20315"/>
                    <a:pt x="457" y="20292"/>
                  </a:cubicBezTo>
                  <a:cubicBezTo>
                    <a:pt x="823" y="20155"/>
                    <a:pt x="1188" y="20018"/>
                    <a:pt x="1553" y="19904"/>
                  </a:cubicBezTo>
                  <a:cubicBezTo>
                    <a:pt x="1895" y="19767"/>
                    <a:pt x="2238" y="19630"/>
                    <a:pt x="2603" y="19493"/>
                  </a:cubicBezTo>
                  <a:cubicBezTo>
                    <a:pt x="3288" y="19219"/>
                    <a:pt x="3973" y="18946"/>
                    <a:pt x="4634" y="18649"/>
                  </a:cubicBezTo>
                  <a:cubicBezTo>
                    <a:pt x="6004" y="18055"/>
                    <a:pt x="7351" y="17393"/>
                    <a:pt x="8675" y="16709"/>
                  </a:cubicBezTo>
                  <a:cubicBezTo>
                    <a:pt x="9976" y="16001"/>
                    <a:pt x="11277" y="15248"/>
                    <a:pt x="12532" y="14449"/>
                  </a:cubicBezTo>
                  <a:cubicBezTo>
                    <a:pt x="13787" y="13627"/>
                    <a:pt x="15020" y="12760"/>
                    <a:pt x="16230" y="11870"/>
                  </a:cubicBezTo>
                  <a:cubicBezTo>
                    <a:pt x="17417" y="10957"/>
                    <a:pt x="18581" y="10021"/>
                    <a:pt x="19722" y="9039"/>
                  </a:cubicBezTo>
                  <a:cubicBezTo>
                    <a:pt x="19996" y="8811"/>
                    <a:pt x="20293" y="8560"/>
                    <a:pt x="20567" y="8309"/>
                  </a:cubicBezTo>
                  <a:cubicBezTo>
                    <a:pt x="20818" y="8081"/>
                    <a:pt x="21069" y="7852"/>
                    <a:pt x="21320" y="7624"/>
                  </a:cubicBezTo>
                  <a:cubicBezTo>
                    <a:pt x="21776" y="7191"/>
                    <a:pt x="22210" y="6734"/>
                    <a:pt x="22621" y="6232"/>
                  </a:cubicBezTo>
                  <a:cubicBezTo>
                    <a:pt x="23237" y="5456"/>
                    <a:pt x="23785" y="4588"/>
                    <a:pt x="23990" y="3607"/>
                  </a:cubicBezTo>
                  <a:cubicBezTo>
                    <a:pt x="24013" y="3493"/>
                    <a:pt x="24013" y="3356"/>
                    <a:pt x="24036" y="3242"/>
                  </a:cubicBezTo>
                  <a:cubicBezTo>
                    <a:pt x="24104" y="2694"/>
                    <a:pt x="24036" y="2146"/>
                    <a:pt x="23853" y="1621"/>
                  </a:cubicBezTo>
                  <a:cubicBezTo>
                    <a:pt x="23762" y="1324"/>
                    <a:pt x="23648" y="1051"/>
                    <a:pt x="23488" y="777"/>
                  </a:cubicBezTo>
                  <a:cubicBezTo>
                    <a:pt x="23374" y="640"/>
                    <a:pt x="23283" y="526"/>
                    <a:pt x="23191" y="389"/>
                  </a:cubicBezTo>
                  <a:cubicBezTo>
                    <a:pt x="23123" y="320"/>
                    <a:pt x="23032" y="274"/>
                    <a:pt x="22963" y="183"/>
                  </a:cubicBezTo>
                  <a:cubicBezTo>
                    <a:pt x="22895" y="138"/>
                    <a:pt x="22826" y="69"/>
                    <a:pt x="227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7"/>
            <p:cNvSpPr/>
            <p:nvPr/>
          </p:nvSpPr>
          <p:spPr>
            <a:xfrm>
              <a:off x="7198125" y="859425"/>
              <a:ext cx="600" cy="25"/>
            </a:xfrm>
            <a:custGeom>
              <a:avLst/>
              <a:gdLst/>
              <a:ahLst/>
              <a:cxnLst/>
              <a:rect l="l" t="t" r="r" b="b"/>
              <a:pathLst>
                <a:path w="24" h="1" extrusionOk="0">
                  <a:moveTo>
                    <a:pt x="23" y="0"/>
                  </a:moveTo>
                  <a:cubicBezTo>
                    <a:pt x="23" y="0"/>
                    <a:pt x="0" y="0"/>
                    <a:pt x="0" y="0"/>
                  </a:cubicBezTo>
                  <a:cubicBezTo>
                    <a:pt x="0" y="0"/>
                    <a:pt x="23" y="0"/>
                    <a:pt x="23"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7"/>
            <p:cNvSpPr/>
            <p:nvPr/>
          </p:nvSpPr>
          <p:spPr>
            <a:xfrm>
              <a:off x="7198700" y="8594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7"/>
            <p:cNvSpPr/>
            <p:nvPr/>
          </p:nvSpPr>
          <p:spPr>
            <a:xfrm>
              <a:off x="7216375" y="9638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7"/>
            <p:cNvSpPr/>
            <p:nvPr/>
          </p:nvSpPr>
          <p:spPr>
            <a:xfrm>
              <a:off x="7194125" y="1001500"/>
              <a:ext cx="600" cy="25"/>
            </a:xfrm>
            <a:custGeom>
              <a:avLst/>
              <a:gdLst/>
              <a:ahLst/>
              <a:cxnLst/>
              <a:rect l="l" t="t" r="r" b="b"/>
              <a:pathLst>
                <a:path w="24" h="1" extrusionOk="0">
                  <a:moveTo>
                    <a:pt x="0" y="1"/>
                  </a:moveTo>
                  <a:cubicBezTo>
                    <a:pt x="0" y="1"/>
                    <a:pt x="0" y="1"/>
                    <a:pt x="23" y="1"/>
                  </a:cubicBezTo>
                  <a:cubicBezTo>
                    <a:pt x="0" y="1"/>
                    <a:pt x="0" y="1"/>
                    <a:pt x="0"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7"/>
            <p:cNvSpPr/>
            <p:nvPr/>
          </p:nvSpPr>
          <p:spPr>
            <a:xfrm>
              <a:off x="7045200" y="113675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7"/>
            <p:cNvSpPr/>
            <p:nvPr/>
          </p:nvSpPr>
          <p:spPr>
            <a:xfrm>
              <a:off x="7216375" y="8891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7"/>
            <p:cNvSpPr/>
            <p:nvPr/>
          </p:nvSpPr>
          <p:spPr>
            <a:xfrm>
              <a:off x="7223800" y="936450"/>
              <a:ext cx="25" cy="25"/>
            </a:xfrm>
            <a:custGeom>
              <a:avLst/>
              <a:gdLst/>
              <a:ahLst/>
              <a:cxnLst/>
              <a:rect l="l" t="t" r="r" b="b"/>
              <a:pathLst>
                <a:path w="1" h="1" extrusionOk="0">
                  <a:moveTo>
                    <a:pt x="0" y="1"/>
                  </a:moveTo>
                  <a:lnTo>
                    <a:pt x="0" y="1"/>
                  </a:lnTo>
                  <a:lnTo>
                    <a:pt x="0" y="1"/>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7"/>
            <p:cNvSpPr/>
            <p:nvPr/>
          </p:nvSpPr>
          <p:spPr>
            <a:xfrm>
              <a:off x="7216375" y="963275"/>
              <a:ext cx="25" cy="600"/>
            </a:xfrm>
            <a:custGeom>
              <a:avLst/>
              <a:gdLst/>
              <a:ahLst/>
              <a:cxnLst/>
              <a:rect l="l" t="t" r="r" b="b"/>
              <a:pathLst>
                <a:path w="1" h="24" extrusionOk="0">
                  <a:moveTo>
                    <a:pt x="1" y="23"/>
                  </a:moveTo>
                  <a:cubicBezTo>
                    <a:pt x="1" y="23"/>
                    <a:pt x="1" y="23"/>
                    <a:pt x="1" y="23"/>
                  </a:cubicBezTo>
                  <a:cubicBezTo>
                    <a:pt x="1" y="1"/>
                    <a:pt x="1" y="1"/>
                    <a:pt x="1" y="1"/>
                  </a:cubicBezTo>
                  <a:cubicBezTo>
                    <a:pt x="1" y="1"/>
                    <a:pt x="1" y="23"/>
                    <a:pt x="1" y="23"/>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7"/>
            <p:cNvSpPr/>
            <p:nvPr/>
          </p:nvSpPr>
          <p:spPr>
            <a:xfrm>
              <a:off x="7045200" y="1136750"/>
              <a:ext cx="25" cy="25"/>
            </a:xfrm>
            <a:custGeom>
              <a:avLst/>
              <a:gdLst/>
              <a:ahLst/>
              <a:cxnLst/>
              <a:rect l="l" t="t" r="r" b="b"/>
              <a:pathLst>
                <a:path w="1" h="1" extrusionOk="0">
                  <a:moveTo>
                    <a:pt x="0" y="0"/>
                  </a:moveTo>
                  <a:cubicBezTo>
                    <a:pt x="0" y="0"/>
                    <a:pt x="0" y="0"/>
                    <a:pt x="0" y="0"/>
                  </a:cubicBezTo>
                  <a:lnTo>
                    <a:pt x="0" y="0"/>
                  </a:ln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7"/>
            <p:cNvSpPr/>
            <p:nvPr/>
          </p:nvSpPr>
          <p:spPr>
            <a:xfrm>
              <a:off x="7197550" y="859425"/>
              <a:ext cx="13725" cy="14725"/>
            </a:xfrm>
            <a:custGeom>
              <a:avLst/>
              <a:gdLst/>
              <a:ahLst/>
              <a:cxnLst/>
              <a:rect l="l" t="t" r="r" b="b"/>
              <a:pathLst>
                <a:path w="549" h="589" extrusionOk="0">
                  <a:moveTo>
                    <a:pt x="69" y="0"/>
                  </a:moveTo>
                  <a:cubicBezTo>
                    <a:pt x="46" y="0"/>
                    <a:pt x="46" y="0"/>
                    <a:pt x="23" y="23"/>
                  </a:cubicBezTo>
                  <a:cubicBezTo>
                    <a:pt x="0" y="23"/>
                    <a:pt x="0" y="69"/>
                    <a:pt x="23" y="92"/>
                  </a:cubicBezTo>
                  <a:cubicBezTo>
                    <a:pt x="183" y="251"/>
                    <a:pt x="320" y="388"/>
                    <a:pt x="457" y="571"/>
                  </a:cubicBezTo>
                  <a:cubicBezTo>
                    <a:pt x="468" y="582"/>
                    <a:pt x="480" y="588"/>
                    <a:pt x="491" y="588"/>
                  </a:cubicBezTo>
                  <a:cubicBezTo>
                    <a:pt x="503" y="588"/>
                    <a:pt x="514" y="582"/>
                    <a:pt x="525" y="571"/>
                  </a:cubicBezTo>
                  <a:cubicBezTo>
                    <a:pt x="548" y="548"/>
                    <a:pt x="548" y="525"/>
                    <a:pt x="525" y="503"/>
                  </a:cubicBezTo>
                  <a:cubicBezTo>
                    <a:pt x="388" y="343"/>
                    <a:pt x="252" y="183"/>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7"/>
            <p:cNvSpPr/>
            <p:nvPr/>
          </p:nvSpPr>
          <p:spPr>
            <a:xfrm>
              <a:off x="7198125" y="860000"/>
              <a:ext cx="16575" cy="18850"/>
            </a:xfrm>
            <a:custGeom>
              <a:avLst/>
              <a:gdLst/>
              <a:ahLst/>
              <a:cxnLst/>
              <a:rect l="l" t="t" r="r" b="b"/>
              <a:pathLst>
                <a:path w="663" h="754" extrusionOk="0">
                  <a:moveTo>
                    <a:pt x="69" y="0"/>
                  </a:moveTo>
                  <a:cubicBezTo>
                    <a:pt x="46" y="0"/>
                    <a:pt x="46" y="23"/>
                    <a:pt x="23" y="23"/>
                  </a:cubicBezTo>
                  <a:cubicBezTo>
                    <a:pt x="0" y="46"/>
                    <a:pt x="0" y="69"/>
                    <a:pt x="23" y="91"/>
                  </a:cubicBezTo>
                  <a:cubicBezTo>
                    <a:pt x="206" y="297"/>
                    <a:pt x="411" y="502"/>
                    <a:pt x="571" y="731"/>
                  </a:cubicBezTo>
                  <a:cubicBezTo>
                    <a:pt x="594" y="753"/>
                    <a:pt x="617" y="753"/>
                    <a:pt x="639" y="753"/>
                  </a:cubicBezTo>
                  <a:cubicBezTo>
                    <a:pt x="662" y="731"/>
                    <a:pt x="662" y="685"/>
                    <a:pt x="639" y="685"/>
                  </a:cubicBezTo>
                  <a:cubicBezTo>
                    <a:pt x="480" y="457"/>
                    <a:pt x="274" y="251"/>
                    <a:pt x="92" y="23"/>
                  </a:cubicBezTo>
                  <a:cubicBezTo>
                    <a:pt x="92" y="23"/>
                    <a:pt x="69" y="0"/>
                    <a:pt x="69"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7"/>
            <p:cNvSpPr/>
            <p:nvPr/>
          </p:nvSpPr>
          <p:spPr>
            <a:xfrm>
              <a:off x="7198700" y="861125"/>
              <a:ext cx="16000" cy="18150"/>
            </a:xfrm>
            <a:custGeom>
              <a:avLst/>
              <a:gdLst/>
              <a:ahLst/>
              <a:cxnLst/>
              <a:rect l="l" t="t" r="r" b="b"/>
              <a:pathLst>
                <a:path w="640" h="726" extrusionOk="0">
                  <a:moveTo>
                    <a:pt x="23" y="1"/>
                  </a:moveTo>
                  <a:cubicBezTo>
                    <a:pt x="0" y="24"/>
                    <a:pt x="0" y="46"/>
                    <a:pt x="23" y="69"/>
                  </a:cubicBezTo>
                  <a:cubicBezTo>
                    <a:pt x="183" y="298"/>
                    <a:pt x="388" y="480"/>
                    <a:pt x="548" y="708"/>
                  </a:cubicBezTo>
                  <a:cubicBezTo>
                    <a:pt x="548" y="720"/>
                    <a:pt x="559" y="726"/>
                    <a:pt x="574" y="726"/>
                  </a:cubicBezTo>
                  <a:cubicBezTo>
                    <a:pt x="588" y="726"/>
                    <a:pt x="605" y="720"/>
                    <a:pt x="616" y="708"/>
                  </a:cubicBezTo>
                  <a:cubicBezTo>
                    <a:pt x="639" y="686"/>
                    <a:pt x="639" y="663"/>
                    <a:pt x="616" y="640"/>
                  </a:cubicBezTo>
                  <a:cubicBezTo>
                    <a:pt x="457" y="412"/>
                    <a:pt x="251" y="229"/>
                    <a:pt x="91" y="24"/>
                  </a:cubicBezTo>
                  <a:cubicBezTo>
                    <a:pt x="69" y="1"/>
                    <a:pt x="69" y="1"/>
                    <a:pt x="46"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7"/>
            <p:cNvSpPr/>
            <p:nvPr/>
          </p:nvSpPr>
          <p:spPr>
            <a:xfrm>
              <a:off x="7199250" y="861125"/>
              <a:ext cx="12600" cy="14875"/>
            </a:xfrm>
            <a:custGeom>
              <a:avLst/>
              <a:gdLst/>
              <a:ahLst/>
              <a:cxnLst/>
              <a:rect l="l" t="t" r="r" b="b"/>
              <a:pathLst>
                <a:path w="504" h="595" extrusionOk="0">
                  <a:moveTo>
                    <a:pt x="24" y="1"/>
                  </a:moveTo>
                  <a:cubicBezTo>
                    <a:pt x="1" y="24"/>
                    <a:pt x="1" y="46"/>
                    <a:pt x="24" y="69"/>
                  </a:cubicBezTo>
                  <a:cubicBezTo>
                    <a:pt x="161" y="252"/>
                    <a:pt x="275" y="412"/>
                    <a:pt x="412" y="571"/>
                  </a:cubicBezTo>
                  <a:cubicBezTo>
                    <a:pt x="435" y="594"/>
                    <a:pt x="457" y="594"/>
                    <a:pt x="480" y="594"/>
                  </a:cubicBezTo>
                  <a:cubicBezTo>
                    <a:pt x="503" y="571"/>
                    <a:pt x="503" y="526"/>
                    <a:pt x="503" y="526"/>
                  </a:cubicBezTo>
                  <a:cubicBezTo>
                    <a:pt x="366" y="343"/>
                    <a:pt x="229" y="183"/>
                    <a:pt x="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7"/>
            <p:cNvSpPr/>
            <p:nvPr/>
          </p:nvSpPr>
          <p:spPr>
            <a:xfrm>
              <a:off x="7196975" y="857700"/>
              <a:ext cx="17150" cy="20000"/>
            </a:xfrm>
            <a:custGeom>
              <a:avLst/>
              <a:gdLst/>
              <a:ahLst/>
              <a:cxnLst/>
              <a:rect l="l" t="t" r="r" b="b"/>
              <a:pathLst>
                <a:path w="686" h="800" extrusionOk="0">
                  <a:moveTo>
                    <a:pt x="46" y="1"/>
                  </a:moveTo>
                  <a:cubicBezTo>
                    <a:pt x="46" y="1"/>
                    <a:pt x="23" y="1"/>
                    <a:pt x="23" y="24"/>
                  </a:cubicBezTo>
                  <a:cubicBezTo>
                    <a:pt x="1" y="47"/>
                    <a:pt x="1" y="69"/>
                    <a:pt x="23" y="92"/>
                  </a:cubicBezTo>
                  <a:cubicBezTo>
                    <a:pt x="69" y="115"/>
                    <a:pt x="92" y="138"/>
                    <a:pt x="115" y="161"/>
                  </a:cubicBezTo>
                  <a:cubicBezTo>
                    <a:pt x="160" y="206"/>
                    <a:pt x="206" y="229"/>
                    <a:pt x="229" y="275"/>
                  </a:cubicBezTo>
                  <a:cubicBezTo>
                    <a:pt x="297" y="343"/>
                    <a:pt x="343" y="412"/>
                    <a:pt x="411" y="480"/>
                  </a:cubicBezTo>
                  <a:cubicBezTo>
                    <a:pt x="457" y="549"/>
                    <a:pt x="503" y="617"/>
                    <a:pt x="548" y="686"/>
                  </a:cubicBezTo>
                  <a:cubicBezTo>
                    <a:pt x="548" y="708"/>
                    <a:pt x="571" y="731"/>
                    <a:pt x="594" y="754"/>
                  </a:cubicBezTo>
                  <a:cubicBezTo>
                    <a:pt x="594" y="777"/>
                    <a:pt x="594" y="777"/>
                    <a:pt x="617" y="800"/>
                  </a:cubicBezTo>
                  <a:lnTo>
                    <a:pt x="663" y="800"/>
                  </a:lnTo>
                  <a:cubicBezTo>
                    <a:pt x="685" y="777"/>
                    <a:pt x="685" y="754"/>
                    <a:pt x="685" y="731"/>
                  </a:cubicBezTo>
                  <a:cubicBezTo>
                    <a:pt x="640" y="663"/>
                    <a:pt x="617" y="617"/>
                    <a:pt x="571" y="549"/>
                  </a:cubicBezTo>
                  <a:cubicBezTo>
                    <a:pt x="526" y="480"/>
                    <a:pt x="480" y="412"/>
                    <a:pt x="434" y="343"/>
                  </a:cubicBezTo>
                  <a:cubicBezTo>
                    <a:pt x="320" y="206"/>
                    <a:pt x="206" y="115"/>
                    <a:pt x="92" y="1"/>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7"/>
            <p:cNvSpPr/>
            <p:nvPr/>
          </p:nvSpPr>
          <p:spPr>
            <a:xfrm>
              <a:off x="7191275" y="853150"/>
              <a:ext cx="22275" cy="23425"/>
            </a:xfrm>
            <a:custGeom>
              <a:avLst/>
              <a:gdLst/>
              <a:ahLst/>
              <a:cxnLst/>
              <a:rect l="l" t="t" r="r" b="b"/>
              <a:pathLst>
                <a:path w="891" h="937" extrusionOk="0">
                  <a:moveTo>
                    <a:pt x="69" y="0"/>
                  </a:moveTo>
                  <a:cubicBezTo>
                    <a:pt x="46" y="0"/>
                    <a:pt x="46" y="0"/>
                    <a:pt x="23" y="23"/>
                  </a:cubicBezTo>
                  <a:cubicBezTo>
                    <a:pt x="0" y="46"/>
                    <a:pt x="23" y="69"/>
                    <a:pt x="46" y="92"/>
                  </a:cubicBezTo>
                  <a:cubicBezTo>
                    <a:pt x="183" y="206"/>
                    <a:pt x="343" y="320"/>
                    <a:pt x="457" y="434"/>
                  </a:cubicBezTo>
                  <a:cubicBezTo>
                    <a:pt x="525" y="502"/>
                    <a:pt x="571" y="548"/>
                    <a:pt x="617" y="617"/>
                  </a:cubicBezTo>
                  <a:cubicBezTo>
                    <a:pt x="685" y="685"/>
                    <a:pt x="731" y="776"/>
                    <a:pt x="776" y="845"/>
                  </a:cubicBezTo>
                  <a:cubicBezTo>
                    <a:pt x="776" y="868"/>
                    <a:pt x="799" y="890"/>
                    <a:pt x="799" y="890"/>
                  </a:cubicBezTo>
                  <a:cubicBezTo>
                    <a:pt x="799" y="913"/>
                    <a:pt x="822" y="913"/>
                    <a:pt x="822" y="936"/>
                  </a:cubicBezTo>
                  <a:lnTo>
                    <a:pt x="868" y="936"/>
                  </a:lnTo>
                  <a:cubicBezTo>
                    <a:pt x="868" y="913"/>
                    <a:pt x="891" y="913"/>
                    <a:pt x="891" y="890"/>
                  </a:cubicBezTo>
                  <a:cubicBezTo>
                    <a:pt x="891" y="890"/>
                    <a:pt x="891" y="868"/>
                    <a:pt x="891" y="868"/>
                  </a:cubicBezTo>
                  <a:cubicBezTo>
                    <a:pt x="845" y="776"/>
                    <a:pt x="799" y="708"/>
                    <a:pt x="754" y="639"/>
                  </a:cubicBezTo>
                  <a:cubicBezTo>
                    <a:pt x="708" y="548"/>
                    <a:pt x="639" y="480"/>
                    <a:pt x="548" y="388"/>
                  </a:cubicBezTo>
                  <a:cubicBezTo>
                    <a:pt x="411" y="251"/>
                    <a:pt x="251" y="137"/>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7"/>
            <p:cNvSpPr/>
            <p:nvPr/>
          </p:nvSpPr>
          <p:spPr>
            <a:xfrm>
              <a:off x="6602375" y="1331900"/>
              <a:ext cx="29700" cy="33375"/>
            </a:xfrm>
            <a:custGeom>
              <a:avLst/>
              <a:gdLst/>
              <a:ahLst/>
              <a:cxnLst/>
              <a:rect l="l" t="t" r="r" b="b"/>
              <a:pathLst>
                <a:path w="1188" h="1335" extrusionOk="0">
                  <a:moveTo>
                    <a:pt x="92" y="1"/>
                  </a:moveTo>
                  <a:cubicBezTo>
                    <a:pt x="23" y="23"/>
                    <a:pt x="1" y="69"/>
                    <a:pt x="23" y="115"/>
                  </a:cubicBezTo>
                  <a:cubicBezTo>
                    <a:pt x="160" y="640"/>
                    <a:pt x="526" y="1119"/>
                    <a:pt x="1028" y="1325"/>
                  </a:cubicBezTo>
                  <a:cubicBezTo>
                    <a:pt x="1043" y="1325"/>
                    <a:pt x="1058" y="1335"/>
                    <a:pt x="1073" y="1335"/>
                  </a:cubicBezTo>
                  <a:cubicBezTo>
                    <a:pt x="1081" y="1335"/>
                    <a:pt x="1089" y="1332"/>
                    <a:pt x="1096" y="1325"/>
                  </a:cubicBezTo>
                  <a:cubicBezTo>
                    <a:pt x="1119" y="1325"/>
                    <a:pt x="1142" y="1302"/>
                    <a:pt x="1165" y="1279"/>
                  </a:cubicBezTo>
                  <a:cubicBezTo>
                    <a:pt x="1188" y="1256"/>
                    <a:pt x="1188" y="1233"/>
                    <a:pt x="1165" y="1210"/>
                  </a:cubicBezTo>
                  <a:cubicBezTo>
                    <a:pt x="1165" y="1188"/>
                    <a:pt x="1142" y="1165"/>
                    <a:pt x="1119" y="1142"/>
                  </a:cubicBezTo>
                  <a:cubicBezTo>
                    <a:pt x="1005" y="1096"/>
                    <a:pt x="914" y="1051"/>
                    <a:pt x="822" y="982"/>
                  </a:cubicBezTo>
                  <a:cubicBezTo>
                    <a:pt x="708" y="891"/>
                    <a:pt x="594" y="800"/>
                    <a:pt x="526" y="685"/>
                  </a:cubicBezTo>
                  <a:cubicBezTo>
                    <a:pt x="434" y="571"/>
                    <a:pt x="343" y="434"/>
                    <a:pt x="275" y="320"/>
                  </a:cubicBezTo>
                  <a:cubicBezTo>
                    <a:pt x="252" y="229"/>
                    <a:pt x="229" y="160"/>
                    <a:pt x="206" y="69"/>
                  </a:cubicBezTo>
                  <a:cubicBezTo>
                    <a:pt x="183" y="23"/>
                    <a:pt x="160"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7"/>
            <p:cNvSpPr/>
            <p:nvPr/>
          </p:nvSpPr>
          <p:spPr>
            <a:xfrm>
              <a:off x="6905950" y="966700"/>
              <a:ext cx="143250" cy="172725"/>
            </a:xfrm>
            <a:custGeom>
              <a:avLst/>
              <a:gdLst/>
              <a:ahLst/>
              <a:cxnLst/>
              <a:rect l="l" t="t" r="r" b="b"/>
              <a:pathLst>
                <a:path w="5730" h="6909" extrusionOk="0">
                  <a:moveTo>
                    <a:pt x="69" y="1"/>
                  </a:moveTo>
                  <a:cubicBezTo>
                    <a:pt x="69" y="23"/>
                    <a:pt x="46" y="23"/>
                    <a:pt x="24" y="46"/>
                  </a:cubicBezTo>
                  <a:cubicBezTo>
                    <a:pt x="1" y="69"/>
                    <a:pt x="1" y="115"/>
                    <a:pt x="24" y="137"/>
                  </a:cubicBezTo>
                  <a:cubicBezTo>
                    <a:pt x="92" y="274"/>
                    <a:pt x="183" y="389"/>
                    <a:pt x="252" y="525"/>
                  </a:cubicBezTo>
                  <a:cubicBezTo>
                    <a:pt x="252" y="525"/>
                    <a:pt x="252" y="525"/>
                    <a:pt x="252" y="548"/>
                  </a:cubicBezTo>
                  <a:lnTo>
                    <a:pt x="275" y="548"/>
                  </a:lnTo>
                  <a:cubicBezTo>
                    <a:pt x="275" y="548"/>
                    <a:pt x="275" y="571"/>
                    <a:pt x="275" y="571"/>
                  </a:cubicBezTo>
                  <a:cubicBezTo>
                    <a:pt x="297" y="571"/>
                    <a:pt x="297" y="594"/>
                    <a:pt x="297" y="594"/>
                  </a:cubicBezTo>
                  <a:cubicBezTo>
                    <a:pt x="297" y="617"/>
                    <a:pt x="320" y="617"/>
                    <a:pt x="320" y="640"/>
                  </a:cubicBezTo>
                  <a:cubicBezTo>
                    <a:pt x="412" y="754"/>
                    <a:pt x="480" y="891"/>
                    <a:pt x="549" y="1005"/>
                  </a:cubicBezTo>
                  <a:cubicBezTo>
                    <a:pt x="571" y="1028"/>
                    <a:pt x="571" y="1050"/>
                    <a:pt x="594" y="1050"/>
                  </a:cubicBezTo>
                  <a:cubicBezTo>
                    <a:pt x="594" y="1073"/>
                    <a:pt x="617" y="1096"/>
                    <a:pt x="640" y="1119"/>
                  </a:cubicBezTo>
                  <a:lnTo>
                    <a:pt x="663" y="1165"/>
                  </a:lnTo>
                  <a:cubicBezTo>
                    <a:pt x="663" y="1165"/>
                    <a:pt x="663" y="1165"/>
                    <a:pt x="663" y="1187"/>
                  </a:cubicBezTo>
                  <a:cubicBezTo>
                    <a:pt x="754" y="1302"/>
                    <a:pt x="845" y="1438"/>
                    <a:pt x="937" y="1575"/>
                  </a:cubicBezTo>
                  <a:cubicBezTo>
                    <a:pt x="959" y="1598"/>
                    <a:pt x="982" y="1644"/>
                    <a:pt x="1005" y="1667"/>
                  </a:cubicBezTo>
                  <a:cubicBezTo>
                    <a:pt x="1005" y="1667"/>
                    <a:pt x="1028" y="1690"/>
                    <a:pt x="1028" y="1712"/>
                  </a:cubicBezTo>
                  <a:cubicBezTo>
                    <a:pt x="1051" y="1735"/>
                    <a:pt x="1074" y="1758"/>
                    <a:pt x="1074" y="1781"/>
                  </a:cubicBezTo>
                  <a:cubicBezTo>
                    <a:pt x="1074" y="1781"/>
                    <a:pt x="1096" y="1804"/>
                    <a:pt x="1096" y="1804"/>
                  </a:cubicBezTo>
                  <a:cubicBezTo>
                    <a:pt x="1598" y="2534"/>
                    <a:pt x="2146" y="3265"/>
                    <a:pt x="2740" y="3949"/>
                  </a:cubicBezTo>
                  <a:lnTo>
                    <a:pt x="2740" y="3972"/>
                  </a:lnTo>
                  <a:cubicBezTo>
                    <a:pt x="3105" y="4383"/>
                    <a:pt x="3470" y="4794"/>
                    <a:pt x="3835" y="5205"/>
                  </a:cubicBezTo>
                  <a:cubicBezTo>
                    <a:pt x="3835" y="5205"/>
                    <a:pt x="3858" y="5227"/>
                    <a:pt x="3858" y="5227"/>
                  </a:cubicBezTo>
                  <a:cubicBezTo>
                    <a:pt x="3972" y="5364"/>
                    <a:pt x="4109" y="5479"/>
                    <a:pt x="4223" y="5616"/>
                  </a:cubicBezTo>
                  <a:cubicBezTo>
                    <a:pt x="4383" y="5775"/>
                    <a:pt x="4543" y="5935"/>
                    <a:pt x="4703" y="6095"/>
                  </a:cubicBezTo>
                  <a:cubicBezTo>
                    <a:pt x="4726" y="6118"/>
                    <a:pt x="4726" y="6118"/>
                    <a:pt x="4726" y="6118"/>
                  </a:cubicBezTo>
                  <a:cubicBezTo>
                    <a:pt x="4748" y="6140"/>
                    <a:pt x="4748" y="6140"/>
                    <a:pt x="4771" y="6163"/>
                  </a:cubicBezTo>
                  <a:cubicBezTo>
                    <a:pt x="4771" y="6163"/>
                    <a:pt x="4771" y="6163"/>
                    <a:pt x="4794" y="6186"/>
                  </a:cubicBezTo>
                  <a:cubicBezTo>
                    <a:pt x="4794" y="6186"/>
                    <a:pt x="4794" y="6186"/>
                    <a:pt x="4817" y="6209"/>
                  </a:cubicBezTo>
                  <a:lnTo>
                    <a:pt x="4840" y="6232"/>
                  </a:lnTo>
                  <a:cubicBezTo>
                    <a:pt x="4931" y="6323"/>
                    <a:pt x="5045" y="6414"/>
                    <a:pt x="5136" y="6506"/>
                  </a:cubicBezTo>
                  <a:cubicBezTo>
                    <a:pt x="5136" y="6506"/>
                    <a:pt x="5136" y="6506"/>
                    <a:pt x="5136" y="6529"/>
                  </a:cubicBezTo>
                  <a:lnTo>
                    <a:pt x="5159" y="6529"/>
                  </a:lnTo>
                  <a:cubicBezTo>
                    <a:pt x="5182" y="6551"/>
                    <a:pt x="5182" y="6551"/>
                    <a:pt x="5205" y="6574"/>
                  </a:cubicBezTo>
                  <a:cubicBezTo>
                    <a:pt x="5205" y="6574"/>
                    <a:pt x="5228" y="6597"/>
                    <a:pt x="5228" y="6597"/>
                  </a:cubicBezTo>
                  <a:cubicBezTo>
                    <a:pt x="5251" y="6620"/>
                    <a:pt x="5251" y="6620"/>
                    <a:pt x="5273" y="6643"/>
                  </a:cubicBezTo>
                  <a:cubicBezTo>
                    <a:pt x="5365" y="6734"/>
                    <a:pt x="5456" y="6802"/>
                    <a:pt x="5547" y="6894"/>
                  </a:cubicBezTo>
                  <a:cubicBezTo>
                    <a:pt x="5566" y="6903"/>
                    <a:pt x="5589" y="6909"/>
                    <a:pt x="5611" y="6909"/>
                  </a:cubicBezTo>
                  <a:cubicBezTo>
                    <a:pt x="5642" y="6909"/>
                    <a:pt x="5671" y="6898"/>
                    <a:pt x="5684" y="6871"/>
                  </a:cubicBezTo>
                  <a:cubicBezTo>
                    <a:pt x="5730" y="6848"/>
                    <a:pt x="5707" y="6780"/>
                    <a:pt x="5684" y="6734"/>
                  </a:cubicBezTo>
                  <a:cubicBezTo>
                    <a:pt x="5593" y="6665"/>
                    <a:pt x="5502" y="6574"/>
                    <a:pt x="5410" y="6483"/>
                  </a:cubicBezTo>
                  <a:cubicBezTo>
                    <a:pt x="5387" y="6483"/>
                    <a:pt x="5387" y="6483"/>
                    <a:pt x="5365" y="6460"/>
                  </a:cubicBezTo>
                  <a:lnTo>
                    <a:pt x="5296" y="6414"/>
                  </a:lnTo>
                  <a:lnTo>
                    <a:pt x="5273" y="6392"/>
                  </a:lnTo>
                  <a:cubicBezTo>
                    <a:pt x="5273" y="6369"/>
                    <a:pt x="5273" y="6369"/>
                    <a:pt x="5251" y="6369"/>
                  </a:cubicBezTo>
                  <a:cubicBezTo>
                    <a:pt x="5159" y="6255"/>
                    <a:pt x="5045" y="6163"/>
                    <a:pt x="4931" y="6049"/>
                  </a:cubicBezTo>
                  <a:cubicBezTo>
                    <a:pt x="4931" y="6049"/>
                    <a:pt x="4908" y="6026"/>
                    <a:pt x="4908" y="6026"/>
                  </a:cubicBezTo>
                  <a:cubicBezTo>
                    <a:pt x="4885" y="6004"/>
                    <a:pt x="4863" y="5981"/>
                    <a:pt x="4840" y="5958"/>
                  </a:cubicBezTo>
                  <a:cubicBezTo>
                    <a:pt x="4680" y="5798"/>
                    <a:pt x="4520" y="5638"/>
                    <a:pt x="4360" y="5479"/>
                  </a:cubicBezTo>
                  <a:cubicBezTo>
                    <a:pt x="4223" y="5342"/>
                    <a:pt x="4109" y="5205"/>
                    <a:pt x="3995" y="5091"/>
                  </a:cubicBezTo>
                  <a:lnTo>
                    <a:pt x="3972" y="5068"/>
                  </a:lnTo>
                  <a:cubicBezTo>
                    <a:pt x="3835" y="4908"/>
                    <a:pt x="3676" y="4748"/>
                    <a:pt x="3539" y="4588"/>
                  </a:cubicBezTo>
                  <a:lnTo>
                    <a:pt x="3539" y="4588"/>
                  </a:lnTo>
                  <a:cubicBezTo>
                    <a:pt x="3539" y="4588"/>
                    <a:pt x="3561" y="4611"/>
                    <a:pt x="3561" y="4611"/>
                  </a:cubicBezTo>
                  <a:cubicBezTo>
                    <a:pt x="3333" y="4360"/>
                    <a:pt x="3105" y="4109"/>
                    <a:pt x="2900" y="3835"/>
                  </a:cubicBezTo>
                  <a:lnTo>
                    <a:pt x="2877" y="3835"/>
                  </a:lnTo>
                  <a:cubicBezTo>
                    <a:pt x="2306" y="3128"/>
                    <a:pt x="1758" y="2397"/>
                    <a:pt x="1233" y="1644"/>
                  </a:cubicBezTo>
                  <a:lnTo>
                    <a:pt x="1210" y="1621"/>
                  </a:lnTo>
                  <a:cubicBezTo>
                    <a:pt x="1188" y="1598"/>
                    <a:pt x="1165" y="1575"/>
                    <a:pt x="1165" y="1553"/>
                  </a:cubicBezTo>
                  <a:cubicBezTo>
                    <a:pt x="1142" y="1530"/>
                    <a:pt x="1119" y="1507"/>
                    <a:pt x="1119" y="1484"/>
                  </a:cubicBezTo>
                  <a:cubicBezTo>
                    <a:pt x="1028" y="1347"/>
                    <a:pt x="914" y="1210"/>
                    <a:pt x="822" y="1073"/>
                  </a:cubicBezTo>
                  <a:cubicBezTo>
                    <a:pt x="822" y="1073"/>
                    <a:pt x="822" y="1073"/>
                    <a:pt x="822" y="1050"/>
                  </a:cubicBezTo>
                  <a:cubicBezTo>
                    <a:pt x="822" y="1050"/>
                    <a:pt x="800" y="1028"/>
                    <a:pt x="800" y="1028"/>
                  </a:cubicBezTo>
                  <a:cubicBezTo>
                    <a:pt x="777" y="1005"/>
                    <a:pt x="777" y="982"/>
                    <a:pt x="754" y="959"/>
                  </a:cubicBezTo>
                  <a:cubicBezTo>
                    <a:pt x="754" y="959"/>
                    <a:pt x="754" y="959"/>
                    <a:pt x="754" y="936"/>
                  </a:cubicBezTo>
                  <a:cubicBezTo>
                    <a:pt x="663" y="799"/>
                    <a:pt x="549" y="640"/>
                    <a:pt x="457" y="503"/>
                  </a:cubicBezTo>
                  <a:cubicBezTo>
                    <a:pt x="457" y="480"/>
                    <a:pt x="457" y="480"/>
                    <a:pt x="457" y="480"/>
                  </a:cubicBezTo>
                  <a:cubicBezTo>
                    <a:pt x="434" y="457"/>
                    <a:pt x="412" y="411"/>
                    <a:pt x="389" y="389"/>
                  </a:cubicBezTo>
                  <a:cubicBezTo>
                    <a:pt x="389" y="366"/>
                    <a:pt x="389" y="366"/>
                    <a:pt x="389" y="366"/>
                  </a:cubicBezTo>
                  <a:cubicBezTo>
                    <a:pt x="320" y="274"/>
                    <a:pt x="252" y="160"/>
                    <a:pt x="183" y="46"/>
                  </a:cubicBezTo>
                  <a:cubicBezTo>
                    <a:pt x="160" y="1"/>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7"/>
            <p:cNvSpPr/>
            <p:nvPr/>
          </p:nvSpPr>
          <p:spPr>
            <a:xfrm>
              <a:off x="6872850" y="998075"/>
              <a:ext cx="138700" cy="168650"/>
            </a:xfrm>
            <a:custGeom>
              <a:avLst/>
              <a:gdLst/>
              <a:ahLst/>
              <a:cxnLst/>
              <a:rect l="l" t="t" r="r" b="b"/>
              <a:pathLst>
                <a:path w="5548" h="6746" extrusionOk="0">
                  <a:moveTo>
                    <a:pt x="115" y="1"/>
                  </a:moveTo>
                  <a:cubicBezTo>
                    <a:pt x="92" y="1"/>
                    <a:pt x="69" y="1"/>
                    <a:pt x="46" y="24"/>
                  </a:cubicBezTo>
                  <a:cubicBezTo>
                    <a:pt x="1" y="47"/>
                    <a:pt x="1" y="115"/>
                    <a:pt x="24" y="161"/>
                  </a:cubicBezTo>
                  <a:cubicBezTo>
                    <a:pt x="92" y="275"/>
                    <a:pt x="161" y="366"/>
                    <a:pt x="229" y="480"/>
                  </a:cubicBezTo>
                  <a:cubicBezTo>
                    <a:pt x="252" y="526"/>
                    <a:pt x="275" y="549"/>
                    <a:pt x="298" y="594"/>
                  </a:cubicBezTo>
                  <a:cubicBezTo>
                    <a:pt x="366" y="708"/>
                    <a:pt x="435" y="823"/>
                    <a:pt x="526" y="960"/>
                  </a:cubicBezTo>
                  <a:cubicBezTo>
                    <a:pt x="526" y="960"/>
                    <a:pt x="549" y="982"/>
                    <a:pt x="549" y="1005"/>
                  </a:cubicBezTo>
                  <a:cubicBezTo>
                    <a:pt x="571" y="1051"/>
                    <a:pt x="617" y="1074"/>
                    <a:pt x="640" y="1119"/>
                  </a:cubicBezTo>
                  <a:lnTo>
                    <a:pt x="640" y="1142"/>
                  </a:lnTo>
                  <a:cubicBezTo>
                    <a:pt x="663" y="1142"/>
                    <a:pt x="663" y="1165"/>
                    <a:pt x="663" y="1165"/>
                  </a:cubicBezTo>
                  <a:cubicBezTo>
                    <a:pt x="731" y="1279"/>
                    <a:pt x="823" y="1416"/>
                    <a:pt x="914" y="1530"/>
                  </a:cubicBezTo>
                  <a:cubicBezTo>
                    <a:pt x="914" y="1553"/>
                    <a:pt x="914" y="1553"/>
                    <a:pt x="937" y="1553"/>
                  </a:cubicBezTo>
                  <a:lnTo>
                    <a:pt x="960" y="1599"/>
                  </a:lnTo>
                  <a:cubicBezTo>
                    <a:pt x="960" y="1599"/>
                    <a:pt x="960" y="1599"/>
                    <a:pt x="960" y="1621"/>
                  </a:cubicBezTo>
                  <a:cubicBezTo>
                    <a:pt x="982" y="1644"/>
                    <a:pt x="1005" y="1690"/>
                    <a:pt x="1028" y="1713"/>
                  </a:cubicBezTo>
                  <a:cubicBezTo>
                    <a:pt x="1028" y="1713"/>
                    <a:pt x="1051" y="1713"/>
                    <a:pt x="1051" y="1736"/>
                  </a:cubicBezTo>
                  <a:cubicBezTo>
                    <a:pt x="1051" y="1736"/>
                    <a:pt x="1051" y="1736"/>
                    <a:pt x="1051" y="1758"/>
                  </a:cubicBezTo>
                  <a:lnTo>
                    <a:pt x="1074" y="1758"/>
                  </a:lnTo>
                  <a:cubicBezTo>
                    <a:pt x="1165" y="1895"/>
                    <a:pt x="1256" y="2032"/>
                    <a:pt x="1370" y="2192"/>
                  </a:cubicBezTo>
                  <a:cubicBezTo>
                    <a:pt x="1370" y="2192"/>
                    <a:pt x="1370" y="2215"/>
                    <a:pt x="1393" y="2215"/>
                  </a:cubicBezTo>
                  <a:cubicBezTo>
                    <a:pt x="1393" y="2238"/>
                    <a:pt x="1416" y="2261"/>
                    <a:pt x="1439" y="2283"/>
                  </a:cubicBezTo>
                  <a:cubicBezTo>
                    <a:pt x="1439" y="2283"/>
                    <a:pt x="1439" y="2306"/>
                    <a:pt x="1439" y="2306"/>
                  </a:cubicBezTo>
                  <a:cubicBezTo>
                    <a:pt x="1553" y="2443"/>
                    <a:pt x="1667" y="2603"/>
                    <a:pt x="1804" y="2763"/>
                  </a:cubicBezTo>
                  <a:cubicBezTo>
                    <a:pt x="1873" y="2854"/>
                    <a:pt x="1918" y="2923"/>
                    <a:pt x="1987" y="3014"/>
                  </a:cubicBezTo>
                  <a:cubicBezTo>
                    <a:pt x="2032" y="3059"/>
                    <a:pt x="2055" y="3105"/>
                    <a:pt x="2078" y="3151"/>
                  </a:cubicBezTo>
                  <a:cubicBezTo>
                    <a:pt x="2101" y="3151"/>
                    <a:pt x="2101" y="3151"/>
                    <a:pt x="2101" y="3174"/>
                  </a:cubicBezTo>
                  <a:cubicBezTo>
                    <a:pt x="2146" y="3219"/>
                    <a:pt x="2192" y="3265"/>
                    <a:pt x="2215" y="3311"/>
                  </a:cubicBezTo>
                  <a:cubicBezTo>
                    <a:pt x="2238" y="3311"/>
                    <a:pt x="2238" y="3333"/>
                    <a:pt x="2238" y="3333"/>
                  </a:cubicBezTo>
                  <a:cubicBezTo>
                    <a:pt x="2238" y="3333"/>
                    <a:pt x="2261" y="3356"/>
                    <a:pt x="2261" y="3379"/>
                  </a:cubicBezTo>
                  <a:cubicBezTo>
                    <a:pt x="2283" y="3379"/>
                    <a:pt x="2283" y="3402"/>
                    <a:pt x="2306" y="3425"/>
                  </a:cubicBezTo>
                  <a:cubicBezTo>
                    <a:pt x="2329" y="3448"/>
                    <a:pt x="2352" y="3470"/>
                    <a:pt x="2375" y="3493"/>
                  </a:cubicBezTo>
                  <a:cubicBezTo>
                    <a:pt x="2489" y="3653"/>
                    <a:pt x="2626" y="3813"/>
                    <a:pt x="2740" y="3950"/>
                  </a:cubicBezTo>
                  <a:cubicBezTo>
                    <a:pt x="2900" y="4132"/>
                    <a:pt x="3037" y="4315"/>
                    <a:pt x="3196" y="4497"/>
                  </a:cubicBezTo>
                  <a:lnTo>
                    <a:pt x="3219" y="4497"/>
                  </a:lnTo>
                  <a:cubicBezTo>
                    <a:pt x="3516" y="4840"/>
                    <a:pt x="3835" y="5182"/>
                    <a:pt x="4155" y="5525"/>
                  </a:cubicBezTo>
                  <a:cubicBezTo>
                    <a:pt x="4315" y="5684"/>
                    <a:pt x="4475" y="5844"/>
                    <a:pt x="4612" y="6004"/>
                  </a:cubicBezTo>
                  <a:lnTo>
                    <a:pt x="4634" y="6004"/>
                  </a:lnTo>
                  <a:cubicBezTo>
                    <a:pt x="4657" y="6050"/>
                    <a:pt x="4680" y="6072"/>
                    <a:pt x="4726" y="6095"/>
                  </a:cubicBezTo>
                  <a:cubicBezTo>
                    <a:pt x="4749" y="6118"/>
                    <a:pt x="4749" y="6141"/>
                    <a:pt x="4771" y="6141"/>
                  </a:cubicBezTo>
                  <a:cubicBezTo>
                    <a:pt x="4885" y="6255"/>
                    <a:pt x="4977" y="6346"/>
                    <a:pt x="5091" y="6460"/>
                  </a:cubicBezTo>
                  <a:cubicBezTo>
                    <a:pt x="5114" y="6460"/>
                    <a:pt x="5114" y="6483"/>
                    <a:pt x="5137" y="6483"/>
                  </a:cubicBezTo>
                  <a:cubicBezTo>
                    <a:pt x="5159" y="6506"/>
                    <a:pt x="5182" y="6529"/>
                    <a:pt x="5182" y="6552"/>
                  </a:cubicBezTo>
                  <a:lnTo>
                    <a:pt x="5205" y="6552"/>
                  </a:lnTo>
                  <a:cubicBezTo>
                    <a:pt x="5228" y="6575"/>
                    <a:pt x="5228" y="6575"/>
                    <a:pt x="5251" y="6597"/>
                  </a:cubicBezTo>
                  <a:cubicBezTo>
                    <a:pt x="5251" y="6597"/>
                    <a:pt x="5251" y="6597"/>
                    <a:pt x="5251" y="6620"/>
                  </a:cubicBezTo>
                  <a:lnTo>
                    <a:pt x="5273" y="6620"/>
                  </a:lnTo>
                  <a:cubicBezTo>
                    <a:pt x="5296" y="6643"/>
                    <a:pt x="5296" y="6643"/>
                    <a:pt x="5296" y="6643"/>
                  </a:cubicBezTo>
                  <a:cubicBezTo>
                    <a:pt x="5296" y="6643"/>
                    <a:pt x="5296" y="6643"/>
                    <a:pt x="5319" y="6666"/>
                  </a:cubicBezTo>
                  <a:cubicBezTo>
                    <a:pt x="5342" y="6689"/>
                    <a:pt x="5365" y="6712"/>
                    <a:pt x="5388" y="6712"/>
                  </a:cubicBezTo>
                  <a:cubicBezTo>
                    <a:pt x="5399" y="6734"/>
                    <a:pt x="5422" y="6746"/>
                    <a:pt x="5448" y="6746"/>
                  </a:cubicBezTo>
                  <a:cubicBezTo>
                    <a:pt x="5473" y="6746"/>
                    <a:pt x="5502" y="6734"/>
                    <a:pt x="5525" y="6712"/>
                  </a:cubicBezTo>
                  <a:cubicBezTo>
                    <a:pt x="5547" y="6666"/>
                    <a:pt x="5547" y="6597"/>
                    <a:pt x="5502" y="6575"/>
                  </a:cubicBezTo>
                  <a:cubicBezTo>
                    <a:pt x="5479" y="6552"/>
                    <a:pt x="5479" y="6552"/>
                    <a:pt x="5456" y="6529"/>
                  </a:cubicBezTo>
                  <a:cubicBezTo>
                    <a:pt x="5456" y="6506"/>
                    <a:pt x="5433" y="6506"/>
                    <a:pt x="5433" y="6506"/>
                  </a:cubicBezTo>
                  <a:cubicBezTo>
                    <a:pt x="5433" y="6506"/>
                    <a:pt x="5410" y="6483"/>
                    <a:pt x="5410" y="6483"/>
                  </a:cubicBezTo>
                  <a:lnTo>
                    <a:pt x="5319" y="6392"/>
                  </a:lnTo>
                  <a:cubicBezTo>
                    <a:pt x="5319" y="6392"/>
                    <a:pt x="5296" y="6392"/>
                    <a:pt x="5296" y="6369"/>
                  </a:cubicBezTo>
                  <a:cubicBezTo>
                    <a:pt x="5296" y="6369"/>
                    <a:pt x="5273" y="6369"/>
                    <a:pt x="5273" y="6346"/>
                  </a:cubicBezTo>
                  <a:cubicBezTo>
                    <a:pt x="5159" y="6255"/>
                    <a:pt x="5045" y="6141"/>
                    <a:pt x="4908" y="6027"/>
                  </a:cubicBezTo>
                  <a:cubicBezTo>
                    <a:pt x="4908" y="6004"/>
                    <a:pt x="4908" y="6004"/>
                    <a:pt x="4908" y="6004"/>
                  </a:cubicBezTo>
                  <a:lnTo>
                    <a:pt x="4885" y="6004"/>
                  </a:lnTo>
                  <a:cubicBezTo>
                    <a:pt x="4885" y="6004"/>
                    <a:pt x="4885" y="6004"/>
                    <a:pt x="4885" y="5981"/>
                  </a:cubicBezTo>
                  <a:lnTo>
                    <a:pt x="4749" y="5867"/>
                  </a:lnTo>
                  <a:cubicBezTo>
                    <a:pt x="4589" y="5707"/>
                    <a:pt x="4429" y="5547"/>
                    <a:pt x="4269" y="5388"/>
                  </a:cubicBezTo>
                  <a:cubicBezTo>
                    <a:pt x="4269" y="5388"/>
                    <a:pt x="4269" y="5388"/>
                    <a:pt x="4269" y="5365"/>
                  </a:cubicBezTo>
                  <a:cubicBezTo>
                    <a:pt x="4018" y="5114"/>
                    <a:pt x="3767" y="4840"/>
                    <a:pt x="3516" y="4543"/>
                  </a:cubicBezTo>
                  <a:cubicBezTo>
                    <a:pt x="3447" y="4497"/>
                    <a:pt x="3402" y="4429"/>
                    <a:pt x="3333" y="4361"/>
                  </a:cubicBezTo>
                  <a:cubicBezTo>
                    <a:pt x="3333" y="4361"/>
                    <a:pt x="3333" y="4338"/>
                    <a:pt x="3333" y="4338"/>
                  </a:cubicBezTo>
                  <a:cubicBezTo>
                    <a:pt x="3196" y="4201"/>
                    <a:pt x="3059" y="4041"/>
                    <a:pt x="2945" y="3881"/>
                  </a:cubicBezTo>
                  <a:cubicBezTo>
                    <a:pt x="2808" y="3721"/>
                    <a:pt x="2694" y="3584"/>
                    <a:pt x="2557" y="3425"/>
                  </a:cubicBezTo>
                  <a:cubicBezTo>
                    <a:pt x="2512" y="3379"/>
                    <a:pt x="2466" y="3311"/>
                    <a:pt x="2443" y="3265"/>
                  </a:cubicBezTo>
                  <a:lnTo>
                    <a:pt x="2420" y="3265"/>
                  </a:lnTo>
                  <a:cubicBezTo>
                    <a:pt x="2420" y="3242"/>
                    <a:pt x="2398" y="3242"/>
                    <a:pt x="2398" y="3219"/>
                  </a:cubicBezTo>
                  <a:cubicBezTo>
                    <a:pt x="2352" y="3151"/>
                    <a:pt x="2306" y="3105"/>
                    <a:pt x="2261" y="3059"/>
                  </a:cubicBezTo>
                  <a:cubicBezTo>
                    <a:pt x="2261" y="3037"/>
                    <a:pt x="2261" y="3037"/>
                    <a:pt x="2238" y="3037"/>
                  </a:cubicBezTo>
                  <a:cubicBezTo>
                    <a:pt x="2215" y="2991"/>
                    <a:pt x="2192" y="2968"/>
                    <a:pt x="2169" y="2923"/>
                  </a:cubicBezTo>
                  <a:cubicBezTo>
                    <a:pt x="2101" y="2831"/>
                    <a:pt x="2032" y="2740"/>
                    <a:pt x="1964" y="2649"/>
                  </a:cubicBezTo>
                  <a:cubicBezTo>
                    <a:pt x="1850" y="2489"/>
                    <a:pt x="1713" y="2352"/>
                    <a:pt x="1599" y="2192"/>
                  </a:cubicBezTo>
                  <a:cubicBezTo>
                    <a:pt x="1599" y="2169"/>
                    <a:pt x="1599" y="2169"/>
                    <a:pt x="1576" y="2146"/>
                  </a:cubicBezTo>
                  <a:cubicBezTo>
                    <a:pt x="1576" y="2124"/>
                    <a:pt x="1553" y="2124"/>
                    <a:pt x="1553" y="2101"/>
                  </a:cubicBezTo>
                  <a:cubicBezTo>
                    <a:pt x="1530" y="2078"/>
                    <a:pt x="1530" y="2078"/>
                    <a:pt x="1530" y="2078"/>
                  </a:cubicBezTo>
                  <a:cubicBezTo>
                    <a:pt x="1416" y="1918"/>
                    <a:pt x="1325" y="1781"/>
                    <a:pt x="1211" y="1621"/>
                  </a:cubicBezTo>
                  <a:cubicBezTo>
                    <a:pt x="1211" y="1621"/>
                    <a:pt x="1188" y="1621"/>
                    <a:pt x="1188" y="1599"/>
                  </a:cubicBezTo>
                  <a:cubicBezTo>
                    <a:pt x="1165" y="1576"/>
                    <a:pt x="1165" y="1553"/>
                    <a:pt x="1142" y="1530"/>
                  </a:cubicBezTo>
                  <a:lnTo>
                    <a:pt x="1119" y="1507"/>
                  </a:lnTo>
                  <a:cubicBezTo>
                    <a:pt x="1119" y="1485"/>
                    <a:pt x="1096" y="1485"/>
                    <a:pt x="1096" y="1462"/>
                  </a:cubicBezTo>
                  <a:cubicBezTo>
                    <a:pt x="1005" y="1325"/>
                    <a:pt x="914" y="1188"/>
                    <a:pt x="823" y="1051"/>
                  </a:cubicBezTo>
                  <a:cubicBezTo>
                    <a:pt x="777" y="1005"/>
                    <a:pt x="754" y="960"/>
                    <a:pt x="731" y="891"/>
                  </a:cubicBezTo>
                  <a:cubicBezTo>
                    <a:pt x="708" y="891"/>
                    <a:pt x="686" y="868"/>
                    <a:pt x="686" y="845"/>
                  </a:cubicBezTo>
                  <a:cubicBezTo>
                    <a:pt x="594" y="708"/>
                    <a:pt x="503" y="572"/>
                    <a:pt x="435" y="435"/>
                  </a:cubicBezTo>
                  <a:cubicBezTo>
                    <a:pt x="412" y="412"/>
                    <a:pt x="389" y="389"/>
                    <a:pt x="389" y="389"/>
                  </a:cubicBezTo>
                  <a:cubicBezTo>
                    <a:pt x="389" y="389"/>
                    <a:pt x="389" y="366"/>
                    <a:pt x="389" y="366"/>
                  </a:cubicBezTo>
                  <a:cubicBezTo>
                    <a:pt x="320" y="275"/>
                    <a:pt x="252" y="161"/>
                    <a:pt x="183" y="47"/>
                  </a:cubicBezTo>
                  <a:cubicBezTo>
                    <a:pt x="161" y="24"/>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7"/>
            <p:cNvSpPr/>
            <p:nvPr/>
          </p:nvSpPr>
          <p:spPr>
            <a:xfrm>
              <a:off x="7005825" y="890200"/>
              <a:ext cx="31400" cy="26650"/>
            </a:xfrm>
            <a:custGeom>
              <a:avLst/>
              <a:gdLst/>
              <a:ahLst/>
              <a:cxnLst/>
              <a:rect l="l" t="t" r="r" b="b"/>
              <a:pathLst>
                <a:path w="1256" h="1066" extrusionOk="0">
                  <a:moveTo>
                    <a:pt x="413" y="0"/>
                  </a:moveTo>
                  <a:cubicBezTo>
                    <a:pt x="312" y="0"/>
                    <a:pt x="222" y="31"/>
                    <a:pt x="160" y="93"/>
                  </a:cubicBezTo>
                  <a:cubicBezTo>
                    <a:pt x="0" y="276"/>
                    <a:pt x="69" y="595"/>
                    <a:pt x="343" y="846"/>
                  </a:cubicBezTo>
                  <a:cubicBezTo>
                    <a:pt x="495" y="985"/>
                    <a:pt x="682" y="1065"/>
                    <a:pt x="841" y="1065"/>
                  </a:cubicBezTo>
                  <a:cubicBezTo>
                    <a:pt x="943" y="1065"/>
                    <a:pt x="1033" y="1032"/>
                    <a:pt x="1096" y="961"/>
                  </a:cubicBezTo>
                  <a:cubicBezTo>
                    <a:pt x="1256" y="801"/>
                    <a:pt x="1187" y="458"/>
                    <a:pt x="913" y="230"/>
                  </a:cubicBezTo>
                  <a:cubicBezTo>
                    <a:pt x="760" y="77"/>
                    <a:pt x="572" y="0"/>
                    <a:pt x="4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7"/>
            <p:cNvSpPr/>
            <p:nvPr/>
          </p:nvSpPr>
          <p:spPr>
            <a:xfrm>
              <a:off x="7118225" y="1022875"/>
              <a:ext cx="31425" cy="26925"/>
            </a:xfrm>
            <a:custGeom>
              <a:avLst/>
              <a:gdLst/>
              <a:ahLst/>
              <a:cxnLst/>
              <a:rect l="l" t="t" r="r" b="b"/>
              <a:pathLst>
                <a:path w="1257" h="1077" extrusionOk="0">
                  <a:moveTo>
                    <a:pt x="416" y="0"/>
                  </a:moveTo>
                  <a:cubicBezTo>
                    <a:pt x="314" y="0"/>
                    <a:pt x="223" y="33"/>
                    <a:pt x="161" y="105"/>
                  </a:cubicBezTo>
                  <a:cubicBezTo>
                    <a:pt x="1" y="287"/>
                    <a:pt x="69" y="607"/>
                    <a:pt x="343" y="858"/>
                  </a:cubicBezTo>
                  <a:cubicBezTo>
                    <a:pt x="496" y="997"/>
                    <a:pt x="682" y="1076"/>
                    <a:pt x="841" y="1076"/>
                  </a:cubicBezTo>
                  <a:cubicBezTo>
                    <a:pt x="943" y="1076"/>
                    <a:pt x="1034" y="1043"/>
                    <a:pt x="1096" y="972"/>
                  </a:cubicBezTo>
                  <a:cubicBezTo>
                    <a:pt x="1256" y="812"/>
                    <a:pt x="1165" y="470"/>
                    <a:pt x="914" y="219"/>
                  </a:cubicBezTo>
                  <a:cubicBezTo>
                    <a:pt x="761" y="80"/>
                    <a:pt x="574" y="0"/>
                    <a:pt x="4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0" name="Google Shape;1520;p7"/>
          <p:cNvSpPr/>
          <p:nvPr/>
        </p:nvSpPr>
        <p:spPr>
          <a:xfrm rot="1152610">
            <a:off x="3294779" y="4702573"/>
            <a:ext cx="339522"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1" name="Google Shape;1521;p7"/>
          <p:cNvGrpSpPr/>
          <p:nvPr/>
        </p:nvGrpSpPr>
        <p:grpSpPr>
          <a:xfrm rot="2700000">
            <a:off x="8282038" y="3980721"/>
            <a:ext cx="685805" cy="1068478"/>
            <a:chOff x="231900" y="729199"/>
            <a:chExt cx="1185086" cy="1846354"/>
          </a:xfrm>
        </p:grpSpPr>
        <p:sp>
          <p:nvSpPr>
            <p:cNvPr id="1522" name="Google Shape;1522;p7"/>
            <p:cNvSpPr/>
            <p:nvPr/>
          </p:nvSpPr>
          <p:spPr>
            <a:xfrm>
              <a:off x="231900" y="729199"/>
              <a:ext cx="1185086" cy="1846354"/>
            </a:xfrm>
            <a:custGeom>
              <a:avLst/>
              <a:gdLst/>
              <a:ahLst/>
              <a:cxnLst/>
              <a:rect l="l" t="t" r="r" b="b"/>
              <a:pathLst>
                <a:path w="21434" h="33394" extrusionOk="0">
                  <a:moveTo>
                    <a:pt x="3310" y="0"/>
                  </a:moveTo>
                  <a:cubicBezTo>
                    <a:pt x="3013" y="0"/>
                    <a:pt x="2694" y="46"/>
                    <a:pt x="2443" y="137"/>
                  </a:cubicBezTo>
                  <a:cubicBezTo>
                    <a:pt x="1963" y="274"/>
                    <a:pt x="1552" y="571"/>
                    <a:pt x="1233" y="982"/>
                  </a:cubicBezTo>
                  <a:cubicBezTo>
                    <a:pt x="1073" y="1164"/>
                    <a:pt x="982" y="1347"/>
                    <a:pt x="913" y="1461"/>
                  </a:cubicBezTo>
                  <a:cubicBezTo>
                    <a:pt x="845" y="1598"/>
                    <a:pt x="776" y="1758"/>
                    <a:pt x="708" y="1940"/>
                  </a:cubicBezTo>
                  <a:cubicBezTo>
                    <a:pt x="616" y="2214"/>
                    <a:pt x="571" y="2488"/>
                    <a:pt x="525" y="2785"/>
                  </a:cubicBezTo>
                  <a:cubicBezTo>
                    <a:pt x="457" y="3333"/>
                    <a:pt x="480" y="3858"/>
                    <a:pt x="502" y="4246"/>
                  </a:cubicBezTo>
                  <a:cubicBezTo>
                    <a:pt x="502" y="4405"/>
                    <a:pt x="502" y="4542"/>
                    <a:pt x="525" y="4679"/>
                  </a:cubicBezTo>
                  <a:cubicBezTo>
                    <a:pt x="343" y="5889"/>
                    <a:pt x="228" y="7167"/>
                    <a:pt x="183" y="8788"/>
                  </a:cubicBezTo>
                  <a:cubicBezTo>
                    <a:pt x="183" y="8811"/>
                    <a:pt x="160" y="8833"/>
                    <a:pt x="160" y="8856"/>
                  </a:cubicBezTo>
                  <a:cubicBezTo>
                    <a:pt x="160" y="8879"/>
                    <a:pt x="137" y="8902"/>
                    <a:pt x="137" y="8925"/>
                  </a:cubicBezTo>
                  <a:cubicBezTo>
                    <a:pt x="0" y="9381"/>
                    <a:pt x="46" y="9838"/>
                    <a:pt x="228" y="10271"/>
                  </a:cubicBezTo>
                  <a:lnTo>
                    <a:pt x="6072" y="23898"/>
                  </a:lnTo>
                  <a:cubicBezTo>
                    <a:pt x="6049" y="23967"/>
                    <a:pt x="6026" y="24012"/>
                    <a:pt x="6026" y="24081"/>
                  </a:cubicBezTo>
                  <a:cubicBezTo>
                    <a:pt x="5980" y="24218"/>
                    <a:pt x="5935" y="24355"/>
                    <a:pt x="5912" y="24492"/>
                  </a:cubicBezTo>
                  <a:cubicBezTo>
                    <a:pt x="5866" y="24720"/>
                    <a:pt x="5866" y="24925"/>
                    <a:pt x="5866" y="25039"/>
                  </a:cubicBezTo>
                  <a:cubicBezTo>
                    <a:pt x="5866" y="25268"/>
                    <a:pt x="5912" y="25473"/>
                    <a:pt x="5935" y="25610"/>
                  </a:cubicBezTo>
                  <a:cubicBezTo>
                    <a:pt x="6003" y="25907"/>
                    <a:pt x="6117" y="26135"/>
                    <a:pt x="6186" y="26272"/>
                  </a:cubicBezTo>
                  <a:cubicBezTo>
                    <a:pt x="6277" y="26409"/>
                    <a:pt x="6346" y="26546"/>
                    <a:pt x="6460" y="26660"/>
                  </a:cubicBezTo>
                  <a:cubicBezTo>
                    <a:pt x="6460" y="26751"/>
                    <a:pt x="6483" y="26843"/>
                    <a:pt x="6505" y="26888"/>
                  </a:cubicBezTo>
                  <a:cubicBezTo>
                    <a:pt x="6574" y="27185"/>
                    <a:pt x="6711" y="27482"/>
                    <a:pt x="6916" y="27756"/>
                  </a:cubicBezTo>
                  <a:cubicBezTo>
                    <a:pt x="7099" y="28007"/>
                    <a:pt x="7327" y="28212"/>
                    <a:pt x="7578" y="28395"/>
                  </a:cubicBezTo>
                  <a:cubicBezTo>
                    <a:pt x="7692" y="28851"/>
                    <a:pt x="7806" y="29353"/>
                    <a:pt x="7989" y="29833"/>
                  </a:cubicBezTo>
                  <a:cubicBezTo>
                    <a:pt x="8172" y="30403"/>
                    <a:pt x="8377" y="30883"/>
                    <a:pt x="8651" y="31339"/>
                  </a:cubicBezTo>
                  <a:cubicBezTo>
                    <a:pt x="8788" y="31567"/>
                    <a:pt x="8948" y="31818"/>
                    <a:pt x="9108" y="32047"/>
                  </a:cubicBezTo>
                  <a:cubicBezTo>
                    <a:pt x="9244" y="32229"/>
                    <a:pt x="9404" y="32389"/>
                    <a:pt x="9564" y="32549"/>
                  </a:cubicBezTo>
                  <a:cubicBezTo>
                    <a:pt x="9724" y="32686"/>
                    <a:pt x="9929" y="32823"/>
                    <a:pt x="10135" y="32937"/>
                  </a:cubicBezTo>
                  <a:cubicBezTo>
                    <a:pt x="10409" y="33074"/>
                    <a:pt x="10705" y="33188"/>
                    <a:pt x="11002" y="33256"/>
                  </a:cubicBezTo>
                  <a:cubicBezTo>
                    <a:pt x="11367" y="33348"/>
                    <a:pt x="11732" y="33393"/>
                    <a:pt x="12143" y="33393"/>
                  </a:cubicBezTo>
                  <a:lnTo>
                    <a:pt x="12212" y="33393"/>
                  </a:lnTo>
                  <a:cubicBezTo>
                    <a:pt x="12531" y="33393"/>
                    <a:pt x="12874" y="33348"/>
                    <a:pt x="13262" y="33302"/>
                  </a:cubicBezTo>
                  <a:cubicBezTo>
                    <a:pt x="13855" y="33211"/>
                    <a:pt x="14494" y="33051"/>
                    <a:pt x="15202" y="32823"/>
                  </a:cubicBezTo>
                  <a:cubicBezTo>
                    <a:pt x="15818" y="32640"/>
                    <a:pt x="16412" y="32389"/>
                    <a:pt x="17028" y="32092"/>
                  </a:cubicBezTo>
                  <a:cubicBezTo>
                    <a:pt x="17530" y="31841"/>
                    <a:pt x="18032" y="31545"/>
                    <a:pt x="18512" y="31248"/>
                  </a:cubicBezTo>
                  <a:cubicBezTo>
                    <a:pt x="19082" y="30883"/>
                    <a:pt x="19539" y="30495"/>
                    <a:pt x="19972" y="30107"/>
                  </a:cubicBezTo>
                  <a:cubicBezTo>
                    <a:pt x="20201" y="29878"/>
                    <a:pt x="20429" y="29627"/>
                    <a:pt x="20611" y="29376"/>
                  </a:cubicBezTo>
                  <a:cubicBezTo>
                    <a:pt x="20863" y="29057"/>
                    <a:pt x="21068" y="28691"/>
                    <a:pt x="21205" y="28372"/>
                  </a:cubicBezTo>
                  <a:cubicBezTo>
                    <a:pt x="21205" y="28349"/>
                    <a:pt x="21228" y="28303"/>
                    <a:pt x="21251" y="28281"/>
                  </a:cubicBezTo>
                  <a:cubicBezTo>
                    <a:pt x="21388" y="27938"/>
                    <a:pt x="21433" y="27596"/>
                    <a:pt x="21433" y="27231"/>
                  </a:cubicBezTo>
                  <a:cubicBezTo>
                    <a:pt x="21433" y="27002"/>
                    <a:pt x="21410" y="26774"/>
                    <a:pt x="21365" y="26569"/>
                  </a:cubicBezTo>
                  <a:cubicBezTo>
                    <a:pt x="21296" y="26272"/>
                    <a:pt x="21205" y="25998"/>
                    <a:pt x="21114" y="25747"/>
                  </a:cubicBezTo>
                  <a:cubicBezTo>
                    <a:pt x="20954" y="25245"/>
                    <a:pt x="20726" y="24765"/>
                    <a:pt x="20429" y="24263"/>
                  </a:cubicBezTo>
                  <a:cubicBezTo>
                    <a:pt x="20155" y="23784"/>
                    <a:pt x="19835" y="23327"/>
                    <a:pt x="19516" y="22894"/>
                  </a:cubicBezTo>
                  <a:cubicBezTo>
                    <a:pt x="19539" y="22711"/>
                    <a:pt x="19539" y="22506"/>
                    <a:pt x="19516" y="22323"/>
                  </a:cubicBezTo>
                  <a:cubicBezTo>
                    <a:pt x="19447" y="21958"/>
                    <a:pt x="19333" y="21616"/>
                    <a:pt x="19151" y="21319"/>
                  </a:cubicBezTo>
                  <a:cubicBezTo>
                    <a:pt x="19082" y="21228"/>
                    <a:pt x="19037" y="21136"/>
                    <a:pt x="18945" y="21045"/>
                  </a:cubicBezTo>
                  <a:cubicBezTo>
                    <a:pt x="18945" y="20954"/>
                    <a:pt x="18922" y="20885"/>
                    <a:pt x="18900" y="20794"/>
                  </a:cubicBezTo>
                  <a:cubicBezTo>
                    <a:pt x="18808" y="20429"/>
                    <a:pt x="18626" y="20086"/>
                    <a:pt x="18352" y="19790"/>
                  </a:cubicBezTo>
                  <a:cubicBezTo>
                    <a:pt x="18169" y="19561"/>
                    <a:pt x="17941" y="19356"/>
                    <a:pt x="17644" y="19196"/>
                  </a:cubicBezTo>
                  <a:cubicBezTo>
                    <a:pt x="17553" y="19128"/>
                    <a:pt x="17439" y="19082"/>
                    <a:pt x="17347" y="19036"/>
                  </a:cubicBezTo>
                  <a:lnTo>
                    <a:pt x="11504" y="5387"/>
                  </a:lnTo>
                  <a:cubicBezTo>
                    <a:pt x="11436" y="5250"/>
                    <a:pt x="11367" y="5136"/>
                    <a:pt x="11299" y="5022"/>
                  </a:cubicBezTo>
                  <a:cubicBezTo>
                    <a:pt x="11185" y="4839"/>
                    <a:pt x="11048" y="4679"/>
                    <a:pt x="10888" y="4565"/>
                  </a:cubicBezTo>
                  <a:cubicBezTo>
                    <a:pt x="10523" y="4246"/>
                    <a:pt x="10180" y="3972"/>
                    <a:pt x="9838" y="3721"/>
                  </a:cubicBezTo>
                  <a:cubicBezTo>
                    <a:pt x="9496" y="3492"/>
                    <a:pt x="9153" y="3241"/>
                    <a:pt x="8742" y="2967"/>
                  </a:cubicBezTo>
                  <a:cubicBezTo>
                    <a:pt x="8058" y="2556"/>
                    <a:pt x="7373" y="2146"/>
                    <a:pt x="6688" y="1758"/>
                  </a:cubicBezTo>
                  <a:lnTo>
                    <a:pt x="6528" y="1621"/>
                  </a:lnTo>
                  <a:cubicBezTo>
                    <a:pt x="6300" y="1392"/>
                    <a:pt x="6117" y="1233"/>
                    <a:pt x="5935" y="1096"/>
                  </a:cubicBezTo>
                  <a:cubicBezTo>
                    <a:pt x="5661" y="867"/>
                    <a:pt x="5387" y="662"/>
                    <a:pt x="5113" y="525"/>
                  </a:cubicBezTo>
                  <a:cubicBezTo>
                    <a:pt x="4953" y="434"/>
                    <a:pt x="4771" y="342"/>
                    <a:pt x="4611" y="274"/>
                  </a:cubicBezTo>
                  <a:cubicBezTo>
                    <a:pt x="4405" y="183"/>
                    <a:pt x="4200" y="114"/>
                    <a:pt x="3995" y="69"/>
                  </a:cubicBezTo>
                  <a:cubicBezTo>
                    <a:pt x="3766" y="23"/>
                    <a:pt x="3538" y="0"/>
                    <a:pt x="3310"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7"/>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7"/>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7"/>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7"/>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rgbClr val="FE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7"/>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7"/>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7"/>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7"/>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7"/>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7"/>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7"/>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7"/>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EDC3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7"/>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7"/>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7"/>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7"/>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7"/>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7"/>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7"/>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7"/>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7"/>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7"/>
            <p:cNvSpPr/>
            <p:nvPr/>
          </p:nvSpPr>
          <p:spPr>
            <a:xfrm>
              <a:off x="739192" y="2064413"/>
              <a:ext cx="16476" cy="45448"/>
            </a:xfrm>
            <a:custGeom>
              <a:avLst/>
              <a:gdLst/>
              <a:ahLst/>
              <a:cxnLst/>
              <a:rect l="l" t="t" r="r" b="b"/>
              <a:pathLst>
                <a:path w="298" h="822" extrusionOk="0">
                  <a:moveTo>
                    <a:pt x="161" y="0"/>
                  </a:moveTo>
                  <a:cubicBezTo>
                    <a:pt x="138" y="0"/>
                    <a:pt x="115" y="0"/>
                    <a:pt x="92" y="23"/>
                  </a:cubicBezTo>
                  <a:cubicBezTo>
                    <a:pt x="69" y="46"/>
                    <a:pt x="47" y="91"/>
                    <a:pt x="24" y="137"/>
                  </a:cubicBezTo>
                  <a:cubicBezTo>
                    <a:pt x="24" y="183"/>
                    <a:pt x="1" y="228"/>
                    <a:pt x="1" y="297"/>
                  </a:cubicBezTo>
                  <a:cubicBezTo>
                    <a:pt x="1" y="388"/>
                    <a:pt x="1" y="480"/>
                    <a:pt x="24" y="571"/>
                  </a:cubicBezTo>
                  <a:cubicBezTo>
                    <a:pt x="24" y="616"/>
                    <a:pt x="24" y="685"/>
                    <a:pt x="24" y="731"/>
                  </a:cubicBezTo>
                  <a:cubicBezTo>
                    <a:pt x="47" y="776"/>
                    <a:pt x="92" y="822"/>
                    <a:pt x="138" y="822"/>
                  </a:cubicBezTo>
                  <a:cubicBezTo>
                    <a:pt x="184" y="799"/>
                    <a:pt x="206" y="753"/>
                    <a:pt x="206" y="708"/>
                  </a:cubicBezTo>
                  <a:lnTo>
                    <a:pt x="184" y="571"/>
                  </a:lnTo>
                  <a:cubicBezTo>
                    <a:pt x="184" y="502"/>
                    <a:pt x="184" y="411"/>
                    <a:pt x="184" y="343"/>
                  </a:cubicBezTo>
                  <a:cubicBezTo>
                    <a:pt x="184" y="297"/>
                    <a:pt x="184" y="228"/>
                    <a:pt x="184" y="183"/>
                  </a:cubicBezTo>
                  <a:cubicBezTo>
                    <a:pt x="229" y="183"/>
                    <a:pt x="252" y="183"/>
                    <a:pt x="275" y="160"/>
                  </a:cubicBezTo>
                  <a:cubicBezTo>
                    <a:pt x="298" y="114"/>
                    <a:pt x="298" y="69"/>
                    <a:pt x="252" y="46"/>
                  </a:cubicBezTo>
                  <a:cubicBezTo>
                    <a:pt x="252" y="46"/>
                    <a:pt x="252" y="23"/>
                    <a:pt x="252" y="23"/>
                  </a:cubicBezTo>
                  <a:cubicBezTo>
                    <a:pt x="229" y="23"/>
                    <a:pt x="229" y="0"/>
                    <a:pt x="20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7"/>
            <p:cNvSpPr/>
            <p:nvPr/>
          </p:nvSpPr>
          <p:spPr>
            <a:xfrm>
              <a:off x="753125" y="2059326"/>
              <a:ext cx="31571" cy="101015"/>
            </a:xfrm>
            <a:custGeom>
              <a:avLst/>
              <a:gdLst/>
              <a:ahLst/>
              <a:cxnLst/>
              <a:rect l="l" t="t" r="r" b="b"/>
              <a:pathLst>
                <a:path w="571" h="1827" extrusionOk="0">
                  <a:moveTo>
                    <a:pt x="107" y="93"/>
                  </a:moveTo>
                  <a:lnTo>
                    <a:pt x="107" y="93"/>
                  </a:lnTo>
                  <a:cubicBezTo>
                    <a:pt x="101" y="95"/>
                    <a:pt x="91" y="101"/>
                    <a:pt x="91" y="115"/>
                  </a:cubicBezTo>
                  <a:cubicBezTo>
                    <a:pt x="99" y="107"/>
                    <a:pt x="104" y="100"/>
                    <a:pt x="107" y="93"/>
                  </a:cubicBezTo>
                  <a:close/>
                  <a:moveTo>
                    <a:pt x="183" y="1"/>
                  </a:moveTo>
                  <a:cubicBezTo>
                    <a:pt x="160" y="1"/>
                    <a:pt x="114" y="24"/>
                    <a:pt x="114" y="69"/>
                  </a:cubicBezTo>
                  <a:cubicBezTo>
                    <a:pt x="114" y="69"/>
                    <a:pt x="114" y="80"/>
                    <a:pt x="107" y="93"/>
                  </a:cubicBezTo>
                  <a:lnTo>
                    <a:pt x="107" y="93"/>
                  </a:lnTo>
                  <a:cubicBezTo>
                    <a:pt x="111" y="92"/>
                    <a:pt x="114" y="92"/>
                    <a:pt x="114" y="92"/>
                  </a:cubicBezTo>
                  <a:lnTo>
                    <a:pt x="114" y="92"/>
                  </a:lnTo>
                  <a:lnTo>
                    <a:pt x="91" y="115"/>
                  </a:lnTo>
                  <a:cubicBezTo>
                    <a:pt x="91" y="161"/>
                    <a:pt x="69" y="229"/>
                    <a:pt x="46" y="275"/>
                  </a:cubicBezTo>
                  <a:cubicBezTo>
                    <a:pt x="46" y="320"/>
                    <a:pt x="23" y="343"/>
                    <a:pt x="23" y="366"/>
                  </a:cubicBezTo>
                  <a:cubicBezTo>
                    <a:pt x="23" y="412"/>
                    <a:pt x="0" y="457"/>
                    <a:pt x="0" y="503"/>
                  </a:cubicBezTo>
                  <a:cubicBezTo>
                    <a:pt x="0" y="617"/>
                    <a:pt x="0" y="731"/>
                    <a:pt x="0" y="823"/>
                  </a:cubicBezTo>
                  <a:cubicBezTo>
                    <a:pt x="0" y="868"/>
                    <a:pt x="0" y="914"/>
                    <a:pt x="0" y="937"/>
                  </a:cubicBezTo>
                  <a:cubicBezTo>
                    <a:pt x="23" y="982"/>
                    <a:pt x="23" y="1028"/>
                    <a:pt x="23" y="1074"/>
                  </a:cubicBezTo>
                  <a:cubicBezTo>
                    <a:pt x="46" y="1165"/>
                    <a:pt x="69" y="1256"/>
                    <a:pt x="91" y="1325"/>
                  </a:cubicBezTo>
                  <a:cubicBezTo>
                    <a:pt x="91" y="1393"/>
                    <a:pt x="114" y="1439"/>
                    <a:pt x="137" y="1485"/>
                  </a:cubicBezTo>
                  <a:cubicBezTo>
                    <a:pt x="183" y="1553"/>
                    <a:pt x="205" y="1621"/>
                    <a:pt x="251" y="1690"/>
                  </a:cubicBezTo>
                  <a:cubicBezTo>
                    <a:pt x="297" y="1736"/>
                    <a:pt x="342" y="1804"/>
                    <a:pt x="411" y="1827"/>
                  </a:cubicBezTo>
                  <a:lnTo>
                    <a:pt x="457" y="1827"/>
                  </a:lnTo>
                  <a:cubicBezTo>
                    <a:pt x="502" y="1827"/>
                    <a:pt x="525" y="1804"/>
                    <a:pt x="548" y="1781"/>
                  </a:cubicBezTo>
                  <a:cubicBezTo>
                    <a:pt x="548" y="1758"/>
                    <a:pt x="571" y="1736"/>
                    <a:pt x="571" y="1713"/>
                  </a:cubicBezTo>
                  <a:cubicBezTo>
                    <a:pt x="548" y="1667"/>
                    <a:pt x="548" y="1644"/>
                    <a:pt x="525" y="1621"/>
                  </a:cubicBezTo>
                  <a:cubicBezTo>
                    <a:pt x="502" y="1621"/>
                    <a:pt x="502" y="1621"/>
                    <a:pt x="502" y="1599"/>
                  </a:cubicBezTo>
                  <a:cubicBezTo>
                    <a:pt x="479" y="1576"/>
                    <a:pt x="434" y="1553"/>
                    <a:pt x="411" y="1507"/>
                  </a:cubicBezTo>
                  <a:cubicBezTo>
                    <a:pt x="388" y="1439"/>
                    <a:pt x="365" y="1370"/>
                    <a:pt x="320" y="1325"/>
                  </a:cubicBezTo>
                  <a:cubicBezTo>
                    <a:pt x="297" y="1233"/>
                    <a:pt x="274" y="1165"/>
                    <a:pt x="251" y="1096"/>
                  </a:cubicBezTo>
                  <a:cubicBezTo>
                    <a:pt x="251" y="1096"/>
                    <a:pt x="251" y="1074"/>
                    <a:pt x="251" y="1074"/>
                  </a:cubicBezTo>
                  <a:cubicBezTo>
                    <a:pt x="228" y="1005"/>
                    <a:pt x="228" y="914"/>
                    <a:pt x="205" y="845"/>
                  </a:cubicBezTo>
                  <a:cubicBezTo>
                    <a:pt x="205" y="754"/>
                    <a:pt x="183" y="640"/>
                    <a:pt x="183" y="549"/>
                  </a:cubicBezTo>
                  <a:cubicBezTo>
                    <a:pt x="183" y="503"/>
                    <a:pt x="183" y="457"/>
                    <a:pt x="205" y="412"/>
                  </a:cubicBezTo>
                  <a:cubicBezTo>
                    <a:pt x="205" y="366"/>
                    <a:pt x="205" y="343"/>
                    <a:pt x="205" y="298"/>
                  </a:cubicBezTo>
                  <a:cubicBezTo>
                    <a:pt x="228" y="229"/>
                    <a:pt x="251" y="161"/>
                    <a:pt x="274" y="92"/>
                  </a:cubicBezTo>
                  <a:cubicBezTo>
                    <a:pt x="274" y="47"/>
                    <a:pt x="251" y="1"/>
                    <a:pt x="20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7"/>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7"/>
            <p:cNvSpPr/>
            <p:nvPr/>
          </p:nvSpPr>
          <p:spPr>
            <a:xfrm>
              <a:off x="777066" y="2156527"/>
              <a:ext cx="29083" cy="69444"/>
            </a:xfrm>
            <a:custGeom>
              <a:avLst/>
              <a:gdLst/>
              <a:ahLst/>
              <a:cxnLst/>
              <a:rect l="l" t="t" r="r" b="b"/>
              <a:pathLst>
                <a:path w="526" h="1256" extrusionOk="0">
                  <a:moveTo>
                    <a:pt x="92" y="0"/>
                  </a:moveTo>
                  <a:cubicBezTo>
                    <a:pt x="69" y="0"/>
                    <a:pt x="24" y="23"/>
                    <a:pt x="24" y="46"/>
                  </a:cubicBezTo>
                  <a:cubicBezTo>
                    <a:pt x="24" y="115"/>
                    <a:pt x="1" y="160"/>
                    <a:pt x="1" y="206"/>
                  </a:cubicBezTo>
                  <a:cubicBezTo>
                    <a:pt x="1" y="297"/>
                    <a:pt x="1" y="366"/>
                    <a:pt x="1" y="457"/>
                  </a:cubicBezTo>
                  <a:cubicBezTo>
                    <a:pt x="24" y="503"/>
                    <a:pt x="24" y="571"/>
                    <a:pt x="24" y="640"/>
                  </a:cubicBezTo>
                  <a:cubicBezTo>
                    <a:pt x="46" y="685"/>
                    <a:pt x="46" y="754"/>
                    <a:pt x="69" y="799"/>
                  </a:cubicBezTo>
                  <a:cubicBezTo>
                    <a:pt x="92" y="891"/>
                    <a:pt x="138" y="982"/>
                    <a:pt x="206" y="1073"/>
                  </a:cubicBezTo>
                  <a:cubicBezTo>
                    <a:pt x="206" y="1096"/>
                    <a:pt x="229" y="1142"/>
                    <a:pt x="252" y="1165"/>
                  </a:cubicBezTo>
                  <a:cubicBezTo>
                    <a:pt x="275" y="1187"/>
                    <a:pt x="320" y="1233"/>
                    <a:pt x="366" y="1256"/>
                  </a:cubicBezTo>
                  <a:cubicBezTo>
                    <a:pt x="389" y="1256"/>
                    <a:pt x="434" y="1256"/>
                    <a:pt x="480" y="1233"/>
                  </a:cubicBezTo>
                  <a:cubicBezTo>
                    <a:pt x="526" y="1210"/>
                    <a:pt x="526" y="1142"/>
                    <a:pt x="526" y="1096"/>
                  </a:cubicBezTo>
                  <a:cubicBezTo>
                    <a:pt x="503" y="1050"/>
                    <a:pt x="480" y="1050"/>
                    <a:pt x="457" y="1005"/>
                  </a:cubicBezTo>
                  <a:lnTo>
                    <a:pt x="434" y="1005"/>
                  </a:lnTo>
                  <a:cubicBezTo>
                    <a:pt x="389" y="959"/>
                    <a:pt x="366" y="913"/>
                    <a:pt x="343" y="868"/>
                  </a:cubicBezTo>
                  <a:cubicBezTo>
                    <a:pt x="297" y="822"/>
                    <a:pt x="275" y="754"/>
                    <a:pt x="252" y="685"/>
                  </a:cubicBezTo>
                  <a:cubicBezTo>
                    <a:pt x="229" y="640"/>
                    <a:pt x="206" y="571"/>
                    <a:pt x="206" y="525"/>
                  </a:cubicBezTo>
                  <a:cubicBezTo>
                    <a:pt x="184" y="414"/>
                    <a:pt x="162" y="324"/>
                    <a:pt x="161" y="213"/>
                  </a:cubicBezTo>
                  <a:lnTo>
                    <a:pt x="161" y="213"/>
                  </a:lnTo>
                  <a:cubicBezTo>
                    <a:pt x="161" y="173"/>
                    <a:pt x="163" y="132"/>
                    <a:pt x="183" y="92"/>
                  </a:cubicBezTo>
                  <a:cubicBezTo>
                    <a:pt x="183" y="46"/>
                    <a:pt x="161" y="0"/>
                    <a:pt x="11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7"/>
            <p:cNvSpPr/>
            <p:nvPr/>
          </p:nvSpPr>
          <p:spPr>
            <a:xfrm>
              <a:off x="755613" y="2053023"/>
              <a:ext cx="37929" cy="109087"/>
            </a:xfrm>
            <a:custGeom>
              <a:avLst/>
              <a:gdLst/>
              <a:ahLst/>
              <a:cxnLst/>
              <a:rect l="l" t="t" r="r" b="b"/>
              <a:pathLst>
                <a:path w="686" h="1973" extrusionOk="0">
                  <a:moveTo>
                    <a:pt x="389" y="1"/>
                  </a:moveTo>
                  <a:cubicBezTo>
                    <a:pt x="366" y="1"/>
                    <a:pt x="366" y="1"/>
                    <a:pt x="343" y="24"/>
                  </a:cubicBezTo>
                  <a:cubicBezTo>
                    <a:pt x="297" y="46"/>
                    <a:pt x="252" y="92"/>
                    <a:pt x="206" y="138"/>
                  </a:cubicBezTo>
                  <a:cubicBezTo>
                    <a:pt x="160" y="206"/>
                    <a:pt x="115" y="252"/>
                    <a:pt x="92" y="320"/>
                  </a:cubicBezTo>
                  <a:cubicBezTo>
                    <a:pt x="24" y="457"/>
                    <a:pt x="1" y="617"/>
                    <a:pt x="1" y="754"/>
                  </a:cubicBezTo>
                  <a:cubicBezTo>
                    <a:pt x="1" y="868"/>
                    <a:pt x="1" y="959"/>
                    <a:pt x="1" y="1051"/>
                  </a:cubicBezTo>
                  <a:cubicBezTo>
                    <a:pt x="1" y="1142"/>
                    <a:pt x="24" y="1210"/>
                    <a:pt x="46" y="1302"/>
                  </a:cubicBezTo>
                  <a:cubicBezTo>
                    <a:pt x="69" y="1370"/>
                    <a:pt x="92" y="1439"/>
                    <a:pt x="115" y="1507"/>
                  </a:cubicBezTo>
                  <a:cubicBezTo>
                    <a:pt x="138" y="1576"/>
                    <a:pt x="183" y="1644"/>
                    <a:pt x="206" y="1713"/>
                  </a:cubicBezTo>
                  <a:cubicBezTo>
                    <a:pt x="252" y="1758"/>
                    <a:pt x="275" y="1804"/>
                    <a:pt x="320" y="1850"/>
                  </a:cubicBezTo>
                  <a:cubicBezTo>
                    <a:pt x="343" y="1872"/>
                    <a:pt x="366" y="1895"/>
                    <a:pt x="389" y="1918"/>
                  </a:cubicBezTo>
                  <a:cubicBezTo>
                    <a:pt x="412" y="1918"/>
                    <a:pt x="434" y="1941"/>
                    <a:pt x="457" y="1941"/>
                  </a:cubicBezTo>
                  <a:cubicBezTo>
                    <a:pt x="480" y="1964"/>
                    <a:pt x="480" y="1964"/>
                    <a:pt x="503" y="1964"/>
                  </a:cubicBezTo>
                  <a:cubicBezTo>
                    <a:pt x="515" y="1970"/>
                    <a:pt x="529" y="1973"/>
                    <a:pt x="543" y="1973"/>
                  </a:cubicBezTo>
                  <a:cubicBezTo>
                    <a:pt x="582" y="1973"/>
                    <a:pt x="623" y="1951"/>
                    <a:pt x="640" y="1918"/>
                  </a:cubicBezTo>
                  <a:cubicBezTo>
                    <a:pt x="663" y="1895"/>
                    <a:pt x="663" y="1895"/>
                    <a:pt x="685" y="1872"/>
                  </a:cubicBezTo>
                  <a:cubicBezTo>
                    <a:pt x="685" y="1827"/>
                    <a:pt x="685" y="1781"/>
                    <a:pt x="663" y="1758"/>
                  </a:cubicBezTo>
                  <a:cubicBezTo>
                    <a:pt x="640" y="1758"/>
                    <a:pt x="640" y="1735"/>
                    <a:pt x="617" y="1735"/>
                  </a:cubicBezTo>
                  <a:cubicBezTo>
                    <a:pt x="617" y="1713"/>
                    <a:pt x="594" y="1690"/>
                    <a:pt x="571" y="1690"/>
                  </a:cubicBezTo>
                  <a:cubicBezTo>
                    <a:pt x="549" y="1667"/>
                    <a:pt x="526" y="1644"/>
                    <a:pt x="503" y="1621"/>
                  </a:cubicBezTo>
                  <a:cubicBezTo>
                    <a:pt x="480" y="1599"/>
                    <a:pt x="457" y="1553"/>
                    <a:pt x="434" y="1507"/>
                  </a:cubicBezTo>
                  <a:cubicBezTo>
                    <a:pt x="389" y="1439"/>
                    <a:pt x="366" y="1393"/>
                    <a:pt x="343" y="1325"/>
                  </a:cubicBezTo>
                  <a:cubicBezTo>
                    <a:pt x="320" y="1256"/>
                    <a:pt x="297" y="1210"/>
                    <a:pt x="275" y="1142"/>
                  </a:cubicBezTo>
                  <a:cubicBezTo>
                    <a:pt x="275" y="1074"/>
                    <a:pt x="252" y="982"/>
                    <a:pt x="252" y="914"/>
                  </a:cubicBezTo>
                  <a:cubicBezTo>
                    <a:pt x="252" y="830"/>
                    <a:pt x="252" y="766"/>
                    <a:pt x="252" y="686"/>
                  </a:cubicBezTo>
                  <a:cubicBezTo>
                    <a:pt x="252" y="640"/>
                    <a:pt x="252" y="594"/>
                    <a:pt x="252" y="571"/>
                  </a:cubicBezTo>
                  <a:cubicBezTo>
                    <a:pt x="252" y="526"/>
                    <a:pt x="252" y="480"/>
                    <a:pt x="275" y="457"/>
                  </a:cubicBezTo>
                  <a:cubicBezTo>
                    <a:pt x="297" y="389"/>
                    <a:pt x="320" y="320"/>
                    <a:pt x="343" y="275"/>
                  </a:cubicBezTo>
                  <a:cubicBezTo>
                    <a:pt x="366" y="252"/>
                    <a:pt x="389" y="229"/>
                    <a:pt x="412" y="206"/>
                  </a:cubicBezTo>
                  <a:cubicBezTo>
                    <a:pt x="412" y="183"/>
                    <a:pt x="434" y="183"/>
                    <a:pt x="457" y="161"/>
                  </a:cubicBezTo>
                  <a:cubicBezTo>
                    <a:pt x="503" y="138"/>
                    <a:pt x="503" y="69"/>
                    <a:pt x="480" y="46"/>
                  </a:cubicBezTo>
                  <a:cubicBezTo>
                    <a:pt x="457" y="24"/>
                    <a:pt x="434" y="1"/>
                    <a:pt x="389"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7"/>
            <p:cNvSpPr/>
            <p:nvPr/>
          </p:nvSpPr>
          <p:spPr>
            <a:xfrm>
              <a:off x="779609" y="2155255"/>
              <a:ext cx="37929" cy="71269"/>
            </a:xfrm>
            <a:custGeom>
              <a:avLst/>
              <a:gdLst/>
              <a:ahLst/>
              <a:cxnLst/>
              <a:rect l="l" t="t" r="r" b="b"/>
              <a:pathLst>
                <a:path w="686" h="1289" extrusionOk="0">
                  <a:moveTo>
                    <a:pt x="183" y="1"/>
                  </a:moveTo>
                  <a:cubicBezTo>
                    <a:pt x="160" y="1"/>
                    <a:pt x="137" y="23"/>
                    <a:pt x="115" y="46"/>
                  </a:cubicBezTo>
                  <a:cubicBezTo>
                    <a:pt x="92" y="69"/>
                    <a:pt x="69" y="115"/>
                    <a:pt x="46" y="138"/>
                  </a:cubicBezTo>
                  <a:cubicBezTo>
                    <a:pt x="46" y="183"/>
                    <a:pt x="23" y="229"/>
                    <a:pt x="23" y="252"/>
                  </a:cubicBezTo>
                  <a:cubicBezTo>
                    <a:pt x="0" y="320"/>
                    <a:pt x="0" y="389"/>
                    <a:pt x="23" y="457"/>
                  </a:cubicBezTo>
                  <a:cubicBezTo>
                    <a:pt x="23" y="503"/>
                    <a:pt x="23" y="571"/>
                    <a:pt x="46" y="617"/>
                  </a:cubicBezTo>
                  <a:lnTo>
                    <a:pt x="46" y="594"/>
                  </a:lnTo>
                  <a:cubicBezTo>
                    <a:pt x="69" y="685"/>
                    <a:pt x="92" y="754"/>
                    <a:pt x="115" y="822"/>
                  </a:cubicBezTo>
                  <a:cubicBezTo>
                    <a:pt x="137" y="868"/>
                    <a:pt x="183" y="936"/>
                    <a:pt x="206" y="982"/>
                  </a:cubicBezTo>
                  <a:cubicBezTo>
                    <a:pt x="251" y="1051"/>
                    <a:pt x="297" y="1096"/>
                    <a:pt x="343" y="1142"/>
                  </a:cubicBezTo>
                  <a:cubicBezTo>
                    <a:pt x="366" y="1165"/>
                    <a:pt x="388" y="1188"/>
                    <a:pt x="434" y="1210"/>
                  </a:cubicBezTo>
                  <a:cubicBezTo>
                    <a:pt x="434" y="1233"/>
                    <a:pt x="457" y="1233"/>
                    <a:pt x="480" y="1256"/>
                  </a:cubicBezTo>
                  <a:cubicBezTo>
                    <a:pt x="503" y="1256"/>
                    <a:pt x="503" y="1256"/>
                    <a:pt x="525" y="1279"/>
                  </a:cubicBezTo>
                  <a:lnTo>
                    <a:pt x="548" y="1279"/>
                  </a:lnTo>
                  <a:cubicBezTo>
                    <a:pt x="555" y="1285"/>
                    <a:pt x="565" y="1288"/>
                    <a:pt x="578" y="1288"/>
                  </a:cubicBezTo>
                  <a:cubicBezTo>
                    <a:pt x="607" y="1288"/>
                    <a:pt x="646" y="1272"/>
                    <a:pt x="662" y="1256"/>
                  </a:cubicBezTo>
                  <a:cubicBezTo>
                    <a:pt x="685" y="1233"/>
                    <a:pt x="685" y="1210"/>
                    <a:pt x="685" y="1165"/>
                  </a:cubicBezTo>
                  <a:cubicBezTo>
                    <a:pt x="685" y="1142"/>
                    <a:pt x="662" y="1142"/>
                    <a:pt x="662" y="1119"/>
                  </a:cubicBezTo>
                  <a:lnTo>
                    <a:pt x="640" y="1119"/>
                  </a:lnTo>
                  <a:cubicBezTo>
                    <a:pt x="640" y="1096"/>
                    <a:pt x="617" y="1073"/>
                    <a:pt x="594" y="1073"/>
                  </a:cubicBezTo>
                  <a:cubicBezTo>
                    <a:pt x="594" y="1051"/>
                    <a:pt x="571" y="1051"/>
                    <a:pt x="571" y="1028"/>
                  </a:cubicBezTo>
                  <a:cubicBezTo>
                    <a:pt x="525" y="1005"/>
                    <a:pt x="503" y="982"/>
                    <a:pt x="480" y="959"/>
                  </a:cubicBezTo>
                  <a:cubicBezTo>
                    <a:pt x="411" y="891"/>
                    <a:pt x="366" y="822"/>
                    <a:pt x="320" y="731"/>
                  </a:cubicBezTo>
                  <a:cubicBezTo>
                    <a:pt x="274" y="663"/>
                    <a:pt x="229" y="571"/>
                    <a:pt x="206" y="480"/>
                  </a:cubicBezTo>
                  <a:cubicBezTo>
                    <a:pt x="206" y="434"/>
                    <a:pt x="183" y="366"/>
                    <a:pt x="183" y="320"/>
                  </a:cubicBezTo>
                  <a:cubicBezTo>
                    <a:pt x="183" y="274"/>
                    <a:pt x="206" y="252"/>
                    <a:pt x="206" y="229"/>
                  </a:cubicBezTo>
                  <a:cubicBezTo>
                    <a:pt x="206" y="206"/>
                    <a:pt x="206" y="183"/>
                    <a:pt x="229" y="183"/>
                  </a:cubicBezTo>
                  <a:cubicBezTo>
                    <a:pt x="229" y="160"/>
                    <a:pt x="229" y="160"/>
                    <a:pt x="251" y="138"/>
                  </a:cubicBezTo>
                  <a:cubicBezTo>
                    <a:pt x="274" y="115"/>
                    <a:pt x="274" y="46"/>
                    <a:pt x="229" y="23"/>
                  </a:cubicBezTo>
                  <a:cubicBezTo>
                    <a:pt x="229" y="23"/>
                    <a:pt x="206" y="1"/>
                    <a:pt x="183"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7"/>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7"/>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7"/>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7"/>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7"/>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7"/>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7"/>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7"/>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7"/>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7"/>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7"/>
            <p:cNvSpPr/>
            <p:nvPr/>
          </p:nvSpPr>
          <p:spPr>
            <a:xfrm>
              <a:off x="818700" y="2204464"/>
              <a:ext cx="45504" cy="12717"/>
            </a:xfrm>
            <a:custGeom>
              <a:avLst/>
              <a:gdLst/>
              <a:ahLst/>
              <a:cxnLst/>
              <a:rect l="l" t="t" r="r" b="b"/>
              <a:pathLst>
                <a:path w="823" h="230" extrusionOk="0">
                  <a:moveTo>
                    <a:pt x="754" y="1"/>
                  </a:moveTo>
                  <a:cubicBezTo>
                    <a:pt x="709" y="24"/>
                    <a:pt x="686" y="24"/>
                    <a:pt x="640" y="46"/>
                  </a:cubicBezTo>
                  <a:cubicBezTo>
                    <a:pt x="594" y="69"/>
                    <a:pt x="549" y="69"/>
                    <a:pt x="503" y="69"/>
                  </a:cubicBezTo>
                  <a:cubicBezTo>
                    <a:pt x="457" y="92"/>
                    <a:pt x="389" y="92"/>
                    <a:pt x="343" y="92"/>
                  </a:cubicBezTo>
                  <a:cubicBezTo>
                    <a:pt x="252" y="115"/>
                    <a:pt x="138" y="138"/>
                    <a:pt x="47" y="138"/>
                  </a:cubicBezTo>
                  <a:cubicBezTo>
                    <a:pt x="24" y="138"/>
                    <a:pt x="1" y="161"/>
                    <a:pt x="1" y="183"/>
                  </a:cubicBezTo>
                  <a:cubicBezTo>
                    <a:pt x="1" y="206"/>
                    <a:pt x="24" y="229"/>
                    <a:pt x="47" y="229"/>
                  </a:cubicBezTo>
                  <a:cubicBezTo>
                    <a:pt x="184" y="229"/>
                    <a:pt x="298" y="206"/>
                    <a:pt x="412" y="183"/>
                  </a:cubicBezTo>
                  <a:cubicBezTo>
                    <a:pt x="457" y="183"/>
                    <a:pt x="503" y="183"/>
                    <a:pt x="572" y="161"/>
                  </a:cubicBezTo>
                  <a:cubicBezTo>
                    <a:pt x="640" y="161"/>
                    <a:pt x="731" y="115"/>
                    <a:pt x="800" y="92"/>
                  </a:cubicBezTo>
                  <a:cubicBezTo>
                    <a:pt x="823" y="92"/>
                    <a:pt x="823" y="46"/>
                    <a:pt x="823" y="24"/>
                  </a:cubicBezTo>
                  <a:cubicBezTo>
                    <a:pt x="823" y="1"/>
                    <a:pt x="800" y="1"/>
                    <a:pt x="777"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7"/>
            <p:cNvSpPr/>
            <p:nvPr/>
          </p:nvSpPr>
          <p:spPr>
            <a:xfrm>
              <a:off x="818700" y="2199433"/>
              <a:ext cx="64468" cy="17748"/>
            </a:xfrm>
            <a:custGeom>
              <a:avLst/>
              <a:gdLst/>
              <a:ahLst/>
              <a:cxnLst/>
              <a:rect l="l" t="t" r="r" b="b"/>
              <a:pathLst>
                <a:path w="1166" h="321" extrusionOk="0">
                  <a:moveTo>
                    <a:pt x="1119" y="0"/>
                  </a:moveTo>
                  <a:cubicBezTo>
                    <a:pt x="937" y="46"/>
                    <a:pt x="754" y="92"/>
                    <a:pt x="572" y="137"/>
                  </a:cubicBezTo>
                  <a:cubicBezTo>
                    <a:pt x="480" y="160"/>
                    <a:pt x="412" y="160"/>
                    <a:pt x="321" y="183"/>
                  </a:cubicBezTo>
                  <a:cubicBezTo>
                    <a:pt x="298" y="183"/>
                    <a:pt x="275" y="206"/>
                    <a:pt x="252" y="206"/>
                  </a:cubicBezTo>
                  <a:lnTo>
                    <a:pt x="47" y="206"/>
                  </a:lnTo>
                  <a:cubicBezTo>
                    <a:pt x="24" y="229"/>
                    <a:pt x="1" y="252"/>
                    <a:pt x="1" y="274"/>
                  </a:cubicBezTo>
                  <a:cubicBezTo>
                    <a:pt x="1" y="274"/>
                    <a:pt x="24" y="297"/>
                    <a:pt x="24" y="297"/>
                  </a:cubicBezTo>
                  <a:cubicBezTo>
                    <a:pt x="47" y="320"/>
                    <a:pt x="47" y="320"/>
                    <a:pt x="69" y="320"/>
                  </a:cubicBezTo>
                  <a:cubicBezTo>
                    <a:pt x="115" y="320"/>
                    <a:pt x="161" y="320"/>
                    <a:pt x="206" y="297"/>
                  </a:cubicBezTo>
                  <a:lnTo>
                    <a:pt x="343" y="297"/>
                  </a:lnTo>
                  <a:cubicBezTo>
                    <a:pt x="366" y="274"/>
                    <a:pt x="412" y="274"/>
                    <a:pt x="457" y="274"/>
                  </a:cubicBezTo>
                  <a:cubicBezTo>
                    <a:pt x="480" y="252"/>
                    <a:pt x="480" y="252"/>
                    <a:pt x="503" y="252"/>
                  </a:cubicBezTo>
                  <a:cubicBezTo>
                    <a:pt x="526" y="252"/>
                    <a:pt x="549" y="252"/>
                    <a:pt x="572" y="229"/>
                  </a:cubicBezTo>
                  <a:cubicBezTo>
                    <a:pt x="754" y="183"/>
                    <a:pt x="937" y="137"/>
                    <a:pt x="1119" y="92"/>
                  </a:cubicBezTo>
                  <a:cubicBezTo>
                    <a:pt x="1142" y="92"/>
                    <a:pt x="1165" y="92"/>
                    <a:pt x="1165" y="69"/>
                  </a:cubicBezTo>
                  <a:cubicBezTo>
                    <a:pt x="1165" y="69"/>
                    <a:pt x="1165" y="46"/>
                    <a:pt x="1165" y="46"/>
                  </a:cubicBezTo>
                  <a:cubicBezTo>
                    <a:pt x="1165" y="23"/>
                    <a:pt x="1165" y="23"/>
                    <a:pt x="1165" y="0"/>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7"/>
            <p:cNvSpPr/>
            <p:nvPr/>
          </p:nvSpPr>
          <p:spPr>
            <a:xfrm>
              <a:off x="793487" y="2207007"/>
              <a:ext cx="17693" cy="12661"/>
            </a:xfrm>
            <a:custGeom>
              <a:avLst/>
              <a:gdLst/>
              <a:ahLst/>
              <a:cxnLst/>
              <a:rect l="l" t="t" r="r" b="b"/>
              <a:pathLst>
                <a:path w="320" h="229" extrusionOk="0">
                  <a:moveTo>
                    <a:pt x="46" y="0"/>
                  </a:moveTo>
                  <a:cubicBezTo>
                    <a:pt x="23" y="0"/>
                    <a:pt x="23" y="0"/>
                    <a:pt x="0" y="23"/>
                  </a:cubicBezTo>
                  <a:cubicBezTo>
                    <a:pt x="0" y="46"/>
                    <a:pt x="0" y="69"/>
                    <a:pt x="23" y="92"/>
                  </a:cubicBezTo>
                  <a:cubicBezTo>
                    <a:pt x="46" y="115"/>
                    <a:pt x="92" y="137"/>
                    <a:pt x="137" y="160"/>
                  </a:cubicBezTo>
                  <a:cubicBezTo>
                    <a:pt x="160" y="183"/>
                    <a:pt x="206" y="206"/>
                    <a:pt x="252" y="229"/>
                  </a:cubicBezTo>
                  <a:cubicBezTo>
                    <a:pt x="274" y="229"/>
                    <a:pt x="297" y="229"/>
                    <a:pt x="297" y="206"/>
                  </a:cubicBezTo>
                  <a:cubicBezTo>
                    <a:pt x="320" y="183"/>
                    <a:pt x="297" y="137"/>
                    <a:pt x="274" y="137"/>
                  </a:cubicBezTo>
                  <a:cubicBezTo>
                    <a:pt x="229" y="115"/>
                    <a:pt x="183" y="92"/>
                    <a:pt x="137" y="69"/>
                  </a:cubicBezTo>
                  <a:cubicBezTo>
                    <a:pt x="115" y="46"/>
                    <a:pt x="92" y="23"/>
                    <a:pt x="69" y="23"/>
                  </a:cubicBezTo>
                  <a:cubicBezTo>
                    <a:pt x="69" y="0"/>
                    <a:pt x="69" y="0"/>
                    <a:pt x="4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7"/>
            <p:cNvSpPr/>
            <p:nvPr/>
          </p:nvSpPr>
          <p:spPr>
            <a:xfrm>
              <a:off x="788456" y="2204464"/>
              <a:ext cx="22724" cy="16476"/>
            </a:xfrm>
            <a:custGeom>
              <a:avLst/>
              <a:gdLst/>
              <a:ahLst/>
              <a:cxnLst/>
              <a:rect l="l" t="t" r="r" b="b"/>
              <a:pathLst>
                <a:path w="411" h="298" extrusionOk="0">
                  <a:moveTo>
                    <a:pt x="23" y="1"/>
                  </a:moveTo>
                  <a:cubicBezTo>
                    <a:pt x="0" y="24"/>
                    <a:pt x="0" y="24"/>
                    <a:pt x="0" y="46"/>
                  </a:cubicBezTo>
                  <a:cubicBezTo>
                    <a:pt x="0" y="46"/>
                    <a:pt x="0" y="69"/>
                    <a:pt x="0" y="69"/>
                  </a:cubicBezTo>
                  <a:cubicBezTo>
                    <a:pt x="0" y="92"/>
                    <a:pt x="23" y="92"/>
                    <a:pt x="23" y="115"/>
                  </a:cubicBezTo>
                  <a:cubicBezTo>
                    <a:pt x="46" y="138"/>
                    <a:pt x="69" y="161"/>
                    <a:pt x="91" y="161"/>
                  </a:cubicBezTo>
                  <a:cubicBezTo>
                    <a:pt x="137" y="183"/>
                    <a:pt x="160" y="206"/>
                    <a:pt x="206" y="229"/>
                  </a:cubicBezTo>
                  <a:cubicBezTo>
                    <a:pt x="228" y="229"/>
                    <a:pt x="251" y="252"/>
                    <a:pt x="274" y="252"/>
                  </a:cubicBezTo>
                  <a:cubicBezTo>
                    <a:pt x="274" y="275"/>
                    <a:pt x="297" y="275"/>
                    <a:pt x="297" y="275"/>
                  </a:cubicBezTo>
                  <a:cubicBezTo>
                    <a:pt x="320" y="298"/>
                    <a:pt x="343" y="298"/>
                    <a:pt x="365" y="298"/>
                  </a:cubicBezTo>
                  <a:cubicBezTo>
                    <a:pt x="388" y="298"/>
                    <a:pt x="411" y="252"/>
                    <a:pt x="411" y="229"/>
                  </a:cubicBezTo>
                  <a:cubicBezTo>
                    <a:pt x="411" y="229"/>
                    <a:pt x="388" y="206"/>
                    <a:pt x="388" y="206"/>
                  </a:cubicBezTo>
                  <a:cubicBezTo>
                    <a:pt x="365" y="183"/>
                    <a:pt x="365" y="183"/>
                    <a:pt x="343" y="183"/>
                  </a:cubicBezTo>
                  <a:cubicBezTo>
                    <a:pt x="320" y="183"/>
                    <a:pt x="297" y="161"/>
                    <a:pt x="274" y="161"/>
                  </a:cubicBezTo>
                  <a:cubicBezTo>
                    <a:pt x="228" y="138"/>
                    <a:pt x="206" y="115"/>
                    <a:pt x="183" y="92"/>
                  </a:cubicBezTo>
                  <a:cubicBezTo>
                    <a:pt x="160" y="92"/>
                    <a:pt x="137" y="69"/>
                    <a:pt x="114" y="69"/>
                  </a:cubicBezTo>
                  <a:cubicBezTo>
                    <a:pt x="114" y="46"/>
                    <a:pt x="91" y="46"/>
                    <a:pt x="91" y="24"/>
                  </a:cubicBezTo>
                  <a:lnTo>
                    <a:pt x="69" y="24"/>
                  </a:lnTo>
                  <a:cubicBezTo>
                    <a:pt x="69" y="1"/>
                    <a:pt x="69" y="1"/>
                    <a:pt x="46"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7"/>
            <p:cNvSpPr/>
            <p:nvPr/>
          </p:nvSpPr>
          <p:spPr>
            <a:xfrm>
              <a:off x="767003" y="2207007"/>
              <a:ext cx="34114" cy="17693"/>
            </a:xfrm>
            <a:custGeom>
              <a:avLst/>
              <a:gdLst/>
              <a:ahLst/>
              <a:cxnLst/>
              <a:rect l="l" t="t" r="r" b="b"/>
              <a:pathLst>
                <a:path w="617" h="320" extrusionOk="0">
                  <a:moveTo>
                    <a:pt x="69" y="0"/>
                  </a:moveTo>
                  <a:cubicBezTo>
                    <a:pt x="46" y="0"/>
                    <a:pt x="23" y="23"/>
                    <a:pt x="23" y="23"/>
                  </a:cubicBezTo>
                  <a:cubicBezTo>
                    <a:pt x="23" y="46"/>
                    <a:pt x="0" y="46"/>
                    <a:pt x="23" y="69"/>
                  </a:cubicBezTo>
                  <a:cubicBezTo>
                    <a:pt x="23" y="69"/>
                    <a:pt x="23" y="92"/>
                    <a:pt x="23" y="92"/>
                  </a:cubicBezTo>
                  <a:cubicBezTo>
                    <a:pt x="46" y="115"/>
                    <a:pt x="69" y="137"/>
                    <a:pt x="91" y="160"/>
                  </a:cubicBezTo>
                  <a:cubicBezTo>
                    <a:pt x="137" y="183"/>
                    <a:pt x="160" y="206"/>
                    <a:pt x="206" y="229"/>
                  </a:cubicBezTo>
                  <a:cubicBezTo>
                    <a:pt x="251" y="252"/>
                    <a:pt x="297" y="274"/>
                    <a:pt x="343" y="274"/>
                  </a:cubicBezTo>
                  <a:cubicBezTo>
                    <a:pt x="365" y="297"/>
                    <a:pt x="411" y="297"/>
                    <a:pt x="434" y="320"/>
                  </a:cubicBezTo>
                  <a:lnTo>
                    <a:pt x="571" y="320"/>
                  </a:lnTo>
                  <a:cubicBezTo>
                    <a:pt x="571" y="320"/>
                    <a:pt x="594" y="320"/>
                    <a:pt x="594" y="297"/>
                  </a:cubicBezTo>
                  <a:cubicBezTo>
                    <a:pt x="616" y="297"/>
                    <a:pt x="616" y="274"/>
                    <a:pt x="616" y="252"/>
                  </a:cubicBezTo>
                  <a:cubicBezTo>
                    <a:pt x="616" y="229"/>
                    <a:pt x="594" y="206"/>
                    <a:pt x="548" y="206"/>
                  </a:cubicBezTo>
                  <a:lnTo>
                    <a:pt x="434" y="206"/>
                  </a:lnTo>
                  <a:cubicBezTo>
                    <a:pt x="411" y="206"/>
                    <a:pt x="388" y="206"/>
                    <a:pt x="388" y="183"/>
                  </a:cubicBezTo>
                  <a:lnTo>
                    <a:pt x="343" y="183"/>
                  </a:lnTo>
                  <a:cubicBezTo>
                    <a:pt x="320" y="160"/>
                    <a:pt x="297" y="160"/>
                    <a:pt x="297" y="160"/>
                  </a:cubicBezTo>
                  <a:cubicBezTo>
                    <a:pt x="251" y="137"/>
                    <a:pt x="206" y="115"/>
                    <a:pt x="183" y="92"/>
                  </a:cubicBezTo>
                  <a:cubicBezTo>
                    <a:pt x="160" y="92"/>
                    <a:pt x="160" y="69"/>
                    <a:pt x="137" y="69"/>
                  </a:cubicBezTo>
                  <a:cubicBezTo>
                    <a:pt x="114" y="46"/>
                    <a:pt x="114" y="46"/>
                    <a:pt x="91" y="23"/>
                  </a:cubicBezTo>
                  <a:cubicBezTo>
                    <a:pt x="91" y="23"/>
                    <a:pt x="69" y="0"/>
                    <a:pt x="69"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7"/>
            <p:cNvSpPr/>
            <p:nvPr/>
          </p:nvSpPr>
          <p:spPr>
            <a:xfrm>
              <a:off x="787184" y="2155255"/>
              <a:ext cx="39145" cy="70716"/>
            </a:xfrm>
            <a:custGeom>
              <a:avLst/>
              <a:gdLst/>
              <a:ahLst/>
              <a:cxnLst/>
              <a:rect l="l" t="t" r="r" b="b"/>
              <a:pathLst>
                <a:path w="708" h="1279" extrusionOk="0">
                  <a:moveTo>
                    <a:pt x="114" y="1"/>
                  </a:moveTo>
                  <a:cubicBezTo>
                    <a:pt x="92" y="1"/>
                    <a:pt x="69" y="23"/>
                    <a:pt x="46" y="46"/>
                  </a:cubicBezTo>
                  <a:cubicBezTo>
                    <a:pt x="46" y="92"/>
                    <a:pt x="23" y="138"/>
                    <a:pt x="23" y="160"/>
                  </a:cubicBezTo>
                  <a:cubicBezTo>
                    <a:pt x="23" y="206"/>
                    <a:pt x="0" y="252"/>
                    <a:pt x="0" y="274"/>
                  </a:cubicBezTo>
                  <a:cubicBezTo>
                    <a:pt x="0" y="320"/>
                    <a:pt x="0" y="366"/>
                    <a:pt x="0" y="411"/>
                  </a:cubicBezTo>
                  <a:cubicBezTo>
                    <a:pt x="0" y="457"/>
                    <a:pt x="23" y="480"/>
                    <a:pt x="23" y="503"/>
                  </a:cubicBezTo>
                  <a:cubicBezTo>
                    <a:pt x="23" y="526"/>
                    <a:pt x="23" y="571"/>
                    <a:pt x="46" y="617"/>
                  </a:cubicBezTo>
                  <a:cubicBezTo>
                    <a:pt x="46" y="663"/>
                    <a:pt x="69" y="708"/>
                    <a:pt x="92" y="777"/>
                  </a:cubicBezTo>
                  <a:cubicBezTo>
                    <a:pt x="114" y="822"/>
                    <a:pt x="137" y="868"/>
                    <a:pt x="183" y="914"/>
                  </a:cubicBezTo>
                  <a:cubicBezTo>
                    <a:pt x="206" y="959"/>
                    <a:pt x="229" y="1005"/>
                    <a:pt x="274" y="1051"/>
                  </a:cubicBezTo>
                  <a:cubicBezTo>
                    <a:pt x="297" y="1096"/>
                    <a:pt x="343" y="1119"/>
                    <a:pt x="388" y="1165"/>
                  </a:cubicBezTo>
                  <a:cubicBezTo>
                    <a:pt x="411" y="1188"/>
                    <a:pt x="434" y="1210"/>
                    <a:pt x="457" y="1233"/>
                  </a:cubicBezTo>
                  <a:cubicBezTo>
                    <a:pt x="480" y="1233"/>
                    <a:pt x="503" y="1256"/>
                    <a:pt x="525" y="1256"/>
                  </a:cubicBezTo>
                  <a:cubicBezTo>
                    <a:pt x="548" y="1279"/>
                    <a:pt x="571" y="1279"/>
                    <a:pt x="617" y="1279"/>
                  </a:cubicBezTo>
                  <a:cubicBezTo>
                    <a:pt x="662" y="1279"/>
                    <a:pt x="685" y="1233"/>
                    <a:pt x="708" y="1188"/>
                  </a:cubicBezTo>
                  <a:cubicBezTo>
                    <a:pt x="708" y="1165"/>
                    <a:pt x="708" y="1165"/>
                    <a:pt x="708" y="1142"/>
                  </a:cubicBezTo>
                  <a:cubicBezTo>
                    <a:pt x="685" y="1119"/>
                    <a:pt x="662" y="1096"/>
                    <a:pt x="639" y="1073"/>
                  </a:cubicBezTo>
                  <a:cubicBezTo>
                    <a:pt x="617" y="1073"/>
                    <a:pt x="617" y="1051"/>
                    <a:pt x="594" y="1051"/>
                  </a:cubicBezTo>
                  <a:cubicBezTo>
                    <a:pt x="548" y="1028"/>
                    <a:pt x="503" y="982"/>
                    <a:pt x="457" y="936"/>
                  </a:cubicBezTo>
                  <a:cubicBezTo>
                    <a:pt x="411" y="891"/>
                    <a:pt x="388" y="845"/>
                    <a:pt x="343" y="777"/>
                  </a:cubicBezTo>
                  <a:cubicBezTo>
                    <a:pt x="320" y="731"/>
                    <a:pt x="274" y="685"/>
                    <a:pt x="251" y="640"/>
                  </a:cubicBezTo>
                  <a:cubicBezTo>
                    <a:pt x="206" y="548"/>
                    <a:pt x="183" y="480"/>
                    <a:pt x="160" y="389"/>
                  </a:cubicBezTo>
                  <a:cubicBezTo>
                    <a:pt x="160" y="320"/>
                    <a:pt x="137" y="252"/>
                    <a:pt x="160" y="183"/>
                  </a:cubicBezTo>
                  <a:cubicBezTo>
                    <a:pt x="160" y="138"/>
                    <a:pt x="160" y="115"/>
                    <a:pt x="183" y="69"/>
                  </a:cubicBezTo>
                  <a:cubicBezTo>
                    <a:pt x="183" y="46"/>
                    <a:pt x="160" y="23"/>
                    <a:pt x="13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7"/>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7"/>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7"/>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7"/>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7"/>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7"/>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7"/>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7"/>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7"/>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7"/>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7"/>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7"/>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7"/>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7"/>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7"/>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7"/>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7"/>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7"/>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7"/>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7"/>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7"/>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7"/>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7"/>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7"/>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7"/>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7"/>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7"/>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7"/>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7"/>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7"/>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7"/>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7"/>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7"/>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7"/>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7"/>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7"/>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7"/>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7"/>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7"/>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7"/>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7"/>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7"/>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7"/>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7"/>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7"/>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7"/>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7"/>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7"/>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7"/>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7"/>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7"/>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7"/>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7"/>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7"/>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7"/>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7"/>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7"/>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7"/>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7"/>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7"/>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7"/>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7"/>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7"/>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7"/>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7"/>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7"/>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7"/>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7"/>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7"/>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7"/>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7"/>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7"/>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7"/>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7"/>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7"/>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7"/>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7"/>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7"/>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7"/>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7"/>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7"/>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7"/>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7"/>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7"/>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7"/>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7"/>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7"/>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7"/>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7"/>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7"/>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7"/>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7"/>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7"/>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7"/>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7"/>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7"/>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7"/>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7"/>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7"/>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7"/>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7"/>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7"/>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7"/>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7"/>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7"/>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7"/>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7"/>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7"/>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7"/>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7"/>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7"/>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7"/>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7"/>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7"/>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7"/>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7"/>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7"/>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7"/>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7"/>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7"/>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7"/>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7"/>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7"/>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7"/>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0" name="Google Shape;1690;p7"/>
          <p:cNvSpPr/>
          <p:nvPr/>
        </p:nvSpPr>
        <p:spPr>
          <a:xfrm>
            <a:off x="1808786" y="28496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7"/>
          <p:cNvSpPr/>
          <p:nvPr/>
        </p:nvSpPr>
        <p:spPr>
          <a:xfrm>
            <a:off x="4996584" y="471603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7"/>
          <p:cNvSpPr txBox="1">
            <a:spLocks noGrp="1"/>
          </p:cNvSpPr>
          <p:nvPr>
            <p:ph type="body" idx="1"/>
          </p:nvPr>
        </p:nvSpPr>
        <p:spPr>
          <a:xfrm>
            <a:off x="720000" y="2357900"/>
            <a:ext cx="3650100" cy="1788600"/>
          </a:xfrm>
          <a:prstGeom prst="rect">
            <a:avLst/>
          </a:prstGeom>
        </p:spPr>
        <p:txBody>
          <a:bodyPr spcFirstLastPara="1" wrap="square" lIns="91425" tIns="91425" rIns="91425" bIns="91425" anchor="ctr" anchorCtr="0">
            <a:noAutofit/>
          </a:bodyPr>
          <a:lstStyle>
            <a:lvl1pPr marL="457200" lvl="0" indent="-317500" rtl="0">
              <a:lnSpc>
                <a:spcPct val="100000"/>
              </a:lnSpc>
              <a:spcBef>
                <a:spcPts val="0"/>
              </a:spcBef>
              <a:spcAft>
                <a:spcPts val="0"/>
              </a:spcAft>
              <a:buClr>
                <a:schemeClr val="lt2"/>
              </a:buClr>
              <a:buSzPts val="1400"/>
              <a:buChar char="●"/>
              <a:defRPr>
                <a:solidFill>
                  <a:srgbClr val="434343"/>
                </a:solidFill>
              </a:defRPr>
            </a:lvl1pPr>
            <a:lvl2pPr marL="914400" lvl="1" indent="-279400" rtl="0">
              <a:lnSpc>
                <a:spcPct val="115000"/>
              </a:lnSpc>
              <a:spcBef>
                <a:spcPts val="0"/>
              </a:spcBef>
              <a:spcAft>
                <a:spcPts val="0"/>
              </a:spcAft>
              <a:buClr>
                <a:srgbClr val="999999"/>
              </a:buClr>
              <a:buSzPts val="800"/>
              <a:buFont typeface="Open Sans"/>
              <a:buChar char="○"/>
              <a:defRPr>
                <a:solidFill>
                  <a:srgbClr val="434343"/>
                </a:solidFill>
              </a:defRPr>
            </a:lvl2pPr>
            <a:lvl3pPr marL="1371600" lvl="2" indent="-279400" rtl="0">
              <a:lnSpc>
                <a:spcPct val="115000"/>
              </a:lnSpc>
              <a:spcBef>
                <a:spcPts val="1600"/>
              </a:spcBef>
              <a:spcAft>
                <a:spcPts val="0"/>
              </a:spcAft>
              <a:buClr>
                <a:srgbClr val="999999"/>
              </a:buClr>
              <a:buSzPts val="800"/>
              <a:buFont typeface="Open Sans"/>
              <a:buChar char="■"/>
              <a:defRPr>
                <a:solidFill>
                  <a:srgbClr val="434343"/>
                </a:solidFill>
              </a:defRPr>
            </a:lvl3pPr>
            <a:lvl4pPr marL="1828800" lvl="3" indent="-279400" rtl="0">
              <a:lnSpc>
                <a:spcPct val="115000"/>
              </a:lnSpc>
              <a:spcBef>
                <a:spcPts val="1600"/>
              </a:spcBef>
              <a:spcAft>
                <a:spcPts val="0"/>
              </a:spcAft>
              <a:buClr>
                <a:srgbClr val="999999"/>
              </a:buClr>
              <a:buSzPts val="800"/>
              <a:buFont typeface="Open Sans"/>
              <a:buChar char="●"/>
              <a:defRPr>
                <a:solidFill>
                  <a:srgbClr val="434343"/>
                </a:solidFill>
              </a:defRPr>
            </a:lvl4pPr>
            <a:lvl5pPr marL="2286000" lvl="4" indent="-304800" rtl="0">
              <a:lnSpc>
                <a:spcPct val="115000"/>
              </a:lnSpc>
              <a:spcBef>
                <a:spcPts val="1600"/>
              </a:spcBef>
              <a:spcAft>
                <a:spcPts val="0"/>
              </a:spcAft>
              <a:buClr>
                <a:srgbClr val="999999"/>
              </a:buClr>
              <a:buSzPts val="1200"/>
              <a:buFont typeface="Open Sans"/>
              <a:buChar char="○"/>
              <a:defRPr>
                <a:solidFill>
                  <a:srgbClr val="434343"/>
                </a:solidFill>
              </a:defRPr>
            </a:lvl5pPr>
            <a:lvl6pPr marL="2743200" lvl="5" indent="-304800" rtl="0">
              <a:lnSpc>
                <a:spcPct val="115000"/>
              </a:lnSpc>
              <a:spcBef>
                <a:spcPts val="1600"/>
              </a:spcBef>
              <a:spcAft>
                <a:spcPts val="0"/>
              </a:spcAft>
              <a:buClr>
                <a:srgbClr val="999999"/>
              </a:buClr>
              <a:buSzPts val="1200"/>
              <a:buFont typeface="Open Sans"/>
              <a:buChar char="■"/>
              <a:defRPr>
                <a:solidFill>
                  <a:srgbClr val="434343"/>
                </a:solidFill>
              </a:defRPr>
            </a:lvl6pPr>
            <a:lvl7pPr marL="3200400" lvl="6" indent="-273050" rtl="0">
              <a:lnSpc>
                <a:spcPct val="115000"/>
              </a:lnSpc>
              <a:spcBef>
                <a:spcPts val="1600"/>
              </a:spcBef>
              <a:spcAft>
                <a:spcPts val="0"/>
              </a:spcAft>
              <a:buClr>
                <a:srgbClr val="999999"/>
              </a:buClr>
              <a:buSzPts val="700"/>
              <a:buFont typeface="Open Sans"/>
              <a:buChar char="●"/>
              <a:defRPr>
                <a:solidFill>
                  <a:srgbClr val="434343"/>
                </a:solidFill>
              </a:defRPr>
            </a:lvl7pPr>
            <a:lvl8pPr marL="3657600" lvl="7" indent="-273050" rtl="0">
              <a:lnSpc>
                <a:spcPct val="115000"/>
              </a:lnSpc>
              <a:spcBef>
                <a:spcPts val="1600"/>
              </a:spcBef>
              <a:spcAft>
                <a:spcPts val="0"/>
              </a:spcAft>
              <a:buClr>
                <a:srgbClr val="999999"/>
              </a:buClr>
              <a:buSzPts val="700"/>
              <a:buFont typeface="Open Sans"/>
              <a:buChar char="○"/>
              <a:defRPr>
                <a:solidFill>
                  <a:srgbClr val="434343"/>
                </a:solidFill>
              </a:defRPr>
            </a:lvl8pPr>
            <a:lvl9pPr marL="4114800" lvl="8" indent="-266700" rtl="0">
              <a:lnSpc>
                <a:spcPct val="115000"/>
              </a:lnSpc>
              <a:spcBef>
                <a:spcPts val="1600"/>
              </a:spcBef>
              <a:spcAft>
                <a:spcPts val="1600"/>
              </a:spcAft>
              <a:buClr>
                <a:srgbClr val="999999"/>
              </a:buClr>
              <a:buSzPts val="600"/>
              <a:buFont typeface="Open Sans"/>
              <a:buChar char="■"/>
              <a:defRPr>
                <a:solidFill>
                  <a:srgbClr val="434343"/>
                </a:solidFill>
              </a:defRPr>
            </a:lvl9pPr>
          </a:lstStyle>
          <a:p>
            <a:endParaRPr/>
          </a:p>
        </p:txBody>
      </p:sp>
      <p:sp>
        <p:nvSpPr>
          <p:cNvPr id="1693" name="Google Shape;1693;p7"/>
          <p:cNvSpPr txBox="1">
            <a:spLocks noGrp="1"/>
          </p:cNvSpPr>
          <p:nvPr>
            <p:ph type="title"/>
          </p:nvPr>
        </p:nvSpPr>
        <p:spPr>
          <a:xfrm>
            <a:off x="720000" y="997000"/>
            <a:ext cx="3763200" cy="13608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694"/>
        <p:cNvGrpSpPr/>
        <p:nvPr/>
      </p:nvGrpSpPr>
      <p:grpSpPr>
        <a:xfrm>
          <a:off x="0" y="0"/>
          <a:ext cx="0" cy="0"/>
          <a:chOff x="0" y="0"/>
          <a:chExt cx="0" cy="0"/>
        </a:xfrm>
      </p:grpSpPr>
      <p:sp>
        <p:nvSpPr>
          <p:cNvPr id="1695" name="Google Shape;1695;p8"/>
          <p:cNvSpPr/>
          <p:nvPr/>
        </p:nvSpPr>
        <p:spPr>
          <a:xfrm rot="10800000" flipH="1">
            <a:off x="5083030" y="1584001"/>
            <a:ext cx="5408925" cy="5029425"/>
          </a:xfrm>
          <a:custGeom>
            <a:avLst/>
            <a:gdLst/>
            <a:ahLst/>
            <a:cxnLst/>
            <a:rect l="l" t="t" r="r" b="b"/>
            <a:pathLst>
              <a:path w="216357" h="201177" extrusionOk="0">
                <a:moveTo>
                  <a:pt x="19714" y="9116"/>
                </a:moveTo>
                <a:cubicBezTo>
                  <a:pt x="-11622" y="10611"/>
                  <a:pt x="2452" y="17851"/>
                  <a:pt x="7897" y="23643"/>
                </a:cubicBezTo>
                <a:cubicBezTo>
                  <a:pt x="13342" y="29435"/>
                  <a:pt x="42767" y="35343"/>
                  <a:pt x="52382" y="43869"/>
                </a:cubicBezTo>
                <a:cubicBezTo>
                  <a:pt x="61997" y="52395"/>
                  <a:pt x="56089" y="68544"/>
                  <a:pt x="65588" y="74800"/>
                </a:cubicBezTo>
                <a:cubicBezTo>
                  <a:pt x="75087" y="81056"/>
                  <a:pt x="100573" y="75148"/>
                  <a:pt x="109377" y="81403"/>
                </a:cubicBezTo>
                <a:cubicBezTo>
                  <a:pt x="118181" y="87659"/>
                  <a:pt x="113258" y="104861"/>
                  <a:pt x="118413" y="112333"/>
                </a:cubicBezTo>
                <a:cubicBezTo>
                  <a:pt x="123568" y="119805"/>
                  <a:pt x="135095" y="119342"/>
                  <a:pt x="140308" y="126235"/>
                </a:cubicBezTo>
                <a:cubicBezTo>
                  <a:pt x="145521" y="133128"/>
                  <a:pt x="144131" y="146253"/>
                  <a:pt x="149691" y="153690"/>
                </a:cubicBezTo>
                <a:cubicBezTo>
                  <a:pt x="155252" y="161127"/>
                  <a:pt x="166605" y="163444"/>
                  <a:pt x="173671" y="170858"/>
                </a:cubicBezTo>
                <a:cubicBezTo>
                  <a:pt x="180738" y="178272"/>
                  <a:pt x="185661" y="196691"/>
                  <a:pt x="192090" y="198174"/>
                </a:cubicBezTo>
                <a:cubicBezTo>
                  <a:pt x="198519" y="199657"/>
                  <a:pt x="211610" y="210338"/>
                  <a:pt x="212247" y="179755"/>
                </a:cubicBezTo>
                <a:cubicBezTo>
                  <a:pt x="212884" y="149172"/>
                  <a:pt x="228002" y="43116"/>
                  <a:pt x="195913" y="14676"/>
                </a:cubicBezTo>
                <a:cubicBezTo>
                  <a:pt x="163824" y="-13764"/>
                  <a:pt x="51050" y="7622"/>
                  <a:pt x="19714" y="9116"/>
                </a:cubicBezTo>
                <a:close/>
              </a:path>
            </a:pathLst>
          </a:custGeom>
          <a:solidFill>
            <a:schemeClr val="accent1"/>
          </a:solidFill>
          <a:ln>
            <a:noFill/>
          </a:ln>
        </p:spPr>
      </p:sp>
      <p:sp>
        <p:nvSpPr>
          <p:cNvPr id="1696" name="Google Shape;1696;p8"/>
          <p:cNvSpPr/>
          <p:nvPr/>
        </p:nvSpPr>
        <p:spPr>
          <a:xfrm rot="10800000">
            <a:off x="-1083651" y="-1044514"/>
            <a:ext cx="3506504" cy="4135594"/>
          </a:xfrm>
          <a:custGeom>
            <a:avLst/>
            <a:gdLst/>
            <a:ahLst/>
            <a:cxnLst/>
            <a:rect l="l" t="t" r="r" b="b"/>
            <a:pathLst>
              <a:path w="89824" h="105939" extrusionOk="0">
                <a:moveTo>
                  <a:pt x="3695" y="96234"/>
                </a:moveTo>
                <a:cubicBezTo>
                  <a:pt x="-7534" y="92223"/>
                  <a:pt x="10380" y="79657"/>
                  <a:pt x="16529" y="74577"/>
                </a:cubicBezTo>
                <a:cubicBezTo>
                  <a:pt x="22679" y="69497"/>
                  <a:pt x="36047" y="71369"/>
                  <a:pt x="40592" y="65754"/>
                </a:cubicBezTo>
                <a:cubicBezTo>
                  <a:pt x="45137" y="60139"/>
                  <a:pt x="39790" y="46637"/>
                  <a:pt x="43800" y="40889"/>
                </a:cubicBezTo>
                <a:cubicBezTo>
                  <a:pt x="47811" y="35141"/>
                  <a:pt x="58372" y="37681"/>
                  <a:pt x="64655" y="31264"/>
                </a:cubicBezTo>
                <a:cubicBezTo>
                  <a:pt x="70938" y="24847"/>
                  <a:pt x="78291" y="-8841"/>
                  <a:pt x="81499" y="2388"/>
                </a:cubicBezTo>
                <a:cubicBezTo>
                  <a:pt x="84707" y="13618"/>
                  <a:pt x="96872" y="83000"/>
                  <a:pt x="83905" y="98641"/>
                </a:cubicBezTo>
                <a:cubicBezTo>
                  <a:pt x="70938" y="114282"/>
                  <a:pt x="14924" y="100245"/>
                  <a:pt x="3695" y="96234"/>
                </a:cubicBezTo>
                <a:close/>
              </a:path>
            </a:pathLst>
          </a:custGeom>
          <a:solidFill>
            <a:schemeClr val="accent4"/>
          </a:solidFill>
          <a:ln>
            <a:noFill/>
          </a:ln>
        </p:spPr>
      </p:sp>
      <p:pic>
        <p:nvPicPr>
          <p:cNvPr id="1697" name="Google Shape;1697;p8"/>
          <p:cNvPicPr preferRelativeResize="0"/>
          <p:nvPr/>
        </p:nvPicPr>
        <p:blipFill>
          <a:blip r:embed="rId2">
            <a:alphaModFix/>
          </a:blip>
          <a:stretch>
            <a:fillRect/>
          </a:stretch>
        </p:blipFill>
        <p:spPr>
          <a:xfrm flipH="1">
            <a:off x="4" y="0"/>
            <a:ext cx="9144000" cy="5143500"/>
          </a:xfrm>
          <a:prstGeom prst="rect">
            <a:avLst/>
          </a:prstGeom>
          <a:noFill/>
          <a:ln>
            <a:noFill/>
          </a:ln>
        </p:spPr>
      </p:pic>
      <p:grpSp>
        <p:nvGrpSpPr>
          <p:cNvPr id="1698" name="Google Shape;1698;p8"/>
          <p:cNvGrpSpPr/>
          <p:nvPr/>
        </p:nvGrpSpPr>
        <p:grpSpPr>
          <a:xfrm>
            <a:off x="224686" y="324633"/>
            <a:ext cx="1239933" cy="1301060"/>
            <a:chOff x="-818813" y="1823137"/>
            <a:chExt cx="1579734" cy="1657613"/>
          </a:xfrm>
        </p:grpSpPr>
        <p:sp>
          <p:nvSpPr>
            <p:cNvPr id="1699" name="Google Shape;1699;p8"/>
            <p:cNvSpPr/>
            <p:nvPr/>
          </p:nvSpPr>
          <p:spPr>
            <a:xfrm>
              <a:off x="-818813" y="1823137"/>
              <a:ext cx="1579734" cy="1657613"/>
            </a:xfrm>
            <a:custGeom>
              <a:avLst/>
              <a:gdLst/>
              <a:ahLst/>
              <a:cxnLst/>
              <a:rect l="l" t="t" r="r" b="b"/>
              <a:pathLst>
                <a:path w="28236" h="29628" extrusionOk="0">
                  <a:moveTo>
                    <a:pt x="12144" y="1"/>
                  </a:moveTo>
                  <a:cubicBezTo>
                    <a:pt x="11870" y="1"/>
                    <a:pt x="11596" y="24"/>
                    <a:pt x="11345" y="69"/>
                  </a:cubicBezTo>
                  <a:cubicBezTo>
                    <a:pt x="10683" y="69"/>
                    <a:pt x="10066" y="434"/>
                    <a:pt x="9724" y="1028"/>
                  </a:cubicBezTo>
                  <a:cubicBezTo>
                    <a:pt x="9724" y="1028"/>
                    <a:pt x="503" y="17257"/>
                    <a:pt x="503" y="17257"/>
                  </a:cubicBezTo>
                  <a:cubicBezTo>
                    <a:pt x="434" y="17416"/>
                    <a:pt x="366" y="17576"/>
                    <a:pt x="320" y="17736"/>
                  </a:cubicBezTo>
                  <a:cubicBezTo>
                    <a:pt x="252" y="17896"/>
                    <a:pt x="206" y="18055"/>
                    <a:pt x="160" y="18215"/>
                  </a:cubicBezTo>
                  <a:cubicBezTo>
                    <a:pt x="115" y="18444"/>
                    <a:pt x="69" y="18695"/>
                    <a:pt x="46" y="18946"/>
                  </a:cubicBezTo>
                  <a:cubicBezTo>
                    <a:pt x="1" y="19379"/>
                    <a:pt x="23" y="19813"/>
                    <a:pt x="92" y="20292"/>
                  </a:cubicBezTo>
                  <a:cubicBezTo>
                    <a:pt x="160" y="20680"/>
                    <a:pt x="274" y="21091"/>
                    <a:pt x="434" y="21525"/>
                  </a:cubicBezTo>
                  <a:cubicBezTo>
                    <a:pt x="548" y="21844"/>
                    <a:pt x="708" y="22164"/>
                    <a:pt x="868" y="22461"/>
                  </a:cubicBezTo>
                  <a:cubicBezTo>
                    <a:pt x="982" y="22666"/>
                    <a:pt x="1119" y="22872"/>
                    <a:pt x="1324" y="23077"/>
                  </a:cubicBezTo>
                  <a:cubicBezTo>
                    <a:pt x="2237" y="23922"/>
                    <a:pt x="3287" y="24515"/>
                    <a:pt x="4155" y="24972"/>
                  </a:cubicBezTo>
                  <a:cubicBezTo>
                    <a:pt x="4474" y="25131"/>
                    <a:pt x="4794" y="25291"/>
                    <a:pt x="5113" y="25451"/>
                  </a:cubicBezTo>
                  <a:lnTo>
                    <a:pt x="5501" y="25656"/>
                  </a:lnTo>
                  <a:cubicBezTo>
                    <a:pt x="5638" y="25725"/>
                    <a:pt x="5753" y="25770"/>
                    <a:pt x="5889" y="25839"/>
                  </a:cubicBezTo>
                  <a:lnTo>
                    <a:pt x="6209" y="25999"/>
                  </a:lnTo>
                  <a:cubicBezTo>
                    <a:pt x="6460" y="26136"/>
                    <a:pt x="6711" y="26273"/>
                    <a:pt x="6962" y="26387"/>
                  </a:cubicBezTo>
                  <a:cubicBezTo>
                    <a:pt x="8012" y="26912"/>
                    <a:pt x="9062" y="27391"/>
                    <a:pt x="10089" y="27825"/>
                  </a:cubicBezTo>
                  <a:cubicBezTo>
                    <a:pt x="10683" y="28099"/>
                    <a:pt x="11208" y="28304"/>
                    <a:pt x="11687" y="28487"/>
                  </a:cubicBezTo>
                  <a:cubicBezTo>
                    <a:pt x="12258" y="28692"/>
                    <a:pt x="12828" y="28897"/>
                    <a:pt x="13376" y="29057"/>
                  </a:cubicBezTo>
                  <a:cubicBezTo>
                    <a:pt x="13627" y="29126"/>
                    <a:pt x="13878" y="29194"/>
                    <a:pt x="14107" y="29263"/>
                  </a:cubicBezTo>
                  <a:cubicBezTo>
                    <a:pt x="14221" y="29286"/>
                    <a:pt x="14335" y="29308"/>
                    <a:pt x="14472" y="29354"/>
                  </a:cubicBezTo>
                  <a:cubicBezTo>
                    <a:pt x="14517" y="29354"/>
                    <a:pt x="14746" y="29422"/>
                    <a:pt x="14746" y="29422"/>
                  </a:cubicBezTo>
                  <a:cubicBezTo>
                    <a:pt x="14746" y="29422"/>
                    <a:pt x="14883" y="29445"/>
                    <a:pt x="14883" y="29445"/>
                  </a:cubicBezTo>
                  <a:cubicBezTo>
                    <a:pt x="15042" y="29491"/>
                    <a:pt x="15225" y="29537"/>
                    <a:pt x="15430" y="29559"/>
                  </a:cubicBezTo>
                  <a:cubicBezTo>
                    <a:pt x="15659" y="29605"/>
                    <a:pt x="15887" y="29628"/>
                    <a:pt x="16092" y="29628"/>
                  </a:cubicBezTo>
                  <a:cubicBezTo>
                    <a:pt x="16298" y="29628"/>
                    <a:pt x="16480" y="29605"/>
                    <a:pt x="16663" y="29582"/>
                  </a:cubicBezTo>
                  <a:cubicBezTo>
                    <a:pt x="16846" y="29537"/>
                    <a:pt x="17051" y="29468"/>
                    <a:pt x="17211" y="29377"/>
                  </a:cubicBezTo>
                  <a:cubicBezTo>
                    <a:pt x="17576" y="29217"/>
                    <a:pt x="17873" y="28943"/>
                    <a:pt x="18078" y="28601"/>
                  </a:cubicBezTo>
                  <a:cubicBezTo>
                    <a:pt x="18535" y="27802"/>
                    <a:pt x="27551" y="12007"/>
                    <a:pt x="27916" y="11391"/>
                  </a:cubicBezTo>
                  <a:cubicBezTo>
                    <a:pt x="28144" y="10980"/>
                    <a:pt x="28235" y="10500"/>
                    <a:pt x="28144" y="10067"/>
                  </a:cubicBezTo>
                  <a:cubicBezTo>
                    <a:pt x="28144" y="9998"/>
                    <a:pt x="28121" y="9953"/>
                    <a:pt x="28121" y="9907"/>
                  </a:cubicBezTo>
                  <a:cubicBezTo>
                    <a:pt x="28030" y="9542"/>
                    <a:pt x="27870" y="9222"/>
                    <a:pt x="27596" y="8948"/>
                  </a:cubicBezTo>
                  <a:cubicBezTo>
                    <a:pt x="27391" y="8743"/>
                    <a:pt x="27163" y="8537"/>
                    <a:pt x="26934" y="8355"/>
                  </a:cubicBezTo>
                  <a:cubicBezTo>
                    <a:pt x="26934" y="8263"/>
                    <a:pt x="26912" y="8172"/>
                    <a:pt x="26912" y="8058"/>
                  </a:cubicBezTo>
                  <a:cubicBezTo>
                    <a:pt x="26912" y="8058"/>
                    <a:pt x="26912" y="8058"/>
                    <a:pt x="26912" y="8035"/>
                  </a:cubicBezTo>
                  <a:cubicBezTo>
                    <a:pt x="26866" y="7624"/>
                    <a:pt x="26706" y="7236"/>
                    <a:pt x="26409" y="6917"/>
                  </a:cubicBezTo>
                  <a:cubicBezTo>
                    <a:pt x="26318" y="6803"/>
                    <a:pt x="26204" y="6666"/>
                    <a:pt x="26090" y="6552"/>
                  </a:cubicBezTo>
                  <a:cubicBezTo>
                    <a:pt x="25976" y="6437"/>
                    <a:pt x="25862" y="6323"/>
                    <a:pt x="25702" y="6186"/>
                  </a:cubicBezTo>
                  <a:cubicBezTo>
                    <a:pt x="25496" y="6004"/>
                    <a:pt x="25268" y="5821"/>
                    <a:pt x="25063" y="5684"/>
                  </a:cubicBezTo>
                  <a:lnTo>
                    <a:pt x="25040" y="5661"/>
                  </a:lnTo>
                  <a:cubicBezTo>
                    <a:pt x="24949" y="5593"/>
                    <a:pt x="24880" y="5524"/>
                    <a:pt x="24789" y="5456"/>
                  </a:cubicBezTo>
                  <a:cubicBezTo>
                    <a:pt x="24743" y="5433"/>
                    <a:pt x="24492" y="5228"/>
                    <a:pt x="24492" y="5228"/>
                  </a:cubicBezTo>
                  <a:cubicBezTo>
                    <a:pt x="24287" y="5068"/>
                    <a:pt x="24058" y="4908"/>
                    <a:pt x="23830" y="4748"/>
                  </a:cubicBezTo>
                  <a:cubicBezTo>
                    <a:pt x="22963" y="4086"/>
                    <a:pt x="22050" y="3493"/>
                    <a:pt x="21114" y="2968"/>
                  </a:cubicBezTo>
                  <a:cubicBezTo>
                    <a:pt x="20155" y="2443"/>
                    <a:pt x="19174" y="1964"/>
                    <a:pt x="18147" y="1553"/>
                  </a:cubicBezTo>
                  <a:cubicBezTo>
                    <a:pt x="17918" y="1462"/>
                    <a:pt x="17667" y="1347"/>
                    <a:pt x="17393" y="1256"/>
                  </a:cubicBezTo>
                  <a:cubicBezTo>
                    <a:pt x="17188" y="1188"/>
                    <a:pt x="16983" y="1119"/>
                    <a:pt x="16777" y="1051"/>
                  </a:cubicBezTo>
                  <a:lnTo>
                    <a:pt x="16686" y="1005"/>
                  </a:lnTo>
                  <a:cubicBezTo>
                    <a:pt x="16252" y="845"/>
                    <a:pt x="15750" y="685"/>
                    <a:pt x="15271" y="549"/>
                  </a:cubicBezTo>
                  <a:cubicBezTo>
                    <a:pt x="14563" y="343"/>
                    <a:pt x="13924" y="183"/>
                    <a:pt x="13331" y="92"/>
                  </a:cubicBezTo>
                  <a:cubicBezTo>
                    <a:pt x="12920" y="46"/>
                    <a:pt x="12509" y="1"/>
                    <a:pt x="1214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8"/>
            <p:cNvSpPr/>
            <p:nvPr/>
          </p:nvSpPr>
          <p:spPr>
            <a:xfrm>
              <a:off x="-703895" y="1930446"/>
              <a:ext cx="1283492" cy="1293674"/>
            </a:xfrm>
            <a:custGeom>
              <a:avLst/>
              <a:gdLst/>
              <a:ahLst/>
              <a:cxnLst/>
              <a:rect l="l" t="t" r="r" b="b"/>
              <a:pathLst>
                <a:path w="22941" h="23123" extrusionOk="0">
                  <a:moveTo>
                    <a:pt x="8720" y="4793"/>
                  </a:moveTo>
                  <a:lnTo>
                    <a:pt x="8711" y="4816"/>
                  </a:lnTo>
                  <a:lnTo>
                    <a:pt x="8720" y="4816"/>
                  </a:lnTo>
                  <a:lnTo>
                    <a:pt x="8720" y="4793"/>
                  </a:lnTo>
                  <a:close/>
                  <a:moveTo>
                    <a:pt x="9861" y="2785"/>
                  </a:moveTo>
                  <a:cubicBezTo>
                    <a:pt x="9884" y="2808"/>
                    <a:pt x="9930" y="2830"/>
                    <a:pt x="9953" y="2853"/>
                  </a:cubicBezTo>
                  <a:lnTo>
                    <a:pt x="9998" y="2876"/>
                  </a:lnTo>
                  <a:cubicBezTo>
                    <a:pt x="10090" y="2899"/>
                    <a:pt x="10158" y="2944"/>
                    <a:pt x="10249" y="2990"/>
                  </a:cubicBezTo>
                  <a:lnTo>
                    <a:pt x="10318" y="3013"/>
                  </a:lnTo>
                  <a:lnTo>
                    <a:pt x="10363" y="3036"/>
                  </a:lnTo>
                  <a:cubicBezTo>
                    <a:pt x="10409" y="3059"/>
                    <a:pt x="10455" y="3081"/>
                    <a:pt x="10500" y="3104"/>
                  </a:cubicBezTo>
                  <a:cubicBezTo>
                    <a:pt x="10592" y="3127"/>
                    <a:pt x="10683" y="3173"/>
                    <a:pt x="10774" y="3218"/>
                  </a:cubicBezTo>
                  <a:lnTo>
                    <a:pt x="10820" y="3241"/>
                  </a:lnTo>
                  <a:cubicBezTo>
                    <a:pt x="10911" y="3264"/>
                    <a:pt x="11003" y="3310"/>
                    <a:pt x="11094" y="3355"/>
                  </a:cubicBezTo>
                  <a:cubicBezTo>
                    <a:pt x="11117" y="3355"/>
                    <a:pt x="11140" y="3378"/>
                    <a:pt x="11140" y="3378"/>
                  </a:cubicBezTo>
                  <a:cubicBezTo>
                    <a:pt x="11231" y="3401"/>
                    <a:pt x="11299" y="3447"/>
                    <a:pt x="11368" y="3492"/>
                  </a:cubicBezTo>
                  <a:cubicBezTo>
                    <a:pt x="11528" y="3584"/>
                    <a:pt x="11687" y="3652"/>
                    <a:pt x="11824" y="3743"/>
                  </a:cubicBezTo>
                  <a:lnTo>
                    <a:pt x="11847" y="3743"/>
                  </a:lnTo>
                  <a:cubicBezTo>
                    <a:pt x="11984" y="3812"/>
                    <a:pt x="12098" y="3880"/>
                    <a:pt x="12235" y="3949"/>
                  </a:cubicBezTo>
                  <a:cubicBezTo>
                    <a:pt x="12304" y="3994"/>
                    <a:pt x="12395" y="4040"/>
                    <a:pt x="12486" y="4086"/>
                  </a:cubicBezTo>
                  <a:cubicBezTo>
                    <a:pt x="12555" y="4131"/>
                    <a:pt x="12646" y="4154"/>
                    <a:pt x="12715" y="4200"/>
                  </a:cubicBezTo>
                  <a:cubicBezTo>
                    <a:pt x="12851" y="4291"/>
                    <a:pt x="12988" y="4360"/>
                    <a:pt x="13125" y="4428"/>
                  </a:cubicBezTo>
                  <a:lnTo>
                    <a:pt x="13171" y="4451"/>
                  </a:lnTo>
                  <a:lnTo>
                    <a:pt x="13239" y="4474"/>
                  </a:lnTo>
                  <a:cubicBezTo>
                    <a:pt x="13285" y="4519"/>
                    <a:pt x="13354" y="4542"/>
                    <a:pt x="13399" y="4588"/>
                  </a:cubicBezTo>
                  <a:lnTo>
                    <a:pt x="13513" y="4634"/>
                  </a:lnTo>
                  <a:lnTo>
                    <a:pt x="13628" y="4679"/>
                  </a:lnTo>
                  <a:lnTo>
                    <a:pt x="13787" y="4771"/>
                  </a:lnTo>
                  <a:cubicBezTo>
                    <a:pt x="13879" y="4816"/>
                    <a:pt x="13970" y="4862"/>
                    <a:pt x="14084" y="4907"/>
                  </a:cubicBezTo>
                  <a:cubicBezTo>
                    <a:pt x="14175" y="4976"/>
                    <a:pt x="14267" y="5022"/>
                    <a:pt x="14358" y="5067"/>
                  </a:cubicBezTo>
                  <a:lnTo>
                    <a:pt x="14541" y="5159"/>
                  </a:lnTo>
                  <a:lnTo>
                    <a:pt x="14609" y="5181"/>
                  </a:lnTo>
                  <a:lnTo>
                    <a:pt x="14769" y="5273"/>
                  </a:lnTo>
                  <a:lnTo>
                    <a:pt x="14837" y="5295"/>
                  </a:lnTo>
                  <a:cubicBezTo>
                    <a:pt x="14883" y="5341"/>
                    <a:pt x="14929" y="5364"/>
                    <a:pt x="14974" y="5387"/>
                  </a:cubicBezTo>
                  <a:cubicBezTo>
                    <a:pt x="15111" y="5455"/>
                    <a:pt x="15248" y="5524"/>
                    <a:pt x="15362" y="5569"/>
                  </a:cubicBezTo>
                  <a:lnTo>
                    <a:pt x="15431" y="5615"/>
                  </a:lnTo>
                  <a:cubicBezTo>
                    <a:pt x="15499" y="5661"/>
                    <a:pt x="15568" y="5684"/>
                    <a:pt x="15659" y="5729"/>
                  </a:cubicBezTo>
                  <a:lnTo>
                    <a:pt x="15705" y="5752"/>
                  </a:lnTo>
                  <a:lnTo>
                    <a:pt x="15727" y="5775"/>
                  </a:lnTo>
                  <a:lnTo>
                    <a:pt x="15887" y="5843"/>
                  </a:lnTo>
                  <a:lnTo>
                    <a:pt x="16321" y="6072"/>
                  </a:lnTo>
                  <a:lnTo>
                    <a:pt x="16435" y="6117"/>
                  </a:lnTo>
                  <a:cubicBezTo>
                    <a:pt x="16549" y="6186"/>
                    <a:pt x="16663" y="6231"/>
                    <a:pt x="16777" y="6300"/>
                  </a:cubicBezTo>
                  <a:cubicBezTo>
                    <a:pt x="16846" y="6323"/>
                    <a:pt x="16892" y="6345"/>
                    <a:pt x="16937" y="6368"/>
                  </a:cubicBezTo>
                  <a:lnTo>
                    <a:pt x="16983" y="6391"/>
                  </a:lnTo>
                  <a:cubicBezTo>
                    <a:pt x="17074" y="6437"/>
                    <a:pt x="17143" y="6460"/>
                    <a:pt x="17234" y="6505"/>
                  </a:cubicBezTo>
                  <a:lnTo>
                    <a:pt x="17257" y="6528"/>
                  </a:lnTo>
                  <a:lnTo>
                    <a:pt x="17325" y="6551"/>
                  </a:lnTo>
                  <a:lnTo>
                    <a:pt x="17417" y="6597"/>
                  </a:lnTo>
                  <a:cubicBezTo>
                    <a:pt x="17553" y="6665"/>
                    <a:pt x="17713" y="6733"/>
                    <a:pt x="17850" y="6825"/>
                  </a:cubicBezTo>
                  <a:lnTo>
                    <a:pt x="17987" y="6870"/>
                  </a:lnTo>
                  <a:cubicBezTo>
                    <a:pt x="18101" y="6939"/>
                    <a:pt x="18215" y="6985"/>
                    <a:pt x="18330" y="7053"/>
                  </a:cubicBezTo>
                  <a:cubicBezTo>
                    <a:pt x="18398" y="7076"/>
                    <a:pt x="18466" y="7122"/>
                    <a:pt x="18535" y="7167"/>
                  </a:cubicBezTo>
                  <a:lnTo>
                    <a:pt x="18581" y="7190"/>
                  </a:lnTo>
                  <a:cubicBezTo>
                    <a:pt x="18649" y="7213"/>
                    <a:pt x="18718" y="7236"/>
                    <a:pt x="18786" y="7281"/>
                  </a:cubicBezTo>
                  <a:lnTo>
                    <a:pt x="18832" y="7304"/>
                  </a:lnTo>
                  <a:cubicBezTo>
                    <a:pt x="18900" y="7327"/>
                    <a:pt x="18946" y="7373"/>
                    <a:pt x="18991" y="7395"/>
                  </a:cubicBezTo>
                  <a:lnTo>
                    <a:pt x="19037" y="7418"/>
                  </a:lnTo>
                  <a:cubicBezTo>
                    <a:pt x="19083" y="7441"/>
                    <a:pt x="19128" y="7441"/>
                    <a:pt x="19174" y="7487"/>
                  </a:cubicBezTo>
                  <a:cubicBezTo>
                    <a:pt x="19174" y="7487"/>
                    <a:pt x="19197" y="7464"/>
                    <a:pt x="19197" y="7464"/>
                  </a:cubicBezTo>
                  <a:cubicBezTo>
                    <a:pt x="19220" y="7464"/>
                    <a:pt x="19265" y="7487"/>
                    <a:pt x="19288" y="7510"/>
                  </a:cubicBezTo>
                  <a:cubicBezTo>
                    <a:pt x="19334" y="7532"/>
                    <a:pt x="19357" y="7555"/>
                    <a:pt x="19357" y="7601"/>
                  </a:cubicBezTo>
                  <a:cubicBezTo>
                    <a:pt x="19379" y="7669"/>
                    <a:pt x="19357" y="7715"/>
                    <a:pt x="19334" y="7761"/>
                  </a:cubicBezTo>
                  <a:cubicBezTo>
                    <a:pt x="19334" y="7783"/>
                    <a:pt x="19311" y="7806"/>
                    <a:pt x="19311" y="7806"/>
                  </a:cubicBezTo>
                  <a:lnTo>
                    <a:pt x="19288" y="7852"/>
                  </a:lnTo>
                  <a:lnTo>
                    <a:pt x="19243" y="7920"/>
                  </a:lnTo>
                  <a:cubicBezTo>
                    <a:pt x="19197" y="7989"/>
                    <a:pt x="19151" y="8080"/>
                    <a:pt x="19128" y="8149"/>
                  </a:cubicBezTo>
                  <a:cubicBezTo>
                    <a:pt x="19083" y="8217"/>
                    <a:pt x="19060" y="8286"/>
                    <a:pt x="19037" y="8354"/>
                  </a:cubicBezTo>
                  <a:cubicBezTo>
                    <a:pt x="18991" y="8400"/>
                    <a:pt x="18969" y="8445"/>
                    <a:pt x="18946" y="8491"/>
                  </a:cubicBezTo>
                  <a:cubicBezTo>
                    <a:pt x="18923" y="8537"/>
                    <a:pt x="18900" y="8605"/>
                    <a:pt x="18877" y="8651"/>
                  </a:cubicBezTo>
                  <a:lnTo>
                    <a:pt x="18855" y="8719"/>
                  </a:lnTo>
                  <a:cubicBezTo>
                    <a:pt x="18740" y="9016"/>
                    <a:pt x="18603" y="9313"/>
                    <a:pt x="18421" y="9609"/>
                  </a:cubicBezTo>
                  <a:cubicBezTo>
                    <a:pt x="18398" y="9632"/>
                    <a:pt x="18375" y="9678"/>
                    <a:pt x="18375" y="9701"/>
                  </a:cubicBezTo>
                  <a:cubicBezTo>
                    <a:pt x="18330" y="9746"/>
                    <a:pt x="18307" y="9792"/>
                    <a:pt x="18284" y="9815"/>
                  </a:cubicBezTo>
                  <a:lnTo>
                    <a:pt x="18238" y="9929"/>
                  </a:lnTo>
                  <a:lnTo>
                    <a:pt x="18215" y="9975"/>
                  </a:lnTo>
                  <a:lnTo>
                    <a:pt x="18193" y="9997"/>
                  </a:lnTo>
                  <a:lnTo>
                    <a:pt x="18170" y="10043"/>
                  </a:lnTo>
                  <a:cubicBezTo>
                    <a:pt x="18101" y="10157"/>
                    <a:pt x="18033" y="10294"/>
                    <a:pt x="17987" y="10431"/>
                  </a:cubicBezTo>
                  <a:cubicBezTo>
                    <a:pt x="17919" y="10545"/>
                    <a:pt x="17873" y="10659"/>
                    <a:pt x="17827" y="10774"/>
                  </a:cubicBezTo>
                  <a:lnTo>
                    <a:pt x="17782" y="10911"/>
                  </a:lnTo>
                  <a:cubicBezTo>
                    <a:pt x="17736" y="11002"/>
                    <a:pt x="17713" y="11093"/>
                    <a:pt x="17668" y="11184"/>
                  </a:cubicBezTo>
                  <a:cubicBezTo>
                    <a:pt x="17645" y="11207"/>
                    <a:pt x="17622" y="11253"/>
                    <a:pt x="17599" y="11276"/>
                  </a:cubicBezTo>
                  <a:cubicBezTo>
                    <a:pt x="17599" y="11321"/>
                    <a:pt x="17576" y="11344"/>
                    <a:pt x="17553" y="11390"/>
                  </a:cubicBezTo>
                  <a:cubicBezTo>
                    <a:pt x="17531" y="11458"/>
                    <a:pt x="17485" y="11550"/>
                    <a:pt x="17439" y="11618"/>
                  </a:cubicBezTo>
                  <a:cubicBezTo>
                    <a:pt x="17439" y="11618"/>
                    <a:pt x="17439" y="11641"/>
                    <a:pt x="17417" y="11664"/>
                  </a:cubicBezTo>
                  <a:lnTo>
                    <a:pt x="17439" y="11641"/>
                  </a:lnTo>
                  <a:lnTo>
                    <a:pt x="17439" y="11641"/>
                  </a:lnTo>
                  <a:cubicBezTo>
                    <a:pt x="17417" y="11664"/>
                    <a:pt x="17417" y="11709"/>
                    <a:pt x="17394" y="11732"/>
                  </a:cubicBezTo>
                  <a:cubicBezTo>
                    <a:pt x="17394" y="11778"/>
                    <a:pt x="17371" y="11824"/>
                    <a:pt x="17348" y="11846"/>
                  </a:cubicBezTo>
                  <a:cubicBezTo>
                    <a:pt x="17302" y="11938"/>
                    <a:pt x="17234" y="11983"/>
                    <a:pt x="17165" y="12006"/>
                  </a:cubicBezTo>
                  <a:lnTo>
                    <a:pt x="17120" y="12006"/>
                  </a:lnTo>
                  <a:cubicBezTo>
                    <a:pt x="17074" y="12006"/>
                    <a:pt x="17006" y="11983"/>
                    <a:pt x="16960" y="11938"/>
                  </a:cubicBezTo>
                  <a:lnTo>
                    <a:pt x="16937" y="11938"/>
                  </a:lnTo>
                  <a:cubicBezTo>
                    <a:pt x="16892" y="11892"/>
                    <a:pt x="16846" y="11869"/>
                    <a:pt x="16800" y="11846"/>
                  </a:cubicBezTo>
                  <a:cubicBezTo>
                    <a:pt x="16686" y="11801"/>
                    <a:pt x="16549" y="11732"/>
                    <a:pt x="16435" y="11687"/>
                  </a:cubicBezTo>
                  <a:cubicBezTo>
                    <a:pt x="16367" y="11641"/>
                    <a:pt x="16275" y="11595"/>
                    <a:pt x="16207" y="11572"/>
                  </a:cubicBezTo>
                  <a:cubicBezTo>
                    <a:pt x="16070" y="11504"/>
                    <a:pt x="15933" y="11435"/>
                    <a:pt x="15819" y="11367"/>
                  </a:cubicBezTo>
                  <a:lnTo>
                    <a:pt x="15773" y="11367"/>
                  </a:lnTo>
                  <a:lnTo>
                    <a:pt x="15705" y="11321"/>
                  </a:lnTo>
                  <a:lnTo>
                    <a:pt x="15659" y="11299"/>
                  </a:lnTo>
                  <a:lnTo>
                    <a:pt x="15590" y="11276"/>
                  </a:lnTo>
                  <a:cubicBezTo>
                    <a:pt x="15522" y="11230"/>
                    <a:pt x="15431" y="11207"/>
                    <a:pt x="15362" y="11162"/>
                  </a:cubicBezTo>
                  <a:lnTo>
                    <a:pt x="15225" y="11093"/>
                  </a:lnTo>
                  <a:lnTo>
                    <a:pt x="14883" y="10911"/>
                  </a:lnTo>
                  <a:lnTo>
                    <a:pt x="14472" y="10705"/>
                  </a:lnTo>
                  <a:lnTo>
                    <a:pt x="14312" y="10637"/>
                  </a:lnTo>
                  <a:lnTo>
                    <a:pt x="14016" y="10477"/>
                  </a:lnTo>
                  <a:cubicBezTo>
                    <a:pt x="13901" y="10408"/>
                    <a:pt x="13787" y="10363"/>
                    <a:pt x="13673" y="10294"/>
                  </a:cubicBezTo>
                  <a:lnTo>
                    <a:pt x="13582" y="10249"/>
                  </a:lnTo>
                  <a:lnTo>
                    <a:pt x="13308" y="10089"/>
                  </a:lnTo>
                  <a:lnTo>
                    <a:pt x="13194" y="10043"/>
                  </a:lnTo>
                  <a:lnTo>
                    <a:pt x="13057" y="9952"/>
                  </a:lnTo>
                  <a:lnTo>
                    <a:pt x="12646" y="9746"/>
                  </a:lnTo>
                  <a:cubicBezTo>
                    <a:pt x="12509" y="9678"/>
                    <a:pt x="12372" y="9587"/>
                    <a:pt x="12212" y="9518"/>
                  </a:cubicBezTo>
                  <a:lnTo>
                    <a:pt x="12190" y="9518"/>
                  </a:lnTo>
                  <a:cubicBezTo>
                    <a:pt x="12053" y="9427"/>
                    <a:pt x="11916" y="9358"/>
                    <a:pt x="11779" y="9290"/>
                  </a:cubicBezTo>
                  <a:lnTo>
                    <a:pt x="11596" y="9199"/>
                  </a:lnTo>
                  <a:cubicBezTo>
                    <a:pt x="11505" y="9176"/>
                    <a:pt x="11436" y="9130"/>
                    <a:pt x="11345" y="9084"/>
                  </a:cubicBezTo>
                  <a:cubicBezTo>
                    <a:pt x="11208" y="9016"/>
                    <a:pt x="11071" y="8948"/>
                    <a:pt x="10934" y="8879"/>
                  </a:cubicBezTo>
                  <a:lnTo>
                    <a:pt x="10820" y="8833"/>
                  </a:lnTo>
                  <a:lnTo>
                    <a:pt x="10797" y="8833"/>
                  </a:lnTo>
                  <a:cubicBezTo>
                    <a:pt x="10706" y="8788"/>
                    <a:pt x="10615" y="8742"/>
                    <a:pt x="10500" y="8696"/>
                  </a:cubicBezTo>
                  <a:lnTo>
                    <a:pt x="10409" y="8651"/>
                  </a:lnTo>
                  <a:lnTo>
                    <a:pt x="10409" y="8628"/>
                  </a:lnTo>
                  <a:lnTo>
                    <a:pt x="10363" y="8628"/>
                  </a:lnTo>
                  <a:lnTo>
                    <a:pt x="10318" y="8605"/>
                  </a:lnTo>
                  <a:lnTo>
                    <a:pt x="10295" y="8605"/>
                  </a:lnTo>
                  <a:lnTo>
                    <a:pt x="10227" y="8560"/>
                  </a:lnTo>
                  <a:cubicBezTo>
                    <a:pt x="10158" y="8537"/>
                    <a:pt x="10090" y="8491"/>
                    <a:pt x="10021" y="8468"/>
                  </a:cubicBezTo>
                  <a:cubicBezTo>
                    <a:pt x="9953" y="8423"/>
                    <a:pt x="9884" y="8400"/>
                    <a:pt x="9816" y="8354"/>
                  </a:cubicBezTo>
                  <a:lnTo>
                    <a:pt x="9702" y="8308"/>
                  </a:lnTo>
                  <a:cubicBezTo>
                    <a:pt x="9610" y="8240"/>
                    <a:pt x="9496" y="8194"/>
                    <a:pt x="9405" y="8149"/>
                  </a:cubicBezTo>
                  <a:cubicBezTo>
                    <a:pt x="9268" y="8080"/>
                    <a:pt x="9131" y="8012"/>
                    <a:pt x="8994" y="7943"/>
                  </a:cubicBezTo>
                  <a:cubicBezTo>
                    <a:pt x="8926" y="7898"/>
                    <a:pt x="8857" y="7875"/>
                    <a:pt x="8811" y="7852"/>
                  </a:cubicBezTo>
                  <a:lnTo>
                    <a:pt x="8766" y="7829"/>
                  </a:lnTo>
                  <a:cubicBezTo>
                    <a:pt x="8697" y="7783"/>
                    <a:pt x="8629" y="7761"/>
                    <a:pt x="8583" y="7738"/>
                  </a:cubicBezTo>
                  <a:cubicBezTo>
                    <a:pt x="8537" y="7715"/>
                    <a:pt x="8469" y="7692"/>
                    <a:pt x="8423" y="7669"/>
                  </a:cubicBezTo>
                  <a:lnTo>
                    <a:pt x="8355" y="7646"/>
                  </a:lnTo>
                  <a:cubicBezTo>
                    <a:pt x="8286" y="7601"/>
                    <a:pt x="8218" y="7578"/>
                    <a:pt x="8149" y="7555"/>
                  </a:cubicBezTo>
                  <a:lnTo>
                    <a:pt x="8104" y="7532"/>
                  </a:lnTo>
                  <a:cubicBezTo>
                    <a:pt x="8035" y="7487"/>
                    <a:pt x="7944" y="7464"/>
                    <a:pt x="7876" y="7418"/>
                  </a:cubicBezTo>
                  <a:cubicBezTo>
                    <a:pt x="7830" y="7395"/>
                    <a:pt x="7784" y="7373"/>
                    <a:pt x="7761" y="7350"/>
                  </a:cubicBezTo>
                  <a:cubicBezTo>
                    <a:pt x="7693" y="7327"/>
                    <a:pt x="7670" y="7304"/>
                    <a:pt x="7624" y="7258"/>
                  </a:cubicBezTo>
                  <a:cubicBezTo>
                    <a:pt x="7579" y="7190"/>
                    <a:pt x="7556" y="7122"/>
                    <a:pt x="7579" y="7053"/>
                  </a:cubicBezTo>
                  <a:cubicBezTo>
                    <a:pt x="7579" y="7007"/>
                    <a:pt x="7602" y="6985"/>
                    <a:pt x="7647" y="6939"/>
                  </a:cubicBezTo>
                  <a:cubicBezTo>
                    <a:pt x="7647" y="6916"/>
                    <a:pt x="7670" y="6893"/>
                    <a:pt x="7670" y="6893"/>
                  </a:cubicBezTo>
                  <a:cubicBezTo>
                    <a:pt x="7670" y="6893"/>
                    <a:pt x="7693" y="6870"/>
                    <a:pt x="7693" y="6870"/>
                  </a:cubicBezTo>
                  <a:lnTo>
                    <a:pt x="7716" y="6825"/>
                  </a:lnTo>
                  <a:lnTo>
                    <a:pt x="7716" y="6802"/>
                  </a:lnTo>
                  <a:lnTo>
                    <a:pt x="7739" y="6756"/>
                  </a:lnTo>
                  <a:lnTo>
                    <a:pt x="7761" y="6733"/>
                  </a:lnTo>
                  <a:lnTo>
                    <a:pt x="7784" y="6711"/>
                  </a:lnTo>
                  <a:lnTo>
                    <a:pt x="7830" y="6597"/>
                  </a:lnTo>
                  <a:cubicBezTo>
                    <a:pt x="7876" y="6505"/>
                    <a:pt x="7898" y="6437"/>
                    <a:pt x="7944" y="6368"/>
                  </a:cubicBezTo>
                  <a:cubicBezTo>
                    <a:pt x="8012" y="6254"/>
                    <a:pt x="8058" y="6140"/>
                    <a:pt x="8104" y="6026"/>
                  </a:cubicBezTo>
                  <a:lnTo>
                    <a:pt x="8149" y="5935"/>
                  </a:lnTo>
                  <a:lnTo>
                    <a:pt x="8172" y="5889"/>
                  </a:lnTo>
                  <a:cubicBezTo>
                    <a:pt x="8218" y="5843"/>
                    <a:pt x="8241" y="5775"/>
                    <a:pt x="8264" y="5706"/>
                  </a:cubicBezTo>
                  <a:lnTo>
                    <a:pt x="8378" y="5478"/>
                  </a:lnTo>
                  <a:lnTo>
                    <a:pt x="8446" y="5364"/>
                  </a:lnTo>
                  <a:lnTo>
                    <a:pt x="8446" y="5341"/>
                  </a:lnTo>
                  <a:lnTo>
                    <a:pt x="8469" y="5318"/>
                  </a:lnTo>
                  <a:cubicBezTo>
                    <a:pt x="8537" y="5181"/>
                    <a:pt x="8606" y="5044"/>
                    <a:pt x="8674" y="4907"/>
                  </a:cubicBezTo>
                  <a:lnTo>
                    <a:pt x="8711" y="4816"/>
                  </a:lnTo>
                  <a:lnTo>
                    <a:pt x="8697" y="4816"/>
                  </a:lnTo>
                  <a:lnTo>
                    <a:pt x="8766" y="4679"/>
                  </a:lnTo>
                  <a:lnTo>
                    <a:pt x="8789" y="4611"/>
                  </a:lnTo>
                  <a:cubicBezTo>
                    <a:pt x="8834" y="4542"/>
                    <a:pt x="8857" y="4474"/>
                    <a:pt x="8903" y="4428"/>
                  </a:cubicBezTo>
                  <a:cubicBezTo>
                    <a:pt x="8971" y="4291"/>
                    <a:pt x="9017" y="4154"/>
                    <a:pt x="9108" y="4017"/>
                  </a:cubicBezTo>
                  <a:lnTo>
                    <a:pt x="9177" y="3880"/>
                  </a:lnTo>
                  <a:lnTo>
                    <a:pt x="9177" y="3858"/>
                  </a:lnTo>
                  <a:lnTo>
                    <a:pt x="9222" y="3789"/>
                  </a:lnTo>
                  <a:cubicBezTo>
                    <a:pt x="9245" y="3743"/>
                    <a:pt x="9268" y="3675"/>
                    <a:pt x="9314" y="3629"/>
                  </a:cubicBezTo>
                  <a:cubicBezTo>
                    <a:pt x="9382" y="3492"/>
                    <a:pt x="9428" y="3378"/>
                    <a:pt x="9496" y="3264"/>
                  </a:cubicBezTo>
                  <a:lnTo>
                    <a:pt x="9587" y="3081"/>
                  </a:lnTo>
                  <a:cubicBezTo>
                    <a:pt x="9610" y="3036"/>
                    <a:pt x="9633" y="2990"/>
                    <a:pt x="9656" y="2944"/>
                  </a:cubicBezTo>
                  <a:lnTo>
                    <a:pt x="9656" y="2922"/>
                  </a:lnTo>
                  <a:lnTo>
                    <a:pt x="9656" y="2899"/>
                  </a:lnTo>
                  <a:cubicBezTo>
                    <a:pt x="9679" y="2876"/>
                    <a:pt x="9679" y="2853"/>
                    <a:pt x="9702" y="2853"/>
                  </a:cubicBezTo>
                  <a:cubicBezTo>
                    <a:pt x="9702" y="2830"/>
                    <a:pt x="9702" y="2830"/>
                    <a:pt x="9724" y="2830"/>
                  </a:cubicBezTo>
                  <a:cubicBezTo>
                    <a:pt x="9724" y="2785"/>
                    <a:pt x="9770" y="2785"/>
                    <a:pt x="9793" y="2785"/>
                  </a:cubicBezTo>
                  <a:close/>
                  <a:moveTo>
                    <a:pt x="9656" y="0"/>
                  </a:moveTo>
                  <a:cubicBezTo>
                    <a:pt x="9587" y="0"/>
                    <a:pt x="9519" y="0"/>
                    <a:pt x="9473" y="23"/>
                  </a:cubicBezTo>
                  <a:cubicBezTo>
                    <a:pt x="9450" y="46"/>
                    <a:pt x="9428" y="46"/>
                    <a:pt x="9428" y="46"/>
                  </a:cubicBezTo>
                  <a:cubicBezTo>
                    <a:pt x="9405" y="69"/>
                    <a:pt x="9382" y="91"/>
                    <a:pt x="9359" y="91"/>
                  </a:cubicBezTo>
                  <a:lnTo>
                    <a:pt x="9359" y="114"/>
                  </a:lnTo>
                  <a:cubicBezTo>
                    <a:pt x="9336" y="137"/>
                    <a:pt x="9314" y="160"/>
                    <a:pt x="9291" y="183"/>
                  </a:cubicBezTo>
                  <a:cubicBezTo>
                    <a:pt x="9268" y="228"/>
                    <a:pt x="9245" y="251"/>
                    <a:pt x="9222" y="297"/>
                  </a:cubicBezTo>
                  <a:cubicBezTo>
                    <a:pt x="9177" y="365"/>
                    <a:pt x="9131" y="457"/>
                    <a:pt x="9085" y="525"/>
                  </a:cubicBezTo>
                  <a:cubicBezTo>
                    <a:pt x="9062" y="571"/>
                    <a:pt x="9040" y="616"/>
                    <a:pt x="9017" y="662"/>
                  </a:cubicBezTo>
                  <a:cubicBezTo>
                    <a:pt x="8971" y="753"/>
                    <a:pt x="8903" y="867"/>
                    <a:pt x="8834" y="982"/>
                  </a:cubicBezTo>
                  <a:lnTo>
                    <a:pt x="8811" y="1004"/>
                  </a:lnTo>
                  <a:lnTo>
                    <a:pt x="8789" y="1050"/>
                  </a:lnTo>
                  <a:lnTo>
                    <a:pt x="8766" y="1096"/>
                  </a:lnTo>
                  <a:cubicBezTo>
                    <a:pt x="8743" y="1141"/>
                    <a:pt x="8697" y="1187"/>
                    <a:pt x="8674" y="1233"/>
                  </a:cubicBezTo>
                  <a:cubicBezTo>
                    <a:pt x="8652" y="1278"/>
                    <a:pt x="8606" y="1324"/>
                    <a:pt x="8583" y="1370"/>
                  </a:cubicBezTo>
                  <a:cubicBezTo>
                    <a:pt x="8537" y="1438"/>
                    <a:pt x="8515" y="1484"/>
                    <a:pt x="8469" y="1552"/>
                  </a:cubicBezTo>
                  <a:cubicBezTo>
                    <a:pt x="8469" y="1575"/>
                    <a:pt x="8446" y="1598"/>
                    <a:pt x="8446" y="1621"/>
                  </a:cubicBezTo>
                  <a:cubicBezTo>
                    <a:pt x="8423" y="1643"/>
                    <a:pt x="8423" y="1666"/>
                    <a:pt x="8423" y="1689"/>
                  </a:cubicBezTo>
                  <a:cubicBezTo>
                    <a:pt x="8423" y="1712"/>
                    <a:pt x="8423" y="1735"/>
                    <a:pt x="8423" y="1758"/>
                  </a:cubicBezTo>
                  <a:lnTo>
                    <a:pt x="8401" y="1780"/>
                  </a:lnTo>
                  <a:cubicBezTo>
                    <a:pt x="8355" y="1849"/>
                    <a:pt x="8332" y="1895"/>
                    <a:pt x="8286" y="1963"/>
                  </a:cubicBezTo>
                  <a:cubicBezTo>
                    <a:pt x="8286" y="1986"/>
                    <a:pt x="8264" y="2009"/>
                    <a:pt x="8241" y="2031"/>
                  </a:cubicBezTo>
                  <a:cubicBezTo>
                    <a:pt x="8218" y="2077"/>
                    <a:pt x="8195" y="2123"/>
                    <a:pt x="8172" y="2168"/>
                  </a:cubicBezTo>
                  <a:cubicBezTo>
                    <a:pt x="8127" y="2237"/>
                    <a:pt x="8081" y="2305"/>
                    <a:pt x="8035" y="2374"/>
                  </a:cubicBezTo>
                  <a:cubicBezTo>
                    <a:pt x="7990" y="2465"/>
                    <a:pt x="7921" y="2556"/>
                    <a:pt x="7853" y="2648"/>
                  </a:cubicBezTo>
                  <a:lnTo>
                    <a:pt x="7784" y="2808"/>
                  </a:lnTo>
                  <a:cubicBezTo>
                    <a:pt x="7693" y="2922"/>
                    <a:pt x="7624" y="3059"/>
                    <a:pt x="7533" y="3196"/>
                  </a:cubicBezTo>
                  <a:lnTo>
                    <a:pt x="7510" y="3218"/>
                  </a:lnTo>
                  <a:lnTo>
                    <a:pt x="7442" y="3333"/>
                  </a:lnTo>
                  <a:cubicBezTo>
                    <a:pt x="7396" y="3447"/>
                    <a:pt x="7328" y="3538"/>
                    <a:pt x="7259" y="3652"/>
                  </a:cubicBezTo>
                  <a:cubicBezTo>
                    <a:pt x="7236" y="3721"/>
                    <a:pt x="7191" y="3789"/>
                    <a:pt x="7145" y="3880"/>
                  </a:cubicBezTo>
                  <a:lnTo>
                    <a:pt x="7054" y="4063"/>
                  </a:lnTo>
                  <a:cubicBezTo>
                    <a:pt x="6985" y="4200"/>
                    <a:pt x="6894" y="4360"/>
                    <a:pt x="6826" y="4497"/>
                  </a:cubicBezTo>
                  <a:cubicBezTo>
                    <a:pt x="6803" y="4542"/>
                    <a:pt x="6780" y="4588"/>
                    <a:pt x="6757" y="4634"/>
                  </a:cubicBezTo>
                  <a:cubicBezTo>
                    <a:pt x="6734" y="4656"/>
                    <a:pt x="6711" y="4702"/>
                    <a:pt x="6689" y="4725"/>
                  </a:cubicBezTo>
                  <a:lnTo>
                    <a:pt x="6689" y="4748"/>
                  </a:lnTo>
                  <a:cubicBezTo>
                    <a:pt x="6643" y="4816"/>
                    <a:pt x="6620" y="4907"/>
                    <a:pt x="6574" y="4976"/>
                  </a:cubicBezTo>
                  <a:cubicBezTo>
                    <a:pt x="6529" y="5044"/>
                    <a:pt x="6506" y="5090"/>
                    <a:pt x="6460" y="5159"/>
                  </a:cubicBezTo>
                  <a:lnTo>
                    <a:pt x="6438" y="5227"/>
                  </a:lnTo>
                  <a:cubicBezTo>
                    <a:pt x="6392" y="5273"/>
                    <a:pt x="6369" y="5318"/>
                    <a:pt x="6346" y="5387"/>
                  </a:cubicBezTo>
                  <a:lnTo>
                    <a:pt x="6323" y="5432"/>
                  </a:lnTo>
                  <a:cubicBezTo>
                    <a:pt x="6278" y="5501"/>
                    <a:pt x="6232" y="5569"/>
                    <a:pt x="6186" y="5661"/>
                  </a:cubicBezTo>
                  <a:lnTo>
                    <a:pt x="6164" y="5706"/>
                  </a:lnTo>
                  <a:cubicBezTo>
                    <a:pt x="6118" y="5775"/>
                    <a:pt x="6095" y="5820"/>
                    <a:pt x="6050" y="5889"/>
                  </a:cubicBezTo>
                  <a:cubicBezTo>
                    <a:pt x="5867" y="6163"/>
                    <a:pt x="5707" y="6460"/>
                    <a:pt x="5525" y="6756"/>
                  </a:cubicBezTo>
                  <a:lnTo>
                    <a:pt x="5502" y="6825"/>
                  </a:lnTo>
                  <a:lnTo>
                    <a:pt x="5228" y="7281"/>
                  </a:lnTo>
                  <a:cubicBezTo>
                    <a:pt x="5182" y="7350"/>
                    <a:pt x="5137" y="7418"/>
                    <a:pt x="5091" y="7510"/>
                  </a:cubicBezTo>
                  <a:cubicBezTo>
                    <a:pt x="5068" y="7555"/>
                    <a:pt x="5022" y="7624"/>
                    <a:pt x="5000" y="7692"/>
                  </a:cubicBezTo>
                  <a:lnTo>
                    <a:pt x="4977" y="7738"/>
                  </a:lnTo>
                  <a:cubicBezTo>
                    <a:pt x="4931" y="7829"/>
                    <a:pt x="4885" y="7898"/>
                    <a:pt x="4817" y="7989"/>
                  </a:cubicBezTo>
                  <a:cubicBezTo>
                    <a:pt x="4794" y="8057"/>
                    <a:pt x="4748" y="8126"/>
                    <a:pt x="4703" y="8194"/>
                  </a:cubicBezTo>
                  <a:lnTo>
                    <a:pt x="4657" y="8286"/>
                  </a:lnTo>
                  <a:cubicBezTo>
                    <a:pt x="4634" y="8331"/>
                    <a:pt x="4612" y="8377"/>
                    <a:pt x="4589" y="8423"/>
                  </a:cubicBezTo>
                  <a:cubicBezTo>
                    <a:pt x="4543" y="8491"/>
                    <a:pt x="4520" y="8537"/>
                    <a:pt x="4497" y="8582"/>
                  </a:cubicBezTo>
                  <a:lnTo>
                    <a:pt x="4452" y="8651"/>
                  </a:lnTo>
                  <a:cubicBezTo>
                    <a:pt x="4429" y="8696"/>
                    <a:pt x="4406" y="8742"/>
                    <a:pt x="4383" y="8788"/>
                  </a:cubicBezTo>
                  <a:lnTo>
                    <a:pt x="4338" y="8856"/>
                  </a:lnTo>
                  <a:cubicBezTo>
                    <a:pt x="4315" y="8925"/>
                    <a:pt x="4269" y="8993"/>
                    <a:pt x="4223" y="9062"/>
                  </a:cubicBezTo>
                  <a:lnTo>
                    <a:pt x="4201" y="9107"/>
                  </a:lnTo>
                  <a:cubicBezTo>
                    <a:pt x="4155" y="9199"/>
                    <a:pt x="4109" y="9290"/>
                    <a:pt x="4064" y="9381"/>
                  </a:cubicBezTo>
                  <a:cubicBezTo>
                    <a:pt x="4018" y="9450"/>
                    <a:pt x="3995" y="9518"/>
                    <a:pt x="3950" y="9564"/>
                  </a:cubicBezTo>
                  <a:cubicBezTo>
                    <a:pt x="3858" y="9724"/>
                    <a:pt x="3790" y="9883"/>
                    <a:pt x="3699" y="10043"/>
                  </a:cubicBezTo>
                  <a:lnTo>
                    <a:pt x="3607" y="10226"/>
                  </a:lnTo>
                  <a:cubicBezTo>
                    <a:pt x="3562" y="10317"/>
                    <a:pt x="3516" y="10431"/>
                    <a:pt x="3447" y="10522"/>
                  </a:cubicBezTo>
                  <a:cubicBezTo>
                    <a:pt x="3356" y="10682"/>
                    <a:pt x="3288" y="10865"/>
                    <a:pt x="3196" y="11047"/>
                  </a:cubicBezTo>
                  <a:cubicBezTo>
                    <a:pt x="3128" y="11184"/>
                    <a:pt x="3037" y="11321"/>
                    <a:pt x="2968" y="11481"/>
                  </a:cubicBezTo>
                  <a:cubicBezTo>
                    <a:pt x="2922" y="11550"/>
                    <a:pt x="2877" y="11641"/>
                    <a:pt x="2831" y="11732"/>
                  </a:cubicBezTo>
                  <a:cubicBezTo>
                    <a:pt x="2785" y="11801"/>
                    <a:pt x="2740" y="11869"/>
                    <a:pt x="2717" y="11938"/>
                  </a:cubicBezTo>
                  <a:cubicBezTo>
                    <a:pt x="2626" y="12075"/>
                    <a:pt x="2557" y="12234"/>
                    <a:pt x="2466" y="12371"/>
                  </a:cubicBezTo>
                  <a:lnTo>
                    <a:pt x="2443" y="12394"/>
                  </a:lnTo>
                  <a:cubicBezTo>
                    <a:pt x="2329" y="12600"/>
                    <a:pt x="2215" y="12782"/>
                    <a:pt x="2101" y="12988"/>
                  </a:cubicBezTo>
                  <a:lnTo>
                    <a:pt x="1941" y="13284"/>
                  </a:lnTo>
                  <a:lnTo>
                    <a:pt x="1850" y="13421"/>
                  </a:lnTo>
                  <a:lnTo>
                    <a:pt x="1667" y="13764"/>
                  </a:lnTo>
                  <a:cubicBezTo>
                    <a:pt x="1621" y="13832"/>
                    <a:pt x="1576" y="13923"/>
                    <a:pt x="1530" y="13992"/>
                  </a:cubicBezTo>
                  <a:cubicBezTo>
                    <a:pt x="1507" y="14038"/>
                    <a:pt x="1484" y="14083"/>
                    <a:pt x="1462" y="14129"/>
                  </a:cubicBezTo>
                  <a:cubicBezTo>
                    <a:pt x="1439" y="14152"/>
                    <a:pt x="1416" y="14175"/>
                    <a:pt x="1416" y="14197"/>
                  </a:cubicBezTo>
                  <a:cubicBezTo>
                    <a:pt x="1279" y="14426"/>
                    <a:pt x="1165" y="14631"/>
                    <a:pt x="1028" y="14859"/>
                  </a:cubicBezTo>
                  <a:lnTo>
                    <a:pt x="891" y="15110"/>
                  </a:lnTo>
                  <a:lnTo>
                    <a:pt x="640" y="15544"/>
                  </a:lnTo>
                  <a:lnTo>
                    <a:pt x="389" y="15978"/>
                  </a:lnTo>
                  <a:cubicBezTo>
                    <a:pt x="343" y="16023"/>
                    <a:pt x="320" y="16092"/>
                    <a:pt x="275" y="16137"/>
                  </a:cubicBezTo>
                  <a:lnTo>
                    <a:pt x="275" y="16160"/>
                  </a:lnTo>
                  <a:cubicBezTo>
                    <a:pt x="252" y="16183"/>
                    <a:pt x="252" y="16229"/>
                    <a:pt x="229" y="16252"/>
                  </a:cubicBezTo>
                  <a:cubicBezTo>
                    <a:pt x="206" y="16274"/>
                    <a:pt x="183" y="16274"/>
                    <a:pt x="183" y="16297"/>
                  </a:cubicBezTo>
                  <a:lnTo>
                    <a:pt x="161" y="16320"/>
                  </a:lnTo>
                  <a:cubicBezTo>
                    <a:pt x="138" y="16366"/>
                    <a:pt x="92" y="16411"/>
                    <a:pt x="69" y="16457"/>
                  </a:cubicBezTo>
                  <a:cubicBezTo>
                    <a:pt x="46" y="16503"/>
                    <a:pt x="24" y="16548"/>
                    <a:pt x="1" y="16617"/>
                  </a:cubicBezTo>
                  <a:cubicBezTo>
                    <a:pt x="1" y="16685"/>
                    <a:pt x="1" y="16754"/>
                    <a:pt x="46" y="16822"/>
                  </a:cubicBezTo>
                  <a:cubicBezTo>
                    <a:pt x="69" y="16845"/>
                    <a:pt x="92" y="16868"/>
                    <a:pt x="115" y="16914"/>
                  </a:cubicBezTo>
                  <a:lnTo>
                    <a:pt x="161" y="16936"/>
                  </a:lnTo>
                  <a:cubicBezTo>
                    <a:pt x="183" y="16959"/>
                    <a:pt x="206" y="16982"/>
                    <a:pt x="229" y="17005"/>
                  </a:cubicBezTo>
                  <a:cubicBezTo>
                    <a:pt x="320" y="17096"/>
                    <a:pt x="412" y="17165"/>
                    <a:pt x="503" y="17233"/>
                  </a:cubicBezTo>
                  <a:lnTo>
                    <a:pt x="594" y="17324"/>
                  </a:lnTo>
                  <a:cubicBezTo>
                    <a:pt x="617" y="17347"/>
                    <a:pt x="663" y="17370"/>
                    <a:pt x="686" y="17393"/>
                  </a:cubicBezTo>
                  <a:cubicBezTo>
                    <a:pt x="708" y="17370"/>
                    <a:pt x="754" y="17347"/>
                    <a:pt x="777" y="17347"/>
                  </a:cubicBezTo>
                  <a:cubicBezTo>
                    <a:pt x="800" y="17347"/>
                    <a:pt x="823" y="17370"/>
                    <a:pt x="845" y="17370"/>
                  </a:cubicBezTo>
                  <a:cubicBezTo>
                    <a:pt x="868" y="17416"/>
                    <a:pt x="891" y="17461"/>
                    <a:pt x="868" y="17484"/>
                  </a:cubicBezTo>
                  <a:cubicBezTo>
                    <a:pt x="937" y="17553"/>
                    <a:pt x="1005" y="17598"/>
                    <a:pt x="1074" y="17644"/>
                  </a:cubicBezTo>
                  <a:cubicBezTo>
                    <a:pt x="1165" y="17712"/>
                    <a:pt x="1233" y="17758"/>
                    <a:pt x="1325" y="17804"/>
                  </a:cubicBezTo>
                  <a:lnTo>
                    <a:pt x="1370" y="17827"/>
                  </a:lnTo>
                  <a:cubicBezTo>
                    <a:pt x="1416" y="17872"/>
                    <a:pt x="1484" y="17918"/>
                    <a:pt x="1530" y="17941"/>
                  </a:cubicBezTo>
                  <a:lnTo>
                    <a:pt x="1553" y="17964"/>
                  </a:lnTo>
                  <a:lnTo>
                    <a:pt x="1576" y="17964"/>
                  </a:lnTo>
                  <a:cubicBezTo>
                    <a:pt x="1644" y="18009"/>
                    <a:pt x="1713" y="18032"/>
                    <a:pt x="1758" y="18078"/>
                  </a:cubicBezTo>
                  <a:lnTo>
                    <a:pt x="1850" y="18146"/>
                  </a:lnTo>
                  <a:lnTo>
                    <a:pt x="1964" y="18215"/>
                  </a:lnTo>
                  <a:cubicBezTo>
                    <a:pt x="2032" y="18237"/>
                    <a:pt x="2078" y="18260"/>
                    <a:pt x="2124" y="18306"/>
                  </a:cubicBezTo>
                  <a:lnTo>
                    <a:pt x="2192" y="18329"/>
                  </a:lnTo>
                  <a:cubicBezTo>
                    <a:pt x="2443" y="18488"/>
                    <a:pt x="2694" y="18648"/>
                    <a:pt x="2945" y="18808"/>
                  </a:cubicBezTo>
                  <a:lnTo>
                    <a:pt x="2991" y="18831"/>
                  </a:lnTo>
                  <a:lnTo>
                    <a:pt x="3059" y="18899"/>
                  </a:lnTo>
                  <a:lnTo>
                    <a:pt x="3082" y="18899"/>
                  </a:lnTo>
                  <a:lnTo>
                    <a:pt x="3105" y="18922"/>
                  </a:lnTo>
                  <a:lnTo>
                    <a:pt x="3151" y="18945"/>
                  </a:lnTo>
                  <a:cubicBezTo>
                    <a:pt x="3242" y="18991"/>
                    <a:pt x="3333" y="19059"/>
                    <a:pt x="3425" y="19105"/>
                  </a:cubicBezTo>
                  <a:lnTo>
                    <a:pt x="3470" y="19128"/>
                  </a:lnTo>
                  <a:lnTo>
                    <a:pt x="3516" y="19150"/>
                  </a:lnTo>
                  <a:lnTo>
                    <a:pt x="3539" y="19150"/>
                  </a:lnTo>
                  <a:cubicBezTo>
                    <a:pt x="3607" y="19196"/>
                    <a:pt x="3676" y="19242"/>
                    <a:pt x="3744" y="19287"/>
                  </a:cubicBezTo>
                  <a:lnTo>
                    <a:pt x="3881" y="19356"/>
                  </a:lnTo>
                  <a:cubicBezTo>
                    <a:pt x="3972" y="19424"/>
                    <a:pt x="4064" y="19470"/>
                    <a:pt x="4155" y="19516"/>
                  </a:cubicBezTo>
                  <a:cubicBezTo>
                    <a:pt x="4246" y="19584"/>
                    <a:pt x="4338" y="19630"/>
                    <a:pt x="4429" y="19675"/>
                  </a:cubicBezTo>
                  <a:cubicBezTo>
                    <a:pt x="4497" y="19721"/>
                    <a:pt x="4543" y="19744"/>
                    <a:pt x="4589" y="19767"/>
                  </a:cubicBezTo>
                  <a:cubicBezTo>
                    <a:pt x="4657" y="19790"/>
                    <a:pt x="4703" y="19835"/>
                    <a:pt x="4748" y="19858"/>
                  </a:cubicBezTo>
                  <a:lnTo>
                    <a:pt x="4817" y="19881"/>
                  </a:lnTo>
                  <a:cubicBezTo>
                    <a:pt x="4863" y="19926"/>
                    <a:pt x="4908" y="19949"/>
                    <a:pt x="4977" y="19972"/>
                  </a:cubicBezTo>
                  <a:lnTo>
                    <a:pt x="5022" y="20018"/>
                  </a:lnTo>
                  <a:cubicBezTo>
                    <a:pt x="5182" y="20109"/>
                    <a:pt x="5319" y="20178"/>
                    <a:pt x="5479" y="20269"/>
                  </a:cubicBezTo>
                  <a:cubicBezTo>
                    <a:pt x="5593" y="20315"/>
                    <a:pt x="5707" y="20383"/>
                    <a:pt x="5821" y="20451"/>
                  </a:cubicBezTo>
                  <a:lnTo>
                    <a:pt x="5913" y="20497"/>
                  </a:lnTo>
                  <a:cubicBezTo>
                    <a:pt x="6004" y="20520"/>
                    <a:pt x="6095" y="20566"/>
                    <a:pt x="6164" y="20611"/>
                  </a:cubicBezTo>
                  <a:cubicBezTo>
                    <a:pt x="6232" y="20634"/>
                    <a:pt x="6301" y="20680"/>
                    <a:pt x="6369" y="20703"/>
                  </a:cubicBezTo>
                  <a:lnTo>
                    <a:pt x="6506" y="20771"/>
                  </a:lnTo>
                  <a:lnTo>
                    <a:pt x="6597" y="20817"/>
                  </a:lnTo>
                  <a:cubicBezTo>
                    <a:pt x="6643" y="20839"/>
                    <a:pt x="6711" y="20862"/>
                    <a:pt x="6757" y="20908"/>
                  </a:cubicBezTo>
                  <a:lnTo>
                    <a:pt x="6826" y="20931"/>
                  </a:lnTo>
                  <a:cubicBezTo>
                    <a:pt x="6894" y="20976"/>
                    <a:pt x="6985" y="21022"/>
                    <a:pt x="7077" y="21068"/>
                  </a:cubicBezTo>
                  <a:cubicBezTo>
                    <a:pt x="7145" y="21091"/>
                    <a:pt x="7191" y="21113"/>
                    <a:pt x="7259" y="21136"/>
                  </a:cubicBezTo>
                  <a:cubicBezTo>
                    <a:pt x="7328" y="21182"/>
                    <a:pt x="7419" y="21228"/>
                    <a:pt x="7488" y="21250"/>
                  </a:cubicBezTo>
                  <a:lnTo>
                    <a:pt x="7533" y="21273"/>
                  </a:lnTo>
                  <a:cubicBezTo>
                    <a:pt x="7602" y="21296"/>
                    <a:pt x="7670" y="21342"/>
                    <a:pt x="7739" y="21364"/>
                  </a:cubicBezTo>
                  <a:cubicBezTo>
                    <a:pt x="7807" y="21410"/>
                    <a:pt x="7898" y="21456"/>
                    <a:pt x="7967" y="21479"/>
                  </a:cubicBezTo>
                  <a:cubicBezTo>
                    <a:pt x="7990" y="21501"/>
                    <a:pt x="7990" y="21501"/>
                    <a:pt x="8012" y="21501"/>
                  </a:cubicBezTo>
                  <a:lnTo>
                    <a:pt x="8081" y="21547"/>
                  </a:lnTo>
                  <a:cubicBezTo>
                    <a:pt x="8172" y="21593"/>
                    <a:pt x="8264" y="21638"/>
                    <a:pt x="8378" y="21661"/>
                  </a:cubicBezTo>
                  <a:cubicBezTo>
                    <a:pt x="8446" y="21707"/>
                    <a:pt x="8537" y="21730"/>
                    <a:pt x="8606" y="21775"/>
                  </a:cubicBezTo>
                  <a:cubicBezTo>
                    <a:pt x="8697" y="21798"/>
                    <a:pt x="8766" y="21844"/>
                    <a:pt x="8834" y="21867"/>
                  </a:cubicBezTo>
                  <a:lnTo>
                    <a:pt x="8971" y="21912"/>
                  </a:lnTo>
                  <a:cubicBezTo>
                    <a:pt x="9085" y="21958"/>
                    <a:pt x="9199" y="22026"/>
                    <a:pt x="9314" y="22072"/>
                  </a:cubicBezTo>
                  <a:lnTo>
                    <a:pt x="9450" y="22118"/>
                  </a:lnTo>
                  <a:cubicBezTo>
                    <a:pt x="9542" y="22163"/>
                    <a:pt x="9656" y="22232"/>
                    <a:pt x="9770" y="22277"/>
                  </a:cubicBezTo>
                  <a:cubicBezTo>
                    <a:pt x="9930" y="22323"/>
                    <a:pt x="10090" y="22392"/>
                    <a:pt x="10249" y="22437"/>
                  </a:cubicBezTo>
                  <a:cubicBezTo>
                    <a:pt x="10341" y="22483"/>
                    <a:pt x="10432" y="22506"/>
                    <a:pt x="10523" y="22529"/>
                  </a:cubicBezTo>
                  <a:cubicBezTo>
                    <a:pt x="10592" y="22551"/>
                    <a:pt x="10637" y="22574"/>
                    <a:pt x="10706" y="22597"/>
                  </a:cubicBezTo>
                  <a:cubicBezTo>
                    <a:pt x="10774" y="22620"/>
                    <a:pt x="10843" y="22643"/>
                    <a:pt x="10911" y="22666"/>
                  </a:cubicBezTo>
                  <a:lnTo>
                    <a:pt x="10980" y="22711"/>
                  </a:lnTo>
                  <a:cubicBezTo>
                    <a:pt x="11094" y="22734"/>
                    <a:pt x="11208" y="22780"/>
                    <a:pt x="11322" y="22802"/>
                  </a:cubicBezTo>
                  <a:cubicBezTo>
                    <a:pt x="11482" y="22848"/>
                    <a:pt x="11642" y="22894"/>
                    <a:pt x="11801" y="22939"/>
                  </a:cubicBezTo>
                  <a:cubicBezTo>
                    <a:pt x="11893" y="22962"/>
                    <a:pt x="11961" y="22985"/>
                    <a:pt x="12053" y="23008"/>
                  </a:cubicBezTo>
                  <a:lnTo>
                    <a:pt x="12190" y="23031"/>
                  </a:lnTo>
                  <a:cubicBezTo>
                    <a:pt x="12304" y="23031"/>
                    <a:pt x="12441" y="23054"/>
                    <a:pt x="12555" y="23076"/>
                  </a:cubicBezTo>
                  <a:cubicBezTo>
                    <a:pt x="12715" y="23099"/>
                    <a:pt x="12851" y="23099"/>
                    <a:pt x="12988" y="23122"/>
                  </a:cubicBezTo>
                  <a:lnTo>
                    <a:pt x="13536" y="23122"/>
                  </a:lnTo>
                  <a:cubicBezTo>
                    <a:pt x="13559" y="23099"/>
                    <a:pt x="13605" y="23099"/>
                    <a:pt x="13628" y="23076"/>
                  </a:cubicBezTo>
                  <a:cubicBezTo>
                    <a:pt x="13650" y="23054"/>
                    <a:pt x="13673" y="23031"/>
                    <a:pt x="13673" y="23008"/>
                  </a:cubicBezTo>
                  <a:cubicBezTo>
                    <a:pt x="13696" y="22962"/>
                    <a:pt x="13696" y="22939"/>
                    <a:pt x="13696" y="22894"/>
                  </a:cubicBezTo>
                  <a:cubicBezTo>
                    <a:pt x="13742" y="22825"/>
                    <a:pt x="13787" y="22757"/>
                    <a:pt x="13833" y="22688"/>
                  </a:cubicBezTo>
                  <a:cubicBezTo>
                    <a:pt x="13879" y="22620"/>
                    <a:pt x="13924" y="22551"/>
                    <a:pt x="13970" y="22483"/>
                  </a:cubicBezTo>
                  <a:cubicBezTo>
                    <a:pt x="14038" y="22369"/>
                    <a:pt x="14107" y="22255"/>
                    <a:pt x="14198" y="22141"/>
                  </a:cubicBezTo>
                  <a:lnTo>
                    <a:pt x="14221" y="22095"/>
                  </a:lnTo>
                  <a:cubicBezTo>
                    <a:pt x="14289" y="21981"/>
                    <a:pt x="14335" y="21889"/>
                    <a:pt x="14404" y="21798"/>
                  </a:cubicBezTo>
                  <a:lnTo>
                    <a:pt x="14449" y="21707"/>
                  </a:lnTo>
                  <a:cubicBezTo>
                    <a:pt x="14495" y="21638"/>
                    <a:pt x="14518" y="21593"/>
                    <a:pt x="14563" y="21524"/>
                  </a:cubicBezTo>
                  <a:lnTo>
                    <a:pt x="14586" y="21501"/>
                  </a:lnTo>
                  <a:lnTo>
                    <a:pt x="14609" y="21456"/>
                  </a:lnTo>
                  <a:cubicBezTo>
                    <a:pt x="14632" y="21387"/>
                    <a:pt x="14677" y="21342"/>
                    <a:pt x="14700" y="21273"/>
                  </a:cubicBezTo>
                  <a:cubicBezTo>
                    <a:pt x="14746" y="21182"/>
                    <a:pt x="14792" y="21113"/>
                    <a:pt x="14814" y="21022"/>
                  </a:cubicBezTo>
                  <a:cubicBezTo>
                    <a:pt x="14906" y="20885"/>
                    <a:pt x="14974" y="20725"/>
                    <a:pt x="15043" y="20588"/>
                  </a:cubicBezTo>
                  <a:cubicBezTo>
                    <a:pt x="15111" y="20474"/>
                    <a:pt x="15157" y="20383"/>
                    <a:pt x="15248" y="20269"/>
                  </a:cubicBezTo>
                  <a:cubicBezTo>
                    <a:pt x="15271" y="20223"/>
                    <a:pt x="15294" y="20200"/>
                    <a:pt x="15317" y="20155"/>
                  </a:cubicBezTo>
                  <a:lnTo>
                    <a:pt x="15294" y="20155"/>
                  </a:lnTo>
                  <a:lnTo>
                    <a:pt x="15362" y="20063"/>
                  </a:lnTo>
                  <a:cubicBezTo>
                    <a:pt x="15385" y="20018"/>
                    <a:pt x="15408" y="19972"/>
                    <a:pt x="15454" y="19904"/>
                  </a:cubicBezTo>
                  <a:lnTo>
                    <a:pt x="15522" y="19812"/>
                  </a:lnTo>
                  <a:lnTo>
                    <a:pt x="15659" y="19561"/>
                  </a:lnTo>
                  <a:lnTo>
                    <a:pt x="15727" y="19447"/>
                  </a:lnTo>
                  <a:cubicBezTo>
                    <a:pt x="15750" y="19402"/>
                    <a:pt x="15796" y="19333"/>
                    <a:pt x="15819" y="19265"/>
                  </a:cubicBezTo>
                  <a:cubicBezTo>
                    <a:pt x="15864" y="19196"/>
                    <a:pt x="15887" y="19150"/>
                    <a:pt x="15910" y="19082"/>
                  </a:cubicBezTo>
                  <a:cubicBezTo>
                    <a:pt x="15956" y="19036"/>
                    <a:pt x="16001" y="18968"/>
                    <a:pt x="16024" y="18899"/>
                  </a:cubicBezTo>
                  <a:lnTo>
                    <a:pt x="16047" y="18854"/>
                  </a:lnTo>
                  <a:lnTo>
                    <a:pt x="16138" y="18717"/>
                  </a:lnTo>
                  <a:cubicBezTo>
                    <a:pt x="16161" y="18671"/>
                    <a:pt x="16207" y="18603"/>
                    <a:pt x="16252" y="18534"/>
                  </a:cubicBezTo>
                  <a:lnTo>
                    <a:pt x="16275" y="18443"/>
                  </a:lnTo>
                  <a:cubicBezTo>
                    <a:pt x="16298" y="18420"/>
                    <a:pt x="16321" y="18374"/>
                    <a:pt x="16344" y="18329"/>
                  </a:cubicBezTo>
                  <a:cubicBezTo>
                    <a:pt x="16389" y="18283"/>
                    <a:pt x="16412" y="18215"/>
                    <a:pt x="16435" y="18169"/>
                  </a:cubicBezTo>
                  <a:lnTo>
                    <a:pt x="16481" y="18078"/>
                  </a:lnTo>
                  <a:lnTo>
                    <a:pt x="16504" y="18055"/>
                  </a:lnTo>
                  <a:lnTo>
                    <a:pt x="16595" y="17895"/>
                  </a:lnTo>
                  <a:cubicBezTo>
                    <a:pt x="16618" y="17849"/>
                    <a:pt x="16640" y="17804"/>
                    <a:pt x="16663" y="17758"/>
                  </a:cubicBezTo>
                  <a:lnTo>
                    <a:pt x="16686" y="17712"/>
                  </a:lnTo>
                  <a:cubicBezTo>
                    <a:pt x="16732" y="17644"/>
                    <a:pt x="16800" y="17553"/>
                    <a:pt x="16846" y="17461"/>
                  </a:cubicBezTo>
                  <a:lnTo>
                    <a:pt x="16869" y="17370"/>
                  </a:lnTo>
                  <a:lnTo>
                    <a:pt x="16960" y="17233"/>
                  </a:lnTo>
                  <a:lnTo>
                    <a:pt x="16983" y="17187"/>
                  </a:lnTo>
                  <a:cubicBezTo>
                    <a:pt x="17006" y="17142"/>
                    <a:pt x="17051" y="17073"/>
                    <a:pt x="17074" y="17005"/>
                  </a:cubicBezTo>
                  <a:lnTo>
                    <a:pt x="17097" y="16959"/>
                  </a:lnTo>
                  <a:lnTo>
                    <a:pt x="17188" y="16799"/>
                  </a:lnTo>
                  <a:lnTo>
                    <a:pt x="17257" y="16662"/>
                  </a:lnTo>
                  <a:lnTo>
                    <a:pt x="17302" y="16594"/>
                  </a:lnTo>
                  <a:lnTo>
                    <a:pt x="17371" y="16480"/>
                  </a:lnTo>
                  <a:cubicBezTo>
                    <a:pt x="17417" y="16389"/>
                    <a:pt x="17462" y="16274"/>
                    <a:pt x="17531" y="16183"/>
                  </a:cubicBezTo>
                  <a:cubicBezTo>
                    <a:pt x="17599" y="16046"/>
                    <a:pt x="17690" y="15909"/>
                    <a:pt x="17759" y="15772"/>
                  </a:cubicBezTo>
                  <a:cubicBezTo>
                    <a:pt x="17805" y="15681"/>
                    <a:pt x="17873" y="15567"/>
                    <a:pt x="17941" y="15476"/>
                  </a:cubicBezTo>
                  <a:lnTo>
                    <a:pt x="17987" y="15384"/>
                  </a:lnTo>
                  <a:cubicBezTo>
                    <a:pt x="18033" y="15293"/>
                    <a:pt x="18078" y="15224"/>
                    <a:pt x="18124" y="15156"/>
                  </a:cubicBezTo>
                  <a:lnTo>
                    <a:pt x="18147" y="15133"/>
                  </a:lnTo>
                  <a:cubicBezTo>
                    <a:pt x="18170" y="15065"/>
                    <a:pt x="18193" y="15019"/>
                    <a:pt x="18238" y="14973"/>
                  </a:cubicBezTo>
                  <a:lnTo>
                    <a:pt x="18307" y="14836"/>
                  </a:lnTo>
                  <a:cubicBezTo>
                    <a:pt x="18352" y="14722"/>
                    <a:pt x="18421" y="14608"/>
                    <a:pt x="18489" y="14517"/>
                  </a:cubicBezTo>
                  <a:cubicBezTo>
                    <a:pt x="18535" y="14426"/>
                    <a:pt x="18581" y="14357"/>
                    <a:pt x="18626" y="14266"/>
                  </a:cubicBezTo>
                  <a:lnTo>
                    <a:pt x="18649" y="14220"/>
                  </a:lnTo>
                  <a:cubicBezTo>
                    <a:pt x="18672" y="14175"/>
                    <a:pt x="18718" y="14129"/>
                    <a:pt x="18740" y="14083"/>
                  </a:cubicBezTo>
                  <a:lnTo>
                    <a:pt x="18877" y="13832"/>
                  </a:lnTo>
                  <a:lnTo>
                    <a:pt x="18900" y="13786"/>
                  </a:lnTo>
                  <a:cubicBezTo>
                    <a:pt x="18991" y="13650"/>
                    <a:pt x="19083" y="13467"/>
                    <a:pt x="19174" y="13330"/>
                  </a:cubicBezTo>
                  <a:cubicBezTo>
                    <a:pt x="19193" y="13293"/>
                    <a:pt x="19212" y="13270"/>
                    <a:pt x="19230" y="13239"/>
                  </a:cubicBezTo>
                  <a:lnTo>
                    <a:pt x="19230" y="13239"/>
                  </a:lnTo>
                  <a:cubicBezTo>
                    <a:pt x="19243" y="13238"/>
                    <a:pt x="19243" y="13234"/>
                    <a:pt x="19243" y="13216"/>
                  </a:cubicBezTo>
                  <a:lnTo>
                    <a:pt x="19243" y="13216"/>
                  </a:lnTo>
                  <a:cubicBezTo>
                    <a:pt x="19243" y="13216"/>
                    <a:pt x="19243" y="13216"/>
                    <a:pt x="19243" y="13216"/>
                  </a:cubicBezTo>
                  <a:lnTo>
                    <a:pt x="19243" y="13216"/>
                  </a:lnTo>
                  <a:lnTo>
                    <a:pt x="19220" y="13239"/>
                  </a:lnTo>
                  <a:cubicBezTo>
                    <a:pt x="19243" y="13193"/>
                    <a:pt x="19265" y="13170"/>
                    <a:pt x="19288" y="13125"/>
                  </a:cubicBezTo>
                  <a:lnTo>
                    <a:pt x="19311" y="13102"/>
                  </a:lnTo>
                  <a:lnTo>
                    <a:pt x="19334" y="13056"/>
                  </a:lnTo>
                  <a:lnTo>
                    <a:pt x="19357" y="13010"/>
                  </a:lnTo>
                  <a:cubicBezTo>
                    <a:pt x="19402" y="12965"/>
                    <a:pt x="19425" y="12919"/>
                    <a:pt x="19448" y="12873"/>
                  </a:cubicBezTo>
                  <a:lnTo>
                    <a:pt x="19516" y="12759"/>
                  </a:lnTo>
                  <a:lnTo>
                    <a:pt x="19539" y="12714"/>
                  </a:lnTo>
                  <a:lnTo>
                    <a:pt x="19562" y="12668"/>
                  </a:lnTo>
                  <a:lnTo>
                    <a:pt x="19585" y="12668"/>
                  </a:lnTo>
                  <a:lnTo>
                    <a:pt x="19631" y="12577"/>
                  </a:lnTo>
                  <a:cubicBezTo>
                    <a:pt x="19653" y="12531"/>
                    <a:pt x="19699" y="12463"/>
                    <a:pt x="19722" y="12417"/>
                  </a:cubicBezTo>
                  <a:lnTo>
                    <a:pt x="19745" y="12371"/>
                  </a:lnTo>
                  <a:cubicBezTo>
                    <a:pt x="19768" y="12349"/>
                    <a:pt x="19790" y="12303"/>
                    <a:pt x="19813" y="12257"/>
                  </a:cubicBezTo>
                  <a:lnTo>
                    <a:pt x="19882" y="12166"/>
                  </a:lnTo>
                  <a:cubicBezTo>
                    <a:pt x="19950" y="12006"/>
                    <a:pt x="20041" y="11869"/>
                    <a:pt x="20133" y="11709"/>
                  </a:cubicBezTo>
                  <a:lnTo>
                    <a:pt x="20178" y="11641"/>
                  </a:lnTo>
                  <a:cubicBezTo>
                    <a:pt x="20201" y="11595"/>
                    <a:pt x="20224" y="11572"/>
                    <a:pt x="20247" y="11527"/>
                  </a:cubicBezTo>
                  <a:lnTo>
                    <a:pt x="20270" y="11481"/>
                  </a:lnTo>
                  <a:cubicBezTo>
                    <a:pt x="20315" y="11413"/>
                    <a:pt x="20361" y="11321"/>
                    <a:pt x="20407" y="11253"/>
                  </a:cubicBezTo>
                  <a:cubicBezTo>
                    <a:pt x="20475" y="11116"/>
                    <a:pt x="20544" y="11002"/>
                    <a:pt x="20612" y="10888"/>
                  </a:cubicBezTo>
                  <a:lnTo>
                    <a:pt x="20635" y="10842"/>
                  </a:lnTo>
                  <a:cubicBezTo>
                    <a:pt x="20703" y="10728"/>
                    <a:pt x="20772" y="10614"/>
                    <a:pt x="20817" y="10500"/>
                  </a:cubicBezTo>
                  <a:lnTo>
                    <a:pt x="20886" y="10408"/>
                  </a:lnTo>
                  <a:cubicBezTo>
                    <a:pt x="20909" y="10317"/>
                    <a:pt x="20954" y="10249"/>
                    <a:pt x="21000" y="10180"/>
                  </a:cubicBezTo>
                  <a:lnTo>
                    <a:pt x="21023" y="10134"/>
                  </a:lnTo>
                  <a:cubicBezTo>
                    <a:pt x="21046" y="10066"/>
                    <a:pt x="21069" y="10020"/>
                    <a:pt x="21114" y="9975"/>
                  </a:cubicBezTo>
                  <a:lnTo>
                    <a:pt x="21137" y="9929"/>
                  </a:lnTo>
                  <a:cubicBezTo>
                    <a:pt x="21206" y="9792"/>
                    <a:pt x="21274" y="9655"/>
                    <a:pt x="21365" y="9518"/>
                  </a:cubicBezTo>
                  <a:cubicBezTo>
                    <a:pt x="21388" y="9450"/>
                    <a:pt x="21434" y="9381"/>
                    <a:pt x="21457" y="9313"/>
                  </a:cubicBezTo>
                  <a:cubicBezTo>
                    <a:pt x="21502" y="9244"/>
                    <a:pt x="21548" y="9176"/>
                    <a:pt x="21594" y="9084"/>
                  </a:cubicBezTo>
                  <a:cubicBezTo>
                    <a:pt x="21662" y="8925"/>
                    <a:pt x="21753" y="8788"/>
                    <a:pt x="21845" y="8651"/>
                  </a:cubicBezTo>
                  <a:cubicBezTo>
                    <a:pt x="21890" y="8582"/>
                    <a:pt x="21936" y="8514"/>
                    <a:pt x="21959" y="8445"/>
                  </a:cubicBezTo>
                  <a:cubicBezTo>
                    <a:pt x="21982" y="8400"/>
                    <a:pt x="22027" y="8354"/>
                    <a:pt x="22050" y="8308"/>
                  </a:cubicBezTo>
                  <a:lnTo>
                    <a:pt x="22096" y="8240"/>
                  </a:lnTo>
                  <a:lnTo>
                    <a:pt x="22187" y="8080"/>
                  </a:lnTo>
                  <a:cubicBezTo>
                    <a:pt x="22233" y="7989"/>
                    <a:pt x="22301" y="7898"/>
                    <a:pt x="22347" y="7806"/>
                  </a:cubicBezTo>
                  <a:lnTo>
                    <a:pt x="22461" y="7601"/>
                  </a:lnTo>
                  <a:cubicBezTo>
                    <a:pt x="22507" y="7532"/>
                    <a:pt x="22552" y="7464"/>
                    <a:pt x="22598" y="7373"/>
                  </a:cubicBezTo>
                  <a:lnTo>
                    <a:pt x="22644" y="7281"/>
                  </a:lnTo>
                  <a:cubicBezTo>
                    <a:pt x="22689" y="7213"/>
                    <a:pt x="22712" y="7167"/>
                    <a:pt x="22758" y="7099"/>
                  </a:cubicBezTo>
                  <a:lnTo>
                    <a:pt x="22780" y="7053"/>
                  </a:lnTo>
                  <a:lnTo>
                    <a:pt x="22803" y="6985"/>
                  </a:lnTo>
                  <a:lnTo>
                    <a:pt x="22826" y="6985"/>
                  </a:lnTo>
                  <a:cubicBezTo>
                    <a:pt x="22826" y="6962"/>
                    <a:pt x="22826" y="6962"/>
                    <a:pt x="22849" y="6939"/>
                  </a:cubicBezTo>
                  <a:lnTo>
                    <a:pt x="22849" y="6916"/>
                  </a:lnTo>
                  <a:cubicBezTo>
                    <a:pt x="22872" y="6893"/>
                    <a:pt x="22872" y="6893"/>
                    <a:pt x="22872" y="6893"/>
                  </a:cubicBezTo>
                  <a:cubicBezTo>
                    <a:pt x="22895" y="6870"/>
                    <a:pt x="22917" y="6825"/>
                    <a:pt x="22917" y="6802"/>
                  </a:cubicBezTo>
                  <a:cubicBezTo>
                    <a:pt x="22917" y="6756"/>
                    <a:pt x="22940" y="6711"/>
                    <a:pt x="22940" y="6688"/>
                  </a:cubicBezTo>
                  <a:cubicBezTo>
                    <a:pt x="22940" y="6642"/>
                    <a:pt x="22940" y="6597"/>
                    <a:pt x="22917" y="6574"/>
                  </a:cubicBezTo>
                  <a:cubicBezTo>
                    <a:pt x="22917" y="6528"/>
                    <a:pt x="22917" y="6460"/>
                    <a:pt x="22895" y="6414"/>
                  </a:cubicBezTo>
                  <a:cubicBezTo>
                    <a:pt x="22872" y="6345"/>
                    <a:pt x="22849" y="6300"/>
                    <a:pt x="22803" y="6231"/>
                  </a:cubicBezTo>
                  <a:cubicBezTo>
                    <a:pt x="22780" y="6163"/>
                    <a:pt x="22735" y="6117"/>
                    <a:pt x="22689" y="6072"/>
                  </a:cubicBezTo>
                  <a:lnTo>
                    <a:pt x="22666" y="6049"/>
                  </a:lnTo>
                  <a:cubicBezTo>
                    <a:pt x="22507" y="5843"/>
                    <a:pt x="22301" y="5684"/>
                    <a:pt x="22119" y="5547"/>
                  </a:cubicBezTo>
                  <a:lnTo>
                    <a:pt x="22096" y="5524"/>
                  </a:lnTo>
                  <a:lnTo>
                    <a:pt x="22027" y="5455"/>
                  </a:lnTo>
                  <a:lnTo>
                    <a:pt x="21845" y="5318"/>
                  </a:lnTo>
                  <a:cubicBezTo>
                    <a:pt x="21753" y="5204"/>
                    <a:pt x="21616" y="5136"/>
                    <a:pt x="21502" y="5044"/>
                  </a:cubicBezTo>
                  <a:lnTo>
                    <a:pt x="21479" y="4999"/>
                  </a:lnTo>
                  <a:lnTo>
                    <a:pt x="21342" y="4907"/>
                  </a:lnTo>
                  <a:cubicBezTo>
                    <a:pt x="21274" y="4839"/>
                    <a:pt x="21183" y="4771"/>
                    <a:pt x="21091" y="4725"/>
                  </a:cubicBezTo>
                  <a:cubicBezTo>
                    <a:pt x="20954" y="4611"/>
                    <a:pt x="20840" y="4519"/>
                    <a:pt x="20703" y="4428"/>
                  </a:cubicBezTo>
                  <a:cubicBezTo>
                    <a:pt x="20635" y="4382"/>
                    <a:pt x="20566" y="4337"/>
                    <a:pt x="20498" y="4291"/>
                  </a:cubicBezTo>
                  <a:cubicBezTo>
                    <a:pt x="20429" y="4246"/>
                    <a:pt x="20361" y="4177"/>
                    <a:pt x="20293" y="4131"/>
                  </a:cubicBezTo>
                  <a:cubicBezTo>
                    <a:pt x="20270" y="4109"/>
                    <a:pt x="20224" y="4086"/>
                    <a:pt x="20201" y="4086"/>
                  </a:cubicBezTo>
                  <a:cubicBezTo>
                    <a:pt x="20178" y="4040"/>
                    <a:pt x="20133" y="4017"/>
                    <a:pt x="20110" y="3994"/>
                  </a:cubicBezTo>
                  <a:cubicBezTo>
                    <a:pt x="20041" y="3949"/>
                    <a:pt x="19950" y="3903"/>
                    <a:pt x="19882" y="3858"/>
                  </a:cubicBezTo>
                  <a:cubicBezTo>
                    <a:pt x="19790" y="3789"/>
                    <a:pt x="19699" y="3721"/>
                    <a:pt x="19585" y="3652"/>
                  </a:cubicBezTo>
                  <a:lnTo>
                    <a:pt x="19471" y="3584"/>
                  </a:lnTo>
                  <a:cubicBezTo>
                    <a:pt x="19425" y="3561"/>
                    <a:pt x="19402" y="3538"/>
                    <a:pt x="19357" y="3515"/>
                  </a:cubicBezTo>
                  <a:cubicBezTo>
                    <a:pt x="19334" y="3492"/>
                    <a:pt x="19288" y="3469"/>
                    <a:pt x="19243" y="3424"/>
                  </a:cubicBezTo>
                  <a:lnTo>
                    <a:pt x="19083" y="3310"/>
                  </a:lnTo>
                  <a:lnTo>
                    <a:pt x="19014" y="3287"/>
                  </a:lnTo>
                  <a:cubicBezTo>
                    <a:pt x="18877" y="3196"/>
                    <a:pt x="18740" y="3104"/>
                    <a:pt x="18603" y="3013"/>
                  </a:cubicBezTo>
                  <a:cubicBezTo>
                    <a:pt x="18489" y="2944"/>
                    <a:pt x="18352" y="2876"/>
                    <a:pt x="18238" y="2808"/>
                  </a:cubicBezTo>
                  <a:lnTo>
                    <a:pt x="18147" y="2739"/>
                  </a:lnTo>
                  <a:lnTo>
                    <a:pt x="18124" y="2739"/>
                  </a:lnTo>
                  <a:cubicBezTo>
                    <a:pt x="17987" y="2648"/>
                    <a:pt x="17827" y="2579"/>
                    <a:pt x="17690" y="2488"/>
                  </a:cubicBezTo>
                  <a:lnTo>
                    <a:pt x="17462" y="2374"/>
                  </a:lnTo>
                  <a:cubicBezTo>
                    <a:pt x="17234" y="2260"/>
                    <a:pt x="17006" y="2123"/>
                    <a:pt x="16755" y="2009"/>
                  </a:cubicBezTo>
                  <a:lnTo>
                    <a:pt x="16595" y="1940"/>
                  </a:lnTo>
                  <a:lnTo>
                    <a:pt x="16526" y="1895"/>
                  </a:lnTo>
                  <a:lnTo>
                    <a:pt x="16458" y="1872"/>
                  </a:lnTo>
                  <a:cubicBezTo>
                    <a:pt x="16321" y="1803"/>
                    <a:pt x="16184" y="1735"/>
                    <a:pt x="16047" y="1689"/>
                  </a:cubicBezTo>
                  <a:cubicBezTo>
                    <a:pt x="15887" y="1621"/>
                    <a:pt x="15727" y="1552"/>
                    <a:pt x="15568" y="1484"/>
                  </a:cubicBezTo>
                  <a:cubicBezTo>
                    <a:pt x="15408" y="1415"/>
                    <a:pt x="15248" y="1347"/>
                    <a:pt x="15088" y="1301"/>
                  </a:cubicBezTo>
                  <a:cubicBezTo>
                    <a:pt x="14997" y="1255"/>
                    <a:pt x="14883" y="1210"/>
                    <a:pt x="14792" y="1187"/>
                  </a:cubicBezTo>
                  <a:cubicBezTo>
                    <a:pt x="14723" y="1164"/>
                    <a:pt x="14677" y="1141"/>
                    <a:pt x="14609" y="1118"/>
                  </a:cubicBezTo>
                  <a:lnTo>
                    <a:pt x="14495" y="1073"/>
                  </a:lnTo>
                  <a:cubicBezTo>
                    <a:pt x="14381" y="1027"/>
                    <a:pt x="14244" y="982"/>
                    <a:pt x="14130" y="936"/>
                  </a:cubicBezTo>
                  <a:cubicBezTo>
                    <a:pt x="14038" y="913"/>
                    <a:pt x="13924" y="890"/>
                    <a:pt x="13833" y="845"/>
                  </a:cubicBezTo>
                  <a:cubicBezTo>
                    <a:pt x="13764" y="845"/>
                    <a:pt x="13696" y="822"/>
                    <a:pt x="13628" y="799"/>
                  </a:cubicBezTo>
                  <a:cubicBezTo>
                    <a:pt x="13582" y="776"/>
                    <a:pt x="13536" y="776"/>
                    <a:pt x="13513" y="753"/>
                  </a:cubicBezTo>
                  <a:cubicBezTo>
                    <a:pt x="13468" y="753"/>
                    <a:pt x="13422" y="730"/>
                    <a:pt x="13376" y="708"/>
                  </a:cubicBezTo>
                  <a:cubicBezTo>
                    <a:pt x="13308" y="708"/>
                    <a:pt x="13239" y="685"/>
                    <a:pt x="13194" y="662"/>
                  </a:cubicBezTo>
                  <a:lnTo>
                    <a:pt x="13125" y="639"/>
                  </a:lnTo>
                  <a:cubicBezTo>
                    <a:pt x="13011" y="616"/>
                    <a:pt x="12920" y="593"/>
                    <a:pt x="12829" y="571"/>
                  </a:cubicBezTo>
                  <a:cubicBezTo>
                    <a:pt x="12760" y="548"/>
                    <a:pt x="12692" y="525"/>
                    <a:pt x="12623" y="502"/>
                  </a:cubicBezTo>
                  <a:cubicBezTo>
                    <a:pt x="12463" y="479"/>
                    <a:pt x="12326" y="434"/>
                    <a:pt x="12167" y="388"/>
                  </a:cubicBezTo>
                  <a:lnTo>
                    <a:pt x="12121" y="388"/>
                  </a:lnTo>
                  <a:lnTo>
                    <a:pt x="12053" y="365"/>
                  </a:lnTo>
                  <a:cubicBezTo>
                    <a:pt x="11916" y="342"/>
                    <a:pt x="11779" y="297"/>
                    <a:pt x="11642" y="274"/>
                  </a:cubicBezTo>
                  <a:cubicBezTo>
                    <a:pt x="11459" y="228"/>
                    <a:pt x="11277" y="205"/>
                    <a:pt x="11094" y="160"/>
                  </a:cubicBezTo>
                  <a:cubicBezTo>
                    <a:pt x="10957" y="160"/>
                    <a:pt x="10797" y="114"/>
                    <a:pt x="10615" y="114"/>
                  </a:cubicBezTo>
                  <a:lnTo>
                    <a:pt x="10523" y="114"/>
                  </a:lnTo>
                  <a:cubicBezTo>
                    <a:pt x="10478" y="114"/>
                    <a:pt x="10409" y="91"/>
                    <a:pt x="10363" y="91"/>
                  </a:cubicBezTo>
                  <a:lnTo>
                    <a:pt x="10067" y="91"/>
                  </a:lnTo>
                  <a:cubicBezTo>
                    <a:pt x="9998" y="46"/>
                    <a:pt x="9930" y="46"/>
                    <a:pt x="9884" y="23"/>
                  </a:cubicBezTo>
                  <a:cubicBezTo>
                    <a:pt x="9816" y="0"/>
                    <a:pt x="9747" y="0"/>
                    <a:pt x="9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8"/>
            <p:cNvSpPr/>
            <p:nvPr/>
          </p:nvSpPr>
          <p:spPr>
            <a:xfrm>
              <a:off x="-320759" y="2833284"/>
              <a:ext cx="149436" cy="99642"/>
            </a:xfrm>
            <a:custGeom>
              <a:avLst/>
              <a:gdLst/>
              <a:ahLst/>
              <a:cxnLst/>
              <a:rect l="l" t="t" r="r" b="b"/>
              <a:pathLst>
                <a:path w="2671" h="1781" extrusionOk="0">
                  <a:moveTo>
                    <a:pt x="411" y="0"/>
                  </a:moveTo>
                  <a:cubicBezTo>
                    <a:pt x="366" y="0"/>
                    <a:pt x="320" y="23"/>
                    <a:pt x="274" y="23"/>
                  </a:cubicBezTo>
                  <a:cubicBezTo>
                    <a:pt x="229" y="46"/>
                    <a:pt x="183" y="69"/>
                    <a:pt x="160" y="92"/>
                  </a:cubicBezTo>
                  <a:cubicBezTo>
                    <a:pt x="137" y="115"/>
                    <a:pt x="115" y="115"/>
                    <a:pt x="115" y="137"/>
                  </a:cubicBezTo>
                  <a:cubicBezTo>
                    <a:pt x="92" y="137"/>
                    <a:pt x="69" y="137"/>
                    <a:pt x="46" y="160"/>
                  </a:cubicBezTo>
                  <a:cubicBezTo>
                    <a:pt x="23" y="160"/>
                    <a:pt x="0" y="183"/>
                    <a:pt x="0" y="206"/>
                  </a:cubicBezTo>
                  <a:cubicBezTo>
                    <a:pt x="0" y="229"/>
                    <a:pt x="0" y="252"/>
                    <a:pt x="23" y="274"/>
                  </a:cubicBezTo>
                  <a:cubicBezTo>
                    <a:pt x="46" y="343"/>
                    <a:pt x="69" y="411"/>
                    <a:pt x="92" y="480"/>
                  </a:cubicBezTo>
                  <a:cubicBezTo>
                    <a:pt x="137" y="548"/>
                    <a:pt x="183" y="594"/>
                    <a:pt x="206" y="662"/>
                  </a:cubicBezTo>
                  <a:cubicBezTo>
                    <a:pt x="297" y="777"/>
                    <a:pt x="388" y="891"/>
                    <a:pt x="503" y="1005"/>
                  </a:cubicBezTo>
                  <a:cubicBezTo>
                    <a:pt x="548" y="1050"/>
                    <a:pt x="617" y="1119"/>
                    <a:pt x="685" y="1165"/>
                  </a:cubicBezTo>
                  <a:cubicBezTo>
                    <a:pt x="754" y="1210"/>
                    <a:pt x="822" y="1256"/>
                    <a:pt x="868" y="1302"/>
                  </a:cubicBezTo>
                  <a:cubicBezTo>
                    <a:pt x="936" y="1347"/>
                    <a:pt x="1005" y="1370"/>
                    <a:pt x="1050" y="1416"/>
                  </a:cubicBezTo>
                  <a:cubicBezTo>
                    <a:pt x="1119" y="1461"/>
                    <a:pt x="1210" y="1484"/>
                    <a:pt x="1279" y="1507"/>
                  </a:cubicBezTo>
                  <a:cubicBezTo>
                    <a:pt x="1416" y="1575"/>
                    <a:pt x="1553" y="1644"/>
                    <a:pt x="1712" y="1667"/>
                  </a:cubicBezTo>
                  <a:cubicBezTo>
                    <a:pt x="1781" y="1690"/>
                    <a:pt x="1849" y="1712"/>
                    <a:pt x="1918" y="1735"/>
                  </a:cubicBezTo>
                  <a:cubicBezTo>
                    <a:pt x="1986" y="1758"/>
                    <a:pt x="2055" y="1758"/>
                    <a:pt x="2146" y="1781"/>
                  </a:cubicBezTo>
                  <a:lnTo>
                    <a:pt x="2329" y="1781"/>
                  </a:lnTo>
                  <a:cubicBezTo>
                    <a:pt x="2420" y="1781"/>
                    <a:pt x="2534" y="1781"/>
                    <a:pt x="2602" y="1690"/>
                  </a:cubicBezTo>
                  <a:cubicBezTo>
                    <a:pt x="2625" y="1667"/>
                    <a:pt x="2648" y="1644"/>
                    <a:pt x="2671" y="1598"/>
                  </a:cubicBezTo>
                  <a:cubicBezTo>
                    <a:pt x="2671" y="1553"/>
                    <a:pt x="2671" y="1507"/>
                    <a:pt x="2671" y="1484"/>
                  </a:cubicBezTo>
                  <a:cubicBezTo>
                    <a:pt x="2648" y="1461"/>
                    <a:pt x="2648" y="1416"/>
                    <a:pt x="2648" y="1416"/>
                  </a:cubicBezTo>
                  <a:cubicBezTo>
                    <a:pt x="2625" y="1370"/>
                    <a:pt x="2625" y="1347"/>
                    <a:pt x="2602" y="1324"/>
                  </a:cubicBezTo>
                  <a:cubicBezTo>
                    <a:pt x="2557" y="1233"/>
                    <a:pt x="2511" y="1165"/>
                    <a:pt x="2466" y="1119"/>
                  </a:cubicBezTo>
                  <a:cubicBezTo>
                    <a:pt x="2420" y="1050"/>
                    <a:pt x="2374" y="982"/>
                    <a:pt x="2306" y="914"/>
                  </a:cubicBezTo>
                  <a:cubicBezTo>
                    <a:pt x="2260" y="845"/>
                    <a:pt x="2192" y="777"/>
                    <a:pt x="2123" y="731"/>
                  </a:cubicBezTo>
                  <a:cubicBezTo>
                    <a:pt x="2055" y="662"/>
                    <a:pt x="1986" y="594"/>
                    <a:pt x="1895" y="548"/>
                  </a:cubicBezTo>
                  <a:cubicBezTo>
                    <a:pt x="1826" y="480"/>
                    <a:pt x="1758" y="434"/>
                    <a:pt x="1667" y="389"/>
                  </a:cubicBezTo>
                  <a:cubicBezTo>
                    <a:pt x="1507" y="297"/>
                    <a:pt x="1324" y="206"/>
                    <a:pt x="1142" y="137"/>
                  </a:cubicBezTo>
                  <a:cubicBezTo>
                    <a:pt x="982" y="92"/>
                    <a:pt x="799" y="46"/>
                    <a:pt x="640" y="23"/>
                  </a:cubicBezTo>
                  <a:cubicBezTo>
                    <a:pt x="571" y="23"/>
                    <a:pt x="503" y="0"/>
                    <a:pt x="4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8"/>
            <p:cNvSpPr/>
            <p:nvPr/>
          </p:nvSpPr>
          <p:spPr>
            <a:xfrm>
              <a:off x="-281203" y="2086206"/>
              <a:ext cx="661579" cy="516004"/>
            </a:xfrm>
            <a:custGeom>
              <a:avLst/>
              <a:gdLst/>
              <a:ahLst/>
              <a:cxnLst/>
              <a:rect l="l" t="t" r="r" b="b"/>
              <a:pathLst>
                <a:path w="11825" h="9223" extrusionOk="0">
                  <a:moveTo>
                    <a:pt x="2238" y="1"/>
                  </a:moveTo>
                  <a:cubicBezTo>
                    <a:pt x="2215" y="1"/>
                    <a:pt x="2169" y="1"/>
                    <a:pt x="2169" y="46"/>
                  </a:cubicBezTo>
                  <a:cubicBezTo>
                    <a:pt x="2147" y="46"/>
                    <a:pt x="2147" y="46"/>
                    <a:pt x="2147" y="69"/>
                  </a:cubicBezTo>
                  <a:cubicBezTo>
                    <a:pt x="2124" y="69"/>
                    <a:pt x="2124" y="92"/>
                    <a:pt x="2101" y="115"/>
                  </a:cubicBezTo>
                  <a:lnTo>
                    <a:pt x="2101" y="138"/>
                  </a:lnTo>
                  <a:lnTo>
                    <a:pt x="2101" y="160"/>
                  </a:lnTo>
                  <a:cubicBezTo>
                    <a:pt x="2078" y="206"/>
                    <a:pt x="2055" y="252"/>
                    <a:pt x="2032" y="297"/>
                  </a:cubicBezTo>
                  <a:lnTo>
                    <a:pt x="1941" y="480"/>
                  </a:lnTo>
                  <a:cubicBezTo>
                    <a:pt x="1873" y="594"/>
                    <a:pt x="1827" y="708"/>
                    <a:pt x="1759" y="845"/>
                  </a:cubicBezTo>
                  <a:cubicBezTo>
                    <a:pt x="1713" y="891"/>
                    <a:pt x="1690" y="959"/>
                    <a:pt x="1667" y="1005"/>
                  </a:cubicBezTo>
                  <a:lnTo>
                    <a:pt x="1622" y="1074"/>
                  </a:lnTo>
                  <a:lnTo>
                    <a:pt x="1622" y="1096"/>
                  </a:lnTo>
                  <a:lnTo>
                    <a:pt x="1553" y="1233"/>
                  </a:lnTo>
                  <a:cubicBezTo>
                    <a:pt x="1462" y="1370"/>
                    <a:pt x="1416" y="1507"/>
                    <a:pt x="1348" y="1644"/>
                  </a:cubicBezTo>
                  <a:cubicBezTo>
                    <a:pt x="1302" y="1713"/>
                    <a:pt x="1279" y="1758"/>
                    <a:pt x="1234" y="1827"/>
                  </a:cubicBezTo>
                  <a:lnTo>
                    <a:pt x="1211" y="1895"/>
                  </a:lnTo>
                  <a:lnTo>
                    <a:pt x="1142" y="2032"/>
                  </a:lnTo>
                  <a:lnTo>
                    <a:pt x="1142" y="2032"/>
                  </a:lnTo>
                  <a:lnTo>
                    <a:pt x="1165" y="2009"/>
                  </a:lnTo>
                  <a:lnTo>
                    <a:pt x="1165" y="2009"/>
                  </a:lnTo>
                  <a:cubicBezTo>
                    <a:pt x="1074" y="2192"/>
                    <a:pt x="982" y="2352"/>
                    <a:pt x="914" y="2534"/>
                  </a:cubicBezTo>
                  <a:lnTo>
                    <a:pt x="891" y="2557"/>
                  </a:lnTo>
                  <a:lnTo>
                    <a:pt x="891" y="2580"/>
                  </a:lnTo>
                  <a:lnTo>
                    <a:pt x="823" y="2694"/>
                  </a:lnTo>
                  <a:lnTo>
                    <a:pt x="709" y="2922"/>
                  </a:lnTo>
                  <a:cubicBezTo>
                    <a:pt x="686" y="2991"/>
                    <a:pt x="663" y="3059"/>
                    <a:pt x="617" y="3105"/>
                  </a:cubicBezTo>
                  <a:lnTo>
                    <a:pt x="594" y="3151"/>
                  </a:lnTo>
                  <a:lnTo>
                    <a:pt x="549" y="3242"/>
                  </a:lnTo>
                  <a:cubicBezTo>
                    <a:pt x="503" y="3356"/>
                    <a:pt x="457" y="3470"/>
                    <a:pt x="389" y="3584"/>
                  </a:cubicBezTo>
                  <a:cubicBezTo>
                    <a:pt x="343" y="3653"/>
                    <a:pt x="321" y="3721"/>
                    <a:pt x="275" y="3813"/>
                  </a:cubicBezTo>
                  <a:lnTo>
                    <a:pt x="229" y="3927"/>
                  </a:lnTo>
                  <a:lnTo>
                    <a:pt x="206" y="3949"/>
                  </a:lnTo>
                  <a:lnTo>
                    <a:pt x="184" y="3972"/>
                  </a:lnTo>
                  <a:lnTo>
                    <a:pt x="161" y="4018"/>
                  </a:lnTo>
                  <a:lnTo>
                    <a:pt x="161" y="4041"/>
                  </a:lnTo>
                  <a:lnTo>
                    <a:pt x="138" y="4086"/>
                  </a:lnTo>
                  <a:cubicBezTo>
                    <a:pt x="138" y="4086"/>
                    <a:pt x="115" y="4109"/>
                    <a:pt x="115" y="4109"/>
                  </a:cubicBezTo>
                  <a:cubicBezTo>
                    <a:pt x="115" y="4109"/>
                    <a:pt x="92" y="4132"/>
                    <a:pt x="92" y="4155"/>
                  </a:cubicBezTo>
                  <a:cubicBezTo>
                    <a:pt x="47" y="4201"/>
                    <a:pt x="24" y="4223"/>
                    <a:pt x="24" y="4269"/>
                  </a:cubicBezTo>
                  <a:cubicBezTo>
                    <a:pt x="1" y="4338"/>
                    <a:pt x="24" y="4406"/>
                    <a:pt x="69" y="4474"/>
                  </a:cubicBezTo>
                  <a:cubicBezTo>
                    <a:pt x="115" y="4520"/>
                    <a:pt x="138" y="4543"/>
                    <a:pt x="206" y="4566"/>
                  </a:cubicBezTo>
                  <a:cubicBezTo>
                    <a:pt x="229" y="4589"/>
                    <a:pt x="275" y="4611"/>
                    <a:pt x="321" y="4634"/>
                  </a:cubicBezTo>
                  <a:cubicBezTo>
                    <a:pt x="389" y="4680"/>
                    <a:pt x="480" y="4703"/>
                    <a:pt x="549" y="4748"/>
                  </a:cubicBezTo>
                  <a:lnTo>
                    <a:pt x="594" y="4771"/>
                  </a:lnTo>
                  <a:cubicBezTo>
                    <a:pt x="663" y="4794"/>
                    <a:pt x="731" y="4817"/>
                    <a:pt x="800" y="4862"/>
                  </a:cubicBezTo>
                  <a:lnTo>
                    <a:pt x="868" y="4885"/>
                  </a:lnTo>
                  <a:cubicBezTo>
                    <a:pt x="914" y="4908"/>
                    <a:pt x="982" y="4931"/>
                    <a:pt x="1028" y="4954"/>
                  </a:cubicBezTo>
                  <a:cubicBezTo>
                    <a:pt x="1074" y="4977"/>
                    <a:pt x="1142" y="4999"/>
                    <a:pt x="1211" y="5045"/>
                  </a:cubicBezTo>
                  <a:lnTo>
                    <a:pt x="1256" y="5068"/>
                  </a:lnTo>
                  <a:cubicBezTo>
                    <a:pt x="1302" y="5091"/>
                    <a:pt x="1371" y="5136"/>
                    <a:pt x="1439" y="5159"/>
                  </a:cubicBezTo>
                  <a:cubicBezTo>
                    <a:pt x="1576" y="5228"/>
                    <a:pt x="1713" y="5296"/>
                    <a:pt x="1850" y="5365"/>
                  </a:cubicBezTo>
                  <a:cubicBezTo>
                    <a:pt x="1941" y="5410"/>
                    <a:pt x="2055" y="5456"/>
                    <a:pt x="2147" y="5524"/>
                  </a:cubicBezTo>
                  <a:lnTo>
                    <a:pt x="2261" y="5570"/>
                  </a:lnTo>
                  <a:cubicBezTo>
                    <a:pt x="2329" y="5616"/>
                    <a:pt x="2398" y="5639"/>
                    <a:pt x="2466" y="5684"/>
                  </a:cubicBezTo>
                  <a:cubicBezTo>
                    <a:pt x="2535" y="5707"/>
                    <a:pt x="2603" y="5753"/>
                    <a:pt x="2672" y="5776"/>
                  </a:cubicBezTo>
                  <a:lnTo>
                    <a:pt x="2740" y="5821"/>
                  </a:lnTo>
                  <a:lnTo>
                    <a:pt x="2763" y="5821"/>
                  </a:lnTo>
                  <a:lnTo>
                    <a:pt x="2808" y="5844"/>
                  </a:lnTo>
                  <a:lnTo>
                    <a:pt x="2831" y="5844"/>
                  </a:lnTo>
                  <a:lnTo>
                    <a:pt x="2854" y="5867"/>
                  </a:lnTo>
                  <a:lnTo>
                    <a:pt x="2945" y="5912"/>
                  </a:lnTo>
                  <a:cubicBezTo>
                    <a:pt x="3060" y="5958"/>
                    <a:pt x="3151" y="6004"/>
                    <a:pt x="3242" y="6049"/>
                  </a:cubicBezTo>
                  <a:lnTo>
                    <a:pt x="3265" y="6049"/>
                  </a:lnTo>
                  <a:lnTo>
                    <a:pt x="3379" y="6095"/>
                  </a:lnTo>
                  <a:cubicBezTo>
                    <a:pt x="3516" y="6164"/>
                    <a:pt x="3653" y="6232"/>
                    <a:pt x="3790" y="6300"/>
                  </a:cubicBezTo>
                  <a:cubicBezTo>
                    <a:pt x="3881" y="6346"/>
                    <a:pt x="3950" y="6392"/>
                    <a:pt x="4041" y="6415"/>
                  </a:cubicBezTo>
                  <a:lnTo>
                    <a:pt x="4224" y="6506"/>
                  </a:lnTo>
                  <a:cubicBezTo>
                    <a:pt x="4361" y="6574"/>
                    <a:pt x="4498" y="6643"/>
                    <a:pt x="4635" y="6734"/>
                  </a:cubicBezTo>
                  <a:lnTo>
                    <a:pt x="4657" y="6734"/>
                  </a:lnTo>
                  <a:cubicBezTo>
                    <a:pt x="4817" y="6803"/>
                    <a:pt x="4954" y="6894"/>
                    <a:pt x="5091" y="6962"/>
                  </a:cubicBezTo>
                  <a:lnTo>
                    <a:pt x="5502" y="7168"/>
                  </a:lnTo>
                  <a:lnTo>
                    <a:pt x="5639" y="7259"/>
                  </a:lnTo>
                  <a:lnTo>
                    <a:pt x="5753" y="7305"/>
                  </a:lnTo>
                  <a:lnTo>
                    <a:pt x="6027" y="7465"/>
                  </a:lnTo>
                  <a:lnTo>
                    <a:pt x="6118" y="7510"/>
                  </a:lnTo>
                  <a:cubicBezTo>
                    <a:pt x="6232" y="7579"/>
                    <a:pt x="6346" y="7624"/>
                    <a:pt x="6461" y="7693"/>
                  </a:cubicBezTo>
                  <a:lnTo>
                    <a:pt x="6757" y="7853"/>
                  </a:lnTo>
                  <a:lnTo>
                    <a:pt x="6917" y="7921"/>
                  </a:lnTo>
                  <a:lnTo>
                    <a:pt x="7328" y="8127"/>
                  </a:lnTo>
                  <a:lnTo>
                    <a:pt x="7670" y="8309"/>
                  </a:lnTo>
                  <a:lnTo>
                    <a:pt x="7807" y="8378"/>
                  </a:lnTo>
                  <a:cubicBezTo>
                    <a:pt x="7876" y="8423"/>
                    <a:pt x="7967" y="8446"/>
                    <a:pt x="8035" y="8492"/>
                  </a:cubicBezTo>
                  <a:lnTo>
                    <a:pt x="8104" y="8515"/>
                  </a:lnTo>
                  <a:lnTo>
                    <a:pt x="8150" y="8537"/>
                  </a:lnTo>
                  <a:lnTo>
                    <a:pt x="8218" y="8583"/>
                  </a:lnTo>
                  <a:lnTo>
                    <a:pt x="8264" y="8583"/>
                  </a:lnTo>
                  <a:cubicBezTo>
                    <a:pt x="8378" y="8651"/>
                    <a:pt x="8515" y="8720"/>
                    <a:pt x="8652" y="8788"/>
                  </a:cubicBezTo>
                  <a:cubicBezTo>
                    <a:pt x="8720" y="8834"/>
                    <a:pt x="8812" y="8857"/>
                    <a:pt x="8880" y="8903"/>
                  </a:cubicBezTo>
                  <a:cubicBezTo>
                    <a:pt x="9017" y="8948"/>
                    <a:pt x="9131" y="9017"/>
                    <a:pt x="9245" y="9062"/>
                  </a:cubicBezTo>
                  <a:cubicBezTo>
                    <a:pt x="9291" y="9085"/>
                    <a:pt x="9337" y="9108"/>
                    <a:pt x="9382" y="9154"/>
                  </a:cubicBezTo>
                  <a:lnTo>
                    <a:pt x="9405" y="9154"/>
                  </a:lnTo>
                  <a:cubicBezTo>
                    <a:pt x="9451" y="9199"/>
                    <a:pt x="9519" y="9222"/>
                    <a:pt x="9565" y="9222"/>
                  </a:cubicBezTo>
                  <a:lnTo>
                    <a:pt x="9610" y="9222"/>
                  </a:lnTo>
                  <a:cubicBezTo>
                    <a:pt x="9679" y="9199"/>
                    <a:pt x="9747" y="9154"/>
                    <a:pt x="9793" y="9062"/>
                  </a:cubicBezTo>
                  <a:cubicBezTo>
                    <a:pt x="9816" y="9040"/>
                    <a:pt x="9839" y="8994"/>
                    <a:pt x="9839" y="8948"/>
                  </a:cubicBezTo>
                  <a:cubicBezTo>
                    <a:pt x="9862" y="8925"/>
                    <a:pt x="9862" y="8880"/>
                    <a:pt x="9884" y="8857"/>
                  </a:cubicBezTo>
                  <a:lnTo>
                    <a:pt x="9884" y="8857"/>
                  </a:lnTo>
                  <a:lnTo>
                    <a:pt x="9862" y="8880"/>
                  </a:lnTo>
                  <a:cubicBezTo>
                    <a:pt x="9907" y="8788"/>
                    <a:pt x="9953" y="8697"/>
                    <a:pt x="9998" y="8606"/>
                  </a:cubicBezTo>
                  <a:cubicBezTo>
                    <a:pt x="10021" y="8560"/>
                    <a:pt x="10044" y="8537"/>
                    <a:pt x="10044" y="8492"/>
                  </a:cubicBezTo>
                  <a:cubicBezTo>
                    <a:pt x="10067" y="8469"/>
                    <a:pt x="10090" y="8423"/>
                    <a:pt x="10113" y="8400"/>
                  </a:cubicBezTo>
                  <a:cubicBezTo>
                    <a:pt x="10158" y="8309"/>
                    <a:pt x="10181" y="8218"/>
                    <a:pt x="10227" y="8127"/>
                  </a:cubicBezTo>
                  <a:lnTo>
                    <a:pt x="10272" y="7990"/>
                  </a:lnTo>
                  <a:cubicBezTo>
                    <a:pt x="10318" y="7875"/>
                    <a:pt x="10364" y="7761"/>
                    <a:pt x="10432" y="7647"/>
                  </a:cubicBezTo>
                  <a:cubicBezTo>
                    <a:pt x="10478" y="7510"/>
                    <a:pt x="10546" y="7373"/>
                    <a:pt x="10615" y="7259"/>
                  </a:cubicBezTo>
                  <a:lnTo>
                    <a:pt x="10638" y="7213"/>
                  </a:lnTo>
                  <a:lnTo>
                    <a:pt x="10660" y="7191"/>
                  </a:lnTo>
                  <a:lnTo>
                    <a:pt x="10683" y="7145"/>
                  </a:lnTo>
                  <a:lnTo>
                    <a:pt x="10729" y="7031"/>
                  </a:lnTo>
                  <a:cubicBezTo>
                    <a:pt x="10752" y="7008"/>
                    <a:pt x="10775" y="6962"/>
                    <a:pt x="10820" y="6917"/>
                  </a:cubicBezTo>
                  <a:cubicBezTo>
                    <a:pt x="10820" y="6894"/>
                    <a:pt x="10843" y="6848"/>
                    <a:pt x="10866" y="6825"/>
                  </a:cubicBezTo>
                  <a:cubicBezTo>
                    <a:pt x="11048" y="6529"/>
                    <a:pt x="11185" y="6232"/>
                    <a:pt x="11300" y="5935"/>
                  </a:cubicBezTo>
                  <a:lnTo>
                    <a:pt x="11322" y="5867"/>
                  </a:lnTo>
                  <a:cubicBezTo>
                    <a:pt x="11345" y="5821"/>
                    <a:pt x="11368" y="5753"/>
                    <a:pt x="11391" y="5707"/>
                  </a:cubicBezTo>
                  <a:cubicBezTo>
                    <a:pt x="11414" y="5661"/>
                    <a:pt x="11436" y="5616"/>
                    <a:pt x="11482" y="5570"/>
                  </a:cubicBezTo>
                  <a:cubicBezTo>
                    <a:pt x="11505" y="5502"/>
                    <a:pt x="11528" y="5433"/>
                    <a:pt x="11573" y="5365"/>
                  </a:cubicBezTo>
                  <a:cubicBezTo>
                    <a:pt x="11596" y="5296"/>
                    <a:pt x="11642" y="5205"/>
                    <a:pt x="11688" y="5136"/>
                  </a:cubicBezTo>
                  <a:lnTo>
                    <a:pt x="11733" y="5068"/>
                  </a:lnTo>
                  <a:lnTo>
                    <a:pt x="11756" y="5022"/>
                  </a:lnTo>
                  <a:cubicBezTo>
                    <a:pt x="11756" y="5022"/>
                    <a:pt x="11779" y="4999"/>
                    <a:pt x="11779" y="4977"/>
                  </a:cubicBezTo>
                  <a:cubicBezTo>
                    <a:pt x="11802" y="4931"/>
                    <a:pt x="11824" y="4885"/>
                    <a:pt x="11802" y="4817"/>
                  </a:cubicBezTo>
                  <a:cubicBezTo>
                    <a:pt x="11802" y="4771"/>
                    <a:pt x="11779" y="4748"/>
                    <a:pt x="11733" y="4726"/>
                  </a:cubicBezTo>
                  <a:cubicBezTo>
                    <a:pt x="11710" y="4703"/>
                    <a:pt x="11665" y="4680"/>
                    <a:pt x="11642" y="4680"/>
                  </a:cubicBezTo>
                  <a:cubicBezTo>
                    <a:pt x="11642" y="4680"/>
                    <a:pt x="11619" y="4703"/>
                    <a:pt x="11619" y="4703"/>
                  </a:cubicBezTo>
                  <a:cubicBezTo>
                    <a:pt x="11573" y="4657"/>
                    <a:pt x="11528" y="4657"/>
                    <a:pt x="11505" y="4634"/>
                  </a:cubicBezTo>
                  <a:lnTo>
                    <a:pt x="11436" y="4611"/>
                  </a:lnTo>
                  <a:cubicBezTo>
                    <a:pt x="11391" y="4589"/>
                    <a:pt x="11345" y="4543"/>
                    <a:pt x="11277" y="4520"/>
                  </a:cubicBezTo>
                  <a:lnTo>
                    <a:pt x="11231" y="4497"/>
                  </a:lnTo>
                  <a:cubicBezTo>
                    <a:pt x="11163" y="4452"/>
                    <a:pt x="11094" y="4429"/>
                    <a:pt x="11026" y="4406"/>
                  </a:cubicBezTo>
                  <a:lnTo>
                    <a:pt x="10980" y="4383"/>
                  </a:lnTo>
                  <a:cubicBezTo>
                    <a:pt x="10911" y="4338"/>
                    <a:pt x="10843" y="4292"/>
                    <a:pt x="10775" y="4269"/>
                  </a:cubicBezTo>
                  <a:cubicBezTo>
                    <a:pt x="10660" y="4201"/>
                    <a:pt x="10546" y="4155"/>
                    <a:pt x="10432" y="4086"/>
                  </a:cubicBezTo>
                  <a:lnTo>
                    <a:pt x="10295" y="4018"/>
                  </a:lnTo>
                  <a:cubicBezTo>
                    <a:pt x="10158" y="3949"/>
                    <a:pt x="9998" y="3881"/>
                    <a:pt x="9862" y="3813"/>
                  </a:cubicBezTo>
                  <a:lnTo>
                    <a:pt x="9793" y="3767"/>
                  </a:lnTo>
                  <a:lnTo>
                    <a:pt x="9702" y="3744"/>
                  </a:lnTo>
                  <a:lnTo>
                    <a:pt x="9679" y="3721"/>
                  </a:lnTo>
                  <a:cubicBezTo>
                    <a:pt x="9588" y="3676"/>
                    <a:pt x="9519" y="3653"/>
                    <a:pt x="9428" y="3607"/>
                  </a:cubicBezTo>
                  <a:lnTo>
                    <a:pt x="9382" y="3584"/>
                  </a:lnTo>
                  <a:cubicBezTo>
                    <a:pt x="9337" y="3561"/>
                    <a:pt x="9291" y="3539"/>
                    <a:pt x="9222" y="3516"/>
                  </a:cubicBezTo>
                  <a:cubicBezTo>
                    <a:pt x="9108" y="3447"/>
                    <a:pt x="8994" y="3402"/>
                    <a:pt x="8880" y="3333"/>
                  </a:cubicBezTo>
                  <a:lnTo>
                    <a:pt x="8766" y="3288"/>
                  </a:lnTo>
                  <a:lnTo>
                    <a:pt x="8332" y="3059"/>
                  </a:lnTo>
                  <a:lnTo>
                    <a:pt x="8172" y="2991"/>
                  </a:lnTo>
                  <a:lnTo>
                    <a:pt x="8150" y="2968"/>
                  </a:lnTo>
                  <a:lnTo>
                    <a:pt x="8104" y="2945"/>
                  </a:lnTo>
                  <a:cubicBezTo>
                    <a:pt x="8013" y="2900"/>
                    <a:pt x="7944" y="2877"/>
                    <a:pt x="7876" y="2831"/>
                  </a:cubicBezTo>
                  <a:lnTo>
                    <a:pt x="7807" y="2785"/>
                  </a:lnTo>
                  <a:cubicBezTo>
                    <a:pt x="7693" y="2740"/>
                    <a:pt x="7556" y="2671"/>
                    <a:pt x="7419" y="2603"/>
                  </a:cubicBezTo>
                  <a:cubicBezTo>
                    <a:pt x="7374" y="2580"/>
                    <a:pt x="7328" y="2557"/>
                    <a:pt x="7282" y="2511"/>
                  </a:cubicBezTo>
                  <a:lnTo>
                    <a:pt x="7214" y="2489"/>
                  </a:lnTo>
                  <a:lnTo>
                    <a:pt x="7054" y="2397"/>
                  </a:lnTo>
                  <a:lnTo>
                    <a:pt x="6986" y="2375"/>
                  </a:lnTo>
                  <a:lnTo>
                    <a:pt x="6803" y="2283"/>
                  </a:lnTo>
                  <a:cubicBezTo>
                    <a:pt x="6712" y="2238"/>
                    <a:pt x="6620" y="2192"/>
                    <a:pt x="6529" y="2123"/>
                  </a:cubicBezTo>
                  <a:cubicBezTo>
                    <a:pt x="6415" y="2078"/>
                    <a:pt x="6324" y="2032"/>
                    <a:pt x="6232" y="1987"/>
                  </a:cubicBezTo>
                  <a:lnTo>
                    <a:pt x="6073" y="1895"/>
                  </a:lnTo>
                  <a:lnTo>
                    <a:pt x="5958" y="1850"/>
                  </a:lnTo>
                  <a:lnTo>
                    <a:pt x="5844" y="1804"/>
                  </a:lnTo>
                  <a:cubicBezTo>
                    <a:pt x="5799" y="1758"/>
                    <a:pt x="5730" y="1735"/>
                    <a:pt x="5684" y="1690"/>
                  </a:cubicBezTo>
                  <a:lnTo>
                    <a:pt x="5616" y="1667"/>
                  </a:lnTo>
                  <a:lnTo>
                    <a:pt x="5570" y="1644"/>
                  </a:lnTo>
                  <a:cubicBezTo>
                    <a:pt x="5433" y="1576"/>
                    <a:pt x="5296" y="1507"/>
                    <a:pt x="5160" y="1416"/>
                  </a:cubicBezTo>
                  <a:cubicBezTo>
                    <a:pt x="5091" y="1370"/>
                    <a:pt x="5000" y="1347"/>
                    <a:pt x="4931" y="1302"/>
                  </a:cubicBezTo>
                  <a:cubicBezTo>
                    <a:pt x="4840" y="1256"/>
                    <a:pt x="4749" y="1210"/>
                    <a:pt x="4680" y="1165"/>
                  </a:cubicBezTo>
                  <a:cubicBezTo>
                    <a:pt x="4543" y="1096"/>
                    <a:pt x="4429" y="1028"/>
                    <a:pt x="4292" y="959"/>
                  </a:cubicBezTo>
                  <a:lnTo>
                    <a:pt x="4269" y="959"/>
                  </a:lnTo>
                  <a:cubicBezTo>
                    <a:pt x="4132" y="868"/>
                    <a:pt x="3973" y="800"/>
                    <a:pt x="3813" y="708"/>
                  </a:cubicBezTo>
                  <a:cubicBezTo>
                    <a:pt x="3744" y="663"/>
                    <a:pt x="3676" y="617"/>
                    <a:pt x="3585" y="594"/>
                  </a:cubicBezTo>
                  <a:lnTo>
                    <a:pt x="3607" y="594"/>
                  </a:lnTo>
                  <a:cubicBezTo>
                    <a:pt x="3493" y="549"/>
                    <a:pt x="3379" y="503"/>
                    <a:pt x="3265" y="457"/>
                  </a:cubicBezTo>
                  <a:lnTo>
                    <a:pt x="3219" y="434"/>
                  </a:lnTo>
                  <a:cubicBezTo>
                    <a:pt x="3128" y="389"/>
                    <a:pt x="3037" y="343"/>
                    <a:pt x="2945" y="297"/>
                  </a:cubicBezTo>
                  <a:cubicBezTo>
                    <a:pt x="2900" y="297"/>
                    <a:pt x="2854" y="275"/>
                    <a:pt x="2808" y="252"/>
                  </a:cubicBezTo>
                  <a:lnTo>
                    <a:pt x="2763" y="229"/>
                  </a:lnTo>
                  <a:lnTo>
                    <a:pt x="2694" y="206"/>
                  </a:lnTo>
                  <a:cubicBezTo>
                    <a:pt x="2603" y="160"/>
                    <a:pt x="2535" y="115"/>
                    <a:pt x="2443" y="92"/>
                  </a:cubicBezTo>
                  <a:lnTo>
                    <a:pt x="2398" y="69"/>
                  </a:lnTo>
                  <a:cubicBezTo>
                    <a:pt x="2375" y="46"/>
                    <a:pt x="2329" y="24"/>
                    <a:pt x="23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8"/>
            <p:cNvSpPr/>
            <p:nvPr/>
          </p:nvSpPr>
          <p:spPr>
            <a:xfrm>
              <a:off x="-706412" y="2874127"/>
              <a:ext cx="51136" cy="145240"/>
            </a:xfrm>
            <a:custGeom>
              <a:avLst/>
              <a:gdLst/>
              <a:ahLst/>
              <a:cxnLst/>
              <a:rect l="l" t="t" r="r" b="b"/>
              <a:pathLst>
                <a:path w="914" h="2596" extrusionOk="0">
                  <a:moveTo>
                    <a:pt x="117" y="1609"/>
                  </a:moveTo>
                  <a:cubicBezTo>
                    <a:pt x="117" y="1610"/>
                    <a:pt x="117" y="1611"/>
                    <a:pt x="117" y="1611"/>
                  </a:cubicBezTo>
                  <a:lnTo>
                    <a:pt x="117" y="1611"/>
                  </a:lnTo>
                  <a:cubicBezTo>
                    <a:pt x="117" y="1611"/>
                    <a:pt x="117" y="1610"/>
                    <a:pt x="117" y="1609"/>
                  </a:cubicBezTo>
                  <a:close/>
                  <a:moveTo>
                    <a:pt x="160" y="1"/>
                  </a:moveTo>
                  <a:cubicBezTo>
                    <a:pt x="137" y="1"/>
                    <a:pt x="114" y="1"/>
                    <a:pt x="114" y="24"/>
                  </a:cubicBezTo>
                  <a:cubicBezTo>
                    <a:pt x="69" y="161"/>
                    <a:pt x="46" y="275"/>
                    <a:pt x="23" y="412"/>
                  </a:cubicBezTo>
                  <a:cubicBezTo>
                    <a:pt x="0" y="549"/>
                    <a:pt x="0" y="686"/>
                    <a:pt x="0" y="823"/>
                  </a:cubicBezTo>
                  <a:cubicBezTo>
                    <a:pt x="0" y="937"/>
                    <a:pt x="0" y="1074"/>
                    <a:pt x="23" y="1188"/>
                  </a:cubicBezTo>
                  <a:cubicBezTo>
                    <a:pt x="46" y="1325"/>
                    <a:pt x="91" y="1462"/>
                    <a:pt x="114" y="1621"/>
                  </a:cubicBezTo>
                  <a:cubicBezTo>
                    <a:pt x="114" y="1599"/>
                    <a:pt x="114" y="1576"/>
                    <a:pt x="114" y="1576"/>
                  </a:cubicBezTo>
                  <a:cubicBezTo>
                    <a:pt x="114" y="1587"/>
                    <a:pt x="114" y="1598"/>
                    <a:pt x="117" y="1609"/>
                  </a:cubicBezTo>
                  <a:lnTo>
                    <a:pt x="117" y="1609"/>
                  </a:lnTo>
                  <a:cubicBezTo>
                    <a:pt x="116" y="1606"/>
                    <a:pt x="115" y="1602"/>
                    <a:pt x="114" y="1599"/>
                  </a:cubicBezTo>
                  <a:lnTo>
                    <a:pt x="114" y="1599"/>
                  </a:lnTo>
                  <a:cubicBezTo>
                    <a:pt x="114" y="1614"/>
                    <a:pt x="114" y="1619"/>
                    <a:pt x="122" y="1628"/>
                  </a:cubicBezTo>
                  <a:lnTo>
                    <a:pt x="122" y="1628"/>
                  </a:lnTo>
                  <a:cubicBezTo>
                    <a:pt x="120" y="1623"/>
                    <a:pt x="119" y="1617"/>
                    <a:pt x="117" y="1611"/>
                  </a:cubicBezTo>
                  <a:lnTo>
                    <a:pt x="117" y="1611"/>
                  </a:lnTo>
                  <a:cubicBezTo>
                    <a:pt x="120" y="1622"/>
                    <a:pt x="126" y="1633"/>
                    <a:pt x="137" y="1644"/>
                  </a:cubicBezTo>
                  <a:cubicBezTo>
                    <a:pt x="130" y="1637"/>
                    <a:pt x="125" y="1632"/>
                    <a:pt x="122" y="1628"/>
                  </a:cubicBezTo>
                  <a:lnTo>
                    <a:pt x="122" y="1628"/>
                  </a:lnTo>
                  <a:cubicBezTo>
                    <a:pt x="165" y="1799"/>
                    <a:pt x="209" y="1950"/>
                    <a:pt x="274" y="2101"/>
                  </a:cubicBezTo>
                  <a:cubicBezTo>
                    <a:pt x="297" y="2169"/>
                    <a:pt x="343" y="2261"/>
                    <a:pt x="388" y="2306"/>
                  </a:cubicBezTo>
                  <a:cubicBezTo>
                    <a:pt x="411" y="2329"/>
                    <a:pt x="434" y="2352"/>
                    <a:pt x="457" y="2375"/>
                  </a:cubicBezTo>
                  <a:cubicBezTo>
                    <a:pt x="457" y="2398"/>
                    <a:pt x="479" y="2420"/>
                    <a:pt x="502" y="2420"/>
                  </a:cubicBezTo>
                  <a:cubicBezTo>
                    <a:pt x="536" y="2454"/>
                    <a:pt x="569" y="2475"/>
                    <a:pt x="612" y="2475"/>
                  </a:cubicBezTo>
                  <a:cubicBezTo>
                    <a:pt x="627" y="2475"/>
                    <a:pt x="644" y="2472"/>
                    <a:pt x="662" y="2466"/>
                  </a:cubicBezTo>
                  <a:cubicBezTo>
                    <a:pt x="662" y="2466"/>
                    <a:pt x="685" y="2443"/>
                    <a:pt x="685" y="2443"/>
                  </a:cubicBezTo>
                  <a:cubicBezTo>
                    <a:pt x="685" y="2466"/>
                    <a:pt x="685" y="2489"/>
                    <a:pt x="708" y="2489"/>
                  </a:cubicBezTo>
                  <a:cubicBezTo>
                    <a:pt x="708" y="2535"/>
                    <a:pt x="731" y="2557"/>
                    <a:pt x="753" y="2557"/>
                  </a:cubicBezTo>
                  <a:cubicBezTo>
                    <a:pt x="767" y="2584"/>
                    <a:pt x="788" y="2595"/>
                    <a:pt x="812" y="2595"/>
                  </a:cubicBezTo>
                  <a:cubicBezTo>
                    <a:pt x="830" y="2595"/>
                    <a:pt x="849" y="2590"/>
                    <a:pt x="868" y="2580"/>
                  </a:cubicBezTo>
                  <a:cubicBezTo>
                    <a:pt x="890" y="2557"/>
                    <a:pt x="913" y="2489"/>
                    <a:pt x="890" y="2466"/>
                  </a:cubicBezTo>
                  <a:cubicBezTo>
                    <a:pt x="868" y="2443"/>
                    <a:pt x="868" y="2398"/>
                    <a:pt x="845" y="2375"/>
                  </a:cubicBezTo>
                  <a:cubicBezTo>
                    <a:pt x="822" y="2329"/>
                    <a:pt x="799" y="2283"/>
                    <a:pt x="776" y="2238"/>
                  </a:cubicBezTo>
                  <a:cubicBezTo>
                    <a:pt x="731" y="2146"/>
                    <a:pt x="708" y="2055"/>
                    <a:pt x="685" y="1964"/>
                  </a:cubicBezTo>
                  <a:cubicBezTo>
                    <a:pt x="685" y="1895"/>
                    <a:pt x="662" y="1804"/>
                    <a:pt x="662" y="1736"/>
                  </a:cubicBezTo>
                  <a:cubicBezTo>
                    <a:pt x="639" y="1667"/>
                    <a:pt x="639" y="1576"/>
                    <a:pt x="616" y="1507"/>
                  </a:cubicBezTo>
                  <a:cubicBezTo>
                    <a:pt x="616" y="1348"/>
                    <a:pt x="594" y="1188"/>
                    <a:pt x="594" y="1028"/>
                  </a:cubicBezTo>
                  <a:cubicBezTo>
                    <a:pt x="594" y="914"/>
                    <a:pt x="616" y="777"/>
                    <a:pt x="616" y="663"/>
                  </a:cubicBezTo>
                  <a:cubicBezTo>
                    <a:pt x="616" y="617"/>
                    <a:pt x="616" y="549"/>
                    <a:pt x="639" y="503"/>
                  </a:cubicBezTo>
                  <a:cubicBezTo>
                    <a:pt x="639" y="457"/>
                    <a:pt x="639" y="435"/>
                    <a:pt x="662" y="412"/>
                  </a:cubicBezTo>
                  <a:cubicBezTo>
                    <a:pt x="662" y="389"/>
                    <a:pt x="662" y="366"/>
                    <a:pt x="662" y="343"/>
                  </a:cubicBezTo>
                  <a:cubicBezTo>
                    <a:pt x="662" y="320"/>
                    <a:pt x="662" y="298"/>
                    <a:pt x="662" y="275"/>
                  </a:cubicBezTo>
                  <a:cubicBezTo>
                    <a:pt x="662" y="252"/>
                    <a:pt x="639" y="206"/>
                    <a:pt x="594" y="206"/>
                  </a:cubicBezTo>
                  <a:cubicBezTo>
                    <a:pt x="571" y="206"/>
                    <a:pt x="548" y="206"/>
                    <a:pt x="525" y="229"/>
                  </a:cubicBezTo>
                  <a:cubicBezTo>
                    <a:pt x="525" y="229"/>
                    <a:pt x="502" y="206"/>
                    <a:pt x="502" y="206"/>
                  </a:cubicBezTo>
                  <a:cubicBezTo>
                    <a:pt x="502" y="184"/>
                    <a:pt x="479" y="161"/>
                    <a:pt x="434" y="138"/>
                  </a:cubicBezTo>
                  <a:cubicBezTo>
                    <a:pt x="434" y="138"/>
                    <a:pt x="434" y="138"/>
                    <a:pt x="411" y="115"/>
                  </a:cubicBezTo>
                  <a:cubicBezTo>
                    <a:pt x="365" y="92"/>
                    <a:pt x="297" y="47"/>
                    <a:pt x="228" y="47"/>
                  </a:cubicBezTo>
                  <a:cubicBezTo>
                    <a:pt x="228" y="24"/>
                    <a:pt x="228" y="1"/>
                    <a:pt x="206"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8"/>
            <p:cNvSpPr/>
            <p:nvPr/>
          </p:nvSpPr>
          <p:spPr>
            <a:xfrm>
              <a:off x="-677039" y="3012095"/>
              <a:ext cx="768775" cy="357281"/>
            </a:xfrm>
            <a:custGeom>
              <a:avLst/>
              <a:gdLst/>
              <a:ahLst/>
              <a:cxnLst/>
              <a:rect l="l" t="t" r="r" b="b"/>
              <a:pathLst>
                <a:path w="13741" h="6386" extrusionOk="0">
                  <a:moveTo>
                    <a:pt x="91" y="0"/>
                  </a:moveTo>
                  <a:cubicBezTo>
                    <a:pt x="91" y="0"/>
                    <a:pt x="69" y="23"/>
                    <a:pt x="69" y="23"/>
                  </a:cubicBezTo>
                  <a:cubicBezTo>
                    <a:pt x="46" y="46"/>
                    <a:pt x="23" y="69"/>
                    <a:pt x="23" y="91"/>
                  </a:cubicBezTo>
                  <a:cubicBezTo>
                    <a:pt x="0" y="137"/>
                    <a:pt x="69" y="183"/>
                    <a:pt x="91" y="205"/>
                  </a:cubicBezTo>
                  <a:cubicBezTo>
                    <a:pt x="114" y="228"/>
                    <a:pt x="114" y="228"/>
                    <a:pt x="114" y="251"/>
                  </a:cubicBezTo>
                  <a:lnTo>
                    <a:pt x="160" y="297"/>
                  </a:lnTo>
                  <a:cubicBezTo>
                    <a:pt x="160" y="320"/>
                    <a:pt x="160" y="342"/>
                    <a:pt x="183" y="365"/>
                  </a:cubicBezTo>
                  <a:cubicBezTo>
                    <a:pt x="183" y="388"/>
                    <a:pt x="206" y="388"/>
                    <a:pt x="228" y="411"/>
                  </a:cubicBezTo>
                  <a:cubicBezTo>
                    <a:pt x="251" y="434"/>
                    <a:pt x="274" y="457"/>
                    <a:pt x="297" y="479"/>
                  </a:cubicBezTo>
                  <a:cubicBezTo>
                    <a:pt x="343" y="525"/>
                    <a:pt x="388" y="548"/>
                    <a:pt x="434" y="593"/>
                  </a:cubicBezTo>
                  <a:cubicBezTo>
                    <a:pt x="525" y="639"/>
                    <a:pt x="616" y="708"/>
                    <a:pt x="685" y="776"/>
                  </a:cubicBezTo>
                  <a:cubicBezTo>
                    <a:pt x="708" y="776"/>
                    <a:pt x="731" y="799"/>
                    <a:pt x="753" y="799"/>
                  </a:cubicBezTo>
                  <a:cubicBezTo>
                    <a:pt x="845" y="890"/>
                    <a:pt x="959" y="982"/>
                    <a:pt x="1050" y="1050"/>
                  </a:cubicBezTo>
                  <a:cubicBezTo>
                    <a:pt x="1119" y="1096"/>
                    <a:pt x="1187" y="1141"/>
                    <a:pt x="1233" y="1164"/>
                  </a:cubicBezTo>
                  <a:cubicBezTo>
                    <a:pt x="1278" y="1187"/>
                    <a:pt x="1301" y="1210"/>
                    <a:pt x="1324" y="1233"/>
                  </a:cubicBezTo>
                  <a:cubicBezTo>
                    <a:pt x="1347" y="1255"/>
                    <a:pt x="1392" y="1278"/>
                    <a:pt x="1438" y="1301"/>
                  </a:cubicBezTo>
                  <a:lnTo>
                    <a:pt x="1461" y="1301"/>
                  </a:lnTo>
                  <a:cubicBezTo>
                    <a:pt x="1484" y="1324"/>
                    <a:pt x="1507" y="1347"/>
                    <a:pt x="1529" y="1347"/>
                  </a:cubicBezTo>
                  <a:cubicBezTo>
                    <a:pt x="1575" y="1370"/>
                    <a:pt x="1598" y="1415"/>
                    <a:pt x="1644" y="1415"/>
                  </a:cubicBezTo>
                  <a:cubicBezTo>
                    <a:pt x="1735" y="1484"/>
                    <a:pt x="1803" y="1529"/>
                    <a:pt x="1895" y="1575"/>
                  </a:cubicBezTo>
                  <a:cubicBezTo>
                    <a:pt x="2054" y="1666"/>
                    <a:pt x="2237" y="1758"/>
                    <a:pt x="2397" y="1849"/>
                  </a:cubicBezTo>
                  <a:cubicBezTo>
                    <a:pt x="2488" y="1872"/>
                    <a:pt x="2557" y="1917"/>
                    <a:pt x="2625" y="1963"/>
                  </a:cubicBezTo>
                  <a:cubicBezTo>
                    <a:pt x="2694" y="1986"/>
                    <a:pt x="2739" y="2009"/>
                    <a:pt x="2808" y="2054"/>
                  </a:cubicBezTo>
                  <a:cubicBezTo>
                    <a:pt x="2853" y="2077"/>
                    <a:pt x="2899" y="2100"/>
                    <a:pt x="2945" y="2146"/>
                  </a:cubicBezTo>
                  <a:cubicBezTo>
                    <a:pt x="3104" y="2237"/>
                    <a:pt x="3287" y="2328"/>
                    <a:pt x="3447" y="2420"/>
                  </a:cubicBezTo>
                  <a:cubicBezTo>
                    <a:pt x="3607" y="2511"/>
                    <a:pt x="3766" y="2602"/>
                    <a:pt x="3926" y="2693"/>
                  </a:cubicBezTo>
                  <a:cubicBezTo>
                    <a:pt x="4040" y="2739"/>
                    <a:pt x="4132" y="2785"/>
                    <a:pt x="4223" y="2853"/>
                  </a:cubicBezTo>
                  <a:cubicBezTo>
                    <a:pt x="4291" y="2876"/>
                    <a:pt x="4337" y="2899"/>
                    <a:pt x="4405" y="2922"/>
                  </a:cubicBezTo>
                  <a:cubicBezTo>
                    <a:pt x="4451" y="2944"/>
                    <a:pt x="4497" y="2967"/>
                    <a:pt x="4565" y="2990"/>
                  </a:cubicBezTo>
                  <a:cubicBezTo>
                    <a:pt x="4577" y="3002"/>
                    <a:pt x="4594" y="3007"/>
                    <a:pt x="4611" y="3007"/>
                  </a:cubicBezTo>
                  <a:cubicBezTo>
                    <a:pt x="4628" y="3007"/>
                    <a:pt x="4645" y="3002"/>
                    <a:pt x="4657" y="2990"/>
                  </a:cubicBezTo>
                  <a:cubicBezTo>
                    <a:pt x="4771" y="3059"/>
                    <a:pt x="4885" y="3104"/>
                    <a:pt x="4999" y="3173"/>
                  </a:cubicBezTo>
                  <a:cubicBezTo>
                    <a:pt x="5045" y="3196"/>
                    <a:pt x="5090" y="3218"/>
                    <a:pt x="5136" y="3241"/>
                  </a:cubicBezTo>
                  <a:cubicBezTo>
                    <a:pt x="5227" y="3287"/>
                    <a:pt x="5296" y="3310"/>
                    <a:pt x="5364" y="3355"/>
                  </a:cubicBezTo>
                  <a:cubicBezTo>
                    <a:pt x="5433" y="3378"/>
                    <a:pt x="5478" y="3424"/>
                    <a:pt x="5547" y="3447"/>
                  </a:cubicBezTo>
                  <a:cubicBezTo>
                    <a:pt x="5570" y="3447"/>
                    <a:pt x="5592" y="3469"/>
                    <a:pt x="5615" y="3469"/>
                  </a:cubicBezTo>
                  <a:cubicBezTo>
                    <a:pt x="5661" y="3492"/>
                    <a:pt x="5706" y="3515"/>
                    <a:pt x="5752" y="3538"/>
                  </a:cubicBezTo>
                  <a:lnTo>
                    <a:pt x="5821" y="3538"/>
                  </a:lnTo>
                  <a:cubicBezTo>
                    <a:pt x="5935" y="3606"/>
                    <a:pt x="6049" y="3652"/>
                    <a:pt x="6163" y="3721"/>
                  </a:cubicBezTo>
                  <a:cubicBezTo>
                    <a:pt x="6254" y="3766"/>
                    <a:pt x="6346" y="3812"/>
                    <a:pt x="6460" y="3857"/>
                  </a:cubicBezTo>
                  <a:cubicBezTo>
                    <a:pt x="6505" y="3880"/>
                    <a:pt x="6551" y="3903"/>
                    <a:pt x="6597" y="3926"/>
                  </a:cubicBezTo>
                  <a:cubicBezTo>
                    <a:pt x="6597" y="3949"/>
                    <a:pt x="6619" y="3949"/>
                    <a:pt x="6642" y="3949"/>
                  </a:cubicBezTo>
                  <a:cubicBezTo>
                    <a:pt x="6665" y="3972"/>
                    <a:pt x="6711" y="3994"/>
                    <a:pt x="6756" y="4017"/>
                  </a:cubicBezTo>
                  <a:lnTo>
                    <a:pt x="6802" y="4017"/>
                  </a:lnTo>
                  <a:cubicBezTo>
                    <a:pt x="6871" y="4040"/>
                    <a:pt x="6939" y="4086"/>
                    <a:pt x="7008" y="4109"/>
                  </a:cubicBezTo>
                  <a:lnTo>
                    <a:pt x="7030" y="4109"/>
                  </a:lnTo>
                  <a:cubicBezTo>
                    <a:pt x="7144" y="4177"/>
                    <a:pt x="7259" y="4246"/>
                    <a:pt x="7396" y="4291"/>
                  </a:cubicBezTo>
                  <a:cubicBezTo>
                    <a:pt x="7418" y="4314"/>
                    <a:pt x="7441" y="4314"/>
                    <a:pt x="7464" y="4337"/>
                  </a:cubicBezTo>
                  <a:cubicBezTo>
                    <a:pt x="7487" y="4337"/>
                    <a:pt x="7487" y="4337"/>
                    <a:pt x="7510" y="4360"/>
                  </a:cubicBezTo>
                  <a:cubicBezTo>
                    <a:pt x="7852" y="4497"/>
                    <a:pt x="8194" y="4656"/>
                    <a:pt x="8514" y="4816"/>
                  </a:cubicBezTo>
                  <a:cubicBezTo>
                    <a:pt x="8582" y="4839"/>
                    <a:pt x="8651" y="4862"/>
                    <a:pt x="8697" y="4885"/>
                  </a:cubicBezTo>
                  <a:cubicBezTo>
                    <a:pt x="8765" y="4907"/>
                    <a:pt x="8834" y="4953"/>
                    <a:pt x="8879" y="4976"/>
                  </a:cubicBezTo>
                  <a:cubicBezTo>
                    <a:pt x="8925" y="4976"/>
                    <a:pt x="8970" y="4976"/>
                    <a:pt x="8993" y="4953"/>
                  </a:cubicBezTo>
                  <a:cubicBezTo>
                    <a:pt x="9085" y="4999"/>
                    <a:pt x="9153" y="5022"/>
                    <a:pt x="9244" y="5067"/>
                  </a:cubicBezTo>
                  <a:cubicBezTo>
                    <a:pt x="9427" y="5136"/>
                    <a:pt x="9587" y="5227"/>
                    <a:pt x="9769" y="5295"/>
                  </a:cubicBezTo>
                  <a:cubicBezTo>
                    <a:pt x="9792" y="5318"/>
                    <a:pt x="9838" y="5318"/>
                    <a:pt x="9883" y="5341"/>
                  </a:cubicBezTo>
                  <a:cubicBezTo>
                    <a:pt x="9929" y="5364"/>
                    <a:pt x="9952" y="5387"/>
                    <a:pt x="9998" y="5387"/>
                  </a:cubicBezTo>
                  <a:lnTo>
                    <a:pt x="10020" y="5387"/>
                  </a:lnTo>
                  <a:cubicBezTo>
                    <a:pt x="10203" y="5478"/>
                    <a:pt x="10408" y="5547"/>
                    <a:pt x="10614" y="5615"/>
                  </a:cubicBezTo>
                  <a:cubicBezTo>
                    <a:pt x="10705" y="5638"/>
                    <a:pt x="10797" y="5684"/>
                    <a:pt x="10911" y="5706"/>
                  </a:cubicBezTo>
                  <a:cubicBezTo>
                    <a:pt x="10933" y="5729"/>
                    <a:pt x="10979" y="5729"/>
                    <a:pt x="11025" y="5752"/>
                  </a:cubicBezTo>
                  <a:cubicBezTo>
                    <a:pt x="11070" y="5775"/>
                    <a:pt x="11116" y="5775"/>
                    <a:pt x="11162" y="5798"/>
                  </a:cubicBezTo>
                  <a:lnTo>
                    <a:pt x="11253" y="5798"/>
                  </a:lnTo>
                  <a:cubicBezTo>
                    <a:pt x="11253" y="5798"/>
                    <a:pt x="11276" y="5798"/>
                    <a:pt x="11299" y="5820"/>
                  </a:cubicBezTo>
                  <a:cubicBezTo>
                    <a:pt x="11344" y="5820"/>
                    <a:pt x="11390" y="5843"/>
                    <a:pt x="11436" y="5866"/>
                  </a:cubicBezTo>
                  <a:lnTo>
                    <a:pt x="11573" y="5912"/>
                  </a:lnTo>
                  <a:cubicBezTo>
                    <a:pt x="11595" y="5912"/>
                    <a:pt x="11618" y="5912"/>
                    <a:pt x="11618" y="5935"/>
                  </a:cubicBezTo>
                  <a:cubicBezTo>
                    <a:pt x="11732" y="5957"/>
                    <a:pt x="11846" y="6003"/>
                    <a:pt x="11961" y="6049"/>
                  </a:cubicBezTo>
                  <a:cubicBezTo>
                    <a:pt x="12052" y="6072"/>
                    <a:pt x="12143" y="6094"/>
                    <a:pt x="12235" y="6117"/>
                  </a:cubicBezTo>
                  <a:cubicBezTo>
                    <a:pt x="12280" y="6117"/>
                    <a:pt x="12326" y="6140"/>
                    <a:pt x="12371" y="6140"/>
                  </a:cubicBezTo>
                  <a:lnTo>
                    <a:pt x="12440" y="6163"/>
                  </a:lnTo>
                  <a:cubicBezTo>
                    <a:pt x="12463" y="6163"/>
                    <a:pt x="12463" y="6186"/>
                    <a:pt x="12463" y="6186"/>
                  </a:cubicBezTo>
                  <a:lnTo>
                    <a:pt x="12600" y="6186"/>
                  </a:lnTo>
                  <a:cubicBezTo>
                    <a:pt x="12668" y="6186"/>
                    <a:pt x="12737" y="6209"/>
                    <a:pt x="12805" y="6231"/>
                  </a:cubicBezTo>
                  <a:cubicBezTo>
                    <a:pt x="12942" y="6277"/>
                    <a:pt x="13102" y="6300"/>
                    <a:pt x="13239" y="6323"/>
                  </a:cubicBezTo>
                  <a:cubicBezTo>
                    <a:pt x="13330" y="6345"/>
                    <a:pt x="13421" y="6368"/>
                    <a:pt x="13513" y="6368"/>
                  </a:cubicBezTo>
                  <a:cubicBezTo>
                    <a:pt x="13536" y="6380"/>
                    <a:pt x="13558" y="6385"/>
                    <a:pt x="13581" y="6385"/>
                  </a:cubicBezTo>
                  <a:cubicBezTo>
                    <a:pt x="13604" y="6385"/>
                    <a:pt x="13627" y="6380"/>
                    <a:pt x="13650" y="6368"/>
                  </a:cubicBezTo>
                  <a:cubicBezTo>
                    <a:pt x="13695" y="6368"/>
                    <a:pt x="13741" y="6323"/>
                    <a:pt x="13741" y="6254"/>
                  </a:cubicBezTo>
                  <a:cubicBezTo>
                    <a:pt x="13741" y="6231"/>
                    <a:pt x="13741" y="6209"/>
                    <a:pt x="13741" y="6186"/>
                  </a:cubicBezTo>
                  <a:cubicBezTo>
                    <a:pt x="13718" y="6163"/>
                    <a:pt x="13695" y="6140"/>
                    <a:pt x="13672" y="6117"/>
                  </a:cubicBezTo>
                  <a:cubicBezTo>
                    <a:pt x="13650" y="6117"/>
                    <a:pt x="13627" y="6094"/>
                    <a:pt x="13627" y="6094"/>
                  </a:cubicBezTo>
                  <a:cubicBezTo>
                    <a:pt x="13650" y="6072"/>
                    <a:pt x="13650" y="6049"/>
                    <a:pt x="13672" y="6026"/>
                  </a:cubicBezTo>
                  <a:cubicBezTo>
                    <a:pt x="13672" y="6003"/>
                    <a:pt x="13672" y="5957"/>
                    <a:pt x="13650" y="5912"/>
                  </a:cubicBezTo>
                  <a:cubicBezTo>
                    <a:pt x="13604" y="5889"/>
                    <a:pt x="13558" y="5866"/>
                    <a:pt x="13513" y="5866"/>
                  </a:cubicBezTo>
                  <a:lnTo>
                    <a:pt x="13421" y="5866"/>
                  </a:lnTo>
                  <a:cubicBezTo>
                    <a:pt x="13330" y="5866"/>
                    <a:pt x="13239" y="5843"/>
                    <a:pt x="13125" y="5843"/>
                  </a:cubicBezTo>
                  <a:cubicBezTo>
                    <a:pt x="12896" y="5843"/>
                    <a:pt x="12668" y="5798"/>
                    <a:pt x="12440" y="5752"/>
                  </a:cubicBezTo>
                  <a:cubicBezTo>
                    <a:pt x="12280" y="5729"/>
                    <a:pt x="12143" y="5706"/>
                    <a:pt x="11983" y="5684"/>
                  </a:cubicBezTo>
                  <a:cubicBezTo>
                    <a:pt x="11892" y="5661"/>
                    <a:pt x="11824" y="5661"/>
                    <a:pt x="11732" y="5638"/>
                  </a:cubicBezTo>
                  <a:cubicBezTo>
                    <a:pt x="11687" y="5615"/>
                    <a:pt x="11618" y="5592"/>
                    <a:pt x="11550" y="5592"/>
                  </a:cubicBezTo>
                  <a:cubicBezTo>
                    <a:pt x="11504" y="5569"/>
                    <a:pt x="11458" y="5569"/>
                    <a:pt x="11413" y="5547"/>
                  </a:cubicBezTo>
                  <a:cubicBezTo>
                    <a:pt x="11367" y="5547"/>
                    <a:pt x="11321" y="5524"/>
                    <a:pt x="11276" y="5524"/>
                  </a:cubicBezTo>
                  <a:lnTo>
                    <a:pt x="11253" y="5524"/>
                  </a:lnTo>
                  <a:cubicBezTo>
                    <a:pt x="11230" y="5501"/>
                    <a:pt x="11185" y="5501"/>
                    <a:pt x="11162" y="5478"/>
                  </a:cubicBezTo>
                  <a:cubicBezTo>
                    <a:pt x="11139" y="5478"/>
                    <a:pt x="11116" y="5478"/>
                    <a:pt x="11093" y="5455"/>
                  </a:cubicBezTo>
                  <a:cubicBezTo>
                    <a:pt x="11048" y="5455"/>
                    <a:pt x="10979" y="5432"/>
                    <a:pt x="10933" y="5410"/>
                  </a:cubicBezTo>
                  <a:cubicBezTo>
                    <a:pt x="10819" y="5364"/>
                    <a:pt x="10682" y="5318"/>
                    <a:pt x="10568" y="5273"/>
                  </a:cubicBezTo>
                  <a:cubicBezTo>
                    <a:pt x="10340" y="5181"/>
                    <a:pt x="10112" y="5113"/>
                    <a:pt x="9883" y="5044"/>
                  </a:cubicBezTo>
                  <a:cubicBezTo>
                    <a:pt x="9815" y="5022"/>
                    <a:pt x="9747" y="4999"/>
                    <a:pt x="9678" y="4976"/>
                  </a:cubicBezTo>
                  <a:cubicBezTo>
                    <a:pt x="9564" y="4907"/>
                    <a:pt x="9450" y="4862"/>
                    <a:pt x="9336" y="4816"/>
                  </a:cubicBezTo>
                  <a:cubicBezTo>
                    <a:pt x="9199" y="4748"/>
                    <a:pt x="9085" y="4702"/>
                    <a:pt x="8948" y="4634"/>
                  </a:cubicBezTo>
                  <a:cubicBezTo>
                    <a:pt x="8879" y="4611"/>
                    <a:pt x="8834" y="4588"/>
                    <a:pt x="8765" y="4565"/>
                  </a:cubicBezTo>
                  <a:cubicBezTo>
                    <a:pt x="8719" y="4542"/>
                    <a:pt x="8697" y="4519"/>
                    <a:pt x="8674" y="4519"/>
                  </a:cubicBezTo>
                  <a:cubicBezTo>
                    <a:pt x="8628" y="4497"/>
                    <a:pt x="8605" y="4497"/>
                    <a:pt x="8582" y="4474"/>
                  </a:cubicBezTo>
                  <a:cubicBezTo>
                    <a:pt x="8537" y="4474"/>
                    <a:pt x="8514" y="4474"/>
                    <a:pt x="8491" y="4497"/>
                  </a:cubicBezTo>
                  <a:cubicBezTo>
                    <a:pt x="8446" y="4474"/>
                    <a:pt x="8400" y="4451"/>
                    <a:pt x="8377" y="4451"/>
                  </a:cubicBezTo>
                  <a:cubicBezTo>
                    <a:pt x="8263" y="4405"/>
                    <a:pt x="8149" y="4360"/>
                    <a:pt x="8057" y="4314"/>
                  </a:cubicBezTo>
                  <a:cubicBezTo>
                    <a:pt x="8012" y="4314"/>
                    <a:pt x="7989" y="4291"/>
                    <a:pt x="7943" y="4291"/>
                  </a:cubicBezTo>
                  <a:cubicBezTo>
                    <a:pt x="7943" y="4268"/>
                    <a:pt x="7921" y="4223"/>
                    <a:pt x="7898" y="4223"/>
                  </a:cubicBezTo>
                  <a:cubicBezTo>
                    <a:pt x="7806" y="4177"/>
                    <a:pt x="7715" y="4154"/>
                    <a:pt x="7624" y="4109"/>
                  </a:cubicBezTo>
                  <a:cubicBezTo>
                    <a:pt x="7578" y="4086"/>
                    <a:pt x="7510" y="4063"/>
                    <a:pt x="7441" y="4017"/>
                  </a:cubicBezTo>
                  <a:cubicBezTo>
                    <a:pt x="7327" y="3972"/>
                    <a:pt x="7190" y="3926"/>
                    <a:pt x="7076" y="3857"/>
                  </a:cubicBezTo>
                  <a:cubicBezTo>
                    <a:pt x="7008" y="3812"/>
                    <a:pt x="6939" y="3789"/>
                    <a:pt x="6848" y="3743"/>
                  </a:cubicBezTo>
                  <a:cubicBezTo>
                    <a:pt x="6825" y="3721"/>
                    <a:pt x="6802" y="3721"/>
                    <a:pt x="6779" y="3698"/>
                  </a:cubicBezTo>
                  <a:cubicBezTo>
                    <a:pt x="6756" y="3698"/>
                    <a:pt x="6756" y="3698"/>
                    <a:pt x="6734" y="3675"/>
                  </a:cubicBezTo>
                  <a:cubicBezTo>
                    <a:pt x="6688" y="3652"/>
                    <a:pt x="6665" y="3652"/>
                    <a:pt x="6619" y="3629"/>
                  </a:cubicBezTo>
                  <a:lnTo>
                    <a:pt x="6414" y="3515"/>
                  </a:lnTo>
                  <a:lnTo>
                    <a:pt x="6414" y="3515"/>
                  </a:lnTo>
                  <a:cubicBezTo>
                    <a:pt x="6414" y="3521"/>
                    <a:pt x="6415" y="3525"/>
                    <a:pt x="6418" y="3528"/>
                  </a:cubicBezTo>
                  <a:lnTo>
                    <a:pt x="6418" y="3528"/>
                  </a:lnTo>
                  <a:cubicBezTo>
                    <a:pt x="6241" y="3440"/>
                    <a:pt x="6064" y="3351"/>
                    <a:pt x="5866" y="3241"/>
                  </a:cubicBezTo>
                  <a:cubicBezTo>
                    <a:pt x="5775" y="3196"/>
                    <a:pt x="5684" y="3150"/>
                    <a:pt x="5570" y="3104"/>
                  </a:cubicBezTo>
                  <a:cubicBezTo>
                    <a:pt x="5524" y="3081"/>
                    <a:pt x="5478" y="3059"/>
                    <a:pt x="5455" y="3036"/>
                  </a:cubicBezTo>
                  <a:cubicBezTo>
                    <a:pt x="5410" y="3013"/>
                    <a:pt x="5387" y="3013"/>
                    <a:pt x="5341" y="2990"/>
                  </a:cubicBezTo>
                  <a:cubicBezTo>
                    <a:pt x="5341" y="2990"/>
                    <a:pt x="5318" y="2990"/>
                    <a:pt x="5318" y="2967"/>
                  </a:cubicBezTo>
                  <a:lnTo>
                    <a:pt x="5250" y="2967"/>
                  </a:lnTo>
                  <a:cubicBezTo>
                    <a:pt x="5204" y="2944"/>
                    <a:pt x="5159" y="2922"/>
                    <a:pt x="5113" y="2899"/>
                  </a:cubicBezTo>
                  <a:cubicBezTo>
                    <a:pt x="4999" y="2830"/>
                    <a:pt x="4885" y="2785"/>
                    <a:pt x="4771" y="2716"/>
                  </a:cubicBezTo>
                  <a:cubicBezTo>
                    <a:pt x="4702" y="2693"/>
                    <a:pt x="4634" y="2671"/>
                    <a:pt x="4565" y="2625"/>
                  </a:cubicBezTo>
                  <a:cubicBezTo>
                    <a:pt x="4542" y="2625"/>
                    <a:pt x="4520" y="2602"/>
                    <a:pt x="4497" y="2602"/>
                  </a:cubicBezTo>
                  <a:cubicBezTo>
                    <a:pt x="4474" y="2579"/>
                    <a:pt x="4451" y="2579"/>
                    <a:pt x="4428" y="2579"/>
                  </a:cubicBezTo>
                  <a:cubicBezTo>
                    <a:pt x="4383" y="2556"/>
                    <a:pt x="4360" y="2534"/>
                    <a:pt x="4337" y="2511"/>
                  </a:cubicBezTo>
                  <a:cubicBezTo>
                    <a:pt x="4200" y="2442"/>
                    <a:pt x="4063" y="2374"/>
                    <a:pt x="3926" y="2305"/>
                  </a:cubicBezTo>
                  <a:cubicBezTo>
                    <a:pt x="3858" y="2260"/>
                    <a:pt x="3766" y="2214"/>
                    <a:pt x="3698" y="2168"/>
                  </a:cubicBezTo>
                  <a:cubicBezTo>
                    <a:pt x="3675" y="2168"/>
                    <a:pt x="3652" y="2146"/>
                    <a:pt x="3607" y="2123"/>
                  </a:cubicBezTo>
                  <a:lnTo>
                    <a:pt x="3561" y="2100"/>
                  </a:lnTo>
                  <a:cubicBezTo>
                    <a:pt x="3538" y="2077"/>
                    <a:pt x="3492" y="2077"/>
                    <a:pt x="3470" y="2054"/>
                  </a:cubicBezTo>
                  <a:cubicBezTo>
                    <a:pt x="3447" y="2054"/>
                    <a:pt x="3424" y="2077"/>
                    <a:pt x="3424" y="2077"/>
                  </a:cubicBezTo>
                  <a:cubicBezTo>
                    <a:pt x="3401" y="2077"/>
                    <a:pt x="3378" y="2054"/>
                    <a:pt x="3378" y="2054"/>
                  </a:cubicBezTo>
                  <a:cubicBezTo>
                    <a:pt x="3333" y="2031"/>
                    <a:pt x="3287" y="2009"/>
                    <a:pt x="3219" y="1986"/>
                  </a:cubicBezTo>
                  <a:cubicBezTo>
                    <a:pt x="3219" y="1963"/>
                    <a:pt x="3196" y="1940"/>
                    <a:pt x="3196" y="1940"/>
                  </a:cubicBezTo>
                  <a:cubicBezTo>
                    <a:pt x="3150" y="1917"/>
                    <a:pt x="3127" y="1895"/>
                    <a:pt x="3082" y="1872"/>
                  </a:cubicBezTo>
                  <a:cubicBezTo>
                    <a:pt x="3059" y="1849"/>
                    <a:pt x="3013" y="1849"/>
                    <a:pt x="2990" y="1826"/>
                  </a:cubicBezTo>
                  <a:cubicBezTo>
                    <a:pt x="2922" y="1803"/>
                    <a:pt x="2876" y="1780"/>
                    <a:pt x="2808" y="1735"/>
                  </a:cubicBezTo>
                  <a:cubicBezTo>
                    <a:pt x="2785" y="1735"/>
                    <a:pt x="2785" y="1735"/>
                    <a:pt x="2762" y="1712"/>
                  </a:cubicBezTo>
                  <a:cubicBezTo>
                    <a:pt x="2762" y="1712"/>
                    <a:pt x="2739" y="1712"/>
                    <a:pt x="2739" y="1689"/>
                  </a:cubicBezTo>
                  <a:cubicBezTo>
                    <a:pt x="2694" y="1666"/>
                    <a:pt x="2648" y="1643"/>
                    <a:pt x="2602" y="1621"/>
                  </a:cubicBezTo>
                  <a:cubicBezTo>
                    <a:pt x="2557" y="1598"/>
                    <a:pt x="2534" y="1575"/>
                    <a:pt x="2488" y="1552"/>
                  </a:cubicBezTo>
                  <a:cubicBezTo>
                    <a:pt x="2420" y="1506"/>
                    <a:pt x="2351" y="1484"/>
                    <a:pt x="2283" y="1438"/>
                  </a:cubicBezTo>
                  <a:cubicBezTo>
                    <a:pt x="2146" y="1347"/>
                    <a:pt x="2009" y="1278"/>
                    <a:pt x="1872" y="1187"/>
                  </a:cubicBezTo>
                  <a:cubicBezTo>
                    <a:pt x="1735" y="1096"/>
                    <a:pt x="1575" y="1004"/>
                    <a:pt x="1438" y="913"/>
                  </a:cubicBezTo>
                  <a:cubicBezTo>
                    <a:pt x="1370" y="890"/>
                    <a:pt x="1301" y="845"/>
                    <a:pt x="1233" y="799"/>
                  </a:cubicBezTo>
                  <a:cubicBezTo>
                    <a:pt x="1210" y="776"/>
                    <a:pt x="1164" y="753"/>
                    <a:pt x="1141" y="730"/>
                  </a:cubicBezTo>
                  <a:cubicBezTo>
                    <a:pt x="1119" y="730"/>
                    <a:pt x="1096" y="708"/>
                    <a:pt x="1073" y="708"/>
                  </a:cubicBezTo>
                  <a:cubicBezTo>
                    <a:pt x="1073" y="685"/>
                    <a:pt x="1050" y="685"/>
                    <a:pt x="1027" y="685"/>
                  </a:cubicBezTo>
                  <a:cubicBezTo>
                    <a:pt x="913" y="593"/>
                    <a:pt x="799" y="525"/>
                    <a:pt x="685" y="434"/>
                  </a:cubicBezTo>
                  <a:cubicBezTo>
                    <a:pt x="594" y="388"/>
                    <a:pt x="502" y="320"/>
                    <a:pt x="434" y="251"/>
                  </a:cubicBezTo>
                  <a:cubicBezTo>
                    <a:pt x="388" y="205"/>
                    <a:pt x="343" y="183"/>
                    <a:pt x="297" y="137"/>
                  </a:cubicBezTo>
                  <a:cubicBezTo>
                    <a:pt x="274" y="137"/>
                    <a:pt x="251" y="114"/>
                    <a:pt x="228" y="91"/>
                  </a:cubicBezTo>
                  <a:cubicBezTo>
                    <a:pt x="206" y="69"/>
                    <a:pt x="183" y="46"/>
                    <a:pt x="137" y="23"/>
                  </a:cubicBezTo>
                  <a:cubicBezTo>
                    <a:pt x="137" y="23"/>
                    <a:pt x="114" y="0"/>
                    <a:pt x="91"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8"/>
            <p:cNvSpPr/>
            <p:nvPr/>
          </p:nvSpPr>
          <p:spPr>
            <a:xfrm>
              <a:off x="82798" y="2391404"/>
              <a:ext cx="561937" cy="969346"/>
            </a:xfrm>
            <a:custGeom>
              <a:avLst/>
              <a:gdLst/>
              <a:ahLst/>
              <a:cxnLst/>
              <a:rect l="l" t="t" r="r" b="b"/>
              <a:pathLst>
                <a:path w="10044" h="17326" extrusionOk="0">
                  <a:moveTo>
                    <a:pt x="9815" y="1"/>
                  </a:moveTo>
                  <a:cubicBezTo>
                    <a:pt x="9792" y="1"/>
                    <a:pt x="9747" y="24"/>
                    <a:pt x="9724" y="47"/>
                  </a:cubicBezTo>
                  <a:cubicBezTo>
                    <a:pt x="9724" y="69"/>
                    <a:pt x="9701" y="92"/>
                    <a:pt x="9724" y="92"/>
                  </a:cubicBezTo>
                  <a:cubicBezTo>
                    <a:pt x="9724" y="115"/>
                    <a:pt x="9724" y="115"/>
                    <a:pt x="9724" y="115"/>
                  </a:cubicBezTo>
                  <a:cubicBezTo>
                    <a:pt x="9701" y="138"/>
                    <a:pt x="9701" y="138"/>
                    <a:pt x="9678" y="161"/>
                  </a:cubicBezTo>
                  <a:cubicBezTo>
                    <a:pt x="9678" y="161"/>
                    <a:pt x="9678" y="184"/>
                    <a:pt x="9655" y="184"/>
                  </a:cubicBezTo>
                  <a:cubicBezTo>
                    <a:pt x="9655" y="206"/>
                    <a:pt x="9632" y="229"/>
                    <a:pt x="9632" y="229"/>
                  </a:cubicBezTo>
                  <a:cubicBezTo>
                    <a:pt x="9610" y="275"/>
                    <a:pt x="9564" y="321"/>
                    <a:pt x="9541" y="366"/>
                  </a:cubicBezTo>
                  <a:cubicBezTo>
                    <a:pt x="9496" y="457"/>
                    <a:pt x="9450" y="526"/>
                    <a:pt x="9404" y="617"/>
                  </a:cubicBezTo>
                  <a:cubicBezTo>
                    <a:pt x="9381" y="709"/>
                    <a:pt x="9313" y="777"/>
                    <a:pt x="9267" y="845"/>
                  </a:cubicBezTo>
                  <a:cubicBezTo>
                    <a:pt x="9222" y="937"/>
                    <a:pt x="9176" y="1005"/>
                    <a:pt x="9130" y="1097"/>
                  </a:cubicBezTo>
                  <a:cubicBezTo>
                    <a:pt x="9039" y="1256"/>
                    <a:pt x="8925" y="1416"/>
                    <a:pt x="8834" y="1576"/>
                  </a:cubicBezTo>
                  <a:cubicBezTo>
                    <a:pt x="8742" y="1713"/>
                    <a:pt x="8651" y="1873"/>
                    <a:pt x="8560" y="2032"/>
                  </a:cubicBezTo>
                  <a:cubicBezTo>
                    <a:pt x="8537" y="2055"/>
                    <a:pt x="8514" y="2101"/>
                    <a:pt x="8491" y="2147"/>
                  </a:cubicBezTo>
                  <a:cubicBezTo>
                    <a:pt x="8468" y="2169"/>
                    <a:pt x="8468" y="2192"/>
                    <a:pt x="8446" y="2215"/>
                  </a:cubicBezTo>
                  <a:cubicBezTo>
                    <a:pt x="8446" y="2238"/>
                    <a:pt x="8423" y="2238"/>
                    <a:pt x="8423" y="2261"/>
                  </a:cubicBezTo>
                  <a:cubicBezTo>
                    <a:pt x="8423" y="2283"/>
                    <a:pt x="8400" y="2306"/>
                    <a:pt x="8400" y="2329"/>
                  </a:cubicBezTo>
                  <a:cubicBezTo>
                    <a:pt x="8400" y="2352"/>
                    <a:pt x="8400" y="2375"/>
                    <a:pt x="8400" y="2375"/>
                  </a:cubicBezTo>
                  <a:cubicBezTo>
                    <a:pt x="8400" y="2420"/>
                    <a:pt x="8377" y="2466"/>
                    <a:pt x="8354" y="2512"/>
                  </a:cubicBezTo>
                  <a:cubicBezTo>
                    <a:pt x="8331" y="2512"/>
                    <a:pt x="8309" y="2535"/>
                    <a:pt x="8286" y="2557"/>
                  </a:cubicBezTo>
                  <a:cubicBezTo>
                    <a:pt x="8240" y="2603"/>
                    <a:pt x="8217" y="2672"/>
                    <a:pt x="8172" y="2740"/>
                  </a:cubicBezTo>
                  <a:cubicBezTo>
                    <a:pt x="8149" y="2763"/>
                    <a:pt x="8126" y="2808"/>
                    <a:pt x="8103" y="2854"/>
                  </a:cubicBezTo>
                  <a:cubicBezTo>
                    <a:pt x="8058" y="2923"/>
                    <a:pt x="8012" y="3014"/>
                    <a:pt x="7966" y="3082"/>
                  </a:cubicBezTo>
                  <a:cubicBezTo>
                    <a:pt x="7875" y="3265"/>
                    <a:pt x="7784" y="3425"/>
                    <a:pt x="7692" y="3607"/>
                  </a:cubicBezTo>
                  <a:cubicBezTo>
                    <a:pt x="7601" y="3767"/>
                    <a:pt x="7510" y="3927"/>
                    <a:pt x="7418" y="4087"/>
                  </a:cubicBezTo>
                  <a:cubicBezTo>
                    <a:pt x="7327" y="4246"/>
                    <a:pt x="7236" y="4406"/>
                    <a:pt x="7145" y="4589"/>
                  </a:cubicBezTo>
                  <a:cubicBezTo>
                    <a:pt x="7099" y="4657"/>
                    <a:pt x="7053" y="4703"/>
                    <a:pt x="7030" y="4771"/>
                  </a:cubicBezTo>
                  <a:cubicBezTo>
                    <a:pt x="6985" y="4840"/>
                    <a:pt x="6939" y="4908"/>
                    <a:pt x="6916" y="4977"/>
                  </a:cubicBezTo>
                  <a:cubicBezTo>
                    <a:pt x="6916" y="5000"/>
                    <a:pt x="6893" y="5023"/>
                    <a:pt x="6916" y="5045"/>
                  </a:cubicBezTo>
                  <a:cubicBezTo>
                    <a:pt x="6916" y="5045"/>
                    <a:pt x="6916" y="5045"/>
                    <a:pt x="6916" y="5068"/>
                  </a:cubicBezTo>
                  <a:cubicBezTo>
                    <a:pt x="6871" y="5114"/>
                    <a:pt x="6848" y="5159"/>
                    <a:pt x="6825" y="5228"/>
                  </a:cubicBezTo>
                  <a:cubicBezTo>
                    <a:pt x="6802" y="5228"/>
                    <a:pt x="6802" y="5251"/>
                    <a:pt x="6802" y="5274"/>
                  </a:cubicBezTo>
                  <a:cubicBezTo>
                    <a:pt x="6756" y="5274"/>
                    <a:pt x="6711" y="5296"/>
                    <a:pt x="6688" y="5319"/>
                  </a:cubicBezTo>
                  <a:cubicBezTo>
                    <a:pt x="6642" y="5388"/>
                    <a:pt x="6620" y="5433"/>
                    <a:pt x="6574" y="5502"/>
                  </a:cubicBezTo>
                  <a:cubicBezTo>
                    <a:pt x="6551" y="5570"/>
                    <a:pt x="6528" y="5616"/>
                    <a:pt x="6483" y="5662"/>
                  </a:cubicBezTo>
                  <a:cubicBezTo>
                    <a:pt x="6437" y="5753"/>
                    <a:pt x="6391" y="5821"/>
                    <a:pt x="6346" y="5913"/>
                  </a:cubicBezTo>
                  <a:cubicBezTo>
                    <a:pt x="6254" y="6072"/>
                    <a:pt x="6163" y="6232"/>
                    <a:pt x="6072" y="6392"/>
                  </a:cubicBezTo>
                  <a:cubicBezTo>
                    <a:pt x="6026" y="6483"/>
                    <a:pt x="6003" y="6552"/>
                    <a:pt x="5958" y="6620"/>
                  </a:cubicBezTo>
                  <a:cubicBezTo>
                    <a:pt x="5912" y="6689"/>
                    <a:pt x="5866" y="6780"/>
                    <a:pt x="5821" y="6871"/>
                  </a:cubicBezTo>
                  <a:cubicBezTo>
                    <a:pt x="5775" y="6940"/>
                    <a:pt x="5729" y="7031"/>
                    <a:pt x="5707" y="7100"/>
                  </a:cubicBezTo>
                  <a:cubicBezTo>
                    <a:pt x="5661" y="7191"/>
                    <a:pt x="5615" y="7259"/>
                    <a:pt x="5570" y="7328"/>
                  </a:cubicBezTo>
                  <a:cubicBezTo>
                    <a:pt x="5570" y="7351"/>
                    <a:pt x="5547" y="7396"/>
                    <a:pt x="5524" y="7419"/>
                  </a:cubicBezTo>
                  <a:cubicBezTo>
                    <a:pt x="5524" y="7442"/>
                    <a:pt x="5501" y="7465"/>
                    <a:pt x="5478" y="7510"/>
                  </a:cubicBezTo>
                  <a:cubicBezTo>
                    <a:pt x="5455" y="7556"/>
                    <a:pt x="5410" y="7625"/>
                    <a:pt x="5387" y="7670"/>
                  </a:cubicBezTo>
                  <a:cubicBezTo>
                    <a:pt x="5364" y="7716"/>
                    <a:pt x="5318" y="7762"/>
                    <a:pt x="5296" y="7807"/>
                  </a:cubicBezTo>
                  <a:cubicBezTo>
                    <a:pt x="5250" y="7898"/>
                    <a:pt x="5204" y="7967"/>
                    <a:pt x="5136" y="8035"/>
                  </a:cubicBezTo>
                  <a:cubicBezTo>
                    <a:pt x="5090" y="8127"/>
                    <a:pt x="5045" y="8218"/>
                    <a:pt x="4999" y="8287"/>
                  </a:cubicBezTo>
                  <a:cubicBezTo>
                    <a:pt x="4908" y="8469"/>
                    <a:pt x="4794" y="8629"/>
                    <a:pt x="4702" y="8789"/>
                  </a:cubicBezTo>
                  <a:cubicBezTo>
                    <a:pt x="4611" y="8948"/>
                    <a:pt x="4520" y="9131"/>
                    <a:pt x="4428" y="9291"/>
                  </a:cubicBezTo>
                  <a:cubicBezTo>
                    <a:pt x="4337" y="9451"/>
                    <a:pt x="4246" y="9610"/>
                    <a:pt x="4154" y="9770"/>
                  </a:cubicBezTo>
                  <a:cubicBezTo>
                    <a:pt x="4132" y="9839"/>
                    <a:pt x="4086" y="9907"/>
                    <a:pt x="4063" y="9953"/>
                  </a:cubicBezTo>
                  <a:lnTo>
                    <a:pt x="3995" y="10067"/>
                  </a:lnTo>
                  <a:cubicBezTo>
                    <a:pt x="3995" y="10090"/>
                    <a:pt x="3972" y="10090"/>
                    <a:pt x="3972" y="10113"/>
                  </a:cubicBezTo>
                  <a:cubicBezTo>
                    <a:pt x="3949" y="10135"/>
                    <a:pt x="3949" y="10135"/>
                    <a:pt x="3926" y="10158"/>
                  </a:cubicBezTo>
                  <a:cubicBezTo>
                    <a:pt x="3812" y="10318"/>
                    <a:pt x="3721" y="10501"/>
                    <a:pt x="3629" y="10660"/>
                  </a:cubicBezTo>
                  <a:cubicBezTo>
                    <a:pt x="3538" y="10843"/>
                    <a:pt x="3447" y="11003"/>
                    <a:pt x="3356" y="11185"/>
                  </a:cubicBezTo>
                  <a:cubicBezTo>
                    <a:pt x="3173" y="11505"/>
                    <a:pt x="3013" y="11824"/>
                    <a:pt x="2831" y="12144"/>
                  </a:cubicBezTo>
                  <a:cubicBezTo>
                    <a:pt x="2785" y="12235"/>
                    <a:pt x="2739" y="12304"/>
                    <a:pt x="2694" y="12395"/>
                  </a:cubicBezTo>
                  <a:cubicBezTo>
                    <a:pt x="2671" y="12418"/>
                    <a:pt x="2648" y="12464"/>
                    <a:pt x="2625" y="12509"/>
                  </a:cubicBezTo>
                  <a:cubicBezTo>
                    <a:pt x="2625" y="12532"/>
                    <a:pt x="2602" y="12532"/>
                    <a:pt x="2602" y="12555"/>
                  </a:cubicBezTo>
                  <a:cubicBezTo>
                    <a:pt x="2579" y="12578"/>
                    <a:pt x="2579" y="12578"/>
                    <a:pt x="2579" y="12600"/>
                  </a:cubicBezTo>
                  <a:cubicBezTo>
                    <a:pt x="2557" y="12623"/>
                    <a:pt x="2557" y="12646"/>
                    <a:pt x="2557" y="12669"/>
                  </a:cubicBezTo>
                  <a:cubicBezTo>
                    <a:pt x="2557" y="12669"/>
                    <a:pt x="2557" y="12692"/>
                    <a:pt x="2557" y="12692"/>
                  </a:cubicBezTo>
                  <a:cubicBezTo>
                    <a:pt x="2488" y="12783"/>
                    <a:pt x="2443" y="12874"/>
                    <a:pt x="2374" y="12966"/>
                  </a:cubicBezTo>
                  <a:cubicBezTo>
                    <a:pt x="2328" y="13034"/>
                    <a:pt x="2283" y="13125"/>
                    <a:pt x="2237" y="13194"/>
                  </a:cubicBezTo>
                  <a:cubicBezTo>
                    <a:pt x="2146" y="13354"/>
                    <a:pt x="2054" y="13491"/>
                    <a:pt x="1963" y="13650"/>
                  </a:cubicBezTo>
                  <a:cubicBezTo>
                    <a:pt x="1895" y="13765"/>
                    <a:pt x="1826" y="13879"/>
                    <a:pt x="1758" y="14016"/>
                  </a:cubicBezTo>
                  <a:lnTo>
                    <a:pt x="1735" y="14016"/>
                  </a:lnTo>
                  <a:cubicBezTo>
                    <a:pt x="1712" y="14061"/>
                    <a:pt x="1689" y="14107"/>
                    <a:pt x="1666" y="14153"/>
                  </a:cubicBezTo>
                  <a:cubicBezTo>
                    <a:pt x="1575" y="14312"/>
                    <a:pt x="1484" y="14472"/>
                    <a:pt x="1370" y="14632"/>
                  </a:cubicBezTo>
                  <a:cubicBezTo>
                    <a:pt x="1324" y="14723"/>
                    <a:pt x="1278" y="14792"/>
                    <a:pt x="1256" y="14860"/>
                  </a:cubicBezTo>
                  <a:cubicBezTo>
                    <a:pt x="1233" y="14906"/>
                    <a:pt x="1210" y="14929"/>
                    <a:pt x="1210" y="14951"/>
                  </a:cubicBezTo>
                  <a:cubicBezTo>
                    <a:pt x="1187" y="14951"/>
                    <a:pt x="1187" y="14974"/>
                    <a:pt x="1187" y="14974"/>
                  </a:cubicBezTo>
                  <a:cubicBezTo>
                    <a:pt x="1141" y="15043"/>
                    <a:pt x="1096" y="15111"/>
                    <a:pt x="1050" y="15180"/>
                  </a:cubicBezTo>
                  <a:cubicBezTo>
                    <a:pt x="982" y="15271"/>
                    <a:pt x="936" y="15362"/>
                    <a:pt x="868" y="15454"/>
                  </a:cubicBezTo>
                  <a:cubicBezTo>
                    <a:pt x="822" y="15522"/>
                    <a:pt x="776" y="15613"/>
                    <a:pt x="731" y="15705"/>
                  </a:cubicBezTo>
                  <a:cubicBezTo>
                    <a:pt x="548" y="16024"/>
                    <a:pt x="343" y="16321"/>
                    <a:pt x="160" y="16641"/>
                  </a:cubicBezTo>
                  <a:cubicBezTo>
                    <a:pt x="160" y="16663"/>
                    <a:pt x="137" y="16686"/>
                    <a:pt x="137" y="16709"/>
                  </a:cubicBezTo>
                  <a:cubicBezTo>
                    <a:pt x="114" y="16755"/>
                    <a:pt x="91" y="16800"/>
                    <a:pt x="69" y="16823"/>
                  </a:cubicBezTo>
                  <a:cubicBezTo>
                    <a:pt x="69" y="16869"/>
                    <a:pt x="69" y="16892"/>
                    <a:pt x="91" y="16937"/>
                  </a:cubicBezTo>
                  <a:cubicBezTo>
                    <a:pt x="69" y="16960"/>
                    <a:pt x="46" y="16983"/>
                    <a:pt x="46" y="17029"/>
                  </a:cubicBezTo>
                  <a:cubicBezTo>
                    <a:pt x="23" y="17029"/>
                    <a:pt x="23" y="17051"/>
                    <a:pt x="23" y="17074"/>
                  </a:cubicBezTo>
                  <a:cubicBezTo>
                    <a:pt x="0" y="17120"/>
                    <a:pt x="23" y="17188"/>
                    <a:pt x="69" y="17211"/>
                  </a:cubicBezTo>
                  <a:cubicBezTo>
                    <a:pt x="69" y="17211"/>
                    <a:pt x="69" y="17211"/>
                    <a:pt x="69" y="17234"/>
                  </a:cubicBezTo>
                  <a:lnTo>
                    <a:pt x="114" y="17234"/>
                  </a:lnTo>
                  <a:cubicBezTo>
                    <a:pt x="137" y="17280"/>
                    <a:pt x="160" y="17303"/>
                    <a:pt x="183" y="17325"/>
                  </a:cubicBezTo>
                  <a:cubicBezTo>
                    <a:pt x="228" y="17325"/>
                    <a:pt x="274" y="17325"/>
                    <a:pt x="297" y="17303"/>
                  </a:cubicBezTo>
                  <a:cubicBezTo>
                    <a:pt x="343" y="17257"/>
                    <a:pt x="365" y="17211"/>
                    <a:pt x="388" y="17166"/>
                  </a:cubicBezTo>
                  <a:cubicBezTo>
                    <a:pt x="411" y="17143"/>
                    <a:pt x="411" y="17097"/>
                    <a:pt x="434" y="17074"/>
                  </a:cubicBezTo>
                  <a:cubicBezTo>
                    <a:pt x="457" y="17051"/>
                    <a:pt x="457" y="17029"/>
                    <a:pt x="480" y="16983"/>
                  </a:cubicBezTo>
                  <a:cubicBezTo>
                    <a:pt x="502" y="16960"/>
                    <a:pt x="502" y="16937"/>
                    <a:pt x="525" y="16914"/>
                  </a:cubicBezTo>
                  <a:cubicBezTo>
                    <a:pt x="571" y="16846"/>
                    <a:pt x="594" y="16778"/>
                    <a:pt x="639" y="16709"/>
                  </a:cubicBezTo>
                  <a:cubicBezTo>
                    <a:pt x="731" y="16572"/>
                    <a:pt x="799" y="16412"/>
                    <a:pt x="890" y="16275"/>
                  </a:cubicBezTo>
                  <a:cubicBezTo>
                    <a:pt x="959" y="16116"/>
                    <a:pt x="1050" y="15979"/>
                    <a:pt x="1141" y="15819"/>
                  </a:cubicBezTo>
                  <a:cubicBezTo>
                    <a:pt x="1164" y="15750"/>
                    <a:pt x="1210" y="15682"/>
                    <a:pt x="1256" y="15613"/>
                  </a:cubicBezTo>
                  <a:cubicBezTo>
                    <a:pt x="1278" y="15568"/>
                    <a:pt x="1301" y="15545"/>
                    <a:pt x="1301" y="15522"/>
                  </a:cubicBezTo>
                  <a:cubicBezTo>
                    <a:pt x="1324" y="15499"/>
                    <a:pt x="1324" y="15476"/>
                    <a:pt x="1347" y="15431"/>
                  </a:cubicBezTo>
                  <a:cubicBezTo>
                    <a:pt x="1370" y="15431"/>
                    <a:pt x="1393" y="15408"/>
                    <a:pt x="1415" y="15385"/>
                  </a:cubicBezTo>
                  <a:cubicBezTo>
                    <a:pt x="1415" y="15362"/>
                    <a:pt x="1438" y="15340"/>
                    <a:pt x="1461" y="15317"/>
                  </a:cubicBezTo>
                  <a:cubicBezTo>
                    <a:pt x="1529" y="15203"/>
                    <a:pt x="1598" y="15088"/>
                    <a:pt x="1666" y="14974"/>
                  </a:cubicBezTo>
                  <a:cubicBezTo>
                    <a:pt x="1689" y="14906"/>
                    <a:pt x="1735" y="14837"/>
                    <a:pt x="1781" y="14769"/>
                  </a:cubicBezTo>
                  <a:cubicBezTo>
                    <a:pt x="1826" y="14700"/>
                    <a:pt x="1872" y="14609"/>
                    <a:pt x="1918" y="14541"/>
                  </a:cubicBezTo>
                  <a:cubicBezTo>
                    <a:pt x="1986" y="14381"/>
                    <a:pt x="2077" y="14244"/>
                    <a:pt x="2146" y="14107"/>
                  </a:cubicBezTo>
                  <a:cubicBezTo>
                    <a:pt x="2169" y="14084"/>
                    <a:pt x="2191" y="14038"/>
                    <a:pt x="2191" y="14016"/>
                  </a:cubicBezTo>
                  <a:cubicBezTo>
                    <a:pt x="2237" y="13970"/>
                    <a:pt x="2260" y="13902"/>
                    <a:pt x="2306" y="13856"/>
                  </a:cubicBezTo>
                  <a:cubicBezTo>
                    <a:pt x="2351" y="13765"/>
                    <a:pt x="2420" y="13696"/>
                    <a:pt x="2443" y="13605"/>
                  </a:cubicBezTo>
                  <a:cubicBezTo>
                    <a:pt x="2465" y="13582"/>
                    <a:pt x="2465" y="13559"/>
                    <a:pt x="2443" y="13536"/>
                  </a:cubicBezTo>
                  <a:cubicBezTo>
                    <a:pt x="2465" y="13491"/>
                    <a:pt x="2488" y="13468"/>
                    <a:pt x="2511" y="13422"/>
                  </a:cubicBezTo>
                  <a:cubicBezTo>
                    <a:pt x="2557" y="13354"/>
                    <a:pt x="2579" y="13285"/>
                    <a:pt x="2625" y="13217"/>
                  </a:cubicBezTo>
                  <a:cubicBezTo>
                    <a:pt x="2648" y="13171"/>
                    <a:pt x="2671" y="13148"/>
                    <a:pt x="2671" y="13125"/>
                  </a:cubicBezTo>
                  <a:cubicBezTo>
                    <a:pt x="2694" y="13125"/>
                    <a:pt x="2716" y="13103"/>
                    <a:pt x="2739" y="13080"/>
                  </a:cubicBezTo>
                  <a:cubicBezTo>
                    <a:pt x="2762" y="13057"/>
                    <a:pt x="2785" y="13011"/>
                    <a:pt x="2808" y="12989"/>
                  </a:cubicBezTo>
                  <a:cubicBezTo>
                    <a:pt x="2808" y="12966"/>
                    <a:pt x="2808" y="12943"/>
                    <a:pt x="2831" y="12920"/>
                  </a:cubicBezTo>
                  <a:cubicBezTo>
                    <a:pt x="2853" y="12874"/>
                    <a:pt x="2876" y="12852"/>
                    <a:pt x="2899" y="12806"/>
                  </a:cubicBezTo>
                  <a:cubicBezTo>
                    <a:pt x="2945" y="12715"/>
                    <a:pt x="2990" y="12623"/>
                    <a:pt x="3036" y="12555"/>
                  </a:cubicBezTo>
                  <a:cubicBezTo>
                    <a:pt x="3127" y="12372"/>
                    <a:pt x="3219" y="12212"/>
                    <a:pt x="3310" y="12030"/>
                  </a:cubicBezTo>
                  <a:cubicBezTo>
                    <a:pt x="3401" y="11870"/>
                    <a:pt x="3492" y="11687"/>
                    <a:pt x="3584" y="11528"/>
                  </a:cubicBezTo>
                  <a:cubicBezTo>
                    <a:pt x="3629" y="11459"/>
                    <a:pt x="3675" y="11391"/>
                    <a:pt x="3698" y="11299"/>
                  </a:cubicBezTo>
                  <a:cubicBezTo>
                    <a:pt x="3744" y="11231"/>
                    <a:pt x="3789" y="11163"/>
                    <a:pt x="3835" y="11094"/>
                  </a:cubicBezTo>
                  <a:cubicBezTo>
                    <a:pt x="3858" y="11094"/>
                    <a:pt x="3880" y="11071"/>
                    <a:pt x="3880" y="11048"/>
                  </a:cubicBezTo>
                  <a:cubicBezTo>
                    <a:pt x="3949" y="10980"/>
                    <a:pt x="3995" y="10889"/>
                    <a:pt x="4040" y="10797"/>
                  </a:cubicBezTo>
                  <a:cubicBezTo>
                    <a:pt x="4086" y="10729"/>
                    <a:pt x="4132" y="10638"/>
                    <a:pt x="4177" y="10569"/>
                  </a:cubicBezTo>
                  <a:cubicBezTo>
                    <a:pt x="4269" y="10432"/>
                    <a:pt x="4337" y="10295"/>
                    <a:pt x="4405" y="10135"/>
                  </a:cubicBezTo>
                  <a:cubicBezTo>
                    <a:pt x="4497" y="9976"/>
                    <a:pt x="4588" y="9816"/>
                    <a:pt x="4679" y="9656"/>
                  </a:cubicBezTo>
                  <a:cubicBezTo>
                    <a:pt x="4771" y="9496"/>
                    <a:pt x="4885" y="9314"/>
                    <a:pt x="4976" y="9131"/>
                  </a:cubicBezTo>
                  <a:cubicBezTo>
                    <a:pt x="5045" y="8994"/>
                    <a:pt x="5136" y="8834"/>
                    <a:pt x="5204" y="8675"/>
                  </a:cubicBezTo>
                  <a:cubicBezTo>
                    <a:pt x="5227" y="8675"/>
                    <a:pt x="5250" y="8652"/>
                    <a:pt x="5273" y="8629"/>
                  </a:cubicBezTo>
                  <a:cubicBezTo>
                    <a:pt x="5318" y="8583"/>
                    <a:pt x="5341" y="8538"/>
                    <a:pt x="5364" y="8492"/>
                  </a:cubicBezTo>
                  <a:cubicBezTo>
                    <a:pt x="5387" y="8469"/>
                    <a:pt x="5410" y="8423"/>
                    <a:pt x="5433" y="8401"/>
                  </a:cubicBezTo>
                  <a:cubicBezTo>
                    <a:pt x="5478" y="8309"/>
                    <a:pt x="5501" y="8241"/>
                    <a:pt x="5547" y="8172"/>
                  </a:cubicBezTo>
                  <a:cubicBezTo>
                    <a:pt x="5638" y="8013"/>
                    <a:pt x="5707" y="7876"/>
                    <a:pt x="5775" y="7716"/>
                  </a:cubicBezTo>
                  <a:cubicBezTo>
                    <a:pt x="5821" y="7625"/>
                    <a:pt x="5889" y="7533"/>
                    <a:pt x="5935" y="7442"/>
                  </a:cubicBezTo>
                  <a:cubicBezTo>
                    <a:pt x="6003" y="7328"/>
                    <a:pt x="6095" y="7191"/>
                    <a:pt x="6163" y="7077"/>
                  </a:cubicBezTo>
                  <a:cubicBezTo>
                    <a:pt x="6277" y="6917"/>
                    <a:pt x="6368" y="6757"/>
                    <a:pt x="6460" y="6597"/>
                  </a:cubicBezTo>
                  <a:cubicBezTo>
                    <a:pt x="6483" y="6575"/>
                    <a:pt x="6505" y="6552"/>
                    <a:pt x="6505" y="6529"/>
                  </a:cubicBezTo>
                  <a:cubicBezTo>
                    <a:pt x="6528" y="6506"/>
                    <a:pt x="6528" y="6483"/>
                    <a:pt x="6528" y="6461"/>
                  </a:cubicBezTo>
                  <a:cubicBezTo>
                    <a:pt x="6551" y="6392"/>
                    <a:pt x="6597" y="6346"/>
                    <a:pt x="6620" y="6278"/>
                  </a:cubicBezTo>
                  <a:lnTo>
                    <a:pt x="6734" y="6072"/>
                  </a:lnTo>
                  <a:cubicBezTo>
                    <a:pt x="6802" y="5936"/>
                    <a:pt x="6893" y="5799"/>
                    <a:pt x="6962" y="5662"/>
                  </a:cubicBezTo>
                  <a:cubicBezTo>
                    <a:pt x="7053" y="5525"/>
                    <a:pt x="7122" y="5388"/>
                    <a:pt x="7190" y="5251"/>
                  </a:cubicBezTo>
                  <a:cubicBezTo>
                    <a:pt x="7236" y="5182"/>
                    <a:pt x="7259" y="5137"/>
                    <a:pt x="7304" y="5068"/>
                  </a:cubicBezTo>
                  <a:cubicBezTo>
                    <a:pt x="7350" y="5000"/>
                    <a:pt x="7373" y="4931"/>
                    <a:pt x="7418" y="4863"/>
                  </a:cubicBezTo>
                  <a:cubicBezTo>
                    <a:pt x="7418" y="4840"/>
                    <a:pt x="7418" y="4817"/>
                    <a:pt x="7418" y="4817"/>
                  </a:cubicBezTo>
                  <a:cubicBezTo>
                    <a:pt x="7464" y="4749"/>
                    <a:pt x="7510" y="4680"/>
                    <a:pt x="7533" y="4612"/>
                  </a:cubicBezTo>
                  <a:cubicBezTo>
                    <a:pt x="7624" y="4475"/>
                    <a:pt x="7692" y="4338"/>
                    <a:pt x="7761" y="4224"/>
                  </a:cubicBezTo>
                  <a:cubicBezTo>
                    <a:pt x="7806" y="4155"/>
                    <a:pt x="7829" y="4087"/>
                    <a:pt x="7875" y="3995"/>
                  </a:cubicBezTo>
                  <a:cubicBezTo>
                    <a:pt x="7875" y="3995"/>
                    <a:pt x="7898" y="3973"/>
                    <a:pt x="7898" y="3973"/>
                  </a:cubicBezTo>
                  <a:cubicBezTo>
                    <a:pt x="7921" y="3927"/>
                    <a:pt x="7943" y="3904"/>
                    <a:pt x="7966" y="3858"/>
                  </a:cubicBezTo>
                  <a:cubicBezTo>
                    <a:pt x="8035" y="3721"/>
                    <a:pt x="8126" y="3585"/>
                    <a:pt x="8194" y="3448"/>
                  </a:cubicBezTo>
                  <a:cubicBezTo>
                    <a:pt x="8217" y="3448"/>
                    <a:pt x="8240" y="3448"/>
                    <a:pt x="8240" y="3425"/>
                  </a:cubicBezTo>
                  <a:cubicBezTo>
                    <a:pt x="8286" y="3402"/>
                    <a:pt x="8309" y="3356"/>
                    <a:pt x="8309" y="3311"/>
                  </a:cubicBezTo>
                  <a:cubicBezTo>
                    <a:pt x="8331" y="3288"/>
                    <a:pt x="8354" y="3265"/>
                    <a:pt x="8377" y="3219"/>
                  </a:cubicBezTo>
                  <a:cubicBezTo>
                    <a:pt x="8400" y="3151"/>
                    <a:pt x="8446" y="3105"/>
                    <a:pt x="8468" y="3037"/>
                  </a:cubicBezTo>
                  <a:cubicBezTo>
                    <a:pt x="8514" y="2968"/>
                    <a:pt x="8560" y="2877"/>
                    <a:pt x="8583" y="2808"/>
                  </a:cubicBezTo>
                  <a:cubicBezTo>
                    <a:pt x="8651" y="2717"/>
                    <a:pt x="8697" y="2626"/>
                    <a:pt x="8742" y="2557"/>
                  </a:cubicBezTo>
                  <a:cubicBezTo>
                    <a:pt x="8742" y="2557"/>
                    <a:pt x="8742" y="2535"/>
                    <a:pt x="8742" y="2535"/>
                  </a:cubicBezTo>
                  <a:cubicBezTo>
                    <a:pt x="8834" y="2398"/>
                    <a:pt x="8925" y="2261"/>
                    <a:pt x="8993" y="2124"/>
                  </a:cubicBezTo>
                  <a:cubicBezTo>
                    <a:pt x="9062" y="1987"/>
                    <a:pt x="9153" y="1850"/>
                    <a:pt x="9222" y="1713"/>
                  </a:cubicBezTo>
                  <a:cubicBezTo>
                    <a:pt x="9267" y="1644"/>
                    <a:pt x="9290" y="1599"/>
                    <a:pt x="9336" y="1530"/>
                  </a:cubicBezTo>
                  <a:cubicBezTo>
                    <a:pt x="9336" y="1507"/>
                    <a:pt x="9359" y="1462"/>
                    <a:pt x="9381" y="1439"/>
                  </a:cubicBezTo>
                  <a:cubicBezTo>
                    <a:pt x="9404" y="1416"/>
                    <a:pt x="9427" y="1370"/>
                    <a:pt x="9450" y="1325"/>
                  </a:cubicBezTo>
                  <a:cubicBezTo>
                    <a:pt x="9450" y="1325"/>
                    <a:pt x="9450" y="1302"/>
                    <a:pt x="9450" y="1279"/>
                  </a:cubicBezTo>
                  <a:cubicBezTo>
                    <a:pt x="9450" y="1256"/>
                    <a:pt x="9450" y="1256"/>
                    <a:pt x="9450" y="1256"/>
                  </a:cubicBezTo>
                  <a:cubicBezTo>
                    <a:pt x="9473" y="1234"/>
                    <a:pt x="9473" y="1234"/>
                    <a:pt x="9496" y="1234"/>
                  </a:cubicBezTo>
                  <a:cubicBezTo>
                    <a:pt x="9541" y="1165"/>
                    <a:pt x="9587" y="1119"/>
                    <a:pt x="9610" y="1051"/>
                  </a:cubicBezTo>
                  <a:cubicBezTo>
                    <a:pt x="9610" y="1028"/>
                    <a:pt x="9632" y="1005"/>
                    <a:pt x="9632" y="982"/>
                  </a:cubicBezTo>
                  <a:cubicBezTo>
                    <a:pt x="9655" y="960"/>
                    <a:pt x="9678" y="937"/>
                    <a:pt x="9701" y="891"/>
                  </a:cubicBezTo>
                  <a:cubicBezTo>
                    <a:pt x="9747" y="800"/>
                    <a:pt x="9815" y="686"/>
                    <a:pt x="9884" y="594"/>
                  </a:cubicBezTo>
                  <a:cubicBezTo>
                    <a:pt x="9906" y="526"/>
                    <a:pt x="9952" y="457"/>
                    <a:pt x="9998" y="389"/>
                  </a:cubicBezTo>
                  <a:cubicBezTo>
                    <a:pt x="9998" y="366"/>
                    <a:pt x="10021" y="343"/>
                    <a:pt x="10021" y="298"/>
                  </a:cubicBezTo>
                  <a:cubicBezTo>
                    <a:pt x="10043" y="275"/>
                    <a:pt x="10043" y="229"/>
                    <a:pt x="10043" y="206"/>
                  </a:cubicBezTo>
                  <a:cubicBezTo>
                    <a:pt x="10043" y="184"/>
                    <a:pt x="10043" y="184"/>
                    <a:pt x="10043" y="161"/>
                  </a:cubicBezTo>
                  <a:cubicBezTo>
                    <a:pt x="10043" y="138"/>
                    <a:pt x="10043" y="138"/>
                    <a:pt x="10021" y="115"/>
                  </a:cubicBezTo>
                  <a:cubicBezTo>
                    <a:pt x="10021" y="92"/>
                    <a:pt x="9998" y="69"/>
                    <a:pt x="9975" y="69"/>
                  </a:cubicBezTo>
                  <a:cubicBezTo>
                    <a:pt x="9952" y="47"/>
                    <a:pt x="9929" y="47"/>
                    <a:pt x="9906" y="24"/>
                  </a:cubicBezTo>
                  <a:cubicBezTo>
                    <a:pt x="9884" y="24"/>
                    <a:pt x="9861" y="1"/>
                    <a:pt x="9838"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8"/>
            <p:cNvSpPr/>
            <p:nvPr/>
          </p:nvSpPr>
          <p:spPr>
            <a:xfrm>
              <a:off x="72559" y="2342897"/>
              <a:ext cx="552985" cy="994858"/>
            </a:xfrm>
            <a:custGeom>
              <a:avLst/>
              <a:gdLst/>
              <a:ahLst/>
              <a:cxnLst/>
              <a:rect l="l" t="t" r="r" b="b"/>
              <a:pathLst>
                <a:path w="9884" h="17782" extrusionOk="0">
                  <a:moveTo>
                    <a:pt x="1188" y="16024"/>
                  </a:moveTo>
                  <a:lnTo>
                    <a:pt x="1188" y="16024"/>
                  </a:lnTo>
                  <a:cubicBezTo>
                    <a:pt x="1183" y="16031"/>
                    <a:pt x="1179" y="16038"/>
                    <a:pt x="1175" y="16045"/>
                  </a:cubicBezTo>
                  <a:lnTo>
                    <a:pt x="1175" y="16045"/>
                  </a:lnTo>
                  <a:cubicBezTo>
                    <a:pt x="1188" y="16040"/>
                    <a:pt x="1188" y="16024"/>
                    <a:pt x="1188" y="16024"/>
                  </a:cubicBezTo>
                  <a:close/>
                  <a:moveTo>
                    <a:pt x="8834" y="1"/>
                  </a:moveTo>
                  <a:cubicBezTo>
                    <a:pt x="8811" y="1"/>
                    <a:pt x="8766" y="23"/>
                    <a:pt x="8743" y="46"/>
                  </a:cubicBezTo>
                  <a:cubicBezTo>
                    <a:pt x="8720" y="115"/>
                    <a:pt x="8697" y="160"/>
                    <a:pt x="8651" y="229"/>
                  </a:cubicBezTo>
                  <a:cubicBezTo>
                    <a:pt x="8629" y="274"/>
                    <a:pt x="8606" y="320"/>
                    <a:pt x="8583" y="389"/>
                  </a:cubicBezTo>
                  <a:cubicBezTo>
                    <a:pt x="8560" y="389"/>
                    <a:pt x="8514" y="411"/>
                    <a:pt x="8514" y="434"/>
                  </a:cubicBezTo>
                  <a:cubicBezTo>
                    <a:pt x="8492" y="457"/>
                    <a:pt x="8492" y="503"/>
                    <a:pt x="8492" y="548"/>
                  </a:cubicBezTo>
                  <a:lnTo>
                    <a:pt x="8514" y="548"/>
                  </a:lnTo>
                  <a:cubicBezTo>
                    <a:pt x="8514" y="548"/>
                    <a:pt x="8537" y="571"/>
                    <a:pt x="8560" y="571"/>
                  </a:cubicBezTo>
                  <a:cubicBezTo>
                    <a:pt x="8583" y="594"/>
                    <a:pt x="8606" y="594"/>
                    <a:pt x="8629" y="617"/>
                  </a:cubicBezTo>
                  <a:cubicBezTo>
                    <a:pt x="8651" y="663"/>
                    <a:pt x="8674" y="685"/>
                    <a:pt x="8697" y="731"/>
                  </a:cubicBezTo>
                  <a:cubicBezTo>
                    <a:pt x="8720" y="777"/>
                    <a:pt x="8766" y="822"/>
                    <a:pt x="8811" y="868"/>
                  </a:cubicBezTo>
                  <a:cubicBezTo>
                    <a:pt x="8811" y="891"/>
                    <a:pt x="8834" y="914"/>
                    <a:pt x="8880" y="936"/>
                  </a:cubicBezTo>
                  <a:lnTo>
                    <a:pt x="8902" y="959"/>
                  </a:lnTo>
                  <a:lnTo>
                    <a:pt x="8948" y="1005"/>
                  </a:lnTo>
                  <a:lnTo>
                    <a:pt x="8971" y="1028"/>
                  </a:lnTo>
                  <a:cubicBezTo>
                    <a:pt x="8994" y="1028"/>
                    <a:pt x="9017" y="1051"/>
                    <a:pt x="9062" y="1051"/>
                  </a:cubicBezTo>
                  <a:cubicBezTo>
                    <a:pt x="9062" y="1051"/>
                    <a:pt x="9085" y="1073"/>
                    <a:pt x="9108" y="1073"/>
                  </a:cubicBezTo>
                  <a:cubicBezTo>
                    <a:pt x="9108" y="1073"/>
                    <a:pt x="9131" y="1096"/>
                    <a:pt x="9131" y="1096"/>
                  </a:cubicBezTo>
                  <a:cubicBezTo>
                    <a:pt x="9154" y="1096"/>
                    <a:pt x="9154" y="1119"/>
                    <a:pt x="9176" y="1119"/>
                  </a:cubicBezTo>
                  <a:cubicBezTo>
                    <a:pt x="9154" y="1165"/>
                    <a:pt x="9154" y="1210"/>
                    <a:pt x="9176" y="1256"/>
                  </a:cubicBezTo>
                  <a:cubicBezTo>
                    <a:pt x="9176" y="1279"/>
                    <a:pt x="9199" y="1279"/>
                    <a:pt x="9199" y="1302"/>
                  </a:cubicBezTo>
                  <a:cubicBezTo>
                    <a:pt x="9154" y="1370"/>
                    <a:pt x="9131" y="1439"/>
                    <a:pt x="9085" y="1507"/>
                  </a:cubicBezTo>
                  <a:cubicBezTo>
                    <a:pt x="9017" y="1621"/>
                    <a:pt x="8948" y="1758"/>
                    <a:pt x="8880" y="1872"/>
                  </a:cubicBezTo>
                  <a:cubicBezTo>
                    <a:pt x="8811" y="2009"/>
                    <a:pt x="8720" y="2123"/>
                    <a:pt x="8651" y="2260"/>
                  </a:cubicBezTo>
                  <a:cubicBezTo>
                    <a:pt x="8583" y="2374"/>
                    <a:pt x="8514" y="2466"/>
                    <a:pt x="8446" y="2580"/>
                  </a:cubicBezTo>
                  <a:cubicBezTo>
                    <a:pt x="8423" y="2625"/>
                    <a:pt x="8423" y="2648"/>
                    <a:pt x="8423" y="2694"/>
                  </a:cubicBezTo>
                  <a:cubicBezTo>
                    <a:pt x="8423" y="2717"/>
                    <a:pt x="8400" y="2740"/>
                    <a:pt x="8377" y="2785"/>
                  </a:cubicBezTo>
                  <a:cubicBezTo>
                    <a:pt x="8332" y="2854"/>
                    <a:pt x="8286" y="2945"/>
                    <a:pt x="8241" y="3014"/>
                  </a:cubicBezTo>
                  <a:cubicBezTo>
                    <a:pt x="8172" y="3150"/>
                    <a:pt x="8104" y="3287"/>
                    <a:pt x="8035" y="3402"/>
                  </a:cubicBezTo>
                  <a:cubicBezTo>
                    <a:pt x="8012" y="3447"/>
                    <a:pt x="7989" y="3470"/>
                    <a:pt x="7967" y="3493"/>
                  </a:cubicBezTo>
                  <a:lnTo>
                    <a:pt x="7875" y="3653"/>
                  </a:lnTo>
                  <a:cubicBezTo>
                    <a:pt x="7807" y="3744"/>
                    <a:pt x="7761" y="3835"/>
                    <a:pt x="7716" y="3904"/>
                  </a:cubicBezTo>
                  <a:cubicBezTo>
                    <a:pt x="7624" y="4063"/>
                    <a:pt x="7533" y="4223"/>
                    <a:pt x="7442" y="4360"/>
                  </a:cubicBezTo>
                  <a:cubicBezTo>
                    <a:pt x="7350" y="4543"/>
                    <a:pt x="7259" y="4703"/>
                    <a:pt x="7145" y="4862"/>
                  </a:cubicBezTo>
                  <a:cubicBezTo>
                    <a:pt x="7054" y="5045"/>
                    <a:pt x="6962" y="5205"/>
                    <a:pt x="6871" y="5365"/>
                  </a:cubicBezTo>
                  <a:cubicBezTo>
                    <a:pt x="6825" y="5433"/>
                    <a:pt x="6803" y="5479"/>
                    <a:pt x="6757" y="5524"/>
                  </a:cubicBezTo>
                  <a:cubicBezTo>
                    <a:pt x="6757" y="5570"/>
                    <a:pt x="6734" y="5593"/>
                    <a:pt x="6711" y="5616"/>
                  </a:cubicBezTo>
                  <a:cubicBezTo>
                    <a:pt x="6688" y="5661"/>
                    <a:pt x="6666" y="5684"/>
                    <a:pt x="6666" y="5707"/>
                  </a:cubicBezTo>
                  <a:cubicBezTo>
                    <a:pt x="6643" y="5730"/>
                    <a:pt x="6643" y="5730"/>
                    <a:pt x="6643" y="5730"/>
                  </a:cubicBezTo>
                  <a:cubicBezTo>
                    <a:pt x="6551" y="5890"/>
                    <a:pt x="6437" y="6049"/>
                    <a:pt x="6346" y="6209"/>
                  </a:cubicBezTo>
                  <a:cubicBezTo>
                    <a:pt x="6346" y="6232"/>
                    <a:pt x="6323" y="6232"/>
                    <a:pt x="6300" y="6255"/>
                  </a:cubicBezTo>
                  <a:cubicBezTo>
                    <a:pt x="6300" y="6300"/>
                    <a:pt x="6278" y="6323"/>
                    <a:pt x="6255" y="6346"/>
                  </a:cubicBezTo>
                  <a:cubicBezTo>
                    <a:pt x="6209" y="6392"/>
                    <a:pt x="6209" y="6460"/>
                    <a:pt x="6232" y="6483"/>
                  </a:cubicBezTo>
                  <a:cubicBezTo>
                    <a:pt x="6232" y="6506"/>
                    <a:pt x="6232" y="6506"/>
                    <a:pt x="6232" y="6506"/>
                  </a:cubicBezTo>
                  <a:cubicBezTo>
                    <a:pt x="6118" y="6666"/>
                    <a:pt x="6026" y="6803"/>
                    <a:pt x="5935" y="6962"/>
                  </a:cubicBezTo>
                  <a:cubicBezTo>
                    <a:pt x="5912" y="6985"/>
                    <a:pt x="5890" y="7031"/>
                    <a:pt x="5890" y="7054"/>
                  </a:cubicBezTo>
                  <a:cubicBezTo>
                    <a:pt x="5867" y="7099"/>
                    <a:pt x="5844" y="7145"/>
                    <a:pt x="5798" y="7213"/>
                  </a:cubicBezTo>
                  <a:cubicBezTo>
                    <a:pt x="5775" y="7259"/>
                    <a:pt x="5753" y="7282"/>
                    <a:pt x="5730" y="7328"/>
                  </a:cubicBezTo>
                  <a:cubicBezTo>
                    <a:pt x="5684" y="7373"/>
                    <a:pt x="5661" y="7419"/>
                    <a:pt x="5638" y="7464"/>
                  </a:cubicBezTo>
                  <a:cubicBezTo>
                    <a:pt x="5616" y="7510"/>
                    <a:pt x="5616" y="7533"/>
                    <a:pt x="5616" y="7556"/>
                  </a:cubicBezTo>
                  <a:cubicBezTo>
                    <a:pt x="5593" y="7579"/>
                    <a:pt x="5570" y="7601"/>
                    <a:pt x="5570" y="7647"/>
                  </a:cubicBezTo>
                  <a:cubicBezTo>
                    <a:pt x="5547" y="7670"/>
                    <a:pt x="5524" y="7716"/>
                    <a:pt x="5501" y="7761"/>
                  </a:cubicBezTo>
                  <a:cubicBezTo>
                    <a:pt x="5456" y="7807"/>
                    <a:pt x="5433" y="7875"/>
                    <a:pt x="5387" y="7921"/>
                  </a:cubicBezTo>
                  <a:lnTo>
                    <a:pt x="5365" y="7967"/>
                  </a:lnTo>
                  <a:lnTo>
                    <a:pt x="5365" y="8012"/>
                  </a:lnTo>
                  <a:cubicBezTo>
                    <a:pt x="5342" y="8035"/>
                    <a:pt x="5319" y="8058"/>
                    <a:pt x="5319" y="8081"/>
                  </a:cubicBezTo>
                  <a:lnTo>
                    <a:pt x="5205" y="8263"/>
                  </a:lnTo>
                  <a:lnTo>
                    <a:pt x="5182" y="8332"/>
                  </a:lnTo>
                  <a:cubicBezTo>
                    <a:pt x="5159" y="8400"/>
                    <a:pt x="5113" y="8469"/>
                    <a:pt x="5091" y="8537"/>
                  </a:cubicBezTo>
                  <a:cubicBezTo>
                    <a:pt x="5045" y="8583"/>
                    <a:pt x="5022" y="8651"/>
                    <a:pt x="4977" y="8720"/>
                  </a:cubicBezTo>
                  <a:lnTo>
                    <a:pt x="4954" y="8765"/>
                  </a:lnTo>
                  <a:lnTo>
                    <a:pt x="4931" y="8811"/>
                  </a:lnTo>
                  <a:cubicBezTo>
                    <a:pt x="4908" y="8857"/>
                    <a:pt x="4885" y="8925"/>
                    <a:pt x="4840" y="8971"/>
                  </a:cubicBezTo>
                  <a:cubicBezTo>
                    <a:pt x="4794" y="9085"/>
                    <a:pt x="4748" y="9176"/>
                    <a:pt x="4703" y="9268"/>
                  </a:cubicBezTo>
                  <a:lnTo>
                    <a:pt x="4634" y="9382"/>
                  </a:lnTo>
                  <a:lnTo>
                    <a:pt x="4634" y="9427"/>
                  </a:lnTo>
                  <a:cubicBezTo>
                    <a:pt x="4566" y="9542"/>
                    <a:pt x="4497" y="9679"/>
                    <a:pt x="4429" y="9793"/>
                  </a:cubicBezTo>
                  <a:cubicBezTo>
                    <a:pt x="4406" y="9861"/>
                    <a:pt x="4360" y="9930"/>
                    <a:pt x="4315" y="9998"/>
                  </a:cubicBezTo>
                  <a:cubicBezTo>
                    <a:pt x="4269" y="10067"/>
                    <a:pt x="4223" y="10158"/>
                    <a:pt x="4178" y="10226"/>
                  </a:cubicBezTo>
                  <a:cubicBezTo>
                    <a:pt x="4109" y="10340"/>
                    <a:pt x="4041" y="10477"/>
                    <a:pt x="3972" y="10592"/>
                  </a:cubicBezTo>
                  <a:lnTo>
                    <a:pt x="3949" y="10637"/>
                  </a:lnTo>
                  <a:lnTo>
                    <a:pt x="3927" y="10683"/>
                  </a:lnTo>
                  <a:lnTo>
                    <a:pt x="3904" y="10706"/>
                  </a:lnTo>
                  <a:cubicBezTo>
                    <a:pt x="3835" y="10843"/>
                    <a:pt x="3767" y="10957"/>
                    <a:pt x="3698" y="11094"/>
                  </a:cubicBezTo>
                  <a:lnTo>
                    <a:pt x="3584" y="11299"/>
                  </a:lnTo>
                  <a:lnTo>
                    <a:pt x="3470" y="11505"/>
                  </a:lnTo>
                  <a:cubicBezTo>
                    <a:pt x="3379" y="11641"/>
                    <a:pt x="3310" y="11801"/>
                    <a:pt x="3219" y="11938"/>
                  </a:cubicBezTo>
                  <a:cubicBezTo>
                    <a:pt x="3059" y="12235"/>
                    <a:pt x="2899" y="12532"/>
                    <a:pt x="2717" y="12828"/>
                  </a:cubicBezTo>
                  <a:cubicBezTo>
                    <a:pt x="2580" y="13057"/>
                    <a:pt x="2443" y="13308"/>
                    <a:pt x="2306" y="13536"/>
                  </a:cubicBezTo>
                  <a:cubicBezTo>
                    <a:pt x="2237" y="13650"/>
                    <a:pt x="2192" y="13764"/>
                    <a:pt x="2123" y="13856"/>
                  </a:cubicBezTo>
                  <a:lnTo>
                    <a:pt x="2078" y="13970"/>
                  </a:lnTo>
                  <a:cubicBezTo>
                    <a:pt x="2009" y="14107"/>
                    <a:pt x="1918" y="14244"/>
                    <a:pt x="1849" y="14403"/>
                  </a:cubicBezTo>
                  <a:lnTo>
                    <a:pt x="1804" y="14472"/>
                  </a:lnTo>
                  <a:cubicBezTo>
                    <a:pt x="1781" y="14517"/>
                    <a:pt x="1758" y="14563"/>
                    <a:pt x="1735" y="14609"/>
                  </a:cubicBezTo>
                  <a:cubicBezTo>
                    <a:pt x="1690" y="14677"/>
                    <a:pt x="1644" y="14746"/>
                    <a:pt x="1621" y="14814"/>
                  </a:cubicBezTo>
                  <a:lnTo>
                    <a:pt x="1598" y="14860"/>
                  </a:lnTo>
                  <a:cubicBezTo>
                    <a:pt x="1553" y="14905"/>
                    <a:pt x="1530" y="14974"/>
                    <a:pt x="1507" y="15020"/>
                  </a:cubicBezTo>
                  <a:cubicBezTo>
                    <a:pt x="1461" y="15065"/>
                    <a:pt x="1439" y="15111"/>
                    <a:pt x="1416" y="15157"/>
                  </a:cubicBezTo>
                  <a:lnTo>
                    <a:pt x="1370" y="15225"/>
                  </a:lnTo>
                  <a:cubicBezTo>
                    <a:pt x="1302" y="15339"/>
                    <a:pt x="1233" y="15476"/>
                    <a:pt x="1188" y="15590"/>
                  </a:cubicBezTo>
                  <a:cubicBezTo>
                    <a:pt x="1119" y="15682"/>
                    <a:pt x="1073" y="15796"/>
                    <a:pt x="1028" y="15887"/>
                  </a:cubicBezTo>
                  <a:lnTo>
                    <a:pt x="936" y="16024"/>
                  </a:lnTo>
                  <a:lnTo>
                    <a:pt x="914" y="16070"/>
                  </a:lnTo>
                  <a:lnTo>
                    <a:pt x="891" y="16092"/>
                  </a:lnTo>
                  <a:cubicBezTo>
                    <a:pt x="822" y="16229"/>
                    <a:pt x="731" y="16366"/>
                    <a:pt x="663" y="16503"/>
                  </a:cubicBezTo>
                  <a:lnTo>
                    <a:pt x="640" y="16549"/>
                  </a:lnTo>
                  <a:cubicBezTo>
                    <a:pt x="571" y="16640"/>
                    <a:pt x="526" y="16732"/>
                    <a:pt x="480" y="16800"/>
                  </a:cubicBezTo>
                  <a:lnTo>
                    <a:pt x="411" y="16891"/>
                  </a:lnTo>
                  <a:lnTo>
                    <a:pt x="389" y="16937"/>
                  </a:lnTo>
                  <a:cubicBezTo>
                    <a:pt x="366" y="16983"/>
                    <a:pt x="343" y="17028"/>
                    <a:pt x="320" y="17051"/>
                  </a:cubicBezTo>
                  <a:cubicBezTo>
                    <a:pt x="297" y="17097"/>
                    <a:pt x="274" y="17120"/>
                    <a:pt x="252" y="17142"/>
                  </a:cubicBezTo>
                  <a:cubicBezTo>
                    <a:pt x="229" y="17188"/>
                    <a:pt x="206" y="17211"/>
                    <a:pt x="183" y="17234"/>
                  </a:cubicBezTo>
                  <a:cubicBezTo>
                    <a:pt x="160" y="17279"/>
                    <a:pt x="138" y="17325"/>
                    <a:pt x="115" y="17371"/>
                  </a:cubicBezTo>
                  <a:cubicBezTo>
                    <a:pt x="92" y="17393"/>
                    <a:pt x="92" y="17416"/>
                    <a:pt x="69" y="17439"/>
                  </a:cubicBezTo>
                  <a:cubicBezTo>
                    <a:pt x="46" y="17485"/>
                    <a:pt x="23" y="17508"/>
                    <a:pt x="23" y="17576"/>
                  </a:cubicBezTo>
                  <a:cubicBezTo>
                    <a:pt x="1" y="17599"/>
                    <a:pt x="1" y="17622"/>
                    <a:pt x="1" y="17645"/>
                  </a:cubicBezTo>
                  <a:cubicBezTo>
                    <a:pt x="1" y="17667"/>
                    <a:pt x="1" y="17690"/>
                    <a:pt x="1" y="17713"/>
                  </a:cubicBezTo>
                  <a:cubicBezTo>
                    <a:pt x="23" y="17736"/>
                    <a:pt x="46" y="17759"/>
                    <a:pt x="69" y="17781"/>
                  </a:cubicBezTo>
                  <a:cubicBezTo>
                    <a:pt x="115" y="17781"/>
                    <a:pt x="160" y="17781"/>
                    <a:pt x="183" y="17759"/>
                  </a:cubicBezTo>
                  <a:cubicBezTo>
                    <a:pt x="229" y="17713"/>
                    <a:pt x="252" y="17690"/>
                    <a:pt x="252" y="17645"/>
                  </a:cubicBezTo>
                  <a:cubicBezTo>
                    <a:pt x="274" y="17622"/>
                    <a:pt x="274" y="17599"/>
                    <a:pt x="297" y="17576"/>
                  </a:cubicBezTo>
                  <a:cubicBezTo>
                    <a:pt x="297" y="17553"/>
                    <a:pt x="297" y="17553"/>
                    <a:pt x="297" y="17530"/>
                  </a:cubicBezTo>
                  <a:cubicBezTo>
                    <a:pt x="320" y="17508"/>
                    <a:pt x="320" y="17485"/>
                    <a:pt x="343" y="17462"/>
                  </a:cubicBezTo>
                  <a:cubicBezTo>
                    <a:pt x="343" y="17462"/>
                    <a:pt x="343" y="17439"/>
                    <a:pt x="343" y="17439"/>
                  </a:cubicBezTo>
                  <a:cubicBezTo>
                    <a:pt x="343" y="17439"/>
                    <a:pt x="343" y="17416"/>
                    <a:pt x="366" y="17416"/>
                  </a:cubicBezTo>
                  <a:cubicBezTo>
                    <a:pt x="366" y="17393"/>
                    <a:pt x="389" y="17348"/>
                    <a:pt x="411" y="17325"/>
                  </a:cubicBezTo>
                  <a:cubicBezTo>
                    <a:pt x="434" y="17302"/>
                    <a:pt x="434" y="17256"/>
                    <a:pt x="457" y="17234"/>
                  </a:cubicBezTo>
                  <a:cubicBezTo>
                    <a:pt x="480" y="17211"/>
                    <a:pt x="480" y="17211"/>
                    <a:pt x="503" y="17188"/>
                  </a:cubicBezTo>
                  <a:cubicBezTo>
                    <a:pt x="526" y="17165"/>
                    <a:pt x="548" y="17142"/>
                    <a:pt x="571" y="17097"/>
                  </a:cubicBezTo>
                  <a:cubicBezTo>
                    <a:pt x="571" y="17074"/>
                    <a:pt x="594" y="17051"/>
                    <a:pt x="617" y="17005"/>
                  </a:cubicBezTo>
                  <a:cubicBezTo>
                    <a:pt x="640" y="16960"/>
                    <a:pt x="685" y="16891"/>
                    <a:pt x="708" y="16823"/>
                  </a:cubicBezTo>
                  <a:cubicBezTo>
                    <a:pt x="731" y="16777"/>
                    <a:pt x="777" y="16732"/>
                    <a:pt x="799" y="16663"/>
                  </a:cubicBezTo>
                  <a:cubicBezTo>
                    <a:pt x="799" y="16663"/>
                    <a:pt x="822" y="16640"/>
                    <a:pt x="822" y="16617"/>
                  </a:cubicBezTo>
                  <a:cubicBezTo>
                    <a:pt x="868" y="16526"/>
                    <a:pt x="936" y="16435"/>
                    <a:pt x="982" y="16343"/>
                  </a:cubicBezTo>
                  <a:lnTo>
                    <a:pt x="1028" y="16298"/>
                  </a:lnTo>
                  <a:cubicBezTo>
                    <a:pt x="1028" y="16275"/>
                    <a:pt x="1051" y="16275"/>
                    <a:pt x="1051" y="16252"/>
                  </a:cubicBezTo>
                  <a:cubicBezTo>
                    <a:pt x="1112" y="16191"/>
                    <a:pt x="1137" y="16110"/>
                    <a:pt x="1175" y="16045"/>
                  </a:cubicBezTo>
                  <a:lnTo>
                    <a:pt x="1175" y="16045"/>
                  </a:lnTo>
                  <a:cubicBezTo>
                    <a:pt x="1172" y="16046"/>
                    <a:pt x="1169" y="16047"/>
                    <a:pt x="1165" y="16047"/>
                  </a:cubicBezTo>
                  <a:cubicBezTo>
                    <a:pt x="1184" y="16028"/>
                    <a:pt x="1203" y="15993"/>
                    <a:pt x="1222" y="15955"/>
                  </a:cubicBezTo>
                  <a:lnTo>
                    <a:pt x="1222" y="15955"/>
                  </a:lnTo>
                  <a:cubicBezTo>
                    <a:pt x="1219" y="15955"/>
                    <a:pt x="1215" y="15955"/>
                    <a:pt x="1210" y="15955"/>
                  </a:cubicBezTo>
                  <a:cubicBezTo>
                    <a:pt x="1216" y="15955"/>
                    <a:pt x="1220" y="15954"/>
                    <a:pt x="1223" y="15952"/>
                  </a:cubicBezTo>
                  <a:lnTo>
                    <a:pt x="1223" y="15952"/>
                  </a:lnTo>
                  <a:cubicBezTo>
                    <a:pt x="1223" y="15953"/>
                    <a:pt x="1222" y="15954"/>
                    <a:pt x="1222" y="15955"/>
                  </a:cubicBezTo>
                  <a:lnTo>
                    <a:pt x="1222" y="15955"/>
                  </a:lnTo>
                  <a:cubicBezTo>
                    <a:pt x="1233" y="15954"/>
                    <a:pt x="1233" y="15951"/>
                    <a:pt x="1233" y="15933"/>
                  </a:cubicBezTo>
                  <a:lnTo>
                    <a:pt x="1233" y="15933"/>
                  </a:lnTo>
                  <a:cubicBezTo>
                    <a:pt x="1233" y="15933"/>
                    <a:pt x="1233" y="15946"/>
                    <a:pt x="1223" y="15952"/>
                  </a:cubicBezTo>
                  <a:lnTo>
                    <a:pt x="1223" y="15952"/>
                  </a:lnTo>
                  <a:cubicBezTo>
                    <a:pt x="1227" y="15946"/>
                    <a:pt x="1230" y="15939"/>
                    <a:pt x="1233" y="15933"/>
                  </a:cubicBezTo>
                  <a:cubicBezTo>
                    <a:pt x="1256" y="15910"/>
                    <a:pt x="1256" y="15864"/>
                    <a:pt x="1279" y="15841"/>
                  </a:cubicBezTo>
                  <a:cubicBezTo>
                    <a:pt x="1302" y="15818"/>
                    <a:pt x="1302" y="15796"/>
                    <a:pt x="1324" y="15750"/>
                  </a:cubicBezTo>
                  <a:cubicBezTo>
                    <a:pt x="1416" y="15590"/>
                    <a:pt x="1507" y="15453"/>
                    <a:pt x="1598" y="15294"/>
                  </a:cubicBezTo>
                  <a:cubicBezTo>
                    <a:pt x="1598" y="15271"/>
                    <a:pt x="1621" y="15248"/>
                    <a:pt x="1621" y="15225"/>
                  </a:cubicBezTo>
                  <a:cubicBezTo>
                    <a:pt x="1667" y="15179"/>
                    <a:pt x="1712" y="15111"/>
                    <a:pt x="1735" y="15065"/>
                  </a:cubicBezTo>
                  <a:cubicBezTo>
                    <a:pt x="1758" y="15020"/>
                    <a:pt x="1781" y="14974"/>
                    <a:pt x="1804" y="14951"/>
                  </a:cubicBezTo>
                  <a:cubicBezTo>
                    <a:pt x="1849" y="14860"/>
                    <a:pt x="1895" y="14791"/>
                    <a:pt x="1941" y="14700"/>
                  </a:cubicBezTo>
                  <a:cubicBezTo>
                    <a:pt x="2009" y="14609"/>
                    <a:pt x="2055" y="14495"/>
                    <a:pt x="2123" y="14381"/>
                  </a:cubicBezTo>
                  <a:cubicBezTo>
                    <a:pt x="2215" y="14244"/>
                    <a:pt x="2306" y="14084"/>
                    <a:pt x="2374" y="13947"/>
                  </a:cubicBezTo>
                  <a:cubicBezTo>
                    <a:pt x="2397" y="13901"/>
                    <a:pt x="2443" y="13833"/>
                    <a:pt x="2466" y="13787"/>
                  </a:cubicBezTo>
                  <a:lnTo>
                    <a:pt x="2511" y="13696"/>
                  </a:lnTo>
                  <a:cubicBezTo>
                    <a:pt x="2557" y="13627"/>
                    <a:pt x="2603" y="13559"/>
                    <a:pt x="2648" y="13467"/>
                  </a:cubicBezTo>
                  <a:cubicBezTo>
                    <a:pt x="2648" y="13467"/>
                    <a:pt x="2648" y="13445"/>
                    <a:pt x="2648" y="13445"/>
                  </a:cubicBezTo>
                  <a:cubicBezTo>
                    <a:pt x="2648" y="13422"/>
                    <a:pt x="2648" y="13422"/>
                    <a:pt x="2648" y="13422"/>
                  </a:cubicBezTo>
                  <a:cubicBezTo>
                    <a:pt x="2740" y="13285"/>
                    <a:pt x="2808" y="13148"/>
                    <a:pt x="2899" y="13011"/>
                  </a:cubicBezTo>
                  <a:cubicBezTo>
                    <a:pt x="2899" y="12988"/>
                    <a:pt x="2899" y="12988"/>
                    <a:pt x="2922" y="12965"/>
                  </a:cubicBezTo>
                  <a:cubicBezTo>
                    <a:pt x="2968" y="12897"/>
                    <a:pt x="3014" y="12806"/>
                    <a:pt x="3059" y="12714"/>
                  </a:cubicBezTo>
                  <a:cubicBezTo>
                    <a:pt x="3105" y="12669"/>
                    <a:pt x="3128" y="12623"/>
                    <a:pt x="3150" y="12577"/>
                  </a:cubicBezTo>
                  <a:cubicBezTo>
                    <a:pt x="3173" y="12554"/>
                    <a:pt x="3196" y="12509"/>
                    <a:pt x="3196" y="12463"/>
                  </a:cubicBezTo>
                  <a:cubicBezTo>
                    <a:pt x="3219" y="12463"/>
                    <a:pt x="3219" y="12440"/>
                    <a:pt x="3219" y="12440"/>
                  </a:cubicBezTo>
                  <a:cubicBezTo>
                    <a:pt x="3242" y="12418"/>
                    <a:pt x="3242" y="12395"/>
                    <a:pt x="3265" y="12372"/>
                  </a:cubicBezTo>
                  <a:cubicBezTo>
                    <a:pt x="3333" y="12258"/>
                    <a:pt x="3379" y="12166"/>
                    <a:pt x="3447" y="12075"/>
                  </a:cubicBezTo>
                  <a:cubicBezTo>
                    <a:pt x="3493" y="11984"/>
                    <a:pt x="3516" y="11915"/>
                    <a:pt x="3561" y="11847"/>
                  </a:cubicBezTo>
                  <a:cubicBezTo>
                    <a:pt x="3584" y="11847"/>
                    <a:pt x="3584" y="11824"/>
                    <a:pt x="3584" y="11824"/>
                  </a:cubicBezTo>
                  <a:cubicBezTo>
                    <a:pt x="3607" y="11778"/>
                    <a:pt x="3630" y="11756"/>
                    <a:pt x="3653" y="11733"/>
                  </a:cubicBezTo>
                  <a:cubicBezTo>
                    <a:pt x="3675" y="11687"/>
                    <a:pt x="3675" y="11664"/>
                    <a:pt x="3698" y="11641"/>
                  </a:cubicBezTo>
                  <a:cubicBezTo>
                    <a:pt x="3721" y="11619"/>
                    <a:pt x="3721" y="11596"/>
                    <a:pt x="3744" y="11573"/>
                  </a:cubicBezTo>
                  <a:cubicBezTo>
                    <a:pt x="3812" y="11459"/>
                    <a:pt x="3881" y="11345"/>
                    <a:pt x="3949" y="11231"/>
                  </a:cubicBezTo>
                  <a:cubicBezTo>
                    <a:pt x="3995" y="11116"/>
                    <a:pt x="4063" y="11002"/>
                    <a:pt x="4132" y="10865"/>
                  </a:cubicBezTo>
                  <a:cubicBezTo>
                    <a:pt x="4178" y="10820"/>
                    <a:pt x="4200" y="10751"/>
                    <a:pt x="4246" y="10706"/>
                  </a:cubicBezTo>
                  <a:cubicBezTo>
                    <a:pt x="4246" y="10683"/>
                    <a:pt x="4269" y="10660"/>
                    <a:pt x="4269" y="10614"/>
                  </a:cubicBezTo>
                  <a:cubicBezTo>
                    <a:pt x="4292" y="10592"/>
                    <a:pt x="4337" y="10546"/>
                    <a:pt x="4337" y="10500"/>
                  </a:cubicBezTo>
                  <a:cubicBezTo>
                    <a:pt x="4360" y="10477"/>
                    <a:pt x="4360" y="10455"/>
                    <a:pt x="4360" y="10455"/>
                  </a:cubicBezTo>
                  <a:cubicBezTo>
                    <a:pt x="4406" y="10363"/>
                    <a:pt x="4452" y="10295"/>
                    <a:pt x="4497" y="10203"/>
                  </a:cubicBezTo>
                  <a:cubicBezTo>
                    <a:pt x="4520" y="10203"/>
                    <a:pt x="4520" y="10181"/>
                    <a:pt x="4543" y="10181"/>
                  </a:cubicBezTo>
                  <a:cubicBezTo>
                    <a:pt x="4634" y="10021"/>
                    <a:pt x="4725" y="9861"/>
                    <a:pt x="4817" y="9724"/>
                  </a:cubicBezTo>
                  <a:cubicBezTo>
                    <a:pt x="4908" y="9564"/>
                    <a:pt x="4999" y="9405"/>
                    <a:pt x="5091" y="9222"/>
                  </a:cubicBezTo>
                  <a:cubicBezTo>
                    <a:pt x="5159" y="9085"/>
                    <a:pt x="5250" y="8925"/>
                    <a:pt x="5342" y="8788"/>
                  </a:cubicBezTo>
                  <a:cubicBezTo>
                    <a:pt x="5365" y="8697"/>
                    <a:pt x="5410" y="8629"/>
                    <a:pt x="5456" y="8537"/>
                  </a:cubicBezTo>
                  <a:cubicBezTo>
                    <a:pt x="5479" y="8514"/>
                    <a:pt x="5501" y="8469"/>
                    <a:pt x="5524" y="8446"/>
                  </a:cubicBezTo>
                  <a:cubicBezTo>
                    <a:pt x="5547" y="8400"/>
                    <a:pt x="5570" y="8355"/>
                    <a:pt x="5570" y="8332"/>
                  </a:cubicBezTo>
                  <a:cubicBezTo>
                    <a:pt x="5593" y="8286"/>
                    <a:pt x="5616" y="8263"/>
                    <a:pt x="5638" y="8218"/>
                  </a:cubicBezTo>
                  <a:cubicBezTo>
                    <a:pt x="5661" y="8195"/>
                    <a:pt x="5661" y="8149"/>
                    <a:pt x="5661" y="8126"/>
                  </a:cubicBezTo>
                  <a:cubicBezTo>
                    <a:pt x="5707" y="8035"/>
                    <a:pt x="5753" y="7967"/>
                    <a:pt x="5798" y="7875"/>
                  </a:cubicBezTo>
                  <a:cubicBezTo>
                    <a:pt x="5890" y="7761"/>
                    <a:pt x="5935" y="7624"/>
                    <a:pt x="6004" y="7510"/>
                  </a:cubicBezTo>
                  <a:cubicBezTo>
                    <a:pt x="6049" y="7464"/>
                    <a:pt x="6072" y="7419"/>
                    <a:pt x="6095" y="7373"/>
                  </a:cubicBezTo>
                  <a:cubicBezTo>
                    <a:pt x="6209" y="7213"/>
                    <a:pt x="6300" y="7054"/>
                    <a:pt x="6392" y="6871"/>
                  </a:cubicBezTo>
                  <a:cubicBezTo>
                    <a:pt x="6460" y="6734"/>
                    <a:pt x="6551" y="6597"/>
                    <a:pt x="6643" y="6483"/>
                  </a:cubicBezTo>
                  <a:cubicBezTo>
                    <a:pt x="6711" y="6369"/>
                    <a:pt x="6780" y="6255"/>
                    <a:pt x="6848" y="6141"/>
                  </a:cubicBezTo>
                  <a:cubicBezTo>
                    <a:pt x="6848" y="6118"/>
                    <a:pt x="6871" y="6095"/>
                    <a:pt x="6871" y="6072"/>
                  </a:cubicBezTo>
                  <a:cubicBezTo>
                    <a:pt x="6917" y="5981"/>
                    <a:pt x="6985" y="5890"/>
                    <a:pt x="7031" y="5798"/>
                  </a:cubicBezTo>
                  <a:cubicBezTo>
                    <a:pt x="7122" y="5661"/>
                    <a:pt x="7236" y="5524"/>
                    <a:pt x="7305" y="5365"/>
                  </a:cubicBezTo>
                  <a:cubicBezTo>
                    <a:pt x="7305" y="5342"/>
                    <a:pt x="7305" y="5319"/>
                    <a:pt x="7305" y="5296"/>
                  </a:cubicBezTo>
                  <a:cubicBezTo>
                    <a:pt x="7305" y="5296"/>
                    <a:pt x="7305" y="5273"/>
                    <a:pt x="7305" y="5273"/>
                  </a:cubicBezTo>
                  <a:cubicBezTo>
                    <a:pt x="7350" y="5205"/>
                    <a:pt x="7396" y="5136"/>
                    <a:pt x="7419" y="5068"/>
                  </a:cubicBezTo>
                  <a:cubicBezTo>
                    <a:pt x="7464" y="4977"/>
                    <a:pt x="7510" y="4908"/>
                    <a:pt x="7556" y="4817"/>
                  </a:cubicBezTo>
                  <a:lnTo>
                    <a:pt x="7579" y="4817"/>
                  </a:lnTo>
                  <a:cubicBezTo>
                    <a:pt x="7579" y="4771"/>
                    <a:pt x="7601" y="4748"/>
                    <a:pt x="7624" y="4725"/>
                  </a:cubicBezTo>
                  <a:cubicBezTo>
                    <a:pt x="7647" y="4725"/>
                    <a:pt x="7670" y="4703"/>
                    <a:pt x="7693" y="4680"/>
                  </a:cubicBezTo>
                  <a:cubicBezTo>
                    <a:pt x="7761" y="4588"/>
                    <a:pt x="7807" y="4497"/>
                    <a:pt x="7852" y="4406"/>
                  </a:cubicBezTo>
                  <a:cubicBezTo>
                    <a:pt x="7898" y="4337"/>
                    <a:pt x="7921" y="4269"/>
                    <a:pt x="7967" y="4200"/>
                  </a:cubicBezTo>
                  <a:cubicBezTo>
                    <a:pt x="7989" y="4155"/>
                    <a:pt x="8012" y="4086"/>
                    <a:pt x="8058" y="4041"/>
                  </a:cubicBezTo>
                  <a:lnTo>
                    <a:pt x="8058" y="4018"/>
                  </a:lnTo>
                  <a:cubicBezTo>
                    <a:pt x="8104" y="3949"/>
                    <a:pt x="8149" y="3858"/>
                    <a:pt x="8195" y="3790"/>
                  </a:cubicBezTo>
                  <a:cubicBezTo>
                    <a:pt x="8241" y="3721"/>
                    <a:pt x="8263" y="3653"/>
                    <a:pt x="8309" y="3584"/>
                  </a:cubicBezTo>
                  <a:cubicBezTo>
                    <a:pt x="8309" y="3561"/>
                    <a:pt x="8309" y="3561"/>
                    <a:pt x="8309" y="3561"/>
                  </a:cubicBezTo>
                  <a:cubicBezTo>
                    <a:pt x="8355" y="3516"/>
                    <a:pt x="8400" y="3447"/>
                    <a:pt x="8423" y="3379"/>
                  </a:cubicBezTo>
                  <a:cubicBezTo>
                    <a:pt x="8469" y="3333"/>
                    <a:pt x="8492" y="3265"/>
                    <a:pt x="8537" y="3219"/>
                  </a:cubicBezTo>
                  <a:cubicBezTo>
                    <a:pt x="8606" y="3105"/>
                    <a:pt x="8674" y="2991"/>
                    <a:pt x="8743" y="2877"/>
                  </a:cubicBezTo>
                  <a:cubicBezTo>
                    <a:pt x="8811" y="2762"/>
                    <a:pt x="8880" y="2648"/>
                    <a:pt x="8948" y="2534"/>
                  </a:cubicBezTo>
                  <a:cubicBezTo>
                    <a:pt x="8971" y="2489"/>
                    <a:pt x="8994" y="2420"/>
                    <a:pt x="9039" y="2352"/>
                  </a:cubicBezTo>
                  <a:cubicBezTo>
                    <a:pt x="9039" y="2329"/>
                    <a:pt x="9062" y="2306"/>
                    <a:pt x="9062" y="2283"/>
                  </a:cubicBezTo>
                  <a:cubicBezTo>
                    <a:pt x="9085" y="2260"/>
                    <a:pt x="9085" y="2237"/>
                    <a:pt x="9108" y="2215"/>
                  </a:cubicBezTo>
                  <a:cubicBezTo>
                    <a:pt x="9108" y="2192"/>
                    <a:pt x="9108" y="2192"/>
                    <a:pt x="9108" y="2169"/>
                  </a:cubicBezTo>
                  <a:cubicBezTo>
                    <a:pt x="9108" y="2146"/>
                    <a:pt x="9108" y="2123"/>
                    <a:pt x="9108" y="2123"/>
                  </a:cubicBezTo>
                  <a:cubicBezTo>
                    <a:pt x="9108" y="2101"/>
                    <a:pt x="9131" y="2055"/>
                    <a:pt x="9154" y="2032"/>
                  </a:cubicBezTo>
                  <a:cubicBezTo>
                    <a:pt x="9176" y="2032"/>
                    <a:pt x="9199" y="2009"/>
                    <a:pt x="9199" y="1986"/>
                  </a:cubicBezTo>
                  <a:cubicBezTo>
                    <a:pt x="9245" y="1964"/>
                    <a:pt x="9268" y="1918"/>
                    <a:pt x="9290" y="1895"/>
                  </a:cubicBezTo>
                  <a:cubicBezTo>
                    <a:pt x="9290" y="1849"/>
                    <a:pt x="9313" y="1804"/>
                    <a:pt x="9336" y="1781"/>
                  </a:cubicBezTo>
                  <a:cubicBezTo>
                    <a:pt x="9359" y="1735"/>
                    <a:pt x="9382" y="1690"/>
                    <a:pt x="9405" y="1667"/>
                  </a:cubicBezTo>
                  <a:cubicBezTo>
                    <a:pt x="9427" y="1621"/>
                    <a:pt x="9450" y="1553"/>
                    <a:pt x="9496" y="1507"/>
                  </a:cubicBezTo>
                  <a:cubicBezTo>
                    <a:pt x="9519" y="1439"/>
                    <a:pt x="9564" y="1393"/>
                    <a:pt x="9610" y="1324"/>
                  </a:cubicBezTo>
                  <a:cubicBezTo>
                    <a:pt x="9656" y="1256"/>
                    <a:pt x="9724" y="1188"/>
                    <a:pt x="9747" y="1119"/>
                  </a:cubicBezTo>
                  <a:cubicBezTo>
                    <a:pt x="9793" y="1073"/>
                    <a:pt x="9815" y="1028"/>
                    <a:pt x="9861" y="982"/>
                  </a:cubicBezTo>
                  <a:cubicBezTo>
                    <a:pt x="9861" y="982"/>
                    <a:pt x="9884" y="959"/>
                    <a:pt x="9884" y="936"/>
                  </a:cubicBezTo>
                  <a:cubicBezTo>
                    <a:pt x="9884" y="914"/>
                    <a:pt x="9884" y="891"/>
                    <a:pt x="9884" y="868"/>
                  </a:cubicBezTo>
                  <a:cubicBezTo>
                    <a:pt x="9884" y="868"/>
                    <a:pt x="9884" y="845"/>
                    <a:pt x="9861" y="822"/>
                  </a:cubicBezTo>
                  <a:cubicBezTo>
                    <a:pt x="9861" y="799"/>
                    <a:pt x="9861" y="777"/>
                    <a:pt x="9838" y="754"/>
                  </a:cubicBezTo>
                  <a:cubicBezTo>
                    <a:pt x="9838" y="731"/>
                    <a:pt x="9815" y="708"/>
                    <a:pt x="9793" y="685"/>
                  </a:cubicBezTo>
                  <a:cubicBezTo>
                    <a:pt x="9770" y="663"/>
                    <a:pt x="9770" y="663"/>
                    <a:pt x="9747" y="663"/>
                  </a:cubicBezTo>
                  <a:cubicBezTo>
                    <a:pt x="9724" y="594"/>
                    <a:pt x="9679" y="571"/>
                    <a:pt x="9610" y="548"/>
                  </a:cubicBezTo>
                  <a:cubicBezTo>
                    <a:pt x="9587" y="503"/>
                    <a:pt x="9564" y="457"/>
                    <a:pt x="9542" y="434"/>
                  </a:cubicBezTo>
                  <a:cubicBezTo>
                    <a:pt x="9450" y="343"/>
                    <a:pt x="9359" y="297"/>
                    <a:pt x="9245" y="229"/>
                  </a:cubicBezTo>
                  <a:cubicBezTo>
                    <a:pt x="9199" y="206"/>
                    <a:pt x="9154" y="183"/>
                    <a:pt x="9108" y="160"/>
                  </a:cubicBezTo>
                  <a:cubicBezTo>
                    <a:pt x="9062" y="138"/>
                    <a:pt x="8994" y="92"/>
                    <a:pt x="8925" y="92"/>
                  </a:cubicBezTo>
                  <a:cubicBezTo>
                    <a:pt x="8925" y="46"/>
                    <a:pt x="8902" y="23"/>
                    <a:pt x="8880" y="23"/>
                  </a:cubicBezTo>
                  <a:cubicBezTo>
                    <a:pt x="8880" y="1"/>
                    <a:pt x="8857" y="1"/>
                    <a:pt x="88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8"/>
            <p:cNvSpPr/>
            <p:nvPr/>
          </p:nvSpPr>
          <p:spPr>
            <a:xfrm>
              <a:off x="-652814" y="3009522"/>
              <a:ext cx="736940" cy="326957"/>
            </a:xfrm>
            <a:custGeom>
              <a:avLst/>
              <a:gdLst/>
              <a:ahLst/>
              <a:cxnLst/>
              <a:rect l="l" t="t" r="r" b="b"/>
              <a:pathLst>
                <a:path w="13172" h="5844" extrusionOk="0">
                  <a:moveTo>
                    <a:pt x="92" y="0"/>
                  </a:moveTo>
                  <a:cubicBezTo>
                    <a:pt x="46" y="0"/>
                    <a:pt x="1" y="46"/>
                    <a:pt x="1" y="115"/>
                  </a:cubicBezTo>
                  <a:cubicBezTo>
                    <a:pt x="1" y="137"/>
                    <a:pt x="1" y="160"/>
                    <a:pt x="24" y="183"/>
                  </a:cubicBezTo>
                  <a:cubicBezTo>
                    <a:pt x="46" y="206"/>
                    <a:pt x="46" y="206"/>
                    <a:pt x="46" y="229"/>
                  </a:cubicBezTo>
                  <a:cubicBezTo>
                    <a:pt x="69" y="251"/>
                    <a:pt x="92" y="251"/>
                    <a:pt x="115" y="274"/>
                  </a:cubicBezTo>
                  <a:cubicBezTo>
                    <a:pt x="138" y="297"/>
                    <a:pt x="161" y="320"/>
                    <a:pt x="206" y="320"/>
                  </a:cubicBezTo>
                  <a:cubicBezTo>
                    <a:pt x="252" y="366"/>
                    <a:pt x="320" y="411"/>
                    <a:pt x="389" y="434"/>
                  </a:cubicBezTo>
                  <a:cubicBezTo>
                    <a:pt x="389" y="457"/>
                    <a:pt x="412" y="480"/>
                    <a:pt x="435" y="480"/>
                  </a:cubicBezTo>
                  <a:cubicBezTo>
                    <a:pt x="457" y="503"/>
                    <a:pt x="480" y="525"/>
                    <a:pt x="503" y="548"/>
                  </a:cubicBezTo>
                  <a:cubicBezTo>
                    <a:pt x="549" y="571"/>
                    <a:pt x="594" y="617"/>
                    <a:pt x="640" y="639"/>
                  </a:cubicBezTo>
                  <a:lnTo>
                    <a:pt x="708" y="639"/>
                  </a:lnTo>
                  <a:cubicBezTo>
                    <a:pt x="823" y="731"/>
                    <a:pt x="959" y="822"/>
                    <a:pt x="1096" y="913"/>
                  </a:cubicBezTo>
                  <a:cubicBezTo>
                    <a:pt x="1256" y="1005"/>
                    <a:pt x="1393" y="1119"/>
                    <a:pt x="1553" y="1210"/>
                  </a:cubicBezTo>
                  <a:cubicBezTo>
                    <a:pt x="1690" y="1301"/>
                    <a:pt x="1827" y="1393"/>
                    <a:pt x="1964" y="1484"/>
                  </a:cubicBezTo>
                  <a:cubicBezTo>
                    <a:pt x="1987" y="1507"/>
                    <a:pt x="2009" y="1507"/>
                    <a:pt x="2009" y="1530"/>
                  </a:cubicBezTo>
                  <a:cubicBezTo>
                    <a:pt x="2023" y="1536"/>
                    <a:pt x="2036" y="1539"/>
                    <a:pt x="2050" y="1539"/>
                  </a:cubicBezTo>
                  <a:cubicBezTo>
                    <a:pt x="2082" y="1539"/>
                    <a:pt x="2114" y="1523"/>
                    <a:pt x="2146" y="1507"/>
                  </a:cubicBezTo>
                  <a:cubicBezTo>
                    <a:pt x="2215" y="1552"/>
                    <a:pt x="2283" y="1598"/>
                    <a:pt x="2352" y="1644"/>
                  </a:cubicBezTo>
                  <a:cubicBezTo>
                    <a:pt x="2352" y="1644"/>
                    <a:pt x="2329" y="1621"/>
                    <a:pt x="2329" y="1621"/>
                  </a:cubicBezTo>
                  <a:lnTo>
                    <a:pt x="2329" y="1621"/>
                  </a:lnTo>
                  <a:cubicBezTo>
                    <a:pt x="2466" y="1712"/>
                    <a:pt x="2580" y="1781"/>
                    <a:pt x="2717" y="1872"/>
                  </a:cubicBezTo>
                  <a:cubicBezTo>
                    <a:pt x="2763" y="1895"/>
                    <a:pt x="2808" y="1918"/>
                    <a:pt x="2877" y="1963"/>
                  </a:cubicBezTo>
                  <a:cubicBezTo>
                    <a:pt x="2900" y="1963"/>
                    <a:pt x="2945" y="1986"/>
                    <a:pt x="2968" y="2009"/>
                  </a:cubicBezTo>
                  <a:cubicBezTo>
                    <a:pt x="2991" y="2009"/>
                    <a:pt x="2991" y="2032"/>
                    <a:pt x="3014" y="2032"/>
                  </a:cubicBezTo>
                  <a:cubicBezTo>
                    <a:pt x="3037" y="2032"/>
                    <a:pt x="3059" y="2055"/>
                    <a:pt x="3082" y="2055"/>
                  </a:cubicBezTo>
                  <a:lnTo>
                    <a:pt x="3128" y="2055"/>
                  </a:lnTo>
                  <a:cubicBezTo>
                    <a:pt x="3151" y="2077"/>
                    <a:pt x="3174" y="2077"/>
                    <a:pt x="3219" y="2100"/>
                  </a:cubicBezTo>
                  <a:cubicBezTo>
                    <a:pt x="3379" y="2192"/>
                    <a:pt x="3539" y="2283"/>
                    <a:pt x="3699" y="2374"/>
                  </a:cubicBezTo>
                  <a:cubicBezTo>
                    <a:pt x="3858" y="2443"/>
                    <a:pt x="4018" y="2534"/>
                    <a:pt x="4178" y="2625"/>
                  </a:cubicBezTo>
                  <a:cubicBezTo>
                    <a:pt x="4224" y="2648"/>
                    <a:pt x="4292" y="2694"/>
                    <a:pt x="4360" y="2694"/>
                  </a:cubicBezTo>
                  <a:cubicBezTo>
                    <a:pt x="4360" y="2694"/>
                    <a:pt x="4383" y="2694"/>
                    <a:pt x="4406" y="2717"/>
                  </a:cubicBezTo>
                  <a:cubicBezTo>
                    <a:pt x="4726" y="2876"/>
                    <a:pt x="5045" y="3036"/>
                    <a:pt x="5365" y="3173"/>
                  </a:cubicBezTo>
                  <a:cubicBezTo>
                    <a:pt x="5388" y="3196"/>
                    <a:pt x="5410" y="3196"/>
                    <a:pt x="5433" y="3219"/>
                  </a:cubicBezTo>
                  <a:lnTo>
                    <a:pt x="5479" y="3219"/>
                  </a:lnTo>
                  <a:cubicBezTo>
                    <a:pt x="5502" y="3242"/>
                    <a:pt x="5525" y="3242"/>
                    <a:pt x="5547" y="3242"/>
                  </a:cubicBezTo>
                  <a:cubicBezTo>
                    <a:pt x="5593" y="3264"/>
                    <a:pt x="5616" y="3287"/>
                    <a:pt x="5661" y="3287"/>
                  </a:cubicBezTo>
                  <a:cubicBezTo>
                    <a:pt x="5707" y="3356"/>
                    <a:pt x="5776" y="3379"/>
                    <a:pt x="5844" y="3424"/>
                  </a:cubicBezTo>
                  <a:cubicBezTo>
                    <a:pt x="5890" y="3447"/>
                    <a:pt x="5935" y="3470"/>
                    <a:pt x="5981" y="3470"/>
                  </a:cubicBezTo>
                  <a:cubicBezTo>
                    <a:pt x="6072" y="3515"/>
                    <a:pt x="6164" y="3561"/>
                    <a:pt x="6232" y="3607"/>
                  </a:cubicBezTo>
                  <a:cubicBezTo>
                    <a:pt x="6301" y="3630"/>
                    <a:pt x="6346" y="3652"/>
                    <a:pt x="6392" y="3675"/>
                  </a:cubicBezTo>
                  <a:cubicBezTo>
                    <a:pt x="6415" y="3698"/>
                    <a:pt x="6438" y="3721"/>
                    <a:pt x="6460" y="3744"/>
                  </a:cubicBezTo>
                  <a:cubicBezTo>
                    <a:pt x="6460" y="3767"/>
                    <a:pt x="6483" y="3767"/>
                    <a:pt x="6506" y="3789"/>
                  </a:cubicBezTo>
                  <a:cubicBezTo>
                    <a:pt x="6552" y="3812"/>
                    <a:pt x="6597" y="3835"/>
                    <a:pt x="6643" y="3858"/>
                  </a:cubicBezTo>
                  <a:cubicBezTo>
                    <a:pt x="6689" y="3881"/>
                    <a:pt x="6734" y="3903"/>
                    <a:pt x="6780" y="3926"/>
                  </a:cubicBezTo>
                  <a:cubicBezTo>
                    <a:pt x="6871" y="3972"/>
                    <a:pt x="6963" y="4018"/>
                    <a:pt x="7054" y="4040"/>
                  </a:cubicBezTo>
                  <a:cubicBezTo>
                    <a:pt x="7122" y="4086"/>
                    <a:pt x="7191" y="4109"/>
                    <a:pt x="7282" y="4132"/>
                  </a:cubicBezTo>
                  <a:cubicBezTo>
                    <a:pt x="7351" y="4177"/>
                    <a:pt x="7442" y="4200"/>
                    <a:pt x="7533" y="4223"/>
                  </a:cubicBezTo>
                  <a:cubicBezTo>
                    <a:pt x="7693" y="4292"/>
                    <a:pt x="7876" y="4360"/>
                    <a:pt x="8035" y="4428"/>
                  </a:cubicBezTo>
                  <a:lnTo>
                    <a:pt x="8286" y="4543"/>
                  </a:lnTo>
                  <a:cubicBezTo>
                    <a:pt x="8332" y="4543"/>
                    <a:pt x="8378" y="4565"/>
                    <a:pt x="8401" y="4588"/>
                  </a:cubicBezTo>
                  <a:cubicBezTo>
                    <a:pt x="8446" y="4611"/>
                    <a:pt x="8492" y="4611"/>
                    <a:pt x="8537" y="4634"/>
                  </a:cubicBezTo>
                  <a:cubicBezTo>
                    <a:pt x="8720" y="4702"/>
                    <a:pt x="8880" y="4771"/>
                    <a:pt x="9040" y="4839"/>
                  </a:cubicBezTo>
                  <a:cubicBezTo>
                    <a:pt x="9131" y="4885"/>
                    <a:pt x="9199" y="4908"/>
                    <a:pt x="9291" y="4931"/>
                  </a:cubicBezTo>
                  <a:cubicBezTo>
                    <a:pt x="9336" y="4953"/>
                    <a:pt x="9382" y="4976"/>
                    <a:pt x="9428" y="4999"/>
                  </a:cubicBezTo>
                  <a:cubicBezTo>
                    <a:pt x="9450" y="4999"/>
                    <a:pt x="9473" y="5022"/>
                    <a:pt x="9496" y="5022"/>
                  </a:cubicBezTo>
                  <a:cubicBezTo>
                    <a:pt x="9519" y="5045"/>
                    <a:pt x="9542" y="5045"/>
                    <a:pt x="9565" y="5045"/>
                  </a:cubicBezTo>
                  <a:cubicBezTo>
                    <a:pt x="9587" y="5068"/>
                    <a:pt x="9610" y="5068"/>
                    <a:pt x="9633" y="5090"/>
                  </a:cubicBezTo>
                  <a:cubicBezTo>
                    <a:pt x="9656" y="5090"/>
                    <a:pt x="9679" y="5113"/>
                    <a:pt x="9724" y="5113"/>
                  </a:cubicBezTo>
                  <a:cubicBezTo>
                    <a:pt x="9770" y="5136"/>
                    <a:pt x="9839" y="5159"/>
                    <a:pt x="9884" y="5159"/>
                  </a:cubicBezTo>
                  <a:cubicBezTo>
                    <a:pt x="9998" y="5205"/>
                    <a:pt x="10090" y="5227"/>
                    <a:pt x="10204" y="5250"/>
                  </a:cubicBezTo>
                  <a:cubicBezTo>
                    <a:pt x="10227" y="5250"/>
                    <a:pt x="10249" y="5273"/>
                    <a:pt x="10272" y="5273"/>
                  </a:cubicBezTo>
                  <a:cubicBezTo>
                    <a:pt x="10341" y="5296"/>
                    <a:pt x="10386" y="5319"/>
                    <a:pt x="10455" y="5319"/>
                  </a:cubicBezTo>
                  <a:cubicBezTo>
                    <a:pt x="10500" y="5341"/>
                    <a:pt x="10523" y="5341"/>
                    <a:pt x="10569" y="5364"/>
                  </a:cubicBezTo>
                  <a:cubicBezTo>
                    <a:pt x="10592" y="5364"/>
                    <a:pt x="10615" y="5364"/>
                    <a:pt x="10637" y="5387"/>
                  </a:cubicBezTo>
                  <a:cubicBezTo>
                    <a:pt x="10683" y="5387"/>
                    <a:pt x="10706" y="5410"/>
                    <a:pt x="10752" y="5410"/>
                  </a:cubicBezTo>
                  <a:cubicBezTo>
                    <a:pt x="10774" y="5410"/>
                    <a:pt x="10797" y="5433"/>
                    <a:pt x="10843" y="5433"/>
                  </a:cubicBezTo>
                  <a:cubicBezTo>
                    <a:pt x="10888" y="5433"/>
                    <a:pt x="10911" y="5456"/>
                    <a:pt x="10957" y="5456"/>
                  </a:cubicBezTo>
                  <a:lnTo>
                    <a:pt x="10980" y="5456"/>
                  </a:lnTo>
                  <a:cubicBezTo>
                    <a:pt x="11048" y="5478"/>
                    <a:pt x="11140" y="5501"/>
                    <a:pt x="11231" y="5524"/>
                  </a:cubicBezTo>
                  <a:cubicBezTo>
                    <a:pt x="11413" y="5570"/>
                    <a:pt x="11573" y="5615"/>
                    <a:pt x="11756" y="5661"/>
                  </a:cubicBezTo>
                  <a:cubicBezTo>
                    <a:pt x="11779" y="5684"/>
                    <a:pt x="11802" y="5684"/>
                    <a:pt x="11824" y="5684"/>
                  </a:cubicBezTo>
                  <a:lnTo>
                    <a:pt x="11961" y="5684"/>
                  </a:lnTo>
                  <a:cubicBezTo>
                    <a:pt x="12007" y="5707"/>
                    <a:pt x="12053" y="5707"/>
                    <a:pt x="12098" y="5730"/>
                  </a:cubicBezTo>
                  <a:cubicBezTo>
                    <a:pt x="12190" y="5730"/>
                    <a:pt x="12304" y="5752"/>
                    <a:pt x="12395" y="5775"/>
                  </a:cubicBezTo>
                  <a:cubicBezTo>
                    <a:pt x="12486" y="5775"/>
                    <a:pt x="12600" y="5798"/>
                    <a:pt x="12692" y="5798"/>
                  </a:cubicBezTo>
                  <a:cubicBezTo>
                    <a:pt x="12737" y="5821"/>
                    <a:pt x="12783" y="5821"/>
                    <a:pt x="12829" y="5821"/>
                  </a:cubicBezTo>
                  <a:cubicBezTo>
                    <a:pt x="12851" y="5821"/>
                    <a:pt x="12874" y="5821"/>
                    <a:pt x="12897" y="5844"/>
                  </a:cubicBezTo>
                  <a:lnTo>
                    <a:pt x="12920" y="5844"/>
                  </a:lnTo>
                  <a:cubicBezTo>
                    <a:pt x="12966" y="5844"/>
                    <a:pt x="13011" y="5844"/>
                    <a:pt x="13034" y="5821"/>
                  </a:cubicBezTo>
                  <a:cubicBezTo>
                    <a:pt x="13057" y="5798"/>
                    <a:pt x="13057" y="5798"/>
                    <a:pt x="13057" y="5775"/>
                  </a:cubicBezTo>
                  <a:cubicBezTo>
                    <a:pt x="13103" y="5775"/>
                    <a:pt x="13125" y="5752"/>
                    <a:pt x="13125" y="5730"/>
                  </a:cubicBezTo>
                  <a:cubicBezTo>
                    <a:pt x="13148" y="5707"/>
                    <a:pt x="13171" y="5684"/>
                    <a:pt x="13171" y="5661"/>
                  </a:cubicBezTo>
                  <a:cubicBezTo>
                    <a:pt x="13171" y="5638"/>
                    <a:pt x="13171" y="5615"/>
                    <a:pt x="13171" y="5570"/>
                  </a:cubicBezTo>
                  <a:cubicBezTo>
                    <a:pt x="13148" y="5501"/>
                    <a:pt x="13034" y="5478"/>
                    <a:pt x="12966" y="5456"/>
                  </a:cubicBezTo>
                  <a:cubicBezTo>
                    <a:pt x="12943" y="5456"/>
                    <a:pt x="12943" y="5478"/>
                    <a:pt x="12920" y="5478"/>
                  </a:cubicBezTo>
                  <a:lnTo>
                    <a:pt x="12829" y="5478"/>
                  </a:lnTo>
                  <a:cubicBezTo>
                    <a:pt x="12532" y="5478"/>
                    <a:pt x="12235" y="5433"/>
                    <a:pt x="11961" y="5387"/>
                  </a:cubicBezTo>
                  <a:cubicBezTo>
                    <a:pt x="11938" y="5387"/>
                    <a:pt x="11916" y="5387"/>
                    <a:pt x="11916" y="5364"/>
                  </a:cubicBezTo>
                  <a:lnTo>
                    <a:pt x="11847" y="5364"/>
                  </a:lnTo>
                  <a:cubicBezTo>
                    <a:pt x="11802" y="5341"/>
                    <a:pt x="11756" y="5341"/>
                    <a:pt x="11710" y="5341"/>
                  </a:cubicBezTo>
                  <a:lnTo>
                    <a:pt x="11687" y="5319"/>
                  </a:lnTo>
                  <a:lnTo>
                    <a:pt x="11596" y="5319"/>
                  </a:lnTo>
                  <a:cubicBezTo>
                    <a:pt x="11528" y="5296"/>
                    <a:pt x="11459" y="5273"/>
                    <a:pt x="11391" y="5273"/>
                  </a:cubicBezTo>
                  <a:lnTo>
                    <a:pt x="11368" y="5250"/>
                  </a:lnTo>
                  <a:lnTo>
                    <a:pt x="11299" y="5250"/>
                  </a:lnTo>
                  <a:lnTo>
                    <a:pt x="11277" y="5227"/>
                  </a:lnTo>
                  <a:cubicBezTo>
                    <a:pt x="11140" y="5205"/>
                    <a:pt x="11025" y="5182"/>
                    <a:pt x="10911" y="5136"/>
                  </a:cubicBezTo>
                  <a:cubicBezTo>
                    <a:pt x="10843" y="5113"/>
                    <a:pt x="10797" y="5090"/>
                    <a:pt x="10729" y="5090"/>
                  </a:cubicBezTo>
                  <a:lnTo>
                    <a:pt x="10683" y="5068"/>
                  </a:lnTo>
                  <a:lnTo>
                    <a:pt x="10660" y="5045"/>
                  </a:lnTo>
                  <a:lnTo>
                    <a:pt x="10592" y="5022"/>
                  </a:lnTo>
                  <a:cubicBezTo>
                    <a:pt x="10455" y="4999"/>
                    <a:pt x="10341" y="4931"/>
                    <a:pt x="10204" y="4885"/>
                  </a:cubicBezTo>
                  <a:lnTo>
                    <a:pt x="10135" y="4862"/>
                  </a:lnTo>
                  <a:lnTo>
                    <a:pt x="10112" y="4862"/>
                  </a:lnTo>
                  <a:cubicBezTo>
                    <a:pt x="10090" y="4839"/>
                    <a:pt x="10067" y="4839"/>
                    <a:pt x="10044" y="4839"/>
                  </a:cubicBezTo>
                  <a:cubicBezTo>
                    <a:pt x="9861" y="4771"/>
                    <a:pt x="9679" y="4725"/>
                    <a:pt x="9519" y="4680"/>
                  </a:cubicBezTo>
                  <a:cubicBezTo>
                    <a:pt x="9405" y="4634"/>
                    <a:pt x="9291" y="4611"/>
                    <a:pt x="9199" y="4565"/>
                  </a:cubicBezTo>
                  <a:cubicBezTo>
                    <a:pt x="9177" y="4565"/>
                    <a:pt x="9177" y="4565"/>
                    <a:pt x="9154" y="4543"/>
                  </a:cubicBezTo>
                  <a:cubicBezTo>
                    <a:pt x="9040" y="4497"/>
                    <a:pt x="8903" y="4428"/>
                    <a:pt x="8766" y="4383"/>
                  </a:cubicBezTo>
                  <a:cubicBezTo>
                    <a:pt x="8652" y="4337"/>
                    <a:pt x="8537" y="4269"/>
                    <a:pt x="8401" y="4246"/>
                  </a:cubicBezTo>
                  <a:cubicBezTo>
                    <a:pt x="8401" y="4246"/>
                    <a:pt x="8401" y="4223"/>
                    <a:pt x="8378" y="4223"/>
                  </a:cubicBezTo>
                  <a:cubicBezTo>
                    <a:pt x="8332" y="4200"/>
                    <a:pt x="8264" y="4177"/>
                    <a:pt x="8218" y="4155"/>
                  </a:cubicBezTo>
                  <a:cubicBezTo>
                    <a:pt x="8172" y="4132"/>
                    <a:pt x="8127" y="4109"/>
                    <a:pt x="8081" y="4086"/>
                  </a:cubicBezTo>
                  <a:cubicBezTo>
                    <a:pt x="8058" y="4086"/>
                    <a:pt x="8013" y="4063"/>
                    <a:pt x="7990" y="4063"/>
                  </a:cubicBezTo>
                  <a:cubicBezTo>
                    <a:pt x="7921" y="4018"/>
                    <a:pt x="7853" y="3995"/>
                    <a:pt x="7784" y="3972"/>
                  </a:cubicBezTo>
                  <a:cubicBezTo>
                    <a:pt x="7647" y="3903"/>
                    <a:pt x="7510" y="3858"/>
                    <a:pt x="7373" y="3789"/>
                  </a:cubicBezTo>
                  <a:cubicBezTo>
                    <a:pt x="7282" y="3767"/>
                    <a:pt x="7168" y="3721"/>
                    <a:pt x="7077" y="3675"/>
                  </a:cubicBezTo>
                  <a:cubicBezTo>
                    <a:pt x="7077" y="3652"/>
                    <a:pt x="7077" y="3652"/>
                    <a:pt x="7077" y="3652"/>
                  </a:cubicBezTo>
                  <a:cubicBezTo>
                    <a:pt x="6940" y="3584"/>
                    <a:pt x="6803" y="3515"/>
                    <a:pt x="6666" y="3470"/>
                  </a:cubicBezTo>
                  <a:cubicBezTo>
                    <a:pt x="6529" y="3401"/>
                    <a:pt x="6415" y="3356"/>
                    <a:pt x="6278" y="3310"/>
                  </a:cubicBezTo>
                  <a:lnTo>
                    <a:pt x="6209" y="3264"/>
                  </a:lnTo>
                  <a:cubicBezTo>
                    <a:pt x="6050" y="3196"/>
                    <a:pt x="5890" y="3127"/>
                    <a:pt x="5753" y="3059"/>
                  </a:cubicBezTo>
                  <a:cubicBezTo>
                    <a:pt x="5707" y="3036"/>
                    <a:pt x="5639" y="3013"/>
                    <a:pt x="5593" y="2990"/>
                  </a:cubicBezTo>
                  <a:lnTo>
                    <a:pt x="5570" y="2990"/>
                  </a:lnTo>
                  <a:lnTo>
                    <a:pt x="5547" y="2968"/>
                  </a:lnTo>
                  <a:lnTo>
                    <a:pt x="5525" y="2968"/>
                  </a:lnTo>
                  <a:cubicBezTo>
                    <a:pt x="5479" y="2945"/>
                    <a:pt x="5433" y="2922"/>
                    <a:pt x="5410" y="2899"/>
                  </a:cubicBezTo>
                  <a:lnTo>
                    <a:pt x="5319" y="2876"/>
                  </a:lnTo>
                  <a:cubicBezTo>
                    <a:pt x="5273" y="2854"/>
                    <a:pt x="5251" y="2831"/>
                    <a:pt x="5205" y="2831"/>
                  </a:cubicBezTo>
                  <a:lnTo>
                    <a:pt x="5159" y="2808"/>
                  </a:lnTo>
                  <a:lnTo>
                    <a:pt x="5091" y="2762"/>
                  </a:lnTo>
                  <a:cubicBezTo>
                    <a:pt x="5022" y="2739"/>
                    <a:pt x="4954" y="2694"/>
                    <a:pt x="4885" y="2671"/>
                  </a:cubicBezTo>
                  <a:cubicBezTo>
                    <a:pt x="4840" y="2648"/>
                    <a:pt x="4794" y="2625"/>
                    <a:pt x="4726" y="2602"/>
                  </a:cubicBezTo>
                  <a:lnTo>
                    <a:pt x="4703" y="2580"/>
                  </a:lnTo>
                  <a:lnTo>
                    <a:pt x="4657" y="2557"/>
                  </a:lnTo>
                  <a:lnTo>
                    <a:pt x="4589" y="2534"/>
                  </a:lnTo>
                  <a:cubicBezTo>
                    <a:pt x="4543" y="2511"/>
                    <a:pt x="4497" y="2488"/>
                    <a:pt x="4452" y="2466"/>
                  </a:cubicBezTo>
                  <a:cubicBezTo>
                    <a:pt x="4383" y="2420"/>
                    <a:pt x="4315" y="2397"/>
                    <a:pt x="4224" y="2351"/>
                  </a:cubicBezTo>
                  <a:lnTo>
                    <a:pt x="4201" y="2329"/>
                  </a:lnTo>
                  <a:cubicBezTo>
                    <a:pt x="4132" y="2306"/>
                    <a:pt x="4087" y="2283"/>
                    <a:pt x="4018" y="2237"/>
                  </a:cubicBezTo>
                  <a:cubicBezTo>
                    <a:pt x="3927" y="2214"/>
                    <a:pt x="3858" y="2169"/>
                    <a:pt x="3767" y="2123"/>
                  </a:cubicBezTo>
                  <a:lnTo>
                    <a:pt x="3744" y="2100"/>
                  </a:lnTo>
                  <a:lnTo>
                    <a:pt x="3676" y="2055"/>
                  </a:lnTo>
                  <a:cubicBezTo>
                    <a:pt x="3516" y="1986"/>
                    <a:pt x="3379" y="1918"/>
                    <a:pt x="3219" y="1849"/>
                  </a:cubicBezTo>
                  <a:cubicBezTo>
                    <a:pt x="3151" y="1804"/>
                    <a:pt x="3082" y="1781"/>
                    <a:pt x="3014" y="1735"/>
                  </a:cubicBezTo>
                  <a:lnTo>
                    <a:pt x="2922" y="1689"/>
                  </a:lnTo>
                  <a:cubicBezTo>
                    <a:pt x="2900" y="1689"/>
                    <a:pt x="2854" y="1667"/>
                    <a:pt x="2831" y="1644"/>
                  </a:cubicBezTo>
                  <a:cubicBezTo>
                    <a:pt x="2740" y="1598"/>
                    <a:pt x="2671" y="1575"/>
                    <a:pt x="2603" y="1530"/>
                  </a:cubicBezTo>
                  <a:lnTo>
                    <a:pt x="2580" y="1507"/>
                  </a:lnTo>
                  <a:lnTo>
                    <a:pt x="2512" y="1484"/>
                  </a:lnTo>
                  <a:lnTo>
                    <a:pt x="2397" y="1416"/>
                  </a:lnTo>
                  <a:cubicBezTo>
                    <a:pt x="2329" y="1393"/>
                    <a:pt x="2261" y="1347"/>
                    <a:pt x="2192" y="1301"/>
                  </a:cubicBezTo>
                  <a:lnTo>
                    <a:pt x="2169" y="1279"/>
                  </a:lnTo>
                  <a:lnTo>
                    <a:pt x="2146" y="1279"/>
                  </a:lnTo>
                  <a:lnTo>
                    <a:pt x="1987" y="1187"/>
                  </a:lnTo>
                  <a:lnTo>
                    <a:pt x="1918" y="1142"/>
                  </a:lnTo>
                  <a:lnTo>
                    <a:pt x="1895" y="1142"/>
                  </a:lnTo>
                  <a:cubicBezTo>
                    <a:pt x="1850" y="1119"/>
                    <a:pt x="1804" y="1096"/>
                    <a:pt x="1758" y="1073"/>
                  </a:cubicBezTo>
                  <a:cubicBezTo>
                    <a:pt x="1690" y="1028"/>
                    <a:pt x="1644" y="1005"/>
                    <a:pt x="1576" y="959"/>
                  </a:cubicBezTo>
                  <a:cubicBezTo>
                    <a:pt x="1507" y="913"/>
                    <a:pt x="1416" y="868"/>
                    <a:pt x="1348" y="822"/>
                  </a:cubicBezTo>
                  <a:cubicBezTo>
                    <a:pt x="1279" y="799"/>
                    <a:pt x="1233" y="754"/>
                    <a:pt x="1165" y="708"/>
                  </a:cubicBezTo>
                  <a:cubicBezTo>
                    <a:pt x="1028" y="639"/>
                    <a:pt x="914" y="548"/>
                    <a:pt x="777" y="480"/>
                  </a:cubicBezTo>
                  <a:lnTo>
                    <a:pt x="754" y="457"/>
                  </a:lnTo>
                  <a:cubicBezTo>
                    <a:pt x="549" y="320"/>
                    <a:pt x="366" y="206"/>
                    <a:pt x="206" y="69"/>
                  </a:cubicBezTo>
                  <a:lnTo>
                    <a:pt x="138" y="46"/>
                  </a:lnTo>
                  <a:cubicBezTo>
                    <a:pt x="138" y="23"/>
                    <a:pt x="115"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8"/>
            <p:cNvSpPr/>
            <p:nvPr/>
          </p:nvSpPr>
          <p:spPr>
            <a:xfrm>
              <a:off x="196429" y="2291816"/>
              <a:ext cx="383184" cy="664097"/>
            </a:xfrm>
            <a:custGeom>
              <a:avLst/>
              <a:gdLst/>
              <a:ahLst/>
              <a:cxnLst/>
              <a:rect l="l" t="t" r="r" b="b"/>
              <a:pathLst>
                <a:path w="6849" h="11870" extrusionOk="0">
                  <a:moveTo>
                    <a:pt x="6711" y="1"/>
                  </a:moveTo>
                  <a:cubicBezTo>
                    <a:pt x="6688" y="1"/>
                    <a:pt x="6643" y="23"/>
                    <a:pt x="6620" y="46"/>
                  </a:cubicBezTo>
                  <a:cubicBezTo>
                    <a:pt x="6620" y="69"/>
                    <a:pt x="6620" y="92"/>
                    <a:pt x="6620" y="115"/>
                  </a:cubicBezTo>
                  <a:cubicBezTo>
                    <a:pt x="6620" y="120"/>
                    <a:pt x="6620" y="126"/>
                    <a:pt x="6620" y="138"/>
                  </a:cubicBezTo>
                  <a:cubicBezTo>
                    <a:pt x="6620" y="160"/>
                    <a:pt x="6597" y="183"/>
                    <a:pt x="6597" y="183"/>
                  </a:cubicBezTo>
                  <a:cubicBezTo>
                    <a:pt x="6574" y="229"/>
                    <a:pt x="6552" y="274"/>
                    <a:pt x="6552" y="320"/>
                  </a:cubicBezTo>
                  <a:cubicBezTo>
                    <a:pt x="6552" y="320"/>
                    <a:pt x="6529" y="343"/>
                    <a:pt x="6529" y="343"/>
                  </a:cubicBezTo>
                  <a:cubicBezTo>
                    <a:pt x="6460" y="434"/>
                    <a:pt x="6415" y="548"/>
                    <a:pt x="6346" y="640"/>
                  </a:cubicBezTo>
                  <a:cubicBezTo>
                    <a:pt x="6346" y="640"/>
                    <a:pt x="6346" y="640"/>
                    <a:pt x="6323" y="663"/>
                  </a:cubicBezTo>
                  <a:cubicBezTo>
                    <a:pt x="6300" y="685"/>
                    <a:pt x="6255" y="731"/>
                    <a:pt x="6232" y="777"/>
                  </a:cubicBezTo>
                  <a:cubicBezTo>
                    <a:pt x="6209" y="822"/>
                    <a:pt x="6186" y="868"/>
                    <a:pt x="6141" y="914"/>
                  </a:cubicBezTo>
                  <a:cubicBezTo>
                    <a:pt x="6095" y="1005"/>
                    <a:pt x="6049" y="1096"/>
                    <a:pt x="5981" y="1210"/>
                  </a:cubicBezTo>
                  <a:cubicBezTo>
                    <a:pt x="5935" y="1302"/>
                    <a:pt x="5890" y="1393"/>
                    <a:pt x="5821" y="1484"/>
                  </a:cubicBezTo>
                  <a:cubicBezTo>
                    <a:pt x="5821" y="1484"/>
                    <a:pt x="5821" y="1507"/>
                    <a:pt x="5821" y="1507"/>
                  </a:cubicBezTo>
                  <a:cubicBezTo>
                    <a:pt x="5821" y="1507"/>
                    <a:pt x="5821" y="1507"/>
                    <a:pt x="5798" y="1530"/>
                  </a:cubicBezTo>
                  <a:cubicBezTo>
                    <a:pt x="5775" y="1553"/>
                    <a:pt x="5753" y="1598"/>
                    <a:pt x="5730" y="1621"/>
                  </a:cubicBezTo>
                  <a:cubicBezTo>
                    <a:pt x="5707" y="1690"/>
                    <a:pt x="5661" y="1735"/>
                    <a:pt x="5638" y="1804"/>
                  </a:cubicBezTo>
                  <a:cubicBezTo>
                    <a:pt x="5616" y="1849"/>
                    <a:pt x="5570" y="1895"/>
                    <a:pt x="5547" y="1941"/>
                  </a:cubicBezTo>
                  <a:cubicBezTo>
                    <a:pt x="5524" y="1986"/>
                    <a:pt x="5479" y="2032"/>
                    <a:pt x="5456" y="2078"/>
                  </a:cubicBezTo>
                  <a:cubicBezTo>
                    <a:pt x="5433" y="2123"/>
                    <a:pt x="5410" y="2146"/>
                    <a:pt x="5410" y="2192"/>
                  </a:cubicBezTo>
                  <a:cubicBezTo>
                    <a:pt x="5387" y="2215"/>
                    <a:pt x="5387" y="2215"/>
                    <a:pt x="5365" y="2237"/>
                  </a:cubicBezTo>
                  <a:cubicBezTo>
                    <a:pt x="5365" y="2260"/>
                    <a:pt x="5365" y="2260"/>
                    <a:pt x="5365" y="2260"/>
                  </a:cubicBezTo>
                  <a:cubicBezTo>
                    <a:pt x="5342" y="2283"/>
                    <a:pt x="5342" y="2306"/>
                    <a:pt x="5342" y="2329"/>
                  </a:cubicBezTo>
                  <a:lnTo>
                    <a:pt x="5342" y="2352"/>
                  </a:lnTo>
                  <a:cubicBezTo>
                    <a:pt x="5296" y="2397"/>
                    <a:pt x="5250" y="2466"/>
                    <a:pt x="5228" y="2534"/>
                  </a:cubicBezTo>
                  <a:cubicBezTo>
                    <a:pt x="5182" y="2603"/>
                    <a:pt x="5136" y="2648"/>
                    <a:pt x="5091" y="2717"/>
                  </a:cubicBezTo>
                  <a:cubicBezTo>
                    <a:pt x="5091" y="2740"/>
                    <a:pt x="5068" y="2785"/>
                    <a:pt x="5045" y="2808"/>
                  </a:cubicBezTo>
                  <a:cubicBezTo>
                    <a:pt x="5045" y="2831"/>
                    <a:pt x="5022" y="2831"/>
                    <a:pt x="5022" y="2854"/>
                  </a:cubicBezTo>
                  <a:cubicBezTo>
                    <a:pt x="4999" y="2877"/>
                    <a:pt x="4999" y="2877"/>
                    <a:pt x="4999" y="2899"/>
                  </a:cubicBezTo>
                  <a:cubicBezTo>
                    <a:pt x="4977" y="2922"/>
                    <a:pt x="4977" y="2945"/>
                    <a:pt x="4977" y="2945"/>
                  </a:cubicBezTo>
                  <a:cubicBezTo>
                    <a:pt x="4908" y="3059"/>
                    <a:pt x="4840" y="3150"/>
                    <a:pt x="4794" y="3265"/>
                  </a:cubicBezTo>
                  <a:cubicBezTo>
                    <a:pt x="4748" y="3333"/>
                    <a:pt x="4725" y="3402"/>
                    <a:pt x="4680" y="3470"/>
                  </a:cubicBezTo>
                  <a:cubicBezTo>
                    <a:pt x="4657" y="3493"/>
                    <a:pt x="4634" y="3516"/>
                    <a:pt x="4634" y="3561"/>
                  </a:cubicBezTo>
                  <a:cubicBezTo>
                    <a:pt x="4611" y="3584"/>
                    <a:pt x="4589" y="3607"/>
                    <a:pt x="4589" y="3653"/>
                  </a:cubicBezTo>
                  <a:cubicBezTo>
                    <a:pt x="4520" y="3744"/>
                    <a:pt x="4452" y="3835"/>
                    <a:pt x="4406" y="3927"/>
                  </a:cubicBezTo>
                  <a:cubicBezTo>
                    <a:pt x="4360" y="3995"/>
                    <a:pt x="4315" y="4063"/>
                    <a:pt x="4269" y="4132"/>
                  </a:cubicBezTo>
                  <a:cubicBezTo>
                    <a:pt x="4269" y="4155"/>
                    <a:pt x="4246" y="4200"/>
                    <a:pt x="4223" y="4223"/>
                  </a:cubicBezTo>
                  <a:cubicBezTo>
                    <a:pt x="4201" y="4246"/>
                    <a:pt x="4201" y="4269"/>
                    <a:pt x="4178" y="4269"/>
                  </a:cubicBezTo>
                  <a:cubicBezTo>
                    <a:pt x="4178" y="4315"/>
                    <a:pt x="4155" y="4360"/>
                    <a:pt x="4178" y="4406"/>
                  </a:cubicBezTo>
                  <a:cubicBezTo>
                    <a:pt x="4178" y="4406"/>
                    <a:pt x="4155" y="4429"/>
                    <a:pt x="4155" y="4429"/>
                  </a:cubicBezTo>
                  <a:cubicBezTo>
                    <a:pt x="4109" y="4520"/>
                    <a:pt x="4064" y="4588"/>
                    <a:pt x="4018" y="4657"/>
                  </a:cubicBezTo>
                  <a:cubicBezTo>
                    <a:pt x="3972" y="4725"/>
                    <a:pt x="3927" y="4794"/>
                    <a:pt x="3904" y="4862"/>
                  </a:cubicBezTo>
                  <a:cubicBezTo>
                    <a:pt x="3881" y="4908"/>
                    <a:pt x="3858" y="4931"/>
                    <a:pt x="3835" y="4976"/>
                  </a:cubicBezTo>
                  <a:lnTo>
                    <a:pt x="3790" y="5045"/>
                  </a:lnTo>
                  <a:cubicBezTo>
                    <a:pt x="3790" y="5045"/>
                    <a:pt x="3790" y="5068"/>
                    <a:pt x="3767" y="5068"/>
                  </a:cubicBezTo>
                  <a:cubicBezTo>
                    <a:pt x="3767" y="5091"/>
                    <a:pt x="3767" y="5091"/>
                    <a:pt x="3744" y="5113"/>
                  </a:cubicBezTo>
                  <a:cubicBezTo>
                    <a:pt x="3744" y="5136"/>
                    <a:pt x="3721" y="5182"/>
                    <a:pt x="3744" y="5205"/>
                  </a:cubicBezTo>
                  <a:lnTo>
                    <a:pt x="3744" y="5228"/>
                  </a:lnTo>
                  <a:cubicBezTo>
                    <a:pt x="3721" y="5228"/>
                    <a:pt x="3721" y="5250"/>
                    <a:pt x="3698" y="5250"/>
                  </a:cubicBezTo>
                  <a:cubicBezTo>
                    <a:pt x="3653" y="5342"/>
                    <a:pt x="3607" y="5410"/>
                    <a:pt x="3561" y="5501"/>
                  </a:cubicBezTo>
                  <a:cubicBezTo>
                    <a:pt x="3516" y="5570"/>
                    <a:pt x="3493" y="5638"/>
                    <a:pt x="3447" y="5707"/>
                  </a:cubicBezTo>
                  <a:cubicBezTo>
                    <a:pt x="3402" y="5775"/>
                    <a:pt x="3356" y="5844"/>
                    <a:pt x="3333" y="5912"/>
                  </a:cubicBezTo>
                  <a:cubicBezTo>
                    <a:pt x="3310" y="5935"/>
                    <a:pt x="3310" y="5935"/>
                    <a:pt x="3310" y="5958"/>
                  </a:cubicBezTo>
                  <a:cubicBezTo>
                    <a:pt x="3310" y="5958"/>
                    <a:pt x="3287" y="5981"/>
                    <a:pt x="3287" y="6004"/>
                  </a:cubicBezTo>
                  <a:cubicBezTo>
                    <a:pt x="3219" y="6141"/>
                    <a:pt x="3128" y="6278"/>
                    <a:pt x="3059" y="6414"/>
                  </a:cubicBezTo>
                  <a:cubicBezTo>
                    <a:pt x="2968" y="6551"/>
                    <a:pt x="2877" y="6688"/>
                    <a:pt x="2808" y="6825"/>
                  </a:cubicBezTo>
                  <a:cubicBezTo>
                    <a:pt x="2785" y="6848"/>
                    <a:pt x="2785" y="6848"/>
                    <a:pt x="2785" y="6871"/>
                  </a:cubicBezTo>
                  <a:cubicBezTo>
                    <a:pt x="2763" y="6894"/>
                    <a:pt x="2740" y="6939"/>
                    <a:pt x="2717" y="6962"/>
                  </a:cubicBezTo>
                  <a:cubicBezTo>
                    <a:pt x="2694" y="7008"/>
                    <a:pt x="2671" y="7054"/>
                    <a:pt x="2648" y="7076"/>
                  </a:cubicBezTo>
                  <a:cubicBezTo>
                    <a:pt x="2648" y="7099"/>
                    <a:pt x="2648" y="7099"/>
                    <a:pt x="2648" y="7122"/>
                  </a:cubicBezTo>
                  <a:cubicBezTo>
                    <a:pt x="2580" y="7191"/>
                    <a:pt x="2534" y="7259"/>
                    <a:pt x="2489" y="7350"/>
                  </a:cubicBezTo>
                  <a:cubicBezTo>
                    <a:pt x="2420" y="7464"/>
                    <a:pt x="2352" y="7601"/>
                    <a:pt x="2283" y="7738"/>
                  </a:cubicBezTo>
                  <a:cubicBezTo>
                    <a:pt x="2260" y="7738"/>
                    <a:pt x="2238" y="7761"/>
                    <a:pt x="2238" y="7761"/>
                  </a:cubicBezTo>
                  <a:cubicBezTo>
                    <a:pt x="2192" y="7830"/>
                    <a:pt x="2169" y="7875"/>
                    <a:pt x="2123" y="7944"/>
                  </a:cubicBezTo>
                  <a:cubicBezTo>
                    <a:pt x="2101" y="7989"/>
                    <a:pt x="2055" y="8058"/>
                    <a:pt x="2009" y="8126"/>
                  </a:cubicBezTo>
                  <a:cubicBezTo>
                    <a:pt x="1986" y="8195"/>
                    <a:pt x="1941" y="8241"/>
                    <a:pt x="1918" y="8309"/>
                  </a:cubicBezTo>
                  <a:cubicBezTo>
                    <a:pt x="1895" y="8332"/>
                    <a:pt x="1872" y="8377"/>
                    <a:pt x="1849" y="8400"/>
                  </a:cubicBezTo>
                  <a:cubicBezTo>
                    <a:pt x="1849" y="8423"/>
                    <a:pt x="1849" y="8423"/>
                    <a:pt x="1849" y="8423"/>
                  </a:cubicBezTo>
                  <a:cubicBezTo>
                    <a:pt x="1804" y="8514"/>
                    <a:pt x="1758" y="8583"/>
                    <a:pt x="1690" y="8674"/>
                  </a:cubicBezTo>
                  <a:cubicBezTo>
                    <a:pt x="1690" y="8697"/>
                    <a:pt x="1667" y="8720"/>
                    <a:pt x="1644" y="8765"/>
                  </a:cubicBezTo>
                  <a:lnTo>
                    <a:pt x="1621" y="8765"/>
                  </a:lnTo>
                  <a:cubicBezTo>
                    <a:pt x="1621" y="8788"/>
                    <a:pt x="1598" y="8811"/>
                    <a:pt x="1598" y="8811"/>
                  </a:cubicBezTo>
                  <a:cubicBezTo>
                    <a:pt x="1576" y="8834"/>
                    <a:pt x="1576" y="8834"/>
                    <a:pt x="1576" y="8857"/>
                  </a:cubicBezTo>
                  <a:cubicBezTo>
                    <a:pt x="1553" y="8880"/>
                    <a:pt x="1530" y="8925"/>
                    <a:pt x="1507" y="8948"/>
                  </a:cubicBezTo>
                  <a:cubicBezTo>
                    <a:pt x="1484" y="9017"/>
                    <a:pt x="1439" y="9085"/>
                    <a:pt x="1416" y="9131"/>
                  </a:cubicBezTo>
                  <a:cubicBezTo>
                    <a:pt x="1370" y="9199"/>
                    <a:pt x="1325" y="9268"/>
                    <a:pt x="1302" y="9336"/>
                  </a:cubicBezTo>
                  <a:cubicBezTo>
                    <a:pt x="1256" y="9382"/>
                    <a:pt x="1233" y="9450"/>
                    <a:pt x="1188" y="9496"/>
                  </a:cubicBezTo>
                  <a:cubicBezTo>
                    <a:pt x="1188" y="9496"/>
                    <a:pt x="1188" y="9519"/>
                    <a:pt x="1188" y="9519"/>
                  </a:cubicBezTo>
                  <a:cubicBezTo>
                    <a:pt x="1165" y="9542"/>
                    <a:pt x="1165" y="9587"/>
                    <a:pt x="1165" y="9610"/>
                  </a:cubicBezTo>
                  <a:cubicBezTo>
                    <a:pt x="1119" y="9701"/>
                    <a:pt x="1073" y="9793"/>
                    <a:pt x="1028" y="9884"/>
                  </a:cubicBezTo>
                  <a:cubicBezTo>
                    <a:pt x="982" y="9930"/>
                    <a:pt x="959" y="9975"/>
                    <a:pt x="936" y="10044"/>
                  </a:cubicBezTo>
                  <a:cubicBezTo>
                    <a:pt x="914" y="10089"/>
                    <a:pt x="868" y="10135"/>
                    <a:pt x="845" y="10181"/>
                  </a:cubicBezTo>
                  <a:cubicBezTo>
                    <a:pt x="845" y="10203"/>
                    <a:pt x="822" y="10249"/>
                    <a:pt x="800" y="10272"/>
                  </a:cubicBezTo>
                  <a:cubicBezTo>
                    <a:pt x="800" y="10272"/>
                    <a:pt x="800" y="10272"/>
                    <a:pt x="800" y="10295"/>
                  </a:cubicBezTo>
                  <a:cubicBezTo>
                    <a:pt x="777" y="10318"/>
                    <a:pt x="777" y="10318"/>
                    <a:pt x="777" y="10340"/>
                  </a:cubicBezTo>
                  <a:cubicBezTo>
                    <a:pt x="708" y="10455"/>
                    <a:pt x="640" y="10546"/>
                    <a:pt x="594" y="10660"/>
                  </a:cubicBezTo>
                  <a:cubicBezTo>
                    <a:pt x="548" y="10706"/>
                    <a:pt x="526" y="10774"/>
                    <a:pt x="480" y="10843"/>
                  </a:cubicBezTo>
                  <a:cubicBezTo>
                    <a:pt x="434" y="10911"/>
                    <a:pt x="412" y="11002"/>
                    <a:pt x="366" y="11071"/>
                  </a:cubicBezTo>
                  <a:cubicBezTo>
                    <a:pt x="366" y="11071"/>
                    <a:pt x="366" y="11094"/>
                    <a:pt x="343" y="11094"/>
                  </a:cubicBezTo>
                  <a:cubicBezTo>
                    <a:pt x="343" y="11116"/>
                    <a:pt x="343" y="11116"/>
                    <a:pt x="343" y="11116"/>
                  </a:cubicBezTo>
                  <a:cubicBezTo>
                    <a:pt x="297" y="11185"/>
                    <a:pt x="252" y="11276"/>
                    <a:pt x="206" y="11345"/>
                  </a:cubicBezTo>
                  <a:cubicBezTo>
                    <a:pt x="183" y="11390"/>
                    <a:pt x="160" y="11436"/>
                    <a:pt x="115" y="11482"/>
                  </a:cubicBezTo>
                  <a:cubicBezTo>
                    <a:pt x="115" y="11505"/>
                    <a:pt x="92" y="11527"/>
                    <a:pt x="69" y="11573"/>
                  </a:cubicBezTo>
                  <a:cubicBezTo>
                    <a:pt x="46" y="11596"/>
                    <a:pt x="46" y="11619"/>
                    <a:pt x="23" y="11641"/>
                  </a:cubicBezTo>
                  <a:cubicBezTo>
                    <a:pt x="1" y="11664"/>
                    <a:pt x="1" y="11687"/>
                    <a:pt x="1" y="11710"/>
                  </a:cubicBezTo>
                  <a:cubicBezTo>
                    <a:pt x="1" y="11756"/>
                    <a:pt x="23" y="11801"/>
                    <a:pt x="46" y="11824"/>
                  </a:cubicBezTo>
                  <a:cubicBezTo>
                    <a:pt x="69" y="11847"/>
                    <a:pt x="115" y="11870"/>
                    <a:pt x="160" y="11870"/>
                  </a:cubicBezTo>
                  <a:cubicBezTo>
                    <a:pt x="183" y="11870"/>
                    <a:pt x="229" y="11847"/>
                    <a:pt x="252" y="11824"/>
                  </a:cubicBezTo>
                  <a:lnTo>
                    <a:pt x="275" y="11824"/>
                  </a:lnTo>
                  <a:cubicBezTo>
                    <a:pt x="275" y="11801"/>
                    <a:pt x="297" y="11778"/>
                    <a:pt x="297" y="11756"/>
                  </a:cubicBezTo>
                  <a:cubicBezTo>
                    <a:pt x="320" y="11756"/>
                    <a:pt x="320" y="11733"/>
                    <a:pt x="320" y="11733"/>
                  </a:cubicBezTo>
                  <a:cubicBezTo>
                    <a:pt x="343" y="11687"/>
                    <a:pt x="343" y="11664"/>
                    <a:pt x="366" y="11641"/>
                  </a:cubicBezTo>
                  <a:cubicBezTo>
                    <a:pt x="389" y="11596"/>
                    <a:pt x="434" y="11527"/>
                    <a:pt x="457" y="11482"/>
                  </a:cubicBezTo>
                  <a:cubicBezTo>
                    <a:pt x="503" y="11413"/>
                    <a:pt x="526" y="11345"/>
                    <a:pt x="571" y="11276"/>
                  </a:cubicBezTo>
                  <a:cubicBezTo>
                    <a:pt x="594" y="11253"/>
                    <a:pt x="594" y="11253"/>
                    <a:pt x="617" y="11231"/>
                  </a:cubicBezTo>
                  <a:cubicBezTo>
                    <a:pt x="640" y="11208"/>
                    <a:pt x="663" y="11162"/>
                    <a:pt x="663" y="11139"/>
                  </a:cubicBezTo>
                  <a:cubicBezTo>
                    <a:pt x="685" y="11094"/>
                    <a:pt x="708" y="11071"/>
                    <a:pt x="708" y="11048"/>
                  </a:cubicBezTo>
                  <a:cubicBezTo>
                    <a:pt x="754" y="10980"/>
                    <a:pt x="800" y="10888"/>
                    <a:pt x="845" y="10820"/>
                  </a:cubicBezTo>
                  <a:cubicBezTo>
                    <a:pt x="845" y="10797"/>
                    <a:pt x="845" y="10797"/>
                    <a:pt x="845" y="10797"/>
                  </a:cubicBezTo>
                  <a:lnTo>
                    <a:pt x="868" y="10774"/>
                  </a:lnTo>
                  <a:lnTo>
                    <a:pt x="891" y="10728"/>
                  </a:lnTo>
                  <a:cubicBezTo>
                    <a:pt x="914" y="10683"/>
                    <a:pt x="959" y="10614"/>
                    <a:pt x="982" y="10546"/>
                  </a:cubicBezTo>
                  <a:lnTo>
                    <a:pt x="1005" y="10500"/>
                  </a:lnTo>
                  <a:lnTo>
                    <a:pt x="1096" y="10340"/>
                  </a:lnTo>
                  <a:lnTo>
                    <a:pt x="1165" y="10203"/>
                  </a:lnTo>
                  <a:lnTo>
                    <a:pt x="1210" y="10135"/>
                  </a:lnTo>
                  <a:lnTo>
                    <a:pt x="1279" y="10021"/>
                  </a:lnTo>
                  <a:cubicBezTo>
                    <a:pt x="1325" y="9930"/>
                    <a:pt x="1370" y="9815"/>
                    <a:pt x="1439" y="9724"/>
                  </a:cubicBezTo>
                  <a:cubicBezTo>
                    <a:pt x="1439" y="9701"/>
                    <a:pt x="1461" y="9678"/>
                    <a:pt x="1461" y="9678"/>
                  </a:cubicBezTo>
                  <a:cubicBezTo>
                    <a:pt x="1484" y="9656"/>
                    <a:pt x="1484" y="9633"/>
                    <a:pt x="1507" y="9610"/>
                  </a:cubicBezTo>
                  <a:cubicBezTo>
                    <a:pt x="1507" y="9587"/>
                    <a:pt x="1530" y="9564"/>
                    <a:pt x="1530" y="9542"/>
                  </a:cubicBezTo>
                  <a:lnTo>
                    <a:pt x="1553" y="9519"/>
                  </a:lnTo>
                  <a:cubicBezTo>
                    <a:pt x="1553" y="9519"/>
                    <a:pt x="1553" y="9496"/>
                    <a:pt x="1553" y="9473"/>
                  </a:cubicBezTo>
                  <a:cubicBezTo>
                    <a:pt x="1598" y="9405"/>
                    <a:pt x="1621" y="9359"/>
                    <a:pt x="1644" y="9290"/>
                  </a:cubicBezTo>
                  <a:cubicBezTo>
                    <a:pt x="1667" y="9268"/>
                    <a:pt x="1690" y="9245"/>
                    <a:pt x="1690" y="9222"/>
                  </a:cubicBezTo>
                  <a:cubicBezTo>
                    <a:pt x="1758" y="9085"/>
                    <a:pt x="1849" y="8948"/>
                    <a:pt x="1918" y="8811"/>
                  </a:cubicBezTo>
                  <a:cubicBezTo>
                    <a:pt x="1941" y="8788"/>
                    <a:pt x="1964" y="8788"/>
                    <a:pt x="1986" y="8765"/>
                  </a:cubicBezTo>
                  <a:cubicBezTo>
                    <a:pt x="2009" y="8743"/>
                    <a:pt x="2009" y="8720"/>
                    <a:pt x="2032" y="8697"/>
                  </a:cubicBezTo>
                  <a:lnTo>
                    <a:pt x="2055" y="8674"/>
                  </a:lnTo>
                  <a:cubicBezTo>
                    <a:pt x="2078" y="8606"/>
                    <a:pt x="2101" y="8560"/>
                    <a:pt x="2146" y="8514"/>
                  </a:cubicBezTo>
                  <a:lnTo>
                    <a:pt x="2215" y="8377"/>
                  </a:lnTo>
                  <a:cubicBezTo>
                    <a:pt x="2238" y="8309"/>
                    <a:pt x="2283" y="8241"/>
                    <a:pt x="2329" y="8195"/>
                  </a:cubicBezTo>
                  <a:cubicBezTo>
                    <a:pt x="2329" y="8172"/>
                    <a:pt x="2329" y="8149"/>
                    <a:pt x="2352" y="8126"/>
                  </a:cubicBezTo>
                  <a:cubicBezTo>
                    <a:pt x="2397" y="8058"/>
                    <a:pt x="2420" y="7989"/>
                    <a:pt x="2466" y="7921"/>
                  </a:cubicBezTo>
                  <a:cubicBezTo>
                    <a:pt x="2489" y="7875"/>
                    <a:pt x="2511" y="7852"/>
                    <a:pt x="2534" y="7807"/>
                  </a:cubicBezTo>
                  <a:lnTo>
                    <a:pt x="2557" y="7761"/>
                  </a:lnTo>
                  <a:cubicBezTo>
                    <a:pt x="2580" y="7716"/>
                    <a:pt x="2626" y="7670"/>
                    <a:pt x="2648" y="7624"/>
                  </a:cubicBezTo>
                  <a:lnTo>
                    <a:pt x="2785" y="7350"/>
                  </a:lnTo>
                  <a:lnTo>
                    <a:pt x="2808" y="7327"/>
                  </a:lnTo>
                  <a:cubicBezTo>
                    <a:pt x="2899" y="7191"/>
                    <a:pt x="2991" y="7008"/>
                    <a:pt x="3082" y="6871"/>
                  </a:cubicBezTo>
                  <a:cubicBezTo>
                    <a:pt x="3101" y="6834"/>
                    <a:pt x="3120" y="6811"/>
                    <a:pt x="3138" y="6780"/>
                  </a:cubicBezTo>
                  <a:lnTo>
                    <a:pt x="3138" y="6780"/>
                  </a:lnTo>
                  <a:cubicBezTo>
                    <a:pt x="3151" y="6779"/>
                    <a:pt x="3151" y="6775"/>
                    <a:pt x="3151" y="6757"/>
                  </a:cubicBezTo>
                  <a:lnTo>
                    <a:pt x="3151" y="6757"/>
                  </a:lnTo>
                  <a:cubicBezTo>
                    <a:pt x="3151" y="6757"/>
                    <a:pt x="3151" y="6757"/>
                    <a:pt x="3151" y="6757"/>
                  </a:cubicBezTo>
                  <a:lnTo>
                    <a:pt x="3151" y="6757"/>
                  </a:lnTo>
                  <a:lnTo>
                    <a:pt x="3128" y="6780"/>
                  </a:lnTo>
                  <a:cubicBezTo>
                    <a:pt x="3151" y="6734"/>
                    <a:pt x="3173" y="6711"/>
                    <a:pt x="3196" y="6666"/>
                  </a:cubicBezTo>
                  <a:lnTo>
                    <a:pt x="3219" y="6643"/>
                  </a:lnTo>
                  <a:lnTo>
                    <a:pt x="3242" y="6597"/>
                  </a:lnTo>
                  <a:lnTo>
                    <a:pt x="3265" y="6551"/>
                  </a:lnTo>
                  <a:cubicBezTo>
                    <a:pt x="3287" y="6506"/>
                    <a:pt x="3333" y="6460"/>
                    <a:pt x="3356" y="6414"/>
                  </a:cubicBezTo>
                  <a:lnTo>
                    <a:pt x="3424" y="6300"/>
                  </a:lnTo>
                  <a:lnTo>
                    <a:pt x="3447" y="6255"/>
                  </a:lnTo>
                  <a:lnTo>
                    <a:pt x="3470" y="6209"/>
                  </a:lnTo>
                  <a:lnTo>
                    <a:pt x="3493" y="6163"/>
                  </a:lnTo>
                  <a:lnTo>
                    <a:pt x="3584" y="6049"/>
                  </a:lnTo>
                  <a:cubicBezTo>
                    <a:pt x="3607" y="5981"/>
                    <a:pt x="3653" y="5935"/>
                    <a:pt x="3676" y="5890"/>
                  </a:cubicBezTo>
                  <a:cubicBezTo>
                    <a:pt x="3698" y="5844"/>
                    <a:pt x="3721" y="5798"/>
                    <a:pt x="3767" y="5730"/>
                  </a:cubicBezTo>
                  <a:lnTo>
                    <a:pt x="3812" y="5638"/>
                  </a:lnTo>
                  <a:cubicBezTo>
                    <a:pt x="3858" y="5570"/>
                    <a:pt x="3904" y="5501"/>
                    <a:pt x="3949" y="5410"/>
                  </a:cubicBezTo>
                  <a:cubicBezTo>
                    <a:pt x="3972" y="5365"/>
                    <a:pt x="4018" y="5319"/>
                    <a:pt x="4041" y="5250"/>
                  </a:cubicBezTo>
                  <a:cubicBezTo>
                    <a:pt x="4064" y="5228"/>
                    <a:pt x="4064" y="5205"/>
                    <a:pt x="4086" y="5182"/>
                  </a:cubicBezTo>
                  <a:cubicBezTo>
                    <a:pt x="4086" y="5159"/>
                    <a:pt x="4086" y="5159"/>
                    <a:pt x="4086" y="5159"/>
                  </a:cubicBezTo>
                  <a:cubicBezTo>
                    <a:pt x="4086" y="5159"/>
                    <a:pt x="4086" y="5136"/>
                    <a:pt x="4086" y="5136"/>
                  </a:cubicBezTo>
                  <a:cubicBezTo>
                    <a:pt x="4109" y="5091"/>
                    <a:pt x="4132" y="5068"/>
                    <a:pt x="4155" y="5022"/>
                  </a:cubicBezTo>
                  <a:cubicBezTo>
                    <a:pt x="4201" y="4954"/>
                    <a:pt x="4246" y="4885"/>
                    <a:pt x="4292" y="4817"/>
                  </a:cubicBezTo>
                  <a:cubicBezTo>
                    <a:pt x="4315" y="4748"/>
                    <a:pt x="4360" y="4680"/>
                    <a:pt x="4406" y="4611"/>
                  </a:cubicBezTo>
                  <a:cubicBezTo>
                    <a:pt x="4429" y="4566"/>
                    <a:pt x="4452" y="4543"/>
                    <a:pt x="4452" y="4497"/>
                  </a:cubicBezTo>
                  <a:cubicBezTo>
                    <a:pt x="4474" y="4474"/>
                    <a:pt x="4497" y="4429"/>
                    <a:pt x="4497" y="4383"/>
                  </a:cubicBezTo>
                  <a:cubicBezTo>
                    <a:pt x="4520" y="4383"/>
                    <a:pt x="4520" y="4383"/>
                    <a:pt x="4520" y="4360"/>
                  </a:cubicBezTo>
                  <a:cubicBezTo>
                    <a:pt x="4543" y="4292"/>
                    <a:pt x="4589" y="4223"/>
                    <a:pt x="4634" y="4155"/>
                  </a:cubicBezTo>
                  <a:cubicBezTo>
                    <a:pt x="4657" y="4132"/>
                    <a:pt x="4657" y="4086"/>
                    <a:pt x="4680" y="4063"/>
                  </a:cubicBezTo>
                  <a:cubicBezTo>
                    <a:pt x="4725" y="3995"/>
                    <a:pt x="4748" y="3949"/>
                    <a:pt x="4794" y="3881"/>
                  </a:cubicBezTo>
                  <a:cubicBezTo>
                    <a:pt x="4817" y="3858"/>
                    <a:pt x="4817" y="3835"/>
                    <a:pt x="4840" y="3812"/>
                  </a:cubicBezTo>
                  <a:cubicBezTo>
                    <a:pt x="4862" y="3790"/>
                    <a:pt x="4862" y="3767"/>
                    <a:pt x="4885" y="3744"/>
                  </a:cubicBezTo>
                  <a:cubicBezTo>
                    <a:pt x="4885" y="3721"/>
                    <a:pt x="4908" y="3698"/>
                    <a:pt x="4931" y="3675"/>
                  </a:cubicBezTo>
                  <a:cubicBezTo>
                    <a:pt x="4954" y="3630"/>
                    <a:pt x="4954" y="3584"/>
                    <a:pt x="4977" y="3561"/>
                  </a:cubicBezTo>
                  <a:cubicBezTo>
                    <a:pt x="5022" y="3470"/>
                    <a:pt x="5068" y="3379"/>
                    <a:pt x="5114" y="3310"/>
                  </a:cubicBezTo>
                  <a:cubicBezTo>
                    <a:pt x="5182" y="3219"/>
                    <a:pt x="5228" y="3128"/>
                    <a:pt x="5273" y="3036"/>
                  </a:cubicBezTo>
                  <a:cubicBezTo>
                    <a:pt x="5296" y="3014"/>
                    <a:pt x="5319" y="2968"/>
                    <a:pt x="5342" y="2922"/>
                  </a:cubicBezTo>
                  <a:cubicBezTo>
                    <a:pt x="5387" y="2877"/>
                    <a:pt x="5433" y="2808"/>
                    <a:pt x="5433" y="2762"/>
                  </a:cubicBezTo>
                  <a:lnTo>
                    <a:pt x="5433" y="2740"/>
                  </a:lnTo>
                  <a:cubicBezTo>
                    <a:pt x="5456" y="2694"/>
                    <a:pt x="5502" y="2625"/>
                    <a:pt x="5547" y="2557"/>
                  </a:cubicBezTo>
                  <a:cubicBezTo>
                    <a:pt x="5593" y="2489"/>
                    <a:pt x="5638" y="2420"/>
                    <a:pt x="5684" y="2329"/>
                  </a:cubicBezTo>
                  <a:cubicBezTo>
                    <a:pt x="5707" y="2283"/>
                    <a:pt x="5730" y="2260"/>
                    <a:pt x="5730" y="2215"/>
                  </a:cubicBezTo>
                  <a:cubicBezTo>
                    <a:pt x="5753" y="2169"/>
                    <a:pt x="5798" y="2123"/>
                    <a:pt x="5798" y="2078"/>
                  </a:cubicBezTo>
                  <a:cubicBezTo>
                    <a:pt x="5798" y="2078"/>
                    <a:pt x="5798" y="2055"/>
                    <a:pt x="5798" y="2055"/>
                  </a:cubicBezTo>
                  <a:cubicBezTo>
                    <a:pt x="5821" y="2009"/>
                    <a:pt x="5844" y="1964"/>
                    <a:pt x="5867" y="1941"/>
                  </a:cubicBezTo>
                  <a:cubicBezTo>
                    <a:pt x="5912" y="1849"/>
                    <a:pt x="5958" y="1781"/>
                    <a:pt x="6004" y="1712"/>
                  </a:cubicBezTo>
                  <a:cubicBezTo>
                    <a:pt x="6027" y="1667"/>
                    <a:pt x="6072" y="1598"/>
                    <a:pt x="6095" y="1553"/>
                  </a:cubicBezTo>
                  <a:lnTo>
                    <a:pt x="6118" y="1553"/>
                  </a:lnTo>
                  <a:lnTo>
                    <a:pt x="6118" y="1530"/>
                  </a:lnTo>
                  <a:cubicBezTo>
                    <a:pt x="6141" y="1507"/>
                    <a:pt x="6141" y="1461"/>
                    <a:pt x="6141" y="1439"/>
                  </a:cubicBezTo>
                  <a:cubicBezTo>
                    <a:pt x="6163" y="1393"/>
                    <a:pt x="6186" y="1347"/>
                    <a:pt x="6209" y="1302"/>
                  </a:cubicBezTo>
                  <a:cubicBezTo>
                    <a:pt x="6255" y="1256"/>
                    <a:pt x="6278" y="1210"/>
                    <a:pt x="6300" y="1165"/>
                  </a:cubicBezTo>
                  <a:cubicBezTo>
                    <a:pt x="6346" y="1096"/>
                    <a:pt x="6369" y="1028"/>
                    <a:pt x="6415" y="936"/>
                  </a:cubicBezTo>
                  <a:cubicBezTo>
                    <a:pt x="6437" y="914"/>
                    <a:pt x="6460" y="891"/>
                    <a:pt x="6460" y="868"/>
                  </a:cubicBezTo>
                  <a:cubicBezTo>
                    <a:pt x="6483" y="845"/>
                    <a:pt x="6506" y="799"/>
                    <a:pt x="6529" y="777"/>
                  </a:cubicBezTo>
                  <a:cubicBezTo>
                    <a:pt x="6529" y="731"/>
                    <a:pt x="6552" y="685"/>
                    <a:pt x="6574" y="663"/>
                  </a:cubicBezTo>
                  <a:cubicBezTo>
                    <a:pt x="6620" y="617"/>
                    <a:pt x="6643" y="548"/>
                    <a:pt x="6666" y="503"/>
                  </a:cubicBezTo>
                  <a:cubicBezTo>
                    <a:pt x="6711" y="457"/>
                    <a:pt x="6734" y="389"/>
                    <a:pt x="6780" y="343"/>
                  </a:cubicBezTo>
                  <a:cubicBezTo>
                    <a:pt x="6780" y="320"/>
                    <a:pt x="6803" y="320"/>
                    <a:pt x="6803" y="320"/>
                  </a:cubicBezTo>
                  <a:cubicBezTo>
                    <a:pt x="6825" y="297"/>
                    <a:pt x="6825" y="297"/>
                    <a:pt x="6825" y="274"/>
                  </a:cubicBezTo>
                  <a:cubicBezTo>
                    <a:pt x="6825" y="252"/>
                    <a:pt x="6848" y="252"/>
                    <a:pt x="6848" y="252"/>
                  </a:cubicBezTo>
                  <a:cubicBezTo>
                    <a:pt x="6848" y="229"/>
                    <a:pt x="6848" y="229"/>
                    <a:pt x="6848" y="229"/>
                  </a:cubicBezTo>
                  <a:cubicBezTo>
                    <a:pt x="6848" y="206"/>
                    <a:pt x="6848" y="206"/>
                    <a:pt x="6848" y="206"/>
                  </a:cubicBezTo>
                  <a:cubicBezTo>
                    <a:pt x="6848" y="195"/>
                    <a:pt x="6848" y="189"/>
                    <a:pt x="6848" y="183"/>
                  </a:cubicBezTo>
                  <a:cubicBezTo>
                    <a:pt x="6848" y="160"/>
                    <a:pt x="6848" y="138"/>
                    <a:pt x="6848" y="115"/>
                  </a:cubicBezTo>
                  <a:cubicBezTo>
                    <a:pt x="6825" y="92"/>
                    <a:pt x="6825" y="92"/>
                    <a:pt x="6825" y="69"/>
                  </a:cubicBezTo>
                  <a:cubicBezTo>
                    <a:pt x="6803" y="23"/>
                    <a:pt x="6757" y="1"/>
                    <a:pt x="6711" y="1"/>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8"/>
            <p:cNvSpPr/>
            <p:nvPr/>
          </p:nvSpPr>
          <p:spPr>
            <a:xfrm>
              <a:off x="49564" y="2936733"/>
              <a:ext cx="163535" cy="281024"/>
            </a:xfrm>
            <a:custGeom>
              <a:avLst/>
              <a:gdLst/>
              <a:ahLst/>
              <a:cxnLst/>
              <a:rect l="l" t="t" r="r" b="b"/>
              <a:pathLst>
                <a:path w="2923" h="5023" extrusionOk="0">
                  <a:moveTo>
                    <a:pt x="2831" y="0"/>
                  </a:moveTo>
                  <a:cubicBezTo>
                    <a:pt x="2785" y="0"/>
                    <a:pt x="2740" y="0"/>
                    <a:pt x="2740" y="46"/>
                  </a:cubicBezTo>
                  <a:cubicBezTo>
                    <a:pt x="2626" y="206"/>
                    <a:pt x="2534" y="366"/>
                    <a:pt x="2443" y="548"/>
                  </a:cubicBezTo>
                  <a:cubicBezTo>
                    <a:pt x="2420" y="571"/>
                    <a:pt x="2397" y="617"/>
                    <a:pt x="2375" y="639"/>
                  </a:cubicBezTo>
                  <a:cubicBezTo>
                    <a:pt x="2283" y="799"/>
                    <a:pt x="2215" y="936"/>
                    <a:pt x="2123" y="1073"/>
                  </a:cubicBezTo>
                  <a:cubicBezTo>
                    <a:pt x="2078" y="1164"/>
                    <a:pt x="2032" y="1233"/>
                    <a:pt x="1987" y="1324"/>
                  </a:cubicBezTo>
                  <a:cubicBezTo>
                    <a:pt x="1964" y="1370"/>
                    <a:pt x="1918" y="1416"/>
                    <a:pt x="1895" y="1438"/>
                  </a:cubicBezTo>
                  <a:cubicBezTo>
                    <a:pt x="1895" y="1484"/>
                    <a:pt x="1872" y="1507"/>
                    <a:pt x="1850" y="1530"/>
                  </a:cubicBezTo>
                  <a:cubicBezTo>
                    <a:pt x="1850" y="1530"/>
                    <a:pt x="1850" y="1552"/>
                    <a:pt x="1850" y="1552"/>
                  </a:cubicBezTo>
                  <a:cubicBezTo>
                    <a:pt x="1758" y="1689"/>
                    <a:pt x="1690" y="1849"/>
                    <a:pt x="1599" y="1986"/>
                  </a:cubicBezTo>
                  <a:cubicBezTo>
                    <a:pt x="1576" y="2009"/>
                    <a:pt x="1576" y="2032"/>
                    <a:pt x="1576" y="2032"/>
                  </a:cubicBezTo>
                  <a:cubicBezTo>
                    <a:pt x="1530" y="2100"/>
                    <a:pt x="1484" y="2169"/>
                    <a:pt x="1462" y="2214"/>
                  </a:cubicBezTo>
                  <a:cubicBezTo>
                    <a:pt x="1439" y="2260"/>
                    <a:pt x="1416" y="2306"/>
                    <a:pt x="1393" y="2351"/>
                  </a:cubicBezTo>
                  <a:cubicBezTo>
                    <a:pt x="1370" y="2374"/>
                    <a:pt x="1347" y="2420"/>
                    <a:pt x="1325" y="2443"/>
                  </a:cubicBezTo>
                  <a:cubicBezTo>
                    <a:pt x="1302" y="2488"/>
                    <a:pt x="1302" y="2511"/>
                    <a:pt x="1302" y="2534"/>
                  </a:cubicBezTo>
                  <a:cubicBezTo>
                    <a:pt x="1302" y="2557"/>
                    <a:pt x="1302" y="2557"/>
                    <a:pt x="1302" y="2557"/>
                  </a:cubicBezTo>
                  <a:cubicBezTo>
                    <a:pt x="1279" y="2580"/>
                    <a:pt x="1256" y="2602"/>
                    <a:pt x="1256" y="2648"/>
                  </a:cubicBezTo>
                  <a:cubicBezTo>
                    <a:pt x="1210" y="2694"/>
                    <a:pt x="1188" y="2739"/>
                    <a:pt x="1165" y="2808"/>
                  </a:cubicBezTo>
                  <a:cubicBezTo>
                    <a:pt x="1096" y="2922"/>
                    <a:pt x="1028" y="3036"/>
                    <a:pt x="959" y="3150"/>
                  </a:cubicBezTo>
                  <a:lnTo>
                    <a:pt x="982" y="3150"/>
                  </a:lnTo>
                  <a:cubicBezTo>
                    <a:pt x="959" y="3150"/>
                    <a:pt x="959" y="3173"/>
                    <a:pt x="959" y="3196"/>
                  </a:cubicBezTo>
                  <a:cubicBezTo>
                    <a:pt x="937" y="3219"/>
                    <a:pt x="937" y="3242"/>
                    <a:pt x="937" y="3242"/>
                  </a:cubicBezTo>
                  <a:cubicBezTo>
                    <a:pt x="868" y="3333"/>
                    <a:pt x="800" y="3447"/>
                    <a:pt x="754" y="3538"/>
                  </a:cubicBezTo>
                  <a:cubicBezTo>
                    <a:pt x="708" y="3607"/>
                    <a:pt x="685" y="3652"/>
                    <a:pt x="663" y="3698"/>
                  </a:cubicBezTo>
                  <a:cubicBezTo>
                    <a:pt x="640" y="3744"/>
                    <a:pt x="617" y="3767"/>
                    <a:pt x="594" y="3812"/>
                  </a:cubicBezTo>
                  <a:cubicBezTo>
                    <a:pt x="594" y="3835"/>
                    <a:pt x="594" y="3835"/>
                    <a:pt x="571" y="3858"/>
                  </a:cubicBezTo>
                  <a:cubicBezTo>
                    <a:pt x="571" y="3858"/>
                    <a:pt x="571" y="3881"/>
                    <a:pt x="571" y="3881"/>
                  </a:cubicBezTo>
                  <a:lnTo>
                    <a:pt x="549" y="3903"/>
                  </a:lnTo>
                  <a:cubicBezTo>
                    <a:pt x="549" y="3903"/>
                    <a:pt x="549" y="3926"/>
                    <a:pt x="549" y="3926"/>
                  </a:cubicBezTo>
                  <a:cubicBezTo>
                    <a:pt x="526" y="3926"/>
                    <a:pt x="503" y="3949"/>
                    <a:pt x="480" y="3972"/>
                  </a:cubicBezTo>
                  <a:cubicBezTo>
                    <a:pt x="457" y="4018"/>
                    <a:pt x="434" y="4063"/>
                    <a:pt x="412" y="4109"/>
                  </a:cubicBezTo>
                  <a:cubicBezTo>
                    <a:pt x="366" y="4155"/>
                    <a:pt x="343" y="4223"/>
                    <a:pt x="320" y="4269"/>
                  </a:cubicBezTo>
                  <a:cubicBezTo>
                    <a:pt x="297" y="4291"/>
                    <a:pt x="297" y="4314"/>
                    <a:pt x="275" y="4360"/>
                  </a:cubicBezTo>
                  <a:cubicBezTo>
                    <a:pt x="275" y="4360"/>
                    <a:pt x="252" y="4383"/>
                    <a:pt x="252" y="4383"/>
                  </a:cubicBezTo>
                  <a:cubicBezTo>
                    <a:pt x="229" y="4406"/>
                    <a:pt x="229" y="4406"/>
                    <a:pt x="229" y="4428"/>
                  </a:cubicBezTo>
                  <a:cubicBezTo>
                    <a:pt x="183" y="4474"/>
                    <a:pt x="161" y="4520"/>
                    <a:pt x="138" y="4565"/>
                  </a:cubicBezTo>
                  <a:cubicBezTo>
                    <a:pt x="138" y="4588"/>
                    <a:pt x="115" y="4611"/>
                    <a:pt x="92" y="4634"/>
                  </a:cubicBezTo>
                  <a:cubicBezTo>
                    <a:pt x="92" y="4657"/>
                    <a:pt x="69" y="4702"/>
                    <a:pt x="69" y="4725"/>
                  </a:cubicBezTo>
                  <a:cubicBezTo>
                    <a:pt x="46" y="4748"/>
                    <a:pt x="46" y="4771"/>
                    <a:pt x="24" y="4816"/>
                  </a:cubicBezTo>
                  <a:cubicBezTo>
                    <a:pt x="24" y="4816"/>
                    <a:pt x="24" y="4839"/>
                    <a:pt x="1" y="4839"/>
                  </a:cubicBezTo>
                  <a:cubicBezTo>
                    <a:pt x="1" y="4862"/>
                    <a:pt x="1" y="4885"/>
                    <a:pt x="1" y="4908"/>
                  </a:cubicBezTo>
                  <a:cubicBezTo>
                    <a:pt x="24" y="4953"/>
                    <a:pt x="46" y="4976"/>
                    <a:pt x="69" y="4999"/>
                  </a:cubicBezTo>
                  <a:cubicBezTo>
                    <a:pt x="93" y="5015"/>
                    <a:pt x="121" y="5023"/>
                    <a:pt x="148" y="5023"/>
                  </a:cubicBezTo>
                  <a:cubicBezTo>
                    <a:pt x="197" y="5023"/>
                    <a:pt x="245" y="4998"/>
                    <a:pt x="275" y="4953"/>
                  </a:cubicBezTo>
                  <a:cubicBezTo>
                    <a:pt x="320" y="4885"/>
                    <a:pt x="343" y="4816"/>
                    <a:pt x="389" y="4748"/>
                  </a:cubicBezTo>
                  <a:cubicBezTo>
                    <a:pt x="389" y="4725"/>
                    <a:pt x="412" y="4725"/>
                    <a:pt x="412" y="4702"/>
                  </a:cubicBezTo>
                  <a:cubicBezTo>
                    <a:pt x="457" y="4657"/>
                    <a:pt x="480" y="4611"/>
                    <a:pt x="503" y="4543"/>
                  </a:cubicBezTo>
                  <a:cubicBezTo>
                    <a:pt x="526" y="4497"/>
                    <a:pt x="571" y="4451"/>
                    <a:pt x="594" y="4406"/>
                  </a:cubicBezTo>
                  <a:cubicBezTo>
                    <a:pt x="594" y="4383"/>
                    <a:pt x="594" y="4383"/>
                    <a:pt x="594" y="4360"/>
                  </a:cubicBezTo>
                  <a:cubicBezTo>
                    <a:pt x="640" y="4291"/>
                    <a:pt x="685" y="4200"/>
                    <a:pt x="731" y="4132"/>
                  </a:cubicBezTo>
                  <a:cubicBezTo>
                    <a:pt x="754" y="4109"/>
                    <a:pt x="777" y="4109"/>
                    <a:pt x="777" y="4086"/>
                  </a:cubicBezTo>
                  <a:cubicBezTo>
                    <a:pt x="800" y="4086"/>
                    <a:pt x="800" y="4086"/>
                    <a:pt x="800" y="4063"/>
                  </a:cubicBezTo>
                  <a:cubicBezTo>
                    <a:pt x="845" y="3972"/>
                    <a:pt x="891" y="3881"/>
                    <a:pt x="959" y="3767"/>
                  </a:cubicBezTo>
                  <a:cubicBezTo>
                    <a:pt x="982" y="3744"/>
                    <a:pt x="982" y="3721"/>
                    <a:pt x="1005" y="3698"/>
                  </a:cubicBezTo>
                  <a:cubicBezTo>
                    <a:pt x="1028" y="3630"/>
                    <a:pt x="1074" y="3561"/>
                    <a:pt x="1096" y="3493"/>
                  </a:cubicBezTo>
                  <a:cubicBezTo>
                    <a:pt x="1119" y="3470"/>
                    <a:pt x="1119" y="3447"/>
                    <a:pt x="1142" y="3424"/>
                  </a:cubicBezTo>
                  <a:cubicBezTo>
                    <a:pt x="1165" y="3401"/>
                    <a:pt x="1165" y="3356"/>
                    <a:pt x="1188" y="3333"/>
                  </a:cubicBezTo>
                  <a:cubicBezTo>
                    <a:pt x="1210" y="3310"/>
                    <a:pt x="1210" y="3310"/>
                    <a:pt x="1233" y="3287"/>
                  </a:cubicBezTo>
                  <a:cubicBezTo>
                    <a:pt x="1256" y="3242"/>
                    <a:pt x="1279" y="3219"/>
                    <a:pt x="1279" y="3173"/>
                  </a:cubicBezTo>
                  <a:lnTo>
                    <a:pt x="1347" y="3036"/>
                  </a:lnTo>
                  <a:cubicBezTo>
                    <a:pt x="1416" y="2899"/>
                    <a:pt x="1507" y="2762"/>
                    <a:pt x="1576" y="2625"/>
                  </a:cubicBezTo>
                  <a:cubicBezTo>
                    <a:pt x="1576" y="2602"/>
                    <a:pt x="1576" y="2602"/>
                    <a:pt x="1576" y="2602"/>
                  </a:cubicBezTo>
                  <a:cubicBezTo>
                    <a:pt x="1621" y="2511"/>
                    <a:pt x="1667" y="2420"/>
                    <a:pt x="1735" y="2351"/>
                  </a:cubicBezTo>
                  <a:cubicBezTo>
                    <a:pt x="1758" y="2283"/>
                    <a:pt x="1804" y="2214"/>
                    <a:pt x="1827" y="2146"/>
                  </a:cubicBezTo>
                  <a:cubicBezTo>
                    <a:pt x="1872" y="2077"/>
                    <a:pt x="1918" y="1986"/>
                    <a:pt x="1964" y="1918"/>
                  </a:cubicBezTo>
                  <a:cubicBezTo>
                    <a:pt x="2009" y="1849"/>
                    <a:pt x="2055" y="1781"/>
                    <a:pt x="2078" y="1689"/>
                  </a:cubicBezTo>
                  <a:cubicBezTo>
                    <a:pt x="2101" y="1667"/>
                    <a:pt x="2123" y="1644"/>
                    <a:pt x="2123" y="1598"/>
                  </a:cubicBezTo>
                  <a:cubicBezTo>
                    <a:pt x="2146" y="1575"/>
                    <a:pt x="2169" y="1530"/>
                    <a:pt x="2192" y="1484"/>
                  </a:cubicBezTo>
                  <a:cubicBezTo>
                    <a:pt x="2238" y="1393"/>
                    <a:pt x="2306" y="1301"/>
                    <a:pt x="2352" y="1233"/>
                  </a:cubicBezTo>
                  <a:cubicBezTo>
                    <a:pt x="2397" y="1142"/>
                    <a:pt x="2443" y="1050"/>
                    <a:pt x="2512" y="959"/>
                  </a:cubicBezTo>
                  <a:cubicBezTo>
                    <a:pt x="2534" y="936"/>
                    <a:pt x="2534" y="891"/>
                    <a:pt x="2557" y="845"/>
                  </a:cubicBezTo>
                  <a:cubicBezTo>
                    <a:pt x="2580" y="799"/>
                    <a:pt x="2626" y="754"/>
                    <a:pt x="2626" y="708"/>
                  </a:cubicBezTo>
                  <a:cubicBezTo>
                    <a:pt x="2648" y="685"/>
                    <a:pt x="2648" y="662"/>
                    <a:pt x="2648" y="639"/>
                  </a:cubicBezTo>
                  <a:cubicBezTo>
                    <a:pt x="2648" y="617"/>
                    <a:pt x="2671" y="571"/>
                    <a:pt x="2694" y="548"/>
                  </a:cubicBezTo>
                  <a:cubicBezTo>
                    <a:pt x="2717" y="502"/>
                    <a:pt x="2740" y="434"/>
                    <a:pt x="2785" y="388"/>
                  </a:cubicBezTo>
                  <a:cubicBezTo>
                    <a:pt x="2808" y="343"/>
                    <a:pt x="2854" y="274"/>
                    <a:pt x="2900" y="229"/>
                  </a:cubicBezTo>
                  <a:cubicBezTo>
                    <a:pt x="2900" y="206"/>
                    <a:pt x="2900" y="183"/>
                    <a:pt x="2900" y="183"/>
                  </a:cubicBezTo>
                  <a:cubicBezTo>
                    <a:pt x="2900" y="160"/>
                    <a:pt x="2922" y="160"/>
                    <a:pt x="2922" y="160"/>
                  </a:cubicBezTo>
                  <a:cubicBezTo>
                    <a:pt x="2922" y="114"/>
                    <a:pt x="2922" y="92"/>
                    <a:pt x="2922" y="69"/>
                  </a:cubicBezTo>
                  <a:cubicBezTo>
                    <a:pt x="2922" y="46"/>
                    <a:pt x="2900" y="23"/>
                    <a:pt x="2877" y="0"/>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8"/>
            <p:cNvSpPr/>
            <p:nvPr/>
          </p:nvSpPr>
          <p:spPr>
            <a:xfrm>
              <a:off x="-673235" y="2373557"/>
              <a:ext cx="1257924" cy="942492"/>
            </a:xfrm>
            <a:custGeom>
              <a:avLst/>
              <a:gdLst/>
              <a:ahLst/>
              <a:cxnLst/>
              <a:rect l="l" t="t" r="r" b="b"/>
              <a:pathLst>
                <a:path w="22484" h="16846" extrusionOk="0">
                  <a:moveTo>
                    <a:pt x="21822" y="0"/>
                  </a:moveTo>
                  <a:cubicBezTo>
                    <a:pt x="21799" y="0"/>
                    <a:pt x="21776" y="23"/>
                    <a:pt x="21753" y="23"/>
                  </a:cubicBezTo>
                  <a:cubicBezTo>
                    <a:pt x="21707" y="46"/>
                    <a:pt x="21685" y="69"/>
                    <a:pt x="21662" y="115"/>
                  </a:cubicBezTo>
                  <a:cubicBezTo>
                    <a:pt x="21662" y="137"/>
                    <a:pt x="21639" y="183"/>
                    <a:pt x="21662" y="206"/>
                  </a:cubicBezTo>
                  <a:cubicBezTo>
                    <a:pt x="21616" y="229"/>
                    <a:pt x="21593" y="251"/>
                    <a:pt x="21571" y="274"/>
                  </a:cubicBezTo>
                  <a:lnTo>
                    <a:pt x="21548" y="320"/>
                  </a:lnTo>
                  <a:cubicBezTo>
                    <a:pt x="21502" y="366"/>
                    <a:pt x="21479" y="411"/>
                    <a:pt x="21456" y="457"/>
                  </a:cubicBezTo>
                  <a:cubicBezTo>
                    <a:pt x="21456" y="480"/>
                    <a:pt x="21434" y="503"/>
                    <a:pt x="21411" y="548"/>
                  </a:cubicBezTo>
                  <a:cubicBezTo>
                    <a:pt x="21411" y="571"/>
                    <a:pt x="21388" y="617"/>
                    <a:pt x="21365" y="640"/>
                  </a:cubicBezTo>
                  <a:cubicBezTo>
                    <a:pt x="21319" y="731"/>
                    <a:pt x="21274" y="799"/>
                    <a:pt x="21228" y="891"/>
                  </a:cubicBezTo>
                  <a:lnTo>
                    <a:pt x="21228" y="913"/>
                  </a:lnTo>
                  <a:lnTo>
                    <a:pt x="21160" y="1005"/>
                  </a:lnTo>
                  <a:cubicBezTo>
                    <a:pt x="21114" y="1119"/>
                    <a:pt x="21046" y="1233"/>
                    <a:pt x="20977" y="1347"/>
                  </a:cubicBezTo>
                  <a:lnTo>
                    <a:pt x="20954" y="1416"/>
                  </a:lnTo>
                  <a:lnTo>
                    <a:pt x="20931" y="1438"/>
                  </a:lnTo>
                  <a:cubicBezTo>
                    <a:pt x="20840" y="1598"/>
                    <a:pt x="20749" y="1735"/>
                    <a:pt x="20680" y="1895"/>
                  </a:cubicBezTo>
                  <a:cubicBezTo>
                    <a:pt x="20521" y="2169"/>
                    <a:pt x="20361" y="2443"/>
                    <a:pt x="20201" y="2717"/>
                  </a:cubicBezTo>
                  <a:cubicBezTo>
                    <a:pt x="20133" y="2854"/>
                    <a:pt x="20041" y="2991"/>
                    <a:pt x="19973" y="3127"/>
                  </a:cubicBezTo>
                  <a:cubicBezTo>
                    <a:pt x="19881" y="3264"/>
                    <a:pt x="19790" y="3424"/>
                    <a:pt x="19722" y="3561"/>
                  </a:cubicBezTo>
                  <a:lnTo>
                    <a:pt x="19676" y="3652"/>
                  </a:lnTo>
                  <a:lnTo>
                    <a:pt x="19653" y="3675"/>
                  </a:lnTo>
                  <a:cubicBezTo>
                    <a:pt x="19608" y="3767"/>
                    <a:pt x="19539" y="3858"/>
                    <a:pt x="19493" y="3949"/>
                  </a:cubicBezTo>
                  <a:cubicBezTo>
                    <a:pt x="19448" y="4040"/>
                    <a:pt x="19402" y="4109"/>
                    <a:pt x="19356" y="4177"/>
                  </a:cubicBezTo>
                  <a:lnTo>
                    <a:pt x="19311" y="4269"/>
                  </a:lnTo>
                  <a:cubicBezTo>
                    <a:pt x="19265" y="4337"/>
                    <a:pt x="19242" y="4383"/>
                    <a:pt x="19220" y="4429"/>
                  </a:cubicBezTo>
                  <a:cubicBezTo>
                    <a:pt x="19197" y="4474"/>
                    <a:pt x="19151" y="4520"/>
                    <a:pt x="19128" y="4588"/>
                  </a:cubicBezTo>
                  <a:lnTo>
                    <a:pt x="19037" y="4702"/>
                  </a:lnTo>
                  <a:lnTo>
                    <a:pt x="19014" y="4748"/>
                  </a:lnTo>
                  <a:lnTo>
                    <a:pt x="18991" y="4794"/>
                  </a:lnTo>
                  <a:lnTo>
                    <a:pt x="18968" y="4839"/>
                  </a:lnTo>
                  <a:lnTo>
                    <a:pt x="18900" y="4953"/>
                  </a:lnTo>
                  <a:cubicBezTo>
                    <a:pt x="18877" y="4999"/>
                    <a:pt x="18854" y="5045"/>
                    <a:pt x="18809" y="5090"/>
                  </a:cubicBezTo>
                  <a:lnTo>
                    <a:pt x="18786" y="5136"/>
                  </a:lnTo>
                  <a:lnTo>
                    <a:pt x="18763" y="5182"/>
                  </a:lnTo>
                  <a:lnTo>
                    <a:pt x="18740" y="5205"/>
                  </a:lnTo>
                  <a:cubicBezTo>
                    <a:pt x="18717" y="5250"/>
                    <a:pt x="18695" y="5273"/>
                    <a:pt x="18672" y="5319"/>
                  </a:cubicBezTo>
                  <a:lnTo>
                    <a:pt x="18717" y="5273"/>
                  </a:lnTo>
                  <a:lnTo>
                    <a:pt x="18717" y="5273"/>
                  </a:lnTo>
                  <a:cubicBezTo>
                    <a:pt x="18580" y="5478"/>
                    <a:pt x="18466" y="5684"/>
                    <a:pt x="18352" y="5866"/>
                  </a:cubicBezTo>
                  <a:lnTo>
                    <a:pt x="18329" y="5889"/>
                  </a:lnTo>
                  <a:lnTo>
                    <a:pt x="18192" y="6163"/>
                  </a:lnTo>
                  <a:cubicBezTo>
                    <a:pt x="18170" y="6209"/>
                    <a:pt x="18124" y="6255"/>
                    <a:pt x="18101" y="6300"/>
                  </a:cubicBezTo>
                  <a:lnTo>
                    <a:pt x="18078" y="6346"/>
                  </a:lnTo>
                  <a:cubicBezTo>
                    <a:pt x="18033" y="6437"/>
                    <a:pt x="17987" y="6506"/>
                    <a:pt x="17941" y="6597"/>
                  </a:cubicBezTo>
                  <a:cubicBezTo>
                    <a:pt x="17873" y="6688"/>
                    <a:pt x="17804" y="6802"/>
                    <a:pt x="17759" y="6916"/>
                  </a:cubicBezTo>
                  <a:lnTo>
                    <a:pt x="17690" y="7053"/>
                  </a:lnTo>
                  <a:cubicBezTo>
                    <a:pt x="17645" y="7099"/>
                    <a:pt x="17622" y="7145"/>
                    <a:pt x="17599" y="7213"/>
                  </a:cubicBezTo>
                  <a:lnTo>
                    <a:pt x="17576" y="7236"/>
                  </a:lnTo>
                  <a:cubicBezTo>
                    <a:pt x="17530" y="7304"/>
                    <a:pt x="17485" y="7373"/>
                    <a:pt x="17439" y="7464"/>
                  </a:cubicBezTo>
                  <a:lnTo>
                    <a:pt x="17393" y="7556"/>
                  </a:lnTo>
                  <a:cubicBezTo>
                    <a:pt x="17325" y="7647"/>
                    <a:pt x="17257" y="7761"/>
                    <a:pt x="17211" y="7852"/>
                  </a:cubicBezTo>
                  <a:cubicBezTo>
                    <a:pt x="17142" y="7989"/>
                    <a:pt x="17051" y="8126"/>
                    <a:pt x="16983" y="8263"/>
                  </a:cubicBezTo>
                  <a:cubicBezTo>
                    <a:pt x="16914" y="8354"/>
                    <a:pt x="16869" y="8469"/>
                    <a:pt x="16823" y="8560"/>
                  </a:cubicBezTo>
                  <a:lnTo>
                    <a:pt x="16754" y="8674"/>
                  </a:lnTo>
                  <a:lnTo>
                    <a:pt x="16709" y="8742"/>
                  </a:lnTo>
                  <a:lnTo>
                    <a:pt x="16640" y="8879"/>
                  </a:lnTo>
                  <a:lnTo>
                    <a:pt x="16549" y="9039"/>
                  </a:lnTo>
                  <a:lnTo>
                    <a:pt x="16526" y="9085"/>
                  </a:lnTo>
                  <a:cubicBezTo>
                    <a:pt x="16503" y="9153"/>
                    <a:pt x="16458" y="9222"/>
                    <a:pt x="16435" y="9267"/>
                  </a:cubicBezTo>
                  <a:lnTo>
                    <a:pt x="16412" y="9313"/>
                  </a:lnTo>
                  <a:lnTo>
                    <a:pt x="16321" y="9450"/>
                  </a:lnTo>
                  <a:lnTo>
                    <a:pt x="16298" y="9541"/>
                  </a:lnTo>
                  <a:cubicBezTo>
                    <a:pt x="16252" y="9633"/>
                    <a:pt x="16184" y="9724"/>
                    <a:pt x="16138" y="9792"/>
                  </a:cubicBezTo>
                  <a:lnTo>
                    <a:pt x="16115" y="9838"/>
                  </a:lnTo>
                  <a:cubicBezTo>
                    <a:pt x="16092" y="9884"/>
                    <a:pt x="16070" y="9929"/>
                    <a:pt x="16047" y="9975"/>
                  </a:cubicBezTo>
                  <a:lnTo>
                    <a:pt x="15956" y="10135"/>
                  </a:lnTo>
                  <a:lnTo>
                    <a:pt x="15933" y="10158"/>
                  </a:lnTo>
                  <a:lnTo>
                    <a:pt x="15887" y="10249"/>
                  </a:lnTo>
                  <a:cubicBezTo>
                    <a:pt x="15864" y="10295"/>
                    <a:pt x="15841" y="10363"/>
                    <a:pt x="15796" y="10409"/>
                  </a:cubicBezTo>
                  <a:cubicBezTo>
                    <a:pt x="15773" y="10454"/>
                    <a:pt x="15750" y="10500"/>
                    <a:pt x="15727" y="10523"/>
                  </a:cubicBezTo>
                  <a:lnTo>
                    <a:pt x="15704" y="10614"/>
                  </a:lnTo>
                  <a:cubicBezTo>
                    <a:pt x="15659" y="10683"/>
                    <a:pt x="15613" y="10751"/>
                    <a:pt x="15590" y="10797"/>
                  </a:cubicBezTo>
                  <a:lnTo>
                    <a:pt x="15499" y="10934"/>
                  </a:lnTo>
                  <a:lnTo>
                    <a:pt x="15476" y="10979"/>
                  </a:lnTo>
                  <a:cubicBezTo>
                    <a:pt x="15453" y="11048"/>
                    <a:pt x="15408" y="11116"/>
                    <a:pt x="15362" y="11162"/>
                  </a:cubicBezTo>
                  <a:cubicBezTo>
                    <a:pt x="15339" y="11230"/>
                    <a:pt x="15316" y="11276"/>
                    <a:pt x="15271" y="11345"/>
                  </a:cubicBezTo>
                  <a:cubicBezTo>
                    <a:pt x="15248" y="11413"/>
                    <a:pt x="15202" y="11482"/>
                    <a:pt x="15179" y="11527"/>
                  </a:cubicBezTo>
                  <a:lnTo>
                    <a:pt x="15111" y="11641"/>
                  </a:lnTo>
                  <a:lnTo>
                    <a:pt x="14974" y="11892"/>
                  </a:lnTo>
                  <a:lnTo>
                    <a:pt x="14906" y="11984"/>
                  </a:lnTo>
                  <a:cubicBezTo>
                    <a:pt x="14860" y="12052"/>
                    <a:pt x="14837" y="12098"/>
                    <a:pt x="14814" y="12143"/>
                  </a:cubicBezTo>
                  <a:lnTo>
                    <a:pt x="14746" y="12235"/>
                  </a:lnTo>
                  <a:lnTo>
                    <a:pt x="14769" y="12235"/>
                  </a:lnTo>
                  <a:cubicBezTo>
                    <a:pt x="14654" y="12395"/>
                    <a:pt x="14563" y="12531"/>
                    <a:pt x="14495" y="12668"/>
                  </a:cubicBezTo>
                  <a:cubicBezTo>
                    <a:pt x="14426" y="12805"/>
                    <a:pt x="14358" y="12965"/>
                    <a:pt x="14266" y="13102"/>
                  </a:cubicBezTo>
                  <a:cubicBezTo>
                    <a:pt x="14221" y="13193"/>
                    <a:pt x="14175" y="13285"/>
                    <a:pt x="14129" y="13376"/>
                  </a:cubicBezTo>
                  <a:lnTo>
                    <a:pt x="14084" y="13467"/>
                  </a:lnTo>
                  <a:cubicBezTo>
                    <a:pt x="14015" y="13581"/>
                    <a:pt x="13947" y="13696"/>
                    <a:pt x="13878" y="13833"/>
                  </a:cubicBezTo>
                  <a:cubicBezTo>
                    <a:pt x="13787" y="13969"/>
                    <a:pt x="13719" y="14106"/>
                    <a:pt x="13673" y="14266"/>
                  </a:cubicBezTo>
                  <a:cubicBezTo>
                    <a:pt x="13673" y="14266"/>
                    <a:pt x="13673" y="14289"/>
                    <a:pt x="13673" y="14289"/>
                  </a:cubicBezTo>
                  <a:cubicBezTo>
                    <a:pt x="13650" y="14312"/>
                    <a:pt x="13650" y="14335"/>
                    <a:pt x="13673" y="14335"/>
                  </a:cubicBezTo>
                  <a:lnTo>
                    <a:pt x="13650" y="14357"/>
                  </a:lnTo>
                  <a:lnTo>
                    <a:pt x="13627" y="14380"/>
                  </a:lnTo>
                  <a:lnTo>
                    <a:pt x="13559" y="14517"/>
                  </a:lnTo>
                  <a:lnTo>
                    <a:pt x="13513" y="14586"/>
                  </a:lnTo>
                  <a:lnTo>
                    <a:pt x="13445" y="14700"/>
                  </a:lnTo>
                  <a:cubicBezTo>
                    <a:pt x="13445" y="14700"/>
                    <a:pt x="13445" y="14700"/>
                    <a:pt x="13445" y="14723"/>
                  </a:cubicBezTo>
                  <a:lnTo>
                    <a:pt x="13353" y="14860"/>
                  </a:lnTo>
                  <a:cubicBezTo>
                    <a:pt x="13285" y="14951"/>
                    <a:pt x="13239" y="15042"/>
                    <a:pt x="13171" y="15134"/>
                  </a:cubicBezTo>
                  <a:lnTo>
                    <a:pt x="13125" y="15248"/>
                  </a:lnTo>
                  <a:cubicBezTo>
                    <a:pt x="13102" y="15225"/>
                    <a:pt x="13080" y="15225"/>
                    <a:pt x="13057" y="15202"/>
                  </a:cubicBezTo>
                  <a:lnTo>
                    <a:pt x="12440" y="15202"/>
                  </a:lnTo>
                  <a:cubicBezTo>
                    <a:pt x="12303" y="15179"/>
                    <a:pt x="12144" y="15179"/>
                    <a:pt x="12007" y="15156"/>
                  </a:cubicBezTo>
                  <a:cubicBezTo>
                    <a:pt x="11893" y="15134"/>
                    <a:pt x="11756" y="15111"/>
                    <a:pt x="11642" y="15111"/>
                  </a:cubicBezTo>
                  <a:lnTo>
                    <a:pt x="11505" y="15088"/>
                  </a:lnTo>
                  <a:cubicBezTo>
                    <a:pt x="11436" y="15065"/>
                    <a:pt x="11368" y="15042"/>
                    <a:pt x="11299" y="15042"/>
                  </a:cubicBezTo>
                  <a:cubicBezTo>
                    <a:pt x="11253" y="15019"/>
                    <a:pt x="11208" y="15019"/>
                    <a:pt x="11185" y="15019"/>
                  </a:cubicBezTo>
                  <a:lnTo>
                    <a:pt x="11162" y="14997"/>
                  </a:lnTo>
                  <a:lnTo>
                    <a:pt x="11117" y="14997"/>
                  </a:lnTo>
                  <a:lnTo>
                    <a:pt x="11048" y="14974"/>
                  </a:lnTo>
                  <a:cubicBezTo>
                    <a:pt x="10888" y="14928"/>
                    <a:pt x="10729" y="14905"/>
                    <a:pt x="10592" y="14860"/>
                  </a:cubicBezTo>
                  <a:cubicBezTo>
                    <a:pt x="10523" y="14837"/>
                    <a:pt x="10477" y="14814"/>
                    <a:pt x="10409" y="14814"/>
                  </a:cubicBezTo>
                  <a:cubicBezTo>
                    <a:pt x="10272" y="14746"/>
                    <a:pt x="10112" y="14700"/>
                    <a:pt x="9952" y="14631"/>
                  </a:cubicBezTo>
                  <a:cubicBezTo>
                    <a:pt x="9884" y="14609"/>
                    <a:pt x="9815" y="14586"/>
                    <a:pt x="9724" y="14563"/>
                  </a:cubicBezTo>
                  <a:cubicBezTo>
                    <a:pt x="9679" y="14540"/>
                    <a:pt x="9656" y="14540"/>
                    <a:pt x="9610" y="14517"/>
                  </a:cubicBezTo>
                  <a:cubicBezTo>
                    <a:pt x="9564" y="14494"/>
                    <a:pt x="9519" y="14494"/>
                    <a:pt x="9496" y="14472"/>
                  </a:cubicBezTo>
                  <a:cubicBezTo>
                    <a:pt x="9222" y="14380"/>
                    <a:pt x="8971" y="14266"/>
                    <a:pt x="8743" y="14175"/>
                  </a:cubicBezTo>
                  <a:lnTo>
                    <a:pt x="8720" y="14152"/>
                  </a:lnTo>
                  <a:lnTo>
                    <a:pt x="8697" y="14152"/>
                  </a:lnTo>
                  <a:lnTo>
                    <a:pt x="8583" y="14106"/>
                  </a:lnTo>
                  <a:cubicBezTo>
                    <a:pt x="8514" y="14061"/>
                    <a:pt x="8446" y="14038"/>
                    <a:pt x="8378" y="14015"/>
                  </a:cubicBezTo>
                  <a:lnTo>
                    <a:pt x="8332" y="13992"/>
                  </a:lnTo>
                  <a:lnTo>
                    <a:pt x="8309" y="13969"/>
                  </a:lnTo>
                  <a:lnTo>
                    <a:pt x="8126" y="13901"/>
                  </a:lnTo>
                  <a:cubicBezTo>
                    <a:pt x="7967" y="13833"/>
                    <a:pt x="7807" y="13764"/>
                    <a:pt x="7670" y="13673"/>
                  </a:cubicBezTo>
                  <a:cubicBezTo>
                    <a:pt x="7579" y="13650"/>
                    <a:pt x="7510" y="13604"/>
                    <a:pt x="7419" y="13559"/>
                  </a:cubicBezTo>
                  <a:cubicBezTo>
                    <a:pt x="7350" y="13536"/>
                    <a:pt x="7259" y="13490"/>
                    <a:pt x="7191" y="13444"/>
                  </a:cubicBezTo>
                  <a:cubicBezTo>
                    <a:pt x="7122" y="13422"/>
                    <a:pt x="7054" y="13376"/>
                    <a:pt x="6985" y="13353"/>
                  </a:cubicBezTo>
                  <a:lnTo>
                    <a:pt x="6940" y="13330"/>
                  </a:lnTo>
                  <a:cubicBezTo>
                    <a:pt x="6871" y="13308"/>
                    <a:pt x="6780" y="13262"/>
                    <a:pt x="6711" y="13216"/>
                  </a:cubicBezTo>
                  <a:cubicBezTo>
                    <a:pt x="6643" y="13193"/>
                    <a:pt x="6597" y="13171"/>
                    <a:pt x="6529" y="13148"/>
                  </a:cubicBezTo>
                  <a:cubicBezTo>
                    <a:pt x="6437" y="13102"/>
                    <a:pt x="6346" y="13056"/>
                    <a:pt x="6278" y="13011"/>
                  </a:cubicBezTo>
                  <a:lnTo>
                    <a:pt x="6209" y="12988"/>
                  </a:lnTo>
                  <a:cubicBezTo>
                    <a:pt x="6163" y="12942"/>
                    <a:pt x="6095" y="12919"/>
                    <a:pt x="6049" y="12897"/>
                  </a:cubicBezTo>
                  <a:lnTo>
                    <a:pt x="5958" y="12851"/>
                  </a:lnTo>
                  <a:lnTo>
                    <a:pt x="5821" y="12783"/>
                  </a:lnTo>
                  <a:cubicBezTo>
                    <a:pt x="5753" y="12760"/>
                    <a:pt x="5684" y="12714"/>
                    <a:pt x="5616" y="12691"/>
                  </a:cubicBezTo>
                  <a:cubicBezTo>
                    <a:pt x="5547" y="12646"/>
                    <a:pt x="5456" y="12600"/>
                    <a:pt x="5365" y="12577"/>
                  </a:cubicBezTo>
                  <a:lnTo>
                    <a:pt x="5273" y="12531"/>
                  </a:lnTo>
                  <a:cubicBezTo>
                    <a:pt x="5159" y="12463"/>
                    <a:pt x="5045" y="12395"/>
                    <a:pt x="4931" y="12349"/>
                  </a:cubicBezTo>
                  <a:cubicBezTo>
                    <a:pt x="4771" y="12258"/>
                    <a:pt x="4634" y="12189"/>
                    <a:pt x="4474" y="12098"/>
                  </a:cubicBezTo>
                  <a:lnTo>
                    <a:pt x="4429" y="12052"/>
                  </a:lnTo>
                  <a:cubicBezTo>
                    <a:pt x="4360" y="12029"/>
                    <a:pt x="4315" y="12006"/>
                    <a:pt x="4269" y="11961"/>
                  </a:cubicBezTo>
                  <a:lnTo>
                    <a:pt x="4200" y="11938"/>
                  </a:lnTo>
                  <a:cubicBezTo>
                    <a:pt x="4155" y="11915"/>
                    <a:pt x="4109" y="11870"/>
                    <a:pt x="4041" y="11847"/>
                  </a:cubicBezTo>
                  <a:cubicBezTo>
                    <a:pt x="3995" y="11824"/>
                    <a:pt x="3949" y="11778"/>
                    <a:pt x="3881" y="11755"/>
                  </a:cubicBezTo>
                  <a:cubicBezTo>
                    <a:pt x="3790" y="11710"/>
                    <a:pt x="3698" y="11664"/>
                    <a:pt x="3607" y="11596"/>
                  </a:cubicBezTo>
                  <a:cubicBezTo>
                    <a:pt x="3516" y="11550"/>
                    <a:pt x="3424" y="11504"/>
                    <a:pt x="3333" y="11436"/>
                  </a:cubicBezTo>
                  <a:lnTo>
                    <a:pt x="3196" y="11367"/>
                  </a:lnTo>
                  <a:cubicBezTo>
                    <a:pt x="3128" y="11322"/>
                    <a:pt x="3059" y="11276"/>
                    <a:pt x="2991" y="11230"/>
                  </a:cubicBezTo>
                  <a:lnTo>
                    <a:pt x="2968" y="11230"/>
                  </a:lnTo>
                  <a:lnTo>
                    <a:pt x="2922" y="11208"/>
                  </a:lnTo>
                  <a:lnTo>
                    <a:pt x="2877" y="11185"/>
                  </a:lnTo>
                  <a:cubicBezTo>
                    <a:pt x="2785" y="11139"/>
                    <a:pt x="2694" y="11071"/>
                    <a:pt x="2603" y="11025"/>
                  </a:cubicBezTo>
                  <a:lnTo>
                    <a:pt x="2557" y="11002"/>
                  </a:lnTo>
                  <a:lnTo>
                    <a:pt x="2534" y="10979"/>
                  </a:lnTo>
                  <a:lnTo>
                    <a:pt x="2511" y="10979"/>
                  </a:lnTo>
                  <a:lnTo>
                    <a:pt x="2443" y="10911"/>
                  </a:lnTo>
                  <a:lnTo>
                    <a:pt x="2397" y="10888"/>
                  </a:lnTo>
                  <a:cubicBezTo>
                    <a:pt x="2146" y="10728"/>
                    <a:pt x="1895" y="10568"/>
                    <a:pt x="1644" y="10409"/>
                  </a:cubicBezTo>
                  <a:lnTo>
                    <a:pt x="1576" y="10386"/>
                  </a:lnTo>
                  <a:cubicBezTo>
                    <a:pt x="1530" y="10340"/>
                    <a:pt x="1484" y="10317"/>
                    <a:pt x="1416" y="10295"/>
                  </a:cubicBezTo>
                  <a:lnTo>
                    <a:pt x="1302" y="10226"/>
                  </a:lnTo>
                  <a:lnTo>
                    <a:pt x="1210" y="10158"/>
                  </a:lnTo>
                  <a:cubicBezTo>
                    <a:pt x="1165" y="10112"/>
                    <a:pt x="1096" y="10089"/>
                    <a:pt x="1028" y="10044"/>
                  </a:cubicBezTo>
                  <a:lnTo>
                    <a:pt x="1005" y="10044"/>
                  </a:lnTo>
                  <a:lnTo>
                    <a:pt x="982" y="10021"/>
                  </a:lnTo>
                  <a:cubicBezTo>
                    <a:pt x="936" y="9998"/>
                    <a:pt x="868" y="9952"/>
                    <a:pt x="822" y="9907"/>
                  </a:cubicBezTo>
                  <a:lnTo>
                    <a:pt x="777" y="9884"/>
                  </a:lnTo>
                  <a:cubicBezTo>
                    <a:pt x="685" y="9838"/>
                    <a:pt x="617" y="9792"/>
                    <a:pt x="526" y="9724"/>
                  </a:cubicBezTo>
                  <a:cubicBezTo>
                    <a:pt x="457" y="9678"/>
                    <a:pt x="389" y="9633"/>
                    <a:pt x="320" y="9564"/>
                  </a:cubicBezTo>
                  <a:cubicBezTo>
                    <a:pt x="343" y="9541"/>
                    <a:pt x="320" y="9473"/>
                    <a:pt x="297" y="9450"/>
                  </a:cubicBezTo>
                  <a:cubicBezTo>
                    <a:pt x="275" y="9450"/>
                    <a:pt x="252" y="9427"/>
                    <a:pt x="229" y="9427"/>
                  </a:cubicBezTo>
                  <a:cubicBezTo>
                    <a:pt x="206" y="9427"/>
                    <a:pt x="160" y="9450"/>
                    <a:pt x="138" y="9473"/>
                  </a:cubicBezTo>
                  <a:cubicBezTo>
                    <a:pt x="115" y="9496"/>
                    <a:pt x="92" y="9519"/>
                    <a:pt x="92" y="9564"/>
                  </a:cubicBezTo>
                  <a:cubicBezTo>
                    <a:pt x="69" y="9587"/>
                    <a:pt x="69" y="9610"/>
                    <a:pt x="46" y="9633"/>
                  </a:cubicBezTo>
                  <a:cubicBezTo>
                    <a:pt x="46" y="9655"/>
                    <a:pt x="46" y="9678"/>
                    <a:pt x="46" y="9678"/>
                  </a:cubicBezTo>
                  <a:cubicBezTo>
                    <a:pt x="46" y="9724"/>
                    <a:pt x="23" y="9770"/>
                    <a:pt x="23" y="9792"/>
                  </a:cubicBezTo>
                  <a:cubicBezTo>
                    <a:pt x="23" y="9861"/>
                    <a:pt x="23" y="9907"/>
                    <a:pt x="23" y="9975"/>
                  </a:cubicBezTo>
                  <a:lnTo>
                    <a:pt x="23" y="10021"/>
                  </a:lnTo>
                  <a:cubicBezTo>
                    <a:pt x="1" y="10089"/>
                    <a:pt x="1" y="10180"/>
                    <a:pt x="23" y="10272"/>
                  </a:cubicBezTo>
                  <a:cubicBezTo>
                    <a:pt x="23" y="10317"/>
                    <a:pt x="23" y="10363"/>
                    <a:pt x="46" y="10409"/>
                  </a:cubicBezTo>
                  <a:lnTo>
                    <a:pt x="46" y="10477"/>
                  </a:lnTo>
                  <a:cubicBezTo>
                    <a:pt x="46" y="10568"/>
                    <a:pt x="69" y="10660"/>
                    <a:pt x="92" y="10751"/>
                  </a:cubicBezTo>
                  <a:cubicBezTo>
                    <a:pt x="115" y="10797"/>
                    <a:pt x="115" y="10865"/>
                    <a:pt x="160" y="10934"/>
                  </a:cubicBezTo>
                  <a:cubicBezTo>
                    <a:pt x="160" y="10979"/>
                    <a:pt x="183" y="11025"/>
                    <a:pt x="206" y="11071"/>
                  </a:cubicBezTo>
                  <a:lnTo>
                    <a:pt x="229" y="11093"/>
                  </a:lnTo>
                  <a:cubicBezTo>
                    <a:pt x="252" y="11139"/>
                    <a:pt x="252" y="11162"/>
                    <a:pt x="275" y="11185"/>
                  </a:cubicBezTo>
                  <a:cubicBezTo>
                    <a:pt x="297" y="11230"/>
                    <a:pt x="343" y="11276"/>
                    <a:pt x="366" y="11299"/>
                  </a:cubicBezTo>
                  <a:cubicBezTo>
                    <a:pt x="411" y="11345"/>
                    <a:pt x="457" y="11367"/>
                    <a:pt x="503" y="11413"/>
                  </a:cubicBezTo>
                  <a:lnTo>
                    <a:pt x="571" y="11436"/>
                  </a:lnTo>
                  <a:cubicBezTo>
                    <a:pt x="731" y="11573"/>
                    <a:pt x="914" y="11687"/>
                    <a:pt x="1119" y="11824"/>
                  </a:cubicBezTo>
                  <a:lnTo>
                    <a:pt x="1142" y="11847"/>
                  </a:lnTo>
                  <a:cubicBezTo>
                    <a:pt x="1279" y="11915"/>
                    <a:pt x="1393" y="12006"/>
                    <a:pt x="1530" y="12075"/>
                  </a:cubicBezTo>
                  <a:cubicBezTo>
                    <a:pt x="1598" y="12121"/>
                    <a:pt x="1644" y="12166"/>
                    <a:pt x="1713" y="12189"/>
                  </a:cubicBezTo>
                  <a:cubicBezTo>
                    <a:pt x="1781" y="12235"/>
                    <a:pt x="1872" y="12280"/>
                    <a:pt x="1941" y="12326"/>
                  </a:cubicBezTo>
                  <a:cubicBezTo>
                    <a:pt x="2009" y="12372"/>
                    <a:pt x="2055" y="12395"/>
                    <a:pt x="2123" y="12440"/>
                  </a:cubicBezTo>
                  <a:cubicBezTo>
                    <a:pt x="2169" y="12463"/>
                    <a:pt x="2215" y="12486"/>
                    <a:pt x="2260" y="12509"/>
                  </a:cubicBezTo>
                  <a:lnTo>
                    <a:pt x="2283" y="12509"/>
                  </a:lnTo>
                  <a:lnTo>
                    <a:pt x="2352" y="12554"/>
                  </a:lnTo>
                  <a:lnTo>
                    <a:pt x="2511" y="12646"/>
                  </a:lnTo>
                  <a:lnTo>
                    <a:pt x="2534" y="12646"/>
                  </a:lnTo>
                  <a:lnTo>
                    <a:pt x="2557" y="12668"/>
                  </a:lnTo>
                  <a:cubicBezTo>
                    <a:pt x="2626" y="12714"/>
                    <a:pt x="2694" y="12760"/>
                    <a:pt x="2762" y="12783"/>
                  </a:cubicBezTo>
                  <a:lnTo>
                    <a:pt x="2877" y="12851"/>
                  </a:lnTo>
                  <a:lnTo>
                    <a:pt x="2945" y="12874"/>
                  </a:lnTo>
                  <a:lnTo>
                    <a:pt x="2968" y="12897"/>
                  </a:lnTo>
                  <a:cubicBezTo>
                    <a:pt x="3036" y="12942"/>
                    <a:pt x="3105" y="12965"/>
                    <a:pt x="3196" y="13011"/>
                  </a:cubicBezTo>
                  <a:cubicBezTo>
                    <a:pt x="3219" y="13034"/>
                    <a:pt x="3265" y="13056"/>
                    <a:pt x="3287" y="13056"/>
                  </a:cubicBezTo>
                  <a:lnTo>
                    <a:pt x="3379" y="13102"/>
                  </a:lnTo>
                  <a:cubicBezTo>
                    <a:pt x="3447" y="13148"/>
                    <a:pt x="3516" y="13171"/>
                    <a:pt x="3584" y="13216"/>
                  </a:cubicBezTo>
                  <a:cubicBezTo>
                    <a:pt x="3744" y="13285"/>
                    <a:pt x="3881" y="13353"/>
                    <a:pt x="4041" y="13422"/>
                  </a:cubicBezTo>
                  <a:lnTo>
                    <a:pt x="4109" y="13467"/>
                  </a:lnTo>
                  <a:lnTo>
                    <a:pt x="4132" y="13490"/>
                  </a:lnTo>
                  <a:cubicBezTo>
                    <a:pt x="4223" y="13536"/>
                    <a:pt x="4292" y="13581"/>
                    <a:pt x="4383" y="13604"/>
                  </a:cubicBezTo>
                  <a:cubicBezTo>
                    <a:pt x="4452" y="13650"/>
                    <a:pt x="4497" y="13673"/>
                    <a:pt x="4566" y="13718"/>
                  </a:cubicBezTo>
                  <a:lnTo>
                    <a:pt x="4589" y="13718"/>
                  </a:lnTo>
                  <a:cubicBezTo>
                    <a:pt x="4680" y="13764"/>
                    <a:pt x="4748" y="13787"/>
                    <a:pt x="4817" y="13833"/>
                  </a:cubicBezTo>
                  <a:cubicBezTo>
                    <a:pt x="4862" y="13855"/>
                    <a:pt x="4908" y="13878"/>
                    <a:pt x="4954" y="13901"/>
                  </a:cubicBezTo>
                  <a:lnTo>
                    <a:pt x="5022" y="13924"/>
                  </a:lnTo>
                  <a:lnTo>
                    <a:pt x="5068" y="13947"/>
                  </a:lnTo>
                  <a:lnTo>
                    <a:pt x="5091" y="13969"/>
                  </a:lnTo>
                  <a:cubicBezTo>
                    <a:pt x="5159" y="13992"/>
                    <a:pt x="5205" y="14015"/>
                    <a:pt x="5250" y="14038"/>
                  </a:cubicBezTo>
                  <a:cubicBezTo>
                    <a:pt x="5319" y="14061"/>
                    <a:pt x="5387" y="14106"/>
                    <a:pt x="5456" y="14129"/>
                  </a:cubicBezTo>
                  <a:lnTo>
                    <a:pt x="5524" y="14175"/>
                  </a:lnTo>
                  <a:lnTo>
                    <a:pt x="5570" y="14198"/>
                  </a:lnTo>
                  <a:cubicBezTo>
                    <a:pt x="5616" y="14198"/>
                    <a:pt x="5638" y="14221"/>
                    <a:pt x="5684" y="14243"/>
                  </a:cubicBezTo>
                  <a:lnTo>
                    <a:pt x="5775" y="14266"/>
                  </a:lnTo>
                  <a:cubicBezTo>
                    <a:pt x="5798" y="14289"/>
                    <a:pt x="5844" y="14312"/>
                    <a:pt x="5890" y="14335"/>
                  </a:cubicBezTo>
                  <a:lnTo>
                    <a:pt x="5912" y="14335"/>
                  </a:lnTo>
                  <a:lnTo>
                    <a:pt x="5935" y="14357"/>
                  </a:lnTo>
                  <a:lnTo>
                    <a:pt x="5958" y="14357"/>
                  </a:lnTo>
                  <a:cubicBezTo>
                    <a:pt x="6004" y="14380"/>
                    <a:pt x="6072" y="14403"/>
                    <a:pt x="6118" y="14426"/>
                  </a:cubicBezTo>
                  <a:cubicBezTo>
                    <a:pt x="6255" y="14494"/>
                    <a:pt x="6415" y="14563"/>
                    <a:pt x="6574" y="14631"/>
                  </a:cubicBezTo>
                  <a:lnTo>
                    <a:pt x="6643" y="14677"/>
                  </a:lnTo>
                  <a:cubicBezTo>
                    <a:pt x="6780" y="14723"/>
                    <a:pt x="6894" y="14768"/>
                    <a:pt x="7031" y="14837"/>
                  </a:cubicBezTo>
                  <a:cubicBezTo>
                    <a:pt x="7282" y="14951"/>
                    <a:pt x="7556" y="15065"/>
                    <a:pt x="7807" y="15156"/>
                  </a:cubicBezTo>
                  <a:lnTo>
                    <a:pt x="7853" y="15179"/>
                  </a:lnTo>
                  <a:lnTo>
                    <a:pt x="7967" y="15225"/>
                  </a:lnTo>
                  <a:cubicBezTo>
                    <a:pt x="8104" y="15270"/>
                    <a:pt x="8241" y="15339"/>
                    <a:pt x="8378" y="15385"/>
                  </a:cubicBezTo>
                  <a:lnTo>
                    <a:pt x="8423" y="15407"/>
                  </a:lnTo>
                  <a:cubicBezTo>
                    <a:pt x="8560" y="15476"/>
                    <a:pt x="8720" y="15544"/>
                    <a:pt x="8880" y="15613"/>
                  </a:cubicBezTo>
                  <a:cubicBezTo>
                    <a:pt x="9017" y="15659"/>
                    <a:pt x="9176" y="15727"/>
                    <a:pt x="9313" y="15773"/>
                  </a:cubicBezTo>
                  <a:lnTo>
                    <a:pt x="9336" y="15795"/>
                  </a:lnTo>
                  <a:cubicBezTo>
                    <a:pt x="9405" y="15818"/>
                    <a:pt x="9473" y="15841"/>
                    <a:pt x="9542" y="15864"/>
                  </a:cubicBezTo>
                  <a:cubicBezTo>
                    <a:pt x="9610" y="15887"/>
                    <a:pt x="9679" y="15932"/>
                    <a:pt x="9770" y="15955"/>
                  </a:cubicBezTo>
                  <a:cubicBezTo>
                    <a:pt x="9998" y="16047"/>
                    <a:pt x="10158" y="16115"/>
                    <a:pt x="10340" y="16184"/>
                  </a:cubicBezTo>
                  <a:cubicBezTo>
                    <a:pt x="10386" y="16184"/>
                    <a:pt x="10455" y="16206"/>
                    <a:pt x="10500" y="16229"/>
                  </a:cubicBezTo>
                  <a:lnTo>
                    <a:pt x="10569" y="16252"/>
                  </a:lnTo>
                  <a:cubicBezTo>
                    <a:pt x="10706" y="16298"/>
                    <a:pt x="10820" y="16366"/>
                    <a:pt x="10957" y="16389"/>
                  </a:cubicBezTo>
                  <a:lnTo>
                    <a:pt x="11025" y="16412"/>
                  </a:lnTo>
                  <a:lnTo>
                    <a:pt x="11071" y="16435"/>
                  </a:lnTo>
                  <a:lnTo>
                    <a:pt x="11094" y="16457"/>
                  </a:lnTo>
                  <a:cubicBezTo>
                    <a:pt x="11162" y="16457"/>
                    <a:pt x="11208" y="16480"/>
                    <a:pt x="11276" y="16503"/>
                  </a:cubicBezTo>
                  <a:cubicBezTo>
                    <a:pt x="11390" y="16549"/>
                    <a:pt x="11505" y="16572"/>
                    <a:pt x="11642" y="16594"/>
                  </a:cubicBezTo>
                  <a:lnTo>
                    <a:pt x="11664" y="16617"/>
                  </a:lnTo>
                  <a:lnTo>
                    <a:pt x="11733" y="16617"/>
                  </a:lnTo>
                  <a:lnTo>
                    <a:pt x="11756" y="16640"/>
                  </a:lnTo>
                  <a:cubicBezTo>
                    <a:pt x="11824" y="16640"/>
                    <a:pt x="11893" y="16663"/>
                    <a:pt x="11961" y="16686"/>
                  </a:cubicBezTo>
                  <a:lnTo>
                    <a:pt x="12052" y="16686"/>
                  </a:lnTo>
                  <a:lnTo>
                    <a:pt x="12075" y="16708"/>
                  </a:lnTo>
                  <a:cubicBezTo>
                    <a:pt x="12121" y="16708"/>
                    <a:pt x="12167" y="16708"/>
                    <a:pt x="12212" y="16731"/>
                  </a:cubicBezTo>
                  <a:lnTo>
                    <a:pt x="12326" y="16754"/>
                  </a:lnTo>
                  <a:cubicBezTo>
                    <a:pt x="12600" y="16800"/>
                    <a:pt x="12897" y="16845"/>
                    <a:pt x="13194" y="16845"/>
                  </a:cubicBezTo>
                  <a:lnTo>
                    <a:pt x="13285" y="16845"/>
                  </a:lnTo>
                  <a:cubicBezTo>
                    <a:pt x="13331" y="16823"/>
                    <a:pt x="13331" y="16823"/>
                    <a:pt x="13376" y="16800"/>
                  </a:cubicBezTo>
                  <a:lnTo>
                    <a:pt x="13399" y="16800"/>
                  </a:lnTo>
                  <a:lnTo>
                    <a:pt x="13422" y="16777"/>
                  </a:lnTo>
                  <a:cubicBezTo>
                    <a:pt x="13468" y="16754"/>
                    <a:pt x="13490" y="16731"/>
                    <a:pt x="13513" y="16686"/>
                  </a:cubicBezTo>
                  <a:cubicBezTo>
                    <a:pt x="13513" y="16663"/>
                    <a:pt x="13513" y="16663"/>
                    <a:pt x="13513" y="16663"/>
                  </a:cubicBezTo>
                  <a:cubicBezTo>
                    <a:pt x="13559" y="16617"/>
                    <a:pt x="13604" y="16572"/>
                    <a:pt x="13650" y="16503"/>
                  </a:cubicBezTo>
                  <a:cubicBezTo>
                    <a:pt x="13673" y="16480"/>
                    <a:pt x="13696" y="16435"/>
                    <a:pt x="13719" y="16389"/>
                  </a:cubicBezTo>
                  <a:lnTo>
                    <a:pt x="13741" y="16343"/>
                  </a:lnTo>
                  <a:lnTo>
                    <a:pt x="13810" y="16252"/>
                  </a:lnTo>
                  <a:cubicBezTo>
                    <a:pt x="13856" y="16184"/>
                    <a:pt x="13901" y="16092"/>
                    <a:pt x="13970" y="16001"/>
                  </a:cubicBezTo>
                  <a:lnTo>
                    <a:pt x="13993" y="15955"/>
                  </a:lnTo>
                  <a:cubicBezTo>
                    <a:pt x="14061" y="15818"/>
                    <a:pt x="14152" y="15681"/>
                    <a:pt x="14221" y="15544"/>
                  </a:cubicBezTo>
                  <a:lnTo>
                    <a:pt x="14244" y="15522"/>
                  </a:lnTo>
                  <a:lnTo>
                    <a:pt x="14266" y="15476"/>
                  </a:lnTo>
                  <a:lnTo>
                    <a:pt x="14358" y="15339"/>
                  </a:lnTo>
                  <a:cubicBezTo>
                    <a:pt x="14403" y="15248"/>
                    <a:pt x="14449" y="15134"/>
                    <a:pt x="14518" y="15042"/>
                  </a:cubicBezTo>
                  <a:cubicBezTo>
                    <a:pt x="14563" y="14928"/>
                    <a:pt x="14632" y="14791"/>
                    <a:pt x="14700" y="14677"/>
                  </a:cubicBezTo>
                  <a:lnTo>
                    <a:pt x="14746" y="14609"/>
                  </a:lnTo>
                  <a:cubicBezTo>
                    <a:pt x="14769" y="14563"/>
                    <a:pt x="14791" y="14517"/>
                    <a:pt x="14837" y="14472"/>
                  </a:cubicBezTo>
                  <a:cubicBezTo>
                    <a:pt x="14860" y="14426"/>
                    <a:pt x="14883" y="14357"/>
                    <a:pt x="14928" y="14312"/>
                  </a:cubicBezTo>
                  <a:lnTo>
                    <a:pt x="14951" y="14266"/>
                  </a:lnTo>
                  <a:cubicBezTo>
                    <a:pt x="14974" y="14198"/>
                    <a:pt x="15020" y="14129"/>
                    <a:pt x="15065" y="14061"/>
                  </a:cubicBezTo>
                  <a:cubicBezTo>
                    <a:pt x="15088" y="14015"/>
                    <a:pt x="15111" y="13969"/>
                    <a:pt x="15134" y="13924"/>
                  </a:cubicBezTo>
                  <a:lnTo>
                    <a:pt x="15179" y="13855"/>
                  </a:lnTo>
                  <a:cubicBezTo>
                    <a:pt x="15248" y="13696"/>
                    <a:pt x="15339" y="13559"/>
                    <a:pt x="15408" y="13422"/>
                  </a:cubicBezTo>
                  <a:lnTo>
                    <a:pt x="15453" y="13308"/>
                  </a:lnTo>
                  <a:cubicBezTo>
                    <a:pt x="15522" y="13216"/>
                    <a:pt x="15567" y="13102"/>
                    <a:pt x="15636" y="12988"/>
                  </a:cubicBezTo>
                  <a:cubicBezTo>
                    <a:pt x="15773" y="12760"/>
                    <a:pt x="15910" y="12509"/>
                    <a:pt x="16047" y="12280"/>
                  </a:cubicBezTo>
                  <a:cubicBezTo>
                    <a:pt x="16229" y="11984"/>
                    <a:pt x="16389" y="11687"/>
                    <a:pt x="16549" y="11390"/>
                  </a:cubicBezTo>
                  <a:cubicBezTo>
                    <a:pt x="16640" y="11253"/>
                    <a:pt x="16709" y="11093"/>
                    <a:pt x="16800" y="10957"/>
                  </a:cubicBezTo>
                  <a:lnTo>
                    <a:pt x="16914" y="10751"/>
                  </a:lnTo>
                  <a:lnTo>
                    <a:pt x="17028" y="10546"/>
                  </a:lnTo>
                  <a:cubicBezTo>
                    <a:pt x="17097" y="10409"/>
                    <a:pt x="17165" y="10295"/>
                    <a:pt x="17234" y="10158"/>
                  </a:cubicBezTo>
                  <a:lnTo>
                    <a:pt x="17257" y="10135"/>
                  </a:lnTo>
                  <a:lnTo>
                    <a:pt x="17279" y="10089"/>
                  </a:lnTo>
                  <a:lnTo>
                    <a:pt x="17302" y="10044"/>
                  </a:lnTo>
                  <a:cubicBezTo>
                    <a:pt x="17371" y="9929"/>
                    <a:pt x="17439" y="9792"/>
                    <a:pt x="17508" y="9678"/>
                  </a:cubicBezTo>
                  <a:cubicBezTo>
                    <a:pt x="17553" y="9610"/>
                    <a:pt x="17599" y="9519"/>
                    <a:pt x="17645" y="9450"/>
                  </a:cubicBezTo>
                  <a:cubicBezTo>
                    <a:pt x="17690" y="9382"/>
                    <a:pt x="17736" y="9313"/>
                    <a:pt x="17759" y="9245"/>
                  </a:cubicBezTo>
                  <a:cubicBezTo>
                    <a:pt x="17827" y="9131"/>
                    <a:pt x="17896" y="8994"/>
                    <a:pt x="17964" y="8879"/>
                  </a:cubicBezTo>
                  <a:lnTo>
                    <a:pt x="17964" y="8834"/>
                  </a:lnTo>
                  <a:lnTo>
                    <a:pt x="18033" y="8720"/>
                  </a:lnTo>
                  <a:cubicBezTo>
                    <a:pt x="18078" y="8628"/>
                    <a:pt x="18124" y="8537"/>
                    <a:pt x="18170" y="8423"/>
                  </a:cubicBezTo>
                  <a:cubicBezTo>
                    <a:pt x="18215" y="8377"/>
                    <a:pt x="18238" y="8309"/>
                    <a:pt x="18261" y="8263"/>
                  </a:cubicBezTo>
                  <a:lnTo>
                    <a:pt x="18284" y="8217"/>
                  </a:lnTo>
                  <a:lnTo>
                    <a:pt x="18307" y="8172"/>
                  </a:lnTo>
                  <a:cubicBezTo>
                    <a:pt x="18352" y="8103"/>
                    <a:pt x="18375" y="8035"/>
                    <a:pt x="18421" y="7989"/>
                  </a:cubicBezTo>
                  <a:cubicBezTo>
                    <a:pt x="18443" y="7921"/>
                    <a:pt x="18489" y="7852"/>
                    <a:pt x="18512" y="7784"/>
                  </a:cubicBezTo>
                  <a:lnTo>
                    <a:pt x="18535" y="7715"/>
                  </a:lnTo>
                  <a:lnTo>
                    <a:pt x="18649" y="7533"/>
                  </a:lnTo>
                  <a:cubicBezTo>
                    <a:pt x="18649" y="7510"/>
                    <a:pt x="18672" y="7487"/>
                    <a:pt x="18695" y="7464"/>
                  </a:cubicBezTo>
                  <a:lnTo>
                    <a:pt x="18695" y="7419"/>
                  </a:lnTo>
                  <a:lnTo>
                    <a:pt x="18717" y="7373"/>
                  </a:lnTo>
                  <a:cubicBezTo>
                    <a:pt x="18763" y="7282"/>
                    <a:pt x="18809" y="7190"/>
                    <a:pt x="18877" y="7099"/>
                  </a:cubicBezTo>
                  <a:lnTo>
                    <a:pt x="18968" y="6916"/>
                  </a:lnTo>
                  <a:cubicBezTo>
                    <a:pt x="19083" y="6688"/>
                    <a:pt x="19220" y="6437"/>
                    <a:pt x="19356" y="6209"/>
                  </a:cubicBezTo>
                  <a:lnTo>
                    <a:pt x="19379" y="6140"/>
                  </a:lnTo>
                  <a:cubicBezTo>
                    <a:pt x="19448" y="6003"/>
                    <a:pt x="19539" y="5844"/>
                    <a:pt x="19608" y="5730"/>
                  </a:cubicBezTo>
                  <a:cubicBezTo>
                    <a:pt x="19653" y="5638"/>
                    <a:pt x="19699" y="5547"/>
                    <a:pt x="19745" y="5478"/>
                  </a:cubicBezTo>
                  <a:lnTo>
                    <a:pt x="19767" y="5433"/>
                  </a:lnTo>
                  <a:lnTo>
                    <a:pt x="19859" y="5273"/>
                  </a:lnTo>
                  <a:lnTo>
                    <a:pt x="19904" y="5227"/>
                  </a:lnTo>
                  <a:cubicBezTo>
                    <a:pt x="19973" y="5113"/>
                    <a:pt x="20041" y="4976"/>
                    <a:pt x="20110" y="4862"/>
                  </a:cubicBezTo>
                  <a:cubicBezTo>
                    <a:pt x="20155" y="4794"/>
                    <a:pt x="20201" y="4702"/>
                    <a:pt x="20247" y="4634"/>
                  </a:cubicBezTo>
                  <a:lnTo>
                    <a:pt x="20315" y="4497"/>
                  </a:lnTo>
                  <a:lnTo>
                    <a:pt x="20361" y="4429"/>
                  </a:lnTo>
                  <a:lnTo>
                    <a:pt x="20384" y="4383"/>
                  </a:lnTo>
                  <a:lnTo>
                    <a:pt x="20429" y="4314"/>
                  </a:lnTo>
                  <a:cubicBezTo>
                    <a:pt x="20543" y="4132"/>
                    <a:pt x="20635" y="3949"/>
                    <a:pt x="20749" y="3767"/>
                  </a:cubicBezTo>
                  <a:cubicBezTo>
                    <a:pt x="20794" y="3698"/>
                    <a:pt x="20840" y="3630"/>
                    <a:pt x="20886" y="3561"/>
                  </a:cubicBezTo>
                  <a:cubicBezTo>
                    <a:pt x="20954" y="3424"/>
                    <a:pt x="21046" y="3264"/>
                    <a:pt x="21137" y="3127"/>
                  </a:cubicBezTo>
                  <a:cubicBezTo>
                    <a:pt x="21182" y="3036"/>
                    <a:pt x="21228" y="2945"/>
                    <a:pt x="21274" y="2876"/>
                  </a:cubicBezTo>
                  <a:lnTo>
                    <a:pt x="21319" y="2831"/>
                  </a:lnTo>
                  <a:lnTo>
                    <a:pt x="21388" y="2694"/>
                  </a:lnTo>
                  <a:lnTo>
                    <a:pt x="21456" y="2557"/>
                  </a:lnTo>
                  <a:cubicBezTo>
                    <a:pt x="21525" y="2466"/>
                    <a:pt x="21571" y="2351"/>
                    <a:pt x="21639" y="2260"/>
                  </a:cubicBezTo>
                  <a:cubicBezTo>
                    <a:pt x="21707" y="2123"/>
                    <a:pt x="21799" y="1986"/>
                    <a:pt x="21867" y="1849"/>
                  </a:cubicBezTo>
                  <a:cubicBezTo>
                    <a:pt x="21890" y="1804"/>
                    <a:pt x="21913" y="1758"/>
                    <a:pt x="21936" y="1735"/>
                  </a:cubicBezTo>
                  <a:lnTo>
                    <a:pt x="21959" y="1689"/>
                  </a:lnTo>
                  <a:lnTo>
                    <a:pt x="22050" y="1575"/>
                  </a:lnTo>
                  <a:lnTo>
                    <a:pt x="22118" y="1438"/>
                  </a:lnTo>
                  <a:lnTo>
                    <a:pt x="22187" y="1324"/>
                  </a:lnTo>
                  <a:lnTo>
                    <a:pt x="22210" y="1301"/>
                  </a:lnTo>
                  <a:lnTo>
                    <a:pt x="22232" y="1279"/>
                  </a:lnTo>
                  <a:cubicBezTo>
                    <a:pt x="22232" y="1233"/>
                    <a:pt x="22255" y="1233"/>
                    <a:pt x="22255" y="1233"/>
                  </a:cubicBezTo>
                  <a:lnTo>
                    <a:pt x="22278" y="1187"/>
                  </a:lnTo>
                  <a:lnTo>
                    <a:pt x="22301" y="1142"/>
                  </a:lnTo>
                  <a:lnTo>
                    <a:pt x="22324" y="1119"/>
                  </a:lnTo>
                  <a:cubicBezTo>
                    <a:pt x="22369" y="1028"/>
                    <a:pt x="22415" y="959"/>
                    <a:pt x="22461" y="868"/>
                  </a:cubicBezTo>
                  <a:cubicBezTo>
                    <a:pt x="22461" y="845"/>
                    <a:pt x="22461" y="822"/>
                    <a:pt x="22484" y="799"/>
                  </a:cubicBezTo>
                  <a:cubicBezTo>
                    <a:pt x="22484" y="754"/>
                    <a:pt x="22484" y="685"/>
                    <a:pt x="22438" y="617"/>
                  </a:cubicBezTo>
                  <a:cubicBezTo>
                    <a:pt x="22415" y="594"/>
                    <a:pt x="22415" y="571"/>
                    <a:pt x="22392" y="571"/>
                  </a:cubicBezTo>
                  <a:lnTo>
                    <a:pt x="22369" y="548"/>
                  </a:lnTo>
                  <a:cubicBezTo>
                    <a:pt x="22347" y="525"/>
                    <a:pt x="22324" y="503"/>
                    <a:pt x="22301" y="480"/>
                  </a:cubicBezTo>
                  <a:lnTo>
                    <a:pt x="22278" y="457"/>
                  </a:lnTo>
                  <a:lnTo>
                    <a:pt x="22232" y="411"/>
                  </a:lnTo>
                  <a:lnTo>
                    <a:pt x="22210" y="388"/>
                  </a:lnTo>
                  <a:cubicBezTo>
                    <a:pt x="22164" y="366"/>
                    <a:pt x="22141" y="343"/>
                    <a:pt x="22141" y="320"/>
                  </a:cubicBezTo>
                  <a:cubicBezTo>
                    <a:pt x="22096" y="274"/>
                    <a:pt x="22050" y="229"/>
                    <a:pt x="22027" y="183"/>
                  </a:cubicBezTo>
                  <a:cubicBezTo>
                    <a:pt x="22004" y="137"/>
                    <a:pt x="21981" y="115"/>
                    <a:pt x="21959" y="69"/>
                  </a:cubicBezTo>
                  <a:cubicBezTo>
                    <a:pt x="21936" y="46"/>
                    <a:pt x="21913" y="46"/>
                    <a:pt x="21890" y="23"/>
                  </a:cubicBezTo>
                  <a:cubicBezTo>
                    <a:pt x="21867" y="23"/>
                    <a:pt x="21844" y="0"/>
                    <a:pt x="218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8"/>
            <p:cNvSpPr/>
            <p:nvPr/>
          </p:nvSpPr>
          <p:spPr>
            <a:xfrm>
              <a:off x="-678326" y="2387600"/>
              <a:ext cx="1323046" cy="982102"/>
            </a:xfrm>
            <a:custGeom>
              <a:avLst/>
              <a:gdLst/>
              <a:ahLst/>
              <a:cxnLst/>
              <a:rect l="l" t="t" r="r" b="b"/>
              <a:pathLst>
                <a:path w="23648" h="17554" extrusionOk="0">
                  <a:moveTo>
                    <a:pt x="23442" y="0"/>
                  </a:moveTo>
                  <a:cubicBezTo>
                    <a:pt x="23396" y="0"/>
                    <a:pt x="23351" y="46"/>
                    <a:pt x="23351" y="69"/>
                  </a:cubicBezTo>
                  <a:cubicBezTo>
                    <a:pt x="23351" y="92"/>
                    <a:pt x="23351" y="92"/>
                    <a:pt x="23351" y="115"/>
                  </a:cubicBezTo>
                  <a:cubicBezTo>
                    <a:pt x="23328" y="115"/>
                    <a:pt x="23305" y="115"/>
                    <a:pt x="23282" y="137"/>
                  </a:cubicBezTo>
                  <a:cubicBezTo>
                    <a:pt x="23282" y="137"/>
                    <a:pt x="23259" y="160"/>
                    <a:pt x="23259" y="160"/>
                  </a:cubicBezTo>
                  <a:lnTo>
                    <a:pt x="23236" y="206"/>
                  </a:lnTo>
                  <a:lnTo>
                    <a:pt x="23236" y="229"/>
                  </a:lnTo>
                  <a:lnTo>
                    <a:pt x="23214" y="229"/>
                  </a:lnTo>
                  <a:lnTo>
                    <a:pt x="23077" y="503"/>
                  </a:lnTo>
                  <a:cubicBezTo>
                    <a:pt x="22940" y="708"/>
                    <a:pt x="22826" y="891"/>
                    <a:pt x="22711" y="1096"/>
                  </a:cubicBezTo>
                  <a:cubicBezTo>
                    <a:pt x="22597" y="1256"/>
                    <a:pt x="22506" y="1416"/>
                    <a:pt x="22415" y="1553"/>
                  </a:cubicBezTo>
                  <a:lnTo>
                    <a:pt x="22278" y="1758"/>
                  </a:lnTo>
                  <a:lnTo>
                    <a:pt x="22232" y="1849"/>
                  </a:lnTo>
                  <a:cubicBezTo>
                    <a:pt x="22187" y="1895"/>
                    <a:pt x="22164" y="1941"/>
                    <a:pt x="22141" y="1986"/>
                  </a:cubicBezTo>
                  <a:cubicBezTo>
                    <a:pt x="22118" y="2009"/>
                    <a:pt x="22118" y="2032"/>
                    <a:pt x="22095" y="2055"/>
                  </a:cubicBezTo>
                  <a:cubicBezTo>
                    <a:pt x="22095" y="2078"/>
                    <a:pt x="22118" y="2123"/>
                    <a:pt x="22118" y="2123"/>
                  </a:cubicBezTo>
                  <a:cubicBezTo>
                    <a:pt x="22141" y="2169"/>
                    <a:pt x="22164" y="2192"/>
                    <a:pt x="22187" y="2215"/>
                  </a:cubicBezTo>
                  <a:lnTo>
                    <a:pt x="22164" y="2237"/>
                  </a:lnTo>
                  <a:lnTo>
                    <a:pt x="22118" y="2237"/>
                  </a:lnTo>
                  <a:cubicBezTo>
                    <a:pt x="22050" y="2351"/>
                    <a:pt x="22004" y="2443"/>
                    <a:pt x="21935" y="2534"/>
                  </a:cubicBezTo>
                  <a:cubicBezTo>
                    <a:pt x="21890" y="2603"/>
                    <a:pt x="21844" y="2694"/>
                    <a:pt x="21798" y="2762"/>
                  </a:cubicBezTo>
                  <a:cubicBezTo>
                    <a:pt x="21776" y="2831"/>
                    <a:pt x="21753" y="2876"/>
                    <a:pt x="21730" y="2922"/>
                  </a:cubicBezTo>
                  <a:cubicBezTo>
                    <a:pt x="21684" y="3013"/>
                    <a:pt x="21639" y="3082"/>
                    <a:pt x="21570" y="3173"/>
                  </a:cubicBezTo>
                  <a:lnTo>
                    <a:pt x="21547" y="3219"/>
                  </a:lnTo>
                  <a:lnTo>
                    <a:pt x="21479" y="3333"/>
                  </a:lnTo>
                  <a:lnTo>
                    <a:pt x="21388" y="3470"/>
                  </a:lnTo>
                  <a:cubicBezTo>
                    <a:pt x="21319" y="3584"/>
                    <a:pt x="21251" y="3698"/>
                    <a:pt x="21205" y="3835"/>
                  </a:cubicBezTo>
                  <a:lnTo>
                    <a:pt x="21159" y="3881"/>
                  </a:lnTo>
                  <a:lnTo>
                    <a:pt x="21114" y="3949"/>
                  </a:lnTo>
                  <a:lnTo>
                    <a:pt x="21091" y="3995"/>
                  </a:lnTo>
                  <a:cubicBezTo>
                    <a:pt x="21068" y="4041"/>
                    <a:pt x="21045" y="4086"/>
                    <a:pt x="21022" y="4132"/>
                  </a:cubicBezTo>
                  <a:cubicBezTo>
                    <a:pt x="21022" y="4155"/>
                    <a:pt x="21022" y="4200"/>
                    <a:pt x="21022" y="4200"/>
                  </a:cubicBezTo>
                  <a:cubicBezTo>
                    <a:pt x="21000" y="4223"/>
                    <a:pt x="20977" y="4246"/>
                    <a:pt x="20977" y="4292"/>
                  </a:cubicBezTo>
                  <a:cubicBezTo>
                    <a:pt x="20863" y="4451"/>
                    <a:pt x="20771" y="4611"/>
                    <a:pt x="20657" y="4771"/>
                  </a:cubicBezTo>
                  <a:lnTo>
                    <a:pt x="20589" y="4885"/>
                  </a:lnTo>
                  <a:lnTo>
                    <a:pt x="20520" y="4999"/>
                  </a:lnTo>
                  <a:lnTo>
                    <a:pt x="20497" y="5045"/>
                  </a:lnTo>
                  <a:lnTo>
                    <a:pt x="20475" y="5091"/>
                  </a:lnTo>
                  <a:cubicBezTo>
                    <a:pt x="20383" y="5205"/>
                    <a:pt x="20292" y="5364"/>
                    <a:pt x="20224" y="5501"/>
                  </a:cubicBezTo>
                  <a:lnTo>
                    <a:pt x="20178" y="5547"/>
                  </a:lnTo>
                  <a:lnTo>
                    <a:pt x="19950" y="5912"/>
                  </a:lnTo>
                  <a:lnTo>
                    <a:pt x="19904" y="6004"/>
                  </a:lnTo>
                  <a:cubicBezTo>
                    <a:pt x="19813" y="6163"/>
                    <a:pt x="19699" y="6323"/>
                    <a:pt x="19607" y="6483"/>
                  </a:cubicBezTo>
                  <a:cubicBezTo>
                    <a:pt x="19562" y="6597"/>
                    <a:pt x="19493" y="6688"/>
                    <a:pt x="19447" y="6802"/>
                  </a:cubicBezTo>
                  <a:lnTo>
                    <a:pt x="19402" y="6871"/>
                  </a:lnTo>
                  <a:lnTo>
                    <a:pt x="19379" y="6894"/>
                  </a:lnTo>
                  <a:lnTo>
                    <a:pt x="19356" y="6939"/>
                  </a:lnTo>
                  <a:cubicBezTo>
                    <a:pt x="19356" y="6962"/>
                    <a:pt x="19333" y="6985"/>
                    <a:pt x="19311" y="7008"/>
                  </a:cubicBezTo>
                  <a:lnTo>
                    <a:pt x="19311" y="7031"/>
                  </a:lnTo>
                  <a:cubicBezTo>
                    <a:pt x="19288" y="7076"/>
                    <a:pt x="19265" y="7099"/>
                    <a:pt x="19242" y="7145"/>
                  </a:cubicBezTo>
                  <a:cubicBezTo>
                    <a:pt x="19242" y="7190"/>
                    <a:pt x="19242" y="7213"/>
                    <a:pt x="19242" y="7259"/>
                  </a:cubicBezTo>
                  <a:lnTo>
                    <a:pt x="19219" y="7305"/>
                  </a:lnTo>
                  <a:lnTo>
                    <a:pt x="19196" y="7350"/>
                  </a:lnTo>
                  <a:cubicBezTo>
                    <a:pt x="19174" y="7373"/>
                    <a:pt x="19151" y="7419"/>
                    <a:pt x="19128" y="7464"/>
                  </a:cubicBezTo>
                  <a:lnTo>
                    <a:pt x="19128" y="7487"/>
                  </a:lnTo>
                  <a:cubicBezTo>
                    <a:pt x="19105" y="7533"/>
                    <a:pt x="19082" y="7578"/>
                    <a:pt x="19059" y="7601"/>
                  </a:cubicBezTo>
                  <a:cubicBezTo>
                    <a:pt x="19059" y="7624"/>
                    <a:pt x="19059" y="7624"/>
                    <a:pt x="19037" y="7647"/>
                  </a:cubicBezTo>
                  <a:lnTo>
                    <a:pt x="18991" y="7715"/>
                  </a:lnTo>
                  <a:lnTo>
                    <a:pt x="18945" y="7807"/>
                  </a:lnTo>
                  <a:cubicBezTo>
                    <a:pt x="18922" y="7807"/>
                    <a:pt x="18922" y="7830"/>
                    <a:pt x="18900" y="7852"/>
                  </a:cubicBezTo>
                  <a:lnTo>
                    <a:pt x="18877" y="7875"/>
                  </a:lnTo>
                  <a:lnTo>
                    <a:pt x="18786" y="8058"/>
                  </a:lnTo>
                  <a:cubicBezTo>
                    <a:pt x="18694" y="8172"/>
                    <a:pt x="18626" y="8309"/>
                    <a:pt x="18557" y="8423"/>
                  </a:cubicBezTo>
                  <a:lnTo>
                    <a:pt x="18512" y="8491"/>
                  </a:lnTo>
                  <a:lnTo>
                    <a:pt x="18489" y="8560"/>
                  </a:lnTo>
                  <a:lnTo>
                    <a:pt x="18466" y="8583"/>
                  </a:lnTo>
                  <a:cubicBezTo>
                    <a:pt x="18443" y="8628"/>
                    <a:pt x="18398" y="8674"/>
                    <a:pt x="18375" y="8743"/>
                  </a:cubicBezTo>
                  <a:cubicBezTo>
                    <a:pt x="18329" y="8811"/>
                    <a:pt x="18283" y="8902"/>
                    <a:pt x="18238" y="8994"/>
                  </a:cubicBezTo>
                  <a:lnTo>
                    <a:pt x="18146" y="9108"/>
                  </a:lnTo>
                  <a:lnTo>
                    <a:pt x="18078" y="9245"/>
                  </a:lnTo>
                  <a:cubicBezTo>
                    <a:pt x="18032" y="9336"/>
                    <a:pt x="17987" y="9427"/>
                    <a:pt x="17941" y="9541"/>
                  </a:cubicBezTo>
                  <a:cubicBezTo>
                    <a:pt x="17873" y="9633"/>
                    <a:pt x="17827" y="9724"/>
                    <a:pt x="17781" y="9838"/>
                  </a:cubicBezTo>
                  <a:lnTo>
                    <a:pt x="17781" y="9861"/>
                  </a:lnTo>
                  <a:lnTo>
                    <a:pt x="17736" y="9929"/>
                  </a:lnTo>
                  <a:lnTo>
                    <a:pt x="17690" y="10021"/>
                  </a:lnTo>
                  <a:lnTo>
                    <a:pt x="17690" y="10044"/>
                  </a:lnTo>
                  <a:lnTo>
                    <a:pt x="17667" y="10066"/>
                  </a:lnTo>
                  <a:cubicBezTo>
                    <a:pt x="17644" y="10089"/>
                    <a:pt x="17644" y="10135"/>
                    <a:pt x="17621" y="10158"/>
                  </a:cubicBezTo>
                  <a:cubicBezTo>
                    <a:pt x="17553" y="10272"/>
                    <a:pt x="17484" y="10386"/>
                    <a:pt x="17416" y="10523"/>
                  </a:cubicBezTo>
                  <a:cubicBezTo>
                    <a:pt x="17370" y="10591"/>
                    <a:pt x="17325" y="10660"/>
                    <a:pt x="17279" y="10751"/>
                  </a:cubicBezTo>
                  <a:cubicBezTo>
                    <a:pt x="17233" y="10820"/>
                    <a:pt x="17188" y="10865"/>
                    <a:pt x="17165" y="10934"/>
                  </a:cubicBezTo>
                  <a:lnTo>
                    <a:pt x="17142" y="10979"/>
                  </a:lnTo>
                  <a:lnTo>
                    <a:pt x="17051" y="11116"/>
                  </a:lnTo>
                  <a:lnTo>
                    <a:pt x="17005" y="11185"/>
                  </a:lnTo>
                  <a:lnTo>
                    <a:pt x="16868" y="11413"/>
                  </a:lnTo>
                  <a:lnTo>
                    <a:pt x="16708" y="11641"/>
                  </a:lnTo>
                  <a:lnTo>
                    <a:pt x="16640" y="11778"/>
                  </a:lnTo>
                  <a:lnTo>
                    <a:pt x="16617" y="11801"/>
                  </a:lnTo>
                  <a:lnTo>
                    <a:pt x="16571" y="11892"/>
                  </a:lnTo>
                  <a:cubicBezTo>
                    <a:pt x="16549" y="11915"/>
                    <a:pt x="16526" y="11961"/>
                    <a:pt x="16503" y="12007"/>
                  </a:cubicBezTo>
                  <a:lnTo>
                    <a:pt x="16480" y="12029"/>
                  </a:lnTo>
                  <a:lnTo>
                    <a:pt x="16412" y="12121"/>
                  </a:lnTo>
                  <a:lnTo>
                    <a:pt x="16366" y="12235"/>
                  </a:lnTo>
                  <a:lnTo>
                    <a:pt x="16298" y="12326"/>
                  </a:lnTo>
                  <a:lnTo>
                    <a:pt x="16275" y="12395"/>
                  </a:lnTo>
                  <a:lnTo>
                    <a:pt x="16229" y="12440"/>
                  </a:lnTo>
                  <a:lnTo>
                    <a:pt x="16206" y="12486"/>
                  </a:lnTo>
                  <a:lnTo>
                    <a:pt x="16183" y="12509"/>
                  </a:lnTo>
                  <a:cubicBezTo>
                    <a:pt x="16183" y="12532"/>
                    <a:pt x="16161" y="12577"/>
                    <a:pt x="16161" y="12600"/>
                  </a:cubicBezTo>
                  <a:cubicBezTo>
                    <a:pt x="16138" y="12600"/>
                    <a:pt x="16138" y="12623"/>
                    <a:pt x="16138" y="12623"/>
                  </a:cubicBezTo>
                  <a:cubicBezTo>
                    <a:pt x="16069" y="12737"/>
                    <a:pt x="16001" y="12874"/>
                    <a:pt x="15932" y="12988"/>
                  </a:cubicBezTo>
                  <a:lnTo>
                    <a:pt x="15887" y="13079"/>
                  </a:lnTo>
                  <a:lnTo>
                    <a:pt x="15841" y="13125"/>
                  </a:lnTo>
                  <a:lnTo>
                    <a:pt x="15841" y="13148"/>
                  </a:lnTo>
                  <a:lnTo>
                    <a:pt x="15795" y="13216"/>
                  </a:lnTo>
                  <a:lnTo>
                    <a:pt x="15773" y="13262"/>
                  </a:lnTo>
                  <a:cubicBezTo>
                    <a:pt x="15773" y="13285"/>
                    <a:pt x="15773" y="13308"/>
                    <a:pt x="15773" y="13330"/>
                  </a:cubicBezTo>
                  <a:cubicBezTo>
                    <a:pt x="15773" y="13353"/>
                    <a:pt x="15773" y="13353"/>
                    <a:pt x="15773" y="13376"/>
                  </a:cubicBezTo>
                  <a:lnTo>
                    <a:pt x="15750" y="13422"/>
                  </a:lnTo>
                  <a:lnTo>
                    <a:pt x="15727" y="13422"/>
                  </a:lnTo>
                  <a:cubicBezTo>
                    <a:pt x="15704" y="13490"/>
                    <a:pt x="15681" y="13513"/>
                    <a:pt x="15658" y="13559"/>
                  </a:cubicBezTo>
                  <a:lnTo>
                    <a:pt x="15613" y="13627"/>
                  </a:lnTo>
                  <a:lnTo>
                    <a:pt x="15590" y="13650"/>
                  </a:lnTo>
                  <a:lnTo>
                    <a:pt x="15567" y="13673"/>
                  </a:lnTo>
                  <a:cubicBezTo>
                    <a:pt x="15544" y="13718"/>
                    <a:pt x="15522" y="13741"/>
                    <a:pt x="15499" y="13787"/>
                  </a:cubicBezTo>
                  <a:lnTo>
                    <a:pt x="15476" y="13810"/>
                  </a:lnTo>
                  <a:cubicBezTo>
                    <a:pt x="15453" y="13833"/>
                    <a:pt x="15430" y="13855"/>
                    <a:pt x="15430" y="13878"/>
                  </a:cubicBezTo>
                  <a:lnTo>
                    <a:pt x="15316" y="14038"/>
                  </a:lnTo>
                  <a:cubicBezTo>
                    <a:pt x="15225" y="14198"/>
                    <a:pt x="15133" y="14335"/>
                    <a:pt x="15065" y="14495"/>
                  </a:cubicBezTo>
                  <a:cubicBezTo>
                    <a:pt x="14951" y="14677"/>
                    <a:pt x="14837" y="14860"/>
                    <a:pt x="14745" y="15042"/>
                  </a:cubicBezTo>
                  <a:cubicBezTo>
                    <a:pt x="14677" y="15156"/>
                    <a:pt x="14609" y="15271"/>
                    <a:pt x="14540" y="15385"/>
                  </a:cubicBezTo>
                  <a:lnTo>
                    <a:pt x="14540" y="15408"/>
                  </a:lnTo>
                  <a:lnTo>
                    <a:pt x="14517" y="15453"/>
                  </a:lnTo>
                  <a:lnTo>
                    <a:pt x="14494" y="15476"/>
                  </a:lnTo>
                  <a:lnTo>
                    <a:pt x="14449" y="15544"/>
                  </a:lnTo>
                  <a:lnTo>
                    <a:pt x="14426" y="15636"/>
                  </a:lnTo>
                  <a:lnTo>
                    <a:pt x="14335" y="15796"/>
                  </a:lnTo>
                  <a:cubicBezTo>
                    <a:pt x="14152" y="16092"/>
                    <a:pt x="14015" y="16366"/>
                    <a:pt x="13855" y="16640"/>
                  </a:cubicBezTo>
                  <a:lnTo>
                    <a:pt x="13855" y="16663"/>
                  </a:lnTo>
                  <a:cubicBezTo>
                    <a:pt x="13855" y="16686"/>
                    <a:pt x="13832" y="16709"/>
                    <a:pt x="13832" y="16709"/>
                  </a:cubicBezTo>
                  <a:cubicBezTo>
                    <a:pt x="13810" y="16731"/>
                    <a:pt x="13810" y="16754"/>
                    <a:pt x="13810" y="16777"/>
                  </a:cubicBezTo>
                  <a:lnTo>
                    <a:pt x="13764" y="16846"/>
                  </a:lnTo>
                  <a:lnTo>
                    <a:pt x="13741" y="16868"/>
                  </a:lnTo>
                  <a:cubicBezTo>
                    <a:pt x="13741" y="16891"/>
                    <a:pt x="13741" y="16914"/>
                    <a:pt x="13718" y="16937"/>
                  </a:cubicBezTo>
                  <a:lnTo>
                    <a:pt x="13673" y="17051"/>
                  </a:lnTo>
                  <a:cubicBezTo>
                    <a:pt x="13650" y="17051"/>
                    <a:pt x="13650" y="17074"/>
                    <a:pt x="13627" y="17097"/>
                  </a:cubicBezTo>
                  <a:cubicBezTo>
                    <a:pt x="13627" y="17097"/>
                    <a:pt x="13627" y="17074"/>
                    <a:pt x="13604" y="17074"/>
                  </a:cubicBezTo>
                  <a:cubicBezTo>
                    <a:pt x="13581" y="17051"/>
                    <a:pt x="13559" y="17051"/>
                    <a:pt x="13513" y="17028"/>
                  </a:cubicBezTo>
                  <a:lnTo>
                    <a:pt x="13148" y="17028"/>
                  </a:lnTo>
                  <a:cubicBezTo>
                    <a:pt x="13102" y="17005"/>
                    <a:pt x="13079" y="17005"/>
                    <a:pt x="13056" y="17005"/>
                  </a:cubicBezTo>
                  <a:lnTo>
                    <a:pt x="13011" y="17005"/>
                  </a:lnTo>
                  <a:lnTo>
                    <a:pt x="12988" y="16982"/>
                  </a:lnTo>
                  <a:lnTo>
                    <a:pt x="12919" y="16982"/>
                  </a:lnTo>
                  <a:lnTo>
                    <a:pt x="12874" y="16960"/>
                  </a:lnTo>
                  <a:lnTo>
                    <a:pt x="12782" y="16960"/>
                  </a:lnTo>
                  <a:cubicBezTo>
                    <a:pt x="12691" y="16937"/>
                    <a:pt x="12600" y="16914"/>
                    <a:pt x="12509" y="16891"/>
                  </a:cubicBezTo>
                  <a:cubicBezTo>
                    <a:pt x="12372" y="16868"/>
                    <a:pt x="12235" y="16846"/>
                    <a:pt x="12121" y="16823"/>
                  </a:cubicBezTo>
                  <a:cubicBezTo>
                    <a:pt x="12006" y="16800"/>
                    <a:pt x="11892" y="16777"/>
                    <a:pt x="11778" y="16754"/>
                  </a:cubicBezTo>
                  <a:lnTo>
                    <a:pt x="11755" y="16754"/>
                  </a:lnTo>
                  <a:cubicBezTo>
                    <a:pt x="11710" y="16754"/>
                    <a:pt x="11641" y="16731"/>
                    <a:pt x="11596" y="16731"/>
                  </a:cubicBezTo>
                  <a:lnTo>
                    <a:pt x="11527" y="16709"/>
                  </a:lnTo>
                  <a:lnTo>
                    <a:pt x="11481" y="16686"/>
                  </a:lnTo>
                  <a:lnTo>
                    <a:pt x="11436" y="16686"/>
                  </a:lnTo>
                  <a:cubicBezTo>
                    <a:pt x="11367" y="16663"/>
                    <a:pt x="11299" y="16640"/>
                    <a:pt x="11230" y="16617"/>
                  </a:cubicBezTo>
                  <a:lnTo>
                    <a:pt x="11208" y="16617"/>
                  </a:lnTo>
                  <a:cubicBezTo>
                    <a:pt x="11139" y="16594"/>
                    <a:pt x="11093" y="16572"/>
                    <a:pt x="11025" y="16549"/>
                  </a:cubicBezTo>
                  <a:lnTo>
                    <a:pt x="10956" y="16526"/>
                  </a:lnTo>
                  <a:lnTo>
                    <a:pt x="10911" y="16503"/>
                  </a:lnTo>
                  <a:cubicBezTo>
                    <a:pt x="10865" y="16480"/>
                    <a:pt x="10842" y="16480"/>
                    <a:pt x="10797" y="16457"/>
                  </a:cubicBezTo>
                  <a:cubicBezTo>
                    <a:pt x="10774" y="16457"/>
                    <a:pt x="10751" y="16435"/>
                    <a:pt x="10728" y="16435"/>
                  </a:cubicBezTo>
                  <a:cubicBezTo>
                    <a:pt x="10683" y="16412"/>
                    <a:pt x="10614" y="16389"/>
                    <a:pt x="10568" y="16389"/>
                  </a:cubicBezTo>
                  <a:cubicBezTo>
                    <a:pt x="10546" y="16366"/>
                    <a:pt x="10500" y="16343"/>
                    <a:pt x="10454" y="16343"/>
                  </a:cubicBezTo>
                  <a:lnTo>
                    <a:pt x="10431" y="16321"/>
                  </a:lnTo>
                  <a:lnTo>
                    <a:pt x="10386" y="16321"/>
                  </a:lnTo>
                  <a:cubicBezTo>
                    <a:pt x="10363" y="16321"/>
                    <a:pt x="10363" y="16298"/>
                    <a:pt x="10340" y="16298"/>
                  </a:cubicBezTo>
                  <a:lnTo>
                    <a:pt x="10272" y="16275"/>
                  </a:lnTo>
                  <a:cubicBezTo>
                    <a:pt x="10180" y="16252"/>
                    <a:pt x="10112" y="16229"/>
                    <a:pt x="10043" y="16206"/>
                  </a:cubicBezTo>
                  <a:lnTo>
                    <a:pt x="10021" y="16206"/>
                  </a:lnTo>
                  <a:lnTo>
                    <a:pt x="9884" y="16161"/>
                  </a:lnTo>
                  <a:lnTo>
                    <a:pt x="9655" y="16069"/>
                  </a:lnTo>
                  <a:lnTo>
                    <a:pt x="9450" y="16001"/>
                  </a:lnTo>
                  <a:lnTo>
                    <a:pt x="9427" y="16001"/>
                  </a:lnTo>
                  <a:cubicBezTo>
                    <a:pt x="9404" y="15978"/>
                    <a:pt x="9382" y="15955"/>
                    <a:pt x="9359" y="15955"/>
                  </a:cubicBezTo>
                  <a:lnTo>
                    <a:pt x="9313" y="15933"/>
                  </a:lnTo>
                  <a:lnTo>
                    <a:pt x="9245" y="15910"/>
                  </a:lnTo>
                  <a:cubicBezTo>
                    <a:pt x="9199" y="15887"/>
                    <a:pt x="9130" y="15864"/>
                    <a:pt x="9085" y="15841"/>
                  </a:cubicBezTo>
                  <a:cubicBezTo>
                    <a:pt x="8993" y="15796"/>
                    <a:pt x="8925" y="15773"/>
                    <a:pt x="8857" y="15750"/>
                  </a:cubicBezTo>
                  <a:lnTo>
                    <a:pt x="8788" y="15727"/>
                  </a:lnTo>
                  <a:cubicBezTo>
                    <a:pt x="8674" y="15681"/>
                    <a:pt x="8560" y="15636"/>
                    <a:pt x="8446" y="15590"/>
                  </a:cubicBezTo>
                  <a:cubicBezTo>
                    <a:pt x="8446" y="15567"/>
                    <a:pt x="8400" y="15544"/>
                    <a:pt x="8377" y="15522"/>
                  </a:cubicBezTo>
                  <a:cubicBezTo>
                    <a:pt x="8332" y="15499"/>
                    <a:pt x="8309" y="15476"/>
                    <a:pt x="8286" y="15476"/>
                  </a:cubicBezTo>
                  <a:lnTo>
                    <a:pt x="8240" y="15453"/>
                  </a:lnTo>
                  <a:cubicBezTo>
                    <a:pt x="8195" y="15430"/>
                    <a:pt x="8149" y="15430"/>
                    <a:pt x="8126" y="15408"/>
                  </a:cubicBezTo>
                  <a:lnTo>
                    <a:pt x="8103" y="15385"/>
                  </a:lnTo>
                  <a:lnTo>
                    <a:pt x="7989" y="15339"/>
                  </a:lnTo>
                  <a:lnTo>
                    <a:pt x="7875" y="15316"/>
                  </a:lnTo>
                  <a:lnTo>
                    <a:pt x="7784" y="15271"/>
                  </a:lnTo>
                  <a:cubicBezTo>
                    <a:pt x="7670" y="15225"/>
                    <a:pt x="7555" y="15179"/>
                    <a:pt x="7464" y="15134"/>
                  </a:cubicBezTo>
                  <a:cubicBezTo>
                    <a:pt x="7327" y="15065"/>
                    <a:pt x="7213" y="15019"/>
                    <a:pt x="7099" y="14974"/>
                  </a:cubicBezTo>
                  <a:lnTo>
                    <a:pt x="7031" y="14928"/>
                  </a:lnTo>
                  <a:cubicBezTo>
                    <a:pt x="6962" y="14905"/>
                    <a:pt x="6894" y="14860"/>
                    <a:pt x="6802" y="14837"/>
                  </a:cubicBezTo>
                  <a:lnTo>
                    <a:pt x="6757" y="14791"/>
                  </a:lnTo>
                  <a:lnTo>
                    <a:pt x="6734" y="14791"/>
                  </a:lnTo>
                  <a:lnTo>
                    <a:pt x="6688" y="14768"/>
                  </a:lnTo>
                  <a:lnTo>
                    <a:pt x="6665" y="14768"/>
                  </a:lnTo>
                  <a:cubicBezTo>
                    <a:pt x="6642" y="14768"/>
                    <a:pt x="6642" y="14746"/>
                    <a:pt x="6620" y="14746"/>
                  </a:cubicBezTo>
                  <a:lnTo>
                    <a:pt x="6574" y="14746"/>
                  </a:lnTo>
                  <a:lnTo>
                    <a:pt x="6483" y="14700"/>
                  </a:lnTo>
                  <a:cubicBezTo>
                    <a:pt x="6414" y="14677"/>
                    <a:pt x="6369" y="14654"/>
                    <a:pt x="6323" y="14631"/>
                  </a:cubicBezTo>
                  <a:cubicBezTo>
                    <a:pt x="6300" y="14609"/>
                    <a:pt x="6277" y="14586"/>
                    <a:pt x="6254" y="14563"/>
                  </a:cubicBezTo>
                  <a:cubicBezTo>
                    <a:pt x="6163" y="14517"/>
                    <a:pt x="6072" y="14472"/>
                    <a:pt x="6003" y="14426"/>
                  </a:cubicBezTo>
                  <a:lnTo>
                    <a:pt x="5981" y="14426"/>
                  </a:lnTo>
                  <a:cubicBezTo>
                    <a:pt x="5912" y="14380"/>
                    <a:pt x="5821" y="14358"/>
                    <a:pt x="5752" y="14312"/>
                  </a:cubicBezTo>
                  <a:cubicBezTo>
                    <a:pt x="5593" y="14243"/>
                    <a:pt x="5410" y="14175"/>
                    <a:pt x="5250" y="14084"/>
                  </a:cubicBezTo>
                  <a:cubicBezTo>
                    <a:pt x="5182" y="14061"/>
                    <a:pt x="5090" y="14015"/>
                    <a:pt x="5022" y="13970"/>
                  </a:cubicBezTo>
                  <a:cubicBezTo>
                    <a:pt x="4908" y="13901"/>
                    <a:pt x="4794" y="13833"/>
                    <a:pt x="4702" y="13764"/>
                  </a:cubicBezTo>
                  <a:lnTo>
                    <a:pt x="4611" y="13741"/>
                  </a:lnTo>
                  <a:cubicBezTo>
                    <a:pt x="4543" y="13696"/>
                    <a:pt x="4451" y="13650"/>
                    <a:pt x="4360" y="13604"/>
                  </a:cubicBezTo>
                  <a:lnTo>
                    <a:pt x="4200" y="13513"/>
                  </a:lnTo>
                  <a:cubicBezTo>
                    <a:pt x="4109" y="13467"/>
                    <a:pt x="3995" y="13399"/>
                    <a:pt x="3903" y="13353"/>
                  </a:cubicBezTo>
                  <a:cubicBezTo>
                    <a:pt x="3721" y="13262"/>
                    <a:pt x="3561" y="13171"/>
                    <a:pt x="3401" y="13079"/>
                  </a:cubicBezTo>
                  <a:lnTo>
                    <a:pt x="3310" y="13034"/>
                  </a:lnTo>
                  <a:lnTo>
                    <a:pt x="3287" y="13034"/>
                  </a:lnTo>
                  <a:cubicBezTo>
                    <a:pt x="3150" y="12965"/>
                    <a:pt x="3013" y="12897"/>
                    <a:pt x="2876" y="12828"/>
                  </a:cubicBezTo>
                  <a:cubicBezTo>
                    <a:pt x="2853" y="12805"/>
                    <a:pt x="2831" y="12805"/>
                    <a:pt x="2785" y="12783"/>
                  </a:cubicBezTo>
                  <a:lnTo>
                    <a:pt x="2717" y="12783"/>
                  </a:lnTo>
                  <a:cubicBezTo>
                    <a:pt x="2694" y="12760"/>
                    <a:pt x="2671" y="12760"/>
                    <a:pt x="2648" y="12737"/>
                  </a:cubicBezTo>
                  <a:lnTo>
                    <a:pt x="2625" y="12714"/>
                  </a:lnTo>
                  <a:cubicBezTo>
                    <a:pt x="2557" y="12691"/>
                    <a:pt x="2488" y="12646"/>
                    <a:pt x="2443" y="12623"/>
                  </a:cubicBezTo>
                  <a:cubicBezTo>
                    <a:pt x="2397" y="12577"/>
                    <a:pt x="2351" y="12577"/>
                    <a:pt x="2328" y="12554"/>
                  </a:cubicBezTo>
                  <a:cubicBezTo>
                    <a:pt x="2306" y="12554"/>
                    <a:pt x="2306" y="12532"/>
                    <a:pt x="2283" y="12532"/>
                  </a:cubicBezTo>
                  <a:cubicBezTo>
                    <a:pt x="2260" y="12532"/>
                    <a:pt x="2214" y="12554"/>
                    <a:pt x="2192" y="12577"/>
                  </a:cubicBezTo>
                  <a:cubicBezTo>
                    <a:pt x="2192" y="12554"/>
                    <a:pt x="2169" y="12554"/>
                    <a:pt x="2146" y="12532"/>
                  </a:cubicBezTo>
                  <a:lnTo>
                    <a:pt x="1804" y="12303"/>
                  </a:lnTo>
                  <a:lnTo>
                    <a:pt x="1461" y="12075"/>
                  </a:lnTo>
                  <a:lnTo>
                    <a:pt x="1393" y="12029"/>
                  </a:lnTo>
                  <a:lnTo>
                    <a:pt x="1233" y="11915"/>
                  </a:lnTo>
                  <a:cubicBezTo>
                    <a:pt x="1187" y="11847"/>
                    <a:pt x="1142" y="11801"/>
                    <a:pt x="1096" y="11755"/>
                  </a:cubicBezTo>
                  <a:lnTo>
                    <a:pt x="1073" y="11733"/>
                  </a:lnTo>
                  <a:cubicBezTo>
                    <a:pt x="1027" y="11687"/>
                    <a:pt x="1005" y="11664"/>
                    <a:pt x="982" y="11641"/>
                  </a:cubicBezTo>
                  <a:lnTo>
                    <a:pt x="959" y="11619"/>
                  </a:lnTo>
                  <a:cubicBezTo>
                    <a:pt x="891" y="11573"/>
                    <a:pt x="822" y="11504"/>
                    <a:pt x="754" y="11459"/>
                  </a:cubicBezTo>
                  <a:lnTo>
                    <a:pt x="708" y="11436"/>
                  </a:lnTo>
                  <a:cubicBezTo>
                    <a:pt x="617" y="11390"/>
                    <a:pt x="548" y="11322"/>
                    <a:pt x="457" y="11276"/>
                  </a:cubicBezTo>
                  <a:lnTo>
                    <a:pt x="434" y="11253"/>
                  </a:lnTo>
                  <a:lnTo>
                    <a:pt x="388" y="11231"/>
                  </a:lnTo>
                  <a:lnTo>
                    <a:pt x="366" y="11231"/>
                  </a:lnTo>
                  <a:cubicBezTo>
                    <a:pt x="343" y="11208"/>
                    <a:pt x="320" y="11185"/>
                    <a:pt x="297" y="11162"/>
                  </a:cubicBezTo>
                  <a:cubicBezTo>
                    <a:pt x="274" y="11162"/>
                    <a:pt x="251" y="11139"/>
                    <a:pt x="229" y="11139"/>
                  </a:cubicBezTo>
                  <a:cubicBezTo>
                    <a:pt x="206" y="11116"/>
                    <a:pt x="160" y="11094"/>
                    <a:pt x="137" y="11094"/>
                  </a:cubicBezTo>
                  <a:cubicBezTo>
                    <a:pt x="114" y="11094"/>
                    <a:pt x="92" y="11116"/>
                    <a:pt x="69" y="11116"/>
                  </a:cubicBezTo>
                  <a:cubicBezTo>
                    <a:pt x="46" y="11139"/>
                    <a:pt x="23" y="11139"/>
                    <a:pt x="23" y="11162"/>
                  </a:cubicBezTo>
                  <a:cubicBezTo>
                    <a:pt x="0" y="11208"/>
                    <a:pt x="0" y="11253"/>
                    <a:pt x="23" y="11276"/>
                  </a:cubicBezTo>
                  <a:cubicBezTo>
                    <a:pt x="23" y="11322"/>
                    <a:pt x="23" y="11367"/>
                    <a:pt x="69" y="11413"/>
                  </a:cubicBezTo>
                  <a:cubicBezTo>
                    <a:pt x="69" y="11413"/>
                    <a:pt x="92" y="11413"/>
                    <a:pt x="92" y="11436"/>
                  </a:cubicBezTo>
                  <a:cubicBezTo>
                    <a:pt x="92" y="11459"/>
                    <a:pt x="92" y="11482"/>
                    <a:pt x="114" y="11504"/>
                  </a:cubicBezTo>
                  <a:cubicBezTo>
                    <a:pt x="137" y="11527"/>
                    <a:pt x="160" y="11573"/>
                    <a:pt x="206" y="11596"/>
                  </a:cubicBezTo>
                  <a:lnTo>
                    <a:pt x="229" y="11596"/>
                  </a:lnTo>
                  <a:cubicBezTo>
                    <a:pt x="229" y="11619"/>
                    <a:pt x="251" y="11641"/>
                    <a:pt x="274" y="11664"/>
                  </a:cubicBezTo>
                  <a:lnTo>
                    <a:pt x="343" y="11710"/>
                  </a:lnTo>
                  <a:lnTo>
                    <a:pt x="434" y="11778"/>
                  </a:lnTo>
                  <a:lnTo>
                    <a:pt x="480" y="11801"/>
                  </a:lnTo>
                  <a:cubicBezTo>
                    <a:pt x="571" y="11870"/>
                    <a:pt x="662" y="11961"/>
                    <a:pt x="776" y="12029"/>
                  </a:cubicBezTo>
                  <a:lnTo>
                    <a:pt x="891" y="12121"/>
                  </a:lnTo>
                  <a:lnTo>
                    <a:pt x="913" y="12144"/>
                  </a:lnTo>
                  <a:cubicBezTo>
                    <a:pt x="959" y="12189"/>
                    <a:pt x="1005" y="12212"/>
                    <a:pt x="1050" y="12258"/>
                  </a:cubicBezTo>
                  <a:lnTo>
                    <a:pt x="1096" y="12303"/>
                  </a:lnTo>
                  <a:cubicBezTo>
                    <a:pt x="1142" y="12326"/>
                    <a:pt x="1164" y="12349"/>
                    <a:pt x="1210" y="12372"/>
                  </a:cubicBezTo>
                  <a:lnTo>
                    <a:pt x="1233" y="12395"/>
                  </a:lnTo>
                  <a:lnTo>
                    <a:pt x="1279" y="12440"/>
                  </a:lnTo>
                  <a:lnTo>
                    <a:pt x="1301" y="12440"/>
                  </a:lnTo>
                  <a:cubicBezTo>
                    <a:pt x="1324" y="12463"/>
                    <a:pt x="1370" y="12486"/>
                    <a:pt x="1393" y="12509"/>
                  </a:cubicBezTo>
                  <a:lnTo>
                    <a:pt x="1438" y="12509"/>
                  </a:lnTo>
                  <a:cubicBezTo>
                    <a:pt x="1461" y="12509"/>
                    <a:pt x="1507" y="12509"/>
                    <a:pt x="1507" y="12486"/>
                  </a:cubicBezTo>
                  <a:cubicBezTo>
                    <a:pt x="1621" y="12577"/>
                    <a:pt x="1758" y="12646"/>
                    <a:pt x="1872" y="12714"/>
                  </a:cubicBezTo>
                  <a:lnTo>
                    <a:pt x="2009" y="12805"/>
                  </a:lnTo>
                  <a:lnTo>
                    <a:pt x="2100" y="12851"/>
                  </a:lnTo>
                  <a:lnTo>
                    <a:pt x="2260" y="12942"/>
                  </a:lnTo>
                  <a:cubicBezTo>
                    <a:pt x="2351" y="13011"/>
                    <a:pt x="2420" y="13057"/>
                    <a:pt x="2511" y="13102"/>
                  </a:cubicBezTo>
                  <a:lnTo>
                    <a:pt x="2534" y="13125"/>
                  </a:lnTo>
                  <a:lnTo>
                    <a:pt x="2580" y="13148"/>
                  </a:lnTo>
                  <a:lnTo>
                    <a:pt x="2602" y="13148"/>
                  </a:lnTo>
                  <a:cubicBezTo>
                    <a:pt x="2625" y="13171"/>
                    <a:pt x="2648" y="13193"/>
                    <a:pt x="2671" y="13193"/>
                  </a:cubicBezTo>
                  <a:cubicBezTo>
                    <a:pt x="2671" y="13193"/>
                    <a:pt x="2671" y="13193"/>
                    <a:pt x="2694" y="13216"/>
                  </a:cubicBezTo>
                  <a:lnTo>
                    <a:pt x="2739" y="13239"/>
                  </a:lnTo>
                  <a:cubicBezTo>
                    <a:pt x="2853" y="13308"/>
                    <a:pt x="2968" y="13376"/>
                    <a:pt x="3082" y="13445"/>
                  </a:cubicBezTo>
                  <a:lnTo>
                    <a:pt x="3150" y="13490"/>
                  </a:lnTo>
                  <a:lnTo>
                    <a:pt x="3242" y="13536"/>
                  </a:lnTo>
                  <a:lnTo>
                    <a:pt x="3287" y="13559"/>
                  </a:lnTo>
                  <a:lnTo>
                    <a:pt x="3310" y="13582"/>
                  </a:lnTo>
                  <a:cubicBezTo>
                    <a:pt x="3356" y="13604"/>
                    <a:pt x="3378" y="13604"/>
                    <a:pt x="3424" y="13627"/>
                  </a:cubicBezTo>
                  <a:cubicBezTo>
                    <a:pt x="3447" y="13650"/>
                    <a:pt x="3470" y="13650"/>
                    <a:pt x="3493" y="13650"/>
                  </a:cubicBezTo>
                  <a:cubicBezTo>
                    <a:pt x="3493" y="13650"/>
                    <a:pt x="3515" y="13650"/>
                    <a:pt x="3515" y="13627"/>
                  </a:cubicBezTo>
                  <a:cubicBezTo>
                    <a:pt x="3652" y="13696"/>
                    <a:pt x="3766" y="13764"/>
                    <a:pt x="3903" y="13833"/>
                  </a:cubicBezTo>
                  <a:cubicBezTo>
                    <a:pt x="3995" y="13878"/>
                    <a:pt x="4063" y="13901"/>
                    <a:pt x="4132" y="13947"/>
                  </a:cubicBezTo>
                  <a:lnTo>
                    <a:pt x="4177" y="13970"/>
                  </a:lnTo>
                  <a:lnTo>
                    <a:pt x="4223" y="13992"/>
                  </a:lnTo>
                  <a:lnTo>
                    <a:pt x="4269" y="14015"/>
                  </a:lnTo>
                  <a:lnTo>
                    <a:pt x="4291" y="14015"/>
                  </a:lnTo>
                  <a:lnTo>
                    <a:pt x="4314" y="14038"/>
                  </a:lnTo>
                  <a:cubicBezTo>
                    <a:pt x="4337" y="14038"/>
                    <a:pt x="4360" y="14061"/>
                    <a:pt x="4406" y="14061"/>
                  </a:cubicBezTo>
                  <a:lnTo>
                    <a:pt x="4474" y="14061"/>
                  </a:lnTo>
                  <a:lnTo>
                    <a:pt x="4497" y="14084"/>
                  </a:lnTo>
                  <a:lnTo>
                    <a:pt x="4520" y="14084"/>
                  </a:lnTo>
                  <a:cubicBezTo>
                    <a:pt x="4611" y="14129"/>
                    <a:pt x="4680" y="14175"/>
                    <a:pt x="4771" y="14221"/>
                  </a:cubicBezTo>
                  <a:lnTo>
                    <a:pt x="4816" y="14243"/>
                  </a:lnTo>
                  <a:cubicBezTo>
                    <a:pt x="4862" y="14289"/>
                    <a:pt x="4931" y="14335"/>
                    <a:pt x="4999" y="14358"/>
                  </a:cubicBezTo>
                  <a:lnTo>
                    <a:pt x="5068" y="14403"/>
                  </a:lnTo>
                  <a:cubicBezTo>
                    <a:pt x="5136" y="14426"/>
                    <a:pt x="5182" y="14472"/>
                    <a:pt x="5250" y="14495"/>
                  </a:cubicBezTo>
                  <a:cubicBezTo>
                    <a:pt x="5341" y="14540"/>
                    <a:pt x="5433" y="14586"/>
                    <a:pt x="5547" y="14631"/>
                  </a:cubicBezTo>
                  <a:cubicBezTo>
                    <a:pt x="5593" y="14677"/>
                    <a:pt x="5638" y="14700"/>
                    <a:pt x="5707" y="14723"/>
                  </a:cubicBezTo>
                  <a:lnTo>
                    <a:pt x="5798" y="14768"/>
                  </a:lnTo>
                  <a:cubicBezTo>
                    <a:pt x="5958" y="14837"/>
                    <a:pt x="6095" y="14905"/>
                    <a:pt x="6232" y="14951"/>
                  </a:cubicBezTo>
                  <a:lnTo>
                    <a:pt x="6300" y="14974"/>
                  </a:lnTo>
                  <a:cubicBezTo>
                    <a:pt x="6369" y="15019"/>
                    <a:pt x="6460" y="15042"/>
                    <a:pt x="6528" y="15088"/>
                  </a:cubicBezTo>
                  <a:lnTo>
                    <a:pt x="6620" y="15111"/>
                  </a:lnTo>
                  <a:lnTo>
                    <a:pt x="6688" y="15156"/>
                  </a:lnTo>
                  <a:lnTo>
                    <a:pt x="6779" y="15179"/>
                  </a:lnTo>
                  <a:lnTo>
                    <a:pt x="6894" y="15225"/>
                  </a:lnTo>
                  <a:lnTo>
                    <a:pt x="6962" y="15248"/>
                  </a:lnTo>
                  <a:lnTo>
                    <a:pt x="7008" y="15271"/>
                  </a:lnTo>
                  <a:lnTo>
                    <a:pt x="7053" y="15316"/>
                  </a:lnTo>
                  <a:lnTo>
                    <a:pt x="7099" y="15339"/>
                  </a:lnTo>
                  <a:lnTo>
                    <a:pt x="7167" y="15362"/>
                  </a:lnTo>
                  <a:cubicBezTo>
                    <a:pt x="7213" y="15385"/>
                    <a:pt x="7282" y="15430"/>
                    <a:pt x="7350" y="15453"/>
                  </a:cubicBezTo>
                  <a:lnTo>
                    <a:pt x="7441" y="15499"/>
                  </a:lnTo>
                  <a:cubicBezTo>
                    <a:pt x="7510" y="15522"/>
                    <a:pt x="7555" y="15544"/>
                    <a:pt x="7601" y="15567"/>
                  </a:cubicBezTo>
                  <a:lnTo>
                    <a:pt x="7624" y="15590"/>
                  </a:lnTo>
                  <a:lnTo>
                    <a:pt x="7670" y="15590"/>
                  </a:lnTo>
                  <a:cubicBezTo>
                    <a:pt x="7670" y="15590"/>
                    <a:pt x="7670" y="15613"/>
                    <a:pt x="7670" y="15613"/>
                  </a:cubicBezTo>
                  <a:cubicBezTo>
                    <a:pt x="7738" y="15636"/>
                    <a:pt x="7784" y="15681"/>
                    <a:pt x="7829" y="15704"/>
                  </a:cubicBezTo>
                  <a:cubicBezTo>
                    <a:pt x="7875" y="15704"/>
                    <a:pt x="7898" y="15727"/>
                    <a:pt x="7921" y="15727"/>
                  </a:cubicBezTo>
                  <a:lnTo>
                    <a:pt x="7966" y="15750"/>
                  </a:lnTo>
                  <a:lnTo>
                    <a:pt x="8012" y="15773"/>
                  </a:lnTo>
                  <a:lnTo>
                    <a:pt x="8103" y="15818"/>
                  </a:lnTo>
                  <a:lnTo>
                    <a:pt x="8126" y="15818"/>
                  </a:lnTo>
                  <a:cubicBezTo>
                    <a:pt x="8217" y="15864"/>
                    <a:pt x="8309" y="15887"/>
                    <a:pt x="8377" y="15933"/>
                  </a:cubicBezTo>
                  <a:lnTo>
                    <a:pt x="8469" y="15955"/>
                  </a:lnTo>
                  <a:cubicBezTo>
                    <a:pt x="8605" y="16024"/>
                    <a:pt x="8765" y="16092"/>
                    <a:pt x="8902" y="16138"/>
                  </a:cubicBezTo>
                  <a:lnTo>
                    <a:pt x="8925" y="16161"/>
                  </a:lnTo>
                  <a:cubicBezTo>
                    <a:pt x="8971" y="16184"/>
                    <a:pt x="9016" y="16184"/>
                    <a:pt x="9039" y="16206"/>
                  </a:cubicBezTo>
                  <a:lnTo>
                    <a:pt x="9130" y="16252"/>
                  </a:lnTo>
                  <a:lnTo>
                    <a:pt x="9199" y="16275"/>
                  </a:lnTo>
                  <a:cubicBezTo>
                    <a:pt x="9245" y="16298"/>
                    <a:pt x="9290" y="16321"/>
                    <a:pt x="9359" y="16343"/>
                  </a:cubicBezTo>
                  <a:lnTo>
                    <a:pt x="9382" y="16343"/>
                  </a:lnTo>
                  <a:lnTo>
                    <a:pt x="9404" y="16366"/>
                  </a:lnTo>
                  <a:lnTo>
                    <a:pt x="9473" y="16389"/>
                  </a:lnTo>
                  <a:cubicBezTo>
                    <a:pt x="9633" y="16457"/>
                    <a:pt x="9792" y="16526"/>
                    <a:pt x="10021" y="16594"/>
                  </a:cubicBezTo>
                  <a:cubicBezTo>
                    <a:pt x="10112" y="16617"/>
                    <a:pt x="10226" y="16663"/>
                    <a:pt x="10317" y="16686"/>
                  </a:cubicBezTo>
                  <a:lnTo>
                    <a:pt x="10340" y="16686"/>
                  </a:lnTo>
                  <a:cubicBezTo>
                    <a:pt x="10386" y="16709"/>
                    <a:pt x="10454" y="16731"/>
                    <a:pt x="10500" y="16754"/>
                  </a:cubicBezTo>
                  <a:cubicBezTo>
                    <a:pt x="10568" y="16777"/>
                    <a:pt x="10637" y="16800"/>
                    <a:pt x="10705" y="16823"/>
                  </a:cubicBezTo>
                  <a:lnTo>
                    <a:pt x="10820" y="16868"/>
                  </a:lnTo>
                  <a:lnTo>
                    <a:pt x="10842" y="16868"/>
                  </a:lnTo>
                  <a:lnTo>
                    <a:pt x="10865" y="16891"/>
                  </a:lnTo>
                  <a:lnTo>
                    <a:pt x="10888" y="16891"/>
                  </a:lnTo>
                  <a:cubicBezTo>
                    <a:pt x="10934" y="16891"/>
                    <a:pt x="10956" y="16914"/>
                    <a:pt x="10979" y="16914"/>
                  </a:cubicBezTo>
                  <a:lnTo>
                    <a:pt x="11139" y="16960"/>
                  </a:lnTo>
                  <a:lnTo>
                    <a:pt x="11299" y="17005"/>
                  </a:lnTo>
                  <a:cubicBezTo>
                    <a:pt x="11299" y="17028"/>
                    <a:pt x="11322" y="17028"/>
                    <a:pt x="11344" y="17028"/>
                  </a:cubicBezTo>
                  <a:lnTo>
                    <a:pt x="11367" y="17028"/>
                  </a:lnTo>
                  <a:lnTo>
                    <a:pt x="11413" y="17051"/>
                  </a:lnTo>
                  <a:lnTo>
                    <a:pt x="11596" y="17097"/>
                  </a:lnTo>
                  <a:lnTo>
                    <a:pt x="11641" y="17097"/>
                  </a:lnTo>
                  <a:cubicBezTo>
                    <a:pt x="11664" y="17119"/>
                    <a:pt x="11710" y="17119"/>
                    <a:pt x="11733" y="17142"/>
                  </a:cubicBezTo>
                  <a:lnTo>
                    <a:pt x="11801" y="17165"/>
                  </a:lnTo>
                  <a:cubicBezTo>
                    <a:pt x="11847" y="17188"/>
                    <a:pt x="11915" y="17188"/>
                    <a:pt x="11961" y="17211"/>
                  </a:cubicBezTo>
                  <a:cubicBezTo>
                    <a:pt x="12121" y="17256"/>
                    <a:pt x="12280" y="17302"/>
                    <a:pt x="12417" y="17348"/>
                  </a:cubicBezTo>
                  <a:lnTo>
                    <a:pt x="12463" y="17348"/>
                  </a:lnTo>
                  <a:lnTo>
                    <a:pt x="12600" y="17371"/>
                  </a:lnTo>
                  <a:cubicBezTo>
                    <a:pt x="12691" y="17416"/>
                    <a:pt x="12760" y="17439"/>
                    <a:pt x="12851" y="17462"/>
                  </a:cubicBezTo>
                  <a:cubicBezTo>
                    <a:pt x="12942" y="17485"/>
                    <a:pt x="13034" y="17507"/>
                    <a:pt x="13125" y="17507"/>
                  </a:cubicBezTo>
                  <a:cubicBezTo>
                    <a:pt x="13216" y="17530"/>
                    <a:pt x="13307" y="17553"/>
                    <a:pt x="13399" y="17553"/>
                  </a:cubicBezTo>
                  <a:lnTo>
                    <a:pt x="13627" y="17553"/>
                  </a:lnTo>
                  <a:cubicBezTo>
                    <a:pt x="13673" y="17553"/>
                    <a:pt x="13718" y="17553"/>
                    <a:pt x="13764" y="17507"/>
                  </a:cubicBezTo>
                  <a:cubicBezTo>
                    <a:pt x="13787" y="17485"/>
                    <a:pt x="13810" y="17462"/>
                    <a:pt x="13832" y="17439"/>
                  </a:cubicBezTo>
                  <a:cubicBezTo>
                    <a:pt x="13855" y="17416"/>
                    <a:pt x="13878" y="17393"/>
                    <a:pt x="13901" y="17371"/>
                  </a:cubicBezTo>
                  <a:cubicBezTo>
                    <a:pt x="13924" y="17348"/>
                    <a:pt x="13947" y="17302"/>
                    <a:pt x="13969" y="17256"/>
                  </a:cubicBezTo>
                  <a:lnTo>
                    <a:pt x="13992" y="17234"/>
                  </a:lnTo>
                  <a:cubicBezTo>
                    <a:pt x="14015" y="17211"/>
                    <a:pt x="14015" y="17188"/>
                    <a:pt x="14038" y="17165"/>
                  </a:cubicBezTo>
                  <a:cubicBezTo>
                    <a:pt x="14084" y="17074"/>
                    <a:pt x="14129" y="17005"/>
                    <a:pt x="14175" y="16937"/>
                  </a:cubicBezTo>
                  <a:cubicBezTo>
                    <a:pt x="14243" y="16823"/>
                    <a:pt x="14312" y="16731"/>
                    <a:pt x="14380" y="16617"/>
                  </a:cubicBezTo>
                  <a:cubicBezTo>
                    <a:pt x="14586" y="16275"/>
                    <a:pt x="14791" y="15955"/>
                    <a:pt x="14951" y="15636"/>
                  </a:cubicBezTo>
                  <a:lnTo>
                    <a:pt x="14974" y="15613"/>
                  </a:lnTo>
                  <a:cubicBezTo>
                    <a:pt x="15042" y="15476"/>
                    <a:pt x="15133" y="15316"/>
                    <a:pt x="15202" y="15179"/>
                  </a:cubicBezTo>
                  <a:lnTo>
                    <a:pt x="15225" y="15111"/>
                  </a:lnTo>
                  <a:lnTo>
                    <a:pt x="15248" y="15088"/>
                  </a:lnTo>
                  <a:cubicBezTo>
                    <a:pt x="15248" y="15088"/>
                    <a:pt x="15270" y="15065"/>
                    <a:pt x="15270" y="15065"/>
                  </a:cubicBezTo>
                  <a:cubicBezTo>
                    <a:pt x="15270" y="15042"/>
                    <a:pt x="15293" y="15019"/>
                    <a:pt x="15293" y="14997"/>
                  </a:cubicBezTo>
                  <a:lnTo>
                    <a:pt x="15316" y="14974"/>
                  </a:lnTo>
                  <a:lnTo>
                    <a:pt x="15316" y="14951"/>
                  </a:lnTo>
                  <a:lnTo>
                    <a:pt x="15339" y="14928"/>
                  </a:lnTo>
                  <a:lnTo>
                    <a:pt x="15339" y="14905"/>
                  </a:lnTo>
                  <a:lnTo>
                    <a:pt x="15385" y="14814"/>
                  </a:lnTo>
                  <a:lnTo>
                    <a:pt x="15430" y="14746"/>
                  </a:lnTo>
                  <a:lnTo>
                    <a:pt x="15453" y="14700"/>
                  </a:lnTo>
                  <a:cubicBezTo>
                    <a:pt x="15453" y="14677"/>
                    <a:pt x="15476" y="14631"/>
                    <a:pt x="15499" y="14586"/>
                  </a:cubicBezTo>
                  <a:cubicBezTo>
                    <a:pt x="15590" y="14426"/>
                    <a:pt x="15658" y="14289"/>
                    <a:pt x="15750" y="14129"/>
                  </a:cubicBezTo>
                  <a:lnTo>
                    <a:pt x="15750" y="14106"/>
                  </a:lnTo>
                  <a:lnTo>
                    <a:pt x="15795" y="14038"/>
                  </a:lnTo>
                  <a:lnTo>
                    <a:pt x="15818" y="14015"/>
                  </a:lnTo>
                  <a:cubicBezTo>
                    <a:pt x="15841" y="14015"/>
                    <a:pt x="15864" y="13992"/>
                    <a:pt x="15864" y="13970"/>
                  </a:cubicBezTo>
                  <a:cubicBezTo>
                    <a:pt x="15887" y="13924"/>
                    <a:pt x="15910" y="13901"/>
                    <a:pt x="15932" y="13855"/>
                  </a:cubicBezTo>
                  <a:lnTo>
                    <a:pt x="15955" y="13833"/>
                  </a:lnTo>
                  <a:cubicBezTo>
                    <a:pt x="15955" y="13810"/>
                    <a:pt x="15978" y="13787"/>
                    <a:pt x="15978" y="13787"/>
                  </a:cubicBezTo>
                  <a:lnTo>
                    <a:pt x="16024" y="13673"/>
                  </a:lnTo>
                  <a:lnTo>
                    <a:pt x="16047" y="13650"/>
                  </a:lnTo>
                  <a:lnTo>
                    <a:pt x="16069" y="13604"/>
                  </a:lnTo>
                  <a:lnTo>
                    <a:pt x="16092" y="13559"/>
                  </a:lnTo>
                  <a:lnTo>
                    <a:pt x="16138" y="13490"/>
                  </a:lnTo>
                  <a:cubicBezTo>
                    <a:pt x="16229" y="13330"/>
                    <a:pt x="16298" y="13171"/>
                    <a:pt x="16389" y="13011"/>
                  </a:cubicBezTo>
                  <a:lnTo>
                    <a:pt x="16412" y="12988"/>
                  </a:lnTo>
                  <a:lnTo>
                    <a:pt x="16457" y="12920"/>
                  </a:lnTo>
                  <a:cubicBezTo>
                    <a:pt x="16480" y="12897"/>
                    <a:pt x="16503" y="12874"/>
                    <a:pt x="16503" y="12851"/>
                  </a:cubicBezTo>
                  <a:lnTo>
                    <a:pt x="16526" y="12805"/>
                  </a:lnTo>
                  <a:cubicBezTo>
                    <a:pt x="16617" y="12668"/>
                    <a:pt x="16708" y="12509"/>
                    <a:pt x="16800" y="12372"/>
                  </a:cubicBezTo>
                  <a:lnTo>
                    <a:pt x="16823" y="12326"/>
                  </a:lnTo>
                  <a:lnTo>
                    <a:pt x="16937" y="12144"/>
                  </a:lnTo>
                  <a:lnTo>
                    <a:pt x="16960" y="12098"/>
                  </a:lnTo>
                  <a:lnTo>
                    <a:pt x="17005" y="12052"/>
                  </a:lnTo>
                  <a:cubicBezTo>
                    <a:pt x="17028" y="11984"/>
                    <a:pt x="17074" y="11915"/>
                    <a:pt x="17119" y="11847"/>
                  </a:cubicBezTo>
                  <a:lnTo>
                    <a:pt x="17256" y="11619"/>
                  </a:lnTo>
                  <a:lnTo>
                    <a:pt x="17325" y="11504"/>
                  </a:lnTo>
                  <a:lnTo>
                    <a:pt x="17348" y="11459"/>
                  </a:lnTo>
                  <a:lnTo>
                    <a:pt x="17416" y="11345"/>
                  </a:lnTo>
                  <a:lnTo>
                    <a:pt x="17462" y="11253"/>
                  </a:lnTo>
                  <a:lnTo>
                    <a:pt x="17507" y="11162"/>
                  </a:lnTo>
                  <a:cubicBezTo>
                    <a:pt x="17530" y="11139"/>
                    <a:pt x="17553" y="11116"/>
                    <a:pt x="17553" y="11094"/>
                  </a:cubicBezTo>
                  <a:lnTo>
                    <a:pt x="17599" y="11025"/>
                  </a:lnTo>
                  <a:cubicBezTo>
                    <a:pt x="17621" y="11002"/>
                    <a:pt x="17621" y="10979"/>
                    <a:pt x="17644" y="10934"/>
                  </a:cubicBezTo>
                  <a:cubicBezTo>
                    <a:pt x="17644" y="10911"/>
                    <a:pt x="17644" y="10888"/>
                    <a:pt x="17644" y="10865"/>
                  </a:cubicBezTo>
                  <a:cubicBezTo>
                    <a:pt x="17644" y="10842"/>
                    <a:pt x="17621" y="10820"/>
                    <a:pt x="17621" y="10820"/>
                  </a:cubicBezTo>
                  <a:lnTo>
                    <a:pt x="17644" y="10774"/>
                  </a:lnTo>
                  <a:lnTo>
                    <a:pt x="17667" y="10728"/>
                  </a:lnTo>
                  <a:lnTo>
                    <a:pt x="17736" y="10614"/>
                  </a:lnTo>
                  <a:lnTo>
                    <a:pt x="17781" y="10500"/>
                  </a:lnTo>
                  <a:cubicBezTo>
                    <a:pt x="17804" y="10477"/>
                    <a:pt x="17827" y="10432"/>
                    <a:pt x="17850" y="10409"/>
                  </a:cubicBezTo>
                  <a:lnTo>
                    <a:pt x="17873" y="10386"/>
                  </a:lnTo>
                  <a:lnTo>
                    <a:pt x="17918" y="10295"/>
                  </a:lnTo>
                  <a:cubicBezTo>
                    <a:pt x="17987" y="10158"/>
                    <a:pt x="18078" y="10044"/>
                    <a:pt x="18146" y="9907"/>
                  </a:cubicBezTo>
                  <a:lnTo>
                    <a:pt x="18192" y="9838"/>
                  </a:lnTo>
                  <a:lnTo>
                    <a:pt x="18261" y="9747"/>
                  </a:lnTo>
                  <a:lnTo>
                    <a:pt x="18283" y="9701"/>
                  </a:lnTo>
                  <a:lnTo>
                    <a:pt x="18306" y="9656"/>
                  </a:lnTo>
                  <a:lnTo>
                    <a:pt x="18329" y="9633"/>
                  </a:lnTo>
                  <a:lnTo>
                    <a:pt x="18329" y="9610"/>
                  </a:lnTo>
                  <a:lnTo>
                    <a:pt x="18352" y="9587"/>
                  </a:lnTo>
                  <a:cubicBezTo>
                    <a:pt x="18352" y="9564"/>
                    <a:pt x="18375" y="9541"/>
                    <a:pt x="18375" y="9519"/>
                  </a:cubicBezTo>
                  <a:cubicBezTo>
                    <a:pt x="18398" y="9496"/>
                    <a:pt x="18398" y="9473"/>
                    <a:pt x="18398" y="9450"/>
                  </a:cubicBezTo>
                  <a:lnTo>
                    <a:pt x="18420" y="9404"/>
                  </a:lnTo>
                  <a:lnTo>
                    <a:pt x="18443" y="9382"/>
                  </a:lnTo>
                  <a:cubicBezTo>
                    <a:pt x="18443" y="9359"/>
                    <a:pt x="18443" y="9359"/>
                    <a:pt x="18443" y="9336"/>
                  </a:cubicBezTo>
                  <a:cubicBezTo>
                    <a:pt x="18489" y="9313"/>
                    <a:pt x="18512" y="9245"/>
                    <a:pt x="18534" y="9199"/>
                  </a:cubicBezTo>
                  <a:lnTo>
                    <a:pt x="18557" y="9176"/>
                  </a:lnTo>
                  <a:lnTo>
                    <a:pt x="18557" y="9153"/>
                  </a:lnTo>
                  <a:lnTo>
                    <a:pt x="18580" y="9153"/>
                  </a:lnTo>
                  <a:lnTo>
                    <a:pt x="18603" y="9085"/>
                  </a:lnTo>
                  <a:lnTo>
                    <a:pt x="18649" y="8994"/>
                  </a:lnTo>
                  <a:lnTo>
                    <a:pt x="18763" y="8834"/>
                  </a:lnTo>
                  <a:lnTo>
                    <a:pt x="18808" y="8765"/>
                  </a:lnTo>
                  <a:lnTo>
                    <a:pt x="18831" y="8720"/>
                  </a:lnTo>
                  <a:lnTo>
                    <a:pt x="18854" y="8651"/>
                  </a:lnTo>
                  <a:lnTo>
                    <a:pt x="18877" y="8628"/>
                  </a:lnTo>
                  <a:cubicBezTo>
                    <a:pt x="18900" y="8583"/>
                    <a:pt x="18922" y="8560"/>
                    <a:pt x="18945" y="8514"/>
                  </a:cubicBezTo>
                  <a:cubicBezTo>
                    <a:pt x="18945" y="8491"/>
                    <a:pt x="18945" y="8469"/>
                    <a:pt x="18945" y="8423"/>
                  </a:cubicBezTo>
                  <a:cubicBezTo>
                    <a:pt x="18968" y="8423"/>
                    <a:pt x="18991" y="8400"/>
                    <a:pt x="18991" y="8400"/>
                  </a:cubicBezTo>
                  <a:lnTo>
                    <a:pt x="19082" y="8240"/>
                  </a:lnTo>
                  <a:lnTo>
                    <a:pt x="19219" y="8012"/>
                  </a:lnTo>
                  <a:cubicBezTo>
                    <a:pt x="19311" y="7875"/>
                    <a:pt x="19379" y="7738"/>
                    <a:pt x="19470" y="7601"/>
                  </a:cubicBezTo>
                  <a:lnTo>
                    <a:pt x="19539" y="7487"/>
                  </a:lnTo>
                  <a:cubicBezTo>
                    <a:pt x="19584" y="7396"/>
                    <a:pt x="19653" y="7305"/>
                    <a:pt x="19699" y="7213"/>
                  </a:cubicBezTo>
                  <a:lnTo>
                    <a:pt x="19744" y="7145"/>
                  </a:lnTo>
                  <a:cubicBezTo>
                    <a:pt x="19836" y="7008"/>
                    <a:pt x="19904" y="6894"/>
                    <a:pt x="19950" y="6780"/>
                  </a:cubicBezTo>
                  <a:cubicBezTo>
                    <a:pt x="19972" y="6780"/>
                    <a:pt x="19972" y="6757"/>
                    <a:pt x="19972" y="6734"/>
                  </a:cubicBezTo>
                  <a:lnTo>
                    <a:pt x="19972" y="6688"/>
                  </a:lnTo>
                  <a:lnTo>
                    <a:pt x="20018" y="6643"/>
                  </a:lnTo>
                  <a:cubicBezTo>
                    <a:pt x="20087" y="6506"/>
                    <a:pt x="20178" y="6392"/>
                    <a:pt x="20246" y="6255"/>
                  </a:cubicBezTo>
                  <a:lnTo>
                    <a:pt x="20269" y="6232"/>
                  </a:lnTo>
                  <a:lnTo>
                    <a:pt x="20292" y="6186"/>
                  </a:lnTo>
                  <a:lnTo>
                    <a:pt x="20315" y="6163"/>
                  </a:lnTo>
                  <a:cubicBezTo>
                    <a:pt x="20383" y="6049"/>
                    <a:pt x="20452" y="5912"/>
                    <a:pt x="20520" y="5798"/>
                  </a:cubicBezTo>
                  <a:lnTo>
                    <a:pt x="20520" y="5775"/>
                  </a:lnTo>
                  <a:lnTo>
                    <a:pt x="20543" y="5752"/>
                  </a:lnTo>
                  <a:lnTo>
                    <a:pt x="20589" y="5661"/>
                  </a:lnTo>
                  <a:lnTo>
                    <a:pt x="20657" y="5593"/>
                  </a:lnTo>
                  <a:cubicBezTo>
                    <a:pt x="20657" y="5547"/>
                    <a:pt x="20680" y="5524"/>
                    <a:pt x="20703" y="5479"/>
                  </a:cubicBezTo>
                  <a:lnTo>
                    <a:pt x="20726" y="5456"/>
                  </a:lnTo>
                  <a:cubicBezTo>
                    <a:pt x="20749" y="5433"/>
                    <a:pt x="20771" y="5387"/>
                    <a:pt x="20771" y="5342"/>
                  </a:cubicBezTo>
                  <a:cubicBezTo>
                    <a:pt x="20794" y="5319"/>
                    <a:pt x="20794" y="5296"/>
                    <a:pt x="20794" y="5273"/>
                  </a:cubicBezTo>
                  <a:lnTo>
                    <a:pt x="20794" y="5250"/>
                  </a:lnTo>
                  <a:cubicBezTo>
                    <a:pt x="20863" y="5136"/>
                    <a:pt x="20931" y="5022"/>
                    <a:pt x="20977" y="4908"/>
                  </a:cubicBezTo>
                  <a:lnTo>
                    <a:pt x="21022" y="4839"/>
                  </a:lnTo>
                  <a:lnTo>
                    <a:pt x="21022" y="4817"/>
                  </a:lnTo>
                  <a:lnTo>
                    <a:pt x="21045" y="4794"/>
                  </a:lnTo>
                  <a:cubicBezTo>
                    <a:pt x="21045" y="4794"/>
                    <a:pt x="21068" y="4771"/>
                    <a:pt x="21068" y="4748"/>
                  </a:cubicBezTo>
                  <a:lnTo>
                    <a:pt x="21159" y="4588"/>
                  </a:lnTo>
                  <a:lnTo>
                    <a:pt x="21182" y="4543"/>
                  </a:lnTo>
                  <a:cubicBezTo>
                    <a:pt x="21228" y="4543"/>
                    <a:pt x="21273" y="4520"/>
                    <a:pt x="21296" y="4474"/>
                  </a:cubicBezTo>
                  <a:cubicBezTo>
                    <a:pt x="21319" y="4429"/>
                    <a:pt x="21365" y="4383"/>
                    <a:pt x="21388" y="4337"/>
                  </a:cubicBezTo>
                  <a:lnTo>
                    <a:pt x="21410" y="4292"/>
                  </a:lnTo>
                  <a:cubicBezTo>
                    <a:pt x="21433" y="4246"/>
                    <a:pt x="21456" y="4200"/>
                    <a:pt x="21479" y="4155"/>
                  </a:cubicBezTo>
                  <a:lnTo>
                    <a:pt x="21525" y="4063"/>
                  </a:lnTo>
                  <a:lnTo>
                    <a:pt x="21570" y="3972"/>
                  </a:lnTo>
                  <a:lnTo>
                    <a:pt x="21593" y="3926"/>
                  </a:lnTo>
                  <a:lnTo>
                    <a:pt x="21639" y="3858"/>
                  </a:lnTo>
                  <a:cubicBezTo>
                    <a:pt x="21662" y="3789"/>
                    <a:pt x="21707" y="3744"/>
                    <a:pt x="21730" y="3675"/>
                  </a:cubicBezTo>
                  <a:lnTo>
                    <a:pt x="21776" y="3607"/>
                  </a:lnTo>
                  <a:lnTo>
                    <a:pt x="21798" y="3584"/>
                  </a:lnTo>
                  <a:cubicBezTo>
                    <a:pt x="21821" y="3538"/>
                    <a:pt x="21844" y="3470"/>
                    <a:pt x="21867" y="3424"/>
                  </a:cubicBezTo>
                  <a:lnTo>
                    <a:pt x="21913" y="3379"/>
                  </a:lnTo>
                  <a:lnTo>
                    <a:pt x="21935" y="3333"/>
                  </a:lnTo>
                  <a:lnTo>
                    <a:pt x="21981" y="3264"/>
                  </a:lnTo>
                  <a:lnTo>
                    <a:pt x="22004" y="3219"/>
                  </a:lnTo>
                  <a:cubicBezTo>
                    <a:pt x="22050" y="3128"/>
                    <a:pt x="22118" y="3036"/>
                    <a:pt x="22164" y="2945"/>
                  </a:cubicBezTo>
                  <a:lnTo>
                    <a:pt x="22232" y="2854"/>
                  </a:lnTo>
                  <a:lnTo>
                    <a:pt x="22323" y="2694"/>
                  </a:lnTo>
                  <a:lnTo>
                    <a:pt x="22369" y="2648"/>
                  </a:lnTo>
                  <a:cubicBezTo>
                    <a:pt x="22415" y="2580"/>
                    <a:pt x="22460" y="2511"/>
                    <a:pt x="22483" y="2420"/>
                  </a:cubicBezTo>
                  <a:cubicBezTo>
                    <a:pt x="22483" y="2420"/>
                    <a:pt x="22506" y="2420"/>
                    <a:pt x="22506" y="2397"/>
                  </a:cubicBezTo>
                  <a:lnTo>
                    <a:pt x="22529" y="2351"/>
                  </a:lnTo>
                  <a:lnTo>
                    <a:pt x="22552" y="2306"/>
                  </a:lnTo>
                  <a:cubicBezTo>
                    <a:pt x="22575" y="2283"/>
                    <a:pt x="22597" y="2237"/>
                    <a:pt x="22620" y="2215"/>
                  </a:cubicBezTo>
                  <a:cubicBezTo>
                    <a:pt x="22620" y="2192"/>
                    <a:pt x="22643" y="2169"/>
                    <a:pt x="22643" y="2146"/>
                  </a:cubicBezTo>
                  <a:cubicBezTo>
                    <a:pt x="22643" y="2123"/>
                    <a:pt x="22643" y="2100"/>
                    <a:pt x="22620" y="2078"/>
                  </a:cubicBezTo>
                  <a:cubicBezTo>
                    <a:pt x="22620" y="2055"/>
                    <a:pt x="22620" y="2055"/>
                    <a:pt x="22597" y="2032"/>
                  </a:cubicBezTo>
                  <a:lnTo>
                    <a:pt x="22643" y="1986"/>
                  </a:lnTo>
                  <a:lnTo>
                    <a:pt x="22689" y="1941"/>
                  </a:lnTo>
                  <a:cubicBezTo>
                    <a:pt x="22711" y="1872"/>
                    <a:pt x="22757" y="1804"/>
                    <a:pt x="22803" y="1735"/>
                  </a:cubicBezTo>
                  <a:cubicBezTo>
                    <a:pt x="22871" y="1644"/>
                    <a:pt x="22917" y="1553"/>
                    <a:pt x="22963" y="1461"/>
                  </a:cubicBezTo>
                  <a:cubicBezTo>
                    <a:pt x="23008" y="1393"/>
                    <a:pt x="23054" y="1324"/>
                    <a:pt x="23100" y="1256"/>
                  </a:cubicBezTo>
                  <a:lnTo>
                    <a:pt x="23122" y="1233"/>
                  </a:lnTo>
                  <a:cubicBezTo>
                    <a:pt x="23145" y="1187"/>
                    <a:pt x="23168" y="1165"/>
                    <a:pt x="23191" y="1142"/>
                  </a:cubicBezTo>
                  <a:lnTo>
                    <a:pt x="23191" y="1119"/>
                  </a:lnTo>
                  <a:lnTo>
                    <a:pt x="23214" y="1073"/>
                  </a:lnTo>
                  <a:lnTo>
                    <a:pt x="23236" y="1050"/>
                  </a:lnTo>
                  <a:lnTo>
                    <a:pt x="23282" y="936"/>
                  </a:lnTo>
                  <a:cubicBezTo>
                    <a:pt x="23328" y="891"/>
                    <a:pt x="23373" y="799"/>
                    <a:pt x="23419" y="731"/>
                  </a:cubicBezTo>
                  <a:lnTo>
                    <a:pt x="23510" y="571"/>
                  </a:lnTo>
                  <a:cubicBezTo>
                    <a:pt x="23556" y="525"/>
                    <a:pt x="23556" y="503"/>
                    <a:pt x="23579" y="457"/>
                  </a:cubicBezTo>
                  <a:lnTo>
                    <a:pt x="23602" y="434"/>
                  </a:lnTo>
                  <a:lnTo>
                    <a:pt x="23602" y="411"/>
                  </a:lnTo>
                  <a:cubicBezTo>
                    <a:pt x="23625" y="366"/>
                    <a:pt x="23647" y="343"/>
                    <a:pt x="23647" y="320"/>
                  </a:cubicBezTo>
                  <a:cubicBezTo>
                    <a:pt x="23647" y="274"/>
                    <a:pt x="23625" y="229"/>
                    <a:pt x="23579" y="229"/>
                  </a:cubicBezTo>
                  <a:lnTo>
                    <a:pt x="23579" y="160"/>
                  </a:lnTo>
                  <a:cubicBezTo>
                    <a:pt x="23579" y="137"/>
                    <a:pt x="23579" y="115"/>
                    <a:pt x="23556" y="92"/>
                  </a:cubicBezTo>
                  <a:cubicBezTo>
                    <a:pt x="23556" y="69"/>
                    <a:pt x="23533" y="46"/>
                    <a:pt x="23510" y="23"/>
                  </a:cubicBezTo>
                  <a:cubicBezTo>
                    <a:pt x="23488" y="23"/>
                    <a:pt x="23465" y="0"/>
                    <a:pt x="23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8"/>
            <p:cNvSpPr/>
            <p:nvPr/>
          </p:nvSpPr>
          <p:spPr>
            <a:xfrm>
              <a:off x="-700034" y="2226692"/>
              <a:ext cx="1271966" cy="1006328"/>
            </a:xfrm>
            <a:custGeom>
              <a:avLst/>
              <a:gdLst/>
              <a:ahLst/>
              <a:cxnLst/>
              <a:rect l="l" t="t" r="r" b="b"/>
              <a:pathLst>
                <a:path w="22735" h="17987" extrusionOk="0">
                  <a:moveTo>
                    <a:pt x="21684" y="0"/>
                  </a:moveTo>
                  <a:cubicBezTo>
                    <a:pt x="21639" y="0"/>
                    <a:pt x="21570" y="23"/>
                    <a:pt x="21547" y="69"/>
                  </a:cubicBezTo>
                  <a:cubicBezTo>
                    <a:pt x="21410" y="320"/>
                    <a:pt x="21273" y="548"/>
                    <a:pt x="21137" y="777"/>
                  </a:cubicBezTo>
                  <a:cubicBezTo>
                    <a:pt x="21045" y="959"/>
                    <a:pt x="20954" y="1142"/>
                    <a:pt x="20840" y="1302"/>
                  </a:cubicBezTo>
                  <a:cubicBezTo>
                    <a:pt x="20589" y="1758"/>
                    <a:pt x="20338" y="2215"/>
                    <a:pt x="20087" y="2648"/>
                  </a:cubicBezTo>
                  <a:cubicBezTo>
                    <a:pt x="19607" y="3493"/>
                    <a:pt x="19151" y="4337"/>
                    <a:pt x="18671" y="5182"/>
                  </a:cubicBezTo>
                  <a:lnTo>
                    <a:pt x="16959" y="8263"/>
                  </a:lnTo>
                  <a:lnTo>
                    <a:pt x="15636" y="10660"/>
                  </a:lnTo>
                  <a:lnTo>
                    <a:pt x="15293" y="11253"/>
                  </a:lnTo>
                  <a:cubicBezTo>
                    <a:pt x="14905" y="11938"/>
                    <a:pt x="14517" y="12646"/>
                    <a:pt x="14129" y="13330"/>
                  </a:cubicBezTo>
                  <a:lnTo>
                    <a:pt x="13832" y="13878"/>
                  </a:lnTo>
                  <a:cubicBezTo>
                    <a:pt x="13467" y="14540"/>
                    <a:pt x="13102" y="15179"/>
                    <a:pt x="12737" y="15841"/>
                  </a:cubicBezTo>
                  <a:cubicBezTo>
                    <a:pt x="12668" y="15978"/>
                    <a:pt x="12577" y="16138"/>
                    <a:pt x="12509" y="16275"/>
                  </a:cubicBezTo>
                  <a:lnTo>
                    <a:pt x="12440" y="16412"/>
                  </a:lnTo>
                  <a:cubicBezTo>
                    <a:pt x="12417" y="16480"/>
                    <a:pt x="12372" y="16549"/>
                    <a:pt x="12326" y="16640"/>
                  </a:cubicBezTo>
                  <a:cubicBezTo>
                    <a:pt x="12326" y="16663"/>
                    <a:pt x="12303" y="16709"/>
                    <a:pt x="12280" y="16731"/>
                  </a:cubicBezTo>
                  <a:lnTo>
                    <a:pt x="12257" y="16823"/>
                  </a:lnTo>
                  <a:lnTo>
                    <a:pt x="12235" y="16846"/>
                  </a:lnTo>
                  <a:lnTo>
                    <a:pt x="12212" y="16891"/>
                  </a:lnTo>
                  <a:cubicBezTo>
                    <a:pt x="12212" y="16914"/>
                    <a:pt x="12189" y="16937"/>
                    <a:pt x="12189" y="16937"/>
                  </a:cubicBezTo>
                  <a:cubicBezTo>
                    <a:pt x="12189" y="16960"/>
                    <a:pt x="12189" y="16960"/>
                    <a:pt x="12166" y="16982"/>
                  </a:cubicBezTo>
                  <a:lnTo>
                    <a:pt x="12166" y="17005"/>
                  </a:lnTo>
                  <a:cubicBezTo>
                    <a:pt x="12143" y="17005"/>
                    <a:pt x="12143" y="17028"/>
                    <a:pt x="12143" y="17028"/>
                  </a:cubicBezTo>
                  <a:lnTo>
                    <a:pt x="12121" y="17051"/>
                  </a:lnTo>
                  <a:cubicBezTo>
                    <a:pt x="12121" y="17074"/>
                    <a:pt x="12121" y="17074"/>
                    <a:pt x="12121" y="17074"/>
                  </a:cubicBezTo>
                  <a:cubicBezTo>
                    <a:pt x="12098" y="17097"/>
                    <a:pt x="12098" y="17119"/>
                    <a:pt x="12075" y="17142"/>
                  </a:cubicBezTo>
                  <a:cubicBezTo>
                    <a:pt x="12075" y="17188"/>
                    <a:pt x="12098" y="17256"/>
                    <a:pt x="12143" y="17279"/>
                  </a:cubicBezTo>
                  <a:lnTo>
                    <a:pt x="12212" y="17279"/>
                  </a:lnTo>
                  <a:cubicBezTo>
                    <a:pt x="12212" y="17302"/>
                    <a:pt x="12212" y="17348"/>
                    <a:pt x="12235" y="17371"/>
                  </a:cubicBezTo>
                  <a:cubicBezTo>
                    <a:pt x="12235" y="17393"/>
                    <a:pt x="12257" y="17393"/>
                    <a:pt x="12257" y="17416"/>
                  </a:cubicBezTo>
                  <a:lnTo>
                    <a:pt x="12235" y="17393"/>
                  </a:lnTo>
                  <a:lnTo>
                    <a:pt x="12052" y="17393"/>
                  </a:lnTo>
                  <a:cubicBezTo>
                    <a:pt x="12029" y="17393"/>
                    <a:pt x="12006" y="17371"/>
                    <a:pt x="11961" y="17371"/>
                  </a:cubicBezTo>
                  <a:lnTo>
                    <a:pt x="11938" y="17371"/>
                  </a:lnTo>
                  <a:lnTo>
                    <a:pt x="11892" y="17348"/>
                  </a:lnTo>
                  <a:lnTo>
                    <a:pt x="11824" y="17348"/>
                  </a:lnTo>
                  <a:lnTo>
                    <a:pt x="11710" y="17302"/>
                  </a:lnTo>
                  <a:cubicBezTo>
                    <a:pt x="11596" y="17279"/>
                    <a:pt x="11481" y="17256"/>
                    <a:pt x="11367" y="17211"/>
                  </a:cubicBezTo>
                  <a:cubicBezTo>
                    <a:pt x="11276" y="17188"/>
                    <a:pt x="11208" y="17188"/>
                    <a:pt x="11116" y="17165"/>
                  </a:cubicBezTo>
                  <a:lnTo>
                    <a:pt x="11002" y="17119"/>
                  </a:lnTo>
                  <a:cubicBezTo>
                    <a:pt x="10888" y="17074"/>
                    <a:pt x="10774" y="17051"/>
                    <a:pt x="10683" y="17005"/>
                  </a:cubicBezTo>
                  <a:lnTo>
                    <a:pt x="10568" y="16960"/>
                  </a:lnTo>
                  <a:cubicBezTo>
                    <a:pt x="10431" y="16914"/>
                    <a:pt x="10317" y="16868"/>
                    <a:pt x="10180" y="16823"/>
                  </a:cubicBezTo>
                  <a:cubicBezTo>
                    <a:pt x="10135" y="16800"/>
                    <a:pt x="10089" y="16777"/>
                    <a:pt x="10066" y="16777"/>
                  </a:cubicBezTo>
                  <a:cubicBezTo>
                    <a:pt x="10043" y="16754"/>
                    <a:pt x="10043" y="16754"/>
                    <a:pt x="10021" y="16731"/>
                  </a:cubicBezTo>
                  <a:cubicBezTo>
                    <a:pt x="9952" y="16686"/>
                    <a:pt x="9884" y="16663"/>
                    <a:pt x="9815" y="16640"/>
                  </a:cubicBezTo>
                  <a:lnTo>
                    <a:pt x="9792" y="16617"/>
                  </a:lnTo>
                  <a:lnTo>
                    <a:pt x="9633" y="16549"/>
                  </a:lnTo>
                  <a:cubicBezTo>
                    <a:pt x="9564" y="16526"/>
                    <a:pt x="9518" y="16503"/>
                    <a:pt x="9473" y="16480"/>
                  </a:cubicBezTo>
                  <a:lnTo>
                    <a:pt x="9359" y="16458"/>
                  </a:lnTo>
                  <a:cubicBezTo>
                    <a:pt x="9290" y="16435"/>
                    <a:pt x="9245" y="16389"/>
                    <a:pt x="9176" y="16366"/>
                  </a:cubicBezTo>
                  <a:lnTo>
                    <a:pt x="9085" y="16343"/>
                  </a:lnTo>
                  <a:cubicBezTo>
                    <a:pt x="9085" y="16298"/>
                    <a:pt x="9062" y="16275"/>
                    <a:pt x="9016" y="16252"/>
                  </a:cubicBezTo>
                  <a:cubicBezTo>
                    <a:pt x="8993" y="16229"/>
                    <a:pt x="8971" y="16229"/>
                    <a:pt x="8948" y="16229"/>
                  </a:cubicBezTo>
                  <a:cubicBezTo>
                    <a:pt x="8948" y="16229"/>
                    <a:pt x="8948" y="16206"/>
                    <a:pt x="8925" y="16206"/>
                  </a:cubicBezTo>
                  <a:cubicBezTo>
                    <a:pt x="8902" y="16206"/>
                    <a:pt x="8879" y="16184"/>
                    <a:pt x="8857" y="16184"/>
                  </a:cubicBezTo>
                  <a:cubicBezTo>
                    <a:pt x="8857" y="16184"/>
                    <a:pt x="8834" y="16161"/>
                    <a:pt x="8834" y="16161"/>
                  </a:cubicBezTo>
                  <a:lnTo>
                    <a:pt x="8811" y="16161"/>
                  </a:lnTo>
                  <a:cubicBezTo>
                    <a:pt x="8651" y="16092"/>
                    <a:pt x="8514" y="16024"/>
                    <a:pt x="8354" y="15978"/>
                  </a:cubicBezTo>
                  <a:cubicBezTo>
                    <a:pt x="8263" y="15933"/>
                    <a:pt x="8149" y="15887"/>
                    <a:pt x="8035" y="15841"/>
                  </a:cubicBezTo>
                  <a:lnTo>
                    <a:pt x="8012" y="15818"/>
                  </a:lnTo>
                  <a:lnTo>
                    <a:pt x="7966" y="15796"/>
                  </a:lnTo>
                  <a:cubicBezTo>
                    <a:pt x="7898" y="15773"/>
                    <a:pt x="7829" y="15750"/>
                    <a:pt x="7761" y="15727"/>
                  </a:cubicBezTo>
                  <a:lnTo>
                    <a:pt x="7738" y="15704"/>
                  </a:lnTo>
                  <a:cubicBezTo>
                    <a:pt x="7670" y="15659"/>
                    <a:pt x="7624" y="15636"/>
                    <a:pt x="7555" y="15590"/>
                  </a:cubicBezTo>
                  <a:cubicBezTo>
                    <a:pt x="7510" y="15567"/>
                    <a:pt x="7464" y="15544"/>
                    <a:pt x="7419" y="15522"/>
                  </a:cubicBezTo>
                  <a:cubicBezTo>
                    <a:pt x="7350" y="15476"/>
                    <a:pt x="7282" y="15453"/>
                    <a:pt x="7213" y="15408"/>
                  </a:cubicBezTo>
                  <a:cubicBezTo>
                    <a:pt x="7076" y="15339"/>
                    <a:pt x="6939" y="15293"/>
                    <a:pt x="6802" y="15225"/>
                  </a:cubicBezTo>
                  <a:lnTo>
                    <a:pt x="6574" y="15111"/>
                  </a:lnTo>
                  <a:lnTo>
                    <a:pt x="6346" y="14997"/>
                  </a:lnTo>
                  <a:lnTo>
                    <a:pt x="6323" y="14997"/>
                  </a:lnTo>
                  <a:lnTo>
                    <a:pt x="6323" y="14974"/>
                  </a:lnTo>
                  <a:cubicBezTo>
                    <a:pt x="5935" y="14768"/>
                    <a:pt x="5615" y="14586"/>
                    <a:pt x="5296" y="14426"/>
                  </a:cubicBezTo>
                  <a:cubicBezTo>
                    <a:pt x="5204" y="14358"/>
                    <a:pt x="5090" y="14312"/>
                    <a:pt x="4976" y="14266"/>
                  </a:cubicBezTo>
                  <a:cubicBezTo>
                    <a:pt x="4953" y="14243"/>
                    <a:pt x="4953" y="14243"/>
                    <a:pt x="4931" y="14243"/>
                  </a:cubicBezTo>
                  <a:cubicBezTo>
                    <a:pt x="4908" y="14243"/>
                    <a:pt x="4862" y="14266"/>
                    <a:pt x="4839" y="14289"/>
                  </a:cubicBezTo>
                  <a:cubicBezTo>
                    <a:pt x="4794" y="14266"/>
                    <a:pt x="4748" y="14243"/>
                    <a:pt x="4702" y="14221"/>
                  </a:cubicBezTo>
                  <a:cubicBezTo>
                    <a:pt x="4497" y="14084"/>
                    <a:pt x="4269" y="13970"/>
                    <a:pt x="4063" y="13833"/>
                  </a:cubicBezTo>
                  <a:lnTo>
                    <a:pt x="3835" y="13718"/>
                  </a:lnTo>
                  <a:cubicBezTo>
                    <a:pt x="3744" y="13650"/>
                    <a:pt x="3652" y="13604"/>
                    <a:pt x="3561" y="13559"/>
                  </a:cubicBezTo>
                  <a:lnTo>
                    <a:pt x="3424" y="13467"/>
                  </a:lnTo>
                  <a:cubicBezTo>
                    <a:pt x="3356" y="13445"/>
                    <a:pt x="3287" y="13399"/>
                    <a:pt x="3219" y="13353"/>
                  </a:cubicBezTo>
                  <a:lnTo>
                    <a:pt x="3196" y="13330"/>
                  </a:lnTo>
                  <a:cubicBezTo>
                    <a:pt x="3150" y="13308"/>
                    <a:pt x="3127" y="13308"/>
                    <a:pt x="3082" y="13285"/>
                  </a:cubicBezTo>
                  <a:lnTo>
                    <a:pt x="2945" y="13193"/>
                  </a:lnTo>
                  <a:lnTo>
                    <a:pt x="2899" y="13148"/>
                  </a:lnTo>
                  <a:cubicBezTo>
                    <a:pt x="2853" y="13125"/>
                    <a:pt x="2785" y="13079"/>
                    <a:pt x="2739" y="13057"/>
                  </a:cubicBezTo>
                  <a:lnTo>
                    <a:pt x="2671" y="13011"/>
                  </a:lnTo>
                  <a:lnTo>
                    <a:pt x="2648" y="12988"/>
                  </a:lnTo>
                  <a:cubicBezTo>
                    <a:pt x="2602" y="12965"/>
                    <a:pt x="2580" y="12942"/>
                    <a:pt x="2534" y="12920"/>
                  </a:cubicBezTo>
                  <a:cubicBezTo>
                    <a:pt x="2511" y="12897"/>
                    <a:pt x="2488" y="12897"/>
                    <a:pt x="2465" y="12897"/>
                  </a:cubicBezTo>
                  <a:cubicBezTo>
                    <a:pt x="2443" y="12897"/>
                    <a:pt x="2420" y="12897"/>
                    <a:pt x="2397" y="12920"/>
                  </a:cubicBezTo>
                  <a:cubicBezTo>
                    <a:pt x="2351" y="12897"/>
                    <a:pt x="2328" y="12874"/>
                    <a:pt x="2283" y="12851"/>
                  </a:cubicBezTo>
                  <a:lnTo>
                    <a:pt x="2260" y="12828"/>
                  </a:lnTo>
                  <a:cubicBezTo>
                    <a:pt x="2169" y="12760"/>
                    <a:pt x="2055" y="12691"/>
                    <a:pt x="1963" y="12623"/>
                  </a:cubicBezTo>
                  <a:lnTo>
                    <a:pt x="1872" y="12554"/>
                  </a:lnTo>
                  <a:lnTo>
                    <a:pt x="1781" y="12486"/>
                  </a:lnTo>
                  <a:cubicBezTo>
                    <a:pt x="1758" y="12463"/>
                    <a:pt x="1758" y="12463"/>
                    <a:pt x="1735" y="12440"/>
                  </a:cubicBezTo>
                  <a:lnTo>
                    <a:pt x="1689" y="12417"/>
                  </a:lnTo>
                  <a:cubicBezTo>
                    <a:pt x="1667" y="12395"/>
                    <a:pt x="1644" y="12372"/>
                    <a:pt x="1621" y="12349"/>
                  </a:cubicBezTo>
                  <a:lnTo>
                    <a:pt x="1575" y="12326"/>
                  </a:lnTo>
                  <a:lnTo>
                    <a:pt x="1530" y="12303"/>
                  </a:lnTo>
                  <a:lnTo>
                    <a:pt x="1461" y="12235"/>
                  </a:lnTo>
                  <a:cubicBezTo>
                    <a:pt x="1393" y="12166"/>
                    <a:pt x="1301" y="12121"/>
                    <a:pt x="1210" y="12052"/>
                  </a:cubicBezTo>
                  <a:lnTo>
                    <a:pt x="1073" y="11938"/>
                  </a:lnTo>
                  <a:cubicBezTo>
                    <a:pt x="913" y="11801"/>
                    <a:pt x="776" y="11687"/>
                    <a:pt x="617" y="11550"/>
                  </a:cubicBezTo>
                  <a:cubicBezTo>
                    <a:pt x="594" y="11550"/>
                    <a:pt x="571" y="11527"/>
                    <a:pt x="548" y="11504"/>
                  </a:cubicBezTo>
                  <a:lnTo>
                    <a:pt x="525" y="11504"/>
                  </a:lnTo>
                  <a:cubicBezTo>
                    <a:pt x="480" y="11459"/>
                    <a:pt x="457" y="11436"/>
                    <a:pt x="411" y="11413"/>
                  </a:cubicBezTo>
                  <a:cubicBezTo>
                    <a:pt x="411" y="11413"/>
                    <a:pt x="388" y="11390"/>
                    <a:pt x="365" y="11390"/>
                  </a:cubicBezTo>
                  <a:lnTo>
                    <a:pt x="343" y="11367"/>
                  </a:lnTo>
                  <a:lnTo>
                    <a:pt x="320" y="11345"/>
                  </a:lnTo>
                  <a:cubicBezTo>
                    <a:pt x="297" y="11322"/>
                    <a:pt x="251" y="11299"/>
                    <a:pt x="206" y="11299"/>
                  </a:cubicBezTo>
                  <a:cubicBezTo>
                    <a:pt x="229" y="11276"/>
                    <a:pt x="229" y="11231"/>
                    <a:pt x="229" y="11208"/>
                  </a:cubicBezTo>
                  <a:cubicBezTo>
                    <a:pt x="206" y="11185"/>
                    <a:pt x="183" y="11185"/>
                    <a:pt x="160" y="11185"/>
                  </a:cubicBezTo>
                  <a:lnTo>
                    <a:pt x="92" y="11185"/>
                  </a:lnTo>
                  <a:cubicBezTo>
                    <a:pt x="69" y="11208"/>
                    <a:pt x="46" y="11231"/>
                    <a:pt x="46" y="11253"/>
                  </a:cubicBezTo>
                  <a:lnTo>
                    <a:pt x="23" y="11276"/>
                  </a:lnTo>
                  <a:cubicBezTo>
                    <a:pt x="23" y="11322"/>
                    <a:pt x="0" y="11345"/>
                    <a:pt x="0" y="11390"/>
                  </a:cubicBezTo>
                  <a:cubicBezTo>
                    <a:pt x="23" y="11436"/>
                    <a:pt x="23" y="11459"/>
                    <a:pt x="23" y="11482"/>
                  </a:cubicBezTo>
                  <a:cubicBezTo>
                    <a:pt x="46" y="11504"/>
                    <a:pt x="69" y="11550"/>
                    <a:pt x="92" y="11573"/>
                  </a:cubicBezTo>
                  <a:cubicBezTo>
                    <a:pt x="114" y="11596"/>
                    <a:pt x="160" y="11641"/>
                    <a:pt x="183" y="11664"/>
                  </a:cubicBezTo>
                  <a:lnTo>
                    <a:pt x="206" y="11687"/>
                  </a:lnTo>
                  <a:cubicBezTo>
                    <a:pt x="229" y="11710"/>
                    <a:pt x="251" y="11710"/>
                    <a:pt x="274" y="11733"/>
                  </a:cubicBezTo>
                  <a:cubicBezTo>
                    <a:pt x="320" y="11778"/>
                    <a:pt x="388" y="11824"/>
                    <a:pt x="457" y="11870"/>
                  </a:cubicBezTo>
                  <a:cubicBezTo>
                    <a:pt x="502" y="11938"/>
                    <a:pt x="571" y="11984"/>
                    <a:pt x="639" y="12029"/>
                  </a:cubicBezTo>
                  <a:lnTo>
                    <a:pt x="754" y="12121"/>
                  </a:lnTo>
                  <a:lnTo>
                    <a:pt x="822" y="12189"/>
                  </a:lnTo>
                  <a:lnTo>
                    <a:pt x="913" y="12235"/>
                  </a:lnTo>
                  <a:lnTo>
                    <a:pt x="959" y="12280"/>
                  </a:lnTo>
                  <a:cubicBezTo>
                    <a:pt x="982" y="12303"/>
                    <a:pt x="1027" y="12326"/>
                    <a:pt x="1050" y="12349"/>
                  </a:cubicBezTo>
                  <a:cubicBezTo>
                    <a:pt x="1073" y="12372"/>
                    <a:pt x="1096" y="12372"/>
                    <a:pt x="1096" y="12372"/>
                  </a:cubicBezTo>
                  <a:lnTo>
                    <a:pt x="1142" y="12372"/>
                  </a:lnTo>
                  <a:cubicBezTo>
                    <a:pt x="1256" y="12463"/>
                    <a:pt x="1393" y="12554"/>
                    <a:pt x="1507" y="12646"/>
                  </a:cubicBezTo>
                  <a:cubicBezTo>
                    <a:pt x="1552" y="12669"/>
                    <a:pt x="1621" y="12714"/>
                    <a:pt x="1667" y="12760"/>
                  </a:cubicBezTo>
                  <a:cubicBezTo>
                    <a:pt x="1689" y="12783"/>
                    <a:pt x="1712" y="12783"/>
                    <a:pt x="1735" y="12805"/>
                  </a:cubicBezTo>
                  <a:lnTo>
                    <a:pt x="1758" y="12828"/>
                  </a:lnTo>
                  <a:lnTo>
                    <a:pt x="1872" y="12920"/>
                  </a:lnTo>
                  <a:cubicBezTo>
                    <a:pt x="1940" y="12965"/>
                    <a:pt x="2009" y="13011"/>
                    <a:pt x="2077" y="13079"/>
                  </a:cubicBezTo>
                  <a:cubicBezTo>
                    <a:pt x="2214" y="13171"/>
                    <a:pt x="2328" y="13262"/>
                    <a:pt x="2465" y="13330"/>
                  </a:cubicBezTo>
                  <a:lnTo>
                    <a:pt x="2534" y="13376"/>
                  </a:lnTo>
                  <a:cubicBezTo>
                    <a:pt x="2671" y="13467"/>
                    <a:pt x="2808" y="13582"/>
                    <a:pt x="2945" y="13673"/>
                  </a:cubicBezTo>
                  <a:lnTo>
                    <a:pt x="3127" y="13764"/>
                  </a:lnTo>
                  <a:lnTo>
                    <a:pt x="3196" y="13810"/>
                  </a:lnTo>
                  <a:cubicBezTo>
                    <a:pt x="3264" y="13855"/>
                    <a:pt x="3356" y="13901"/>
                    <a:pt x="3424" y="13947"/>
                  </a:cubicBezTo>
                  <a:cubicBezTo>
                    <a:pt x="3447" y="13970"/>
                    <a:pt x="3470" y="13970"/>
                    <a:pt x="3493" y="13970"/>
                  </a:cubicBezTo>
                  <a:lnTo>
                    <a:pt x="3538" y="13970"/>
                  </a:lnTo>
                  <a:lnTo>
                    <a:pt x="3630" y="14015"/>
                  </a:lnTo>
                  <a:lnTo>
                    <a:pt x="3721" y="14061"/>
                  </a:lnTo>
                  <a:cubicBezTo>
                    <a:pt x="3766" y="14107"/>
                    <a:pt x="3835" y="14152"/>
                    <a:pt x="3903" y="14175"/>
                  </a:cubicBezTo>
                  <a:lnTo>
                    <a:pt x="3926" y="14198"/>
                  </a:lnTo>
                  <a:cubicBezTo>
                    <a:pt x="4018" y="14243"/>
                    <a:pt x="4109" y="14289"/>
                    <a:pt x="4200" y="14335"/>
                  </a:cubicBezTo>
                  <a:lnTo>
                    <a:pt x="4269" y="14335"/>
                  </a:lnTo>
                  <a:lnTo>
                    <a:pt x="4337" y="14380"/>
                  </a:lnTo>
                  <a:cubicBezTo>
                    <a:pt x="4520" y="14472"/>
                    <a:pt x="4702" y="14586"/>
                    <a:pt x="4885" y="14700"/>
                  </a:cubicBezTo>
                  <a:cubicBezTo>
                    <a:pt x="5022" y="14768"/>
                    <a:pt x="5159" y="14837"/>
                    <a:pt x="5273" y="14905"/>
                  </a:cubicBezTo>
                  <a:lnTo>
                    <a:pt x="5364" y="14974"/>
                  </a:lnTo>
                  <a:cubicBezTo>
                    <a:pt x="5524" y="15042"/>
                    <a:pt x="5684" y="15134"/>
                    <a:pt x="5844" y="15225"/>
                  </a:cubicBezTo>
                  <a:lnTo>
                    <a:pt x="5912" y="15248"/>
                  </a:lnTo>
                  <a:lnTo>
                    <a:pt x="6003" y="15293"/>
                  </a:lnTo>
                  <a:lnTo>
                    <a:pt x="6049" y="15316"/>
                  </a:lnTo>
                  <a:cubicBezTo>
                    <a:pt x="6117" y="15362"/>
                    <a:pt x="6163" y="15385"/>
                    <a:pt x="6232" y="15408"/>
                  </a:cubicBezTo>
                  <a:lnTo>
                    <a:pt x="6300" y="15408"/>
                  </a:lnTo>
                  <a:cubicBezTo>
                    <a:pt x="6391" y="15453"/>
                    <a:pt x="6483" y="15499"/>
                    <a:pt x="6574" y="15522"/>
                  </a:cubicBezTo>
                  <a:lnTo>
                    <a:pt x="6734" y="15613"/>
                  </a:lnTo>
                  <a:lnTo>
                    <a:pt x="6894" y="15681"/>
                  </a:lnTo>
                  <a:lnTo>
                    <a:pt x="6962" y="15727"/>
                  </a:lnTo>
                  <a:cubicBezTo>
                    <a:pt x="7030" y="15750"/>
                    <a:pt x="7099" y="15796"/>
                    <a:pt x="7190" y="15818"/>
                  </a:cubicBezTo>
                  <a:lnTo>
                    <a:pt x="7282" y="15818"/>
                  </a:lnTo>
                  <a:lnTo>
                    <a:pt x="7304" y="15841"/>
                  </a:lnTo>
                  <a:cubicBezTo>
                    <a:pt x="7373" y="15864"/>
                    <a:pt x="7419" y="15910"/>
                    <a:pt x="7487" y="15933"/>
                  </a:cubicBezTo>
                  <a:lnTo>
                    <a:pt x="7555" y="15978"/>
                  </a:lnTo>
                  <a:cubicBezTo>
                    <a:pt x="7601" y="16001"/>
                    <a:pt x="7647" y="16024"/>
                    <a:pt x="7715" y="16047"/>
                  </a:cubicBezTo>
                  <a:lnTo>
                    <a:pt x="7738" y="16069"/>
                  </a:lnTo>
                  <a:cubicBezTo>
                    <a:pt x="7784" y="16092"/>
                    <a:pt x="7807" y="16092"/>
                    <a:pt x="7852" y="16115"/>
                  </a:cubicBezTo>
                  <a:lnTo>
                    <a:pt x="7943" y="16161"/>
                  </a:lnTo>
                  <a:lnTo>
                    <a:pt x="8012" y="16206"/>
                  </a:lnTo>
                  <a:cubicBezTo>
                    <a:pt x="8080" y="16252"/>
                    <a:pt x="8172" y="16298"/>
                    <a:pt x="8240" y="16343"/>
                  </a:cubicBezTo>
                  <a:lnTo>
                    <a:pt x="8286" y="16366"/>
                  </a:lnTo>
                  <a:cubicBezTo>
                    <a:pt x="8354" y="16389"/>
                    <a:pt x="8400" y="16412"/>
                    <a:pt x="8468" y="16435"/>
                  </a:cubicBezTo>
                  <a:cubicBezTo>
                    <a:pt x="8560" y="16480"/>
                    <a:pt x="8674" y="16526"/>
                    <a:pt x="8765" y="16572"/>
                  </a:cubicBezTo>
                  <a:cubicBezTo>
                    <a:pt x="8788" y="16594"/>
                    <a:pt x="8811" y="16594"/>
                    <a:pt x="8834" y="16594"/>
                  </a:cubicBezTo>
                  <a:lnTo>
                    <a:pt x="8857" y="16617"/>
                  </a:lnTo>
                  <a:cubicBezTo>
                    <a:pt x="8925" y="16640"/>
                    <a:pt x="8993" y="16686"/>
                    <a:pt x="9062" y="16709"/>
                  </a:cubicBezTo>
                  <a:cubicBezTo>
                    <a:pt x="9130" y="16731"/>
                    <a:pt x="9222" y="16777"/>
                    <a:pt x="9313" y="16800"/>
                  </a:cubicBezTo>
                  <a:cubicBezTo>
                    <a:pt x="9427" y="16846"/>
                    <a:pt x="9518" y="16868"/>
                    <a:pt x="9633" y="16914"/>
                  </a:cubicBezTo>
                  <a:lnTo>
                    <a:pt x="9838" y="16982"/>
                  </a:lnTo>
                  <a:lnTo>
                    <a:pt x="9906" y="17005"/>
                  </a:lnTo>
                  <a:lnTo>
                    <a:pt x="9952" y="17028"/>
                  </a:lnTo>
                  <a:cubicBezTo>
                    <a:pt x="10043" y="17074"/>
                    <a:pt x="10112" y="17097"/>
                    <a:pt x="10180" y="17119"/>
                  </a:cubicBezTo>
                  <a:lnTo>
                    <a:pt x="10249" y="17165"/>
                  </a:lnTo>
                  <a:cubicBezTo>
                    <a:pt x="10317" y="17188"/>
                    <a:pt x="10363" y="17211"/>
                    <a:pt x="10431" y="17234"/>
                  </a:cubicBezTo>
                  <a:cubicBezTo>
                    <a:pt x="10546" y="17279"/>
                    <a:pt x="10637" y="17302"/>
                    <a:pt x="10728" y="17348"/>
                  </a:cubicBezTo>
                  <a:cubicBezTo>
                    <a:pt x="10774" y="17348"/>
                    <a:pt x="10797" y="17371"/>
                    <a:pt x="10819" y="17371"/>
                  </a:cubicBezTo>
                  <a:lnTo>
                    <a:pt x="10842" y="17371"/>
                  </a:lnTo>
                  <a:lnTo>
                    <a:pt x="11025" y="17439"/>
                  </a:lnTo>
                  <a:cubicBezTo>
                    <a:pt x="11093" y="17462"/>
                    <a:pt x="11162" y="17485"/>
                    <a:pt x="11230" y="17507"/>
                  </a:cubicBezTo>
                  <a:lnTo>
                    <a:pt x="11299" y="17507"/>
                  </a:lnTo>
                  <a:cubicBezTo>
                    <a:pt x="11322" y="17530"/>
                    <a:pt x="11344" y="17530"/>
                    <a:pt x="11390" y="17530"/>
                  </a:cubicBezTo>
                  <a:cubicBezTo>
                    <a:pt x="11413" y="17553"/>
                    <a:pt x="11459" y="17576"/>
                    <a:pt x="11504" y="17576"/>
                  </a:cubicBezTo>
                  <a:lnTo>
                    <a:pt x="11664" y="17622"/>
                  </a:lnTo>
                  <a:lnTo>
                    <a:pt x="11824" y="17667"/>
                  </a:lnTo>
                  <a:cubicBezTo>
                    <a:pt x="11824" y="17690"/>
                    <a:pt x="11847" y="17690"/>
                    <a:pt x="11869" y="17690"/>
                  </a:cubicBezTo>
                  <a:lnTo>
                    <a:pt x="11892" y="17690"/>
                  </a:lnTo>
                  <a:lnTo>
                    <a:pt x="11984" y="17713"/>
                  </a:lnTo>
                  <a:lnTo>
                    <a:pt x="12098" y="17759"/>
                  </a:lnTo>
                  <a:cubicBezTo>
                    <a:pt x="12257" y="17781"/>
                    <a:pt x="12394" y="17827"/>
                    <a:pt x="12554" y="17873"/>
                  </a:cubicBezTo>
                  <a:lnTo>
                    <a:pt x="12623" y="17873"/>
                  </a:lnTo>
                  <a:cubicBezTo>
                    <a:pt x="12714" y="17895"/>
                    <a:pt x="12805" y="17918"/>
                    <a:pt x="12897" y="17941"/>
                  </a:cubicBezTo>
                  <a:cubicBezTo>
                    <a:pt x="12942" y="17941"/>
                    <a:pt x="12988" y="17941"/>
                    <a:pt x="13034" y="17964"/>
                  </a:cubicBezTo>
                  <a:cubicBezTo>
                    <a:pt x="13079" y="17964"/>
                    <a:pt x="13125" y="17964"/>
                    <a:pt x="13170" y="17987"/>
                  </a:cubicBezTo>
                  <a:lnTo>
                    <a:pt x="13262" y="17987"/>
                  </a:lnTo>
                  <a:cubicBezTo>
                    <a:pt x="13307" y="17964"/>
                    <a:pt x="13353" y="17918"/>
                    <a:pt x="13353" y="17895"/>
                  </a:cubicBezTo>
                  <a:cubicBezTo>
                    <a:pt x="13353" y="17873"/>
                    <a:pt x="13353" y="17850"/>
                    <a:pt x="13353" y="17850"/>
                  </a:cubicBezTo>
                  <a:lnTo>
                    <a:pt x="13376" y="17850"/>
                  </a:lnTo>
                  <a:cubicBezTo>
                    <a:pt x="13422" y="17850"/>
                    <a:pt x="13444" y="17804"/>
                    <a:pt x="13467" y="17759"/>
                  </a:cubicBezTo>
                  <a:cubicBezTo>
                    <a:pt x="13467" y="17736"/>
                    <a:pt x="13467" y="17736"/>
                    <a:pt x="13467" y="17713"/>
                  </a:cubicBezTo>
                  <a:cubicBezTo>
                    <a:pt x="13490" y="17690"/>
                    <a:pt x="13490" y="17667"/>
                    <a:pt x="13490" y="17622"/>
                  </a:cubicBezTo>
                  <a:cubicBezTo>
                    <a:pt x="13490" y="17576"/>
                    <a:pt x="13467" y="17530"/>
                    <a:pt x="13422" y="17530"/>
                  </a:cubicBezTo>
                  <a:cubicBezTo>
                    <a:pt x="13399" y="17507"/>
                    <a:pt x="13353" y="17507"/>
                    <a:pt x="13330" y="17507"/>
                  </a:cubicBezTo>
                  <a:lnTo>
                    <a:pt x="13034" y="17507"/>
                  </a:lnTo>
                  <a:cubicBezTo>
                    <a:pt x="12919" y="17485"/>
                    <a:pt x="12805" y="17485"/>
                    <a:pt x="12691" y="17462"/>
                  </a:cubicBezTo>
                  <a:lnTo>
                    <a:pt x="12646" y="17462"/>
                  </a:lnTo>
                  <a:cubicBezTo>
                    <a:pt x="12600" y="17462"/>
                    <a:pt x="12531" y="17439"/>
                    <a:pt x="12486" y="17439"/>
                  </a:cubicBezTo>
                  <a:cubicBezTo>
                    <a:pt x="12509" y="17439"/>
                    <a:pt x="12531" y="17416"/>
                    <a:pt x="12577" y="17416"/>
                  </a:cubicBezTo>
                  <a:lnTo>
                    <a:pt x="12714" y="17416"/>
                  </a:lnTo>
                  <a:cubicBezTo>
                    <a:pt x="12760" y="17416"/>
                    <a:pt x="12828" y="17439"/>
                    <a:pt x="12874" y="17439"/>
                  </a:cubicBezTo>
                  <a:cubicBezTo>
                    <a:pt x="12919" y="17439"/>
                    <a:pt x="12965" y="17462"/>
                    <a:pt x="13011" y="17462"/>
                  </a:cubicBezTo>
                  <a:lnTo>
                    <a:pt x="13079" y="17462"/>
                  </a:lnTo>
                  <a:lnTo>
                    <a:pt x="13102" y="17485"/>
                  </a:lnTo>
                  <a:lnTo>
                    <a:pt x="13330" y="17485"/>
                  </a:lnTo>
                  <a:cubicBezTo>
                    <a:pt x="13376" y="17485"/>
                    <a:pt x="13399" y="17462"/>
                    <a:pt x="13444" y="17439"/>
                  </a:cubicBezTo>
                  <a:cubicBezTo>
                    <a:pt x="13536" y="17371"/>
                    <a:pt x="13604" y="17279"/>
                    <a:pt x="13650" y="17165"/>
                  </a:cubicBezTo>
                  <a:lnTo>
                    <a:pt x="13673" y="17165"/>
                  </a:lnTo>
                  <a:cubicBezTo>
                    <a:pt x="13695" y="17097"/>
                    <a:pt x="13741" y="17028"/>
                    <a:pt x="13787" y="16982"/>
                  </a:cubicBezTo>
                  <a:cubicBezTo>
                    <a:pt x="13810" y="16937"/>
                    <a:pt x="13832" y="16891"/>
                    <a:pt x="13878" y="16846"/>
                  </a:cubicBezTo>
                  <a:lnTo>
                    <a:pt x="13901" y="16777"/>
                  </a:lnTo>
                  <a:cubicBezTo>
                    <a:pt x="13924" y="16754"/>
                    <a:pt x="13924" y="16731"/>
                    <a:pt x="13947" y="16709"/>
                  </a:cubicBezTo>
                  <a:cubicBezTo>
                    <a:pt x="13969" y="16663"/>
                    <a:pt x="13992" y="16640"/>
                    <a:pt x="13992" y="16617"/>
                  </a:cubicBezTo>
                  <a:cubicBezTo>
                    <a:pt x="14038" y="16572"/>
                    <a:pt x="14061" y="16526"/>
                    <a:pt x="14083" y="16480"/>
                  </a:cubicBezTo>
                  <a:lnTo>
                    <a:pt x="14106" y="16412"/>
                  </a:lnTo>
                  <a:cubicBezTo>
                    <a:pt x="14152" y="16343"/>
                    <a:pt x="14198" y="16275"/>
                    <a:pt x="14220" y="16206"/>
                  </a:cubicBezTo>
                  <a:cubicBezTo>
                    <a:pt x="14266" y="16138"/>
                    <a:pt x="14335" y="16047"/>
                    <a:pt x="14380" y="15955"/>
                  </a:cubicBezTo>
                  <a:cubicBezTo>
                    <a:pt x="14403" y="15864"/>
                    <a:pt x="14449" y="15796"/>
                    <a:pt x="14494" y="15704"/>
                  </a:cubicBezTo>
                  <a:cubicBezTo>
                    <a:pt x="14608" y="15476"/>
                    <a:pt x="14723" y="15248"/>
                    <a:pt x="14860" y="15042"/>
                  </a:cubicBezTo>
                  <a:cubicBezTo>
                    <a:pt x="14905" y="14974"/>
                    <a:pt x="14951" y="14883"/>
                    <a:pt x="14997" y="14814"/>
                  </a:cubicBezTo>
                  <a:cubicBezTo>
                    <a:pt x="15019" y="14723"/>
                    <a:pt x="15065" y="14654"/>
                    <a:pt x="15111" y="14586"/>
                  </a:cubicBezTo>
                  <a:cubicBezTo>
                    <a:pt x="15179" y="14426"/>
                    <a:pt x="15270" y="14289"/>
                    <a:pt x="15362" y="14129"/>
                  </a:cubicBezTo>
                  <a:cubicBezTo>
                    <a:pt x="15407" y="14061"/>
                    <a:pt x="15430" y="13992"/>
                    <a:pt x="15476" y="13947"/>
                  </a:cubicBezTo>
                  <a:cubicBezTo>
                    <a:pt x="15521" y="13855"/>
                    <a:pt x="15567" y="13764"/>
                    <a:pt x="15613" y="13673"/>
                  </a:cubicBezTo>
                  <a:cubicBezTo>
                    <a:pt x="15636" y="13627"/>
                    <a:pt x="15681" y="13559"/>
                    <a:pt x="15727" y="13490"/>
                  </a:cubicBezTo>
                  <a:cubicBezTo>
                    <a:pt x="15773" y="13422"/>
                    <a:pt x="15818" y="13330"/>
                    <a:pt x="15887" y="13239"/>
                  </a:cubicBezTo>
                  <a:cubicBezTo>
                    <a:pt x="15955" y="13125"/>
                    <a:pt x="16024" y="13011"/>
                    <a:pt x="16092" y="12897"/>
                  </a:cubicBezTo>
                  <a:lnTo>
                    <a:pt x="16161" y="12805"/>
                  </a:lnTo>
                  <a:cubicBezTo>
                    <a:pt x="16252" y="12646"/>
                    <a:pt x="16343" y="12509"/>
                    <a:pt x="16435" y="12349"/>
                  </a:cubicBezTo>
                  <a:cubicBezTo>
                    <a:pt x="16503" y="12235"/>
                    <a:pt x="16594" y="12098"/>
                    <a:pt x="16663" y="11984"/>
                  </a:cubicBezTo>
                  <a:lnTo>
                    <a:pt x="16708" y="11892"/>
                  </a:lnTo>
                  <a:cubicBezTo>
                    <a:pt x="16777" y="11801"/>
                    <a:pt x="16823" y="11710"/>
                    <a:pt x="16868" y="11619"/>
                  </a:cubicBezTo>
                  <a:cubicBezTo>
                    <a:pt x="16914" y="11550"/>
                    <a:pt x="16959" y="11504"/>
                    <a:pt x="16982" y="11436"/>
                  </a:cubicBezTo>
                  <a:cubicBezTo>
                    <a:pt x="17028" y="11367"/>
                    <a:pt x="17051" y="11322"/>
                    <a:pt x="17074" y="11276"/>
                  </a:cubicBezTo>
                  <a:lnTo>
                    <a:pt x="17119" y="11208"/>
                  </a:lnTo>
                  <a:cubicBezTo>
                    <a:pt x="17142" y="11162"/>
                    <a:pt x="17165" y="11116"/>
                    <a:pt x="17188" y="11094"/>
                  </a:cubicBezTo>
                  <a:cubicBezTo>
                    <a:pt x="17211" y="11048"/>
                    <a:pt x="17233" y="11025"/>
                    <a:pt x="17256" y="10979"/>
                  </a:cubicBezTo>
                  <a:cubicBezTo>
                    <a:pt x="17302" y="10888"/>
                    <a:pt x="17348" y="10820"/>
                    <a:pt x="17393" y="10751"/>
                  </a:cubicBezTo>
                  <a:cubicBezTo>
                    <a:pt x="17416" y="10706"/>
                    <a:pt x="17439" y="10660"/>
                    <a:pt x="17462" y="10614"/>
                  </a:cubicBezTo>
                  <a:lnTo>
                    <a:pt x="17507" y="10523"/>
                  </a:lnTo>
                  <a:cubicBezTo>
                    <a:pt x="17530" y="10477"/>
                    <a:pt x="17553" y="10454"/>
                    <a:pt x="17576" y="10409"/>
                  </a:cubicBezTo>
                  <a:cubicBezTo>
                    <a:pt x="17599" y="10363"/>
                    <a:pt x="17621" y="10340"/>
                    <a:pt x="17644" y="10295"/>
                  </a:cubicBezTo>
                  <a:cubicBezTo>
                    <a:pt x="17667" y="10226"/>
                    <a:pt x="17690" y="10181"/>
                    <a:pt x="17713" y="10135"/>
                  </a:cubicBezTo>
                  <a:lnTo>
                    <a:pt x="17781" y="10044"/>
                  </a:lnTo>
                  <a:cubicBezTo>
                    <a:pt x="17850" y="9884"/>
                    <a:pt x="17941" y="9747"/>
                    <a:pt x="18032" y="9587"/>
                  </a:cubicBezTo>
                  <a:cubicBezTo>
                    <a:pt x="18055" y="9541"/>
                    <a:pt x="18078" y="9496"/>
                    <a:pt x="18101" y="9473"/>
                  </a:cubicBezTo>
                  <a:lnTo>
                    <a:pt x="18146" y="9359"/>
                  </a:lnTo>
                  <a:lnTo>
                    <a:pt x="18215" y="9245"/>
                  </a:lnTo>
                  <a:cubicBezTo>
                    <a:pt x="18238" y="9222"/>
                    <a:pt x="18261" y="9176"/>
                    <a:pt x="18283" y="9131"/>
                  </a:cubicBezTo>
                  <a:lnTo>
                    <a:pt x="18375" y="8971"/>
                  </a:lnTo>
                  <a:cubicBezTo>
                    <a:pt x="18443" y="8857"/>
                    <a:pt x="18489" y="8765"/>
                    <a:pt x="18557" y="8651"/>
                  </a:cubicBezTo>
                  <a:cubicBezTo>
                    <a:pt x="18649" y="8491"/>
                    <a:pt x="18740" y="8309"/>
                    <a:pt x="18831" y="8149"/>
                  </a:cubicBezTo>
                  <a:cubicBezTo>
                    <a:pt x="18922" y="8012"/>
                    <a:pt x="18991" y="7852"/>
                    <a:pt x="19082" y="7715"/>
                  </a:cubicBezTo>
                  <a:cubicBezTo>
                    <a:pt x="19128" y="7647"/>
                    <a:pt x="19174" y="7556"/>
                    <a:pt x="19219" y="7487"/>
                  </a:cubicBezTo>
                  <a:cubicBezTo>
                    <a:pt x="19242" y="7442"/>
                    <a:pt x="19265" y="7396"/>
                    <a:pt x="19288" y="7350"/>
                  </a:cubicBezTo>
                  <a:lnTo>
                    <a:pt x="19333" y="7259"/>
                  </a:lnTo>
                  <a:cubicBezTo>
                    <a:pt x="19379" y="7168"/>
                    <a:pt x="19425" y="7099"/>
                    <a:pt x="19470" y="7031"/>
                  </a:cubicBezTo>
                  <a:cubicBezTo>
                    <a:pt x="19493" y="6985"/>
                    <a:pt x="19516" y="6939"/>
                    <a:pt x="19539" y="6894"/>
                  </a:cubicBezTo>
                  <a:lnTo>
                    <a:pt x="19607" y="6802"/>
                  </a:lnTo>
                  <a:cubicBezTo>
                    <a:pt x="19699" y="6643"/>
                    <a:pt x="19790" y="6483"/>
                    <a:pt x="19881" y="6323"/>
                  </a:cubicBezTo>
                  <a:cubicBezTo>
                    <a:pt x="19972" y="6186"/>
                    <a:pt x="20064" y="6049"/>
                    <a:pt x="20132" y="5912"/>
                  </a:cubicBezTo>
                  <a:cubicBezTo>
                    <a:pt x="20178" y="5844"/>
                    <a:pt x="20201" y="5775"/>
                    <a:pt x="20246" y="5707"/>
                  </a:cubicBezTo>
                  <a:cubicBezTo>
                    <a:pt x="20292" y="5638"/>
                    <a:pt x="20360" y="5547"/>
                    <a:pt x="20406" y="5456"/>
                  </a:cubicBezTo>
                  <a:lnTo>
                    <a:pt x="20452" y="5364"/>
                  </a:lnTo>
                  <a:cubicBezTo>
                    <a:pt x="20475" y="5319"/>
                    <a:pt x="20520" y="5273"/>
                    <a:pt x="20543" y="5227"/>
                  </a:cubicBezTo>
                  <a:lnTo>
                    <a:pt x="20589" y="5113"/>
                  </a:lnTo>
                  <a:lnTo>
                    <a:pt x="20657" y="4999"/>
                  </a:lnTo>
                  <a:cubicBezTo>
                    <a:pt x="20726" y="4862"/>
                    <a:pt x="20794" y="4702"/>
                    <a:pt x="20885" y="4566"/>
                  </a:cubicBezTo>
                  <a:cubicBezTo>
                    <a:pt x="20931" y="4497"/>
                    <a:pt x="20977" y="4406"/>
                    <a:pt x="21022" y="4337"/>
                  </a:cubicBezTo>
                  <a:cubicBezTo>
                    <a:pt x="21068" y="4269"/>
                    <a:pt x="21114" y="4178"/>
                    <a:pt x="21137" y="4109"/>
                  </a:cubicBezTo>
                  <a:cubicBezTo>
                    <a:pt x="21205" y="4018"/>
                    <a:pt x="21251" y="3949"/>
                    <a:pt x="21296" y="3858"/>
                  </a:cubicBezTo>
                  <a:cubicBezTo>
                    <a:pt x="21319" y="3789"/>
                    <a:pt x="21342" y="3744"/>
                    <a:pt x="21388" y="3675"/>
                  </a:cubicBezTo>
                  <a:cubicBezTo>
                    <a:pt x="21433" y="3584"/>
                    <a:pt x="21479" y="3516"/>
                    <a:pt x="21525" y="3447"/>
                  </a:cubicBezTo>
                  <a:cubicBezTo>
                    <a:pt x="21570" y="3379"/>
                    <a:pt x="21593" y="3310"/>
                    <a:pt x="21639" y="3242"/>
                  </a:cubicBezTo>
                  <a:cubicBezTo>
                    <a:pt x="21707" y="3128"/>
                    <a:pt x="21753" y="3036"/>
                    <a:pt x="21798" y="2922"/>
                  </a:cubicBezTo>
                  <a:lnTo>
                    <a:pt x="21867" y="2785"/>
                  </a:lnTo>
                  <a:lnTo>
                    <a:pt x="22027" y="2488"/>
                  </a:lnTo>
                  <a:lnTo>
                    <a:pt x="22118" y="2329"/>
                  </a:lnTo>
                  <a:lnTo>
                    <a:pt x="22164" y="2237"/>
                  </a:lnTo>
                  <a:cubicBezTo>
                    <a:pt x="22278" y="2032"/>
                    <a:pt x="22369" y="1827"/>
                    <a:pt x="22483" y="1644"/>
                  </a:cubicBezTo>
                  <a:lnTo>
                    <a:pt x="22506" y="1575"/>
                  </a:lnTo>
                  <a:cubicBezTo>
                    <a:pt x="22552" y="1484"/>
                    <a:pt x="22597" y="1370"/>
                    <a:pt x="22643" y="1279"/>
                  </a:cubicBezTo>
                  <a:cubicBezTo>
                    <a:pt x="22689" y="1210"/>
                    <a:pt x="22711" y="1142"/>
                    <a:pt x="22711" y="1073"/>
                  </a:cubicBezTo>
                  <a:cubicBezTo>
                    <a:pt x="22711" y="1028"/>
                    <a:pt x="22734" y="959"/>
                    <a:pt x="22711" y="914"/>
                  </a:cubicBezTo>
                  <a:cubicBezTo>
                    <a:pt x="22689" y="868"/>
                    <a:pt x="22666" y="845"/>
                    <a:pt x="22643" y="822"/>
                  </a:cubicBezTo>
                  <a:lnTo>
                    <a:pt x="22643" y="799"/>
                  </a:lnTo>
                  <a:cubicBezTo>
                    <a:pt x="22597" y="777"/>
                    <a:pt x="22575" y="731"/>
                    <a:pt x="22552" y="708"/>
                  </a:cubicBezTo>
                  <a:cubicBezTo>
                    <a:pt x="22529" y="685"/>
                    <a:pt x="22483" y="662"/>
                    <a:pt x="22460" y="617"/>
                  </a:cubicBezTo>
                  <a:lnTo>
                    <a:pt x="22415" y="571"/>
                  </a:lnTo>
                  <a:cubicBezTo>
                    <a:pt x="22392" y="548"/>
                    <a:pt x="22369" y="503"/>
                    <a:pt x="22346" y="480"/>
                  </a:cubicBezTo>
                  <a:cubicBezTo>
                    <a:pt x="22323" y="434"/>
                    <a:pt x="22278" y="411"/>
                    <a:pt x="22232" y="366"/>
                  </a:cubicBezTo>
                  <a:cubicBezTo>
                    <a:pt x="22209" y="343"/>
                    <a:pt x="22186" y="320"/>
                    <a:pt x="22164" y="297"/>
                  </a:cubicBezTo>
                  <a:cubicBezTo>
                    <a:pt x="22141" y="274"/>
                    <a:pt x="22095" y="252"/>
                    <a:pt x="22072" y="229"/>
                  </a:cubicBezTo>
                  <a:cubicBezTo>
                    <a:pt x="22050" y="206"/>
                    <a:pt x="22004" y="183"/>
                    <a:pt x="21981" y="137"/>
                  </a:cubicBezTo>
                  <a:lnTo>
                    <a:pt x="21935" y="115"/>
                  </a:lnTo>
                  <a:cubicBezTo>
                    <a:pt x="21890" y="92"/>
                    <a:pt x="21867" y="69"/>
                    <a:pt x="21821" y="69"/>
                  </a:cubicBezTo>
                  <a:cubicBezTo>
                    <a:pt x="21798" y="46"/>
                    <a:pt x="21776" y="23"/>
                    <a:pt x="217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8"/>
            <p:cNvSpPr/>
            <p:nvPr/>
          </p:nvSpPr>
          <p:spPr>
            <a:xfrm>
              <a:off x="-46220" y="2650669"/>
              <a:ext cx="240127" cy="419886"/>
            </a:xfrm>
            <a:custGeom>
              <a:avLst/>
              <a:gdLst/>
              <a:ahLst/>
              <a:cxnLst/>
              <a:rect l="l" t="t" r="r" b="b"/>
              <a:pathLst>
                <a:path w="4292" h="7505" extrusionOk="0">
                  <a:moveTo>
                    <a:pt x="4224" y="0"/>
                  </a:moveTo>
                  <a:cubicBezTo>
                    <a:pt x="4224" y="0"/>
                    <a:pt x="4201" y="0"/>
                    <a:pt x="4201" y="23"/>
                  </a:cubicBezTo>
                  <a:cubicBezTo>
                    <a:pt x="4132" y="115"/>
                    <a:pt x="4087" y="206"/>
                    <a:pt x="4041" y="297"/>
                  </a:cubicBezTo>
                  <a:cubicBezTo>
                    <a:pt x="3972" y="411"/>
                    <a:pt x="3904" y="525"/>
                    <a:pt x="3858" y="617"/>
                  </a:cubicBezTo>
                  <a:cubicBezTo>
                    <a:pt x="3721" y="845"/>
                    <a:pt x="3584" y="1073"/>
                    <a:pt x="3447" y="1302"/>
                  </a:cubicBezTo>
                  <a:cubicBezTo>
                    <a:pt x="3196" y="1735"/>
                    <a:pt x="2945" y="2169"/>
                    <a:pt x="2671" y="2625"/>
                  </a:cubicBezTo>
                  <a:cubicBezTo>
                    <a:pt x="2420" y="3059"/>
                    <a:pt x="2146" y="3516"/>
                    <a:pt x="1873" y="3972"/>
                  </a:cubicBezTo>
                  <a:cubicBezTo>
                    <a:pt x="1621" y="4429"/>
                    <a:pt x="1370" y="4862"/>
                    <a:pt x="1119" y="5296"/>
                  </a:cubicBezTo>
                  <a:cubicBezTo>
                    <a:pt x="891" y="5684"/>
                    <a:pt x="663" y="6095"/>
                    <a:pt x="457" y="6483"/>
                  </a:cubicBezTo>
                  <a:cubicBezTo>
                    <a:pt x="366" y="6643"/>
                    <a:pt x="275" y="6802"/>
                    <a:pt x="183" y="6962"/>
                  </a:cubicBezTo>
                  <a:cubicBezTo>
                    <a:pt x="138" y="7053"/>
                    <a:pt x="92" y="7122"/>
                    <a:pt x="46" y="7190"/>
                  </a:cubicBezTo>
                  <a:lnTo>
                    <a:pt x="24" y="7236"/>
                  </a:lnTo>
                  <a:cubicBezTo>
                    <a:pt x="1" y="7282"/>
                    <a:pt x="1" y="7327"/>
                    <a:pt x="1" y="7350"/>
                  </a:cubicBezTo>
                  <a:cubicBezTo>
                    <a:pt x="1" y="7419"/>
                    <a:pt x="46" y="7464"/>
                    <a:pt x="92" y="7487"/>
                  </a:cubicBezTo>
                  <a:cubicBezTo>
                    <a:pt x="115" y="7499"/>
                    <a:pt x="143" y="7504"/>
                    <a:pt x="172" y="7504"/>
                  </a:cubicBezTo>
                  <a:cubicBezTo>
                    <a:pt x="201" y="7504"/>
                    <a:pt x="229" y="7499"/>
                    <a:pt x="252" y="7487"/>
                  </a:cubicBezTo>
                  <a:cubicBezTo>
                    <a:pt x="298" y="7442"/>
                    <a:pt x="320" y="7396"/>
                    <a:pt x="366" y="7327"/>
                  </a:cubicBezTo>
                  <a:cubicBezTo>
                    <a:pt x="412" y="7259"/>
                    <a:pt x="457" y="7168"/>
                    <a:pt x="480" y="7099"/>
                  </a:cubicBezTo>
                  <a:cubicBezTo>
                    <a:pt x="594" y="6917"/>
                    <a:pt x="686" y="6757"/>
                    <a:pt x="777" y="6574"/>
                  </a:cubicBezTo>
                  <a:cubicBezTo>
                    <a:pt x="1005" y="6163"/>
                    <a:pt x="1256" y="5730"/>
                    <a:pt x="1484" y="5296"/>
                  </a:cubicBezTo>
                  <a:cubicBezTo>
                    <a:pt x="1713" y="4862"/>
                    <a:pt x="1964" y="4406"/>
                    <a:pt x="2215" y="3949"/>
                  </a:cubicBezTo>
                  <a:cubicBezTo>
                    <a:pt x="2443" y="3493"/>
                    <a:pt x="2694" y="3036"/>
                    <a:pt x="2945" y="2557"/>
                  </a:cubicBezTo>
                  <a:cubicBezTo>
                    <a:pt x="3174" y="2146"/>
                    <a:pt x="3379" y="1712"/>
                    <a:pt x="3607" y="1302"/>
                  </a:cubicBezTo>
                  <a:cubicBezTo>
                    <a:pt x="3721" y="1073"/>
                    <a:pt x="3835" y="868"/>
                    <a:pt x="3950" y="640"/>
                  </a:cubicBezTo>
                  <a:cubicBezTo>
                    <a:pt x="4018" y="548"/>
                    <a:pt x="4064" y="434"/>
                    <a:pt x="4109" y="343"/>
                  </a:cubicBezTo>
                  <a:cubicBezTo>
                    <a:pt x="4178" y="252"/>
                    <a:pt x="4224" y="160"/>
                    <a:pt x="4269" y="69"/>
                  </a:cubicBezTo>
                  <a:cubicBezTo>
                    <a:pt x="4292" y="46"/>
                    <a:pt x="4269" y="23"/>
                    <a:pt x="424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8"/>
            <p:cNvSpPr/>
            <p:nvPr/>
          </p:nvSpPr>
          <p:spPr>
            <a:xfrm>
              <a:off x="-74306" y="3100158"/>
              <a:ext cx="20477" cy="19246"/>
            </a:xfrm>
            <a:custGeom>
              <a:avLst/>
              <a:gdLst/>
              <a:ahLst/>
              <a:cxnLst/>
              <a:rect l="l" t="t" r="r" b="b"/>
              <a:pathLst>
                <a:path w="366" h="344" extrusionOk="0">
                  <a:moveTo>
                    <a:pt x="160" y="1"/>
                  </a:moveTo>
                  <a:cubicBezTo>
                    <a:pt x="69" y="1"/>
                    <a:pt x="1" y="92"/>
                    <a:pt x="1" y="184"/>
                  </a:cubicBezTo>
                  <a:cubicBezTo>
                    <a:pt x="1" y="229"/>
                    <a:pt x="24" y="275"/>
                    <a:pt x="69" y="321"/>
                  </a:cubicBezTo>
                  <a:cubicBezTo>
                    <a:pt x="92" y="343"/>
                    <a:pt x="138" y="343"/>
                    <a:pt x="183" y="343"/>
                  </a:cubicBezTo>
                  <a:cubicBezTo>
                    <a:pt x="275" y="343"/>
                    <a:pt x="366" y="252"/>
                    <a:pt x="343" y="161"/>
                  </a:cubicBezTo>
                  <a:cubicBezTo>
                    <a:pt x="343" y="115"/>
                    <a:pt x="320" y="69"/>
                    <a:pt x="297" y="47"/>
                  </a:cubicBezTo>
                  <a:cubicBezTo>
                    <a:pt x="252" y="24"/>
                    <a:pt x="206" y="1"/>
                    <a:pt x="16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8"/>
            <p:cNvSpPr/>
            <p:nvPr/>
          </p:nvSpPr>
          <p:spPr>
            <a:xfrm>
              <a:off x="-659192" y="1931676"/>
              <a:ext cx="536425" cy="947639"/>
            </a:xfrm>
            <a:custGeom>
              <a:avLst/>
              <a:gdLst/>
              <a:ahLst/>
              <a:cxnLst/>
              <a:rect l="l" t="t" r="r" b="b"/>
              <a:pathLst>
                <a:path w="9588" h="16938" extrusionOk="0">
                  <a:moveTo>
                    <a:pt x="9473" y="1"/>
                  </a:moveTo>
                  <a:cubicBezTo>
                    <a:pt x="9428" y="1"/>
                    <a:pt x="9405" y="24"/>
                    <a:pt x="9382" y="47"/>
                  </a:cubicBezTo>
                  <a:cubicBezTo>
                    <a:pt x="9154" y="457"/>
                    <a:pt x="8903" y="868"/>
                    <a:pt x="8674" y="1256"/>
                  </a:cubicBezTo>
                  <a:cubicBezTo>
                    <a:pt x="8446" y="1667"/>
                    <a:pt x="8218" y="2055"/>
                    <a:pt x="7990" y="2466"/>
                  </a:cubicBezTo>
                  <a:cubicBezTo>
                    <a:pt x="7487" y="3333"/>
                    <a:pt x="7031" y="4178"/>
                    <a:pt x="6552" y="5045"/>
                  </a:cubicBezTo>
                  <a:cubicBezTo>
                    <a:pt x="5570" y="6780"/>
                    <a:pt x="4589" y="8515"/>
                    <a:pt x="3607" y="10272"/>
                  </a:cubicBezTo>
                  <a:cubicBezTo>
                    <a:pt x="2626" y="12030"/>
                    <a:pt x="1644" y="13787"/>
                    <a:pt x="663" y="15545"/>
                  </a:cubicBezTo>
                  <a:cubicBezTo>
                    <a:pt x="503" y="15819"/>
                    <a:pt x="343" y="16093"/>
                    <a:pt x="206" y="16367"/>
                  </a:cubicBezTo>
                  <a:cubicBezTo>
                    <a:pt x="160" y="16435"/>
                    <a:pt x="115" y="16526"/>
                    <a:pt x="92" y="16595"/>
                  </a:cubicBezTo>
                  <a:cubicBezTo>
                    <a:pt x="69" y="16640"/>
                    <a:pt x="46" y="16686"/>
                    <a:pt x="24" y="16709"/>
                  </a:cubicBezTo>
                  <a:cubicBezTo>
                    <a:pt x="1" y="16777"/>
                    <a:pt x="24" y="16846"/>
                    <a:pt x="69" y="16892"/>
                  </a:cubicBezTo>
                  <a:cubicBezTo>
                    <a:pt x="92" y="16914"/>
                    <a:pt x="138" y="16937"/>
                    <a:pt x="183" y="16937"/>
                  </a:cubicBezTo>
                  <a:cubicBezTo>
                    <a:pt x="206" y="16937"/>
                    <a:pt x="252" y="16914"/>
                    <a:pt x="275" y="16869"/>
                  </a:cubicBezTo>
                  <a:cubicBezTo>
                    <a:pt x="297" y="16869"/>
                    <a:pt x="297" y="16846"/>
                    <a:pt x="320" y="16823"/>
                  </a:cubicBezTo>
                  <a:cubicBezTo>
                    <a:pt x="343" y="16777"/>
                    <a:pt x="366" y="16755"/>
                    <a:pt x="389" y="16709"/>
                  </a:cubicBezTo>
                  <a:cubicBezTo>
                    <a:pt x="434" y="16640"/>
                    <a:pt x="480" y="16572"/>
                    <a:pt x="526" y="16481"/>
                  </a:cubicBezTo>
                  <a:cubicBezTo>
                    <a:pt x="663" y="16252"/>
                    <a:pt x="800" y="16001"/>
                    <a:pt x="937" y="15750"/>
                  </a:cubicBezTo>
                  <a:cubicBezTo>
                    <a:pt x="1439" y="14860"/>
                    <a:pt x="1918" y="13970"/>
                    <a:pt x="2420" y="13080"/>
                  </a:cubicBezTo>
                  <a:cubicBezTo>
                    <a:pt x="3379" y="11368"/>
                    <a:pt x="4338" y="9633"/>
                    <a:pt x="5296" y="7898"/>
                  </a:cubicBezTo>
                  <a:cubicBezTo>
                    <a:pt x="5798" y="7008"/>
                    <a:pt x="6278" y="6118"/>
                    <a:pt x="6780" y="5228"/>
                  </a:cubicBezTo>
                  <a:cubicBezTo>
                    <a:pt x="7259" y="4383"/>
                    <a:pt x="7738" y="3516"/>
                    <a:pt x="8218" y="2671"/>
                  </a:cubicBezTo>
                  <a:cubicBezTo>
                    <a:pt x="8446" y="2261"/>
                    <a:pt x="8651" y="1850"/>
                    <a:pt x="8880" y="1416"/>
                  </a:cubicBezTo>
                  <a:cubicBezTo>
                    <a:pt x="9108" y="1005"/>
                    <a:pt x="9336" y="571"/>
                    <a:pt x="9564" y="138"/>
                  </a:cubicBezTo>
                  <a:cubicBezTo>
                    <a:pt x="9587" y="92"/>
                    <a:pt x="9564" y="24"/>
                    <a:pt x="951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8"/>
            <p:cNvSpPr/>
            <p:nvPr/>
          </p:nvSpPr>
          <p:spPr>
            <a:xfrm>
              <a:off x="-548078" y="1934250"/>
              <a:ext cx="416361" cy="690168"/>
            </a:xfrm>
            <a:custGeom>
              <a:avLst/>
              <a:gdLst/>
              <a:ahLst/>
              <a:cxnLst/>
              <a:rect l="l" t="t" r="r" b="b"/>
              <a:pathLst>
                <a:path w="7442" h="12336" extrusionOk="0">
                  <a:moveTo>
                    <a:pt x="7076" y="1"/>
                  </a:moveTo>
                  <a:cubicBezTo>
                    <a:pt x="7008" y="1"/>
                    <a:pt x="6917" y="1"/>
                    <a:pt x="6825" y="23"/>
                  </a:cubicBezTo>
                  <a:lnTo>
                    <a:pt x="6848" y="23"/>
                  </a:lnTo>
                  <a:cubicBezTo>
                    <a:pt x="6802" y="23"/>
                    <a:pt x="6757" y="46"/>
                    <a:pt x="6711" y="69"/>
                  </a:cubicBezTo>
                  <a:lnTo>
                    <a:pt x="6643" y="69"/>
                  </a:lnTo>
                  <a:cubicBezTo>
                    <a:pt x="6597" y="92"/>
                    <a:pt x="6574" y="115"/>
                    <a:pt x="6551" y="160"/>
                  </a:cubicBezTo>
                  <a:cubicBezTo>
                    <a:pt x="6529" y="183"/>
                    <a:pt x="6529" y="229"/>
                    <a:pt x="6551" y="274"/>
                  </a:cubicBezTo>
                  <a:lnTo>
                    <a:pt x="6574" y="274"/>
                  </a:lnTo>
                  <a:cubicBezTo>
                    <a:pt x="6551" y="274"/>
                    <a:pt x="6551" y="297"/>
                    <a:pt x="6551" y="297"/>
                  </a:cubicBezTo>
                  <a:cubicBezTo>
                    <a:pt x="6529" y="320"/>
                    <a:pt x="6529" y="343"/>
                    <a:pt x="6506" y="366"/>
                  </a:cubicBezTo>
                  <a:cubicBezTo>
                    <a:pt x="6460" y="411"/>
                    <a:pt x="6437" y="457"/>
                    <a:pt x="6392" y="525"/>
                  </a:cubicBezTo>
                  <a:cubicBezTo>
                    <a:pt x="6323" y="640"/>
                    <a:pt x="6255" y="754"/>
                    <a:pt x="6186" y="868"/>
                  </a:cubicBezTo>
                  <a:cubicBezTo>
                    <a:pt x="6118" y="959"/>
                    <a:pt x="6049" y="1096"/>
                    <a:pt x="6004" y="1210"/>
                  </a:cubicBezTo>
                  <a:cubicBezTo>
                    <a:pt x="5981" y="1256"/>
                    <a:pt x="5958" y="1302"/>
                    <a:pt x="5912" y="1347"/>
                  </a:cubicBezTo>
                  <a:cubicBezTo>
                    <a:pt x="5912" y="1393"/>
                    <a:pt x="5889" y="1416"/>
                    <a:pt x="5889" y="1439"/>
                  </a:cubicBezTo>
                  <a:cubicBezTo>
                    <a:pt x="5889" y="1439"/>
                    <a:pt x="5867" y="1439"/>
                    <a:pt x="5867" y="1461"/>
                  </a:cubicBezTo>
                  <a:cubicBezTo>
                    <a:pt x="5867" y="1461"/>
                    <a:pt x="5844" y="1484"/>
                    <a:pt x="5844" y="1507"/>
                  </a:cubicBezTo>
                  <a:cubicBezTo>
                    <a:pt x="5798" y="1575"/>
                    <a:pt x="5752" y="1644"/>
                    <a:pt x="5707" y="1712"/>
                  </a:cubicBezTo>
                  <a:cubicBezTo>
                    <a:pt x="5593" y="1895"/>
                    <a:pt x="5501" y="2055"/>
                    <a:pt x="5387" y="2237"/>
                  </a:cubicBezTo>
                  <a:cubicBezTo>
                    <a:pt x="5205" y="2557"/>
                    <a:pt x="5022" y="2876"/>
                    <a:pt x="4862" y="3196"/>
                  </a:cubicBezTo>
                  <a:cubicBezTo>
                    <a:pt x="4839" y="3242"/>
                    <a:pt x="4817" y="3310"/>
                    <a:pt x="4771" y="3356"/>
                  </a:cubicBezTo>
                  <a:cubicBezTo>
                    <a:pt x="4611" y="3630"/>
                    <a:pt x="4451" y="3904"/>
                    <a:pt x="4292" y="4178"/>
                  </a:cubicBezTo>
                  <a:cubicBezTo>
                    <a:pt x="4200" y="4337"/>
                    <a:pt x="4132" y="4474"/>
                    <a:pt x="4041" y="4611"/>
                  </a:cubicBezTo>
                  <a:cubicBezTo>
                    <a:pt x="3949" y="4771"/>
                    <a:pt x="3858" y="4954"/>
                    <a:pt x="3767" y="5113"/>
                  </a:cubicBezTo>
                  <a:cubicBezTo>
                    <a:pt x="3767" y="5159"/>
                    <a:pt x="3744" y="5182"/>
                    <a:pt x="3721" y="5227"/>
                  </a:cubicBezTo>
                  <a:cubicBezTo>
                    <a:pt x="3698" y="5227"/>
                    <a:pt x="3675" y="5227"/>
                    <a:pt x="3653" y="5250"/>
                  </a:cubicBezTo>
                  <a:cubicBezTo>
                    <a:pt x="3607" y="5342"/>
                    <a:pt x="3561" y="5410"/>
                    <a:pt x="3516" y="5501"/>
                  </a:cubicBezTo>
                  <a:cubicBezTo>
                    <a:pt x="3470" y="5570"/>
                    <a:pt x="3424" y="5638"/>
                    <a:pt x="3379" y="5730"/>
                  </a:cubicBezTo>
                  <a:cubicBezTo>
                    <a:pt x="3287" y="5889"/>
                    <a:pt x="3196" y="6049"/>
                    <a:pt x="3105" y="6209"/>
                  </a:cubicBezTo>
                  <a:cubicBezTo>
                    <a:pt x="3013" y="6392"/>
                    <a:pt x="2922" y="6551"/>
                    <a:pt x="2831" y="6734"/>
                  </a:cubicBezTo>
                  <a:cubicBezTo>
                    <a:pt x="2808" y="6780"/>
                    <a:pt x="2785" y="6825"/>
                    <a:pt x="2762" y="6871"/>
                  </a:cubicBezTo>
                  <a:cubicBezTo>
                    <a:pt x="2740" y="6917"/>
                    <a:pt x="2717" y="6939"/>
                    <a:pt x="2694" y="6962"/>
                  </a:cubicBezTo>
                  <a:cubicBezTo>
                    <a:pt x="2648" y="7076"/>
                    <a:pt x="2580" y="7168"/>
                    <a:pt x="2534" y="7259"/>
                  </a:cubicBezTo>
                  <a:cubicBezTo>
                    <a:pt x="2488" y="7350"/>
                    <a:pt x="2443" y="7419"/>
                    <a:pt x="2397" y="7510"/>
                  </a:cubicBezTo>
                  <a:cubicBezTo>
                    <a:pt x="2352" y="7578"/>
                    <a:pt x="2329" y="7647"/>
                    <a:pt x="2283" y="7715"/>
                  </a:cubicBezTo>
                  <a:cubicBezTo>
                    <a:pt x="2237" y="7807"/>
                    <a:pt x="2192" y="7875"/>
                    <a:pt x="2146" y="7967"/>
                  </a:cubicBezTo>
                  <a:cubicBezTo>
                    <a:pt x="2032" y="8172"/>
                    <a:pt x="1941" y="8377"/>
                    <a:pt x="1827" y="8583"/>
                  </a:cubicBezTo>
                  <a:cubicBezTo>
                    <a:pt x="1827" y="8606"/>
                    <a:pt x="1827" y="8628"/>
                    <a:pt x="1804" y="8628"/>
                  </a:cubicBezTo>
                  <a:cubicBezTo>
                    <a:pt x="1804" y="8651"/>
                    <a:pt x="1804" y="8651"/>
                    <a:pt x="1804" y="8651"/>
                  </a:cubicBezTo>
                  <a:cubicBezTo>
                    <a:pt x="1758" y="8720"/>
                    <a:pt x="1712" y="8788"/>
                    <a:pt x="1667" y="8857"/>
                  </a:cubicBezTo>
                  <a:cubicBezTo>
                    <a:pt x="1484" y="9176"/>
                    <a:pt x="1279" y="9496"/>
                    <a:pt x="1096" y="9815"/>
                  </a:cubicBezTo>
                  <a:cubicBezTo>
                    <a:pt x="1028" y="9952"/>
                    <a:pt x="959" y="10089"/>
                    <a:pt x="868" y="10226"/>
                  </a:cubicBezTo>
                  <a:cubicBezTo>
                    <a:pt x="845" y="10295"/>
                    <a:pt x="799" y="10363"/>
                    <a:pt x="754" y="10454"/>
                  </a:cubicBezTo>
                  <a:cubicBezTo>
                    <a:pt x="708" y="10546"/>
                    <a:pt x="662" y="10637"/>
                    <a:pt x="594" y="10728"/>
                  </a:cubicBezTo>
                  <a:cubicBezTo>
                    <a:pt x="571" y="10774"/>
                    <a:pt x="548" y="10843"/>
                    <a:pt x="525" y="10888"/>
                  </a:cubicBezTo>
                  <a:cubicBezTo>
                    <a:pt x="480" y="10957"/>
                    <a:pt x="434" y="11025"/>
                    <a:pt x="411" y="11094"/>
                  </a:cubicBezTo>
                  <a:lnTo>
                    <a:pt x="297" y="11322"/>
                  </a:lnTo>
                  <a:cubicBezTo>
                    <a:pt x="252" y="11390"/>
                    <a:pt x="229" y="11436"/>
                    <a:pt x="206" y="11504"/>
                  </a:cubicBezTo>
                  <a:cubicBezTo>
                    <a:pt x="160" y="11573"/>
                    <a:pt x="137" y="11641"/>
                    <a:pt x="115" y="11710"/>
                  </a:cubicBezTo>
                  <a:cubicBezTo>
                    <a:pt x="92" y="11733"/>
                    <a:pt x="92" y="11778"/>
                    <a:pt x="69" y="11801"/>
                  </a:cubicBezTo>
                  <a:cubicBezTo>
                    <a:pt x="46" y="11847"/>
                    <a:pt x="23" y="11892"/>
                    <a:pt x="23" y="11938"/>
                  </a:cubicBezTo>
                  <a:cubicBezTo>
                    <a:pt x="0" y="11984"/>
                    <a:pt x="46" y="12052"/>
                    <a:pt x="92" y="12075"/>
                  </a:cubicBezTo>
                  <a:cubicBezTo>
                    <a:pt x="92" y="12075"/>
                    <a:pt x="92" y="12098"/>
                    <a:pt x="69" y="12121"/>
                  </a:cubicBezTo>
                  <a:cubicBezTo>
                    <a:pt x="69" y="12144"/>
                    <a:pt x="46" y="12189"/>
                    <a:pt x="46" y="12212"/>
                  </a:cubicBezTo>
                  <a:cubicBezTo>
                    <a:pt x="46" y="12235"/>
                    <a:pt x="69" y="12258"/>
                    <a:pt x="92" y="12281"/>
                  </a:cubicBezTo>
                  <a:cubicBezTo>
                    <a:pt x="104" y="12318"/>
                    <a:pt x="145" y="12335"/>
                    <a:pt x="190" y="12335"/>
                  </a:cubicBezTo>
                  <a:cubicBezTo>
                    <a:pt x="226" y="12335"/>
                    <a:pt x="266" y="12324"/>
                    <a:pt x="297" y="12303"/>
                  </a:cubicBezTo>
                  <a:cubicBezTo>
                    <a:pt x="320" y="12235"/>
                    <a:pt x="366" y="12189"/>
                    <a:pt x="389" y="12144"/>
                  </a:cubicBezTo>
                  <a:lnTo>
                    <a:pt x="411" y="12121"/>
                  </a:lnTo>
                  <a:cubicBezTo>
                    <a:pt x="427" y="12137"/>
                    <a:pt x="444" y="12153"/>
                    <a:pt x="468" y="12153"/>
                  </a:cubicBezTo>
                  <a:cubicBezTo>
                    <a:pt x="478" y="12153"/>
                    <a:pt x="489" y="12150"/>
                    <a:pt x="503" y="12144"/>
                  </a:cubicBezTo>
                  <a:cubicBezTo>
                    <a:pt x="548" y="12144"/>
                    <a:pt x="594" y="12121"/>
                    <a:pt x="617" y="12075"/>
                  </a:cubicBezTo>
                  <a:cubicBezTo>
                    <a:pt x="640" y="12052"/>
                    <a:pt x="640" y="12029"/>
                    <a:pt x="662" y="12029"/>
                  </a:cubicBezTo>
                  <a:lnTo>
                    <a:pt x="685" y="12029"/>
                  </a:lnTo>
                  <a:cubicBezTo>
                    <a:pt x="708" y="12007"/>
                    <a:pt x="754" y="12007"/>
                    <a:pt x="777" y="11961"/>
                  </a:cubicBezTo>
                  <a:cubicBezTo>
                    <a:pt x="822" y="11892"/>
                    <a:pt x="891" y="11801"/>
                    <a:pt x="936" y="11710"/>
                  </a:cubicBezTo>
                  <a:cubicBezTo>
                    <a:pt x="982" y="11641"/>
                    <a:pt x="1028" y="11550"/>
                    <a:pt x="1073" y="11482"/>
                  </a:cubicBezTo>
                  <a:cubicBezTo>
                    <a:pt x="1165" y="11299"/>
                    <a:pt x="1256" y="11139"/>
                    <a:pt x="1347" y="10957"/>
                  </a:cubicBezTo>
                  <a:cubicBezTo>
                    <a:pt x="1393" y="10865"/>
                    <a:pt x="1416" y="10797"/>
                    <a:pt x="1461" y="10706"/>
                  </a:cubicBezTo>
                  <a:cubicBezTo>
                    <a:pt x="1507" y="10614"/>
                    <a:pt x="1553" y="10523"/>
                    <a:pt x="1598" y="10432"/>
                  </a:cubicBezTo>
                  <a:cubicBezTo>
                    <a:pt x="1644" y="10363"/>
                    <a:pt x="1690" y="10295"/>
                    <a:pt x="1735" y="10203"/>
                  </a:cubicBezTo>
                  <a:cubicBezTo>
                    <a:pt x="1758" y="10135"/>
                    <a:pt x="1804" y="10066"/>
                    <a:pt x="1827" y="9998"/>
                  </a:cubicBezTo>
                  <a:cubicBezTo>
                    <a:pt x="1941" y="9815"/>
                    <a:pt x="2055" y="9633"/>
                    <a:pt x="2169" y="9450"/>
                  </a:cubicBezTo>
                  <a:cubicBezTo>
                    <a:pt x="2192" y="9382"/>
                    <a:pt x="2237" y="9313"/>
                    <a:pt x="2283" y="9245"/>
                  </a:cubicBezTo>
                  <a:cubicBezTo>
                    <a:pt x="2283" y="9222"/>
                    <a:pt x="2306" y="9199"/>
                    <a:pt x="2306" y="9199"/>
                  </a:cubicBezTo>
                  <a:cubicBezTo>
                    <a:pt x="2352" y="9108"/>
                    <a:pt x="2397" y="9039"/>
                    <a:pt x="2443" y="8971"/>
                  </a:cubicBezTo>
                  <a:cubicBezTo>
                    <a:pt x="2443" y="8948"/>
                    <a:pt x="2443" y="8948"/>
                    <a:pt x="2466" y="8925"/>
                  </a:cubicBezTo>
                  <a:cubicBezTo>
                    <a:pt x="2466" y="8902"/>
                    <a:pt x="2488" y="8880"/>
                    <a:pt x="2488" y="8857"/>
                  </a:cubicBezTo>
                  <a:cubicBezTo>
                    <a:pt x="2488" y="8811"/>
                    <a:pt x="2488" y="8765"/>
                    <a:pt x="2466" y="8743"/>
                  </a:cubicBezTo>
                  <a:cubicBezTo>
                    <a:pt x="2488" y="8697"/>
                    <a:pt x="2511" y="8674"/>
                    <a:pt x="2534" y="8651"/>
                  </a:cubicBezTo>
                  <a:cubicBezTo>
                    <a:pt x="2557" y="8606"/>
                    <a:pt x="2557" y="8583"/>
                    <a:pt x="2580" y="8560"/>
                  </a:cubicBezTo>
                  <a:cubicBezTo>
                    <a:pt x="2603" y="8560"/>
                    <a:pt x="2625" y="8560"/>
                    <a:pt x="2648" y="8537"/>
                  </a:cubicBezTo>
                  <a:cubicBezTo>
                    <a:pt x="2671" y="8537"/>
                    <a:pt x="2694" y="8514"/>
                    <a:pt x="2717" y="8469"/>
                  </a:cubicBezTo>
                  <a:cubicBezTo>
                    <a:pt x="2762" y="8400"/>
                    <a:pt x="2808" y="8332"/>
                    <a:pt x="2854" y="8240"/>
                  </a:cubicBezTo>
                  <a:cubicBezTo>
                    <a:pt x="2876" y="8172"/>
                    <a:pt x="2922" y="8081"/>
                    <a:pt x="2968" y="7989"/>
                  </a:cubicBezTo>
                  <a:cubicBezTo>
                    <a:pt x="3059" y="7830"/>
                    <a:pt x="3150" y="7670"/>
                    <a:pt x="3242" y="7487"/>
                  </a:cubicBezTo>
                  <a:cubicBezTo>
                    <a:pt x="3310" y="7350"/>
                    <a:pt x="3401" y="7190"/>
                    <a:pt x="3470" y="7031"/>
                  </a:cubicBezTo>
                  <a:lnTo>
                    <a:pt x="3493" y="7031"/>
                  </a:lnTo>
                  <a:cubicBezTo>
                    <a:pt x="3516" y="7008"/>
                    <a:pt x="3516" y="6985"/>
                    <a:pt x="3538" y="6962"/>
                  </a:cubicBezTo>
                  <a:cubicBezTo>
                    <a:pt x="3561" y="6939"/>
                    <a:pt x="3561" y="6917"/>
                    <a:pt x="3561" y="6894"/>
                  </a:cubicBezTo>
                  <a:cubicBezTo>
                    <a:pt x="3584" y="6871"/>
                    <a:pt x="3584" y="6848"/>
                    <a:pt x="3584" y="6848"/>
                  </a:cubicBezTo>
                  <a:cubicBezTo>
                    <a:pt x="3630" y="6780"/>
                    <a:pt x="3653" y="6734"/>
                    <a:pt x="3675" y="6688"/>
                  </a:cubicBezTo>
                  <a:cubicBezTo>
                    <a:pt x="3721" y="6620"/>
                    <a:pt x="3744" y="6551"/>
                    <a:pt x="3789" y="6483"/>
                  </a:cubicBezTo>
                  <a:cubicBezTo>
                    <a:pt x="3881" y="6300"/>
                    <a:pt x="3972" y="6141"/>
                    <a:pt x="4086" y="5981"/>
                  </a:cubicBezTo>
                  <a:cubicBezTo>
                    <a:pt x="4178" y="5844"/>
                    <a:pt x="4269" y="5684"/>
                    <a:pt x="4337" y="5524"/>
                  </a:cubicBezTo>
                  <a:cubicBezTo>
                    <a:pt x="4451" y="5364"/>
                    <a:pt x="4543" y="5205"/>
                    <a:pt x="4634" y="5068"/>
                  </a:cubicBezTo>
                  <a:cubicBezTo>
                    <a:pt x="4725" y="4908"/>
                    <a:pt x="4817" y="4748"/>
                    <a:pt x="4908" y="4588"/>
                  </a:cubicBezTo>
                  <a:cubicBezTo>
                    <a:pt x="5022" y="4406"/>
                    <a:pt x="5136" y="4223"/>
                    <a:pt x="5227" y="4018"/>
                  </a:cubicBezTo>
                  <a:cubicBezTo>
                    <a:pt x="5227" y="3972"/>
                    <a:pt x="5227" y="3926"/>
                    <a:pt x="5205" y="3904"/>
                  </a:cubicBezTo>
                  <a:cubicBezTo>
                    <a:pt x="5205" y="3881"/>
                    <a:pt x="5227" y="3858"/>
                    <a:pt x="5205" y="3835"/>
                  </a:cubicBezTo>
                  <a:cubicBezTo>
                    <a:pt x="5364" y="3516"/>
                    <a:pt x="5547" y="3196"/>
                    <a:pt x="5752" y="2876"/>
                  </a:cubicBezTo>
                  <a:cubicBezTo>
                    <a:pt x="5844" y="2717"/>
                    <a:pt x="5935" y="2557"/>
                    <a:pt x="6049" y="2397"/>
                  </a:cubicBezTo>
                  <a:cubicBezTo>
                    <a:pt x="6141" y="2237"/>
                    <a:pt x="6232" y="2078"/>
                    <a:pt x="6346" y="1918"/>
                  </a:cubicBezTo>
                  <a:cubicBezTo>
                    <a:pt x="6346" y="1895"/>
                    <a:pt x="6369" y="1872"/>
                    <a:pt x="6369" y="1849"/>
                  </a:cubicBezTo>
                  <a:cubicBezTo>
                    <a:pt x="6414" y="1849"/>
                    <a:pt x="6437" y="1827"/>
                    <a:pt x="6460" y="1804"/>
                  </a:cubicBezTo>
                  <a:cubicBezTo>
                    <a:pt x="6529" y="1690"/>
                    <a:pt x="6597" y="1575"/>
                    <a:pt x="6665" y="1461"/>
                  </a:cubicBezTo>
                  <a:cubicBezTo>
                    <a:pt x="6734" y="1347"/>
                    <a:pt x="6802" y="1256"/>
                    <a:pt x="6848" y="1142"/>
                  </a:cubicBezTo>
                  <a:cubicBezTo>
                    <a:pt x="6917" y="1028"/>
                    <a:pt x="6985" y="914"/>
                    <a:pt x="7076" y="799"/>
                  </a:cubicBezTo>
                  <a:cubicBezTo>
                    <a:pt x="7122" y="708"/>
                    <a:pt x="7190" y="594"/>
                    <a:pt x="7236" y="503"/>
                  </a:cubicBezTo>
                  <a:cubicBezTo>
                    <a:pt x="7259" y="457"/>
                    <a:pt x="7259" y="411"/>
                    <a:pt x="7236" y="389"/>
                  </a:cubicBezTo>
                  <a:cubicBezTo>
                    <a:pt x="7259" y="366"/>
                    <a:pt x="7259" y="366"/>
                    <a:pt x="7259" y="366"/>
                  </a:cubicBezTo>
                  <a:cubicBezTo>
                    <a:pt x="7282" y="343"/>
                    <a:pt x="7305" y="297"/>
                    <a:pt x="7305" y="274"/>
                  </a:cubicBezTo>
                  <a:cubicBezTo>
                    <a:pt x="7305" y="274"/>
                    <a:pt x="7305" y="252"/>
                    <a:pt x="7305" y="229"/>
                  </a:cubicBezTo>
                  <a:cubicBezTo>
                    <a:pt x="7350" y="229"/>
                    <a:pt x="7419" y="206"/>
                    <a:pt x="7419" y="137"/>
                  </a:cubicBezTo>
                  <a:cubicBezTo>
                    <a:pt x="7442" y="92"/>
                    <a:pt x="7396" y="23"/>
                    <a:pt x="7327" y="23"/>
                  </a:cubicBezTo>
                  <a:cubicBezTo>
                    <a:pt x="7259" y="1"/>
                    <a:pt x="7168" y="1"/>
                    <a:pt x="709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8"/>
            <p:cNvSpPr/>
            <p:nvPr/>
          </p:nvSpPr>
          <p:spPr>
            <a:xfrm>
              <a:off x="-693656" y="2538269"/>
              <a:ext cx="195425" cy="338482"/>
            </a:xfrm>
            <a:custGeom>
              <a:avLst/>
              <a:gdLst/>
              <a:ahLst/>
              <a:cxnLst/>
              <a:rect l="l" t="t" r="r" b="b"/>
              <a:pathLst>
                <a:path w="3493" h="6050" extrusionOk="0">
                  <a:moveTo>
                    <a:pt x="3401" y="1"/>
                  </a:moveTo>
                  <a:cubicBezTo>
                    <a:pt x="3333" y="92"/>
                    <a:pt x="3264" y="161"/>
                    <a:pt x="3219" y="252"/>
                  </a:cubicBezTo>
                  <a:cubicBezTo>
                    <a:pt x="3196" y="298"/>
                    <a:pt x="3173" y="343"/>
                    <a:pt x="3127" y="389"/>
                  </a:cubicBezTo>
                  <a:cubicBezTo>
                    <a:pt x="3105" y="435"/>
                    <a:pt x="3082" y="503"/>
                    <a:pt x="3036" y="549"/>
                  </a:cubicBezTo>
                  <a:cubicBezTo>
                    <a:pt x="3036" y="549"/>
                    <a:pt x="3013" y="526"/>
                    <a:pt x="3013" y="526"/>
                  </a:cubicBezTo>
                  <a:cubicBezTo>
                    <a:pt x="3007" y="519"/>
                    <a:pt x="2998" y="516"/>
                    <a:pt x="2989" y="516"/>
                  </a:cubicBezTo>
                  <a:cubicBezTo>
                    <a:pt x="2966" y="516"/>
                    <a:pt x="2938" y="533"/>
                    <a:pt x="2922" y="549"/>
                  </a:cubicBezTo>
                  <a:cubicBezTo>
                    <a:pt x="2854" y="640"/>
                    <a:pt x="2785" y="731"/>
                    <a:pt x="2717" y="823"/>
                  </a:cubicBezTo>
                  <a:cubicBezTo>
                    <a:pt x="2717" y="845"/>
                    <a:pt x="2694" y="868"/>
                    <a:pt x="2671" y="914"/>
                  </a:cubicBezTo>
                  <a:cubicBezTo>
                    <a:pt x="2648" y="914"/>
                    <a:pt x="2625" y="914"/>
                    <a:pt x="2602" y="937"/>
                  </a:cubicBezTo>
                  <a:cubicBezTo>
                    <a:pt x="2534" y="1005"/>
                    <a:pt x="2488" y="1096"/>
                    <a:pt x="2420" y="1188"/>
                  </a:cubicBezTo>
                  <a:cubicBezTo>
                    <a:pt x="2397" y="1233"/>
                    <a:pt x="2374" y="1279"/>
                    <a:pt x="2351" y="1325"/>
                  </a:cubicBezTo>
                  <a:cubicBezTo>
                    <a:pt x="2306" y="1393"/>
                    <a:pt x="2260" y="1462"/>
                    <a:pt x="2214" y="1553"/>
                  </a:cubicBezTo>
                  <a:cubicBezTo>
                    <a:pt x="2169" y="1621"/>
                    <a:pt x="2123" y="1713"/>
                    <a:pt x="2078" y="1781"/>
                  </a:cubicBezTo>
                  <a:lnTo>
                    <a:pt x="1941" y="2032"/>
                  </a:lnTo>
                  <a:cubicBezTo>
                    <a:pt x="1826" y="2215"/>
                    <a:pt x="1735" y="2375"/>
                    <a:pt x="1644" y="2557"/>
                  </a:cubicBezTo>
                  <a:cubicBezTo>
                    <a:pt x="1575" y="2694"/>
                    <a:pt x="1484" y="2854"/>
                    <a:pt x="1393" y="3014"/>
                  </a:cubicBezTo>
                  <a:cubicBezTo>
                    <a:pt x="1301" y="3196"/>
                    <a:pt x="1210" y="3356"/>
                    <a:pt x="1119" y="3539"/>
                  </a:cubicBezTo>
                  <a:cubicBezTo>
                    <a:pt x="1073" y="3630"/>
                    <a:pt x="1028" y="3699"/>
                    <a:pt x="982" y="3790"/>
                  </a:cubicBezTo>
                  <a:cubicBezTo>
                    <a:pt x="936" y="3881"/>
                    <a:pt x="891" y="3972"/>
                    <a:pt x="845" y="4041"/>
                  </a:cubicBezTo>
                  <a:cubicBezTo>
                    <a:pt x="845" y="4064"/>
                    <a:pt x="845" y="4087"/>
                    <a:pt x="845" y="4109"/>
                  </a:cubicBezTo>
                  <a:cubicBezTo>
                    <a:pt x="822" y="4132"/>
                    <a:pt x="799" y="4155"/>
                    <a:pt x="776" y="4155"/>
                  </a:cubicBezTo>
                  <a:cubicBezTo>
                    <a:pt x="754" y="4178"/>
                    <a:pt x="731" y="4201"/>
                    <a:pt x="708" y="4246"/>
                  </a:cubicBezTo>
                  <a:cubicBezTo>
                    <a:pt x="708" y="4269"/>
                    <a:pt x="685" y="4292"/>
                    <a:pt x="662" y="4292"/>
                  </a:cubicBezTo>
                  <a:cubicBezTo>
                    <a:pt x="640" y="4338"/>
                    <a:pt x="617" y="4383"/>
                    <a:pt x="571" y="4429"/>
                  </a:cubicBezTo>
                  <a:cubicBezTo>
                    <a:pt x="503" y="4520"/>
                    <a:pt x="457" y="4612"/>
                    <a:pt x="388" y="4726"/>
                  </a:cubicBezTo>
                  <a:cubicBezTo>
                    <a:pt x="343" y="4794"/>
                    <a:pt x="297" y="4885"/>
                    <a:pt x="251" y="4977"/>
                  </a:cubicBezTo>
                  <a:cubicBezTo>
                    <a:pt x="229" y="5000"/>
                    <a:pt x="206" y="5045"/>
                    <a:pt x="183" y="5091"/>
                  </a:cubicBezTo>
                  <a:cubicBezTo>
                    <a:pt x="160" y="5137"/>
                    <a:pt x="137" y="5205"/>
                    <a:pt x="137" y="5273"/>
                  </a:cubicBezTo>
                  <a:cubicBezTo>
                    <a:pt x="115" y="5296"/>
                    <a:pt x="92" y="5342"/>
                    <a:pt x="69" y="5388"/>
                  </a:cubicBezTo>
                  <a:cubicBezTo>
                    <a:pt x="69" y="5388"/>
                    <a:pt x="88" y="5368"/>
                    <a:pt x="91" y="5365"/>
                  </a:cubicBezTo>
                  <a:lnTo>
                    <a:pt x="91" y="5365"/>
                  </a:lnTo>
                  <a:cubicBezTo>
                    <a:pt x="69" y="5388"/>
                    <a:pt x="46" y="5411"/>
                    <a:pt x="46" y="5456"/>
                  </a:cubicBezTo>
                  <a:cubicBezTo>
                    <a:pt x="23" y="5456"/>
                    <a:pt x="23" y="5479"/>
                    <a:pt x="23" y="5502"/>
                  </a:cubicBezTo>
                  <a:cubicBezTo>
                    <a:pt x="0" y="5525"/>
                    <a:pt x="0" y="5525"/>
                    <a:pt x="0" y="5547"/>
                  </a:cubicBezTo>
                  <a:cubicBezTo>
                    <a:pt x="23" y="5570"/>
                    <a:pt x="23" y="5593"/>
                    <a:pt x="46" y="5616"/>
                  </a:cubicBezTo>
                  <a:cubicBezTo>
                    <a:pt x="46" y="5639"/>
                    <a:pt x="69" y="5662"/>
                    <a:pt x="92" y="5684"/>
                  </a:cubicBezTo>
                  <a:cubicBezTo>
                    <a:pt x="92" y="5707"/>
                    <a:pt x="115" y="5707"/>
                    <a:pt x="115" y="5730"/>
                  </a:cubicBezTo>
                  <a:cubicBezTo>
                    <a:pt x="137" y="5730"/>
                    <a:pt x="137" y="5753"/>
                    <a:pt x="160" y="5753"/>
                  </a:cubicBezTo>
                  <a:cubicBezTo>
                    <a:pt x="160" y="5776"/>
                    <a:pt x="160" y="5776"/>
                    <a:pt x="160" y="5776"/>
                  </a:cubicBezTo>
                  <a:cubicBezTo>
                    <a:pt x="183" y="5821"/>
                    <a:pt x="229" y="5867"/>
                    <a:pt x="274" y="5867"/>
                  </a:cubicBezTo>
                  <a:cubicBezTo>
                    <a:pt x="297" y="5890"/>
                    <a:pt x="320" y="5913"/>
                    <a:pt x="343" y="5935"/>
                  </a:cubicBezTo>
                  <a:cubicBezTo>
                    <a:pt x="366" y="5958"/>
                    <a:pt x="388" y="5981"/>
                    <a:pt x="411" y="6004"/>
                  </a:cubicBezTo>
                  <a:cubicBezTo>
                    <a:pt x="434" y="6050"/>
                    <a:pt x="480" y="6050"/>
                    <a:pt x="525" y="6050"/>
                  </a:cubicBezTo>
                  <a:cubicBezTo>
                    <a:pt x="571" y="6050"/>
                    <a:pt x="594" y="6027"/>
                    <a:pt x="640" y="6004"/>
                  </a:cubicBezTo>
                  <a:cubicBezTo>
                    <a:pt x="662" y="5981"/>
                    <a:pt x="662" y="5935"/>
                    <a:pt x="685" y="5913"/>
                  </a:cubicBezTo>
                  <a:cubicBezTo>
                    <a:pt x="685" y="5867"/>
                    <a:pt x="708" y="5821"/>
                    <a:pt x="708" y="5776"/>
                  </a:cubicBezTo>
                  <a:cubicBezTo>
                    <a:pt x="731" y="5753"/>
                    <a:pt x="731" y="5753"/>
                    <a:pt x="754" y="5753"/>
                  </a:cubicBezTo>
                  <a:cubicBezTo>
                    <a:pt x="754" y="5730"/>
                    <a:pt x="776" y="5730"/>
                    <a:pt x="799" y="5707"/>
                  </a:cubicBezTo>
                  <a:cubicBezTo>
                    <a:pt x="822" y="5684"/>
                    <a:pt x="845" y="5662"/>
                    <a:pt x="845" y="5639"/>
                  </a:cubicBezTo>
                  <a:lnTo>
                    <a:pt x="913" y="5525"/>
                  </a:lnTo>
                  <a:cubicBezTo>
                    <a:pt x="959" y="5479"/>
                    <a:pt x="982" y="5410"/>
                    <a:pt x="1005" y="5365"/>
                  </a:cubicBezTo>
                  <a:cubicBezTo>
                    <a:pt x="1073" y="5251"/>
                    <a:pt x="1119" y="5114"/>
                    <a:pt x="1187" y="5000"/>
                  </a:cubicBezTo>
                  <a:cubicBezTo>
                    <a:pt x="1187" y="5000"/>
                    <a:pt x="1187" y="4977"/>
                    <a:pt x="1187" y="4977"/>
                  </a:cubicBezTo>
                  <a:cubicBezTo>
                    <a:pt x="1210" y="4931"/>
                    <a:pt x="1233" y="4908"/>
                    <a:pt x="1233" y="4885"/>
                  </a:cubicBezTo>
                  <a:cubicBezTo>
                    <a:pt x="1279" y="4794"/>
                    <a:pt x="1324" y="4726"/>
                    <a:pt x="1347" y="4634"/>
                  </a:cubicBezTo>
                  <a:cubicBezTo>
                    <a:pt x="1370" y="4612"/>
                    <a:pt x="1393" y="4566"/>
                    <a:pt x="1416" y="4520"/>
                  </a:cubicBezTo>
                  <a:cubicBezTo>
                    <a:pt x="1484" y="4406"/>
                    <a:pt x="1553" y="4269"/>
                    <a:pt x="1621" y="4132"/>
                  </a:cubicBezTo>
                  <a:cubicBezTo>
                    <a:pt x="1689" y="4041"/>
                    <a:pt x="1735" y="3950"/>
                    <a:pt x="1804" y="3836"/>
                  </a:cubicBezTo>
                  <a:cubicBezTo>
                    <a:pt x="1849" y="3744"/>
                    <a:pt x="1895" y="3653"/>
                    <a:pt x="1963" y="3562"/>
                  </a:cubicBezTo>
                  <a:cubicBezTo>
                    <a:pt x="2146" y="3242"/>
                    <a:pt x="2329" y="2922"/>
                    <a:pt x="2534" y="2603"/>
                  </a:cubicBezTo>
                  <a:cubicBezTo>
                    <a:pt x="2625" y="2443"/>
                    <a:pt x="2694" y="2306"/>
                    <a:pt x="2785" y="2146"/>
                  </a:cubicBezTo>
                  <a:cubicBezTo>
                    <a:pt x="2876" y="2009"/>
                    <a:pt x="2968" y="1873"/>
                    <a:pt x="3059" y="1713"/>
                  </a:cubicBezTo>
                  <a:cubicBezTo>
                    <a:pt x="3082" y="1667"/>
                    <a:pt x="3082" y="1621"/>
                    <a:pt x="3036" y="1576"/>
                  </a:cubicBezTo>
                  <a:cubicBezTo>
                    <a:pt x="3059" y="1530"/>
                    <a:pt x="3082" y="1507"/>
                    <a:pt x="3105" y="1462"/>
                  </a:cubicBezTo>
                  <a:cubicBezTo>
                    <a:pt x="3173" y="1370"/>
                    <a:pt x="3242" y="1279"/>
                    <a:pt x="3287" y="1165"/>
                  </a:cubicBezTo>
                  <a:cubicBezTo>
                    <a:pt x="3310" y="1119"/>
                    <a:pt x="3287" y="1051"/>
                    <a:pt x="3242" y="1005"/>
                  </a:cubicBezTo>
                  <a:cubicBezTo>
                    <a:pt x="3242" y="1005"/>
                    <a:pt x="3242" y="1005"/>
                    <a:pt x="3219" y="982"/>
                  </a:cubicBezTo>
                  <a:cubicBezTo>
                    <a:pt x="3242" y="937"/>
                    <a:pt x="3264" y="891"/>
                    <a:pt x="3310" y="845"/>
                  </a:cubicBezTo>
                  <a:cubicBezTo>
                    <a:pt x="3333" y="800"/>
                    <a:pt x="3310" y="731"/>
                    <a:pt x="3264" y="686"/>
                  </a:cubicBezTo>
                  <a:cubicBezTo>
                    <a:pt x="3242" y="663"/>
                    <a:pt x="3196" y="663"/>
                    <a:pt x="3173" y="663"/>
                  </a:cubicBezTo>
                  <a:cubicBezTo>
                    <a:pt x="3127" y="663"/>
                    <a:pt x="3105" y="686"/>
                    <a:pt x="3082" y="708"/>
                  </a:cubicBezTo>
                  <a:cubicBezTo>
                    <a:pt x="3059" y="731"/>
                    <a:pt x="3036" y="777"/>
                    <a:pt x="3013" y="800"/>
                  </a:cubicBezTo>
                  <a:cubicBezTo>
                    <a:pt x="3036" y="731"/>
                    <a:pt x="3082" y="686"/>
                    <a:pt x="3105" y="617"/>
                  </a:cubicBezTo>
                  <a:cubicBezTo>
                    <a:pt x="3173" y="503"/>
                    <a:pt x="3242" y="389"/>
                    <a:pt x="3310" y="298"/>
                  </a:cubicBezTo>
                  <a:lnTo>
                    <a:pt x="3287" y="298"/>
                  </a:lnTo>
                  <a:cubicBezTo>
                    <a:pt x="3310" y="252"/>
                    <a:pt x="3356" y="229"/>
                    <a:pt x="3379" y="183"/>
                  </a:cubicBezTo>
                  <a:cubicBezTo>
                    <a:pt x="3401" y="138"/>
                    <a:pt x="3447" y="115"/>
                    <a:pt x="3470" y="69"/>
                  </a:cubicBezTo>
                  <a:cubicBezTo>
                    <a:pt x="3493" y="47"/>
                    <a:pt x="3493" y="24"/>
                    <a:pt x="347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8"/>
            <p:cNvSpPr/>
            <p:nvPr/>
          </p:nvSpPr>
          <p:spPr>
            <a:xfrm>
              <a:off x="-591494" y="2456584"/>
              <a:ext cx="209467" cy="371324"/>
            </a:xfrm>
            <a:custGeom>
              <a:avLst/>
              <a:gdLst/>
              <a:ahLst/>
              <a:cxnLst/>
              <a:rect l="l" t="t" r="r" b="b"/>
              <a:pathLst>
                <a:path w="3744" h="6637" extrusionOk="0">
                  <a:moveTo>
                    <a:pt x="3698" y="0"/>
                  </a:moveTo>
                  <a:cubicBezTo>
                    <a:pt x="3698" y="0"/>
                    <a:pt x="3675" y="0"/>
                    <a:pt x="3675" y="23"/>
                  </a:cubicBezTo>
                  <a:cubicBezTo>
                    <a:pt x="3630" y="69"/>
                    <a:pt x="3607" y="114"/>
                    <a:pt x="3561" y="183"/>
                  </a:cubicBezTo>
                  <a:cubicBezTo>
                    <a:pt x="3538" y="228"/>
                    <a:pt x="3516" y="274"/>
                    <a:pt x="3493" y="320"/>
                  </a:cubicBezTo>
                  <a:cubicBezTo>
                    <a:pt x="3424" y="434"/>
                    <a:pt x="3356" y="548"/>
                    <a:pt x="3287" y="662"/>
                  </a:cubicBezTo>
                  <a:cubicBezTo>
                    <a:pt x="3150" y="890"/>
                    <a:pt x="3013" y="1118"/>
                    <a:pt x="2876" y="1347"/>
                  </a:cubicBezTo>
                  <a:cubicBezTo>
                    <a:pt x="2762" y="1484"/>
                    <a:pt x="2671" y="1643"/>
                    <a:pt x="2580" y="1780"/>
                  </a:cubicBezTo>
                  <a:cubicBezTo>
                    <a:pt x="2534" y="1872"/>
                    <a:pt x="2488" y="1940"/>
                    <a:pt x="2443" y="2009"/>
                  </a:cubicBezTo>
                  <a:cubicBezTo>
                    <a:pt x="2397" y="2077"/>
                    <a:pt x="2351" y="2168"/>
                    <a:pt x="2306" y="2237"/>
                  </a:cubicBezTo>
                  <a:cubicBezTo>
                    <a:pt x="2214" y="2374"/>
                    <a:pt x="2123" y="2534"/>
                    <a:pt x="2032" y="2693"/>
                  </a:cubicBezTo>
                  <a:cubicBezTo>
                    <a:pt x="1963" y="2830"/>
                    <a:pt x="1872" y="2990"/>
                    <a:pt x="1781" y="3127"/>
                  </a:cubicBezTo>
                  <a:cubicBezTo>
                    <a:pt x="1621" y="3424"/>
                    <a:pt x="1438" y="3721"/>
                    <a:pt x="1279" y="4017"/>
                  </a:cubicBezTo>
                  <a:cubicBezTo>
                    <a:pt x="1142" y="4291"/>
                    <a:pt x="982" y="4565"/>
                    <a:pt x="845" y="4862"/>
                  </a:cubicBezTo>
                  <a:cubicBezTo>
                    <a:pt x="776" y="4976"/>
                    <a:pt x="708" y="5090"/>
                    <a:pt x="662" y="5227"/>
                  </a:cubicBezTo>
                  <a:cubicBezTo>
                    <a:pt x="617" y="5296"/>
                    <a:pt x="571" y="5341"/>
                    <a:pt x="548" y="5410"/>
                  </a:cubicBezTo>
                  <a:cubicBezTo>
                    <a:pt x="503" y="5478"/>
                    <a:pt x="457" y="5547"/>
                    <a:pt x="434" y="5615"/>
                  </a:cubicBezTo>
                  <a:cubicBezTo>
                    <a:pt x="343" y="5752"/>
                    <a:pt x="274" y="5889"/>
                    <a:pt x="206" y="6003"/>
                  </a:cubicBezTo>
                  <a:cubicBezTo>
                    <a:pt x="183" y="6072"/>
                    <a:pt x="137" y="6140"/>
                    <a:pt x="115" y="6209"/>
                  </a:cubicBezTo>
                  <a:cubicBezTo>
                    <a:pt x="92" y="6254"/>
                    <a:pt x="69" y="6277"/>
                    <a:pt x="46" y="6300"/>
                  </a:cubicBezTo>
                  <a:cubicBezTo>
                    <a:pt x="46" y="6345"/>
                    <a:pt x="23" y="6368"/>
                    <a:pt x="23" y="6414"/>
                  </a:cubicBezTo>
                  <a:cubicBezTo>
                    <a:pt x="0" y="6414"/>
                    <a:pt x="0" y="6437"/>
                    <a:pt x="0" y="6437"/>
                  </a:cubicBezTo>
                  <a:cubicBezTo>
                    <a:pt x="0" y="6482"/>
                    <a:pt x="0" y="6505"/>
                    <a:pt x="0" y="6528"/>
                  </a:cubicBezTo>
                  <a:cubicBezTo>
                    <a:pt x="23" y="6574"/>
                    <a:pt x="46" y="6597"/>
                    <a:pt x="92" y="6619"/>
                  </a:cubicBezTo>
                  <a:cubicBezTo>
                    <a:pt x="115" y="6631"/>
                    <a:pt x="137" y="6636"/>
                    <a:pt x="157" y="6636"/>
                  </a:cubicBezTo>
                  <a:cubicBezTo>
                    <a:pt x="177" y="6636"/>
                    <a:pt x="194" y="6631"/>
                    <a:pt x="206" y="6619"/>
                  </a:cubicBezTo>
                  <a:cubicBezTo>
                    <a:pt x="252" y="6619"/>
                    <a:pt x="297" y="6574"/>
                    <a:pt x="320" y="6551"/>
                  </a:cubicBezTo>
                  <a:cubicBezTo>
                    <a:pt x="320" y="6528"/>
                    <a:pt x="320" y="6528"/>
                    <a:pt x="320" y="6505"/>
                  </a:cubicBezTo>
                  <a:cubicBezTo>
                    <a:pt x="343" y="6482"/>
                    <a:pt x="366" y="6460"/>
                    <a:pt x="388" y="6437"/>
                  </a:cubicBezTo>
                  <a:cubicBezTo>
                    <a:pt x="411" y="6391"/>
                    <a:pt x="411" y="6345"/>
                    <a:pt x="434" y="6300"/>
                  </a:cubicBezTo>
                  <a:cubicBezTo>
                    <a:pt x="480" y="6231"/>
                    <a:pt x="525" y="6163"/>
                    <a:pt x="571" y="6094"/>
                  </a:cubicBezTo>
                  <a:cubicBezTo>
                    <a:pt x="640" y="5935"/>
                    <a:pt x="731" y="5775"/>
                    <a:pt x="799" y="5638"/>
                  </a:cubicBezTo>
                  <a:cubicBezTo>
                    <a:pt x="845" y="5569"/>
                    <a:pt x="891" y="5478"/>
                    <a:pt x="936" y="5410"/>
                  </a:cubicBezTo>
                  <a:cubicBezTo>
                    <a:pt x="959" y="5341"/>
                    <a:pt x="1005" y="5250"/>
                    <a:pt x="1050" y="5181"/>
                  </a:cubicBezTo>
                  <a:cubicBezTo>
                    <a:pt x="1119" y="5044"/>
                    <a:pt x="1187" y="4907"/>
                    <a:pt x="1256" y="4771"/>
                  </a:cubicBezTo>
                  <a:cubicBezTo>
                    <a:pt x="1393" y="4497"/>
                    <a:pt x="1553" y="4200"/>
                    <a:pt x="1690" y="3926"/>
                  </a:cubicBezTo>
                  <a:cubicBezTo>
                    <a:pt x="1781" y="3766"/>
                    <a:pt x="1849" y="3606"/>
                    <a:pt x="1941" y="3469"/>
                  </a:cubicBezTo>
                  <a:cubicBezTo>
                    <a:pt x="2009" y="3310"/>
                    <a:pt x="2078" y="3150"/>
                    <a:pt x="2169" y="3013"/>
                  </a:cubicBezTo>
                  <a:cubicBezTo>
                    <a:pt x="2237" y="2853"/>
                    <a:pt x="2329" y="2693"/>
                    <a:pt x="2420" y="2556"/>
                  </a:cubicBezTo>
                  <a:cubicBezTo>
                    <a:pt x="2488" y="2397"/>
                    <a:pt x="2580" y="2237"/>
                    <a:pt x="2648" y="2100"/>
                  </a:cubicBezTo>
                  <a:cubicBezTo>
                    <a:pt x="2694" y="2009"/>
                    <a:pt x="2739" y="1940"/>
                    <a:pt x="2785" y="1872"/>
                  </a:cubicBezTo>
                  <a:cubicBezTo>
                    <a:pt x="2831" y="1780"/>
                    <a:pt x="2854" y="1712"/>
                    <a:pt x="2899" y="1643"/>
                  </a:cubicBezTo>
                  <a:cubicBezTo>
                    <a:pt x="2991" y="1484"/>
                    <a:pt x="3059" y="1347"/>
                    <a:pt x="3128" y="1187"/>
                  </a:cubicBezTo>
                  <a:cubicBezTo>
                    <a:pt x="3173" y="1096"/>
                    <a:pt x="3219" y="1004"/>
                    <a:pt x="3264" y="913"/>
                  </a:cubicBezTo>
                  <a:cubicBezTo>
                    <a:pt x="3310" y="845"/>
                    <a:pt x="3333" y="799"/>
                    <a:pt x="3356" y="753"/>
                  </a:cubicBezTo>
                  <a:cubicBezTo>
                    <a:pt x="3379" y="708"/>
                    <a:pt x="3401" y="662"/>
                    <a:pt x="3424" y="616"/>
                  </a:cubicBezTo>
                  <a:cubicBezTo>
                    <a:pt x="3493" y="525"/>
                    <a:pt x="3538" y="434"/>
                    <a:pt x="3584" y="342"/>
                  </a:cubicBezTo>
                  <a:cubicBezTo>
                    <a:pt x="3630" y="274"/>
                    <a:pt x="3675" y="183"/>
                    <a:pt x="3721" y="91"/>
                  </a:cubicBezTo>
                  <a:cubicBezTo>
                    <a:pt x="3721" y="91"/>
                    <a:pt x="3721" y="91"/>
                    <a:pt x="3744" y="69"/>
                  </a:cubicBezTo>
                  <a:cubicBezTo>
                    <a:pt x="3744" y="46"/>
                    <a:pt x="3744" y="23"/>
                    <a:pt x="372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8"/>
            <p:cNvSpPr/>
            <p:nvPr/>
          </p:nvSpPr>
          <p:spPr>
            <a:xfrm>
              <a:off x="-609398" y="2851188"/>
              <a:ext cx="19246" cy="17903"/>
            </a:xfrm>
            <a:custGeom>
              <a:avLst/>
              <a:gdLst/>
              <a:ahLst/>
              <a:cxnLst/>
              <a:rect l="l" t="t" r="r" b="b"/>
              <a:pathLst>
                <a:path w="344" h="320" extrusionOk="0">
                  <a:moveTo>
                    <a:pt x="161" y="0"/>
                  </a:moveTo>
                  <a:cubicBezTo>
                    <a:pt x="69" y="0"/>
                    <a:pt x="1" y="91"/>
                    <a:pt x="1" y="160"/>
                  </a:cubicBezTo>
                  <a:cubicBezTo>
                    <a:pt x="24" y="205"/>
                    <a:pt x="47" y="251"/>
                    <a:pt x="69" y="274"/>
                  </a:cubicBezTo>
                  <a:cubicBezTo>
                    <a:pt x="92" y="297"/>
                    <a:pt x="138" y="320"/>
                    <a:pt x="183" y="320"/>
                  </a:cubicBezTo>
                  <a:cubicBezTo>
                    <a:pt x="275" y="320"/>
                    <a:pt x="343" y="228"/>
                    <a:pt x="320" y="137"/>
                  </a:cubicBezTo>
                  <a:cubicBezTo>
                    <a:pt x="320" y="91"/>
                    <a:pt x="298" y="69"/>
                    <a:pt x="275" y="23"/>
                  </a:cubicBezTo>
                  <a:cubicBezTo>
                    <a:pt x="252" y="0"/>
                    <a:pt x="206" y="0"/>
                    <a:pt x="16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8"/>
            <p:cNvSpPr/>
            <p:nvPr/>
          </p:nvSpPr>
          <p:spPr>
            <a:xfrm>
              <a:off x="-387170" y="2376130"/>
              <a:ext cx="86886" cy="154247"/>
            </a:xfrm>
            <a:custGeom>
              <a:avLst/>
              <a:gdLst/>
              <a:ahLst/>
              <a:cxnLst/>
              <a:rect l="l" t="t" r="r" b="b"/>
              <a:pathLst>
                <a:path w="1553" h="2757" extrusionOk="0">
                  <a:moveTo>
                    <a:pt x="1461" y="0"/>
                  </a:moveTo>
                  <a:cubicBezTo>
                    <a:pt x="1438" y="0"/>
                    <a:pt x="1393" y="23"/>
                    <a:pt x="1393" y="46"/>
                  </a:cubicBezTo>
                  <a:cubicBezTo>
                    <a:pt x="1302" y="205"/>
                    <a:pt x="1210" y="365"/>
                    <a:pt x="1119" y="525"/>
                  </a:cubicBezTo>
                  <a:cubicBezTo>
                    <a:pt x="1050" y="685"/>
                    <a:pt x="982" y="822"/>
                    <a:pt x="891" y="982"/>
                  </a:cubicBezTo>
                  <a:cubicBezTo>
                    <a:pt x="731" y="1278"/>
                    <a:pt x="571" y="1575"/>
                    <a:pt x="411" y="1872"/>
                  </a:cubicBezTo>
                  <a:cubicBezTo>
                    <a:pt x="343" y="1963"/>
                    <a:pt x="297" y="2077"/>
                    <a:pt x="229" y="2191"/>
                  </a:cubicBezTo>
                  <a:cubicBezTo>
                    <a:pt x="160" y="2283"/>
                    <a:pt x="92" y="2397"/>
                    <a:pt x="23" y="2511"/>
                  </a:cubicBezTo>
                  <a:cubicBezTo>
                    <a:pt x="0" y="2556"/>
                    <a:pt x="23" y="2602"/>
                    <a:pt x="23" y="2648"/>
                  </a:cubicBezTo>
                  <a:cubicBezTo>
                    <a:pt x="46" y="2693"/>
                    <a:pt x="69" y="2716"/>
                    <a:pt x="115" y="2739"/>
                  </a:cubicBezTo>
                  <a:cubicBezTo>
                    <a:pt x="126" y="2750"/>
                    <a:pt x="143" y="2756"/>
                    <a:pt x="163" y="2756"/>
                  </a:cubicBezTo>
                  <a:cubicBezTo>
                    <a:pt x="183" y="2756"/>
                    <a:pt x="206" y="2750"/>
                    <a:pt x="229" y="2739"/>
                  </a:cubicBezTo>
                  <a:cubicBezTo>
                    <a:pt x="274" y="2716"/>
                    <a:pt x="297" y="2693"/>
                    <a:pt x="320" y="2648"/>
                  </a:cubicBezTo>
                  <a:cubicBezTo>
                    <a:pt x="366" y="2579"/>
                    <a:pt x="411" y="2511"/>
                    <a:pt x="457" y="2442"/>
                  </a:cubicBezTo>
                  <a:cubicBezTo>
                    <a:pt x="480" y="2374"/>
                    <a:pt x="525" y="2283"/>
                    <a:pt x="571" y="2214"/>
                  </a:cubicBezTo>
                  <a:cubicBezTo>
                    <a:pt x="640" y="2077"/>
                    <a:pt x="708" y="1917"/>
                    <a:pt x="777" y="1780"/>
                  </a:cubicBezTo>
                  <a:cubicBezTo>
                    <a:pt x="845" y="1621"/>
                    <a:pt x="913" y="1484"/>
                    <a:pt x="982" y="1324"/>
                  </a:cubicBezTo>
                  <a:cubicBezTo>
                    <a:pt x="1005" y="1255"/>
                    <a:pt x="1028" y="1164"/>
                    <a:pt x="1073" y="1096"/>
                  </a:cubicBezTo>
                  <a:cubicBezTo>
                    <a:pt x="1096" y="1004"/>
                    <a:pt x="1142" y="936"/>
                    <a:pt x="1165" y="867"/>
                  </a:cubicBezTo>
                  <a:cubicBezTo>
                    <a:pt x="1279" y="616"/>
                    <a:pt x="1416" y="365"/>
                    <a:pt x="1530" y="114"/>
                  </a:cubicBezTo>
                  <a:cubicBezTo>
                    <a:pt x="1553" y="69"/>
                    <a:pt x="1530" y="23"/>
                    <a:pt x="150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8"/>
            <p:cNvSpPr/>
            <p:nvPr/>
          </p:nvSpPr>
          <p:spPr>
            <a:xfrm>
              <a:off x="-279917" y="2083688"/>
              <a:ext cx="187816" cy="277164"/>
            </a:xfrm>
            <a:custGeom>
              <a:avLst/>
              <a:gdLst/>
              <a:ahLst/>
              <a:cxnLst/>
              <a:rect l="l" t="t" r="r" b="b"/>
              <a:pathLst>
                <a:path w="3357" h="4954" extrusionOk="0">
                  <a:moveTo>
                    <a:pt x="2306" y="0"/>
                  </a:moveTo>
                  <a:cubicBezTo>
                    <a:pt x="2261" y="0"/>
                    <a:pt x="2215" y="0"/>
                    <a:pt x="2192" y="23"/>
                  </a:cubicBezTo>
                  <a:cubicBezTo>
                    <a:pt x="2169" y="46"/>
                    <a:pt x="2146" y="69"/>
                    <a:pt x="2146" y="91"/>
                  </a:cubicBezTo>
                  <a:cubicBezTo>
                    <a:pt x="2124" y="114"/>
                    <a:pt x="2124" y="137"/>
                    <a:pt x="2101" y="160"/>
                  </a:cubicBezTo>
                  <a:cubicBezTo>
                    <a:pt x="2078" y="205"/>
                    <a:pt x="2055" y="274"/>
                    <a:pt x="2032" y="320"/>
                  </a:cubicBezTo>
                  <a:lnTo>
                    <a:pt x="2009" y="342"/>
                  </a:lnTo>
                  <a:cubicBezTo>
                    <a:pt x="1987" y="411"/>
                    <a:pt x="1987" y="457"/>
                    <a:pt x="1964" y="502"/>
                  </a:cubicBezTo>
                  <a:cubicBezTo>
                    <a:pt x="1941" y="548"/>
                    <a:pt x="1918" y="594"/>
                    <a:pt x="1895" y="639"/>
                  </a:cubicBezTo>
                  <a:lnTo>
                    <a:pt x="1872" y="685"/>
                  </a:lnTo>
                  <a:cubicBezTo>
                    <a:pt x="1804" y="822"/>
                    <a:pt x="1736" y="982"/>
                    <a:pt x="1644" y="1119"/>
                  </a:cubicBezTo>
                  <a:cubicBezTo>
                    <a:pt x="1576" y="1255"/>
                    <a:pt x="1507" y="1392"/>
                    <a:pt x="1416" y="1529"/>
                  </a:cubicBezTo>
                  <a:cubicBezTo>
                    <a:pt x="1393" y="1598"/>
                    <a:pt x="1348" y="1666"/>
                    <a:pt x="1325" y="1735"/>
                  </a:cubicBezTo>
                  <a:cubicBezTo>
                    <a:pt x="1279" y="1803"/>
                    <a:pt x="1256" y="1872"/>
                    <a:pt x="1211" y="1917"/>
                  </a:cubicBezTo>
                  <a:cubicBezTo>
                    <a:pt x="1119" y="2100"/>
                    <a:pt x="1028" y="2237"/>
                    <a:pt x="959" y="2374"/>
                  </a:cubicBezTo>
                  <a:cubicBezTo>
                    <a:pt x="937" y="2442"/>
                    <a:pt x="891" y="2511"/>
                    <a:pt x="868" y="2579"/>
                  </a:cubicBezTo>
                  <a:cubicBezTo>
                    <a:pt x="823" y="2648"/>
                    <a:pt x="777" y="2716"/>
                    <a:pt x="731" y="2808"/>
                  </a:cubicBezTo>
                  <a:cubicBezTo>
                    <a:pt x="640" y="2990"/>
                    <a:pt x="549" y="3173"/>
                    <a:pt x="457" y="3378"/>
                  </a:cubicBezTo>
                  <a:cubicBezTo>
                    <a:pt x="412" y="3470"/>
                    <a:pt x="366" y="3584"/>
                    <a:pt x="298" y="3698"/>
                  </a:cubicBezTo>
                  <a:cubicBezTo>
                    <a:pt x="275" y="3789"/>
                    <a:pt x="229" y="3858"/>
                    <a:pt x="183" y="3949"/>
                  </a:cubicBezTo>
                  <a:cubicBezTo>
                    <a:pt x="183" y="3972"/>
                    <a:pt x="161" y="3994"/>
                    <a:pt x="138" y="4040"/>
                  </a:cubicBezTo>
                  <a:cubicBezTo>
                    <a:pt x="115" y="4086"/>
                    <a:pt x="92" y="4131"/>
                    <a:pt x="69" y="4177"/>
                  </a:cubicBezTo>
                  <a:cubicBezTo>
                    <a:pt x="46" y="4200"/>
                    <a:pt x="46" y="4223"/>
                    <a:pt x="46" y="4246"/>
                  </a:cubicBezTo>
                  <a:cubicBezTo>
                    <a:pt x="24" y="4291"/>
                    <a:pt x="1" y="4337"/>
                    <a:pt x="24" y="4383"/>
                  </a:cubicBezTo>
                  <a:cubicBezTo>
                    <a:pt x="24" y="4474"/>
                    <a:pt x="69" y="4542"/>
                    <a:pt x="161" y="4588"/>
                  </a:cubicBezTo>
                  <a:cubicBezTo>
                    <a:pt x="183" y="4611"/>
                    <a:pt x="206" y="4611"/>
                    <a:pt x="252" y="4634"/>
                  </a:cubicBezTo>
                  <a:lnTo>
                    <a:pt x="298" y="4634"/>
                  </a:lnTo>
                  <a:lnTo>
                    <a:pt x="389" y="4679"/>
                  </a:lnTo>
                  <a:cubicBezTo>
                    <a:pt x="434" y="4702"/>
                    <a:pt x="480" y="4725"/>
                    <a:pt x="549" y="4748"/>
                  </a:cubicBezTo>
                  <a:cubicBezTo>
                    <a:pt x="617" y="4771"/>
                    <a:pt x="708" y="4816"/>
                    <a:pt x="777" y="4862"/>
                  </a:cubicBezTo>
                  <a:cubicBezTo>
                    <a:pt x="777" y="4862"/>
                    <a:pt x="800" y="4885"/>
                    <a:pt x="800" y="4885"/>
                  </a:cubicBezTo>
                  <a:lnTo>
                    <a:pt x="823" y="4907"/>
                  </a:lnTo>
                  <a:cubicBezTo>
                    <a:pt x="868" y="4930"/>
                    <a:pt x="891" y="4930"/>
                    <a:pt x="937" y="4953"/>
                  </a:cubicBezTo>
                  <a:lnTo>
                    <a:pt x="959" y="4953"/>
                  </a:lnTo>
                  <a:cubicBezTo>
                    <a:pt x="982" y="4953"/>
                    <a:pt x="1028" y="4930"/>
                    <a:pt x="1051" y="4930"/>
                  </a:cubicBezTo>
                  <a:cubicBezTo>
                    <a:pt x="1096" y="4907"/>
                    <a:pt x="1096" y="4885"/>
                    <a:pt x="1119" y="4839"/>
                  </a:cubicBezTo>
                  <a:cubicBezTo>
                    <a:pt x="1119" y="4839"/>
                    <a:pt x="1142" y="4816"/>
                    <a:pt x="1142" y="4816"/>
                  </a:cubicBezTo>
                  <a:cubicBezTo>
                    <a:pt x="1188" y="4725"/>
                    <a:pt x="1233" y="4634"/>
                    <a:pt x="1279" y="4542"/>
                  </a:cubicBezTo>
                  <a:lnTo>
                    <a:pt x="1279" y="4519"/>
                  </a:lnTo>
                  <a:cubicBezTo>
                    <a:pt x="1439" y="4246"/>
                    <a:pt x="1599" y="3949"/>
                    <a:pt x="1758" y="3675"/>
                  </a:cubicBezTo>
                  <a:cubicBezTo>
                    <a:pt x="1827" y="3538"/>
                    <a:pt x="1918" y="3401"/>
                    <a:pt x="1987" y="3264"/>
                  </a:cubicBezTo>
                  <a:cubicBezTo>
                    <a:pt x="2032" y="3150"/>
                    <a:pt x="2101" y="3059"/>
                    <a:pt x="2146" y="2967"/>
                  </a:cubicBezTo>
                  <a:lnTo>
                    <a:pt x="2215" y="2830"/>
                  </a:lnTo>
                  <a:lnTo>
                    <a:pt x="2375" y="2556"/>
                  </a:lnTo>
                  <a:lnTo>
                    <a:pt x="2443" y="2442"/>
                  </a:lnTo>
                  <a:cubicBezTo>
                    <a:pt x="2466" y="2374"/>
                    <a:pt x="2512" y="2305"/>
                    <a:pt x="2534" y="2260"/>
                  </a:cubicBezTo>
                  <a:cubicBezTo>
                    <a:pt x="2580" y="2191"/>
                    <a:pt x="2626" y="2100"/>
                    <a:pt x="2671" y="2032"/>
                  </a:cubicBezTo>
                  <a:lnTo>
                    <a:pt x="2671" y="2009"/>
                  </a:lnTo>
                  <a:cubicBezTo>
                    <a:pt x="2740" y="1917"/>
                    <a:pt x="2785" y="1803"/>
                    <a:pt x="2831" y="1712"/>
                  </a:cubicBezTo>
                  <a:lnTo>
                    <a:pt x="2854" y="1666"/>
                  </a:lnTo>
                  <a:cubicBezTo>
                    <a:pt x="2900" y="1575"/>
                    <a:pt x="2945" y="1461"/>
                    <a:pt x="3014" y="1370"/>
                  </a:cubicBezTo>
                  <a:cubicBezTo>
                    <a:pt x="3037" y="1324"/>
                    <a:pt x="3059" y="1255"/>
                    <a:pt x="3082" y="1210"/>
                  </a:cubicBezTo>
                  <a:cubicBezTo>
                    <a:pt x="3105" y="1141"/>
                    <a:pt x="3151" y="1073"/>
                    <a:pt x="3196" y="1004"/>
                  </a:cubicBezTo>
                  <a:cubicBezTo>
                    <a:pt x="3242" y="890"/>
                    <a:pt x="3288" y="776"/>
                    <a:pt x="3333" y="639"/>
                  </a:cubicBezTo>
                  <a:cubicBezTo>
                    <a:pt x="3356" y="594"/>
                    <a:pt x="3356" y="525"/>
                    <a:pt x="3288" y="502"/>
                  </a:cubicBezTo>
                  <a:lnTo>
                    <a:pt x="3219" y="502"/>
                  </a:lnTo>
                  <a:cubicBezTo>
                    <a:pt x="3196" y="479"/>
                    <a:pt x="3196" y="479"/>
                    <a:pt x="3174" y="457"/>
                  </a:cubicBezTo>
                  <a:cubicBezTo>
                    <a:pt x="3151" y="434"/>
                    <a:pt x="3128" y="434"/>
                    <a:pt x="3128" y="434"/>
                  </a:cubicBezTo>
                  <a:cubicBezTo>
                    <a:pt x="3105" y="411"/>
                    <a:pt x="3082" y="411"/>
                    <a:pt x="3059" y="411"/>
                  </a:cubicBezTo>
                  <a:cubicBezTo>
                    <a:pt x="3037" y="411"/>
                    <a:pt x="3014" y="411"/>
                    <a:pt x="2991" y="388"/>
                  </a:cubicBezTo>
                  <a:cubicBezTo>
                    <a:pt x="2945" y="388"/>
                    <a:pt x="2900" y="365"/>
                    <a:pt x="2854" y="320"/>
                  </a:cubicBezTo>
                  <a:cubicBezTo>
                    <a:pt x="2808" y="297"/>
                    <a:pt x="2763" y="251"/>
                    <a:pt x="2717" y="205"/>
                  </a:cubicBezTo>
                  <a:lnTo>
                    <a:pt x="2671" y="183"/>
                  </a:lnTo>
                  <a:cubicBezTo>
                    <a:pt x="2603" y="137"/>
                    <a:pt x="2534" y="69"/>
                    <a:pt x="2443" y="46"/>
                  </a:cubicBezTo>
                  <a:cubicBezTo>
                    <a:pt x="2420" y="23"/>
                    <a:pt x="2375" y="0"/>
                    <a:pt x="235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8"/>
            <p:cNvSpPr/>
            <p:nvPr/>
          </p:nvSpPr>
          <p:spPr>
            <a:xfrm>
              <a:off x="-222457" y="2118152"/>
              <a:ext cx="131589" cy="244547"/>
            </a:xfrm>
            <a:custGeom>
              <a:avLst/>
              <a:gdLst/>
              <a:ahLst/>
              <a:cxnLst/>
              <a:rect l="l" t="t" r="r" b="b"/>
              <a:pathLst>
                <a:path w="2352" h="4371" extrusionOk="0">
                  <a:moveTo>
                    <a:pt x="2283" y="0"/>
                  </a:moveTo>
                  <a:cubicBezTo>
                    <a:pt x="2261" y="0"/>
                    <a:pt x="2238" y="0"/>
                    <a:pt x="2215" y="23"/>
                  </a:cubicBezTo>
                  <a:cubicBezTo>
                    <a:pt x="2192" y="69"/>
                    <a:pt x="2169" y="114"/>
                    <a:pt x="2147" y="137"/>
                  </a:cubicBezTo>
                  <a:cubicBezTo>
                    <a:pt x="2124" y="160"/>
                    <a:pt x="2124" y="206"/>
                    <a:pt x="2101" y="229"/>
                  </a:cubicBezTo>
                  <a:cubicBezTo>
                    <a:pt x="2078" y="297"/>
                    <a:pt x="2032" y="388"/>
                    <a:pt x="1987" y="457"/>
                  </a:cubicBezTo>
                  <a:cubicBezTo>
                    <a:pt x="1964" y="525"/>
                    <a:pt x="1918" y="594"/>
                    <a:pt x="1873" y="662"/>
                  </a:cubicBezTo>
                  <a:cubicBezTo>
                    <a:pt x="1850" y="731"/>
                    <a:pt x="1804" y="799"/>
                    <a:pt x="1758" y="868"/>
                  </a:cubicBezTo>
                  <a:cubicBezTo>
                    <a:pt x="1690" y="1005"/>
                    <a:pt x="1599" y="1119"/>
                    <a:pt x="1530" y="1233"/>
                  </a:cubicBezTo>
                  <a:cubicBezTo>
                    <a:pt x="1485" y="1301"/>
                    <a:pt x="1462" y="1370"/>
                    <a:pt x="1416" y="1461"/>
                  </a:cubicBezTo>
                  <a:cubicBezTo>
                    <a:pt x="1370" y="1530"/>
                    <a:pt x="1348" y="1598"/>
                    <a:pt x="1302" y="1667"/>
                  </a:cubicBezTo>
                  <a:cubicBezTo>
                    <a:pt x="1234" y="1804"/>
                    <a:pt x="1142" y="1940"/>
                    <a:pt x="1074" y="2077"/>
                  </a:cubicBezTo>
                  <a:cubicBezTo>
                    <a:pt x="1028" y="2146"/>
                    <a:pt x="1005" y="2214"/>
                    <a:pt x="960" y="2283"/>
                  </a:cubicBezTo>
                  <a:cubicBezTo>
                    <a:pt x="914" y="2351"/>
                    <a:pt x="891" y="2420"/>
                    <a:pt x="845" y="2488"/>
                  </a:cubicBezTo>
                  <a:cubicBezTo>
                    <a:pt x="800" y="2557"/>
                    <a:pt x="777" y="2625"/>
                    <a:pt x="731" y="2694"/>
                  </a:cubicBezTo>
                  <a:cubicBezTo>
                    <a:pt x="709" y="2762"/>
                    <a:pt x="663" y="2831"/>
                    <a:pt x="640" y="2899"/>
                  </a:cubicBezTo>
                  <a:cubicBezTo>
                    <a:pt x="549" y="3036"/>
                    <a:pt x="480" y="3173"/>
                    <a:pt x="412" y="3310"/>
                  </a:cubicBezTo>
                  <a:cubicBezTo>
                    <a:pt x="366" y="3401"/>
                    <a:pt x="321" y="3493"/>
                    <a:pt x="275" y="3584"/>
                  </a:cubicBezTo>
                  <a:cubicBezTo>
                    <a:pt x="229" y="3675"/>
                    <a:pt x="184" y="3744"/>
                    <a:pt x="161" y="3835"/>
                  </a:cubicBezTo>
                  <a:cubicBezTo>
                    <a:pt x="115" y="3903"/>
                    <a:pt x="92" y="3972"/>
                    <a:pt x="69" y="4040"/>
                  </a:cubicBezTo>
                  <a:cubicBezTo>
                    <a:pt x="47" y="4063"/>
                    <a:pt x="47" y="4109"/>
                    <a:pt x="24" y="4155"/>
                  </a:cubicBezTo>
                  <a:cubicBezTo>
                    <a:pt x="24" y="4177"/>
                    <a:pt x="24" y="4200"/>
                    <a:pt x="1" y="4223"/>
                  </a:cubicBezTo>
                  <a:cubicBezTo>
                    <a:pt x="1" y="4291"/>
                    <a:pt x="24" y="4337"/>
                    <a:pt x="69" y="4360"/>
                  </a:cubicBezTo>
                  <a:cubicBezTo>
                    <a:pt x="85" y="4360"/>
                    <a:pt x="110" y="4370"/>
                    <a:pt x="132" y="4370"/>
                  </a:cubicBezTo>
                  <a:cubicBezTo>
                    <a:pt x="143" y="4370"/>
                    <a:pt x="153" y="4368"/>
                    <a:pt x="161" y="4360"/>
                  </a:cubicBezTo>
                  <a:cubicBezTo>
                    <a:pt x="184" y="4360"/>
                    <a:pt x="229" y="4337"/>
                    <a:pt x="229" y="4291"/>
                  </a:cubicBezTo>
                  <a:cubicBezTo>
                    <a:pt x="252" y="4269"/>
                    <a:pt x="252" y="4246"/>
                    <a:pt x="275" y="4223"/>
                  </a:cubicBezTo>
                  <a:cubicBezTo>
                    <a:pt x="298" y="4200"/>
                    <a:pt x="298" y="4177"/>
                    <a:pt x="298" y="4155"/>
                  </a:cubicBezTo>
                  <a:cubicBezTo>
                    <a:pt x="343" y="4109"/>
                    <a:pt x="366" y="4063"/>
                    <a:pt x="389" y="4018"/>
                  </a:cubicBezTo>
                  <a:cubicBezTo>
                    <a:pt x="457" y="3881"/>
                    <a:pt x="526" y="3744"/>
                    <a:pt x="594" y="3607"/>
                  </a:cubicBezTo>
                  <a:cubicBezTo>
                    <a:pt x="663" y="3470"/>
                    <a:pt x="731" y="3333"/>
                    <a:pt x="800" y="3196"/>
                  </a:cubicBezTo>
                  <a:cubicBezTo>
                    <a:pt x="868" y="3059"/>
                    <a:pt x="960" y="2922"/>
                    <a:pt x="1028" y="2785"/>
                  </a:cubicBezTo>
                  <a:cubicBezTo>
                    <a:pt x="1097" y="2625"/>
                    <a:pt x="1165" y="2488"/>
                    <a:pt x="1234" y="2351"/>
                  </a:cubicBezTo>
                  <a:cubicBezTo>
                    <a:pt x="1302" y="2214"/>
                    <a:pt x="1370" y="2077"/>
                    <a:pt x="1462" y="1940"/>
                  </a:cubicBezTo>
                  <a:cubicBezTo>
                    <a:pt x="1485" y="1872"/>
                    <a:pt x="1530" y="1804"/>
                    <a:pt x="1553" y="1735"/>
                  </a:cubicBezTo>
                  <a:cubicBezTo>
                    <a:pt x="1599" y="1667"/>
                    <a:pt x="1622" y="1598"/>
                    <a:pt x="1667" y="1507"/>
                  </a:cubicBezTo>
                  <a:cubicBezTo>
                    <a:pt x="1736" y="1370"/>
                    <a:pt x="1781" y="1256"/>
                    <a:pt x="1850" y="1119"/>
                  </a:cubicBezTo>
                  <a:cubicBezTo>
                    <a:pt x="1941" y="936"/>
                    <a:pt x="2032" y="776"/>
                    <a:pt x="2101" y="594"/>
                  </a:cubicBezTo>
                  <a:cubicBezTo>
                    <a:pt x="2147" y="503"/>
                    <a:pt x="2169" y="434"/>
                    <a:pt x="2215" y="343"/>
                  </a:cubicBezTo>
                  <a:cubicBezTo>
                    <a:pt x="2238" y="297"/>
                    <a:pt x="2238" y="251"/>
                    <a:pt x="2261" y="229"/>
                  </a:cubicBezTo>
                  <a:cubicBezTo>
                    <a:pt x="2283" y="183"/>
                    <a:pt x="2306" y="137"/>
                    <a:pt x="2352" y="92"/>
                  </a:cubicBezTo>
                  <a:cubicBezTo>
                    <a:pt x="2352" y="69"/>
                    <a:pt x="2352" y="23"/>
                    <a:pt x="230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8"/>
            <p:cNvSpPr/>
            <p:nvPr/>
          </p:nvSpPr>
          <p:spPr>
            <a:xfrm>
              <a:off x="-173894" y="2164142"/>
              <a:ext cx="97125" cy="171143"/>
            </a:xfrm>
            <a:custGeom>
              <a:avLst/>
              <a:gdLst/>
              <a:ahLst/>
              <a:cxnLst/>
              <a:rect l="l" t="t" r="r" b="b"/>
              <a:pathLst>
                <a:path w="1736" h="3059" extrusionOk="0">
                  <a:moveTo>
                    <a:pt x="1667" y="0"/>
                  </a:moveTo>
                  <a:cubicBezTo>
                    <a:pt x="1644" y="0"/>
                    <a:pt x="1621" y="0"/>
                    <a:pt x="1621" y="23"/>
                  </a:cubicBezTo>
                  <a:cubicBezTo>
                    <a:pt x="1575" y="91"/>
                    <a:pt x="1530" y="160"/>
                    <a:pt x="1507" y="228"/>
                  </a:cubicBezTo>
                  <a:cubicBezTo>
                    <a:pt x="1461" y="297"/>
                    <a:pt x="1415" y="365"/>
                    <a:pt x="1370" y="434"/>
                  </a:cubicBezTo>
                  <a:cubicBezTo>
                    <a:pt x="1324" y="502"/>
                    <a:pt x="1301" y="571"/>
                    <a:pt x="1256" y="639"/>
                  </a:cubicBezTo>
                  <a:cubicBezTo>
                    <a:pt x="1210" y="708"/>
                    <a:pt x="1164" y="776"/>
                    <a:pt x="1142" y="845"/>
                  </a:cubicBezTo>
                  <a:cubicBezTo>
                    <a:pt x="1073" y="936"/>
                    <a:pt x="1027" y="1004"/>
                    <a:pt x="1005" y="1073"/>
                  </a:cubicBezTo>
                  <a:cubicBezTo>
                    <a:pt x="959" y="1141"/>
                    <a:pt x="936" y="1210"/>
                    <a:pt x="890" y="1255"/>
                  </a:cubicBezTo>
                  <a:cubicBezTo>
                    <a:pt x="822" y="1392"/>
                    <a:pt x="754" y="1507"/>
                    <a:pt x="685" y="1643"/>
                  </a:cubicBezTo>
                  <a:cubicBezTo>
                    <a:pt x="617" y="1735"/>
                    <a:pt x="571" y="1826"/>
                    <a:pt x="502" y="1940"/>
                  </a:cubicBezTo>
                  <a:cubicBezTo>
                    <a:pt x="480" y="1986"/>
                    <a:pt x="457" y="2032"/>
                    <a:pt x="434" y="2077"/>
                  </a:cubicBezTo>
                  <a:cubicBezTo>
                    <a:pt x="411" y="2123"/>
                    <a:pt x="366" y="2191"/>
                    <a:pt x="343" y="2237"/>
                  </a:cubicBezTo>
                  <a:cubicBezTo>
                    <a:pt x="274" y="2351"/>
                    <a:pt x="229" y="2465"/>
                    <a:pt x="160" y="2556"/>
                  </a:cubicBezTo>
                  <a:cubicBezTo>
                    <a:pt x="137" y="2625"/>
                    <a:pt x="114" y="2671"/>
                    <a:pt x="69" y="2716"/>
                  </a:cubicBezTo>
                  <a:cubicBezTo>
                    <a:pt x="46" y="2785"/>
                    <a:pt x="23" y="2830"/>
                    <a:pt x="0" y="2899"/>
                  </a:cubicBezTo>
                  <a:cubicBezTo>
                    <a:pt x="0" y="2967"/>
                    <a:pt x="23" y="3013"/>
                    <a:pt x="92" y="3059"/>
                  </a:cubicBezTo>
                  <a:lnTo>
                    <a:pt x="183" y="3059"/>
                  </a:lnTo>
                  <a:cubicBezTo>
                    <a:pt x="229" y="3036"/>
                    <a:pt x="251" y="3013"/>
                    <a:pt x="274" y="2990"/>
                  </a:cubicBezTo>
                  <a:cubicBezTo>
                    <a:pt x="274" y="2990"/>
                    <a:pt x="274" y="2967"/>
                    <a:pt x="274" y="2967"/>
                  </a:cubicBezTo>
                  <a:cubicBezTo>
                    <a:pt x="320" y="2922"/>
                    <a:pt x="343" y="2853"/>
                    <a:pt x="388" y="2785"/>
                  </a:cubicBezTo>
                  <a:cubicBezTo>
                    <a:pt x="411" y="2716"/>
                    <a:pt x="457" y="2648"/>
                    <a:pt x="480" y="2602"/>
                  </a:cubicBezTo>
                  <a:cubicBezTo>
                    <a:pt x="525" y="2511"/>
                    <a:pt x="548" y="2442"/>
                    <a:pt x="594" y="2374"/>
                  </a:cubicBezTo>
                  <a:cubicBezTo>
                    <a:pt x="639" y="2305"/>
                    <a:pt x="662" y="2237"/>
                    <a:pt x="685" y="2168"/>
                  </a:cubicBezTo>
                  <a:cubicBezTo>
                    <a:pt x="754" y="2032"/>
                    <a:pt x="822" y="1917"/>
                    <a:pt x="890" y="1780"/>
                  </a:cubicBezTo>
                  <a:cubicBezTo>
                    <a:pt x="959" y="1643"/>
                    <a:pt x="1027" y="1507"/>
                    <a:pt x="1073" y="1392"/>
                  </a:cubicBezTo>
                  <a:cubicBezTo>
                    <a:pt x="1119" y="1278"/>
                    <a:pt x="1164" y="1187"/>
                    <a:pt x="1210" y="1096"/>
                  </a:cubicBezTo>
                  <a:cubicBezTo>
                    <a:pt x="1256" y="959"/>
                    <a:pt x="1324" y="845"/>
                    <a:pt x="1370" y="708"/>
                  </a:cubicBezTo>
                  <a:cubicBezTo>
                    <a:pt x="1438" y="616"/>
                    <a:pt x="1484" y="502"/>
                    <a:pt x="1530" y="388"/>
                  </a:cubicBezTo>
                  <a:cubicBezTo>
                    <a:pt x="1552" y="342"/>
                    <a:pt x="1598" y="297"/>
                    <a:pt x="1621" y="251"/>
                  </a:cubicBezTo>
                  <a:cubicBezTo>
                    <a:pt x="1644" y="183"/>
                    <a:pt x="1667" y="114"/>
                    <a:pt x="1712" y="69"/>
                  </a:cubicBezTo>
                  <a:cubicBezTo>
                    <a:pt x="1735" y="46"/>
                    <a:pt x="1712" y="0"/>
                    <a:pt x="168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8"/>
            <p:cNvSpPr/>
            <p:nvPr/>
          </p:nvSpPr>
          <p:spPr>
            <a:xfrm>
              <a:off x="-181559" y="2351849"/>
              <a:ext cx="9008" cy="10238"/>
            </a:xfrm>
            <a:custGeom>
              <a:avLst/>
              <a:gdLst/>
              <a:ahLst/>
              <a:cxnLst/>
              <a:rect l="l" t="t" r="r" b="b"/>
              <a:pathLst>
                <a:path w="161" h="183" extrusionOk="0">
                  <a:moveTo>
                    <a:pt x="69" y="0"/>
                  </a:moveTo>
                  <a:cubicBezTo>
                    <a:pt x="23" y="0"/>
                    <a:pt x="0" y="46"/>
                    <a:pt x="0" y="92"/>
                  </a:cubicBezTo>
                  <a:cubicBezTo>
                    <a:pt x="0" y="114"/>
                    <a:pt x="0" y="137"/>
                    <a:pt x="23" y="160"/>
                  </a:cubicBezTo>
                  <a:cubicBezTo>
                    <a:pt x="46" y="160"/>
                    <a:pt x="69" y="183"/>
                    <a:pt x="92" y="183"/>
                  </a:cubicBezTo>
                  <a:cubicBezTo>
                    <a:pt x="137" y="183"/>
                    <a:pt x="160" y="137"/>
                    <a:pt x="160" y="92"/>
                  </a:cubicBezTo>
                  <a:cubicBezTo>
                    <a:pt x="160" y="69"/>
                    <a:pt x="160" y="46"/>
                    <a:pt x="137" y="23"/>
                  </a:cubicBezTo>
                  <a:cubicBezTo>
                    <a:pt x="114" y="0"/>
                    <a:pt x="92" y="0"/>
                    <a:pt x="69" y="0"/>
                  </a:cubicBezTo>
                  <a:close/>
                </a:path>
              </a:pathLst>
            </a:custGeom>
            <a:solidFill>
              <a:srgbClr val="33A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8"/>
            <p:cNvSpPr/>
            <p:nvPr/>
          </p:nvSpPr>
          <p:spPr>
            <a:xfrm>
              <a:off x="-115148" y="2155190"/>
              <a:ext cx="71557" cy="125211"/>
            </a:xfrm>
            <a:custGeom>
              <a:avLst/>
              <a:gdLst/>
              <a:ahLst/>
              <a:cxnLst/>
              <a:rect l="l" t="t" r="r" b="b"/>
              <a:pathLst>
                <a:path w="1279" h="2238" extrusionOk="0">
                  <a:moveTo>
                    <a:pt x="560" y="1053"/>
                  </a:moveTo>
                  <a:lnTo>
                    <a:pt x="560" y="1053"/>
                  </a:lnTo>
                  <a:cubicBezTo>
                    <a:pt x="548" y="1059"/>
                    <a:pt x="548" y="1073"/>
                    <a:pt x="548" y="1073"/>
                  </a:cubicBezTo>
                  <a:cubicBezTo>
                    <a:pt x="551" y="1066"/>
                    <a:pt x="555" y="1059"/>
                    <a:pt x="560" y="1053"/>
                  </a:cubicBezTo>
                  <a:close/>
                  <a:moveTo>
                    <a:pt x="1210" y="0"/>
                  </a:moveTo>
                  <a:cubicBezTo>
                    <a:pt x="1164" y="0"/>
                    <a:pt x="1164" y="46"/>
                    <a:pt x="1142" y="92"/>
                  </a:cubicBezTo>
                  <a:cubicBezTo>
                    <a:pt x="1119" y="137"/>
                    <a:pt x="1073" y="206"/>
                    <a:pt x="1050" y="251"/>
                  </a:cubicBezTo>
                  <a:cubicBezTo>
                    <a:pt x="1027" y="320"/>
                    <a:pt x="982" y="388"/>
                    <a:pt x="936" y="434"/>
                  </a:cubicBezTo>
                  <a:lnTo>
                    <a:pt x="959" y="434"/>
                  </a:lnTo>
                  <a:cubicBezTo>
                    <a:pt x="936" y="457"/>
                    <a:pt x="913" y="502"/>
                    <a:pt x="890" y="525"/>
                  </a:cubicBezTo>
                  <a:cubicBezTo>
                    <a:pt x="868" y="571"/>
                    <a:pt x="845" y="617"/>
                    <a:pt x="799" y="662"/>
                  </a:cubicBezTo>
                  <a:cubicBezTo>
                    <a:pt x="776" y="708"/>
                    <a:pt x="754" y="754"/>
                    <a:pt x="731" y="799"/>
                  </a:cubicBezTo>
                  <a:cubicBezTo>
                    <a:pt x="685" y="845"/>
                    <a:pt x="662" y="890"/>
                    <a:pt x="639" y="936"/>
                  </a:cubicBezTo>
                  <a:cubicBezTo>
                    <a:pt x="620" y="975"/>
                    <a:pt x="584" y="1014"/>
                    <a:pt x="560" y="1053"/>
                  </a:cubicBezTo>
                  <a:lnTo>
                    <a:pt x="560" y="1053"/>
                  </a:lnTo>
                  <a:cubicBezTo>
                    <a:pt x="563" y="1051"/>
                    <a:pt x="566" y="1050"/>
                    <a:pt x="571" y="1050"/>
                  </a:cubicBezTo>
                  <a:cubicBezTo>
                    <a:pt x="457" y="1210"/>
                    <a:pt x="365" y="1347"/>
                    <a:pt x="274" y="1507"/>
                  </a:cubicBezTo>
                  <a:cubicBezTo>
                    <a:pt x="229" y="1598"/>
                    <a:pt x="206" y="1689"/>
                    <a:pt x="137" y="1781"/>
                  </a:cubicBezTo>
                  <a:cubicBezTo>
                    <a:pt x="114" y="1826"/>
                    <a:pt x="92" y="1872"/>
                    <a:pt x="69" y="1918"/>
                  </a:cubicBezTo>
                  <a:cubicBezTo>
                    <a:pt x="46" y="1940"/>
                    <a:pt x="46" y="1963"/>
                    <a:pt x="23" y="1986"/>
                  </a:cubicBezTo>
                  <a:cubicBezTo>
                    <a:pt x="23" y="2032"/>
                    <a:pt x="0" y="2055"/>
                    <a:pt x="0" y="2100"/>
                  </a:cubicBezTo>
                  <a:cubicBezTo>
                    <a:pt x="0" y="2169"/>
                    <a:pt x="69" y="2214"/>
                    <a:pt x="114" y="2237"/>
                  </a:cubicBezTo>
                  <a:cubicBezTo>
                    <a:pt x="183" y="2237"/>
                    <a:pt x="251" y="2214"/>
                    <a:pt x="274" y="2146"/>
                  </a:cubicBezTo>
                  <a:cubicBezTo>
                    <a:pt x="297" y="2123"/>
                    <a:pt x="297" y="2077"/>
                    <a:pt x="320" y="2055"/>
                  </a:cubicBezTo>
                  <a:cubicBezTo>
                    <a:pt x="343" y="2009"/>
                    <a:pt x="365" y="1963"/>
                    <a:pt x="388" y="1940"/>
                  </a:cubicBezTo>
                  <a:cubicBezTo>
                    <a:pt x="411" y="1849"/>
                    <a:pt x="457" y="1781"/>
                    <a:pt x="480" y="1712"/>
                  </a:cubicBezTo>
                  <a:cubicBezTo>
                    <a:pt x="548" y="1575"/>
                    <a:pt x="594" y="1461"/>
                    <a:pt x="662" y="1347"/>
                  </a:cubicBezTo>
                  <a:cubicBezTo>
                    <a:pt x="708" y="1210"/>
                    <a:pt x="776" y="1073"/>
                    <a:pt x="845" y="936"/>
                  </a:cubicBezTo>
                  <a:cubicBezTo>
                    <a:pt x="913" y="776"/>
                    <a:pt x="982" y="639"/>
                    <a:pt x="1050" y="480"/>
                  </a:cubicBezTo>
                  <a:cubicBezTo>
                    <a:pt x="1073" y="411"/>
                    <a:pt x="1096" y="343"/>
                    <a:pt x="1142" y="297"/>
                  </a:cubicBezTo>
                  <a:cubicBezTo>
                    <a:pt x="1142" y="251"/>
                    <a:pt x="1164" y="229"/>
                    <a:pt x="1164" y="206"/>
                  </a:cubicBezTo>
                  <a:cubicBezTo>
                    <a:pt x="1187" y="206"/>
                    <a:pt x="1210" y="206"/>
                    <a:pt x="1210" y="183"/>
                  </a:cubicBezTo>
                  <a:cubicBezTo>
                    <a:pt x="1233" y="160"/>
                    <a:pt x="1233" y="137"/>
                    <a:pt x="1256" y="114"/>
                  </a:cubicBezTo>
                  <a:cubicBezTo>
                    <a:pt x="1256" y="92"/>
                    <a:pt x="1278" y="69"/>
                    <a:pt x="1278" y="46"/>
                  </a:cubicBezTo>
                  <a:cubicBezTo>
                    <a:pt x="1278" y="23"/>
                    <a:pt x="1278" y="0"/>
                    <a:pt x="125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8"/>
            <p:cNvSpPr/>
            <p:nvPr/>
          </p:nvSpPr>
          <p:spPr>
            <a:xfrm>
              <a:off x="-714077" y="2844754"/>
              <a:ext cx="48562" cy="192124"/>
            </a:xfrm>
            <a:custGeom>
              <a:avLst/>
              <a:gdLst/>
              <a:ahLst/>
              <a:cxnLst/>
              <a:rect l="l" t="t" r="r" b="b"/>
              <a:pathLst>
                <a:path w="868" h="3434" extrusionOk="0">
                  <a:moveTo>
                    <a:pt x="297" y="1"/>
                  </a:moveTo>
                  <a:cubicBezTo>
                    <a:pt x="274" y="1"/>
                    <a:pt x="251" y="24"/>
                    <a:pt x="251" y="47"/>
                  </a:cubicBezTo>
                  <a:cubicBezTo>
                    <a:pt x="183" y="161"/>
                    <a:pt x="137" y="298"/>
                    <a:pt x="114" y="435"/>
                  </a:cubicBezTo>
                  <a:cubicBezTo>
                    <a:pt x="69" y="572"/>
                    <a:pt x="46" y="731"/>
                    <a:pt x="23" y="868"/>
                  </a:cubicBezTo>
                  <a:cubicBezTo>
                    <a:pt x="0" y="1165"/>
                    <a:pt x="23" y="1439"/>
                    <a:pt x="69" y="1736"/>
                  </a:cubicBezTo>
                  <a:cubicBezTo>
                    <a:pt x="114" y="2032"/>
                    <a:pt x="206" y="2306"/>
                    <a:pt x="297" y="2580"/>
                  </a:cubicBezTo>
                  <a:cubicBezTo>
                    <a:pt x="411" y="2854"/>
                    <a:pt x="548" y="3128"/>
                    <a:pt x="685" y="3379"/>
                  </a:cubicBezTo>
                  <a:cubicBezTo>
                    <a:pt x="702" y="3412"/>
                    <a:pt x="743" y="3434"/>
                    <a:pt x="773" y="3434"/>
                  </a:cubicBezTo>
                  <a:cubicBezTo>
                    <a:pt x="784" y="3434"/>
                    <a:pt x="793" y="3431"/>
                    <a:pt x="799" y="3425"/>
                  </a:cubicBezTo>
                  <a:cubicBezTo>
                    <a:pt x="845" y="3402"/>
                    <a:pt x="868" y="3333"/>
                    <a:pt x="845" y="3288"/>
                  </a:cubicBezTo>
                  <a:cubicBezTo>
                    <a:pt x="731" y="3105"/>
                    <a:pt x="616" y="2900"/>
                    <a:pt x="525" y="2671"/>
                  </a:cubicBezTo>
                  <a:cubicBezTo>
                    <a:pt x="388" y="2329"/>
                    <a:pt x="274" y="1964"/>
                    <a:pt x="228" y="1576"/>
                  </a:cubicBezTo>
                  <a:cubicBezTo>
                    <a:pt x="228" y="1576"/>
                    <a:pt x="228" y="1599"/>
                    <a:pt x="228" y="1599"/>
                  </a:cubicBezTo>
                  <a:cubicBezTo>
                    <a:pt x="183" y="1325"/>
                    <a:pt x="183" y="1028"/>
                    <a:pt x="206" y="754"/>
                  </a:cubicBezTo>
                  <a:lnTo>
                    <a:pt x="206" y="754"/>
                  </a:lnTo>
                  <a:cubicBezTo>
                    <a:pt x="206" y="754"/>
                    <a:pt x="206" y="777"/>
                    <a:pt x="206" y="777"/>
                  </a:cubicBezTo>
                  <a:cubicBezTo>
                    <a:pt x="251" y="549"/>
                    <a:pt x="297" y="343"/>
                    <a:pt x="388" y="138"/>
                  </a:cubicBezTo>
                  <a:cubicBezTo>
                    <a:pt x="388" y="115"/>
                    <a:pt x="411" y="92"/>
                    <a:pt x="388" y="69"/>
                  </a:cubicBezTo>
                  <a:cubicBezTo>
                    <a:pt x="388" y="47"/>
                    <a:pt x="388" y="24"/>
                    <a:pt x="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8"/>
            <p:cNvSpPr/>
            <p:nvPr/>
          </p:nvSpPr>
          <p:spPr>
            <a:xfrm>
              <a:off x="91694" y="2400356"/>
              <a:ext cx="561993" cy="973151"/>
            </a:xfrm>
            <a:custGeom>
              <a:avLst/>
              <a:gdLst/>
              <a:ahLst/>
              <a:cxnLst/>
              <a:rect l="l" t="t" r="r" b="b"/>
              <a:pathLst>
                <a:path w="10045" h="17394" extrusionOk="0">
                  <a:moveTo>
                    <a:pt x="9930" y="1"/>
                  </a:moveTo>
                  <a:cubicBezTo>
                    <a:pt x="9907" y="1"/>
                    <a:pt x="9884" y="1"/>
                    <a:pt x="9884" y="24"/>
                  </a:cubicBezTo>
                  <a:cubicBezTo>
                    <a:pt x="8857" y="1804"/>
                    <a:pt x="7830" y="3607"/>
                    <a:pt x="6803" y="5387"/>
                  </a:cubicBezTo>
                  <a:cubicBezTo>
                    <a:pt x="5753" y="7236"/>
                    <a:pt x="4703" y="9085"/>
                    <a:pt x="3653" y="10934"/>
                  </a:cubicBezTo>
                  <a:cubicBezTo>
                    <a:pt x="2649" y="12669"/>
                    <a:pt x="1644" y="14426"/>
                    <a:pt x="640" y="16184"/>
                  </a:cubicBezTo>
                  <a:cubicBezTo>
                    <a:pt x="435" y="16526"/>
                    <a:pt x="229" y="16891"/>
                    <a:pt x="24" y="17257"/>
                  </a:cubicBezTo>
                  <a:cubicBezTo>
                    <a:pt x="24" y="17279"/>
                    <a:pt x="1" y="17279"/>
                    <a:pt x="24" y="17302"/>
                  </a:cubicBezTo>
                  <a:cubicBezTo>
                    <a:pt x="24" y="17325"/>
                    <a:pt x="24" y="17348"/>
                    <a:pt x="47" y="17371"/>
                  </a:cubicBezTo>
                  <a:cubicBezTo>
                    <a:pt x="69" y="17371"/>
                    <a:pt x="92" y="17394"/>
                    <a:pt x="115" y="17394"/>
                  </a:cubicBezTo>
                  <a:cubicBezTo>
                    <a:pt x="138" y="17371"/>
                    <a:pt x="161" y="17371"/>
                    <a:pt x="161" y="17348"/>
                  </a:cubicBezTo>
                  <a:cubicBezTo>
                    <a:pt x="1005" y="15887"/>
                    <a:pt x="1850" y="14403"/>
                    <a:pt x="2694" y="12943"/>
                  </a:cubicBezTo>
                  <a:cubicBezTo>
                    <a:pt x="3744" y="11117"/>
                    <a:pt x="4794" y="9268"/>
                    <a:pt x="5844" y="7442"/>
                  </a:cubicBezTo>
                  <a:cubicBezTo>
                    <a:pt x="6871" y="5616"/>
                    <a:pt x="7899" y="3813"/>
                    <a:pt x="8948" y="2009"/>
                  </a:cubicBezTo>
                  <a:cubicBezTo>
                    <a:pt x="9291" y="1393"/>
                    <a:pt x="9656" y="754"/>
                    <a:pt x="10021" y="138"/>
                  </a:cubicBezTo>
                  <a:cubicBezTo>
                    <a:pt x="10021" y="115"/>
                    <a:pt x="10044" y="92"/>
                    <a:pt x="10044" y="69"/>
                  </a:cubicBezTo>
                  <a:cubicBezTo>
                    <a:pt x="10021" y="46"/>
                    <a:pt x="10021" y="24"/>
                    <a:pt x="99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8"/>
            <p:cNvSpPr/>
            <p:nvPr/>
          </p:nvSpPr>
          <p:spPr>
            <a:xfrm>
              <a:off x="-675808" y="3028656"/>
              <a:ext cx="773978" cy="347602"/>
            </a:xfrm>
            <a:custGeom>
              <a:avLst/>
              <a:gdLst/>
              <a:ahLst/>
              <a:cxnLst/>
              <a:rect l="l" t="t" r="r" b="b"/>
              <a:pathLst>
                <a:path w="13834" h="6213" extrusionOk="0">
                  <a:moveTo>
                    <a:pt x="2147" y="1393"/>
                  </a:moveTo>
                  <a:cubicBezTo>
                    <a:pt x="2153" y="1397"/>
                    <a:pt x="2160" y="1401"/>
                    <a:pt x="2167" y="1404"/>
                  </a:cubicBezTo>
                  <a:lnTo>
                    <a:pt x="2167" y="1404"/>
                  </a:lnTo>
                  <a:cubicBezTo>
                    <a:pt x="2161" y="1393"/>
                    <a:pt x="2147" y="1393"/>
                    <a:pt x="2147" y="1393"/>
                  </a:cubicBezTo>
                  <a:close/>
                  <a:moveTo>
                    <a:pt x="69" y="1"/>
                  </a:moveTo>
                  <a:cubicBezTo>
                    <a:pt x="47" y="1"/>
                    <a:pt x="24" y="1"/>
                    <a:pt x="24" y="24"/>
                  </a:cubicBezTo>
                  <a:cubicBezTo>
                    <a:pt x="1" y="46"/>
                    <a:pt x="1" y="69"/>
                    <a:pt x="1" y="92"/>
                  </a:cubicBezTo>
                  <a:cubicBezTo>
                    <a:pt x="1" y="115"/>
                    <a:pt x="24" y="138"/>
                    <a:pt x="47" y="138"/>
                  </a:cubicBezTo>
                  <a:cubicBezTo>
                    <a:pt x="754" y="822"/>
                    <a:pt x="1622" y="1302"/>
                    <a:pt x="2466" y="1758"/>
                  </a:cubicBezTo>
                  <a:cubicBezTo>
                    <a:pt x="2923" y="1987"/>
                    <a:pt x="3356" y="2215"/>
                    <a:pt x="3790" y="2443"/>
                  </a:cubicBezTo>
                  <a:cubicBezTo>
                    <a:pt x="4018" y="2557"/>
                    <a:pt x="4269" y="2671"/>
                    <a:pt x="4498" y="2785"/>
                  </a:cubicBezTo>
                  <a:cubicBezTo>
                    <a:pt x="4749" y="2922"/>
                    <a:pt x="5000" y="3037"/>
                    <a:pt x="5228" y="3151"/>
                  </a:cubicBezTo>
                  <a:cubicBezTo>
                    <a:pt x="6232" y="3653"/>
                    <a:pt x="7237" y="4109"/>
                    <a:pt x="8264" y="4566"/>
                  </a:cubicBezTo>
                  <a:cubicBezTo>
                    <a:pt x="8766" y="4771"/>
                    <a:pt x="9291" y="4977"/>
                    <a:pt x="9793" y="5182"/>
                  </a:cubicBezTo>
                  <a:cubicBezTo>
                    <a:pt x="10318" y="5388"/>
                    <a:pt x="10843" y="5570"/>
                    <a:pt x="11368" y="5707"/>
                  </a:cubicBezTo>
                  <a:cubicBezTo>
                    <a:pt x="11573" y="5776"/>
                    <a:pt x="11802" y="5844"/>
                    <a:pt x="12030" y="5890"/>
                  </a:cubicBezTo>
                  <a:cubicBezTo>
                    <a:pt x="12121" y="5935"/>
                    <a:pt x="12235" y="5958"/>
                    <a:pt x="12327" y="5981"/>
                  </a:cubicBezTo>
                  <a:cubicBezTo>
                    <a:pt x="12441" y="6004"/>
                    <a:pt x="12555" y="6027"/>
                    <a:pt x="12669" y="6049"/>
                  </a:cubicBezTo>
                  <a:lnTo>
                    <a:pt x="12646" y="6049"/>
                  </a:lnTo>
                  <a:cubicBezTo>
                    <a:pt x="12829" y="6095"/>
                    <a:pt x="13011" y="6141"/>
                    <a:pt x="13217" y="6186"/>
                  </a:cubicBezTo>
                  <a:cubicBezTo>
                    <a:pt x="13322" y="6200"/>
                    <a:pt x="13428" y="6213"/>
                    <a:pt x="13533" y="6213"/>
                  </a:cubicBezTo>
                  <a:cubicBezTo>
                    <a:pt x="13610" y="6213"/>
                    <a:pt x="13687" y="6206"/>
                    <a:pt x="13765" y="6186"/>
                  </a:cubicBezTo>
                  <a:cubicBezTo>
                    <a:pt x="13810" y="6186"/>
                    <a:pt x="13833" y="6141"/>
                    <a:pt x="13833" y="6095"/>
                  </a:cubicBezTo>
                  <a:cubicBezTo>
                    <a:pt x="13833" y="6058"/>
                    <a:pt x="13803" y="6021"/>
                    <a:pt x="13767" y="6021"/>
                  </a:cubicBezTo>
                  <a:cubicBezTo>
                    <a:pt x="13759" y="6021"/>
                    <a:pt x="13750" y="6022"/>
                    <a:pt x="13742" y="6027"/>
                  </a:cubicBezTo>
                  <a:cubicBezTo>
                    <a:pt x="13673" y="6027"/>
                    <a:pt x="13628" y="6049"/>
                    <a:pt x="13582" y="6049"/>
                  </a:cubicBezTo>
                  <a:cubicBezTo>
                    <a:pt x="13377" y="6049"/>
                    <a:pt x="13148" y="6004"/>
                    <a:pt x="12943" y="5935"/>
                  </a:cubicBezTo>
                  <a:cubicBezTo>
                    <a:pt x="12852" y="5913"/>
                    <a:pt x="12760" y="5890"/>
                    <a:pt x="12646" y="5867"/>
                  </a:cubicBezTo>
                  <a:cubicBezTo>
                    <a:pt x="12532" y="5844"/>
                    <a:pt x="12418" y="5821"/>
                    <a:pt x="12281" y="5798"/>
                  </a:cubicBezTo>
                  <a:lnTo>
                    <a:pt x="12304" y="5798"/>
                  </a:lnTo>
                  <a:cubicBezTo>
                    <a:pt x="11779" y="5661"/>
                    <a:pt x="11254" y="5502"/>
                    <a:pt x="10729" y="5342"/>
                  </a:cubicBezTo>
                  <a:cubicBezTo>
                    <a:pt x="10204" y="5159"/>
                    <a:pt x="9702" y="4954"/>
                    <a:pt x="9177" y="4748"/>
                  </a:cubicBezTo>
                  <a:cubicBezTo>
                    <a:pt x="8150" y="4338"/>
                    <a:pt x="7145" y="3881"/>
                    <a:pt x="6141" y="3402"/>
                  </a:cubicBezTo>
                  <a:cubicBezTo>
                    <a:pt x="5799" y="3242"/>
                    <a:pt x="5433" y="3059"/>
                    <a:pt x="5091" y="2900"/>
                  </a:cubicBezTo>
                  <a:cubicBezTo>
                    <a:pt x="4749" y="2717"/>
                    <a:pt x="4383" y="2534"/>
                    <a:pt x="4041" y="2352"/>
                  </a:cubicBezTo>
                  <a:cubicBezTo>
                    <a:pt x="3409" y="2036"/>
                    <a:pt x="2777" y="1742"/>
                    <a:pt x="2167" y="1404"/>
                  </a:cubicBezTo>
                  <a:lnTo>
                    <a:pt x="2167" y="1404"/>
                  </a:lnTo>
                  <a:cubicBezTo>
                    <a:pt x="2168" y="1407"/>
                    <a:pt x="2169" y="1411"/>
                    <a:pt x="2169" y="1416"/>
                  </a:cubicBezTo>
                  <a:cubicBezTo>
                    <a:pt x="1439" y="1005"/>
                    <a:pt x="754" y="571"/>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8"/>
            <p:cNvSpPr/>
            <p:nvPr/>
          </p:nvSpPr>
          <p:spPr>
            <a:xfrm>
              <a:off x="80224" y="2383795"/>
              <a:ext cx="554272" cy="958269"/>
            </a:xfrm>
            <a:custGeom>
              <a:avLst/>
              <a:gdLst/>
              <a:ahLst/>
              <a:cxnLst/>
              <a:rect l="l" t="t" r="r" b="b"/>
              <a:pathLst>
                <a:path w="9907" h="17128" extrusionOk="0">
                  <a:moveTo>
                    <a:pt x="9793" y="0"/>
                  </a:moveTo>
                  <a:cubicBezTo>
                    <a:pt x="9770" y="0"/>
                    <a:pt x="9747" y="23"/>
                    <a:pt x="9724" y="46"/>
                  </a:cubicBezTo>
                  <a:cubicBezTo>
                    <a:pt x="8743" y="1758"/>
                    <a:pt x="7761" y="3469"/>
                    <a:pt x="6802" y="5159"/>
                  </a:cubicBezTo>
                  <a:cubicBezTo>
                    <a:pt x="5844" y="6825"/>
                    <a:pt x="4885" y="8491"/>
                    <a:pt x="3949" y="10157"/>
                  </a:cubicBezTo>
                  <a:cubicBezTo>
                    <a:pt x="3013" y="11778"/>
                    <a:pt x="2078" y="13398"/>
                    <a:pt x="1165" y="15019"/>
                  </a:cubicBezTo>
                  <a:cubicBezTo>
                    <a:pt x="777" y="15681"/>
                    <a:pt x="389" y="16343"/>
                    <a:pt x="23" y="17005"/>
                  </a:cubicBezTo>
                  <a:cubicBezTo>
                    <a:pt x="1" y="17050"/>
                    <a:pt x="23" y="17096"/>
                    <a:pt x="69" y="17119"/>
                  </a:cubicBezTo>
                  <a:cubicBezTo>
                    <a:pt x="75" y="17125"/>
                    <a:pt x="85" y="17128"/>
                    <a:pt x="95" y="17128"/>
                  </a:cubicBezTo>
                  <a:cubicBezTo>
                    <a:pt x="125" y="17128"/>
                    <a:pt x="166" y="17107"/>
                    <a:pt x="183" y="17073"/>
                  </a:cubicBezTo>
                  <a:cubicBezTo>
                    <a:pt x="891" y="15841"/>
                    <a:pt x="1598" y="14585"/>
                    <a:pt x="2306" y="13353"/>
                  </a:cubicBezTo>
                  <a:lnTo>
                    <a:pt x="5136" y="8400"/>
                  </a:lnTo>
                  <a:cubicBezTo>
                    <a:pt x="6118" y="6688"/>
                    <a:pt x="7099" y="4976"/>
                    <a:pt x="8081" y="3264"/>
                  </a:cubicBezTo>
                  <a:cubicBezTo>
                    <a:pt x="8674" y="2214"/>
                    <a:pt x="9268" y="1164"/>
                    <a:pt x="9884" y="137"/>
                  </a:cubicBezTo>
                  <a:cubicBezTo>
                    <a:pt x="9907" y="91"/>
                    <a:pt x="9884" y="46"/>
                    <a:pt x="9838" y="23"/>
                  </a:cubicBezTo>
                  <a:cubicBezTo>
                    <a:pt x="9815" y="0"/>
                    <a:pt x="9815" y="0"/>
                    <a:pt x="97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8"/>
            <p:cNvSpPr/>
            <p:nvPr/>
          </p:nvSpPr>
          <p:spPr>
            <a:xfrm>
              <a:off x="78937" y="3333855"/>
              <a:ext cx="19246" cy="38380"/>
            </a:xfrm>
            <a:custGeom>
              <a:avLst/>
              <a:gdLst/>
              <a:ahLst/>
              <a:cxnLst/>
              <a:rect l="l" t="t" r="r" b="b"/>
              <a:pathLst>
                <a:path w="344" h="686" extrusionOk="0">
                  <a:moveTo>
                    <a:pt x="92" y="1"/>
                  </a:moveTo>
                  <a:cubicBezTo>
                    <a:pt x="92" y="1"/>
                    <a:pt x="69" y="1"/>
                    <a:pt x="69" y="24"/>
                  </a:cubicBezTo>
                  <a:cubicBezTo>
                    <a:pt x="24" y="47"/>
                    <a:pt x="1" y="92"/>
                    <a:pt x="24" y="138"/>
                  </a:cubicBezTo>
                  <a:cubicBezTo>
                    <a:pt x="46" y="184"/>
                    <a:pt x="69" y="206"/>
                    <a:pt x="92" y="252"/>
                  </a:cubicBezTo>
                  <a:cubicBezTo>
                    <a:pt x="115" y="321"/>
                    <a:pt x="138" y="389"/>
                    <a:pt x="160" y="480"/>
                  </a:cubicBezTo>
                  <a:cubicBezTo>
                    <a:pt x="160" y="526"/>
                    <a:pt x="160" y="549"/>
                    <a:pt x="160" y="594"/>
                  </a:cubicBezTo>
                  <a:cubicBezTo>
                    <a:pt x="160" y="640"/>
                    <a:pt x="206" y="686"/>
                    <a:pt x="252" y="686"/>
                  </a:cubicBezTo>
                  <a:cubicBezTo>
                    <a:pt x="297" y="686"/>
                    <a:pt x="343" y="640"/>
                    <a:pt x="343" y="594"/>
                  </a:cubicBezTo>
                  <a:cubicBezTo>
                    <a:pt x="343" y="503"/>
                    <a:pt x="320" y="412"/>
                    <a:pt x="297" y="321"/>
                  </a:cubicBezTo>
                  <a:cubicBezTo>
                    <a:pt x="275" y="229"/>
                    <a:pt x="229" y="138"/>
                    <a:pt x="183" y="47"/>
                  </a:cubicBezTo>
                  <a:cubicBezTo>
                    <a:pt x="160"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8"/>
            <p:cNvSpPr/>
            <p:nvPr/>
          </p:nvSpPr>
          <p:spPr>
            <a:xfrm>
              <a:off x="-687278" y="2999283"/>
              <a:ext cx="771404" cy="345364"/>
            </a:xfrm>
            <a:custGeom>
              <a:avLst/>
              <a:gdLst/>
              <a:ahLst/>
              <a:cxnLst/>
              <a:rect l="l" t="t" r="r" b="b"/>
              <a:pathLst>
                <a:path w="13788" h="6173" extrusionOk="0">
                  <a:moveTo>
                    <a:pt x="92" y="1"/>
                  </a:moveTo>
                  <a:cubicBezTo>
                    <a:pt x="69" y="1"/>
                    <a:pt x="46" y="1"/>
                    <a:pt x="23" y="24"/>
                  </a:cubicBezTo>
                  <a:cubicBezTo>
                    <a:pt x="1" y="46"/>
                    <a:pt x="1" y="69"/>
                    <a:pt x="1" y="92"/>
                  </a:cubicBezTo>
                  <a:cubicBezTo>
                    <a:pt x="1" y="115"/>
                    <a:pt x="23" y="138"/>
                    <a:pt x="23" y="138"/>
                  </a:cubicBezTo>
                  <a:cubicBezTo>
                    <a:pt x="891" y="754"/>
                    <a:pt x="1804" y="1325"/>
                    <a:pt x="2740" y="1827"/>
                  </a:cubicBezTo>
                  <a:cubicBezTo>
                    <a:pt x="3675" y="2352"/>
                    <a:pt x="4634" y="2831"/>
                    <a:pt x="5593" y="3310"/>
                  </a:cubicBezTo>
                  <a:cubicBezTo>
                    <a:pt x="7510" y="4292"/>
                    <a:pt x="9473" y="5205"/>
                    <a:pt x="11550" y="5776"/>
                  </a:cubicBezTo>
                  <a:cubicBezTo>
                    <a:pt x="11893" y="5867"/>
                    <a:pt x="12235" y="5958"/>
                    <a:pt x="12577" y="6027"/>
                  </a:cubicBezTo>
                  <a:cubicBezTo>
                    <a:pt x="12942" y="6072"/>
                    <a:pt x="13308" y="6118"/>
                    <a:pt x="13673" y="6164"/>
                  </a:cubicBezTo>
                  <a:cubicBezTo>
                    <a:pt x="13684" y="6169"/>
                    <a:pt x="13696" y="6172"/>
                    <a:pt x="13707" y="6172"/>
                  </a:cubicBezTo>
                  <a:cubicBezTo>
                    <a:pt x="13740" y="6172"/>
                    <a:pt x="13770" y="6146"/>
                    <a:pt x="13787" y="6095"/>
                  </a:cubicBezTo>
                  <a:cubicBezTo>
                    <a:pt x="13787" y="6049"/>
                    <a:pt x="13764" y="6004"/>
                    <a:pt x="13719" y="6004"/>
                  </a:cubicBezTo>
                  <a:cubicBezTo>
                    <a:pt x="13422" y="5958"/>
                    <a:pt x="13125" y="5935"/>
                    <a:pt x="12851" y="5890"/>
                  </a:cubicBezTo>
                  <a:cubicBezTo>
                    <a:pt x="12554" y="5844"/>
                    <a:pt x="12281" y="5776"/>
                    <a:pt x="11984" y="5707"/>
                  </a:cubicBezTo>
                  <a:cubicBezTo>
                    <a:pt x="11436" y="5593"/>
                    <a:pt x="10911" y="5410"/>
                    <a:pt x="10386" y="5228"/>
                  </a:cubicBezTo>
                  <a:lnTo>
                    <a:pt x="10363" y="5228"/>
                  </a:lnTo>
                  <a:cubicBezTo>
                    <a:pt x="9336" y="4885"/>
                    <a:pt x="8355" y="4452"/>
                    <a:pt x="7373" y="3995"/>
                  </a:cubicBezTo>
                  <a:cubicBezTo>
                    <a:pt x="6894" y="3767"/>
                    <a:pt x="6414" y="3539"/>
                    <a:pt x="5912" y="3288"/>
                  </a:cubicBezTo>
                  <a:cubicBezTo>
                    <a:pt x="5433" y="3059"/>
                    <a:pt x="4976" y="2808"/>
                    <a:pt x="4497" y="2580"/>
                  </a:cubicBezTo>
                  <a:cubicBezTo>
                    <a:pt x="3128" y="1872"/>
                    <a:pt x="1781" y="1142"/>
                    <a:pt x="526" y="275"/>
                  </a:cubicBezTo>
                  <a:cubicBezTo>
                    <a:pt x="389" y="183"/>
                    <a:pt x="274" y="115"/>
                    <a:pt x="137"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8"/>
            <p:cNvSpPr/>
            <p:nvPr/>
          </p:nvSpPr>
          <p:spPr>
            <a:xfrm>
              <a:off x="-705181" y="2865231"/>
              <a:ext cx="767544" cy="368750"/>
            </a:xfrm>
            <a:custGeom>
              <a:avLst/>
              <a:gdLst/>
              <a:ahLst/>
              <a:cxnLst/>
              <a:rect l="l" t="t" r="r" b="b"/>
              <a:pathLst>
                <a:path w="13719" h="6591" extrusionOk="0">
                  <a:moveTo>
                    <a:pt x="92" y="0"/>
                  </a:moveTo>
                  <a:cubicBezTo>
                    <a:pt x="69" y="0"/>
                    <a:pt x="47" y="23"/>
                    <a:pt x="24" y="23"/>
                  </a:cubicBezTo>
                  <a:cubicBezTo>
                    <a:pt x="24" y="46"/>
                    <a:pt x="1" y="69"/>
                    <a:pt x="1" y="91"/>
                  </a:cubicBezTo>
                  <a:cubicBezTo>
                    <a:pt x="1" y="114"/>
                    <a:pt x="24" y="137"/>
                    <a:pt x="24" y="160"/>
                  </a:cubicBezTo>
                  <a:cubicBezTo>
                    <a:pt x="846" y="799"/>
                    <a:pt x="1667" y="1415"/>
                    <a:pt x="2535" y="1986"/>
                  </a:cubicBezTo>
                  <a:cubicBezTo>
                    <a:pt x="2968" y="2283"/>
                    <a:pt x="3425" y="2534"/>
                    <a:pt x="3881" y="2808"/>
                  </a:cubicBezTo>
                  <a:cubicBezTo>
                    <a:pt x="4338" y="3059"/>
                    <a:pt x="4794" y="3310"/>
                    <a:pt x="5251" y="3561"/>
                  </a:cubicBezTo>
                  <a:cubicBezTo>
                    <a:pt x="7191" y="4542"/>
                    <a:pt x="9131" y="5501"/>
                    <a:pt x="11208" y="6186"/>
                  </a:cubicBezTo>
                  <a:cubicBezTo>
                    <a:pt x="11596" y="6300"/>
                    <a:pt x="11984" y="6414"/>
                    <a:pt x="12395" y="6505"/>
                  </a:cubicBezTo>
                  <a:cubicBezTo>
                    <a:pt x="12601" y="6551"/>
                    <a:pt x="12806" y="6574"/>
                    <a:pt x="13011" y="6574"/>
                  </a:cubicBezTo>
                  <a:cubicBezTo>
                    <a:pt x="13114" y="6585"/>
                    <a:pt x="13217" y="6591"/>
                    <a:pt x="13322" y="6591"/>
                  </a:cubicBezTo>
                  <a:cubicBezTo>
                    <a:pt x="13428" y="6591"/>
                    <a:pt x="13536" y="6585"/>
                    <a:pt x="13651" y="6574"/>
                  </a:cubicBezTo>
                  <a:cubicBezTo>
                    <a:pt x="13673" y="6551"/>
                    <a:pt x="13673" y="6551"/>
                    <a:pt x="13696" y="6528"/>
                  </a:cubicBezTo>
                  <a:cubicBezTo>
                    <a:pt x="13696" y="6505"/>
                    <a:pt x="13719" y="6482"/>
                    <a:pt x="13696" y="6460"/>
                  </a:cubicBezTo>
                  <a:cubicBezTo>
                    <a:pt x="13696" y="6437"/>
                    <a:pt x="13673" y="6414"/>
                    <a:pt x="13673" y="6414"/>
                  </a:cubicBezTo>
                  <a:cubicBezTo>
                    <a:pt x="13651" y="6391"/>
                    <a:pt x="13628" y="6391"/>
                    <a:pt x="13605" y="6391"/>
                  </a:cubicBezTo>
                  <a:lnTo>
                    <a:pt x="13559" y="6391"/>
                  </a:lnTo>
                  <a:cubicBezTo>
                    <a:pt x="13446" y="6409"/>
                    <a:pt x="13329" y="6416"/>
                    <a:pt x="13212" y="6416"/>
                  </a:cubicBezTo>
                  <a:cubicBezTo>
                    <a:pt x="13022" y="6416"/>
                    <a:pt x="12830" y="6397"/>
                    <a:pt x="12646" y="6368"/>
                  </a:cubicBezTo>
                  <a:lnTo>
                    <a:pt x="12669" y="6368"/>
                  </a:lnTo>
                  <a:cubicBezTo>
                    <a:pt x="12327" y="6323"/>
                    <a:pt x="12007" y="6231"/>
                    <a:pt x="11688" y="6140"/>
                  </a:cubicBezTo>
                  <a:cubicBezTo>
                    <a:pt x="11345" y="6049"/>
                    <a:pt x="11026" y="5935"/>
                    <a:pt x="10706" y="5821"/>
                  </a:cubicBezTo>
                  <a:cubicBezTo>
                    <a:pt x="10044" y="5592"/>
                    <a:pt x="9382" y="5318"/>
                    <a:pt x="8743" y="5045"/>
                  </a:cubicBezTo>
                  <a:cubicBezTo>
                    <a:pt x="7762" y="4611"/>
                    <a:pt x="6780" y="4131"/>
                    <a:pt x="5821" y="3652"/>
                  </a:cubicBezTo>
                  <a:cubicBezTo>
                    <a:pt x="5342" y="3401"/>
                    <a:pt x="4863" y="3150"/>
                    <a:pt x="4406" y="2899"/>
                  </a:cubicBezTo>
                  <a:cubicBezTo>
                    <a:pt x="3950" y="2648"/>
                    <a:pt x="3493" y="2374"/>
                    <a:pt x="3060" y="2100"/>
                  </a:cubicBezTo>
                  <a:cubicBezTo>
                    <a:pt x="2078" y="1507"/>
                    <a:pt x="1142" y="845"/>
                    <a:pt x="252" y="114"/>
                  </a:cubicBezTo>
                  <a:lnTo>
                    <a:pt x="252" y="114"/>
                  </a:lnTo>
                  <a:cubicBezTo>
                    <a:pt x="220" y="82"/>
                    <a:pt x="198" y="60"/>
                    <a:pt x="161" y="23"/>
                  </a:cubicBezTo>
                  <a:cubicBezTo>
                    <a:pt x="138" y="23"/>
                    <a:pt x="115"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8"/>
            <p:cNvSpPr/>
            <p:nvPr/>
          </p:nvSpPr>
          <p:spPr>
            <a:xfrm>
              <a:off x="47047" y="3202320"/>
              <a:ext cx="12812" cy="26911"/>
            </a:xfrm>
            <a:custGeom>
              <a:avLst/>
              <a:gdLst/>
              <a:ahLst/>
              <a:cxnLst/>
              <a:rect l="l" t="t" r="r" b="b"/>
              <a:pathLst>
                <a:path w="229" h="481" extrusionOk="0">
                  <a:moveTo>
                    <a:pt x="69" y="1"/>
                  </a:moveTo>
                  <a:cubicBezTo>
                    <a:pt x="23" y="24"/>
                    <a:pt x="0" y="69"/>
                    <a:pt x="0" y="115"/>
                  </a:cubicBezTo>
                  <a:cubicBezTo>
                    <a:pt x="23" y="138"/>
                    <a:pt x="23" y="184"/>
                    <a:pt x="46" y="229"/>
                  </a:cubicBezTo>
                  <a:cubicBezTo>
                    <a:pt x="46" y="275"/>
                    <a:pt x="69" y="343"/>
                    <a:pt x="69" y="389"/>
                  </a:cubicBezTo>
                  <a:cubicBezTo>
                    <a:pt x="69" y="435"/>
                    <a:pt x="114" y="480"/>
                    <a:pt x="160" y="480"/>
                  </a:cubicBezTo>
                  <a:cubicBezTo>
                    <a:pt x="206" y="457"/>
                    <a:pt x="228" y="435"/>
                    <a:pt x="228" y="366"/>
                  </a:cubicBezTo>
                  <a:cubicBezTo>
                    <a:pt x="228" y="275"/>
                    <a:pt x="206" y="161"/>
                    <a:pt x="160" y="47"/>
                  </a:cubicBezTo>
                  <a:cubicBezTo>
                    <a:pt x="160" y="24"/>
                    <a:pt x="114"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8"/>
            <p:cNvSpPr/>
            <p:nvPr/>
          </p:nvSpPr>
          <p:spPr>
            <a:xfrm>
              <a:off x="-677039" y="2893317"/>
              <a:ext cx="35806" cy="138806"/>
            </a:xfrm>
            <a:custGeom>
              <a:avLst/>
              <a:gdLst/>
              <a:ahLst/>
              <a:cxnLst/>
              <a:rect l="l" t="t" r="r" b="b"/>
              <a:pathLst>
                <a:path w="640" h="2481" extrusionOk="0">
                  <a:moveTo>
                    <a:pt x="539" y="2219"/>
                  </a:moveTo>
                  <a:lnTo>
                    <a:pt x="539" y="2219"/>
                  </a:lnTo>
                  <a:cubicBezTo>
                    <a:pt x="542" y="2225"/>
                    <a:pt x="545" y="2231"/>
                    <a:pt x="548" y="2237"/>
                  </a:cubicBezTo>
                  <a:cubicBezTo>
                    <a:pt x="548" y="2237"/>
                    <a:pt x="548" y="2225"/>
                    <a:pt x="539" y="2219"/>
                  </a:cubicBezTo>
                  <a:close/>
                  <a:moveTo>
                    <a:pt x="160" y="0"/>
                  </a:moveTo>
                  <a:cubicBezTo>
                    <a:pt x="114" y="0"/>
                    <a:pt x="91" y="46"/>
                    <a:pt x="69" y="69"/>
                  </a:cubicBezTo>
                  <a:cubicBezTo>
                    <a:pt x="23" y="274"/>
                    <a:pt x="0" y="480"/>
                    <a:pt x="0" y="685"/>
                  </a:cubicBezTo>
                  <a:cubicBezTo>
                    <a:pt x="0" y="868"/>
                    <a:pt x="0" y="1073"/>
                    <a:pt x="46" y="1278"/>
                  </a:cubicBezTo>
                  <a:cubicBezTo>
                    <a:pt x="69" y="1484"/>
                    <a:pt x="137" y="1667"/>
                    <a:pt x="206" y="1872"/>
                  </a:cubicBezTo>
                  <a:cubicBezTo>
                    <a:pt x="228" y="1963"/>
                    <a:pt x="274" y="2055"/>
                    <a:pt x="320" y="2146"/>
                  </a:cubicBezTo>
                  <a:cubicBezTo>
                    <a:pt x="365" y="2237"/>
                    <a:pt x="411" y="2351"/>
                    <a:pt x="457" y="2443"/>
                  </a:cubicBezTo>
                  <a:cubicBezTo>
                    <a:pt x="470" y="2469"/>
                    <a:pt x="499" y="2480"/>
                    <a:pt x="530" y="2480"/>
                  </a:cubicBezTo>
                  <a:cubicBezTo>
                    <a:pt x="552" y="2480"/>
                    <a:pt x="575" y="2475"/>
                    <a:pt x="594" y="2465"/>
                  </a:cubicBezTo>
                  <a:cubicBezTo>
                    <a:pt x="616" y="2443"/>
                    <a:pt x="639" y="2374"/>
                    <a:pt x="616" y="2351"/>
                  </a:cubicBezTo>
                  <a:cubicBezTo>
                    <a:pt x="571" y="2306"/>
                    <a:pt x="548" y="2260"/>
                    <a:pt x="525" y="2214"/>
                  </a:cubicBezTo>
                  <a:cubicBezTo>
                    <a:pt x="532" y="2214"/>
                    <a:pt x="536" y="2216"/>
                    <a:pt x="539" y="2219"/>
                  </a:cubicBezTo>
                  <a:lnTo>
                    <a:pt x="539" y="2219"/>
                  </a:lnTo>
                  <a:cubicBezTo>
                    <a:pt x="406" y="1928"/>
                    <a:pt x="295" y="1637"/>
                    <a:pt x="228" y="1324"/>
                  </a:cubicBezTo>
                  <a:cubicBezTo>
                    <a:pt x="183" y="1073"/>
                    <a:pt x="160" y="822"/>
                    <a:pt x="183" y="548"/>
                  </a:cubicBezTo>
                  <a:lnTo>
                    <a:pt x="183" y="548"/>
                  </a:lnTo>
                  <a:cubicBezTo>
                    <a:pt x="183" y="548"/>
                    <a:pt x="183" y="571"/>
                    <a:pt x="183" y="571"/>
                  </a:cubicBezTo>
                  <a:cubicBezTo>
                    <a:pt x="183" y="411"/>
                    <a:pt x="206" y="251"/>
                    <a:pt x="251" y="114"/>
                  </a:cubicBezTo>
                  <a:cubicBezTo>
                    <a:pt x="251" y="69"/>
                    <a:pt x="228" y="23"/>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8"/>
            <p:cNvSpPr/>
            <p:nvPr/>
          </p:nvSpPr>
          <p:spPr>
            <a:xfrm>
              <a:off x="73846" y="2405503"/>
              <a:ext cx="517235" cy="912672"/>
            </a:xfrm>
            <a:custGeom>
              <a:avLst/>
              <a:gdLst/>
              <a:ahLst/>
              <a:cxnLst/>
              <a:rect l="l" t="t" r="r" b="b"/>
              <a:pathLst>
                <a:path w="9245" h="16313" extrusionOk="0">
                  <a:moveTo>
                    <a:pt x="9153" y="0"/>
                  </a:moveTo>
                  <a:cubicBezTo>
                    <a:pt x="9131" y="0"/>
                    <a:pt x="9108" y="0"/>
                    <a:pt x="9085" y="46"/>
                  </a:cubicBezTo>
                  <a:cubicBezTo>
                    <a:pt x="8195" y="1621"/>
                    <a:pt x="7305" y="3196"/>
                    <a:pt x="6437" y="4771"/>
                  </a:cubicBezTo>
                  <a:lnTo>
                    <a:pt x="3584" y="9838"/>
                  </a:lnTo>
                  <a:cubicBezTo>
                    <a:pt x="2648" y="11504"/>
                    <a:pt x="1712" y="13170"/>
                    <a:pt x="776" y="14836"/>
                  </a:cubicBezTo>
                  <a:cubicBezTo>
                    <a:pt x="525" y="15293"/>
                    <a:pt x="274" y="15727"/>
                    <a:pt x="23" y="16183"/>
                  </a:cubicBezTo>
                  <a:cubicBezTo>
                    <a:pt x="0" y="16229"/>
                    <a:pt x="23" y="16274"/>
                    <a:pt x="69" y="16297"/>
                  </a:cubicBezTo>
                  <a:cubicBezTo>
                    <a:pt x="78" y="16307"/>
                    <a:pt x="96" y="16312"/>
                    <a:pt x="114" y="16312"/>
                  </a:cubicBezTo>
                  <a:cubicBezTo>
                    <a:pt x="141" y="16312"/>
                    <a:pt x="170" y="16301"/>
                    <a:pt x="183" y="16274"/>
                  </a:cubicBezTo>
                  <a:cubicBezTo>
                    <a:pt x="845" y="15088"/>
                    <a:pt x="1484" y="13923"/>
                    <a:pt x="2146" y="12759"/>
                  </a:cubicBezTo>
                  <a:cubicBezTo>
                    <a:pt x="3105" y="11047"/>
                    <a:pt x="4040" y="9358"/>
                    <a:pt x="4999" y="7669"/>
                  </a:cubicBezTo>
                  <a:cubicBezTo>
                    <a:pt x="5935" y="6026"/>
                    <a:pt x="6848" y="4360"/>
                    <a:pt x="7784" y="2716"/>
                  </a:cubicBezTo>
                  <a:cubicBezTo>
                    <a:pt x="8263" y="1849"/>
                    <a:pt x="8743" y="982"/>
                    <a:pt x="9222" y="114"/>
                  </a:cubicBezTo>
                  <a:cubicBezTo>
                    <a:pt x="9245" y="91"/>
                    <a:pt x="9245" y="23"/>
                    <a:pt x="9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8"/>
            <p:cNvSpPr/>
            <p:nvPr/>
          </p:nvSpPr>
          <p:spPr>
            <a:xfrm>
              <a:off x="-655331" y="2995479"/>
              <a:ext cx="736885" cy="323712"/>
            </a:xfrm>
            <a:custGeom>
              <a:avLst/>
              <a:gdLst/>
              <a:ahLst/>
              <a:cxnLst/>
              <a:rect l="l" t="t" r="r" b="b"/>
              <a:pathLst>
                <a:path w="13171" h="5786" extrusionOk="0">
                  <a:moveTo>
                    <a:pt x="10180" y="5022"/>
                  </a:moveTo>
                  <a:cubicBezTo>
                    <a:pt x="10185" y="5024"/>
                    <a:pt x="10190" y="5025"/>
                    <a:pt x="10195" y="5027"/>
                  </a:cubicBezTo>
                  <a:lnTo>
                    <a:pt x="10195" y="5027"/>
                  </a:lnTo>
                  <a:cubicBezTo>
                    <a:pt x="10188" y="5022"/>
                    <a:pt x="10180" y="5022"/>
                    <a:pt x="10180" y="5022"/>
                  </a:cubicBezTo>
                  <a:close/>
                  <a:moveTo>
                    <a:pt x="0" y="0"/>
                  </a:moveTo>
                  <a:cubicBezTo>
                    <a:pt x="23" y="92"/>
                    <a:pt x="46" y="160"/>
                    <a:pt x="69" y="251"/>
                  </a:cubicBezTo>
                  <a:cubicBezTo>
                    <a:pt x="913" y="822"/>
                    <a:pt x="1758" y="1324"/>
                    <a:pt x="2648" y="1826"/>
                  </a:cubicBezTo>
                  <a:cubicBezTo>
                    <a:pt x="3561" y="2328"/>
                    <a:pt x="4520" y="2808"/>
                    <a:pt x="5478" y="3241"/>
                  </a:cubicBezTo>
                  <a:cubicBezTo>
                    <a:pt x="5958" y="3470"/>
                    <a:pt x="6437" y="3675"/>
                    <a:pt x="6939" y="3881"/>
                  </a:cubicBezTo>
                  <a:cubicBezTo>
                    <a:pt x="7167" y="3995"/>
                    <a:pt x="7418" y="4086"/>
                    <a:pt x="7647" y="4200"/>
                  </a:cubicBezTo>
                  <a:cubicBezTo>
                    <a:pt x="7898" y="4291"/>
                    <a:pt x="8149" y="4406"/>
                    <a:pt x="8377" y="4497"/>
                  </a:cubicBezTo>
                  <a:cubicBezTo>
                    <a:pt x="9359" y="4931"/>
                    <a:pt x="10363" y="5319"/>
                    <a:pt x="11413" y="5570"/>
                  </a:cubicBezTo>
                  <a:cubicBezTo>
                    <a:pt x="11687" y="5638"/>
                    <a:pt x="11983" y="5684"/>
                    <a:pt x="12257" y="5729"/>
                  </a:cubicBezTo>
                  <a:cubicBezTo>
                    <a:pt x="12394" y="5752"/>
                    <a:pt x="12508" y="5775"/>
                    <a:pt x="12645" y="5775"/>
                  </a:cubicBezTo>
                  <a:cubicBezTo>
                    <a:pt x="12699" y="5783"/>
                    <a:pt x="12749" y="5785"/>
                    <a:pt x="12798" y="5785"/>
                  </a:cubicBezTo>
                  <a:cubicBezTo>
                    <a:pt x="12896" y="5785"/>
                    <a:pt x="12988" y="5775"/>
                    <a:pt x="13079" y="5775"/>
                  </a:cubicBezTo>
                  <a:cubicBezTo>
                    <a:pt x="13125" y="5775"/>
                    <a:pt x="13170" y="5729"/>
                    <a:pt x="13170" y="5684"/>
                  </a:cubicBezTo>
                  <a:cubicBezTo>
                    <a:pt x="13170" y="5638"/>
                    <a:pt x="13125" y="5615"/>
                    <a:pt x="13079" y="5615"/>
                  </a:cubicBezTo>
                  <a:lnTo>
                    <a:pt x="12668" y="5615"/>
                  </a:lnTo>
                  <a:cubicBezTo>
                    <a:pt x="12463" y="5592"/>
                    <a:pt x="12235" y="5570"/>
                    <a:pt x="12029" y="5524"/>
                  </a:cubicBezTo>
                  <a:cubicBezTo>
                    <a:pt x="11824" y="5478"/>
                    <a:pt x="11618" y="5433"/>
                    <a:pt x="11413" y="5387"/>
                  </a:cubicBezTo>
                  <a:cubicBezTo>
                    <a:pt x="11007" y="5297"/>
                    <a:pt x="10601" y="5162"/>
                    <a:pt x="10195" y="5027"/>
                  </a:cubicBezTo>
                  <a:lnTo>
                    <a:pt x="10195" y="5027"/>
                  </a:lnTo>
                  <a:cubicBezTo>
                    <a:pt x="10199" y="5030"/>
                    <a:pt x="10203" y="5036"/>
                    <a:pt x="10203" y="5045"/>
                  </a:cubicBezTo>
                  <a:cubicBezTo>
                    <a:pt x="9701" y="4862"/>
                    <a:pt x="9199" y="4657"/>
                    <a:pt x="8697" y="4451"/>
                  </a:cubicBezTo>
                  <a:cubicBezTo>
                    <a:pt x="8217" y="4246"/>
                    <a:pt x="7715" y="4040"/>
                    <a:pt x="7236" y="3835"/>
                  </a:cubicBezTo>
                  <a:cubicBezTo>
                    <a:pt x="6277" y="3424"/>
                    <a:pt x="5296" y="2990"/>
                    <a:pt x="4360" y="2511"/>
                  </a:cubicBezTo>
                  <a:cubicBezTo>
                    <a:pt x="2922" y="1803"/>
                    <a:pt x="1507" y="1027"/>
                    <a:pt x="183" y="114"/>
                  </a:cubicBezTo>
                  <a:cubicBezTo>
                    <a:pt x="137" y="92"/>
                    <a:pt x="114" y="46"/>
                    <a:pt x="69" y="23"/>
                  </a:cubicBezTo>
                  <a:cubicBezTo>
                    <a:pt x="46" y="0"/>
                    <a:pt x="2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8"/>
            <p:cNvSpPr/>
            <p:nvPr/>
          </p:nvSpPr>
          <p:spPr>
            <a:xfrm>
              <a:off x="-645149" y="3000570"/>
              <a:ext cx="56" cy="1343"/>
            </a:xfrm>
            <a:custGeom>
              <a:avLst/>
              <a:gdLst/>
              <a:ahLst/>
              <a:cxnLst/>
              <a:rect l="l" t="t" r="r" b="b"/>
              <a:pathLst>
                <a:path w="1" h="24" extrusionOk="0">
                  <a:moveTo>
                    <a:pt x="1" y="23"/>
                  </a:moveTo>
                  <a:cubicBezTo>
                    <a:pt x="1" y="23"/>
                    <a:pt x="1" y="23"/>
                    <a:pt x="1" y="1"/>
                  </a:cubicBezTo>
                  <a:cubicBezTo>
                    <a:pt x="1" y="23"/>
                    <a:pt x="1" y="23"/>
                    <a:pt x="1" y="23"/>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8"/>
            <p:cNvSpPr/>
            <p:nvPr/>
          </p:nvSpPr>
          <p:spPr>
            <a:xfrm>
              <a:off x="57229" y="3235553"/>
              <a:ext cx="24337" cy="77935"/>
            </a:xfrm>
            <a:custGeom>
              <a:avLst/>
              <a:gdLst/>
              <a:ahLst/>
              <a:cxnLst/>
              <a:rect l="l" t="t" r="r" b="b"/>
              <a:pathLst>
                <a:path w="435" h="1393" extrusionOk="0">
                  <a:moveTo>
                    <a:pt x="92" y="0"/>
                  </a:moveTo>
                  <a:cubicBezTo>
                    <a:pt x="46" y="0"/>
                    <a:pt x="24" y="23"/>
                    <a:pt x="24" y="69"/>
                  </a:cubicBezTo>
                  <a:cubicBezTo>
                    <a:pt x="1" y="297"/>
                    <a:pt x="24" y="503"/>
                    <a:pt x="69" y="708"/>
                  </a:cubicBezTo>
                  <a:cubicBezTo>
                    <a:pt x="115" y="913"/>
                    <a:pt x="160" y="1119"/>
                    <a:pt x="252" y="1324"/>
                  </a:cubicBezTo>
                  <a:cubicBezTo>
                    <a:pt x="252" y="1347"/>
                    <a:pt x="252" y="1370"/>
                    <a:pt x="275" y="1370"/>
                  </a:cubicBezTo>
                  <a:cubicBezTo>
                    <a:pt x="297" y="1393"/>
                    <a:pt x="320" y="1393"/>
                    <a:pt x="343" y="1393"/>
                  </a:cubicBezTo>
                  <a:cubicBezTo>
                    <a:pt x="389" y="1370"/>
                    <a:pt x="434" y="1324"/>
                    <a:pt x="412" y="1279"/>
                  </a:cubicBezTo>
                  <a:cubicBezTo>
                    <a:pt x="320" y="1028"/>
                    <a:pt x="252" y="777"/>
                    <a:pt x="206" y="525"/>
                  </a:cubicBezTo>
                  <a:cubicBezTo>
                    <a:pt x="183" y="366"/>
                    <a:pt x="183" y="229"/>
                    <a:pt x="183" y="69"/>
                  </a:cubicBezTo>
                  <a:cubicBezTo>
                    <a:pt x="183" y="23"/>
                    <a:pt x="138" y="0"/>
                    <a:pt x="9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8"/>
            <p:cNvSpPr/>
            <p:nvPr/>
          </p:nvSpPr>
          <p:spPr>
            <a:xfrm>
              <a:off x="-641288" y="2977575"/>
              <a:ext cx="464868" cy="241413"/>
            </a:xfrm>
            <a:custGeom>
              <a:avLst/>
              <a:gdLst/>
              <a:ahLst/>
              <a:cxnLst/>
              <a:rect l="l" t="t" r="r" b="b"/>
              <a:pathLst>
                <a:path w="8309" h="4315" extrusionOk="0">
                  <a:moveTo>
                    <a:pt x="114" y="1"/>
                  </a:moveTo>
                  <a:cubicBezTo>
                    <a:pt x="92" y="1"/>
                    <a:pt x="46" y="24"/>
                    <a:pt x="46" y="46"/>
                  </a:cubicBezTo>
                  <a:cubicBezTo>
                    <a:pt x="0" y="92"/>
                    <a:pt x="23" y="138"/>
                    <a:pt x="69" y="161"/>
                  </a:cubicBezTo>
                  <a:cubicBezTo>
                    <a:pt x="1735" y="1370"/>
                    <a:pt x="3584" y="2306"/>
                    <a:pt x="5455" y="3151"/>
                  </a:cubicBezTo>
                  <a:cubicBezTo>
                    <a:pt x="6369" y="3561"/>
                    <a:pt x="7259" y="3927"/>
                    <a:pt x="8172" y="4315"/>
                  </a:cubicBezTo>
                  <a:cubicBezTo>
                    <a:pt x="8217" y="4315"/>
                    <a:pt x="8286" y="4292"/>
                    <a:pt x="8286" y="4246"/>
                  </a:cubicBezTo>
                  <a:cubicBezTo>
                    <a:pt x="8309" y="4201"/>
                    <a:pt x="8286" y="4155"/>
                    <a:pt x="8240" y="4132"/>
                  </a:cubicBezTo>
                  <a:cubicBezTo>
                    <a:pt x="6437" y="3425"/>
                    <a:pt x="4657" y="2648"/>
                    <a:pt x="2945" y="1735"/>
                  </a:cubicBezTo>
                  <a:cubicBezTo>
                    <a:pt x="1986" y="1233"/>
                    <a:pt x="1050" y="663"/>
                    <a:pt x="160" y="24"/>
                  </a:cubicBezTo>
                  <a:cubicBezTo>
                    <a:pt x="137" y="24"/>
                    <a:pt x="114" y="1"/>
                    <a:pt x="11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8"/>
            <p:cNvSpPr/>
            <p:nvPr/>
          </p:nvSpPr>
          <p:spPr>
            <a:xfrm>
              <a:off x="-287582" y="3138483"/>
              <a:ext cx="323153" cy="118105"/>
            </a:xfrm>
            <a:custGeom>
              <a:avLst/>
              <a:gdLst/>
              <a:ahLst/>
              <a:cxnLst/>
              <a:rect l="l" t="t" r="r" b="b"/>
              <a:pathLst>
                <a:path w="5776" h="2111" extrusionOk="0">
                  <a:moveTo>
                    <a:pt x="92" y="1"/>
                  </a:moveTo>
                  <a:cubicBezTo>
                    <a:pt x="69" y="24"/>
                    <a:pt x="47" y="24"/>
                    <a:pt x="24" y="46"/>
                  </a:cubicBezTo>
                  <a:cubicBezTo>
                    <a:pt x="1" y="92"/>
                    <a:pt x="24" y="138"/>
                    <a:pt x="47" y="161"/>
                  </a:cubicBezTo>
                  <a:cubicBezTo>
                    <a:pt x="480" y="434"/>
                    <a:pt x="914" y="640"/>
                    <a:pt x="1370" y="845"/>
                  </a:cubicBezTo>
                  <a:cubicBezTo>
                    <a:pt x="1850" y="1051"/>
                    <a:pt x="2306" y="1210"/>
                    <a:pt x="2786" y="1370"/>
                  </a:cubicBezTo>
                  <a:cubicBezTo>
                    <a:pt x="3744" y="1667"/>
                    <a:pt x="4703" y="1895"/>
                    <a:pt x="5684" y="2101"/>
                  </a:cubicBezTo>
                  <a:cubicBezTo>
                    <a:pt x="5692" y="2108"/>
                    <a:pt x="5700" y="2111"/>
                    <a:pt x="5707" y="2111"/>
                  </a:cubicBezTo>
                  <a:cubicBezTo>
                    <a:pt x="5722" y="2111"/>
                    <a:pt x="5738" y="2101"/>
                    <a:pt x="5753" y="2101"/>
                  </a:cubicBezTo>
                  <a:cubicBezTo>
                    <a:pt x="5776" y="2078"/>
                    <a:pt x="5776" y="2055"/>
                    <a:pt x="5776" y="2032"/>
                  </a:cubicBezTo>
                  <a:cubicBezTo>
                    <a:pt x="5776" y="2009"/>
                    <a:pt x="5776" y="1987"/>
                    <a:pt x="5753" y="1964"/>
                  </a:cubicBezTo>
                  <a:cubicBezTo>
                    <a:pt x="5753" y="1941"/>
                    <a:pt x="5730" y="1941"/>
                    <a:pt x="5707" y="1941"/>
                  </a:cubicBezTo>
                  <a:cubicBezTo>
                    <a:pt x="5342" y="1850"/>
                    <a:pt x="4977" y="1781"/>
                    <a:pt x="4612" y="1690"/>
                  </a:cubicBezTo>
                  <a:lnTo>
                    <a:pt x="4634" y="1690"/>
                  </a:lnTo>
                  <a:cubicBezTo>
                    <a:pt x="3242" y="1370"/>
                    <a:pt x="1873" y="959"/>
                    <a:pt x="640" y="297"/>
                  </a:cubicBezTo>
                  <a:cubicBezTo>
                    <a:pt x="480" y="206"/>
                    <a:pt x="320" y="115"/>
                    <a:pt x="161" y="24"/>
                  </a:cubicBezTo>
                  <a:cubicBezTo>
                    <a:pt x="138" y="24"/>
                    <a:pt x="115" y="1"/>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8"/>
            <p:cNvSpPr/>
            <p:nvPr/>
          </p:nvSpPr>
          <p:spPr>
            <a:xfrm>
              <a:off x="-46220" y="3262353"/>
              <a:ext cx="94551" cy="25624"/>
            </a:xfrm>
            <a:custGeom>
              <a:avLst/>
              <a:gdLst/>
              <a:ahLst/>
              <a:cxnLst/>
              <a:rect l="l" t="t" r="r" b="b"/>
              <a:pathLst>
                <a:path w="1690" h="458" extrusionOk="0">
                  <a:moveTo>
                    <a:pt x="92" y="1"/>
                  </a:moveTo>
                  <a:cubicBezTo>
                    <a:pt x="69" y="1"/>
                    <a:pt x="24" y="1"/>
                    <a:pt x="1" y="46"/>
                  </a:cubicBezTo>
                  <a:cubicBezTo>
                    <a:pt x="1" y="92"/>
                    <a:pt x="24" y="138"/>
                    <a:pt x="69" y="161"/>
                  </a:cubicBezTo>
                  <a:cubicBezTo>
                    <a:pt x="549" y="343"/>
                    <a:pt x="1074" y="412"/>
                    <a:pt x="1599" y="457"/>
                  </a:cubicBezTo>
                  <a:cubicBezTo>
                    <a:pt x="1644" y="457"/>
                    <a:pt x="1690" y="412"/>
                    <a:pt x="1690" y="366"/>
                  </a:cubicBezTo>
                  <a:cubicBezTo>
                    <a:pt x="1690" y="320"/>
                    <a:pt x="1667" y="275"/>
                    <a:pt x="1621" y="275"/>
                  </a:cubicBezTo>
                  <a:cubicBezTo>
                    <a:pt x="1256" y="252"/>
                    <a:pt x="914" y="206"/>
                    <a:pt x="571" y="138"/>
                  </a:cubicBezTo>
                  <a:lnTo>
                    <a:pt x="594" y="138"/>
                  </a:lnTo>
                  <a:cubicBezTo>
                    <a:pt x="435" y="92"/>
                    <a:pt x="275" y="46"/>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8"/>
            <p:cNvSpPr/>
            <p:nvPr/>
          </p:nvSpPr>
          <p:spPr>
            <a:xfrm>
              <a:off x="311348" y="2429729"/>
              <a:ext cx="232518" cy="410822"/>
            </a:xfrm>
            <a:custGeom>
              <a:avLst/>
              <a:gdLst/>
              <a:ahLst/>
              <a:cxnLst/>
              <a:rect l="l" t="t" r="r" b="b"/>
              <a:pathLst>
                <a:path w="4156" h="7343" extrusionOk="0">
                  <a:moveTo>
                    <a:pt x="3825" y="369"/>
                  </a:moveTo>
                  <a:cubicBezTo>
                    <a:pt x="3819" y="371"/>
                    <a:pt x="3813" y="377"/>
                    <a:pt x="3813" y="389"/>
                  </a:cubicBezTo>
                  <a:cubicBezTo>
                    <a:pt x="3817" y="382"/>
                    <a:pt x="3821" y="375"/>
                    <a:pt x="3825" y="369"/>
                  </a:cubicBezTo>
                  <a:close/>
                  <a:moveTo>
                    <a:pt x="4018" y="1"/>
                  </a:moveTo>
                  <a:cubicBezTo>
                    <a:pt x="3995" y="24"/>
                    <a:pt x="3995" y="46"/>
                    <a:pt x="3973" y="46"/>
                  </a:cubicBezTo>
                  <a:cubicBezTo>
                    <a:pt x="3930" y="154"/>
                    <a:pt x="3887" y="261"/>
                    <a:pt x="3825" y="369"/>
                  </a:cubicBezTo>
                  <a:lnTo>
                    <a:pt x="3825" y="369"/>
                  </a:lnTo>
                  <a:cubicBezTo>
                    <a:pt x="3830" y="366"/>
                    <a:pt x="3836" y="366"/>
                    <a:pt x="3836" y="366"/>
                  </a:cubicBezTo>
                  <a:lnTo>
                    <a:pt x="3836" y="366"/>
                  </a:lnTo>
                  <a:cubicBezTo>
                    <a:pt x="2854" y="2375"/>
                    <a:pt x="1736" y="4292"/>
                    <a:pt x="617" y="6209"/>
                  </a:cubicBezTo>
                  <a:cubicBezTo>
                    <a:pt x="412" y="6552"/>
                    <a:pt x="229" y="6871"/>
                    <a:pt x="24" y="7213"/>
                  </a:cubicBezTo>
                  <a:cubicBezTo>
                    <a:pt x="1" y="7259"/>
                    <a:pt x="1" y="7305"/>
                    <a:pt x="47" y="7328"/>
                  </a:cubicBezTo>
                  <a:cubicBezTo>
                    <a:pt x="65" y="7337"/>
                    <a:pt x="84" y="7343"/>
                    <a:pt x="102" y="7343"/>
                  </a:cubicBezTo>
                  <a:cubicBezTo>
                    <a:pt x="126" y="7343"/>
                    <a:pt x="147" y="7332"/>
                    <a:pt x="161" y="7305"/>
                  </a:cubicBezTo>
                  <a:cubicBezTo>
                    <a:pt x="1302" y="5387"/>
                    <a:pt x="2443" y="3470"/>
                    <a:pt x="3448" y="1507"/>
                  </a:cubicBezTo>
                  <a:cubicBezTo>
                    <a:pt x="3699" y="1051"/>
                    <a:pt x="3927" y="571"/>
                    <a:pt x="4132" y="115"/>
                  </a:cubicBezTo>
                  <a:cubicBezTo>
                    <a:pt x="4155" y="92"/>
                    <a:pt x="4155" y="69"/>
                    <a:pt x="4132" y="46"/>
                  </a:cubicBezTo>
                  <a:cubicBezTo>
                    <a:pt x="4132" y="24"/>
                    <a:pt x="4109" y="1"/>
                    <a:pt x="408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8"/>
            <p:cNvSpPr/>
            <p:nvPr/>
          </p:nvSpPr>
          <p:spPr>
            <a:xfrm>
              <a:off x="182386" y="2861371"/>
              <a:ext cx="123924" cy="213831"/>
            </a:xfrm>
            <a:custGeom>
              <a:avLst/>
              <a:gdLst/>
              <a:ahLst/>
              <a:cxnLst/>
              <a:rect l="l" t="t" r="r" b="b"/>
              <a:pathLst>
                <a:path w="2215" h="3822" extrusionOk="0">
                  <a:moveTo>
                    <a:pt x="2123" y="1"/>
                  </a:moveTo>
                  <a:cubicBezTo>
                    <a:pt x="2100" y="1"/>
                    <a:pt x="2078" y="1"/>
                    <a:pt x="2055" y="23"/>
                  </a:cubicBezTo>
                  <a:cubicBezTo>
                    <a:pt x="1347" y="1233"/>
                    <a:pt x="731" y="2489"/>
                    <a:pt x="23" y="3676"/>
                  </a:cubicBezTo>
                  <a:cubicBezTo>
                    <a:pt x="1" y="3721"/>
                    <a:pt x="1" y="3767"/>
                    <a:pt x="46" y="3812"/>
                  </a:cubicBezTo>
                  <a:cubicBezTo>
                    <a:pt x="60" y="3819"/>
                    <a:pt x="73" y="3822"/>
                    <a:pt x="86" y="3822"/>
                  </a:cubicBezTo>
                  <a:cubicBezTo>
                    <a:pt x="117" y="3822"/>
                    <a:pt x="144" y="3806"/>
                    <a:pt x="160" y="3790"/>
                  </a:cubicBezTo>
                  <a:cubicBezTo>
                    <a:pt x="868" y="2580"/>
                    <a:pt x="1484" y="1325"/>
                    <a:pt x="2192" y="115"/>
                  </a:cubicBezTo>
                  <a:cubicBezTo>
                    <a:pt x="2215" y="92"/>
                    <a:pt x="2215" y="23"/>
                    <a:pt x="216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8"/>
            <p:cNvSpPr/>
            <p:nvPr/>
          </p:nvSpPr>
          <p:spPr>
            <a:xfrm>
              <a:off x="86602" y="3024852"/>
              <a:ext cx="111168" cy="189606"/>
            </a:xfrm>
            <a:custGeom>
              <a:avLst/>
              <a:gdLst/>
              <a:ahLst/>
              <a:cxnLst/>
              <a:rect l="l" t="t" r="r" b="b"/>
              <a:pathLst>
                <a:path w="1987" h="3389" extrusionOk="0">
                  <a:moveTo>
                    <a:pt x="1895" y="0"/>
                  </a:moveTo>
                  <a:cubicBezTo>
                    <a:pt x="1872" y="0"/>
                    <a:pt x="1850" y="0"/>
                    <a:pt x="1827" y="23"/>
                  </a:cubicBezTo>
                  <a:cubicBezTo>
                    <a:pt x="1188" y="1096"/>
                    <a:pt x="526" y="2146"/>
                    <a:pt x="1" y="3264"/>
                  </a:cubicBezTo>
                  <a:cubicBezTo>
                    <a:pt x="1" y="3287"/>
                    <a:pt x="1" y="3310"/>
                    <a:pt x="1" y="3333"/>
                  </a:cubicBezTo>
                  <a:cubicBezTo>
                    <a:pt x="23" y="3356"/>
                    <a:pt x="46" y="3378"/>
                    <a:pt x="69" y="3378"/>
                  </a:cubicBezTo>
                  <a:cubicBezTo>
                    <a:pt x="77" y="3386"/>
                    <a:pt x="84" y="3389"/>
                    <a:pt x="91" y="3389"/>
                  </a:cubicBezTo>
                  <a:cubicBezTo>
                    <a:pt x="105" y="3389"/>
                    <a:pt x="115" y="3378"/>
                    <a:pt x="115" y="3378"/>
                  </a:cubicBezTo>
                  <a:cubicBezTo>
                    <a:pt x="138" y="3356"/>
                    <a:pt x="160" y="3356"/>
                    <a:pt x="160" y="3333"/>
                  </a:cubicBezTo>
                  <a:cubicBezTo>
                    <a:pt x="206" y="3264"/>
                    <a:pt x="229" y="3196"/>
                    <a:pt x="252" y="3150"/>
                  </a:cubicBezTo>
                  <a:cubicBezTo>
                    <a:pt x="252" y="3127"/>
                    <a:pt x="275" y="3127"/>
                    <a:pt x="275" y="3127"/>
                  </a:cubicBezTo>
                  <a:cubicBezTo>
                    <a:pt x="777" y="2100"/>
                    <a:pt x="1370" y="1119"/>
                    <a:pt x="1964" y="137"/>
                  </a:cubicBezTo>
                  <a:cubicBezTo>
                    <a:pt x="1986" y="92"/>
                    <a:pt x="1986" y="23"/>
                    <a:pt x="1941"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8"/>
            <p:cNvSpPr/>
            <p:nvPr/>
          </p:nvSpPr>
          <p:spPr>
            <a:xfrm>
              <a:off x="82798" y="3180612"/>
              <a:ext cx="48562" cy="80508"/>
            </a:xfrm>
            <a:custGeom>
              <a:avLst/>
              <a:gdLst/>
              <a:ahLst/>
              <a:cxnLst/>
              <a:rect l="l" t="t" r="r" b="b"/>
              <a:pathLst>
                <a:path w="868" h="1439" extrusionOk="0">
                  <a:moveTo>
                    <a:pt x="776" y="1"/>
                  </a:moveTo>
                  <a:cubicBezTo>
                    <a:pt x="731" y="1"/>
                    <a:pt x="708" y="24"/>
                    <a:pt x="708" y="47"/>
                  </a:cubicBezTo>
                  <a:cubicBezTo>
                    <a:pt x="457" y="457"/>
                    <a:pt x="228" y="868"/>
                    <a:pt x="0" y="1302"/>
                  </a:cubicBezTo>
                  <a:cubicBezTo>
                    <a:pt x="0" y="1325"/>
                    <a:pt x="0" y="1348"/>
                    <a:pt x="0" y="1370"/>
                  </a:cubicBezTo>
                  <a:cubicBezTo>
                    <a:pt x="0" y="1393"/>
                    <a:pt x="23" y="1416"/>
                    <a:pt x="23" y="1416"/>
                  </a:cubicBezTo>
                  <a:cubicBezTo>
                    <a:pt x="46" y="1439"/>
                    <a:pt x="69" y="1439"/>
                    <a:pt x="91" y="1439"/>
                  </a:cubicBezTo>
                  <a:cubicBezTo>
                    <a:pt x="114" y="1439"/>
                    <a:pt x="137" y="1416"/>
                    <a:pt x="160" y="1393"/>
                  </a:cubicBezTo>
                  <a:cubicBezTo>
                    <a:pt x="365" y="982"/>
                    <a:pt x="616" y="549"/>
                    <a:pt x="845" y="138"/>
                  </a:cubicBezTo>
                  <a:cubicBezTo>
                    <a:pt x="845" y="115"/>
                    <a:pt x="868" y="92"/>
                    <a:pt x="845" y="69"/>
                  </a:cubicBezTo>
                  <a:cubicBezTo>
                    <a:pt x="845" y="47"/>
                    <a:pt x="845" y="24"/>
                    <a:pt x="822" y="24"/>
                  </a:cubicBezTo>
                  <a:cubicBezTo>
                    <a:pt x="799" y="1"/>
                    <a:pt x="776" y="1"/>
                    <a:pt x="77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8"/>
            <p:cNvSpPr/>
            <p:nvPr/>
          </p:nvSpPr>
          <p:spPr>
            <a:xfrm>
              <a:off x="-288812" y="2077254"/>
              <a:ext cx="676853" cy="532620"/>
            </a:xfrm>
            <a:custGeom>
              <a:avLst/>
              <a:gdLst/>
              <a:ahLst/>
              <a:cxnLst/>
              <a:rect l="l" t="t" r="r" b="b"/>
              <a:pathLst>
                <a:path w="12098" h="9520" extrusionOk="0">
                  <a:moveTo>
                    <a:pt x="2374" y="206"/>
                  </a:moveTo>
                  <a:cubicBezTo>
                    <a:pt x="2420" y="229"/>
                    <a:pt x="2465" y="252"/>
                    <a:pt x="2511" y="275"/>
                  </a:cubicBezTo>
                  <a:cubicBezTo>
                    <a:pt x="2556" y="298"/>
                    <a:pt x="2602" y="320"/>
                    <a:pt x="2648" y="343"/>
                  </a:cubicBezTo>
                  <a:cubicBezTo>
                    <a:pt x="4474" y="1256"/>
                    <a:pt x="6277" y="2169"/>
                    <a:pt x="8080" y="3082"/>
                  </a:cubicBezTo>
                  <a:cubicBezTo>
                    <a:pt x="9336" y="3721"/>
                    <a:pt x="10614" y="4361"/>
                    <a:pt x="11892" y="5000"/>
                  </a:cubicBezTo>
                  <a:cubicBezTo>
                    <a:pt x="11162" y="6438"/>
                    <a:pt x="10431" y="7876"/>
                    <a:pt x="9724" y="9314"/>
                  </a:cubicBezTo>
                  <a:cubicBezTo>
                    <a:pt x="9199" y="9063"/>
                    <a:pt x="8696" y="8811"/>
                    <a:pt x="8171" y="8538"/>
                  </a:cubicBezTo>
                  <a:cubicBezTo>
                    <a:pt x="6437" y="7670"/>
                    <a:pt x="4679" y="6780"/>
                    <a:pt x="2922" y="5913"/>
                  </a:cubicBezTo>
                  <a:cubicBezTo>
                    <a:pt x="2009" y="5456"/>
                    <a:pt x="1118" y="5000"/>
                    <a:pt x="205" y="4543"/>
                  </a:cubicBezTo>
                  <a:cubicBezTo>
                    <a:pt x="936" y="3105"/>
                    <a:pt x="1643" y="1644"/>
                    <a:pt x="2374" y="206"/>
                  </a:cubicBezTo>
                  <a:close/>
                  <a:moveTo>
                    <a:pt x="2328" y="1"/>
                  </a:moveTo>
                  <a:cubicBezTo>
                    <a:pt x="2328" y="1"/>
                    <a:pt x="2328" y="24"/>
                    <a:pt x="2328" y="24"/>
                  </a:cubicBezTo>
                  <a:cubicBezTo>
                    <a:pt x="2305" y="24"/>
                    <a:pt x="2283" y="24"/>
                    <a:pt x="2260" y="47"/>
                  </a:cubicBezTo>
                  <a:cubicBezTo>
                    <a:pt x="1507" y="1553"/>
                    <a:pt x="753" y="3037"/>
                    <a:pt x="23" y="4543"/>
                  </a:cubicBezTo>
                  <a:cubicBezTo>
                    <a:pt x="0" y="4543"/>
                    <a:pt x="0" y="4566"/>
                    <a:pt x="0" y="4566"/>
                  </a:cubicBezTo>
                  <a:cubicBezTo>
                    <a:pt x="0" y="4589"/>
                    <a:pt x="0" y="4589"/>
                    <a:pt x="0" y="4589"/>
                  </a:cubicBezTo>
                  <a:cubicBezTo>
                    <a:pt x="0" y="4612"/>
                    <a:pt x="23" y="4634"/>
                    <a:pt x="46" y="4657"/>
                  </a:cubicBezTo>
                  <a:cubicBezTo>
                    <a:pt x="1986" y="5639"/>
                    <a:pt x="3926" y="6597"/>
                    <a:pt x="5889" y="7579"/>
                  </a:cubicBezTo>
                  <a:cubicBezTo>
                    <a:pt x="7167" y="8218"/>
                    <a:pt x="8423" y="8857"/>
                    <a:pt x="9701" y="9519"/>
                  </a:cubicBezTo>
                  <a:lnTo>
                    <a:pt x="9769" y="9519"/>
                  </a:lnTo>
                  <a:cubicBezTo>
                    <a:pt x="9792" y="9519"/>
                    <a:pt x="9815" y="9496"/>
                    <a:pt x="9815" y="9473"/>
                  </a:cubicBezTo>
                  <a:cubicBezTo>
                    <a:pt x="10568" y="7990"/>
                    <a:pt x="11321" y="6483"/>
                    <a:pt x="12075" y="5000"/>
                  </a:cubicBezTo>
                  <a:cubicBezTo>
                    <a:pt x="12097" y="4977"/>
                    <a:pt x="12097" y="4954"/>
                    <a:pt x="12075" y="4931"/>
                  </a:cubicBezTo>
                  <a:cubicBezTo>
                    <a:pt x="12075" y="4908"/>
                    <a:pt x="12075" y="4886"/>
                    <a:pt x="12052" y="4886"/>
                  </a:cubicBezTo>
                  <a:lnTo>
                    <a:pt x="6323" y="2010"/>
                  </a:lnTo>
                  <a:cubicBezTo>
                    <a:pt x="5136" y="1416"/>
                    <a:pt x="3972" y="823"/>
                    <a:pt x="2785" y="229"/>
                  </a:cubicBezTo>
                  <a:cubicBezTo>
                    <a:pt x="2648" y="161"/>
                    <a:pt x="2511" y="92"/>
                    <a:pt x="2374" y="24"/>
                  </a:cubicBezTo>
                  <a:cubicBezTo>
                    <a:pt x="2374" y="24"/>
                    <a:pt x="2351"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8"/>
            <p:cNvSpPr/>
            <p:nvPr/>
          </p:nvSpPr>
          <p:spPr>
            <a:xfrm>
              <a:off x="-333515" y="2731123"/>
              <a:ext cx="250309" cy="204376"/>
            </a:xfrm>
            <a:custGeom>
              <a:avLst/>
              <a:gdLst/>
              <a:ahLst/>
              <a:cxnLst/>
              <a:rect l="l" t="t" r="r" b="b"/>
              <a:pathLst>
                <a:path w="4474" h="3653" extrusionOk="0">
                  <a:moveTo>
                    <a:pt x="1004" y="1986"/>
                  </a:moveTo>
                  <a:cubicBezTo>
                    <a:pt x="1187" y="2032"/>
                    <a:pt x="1370" y="2078"/>
                    <a:pt x="1552" y="2146"/>
                  </a:cubicBezTo>
                  <a:cubicBezTo>
                    <a:pt x="1781" y="2237"/>
                    <a:pt x="1986" y="2374"/>
                    <a:pt x="2191" y="2511"/>
                  </a:cubicBezTo>
                  <a:cubicBezTo>
                    <a:pt x="2328" y="2625"/>
                    <a:pt x="2465" y="2762"/>
                    <a:pt x="2579" y="2899"/>
                  </a:cubicBezTo>
                  <a:cubicBezTo>
                    <a:pt x="2648" y="3013"/>
                    <a:pt x="2694" y="3105"/>
                    <a:pt x="2739" y="3196"/>
                  </a:cubicBezTo>
                  <a:cubicBezTo>
                    <a:pt x="2762" y="3287"/>
                    <a:pt x="2785" y="3356"/>
                    <a:pt x="2808" y="3447"/>
                  </a:cubicBezTo>
                  <a:lnTo>
                    <a:pt x="2808" y="3470"/>
                  </a:lnTo>
                  <a:lnTo>
                    <a:pt x="2534" y="3470"/>
                  </a:lnTo>
                  <a:cubicBezTo>
                    <a:pt x="2420" y="3470"/>
                    <a:pt x="2283" y="3470"/>
                    <a:pt x="2169" y="3447"/>
                  </a:cubicBezTo>
                  <a:cubicBezTo>
                    <a:pt x="1940" y="3424"/>
                    <a:pt x="1735" y="3356"/>
                    <a:pt x="1529" y="3287"/>
                  </a:cubicBezTo>
                  <a:cubicBezTo>
                    <a:pt x="1301" y="3173"/>
                    <a:pt x="1073" y="3059"/>
                    <a:pt x="890" y="2899"/>
                  </a:cubicBezTo>
                  <a:cubicBezTo>
                    <a:pt x="753" y="2785"/>
                    <a:pt x="616" y="2648"/>
                    <a:pt x="525" y="2511"/>
                  </a:cubicBezTo>
                  <a:cubicBezTo>
                    <a:pt x="434" y="2397"/>
                    <a:pt x="365" y="2260"/>
                    <a:pt x="297" y="2123"/>
                  </a:cubicBezTo>
                  <a:lnTo>
                    <a:pt x="297" y="2100"/>
                  </a:lnTo>
                  <a:cubicBezTo>
                    <a:pt x="343" y="2078"/>
                    <a:pt x="365" y="2055"/>
                    <a:pt x="411" y="2055"/>
                  </a:cubicBezTo>
                  <a:cubicBezTo>
                    <a:pt x="479" y="2009"/>
                    <a:pt x="571" y="2009"/>
                    <a:pt x="639" y="1986"/>
                  </a:cubicBezTo>
                  <a:close/>
                  <a:moveTo>
                    <a:pt x="1164" y="0"/>
                  </a:moveTo>
                  <a:cubicBezTo>
                    <a:pt x="1096" y="0"/>
                    <a:pt x="1004" y="0"/>
                    <a:pt x="913" y="23"/>
                  </a:cubicBezTo>
                  <a:cubicBezTo>
                    <a:pt x="822" y="46"/>
                    <a:pt x="731" y="92"/>
                    <a:pt x="639" y="137"/>
                  </a:cubicBezTo>
                  <a:cubicBezTo>
                    <a:pt x="502" y="206"/>
                    <a:pt x="388" y="320"/>
                    <a:pt x="274" y="480"/>
                  </a:cubicBezTo>
                  <a:cubicBezTo>
                    <a:pt x="183" y="594"/>
                    <a:pt x="114" y="754"/>
                    <a:pt x="69" y="936"/>
                  </a:cubicBezTo>
                  <a:cubicBezTo>
                    <a:pt x="23" y="1096"/>
                    <a:pt x="0" y="1256"/>
                    <a:pt x="0" y="1461"/>
                  </a:cubicBezTo>
                  <a:cubicBezTo>
                    <a:pt x="0" y="1644"/>
                    <a:pt x="23" y="1826"/>
                    <a:pt x="69" y="2009"/>
                  </a:cubicBezTo>
                  <a:cubicBezTo>
                    <a:pt x="137" y="2192"/>
                    <a:pt x="206" y="2374"/>
                    <a:pt x="320" y="2557"/>
                  </a:cubicBezTo>
                  <a:cubicBezTo>
                    <a:pt x="525" y="2854"/>
                    <a:pt x="845" y="3128"/>
                    <a:pt x="1233" y="3333"/>
                  </a:cubicBezTo>
                  <a:cubicBezTo>
                    <a:pt x="1392" y="3401"/>
                    <a:pt x="1552" y="3470"/>
                    <a:pt x="1712" y="3538"/>
                  </a:cubicBezTo>
                  <a:cubicBezTo>
                    <a:pt x="1872" y="3584"/>
                    <a:pt x="2032" y="3607"/>
                    <a:pt x="2214" y="3630"/>
                  </a:cubicBezTo>
                  <a:cubicBezTo>
                    <a:pt x="2306" y="3653"/>
                    <a:pt x="2420" y="3653"/>
                    <a:pt x="2534" y="3653"/>
                  </a:cubicBezTo>
                  <a:cubicBezTo>
                    <a:pt x="2762" y="3653"/>
                    <a:pt x="2990" y="3630"/>
                    <a:pt x="3219" y="3561"/>
                  </a:cubicBezTo>
                  <a:cubicBezTo>
                    <a:pt x="3561" y="3470"/>
                    <a:pt x="3858" y="3310"/>
                    <a:pt x="4063" y="3082"/>
                  </a:cubicBezTo>
                  <a:cubicBezTo>
                    <a:pt x="4177" y="2968"/>
                    <a:pt x="4291" y="2831"/>
                    <a:pt x="4360" y="2671"/>
                  </a:cubicBezTo>
                  <a:cubicBezTo>
                    <a:pt x="4405" y="2603"/>
                    <a:pt x="4428" y="2511"/>
                    <a:pt x="4451" y="2420"/>
                  </a:cubicBezTo>
                  <a:cubicBezTo>
                    <a:pt x="4474" y="2329"/>
                    <a:pt x="4474" y="2237"/>
                    <a:pt x="4474" y="2123"/>
                  </a:cubicBezTo>
                  <a:cubicBezTo>
                    <a:pt x="4451" y="1941"/>
                    <a:pt x="4383" y="1758"/>
                    <a:pt x="4268" y="1598"/>
                  </a:cubicBezTo>
                  <a:cubicBezTo>
                    <a:pt x="4154" y="1461"/>
                    <a:pt x="3995" y="1324"/>
                    <a:pt x="3812" y="1233"/>
                  </a:cubicBezTo>
                  <a:cubicBezTo>
                    <a:pt x="3629" y="1142"/>
                    <a:pt x="3447" y="1096"/>
                    <a:pt x="3241" y="1073"/>
                  </a:cubicBezTo>
                  <a:lnTo>
                    <a:pt x="3173" y="1073"/>
                  </a:lnTo>
                  <a:cubicBezTo>
                    <a:pt x="3059" y="1073"/>
                    <a:pt x="2967" y="1096"/>
                    <a:pt x="2876" y="1096"/>
                  </a:cubicBezTo>
                  <a:cubicBezTo>
                    <a:pt x="2762" y="1119"/>
                    <a:pt x="2671" y="1142"/>
                    <a:pt x="2579" y="1165"/>
                  </a:cubicBezTo>
                  <a:lnTo>
                    <a:pt x="2465" y="1187"/>
                  </a:lnTo>
                  <a:cubicBezTo>
                    <a:pt x="2420" y="1187"/>
                    <a:pt x="2374" y="1187"/>
                    <a:pt x="2328" y="1210"/>
                  </a:cubicBezTo>
                  <a:cubicBezTo>
                    <a:pt x="2260" y="1165"/>
                    <a:pt x="2237" y="1119"/>
                    <a:pt x="2191" y="1073"/>
                  </a:cubicBezTo>
                  <a:cubicBezTo>
                    <a:pt x="2100" y="959"/>
                    <a:pt x="2054" y="822"/>
                    <a:pt x="1986" y="685"/>
                  </a:cubicBezTo>
                  <a:cubicBezTo>
                    <a:pt x="1940" y="571"/>
                    <a:pt x="1895" y="480"/>
                    <a:pt x="1849" y="389"/>
                  </a:cubicBezTo>
                  <a:cubicBezTo>
                    <a:pt x="1781" y="252"/>
                    <a:pt x="1689" y="160"/>
                    <a:pt x="1598" y="92"/>
                  </a:cubicBezTo>
                  <a:cubicBezTo>
                    <a:pt x="1484" y="23"/>
                    <a:pt x="1347" y="0"/>
                    <a:pt x="1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8"/>
            <p:cNvSpPr/>
            <p:nvPr/>
          </p:nvSpPr>
          <p:spPr>
            <a:xfrm>
              <a:off x="-6608" y="2841845"/>
              <a:ext cx="136680" cy="119000"/>
            </a:xfrm>
            <a:custGeom>
              <a:avLst/>
              <a:gdLst/>
              <a:ahLst/>
              <a:cxnLst/>
              <a:rect l="l" t="t" r="r" b="b"/>
              <a:pathLst>
                <a:path w="2443" h="2127" extrusionOk="0">
                  <a:moveTo>
                    <a:pt x="1210" y="1"/>
                  </a:moveTo>
                  <a:cubicBezTo>
                    <a:pt x="808" y="1"/>
                    <a:pt x="419" y="238"/>
                    <a:pt x="252" y="624"/>
                  </a:cubicBezTo>
                  <a:cubicBezTo>
                    <a:pt x="0" y="1171"/>
                    <a:pt x="252" y="1788"/>
                    <a:pt x="776" y="2039"/>
                  </a:cubicBezTo>
                  <a:cubicBezTo>
                    <a:pt x="919" y="2098"/>
                    <a:pt x="1066" y="2127"/>
                    <a:pt x="1210" y="2127"/>
                  </a:cubicBezTo>
                  <a:cubicBezTo>
                    <a:pt x="1620" y="2127"/>
                    <a:pt x="2006" y="1896"/>
                    <a:pt x="2192" y="1491"/>
                  </a:cubicBezTo>
                  <a:cubicBezTo>
                    <a:pt x="2443" y="966"/>
                    <a:pt x="2192" y="327"/>
                    <a:pt x="1644" y="99"/>
                  </a:cubicBezTo>
                  <a:cubicBezTo>
                    <a:pt x="1504" y="32"/>
                    <a:pt x="1356"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8"/>
            <p:cNvSpPr/>
            <p:nvPr/>
          </p:nvSpPr>
          <p:spPr>
            <a:xfrm>
              <a:off x="-474002" y="2590860"/>
              <a:ext cx="136680" cy="119672"/>
            </a:xfrm>
            <a:custGeom>
              <a:avLst/>
              <a:gdLst/>
              <a:ahLst/>
              <a:cxnLst/>
              <a:rect l="l" t="t" r="r" b="b"/>
              <a:pathLst>
                <a:path w="2443" h="2139" extrusionOk="0">
                  <a:moveTo>
                    <a:pt x="1220" y="0"/>
                  </a:moveTo>
                  <a:cubicBezTo>
                    <a:pt x="814" y="0"/>
                    <a:pt x="420" y="231"/>
                    <a:pt x="251" y="636"/>
                  </a:cubicBezTo>
                  <a:cubicBezTo>
                    <a:pt x="0" y="1184"/>
                    <a:pt x="251" y="1800"/>
                    <a:pt x="776" y="2051"/>
                  </a:cubicBezTo>
                  <a:cubicBezTo>
                    <a:pt x="919" y="2110"/>
                    <a:pt x="1068" y="2139"/>
                    <a:pt x="1214" y="2139"/>
                  </a:cubicBezTo>
                  <a:cubicBezTo>
                    <a:pt x="1629" y="2139"/>
                    <a:pt x="2023" y="1908"/>
                    <a:pt x="2192" y="1503"/>
                  </a:cubicBezTo>
                  <a:cubicBezTo>
                    <a:pt x="2443" y="978"/>
                    <a:pt x="2192" y="339"/>
                    <a:pt x="1644" y="88"/>
                  </a:cubicBezTo>
                  <a:cubicBezTo>
                    <a:pt x="1507" y="29"/>
                    <a:pt x="1363" y="0"/>
                    <a:pt x="12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8"/>
            <p:cNvSpPr/>
            <p:nvPr/>
          </p:nvSpPr>
          <p:spPr>
            <a:xfrm>
              <a:off x="53425" y="2307146"/>
              <a:ext cx="529991" cy="922574"/>
            </a:xfrm>
            <a:custGeom>
              <a:avLst/>
              <a:gdLst/>
              <a:ahLst/>
              <a:cxnLst/>
              <a:rect l="l" t="t" r="r" b="b"/>
              <a:pathLst>
                <a:path w="9473" h="16490" extrusionOk="0">
                  <a:moveTo>
                    <a:pt x="9381" y="0"/>
                  </a:moveTo>
                  <a:cubicBezTo>
                    <a:pt x="9359" y="0"/>
                    <a:pt x="9336" y="23"/>
                    <a:pt x="9313" y="46"/>
                  </a:cubicBezTo>
                  <a:cubicBezTo>
                    <a:pt x="8468" y="1507"/>
                    <a:pt x="7647" y="2968"/>
                    <a:pt x="6802" y="4429"/>
                  </a:cubicBezTo>
                  <a:cubicBezTo>
                    <a:pt x="5752" y="6277"/>
                    <a:pt x="4702" y="8126"/>
                    <a:pt x="3652" y="9975"/>
                  </a:cubicBezTo>
                  <a:cubicBezTo>
                    <a:pt x="2739" y="11596"/>
                    <a:pt x="1803" y="13216"/>
                    <a:pt x="890" y="14837"/>
                  </a:cubicBezTo>
                  <a:cubicBezTo>
                    <a:pt x="594" y="15339"/>
                    <a:pt x="320" y="15841"/>
                    <a:pt x="23" y="16343"/>
                  </a:cubicBezTo>
                  <a:cubicBezTo>
                    <a:pt x="0" y="16389"/>
                    <a:pt x="0" y="16435"/>
                    <a:pt x="46" y="16480"/>
                  </a:cubicBezTo>
                  <a:cubicBezTo>
                    <a:pt x="58" y="16486"/>
                    <a:pt x="70" y="16489"/>
                    <a:pt x="82" y="16489"/>
                  </a:cubicBezTo>
                  <a:cubicBezTo>
                    <a:pt x="114" y="16489"/>
                    <a:pt x="143" y="16468"/>
                    <a:pt x="160" y="16435"/>
                  </a:cubicBezTo>
                  <a:cubicBezTo>
                    <a:pt x="776" y="15385"/>
                    <a:pt x="1370" y="14312"/>
                    <a:pt x="1986" y="13262"/>
                  </a:cubicBezTo>
                  <a:cubicBezTo>
                    <a:pt x="2968" y="11527"/>
                    <a:pt x="3949" y="9793"/>
                    <a:pt x="4930" y="8058"/>
                  </a:cubicBezTo>
                  <a:cubicBezTo>
                    <a:pt x="5958" y="6255"/>
                    <a:pt x="7008" y="4451"/>
                    <a:pt x="8035" y="2648"/>
                  </a:cubicBezTo>
                  <a:cubicBezTo>
                    <a:pt x="8514" y="1804"/>
                    <a:pt x="8971" y="982"/>
                    <a:pt x="9450" y="137"/>
                  </a:cubicBezTo>
                  <a:cubicBezTo>
                    <a:pt x="9473" y="92"/>
                    <a:pt x="9473" y="46"/>
                    <a:pt x="9427" y="23"/>
                  </a:cubicBezTo>
                  <a:cubicBezTo>
                    <a:pt x="9427" y="0"/>
                    <a:pt x="9404" y="0"/>
                    <a:pt x="9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8"/>
            <p:cNvSpPr/>
            <p:nvPr/>
          </p:nvSpPr>
          <p:spPr>
            <a:xfrm>
              <a:off x="-700034" y="1931676"/>
              <a:ext cx="524899" cy="916532"/>
            </a:xfrm>
            <a:custGeom>
              <a:avLst/>
              <a:gdLst/>
              <a:ahLst/>
              <a:cxnLst/>
              <a:rect l="l" t="t" r="r" b="b"/>
              <a:pathLst>
                <a:path w="9382" h="16382" extrusionOk="0">
                  <a:moveTo>
                    <a:pt x="9290" y="1"/>
                  </a:moveTo>
                  <a:cubicBezTo>
                    <a:pt x="9267" y="1"/>
                    <a:pt x="9222" y="1"/>
                    <a:pt x="9222" y="24"/>
                  </a:cubicBezTo>
                  <a:cubicBezTo>
                    <a:pt x="8195" y="1850"/>
                    <a:pt x="7167" y="3653"/>
                    <a:pt x="6140" y="5456"/>
                  </a:cubicBezTo>
                  <a:cubicBezTo>
                    <a:pt x="5090" y="7305"/>
                    <a:pt x="4063" y="9131"/>
                    <a:pt x="3013" y="10957"/>
                  </a:cubicBezTo>
                  <a:cubicBezTo>
                    <a:pt x="2100" y="12578"/>
                    <a:pt x="1187" y="14198"/>
                    <a:pt x="274" y="15819"/>
                  </a:cubicBezTo>
                  <a:cubicBezTo>
                    <a:pt x="183" y="15956"/>
                    <a:pt x="92" y="16115"/>
                    <a:pt x="23" y="16252"/>
                  </a:cubicBezTo>
                  <a:cubicBezTo>
                    <a:pt x="0" y="16298"/>
                    <a:pt x="0" y="16344"/>
                    <a:pt x="46" y="16367"/>
                  </a:cubicBezTo>
                  <a:cubicBezTo>
                    <a:pt x="65" y="16376"/>
                    <a:pt x="84" y="16382"/>
                    <a:pt x="101" y="16382"/>
                  </a:cubicBezTo>
                  <a:cubicBezTo>
                    <a:pt x="125" y="16382"/>
                    <a:pt x="147" y="16370"/>
                    <a:pt x="160" y="16344"/>
                  </a:cubicBezTo>
                  <a:cubicBezTo>
                    <a:pt x="936" y="14974"/>
                    <a:pt x="1712" y="13605"/>
                    <a:pt x="2488" y="12235"/>
                  </a:cubicBezTo>
                  <a:cubicBezTo>
                    <a:pt x="3515" y="10432"/>
                    <a:pt x="4543" y="8629"/>
                    <a:pt x="5570" y="6803"/>
                  </a:cubicBezTo>
                  <a:cubicBezTo>
                    <a:pt x="6620" y="4977"/>
                    <a:pt x="7670" y="3128"/>
                    <a:pt x="8697" y="1279"/>
                  </a:cubicBezTo>
                  <a:cubicBezTo>
                    <a:pt x="8925" y="891"/>
                    <a:pt x="9153" y="503"/>
                    <a:pt x="9359" y="115"/>
                  </a:cubicBezTo>
                  <a:cubicBezTo>
                    <a:pt x="9381" y="69"/>
                    <a:pt x="9381" y="24"/>
                    <a:pt x="93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8"/>
            <p:cNvSpPr/>
            <p:nvPr/>
          </p:nvSpPr>
          <p:spPr>
            <a:xfrm>
              <a:off x="45760" y="2280347"/>
              <a:ext cx="532564" cy="928001"/>
            </a:xfrm>
            <a:custGeom>
              <a:avLst/>
              <a:gdLst/>
              <a:ahLst/>
              <a:cxnLst/>
              <a:rect l="l" t="t" r="r" b="b"/>
              <a:pathLst>
                <a:path w="9519" h="16587" extrusionOk="0">
                  <a:moveTo>
                    <a:pt x="9404" y="0"/>
                  </a:moveTo>
                  <a:cubicBezTo>
                    <a:pt x="9381" y="0"/>
                    <a:pt x="9359" y="0"/>
                    <a:pt x="9336" y="23"/>
                  </a:cubicBezTo>
                  <a:lnTo>
                    <a:pt x="6277" y="5433"/>
                  </a:lnTo>
                  <a:cubicBezTo>
                    <a:pt x="5227" y="7259"/>
                    <a:pt x="4200" y="9107"/>
                    <a:pt x="3150" y="10933"/>
                  </a:cubicBezTo>
                  <a:cubicBezTo>
                    <a:pt x="2214" y="12623"/>
                    <a:pt x="1256" y="14312"/>
                    <a:pt x="297" y="16001"/>
                  </a:cubicBezTo>
                  <a:cubicBezTo>
                    <a:pt x="206" y="16138"/>
                    <a:pt x="114" y="16297"/>
                    <a:pt x="23" y="16457"/>
                  </a:cubicBezTo>
                  <a:cubicBezTo>
                    <a:pt x="0" y="16503"/>
                    <a:pt x="23" y="16548"/>
                    <a:pt x="46" y="16571"/>
                  </a:cubicBezTo>
                  <a:cubicBezTo>
                    <a:pt x="65" y="16581"/>
                    <a:pt x="88" y="16586"/>
                    <a:pt x="110" y="16586"/>
                  </a:cubicBezTo>
                  <a:cubicBezTo>
                    <a:pt x="140" y="16586"/>
                    <a:pt x="169" y="16575"/>
                    <a:pt x="183" y="16548"/>
                  </a:cubicBezTo>
                  <a:cubicBezTo>
                    <a:pt x="982" y="15110"/>
                    <a:pt x="1803" y="13672"/>
                    <a:pt x="2625" y="12234"/>
                  </a:cubicBezTo>
                  <a:cubicBezTo>
                    <a:pt x="3652" y="10408"/>
                    <a:pt x="4679" y="8605"/>
                    <a:pt x="5707" y="6802"/>
                  </a:cubicBezTo>
                  <a:cubicBezTo>
                    <a:pt x="6734" y="4953"/>
                    <a:pt x="7784" y="3127"/>
                    <a:pt x="8834" y="1301"/>
                  </a:cubicBezTo>
                  <a:cubicBezTo>
                    <a:pt x="9039" y="890"/>
                    <a:pt x="9267" y="502"/>
                    <a:pt x="9496" y="114"/>
                  </a:cubicBezTo>
                  <a:cubicBezTo>
                    <a:pt x="9518" y="91"/>
                    <a:pt x="9496" y="23"/>
                    <a:pt x="9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8"/>
            <p:cNvSpPr/>
            <p:nvPr/>
          </p:nvSpPr>
          <p:spPr>
            <a:xfrm>
              <a:off x="-701321" y="2842236"/>
              <a:ext cx="754788" cy="367799"/>
            </a:xfrm>
            <a:custGeom>
              <a:avLst/>
              <a:gdLst/>
              <a:ahLst/>
              <a:cxnLst/>
              <a:rect l="l" t="t" r="r" b="b"/>
              <a:pathLst>
                <a:path w="13491" h="6574" extrusionOk="0">
                  <a:moveTo>
                    <a:pt x="92" y="0"/>
                  </a:moveTo>
                  <a:cubicBezTo>
                    <a:pt x="69" y="0"/>
                    <a:pt x="46" y="0"/>
                    <a:pt x="46" y="23"/>
                  </a:cubicBezTo>
                  <a:cubicBezTo>
                    <a:pt x="23" y="46"/>
                    <a:pt x="23" y="69"/>
                    <a:pt x="0" y="92"/>
                  </a:cubicBezTo>
                  <a:cubicBezTo>
                    <a:pt x="0" y="92"/>
                    <a:pt x="23" y="137"/>
                    <a:pt x="23" y="137"/>
                  </a:cubicBezTo>
                  <a:cubicBezTo>
                    <a:pt x="1507" y="1461"/>
                    <a:pt x="3242" y="2465"/>
                    <a:pt x="4999" y="3378"/>
                  </a:cubicBezTo>
                  <a:cubicBezTo>
                    <a:pt x="5867" y="3835"/>
                    <a:pt x="6757" y="4246"/>
                    <a:pt x="7647" y="4679"/>
                  </a:cubicBezTo>
                  <a:cubicBezTo>
                    <a:pt x="8560" y="5136"/>
                    <a:pt x="9496" y="5570"/>
                    <a:pt x="10477" y="5935"/>
                  </a:cubicBezTo>
                  <a:cubicBezTo>
                    <a:pt x="10934" y="6095"/>
                    <a:pt x="11413" y="6254"/>
                    <a:pt x="11892" y="6369"/>
                  </a:cubicBezTo>
                  <a:cubicBezTo>
                    <a:pt x="12144" y="6414"/>
                    <a:pt x="12372" y="6460"/>
                    <a:pt x="12600" y="6505"/>
                  </a:cubicBezTo>
                  <a:cubicBezTo>
                    <a:pt x="12874" y="6551"/>
                    <a:pt x="13125" y="6574"/>
                    <a:pt x="13399" y="6574"/>
                  </a:cubicBezTo>
                  <a:cubicBezTo>
                    <a:pt x="13445" y="6574"/>
                    <a:pt x="13490" y="6551"/>
                    <a:pt x="13490" y="6505"/>
                  </a:cubicBezTo>
                  <a:cubicBezTo>
                    <a:pt x="13490" y="6460"/>
                    <a:pt x="13445" y="6414"/>
                    <a:pt x="13399" y="6414"/>
                  </a:cubicBezTo>
                  <a:cubicBezTo>
                    <a:pt x="13057" y="6391"/>
                    <a:pt x="12691" y="6346"/>
                    <a:pt x="12349" y="6277"/>
                  </a:cubicBezTo>
                  <a:lnTo>
                    <a:pt x="12372" y="6277"/>
                  </a:lnTo>
                  <a:cubicBezTo>
                    <a:pt x="11345" y="6095"/>
                    <a:pt x="10363" y="5729"/>
                    <a:pt x="9404" y="5319"/>
                  </a:cubicBezTo>
                  <a:cubicBezTo>
                    <a:pt x="8948" y="5113"/>
                    <a:pt x="8469" y="4885"/>
                    <a:pt x="8012" y="4679"/>
                  </a:cubicBezTo>
                  <a:cubicBezTo>
                    <a:pt x="7578" y="4451"/>
                    <a:pt x="7145" y="4246"/>
                    <a:pt x="6688" y="4040"/>
                  </a:cubicBezTo>
                  <a:cubicBezTo>
                    <a:pt x="6665" y="4018"/>
                    <a:pt x="6620" y="3995"/>
                    <a:pt x="6597" y="3972"/>
                  </a:cubicBezTo>
                  <a:lnTo>
                    <a:pt x="6597" y="3972"/>
                  </a:lnTo>
                  <a:cubicBezTo>
                    <a:pt x="6597" y="3977"/>
                    <a:pt x="6597" y="3981"/>
                    <a:pt x="6597" y="3984"/>
                  </a:cubicBezTo>
                  <a:lnTo>
                    <a:pt x="6597" y="3984"/>
                  </a:lnTo>
                  <a:cubicBezTo>
                    <a:pt x="4802" y="3120"/>
                    <a:pt x="3030" y="2209"/>
                    <a:pt x="1438" y="1050"/>
                  </a:cubicBezTo>
                  <a:cubicBezTo>
                    <a:pt x="1028" y="754"/>
                    <a:pt x="640" y="434"/>
                    <a:pt x="252" y="114"/>
                  </a:cubicBezTo>
                  <a:cubicBezTo>
                    <a:pt x="229" y="92"/>
                    <a:pt x="183" y="46"/>
                    <a:pt x="160" y="23"/>
                  </a:cubicBezTo>
                  <a:cubicBezTo>
                    <a:pt x="137" y="23"/>
                    <a:pt x="137"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8"/>
            <p:cNvSpPr/>
            <p:nvPr/>
          </p:nvSpPr>
          <p:spPr>
            <a:xfrm>
              <a:off x="-181559" y="1927872"/>
              <a:ext cx="761166" cy="356330"/>
            </a:xfrm>
            <a:custGeom>
              <a:avLst/>
              <a:gdLst/>
              <a:ahLst/>
              <a:cxnLst/>
              <a:rect l="l" t="t" r="r" b="b"/>
              <a:pathLst>
                <a:path w="13605" h="6369" extrusionOk="0">
                  <a:moveTo>
                    <a:pt x="754" y="0"/>
                  </a:moveTo>
                  <a:cubicBezTo>
                    <a:pt x="525" y="0"/>
                    <a:pt x="297" y="23"/>
                    <a:pt x="69" y="69"/>
                  </a:cubicBezTo>
                  <a:cubicBezTo>
                    <a:pt x="46" y="69"/>
                    <a:pt x="23" y="69"/>
                    <a:pt x="23" y="92"/>
                  </a:cubicBezTo>
                  <a:cubicBezTo>
                    <a:pt x="0" y="115"/>
                    <a:pt x="0" y="137"/>
                    <a:pt x="0" y="160"/>
                  </a:cubicBezTo>
                  <a:cubicBezTo>
                    <a:pt x="0" y="183"/>
                    <a:pt x="0" y="183"/>
                    <a:pt x="23" y="206"/>
                  </a:cubicBezTo>
                  <a:cubicBezTo>
                    <a:pt x="23" y="229"/>
                    <a:pt x="69" y="229"/>
                    <a:pt x="69" y="229"/>
                  </a:cubicBezTo>
                  <a:cubicBezTo>
                    <a:pt x="310" y="202"/>
                    <a:pt x="542" y="191"/>
                    <a:pt x="777" y="191"/>
                  </a:cubicBezTo>
                  <a:cubicBezTo>
                    <a:pt x="942" y="191"/>
                    <a:pt x="1108" y="196"/>
                    <a:pt x="1279" y="206"/>
                  </a:cubicBezTo>
                  <a:cubicBezTo>
                    <a:pt x="2009" y="274"/>
                    <a:pt x="2717" y="457"/>
                    <a:pt x="3424" y="662"/>
                  </a:cubicBezTo>
                  <a:cubicBezTo>
                    <a:pt x="3767" y="776"/>
                    <a:pt x="4109" y="891"/>
                    <a:pt x="4451" y="1005"/>
                  </a:cubicBezTo>
                  <a:cubicBezTo>
                    <a:pt x="4794" y="1119"/>
                    <a:pt x="5113" y="1233"/>
                    <a:pt x="5456" y="1370"/>
                  </a:cubicBezTo>
                  <a:cubicBezTo>
                    <a:pt x="7350" y="2077"/>
                    <a:pt x="9130" y="3036"/>
                    <a:pt x="10797" y="4200"/>
                  </a:cubicBezTo>
                  <a:cubicBezTo>
                    <a:pt x="10888" y="4269"/>
                    <a:pt x="10979" y="4314"/>
                    <a:pt x="11071" y="4383"/>
                  </a:cubicBezTo>
                  <a:lnTo>
                    <a:pt x="11048" y="4383"/>
                  </a:lnTo>
                  <a:cubicBezTo>
                    <a:pt x="11276" y="4543"/>
                    <a:pt x="11481" y="4680"/>
                    <a:pt x="11687" y="4839"/>
                  </a:cubicBezTo>
                  <a:cubicBezTo>
                    <a:pt x="11892" y="4999"/>
                    <a:pt x="12075" y="5159"/>
                    <a:pt x="12280" y="5319"/>
                  </a:cubicBezTo>
                  <a:cubicBezTo>
                    <a:pt x="12691" y="5638"/>
                    <a:pt x="13102" y="5935"/>
                    <a:pt x="13444" y="6323"/>
                  </a:cubicBezTo>
                  <a:cubicBezTo>
                    <a:pt x="13444" y="6346"/>
                    <a:pt x="13467" y="6369"/>
                    <a:pt x="13490" y="6369"/>
                  </a:cubicBezTo>
                  <a:lnTo>
                    <a:pt x="13559" y="6369"/>
                  </a:lnTo>
                  <a:cubicBezTo>
                    <a:pt x="13581" y="6346"/>
                    <a:pt x="13581" y="6323"/>
                    <a:pt x="13604" y="6300"/>
                  </a:cubicBezTo>
                  <a:cubicBezTo>
                    <a:pt x="13604" y="6277"/>
                    <a:pt x="13604" y="6255"/>
                    <a:pt x="13581" y="6255"/>
                  </a:cubicBezTo>
                  <a:cubicBezTo>
                    <a:pt x="13513" y="6163"/>
                    <a:pt x="13444" y="6072"/>
                    <a:pt x="13353" y="5981"/>
                  </a:cubicBezTo>
                  <a:cubicBezTo>
                    <a:pt x="13285" y="5912"/>
                    <a:pt x="13193" y="5821"/>
                    <a:pt x="13079" y="5730"/>
                  </a:cubicBezTo>
                  <a:cubicBezTo>
                    <a:pt x="12897" y="5570"/>
                    <a:pt x="12714" y="5433"/>
                    <a:pt x="12509" y="5273"/>
                  </a:cubicBezTo>
                  <a:cubicBezTo>
                    <a:pt x="12417" y="5205"/>
                    <a:pt x="12326" y="5136"/>
                    <a:pt x="12235" y="5068"/>
                  </a:cubicBezTo>
                  <a:cubicBezTo>
                    <a:pt x="12143" y="4999"/>
                    <a:pt x="12052" y="4908"/>
                    <a:pt x="11938" y="4839"/>
                  </a:cubicBezTo>
                  <a:cubicBezTo>
                    <a:pt x="11733" y="4680"/>
                    <a:pt x="11550" y="4520"/>
                    <a:pt x="11345" y="4383"/>
                  </a:cubicBezTo>
                  <a:cubicBezTo>
                    <a:pt x="10523" y="3767"/>
                    <a:pt x="9678" y="3219"/>
                    <a:pt x="8788" y="2739"/>
                  </a:cubicBezTo>
                  <a:cubicBezTo>
                    <a:pt x="7921" y="2237"/>
                    <a:pt x="7008" y="1804"/>
                    <a:pt x="6072" y="1416"/>
                  </a:cubicBezTo>
                  <a:cubicBezTo>
                    <a:pt x="5844" y="1324"/>
                    <a:pt x="5593" y="1233"/>
                    <a:pt x="5364" y="1142"/>
                  </a:cubicBezTo>
                  <a:cubicBezTo>
                    <a:pt x="5136" y="1073"/>
                    <a:pt x="4908" y="982"/>
                    <a:pt x="4680" y="913"/>
                  </a:cubicBezTo>
                  <a:cubicBezTo>
                    <a:pt x="4246" y="754"/>
                    <a:pt x="3789" y="594"/>
                    <a:pt x="3333" y="480"/>
                  </a:cubicBezTo>
                  <a:cubicBezTo>
                    <a:pt x="2785" y="297"/>
                    <a:pt x="2237" y="160"/>
                    <a:pt x="1667" y="92"/>
                  </a:cubicBezTo>
                  <a:cubicBezTo>
                    <a:pt x="1370" y="46"/>
                    <a:pt x="1050" y="0"/>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8"/>
            <p:cNvSpPr/>
            <p:nvPr/>
          </p:nvSpPr>
          <p:spPr>
            <a:xfrm>
              <a:off x="-438251" y="2598301"/>
              <a:ext cx="49849" cy="48562"/>
            </a:xfrm>
            <a:custGeom>
              <a:avLst/>
              <a:gdLst/>
              <a:ahLst/>
              <a:cxnLst/>
              <a:rect l="l" t="t" r="r" b="b"/>
              <a:pathLst>
                <a:path w="891" h="868" extrusionOk="0">
                  <a:moveTo>
                    <a:pt x="480" y="1"/>
                  </a:moveTo>
                  <a:cubicBezTo>
                    <a:pt x="366" y="1"/>
                    <a:pt x="252" y="23"/>
                    <a:pt x="160" y="92"/>
                  </a:cubicBezTo>
                  <a:cubicBezTo>
                    <a:pt x="69" y="183"/>
                    <a:pt x="23" y="275"/>
                    <a:pt x="23" y="389"/>
                  </a:cubicBezTo>
                  <a:cubicBezTo>
                    <a:pt x="0" y="617"/>
                    <a:pt x="183" y="868"/>
                    <a:pt x="411" y="868"/>
                  </a:cubicBezTo>
                  <a:cubicBezTo>
                    <a:pt x="525" y="868"/>
                    <a:pt x="640" y="822"/>
                    <a:pt x="731" y="754"/>
                  </a:cubicBezTo>
                  <a:cubicBezTo>
                    <a:pt x="822" y="685"/>
                    <a:pt x="868" y="571"/>
                    <a:pt x="868" y="457"/>
                  </a:cubicBezTo>
                  <a:cubicBezTo>
                    <a:pt x="891" y="229"/>
                    <a:pt x="708" y="1"/>
                    <a:pt x="4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8"/>
            <p:cNvSpPr/>
            <p:nvPr/>
          </p:nvSpPr>
          <p:spPr>
            <a:xfrm>
              <a:off x="25339" y="2848614"/>
              <a:ext cx="49849" cy="48562"/>
            </a:xfrm>
            <a:custGeom>
              <a:avLst/>
              <a:gdLst/>
              <a:ahLst/>
              <a:cxnLst/>
              <a:rect l="l" t="t" r="r" b="b"/>
              <a:pathLst>
                <a:path w="891" h="868" extrusionOk="0">
                  <a:moveTo>
                    <a:pt x="479" y="0"/>
                  </a:moveTo>
                  <a:cubicBezTo>
                    <a:pt x="365" y="0"/>
                    <a:pt x="274" y="23"/>
                    <a:pt x="183" y="92"/>
                  </a:cubicBezTo>
                  <a:cubicBezTo>
                    <a:pt x="91" y="160"/>
                    <a:pt x="23" y="274"/>
                    <a:pt x="23" y="388"/>
                  </a:cubicBezTo>
                  <a:cubicBezTo>
                    <a:pt x="0" y="617"/>
                    <a:pt x="183" y="868"/>
                    <a:pt x="434" y="868"/>
                  </a:cubicBezTo>
                  <a:cubicBezTo>
                    <a:pt x="548" y="868"/>
                    <a:pt x="639" y="822"/>
                    <a:pt x="730" y="754"/>
                  </a:cubicBezTo>
                  <a:cubicBezTo>
                    <a:pt x="822" y="685"/>
                    <a:pt x="867" y="571"/>
                    <a:pt x="890" y="457"/>
                  </a:cubicBezTo>
                  <a:cubicBezTo>
                    <a:pt x="890" y="229"/>
                    <a:pt x="708" y="0"/>
                    <a:pt x="4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8"/>
            <p:cNvSpPr/>
            <p:nvPr/>
          </p:nvSpPr>
          <p:spPr>
            <a:xfrm>
              <a:off x="18905" y="2890743"/>
              <a:ext cx="10294" cy="9008"/>
            </a:xfrm>
            <a:custGeom>
              <a:avLst/>
              <a:gdLst/>
              <a:ahLst/>
              <a:cxnLst/>
              <a:rect l="l" t="t" r="r" b="b"/>
              <a:pathLst>
                <a:path w="184" h="161" extrusionOk="0">
                  <a:moveTo>
                    <a:pt x="92" y="1"/>
                  </a:moveTo>
                  <a:cubicBezTo>
                    <a:pt x="47" y="1"/>
                    <a:pt x="24" y="23"/>
                    <a:pt x="1" y="69"/>
                  </a:cubicBezTo>
                  <a:cubicBezTo>
                    <a:pt x="1" y="115"/>
                    <a:pt x="47" y="160"/>
                    <a:pt x="92" y="160"/>
                  </a:cubicBezTo>
                  <a:cubicBezTo>
                    <a:pt x="138" y="160"/>
                    <a:pt x="161" y="138"/>
                    <a:pt x="161" y="92"/>
                  </a:cubicBezTo>
                  <a:cubicBezTo>
                    <a:pt x="184" y="46"/>
                    <a:pt x="138" y="1"/>
                    <a:pt x="9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8"/>
            <p:cNvSpPr/>
            <p:nvPr/>
          </p:nvSpPr>
          <p:spPr>
            <a:xfrm>
              <a:off x="-447203" y="2637913"/>
              <a:ext cx="10294" cy="8952"/>
            </a:xfrm>
            <a:custGeom>
              <a:avLst/>
              <a:gdLst/>
              <a:ahLst/>
              <a:cxnLst/>
              <a:rect l="l" t="t" r="r" b="b"/>
              <a:pathLst>
                <a:path w="184" h="160" extrusionOk="0">
                  <a:moveTo>
                    <a:pt x="92" y="0"/>
                  </a:moveTo>
                  <a:cubicBezTo>
                    <a:pt x="46" y="0"/>
                    <a:pt x="24" y="46"/>
                    <a:pt x="24" y="92"/>
                  </a:cubicBezTo>
                  <a:cubicBezTo>
                    <a:pt x="1" y="114"/>
                    <a:pt x="46" y="160"/>
                    <a:pt x="92" y="160"/>
                  </a:cubicBezTo>
                  <a:cubicBezTo>
                    <a:pt x="138" y="160"/>
                    <a:pt x="160" y="137"/>
                    <a:pt x="183" y="92"/>
                  </a:cubicBezTo>
                  <a:cubicBezTo>
                    <a:pt x="183" y="46"/>
                    <a:pt x="138" y="0"/>
                    <a:pt x="92"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8"/>
            <p:cNvSpPr/>
            <p:nvPr/>
          </p:nvSpPr>
          <p:spPr>
            <a:xfrm>
              <a:off x="-536609" y="2661579"/>
              <a:ext cx="71613" cy="65067"/>
            </a:xfrm>
            <a:custGeom>
              <a:avLst/>
              <a:gdLst/>
              <a:ahLst/>
              <a:cxnLst/>
              <a:rect l="l" t="t" r="r" b="b"/>
              <a:pathLst>
                <a:path w="1280" h="1163" extrusionOk="0">
                  <a:moveTo>
                    <a:pt x="410" y="1"/>
                  </a:moveTo>
                  <a:cubicBezTo>
                    <a:pt x="323" y="1"/>
                    <a:pt x="244" y="26"/>
                    <a:pt x="184" y="79"/>
                  </a:cubicBezTo>
                  <a:cubicBezTo>
                    <a:pt x="1" y="239"/>
                    <a:pt x="47" y="604"/>
                    <a:pt x="298" y="878"/>
                  </a:cubicBezTo>
                  <a:cubicBezTo>
                    <a:pt x="465" y="1061"/>
                    <a:pt x="683" y="1162"/>
                    <a:pt x="864" y="1162"/>
                  </a:cubicBezTo>
                  <a:cubicBezTo>
                    <a:pt x="955" y="1162"/>
                    <a:pt x="1036" y="1137"/>
                    <a:pt x="1097" y="1084"/>
                  </a:cubicBezTo>
                  <a:cubicBezTo>
                    <a:pt x="1279" y="901"/>
                    <a:pt x="1211" y="559"/>
                    <a:pt x="960" y="285"/>
                  </a:cubicBezTo>
                  <a:cubicBezTo>
                    <a:pt x="792" y="102"/>
                    <a:pt x="584" y="1"/>
                    <a:pt x="4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8"/>
            <p:cNvSpPr/>
            <p:nvPr/>
          </p:nvSpPr>
          <p:spPr>
            <a:xfrm>
              <a:off x="49564" y="2965658"/>
              <a:ext cx="77991" cy="50744"/>
            </a:xfrm>
            <a:custGeom>
              <a:avLst/>
              <a:gdLst/>
              <a:ahLst/>
              <a:cxnLst/>
              <a:rect l="l" t="t" r="r" b="b"/>
              <a:pathLst>
                <a:path w="1394" h="907" extrusionOk="0">
                  <a:moveTo>
                    <a:pt x="630" y="1"/>
                  </a:moveTo>
                  <a:cubicBezTo>
                    <a:pt x="319" y="1"/>
                    <a:pt x="67" y="151"/>
                    <a:pt x="46" y="374"/>
                  </a:cubicBezTo>
                  <a:cubicBezTo>
                    <a:pt x="1" y="602"/>
                    <a:pt x="275" y="853"/>
                    <a:pt x="640" y="899"/>
                  </a:cubicBezTo>
                  <a:cubicBezTo>
                    <a:pt x="682" y="904"/>
                    <a:pt x="724" y="906"/>
                    <a:pt x="764" y="906"/>
                  </a:cubicBezTo>
                  <a:cubicBezTo>
                    <a:pt x="1075" y="906"/>
                    <a:pt x="1330" y="758"/>
                    <a:pt x="1370" y="556"/>
                  </a:cubicBezTo>
                  <a:cubicBezTo>
                    <a:pt x="1393" y="305"/>
                    <a:pt x="1119" y="77"/>
                    <a:pt x="754" y="8"/>
                  </a:cubicBezTo>
                  <a:cubicBezTo>
                    <a:pt x="712" y="3"/>
                    <a:pt x="671" y="1"/>
                    <a:pt x="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1" name="Google Shape;1761;p8"/>
          <p:cNvGrpSpPr/>
          <p:nvPr/>
        </p:nvGrpSpPr>
        <p:grpSpPr>
          <a:xfrm rot="-10012868" flipH="1">
            <a:off x="268460" y="1740599"/>
            <a:ext cx="329637" cy="423831"/>
            <a:chOff x="3526675" y="707075"/>
            <a:chExt cx="187750" cy="241400"/>
          </a:xfrm>
        </p:grpSpPr>
        <p:sp>
          <p:nvSpPr>
            <p:cNvPr id="1762" name="Google Shape;1762;p8"/>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8"/>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8"/>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5" name="Google Shape;1765;p8"/>
          <p:cNvGrpSpPr/>
          <p:nvPr/>
        </p:nvGrpSpPr>
        <p:grpSpPr>
          <a:xfrm>
            <a:off x="8013159" y="3970384"/>
            <a:ext cx="1093932" cy="998288"/>
            <a:chOff x="4097300" y="529025"/>
            <a:chExt cx="796050" cy="726450"/>
          </a:xfrm>
        </p:grpSpPr>
        <p:sp>
          <p:nvSpPr>
            <p:cNvPr id="1766" name="Google Shape;1766;p8"/>
            <p:cNvSpPr/>
            <p:nvPr/>
          </p:nvSpPr>
          <p:spPr>
            <a:xfrm>
              <a:off x="4097300" y="529025"/>
              <a:ext cx="796050" cy="726450"/>
            </a:xfrm>
            <a:custGeom>
              <a:avLst/>
              <a:gdLst/>
              <a:ahLst/>
              <a:cxnLst/>
              <a:rect l="l" t="t" r="r" b="b"/>
              <a:pathLst>
                <a:path w="31842" h="29058" extrusionOk="0">
                  <a:moveTo>
                    <a:pt x="15088" y="1"/>
                  </a:moveTo>
                  <a:cubicBezTo>
                    <a:pt x="14837" y="1"/>
                    <a:pt x="14563" y="69"/>
                    <a:pt x="14335" y="160"/>
                  </a:cubicBezTo>
                  <a:cubicBezTo>
                    <a:pt x="13741" y="389"/>
                    <a:pt x="13308" y="891"/>
                    <a:pt x="13171" y="1461"/>
                  </a:cubicBezTo>
                  <a:cubicBezTo>
                    <a:pt x="12920" y="2374"/>
                    <a:pt x="12486" y="3356"/>
                    <a:pt x="11847" y="4451"/>
                  </a:cubicBezTo>
                  <a:cubicBezTo>
                    <a:pt x="10957" y="5981"/>
                    <a:pt x="9838" y="7487"/>
                    <a:pt x="8743" y="8948"/>
                  </a:cubicBezTo>
                  <a:lnTo>
                    <a:pt x="8149" y="9770"/>
                  </a:lnTo>
                  <a:cubicBezTo>
                    <a:pt x="8149" y="9770"/>
                    <a:pt x="7761" y="10272"/>
                    <a:pt x="7624" y="10454"/>
                  </a:cubicBezTo>
                  <a:cubicBezTo>
                    <a:pt x="7442" y="10706"/>
                    <a:pt x="7259" y="10934"/>
                    <a:pt x="7076" y="11162"/>
                  </a:cubicBezTo>
                  <a:cubicBezTo>
                    <a:pt x="6711" y="11641"/>
                    <a:pt x="6346" y="12121"/>
                    <a:pt x="5958" y="12577"/>
                  </a:cubicBezTo>
                  <a:cubicBezTo>
                    <a:pt x="5228" y="13445"/>
                    <a:pt x="4451" y="14358"/>
                    <a:pt x="3584" y="15362"/>
                  </a:cubicBezTo>
                  <a:cubicBezTo>
                    <a:pt x="3196" y="15773"/>
                    <a:pt x="2785" y="16206"/>
                    <a:pt x="2352" y="16640"/>
                  </a:cubicBezTo>
                  <a:cubicBezTo>
                    <a:pt x="2306" y="16686"/>
                    <a:pt x="2283" y="16709"/>
                    <a:pt x="2260" y="16754"/>
                  </a:cubicBezTo>
                  <a:cubicBezTo>
                    <a:pt x="1735" y="17256"/>
                    <a:pt x="1210" y="17713"/>
                    <a:pt x="708" y="18169"/>
                  </a:cubicBezTo>
                  <a:cubicBezTo>
                    <a:pt x="343" y="18489"/>
                    <a:pt x="115" y="18900"/>
                    <a:pt x="46" y="19356"/>
                  </a:cubicBezTo>
                  <a:cubicBezTo>
                    <a:pt x="1" y="19607"/>
                    <a:pt x="1" y="19859"/>
                    <a:pt x="46" y="20110"/>
                  </a:cubicBezTo>
                  <a:cubicBezTo>
                    <a:pt x="46" y="20132"/>
                    <a:pt x="46" y="20155"/>
                    <a:pt x="69" y="20178"/>
                  </a:cubicBezTo>
                  <a:cubicBezTo>
                    <a:pt x="138" y="20475"/>
                    <a:pt x="297" y="20908"/>
                    <a:pt x="754" y="21296"/>
                  </a:cubicBezTo>
                  <a:cubicBezTo>
                    <a:pt x="2511" y="22712"/>
                    <a:pt x="4497" y="24013"/>
                    <a:pt x="6894" y="25268"/>
                  </a:cubicBezTo>
                  <a:cubicBezTo>
                    <a:pt x="7875" y="25793"/>
                    <a:pt x="8948" y="26318"/>
                    <a:pt x="10112" y="26843"/>
                  </a:cubicBezTo>
                  <a:cubicBezTo>
                    <a:pt x="10637" y="27071"/>
                    <a:pt x="11162" y="27322"/>
                    <a:pt x="11733" y="27551"/>
                  </a:cubicBezTo>
                  <a:cubicBezTo>
                    <a:pt x="12440" y="27847"/>
                    <a:pt x="13011" y="28076"/>
                    <a:pt x="13536" y="28281"/>
                  </a:cubicBezTo>
                  <a:cubicBezTo>
                    <a:pt x="14609" y="28646"/>
                    <a:pt x="15567" y="28920"/>
                    <a:pt x="16480" y="29057"/>
                  </a:cubicBezTo>
                  <a:lnTo>
                    <a:pt x="16777" y="29057"/>
                  </a:lnTo>
                  <a:cubicBezTo>
                    <a:pt x="17256" y="29057"/>
                    <a:pt x="17713" y="28897"/>
                    <a:pt x="18078" y="28578"/>
                  </a:cubicBezTo>
                  <a:cubicBezTo>
                    <a:pt x="18101" y="28578"/>
                    <a:pt x="18124" y="28555"/>
                    <a:pt x="18124" y="28532"/>
                  </a:cubicBezTo>
                  <a:cubicBezTo>
                    <a:pt x="18192" y="28486"/>
                    <a:pt x="18261" y="28418"/>
                    <a:pt x="18306" y="28350"/>
                  </a:cubicBezTo>
                  <a:cubicBezTo>
                    <a:pt x="19197" y="27551"/>
                    <a:pt x="20041" y="26729"/>
                    <a:pt x="20817" y="25907"/>
                  </a:cubicBezTo>
                  <a:cubicBezTo>
                    <a:pt x="21274" y="25428"/>
                    <a:pt x="21707" y="24949"/>
                    <a:pt x="22073" y="24492"/>
                  </a:cubicBezTo>
                  <a:cubicBezTo>
                    <a:pt x="22461" y="24081"/>
                    <a:pt x="22803" y="23670"/>
                    <a:pt x="23100" y="23305"/>
                  </a:cubicBezTo>
                  <a:lnTo>
                    <a:pt x="23237" y="23145"/>
                  </a:lnTo>
                  <a:cubicBezTo>
                    <a:pt x="23465" y="22894"/>
                    <a:pt x="23693" y="22598"/>
                    <a:pt x="23967" y="22278"/>
                  </a:cubicBezTo>
                  <a:cubicBezTo>
                    <a:pt x="23967" y="22278"/>
                    <a:pt x="24081" y="22118"/>
                    <a:pt x="24127" y="22073"/>
                  </a:cubicBezTo>
                  <a:cubicBezTo>
                    <a:pt x="24355" y="21799"/>
                    <a:pt x="24561" y="21525"/>
                    <a:pt x="24766" y="21274"/>
                  </a:cubicBezTo>
                  <a:cubicBezTo>
                    <a:pt x="24994" y="21000"/>
                    <a:pt x="25154" y="20794"/>
                    <a:pt x="25314" y="20543"/>
                  </a:cubicBezTo>
                  <a:lnTo>
                    <a:pt x="25496" y="20338"/>
                  </a:lnTo>
                  <a:lnTo>
                    <a:pt x="25702" y="20041"/>
                  </a:lnTo>
                  <a:lnTo>
                    <a:pt x="26044" y="19585"/>
                  </a:lnTo>
                  <a:lnTo>
                    <a:pt x="26181" y="19425"/>
                  </a:lnTo>
                  <a:lnTo>
                    <a:pt x="26455" y="19082"/>
                  </a:lnTo>
                  <a:cubicBezTo>
                    <a:pt x="26661" y="18809"/>
                    <a:pt x="26843" y="18535"/>
                    <a:pt x="27003" y="18306"/>
                  </a:cubicBezTo>
                  <a:lnTo>
                    <a:pt x="27117" y="18147"/>
                  </a:lnTo>
                  <a:lnTo>
                    <a:pt x="27208" y="18032"/>
                  </a:lnTo>
                  <a:cubicBezTo>
                    <a:pt x="27368" y="17827"/>
                    <a:pt x="27528" y="17599"/>
                    <a:pt x="27688" y="17371"/>
                  </a:cubicBezTo>
                  <a:cubicBezTo>
                    <a:pt x="28532" y="16206"/>
                    <a:pt x="29171" y="15293"/>
                    <a:pt x="29719" y="14403"/>
                  </a:cubicBezTo>
                  <a:cubicBezTo>
                    <a:pt x="30427" y="13239"/>
                    <a:pt x="30974" y="12166"/>
                    <a:pt x="31363" y="11116"/>
                  </a:cubicBezTo>
                  <a:cubicBezTo>
                    <a:pt x="31499" y="10751"/>
                    <a:pt x="31614" y="10386"/>
                    <a:pt x="31728" y="10021"/>
                  </a:cubicBezTo>
                  <a:cubicBezTo>
                    <a:pt x="31728" y="9998"/>
                    <a:pt x="31751" y="9952"/>
                    <a:pt x="31751" y="9930"/>
                  </a:cubicBezTo>
                  <a:cubicBezTo>
                    <a:pt x="31819" y="9701"/>
                    <a:pt x="31842" y="9496"/>
                    <a:pt x="31819" y="9313"/>
                  </a:cubicBezTo>
                  <a:cubicBezTo>
                    <a:pt x="31819" y="8628"/>
                    <a:pt x="31477" y="8012"/>
                    <a:pt x="30883" y="7670"/>
                  </a:cubicBezTo>
                  <a:cubicBezTo>
                    <a:pt x="30723" y="7556"/>
                    <a:pt x="30518" y="7487"/>
                    <a:pt x="30335" y="7442"/>
                  </a:cubicBezTo>
                  <a:cubicBezTo>
                    <a:pt x="30221" y="7419"/>
                    <a:pt x="30130" y="7396"/>
                    <a:pt x="30016" y="7373"/>
                  </a:cubicBezTo>
                  <a:lnTo>
                    <a:pt x="29993" y="7373"/>
                  </a:lnTo>
                  <a:cubicBezTo>
                    <a:pt x="29263" y="7259"/>
                    <a:pt x="28487" y="7008"/>
                    <a:pt x="27459" y="6620"/>
                  </a:cubicBezTo>
                  <a:cubicBezTo>
                    <a:pt x="26980" y="6437"/>
                    <a:pt x="26524" y="6232"/>
                    <a:pt x="26136" y="6072"/>
                  </a:cubicBezTo>
                  <a:cubicBezTo>
                    <a:pt x="25725" y="5889"/>
                    <a:pt x="25314" y="5707"/>
                    <a:pt x="24834" y="5501"/>
                  </a:cubicBezTo>
                  <a:cubicBezTo>
                    <a:pt x="22575" y="4474"/>
                    <a:pt x="20657" y="3447"/>
                    <a:pt x="18968" y="2352"/>
                  </a:cubicBezTo>
                  <a:cubicBezTo>
                    <a:pt x="18078" y="1781"/>
                    <a:pt x="17234" y="1165"/>
                    <a:pt x="16458" y="548"/>
                  </a:cubicBezTo>
                  <a:cubicBezTo>
                    <a:pt x="16298" y="389"/>
                    <a:pt x="16115" y="274"/>
                    <a:pt x="15887" y="183"/>
                  </a:cubicBezTo>
                  <a:cubicBezTo>
                    <a:pt x="15636" y="69"/>
                    <a:pt x="15362" y="1"/>
                    <a:pt x="15088"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8"/>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rgbClr val="FBFF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8"/>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8"/>
            <p:cNvSpPr/>
            <p:nvPr/>
          </p:nvSpPr>
          <p:spPr>
            <a:xfrm>
              <a:off x="4511000" y="1193250"/>
              <a:ext cx="6300" cy="11425"/>
            </a:xfrm>
            <a:custGeom>
              <a:avLst/>
              <a:gdLst/>
              <a:ahLst/>
              <a:cxnLst/>
              <a:rect l="l" t="t" r="r" b="b"/>
              <a:pathLst>
                <a:path w="252" h="457" extrusionOk="0">
                  <a:moveTo>
                    <a:pt x="161" y="0"/>
                  </a:moveTo>
                  <a:cubicBezTo>
                    <a:pt x="115" y="0"/>
                    <a:pt x="92" y="23"/>
                    <a:pt x="69" y="69"/>
                  </a:cubicBezTo>
                  <a:cubicBezTo>
                    <a:pt x="69" y="114"/>
                    <a:pt x="69" y="183"/>
                    <a:pt x="47" y="228"/>
                  </a:cubicBezTo>
                  <a:cubicBezTo>
                    <a:pt x="47" y="228"/>
                    <a:pt x="47" y="251"/>
                    <a:pt x="47" y="251"/>
                  </a:cubicBezTo>
                  <a:cubicBezTo>
                    <a:pt x="24" y="274"/>
                    <a:pt x="1" y="297"/>
                    <a:pt x="1" y="320"/>
                  </a:cubicBezTo>
                  <a:cubicBezTo>
                    <a:pt x="1" y="343"/>
                    <a:pt x="1" y="365"/>
                    <a:pt x="1" y="388"/>
                  </a:cubicBezTo>
                  <a:cubicBezTo>
                    <a:pt x="1" y="411"/>
                    <a:pt x="47" y="457"/>
                    <a:pt x="69" y="457"/>
                  </a:cubicBezTo>
                  <a:cubicBezTo>
                    <a:pt x="115" y="457"/>
                    <a:pt x="138" y="434"/>
                    <a:pt x="161" y="411"/>
                  </a:cubicBezTo>
                  <a:cubicBezTo>
                    <a:pt x="183" y="411"/>
                    <a:pt x="183" y="388"/>
                    <a:pt x="183" y="365"/>
                  </a:cubicBezTo>
                  <a:cubicBezTo>
                    <a:pt x="183" y="365"/>
                    <a:pt x="183" y="343"/>
                    <a:pt x="183" y="320"/>
                  </a:cubicBezTo>
                  <a:cubicBezTo>
                    <a:pt x="206" y="297"/>
                    <a:pt x="206" y="251"/>
                    <a:pt x="229" y="228"/>
                  </a:cubicBezTo>
                  <a:cubicBezTo>
                    <a:pt x="229" y="183"/>
                    <a:pt x="229" y="137"/>
                    <a:pt x="229" y="91"/>
                  </a:cubicBezTo>
                  <a:cubicBezTo>
                    <a:pt x="252" y="46"/>
                    <a:pt x="206" y="0"/>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8"/>
            <p:cNvSpPr/>
            <p:nvPr/>
          </p:nvSpPr>
          <p:spPr>
            <a:xfrm>
              <a:off x="4786625" y="758425"/>
              <a:ext cx="28550" cy="51375"/>
            </a:xfrm>
            <a:custGeom>
              <a:avLst/>
              <a:gdLst/>
              <a:ahLst/>
              <a:cxnLst/>
              <a:rect l="l" t="t" r="r" b="b"/>
              <a:pathLst>
                <a:path w="1142" h="2055" extrusionOk="0">
                  <a:moveTo>
                    <a:pt x="1050" y="0"/>
                  </a:moveTo>
                  <a:cubicBezTo>
                    <a:pt x="1028" y="0"/>
                    <a:pt x="1028" y="0"/>
                    <a:pt x="1028" y="23"/>
                  </a:cubicBezTo>
                  <a:cubicBezTo>
                    <a:pt x="1005" y="23"/>
                    <a:pt x="982" y="46"/>
                    <a:pt x="959" y="69"/>
                  </a:cubicBezTo>
                  <a:cubicBezTo>
                    <a:pt x="936" y="137"/>
                    <a:pt x="914" y="206"/>
                    <a:pt x="891" y="274"/>
                  </a:cubicBezTo>
                  <a:cubicBezTo>
                    <a:pt x="891" y="320"/>
                    <a:pt x="868" y="365"/>
                    <a:pt x="845" y="411"/>
                  </a:cubicBezTo>
                  <a:cubicBezTo>
                    <a:pt x="822" y="457"/>
                    <a:pt x="799" y="502"/>
                    <a:pt x="777" y="548"/>
                  </a:cubicBezTo>
                  <a:cubicBezTo>
                    <a:pt x="754" y="594"/>
                    <a:pt x="731" y="639"/>
                    <a:pt x="708" y="708"/>
                  </a:cubicBezTo>
                  <a:cubicBezTo>
                    <a:pt x="662" y="799"/>
                    <a:pt x="617" y="913"/>
                    <a:pt x="548" y="1005"/>
                  </a:cubicBezTo>
                  <a:cubicBezTo>
                    <a:pt x="503" y="1096"/>
                    <a:pt x="457" y="1187"/>
                    <a:pt x="411" y="1278"/>
                  </a:cubicBezTo>
                  <a:cubicBezTo>
                    <a:pt x="274" y="1507"/>
                    <a:pt x="137" y="1712"/>
                    <a:pt x="23" y="1940"/>
                  </a:cubicBezTo>
                  <a:cubicBezTo>
                    <a:pt x="1" y="1986"/>
                    <a:pt x="23" y="2032"/>
                    <a:pt x="46" y="2055"/>
                  </a:cubicBezTo>
                  <a:lnTo>
                    <a:pt x="115" y="2055"/>
                  </a:lnTo>
                  <a:cubicBezTo>
                    <a:pt x="137" y="2055"/>
                    <a:pt x="160" y="2032"/>
                    <a:pt x="183" y="2009"/>
                  </a:cubicBezTo>
                  <a:cubicBezTo>
                    <a:pt x="183" y="1986"/>
                    <a:pt x="206" y="1963"/>
                    <a:pt x="206" y="1940"/>
                  </a:cubicBezTo>
                  <a:lnTo>
                    <a:pt x="229" y="1940"/>
                  </a:lnTo>
                  <a:cubicBezTo>
                    <a:pt x="297" y="1803"/>
                    <a:pt x="389" y="1667"/>
                    <a:pt x="480" y="1530"/>
                  </a:cubicBezTo>
                  <a:cubicBezTo>
                    <a:pt x="548" y="1393"/>
                    <a:pt x="640" y="1256"/>
                    <a:pt x="708" y="1119"/>
                  </a:cubicBezTo>
                  <a:cubicBezTo>
                    <a:pt x="777" y="959"/>
                    <a:pt x="868" y="799"/>
                    <a:pt x="936" y="617"/>
                  </a:cubicBezTo>
                  <a:cubicBezTo>
                    <a:pt x="982" y="548"/>
                    <a:pt x="1005" y="480"/>
                    <a:pt x="1028" y="388"/>
                  </a:cubicBezTo>
                  <a:cubicBezTo>
                    <a:pt x="1050" y="365"/>
                    <a:pt x="1050" y="320"/>
                    <a:pt x="1073" y="297"/>
                  </a:cubicBezTo>
                  <a:cubicBezTo>
                    <a:pt x="1096" y="229"/>
                    <a:pt x="1096" y="183"/>
                    <a:pt x="1119" y="137"/>
                  </a:cubicBezTo>
                  <a:cubicBezTo>
                    <a:pt x="1142" y="114"/>
                    <a:pt x="1142" y="92"/>
                    <a:pt x="1119" y="69"/>
                  </a:cubicBezTo>
                  <a:cubicBezTo>
                    <a:pt x="1119" y="46"/>
                    <a:pt x="1096" y="23"/>
                    <a:pt x="1073" y="23"/>
                  </a:cubicBezTo>
                  <a:cubicBezTo>
                    <a:pt x="1073" y="23"/>
                    <a:pt x="1050" y="0"/>
                    <a:pt x="10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8"/>
            <p:cNvSpPr/>
            <p:nvPr/>
          </p:nvSpPr>
          <p:spPr>
            <a:xfrm>
              <a:off x="4782625" y="759000"/>
              <a:ext cx="31425" cy="56200"/>
            </a:xfrm>
            <a:custGeom>
              <a:avLst/>
              <a:gdLst/>
              <a:ahLst/>
              <a:cxnLst/>
              <a:rect l="l" t="t" r="r" b="b"/>
              <a:pathLst>
                <a:path w="1257" h="2248" extrusionOk="0">
                  <a:moveTo>
                    <a:pt x="1142" y="0"/>
                  </a:moveTo>
                  <a:cubicBezTo>
                    <a:pt x="1096" y="0"/>
                    <a:pt x="1051" y="23"/>
                    <a:pt x="1051" y="69"/>
                  </a:cubicBezTo>
                  <a:cubicBezTo>
                    <a:pt x="959" y="251"/>
                    <a:pt x="891" y="434"/>
                    <a:pt x="800" y="616"/>
                  </a:cubicBezTo>
                  <a:cubicBezTo>
                    <a:pt x="708" y="776"/>
                    <a:pt x="640" y="959"/>
                    <a:pt x="549" y="1119"/>
                  </a:cubicBezTo>
                  <a:cubicBezTo>
                    <a:pt x="480" y="1278"/>
                    <a:pt x="389" y="1438"/>
                    <a:pt x="297" y="1575"/>
                  </a:cubicBezTo>
                  <a:cubicBezTo>
                    <a:pt x="252" y="1666"/>
                    <a:pt x="206" y="1735"/>
                    <a:pt x="183" y="1803"/>
                  </a:cubicBezTo>
                  <a:cubicBezTo>
                    <a:pt x="115" y="1895"/>
                    <a:pt x="69" y="2009"/>
                    <a:pt x="24" y="2100"/>
                  </a:cubicBezTo>
                  <a:cubicBezTo>
                    <a:pt x="1" y="2146"/>
                    <a:pt x="24" y="2214"/>
                    <a:pt x="69" y="2237"/>
                  </a:cubicBezTo>
                  <a:cubicBezTo>
                    <a:pt x="84" y="2237"/>
                    <a:pt x="100" y="2247"/>
                    <a:pt x="115" y="2247"/>
                  </a:cubicBezTo>
                  <a:cubicBezTo>
                    <a:pt x="122" y="2247"/>
                    <a:pt x="130" y="2245"/>
                    <a:pt x="138" y="2237"/>
                  </a:cubicBezTo>
                  <a:cubicBezTo>
                    <a:pt x="183" y="2237"/>
                    <a:pt x="183" y="2214"/>
                    <a:pt x="206" y="2191"/>
                  </a:cubicBezTo>
                  <a:cubicBezTo>
                    <a:pt x="252" y="2100"/>
                    <a:pt x="320" y="1986"/>
                    <a:pt x="366" y="1895"/>
                  </a:cubicBezTo>
                  <a:cubicBezTo>
                    <a:pt x="412" y="1826"/>
                    <a:pt x="457" y="1758"/>
                    <a:pt x="503" y="1689"/>
                  </a:cubicBezTo>
                  <a:cubicBezTo>
                    <a:pt x="594" y="1529"/>
                    <a:pt x="663" y="1370"/>
                    <a:pt x="754" y="1210"/>
                  </a:cubicBezTo>
                  <a:cubicBezTo>
                    <a:pt x="845" y="1050"/>
                    <a:pt x="914" y="867"/>
                    <a:pt x="982" y="708"/>
                  </a:cubicBezTo>
                  <a:cubicBezTo>
                    <a:pt x="1074" y="525"/>
                    <a:pt x="1165" y="342"/>
                    <a:pt x="1233" y="160"/>
                  </a:cubicBezTo>
                  <a:cubicBezTo>
                    <a:pt x="1256" y="114"/>
                    <a:pt x="1233" y="46"/>
                    <a:pt x="1188" y="23"/>
                  </a:cubicBezTo>
                  <a:cubicBezTo>
                    <a:pt x="1165" y="0"/>
                    <a:pt x="1165" y="0"/>
                    <a:pt x="1142"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8"/>
            <p:cNvSpPr/>
            <p:nvPr/>
          </p:nvSpPr>
          <p:spPr>
            <a:xfrm>
              <a:off x="4770650" y="759000"/>
              <a:ext cx="41675" cy="76475"/>
            </a:xfrm>
            <a:custGeom>
              <a:avLst/>
              <a:gdLst/>
              <a:ahLst/>
              <a:cxnLst/>
              <a:rect l="l" t="t" r="r" b="b"/>
              <a:pathLst>
                <a:path w="1667" h="3059" extrusionOk="0">
                  <a:moveTo>
                    <a:pt x="1621" y="0"/>
                  </a:moveTo>
                  <a:cubicBezTo>
                    <a:pt x="1598" y="0"/>
                    <a:pt x="1575" y="0"/>
                    <a:pt x="1575" y="23"/>
                  </a:cubicBezTo>
                  <a:cubicBezTo>
                    <a:pt x="1553" y="46"/>
                    <a:pt x="1530" y="69"/>
                    <a:pt x="1530" y="69"/>
                  </a:cubicBezTo>
                  <a:cubicBezTo>
                    <a:pt x="1507" y="91"/>
                    <a:pt x="1507" y="114"/>
                    <a:pt x="1530" y="137"/>
                  </a:cubicBezTo>
                  <a:cubicBezTo>
                    <a:pt x="1507" y="206"/>
                    <a:pt x="1461" y="274"/>
                    <a:pt x="1438" y="342"/>
                  </a:cubicBezTo>
                  <a:cubicBezTo>
                    <a:pt x="1393" y="457"/>
                    <a:pt x="1347" y="548"/>
                    <a:pt x="1301" y="639"/>
                  </a:cubicBezTo>
                  <a:cubicBezTo>
                    <a:pt x="1279" y="685"/>
                    <a:pt x="1256" y="708"/>
                    <a:pt x="1256" y="753"/>
                  </a:cubicBezTo>
                  <a:cubicBezTo>
                    <a:pt x="1233" y="799"/>
                    <a:pt x="1210" y="845"/>
                    <a:pt x="1165" y="913"/>
                  </a:cubicBezTo>
                  <a:cubicBezTo>
                    <a:pt x="1119" y="1004"/>
                    <a:pt x="1073" y="1096"/>
                    <a:pt x="1028" y="1187"/>
                  </a:cubicBezTo>
                  <a:cubicBezTo>
                    <a:pt x="913" y="1370"/>
                    <a:pt x="799" y="1575"/>
                    <a:pt x="685" y="1758"/>
                  </a:cubicBezTo>
                  <a:cubicBezTo>
                    <a:pt x="594" y="1940"/>
                    <a:pt x="480" y="2123"/>
                    <a:pt x="366" y="2305"/>
                  </a:cubicBezTo>
                  <a:cubicBezTo>
                    <a:pt x="320" y="2420"/>
                    <a:pt x="251" y="2511"/>
                    <a:pt x="206" y="2625"/>
                  </a:cubicBezTo>
                  <a:cubicBezTo>
                    <a:pt x="137" y="2739"/>
                    <a:pt x="69" y="2830"/>
                    <a:pt x="0" y="2945"/>
                  </a:cubicBezTo>
                  <a:cubicBezTo>
                    <a:pt x="0" y="2967"/>
                    <a:pt x="0" y="2990"/>
                    <a:pt x="0" y="3013"/>
                  </a:cubicBezTo>
                  <a:cubicBezTo>
                    <a:pt x="0" y="3036"/>
                    <a:pt x="23" y="3059"/>
                    <a:pt x="46" y="3059"/>
                  </a:cubicBezTo>
                  <a:lnTo>
                    <a:pt x="115" y="3059"/>
                  </a:lnTo>
                  <a:cubicBezTo>
                    <a:pt x="137" y="3059"/>
                    <a:pt x="137" y="3036"/>
                    <a:pt x="160" y="3013"/>
                  </a:cubicBezTo>
                  <a:cubicBezTo>
                    <a:pt x="206" y="2922"/>
                    <a:pt x="274" y="2808"/>
                    <a:pt x="343" y="2693"/>
                  </a:cubicBezTo>
                  <a:cubicBezTo>
                    <a:pt x="388" y="2602"/>
                    <a:pt x="434" y="2534"/>
                    <a:pt x="480" y="2442"/>
                  </a:cubicBezTo>
                  <a:cubicBezTo>
                    <a:pt x="594" y="2260"/>
                    <a:pt x="685" y="2077"/>
                    <a:pt x="799" y="1895"/>
                  </a:cubicBezTo>
                  <a:cubicBezTo>
                    <a:pt x="891" y="1712"/>
                    <a:pt x="982" y="1529"/>
                    <a:pt x="1073" y="1347"/>
                  </a:cubicBezTo>
                  <a:cubicBezTo>
                    <a:pt x="1096" y="1301"/>
                    <a:pt x="1119" y="1255"/>
                    <a:pt x="1165" y="1210"/>
                  </a:cubicBezTo>
                  <a:cubicBezTo>
                    <a:pt x="1187" y="1141"/>
                    <a:pt x="1210" y="1096"/>
                    <a:pt x="1233" y="1050"/>
                  </a:cubicBezTo>
                  <a:cubicBezTo>
                    <a:pt x="1279" y="936"/>
                    <a:pt x="1324" y="845"/>
                    <a:pt x="1370" y="731"/>
                  </a:cubicBezTo>
                  <a:cubicBezTo>
                    <a:pt x="1393" y="685"/>
                    <a:pt x="1416" y="662"/>
                    <a:pt x="1438" y="616"/>
                  </a:cubicBezTo>
                  <a:cubicBezTo>
                    <a:pt x="1461" y="548"/>
                    <a:pt x="1484" y="502"/>
                    <a:pt x="1507" y="434"/>
                  </a:cubicBezTo>
                  <a:cubicBezTo>
                    <a:pt x="1530" y="365"/>
                    <a:pt x="1553" y="320"/>
                    <a:pt x="1598" y="251"/>
                  </a:cubicBezTo>
                  <a:cubicBezTo>
                    <a:pt x="1621" y="183"/>
                    <a:pt x="1644" y="114"/>
                    <a:pt x="1667" y="69"/>
                  </a:cubicBezTo>
                  <a:cubicBezTo>
                    <a:pt x="1667" y="23"/>
                    <a:pt x="1644" y="0"/>
                    <a:pt x="162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8"/>
            <p:cNvSpPr/>
            <p:nvPr/>
          </p:nvSpPr>
          <p:spPr>
            <a:xfrm>
              <a:off x="4763225" y="764700"/>
              <a:ext cx="47400" cy="82200"/>
            </a:xfrm>
            <a:custGeom>
              <a:avLst/>
              <a:gdLst/>
              <a:ahLst/>
              <a:cxnLst/>
              <a:rect l="l" t="t" r="r" b="b"/>
              <a:pathLst>
                <a:path w="1896" h="3288" extrusionOk="0">
                  <a:moveTo>
                    <a:pt x="1827" y="0"/>
                  </a:moveTo>
                  <a:cubicBezTo>
                    <a:pt x="1804" y="0"/>
                    <a:pt x="1758" y="23"/>
                    <a:pt x="1758" y="46"/>
                  </a:cubicBezTo>
                  <a:cubicBezTo>
                    <a:pt x="1713" y="137"/>
                    <a:pt x="1667" y="251"/>
                    <a:pt x="1621" y="343"/>
                  </a:cubicBezTo>
                  <a:cubicBezTo>
                    <a:pt x="1553" y="457"/>
                    <a:pt x="1507" y="548"/>
                    <a:pt x="1462" y="662"/>
                  </a:cubicBezTo>
                  <a:cubicBezTo>
                    <a:pt x="1347" y="868"/>
                    <a:pt x="1256" y="1050"/>
                    <a:pt x="1142" y="1256"/>
                  </a:cubicBezTo>
                  <a:cubicBezTo>
                    <a:pt x="1051" y="1416"/>
                    <a:pt x="937" y="1598"/>
                    <a:pt x="845" y="1781"/>
                  </a:cubicBezTo>
                  <a:cubicBezTo>
                    <a:pt x="731" y="1963"/>
                    <a:pt x="617" y="2146"/>
                    <a:pt x="503" y="2329"/>
                  </a:cubicBezTo>
                  <a:cubicBezTo>
                    <a:pt x="343" y="2602"/>
                    <a:pt x="183" y="2899"/>
                    <a:pt x="1" y="3173"/>
                  </a:cubicBezTo>
                  <a:cubicBezTo>
                    <a:pt x="1" y="3196"/>
                    <a:pt x="1" y="3219"/>
                    <a:pt x="1" y="3242"/>
                  </a:cubicBezTo>
                  <a:cubicBezTo>
                    <a:pt x="24" y="3264"/>
                    <a:pt x="24" y="3287"/>
                    <a:pt x="46" y="3287"/>
                  </a:cubicBezTo>
                  <a:lnTo>
                    <a:pt x="115" y="3287"/>
                  </a:lnTo>
                  <a:cubicBezTo>
                    <a:pt x="138" y="3287"/>
                    <a:pt x="160" y="3264"/>
                    <a:pt x="160" y="3242"/>
                  </a:cubicBezTo>
                  <a:cubicBezTo>
                    <a:pt x="297" y="3036"/>
                    <a:pt x="412" y="2831"/>
                    <a:pt x="526" y="2625"/>
                  </a:cubicBezTo>
                  <a:cubicBezTo>
                    <a:pt x="640" y="2465"/>
                    <a:pt x="754" y="2260"/>
                    <a:pt x="845" y="2077"/>
                  </a:cubicBezTo>
                  <a:cubicBezTo>
                    <a:pt x="891" y="2009"/>
                    <a:pt x="937" y="1918"/>
                    <a:pt x="982" y="1849"/>
                  </a:cubicBezTo>
                  <a:cubicBezTo>
                    <a:pt x="1028" y="1758"/>
                    <a:pt x="1073" y="1667"/>
                    <a:pt x="1142" y="1575"/>
                  </a:cubicBezTo>
                  <a:cubicBezTo>
                    <a:pt x="1233" y="1393"/>
                    <a:pt x="1347" y="1187"/>
                    <a:pt x="1439" y="1005"/>
                  </a:cubicBezTo>
                  <a:cubicBezTo>
                    <a:pt x="1484" y="936"/>
                    <a:pt x="1507" y="868"/>
                    <a:pt x="1553" y="799"/>
                  </a:cubicBezTo>
                  <a:cubicBezTo>
                    <a:pt x="1576" y="731"/>
                    <a:pt x="1621" y="662"/>
                    <a:pt x="1667" y="571"/>
                  </a:cubicBezTo>
                  <a:cubicBezTo>
                    <a:pt x="1735" y="411"/>
                    <a:pt x="1804" y="251"/>
                    <a:pt x="1895" y="92"/>
                  </a:cubicBezTo>
                  <a:cubicBezTo>
                    <a:pt x="1895" y="69"/>
                    <a:pt x="1895" y="23"/>
                    <a:pt x="1850"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8"/>
            <p:cNvSpPr/>
            <p:nvPr/>
          </p:nvSpPr>
          <p:spPr>
            <a:xfrm>
              <a:off x="4149800" y="1019200"/>
              <a:ext cx="327575" cy="167225"/>
            </a:xfrm>
            <a:custGeom>
              <a:avLst/>
              <a:gdLst/>
              <a:ahLst/>
              <a:cxnLst/>
              <a:rect l="l" t="t" r="r" b="b"/>
              <a:pathLst>
                <a:path w="13103" h="6689" extrusionOk="0">
                  <a:moveTo>
                    <a:pt x="137" y="0"/>
                  </a:moveTo>
                  <a:cubicBezTo>
                    <a:pt x="92" y="0"/>
                    <a:pt x="46" y="23"/>
                    <a:pt x="23" y="46"/>
                  </a:cubicBezTo>
                  <a:cubicBezTo>
                    <a:pt x="0" y="115"/>
                    <a:pt x="23" y="160"/>
                    <a:pt x="69" y="206"/>
                  </a:cubicBezTo>
                  <a:cubicBezTo>
                    <a:pt x="206" y="343"/>
                    <a:pt x="343" y="457"/>
                    <a:pt x="503" y="571"/>
                  </a:cubicBezTo>
                  <a:cubicBezTo>
                    <a:pt x="571" y="640"/>
                    <a:pt x="640" y="708"/>
                    <a:pt x="731" y="776"/>
                  </a:cubicBezTo>
                  <a:cubicBezTo>
                    <a:pt x="799" y="822"/>
                    <a:pt x="891" y="891"/>
                    <a:pt x="959" y="959"/>
                  </a:cubicBezTo>
                  <a:cubicBezTo>
                    <a:pt x="1096" y="1073"/>
                    <a:pt x="1256" y="1187"/>
                    <a:pt x="1393" y="1301"/>
                  </a:cubicBezTo>
                  <a:cubicBezTo>
                    <a:pt x="1575" y="1393"/>
                    <a:pt x="1735" y="1507"/>
                    <a:pt x="1895" y="1621"/>
                  </a:cubicBezTo>
                  <a:cubicBezTo>
                    <a:pt x="2032" y="1712"/>
                    <a:pt x="2169" y="1804"/>
                    <a:pt x="2329" y="1872"/>
                  </a:cubicBezTo>
                  <a:cubicBezTo>
                    <a:pt x="2443" y="1963"/>
                    <a:pt x="2580" y="2032"/>
                    <a:pt x="2717" y="2123"/>
                  </a:cubicBezTo>
                  <a:cubicBezTo>
                    <a:pt x="2854" y="2192"/>
                    <a:pt x="2991" y="2283"/>
                    <a:pt x="3128" y="2374"/>
                  </a:cubicBezTo>
                  <a:cubicBezTo>
                    <a:pt x="3264" y="2443"/>
                    <a:pt x="3401" y="2511"/>
                    <a:pt x="3538" y="2603"/>
                  </a:cubicBezTo>
                  <a:cubicBezTo>
                    <a:pt x="3630" y="2648"/>
                    <a:pt x="3721" y="2694"/>
                    <a:pt x="3812" y="2739"/>
                  </a:cubicBezTo>
                  <a:lnTo>
                    <a:pt x="3789" y="2739"/>
                  </a:lnTo>
                  <a:cubicBezTo>
                    <a:pt x="3926" y="2808"/>
                    <a:pt x="4063" y="2876"/>
                    <a:pt x="4178" y="2945"/>
                  </a:cubicBezTo>
                  <a:cubicBezTo>
                    <a:pt x="4314" y="2991"/>
                    <a:pt x="4429" y="3059"/>
                    <a:pt x="4543" y="3127"/>
                  </a:cubicBezTo>
                  <a:cubicBezTo>
                    <a:pt x="4611" y="3150"/>
                    <a:pt x="4657" y="3173"/>
                    <a:pt x="4702" y="3219"/>
                  </a:cubicBezTo>
                  <a:cubicBezTo>
                    <a:pt x="4702" y="3214"/>
                    <a:pt x="4702" y="3210"/>
                    <a:pt x="4702" y="3207"/>
                  </a:cubicBezTo>
                  <a:lnTo>
                    <a:pt x="4702" y="3207"/>
                  </a:lnTo>
                  <a:cubicBezTo>
                    <a:pt x="4877" y="3295"/>
                    <a:pt x="5051" y="3382"/>
                    <a:pt x="5205" y="3470"/>
                  </a:cubicBezTo>
                  <a:cubicBezTo>
                    <a:pt x="5387" y="3538"/>
                    <a:pt x="5547" y="3630"/>
                    <a:pt x="5730" y="3721"/>
                  </a:cubicBezTo>
                  <a:cubicBezTo>
                    <a:pt x="5912" y="3789"/>
                    <a:pt x="6095" y="3881"/>
                    <a:pt x="6277" y="3972"/>
                  </a:cubicBezTo>
                  <a:cubicBezTo>
                    <a:pt x="6460" y="4063"/>
                    <a:pt x="6643" y="4132"/>
                    <a:pt x="6825" y="4223"/>
                  </a:cubicBezTo>
                  <a:cubicBezTo>
                    <a:pt x="7008" y="4314"/>
                    <a:pt x="7213" y="4406"/>
                    <a:pt x="7396" y="4497"/>
                  </a:cubicBezTo>
                  <a:cubicBezTo>
                    <a:pt x="7487" y="4543"/>
                    <a:pt x="7578" y="4565"/>
                    <a:pt x="7670" y="4611"/>
                  </a:cubicBezTo>
                  <a:cubicBezTo>
                    <a:pt x="7693" y="4634"/>
                    <a:pt x="7715" y="4657"/>
                    <a:pt x="7761" y="4680"/>
                  </a:cubicBezTo>
                  <a:cubicBezTo>
                    <a:pt x="7761" y="4702"/>
                    <a:pt x="7784" y="4725"/>
                    <a:pt x="7784" y="4748"/>
                  </a:cubicBezTo>
                  <a:cubicBezTo>
                    <a:pt x="7830" y="4817"/>
                    <a:pt x="7875" y="4885"/>
                    <a:pt x="7944" y="4954"/>
                  </a:cubicBezTo>
                  <a:cubicBezTo>
                    <a:pt x="7989" y="4999"/>
                    <a:pt x="8058" y="5045"/>
                    <a:pt x="8126" y="5090"/>
                  </a:cubicBezTo>
                  <a:cubicBezTo>
                    <a:pt x="8218" y="5136"/>
                    <a:pt x="8332" y="5182"/>
                    <a:pt x="8423" y="5227"/>
                  </a:cubicBezTo>
                  <a:cubicBezTo>
                    <a:pt x="8606" y="5296"/>
                    <a:pt x="8788" y="5387"/>
                    <a:pt x="8971" y="5456"/>
                  </a:cubicBezTo>
                  <a:cubicBezTo>
                    <a:pt x="9108" y="5501"/>
                    <a:pt x="9245" y="5547"/>
                    <a:pt x="9382" y="5593"/>
                  </a:cubicBezTo>
                  <a:cubicBezTo>
                    <a:pt x="9473" y="5638"/>
                    <a:pt x="9541" y="5684"/>
                    <a:pt x="9633" y="5730"/>
                  </a:cubicBezTo>
                  <a:cubicBezTo>
                    <a:pt x="9815" y="5821"/>
                    <a:pt x="9998" y="5912"/>
                    <a:pt x="10181" y="5981"/>
                  </a:cubicBezTo>
                  <a:cubicBezTo>
                    <a:pt x="10363" y="6072"/>
                    <a:pt x="10569" y="6163"/>
                    <a:pt x="10751" y="6232"/>
                  </a:cubicBezTo>
                  <a:cubicBezTo>
                    <a:pt x="10957" y="6323"/>
                    <a:pt x="11162" y="6391"/>
                    <a:pt x="11367" y="6460"/>
                  </a:cubicBezTo>
                  <a:cubicBezTo>
                    <a:pt x="11459" y="6483"/>
                    <a:pt x="11573" y="6528"/>
                    <a:pt x="11664" y="6551"/>
                  </a:cubicBezTo>
                  <a:cubicBezTo>
                    <a:pt x="11756" y="6574"/>
                    <a:pt x="11847" y="6620"/>
                    <a:pt x="11938" y="6643"/>
                  </a:cubicBezTo>
                  <a:lnTo>
                    <a:pt x="11961" y="6643"/>
                  </a:lnTo>
                  <a:cubicBezTo>
                    <a:pt x="11984" y="6665"/>
                    <a:pt x="12029" y="6688"/>
                    <a:pt x="12052" y="6688"/>
                  </a:cubicBezTo>
                  <a:cubicBezTo>
                    <a:pt x="12075" y="6688"/>
                    <a:pt x="12098" y="6688"/>
                    <a:pt x="12121" y="6665"/>
                  </a:cubicBezTo>
                  <a:cubicBezTo>
                    <a:pt x="12166" y="6643"/>
                    <a:pt x="12189" y="6620"/>
                    <a:pt x="12212" y="6574"/>
                  </a:cubicBezTo>
                  <a:cubicBezTo>
                    <a:pt x="12212" y="6551"/>
                    <a:pt x="12235" y="6551"/>
                    <a:pt x="12235" y="6528"/>
                  </a:cubicBezTo>
                  <a:cubicBezTo>
                    <a:pt x="12326" y="6551"/>
                    <a:pt x="12417" y="6574"/>
                    <a:pt x="12509" y="6597"/>
                  </a:cubicBezTo>
                  <a:lnTo>
                    <a:pt x="12463" y="6597"/>
                  </a:lnTo>
                  <a:cubicBezTo>
                    <a:pt x="12577" y="6620"/>
                    <a:pt x="12714" y="6643"/>
                    <a:pt x="12828" y="6688"/>
                  </a:cubicBezTo>
                  <a:cubicBezTo>
                    <a:pt x="12897" y="6688"/>
                    <a:pt x="12942" y="6688"/>
                    <a:pt x="12988" y="6665"/>
                  </a:cubicBezTo>
                  <a:cubicBezTo>
                    <a:pt x="13034" y="6643"/>
                    <a:pt x="13057" y="6620"/>
                    <a:pt x="13079" y="6574"/>
                  </a:cubicBezTo>
                  <a:cubicBezTo>
                    <a:pt x="13102" y="6528"/>
                    <a:pt x="13102" y="6460"/>
                    <a:pt x="13079" y="6414"/>
                  </a:cubicBezTo>
                  <a:cubicBezTo>
                    <a:pt x="13057" y="6369"/>
                    <a:pt x="13011" y="6346"/>
                    <a:pt x="12965" y="6323"/>
                  </a:cubicBezTo>
                  <a:cubicBezTo>
                    <a:pt x="12942" y="6300"/>
                    <a:pt x="12897" y="6300"/>
                    <a:pt x="12851" y="6277"/>
                  </a:cubicBezTo>
                  <a:cubicBezTo>
                    <a:pt x="12805" y="6255"/>
                    <a:pt x="12760" y="6255"/>
                    <a:pt x="12714" y="6232"/>
                  </a:cubicBezTo>
                  <a:cubicBezTo>
                    <a:pt x="12623" y="6209"/>
                    <a:pt x="12509" y="6186"/>
                    <a:pt x="12417" y="6140"/>
                  </a:cubicBezTo>
                  <a:cubicBezTo>
                    <a:pt x="12235" y="6072"/>
                    <a:pt x="12029" y="6026"/>
                    <a:pt x="11847" y="5958"/>
                  </a:cubicBezTo>
                  <a:cubicBezTo>
                    <a:pt x="11664" y="5889"/>
                    <a:pt x="11459" y="5821"/>
                    <a:pt x="11276" y="5752"/>
                  </a:cubicBezTo>
                  <a:cubicBezTo>
                    <a:pt x="11094" y="5684"/>
                    <a:pt x="10911" y="5615"/>
                    <a:pt x="10728" y="5547"/>
                  </a:cubicBezTo>
                  <a:cubicBezTo>
                    <a:pt x="10637" y="5501"/>
                    <a:pt x="10546" y="5456"/>
                    <a:pt x="10432" y="5433"/>
                  </a:cubicBezTo>
                  <a:cubicBezTo>
                    <a:pt x="10340" y="5387"/>
                    <a:pt x="10249" y="5364"/>
                    <a:pt x="10181" y="5319"/>
                  </a:cubicBezTo>
                  <a:cubicBezTo>
                    <a:pt x="9975" y="5227"/>
                    <a:pt x="9793" y="5159"/>
                    <a:pt x="9587" y="5068"/>
                  </a:cubicBezTo>
                  <a:cubicBezTo>
                    <a:pt x="9405" y="4999"/>
                    <a:pt x="9222" y="4908"/>
                    <a:pt x="9016" y="4839"/>
                  </a:cubicBezTo>
                  <a:cubicBezTo>
                    <a:pt x="8925" y="4794"/>
                    <a:pt x="8834" y="4748"/>
                    <a:pt x="8743" y="4702"/>
                  </a:cubicBezTo>
                  <a:cubicBezTo>
                    <a:pt x="8651" y="4657"/>
                    <a:pt x="8560" y="4611"/>
                    <a:pt x="8446" y="4565"/>
                  </a:cubicBezTo>
                  <a:cubicBezTo>
                    <a:pt x="8286" y="4497"/>
                    <a:pt x="8103" y="4406"/>
                    <a:pt x="7921" y="4314"/>
                  </a:cubicBezTo>
                  <a:cubicBezTo>
                    <a:pt x="7830" y="4269"/>
                    <a:pt x="7738" y="4223"/>
                    <a:pt x="7647" y="4177"/>
                  </a:cubicBezTo>
                  <a:cubicBezTo>
                    <a:pt x="7556" y="4132"/>
                    <a:pt x="7464" y="4086"/>
                    <a:pt x="7373" y="4063"/>
                  </a:cubicBezTo>
                  <a:cubicBezTo>
                    <a:pt x="7282" y="4018"/>
                    <a:pt x="7190" y="3949"/>
                    <a:pt x="7099" y="3904"/>
                  </a:cubicBezTo>
                  <a:cubicBezTo>
                    <a:pt x="7008" y="3881"/>
                    <a:pt x="6917" y="3835"/>
                    <a:pt x="6825" y="3789"/>
                  </a:cubicBezTo>
                  <a:cubicBezTo>
                    <a:pt x="6711" y="3744"/>
                    <a:pt x="6620" y="3698"/>
                    <a:pt x="6529" y="3652"/>
                  </a:cubicBezTo>
                  <a:cubicBezTo>
                    <a:pt x="6437" y="3630"/>
                    <a:pt x="6346" y="3584"/>
                    <a:pt x="6255" y="3538"/>
                  </a:cubicBezTo>
                  <a:cubicBezTo>
                    <a:pt x="6049" y="3424"/>
                    <a:pt x="5798" y="3333"/>
                    <a:pt x="5570" y="3219"/>
                  </a:cubicBezTo>
                  <a:cubicBezTo>
                    <a:pt x="5364" y="3105"/>
                    <a:pt x="5136" y="2991"/>
                    <a:pt x="4908" y="2876"/>
                  </a:cubicBezTo>
                  <a:cubicBezTo>
                    <a:pt x="4862" y="2854"/>
                    <a:pt x="4817" y="2831"/>
                    <a:pt x="4748" y="2808"/>
                  </a:cubicBezTo>
                  <a:lnTo>
                    <a:pt x="4771" y="2808"/>
                  </a:lnTo>
                  <a:cubicBezTo>
                    <a:pt x="4543" y="2671"/>
                    <a:pt x="4314" y="2580"/>
                    <a:pt x="4086" y="2443"/>
                  </a:cubicBezTo>
                  <a:cubicBezTo>
                    <a:pt x="4018" y="2420"/>
                    <a:pt x="3949" y="2374"/>
                    <a:pt x="3881" y="2351"/>
                  </a:cubicBezTo>
                  <a:cubicBezTo>
                    <a:pt x="3795" y="2287"/>
                    <a:pt x="3688" y="2243"/>
                    <a:pt x="3600" y="2200"/>
                  </a:cubicBezTo>
                  <a:lnTo>
                    <a:pt x="3600" y="2200"/>
                  </a:lnTo>
                  <a:cubicBezTo>
                    <a:pt x="3430" y="2113"/>
                    <a:pt x="3279" y="2026"/>
                    <a:pt x="3128" y="1918"/>
                  </a:cubicBezTo>
                  <a:cubicBezTo>
                    <a:pt x="2968" y="1826"/>
                    <a:pt x="2808" y="1735"/>
                    <a:pt x="2648" y="1621"/>
                  </a:cubicBezTo>
                  <a:cubicBezTo>
                    <a:pt x="2306" y="1438"/>
                    <a:pt x="1963" y="1233"/>
                    <a:pt x="1644" y="1028"/>
                  </a:cubicBezTo>
                  <a:cubicBezTo>
                    <a:pt x="1507" y="959"/>
                    <a:pt x="1393" y="868"/>
                    <a:pt x="1279" y="799"/>
                  </a:cubicBezTo>
                  <a:cubicBezTo>
                    <a:pt x="1165" y="708"/>
                    <a:pt x="1028" y="640"/>
                    <a:pt x="913" y="548"/>
                  </a:cubicBezTo>
                  <a:cubicBezTo>
                    <a:pt x="777" y="457"/>
                    <a:pt x="662" y="388"/>
                    <a:pt x="548" y="297"/>
                  </a:cubicBezTo>
                  <a:cubicBezTo>
                    <a:pt x="411" y="206"/>
                    <a:pt x="297" y="137"/>
                    <a:pt x="183" y="23"/>
                  </a:cubicBezTo>
                  <a:cubicBezTo>
                    <a:pt x="160" y="23"/>
                    <a:pt x="160" y="0"/>
                    <a:pt x="137"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8"/>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8"/>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8"/>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8"/>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8"/>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8"/>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8"/>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8"/>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8"/>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8"/>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8"/>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8"/>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8"/>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8"/>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8"/>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rgbClr val="CE4E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8"/>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8"/>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8"/>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8"/>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8"/>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8"/>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8"/>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8"/>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8"/>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8"/>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8"/>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8"/>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8"/>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8"/>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8"/>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8"/>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8"/>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8"/>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8"/>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8"/>
            <p:cNvSpPr/>
            <p:nvPr/>
          </p:nvSpPr>
          <p:spPr>
            <a:xfrm>
              <a:off x="4148650" y="581525"/>
              <a:ext cx="695075" cy="624875"/>
            </a:xfrm>
            <a:custGeom>
              <a:avLst/>
              <a:gdLst/>
              <a:ahLst/>
              <a:cxnLst/>
              <a:rect l="l" t="t" r="r" b="b"/>
              <a:pathLst>
                <a:path w="27803" h="24995" extrusionOk="0">
                  <a:moveTo>
                    <a:pt x="10706" y="6392"/>
                  </a:moveTo>
                  <a:cubicBezTo>
                    <a:pt x="10797" y="6414"/>
                    <a:pt x="10888" y="6460"/>
                    <a:pt x="11003" y="6506"/>
                  </a:cubicBezTo>
                  <a:cubicBezTo>
                    <a:pt x="11048" y="6528"/>
                    <a:pt x="11094" y="6551"/>
                    <a:pt x="11117" y="6574"/>
                  </a:cubicBezTo>
                  <a:cubicBezTo>
                    <a:pt x="11140" y="6620"/>
                    <a:pt x="11162" y="6643"/>
                    <a:pt x="11185" y="6665"/>
                  </a:cubicBezTo>
                  <a:cubicBezTo>
                    <a:pt x="11208" y="6711"/>
                    <a:pt x="11254" y="6780"/>
                    <a:pt x="11277" y="6825"/>
                  </a:cubicBezTo>
                  <a:cubicBezTo>
                    <a:pt x="11299" y="6917"/>
                    <a:pt x="11322" y="7008"/>
                    <a:pt x="11322" y="7122"/>
                  </a:cubicBezTo>
                  <a:cubicBezTo>
                    <a:pt x="11322" y="7168"/>
                    <a:pt x="11322" y="7190"/>
                    <a:pt x="11322" y="7236"/>
                  </a:cubicBezTo>
                  <a:cubicBezTo>
                    <a:pt x="11322" y="7259"/>
                    <a:pt x="11299" y="7282"/>
                    <a:pt x="11299" y="7327"/>
                  </a:cubicBezTo>
                  <a:cubicBezTo>
                    <a:pt x="11254" y="7373"/>
                    <a:pt x="11231" y="7441"/>
                    <a:pt x="11185" y="7487"/>
                  </a:cubicBezTo>
                  <a:cubicBezTo>
                    <a:pt x="11140" y="7533"/>
                    <a:pt x="11071" y="7578"/>
                    <a:pt x="11025" y="7624"/>
                  </a:cubicBezTo>
                  <a:cubicBezTo>
                    <a:pt x="10980" y="7647"/>
                    <a:pt x="10957" y="7670"/>
                    <a:pt x="10911" y="7670"/>
                  </a:cubicBezTo>
                  <a:cubicBezTo>
                    <a:pt x="10843" y="7693"/>
                    <a:pt x="10752" y="7715"/>
                    <a:pt x="10660" y="7738"/>
                  </a:cubicBezTo>
                  <a:cubicBezTo>
                    <a:pt x="10660" y="7738"/>
                    <a:pt x="10637" y="7738"/>
                    <a:pt x="10615" y="7715"/>
                  </a:cubicBezTo>
                  <a:cubicBezTo>
                    <a:pt x="10592" y="7715"/>
                    <a:pt x="10569" y="7715"/>
                    <a:pt x="10546" y="7693"/>
                  </a:cubicBezTo>
                  <a:lnTo>
                    <a:pt x="10523" y="7693"/>
                  </a:lnTo>
                  <a:lnTo>
                    <a:pt x="10478" y="7670"/>
                  </a:lnTo>
                  <a:cubicBezTo>
                    <a:pt x="10455" y="7670"/>
                    <a:pt x="10409" y="7647"/>
                    <a:pt x="10386" y="7624"/>
                  </a:cubicBezTo>
                  <a:cubicBezTo>
                    <a:pt x="10341" y="7624"/>
                    <a:pt x="10318" y="7601"/>
                    <a:pt x="10295" y="7578"/>
                  </a:cubicBezTo>
                  <a:cubicBezTo>
                    <a:pt x="10272" y="7556"/>
                    <a:pt x="10227" y="7510"/>
                    <a:pt x="10204" y="7464"/>
                  </a:cubicBezTo>
                  <a:cubicBezTo>
                    <a:pt x="10181" y="7419"/>
                    <a:pt x="10158" y="7350"/>
                    <a:pt x="10135" y="7282"/>
                  </a:cubicBezTo>
                  <a:cubicBezTo>
                    <a:pt x="10112" y="7213"/>
                    <a:pt x="10090" y="7168"/>
                    <a:pt x="10090" y="7099"/>
                  </a:cubicBezTo>
                  <a:cubicBezTo>
                    <a:pt x="10090" y="7053"/>
                    <a:pt x="10090" y="6985"/>
                    <a:pt x="10112" y="6939"/>
                  </a:cubicBezTo>
                  <a:cubicBezTo>
                    <a:pt x="10112" y="6894"/>
                    <a:pt x="10135" y="6848"/>
                    <a:pt x="10135" y="6802"/>
                  </a:cubicBezTo>
                  <a:cubicBezTo>
                    <a:pt x="10158" y="6757"/>
                    <a:pt x="10158" y="6734"/>
                    <a:pt x="10181" y="6688"/>
                  </a:cubicBezTo>
                  <a:cubicBezTo>
                    <a:pt x="10204" y="6665"/>
                    <a:pt x="10204" y="6665"/>
                    <a:pt x="10227" y="6643"/>
                  </a:cubicBezTo>
                  <a:cubicBezTo>
                    <a:pt x="10249" y="6597"/>
                    <a:pt x="10295" y="6574"/>
                    <a:pt x="10341" y="6528"/>
                  </a:cubicBezTo>
                  <a:cubicBezTo>
                    <a:pt x="10432" y="6483"/>
                    <a:pt x="10523" y="6437"/>
                    <a:pt x="10615" y="6392"/>
                  </a:cubicBezTo>
                  <a:close/>
                  <a:moveTo>
                    <a:pt x="6027" y="12258"/>
                  </a:moveTo>
                  <a:cubicBezTo>
                    <a:pt x="6027" y="12280"/>
                    <a:pt x="6072" y="12303"/>
                    <a:pt x="6095" y="12303"/>
                  </a:cubicBezTo>
                  <a:cubicBezTo>
                    <a:pt x="6164" y="12326"/>
                    <a:pt x="6209" y="12326"/>
                    <a:pt x="6278" y="12326"/>
                  </a:cubicBezTo>
                  <a:lnTo>
                    <a:pt x="6301" y="12326"/>
                  </a:lnTo>
                  <a:cubicBezTo>
                    <a:pt x="6346" y="12326"/>
                    <a:pt x="6392" y="12349"/>
                    <a:pt x="6415" y="12349"/>
                  </a:cubicBezTo>
                  <a:cubicBezTo>
                    <a:pt x="6438" y="12349"/>
                    <a:pt x="6460" y="12372"/>
                    <a:pt x="6483" y="12372"/>
                  </a:cubicBezTo>
                  <a:cubicBezTo>
                    <a:pt x="6506" y="12395"/>
                    <a:pt x="6529" y="12417"/>
                    <a:pt x="6575" y="12463"/>
                  </a:cubicBezTo>
                  <a:cubicBezTo>
                    <a:pt x="6643" y="12532"/>
                    <a:pt x="6711" y="12600"/>
                    <a:pt x="6757" y="12646"/>
                  </a:cubicBezTo>
                  <a:cubicBezTo>
                    <a:pt x="6780" y="12691"/>
                    <a:pt x="6803" y="12714"/>
                    <a:pt x="6826" y="12760"/>
                  </a:cubicBezTo>
                  <a:cubicBezTo>
                    <a:pt x="6826" y="12783"/>
                    <a:pt x="6826" y="12783"/>
                    <a:pt x="6848" y="12805"/>
                  </a:cubicBezTo>
                  <a:cubicBezTo>
                    <a:pt x="6848" y="12851"/>
                    <a:pt x="6848" y="12874"/>
                    <a:pt x="6848" y="12920"/>
                  </a:cubicBezTo>
                  <a:cubicBezTo>
                    <a:pt x="6826" y="12965"/>
                    <a:pt x="6826" y="13011"/>
                    <a:pt x="6803" y="13057"/>
                  </a:cubicBezTo>
                  <a:cubicBezTo>
                    <a:pt x="6780" y="13102"/>
                    <a:pt x="6757" y="13171"/>
                    <a:pt x="6711" y="13239"/>
                  </a:cubicBezTo>
                  <a:cubicBezTo>
                    <a:pt x="6689" y="13262"/>
                    <a:pt x="6689" y="13262"/>
                    <a:pt x="6666" y="13285"/>
                  </a:cubicBezTo>
                  <a:cubicBezTo>
                    <a:pt x="6643" y="13330"/>
                    <a:pt x="6620" y="13353"/>
                    <a:pt x="6575" y="13376"/>
                  </a:cubicBezTo>
                  <a:cubicBezTo>
                    <a:pt x="6552" y="13399"/>
                    <a:pt x="6529" y="13422"/>
                    <a:pt x="6483" y="13445"/>
                  </a:cubicBezTo>
                  <a:cubicBezTo>
                    <a:pt x="6460" y="13445"/>
                    <a:pt x="6438" y="13445"/>
                    <a:pt x="6392" y="13467"/>
                  </a:cubicBezTo>
                  <a:lnTo>
                    <a:pt x="6164" y="13467"/>
                  </a:lnTo>
                  <a:cubicBezTo>
                    <a:pt x="6118" y="13467"/>
                    <a:pt x="6072" y="13467"/>
                    <a:pt x="6027" y="13445"/>
                  </a:cubicBezTo>
                  <a:cubicBezTo>
                    <a:pt x="5981" y="13445"/>
                    <a:pt x="5935" y="13445"/>
                    <a:pt x="5867" y="13422"/>
                  </a:cubicBezTo>
                  <a:cubicBezTo>
                    <a:pt x="5844" y="13399"/>
                    <a:pt x="5798" y="13376"/>
                    <a:pt x="5753" y="13353"/>
                  </a:cubicBezTo>
                  <a:cubicBezTo>
                    <a:pt x="5730" y="13330"/>
                    <a:pt x="5730" y="13330"/>
                    <a:pt x="5707" y="13308"/>
                  </a:cubicBezTo>
                  <a:cubicBezTo>
                    <a:pt x="5707" y="13308"/>
                    <a:pt x="5684" y="13285"/>
                    <a:pt x="5662" y="13262"/>
                  </a:cubicBezTo>
                  <a:cubicBezTo>
                    <a:pt x="5662" y="13216"/>
                    <a:pt x="5662" y="13193"/>
                    <a:pt x="5639" y="13148"/>
                  </a:cubicBezTo>
                  <a:cubicBezTo>
                    <a:pt x="5616" y="13057"/>
                    <a:pt x="5616" y="12942"/>
                    <a:pt x="5616" y="12805"/>
                  </a:cubicBezTo>
                  <a:cubicBezTo>
                    <a:pt x="5616" y="12760"/>
                    <a:pt x="5639" y="12714"/>
                    <a:pt x="5639" y="12668"/>
                  </a:cubicBezTo>
                  <a:cubicBezTo>
                    <a:pt x="5662" y="12623"/>
                    <a:pt x="5684" y="12600"/>
                    <a:pt x="5707" y="12554"/>
                  </a:cubicBezTo>
                  <a:cubicBezTo>
                    <a:pt x="5753" y="12486"/>
                    <a:pt x="5821" y="12395"/>
                    <a:pt x="5890" y="12349"/>
                  </a:cubicBezTo>
                  <a:cubicBezTo>
                    <a:pt x="5935" y="12303"/>
                    <a:pt x="5981" y="12280"/>
                    <a:pt x="6027" y="12258"/>
                  </a:cubicBezTo>
                  <a:close/>
                  <a:moveTo>
                    <a:pt x="13148" y="0"/>
                  </a:moveTo>
                  <a:cubicBezTo>
                    <a:pt x="13057" y="0"/>
                    <a:pt x="12988" y="46"/>
                    <a:pt x="12966" y="115"/>
                  </a:cubicBezTo>
                  <a:cubicBezTo>
                    <a:pt x="12920" y="366"/>
                    <a:pt x="12851" y="571"/>
                    <a:pt x="12760" y="777"/>
                  </a:cubicBezTo>
                  <a:lnTo>
                    <a:pt x="12692" y="913"/>
                  </a:lnTo>
                  <a:lnTo>
                    <a:pt x="12669" y="982"/>
                  </a:lnTo>
                  <a:lnTo>
                    <a:pt x="12646" y="1028"/>
                  </a:lnTo>
                  <a:cubicBezTo>
                    <a:pt x="12646" y="1073"/>
                    <a:pt x="12623" y="1119"/>
                    <a:pt x="12600" y="1165"/>
                  </a:cubicBezTo>
                  <a:cubicBezTo>
                    <a:pt x="12578" y="1210"/>
                    <a:pt x="12555" y="1279"/>
                    <a:pt x="12532" y="1324"/>
                  </a:cubicBezTo>
                  <a:lnTo>
                    <a:pt x="12509" y="1370"/>
                  </a:lnTo>
                  <a:cubicBezTo>
                    <a:pt x="12509" y="1416"/>
                    <a:pt x="12486" y="1461"/>
                    <a:pt x="12463" y="1484"/>
                  </a:cubicBezTo>
                  <a:lnTo>
                    <a:pt x="12463" y="1530"/>
                  </a:lnTo>
                  <a:lnTo>
                    <a:pt x="12441" y="1575"/>
                  </a:lnTo>
                  <a:cubicBezTo>
                    <a:pt x="12418" y="1644"/>
                    <a:pt x="12372" y="1712"/>
                    <a:pt x="12349" y="1804"/>
                  </a:cubicBezTo>
                  <a:cubicBezTo>
                    <a:pt x="12326" y="1849"/>
                    <a:pt x="12304" y="1895"/>
                    <a:pt x="12281" y="1941"/>
                  </a:cubicBezTo>
                  <a:lnTo>
                    <a:pt x="12235" y="2055"/>
                  </a:lnTo>
                  <a:cubicBezTo>
                    <a:pt x="12167" y="2169"/>
                    <a:pt x="12121" y="2283"/>
                    <a:pt x="12053" y="2397"/>
                  </a:cubicBezTo>
                  <a:lnTo>
                    <a:pt x="12053" y="2443"/>
                  </a:lnTo>
                  <a:lnTo>
                    <a:pt x="12007" y="2534"/>
                  </a:lnTo>
                  <a:cubicBezTo>
                    <a:pt x="11984" y="2557"/>
                    <a:pt x="11961" y="2603"/>
                    <a:pt x="11938" y="2625"/>
                  </a:cubicBezTo>
                  <a:cubicBezTo>
                    <a:pt x="11916" y="2694"/>
                    <a:pt x="11893" y="2739"/>
                    <a:pt x="11870" y="2785"/>
                  </a:cubicBezTo>
                  <a:lnTo>
                    <a:pt x="11824" y="2854"/>
                  </a:lnTo>
                  <a:cubicBezTo>
                    <a:pt x="11802" y="2899"/>
                    <a:pt x="11779" y="2968"/>
                    <a:pt x="11756" y="3013"/>
                  </a:cubicBezTo>
                  <a:cubicBezTo>
                    <a:pt x="11665" y="3150"/>
                    <a:pt x="11596" y="3310"/>
                    <a:pt x="11482" y="3470"/>
                  </a:cubicBezTo>
                  <a:cubicBezTo>
                    <a:pt x="11391" y="3630"/>
                    <a:pt x="11299" y="3767"/>
                    <a:pt x="11208" y="3904"/>
                  </a:cubicBezTo>
                  <a:cubicBezTo>
                    <a:pt x="11140" y="4041"/>
                    <a:pt x="11048" y="4155"/>
                    <a:pt x="10980" y="4246"/>
                  </a:cubicBezTo>
                  <a:lnTo>
                    <a:pt x="10957" y="4269"/>
                  </a:lnTo>
                  <a:lnTo>
                    <a:pt x="10911" y="4360"/>
                  </a:lnTo>
                  <a:cubicBezTo>
                    <a:pt x="10820" y="4474"/>
                    <a:pt x="10729" y="4611"/>
                    <a:pt x="10637" y="4725"/>
                  </a:cubicBezTo>
                  <a:cubicBezTo>
                    <a:pt x="10546" y="4885"/>
                    <a:pt x="10432" y="5045"/>
                    <a:pt x="10318" y="5182"/>
                  </a:cubicBezTo>
                  <a:cubicBezTo>
                    <a:pt x="10227" y="5342"/>
                    <a:pt x="10112" y="5479"/>
                    <a:pt x="10021" y="5615"/>
                  </a:cubicBezTo>
                  <a:cubicBezTo>
                    <a:pt x="9975" y="5707"/>
                    <a:pt x="9907" y="5775"/>
                    <a:pt x="9861" y="5867"/>
                  </a:cubicBezTo>
                  <a:lnTo>
                    <a:pt x="9816" y="5912"/>
                  </a:lnTo>
                  <a:lnTo>
                    <a:pt x="9724" y="6026"/>
                  </a:lnTo>
                  <a:lnTo>
                    <a:pt x="9702" y="6095"/>
                  </a:lnTo>
                  <a:lnTo>
                    <a:pt x="9656" y="6163"/>
                  </a:lnTo>
                  <a:cubicBezTo>
                    <a:pt x="9565" y="6277"/>
                    <a:pt x="9496" y="6392"/>
                    <a:pt x="9405" y="6483"/>
                  </a:cubicBezTo>
                  <a:cubicBezTo>
                    <a:pt x="9336" y="6574"/>
                    <a:pt x="9291" y="6643"/>
                    <a:pt x="9245" y="6711"/>
                  </a:cubicBezTo>
                  <a:lnTo>
                    <a:pt x="9222" y="6734"/>
                  </a:lnTo>
                  <a:cubicBezTo>
                    <a:pt x="9177" y="6802"/>
                    <a:pt x="9131" y="6871"/>
                    <a:pt x="9085" y="6917"/>
                  </a:cubicBezTo>
                  <a:lnTo>
                    <a:pt x="9040" y="6985"/>
                  </a:lnTo>
                  <a:lnTo>
                    <a:pt x="8903" y="7168"/>
                  </a:lnTo>
                  <a:lnTo>
                    <a:pt x="8811" y="7282"/>
                  </a:lnTo>
                  <a:lnTo>
                    <a:pt x="8834" y="7282"/>
                  </a:lnTo>
                  <a:lnTo>
                    <a:pt x="8811" y="7305"/>
                  </a:lnTo>
                  <a:lnTo>
                    <a:pt x="8789" y="7327"/>
                  </a:lnTo>
                  <a:lnTo>
                    <a:pt x="8766" y="7350"/>
                  </a:lnTo>
                  <a:lnTo>
                    <a:pt x="8743" y="7396"/>
                  </a:lnTo>
                  <a:lnTo>
                    <a:pt x="8697" y="7464"/>
                  </a:lnTo>
                  <a:cubicBezTo>
                    <a:pt x="8515" y="7670"/>
                    <a:pt x="8355" y="7898"/>
                    <a:pt x="8195" y="8126"/>
                  </a:cubicBezTo>
                  <a:lnTo>
                    <a:pt x="8035" y="8354"/>
                  </a:lnTo>
                  <a:cubicBezTo>
                    <a:pt x="7876" y="8560"/>
                    <a:pt x="7716" y="8765"/>
                    <a:pt x="7556" y="8971"/>
                  </a:cubicBezTo>
                  <a:lnTo>
                    <a:pt x="7373" y="9222"/>
                  </a:lnTo>
                  <a:cubicBezTo>
                    <a:pt x="7305" y="9313"/>
                    <a:pt x="7259" y="9382"/>
                    <a:pt x="7191" y="9473"/>
                  </a:cubicBezTo>
                  <a:lnTo>
                    <a:pt x="7168" y="9496"/>
                  </a:lnTo>
                  <a:lnTo>
                    <a:pt x="7145" y="9541"/>
                  </a:lnTo>
                  <a:lnTo>
                    <a:pt x="7077" y="9610"/>
                  </a:lnTo>
                  <a:lnTo>
                    <a:pt x="7054" y="9633"/>
                  </a:lnTo>
                  <a:lnTo>
                    <a:pt x="7054" y="9633"/>
                  </a:lnTo>
                  <a:lnTo>
                    <a:pt x="7099" y="9610"/>
                  </a:lnTo>
                  <a:lnTo>
                    <a:pt x="7031" y="9678"/>
                  </a:lnTo>
                  <a:cubicBezTo>
                    <a:pt x="6985" y="9747"/>
                    <a:pt x="6940" y="9792"/>
                    <a:pt x="6894" y="9838"/>
                  </a:cubicBezTo>
                  <a:lnTo>
                    <a:pt x="6848" y="9907"/>
                  </a:lnTo>
                  <a:lnTo>
                    <a:pt x="6780" y="9975"/>
                  </a:lnTo>
                  <a:lnTo>
                    <a:pt x="6734" y="10044"/>
                  </a:lnTo>
                  <a:cubicBezTo>
                    <a:pt x="6711" y="10066"/>
                    <a:pt x="6711" y="10089"/>
                    <a:pt x="6711" y="10089"/>
                  </a:cubicBezTo>
                  <a:lnTo>
                    <a:pt x="6689" y="10112"/>
                  </a:lnTo>
                  <a:lnTo>
                    <a:pt x="6666" y="10135"/>
                  </a:lnTo>
                  <a:cubicBezTo>
                    <a:pt x="6597" y="10226"/>
                    <a:pt x="6529" y="10295"/>
                    <a:pt x="6483" y="10386"/>
                  </a:cubicBezTo>
                  <a:lnTo>
                    <a:pt x="6346" y="10546"/>
                  </a:lnTo>
                  <a:cubicBezTo>
                    <a:pt x="6209" y="10705"/>
                    <a:pt x="6095" y="10865"/>
                    <a:pt x="5958" y="11002"/>
                  </a:cubicBezTo>
                  <a:cubicBezTo>
                    <a:pt x="5913" y="11071"/>
                    <a:pt x="5867" y="11139"/>
                    <a:pt x="5821" y="11185"/>
                  </a:cubicBezTo>
                  <a:cubicBezTo>
                    <a:pt x="5753" y="11276"/>
                    <a:pt x="5684" y="11367"/>
                    <a:pt x="5593" y="11459"/>
                  </a:cubicBezTo>
                  <a:lnTo>
                    <a:pt x="5570" y="11504"/>
                  </a:lnTo>
                  <a:lnTo>
                    <a:pt x="5525" y="11550"/>
                  </a:lnTo>
                  <a:cubicBezTo>
                    <a:pt x="5433" y="11664"/>
                    <a:pt x="5319" y="11801"/>
                    <a:pt x="5228" y="11938"/>
                  </a:cubicBezTo>
                  <a:cubicBezTo>
                    <a:pt x="5182" y="11984"/>
                    <a:pt x="5137" y="12029"/>
                    <a:pt x="5091" y="12098"/>
                  </a:cubicBezTo>
                  <a:lnTo>
                    <a:pt x="5045" y="12143"/>
                  </a:lnTo>
                  <a:cubicBezTo>
                    <a:pt x="5022" y="12189"/>
                    <a:pt x="5000" y="12212"/>
                    <a:pt x="4954" y="12258"/>
                  </a:cubicBezTo>
                  <a:lnTo>
                    <a:pt x="4954" y="12280"/>
                  </a:lnTo>
                  <a:cubicBezTo>
                    <a:pt x="4908" y="12326"/>
                    <a:pt x="4863" y="12372"/>
                    <a:pt x="4840" y="12417"/>
                  </a:cubicBezTo>
                  <a:cubicBezTo>
                    <a:pt x="4840" y="12440"/>
                    <a:pt x="4817" y="12463"/>
                    <a:pt x="4817" y="12486"/>
                  </a:cubicBezTo>
                  <a:cubicBezTo>
                    <a:pt x="4794" y="12509"/>
                    <a:pt x="4748" y="12554"/>
                    <a:pt x="4726" y="12577"/>
                  </a:cubicBezTo>
                  <a:lnTo>
                    <a:pt x="4703" y="12600"/>
                  </a:lnTo>
                  <a:lnTo>
                    <a:pt x="4634" y="12668"/>
                  </a:lnTo>
                  <a:cubicBezTo>
                    <a:pt x="4589" y="12737"/>
                    <a:pt x="4520" y="12805"/>
                    <a:pt x="4475" y="12874"/>
                  </a:cubicBezTo>
                  <a:lnTo>
                    <a:pt x="4429" y="12897"/>
                  </a:lnTo>
                  <a:cubicBezTo>
                    <a:pt x="4383" y="12965"/>
                    <a:pt x="4338" y="13034"/>
                    <a:pt x="4269" y="13079"/>
                  </a:cubicBezTo>
                  <a:cubicBezTo>
                    <a:pt x="4178" y="13193"/>
                    <a:pt x="4087" y="13308"/>
                    <a:pt x="3972" y="13399"/>
                  </a:cubicBezTo>
                  <a:lnTo>
                    <a:pt x="3881" y="13513"/>
                  </a:lnTo>
                  <a:cubicBezTo>
                    <a:pt x="3744" y="13650"/>
                    <a:pt x="3630" y="13787"/>
                    <a:pt x="3493" y="13924"/>
                  </a:cubicBezTo>
                  <a:lnTo>
                    <a:pt x="3288" y="14129"/>
                  </a:lnTo>
                  <a:lnTo>
                    <a:pt x="3105" y="14335"/>
                  </a:lnTo>
                  <a:cubicBezTo>
                    <a:pt x="3059" y="14380"/>
                    <a:pt x="3037" y="14426"/>
                    <a:pt x="2991" y="14472"/>
                  </a:cubicBezTo>
                  <a:lnTo>
                    <a:pt x="2922" y="14540"/>
                  </a:lnTo>
                  <a:cubicBezTo>
                    <a:pt x="2854" y="14631"/>
                    <a:pt x="2808" y="14700"/>
                    <a:pt x="2740" y="14768"/>
                  </a:cubicBezTo>
                  <a:cubicBezTo>
                    <a:pt x="2694" y="14814"/>
                    <a:pt x="2649" y="14860"/>
                    <a:pt x="2603" y="14905"/>
                  </a:cubicBezTo>
                  <a:lnTo>
                    <a:pt x="2534" y="14974"/>
                  </a:lnTo>
                  <a:cubicBezTo>
                    <a:pt x="2489" y="15042"/>
                    <a:pt x="2443" y="15088"/>
                    <a:pt x="2397" y="15156"/>
                  </a:cubicBezTo>
                  <a:cubicBezTo>
                    <a:pt x="2352" y="15179"/>
                    <a:pt x="2329" y="15225"/>
                    <a:pt x="2283" y="15271"/>
                  </a:cubicBezTo>
                  <a:lnTo>
                    <a:pt x="2215" y="15362"/>
                  </a:lnTo>
                  <a:cubicBezTo>
                    <a:pt x="2169" y="15408"/>
                    <a:pt x="2124" y="15453"/>
                    <a:pt x="2078" y="15499"/>
                  </a:cubicBezTo>
                  <a:lnTo>
                    <a:pt x="2032" y="15544"/>
                  </a:lnTo>
                  <a:cubicBezTo>
                    <a:pt x="1895" y="15681"/>
                    <a:pt x="1781" y="15841"/>
                    <a:pt x="1644" y="15978"/>
                  </a:cubicBezTo>
                  <a:cubicBezTo>
                    <a:pt x="1621" y="16001"/>
                    <a:pt x="1576" y="16047"/>
                    <a:pt x="1553" y="16069"/>
                  </a:cubicBezTo>
                  <a:lnTo>
                    <a:pt x="1462" y="16161"/>
                  </a:lnTo>
                  <a:cubicBezTo>
                    <a:pt x="1393" y="16229"/>
                    <a:pt x="1348" y="16275"/>
                    <a:pt x="1302" y="16321"/>
                  </a:cubicBezTo>
                  <a:lnTo>
                    <a:pt x="1256" y="16366"/>
                  </a:lnTo>
                  <a:cubicBezTo>
                    <a:pt x="1188" y="16435"/>
                    <a:pt x="1096" y="16526"/>
                    <a:pt x="1028" y="16594"/>
                  </a:cubicBezTo>
                  <a:lnTo>
                    <a:pt x="868" y="16754"/>
                  </a:lnTo>
                  <a:lnTo>
                    <a:pt x="777" y="16823"/>
                  </a:lnTo>
                  <a:lnTo>
                    <a:pt x="686" y="16914"/>
                  </a:lnTo>
                  <a:cubicBezTo>
                    <a:pt x="640" y="16982"/>
                    <a:pt x="571" y="17028"/>
                    <a:pt x="503" y="17097"/>
                  </a:cubicBezTo>
                  <a:cubicBezTo>
                    <a:pt x="457" y="17142"/>
                    <a:pt x="389" y="17188"/>
                    <a:pt x="343" y="17234"/>
                  </a:cubicBezTo>
                  <a:cubicBezTo>
                    <a:pt x="298" y="17256"/>
                    <a:pt x="252" y="17302"/>
                    <a:pt x="206" y="17348"/>
                  </a:cubicBezTo>
                  <a:lnTo>
                    <a:pt x="138" y="17393"/>
                  </a:lnTo>
                  <a:cubicBezTo>
                    <a:pt x="92" y="17416"/>
                    <a:pt x="69" y="17439"/>
                    <a:pt x="69" y="17462"/>
                  </a:cubicBezTo>
                  <a:cubicBezTo>
                    <a:pt x="24" y="17485"/>
                    <a:pt x="1" y="17553"/>
                    <a:pt x="1" y="17622"/>
                  </a:cubicBezTo>
                  <a:cubicBezTo>
                    <a:pt x="1" y="17690"/>
                    <a:pt x="46" y="17759"/>
                    <a:pt x="92" y="17781"/>
                  </a:cubicBezTo>
                  <a:cubicBezTo>
                    <a:pt x="115" y="17804"/>
                    <a:pt x="161" y="17804"/>
                    <a:pt x="183" y="17804"/>
                  </a:cubicBezTo>
                  <a:cubicBezTo>
                    <a:pt x="229" y="17850"/>
                    <a:pt x="252" y="17873"/>
                    <a:pt x="298" y="17895"/>
                  </a:cubicBezTo>
                  <a:lnTo>
                    <a:pt x="320" y="17918"/>
                  </a:lnTo>
                  <a:cubicBezTo>
                    <a:pt x="343" y="17941"/>
                    <a:pt x="366" y="17964"/>
                    <a:pt x="389" y="17987"/>
                  </a:cubicBezTo>
                  <a:lnTo>
                    <a:pt x="412" y="18010"/>
                  </a:lnTo>
                  <a:lnTo>
                    <a:pt x="435" y="18032"/>
                  </a:lnTo>
                  <a:cubicBezTo>
                    <a:pt x="503" y="18078"/>
                    <a:pt x="571" y="18147"/>
                    <a:pt x="617" y="18192"/>
                  </a:cubicBezTo>
                  <a:lnTo>
                    <a:pt x="663" y="18238"/>
                  </a:lnTo>
                  <a:cubicBezTo>
                    <a:pt x="731" y="18283"/>
                    <a:pt x="800" y="18352"/>
                    <a:pt x="868" y="18420"/>
                  </a:cubicBezTo>
                  <a:cubicBezTo>
                    <a:pt x="982" y="18512"/>
                    <a:pt x="1096" y="18603"/>
                    <a:pt x="1233" y="18694"/>
                  </a:cubicBezTo>
                  <a:lnTo>
                    <a:pt x="1279" y="18740"/>
                  </a:lnTo>
                  <a:cubicBezTo>
                    <a:pt x="1370" y="18808"/>
                    <a:pt x="1484" y="18877"/>
                    <a:pt x="1576" y="18945"/>
                  </a:cubicBezTo>
                  <a:lnTo>
                    <a:pt x="1599" y="18945"/>
                  </a:lnTo>
                  <a:lnTo>
                    <a:pt x="1667" y="19014"/>
                  </a:lnTo>
                  <a:lnTo>
                    <a:pt x="1758" y="19060"/>
                  </a:lnTo>
                  <a:cubicBezTo>
                    <a:pt x="1827" y="19128"/>
                    <a:pt x="1918" y="19174"/>
                    <a:pt x="2009" y="19242"/>
                  </a:cubicBezTo>
                  <a:cubicBezTo>
                    <a:pt x="2078" y="19288"/>
                    <a:pt x="2146" y="19333"/>
                    <a:pt x="2215" y="19379"/>
                  </a:cubicBezTo>
                  <a:lnTo>
                    <a:pt x="2375" y="19493"/>
                  </a:lnTo>
                  <a:lnTo>
                    <a:pt x="2397" y="19493"/>
                  </a:lnTo>
                  <a:cubicBezTo>
                    <a:pt x="2489" y="19562"/>
                    <a:pt x="2580" y="19630"/>
                    <a:pt x="2671" y="19699"/>
                  </a:cubicBezTo>
                  <a:lnTo>
                    <a:pt x="2922" y="19858"/>
                  </a:lnTo>
                  <a:lnTo>
                    <a:pt x="3151" y="19995"/>
                  </a:lnTo>
                  <a:lnTo>
                    <a:pt x="3196" y="20041"/>
                  </a:lnTo>
                  <a:lnTo>
                    <a:pt x="3242" y="20064"/>
                  </a:lnTo>
                  <a:lnTo>
                    <a:pt x="3288" y="20087"/>
                  </a:lnTo>
                  <a:lnTo>
                    <a:pt x="3379" y="20132"/>
                  </a:lnTo>
                  <a:cubicBezTo>
                    <a:pt x="3425" y="20178"/>
                    <a:pt x="3470" y="20201"/>
                    <a:pt x="3493" y="20224"/>
                  </a:cubicBezTo>
                  <a:lnTo>
                    <a:pt x="3584" y="20269"/>
                  </a:lnTo>
                  <a:cubicBezTo>
                    <a:pt x="3721" y="20361"/>
                    <a:pt x="3881" y="20452"/>
                    <a:pt x="4064" y="20543"/>
                  </a:cubicBezTo>
                  <a:cubicBezTo>
                    <a:pt x="4155" y="20589"/>
                    <a:pt x="4269" y="20657"/>
                    <a:pt x="4360" y="20726"/>
                  </a:cubicBezTo>
                  <a:lnTo>
                    <a:pt x="4543" y="20817"/>
                  </a:lnTo>
                  <a:cubicBezTo>
                    <a:pt x="4680" y="20908"/>
                    <a:pt x="4840" y="21000"/>
                    <a:pt x="5000" y="21068"/>
                  </a:cubicBezTo>
                  <a:cubicBezTo>
                    <a:pt x="5091" y="21114"/>
                    <a:pt x="5159" y="21159"/>
                    <a:pt x="5251" y="21205"/>
                  </a:cubicBezTo>
                  <a:cubicBezTo>
                    <a:pt x="5319" y="21251"/>
                    <a:pt x="5388" y="21296"/>
                    <a:pt x="5456" y="21319"/>
                  </a:cubicBezTo>
                  <a:cubicBezTo>
                    <a:pt x="5547" y="21365"/>
                    <a:pt x="5639" y="21411"/>
                    <a:pt x="5730" y="21456"/>
                  </a:cubicBezTo>
                  <a:lnTo>
                    <a:pt x="5913" y="21547"/>
                  </a:lnTo>
                  <a:lnTo>
                    <a:pt x="6004" y="21593"/>
                  </a:lnTo>
                  <a:cubicBezTo>
                    <a:pt x="6164" y="21684"/>
                    <a:pt x="6323" y="21753"/>
                    <a:pt x="6483" y="21844"/>
                  </a:cubicBezTo>
                  <a:lnTo>
                    <a:pt x="6506" y="21844"/>
                  </a:lnTo>
                  <a:lnTo>
                    <a:pt x="6575" y="21890"/>
                  </a:lnTo>
                  <a:lnTo>
                    <a:pt x="6620" y="21913"/>
                  </a:lnTo>
                  <a:lnTo>
                    <a:pt x="6711" y="21958"/>
                  </a:lnTo>
                  <a:lnTo>
                    <a:pt x="6803" y="21981"/>
                  </a:lnTo>
                  <a:lnTo>
                    <a:pt x="6894" y="22027"/>
                  </a:lnTo>
                  <a:cubicBezTo>
                    <a:pt x="7054" y="22095"/>
                    <a:pt x="7214" y="22187"/>
                    <a:pt x="7396" y="22255"/>
                  </a:cubicBezTo>
                  <a:cubicBezTo>
                    <a:pt x="7488" y="22301"/>
                    <a:pt x="7556" y="22346"/>
                    <a:pt x="7647" y="22392"/>
                  </a:cubicBezTo>
                  <a:cubicBezTo>
                    <a:pt x="7739" y="22438"/>
                    <a:pt x="7807" y="22461"/>
                    <a:pt x="7876" y="22506"/>
                  </a:cubicBezTo>
                  <a:lnTo>
                    <a:pt x="7944" y="22529"/>
                  </a:lnTo>
                  <a:cubicBezTo>
                    <a:pt x="8035" y="22575"/>
                    <a:pt x="8127" y="22620"/>
                    <a:pt x="8218" y="22666"/>
                  </a:cubicBezTo>
                  <a:lnTo>
                    <a:pt x="8286" y="22689"/>
                  </a:lnTo>
                  <a:cubicBezTo>
                    <a:pt x="8355" y="22712"/>
                    <a:pt x="8423" y="22757"/>
                    <a:pt x="8492" y="22780"/>
                  </a:cubicBezTo>
                  <a:lnTo>
                    <a:pt x="8606" y="22826"/>
                  </a:lnTo>
                  <a:lnTo>
                    <a:pt x="8674" y="22871"/>
                  </a:lnTo>
                  <a:cubicBezTo>
                    <a:pt x="8857" y="22940"/>
                    <a:pt x="9040" y="23031"/>
                    <a:pt x="9222" y="23100"/>
                  </a:cubicBezTo>
                  <a:cubicBezTo>
                    <a:pt x="9291" y="23122"/>
                    <a:pt x="9336" y="23145"/>
                    <a:pt x="9405" y="23168"/>
                  </a:cubicBezTo>
                  <a:lnTo>
                    <a:pt x="9519" y="23214"/>
                  </a:lnTo>
                  <a:cubicBezTo>
                    <a:pt x="9587" y="23259"/>
                    <a:pt x="9679" y="23282"/>
                    <a:pt x="9747" y="23328"/>
                  </a:cubicBezTo>
                  <a:lnTo>
                    <a:pt x="9770" y="23328"/>
                  </a:lnTo>
                  <a:lnTo>
                    <a:pt x="9839" y="23351"/>
                  </a:lnTo>
                  <a:lnTo>
                    <a:pt x="9884" y="23374"/>
                  </a:lnTo>
                  <a:lnTo>
                    <a:pt x="9930" y="23396"/>
                  </a:lnTo>
                  <a:cubicBezTo>
                    <a:pt x="10044" y="23442"/>
                    <a:pt x="10181" y="23510"/>
                    <a:pt x="10295" y="23556"/>
                  </a:cubicBezTo>
                  <a:lnTo>
                    <a:pt x="10478" y="23625"/>
                  </a:lnTo>
                  <a:lnTo>
                    <a:pt x="10569" y="23647"/>
                  </a:lnTo>
                  <a:lnTo>
                    <a:pt x="10615" y="23670"/>
                  </a:lnTo>
                  <a:cubicBezTo>
                    <a:pt x="10683" y="23693"/>
                    <a:pt x="10752" y="23716"/>
                    <a:pt x="10820" y="23762"/>
                  </a:cubicBezTo>
                  <a:cubicBezTo>
                    <a:pt x="10911" y="23784"/>
                    <a:pt x="11003" y="23830"/>
                    <a:pt x="11094" y="23853"/>
                  </a:cubicBezTo>
                  <a:lnTo>
                    <a:pt x="11162" y="23898"/>
                  </a:lnTo>
                  <a:lnTo>
                    <a:pt x="11208" y="23921"/>
                  </a:lnTo>
                  <a:lnTo>
                    <a:pt x="11231" y="23921"/>
                  </a:lnTo>
                  <a:lnTo>
                    <a:pt x="11322" y="23967"/>
                  </a:lnTo>
                  <a:cubicBezTo>
                    <a:pt x="11459" y="24013"/>
                    <a:pt x="11619" y="24081"/>
                    <a:pt x="11756" y="24127"/>
                  </a:cubicBezTo>
                  <a:lnTo>
                    <a:pt x="11847" y="24150"/>
                  </a:lnTo>
                  <a:cubicBezTo>
                    <a:pt x="11961" y="24195"/>
                    <a:pt x="12075" y="24241"/>
                    <a:pt x="12190" y="24287"/>
                  </a:cubicBezTo>
                  <a:lnTo>
                    <a:pt x="12349" y="24355"/>
                  </a:lnTo>
                  <a:cubicBezTo>
                    <a:pt x="12486" y="24423"/>
                    <a:pt x="12646" y="24469"/>
                    <a:pt x="12783" y="24515"/>
                  </a:cubicBezTo>
                  <a:lnTo>
                    <a:pt x="12874" y="24560"/>
                  </a:lnTo>
                  <a:cubicBezTo>
                    <a:pt x="13034" y="24606"/>
                    <a:pt x="13194" y="24652"/>
                    <a:pt x="13354" y="24697"/>
                  </a:cubicBezTo>
                  <a:lnTo>
                    <a:pt x="13422" y="24720"/>
                  </a:lnTo>
                  <a:cubicBezTo>
                    <a:pt x="13445" y="24720"/>
                    <a:pt x="13468" y="24743"/>
                    <a:pt x="13491" y="24743"/>
                  </a:cubicBezTo>
                  <a:lnTo>
                    <a:pt x="13605" y="24766"/>
                  </a:lnTo>
                  <a:lnTo>
                    <a:pt x="13628" y="24789"/>
                  </a:lnTo>
                  <a:cubicBezTo>
                    <a:pt x="13719" y="24812"/>
                    <a:pt x="13787" y="24834"/>
                    <a:pt x="13879" y="24857"/>
                  </a:cubicBezTo>
                  <a:cubicBezTo>
                    <a:pt x="13970" y="24880"/>
                    <a:pt x="14061" y="24903"/>
                    <a:pt x="14153" y="24926"/>
                  </a:cubicBezTo>
                  <a:lnTo>
                    <a:pt x="14221" y="24926"/>
                  </a:lnTo>
                  <a:lnTo>
                    <a:pt x="14267" y="24948"/>
                  </a:lnTo>
                  <a:lnTo>
                    <a:pt x="14381" y="24971"/>
                  </a:lnTo>
                  <a:lnTo>
                    <a:pt x="14404" y="24971"/>
                  </a:lnTo>
                  <a:cubicBezTo>
                    <a:pt x="14472" y="24994"/>
                    <a:pt x="14518" y="24994"/>
                    <a:pt x="14563" y="24994"/>
                  </a:cubicBezTo>
                  <a:lnTo>
                    <a:pt x="14700" y="24994"/>
                  </a:lnTo>
                  <a:cubicBezTo>
                    <a:pt x="14746" y="24971"/>
                    <a:pt x="14792" y="24948"/>
                    <a:pt x="14792" y="24903"/>
                  </a:cubicBezTo>
                  <a:cubicBezTo>
                    <a:pt x="14837" y="24903"/>
                    <a:pt x="14860" y="24903"/>
                    <a:pt x="14883" y="24857"/>
                  </a:cubicBezTo>
                  <a:cubicBezTo>
                    <a:pt x="14997" y="24766"/>
                    <a:pt x="15111" y="24675"/>
                    <a:pt x="15202" y="24583"/>
                  </a:cubicBezTo>
                  <a:lnTo>
                    <a:pt x="15271" y="24538"/>
                  </a:lnTo>
                  <a:lnTo>
                    <a:pt x="15271" y="24515"/>
                  </a:lnTo>
                  <a:lnTo>
                    <a:pt x="15431" y="24401"/>
                  </a:lnTo>
                  <a:cubicBezTo>
                    <a:pt x="15499" y="24332"/>
                    <a:pt x="15568" y="24264"/>
                    <a:pt x="15636" y="24195"/>
                  </a:cubicBezTo>
                  <a:lnTo>
                    <a:pt x="15705" y="24150"/>
                  </a:lnTo>
                  <a:cubicBezTo>
                    <a:pt x="15819" y="24058"/>
                    <a:pt x="15910" y="23967"/>
                    <a:pt x="16001" y="23876"/>
                  </a:cubicBezTo>
                  <a:lnTo>
                    <a:pt x="16024" y="23853"/>
                  </a:lnTo>
                  <a:lnTo>
                    <a:pt x="16001" y="23853"/>
                  </a:lnTo>
                  <a:cubicBezTo>
                    <a:pt x="16138" y="23762"/>
                    <a:pt x="16252" y="23625"/>
                    <a:pt x="16389" y="23488"/>
                  </a:cubicBezTo>
                  <a:lnTo>
                    <a:pt x="16526" y="23328"/>
                  </a:lnTo>
                  <a:lnTo>
                    <a:pt x="16595" y="23259"/>
                  </a:lnTo>
                  <a:cubicBezTo>
                    <a:pt x="16663" y="23214"/>
                    <a:pt x="16709" y="23168"/>
                    <a:pt x="16755" y="23100"/>
                  </a:cubicBezTo>
                  <a:cubicBezTo>
                    <a:pt x="16823" y="23008"/>
                    <a:pt x="16914" y="22940"/>
                    <a:pt x="16983" y="22871"/>
                  </a:cubicBezTo>
                  <a:lnTo>
                    <a:pt x="17006" y="22849"/>
                  </a:lnTo>
                  <a:lnTo>
                    <a:pt x="17074" y="22780"/>
                  </a:lnTo>
                  <a:lnTo>
                    <a:pt x="17143" y="22689"/>
                  </a:lnTo>
                  <a:cubicBezTo>
                    <a:pt x="17211" y="22620"/>
                    <a:pt x="17280" y="22552"/>
                    <a:pt x="17348" y="22506"/>
                  </a:cubicBezTo>
                  <a:lnTo>
                    <a:pt x="17508" y="22324"/>
                  </a:lnTo>
                  <a:cubicBezTo>
                    <a:pt x="17645" y="22187"/>
                    <a:pt x="17759" y="22050"/>
                    <a:pt x="17873" y="21913"/>
                  </a:cubicBezTo>
                  <a:cubicBezTo>
                    <a:pt x="17942" y="21844"/>
                    <a:pt x="18010" y="21776"/>
                    <a:pt x="18056" y="21707"/>
                  </a:cubicBezTo>
                  <a:cubicBezTo>
                    <a:pt x="18124" y="21639"/>
                    <a:pt x="18193" y="21570"/>
                    <a:pt x="18261" y="21502"/>
                  </a:cubicBezTo>
                  <a:lnTo>
                    <a:pt x="18466" y="21274"/>
                  </a:lnTo>
                  <a:lnTo>
                    <a:pt x="18603" y="21114"/>
                  </a:lnTo>
                  <a:cubicBezTo>
                    <a:pt x="18672" y="21045"/>
                    <a:pt x="18740" y="20954"/>
                    <a:pt x="18809" y="20886"/>
                  </a:cubicBezTo>
                  <a:lnTo>
                    <a:pt x="18969" y="20680"/>
                  </a:lnTo>
                  <a:cubicBezTo>
                    <a:pt x="19037" y="20612"/>
                    <a:pt x="19106" y="20543"/>
                    <a:pt x="19174" y="20452"/>
                  </a:cubicBezTo>
                  <a:cubicBezTo>
                    <a:pt x="19197" y="20429"/>
                    <a:pt x="19243" y="20383"/>
                    <a:pt x="19288" y="20338"/>
                  </a:cubicBezTo>
                  <a:lnTo>
                    <a:pt x="19311" y="20292"/>
                  </a:lnTo>
                  <a:lnTo>
                    <a:pt x="19357" y="20246"/>
                  </a:lnTo>
                  <a:lnTo>
                    <a:pt x="19471" y="20132"/>
                  </a:lnTo>
                  <a:lnTo>
                    <a:pt x="19516" y="20087"/>
                  </a:lnTo>
                  <a:cubicBezTo>
                    <a:pt x="19585" y="19995"/>
                    <a:pt x="19653" y="19904"/>
                    <a:pt x="19722" y="19813"/>
                  </a:cubicBezTo>
                  <a:cubicBezTo>
                    <a:pt x="19950" y="19585"/>
                    <a:pt x="20178" y="19288"/>
                    <a:pt x="20429" y="18968"/>
                  </a:cubicBezTo>
                  <a:lnTo>
                    <a:pt x="20475" y="18900"/>
                  </a:lnTo>
                  <a:cubicBezTo>
                    <a:pt x="20521" y="18854"/>
                    <a:pt x="20566" y="18808"/>
                    <a:pt x="20589" y="18763"/>
                  </a:cubicBezTo>
                  <a:lnTo>
                    <a:pt x="20635" y="18717"/>
                  </a:lnTo>
                  <a:lnTo>
                    <a:pt x="20681" y="18672"/>
                  </a:lnTo>
                  <a:cubicBezTo>
                    <a:pt x="20703" y="18626"/>
                    <a:pt x="20726" y="18603"/>
                    <a:pt x="20749" y="18580"/>
                  </a:cubicBezTo>
                  <a:cubicBezTo>
                    <a:pt x="20818" y="18489"/>
                    <a:pt x="20909" y="18375"/>
                    <a:pt x="20977" y="18283"/>
                  </a:cubicBezTo>
                  <a:lnTo>
                    <a:pt x="21091" y="18147"/>
                  </a:lnTo>
                  <a:lnTo>
                    <a:pt x="21206" y="17987"/>
                  </a:lnTo>
                  <a:cubicBezTo>
                    <a:pt x="21411" y="17736"/>
                    <a:pt x="21571" y="17530"/>
                    <a:pt x="21753" y="17325"/>
                  </a:cubicBezTo>
                  <a:lnTo>
                    <a:pt x="21936" y="17051"/>
                  </a:lnTo>
                  <a:cubicBezTo>
                    <a:pt x="22073" y="16868"/>
                    <a:pt x="22210" y="16686"/>
                    <a:pt x="22347" y="16503"/>
                  </a:cubicBezTo>
                  <a:cubicBezTo>
                    <a:pt x="22438" y="16366"/>
                    <a:pt x="22552" y="16252"/>
                    <a:pt x="22644" y="16138"/>
                  </a:cubicBezTo>
                  <a:lnTo>
                    <a:pt x="22780" y="15955"/>
                  </a:lnTo>
                  <a:lnTo>
                    <a:pt x="22917" y="15773"/>
                  </a:lnTo>
                  <a:cubicBezTo>
                    <a:pt x="23100" y="15567"/>
                    <a:pt x="23237" y="15339"/>
                    <a:pt x="23374" y="15156"/>
                  </a:cubicBezTo>
                  <a:cubicBezTo>
                    <a:pt x="23420" y="15065"/>
                    <a:pt x="23488" y="14997"/>
                    <a:pt x="23534" y="14928"/>
                  </a:cubicBezTo>
                  <a:cubicBezTo>
                    <a:pt x="23602" y="14814"/>
                    <a:pt x="23693" y="14700"/>
                    <a:pt x="23762" y="14609"/>
                  </a:cubicBezTo>
                  <a:lnTo>
                    <a:pt x="23830" y="14494"/>
                  </a:lnTo>
                  <a:cubicBezTo>
                    <a:pt x="23945" y="14358"/>
                    <a:pt x="24036" y="14221"/>
                    <a:pt x="24150" y="14061"/>
                  </a:cubicBezTo>
                  <a:cubicBezTo>
                    <a:pt x="24241" y="13901"/>
                    <a:pt x="24355" y="13764"/>
                    <a:pt x="24447" y="13604"/>
                  </a:cubicBezTo>
                  <a:lnTo>
                    <a:pt x="24561" y="13445"/>
                  </a:lnTo>
                  <a:lnTo>
                    <a:pt x="24584" y="13399"/>
                  </a:lnTo>
                  <a:lnTo>
                    <a:pt x="24607" y="13353"/>
                  </a:lnTo>
                  <a:cubicBezTo>
                    <a:pt x="24652" y="13308"/>
                    <a:pt x="24698" y="13239"/>
                    <a:pt x="24743" y="13171"/>
                  </a:cubicBezTo>
                  <a:lnTo>
                    <a:pt x="24835" y="13034"/>
                  </a:lnTo>
                  <a:lnTo>
                    <a:pt x="24903" y="12942"/>
                  </a:lnTo>
                  <a:lnTo>
                    <a:pt x="24972" y="12851"/>
                  </a:lnTo>
                  <a:cubicBezTo>
                    <a:pt x="24995" y="12805"/>
                    <a:pt x="25040" y="12760"/>
                    <a:pt x="25063" y="12714"/>
                  </a:cubicBezTo>
                  <a:cubicBezTo>
                    <a:pt x="25109" y="12646"/>
                    <a:pt x="25177" y="12554"/>
                    <a:pt x="25223" y="12486"/>
                  </a:cubicBezTo>
                  <a:cubicBezTo>
                    <a:pt x="25268" y="12417"/>
                    <a:pt x="25337" y="12326"/>
                    <a:pt x="25383" y="12258"/>
                  </a:cubicBezTo>
                  <a:cubicBezTo>
                    <a:pt x="25428" y="12189"/>
                    <a:pt x="25474" y="12098"/>
                    <a:pt x="25520" y="12029"/>
                  </a:cubicBezTo>
                  <a:lnTo>
                    <a:pt x="25588" y="11961"/>
                  </a:lnTo>
                  <a:lnTo>
                    <a:pt x="25588" y="11938"/>
                  </a:lnTo>
                  <a:cubicBezTo>
                    <a:pt x="25611" y="11892"/>
                    <a:pt x="25656" y="11847"/>
                    <a:pt x="25679" y="11801"/>
                  </a:cubicBezTo>
                  <a:lnTo>
                    <a:pt x="25748" y="11687"/>
                  </a:lnTo>
                  <a:cubicBezTo>
                    <a:pt x="25816" y="11596"/>
                    <a:pt x="25885" y="11482"/>
                    <a:pt x="25953" y="11367"/>
                  </a:cubicBezTo>
                  <a:lnTo>
                    <a:pt x="25976" y="11345"/>
                  </a:lnTo>
                  <a:lnTo>
                    <a:pt x="25976" y="11322"/>
                  </a:lnTo>
                  <a:lnTo>
                    <a:pt x="25999" y="11299"/>
                  </a:lnTo>
                  <a:cubicBezTo>
                    <a:pt x="26022" y="11253"/>
                    <a:pt x="26045" y="11230"/>
                    <a:pt x="26067" y="11185"/>
                  </a:cubicBezTo>
                  <a:cubicBezTo>
                    <a:pt x="26090" y="11139"/>
                    <a:pt x="26136" y="11094"/>
                    <a:pt x="26159" y="11048"/>
                  </a:cubicBezTo>
                  <a:lnTo>
                    <a:pt x="26136" y="11048"/>
                  </a:lnTo>
                  <a:lnTo>
                    <a:pt x="26181" y="11025"/>
                  </a:lnTo>
                  <a:lnTo>
                    <a:pt x="26204" y="10957"/>
                  </a:lnTo>
                  <a:lnTo>
                    <a:pt x="26227" y="10934"/>
                  </a:lnTo>
                  <a:lnTo>
                    <a:pt x="26250" y="10911"/>
                  </a:lnTo>
                  <a:lnTo>
                    <a:pt x="26250" y="10888"/>
                  </a:lnTo>
                  <a:lnTo>
                    <a:pt x="26296" y="10842"/>
                  </a:lnTo>
                  <a:lnTo>
                    <a:pt x="26318" y="10774"/>
                  </a:lnTo>
                  <a:lnTo>
                    <a:pt x="26364" y="10728"/>
                  </a:lnTo>
                  <a:lnTo>
                    <a:pt x="26364" y="10705"/>
                  </a:lnTo>
                  <a:cubicBezTo>
                    <a:pt x="26410" y="10637"/>
                    <a:pt x="26455" y="10569"/>
                    <a:pt x="26478" y="10523"/>
                  </a:cubicBezTo>
                  <a:cubicBezTo>
                    <a:pt x="26524" y="10432"/>
                    <a:pt x="26569" y="10363"/>
                    <a:pt x="26615" y="10272"/>
                  </a:cubicBezTo>
                  <a:cubicBezTo>
                    <a:pt x="26638" y="10249"/>
                    <a:pt x="26661" y="10203"/>
                    <a:pt x="26684" y="10158"/>
                  </a:cubicBezTo>
                  <a:lnTo>
                    <a:pt x="26706" y="10089"/>
                  </a:lnTo>
                  <a:lnTo>
                    <a:pt x="26752" y="10044"/>
                  </a:lnTo>
                  <a:cubicBezTo>
                    <a:pt x="26775" y="9975"/>
                    <a:pt x="26798" y="9929"/>
                    <a:pt x="26821" y="9884"/>
                  </a:cubicBezTo>
                  <a:lnTo>
                    <a:pt x="26866" y="9792"/>
                  </a:lnTo>
                  <a:cubicBezTo>
                    <a:pt x="26889" y="9724"/>
                    <a:pt x="26935" y="9656"/>
                    <a:pt x="26958" y="9587"/>
                  </a:cubicBezTo>
                  <a:cubicBezTo>
                    <a:pt x="27003" y="9519"/>
                    <a:pt x="27049" y="9450"/>
                    <a:pt x="27072" y="9382"/>
                  </a:cubicBezTo>
                  <a:cubicBezTo>
                    <a:pt x="27117" y="9290"/>
                    <a:pt x="27140" y="9222"/>
                    <a:pt x="27163" y="9153"/>
                  </a:cubicBezTo>
                  <a:lnTo>
                    <a:pt x="27186" y="9131"/>
                  </a:lnTo>
                  <a:lnTo>
                    <a:pt x="27209" y="9085"/>
                  </a:lnTo>
                  <a:lnTo>
                    <a:pt x="27231" y="9039"/>
                  </a:lnTo>
                  <a:cubicBezTo>
                    <a:pt x="27254" y="8994"/>
                    <a:pt x="27254" y="8948"/>
                    <a:pt x="27277" y="8902"/>
                  </a:cubicBezTo>
                  <a:cubicBezTo>
                    <a:pt x="27323" y="8811"/>
                    <a:pt x="27346" y="8743"/>
                    <a:pt x="27391" y="8651"/>
                  </a:cubicBezTo>
                  <a:cubicBezTo>
                    <a:pt x="27391" y="8628"/>
                    <a:pt x="27414" y="8583"/>
                    <a:pt x="27437" y="8537"/>
                  </a:cubicBezTo>
                  <a:cubicBezTo>
                    <a:pt x="27460" y="8491"/>
                    <a:pt x="27460" y="8446"/>
                    <a:pt x="27482" y="8400"/>
                  </a:cubicBezTo>
                  <a:lnTo>
                    <a:pt x="27528" y="8309"/>
                  </a:lnTo>
                  <a:cubicBezTo>
                    <a:pt x="27551" y="8240"/>
                    <a:pt x="27574" y="8195"/>
                    <a:pt x="27597" y="8126"/>
                  </a:cubicBezTo>
                  <a:cubicBezTo>
                    <a:pt x="27619" y="8035"/>
                    <a:pt x="27665" y="7944"/>
                    <a:pt x="27688" y="7852"/>
                  </a:cubicBezTo>
                  <a:lnTo>
                    <a:pt x="27688" y="7830"/>
                  </a:lnTo>
                  <a:cubicBezTo>
                    <a:pt x="27711" y="7784"/>
                    <a:pt x="27711" y="7715"/>
                    <a:pt x="27734" y="7670"/>
                  </a:cubicBezTo>
                  <a:cubicBezTo>
                    <a:pt x="27734" y="7624"/>
                    <a:pt x="27734" y="7578"/>
                    <a:pt x="27734" y="7533"/>
                  </a:cubicBezTo>
                  <a:lnTo>
                    <a:pt x="27734" y="7487"/>
                  </a:lnTo>
                  <a:cubicBezTo>
                    <a:pt x="27756" y="7487"/>
                    <a:pt x="27756" y="7487"/>
                    <a:pt x="27756" y="7464"/>
                  </a:cubicBezTo>
                  <a:cubicBezTo>
                    <a:pt x="27802" y="7373"/>
                    <a:pt x="27756" y="7259"/>
                    <a:pt x="27642" y="7213"/>
                  </a:cubicBezTo>
                  <a:cubicBezTo>
                    <a:pt x="27574" y="7190"/>
                    <a:pt x="27482" y="7168"/>
                    <a:pt x="27391" y="7145"/>
                  </a:cubicBezTo>
                  <a:lnTo>
                    <a:pt x="27346" y="7145"/>
                  </a:lnTo>
                  <a:lnTo>
                    <a:pt x="27300" y="7122"/>
                  </a:lnTo>
                  <a:lnTo>
                    <a:pt x="27277" y="7122"/>
                  </a:lnTo>
                  <a:cubicBezTo>
                    <a:pt x="27231" y="7122"/>
                    <a:pt x="27209" y="7099"/>
                    <a:pt x="27186" y="7099"/>
                  </a:cubicBezTo>
                  <a:lnTo>
                    <a:pt x="27140" y="7099"/>
                  </a:lnTo>
                  <a:cubicBezTo>
                    <a:pt x="27026" y="7076"/>
                    <a:pt x="26889" y="7031"/>
                    <a:pt x="26775" y="7008"/>
                  </a:cubicBezTo>
                  <a:cubicBezTo>
                    <a:pt x="26547" y="6962"/>
                    <a:pt x="26318" y="6871"/>
                    <a:pt x="26113" y="6802"/>
                  </a:cubicBezTo>
                  <a:cubicBezTo>
                    <a:pt x="25999" y="6757"/>
                    <a:pt x="25885" y="6734"/>
                    <a:pt x="25771" y="6688"/>
                  </a:cubicBezTo>
                  <a:lnTo>
                    <a:pt x="25702" y="6665"/>
                  </a:lnTo>
                  <a:cubicBezTo>
                    <a:pt x="25405" y="6574"/>
                    <a:pt x="25086" y="6460"/>
                    <a:pt x="24766" y="6346"/>
                  </a:cubicBezTo>
                  <a:cubicBezTo>
                    <a:pt x="24629" y="6300"/>
                    <a:pt x="24492" y="6232"/>
                    <a:pt x="24378" y="6186"/>
                  </a:cubicBezTo>
                  <a:lnTo>
                    <a:pt x="24264" y="6140"/>
                  </a:lnTo>
                  <a:cubicBezTo>
                    <a:pt x="24173" y="6095"/>
                    <a:pt x="24104" y="6072"/>
                    <a:pt x="24013" y="6049"/>
                  </a:cubicBezTo>
                  <a:lnTo>
                    <a:pt x="23990" y="6026"/>
                  </a:lnTo>
                  <a:lnTo>
                    <a:pt x="23922" y="6003"/>
                  </a:lnTo>
                  <a:lnTo>
                    <a:pt x="23762" y="5935"/>
                  </a:lnTo>
                  <a:cubicBezTo>
                    <a:pt x="23534" y="5844"/>
                    <a:pt x="23305" y="5752"/>
                    <a:pt x="23077" y="5638"/>
                  </a:cubicBezTo>
                  <a:lnTo>
                    <a:pt x="23032" y="5638"/>
                  </a:lnTo>
                  <a:lnTo>
                    <a:pt x="22803" y="5524"/>
                  </a:lnTo>
                  <a:lnTo>
                    <a:pt x="22644" y="5456"/>
                  </a:lnTo>
                  <a:lnTo>
                    <a:pt x="22621" y="5456"/>
                  </a:lnTo>
                  <a:cubicBezTo>
                    <a:pt x="22507" y="5410"/>
                    <a:pt x="22415" y="5364"/>
                    <a:pt x="22324" y="5319"/>
                  </a:cubicBezTo>
                  <a:cubicBezTo>
                    <a:pt x="22164" y="5273"/>
                    <a:pt x="22027" y="5205"/>
                    <a:pt x="21867" y="5136"/>
                  </a:cubicBezTo>
                  <a:cubicBezTo>
                    <a:pt x="21548" y="5022"/>
                    <a:pt x="21228" y="4862"/>
                    <a:pt x="20886" y="4702"/>
                  </a:cubicBezTo>
                  <a:cubicBezTo>
                    <a:pt x="20658" y="4588"/>
                    <a:pt x="20407" y="4474"/>
                    <a:pt x="20178" y="4337"/>
                  </a:cubicBezTo>
                  <a:lnTo>
                    <a:pt x="19950" y="4223"/>
                  </a:lnTo>
                  <a:cubicBezTo>
                    <a:pt x="19790" y="4155"/>
                    <a:pt x="19631" y="4063"/>
                    <a:pt x="19471" y="3995"/>
                  </a:cubicBezTo>
                  <a:lnTo>
                    <a:pt x="19334" y="3926"/>
                  </a:lnTo>
                  <a:lnTo>
                    <a:pt x="19243" y="3881"/>
                  </a:lnTo>
                  <a:lnTo>
                    <a:pt x="19174" y="3835"/>
                  </a:lnTo>
                  <a:cubicBezTo>
                    <a:pt x="19106" y="3789"/>
                    <a:pt x="19037" y="3767"/>
                    <a:pt x="18969" y="3721"/>
                  </a:cubicBezTo>
                  <a:lnTo>
                    <a:pt x="18877" y="3675"/>
                  </a:lnTo>
                  <a:cubicBezTo>
                    <a:pt x="18672" y="3584"/>
                    <a:pt x="18489" y="3470"/>
                    <a:pt x="18284" y="3379"/>
                  </a:cubicBezTo>
                  <a:cubicBezTo>
                    <a:pt x="18284" y="3356"/>
                    <a:pt x="18261" y="3356"/>
                    <a:pt x="18261" y="3356"/>
                  </a:cubicBezTo>
                  <a:lnTo>
                    <a:pt x="18238" y="3356"/>
                  </a:lnTo>
                  <a:lnTo>
                    <a:pt x="18215" y="3333"/>
                  </a:lnTo>
                  <a:cubicBezTo>
                    <a:pt x="18193" y="3310"/>
                    <a:pt x="18147" y="3287"/>
                    <a:pt x="18124" y="3287"/>
                  </a:cubicBezTo>
                  <a:lnTo>
                    <a:pt x="18078" y="3264"/>
                  </a:lnTo>
                  <a:lnTo>
                    <a:pt x="18033" y="3242"/>
                  </a:lnTo>
                  <a:lnTo>
                    <a:pt x="18010" y="3219"/>
                  </a:lnTo>
                  <a:lnTo>
                    <a:pt x="17964" y="3196"/>
                  </a:lnTo>
                  <a:lnTo>
                    <a:pt x="17919" y="3173"/>
                  </a:lnTo>
                  <a:lnTo>
                    <a:pt x="17873" y="3150"/>
                  </a:lnTo>
                  <a:lnTo>
                    <a:pt x="17827" y="3105"/>
                  </a:lnTo>
                  <a:cubicBezTo>
                    <a:pt x="17713" y="3059"/>
                    <a:pt x="17622" y="2991"/>
                    <a:pt x="17508" y="2945"/>
                  </a:cubicBezTo>
                  <a:lnTo>
                    <a:pt x="17485" y="2922"/>
                  </a:lnTo>
                  <a:lnTo>
                    <a:pt x="17439" y="2899"/>
                  </a:lnTo>
                  <a:lnTo>
                    <a:pt x="17348" y="2854"/>
                  </a:lnTo>
                  <a:lnTo>
                    <a:pt x="17234" y="2762"/>
                  </a:lnTo>
                  <a:lnTo>
                    <a:pt x="17165" y="2739"/>
                  </a:lnTo>
                  <a:lnTo>
                    <a:pt x="17120" y="2694"/>
                  </a:lnTo>
                  <a:cubicBezTo>
                    <a:pt x="17051" y="2648"/>
                    <a:pt x="16983" y="2625"/>
                    <a:pt x="16914" y="2580"/>
                  </a:cubicBezTo>
                  <a:lnTo>
                    <a:pt x="16823" y="2511"/>
                  </a:lnTo>
                  <a:lnTo>
                    <a:pt x="16755" y="2488"/>
                  </a:lnTo>
                  <a:cubicBezTo>
                    <a:pt x="16663" y="2420"/>
                    <a:pt x="16572" y="2374"/>
                    <a:pt x="16481" y="2306"/>
                  </a:cubicBezTo>
                  <a:lnTo>
                    <a:pt x="16344" y="2237"/>
                  </a:lnTo>
                  <a:cubicBezTo>
                    <a:pt x="16252" y="2169"/>
                    <a:pt x="16138" y="2100"/>
                    <a:pt x="16024" y="2032"/>
                  </a:cubicBezTo>
                  <a:lnTo>
                    <a:pt x="15750" y="1849"/>
                  </a:lnTo>
                  <a:lnTo>
                    <a:pt x="15568" y="1735"/>
                  </a:lnTo>
                  <a:cubicBezTo>
                    <a:pt x="15431" y="1644"/>
                    <a:pt x="15317" y="1553"/>
                    <a:pt x="15180" y="1461"/>
                  </a:cubicBezTo>
                  <a:lnTo>
                    <a:pt x="15111" y="1416"/>
                  </a:lnTo>
                  <a:cubicBezTo>
                    <a:pt x="15066" y="1370"/>
                    <a:pt x="14997" y="1324"/>
                    <a:pt x="14951" y="1279"/>
                  </a:cubicBezTo>
                  <a:lnTo>
                    <a:pt x="14929" y="1279"/>
                  </a:lnTo>
                  <a:lnTo>
                    <a:pt x="14906" y="1256"/>
                  </a:lnTo>
                  <a:cubicBezTo>
                    <a:pt x="14837" y="1210"/>
                    <a:pt x="14746" y="1165"/>
                    <a:pt x="14677" y="1119"/>
                  </a:cubicBezTo>
                  <a:lnTo>
                    <a:pt x="14244" y="777"/>
                  </a:lnTo>
                  <a:cubicBezTo>
                    <a:pt x="14107" y="685"/>
                    <a:pt x="13993" y="594"/>
                    <a:pt x="13879" y="503"/>
                  </a:cubicBezTo>
                  <a:lnTo>
                    <a:pt x="13856" y="480"/>
                  </a:lnTo>
                  <a:lnTo>
                    <a:pt x="13833" y="457"/>
                  </a:lnTo>
                  <a:lnTo>
                    <a:pt x="13764" y="411"/>
                  </a:lnTo>
                  <a:cubicBezTo>
                    <a:pt x="13696" y="366"/>
                    <a:pt x="13628" y="297"/>
                    <a:pt x="13559" y="252"/>
                  </a:cubicBezTo>
                  <a:cubicBezTo>
                    <a:pt x="13491" y="206"/>
                    <a:pt x="13422" y="160"/>
                    <a:pt x="13354" y="115"/>
                  </a:cubicBezTo>
                  <a:cubicBezTo>
                    <a:pt x="13331" y="92"/>
                    <a:pt x="13308" y="69"/>
                    <a:pt x="13262" y="69"/>
                  </a:cubicBezTo>
                  <a:cubicBezTo>
                    <a:pt x="13240" y="23"/>
                    <a:pt x="13217" y="0"/>
                    <a:pt x="1317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8"/>
            <p:cNvSpPr/>
            <p:nvPr/>
          </p:nvSpPr>
          <p:spPr>
            <a:xfrm>
              <a:off x="4440250" y="756125"/>
              <a:ext cx="400600" cy="446850"/>
            </a:xfrm>
            <a:custGeom>
              <a:avLst/>
              <a:gdLst/>
              <a:ahLst/>
              <a:cxnLst/>
              <a:rect l="l" t="t" r="r" b="b"/>
              <a:pathLst>
                <a:path w="16024" h="17874" extrusionOk="0">
                  <a:moveTo>
                    <a:pt x="15020" y="1"/>
                  </a:moveTo>
                  <a:cubicBezTo>
                    <a:pt x="14974" y="1"/>
                    <a:pt x="14928" y="24"/>
                    <a:pt x="14905" y="69"/>
                  </a:cubicBezTo>
                  <a:cubicBezTo>
                    <a:pt x="14883" y="161"/>
                    <a:pt x="14837" y="252"/>
                    <a:pt x="14791" y="343"/>
                  </a:cubicBezTo>
                  <a:cubicBezTo>
                    <a:pt x="14769" y="389"/>
                    <a:pt x="14746" y="457"/>
                    <a:pt x="14700" y="526"/>
                  </a:cubicBezTo>
                  <a:lnTo>
                    <a:pt x="14677" y="594"/>
                  </a:lnTo>
                  <a:cubicBezTo>
                    <a:pt x="14632" y="686"/>
                    <a:pt x="14563" y="777"/>
                    <a:pt x="14517" y="868"/>
                  </a:cubicBezTo>
                  <a:lnTo>
                    <a:pt x="14449" y="960"/>
                  </a:lnTo>
                  <a:cubicBezTo>
                    <a:pt x="14426" y="1028"/>
                    <a:pt x="14403" y="1074"/>
                    <a:pt x="14358" y="1119"/>
                  </a:cubicBezTo>
                  <a:cubicBezTo>
                    <a:pt x="14289" y="1234"/>
                    <a:pt x="14221" y="1348"/>
                    <a:pt x="14129" y="1462"/>
                  </a:cubicBezTo>
                  <a:cubicBezTo>
                    <a:pt x="14084" y="1530"/>
                    <a:pt x="14038" y="1622"/>
                    <a:pt x="13992" y="1690"/>
                  </a:cubicBezTo>
                  <a:cubicBezTo>
                    <a:pt x="13856" y="1873"/>
                    <a:pt x="13719" y="2078"/>
                    <a:pt x="13604" y="2261"/>
                  </a:cubicBezTo>
                  <a:lnTo>
                    <a:pt x="13559" y="2352"/>
                  </a:lnTo>
                  <a:cubicBezTo>
                    <a:pt x="13467" y="2489"/>
                    <a:pt x="13376" y="2626"/>
                    <a:pt x="13285" y="2763"/>
                  </a:cubicBezTo>
                  <a:cubicBezTo>
                    <a:pt x="13239" y="2831"/>
                    <a:pt x="13194" y="2900"/>
                    <a:pt x="13148" y="2991"/>
                  </a:cubicBezTo>
                  <a:lnTo>
                    <a:pt x="13125" y="3014"/>
                  </a:lnTo>
                  <a:cubicBezTo>
                    <a:pt x="13079" y="3060"/>
                    <a:pt x="13057" y="3105"/>
                    <a:pt x="13034" y="3151"/>
                  </a:cubicBezTo>
                  <a:cubicBezTo>
                    <a:pt x="13011" y="3174"/>
                    <a:pt x="12988" y="3219"/>
                    <a:pt x="12943" y="3265"/>
                  </a:cubicBezTo>
                  <a:cubicBezTo>
                    <a:pt x="12874" y="3356"/>
                    <a:pt x="12806" y="3448"/>
                    <a:pt x="12737" y="3539"/>
                  </a:cubicBezTo>
                  <a:cubicBezTo>
                    <a:pt x="12691" y="3607"/>
                    <a:pt x="12646" y="3676"/>
                    <a:pt x="12600" y="3744"/>
                  </a:cubicBezTo>
                  <a:cubicBezTo>
                    <a:pt x="12554" y="3790"/>
                    <a:pt x="12509" y="3858"/>
                    <a:pt x="12463" y="3927"/>
                  </a:cubicBezTo>
                  <a:lnTo>
                    <a:pt x="12418" y="3995"/>
                  </a:lnTo>
                  <a:lnTo>
                    <a:pt x="12258" y="4224"/>
                  </a:lnTo>
                  <a:cubicBezTo>
                    <a:pt x="12029" y="4566"/>
                    <a:pt x="11801" y="4908"/>
                    <a:pt x="11550" y="5251"/>
                  </a:cubicBezTo>
                  <a:lnTo>
                    <a:pt x="11459" y="5365"/>
                  </a:lnTo>
                  <a:lnTo>
                    <a:pt x="11368" y="5502"/>
                  </a:lnTo>
                  <a:cubicBezTo>
                    <a:pt x="11345" y="5548"/>
                    <a:pt x="11299" y="5593"/>
                    <a:pt x="11253" y="5639"/>
                  </a:cubicBezTo>
                  <a:lnTo>
                    <a:pt x="11208" y="5730"/>
                  </a:lnTo>
                  <a:cubicBezTo>
                    <a:pt x="11071" y="5890"/>
                    <a:pt x="10957" y="6050"/>
                    <a:pt x="10843" y="6232"/>
                  </a:cubicBezTo>
                  <a:cubicBezTo>
                    <a:pt x="10569" y="6597"/>
                    <a:pt x="10340" y="6917"/>
                    <a:pt x="10112" y="7214"/>
                  </a:cubicBezTo>
                  <a:cubicBezTo>
                    <a:pt x="9884" y="7510"/>
                    <a:pt x="9633" y="7830"/>
                    <a:pt x="9405" y="8127"/>
                  </a:cubicBezTo>
                  <a:lnTo>
                    <a:pt x="9359" y="8195"/>
                  </a:lnTo>
                  <a:cubicBezTo>
                    <a:pt x="9245" y="8332"/>
                    <a:pt x="9131" y="8469"/>
                    <a:pt x="9039" y="8606"/>
                  </a:cubicBezTo>
                  <a:cubicBezTo>
                    <a:pt x="8925" y="8766"/>
                    <a:pt x="8788" y="8926"/>
                    <a:pt x="8674" y="9063"/>
                  </a:cubicBezTo>
                  <a:cubicBezTo>
                    <a:pt x="8537" y="9222"/>
                    <a:pt x="8400" y="9382"/>
                    <a:pt x="8263" y="9542"/>
                  </a:cubicBezTo>
                  <a:cubicBezTo>
                    <a:pt x="8218" y="9610"/>
                    <a:pt x="8172" y="9679"/>
                    <a:pt x="8126" y="9725"/>
                  </a:cubicBezTo>
                  <a:cubicBezTo>
                    <a:pt x="8035" y="9816"/>
                    <a:pt x="7967" y="9930"/>
                    <a:pt x="7898" y="10021"/>
                  </a:cubicBezTo>
                  <a:lnTo>
                    <a:pt x="7601" y="10364"/>
                  </a:lnTo>
                  <a:cubicBezTo>
                    <a:pt x="7442" y="10569"/>
                    <a:pt x="7259" y="10775"/>
                    <a:pt x="7099" y="10980"/>
                  </a:cubicBezTo>
                  <a:cubicBezTo>
                    <a:pt x="6962" y="11140"/>
                    <a:pt x="6848" y="11277"/>
                    <a:pt x="6711" y="11414"/>
                  </a:cubicBezTo>
                  <a:cubicBezTo>
                    <a:pt x="6643" y="11505"/>
                    <a:pt x="6574" y="11573"/>
                    <a:pt x="6529" y="11642"/>
                  </a:cubicBezTo>
                  <a:cubicBezTo>
                    <a:pt x="6460" y="11733"/>
                    <a:pt x="6392" y="11802"/>
                    <a:pt x="6300" y="11870"/>
                  </a:cubicBezTo>
                  <a:cubicBezTo>
                    <a:pt x="6186" y="12030"/>
                    <a:pt x="6049" y="12167"/>
                    <a:pt x="5912" y="12304"/>
                  </a:cubicBezTo>
                  <a:cubicBezTo>
                    <a:pt x="5798" y="12418"/>
                    <a:pt x="5707" y="12532"/>
                    <a:pt x="5593" y="12669"/>
                  </a:cubicBezTo>
                  <a:lnTo>
                    <a:pt x="5547" y="12715"/>
                  </a:lnTo>
                  <a:cubicBezTo>
                    <a:pt x="5273" y="13011"/>
                    <a:pt x="5022" y="13285"/>
                    <a:pt x="4771" y="13559"/>
                  </a:cubicBezTo>
                  <a:lnTo>
                    <a:pt x="4771" y="13536"/>
                  </a:lnTo>
                  <a:lnTo>
                    <a:pt x="4794" y="13514"/>
                  </a:lnTo>
                  <a:cubicBezTo>
                    <a:pt x="4817" y="13399"/>
                    <a:pt x="4817" y="13308"/>
                    <a:pt x="4817" y="13217"/>
                  </a:cubicBezTo>
                  <a:cubicBezTo>
                    <a:pt x="4794" y="13103"/>
                    <a:pt x="4748" y="12989"/>
                    <a:pt x="4703" y="12897"/>
                  </a:cubicBezTo>
                  <a:cubicBezTo>
                    <a:pt x="4657" y="12852"/>
                    <a:pt x="4634" y="12806"/>
                    <a:pt x="4588" y="12783"/>
                  </a:cubicBezTo>
                  <a:cubicBezTo>
                    <a:pt x="4543" y="12737"/>
                    <a:pt x="4497" y="12715"/>
                    <a:pt x="4451" y="12692"/>
                  </a:cubicBezTo>
                  <a:cubicBezTo>
                    <a:pt x="4406" y="12692"/>
                    <a:pt x="4337" y="12669"/>
                    <a:pt x="4292" y="12669"/>
                  </a:cubicBezTo>
                  <a:lnTo>
                    <a:pt x="4269" y="12669"/>
                  </a:lnTo>
                  <a:cubicBezTo>
                    <a:pt x="4200" y="12669"/>
                    <a:pt x="4155" y="12692"/>
                    <a:pt x="4086" y="12692"/>
                  </a:cubicBezTo>
                  <a:cubicBezTo>
                    <a:pt x="3995" y="12737"/>
                    <a:pt x="3881" y="12783"/>
                    <a:pt x="3790" y="12829"/>
                  </a:cubicBezTo>
                  <a:cubicBezTo>
                    <a:pt x="3721" y="12874"/>
                    <a:pt x="3630" y="12943"/>
                    <a:pt x="3561" y="12989"/>
                  </a:cubicBezTo>
                  <a:cubicBezTo>
                    <a:pt x="3447" y="13103"/>
                    <a:pt x="3356" y="13194"/>
                    <a:pt x="3265" y="13308"/>
                  </a:cubicBezTo>
                  <a:cubicBezTo>
                    <a:pt x="3242" y="13354"/>
                    <a:pt x="3219" y="13399"/>
                    <a:pt x="3173" y="13445"/>
                  </a:cubicBezTo>
                  <a:cubicBezTo>
                    <a:pt x="2968" y="13673"/>
                    <a:pt x="2785" y="13924"/>
                    <a:pt x="2580" y="14175"/>
                  </a:cubicBezTo>
                  <a:lnTo>
                    <a:pt x="2466" y="14312"/>
                  </a:lnTo>
                  <a:lnTo>
                    <a:pt x="2420" y="14404"/>
                  </a:lnTo>
                  <a:cubicBezTo>
                    <a:pt x="2329" y="14518"/>
                    <a:pt x="2215" y="14632"/>
                    <a:pt x="2123" y="14746"/>
                  </a:cubicBezTo>
                  <a:cubicBezTo>
                    <a:pt x="2032" y="14860"/>
                    <a:pt x="1918" y="14974"/>
                    <a:pt x="1827" y="15088"/>
                  </a:cubicBezTo>
                  <a:lnTo>
                    <a:pt x="1758" y="15180"/>
                  </a:lnTo>
                  <a:cubicBezTo>
                    <a:pt x="1690" y="15271"/>
                    <a:pt x="1598" y="15340"/>
                    <a:pt x="1530" y="15431"/>
                  </a:cubicBezTo>
                  <a:lnTo>
                    <a:pt x="1416" y="15545"/>
                  </a:lnTo>
                  <a:cubicBezTo>
                    <a:pt x="1347" y="15636"/>
                    <a:pt x="1256" y="15705"/>
                    <a:pt x="1187" y="15796"/>
                  </a:cubicBezTo>
                  <a:lnTo>
                    <a:pt x="1073" y="15910"/>
                  </a:lnTo>
                  <a:cubicBezTo>
                    <a:pt x="891" y="16116"/>
                    <a:pt x="662" y="16344"/>
                    <a:pt x="434" y="16572"/>
                  </a:cubicBezTo>
                  <a:lnTo>
                    <a:pt x="320" y="16663"/>
                  </a:lnTo>
                  <a:cubicBezTo>
                    <a:pt x="274" y="16709"/>
                    <a:pt x="229" y="16755"/>
                    <a:pt x="183" y="16778"/>
                  </a:cubicBezTo>
                  <a:lnTo>
                    <a:pt x="138" y="16800"/>
                  </a:lnTo>
                  <a:lnTo>
                    <a:pt x="115" y="16823"/>
                  </a:lnTo>
                  <a:cubicBezTo>
                    <a:pt x="92" y="16846"/>
                    <a:pt x="69" y="16869"/>
                    <a:pt x="69" y="16869"/>
                  </a:cubicBezTo>
                  <a:cubicBezTo>
                    <a:pt x="23" y="16937"/>
                    <a:pt x="1" y="16983"/>
                    <a:pt x="1" y="17029"/>
                  </a:cubicBezTo>
                  <a:cubicBezTo>
                    <a:pt x="23" y="17120"/>
                    <a:pt x="69" y="17188"/>
                    <a:pt x="160" y="17211"/>
                  </a:cubicBezTo>
                  <a:cubicBezTo>
                    <a:pt x="183" y="17234"/>
                    <a:pt x="229" y="17234"/>
                    <a:pt x="252" y="17257"/>
                  </a:cubicBezTo>
                  <a:cubicBezTo>
                    <a:pt x="343" y="17280"/>
                    <a:pt x="411" y="17303"/>
                    <a:pt x="480" y="17303"/>
                  </a:cubicBezTo>
                  <a:lnTo>
                    <a:pt x="548" y="17325"/>
                  </a:lnTo>
                  <a:cubicBezTo>
                    <a:pt x="617" y="17325"/>
                    <a:pt x="685" y="17348"/>
                    <a:pt x="754" y="17348"/>
                  </a:cubicBezTo>
                  <a:lnTo>
                    <a:pt x="822" y="17348"/>
                  </a:lnTo>
                  <a:cubicBezTo>
                    <a:pt x="822" y="17439"/>
                    <a:pt x="891" y="17485"/>
                    <a:pt x="959" y="17485"/>
                  </a:cubicBezTo>
                  <a:lnTo>
                    <a:pt x="1073" y="17485"/>
                  </a:lnTo>
                  <a:cubicBezTo>
                    <a:pt x="1142" y="17485"/>
                    <a:pt x="1210" y="17485"/>
                    <a:pt x="1256" y="17508"/>
                  </a:cubicBezTo>
                  <a:cubicBezTo>
                    <a:pt x="1324" y="17508"/>
                    <a:pt x="1393" y="17531"/>
                    <a:pt x="1484" y="17554"/>
                  </a:cubicBezTo>
                  <a:lnTo>
                    <a:pt x="1530" y="17576"/>
                  </a:lnTo>
                  <a:cubicBezTo>
                    <a:pt x="1667" y="17599"/>
                    <a:pt x="1781" y="17645"/>
                    <a:pt x="1918" y="17668"/>
                  </a:cubicBezTo>
                  <a:cubicBezTo>
                    <a:pt x="1941" y="17691"/>
                    <a:pt x="1964" y="17691"/>
                    <a:pt x="1986" y="17713"/>
                  </a:cubicBezTo>
                  <a:cubicBezTo>
                    <a:pt x="2032" y="17713"/>
                    <a:pt x="2078" y="17736"/>
                    <a:pt x="2123" y="17736"/>
                  </a:cubicBezTo>
                  <a:cubicBezTo>
                    <a:pt x="2146" y="17759"/>
                    <a:pt x="2192" y="17759"/>
                    <a:pt x="2215" y="17759"/>
                  </a:cubicBezTo>
                  <a:lnTo>
                    <a:pt x="2352" y="17759"/>
                  </a:lnTo>
                  <a:cubicBezTo>
                    <a:pt x="2420" y="17782"/>
                    <a:pt x="2489" y="17828"/>
                    <a:pt x="2580" y="17828"/>
                  </a:cubicBezTo>
                  <a:cubicBezTo>
                    <a:pt x="2648" y="17873"/>
                    <a:pt x="2717" y="17873"/>
                    <a:pt x="2785" y="17873"/>
                  </a:cubicBezTo>
                  <a:lnTo>
                    <a:pt x="2854" y="17873"/>
                  </a:lnTo>
                  <a:cubicBezTo>
                    <a:pt x="2899" y="17873"/>
                    <a:pt x="2922" y="17850"/>
                    <a:pt x="2968" y="17828"/>
                  </a:cubicBezTo>
                  <a:lnTo>
                    <a:pt x="3082" y="17828"/>
                  </a:lnTo>
                  <a:cubicBezTo>
                    <a:pt x="3128" y="17805"/>
                    <a:pt x="3173" y="17782"/>
                    <a:pt x="3196" y="17759"/>
                  </a:cubicBezTo>
                  <a:lnTo>
                    <a:pt x="3265" y="17691"/>
                  </a:lnTo>
                  <a:lnTo>
                    <a:pt x="3333" y="17622"/>
                  </a:lnTo>
                  <a:cubicBezTo>
                    <a:pt x="3379" y="17576"/>
                    <a:pt x="3447" y="17531"/>
                    <a:pt x="3493" y="17485"/>
                  </a:cubicBezTo>
                  <a:cubicBezTo>
                    <a:pt x="3561" y="17417"/>
                    <a:pt x="3630" y="17371"/>
                    <a:pt x="3675" y="17303"/>
                  </a:cubicBezTo>
                  <a:cubicBezTo>
                    <a:pt x="3721" y="17257"/>
                    <a:pt x="3790" y="17211"/>
                    <a:pt x="3835" y="17166"/>
                  </a:cubicBezTo>
                  <a:lnTo>
                    <a:pt x="3858" y="17143"/>
                  </a:lnTo>
                  <a:cubicBezTo>
                    <a:pt x="3881" y="17120"/>
                    <a:pt x="3904" y="17097"/>
                    <a:pt x="3927" y="17074"/>
                  </a:cubicBezTo>
                  <a:lnTo>
                    <a:pt x="3995" y="17029"/>
                  </a:lnTo>
                  <a:lnTo>
                    <a:pt x="4018" y="16983"/>
                  </a:lnTo>
                  <a:cubicBezTo>
                    <a:pt x="4155" y="16869"/>
                    <a:pt x="4292" y="16732"/>
                    <a:pt x="4429" y="16595"/>
                  </a:cubicBezTo>
                  <a:lnTo>
                    <a:pt x="4566" y="16458"/>
                  </a:lnTo>
                  <a:cubicBezTo>
                    <a:pt x="4657" y="16367"/>
                    <a:pt x="4725" y="16298"/>
                    <a:pt x="4817" y="16207"/>
                  </a:cubicBezTo>
                  <a:cubicBezTo>
                    <a:pt x="4885" y="16138"/>
                    <a:pt x="4954" y="16070"/>
                    <a:pt x="5045" y="15979"/>
                  </a:cubicBezTo>
                  <a:cubicBezTo>
                    <a:pt x="5091" y="15933"/>
                    <a:pt x="5159" y="15865"/>
                    <a:pt x="5205" y="15796"/>
                  </a:cubicBezTo>
                  <a:cubicBezTo>
                    <a:pt x="5342" y="15682"/>
                    <a:pt x="5479" y="15545"/>
                    <a:pt x="5593" y="15408"/>
                  </a:cubicBezTo>
                  <a:cubicBezTo>
                    <a:pt x="5821" y="15157"/>
                    <a:pt x="6095" y="14883"/>
                    <a:pt x="6346" y="14609"/>
                  </a:cubicBezTo>
                  <a:cubicBezTo>
                    <a:pt x="6460" y="14472"/>
                    <a:pt x="6597" y="14335"/>
                    <a:pt x="6711" y="14198"/>
                  </a:cubicBezTo>
                  <a:lnTo>
                    <a:pt x="6825" y="14061"/>
                  </a:lnTo>
                  <a:cubicBezTo>
                    <a:pt x="6917" y="13970"/>
                    <a:pt x="7008" y="13879"/>
                    <a:pt x="7099" y="13787"/>
                  </a:cubicBezTo>
                  <a:cubicBezTo>
                    <a:pt x="7191" y="13673"/>
                    <a:pt x="7282" y="13559"/>
                    <a:pt x="7373" y="13468"/>
                  </a:cubicBezTo>
                  <a:cubicBezTo>
                    <a:pt x="7533" y="13285"/>
                    <a:pt x="7693" y="13126"/>
                    <a:pt x="7852" y="12943"/>
                  </a:cubicBezTo>
                  <a:cubicBezTo>
                    <a:pt x="8035" y="12737"/>
                    <a:pt x="8195" y="12509"/>
                    <a:pt x="8377" y="12304"/>
                  </a:cubicBezTo>
                  <a:lnTo>
                    <a:pt x="8492" y="12167"/>
                  </a:lnTo>
                  <a:cubicBezTo>
                    <a:pt x="8560" y="12076"/>
                    <a:pt x="8651" y="11984"/>
                    <a:pt x="8720" y="11870"/>
                  </a:cubicBezTo>
                  <a:lnTo>
                    <a:pt x="8811" y="11756"/>
                  </a:lnTo>
                  <a:lnTo>
                    <a:pt x="8902" y="11665"/>
                  </a:lnTo>
                  <a:lnTo>
                    <a:pt x="8994" y="11551"/>
                  </a:lnTo>
                  <a:lnTo>
                    <a:pt x="9039" y="11482"/>
                  </a:lnTo>
                  <a:cubicBezTo>
                    <a:pt x="9085" y="11436"/>
                    <a:pt x="9131" y="11391"/>
                    <a:pt x="9154" y="11345"/>
                  </a:cubicBezTo>
                  <a:lnTo>
                    <a:pt x="9290" y="11163"/>
                  </a:lnTo>
                  <a:cubicBezTo>
                    <a:pt x="9450" y="10957"/>
                    <a:pt x="9633" y="10752"/>
                    <a:pt x="9793" y="10523"/>
                  </a:cubicBezTo>
                  <a:cubicBezTo>
                    <a:pt x="9861" y="10432"/>
                    <a:pt x="9930" y="10341"/>
                    <a:pt x="9998" y="10250"/>
                  </a:cubicBezTo>
                  <a:lnTo>
                    <a:pt x="10112" y="10090"/>
                  </a:lnTo>
                  <a:lnTo>
                    <a:pt x="10181" y="9976"/>
                  </a:lnTo>
                  <a:cubicBezTo>
                    <a:pt x="10249" y="9884"/>
                    <a:pt x="10318" y="9770"/>
                    <a:pt x="10386" y="9679"/>
                  </a:cubicBezTo>
                  <a:lnTo>
                    <a:pt x="10432" y="9633"/>
                  </a:lnTo>
                  <a:cubicBezTo>
                    <a:pt x="10523" y="9496"/>
                    <a:pt x="10614" y="9382"/>
                    <a:pt x="10706" y="9245"/>
                  </a:cubicBezTo>
                  <a:lnTo>
                    <a:pt x="10797" y="9154"/>
                  </a:lnTo>
                  <a:cubicBezTo>
                    <a:pt x="10820" y="9108"/>
                    <a:pt x="10843" y="9063"/>
                    <a:pt x="10865" y="9040"/>
                  </a:cubicBezTo>
                  <a:lnTo>
                    <a:pt x="10934" y="8948"/>
                  </a:lnTo>
                  <a:cubicBezTo>
                    <a:pt x="10980" y="8903"/>
                    <a:pt x="11002" y="8857"/>
                    <a:pt x="11048" y="8812"/>
                  </a:cubicBezTo>
                  <a:cubicBezTo>
                    <a:pt x="11162" y="8675"/>
                    <a:pt x="11253" y="8538"/>
                    <a:pt x="11345" y="8401"/>
                  </a:cubicBezTo>
                  <a:lnTo>
                    <a:pt x="11390" y="8355"/>
                  </a:lnTo>
                  <a:cubicBezTo>
                    <a:pt x="11482" y="8195"/>
                    <a:pt x="11596" y="8058"/>
                    <a:pt x="11687" y="7921"/>
                  </a:cubicBezTo>
                  <a:cubicBezTo>
                    <a:pt x="11801" y="7762"/>
                    <a:pt x="11893" y="7625"/>
                    <a:pt x="12007" y="7488"/>
                  </a:cubicBezTo>
                  <a:cubicBezTo>
                    <a:pt x="12144" y="7328"/>
                    <a:pt x="12258" y="7168"/>
                    <a:pt x="12349" y="7031"/>
                  </a:cubicBezTo>
                  <a:lnTo>
                    <a:pt x="12486" y="6849"/>
                  </a:lnTo>
                  <a:cubicBezTo>
                    <a:pt x="12554" y="6757"/>
                    <a:pt x="12623" y="6666"/>
                    <a:pt x="12691" y="6575"/>
                  </a:cubicBezTo>
                  <a:lnTo>
                    <a:pt x="12737" y="6506"/>
                  </a:lnTo>
                  <a:cubicBezTo>
                    <a:pt x="12828" y="6369"/>
                    <a:pt x="12897" y="6255"/>
                    <a:pt x="12988" y="6141"/>
                  </a:cubicBezTo>
                  <a:cubicBezTo>
                    <a:pt x="13057" y="6073"/>
                    <a:pt x="13102" y="5981"/>
                    <a:pt x="13171" y="5913"/>
                  </a:cubicBezTo>
                  <a:cubicBezTo>
                    <a:pt x="13194" y="5867"/>
                    <a:pt x="13239" y="5821"/>
                    <a:pt x="13262" y="5776"/>
                  </a:cubicBezTo>
                  <a:cubicBezTo>
                    <a:pt x="13285" y="5753"/>
                    <a:pt x="13308" y="5707"/>
                    <a:pt x="13331" y="5684"/>
                  </a:cubicBezTo>
                  <a:cubicBezTo>
                    <a:pt x="13445" y="5525"/>
                    <a:pt x="13559" y="5365"/>
                    <a:pt x="13650" y="5228"/>
                  </a:cubicBezTo>
                  <a:cubicBezTo>
                    <a:pt x="13741" y="5091"/>
                    <a:pt x="13833" y="4977"/>
                    <a:pt x="13924" y="4840"/>
                  </a:cubicBezTo>
                  <a:cubicBezTo>
                    <a:pt x="14015" y="4703"/>
                    <a:pt x="14107" y="4566"/>
                    <a:pt x="14198" y="4406"/>
                  </a:cubicBezTo>
                  <a:cubicBezTo>
                    <a:pt x="14266" y="4269"/>
                    <a:pt x="14335" y="4132"/>
                    <a:pt x="14403" y="3995"/>
                  </a:cubicBezTo>
                  <a:cubicBezTo>
                    <a:pt x="14426" y="3927"/>
                    <a:pt x="14472" y="3858"/>
                    <a:pt x="14517" y="3813"/>
                  </a:cubicBezTo>
                  <a:cubicBezTo>
                    <a:pt x="14540" y="3744"/>
                    <a:pt x="14586" y="3676"/>
                    <a:pt x="14609" y="3607"/>
                  </a:cubicBezTo>
                  <a:lnTo>
                    <a:pt x="14654" y="3539"/>
                  </a:lnTo>
                  <a:lnTo>
                    <a:pt x="14654" y="3516"/>
                  </a:lnTo>
                  <a:cubicBezTo>
                    <a:pt x="14677" y="3470"/>
                    <a:pt x="14700" y="3448"/>
                    <a:pt x="14700" y="3402"/>
                  </a:cubicBezTo>
                  <a:cubicBezTo>
                    <a:pt x="14700" y="3379"/>
                    <a:pt x="14700" y="3379"/>
                    <a:pt x="14700" y="3356"/>
                  </a:cubicBezTo>
                  <a:cubicBezTo>
                    <a:pt x="14746" y="3311"/>
                    <a:pt x="14769" y="3265"/>
                    <a:pt x="14791" y="3219"/>
                  </a:cubicBezTo>
                  <a:cubicBezTo>
                    <a:pt x="14837" y="3174"/>
                    <a:pt x="14860" y="3128"/>
                    <a:pt x="14883" y="3082"/>
                  </a:cubicBezTo>
                  <a:lnTo>
                    <a:pt x="14905" y="3037"/>
                  </a:lnTo>
                  <a:lnTo>
                    <a:pt x="14928" y="3014"/>
                  </a:lnTo>
                  <a:lnTo>
                    <a:pt x="14951" y="2991"/>
                  </a:lnTo>
                  <a:lnTo>
                    <a:pt x="14951" y="2945"/>
                  </a:lnTo>
                  <a:lnTo>
                    <a:pt x="14974" y="2945"/>
                  </a:lnTo>
                  <a:cubicBezTo>
                    <a:pt x="14974" y="2945"/>
                    <a:pt x="14974" y="2923"/>
                    <a:pt x="14974" y="2923"/>
                  </a:cubicBezTo>
                  <a:lnTo>
                    <a:pt x="15020" y="2877"/>
                  </a:lnTo>
                  <a:cubicBezTo>
                    <a:pt x="15065" y="2808"/>
                    <a:pt x="15088" y="2740"/>
                    <a:pt x="15134" y="2694"/>
                  </a:cubicBezTo>
                  <a:cubicBezTo>
                    <a:pt x="15157" y="2626"/>
                    <a:pt x="15179" y="2580"/>
                    <a:pt x="15225" y="2535"/>
                  </a:cubicBezTo>
                  <a:cubicBezTo>
                    <a:pt x="15225" y="2489"/>
                    <a:pt x="15248" y="2466"/>
                    <a:pt x="15271" y="2443"/>
                  </a:cubicBezTo>
                  <a:lnTo>
                    <a:pt x="15316" y="2352"/>
                  </a:lnTo>
                  <a:cubicBezTo>
                    <a:pt x="15339" y="2306"/>
                    <a:pt x="15362" y="2261"/>
                    <a:pt x="15385" y="2215"/>
                  </a:cubicBezTo>
                  <a:cubicBezTo>
                    <a:pt x="15430" y="2124"/>
                    <a:pt x="15476" y="2055"/>
                    <a:pt x="15522" y="1964"/>
                  </a:cubicBezTo>
                  <a:cubicBezTo>
                    <a:pt x="15567" y="1850"/>
                    <a:pt x="15613" y="1759"/>
                    <a:pt x="15659" y="1644"/>
                  </a:cubicBezTo>
                  <a:cubicBezTo>
                    <a:pt x="15682" y="1576"/>
                    <a:pt x="15704" y="1530"/>
                    <a:pt x="15727" y="1462"/>
                  </a:cubicBezTo>
                  <a:cubicBezTo>
                    <a:pt x="15773" y="1348"/>
                    <a:pt x="15818" y="1211"/>
                    <a:pt x="15864" y="1074"/>
                  </a:cubicBezTo>
                  <a:lnTo>
                    <a:pt x="15910" y="937"/>
                  </a:lnTo>
                  <a:cubicBezTo>
                    <a:pt x="15933" y="868"/>
                    <a:pt x="15955" y="823"/>
                    <a:pt x="15978" y="754"/>
                  </a:cubicBezTo>
                  <a:cubicBezTo>
                    <a:pt x="16001" y="709"/>
                    <a:pt x="16001" y="686"/>
                    <a:pt x="15978" y="640"/>
                  </a:cubicBezTo>
                  <a:cubicBezTo>
                    <a:pt x="16001" y="572"/>
                    <a:pt x="16024" y="503"/>
                    <a:pt x="16001" y="457"/>
                  </a:cubicBezTo>
                  <a:cubicBezTo>
                    <a:pt x="15978" y="412"/>
                    <a:pt x="15933" y="366"/>
                    <a:pt x="15887" y="343"/>
                  </a:cubicBezTo>
                  <a:cubicBezTo>
                    <a:pt x="15887" y="343"/>
                    <a:pt x="15864" y="343"/>
                    <a:pt x="15864" y="321"/>
                  </a:cubicBezTo>
                  <a:cubicBezTo>
                    <a:pt x="15841" y="321"/>
                    <a:pt x="15818" y="321"/>
                    <a:pt x="15818" y="298"/>
                  </a:cubicBezTo>
                  <a:cubicBezTo>
                    <a:pt x="15796" y="298"/>
                    <a:pt x="15773" y="298"/>
                    <a:pt x="15773" y="275"/>
                  </a:cubicBezTo>
                  <a:cubicBezTo>
                    <a:pt x="15704" y="252"/>
                    <a:pt x="15636" y="229"/>
                    <a:pt x="15590" y="229"/>
                  </a:cubicBezTo>
                  <a:cubicBezTo>
                    <a:pt x="15499" y="229"/>
                    <a:pt x="15430" y="206"/>
                    <a:pt x="15339" y="184"/>
                  </a:cubicBezTo>
                  <a:cubicBezTo>
                    <a:pt x="15316" y="184"/>
                    <a:pt x="15271" y="161"/>
                    <a:pt x="15225" y="161"/>
                  </a:cubicBezTo>
                  <a:lnTo>
                    <a:pt x="15111" y="161"/>
                  </a:lnTo>
                  <a:cubicBezTo>
                    <a:pt x="15134" y="115"/>
                    <a:pt x="15111" y="47"/>
                    <a:pt x="15065" y="24"/>
                  </a:cubicBezTo>
                  <a:cubicBezTo>
                    <a:pt x="15042" y="24"/>
                    <a:pt x="15020" y="1"/>
                    <a:pt x="1502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8"/>
            <p:cNvSpPr/>
            <p:nvPr/>
          </p:nvSpPr>
          <p:spPr>
            <a:xfrm>
              <a:off x="4255925" y="1088825"/>
              <a:ext cx="102750" cy="56725"/>
            </a:xfrm>
            <a:custGeom>
              <a:avLst/>
              <a:gdLst/>
              <a:ahLst/>
              <a:cxnLst/>
              <a:rect l="l" t="t" r="r" b="b"/>
              <a:pathLst>
                <a:path w="4110" h="2269" extrusionOk="0">
                  <a:moveTo>
                    <a:pt x="115" y="0"/>
                  </a:moveTo>
                  <a:cubicBezTo>
                    <a:pt x="92" y="0"/>
                    <a:pt x="47" y="0"/>
                    <a:pt x="47" y="23"/>
                  </a:cubicBezTo>
                  <a:cubicBezTo>
                    <a:pt x="1" y="69"/>
                    <a:pt x="24" y="137"/>
                    <a:pt x="69" y="160"/>
                  </a:cubicBezTo>
                  <a:cubicBezTo>
                    <a:pt x="184" y="251"/>
                    <a:pt x="321" y="342"/>
                    <a:pt x="435" y="434"/>
                  </a:cubicBezTo>
                  <a:cubicBezTo>
                    <a:pt x="526" y="502"/>
                    <a:pt x="640" y="594"/>
                    <a:pt x="731" y="662"/>
                  </a:cubicBezTo>
                  <a:cubicBezTo>
                    <a:pt x="731" y="685"/>
                    <a:pt x="754" y="708"/>
                    <a:pt x="777" y="731"/>
                  </a:cubicBezTo>
                  <a:cubicBezTo>
                    <a:pt x="777" y="753"/>
                    <a:pt x="800" y="776"/>
                    <a:pt x="823" y="799"/>
                  </a:cubicBezTo>
                  <a:cubicBezTo>
                    <a:pt x="846" y="799"/>
                    <a:pt x="868" y="822"/>
                    <a:pt x="891" y="845"/>
                  </a:cubicBezTo>
                  <a:cubicBezTo>
                    <a:pt x="982" y="890"/>
                    <a:pt x="1051" y="936"/>
                    <a:pt x="1142" y="982"/>
                  </a:cubicBezTo>
                  <a:cubicBezTo>
                    <a:pt x="1234" y="1050"/>
                    <a:pt x="1348" y="1096"/>
                    <a:pt x="1439" y="1141"/>
                  </a:cubicBezTo>
                  <a:cubicBezTo>
                    <a:pt x="1530" y="1210"/>
                    <a:pt x="1622" y="1233"/>
                    <a:pt x="1713" y="1278"/>
                  </a:cubicBezTo>
                  <a:cubicBezTo>
                    <a:pt x="1895" y="1370"/>
                    <a:pt x="2078" y="1461"/>
                    <a:pt x="2284" y="1552"/>
                  </a:cubicBezTo>
                  <a:cubicBezTo>
                    <a:pt x="2398" y="1598"/>
                    <a:pt x="2512" y="1644"/>
                    <a:pt x="2626" y="1689"/>
                  </a:cubicBezTo>
                  <a:cubicBezTo>
                    <a:pt x="2945" y="1849"/>
                    <a:pt x="3288" y="2009"/>
                    <a:pt x="3607" y="2169"/>
                  </a:cubicBezTo>
                  <a:cubicBezTo>
                    <a:pt x="3653" y="2169"/>
                    <a:pt x="3699" y="2169"/>
                    <a:pt x="3744" y="2146"/>
                  </a:cubicBezTo>
                  <a:cubicBezTo>
                    <a:pt x="3767" y="2169"/>
                    <a:pt x="3790" y="2169"/>
                    <a:pt x="3813" y="2191"/>
                  </a:cubicBezTo>
                  <a:cubicBezTo>
                    <a:pt x="3836" y="2191"/>
                    <a:pt x="3858" y="2214"/>
                    <a:pt x="3881" y="2214"/>
                  </a:cubicBezTo>
                  <a:cubicBezTo>
                    <a:pt x="3904" y="2237"/>
                    <a:pt x="3950" y="2260"/>
                    <a:pt x="3995" y="2260"/>
                  </a:cubicBezTo>
                  <a:cubicBezTo>
                    <a:pt x="4008" y="2266"/>
                    <a:pt x="4020" y="2269"/>
                    <a:pt x="4032" y="2269"/>
                  </a:cubicBezTo>
                  <a:cubicBezTo>
                    <a:pt x="4064" y="2269"/>
                    <a:pt x="4093" y="2248"/>
                    <a:pt x="4110" y="2214"/>
                  </a:cubicBezTo>
                  <a:cubicBezTo>
                    <a:pt x="4110" y="2169"/>
                    <a:pt x="4087" y="2146"/>
                    <a:pt x="4064" y="2123"/>
                  </a:cubicBezTo>
                  <a:cubicBezTo>
                    <a:pt x="4018" y="2077"/>
                    <a:pt x="3995" y="2054"/>
                    <a:pt x="3950" y="2032"/>
                  </a:cubicBezTo>
                  <a:cubicBezTo>
                    <a:pt x="3881" y="2009"/>
                    <a:pt x="3836" y="1986"/>
                    <a:pt x="3790" y="1963"/>
                  </a:cubicBezTo>
                  <a:cubicBezTo>
                    <a:pt x="3767" y="1940"/>
                    <a:pt x="3767" y="1940"/>
                    <a:pt x="3767" y="1940"/>
                  </a:cubicBezTo>
                  <a:cubicBezTo>
                    <a:pt x="3767" y="1940"/>
                    <a:pt x="3767" y="1917"/>
                    <a:pt x="3744" y="1917"/>
                  </a:cubicBezTo>
                  <a:cubicBezTo>
                    <a:pt x="3744" y="1895"/>
                    <a:pt x="3722" y="1895"/>
                    <a:pt x="3699" y="1872"/>
                  </a:cubicBezTo>
                  <a:cubicBezTo>
                    <a:pt x="3676" y="1872"/>
                    <a:pt x="3653" y="1849"/>
                    <a:pt x="3630" y="1849"/>
                  </a:cubicBezTo>
                  <a:cubicBezTo>
                    <a:pt x="3607" y="1826"/>
                    <a:pt x="3585" y="1826"/>
                    <a:pt x="3562" y="1803"/>
                  </a:cubicBezTo>
                  <a:cubicBezTo>
                    <a:pt x="3493" y="1780"/>
                    <a:pt x="3448" y="1735"/>
                    <a:pt x="3402" y="1712"/>
                  </a:cubicBezTo>
                  <a:cubicBezTo>
                    <a:pt x="3311" y="1666"/>
                    <a:pt x="3219" y="1644"/>
                    <a:pt x="3128" y="1598"/>
                  </a:cubicBezTo>
                  <a:cubicBezTo>
                    <a:pt x="2945" y="1507"/>
                    <a:pt x="2763" y="1415"/>
                    <a:pt x="2580" y="1347"/>
                  </a:cubicBezTo>
                  <a:cubicBezTo>
                    <a:pt x="2306" y="1210"/>
                    <a:pt x="2032" y="1096"/>
                    <a:pt x="1781" y="959"/>
                  </a:cubicBezTo>
                  <a:cubicBezTo>
                    <a:pt x="1736" y="959"/>
                    <a:pt x="1713" y="936"/>
                    <a:pt x="1690" y="913"/>
                  </a:cubicBezTo>
                  <a:lnTo>
                    <a:pt x="1644" y="913"/>
                  </a:lnTo>
                  <a:cubicBezTo>
                    <a:pt x="1553" y="867"/>
                    <a:pt x="1485" y="822"/>
                    <a:pt x="1393" y="776"/>
                  </a:cubicBezTo>
                  <a:cubicBezTo>
                    <a:pt x="1371" y="753"/>
                    <a:pt x="1325" y="753"/>
                    <a:pt x="1302" y="731"/>
                  </a:cubicBezTo>
                  <a:cubicBezTo>
                    <a:pt x="1211" y="685"/>
                    <a:pt x="1142" y="639"/>
                    <a:pt x="1074" y="616"/>
                  </a:cubicBezTo>
                  <a:cubicBezTo>
                    <a:pt x="1028" y="594"/>
                    <a:pt x="1005" y="571"/>
                    <a:pt x="960" y="548"/>
                  </a:cubicBezTo>
                  <a:cubicBezTo>
                    <a:pt x="937" y="548"/>
                    <a:pt x="914" y="525"/>
                    <a:pt x="891" y="525"/>
                  </a:cubicBezTo>
                  <a:cubicBezTo>
                    <a:pt x="846" y="479"/>
                    <a:pt x="777" y="434"/>
                    <a:pt x="731" y="411"/>
                  </a:cubicBezTo>
                  <a:cubicBezTo>
                    <a:pt x="686" y="365"/>
                    <a:pt x="617" y="320"/>
                    <a:pt x="572" y="274"/>
                  </a:cubicBezTo>
                  <a:cubicBezTo>
                    <a:pt x="435" y="183"/>
                    <a:pt x="298" y="91"/>
                    <a:pt x="161" y="0"/>
                  </a:cubicBezTo>
                  <a:close/>
                </a:path>
              </a:pathLst>
            </a:custGeom>
            <a:solidFill>
              <a:srgbClr val="F1F1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8"/>
            <p:cNvSpPr/>
            <p:nvPr/>
          </p:nvSpPr>
          <p:spPr>
            <a:xfrm>
              <a:off x="4427700" y="768700"/>
              <a:ext cx="24550" cy="17125"/>
            </a:xfrm>
            <a:custGeom>
              <a:avLst/>
              <a:gdLst/>
              <a:ahLst/>
              <a:cxnLst/>
              <a:rect l="l" t="t" r="r" b="b"/>
              <a:pathLst>
                <a:path w="982" h="685" extrusionOk="0">
                  <a:moveTo>
                    <a:pt x="0" y="0"/>
                  </a:moveTo>
                  <a:cubicBezTo>
                    <a:pt x="320" y="228"/>
                    <a:pt x="640" y="457"/>
                    <a:pt x="982" y="685"/>
                  </a:cubicBezTo>
                  <a:cubicBezTo>
                    <a:pt x="640" y="457"/>
                    <a:pt x="320" y="228"/>
                    <a:pt x="0" y="0"/>
                  </a:cubicBezTo>
                  <a:cubicBezTo>
                    <a:pt x="0" y="0"/>
                    <a:pt x="0" y="0"/>
                    <a:pt x="0" y="0"/>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8"/>
            <p:cNvSpPr/>
            <p:nvPr/>
          </p:nvSpPr>
          <p:spPr>
            <a:xfrm>
              <a:off x="4314700" y="914200"/>
              <a:ext cx="13150" cy="9150"/>
            </a:xfrm>
            <a:custGeom>
              <a:avLst/>
              <a:gdLst/>
              <a:ahLst/>
              <a:cxnLst/>
              <a:rect l="l" t="t" r="r" b="b"/>
              <a:pathLst>
                <a:path w="526" h="366" extrusionOk="0">
                  <a:moveTo>
                    <a:pt x="1" y="1"/>
                  </a:moveTo>
                  <a:cubicBezTo>
                    <a:pt x="68" y="42"/>
                    <a:pt x="135" y="87"/>
                    <a:pt x="200" y="133"/>
                  </a:cubicBezTo>
                  <a:lnTo>
                    <a:pt x="200" y="133"/>
                  </a:lnTo>
                  <a:cubicBezTo>
                    <a:pt x="141" y="87"/>
                    <a:pt x="82" y="42"/>
                    <a:pt x="24" y="1"/>
                  </a:cubicBezTo>
                  <a:close/>
                  <a:moveTo>
                    <a:pt x="200" y="133"/>
                  </a:moveTo>
                  <a:cubicBezTo>
                    <a:pt x="304" y="212"/>
                    <a:pt x="410" y="293"/>
                    <a:pt x="526" y="366"/>
                  </a:cubicBezTo>
                  <a:cubicBezTo>
                    <a:pt x="425" y="293"/>
                    <a:pt x="314" y="212"/>
                    <a:pt x="200" y="133"/>
                  </a:cubicBezTo>
                  <a:close/>
                </a:path>
              </a:pathLst>
            </a:custGeom>
            <a:solidFill>
              <a:srgbClr val="3D7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8"/>
            <p:cNvSpPr/>
            <p:nvPr/>
          </p:nvSpPr>
          <p:spPr>
            <a:xfrm>
              <a:off x="4315275" y="910775"/>
              <a:ext cx="323000" cy="169500"/>
            </a:xfrm>
            <a:custGeom>
              <a:avLst/>
              <a:gdLst/>
              <a:ahLst/>
              <a:cxnLst/>
              <a:rect l="l" t="t" r="r" b="b"/>
              <a:pathLst>
                <a:path w="12920" h="6780" extrusionOk="0">
                  <a:moveTo>
                    <a:pt x="115" y="1"/>
                  </a:moveTo>
                  <a:cubicBezTo>
                    <a:pt x="115" y="23"/>
                    <a:pt x="115" y="23"/>
                    <a:pt x="115" y="46"/>
                  </a:cubicBezTo>
                  <a:cubicBezTo>
                    <a:pt x="92" y="46"/>
                    <a:pt x="92" y="46"/>
                    <a:pt x="69" y="69"/>
                  </a:cubicBezTo>
                  <a:cubicBezTo>
                    <a:pt x="46" y="92"/>
                    <a:pt x="46" y="92"/>
                    <a:pt x="46" y="92"/>
                  </a:cubicBezTo>
                  <a:cubicBezTo>
                    <a:pt x="24" y="115"/>
                    <a:pt x="24" y="115"/>
                    <a:pt x="1" y="115"/>
                  </a:cubicBezTo>
                  <a:cubicBezTo>
                    <a:pt x="366" y="411"/>
                    <a:pt x="777" y="708"/>
                    <a:pt x="1325" y="1096"/>
                  </a:cubicBezTo>
                  <a:cubicBezTo>
                    <a:pt x="2306" y="1758"/>
                    <a:pt x="3310" y="2397"/>
                    <a:pt x="4452" y="3036"/>
                  </a:cubicBezTo>
                  <a:cubicBezTo>
                    <a:pt x="5433" y="3584"/>
                    <a:pt x="6460" y="4109"/>
                    <a:pt x="7533" y="4634"/>
                  </a:cubicBezTo>
                  <a:cubicBezTo>
                    <a:pt x="8583" y="5136"/>
                    <a:pt x="9679" y="5616"/>
                    <a:pt x="10774" y="6049"/>
                  </a:cubicBezTo>
                  <a:cubicBezTo>
                    <a:pt x="11162" y="6186"/>
                    <a:pt x="11528" y="6346"/>
                    <a:pt x="11893" y="6460"/>
                  </a:cubicBezTo>
                  <a:lnTo>
                    <a:pt x="11984" y="6506"/>
                  </a:lnTo>
                  <a:lnTo>
                    <a:pt x="12007" y="6506"/>
                  </a:lnTo>
                  <a:cubicBezTo>
                    <a:pt x="12281" y="6597"/>
                    <a:pt x="12532" y="6688"/>
                    <a:pt x="12783" y="6780"/>
                  </a:cubicBezTo>
                  <a:lnTo>
                    <a:pt x="12806" y="6780"/>
                  </a:lnTo>
                  <a:cubicBezTo>
                    <a:pt x="12851" y="6780"/>
                    <a:pt x="12897" y="6734"/>
                    <a:pt x="12897" y="6711"/>
                  </a:cubicBezTo>
                  <a:cubicBezTo>
                    <a:pt x="12920" y="6643"/>
                    <a:pt x="12897" y="6597"/>
                    <a:pt x="12829" y="6574"/>
                  </a:cubicBezTo>
                  <a:lnTo>
                    <a:pt x="12806" y="6574"/>
                  </a:lnTo>
                  <a:cubicBezTo>
                    <a:pt x="12783" y="6574"/>
                    <a:pt x="12760" y="6551"/>
                    <a:pt x="12760" y="6551"/>
                  </a:cubicBezTo>
                  <a:cubicBezTo>
                    <a:pt x="12532" y="6483"/>
                    <a:pt x="12304" y="6392"/>
                    <a:pt x="12075" y="6323"/>
                  </a:cubicBezTo>
                  <a:lnTo>
                    <a:pt x="12053" y="6300"/>
                  </a:lnTo>
                  <a:lnTo>
                    <a:pt x="11938" y="6278"/>
                  </a:lnTo>
                  <a:lnTo>
                    <a:pt x="11916" y="6255"/>
                  </a:lnTo>
                  <a:cubicBezTo>
                    <a:pt x="11573" y="6141"/>
                    <a:pt x="11208" y="6004"/>
                    <a:pt x="10843" y="5844"/>
                  </a:cubicBezTo>
                  <a:cubicBezTo>
                    <a:pt x="10409" y="5684"/>
                    <a:pt x="9953" y="5502"/>
                    <a:pt x="9519" y="5319"/>
                  </a:cubicBezTo>
                  <a:cubicBezTo>
                    <a:pt x="8446" y="4862"/>
                    <a:pt x="7351" y="4337"/>
                    <a:pt x="6301" y="3790"/>
                  </a:cubicBezTo>
                  <a:cubicBezTo>
                    <a:pt x="5205" y="3219"/>
                    <a:pt x="4109" y="2626"/>
                    <a:pt x="3082" y="1986"/>
                  </a:cubicBezTo>
                  <a:cubicBezTo>
                    <a:pt x="2009" y="1324"/>
                    <a:pt x="1051" y="663"/>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8"/>
            <p:cNvSpPr/>
            <p:nvPr/>
          </p:nvSpPr>
          <p:spPr>
            <a:xfrm>
              <a:off x="4306150" y="846300"/>
              <a:ext cx="364100" cy="198025"/>
            </a:xfrm>
            <a:custGeom>
              <a:avLst/>
              <a:gdLst/>
              <a:ahLst/>
              <a:cxnLst/>
              <a:rect l="l" t="t" r="r" b="b"/>
              <a:pathLst>
                <a:path w="14564" h="7921" extrusionOk="0">
                  <a:moveTo>
                    <a:pt x="69" y="0"/>
                  </a:moveTo>
                  <a:cubicBezTo>
                    <a:pt x="46" y="23"/>
                    <a:pt x="23" y="46"/>
                    <a:pt x="46" y="69"/>
                  </a:cubicBezTo>
                  <a:cubicBezTo>
                    <a:pt x="1" y="114"/>
                    <a:pt x="1" y="137"/>
                    <a:pt x="23" y="160"/>
                  </a:cubicBezTo>
                  <a:lnTo>
                    <a:pt x="69" y="206"/>
                  </a:lnTo>
                  <a:cubicBezTo>
                    <a:pt x="92" y="229"/>
                    <a:pt x="115" y="229"/>
                    <a:pt x="138" y="251"/>
                  </a:cubicBezTo>
                  <a:cubicBezTo>
                    <a:pt x="982" y="959"/>
                    <a:pt x="1918" y="1644"/>
                    <a:pt x="2968" y="2351"/>
                  </a:cubicBezTo>
                  <a:cubicBezTo>
                    <a:pt x="3927" y="2990"/>
                    <a:pt x="4954" y="3630"/>
                    <a:pt x="6049" y="4223"/>
                  </a:cubicBezTo>
                  <a:cubicBezTo>
                    <a:pt x="6346" y="4383"/>
                    <a:pt x="6643" y="4543"/>
                    <a:pt x="6917" y="4702"/>
                  </a:cubicBezTo>
                  <a:cubicBezTo>
                    <a:pt x="7601" y="5068"/>
                    <a:pt x="8309" y="5410"/>
                    <a:pt x="8994" y="5752"/>
                  </a:cubicBezTo>
                  <a:cubicBezTo>
                    <a:pt x="10409" y="6414"/>
                    <a:pt x="11801" y="7008"/>
                    <a:pt x="13148" y="7487"/>
                  </a:cubicBezTo>
                  <a:lnTo>
                    <a:pt x="13194" y="7487"/>
                  </a:lnTo>
                  <a:cubicBezTo>
                    <a:pt x="13468" y="7601"/>
                    <a:pt x="13719" y="7692"/>
                    <a:pt x="13993" y="7784"/>
                  </a:cubicBezTo>
                  <a:lnTo>
                    <a:pt x="14084" y="7807"/>
                  </a:lnTo>
                  <a:lnTo>
                    <a:pt x="14175" y="7829"/>
                  </a:lnTo>
                  <a:lnTo>
                    <a:pt x="14198" y="7852"/>
                  </a:lnTo>
                  <a:lnTo>
                    <a:pt x="14244" y="7852"/>
                  </a:lnTo>
                  <a:lnTo>
                    <a:pt x="14266" y="7875"/>
                  </a:lnTo>
                  <a:lnTo>
                    <a:pt x="14335" y="7898"/>
                  </a:lnTo>
                  <a:lnTo>
                    <a:pt x="14358" y="7898"/>
                  </a:lnTo>
                  <a:lnTo>
                    <a:pt x="14426" y="7921"/>
                  </a:lnTo>
                  <a:lnTo>
                    <a:pt x="14472" y="7875"/>
                  </a:lnTo>
                  <a:cubicBezTo>
                    <a:pt x="14495" y="7852"/>
                    <a:pt x="14518" y="7807"/>
                    <a:pt x="14563" y="7761"/>
                  </a:cubicBezTo>
                  <a:cubicBezTo>
                    <a:pt x="14540" y="7761"/>
                    <a:pt x="14518" y="7738"/>
                    <a:pt x="14495" y="7738"/>
                  </a:cubicBezTo>
                  <a:cubicBezTo>
                    <a:pt x="14472" y="7715"/>
                    <a:pt x="14449" y="7715"/>
                    <a:pt x="14426" y="7715"/>
                  </a:cubicBezTo>
                  <a:lnTo>
                    <a:pt x="14381" y="7692"/>
                  </a:lnTo>
                  <a:lnTo>
                    <a:pt x="14335" y="7670"/>
                  </a:lnTo>
                  <a:lnTo>
                    <a:pt x="14289" y="7670"/>
                  </a:lnTo>
                  <a:lnTo>
                    <a:pt x="14244" y="7647"/>
                  </a:lnTo>
                  <a:lnTo>
                    <a:pt x="14221" y="7647"/>
                  </a:lnTo>
                  <a:lnTo>
                    <a:pt x="14175" y="7624"/>
                  </a:lnTo>
                  <a:lnTo>
                    <a:pt x="14107" y="7601"/>
                  </a:lnTo>
                  <a:cubicBezTo>
                    <a:pt x="13810" y="7510"/>
                    <a:pt x="13536" y="7396"/>
                    <a:pt x="13239" y="7304"/>
                  </a:cubicBezTo>
                  <a:cubicBezTo>
                    <a:pt x="13216" y="7304"/>
                    <a:pt x="13216" y="7282"/>
                    <a:pt x="13216" y="7282"/>
                  </a:cubicBezTo>
                  <a:cubicBezTo>
                    <a:pt x="12440" y="7008"/>
                    <a:pt x="11642" y="6688"/>
                    <a:pt x="10865" y="6369"/>
                  </a:cubicBezTo>
                  <a:cubicBezTo>
                    <a:pt x="10295" y="6118"/>
                    <a:pt x="9701" y="5844"/>
                    <a:pt x="9131" y="5570"/>
                  </a:cubicBezTo>
                  <a:cubicBezTo>
                    <a:pt x="8423" y="5250"/>
                    <a:pt x="7716" y="4885"/>
                    <a:pt x="7031" y="4543"/>
                  </a:cubicBezTo>
                  <a:cubicBezTo>
                    <a:pt x="5958" y="3949"/>
                    <a:pt x="4908" y="3356"/>
                    <a:pt x="3904" y="2717"/>
                  </a:cubicBezTo>
                  <a:cubicBezTo>
                    <a:pt x="2854" y="2055"/>
                    <a:pt x="1895" y="1393"/>
                    <a:pt x="1005" y="685"/>
                  </a:cubicBezTo>
                  <a:cubicBezTo>
                    <a:pt x="914" y="639"/>
                    <a:pt x="845" y="571"/>
                    <a:pt x="777" y="503"/>
                  </a:cubicBezTo>
                  <a:lnTo>
                    <a:pt x="777" y="525"/>
                  </a:lnTo>
                  <a:lnTo>
                    <a:pt x="594" y="366"/>
                  </a:lnTo>
                  <a:lnTo>
                    <a:pt x="275" y="114"/>
                  </a:lnTo>
                  <a:lnTo>
                    <a:pt x="206" y="46"/>
                  </a:lnTo>
                  <a:lnTo>
                    <a:pt x="1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8"/>
            <p:cNvSpPr/>
            <p:nvPr/>
          </p:nvSpPr>
          <p:spPr>
            <a:xfrm>
              <a:off x="4437400" y="657425"/>
              <a:ext cx="369800" cy="191750"/>
            </a:xfrm>
            <a:custGeom>
              <a:avLst/>
              <a:gdLst/>
              <a:ahLst/>
              <a:cxnLst/>
              <a:rect l="l" t="t" r="r" b="b"/>
              <a:pathLst>
                <a:path w="14792" h="7670" extrusionOk="0">
                  <a:moveTo>
                    <a:pt x="92" y="0"/>
                  </a:moveTo>
                  <a:cubicBezTo>
                    <a:pt x="69" y="0"/>
                    <a:pt x="46" y="23"/>
                    <a:pt x="23" y="46"/>
                  </a:cubicBezTo>
                  <a:cubicBezTo>
                    <a:pt x="0" y="69"/>
                    <a:pt x="0" y="92"/>
                    <a:pt x="23" y="114"/>
                  </a:cubicBezTo>
                  <a:cubicBezTo>
                    <a:pt x="23" y="160"/>
                    <a:pt x="46" y="160"/>
                    <a:pt x="69" y="183"/>
                  </a:cubicBezTo>
                  <a:lnTo>
                    <a:pt x="183" y="274"/>
                  </a:lnTo>
                  <a:lnTo>
                    <a:pt x="206" y="297"/>
                  </a:lnTo>
                  <a:lnTo>
                    <a:pt x="229" y="320"/>
                  </a:lnTo>
                  <a:lnTo>
                    <a:pt x="252" y="320"/>
                  </a:lnTo>
                  <a:lnTo>
                    <a:pt x="274" y="343"/>
                  </a:lnTo>
                  <a:lnTo>
                    <a:pt x="297" y="365"/>
                  </a:lnTo>
                  <a:lnTo>
                    <a:pt x="320" y="388"/>
                  </a:lnTo>
                  <a:lnTo>
                    <a:pt x="366" y="411"/>
                  </a:lnTo>
                  <a:lnTo>
                    <a:pt x="388" y="434"/>
                  </a:lnTo>
                  <a:cubicBezTo>
                    <a:pt x="1233" y="1073"/>
                    <a:pt x="2123" y="1712"/>
                    <a:pt x="3105" y="2328"/>
                  </a:cubicBezTo>
                  <a:cubicBezTo>
                    <a:pt x="4063" y="2945"/>
                    <a:pt x="5113" y="3561"/>
                    <a:pt x="6209" y="4132"/>
                  </a:cubicBezTo>
                  <a:cubicBezTo>
                    <a:pt x="7213" y="4679"/>
                    <a:pt x="8263" y="5182"/>
                    <a:pt x="9313" y="5661"/>
                  </a:cubicBezTo>
                  <a:cubicBezTo>
                    <a:pt x="10363" y="6140"/>
                    <a:pt x="11413" y="6574"/>
                    <a:pt x="12440" y="6939"/>
                  </a:cubicBezTo>
                  <a:lnTo>
                    <a:pt x="12463" y="6939"/>
                  </a:lnTo>
                  <a:cubicBezTo>
                    <a:pt x="12828" y="7076"/>
                    <a:pt x="13171" y="7190"/>
                    <a:pt x="13467" y="7304"/>
                  </a:cubicBezTo>
                  <a:lnTo>
                    <a:pt x="13536" y="7327"/>
                  </a:lnTo>
                  <a:lnTo>
                    <a:pt x="13581" y="7327"/>
                  </a:lnTo>
                  <a:lnTo>
                    <a:pt x="13604" y="7350"/>
                  </a:lnTo>
                  <a:lnTo>
                    <a:pt x="13627" y="7350"/>
                  </a:lnTo>
                  <a:cubicBezTo>
                    <a:pt x="13878" y="7418"/>
                    <a:pt x="14106" y="7510"/>
                    <a:pt x="14335" y="7578"/>
                  </a:cubicBezTo>
                  <a:lnTo>
                    <a:pt x="14358" y="7578"/>
                  </a:lnTo>
                  <a:lnTo>
                    <a:pt x="14380" y="7601"/>
                  </a:lnTo>
                  <a:lnTo>
                    <a:pt x="14426" y="7601"/>
                  </a:lnTo>
                  <a:lnTo>
                    <a:pt x="14495" y="7624"/>
                  </a:lnTo>
                  <a:lnTo>
                    <a:pt x="14540" y="7624"/>
                  </a:lnTo>
                  <a:lnTo>
                    <a:pt x="14563" y="7647"/>
                  </a:lnTo>
                  <a:lnTo>
                    <a:pt x="14609" y="7647"/>
                  </a:lnTo>
                  <a:lnTo>
                    <a:pt x="14654" y="7669"/>
                  </a:lnTo>
                  <a:lnTo>
                    <a:pt x="14677" y="7669"/>
                  </a:lnTo>
                  <a:cubicBezTo>
                    <a:pt x="14723" y="7669"/>
                    <a:pt x="14768" y="7647"/>
                    <a:pt x="14768" y="7601"/>
                  </a:cubicBezTo>
                  <a:cubicBezTo>
                    <a:pt x="14791" y="7533"/>
                    <a:pt x="14746" y="7487"/>
                    <a:pt x="14700" y="7464"/>
                  </a:cubicBezTo>
                  <a:lnTo>
                    <a:pt x="14631" y="7464"/>
                  </a:lnTo>
                  <a:lnTo>
                    <a:pt x="14609" y="7441"/>
                  </a:lnTo>
                  <a:lnTo>
                    <a:pt x="14563" y="7418"/>
                  </a:lnTo>
                  <a:lnTo>
                    <a:pt x="14495" y="7418"/>
                  </a:lnTo>
                  <a:lnTo>
                    <a:pt x="14449" y="7396"/>
                  </a:lnTo>
                  <a:cubicBezTo>
                    <a:pt x="14198" y="7327"/>
                    <a:pt x="13924" y="7236"/>
                    <a:pt x="13673" y="7145"/>
                  </a:cubicBezTo>
                  <a:lnTo>
                    <a:pt x="13604" y="7122"/>
                  </a:lnTo>
                  <a:lnTo>
                    <a:pt x="13536" y="7099"/>
                  </a:lnTo>
                  <a:cubicBezTo>
                    <a:pt x="13171" y="6985"/>
                    <a:pt x="12828" y="6871"/>
                    <a:pt x="12486" y="6734"/>
                  </a:cubicBezTo>
                  <a:cubicBezTo>
                    <a:pt x="11778" y="6483"/>
                    <a:pt x="11002" y="6186"/>
                    <a:pt x="10226" y="5843"/>
                  </a:cubicBezTo>
                  <a:cubicBezTo>
                    <a:pt x="9153" y="5387"/>
                    <a:pt x="8058" y="4862"/>
                    <a:pt x="6962" y="4314"/>
                  </a:cubicBezTo>
                  <a:cubicBezTo>
                    <a:pt x="5867" y="3744"/>
                    <a:pt x="4794" y="3127"/>
                    <a:pt x="3789" y="2511"/>
                  </a:cubicBezTo>
                  <a:cubicBezTo>
                    <a:pt x="2557" y="1758"/>
                    <a:pt x="1461" y="1005"/>
                    <a:pt x="457" y="228"/>
                  </a:cubicBezTo>
                  <a:lnTo>
                    <a:pt x="366" y="183"/>
                  </a:lnTo>
                  <a:lnTo>
                    <a:pt x="320" y="114"/>
                  </a:lnTo>
                  <a:lnTo>
                    <a:pt x="1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8"/>
            <p:cNvSpPr/>
            <p:nvPr/>
          </p:nvSpPr>
          <p:spPr>
            <a:xfrm>
              <a:off x="4414575" y="695650"/>
              <a:ext cx="369225" cy="194600"/>
            </a:xfrm>
            <a:custGeom>
              <a:avLst/>
              <a:gdLst/>
              <a:ahLst/>
              <a:cxnLst/>
              <a:rect l="l" t="t" r="r" b="b"/>
              <a:pathLst>
                <a:path w="14769" h="7784" extrusionOk="0">
                  <a:moveTo>
                    <a:pt x="115" y="1"/>
                  </a:moveTo>
                  <a:cubicBezTo>
                    <a:pt x="69" y="46"/>
                    <a:pt x="46" y="92"/>
                    <a:pt x="0" y="160"/>
                  </a:cubicBezTo>
                  <a:cubicBezTo>
                    <a:pt x="799" y="799"/>
                    <a:pt x="1689" y="1438"/>
                    <a:pt x="2671" y="2100"/>
                  </a:cubicBezTo>
                  <a:cubicBezTo>
                    <a:pt x="3630" y="2717"/>
                    <a:pt x="4657" y="3333"/>
                    <a:pt x="5730" y="3949"/>
                  </a:cubicBezTo>
                  <a:cubicBezTo>
                    <a:pt x="6802" y="4543"/>
                    <a:pt x="7921" y="5091"/>
                    <a:pt x="9062" y="5638"/>
                  </a:cubicBezTo>
                  <a:cubicBezTo>
                    <a:pt x="10181" y="6140"/>
                    <a:pt x="11276" y="6597"/>
                    <a:pt x="12372" y="7008"/>
                  </a:cubicBezTo>
                  <a:cubicBezTo>
                    <a:pt x="12463" y="7031"/>
                    <a:pt x="12554" y="7076"/>
                    <a:pt x="12646" y="7099"/>
                  </a:cubicBezTo>
                  <a:cubicBezTo>
                    <a:pt x="12942" y="7213"/>
                    <a:pt x="13262" y="7327"/>
                    <a:pt x="13559" y="7442"/>
                  </a:cubicBezTo>
                  <a:lnTo>
                    <a:pt x="13604" y="7442"/>
                  </a:lnTo>
                  <a:lnTo>
                    <a:pt x="13718" y="7487"/>
                  </a:lnTo>
                  <a:lnTo>
                    <a:pt x="13764" y="7487"/>
                  </a:lnTo>
                  <a:lnTo>
                    <a:pt x="13833" y="7510"/>
                  </a:lnTo>
                  <a:lnTo>
                    <a:pt x="13855" y="7533"/>
                  </a:lnTo>
                  <a:lnTo>
                    <a:pt x="13901" y="7533"/>
                  </a:lnTo>
                  <a:cubicBezTo>
                    <a:pt x="14084" y="7601"/>
                    <a:pt x="14289" y="7670"/>
                    <a:pt x="14472" y="7738"/>
                  </a:cubicBezTo>
                  <a:lnTo>
                    <a:pt x="14517" y="7738"/>
                  </a:lnTo>
                  <a:lnTo>
                    <a:pt x="14563" y="7761"/>
                  </a:lnTo>
                  <a:lnTo>
                    <a:pt x="14586" y="7761"/>
                  </a:lnTo>
                  <a:lnTo>
                    <a:pt x="14631" y="7784"/>
                  </a:lnTo>
                  <a:lnTo>
                    <a:pt x="14654" y="7784"/>
                  </a:lnTo>
                  <a:cubicBezTo>
                    <a:pt x="14677" y="7761"/>
                    <a:pt x="14700" y="7738"/>
                    <a:pt x="14723" y="7715"/>
                  </a:cubicBezTo>
                  <a:lnTo>
                    <a:pt x="14746" y="7670"/>
                  </a:lnTo>
                  <a:lnTo>
                    <a:pt x="14768" y="7647"/>
                  </a:lnTo>
                  <a:cubicBezTo>
                    <a:pt x="14768" y="7624"/>
                    <a:pt x="14746" y="7601"/>
                    <a:pt x="14723" y="7578"/>
                  </a:cubicBezTo>
                  <a:lnTo>
                    <a:pt x="14677" y="7578"/>
                  </a:lnTo>
                  <a:lnTo>
                    <a:pt x="14631" y="7556"/>
                  </a:lnTo>
                  <a:lnTo>
                    <a:pt x="14586" y="7556"/>
                  </a:lnTo>
                  <a:lnTo>
                    <a:pt x="14563" y="7533"/>
                  </a:lnTo>
                  <a:lnTo>
                    <a:pt x="14540" y="7533"/>
                  </a:lnTo>
                  <a:cubicBezTo>
                    <a:pt x="14335" y="7464"/>
                    <a:pt x="14106" y="7396"/>
                    <a:pt x="13901" y="7327"/>
                  </a:cubicBezTo>
                  <a:lnTo>
                    <a:pt x="13878" y="7327"/>
                  </a:lnTo>
                  <a:lnTo>
                    <a:pt x="13855" y="7305"/>
                  </a:lnTo>
                  <a:lnTo>
                    <a:pt x="13810" y="7305"/>
                  </a:lnTo>
                  <a:lnTo>
                    <a:pt x="13741" y="7282"/>
                  </a:lnTo>
                  <a:lnTo>
                    <a:pt x="13673" y="7259"/>
                  </a:lnTo>
                  <a:lnTo>
                    <a:pt x="13627" y="7236"/>
                  </a:lnTo>
                  <a:cubicBezTo>
                    <a:pt x="13330" y="7145"/>
                    <a:pt x="13011" y="7031"/>
                    <a:pt x="12691" y="6917"/>
                  </a:cubicBezTo>
                  <a:cubicBezTo>
                    <a:pt x="11938" y="6643"/>
                    <a:pt x="11162" y="6323"/>
                    <a:pt x="10409" y="6004"/>
                  </a:cubicBezTo>
                  <a:cubicBezTo>
                    <a:pt x="9313" y="5524"/>
                    <a:pt x="8172" y="4999"/>
                    <a:pt x="7076" y="4429"/>
                  </a:cubicBezTo>
                  <a:cubicBezTo>
                    <a:pt x="5981" y="3858"/>
                    <a:pt x="4885" y="3242"/>
                    <a:pt x="3858" y="2625"/>
                  </a:cubicBezTo>
                  <a:cubicBezTo>
                    <a:pt x="2557" y="1804"/>
                    <a:pt x="1393" y="1005"/>
                    <a:pt x="343" y="160"/>
                  </a:cubicBezTo>
                  <a:lnTo>
                    <a:pt x="320" y="160"/>
                  </a:lnTo>
                  <a:lnTo>
                    <a:pt x="274" y="115"/>
                  </a:lnTo>
                  <a:lnTo>
                    <a:pt x="1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8"/>
            <p:cNvSpPr/>
            <p:nvPr/>
          </p:nvSpPr>
          <p:spPr>
            <a:xfrm>
              <a:off x="4427700" y="765275"/>
              <a:ext cx="326425" cy="164925"/>
            </a:xfrm>
            <a:custGeom>
              <a:avLst/>
              <a:gdLst/>
              <a:ahLst/>
              <a:cxnLst/>
              <a:rect l="l" t="t" r="r" b="b"/>
              <a:pathLst>
                <a:path w="13057" h="6597" extrusionOk="0">
                  <a:moveTo>
                    <a:pt x="137" y="0"/>
                  </a:moveTo>
                  <a:cubicBezTo>
                    <a:pt x="92" y="46"/>
                    <a:pt x="69" y="69"/>
                    <a:pt x="46" y="91"/>
                  </a:cubicBezTo>
                  <a:cubicBezTo>
                    <a:pt x="23" y="91"/>
                    <a:pt x="23" y="114"/>
                    <a:pt x="0" y="137"/>
                  </a:cubicBezTo>
                  <a:cubicBezTo>
                    <a:pt x="936" y="822"/>
                    <a:pt x="1963" y="1484"/>
                    <a:pt x="3127" y="2191"/>
                  </a:cubicBezTo>
                  <a:cubicBezTo>
                    <a:pt x="4155" y="2785"/>
                    <a:pt x="5227" y="3378"/>
                    <a:pt x="6323" y="3926"/>
                  </a:cubicBezTo>
                  <a:cubicBezTo>
                    <a:pt x="7419" y="4451"/>
                    <a:pt x="8514" y="4953"/>
                    <a:pt x="9633" y="5410"/>
                  </a:cubicBezTo>
                  <a:cubicBezTo>
                    <a:pt x="10477" y="5752"/>
                    <a:pt x="11322" y="6072"/>
                    <a:pt x="12166" y="6368"/>
                  </a:cubicBezTo>
                  <a:lnTo>
                    <a:pt x="12235" y="6368"/>
                  </a:lnTo>
                  <a:lnTo>
                    <a:pt x="12235" y="6391"/>
                  </a:lnTo>
                  <a:lnTo>
                    <a:pt x="12440" y="6437"/>
                  </a:lnTo>
                  <a:lnTo>
                    <a:pt x="12463" y="6460"/>
                  </a:lnTo>
                  <a:lnTo>
                    <a:pt x="12486" y="6460"/>
                  </a:lnTo>
                  <a:lnTo>
                    <a:pt x="12509" y="6483"/>
                  </a:lnTo>
                  <a:lnTo>
                    <a:pt x="12577" y="6483"/>
                  </a:lnTo>
                  <a:cubicBezTo>
                    <a:pt x="12691" y="6528"/>
                    <a:pt x="12805" y="6574"/>
                    <a:pt x="12920" y="6597"/>
                  </a:cubicBezTo>
                  <a:lnTo>
                    <a:pt x="12942" y="6597"/>
                  </a:lnTo>
                  <a:cubicBezTo>
                    <a:pt x="12988" y="6597"/>
                    <a:pt x="13034" y="6574"/>
                    <a:pt x="13034" y="6528"/>
                  </a:cubicBezTo>
                  <a:cubicBezTo>
                    <a:pt x="13056" y="6483"/>
                    <a:pt x="13034" y="6414"/>
                    <a:pt x="12965" y="6414"/>
                  </a:cubicBezTo>
                  <a:cubicBezTo>
                    <a:pt x="12805" y="6368"/>
                    <a:pt x="12668" y="6323"/>
                    <a:pt x="12509" y="6254"/>
                  </a:cubicBezTo>
                  <a:lnTo>
                    <a:pt x="12417" y="6231"/>
                  </a:lnTo>
                  <a:lnTo>
                    <a:pt x="12395" y="6231"/>
                  </a:lnTo>
                  <a:lnTo>
                    <a:pt x="12326" y="6209"/>
                  </a:lnTo>
                  <a:lnTo>
                    <a:pt x="12280" y="6186"/>
                  </a:lnTo>
                  <a:lnTo>
                    <a:pt x="12235" y="6163"/>
                  </a:lnTo>
                  <a:cubicBezTo>
                    <a:pt x="11185" y="5821"/>
                    <a:pt x="10112" y="5410"/>
                    <a:pt x="9039" y="4953"/>
                  </a:cubicBezTo>
                  <a:cubicBezTo>
                    <a:pt x="7053" y="4086"/>
                    <a:pt x="5113" y="3104"/>
                    <a:pt x="3264" y="2032"/>
                  </a:cubicBezTo>
                  <a:lnTo>
                    <a:pt x="3242" y="2032"/>
                  </a:lnTo>
                  <a:cubicBezTo>
                    <a:pt x="2100" y="1347"/>
                    <a:pt x="1096" y="685"/>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8"/>
            <p:cNvSpPr/>
            <p:nvPr/>
          </p:nvSpPr>
          <p:spPr>
            <a:xfrm>
              <a:off x="4360925" y="774400"/>
              <a:ext cx="363525" cy="194600"/>
            </a:xfrm>
            <a:custGeom>
              <a:avLst/>
              <a:gdLst/>
              <a:ahLst/>
              <a:cxnLst/>
              <a:rect l="l" t="t" r="r" b="b"/>
              <a:pathLst>
                <a:path w="14541" h="7784" extrusionOk="0">
                  <a:moveTo>
                    <a:pt x="115" y="0"/>
                  </a:moveTo>
                  <a:cubicBezTo>
                    <a:pt x="92" y="0"/>
                    <a:pt x="46" y="23"/>
                    <a:pt x="46" y="23"/>
                  </a:cubicBezTo>
                  <a:cubicBezTo>
                    <a:pt x="24" y="46"/>
                    <a:pt x="1" y="69"/>
                    <a:pt x="1" y="115"/>
                  </a:cubicBezTo>
                  <a:cubicBezTo>
                    <a:pt x="1" y="137"/>
                    <a:pt x="24" y="160"/>
                    <a:pt x="24" y="183"/>
                  </a:cubicBezTo>
                  <a:cubicBezTo>
                    <a:pt x="891" y="891"/>
                    <a:pt x="1850" y="1575"/>
                    <a:pt x="2922" y="2283"/>
                  </a:cubicBezTo>
                  <a:cubicBezTo>
                    <a:pt x="3881" y="2899"/>
                    <a:pt x="4908" y="3538"/>
                    <a:pt x="6004" y="4132"/>
                  </a:cubicBezTo>
                  <a:cubicBezTo>
                    <a:pt x="6552" y="4428"/>
                    <a:pt x="7122" y="4748"/>
                    <a:pt x="7716" y="5045"/>
                  </a:cubicBezTo>
                  <a:cubicBezTo>
                    <a:pt x="9451" y="5889"/>
                    <a:pt x="11140" y="6643"/>
                    <a:pt x="12783" y="7236"/>
                  </a:cubicBezTo>
                  <a:cubicBezTo>
                    <a:pt x="12897" y="7282"/>
                    <a:pt x="12988" y="7304"/>
                    <a:pt x="13080" y="7350"/>
                  </a:cubicBezTo>
                  <a:cubicBezTo>
                    <a:pt x="13308" y="7419"/>
                    <a:pt x="13536" y="7510"/>
                    <a:pt x="13742" y="7578"/>
                  </a:cubicBezTo>
                  <a:lnTo>
                    <a:pt x="13787" y="7578"/>
                  </a:lnTo>
                  <a:lnTo>
                    <a:pt x="13787" y="7601"/>
                  </a:lnTo>
                  <a:lnTo>
                    <a:pt x="13856" y="7601"/>
                  </a:lnTo>
                  <a:lnTo>
                    <a:pt x="13901" y="7624"/>
                  </a:lnTo>
                  <a:lnTo>
                    <a:pt x="13947" y="7647"/>
                  </a:lnTo>
                  <a:lnTo>
                    <a:pt x="13993" y="7647"/>
                  </a:lnTo>
                  <a:lnTo>
                    <a:pt x="14038" y="7670"/>
                  </a:lnTo>
                  <a:lnTo>
                    <a:pt x="14061" y="7693"/>
                  </a:lnTo>
                  <a:lnTo>
                    <a:pt x="14107" y="7693"/>
                  </a:lnTo>
                  <a:lnTo>
                    <a:pt x="14198" y="7715"/>
                  </a:lnTo>
                  <a:cubicBezTo>
                    <a:pt x="14267" y="7738"/>
                    <a:pt x="14335" y="7761"/>
                    <a:pt x="14404" y="7784"/>
                  </a:cubicBezTo>
                  <a:lnTo>
                    <a:pt x="14426" y="7784"/>
                  </a:lnTo>
                  <a:cubicBezTo>
                    <a:pt x="14472" y="7784"/>
                    <a:pt x="14518" y="7761"/>
                    <a:pt x="14518" y="7715"/>
                  </a:cubicBezTo>
                  <a:cubicBezTo>
                    <a:pt x="14541" y="7670"/>
                    <a:pt x="14518" y="7601"/>
                    <a:pt x="14449" y="7601"/>
                  </a:cubicBezTo>
                  <a:lnTo>
                    <a:pt x="14404" y="7578"/>
                  </a:lnTo>
                  <a:cubicBezTo>
                    <a:pt x="14312" y="7556"/>
                    <a:pt x="14198" y="7510"/>
                    <a:pt x="14084" y="7464"/>
                  </a:cubicBezTo>
                  <a:lnTo>
                    <a:pt x="14061" y="7464"/>
                  </a:lnTo>
                  <a:lnTo>
                    <a:pt x="13993" y="7441"/>
                  </a:lnTo>
                  <a:lnTo>
                    <a:pt x="13970" y="7441"/>
                  </a:lnTo>
                  <a:lnTo>
                    <a:pt x="13924" y="7419"/>
                  </a:lnTo>
                  <a:lnTo>
                    <a:pt x="13879" y="7419"/>
                  </a:lnTo>
                  <a:cubicBezTo>
                    <a:pt x="13650" y="7327"/>
                    <a:pt x="13422" y="7259"/>
                    <a:pt x="13217" y="7168"/>
                  </a:cubicBezTo>
                  <a:lnTo>
                    <a:pt x="12943" y="7076"/>
                  </a:lnTo>
                  <a:cubicBezTo>
                    <a:pt x="12167" y="6802"/>
                    <a:pt x="11391" y="6483"/>
                    <a:pt x="10615" y="6163"/>
                  </a:cubicBezTo>
                  <a:cubicBezTo>
                    <a:pt x="9679" y="5752"/>
                    <a:pt x="8743" y="5319"/>
                    <a:pt x="7807" y="4862"/>
                  </a:cubicBezTo>
                  <a:cubicBezTo>
                    <a:pt x="6757" y="4337"/>
                    <a:pt x="5730" y="3767"/>
                    <a:pt x="4749" y="3196"/>
                  </a:cubicBezTo>
                  <a:cubicBezTo>
                    <a:pt x="3676" y="2557"/>
                    <a:pt x="2671" y="1895"/>
                    <a:pt x="1736" y="1233"/>
                  </a:cubicBezTo>
                  <a:cubicBezTo>
                    <a:pt x="1325" y="936"/>
                    <a:pt x="914" y="639"/>
                    <a:pt x="526" y="320"/>
                  </a:cubicBezTo>
                  <a:cubicBezTo>
                    <a:pt x="412" y="229"/>
                    <a:pt x="298" y="137"/>
                    <a:pt x="183" y="46"/>
                  </a:cubicBezTo>
                  <a:cubicBezTo>
                    <a:pt x="161" y="23"/>
                    <a:pt x="138"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8"/>
            <p:cNvSpPr/>
            <p:nvPr/>
          </p:nvSpPr>
          <p:spPr>
            <a:xfrm>
              <a:off x="4332400" y="809200"/>
              <a:ext cx="365800" cy="197475"/>
            </a:xfrm>
            <a:custGeom>
              <a:avLst/>
              <a:gdLst/>
              <a:ahLst/>
              <a:cxnLst/>
              <a:rect l="l" t="t" r="r" b="b"/>
              <a:pathLst>
                <a:path w="14632" h="7899" extrusionOk="0">
                  <a:moveTo>
                    <a:pt x="115" y="1"/>
                  </a:moveTo>
                  <a:cubicBezTo>
                    <a:pt x="92" y="1"/>
                    <a:pt x="69" y="1"/>
                    <a:pt x="46" y="24"/>
                  </a:cubicBezTo>
                  <a:cubicBezTo>
                    <a:pt x="23" y="46"/>
                    <a:pt x="1" y="69"/>
                    <a:pt x="1" y="92"/>
                  </a:cubicBezTo>
                  <a:cubicBezTo>
                    <a:pt x="1" y="115"/>
                    <a:pt x="23" y="161"/>
                    <a:pt x="46" y="161"/>
                  </a:cubicBezTo>
                  <a:cubicBezTo>
                    <a:pt x="868" y="868"/>
                    <a:pt x="1804" y="1553"/>
                    <a:pt x="2854" y="2260"/>
                  </a:cubicBezTo>
                  <a:cubicBezTo>
                    <a:pt x="3812" y="2900"/>
                    <a:pt x="4840" y="3516"/>
                    <a:pt x="5912" y="4132"/>
                  </a:cubicBezTo>
                  <a:cubicBezTo>
                    <a:pt x="6232" y="4292"/>
                    <a:pt x="6529" y="4474"/>
                    <a:pt x="6848" y="4634"/>
                  </a:cubicBezTo>
                  <a:cubicBezTo>
                    <a:pt x="7191" y="4817"/>
                    <a:pt x="7533" y="4999"/>
                    <a:pt x="7875" y="5159"/>
                  </a:cubicBezTo>
                  <a:cubicBezTo>
                    <a:pt x="8218" y="5342"/>
                    <a:pt x="8560" y="5502"/>
                    <a:pt x="8925" y="5684"/>
                  </a:cubicBezTo>
                  <a:cubicBezTo>
                    <a:pt x="9268" y="5844"/>
                    <a:pt x="9610" y="6004"/>
                    <a:pt x="9952" y="6164"/>
                  </a:cubicBezTo>
                  <a:cubicBezTo>
                    <a:pt x="11025" y="6643"/>
                    <a:pt x="12075" y="7054"/>
                    <a:pt x="13079" y="7419"/>
                  </a:cubicBezTo>
                  <a:cubicBezTo>
                    <a:pt x="13079" y="7419"/>
                    <a:pt x="13102" y="7419"/>
                    <a:pt x="13102" y="7442"/>
                  </a:cubicBezTo>
                  <a:cubicBezTo>
                    <a:pt x="13376" y="7533"/>
                    <a:pt x="13650" y="7624"/>
                    <a:pt x="13924" y="7716"/>
                  </a:cubicBezTo>
                  <a:lnTo>
                    <a:pt x="13970" y="7738"/>
                  </a:lnTo>
                  <a:lnTo>
                    <a:pt x="14015" y="7738"/>
                  </a:lnTo>
                  <a:lnTo>
                    <a:pt x="14061" y="7761"/>
                  </a:lnTo>
                  <a:lnTo>
                    <a:pt x="14084" y="7761"/>
                  </a:lnTo>
                  <a:lnTo>
                    <a:pt x="14107" y="7784"/>
                  </a:lnTo>
                  <a:lnTo>
                    <a:pt x="14152" y="7784"/>
                  </a:lnTo>
                  <a:lnTo>
                    <a:pt x="14198" y="7807"/>
                  </a:lnTo>
                  <a:lnTo>
                    <a:pt x="14289" y="7830"/>
                  </a:lnTo>
                  <a:lnTo>
                    <a:pt x="14381" y="7853"/>
                  </a:lnTo>
                  <a:lnTo>
                    <a:pt x="14426" y="7875"/>
                  </a:lnTo>
                  <a:lnTo>
                    <a:pt x="14495" y="7898"/>
                  </a:lnTo>
                  <a:lnTo>
                    <a:pt x="14517" y="7898"/>
                  </a:lnTo>
                  <a:cubicBezTo>
                    <a:pt x="14563" y="7898"/>
                    <a:pt x="14609" y="7875"/>
                    <a:pt x="14609" y="7830"/>
                  </a:cubicBezTo>
                  <a:cubicBezTo>
                    <a:pt x="14632" y="7784"/>
                    <a:pt x="14586" y="7716"/>
                    <a:pt x="14540" y="7693"/>
                  </a:cubicBezTo>
                  <a:lnTo>
                    <a:pt x="14495" y="7693"/>
                  </a:lnTo>
                  <a:lnTo>
                    <a:pt x="14449" y="7670"/>
                  </a:lnTo>
                  <a:lnTo>
                    <a:pt x="14381" y="7647"/>
                  </a:lnTo>
                  <a:lnTo>
                    <a:pt x="14358" y="7647"/>
                  </a:lnTo>
                  <a:lnTo>
                    <a:pt x="14312" y="7624"/>
                  </a:lnTo>
                  <a:lnTo>
                    <a:pt x="14266" y="7624"/>
                  </a:lnTo>
                  <a:lnTo>
                    <a:pt x="14244" y="7602"/>
                  </a:lnTo>
                  <a:lnTo>
                    <a:pt x="14198" y="7602"/>
                  </a:lnTo>
                  <a:lnTo>
                    <a:pt x="14084" y="7556"/>
                  </a:lnTo>
                  <a:lnTo>
                    <a:pt x="14038" y="7533"/>
                  </a:lnTo>
                  <a:lnTo>
                    <a:pt x="13992" y="7510"/>
                  </a:lnTo>
                  <a:cubicBezTo>
                    <a:pt x="13696" y="7419"/>
                    <a:pt x="13422" y="7328"/>
                    <a:pt x="13148" y="7236"/>
                  </a:cubicBezTo>
                  <a:cubicBezTo>
                    <a:pt x="12372" y="6940"/>
                    <a:pt x="11550" y="6620"/>
                    <a:pt x="10751" y="6278"/>
                  </a:cubicBezTo>
                  <a:cubicBezTo>
                    <a:pt x="10546" y="6186"/>
                    <a:pt x="10318" y="6095"/>
                    <a:pt x="10089" y="6004"/>
                  </a:cubicBezTo>
                  <a:cubicBezTo>
                    <a:pt x="9747" y="5844"/>
                    <a:pt x="9405" y="5684"/>
                    <a:pt x="9062" y="5524"/>
                  </a:cubicBezTo>
                  <a:cubicBezTo>
                    <a:pt x="8697" y="5342"/>
                    <a:pt x="8355" y="5182"/>
                    <a:pt x="7989" y="4999"/>
                  </a:cubicBezTo>
                  <a:cubicBezTo>
                    <a:pt x="7670" y="4840"/>
                    <a:pt x="7327" y="4657"/>
                    <a:pt x="7008" y="4497"/>
                  </a:cubicBezTo>
                  <a:cubicBezTo>
                    <a:pt x="5912" y="3904"/>
                    <a:pt x="4885" y="3310"/>
                    <a:pt x="3904" y="2694"/>
                  </a:cubicBezTo>
                  <a:cubicBezTo>
                    <a:pt x="2785" y="2009"/>
                    <a:pt x="1827" y="1325"/>
                    <a:pt x="914" y="617"/>
                  </a:cubicBezTo>
                  <a:lnTo>
                    <a:pt x="685" y="434"/>
                  </a:lnTo>
                  <a:lnTo>
                    <a:pt x="708" y="457"/>
                  </a:lnTo>
                  <a:lnTo>
                    <a:pt x="503" y="297"/>
                  </a:lnTo>
                  <a:cubicBezTo>
                    <a:pt x="389" y="206"/>
                    <a:pt x="274" y="115"/>
                    <a:pt x="183" y="24"/>
                  </a:cubicBezTo>
                  <a:cubicBezTo>
                    <a:pt x="160" y="24"/>
                    <a:pt x="138"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8"/>
            <p:cNvSpPr/>
            <p:nvPr/>
          </p:nvSpPr>
          <p:spPr>
            <a:xfrm>
              <a:off x="4215425" y="953575"/>
              <a:ext cx="355525" cy="202025"/>
            </a:xfrm>
            <a:custGeom>
              <a:avLst/>
              <a:gdLst/>
              <a:ahLst/>
              <a:cxnLst/>
              <a:rect l="l" t="t" r="r" b="b"/>
              <a:pathLst>
                <a:path w="14221" h="8081" extrusionOk="0">
                  <a:moveTo>
                    <a:pt x="92" y="1"/>
                  </a:moveTo>
                  <a:cubicBezTo>
                    <a:pt x="69" y="1"/>
                    <a:pt x="46" y="1"/>
                    <a:pt x="46" y="23"/>
                  </a:cubicBezTo>
                  <a:cubicBezTo>
                    <a:pt x="46" y="23"/>
                    <a:pt x="46" y="46"/>
                    <a:pt x="46" y="69"/>
                  </a:cubicBezTo>
                  <a:lnTo>
                    <a:pt x="23" y="69"/>
                  </a:lnTo>
                  <a:cubicBezTo>
                    <a:pt x="0" y="92"/>
                    <a:pt x="0" y="115"/>
                    <a:pt x="0" y="115"/>
                  </a:cubicBezTo>
                  <a:cubicBezTo>
                    <a:pt x="0" y="137"/>
                    <a:pt x="0" y="137"/>
                    <a:pt x="23" y="160"/>
                  </a:cubicBezTo>
                  <a:cubicBezTo>
                    <a:pt x="23" y="160"/>
                    <a:pt x="23" y="183"/>
                    <a:pt x="46" y="183"/>
                  </a:cubicBezTo>
                  <a:cubicBezTo>
                    <a:pt x="69" y="206"/>
                    <a:pt x="92" y="229"/>
                    <a:pt x="115" y="274"/>
                  </a:cubicBezTo>
                  <a:cubicBezTo>
                    <a:pt x="137" y="297"/>
                    <a:pt x="183" y="320"/>
                    <a:pt x="229" y="343"/>
                  </a:cubicBezTo>
                  <a:cubicBezTo>
                    <a:pt x="1005" y="1028"/>
                    <a:pt x="1872" y="1690"/>
                    <a:pt x="2854" y="2374"/>
                  </a:cubicBezTo>
                  <a:cubicBezTo>
                    <a:pt x="3812" y="3036"/>
                    <a:pt x="4817" y="3675"/>
                    <a:pt x="5935" y="4314"/>
                  </a:cubicBezTo>
                  <a:cubicBezTo>
                    <a:pt x="6734" y="4771"/>
                    <a:pt x="7578" y="5228"/>
                    <a:pt x="8446" y="5661"/>
                  </a:cubicBezTo>
                  <a:cubicBezTo>
                    <a:pt x="9176" y="6026"/>
                    <a:pt x="9929" y="6392"/>
                    <a:pt x="10660" y="6711"/>
                  </a:cubicBezTo>
                  <a:lnTo>
                    <a:pt x="10820" y="6780"/>
                  </a:lnTo>
                  <a:lnTo>
                    <a:pt x="10842" y="6780"/>
                  </a:lnTo>
                  <a:lnTo>
                    <a:pt x="10865" y="6802"/>
                  </a:lnTo>
                  <a:cubicBezTo>
                    <a:pt x="11139" y="6917"/>
                    <a:pt x="11390" y="7031"/>
                    <a:pt x="11641" y="7122"/>
                  </a:cubicBezTo>
                  <a:lnTo>
                    <a:pt x="11687" y="7145"/>
                  </a:lnTo>
                  <a:lnTo>
                    <a:pt x="11710" y="7145"/>
                  </a:lnTo>
                  <a:lnTo>
                    <a:pt x="11733" y="7168"/>
                  </a:lnTo>
                  <a:lnTo>
                    <a:pt x="11778" y="7190"/>
                  </a:lnTo>
                  <a:lnTo>
                    <a:pt x="11824" y="7213"/>
                  </a:lnTo>
                  <a:lnTo>
                    <a:pt x="11847" y="7213"/>
                  </a:lnTo>
                  <a:cubicBezTo>
                    <a:pt x="11870" y="7236"/>
                    <a:pt x="11892" y="7236"/>
                    <a:pt x="11938" y="7259"/>
                  </a:cubicBezTo>
                  <a:cubicBezTo>
                    <a:pt x="12143" y="7327"/>
                    <a:pt x="12372" y="7419"/>
                    <a:pt x="12577" y="7510"/>
                  </a:cubicBezTo>
                  <a:lnTo>
                    <a:pt x="12600" y="7510"/>
                  </a:lnTo>
                  <a:lnTo>
                    <a:pt x="12623" y="7533"/>
                  </a:lnTo>
                  <a:lnTo>
                    <a:pt x="12646" y="7533"/>
                  </a:lnTo>
                  <a:lnTo>
                    <a:pt x="12760" y="7579"/>
                  </a:lnTo>
                  <a:lnTo>
                    <a:pt x="12828" y="7601"/>
                  </a:lnTo>
                  <a:cubicBezTo>
                    <a:pt x="12851" y="7624"/>
                    <a:pt x="12874" y="7624"/>
                    <a:pt x="12897" y="7624"/>
                  </a:cubicBezTo>
                  <a:cubicBezTo>
                    <a:pt x="13102" y="7715"/>
                    <a:pt x="13308" y="7784"/>
                    <a:pt x="13513" y="7852"/>
                  </a:cubicBezTo>
                  <a:lnTo>
                    <a:pt x="13536" y="7875"/>
                  </a:lnTo>
                  <a:lnTo>
                    <a:pt x="13559" y="7875"/>
                  </a:lnTo>
                  <a:lnTo>
                    <a:pt x="13604" y="7898"/>
                  </a:lnTo>
                  <a:lnTo>
                    <a:pt x="13696" y="7921"/>
                  </a:lnTo>
                  <a:lnTo>
                    <a:pt x="13718" y="7944"/>
                  </a:lnTo>
                  <a:lnTo>
                    <a:pt x="13764" y="7944"/>
                  </a:lnTo>
                  <a:lnTo>
                    <a:pt x="13787" y="7967"/>
                  </a:lnTo>
                  <a:lnTo>
                    <a:pt x="13833" y="7989"/>
                  </a:lnTo>
                  <a:lnTo>
                    <a:pt x="13901" y="7989"/>
                  </a:lnTo>
                  <a:cubicBezTo>
                    <a:pt x="13947" y="8012"/>
                    <a:pt x="14015" y="8035"/>
                    <a:pt x="14084" y="8058"/>
                  </a:cubicBezTo>
                  <a:cubicBezTo>
                    <a:pt x="14106" y="8081"/>
                    <a:pt x="14106" y="8081"/>
                    <a:pt x="14129" y="8081"/>
                  </a:cubicBezTo>
                  <a:cubicBezTo>
                    <a:pt x="14152" y="8081"/>
                    <a:pt x="14198" y="8035"/>
                    <a:pt x="14221" y="7989"/>
                  </a:cubicBezTo>
                  <a:cubicBezTo>
                    <a:pt x="14221" y="7944"/>
                    <a:pt x="14198" y="7898"/>
                    <a:pt x="14152" y="7875"/>
                  </a:cubicBezTo>
                  <a:cubicBezTo>
                    <a:pt x="14084" y="7852"/>
                    <a:pt x="14015" y="7830"/>
                    <a:pt x="13947" y="7807"/>
                  </a:cubicBezTo>
                  <a:lnTo>
                    <a:pt x="13924" y="7807"/>
                  </a:lnTo>
                  <a:cubicBezTo>
                    <a:pt x="13901" y="7784"/>
                    <a:pt x="13855" y="7784"/>
                    <a:pt x="13833" y="7761"/>
                  </a:cubicBezTo>
                  <a:cubicBezTo>
                    <a:pt x="13810" y="7761"/>
                    <a:pt x="13810" y="7761"/>
                    <a:pt x="13787" y="7738"/>
                  </a:cubicBezTo>
                  <a:lnTo>
                    <a:pt x="13764" y="7738"/>
                  </a:lnTo>
                  <a:lnTo>
                    <a:pt x="13673" y="7715"/>
                  </a:lnTo>
                  <a:cubicBezTo>
                    <a:pt x="13444" y="7624"/>
                    <a:pt x="13216" y="7533"/>
                    <a:pt x="12988" y="7442"/>
                  </a:cubicBezTo>
                  <a:lnTo>
                    <a:pt x="12874" y="7396"/>
                  </a:lnTo>
                  <a:lnTo>
                    <a:pt x="12760" y="7373"/>
                  </a:lnTo>
                  <a:lnTo>
                    <a:pt x="12714" y="7350"/>
                  </a:lnTo>
                  <a:lnTo>
                    <a:pt x="12668" y="7327"/>
                  </a:lnTo>
                  <a:lnTo>
                    <a:pt x="12623" y="7305"/>
                  </a:lnTo>
                  <a:lnTo>
                    <a:pt x="12600" y="7305"/>
                  </a:lnTo>
                  <a:cubicBezTo>
                    <a:pt x="12395" y="7213"/>
                    <a:pt x="12189" y="7145"/>
                    <a:pt x="12006" y="7054"/>
                  </a:cubicBezTo>
                  <a:lnTo>
                    <a:pt x="11915" y="7031"/>
                  </a:lnTo>
                  <a:lnTo>
                    <a:pt x="11824" y="6985"/>
                  </a:lnTo>
                  <a:lnTo>
                    <a:pt x="11778" y="6962"/>
                  </a:lnTo>
                  <a:lnTo>
                    <a:pt x="11710" y="6939"/>
                  </a:lnTo>
                  <a:lnTo>
                    <a:pt x="11322" y="6780"/>
                  </a:lnTo>
                  <a:cubicBezTo>
                    <a:pt x="11185" y="6711"/>
                    <a:pt x="11071" y="6665"/>
                    <a:pt x="10934" y="6620"/>
                  </a:cubicBezTo>
                  <a:cubicBezTo>
                    <a:pt x="10842" y="6574"/>
                    <a:pt x="10774" y="6551"/>
                    <a:pt x="10705" y="6506"/>
                  </a:cubicBezTo>
                  <a:cubicBezTo>
                    <a:pt x="9998" y="6209"/>
                    <a:pt x="9290" y="5844"/>
                    <a:pt x="8537" y="5479"/>
                  </a:cubicBezTo>
                  <a:cubicBezTo>
                    <a:pt x="7464" y="4954"/>
                    <a:pt x="6391" y="4360"/>
                    <a:pt x="5387" y="3744"/>
                  </a:cubicBezTo>
                  <a:cubicBezTo>
                    <a:pt x="4314" y="3128"/>
                    <a:pt x="3287" y="2466"/>
                    <a:pt x="2374" y="1781"/>
                  </a:cubicBezTo>
                  <a:cubicBezTo>
                    <a:pt x="1986" y="1507"/>
                    <a:pt x="1598" y="1233"/>
                    <a:pt x="1233" y="936"/>
                  </a:cubicBezTo>
                  <a:cubicBezTo>
                    <a:pt x="891" y="662"/>
                    <a:pt x="571" y="389"/>
                    <a:pt x="251" y="115"/>
                  </a:cubicBezTo>
                  <a:lnTo>
                    <a:pt x="160" y="23"/>
                  </a:lnTo>
                  <a:cubicBezTo>
                    <a:pt x="137" y="1"/>
                    <a:pt x="137"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8"/>
            <p:cNvSpPr/>
            <p:nvPr/>
          </p:nvSpPr>
          <p:spPr>
            <a:xfrm>
              <a:off x="4246800" y="915925"/>
              <a:ext cx="358400" cy="203725"/>
            </a:xfrm>
            <a:custGeom>
              <a:avLst/>
              <a:gdLst/>
              <a:ahLst/>
              <a:cxnLst/>
              <a:rect l="l" t="t" r="r" b="b"/>
              <a:pathLst>
                <a:path w="14336" h="8149" extrusionOk="0">
                  <a:moveTo>
                    <a:pt x="138" y="0"/>
                  </a:moveTo>
                  <a:cubicBezTo>
                    <a:pt x="138" y="0"/>
                    <a:pt x="138" y="23"/>
                    <a:pt x="115" y="23"/>
                  </a:cubicBezTo>
                  <a:cubicBezTo>
                    <a:pt x="92" y="69"/>
                    <a:pt x="46" y="91"/>
                    <a:pt x="1" y="137"/>
                  </a:cubicBezTo>
                  <a:cubicBezTo>
                    <a:pt x="777" y="845"/>
                    <a:pt x="1667" y="1552"/>
                    <a:pt x="2740" y="2305"/>
                  </a:cubicBezTo>
                  <a:cubicBezTo>
                    <a:pt x="3676" y="2967"/>
                    <a:pt x="4680" y="3606"/>
                    <a:pt x="5798" y="4268"/>
                  </a:cubicBezTo>
                  <a:cubicBezTo>
                    <a:pt x="6780" y="4839"/>
                    <a:pt x="7807" y="5387"/>
                    <a:pt x="8880" y="5912"/>
                  </a:cubicBezTo>
                  <a:cubicBezTo>
                    <a:pt x="9131" y="6026"/>
                    <a:pt x="9382" y="6163"/>
                    <a:pt x="9633" y="6277"/>
                  </a:cubicBezTo>
                  <a:cubicBezTo>
                    <a:pt x="9998" y="6437"/>
                    <a:pt x="10363" y="6619"/>
                    <a:pt x="10774" y="6802"/>
                  </a:cubicBezTo>
                  <a:lnTo>
                    <a:pt x="10797" y="6802"/>
                  </a:lnTo>
                  <a:lnTo>
                    <a:pt x="10843" y="6825"/>
                  </a:lnTo>
                  <a:cubicBezTo>
                    <a:pt x="10866" y="6825"/>
                    <a:pt x="10866" y="6848"/>
                    <a:pt x="10866" y="6848"/>
                  </a:cubicBezTo>
                  <a:cubicBezTo>
                    <a:pt x="11140" y="6962"/>
                    <a:pt x="11391" y="7076"/>
                    <a:pt x="11642" y="7167"/>
                  </a:cubicBezTo>
                  <a:cubicBezTo>
                    <a:pt x="11665" y="7190"/>
                    <a:pt x="11687" y="7190"/>
                    <a:pt x="11687" y="7190"/>
                  </a:cubicBezTo>
                  <a:lnTo>
                    <a:pt x="11710" y="7190"/>
                  </a:lnTo>
                  <a:lnTo>
                    <a:pt x="11824" y="7236"/>
                  </a:lnTo>
                  <a:lnTo>
                    <a:pt x="11893" y="7281"/>
                  </a:lnTo>
                  <a:lnTo>
                    <a:pt x="11938" y="7281"/>
                  </a:lnTo>
                  <a:cubicBezTo>
                    <a:pt x="12189" y="7395"/>
                    <a:pt x="12418" y="7487"/>
                    <a:pt x="12646" y="7578"/>
                  </a:cubicBezTo>
                  <a:cubicBezTo>
                    <a:pt x="12669" y="7578"/>
                    <a:pt x="12669" y="7601"/>
                    <a:pt x="12692" y="7601"/>
                  </a:cubicBezTo>
                  <a:lnTo>
                    <a:pt x="12783" y="7624"/>
                  </a:lnTo>
                  <a:lnTo>
                    <a:pt x="12851" y="7669"/>
                  </a:lnTo>
                  <a:lnTo>
                    <a:pt x="12874" y="7669"/>
                  </a:lnTo>
                  <a:cubicBezTo>
                    <a:pt x="13125" y="7761"/>
                    <a:pt x="13376" y="7852"/>
                    <a:pt x="13605" y="7943"/>
                  </a:cubicBezTo>
                  <a:lnTo>
                    <a:pt x="13650" y="7966"/>
                  </a:lnTo>
                  <a:lnTo>
                    <a:pt x="13742" y="7989"/>
                  </a:lnTo>
                  <a:lnTo>
                    <a:pt x="13764" y="7989"/>
                  </a:lnTo>
                  <a:lnTo>
                    <a:pt x="13810" y="8012"/>
                  </a:lnTo>
                  <a:lnTo>
                    <a:pt x="13833" y="8012"/>
                  </a:lnTo>
                  <a:lnTo>
                    <a:pt x="13856" y="8035"/>
                  </a:lnTo>
                  <a:lnTo>
                    <a:pt x="13879" y="8035"/>
                  </a:lnTo>
                  <a:lnTo>
                    <a:pt x="13924" y="8057"/>
                  </a:lnTo>
                  <a:lnTo>
                    <a:pt x="13947" y="8057"/>
                  </a:lnTo>
                  <a:lnTo>
                    <a:pt x="14198" y="8149"/>
                  </a:lnTo>
                  <a:lnTo>
                    <a:pt x="14221" y="8149"/>
                  </a:lnTo>
                  <a:cubicBezTo>
                    <a:pt x="14267" y="8149"/>
                    <a:pt x="14312" y="8126"/>
                    <a:pt x="14312" y="8080"/>
                  </a:cubicBezTo>
                  <a:cubicBezTo>
                    <a:pt x="14335" y="8035"/>
                    <a:pt x="14312" y="7966"/>
                    <a:pt x="14244" y="7966"/>
                  </a:cubicBezTo>
                  <a:cubicBezTo>
                    <a:pt x="14175" y="7920"/>
                    <a:pt x="14107" y="7898"/>
                    <a:pt x="14038" y="7875"/>
                  </a:cubicBezTo>
                  <a:lnTo>
                    <a:pt x="13970" y="7852"/>
                  </a:lnTo>
                  <a:lnTo>
                    <a:pt x="13924" y="7852"/>
                  </a:lnTo>
                  <a:lnTo>
                    <a:pt x="13879" y="7829"/>
                  </a:lnTo>
                  <a:lnTo>
                    <a:pt x="13810" y="7806"/>
                  </a:lnTo>
                  <a:lnTo>
                    <a:pt x="13787" y="7783"/>
                  </a:lnTo>
                  <a:cubicBezTo>
                    <a:pt x="13742" y="7783"/>
                    <a:pt x="13696" y="7761"/>
                    <a:pt x="13673" y="7761"/>
                  </a:cubicBezTo>
                  <a:cubicBezTo>
                    <a:pt x="13422" y="7647"/>
                    <a:pt x="13148" y="7555"/>
                    <a:pt x="12897" y="7464"/>
                  </a:cubicBezTo>
                  <a:cubicBezTo>
                    <a:pt x="12829" y="7441"/>
                    <a:pt x="12760" y="7418"/>
                    <a:pt x="12692" y="7373"/>
                  </a:cubicBezTo>
                  <a:cubicBezTo>
                    <a:pt x="12463" y="7281"/>
                    <a:pt x="12235" y="7190"/>
                    <a:pt x="12007" y="7099"/>
                  </a:cubicBezTo>
                  <a:lnTo>
                    <a:pt x="11938" y="7076"/>
                  </a:lnTo>
                  <a:lnTo>
                    <a:pt x="11893" y="7053"/>
                  </a:lnTo>
                  <a:lnTo>
                    <a:pt x="11870" y="7053"/>
                  </a:lnTo>
                  <a:lnTo>
                    <a:pt x="11847" y="7030"/>
                  </a:lnTo>
                  <a:lnTo>
                    <a:pt x="11710" y="6985"/>
                  </a:lnTo>
                  <a:lnTo>
                    <a:pt x="11550" y="6916"/>
                  </a:lnTo>
                  <a:lnTo>
                    <a:pt x="11413" y="6848"/>
                  </a:lnTo>
                  <a:lnTo>
                    <a:pt x="11391" y="6848"/>
                  </a:lnTo>
                  <a:cubicBezTo>
                    <a:pt x="11276" y="6802"/>
                    <a:pt x="11140" y="6734"/>
                    <a:pt x="11003" y="6688"/>
                  </a:cubicBezTo>
                  <a:lnTo>
                    <a:pt x="10980" y="6665"/>
                  </a:lnTo>
                  <a:lnTo>
                    <a:pt x="10934" y="6642"/>
                  </a:lnTo>
                  <a:lnTo>
                    <a:pt x="10911" y="6642"/>
                  </a:lnTo>
                  <a:lnTo>
                    <a:pt x="10866" y="6619"/>
                  </a:lnTo>
                  <a:cubicBezTo>
                    <a:pt x="10478" y="6460"/>
                    <a:pt x="10090" y="6277"/>
                    <a:pt x="9679" y="6072"/>
                  </a:cubicBezTo>
                  <a:cubicBezTo>
                    <a:pt x="9428" y="5957"/>
                    <a:pt x="9222" y="5843"/>
                    <a:pt x="8994" y="5729"/>
                  </a:cubicBezTo>
                  <a:cubicBezTo>
                    <a:pt x="7898" y="5204"/>
                    <a:pt x="6826" y="4634"/>
                    <a:pt x="5821" y="4040"/>
                  </a:cubicBezTo>
                  <a:cubicBezTo>
                    <a:pt x="4726" y="3401"/>
                    <a:pt x="3698" y="2739"/>
                    <a:pt x="2763" y="2077"/>
                  </a:cubicBezTo>
                  <a:cubicBezTo>
                    <a:pt x="2260" y="1712"/>
                    <a:pt x="1781" y="1370"/>
                    <a:pt x="1325" y="1004"/>
                  </a:cubicBezTo>
                  <a:cubicBezTo>
                    <a:pt x="914" y="685"/>
                    <a:pt x="526" y="342"/>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8"/>
            <p:cNvSpPr/>
            <p:nvPr/>
          </p:nvSpPr>
          <p:spPr>
            <a:xfrm>
              <a:off x="4278200" y="881100"/>
              <a:ext cx="17125" cy="14300"/>
            </a:xfrm>
            <a:custGeom>
              <a:avLst/>
              <a:gdLst/>
              <a:ahLst/>
              <a:cxnLst/>
              <a:rect l="l" t="t" r="r" b="b"/>
              <a:pathLst>
                <a:path w="685" h="572" extrusionOk="0">
                  <a:moveTo>
                    <a:pt x="114" y="1"/>
                  </a:moveTo>
                  <a:cubicBezTo>
                    <a:pt x="69" y="1"/>
                    <a:pt x="46" y="1"/>
                    <a:pt x="23" y="24"/>
                  </a:cubicBezTo>
                  <a:cubicBezTo>
                    <a:pt x="0" y="46"/>
                    <a:pt x="0" y="69"/>
                    <a:pt x="0" y="115"/>
                  </a:cubicBezTo>
                  <a:cubicBezTo>
                    <a:pt x="0" y="138"/>
                    <a:pt x="0" y="160"/>
                    <a:pt x="23" y="160"/>
                  </a:cubicBezTo>
                  <a:cubicBezTo>
                    <a:pt x="183" y="297"/>
                    <a:pt x="343" y="434"/>
                    <a:pt x="525" y="571"/>
                  </a:cubicBezTo>
                  <a:cubicBezTo>
                    <a:pt x="525" y="571"/>
                    <a:pt x="525" y="549"/>
                    <a:pt x="548" y="549"/>
                  </a:cubicBezTo>
                  <a:cubicBezTo>
                    <a:pt x="571" y="526"/>
                    <a:pt x="594" y="526"/>
                    <a:pt x="639" y="503"/>
                  </a:cubicBezTo>
                  <a:cubicBezTo>
                    <a:pt x="639" y="480"/>
                    <a:pt x="662" y="480"/>
                    <a:pt x="685" y="457"/>
                  </a:cubicBezTo>
                  <a:cubicBezTo>
                    <a:pt x="525" y="320"/>
                    <a:pt x="343" y="183"/>
                    <a:pt x="183" y="24"/>
                  </a:cubicBezTo>
                  <a:cubicBezTo>
                    <a:pt x="160" y="1"/>
                    <a:pt x="137" y="1"/>
                    <a:pt x="114" y="1"/>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8"/>
            <p:cNvSpPr/>
            <p:nvPr/>
          </p:nvSpPr>
          <p:spPr>
            <a:xfrm>
              <a:off x="4388325" y="735025"/>
              <a:ext cx="17725" cy="15425"/>
            </a:xfrm>
            <a:custGeom>
              <a:avLst/>
              <a:gdLst/>
              <a:ahLst/>
              <a:cxnLst/>
              <a:rect l="l" t="t" r="r" b="b"/>
              <a:pathLst>
                <a:path w="709" h="617" extrusionOk="0">
                  <a:moveTo>
                    <a:pt x="115" y="0"/>
                  </a:moveTo>
                  <a:cubicBezTo>
                    <a:pt x="92" y="0"/>
                    <a:pt x="69" y="23"/>
                    <a:pt x="46" y="23"/>
                  </a:cubicBezTo>
                  <a:cubicBezTo>
                    <a:pt x="23" y="46"/>
                    <a:pt x="0" y="69"/>
                    <a:pt x="0" y="115"/>
                  </a:cubicBezTo>
                  <a:cubicBezTo>
                    <a:pt x="0" y="137"/>
                    <a:pt x="23" y="160"/>
                    <a:pt x="46" y="183"/>
                  </a:cubicBezTo>
                  <a:cubicBezTo>
                    <a:pt x="206" y="320"/>
                    <a:pt x="388" y="480"/>
                    <a:pt x="571" y="617"/>
                  </a:cubicBezTo>
                  <a:cubicBezTo>
                    <a:pt x="571" y="617"/>
                    <a:pt x="594" y="594"/>
                    <a:pt x="594" y="594"/>
                  </a:cubicBezTo>
                  <a:cubicBezTo>
                    <a:pt x="617" y="571"/>
                    <a:pt x="617" y="548"/>
                    <a:pt x="640" y="548"/>
                  </a:cubicBezTo>
                  <a:cubicBezTo>
                    <a:pt x="640" y="525"/>
                    <a:pt x="662" y="503"/>
                    <a:pt x="685" y="480"/>
                  </a:cubicBezTo>
                  <a:cubicBezTo>
                    <a:pt x="685" y="480"/>
                    <a:pt x="708" y="457"/>
                    <a:pt x="708" y="457"/>
                  </a:cubicBezTo>
                  <a:lnTo>
                    <a:pt x="640" y="411"/>
                  </a:lnTo>
                  <a:lnTo>
                    <a:pt x="503" y="297"/>
                  </a:lnTo>
                  <a:cubicBezTo>
                    <a:pt x="388" y="206"/>
                    <a:pt x="297" y="115"/>
                    <a:pt x="183" y="46"/>
                  </a:cubicBezTo>
                  <a:cubicBezTo>
                    <a:pt x="160" y="23"/>
                    <a:pt x="137" y="0"/>
                    <a:pt x="115" y="0"/>
                  </a:cubicBezTo>
                  <a:close/>
                </a:path>
              </a:pathLst>
            </a:custGeom>
            <a:solidFill>
              <a:srgbClr val="045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8"/>
            <p:cNvSpPr/>
            <p:nvPr/>
          </p:nvSpPr>
          <p:spPr>
            <a:xfrm>
              <a:off x="4201725" y="615200"/>
              <a:ext cx="324150" cy="448525"/>
            </a:xfrm>
            <a:custGeom>
              <a:avLst/>
              <a:gdLst/>
              <a:ahLst/>
              <a:cxnLst/>
              <a:rect l="l" t="t" r="r" b="b"/>
              <a:pathLst>
                <a:path w="12966" h="17941" extrusionOk="0">
                  <a:moveTo>
                    <a:pt x="12874" y="0"/>
                  </a:moveTo>
                  <a:cubicBezTo>
                    <a:pt x="12828" y="0"/>
                    <a:pt x="12783" y="23"/>
                    <a:pt x="12760" y="46"/>
                  </a:cubicBezTo>
                  <a:cubicBezTo>
                    <a:pt x="12440" y="1141"/>
                    <a:pt x="11961" y="2260"/>
                    <a:pt x="11276" y="3470"/>
                  </a:cubicBezTo>
                  <a:cubicBezTo>
                    <a:pt x="10774" y="4383"/>
                    <a:pt x="10181" y="5318"/>
                    <a:pt x="9427" y="6414"/>
                  </a:cubicBezTo>
                  <a:cubicBezTo>
                    <a:pt x="9108" y="6871"/>
                    <a:pt x="8788" y="7304"/>
                    <a:pt x="8423" y="7806"/>
                  </a:cubicBezTo>
                  <a:cubicBezTo>
                    <a:pt x="8081" y="8286"/>
                    <a:pt x="7716" y="8765"/>
                    <a:pt x="7373" y="9244"/>
                  </a:cubicBezTo>
                  <a:cubicBezTo>
                    <a:pt x="6095" y="10979"/>
                    <a:pt x="4520" y="13011"/>
                    <a:pt x="2762" y="14905"/>
                  </a:cubicBezTo>
                  <a:cubicBezTo>
                    <a:pt x="2671" y="14996"/>
                    <a:pt x="2557" y="15110"/>
                    <a:pt x="2466" y="15225"/>
                  </a:cubicBezTo>
                  <a:lnTo>
                    <a:pt x="2237" y="15453"/>
                  </a:lnTo>
                  <a:cubicBezTo>
                    <a:pt x="2055" y="15635"/>
                    <a:pt x="1895" y="15841"/>
                    <a:pt x="1712" y="16023"/>
                  </a:cubicBezTo>
                  <a:lnTo>
                    <a:pt x="1598" y="16160"/>
                  </a:lnTo>
                  <a:cubicBezTo>
                    <a:pt x="1302" y="16480"/>
                    <a:pt x="982" y="16845"/>
                    <a:pt x="640" y="17188"/>
                  </a:cubicBezTo>
                  <a:cubicBezTo>
                    <a:pt x="434" y="17393"/>
                    <a:pt x="252" y="17576"/>
                    <a:pt x="46" y="17758"/>
                  </a:cubicBezTo>
                  <a:cubicBezTo>
                    <a:pt x="1" y="17804"/>
                    <a:pt x="1" y="17872"/>
                    <a:pt x="23" y="17918"/>
                  </a:cubicBezTo>
                  <a:cubicBezTo>
                    <a:pt x="46" y="17941"/>
                    <a:pt x="69" y="17941"/>
                    <a:pt x="115" y="17941"/>
                  </a:cubicBezTo>
                  <a:cubicBezTo>
                    <a:pt x="138" y="17941"/>
                    <a:pt x="160" y="17941"/>
                    <a:pt x="160" y="17918"/>
                  </a:cubicBezTo>
                  <a:cubicBezTo>
                    <a:pt x="640" y="17507"/>
                    <a:pt x="1051" y="17051"/>
                    <a:pt x="1416" y="16663"/>
                  </a:cubicBezTo>
                  <a:lnTo>
                    <a:pt x="1735" y="16297"/>
                  </a:lnTo>
                  <a:cubicBezTo>
                    <a:pt x="2009" y="16001"/>
                    <a:pt x="2329" y="15658"/>
                    <a:pt x="2625" y="15339"/>
                  </a:cubicBezTo>
                  <a:cubicBezTo>
                    <a:pt x="3402" y="14517"/>
                    <a:pt x="4200" y="13627"/>
                    <a:pt x="5045" y="12600"/>
                  </a:cubicBezTo>
                  <a:cubicBezTo>
                    <a:pt x="5707" y="11778"/>
                    <a:pt x="6414" y="10865"/>
                    <a:pt x="7282" y="9724"/>
                  </a:cubicBezTo>
                  <a:cubicBezTo>
                    <a:pt x="7624" y="9244"/>
                    <a:pt x="7989" y="8742"/>
                    <a:pt x="8355" y="8263"/>
                  </a:cubicBezTo>
                  <a:cubicBezTo>
                    <a:pt x="8629" y="7898"/>
                    <a:pt x="8971" y="7396"/>
                    <a:pt x="9336" y="6871"/>
                  </a:cubicBezTo>
                  <a:cubicBezTo>
                    <a:pt x="10112" y="5775"/>
                    <a:pt x="10728" y="4839"/>
                    <a:pt x="11253" y="3949"/>
                  </a:cubicBezTo>
                  <a:cubicBezTo>
                    <a:pt x="11893" y="2830"/>
                    <a:pt x="12372" y="1826"/>
                    <a:pt x="12737" y="845"/>
                  </a:cubicBezTo>
                  <a:cubicBezTo>
                    <a:pt x="12806" y="616"/>
                    <a:pt x="12874" y="365"/>
                    <a:pt x="12965" y="137"/>
                  </a:cubicBezTo>
                  <a:cubicBezTo>
                    <a:pt x="12965" y="114"/>
                    <a:pt x="12965" y="91"/>
                    <a:pt x="12965" y="46"/>
                  </a:cubicBezTo>
                  <a:cubicBezTo>
                    <a:pt x="12943" y="23"/>
                    <a:pt x="12920" y="0"/>
                    <a:pt x="128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8"/>
            <p:cNvSpPr/>
            <p:nvPr/>
          </p:nvSpPr>
          <p:spPr>
            <a:xfrm>
              <a:off x="4285600" y="884525"/>
              <a:ext cx="37700" cy="37700"/>
            </a:xfrm>
            <a:custGeom>
              <a:avLst/>
              <a:gdLst/>
              <a:ahLst/>
              <a:cxnLst/>
              <a:rect l="l" t="t" r="r" b="b"/>
              <a:pathLst>
                <a:path w="1508" h="1508" extrusionOk="0">
                  <a:moveTo>
                    <a:pt x="777" y="206"/>
                  </a:moveTo>
                  <a:cubicBezTo>
                    <a:pt x="823" y="229"/>
                    <a:pt x="868" y="229"/>
                    <a:pt x="891" y="229"/>
                  </a:cubicBezTo>
                  <a:cubicBezTo>
                    <a:pt x="937" y="252"/>
                    <a:pt x="982" y="275"/>
                    <a:pt x="1028" y="297"/>
                  </a:cubicBezTo>
                  <a:cubicBezTo>
                    <a:pt x="1074" y="320"/>
                    <a:pt x="1119" y="343"/>
                    <a:pt x="1142" y="389"/>
                  </a:cubicBezTo>
                  <a:cubicBezTo>
                    <a:pt x="1165" y="412"/>
                    <a:pt x="1211" y="457"/>
                    <a:pt x="1233" y="503"/>
                  </a:cubicBezTo>
                  <a:cubicBezTo>
                    <a:pt x="1256" y="548"/>
                    <a:pt x="1279" y="594"/>
                    <a:pt x="1279" y="640"/>
                  </a:cubicBezTo>
                  <a:cubicBezTo>
                    <a:pt x="1302" y="685"/>
                    <a:pt x="1302" y="731"/>
                    <a:pt x="1302" y="777"/>
                  </a:cubicBezTo>
                  <a:cubicBezTo>
                    <a:pt x="1302" y="822"/>
                    <a:pt x="1302" y="868"/>
                    <a:pt x="1279" y="914"/>
                  </a:cubicBezTo>
                  <a:cubicBezTo>
                    <a:pt x="1256" y="959"/>
                    <a:pt x="1233" y="1005"/>
                    <a:pt x="1211" y="1051"/>
                  </a:cubicBezTo>
                  <a:cubicBezTo>
                    <a:pt x="1188" y="1096"/>
                    <a:pt x="1165" y="1119"/>
                    <a:pt x="1142" y="1165"/>
                  </a:cubicBezTo>
                  <a:cubicBezTo>
                    <a:pt x="1097" y="1188"/>
                    <a:pt x="1051" y="1210"/>
                    <a:pt x="1005" y="1256"/>
                  </a:cubicBezTo>
                  <a:cubicBezTo>
                    <a:pt x="960" y="1279"/>
                    <a:pt x="937" y="1279"/>
                    <a:pt x="891" y="1302"/>
                  </a:cubicBezTo>
                  <a:cubicBezTo>
                    <a:pt x="845" y="1302"/>
                    <a:pt x="777" y="1325"/>
                    <a:pt x="731" y="1325"/>
                  </a:cubicBezTo>
                  <a:cubicBezTo>
                    <a:pt x="686" y="1302"/>
                    <a:pt x="640" y="1302"/>
                    <a:pt x="617" y="1302"/>
                  </a:cubicBezTo>
                  <a:cubicBezTo>
                    <a:pt x="549" y="1279"/>
                    <a:pt x="503" y="1256"/>
                    <a:pt x="457" y="1233"/>
                  </a:cubicBezTo>
                  <a:cubicBezTo>
                    <a:pt x="412" y="1210"/>
                    <a:pt x="389" y="1165"/>
                    <a:pt x="343" y="1142"/>
                  </a:cubicBezTo>
                  <a:cubicBezTo>
                    <a:pt x="320" y="1096"/>
                    <a:pt x="298" y="1073"/>
                    <a:pt x="275" y="1028"/>
                  </a:cubicBezTo>
                  <a:cubicBezTo>
                    <a:pt x="252" y="982"/>
                    <a:pt x="229" y="937"/>
                    <a:pt x="206" y="891"/>
                  </a:cubicBezTo>
                  <a:cubicBezTo>
                    <a:pt x="206" y="845"/>
                    <a:pt x="206" y="800"/>
                    <a:pt x="206" y="731"/>
                  </a:cubicBezTo>
                  <a:cubicBezTo>
                    <a:pt x="206" y="708"/>
                    <a:pt x="206" y="663"/>
                    <a:pt x="229" y="617"/>
                  </a:cubicBezTo>
                  <a:lnTo>
                    <a:pt x="206" y="617"/>
                  </a:lnTo>
                  <a:cubicBezTo>
                    <a:pt x="229" y="571"/>
                    <a:pt x="252" y="526"/>
                    <a:pt x="275" y="480"/>
                  </a:cubicBezTo>
                  <a:cubicBezTo>
                    <a:pt x="298" y="434"/>
                    <a:pt x="343" y="389"/>
                    <a:pt x="366" y="366"/>
                  </a:cubicBezTo>
                  <a:cubicBezTo>
                    <a:pt x="412" y="320"/>
                    <a:pt x="435" y="297"/>
                    <a:pt x="480" y="275"/>
                  </a:cubicBezTo>
                  <a:cubicBezTo>
                    <a:pt x="503" y="275"/>
                    <a:pt x="526" y="252"/>
                    <a:pt x="549" y="252"/>
                  </a:cubicBezTo>
                  <a:cubicBezTo>
                    <a:pt x="572" y="252"/>
                    <a:pt x="594" y="229"/>
                    <a:pt x="594" y="229"/>
                  </a:cubicBezTo>
                  <a:cubicBezTo>
                    <a:pt x="663" y="229"/>
                    <a:pt x="708" y="206"/>
                    <a:pt x="731" y="206"/>
                  </a:cubicBezTo>
                  <a:close/>
                  <a:moveTo>
                    <a:pt x="754" y="1"/>
                  </a:moveTo>
                  <a:cubicBezTo>
                    <a:pt x="731" y="1"/>
                    <a:pt x="708" y="23"/>
                    <a:pt x="686" y="23"/>
                  </a:cubicBezTo>
                  <a:lnTo>
                    <a:pt x="572" y="23"/>
                  </a:lnTo>
                  <a:cubicBezTo>
                    <a:pt x="549" y="46"/>
                    <a:pt x="526" y="46"/>
                    <a:pt x="503" y="46"/>
                  </a:cubicBezTo>
                  <a:cubicBezTo>
                    <a:pt x="435" y="69"/>
                    <a:pt x="389" y="115"/>
                    <a:pt x="343" y="138"/>
                  </a:cubicBezTo>
                  <a:cubicBezTo>
                    <a:pt x="298" y="160"/>
                    <a:pt x="298" y="160"/>
                    <a:pt x="275" y="183"/>
                  </a:cubicBezTo>
                  <a:cubicBezTo>
                    <a:pt x="184" y="252"/>
                    <a:pt x="115" y="343"/>
                    <a:pt x="69" y="457"/>
                  </a:cubicBezTo>
                  <a:cubicBezTo>
                    <a:pt x="47" y="526"/>
                    <a:pt x="24" y="571"/>
                    <a:pt x="24" y="617"/>
                  </a:cubicBezTo>
                  <a:cubicBezTo>
                    <a:pt x="1" y="685"/>
                    <a:pt x="1" y="754"/>
                    <a:pt x="1" y="822"/>
                  </a:cubicBezTo>
                  <a:cubicBezTo>
                    <a:pt x="1" y="891"/>
                    <a:pt x="24" y="982"/>
                    <a:pt x="47" y="1028"/>
                  </a:cubicBezTo>
                  <a:cubicBezTo>
                    <a:pt x="69" y="1096"/>
                    <a:pt x="92" y="1142"/>
                    <a:pt x="138" y="1188"/>
                  </a:cubicBezTo>
                  <a:cubicBezTo>
                    <a:pt x="161" y="1256"/>
                    <a:pt x="206" y="1302"/>
                    <a:pt x="252" y="1325"/>
                  </a:cubicBezTo>
                  <a:cubicBezTo>
                    <a:pt x="298" y="1370"/>
                    <a:pt x="343" y="1393"/>
                    <a:pt x="389" y="1416"/>
                  </a:cubicBezTo>
                  <a:cubicBezTo>
                    <a:pt x="435" y="1461"/>
                    <a:pt x="503" y="1484"/>
                    <a:pt x="572" y="1484"/>
                  </a:cubicBezTo>
                  <a:cubicBezTo>
                    <a:pt x="594" y="1507"/>
                    <a:pt x="640" y="1507"/>
                    <a:pt x="663" y="1507"/>
                  </a:cubicBezTo>
                  <a:lnTo>
                    <a:pt x="754" y="1507"/>
                  </a:lnTo>
                  <a:cubicBezTo>
                    <a:pt x="868" y="1507"/>
                    <a:pt x="982" y="1484"/>
                    <a:pt x="1074" y="1439"/>
                  </a:cubicBezTo>
                  <a:cubicBezTo>
                    <a:pt x="1165" y="1393"/>
                    <a:pt x="1256" y="1325"/>
                    <a:pt x="1348" y="1233"/>
                  </a:cubicBezTo>
                  <a:cubicBezTo>
                    <a:pt x="1370" y="1188"/>
                    <a:pt x="1393" y="1142"/>
                    <a:pt x="1416" y="1096"/>
                  </a:cubicBezTo>
                  <a:cubicBezTo>
                    <a:pt x="1462" y="1051"/>
                    <a:pt x="1462" y="982"/>
                    <a:pt x="1485" y="937"/>
                  </a:cubicBezTo>
                  <a:cubicBezTo>
                    <a:pt x="1507" y="891"/>
                    <a:pt x="1507" y="822"/>
                    <a:pt x="1507" y="754"/>
                  </a:cubicBezTo>
                  <a:cubicBezTo>
                    <a:pt x="1507" y="685"/>
                    <a:pt x="1485" y="640"/>
                    <a:pt x="1485" y="571"/>
                  </a:cubicBezTo>
                  <a:cubicBezTo>
                    <a:pt x="1439" y="457"/>
                    <a:pt x="1393" y="366"/>
                    <a:pt x="1325" y="275"/>
                  </a:cubicBezTo>
                  <a:cubicBezTo>
                    <a:pt x="1302" y="252"/>
                    <a:pt x="1279" y="206"/>
                    <a:pt x="1233" y="183"/>
                  </a:cubicBezTo>
                  <a:cubicBezTo>
                    <a:pt x="1188" y="138"/>
                    <a:pt x="1119" y="115"/>
                    <a:pt x="1051" y="69"/>
                  </a:cubicBezTo>
                  <a:cubicBezTo>
                    <a:pt x="1005" y="46"/>
                    <a:pt x="982" y="46"/>
                    <a:pt x="937" y="46"/>
                  </a:cubicBezTo>
                  <a:cubicBezTo>
                    <a:pt x="914" y="23"/>
                    <a:pt x="914" y="23"/>
                    <a:pt x="891" y="23"/>
                  </a:cubicBezTo>
                  <a:lnTo>
                    <a:pt x="868" y="23"/>
                  </a:lnTo>
                  <a:cubicBezTo>
                    <a:pt x="845" y="23"/>
                    <a:pt x="800" y="1"/>
                    <a:pt x="7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8"/>
            <p:cNvSpPr/>
            <p:nvPr/>
          </p:nvSpPr>
          <p:spPr>
            <a:xfrm>
              <a:off x="4398600" y="739025"/>
              <a:ext cx="37675" cy="37675"/>
            </a:xfrm>
            <a:custGeom>
              <a:avLst/>
              <a:gdLst/>
              <a:ahLst/>
              <a:cxnLst/>
              <a:rect l="l" t="t" r="r" b="b"/>
              <a:pathLst>
                <a:path w="1507" h="1507" extrusionOk="0">
                  <a:moveTo>
                    <a:pt x="913" y="206"/>
                  </a:moveTo>
                  <a:cubicBezTo>
                    <a:pt x="936" y="228"/>
                    <a:pt x="959" y="228"/>
                    <a:pt x="982" y="251"/>
                  </a:cubicBezTo>
                  <a:cubicBezTo>
                    <a:pt x="1005" y="251"/>
                    <a:pt x="1027" y="251"/>
                    <a:pt x="1050" y="274"/>
                  </a:cubicBezTo>
                  <a:cubicBezTo>
                    <a:pt x="1096" y="320"/>
                    <a:pt x="1119" y="343"/>
                    <a:pt x="1164" y="365"/>
                  </a:cubicBezTo>
                  <a:cubicBezTo>
                    <a:pt x="1187" y="388"/>
                    <a:pt x="1210" y="434"/>
                    <a:pt x="1233" y="480"/>
                  </a:cubicBezTo>
                  <a:cubicBezTo>
                    <a:pt x="1256" y="525"/>
                    <a:pt x="1279" y="571"/>
                    <a:pt x="1301" y="617"/>
                  </a:cubicBezTo>
                  <a:cubicBezTo>
                    <a:pt x="1301" y="662"/>
                    <a:pt x="1301" y="708"/>
                    <a:pt x="1301" y="753"/>
                  </a:cubicBezTo>
                  <a:cubicBezTo>
                    <a:pt x="1301" y="799"/>
                    <a:pt x="1301" y="845"/>
                    <a:pt x="1279" y="890"/>
                  </a:cubicBezTo>
                  <a:cubicBezTo>
                    <a:pt x="1279" y="959"/>
                    <a:pt x="1256" y="1005"/>
                    <a:pt x="1233" y="1050"/>
                  </a:cubicBezTo>
                  <a:cubicBezTo>
                    <a:pt x="1187" y="1073"/>
                    <a:pt x="1164" y="1119"/>
                    <a:pt x="1142" y="1141"/>
                  </a:cubicBezTo>
                  <a:cubicBezTo>
                    <a:pt x="1096" y="1187"/>
                    <a:pt x="1073" y="1210"/>
                    <a:pt x="1027" y="1233"/>
                  </a:cubicBezTo>
                  <a:cubicBezTo>
                    <a:pt x="982" y="1256"/>
                    <a:pt x="936" y="1256"/>
                    <a:pt x="890" y="1278"/>
                  </a:cubicBezTo>
                  <a:cubicBezTo>
                    <a:pt x="845" y="1278"/>
                    <a:pt x="799" y="1301"/>
                    <a:pt x="754" y="1301"/>
                  </a:cubicBezTo>
                  <a:cubicBezTo>
                    <a:pt x="708" y="1301"/>
                    <a:pt x="662" y="1278"/>
                    <a:pt x="617" y="1278"/>
                  </a:cubicBezTo>
                  <a:cubicBezTo>
                    <a:pt x="571" y="1256"/>
                    <a:pt x="525" y="1233"/>
                    <a:pt x="457" y="1210"/>
                  </a:cubicBezTo>
                  <a:cubicBezTo>
                    <a:pt x="434" y="1187"/>
                    <a:pt x="388" y="1164"/>
                    <a:pt x="366" y="1119"/>
                  </a:cubicBezTo>
                  <a:cubicBezTo>
                    <a:pt x="320" y="1096"/>
                    <a:pt x="297" y="1050"/>
                    <a:pt x="274" y="1005"/>
                  </a:cubicBezTo>
                  <a:cubicBezTo>
                    <a:pt x="251" y="959"/>
                    <a:pt x="229" y="913"/>
                    <a:pt x="229" y="868"/>
                  </a:cubicBezTo>
                  <a:cubicBezTo>
                    <a:pt x="206" y="822"/>
                    <a:pt x="206" y="776"/>
                    <a:pt x="206" y="731"/>
                  </a:cubicBezTo>
                  <a:cubicBezTo>
                    <a:pt x="206" y="685"/>
                    <a:pt x="229" y="639"/>
                    <a:pt x="229" y="594"/>
                  </a:cubicBezTo>
                  <a:cubicBezTo>
                    <a:pt x="251" y="548"/>
                    <a:pt x="274" y="502"/>
                    <a:pt x="297" y="457"/>
                  </a:cubicBezTo>
                  <a:cubicBezTo>
                    <a:pt x="320" y="411"/>
                    <a:pt x="343" y="388"/>
                    <a:pt x="388" y="343"/>
                  </a:cubicBezTo>
                  <a:cubicBezTo>
                    <a:pt x="411" y="320"/>
                    <a:pt x="457" y="297"/>
                    <a:pt x="502" y="251"/>
                  </a:cubicBezTo>
                  <a:lnTo>
                    <a:pt x="548" y="251"/>
                  </a:lnTo>
                  <a:cubicBezTo>
                    <a:pt x="571" y="228"/>
                    <a:pt x="594" y="228"/>
                    <a:pt x="617" y="206"/>
                  </a:cubicBezTo>
                  <a:close/>
                  <a:moveTo>
                    <a:pt x="639" y="0"/>
                  </a:moveTo>
                  <a:cubicBezTo>
                    <a:pt x="617" y="0"/>
                    <a:pt x="571" y="23"/>
                    <a:pt x="525" y="23"/>
                  </a:cubicBezTo>
                  <a:cubicBezTo>
                    <a:pt x="457" y="46"/>
                    <a:pt x="411" y="69"/>
                    <a:pt x="366" y="92"/>
                  </a:cubicBezTo>
                  <a:cubicBezTo>
                    <a:pt x="343" y="114"/>
                    <a:pt x="343" y="114"/>
                    <a:pt x="320" y="137"/>
                  </a:cubicBezTo>
                  <a:lnTo>
                    <a:pt x="297" y="160"/>
                  </a:lnTo>
                  <a:cubicBezTo>
                    <a:pt x="251" y="183"/>
                    <a:pt x="206" y="228"/>
                    <a:pt x="160" y="297"/>
                  </a:cubicBezTo>
                  <a:cubicBezTo>
                    <a:pt x="137" y="320"/>
                    <a:pt x="92" y="388"/>
                    <a:pt x="69" y="457"/>
                  </a:cubicBezTo>
                  <a:cubicBezTo>
                    <a:pt x="23" y="525"/>
                    <a:pt x="0" y="639"/>
                    <a:pt x="0" y="753"/>
                  </a:cubicBezTo>
                  <a:cubicBezTo>
                    <a:pt x="0" y="868"/>
                    <a:pt x="23" y="982"/>
                    <a:pt x="92" y="1096"/>
                  </a:cubicBezTo>
                  <a:cubicBezTo>
                    <a:pt x="137" y="1187"/>
                    <a:pt x="229" y="1278"/>
                    <a:pt x="320" y="1370"/>
                  </a:cubicBezTo>
                  <a:cubicBezTo>
                    <a:pt x="411" y="1438"/>
                    <a:pt x="548" y="1484"/>
                    <a:pt x="662" y="1484"/>
                  </a:cubicBezTo>
                  <a:cubicBezTo>
                    <a:pt x="685" y="1507"/>
                    <a:pt x="731" y="1507"/>
                    <a:pt x="754" y="1507"/>
                  </a:cubicBezTo>
                  <a:cubicBezTo>
                    <a:pt x="776" y="1507"/>
                    <a:pt x="799" y="1507"/>
                    <a:pt x="845" y="1484"/>
                  </a:cubicBezTo>
                  <a:cubicBezTo>
                    <a:pt x="913" y="1484"/>
                    <a:pt x="959" y="1461"/>
                    <a:pt x="1005" y="1461"/>
                  </a:cubicBezTo>
                  <a:cubicBezTo>
                    <a:pt x="1073" y="1438"/>
                    <a:pt x="1119" y="1393"/>
                    <a:pt x="1164" y="1370"/>
                  </a:cubicBezTo>
                  <a:cubicBezTo>
                    <a:pt x="1210" y="1347"/>
                    <a:pt x="1256" y="1301"/>
                    <a:pt x="1301" y="1256"/>
                  </a:cubicBezTo>
                  <a:cubicBezTo>
                    <a:pt x="1347" y="1210"/>
                    <a:pt x="1393" y="1164"/>
                    <a:pt x="1415" y="1096"/>
                  </a:cubicBezTo>
                  <a:cubicBezTo>
                    <a:pt x="1461" y="1050"/>
                    <a:pt x="1484" y="982"/>
                    <a:pt x="1484" y="913"/>
                  </a:cubicBezTo>
                  <a:cubicBezTo>
                    <a:pt x="1507" y="868"/>
                    <a:pt x="1507" y="799"/>
                    <a:pt x="1507" y="753"/>
                  </a:cubicBezTo>
                  <a:cubicBezTo>
                    <a:pt x="1507" y="685"/>
                    <a:pt x="1507" y="617"/>
                    <a:pt x="1484" y="548"/>
                  </a:cubicBezTo>
                  <a:cubicBezTo>
                    <a:pt x="1461" y="434"/>
                    <a:pt x="1393" y="320"/>
                    <a:pt x="1301" y="228"/>
                  </a:cubicBezTo>
                  <a:cubicBezTo>
                    <a:pt x="1301" y="228"/>
                    <a:pt x="1301" y="206"/>
                    <a:pt x="1279" y="206"/>
                  </a:cubicBezTo>
                  <a:lnTo>
                    <a:pt x="1256" y="183"/>
                  </a:lnTo>
                  <a:cubicBezTo>
                    <a:pt x="1187" y="114"/>
                    <a:pt x="1096" y="69"/>
                    <a:pt x="1027" y="46"/>
                  </a:cubicBezTo>
                  <a:cubicBezTo>
                    <a:pt x="982" y="23"/>
                    <a:pt x="936" y="0"/>
                    <a:pt x="89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8"/>
            <p:cNvSpPr/>
            <p:nvPr/>
          </p:nvSpPr>
          <p:spPr>
            <a:xfrm>
              <a:off x="4145225" y="576950"/>
              <a:ext cx="700200" cy="631150"/>
            </a:xfrm>
            <a:custGeom>
              <a:avLst/>
              <a:gdLst/>
              <a:ahLst/>
              <a:cxnLst/>
              <a:rect l="l" t="t" r="r" b="b"/>
              <a:pathLst>
                <a:path w="28008" h="25246" extrusionOk="0">
                  <a:moveTo>
                    <a:pt x="13217" y="275"/>
                  </a:moveTo>
                  <a:cubicBezTo>
                    <a:pt x="14837" y="1576"/>
                    <a:pt x="16732" y="2808"/>
                    <a:pt x="18992" y="3995"/>
                  </a:cubicBezTo>
                  <a:cubicBezTo>
                    <a:pt x="19950" y="4497"/>
                    <a:pt x="20977" y="5000"/>
                    <a:pt x="22119" y="5525"/>
                  </a:cubicBezTo>
                  <a:cubicBezTo>
                    <a:pt x="22644" y="5753"/>
                    <a:pt x="23169" y="5981"/>
                    <a:pt x="23694" y="6209"/>
                  </a:cubicBezTo>
                  <a:cubicBezTo>
                    <a:pt x="24355" y="6506"/>
                    <a:pt x="24903" y="6711"/>
                    <a:pt x="25383" y="6894"/>
                  </a:cubicBezTo>
                  <a:cubicBezTo>
                    <a:pt x="26273" y="7214"/>
                    <a:pt x="27049" y="7419"/>
                    <a:pt x="27779" y="7556"/>
                  </a:cubicBezTo>
                  <a:cubicBezTo>
                    <a:pt x="27483" y="8560"/>
                    <a:pt x="27003" y="9656"/>
                    <a:pt x="26318" y="10843"/>
                  </a:cubicBezTo>
                  <a:cubicBezTo>
                    <a:pt x="25383" y="12486"/>
                    <a:pt x="24219" y="14038"/>
                    <a:pt x="23100" y="15545"/>
                  </a:cubicBezTo>
                  <a:cubicBezTo>
                    <a:pt x="22895" y="15819"/>
                    <a:pt x="22689" y="16070"/>
                    <a:pt x="22484" y="16344"/>
                  </a:cubicBezTo>
                  <a:lnTo>
                    <a:pt x="22370" y="16526"/>
                  </a:lnTo>
                  <a:cubicBezTo>
                    <a:pt x="22233" y="16686"/>
                    <a:pt x="22096" y="16869"/>
                    <a:pt x="21959" y="17051"/>
                  </a:cubicBezTo>
                  <a:cubicBezTo>
                    <a:pt x="21776" y="17302"/>
                    <a:pt x="21594" y="17531"/>
                    <a:pt x="21411" y="17782"/>
                  </a:cubicBezTo>
                  <a:cubicBezTo>
                    <a:pt x="21046" y="18261"/>
                    <a:pt x="20658" y="18740"/>
                    <a:pt x="20247" y="19243"/>
                  </a:cubicBezTo>
                  <a:cubicBezTo>
                    <a:pt x="19517" y="20133"/>
                    <a:pt x="18718" y="21046"/>
                    <a:pt x="17827" y="22073"/>
                  </a:cubicBezTo>
                  <a:cubicBezTo>
                    <a:pt x="17420" y="22503"/>
                    <a:pt x="16989" y="22979"/>
                    <a:pt x="16514" y="23432"/>
                  </a:cubicBezTo>
                  <a:lnTo>
                    <a:pt x="16514" y="23432"/>
                  </a:lnTo>
                  <a:cubicBezTo>
                    <a:pt x="16518" y="23428"/>
                    <a:pt x="16522" y="23424"/>
                    <a:pt x="16526" y="23420"/>
                  </a:cubicBezTo>
                  <a:lnTo>
                    <a:pt x="16526" y="23420"/>
                  </a:lnTo>
                  <a:lnTo>
                    <a:pt x="16504" y="23442"/>
                  </a:lnTo>
                  <a:cubicBezTo>
                    <a:pt x="16507" y="23439"/>
                    <a:pt x="16511" y="23436"/>
                    <a:pt x="16514" y="23432"/>
                  </a:cubicBezTo>
                  <a:lnTo>
                    <a:pt x="16514" y="23432"/>
                  </a:lnTo>
                  <a:cubicBezTo>
                    <a:pt x="15970" y="23998"/>
                    <a:pt x="15381" y="24519"/>
                    <a:pt x="14792" y="25040"/>
                  </a:cubicBezTo>
                  <a:lnTo>
                    <a:pt x="14678" y="25017"/>
                  </a:lnTo>
                  <a:cubicBezTo>
                    <a:pt x="13810" y="24858"/>
                    <a:pt x="12897" y="24606"/>
                    <a:pt x="11733" y="24150"/>
                  </a:cubicBezTo>
                  <a:cubicBezTo>
                    <a:pt x="11254" y="23967"/>
                    <a:pt x="10774" y="23762"/>
                    <a:pt x="10341" y="23579"/>
                  </a:cubicBezTo>
                  <a:cubicBezTo>
                    <a:pt x="9930" y="23397"/>
                    <a:pt x="9496" y="23214"/>
                    <a:pt x="9017" y="22986"/>
                  </a:cubicBezTo>
                  <a:cubicBezTo>
                    <a:pt x="6666" y="21913"/>
                    <a:pt x="4657" y="20840"/>
                    <a:pt x="2900" y="19699"/>
                  </a:cubicBezTo>
                  <a:cubicBezTo>
                    <a:pt x="1941" y="19083"/>
                    <a:pt x="1051" y="18444"/>
                    <a:pt x="229" y="17782"/>
                  </a:cubicBezTo>
                  <a:cubicBezTo>
                    <a:pt x="1142" y="16983"/>
                    <a:pt x="2010" y="16161"/>
                    <a:pt x="2763" y="15339"/>
                  </a:cubicBezTo>
                  <a:cubicBezTo>
                    <a:pt x="3196" y="14883"/>
                    <a:pt x="3630" y="14404"/>
                    <a:pt x="3995" y="13970"/>
                  </a:cubicBezTo>
                  <a:cubicBezTo>
                    <a:pt x="4429" y="13468"/>
                    <a:pt x="4817" y="13011"/>
                    <a:pt x="5205" y="12532"/>
                  </a:cubicBezTo>
                  <a:cubicBezTo>
                    <a:pt x="6050" y="11528"/>
                    <a:pt x="6826" y="10569"/>
                    <a:pt x="7533" y="9633"/>
                  </a:cubicBezTo>
                  <a:lnTo>
                    <a:pt x="7807" y="9245"/>
                  </a:lnTo>
                  <a:lnTo>
                    <a:pt x="8035" y="8948"/>
                  </a:lnTo>
                  <a:cubicBezTo>
                    <a:pt x="8195" y="8743"/>
                    <a:pt x="8355" y="8515"/>
                    <a:pt x="8515" y="8309"/>
                  </a:cubicBezTo>
                  <a:cubicBezTo>
                    <a:pt x="8834" y="7853"/>
                    <a:pt x="9177" y="7419"/>
                    <a:pt x="9496" y="6963"/>
                  </a:cubicBezTo>
                  <a:cubicBezTo>
                    <a:pt x="10318" y="5867"/>
                    <a:pt x="10911" y="4977"/>
                    <a:pt x="11436" y="4132"/>
                  </a:cubicBezTo>
                  <a:cubicBezTo>
                    <a:pt x="12075" y="3059"/>
                    <a:pt x="12578" y="2101"/>
                    <a:pt x="12920" y="1165"/>
                  </a:cubicBezTo>
                  <a:cubicBezTo>
                    <a:pt x="13034" y="868"/>
                    <a:pt x="13148" y="571"/>
                    <a:pt x="13217" y="275"/>
                  </a:cubicBezTo>
                  <a:close/>
                  <a:moveTo>
                    <a:pt x="13125" y="1"/>
                  </a:moveTo>
                  <a:cubicBezTo>
                    <a:pt x="13103" y="1"/>
                    <a:pt x="13080" y="24"/>
                    <a:pt x="13080" y="69"/>
                  </a:cubicBezTo>
                  <a:cubicBezTo>
                    <a:pt x="12783" y="1119"/>
                    <a:pt x="12304" y="2238"/>
                    <a:pt x="11596" y="3470"/>
                  </a:cubicBezTo>
                  <a:cubicBezTo>
                    <a:pt x="10637" y="5137"/>
                    <a:pt x="9473" y="6689"/>
                    <a:pt x="8355" y="8172"/>
                  </a:cubicBezTo>
                  <a:cubicBezTo>
                    <a:pt x="8150" y="8446"/>
                    <a:pt x="7944" y="8720"/>
                    <a:pt x="7761" y="8971"/>
                  </a:cubicBezTo>
                  <a:lnTo>
                    <a:pt x="7625" y="9154"/>
                  </a:lnTo>
                  <a:cubicBezTo>
                    <a:pt x="7488" y="9336"/>
                    <a:pt x="7373" y="9496"/>
                    <a:pt x="7236" y="9679"/>
                  </a:cubicBezTo>
                  <a:cubicBezTo>
                    <a:pt x="7054" y="9930"/>
                    <a:pt x="6848" y="10181"/>
                    <a:pt x="6666" y="10409"/>
                  </a:cubicBezTo>
                  <a:cubicBezTo>
                    <a:pt x="6301" y="10911"/>
                    <a:pt x="5913" y="11391"/>
                    <a:pt x="5502" y="11870"/>
                  </a:cubicBezTo>
                  <a:cubicBezTo>
                    <a:pt x="4771" y="12760"/>
                    <a:pt x="3972" y="13696"/>
                    <a:pt x="3082" y="14700"/>
                  </a:cubicBezTo>
                  <a:cubicBezTo>
                    <a:pt x="2671" y="15157"/>
                    <a:pt x="2238" y="15613"/>
                    <a:pt x="1781" y="16070"/>
                  </a:cubicBezTo>
                  <a:lnTo>
                    <a:pt x="1804" y="16070"/>
                  </a:lnTo>
                  <a:cubicBezTo>
                    <a:pt x="1233" y="16618"/>
                    <a:pt x="640" y="17165"/>
                    <a:pt x="47" y="17690"/>
                  </a:cubicBezTo>
                  <a:cubicBezTo>
                    <a:pt x="1" y="17713"/>
                    <a:pt x="1" y="17736"/>
                    <a:pt x="1" y="17782"/>
                  </a:cubicBezTo>
                  <a:cubicBezTo>
                    <a:pt x="1" y="17805"/>
                    <a:pt x="1" y="17805"/>
                    <a:pt x="1" y="17827"/>
                  </a:cubicBezTo>
                  <a:cubicBezTo>
                    <a:pt x="1" y="17850"/>
                    <a:pt x="24" y="17873"/>
                    <a:pt x="47" y="17896"/>
                  </a:cubicBezTo>
                  <a:cubicBezTo>
                    <a:pt x="1690" y="19220"/>
                    <a:pt x="3584" y="20452"/>
                    <a:pt x="5867" y="21662"/>
                  </a:cubicBezTo>
                  <a:cubicBezTo>
                    <a:pt x="6826" y="22187"/>
                    <a:pt x="7853" y="22666"/>
                    <a:pt x="8994" y="23191"/>
                  </a:cubicBezTo>
                  <a:cubicBezTo>
                    <a:pt x="9473" y="23420"/>
                    <a:pt x="10021" y="23648"/>
                    <a:pt x="10569" y="23876"/>
                  </a:cubicBezTo>
                  <a:cubicBezTo>
                    <a:pt x="11231" y="24173"/>
                    <a:pt x="11779" y="24378"/>
                    <a:pt x="12258" y="24561"/>
                  </a:cubicBezTo>
                  <a:cubicBezTo>
                    <a:pt x="13217" y="24903"/>
                    <a:pt x="14061" y="25131"/>
                    <a:pt x="14860" y="25246"/>
                  </a:cubicBezTo>
                  <a:cubicBezTo>
                    <a:pt x="14883" y="25246"/>
                    <a:pt x="14906" y="25223"/>
                    <a:pt x="14929" y="25223"/>
                  </a:cubicBezTo>
                  <a:cubicBezTo>
                    <a:pt x="14929" y="25200"/>
                    <a:pt x="14951" y="25177"/>
                    <a:pt x="14951" y="25154"/>
                  </a:cubicBezTo>
                  <a:cubicBezTo>
                    <a:pt x="15887" y="24355"/>
                    <a:pt x="16732" y="23534"/>
                    <a:pt x="17508" y="22712"/>
                  </a:cubicBezTo>
                  <a:cubicBezTo>
                    <a:pt x="17942" y="22233"/>
                    <a:pt x="18352" y="21753"/>
                    <a:pt x="18740" y="21342"/>
                  </a:cubicBezTo>
                  <a:cubicBezTo>
                    <a:pt x="19174" y="20817"/>
                    <a:pt x="19562" y="20361"/>
                    <a:pt x="19950" y="19904"/>
                  </a:cubicBezTo>
                  <a:cubicBezTo>
                    <a:pt x="20795" y="18900"/>
                    <a:pt x="21548" y="17942"/>
                    <a:pt x="22256" y="16983"/>
                  </a:cubicBezTo>
                  <a:lnTo>
                    <a:pt x="22370" y="16846"/>
                  </a:lnTo>
                  <a:lnTo>
                    <a:pt x="22552" y="16618"/>
                  </a:lnTo>
                  <a:lnTo>
                    <a:pt x="22758" y="16321"/>
                  </a:lnTo>
                  <a:cubicBezTo>
                    <a:pt x="22917" y="16093"/>
                    <a:pt x="23077" y="15887"/>
                    <a:pt x="23237" y="15682"/>
                  </a:cubicBezTo>
                  <a:cubicBezTo>
                    <a:pt x="23579" y="15225"/>
                    <a:pt x="23922" y="14792"/>
                    <a:pt x="24241" y="14335"/>
                  </a:cubicBezTo>
                  <a:cubicBezTo>
                    <a:pt x="25063" y="13217"/>
                    <a:pt x="25657" y="12349"/>
                    <a:pt x="26159" y="11505"/>
                  </a:cubicBezTo>
                  <a:cubicBezTo>
                    <a:pt x="26821" y="10432"/>
                    <a:pt x="27300" y="9451"/>
                    <a:pt x="27665" y="8537"/>
                  </a:cubicBezTo>
                  <a:cubicBezTo>
                    <a:pt x="27779" y="8218"/>
                    <a:pt x="27893" y="7898"/>
                    <a:pt x="27985" y="7579"/>
                  </a:cubicBezTo>
                  <a:lnTo>
                    <a:pt x="27985" y="7556"/>
                  </a:lnTo>
                  <a:lnTo>
                    <a:pt x="28008" y="7488"/>
                  </a:lnTo>
                  <a:cubicBezTo>
                    <a:pt x="28008" y="7488"/>
                    <a:pt x="28008" y="7442"/>
                    <a:pt x="28008" y="7419"/>
                  </a:cubicBezTo>
                  <a:lnTo>
                    <a:pt x="28008" y="7373"/>
                  </a:lnTo>
                  <a:lnTo>
                    <a:pt x="27962" y="7373"/>
                  </a:lnTo>
                  <a:cubicBezTo>
                    <a:pt x="27939" y="7351"/>
                    <a:pt x="27916" y="7351"/>
                    <a:pt x="27916" y="7351"/>
                  </a:cubicBezTo>
                  <a:lnTo>
                    <a:pt x="27802" y="7351"/>
                  </a:lnTo>
                  <a:cubicBezTo>
                    <a:pt x="26935" y="7191"/>
                    <a:pt x="26022" y="6917"/>
                    <a:pt x="24858" y="6483"/>
                  </a:cubicBezTo>
                  <a:cubicBezTo>
                    <a:pt x="24378" y="6278"/>
                    <a:pt x="23899" y="6095"/>
                    <a:pt x="23465" y="5890"/>
                  </a:cubicBezTo>
                  <a:cubicBezTo>
                    <a:pt x="23054" y="5730"/>
                    <a:pt x="22621" y="5525"/>
                    <a:pt x="22141" y="5319"/>
                  </a:cubicBezTo>
                  <a:cubicBezTo>
                    <a:pt x="19790" y="4246"/>
                    <a:pt x="17782" y="3174"/>
                    <a:pt x="16001" y="2032"/>
                  </a:cubicBezTo>
                  <a:cubicBezTo>
                    <a:pt x="15043" y="1393"/>
                    <a:pt x="14107" y="731"/>
                    <a:pt x="13262" y="46"/>
                  </a:cubicBezTo>
                  <a:cubicBezTo>
                    <a:pt x="13240" y="24"/>
                    <a:pt x="13240" y="1"/>
                    <a:pt x="132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8"/>
            <p:cNvSpPr/>
            <p:nvPr/>
          </p:nvSpPr>
          <p:spPr>
            <a:xfrm>
              <a:off x="4504150" y="683675"/>
              <a:ext cx="103325" cy="93600"/>
            </a:xfrm>
            <a:custGeom>
              <a:avLst/>
              <a:gdLst/>
              <a:ahLst/>
              <a:cxnLst/>
              <a:rect l="l" t="t" r="r" b="b"/>
              <a:pathLst>
                <a:path w="4133" h="3744" extrusionOk="0">
                  <a:moveTo>
                    <a:pt x="1188" y="469"/>
                  </a:moveTo>
                  <a:lnTo>
                    <a:pt x="1188" y="469"/>
                  </a:lnTo>
                  <a:cubicBezTo>
                    <a:pt x="1180" y="473"/>
                    <a:pt x="1173" y="476"/>
                    <a:pt x="1165" y="480"/>
                  </a:cubicBezTo>
                  <a:cubicBezTo>
                    <a:pt x="1182" y="480"/>
                    <a:pt x="1187" y="480"/>
                    <a:pt x="1188" y="469"/>
                  </a:cubicBezTo>
                  <a:close/>
                  <a:moveTo>
                    <a:pt x="3790" y="1027"/>
                  </a:moveTo>
                  <a:cubicBezTo>
                    <a:pt x="3790" y="1045"/>
                    <a:pt x="3790" y="1049"/>
                    <a:pt x="3801" y="1050"/>
                  </a:cubicBezTo>
                  <a:lnTo>
                    <a:pt x="3801" y="1050"/>
                  </a:lnTo>
                  <a:cubicBezTo>
                    <a:pt x="3798" y="1042"/>
                    <a:pt x="3794" y="1035"/>
                    <a:pt x="3790" y="1027"/>
                  </a:cubicBezTo>
                  <a:close/>
                  <a:moveTo>
                    <a:pt x="2261" y="0"/>
                  </a:moveTo>
                  <a:cubicBezTo>
                    <a:pt x="2032" y="0"/>
                    <a:pt x="1804" y="46"/>
                    <a:pt x="1576" y="114"/>
                  </a:cubicBezTo>
                  <a:cubicBezTo>
                    <a:pt x="1256" y="206"/>
                    <a:pt x="937" y="365"/>
                    <a:pt x="686" y="594"/>
                  </a:cubicBezTo>
                  <a:cubicBezTo>
                    <a:pt x="549" y="708"/>
                    <a:pt x="435" y="822"/>
                    <a:pt x="343" y="959"/>
                  </a:cubicBezTo>
                  <a:cubicBezTo>
                    <a:pt x="229" y="1119"/>
                    <a:pt x="161" y="1278"/>
                    <a:pt x="92" y="1461"/>
                  </a:cubicBezTo>
                  <a:cubicBezTo>
                    <a:pt x="47" y="1621"/>
                    <a:pt x="1" y="1803"/>
                    <a:pt x="1" y="1986"/>
                  </a:cubicBezTo>
                  <a:cubicBezTo>
                    <a:pt x="1" y="2146"/>
                    <a:pt x="24" y="2306"/>
                    <a:pt x="69" y="2465"/>
                  </a:cubicBezTo>
                  <a:cubicBezTo>
                    <a:pt x="138" y="2785"/>
                    <a:pt x="343" y="3036"/>
                    <a:pt x="572" y="3219"/>
                  </a:cubicBezTo>
                  <a:cubicBezTo>
                    <a:pt x="823" y="3424"/>
                    <a:pt x="1142" y="3561"/>
                    <a:pt x="1462" y="3652"/>
                  </a:cubicBezTo>
                  <a:cubicBezTo>
                    <a:pt x="1660" y="3713"/>
                    <a:pt x="1868" y="3744"/>
                    <a:pt x="2079" y="3744"/>
                  </a:cubicBezTo>
                  <a:cubicBezTo>
                    <a:pt x="2185" y="3744"/>
                    <a:pt x="2291" y="3736"/>
                    <a:pt x="2398" y="3721"/>
                  </a:cubicBezTo>
                  <a:cubicBezTo>
                    <a:pt x="2557" y="3698"/>
                    <a:pt x="2717" y="3675"/>
                    <a:pt x="2877" y="3629"/>
                  </a:cubicBezTo>
                  <a:cubicBezTo>
                    <a:pt x="3037" y="3584"/>
                    <a:pt x="3174" y="3515"/>
                    <a:pt x="3311" y="3424"/>
                  </a:cubicBezTo>
                  <a:cubicBezTo>
                    <a:pt x="3493" y="3333"/>
                    <a:pt x="3653" y="3196"/>
                    <a:pt x="3767" y="3036"/>
                  </a:cubicBezTo>
                  <a:cubicBezTo>
                    <a:pt x="3836" y="2967"/>
                    <a:pt x="3904" y="2876"/>
                    <a:pt x="3950" y="2785"/>
                  </a:cubicBezTo>
                  <a:cubicBezTo>
                    <a:pt x="4018" y="2694"/>
                    <a:pt x="4041" y="2579"/>
                    <a:pt x="4064" y="2488"/>
                  </a:cubicBezTo>
                  <a:cubicBezTo>
                    <a:pt x="4132" y="2283"/>
                    <a:pt x="4132" y="2077"/>
                    <a:pt x="4087" y="1872"/>
                  </a:cubicBezTo>
                  <a:cubicBezTo>
                    <a:pt x="4041" y="1644"/>
                    <a:pt x="3950" y="1438"/>
                    <a:pt x="3813" y="1256"/>
                  </a:cubicBezTo>
                  <a:cubicBezTo>
                    <a:pt x="3785" y="1227"/>
                    <a:pt x="3756" y="1208"/>
                    <a:pt x="3728" y="1208"/>
                  </a:cubicBezTo>
                  <a:cubicBezTo>
                    <a:pt x="3711" y="1208"/>
                    <a:pt x="3693" y="1215"/>
                    <a:pt x="3676" y="1233"/>
                  </a:cubicBezTo>
                  <a:cubicBezTo>
                    <a:pt x="3630" y="1256"/>
                    <a:pt x="3630" y="1324"/>
                    <a:pt x="3653" y="1370"/>
                  </a:cubicBezTo>
                  <a:cubicBezTo>
                    <a:pt x="3699" y="1415"/>
                    <a:pt x="3744" y="1484"/>
                    <a:pt x="3767" y="1552"/>
                  </a:cubicBezTo>
                  <a:cubicBezTo>
                    <a:pt x="3836" y="1666"/>
                    <a:pt x="3858" y="1758"/>
                    <a:pt x="3904" y="1872"/>
                  </a:cubicBezTo>
                  <a:cubicBezTo>
                    <a:pt x="3927" y="1963"/>
                    <a:pt x="3927" y="2077"/>
                    <a:pt x="3927" y="2191"/>
                  </a:cubicBezTo>
                  <a:cubicBezTo>
                    <a:pt x="3927" y="2283"/>
                    <a:pt x="3904" y="2374"/>
                    <a:pt x="3881" y="2465"/>
                  </a:cubicBezTo>
                  <a:cubicBezTo>
                    <a:pt x="3858" y="2557"/>
                    <a:pt x="3813" y="2648"/>
                    <a:pt x="3767" y="2739"/>
                  </a:cubicBezTo>
                  <a:cubicBezTo>
                    <a:pt x="3699" y="2853"/>
                    <a:pt x="3607" y="2945"/>
                    <a:pt x="3516" y="3036"/>
                  </a:cubicBezTo>
                  <a:cubicBezTo>
                    <a:pt x="3402" y="3150"/>
                    <a:pt x="3265" y="3241"/>
                    <a:pt x="3151" y="3310"/>
                  </a:cubicBezTo>
                  <a:cubicBezTo>
                    <a:pt x="2991" y="3378"/>
                    <a:pt x="2809" y="3447"/>
                    <a:pt x="2626" y="3492"/>
                  </a:cubicBezTo>
                  <a:cubicBezTo>
                    <a:pt x="2443" y="3538"/>
                    <a:pt x="2261" y="3538"/>
                    <a:pt x="2055" y="3538"/>
                  </a:cubicBezTo>
                  <a:lnTo>
                    <a:pt x="2032" y="3538"/>
                  </a:lnTo>
                  <a:cubicBezTo>
                    <a:pt x="1827" y="3538"/>
                    <a:pt x="1622" y="3492"/>
                    <a:pt x="1416" y="3447"/>
                  </a:cubicBezTo>
                  <a:cubicBezTo>
                    <a:pt x="1234" y="3378"/>
                    <a:pt x="1051" y="3310"/>
                    <a:pt x="891" y="3219"/>
                  </a:cubicBezTo>
                  <a:lnTo>
                    <a:pt x="914" y="3219"/>
                  </a:lnTo>
                  <a:cubicBezTo>
                    <a:pt x="777" y="3150"/>
                    <a:pt x="663" y="3059"/>
                    <a:pt x="549" y="2945"/>
                  </a:cubicBezTo>
                  <a:cubicBezTo>
                    <a:pt x="457" y="2853"/>
                    <a:pt x="389" y="2739"/>
                    <a:pt x="343" y="2648"/>
                  </a:cubicBezTo>
                  <a:cubicBezTo>
                    <a:pt x="298" y="2557"/>
                    <a:pt x="252" y="2442"/>
                    <a:pt x="229" y="2328"/>
                  </a:cubicBezTo>
                  <a:cubicBezTo>
                    <a:pt x="206" y="2214"/>
                    <a:pt x="184" y="2123"/>
                    <a:pt x="184" y="2009"/>
                  </a:cubicBezTo>
                  <a:cubicBezTo>
                    <a:pt x="206" y="1849"/>
                    <a:pt x="229" y="1712"/>
                    <a:pt x="275" y="1575"/>
                  </a:cubicBezTo>
                  <a:lnTo>
                    <a:pt x="275" y="1575"/>
                  </a:lnTo>
                  <a:cubicBezTo>
                    <a:pt x="265" y="1575"/>
                    <a:pt x="259" y="1580"/>
                    <a:pt x="256" y="1585"/>
                  </a:cubicBezTo>
                  <a:lnTo>
                    <a:pt x="256" y="1585"/>
                  </a:lnTo>
                  <a:cubicBezTo>
                    <a:pt x="302" y="1431"/>
                    <a:pt x="369" y="1297"/>
                    <a:pt x="457" y="1164"/>
                  </a:cubicBezTo>
                  <a:cubicBezTo>
                    <a:pt x="526" y="1027"/>
                    <a:pt x="640" y="890"/>
                    <a:pt x="754" y="799"/>
                  </a:cubicBezTo>
                  <a:cubicBezTo>
                    <a:pt x="891" y="662"/>
                    <a:pt x="1028" y="548"/>
                    <a:pt x="1188" y="457"/>
                  </a:cubicBezTo>
                  <a:lnTo>
                    <a:pt x="1188" y="457"/>
                  </a:lnTo>
                  <a:cubicBezTo>
                    <a:pt x="1188" y="462"/>
                    <a:pt x="1188" y="466"/>
                    <a:pt x="1188" y="469"/>
                  </a:cubicBezTo>
                  <a:lnTo>
                    <a:pt x="1188" y="469"/>
                  </a:lnTo>
                  <a:cubicBezTo>
                    <a:pt x="1381" y="383"/>
                    <a:pt x="1554" y="298"/>
                    <a:pt x="1748" y="254"/>
                  </a:cubicBezTo>
                  <a:lnTo>
                    <a:pt x="1748" y="254"/>
                  </a:lnTo>
                  <a:cubicBezTo>
                    <a:pt x="1742" y="256"/>
                    <a:pt x="1736" y="262"/>
                    <a:pt x="1736" y="274"/>
                  </a:cubicBezTo>
                  <a:cubicBezTo>
                    <a:pt x="1918" y="228"/>
                    <a:pt x="2124" y="206"/>
                    <a:pt x="2329" y="206"/>
                  </a:cubicBezTo>
                  <a:cubicBezTo>
                    <a:pt x="2489" y="206"/>
                    <a:pt x="2672" y="228"/>
                    <a:pt x="2831" y="297"/>
                  </a:cubicBezTo>
                  <a:cubicBezTo>
                    <a:pt x="2831" y="297"/>
                    <a:pt x="2831" y="297"/>
                    <a:pt x="2831" y="274"/>
                  </a:cubicBezTo>
                  <a:cubicBezTo>
                    <a:pt x="2968" y="320"/>
                    <a:pt x="3105" y="388"/>
                    <a:pt x="3242" y="457"/>
                  </a:cubicBezTo>
                  <a:cubicBezTo>
                    <a:pt x="3356" y="525"/>
                    <a:pt x="3470" y="616"/>
                    <a:pt x="3562" y="731"/>
                  </a:cubicBezTo>
                  <a:cubicBezTo>
                    <a:pt x="3653" y="822"/>
                    <a:pt x="3744" y="936"/>
                    <a:pt x="3813" y="1050"/>
                  </a:cubicBezTo>
                  <a:cubicBezTo>
                    <a:pt x="3808" y="1050"/>
                    <a:pt x="3804" y="1050"/>
                    <a:pt x="3801" y="1050"/>
                  </a:cubicBezTo>
                  <a:lnTo>
                    <a:pt x="3801" y="1050"/>
                  </a:lnTo>
                  <a:cubicBezTo>
                    <a:pt x="3843" y="1134"/>
                    <a:pt x="3883" y="1217"/>
                    <a:pt x="3904" y="1301"/>
                  </a:cubicBezTo>
                  <a:cubicBezTo>
                    <a:pt x="3921" y="1335"/>
                    <a:pt x="3950" y="1356"/>
                    <a:pt x="3991" y="1356"/>
                  </a:cubicBezTo>
                  <a:cubicBezTo>
                    <a:pt x="4006" y="1356"/>
                    <a:pt x="4023" y="1353"/>
                    <a:pt x="4041" y="1347"/>
                  </a:cubicBezTo>
                  <a:cubicBezTo>
                    <a:pt x="4087" y="1347"/>
                    <a:pt x="4110" y="1278"/>
                    <a:pt x="4087" y="1233"/>
                  </a:cubicBezTo>
                  <a:cubicBezTo>
                    <a:pt x="4018" y="1050"/>
                    <a:pt x="3950" y="890"/>
                    <a:pt x="3836" y="753"/>
                  </a:cubicBezTo>
                  <a:cubicBezTo>
                    <a:pt x="3744" y="616"/>
                    <a:pt x="3630" y="502"/>
                    <a:pt x="3493" y="388"/>
                  </a:cubicBezTo>
                  <a:cubicBezTo>
                    <a:pt x="3219" y="206"/>
                    <a:pt x="2900" y="69"/>
                    <a:pt x="2580" y="23"/>
                  </a:cubicBezTo>
                  <a:cubicBezTo>
                    <a:pt x="2466" y="23"/>
                    <a:pt x="2375" y="0"/>
                    <a:pt x="2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8"/>
            <p:cNvSpPr/>
            <p:nvPr/>
          </p:nvSpPr>
          <p:spPr>
            <a:xfrm>
              <a:off x="4521275" y="707075"/>
              <a:ext cx="61100" cy="57125"/>
            </a:xfrm>
            <a:custGeom>
              <a:avLst/>
              <a:gdLst/>
              <a:ahLst/>
              <a:cxnLst/>
              <a:rect l="l" t="t" r="r" b="b"/>
              <a:pathLst>
                <a:path w="2444" h="2285" extrusionOk="0">
                  <a:moveTo>
                    <a:pt x="2009" y="0"/>
                  </a:moveTo>
                  <a:cubicBezTo>
                    <a:pt x="1964" y="0"/>
                    <a:pt x="1941" y="23"/>
                    <a:pt x="1918" y="23"/>
                  </a:cubicBezTo>
                  <a:cubicBezTo>
                    <a:pt x="1827" y="23"/>
                    <a:pt x="1758" y="46"/>
                    <a:pt x="1690" y="68"/>
                  </a:cubicBezTo>
                  <a:cubicBezTo>
                    <a:pt x="1530" y="114"/>
                    <a:pt x="1393" y="205"/>
                    <a:pt x="1256" y="274"/>
                  </a:cubicBezTo>
                  <a:cubicBezTo>
                    <a:pt x="1005" y="434"/>
                    <a:pt x="754" y="593"/>
                    <a:pt x="526" y="776"/>
                  </a:cubicBezTo>
                  <a:cubicBezTo>
                    <a:pt x="434" y="845"/>
                    <a:pt x="343" y="913"/>
                    <a:pt x="252" y="981"/>
                  </a:cubicBezTo>
                  <a:cubicBezTo>
                    <a:pt x="183" y="1027"/>
                    <a:pt x="115" y="1073"/>
                    <a:pt x="46" y="1118"/>
                  </a:cubicBezTo>
                  <a:cubicBezTo>
                    <a:pt x="1" y="1141"/>
                    <a:pt x="1" y="1210"/>
                    <a:pt x="24" y="1255"/>
                  </a:cubicBezTo>
                  <a:cubicBezTo>
                    <a:pt x="50" y="1282"/>
                    <a:pt x="77" y="1293"/>
                    <a:pt x="104" y="1293"/>
                  </a:cubicBezTo>
                  <a:cubicBezTo>
                    <a:pt x="123" y="1293"/>
                    <a:pt x="142" y="1288"/>
                    <a:pt x="161" y="1278"/>
                  </a:cubicBezTo>
                  <a:cubicBezTo>
                    <a:pt x="229" y="1233"/>
                    <a:pt x="297" y="1187"/>
                    <a:pt x="366" y="1141"/>
                  </a:cubicBezTo>
                  <a:cubicBezTo>
                    <a:pt x="457" y="1050"/>
                    <a:pt x="571" y="981"/>
                    <a:pt x="663" y="913"/>
                  </a:cubicBezTo>
                  <a:cubicBezTo>
                    <a:pt x="907" y="713"/>
                    <a:pt x="1173" y="535"/>
                    <a:pt x="1439" y="399"/>
                  </a:cubicBezTo>
                  <a:lnTo>
                    <a:pt x="1439" y="399"/>
                  </a:lnTo>
                  <a:cubicBezTo>
                    <a:pt x="1439" y="402"/>
                    <a:pt x="1439" y="406"/>
                    <a:pt x="1439" y="411"/>
                  </a:cubicBezTo>
                  <a:cubicBezTo>
                    <a:pt x="1576" y="320"/>
                    <a:pt x="1713" y="251"/>
                    <a:pt x="1872" y="228"/>
                  </a:cubicBezTo>
                  <a:lnTo>
                    <a:pt x="1850" y="228"/>
                  </a:lnTo>
                  <a:cubicBezTo>
                    <a:pt x="1895" y="205"/>
                    <a:pt x="1964" y="205"/>
                    <a:pt x="2009" y="205"/>
                  </a:cubicBezTo>
                  <a:cubicBezTo>
                    <a:pt x="2032" y="205"/>
                    <a:pt x="2078" y="205"/>
                    <a:pt x="2101" y="228"/>
                  </a:cubicBezTo>
                  <a:cubicBezTo>
                    <a:pt x="2124" y="228"/>
                    <a:pt x="2124" y="228"/>
                    <a:pt x="2146" y="251"/>
                  </a:cubicBezTo>
                  <a:cubicBezTo>
                    <a:pt x="2169" y="251"/>
                    <a:pt x="2169" y="274"/>
                    <a:pt x="2192" y="274"/>
                  </a:cubicBezTo>
                  <a:cubicBezTo>
                    <a:pt x="2192" y="297"/>
                    <a:pt x="2215" y="297"/>
                    <a:pt x="2215" y="320"/>
                  </a:cubicBezTo>
                  <a:cubicBezTo>
                    <a:pt x="2215" y="342"/>
                    <a:pt x="2238" y="342"/>
                    <a:pt x="2238" y="365"/>
                  </a:cubicBezTo>
                  <a:cubicBezTo>
                    <a:pt x="2238" y="388"/>
                    <a:pt x="2238" y="434"/>
                    <a:pt x="2238" y="457"/>
                  </a:cubicBezTo>
                  <a:cubicBezTo>
                    <a:pt x="2238" y="525"/>
                    <a:pt x="2238" y="593"/>
                    <a:pt x="2215" y="662"/>
                  </a:cubicBezTo>
                  <a:cubicBezTo>
                    <a:pt x="2146" y="867"/>
                    <a:pt x="2055" y="1050"/>
                    <a:pt x="1941" y="1233"/>
                  </a:cubicBezTo>
                  <a:cubicBezTo>
                    <a:pt x="1735" y="1552"/>
                    <a:pt x="1530" y="1849"/>
                    <a:pt x="1302" y="2123"/>
                  </a:cubicBezTo>
                  <a:cubicBezTo>
                    <a:pt x="1279" y="2168"/>
                    <a:pt x="1279" y="2237"/>
                    <a:pt x="1325" y="2260"/>
                  </a:cubicBezTo>
                  <a:cubicBezTo>
                    <a:pt x="1342" y="2277"/>
                    <a:pt x="1359" y="2285"/>
                    <a:pt x="1377" y="2285"/>
                  </a:cubicBezTo>
                  <a:cubicBezTo>
                    <a:pt x="1405" y="2285"/>
                    <a:pt x="1433" y="2265"/>
                    <a:pt x="1462" y="2237"/>
                  </a:cubicBezTo>
                  <a:cubicBezTo>
                    <a:pt x="1644" y="2009"/>
                    <a:pt x="1827" y="1780"/>
                    <a:pt x="1987" y="1529"/>
                  </a:cubicBezTo>
                  <a:cubicBezTo>
                    <a:pt x="2078" y="1370"/>
                    <a:pt x="2169" y="1210"/>
                    <a:pt x="2260" y="1050"/>
                  </a:cubicBezTo>
                  <a:cubicBezTo>
                    <a:pt x="2329" y="913"/>
                    <a:pt x="2397" y="753"/>
                    <a:pt x="2420" y="593"/>
                  </a:cubicBezTo>
                  <a:cubicBezTo>
                    <a:pt x="2443" y="457"/>
                    <a:pt x="2443" y="320"/>
                    <a:pt x="2375" y="205"/>
                  </a:cubicBezTo>
                  <a:cubicBezTo>
                    <a:pt x="2329" y="91"/>
                    <a:pt x="2215" y="46"/>
                    <a:pt x="2101" y="23"/>
                  </a:cubicBezTo>
                  <a:cubicBezTo>
                    <a:pt x="2055" y="23"/>
                    <a:pt x="2032" y="0"/>
                    <a:pt x="2009"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8"/>
            <p:cNvSpPr/>
            <p:nvPr/>
          </p:nvSpPr>
          <p:spPr>
            <a:xfrm>
              <a:off x="4533825" y="723050"/>
              <a:ext cx="46250" cy="17850"/>
            </a:xfrm>
            <a:custGeom>
              <a:avLst/>
              <a:gdLst/>
              <a:ahLst/>
              <a:cxnLst/>
              <a:rect l="l" t="t" r="r" b="b"/>
              <a:pathLst>
                <a:path w="1850" h="714" extrusionOk="0">
                  <a:moveTo>
                    <a:pt x="115" y="0"/>
                  </a:moveTo>
                  <a:cubicBezTo>
                    <a:pt x="92" y="0"/>
                    <a:pt x="69" y="23"/>
                    <a:pt x="47" y="46"/>
                  </a:cubicBezTo>
                  <a:cubicBezTo>
                    <a:pt x="1" y="91"/>
                    <a:pt x="24" y="137"/>
                    <a:pt x="47" y="183"/>
                  </a:cubicBezTo>
                  <a:cubicBezTo>
                    <a:pt x="275" y="365"/>
                    <a:pt x="549" y="457"/>
                    <a:pt x="845" y="548"/>
                  </a:cubicBezTo>
                  <a:cubicBezTo>
                    <a:pt x="1119" y="616"/>
                    <a:pt x="1439" y="685"/>
                    <a:pt x="1736" y="708"/>
                  </a:cubicBezTo>
                  <a:cubicBezTo>
                    <a:pt x="1744" y="712"/>
                    <a:pt x="1753" y="714"/>
                    <a:pt x="1763" y="714"/>
                  </a:cubicBezTo>
                  <a:cubicBezTo>
                    <a:pt x="1804" y="714"/>
                    <a:pt x="1850" y="676"/>
                    <a:pt x="1850" y="639"/>
                  </a:cubicBezTo>
                  <a:cubicBezTo>
                    <a:pt x="1850" y="594"/>
                    <a:pt x="1827" y="525"/>
                    <a:pt x="1758" y="525"/>
                  </a:cubicBezTo>
                  <a:cubicBezTo>
                    <a:pt x="1462" y="479"/>
                    <a:pt x="1165" y="434"/>
                    <a:pt x="868" y="342"/>
                  </a:cubicBezTo>
                  <a:lnTo>
                    <a:pt x="868" y="342"/>
                  </a:lnTo>
                  <a:cubicBezTo>
                    <a:pt x="868" y="342"/>
                    <a:pt x="868" y="343"/>
                    <a:pt x="891" y="365"/>
                  </a:cubicBezTo>
                  <a:cubicBezTo>
                    <a:pt x="686" y="297"/>
                    <a:pt x="480" y="228"/>
                    <a:pt x="298" y="114"/>
                  </a:cubicBezTo>
                  <a:lnTo>
                    <a:pt x="320" y="114"/>
                  </a:lnTo>
                  <a:cubicBezTo>
                    <a:pt x="275" y="91"/>
                    <a:pt x="229" y="69"/>
                    <a:pt x="184" y="23"/>
                  </a:cubicBezTo>
                  <a:cubicBezTo>
                    <a:pt x="161" y="23"/>
                    <a:pt x="138" y="0"/>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8"/>
            <p:cNvSpPr/>
            <p:nvPr/>
          </p:nvSpPr>
          <p:spPr>
            <a:xfrm>
              <a:off x="4298725" y="969550"/>
              <a:ext cx="50825" cy="46325"/>
            </a:xfrm>
            <a:custGeom>
              <a:avLst/>
              <a:gdLst/>
              <a:ahLst/>
              <a:cxnLst/>
              <a:rect l="l" t="t" r="r" b="b"/>
              <a:pathLst>
                <a:path w="2033" h="1853" extrusionOk="0">
                  <a:moveTo>
                    <a:pt x="1005" y="1"/>
                  </a:moveTo>
                  <a:cubicBezTo>
                    <a:pt x="766" y="1"/>
                    <a:pt x="526" y="92"/>
                    <a:pt x="343" y="275"/>
                  </a:cubicBezTo>
                  <a:cubicBezTo>
                    <a:pt x="1" y="640"/>
                    <a:pt x="1" y="1233"/>
                    <a:pt x="366" y="1598"/>
                  </a:cubicBezTo>
                  <a:cubicBezTo>
                    <a:pt x="546" y="1767"/>
                    <a:pt x="781" y="1852"/>
                    <a:pt x="1014" y="1852"/>
                  </a:cubicBezTo>
                  <a:cubicBezTo>
                    <a:pt x="1254" y="1852"/>
                    <a:pt x="1493" y="1761"/>
                    <a:pt x="1667" y="1576"/>
                  </a:cubicBezTo>
                  <a:cubicBezTo>
                    <a:pt x="2032" y="1210"/>
                    <a:pt x="2032" y="617"/>
                    <a:pt x="1667" y="275"/>
                  </a:cubicBezTo>
                  <a:cubicBezTo>
                    <a:pt x="1485" y="92"/>
                    <a:pt x="1245" y="1"/>
                    <a:pt x="10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8"/>
            <p:cNvSpPr/>
            <p:nvPr/>
          </p:nvSpPr>
          <p:spPr>
            <a:xfrm>
              <a:off x="4479050" y="1070550"/>
              <a:ext cx="51375" cy="46825"/>
            </a:xfrm>
            <a:custGeom>
              <a:avLst/>
              <a:gdLst/>
              <a:ahLst/>
              <a:cxnLst/>
              <a:rect l="l" t="t" r="r" b="b"/>
              <a:pathLst>
                <a:path w="2055" h="1873" extrusionOk="0">
                  <a:moveTo>
                    <a:pt x="1028" y="1"/>
                  </a:moveTo>
                  <a:cubicBezTo>
                    <a:pt x="788" y="1"/>
                    <a:pt x="548" y="92"/>
                    <a:pt x="366" y="275"/>
                  </a:cubicBezTo>
                  <a:cubicBezTo>
                    <a:pt x="1" y="640"/>
                    <a:pt x="24" y="1233"/>
                    <a:pt x="389" y="1598"/>
                  </a:cubicBezTo>
                  <a:cubicBezTo>
                    <a:pt x="571" y="1781"/>
                    <a:pt x="805" y="1872"/>
                    <a:pt x="1039" y="1872"/>
                  </a:cubicBezTo>
                  <a:cubicBezTo>
                    <a:pt x="1273" y="1872"/>
                    <a:pt x="1507" y="1781"/>
                    <a:pt x="1690" y="1598"/>
                  </a:cubicBezTo>
                  <a:cubicBezTo>
                    <a:pt x="2055" y="1233"/>
                    <a:pt x="2055" y="640"/>
                    <a:pt x="1690" y="275"/>
                  </a:cubicBezTo>
                  <a:cubicBezTo>
                    <a:pt x="1507" y="92"/>
                    <a:pt x="1267"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8"/>
            <p:cNvSpPr/>
            <p:nvPr/>
          </p:nvSpPr>
          <p:spPr>
            <a:xfrm>
              <a:off x="4391175" y="1034600"/>
              <a:ext cx="46250" cy="36700"/>
            </a:xfrm>
            <a:custGeom>
              <a:avLst/>
              <a:gdLst/>
              <a:ahLst/>
              <a:cxnLst/>
              <a:rect l="l" t="t" r="r" b="b"/>
              <a:pathLst>
                <a:path w="1850" h="1468" extrusionOk="0">
                  <a:moveTo>
                    <a:pt x="274" y="1"/>
                  </a:moveTo>
                  <a:cubicBezTo>
                    <a:pt x="252" y="1"/>
                    <a:pt x="206" y="24"/>
                    <a:pt x="183" y="46"/>
                  </a:cubicBezTo>
                  <a:cubicBezTo>
                    <a:pt x="115" y="160"/>
                    <a:pt x="46" y="275"/>
                    <a:pt x="23" y="412"/>
                  </a:cubicBezTo>
                  <a:cubicBezTo>
                    <a:pt x="1" y="526"/>
                    <a:pt x="1" y="663"/>
                    <a:pt x="23" y="777"/>
                  </a:cubicBezTo>
                  <a:cubicBezTo>
                    <a:pt x="92" y="1005"/>
                    <a:pt x="252" y="1188"/>
                    <a:pt x="457" y="1302"/>
                  </a:cubicBezTo>
                  <a:cubicBezTo>
                    <a:pt x="629" y="1416"/>
                    <a:pt x="849" y="1467"/>
                    <a:pt x="1050" y="1467"/>
                  </a:cubicBezTo>
                  <a:cubicBezTo>
                    <a:pt x="1089" y="1467"/>
                    <a:pt x="1128" y="1465"/>
                    <a:pt x="1165" y="1462"/>
                  </a:cubicBezTo>
                  <a:cubicBezTo>
                    <a:pt x="1302" y="1439"/>
                    <a:pt x="1416" y="1393"/>
                    <a:pt x="1530" y="1325"/>
                  </a:cubicBezTo>
                  <a:cubicBezTo>
                    <a:pt x="1644" y="1233"/>
                    <a:pt x="1735" y="1142"/>
                    <a:pt x="1827" y="1028"/>
                  </a:cubicBezTo>
                  <a:cubicBezTo>
                    <a:pt x="1849" y="982"/>
                    <a:pt x="1827" y="914"/>
                    <a:pt x="1781" y="891"/>
                  </a:cubicBezTo>
                  <a:cubicBezTo>
                    <a:pt x="1772" y="873"/>
                    <a:pt x="1757" y="866"/>
                    <a:pt x="1740" y="866"/>
                  </a:cubicBezTo>
                  <a:cubicBezTo>
                    <a:pt x="1712" y="866"/>
                    <a:pt x="1681" y="886"/>
                    <a:pt x="1667" y="914"/>
                  </a:cubicBezTo>
                  <a:cubicBezTo>
                    <a:pt x="1644" y="937"/>
                    <a:pt x="1621" y="982"/>
                    <a:pt x="1598" y="1005"/>
                  </a:cubicBezTo>
                  <a:cubicBezTo>
                    <a:pt x="1530" y="1051"/>
                    <a:pt x="1484" y="1096"/>
                    <a:pt x="1439" y="1142"/>
                  </a:cubicBezTo>
                  <a:cubicBezTo>
                    <a:pt x="1370" y="1188"/>
                    <a:pt x="1302" y="1210"/>
                    <a:pt x="1256" y="1233"/>
                  </a:cubicBezTo>
                  <a:cubicBezTo>
                    <a:pt x="1187" y="1256"/>
                    <a:pt x="1119" y="1256"/>
                    <a:pt x="1051" y="1256"/>
                  </a:cubicBezTo>
                  <a:cubicBezTo>
                    <a:pt x="1028" y="1264"/>
                    <a:pt x="1005" y="1266"/>
                    <a:pt x="982" y="1266"/>
                  </a:cubicBezTo>
                  <a:cubicBezTo>
                    <a:pt x="936" y="1266"/>
                    <a:pt x="891" y="1256"/>
                    <a:pt x="845" y="1256"/>
                  </a:cubicBezTo>
                  <a:cubicBezTo>
                    <a:pt x="777" y="1233"/>
                    <a:pt x="685" y="1210"/>
                    <a:pt x="617" y="1165"/>
                  </a:cubicBezTo>
                  <a:cubicBezTo>
                    <a:pt x="548" y="1142"/>
                    <a:pt x="480" y="1096"/>
                    <a:pt x="411" y="1051"/>
                  </a:cubicBezTo>
                  <a:cubicBezTo>
                    <a:pt x="366" y="1005"/>
                    <a:pt x="343" y="959"/>
                    <a:pt x="297" y="914"/>
                  </a:cubicBezTo>
                  <a:cubicBezTo>
                    <a:pt x="274" y="868"/>
                    <a:pt x="252" y="800"/>
                    <a:pt x="229" y="754"/>
                  </a:cubicBezTo>
                  <a:cubicBezTo>
                    <a:pt x="206" y="708"/>
                    <a:pt x="206" y="663"/>
                    <a:pt x="206" y="617"/>
                  </a:cubicBezTo>
                  <a:cubicBezTo>
                    <a:pt x="206" y="571"/>
                    <a:pt x="206" y="526"/>
                    <a:pt x="206" y="480"/>
                  </a:cubicBezTo>
                  <a:cubicBezTo>
                    <a:pt x="229" y="412"/>
                    <a:pt x="252" y="366"/>
                    <a:pt x="274" y="320"/>
                  </a:cubicBezTo>
                  <a:cubicBezTo>
                    <a:pt x="297" y="252"/>
                    <a:pt x="320" y="206"/>
                    <a:pt x="366" y="160"/>
                  </a:cubicBezTo>
                  <a:cubicBezTo>
                    <a:pt x="389" y="115"/>
                    <a:pt x="366" y="46"/>
                    <a:pt x="320" y="24"/>
                  </a:cubicBezTo>
                  <a:cubicBezTo>
                    <a:pt x="320" y="24"/>
                    <a:pt x="297" y="1"/>
                    <a:pt x="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8"/>
            <p:cNvSpPr/>
            <p:nvPr/>
          </p:nvSpPr>
          <p:spPr>
            <a:xfrm>
              <a:off x="4517275" y="705350"/>
              <a:ext cx="70225" cy="62225"/>
            </a:xfrm>
            <a:custGeom>
              <a:avLst/>
              <a:gdLst/>
              <a:ahLst/>
              <a:cxnLst/>
              <a:rect l="l" t="t" r="r" b="b"/>
              <a:pathLst>
                <a:path w="2809" h="2489" extrusionOk="0">
                  <a:moveTo>
                    <a:pt x="2147" y="1"/>
                  </a:moveTo>
                  <a:cubicBezTo>
                    <a:pt x="2055" y="1"/>
                    <a:pt x="1941" y="23"/>
                    <a:pt x="1850" y="46"/>
                  </a:cubicBezTo>
                  <a:cubicBezTo>
                    <a:pt x="1690" y="69"/>
                    <a:pt x="1530" y="137"/>
                    <a:pt x="1370" y="206"/>
                  </a:cubicBezTo>
                  <a:cubicBezTo>
                    <a:pt x="1097" y="343"/>
                    <a:pt x="846" y="503"/>
                    <a:pt x="617" y="685"/>
                  </a:cubicBezTo>
                  <a:cubicBezTo>
                    <a:pt x="503" y="754"/>
                    <a:pt x="389" y="845"/>
                    <a:pt x="275" y="936"/>
                  </a:cubicBezTo>
                  <a:cubicBezTo>
                    <a:pt x="206" y="1005"/>
                    <a:pt x="138" y="1050"/>
                    <a:pt x="92" y="1119"/>
                  </a:cubicBezTo>
                  <a:cubicBezTo>
                    <a:pt x="24" y="1210"/>
                    <a:pt x="1" y="1324"/>
                    <a:pt x="92" y="1416"/>
                  </a:cubicBezTo>
                  <a:cubicBezTo>
                    <a:pt x="124" y="1447"/>
                    <a:pt x="171" y="1465"/>
                    <a:pt x="218" y="1465"/>
                  </a:cubicBezTo>
                  <a:cubicBezTo>
                    <a:pt x="273" y="1465"/>
                    <a:pt x="329" y="1442"/>
                    <a:pt x="366" y="1393"/>
                  </a:cubicBezTo>
                  <a:cubicBezTo>
                    <a:pt x="457" y="1279"/>
                    <a:pt x="572" y="1187"/>
                    <a:pt x="709" y="1096"/>
                  </a:cubicBezTo>
                  <a:lnTo>
                    <a:pt x="709" y="1096"/>
                  </a:lnTo>
                  <a:lnTo>
                    <a:pt x="663" y="1142"/>
                  </a:lnTo>
                  <a:cubicBezTo>
                    <a:pt x="960" y="891"/>
                    <a:pt x="1302" y="662"/>
                    <a:pt x="1644" y="503"/>
                  </a:cubicBezTo>
                  <a:cubicBezTo>
                    <a:pt x="1781" y="457"/>
                    <a:pt x="1895" y="411"/>
                    <a:pt x="2032" y="389"/>
                  </a:cubicBezTo>
                  <a:lnTo>
                    <a:pt x="2192" y="389"/>
                  </a:lnTo>
                  <a:cubicBezTo>
                    <a:pt x="2215" y="389"/>
                    <a:pt x="2238" y="411"/>
                    <a:pt x="2261" y="411"/>
                  </a:cubicBezTo>
                  <a:cubicBezTo>
                    <a:pt x="2284" y="411"/>
                    <a:pt x="2306" y="434"/>
                    <a:pt x="2306" y="434"/>
                  </a:cubicBezTo>
                  <a:cubicBezTo>
                    <a:pt x="2329" y="457"/>
                    <a:pt x="2352" y="457"/>
                    <a:pt x="2352" y="480"/>
                  </a:cubicBezTo>
                  <a:cubicBezTo>
                    <a:pt x="2375" y="503"/>
                    <a:pt x="2375" y="503"/>
                    <a:pt x="2375" y="526"/>
                  </a:cubicBezTo>
                  <a:cubicBezTo>
                    <a:pt x="2398" y="526"/>
                    <a:pt x="2398" y="548"/>
                    <a:pt x="2398" y="571"/>
                  </a:cubicBezTo>
                  <a:cubicBezTo>
                    <a:pt x="2398" y="594"/>
                    <a:pt x="2398" y="617"/>
                    <a:pt x="2398" y="640"/>
                  </a:cubicBezTo>
                  <a:cubicBezTo>
                    <a:pt x="2375" y="685"/>
                    <a:pt x="2375" y="754"/>
                    <a:pt x="2352" y="799"/>
                  </a:cubicBezTo>
                  <a:cubicBezTo>
                    <a:pt x="2284" y="982"/>
                    <a:pt x="2169" y="1142"/>
                    <a:pt x="2055" y="1302"/>
                  </a:cubicBezTo>
                  <a:cubicBezTo>
                    <a:pt x="1941" y="1461"/>
                    <a:pt x="1804" y="1621"/>
                    <a:pt x="1667" y="1781"/>
                  </a:cubicBezTo>
                  <a:cubicBezTo>
                    <a:pt x="1553" y="1918"/>
                    <a:pt x="1439" y="2032"/>
                    <a:pt x="1348" y="2169"/>
                  </a:cubicBezTo>
                  <a:cubicBezTo>
                    <a:pt x="1302" y="2215"/>
                    <a:pt x="1279" y="2237"/>
                    <a:pt x="1279" y="2306"/>
                  </a:cubicBezTo>
                  <a:cubicBezTo>
                    <a:pt x="1279" y="2352"/>
                    <a:pt x="1302" y="2397"/>
                    <a:pt x="1348" y="2443"/>
                  </a:cubicBezTo>
                  <a:cubicBezTo>
                    <a:pt x="1370" y="2466"/>
                    <a:pt x="1439" y="2488"/>
                    <a:pt x="1485" y="2488"/>
                  </a:cubicBezTo>
                  <a:cubicBezTo>
                    <a:pt x="1530" y="2488"/>
                    <a:pt x="1599" y="2466"/>
                    <a:pt x="1622" y="2420"/>
                  </a:cubicBezTo>
                  <a:cubicBezTo>
                    <a:pt x="1690" y="2329"/>
                    <a:pt x="1781" y="2237"/>
                    <a:pt x="1873" y="2123"/>
                  </a:cubicBezTo>
                  <a:cubicBezTo>
                    <a:pt x="1987" y="1986"/>
                    <a:pt x="2101" y="1849"/>
                    <a:pt x="2215" y="1712"/>
                  </a:cubicBezTo>
                  <a:cubicBezTo>
                    <a:pt x="2352" y="1553"/>
                    <a:pt x="2466" y="1393"/>
                    <a:pt x="2580" y="1233"/>
                  </a:cubicBezTo>
                  <a:cubicBezTo>
                    <a:pt x="2649" y="1073"/>
                    <a:pt x="2740" y="914"/>
                    <a:pt x="2763" y="754"/>
                  </a:cubicBezTo>
                  <a:cubicBezTo>
                    <a:pt x="2808" y="594"/>
                    <a:pt x="2786" y="411"/>
                    <a:pt x="2694" y="274"/>
                  </a:cubicBezTo>
                  <a:cubicBezTo>
                    <a:pt x="2603" y="160"/>
                    <a:pt x="2466" y="69"/>
                    <a:pt x="2329" y="23"/>
                  </a:cubicBezTo>
                  <a:cubicBezTo>
                    <a:pt x="2261" y="1"/>
                    <a:pt x="2192" y="1"/>
                    <a:pt x="2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8"/>
            <p:cNvSpPr/>
            <p:nvPr/>
          </p:nvSpPr>
          <p:spPr>
            <a:xfrm>
              <a:off x="4529275" y="720175"/>
              <a:ext cx="59375" cy="25725"/>
            </a:xfrm>
            <a:custGeom>
              <a:avLst/>
              <a:gdLst/>
              <a:ahLst/>
              <a:cxnLst/>
              <a:rect l="l" t="t" r="r" b="b"/>
              <a:pathLst>
                <a:path w="2375" h="1029" extrusionOk="0">
                  <a:moveTo>
                    <a:pt x="229" y="1"/>
                  </a:moveTo>
                  <a:cubicBezTo>
                    <a:pt x="160" y="1"/>
                    <a:pt x="92" y="24"/>
                    <a:pt x="69" y="92"/>
                  </a:cubicBezTo>
                  <a:cubicBezTo>
                    <a:pt x="0" y="184"/>
                    <a:pt x="46" y="298"/>
                    <a:pt x="137" y="343"/>
                  </a:cubicBezTo>
                  <a:cubicBezTo>
                    <a:pt x="457" y="503"/>
                    <a:pt x="776" y="640"/>
                    <a:pt x="1096" y="777"/>
                  </a:cubicBezTo>
                  <a:cubicBezTo>
                    <a:pt x="1279" y="846"/>
                    <a:pt x="1438" y="891"/>
                    <a:pt x="1621" y="937"/>
                  </a:cubicBezTo>
                  <a:cubicBezTo>
                    <a:pt x="1804" y="982"/>
                    <a:pt x="1986" y="1005"/>
                    <a:pt x="2169" y="1028"/>
                  </a:cubicBezTo>
                  <a:cubicBezTo>
                    <a:pt x="2214" y="1028"/>
                    <a:pt x="2283" y="1005"/>
                    <a:pt x="2306" y="960"/>
                  </a:cubicBezTo>
                  <a:cubicBezTo>
                    <a:pt x="2351" y="914"/>
                    <a:pt x="2374" y="868"/>
                    <a:pt x="2351" y="823"/>
                  </a:cubicBezTo>
                  <a:cubicBezTo>
                    <a:pt x="2351" y="777"/>
                    <a:pt x="2328" y="731"/>
                    <a:pt x="2306" y="686"/>
                  </a:cubicBezTo>
                  <a:cubicBezTo>
                    <a:pt x="2260" y="640"/>
                    <a:pt x="2214" y="640"/>
                    <a:pt x="2169" y="640"/>
                  </a:cubicBezTo>
                  <a:cubicBezTo>
                    <a:pt x="2146" y="640"/>
                    <a:pt x="2123" y="640"/>
                    <a:pt x="2100" y="617"/>
                  </a:cubicBezTo>
                  <a:cubicBezTo>
                    <a:pt x="1781" y="594"/>
                    <a:pt x="1484" y="503"/>
                    <a:pt x="1210" y="389"/>
                  </a:cubicBezTo>
                  <a:cubicBezTo>
                    <a:pt x="890" y="275"/>
                    <a:pt x="617" y="138"/>
                    <a:pt x="3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8"/>
            <p:cNvSpPr/>
            <p:nvPr/>
          </p:nvSpPr>
          <p:spPr>
            <a:xfrm>
              <a:off x="4613725" y="713350"/>
              <a:ext cx="22275" cy="27775"/>
            </a:xfrm>
            <a:custGeom>
              <a:avLst/>
              <a:gdLst/>
              <a:ahLst/>
              <a:cxnLst/>
              <a:rect l="l" t="t" r="r" b="b"/>
              <a:pathLst>
                <a:path w="891" h="1111" extrusionOk="0">
                  <a:moveTo>
                    <a:pt x="662" y="0"/>
                  </a:moveTo>
                  <a:cubicBezTo>
                    <a:pt x="594" y="0"/>
                    <a:pt x="525" y="23"/>
                    <a:pt x="480" y="91"/>
                  </a:cubicBezTo>
                  <a:cubicBezTo>
                    <a:pt x="343" y="342"/>
                    <a:pt x="183" y="594"/>
                    <a:pt x="23" y="822"/>
                  </a:cubicBezTo>
                  <a:cubicBezTo>
                    <a:pt x="0" y="867"/>
                    <a:pt x="0" y="913"/>
                    <a:pt x="0" y="959"/>
                  </a:cubicBezTo>
                  <a:cubicBezTo>
                    <a:pt x="23" y="1027"/>
                    <a:pt x="46" y="1050"/>
                    <a:pt x="92" y="1073"/>
                  </a:cubicBezTo>
                  <a:cubicBezTo>
                    <a:pt x="118" y="1100"/>
                    <a:pt x="153" y="1111"/>
                    <a:pt x="186" y="1111"/>
                  </a:cubicBezTo>
                  <a:cubicBezTo>
                    <a:pt x="210" y="1111"/>
                    <a:pt x="233" y="1105"/>
                    <a:pt x="252" y="1096"/>
                  </a:cubicBezTo>
                  <a:cubicBezTo>
                    <a:pt x="297" y="1073"/>
                    <a:pt x="320" y="1050"/>
                    <a:pt x="366" y="1004"/>
                  </a:cubicBezTo>
                  <a:cubicBezTo>
                    <a:pt x="525" y="776"/>
                    <a:pt x="685" y="525"/>
                    <a:pt x="845" y="274"/>
                  </a:cubicBezTo>
                  <a:cubicBezTo>
                    <a:pt x="891" y="183"/>
                    <a:pt x="845" y="69"/>
                    <a:pt x="754" y="23"/>
                  </a:cubicBezTo>
                  <a:cubicBezTo>
                    <a:pt x="731" y="0"/>
                    <a:pt x="685" y="0"/>
                    <a:pt x="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8"/>
            <p:cNvSpPr/>
            <p:nvPr/>
          </p:nvSpPr>
          <p:spPr>
            <a:xfrm>
              <a:off x="4608025" y="717900"/>
              <a:ext cx="35975" cy="17725"/>
            </a:xfrm>
            <a:custGeom>
              <a:avLst/>
              <a:gdLst/>
              <a:ahLst/>
              <a:cxnLst/>
              <a:rect l="l" t="t" r="r" b="b"/>
              <a:pathLst>
                <a:path w="1439" h="709" extrusionOk="0">
                  <a:moveTo>
                    <a:pt x="228" y="1"/>
                  </a:moveTo>
                  <a:cubicBezTo>
                    <a:pt x="160" y="1"/>
                    <a:pt x="91" y="46"/>
                    <a:pt x="46" y="115"/>
                  </a:cubicBezTo>
                  <a:cubicBezTo>
                    <a:pt x="0" y="206"/>
                    <a:pt x="46" y="320"/>
                    <a:pt x="137" y="366"/>
                  </a:cubicBezTo>
                  <a:cubicBezTo>
                    <a:pt x="457" y="571"/>
                    <a:pt x="822" y="663"/>
                    <a:pt x="1187" y="708"/>
                  </a:cubicBezTo>
                  <a:cubicBezTo>
                    <a:pt x="1256" y="708"/>
                    <a:pt x="1301" y="708"/>
                    <a:pt x="1347" y="685"/>
                  </a:cubicBezTo>
                  <a:cubicBezTo>
                    <a:pt x="1393" y="663"/>
                    <a:pt x="1415" y="617"/>
                    <a:pt x="1438" y="571"/>
                  </a:cubicBezTo>
                  <a:cubicBezTo>
                    <a:pt x="1438" y="503"/>
                    <a:pt x="1438" y="457"/>
                    <a:pt x="1415" y="412"/>
                  </a:cubicBezTo>
                  <a:cubicBezTo>
                    <a:pt x="1393" y="366"/>
                    <a:pt x="1324" y="343"/>
                    <a:pt x="1278" y="320"/>
                  </a:cubicBezTo>
                  <a:cubicBezTo>
                    <a:pt x="1073" y="297"/>
                    <a:pt x="845" y="252"/>
                    <a:pt x="639" y="183"/>
                  </a:cubicBezTo>
                  <a:cubicBezTo>
                    <a:pt x="525" y="138"/>
                    <a:pt x="411" y="92"/>
                    <a:pt x="320" y="24"/>
                  </a:cubicBezTo>
                  <a:cubicBezTo>
                    <a:pt x="297" y="1"/>
                    <a:pt x="251"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8"/>
            <p:cNvSpPr/>
            <p:nvPr/>
          </p:nvSpPr>
          <p:spPr>
            <a:xfrm>
              <a:off x="4326700" y="980400"/>
              <a:ext cx="17150" cy="16575"/>
            </a:xfrm>
            <a:custGeom>
              <a:avLst/>
              <a:gdLst/>
              <a:ahLst/>
              <a:cxnLst/>
              <a:rect l="l" t="t" r="r" b="b"/>
              <a:pathLst>
                <a:path w="686" h="663" extrusionOk="0">
                  <a:moveTo>
                    <a:pt x="366" y="0"/>
                  </a:moveTo>
                  <a:cubicBezTo>
                    <a:pt x="183" y="0"/>
                    <a:pt x="23" y="114"/>
                    <a:pt x="0" y="297"/>
                  </a:cubicBezTo>
                  <a:cubicBezTo>
                    <a:pt x="0" y="480"/>
                    <a:pt x="137" y="662"/>
                    <a:pt x="320" y="662"/>
                  </a:cubicBezTo>
                  <a:cubicBezTo>
                    <a:pt x="502" y="662"/>
                    <a:pt x="662" y="525"/>
                    <a:pt x="662" y="343"/>
                  </a:cubicBezTo>
                  <a:cubicBezTo>
                    <a:pt x="685" y="160"/>
                    <a:pt x="525" y="0"/>
                    <a:pt x="366"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8"/>
            <p:cNvSpPr/>
            <p:nvPr/>
          </p:nvSpPr>
          <p:spPr>
            <a:xfrm>
              <a:off x="4508725" y="1083100"/>
              <a:ext cx="16575" cy="16000"/>
            </a:xfrm>
            <a:custGeom>
              <a:avLst/>
              <a:gdLst/>
              <a:ahLst/>
              <a:cxnLst/>
              <a:rect l="l" t="t" r="r" b="b"/>
              <a:pathLst>
                <a:path w="663" h="640" extrusionOk="0">
                  <a:moveTo>
                    <a:pt x="343" y="1"/>
                  </a:moveTo>
                  <a:cubicBezTo>
                    <a:pt x="160" y="1"/>
                    <a:pt x="23" y="138"/>
                    <a:pt x="1" y="320"/>
                  </a:cubicBezTo>
                  <a:cubicBezTo>
                    <a:pt x="1" y="480"/>
                    <a:pt x="138" y="640"/>
                    <a:pt x="320" y="640"/>
                  </a:cubicBezTo>
                  <a:cubicBezTo>
                    <a:pt x="480" y="640"/>
                    <a:pt x="640" y="526"/>
                    <a:pt x="663" y="343"/>
                  </a:cubicBezTo>
                  <a:cubicBezTo>
                    <a:pt x="663" y="183"/>
                    <a:pt x="526" y="1"/>
                    <a:pt x="343"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8"/>
            <p:cNvSpPr/>
            <p:nvPr/>
          </p:nvSpPr>
          <p:spPr>
            <a:xfrm>
              <a:off x="4511575" y="1101375"/>
              <a:ext cx="5725" cy="5725"/>
            </a:xfrm>
            <a:custGeom>
              <a:avLst/>
              <a:gdLst/>
              <a:ahLst/>
              <a:cxnLst/>
              <a:rect l="l" t="t" r="r" b="b"/>
              <a:pathLst>
                <a:path w="229" h="229" extrusionOk="0">
                  <a:moveTo>
                    <a:pt x="115" y="0"/>
                  </a:moveTo>
                  <a:cubicBezTo>
                    <a:pt x="69" y="0"/>
                    <a:pt x="1" y="46"/>
                    <a:pt x="1" y="114"/>
                  </a:cubicBezTo>
                  <a:cubicBezTo>
                    <a:pt x="1" y="160"/>
                    <a:pt x="46" y="229"/>
                    <a:pt x="115" y="229"/>
                  </a:cubicBezTo>
                  <a:cubicBezTo>
                    <a:pt x="160" y="229"/>
                    <a:pt x="206" y="183"/>
                    <a:pt x="229" y="114"/>
                  </a:cubicBezTo>
                  <a:cubicBezTo>
                    <a:pt x="229" y="69"/>
                    <a:pt x="183"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8"/>
            <p:cNvSpPr/>
            <p:nvPr/>
          </p:nvSpPr>
          <p:spPr>
            <a:xfrm>
              <a:off x="4331250" y="1000375"/>
              <a:ext cx="5175" cy="5725"/>
            </a:xfrm>
            <a:custGeom>
              <a:avLst/>
              <a:gdLst/>
              <a:ahLst/>
              <a:cxnLst/>
              <a:rect l="l" t="t" r="r" b="b"/>
              <a:pathLst>
                <a:path w="207" h="229" extrusionOk="0">
                  <a:moveTo>
                    <a:pt x="115" y="0"/>
                  </a:moveTo>
                  <a:cubicBezTo>
                    <a:pt x="47" y="0"/>
                    <a:pt x="1" y="46"/>
                    <a:pt x="1" y="114"/>
                  </a:cubicBezTo>
                  <a:cubicBezTo>
                    <a:pt x="1" y="160"/>
                    <a:pt x="47" y="228"/>
                    <a:pt x="92" y="228"/>
                  </a:cubicBezTo>
                  <a:cubicBezTo>
                    <a:pt x="161" y="228"/>
                    <a:pt x="206" y="183"/>
                    <a:pt x="206" y="114"/>
                  </a:cubicBezTo>
                  <a:cubicBezTo>
                    <a:pt x="206" y="69"/>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8"/>
            <p:cNvSpPr/>
            <p:nvPr/>
          </p:nvSpPr>
          <p:spPr>
            <a:xfrm>
              <a:off x="4494450" y="1122850"/>
              <a:ext cx="33700" cy="22700"/>
            </a:xfrm>
            <a:custGeom>
              <a:avLst/>
              <a:gdLst/>
              <a:ahLst/>
              <a:cxnLst/>
              <a:rect l="l" t="t" r="r" b="b"/>
              <a:pathLst>
                <a:path w="1348" h="908" extrusionOk="0">
                  <a:moveTo>
                    <a:pt x="509" y="0"/>
                  </a:moveTo>
                  <a:cubicBezTo>
                    <a:pt x="300" y="0"/>
                    <a:pt x="132" y="81"/>
                    <a:pt x="69" y="237"/>
                  </a:cubicBezTo>
                  <a:cubicBezTo>
                    <a:pt x="1" y="442"/>
                    <a:pt x="184" y="739"/>
                    <a:pt x="526" y="853"/>
                  </a:cubicBezTo>
                  <a:cubicBezTo>
                    <a:pt x="635" y="890"/>
                    <a:pt x="742" y="907"/>
                    <a:pt x="840" y="907"/>
                  </a:cubicBezTo>
                  <a:cubicBezTo>
                    <a:pt x="1049" y="907"/>
                    <a:pt x="1217" y="826"/>
                    <a:pt x="1279" y="671"/>
                  </a:cubicBezTo>
                  <a:cubicBezTo>
                    <a:pt x="1348" y="465"/>
                    <a:pt x="1142" y="168"/>
                    <a:pt x="823" y="54"/>
                  </a:cubicBezTo>
                  <a:cubicBezTo>
                    <a:pt x="714" y="18"/>
                    <a:pt x="607" y="0"/>
                    <a:pt x="5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8"/>
            <p:cNvSpPr/>
            <p:nvPr/>
          </p:nvSpPr>
          <p:spPr>
            <a:xfrm>
              <a:off x="4264500" y="997300"/>
              <a:ext cx="34250" cy="22700"/>
            </a:xfrm>
            <a:custGeom>
              <a:avLst/>
              <a:gdLst/>
              <a:ahLst/>
              <a:cxnLst/>
              <a:rect l="l" t="t" r="r" b="b"/>
              <a:pathLst>
                <a:path w="1370" h="908" extrusionOk="0">
                  <a:moveTo>
                    <a:pt x="518" y="1"/>
                  </a:moveTo>
                  <a:cubicBezTo>
                    <a:pt x="310" y="1"/>
                    <a:pt x="131" y="82"/>
                    <a:pt x="69" y="237"/>
                  </a:cubicBezTo>
                  <a:cubicBezTo>
                    <a:pt x="0" y="443"/>
                    <a:pt x="206" y="739"/>
                    <a:pt x="525" y="854"/>
                  </a:cubicBezTo>
                  <a:cubicBezTo>
                    <a:pt x="635" y="890"/>
                    <a:pt x="744" y="908"/>
                    <a:pt x="844" y="908"/>
                  </a:cubicBezTo>
                  <a:cubicBezTo>
                    <a:pt x="1058" y="908"/>
                    <a:pt x="1232" y="826"/>
                    <a:pt x="1279" y="671"/>
                  </a:cubicBezTo>
                  <a:cubicBezTo>
                    <a:pt x="1370" y="443"/>
                    <a:pt x="1164" y="169"/>
                    <a:pt x="822" y="55"/>
                  </a:cubicBezTo>
                  <a:cubicBezTo>
                    <a:pt x="720" y="18"/>
                    <a:pt x="616" y="1"/>
                    <a:pt x="5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5" name="Google Shape;1845;p8"/>
          <p:cNvGrpSpPr/>
          <p:nvPr/>
        </p:nvGrpSpPr>
        <p:grpSpPr>
          <a:xfrm rot="672145">
            <a:off x="8548295" y="3349941"/>
            <a:ext cx="329643" cy="423839"/>
            <a:chOff x="3526675" y="707075"/>
            <a:chExt cx="187750" cy="241400"/>
          </a:xfrm>
        </p:grpSpPr>
        <p:sp>
          <p:nvSpPr>
            <p:cNvPr id="1846" name="Google Shape;1846;p8"/>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8"/>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8"/>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9" name="Google Shape;1849;p8"/>
          <p:cNvGrpSpPr/>
          <p:nvPr/>
        </p:nvGrpSpPr>
        <p:grpSpPr>
          <a:xfrm rot="-1377965">
            <a:off x="539596" y="4345398"/>
            <a:ext cx="347198" cy="510649"/>
            <a:chOff x="3716700" y="1378700"/>
            <a:chExt cx="135825" cy="199750"/>
          </a:xfrm>
        </p:grpSpPr>
        <p:sp>
          <p:nvSpPr>
            <p:cNvPr id="1850" name="Google Shape;1850;p8"/>
            <p:cNvSpPr/>
            <p:nvPr/>
          </p:nvSpPr>
          <p:spPr>
            <a:xfrm>
              <a:off x="3718975" y="1380975"/>
              <a:ext cx="129550" cy="195175"/>
            </a:xfrm>
            <a:custGeom>
              <a:avLst/>
              <a:gdLst/>
              <a:ahLst/>
              <a:cxnLst/>
              <a:rect l="l" t="t" r="r" b="b"/>
              <a:pathLst>
                <a:path w="5182" h="7807" extrusionOk="0">
                  <a:moveTo>
                    <a:pt x="3401" y="3812"/>
                  </a:moveTo>
                  <a:cubicBezTo>
                    <a:pt x="3470" y="3812"/>
                    <a:pt x="3538" y="3812"/>
                    <a:pt x="3607" y="3835"/>
                  </a:cubicBezTo>
                  <a:cubicBezTo>
                    <a:pt x="3675" y="3835"/>
                    <a:pt x="3721" y="3858"/>
                    <a:pt x="3789" y="3881"/>
                  </a:cubicBezTo>
                  <a:cubicBezTo>
                    <a:pt x="3835" y="3904"/>
                    <a:pt x="3903" y="3927"/>
                    <a:pt x="3949" y="3949"/>
                  </a:cubicBezTo>
                  <a:cubicBezTo>
                    <a:pt x="3995" y="3995"/>
                    <a:pt x="4063" y="4018"/>
                    <a:pt x="4109" y="4041"/>
                  </a:cubicBezTo>
                  <a:lnTo>
                    <a:pt x="4155" y="4086"/>
                  </a:lnTo>
                  <a:cubicBezTo>
                    <a:pt x="4200" y="4109"/>
                    <a:pt x="4246" y="4132"/>
                    <a:pt x="4292" y="4155"/>
                  </a:cubicBezTo>
                  <a:cubicBezTo>
                    <a:pt x="4337" y="4223"/>
                    <a:pt x="4406" y="4269"/>
                    <a:pt x="4451" y="4337"/>
                  </a:cubicBezTo>
                  <a:lnTo>
                    <a:pt x="4451" y="4360"/>
                  </a:lnTo>
                  <a:cubicBezTo>
                    <a:pt x="4520" y="4429"/>
                    <a:pt x="4565" y="4520"/>
                    <a:pt x="4611" y="4589"/>
                  </a:cubicBezTo>
                  <a:cubicBezTo>
                    <a:pt x="4634" y="4634"/>
                    <a:pt x="4657" y="4657"/>
                    <a:pt x="4657" y="4703"/>
                  </a:cubicBezTo>
                  <a:lnTo>
                    <a:pt x="4680" y="4725"/>
                  </a:lnTo>
                  <a:cubicBezTo>
                    <a:pt x="4702" y="4771"/>
                    <a:pt x="4702" y="4817"/>
                    <a:pt x="4725" y="4840"/>
                  </a:cubicBezTo>
                  <a:cubicBezTo>
                    <a:pt x="4748" y="4931"/>
                    <a:pt x="4771" y="4999"/>
                    <a:pt x="4794" y="5068"/>
                  </a:cubicBezTo>
                  <a:lnTo>
                    <a:pt x="4794" y="5091"/>
                  </a:lnTo>
                  <a:cubicBezTo>
                    <a:pt x="4794" y="5159"/>
                    <a:pt x="4817" y="5205"/>
                    <a:pt x="4817" y="5273"/>
                  </a:cubicBezTo>
                  <a:cubicBezTo>
                    <a:pt x="4817" y="5365"/>
                    <a:pt x="4817" y="5456"/>
                    <a:pt x="4817" y="5524"/>
                  </a:cubicBezTo>
                  <a:lnTo>
                    <a:pt x="4794" y="5593"/>
                  </a:lnTo>
                  <a:cubicBezTo>
                    <a:pt x="4794" y="5730"/>
                    <a:pt x="4771" y="5867"/>
                    <a:pt x="4748" y="5958"/>
                  </a:cubicBezTo>
                  <a:cubicBezTo>
                    <a:pt x="4748" y="6027"/>
                    <a:pt x="4702" y="6118"/>
                    <a:pt x="4657" y="6209"/>
                  </a:cubicBezTo>
                  <a:cubicBezTo>
                    <a:pt x="4657" y="6255"/>
                    <a:pt x="4634" y="6278"/>
                    <a:pt x="4611" y="6300"/>
                  </a:cubicBezTo>
                  <a:lnTo>
                    <a:pt x="4611" y="6323"/>
                  </a:lnTo>
                  <a:lnTo>
                    <a:pt x="4588" y="6369"/>
                  </a:lnTo>
                  <a:cubicBezTo>
                    <a:pt x="4565" y="6392"/>
                    <a:pt x="4565" y="6415"/>
                    <a:pt x="4543" y="6437"/>
                  </a:cubicBezTo>
                  <a:cubicBezTo>
                    <a:pt x="4565" y="6415"/>
                    <a:pt x="4565" y="6369"/>
                    <a:pt x="4565" y="6346"/>
                  </a:cubicBezTo>
                  <a:cubicBezTo>
                    <a:pt x="4588" y="6300"/>
                    <a:pt x="4588" y="6255"/>
                    <a:pt x="4588" y="6209"/>
                  </a:cubicBezTo>
                  <a:lnTo>
                    <a:pt x="4611" y="6095"/>
                  </a:lnTo>
                  <a:cubicBezTo>
                    <a:pt x="4611" y="6072"/>
                    <a:pt x="4611" y="6027"/>
                    <a:pt x="4634" y="6004"/>
                  </a:cubicBezTo>
                  <a:cubicBezTo>
                    <a:pt x="4634" y="5958"/>
                    <a:pt x="4634" y="5912"/>
                    <a:pt x="4611" y="5867"/>
                  </a:cubicBezTo>
                  <a:cubicBezTo>
                    <a:pt x="4588" y="5821"/>
                    <a:pt x="4565" y="5798"/>
                    <a:pt x="4520" y="5775"/>
                  </a:cubicBezTo>
                  <a:lnTo>
                    <a:pt x="4474" y="5775"/>
                  </a:lnTo>
                  <a:cubicBezTo>
                    <a:pt x="4383" y="5775"/>
                    <a:pt x="4314" y="5821"/>
                    <a:pt x="4292" y="5890"/>
                  </a:cubicBezTo>
                  <a:cubicBezTo>
                    <a:pt x="4292" y="5912"/>
                    <a:pt x="4292" y="5958"/>
                    <a:pt x="4269" y="5981"/>
                  </a:cubicBezTo>
                  <a:cubicBezTo>
                    <a:pt x="4246" y="6004"/>
                    <a:pt x="4246" y="6027"/>
                    <a:pt x="4223" y="6072"/>
                  </a:cubicBezTo>
                  <a:cubicBezTo>
                    <a:pt x="4200" y="6095"/>
                    <a:pt x="4177" y="6118"/>
                    <a:pt x="4155" y="6163"/>
                  </a:cubicBezTo>
                  <a:lnTo>
                    <a:pt x="4132" y="6186"/>
                  </a:lnTo>
                  <a:cubicBezTo>
                    <a:pt x="4109" y="6232"/>
                    <a:pt x="4063" y="6278"/>
                    <a:pt x="4040" y="6300"/>
                  </a:cubicBezTo>
                  <a:lnTo>
                    <a:pt x="4040" y="6278"/>
                  </a:lnTo>
                  <a:cubicBezTo>
                    <a:pt x="4040" y="6255"/>
                    <a:pt x="4040" y="6255"/>
                    <a:pt x="4040" y="6232"/>
                  </a:cubicBezTo>
                  <a:lnTo>
                    <a:pt x="4040" y="6186"/>
                  </a:lnTo>
                  <a:cubicBezTo>
                    <a:pt x="4063" y="6163"/>
                    <a:pt x="4063" y="6118"/>
                    <a:pt x="4063" y="6095"/>
                  </a:cubicBezTo>
                  <a:cubicBezTo>
                    <a:pt x="4086" y="6072"/>
                    <a:pt x="4086" y="6049"/>
                    <a:pt x="4109" y="6027"/>
                  </a:cubicBezTo>
                  <a:cubicBezTo>
                    <a:pt x="4109" y="6004"/>
                    <a:pt x="4109" y="5981"/>
                    <a:pt x="4132" y="5958"/>
                  </a:cubicBezTo>
                  <a:cubicBezTo>
                    <a:pt x="4155" y="5844"/>
                    <a:pt x="4155" y="5753"/>
                    <a:pt x="4177" y="5661"/>
                  </a:cubicBezTo>
                  <a:cubicBezTo>
                    <a:pt x="4177" y="5593"/>
                    <a:pt x="4155" y="5524"/>
                    <a:pt x="4155" y="5456"/>
                  </a:cubicBezTo>
                  <a:cubicBezTo>
                    <a:pt x="4155" y="5387"/>
                    <a:pt x="4155" y="5296"/>
                    <a:pt x="4132" y="5228"/>
                  </a:cubicBezTo>
                  <a:cubicBezTo>
                    <a:pt x="4132" y="5159"/>
                    <a:pt x="4109" y="5113"/>
                    <a:pt x="4109" y="5045"/>
                  </a:cubicBezTo>
                  <a:cubicBezTo>
                    <a:pt x="4109" y="4999"/>
                    <a:pt x="4086" y="4977"/>
                    <a:pt x="4086" y="4931"/>
                  </a:cubicBezTo>
                  <a:cubicBezTo>
                    <a:pt x="4086" y="4885"/>
                    <a:pt x="4063" y="4862"/>
                    <a:pt x="4063" y="4817"/>
                  </a:cubicBezTo>
                  <a:cubicBezTo>
                    <a:pt x="4018" y="4725"/>
                    <a:pt x="3995" y="4634"/>
                    <a:pt x="3949" y="4543"/>
                  </a:cubicBezTo>
                  <a:cubicBezTo>
                    <a:pt x="3926" y="4497"/>
                    <a:pt x="3903" y="4452"/>
                    <a:pt x="3858" y="4383"/>
                  </a:cubicBezTo>
                  <a:lnTo>
                    <a:pt x="3835" y="4337"/>
                  </a:lnTo>
                  <a:lnTo>
                    <a:pt x="3812" y="4292"/>
                  </a:lnTo>
                  <a:cubicBezTo>
                    <a:pt x="3767" y="4223"/>
                    <a:pt x="3744" y="4178"/>
                    <a:pt x="3698" y="4132"/>
                  </a:cubicBezTo>
                  <a:cubicBezTo>
                    <a:pt x="3652" y="4064"/>
                    <a:pt x="3607" y="4018"/>
                    <a:pt x="3561" y="3949"/>
                  </a:cubicBezTo>
                  <a:cubicBezTo>
                    <a:pt x="3515" y="3904"/>
                    <a:pt x="3470" y="3858"/>
                    <a:pt x="3401" y="3812"/>
                  </a:cubicBezTo>
                  <a:close/>
                  <a:moveTo>
                    <a:pt x="2351" y="754"/>
                  </a:moveTo>
                  <a:cubicBezTo>
                    <a:pt x="2443" y="777"/>
                    <a:pt x="2534" y="822"/>
                    <a:pt x="2602" y="868"/>
                  </a:cubicBezTo>
                  <a:cubicBezTo>
                    <a:pt x="2671" y="891"/>
                    <a:pt x="2739" y="936"/>
                    <a:pt x="2808" y="1005"/>
                  </a:cubicBezTo>
                  <a:cubicBezTo>
                    <a:pt x="2831" y="1028"/>
                    <a:pt x="2854" y="1028"/>
                    <a:pt x="2876" y="1051"/>
                  </a:cubicBezTo>
                  <a:cubicBezTo>
                    <a:pt x="2876" y="1073"/>
                    <a:pt x="2899" y="1096"/>
                    <a:pt x="2922" y="1119"/>
                  </a:cubicBezTo>
                  <a:cubicBezTo>
                    <a:pt x="2945" y="1165"/>
                    <a:pt x="2990" y="1233"/>
                    <a:pt x="3013" y="1302"/>
                  </a:cubicBezTo>
                  <a:cubicBezTo>
                    <a:pt x="3013" y="1347"/>
                    <a:pt x="3036" y="1370"/>
                    <a:pt x="3036" y="1416"/>
                  </a:cubicBezTo>
                  <a:cubicBezTo>
                    <a:pt x="3036" y="1507"/>
                    <a:pt x="3036" y="1598"/>
                    <a:pt x="3036" y="1713"/>
                  </a:cubicBezTo>
                  <a:lnTo>
                    <a:pt x="3036" y="1735"/>
                  </a:lnTo>
                  <a:cubicBezTo>
                    <a:pt x="3036" y="1827"/>
                    <a:pt x="3036" y="1918"/>
                    <a:pt x="3013" y="2009"/>
                  </a:cubicBezTo>
                  <a:cubicBezTo>
                    <a:pt x="2990" y="2078"/>
                    <a:pt x="2990" y="2146"/>
                    <a:pt x="2968" y="2215"/>
                  </a:cubicBezTo>
                  <a:lnTo>
                    <a:pt x="2945" y="2283"/>
                  </a:lnTo>
                  <a:cubicBezTo>
                    <a:pt x="2922" y="2352"/>
                    <a:pt x="2922" y="2397"/>
                    <a:pt x="2899" y="2443"/>
                  </a:cubicBezTo>
                  <a:cubicBezTo>
                    <a:pt x="2854" y="2580"/>
                    <a:pt x="2808" y="2740"/>
                    <a:pt x="2717" y="2877"/>
                  </a:cubicBezTo>
                  <a:cubicBezTo>
                    <a:pt x="2671" y="2968"/>
                    <a:pt x="2625" y="3059"/>
                    <a:pt x="2557" y="3151"/>
                  </a:cubicBezTo>
                  <a:lnTo>
                    <a:pt x="2511" y="3196"/>
                  </a:lnTo>
                  <a:cubicBezTo>
                    <a:pt x="2466" y="3287"/>
                    <a:pt x="2420" y="3379"/>
                    <a:pt x="2351" y="3447"/>
                  </a:cubicBezTo>
                  <a:lnTo>
                    <a:pt x="2329" y="3447"/>
                  </a:lnTo>
                  <a:cubicBezTo>
                    <a:pt x="2306" y="3470"/>
                    <a:pt x="2260" y="3470"/>
                    <a:pt x="2237" y="3470"/>
                  </a:cubicBezTo>
                  <a:cubicBezTo>
                    <a:pt x="2192" y="3493"/>
                    <a:pt x="2146" y="3516"/>
                    <a:pt x="2100" y="3539"/>
                  </a:cubicBezTo>
                  <a:cubicBezTo>
                    <a:pt x="2077" y="3539"/>
                    <a:pt x="2077" y="3561"/>
                    <a:pt x="2055" y="3584"/>
                  </a:cubicBezTo>
                  <a:lnTo>
                    <a:pt x="2032" y="3607"/>
                  </a:lnTo>
                  <a:lnTo>
                    <a:pt x="2009" y="3607"/>
                  </a:lnTo>
                  <a:cubicBezTo>
                    <a:pt x="1986" y="3607"/>
                    <a:pt x="1963" y="3630"/>
                    <a:pt x="1963" y="3653"/>
                  </a:cubicBezTo>
                  <a:cubicBezTo>
                    <a:pt x="1918" y="3676"/>
                    <a:pt x="1918" y="3721"/>
                    <a:pt x="1895" y="3744"/>
                  </a:cubicBezTo>
                  <a:cubicBezTo>
                    <a:pt x="1895" y="3835"/>
                    <a:pt x="1963" y="3904"/>
                    <a:pt x="2055" y="3927"/>
                  </a:cubicBezTo>
                  <a:cubicBezTo>
                    <a:pt x="2100" y="3927"/>
                    <a:pt x="2146" y="3904"/>
                    <a:pt x="2214" y="3881"/>
                  </a:cubicBezTo>
                  <a:cubicBezTo>
                    <a:pt x="2237" y="3858"/>
                    <a:pt x="2237" y="3858"/>
                    <a:pt x="2237" y="3858"/>
                  </a:cubicBezTo>
                  <a:lnTo>
                    <a:pt x="2329" y="3858"/>
                  </a:lnTo>
                  <a:cubicBezTo>
                    <a:pt x="2420" y="3858"/>
                    <a:pt x="2488" y="3858"/>
                    <a:pt x="2580" y="3881"/>
                  </a:cubicBezTo>
                  <a:cubicBezTo>
                    <a:pt x="2625" y="3881"/>
                    <a:pt x="2648" y="3904"/>
                    <a:pt x="2694" y="3904"/>
                  </a:cubicBezTo>
                  <a:cubicBezTo>
                    <a:pt x="2717" y="3927"/>
                    <a:pt x="2762" y="3927"/>
                    <a:pt x="2785" y="3949"/>
                  </a:cubicBezTo>
                  <a:lnTo>
                    <a:pt x="2808" y="3949"/>
                  </a:lnTo>
                  <a:cubicBezTo>
                    <a:pt x="2831" y="3972"/>
                    <a:pt x="2854" y="3995"/>
                    <a:pt x="2876" y="4018"/>
                  </a:cubicBezTo>
                  <a:cubicBezTo>
                    <a:pt x="2945" y="4064"/>
                    <a:pt x="2968" y="4109"/>
                    <a:pt x="3013" y="4155"/>
                  </a:cubicBezTo>
                  <a:lnTo>
                    <a:pt x="3036" y="4155"/>
                  </a:lnTo>
                  <a:cubicBezTo>
                    <a:pt x="3059" y="4200"/>
                    <a:pt x="3105" y="4246"/>
                    <a:pt x="3150" y="4269"/>
                  </a:cubicBezTo>
                  <a:cubicBezTo>
                    <a:pt x="3173" y="4292"/>
                    <a:pt x="3196" y="4292"/>
                    <a:pt x="3242" y="4292"/>
                  </a:cubicBezTo>
                  <a:cubicBezTo>
                    <a:pt x="3287" y="4292"/>
                    <a:pt x="3310" y="4292"/>
                    <a:pt x="3356" y="4246"/>
                  </a:cubicBezTo>
                  <a:lnTo>
                    <a:pt x="3379" y="4246"/>
                  </a:lnTo>
                  <a:cubicBezTo>
                    <a:pt x="3401" y="4292"/>
                    <a:pt x="3424" y="4315"/>
                    <a:pt x="3447" y="4337"/>
                  </a:cubicBezTo>
                  <a:cubicBezTo>
                    <a:pt x="3470" y="4383"/>
                    <a:pt x="3493" y="4429"/>
                    <a:pt x="3515" y="4452"/>
                  </a:cubicBezTo>
                  <a:cubicBezTo>
                    <a:pt x="3515" y="4497"/>
                    <a:pt x="3538" y="4520"/>
                    <a:pt x="3561" y="4566"/>
                  </a:cubicBezTo>
                  <a:cubicBezTo>
                    <a:pt x="3607" y="4634"/>
                    <a:pt x="3652" y="4703"/>
                    <a:pt x="3675" y="4817"/>
                  </a:cubicBezTo>
                  <a:cubicBezTo>
                    <a:pt x="3698" y="4862"/>
                    <a:pt x="3721" y="4931"/>
                    <a:pt x="3744" y="4977"/>
                  </a:cubicBezTo>
                  <a:cubicBezTo>
                    <a:pt x="3744" y="5022"/>
                    <a:pt x="3767" y="5068"/>
                    <a:pt x="3767" y="5113"/>
                  </a:cubicBezTo>
                  <a:lnTo>
                    <a:pt x="3767" y="5159"/>
                  </a:lnTo>
                  <a:cubicBezTo>
                    <a:pt x="3789" y="5205"/>
                    <a:pt x="3789" y="5250"/>
                    <a:pt x="3789" y="5296"/>
                  </a:cubicBezTo>
                  <a:cubicBezTo>
                    <a:pt x="3812" y="5342"/>
                    <a:pt x="3812" y="5410"/>
                    <a:pt x="3812" y="5456"/>
                  </a:cubicBezTo>
                  <a:cubicBezTo>
                    <a:pt x="3835" y="5547"/>
                    <a:pt x="3835" y="5661"/>
                    <a:pt x="3812" y="5775"/>
                  </a:cubicBezTo>
                  <a:cubicBezTo>
                    <a:pt x="3812" y="5821"/>
                    <a:pt x="3789" y="5844"/>
                    <a:pt x="3789" y="5890"/>
                  </a:cubicBezTo>
                  <a:cubicBezTo>
                    <a:pt x="3767" y="5935"/>
                    <a:pt x="3767" y="5958"/>
                    <a:pt x="3767" y="5981"/>
                  </a:cubicBezTo>
                  <a:cubicBezTo>
                    <a:pt x="3744" y="6027"/>
                    <a:pt x="3744" y="6072"/>
                    <a:pt x="3744" y="6118"/>
                  </a:cubicBezTo>
                  <a:cubicBezTo>
                    <a:pt x="3721" y="6141"/>
                    <a:pt x="3721" y="6141"/>
                    <a:pt x="3698" y="6163"/>
                  </a:cubicBezTo>
                  <a:cubicBezTo>
                    <a:pt x="3698" y="6163"/>
                    <a:pt x="3675" y="6186"/>
                    <a:pt x="3675" y="6186"/>
                  </a:cubicBezTo>
                  <a:cubicBezTo>
                    <a:pt x="3630" y="6255"/>
                    <a:pt x="3584" y="6300"/>
                    <a:pt x="3538" y="6346"/>
                  </a:cubicBezTo>
                  <a:lnTo>
                    <a:pt x="3493" y="6415"/>
                  </a:lnTo>
                  <a:cubicBezTo>
                    <a:pt x="3447" y="6460"/>
                    <a:pt x="3379" y="6529"/>
                    <a:pt x="3310" y="6574"/>
                  </a:cubicBezTo>
                  <a:cubicBezTo>
                    <a:pt x="3287" y="6597"/>
                    <a:pt x="3264" y="6620"/>
                    <a:pt x="3242" y="6643"/>
                  </a:cubicBezTo>
                  <a:cubicBezTo>
                    <a:pt x="3219" y="6666"/>
                    <a:pt x="3219" y="6666"/>
                    <a:pt x="3196" y="6688"/>
                  </a:cubicBezTo>
                  <a:lnTo>
                    <a:pt x="3173" y="6711"/>
                  </a:lnTo>
                  <a:cubicBezTo>
                    <a:pt x="3150" y="6734"/>
                    <a:pt x="3105" y="6757"/>
                    <a:pt x="3082" y="6780"/>
                  </a:cubicBezTo>
                  <a:cubicBezTo>
                    <a:pt x="3036" y="6803"/>
                    <a:pt x="2968" y="6848"/>
                    <a:pt x="2899" y="6871"/>
                  </a:cubicBezTo>
                  <a:lnTo>
                    <a:pt x="2876" y="6894"/>
                  </a:lnTo>
                  <a:lnTo>
                    <a:pt x="2831" y="6917"/>
                  </a:lnTo>
                  <a:cubicBezTo>
                    <a:pt x="2785" y="6940"/>
                    <a:pt x="2717" y="6962"/>
                    <a:pt x="2671" y="6985"/>
                  </a:cubicBezTo>
                  <a:cubicBezTo>
                    <a:pt x="2602" y="7008"/>
                    <a:pt x="2534" y="7031"/>
                    <a:pt x="2443" y="7054"/>
                  </a:cubicBezTo>
                  <a:cubicBezTo>
                    <a:pt x="2351" y="7076"/>
                    <a:pt x="2283" y="7099"/>
                    <a:pt x="2192" y="7099"/>
                  </a:cubicBezTo>
                  <a:cubicBezTo>
                    <a:pt x="2100" y="7122"/>
                    <a:pt x="2032" y="7145"/>
                    <a:pt x="1963" y="7145"/>
                  </a:cubicBezTo>
                  <a:lnTo>
                    <a:pt x="1895" y="7168"/>
                  </a:lnTo>
                  <a:cubicBezTo>
                    <a:pt x="1849" y="7168"/>
                    <a:pt x="1804" y="7168"/>
                    <a:pt x="1758" y="7191"/>
                  </a:cubicBezTo>
                  <a:lnTo>
                    <a:pt x="1689" y="7191"/>
                  </a:lnTo>
                  <a:cubicBezTo>
                    <a:pt x="1621" y="7191"/>
                    <a:pt x="1575" y="7191"/>
                    <a:pt x="1507" y="7168"/>
                  </a:cubicBezTo>
                  <a:cubicBezTo>
                    <a:pt x="1438" y="7168"/>
                    <a:pt x="1347" y="7168"/>
                    <a:pt x="1279" y="7145"/>
                  </a:cubicBezTo>
                  <a:lnTo>
                    <a:pt x="1256" y="7145"/>
                  </a:lnTo>
                  <a:cubicBezTo>
                    <a:pt x="1187" y="7122"/>
                    <a:pt x="1119" y="7122"/>
                    <a:pt x="1073" y="7099"/>
                  </a:cubicBezTo>
                  <a:cubicBezTo>
                    <a:pt x="1050" y="7076"/>
                    <a:pt x="1028" y="7076"/>
                    <a:pt x="1005" y="7054"/>
                  </a:cubicBezTo>
                  <a:cubicBezTo>
                    <a:pt x="982" y="7031"/>
                    <a:pt x="936" y="7031"/>
                    <a:pt x="913" y="7008"/>
                  </a:cubicBezTo>
                  <a:cubicBezTo>
                    <a:pt x="891" y="7008"/>
                    <a:pt x="891" y="7008"/>
                    <a:pt x="868" y="6985"/>
                  </a:cubicBezTo>
                  <a:lnTo>
                    <a:pt x="799" y="6985"/>
                  </a:lnTo>
                  <a:cubicBezTo>
                    <a:pt x="776" y="6985"/>
                    <a:pt x="754" y="6985"/>
                    <a:pt x="731" y="7008"/>
                  </a:cubicBezTo>
                  <a:cubicBezTo>
                    <a:pt x="708" y="7008"/>
                    <a:pt x="708" y="7008"/>
                    <a:pt x="708" y="7031"/>
                  </a:cubicBezTo>
                  <a:lnTo>
                    <a:pt x="639" y="6985"/>
                  </a:lnTo>
                  <a:cubicBezTo>
                    <a:pt x="639" y="6985"/>
                    <a:pt x="617" y="6962"/>
                    <a:pt x="617" y="6940"/>
                  </a:cubicBezTo>
                  <a:cubicBezTo>
                    <a:pt x="594" y="6894"/>
                    <a:pt x="594" y="6848"/>
                    <a:pt x="594" y="6803"/>
                  </a:cubicBezTo>
                  <a:lnTo>
                    <a:pt x="594" y="6780"/>
                  </a:lnTo>
                  <a:lnTo>
                    <a:pt x="594" y="6757"/>
                  </a:lnTo>
                  <a:lnTo>
                    <a:pt x="571" y="6734"/>
                  </a:lnTo>
                  <a:cubicBezTo>
                    <a:pt x="571" y="6574"/>
                    <a:pt x="571" y="6437"/>
                    <a:pt x="571" y="6278"/>
                  </a:cubicBezTo>
                  <a:cubicBezTo>
                    <a:pt x="571" y="6163"/>
                    <a:pt x="571" y="6027"/>
                    <a:pt x="571" y="5912"/>
                  </a:cubicBezTo>
                  <a:lnTo>
                    <a:pt x="594" y="5798"/>
                  </a:lnTo>
                  <a:lnTo>
                    <a:pt x="594" y="5616"/>
                  </a:lnTo>
                  <a:cubicBezTo>
                    <a:pt x="594" y="5502"/>
                    <a:pt x="594" y="5387"/>
                    <a:pt x="617" y="5273"/>
                  </a:cubicBezTo>
                  <a:cubicBezTo>
                    <a:pt x="617" y="5205"/>
                    <a:pt x="617" y="5113"/>
                    <a:pt x="617" y="5022"/>
                  </a:cubicBezTo>
                  <a:cubicBezTo>
                    <a:pt x="617" y="4954"/>
                    <a:pt x="617" y="4885"/>
                    <a:pt x="617" y="4840"/>
                  </a:cubicBezTo>
                  <a:lnTo>
                    <a:pt x="617" y="4748"/>
                  </a:lnTo>
                  <a:lnTo>
                    <a:pt x="617" y="4725"/>
                  </a:lnTo>
                  <a:cubicBezTo>
                    <a:pt x="594" y="4406"/>
                    <a:pt x="594" y="4086"/>
                    <a:pt x="594" y="3767"/>
                  </a:cubicBezTo>
                  <a:cubicBezTo>
                    <a:pt x="594" y="3698"/>
                    <a:pt x="594" y="3653"/>
                    <a:pt x="594" y="3584"/>
                  </a:cubicBezTo>
                  <a:lnTo>
                    <a:pt x="594" y="3493"/>
                  </a:lnTo>
                  <a:cubicBezTo>
                    <a:pt x="594" y="3447"/>
                    <a:pt x="594" y="3379"/>
                    <a:pt x="594" y="3333"/>
                  </a:cubicBezTo>
                  <a:lnTo>
                    <a:pt x="594" y="3242"/>
                  </a:lnTo>
                  <a:cubicBezTo>
                    <a:pt x="594" y="3196"/>
                    <a:pt x="594" y="3151"/>
                    <a:pt x="594" y="3082"/>
                  </a:cubicBezTo>
                  <a:lnTo>
                    <a:pt x="594" y="3014"/>
                  </a:lnTo>
                  <a:cubicBezTo>
                    <a:pt x="594" y="2922"/>
                    <a:pt x="594" y="2831"/>
                    <a:pt x="594" y="2762"/>
                  </a:cubicBezTo>
                  <a:lnTo>
                    <a:pt x="594" y="2626"/>
                  </a:lnTo>
                  <a:cubicBezTo>
                    <a:pt x="594" y="2580"/>
                    <a:pt x="571" y="2511"/>
                    <a:pt x="571" y="2443"/>
                  </a:cubicBezTo>
                  <a:cubicBezTo>
                    <a:pt x="571" y="2352"/>
                    <a:pt x="571" y="2238"/>
                    <a:pt x="571" y="2123"/>
                  </a:cubicBezTo>
                  <a:lnTo>
                    <a:pt x="571" y="1941"/>
                  </a:lnTo>
                  <a:cubicBezTo>
                    <a:pt x="594" y="1849"/>
                    <a:pt x="594" y="1781"/>
                    <a:pt x="594" y="1713"/>
                  </a:cubicBezTo>
                  <a:cubicBezTo>
                    <a:pt x="594" y="1667"/>
                    <a:pt x="594" y="1644"/>
                    <a:pt x="594" y="1598"/>
                  </a:cubicBezTo>
                  <a:cubicBezTo>
                    <a:pt x="594" y="1576"/>
                    <a:pt x="594" y="1553"/>
                    <a:pt x="594" y="1530"/>
                  </a:cubicBezTo>
                  <a:cubicBezTo>
                    <a:pt x="594" y="1461"/>
                    <a:pt x="594" y="1393"/>
                    <a:pt x="594" y="1325"/>
                  </a:cubicBezTo>
                  <a:cubicBezTo>
                    <a:pt x="639" y="1279"/>
                    <a:pt x="708" y="1233"/>
                    <a:pt x="754" y="1188"/>
                  </a:cubicBezTo>
                  <a:cubicBezTo>
                    <a:pt x="799" y="1142"/>
                    <a:pt x="845" y="1119"/>
                    <a:pt x="891" y="1073"/>
                  </a:cubicBezTo>
                  <a:cubicBezTo>
                    <a:pt x="959" y="1051"/>
                    <a:pt x="1005" y="1005"/>
                    <a:pt x="1073" y="959"/>
                  </a:cubicBezTo>
                  <a:cubicBezTo>
                    <a:pt x="1142" y="936"/>
                    <a:pt x="1210" y="914"/>
                    <a:pt x="1256" y="891"/>
                  </a:cubicBezTo>
                  <a:cubicBezTo>
                    <a:pt x="1370" y="845"/>
                    <a:pt x="1507" y="822"/>
                    <a:pt x="1667" y="800"/>
                  </a:cubicBezTo>
                  <a:cubicBezTo>
                    <a:pt x="1712" y="777"/>
                    <a:pt x="1735" y="777"/>
                    <a:pt x="1781" y="777"/>
                  </a:cubicBezTo>
                  <a:lnTo>
                    <a:pt x="1872" y="777"/>
                  </a:lnTo>
                  <a:lnTo>
                    <a:pt x="1918" y="754"/>
                  </a:lnTo>
                  <a:close/>
                  <a:moveTo>
                    <a:pt x="2511" y="1"/>
                  </a:moveTo>
                  <a:cubicBezTo>
                    <a:pt x="2351" y="1"/>
                    <a:pt x="2192" y="23"/>
                    <a:pt x="2032" y="46"/>
                  </a:cubicBezTo>
                  <a:cubicBezTo>
                    <a:pt x="1941" y="69"/>
                    <a:pt x="1849" y="92"/>
                    <a:pt x="1758" y="92"/>
                  </a:cubicBezTo>
                  <a:cubicBezTo>
                    <a:pt x="1689" y="115"/>
                    <a:pt x="1621" y="138"/>
                    <a:pt x="1552" y="138"/>
                  </a:cubicBezTo>
                  <a:cubicBezTo>
                    <a:pt x="1370" y="183"/>
                    <a:pt x="1187" y="229"/>
                    <a:pt x="1028" y="320"/>
                  </a:cubicBezTo>
                  <a:cubicBezTo>
                    <a:pt x="959" y="343"/>
                    <a:pt x="913" y="389"/>
                    <a:pt x="845" y="434"/>
                  </a:cubicBezTo>
                  <a:lnTo>
                    <a:pt x="822" y="457"/>
                  </a:lnTo>
                  <a:lnTo>
                    <a:pt x="754" y="480"/>
                  </a:lnTo>
                  <a:cubicBezTo>
                    <a:pt x="708" y="503"/>
                    <a:pt x="662" y="548"/>
                    <a:pt x="594" y="594"/>
                  </a:cubicBezTo>
                  <a:cubicBezTo>
                    <a:pt x="525" y="640"/>
                    <a:pt x="457" y="685"/>
                    <a:pt x="388" y="754"/>
                  </a:cubicBezTo>
                  <a:lnTo>
                    <a:pt x="388" y="777"/>
                  </a:lnTo>
                  <a:lnTo>
                    <a:pt x="274" y="777"/>
                  </a:lnTo>
                  <a:cubicBezTo>
                    <a:pt x="251" y="800"/>
                    <a:pt x="206" y="822"/>
                    <a:pt x="183" y="845"/>
                  </a:cubicBezTo>
                  <a:cubicBezTo>
                    <a:pt x="160" y="868"/>
                    <a:pt x="137" y="891"/>
                    <a:pt x="114" y="914"/>
                  </a:cubicBezTo>
                  <a:cubicBezTo>
                    <a:pt x="92" y="936"/>
                    <a:pt x="92" y="959"/>
                    <a:pt x="69" y="982"/>
                  </a:cubicBezTo>
                  <a:cubicBezTo>
                    <a:pt x="23" y="1073"/>
                    <a:pt x="23" y="1165"/>
                    <a:pt x="0" y="1256"/>
                  </a:cubicBezTo>
                  <a:cubicBezTo>
                    <a:pt x="0" y="1347"/>
                    <a:pt x="0" y="1416"/>
                    <a:pt x="0" y="1484"/>
                  </a:cubicBezTo>
                  <a:lnTo>
                    <a:pt x="0" y="1530"/>
                  </a:lnTo>
                  <a:cubicBezTo>
                    <a:pt x="0" y="1598"/>
                    <a:pt x="0" y="1667"/>
                    <a:pt x="0" y="1735"/>
                  </a:cubicBezTo>
                  <a:cubicBezTo>
                    <a:pt x="0" y="1804"/>
                    <a:pt x="0" y="1895"/>
                    <a:pt x="0" y="1986"/>
                  </a:cubicBezTo>
                  <a:cubicBezTo>
                    <a:pt x="0" y="2055"/>
                    <a:pt x="0" y="2123"/>
                    <a:pt x="0" y="2192"/>
                  </a:cubicBezTo>
                  <a:lnTo>
                    <a:pt x="0" y="2215"/>
                  </a:lnTo>
                  <a:cubicBezTo>
                    <a:pt x="0" y="2397"/>
                    <a:pt x="0" y="2557"/>
                    <a:pt x="0" y="2717"/>
                  </a:cubicBezTo>
                  <a:cubicBezTo>
                    <a:pt x="0" y="2762"/>
                    <a:pt x="0" y="2831"/>
                    <a:pt x="0" y="2877"/>
                  </a:cubicBezTo>
                  <a:lnTo>
                    <a:pt x="0" y="2991"/>
                  </a:lnTo>
                  <a:cubicBezTo>
                    <a:pt x="0" y="3082"/>
                    <a:pt x="0" y="3151"/>
                    <a:pt x="0" y="3242"/>
                  </a:cubicBezTo>
                  <a:cubicBezTo>
                    <a:pt x="23" y="3402"/>
                    <a:pt x="23" y="3539"/>
                    <a:pt x="23" y="3676"/>
                  </a:cubicBezTo>
                  <a:lnTo>
                    <a:pt x="23" y="3767"/>
                  </a:lnTo>
                  <a:cubicBezTo>
                    <a:pt x="23" y="3949"/>
                    <a:pt x="23" y="4132"/>
                    <a:pt x="23" y="4292"/>
                  </a:cubicBezTo>
                  <a:lnTo>
                    <a:pt x="23" y="4566"/>
                  </a:lnTo>
                  <a:lnTo>
                    <a:pt x="23" y="4840"/>
                  </a:lnTo>
                  <a:lnTo>
                    <a:pt x="23" y="4908"/>
                  </a:lnTo>
                  <a:cubicBezTo>
                    <a:pt x="23" y="5045"/>
                    <a:pt x="23" y="5182"/>
                    <a:pt x="23" y="5319"/>
                  </a:cubicBezTo>
                  <a:cubicBezTo>
                    <a:pt x="23" y="5387"/>
                    <a:pt x="23" y="5456"/>
                    <a:pt x="23" y="5547"/>
                  </a:cubicBezTo>
                  <a:lnTo>
                    <a:pt x="23" y="5616"/>
                  </a:lnTo>
                  <a:cubicBezTo>
                    <a:pt x="23" y="5661"/>
                    <a:pt x="23" y="5707"/>
                    <a:pt x="23" y="5775"/>
                  </a:cubicBezTo>
                  <a:lnTo>
                    <a:pt x="23" y="5844"/>
                  </a:lnTo>
                  <a:cubicBezTo>
                    <a:pt x="23" y="6027"/>
                    <a:pt x="23" y="6186"/>
                    <a:pt x="46" y="6346"/>
                  </a:cubicBezTo>
                  <a:cubicBezTo>
                    <a:pt x="46" y="6529"/>
                    <a:pt x="46" y="6688"/>
                    <a:pt x="46" y="6848"/>
                  </a:cubicBezTo>
                  <a:lnTo>
                    <a:pt x="46" y="6917"/>
                  </a:lnTo>
                  <a:cubicBezTo>
                    <a:pt x="46" y="6985"/>
                    <a:pt x="46" y="7031"/>
                    <a:pt x="46" y="7099"/>
                  </a:cubicBezTo>
                  <a:cubicBezTo>
                    <a:pt x="46" y="7191"/>
                    <a:pt x="46" y="7282"/>
                    <a:pt x="69" y="7350"/>
                  </a:cubicBezTo>
                  <a:cubicBezTo>
                    <a:pt x="69" y="7442"/>
                    <a:pt x="114" y="7510"/>
                    <a:pt x="206" y="7556"/>
                  </a:cubicBezTo>
                  <a:cubicBezTo>
                    <a:pt x="229" y="7579"/>
                    <a:pt x="297" y="7601"/>
                    <a:pt x="343" y="7624"/>
                  </a:cubicBezTo>
                  <a:cubicBezTo>
                    <a:pt x="388" y="7647"/>
                    <a:pt x="434" y="7647"/>
                    <a:pt x="503" y="7670"/>
                  </a:cubicBezTo>
                  <a:cubicBezTo>
                    <a:pt x="525" y="7670"/>
                    <a:pt x="548" y="7670"/>
                    <a:pt x="571" y="7693"/>
                  </a:cubicBezTo>
                  <a:cubicBezTo>
                    <a:pt x="662" y="7693"/>
                    <a:pt x="754" y="7716"/>
                    <a:pt x="845" y="7738"/>
                  </a:cubicBezTo>
                  <a:cubicBezTo>
                    <a:pt x="1005" y="7761"/>
                    <a:pt x="1164" y="7761"/>
                    <a:pt x="1324" y="7784"/>
                  </a:cubicBezTo>
                  <a:lnTo>
                    <a:pt x="1438" y="7784"/>
                  </a:lnTo>
                  <a:cubicBezTo>
                    <a:pt x="1484" y="7784"/>
                    <a:pt x="1530" y="7784"/>
                    <a:pt x="1598" y="7807"/>
                  </a:cubicBezTo>
                  <a:lnTo>
                    <a:pt x="1621" y="7807"/>
                  </a:lnTo>
                  <a:cubicBezTo>
                    <a:pt x="1689" y="7807"/>
                    <a:pt x="1781" y="7784"/>
                    <a:pt x="1849" y="7784"/>
                  </a:cubicBezTo>
                  <a:lnTo>
                    <a:pt x="1872" y="7784"/>
                  </a:lnTo>
                  <a:cubicBezTo>
                    <a:pt x="1918" y="7784"/>
                    <a:pt x="1941" y="7761"/>
                    <a:pt x="1986" y="7761"/>
                  </a:cubicBezTo>
                  <a:lnTo>
                    <a:pt x="2146" y="7761"/>
                  </a:lnTo>
                  <a:cubicBezTo>
                    <a:pt x="2192" y="7761"/>
                    <a:pt x="2260" y="7761"/>
                    <a:pt x="2306" y="7738"/>
                  </a:cubicBezTo>
                  <a:cubicBezTo>
                    <a:pt x="2374" y="7738"/>
                    <a:pt x="2420" y="7738"/>
                    <a:pt x="2466" y="7716"/>
                  </a:cubicBezTo>
                  <a:lnTo>
                    <a:pt x="2534" y="7716"/>
                  </a:lnTo>
                  <a:cubicBezTo>
                    <a:pt x="2602" y="7693"/>
                    <a:pt x="2648" y="7693"/>
                    <a:pt x="2717" y="7693"/>
                  </a:cubicBezTo>
                  <a:lnTo>
                    <a:pt x="2762" y="7670"/>
                  </a:lnTo>
                  <a:cubicBezTo>
                    <a:pt x="2831" y="7670"/>
                    <a:pt x="2899" y="7670"/>
                    <a:pt x="2990" y="7647"/>
                  </a:cubicBezTo>
                  <a:cubicBezTo>
                    <a:pt x="3013" y="7647"/>
                    <a:pt x="3059" y="7647"/>
                    <a:pt x="3105" y="7624"/>
                  </a:cubicBezTo>
                  <a:lnTo>
                    <a:pt x="3173" y="7624"/>
                  </a:lnTo>
                  <a:cubicBezTo>
                    <a:pt x="3196" y="7624"/>
                    <a:pt x="3242" y="7601"/>
                    <a:pt x="3264" y="7601"/>
                  </a:cubicBezTo>
                  <a:lnTo>
                    <a:pt x="3333" y="7601"/>
                  </a:lnTo>
                  <a:lnTo>
                    <a:pt x="3356" y="7579"/>
                  </a:lnTo>
                  <a:cubicBezTo>
                    <a:pt x="3401" y="7579"/>
                    <a:pt x="3447" y="7579"/>
                    <a:pt x="3515" y="7556"/>
                  </a:cubicBezTo>
                  <a:cubicBezTo>
                    <a:pt x="3584" y="7533"/>
                    <a:pt x="3652" y="7510"/>
                    <a:pt x="3721" y="7487"/>
                  </a:cubicBezTo>
                  <a:cubicBezTo>
                    <a:pt x="3812" y="7465"/>
                    <a:pt x="3881" y="7419"/>
                    <a:pt x="3972" y="7373"/>
                  </a:cubicBezTo>
                  <a:cubicBezTo>
                    <a:pt x="3995" y="7350"/>
                    <a:pt x="4040" y="7328"/>
                    <a:pt x="4063" y="7328"/>
                  </a:cubicBezTo>
                  <a:cubicBezTo>
                    <a:pt x="4086" y="7305"/>
                    <a:pt x="4132" y="7282"/>
                    <a:pt x="4155" y="7259"/>
                  </a:cubicBezTo>
                  <a:cubicBezTo>
                    <a:pt x="4269" y="7191"/>
                    <a:pt x="4383" y="7099"/>
                    <a:pt x="4520" y="6985"/>
                  </a:cubicBezTo>
                  <a:cubicBezTo>
                    <a:pt x="4543" y="6962"/>
                    <a:pt x="4588" y="6917"/>
                    <a:pt x="4634" y="6871"/>
                  </a:cubicBezTo>
                  <a:lnTo>
                    <a:pt x="4657" y="6848"/>
                  </a:lnTo>
                  <a:lnTo>
                    <a:pt x="4680" y="6825"/>
                  </a:lnTo>
                  <a:cubicBezTo>
                    <a:pt x="4725" y="6780"/>
                    <a:pt x="4771" y="6734"/>
                    <a:pt x="4817" y="6688"/>
                  </a:cubicBezTo>
                  <a:cubicBezTo>
                    <a:pt x="4817" y="6666"/>
                    <a:pt x="4839" y="6620"/>
                    <a:pt x="4862" y="6597"/>
                  </a:cubicBezTo>
                  <a:lnTo>
                    <a:pt x="4862" y="6574"/>
                  </a:lnTo>
                  <a:cubicBezTo>
                    <a:pt x="4885" y="6551"/>
                    <a:pt x="4908" y="6529"/>
                    <a:pt x="4908" y="6483"/>
                  </a:cubicBezTo>
                  <a:cubicBezTo>
                    <a:pt x="4953" y="6437"/>
                    <a:pt x="4976" y="6392"/>
                    <a:pt x="4999" y="6346"/>
                  </a:cubicBezTo>
                  <a:cubicBezTo>
                    <a:pt x="5022" y="6255"/>
                    <a:pt x="5045" y="6186"/>
                    <a:pt x="5068" y="6118"/>
                  </a:cubicBezTo>
                  <a:cubicBezTo>
                    <a:pt x="5090" y="6072"/>
                    <a:pt x="5090" y="6004"/>
                    <a:pt x="5113" y="5935"/>
                  </a:cubicBezTo>
                  <a:lnTo>
                    <a:pt x="5113" y="5844"/>
                  </a:lnTo>
                  <a:cubicBezTo>
                    <a:pt x="5136" y="5775"/>
                    <a:pt x="5136" y="5707"/>
                    <a:pt x="5159" y="5638"/>
                  </a:cubicBezTo>
                  <a:lnTo>
                    <a:pt x="5159" y="5547"/>
                  </a:lnTo>
                  <a:cubicBezTo>
                    <a:pt x="5159" y="5502"/>
                    <a:pt x="5159" y="5456"/>
                    <a:pt x="5159" y="5410"/>
                  </a:cubicBezTo>
                  <a:cubicBezTo>
                    <a:pt x="5182" y="5250"/>
                    <a:pt x="5159" y="5113"/>
                    <a:pt x="5136" y="5022"/>
                  </a:cubicBezTo>
                  <a:lnTo>
                    <a:pt x="5113" y="4977"/>
                  </a:lnTo>
                  <a:cubicBezTo>
                    <a:pt x="5113" y="4931"/>
                    <a:pt x="5090" y="4885"/>
                    <a:pt x="5090" y="4840"/>
                  </a:cubicBezTo>
                  <a:cubicBezTo>
                    <a:pt x="5068" y="4771"/>
                    <a:pt x="5045" y="4680"/>
                    <a:pt x="4999" y="4589"/>
                  </a:cubicBezTo>
                  <a:cubicBezTo>
                    <a:pt x="4976" y="4520"/>
                    <a:pt x="4931" y="4452"/>
                    <a:pt x="4885" y="4383"/>
                  </a:cubicBezTo>
                  <a:cubicBezTo>
                    <a:pt x="4862" y="4337"/>
                    <a:pt x="4839" y="4292"/>
                    <a:pt x="4794" y="4246"/>
                  </a:cubicBezTo>
                  <a:lnTo>
                    <a:pt x="4748" y="4178"/>
                  </a:lnTo>
                  <a:cubicBezTo>
                    <a:pt x="4702" y="4109"/>
                    <a:pt x="4657" y="4041"/>
                    <a:pt x="4588" y="3972"/>
                  </a:cubicBezTo>
                  <a:cubicBezTo>
                    <a:pt x="4520" y="3904"/>
                    <a:pt x="4451" y="3858"/>
                    <a:pt x="4383" y="3812"/>
                  </a:cubicBezTo>
                  <a:lnTo>
                    <a:pt x="4314" y="3767"/>
                  </a:lnTo>
                  <a:cubicBezTo>
                    <a:pt x="4269" y="3744"/>
                    <a:pt x="4223" y="3721"/>
                    <a:pt x="4177" y="3698"/>
                  </a:cubicBezTo>
                  <a:cubicBezTo>
                    <a:pt x="4109" y="3653"/>
                    <a:pt x="4018" y="3607"/>
                    <a:pt x="3949" y="3584"/>
                  </a:cubicBezTo>
                  <a:lnTo>
                    <a:pt x="3903" y="3561"/>
                  </a:lnTo>
                  <a:cubicBezTo>
                    <a:pt x="3858" y="3539"/>
                    <a:pt x="3789" y="3516"/>
                    <a:pt x="3721" y="3493"/>
                  </a:cubicBezTo>
                  <a:cubicBezTo>
                    <a:pt x="3630" y="3470"/>
                    <a:pt x="3538" y="3470"/>
                    <a:pt x="3447" y="3470"/>
                  </a:cubicBezTo>
                  <a:cubicBezTo>
                    <a:pt x="3356" y="3470"/>
                    <a:pt x="3287" y="3447"/>
                    <a:pt x="3196" y="3447"/>
                  </a:cubicBezTo>
                  <a:lnTo>
                    <a:pt x="3219" y="3447"/>
                  </a:lnTo>
                  <a:cubicBezTo>
                    <a:pt x="3287" y="3379"/>
                    <a:pt x="3356" y="3333"/>
                    <a:pt x="3401" y="3287"/>
                  </a:cubicBezTo>
                  <a:cubicBezTo>
                    <a:pt x="3447" y="3242"/>
                    <a:pt x="3493" y="3219"/>
                    <a:pt x="3538" y="3173"/>
                  </a:cubicBezTo>
                  <a:lnTo>
                    <a:pt x="3584" y="3128"/>
                  </a:lnTo>
                  <a:cubicBezTo>
                    <a:pt x="3698" y="3014"/>
                    <a:pt x="3789" y="2899"/>
                    <a:pt x="3881" y="2762"/>
                  </a:cubicBezTo>
                  <a:cubicBezTo>
                    <a:pt x="3903" y="2717"/>
                    <a:pt x="3926" y="2648"/>
                    <a:pt x="3972" y="2603"/>
                  </a:cubicBezTo>
                  <a:cubicBezTo>
                    <a:pt x="4018" y="2511"/>
                    <a:pt x="4040" y="2443"/>
                    <a:pt x="4086" y="2374"/>
                  </a:cubicBezTo>
                  <a:cubicBezTo>
                    <a:pt x="4086" y="2329"/>
                    <a:pt x="4109" y="2283"/>
                    <a:pt x="4132" y="2238"/>
                  </a:cubicBezTo>
                  <a:lnTo>
                    <a:pt x="4132" y="2215"/>
                  </a:lnTo>
                  <a:cubicBezTo>
                    <a:pt x="4155" y="2169"/>
                    <a:pt x="4177" y="2101"/>
                    <a:pt x="4177" y="2055"/>
                  </a:cubicBezTo>
                  <a:cubicBezTo>
                    <a:pt x="4200" y="1918"/>
                    <a:pt x="4223" y="1781"/>
                    <a:pt x="4223" y="1667"/>
                  </a:cubicBezTo>
                  <a:lnTo>
                    <a:pt x="4223" y="1576"/>
                  </a:lnTo>
                  <a:cubicBezTo>
                    <a:pt x="4223" y="1530"/>
                    <a:pt x="4223" y="1484"/>
                    <a:pt x="4223" y="1416"/>
                  </a:cubicBezTo>
                  <a:cubicBezTo>
                    <a:pt x="4223" y="1393"/>
                    <a:pt x="4223" y="1370"/>
                    <a:pt x="4223" y="1347"/>
                  </a:cubicBezTo>
                  <a:lnTo>
                    <a:pt x="4223" y="1279"/>
                  </a:lnTo>
                  <a:cubicBezTo>
                    <a:pt x="4223" y="1233"/>
                    <a:pt x="4223" y="1188"/>
                    <a:pt x="4223" y="1142"/>
                  </a:cubicBezTo>
                  <a:cubicBezTo>
                    <a:pt x="4200" y="959"/>
                    <a:pt x="4177" y="822"/>
                    <a:pt x="4132" y="685"/>
                  </a:cubicBezTo>
                  <a:cubicBezTo>
                    <a:pt x="4086" y="640"/>
                    <a:pt x="4063" y="571"/>
                    <a:pt x="4018" y="503"/>
                  </a:cubicBezTo>
                  <a:cubicBezTo>
                    <a:pt x="3995" y="480"/>
                    <a:pt x="3972" y="434"/>
                    <a:pt x="3926" y="389"/>
                  </a:cubicBezTo>
                  <a:cubicBezTo>
                    <a:pt x="3903" y="366"/>
                    <a:pt x="3881" y="343"/>
                    <a:pt x="3858" y="320"/>
                  </a:cubicBezTo>
                  <a:lnTo>
                    <a:pt x="3835" y="320"/>
                  </a:lnTo>
                  <a:cubicBezTo>
                    <a:pt x="3812" y="275"/>
                    <a:pt x="3767" y="252"/>
                    <a:pt x="3698" y="229"/>
                  </a:cubicBezTo>
                  <a:cubicBezTo>
                    <a:pt x="3630" y="183"/>
                    <a:pt x="3584" y="160"/>
                    <a:pt x="3515" y="138"/>
                  </a:cubicBezTo>
                  <a:cubicBezTo>
                    <a:pt x="3447" y="138"/>
                    <a:pt x="3401" y="115"/>
                    <a:pt x="3356" y="115"/>
                  </a:cubicBezTo>
                  <a:lnTo>
                    <a:pt x="3287" y="92"/>
                  </a:lnTo>
                  <a:cubicBezTo>
                    <a:pt x="3219" y="69"/>
                    <a:pt x="3127" y="69"/>
                    <a:pt x="3059" y="46"/>
                  </a:cubicBezTo>
                  <a:cubicBezTo>
                    <a:pt x="3013" y="46"/>
                    <a:pt x="2968" y="46"/>
                    <a:pt x="2922" y="23"/>
                  </a:cubicBezTo>
                  <a:lnTo>
                    <a:pt x="2785" y="23"/>
                  </a:lnTo>
                  <a:cubicBezTo>
                    <a:pt x="2717" y="1"/>
                    <a:pt x="2648" y="1"/>
                    <a:pt x="258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8"/>
            <p:cNvSpPr/>
            <p:nvPr/>
          </p:nvSpPr>
          <p:spPr>
            <a:xfrm>
              <a:off x="3802275" y="1473425"/>
              <a:ext cx="39400" cy="72725"/>
            </a:xfrm>
            <a:custGeom>
              <a:avLst/>
              <a:gdLst/>
              <a:ahLst/>
              <a:cxnLst/>
              <a:rect l="l" t="t" r="r" b="b"/>
              <a:pathLst>
                <a:path w="1576" h="2909" extrusionOk="0">
                  <a:moveTo>
                    <a:pt x="252" y="0"/>
                  </a:moveTo>
                  <a:cubicBezTo>
                    <a:pt x="206" y="0"/>
                    <a:pt x="183" y="0"/>
                    <a:pt x="138" y="23"/>
                  </a:cubicBezTo>
                  <a:cubicBezTo>
                    <a:pt x="138" y="23"/>
                    <a:pt x="115" y="46"/>
                    <a:pt x="92" y="46"/>
                  </a:cubicBezTo>
                  <a:cubicBezTo>
                    <a:pt x="77" y="46"/>
                    <a:pt x="62" y="36"/>
                    <a:pt x="47" y="36"/>
                  </a:cubicBezTo>
                  <a:cubicBezTo>
                    <a:pt x="39" y="36"/>
                    <a:pt x="31" y="38"/>
                    <a:pt x="24" y="46"/>
                  </a:cubicBezTo>
                  <a:cubicBezTo>
                    <a:pt x="1" y="69"/>
                    <a:pt x="1" y="114"/>
                    <a:pt x="24" y="137"/>
                  </a:cubicBezTo>
                  <a:cubicBezTo>
                    <a:pt x="47" y="137"/>
                    <a:pt x="47" y="160"/>
                    <a:pt x="69" y="160"/>
                  </a:cubicBezTo>
                  <a:cubicBezTo>
                    <a:pt x="69" y="183"/>
                    <a:pt x="69" y="183"/>
                    <a:pt x="69" y="183"/>
                  </a:cubicBezTo>
                  <a:cubicBezTo>
                    <a:pt x="69" y="206"/>
                    <a:pt x="92" y="229"/>
                    <a:pt x="115" y="251"/>
                  </a:cubicBezTo>
                  <a:cubicBezTo>
                    <a:pt x="115" y="274"/>
                    <a:pt x="115" y="274"/>
                    <a:pt x="138" y="297"/>
                  </a:cubicBezTo>
                  <a:cubicBezTo>
                    <a:pt x="161" y="320"/>
                    <a:pt x="183" y="343"/>
                    <a:pt x="229" y="388"/>
                  </a:cubicBezTo>
                  <a:cubicBezTo>
                    <a:pt x="275" y="434"/>
                    <a:pt x="320" y="502"/>
                    <a:pt x="343" y="548"/>
                  </a:cubicBezTo>
                  <a:cubicBezTo>
                    <a:pt x="366" y="594"/>
                    <a:pt x="412" y="639"/>
                    <a:pt x="435" y="685"/>
                  </a:cubicBezTo>
                  <a:cubicBezTo>
                    <a:pt x="435" y="708"/>
                    <a:pt x="457" y="731"/>
                    <a:pt x="457" y="754"/>
                  </a:cubicBezTo>
                  <a:cubicBezTo>
                    <a:pt x="503" y="868"/>
                    <a:pt x="526" y="982"/>
                    <a:pt x="549" y="1119"/>
                  </a:cubicBezTo>
                  <a:cubicBezTo>
                    <a:pt x="571" y="1187"/>
                    <a:pt x="594" y="1256"/>
                    <a:pt x="594" y="1347"/>
                  </a:cubicBezTo>
                  <a:cubicBezTo>
                    <a:pt x="617" y="1393"/>
                    <a:pt x="617" y="1461"/>
                    <a:pt x="617" y="1530"/>
                  </a:cubicBezTo>
                  <a:cubicBezTo>
                    <a:pt x="617" y="1575"/>
                    <a:pt x="617" y="1621"/>
                    <a:pt x="640" y="1644"/>
                  </a:cubicBezTo>
                  <a:cubicBezTo>
                    <a:pt x="640" y="1712"/>
                    <a:pt x="640" y="1758"/>
                    <a:pt x="640" y="1826"/>
                  </a:cubicBezTo>
                  <a:cubicBezTo>
                    <a:pt x="640" y="1940"/>
                    <a:pt x="640" y="2055"/>
                    <a:pt x="640" y="2146"/>
                  </a:cubicBezTo>
                  <a:cubicBezTo>
                    <a:pt x="640" y="2260"/>
                    <a:pt x="640" y="2374"/>
                    <a:pt x="663" y="2465"/>
                  </a:cubicBezTo>
                  <a:cubicBezTo>
                    <a:pt x="663" y="2534"/>
                    <a:pt x="663" y="2580"/>
                    <a:pt x="663" y="2625"/>
                  </a:cubicBezTo>
                  <a:cubicBezTo>
                    <a:pt x="663" y="2648"/>
                    <a:pt x="663" y="2671"/>
                    <a:pt x="663" y="2717"/>
                  </a:cubicBezTo>
                  <a:cubicBezTo>
                    <a:pt x="663" y="2739"/>
                    <a:pt x="663" y="2762"/>
                    <a:pt x="663" y="2785"/>
                  </a:cubicBezTo>
                  <a:cubicBezTo>
                    <a:pt x="663" y="2808"/>
                    <a:pt x="686" y="2831"/>
                    <a:pt x="708" y="2876"/>
                  </a:cubicBezTo>
                  <a:cubicBezTo>
                    <a:pt x="725" y="2892"/>
                    <a:pt x="752" y="2909"/>
                    <a:pt x="791" y="2909"/>
                  </a:cubicBezTo>
                  <a:cubicBezTo>
                    <a:pt x="807" y="2909"/>
                    <a:pt x="825" y="2906"/>
                    <a:pt x="845" y="2899"/>
                  </a:cubicBezTo>
                  <a:cubicBezTo>
                    <a:pt x="868" y="2899"/>
                    <a:pt x="868" y="2899"/>
                    <a:pt x="891" y="2876"/>
                  </a:cubicBezTo>
                  <a:cubicBezTo>
                    <a:pt x="914" y="2853"/>
                    <a:pt x="937" y="2808"/>
                    <a:pt x="937" y="2785"/>
                  </a:cubicBezTo>
                  <a:cubicBezTo>
                    <a:pt x="960" y="2694"/>
                    <a:pt x="960" y="2602"/>
                    <a:pt x="960" y="2534"/>
                  </a:cubicBezTo>
                  <a:cubicBezTo>
                    <a:pt x="960" y="2511"/>
                    <a:pt x="960" y="2488"/>
                    <a:pt x="960" y="2465"/>
                  </a:cubicBezTo>
                  <a:cubicBezTo>
                    <a:pt x="960" y="2488"/>
                    <a:pt x="982" y="2488"/>
                    <a:pt x="982" y="2488"/>
                  </a:cubicBezTo>
                  <a:cubicBezTo>
                    <a:pt x="982" y="2534"/>
                    <a:pt x="982" y="2580"/>
                    <a:pt x="982" y="2602"/>
                  </a:cubicBezTo>
                  <a:cubicBezTo>
                    <a:pt x="1005" y="2671"/>
                    <a:pt x="1074" y="2739"/>
                    <a:pt x="1142" y="2739"/>
                  </a:cubicBezTo>
                  <a:cubicBezTo>
                    <a:pt x="1165" y="2739"/>
                    <a:pt x="1188" y="2739"/>
                    <a:pt x="1211" y="2717"/>
                  </a:cubicBezTo>
                  <a:cubicBezTo>
                    <a:pt x="1237" y="2743"/>
                    <a:pt x="1264" y="2754"/>
                    <a:pt x="1291" y="2754"/>
                  </a:cubicBezTo>
                  <a:cubicBezTo>
                    <a:pt x="1310" y="2754"/>
                    <a:pt x="1329" y="2749"/>
                    <a:pt x="1348" y="2739"/>
                  </a:cubicBezTo>
                  <a:cubicBezTo>
                    <a:pt x="1370" y="2739"/>
                    <a:pt x="1393" y="2739"/>
                    <a:pt x="1416" y="2717"/>
                  </a:cubicBezTo>
                  <a:cubicBezTo>
                    <a:pt x="1439" y="2694"/>
                    <a:pt x="1462" y="2671"/>
                    <a:pt x="1462" y="2648"/>
                  </a:cubicBezTo>
                  <a:cubicBezTo>
                    <a:pt x="1485" y="2602"/>
                    <a:pt x="1485" y="2580"/>
                    <a:pt x="1485" y="2534"/>
                  </a:cubicBezTo>
                  <a:cubicBezTo>
                    <a:pt x="1507" y="2511"/>
                    <a:pt x="1507" y="2465"/>
                    <a:pt x="1530" y="2420"/>
                  </a:cubicBezTo>
                  <a:cubicBezTo>
                    <a:pt x="1530" y="2351"/>
                    <a:pt x="1553" y="2260"/>
                    <a:pt x="1553" y="2169"/>
                  </a:cubicBezTo>
                  <a:cubicBezTo>
                    <a:pt x="1553" y="2055"/>
                    <a:pt x="1553" y="1940"/>
                    <a:pt x="1553" y="1826"/>
                  </a:cubicBezTo>
                  <a:cubicBezTo>
                    <a:pt x="1553" y="1758"/>
                    <a:pt x="1576" y="1712"/>
                    <a:pt x="1576" y="1644"/>
                  </a:cubicBezTo>
                  <a:cubicBezTo>
                    <a:pt x="1576" y="1507"/>
                    <a:pt x="1553" y="1370"/>
                    <a:pt x="1530" y="1256"/>
                  </a:cubicBezTo>
                  <a:cubicBezTo>
                    <a:pt x="1530" y="1187"/>
                    <a:pt x="1507" y="1119"/>
                    <a:pt x="1485" y="1073"/>
                  </a:cubicBezTo>
                  <a:cubicBezTo>
                    <a:pt x="1462" y="1005"/>
                    <a:pt x="1439" y="936"/>
                    <a:pt x="1393" y="868"/>
                  </a:cubicBezTo>
                  <a:cubicBezTo>
                    <a:pt x="1370" y="822"/>
                    <a:pt x="1348" y="799"/>
                    <a:pt x="1325" y="754"/>
                  </a:cubicBezTo>
                  <a:cubicBezTo>
                    <a:pt x="1325" y="731"/>
                    <a:pt x="1302" y="731"/>
                    <a:pt x="1302" y="708"/>
                  </a:cubicBezTo>
                  <a:cubicBezTo>
                    <a:pt x="1256" y="617"/>
                    <a:pt x="1188" y="525"/>
                    <a:pt x="1119" y="457"/>
                  </a:cubicBezTo>
                  <a:cubicBezTo>
                    <a:pt x="1096" y="411"/>
                    <a:pt x="1051" y="388"/>
                    <a:pt x="1005" y="343"/>
                  </a:cubicBezTo>
                  <a:cubicBezTo>
                    <a:pt x="982" y="320"/>
                    <a:pt x="960" y="320"/>
                    <a:pt x="914" y="297"/>
                  </a:cubicBezTo>
                  <a:lnTo>
                    <a:pt x="823" y="297"/>
                  </a:lnTo>
                  <a:cubicBezTo>
                    <a:pt x="823" y="297"/>
                    <a:pt x="800" y="320"/>
                    <a:pt x="800" y="320"/>
                  </a:cubicBezTo>
                  <a:cubicBezTo>
                    <a:pt x="777" y="297"/>
                    <a:pt x="754" y="274"/>
                    <a:pt x="754" y="274"/>
                  </a:cubicBezTo>
                  <a:cubicBezTo>
                    <a:pt x="663" y="183"/>
                    <a:pt x="571" y="114"/>
                    <a:pt x="480" y="69"/>
                  </a:cubicBezTo>
                  <a:cubicBezTo>
                    <a:pt x="412" y="23"/>
                    <a:pt x="320" y="0"/>
                    <a:pt x="2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8"/>
            <p:cNvSpPr/>
            <p:nvPr/>
          </p:nvSpPr>
          <p:spPr>
            <a:xfrm>
              <a:off x="3716700" y="1378700"/>
              <a:ext cx="135825" cy="199750"/>
            </a:xfrm>
            <a:custGeom>
              <a:avLst/>
              <a:gdLst/>
              <a:ahLst/>
              <a:cxnLst/>
              <a:rect l="l" t="t" r="r" b="b"/>
              <a:pathLst>
                <a:path w="5433" h="7990" extrusionOk="0">
                  <a:moveTo>
                    <a:pt x="2671" y="183"/>
                  </a:moveTo>
                  <a:cubicBezTo>
                    <a:pt x="2785" y="183"/>
                    <a:pt x="2922" y="183"/>
                    <a:pt x="3013" y="206"/>
                  </a:cubicBezTo>
                  <a:cubicBezTo>
                    <a:pt x="3264" y="229"/>
                    <a:pt x="3447" y="274"/>
                    <a:pt x="3629" y="343"/>
                  </a:cubicBezTo>
                  <a:lnTo>
                    <a:pt x="3606" y="320"/>
                  </a:lnTo>
                  <a:lnTo>
                    <a:pt x="3606" y="320"/>
                  </a:lnTo>
                  <a:cubicBezTo>
                    <a:pt x="3721" y="388"/>
                    <a:pt x="3812" y="434"/>
                    <a:pt x="3880" y="480"/>
                  </a:cubicBezTo>
                  <a:cubicBezTo>
                    <a:pt x="3949" y="548"/>
                    <a:pt x="4017" y="594"/>
                    <a:pt x="4063" y="662"/>
                  </a:cubicBezTo>
                  <a:cubicBezTo>
                    <a:pt x="4131" y="731"/>
                    <a:pt x="4177" y="822"/>
                    <a:pt x="4200" y="891"/>
                  </a:cubicBezTo>
                  <a:cubicBezTo>
                    <a:pt x="4246" y="1005"/>
                    <a:pt x="4268" y="1096"/>
                    <a:pt x="4291" y="1210"/>
                  </a:cubicBezTo>
                  <a:cubicBezTo>
                    <a:pt x="4314" y="1347"/>
                    <a:pt x="4314" y="1507"/>
                    <a:pt x="4314" y="1667"/>
                  </a:cubicBezTo>
                  <a:lnTo>
                    <a:pt x="4291" y="1689"/>
                  </a:lnTo>
                  <a:cubicBezTo>
                    <a:pt x="4268" y="1918"/>
                    <a:pt x="4223" y="2169"/>
                    <a:pt x="4131" y="2397"/>
                  </a:cubicBezTo>
                  <a:lnTo>
                    <a:pt x="4109" y="2420"/>
                  </a:lnTo>
                  <a:cubicBezTo>
                    <a:pt x="4040" y="2602"/>
                    <a:pt x="3949" y="2762"/>
                    <a:pt x="3835" y="2899"/>
                  </a:cubicBezTo>
                  <a:cubicBezTo>
                    <a:pt x="3743" y="3036"/>
                    <a:pt x="3606" y="3173"/>
                    <a:pt x="3492" y="3264"/>
                  </a:cubicBezTo>
                  <a:cubicBezTo>
                    <a:pt x="3355" y="3356"/>
                    <a:pt x="3241" y="3447"/>
                    <a:pt x="3104" y="3493"/>
                  </a:cubicBezTo>
                  <a:cubicBezTo>
                    <a:pt x="3081" y="3515"/>
                    <a:pt x="3059" y="3515"/>
                    <a:pt x="3036" y="3538"/>
                  </a:cubicBezTo>
                  <a:cubicBezTo>
                    <a:pt x="3036" y="3561"/>
                    <a:pt x="3036" y="3561"/>
                    <a:pt x="3036" y="3584"/>
                  </a:cubicBezTo>
                  <a:cubicBezTo>
                    <a:pt x="3036" y="3607"/>
                    <a:pt x="3036" y="3630"/>
                    <a:pt x="3036" y="3630"/>
                  </a:cubicBezTo>
                  <a:cubicBezTo>
                    <a:pt x="3036" y="3652"/>
                    <a:pt x="3059" y="3675"/>
                    <a:pt x="3081" y="3698"/>
                  </a:cubicBezTo>
                  <a:lnTo>
                    <a:pt x="3196" y="3698"/>
                  </a:lnTo>
                  <a:cubicBezTo>
                    <a:pt x="3287" y="3675"/>
                    <a:pt x="3378" y="3675"/>
                    <a:pt x="3447" y="3675"/>
                  </a:cubicBezTo>
                  <a:lnTo>
                    <a:pt x="3629" y="3675"/>
                  </a:lnTo>
                  <a:cubicBezTo>
                    <a:pt x="3766" y="3698"/>
                    <a:pt x="3903" y="3721"/>
                    <a:pt x="4040" y="3767"/>
                  </a:cubicBezTo>
                  <a:cubicBezTo>
                    <a:pt x="4177" y="3835"/>
                    <a:pt x="4337" y="3926"/>
                    <a:pt x="4474" y="4018"/>
                  </a:cubicBezTo>
                  <a:cubicBezTo>
                    <a:pt x="4588" y="4109"/>
                    <a:pt x="4725" y="4223"/>
                    <a:pt x="4816" y="4360"/>
                  </a:cubicBezTo>
                  <a:cubicBezTo>
                    <a:pt x="4930" y="4497"/>
                    <a:pt x="5022" y="4634"/>
                    <a:pt x="5090" y="4794"/>
                  </a:cubicBezTo>
                  <a:cubicBezTo>
                    <a:pt x="5136" y="4953"/>
                    <a:pt x="5181" y="5090"/>
                    <a:pt x="5227" y="5250"/>
                  </a:cubicBezTo>
                  <a:cubicBezTo>
                    <a:pt x="5227" y="5319"/>
                    <a:pt x="5227" y="5387"/>
                    <a:pt x="5227" y="5478"/>
                  </a:cubicBezTo>
                  <a:cubicBezTo>
                    <a:pt x="5250" y="5570"/>
                    <a:pt x="5227" y="5661"/>
                    <a:pt x="5227" y="5729"/>
                  </a:cubicBezTo>
                  <a:cubicBezTo>
                    <a:pt x="5204" y="5958"/>
                    <a:pt x="5136" y="6163"/>
                    <a:pt x="5067" y="6369"/>
                  </a:cubicBezTo>
                  <a:cubicBezTo>
                    <a:pt x="4999" y="6528"/>
                    <a:pt x="4930" y="6688"/>
                    <a:pt x="4816" y="6825"/>
                  </a:cubicBezTo>
                  <a:cubicBezTo>
                    <a:pt x="4702" y="6962"/>
                    <a:pt x="4588" y="7076"/>
                    <a:pt x="4474" y="7167"/>
                  </a:cubicBezTo>
                  <a:cubicBezTo>
                    <a:pt x="4314" y="7304"/>
                    <a:pt x="4131" y="7396"/>
                    <a:pt x="3949" y="7487"/>
                  </a:cubicBezTo>
                  <a:cubicBezTo>
                    <a:pt x="3675" y="7601"/>
                    <a:pt x="3378" y="7670"/>
                    <a:pt x="3059" y="7738"/>
                  </a:cubicBezTo>
                  <a:cubicBezTo>
                    <a:pt x="2785" y="7784"/>
                    <a:pt x="2511" y="7807"/>
                    <a:pt x="2191" y="7807"/>
                  </a:cubicBezTo>
                  <a:lnTo>
                    <a:pt x="1895" y="7807"/>
                  </a:lnTo>
                  <a:cubicBezTo>
                    <a:pt x="1621" y="7807"/>
                    <a:pt x="1392" y="7807"/>
                    <a:pt x="1164" y="7784"/>
                  </a:cubicBezTo>
                  <a:cubicBezTo>
                    <a:pt x="867" y="7738"/>
                    <a:pt x="639" y="7692"/>
                    <a:pt x="411" y="7601"/>
                  </a:cubicBezTo>
                  <a:cubicBezTo>
                    <a:pt x="365" y="7578"/>
                    <a:pt x="297" y="7556"/>
                    <a:pt x="251" y="7533"/>
                  </a:cubicBezTo>
                  <a:lnTo>
                    <a:pt x="228" y="4999"/>
                  </a:lnTo>
                  <a:lnTo>
                    <a:pt x="205" y="2351"/>
                  </a:lnTo>
                  <a:cubicBezTo>
                    <a:pt x="183" y="1963"/>
                    <a:pt x="183" y="1575"/>
                    <a:pt x="183" y="1187"/>
                  </a:cubicBezTo>
                  <a:cubicBezTo>
                    <a:pt x="274" y="1073"/>
                    <a:pt x="388" y="959"/>
                    <a:pt x="502" y="868"/>
                  </a:cubicBezTo>
                  <a:cubicBezTo>
                    <a:pt x="685" y="731"/>
                    <a:pt x="867" y="617"/>
                    <a:pt x="1096" y="525"/>
                  </a:cubicBezTo>
                  <a:lnTo>
                    <a:pt x="1119" y="502"/>
                  </a:lnTo>
                  <a:cubicBezTo>
                    <a:pt x="1415" y="388"/>
                    <a:pt x="1735" y="274"/>
                    <a:pt x="2077" y="229"/>
                  </a:cubicBezTo>
                  <a:cubicBezTo>
                    <a:pt x="2283" y="206"/>
                    <a:pt x="2488" y="183"/>
                    <a:pt x="2671" y="183"/>
                  </a:cubicBezTo>
                  <a:close/>
                  <a:moveTo>
                    <a:pt x="2648" y="0"/>
                  </a:moveTo>
                  <a:cubicBezTo>
                    <a:pt x="2328" y="0"/>
                    <a:pt x="2009" y="46"/>
                    <a:pt x="1643" y="137"/>
                  </a:cubicBezTo>
                  <a:cubicBezTo>
                    <a:pt x="1324" y="229"/>
                    <a:pt x="1027" y="343"/>
                    <a:pt x="730" y="502"/>
                  </a:cubicBezTo>
                  <a:cubicBezTo>
                    <a:pt x="434" y="662"/>
                    <a:pt x="205" y="868"/>
                    <a:pt x="23" y="1073"/>
                  </a:cubicBezTo>
                  <a:cubicBezTo>
                    <a:pt x="23" y="1096"/>
                    <a:pt x="23" y="1096"/>
                    <a:pt x="23" y="1119"/>
                  </a:cubicBezTo>
                  <a:cubicBezTo>
                    <a:pt x="0" y="1119"/>
                    <a:pt x="0" y="1142"/>
                    <a:pt x="0" y="1142"/>
                  </a:cubicBezTo>
                  <a:lnTo>
                    <a:pt x="46" y="3995"/>
                  </a:lnTo>
                  <a:lnTo>
                    <a:pt x="69" y="6871"/>
                  </a:lnTo>
                  <a:lnTo>
                    <a:pt x="69" y="7213"/>
                  </a:lnTo>
                  <a:lnTo>
                    <a:pt x="69" y="7578"/>
                  </a:lnTo>
                  <a:cubicBezTo>
                    <a:pt x="69" y="7601"/>
                    <a:pt x="69" y="7624"/>
                    <a:pt x="91" y="7647"/>
                  </a:cubicBezTo>
                  <a:cubicBezTo>
                    <a:pt x="114" y="7670"/>
                    <a:pt x="137" y="7670"/>
                    <a:pt x="160" y="7670"/>
                  </a:cubicBezTo>
                  <a:cubicBezTo>
                    <a:pt x="297" y="7761"/>
                    <a:pt x="434" y="7807"/>
                    <a:pt x="616" y="7852"/>
                  </a:cubicBezTo>
                  <a:cubicBezTo>
                    <a:pt x="822" y="7921"/>
                    <a:pt x="1004" y="7944"/>
                    <a:pt x="1187" y="7966"/>
                  </a:cubicBezTo>
                  <a:cubicBezTo>
                    <a:pt x="1415" y="7989"/>
                    <a:pt x="1643" y="7989"/>
                    <a:pt x="1895" y="7989"/>
                  </a:cubicBezTo>
                  <a:cubicBezTo>
                    <a:pt x="2032" y="7989"/>
                    <a:pt x="2191" y="7989"/>
                    <a:pt x="2397" y="7966"/>
                  </a:cubicBezTo>
                  <a:cubicBezTo>
                    <a:pt x="3013" y="7944"/>
                    <a:pt x="3789" y="7852"/>
                    <a:pt x="4428" y="7419"/>
                  </a:cubicBezTo>
                  <a:cubicBezTo>
                    <a:pt x="4702" y="7236"/>
                    <a:pt x="4953" y="6985"/>
                    <a:pt x="5113" y="6688"/>
                  </a:cubicBezTo>
                  <a:cubicBezTo>
                    <a:pt x="5204" y="6551"/>
                    <a:pt x="5273" y="6391"/>
                    <a:pt x="5318" y="6209"/>
                  </a:cubicBezTo>
                  <a:cubicBezTo>
                    <a:pt x="5364" y="6026"/>
                    <a:pt x="5410" y="5821"/>
                    <a:pt x="5410" y="5615"/>
                  </a:cubicBezTo>
                  <a:cubicBezTo>
                    <a:pt x="5432" y="5433"/>
                    <a:pt x="5410" y="5227"/>
                    <a:pt x="5364" y="5022"/>
                  </a:cubicBezTo>
                  <a:cubicBezTo>
                    <a:pt x="5318" y="4862"/>
                    <a:pt x="5227" y="4680"/>
                    <a:pt x="5136" y="4497"/>
                  </a:cubicBezTo>
                  <a:cubicBezTo>
                    <a:pt x="5044" y="4337"/>
                    <a:pt x="4908" y="4177"/>
                    <a:pt x="4771" y="4040"/>
                  </a:cubicBezTo>
                  <a:cubicBezTo>
                    <a:pt x="4634" y="3903"/>
                    <a:pt x="4474" y="3789"/>
                    <a:pt x="4291" y="3698"/>
                  </a:cubicBezTo>
                  <a:cubicBezTo>
                    <a:pt x="4109" y="3607"/>
                    <a:pt x="3926" y="3538"/>
                    <a:pt x="3721" y="3515"/>
                  </a:cubicBezTo>
                  <a:cubicBezTo>
                    <a:pt x="3629" y="3493"/>
                    <a:pt x="3561" y="3493"/>
                    <a:pt x="3470" y="3493"/>
                  </a:cubicBezTo>
                  <a:cubicBezTo>
                    <a:pt x="3538" y="3447"/>
                    <a:pt x="3606" y="3401"/>
                    <a:pt x="3698" y="3333"/>
                  </a:cubicBezTo>
                  <a:cubicBezTo>
                    <a:pt x="3858" y="3196"/>
                    <a:pt x="3994" y="3036"/>
                    <a:pt x="4109" y="2831"/>
                  </a:cubicBezTo>
                  <a:cubicBezTo>
                    <a:pt x="4200" y="2671"/>
                    <a:pt x="4268" y="2511"/>
                    <a:pt x="4360" y="2283"/>
                  </a:cubicBezTo>
                  <a:cubicBezTo>
                    <a:pt x="4405" y="2123"/>
                    <a:pt x="4451" y="1940"/>
                    <a:pt x="4474" y="1758"/>
                  </a:cubicBezTo>
                  <a:cubicBezTo>
                    <a:pt x="4497" y="1575"/>
                    <a:pt x="4497" y="1393"/>
                    <a:pt x="4474" y="1233"/>
                  </a:cubicBezTo>
                  <a:cubicBezTo>
                    <a:pt x="4474" y="1164"/>
                    <a:pt x="4451" y="1073"/>
                    <a:pt x="4428" y="1005"/>
                  </a:cubicBezTo>
                  <a:cubicBezTo>
                    <a:pt x="4405" y="936"/>
                    <a:pt x="4383" y="845"/>
                    <a:pt x="4337" y="776"/>
                  </a:cubicBezTo>
                  <a:cubicBezTo>
                    <a:pt x="4268" y="617"/>
                    <a:pt x="4177" y="480"/>
                    <a:pt x="4040" y="388"/>
                  </a:cubicBezTo>
                  <a:cubicBezTo>
                    <a:pt x="3903" y="274"/>
                    <a:pt x="3743" y="183"/>
                    <a:pt x="3561" y="137"/>
                  </a:cubicBezTo>
                  <a:cubicBezTo>
                    <a:pt x="3424" y="92"/>
                    <a:pt x="3287" y="69"/>
                    <a:pt x="3127" y="46"/>
                  </a:cubicBezTo>
                  <a:cubicBezTo>
                    <a:pt x="2990" y="23"/>
                    <a:pt x="2830" y="0"/>
                    <a:pt x="26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8"/>
            <p:cNvSpPr/>
            <p:nvPr/>
          </p:nvSpPr>
          <p:spPr>
            <a:xfrm>
              <a:off x="3732100" y="1398100"/>
              <a:ext cx="84475" cy="163225"/>
            </a:xfrm>
            <a:custGeom>
              <a:avLst/>
              <a:gdLst/>
              <a:ahLst/>
              <a:cxnLst/>
              <a:rect l="l" t="t" r="r" b="b"/>
              <a:pathLst>
                <a:path w="3379" h="6529" extrusionOk="0">
                  <a:moveTo>
                    <a:pt x="1575" y="183"/>
                  </a:moveTo>
                  <a:cubicBezTo>
                    <a:pt x="1667" y="183"/>
                    <a:pt x="1735" y="183"/>
                    <a:pt x="1826" y="206"/>
                  </a:cubicBezTo>
                  <a:cubicBezTo>
                    <a:pt x="1895" y="206"/>
                    <a:pt x="1986" y="229"/>
                    <a:pt x="2055" y="274"/>
                  </a:cubicBezTo>
                  <a:cubicBezTo>
                    <a:pt x="2123" y="297"/>
                    <a:pt x="2169" y="343"/>
                    <a:pt x="2237" y="388"/>
                  </a:cubicBezTo>
                  <a:cubicBezTo>
                    <a:pt x="2283" y="434"/>
                    <a:pt x="2306" y="480"/>
                    <a:pt x="2351" y="525"/>
                  </a:cubicBezTo>
                  <a:cubicBezTo>
                    <a:pt x="2397" y="571"/>
                    <a:pt x="2420" y="640"/>
                    <a:pt x="2443" y="708"/>
                  </a:cubicBezTo>
                  <a:cubicBezTo>
                    <a:pt x="2465" y="776"/>
                    <a:pt x="2488" y="868"/>
                    <a:pt x="2488" y="936"/>
                  </a:cubicBezTo>
                  <a:cubicBezTo>
                    <a:pt x="2511" y="1073"/>
                    <a:pt x="2488" y="1187"/>
                    <a:pt x="2465" y="1324"/>
                  </a:cubicBezTo>
                  <a:cubicBezTo>
                    <a:pt x="2420" y="1530"/>
                    <a:pt x="2351" y="1735"/>
                    <a:pt x="2260" y="1918"/>
                  </a:cubicBezTo>
                  <a:cubicBezTo>
                    <a:pt x="2169" y="2100"/>
                    <a:pt x="2077" y="2260"/>
                    <a:pt x="1941" y="2420"/>
                  </a:cubicBezTo>
                  <a:cubicBezTo>
                    <a:pt x="1941" y="2443"/>
                    <a:pt x="1941" y="2443"/>
                    <a:pt x="1941" y="2443"/>
                  </a:cubicBezTo>
                  <a:cubicBezTo>
                    <a:pt x="1781" y="2602"/>
                    <a:pt x="1621" y="2739"/>
                    <a:pt x="1438" y="2854"/>
                  </a:cubicBezTo>
                  <a:cubicBezTo>
                    <a:pt x="1370" y="2922"/>
                    <a:pt x="1279" y="2968"/>
                    <a:pt x="1187" y="3013"/>
                  </a:cubicBezTo>
                  <a:cubicBezTo>
                    <a:pt x="1142" y="3036"/>
                    <a:pt x="1119" y="3082"/>
                    <a:pt x="1142" y="3127"/>
                  </a:cubicBezTo>
                  <a:cubicBezTo>
                    <a:pt x="1119" y="3196"/>
                    <a:pt x="1164" y="3219"/>
                    <a:pt x="1210" y="3242"/>
                  </a:cubicBezTo>
                  <a:lnTo>
                    <a:pt x="1324" y="3242"/>
                  </a:lnTo>
                  <a:cubicBezTo>
                    <a:pt x="1530" y="3264"/>
                    <a:pt x="1735" y="3287"/>
                    <a:pt x="1963" y="3310"/>
                  </a:cubicBezTo>
                  <a:cubicBezTo>
                    <a:pt x="2123" y="3356"/>
                    <a:pt x="2283" y="3401"/>
                    <a:pt x="2420" y="3470"/>
                  </a:cubicBezTo>
                  <a:cubicBezTo>
                    <a:pt x="2511" y="3515"/>
                    <a:pt x="2602" y="3561"/>
                    <a:pt x="2671" y="3630"/>
                  </a:cubicBezTo>
                  <a:cubicBezTo>
                    <a:pt x="2762" y="3698"/>
                    <a:pt x="2831" y="3789"/>
                    <a:pt x="2899" y="3881"/>
                  </a:cubicBezTo>
                  <a:cubicBezTo>
                    <a:pt x="2990" y="4018"/>
                    <a:pt x="3036" y="4132"/>
                    <a:pt x="3105" y="4246"/>
                  </a:cubicBezTo>
                  <a:cubicBezTo>
                    <a:pt x="3150" y="4383"/>
                    <a:pt x="3173" y="4520"/>
                    <a:pt x="3173" y="4657"/>
                  </a:cubicBezTo>
                  <a:cubicBezTo>
                    <a:pt x="3196" y="4794"/>
                    <a:pt x="3173" y="4931"/>
                    <a:pt x="3150" y="5068"/>
                  </a:cubicBezTo>
                  <a:cubicBezTo>
                    <a:pt x="3127" y="5182"/>
                    <a:pt x="3082" y="5319"/>
                    <a:pt x="3036" y="5433"/>
                  </a:cubicBezTo>
                  <a:cubicBezTo>
                    <a:pt x="2990" y="5524"/>
                    <a:pt x="2922" y="5638"/>
                    <a:pt x="2854" y="5730"/>
                  </a:cubicBezTo>
                  <a:cubicBezTo>
                    <a:pt x="2762" y="5821"/>
                    <a:pt x="2671" y="5912"/>
                    <a:pt x="2557" y="5981"/>
                  </a:cubicBezTo>
                  <a:cubicBezTo>
                    <a:pt x="2420" y="6072"/>
                    <a:pt x="2260" y="6163"/>
                    <a:pt x="2100" y="6209"/>
                  </a:cubicBezTo>
                  <a:cubicBezTo>
                    <a:pt x="1895" y="6277"/>
                    <a:pt x="1689" y="6323"/>
                    <a:pt x="1484" y="6346"/>
                  </a:cubicBezTo>
                  <a:lnTo>
                    <a:pt x="1279" y="6346"/>
                  </a:lnTo>
                  <a:cubicBezTo>
                    <a:pt x="1050" y="6346"/>
                    <a:pt x="822" y="6323"/>
                    <a:pt x="594" y="6277"/>
                  </a:cubicBezTo>
                  <a:cubicBezTo>
                    <a:pt x="457" y="6255"/>
                    <a:pt x="320" y="6232"/>
                    <a:pt x="206" y="6186"/>
                  </a:cubicBezTo>
                  <a:cubicBezTo>
                    <a:pt x="206" y="6049"/>
                    <a:pt x="206" y="5889"/>
                    <a:pt x="206" y="5752"/>
                  </a:cubicBezTo>
                  <a:lnTo>
                    <a:pt x="206" y="5570"/>
                  </a:lnTo>
                  <a:lnTo>
                    <a:pt x="206" y="4246"/>
                  </a:lnTo>
                  <a:cubicBezTo>
                    <a:pt x="183" y="3379"/>
                    <a:pt x="183" y="2488"/>
                    <a:pt x="183" y="1621"/>
                  </a:cubicBezTo>
                  <a:lnTo>
                    <a:pt x="183" y="708"/>
                  </a:lnTo>
                  <a:cubicBezTo>
                    <a:pt x="229" y="685"/>
                    <a:pt x="297" y="640"/>
                    <a:pt x="343" y="571"/>
                  </a:cubicBezTo>
                  <a:cubicBezTo>
                    <a:pt x="525" y="480"/>
                    <a:pt x="708" y="388"/>
                    <a:pt x="913" y="297"/>
                  </a:cubicBezTo>
                  <a:cubicBezTo>
                    <a:pt x="1096" y="251"/>
                    <a:pt x="1279" y="206"/>
                    <a:pt x="1461" y="183"/>
                  </a:cubicBezTo>
                  <a:close/>
                  <a:moveTo>
                    <a:pt x="1598" y="0"/>
                  </a:moveTo>
                  <a:cubicBezTo>
                    <a:pt x="1530" y="0"/>
                    <a:pt x="1461" y="0"/>
                    <a:pt x="1370" y="23"/>
                  </a:cubicBezTo>
                  <a:cubicBezTo>
                    <a:pt x="1119" y="46"/>
                    <a:pt x="891" y="115"/>
                    <a:pt x="639" y="229"/>
                  </a:cubicBezTo>
                  <a:cubicBezTo>
                    <a:pt x="411" y="320"/>
                    <a:pt x="229" y="434"/>
                    <a:pt x="69" y="571"/>
                  </a:cubicBezTo>
                  <a:cubicBezTo>
                    <a:pt x="46" y="571"/>
                    <a:pt x="0" y="617"/>
                    <a:pt x="0" y="662"/>
                  </a:cubicBezTo>
                  <a:lnTo>
                    <a:pt x="0" y="3287"/>
                  </a:lnTo>
                  <a:lnTo>
                    <a:pt x="23" y="5889"/>
                  </a:lnTo>
                  <a:lnTo>
                    <a:pt x="23" y="6072"/>
                  </a:lnTo>
                  <a:lnTo>
                    <a:pt x="23" y="6232"/>
                  </a:lnTo>
                  <a:cubicBezTo>
                    <a:pt x="23" y="6255"/>
                    <a:pt x="46" y="6277"/>
                    <a:pt x="46" y="6300"/>
                  </a:cubicBezTo>
                  <a:cubicBezTo>
                    <a:pt x="69" y="6323"/>
                    <a:pt x="92" y="6346"/>
                    <a:pt x="114" y="6346"/>
                  </a:cubicBezTo>
                  <a:cubicBezTo>
                    <a:pt x="525" y="6460"/>
                    <a:pt x="913" y="6528"/>
                    <a:pt x="1256" y="6528"/>
                  </a:cubicBezTo>
                  <a:cubicBezTo>
                    <a:pt x="1347" y="6528"/>
                    <a:pt x="1416" y="6528"/>
                    <a:pt x="1484" y="6506"/>
                  </a:cubicBezTo>
                  <a:cubicBezTo>
                    <a:pt x="1986" y="6483"/>
                    <a:pt x="2420" y="6323"/>
                    <a:pt x="2762" y="6049"/>
                  </a:cubicBezTo>
                  <a:cubicBezTo>
                    <a:pt x="2922" y="5935"/>
                    <a:pt x="3036" y="5775"/>
                    <a:pt x="3150" y="5593"/>
                  </a:cubicBezTo>
                  <a:cubicBezTo>
                    <a:pt x="3196" y="5524"/>
                    <a:pt x="3219" y="5433"/>
                    <a:pt x="3264" y="5364"/>
                  </a:cubicBezTo>
                  <a:cubicBezTo>
                    <a:pt x="3310" y="5250"/>
                    <a:pt x="3333" y="5159"/>
                    <a:pt x="3333" y="5068"/>
                  </a:cubicBezTo>
                  <a:cubicBezTo>
                    <a:pt x="3378" y="4885"/>
                    <a:pt x="3378" y="4702"/>
                    <a:pt x="3333" y="4497"/>
                  </a:cubicBezTo>
                  <a:cubicBezTo>
                    <a:pt x="3310" y="4314"/>
                    <a:pt x="3242" y="4109"/>
                    <a:pt x="3150" y="3926"/>
                  </a:cubicBezTo>
                  <a:cubicBezTo>
                    <a:pt x="3059" y="3767"/>
                    <a:pt x="2922" y="3607"/>
                    <a:pt x="2785" y="3493"/>
                  </a:cubicBezTo>
                  <a:cubicBezTo>
                    <a:pt x="2648" y="3379"/>
                    <a:pt x="2511" y="3287"/>
                    <a:pt x="2329" y="3242"/>
                  </a:cubicBezTo>
                  <a:cubicBezTo>
                    <a:pt x="2169" y="3173"/>
                    <a:pt x="1986" y="3127"/>
                    <a:pt x="1804" y="3105"/>
                  </a:cubicBezTo>
                  <a:cubicBezTo>
                    <a:pt x="1689" y="3105"/>
                    <a:pt x="1575" y="3082"/>
                    <a:pt x="1438" y="3059"/>
                  </a:cubicBezTo>
                  <a:cubicBezTo>
                    <a:pt x="1575" y="2991"/>
                    <a:pt x="1689" y="2899"/>
                    <a:pt x="1804" y="2808"/>
                  </a:cubicBezTo>
                  <a:cubicBezTo>
                    <a:pt x="1963" y="2671"/>
                    <a:pt x="2100" y="2511"/>
                    <a:pt x="2237" y="2329"/>
                  </a:cubicBezTo>
                  <a:cubicBezTo>
                    <a:pt x="2351" y="2169"/>
                    <a:pt x="2420" y="2009"/>
                    <a:pt x="2511" y="1804"/>
                  </a:cubicBezTo>
                  <a:cubicBezTo>
                    <a:pt x="2580" y="1644"/>
                    <a:pt x="2625" y="1461"/>
                    <a:pt x="2648" y="1279"/>
                  </a:cubicBezTo>
                  <a:cubicBezTo>
                    <a:pt x="2694" y="1096"/>
                    <a:pt x="2671" y="936"/>
                    <a:pt x="2648" y="754"/>
                  </a:cubicBezTo>
                  <a:cubicBezTo>
                    <a:pt x="2602" y="594"/>
                    <a:pt x="2534" y="434"/>
                    <a:pt x="2420" y="320"/>
                  </a:cubicBezTo>
                  <a:cubicBezTo>
                    <a:pt x="2283" y="183"/>
                    <a:pt x="2123" y="92"/>
                    <a:pt x="1941" y="46"/>
                  </a:cubicBezTo>
                  <a:cubicBezTo>
                    <a:pt x="1826" y="23"/>
                    <a:pt x="1712" y="0"/>
                    <a:pt x="1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4" name="Google Shape;1854;p8"/>
          <p:cNvGrpSpPr/>
          <p:nvPr/>
        </p:nvGrpSpPr>
        <p:grpSpPr>
          <a:xfrm rot="-1687898">
            <a:off x="8207027" y="407556"/>
            <a:ext cx="342054" cy="418382"/>
            <a:chOff x="2019050" y="1133325"/>
            <a:chExt cx="153525" cy="187750"/>
          </a:xfrm>
        </p:grpSpPr>
        <p:sp>
          <p:nvSpPr>
            <p:cNvPr id="1855" name="Google Shape;1855;p8"/>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8"/>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8"/>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8"/>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9" name="Google Shape;1859;p8"/>
          <p:cNvGrpSpPr/>
          <p:nvPr/>
        </p:nvGrpSpPr>
        <p:grpSpPr>
          <a:xfrm>
            <a:off x="4184439" y="4255741"/>
            <a:ext cx="775180" cy="689959"/>
            <a:chOff x="4748225" y="4600750"/>
            <a:chExt cx="332125" cy="295625"/>
          </a:xfrm>
        </p:grpSpPr>
        <p:sp>
          <p:nvSpPr>
            <p:cNvPr id="1860" name="Google Shape;1860;p8"/>
            <p:cNvSpPr/>
            <p:nvPr/>
          </p:nvSpPr>
          <p:spPr>
            <a:xfrm>
              <a:off x="4748225" y="4600750"/>
              <a:ext cx="332125" cy="295625"/>
            </a:xfrm>
            <a:custGeom>
              <a:avLst/>
              <a:gdLst/>
              <a:ahLst/>
              <a:cxnLst/>
              <a:rect l="l" t="t" r="r" b="b"/>
              <a:pathLst>
                <a:path w="13285" h="11825" extrusionOk="0">
                  <a:moveTo>
                    <a:pt x="8104" y="1"/>
                  </a:moveTo>
                  <a:cubicBezTo>
                    <a:pt x="7830" y="1"/>
                    <a:pt x="7533" y="24"/>
                    <a:pt x="7259" y="115"/>
                  </a:cubicBezTo>
                  <a:cubicBezTo>
                    <a:pt x="6848" y="229"/>
                    <a:pt x="6460" y="435"/>
                    <a:pt x="6118" y="709"/>
                  </a:cubicBezTo>
                  <a:cubicBezTo>
                    <a:pt x="5844" y="937"/>
                    <a:pt x="5593" y="1188"/>
                    <a:pt x="5364" y="1485"/>
                  </a:cubicBezTo>
                  <a:cubicBezTo>
                    <a:pt x="4976" y="1964"/>
                    <a:pt x="4680" y="2489"/>
                    <a:pt x="4497" y="3060"/>
                  </a:cubicBezTo>
                  <a:cubicBezTo>
                    <a:pt x="4360" y="3402"/>
                    <a:pt x="4269" y="3767"/>
                    <a:pt x="4200" y="4155"/>
                  </a:cubicBezTo>
                  <a:cubicBezTo>
                    <a:pt x="4155" y="4201"/>
                    <a:pt x="4109" y="4224"/>
                    <a:pt x="4063" y="4246"/>
                  </a:cubicBezTo>
                  <a:cubicBezTo>
                    <a:pt x="3356" y="4726"/>
                    <a:pt x="2785" y="5137"/>
                    <a:pt x="2283" y="5547"/>
                  </a:cubicBezTo>
                  <a:cubicBezTo>
                    <a:pt x="1963" y="5821"/>
                    <a:pt x="1667" y="6072"/>
                    <a:pt x="1416" y="6324"/>
                  </a:cubicBezTo>
                  <a:cubicBezTo>
                    <a:pt x="1142" y="6620"/>
                    <a:pt x="914" y="6871"/>
                    <a:pt x="708" y="7145"/>
                  </a:cubicBezTo>
                  <a:cubicBezTo>
                    <a:pt x="685" y="7191"/>
                    <a:pt x="662" y="7214"/>
                    <a:pt x="640" y="7259"/>
                  </a:cubicBezTo>
                  <a:cubicBezTo>
                    <a:pt x="594" y="7328"/>
                    <a:pt x="571" y="7374"/>
                    <a:pt x="548" y="7419"/>
                  </a:cubicBezTo>
                  <a:cubicBezTo>
                    <a:pt x="297" y="7807"/>
                    <a:pt x="137" y="8218"/>
                    <a:pt x="69" y="8606"/>
                  </a:cubicBezTo>
                  <a:cubicBezTo>
                    <a:pt x="1" y="8926"/>
                    <a:pt x="1" y="9245"/>
                    <a:pt x="46" y="9565"/>
                  </a:cubicBezTo>
                  <a:cubicBezTo>
                    <a:pt x="115" y="9907"/>
                    <a:pt x="229" y="10227"/>
                    <a:pt x="411" y="10523"/>
                  </a:cubicBezTo>
                  <a:cubicBezTo>
                    <a:pt x="503" y="10683"/>
                    <a:pt x="617" y="10820"/>
                    <a:pt x="754" y="10957"/>
                  </a:cubicBezTo>
                  <a:cubicBezTo>
                    <a:pt x="822" y="11026"/>
                    <a:pt x="936" y="11163"/>
                    <a:pt x="1119" y="11299"/>
                  </a:cubicBezTo>
                  <a:cubicBezTo>
                    <a:pt x="1393" y="11482"/>
                    <a:pt x="1712" y="11642"/>
                    <a:pt x="2032" y="11733"/>
                  </a:cubicBezTo>
                  <a:cubicBezTo>
                    <a:pt x="2283" y="11779"/>
                    <a:pt x="2534" y="11824"/>
                    <a:pt x="2808" y="11824"/>
                  </a:cubicBezTo>
                  <a:lnTo>
                    <a:pt x="2922" y="11824"/>
                  </a:lnTo>
                  <a:cubicBezTo>
                    <a:pt x="3173" y="11802"/>
                    <a:pt x="3424" y="11779"/>
                    <a:pt x="3675" y="11710"/>
                  </a:cubicBezTo>
                  <a:cubicBezTo>
                    <a:pt x="4063" y="11619"/>
                    <a:pt x="4474" y="11459"/>
                    <a:pt x="4908" y="11254"/>
                  </a:cubicBezTo>
                  <a:cubicBezTo>
                    <a:pt x="5250" y="11071"/>
                    <a:pt x="5593" y="10866"/>
                    <a:pt x="5981" y="10615"/>
                  </a:cubicBezTo>
                  <a:cubicBezTo>
                    <a:pt x="6574" y="10249"/>
                    <a:pt x="7168" y="9793"/>
                    <a:pt x="7875" y="9222"/>
                  </a:cubicBezTo>
                  <a:cubicBezTo>
                    <a:pt x="8104" y="9245"/>
                    <a:pt x="8332" y="9268"/>
                    <a:pt x="8514" y="9291"/>
                  </a:cubicBezTo>
                  <a:lnTo>
                    <a:pt x="8925" y="9291"/>
                  </a:lnTo>
                  <a:cubicBezTo>
                    <a:pt x="9176" y="9291"/>
                    <a:pt x="9427" y="9268"/>
                    <a:pt x="9656" y="9245"/>
                  </a:cubicBezTo>
                  <a:cubicBezTo>
                    <a:pt x="9998" y="9200"/>
                    <a:pt x="10340" y="9131"/>
                    <a:pt x="10683" y="8994"/>
                  </a:cubicBezTo>
                  <a:cubicBezTo>
                    <a:pt x="10979" y="8903"/>
                    <a:pt x="11253" y="8766"/>
                    <a:pt x="11504" y="8629"/>
                  </a:cubicBezTo>
                  <a:cubicBezTo>
                    <a:pt x="12052" y="8287"/>
                    <a:pt x="12486" y="7853"/>
                    <a:pt x="12783" y="7351"/>
                  </a:cubicBezTo>
                  <a:cubicBezTo>
                    <a:pt x="13079" y="6849"/>
                    <a:pt x="13239" y="6301"/>
                    <a:pt x="13262" y="5753"/>
                  </a:cubicBezTo>
                  <a:cubicBezTo>
                    <a:pt x="13285" y="5228"/>
                    <a:pt x="13194" y="4703"/>
                    <a:pt x="12988" y="4224"/>
                  </a:cubicBezTo>
                  <a:cubicBezTo>
                    <a:pt x="12783" y="3744"/>
                    <a:pt x="12463" y="3311"/>
                    <a:pt x="12075" y="2968"/>
                  </a:cubicBezTo>
                  <a:cubicBezTo>
                    <a:pt x="11824" y="2740"/>
                    <a:pt x="11504" y="2535"/>
                    <a:pt x="11185" y="2398"/>
                  </a:cubicBezTo>
                  <a:cubicBezTo>
                    <a:pt x="11094" y="2055"/>
                    <a:pt x="10957" y="1713"/>
                    <a:pt x="10751" y="1416"/>
                  </a:cubicBezTo>
                  <a:cubicBezTo>
                    <a:pt x="10523" y="1074"/>
                    <a:pt x="10226" y="777"/>
                    <a:pt x="9861" y="549"/>
                  </a:cubicBezTo>
                  <a:cubicBezTo>
                    <a:pt x="9656" y="412"/>
                    <a:pt x="9473" y="298"/>
                    <a:pt x="9268" y="229"/>
                  </a:cubicBezTo>
                  <a:cubicBezTo>
                    <a:pt x="9108" y="161"/>
                    <a:pt x="8880" y="69"/>
                    <a:pt x="8583" y="24"/>
                  </a:cubicBezTo>
                  <a:cubicBezTo>
                    <a:pt x="8423" y="1"/>
                    <a:pt x="8263" y="1"/>
                    <a:pt x="810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8"/>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8"/>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8"/>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8"/>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8"/>
            <p:cNvSpPr/>
            <p:nvPr/>
          </p:nvSpPr>
          <p:spPr>
            <a:xfrm>
              <a:off x="4945675" y="4660675"/>
              <a:ext cx="35975" cy="20800"/>
            </a:xfrm>
            <a:custGeom>
              <a:avLst/>
              <a:gdLst/>
              <a:ahLst/>
              <a:cxnLst/>
              <a:rect l="l" t="t" r="r" b="b"/>
              <a:pathLst>
                <a:path w="1439" h="832" extrusionOk="0">
                  <a:moveTo>
                    <a:pt x="502" y="1"/>
                  </a:moveTo>
                  <a:cubicBezTo>
                    <a:pt x="411" y="23"/>
                    <a:pt x="297" y="46"/>
                    <a:pt x="206" y="69"/>
                  </a:cubicBezTo>
                  <a:cubicBezTo>
                    <a:pt x="160" y="92"/>
                    <a:pt x="114" y="115"/>
                    <a:pt x="91" y="138"/>
                  </a:cubicBezTo>
                  <a:cubicBezTo>
                    <a:pt x="69" y="160"/>
                    <a:pt x="23" y="183"/>
                    <a:pt x="23" y="206"/>
                  </a:cubicBezTo>
                  <a:cubicBezTo>
                    <a:pt x="0" y="252"/>
                    <a:pt x="0" y="297"/>
                    <a:pt x="23" y="320"/>
                  </a:cubicBezTo>
                  <a:cubicBezTo>
                    <a:pt x="38" y="320"/>
                    <a:pt x="63" y="330"/>
                    <a:pt x="85" y="330"/>
                  </a:cubicBezTo>
                  <a:cubicBezTo>
                    <a:pt x="96" y="330"/>
                    <a:pt x="107" y="328"/>
                    <a:pt x="114" y="320"/>
                  </a:cubicBezTo>
                  <a:lnTo>
                    <a:pt x="160" y="320"/>
                  </a:lnTo>
                  <a:cubicBezTo>
                    <a:pt x="183" y="320"/>
                    <a:pt x="183" y="297"/>
                    <a:pt x="206" y="297"/>
                  </a:cubicBezTo>
                  <a:cubicBezTo>
                    <a:pt x="274" y="275"/>
                    <a:pt x="320" y="252"/>
                    <a:pt x="365" y="252"/>
                  </a:cubicBezTo>
                  <a:lnTo>
                    <a:pt x="594" y="252"/>
                  </a:lnTo>
                  <a:cubicBezTo>
                    <a:pt x="662" y="252"/>
                    <a:pt x="753" y="275"/>
                    <a:pt x="822" y="297"/>
                  </a:cubicBezTo>
                  <a:cubicBezTo>
                    <a:pt x="822" y="297"/>
                    <a:pt x="822" y="297"/>
                    <a:pt x="822" y="297"/>
                  </a:cubicBezTo>
                  <a:lnTo>
                    <a:pt x="822" y="297"/>
                  </a:lnTo>
                  <a:cubicBezTo>
                    <a:pt x="822" y="297"/>
                    <a:pt x="835" y="297"/>
                    <a:pt x="841" y="307"/>
                  </a:cubicBezTo>
                  <a:lnTo>
                    <a:pt x="841" y="307"/>
                  </a:lnTo>
                  <a:cubicBezTo>
                    <a:pt x="835" y="304"/>
                    <a:pt x="828" y="301"/>
                    <a:pt x="822" y="297"/>
                  </a:cubicBezTo>
                  <a:lnTo>
                    <a:pt x="822" y="297"/>
                  </a:lnTo>
                  <a:cubicBezTo>
                    <a:pt x="822" y="297"/>
                    <a:pt x="845" y="320"/>
                    <a:pt x="845" y="320"/>
                  </a:cubicBezTo>
                  <a:cubicBezTo>
                    <a:pt x="845" y="314"/>
                    <a:pt x="843" y="310"/>
                    <a:pt x="841" y="307"/>
                  </a:cubicBezTo>
                  <a:lnTo>
                    <a:pt x="841" y="307"/>
                  </a:lnTo>
                  <a:cubicBezTo>
                    <a:pt x="880" y="327"/>
                    <a:pt x="920" y="346"/>
                    <a:pt x="959" y="366"/>
                  </a:cubicBezTo>
                  <a:cubicBezTo>
                    <a:pt x="982" y="389"/>
                    <a:pt x="982" y="389"/>
                    <a:pt x="1004" y="411"/>
                  </a:cubicBezTo>
                  <a:cubicBezTo>
                    <a:pt x="1027" y="434"/>
                    <a:pt x="1050" y="434"/>
                    <a:pt x="1073" y="457"/>
                  </a:cubicBezTo>
                  <a:lnTo>
                    <a:pt x="1050" y="457"/>
                  </a:lnTo>
                  <a:lnTo>
                    <a:pt x="1085" y="469"/>
                  </a:lnTo>
                  <a:lnTo>
                    <a:pt x="1085" y="469"/>
                  </a:lnTo>
                  <a:cubicBezTo>
                    <a:pt x="1081" y="466"/>
                    <a:pt x="1078" y="462"/>
                    <a:pt x="1073" y="457"/>
                  </a:cubicBezTo>
                  <a:lnTo>
                    <a:pt x="1073" y="457"/>
                  </a:lnTo>
                  <a:cubicBezTo>
                    <a:pt x="1077" y="461"/>
                    <a:pt x="1081" y="465"/>
                    <a:pt x="1085" y="469"/>
                  </a:cubicBezTo>
                  <a:lnTo>
                    <a:pt x="1085" y="469"/>
                  </a:lnTo>
                  <a:lnTo>
                    <a:pt x="1085" y="469"/>
                  </a:lnTo>
                  <a:lnTo>
                    <a:pt x="1085" y="469"/>
                  </a:lnTo>
                  <a:cubicBezTo>
                    <a:pt x="1087" y="471"/>
                    <a:pt x="1089" y="473"/>
                    <a:pt x="1091" y="474"/>
                  </a:cubicBezTo>
                  <a:lnTo>
                    <a:pt x="1091" y="474"/>
                  </a:lnTo>
                  <a:cubicBezTo>
                    <a:pt x="1089" y="472"/>
                    <a:pt x="1087" y="471"/>
                    <a:pt x="1085" y="469"/>
                  </a:cubicBezTo>
                  <a:lnTo>
                    <a:pt x="1085" y="469"/>
                  </a:lnTo>
                  <a:lnTo>
                    <a:pt x="1119" y="480"/>
                  </a:lnTo>
                  <a:cubicBezTo>
                    <a:pt x="1104" y="480"/>
                    <a:pt x="1099" y="480"/>
                    <a:pt x="1091" y="474"/>
                  </a:cubicBezTo>
                  <a:lnTo>
                    <a:pt x="1091" y="474"/>
                  </a:lnTo>
                  <a:cubicBezTo>
                    <a:pt x="1130" y="509"/>
                    <a:pt x="1170" y="532"/>
                    <a:pt x="1210" y="571"/>
                  </a:cubicBezTo>
                  <a:cubicBezTo>
                    <a:pt x="1233" y="594"/>
                    <a:pt x="1255" y="640"/>
                    <a:pt x="1278" y="663"/>
                  </a:cubicBezTo>
                  <a:cubicBezTo>
                    <a:pt x="1278" y="685"/>
                    <a:pt x="1278" y="685"/>
                    <a:pt x="1278" y="708"/>
                  </a:cubicBezTo>
                  <a:cubicBezTo>
                    <a:pt x="1278" y="731"/>
                    <a:pt x="1278" y="731"/>
                    <a:pt x="1278" y="754"/>
                  </a:cubicBezTo>
                  <a:cubicBezTo>
                    <a:pt x="1278" y="777"/>
                    <a:pt x="1278" y="777"/>
                    <a:pt x="1301" y="799"/>
                  </a:cubicBezTo>
                  <a:cubicBezTo>
                    <a:pt x="1301" y="822"/>
                    <a:pt x="1324" y="822"/>
                    <a:pt x="1347" y="822"/>
                  </a:cubicBezTo>
                  <a:cubicBezTo>
                    <a:pt x="1353" y="828"/>
                    <a:pt x="1362" y="831"/>
                    <a:pt x="1373" y="831"/>
                  </a:cubicBezTo>
                  <a:cubicBezTo>
                    <a:pt x="1401" y="831"/>
                    <a:pt x="1438" y="810"/>
                    <a:pt x="1438" y="777"/>
                  </a:cubicBezTo>
                  <a:cubicBezTo>
                    <a:pt x="1438" y="754"/>
                    <a:pt x="1438" y="731"/>
                    <a:pt x="1438" y="708"/>
                  </a:cubicBezTo>
                  <a:cubicBezTo>
                    <a:pt x="1438" y="685"/>
                    <a:pt x="1438" y="663"/>
                    <a:pt x="1415" y="640"/>
                  </a:cubicBezTo>
                  <a:lnTo>
                    <a:pt x="1438" y="640"/>
                  </a:lnTo>
                  <a:cubicBezTo>
                    <a:pt x="1415" y="594"/>
                    <a:pt x="1392" y="526"/>
                    <a:pt x="1370" y="480"/>
                  </a:cubicBezTo>
                  <a:cubicBezTo>
                    <a:pt x="1347" y="434"/>
                    <a:pt x="1324" y="411"/>
                    <a:pt x="1324" y="389"/>
                  </a:cubicBezTo>
                  <a:cubicBezTo>
                    <a:pt x="1278" y="343"/>
                    <a:pt x="1255" y="297"/>
                    <a:pt x="1210" y="252"/>
                  </a:cubicBezTo>
                  <a:cubicBezTo>
                    <a:pt x="1187" y="229"/>
                    <a:pt x="1164" y="206"/>
                    <a:pt x="1141" y="206"/>
                  </a:cubicBezTo>
                  <a:cubicBezTo>
                    <a:pt x="1119" y="183"/>
                    <a:pt x="1096" y="160"/>
                    <a:pt x="1073" y="138"/>
                  </a:cubicBezTo>
                  <a:cubicBezTo>
                    <a:pt x="1027" y="115"/>
                    <a:pt x="959" y="92"/>
                    <a:pt x="913" y="69"/>
                  </a:cubicBezTo>
                  <a:lnTo>
                    <a:pt x="936" y="69"/>
                  </a:lnTo>
                  <a:cubicBezTo>
                    <a:pt x="890" y="46"/>
                    <a:pt x="867" y="46"/>
                    <a:pt x="845" y="46"/>
                  </a:cubicBezTo>
                  <a:cubicBezTo>
                    <a:pt x="799" y="23"/>
                    <a:pt x="776" y="23"/>
                    <a:pt x="730" y="23"/>
                  </a:cubicBezTo>
                  <a:cubicBezTo>
                    <a:pt x="685" y="1"/>
                    <a:pt x="639"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8"/>
            <p:cNvSpPr/>
            <p:nvPr/>
          </p:nvSpPr>
          <p:spPr>
            <a:xfrm>
              <a:off x="4945100" y="4662950"/>
              <a:ext cx="16000" cy="6875"/>
            </a:xfrm>
            <a:custGeom>
              <a:avLst/>
              <a:gdLst/>
              <a:ahLst/>
              <a:cxnLst/>
              <a:rect l="l" t="t" r="r" b="b"/>
              <a:pathLst>
                <a:path w="640" h="275" extrusionOk="0">
                  <a:moveTo>
                    <a:pt x="594" y="1"/>
                  </a:moveTo>
                  <a:cubicBezTo>
                    <a:pt x="594" y="1"/>
                    <a:pt x="594" y="24"/>
                    <a:pt x="571" y="24"/>
                  </a:cubicBezTo>
                  <a:lnTo>
                    <a:pt x="548" y="24"/>
                  </a:lnTo>
                  <a:cubicBezTo>
                    <a:pt x="502" y="24"/>
                    <a:pt x="457" y="24"/>
                    <a:pt x="411" y="47"/>
                  </a:cubicBezTo>
                  <a:lnTo>
                    <a:pt x="343" y="47"/>
                  </a:lnTo>
                  <a:cubicBezTo>
                    <a:pt x="320" y="69"/>
                    <a:pt x="297" y="69"/>
                    <a:pt x="274" y="69"/>
                  </a:cubicBezTo>
                  <a:cubicBezTo>
                    <a:pt x="251" y="92"/>
                    <a:pt x="206" y="92"/>
                    <a:pt x="183" y="115"/>
                  </a:cubicBezTo>
                  <a:cubicBezTo>
                    <a:pt x="137" y="115"/>
                    <a:pt x="114" y="138"/>
                    <a:pt x="92" y="138"/>
                  </a:cubicBezTo>
                  <a:cubicBezTo>
                    <a:pt x="69" y="161"/>
                    <a:pt x="69" y="161"/>
                    <a:pt x="46" y="184"/>
                  </a:cubicBezTo>
                  <a:cubicBezTo>
                    <a:pt x="23" y="184"/>
                    <a:pt x="0" y="229"/>
                    <a:pt x="23" y="252"/>
                  </a:cubicBezTo>
                  <a:cubicBezTo>
                    <a:pt x="23" y="252"/>
                    <a:pt x="46" y="252"/>
                    <a:pt x="46" y="275"/>
                  </a:cubicBezTo>
                  <a:cubicBezTo>
                    <a:pt x="69" y="275"/>
                    <a:pt x="69" y="275"/>
                    <a:pt x="92" y="252"/>
                  </a:cubicBezTo>
                  <a:cubicBezTo>
                    <a:pt x="114" y="252"/>
                    <a:pt x="137" y="229"/>
                    <a:pt x="160" y="229"/>
                  </a:cubicBezTo>
                  <a:cubicBezTo>
                    <a:pt x="206" y="206"/>
                    <a:pt x="251" y="184"/>
                    <a:pt x="297" y="184"/>
                  </a:cubicBezTo>
                  <a:cubicBezTo>
                    <a:pt x="343" y="161"/>
                    <a:pt x="388" y="138"/>
                    <a:pt x="434" y="138"/>
                  </a:cubicBezTo>
                  <a:cubicBezTo>
                    <a:pt x="480" y="138"/>
                    <a:pt x="525" y="115"/>
                    <a:pt x="571" y="115"/>
                  </a:cubicBezTo>
                  <a:lnTo>
                    <a:pt x="617" y="115"/>
                  </a:lnTo>
                  <a:cubicBezTo>
                    <a:pt x="617" y="115"/>
                    <a:pt x="639" y="92"/>
                    <a:pt x="639" y="92"/>
                  </a:cubicBezTo>
                  <a:cubicBezTo>
                    <a:pt x="639" y="69"/>
                    <a:pt x="639" y="47"/>
                    <a:pt x="639" y="47"/>
                  </a:cubicBezTo>
                  <a:cubicBezTo>
                    <a:pt x="639" y="24"/>
                    <a:pt x="617" y="24"/>
                    <a:pt x="617" y="24"/>
                  </a:cubicBezTo>
                  <a:cubicBezTo>
                    <a:pt x="617" y="24"/>
                    <a:pt x="594"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8"/>
            <p:cNvSpPr/>
            <p:nvPr/>
          </p:nvSpPr>
          <p:spPr>
            <a:xfrm>
              <a:off x="4945675" y="4663525"/>
              <a:ext cx="35400" cy="15250"/>
            </a:xfrm>
            <a:custGeom>
              <a:avLst/>
              <a:gdLst/>
              <a:ahLst/>
              <a:cxnLst/>
              <a:rect l="l" t="t" r="r" b="b"/>
              <a:pathLst>
                <a:path w="1416" h="610" extrusionOk="0">
                  <a:moveTo>
                    <a:pt x="594" y="1"/>
                  </a:moveTo>
                  <a:cubicBezTo>
                    <a:pt x="548" y="1"/>
                    <a:pt x="502" y="1"/>
                    <a:pt x="457" y="24"/>
                  </a:cubicBezTo>
                  <a:cubicBezTo>
                    <a:pt x="388" y="46"/>
                    <a:pt x="342" y="69"/>
                    <a:pt x="274" y="92"/>
                  </a:cubicBezTo>
                  <a:cubicBezTo>
                    <a:pt x="274" y="115"/>
                    <a:pt x="251" y="115"/>
                    <a:pt x="228" y="138"/>
                  </a:cubicBezTo>
                  <a:cubicBezTo>
                    <a:pt x="206" y="138"/>
                    <a:pt x="183" y="161"/>
                    <a:pt x="160" y="161"/>
                  </a:cubicBezTo>
                  <a:cubicBezTo>
                    <a:pt x="114" y="206"/>
                    <a:pt x="69" y="229"/>
                    <a:pt x="23" y="275"/>
                  </a:cubicBezTo>
                  <a:cubicBezTo>
                    <a:pt x="0" y="275"/>
                    <a:pt x="0" y="320"/>
                    <a:pt x="0" y="343"/>
                  </a:cubicBezTo>
                  <a:cubicBezTo>
                    <a:pt x="15" y="343"/>
                    <a:pt x="31" y="353"/>
                    <a:pt x="46" y="353"/>
                  </a:cubicBezTo>
                  <a:cubicBezTo>
                    <a:pt x="53" y="353"/>
                    <a:pt x="61" y="351"/>
                    <a:pt x="69" y="343"/>
                  </a:cubicBezTo>
                  <a:cubicBezTo>
                    <a:pt x="114" y="320"/>
                    <a:pt x="137" y="297"/>
                    <a:pt x="160" y="275"/>
                  </a:cubicBezTo>
                  <a:cubicBezTo>
                    <a:pt x="206" y="252"/>
                    <a:pt x="228" y="229"/>
                    <a:pt x="274" y="206"/>
                  </a:cubicBezTo>
                  <a:cubicBezTo>
                    <a:pt x="342" y="183"/>
                    <a:pt x="411" y="161"/>
                    <a:pt x="457" y="161"/>
                  </a:cubicBezTo>
                  <a:cubicBezTo>
                    <a:pt x="525" y="161"/>
                    <a:pt x="571" y="138"/>
                    <a:pt x="616" y="138"/>
                  </a:cubicBezTo>
                  <a:cubicBezTo>
                    <a:pt x="662" y="161"/>
                    <a:pt x="708" y="161"/>
                    <a:pt x="753" y="183"/>
                  </a:cubicBezTo>
                  <a:cubicBezTo>
                    <a:pt x="845" y="206"/>
                    <a:pt x="913" y="252"/>
                    <a:pt x="982" y="297"/>
                  </a:cubicBezTo>
                  <a:cubicBezTo>
                    <a:pt x="1027" y="343"/>
                    <a:pt x="1073" y="389"/>
                    <a:pt x="1119" y="434"/>
                  </a:cubicBezTo>
                  <a:cubicBezTo>
                    <a:pt x="1141" y="457"/>
                    <a:pt x="1164" y="480"/>
                    <a:pt x="1164" y="480"/>
                  </a:cubicBezTo>
                  <a:cubicBezTo>
                    <a:pt x="1187" y="526"/>
                    <a:pt x="1187" y="526"/>
                    <a:pt x="1210" y="571"/>
                  </a:cubicBezTo>
                  <a:cubicBezTo>
                    <a:pt x="1223" y="598"/>
                    <a:pt x="1260" y="609"/>
                    <a:pt x="1297" y="609"/>
                  </a:cubicBezTo>
                  <a:cubicBezTo>
                    <a:pt x="1324" y="609"/>
                    <a:pt x="1351" y="604"/>
                    <a:pt x="1370" y="594"/>
                  </a:cubicBezTo>
                  <a:cubicBezTo>
                    <a:pt x="1415" y="571"/>
                    <a:pt x="1415" y="503"/>
                    <a:pt x="1415" y="457"/>
                  </a:cubicBezTo>
                  <a:cubicBezTo>
                    <a:pt x="1392" y="434"/>
                    <a:pt x="1392" y="412"/>
                    <a:pt x="1392" y="389"/>
                  </a:cubicBezTo>
                  <a:cubicBezTo>
                    <a:pt x="1370" y="343"/>
                    <a:pt x="1347" y="320"/>
                    <a:pt x="1324" y="297"/>
                  </a:cubicBezTo>
                  <a:cubicBezTo>
                    <a:pt x="1278" y="229"/>
                    <a:pt x="1210" y="183"/>
                    <a:pt x="1141" y="161"/>
                  </a:cubicBezTo>
                  <a:cubicBezTo>
                    <a:pt x="1096" y="115"/>
                    <a:pt x="1027" y="92"/>
                    <a:pt x="959" y="46"/>
                  </a:cubicBezTo>
                  <a:cubicBezTo>
                    <a:pt x="913" y="46"/>
                    <a:pt x="867" y="24"/>
                    <a:pt x="822" y="24"/>
                  </a:cubicBezTo>
                  <a:cubicBezTo>
                    <a:pt x="799" y="1"/>
                    <a:pt x="753" y="1"/>
                    <a:pt x="70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8"/>
            <p:cNvSpPr/>
            <p:nvPr/>
          </p:nvSpPr>
          <p:spPr>
            <a:xfrm>
              <a:off x="4902300" y="4664100"/>
              <a:ext cx="79900" cy="108450"/>
            </a:xfrm>
            <a:custGeom>
              <a:avLst/>
              <a:gdLst/>
              <a:ahLst/>
              <a:cxnLst/>
              <a:rect l="l" t="t" r="r" b="b"/>
              <a:pathLst>
                <a:path w="3196" h="4338" extrusionOk="0">
                  <a:moveTo>
                    <a:pt x="2420" y="1"/>
                  </a:moveTo>
                  <a:cubicBezTo>
                    <a:pt x="2374" y="1"/>
                    <a:pt x="2329" y="23"/>
                    <a:pt x="2283" y="23"/>
                  </a:cubicBezTo>
                  <a:lnTo>
                    <a:pt x="2214" y="23"/>
                  </a:lnTo>
                  <a:cubicBezTo>
                    <a:pt x="2146" y="46"/>
                    <a:pt x="2100" y="69"/>
                    <a:pt x="2032" y="92"/>
                  </a:cubicBezTo>
                  <a:cubicBezTo>
                    <a:pt x="2009" y="92"/>
                    <a:pt x="1963" y="115"/>
                    <a:pt x="1941" y="138"/>
                  </a:cubicBezTo>
                  <a:cubicBezTo>
                    <a:pt x="1872" y="160"/>
                    <a:pt x="1826" y="206"/>
                    <a:pt x="1781" y="252"/>
                  </a:cubicBezTo>
                  <a:cubicBezTo>
                    <a:pt x="1758" y="274"/>
                    <a:pt x="1735" y="297"/>
                    <a:pt x="1689" y="320"/>
                  </a:cubicBezTo>
                  <a:cubicBezTo>
                    <a:pt x="1575" y="457"/>
                    <a:pt x="1461" y="594"/>
                    <a:pt x="1370" y="754"/>
                  </a:cubicBezTo>
                  <a:cubicBezTo>
                    <a:pt x="1279" y="868"/>
                    <a:pt x="1210" y="1005"/>
                    <a:pt x="1142" y="1142"/>
                  </a:cubicBezTo>
                  <a:cubicBezTo>
                    <a:pt x="1050" y="1302"/>
                    <a:pt x="982" y="1461"/>
                    <a:pt x="913" y="1621"/>
                  </a:cubicBezTo>
                  <a:cubicBezTo>
                    <a:pt x="845" y="1781"/>
                    <a:pt x="776" y="1941"/>
                    <a:pt x="731" y="2123"/>
                  </a:cubicBezTo>
                  <a:cubicBezTo>
                    <a:pt x="662" y="2283"/>
                    <a:pt x="594" y="2443"/>
                    <a:pt x="525" y="2625"/>
                  </a:cubicBezTo>
                  <a:cubicBezTo>
                    <a:pt x="503" y="2694"/>
                    <a:pt x="480" y="2785"/>
                    <a:pt x="457" y="2877"/>
                  </a:cubicBezTo>
                  <a:cubicBezTo>
                    <a:pt x="411" y="2945"/>
                    <a:pt x="388" y="3036"/>
                    <a:pt x="366" y="3128"/>
                  </a:cubicBezTo>
                  <a:cubicBezTo>
                    <a:pt x="297" y="3287"/>
                    <a:pt x="251" y="3470"/>
                    <a:pt x="206" y="3630"/>
                  </a:cubicBezTo>
                  <a:cubicBezTo>
                    <a:pt x="160" y="3744"/>
                    <a:pt x="114" y="3858"/>
                    <a:pt x="69" y="3972"/>
                  </a:cubicBezTo>
                  <a:cubicBezTo>
                    <a:pt x="23" y="4041"/>
                    <a:pt x="0" y="4109"/>
                    <a:pt x="23" y="4200"/>
                  </a:cubicBezTo>
                  <a:cubicBezTo>
                    <a:pt x="23" y="4223"/>
                    <a:pt x="46" y="4246"/>
                    <a:pt x="69" y="4269"/>
                  </a:cubicBezTo>
                  <a:cubicBezTo>
                    <a:pt x="92" y="4292"/>
                    <a:pt x="114" y="4315"/>
                    <a:pt x="137" y="4337"/>
                  </a:cubicBezTo>
                  <a:cubicBezTo>
                    <a:pt x="183" y="4337"/>
                    <a:pt x="251" y="4337"/>
                    <a:pt x="297" y="4315"/>
                  </a:cubicBezTo>
                  <a:cubicBezTo>
                    <a:pt x="320" y="4292"/>
                    <a:pt x="343" y="4269"/>
                    <a:pt x="366" y="4246"/>
                  </a:cubicBezTo>
                  <a:cubicBezTo>
                    <a:pt x="366" y="4223"/>
                    <a:pt x="388" y="4200"/>
                    <a:pt x="388" y="4200"/>
                  </a:cubicBezTo>
                  <a:cubicBezTo>
                    <a:pt x="388" y="4200"/>
                    <a:pt x="388" y="4178"/>
                    <a:pt x="388" y="4178"/>
                  </a:cubicBezTo>
                  <a:cubicBezTo>
                    <a:pt x="411" y="4132"/>
                    <a:pt x="434" y="4086"/>
                    <a:pt x="457" y="4041"/>
                  </a:cubicBezTo>
                  <a:cubicBezTo>
                    <a:pt x="480" y="3995"/>
                    <a:pt x="503" y="3949"/>
                    <a:pt x="503" y="3904"/>
                  </a:cubicBezTo>
                  <a:cubicBezTo>
                    <a:pt x="525" y="3858"/>
                    <a:pt x="548" y="3790"/>
                    <a:pt x="571" y="3744"/>
                  </a:cubicBezTo>
                  <a:cubicBezTo>
                    <a:pt x="594" y="3675"/>
                    <a:pt x="617" y="3607"/>
                    <a:pt x="639" y="3538"/>
                  </a:cubicBezTo>
                  <a:cubicBezTo>
                    <a:pt x="685" y="3356"/>
                    <a:pt x="754" y="3196"/>
                    <a:pt x="799" y="3036"/>
                  </a:cubicBezTo>
                  <a:cubicBezTo>
                    <a:pt x="845" y="2945"/>
                    <a:pt x="868" y="2854"/>
                    <a:pt x="891" y="2785"/>
                  </a:cubicBezTo>
                  <a:cubicBezTo>
                    <a:pt x="936" y="2694"/>
                    <a:pt x="959" y="2603"/>
                    <a:pt x="982" y="2511"/>
                  </a:cubicBezTo>
                  <a:cubicBezTo>
                    <a:pt x="1050" y="2352"/>
                    <a:pt x="1119" y="2192"/>
                    <a:pt x="1164" y="2009"/>
                  </a:cubicBezTo>
                  <a:cubicBezTo>
                    <a:pt x="1233" y="1849"/>
                    <a:pt x="1301" y="1690"/>
                    <a:pt x="1370" y="1553"/>
                  </a:cubicBezTo>
                  <a:cubicBezTo>
                    <a:pt x="1438" y="1393"/>
                    <a:pt x="1507" y="1256"/>
                    <a:pt x="1598" y="1119"/>
                  </a:cubicBezTo>
                  <a:cubicBezTo>
                    <a:pt x="1667" y="982"/>
                    <a:pt x="1781" y="822"/>
                    <a:pt x="1872" y="685"/>
                  </a:cubicBezTo>
                  <a:cubicBezTo>
                    <a:pt x="1941" y="617"/>
                    <a:pt x="2009" y="548"/>
                    <a:pt x="2077" y="503"/>
                  </a:cubicBezTo>
                  <a:cubicBezTo>
                    <a:pt x="2100" y="480"/>
                    <a:pt x="2123" y="480"/>
                    <a:pt x="2169" y="457"/>
                  </a:cubicBezTo>
                  <a:cubicBezTo>
                    <a:pt x="2169" y="457"/>
                    <a:pt x="2192" y="434"/>
                    <a:pt x="2214" y="434"/>
                  </a:cubicBezTo>
                  <a:cubicBezTo>
                    <a:pt x="2283" y="411"/>
                    <a:pt x="2329" y="389"/>
                    <a:pt x="2397" y="389"/>
                  </a:cubicBezTo>
                  <a:lnTo>
                    <a:pt x="2534" y="389"/>
                  </a:lnTo>
                  <a:cubicBezTo>
                    <a:pt x="2580" y="411"/>
                    <a:pt x="2625" y="411"/>
                    <a:pt x="2648" y="434"/>
                  </a:cubicBezTo>
                  <a:cubicBezTo>
                    <a:pt x="2671" y="457"/>
                    <a:pt x="2694" y="457"/>
                    <a:pt x="2717" y="480"/>
                  </a:cubicBezTo>
                  <a:cubicBezTo>
                    <a:pt x="2762" y="503"/>
                    <a:pt x="2785" y="548"/>
                    <a:pt x="2808" y="594"/>
                  </a:cubicBezTo>
                  <a:cubicBezTo>
                    <a:pt x="2854" y="640"/>
                    <a:pt x="2876" y="708"/>
                    <a:pt x="2899" y="754"/>
                  </a:cubicBezTo>
                  <a:cubicBezTo>
                    <a:pt x="2922" y="822"/>
                    <a:pt x="2945" y="891"/>
                    <a:pt x="2945" y="936"/>
                  </a:cubicBezTo>
                  <a:cubicBezTo>
                    <a:pt x="2945" y="974"/>
                    <a:pt x="2945" y="1012"/>
                    <a:pt x="2945" y="1051"/>
                  </a:cubicBezTo>
                  <a:cubicBezTo>
                    <a:pt x="2945" y="1119"/>
                    <a:pt x="2945" y="1165"/>
                    <a:pt x="2922" y="1233"/>
                  </a:cubicBezTo>
                  <a:cubicBezTo>
                    <a:pt x="2922" y="1279"/>
                    <a:pt x="2899" y="1347"/>
                    <a:pt x="2876" y="1416"/>
                  </a:cubicBezTo>
                  <a:cubicBezTo>
                    <a:pt x="2876" y="1416"/>
                    <a:pt x="2876" y="1439"/>
                    <a:pt x="2854" y="1461"/>
                  </a:cubicBezTo>
                  <a:cubicBezTo>
                    <a:pt x="2854" y="1461"/>
                    <a:pt x="2854" y="1484"/>
                    <a:pt x="2854" y="1507"/>
                  </a:cubicBezTo>
                  <a:cubicBezTo>
                    <a:pt x="2831" y="1530"/>
                    <a:pt x="2831" y="1576"/>
                    <a:pt x="2808" y="1598"/>
                  </a:cubicBezTo>
                  <a:cubicBezTo>
                    <a:pt x="2785" y="1644"/>
                    <a:pt x="2762" y="1712"/>
                    <a:pt x="2717" y="1781"/>
                  </a:cubicBezTo>
                  <a:cubicBezTo>
                    <a:pt x="2717" y="1781"/>
                    <a:pt x="2717" y="1781"/>
                    <a:pt x="2717" y="1804"/>
                  </a:cubicBezTo>
                  <a:cubicBezTo>
                    <a:pt x="2694" y="1827"/>
                    <a:pt x="2694" y="1849"/>
                    <a:pt x="2717" y="1872"/>
                  </a:cubicBezTo>
                  <a:cubicBezTo>
                    <a:pt x="2739" y="1872"/>
                    <a:pt x="2785" y="1872"/>
                    <a:pt x="2785" y="1849"/>
                  </a:cubicBezTo>
                  <a:cubicBezTo>
                    <a:pt x="2808" y="1804"/>
                    <a:pt x="2831" y="1758"/>
                    <a:pt x="2854" y="1735"/>
                  </a:cubicBezTo>
                  <a:cubicBezTo>
                    <a:pt x="2876" y="1667"/>
                    <a:pt x="2922" y="1598"/>
                    <a:pt x="2945" y="1530"/>
                  </a:cubicBezTo>
                  <a:cubicBezTo>
                    <a:pt x="2990" y="1461"/>
                    <a:pt x="3036" y="1370"/>
                    <a:pt x="3059" y="1302"/>
                  </a:cubicBezTo>
                  <a:cubicBezTo>
                    <a:pt x="3105" y="1233"/>
                    <a:pt x="3127" y="1165"/>
                    <a:pt x="3150" y="1073"/>
                  </a:cubicBezTo>
                  <a:cubicBezTo>
                    <a:pt x="3173" y="1028"/>
                    <a:pt x="3173" y="959"/>
                    <a:pt x="3173" y="891"/>
                  </a:cubicBezTo>
                  <a:cubicBezTo>
                    <a:pt x="3196" y="845"/>
                    <a:pt x="3196" y="799"/>
                    <a:pt x="3173" y="754"/>
                  </a:cubicBezTo>
                  <a:cubicBezTo>
                    <a:pt x="3173" y="708"/>
                    <a:pt x="3173" y="662"/>
                    <a:pt x="3173" y="617"/>
                  </a:cubicBezTo>
                  <a:cubicBezTo>
                    <a:pt x="3150" y="594"/>
                    <a:pt x="3150" y="548"/>
                    <a:pt x="3150" y="526"/>
                  </a:cubicBezTo>
                  <a:cubicBezTo>
                    <a:pt x="3127" y="480"/>
                    <a:pt x="3105" y="434"/>
                    <a:pt x="3082" y="389"/>
                  </a:cubicBezTo>
                  <a:cubicBezTo>
                    <a:pt x="3059" y="343"/>
                    <a:pt x="3036" y="274"/>
                    <a:pt x="2990" y="229"/>
                  </a:cubicBezTo>
                  <a:cubicBezTo>
                    <a:pt x="2968" y="206"/>
                    <a:pt x="2968" y="206"/>
                    <a:pt x="2945" y="183"/>
                  </a:cubicBezTo>
                  <a:cubicBezTo>
                    <a:pt x="2922" y="160"/>
                    <a:pt x="2876" y="138"/>
                    <a:pt x="2854" y="115"/>
                  </a:cubicBezTo>
                  <a:cubicBezTo>
                    <a:pt x="2785" y="92"/>
                    <a:pt x="2717" y="46"/>
                    <a:pt x="2625" y="23"/>
                  </a:cubicBezTo>
                  <a:cubicBezTo>
                    <a:pt x="2557" y="23"/>
                    <a:pt x="2488" y="1"/>
                    <a:pt x="2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8"/>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8"/>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8"/>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8"/>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8"/>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8"/>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8"/>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8"/>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8"/>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8"/>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8"/>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8"/>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8"/>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8"/>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8"/>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8"/>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8"/>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8"/>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8"/>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8"/>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8"/>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8"/>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8"/>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8"/>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8"/>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8"/>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8"/>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8"/>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8"/>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8"/>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8"/>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8"/>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8"/>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8"/>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8"/>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8"/>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8"/>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8"/>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8"/>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8"/>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8"/>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8"/>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8"/>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8"/>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8"/>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8"/>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8"/>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8"/>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8"/>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8"/>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8"/>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8"/>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8"/>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8"/>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8"/>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8"/>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25" name="Google Shape;1925;p8"/>
          <p:cNvSpPr/>
          <p:nvPr/>
        </p:nvSpPr>
        <p:spPr>
          <a:xfrm>
            <a:off x="453736" y="300891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8"/>
          <p:cNvSpPr/>
          <p:nvPr/>
        </p:nvSpPr>
        <p:spPr>
          <a:xfrm rot="1258828">
            <a:off x="2074779" y="4414207"/>
            <a:ext cx="339518"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8"/>
          <p:cNvSpPr/>
          <p:nvPr/>
        </p:nvSpPr>
        <p:spPr>
          <a:xfrm>
            <a:off x="3574197" y="500898"/>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8"/>
          <p:cNvSpPr/>
          <p:nvPr/>
        </p:nvSpPr>
        <p:spPr>
          <a:xfrm rot="-975912">
            <a:off x="8261142" y="1641110"/>
            <a:ext cx="339516" cy="110635"/>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8"/>
          <p:cNvSpPr/>
          <p:nvPr/>
        </p:nvSpPr>
        <p:spPr>
          <a:xfrm>
            <a:off x="5979511" y="32461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8"/>
          <p:cNvSpPr/>
          <p:nvPr/>
        </p:nvSpPr>
        <p:spPr>
          <a:xfrm>
            <a:off x="6980022" y="4214173"/>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8"/>
          <p:cNvSpPr txBox="1">
            <a:spLocks noGrp="1"/>
          </p:cNvSpPr>
          <p:nvPr>
            <p:ph type="title"/>
          </p:nvPr>
        </p:nvSpPr>
        <p:spPr>
          <a:xfrm>
            <a:off x="1519225" y="1307100"/>
            <a:ext cx="6105600" cy="25293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7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932"/>
        <p:cNvGrpSpPr/>
        <p:nvPr/>
      </p:nvGrpSpPr>
      <p:grpSpPr>
        <a:xfrm>
          <a:off x="0" y="0"/>
          <a:ext cx="0" cy="0"/>
          <a:chOff x="0" y="0"/>
          <a:chExt cx="0" cy="0"/>
        </a:xfrm>
      </p:grpSpPr>
      <p:sp>
        <p:nvSpPr>
          <p:cNvPr id="1933" name="Google Shape;1933;p9"/>
          <p:cNvSpPr/>
          <p:nvPr/>
        </p:nvSpPr>
        <p:spPr>
          <a:xfrm>
            <a:off x="-716079" y="3069927"/>
            <a:ext cx="2753750" cy="2564300"/>
          </a:xfrm>
          <a:custGeom>
            <a:avLst/>
            <a:gdLst/>
            <a:ahLst/>
            <a:cxnLst/>
            <a:rect l="l" t="t" r="r" b="b"/>
            <a:pathLst>
              <a:path w="110150" h="102572" extrusionOk="0">
                <a:moveTo>
                  <a:pt x="7244" y="2961"/>
                </a:moveTo>
                <a:cubicBezTo>
                  <a:pt x="11121" y="-8536"/>
                  <a:pt x="23420" y="18735"/>
                  <a:pt x="32109" y="23013"/>
                </a:cubicBezTo>
                <a:cubicBezTo>
                  <a:pt x="40799" y="27291"/>
                  <a:pt x="54034" y="23548"/>
                  <a:pt x="59381" y="28628"/>
                </a:cubicBezTo>
                <a:cubicBezTo>
                  <a:pt x="64728" y="33708"/>
                  <a:pt x="59782" y="48547"/>
                  <a:pt x="64193" y="53493"/>
                </a:cubicBezTo>
                <a:cubicBezTo>
                  <a:pt x="68605" y="58439"/>
                  <a:pt x="81305" y="54295"/>
                  <a:pt x="85850" y="58306"/>
                </a:cubicBezTo>
                <a:cubicBezTo>
                  <a:pt x="90395" y="62317"/>
                  <a:pt x="88123" y="70739"/>
                  <a:pt x="91465" y="77557"/>
                </a:cubicBezTo>
                <a:cubicBezTo>
                  <a:pt x="94807" y="84375"/>
                  <a:pt x="119673" y="96807"/>
                  <a:pt x="105903" y="99213"/>
                </a:cubicBezTo>
                <a:cubicBezTo>
                  <a:pt x="92134" y="101619"/>
                  <a:pt x="25291" y="108036"/>
                  <a:pt x="8848" y="91994"/>
                </a:cubicBezTo>
                <a:cubicBezTo>
                  <a:pt x="-7595" y="75952"/>
                  <a:pt x="3367" y="14458"/>
                  <a:pt x="7244" y="2961"/>
                </a:cubicBezTo>
                <a:close/>
              </a:path>
            </a:pathLst>
          </a:custGeom>
          <a:solidFill>
            <a:schemeClr val="accent1"/>
          </a:solidFill>
          <a:ln>
            <a:noFill/>
          </a:ln>
        </p:spPr>
      </p:sp>
      <p:sp>
        <p:nvSpPr>
          <p:cNvPr id="1934" name="Google Shape;1934;p9"/>
          <p:cNvSpPr/>
          <p:nvPr/>
        </p:nvSpPr>
        <p:spPr>
          <a:xfrm>
            <a:off x="6260243" y="-586827"/>
            <a:ext cx="3307925" cy="4350075"/>
          </a:xfrm>
          <a:custGeom>
            <a:avLst/>
            <a:gdLst/>
            <a:ahLst/>
            <a:cxnLst/>
            <a:rect l="l" t="t" r="r" b="b"/>
            <a:pathLst>
              <a:path w="132317" h="174003" extrusionOk="0">
                <a:moveTo>
                  <a:pt x="5462" y="13046"/>
                </a:moveTo>
                <a:cubicBezTo>
                  <a:pt x="-11115" y="18260"/>
                  <a:pt x="15354" y="36307"/>
                  <a:pt x="23108" y="43526"/>
                </a:cubicBezTo>
                <a:cubicBezTo>
                  <a:pt x="30862" y="50745"/>
                  <a:pt x="45033" y="49541"/>
                  <a:pt x="51984" y="56359"/>
                </a:cubicBezTo>
                <a:cubicBezTo>
                  <a:pt x="58936" y="63177"/>
                  <a:pt x="58935" y="77214"/>
                  <a:pt x="64817" y="84433"/>
                </a:cubicBezTo>
                <a:cubicBezTo>
                  <a:pt x="70699" y="91652"/>
                  <a:pt x="82330" y="91518"/>
                  <a:pt x="87276" y="99673"/>
                </a:cubicBezTo>
                <a:cubicBezTo>
                  <a:pt x="92222" y="107828"/>
                  <a:pt x="90618" y="123870"/>
                  <a:pt x="94495" y="133361"/>
                </a:cubicBezTo>
                <a:cubicBezTo>
                  <a:pt x="98372" y="142853"/>
                  <a:pt x="105591" y="151542"/>
                  <a:pt x="110537" y="156622"/>
                </a:cubicBezTo>
                <a:cubicBezTo>
                  <a:pt x="115483" y="161702"/>
                  <a:pt x="122168" y="187904"/>
                  <a:pt x="124173" y="163841"/>
                </a:cubicBezTo>
                <a:cubicBezTo>
                  <a:pt x="126178" y="139778"/>
                  <a:pt x="142354" y="37377"/>
                  <a:pt x="122569" y="12244"/>
                </a:cubicBezTo>
                <a:cubicBezTo>
                  <a:pt x="102784" y="-12888"/>
                  <a:pt x="22039" y="7832"/>
                  <a:pt x="5462" y="13046"/>
                </a:cubicBezTo>
                <a:close/>
              </a:path>
            </a:pathLst>
          </a:custGeom>
          <a:solidFill>
            <a:schemeClr val="accent3"/>
          </a:solidFill>
          <a:ln>
            <a:noFill/>
          </a:ln>
        </p:spPr>
      </p:sp>
      <p:pic>
        <p:nvPicPr>
          <p:cNvPr id="1935" name="Google Shape;1935;p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936" name="Google Shape;1936;p9"/>
          <p:cNvGrpSpPr/>
          <p:nvPr/>
        </p:nvGrpSpPr>
        <p:grpSpPr>
          <a:xfrm>
            <a:off x="540489" y="370974"/>
            <a:ext cx="649543" cy="697573"/>
            <a:chOff x="539500" y="356300"/>
            <a:chExt cx="347201" cy="372894"/>
          </a:xfrm>
        </p:grpSpPr>
        <p:sp>
          <p:nvSpPr>
            <p:cNvPr id="1937" name="Google Shape;1937;p9"/>
            <p:cNvSpPr/>
            <p:nvPr/>
          </p:nvSpPr>
          <p:spPr>
            <a:xfrm>
              <a:off x="545665" y="376864"/>
              <a:ext cx="113034" cy="349271"/>
            </a:xfrm>
            <a:custGeom>
              <a:avLst/>
              <a:gdLst/>
              <a:ahLst/>
              <a:cxnLst/>
              <a:rect l="l" t="t" r="r" b="b"/>
              <a:pathLst>
                <a:path w="2512" h="7762" extrusionOk="0">
                  <a:moveTo>
                    <a:pt x="982" y="799"/>
                  </a:moveTo>
                  <a:cubicBezTo>
                    <a:pt x="982" y="822"/>
                    <a:pt x="960" y="845"/>
                    <a:pt x="960" y="845"/>
                  </a:cubicBezTo>
                  <a:cubicBezTo>
                    <a:pt x="960" y="822"/>
                    <a:pt x="960" y="822"/>
                    <a:pt x="982" y="799"/>
                  </a:cubicBezTo>
                  <a:close/>
                  <a:moveTo>
                    <a:pt x="1233" y="0"/>
                  </a:moveTo>
                  <a:cubicBezTo>
                    <a:pt x="1233" y="0"/>
                    <a:pt x="1211" y="23"/>
                    <a:pt x="1188" y="23"/>
                  </a:cubicBezTo>
                  <a:cubicBezTo>
                    <a:pt x="1165" y="23"/>
                    <a:pt x="1142" y="46"/>
                    <a:pt x="1142" y="46"/>
                  </a:cubicBezTo>
                  <a:cubicBezTo>
                    <a:pt x="1096" y="92"/>
                    <a:pt x="1051" y="115"/>
                    <a:pt x="1005" y="137"/>
                  </a:cubicBezTo>
                  <a:cubicBezTo>
                    <a:pt x="937" y="206"/>
                    <a:pt x="868" y="274"/>
                    <a:pt x="800" y="343"/>
                  </a:cubicBezTo>
                  <a:cubicBezTo>
                    <a:pt x="731" y="411"/>
                    <a:pt x="663" y="480"/>
                    <a:pt x="594" y="548"/>
                  </a:cubicBezTo>
                  <a:cubicBezTo>
                    <a:pt x="572" y="571"/>
                    <a:pt x="549" y="617"/>
                    <a:pt x="526" y="640"/>
                  </a:cubicBezTo>
                  <a:cubicBezTo>
                    <a:pt x="480" y="685"/>
                    <a:pt x="457" y="731"/>
                    <a:pt x="435" y="777"/>
                  </a:cubicBezTo>
                  <a:cubicBezTo>
                    <a:pt x="389" y="845"/>
                    <a:pt x="343" y="936"/>
                    <a:pt x="298" y="1005"/>
                  </a:cubicBezTo>
                  <a:cubicBezTo>
                    <a:pt x="275" y="1028"/>
                    <a:pt x="275" y="1050"/>
                    <a:pt x="252" y="1073"/>
                  </a:cubicBezTo>
                  <a:cubicBezTo>
                    <a:pt x="252" y="1119"/>
                    <a:pt x="229" y="1142"/>
                    <a:pt x="229" y="1187"/>
                  </a:cubicBezTo>
                  <a:cubicBezTo>
                    <a:pt x="206" y="1210"/>
                    <a:pt x="206" y="1210"/>
                    <a:pt x="206" y="1233"/>
                  </a:cubicBezTo>
                  <a:cubicBezTo>
                    <a:pt x="206" y="1256"/>
                    <a:pt x="183" y="1279"/>
                    <a:pt x="183" y="1279"/>
                  </a:cubicBezTo>
                  <a:cubicBezTo>
                    <a:pt x="138" y="1484"/>
                    <a:pt x="92" y="1667"/>
                    <a:pt x="47" y="1872"/>
                  </a:cubicBezTo>
                  <a:cubicBezTo>
                    <a:pt x="47" y="1895"/>
                    <a:pt x="47" y="1941"/>
                    <a:pt x="47" y="1963"/>
                  </a:cubicBezTo>
                  <a:cubicBezTo>
                    <a:pt x="24" y="1986"/>
                    <a:pt x="24" y="2032"/>
                    <a:pt x="24" y="2055"/>
                  </a:cubicBezTo>
                  <a:cubicBezTo>
                    <a:pt x="24" y="2100"/>
                    <a:pt x="24" y="2169"/>
                    <a:pt x="24" y="2237"/>
                  </a:cubicBezTo>
                  <a:cubicBezTo>
                    <a:pt x="24" y="2351"/>
                    <a:pt x="24" y="2488"/>
                    <a:pt x="24" y="2625"/>
                  </a:cubicBezTo>
                  <a:cubicBezTo>
                    <a:pt x="24" y="2625"/>
                    <a:pt x="24" y="2648"/>
                    <a:pt x="24" y="2671"/>
                  </a:cubicBezTo>
                  <a:cubicBezTo>
                    <a:pt x="24" y="2694"/>
                    <a:pt x="24" y="2717"/>
                    <a:pt x="24" y="2740"/>
                  </a:cubicBezTo>
                  <a:cubicBezTo>
                    <a:pt x="1" y="2831"/>
                    <a:pt x="1" y="2922"/>
                    <a:pt x="1" y="3013"/>
                  </a:cubicBezTo>
                  <a:cubicBezTo>
                    <a:pt x="1" y="3059"/>
                    <a:pt x="1" y="3105"/>
                    <a:pt x="1" y="3150"/>
                  </a:cubicBezTo>
                  <a:cubicBezTo>
                    <a:pt x="1" y="3219"/>
                    <a:pt x="24" y="3265"/>
                    <a:pt x="24" y="3310"/>
                  </a:cubicBezTo>
                  <a:cubicBezTo>
                    <a:pt x="24" y="3401"/>
                    <a:pt x="24" y="3493"/>
                    <a:pt x="47" y="3584"/>
                  </a:cubicBezTo>
                  <a:cubicBezTo>
                    <a:pt x="47" y="3744"/>
                    <a:pt x="69" y="3926"/>
                    <a:pt x="115" y="4086"/>
                  </a:cubicBezTo>
                  <a:cubicBezTo>
                    <a:pt x="138" y="4246"/>
                    <a:pt x="183" y="4406"/>
                    <a:pt x="229" y="4566"/>
                  </a:cubicBezTo>
                  <a:cubicBezTo>
                    <a:pt x="275" y="4725"/>
                    <a:pt x="320" y="4885"/>
                    <a:pt x="366" y="5022"/>
                  </a:cubicBezTo>
                  <a:cubicBezTo>
                    <a:pt x="412" y="5182"/>
                    <a:pt x="457" y="5342"/>
                    <a:pt x="549" y="5501"/>
                  </a:cubicBezTo>
                  <a:cubicBezTo>
                    <a:pt x="594" y="5638"/>
                    <a:pt x="663" y="5798"/>
                    <a:pt x="731" y="5935"/>
                  </a:cubicBezTo>
                  <a:cubicBezTo>
                    <a:pt x="777" y="6026"/>
                    <a:pt x="800" y="6095"/>
                    <a:pt x="845" y="6163"/>
                  </a:cubicBezTo>
                  <a:cubicBezTo>
                    <a:pt x="868" y="6232"/>
                    <a:pt x="914" y="6300"/>
                    <a:pt x="960" y="6369"/>
                  </a:cubicBezTo>
                  <a:cubicBezTo>
                    <a:pt x="1119" y="6643"/>
                    <a:pt x="1279" y="6917"/>
                    <a:pt x="1439" y="7190"/>
                  </a:cubicBezTo>
                  <a:cubicBezTo>
                    <a:pt x="1462" y="7236"/>
                    <a:pt x="1507" y="7282"/>
                    <a:pt x="1530" y="7327"/>
                  </a:cubicBezTo>
                  <a:cubicBezTo>
                    <a:pt x="1553" y="7373"/>
                    <a:pt x="1576" y="7419"/>
                    <a:pt x="1621" y="7464"/>
                  </a:cubicBezTo>
                  <a:cubicBezTo>
                    <a:pt x="1644" y="7510"/>
                    <a:pt x="1667" y="7556"/>
                    <a:pt x="1690" y="7578"/>
                  </a:cubicBezTo>
                  <a:cubicBezTo>
                    <a:pt x="1713" y="7624"/>
                    <a:pt x="1736" y="7647"/>
                    <a:pt x="1758" y="7670"/>
                  </a:cubicBezTo>
                  <a:cubicBezTo>
                    <a:pt x="1781" y="7693"/>
                    <a:pt x="1827" y="7738"/>
                    <a:pt x="1873" y="7738"/>
                  </a:cubicBezTo>
                  <a:cubicBezTo>
                    <a:pt x="1918" y="7761"/>
                    <a:pt x="1987" y="7761"/>
                    <a:pt x="2032" y="7761"/>
                  </a:cubicBezTo>
                  <a:cubicBezTo>
                    <a:pt x="2078" y="7761"/>
                    <a:pt x="2124" y="7738"/>
                    <a:pt x="2146" y="7715"/>
                  </a:cubicBezTo>
                  <a:cubicBezTo>
                    <a:pt x="2192" y="7715"/>
                    <a:pt x="2238" y="7693"/>
                    <a:pt x="2261" y="7670"/>
                  </a:cubicBezTo>
                  <a:cubicBezTo>
                    <a:pt x="2306" y="7647"/>
                    <a:pt x="2352" y="7624"/>
                    <a:pt x="2398" y="7578"/>
                  </a:cubicBezTo>
                  <a:cubicBezTo>
                    <a:pt x="2443" y="7556"/>
                    <a:pt x="2466" y="7510"/>
                    <a:pt x="2489" y="7464"/>
                  </a:cubicBezTo>
                  <a:cubicBezTo>
                    <a:pt x="2512" y="7442"/>
                    <a:pt x="2512" y="7419"/>
                    <a:pt x="2512" y="7396"/>
                  </a:cubicBezTo>
                  <a:cubicBezTo>
                    <a:pt x="2512" y="7373"/>
                    <a:pt x="2512" y="7350"/>
                    <a:pt x="2489" y="7327"/>
                  </a:cubicBezTo>
                  <a:cubicBezTo>
                    <a:pt x="2466" y="7282"/>
                    <a:pt x="2443" y="7236"/>
                    <a:pt x="2420" y="7213"/>
                  </a:cubicBezTo>
                  <a:cubicBezTo>
                    <a:pt x="2398" y="7190"/>
                    <a:pt x="2398" y="7168"/>
                    <a:pt x="2375" y="7145"/>
                  </a:cubicBezTo>
                  <a:cubicBezTo>
                    <a:pt x="2329" y="7099"/>
                    <a:pt x="2306" y="7053"/>
                    <a:pt x="2261" y="7008"/>
                  </a:cubicBezTo>
                  <a:cubicBezTo>
                    <a:pt x="2192" y="6894"/>
                    <a:pt x="2101" y="6780"/>
                    <a:pt x="2032" y="6665"/>
                  </a:cubicBezTo>
                  <a:cubicBezTo>
                    <a:pt x="1964" y="6551"/>
                    <a:pt x="1873" y="6460"/>
                    <a:pt x="1804" y="6346"/>
                  </a:cubicBezTo>
                  <a:cubicBezTo>
                    <a:pt x="1713" y="6209"/>
                    <a:pt x="1644" y="6095"/>
                    <a:pt x="1576" y="5981"/>
                  </a:cubicBezTo>
                  <a:cubicBezTo>
                    <a:pt x="1576" y="5958"/>
                    <a:pt x="1576" y="5958"/>
                    <a:pt x="1553" y="5935"/>
                  </a:cubicBezTo>
                  <a:cubicBezTo>
                    <a:pt x="1576" y="5912"/>
                    <a:pt x="1576" y="5867"/>
                    <a:pt x="1553" y="5821"/>
                  </a:cubicBezTo>
                  <a:cubicBezTo>
                    <a:pt x="1530" y="5752"/>
                    <a:pt x="1485" y="5661"/>
                    <a:pt x="1462" y="5593"/>
                  </a:cubicBezTo>
                  <a:cubicBezTo>
                    <a:pt x="1439" y="5547"/>
                    <a:pt x="1416" y="5501"/>
                    <a:pt x="1393" y="5456"/>
                  </a:cubicBezTo>
                  <a:cubicBezTo>
                    <a:pt x="1348" y="5342"/>
                    <a:pt x="1302" y="5227"/>
                    <a:pt x="1256" y="5113"/>
                  </a:cubicBezTo>
                  <a:cubicBezTo>
                    <a:pt x="1211" y="4954"/>
                    <a:pt x="1165" y="4817"/>
                    <a:pt x="1119" y="4680"/>
                  </a:cubicBezTo>
                  <a:cubicBezTo>
                    <a:pt x="1074" y="4543"/>
                    <a:pt x="1028" y="4406"/>
                    <a:pt x="1005" y="4246"/>
                  </a:cubicBezTo>
                  <a:cubicBezTo>
                    <a:pt x="982" y="4155"/>
                    <a:pt x="960" y="4063"/>
                    <a:pt x="937" y="3972"/>
                  </a:cubicBezTo>
                  <a:cubicBezTo>
                    <a:pt x="960" y="3949"/>
                    <a:pt x="982" y="3904"/>
                    <a:pt x="982" y="3858"/>
                  </a:cubicBezTo>
                  <a:cubicBezTo>
                    <a:pt x="982" y="3812"/>
                    <a:pt x="982" y="3744"/>
                    <a:pt x="982" y="3675"/>
                  </a:cubicBezTo>
                  <a:lnTo>
                    <a:pt x="960" y="3538"/>
                  </a:lnTo>
                  <a:cubicBezTo>
                    <a:pt x="960" y="3516"/>
                    <a:pt x="960" y="3493"/>
                    <a:pt x="960" y="3493"/>
                  </a:cubicBezTo>
                  <a:cubicBezTo>
                    <a:pt x="960" y="3447"/>
                    <a:pt x="960" y="3424"/>
                    <a:pt x="960" y="3379"/>
                  </a:cubicBezTo>
                  <a:cubicBezTo>
                    <a:pt x="960" y="3219"/>
                    <a:pt x="960" y="3036"/>
                    <a:pt x="982" y="2854"/>
                  </a:cubicBezTo>
                  <a:cubicBezTo>
                    <a:pt x="982" y="2694"/>
                    <a:pt x="1005" y="2534"/>
                    <a:pt x="1028" y="2374"/>
                  </a:cubicBezTo>
                  <a:cubicBezTo>
                    <a:pt x="1028" y="2283"/>
                    <a:pt x="1028" y="2215"/>
                    <a:pt x="1051" y="2123"/>
                  </a:cubicBezTo>
                  <a:cubicBezTo>
                    <a:pt x="1051" y="2055"/>
                    <a:pt x="1074" y="1986"/>
                    <a:pt x="1074" y="1918"/>
                  </a:cubicBezTo>
                  <a:cubicBezTo>
                    <a:pt x="1096" y="1872"/>
                    <a:pt x="1096" y="1827"/>
                    <a:pt x="1119" y="1781"/>
                  </a:cubicBezTo>
                  <a:cubicBezTo>
                    <a:pt x="1142" y="1735"/>
                    <a:pt x="1142" y="1712"/>
                    <a:pt x="1119" y="1690"/>
                  </a:cubicBezTo>
                  <a:cubicBezTo>
                    <a:pt x="1165" y="1553"/>
                    <a:pt x="1188" y="1438"/>
                    <a:pt x="1233" y="1324"/>
                  </a:cubicBezTo>
                  <a:cubicBezTo>
                    <a:pt x="1256" y="1210"/>
                    <a:pt x="1302" y="1096"/>
                    <a:pt x="1325" y="1005"/>
                  </a:cubicBezTo>
                  <a:cubicBezTo>
                    <a:pt x="1348" y="959"/>
                    <a:pt x="1370" y="891"/>
                    <a:pt x="1393" y="845"/>
                  </a:cubicBezTo>
                  <a:cubicBezTo>
                    <a:pt x="1393" y="822"/>
                    <a:pt x="1393" y="799"/>
                    <a:pt x="1393" y="777"/>
                  </a:cubicBezTo>
                  <a:cubicBezTo>
                    <a:pt x="1416" y="754"/>
                    <a:pt x="1416" y="731"/>
                    <a:pt x="1416" y="708"/>
                  </a:cubicBezTo>
                  <a:cubicBezTo>
                    <a:pt x="1416" y="685"/>
                    <a:pt x="1416" y="640"/>
                    <a:pt x="1393" y="617"/>
                  </a:cubicBezTo>
                  <a:cubicBezTo>
                    <a:pt x="1377" y="567"/>
                    <a:pt x="1325" y="530"/>
                    <a:pt x="1271" y="530"/>
                  </a:cubicBezTo>
                  <a:cubicBezTo>
                    <a:pt x="1251" y="530"/>
                    <a:pt x="1230" y="536"/>
                    <a:pt x="1211" y="548"/>
                  </a:cubicBezTo>
                  <a:cubicBezTo>
                    <a:pt x="1188" y="571"/>
                    <a:pt x="1165" y="571"/>
                    <a:pt x="1142" y="594"/>
                  </a:cubicBezTo>
                  <a:cubicBezTo>
                    <a:pt x="1119" y="594"/>
                    <a:pt x="1119" y="617"/>
                    <a:pt x="1119" y="617"/>
                  </a:cubicBezTo>
                  <a:cubicBezTo>
                    <a:pt x="1096" y="640"/>
                    <a:pt x="1096" y="640"/>
                    <a:pt x="1074" y="662"/>
                  </a:cubicBezTo>
                  <a:cubicBezTo>
                    <a:pt x="1028" y="708"/>
                    <a:pt x="1005" y="754"/>
                    <a:pt x="982" y="799"/>
                  </a:cubicBezTo>
                  <a:cubicBezTo>
                    <a:pt x="982" y="754"/>
                    <a:pt x="982" y="685"/>
                    <a:pt x="937" y="640"/>
                  </a:cubicBezTo>
                  <a:cubicBezTo>
                    <a:pt x="1028" y="548"/>
                    <a:pt x="1119" y="457"/>
                    <a:pt x="1233" y="366"/>
                  </a:cubicBezTo>
                  <a:cubicBezTo>
                    <a:pt x="1256" y="366"/>
                    <a:pt x="1279" y="343"/>
                    <a:pt x="1279" y="343"/>
                  </a:cubicBezTo>
                  <a:cubicBezTo>
                    <a:pt x="1302" y="320"/>
                    <a:pt x="1325" y="320"/>
                    <a:pt x="1348" y="297"/>
                  </a:cubicBezTo>
                  <a:cubicBezTo>
                    <a:pt x="1416" y="297"/>
                    <a:pt x="1462" y="229"/>
                    <a:pt x="1462" y="160"/>
                  </a:cubicBezTo>
                  <a:cubicBezTo>
                    <a:pt x="1462" y="115"/>
                    <a:pt x="1439" y="69"/>
                    <a:pt x="1416" y="46"/>
                  </a:cubicBezTo>
                  <a:cubicBezTo>
                    <a:pt x="1393" y="23"/>
                    <a:pt x="1348" y="0"/>
                    <a:pt x="130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9"/>
            <p:cNvSpPr/>
            <p:nvPr/>
          </p:nvSpPr>
          <p:spPr>
            <a:xfrm>
              <a:off x="589852" y="553527"/>
              <a:ext cx="117128" cy="55482"/>
            </a:xfrm>
            <a:custGeom>
              <a:avLst/>
              <a:gdLst/>
              <a:ahLst/>
              <a:cxnLst/>
              <a:rect l="l" t="t" r="r" b="b"/>
              <a:pathLst>
                <a:path w="2603" h="1233" extrusionOk="0">
                  <a:moveTo>
                    <a:pt x="2397" y="0"/>
                  </a:moveTo>
                  <a:cubicBezTo>
                    <a:pt x="2306" y="46"/>
                    <a:pt x="2192" y="69"/>
                    <a:pt x="2100" y="115"/>
                  </a:cubicBezTo>
                  <a:cubicBezTo>
                    <a:pt x="1986" y="160"/>
                    <a:pt x="1872" y="229"/>
                    <a:pt x="1781" y="297"/>
                  </a:cubicBezTo>
                  <a:cubicBezTo>
                    <a:pt x="1644" y="366"/>
                    <a:pt x="1484" y="457"/>
                    <a:pt x="1347" y="525"/>
                  </a:cubicBezTo>
                  <a:cubicBezTo>
                    <a:pt x="1210" y="594"/>
                    <a:pt x="1050" y="685"/>
                    <a:pt x="913" y="754"/>
                  </a:cubicBezTo>
                  <a:cubicBezTo>
                    <a:pt x="845" y="776"/>
                    <a:pt x="799" y="799"/>
                    <a:pt x="754" y="845"/>
                  </a:cubicBezTo>
                  <a:lnTo>
                    <a:pt x="731" y="845"/>
                  </a:lnTo>
                  <a:cubicBezTo>
                    <a:pt x="731" y="845"/>
                    <a:pt x="731" y="822"/>
                    <a:pt x="754" y="822"/>
                  </a:cubicBezTo>
                  <a:cubicBezTo>
                    <a:pt x="754" y="822"/>
                    <a:pt x="776" y="822"/>
                    <a:pt x="799" y="799"/>
                  </a:cubicBezTo>
                  <a:cubicBezTo>
                    <a:pt x="845" y="776"/>
                    <a:pt x="913" y="754"/>
                    <a:pt x="936" y="685"/>
                  </a:cubicBezTo>
                  <a:cubicBezTo>
                    <a:pt x="959" y="662"/>
                    <a:pt x="982" y="594"/>
                    <a:pt x="959" y="548"/>
                  </a:cubicBezTo>
                  <a:cubicBezTo>
                    <a:pt x="913" y="503"/>
                    <a:pt x="868" y="480"/>
                    <a:pt x="799" y="480"/>
                  </a:cubicBezTo>
                  <a:cubicBezTo>
                    <a:pt x="776" y="503"/>
                    <a:pt x="754" y="503"/>
                    <a:pt x="731" y="503"/>
                  </a:cubicBezTo>
                  <a:cubicBezTo>
                    <a:pt x="685" y="525"/>
                    <a:pt x="662" y="525"/>
                    <a:pt x="617" y="548"/>
                  </a:cubicBezTo>
                  <a:cubicBezTo>
                    <a:pt x="525" y="571"/>
                    <a:pt x="434" y="617"/>
                    <a:pt x="343" y="640"/>
                  </a:cubicBezTo>
                  <a:cubicBezTo>
                    <a:pt x="297" y="662"/>
                    <a:pt x="251" y="685"/>
                    <a:pt x="206" y="708"/>
                  </a:cubicBezTo>
                  <a:cubicBezTo>
                    <a:pt x="183" y="708"/>
                    <a:pt x="160" y="731"/>
                    <a:pt x="160" y="731"/>
                  </a:cubicBezTo>
                  <a:cubicBezTo>
                    <a:pt x="114" y="754"/>
                    <a:pt x="69" y="776"/>
                    <a:pt x="23" y="799"/>
                  </a:cubicBezTo>
                  <a:cubicBezTo>
                    <a:pt x="0" y="822"/>
                    <a:pt x="0" y="891"/>
                    <a:pt x="23" y="913"/>
                  </a:cubicBezTo>
                  <a:cubicBezTo>
                    <a:pt x="23" y="936"/>
                    <a:pt x="46" y="936"/>
                    <a:pt x="69" y="936"/>
                  </a:cubicBezTo>
                  <a:cubicBezTo>
                    <a:pt x="46" y="982"/>
                    <a:pt x="46" y="1005"/>
                    <a:pt x="46" y="1028"/>
                  </a:cubicBezTo>
                  <a:cubicBezTo>
                    <a:pt x="46" y="1050"/>
                    <a:pt x="69" y="1096"/>
                    <a:pt x="92" y="1119"/>
                  </a:cubicBezTo>
                  <a:lnTo>
                    <a:pt x="114" y="1119"/>
                  </a:lnTo>
                  <a:cubicBezTo>
                    <a:pt x="114" y="1142"/>
                    <a:pt x="114" y="1165"/>
                    <a:pt x="114" y="1165"/>
                  </a:cubicBezTo>
                  <a:cubicBezTo>
                    <a:pt x="137" y="1187"/>
                    <a:pt x="160" y="1233"/>
                    <a:pt x="183" y="1233"/>
                  </a:cubicBezTo>
                  <a:lnTo>
                    <a:pt x="343" y="1233"/>
                  </a:lnTo>
                  <a:cubicBezTo>
                    <a:pt x="366" y="1233"/>
                    <a:pt x="388" y="1210"/>
                    <a:pt x="411" y="1210"/>
                  </a:cubicBezTo>
                  <a:lnTo>
                    <a:pt x="503" y="1210"/>
                  </a:lnTo>
                  <a:cubicBezTo>
                    <a:pt x="571" y="1187"/>
                    <a:pt x="639" y="1187"/>
                    <a:pt x="685" y="1165"/>
                  </a:cubicBezTo>
                  <a:cubicBezTo>
                    <a:pt x="708" y="1165"/>
                    <a:pt x="731" y="1165"/>
                    <a:pt x="754" y="1142"/>
                  </a:cubicBezTo>
                  <a:lnTo>
                    <a:pt x="799" y="1142"/>
                  </a:lnTo>
                  <a:cubicBezTo>
                    <a:pt x="845" y="1119"/>
                    <a:pt x="845" y="1119"/>
                    <a:pt x="868" y="1096"/>
                  </a:cubicBezTo>
                  <a:cubicBezTo>
                    <a:pt x="891" y="1096"/>
                    <a:pt x="891" y="1073"/>
                    <a:pt x="913" y="1050"/>
                  </a:cubicBezTo>
                  <a:cubicBezTo>
                    <a:pt x="1005" y="1028"/>
                    <a:pt x="1119" y="959"/>
                    <a:pt x="1210" y="913"/>
                  </a:cubicBezTo>
                  <a:cubicBezTo>
                    <a:pt x="1370" y="845"/>
                    <a:pt x="1530" y="776"/>
                    <a:pt x="1667" y="685"/>
                  </a:cubicBezTo>
                  <a:cubicBezTo>
                    <a:pt x="1758" y="662"/>
                    <a:pt x="1826" y="617"/>
                    <a:pt x="1895" y="571"/>
                  </a:cubicBezTo>
                  <a:cubicBezTo>
                    <a:pt x="1941" y="548"/>
                    <a:pt x="1986" y="525"/>
                    <a:pt x="2009" y="503"/>
                  </a:cubicBezTo>
                  <a:cubicBezTo>
                    <a:pt x="2032" y="503"/>
                    <a:pt x="2055" y="480"/>
                    <a:pt x="2077" y="480"/>
                  </a:cubicBezTo>
                  <a:cubicBezTo>
                    <a:pt x="2123" y="434"/>
                    <a:pt x="2192" y="411"/>
                    <a:pt x="2260" y="388"/>
                  </a:cubicBezTo>
                  <a:cubicBezTo>
                    <a:pt x="2329" y="366"/>
                    <a:pt x="2397" y="343"/>
                    <a:pt x="2465" y="320"/>
                  </a:cubicBezTo>
                  <a:cubicBezTo>
                    <a:pt x="2511" y="297"/>
                    <a:pt x="2557" y="274"/>
                    <a:pt x="2580" y="252"/>
                  </a:cubicBezTo>
                  <a:cubicBezTo>
                    <a:pt x="2602" y="206"/>
                    <a:pt x="2602" y="160"/>
                    <a:pt x="2602" y="137"/>
                  </a:cubicBezTo>
                  <a:cubicBezTo>
                    <a:pt x="2580" y="92"/>
                    <a:pt x="2557" y="46"/>
                    <a:pt x="2534" y="23"/>
                  </a:cubicBezTo>
                  <a:cubicBezTo>
                    <a:pt x="2511" y="23"/>
                    <a:pt x="2465" y="0"/>
                    <a:pt x="24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9"/>
            <p:cNvSpPr/>
            <p:nvPr/>
          </p:nvSpPr>
          <p:spPr>
            <a:xfrm>
              <a:off x="573428" y="359405"/>
              <a:ext cx="309178" cy="243481"/>
            </a:xfrm>
            <a:custGeom>
              <a:avLst/>
              <a:gdLst/>
              <a:ahLst/>
              <a:cxnLst/>
              <a:rect l="l" t="t" r="r" b="b"/>
              <a:pathLst>
                <a:path w="6871" h="5411" extrusionOk="0">
                  <a:moveTo>
                    <a:pt x="811" y="1951"/>
                  </a:moveTo>
                  <a:cubicBezTo>
                    <a:pt x="807" y="1955"/>
                    <a:pt x="803" y="1959"/>
                    <a:pt x="799" y="1963"/>
                  </a:cubicBezTo>
                  <a:cubicBezTo>
                    <a:pt x="804" y="1958"/>
                    <a:pt x="808" y="1955"/>
                    <a:pt x="811" y="1951"/>
                  </a:cubicBezTo>
                  <a:close/>
                  <a:moveTo>
                    <a:pt x="1621" y="0"/>
                  </a:moveTo>
                  <a:cubicBezTo>
                    <a:pt x="1370" y="0"/>
                    <a:pt x="1119" y="46"/>
                    <a:pt x="890" y="160"/>
                  </a:cubicBezTo>
                  <a:cubicBezTo>
                    <a:pt x="822" y="183"/>
                    <a:pt x="753" y="206"/>
                    <a:pt x="685" y="252"/>
                  </a:cubicBezTo>
                  <a:cubicBezTo>
                    <a:pt x="616" y="297"/>
                    <a:pt x="525" y="343"/>
                    <a:pt x="457" y="411"/>
                  </a:cubicBezTo>
                  <a:cubicBezTo>
                    <a:pt x="411" y="457"/>
                    <a:pt x="388" y="503"/>
                    <a:pt x="343" y="548"/>
                  </a:cubicBezTo>
                  <a:cubicBezTo>
                    <a:pt x="320" y="571"/>
                    <a:pt x="297" y="594"/>
                    <a:pt x="297" y="594"/>
                  </a:cubicBezTo>
                  <a:cubicBezTo>
                    <a:pt x="274" y="617"/>
                    <a:pt x="251" y="617"/>
                    <a:pt x="228" y="640"/>
                  </a:cubicBezTo>
                  <a:cubicBezTo>
                    <a:pt x="206" y="662"/>
                    <a:pt x="183" y="662"/>
                    <a:pt x="160" y="685"/>
                  </a:cubicBezTo>
                  <a:cubicBezTo>
                    <a:pt x="137" y="708"/>
                    <a:pt x="114" y="708"/>
                    <a:pt x="91" y="731"/>
                  </a:cubicBezTo>
                  <a:cubicBezTo>
                    <a:pt x="91" y="754"/>
                    <a:pt x="69" y="754"/>
                    <a:pt x="69" y="777"/>
                  </a:cubicBezTo>
                  <a:cubicBezTo>
                    <a:pt x="46" y="777"/>
                    <a:pt x="46" y="799"/>
                    <a:pt x="46" y="799"/>
                  </a:cubicBezTo>
                  <a:cubicBezTo>
                    <a:pt x="0" y="845"/>
                    <a:pt x="0" y="913"/>
                    <a:pt x="0" y="959"/>
                  </a:cubicBezTo>
                  <a:cubicBezTo>
                    <a:pt x="23" y="982"/>
                    <a:pt x="23" y="1028"/>
                    <a:pt x="46" y="1050"/>
                  </a:cubicBezTo>
                  <a:cubicBezTo>
                    <a:pt x="69" y="1050"/>
                    <a:pt x="91" y="1073"/>
                    <a:pt x="114" y="1073"/>
                  </a:cubicBezTo>
                  <a:cubicBezTo>
                    <a:pt x="91" y="1142"/>
                    <a:pt x="114" y="1210"/>
                    <a:pt x="160" y="1256"/>
                  </a:cubicBezTo>
                  <a:cubicBezTo>
                    <a:pt x="183" y="1279"/>
                    <a:pt x="206" y="1279"/>
                    <a:pt x="251" y="1302"/>
                  </a:cubicBezTo>
                  <a:cubicBezTo>
                    <a:pt x="228" y="1302"/>
                    <a:pt x="206" y="1324"/>
                    <a:pt x="206" y="1324"/>
                  </a:cubicBezTo>
                  <a:cubicBezTo>
                    <a:pt x="137" y="1393"/>
                    <a:pt x="46" y="1484"/>
                    <a:pt x="91" y="1575"/>
                  </a:cubicBezTo>
                  <a:cubicBezTo>
                    <a:pt x="91" y="1644"/>
                    <a:pt x="137" y="1690"/>
                    <a:pt x="206" y="1712"/>
                  </a:cubicBezTo>
                  <a:cubicBezTo>
                    <a:pt x="228" y="1720"/>
                    <a:pt x="249" y="1723"/>
                    <a:pt x="268" y="1723"/>
                  </a:cubicBezTo>
                  <a:cubicBezTo>
                    <a:pt x="307" y="1723"/>
                    <a:pt x="343" y="1712"/>
                    <a:pt x="388" y="1712"/>
                  </a:cubicBezTo>
                  <a:cubicBezTo>
                    <a:pt x="343" y="1735"/>
                    <a:pt x="320" y="1781"/>
                    <a:pt x="297" y="1804"/>
                  </a:cubicBezTo>
                  <a:cubicBezTo>
                    <a:pt x="274" y="1826"/>
                    <a:pt x="251" y="1849"/>
                    <a:pt x="251" y="1849"/>
                  </a:cubicBezTo>
                  <a:cubicBezTo>
                    <a:pt x="251" y="1872"/>
                    <a:pt x="228" y="1872"/>
                    <a:pt x="228" y="1895"/>
                  </a:cubicBezTo>
                  <a:cubicBezTo>
                    <a:pt x="206" y="1918"/>
                    <a:pt x="183" y="1941"/>
                    <a:pt x="183" y="1986"/>
                  </a:cubicBezTo>
                  <a:cubicBezTo>
                    <a:pt x="183" y="2032"/>
                    <a:pt x="206" y="2055"/>
                    <a:pt x="228" y="2078"/>
                  </a:cubicBezTo>
                  <a:cubicBezTo>
                    <a:pt x="251" y="2100"/>
                    <a:pt x="274" y="2100"/>
                    <a:pt x="297" y="2123"/>
                  </a:cubicBezTo>
                  <a:cubicBezTo>
                    <a:pt x="251" y="2169"/>
                    <a:pt x="206" y="2215"/>
                    <a:pt x="183" y="2283"/>
                  </a:cubicBezTo>
                  <a:cubicBezTo>
                    <a:pt x="160" y="2306"/>
                    <a:pt x="160" y="2351"/>
                    <a:pt x="137" y="2374"/>
                  </a:cubicBezTo>
                  <a:cubicBezTo>
                    <a:pt x="114" y="2443"/>
                    <a:pt x="160" y="2511"/>
                    <a:pt x="206" y="2557"/>
                  </a:cubicBezTo>
                  <a:cubicBezTo>
                    <a:pt x="231" y="2570"/>
                    <a:pt x="257" y="2575"/>
                    <a:pt x="281" y="2575"/>
                  </a:cubicBezTo>
                  <a:cubicBezTo>
                    <a:pt x="344" y="2575"/>
                    <a:pt x="401" y="2538"/>
                    <a:pt x="434" y="2488"/>
                  </a:cubicBezTo>
                  <a:cubicBezTo>
                    <a:pt x="457" y="2443"/>
                    <a:pt x="479" y="2397"/>
                    <a:pt x="525" y="2374"/>
                  </a:cubicBezTo>
                  <a:cubicBezTo>
                    <a:pt x="616" y="2215"/>
                    <a:pt x="731" y="2078"/>
                    <a:pt x="822" y="1918"/>
                  </a:cubicBezTo>
                  <a:lnTo>
                    <a:pt x="822" y="1918"/>
                  </a:lnTo>
                  <a:cubicBezTo>
                    <a:pt x="822" y="1936"/>
                    <a:pt x="822" y="1940"/>
                    <a:pt x="811" y="1951"/>
                  </a:cubicBezTo>
                  <a:lnTo>
                    <a:pt x="811" y="1951"/>
                  </a:lnTo>
                  <a:cubicBezTo>
                    <a:pt x="873" y="1887"/>
                    <a:pt x="916" y="1822"/>
                    <a:pt x="959" y="1758"/>
                  </a:cubicBezTo>
                  <a:cubicBezTo>
                    <a:pt x="1027" y="1690"/>
                    <a:pt x="1073" y="1621"/>
                    <a:pt x="1141" y="1575"/>
                  </a:cubicBezTo>
                  <a:lnTo>
                    <a:pt x="1187" y="1575"/>
                  </a:lnTo>
                  <a:cubicBezTo>
                    <a:pt x="1187" y="1575"/>
                    <a:pt x="1210" y="1553"/>
                    <a:pt x="1210" y="1553"/>
                  </a:cubicBezTo>
                  <a:lnTo>
                    <a:pt x="1256" y="1553"/>
                  </a:lnTo>
                  <a:cubicBezTo>
                    <a:pt x="1301" y="1530"/>
                    <a:pt x="1324" y="1530"/>
                    <a:pt x="1370" y="1507"/>
                  </a:cubicBezTo>
                  <a:cubicBezTo>
                    <a:pt x="1393" y="1507"/>
                    <a:pt x="1415" y="1507"/>
                    <a:pt x="1461" y="1484"/>
                  </a:cubicBezTo>
                  <a:cubicBezTo>
                    <a:pt x="1484" y="1484"/>
                    <a:pt x="1529" y="1461"/>
                    <a:pt x="1552" y="1461"/>
                  </a:cubicBezTo>
                  <a:cubicBezTo>
                    <a:pt x="1666" y="1438"/>
                    <a:pt x="1781" y="1416"/>
                    <a:pt x="1872" y="1393"/>
                  </a:cubicBezTo>
                  <a:cubicBezTo>
                    <a:pt x="1963" y="1393"/>
                    <a:pt x="2032" y="1370"/>
                    <a:pt x="2100" y="1370"/>
                  </a:cubicBezTo>
                  <a:lnTo>
                    <a:pt x="2328" y="1370"/>
                  </a:lnTo>
                  <a:cubicBezTo>
                    <a:pt x="2397" y="1370"/>
                    <a:pt x="2488" y="1393"/>
                    <a:pt x="2557" y="1416"/>
                  </a:cubicBezTo>
                  <a:cubicBezTo>
                    <a:pt x="2625" y="1416"/>
                    <a:pt x="2694" y="1438"/>
                    <a:pt x="2762" y="1461"/>
                  </a:cubicBezTo>
                  <a:cubicBezTo>
                    <a:pt x="2853" y="1507"/>
                    <a:pt x="2945" y="1553"/>
                    <a:pt x="3013" y="1598"/>
                  </a:cubicBezTo>
                  <a:cubicBezTo>
                    <a:pt x="3104" y="1644"/>
                    <a:pt x="3196" y="1690"/>
                    <a:pt x="3287" y="1735"/>
                  </a:cubicBezTo>
                  <a:cubicBezTo>
                    <a:pt x="3310" y="1758"/>
                    <a:pt x="3333" y="1758"/>
                    <a:pt x="3355" y="1781"/>
                  </a:cubicBezTo>
                  <a:cubicBezTo>
                    <a:pt x="3447" y="1872"/>
                    <a:pt x="3538" y="1941"/>
                    <a:pt x="3629" y="2032"/>
                  </a:cubicBezTo>
                  <a:cubicBezTo>
                    <a:pt x="3744" y="2146"/>
                    <a:pt x="3858" y="2260"/>
                    <a:pt x="3995" y="2374"/>
                  </a:cubicBezTo>
                  <a:cubicBezTo>
                    <a:pt x="4063" y="2420"/>
                    <a:pt x="4109" y="2488"/>
                    <a:pt x="4177" y="2557"/>
                  </a:cubicBezTo>
                  <a:cubicBezTo>
                    <a:pt x="4246" y="2603"/>
                    <a:pt x="4291" y="2671"/>
                    <a:pt x="4360" y="2717"/>
                  </a:cubicBezTo>
                  <a:cubicBezTo>
                    <a:pt x="4394" y="2751"/>
                    <a:pt x="4434" y="2768"/>
                    <a:pt x="4471" y="2768"/>
                  </a:cubicBezTo>
                  <a:cubicBezTo>
                    <a:pt x="4508" y="2768"/>
                    <a:pt x="4542" y="2751"/>
                    <a:pt x="4565" y="2717"/>
                  </a:cubicBezTo>
                  <a:cubicBezTo>
                    <a:pt x="4611" y="2671"/>
                    <a:pt x="4634" y="2625"/>
                    <a:pt x="4611" y="2580"/>
                  </a:cubicBezTo>
                  <a:lnTo>
                    <a:pt x="4611" y="2580"/>
                  </a:lnTo>
                  <a:cubicBezTo>
                    <a:pt x="4611" y="2580"/>
                    <a:pt x="4634" y="2580"/>
                    <a:pt x="4634" y="2603"/>
                  </a:cubicBezTo>
                  <a:cubicBezTo>
                    <a:pt x="4679" y="2625"/>
                    <a:pt x="4725" y="2671"/>
                    <a:pt x="4771" y="2717"/>
                  </a:cubicBezTo>
                  <a:cubicBezTo>
                    <a:pt x="4793" y="2717"/>
                    <a:pt x="4793" y="2739"/>
                    <a:pt x="4816" y="2739"/>
                  </a:cubicBezTo>
                  <a:cubicBezTo>
                    <a:pt x="4862" y="2785"/>
                    <a:pt x="4885" y="2831"/>
                    <a:pt x="4930" y="2854"/>
                  </a:cubicBezTo>
                  <a:cubicBezTo>
                    <a:pt x="4976" y="2899"/>
                    <a:pt x="5022" y="2945"/>
                    <a:pt x="5067" y="2991"/>
                  </a:cubicBezTo>
                  <a:cubicBezTo>
                    <a:pt x="5090" y="3013"/>
                    <a:pt x="5113" y="3036"/>
                    <a:pt x="5136" y="3059"/>
                  </a:cubicBezTo>
                  <a:cubicBezTo>
                    <a:pt x="5182" y="3082"/>
                    <a:pt x="5227" y="3128"/>
                    <a:pt x="5296" y="3150"/>
                  </a:cubicBezTo>
                  <a:cubicBezTo>
                    <a:pt x="5308" y="3156"/>
                    <a:pt x="5320" y="3159"/>
                    <a:pt x="5332" y="3159"/>
                  </a:cubicBezTo>
                  <a:cubicBezTo>
                    <a:pt x="5366" y="3159"/>
                    <a:pt x="5399" y="3138"/>
                    <a:pt x="5433" y="3105"/>
                  </a:cubicBezTo>
                  <a:cubicBezTo>
                    <a:pt x="5478" y="3196"/>
                    <a:pt x="5547" y="3264"/>
                    <a:pt x="5592" y="3356"/>
                  </a:cubicBezTo>
                  <a:cubicBezTo>
                    <a:pt x="5684" y="3470"/>
                    <a:pt x="5775" y="3584"/>
                    <a:pt x="5866" y="3721"/>
                  </a:cubicBezTo>
                  <a:cubicBezTo>
                    <a:pt x="5935" y="3858"/>
                    <a:pt x="6003" y="3995"/>
                    <a:pt x="6095" y="4132"/>
                  </a:cubicBezTo>
                  <a:cubicBezTo>
                    <a:pt x="6209" y="4314"/>
                    <a:pt x="6323" y="4520"/>
                    <a:pt x="6414" y="4702"/>
                  </a:cubicBezTo>
                  <a:cubicBezTo>
                    <a:pt x="6437" y="4771"/>
                    <a:pt x="6460" y="4839"/>
                    <a:pt x="6505" y="4908"/>
                  </a:cubicBezTo>
                  <a:cubicBezTo>
                    <a:pt x="6528" y="4976"/>
                    <a:pt x="6551" y="5045"/>
                    <a:pt x="6597" y="5090"/>
                  </a:cubicBezTo>
                  <a:cubicBezTo>
                    <a:pt x="6619" y="5159"/>
                    <a:pt x="6642" y="5227"/>
                    <a:pt x="6665" y="5296"/>
                  </a:cubicBezTo>
                  <a:cubicBezTo>
                    <a:pt x="6665" y="5296"/>
                    <a:pt x="6665" y="5319"/>
                    <a:pt x="6665" y="5319"/>
                  </a:cubicBezTo>
                  <a:cubicBezTo>
                    <a:pt x="6665" y="5342"/>
                    <a:pt x="6665" y="5364"/>
                    <a:pt x="6688" y="5387"/>
                  </a:cubicBezTo>
                  <a:cubicBezTo>
                    <a:pt x="6711" y="5410"/>
                    <a:pt x="6734" y="5410"/>
                    <a:pt x="6756" y="5410"/>
                  </a:cubicBezTo>
                  <a:cubicBezTo>
                    <a:pt x="6825" y="5410"/>
                    <a:pt x="6871" y="5364"/>
                    <a:pt x="6871" y="5319"/>
                  </a:cubicBezTo>
                  <a:cubicBezTo>
                    <a:pt x="6848" y="5250"/>
                    <a:pt x="6848" y="5182"/>
                    <a:pt x="6825" y="5113"/>
                  </a:cubicBezTo>
                  <a:cubicBezTo>
                    <a:pt x="6802" y="5045"/>
                    <a:pt x="6779" y="4976"/>
                    <a:pt x="6734" y="4908"/>
                  </a:cubicBezTo>
                  <a:cubicBezTo>
                    <a:pt x="6711" y="4839"/>
                    <a:pt x="6688" y="4771"/>
                    <a:pt x="6665" y="4702"/>
                  </a:cubicBezTo>
                  <a:cubicBezTo>
                    <a:pt x="6642" y="4634"/>
                    <a:pt x="6619" y="4588"/>
                    <a:pt x="6597" y="4520"/>
                  </a:cubicBezTo>
                  <a:cubicBezTo>
                    <a:pt x="6528" y="4383"/>
                    <a:pt x="6483" y="4246"/>
                    <a:pt x="6414" y="4132"/>
                  </a:cubicBezTo>
                  <a:cubicBezTo>
                    <a:pt x="6353" y="4031"/>
                    <a:pt x="6311" y="3912"/>
                    <a:pt x="6254" y="3807"/>
                  </a:cubicBezTo>
                  <a:lnTo>
                    <a:pt x="6254" y="3807"/>
                  </a:lnTo>
                  <a:cubicBezTo>
                    <a:pt x="6254" y="3809"/>
                    <a:pt x="6254" y="3810"/>
                    <a:pt x="6254" y="3812"/>
                  </a:cubicBezTo>
                  <a:cubicBezTo>
                    <a:pt x="6253" y="3809"/>
                    <a:pt x="6253" y="3805"/>
                    <a:pt x="6252" y="3802"/>
                  </a:cubicBezTo>
                  <a:lnTo>
                    <a:pt x="6252" y="3802"/>
                  </a:lnTo>
                  <a:cubicBezTo>
                    <a:pt x="6252" y="3804"/>
                    <a:pt x="6253" y="3805"/>
                    <a:pt x="6254" y="3807"/>
                  </a:cubicBezTo>
                  <a:lnTo>
                    <a:pt x="6254" y="3807"/>
                  </a:lnTo>
                  <a:cubicBezTo>
                    <a:pt x="6254" y="3794"/>
                    <a:pt x="6253" y="3790"/>
                    <a:pt x="6245" y="3781"/>
                  </a:cubicBezTo>
                  <a:lnTo>
                    <a:pt x="6245" y="3781"/>
                  </a:lnTo>
                  <a:cubicBezTo>
                    <a:pt x="6248" y="3788"/>
                    <a:pt x="6250" y="3795"/>
                    <a:pt x="6252" y="3802"/>
                  </a:cubicBezTo>
                  <a:lnTo>
                    <a:pt x="6252" y="3802"/>
                  </a:lnTo>
                  <a:cubicBezTo>
                    <a:pt x="6245" y="3790"/>
                    <a:pt x="6238" y="3778"/>
                    <a:pt x="6231" y="3767"/>
                  </a:cubicBezTo>
                  <a:lnTo>
                    <a:pt x="6231" y="3767"/>
                  </a:lnTo>
                  <a:cubicBezTo>
                    <a:pt x="6238" y="3773"/>
                    <a:pt x="6242" y="3777"/>
                    <a:pt x="6245" y="3781"/>
                  </a:cubicBezTo>
                  <a:lnTo>
                    <a:pt x="6245" y="3781"/>
                  </a:lnTo>
                  <a:cubicBezTo>
                    <a:pt x="6221" y="3705"/>
                    <a:pt x="6180" y="3644"/>
                    <a:pt x="6140" y="3584"/>
                  </a:cubicBezTo>
                  <a:cubicBezTo>
                    <a:pt x="6095" y="3516"/>
                    <a:pt x="6072" y="3447"/>
                    <a:pt x="6026" y="3379"/>
                  </a:cubicBezTo>
                  <a:cubicBezTo>
                    <a:pt x="5935" y="3242"/>
                    <a:pt x="5843" y="3128"/>
                    <a:pt x="5752" y="2991"/>
                  </a:cubicBezTo>
                  <a:cubicBezTo>
                    <a:pt x="5706" y="2922"/>
                    <a:pt x="5661" y="2831"/>
                    <a:pt x="5615" y="2762"/>
                  </a:cubicBezTo>
                  <a:cubicBezTo>
                    <a:pt x="5570" y="2694"/>
                    <a:pt x="5524" y="2625"/>
                    <a:pt x="5455" y="2557"/>
                  </a:cubicBezTo>
                  <a:cubicBezTo>
                    <a:pt x="5433" y="2488"/>
                    <a:pt x="5387" y="2443"/>
                    <a:pt x="5341" y="2374"/>
                  </a:cubicBezTo>
                  <a:cubicBezTo>
                    <a:pt x="5273" y="2306"/>
                    <a:pt x="5227" y="2237"/>
                    <a:pt x="5159" y="2169"/>
                  </a:cubicBezTo>
                  <a:cubicBezTo>
                    <a:pt x="5136" y="2146"/>
                    <a:pt x="5090" y="2100"/>
                    <a:pt x="5067" y="2078"/>
                  </a:cubicBezTo>
                  <a:cubicBezTo>
                    <a:pt x="5022" y="2009"/>
                    <a:pt x="4976" y="1963"/>
                    <a:pt x="4930" y="1895"/>
                  </a:cubicBezTo>
                  <a:cubicBezTo>
                    <a:pt x="4862" y="1826"/>
                    <a:pt x="4793" y="1758"/>
                    <a:pt x="4725" y="1690"/>
                  </a:cubicBezTo>
                  <a:cubicBezTo>
                    <a:pt x="4611" y="1575"/>
                    <a:pt x="4497" y="1461"/>
                    <a:pt x="4383" y="1347"/>
                  </a:cubicBezTo>
                  <a:cubicBezTo>
                    <a:pt x="4337" y="1302"/>
                    <a:pt x="4268" y="1233"/>
                    <a:pt x="4223" y="1187"/>
                  </a:cubicBezTo>
                  <a:cubicBezTo>
                    <a:pt x="4154" y="1142"/>
                    <a:pt x="4109" y="1073"/>
                    <a:pt x="4040" y="1028"/>
                  </a:cubicBezTo>
                  <a:cubicBezTo>
                    <a:pt x="3903" y="913"/>
                    <a:pt x="3766" y="799"/>
                    <a:pt x="3607" y="708"/>
                  </a:cubicBezTo>
                  <a:cubicBezTo>
                    <a:pt x="3538" y="662"/>
                    <a:pt x="3470" y="640"/>
                    <a:pt x="3401" y="594"/>
                  </a:cubicBezTo>
                  <a:cubicBezTo>
                    <a:pt x="3333" y="548"/>
                    <a:pt x="3264" y="503"/>
                    <a:pt x="3196" y="480"/>
                  </a:cubicBezTo>
                  <a:cubicBezTo>
                    <a:pt x="3104" y="434"/>
                    <a:pt x="3036" y="411"/>
                    <a:pt x="2967" y="366"/>
                  </a:cubicBezTo>
                  <a:cubicBezTo>
                    <a:pt x="2876" y="320"/>
                    <a:pt x="2808" y="297"/>
                    <a:pt x="2716" y="274"/>
                  </a:cubicBezTo>
                  <a:cubicBezTo>
                    <a:pt x="2648" y="229"/>
                    <a:pt x="2557" y="206"/>
                    <a:pt x="2488" y="183"/>
                  </a:cubicBezTo>
                  <a:cubicBezTo>
                    <a:pt x="2397" y="137"/>
                    <a:pt x="2306" y="115"/>
                    <a:pt x="2214" y="92"/>
                  </a:cubicBezTo>
                  <a:cubicBezTo>
                    <a:pt x="2123" y="46"/>
                    <a:pt x="2054" y="23"/>
                    <a:pt x="1963" y="23"/>
                  </a:cubicBezTo>
                  <a:cubicBezTo>
                    <a:pt x="1872" y="0"/>
                    <a:pt x="1758" y="0"/>
                    <a:pt x="16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9"/>
            <p:cNvSpPr/>
            <p:nvPr/>
          </p:nvSpPr>
          <p:spPr>
            <a:xfrm>
              <a:off x="612441" y="467266"/>
              <a:ext cx="185930" cy="139717"/>
            </a:xfrm>
            <a:custGeom>
              <a:avLst/>
              <a:gdLst/>
              <a:ahLst/>
              <a:cxnLst/>
              <a:rect l="l" t="t" r="r" b="b"/>
              <a:pathLst>
                <a:path w="4132" h="3105" extrusionOk="0">
                  <a:moveTo>
                    <a:pt x="3904" y="0"/>
                  </a:moveTo>
                  <a:cubicBezTo>
                    <a:pt x="3881" y="0"/>
                    <a:pt x="3858" y="0"/>
                    <a:pt x="3835" y="23"/>
                  </a:cubicBezTo>
                  <a:cubicBezTo>
                    <a:pt x="3812" y="23"/>
                    <a:pt x="3790" y="46"/>
                    <a:pt x="3767" y="46"/>
                  </a:cubicBezTo>
                  <a:cubicBezTo>
                    <a:pt x="3767" y="69"/>
                    <a:pt x="3744" y="91"/>
                    <a:pt x="3721" y="91"/>
                  </a:cubicBezTo>
                  <a:cubicBezTo>
                    <a:pt x="3698" y="91"/>
                    <a:pt x="3698" y="91"/>
                    <a:pt x="3675" y="114"/>
                  </a:cubicBezTo>
                  <a:cubicBezTo>
                    <a:pt x="3607" y="137"/>
                    <a:pt x="3561" y="183"/>
                    <a:pt x="3516" y="228"/>
                  </a:cubicBezTo>
                  <a:cubicBezTo>
                    <a:pt x="3493" y="274"/>
                    <a:pt x="3447" y="297"/>
                    <a:pt x="3424" y="320"/>
                  </a:cubicBezTo>
                  <a:cubicBezTo>
                    <a:pt x="3356" y="388"/>
                    <a:pt x="3310" y="457"/>
                    <a:pt x="3242" y="525"/>
                  </a:cubicBezTo>
                  <a:cubicBezTo>
                    <a:pt x="3196" y="571"/>
                    <a:pt x="3150" y="639"/>
                    <a:pt x="3082" y="685"/>
                  </a:cubicBezTo>
                  <a:cubicBezTo>
                    <a:pt x="3059" y="731"/>
                    <a:pt x="3036" y="753"/>
                    <a:pt x="3013" y="776"/>
                  </a:cubicBezTo>
                  <a:cubicBezTo>
                    <a:pt x="2991" y="799"/>
                    <a:pt x="2968" y="822"/>
                    <a:pt x="2945" y="845"/>
                  </a:cubicBezTo>
                  <a:cubicBezTo>
                    <a:pt x="2922" y="867"/>
                    <a:pt x="2922" y="890"/>
                    <a:pt x="2922" y="890"/>
                  </a:cubicBezTo>
                  <a:lnTo>
                    <a:pt x="2854" y="936"/>
                  </a:lnTo>
                  <a:cubicBezTo>
                    <a:pt x="2785" y="982"/>
                    <a:pt x="2717" y="1027"/>
                    <a:pt x="2671" y="1073"/>
                  </a:cubicBezTo>
                  <a:cubicBezTo>
                    <a:pt x="2534" y="1164"/>
                    <a:pt x="2397" y="1256"/>
                    <a:pt x="2283" y="1347"/>
                  </a:cubicBezTo>
                  <a:cubicBezTo>
                    <a:pt x="2169" y="1438"/>
                    <a:pt x="2055" y="1507"/>
                    <a:pt x="1918" y="1598"/>
                  </a:cubicBezTo>
                  <a:cubicBezTo>
                    <a:pt x="1872" y="1644"/>
                    <a:pt x="1804" y="1689"/>
                    <a:pt x="1735" y="1735"/>
                  </a:cubicBezTo>
                  <a:cubicBezTo>
                    <a:pt x="1712" y="1758"/>
                    <a:pt x="1690" y="1780"/>
                    <a:pt x="1667" y="1780"/>
                  </a:cubicBezTo>
                  <a:cubicBezTo>
                    <a:pt x="1621" y="1826"/>
                    <a:pt x="1575" y="1849"/>
                    <a:pt x="1553" y="1872"/>
                  </a:cubicBezTo>
                  <a:cubicBezTo>
                    <a:pt x="1461" y="1917"/>
                    <a:pt x="1370" y="1940"/>
                    <a:pt x="1279" y="1986"/>
                  </a:cubicBezTo>
                  <a:cubicBezTo>
                    <a:pt x="1187" y="2032"/>
                    <a:pt x="1073" y="2077"/>
                    <a:pt x="959" y="2123"/>
                  </a:cubicBezTo>
                  <a:cubicBezTo>
                    <a:pt x="822" y="2191"/>
                    <a:pt x="708" y="2237"/>
                    <a:pt x="571" y="2305"/>
                  </a:cubicBezTo>
                  <a:cubicBezTo>
                    <a:pt x="526" y="2328"/>
                    <a:pt x="457" y="2374"/>
                    <a:pt x="411" y="2397"/>
                  </a:cubicBezTo>
                  <a:lnTo>
                    <a:pt x="389" y="2397"/>
                  </a:lnTo>
                  <a:cubicBezTo>
                    <a:pt x="389" y="2420"/>
                    <a:pt x="389" y="2420"/>
                    <a:pt x="366" y="2420"/>
                  </a:cubicBezTo>
                  <a:cubicBezTo>
                    <a:pt x="343" y="2420"/>
                    <a:pt x="320" y="2442"/>
                    <a:pt x="297" y="2442"/>
                  </a:cubicBezTo>
                  <a:cubicBezTo>
                    <a:pt x="274" y="2465"/>
                    <a:pt x="252" y="2465"/>
                    <a:pt x="229" y="2465"/>
                  </a:cubicBezTo>
                  <a:cubicBezTo>
                    <a:pt x="183" y="2488"/>
                    <a:pt x="160" y="2511"/>
                    <a:pt x="137" y="2557"/>
                  </a:cubicBezTo>
                  <a:cubicBezTo>
                    <a:pt x="115" y="2602"/>
                    <a:pt x="115" y="2671"/>
                    <a:pt x="137" y="2716"/>
                  </a:cubicBezTo>
                  <a:cubicBezTo>
                    <a:pt x="137" y="2739"/>
                    <a:pt x="160" y="2739"/>
                    <a:pt x="160" y="2762"/>
                  </a:cubicBezTo>
                  <a:cubicBezTo>
                    <a:pt x="137" y="2762"/>
                    <a:pt x="115" y="2785"/>
                    <a:pt x="92" y="2808"/>
                  </a:cubicBezTo>
                  <a:cubicBezTo>
                    <a:pt x="69" y="2830"/>
                    <a:pt x="46" y="2853"/>
                    <a:pt x="46" y="2876"/>
                  </a:cubicBezTo>
                  <a:cubicBezTo>
                    <a:pt x="1" y="2922"/>
                    <a:pt x="1" y="2990"/>
                    <a:pt x="46" y="3036"/>
                  </a:cubicBezTo>
                  <a:cubicBezTo>
                    <a:pt x="69" y="3082"/>
                    <a:pt x="115" y="3104"/>
                    <a:pt x="183" y="3104"/>
                  </a:cubicBezTo>
                  <a:lnTo>
                    <a:pt x="252" y="3104"/>
                  </a:lnTo>
                  <a:cubicBezTo>
                    <a:pt x="274" y="3082"/>
                    <a:pt x="274" y="3082"/>
                    <a:pt x="297" y="3082"/>
                  </a:cubicBezTo>
                  <a:lnTo>
                    <a:pt x="320" y="3082"/>
                  </a:lnTo>
                  <a:cubicBezTo>
                    <a:pt x="366" y="3082"/>
                    <a:pt x="411" y="3082"/>
                    <a:pt x="457" y="3059"/>
                  </a:cubicBezTo>
                  <a:cubicBezTo>
                    <a:pt x="480" y="3036"/>
                    <a:pt x="526" y="3013"/>
                    <a:pt x="571" y="2990"/>
                  </a:cubicBezTo>
                  <a:cubicBezTo>
                    <a:pt x="662" y="2945"/>
                    <a:pt x="777" y="2922"/>
                    <a:pt x="868" y="2876"/>
                  </a:cubicBezTo>
                  <a:cubicBezTo>
                    <a:pt x="982" y="2830"/>
                    <a:pt x="1073" y="2808"/>
                    <a:pt x="1187" y="2762"/>
                  </a:cubicBezTo>
                  <a:cubicBezTo>
                    <a:pt x="1233" y="2739"/>
                    <a:pt x="1302" y="2716"/>
                    <a:pt x="1347" y="2693"/>
                  </a:cubicBezTo>
                  <a:cubicBezTo>
                    <a:pt x="1370" y="2671"/>
                    <a:pt x="1416" y="2671"/>
                    <a:pt x="1439" y="2648"/>
                  </a:cubicBezTo>
                  <a:cubicBezTo>
                    <a:pt x="1461" y="2648"/>
                    <a:pt x="1484" y="2625"/>
                    <a:pt x="1484" y="2625"/>
                  </a:cubicBezTo>
                  <a:lnTo>
                    <a:pt x="1530" y="2625"/>
                  </a:lnTo>
                  <a:cubicBezTo>
                    <a:pt x="1553" y="2625"/>
                    <a:pt x="1575" y="2602"/>
                    <a:pt x="1598" y="2579"/>
                  </a:cubicBezTo>
                  <a:cubicBezTo>
                    <a:pt x="1621" y="2579"/>
                    <a:pt x="1644" y="2579"/>
                    <a:pt x="1667" y="2557"/>
                  </a:cubicBezTo>
                  <a:cubicBezTo>
                    <a:pt x="1690" y="2534"/>
                    <a:pt x="1735" y="2534"/>
                    <a:pt x="1758" y="2511"/>
                  </a:cubicBezTo>
                  <a:cubicBezTo>
                    <a:pt x="1849" y="2465"/>
                    <a:pt x="1918" y="2420"/>
                    <a:pt x="1986" y="2374"/>
                  </a:cubicBezTo>
                  <a:cubicBezTo>
                    <a:pt x="2123" y="2305"/>
                    <a:pt x="2260" y="2214"/>
                    <a:pt x="2397" y="2123"/>
                  </a:cubicBezTo>
                  <a:cubicBezTo>
                    <a:pt x="2557" y="2032"/>
                    <a:pt x="2694" y="1940"/>
                    <a:pt x="2831" y="1849"/>
                  </a:cubicBezTo>
                  <a:cubicBezTo>
                    <a:pt x="2899" y="1803"/>
                    <a:pt x="2968" y="1758"/>
                    <a:pt x="3036" y="1712"/>
                  </a:cubicBezTo>
                  <a:cubicBezTo>
                    <a:pt x="3082" y="1689"/>
                    <a:pt x="3128" y="1666"/>
                    <a:pt x="3150" y="1644"/>
                  </a:cubicBezTo>
                  <a:cubicBezTo>
                    <a:pt x="3173" y="1644"/>
                    <a:pt x="3173" y="1621"/>
                    <a:pt x="3173" y="1621"/>
                  </a:cubicBezTo>
                  <a:lnTo>
                    <a:pt x="3196" y="1621"/>
                  </a:lnTo>
                  <a:cubicBezTo>
                    <a:pt x="3219" y="1598"/>
                    <a:pt x="3242" y="1598"/>
                    <a:pt x="3287" y="1575"/>
                  </a:cubicBezTo>
                  <a:cubicBezTo>
                    <a:pt x="3333" y="1552"/>
                    <a:pt x="3356" y="1461"/>
                    <a:pt x="3333" y="1415"/>
                  </a:cubicBezTo>
                  <a:cubicBezTo>
                    <a:pt x="3333" y="1392"/>
                    <a:pt x="3333" y="1392"/>
                    <a:pt x="3333" y="1392"/>
                  </a:cubicBezTo>
                  <a:lnTo>
                    <a:pt x="3379" y="1392"/>
                  </a:lnTo>
                  <a:cubicBezTo>
                    <a:pt x="3401" y="1370"/>
                    <a:pt x="3424" y="1370"/>
                    <a:pt x="3447" y="1347"/>
                  </a:cubicBezTo>
                  <a:cubicBezTo>
                    <a:pt x="3447" y="1324"/>
                    <a:pt x="3470" y="1324"/>
                    <a:pt x="3470" y="1301"/>
                  </a:cubicBezTo>
                  <a:cubicBezTo>
                    <a:pt x="3516" y="1278"/>
                    <a:pt x="3538" y="1256"/>
                    <a:pt x="3561" y="1233"/>
                  </a:cubicBezTo>
                  <a:cubicBezTo>
                    <a:pt x="3630" y="1164"/>
                    <a:pt x="3675" y="1119"/>
                    <a:pt x="3744" y="1050"/>
                  </a:cubicBezTo>
                  <a:cubicBezTo>
                    <a:pt x="3744" y="1050"/>
                    <a:pt x="3767" y="1027"/>
                    <a:pt x="3790" y="1004"/>
                  </a:cubicBezTo>
                  <a:cubicBezTo>
                    <a:pt x="3835" y="959"/>
                    <a:pt x="3881" y="936"/>
                    <a:pt x="3904" y="890"/>
                  </a:cubicBezTo>
                  <a:cubicBezTo>
                    <a:pt x="3949" y="867"/>
                    <a:pt x="3995" y="822"/>
                    <a:pt x="4018" y="776"/>
                  </a:cubicBezTo>
                  <a:cubicBezTo>
                    <a:pt x="4018" y="753"/>
                    <a:pt x="4018" y="753"/>
                    <a:pt x="4018" y="731"/>
                  </a:cubicBezTo>
                  <a:cubicBezTo>
                    <a:pt x="4041" y="708"/>
                    <a:pt x="4063" y="685"/>
                    <a:pt x="4086" y="685"/>
                  </a:cubicBezTo>
                  <a:cubicBezTo>
                    <a:pt x="4086" y="662"/>
                    <a:pt x="4109" y="616"/>
                    <a:pt x="4132" y="594"/>
                  </a:cubicBezTo>
                  <a:cubicBezTo>
                    <a:pt x="4132" y="571"/>
                    <a:pt x="4132" y="548"/>
                    <a:pt x="4132" y="502"/>
                  </a:cubicBezTo>
                  <a:cubicBezTo>
                    <a:pt x="4132" y="479"/>
                    <a:pt x="4132" y="434"/>
                    <a:pt x="4109" y="411"/>
                  </a:cubicBezTo>
                  <a:cubicBezTo>
                    <a:pt x="4132" y="388"/>
                    <a:pt x="4132" y="388"/>
                    <a:pt x="4132" y="365"/>
                  </a:cubicBezTo>
                  <a:cubicBezTo>
                    <a:pt x="4132" y="320"/>
                    <a:pt x="4132" y="251"/>
                    <a:pt x="4086" y="228"/>
                  </a:cubicBezTo>
                  <a:cubicBezTo>
                    <a:pt x="4063" y="206"/>
                    <a:pt x="4041" y="206"/>
                    <a:pt x="4018" y="183"/>
                  </a:cubicBezTo>
                  <a:lnTo>
                    <a:pt x="4041" y="183"/>
                  </a:lnTo>
                  <a:cubicBezTo>
                    <a:pt x="4063" y="137"/>
                    <a:pt x="4041" y="91"/>
                    <a:pt x="4018" y="46"/>
                  </a:cubicBezTo>
                  <a:cubicBezTo>
                    <a:pt x="4018" y="23"/>
                    <a:pt x="3972" y="0"/>
                    <a:pt x="392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9"/>
            <p:cNvSpPr/>
            <p:nvPr/>
          </p:nvSpPr>
          <p:spPr>
            <a:xfrm>
              <a:off x="785996" y="479595"/>
              <a:ext cx="94540" cy="136612"/>
            </a:xfrm>
            <a:custGeom>
              <a:avLst/>
              <a:gdLst/>
              <a:ahLst/>
              <a:cxnLst/>
              <a:rect l="l" t="t" r="r" b="b"/>
              <a:pathLst>
                <a:path w="2101" h="3036" extrusionOk="0">
                  <a:moveTo>
                    <a:pt x="343" y="0"/>
                  </a:moveTo>
                  <a:cubicBezTo>
                    <a:pt x="321" y="0"/>
                    <a:pt x="275" y="23"/>
                    <a:pt x="252" y="46"/>
                  </a:cubicBezTo>
                  <a:cubicBezTo>
                    <a:pt x="229" y="68"/>
                    <a:pt x="206" y="91"/>
                    <a:pt x="206" y="137"/>
                  </a:cubicBezTo>
                  <a:cubicBezTo>
                    <a:pt x="206" y="160"/>
                    <a:pt x="206" y="160"/>
                    <a:pt x="206" y="183"/>
                  </a:cubicBezTo>
                  <a:cubicBezTo>
                    <a:pt x="193" y="176"/>
                    <a:pt x="178" y="173"/>
                    <a:pt x="162" y="173"/>
                  </a:cubicBezTo>
                  <a:cubicBezTo>
                    <a:pt x="125" y="173"/>
                    <a:pt x="86" y="189"/>
                    <a:pt x="69" y="205"/>
                  </a:cubicBezTo>
                  <a:cubicBezTo>
                    <a:pt x="24" y="251"/>
                    <a:pt x="1" y="274"/>
                    <a:pt x="1" y="320"/>
                  </a:cubicBezTo>
                  <a:cubicBezTo>
                    <a:pt x="1" y="365"/>
                    <a:pt x="1" y="388"/>
                    <a:pt x="24" y="411"/>
                  </a:cubicBezTo>
                  <a:cubicBezTo>
                    <a:pt x="24" y="457"/>
                    <a:pt x="69" y="479"/>
                    <a:pt x="92" y="525"/>
                  </a:cubicBezTo>
                  <a:cubicBezTo>
                    <a:pt x="115" y="548"/>
                    <a:pt x="138" y="571"/>
                    <a:pt x="138" y="616"/>
                  </a:cubicBezTo>
                  <a:cubicBezTo>
                    <a:pt x="184" y="662"/>
                    <a:pt x="229" y="730"/>
                    <a:pt x="275" y="799"/>
                  </a:cubicBezTo>
                  <a:cubicBezTo>
                    <a:pt x="366" y="936"/>
                    <a:pt x="435" y="1096"/>
                    <a:pt x="526" y="1233"/>
                  </a:cubicBezTo>
                  <a:cubicBezTo>
                    <a:pt x="594" y="1392"/>
                    <a:pt x="663" y="1575"/>
                    <a:pt x="731" y="1735"/>
                  </a:cubicBezTo>
                  <a:cubicBezTo>
                    <a:pt x="800" y="1895"/>
                    <a:pt x="868" y="2054"/>
                    <a:pt x="914" y="2237"/>
                  </a:cubicBezTo>
                  <a:cubicBezTo>
                    <a:pt x="982" y="2397"/>
                    <a:pt x="1028" y="2579"/>
                    <a:pt x="1097" y="2762"/>
                  </a:cubicBezTo>
                  <a:cubicBezTo>
                    <a:pt x="1119" y="2808"/>
                    <a:pt x="1142" y="2853"/>
                    <a:pt x="1165" y="2899"/>
                  </a:cubicBezTo>
                  <a:cubicBezTo>
                    <a:pt x="1188" y="2967"/>
                    <a:pt x="1234" y="3013"/>
                    <a:pt x="1302" y="3013"/>
                  </a:cubicBezTo>
                  <a:cubicBezTo>
                    <a:pt x="1325" y="3036"/>
                    <a:pt x="1371" y="3036"/>
                    <a:pt x="1393" y="3036"/>
                  </a:cubicBezTo>
                  <a:cubicBezTo>
                    <a:pt x="1462" y="3036"/>
                    <a:pt x="1507" y="3013"/>
                    <a:pt x="1553" y="2967"/>
                  </a:cubicBezTo>
                  <a:cubicBezTo>
                    <a:pt x="1599" y="2944"/>
                    <a:pt x="1622" y="2922"/>
                    <a:pt x="1667" y="2899"/>
                  </a:cubicBezTo>
                  <a:lnTo>
                    <a:pt x="1667" y="2899"/>
                  </a:lnTo>
                  <a:cubicBezTo>
                    <a:pt x="1644" y="2922"/>
                    <a:pt x="1644" y="2922"/>
                    <a:pt x="1644" y="2922"/>
                  </a:cubicBezTo>
                  <a:cubicBezTo>
                    <a:pt x="1667" y="2922"/>
                    <a:pt x="1667" y="2899"/>
                    <a:pt x="1690" y="2876"/>
                  </a:cubicBezTo>
                  <a:cubicBezTo>
                    <a:pt x="1736" y="2876"/>
                    <a:pt x="1781" y="2876"/>
                    <a:pt x="1827" y="2853"/>
                  </a:cubicBezTo>
                  <a:cubicBezTo>
                    <a:pt x="1873" y="2830"/>
                    <a:pt x="1918" y="2785"/>
                    <a:pt x="1941" y="2739"/>
                  </a:cubicBezTo>
                  <a:cubicBezTo>
                    <a:pt x="1964" y="2739"/>
                    <a:pt x="1987" y="2716"/>
                    <a:pt x="2010" y="2716"/>
                  </a:cubicBezTo>
                  <a:lnTo>
                    <a:pt x="1987" y="2716"/>
                  </a:lnTo>
                  <a:cubicBezTo>
                    <a:pt x="2032" y="2716"/>
                    <a:pt x="2055" y="2693"/>
                    <a:pt x="2078" y="2671"/>
                  </a:cubicBezTo>
                  <a:cubicBezTo>
                    <a:pt x="2078" y="2648"/>
                    <a:pt x="2101" y="2625"/>
                    <a:pt x="2078" y="2602"/>
                  </a:cubicBezTo>
                  <a:cubicBezTo>
                    <a:pt x="2078" y="2556"/>
                    <a:pt x="2055" y="2534"/>
                    <a:pt x="2032" y="2511"/>
                  </a:cubicBezTo>
                  <a:lnTo>
                    <a:pt x="1987" y="2511"/>
                  </a:lnTo>
                  <a:cubicBezTo>
                    <a:pt x="1987" y="2488"/>
                    <a:pt x="1987" y="2488"/>
                    <a:pt x="1987" y="2465"/>
                  </a:cubicBezTo>
                  <a:cubicBezTo>
                    <a:pt x="2010" y="2419"/>
                    <a:pt x="1987" y="2374"/>
                    <a:pt x="1987" y="2328"/>
                  </a:cubicBezTo>
                  <a:cubicBezTo>
                    <a:pt x="1964" y="2260"/>
                    <a:pt x="1918" y="2214"/>
                    <a:pt x="1895" y="2168"/>
                  </a:cubicBezTo>
                  <a:cubicBezTo>
                    <a:pt x="1850" y="2100"/>
                    <a:pt x="1827" y="2031"/>
                    <a:pt x="1804" y="1963"/>
                  </a:cubicBezTo>
                  <a:cubicBezTo>
                    <a:pt x="1759" y="1872"/>
                    <a:pt x="1713" y="1803"/>
                    <a:pt x="1690" y="1735"/>
                  </a:cubicBezTo>
                  <a:cubicBezTo>
                    <a:pt x="1622" y="1643"/>
                    <a:pt x="1576" y="1552"/>
                    <a:pt x="1530" y="1461"/>
                  </a:cubicBezTo>
                  <a:cubicBezTo>
                    <a:pt x="1416" y="1301"/>
                    <a:pt x="1302" y="1141"/>
                    <a:pt x="1188" y="982"/>
                  </a:cubicBezTo>
                  <a:cubicBezTo>
                    <a:pt x="1165" y="913"/>
                    <a:pt x="1119" y="845"/>
                    <a:pt x="1074" y="776"/>
                  </a:cubicBezTo>
                  <a:cubicBezTo>
                    <a:pt x="1051" y="753"/>
                    <a:pt x="1028" y="730"/>
                    <a:pt x="1005" y="708"/>
                  </a:cubicBezTo>
                  <a:cubicBezTo>
                    <a:pt x="982" y="662"/>
                    <a:pt x="937" y="616"/>
                    <a:pt x="891" y="571"/>
                  </a:cubicBezTo>
                  <a:cubicBezTo>
                    <a:pt x="868" y="548"/>
                    <a:pt x="823" y="548"/>
                    <a:pt x="800" y="548"/>
                  </a:cubicBezTo>
                  <a:cubicBezTo>
                    <a:pt x="754" y="479"/>
                    <a:pt x="709" y="434"/>
                    <a:pt x="663" y="365"/>
                  </a:cubicBezTo>
                  <a:cubicBezTo>
                    <a:pt x="640" y="342"/>
                    <a:pt x="617" y="320"/>
                    <a:pt x="617" y="297"/>
                  </a:cubicBezTo>
                  <a:cubicBezTo>
                    <a:pt x="572" y="205"/>
                    <a:pt x="526" y="137"/>
                    <a:pt x="458" y="68"/>
                  </a:cubicBezTo>
                  <a:cubicBezTo>
                    <a:pt x="435" y="23"/>
                    <a:pt x="389" y="0"/>
                    <a:pt x="34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9"/>
            <p:cNvSpPr/>
            <p:nvPr/>
          </p:nvSpPr>
          <p:spPr>
            <a:xfrm>
              <a:off x="608346" y="362465"/>
              <a:ext cx="273225" cy="246541"/>
            </a:xfrm>
            <a:custGeom>
              <a:avLst/>
              <a:gdLst/>
              <a:ahLst/>
              <a:cxnLst/>
              <a:rect l="l" t="t" r="r" b="b"/>
              <a:pathLst>
                <a:path w="6072" h="5479" extrusionOk="0">
                  <a:moveTo>
                    <a:pt x="3972" y="2786"/>
                  </a:moveTo>
                  <a:cubicBezTo>
                    <a:pt x="3972" y="2799"/>
                    <a:pt x="3980" y="2805"/>
                    <a:pt x="3986" y="2807"/>
                  </a:cubicBezTo>
                  <a:lnTo>
                    <a:pt x="3986" y="2807"/>
                  </a:lnTo>
                  <a:cubicBezTo>
                    <a:pt x="3981" y="2800"/>
                    <a:pt x="3977" y="2793"/>
                    <a:pt x="3972" y="2786"/>
                  </a:cubicBezTo>
                  <a:close/>
                  <a:moveTo>
                    <a:pt x="183" y="1"/>
                  </a:moveTo>
                  <a:cubicBezTo>
                    <a:pt x="137" y="24"/>
                    <a:pt x="92" y="47"/>
                    <a:pt x="46" y="47"/>
                  </a:cubicBezTo>
                  <a:cubicBezTo>
                    <a:pt x="23" y="69"/>
                    <a:pt x="0" y="92"/>
                    <a:pt x="0" y="138"/>
                  </a:cubicBezTo>
                  <a:cubicBezTo>
                    <a:pt x="23" y="161"/>
                    <a:pt x="46" y="184"/>
                    <a:pt x="92" y="184"/>
                  </a:cubicBezTo>
                  <a:cubicBezTo>
                    <a:pt x="137" y="161"/>
                    <a:pt x="160" y="138"/>
                    <a:pt x="206" y="138"/>
                  </a:cubicBezTo>
                  <a:lnTo>
                    <a:pt x="388" y="138"/>
                  </a:lnTo>
                  <a:cubicBezTo>
                    <a:pt x="457" y="161"/>
                    <a:pt x="502" y="161"/>
                    <a:pt x="548" y="161"/>
                  </a:cubicBezTo>
                  <a:cubicBezTo>
                    <a:pt x="594" y="184"/>
                    <a:pt x="639" y="184"/>
                    <a:pt x="685" y="206"/>
                  </a:cubicBezTo>
                  <a:cubicBezTo>
                    <a:pt x="776" y="229"/>
                    <a:pt x="868" y="275"/>
                    <a:pt x="959" y="298"/>
                  </a:cubicBezTo>
                  <a:cubicBezTo>
                    <a:pt x="1073" y="343"/>
                    <a:pt x="1164" y="389"/>
                    <a:pt x="1256" y="435"/>
                  </a:cubicBezTo>
                  <a:cubicBezTo>
                    <a:pt x="1347" y="480"/>
                    <a:pt x="1438" y="526"/>
                    <a:pt x="1530" y="572"/>
                  </a:cubicBezTo>
                  <a:cubicBezTo>
                    <a:pt x="1621" y="617"/>
                    <a:pt x="1712" y="686"/>
                    <a:pt x="1781" y="731"/>
                  </a:cubicBezTo>
                  <a:cubicBezTo>
                    <a:pt x="1872" y="800"/>
                    <a:pt x="1940" y="845"/>
                    <a:pt x="2032" y="914"/>
                  </a:cubicBezTo>
                  <a:cubicBezTo>
                    <a:pt x="2100" y="960"/>
                    <a:pt x="2169" y="1005"/>
                    <a:pt x="2237" y="1051"/>
                  </a:cubicBezTo>
                  <a:cubicBezTo>
                    <a:pt x="2237" y="1074"/>
                    <a:pt x="2237" y="1074"/>
                    <a:pt x="2260" y="1074"/>
                  </a:cubicBezTo>
                  <a:lnTo>
                    <a:pt x="2237" y="1074"/>
                  </a:lnTo>
                  <a:cubicBezTo>
                    <a:pt x="2283" y="1097"/>
                    <a:pt x="2328" y="1119"/>
                    <a:pt x="2351" y="1165"/>
                  </a:cubicBezTo>
                  <a:cubicBezTo>
                    <a:pt x="2374" y="1165"/>
                    <a:pt x="2374" y="1165"/>
                    <a:pt x="2397" y="1188"/>
                  </a:cubicBezTo>
                  <a:cubicBezTo>
                    <a:pt x="2374" y="1165"/>
                    <a:pt x="2374" y="1165"/>
                    <a:pt x="2374" y="1165"/>
                  </a:cubicBezTo>
                  <a:lnTo>
                    <a:pt x="2374" y="1165"/>
                  </a:lnTo>
                  <a:cubicBezTo>
                    <a:pt x="2488" y="1256"/>
                    <a:pt x="2602" y="1348"/>
                    <a:pt x="2716" y="1439"/>
                  </a:cubicBezTo>
                  <a:cubicBezTo>
                    <a:pt x="2853" y="1553"/>
                    <a:pt x="2968" y="1667"/>
                    <a:pt x="3082" y="1781"/>
                  </a:cubicBezTo>
                  <a:cubicBezTo>
                    <a:pt x="3310" y="1987"/>
                    <a:pt x="3492" y="2238"/>
                    <a:pt x="3698" y="2466"/>
                  </a:cubicBezTo>
                  <a:cubicBezTo>
                    <a:pt x="3789" y="2580"/>
                    <a:pt x="3903" y="2694"/>
                    <a:pt x="3995" y="2808"/>
                  </a:cubicBezTo>
                  <a:cubicBezTo>
                    <a:pt x="3995" y="2808"/>
                    <a:pt x="3991" y="2808"/>
                    <a:pt x="3986" y="2807"/>
                  </a:cubicBezTo>
                  <a:lnTo>
                    <a:pt x="3986" y="2807"/>
                  </a:lnTo>
                  <a:cubicBezTo>
                    <a:pt x="4075" y="2935"/>
                    <a:pt x="4182" y="3044"/>
                    <a:pt x="4269" y="3174"/>
                  </a:cubicBezTo>
                  <a:cubicBezTo>
                    <a:pt x="4360" y="3311"/>
                    <a:pt x="4474" y="3448"/>
                    <a:pt x="4565" y="3607"/>
                  </a:cubicBezTo>
                  <a:cubicBezTo>
                    <a:pt x="4657" y="3744"/>
                    <a:pt x="4725" y="3881"/>
                    <a:pt x="4816" y="4041"/>
                  </a:cubicBezTo>
                  <a:cubicBezTo>
                    <a:pt x="4908" y="4178"/>
                    <a:pt x="4976" y="4315"/>
                    <a:pt x="5067" y="4452"/>
                  </a:cubicBezTo>
                  <a:cubicBezTo>
                    <a:pt x="5136" y="4589"/>
                    <a:pt x="5204" y="4726"/>
                    <a:pt x="5273" y="4840"/>
                  </a:cubicBezTo>
                  <a:cubicBezTo>
                    <a:pt x="5341" y="4954"/>
                    <a:pt x="5410" y="5091"/>
                    <a:pt x="5455" y="5205"/>
                  </a:cubicBezTo>
                  <a:cubicBezTo>
                    <a:pt x="5478" y="5251"/>
                    <a:pt x="5501" y="5274"/>
                    <a:pt x="5501" y="5319"/>
                  </a:cubicBezTo>
                  <a:cubicBezTo>
                    <a:pt x="5501" y="5365"/>
                    <a:pt x="5524" y="5411"/>
                    <a:pt x="5570" y="5433"/>
                  </a:cubicBezTo>
                  <a:cubicBezTo>
                    <a:pt x="5570" y="5433"/>
                    <a:pt x="5592" y="5456"/>
                    <a:pt x="5592" y="5456"/>
                  </a:cubicBezTo>
                  <a:cubicBezTo>
                    <a:pt x="5638" y="5479"/>
                    <a:pt x="5638" y="5479"/>
                    <a:pt x="5684" y="5479"/>
                  </a:cubicBezTo>
                  <a:cubicBezTo>
                    <a:pt x="5707" y="5479"/>
                    <a:pt x="5729" y="5479"/>
                    <a:pt x="5752" y="5456"/>
                  </a:cubicBezTo>
                  <a:cubicBezTo>
                    <a:pt x="5821" y="5433"/>
                    <a:pt x="5866" y="5433"/>
                    <a:pt x="5912" y="5411"/>
                  </a:cubicBezTo>
                  <a:cubicBezTo>
                    <a:pt x="5958" y="5388"/>
                    <a:pt x="5980" y="5388"/>
                    <a:pt x="6003" y="5342"/>
                  </a:cubicBezTo>
                  <a:cubicBezTo>
                    <a:pt x="6049" y="5296"/>
                    <a:pt x="6072" y="5228"/>
                    <a:pt x="6049" y="5159"/>
                  </a:cubicBezTo>
                  <a:cubicBezTo>
                    <a:pt x="6026" y="5091"/>
                    <a:pt x="6003" y="5045"/>
                    <a:pt x="5980" y="4977"/>
                  </a:cubicBezTo>
                  <a:cubicBezTo>
                    <a:pt x="5912" y="4840"/>
                    <a:pt x="5843" y="4726"/>
                    <a:pt x="5775" y="4589"/>
                  </a:cubicBezTo>
                  <a:cubicBezTo>
                    <a:pt x="5752" y="4543"/>
                    <a:pt x="5729" y="4498"/>
                    <a:pt x="5707" y="4475"/>
                  </a:cubicBezTo>
                  <a:cubicBezTo>
                    <a:pt x="5661" y="4383"/>
                    <a:pt x="5638" y="4315"/>
                    <a:pt x="5592" y="4224"/>
                  </a:cubicBezTo>
                  <a:cubicBezTo>
                    <a:pt x="5547" y="4155"/>
                    <a:pt x="5501" y="4064"/>
                    <a:pt x="5455" y="3973"/>
                  </a:cubicBezTo>
                  <a:cubicBezTo>
                    <a:pt x="5364" y="3836"/>
                    <a:pt x="5273" y="3676"/>
                    <a:pt x="5204" y="3539"/>
                  </a:cubicBezTo>
                  <a:cubicBezTo>
                    <a:pt x="5113" y="3379"/>
                    <a:pt x="5022" y="3219"/>
                    <a:pt x="4930" y="3082"/>
                  </a:cubicBezTo>
                  <a:cubicBezTo>
                    <a:pt x="4816" y="2900"/>
                    <a:pt x="4702" y="2717"/>
                    <a:pt x="4565" y="2557"/>
                  </a:cubicBezTo>
                  <a:cubicBezTo>
                    <a:pt x="4451" y="2398"/>
                    <a:pt x="4314" y="2238"/>
                    <a:pt x="4200" y="2055"/>
                  </a:cubicBezTo>
                  <a:cubicBezTo>
                    <a:pt x="4132" y="1987"/>
                    <a:pt x="4063" y="1918"/>
                    <a:pt x="4017" y="1827"/>
                  </a:cubicBezTo>
                  <a:cubicBezTo>
                    <a:pt x="3949" y="1781"/>
                    <a:pt x="3903" y="1713"/>
                    <a:pt x="3835" y="1667"/>
                  </a:cubicBezTo>
                  <a:cubicBezTo>
                    <a:pt x="3766" y="1599"/>
                    <a:pt x="3698" y="1530"/>
                    <a:pt x="3607" y="1462"/>
                  </a:cubicBezTo>
                  <a:cubicBezTo>
                    <a:pt x="3538" y="1393"/>
                    <a:pt x="3447" y="1348"/>
                    <a:pt x="3378" y="1279"/>
                  </a:cubicBezTo>
                  <a:cubicBezTo>
                    <a:pt x="3333" y="1256"/>
                    <a:pt x="3287" y="1211"/>
                    <a:pt x="3241" y="1165"/>
                  </a:cubicBezTo>
                  <a:cubicBezTo>
                    <a:pt x="3207" y="1142"/>
                    <a:pt x="3167" y="1131"/>
                    <a:pt x="3130" y="1131"/>
                  </a:cubicBezTo>
                  <a:cubicBezTo>
                    <a:pt x="3093" y="1131"/>
                    <a:pt x="3059" y="1142"/>
                    <a:pt x="3036" y="1165"/>
                  </a:cubicBezTo>
                  <a:cubicBezTo>
                    <a:pt x="2990" y="1211"/>
                    <a:pt x="2990" y="1234"/>
                    <a:pt x="2990" y="1279"/>
                  </a:cubicBezTo>
                  <a:cubicBezTo>
                    <a:pt x="2945" y="1234"/>
                    <a:pt x="2899" y="1188"/>
                    <a:pt x="2853" y="1165"/>
                  </a:cubicBezTo>
                  <a:cubicBezTo>
                    <a:pt x="2785" y="1119"/>
                    <a:pt x="2739" y="1074"/>
                    <a:pt x="2671" y="1028"/>
                  </a:cubicBezTo>
                  <a:cubicBezTo>
                    <a:pt x="2579" y="937"/>
                    <a:pt x="2465" y="868"/>
                    <a:pt x="2351" y="777"/>
                  </a:cubicBezTo>
                  <a:cubicBezTo>
                    <a:pt x="2351" y="777"/>
                    <a:pt x="2351" y="777"/>
                    <a:pt x="2351" y="800"/>
                  </a:cubicBezTo>
                  <a:cubicBezTo>
                    <a:pt x="2283" y="731"/>
                    <a:pt x="2214" y="686"/>
                    <a:pt x="2146" y="640"/>
                  </a:cubicBezTo>
                  <a:cubicBezTo>
                    <a:pt x="2100" y="594"/>
                    <a:pt x="2032" y="572"/>
                    <a:pt x="1963" y="526"/>
                  </a:cubicBezTo>
                  <a:cubicBezTo>
                    <a:pt x="1826" y="435"/>
                    <a:pt x="1689" y="366"/>
                    <a:pt x="1552" y="298"/>
                  </a:cubicBezTo>
                  <a:cubicBezTo>
                    <a:pt x="1484" y="275"/>
                    <a:pt x="1393" y="252"/>
                    <a:pt x="1324" y="206"/>
                  </a:cubicBezTo>
                  <a:cubicBezTo>
                    <a:pt x="1256" y="184"/>
                    <a:pt x="1164" y="138"/>
                    <a:pt x="1096" y="115"/>
                  </a:cubicBezTo>
                  <a:cubicBezTo>
                    <a:pt x="1050" y="115"/>
                    <a:pt x="1027" y="92"/>
                    <a:pt x="982" y="92"/>
                  </a:cubicBezTo>
                  <a:cubicBezTo>
                    <a:pt x="936" y="69"/>
                    <a:pt x="890" y="69"/>
                    <a:pt x="868" y="69"/>
                  </a:cubicBezTo>
                  <a:cubicBezTo>
                    <a:pt x="799" y="47"/>
                    <a:pt x="731" y="24"/>
                    <a:pt x="662" y="24"/>
                  </a:cubicBezTo>
                  <a:cubicBezTo>
                    <a:pt x="548" y="1"/>
                    <a:pt x="457" y="1"/>
                    <a:pt x="3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9"/>
            <p:cNvSpPr/>
            <p:nvPr/>
          </p:nvSpPr>
          <p:spPr>
            <a:xfrm>
              <a:off x="644299" y="361475"/>
              <a:ext cx="154071" cy="103764"/>
            </a:xfrm>
            <a:custGeom>
              <a:avLst/>
              <a:gdLst/>
              <a:ahLst/>
              <a:cxnLst/>
              <a:rect l="l" t="t" r="r" b="b"/>
              <a:pathLst>
                <a:path w="3424" h="2306" extrusionOk="0">
                  <a:moveTo>
                    <a:pt x="1096" y="525"/>
                  </a:moveTo>
                  <a:cubicBezTo>
                    <a:pt x="1096" y="525"/>
                    <a:pt x="1119" y="548"/>
                    <a:pt x="1119" y="548"/>
                  </a:cubicBezTo>
                  <a:cubicBezTo>
                    <a:pt x="1119" y="548"/>
                    <a:pt x="1096" y="548"/>
                    <a:pt x="1096" y="525"/>
                  </a:cubicBezTo>
                  <a:close/>
                  <a:moveTo>
                    <a:pt x="46" y="0"/>
                  </a:moveTo>
                  <a:cubicBezTo>
                    <a:pt x="23" y="23"/>
                    <a:pt x="0" y="69"/>
                    <a:pt x="23" y="114"/>
                  </a:cubicBezTo>
                  <a:cubicBezTo>
                    <a:pt x="23" y="160"/>
                    <a:pt x="69" y="183"/>
                    <a:pt x="114" y="183"/>
                  </a:cubicBezTo>
                  <a:cubicBezTo>
                    <a:pt x="137" y="183"/>
                    <a:pt x="183" y="206"/>
                    <a:pt x="206" y="206"/>
                  </a:cubicBezTo>
                  <a:cubicBezTo>
                    <a:pt x="297" y="228"/>
                    <a:pt x="365" y="251"/>
                    <a:pt x="457" y="274"/>
                  </a:cubicBezTo>
                  <a:cubicBezTo>
                    <a:pt x="479" y="274"/>
                    <a:pt x="525" y="297"/>
                    <a:pt x="548" y="320"/>
                  </a:cubicBezTo>
                  <a:cubicBezTo>
                    <a:pt x="616" y="342"/>
                    <a:pt x="685" y="365"/>
                    <a:pt x="731" y="388"/>
                  </a:cubicBezTo>
                  <a:cubicBezTo>
                    <a:pt x="845" y="457"/>
                    <a:pt x="982" y="525"/>
                    <a:pt x="1073" y="594"/>
                  </a:cubicBezTo>
                  <a:cubicBezTo>
                    <a:pt x="1187" y="662"/>
                    <a:pt x="1301" y="731"/>
                    <a:pt x="1415" y="822"/>
                  </a:cubicBezTo>
                  <a:cubicBezTo>
                    <a:pt x="1529" y="890"/>
                    <a:pt x="1621" y="959"/>
                    <a:pt x="1735" y="1027"/>
                  </a:cubicBezTo>
                  <a:cubicBezTo>
                    <a:pt x="1735" y="1027"/>
                    <a:pt x="1735" y="1027"/>
                    <a:pt x="1735" y="1027"/>
                  </a:cubicBezTo>
                  <a:lnTo>
                    <a:pt x="1735" y="1027"/>
                  </a:lnTo>
                  <a:lnTo>
                    <a:pt x="1758" y="1050"/>
                  </a:lnTo>
                  <a:cubicBezTo>
                    <a:pt x="1758" y="1045"/>
                    <a:pt x="1757" y="1041"/>
                    <a:pt x="1755" y="1038"/>
                  </a:cubicBezTo>
                  <a:lnTo>
                    <a:pt x="1755" y="1038"/>
                  </a:lnTo>
                  <a:cubicBezTo>
                    <a:pt x="1788" y="1058"/>
                    <a:pt x="1810" y="1080"/>
                    <a:pt x="1849" y="1119"/>
                  </a:cubicBezTo>
                  <a:cubicBezTo>
                    <a:pt x="1872" y="1141"/>
                    <a:pt x="1895" y="1164"/>
                    <a:pt x="1940" y="1210"/>
                  </a:cubicBezTo>
                  <a:cubicBezTo>
                    <a:pt x="1986" y="1233"/>
                    <a:pt x="2009" y="1278"/>
                    <a:pt x="2054" y="1324"/>
                  </a:cubicBezTo>
                  <a:cubicBezTo>
                    <a:pt x="2100" y="1347"/>
                    <a:pt x="2123" y="1392"/>
                    <a:pt x="2169" y="1415"/>
                  </a:cubicBezTo>
                  <a:cubicBezTo>
                    <a:pt x="2191" y="1438"/>
                    <a:pt x="2214" y="1461"/>
                    <a:pt x="2237" y="1461"/>
                  </a:cubicBezTo>
                  <a:cubicBezTo>
                    <a:pt x="2260" y="1484"/>
                    <a:pt x="2283" y="1507"/>
                    <a:pt x="2305" y="1529"/>
                  </a:cubicBezTo>
                  <a:cubicBezTo>
                    <a:pt x="2328" y="1552"/>
                    <a:pt x="2328" y="1552"/>
                    <a:pt x="2351" y="1552"/>
                  </a:cubicBezTo>
                  <a:cubicBezTo>
                    <a:pt x="2374" y="1575"/>
                    <a:pt x="2374" y="1575"/>
                    <a:pt x="2397" y="1575"/>
                  </a:cubicBezTo>
                  <a:cubicBezTo>
                    <a:pt x="2410" y="1582"/>
                    <a:pt x="2424" y="1585"/>
                    <a:pt x="2436" y="1585"/>
                  </a:cubicBezTo>
                  <a:cubicBezTo>
                    <a:pt x="2467" y="1585"/>
                    <a:pt x="2495" y="1568"/>
                    <a:pt x="2511" y="1552"/>
                  </a:cubicBezTo>
                  <a:cubicBezTo>
                    <a:pt x="2557" y="1575"/>
                    <a:pt x="2579" y="1598"/>
                    <a:pt x="2602" y="1621"/>
                  </a:cubicBezTo>
                  <a:cubicBezTo>
                    <a:pt x="2625" y="1644"/>
                    <a:pt x="2625" y="1666"/>
                    <a:pt x="2648" y="1666"/>
                  </a:cubicBezTo>
                  <a:cubicBezTo>
                    <a:pt x="2648" y="1666"/>
                    <a:pt x="2648" y="1689"/>
                    <a:pt x="2671" y="1689"/>
                  </a:cubicBezTo>
                  <a:cubicBezTo>
                    <a:pt x="2671" y="1689"/>
                    <a:pt x="2693" y="1712"/>
                    <a:pt x="2693" y="1712"/>
                  </a:cubicBezTo>
                  <a:cubicBezTo>
                    <a:pt x="2716" y="1712"/>
                    <a:pt x="2739" y="1735"/>
                    <a:pt x="2739" y="1735"/>
                  </a:cubicBezTo>
                  <a:lnTo>
                    <a:pt x="2808" y="1735"/>
                  </a:lnTo>
                  <a:cubicBezTo>
                    <a:pt x="2830" y="1780"/>
                    <a:pt x="2853" y="1803"/>
                    <a:pt x="2899" y="1849"/>
                  </a:cubicBezTo>
                  <a:cubicBezTo>
                    <a:pt x="2990" y="1986"/>
                    <a:pt x="3082" y="2123"/>
                    <a:pt x="3173" y="2237"/>
                  </a:cubicBezTo>
                  <a:cubicBezTo>
                    <a:pt x="3196" y="2283"/>
                    <a:pt x="3218" y="2283"/>
                    <a:pt x="3264" y="2305"/>
                  </a:cubicBezTo>
                  <a:cubicBezTo>
                    <a:pt x="3287" y="2305"/>
                    <a:pt x="3333" y="2305"/>
                    <a:pt x="3355" y="2283"/>
                  </a:cubicBezTo>
                  <a:cubicBezTo>
                    <a:pt x="3401" y="2260"/>
                    <a:pt x="3424" y="2169"/>
                    <a:pt x="3401" y="2123"/>
                  </a:cubicBezTo>
                  <a:cubicBezTo>
                    <a:pt x="3355" y="2054"/>
                    <a:pt x="3333" y="2009"/>
                    <a:pt x="3310" y="1963"/>
                  </a:cubicBezTo>
                  <a:cubicBezTo>
                    <a:pt x="3287" y="1917"/>
                    <a:pt x="3264" y="1895"/>
                    <a:pt x="3218" y="1849"/>
                  </a:cubicBezTo>
                  <a:cubicBezTo>
                    <a:pt x="3173" y="1758"/>
                    <a:pt x="3104" y="1689"/>
                    <a:pt x="3036" y="1621"/>
                  </a:cubicBezTo>
                  <a:cubicBezTo>
                    <a:pt x="2922" y="1461"/>
                    <a:pt x="2808" y="1324"/>
                    <a:pt x="2671" y="1210"/>
                  </a:cubicBezTo>
                  <a:cubicBezTo>
                    <a:pt x="2602" y="1141"/>
                    <a:pt x="2534" y="1073"/>
                    <a:pt x="2465" y="1004"/>
                  </a:cubicBezTo>
                  <a:cubicBezTo>
                    <a:pt x="2442" y="982"/>
                    <a:pt x="2397" y="959"/>
                    <a:pt x="2374" y="936"/>
                  </a:cubicBezTo>
                  <a:cubicBezTo>
                    <a:pt x="2351" y="913"/>
                    <a:pt x="2328" y="913"/>
                    <a:pt x="2305" y="890"/>
                  </a:cubicBezTo>
                  <a:cubicBezTo>
                    <a:pt x="2283" y="867"/>
                    <a:pt x="2260" y="867"/>
                    <a:pt x="2237" y="845"/>
                  </a:cubicBezTo>
                  <a:cubicBezTo>
                    <a:pt x="2123" y="776"/>
                    <a:pt x="2009" y="685"/>
                    <a:pt x="1872" y="639"/>
                  </a:cubicBezTo>
                  <a:cubicBezTo>
                    <a:pt x="1826" y="594"/>
                    <a:pt x="1758" y="548"/>
                    <a:pt x="1712" y="525"/>
                  </a:cubicBezTo>
                  <a:cubicBezTo>
                    <a:pt x="1644" y="479"/>
                    <a:pt x="1575" y="457"/>
                    <a:pt x="1507" y="411"/>
                  </a:cubicBezTo>
                  <a:cubicBezTo>
                    <a:pt x="1461" y="388"/>
                    <a:pt x="1438" y="388"/>
                    <a:pt x="1392" y="365"/>
                  </a:cubicBezTo>
                  <a:cubicBezTo>
                    <a:pt x="1347" y="365"/>
                    <a:pt x="1301" y="342"/>
                    <a:pt x="1255" y="342"/>
                  </a:cubicBezTo>
                  <a:cubicBezTo>
                    <a:pt x="1233" y="342"/>
                    <a:pt x="1210" y="342"/>
                    <a:pt x="1210" y="365"/>
                  </a:cubicBezTo>
                  <a:cubicBezTo>
                    <a:pt x="1187" y="342"/>
                    <a:pt x="1164" y="342"/>
                    <a:pt x="1164" y="342"/>
                  </a:cubicBezTo>
                  <a:cubicBezTo>
                    <a:pt x="1119" y="320"/>
                    <a:pt x="1096" y="297"/>
                    <a:pt x="1050" y="297"/>
                  </a:cubicBezTo>
                  <a:cubicBezTo>
                    <a:pt x="1050" y="274"/>
                    <a:pt x="1027" y="251"/>
                    <a:pt x="1027" y="251"/>
                  </a:cubicBezTo>
                  <a:cubicBezTo>
                    <a:pt x="982" y="228"/>
                    <a:pt x="936" y="228"/>
                    <a:pt x="890" y="206"/>
                  </a:cubicBezTo>
                  <a:cubicBezTo>
                    <a:pt x="867" y="206"/>
                    <a:pt x="822" y="206"/>
                    <a:pt x="799" y="183"/>
                  </a:cubicBezTo>
                  <a:lnTo>
                    <a:pt x="776" y="183"/>
                  </a:lnTo>
                  <a:cubicBezTo>
                    <a:pt x="731" y="160"/>
                    <a:pt x="685" y="160"/>
                    <a:pt x="639" y="137"/>
                  </a:cubicBezTo>
                  <a:cubicBezTo>
                    <a:pt x="571" y="114"/>
                    <a:pt x="525" y="91"/>
                    <a:pt x="457" y="69"/>
                  </a:cubicBezTo>
                  <a:cubicBezTo>
                    <a:pt x="388" y="69"/>
                    <a:pt x="320" y="23"/>
                    <a:pt x="251" y="23"/>
                  </a:cubicBezTo>
                  <a:cubicBezTo>
                    <a:pt x="228" y="23"/>
                    <a:pt x="206" y="0"/>
                    <a:pt x="18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9"/>
            <p:cNvSpPr/>
            <p:nvPr/>
          </p:nvSpPr>
          <p:spPr>
            <a:xfrm>
              <a:off x="766512" y="425147"/>
              <a:ext cx="77081" cy="105474"/>
            </a:xfrm>
            <a:custGeom>
              <a:avLst/>
              <a:gdLst/>
              <a:ahLst/>
              <a:cxnLst/>
              <a:rect l="l" t="t" r="r" b="b"/>
              <a:pathLst>
                <a:path w="1713" h="2344" extrusionOk="0">
                  <a:moveTo>
                    <a:pt x="46" y="0"/>
                  </a:moveTo>
                  <a:cubicBezTo>
                    <a:pt x="0" y="23"/>
                    <a:pt x="0" y="46"/>
                    <a:pt x="0" y="69"/>
                  </a:cubicBezTo>
                  <a:cubicBezTo>
                    <a:pt x="0" y="92"/>
                    <a:pt x="23" y="114"/>
                    <a:pt x="46" y="137"/>
                  </a:cubicBezTo>
                  <a:cubicBezTo>
                    <a:pt x="46" y="137"/>
                    <a:pt x="69" y="160"/>
                    <a:pt x="69" y="160"/>
                  </a:cubicBezTo>
                  <a:cubicBezTo>
                    <a:pt x="92" y="183"/>
                    <a:pt x="114" y="206"/>
                    <a:pt x="160" y="251"/>
                  </a:cubicBezTo>
                  <a:cubicBezTo>
                    <a:pt x="183" y="274"/>
                    <a:pt x="206" y="297"/>
                    <a:pt x="229" y="320"/>
                  </a:cubicBezTo>
                  <a:cubicBezTo>
                    <a:pt x="229" y="343"/>
                    <a:pt x="251" y="343"/>
                    <a:pt x="251" y="365"/>
                  </a:cubicBezTo>
                  <a:lnTo>
                    <a:pt x="274" y="365"/>
                  </a:lnTo>
                  <a:cubicBezTo>
                    <a:pt x="274" y="388"/>
                    <a:pt x="297" y="388"/>
                    <a:pt x="297" y="388"/>
                  </a:cubicBezTo>
                  <a:cubicBezTo>
                    <a:pt x="343" y="457"/>
                    <a:pt x="411" y="525"/>
                    <a:pt x="457" y="571"/>
                  </a:cubicBezTo>
                  <a:cubicBezTo>
                    <a:pt x="502" y="639"/>
                    <a:pt x="548" y="685"/>
                    <a:pt x="594" y="731"/>
                  </a:cubicBezTo>
                  <a:cubicBezTo>
                    <a:pt x="639" y="776"/>
                    <a:pt x="685" y="845"/>
                    <a:pt x="708" y="890"/>
                  </a:cubicBezTo>
                  <a:cubicBezTo>
                    <a:pt x="754" y="936"/>
                    <a:pt x="799" y="1005"/>
                    <a:pt x="845" y="1073"/>
                  </a:cubicBezTo>
                  <a:cubicBezTo>
                    <a:pt x="891" y="1142"/>
                    <a:pt x="936" y="1210"/>
                    <a:pt x="982" y="1278"/>
                  </a:cubicBezTo>
                  <a:cubicBezTo>
                    <a:pt x="1027" y="1347"/>
                    <a:pt x="1073" y="1415"/>
                    <a:pt x="1119" y="1484"/>
                  </a:cubicBezTo>
                  <a:cubicBezTo>
                    <a:pt x="1279" y="1758"/>
                    <a:pt x="1438" y="2032"/>
                    <a:pt x="1575" y="2306"/>
                  </a:cubicBezTo>
                  <a:cubicBezTo>
                    <a:pt x="1589" y="2332"/>
                    <a:pt x="1610" y="2343"/>
                    <a:pt x="1634" y="2343"/>
                  </a:cubicBezTo>
                  <a:cubicBezTo>
                    <a:pt x="1652" y="2343"/>
                    <a:pt x="1670" y="2338"/>
                    <a:pt x="1689" y="2328"/>
                  </a:cubicBezTo>
                  <a:cubicBezTo>
                    <a:pt x="1689" y="2328"/>
                    <a:pt x="1712" y="2306"/>
                    <a:pt x="1712" y="2306"/>
                  </a:cubicBezTo>
                  <a:cubicBezTo>
                    <a:pt x="1712" y="2283"/>
                    <a:pt x="1712" y="2260"/>
                    <a:pt x="1712" y="2237"/>
                  </a:cubicBezTo>
                  <a:cubicBezTo>
                    <a:pt x="1667" y="2146"/>
                    <a:pt x="1621" y="2055"/>
                    <a:pt x="1575" y="1963"/>
                  </a:cubicBezTo>
                  <a:cubicBezTo>
                    <a:pt x="1575" y="1963"/>
                    <a:pt x="1598" y="1940"/>
                    <a:pt x="1598" y="1918"/>
                  </a:cubicBezTo>
                  <a:cubicBezTo>
                    <a:pt x="1598" y="1895"/>
                    <a:pt x="1598" y="1895"/>
                    <a:pt x="1598" y="1895"/>
                  </a:cubicBezTo>
                  <a:cubicBezTo>
                    <a:pt x="1598" y="1872"/>
                    <a:pt x="1598" y="1872"/>
                    <a:pt x="1575" y="1849"/>
                  </a:cubicBezTo>
                  <a:cubicBezTo>
                    <a:pt x="1575" y="1849"/>
                    <a:pt x="1575" y="1826"/>
                    <a:pt x="1552" y="1803"/>
                  </a:cubicBezTo>
                  <a:cubicBezTo>
                    <a:pt x="1552" y="1758"/>
                    <a:pt x="1530" y="1712"/>
                    <a:pt x="1507" y="1667"/>
                  </a:cubicBezTo>
                  <a:cubicBezTo>
                    <a:pt x="1484" y="1644"/>
                    <a:pt x="1461" y="1598"/>
                    <a:pt x="1438" y="1552"/>
                  </a:cubicBezTo>
                  <a:cubicBezTo>
                    <a:pt x="1415" y="1507"/>
                    <a:pt x="1393" y="1484"/>
                    <a:pt x="1370" y="1438"/>
                  </a:cubicBezTo>
                  <a:cubicBezTo>
                    <a:pt x="1324" y="1393"/>
                    <a:pt x="1301" y="1347"/>
                    <a:pt x="1279" y="1301"/>
                  </a:cubicBezTo>
                  <a:cubicBezTo>
                    <a:pt x="1233" y="1256"/>
                    <a:pt x="1210" y="1233"/>
                    <a:pt x="1187" y="1187"/>
                  </a:cubicBezTo>
                  <a:cubicBezTo>
                    <a:pt x="1164" y="1164"/>
                    <a:pt x="1142" y="1119"/>
                    <a:pt x="1096" y="1073"/>
                  </a:cubicBezTo>
                  <a:cubicBezTo>
                    <a:pt x="1050" y="1005"/>
                    <a:pt x="982" y="936"/>
                    <a:pt x="936" y="868"/>
                  </a:cubicBezTo>
                  <a:cubicBezTo>
                    <a:pt x="868" y="776"/>
                    <a:pt x="799" y="708"/>
                    <a:pt x="731" y="639"/>
                  </a:cubicBezTo>
                  <a:cubicBezTo>
                    <a:pt x="685" y="548"/>
                    <a:pt x="617" y="480"/>
                    <a:pt x="548" y="411"/>
                  </a:cubicBezTo>
                  <a:cubicBezTo>
                    <a:pt x="502" y="365"/>
                    <a:pt x="434" y="297"/>
                    <a:pt x="388" y="251"/>
                  </a:cubicBezTo>
                  <a:cubicBezTo>
                    <a:pt x="320" y="183"/>
                    <a:pt x="251" y="114"/>
                    <a:pt x="183" y="69"/>
                  </a:cubicBezTo>
                  <a:cubicBezTo>
                    <a:pt x="160" y="46"/>
                    <a:pt x="137" y="23"/>
                    <a:pt x="11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9"/>
            <p:cNvSpPr/>
            <p:nvPr/>
          </p:nvSpPr>
          <p:spPr>
            <a:xfrm>
              <a:off x="603216" y="468255"/>
              <a:ext cx="202354" cy="143227"/>
            </a:xfrm>
            <a:custGeom>
              <a:avLst/>
              <a:gdLst/>
              <a:ahLst/>
              <a:cxnLst/>
              <a:rect l="l" t="t" r="r" b="b"/>
              <a:pathLst>
                <a:path w="4497" h="3183" extrusionOk="0">
                  <a:moveTo>
                    <a:pt x="4268" y="1"/>
                  </a:moveTo>
                  <a:cubicBezTo>
                    <a:pt x="4223" y="24"/>
                    <a:pt x="4200" y="47"/>
                    <a:pt x="4177" y="92"/>
                  </a:cubicBezTo>
                  <a:cubicBezTo>
                    <a:pt x="4131" y="138"/>
                    <a:pt x="4109" y="184"/>
                    <a:pt x="4063" y="229"/>
                  </a:cubicBezTo>
                  <a:cubicBezTo>
                    <a:pt x="4040" y="252"/>
                    <a:pt x="4017" y="298"/>
                    <a:pt x="3995" y="343"/>
                  </a:cubicBezTo>
                  <a:cubicBezTo>
                    <a:pt x="3949" y="412"/>
                    <a:pt x="3880" y="480"/>
                    <a:pt x="3835" y="572"/>
                  </a:cubicBezTo>
                  <a:cubicBezTo>
                    <a:pt x="3789" y="617"/>
                    <a:pt x="3743" y="663"/>
                    <a:pt x="3698" y="731"/>
                  </a:cubicBezTo>
                  <a:cubicBezTo>
                    <a:pt x="3652" y="777"/>
                    <a:pt x="3606" y="823"/>
                    <a:pt x="3561" y="891"/>
                  </a:cubicBezTo>
                  <a:cubicBezTo>
                    <a:pt x="3447" y="1005"/>
                    <a:pt x="3355" y="1097"/>
                    <a:pt x="3241" y="1211"/>
                  </a:cubicBezTo>
                  <a:cubicBezTo>
                    <a:pt x="3127" y="1302"/>
                    <a:pt x="3013" y="1393"/>
                    <a:pt x="2899" y="1507"/>
                  </a:cubicBezTo>
                  <a:cubicBezTo>
                    <a:pt x="2785" y="1576"/>
                    <a:pt x="2671" y="1667"/>
                    <a:pt x="2557" y="1758"/>
                  </a:cubicBezTo>
                  <a:cubicBezTo>
                    <a:pt x="2540" y="1775"/>
                    <a:pt x="2511" y="1804"/>
                    <a:pt x="2479" y="1827"/>
                  </a:cubicBezTo>
                  <a:lnTo>
                    <a:pt x="2479" y="1827"/>
                  </a:lnTo>
                  <a:cubicBezTo>
                    <a:pt x="2482" y="1827"/>
                    <a:pt x="2485" y="1827"/>
                    <a:pt x="2488" y="1827"/>
                  </a:cubicBezTo>
                  <a:cubicBezTo>
                    <a:pt x="2484" y="1827"/>
                    <a:pt x="2481" y="1828"/>
                    <a:pt x="2477" y="1829"/>
                  </a:cubicBezTo>
                  <a:lnTo>
                    <a:pt x="2477" y="1829"/>
                  </a:lnTo>
                  <a:cubicBezTo>
                    <a:pt x="2466" y="1836"/>
                    <a:pt x="2456" y="1843"/>
                    <a:pt x="2445" y="1849"/>
                  </a:cubicBezTo>
                  <a:lnTo>
                    <a:pt x="2445" y="1849"/>
                  </a:lnTo>
                  <a:cubicBezTo>
                    <a:pt x="2455" y="1839"/>
                    <a:pt x="2466" y="1832"/>
                    <a:pt x="2477" y="1829"/>
                  </a:cubicBezTo>
                  <a:lnTo>
                    <a:pt x="2477" y="1829"/>
                  </a:lnTo>
                  <a:cubicBezTo>
                    <a:pt x="2478" y="1828"/>
                    <a:pt x="2478" y="1828"/>
                    <a:pt x="2479" y="1827"/>
                  </a:cubicBezTo>
                  <a:lnTo>
                    <a:pt x="2479" y="1827"/>
                  </a:lnTo>
                  <a:cubicBezTo>
                    <a:pt x="2465" y="1827"/>
                    <a:pt x="2462" y="1830"/>
                    <a:pt x="2442" y="1850"/>
                  </a:cubicBezTo>
                  <a:cubicBezTo>
                    <a:pt x="2443" y="1849"/>
                    <a:pt x="2444" y="1849"/>
                    <a:pt x="2445" y="1849"/>
                  </a:cubicBezTo>
                  <a:lnTo>
                    <a:pt x="2445" y="1849"/>
                  </a:lnTo>
                  <a:cubicBezTo>
                    <a:pt x="2436" y="1856"/>
                    <a:pt x="2428" y="1864"/>
                    <a:pt x="2420" y="1873"/>
                  </a:cubicBezTo>
                  <a:cubicBezTo>
                    <a:pt x="2283" y="1964"/>
                    <a:pt x="2146" y="2055"/>
                    <a:pt x="2009" y="2124"/>
                  </a:cubicBezTo>
                  <a:cubicBezTo>
                    <a:pt x="1872" y="2215"/>
                    <a:pt x="1735" y="2306"/>
                    <a:pt x="1575" y="2375"/>
                  </a:cubicBezTo>
                  <a:cubicBezTo>
                    <a:pt x="1438" y="2466"/>
                    <a:pt x="1301" y="2535"/>
                    <a:pt x="1164" y="2603"/>
                  </a:cubicBezTo>
                  <a:cubicBezTo>
                    <a:pt x="1096" y="2649"/>
                    <a:pt x="1027" y="2671"/>
                    <a:pt x="959" y="2694"/>
                  </a:cubicBezTo>
                  <a:cubicBezTo>
                    <a:pt x="890" y="2740"/>
                    <a:pt x="822" y="2763"/>
                    <a:pt x="731" y="2808"/>
                  </a:cubicBezTo>
                  <a:cubicBezTo>
                    <a:pt x="685" y="2831"/>
                    <a:pt x="616" y="2854"/>
                    <a:pt x="548" y="2877"/>
                  </a:cubicBezTo>
                  <a:cubicBezTo>
                    <a:pt x="457" y="2923"/>
                    <a:pt x="388" y="2945"/>
                    <a:pt x="320" y="2968"/>
                  </a:cubicBezTo>
                  <a:cubicBezTo>
                    <a:pt x="274" y="2968"/>
                    <a:pt x="228" y="2991"/>
                    <a:pt x="183" y="2991"/>
                  </a:cubicBezTo>
                  <a:cubicBezTo>
                    <a:pt x="137" y="3014"/>
                    <a:pt x="91" y="3014"/>
                    <a:pt x="69" y="3037"/>
                  </a:cubicBezTo>
                  <a:cubicBezTo>
                    <a:pt x="46" y="3037"/>
                    <a:pt x="23" y="3060"/>
                    <a:pt x="0" y="3082"/>
                  </a:cubicBezTo>
                  <a:cubicBezTo>
                    <a:pt x="0" y="3082"/>
                    <a:pt x="0" y="3105"/>
                    <a:pt x="0" y="3128"/>
                  </a:cubicBezTo>
                  <a:cubicBezTo>
                    <a:pt x="17" y="3161"/>
                    <a:pt x="34" y="3183"/>
                    <a:pt x="59" y="3183"/>
                  </a:cubicBezTo>
                  <a:cubicBezTo>
                    <a:pt x="69" y="3183"/>
                    <a:pt x="79" y="3180"/>
                    <a:pt x="91" y="3174"/>
                  </a:cubicBezTo>
                  <a:cubicBezTo>
                    <a:pt x="137" y="3174"/>
                    <a:pt x="206" y="3151"/>
                    <a:pt x="251" y="3151"/>
                  </a:cubicBezTo>
                  <a:cubicBezTo>
                    <a:pt x="297" y="3128"/>
                    <a:pt x="365" y="3128"/>
                    <a:pt x="411" y="3128"/>
                  </a:cubicBezTo>
                  <a:cubicBezTo>
                    <a:pt x="457" y="3105"/>
                    <a:pt x="502" y="3105"/>
                    <a:pt x="571" y="3105"/>
                  </a:cubicBezTo>
                  <a:cubicBezTo>
                    <a:pt x="616" y="3082"/>
                    <a:pt x="662" y="3082"/>
                    <a:pt x="708" y="3060"/>
                  </a:cubicBezTo>
                  <a:cubicBezTo>
                    <a:pt x="753" y="3060"/>
                    <a:pt x="799" y="3037"/>
                    <a:pt x="845" y="3037"/>
                  </a:cubicBezTo>
                  <a:cubicBezTo>
                    <a:pt x="890" y="3014"/>
                    <a:pt x="959" y="3014"/>
                    <a:pt x="1004" y="2991"/>
                  </a:cubicBezTo>
                  <a:cubicBezTo>
                    <a:pt x="1119" y="2968"/>
                    <a:pt x="1210" y="2923"/>
                    <a:pt x="1324" y="2877"/>
                  </a:cubicBezTo>
                  <a:lnTo>
                    <a:pt x="1301" y="2877"/>
                  </a:lnTo>
                  <a:cubicBezTo>
                    <a:pt x="1415" y="2831"/>
                    <a:pt x="1552" y="2786"/>
                    <a:pt x="1666" y="2717"/>
                  </a:cubicBezTo>
                  <a:cubicBezTo>
                    <a:pt x="1803" y="2649"/>
                    <a:pt x="1917" y="2580"/>
                    <a:pt x="2032" y="2512"/>
                  </a:cubicBezTo>
                  <a:cubicBezTo>
                    <a:pt x="2146" y="2466"/>
                    <a:pt x="2260" y="2375"/>
                    <a:pt x="2374" y="2306"/>
                  </a:cubicBezTo>
                  <a:cubicBezTo>
                    <a:pt x="2488" y="2238"/>
                    <a:pt x="2602" y="2169"/>
                    <a:pt x="2716" y="2078"/>
                  </a:cubicBezTo>
                  <a:cubicBezTo>
                    <a:pt x="2739" y="2055"/>
                    <a:pt x="2762" y="2032"/>
                    <a:pt x="2785" y="2010"/>
                  </a:cubicBezTo>
                  <a:cubicBezTo>
                    <a:pt x="2808" y="2010"/>
                    <a:pt x="2808" y="2010"/>
                    <a:pt x="2808" y="1987"/>
                  </a:cubicBezTo>
                  <a:cubicBezTo>
                    <a:pt x="2945" y="1895"/>
                    <a:pt x="3082" y="1804"/>
                    <a:pt x="3196" y="1690"/>
                  </a:cubicBezTo>
                  <a:cubicBezTo>
                    <a:pt x="3264" y="1644"/>
                    <a:pt x="3333" y="1576"/>
                    <a:pt x="3401" y="1530"/>
                  </a:cubicBezTo>
                  <a:cubicBezTo>
                    <a:pt x="3470" y="1462"/>
                    <a:pt x="3515" y="1416"/>
                    <a:pt x="3584" y="1370"/>
                  </a:cubicBezTo>
                  <a:cubicBezTo>
                    <a:pt x="3629" y="1302"/>
                    <a:pt x="3698" y="1256"/>
                    <a:pt x="3743" y="1188"/>
                  </a:cubicBezTo>
                  <a:cubicBezTo>
                    <a:pt x="3812" y="1119"/>
                    <a:pt x="3858" y="1051"/>
                    <a:pt x="3926" y="1005"/>
                  </a:cubicBezTo>
                  <a:cubicBezTo>
                    <a:pt x="4040" y="868"/>
                    <a:pt x="4154" y="709"/>
                    <a:pt x="4268" y="549"/>
                  </a:cubicBezTo>
                  <a:cubicBezTo>
                    <a:pt x="4337" y="457"/>
                    <a:pt x="4383" y="366"/>
                    <a:pt x="4451" y="252"/>
                  </a:cubicBezTo>
                  <a:cubicBezTo>
                    <a:pt x="4497" y="184"/>
                    <a:pt x="4474" y="69"/>
                    <a:pt x="4405" y="24"/>
                  </a:cubicBezTo>
                  <a:cubicBezTo>
                    <a:pt x="4360" y="1"/>
                    <a:pt x="4337" y="1"/>
                    <a:pt x="431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9"/>
            <p:cNvSpPr/>
            <p:nvPr/>
          </p:nvSpPr>
          <p:spPr>
            <a:xfrm>
              <a:off x="539500" y="356300"/>
              <a:ext cx="347201" cy="372894"/>
            </a:xfrm>
            <a:custGeom>
              <a:avLst/>
              <a:gdLst/>
              <a:ahLst/>
              <a:cxnLst/>
              <a:rect l="l" t="t" r="r" b="b"/>
              <a:pathLst>
                <a:path w="7716" h="8287" extrusionOk="0">
                  <a:moveTo>
                    <a:pt x="2580" y="184"/>
                  </a:moveTo>
                  <a:cubicBezTo>
                    <a:pt x="2808" y="206"/>
                    <a:pt x="3060" y="252"/>
                    <a:pt x="3311" y="343"/>
                  </a:cubicBezTo>
                  <a:cubicBezTo>
                    <a:pt x="3653" y="480"/>
                    <a:pt x="3995" y="640"/>
                    <a:pt x="4338" y="868"/>
                  </a:cubicBezTo>
                  <a:cubicBezTo>
                    <a:pt x="4794" y="1188"/>
                    <a:pt x="5228" y="1576"/>
                    <a:pt x="5639" y="2055"/>
                  </a:cubicBezTo>
                  <a:lnTo>
                    <a:pt x="5662" y="2055"/>
                  </a:lnTo>
                  <a:cubicBezTo>
                    <a:pt x="6187" y="2649"/>
                    <a:pt x="6643" y="3356"/>
                    <a:pt x="7008" y="4110"/>
                  </a:cubicBezTo>
                  <a:cubicBezTo>
                    <a:pt x="7168" y="4429"/>
                    <a:pt x="7305" y="4749"/>
                    <a:pt x="7419" y="5068"/>
                  </a:cubicBezTo>
                  <a:cubicBezTo>
                    <a:pt x="7465" y="5182"/>
                    <a:pt x="7488" y="5251"/>
                    <a:pt x="7510" y="5342"/>
                  </a:cubicBezTo>
                  <a:lnTo>
                    <a:pt x="7510" y="5365"/>
                  </a:lnTo>
                  <a:cubicBezTo>
                    <a:pt x="7465" y="5411"/>
                    <a:pt x="7419" y="5433"/>
                    <a:pt x="7373" y="5479"/>
                  </a:cubicBezTo>
                  <a:cubicBezTo>
                    <a:pt x="7259" y="5525"/>
                    <a:pt x="7168" y="5570"/>
                    <a:pt x="7077" y="5593"/>
                  </a:cubicBezTo>
                  <a:cubicBezTo>
                    <a:pt x="6985" y="5616"/>
                    <a:pt x="6894" y="5639"/>
                    <a:pt x="6826" y="5639"/>
                  </a:cubicBezTo>
                  <a:lnTo>
                    <a:pt x="6734" y="5639"/>
                  </a:lnTo>
                  <a:lnTo>
                    <a:pt x="6734" y="5616"/>
                  </a:lnTo>
                  <a:cubicBezTo>
                    <a:pt x="6712" y="5502"/>
                    <a:pt x="6689" y="5433"/>
                    <a:pt x="6666" y="5342"/>
                  </a:cubicBezTo>
                  <a:lnTo>
                    <a:pt x="6643" y="5319"/>
                  </a:lnTo>
                  <a:cubicBezTo>
                    <a:pt x="6552" y="5045"/>
                    <a:pt x="6460" y="4749"/>
                    <a:pt x="6324" y="4475"/>
                  </a:cubicBezTo>
                  <a:cubicBezTo>
                    <a:pt x="6095" y="4018"/>
                    <a:pt x="5844" y="3562"/>
                    <a:pt x="5547" y="3174"/>
                  </a:cubicBezTo>
                  <a:cubicBezTo>
                    <a:pt x="5502" y="3219"/>
                    <a:pt x="5456" y="3265"/>
                    <a:pt x="5433" y="3311"/>
                  </a:cubicBezTo>
                  <a:cubicBezTo>
                    <a:pt x="5296" y="3493"/>
                    <a:pt x="5114" y="3676"/>
                    <a:pt x="4908" y="3858"/>
                  </a:cubicBezTo>
                  <a:cubicBezTo>
                    <a:pt x="4589" y="4132"/>
                    <a:pt x="4224" y="4361"/>
                    <a:pt x="3927" y="4543"/>
                  </a:cubicBezTo>
                  <a:cubicBezTo>
                    <a:pt x="3539" y="4794"/>
                    <a:pt x="3174" y="5000"/>
                    <a:pt x="2831" y="5159"/>
                  </a:cubicBezTo>
                  <a:cubicBezTo>
                    <a:pt x="2375" y="5365"/>
                    <a:pt x="1964" y="5502"/>
                    <a:pt x="1576" y="5570"/>
                  </a:cubicBezTo>
                  <a:lnTo>
                    <a:pt x="1485" y="5570"/>
                  </a:lnTo>
                  <a:cubicBezTo>
                    <a:pt x="1462" y="5593"/>
                    <a:pt x="1439" y="5593"/>
                    <a:pt x="1416" y="5593"/>
                  </a:cubicBezTo>
                  <a:cubicBezTo>
                    <a:pt x="1393" y="5593"/>
                    <a:pt x="1370" y="5593"/>
                    <a:pt x="1348" y="5616"/>
                  </a:cubicBezTo>
                  <a:cubicBezTo>
                    <a:pt x="1462" y="5958"/>
                    <a:pt x="1622" y="6324"/>
                    <a:pt x="1827" y="6666"/>
                  </a:cubicBezTo>
                  <a:cubicBezTo>
                    <a:pt x="2032" y="7077"/>
                    <a:pt x="2306" y="7442"/>
                    <a:pt x="2603" y="7784"/>
                  </a:cubicBezTo>
                  <a:cubicBezTo>
                    <a:pt x="2580" y="7807"/>
                    <a:pt x="2557" y="7830"/>
                    <a:pt x="2535" y="7853"/>
                  </a:cubicBezTo>
                  <a:cubicBezTo>
                    <a:pt x="2512" y="7899"/>
                    <a:pt x="2443" y="7944"/>
                    <a:pt x="2375" y="7967"/>
                  </a:cubicBezTo>
                  <a:cubicBezTo>
                    <a:pt x="2306" y="8013"/>
                    <a:pt x="2238" y="8058"/>
                    <a:pt x="2147" y="8081"/>
                  </a:cubicBezTo>
                  <a:cubicBezTo>
                    <a:pt x="2101" y="8104"/>
                    <a:pt x="2032" y="8104"/>
                    <a:pt x="1987" y="8104"/>
                  </a:cubicBezTo>
                  <a:cubicBezTo>
                    <a:pt x="1644" y="7625"/>
                    <a:pt x="1325" y="7122"/>
                    <a:pt x="1074" y="6597"/>
                  </a:cubicBezTo>
                  <a:lnTo>
                    <a:pt x="1051" y="6575"/>
                  </a:lnTo>
                  <a:cubicBezTo>
                    <a:pt x="709" y="5844"/>
                    <a:pt x="457" y="5091"/>
                    <a:pt x="298" y="4361"/>
                  </a:cubicBezTo>
                  <a:cubicBezTo>
                    <a:pt x="206" y="3790"/>
                    <a:pt x="161" y="3242"/>
                    <a:pt x="206" y="2717"/>
                  </a:cubicBezTo>
                  <a:cubicBezTo>
                    <a:pt x="229" y="2352"/>
                    <a:pt x="298" y="2010"/>
                    <a:pt x="412" y="1690"/>
                  </a:cubicBezTo>
                  <a:cubicBezTo>
                    <a:pt x="480" y="1462"/>
                    <a:pt x="594" y="1234"/>
                    <a:pt x="709" y="1051"/>
                  </a:cubicBezTo>
                  <a:cubicBezTo>
                    <a:pt x="823" y="914"/>
                    <a:pt x="937" y="754"/>
                    <a:pt x="1074" y="640"/>
                  </a:cubicBezTo>
                  <a:cubicBezTo>
                    <a:pt x="1211" y="526"/>
                    <a:pt x="1348" y="435"/>
                    <a:pt x="1485" y="366"/>
                  </a:cubicBezTo>
                  <a:cubicBezTo>
                    <a:pt x="1644" y="298"/>
                    <a:pt x="1804" y="252"/>
                    <a:pt x="1987" y="206"/>
                  </a:cubicBezTo>
                  <a:cubicBezTo>
                    <a:pt x="2101" y="184"/>
                    <a:pt x="2238" y="184"/>
                    <a:pt x="2375" y="184"/>
                  </a:cubicBezTo>
                  <a:close/>
                  <a:moveTo>
                    <a:pt x="2375" y="1"/>
                  </a:moveTo>
                  <a:cubicBezTo>
                    <a:pt x="2055" y="1"/>
                    <a:pt x="1736" y="69"/>
                    <a:pt x="1462" y="184"/>
                  </a:cubicBezTo>
                  <a:cubicBezTo>
                    <a:pt x="1370" y="229"/>
                    <a:pt x="1256" y="298"/>
                    <a:pt x="1165" y="366"/>
                  </a:cubicBezTo>
                  <a:cubicBezTo>
                    <a:pt x="1074" y="412"/>
                    <a:pt x="960" y="503"/>
                    <a:pt x="868" y="594"/>
                  </a:cubicBezTo>
                  <a:cubicBezTo>
                    <a:pt x="709" y="754"/>
                    <a:pt x="549" y="960"/>
                    <a:pt x="435" y="1188"/>
                  </a:cubicBezTo>
                  <a:cubicBezTo>
                    <a:pt x="320" y="1393"/>
                    <a:pt x="229" y="1622"/>
                    <a:pt x="161" y="1895"/>
                  </a:cubicBezTo>
                  <a:cubicBezTo>
                    <a:pt x="92" y="2124"/>
                    <a:pt x="47" y="2375"/>
                    <a:pt x="24" y="2649"/>
                  </a:cubicBezTo>
                  <a:cubicBezTo>
                    <a:pt x="1" y="3105"/>
                    <a:pt x="1" y="3585"/>
                    <a:pt x="92" y="4087"/>
                  </a:cubicBezTo>
                  <a:cubicBezTo>
                    <a:pt x="161" y="4589"/>
                    <a:pt x="275" y="5091"/>
                    <a:pt x="457" y="5593"/>
                  </a:cubicBezTo>
                  <a:cubicBezTo>
                    <a:pt x="617" y="6050"/>
                    <a:pt x="800" y="6506"/>
                    <a:pt x="1051" y="6940"/>
                  </a:cubicBezTo>
                  <a:cubicBezTo>
                    <a:pt x="1256" y="7351"/>
                    <a:pt x="1507" y="7762"/>
                    <a:pt x="1781" y="8127"/>
                  </a:cubicBezTo>
                  <a:lnTo>
                    <a:pt x="1850" y="8241"/>
                  </a:lnTo>
                  <a:cubicBezTo>
                    <a:pt x="1873" y="8264"/>
                    <a:pt x="1895" y="8264"/>
                    <a:pt x="1918" y="8264"/>
                  </a:cubicBezTo>
                  <a:cubicBezTo>
                    <a:pt x="1941" y="8287"/>
                    <a:pt x="1964" y="8287"/>
                    <a:pt x="1987" y="8287"/>
                  </a:cubicBezTo>
                  <a:cubicBezTo>
                    <a:pt x="2124" y="8287"/>
                    <a:pt x="2283" y="8241"/>
                    <a:pt x="2443" y="8150"/>
                  </a:cubicBezTo>
                  <a:cubicBezTo>
                    <a:pt x="2512" y="8127"/>
                    <a:pt x="2580" y="8058"/>
                    <a:pt x="2649" y="8013"/>
                  </a:cubicBezTo>
                  <a:cubicBezTo>
                    <a:pt x="2694" y="7967"/>
                    <a:pt x="2763" y="7899"/>
                    <a:pt x="2786" y="7830"/>
                  </a:cubicBezTo>
                  <a:cubicBezTo>
                    <a:pt x="2808" y="7807"/>
                    <a:pt x="2808" y="7784"/>
                    <a:pt x="2786" y="7762"/>
                  </a:cubicBezTo>
                  <a:cubicBezTo>
                    <a:pt x="2786" y="7739"/>
                    <a:pt x="2786" y="7739"/>
                    <a:pt x="2786" y="7739"/>
                  </a:cubicBezTo>
                  <a:cubicBezTo>
                    <a:pt x="2398" y="7282"/>
                    <a:pt x="2078" y="6803"/>
                    <a:pt x="1804" y="6255"/>
                  </a:cubicBezTo>
                  <a:cubicBezTo>
                    <a:pt x="1713" y="6073"/>
                    <a:pt x="1644" y="5913"/>
                    <a:pt x="1576" y="5753"/>
                  </a:cubicBezTo>
                  <a:cubicBezTo>
                    <a:pt x="1736" y="5730"/>
                    <a:pt x="1895" y="5684"/>
                    <a:pt x="2078" y="5639"/>
                  </a:cubicBezTo>
                  <a:cubicBezTo>
                    <a:pt x="2238" y="5593"/>
                    <a:pt x="2443" y="5525"/>
                    <a:pt x="2649" y="5433"/>
                  </a:cubicBezTo>
                  <a:cubicBezTo>
                    <a:pt x="2991" y="5296"/>
                    <a:pt x="3356" y="5091"/>
                    <a:pt x="3767" y="4863"/>
                  </a:cubicBezTo>
                  <a:cubicBezTo>
                    <a:pt x="3904" y="4771"/>
                    <a:pt x="4064" y="4680"/>
                    <a:pt x="4246" y="4566"/>
                  </a:cubicBezTo>
                  <a:cubicBezTo>
                    <a:pt x="4429" y="4452"/>
                    <a:pt x="4589" y="4338"/>
                    <a:pt x="4726" y="4224"/>
                  </a:cubicBezTo>
                  <a:cubicBezTo>
                    <a:pt x="5068" y="3973"/>
                    <a:pt x="5342" y="3722"/>
                    <a:pt x="5547" y="3470"/>
                  </a:cubicBezTo>
                  <a:cubicBezTo>
                    <a:pt x="5753" y="3767"/>
                    <a:pt x="5936" y="4110"/>
                    <a:pt x="6118" y="4452"/>
                  </a:cubicBezTo>
                  <a:lnTo>
                    <a:pt x="6141" y="4498"/>
                  </a:lnTo>
                  <a:lnTo>
                    <a:pt x="6164" y="4543"/>
                  </a:lnTo>
                  <a:cubicBezTo>
                    <a:pt x="6278" y="4817"/>
                    <a:pt x="6392" y="5091"/>
                    <a:pt x="6483" y="5388"/>
                  </a:cubicBezTo>
                  <a:cubicBezTo>
                    <a:pt x="6506" y="5479"/>
                    <a:pt x="6529" y="5548"/>
                    <a:pt x="6552" y="5639"/>
                  </a:cubicBezTo>
                  <a:lnTo>
                    <a:pt x="6575" y="5662"/>
                  </a:lnTo>
                  <a:lnTo>
                    <a:pt x="6575" y="5684"/>
                  </a:lnTo>
                  <a:lnTo>
                    <a:pt x="6575" y="5730"/>
                  </a:lnTo>
                  <a:cubicBezTo>
                    <a:pt x="6597" y="5753"/>
                    <a:pt x="6620" y="5776"/>
                    <a:pt x="6643" y="5799"/>
                  </a:cubicBezTo>
                  <a:lnTo>
                    <a:pt x="6689" y="5799"/>
                  </a:lnTo>
                  <a:cubicBezTo>
                    <a:pt x="6734" y="5799"/>
                    <a:pt x="6780" y="5821"/>
                    <a:pt x="6826" y="5821"/>
                  </a:cubicBezTo>
                  <a:cubicBezTo>
                    <a:pt x="6940" y="5821"/>
                    <a:pt x="7054" y="5799"/>
                    <a:pt x="7191" y="5753"/>
                  </a:cubicBezTo>
                  <a:cubicBezTo>
                    <a:pt x="7282" y="5707"/>
                    <a:pt x="7351" y="5684"/>
                    <a:pt x="7442" y="5639"/>
                  </a:cubicBezTo>
                  <a:cubicBezTo>
                    <a:pt x="7533" y="5593"/>
                    <a:pt x="7602" y="5548"/>
                    <a:pt x="7670" y="5479"/>
                  </a:cubicBezTo>
                  <a:cubicBezTo>
                    <a:pt x="7693" y="5456"/>
                    <a:pt x="7716" y="5411"/>
                    <a:pt x="7716" y="5365"/>
                  </a:cubicBezTo>
                  <a:lnTo>
                    <a:pt x="7693" y="5365"/>
                  </a:lnTo>
                  <a:lnTo>
                    <a:pt x="7693" y="5342"/>
                  </a:lnTo>
                  <a:lnTo>
                    <a:pt x="7670" y="5296"/>
                  </a:lnTo>
                  <a:cubicBezTo>
                    <a:pt x="7647" y="5205"/>
                    <a:pt x="7625" y="5137"/>
                    <a:pt x="7602" y="5045"/>
                  </a:cubicBezTo>
                  <a:cubicBezTo>
                    <a:pt x="7305" y="4246"/>
                    <a:pt x="6917" y="3470"/>
                    <a:pt x="6438" y="2763"/>
                  </a:cubicBezTo>
                  <a:cubicBezTo>
                    <a:pt x="6164" y="2352"/>
                    <a:pt x="5844" y="1964"/>
                    <a:pt x="5502" y="1622"/>
                  </a:cubicBezTo>
                  <a:cubicBezTo>
                    <a:pt x="5137" y="1234"/>
                    <a:pt x="4749" y="914"/>
                    <a:pt x="4338" y="663"/>
                  </a:cubicBezTo>
                  <a:cubicBezTo>
                    <a:pt x="3858" y="366"/>
                    <a:pt x="3151" y="1"/>
                    <a:pt x="2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9"/>
            <p:cNvSpPr/>
            <p:nvPr/>
          </p:nvSpPr>
          <p:spPr>
            <a:xfrm>
              <a:off x="583687" y="418982"/>
              <a:ext cx="189034" cy="168471"/>
            </a:xfrm>
            <a:custGeom>
              <a:avLst/>
              <a:gdLst/>
              <a:ahLst/>
              <a:cxnLst/>
              <a:rect l="l" t="t" r="r" b="b"/>
              <a:pathLst>
                <a:path w="4201" h="3744" extrusionOk="0">
                  <a:moveTo>
                    <a:pt x="1895" y="183"/>
                  </a:moveTo>
                  <a:cubicBezTo>
                    <a:pt x="2078" y="206"/>
                    <a:pt x="2237" y="251"/>
                    <a:pt x="2420" y="297"/>
                  </a:cubicBezTo>
                  <a:cubicBezTo>
                    <a:pt x="2671" y="388"/>
                    <a:pt x="2922" y="525"/>
                    <a:pt x="3196" y="685"/>
                  </a:cubicBezTo>
                  <a:lnTo>
                    <a:pt x="3173" y="685"/>
                  </a:lnTo>
                  <a:cubicBezTo>
                    <a:pt x="3470" y="891"/>
                    <a:pt x="3721" y="1119"/>
                    <a:pt x="3972" y="1370"/>
                  </a:cubicBezTo>
                  <a:cubicBezTo>
                    <a:pt x="3789" y="1598"/>
                    <a:pt x="3584" y="1804"/>
                    <a:pt x="3356" y="1986"/>
                  </a:cubicBezTo>
                  <a:cubicBezTo>
                    <a:pt x="2876" y="2397"/>
                    <a:pt x="2283" y="2739"/>
                    <a:pt x="1644" y="3059"/>
                  </a:cubicBezTo>
                  <a:cubicBezTo>
                    <a:pt x="1210" y="3242"/>
                    <a:pt x="776" y="3401"/>
                    <a:pt x="320" y="3538"/>
                  </a:cubicBezTo>
                  <a:cubicBezTo>
                    <a:pt x="320" y="3424"/>
                    <a:pt x="297" y="3333"/>
                    <a:pt x="274" y="3242"/>
                  </a:cubicBezTo>
                  <a:cubicBezTo>
                    <a:pt x="183" y="2808"/>
                    <a:pt x="160" y="2420"/>
                    <a:pt x="183" y="2032"/>
                  </a:cubicBezTo>
                  <a:cubicBezTo>
                    <a:pt x="206" y="1758"/>
                    <a:pt x="251" y="1507"/>
                    <a:pt x="320" y="1279"/>
                  </a:cubicBezTo>
                  <a:cubicBezTo>
                    <a:pt x="388" y="1119"/>
                    <a:pt x="457" y="959"/>
                    <a:pt x="548" y="822"/>
                  </a:cubicBezTo>
                  <a:cubicBezTo>
                    <a:pt x="640" y="708"/>
                    <a:pt x="731" y="594"/>
                    <a:pt x="822" y="502"/>
                  </a:cubicBezTo>
                  <a:cubicBezTo>
                    <a:pt x="913" y="434"/>
                    <a:pt x="1005" y="366"/>
                    <a:pt x="1119" y="320"/>
                  </a:cubicBezTo>
                  <a:cubicBezTo>
                    <a:pt x="1210" y="274"/>
                    <a:pt x="1324" y="229"/>
                    <a:pt x="1438" y="206"/>
                  </a:cubicBezTo>
                  <a:cubicBezTo>
                    <a:pt x="1553" y="183"/>
                    <a:pt x="1644" y="183"/>
                    <a:pt x="1758" y="183"/>
                  </a:cubicBezTo>
                  <a:close/>
                  <a:moveTo>
                    <a:pt x="1758" y="0"/>
                  </a:moveTo>
                  <a:cubicBezTo>
                    <a:pt x="1575" y="0"/>
                    <a:pt x="1393" y="23"/>
                    <a:pt x="1210" y="92"/>
                  </a:cubicBezTo>
                  <a:cubicBezTo>
                    <a:pt x="1119" y="114"/>
                    <a:pt x="1028" y="160"/>
                    <a:pt x="936" y="206"/>
                  </a:cubicBezTo>
                  <a:cubicBezTo>
                    <a:pt x="845" y="274"/>
                    <a:pt x="754" y="343"/>
                    <a:pt x="662" y="434"/>
                  </a:cubicBezTo>
                  <a:cubicBezTo>
                    <a:pt x="503" y="571"/>
                    <a:pt x="366" y="754"/>
                    <a:pt x="251" y="1005"/>
                  </a:cubicBezTo>
                  <a:cubicBezTo>
                    <a:pt x="160" y="1187"/>
                    <a:pt x="92" y="1393"/>
                    <a:pt x="46" y="1644"/>
                  </a:cubicBezTo>
                  <a:cubicBezTo>
                    <a:pt x="0" y="1872"/>
                    <a:pt x="0" y="2123"/>
                    <a:pt x="0" y="2397"/>
                  </a:cubicBezTo>
                  <a:cubicBezTo>
                    <a:pt x="0" y="2648"/>
                    <a:pt x="23" y="2899"/>
                    <a:pt x="69" y="3173"/>
                  </a:cubicBezTo>
                  <a:cubicBezTo>
                    <a:pt x="115" y="3356"/>
                    <a:pt x="160" y="3538"/>
                    <a:pt x="206" y="3744"/>
                  </a:cubicBezTo>
                  <a:cubicBezTo>
                    <a:pt x="274" y="3721"/>
                    <a:pt x="320" y="3721"/>
                    <a:pt x="388" y="3698"/>
                  </a:cubicBezTo>
                  <a:cubicBezTo>
                    <a:pt x="1096" y="3493"/>
                    <a:pt x="1781" y="3219"/>
                    <a:pt x="2420" y="2853"/>
                  </a:cubicBezTo>
                  <a:cubicBezTo>
                    <a:pt x="2739" y="2648"/>
                    <a:pt x="3059" y="2443"/>
                    <a:pt x="3356" y="2214"/>
                  </a:cubicBezTo>
                  <a:cubicBezTo>
                    <a:pt x="3630" y="1986"/>
                    <a:pt x="3881" y="1758"/>
                    <a:pt x="4109" y="1507"/>
                  </a:cubicBezTo>
                  <a:lnTo>
                    <a:pt x="4155" y="1438"/>
                  </a:lnTo>
                  <a:lnTo>
                    <a:pt x="4200" y="1370"/>
                  </a:lnTo>
                  <a:cubicBezTo>
                    <a:pt x="4063" y="1210"/>
                    <a:pt x="3904" y="1027"/>
                    <a:pt x="3721" y="891"/>
                  </a:cubicBezTo>
                  <a:cubicBezTo>
                    <a:pt x="3561" y="731"/>
                    <a:pt x="3379" y="594"/>
                    <a:pt x="3173" y="480"/>
                  </a:cubicBezTo>
                  <a:cubicBezTo>
                    <a:pt x="2991" y="343"/>
                    <a:pt x="2785" y="251"/>
                    <a:pt x="2557" y="160"/>
                  </a:cubicBezTo>
                  <a:cubicBezTo>
                    <a:pt x="2351" y="69"/>
                    <a:pt x="2123" y="23"/>
                    <a:pt x="1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8" name="Google Shape;1948;p9"/>
          <p:cNvGrpSpPr/>
          <p:nvPr/>
        </p:nvGrpSpPr>
        <p:grpSpPr>
          <a:xfrm>
            <a:off x="581364" y="4277226"/>
            <a:ext cx="347196" cy="510641"/>
            <a:chOff x="3716700" y="1378700"/>
            <a:chExt cx="135825" cy="199750"/>
          </a:xfrm>
        </p:grpSpPr>
        <p:sp>
          <p:nvSpPr>
            <p:cNvPr id="1949" name="Google Shape;1949;p9"/>
            <p:cNvSpPr/>
            <p:nvPr/>
          </p:nvSpPr>
          <p:spPr>
            <a:xfrm>
              <a:off x="3718975" y="1380975"/>
              <a:ext cx="129550" cy="195175"/>
            </a:xfrm>
            <a:custGeom>
              <a:avLst/>
              <a:gdLst/>
              <a:ahLst/>
              <a:cxnLst/>
              <a:rect l="l" t="t" r="r" b="b"/>
              <a:pathLst>
                <a:path w="5182" h="7807" extrusionOk="0">
                  <a:moveTo>
                    <a:pt x="3401" y="3812"/>
                  </a:moveTo>
                  <a:cubicBezTo>
                    <a:pt x="3470" y="3812"/>
                    <a:pt x="3538" y="3812"/>
                    <a:pt x="3607" y="3835"/>
                  </a:cubicBezTo>
                  <a:cubicBezTo>
                    <a:pt x="3675" y="3835"/>
                    <a:pt x="3721" y="3858"/>
                    <a:pt x="3789" y="3881"/>
                  </a:cubicBezTo>
                  <a:cubicBezTo>
                    <a:pt x="3835" y="3904"/>
                    <a:pt x="3903" y="3927"/>
                    <a:pt x="3949" y="3949"/>
                  </a:cubicBezTo>
                  <a:cubicBezTo>
                    <a:pt x="3995" y="3995"/>
                    <a:pt x="4063" y="4018"/>
                    <a:pt x="4109" y="4041"/>
                  </a:cubicBezTo>
                  <a:lnTo>
                    <a:pt x="4155" y="4086"/>
                  </a:lnTo>
                  <a:cubicBezTo>
                    <a:pt x="4200" y="4109"/>
                    <a:pt x="4246" y="4132"/>
                    <a:pt x="4292" y="4155"/>
                  </a:cubicBezTo>
                  <a:cubicBezTo>
                    <a:pt x="4337" y="4223"/>
                    <a:pt x="4406" y="4269"/>
                    <a:pt x="4451" y="4337"/>
                  </a:cubicBezTo>
                  <a:lnTo>
                    <a:pt x="4451" y="4360"/>
                  </a:lnTo>
                  <a:cubicBezTo>
                    <a:pt x="4520" y="4429"/>
                    <a:pt x="4565" y="4520"/>
                    <a:pt x="4611" y="4589"/>
                  </a:cubicBezTo>
                  <a:cubicBezTo>
                    <a:pt x="4634" y="4634"/>
                    <a:pt x="4657" y="4657"/>
                    <a:pt x="4657" y="4703"/>
                  </a:cubicBezTo>
                  <a:lnTo>
                    <a:pt x="4680" y="4725"/>
                  </a:lnTo>
                  <a:cubicBezTo>
                    <a:pt x="4702" y="4771"/>
                    <a:pt x="4702" y="4817"/>
                    <a:pt x="4725" y="4840"/>
                  </a:cubicBezTo>
                  <a:cubicBezTo>
                    <a:pt x="4748" y="4931"/>
                    <a:pt x="4771" y="4999"/>
                    <a:pt x="4794" y="5068"/>
                  </a:cubicBezTo>
                  <a:lnTo>
                    <a:pt x="4794" y="5091"/>
                  </a:lnTo>
                  <a:cubicBezTo>
                    <a:pt x="4794" y="5159"/>
                    <a:pt x="4817" y="5205"/>
                    <a:pt x="4817" y="5273"/>
                  </a:cubicBezTo>
                  <a:cubicBezTo>
                    <a:pt x="4817" y="5365"/>
                    <a:pt x="4817" y="5456"/>
                    <a:pt x="4817" y="5524"/>
                  </a:cubicBezTo>
                  <a:lnTo>
                    <a:pt x="4794" y="5593"/>
                  </a:lnTo>
                  <a:cubicBezTo>
                    <a:pt x="4794" y="5730"/>
                    <a:pt x="4771" y="5867"/>
                    <a:pt x="4748" y="5958"/>
                  </a:cubicBezTo>
                  <a:cubicBezTo>
                    <a:pt x="4748" y="6027"/>
                    <a:pt x="4702" y="6118"/>
                    <a:pt x="4657" y="6209"/>
                  </a:cubicBezTo>
                  <a:cubicBezTo>
                    <a:pt x="4657" y="6255"/>
                    <a:pt x="4634" y="6278"/>
                    <a:pt x="4611" y="6300"/>
                  </a:cubicBezTo>
                  <a:lnTo>
                    <a:pt x="4611" y="6323"/>
                  </a:lnTo>
                  <a:lnTo>
                    <a:pt x="4588" y="6369"/>
                  </a:lnTo>
                  <a:cubicBezTo>
                    <a:pt x="4565" y="6392"/>
                    <a:pt x="4565" y="6415"/>
                    <a:pt x="4543" y="6437"/>
                  </a:cubicBezTo>
                  <a:cubicBezTo>
                    <a:pt x="4565" y="6415"/>
                    <a:pt x="4565" y="6369"/>
                    <a:pt x="4565" y="6346"/>
                  </a:cubicBezTo>
                  <a:cubicBezTo>
                    <a:pt x="4588" y="6300"/>
                    <a:pt x="4588" y="6255"/>
                    <a:pt x="4588" y="6209"/>
                  </a:cubicBezTo>
                  <a:lnTo>
                    <a:pt x="4611" y="6095"/>
                  </a:lnTo>
                  <a:cubicBezTo>
                    <a:pt x="4611" y="6072"/>
                    <a:pt x="4611" y="6027"/>
                    <a:pt x="4634" y="6004"/>
                  </a:cubicBezTo>
                  <a:cubicBezTo>
                    <a:pt x="4634" y="5958"/>
                    <a:pt x="4634" y="5912"/>
                    <a:pt x="4611" y="5867"/>
                  </a:cubicBezTo>
                  <a:cubicBezTo>
                    <a:pt x="4588" y="5821"/>
                    <a:pt x="4565" y="5798"/>
                    <a:pt x="4520" y="5775"/>
                  </a:cubicBezTo>
                  <a:lnTo>
                    <a:pt x="4474" y="5775"/>
                  </a:lnTo>
                  <a:cubicBezTo>
                    <a:pt x="4383" y="5775"/>
                    <a:pt x="4314" y="5821"/>
                    <a:pt x="4292" y="5890"/>
                  </a:cubicBezTo>
                  <a:cubicBezTo>
                    <a:pt x="4292" y="5912"/>
                    <a:pt x="4292" y="5958"/>
                    <a:pt x="4269" y="5981"/>
                  </a:cubicBezTo>
                  <a:cubicBezTo>
                    <a:pt x="4246" y="6004"/>
                    <a:pt x="4246" y="6027"/>
                    <a:pt x="4223" y="6072"/>
                  </a:cubicBezTo>
                  <a:cubicBezTo>
                    <a:pt x="4200" y="6095"/>
                    <a:pt x="4177" y="6118"/>
                    <a:pt x="4155" y="6163"/>
                  </a:cubicBezTo>
                  <a:lnTo>
                    <a:pt x="4132" y="6186"/>
                  </a:lnTo>
                  <a:cubicBezTo>
                    <a:pt x="4109" y="6232"/>
                    <a:pt x="4063" y="6278"/>
                    <a:pt x="4040" y="6300"/>
                  </a:cubicBezTo>
                  <a:lnTo>
                    <a:pt x="4040" y="6278"/>
                  </a:lnTo>
                  <a:cubicBezTo>
                    <a:pt x="4040" y="6255"/>
                    <a:pt x="4040" y="6255"/>
                    <a:pt x="4040" y="6232"/>
                  </a:cubicBezTo>
                  <a:lnTo>
                    <a:pt x="4040" y="6186"/>
                  </a:lnTo>
                  <a:cubicBezTo>
                    <a:pt x="4063" y="6163"/>
                    <a:pt x="4063" y="6118"/>
                    <a:pt x="4063" y="6095"/>
                  </a:cubicBezTo>
                  <a:cubicBezTo>
                    <a:pt x="4086" y="6072"/>
                    <a:pt x="4086" y="6049"/>
                    <a:pt x="4109" y="6027"/>
                  </a:cubicBezTo>
                  <a:cubicBezTo>
                    <a:pt x="4109" y="6004"/>
                    <a:pt x="4109" y="5981"/>
                    <a:pt x="4132" y="5958"/>
                  </a:cubicBezTo>
                  <a:cubicBezTo>
                    <a:pt x="4155" y="5844"/>
                    <a:pt x="4155" y="5753"/>
                    <a:pt x="4177" y="5661"/>
                  </a:cubicBezTo>
                  <a:cubicBezTo>
                    <a:pt x="4177" y="5593"/>
                    <a:pt x="4155" y="5524"/>
                    <a:pt x="4155" y="5456"/>
                  </a:cubicBezTo>
                  <a:cubicBezTo>
                    <a:pt x="4155" y="5387"/>
                    <a:pt x="4155" y="5296"/>
                    <a:pt x="4132" y="5228"/>
                  </a:cubicBezTo>
                  <a:cubicBezTo>
                    <a:pt x="4132" y="5159"/>
                    <a:pt x="4109" y="5113"/>
                    <a:pt x="4109" y="5045"/>
                  </a:cubicBezTo>
                  <a:cubicBezTo>
                    <a:pt x="4109" y="4999"/>
                    <a:pt x="4086" y="4977"/>
                    <a:pt x="4086" y="4931"/>
                  </a:cubicBezTo>
                  <a:cubicBezTo>
                    <a:pt x="4086" y="4885"/>
                    <a:pt x="4063" y="4862"/>
                    <a:pt x="4063" y="4817"/>
                  </a:cubicBezTo>
                  <a:cubicBezTo>
                    <a:pt x="4018" y="4725"/>
                    <a:pt x="3995" y="4634"/>
                    <a:pt x="3949" y="4543"/>
                  </a:cubicBezTo>
                  <a:cubicBezTo>
                    <a:pt x="3926" y="4497"/>
                    <a:pt x="3903" y="4452"/>
                    <a:pt x="3858" y="4383"/>
                  </a:cubicBezTo>
                  <a:lnTo>
                    <a:pt x="3835" y="4337"/>
                  </a:lnTo>
                  <a:lnTo>
                    <a:pt x="3812" y="4292"/>
                  </a:lnTo>
                  <a:cubicBezTo>
                    <a:pt x="3767" y="4223"/>
                    <a:pt x="3744" y="4178"/>
                    <a:pt x="3698" y="4132"/>
                  </a:cubicBezTo>
                  <a:cubicBezTo>
                    <a:pt x="3652" y="4064"/>
                    <a:pt x="3607" y="4018"/>
                    <a:pt x="3561" y="3949"/>
                  </a:cubicBezTo>
                  <a:cubicBezTo>
                    <a:pt x="3515" y="3904"/>
                    <a:pt x="3470" y="3858"/>
                    <a:pt x="3401" y="3812"/>
                  </a:cubicBezTo>
                  <a:close/>
                  <a:moveTo>
                    <a:pt x="2351" y="754"/>
                  </a:moveTo>
                  <a:cubicBezTo>
                    <a:pt x="2443" y="777"/>
                    <a:pt x="2534" y="822"/>
                    <a:pt x="2602" y="868"/>
                  </a:cubicBezTo>
                  <a:cubicBezTo>
                    <a:pt x="2671" y="891"/>
                    <a:pt x="2739" y="936"/>
                    <a:pt x="2808" y="1005"/>
                  </a:cubicBezTo>
                  <a:cubicBezTo>
                    <a:pt x="2831" y="1028"/>
                    <a:pt x="2854" y="1028"/>
                    <a:pt x="2876" y="1051"/>
                  </a:cubicBezTo>
                  <a:cubicBezTo>
                    <a:pt x="2876" y="1073"/>
                    <a:pt x="2899" y="1096"/>
                    <a:pt x="2922" y="1119"/>
                  </a:cubicBezTo>
                  <a:cubicBezTo>
                    <a:pt x="2945" y="1165"/>
                    <a:pt x="2990" y="1233"/>
                    <a:pt x="3013" y="1302"/>
                  </a:cubicBezTo>
                  <a:cubicBezTo>
                    <a:pt x="3013" y="1347"/>
                    <a:pt x="3036" y="1370"/>
                    <a:pt x="3036" y="1416"/>
                  </a:cubicBezTo>
                  <a:cubicBezTo>
                    <a:pt x="3036" y="1507"/>
                    <a:pt x="3036" y="1598"/>
                    <a:pt x="3036" y="1713"/>
                  </a:cubicBezTo>
                  <a:lnTo>
                    <a:pt x="3036" y="1735"/>
                  </a:lnTo>
                  <a:cubicBezTo>
                    <a:pt x="3036" y="1827"/>
                    <a:pt x="3036" y="1918"/>
                    <a:pt x="3013" y="2009"/>
                  </a:cubicBezTo>
                  <a:cubicBezTo>
                    <a:pt x="2990" y="2078"/>
                    <a:pt x="2990" y="2146"/>
                    <a:pt x="2968" y="2215"/>
                  </a:cubicBezTo>
                  <a:lnTo>
                    <a:pt x="2945" y="2283"/>
                  </a:lnTo>
                  <a:cubicBezTo>
                    <a:pt x="2922" y="2352"/>
                    <a:pt x="2922" y="2397"/>
                    <a:pt x="2899" y="2443"/>
                  </a:cubicBezTo>
                  <a:cubicBezTo>
                    <a:pt x="2854" y="2580"/>
                    <a:pt x="2808" y="2740"/>
                    <a:pt x="2717" y="2877"/>
                  </a:cubicBezTo>
                  <a:cubicBezTo>
                    <a:pt x="2671" y="2968"/>
                    <a:pt x="2625" y="3059"/>
                    <a:pt x="2557" y="3151"/>
                  </a:cubicBezTo>
                  <a:lnTo>
                    <a:pt x="2511" y="3196"/>
                  </a:lnTo>
                  <a:cubicBezTo>
                    <a:pt x="2466" y="3287"/>
                    <a:pt x="2420" y="3379"/>
                    <a:pt x="2351" y="3447"/>
                  </a:cubicBezTo>
                  <a:lnTo>
                    <a:pt x="2329" y="3447"/>
                  </a:lnTo>
                  <a:cubicBezTo>
                    <a:pt x="2306" y="3470"/>
                    <a:pt x="2260" y="3470"/>
                    <a:pt x="2237" y="3470"/>
                  </a:cubicBezTo>
                  <a:cubicBezTo>
                    <a:pt x="2192" y="3493"/>
                    <a:pt x="2146" y="3516"/>
                    <a:pt x="2100" y="3539"/>
                  </a:cubicBezTo>
                  <a:cubicBezTo>
                    <a:pt x="2077" y="3539"/>
                    <a:pt x="2077" y="3561"/>
                    <a:pt x="2055" y="3584"/>
                  </a:cubicBezTo>
                  <a:lnTo>
                    <a:pt x="2032" y="3607"/>
                  </a:lnTo>
                  <a:lnTo>
                    <a:pt x="2009" y="3607"/>
                  </a:lnTo>
                  <a:cubicBezTo>
                    <a:pt x="1986" y="3607"/>
                    <a:pt x="1963" y="3630"/>
                    <a:pt x="1963" y="3653"/>
                  </a:cubicBezTo>
                  <a:cubicBezTo>
                    <a:pt x="1918" y="3676"/>
                    <a:pt x="1918" y="3721"/>
                    <a:pt x="1895" y="3744"/>
                  </a:cubicBezTo>
                  <a:cubicBezTo>
                    <a:pt x="1895" y="3835"/>
                    <a:pt x="1963" y="3904"/>
                    <a:pt x="2055" y="3927"/>
                  </a:cubicBezTo>
                  <a:cubicBezTo>
                    <a:pt x="2100" y="3927"/>
                    <a:pt x="2146" y="3904"/>
                    <a:pt x="2214" y="3881"/>
                  </a:cubicBezTo>
                  <a:cubicBezTo>
                    <a:pt x="2237" y="3858"/>
                    <a:pt x="2237" y="3858"/>
                    <a:pt x="2237" y="3858"/>
                  </a:cubicBezTo>
                  <a:lnTo>
                    <a:pt x="2329" y="3858"/>
                  </a:lnTo>
                  <a:cubicBezTo>
                    <a:pt x="2420" y="3858"/>
                    <a:pt x="2488" y="3858"/>
                    <a:pt x="2580" y="3881"/>
                  </a:cubicBezTo>
                  <a:cubicBezTo>
                    <a:pt x="2625" y="3881"/>
                    <a:pt x="2648" y="3904"/>
                    <a:pt x="2694" y="3904"/>
                  </a:cubicBezTo>
                  <a:cubicBezTo>
                    <a:pt x="2717" y="3927"/>
                    <a:pt x="2762" y="3927"/>
                    <a:pt x="2785" y="3949"/>
                  </a:cubicBezTo>
                  <a:lnTo>
                    <a:pt x="2808" y="3949"/>
                  </a:lnTo>
                  <a:cubicBezTo>
                    <a:pt x="2831" y="3972"/>
                    <a:pt x="2854" y="3995"/>
                    <a:pt x="2876" y="4018"/>
                  </a:cubicBezTo>
                  <a:cubicBezTo>
                    <a:pt x="2945" y="4064"/>
                    <a:pt x="2968" y="4109"/>
                    <a:pt x="3013" y="4155"/>
                  </a:cubicBezTo>
                  <a:lnTo>
                    <a:pt x="3036" y="4155"/>
                  </a:lnTo>
                  <a:cubicBezTo>
                    <a:pt x="3059" y="4200"/>
                    <a:pt x="3105" y="4246"/>
                    <a:pt x="3150" y="4269"/>
                  </a:cubicBezTo>
                  <a:cubicBezTo>
                    <a:pt x="3173" y="4292"/>
                    <a:pt x="3196" y="4292"/>
                    <a:pt x="3242" y="4292"/>
                  </a:cubicBezTo>
                  <a:cubicBezTo>
                    <a:pt x="3287" y="4292"/>
                    <a:pt x="3310" y="4292"/>
                    <a:pt x="3356" y="4246"/>
                  </a:cubicBezTo>
                  <a:lnTo>
                    <a:pt x="3379" y="4246"/>
                  </a:lnTo>
                  <a:cubicBezTo>
                    <a:pt x="3401" y="4292"/>
                    <a:pt x="3424" y="4315"/>
                    <a:pt x="3447" y="4337"/>
                  </a:cubicBezTo>
                  <a:cubicBezTo>
                    <a:pt x="3470" y="4383"/>
                    <a:pt x="3493" y="4429"/>
                    <a:pt x="3515" y="4452"/>
                  </a:cubicBezTo>
                  <a:cubicBezTo>
                    <a:pt x="3515" y="4497"/>
                    <a:pt x="3538" y="4520"/>
                    <a:pt x="3561" y="4566"/>
                  </a:cubicBezTo>
                  <a:cubicBezTo>
                    <a:pt x="3607" y="4634"/>
                    <a:pt x="3652" y="4703"/>
                    <a:pt x="3675" y="4817"/>
                  </a:cubicBezTo>
                  <a:cubicBezTo>
                    <a:pt x="3698" y="4862"/>
                    <a:pt x="3721" y="4931"/>
                    <a:pt x="3744" y="4977"/>
                  </a:cubicBezTo>
                  <a:cubicBezTo>
                    <a:pt x="3744" y="5022"/>
                    <a:pt x="3767" y="5068"/>
                    <a:pt x="3767" y="5113"/>
                  </a:cubicBezTo>
                  <a:lnTo>
                    <a:pt x="3767" y="5159"/>
                  </a:lnTo>
                  <a:cubicBezTo>
                    <a:pt x="3789" y="5205"/>
                    <a:pt x="3789" y="5250"/>
                    <a:pt x="3789" y="5296"/>
                  </a:cubicBezTo>
                  <a:cubicBezTo>
                    <a:pt x="3812" y="5342"/>
                    <a:pt x="3812" y="5410"/>
                    <a:pt x="3812" y="5456"/>
                  </a:cubicBezTo>
                  <a:cubicBezTo>
                    <a:pt x="3835" y="5547"/>
                    <a:pt x="3835" y="5661"/>
                    <a:pt x="3812" y="5775"/>
                  </a:cubicBezTo>
                  <a:cubicBezTo>
                    <a:pt x="3812" y="5821"/>
                    <a:pt x="3789" y="5844"/>
                    <a:pt x="3789" y="5890"/>
                  </a:cubicBezTo>
                  <a:cubicBezTo>
                    <a:pt x="3767" y="5935"/>
                    <a:pt x="3767" y="5958"/>
                    <a:pt x="3767" y="5981"/>
                  </a:cubicBezTo>
                  <a:cubicBezTo>
                    <a:pt x="3744" y="6027"/>
                    <a:pt x="3744" y="6072"/>
                    <a:pt x="3744" y="6118"/>
                  </a:cubicBezTo>
                  <a:cubicBezTo>
                    <a:pt x="3721" y="6141"/>
                    <a:pt x="3721" y="6141"/>
                    <a:pt x="3698" y="6163"/>
                  </a:cubicBezTo>
                  <a:cubicBezTo>
                    <a:pt x="3698" y="6163"/>
                    <a:pt x="3675" y="6186"/>
                    <a:pt x="3675" y="6186"/>
                  </a:cubicBezTo>
                  <a:cubicBezTo>
                    <a:pt x="3630" y="6255"/>
                    <a:pt x="3584" y="6300"/>
                    <a:pt x="3538" y="6346"/>
                  </a:cubicBezTo>
                  <a:lnTo>
                    <a:pt x="3493" y="6415"/>
                  </a:lnTo>
                  <a:cubicBezTo>
                    <a:pt x="3447" y="6460"/>
                    <a:pt x="3379" y="6529"/>
                    <a:pt x="3310" y="6574"/>
                  </a:cubicBezTo>
                  <a:cubicBezTo>
                    <a:pt x="3287" y="6597"/>
                    <a:pt x="3264" y="6620"/>
                    <a:pt x="3242" y="6643"/>
                  </a:cubicBezTo>
                  <a:cubicBezTo>
                    <a:pt x="3219" y="6666"/>
                    <a:pt x="3219" y="6666"/>
                    <a:pt x="3196" y="6688"/>
                  </a:cubicBezTo>
                  <a:lnTo>
                    <a:pt x="3173" y="6711"/>
                  </a:lnTo>
                  <a:cubicBezTo>
                    <a:pt x="3150" y="6734"/>
                    <a:pt x="3105" y="6757"/>
                    <a:pt x="3082" y="6780"/>
                  </a:cubicBezTo>
                  <a:cubicBezTo>
                    <a:pt x="3036" y="6803"/>
                    <a:pt x="2968" y="6848"/>
                    <a:pt x="2899" y="6871"/>
                  </a:cubicBezTo>
                  <a:lnTo>
                    <a:pt x="2876" y="6894"/>
                  </a:lnTo>
                  <a:lnTo>
                    <a:pt x="2831" y="6917"/>
                  </a:lnTo>
                  <a:cubicBezTo>
                    <a:pt x="2785" y="6940"/>
                    <a:pt x="2717" y="6962"/>
                    <a:pt x="2671" y="6985"/>
                  </a:cubicBezTo>
                  <a:cubicBezTo>
                    <a:pt x="2602" y="7008"/>
                    <a:pt x="2534" y="7031"/>
                    <a:pt x="2443" y="7054"/>
                  </a:cubicBezTo>
                  <a:cubicBezTo>
                    <a:pt x="2351" y="7076"/>
                    <a:pt x="2283" y="7099"/>
                    <a:pt x="2192" y="7099"/>
                  </a:cubicBezTo>
                  <a:cubicBezTo>
                    <a:pt x="2100" y="7122"/>
                    <a:pt x="2032" y="7145"/>
                    <a:pt x="1963" y="7145"/>
                  </a:cubicBezTo>
                  <a:lnTo>
                    <a:pt x="1895" y="7168"/>
                  </a:lnTo>
                  <a:cubicBezTo>
                    <a:pt x="1849" y="7168"/>
                    <a:pt x="1804" y="7168"/>
                    <a:pt x="1758" y="7191"/>
                  </a:cubicBezTo>
                  <a:lnTo>
                    <a:pt x="1689" y="7191"/>
                  </a:lnTo>
                  <a:cubicBezTo>
                    <a:pt x="1621" y="7191"/>
                    <a:pt x="1575" y="7191"/>
                    <a:pt x="1507" y="7168"/>
                  </a:cubicBezTo>
                  <a:cubicBezTo>
                    <a:pt x="1438" y="7168"/>
                    <a:pt x="1347" y="7168"/>
                    <a:pt x="1279" y="7145"/>
                  </a:cubicBezTo>
                  <a:lnTo>
                    <a:pt x="1256" y="7145"/>
                  </a:lnTo>
                  <a:cubicBezTo>
                    <a:pt x="1187" y="7122"/>
                    <a:pt x="1119" y="7122"/>
                    <a:pt x="1073" y="7099"/>
                  </a:cubicBezTo>
                  <a:cubicBezTo>
                    <a:pt x="1050" y="7076"/>
                    <a:pt x="1028" y="7076"/>
                    <a:pt x="1005" y="7054"/>
                  </a:cubicBezTo>
                  <a:cubicBezTo>
                    <a:pt x="982" y="7031"/>
                    <a:pt x="936" y="7031"/>
                    <a:pt x="913" y="7008"/>
                  </a:cubicBezTo>
                  <a:cubicBezTo>
                    <a:pt x="891" y="7008"/>
                    <a:pt x="891" y="7008"/>
                    <a:pt x="868" y="6985"/>
                  </a:cubicBezTo>
                  <a:lnTo>
                    <a:pt x="799" y="6985"/>
                  </a:lnTo>
                  <a:cubicBezTo>
                    <a:pt x="776" y="6985"/>
                    <a:pt x="754" y="6985"/>
                    <a:pt x="731" y="7008"/>
                  </a:cubicBezTo>
                  <a:cubicBezTo>
                    <a:pt x="708" y="7008"/>
                    <a:pt x="708" y="7008"/>
                    <a:pt x="708" y="7031"/>
                  </a:cubicBezTo>
                  <a:lnTo>
                    <a:pt x="639" y="6985"/>
                  </a:lnTo>
                  <a:cubicBezTo>
                    <a:pt x="639" y="6985"/>
                    <a:pt x="617" y="6962"/>
                    <a:pt x="617" y="6940"/>
                  </a:cubicBezTo>
                  <a:cubicBezTo>
                    <a:pt x="594" y="6894"/>
                    <a:pt x="594" y="6848"/>
                    <a:pt x="594" y="6803"/>
                  </a:cubicBezTo>
                  <a:lnTo>
                    <a:pt x="594" y="6780"/>
                  </a:lnTo>
                  <a:lnTo>
                    <a:pt x="594" y="6757"/>
                  </a:lnTo>
                  <a:lnTo>
                    <a:pt x="571" y="6734"/>
                  </a:lnTo>
                  <a:cubicBezTo>
                    <a:pt x="571" y="6574"/>
                    <a:pt x="571" y="6437"/>
                    <a:pt x="571" y="6278"/>
                  </a:cubicBezTo>
                  <a:cubicBezTo>
                    <a:pt x="571" y="6163"/>
                    <a:pt x="571" y="6027"/>
                    <a:pt x="571" y="5912"/>
                  </a:cubicBezTo>
                  <a:lnTo>
                    <a:pt x="594" y="5798"/>
                  </a:lnTo>
                  <a:lnTo>
                    <a:pt x="594" y="5616"/>
                  </a:lnTo>
                  <a:cubicBezTo>
                    <a:pt x="594" y="5502"/>
                    <a:pt x="594" y="5387"/>
                    <a:pt x="617" y="5273"/>
                  </a:cubicBezTo>
                  <a:cubicBezTo>
                    <a:pt x="617" y="5205"/>
                    <a:pt x="617" y="5113"/>
                    <a:pt x="617" y="5022"/>
                  </a:cubicBezTo>
                  <a:cubicBezTo>
                    <a:pt x="617" y="4954"/>
                    <a:pt x="617" y="4885"/>
                    <a:pt x="617" y="4840"/>
                  </a:cubicBezTo>
                  <a:lnTo>
                    <a:pt x="617" y="4748"/>
                  </a:lnTo>
                  <a:lnTo>
                    <a:pt x="617" y="4725"/>
                  </a:lnTo>
                  <a:cubicBezTo>
                    <a:pt x="594" y="4406"/>
                    <a:pt x="594" y="4086"/>
                    <a:pt x="594" y="3767"/>
                  </a:cubicBezTo>
                  <a:cubicBezTo>
                    <a:pt x="594" y="3698"/>
                    <a:pt x="594" y="3653"/>
                    <a:pt x="594" y="3584"/>
                  </a:cubicBezTo>
                  <a:lnTo>
                    <a:pt x="594" y="3493"/>
                  </a:lnTo>
                  <a:cubicBezTo>
                    <a:pt x="594" y="3447"/>
                    <a:pt x="594" y="3379"/>
                    <a:pt x="594" y="3333"/>
                  </a:cubicBezTo>
                  <a:lnTo>
                    <a:pt x="594" y="3242"/>
                  </a:lnTo>
                  <a:cubicBezTo>
                    <a:pt x="594" y="3196"/>
                    <a:pt x="594" y="3151"/>
                    <a:pt x="594" y="3082"/>
                  </a:cubicBezTo>
                  <a:lnTo>
                    <a:pt x="594" y="3014"/>
                  </a:lnTo>
                  <a:cubicBezTo>
                    <a:pt x="594" y="2922"/>
                    <a:pt x="594" y="2831"/>
                    <a:pt x="594" y="2762"/>
                  </a:cubicBezTo>
                  <a:lnTo>
                    <a:pt x="594" y="2626"/>
                  </a:lnTo>
                  <a:cubicBezTo>
                    <a:pt x="594" y="2580"/>
                    <a:pt x="571" y="2511"/>
                    <a:pt x="571" y="2443"/>
                  </a:cubicBezTo>
                  <a:cubicBezTo>
                    <a:pt x="571" y="2352"/>
                    <a:pt x="571" y="2238"/>
                    <a:pt x="571" y="2123"/>
                  </a:cubicBezTo>
                  <a:lnTo>
                    <a:pt x="571" y="1941"/>
                  </a:lnTo>
                  <a:cubicBezTo>
                    <a:pt x="594" y="1849"/>
                    <a:pt x="594" y="1781"/>
                    <a:pt x="594" y="1713"/>
                  </a:cubicBezTo>
                  <a:cubicBezTo>
                    <a:pt x="594" y="1667"/>
                    <a:pt x="594" y="1644"/>
                    <a:pt x="594" y="1598"/>
                  </a:cubicBezTo>
                  <a:cubicBezTo>
                    <a:pt x="594" y="1576"/>
                    <a:pt x="594" y="1553"/>
                    <a:pt x="594" y="1530"/>
                  </a:cubicBezTo>
                  <a:cubicBezTo>
                    <a:pt x="594" y="1461"/>
                    <a:pt x="594" y="1393"/>
                    <a:pt x="594" y="1325"/>
                  </a:cubicBezTo>
                  <a:cubicBezTo>
                    <a:pt x="639" y="1279"/>
                    <a:pt x="708" y="1233"/>
                    <a:pt x="754" y="1188"/>
                  </a:cubicBezTo>
                  <a:cubicBezTo>
                    <a:pt x="799" y="1142"/>
                    <a:pt x="845" y="1119"/>
                    <a:pt x="891" y="1073"/>
                  </a:cubicBezTo>
                  <a:cubicBezTo>
                    <a:pt x="959" y="1051"/>
                    <a:pt x="1005" y="1005"/>
                    <a:pt x="1073" y="959"/>
                  </a:cubicBezTo>
                  <a:cubicBezTo>
                    <a:pt x="1142" y="936"/>
                    <a:pt x="1210" y="914"/>
                    <a:pt x="1256" y="891"/>
                  </a:cubicBezTo>
                  <a:cubicBezTo>
                    <a:pt x="1370" y="845"/>
                    <a:pt x="1507" y="822"/>
                    <a:pt x="1667" y="800"/>
                  </a:cubicBezTo>
                  <a:cubicBezTo>
                    <a:pt x="1712" y="777"/>
                    <a:pt x="1735" y="777"/>
                    <a:pt x="1781" y="777"/>
                  </a:cubicBezTo>
                  <a:lnTo>
                    <a:pt x="1872" y="777"/>
                  </a:lnTo>
                  <a:lnTo>
                    <a:pt x="1918" y="754"/>
                  </a:lnTo>
                  <a:close/>
                  <a:moveTo>
                    <a:pt x="2511" y="1"/>
                  </a:moveTo>
                  <a:cubicBezTo>
                    <a:pt x="2351" y="1"/>
                    <a:pt x="2192" y="23"/>
                    <a:pt x="2032" y="46"/>
                  </a:cubicBezTo>
                  <a:cubicBezTo>
                    <a:pt x="1941" y="69"/>
                    <a:pt x="1849" y="92"/>
                    <a:pt x="1758" y="92"/>
                  </a:cubicBezTo>
                  <a:cubicBezTo>
                    <a:pt x="1689" y="115"/>
                    <a:pt x="1621" y="138"/>
                    <a:pt x="1552" y="138"/>
                  </a:cubicBezTo>
                  <a:cubicBezTo>
                    <a:pt x="1370" y="183"/>
                    <a:pt x="1187" y="229"/>
                    <a:pt x="1028" y="320"/>
                  </a:cubicBezTo>
                  <a:cubicBezTo>
                    <a:pt x="959" y="343"/>
                    <a:pt x="913" y="389"/>
                    <a:pt x="845" y="434"/>
                  </a:cubicBezTo>
                  <a:lnTo>
                    <a:pt x="822" y="457"/>
                  </a:lnTo>
                  <a:lnTo>
                    <a:pt x="754" y="480"/>
                  </a:lnTo>
                  <a:cubicBezTo>
                    <a:pt x="708" y="503"/>
                    <a:pt x="662" y="548"/>
                    <a:pt x="594" y="594"/>
                  </a:cubicBezTo>
                  <a:cubicBezTo>
                    <a:pt x="525" y="640"/>
                    <a:pt x="457" y="685"/>
                    <a:pt x="388" y="754"/>
                  </a:cubicBezTo>
                  <a:lnTo>
                    <a:pt x="388" y="777"/>
                  </a:lnTo>
                  <a:lnTo>
                    <a:pt x="274" y="777"/>
                  </a:lnTo>
                  <a:cubicBezTo>
                    <a:pt x="251" y="800"/>
                    <a:pt x="206" y="822"/>
                    <a:pt x="183" y="845"/>
                  </a:cubicBezTo>
                  <a:cubicBezTo>
                    <a:pt x="160" y="868"/>
                    <a:pt x="137" y="891"/>
                    <a:pt x="114" y="914"/>
                  </a:cubicBezTo>
                  <a:cubicBezTo>
                    <a:pt x="92" y="936"/>
                    <a:pt x="92" y="959"/>
                    <a:pt x="69" y="982"/>
                  </a:cubicBezTo>
                  <a:cubicBezTo>
                    <a:pt x="23" y="1073"/>
                    <a:pt x="23" y="1165"/>
                    <a:pt x="0" y="1256"/>
                  </a:cubicBezTo>
                  <a:cubicBezTo>
                    <a:pt x="0" y="1347"/>
                    <a:pt x="0" y="1416"/>
                    <a:pt x="0" y="1484"/>
                  </a:cubicBezTo>
                  <a:lnTo>
                    <a:pt x="0" y="1530"/>
                  </a:lnTo>
                  <a:cubicBezTo>
                    <a:pt x="0" y="1598"/>
                    <a:pt x="0" y="1667"/>
                    <a:pt x="0" y="1735"/>
                  </a:cubicBezTo>
                  <a:cubicBezTo>
                    <a:pt x="0" y="1804"/>
                    <a:pt x="0" y="1895"/>
                    <a:pt x="0" y="1986"/>
                  </a:cubicBezTo>
                  <a:cubicBezTo>
                    <a:pt x="0" y="2055"/>
                    <a:pt x="0" y="2123"/>
                    <a:pt x="0" y="2192"/>
                  </a:cubicBezTo>
                  <a:lnTo>
                    <a:pt x="0" y="2215"/>
                  </a:lnTo>
                  <a:cubicBezTo>
                    <a:pt x="0" y="2397"/>
                    <a:pt x="0" y="2557"/>
                    <a:pt x="0" y="2717"/>
                  </a:cubicBezTo>
                  <a:cubicBezTo>
                    <a:pt x="0" y="2762"/>
                    <a:pt x="0" y="2831"/>
                    <a:pt x="0" y="2877"/>
                  </a:cubicBezTo>
                  <a:lnTo>
                    <a:pt x="0" y="2991"/>
                  </a:lnTo>
                  <a:cubicBezTo>
                    <a:pt x="0" y="3082"/>
                    <a:pt x="0" y="3151"/>
                    <a:pt x="0" y="3242"/>
                  </a:cubicBezTo>
                  <a:cubicBezTo>
                    <a:pt x="23" y="3402"/>
                    <a:pt x="23" y="3539"/>
                    <a:pt x="23" y="3676"/>
                  </a:cubicBezTo>
                  <a:lnTo>
                    <a:pt x="23" y="3767"/>
                  </a:lnTo>
                  <a:cubicBezTo>
                    <a:pt x="23" y="3949"/>
                    <a:pt x="23" y="4132"/>
                    <a:pt x="23" y="4292"/>
                  </a:cubicBezTo>
                  <a:lnTo>
                    <a:pt x="23" y="4566"/>
                  </a:lnTo>
                  <a:lnTo>
                    <a:pt x="23" y="4840"/>
                  </a:lnTo>
                  <a:lnTo>
                    <a:pt x="23" y="4908"/>
                  </a:lnTo>
                  <a:cubicBezTo>
                    <a:pt x="23" y="5045"/>
                    <a:pt x="23" y="5182"/>
                    <a:pt x="23" y="5319"/>
                  </a:cubicBezTo>
                  <a:cubicBezTo>
                    <a:pt x="23" y="5387"/>
                    <a:pt x="23" y="5456"/>
                    <a:pt x="23" y="5547"/>
                  </a:cubicBezTo>
                  <a:lnTo>
                    <a:pt x="23" y="5616"/>
                  </a:lnTo>
                  <a:cubicBezTo>
                    <a:pt x="23" y="5661"/>
                    <a:pt x="23" y="5707"/>
                    <a:pt x="23" y="5775"/>
                  </a:cubicBezTo>
                  <a:lnTo>
                    <a:pt x="23" y="5844"/>
                  </a:lnTo>
                  <a:cubicBezTo>
                    <a:pt x="23" y="6027"/>
                    <a:pt x="23" y="6186"/>
                    <a:pt x="46" y="6346"/>
                  </a:cubicBezTo>
                  <a:cubicBezTo>
                    <a:pt x="46" y="6529"/>
                    <a:pt x="46" y="6688"/>
                    <a:pt x="46" y="6848"/>
                  </a:cubicBezTo>
                  <a:lnTo>
                    <a:pt x="46" y="6917"/>
                  </a:lnTo>
                  <a:cubicBezTo>
                    <a:pt x="46" y="6985"/>
                    <a:pt x="46" y="7031"/>
                    <a:pt x="46" y="7099"/>
                  </a:cubicBezTo>
                  <a:cubicBezTo>
                    <a:pt x="46" y="7191"/>
                    <a:pt x="46" y="7282"/>
                    <a:pt x="69" y="7350"/>
                  </a:cubicBezTo>
                  <a:cubicBezTo>
                    <a:pt x="69" y="7442"/>
                    <a:pt x="114" y="7510"/>
                    <a:pt x="206" y="7556"/>
                  </a:cubicBezTo>
                  <a:cubicBezTo>
                    <a:pt x="229" y="7579"/>
                    <a:pt x="297" y="7601"/>
                    <a:pt x="343" y="7624"/>
                  </a:cubicBezTo>
                  <a:cubicBezTo>
                    <a:pt x="388" y="7647"/>
                    <a:pt x="434" y="7647"/>
                    <a:pt x="503" y="7670"/>
                  </a:cubicBezTo>
                  <a:cubicBezTo>
                    <a:pt x="525" y="7670"/>
                    <a:pt x="548" y="7670"/>
                    <a:pt x="571" y="7693"/>
                  </a:cubicBezTo>
                  <a:cubicBezTo>
                    <a:pt x="662" y="7693"/>
                    <a:pt x="754" y="7716"/>
                    <a:pt x="845" y="7738"/>
                  </a:cubicBezTo>
                  <a:cubicBezTo>
                    <a:pt x="1005" y="7761"/>
                    <a:pt x="1164" y="7761"/>
                    <a:pt x="1324" y="7784"/>
                  </a:cubicBezTo>
                  <a:lnTo>
                    <a:pt x="1438" y="7784"/>
                  </a:lnTo>
                  <a:cubicBezTo>
                    <a:pt x="1484" y="7784"/>
                    <a:pt x="1530" y="7784"/>
                    <a:pt x="1598" y="7807"/>
                  </a:cubicBezTo>
                  <a:lnTo>
                    <a:pt x="1621" y="7807"/>
                  </a:lnTo>
                  <a:cubicBezTo>
                    <a:pt x="1689" y="7807"/>
                    <a:pt x="1781" y="7784"/>
                    <a:pt x="1849" y="7784"/>
                  </a:cubicBezTo>
                  <a:lnTo>
                    <a:pt x="1872" y="7784"/>
                  </a:lnTo>
                  <a:cubicBezTo>
                    <a:pt x="1918" y="7784"/>
                    <a:pt x="1941" y="7761"/>
                    <a:pt x="1986" y="7761"/>
                  </a:cubicBezTo>
                  <a:lnTo>
                    <a:pt x="2146" y="7761"/>
                  </a:lnTo>
                  <a:cubicBezTo>
                    <a:pt x="2192" y="7761"/>
                    <a:pt x="2260" y="7761"/>
                    <a:pt x="2306" y="7738"/>
                  </a:cubicBezTo>
                  <a:cubicBezTo>
                    <a:pt x="2374" y="7738"/>
                    <a:pt x="2420" y="7738"/>
                    <a:pt x="2466" y="7716"/>
                  </a:cubicBezTo>
                  <a:lnTo>
                    <a:pt x="2534" y="7716"/>
                  </a:lnTo>
                  <a:cubicBezTo>
                    <a:pt x="2602" y="7693"/>
                    <a:pt x="2648" y="7693"/>
                    <a:pt x="2717" y="7693"/>
                  </a:cubicBezTo>
                  <a:lnTo>
                    <a:pt x="2762" y="7670"/>
                  </a:lnTo>
                  <a:cubicBezTo>
                    <a:pt x="2831" y="7670"/>
                    <a:pt x="2899" y="7670"/>
                    <a:pt x="2990" y="7647"/>
                  </a:cubicBezTo>
                  <a:cubicBezTo>
                    <a:pt x="3013" y="7647"/>
                    <a:pt x="3059" y="7647"/>
                    <a:pt x="3105" y="7624"/>
                  </a:cubicBezTo>
                  <a:lnTo>
                    <a:pt x="3173" y="7624"/>
                  </a:lnTo>
                  <a:cubicBezTo>
                    <a:pt x="3196" y="7624"/>
                    <a:pt x="3242" y="7601"/>
                    <a:pt x="3264" y="7601"/>
                  </a:cubicBezTo>
                  <a:lnTo>
                    <a:pt x="3333" y="7601"/>
                  </a:lnTo>
                  <a:lnTo>
                    <a:pt x="3356" y="7579"/>
                  </a:lnTo>
                  <a:cubicBezTo>
                    <a:pt x="3401" y="7579"/>
                    <a:pt x="3447" y="7579"/>
                    <a:pt x="3515" y="7556"/>
                  </a:cubicBezTo>
                  <a:cubicBezTo>
                    <a:pt x="3584" y="7533"/>
                    <a:pt x="3652" y="7510"/>
                    <a:pt x="3721" y="7487"/>
                  </a:cubicBezTo>
                  <a:cubicBezTo>
                    <a:pt x="3812" y="7465"/>
                    <a:pt x="3881" y="7419"/>
                    <a:pt x="3972" y="7373"/>
                  </a:cubicBezTo>
                  <a:cubicBezTo>
                    <a:pt x="3995" y="7350"/>
                    <a:pt x="4040" y="7328"/>
                    <a:pt x="4063" y="7328"/>
                  </a:cubicBezTo>
                  <a:cubicBezTo>
                    <a:pt x="4086" y="7305"/>
                    <a:pt x="4132" y="7282"/>
                    <a:pt x="4155" y="7259"/>
                  </a:cubicBezTo>
                  <a:cubicBezTo>
                    <a:pt x="4269" y="7191"/>
                    <a:pt x="4383" y="7099"/>
                    <a:pt x="4520" y="6985"/>
                  </a:cubicBezTo>
                  <a:cubicBezTo>
                    <a:pt x="4543" y="6962"/>
                    <a:pt x="4588" y="6917"/>
                    <a:pt x="4634" y="6871"/>
                  </a:cubicBezTo>
                  <a:lnTo>
                    <a:pt x="4657" y="6848"/>
                  </a:lnTo>
                  <a:lnTo>
                    <a:pt x="4680" y="6825"/>
                  </a:lnTo>
                  <a:cubicBezTo>
                    <a:pt x="4725" y="6780"/>
                    <a:pt x="4771" y="6734"/>
                    <a:pt x="4817" y="6688"/>
                  </a:cubicBezTo>
                  <a:cubicBezTo>
                    <a:pt x="4817" y="6666"/>
                    <a:pt x="4839" y="6620"/>
                    <a:pt x="4862" y="6597"/>
                  </a:cubicBezTo>
                  <a:lnTo>
                    <a:pt x="4862" y="6574"/>
                  </a:lnTo>
                  <a:cubicBezTo>
                    <a:pt x="4885" y="6551"/>
                    <a:pt x="4908" y="6529"/>
                    <a:pt x="4908" y="6483"/>
                  </a:cubicBezTo>
                  <a:cubicBezTo>
                    <a:pt x="4953" y="6437"/>
                    <a:pt x="4976" y="6392"/>
                    <a:pt x="4999" y="6346"/>
                  </a:cubicBezTo>
                  <a:cubicBezTo>
                    <a:pt x="5022" y="6255"/>
                    <a:pt x="5045" y="6186"/>
                    <a:pt x="5068" y="6118"/>
                  </a:cubicBezTo>
                  <a:cubicBezTo>
                    <a:pt x="5090" y="6072"/>
                    <a:pt x="5090" y="6004"/>
                    <a:pt x="5113" y="5935"/>
                  </a:cubicBezTo>
                  <a:lnTo>
                    <a:pt x="5113" y="5844"/>
                  </a:lnTo>
                  <a:cubicBezTo>
                    <a:pt x="5136" y="5775"/>
                    <a:pt x="5136" y="5707"/>
                    <a:pt x="5159" y="5638"/>
                  </a:cubicBezTo>
                  <a:lnTo>
                    <a:pt x="5159" y="5547"/>
                  </a:lnTo>
                  <a:cubicBezTo>
                    <a:pt x="5159" y="5502"/>
                    <a:pt x="5159" y="5456"/>
                    <a:pt x="5159" y="5410"/>
                  </a:cubicBezTo>
                  <a:cubicBezTo>
                    <a:pt x="5182" y="5250"/>
                    <a:pt x="5159" y="5113"/>
                    <a:pt x="5136" y="5022"/>
                  </a:cubicBezTo>
                  <a:lnTo>
                    <a:pt x="5113" y="4977"/>
                  </a:lnTo>
                  <a:cubicBezTo>
                    <a:pt x="5113" y="4931"/>
                    <a:pt x="5090" y="4885"/>
                    <a:pt x="5090" y="4840"/>
                  </a:cubicBezTo>
                  <a:cubicBezTo>
                    <a:pt x="5068" y="4771"/>
                    <a:pt x="5045" y="4680"/>
                    <a:pt x="4999" y="4589"/>
                  </a:cubicBezTo>
                  <a:cubicBezTo>
                    <a:pt x="4976" y="4520"/>
                    <a:pt x="4931" y="4452"/>
                    <a:pt x="4885" y="4383"/>
                  </a:cubicBezTo>
                  <a:cubicBezTo>
                    <a:pt x="4862" y="4337"/>
                    <a:pt x="4839" y="4292"/>
                    <a:pt x="4794" y="4246"/>
                  </a:cubicBezTo>
                  <a:lnTo>
                    <a:pt x="4748" y="4178"/>
                  </a:lnTo>
                  <a:cubicBezTo>
                    <a:pt x="4702" y="4109"/>
                    <a:pt x="4657" y="4041"/>
                    <a:pt x="4588" y="3972"/>
                  </a:cubicBezTo>
                  <a:cubicBezTo>
                    <a:pt x="4520" y="3904"/>
                    <a:pt x="4451" y="3858"/>
                    <a:pt x="4383" y="3812"/>
                  </a:cubicBezTo>
                  <a:lnTo>
                    <a:pt x="4314" y="3767"/>
                  </a:lnTo>
                  <a:cubicBezTo>
                    <a:pt x="4269" y="3744"/>
                    <a:pt x="4223" y="3721"/>
                    <a:pt x="4177" y="3698"/>
                  </a:cubicBezTo>
                  <a:cubicBezTo>
                    <a:pt x="4109" y="3653"/>
                    <a:pt x="4018" y="3607"/>
                    <a:pt x="3949" y="3584"/>
                  </a:cubicBezTo>
                  <a:lnTo>
                    <a:pt x="3903" y="3561"/>
                  </a:lnTo>
                  <a:cubicBezTo>
                    <a:pt x="3858" y="3539"/>
                    <a:pt x="3789" y="3516"/>
                    <a:pt x="3721" y="3493"/>
                  </a:cubicBezTo>
                  <a:cubicBezTo>
                    <a:pt x="3630" y="3470"/>
                    <a:pt x="3538" y="3470"/>
                    <a:pt x="3447" y="3470"/>
                  </a:cubicBezTo>
                  <a:cubicBezTo>
                    <a:pt x="3356" y="3470"/>
                    <a:pt x="3287" y="3447"/>
                    <a:pt x="3196" y="3447"/>
                  </a:cubicBezTo>
                  <a:lnTo>
                    <a:pt x="3219" y="3447"/>
                  </a:lnTo>
                  <a:cubicBezTo>
                    <a:pt x="3287" y="3379"/>
                    <a:pt x="3356" y="3333"/>
                    <a:pt x="3401" y="3287"/>
                  </a:cubicBezTo>
                  <a:cubicBezTo>
                    <a:pt x="3447" y="3242"/>
                    <a:pt x="3493" y="3219"/>
                    <a:pt x="3538" y="3173"/>
                  </a:cubicBezTo>
                  <a:lnTo>
                    <a:pt x="3584" y="3128"/>
                  </a:lnTo>
                  <a:cubicBezTo>
                    <a:pt x="3698" y="3014"/>
                    <a:pt x="3789" y="2899"/>
                    <a:pt x="3881" y="2762"/>
                  </a:cubicBezTo>
                  <a:cubicBezTo>
                    <a:pt x="3903" y="2717"/>
                    <a:pt x="3926" y="2648"/>
                    <a:pt x="3972" y="2603"/>
                  </a:cubicBezTo>
                  <a:cubicBezTo>
                    <a:pt x="4018" y="2511"/>
                    <a:pt x="4040" y="2443"/>
                    <a:pt x="4086" y="2374"/>
                  </a:cubicBezTo>
                  <a:cubicBezTo>
                    <a:pt x="4086" y="2329"/>
                    <a:pt x="4109" y="2283"/>
                    <a:pt x="4132" y="2238"/>
                  </a:cubicBezTo>
                  <a:lnTo>
                    <a:pt x="4132" y="2215"/>
                  </a:lnTo>
                  <a:cubicBezTo>
                    <a:pt x="4155" y="2169"/>
                    <a:pt x="4177" y="2101"/>
                    <a:pt x="4177" y="2055"/>
                  </a:cubicBezTo>
                  <a:cubicBezTo>
                    <a:pt x="4200" y="1918"/>
                    <a:pt x="4223" y="1781"/>
                    <a:pt x="4223" y="1667"/>
                  </a:cubicBezTo>
                  <a:lnTo>
                    <a:pt x="4223" y="1576"/>
                  </a:lnTo>
                  <a:cubicBezTo>
                    <a:pt x="4223" y="1530"/>
                    <a:pt x="4223" y="1484"/>
                    <a:pt x="4223" y="1416"/>
                  </a:cubicBezTo>
                  <a:cubicBezTo>
                    <a:pt x="4223" y="1393"/>
                    <a:pt x="4223" y="1370"/>
                    <a:pt x="4223" y="1347"/>
                  </a:cubicBezTo>
                  <a:lnTo>
                    <a:pt x="4223" y="1279"/>
                  </a:lnTo>
                  <a:cubicBezTo>
                    <a:pt x="4223" y="1233"/>
                    <a:pt x="4223" y="1188"/>
                    <a:pt x="4223" y="1142"/>
                  </a:cubicBezTo>
                  <a:cubicBezTo>
                    <a:pt x="4200" y="959"/>
                    <a:pt x="4177" y="822"/>
                    <a:pt x="4132" y="685"/>
                  </a:cubicBezTo>
                  <a:cubicBezTo>
                    <a:pt x="4086" y="640"/>
                    <a:pt x="4063" y="571"/>
                    <a:pt x="4018" y="503"/>
                  </a:cubicBezTo>
                  <a:cubicBezTo>
                    <a:pt x="3995" y="480"/>
                    <a:pt x="3972" y="434"/>
                    <a:pt x="3926" y="389"/>
                  </a:cubicBezTo>
                  <a:cubicBezTo>
                    <a:pt x="3903" y="366"/>
                    <a:pt x="3881" y="343"/>
                    <a:pt x="3858" y="320"/>
                  </a:cubicBezTo>
                  <a:lnTo>
                    <a:pt x="3835" y="320"/>
                  </a:lnTo>
                  <a:cubicBezTo>
                    <a:pt x="3812" y="275"/>
                    <a:pt x="3767" y="252"/>
                    <a:pt x="3698" y="229"/>
                  </a:cubicBezTo>
                  <a:cubicBezTo>
                    <a:pt x="3630" y="183"/>
                    <a:pt x="3584" y="160"/>
                    <a:pt x="3515" y="138"/>
                  </a:cubicBezTo>
                  <a:cubicBezTo>
                    <a:pt x="3447" y="138"/>
                    <a:pt x="3401" y="115"/>
                    <a:pt x="3356" y="115"/>
                  </a:cubicBezTo>
                  <a:lnTo>
                    <a:pt x="3287" y="92"/>
                  </a:lnTo>
                  <a:cubicBezTo>
                    <a:pt x="3219" y="69"/>
                    <a:pt x="3127" y="69"/>
                    <a:pt x="3059" y="46"/>
                  </a:cubicBezTo>
                  <a:cubicBezTo>
                    <a:pt x="3013" y="46"/>
                    <a:pt x="2968" y="46"/>
                    <a:pt x="2922" y="23"/>
                  </a:cubicBezTo>
                  <a:lnTo>
                    <a:pt x="2785" y="23"/>
                  </a:lnTo>
                  <a:cubicBezTo>
                    <a:pt x="2717" y="1"/>
                    <a:pt x="2648" y="1"/>
                    <a:pt x="2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9"/>
            <p:cNvSpPr/>
            <p:nvPr/>
          </p:nvSpPr>
          <p:spPr>
            <a:xfrm>
              <a:off x="3802275" y="1473425"/>
              <a:ext cx="39400" cy="72725"/>
            </a:xfrm>
            <a:custGeom>
              <a:avLst/>
              <a:gdLst/>
              <a:ahLst/>
              <a:cxnLst/>
              <a:rect l="l" t="t" r="r" b="b"/>
              <a:pathLst>
                <a:path w="1576" h="2909" extrusionOk="0">
                  <a:moveTo>
                    <a:pt x="252" y="0"/>
                  </a:moveTo>
                  <a:cubicBezTo>
                    <a:pt x="206" y="0"/>
                    <a:pt x="183" y="0"/>
                    <a:pt x="138" y="23"/>
                  </a:cubicBezTo>
                  <a:cubicBezTo>
                    <a:pt x="138" y="23"/>
                    <a:pt x="115" y="46"/>
                    <a:pt x="92" y="46"/>
                  </a:cubicBezTo>
                  <a:cubicBezTo>
                    <a:pt x="77" y="46"/>
                    <a:pt x="62" y="36"/>
                    <a:pt x="47" y="36"/>
                  </a:cubicBezTo>
                  <a:cubicBezTo>
                    <a:pt x="39" y="36"/>
                    <a:pt x="31" y="38"/>
                    <a:pt x="24" y="46"/>
                  </a:cubicBezTo>
                  <a:cubicBezTo>
                    <a:pt x="1" y="69"/>
                    <a:pt x="1" y="114"/>
                    <a:pt x="24" y="137"/>
                  </a:cubicBezTo>
                  <a:cubicBezTo>
                    <a:pt x="47" y="137"/>
                    <a:pt x="47" y="160"/>
                    <a:pt x="69" y="160"/>
                  </a:cubicBezTo>
                  <a:cubicBezTo>
                    <a:pt x="69" y="183"/>
                    <a:pt x="69" y="183"/>
                    <a:pt x="69" y="183"/>
                  </a:cubicBezTo>
                  <a:cubicBezTo>
                    <a:pt x="69" y="206"/>
                    <a:pt x="92" y="229"/>
                    <a:pt x="115" y="251"/>
                  </a:cubicBezTo>
                  <a:cubicBezTo>
                    <a:pt x="115" y="274"/>
                    <a:pt x="115" y="274"/>
                    <a:pt x="138" y="297"/>
                  </a:cubicBezTo>
                  <a:cubicBezTo>
                    <a:pt x="161" y="320"/>
                    <a:pt x="183" y="343"/>
                    <a:pt x="229" y="388"/>
                  </a:cubicBezTo>
                  <a:cubicBezTo>
                    <a:pt x="275" y="434"/>
                    <a:pt x="320" y="502"/>
                    <a:pt x="343" y="548"/>
                  </a:cubicBezTo>
                  <a:cubicBezTo>
                    <a:pt x="366" y="594"/>
                    <a:pt x="412" y="639"/>
                    <a:pt x="435" y="685"/>
                  </a:cubicBezTo>
                  <a:cubicBezTo>
                    <a:pt x="435" y="708"/>
                    <a:pt x="457" y="731"/>
                    <a:pt x="457" y="754"/>
                  </a:cubicBezTo>
                  <a:cubicBezTo>
                    <a:pt x="503" y="868"/>
                    <a:pt x="526" y="982"/>
                    <a:pt x="549" y="1119"/>
                  </a:cubicBezTo>
                  <a:cubicBezTo>
                    <a:pt x="571" y="1187"/>
                    <a:pt x="594" y="1256"/>
                    <a:pt x="594" y="1347"/>
                  </a:cubicBezTo>
                  <a:cubicBezTo>
                    <a:pt x="617" y="1393"/>
                    <a:pt x="617" y="1461"/>
                    <a:pt x="617" y="1530"/>
                  </a:cubicBezTo>
                  <a:cubicBezTo>
                    <a:pt x="617" y="1575"/>
                    <a:pt x="617" y="1621"/>
                    <a:pt x="640" y="1644"/>
                  </a:cubicBezTo>
                  <a:cubicBezTo>
                    <a:pt x="640" y="1712"/>
                    <a:pt x="640" y="1758"/>
                    <a:pt x="640" y="1826"/>
                  </a:cubicBezTo>
                  <a:cubicBezTo>
                    <a:pt x="640" y="1940"/>
                    <a:pt x="640" y="2055"/>
                    <a:pt x="640" y="2146"/>
                  </a:cubicBezTo>
                  <a:cubicBezTo>
                    <a:pt x="640" y="2260"/>
                    <a:pt x="640" y="2374"/>
                    <a:pt x="663" y="2465"/>
                  </a:cubicBezTo>
                  <a:cubicBezTo>
                    <a:pt x="663" y="2534"/>
                    <a:pt x="663" y="2580"/>
                    <a:pt x="663" y="2625"/>
                  </a:cubicBezTo>
                  <a:cubicBezTo>
                    <a:pt x="663" y="2648"/>
                    <a:pt x="663" y="2671"/>
                    <a:pt x="663" y="2717"/>
                  </a:cubicBezTo>
                  <a:cubicBezTo>
                    <a:pt x="663" y="2739"/>
                    <a:pt x="663" y="2762"/>
                    <a:pt x="663" y="2785"/>
                  </a:cubicBezTo>
                  <a:cubicBezTo>
                    <a:pt x="663" y="2808"/>
                    <a:pt x="686" y="2831"/>
                    <a:pt x="708" y="2876"/>
                  </a:cubicBezTo>
                  <a:cubicBezTo>
                    <a:pt x="725" y="2892"/>
                    <a:pt x="752" y="2909"/>
                    <a:pt x="791" y="2909"/>
                  </a:cubicBezTo>
                  <a:cubicBezTo>
                    <a:pt x="807" y="2909"/>
                    <a:pt x="825" y="2906"/>
                    <a:pt x="845" y="2899"/>
                  </a:cubicBezTo>
                  <a:cubicBezTo>
                    <a:pt x="868" y="2899"/>
                    <a:pt x="868" y="2899"/>
                    <a:pt x="891" y="2876"/>
                  </a:cubicBezTo>
                  <a:cubicBezTo>
                    <a:pt x="914" y="2853"/>
                    <a:pt x="937" y="2808"/>
                    <a:pt x="937" y="2785"/>
                  </a:cubicBezTo>
                  <a:cubicBezTo>
                    <a:pt x="960" y="2694"/>
                    <a:pt x="960" y="2602"/>
                    <a:pt x="960" y="2534"/>
                  </a:cubicBezTo>
                  <a:cubicBezTo>
                    <a:pt x="960" y="2511"/>
                    <a:pt x="960" y="2488"/>
                    <a:pt x="960" y="2465"/>
                  </a:cubicBezTo>
                  <a:cubicBezTo>
                    <a:pt x="960" y="2488"/>
                    <a:pt x="982" y="2488"/>
                    <a:pt x="982" y="2488"/>
                  </a:cubicBezTo>
                  <a:cubicBezTo>
                    <a:pt x="982" y="2534"/>
                    <a:pt x="982" y="2580"/>
                    <a:pt x="982" y="2602"/>
                  </a:cubicBezTo>
                  <a:cubicBezTo>
                    <a:pt x="1005" y="2671"/>
                    <a:pt x="1074" y="2739"/>
                    <a:pt x="1142" y="2739"/>
                  </a:cubicBezTo>
                  <a:cubicBezTo>
                    <a:pt x="1165" y="2739"/>
                    <a:pt x="1188" y="2739"/>
                    <a:pt x="1211" y="2717"/>
                  </a:cubicBezTo>
                  <a:cubicBezTo>
                    <a:pt x="1237" y="2743"/>
                    <a:pt x="1264" y="2754"/>
                    <a:pt x="1291" y="2754"/>
                  </a:cubicBezTo>
                  <a:cubicBezTo>
                    <a:pt x="1310" y="2754"/>
                    <a:pt x="1329" y="2749"/>
                    <a:pt x="1348" y="2739"/>
                  </a:cubicBezTo>
                  <a:cubicBezTo>
                    <a:pt x="1370" y="2739"/>
                    <a:pt x="1393" y="2739"/>
                    <a:pt x="1416" y="2717"/>
                  </a:cubicBezTo>
                  <a:cubicBezTo>
                    <a:pt x="1439" y="2694"/>
                    <a:pt x="1462" y="2671"/>
                    <a:pt x="1462" y="2648"/>
                  </a:cubicBezTo>
                  <a:cubicBezTo>
                    <a:pt x="1485" y="2602"/>
                    <a:pt x="1485" y="2580"/>
                    <a:pt x="1485" y="2534"/>
                  </a:cubicBezTo>
                  <a:cubicBezTo>
                    <a:pt x="1507" y="2511"/>
                    <a:pt x="1507" y="2465"/>
                    <a:pt x="1530" y="2420"/>
                  </a:cubicBezTo>
                  <a:cubicBezTo>
                    <a:pt x="1530" y="2351"/>
                    <a:pt x="1553" y="2260"/>
                    <a:pt x="1553" y="2169"/>
                  </a:cubicBezTo>
                  <a:cubicBezTo>
                    <a:pt x="1553" y="2055"/>
                    <a:pt x="1553" y="1940"/>
                    <a:pt x="1553" y="1826"/>
                  </a:cubicBezTo>
                  <a:cubicBezTo>
                    <a:pt x="1553" y="1758"/>
                    <a:pt x="1576" y="1712"/>
                    <a:pt x="1576" y="1644"/>
                  </a:cubicBezTo>
                  <a:cubicBezTo>
                    <a:pt x="1576" y="1507"/>
                    <a:pt x="1553" y="1370"/>
                    <a:pt x="1530" y="1256"/>
                  </a:cubicBezTo>
                  <a:cubicBezTo>
                    <a:pt x="1530" y="1187"/>
                    <a:pt x="1507" y="1119"/>
                    <a:pt x="1485" y="1073"/>
                  </a:cubicBezTo>
                  <a:cubicBezTo>
                    <a:pt x="1462" y="1005"/>
                    <a:pt x="1439" y="936"/>
                    <a:pt x="1393" y="868"/>
                  </a:cubicBezTo>
                  <a:cubicBezTo>
                    <a:pt x="1370" y="822"/>
                    <a:pt x="1348" y="799"/>
                    <a:pt x="1325" y="754"/>
                  </a:cubicBezTo>
                  <a:cubicBezTo>
                    <a:pt x="1325" y="731"/>
                    <a:pt x="1302" y="731"/>
                    <a:pt x="1302" y="708"/>
                  </a:cubicBezTo>
                  <a:cubicBezTo>
                    <a:pt x="1256" y="617"/>
                    <a:pt x="1188" y="525"/>
                    <a:pt x="1119" y="457"/>
                  </a:cubicBezTo>
                  <a:cubicBezTo>
                    <a:pt x="1096" y="411"/>
                    <a:pt x="1051" y="388"/>
                    <a:pt x="1005" y="343"/>
                  </a:cubicBezTo>
                  <a:cubicBezTo>
                    <a:pt x="982" y="320"/>
                    <a:pt x="960" y="320"/>
                    <a:pt x="914" y="297"/>
                  </a:cubicBezTo>
                  <a:lnTo>
                    <a:pt x="823" y="297"/>
                  </a:lnTo>
                  <a:cubicBezTo>
                    <a:pt x="823" y="297"/>
                    <a:pt x="800" y="320"/>
                    <a:pt x="800" y="320"/>
                  </a:cubicBezTo>
                  <a:cubicBezTo>
                    <a:pt x="777" y="297"/>
                    <a:pt x="754" y="274"/>
                    <a:pt x="754" y="274"/>
                  </a:cubicBezTo>
                  <a:cubicBezTo>
                    <a:pt x="663" y="183"/>
                    <a:pt x="571" y="114"/>
                    <a:pt x="480" y="69"/>
                  </a:cubicBezTo>
                  <a:cubicBezTo>
                    <a:pt x="412" y="23"/>
                    <a:pt x="320"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9"/>
            <p:cNvSpPr/>
            <p:nvPr/>
          </p:nvSpPr>
          <p:spPr>
            <a:xfrm>
              <a:off x="3716700" y="1378700"/>
              <a:ext cx="135825" cy="199750"/>
            </a:xfrm>
            <a:custGeom>
              <a:avLst/>
              <a:gdLst/>
              <a:ahLst/>
              <a:cxnLst/>
              <a:rect l="l" t="t" r="r" b="b"/>
              <a:pathLst>
                <a:path w="5433" h="7990" extrusionOk="0">
                  <a:moveTo>
                    <a:pt x="2671" y="183"/>
                  </a:moveTo>
                  <a:cubicBezTo>
                    <a:pt x="2785" y="183"/>
                    <a:pt x="2922" y="183"/>
                    <a:pt x="3013" y="206"/>
                  </a:cubicBezTo>
                  <a:cubicBezTo>
                    <a:pt x="3264" y="229"/>
                    <a:pt x="3447" y="274"/>
                    <a:pt x="3629" y="343"/>
                  </a:cubicBezTo>
                  <a:lnTo>
                    <a:pt x="3606" y="320"/>
                  </a:lnTo>
                  <a:lnTo>
                    <a:pt x="3606" y="320"/>
                  </a:lnTo>
                  <a:cubicBezTo>
                    <a:pt x="3721" y="388"/>
                    <a:pt x="3812" y="434"/>
                    <a:pt x="3880" y="480"/>
                  </a:cubicBezTo>
                  <a:cubicBezTo>
                    <a:pt x="3949" y="548"/>
                    <a:pt x="4017" y="594"/>
                    <a:pt x="4063" y="662"/>
                  </a:cubicBezTo>
                  <a:cubicBezTo>
                    <a:pt x="4131" y="731"/>
                    <a:pt x="4177" y="822"/>
                    <a:pt x="4200" y="891"/>
                  </a:cubicBezTo>
                  <a:cubicBezTo>
                    <a:pt x="4246" y="1005"/>
                    <a:pt x="4268" y="1096"/>
                    <a:pt x="4291" y="1210"/>
                  </a:cubicBezTo>
                  <a:cubicBezTo>
                    <a:pt x="4314" y="1347"/>
                    <a:pt x="4314" y="1507"/>
                    <a:pt x="4314" y="1667"/>
                  </a:cubicBezTo>
                  <a:lnTo>
                    <a:pt x="4291" y="1689"/>
                  </a:lnTo>
                  <a:cubicBezTo>
                    <a:pt x="4268" y="1918"/>
                    <a:pt x="4223" y="2169"/>
                    <a:pt x="4131" y="2397"/>
                  </a:cubicBezTo>
                  <a:lnTo>
                    <a:pt x="4109" y="2420"/>
                  </a:lnTo>
                  <a:cubicBezTo>
                    <a:pt x="4040" y="2602"/>
                    <a:pt x="3949" y="2762"/>
                    <a:pt x="3835" y="2899"/>
                  </a:cubicBezTo>
                  <a:cubicBezTo>
                    <a:pt x="3743" y="3036"/>
                    <a:pt x="3606" y="3173"/>
                    <a:pt x="3492" y="3264"/>
                  </a:cubicBezTo>
                  <a:cubicBezTo>
                    <a:pt x="3355" y="3356"/>
                    <a:pt x="3241" y="3447"/>
                    <a:pt x="3104" y="3493"/>
                  </a:cubicBezTo>
                  <a:cubicBezTo>
                    <a:pt x="3081" y="3515"/>
                    <a:pt x="3059" y="3515"/>
                    <a:pt x="3036" y="3538"/>
                  </a:cubicBezTo>
                  <a:cubicBezTo>
                    <a:pt x="3036" y="3561"/>
                    <a:pt x="3036" y="3561"/>
                    <a:pt x="3036" y="3584"/>
                  </a:cubicBezTo>
                  <a:cubicBezTo>
                    <a:pt x="3036" y="3607"/>
                    <a:pt x="3036" y="3630"/>
                    <a:pt x="3036" y="3630"/>
                  </a:cubicBezTo>
                  <a:cubicBezTo>
                    <a:pt x="3036" y="3652"/>
                    <a:pt x="3059" y="3675"/>
                    <a:pt x="3081" y="3698"/>
                  </a:cubicBezTo>
                  <a:lnTo>
                    <a:pt x="3196" y="3698"/>
                  </a:lnTo>
                  <a:cubicBezTo>
                    <a:pt x="3287" y="3675"/>
                    <a:pt x="3378" y="3675"/>
                    <a:pt x="3447" y="3675"/>
                  </a:cubicBezTo>
                  <a:lnTo>
                    <a:pt x="3629" y="3675"/>
                  </a:lnTo>
                  <a:cubicBezTo>
                    <a:pt x="3766" y="3698"/>
                    <a:pt x="3903" y="3721"/>
                    <a:pt x="4040" y="3767"/>
                  </a:cubicBezTo>
                  <a:cubicBezTo>
                    <a:pt x="4177" y="3835"/>
                    <a:pt x="4337" y="3926"/>
                    <a:pt x="4474" y="4018"/>
                  </a:cubicBezTo>
                  <a:cubicBezTo>
                    <a:pt x="4588" y="4109"/>
                    <a:pt x="4725" y="4223"/>
                    <a:pt x="4816" y="4360"/>
                  </a:cubicBezTo>
                  <a:cubicBezTo>
                    <a:pt x="4930" y="4497"/>
                    <a:pt x="5022" y="4634"/>
                    <a:pt x="5090" y="4794"/>
                  </a:cubicBezTo>
                  <a:cubicBezTo>
                    <a:pt x="5136" y="4953"/>
                    <a:pt x="5181" y="5090"/>
                    <a:pt x="5227" y="5250"/>
                  </a:cubicBezTo>
                  <a:cubicBezTo>
                    <a:pt x="5227" y="5319"/>
                    <a:pt x="5227" y="5387"/>
                    <a:pt x="5227" y="5478"/>
                  </a:cubicBezTo>
                  <a:cubicBezTo>
                    <a:pt x="5250" y="5570"/>
                    <a:pt x="5227" y="5661"/>
                    <a:pt x="5227" y="5729"/>
                  </a:cubicBezTo>
                  <a:cubicBezTo>
                    <a:pt x="5204" y="5958"/>
                    <a:pt x="5136" y="6163"/>
                    <a:pt x="5067" y="6369"/>
                  </a:cubicBezTo>
                  <a:cubicBezTo>
                    <a:pt x="4999" y="6528"/>
                    <a:pt x="4930" y="6688"/>
                    <a:pt x="4816" y="6825"/>
                  </a:cubicBezTo>
                  <a:cubicBezTo>
                    <a:pt x="4702" y="6962"/>
                    <a:pt x="4588" y="7076"/>
                    <a:pt x="4474" y="7167"/>
                  </a:cubicBezTo>
                  <a:cubicBezTo>
                    <a:pt x="4314" y="7304"/>
                    <a:pt x="4131" y="7396"/>
                    <a:pt x="3949" y="7487"/>
                  </a:cubicBezTo>
                  <a:cubicBezTo>
                    <a:pt x="3675" y="7601"/>
                    <a:pt x="3378" y="7670"/>
                    <a:pt x="3059" y="7738"/>
                  </a:cubicBezTo>
                  <a:cubicBezTo>
                    <a:pt x="2785" y="7784"/>
                    <a:pt x="2511" y="7807"/>
                    <a:pt x="2191" y="7807"/>
                  </a:cubicBezTo>
                  <a:lnTo>
                    <a:pt x="1895" y="7807"/>
                  </a:lnTo>
                  <a:cubicBezTo>
                    <a:pt x="1621" y="7807"/>
                    <a:pt x="1392" y="7807"/>
                    <a:pt x="1164" y="7784"/>
                  </a:cubicBezTo>
                  <a:cubicBezTo>
                    <a:pt x="867" y="7738"/>
                    <a:pt x="639" y="7692"/>
                    <a:pt x="411" y="7601"/>
                  </a:cubicBezTo>
                  <a:cubicBezTo>
                    <a:pt x="365" y="7578"/>
                    <a:pt x="297" y="7556"/>
                    <a:pt x="251" y="7533"/>
                  </a:cubicBezTo>
                  <a:lnTo>
                    <a:pt x="228" y="4999"/>
                  </a:lnTo>
                  <a:lnTo>
                    <a:pt x="205" y="2351"/>
                  </a:lnTo>
                  <a:cubicBezTo>
                    <a:pt x="183" y="1963"/>
                    <a:pt x="183" y="1575"/>
                    <a:pt x="183" y="1187"/>
                  </a:cubicBezTo>
                  <a:cubicBezTo>
                    <a:pt x="274" y="1073"/>
                    <a:pt x="388" y="959"/>
                    <a:pt x="502" y="868"/>
                  </a:cubicBezTo>
                  <a:cubicBezTo>
                    <a:pt x="685" y="731"/>
                    <a:pt x="867" y="617"/>
                    <a:pt x="1096" y="525"/>
                  </a:cubicBezTo>
                  <a:lnTo>
                    <a:pt x="1119" y="502"/>
                  </a:lnTo>
                  <a:cubicBezTo>
                    <a:pt x="1415" y="388"/>
                    <a:pt x="1735" y="274"/>
                    <a:pt x="2077" y="229"/>
                  </a:cubicBezTo>
                  <a:cubicBezTo>
                    <a:pt x="2283" y="206"/>
                    <a:pt x="2488" y="183"/>
                    <a:pt x="2671" y="183"/>
                  </a:cubicBezTo>
                  <a:close/>
                  <a:moveTo>
                    <a:pt x="2648" y="0"/>
                  </a:moveTo>
                  <a:cubicBezTo>
                    <a:pt x="2328" y="0"/>
                    <a:pt x="2009" y="46"/>
                    <a:pt x="1643" y="137"/>
                  </a:cubicBezTo>
                  <a:cubicBezTo>
                    <a:pt x="1324" y="229"/>
                    <a:pt x="1027" y="343"/>
                    <a:pt x="730" y="502"/>
                  </a:cubicBezTo>
                  <a:cubicBezTo>
                    <a:pt x="434" y="662"/>
                    <a:pt x="205" y="868"/>
                    <a:pt x="23" y="1073"/>
                  </a:cubicBezTo>
                  <a:cubicBezTo>
                    <a:pt x="23" y="1096"/>
                    <a:pt x="23" y="1096"/>
                    <a:pt x="23" y="1119"/>
                  </a:cubicBezTo>
                  <a:cubicBezTo>
                    <a:pt x="0" y="1119"/>
                    <a:pt x="0" y="1142"/>
                    <a:pt x="0" y="1142"/>
                  </a:cubicBezTo>
                  <a:lnTo>
                    <a:pt x="46" y="3995"/>
                  </a:lnTo>
                  <a:lnTo>
                    <a:pt x="69" y="6871"/>
                  </a:lnTo>
                  <a:lnTo>
                    <a:pt x="69" y="7213"/>
                  </a:lnTo>
                  <a:lnTo>
                    <a:pt x="69" y="7578"/>
                  </a:lnTo>
                  <a:cubicBezTo>
                    <a:pt x="69" y="7601"/>
                    <a:pt x="69" y="7624"/>
                    <a:pt x="91" y="7647"/>
                  </a:cubicBezTo>
                  <a:cubicBezTo>
                    <a:pt x="114" y="7670"/>
                    <a:pt x="137" y="7670"/>
                    <a:pt x="160" y="7670"/>
                  </a:cubicBezTo>
                  <a:cubicBezTo>
                    <a:pt x="297" y="7761"/>
                    <a:pt x="434" y="7807"/>
                    <a:pt x="616" y="7852"/>
                  </a:cubicBezTo>
                  <a:cubicBezTo>
                    <a:pt x="822" y="7921"/>
                    <a:pt x="1004" y="7944"/>
                    <a:pt x="1187" y="7966"/>
                  </a:cubicBezTo>
                  <a:cubicBezTo>
                    <a:pt x="1415" y="7989"/>
                    <a:pt x="1643" y="7989"/>
                    <a:pt x="1895" y="7989"/>
                  </a:cubicBezTo>
                  <a:cubicBezTo>
                    <a:pt x="2032" y="7989"/>
                    <a:pt x="2191" y="7989"/>
                    <a:pt x="2397" y="7966"/>
                  </a:cubicBezTo>
                  <a:cubicBezTo>
                    <a:pt x="3013" y="7944"/>
                    <a:pt x="3789" y="7852"/>
                    <a:pt x="4428" y="7419"/>
                  </a:cubicBezTo>
                  <a:cubicBezTo>
                    <a:pt x="4702" y="7236"/>
                    <a:pt x="4953" y="6985"/>
                    <a:pt x="5113" y="6688"/>
                  </a:cubicBezTo>
                  <a:cubicBezTo>
                    <a:pt x="5204" y="6551"/>
                    <a:pt x="5273" y="6391"/>
                    <a:pt x="5318" y="6209"/>
                  </a:cubicBezTo>
                  <a:cubicBezTo>
                    <a:pt x="5364" y="6026"/>
                    <a:pt x="5410" y="5821"/>
                    <a:pt x="5410" y="5615"/>
                  </a:cubicBezTo>
                  <a:cubicBezTo>
                    <a:pt x="5432" y="5433"/>
                    <a:pt x="5410" y="5227"/>
                    <a:pt x="5364" y="5022"/>
                  </a:cubicBezTo>
                  <a:cubicBezTo>
                    <a:pt x="5318" y="4862"/>
                    <a:pt x="5227" y="4680"/>
                    <a:pt x="5136" y="4497"/>
                  </a:cubicBezTo>
                  <a:cubicBezTo>
                    <a:pt x="5044" y="4337"/>
                    <a:pt x="4908" y="4177"/>
                    <a:pt x="4771" y="4040"/>
                  </a:cubicBezTo>
                  <a:cubicBezTo>
                    <a:pt x="4634" y="3903"/>
                    <a:pt x="4474" y="3789"/>
                    <a:pt x="4291" y="3698"/>
                  </a:cubicBezTo>
                  <a:cubicBezTo>
                    <a:pt x="4109" y="3607"/>
                    <a:pt x="3926" y="3538"/>
                    <a:pt x="3721" y="3515"/>
                  </a:cubicBezTo>
                  <a:cubicBezTo>
                    <a:pt x="3629" y="3493"/>
                    <a:pt x="3561" y="3493"/>
                    <a:pt x="3470" y="3493"/>
                  </a:cubicBezTo>
                  <a:cubicBezTo>
                    <a:pt x="3538" y="3447"/>
                    <a:pt x="3606" y="3401"/>
                    <a:pt x="3698" y="3333"/>
                  </a:cubicBezTo>
                  <a:cubicBezTo>
                    <a:pt x="3858" y="3196"/>
                    <a:pt x="3994" y="3036"/>
                    <a:pt x="4109" y="2831"/>
                  </a:cubicBezTo>
                  <a:cubicBezTo>
                    <a:pt x="4200" y="2671"/>
                    <a:pt x="4268" y="2511"/>
                    <a:pt x="4360" y="2283"/>
                  </a:cubicBezTo>
                  <a:cubicBezTo>
                    <a:pt x="4405" y="2123"/>
                    <a:pt x="4451" y="1940"/>
                    <a:pt x="4474" y="1758"/>
                  </a:cubicBezTo>
                  <a:cubicBezTo>
                    <a:pt x="4497" y="1575"/>
                    <a:pt x="4497" y="1393"/>
                    <a:pt x="4474" y="1233"/>
                  </a:cubicBezTo>
                  <a:cubicBezTo>
                    <a:pt x="4474" y="1164"/>
                    <a:pt x="4451" y="1073"/>
                    <a:pt x="4428" y="1005"/>
                  </a:cubicBezTo>
                  <a:cubicBezTo>
                    <a:pt x="4405" y="936"/>
                    <a:pt x="4383" y="845"/>
                    <a:pt x="4337" y="776"/>
                  </a:cubicBezTo>
                  <a:cubicBezTo>
                    <a:pt x="4268" y="617"/>
                    <a:pt x="4177" y="480"/>
                    <a:pt x="4040" y="388"/>
                  </a:cubicBezTo>
                  <a:cubicBezTo>
                    <a:pt x="3903" y="274"/>
                    <a:pt x="3743" y="183"/>
                    <a:pt x="3561" y="137"/>
                  </a:cubicBezTo>
                  <a:cubicBezTo>
                    <a:pt x="3424" y="92"/>
                    <a:pt x="3287" y="69"/>
                    <a:pt x="3127" y="46"/>
                  </a:cubicBezTo>
                  <a:cubicBezTo>
                    <a:pt x="2990" y="23"/>
                    <a:pt x="2830" y="0"/>
                    <a:pt x="26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9"/>
            <p:cNvSpPr/>
            <p:nvPr/>
          </p:nvSpPr>
          <p:spPr>
            <a:xfrm>
              <a:off x="3732100" y="1398100"/>
              <a:ext cx="84475" cy="163225"/>
            </a:xfrm>
            <a:custGeom>
              <a:avLst/>
              <a:gdLst/>
              <a:ahLst/>
              <a:cxnLst/>
              <a:rect l="l" t="t" r="r" b="b"/>
              <a:pathLst>
                <a:path w="3379" h="6529" extrusionOk="0">
                  <a:moveTo>
                    <a:pt x="1575" y="183"/>
                  </a:moveTo>
                  <a:cubicBezTo>
                    <a:pt x="1667" y="183"/>
                    <a:pt x="1735" y="183"/>
                    <a:pt x="1826" y="206"/>
                  </a:cubicBezTo>
                  <a:cubicBezTo>
                    <a:pt x="1895" y="206"/>
                    <a:pt x="1986" y="229"/>
                    <a:pt x="2055" y="274"/>
                  </a:cubicBezTo>
                  <a:cubicBezTo>
                    <a:pt x="2123" y="297"/>
                    <a:pt x="2169" y="343"/>
                    <a:pt x="2237" y="388"/>
                  </a:cubicBezTo>
                  <a:cubicBezTo>
                    <a:pt x="2283" y="434"/>
                    <a:pt x="2306" y="480"/>
                    <a:pt x="2351" y="525"/>
                  </a:cubicBezTo>
                  <a:cubicBezTo>
                    <a:pt x="2397" y="571"/>
                    <a:pt x="2420" y="640"/>
                    <a:pt x="2443" y="708"/>
                  </a:cubicBezTo>
                  <a:cubicBezTo>
                    <a:pt x="2465" y="776"/>
                    <a:pt x="2488" y="868"/>
                    <a:pt x="2488" y="936"/>
                  </a:cubicBezTo>
                  <a:cubicBezTo>
                    <a:pt x="2511" y="1073"/>
                    <a:pt x="2488" y="1187"/>
                    <a:pt x="2465" y="1324"/>
                  </a:cubicBezTo>
                  <a:cubicBezTo>
                    <a:pt x="2420" y="1530"/>
                    <a:pt x="2351" y="1735"/>
                    <a:pt x="2260" y="1918"/>
                  </a:cubicBezTo>
                  <a:cubicBezTo>
                    <a:pt x="2169" y="2100"/>
                    <a:pt x="2077" y="2260"/>
                    <a:pt x="1941" y="2420"/>
                  </a:cubicBezTo>
                  <a:cubicBezTo>
                    <a:pt x="1941" y="2443"/>
                    <a:pt x="1941" y="2443"/>
                    <a:pt x="1941" y="2443"/>
                  </a:cubicBezTo>
                  <a:cubicBezTo>
                    <a:pt x="1781" y="2602"/>
                    <a:pt x="1621" y="2739"/>
                    <a:pt x="1438" y="2854"/>
                  </a:cubicBezTo>
                  <a:cubicBezTo>
                    <a:pt x="1370" y="2922"/>
                    <a:pt x="1279" y="2968"/>
                    <a:pt x="1187" y="3013"/>
                  </a:cubicBezTo>
                  <a:cubicBezTo>
                    <a:pt x="1142" y="3036"/>
                    <a:pt x="1119" y="3082"/>
                    <a:pt x="1142" y="3127"/>
                  </a:cubicBezTo>
                  <a:cubicBezTo>
                    <a:pt x="1119" y="3196"/>
                    <a:pt x="1164" y="3219"/>
                    <a:pt x="1210" y="3242"/>
                  </a:cubicBezTo>
                  <a:lnTo>
                    <a:pt x="1324" y="3242"/>
                  </a:lnTo>
                  <a:cubicBezTo>
                    <a:pt x="1530" y="3264"/>
                    <a:pt x="1735" y="3287"/>
                    <a:pt x="1963" y="3310"/>
                  </a:cubicBezTo>
                  <a:cubicBezTo>
                    <a:pt x="2123" y="3356"/>
                    <a:pt x="2283" y="3401"/>
                    <a:pt x="2420" y="3470"/>
                  </a:cubicBezTo>
                  <a:cubicBezTo>
                    <a:pt x="2511" y="3515"/>
                    <a:pt x="2602" y="3561"/>
                    <a:pt x="2671" y="3630"/>
                  </a:cubicBezTo>
                  <a:cubicBezTo>
                    <a:pt x="2762" y="3698"/>
                    <a:pt x="2831" y="3789"/>
                    <a:pt x="2899" y="3881"/>
                  </a:cubicBezTo>
                  <a:cubicBezTo>
                    <a:pt x="2990" y="4018"/>
                    <a:pt x="3036" y="4132"/>
                    <a:pt x="3105" y="4246"/>
                  </a:cubicBezTo>
                  <a:cubicBezTo>
                    <a:pt x="3150" y="4383"/>
                    <a:pt x="3173" y="4520"/>
                    <a:pt x="3173" y="4657"/>
                  </a:cubicBezTo>
                  <a:cubicBezTo>
                    <a:pt x="3196" y="4794"/>
                    <a:pt x="3173" y="4931"/>
                    <a:pt x="3150" y="5068"/>
                  </a:cubicBezTo>
                  <a:cubicBezTo>
                    <a:pt x="3127" y="5182"/>
                    <a:pt x="3082" y="5319"/>
                    <a:pt x="3036" y="5433"/>
                  </a:cubicBezTo>
                  <a:cubicBezTo>
                    <a:pt x="2990" y="5524"/>
                    <a:pt x="2922" y="5638"/>
                    <a:pt x="2854" y="5730"/>
                  </a:cubicBezTo>
                  <a:cubicBezTo>
                    <a:pt x="2762" y="5821"/>
                    <a:pt x="2671" y="5912"/>
                    <a:pt x="2557" y="5981"/>
                  </a:cubicBezTo>
                  <a:cubicBezTo>
                    <a:pt x="2420" y="6072"/>
                    <a:pt x="2260" y="6163"/>
                    <a:pt x="2100" y="6209"/>
                  </a:cubicBezTo>
                  <a:cubicBezTo>
                    <a:pt x="1895" y="6277"/>
                    <a:pt x="1689" y="6323"/>
                    <a:pt x="1484" y="6346"/>
                  </a:cubicBezTo>
                  <a:lnTo>
                    <a:pt x="1279" y="6346"/>
                  </a:lnTo>
                  <a:cubicBezTo>
                    <a:pt x="1050" y="6346"/>
                    <a:pt x="822" y="6323"/>
                    <a:pt x="594" y="6277"/>
                  </a:cubicBezTo>
                  <a:cubicBezTo>
                    <a:pt x="457" y="6255"/>
                    <a:pt x="320" y="6232"/>
                    <a:pt x="206" y="6186"/>
                  </a:cubicBezTo>
                  <a:cubicBezTo>
                    <a:pt x="206" y="6049"/>
                    <a:pt x="206" y="5889"/>
                    <a:pt x="206" y="5752"/>
                  </a:cubicBezTo>
                  <a:lnTo>
                    <a:pt x="206" y="5570"/>
                  </a:lnTo>
                  <a:lnTo>
                    <a:pt x="206" y="4246"/>
                  </a:lnTo>
                  <a:cubicBezTo>
                    <a:pt x="183" y="3379"/>
                    <a:pt x="183" y="2488"/>
                    <a:pt x="183" y="1621"/>
                  </a:cubicBezTo>
                  <a:lnTo>
                    <a:pt x="183" y="708"/>
                  </a:lnTo>
                  <a:cubicBezTo>
                    <a:pt x="229" y="685"/>
                    <a:pt x="297" y="640"/>
                    <a:pt x="343" y="571"/>
                  </a:cubicBezTo>
                  <a:cubicBezTo>
                    <a:pt x="525" y="480"/>
                    <a:pt x="708" y="388"/>
                    <a:pt x="913" y="297"/>
                  </a:cubicBezTo>
                  <a:cubicBezTo>
                    <a:pt x="1096" y="251"/>
                    <a:pt x="1279" y="206"/>
                    <a:pt x="1461" y="183"/>
                  </a:cubicBezTo>
                  <a:close/>
                  <a:moveTo>
                    <a:pt x="1598" y="0"/>
                  </a:moveTo>
                  <a:cubicBezTo>
                    <a:pt x="1530" y="0"/>
                    <a:pt x="1461" y="0"/>
                    <a:pt x="1370" y="23"/>
                  </a:cubicBezTo>
                  <a:cubicBezTo>
                    <a:pt x="1119" y="46"/>
                    <a:pt x="891" y="115"/>
                    <a:pt x="639" y="229"/>
                  </a:cubicBezTo>
                  <a:cubicBezTo>
                    <a:pt x="411" y="320"/>
                    <a:pt x="229" y="434"/>
                    <a:pt x="69" y="571"/>
                  </a:cubicBezTo>
                  <a:cubicBezTo>
                    <a:pt x="46" y="571"/>
                    <a:pt x="0" y="617"/>
                    <a:pt x="0" y="662"/>
                  </a:cubicBezTo>
                  <a:lnTo>
                    <a:pt x="0" y="3287"/>
                  </a:lnTo>
                  <a:lnTo>
                    <a:pt x="23" y="5889"/>
                  </a:lnTo>
                  <a:lnTo>
                    <a:pt x="23" y="6072"/>
                  </a:lnTo>
                  <a:lnTo>
                    <a:pt x="23" y="6232"/>
                  </a:lnTo>
                  <a:cubicBezTo>
                    <a:pt x="23" y="6255"/>
                    <a:pt x="46" y="6277"/>
                    <a:pt x="46" y="6300"/>
                  </a:cubicBezTo>
                  <a:cubicBezTo>
                    <a:pt x="69" y="6323"/>
                    <a:pt x="92" y="6346"/>
                    <a:pt x="114" y="6346"/>
                  </a:cubicBezTo>
                  <a:cubicBezTo>
                    <a:pt x="525" y="6460"/>
                    <a:pt x="913" y="6528"/>
                    <a:pt x="1256" y="6528"/>
                  </a:cubicBezTo>
                  <a:cubicBezTo>
                    <a:pt x="1347" y="6528"/>
                    <a:pt x="1416" y="6528"/>
                    <a:pt x="1484" y="6506"/>
                  </a:cubicBezTo>
                  <a:cubicBezTo>
                    <a:pt x="1986" y="6483"/>
                    <a:pt x="2420" y="6323"/>
                    <a:pt x="2762" y="6049"/>
                  </a:cubicBezTo>
                  <a:cubicBezTo>
                    <a:pt x="2922" y="5935"/>
                    <a:pt x="3036" y="5775"/>
                    <a:pt x="3150" y="5593"/>
                  </a:cubicBezTo>
                  <a:cubicBezTo>
                    <a:pt x="3196" y="5524"/>
                    <a:pt x="3219" y="5433"/>
                    <a:pt x="3264" y="5364"/>
                  </a:cubicBezTo>
                  <a:cubicBezTo>
                    <a:pt x="3310" y="5250"/>
                    <a:pt x="3333" y="5159"/>
                    <a:pt x="3333" y="5068"/>
                  </a:cubicBezTo>
                  <a:cubicBezTo>
                    <a:pt x="3378" y="4885"/>
                    <a:pt x="3378" y="4702"/>
                    <a:pt x="3333" y="4497"/>
                  </a:cubicBezTo>
                  <a:cubicBezTo>
                    <a:pt x="3310" y="4314"/>
                    <a:pt x="3242" y="4109"/>
                    <a:pt x="3150" y="3926"/>
                  </a:cubicBezTo>
                  <a:cubicBezTo>
                    <a:pt x="3059" y="3767"/>
                    <a:pt x="2922" y="3607"/>
                    <a:pt x="2785" y="3493"/>
                  </a:cubicBezTo>
                  <a:cubicBezTo>
                    <a:pt x="2648" y="3379"/>
                    <a:pt x="2511" y="3287"/>
                    <a:pt x="2329" y="3242"/>
                  </a:cubicBezTo>
                  <a:cubicBezTo>
                    <a:pt x="2169" y="3173"/>
                    <a:pt x="1986" y="3127"/>
                    <a:pt x="1804" y="3105"/>
                  </a:cubicBezTo>
                  <a:cubicBezTo>
                    <a:pt x="1689" y="3105"/>
                    <a:pt x="1575" y="3082"/>
                    <a:pt x="1438" y="3059"/>
                  </a:cubicBezTo>
                  <a:cubicBezTo>
                    <a:pt x="1575" y="2991"/>
                    <a:pt x="1689" y="2899"/>
                    <a:pt x="1804" y="2808"/>
                  </a:cubicBezTo>
                  <a:cubicBezTo>
                    <a:pt x="1963" y="2671"/>
                    <a:pt x="2100" y="2511"/>
                    <a:pt x="2237" y="2329"/>
                  </a:cubicBezTo>
                  <a:cubicBezTo>
                    <a:pt x="2351" y="2169"/>
                    <a:pt x="2420" y="2009"/>
                    <a:pt x="2511" y="1804"/>
                  </a:cubicBezTo>
                  <a:cubicBezTo>
                    <a:pt x="2580" y="1644"/>
                    <a:pt x="2625" y="1461"/>
                    <a:pt x="2648" y="1279"/>
                  </a:cubicBezTo>
                  <a:cubicBezTo>
                    <a:pt x="2694" y="1096"/>
                    <a:pt x="2671" y="936"/>
                    <a:pt x="2648" y="754"/>
                  </a:cubicBezTo>
                  <a:cubicBezTo>
                    <a:pt x="2602" y="594"/>
                    <a:pt x="2534" y="434"/>
                    <a:pt x="2420" y="320"/>
                  </a:cubicBezTo>
                  <a:cubicBezTo>
                    <a:pt x="2283" y="183"/>
                    <a:pt x="2123" y="92"/>
                    <a:pt x="1941" y="46"/>
                  </a:cubicBezTo>
                  <a:cubicBezTo>
                    <a:pt x="1826" y="23"/>
                    <a:pt x="1712" y="0"/>
                    <a:pt x="1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3" name="Google Shape;1953;p9"/>
          <p:cNvGrpSpPr/>
          <p:nvPr/>
        </p:nvGrpSpPr>
        <p:grpSpPr>
          <a:xfrm rot="-1687940">
            <a:off x="8034050" y="4281210"/>
            <a:ext cx="445328" cy="544695"/>
            <a:chOff x="2019050" y="1133325"/>
            <a:chExt cx="153525" cy="187750"/>
          </a:xfrm>
        </p:grpSpPr>
        <p:sp>
          <p:nvSpPr>
            <p:cNvPr id="1954" name="Google Shape;1954;p9"/>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9"/>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9"/>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9"/>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8" name="Google Shape;1958;p9"/>
          <p:cNvGrpSpPr/>
          <p:nvPr/>
        </p:nvGrpSpPr>
        <p:grpSpPr>
          <a:xfrm flipH="1">
            <a:off x="178889" y="3973701"/>
            <a:ext cx="963817" cy="1007866"/>
            <a:chOff x="6290250" y="1718800"/>
            <a:chExt cx="911325" cy="952975"/>
          </a:xfrm>
        </p:grpSpPr>
        <p:sp>
          <p:nvSpPr>
            <p:cNvPr id="1959" name="Google Shape;1959;p9"/>
            <p:cNvSpPr/>
            <p:nvPr/>
          </p:nvSpPr>
          <p:spPr>
            <a:xfrm>
              <a:off x="6290250" y="1718800"/>
              <a:ext cx="911325" cy="952975"/>
            </a:xfrm>
            <a:custGeom>
              <a:avLst/>
              <a:gdLst/>
              <a:ahLst/>
              <a:cxnLst/>
              <a:rect l="l" t="t" r="r" b="b"/>
              <a:pathLst>
                <a:path w="36453" h="38119" extrusionOk="0">
                  <a:moveTo>
                    <a:pt x="26774" y="0"/>
                  </a:moveTo>
                  <a:cubicBezTo>
                    <a:pt x="26181" y="0"/>
                    <a:pt x="25587" y="69"/>
                    <a:pt x="25040" y="206"/>
                  </a:cubicBezTo>
                  <a:cubicBezTo>
                    <a:pt x="24492" y="343"/>
                    <a:pt x="23944" y="525"/>
                    <a:pt x="23419" y="799"/>
                  </a:cubicBezTo>
                  <a:cubicBezTo>
                    <a:pt x="22917" y="1073"/>
                    <a:pt x="22415" y="1415"/>
                    <a:pt x="21981" y="1803"/>
                  </a:cubicBezTo>
                  <a:cubicBezTo>
                    <a:pt x="21776" y="2009"/>
                    <a:pt x="21570" y="2214"/>
                    <a:pt x="21365" y="2443"/>
                  </a:cubicBezTo>
                  <a:cubicBezTo>
                    <a:pt x="21136" y="2443"/>
                    <a:pt x="20885" y="2443"/>
                    <a:pt x="20657" y="2465"/>
                  </a:cubicBezTo>
                  <a:lnTo>
                    <a:pt x="20497" y="2465"/>
                  </a:lnTo>
                  <a:cubicBezTo>
                    <a:pt x="20064" y="2465"/>
                    <a:pt x="19630" y="2511"/>
                    <a:pt x="19196" y="2557"/>
                  </a:cubicBezTo>
                  <a:lnTo>
                    <a:pt x="19105" y="2557"/>
                  </a:lnTo>
                  <a:cubicBezTo>
                    <a:pt x="19082" y="2557"/>
                    <a:pt x="19059" y="2579"/>
                    <a:pt x="19014" y="2579"/>
                  </a:cubicBezTo>
                  <a:lnTo>
                    <a:pt x="18922" y="2579"/>
                  </a:lnTo>
                  <a:cubicBezTo>
                    <a:pt x="18192" y="2694"/>
                    <a:pt x="17439" y="2853"/>
                    <a:pt x="16686" y="3082"/>
                  </a:cubicBezTo>
                  <a:cubicBezTo>
                    <a:pt x="15955" y="3310"/>
                    <a:pt x="15202" y="3607"/>
                    <a:pt x="14449" y="3949"/>
                  </a:cubicBezTo>
                  <a:cubicBezTo>
                    <a:pt x="13741" y="4291"/>
                    <a:pt x="13033" y="4679"/>
                    <a:pt x="12372" y="5113"/>
                  </a:cubicBezTo>
                  <a:cubicBezTo>
                    <a:pt x="11687" y="5547"/>
                    <a:pt x="11002" y="6049"/>
                    <a:pt x="10294" y="6665"/>
                  </a:cubicBezTo>
                  <a:cubicBezTo>
                    <a:pt x="8993" y="7761"/>
                    <a:pt x="7738" y="9085"/>
                    <a:pt x="6574" y="10568"/>
                  </a:cubicBezTo>
                  <a:cubicBezTo>
                    <a:pt x="5661" y="11732"/>
                    <a:pt x="4794" y="13011"/>
                    <a:pt x="3995" y="14403"/>
                  </a:cubicBezTo>
                  <a:lnTo>
                    <a:pt x="3972" y="14449"/>
                  </a:lnTo>
                  <a:cubicBezTo>
                    <a:pt x="3903" y="14563"/>
                    <a:pt x="3858" y="14654"/>
                    <a:pt x="3789" y="14745"/>
                  </a:cubicBezTo>
                  <a:cubicBezTo>
                    <a:pt x="3721" y="14882"/>
                    <a:pt x="3652" y="14996"/>
                    <a:pt x="3584" y="15111"/>
                  </a:cubicBezTo>
                  <a:cubicBezTo>
                    <a:pt x="3584" y="15133"/>
                    <a:pt x="3561" y="15179"/>
                    <a:pt x="3561" y="15179"/>
                  </a:cubicBezTo>
                  <a:cubicBezTo>
                    <a:pt x="2694" y="16754"/>
                    <a:pt x="1963" y="18420"/>
                    <a:pt x="1370" y="20109"/>
                  </a:cubicBezTo>
                  <a:cubicBezTo>
                    <a:pt x="845" y="21593"/>
                    <a:pt x="434" y="23122"/>
                    <a:pt x="160" y="24629"/>
                  </a:cubicBezTo>
                  <a:cubicBezTo>
                    <a:pt x="137" y="24720"/>
                    <a:pt x="114" y="24811"/>
                    <a:pt x="114" y="24880"/>
                  </a:cubicBezTo>
                  <a:lnTo>
                    <a:pt x="91" y="24903"/>
                  </a:lnTo>
                  <a:cubicBezTo>
                    <a:pt x="91" y="24971"/>
                    <a:pt x="69" y="25040"/>
                    <a:pt x="69" y="25108"/>
                  </a:cubicBezTo>
                  <a:cubicBezTo>
                    <a:pt x="0" y="25496"/>
                    <a:pt x="46" y="25907"/>
                    <a:pt x="206" y="26272"/>
                  </a:cubicBezTo>
                  <a:cubicBezTo>
                    <a:pt x="228" y="26318"/>
                    <a:pt x="251" y="26363"/>
                    <a:pt x="274" y="26409"/>
                  </a:cubicBezTo>
                  <a:cubicBezTo>
                    <a:pt x="822" y="27459"/>
                    <a:pt x="1598" y="28509"/>
                    <a:pt x="2625" y="29605"/>
                  </a:cubicBezTo>
                  <a:cubicBezTo>
                    <a:pt x="3036" y="30038"/>
                    <a:pt x="3515" y="30472"/>
                    <a:pt x="4040" y="30951"/>
                  </a:cubicBezTo>
                  <a:cubicBezTo>
                    <a:pt x="4474" y="31362"/>
                    <a:pt x="4953" y="31750"/>
                    <a:pt x="5501" y="32161"/>
                  </a:cubicBezTo>
                  <a:cubicBezTo>
                    <a:pt x="6505" y="32960"/>
                    <a:pt x="7555" y="33713"/>
                    <a:pt x="8628" y="34421"/>
                  </a:cubicBezTo>
                  <a:cubicBezTo>
                    <a:pt x="9769" y="35151"/>
                    <a:pt x="11002" y="35836"/>
                    <a:pt x="12280" y="36498"/>
                  </a:cubicBezTo>
                  <a:cubicBezTo>
                    <a:pt x="12600" y="36635"/>
                    <a:pt x="12897" y="36795"/>
                    <a:pt x="13216" y="36954"/>
                  </a:cubicBezTo>
                  <a:cubicBezTo>
                    <a:pt x="13513" y="37091"/>
                    <a:pt x="13855" y="37251"/>
                    <a:pt x="14243" y="37388"/>
                  </a:cubicBezTo>
                  <a:cubicBezTo>
                    <a:pt x="14928" y="37685"/>
                    <a:pt x="15658" y="37867"/>
                    <a:pt x="16412" y="38004"/>
                  </a:cubicBezTo>
                  <a:cubicBezTo>
                    <a:pt x="16937" y="38073"/>
                    <a:pt x="17507" y="38118"/>
                    <a:pt x="18078" y="38118"/>
                  </a:cubicBezTo>
                  <a:cubicBezTo>
                    <a:pt x="18260" y="38118"/>
                    <a:pt x="18466" y="38118"/>
                    <a:pt x="18648" y="38096"/>
                  </a:cubicBezTo>
                  <a:cubicBezTo>
                    <a:pt x="19402" y="38073"/>
                    <a:pt x="20132" y="37981"/>
                    <a:pt x="20863" y="37822"/>
                  </a:cubicBezTo>
                  <a:cubicBezTo>
                    <a:pt x="22164" y="37548"/>
                    <a:pt x="23396" y="37091"/>
                    <a:pt x="24515" y="36429"/>
                  </a:cubicBezTo>
                  <a:cubicBezTo>
                    <a:pt x="24583" y="36384"/>
                    <a:pt x="24674" y="36338"/>
                    <a:pt x="24743" y="36292"/>
                  </a:cubicBezTo>
                  <a:lnTo>
                    <a:pt x="24834" y="36292"/>
                  </a:lnTo>
                  <a:cubicBezTo>
                    <a:pt x="25199" y="36292"/>
                    <a:pt x="25587" y="36247"/>
                    <a:pt x="25998" y="36178"/>
                  </a:cubicBezTo>
                  <a:cubicBezTo>
                    <a:pt x="26683" y="36064"/>
                    <a:pt x="27345" y="35882"/>
                    <a:pt x="27984" y="35585"/>
                  </a:cubicBezTo>
                  <a:cubicBezTo>
                    <a:pt x="29125" y="35105"/>
                    <a:pt x="30198" y="34352"/>
                    <a:pt x="31180" y="33348"/>
                  </a:cubicBezTo>
                  <a:cubicBezTo>
                    <a:pt x="31978" y="32503"/>
                    <a:pt x="32709" y="31522"/>
                    <a:pt x="33394" y="30358"/>
                  </a:cubicBezTo>
                  <a:cubicBezTo>
                    <a:pt x="33964" y="29353"/>
                    <a:pt x="34466" y="28258"/>
                    <a:pt x="34900" y="27071"/>
                  </a:cubicBezTo>
                  <a:cubicBezTo>
                    <a:pt x="35402" y="25656"/>
                    <a:pt x="35813" y="24172"/>
                    <a:pt x="36064" y="22620"/>
                  </a:cubicBezTo>
                  <a:cubicBezTo>
                    <a:pt x="36315" y="21114"/>
                    <a:pt x="36452" y="19561"/>
                    <a:pt x="36429" y="18009"/>
                  </a:cubicBezTo>
                  <a:cubicBezTo>
                    <a:pt x="36429" y="17233"/>
                    <a:pt x="36384" y="16480"/>
                    <a:pt x="36315" y="15727"/>
                  </a:cubicBezTo>
                  <a:cubicBezTo>
                    <a:pt x="36247" y="14928"/>
                    <a:pt x="36155" y="14312"/>
                    <a:pt x="36019" y="13741"/>
                  </a:cubicBezTo>
                  <a:cubicBezTo>
                    <a:pt x="35859" y="13033"/>
                    <a:pt x="35631" y="12394"/>
                    <a:pt x="35334" y="11824"/>
                  </a:cubicBezTo>
                  <a:cubicBezTo>
                    <a:pt x="35014" y="11162"/>
                    <a:pt x="34581" y="10591"/>
                    <a:pt x="34056" y="10112"/>
                  </a:cubicBezTo>
                  <a:cubicBezTo>
                    <a:pt x="34284" y="9655"/>
                    <a:pt x="34444" y="9176"/>
                    <a:pt x="34581" y="8719"/>
                  </a:cubicBezTo>
                  <a:cubicBezTo>
                    <a:pt x="34672" y="8354"/>
                    <a:pt x="34763" y="7989"/>
                    <a:pt x="34809" y="7624"/>
                  </a:cubicBezTo>
                  <a:cubicBezTo>
                    <a:pt x="34854" y="7259"/>
                    <a:pt x="34877" y="6893"/>
                    <a:pt x="34877" y="6483"/>
                  </a:cubicBezTo>
                  <a:cubicBezTo>
                    <a:pt x="34854" y="6095"/>
                    <a:pt x="34809" y="5684"/>
                    <a:pt x="34717" y="5296"/>
                  </a:cubicBezTo>
                  <a:cubicBezTo>
                    <a:pt x="34649" y="4930"/>
                    <a:pt x="34512" y="4565"/>
                    <a:pt x="34352" y="4223"/>
                  </a:cubicBezTo>
                  <a:cubicBezTo>
                    <a:pt x="33850" y="3150"/>
                    <a:pt x="32960" y="2260"/>
                    <a:pt x="31636" y="1461"/>
                  </a:cubicBezTo>
                  <a:cubicBezTo>
                    <a:pt x="31134" y="1164"/>
                    <a:pt x="30609" y="890"/>
                    <a:pt x="30107" y="685"/>
                  </a:cubicBezTo>
                  <a:cubicBezTo>
                    <a:pt x="29582" y="457"/>
                    <a:pt x="29011" y="297"/>
                    <a:pt x="28441" y="183"/>
                  </a:cubicBezTo>
                  <a:cubicBezTo>
                    <a:pt x="27893" y="46"/>
                    <a:pt x="27322" y="0"/>
                    <a:pt x="26774"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9"/>
            <p:cNvSpPr/>
            <p:nvPr/>
          </p:nvSpPr>
          <p:spPr>
            <a:xfrm>
              <a:off x="6765575" y="2011525"/>
              <a:ext cx="57100" cy="44525"/>
            </a:xfrm>
            <a:custGeom>
              <a:avLst/>
              <a:gdLst/>
              <a:ahLst/>
              <a:cxnLst/>
              <a:rect l="l" t="t" r="r" b="b"/>
              <a:pathLst>
                <a:path w="2284" h="1781" extrusionOk="0">
                  <a:moveTo>
                    <a:pt x="526" y="1"/>
                  </a:moveTo>
                  <a:cubicBezTo>
                    <a:pt x="526" y="1"/>
                    <a:pt x="503" y="23"/>
                    <a:pt x="480" y="23"/>
                  </a:cubicBezTo>
                  <a:lnTo>
                    <a:pt x="343" y="23"/>
                  </a:lnTo>
                  <a:cubicBezTo>
                    <a:pt x="320" y="23"/>
                    <a:pt x="275" y="23"/>
                    <a:pt x="229" y="46"/>
                  </a:cubicBezTo>
                  <a:cubicBezTo>
                    <a:pt x="206" y="46"/>
                    <a:pt x="183" y="46"/>
                    <a:pt x="160" y="69"/>
                  </a:cubicBezTo>
                  <a:lnTo>
                    <a:pt x="115" y="69"/>
                  </a:lnTo>
                  <a:cubicBezTo>
                    <a:pt x="46" y="92"/>
                    <a:pt x="1" y="138"/>
                    <a:pt x="1" y="206"/>
                  </a:cubicBezTo>
                  <a:cubicBezTo>
                    <a:pt x="1" y="297"/>
                    <a:pt x="46" y="389"/>
                    <a:pt x="69" y="457"/>
                  </a:cubicBezTo>
                  <a:lnTo>
                    <a:pt x="92" y="503"/>
                  </a:lnTo>
                  <a:cubicBezTo>
                    <a:pt x="138" y="594"/>
                    <a:pt x="160" y="662"/>
                    <a:pt x="206" y="731"/>
                  </a:cubicBezTo>
                  <a:cubicBezTo>
                    <a:pt x="252" y="799"/>
                    <a:pt x="320" y="891"/>
                    <a:pt x="389" y="959"/>
                  </a:cubicBezTo>
                  <a:cubicBezTo>
                    <a:pt x="412" y="982"/>
                    <a:pt x="434" y="1005"/>
                    <a:pt x="457" y="1028"/>
                  </a:cubicBezTo>
                  <a:lnTo>
                    <a:pt x="480" y="1051"/>
                  </a:lnTo>
                  <a:lnTo>
                    <a:pt x="503" y="1073"/>
                  </a:lnTo>
                  <a:lnTo>
                    <a:pt x="548" y="1142"/>
                  </a:lnTo>
                  <a:cubicBezTo>
                    <a:pt x="617" y="1187"/>
                    <a:pt x="663" y="1256"/>
                    <a:pt x="754" y="1302"/>
                  </a:cubicBezTo>
                  <a:cubicBezTo>
                    <a:pt x="845" y="1370"/>
                    <a:pt x="937" y="1416"/>
                    <a:pt x="1005" y="1461"/>
                  </a:cubicBezTo>
                  <a:cubicBezTo>
                    <a:pt x="1188" y="1553"/>
                    <a:pt x="1347" y="1644"/>
                    <a:pt x="1507" y="1690"/>
                  </a:cubicBezTo>
                  <a:cubicBezTo>
                    <a:pt x="1621" y="1735"/>
                    <a:pt x="1735" y="1758"/>
                    <a:pt x="1872" y="1758"/>
                  </a:cubicBezTo>
                  <a:lnTo>
                    <a:pt x="1918" y="1781"/>
                  </a:lnTo>
                  <a:lnTo>
                    <a:pt x="2101" y="1781"/>
                  </a:lnTo>
                  <a:cubicBezTo>
                    <a:pt x="2146" y="1758"/>
                    <a:pt x="2169" y="1735"/>
                    <a:pt x="2215" y="1690"/>
                  </a:cubicBezTo>
                  <a:cubicBezTo>
                    <a:pt x="2283" y="1621"/>
                    <a:pt x="2283" y="1530"/>
                    <a:pt x="2283" y="1439"/>
                  </a:cubicBezTo>
                  <a:cubicBezTo>
                    <a:pt x="2283" y="1370"/>
                    <a:pt x="2260" y="1279"/>
                    <a:pt x="2238" y="1210"/>
                  </a:cubicBezTo>
                  <a:cubicBezTo>
                    <a:pt x="2146" y="1005"/>
                    <a:pt x="1986" y="822"/>
                    <a:pt x="1850" y="685"/>
                  </a:cubicBezTo>
                  <a:cubicBezTo>
                    <a:pt x="1735" y="548"/>
                    <a:pt x="1576" y="411"/>
                    <a:pt x="1370" y="274"/>
                  </a:cubicBezTo>
                  <a:cubicBezTo>
                    <a:pt x="1188" y="183"/>
                    <a:pt x="1005" y="92"/>
                    <a:pt x="800" y="46"/>
                  </a:cubicBezTo>
                  <a:cubicBezTo>
                    <a:pt x="731" y="23"/>
                    <a:pt x="685" y="23"/>
                    <a:pt x="617" y="23"/>
                  </a:cubicBezTo>
                  <a:cubicBezTo>
                    <a:pt x="594" y="23"/>
                    <a:pt x="571" y="1"/>
                    <a:pt x="526" y="1"/>
                  </a:cubicBezTo>
                  <a:close/>
                </a:path>
              </a:pathLst>
            </a:custGeom>
            <a:solidFill>
              <a:srgbClr val="FA93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9"/>
            <p:cNvSpPr/>
            <p:nvPr/>
          </p:nvSpPr>
          <p:spPr>
            <a:xfrm>
              <a:off x="6339325" y="1831200"/>
              <a:ext cx="681925" cy="786925"/>
            </a:xfrm>
            <a:custGeom>
              <a:avLst/>
              <a:gdLst/>
              <a:ahLst/>
              <a:cxnLst/>
              <a:rect l="l" t="t" r="r" b="b"/>
              <a:pathLst>
                <a:path w="27277" h="31477" extrusionOk="0">
                  <a:moveTo>
                    <a:pt x="17576" y="7214"/>
                  </a:moveTo>
                  <a:cubicBezTo>
                    <a:pt x="17621" y="7214"/>
                    <a:pt x="17644" y="7236"/>
                    <a:pt x="17667" y="7236"/>
                  </a:cubicBezTo>
                  <a:cubicBezTo>
                    <a:pt x="17735" y="7236"/>
                    <a:pt x="17781" y="7236"/>
                    <a:pt x="17850" y="7259"/>
                  </a:cubicBezTo>
                  <a:cubicBezTo>
                    <a:pt x="18055" y="7305"/>
                    <a:pt x="18238" y="7396"/>
                    <a:pt x="18420" y="7487"/>
                  </a:cubicBezTo>
                  <a:cubicBezTo>
                    <a:pt x="18626" y="7624"/>
                    <a:pt x="18785" y="7761"/>
                    <a:pt x="18900" y="7898"/>
                  </a:cubicBezTo>
                  <a:cubicBezTo>
                    <a:pt x="19036" y="8035"/>
                    <a:pt x="19196" y="8218"/>
                    <a:pt x="19288" y="8423"/>
                  </a:cubicBezTo>
                  <a:cubicBezTo>
                    <a:pt x="19310" y="8492"/>
                    <a:pt x="19333" y="8583"/>
                    <a:pt x="19333" y="8652"/>
                  </a:cubicBezTo>
                  <a:cubicBezTo>
                    <a:pt x="19333" y="8743"/>
                    <a:pt x="19333" y="8834"/>
                    <a:pt x="19265" y="8903"/>
                  </a:cubicBezTo>
                  <a:cubicBezTo>
                    <a:pt x="19219" y="8948"/>
                    <a:pt x="19196" y="8971"/>
                    <a:pt x="19151" y="8994"/>
                  </a:cubicBezTo>
                  <a:lnTo>
                    <a:pt x="18968" y="8994"/>
                  </a:lnTo>
                  <a:lnTo>
                    <a:pt x="18922" y="8971"/>
                  </a:lnTo>
                  <a:cubicBezTo>
                    <a:pt x="18785" y="8971"/>
                    <a:pt x="18671" y="8948"/>
                    <a:pt x="18557" y="8903"/>
                  </a:cubicBezTo>
                  <a:cubicBezTo>
                    <a:pt x="18397" y="8857"/>
                    <a:pt x="18238" y="8766"/>
                    <a:pt x="18055" y="8674"/>
                  </a:cubicBezTo>
                  <a:cubicBezTo>
                    <a:pt x="17987" y="8629"/>
                    <a:pt x="17895" y="8583"/>
                    <a:pt x="17804" y="8515"/>
                  </a:cubicBezTo>
                  <a:cubicBezTo>
                    <a:pt x="17713" y="8469"/>
                    <a:pt x="17667" y="8400"/>
                    <a:pt x="17598" y="8355"/>
                  </a:cubicBezTo>
                  <a:lnTo>
                    <a:pt x="17553" y="8286"/>
                  </a:lnTo>
                  <a:lnTo>
                    <a:pt x="17530" y="8264"/>
                  </a:lnTo>
                  <a:lnTo>
                    <a:pt x="17507" y="8241"/>
                  </a:lnTo>
                  <a:cubicBezTo>
                    <a:pt x="17484" y="8218"/>
                    <a:pt x="17462" y="8195"/>
                    <a:pt x="17439" y="8172"/>
                  </a:cubicBezTo>
                  <a:cubicBezTo>
                    <a:pt x="17370" y="8104"/>
                    <a:pt x="17302" y="8012"/>
                    <a:pt x="17256" y="7944"/>
                  </a:cubicBezTo>
                  <a:cubicBezTo>
                    <a:pt x="17210" y="7875"/>
                    <a:pt x="17188" y="7807"/>
                    <a:pt x="17142" y="7716"/>
                  </a:cubicBezTo>
                  <a:lnTo>
                    <a:pt x="17119" y="7670"/>
                  </a:lnTo>
                  <a:cubicBezTo>
                    <a:pt x="17096" y="7602"/>
                    <a:pt x="17051" y="7510"/>
                    <a:pt x="17051" y="7419"/>
                  </a:cubicBezTo>
                  <a:cubicBezTo>
                    <a:pt x="17051" y="7351"/>
                    <a:pt x="17096" y="7305"/>
                    <a:pt x="17165" y="7282"/>
                  </a:cubicBezTo>
                  <a:lnTo>
                    <a:pt x="17210" y="7282"/>
                  </a:lnTo>
                  <a:cubicBezTo>
                    <a:pt x="17233" y="7259"/>
                    <a:pt x="17256" y="7259"/>
                    <a:pt x="17279" y="7259"/>
                  </a:cubicBezTo>
                  <a:cubicBezTo>
                    <a:pt x="17325" y="7236"/>
                    <a:pt x="17370" y="7236"/>
                    <a:pt x="17393" y="7236"/>
                  </a:cubicBezTo>
                  <a:lnTo>
                    <a:pt x="17530" y="7236"/>
                  </a:lnTo>
                  <a:cubicBezTo>
                    <a:pt x="17553" y="7236"/>
                    <a:pt x="17576" y="7214"/>
                    <a:pt x="17576" y="7214"/>
                  </a:cubicBezTo>
                  <a:close/>
                  <a:moveTo>
                    <a:pt x="10614" y="5616"/>
                  </a:moveTo>
                  <a:cubicBezTo>
                    <a:pt x="10660" y="5616"/>
                    <a:pt x="10705" y="5639"/>
                    <a:pt x="10751" y="5639"/>
                  </a:cubicBezTo>
                  <a:cubicBezTo>
                    <a:pt x="10774" y="5639"/>
                    <a:pt x="10819" y="5639"/>
                    <a:pt x="10865" y="5661"/>
                  </a:cubicBezTo>
                  <a:cubicBezTo>
                    <a:pt x="10934" y="5684"/>
                    <a:pt x="11002" y="5684"/>
                    <a:pt x="11070" y="5707"/>
                  </a:cubicBezTo>
                  <a:lnTo>
                    <a:pt x="11139" y="5707"/>
                  </a:lnTo>
                  <a:cubicBezTo>
                    <a:pt x="11207" y="5707"/>
                    <a:pt x="11253" y="5707"/>
                    <a:pt x="11299" y="5730"/>
                  </a:cubicBezTo>
                  <a:cubicBezTo>
                    <a:pt x="11390" y="5753"/>
                    <a:pt x="11458" y="5776"/>
                    <a:pt x="11550" y="5798"/>
                  </a:cubicBezTo>
                  <a:lnTo>
                    <a:pt x="11573" y="5821"/>
                  </a:lnTo>
                  <a:cubicBezTo>
                    <a:pt x="11664" y="5844"/>
                    <a:pt x="11732" y="5890"/>
                    <a:pt x="11824" y="5913"/>
                  </a:cubicBezTo>
                  <a:lnTo>
                    <a:pt x="11961" y="5981"/>
                  </a:lnTo>
                  <a:lnTo>
                    <a:pt x="12029" y="6004"/>
                  </a:lnTo>
                  <a:cubicBezTo>
                    <a:pt x="12052" y="5981"/>
                    <a:pt x="12098" y="5958"/>
                    <a:pt x="12143" y="5958"/>
                  </a:cubicBezTo>
                  <a:lnTo>
                    <a:pt x="12166" y="5958"/>
                  </a:lnTo>
                  <a:cubicBezTo>
                    <a:pt x="12212" y="5958"/>
                    <a:pt x="12280" y="6004"/>
                    <a:pt x="12303" y="6027"/>
                  </a:cubicBezTo>
                  <a:cubicBezTo>
                    <a:pt x="12349" y="6049"/>
                    <a:pt x="12394" y="6049"/>
                    <a:pt x="12417" y="6072"/>
                  </a:cubicBezTo>
                  <a:cubicBezTo>
                    <a:pt x="12440" y="6095"/>
                    <a:pt x="12463" y="6095"/>
                    <a:pt x="12463" y="6118"/>
                  </a:cubicBezTo>
                  <a:cubicBezTo>
                    <a:pt x="12508" y="6118"/>
                    <a:pt x="12554" y="6141"/>
                    <a:pt x="12577" y="6186"/>
                  </a:cubicBezTo>
                  <a:cubicBezTo>
                    <a:pt x="12623" y="6232"/>
                    <a:pt x="12645" y="6255"/>
                    <a:pt x="12668" y="6301"/>
                  </a:cubicBezTo>
                  <a:cubicBezTo>
                    <a:pt x="12714" y="6392"/>
                    <a:pt x="12714" y="6483"/>
                    <a:pt x="12714" y="6552"/>
                  </a:cubicBezTo>
                  <a:cubicBezTo>
                    <a:pt x="12714" y="6666"/>
                    <a:pt x="12714" y="6757"/>
                    <a:pt x="12691" y="6848"/>
                  </a:cubicBezTo>
                  <a:cubicBezTo>
                    <a:pt x="12691" y="6962"/>
                    <a:pt x="12691" y="7077"/>
                    <a:pt x="12668" y="7168"/>
                  </a:cubicBezTo>
                  <a:cubicBezTo>
                    <a:pt x="12668" y="7328"/>
                    <a:pt x="12645" y="7487"/>
                    <a:pt x="12623" y="7670"/>
                  </a:cubicBezTo>
                  <a:cubicBezTo>
                    <a:pt x="12600" y="7830"/>
                    <a:pt x="12577" y="7990"/>
                    <a:pt x="12554" y="8172"/>
                  </a:cubicBezTo>
                  <a:cubicBezTo>
                    <a:pt x="12508" y="8309"/>
                    <a:pt x="12486" y="8446"/>
                    <a:pt x="12486" y="8583"/>
                  </a:cubicBezTo>
                  <a:lnTo>
                    <a:pt x="12463" y="8720"/>
                  </a:lnTo>
                  <a:lnTo>
                    <a:pt x="12417" y="8903"/>
                  </a:lnTo>
                  <a:cubicBezTo>
                    <a:pt x="12394" y="9017"/>
                    <a:pt x="12394" y="9131"/>
                    <a:pt x="12371" y="9245"/>
                  </a:cubicBezTo>
                  <a:cubicBezTo>
                    <a:pt x="12349" y="9336"/>
                    <a:pt x="12349" y="9405"/>
                    <a:pt x="12349" y="9473"/>
                  </a:cubicBezTo>
                  <a:cubicBezTo>
                    <a:pt x="12326" y="9565"/>
                    <a:pt x="12303" y="9679"/>
                    <a:pt x="12303" y="9770"/>
                  </a:cubicBezTo>
                  <a:cubicBezTo>
                    <a:pt x="12280" y="9838"/>
                    <a:pt x="12280" y="9884"/>
                    <a:pt x="12280" y="9953"/>
                  </a:cubicBezTo>
                  <a:lnTo>
                    <a:pt x="12257" y="10044"/>
                  </a:lnTo>
                  <a:cubicBezTo>
                    <a:pt x="12257" y="10112"/>
                    <a:pt x="12235" y="10181"/>
                    <a:pt x="12235" y="10249"/>
                  </a:cubicBezTo>
                  <a:lnTo>
                    <a:pt x="12235" y="10295"/>
                  </a:lnTo>
                  <a:lnTo>
                    <a:pt x="12212" y="10409"/>
                  </a:lnTo>
                  <a:cubicBezTo>
                    <a:pt x="12212" y="10455"/>
                    <a:pt x="12212" y="10500"/>
                    <a:pt x="12189" y="10569"/>
                  </a:cubicBezTo>
                  <a:lnTo>
                    <a:pt x="12189" y="10637"/>
                  </a:lnTo>
                  <a:cubicBezTo>
                    <a:pt x="12189" y="10706"/>
                    <a:pt x="12189" y="10774"/>
                    <a:pt x="12166" y="10843"/>
                  </a:cubicBezTo>
                  <a:lnTo>
                    <a:pt x="12166" y="10911"/>
                  </a:lnTo>
                  <a:cubicBezTo>
                    <a:pt x="12166" y="10980"/>
                    <a:pt x="12143" y="11048"/>
                    <a:pt x="12143" y="11117"/>
                  </a:cubicBezTo>
                  <a:cubicBezTo>
                    <a:pt x="12143" y="11185"/>
                    <a:pt x="12120" y="11231"/>
                    <a:pt x="12120" y="11276"/>
                  </a:cubicBezTo>
                  <a:lnTo>
                    <a:pt x="12098" y="11368"/>
                  </a:lnTo>
                  <a:lnTo>
                    <a:pt x="12075" y="11482"/>
                  </a:lnTo>
                  <a:cubicBezTo>
                    <a:pt x="12075" y="11528"/>
                    <a:pt x="12075" y="11596"/>
                    <a:pt x="12052" y="11642"/>
                  </a:cubicBezTo>
                  <a:cubicBezTo>
                    <a:pt x="12052" y="11733"/>
                    <a:pt x="12029" y="11824"/>
                    <a:pt x="12029" y="11938"/>
                  </a:cubicBezTo>
                  <a:lnTo>
                    <a:pt x="12006" y="11961"/>
                  </a:lnTo>
                  <a:cubicBezTo>
                    <a:pt x="12006" y="12007"/>
                    <a:pt x="12006" y="12075"/>
                    <a:pt x="11983" y="12121"/>
                  </a:cubicBezTo>
                  <a:cubicBezTo>
                    <a:pt x="12029" y="12167"/>
                    <a:pt x="12052" y="12235"/>
                    <a:pt x="12052" y="12304"/>
                  </a:cubicBezTo>
                  <a:lnTo>
                    <a:pt x="12029" y="12441"/>
                  </a:lnTo>
                  <a:cubicBezTo>
                    <a:pt x="12029" y="12532"/>
                    <a:pt x="12006" y="12623"/>
                    <a:pt x="11983" y="12714"/>
                  </a:cubicBezTo>
                  <a:cubicBezTo>
                    <a:pt x="11961" y="12806"/>
                    <a:pt x="11938" y="12920"/>
                    <a:pt x="11938" y="13011"/>
                  </a:cubicBezTo>
                  <a:cubicBezTo>
                    <a:pt x="11915" y="13102"/>
                    <a:pt x="11892" y="13217"/>
                    <a:pt x="11892" y="13308"/>
                  </a:cubicBezTo>
                  <a:cubicBezTo>
                    <a:pt x="11892" y="13399"/>
                    <a:pt x="11869" y="13468"/>
                    <a:pt x="11869" y="13536"/>
                  </a:cubicBezTo>
                  <a:lnTo>
                    <a:pt x="11869" y="13605"/>
                  </a:lnTo>
                  <a:cubicBezTo>
                    <a:pt x="11869" y="13673"/>
                    <a:pt x="11869" y="13719"/>
                    <a:pt x="11869" y="13787"/>
                  </a:cubicBezTo>
                  <a:cubicBezTo>
                    <a:pt x="11847" y="13833"/>
                    <a:pt x="11847" y="13879"/>
                    <a:pt x="11847" y="13924"/>
                  </a:cubicBezTo>
                  <a:cubicBezTo>
                    <a:pt x="11847" y="13993"/>
                    <a:pt x="11847" y="14061"/>
                    <a:pt x="11824" y="14130"/>
                  </a:cubicBezTo>
                  <a:cubicBezTo>
                    <a:pt x="11801" y="14198"/>
                    <a:pt x="11755" y="14244"/>
                    <a:pt x="11687" y="14267"/>
                  </a:cubicBezTo>
                  <a:lnTo>
                    <a:pt x="11892" y="14426"/>
                  </a:lnTo>
                  <a:cubicBezTo>
                    <a:pt x="12212" y="14677"/>
                    <a:pt x="12486" y="14883"/>
                    <a:pt x="12737" y="15065"/>
                  </a:cubicBezTo>
                  <a:cubicBezTo>
                    <a:pt x="12919" y="15202"/>
                    <a:pt x="13079" y="15317"/>
                    <a:pt x="13239" y="15431"/>
                  </a:cubicBezTo>
                  <a:cubicBezTo>
                    <a:pt x="13239" y="15385"/>
                    <a:pt x="13262" y="15339"/>
                    <a:pt x="13307" y="15294"/>
                  </a:cubicBezTo>
                  <a:cubicBezTo>
                    <a:pt x="13307" y="15271"/>
                    <a:pt x="13330" y="15271"/>
                    <a:pt x="13353" y="15271"/>
                  </a:cubicBezTo>
                  <a:cubicBezTo>
                    <a:pt x="13376" y="15225"/>
                    <a:pt x="13399" y="15180"/>
                    <a:pt x="13421" y="15134"/>
                  </a:cubicBezTo>
                  <a:lnTo>
                    <a:pt x="13444" y="15111"/>
                  </a:lnTo>
                  <a:cubicBezTo>
                    <a:pt x="13490" y="15020"/>
                    <a:pt x="13558" y="14951"/>
                    <a:pt x="13604" y="14860"/>
                  </a:cubicBezTo>
                  <a:lnTo>
                    <a:pt x="13627" y="14837"/>
                  </a:lnTo>
                  <a:cubicBezTo>
                    <a:pt x="13673" y="14792"/>
                    <a:pt x="13695" y="14723"/>
                    <a:pt x="13741" y="14677"/>
                  </a:cubicBezTo>
                  <a:lnTo>
                    <a:pt x="13809" y="14586"/>
                  </a:lnTo>
                  <a:cubicBezTo>
                    <a:pt x="13832" y="14540"/>
                    <a:pt x="13855" y="14495"/>
                    <a:pt x="13878" y="14472"/>
                  </a:cubicBezTo>
                  <a:cubicBezTo>
                    <a:pt x="13901" y="14404"/>
                    <a:pt x="13946" y="14358"/>
                    <a:pt x="13969" y="14312"/>
                  </a:cubicBezTo>
                  <a:lnTo>
                    <a:pt x="14038" y="14221"/>
                  </a:lnTo>
                  <a:cubicBezTo>
                    <a:pt x="14061" y="14175"/>
                    <a:pt x="14083" y="14130"/>
                    <a:pt x="14129" y="14084"/>
                  </a:cubicBezTo>
                  <a:cubicBezTo>
                    <a:pt x="14175" y="14015"/>
                    <a:pt x="14220" y="13947"/>
                    <a:pt x="14266" y="13856"/>
                  </a:cubicBezTo>
                  <a:lnTo>
                    <a:pt x="14289" y="13833"/>
                  </a:lnTo>
                  <a:cubicBezTo>
                    <a:pt x="14334" y="13764"/>
                    <a:pt x="14380" y="13673"/>
                    <a:pt x="14426" y="13605"/>
                  </a:cubicBezTo>
                  <a:cubicBezTo>
                    <a:pt x="14471" y="13559"/>
                    <a:pt x="14494" y="13513"/>
                    <a:pt x="14540" y="13491"/>
                  </a:cubicBezTo>
                  <a:lnTo>
                    <a:pt x="14586" y="13399"/>
                  </a:lnTo>
                  <a:lnTo>
                    <a:pt x="14631" y="13376"/>
                  </a:lnTo>
                  <a:cubicBezTo>
                    <a:pt x="14654" y="13308"/>
                    <a:pt x="14700" y="13262"/>
                    <a:pt x="14768" y="13217"/>
                  </a:cubicBezTo>
                  <a:cubicBezTo>
                    <a:pt x="14814" y="13171"/>
                    <a:pt x="14859" y="13148"/>
                    <a:pt x="14905" y="13125"/>
                  </a:cubicBezTo>
                  <a:cubicBezTo>
                    <a:pt x="14951" y="13102"/>
                    <a:pt x="14974" y="13080"/>
                    <a:pt x="15019" y="13057"/>
                  </a:cubicBezTo>
                  <a:cubicBezTo>
                    <a:pt x="15042" y="13034"/>
                    <a:pt x="15088" y="13011"/>
                    <a:pt x="15156" y="12966"/>
                  </a:cubicBezTo>
                  <a:cubicBezTo>
                    <a:pt x="15202" y="12943"/>
                    <a:pt x="15225" y="12897"/>
                    <a:pt x="15270" y="12874"/>
                  </a:cubicBezTo>
                  <a:cubicBezTo>
                    <a:pt x="15293" y="12851"/>
                    <a:pt x="15316" y="12829"/>
                    <a:pt x="15362" y="12806"/>
                  </a:cubicBezTo>
                  <a:cubicBezTo>
                    <a:pt x="15453" y="12737"/>
                    <a:pt x="15521" y="12692"/>
                    <a:pt x="15613" y="12646"/>
                  </a:cubicBezTo>
                  <a:cubicBezTo>
                    <a:pt x="15704" y="12577"/>
                    <a:pt x="15795" y="12555"/>
                    <a:pt x="15887" y="12509"/>
                  </a:cubicBezTo>
                  <a:cubicBezTo>
                    <a:pt x="15955" y="12486"/>
                    <a:pt x="16001" y="12463"/>
                    <a:pt x="16069" y="12441"/>
                  </a:cubicBezTo>
                  <a:cubicBezTo>
                    <a:pt x="16115" y="12441"/>
                    <a:pt x="16160" y="12441"/>
                    <a:pt x="16229" y="12418"/>
                  </a:cubicBezTo>
                  <a:cubicBezTo>
                    <a:pt x="16275" y="12418"/>
                    <a:pt x="16297" y="12463"/>
                    <a:pt x="16320" y="12486"/>
                  </a:cubicBezTo>
                  <a:cubicBezTo>
                    <a:pt x="16366" y="12509"/>
                    <a:pt x="16412" y="12532"/>
                    <a:pt x="16434" y="12555"/>
                  </a:cubicBezTo>
                  <a:cubicBezTo>
                    <a:pt x="16457" y="12577"/>
                    <a:pt x="16457" y="12600"/>
                    <a:pt x="16480" y="12646"/>
                  </a:cubicBezTo>
                  <a:cubicBezTo>
                    <a:pt x="16480" y="12669"/>
                    <a:pt x="16480" y="12669"/>
                    <a:pt x="16480" y="12692"/>
                  </a:cubicBezTo>
                  <a:cubicBezTo>
                    <a:pt x="16480" y="12714"/>
                    <a:pt x="16480" y="12737"/>
                    <a:pt x="16480" y="12760"/>
                  </a:cubicBezTo>
                  <a:cubicBezTo>
                    <a:pt x="16480" y="12806"/>
                    <a:pt x="16480" y="12851"/>
                    <a:pt x="16480" y="12897"/>
                  </a:cubicBezTo>
                  <a:cubicBezTo>
                    <a:pt x="16457" y="12988"/>
                    <a:pt x="16434" y="13057"/>
                    <a:pt x="16412" y="13125"/>
                  </a:cubicBezTo>
                  <a:cubicBezTo>
                    <a:pt x="16389" y="13217"/>
                    <a:pt x="16366" y="13285"/>
                    <a:pt x="16343" y="13376"/>
                  </a:cubicBezTo>
                  <a:lnTo>
                    <a:pt x="16297" y="13468"/>
                  </a:lnTo>
                  <a:cubicBezTo>
                    <a:pt x="16275" y="13536"/>
                    <a:pt x="16252" y="13582"/>
                    <a:pt x="16229" y="13627"/>
                  </a:cubicBezTo>
                  <a:cubicBezTo>
                    <a:pt x="16206" y="13696"/>
                    <a:pt x="16183" y="13787"/>
                    <a:pt x="16183" y="13856"/>
                  </a:cubicBezTo>
                  <a:cubicBezTo>
                    <a:pt x="16160" y="13924"/>
                    <a:pt x="16138" y="13970"/>
                    <a:pt x="16115" y="14038"/>
                  </a:cubicBezTo>
                  <a:cubicBezTo>
                    <a:pt x="16092" y="14084"/>
                    <a:pt x="16092" y="14152"/>
                    <a:pt x="16069" y="14198"/>
                  </a:cubicBezTo>
                  <a:cubicBezTo>
                    <a:pt x="16046" y="14289"/>
                    <a:pt x="16001" y="14381"/>
                    <a:pt x="15978" y="14449"/>
                  </a:cubicBezTo>
                  <a:cubicBezTo>
                    <a:pt x="15932" y="14518"/>
                    <a:pt x="15887" y="14609"/>
                    <a:pt x="15818" y="14677"/>
                  </a:cubicBezTo>
                  <a:lnTo>
                    <a:pt x="15795" y="14723"/>
                  </a:lnTo>
                  <a:cubicBezTo>
                    <a:pt x="15750" y="14792"/>
                    <a:pt x="15727" y="14860"/>
                    <a:pt x="15681" y="14906"/>
                  </a:cubicBezTo>
                  <a:lnTo>
                    <a:pt x="15613" y="15043"/>
                  </a:lnTo>
                  <a:cubicBezTo>
                    <a:pt x="15521" y="15157"/>
                    <a:pt x="15453" y="15271"/>
                    <a:pt x="15362" y="15385"/>
                  </a:cubicBezTo>
                  <a:cubicBezTo>
                    <a:pt x="15316" y="15453"/>
                    <a:pt x="15270" y="15545"/>
                    <a:pt x="15202" y="15613"/>
                  </a:cubicBezTo>
                  <a:lnTo>
                    <a:pt x="15156" y="15705"/>
                  </a:lnTo>
                  <a:cubicBezTo>
                    <a:pt x="15133" y="15750"/>
                    <a:pt x="15111" y="15796"/>
                    <a:pt x="15065" y="15842"/>
                  </a:cubicBezTo>
                  <a:cubicBezTo>
                    <a:pt x="15042" y="15887"/>
                    <a:pt x="15019" y="15933"/>
                    <a:pt x="14996" y="15978"/>
                  </a:cubicBezTo>
                  <a:lnTo>
                    <a:pt x="14928" y="16070"/>
                  </a:lnTo>
                  <a:lnTo>
                    <a:pt x="14905" y="16115"/>
                  </a:lnTo>
                  <a:cubicBezTo>
                    <a:pt x="14882" y="16138"/>
                    <a:pt x="14859" y="16161"/>
                    <a:pt x="14837" y="16184"/>
                  </a:cubicBezTo>
                  <a:lnTo>
                    <a:pt x="14837" y="16207"/>
                  </a:lnTo>
                  <a:cubicBezTo>
                    <a:pt x="14814" y="16230"/>
                    <a:pt x="14791" y="16252"/>
                    <a:pt x="14745" y="16275"/>
                  </a:cubicBezTo>
                  <a:cubicBezTo>
                    <a:pt x="14745" y="16298"/>
                    <a:pt x="14745" y="16298"/>
                    <a:pt x="14745" y="16321"/>
                  </a:cubicBezTo>
                  <a:cubicBezTo>
                    <a:pt x="14768" y="16298"/>
                    <a:pt x="14791" y="16275"/>
                    <a:pt x="14837" y="16275"/>
                  </a:cubicBezTo>
                  <a:cubicBezTo>
                    <a:pt x="14859" y="16275"/>
                    <a:pt x="14882" y="16298"/>
                    <a:pt x="14905" y="16298"/>
                  </a:cubicBezTo>
                  <a:cubicBezTo>
                    <a:pt x="14928" y="16275"/>
                    <a:pt x="14951" y="16230"/>
                    <a:pt x="14996" y="16207"/>
                  </a:cubicBezTo>
                  <a:cubicBezTo>
                    <a:pt x="15042" y="16184"/>
                    <a:pt x="15088" y="16161"/>
                    <a:pt x="15133" y="16138"/>
                  </a:cubicBezTo>
                  <a:cubicBezTo>
                    <a:pt x="15202" y="16115"/>
                    <a:pt x="15293" y="16093"/>
                    <a:pt x="15362" y="16047"/>
                  </a:cubicBezTo>
                  <a:cubicBezTo>
                    <a:pt x="15407" y="16024"/>
                    <a:pt x="15453" y="16001"/>
                    <a:pt x="15521" y="15978"/>
                  </a:cubicBezTo>
                  <a:lnTo>
                    <a:pt x="15613" y="15933"/>
                  </a:lnTo>
                  <a:cubicBezTo>
                    <a:pt x="15704" y="15887"/>
                    <a:pt x="15795" y="15842"/>
                    <a:pt x="15864" y="15796"/>
                  </a:cubicBezTo>
                  <a:cubicBezTo>
                    <a:pt x="15909" y="15773"/>
                    <a:pt x="15955" y="15750"/>
                    <a:pt x="16024" y="15727"/>
                  </a:cubicBezTo>
                  <a:cubicBezTo>
                    <a:pt x="16115" y="15659"/>
                    <a:pt x="16206" y="15613"/>
                    <a:pt x="16320" y="15545"/>
                  </a:cubicBezTo>
                  <a:lnTo>
                    <a:pt x="16412" y="15499"/>
                  </a:lnTo>
                  <a:cubicBezTo>
                    <a:pt x="16526" y="15453"/>
                    <a:pt x="16640" y="15385"/>
                    <a:pt x="16754" y="15339"/>
                  </a:cubicBezTo>
                  <a:cubicBezTo>
                    <a:pt x="16868" y="15271"/>
                    <a:pt x="17005" y="15202"/>
                    <a:pt x="17119" y="15157"/>
                  </a:cubicBezTo>
                  <a:cubicBezTo>
                    <a:pt x="17165" y="15134"/>
                    <a:pt x="17210" y="15111"/>
                    <a:pt x="17279" y="15088"/>
                  </a:cubicBezTo>
                  <a:lnTo>
                    <a:pt x="17416" y="15088"/>
                  </a:lnTo>
                  <a:cubicBezTo>
                    <a:pt x="17439" y="15111"/>
                    <a:pt x="17439" y="15111"/>
                    <a:pt x="17462" y="15111"/>
                  </a:cubicBezTo>
                  <a:cubicBezTo>
                    <a:pt x="17507" y="15088"/>
                    <a:pt x="17576" y="15088"/>
                    <a:pt x="17621" y="15088"/>
                  </a:cubicBezTo>
                  <a:cubicBezTo>
                    <a:pt x="17713" y="15065"/>
                    <a:pt x="17781" y="15043"/>
                    <a:pt x="17850" y="15043"/>
                  </a:cubicBezTo>
                  <a:cubicBezTo>
                    <a:pt x="17941" y="15020"/>
                    <a:pt x="18032" y="14997"/>
                    <a:pt x="18101" y="14997"/>
                  </a:cubicBezTo>
                  <a:cubicBezTo>
                    <a:pt x="18192" y="14974"/>
                    <a:pt x="18306" y="14974"/>
                    <a:pt x="18420" y="14974"/>
                  </a:cubicBezTo>
                  <a:lnTo>
                    <a:pt x="18671" y="14974"/>
                  </a:lnTo>
                  <a:cubicBezTo>
                    <a:pt x="18717" y="14997"/>
                    <a:pt x="18785" y="14997"/>
                    <a:pt x="18854" y="15020"/>
                  </a:cubicBezTo>
                  <a:cubicBezTo>
                    <a:pt x="18968" y="15065"/>
                    <a:pt x="19059" y="15134"/>
                    <a:pt x="19105" y="15248"/>
                  </a:cubicBezTo>
                  <a:cubicBezTo>
                    <a:pt x="19151" y="15317"/>
                    <a:pt x="19128" y="15431"/>
                    <a:pt x="19082" y="15522"/>
                  </a:cubicBezTo>
                  <a:lnTo>
                    <a:pt x="19082" y="15545"/>
                  </a:lnTo>
                  <a:cubicBezTo>
                    <a:pt x="19082" y="15568"/>
                    <a:pt x="19059" y="15590"/>
                    <a:pt x="19036" y="15613"/>
                  </a:cubicBezTo>
                  <a:cubicBezTo>
                    <a:pt x="19036" y="15636"/>
                    <a:pt x="19014" y="15659"/>
                    <a:pt x="18991" y="15682"/>
                  </a:cubicBezTo>
                  <a:cubicBezTo>
                    <a:pt x="18945" y="15705"/>
                    <a:pt x="18922" y="15727"/>
                    <a:pt x="18877" y="15773"/>
                  </a:cubicBezTo>
                  <a:cubicBezTo>
                    <a:pt x="18831" y="15796"/>
                    <a:pt x="18808" y="15819"/>
                    <a:pt x="18763" y="15842"/>
                  </a:cubicBezTo>
                  <a:lnTo>
                    <a:pt x="18740" y="15887"/>
                  </a:lnTo>
                  <a:cubicBezTo>
                    <a:pt x="18717" y="15910"/>
                    <a:pt x="18671" y="15956"/>
                    <a:pt x="18648" y="16001"/>
                  </a:cubicBezTo>
                  <a:cubicBezTo>
                    <a:pt x="18603" y="16024"/>
                    <a:pt x="18534" y="16070"/>
                    <a:pt x="18489" y="16115"/>
                  </a:cubicBezTo>
                  <a:cubicBezTo>
                    <a:pt x="18443" y="16138"/>
                    <a:pt x="18420" y="16161"/>
                    <a:pt x="18375" y="16161"/>
                  </a:cubicBezTo>
                  <a:cubicBezTo>
                    <a:pt x="18352" y="16207"/>
                    <a:pt x="18329" y="16230"/>
                    <a:pt x="18306" y="16275"/>
                  </a:cubicBezTo>
                  <a:lnTo>
                    <a:pt x="18283" y="16298"/>
                  </a:lnTo>
                  <a:cubicBezTo>
                    <a:pt x="18260" y="16344"/>
                    <a:pt x="18238" y="16389"/>
                    <a:pt x="18192" y="16435"/>
                  </a:cubicBezTo>
                  <a:cubicBezTo>
                    <a:pt x="18146" y="16503"/>
                    <a:pt x="18123" y="16549"/>
                    <a:pt x="18055" y="16595"/>
                  </a:cubicBezTo>
                  <a:cubicBezTo>
                    <a:pt x="18009" y="16640"/>
                    <a:pt x="17918" y="16686"/>
                    <a:pt x="17827" y="16732"/>
                  </a:cubicBezTo>
                  <a:cubicBezTo>
                    <a:pt x="17804" y="16732"/>
                    <a:pt x="17781" y="16755"/>
                    <a:pt x="17758" y="16755"/>
                  </a:cubicBezTo>
                  <a:cubicBezTo>
                    <a:pt x="17713" y="16777"/>
                    <a:pt x="17690" y="16800"/>
                    <a:pt x="17644" y="16800"/>
                  </a:cubicBezTo>
                  <a:cubicBezTo>
                    <a:pt x="17598" y="16823"/>
                    <a:pt x="17553" y="16846"/>
                    <a:pt x="17507" y="16869"/>
                  </a:cubicBezTo>
                  <a:cubicBezTo>
                    <a:pt x="17462" y="16891"/>
                    <a:pt x="17416" y="16914"/>
                    <a:pt x="17370" y="16937"/>
                  </a:cubicBezTo>
                  <a:cubicBezTo>
                    <a:pt x="17325" y="16960"/>
                    <a:pt x="17279" y="16983"/>
                    <a:pt x="17233" y="17006"/>
                  </a:cubicBezTo>
                  <a:lnTo>
                    <a:pt x="17142" y="17051"/>
                  </a:lnTo>
                  <a:cubicBezTo>
                    <a:pt x="17096" y="17074"/>
                    <a:pt x="17028" y="17120"/>
                    <a:pt x="16982" y="17143"/>
                  </a:cubicBezTo>
                  <a:lnTo>
                    <a:pt x="16959" y="17165"/>
                  </a:lnTo>
                  <a:lnTo>
                    <a:pt x="16914" y="17188"/>
                  </a:lnTo>
                  <a:cubicBezTo>
                    <a:pt x="16868" y="17211"/>
                    <a:pt x="16822" y="17257"/>
                    <a:pt x="16777" y="17279"/>
                  </a:cubicBezTo>
                  <a:lnTo>
                    <a:pt x="16708" y="17302"/>
                  </a:lnTo>
                  <a:cubicBezTo>
                    <a:pt x="16663" y="17325"/>
                    <a:pt x="16617" y="17348"/>
                    <a:pt x="16571" y="17371"/>
                  </a:cubicBezTo>
                  <a:lnTo>
                    <a:pt x="16526" y="17394"/>
                  </a:lnTo>
                  <a:lnTo>
                    <a:pt x="16457" y="17439"/>
                  </a:lnTo>
                  <a:cubicBezTo>
                    <a:pt x="16434" y="17462"/>
                    <a:pt x="16412" y="17462"/>
                    <a:pt x="16366" y="17485"/>
                  </a:cubicBezTo>
                  <a:lnTo>
                    <a:pt x="16389" y="17485"/>
                  </a:lnTo>
                  <a:cubicBezTo>
                    <a:pt x="16457" y="17531"/>
                    <a:pt x="16526" y="17553"/>
                    <a:pt x="16594" y="17599"/>
                  </a:cubicBezTo>
                  <a:cubicBezTo>
                    <a:pt x="16663" y="17668"/>
                    <a:pt x="16731" y="17713"/>
                    <a:pt x="16800" y="17759"/>
                  </a:cubicBezTo>
                  <a:cubicBezTo>
                    <a:pt x="16891" y="17804"/>
                    <a:pt x="16982" y="17873"/>
                    <a:pt x="17074" y="17919"/>
                  </a:cubicBezTo>
                  <a:cubicBezTo>
                    <a:pt x="17142" y="17964"/>
                    <a:pt x="17210" y="18010"/>
                    <a:pt x="17279" y="18056"/>
                  </a:cubicBezTo>
                  <a:cubicBezTo>
                    <a:pt x="17347" y="18101"/>
                    <a:pt x="17439" y="18147"/>
                    <a:pt x="17507" y="18193"/>
                  </a:cubicBezTo>
                  <a:cubicBezTo>
                    <a:pt x="17598" y="18238"/>
                    <a:pt x="17667" y="18284"/>
                    <a:pt x="17735" y="18329"/>
                  </a:cubicBezTo>
                  <a:cubicBezTo>
                    <a:pt x="17850" y="18375"/>
                    <a:pt x="17941" y="18444"/>
                    <a:pt x="18032" y="18512"/>
                  </a:cubicBezTo>
                  <a:lnTo>
                    <a:pt x="18192" y="18626"/>
                  </a:lnTo>
                  <a:cubicBezTo>
                    <a:pt x="18283" y="18672"/>
                    <a:pt x="18397" y="18740"/>
                    <a:pt x="18489" y="18809"/>
                  </a:cubicBezTo>
                  <a:lnTo>
                    <a:pt x="18603" y="18854"/>
                  </a:lnTo>
                  <a:cubicBezTo>
                    <a:pt x="18671" y="18900"/>
                    <a:pt x="18740" y="18946"/>
                    <a:pt x="18808" y="18991"/>
                  </a:cubicBezTo>
                  <a:cubicBezTo>
                    <a:pt x="18854" y="18991"/>
                    <a:pt x="18900" y="19014"/>
                    <a:pt x="18922" y="19037"/>
                  </a:cubicBezTo>
                  <a:cubicBezTo>
                    <a:pt x="18968" y="19060"/>
                    <a:pt x="18991" y="19060"/>
                    <a:pt x="19014" y="19083"/>
                  </a:cubicBezTo>
                  <a:cubicBezTo>
                    <a:pt x="19082" y="19128"/>
                    <a:pt x="19173" y="19151"/>
                    <a:pt x="19219" y="19174"/>
                  </a:cubicBezTo>
                  <a:lnTo>
                    <a:pt x="19196" y="19174"/>
                  </a:lnTo>
                  <a:cubicBezTo>
                    <a:pt x="19288" y="19220"/>
                    <a:pt x="19379" y="19265"/>
                    <a:pt x="19470" y="19334"/>
                  </a:cubicBezTo>
                  <a:cubicBezTo>
                    <a:pt x="19584" y="19379"/>
                    <a:pt x="19653" y="19425"/>
                    <a:pt x="19721" y="19494"/>
                  </a:cubicBezTo>
                  <a:cubicBezTo>
                    <a:pt x="19744" y="19471"/>
                    <a:pt x="19767" y="19471"/>
                    <a:pt x="19790" y="19471"/>
                  </a:cubicBezTo>
                  <a:cubicBezTo>
                    <a:pt x="19835" y="19471"/>
                    <a:pt x="19858" y="19494"/>
                    <a:pt x="19881" y="19494"/>
                  </a:cubicBezTo>
                  <a:cubicBezTo>
                    <a:pt x="19972" y="19562"/>
                    <a:pt x="19995" y="19676"/>
                    <a:pt x="19949" y="19767"/>
                  </a:cubicBezTo>
                  <a:cubicBezTo>
                    <a:pt x="19927" y="19790"/>
                    <a:pt x="19904" y="19836"/>
                    <a:pt x="19881" y="19882"/>
                  </a:cubicBezTo>
                  <a:cubicBezTo>
                    <a:pt x="19858" y="19950"/>
                    <a:pt x="19835" y="20041"/>
                    <a:pt x="19790" y="20110"/>
                  </a:cubicBezTo>
                  <a:lnTo>
                    <a:pt x="19790" y="20155"/>
                  </a:lnTo>
                  <a:lnTo>
                    <a:pt x="19767" y="20247"/>
                  </a:lnTo>
                  <a:cubicBezTo>
                    <a:pt x="19744" y="20315"/>
                    <a:pt x="19721" y="20384"/>
                    <a:pt x="19698" y="20475"/>
                  </a:cubicBezTo>
                  <a:cubicBezTo>
                    <a:pt x="19653" y="20680"/>
                    <a:pt x="19561" y="20909"/>
                    <a:pt x="19470" y="21068"/>
                  </a:cubicBezTo>
                  <a:cubicBezTo>
                    <a:pt x="19402" y="21205"/>
                    <a:pt x="19333" y="21342"/>
                    <a:pt x="19265" y="21479"/>
                  </a:cubicBezTo>
                  <a:lnTo>
                    <a:pt x="19196" y="21593"/>
                  </a:lnTo>
                  <a:cubicBezTo>
                    <a:pt x="19151" y="21685"/>
                    <a:pt x="19082" y="21776"/>
                    <a:pt x="19036" y="21890"/>
                  </a:cubicBezTo>
                  <a:cubicBezTo>
                    <a:pt x="19014" y="21913"/>
                    <a:pt x="18991" y="21959"/>
                    <a:pt x="18991" y="21981"/>
                  </a:cubicBezTo>
                  <a:cubicBezTo>
                    <a:pt x="18968" y="22027"/>
                    <a:pt x="18945" y="22050"/>
                    <a:pt x="18922" y="22096"/>
                  </a:cubicBezTo>
                  <a:lnTo>
                    <a:pt x="18900" y="22141"/>
                  </a:lnTo>
                  <a:lnTo>
                    <a:pt x="18831" y="22278"/>
                  </a:lnTo>
                  <a:cubicBezTo>
                    <a:pt x="18763" y="22392"/>
                    <a:pt x="18694" y="22506"/>
                    <a:pt x="18603" y="22666"/>
                  </a:cubicBezTo>
                  <a:cubicBezTo>
                    <a:pt x="18534" y="22803"/>
                    <a:pt x="18443" y="22940"/>
                    <a:pt x="18352" y="23077"/>
                  </a:cubicBezTo>
                  <a:lnTo>
                    <a:pt x="18283" y="23168"/>
                  </a:lnTo>
                  <a:lnTo>
                    <a:pt x="18215" y="23283"/>
                  </a:lnTo>
                  <a:cubicBezTo>
                    <a:pt x="18146" y="23397"/>
                    <a:pt x="18055" y="23511"/>
                    <a:pt x="17987" y="23625"/>
                  </a:cubicBezTo>
                  <a:cubicBezTo>
                    <a:pt x="17964" y="23693"/>
                    <a:pt x="17918" y="23762"/>
                    <a:pt x="17895" y="23808"/>
                  </a:cubicBezTo>
                  <a:cubicBezTo>
                    <a:pt x="17827" y="23899"/>
                    <a:pt x="17781" y="23990"/>
                    <a:pt x="17735" y="24081"/>
                  </a:cubicBezTo>
                  <a:cubicBezTo>
                    <a:pt x="17713" y="24127"/>
                    <a:pt x="17667" y="24173"/>
                    <a:pt x="17644" y="24218"/>
                  </a:cubicBezTo>
                  <a:cubicBezTo>
                    <a:pt x="17621" y="24264"/>
                    <a:pt x="17598" y="24287"/>
                    <a:pt x="17576" y="24333"/>
                  </a:cubicBezTo>
                  <a:cubicBezTo>
                    <a:pt x="17530" y="24424"/>
                    <a:pt x="17484" y="24492"/>
                    <a:pt x="17439" y="24584"/>
                  </a:cubicBezTo>
                  <a:lnTo>
                    <a:pt x="16982" y="25246"/>
                  </a:lnTo>
                  <a:lnTo>
                    <a:pt x="16822" y="25497"/>
                  </a:lnTo>
                  <a:cubicBezTo>
                    <a:pt x="16777" y="25542"/>
                    <a:pt x="16754" y="25611"/>
                    <a:pt x="16708" y="25656"/>
                  </a:cubicBezTo>
                  <a:lnTo>
                    <a:pt x="16663" y="25725"/>
                  </a:lnTo>
                  <a:cubicBezTo>
                    <a:pt x="16640" y="25770"/>
                    <a:pt x="16594" y="25816"/>
                    <a:pt x="16571" y="25862"/>
                  </a:cubicBezTo>
                  <a:lnTo>
                    <a:pt x="16503" y="25953"/>
                  </a:lnTo>
                  <a:cubicBezTo>
                    <a:pt x="16480" y="25999"/>
                    <a:pt x="16434" y="26067"/>
                    <a:pt x="16412" y="26113"/>
                  </a:cubicBezTo>
                  <a:lnTo>
                    <a:pt x="16343" y="26204"/>
                  </a:lnTo>
                  <a:lnTo>
                    <a:pt x="16297" y="26273"/>
                  </a:lnTo>
                  <a:cubicBezTo>
                    <a:pt x="16252" y="26318"/>
                    <a:pt x="16229" y="26364"/>
                    <a:pt x="16183" y="26410"/>
                  </a:cubicBezTo>
                  <a:lnTo>
                    <a:pt x="16069" y="26569"/>
                  </a:lnTo>
                  <a:cubicBezTo>
                    <a:pt x="16001" y="26661"/>
                    <a:pt x="15932" y="26775"/>
                    <a:pt x="15864" y="26866"/>
                  </a:cubicBezTo>
                  <a:cubicBezTo>
                    <a:pt x="15795" y="26935"/>
                    <a:pt x="15750" y="27003"/>
                    <a:pt x="15704" y="27072"/>
                  </a:cubicBezTo>
                  <a:cubicBezTo>
                    <a:pt x="15636" y="27163"/>
                    <a:pt x="15567" y="27231"/>
                    <a:pt x="15521" y="27300"/>
                  </a:cubicBezTo>
                  <a:cubicBezTo>
                    <a:pt x="15453" y="27391"/>
                    <a:pt x="15384" y="27460"/>
                    <a:pt x="15339" y="27551"/>
                  </a:cubicBezTo>
                  <a:cubicBezTo>
                    <a:pt x="15179" y="27756"/>
                    <a:pt x="15019" y="27962"/>
                    <a:pt x="14837" y="28167"/>
                  </a:cubicBezTo>
                  <a:lnTo>
                    <a:pt x="14814" y="28190"/>
                  </a:lnTo>
                  <a:cubicBezTo>
                    <a:pt x="14768" y="28236"/>
                    <a:pt x="14723" y="28281"/>
                    <a:pt x="14700" y="28350"/>
                  </a:cubicBezTo>
                  <a:cubicBezTo>
                    <a:pt x="14677" y="28373"/>
                    <a:pt x="14654" y="28395"/>
                    <a:pt x="14608" y="28441"/>
                  </a:cubicBezTo>
                  <a:cubicBezTo>
                    <a:pt x="14586" y="28464"/>
                    <a:pt x="14563" y="28487"/>
                    <a:pt x="14563" y="28510"/>
                  </a:cubicBezTo>
                  <a:cubicBezTo>
                    <a:pt x="14563" y="28532"/>
                    <a:pt x="14540" y="28532"/>
                    <a:pt x="14540" y="28555"/>
                  </a:cubicBezTo>
                  <a:cubicBezTo>
                    <a:pt x="14540" y="28601"/>
                    <a:pt x="14517" y="28624"/>
                    <a:pt x="14494" y="28646"/>
                  </a:cubicBezTo>
                  <a:cubicBezTo>
                    <a:pt x="14471" y="28692"/>
                    <a:pt x="14403" y="28715"/>
                    <a:pt x="14357" y="28715"/>
                  </a:cubicBezTo>
                  <a:lnTo>
                    <a:pt x="14312" y="28715"/>
                  </a:lnTo>
                  <a:cubicBezTo>
                    <a:pt x="14289" y="28692"/>
                    <a:pt x="14243" y="28692"/>
                    <a:pt x="14220" y="28669"/>
                  </a:cubicBezTo>
                  <a:lnTo>
                    <a:pt x="14175" y="28646"/>
                  </a:lnTo>
                  <a:cubicBezTo>
                    <a:pt x="14129" y="28624"/>
                    <a:pt x="14106" y="28601"/>
                    <a:pt x="14061" y="28601"/>
                  </a:cubicBezTo>
                  <a:cubicBezTo>
                    <a:pt x="14015" y="28578"/>
                    <a:pt x="13969" y="28555"/>
                    <a:pt x="13924" y="28532"/>
                  </a:cubicBezTo>
                  <a:lnTo>
                    <a:pt x="13832" y="28487"/>
                  </a:lnTo>
                  <a:lnTo>
                    <a:pt x="13809" y="28464"/>
                  </a:lnTo>
                  <a:cubicBezTo>
                    <a:pt x="13764" y="28441"/>
                    <a:pt x="13695" y="28418"/>
                    <a:pt x="13650" y="28395"/>
                  </a:cubicBezTo>
                  <a:cubicBezTo>
                    <a:pt x="13627" y="28373"/>
                    <a:pt x="13581" y="28373"/>
                    <a:pt x="13558" y="28350"/>
                  </a:cubicBezTo>
                  <a:cubicBezTo>
                    <a:pt x="13513" y="28327"/>
                    <a:pt x="13467" y="28304"/>
                    <a:pt x="13444" y="28281"/>
                  </a:cubicBezTo>
                  <a:lnTo>
                    <a:pt x="13262" y="28190"/>
                  </a:lnTo>
                  <a:cubicBezTo>
                    <a:pt x="13148" y="28144"/>
                    <a:pt x="13056" y="28099"/>
                    <a:pt x="12942" y="28030"/>
                  </a:cubicBezTo>
                  <a:cubicBezTo>
                    <a:pt x="12874" y="27985"/>
                    <a:pt x="12805" y="27962"/>
                    <a:pt x="12714" y="27916"/>
                  </a:cubicBezTo>
                  <a:cubicBezTo>
                    <a:pt x="12645" y="27870"/>
                    <a:pt x="12577" y="27825"/>
                    <a:pt x="12486" y="27779"/>
                  </a:cubicBezTo>
                  <a:cubicBezTo>
                    <a:pt x="12417" y="27756"/>
                    <a:pt x="12349" y="27711"/>
                    <a:pt x="12257" y="27665"/>
                  </a:cubicBezTo>
                  <a:cubicBezTo>
                    <a:pt x="12212" y="27642"/>
                    <a:pt x="12166" y="27619"/>
                    <a:pt x="12120" y="27574"/>
                  </a:cubicBezTo>
                  <a:cubicBezTo>
                    <a:pt x="12098" y="27574"/>
                    <a:pt x="12052" y="27551"/>
                    <a:pt x="12029" y="27528"/>
                  </a:cubicBezTo>
                  <a:cubicBezTo>
                    <a:pt x="11869" y="27437"/>
                    <a:pt x="11710" y="27345"/>
                    <a:pt x="11550" y="27254"/>
                  </a:cubicBezTo>
                  <a:cubicBezTo>
                    <a:pt x="11390" y="27163"/>
                    <a:pt x="11207" y="27072"/>
                    <a:pt x="11048" y="26980"/>
                  </a:cubicBezTo>
                  <a:cubicBezTo>
                    <a:pt x="10956" y="26912"/>
                    <a:pt x="10842" y="26843"/>
                    <a:pt x="10728" y="26775"/>
                  </a:cubicBezTo>
                  <a:lnTo>
                    <a:pt x="10614" y="26706"/>
                  </a:lnTo>
                  <a:cubicBezTo>
                    <a:pt x="10545" y="26661"/>
                    <a:pt x="10477" y="26615"/>
                    <a:pt x="10386" y="26569"/>
                  </a:cubicBezTo>
                  <a:cubicBezTo>
                    <a:pt x="10317" y="26524"/>
                    <a:pt x="10226" y="26455"/>
                    <a:pt x="10135" y="26410"/>
                  </a:cubicBezTo>
                  <a:lnTo>
                    <a:pt x="9952" y="26295"/>
                  </a:lnTo>
                  <a:lnTo>
                    <a:pt x="9678" y="26136"/>
                  </a:lnTo>
                  <a:cubicBezTo>
                    <a:pt x="9610" y="26090"/>
                    <a:pt x="9518" y="26022"/>
                    <a:pt x="9450" y="25976"/>
                  </a:cubicBezTo>
                  <a:cubicBezTo>
                    <a:pt x="9381" y="25930"/>
                    <a:pt x="9290" y="25885"/>
                    <a:pt x="9222" y="25839"/>
                  </a:cubicBezTo>
                  <a:cubicBezTo>
                    <a:pt x="8925" y="25656"/>
                    <a:pt x="8605" y="25451"/>
                    <a:pt x="8309" y="25246"/>
                  </a:cubicBezTo>
                  <a:cubicBezTo>
                    <a:pt x="8217" y="25177"/>
                    <a:pt x="8126" y="25109"/>
                    <a:pt x="8035" y="25063"/>
                  </a:cubicBezTo>
                  <a:cubicBezTo>
                    <a:pt x="7898" y="24949"/>
                    <a:pt x="7761" y="24857"/>
                    <a:pt x="7601" y="24743"/>
                  </a:cubicBezTo>
                  <a:cubicBezTo>
                    <a:pt x="7441" y="24629"/>
                    <a:pt x="7281" y="24515"/>
                    <a:pt x="7099" y="24378"/>
                  </a:cubicBezTo>
                  <a:cubicBezTo>
                    <a:pt x="6962" y="24287"/>
                    <a:pt x="6825" y="24173"/>
                    <a:pt x="6665" y="24059"/>
                  </a:cubicBezTo>
                  <a:cubicBezTo>
                    <a:pt x="6597" y="24013"/>
                    <a:pt x="6505" y="23967"/>
                    <a:pt x="6437" y="23899"/>
                  </a:cubicBezTo>
                  <a:cubicBezTo>
                    <a:pt x="6368" y="23853"/>
                    <a:pt x="6300" y="23808"/>
                    <a:pt x="6231" y="23762"/>
                  </a:cubicBezTo>
                  <a:cubicBezTo>
                    <a:pt x="6095" y="23671"/>
                    <a:pt x="5958" y="23556"/>
                    <a:pt x="5798" y="23419"/>
                  </a:cubicBezTo>
                  <a:cubicBezTo>
                    <a:pt x="5707" y="23374"/>
                    <a:pt x="5638" y="23305"/>
                    <a:pt x="5547" y="23260"/>
                  </a:cubicBezTo>
                  <a:cubicBezTo>
                    <a:pt x="5501" y="23214"/>
                    <a:pt x="5455" y="23191"/>
                    <a:pt x="5410" y="23146"/>
                  </a:cubicBezTo>
                  <a:lnTo>
                    <a:pt x="5318" y="23077"/>
                  </a:lnTo>
                  <a:cubicBezTo>
                    <a:pt x="5113" y="22940"/>
                    <a:pt x="4908" y="22780"/>
                    <a:pt x="4702" y="22621"/>
                  </a:cubicBezTo>
                  <a:cubicBezTo>
                    <a:pt x="4611" y="22552"/>
                    <a:pt x="4542" y="22484"/>
                    <a:pt x="4451" y="22415"/>
                  </a:cubicBezTo>
                  <a:cubicBezTo>
                    <a:pt x="4428" y="22392"/>
                    <a:pt x="4405" y="22370"/>
                    <a:pt x="4360" y="22347"/>
                  </a:cubicBezTo>
                  <a:cubicBezTo>
                    <a:pt x="4314" y="22324"/>
                    <a:pt x="4291" y="22278"/>
                    <a:pt x="4246" y="22255"/>
                  </a:cubicBezTo>
                  <a:cubicBezTo>
                    <a:pt x="4177" y="22210"/>
                    <a:pt x="4109" y="22164"/>
                    <a:pt x="4063" y="22096"/>
                  </a:cubicBezTo>
                  <a:cubicBezTo>
                    <a:pt x="4017" y="22073"/>
                    <a:pt x="3949" y="22027"/>
                    <a:pt x="3903" y="21981"/>
                  </a:cubicBezTo>
                  <a:lnTo>
                    <a:pt x="3835" y="21936"/>
                  </a:lnTo>
                  <a:lnTo>
                    <a:pt x="3766" y="21890"/>
                  </a:lnTo>
                  <a:lnTo>
                    <a:pt x="3629" y="21753"/>
                  </a:lnTo>
                  <a:cubicBezTo>
                    <a:pt x="3538" y="21685"/>
                    <a:pt x="3447" y="21616"/>
                    <a:pt x="3355" y="21548"/>
                  </a:cubicBezTo>
                  <a:cubicBezTo>
                    <a:pt x="3310" y="21502"/>
                    <a:pt x="3241" y="21457"/>
                    <a:pt x="3196" y="21411"/>
                  </a:cubicBezTo>
                  <a:lnTo>
                    <a:pt x="3173" y="21388"/>
                  </a:lnTo>
                  <a:lnTo>
                    <a:pt x="2990" y="21251"/>
                  </a:lnTo>
                  <a:cubicBezTo>
                    <a:pt x="2945" y="21205"/>
                    <a:pt x="2876" y="21137"/>
                    <a:pt x="2831" y="21091"/>
                  </a:cubicBezTo>
                  <a:lnTo>
                    <a:pt x="2808" y="21068"/>
                  </a:lnTo>
                  <a:lnTo>
                    <a:pt x="2716" y="21000"/>
                  </a:lnTo>
                  <a:lnTo>
                    <a:pt x="2602" y="20886"/>
                  </a:lnTo>
                  <a:lnTo>
                    <a:pt x="2579" y="20863"/>
                  </a:lnTo>
                  <a:cubicBezTo>
                    <a:pt x="2511" y="20817"/>
                    <a:pt x="2442" y="20749"/>
                    <a:pt x="2397" y="20680"/>
                  </a:cubicBezTo>
                  <a:cubicBezTo>
                    <a:pt x="2328" y="20635"/>
                    <a:pt x="2283" y="20566"/>
                    <a:pt x="2214" y="20498"/>
                  </a:cubicBezTo>
                  <a:cubicBezTo>
                    <a:pt x="2169" y="20429"/>
                    <a:pt x="2100" y="20361"/>
                    <a:pt x="2054" y="20247"/>
                  </a:cubicBezTo>
                  <a:cubicBezTo>
                    <a:pt x="2032" y="20178"/>
                    <a:pt x="2054" y="20087"/>
                    <a:pt x="2054" y="20019"/>
                  </a:cubicBezTo>
                  <a:cubicBezTo>
                    <a:pt x="2077" y="19996"/>
                    <a:pt x="2077" y="19950"/>
                    <a:pt x="2100" y="19927"/>
                  </a:cubicBezTo>
                  <a:cubicBezTo>
                    <a:pt x="2077" y="19904"/>
                    <a:pt x="2054" y="19882"/>
                    <a:pt x="2054" y="19836"/>
                  </a:cubicBezTo>
                  <a:cubicBezTo>
                    <a:pt x="2054" y="19813"/>
                    <a:pt x="2054" y="19790"/>
                    <a:pt x="2054" y="19767"/>
                  </a:cubicBezTo>
                  <a:cubicBezTo>
                    <a:pt x="2054" y="19722"/>
                    <a:pt x="2054" y="19676"/>
                    <a:pt x="2077" y="19608"/>
                  </a:cubicBezTo>
                  <a:cubicBezTo>
                    <a:pt x="2100" y="19585"/>
                    <a:pt x="2100" y="19539"/>
                    <a:pt x="2123" y="19494"/>
                  </a:cubicBezTo>
                  <a:lnTo>
                    <a:pt x="2146" y="19357"/>
                  </a:lnTo>
                  <a:lnTo>
                    <a:pt x="2191" y="19220"/>
                  </a:lnTo>
                  <a:cubicBezTo>
                    <a:pt x="2237" y="19060"/>
                    <a:pt x="2283" y="18900"/>
                    <a:pt x="2328" y="18740"/>
                  </a:cubicBezTo>
                  <a:lnTo>
                    <a:pt x="2328" y="18695"/>
                  </a:lnTo>
                  <a:cubicBezTo>
                    <a:pt x="2374" y="18535"/>
                    <a:pt x="2420" y="18375"/>
                    <a:pt x="2511" y="18170"/>
                  </a:cubicBezTo>
                  <a:cubicBezTo>
                    <a:pt x="2534" y="18101"/>
                    <a:pt x="2557" y="18010"/>
                    <a:pt x="2602" y="17919"/>
                  </a:cubicBezTo>
                  <a:cubicBezTo>
                    <a:pt x="2625" y="17827"/>
                    <a:pt x="2671" y="17713"/>
                    <a:pt x="2694" y="17622"/>
                  </a:cubicBezTo>
                  <a:cubicBezTo>
                    <a:pt x="2808" y="17302"/>
                    <a:pt x="2945" y="16983"/>
                    <a:pt x="3104" y="16595"/>
                  </a:cubicBezTo>
                  <a:cubicBezTo>
                    <a:pt x="3287" y="16184"/>
                    <a:pt x="3424" y="15887"/>
                    <a:pt x="3561" y="15613"/>
                  </a:cubicBezTo>
                  <a:cubicBezTo>
                    <a:pt x="3561" y="15590"/>
                    <a:pt x="3584" y="15568"/>
                    <a:pt x="3607" y="15545"/>
                  </a:cubicBezTo>
                  <a:lnTo>
                    <a:pt x="3584" y="15545"/>
                  </a:lnTo>
                  <a:lnTo>
                    <a:pt x="3607" y="15499"/>
                  </a:lnTo>
                  <a:lnTo>
                    <a:pt x="3629" y="15476"/>
                  </a:lnTo>
                  <a:lnTo>
                    <a:pt x="3629" y="15453"/>
                  </a:lnTo>
                  <a:cubicBezTo>
                    <a:pt x="3744" y="15248"/>
                    <a:pt x="3812" y="15065"/>
                    <a:pt x="3903" y="14928"/>
                  </a:cubicBezTo>
                  <a:lnTo>
                    <a:pt x="3949" y="14814"/>
                  </a:lnTo>
                  <a:cubicBezTo>
                    <a:pt x="4040" y="14700"/>
                    <a:pt x="4109" y="14563"/>
                    <a:pt x="4177" y="14426"/>
                  </a:cubicBezTo>
                  <a:lnTo>
                    <a:pt x="4200" y="14404"/>
                  </a:lnTo>
                  <a:cubicBezTo>
                    <a:pt x="4246" y="14335"/>
                    <a:pt x="4291" y="14267"/>
                    <a:pt x="4337" y="14198"/>
                  </a:cubicBezTo>
                  <a:cubicBezTo>
                    <a:pt x="4360" y="14152"/>
                    <a:pt x="4383" y="14107"/>
                    <a:pt x="4405" y="14061"/>
                  </a:cubicBezTo>
                  <a:cubicBezTo>
                    <a:pt x="4428" y="14038"/>
                    <a:pt x="4451" y="13993"/>
                    <a:pt x="4474" y="13947"/>
                  </a:cubicBezTo>
                  <a:cubicBezTo>
                    <a:pt x="4497" y="13901"/>
                    <a:pt x="4520" y="13879"/>
                    <a:pt x="4542" y="13833"/>
                  </a:cubicBezTo>
                  <a:cubicBezTo>
                    <a:pt x="4565" y="13787"/>
                    <a:pt x="4588" y="13742"/>
                    <a:pt x="4611" y="13696"/>
                  </a:cubicBezTo>
                  <a:lnTo>
                    <a:pt x="4634" y="13650"/>
                  </a:lnTo>
                  <a:cubicBezTo>
                    <a:pt x="4679" y="13605"/>
                    <a:pt x="4725" y="13536"/>
                    <a:pt x="4748" y="13468"/>
                  </a:cubicBezTo>
                  <a:cubicBezTo>
                    <a:pt x="4793" y="13422"/>
                    <a:pt x="4816" y="13376"/>
                    <a:pt x="4839" y="13331"/>
                  </a:cubicBezTo>
                  <a:lnTo>
                    <a:pt x="4885" y="13239"/>
                  </a:lnTo>
                  <a:lnTo>
                    <a:pt x="4953" y="13148"/>
                  </a:lnTo>
                  <a:cubicBezTo>
                    <a:pt x="4976" y="13102"/>
                    <a:pt x="4999" y="13034"/>
                    <a:pt x="5045" y="12988"/>
                  </a:cubicBezTo>
                  <a:cubicBezTo>
                    <a:pt x="5136" y="12829"/>
                    <a:pt x="5227" y="12669"/>
                    <a:pt x="5341" y="12509"/>
                  </a:cubicBezTo>
                  <a:lnTo>
                    <a:pt x="5387" y="12441"/>
                  </a:lnTo>
                  <a:cubicBezTo>
                    <a:pt x="5455" y="12326"/>
                    <a:pt x="5547" y="12189"/>
                    <a:pt x="5638" y="12075"/>
                  </a:cubicBezTo>
                  <a:cubicBezTo>
                    <a:pt x="5729" y="11916"/>
                    <a:pt x="5843" y="11779"/>
                    <a:pt x="5980" y="11619"/>
                  </a:cubicBezTo>
                  <a:lnTo>
                    <a:pt x="6072" y="11528"/>
                  </a:lnTo>
                  <a:cubicBezTo>
                    <a:pt x="6095" y="11482"/>
                    <a:pt x="6117" y="11459"/>
                    <a:pt x="6163" y="11413"/>
                  </a:cubicBezTo>
                  <a:lnTo>
                    <a:pt x="6140" y="11413"/>
                  </a:lnTo>
                  <a:cubicBezTo>
                    <a:pt x="6277" y="11254"/>
                    <a:pt x="6437" y="11117"/>
                    <a:pt x="6574" y="10980"/>
                  </a:cubicBezTo>
                  <a:cubicBezTo>
                    <a:pt x="6642" y="10911"/>
                    <a:pt x="6734" y="10820"/>
                    <a:pt x="6825" y="10729"/>
                  </a:cubicBezTo>
                  <a:lnTo>
                    <a:pt x="6871" y="10683"/>
                  </a:lnTo>
                  <a:cubicBezTo>
                    <a:pt x="6871" y="10660"/>
                    <a:pt x="6871" y="10637"/>
                    <a:pt x="6893" y="10615"/>
                  </a:cubicBezTo>
                  <a:cubicBezTo>
                    <a:pt x="6916" y="10592"/>
                    <a:pt x="6939" y="10569"/>
                    <a:pt x="6962" y="10546"/>
                  </a:cubicBezTo>
                  <a:cubicBezTo>
                    <a:pt x="6985" y="10523"/>
                    <a:pt x="7008" y="10523"/>
                    <a:pt x="7053" y="10523"/>
                  </a:cubicBezTo>
                  <a:cubicBezTo>
                    <a:pt x="7099" y="10523"/>
                    <a:pt x="7144" y="10546"/>
                    <a:pt x="7190" y="10569"/>
                  </a:cubicBezTo>
                  <a:cubicBezTo>
                    <a:pt x="7213" y="10592"/>
                    <a:pt x="7259" y="10615"/>
                    <a:pt x="7281" y="10660"/>
                  </a:cubicBezTo>
                  <a:lnTo>
                    <a:pt x="7304" y="10683"/>
                  </a:lnTo>
                  <a:cubicBezTo>
                    <a:pt x="7373" y="10729"/>
                    <a:pt x="7418" y="10797"/>
                    <a:pt x="7487" y="10843"/>
                  </a:cubicBezTo>
                  <a:lnTo>
                    <a:pt x="7624" y="10980"/>
                  </a:lnTo>
                  <a:lnTo>
                    <a:pt x="7692" y="11025"/>
                  </a:lnTo>
                  <a:lnTo>
                    <a:pt x="7806" y="11140"/>
                  </a:lnTo>
                  <a:cubicBezTo>
                    <a:pt x="7875" y="11185"/>
                    <a:pt x="7943" y="11231"/>
                    <a:pt x="7989" y="11299"/>
                  </a:cubicBezTo>
                  <a:cubicBezTo>
                    <a:pt x="8172" y="11436"/>
                    <a:pt x="8354" y="11596"/>
                    <a:pt x="8514" y="11733"/>
                  </a:cubicBezTo>
                  <a:lnTo>
                    <a:pt x="8605" y="11801"/>
                  </a:lnTo>
                  <a:cubicBezTo>
                    <a:pt x="8628" y="11824"/>
                    <a:pt x="8628" y="11847"/>
                    <a:pt x="8651" y="11847"/>
                  </a:cubicBezTo>
                  <a:cubicBezTo>
                    <a:pt x="8651" y="11801"/>
                    <a:pt x="8651" y="11756"/>
                    <a:pt x="8651" y="11710"/>
                  </a:cubicBezTo>
                  <a:cubicBezTo>
                    <a:pt x="8674" y="11596"/>
                    <a:pt x="8697" y="11482"/>
                    <a:pt x="8697" y="11391"/>
                  </a:cubicBezTo>
                  <a:lnTo>
                    <a:pt x="8719" y="11276"/>
                  </a:lnTo>
                  <a:cubicBezTo>
                    <a:pt x="8719" y="11162"/>
                    <a:pt x="8742" y="11071"/>
                    <a:pt x="8742" y="10980"/>
                  </a:cubicBezTo>
                  <a:lnTo>
                    <a:pt x="8765" y="10934"/>
                  </a:lnTo>
                  <a:lnTo>
                    <a:pt x="8765" y="10888"/>
                  </a:lnTo>
                  <a:cubicBezTo>
                    <a:pt x="8765" y="10683"/>
                    <a:pt x="8788" y="10478"/>
                    <a:pt x="8811" y="10249"/>
                  </a:cubicBezTo>
                  <a:cubicBezTo>
                    <a:pt x="8834" y="10044"/>
                    <a:pt x="8879" y="9816"/>
                    <a:pt x="8902" y="9656"/>
                  </a:cubicBezTo>
                  <a:cubicBezTo>
                    <a:pt x="8925" y="9565"/>
                    <a:pt x="8925" y="9496"/>
                    <a:pt x="8948" y="9405"/>
                  </a:cubicBezTo>
                  <a:lnTo>
                    <a:pt x="8948" y="9336"/>
                  </a:lnTo>
                  <a:cubicBezTo>
                    <a:pt x="8971" y="9268"/>
                    <a:pt x="8971" y="9199"/>
                    <a:pt x="8993" y="9131"/>
                  </a:cubicBezTo>
                  <a:cubicBezTo>
                    <a:pt x="8993" y="8971"/>
                    <a:pt x="8993" y="8834"/>
                    <a:pt x="9016" y="8697"/>
                  </a:cubicBezTo>
                  <a:lnTo>
                    <a:pt x="9016" y="8652"/>
                  </a:lnTo>
                  <a:cubicBezTo>
                    <a:pt x="9039" y="8469"/>
                    <a:pt x="9039" y="8309"/>
                    <a:pt x="9062" y="8127"/>
                  </a:cubicBezTo>
                  <a:cubicBezTo>
                    <a:pt x="9062" y="8058"/>
                    <a:pt x="9085" y="7990"/>
                    <a:pt x="9085" y="7898"/>
                  </a:cubicBezTo>
                  <a:cubicBezTo>
                    <a:pt x="9107" y="7807"/>
                    <a:pt x="9107" y="7716"/>
                    <a:pt x="9130" y="7624"/>
                  </a:cubicBezTo>
                  <a:lnTo>
                    <a:pt x="9130" y="7556"/>
                  </a:lnTo>
                  <a:cubicBezTo>
                    <a:pt x="9153" y="7419"/>
                    <a:pt x="9153" y="7282"/>
                    <a:pt x="9176" y="7145"/>
                  </a:cubicBezTo>
                  <a:cubicBezTo>
                    <a:pt x="9199" y="7077"/>
                    <a:pt x="9199" y="7031"/>
                    <a:pt x="9199" y="6962"/>
                  </a:cubicBezTo>
                  <a:cubicBezTo>
                    <a:pt x="9222" y="6848"/>
                    <a:pt x="9244" y="6734"/>
                    <a:pt x="9267" y="6597"/>
                  </a:cubicBezTo>
                  <a:lnTo>
                    <a:pt x="9290" y="6552"/>
                  </a:lnTo>
                  <a:cubicBezTo>
                    <a:pt x="9313" y="6392"/>
                    <a:pt x="9359" y="6232"/>
                    <a:pt x="9404" y="6072"/>
                  </a:cubicBezTo>
                  <a:cubicBezTo>
                    <a:pt x="9450" y="5958"/>
                    <a:pt x="9496" y="5821"/>
                    <a:pt x="9610" y="5753"/>
                  </a:cubicBezTo>
                  <a:cubicBezTo>
                    <a:pt x="9655" y="5730"/>
                    <a:pt x="9747" y="5707"/>
                    <a:pt x="9838" y="5684"/>
                  </a:cubicBezTo>
                  <a:cubicBezTo>
                    <a:pt x="9952" y="5684"/>
                    <a:pt x="10112" y="5661"/>
                    <a:pt x="10272" y="5661"/>
                  </a:cubicBezTo>
                  <a:lnTo>
                    <a:pt x="10317" y="5661"/>
                  </a:lnTo>
                  <a:cubicBezTo>
                    <a:pt x="10340" y="5661"/>
                    <a:pt x="10386" y="5661"/>
                    <a:pt x="10386" y="5684"/>
                  </a:cubicBezTo>
                  <a:cubicBezTo>
                    <a:pt x="10409" y="5661"/>
                    <a:pt x="10454" y="5661"/>
                    <a:pt x="10477" y="5639"/>
                  </a:cubicBezTo>
                  <a:cubicBezTo>
                    <a:pt x="10500" y="5639"/>
                    <a:pt x="10545" y="5616"/>
                    <a:pt x="10614" y="5616"/>
                  </a:cubicBezTo>
                  <a:close/>
                  <a:moveTo>
                    <a:pt x="18352" y="1"/>
                  </a:moveTo>
                  <a:cubicBezTo>
                    <a:pt x="18146" y="24"/>
                    <a:pt x="17964" y="24"/>
                    <a:pt x="17781" y="46"/>
                  </a:cubicBezTo>
                  <a:cubicBezTo>
                    <a:pt x="17690" y="46"/>
                    <a:pt x="17598" y="46"/>
                    <a:pt x="17530" y="69"/>
                  </a:cubicBezTo>
                  <a:lnTo>
                    <a:pt x="17416" y="69"/>
                  </a:lnTo>
                  <a:cubicBezTo>
                    <a:pt x="17393" y="46"/>
                    <a:pt x="17347" y="24"/>
                    <a:pt x="17279" y="24"/>
                  </a:cubicBezTo>
                  <a:lnTo>
                    <a:pt x="17233" y="24"/>
                  </a:lnTo>
                  <a:cubicBezTo>
                    <a:pt x="17165" y="46"/>
                    <a:pt x="17074" y="46"/>
                    <a:pt x="16982" y="69"/>
                  </a:cubicBezTo>
                  <a:cubicBezTo>
                    <a:pt x="16937" y="92"/>
                    <a:pt x="16868" y="92"/>
                    <a:pt x="16822" y="115"/>
                  </a:cubicBezTo>
                  <a:lnTo>
                    <a:pt x="16777" y="115"/>
                  </a:lnTo>
                  <a:cubicBezTo>
                    <a:pt x="16685" y="138"/>
                    <a:pt x="16617" y="161"/>
                    <a:pt x="16526" y="183"/>
                  </a:cubicBezTo>
                  <a:lnTo>
                    <a:pt x="16457" y="206"/>
                  </a:lnTo>
                  <a:lnTo>
                    <a:pt x="16366" y="229"/>
                  </a:lnTo>
                  <a:lnTo>
                    <a:pt x="16252" y="275"/>
                  </a:lnTo>
                  <a:lnTo>
                    <a:pt x="16115" y="275"/>
                  </a:lnTo>
                  <a:cubicBezTo>
                    <a:pt x="16024" y="298"/>
                    <a:pt x="15932" y="320"/>
                    <a:pt x="15841" y="343"/>
                  </a:cubicBezTo>
                  <a:cubicBezTo>
                    <a:pt x="15772" y="343"/>
                    <a:pt x="15681" y="366"/>
                    <a:pt x="15567" y="412"/>
                  </a:cubicBezTo>
                  <a:cubicBezTo>
                    <a:pt x="15544" y="434"/>
                    <a:pt x="15499" y="434"/>
                    <a:pt x="15476" y="457"/>
                  </a:cubicBezTo>
                  <a:lnTo>
                    <a:pt x="15430" y="457"/>
                  </a:lnTo>
                  <a:lnTo>
                    <a:pt x="15407" y="480"/>
                  </a:lnTo>
                  <a:lnTo>
                    <a:pt x="15339" y="503"/>
                  </a:lnTo>
                  <a:lnTo>
                    <a:pt x="15202" y="549"/>
                  </a:lnTo>
                  <a:cubicBezTo>
                    <a:pt x="15156" y="549"/>
                    <a:pt x="15111" y="571"/>
                    <a:pt x="15065" y="594"/>
                  </a:cubicBezTo>
                  <a:cubicBezTo>
                    <a:pt x="14996" y="617"/>
                    <a:pt x="14905" y="640"/>
                    <a:pt x="14814" y="686"/>
                  </a:cubicBezTo>
                  <a:lnTo>
                    <a:pt x="14745" y="708"/>
                  </a:lnTo>
                  <a:cubicBezTo>
                    <a:pt x="14677" y="731"/>
                    <a:pt x="14608" y="754"/>
                    <a:pt x="14540" y="777"/>
                  </a:cubicBezTo>
                  <a:lnTo>
                    <a:pt x="14471" y="800"/>
                  </a:lnTo>
                  <a:lnTo>
                    <a:pt x="14403" y="822"/>
                  </a:lnTo>
                  <a:cubicBezTo>
                    <a:pt x="14357" y="845"/>
                    <a:pt x="14312" y="868"/>
                    <a:pt x="14266" y="891"/>
                  </a:cubicBezTo>
                  <a:cubicBezTo>
                    <a:pt x="14061" y="959"/>
                    <a:pt x="13878" y="1051"/>
                    <a:pt x="13718" y="1119"/>
                  </a:cubicBezTo>
                  <a:cubicBezTo>
                    <a:pt x="13558" y="1211"/>
                    <a:pt x="13376" y="1302"/>
                    <a:pt x="13216" y="1370"/>
                  </a:cubicBezTo>
                  <a:cubicBezTo>
                    <a:pt x="13102" y="1416"/>
                    <a:pt x="13011" y="1462"/>
                    <a:pt x="12896" y="1530"/>
                  </a:cubicBezTo>
                  <a:lnTo>
                    <a:pt x="12737" y="1599"/>
                  </a:lnTo>
                  <a:cubicBezTo>
                    <a:pt x="12645" y="1644"/>
                    <a:pt x="12577" y="1690"/>
                    <a:pt x="12486" y="1735"/>
                  </a:cubicBezTo>
                  <a:lnTo>
                    <a:pt x="12417" y="1781"/>
                  </a:lnTo>
                  <a:lnTo>
                    <a:pt x="12371" y="1827"/>
                  </a:lnTo>
                  <a:lnTo>
                    <a:pt x="12349" y="1827"/>
                  </a:lnTo>
                  <a:cubicBezTo>
                    <a:pt x="12326" y="1827"/>
                    <a:pt x="12303" y="1850"/>
                    <a:pt x="12257" y="1850"/>
                  </a:cubicBezTo>
                  <a:cubicBezTo>
                    <a:pt x="12189" y="1895"/>
                    <a:pt x="12120" y="1918"/>
                    <a:pt x="12075" y="1941"/>
                  </a:cubicBezTo>
                  <a:cubicBezTo>
                    <a:pt x="11983" y="1987"/>
                    <a:pt x="11915" y="2032"/>
                    <a:pt x="11847" y="2078"/>
                  </a:cubicBezTo>
                  <a:lnTo>
                    <a:pt x="11801" y="2101"/>
                  </a:lnTo>
                  <a:cubicBezTo>
                    <a:pt x="11664" y="2192"/>
                    <a:pt x="11504" y="2306"/>
                    <a:pt x="11367" y="2397"/>
                  </a:cubicBezTo>
                  <a:lnTo>
                    <a:pt x="11276" y="2443"/>
                  </a:lnTo>
                  <a:cubicBezTo>
                    <a:pt x="11139" y="2534"/>
                    <a:pt x="11002" y="2649"/>
                    <a:pt x="10819" y="2785"/>
                  </a:cubicBezTo>
                  <a:lnTo>
                    <a:pt x="10751" y="2831"/>
                  </a:lnTo>
                  <a:cubicBezTo>
                    <a:pt x="10682" y="2877"/>
                    <a:pt x="10614" y="2922"/>
                    <a:pt x="10545" y="2968"/>
                  </a:cubicBezTo>
                  <a:cubicBezTo>
                    <a:pt x="10454" y="3059"/>
                    <a:pt x="10363" y="3128"/>
                    <a:pt x="10249" y="3219"/>
                  </a:cubicBezTo>
                  <a:cubicBezTo>
                    <a:pt x="10226" y="3242"/>
                    <a:pt x="10203" y="3265"/>
                    <a:pt x="10180" y="3288"/>
                  </a:cubicBezTo>
                  <a:lnTo>
                    <a:pt x="10157" y="3310"/>
                  </a:lnTo>
                  <a:lnTo>
                    <a:pt x="10135" y="3333"/>
                  </a:lnTo>
                  <a:lnTo>
                    <a:pt x="10089" y="3379"/>
                  </a:lnTo>
                  <a:cubicBezTo>
                    <a:pt x="10020" y="3425"/>
                    <a:pt x="9975" y="3470"/>
                    <a:pt x="9906" y="3516"/>
                  </a:cubicBezTo>
                  <a:cubicBezTo>
                    <a:pt x="9815" y="3584"/>
                    <a:pt x="9747" y="3630"/>
                    <a:pt x="9678" y="3698"/>
                  </a:cubicBezTo>
                  <a:lnTo>
                    <a:pt x="9632" y="3721"/>
                  </a:lnTo>
                  <a:lnTo>
                    <a:pt x="9587" y="3767"/>
                  </a:lnTo>
                  <a:cubicBezTo>
                    <a:pt x="9541" y="3813"/>
                    <a:pt x="9496" y="3835"/>
                    <a:pt x="9450" y="3858"/>
                  </a:cubicBezTo>
                  <a:cubicBezTo>
                    <a:pt x="9313" y="3972"/>
                    <a:pt x="9176" y="4086"/>
                    <a:pt x="9062" y="4201"/>
                  </a:cubicBezTo>
                  <a:lnTo>
                    <a:pt x="8993" y="4269"/>
                  </a:lnTo>
                  <a:cubicBezTo>
                    <a:pt x="8856" y="4383"/>
                    <a:pt x="8742" y="4475"/>
                    <a:pt x="8628" y="4589"/>
                  </a:cubicBezTo>
                  <a:lnTo>
                    <a:pt x="8605" y="4611"/>
                  </a:lnTo>
                  <a:lnTo>
                    <a:pt x="8537" y="4680"/>
                  </a:lnTo>
                  <a:cubicBezTo>
                    <a:pt x="8377" y="4817"/>
                    <a:pt x="8240" y="4977"/>
                    <a:pt x="8149" y="5091"/>
                  </a:cubicBezTo>
                  <a:cubicBezTo>
                    <a:pt x="8080" y="5136"/>
                    <a:pt x="8035" y="5205"/>
                    <a:pt x="7989" y="5251"/>
                  </a:cubicBezTo>
                  <a:lnTo>
                    <a:pt x="7966" y="5273"/>
                  </a:lnTo>
                  <a:cubicBezTo>
                    <a:pt x="7898" y="5319"/>
                    <a:pt x="7852" y="5388"/>
                    <a:pt x="7806" y="5433"/>
                  </a:cubicBezTo>
                  <a:lnTo>
                    <a:pt x="7647" y="5616"/>
                  </a:lnTo>
                  <a:lnTo>
                    <a:pt x="7555" y="5684"/>
                  </a:lnTo>
                  <a:lnTo>
                    <a:pt x="7510" y="5753"/>
                  </a:lnTo>
                  <a:lnTo>
                    <a:pt x="7441" y="5821"/>
                  </a:lnTo>
                  <a:lnTo>
                    <a:pt x="7418" y="5844"/>
                  </a:lnTo>
                  <a:cubicBezTo>
                    <a:pt x="7396" y="5867"/>
                    <a:pt x="7373" y="5890"/>
                    <a:pt x="7350" y="5913"/>
                  </a:cubicBezTo>
                  <a:cubicBezTo>
                    <a:pt x="7327" y="5935"/>
                    <a:pt x="7327" y="5958"/>
                    <a:pt x="7304" y="5981"/>
                  </a:cubicBezTo>
                  <a:lnTo>
                    <a:pt x="7259" y="6027"/>
                  </a:lnTo>
                  <a:cubicBezTo>
                    <a:pt x="7190" y="6118"/>
                    <a:pt x="7122" y="6186"/>
                    <a:pt x="7076" y="6255"/>
                  </a:cubicBezTo>
                  <a:cubicBezTo>
                    <a:pt x="6985" y="6369"/>
                    <a:pt x="6893" y="6460"/>
                    <a:pt x="6802" y="6574"/>
                  </a:cubicBezTo>
                  <a:lnTo>
                    <a:pt x="6756" y="6620"/>
                  </a:lnTo>
                  <a:lnTo>
                    <a:pt x="6756" y="6643"/>
                  </a:lnTo>
                  <a:lnTo>
                    <a:pt x="6688" y="6711"/>
                  </a:lnTo>
                  <a:cubicBezTo>
                    <a:pt x="6665" y="6734"/>
                    <a:pt x="6642" y="6757"/>
                    <a:pt x="6620" y="6780"/>
                  </a:cubicBezTo>
                  <a:lnTo>
                    <a:pt x="6620" y="6803"/>
                  </a:lnTo>
                  <a:cubicBezTo>
                    <a:pt x="6574" y="6848"/>
                    <a:pt x="6551" y="6871"/>
                    <a:pt x="6528" y="6917"/>
                  </a:cubicBezTo>
                  <a:lnTo>
                    <a:pt x="6460" y="6985"/>
                  </a:lnTo>
                  <a:lnTo>
                    <a:pt x="6437" y="7008"/>
                  </a:lnTo>
                  <a:cubicBezTo>
                    <a:pt x="6391" y="7054"/>
                    <a:pt x="6368" y="7099"/>
                    <a:pt x="6346" y="7145"/>
                  </a:cubicBezTo>
                  <a:cubicBezTo>
                    <a:pt x="6277" y="7191"/>
                    <a:pt x="6231" y="7259"/>
                    <a:pt x="6186" y="7328"/>
                  </a:cubicBezTo>
                  <a:lnTo>
                    <a:pt x="6140" y="7373"/>
                  </a:lnTo>
                  <a:lnTo>
                    <a:pt x="6095" y="7419"/>
                  </a:lnTo>
                  <a:cubicBezTo>
                    <a:pt x="5935" y="7624"/>
                    <a:pt x="5798" y="7807"/>
                    <a:pt x="5638" y="8012"/>
                  </a:cubicBezTo>
                  <a:cubicBezTo>
                    <a:pt x="5615" y="8058"/>
                    <a:pt x="5570" y="8104"/>
                    <a:pt x="5524" y="8172"/>
                  </a:cubicBezTo>
                  <a:lnTo>
                    <a:pt x="5524" y="8195"/>
                  </a:lnTo>
                  <a:lnTo>
                    <a:pt x="5455" y="8286"/>
                  </a:lnTo>
                  <a:lnTo>
                    <a:pt x="5410" y="8332"/>
                  </a:lnTo>
                  <a:lnTo>
                    <a:pt x="5387" y="8378"/>
                  </a:lnTo>
                  <a:lnTo>
                    <a:pt x="5364" y="8423"/>
                  </a:lnTo>
                  <a:cubicBezTo>
                    <a:pt x="5273" y="8537"/>
                    <a:pt x="5204" y="8652"/>
                    <a:pt x="5113" y="8766"/>
                  </a:cubicBezTo>
                  <a:cubicBezTo>
                    <a:pt x="5022" y="8925"/>
                    <a:pt x="4908" y="9085"/>
                    <a:pt x="4816" y="9245"/>
                  </a:cubicBezTo>
                  <a:lnTo>
                    <a:pt x="4611" y="9542"/>
                  </a:lnTo>
                  <a:lnTo>
                    <a:pt x="4497" y="9724"/>
                  </a:lnTo>
                  <a:cubicBezTo>
                    <a:pt x="4405" y="9884"/>
                    <a:pt x="4291" y="10067"/>
                    <a:pt x="4200" y="10226"/>
                  </a:cubicBezTo>
                  <a:cubicBezTo>
                    <a:pt x="4154" y="10272"/>
                    <a:pt x="4132" y="10341"/>
                    <a:pt x="4086" y="10386"/>
                  </a:cubicBezTo>
                  <a:lnTo>
                    <a:pt x="4063" y="10409"/>
                  </a:lnTo>
                  <a:lnTo>
                    <a:pt x="4063" y="10432"/>
                  </a:lnTo>
                  <a:cubicBezTo>
                    <a:pt x="3995" y="10523"/>
                    <a:pt x="3949" y="10615"/>
                    <a:pt x="3880" y="10706"/>
                  </a:cubicBezTo>
                  <a:cubicBezTo>
                    <a:pt x="3812" y="10843"/>
                    <a:pt x="3721" y="11003"/>
                    <a:pt x="3629" y="11162"/>
                  </a:cubicBezTo>
                  <a:cubicBezTo>
                    <a:pt x="3447" y="11482"/>
                    <a:pt x="3264" y="11779"/>
                    <a:pt x="3104" y="12098"/>
                  </a:cubicBezTo>
                  <a:cubicBezTo>
                    <a:pt x="3013" y="12304"/>
                    <a:pt x="2922" y="12463"/>
                    <a:pt x="2853" y="12623"/>
                  </a:cubicBezTo>
                  <a:cubicBezTo>
                    <a:pt x="2808" y="12692"/>
                    <a:pt x="2785" y="12760"/>
                    <a:pt x="2762" y="12806"/>
                  </a:cubicBezTo>
                  <a:lnTo>
                    <a:pt x="2694" y="12920"/>
                  </a:lnTo>
                  <a:lnTo>
                    <a:pt x="2648" y="13011"/>
                  </a:lnTo>
                  <a:lnTo>
                    <a:pt x="2602" y="13102"/>
                  </a:lnTo>
                  <a:lnTo>
                    <a:pt x="2579" y="13171"/>
                  </a:lnTo>
                  <a:lnTo>
                    <a:pt x="2488" y="13331"/>
                  </a:lnTo>
                  <a:lnTo>
                    <a:pt x="2488" y="13354"/>
                  </a:lnTo>
                  <a:cubicBezTo>
                    <a:pt x="2420" y="13491"/>
                    <a:pt x="2374" y="13605"/>
                    <a:pt x="2306" y="13719"/>
                  </a:cubicBezTo>
                  <a:lnTo>
                    <a:pt x="2191" y="13993"/>
                  </a:lnTo>
                  <a:lnTo>
                    <a:pt x="2100" y="14175"/>
                  </a:lnTo>
                  <a:lnTo>
                    <a:pt x="2100" y="14221"/>
                  </a:lnTo>
                  <a:cubicBezTo>
                    <a:pt x="2054" y="14289"/>
                    <a:pt x="2032" y="14358"/>
                    <a:pt x="1986" y="14449"/>
                  </a:cubicBezTo>
                  <a:lnTo>
                    <a:pt x="1940" y="14563"/>
                  </a:lnTo>
                  <a:lnTo>
                    <a:pt x="1940" y="14586"/>
                  </a:lnTo>
                  <a:cubicBezTo>
                    <a:pt x="1918" y="14632"/>
                    <a:pt x="1895" y="14677"/>
                    <a:pt x="1872" y="14723"/>
                  </a:cubicBezTo>
                  <a:cubicBezTo>
                    <a:pt x="1803" y="14906"/>
                    <a:pt x="1735" y="15088"/>
                    <a:pt x="1666" y="15317"/>
                  </a:cubicBezTo>
                  <a:cubicBezTo>
                    <a:pt x="1644" y="15339"/>
                    <a:pt x="1644" y="15385"/>
                    <a:pt x="1621" y="15408"/>
                  </a:cubicBezTo>
                  <a:lnTo>
                    <a:pt x="1598" y="15453"/>
                  </a:lnTo>
                  <a:lnTo>
                    <a:pt x="1598" y="15476"/>
                  </a:lnTo>
                  <a:cubicBezTo>
                    <a:pt x="1552" y="15613"/>
                    <a:pt x="1507" y="15750"/>
                    <a:pt x="1461" y="15887"/>
                  </a:cubicBezTo>
                  <a:cubicBezTo>
                    <a:pt x="1415" y="16024"/>
                    <a:pt x="1370" y="16161"/>
                    <a:pt x="1324" y="16275"/>
                  </a:cubicBezTo>
                  <a:lnTo>
                    <a:pt x="1301" y="16344"/>
                  </a:lnTo>
                  <a:lnTo>
                    <a:pt x="1278" y="16389"/>
                  </a:lnTo>
                  <a:lnTo>
                    <a:pt x="1278" y="16412"/>
                  </a:lnTo>
                  <a:lnTo>
                    <a:pt x="1233" y="16549"/>
                  </a:lnTo>
                  <a:cubicBezTo>
                    <a:pt x="1187" y="16640"/>
                    <a:pt x="1164" y="16709"/>
                    <a:pt x="1141" y="16777"/>
                  </a:cubicBezTo>
                  <a:lnTo>
                    <a:pt x="1164" y="16755"/>
                  </a:lnTo>
                  <a:lnTo>
                    <a:pt x="1119" y="16823"/>
                  </a:lnTo>
                  <a:lnTo>
                    <a:pt x="1096" y="16914"/>
                  </a:lnTo>
                  <a:lnTo>
                    <a:pt x="1073" y="16960"/>
                  </a:lnTo>
                  <a:cubicBezTo>
                    <a:pt x="1073" y="16983"/>
                    <a:pt x="1073" y="16983"/>
                    <a:pt x="1073" y="16983"/>
                  </a:cubicBezTo>
                  <a:cubicBezTo>
                    <a:pt x="1004" y="17143"/>
                    <a:pt x="959" y="17279"/>
                    <a:pt x="913" y="17416"/>
                  </a:cubicBezTo>
                  <a:lnTo>
                    <a:pt x="890" y="17508"/>
                  </a:lnTo>
                  <a:cubicBezTo>
                    <a:pt x="845" y="17645"/>
                    <a:pt x="822" y="17759"/>
                    <a:pt x="776" y="17873"/>
                  </a:cubicBezTo>
                  <a:lnTo>
                    <a:pt x="731" y="18033"/>
                  </a:lnTo>
                  <a:cubicBezTo>
                    <a:pt x="685" y="18215"/>
                    <a:pt x="639" y="18398"/>
                    <a:pt x="594" y="18581"/>
                  </a:cubicBezTo>
                  <a:lnTo>
                    <a:pt x="571" y="18649"/>
                  </a:lnTo>
                  <a:lnTo>
                    <a:pt x="548" y="18672"/>
                  </a:lnTo>
                  <a:cubicBezTo>
                    <a:pt x="502" y="18809"/>
                    <a:pt x="457" y="18969"/>
                    <a:pt x="411" y="19128"/>
                  </a:cubicBezTo>
                  <a:cubicBezTo>
                    <a:pt x="388" y="19242"/>
                    <a:pt x="365" y="19379"/>
                    <a:pt x="320" y="19516"/>
                  </a:cubicBezTo>
                  <a:lnTo>
                    <a:pt x="297" y="19653"/>
                  </a:lnTo>
                  <a:lnTo>
                    <a:pt x="274" y="19745"/>
                  </a:lnTo>
                  <a:lnTo>
                    <a:pt x="274" y="19790"/>
                  </a:lnTo>
                  <a:cubicBezTo>
                    <a:pt x="274" y="19836"/>
                    <a:pt x="251" y="19859"/>
                    <a:pt x="251" y="19904"/>
                  </a:cubicBezTo>
                  <a:lnTo>
                    <a:pt x="228" y="19950"/>
                  </a:lnTo>
                  <a:lnTo>
                    <a:pt x="228" y="19996"/>
                  </a:lnTo>
                  <a:lnTo>
                    <a:pt x="228" y="20019"/>
                  </a:lnTo>
                  <a:cubicBezTo>
                    <a:pt x="183" y="20110"/>
                    <a:pt x="160" y="20178"/>
                    <a:pt x="137" y="20270"/>
                  </a:cubicBezTo>
                  <a:lnTo>
                    <a:pt x="114" y="20338"/>
                  </a:lnTo>
                  <a:cubicBezTo>
                    <a:pt x="114" y="20384"/>
                    <a:pt x="91" y="20407"/>
                    <a:pt x="91" y="20452"/>
                  </a:cubicBezTo>
                  <a:cubicBezTo>
                    <a:pt x="69" y="20475"/>
                    <a:pt x="69" y="20498"/>
                    <a:pt x="69" y="20521"/>
                  </a:cubicBezTo>
                  <a:lnTo>
                    <a:pt x="69" y="20544"/>
                  </a:lnTo>
                  <a:cubicBezTo>
                    <a:pt x="46" y="20566"/>
                    <a:pt x="46" y="20589"/>
                    <a:pt x="23" y="20612"/>
                  </a:cubicBezTo>
                  <a:cubicBezTo>
                    <a:pt x="0" y="20726"/>
                    <a:pt x="0" y="20840"/>
                    <a:pt x="46" y="20977"/>
                  </a:cubicBezTo>
                  <a:cubicBezTo>
                    <a:pt x="69" y="21068"/>
                    <a:pt x="114" y="21160"/>
                    <a:pt x="137" y="21205"/>
                  </a:cubicBezTo>
                  <a:cubicBezTo>
                    <a:pt x="160" y="21274"/>
                    <a:pt x="206" y="21342"/>
                    <a:pt x="228" y="21388"/>
                  </a:cubicBezTo>
                  <a:lnTo>
                    <a:pt x="251" y="21411"/>
                  </a:lnTo>
                  <a:cubicBezTo>
                    <a:pt x="320" y="21502"/>
                    <a:pt x="365" y="21593"/>
                    <a:pt x="434" y="21662"/>
                  </a:cubicBezTo>
                  <a:lnTo>
                    <a:pt x="457" y="21708"/>
                  </a:lnTo>
                  <a:cubicBezTo>
                    <a:pt x="457" y="21708"/>
                    <a:pt x="480" y="21730"/>
                    <a:pt x="480" y="21730"/>
                  </a:cubicBezTo>
                  <a:lnTo>
                    <a:pt x="502" y="21753"/>
                  </a:lnTo>
                  <a:lnTo>
                    <a:pt x="548" y="21822"/>
                  </a:lnTo>
                  <a:cubicBezTo>
                    <a:pt x="571" y="21867"/>
                    <a:pt x="616" y="21936"/>
                    <a:pt x="639" y="21981"/>
                  </a:cubicBezTo>
                  <a:lnTo>
                    <a:pt x="639" y="21959"/>
                  </a:lnTo>
                  <a:lnTo>
                    <a:pt x="731" y="22096"/>
                  </a:lnTo>
                  <a:lnTo>
                    <a:pt x="708" y="22050"/>
                  </a:lnTo>
                  <a:lnTo>
                    <a:pt x="708" y="22050"/>
                  </a:lnTo>
                  <a:cubicBezTo>
                    <a:pt x="753" y="22141"/>
                    <a:pt x="799" y="22210"/>
                    <a:pt x="868" y="22255"/>
                  </a:cubicBezTo>
                  <a:cubicBezTo>
                    <a:pt x="890" y="22301"/>
                    <a:pt x="913" y="22347"/>
                    <a:pt x="959" y="22370"/>
                  </a:cubicBezTo>
                  <a:cubicBezTo>
                    <a:pt x="982" y="22415"/>
                    <a:pt x="1004" y="22438"/>
                    <a:pt x="1027" y="22461"/>
                  </a:cubicBezTo>
                  <a:lnTo>
                    <a:pt x="1119" y="22598"/>
                  </a:lnTo>
                  <a:lnTo>
                    <a:pt x="1141" y="22621"/>
                  </a:lnTo>
                  <a:lnTo>
                    <a:pt x="1164" y="22666"/>
                  </a:lnTo>
                  <a:cubicBezTo>
                    <a:pt x="1233" y="22735"/>
                    <a:pt x="1301" y="22826"/>
                    <a:pt x="1370" y="22895"/>
                  </a:cubicBezTo>
                  <a:cubicBezTo>
                    <a:pt x="1415" y="22963"/>
                    <a:pt x="1484" y="23031"/>
                    <a:pt x="1552" y="23100"/>
                  </a:cubicBezTo>
                  <a:cubicBezTo>
                    <a:pt x="1598" y="23146"/>
                    <a:pt x="1644" y="23191"/>
                    <a:pt x="1689" y="23260"/>
                  </a:cubicBezTo>
                  <a:lnTo>
                    <a:pt x="1712" y="23305"/>
                  </a:lnTo>
                  <a:cubicBezTo>
                    <a:pt x="1826" y="23419"/>
                    <a:pt x="1918" y="23534"/>
                    <a:pt x="2032" y="23648"/>
                  </a:cubicBezTo>
                  <a:lnTo>
                    <a:pt x="2100" y="23716"/>
                  </a:lnTo>
                  <a:lnTo>
                    <a:pt x="2214" y="23853"/>
                  </a:lnTo>
                  <a:cubicBezTo>
                    <a:pt x="2306" y="23944"/>
                    <a:pt x="2397" y="24059"/>
                    <a:pt x="2511" y="24150"/>
                  </a:cubicBezTo>
                  <a:cubicBezTo>
                    <a:pt x="2625" y="24264"/>
                    <a:pt x="2762" y="24401"/>
                    <a:pt x="2899" y="24515"/>
                  </a:cubicBezTo>
                  <a:cubicBezTo>
                    <a:pt x="2990" y="24584"/>
                    <a:pt x="3082" y="24675"/>
                    <a:pt x="3173" y="24766"/>
                  </a:cubicBezTo>
                  <a:lnTo>
                    <a:pt x="3310" y="24880"/>
                  </a:lnTo>
                  <a:lnTo>
                    <a:pt x="3355" y="24926"/>
                  </a:lnTo>
                  <a:cubicBezTo>
                    <a:pt x="3470" y="25040"/>
                    <a:pt x="3584" y="25131"/>
                    <a:pt x="3721" y="25246"/>
                  </a:cubicBezTo>
                  <a:cubicBezTo>
                    <a:pt x="3858" y="25360"/>
                    <a:pt x="4017" y="25497"/>
                    <a:pt x="4154" y="25611"/>
                  </a:cubicBezTo>
                  <a:lnTo>
                    <a:pt x="4269" y="25679"/>
                  </a:lnTo>
                  <a:lnTo>
                    <a:pt x="4360" y="25770"/>
                  </a:lnTo>
                  <a:cubicBezTo>
                    <a:pt x="4428" y="25816"/>
                    <a:pt x="4497" y="25862"/>
                    <a:pt x="4565" y="25930"/>
                  </a:cubicBezTo>
                  <a:cubicBezTo>
                    <a:pt x="4634" y="25976"/>
                    <a:pt x="4702" y="26044"/>
                    <a:pt x="4771" y="26090"/>
                  </a:cubicBezTo>
                  <a:lnTo>
                    <a:pt x="4999" y="26250"/>
                  </a:lnTo>
                  <a:cubicBezTo>
                    <a:pt x="5113" y="26364"/>
                    <a:pt x="5250" y="26478"/>
                    <a:pt x="5410" y="26569"/>
                  </a:cubicBezTo>
                  <a:lnTo>
                    <a:pt x="5455" y="26615"/>
                  </a:lnTo>
                  <a:cubicBezTo>
                    <a:pt x="5707" y="26798"/>
                    <a:pt x="5980" y="26980"/>
                    <a:pt x="6231" y="27163"/>
                  </a:cubicBezTo>
                  <a:lnTo>
                    <a:pt x="6437" y="27323"/>
                  </a:lnTo>
                  <a:cubicBezTo>
                    <a:pt x="6688" y="27482"/>
                    <a:pt x="6916" y="27642"/>
                    <a:pt x="7144" y="27779"/>
                  </a:cubicBezTo>
                  <a:cubicBezTo>
                    <a:pt x="7213" y="27825"/>
                    <a:pt x="7281" y="27870"/>
                    <a:pt x="7350" y="27916"/>
                  </a:cubicBezTo>
                  <a:lnTo>
                    <a:pt x="7418" y="27962"/>
                  </a:lnTo>
                  <a:lnTo>
                    <a:pt x="7464" y="27985"/>
                  </a:lnTo>
                  <a:lnTo>
                    <a:pt x="7601" y="28076"/>
                  </a:lnTo>
                  <a:cubicBezTo>
                    <a:pt x="7669" y="28121"/>
                    <a:pt x="7738" y="28167"/>
                    <a:pt x="7806" y="28190"/>
                  </a:cubicBezTo>
                  <a:lnTo>
                    <a:pt x="7829" y="28213"/>
                  </a:lnTo>
                  <a:lnTo>
                    <a:pt x="7875" y="28236"/>
                  </a:lnTo>
                  <a:cubicBezTo>
                    <a:pt x="7943" y="28281"/>
                    <a:pt x="8012" y="28327"/>
                    <a:pt x="8103" y="28373"/>
                  </a:cubicBezTo>
                  <a:cubicBezTo>
                    <a:pt x="8400" y="28578"/>
                    <a:pt x="8719" y="28761"/>
                    <a:pt x="9039" y="28966"/>
                  </a:cubicBezTo>
                  <a:cubicBezTo>
                    <a:pt x="9359" y="29171"/>
                    <a:pt x="9655" y="29331"/>
                    <a:pt x="9952" y="29491"/>
                  </a:cubicBezTo>
                  <a:cubicBezTo>
                    <a:pt x="10089" y="29559"/>
                    <a:pt x="10249" y="29651"/>
                    <a:pt x="10386" y="29719"/>
                  </a:cubicBezTo>
                  <a:cubicBezTo>
                    <a:pt x="10545" y="29788"/>
                    <a:pt x="10705" y="29879"/>
                    <a:pt x="10865" y="29970"/>
                  </a:cubicBezTo>
                  <a:lnTo>
                    <a:pt x="11116" y="30084"/>
                  </a:lnTo>
                  <a:lnTo>
                    <a:pt x="11139" y="30107"/>
                  </a:lnTo>
                  <a:cubicBezTo>
                    <a:pt x="11322" y="30199"/>
                    <a:pt x="11527" y="30290"/>
                    <a:pt x="11710" y="30404"/>
                  </a:cubicBezTo>
                  <a:cubicBezTo>
                    <a:pt x="11847" y="30450"/>
                    <a:pt x="12006" y="30518"/>
                    <a:pt x="12143" y="30564"/>
                  </a:cubicBezTo>
                  <a:lnTo>
                    <a:pt x="12166" y="30587"/>
                  </a:lnTo>
                  <a:lnTo>
                    <a:pt x="12212" y="30609"/>
                  </a:lnTo>
                  <a:cubicBezTo>
                    <a:pt x="12326" y="30655"/>
                    <a:pt x="12440" y="30701"/>
                    <a:pt x="12577" y="30746"/>
                  </a:cubicBezTo>
                  <a:lnTo>
                    <a:pt x="12668" y="30792"/>
                  </a:lnTo>
                  <a:lnTo>
                    <a:pt x="12760" y="30838"/>
                  </a:lnTo>
                  <a:cubicBezTo>
                    <a:pt x="12805" y="30861"/>
                    <a:pt x="12874" y="30906"/>
                    <a:pt x="12919" y="30929"/>
                  </a:cubicBezTo>
                  <a:lnTo>
                    <a:pt x="12965" y="30929"/>
                  </a:lnTo>
                  <a:cubicBezTo>
                    <a:pt x="13033" y="30975"/>
                    <a:pt x="13102" y="30997"/>
                    <a:pt x="13170" y="31043"/>
                  </a:cubicBezTo>
                  <a:lnTo>
                    <a:pt x="13353" y="31112"/>
                  </a:lnTo>
                  <a:cubicBezTo>
                    <a:pt x="13490" y="31180"/>
                    <a:pt x="13627" y="31226"/>
                    <a:pt x="13764" y="31271"/>
                  </a:cubicBezTo>
                  <a:lnTo>
                    <a:pt x="13855" y="31317"/>
                  </a:lnTo>
                  <a:lnTo>
                    <a:pt x="13878" y="31317"/>
                  </a:lnTo>
                  <a:cubicBezTo>
                    <a:pt x="13969" y="31363"/>
                    <a:pt x="14038" y="31386"/>
                    <a:pt x="14129" y="31408"/>
                  </a:cubicBezTo>
                  <a:cubicBezTo>
                    <a:pt x="14175" y="31431"/>
                    <a:pt x="14220" y="31431"/>
                    <a:pt x="14243" y="31454"/>
                  </a:cubicBezTo>
                  <a:lnTo>
                    <a:pt x="14289" y="31454"/>
                  </a:lnTo>
                  <a:cubicBezTo>
                    <a:pt x="14312" y="31454"/>
                    <a:pt x="14357" y="31477"/>
                    <a:pt x="14380" y="31477"/>
                  </a:cubicBezTo>
                  <a:cubicBezTo>
                    <a:pt x="14426" y="31477"/>
                    <a:pt x="14449" y="31454"/>
                    <a:pt x="14494" y="31431"/>
                  </a:cubicBezTo>
                  <a:cubicBezTo>
                    <a:pt x="14494" y="31431"/>
                    <a:pt x="14517" y="31408"/>
                    <a:pt x="14540" y="31408"/>
                  </a:cubicBezTo>
                  <a:cubicBezTo>
                    <a:pt x="14540" y="31363"/>
                    <a:pt x="14540" y="31317"/>
                    <a:pt x="14586" y="31294"/>
                  </a:cubicBezTo>
                  <a:cubicBezTo>
                    <a:pt x="14586" y="31294"/>
                    <a:pt x="14586" y="31294"/>
                    <a:pt x="14586" y="31271"/>
                  </a:cubicBezTo>
                  <a:cubicBezTo>
                    <a:pt x="14586" y="31249"/>
                    <a:pt x="14586" y="31226"/>
                    <a:pt x="14586" y="31226"/>
                  </a:cubicBezTo>
                  <a:cubicBezTo>
                    <a:pt x="14654" y="31180"/>
                    <a:pt x="14723" y="31134"/>
                    <a:pt x="14791" y="31089"/>
                  </a:cubicBezTo>
                  <a:cubicBezTo>
                    <a:pt x="14814" y="31089"/>
                    <a:pt x="14837" y="31066"/>
                    <a:pt x="14837" y="31066"/>
                  </a:cubicBezTo>
                  <a:cubicBezTo>
                    <a:pt x="14859" y="31043"/>
                    <a:pt x="14882" y="31020"/>
                    <a:pt x="14905" y="30997"/>
                  </a:cubicBezTo>
                  <a:cubicBezTo>
                    <a:pt x="14974" y="30929"/>
                    <a:pt x="15019" y="30883"/>
                    <a:pt x="15088" y="30838"/>
                  </a:cubicBezTo>
                  <a:cubicBezTo>
                    <a:pt x="15202" y="30746"/>
                    <a:pt x="15316" y="30655"/>
                    <a:pt x="15384" y="30564"/>
                  </a:cubicBezTo>
                  <a:cubicBezTo>
                    <a:pt x="15430" y="30541"/>
                    <a:pt x="15476" y="30495"/>
                    <a:pt x="15499" y="30472"/>
                  </a:cubicBezTo>
                  <a:lnTo>
                    <a:pt x="15521" y="30450"/>
                  </a:lnTo>
                  <a:cubicBezTo>
                    <a:pt x="15567" y="30404"/>
                    <a:pt x="15590" y="30358"/>
                    <a:pt x="15636" y="30336"/>
                  </a:cubicBezTo>
                  <a:lnTo>
                    <a:pt x="15750" y="30199"/>
                  </a:lnTo>
                  <a:lnTo>
                    <a:pt x="15864" y="30107"/>
                  </a:lnTo>
                  <a:cubicBezTo>
                    <a:pt x="15887" y="30062"/>
                    <a:pt x="15932" y="30039"/>
                    <a:pt x="15978" y="29993"/>
                  </a:cubicBezTo>
                  <a:lnTo>
                    <a:pt x="16001" y="29970"/>
                  </a:lnTo>
                  <a:cubicBezTo>
                    <a:pt x="16024" y="29948"/>
                    <a:pt x="16046" y="29902"/>
                    <a:pt x="16092" y="29879"/>
                  </a:cubicBezTo>
                  <a:cubicBezTo>
                    <a:pt x="16160" y="29788"/>
                    <a:pt x="16252" y="29719"/>
                    <a:pt x="16320" y="29628"/>
                  </a:cubicBezTo>
                  <a:cubicBezTo>
                    <a:pt x="16366" y="29582"/>
                    <a:pt x="16412" y="29537"/>
                    <a:pt x="16457" y="29491"/>
                  </a:cubicBezTo>
                  <a:lnTo>
                    <a:pt x="16549" y="29377"/>
                  </a:lnTo>
                  <a:cubicBezTo>
                    <a:pt x="16571" y="29354"/>
                    <a:pt x="16594" y="29331"/>
                    <a:pt x="16617" y="29286"/>
                  </a:cubicBezTo>
                  <a:lnTo>
                    <a:pt x="16663" y="29240"/>
                  </a:lnTo>
                  <a:lnTo>
                    <a:pt x="16731" y="29194"/>
                  </a:lnTo>
                  <a:lnTo>
                    <a:pt x="16754" y="29149"/>
                  </a:lnTo>
                  <a:lnTo>
                    <a:pt x="16800" y="29126"/>
                  </a:lnTo>
                  <a:cubicBezTo>
                    <a:pt x="16822" y="29080"/>
                    <a:pt x="16845" y="29057"/>
                    <a:pt x="16868" y="29035"/>
                  </a:cubicBezTo>
                  <a:lnTo>
                    <a:pt x="16914" y="28989"/>
                  </a:lnTo>
                  <a:lnTo>
                    <a:pt x="16937" y="28966"/>
                  </a:lnTo>
                  <a:lnTo>
                    <a:pt x="16959" y="28943"/>
                  </a:lnTo>
                  <a:lnTo>
                    <a:pt x="17051" y="28829"/>
                  </a:lnTo>
                  <a:cubicBezTo>
                    <a:pt x="17165" y="28669"/>
                    <a:pt x="17302" y="28510"/>
                    <a:pt x="17439" y="28373"/>
                  </a:cubicBezTo>
                  <a:cubicBezTo>
                    <a:pt x="17690" y="28099"/>
                    <a:pt x="17941" y="27825"/>
                    <a:pt x="18169" y="27551"/>
                  </a:cubicBezTo>
                  <a:cubicBezTo>
                    <a:pt x="18306" y="27391"/>
                    <a:pt x="18420" y="27254"/>
                    <a:pt x="18534" y="27094"/>
                  </a:cubicBezTo>
                  <a:cubicBezTo>
                    <a:pt x="18671" y="26935"/>
                    <a:pt x="18785" y="26798"/>
                    <a:pt x="18922" y="26638"/>
                  </a:cubicBezTo>
                  <a:lnTo>
                    <a:pt x="18991" y="26547"/>
                  </a:lnTo>
                  <a:cubicBezTo>
                    <a:pt x="19014" y="26501"/>
                    <a:pt x="19059" y="26455"/>
                    <a:pt x="19105" y="26410"/>
                  </a:cubicBezTo>
                  <a:lnTo>
                    <a:pt x="19173" y="26318"/>
                  </a:lnTo>
                  <a:cubicBezTo>
                    <a:pt x="19196" y="26273"/>
                    <a:pt x="19219" y="26250"/>
                    <a:pt x="19265" y="26204"/>
                  </a:cubicBezTo>
                  <a:cubicBezTo>
                    <a:pt x="19310" y="26136"/>
                    <a:pt x="19356" y="26090"/>
                    <a:pt x="19402" y="26044"/>
                  </a:cubicBezTo>
                  <a:cubicBezTo>
                    <a:pt x="19470" y="25953"/>
                    <a:pt x="19539" y="25862"/>
                    <a:pt x="19607" y="25770"/>
                  </a:cubicBezTo>
                  <a:cubicBezTo>
                    <a:pt x="19653" y="25702"/>
                    <a:pt x="19698" y="25634"/>
                    <a:pt x="19744" y="25565"/>
                  </a:cubicBezTo>
                  <a:cubicBezTo>
                    <a:pt x="19881" y="25382"/>
                    <a:pt x="19995" y="25200"/>
                    <a:pt x="20132" y="25040"/>
                  </a:cubicBezTo>
                  <a:cubicBezTo>
                    <a:pt x="20246" y="24880"/>
                    <a:pt x="20360" y="24698"/>
                    <a:pt x="20497" y="24538"/>
                  </a:cubicBezTo>
                  <a:lnTo>
                    <a:pt x="20657" y="24310"/>
                  </a:lnTo>
                  <a:cubicBezTo>
                    <a:pt x="20840" y="24036"/>
                    <a:pt x="21045" y="23785"/>
                    <a:pt x="21228" y="23511"/>
                  </a:cubicBezTo>
                  <a:cubicBezTo>
                    <a:pt x="21456" y="23168"/>
                    <a:pt x="21707" y="22803"/>
                    <a:pt x="21958" y="22415"/>
                  </a:cubicBezTo>
                  <a:lnTo>
                    <a:pt x="21958" y="22415"/>
                  </a:lnTo>
                  <a:lnTo>
                    <a:pt x="21935" y="22438"/>
                  </a:lnTo>
                  <a:lnTo>
                    <a:pt x="22004" y="22324"/>
                  </a:lnTo>
                  <a:lnTo>
                    <a:pt x="22118" y="22187"/>
                  </a:lnTo>
                  <a:lnTo>
                    <a:pt x="22095" y="22187"/>
                  </a:lnTo>
                  <a:cubicBezTo>
                    <a:pt x="22186" y="22050"/>
                    <a:pt x="22278" y="21913"/>
                    <a:pt x="22392" y="21753"/>
                  </a:cubicBezTo>
                  <a:lnTo>
                    <a:pt x="22415" y="21730"/>
                  </a:lnTo>
                  <a:lnTo>
                    <a:pt x="22437" y="21708"/>
                  </a:lnTo>
                  <a:cubicBezTo>
                    <a:pt x="22552" y="21525"/>
                    <a:pt x="22643" y="21365"/>
                    <a:pt x="22757" y="21205"/>
                  </a:cubicBezTo>
                  <a:cubicBezTo>
                    <a:pt x="22871" y="21023"/>
                    <a:pt x="22985" y="20840"/>
                    <a:pt x="23099" y="20658"/>
                  </a:cubicBezTo>
                  <a:lnTo>
                    <a:pt x="23145" y="20589"/>
                  </a:lnTo>
                  <a:lnTo>
                    <a:pt x="23168" y="20544"/>
                  </a:lnTo>
                  <a:cubicBezTo>
                    <a:pt x="23259" y="20407"/>
                    <a:pt x="23328" y="20247"/>
                    <a:pt x="23419" y="20110"/>
                  </a:cubicBezTo>
                  <a:lnTo>
                    <a:pt x="23465" y="20064"/>
                  </a:lnTo>
                  <a:lnTo>
                    <a:pt x="23487" y="20019"/>
                  </a:lnTo>
                  <a:lnTo>
                    <a:pt x="23465" y="20019"/>
                  </a:lnTo>
                  <a:lnTo>
                    <a:pt x="23487" y="19996"/>
                  </a:lnTo>
                  <a:cubicBezTo>
                    <a:pt x="23716" y="19676"/>
                    <a:pt x="23921" y="19334"/>
                    <a:pt x="24172" y="18923"/>
                  </a:cubicBezTo>
                  <a:lnTo>
                    <a:pt x="24263" y="18763"/>
                  </a:lnTo>
                  <a:lnTo>
                    <a:pt x="24286" y="18740"/>
                  </a:lnTo>
                  <a:lnTo>
                    <a:pt x="24309" y="18695"/>
                  </a:lnTo>
                  <a:cubicBezTo>
                    <a:pt x="24378" y="18558"/>
                    <a:pt x="24446" y="18444"/>
                    <a:pt x="24515" y="18307"/>
                  </a:cubicBezTo>
                  <a:lnTo>
                    <a:pt x="24583" y="18215"/>
                  </a:lnTo>
                  <a:lnTo>
                    <a:pt x="24629" y="18101"/>
                  </a:lnTo>
                  <a:cubicBezTo>
                    <a:pt x="24697" y="17964"/>
                    <a:pt x="24788" y="17850"/>
                    <a:pt x="24857" y="17713"/>
                  </a:cubicBezTo>
                  <a:lnTo>
                    <a:pt x="24857" y="17690"/>
                  </a:lnTo>
                  <a:cubicBezTo>
                    <a:pt x="24857" y="17690"/>
                    <a:pt x="24857" y="17690"/>
                    <a:pt x="24857" y="17668"/>
                  </a:cubicBezTo>
                  <a:lnTo>
                    <a:pt x="24903" y="17599"/>
                  </a:lnTo>
                  <a:cubicBezTo>
                    <a:pt x="24925" y="17531"/>
                    <a:pt x="24948" y="17462"/>
                    <a:pt x="24994" y="17416"/>
                  </a:cubicBezTo>
                  <a:lnTo>
                    <a:pt x="25040" y="17302"/>
                  </a:lnTo>
                  <a:cubicBezTo>
                    <a:pt x="25040" y="17257"/>
                    <a:pt x="25062" y="17211"/>
                    <a:pt x="25085" y="17165"/>
                  </a:cubicBezTo>
                  <a:cubicBezTo>
                    <a:pt x="25154" y="17006"/>
                    <a:pt x="25222" y="16846"/>
                    <a:pt x="25291" y="16686"/>
                  </a:cubicBezTo>
                  <a:lnTo>
                    <a:pt x="25291" y="16640"/>
                  </a:lnTo>
                  <a:cubicBezTo>
                    <a:pt x="25382" y="16458"/>
                    <a:pt x="25450" y="16298"/>
                    <a:pt x="25519" y="16115"/>
                  </a:cubicBezTo>
                  <a:cubicBezTo>
                    <a:pt x="25587" y="15978"/>
                    <a:pt x="25633" y="15842"/>
                    <a:pt x="25701" y="15705"/>
                  </a:cubicBezTo>
                  <a:lnTo>
                    <a:pt x="25770" y="15568"/>
                  </a:lnTo>
                  <a:cubicBezTo>
                    <a:pt x="25770" y="15522"/>
                    <a:pt x="25793" y="15499"/>
                    <a:pt x="25816" y="15453"/>
                  </a:cubicBezTo>
                  <a:cubicBezTo>
                    <a:pt x="25838" y="15408"/>
                    <a:pt x="25861" y="15362"/>
                    <a:pt x="25884" y="15317"/>
                  </a:cubicBezTo>
                  <a:lnTo>
                    <a:pt x="25907" y="15248"/>
                  </a:lnTo>
                  <a:lnTo>
                    <a:pt x="25953" y="15180"/>
                  </a:lnTo>
                  <a:cubicBezTo>
                    <a:pt x="25953" y="15157"/>
                    <a:pt x="25975" y="15134"/>
                    <a:pt x="25975" y="15111"/>
                  </a:cubicBezTo>
                  <a:lnTo>
                    <a:pt x="25998" y="15065"/>
                  </a:lnTo>
                  <a:cubicBezTo>
                    <a:pt x="26090" y="14906"/>
                    <a:pt x="26135" y="14746"/>
                    <a:pt x="26204" y="14586"/>
                  </a:cubicBezTo>
                  <a:cubicBezTo>
                    <a:pt x="26249" y="14495"/>
                    <a:pt x="26272" y="14404"/>
                    <a:pt x="26295" y="14312"/>
                  </a:cubicBezTo>
                  <a:lnTo>
                    <a:pt x="26341" y="14175"/>
                  </a:lnTo>
                  <a:cubicBezTo>
                    <a:pt x="26455" y="13833"/>
                    <a:pt x="26546" y="13513"/>
                    <a:pt x="26637" y="13217"/>
                  </a:cubicBezTo>
                  <a:lnTo>
                    <a:pt x="26637" y="13171"/>
                  </a:lnTo>
                  <a:cubicBezTo>
                    <a:pt x="26660" y="13102"/>
                    <a:pt x="26683" y="13057"/>
                    <a:pt x="26683" y="12988"/>
                  </a:cubicBezTo>
                  <a:lnTo>
                    <a:pt x="26706" y="12897"/>
                  </a:lnTo>
                  <a:cubicBezTo>
                    <a:pt x="26729" y="12851"/>
                    <a:pt x="26729" y="12806"/>
                    <a:pt x="26751" y="12737"/>
                  </a:cubicBezTo>
                  <a:lnTo>
                    <a:pt x="26751" y="12692"/>
                  </a:lnTo>
                  <a:cubicBezTo>
                    <a:pt x="26774" y="12623"/>
                    <a:pt x="26797" y="12555"/>
                    <a:pt x="26797" y="12509"/>
                  </a:cubicBezTo>
                  <a:cubicBezTo>
                    <a:pt x="26820" y="12418"/>
                    <a:pt x="26843" y="12349"/>
                    <a:pt x="26843" y="12258"/>
                  </a:cubicBezTo>
                  <a:cubicBezTo>
                    <a:pt x="26866" y="12167"/>
                    <a:pt x="26888" y="12098"/>
                    <a:pt x="26888" y="12007"/>
                  </a:cubicBezTo>
                  <a:cubicBezTo>
                    <a:pt x="26911" y="11916"/>
                    <a:pt x="26934" y="11824"/>
                    <a:pt x="26957" y="11733"/>
                  </a:cubicBezTo>
                  <a:cubicBezTo>
                    <a:pt x="26980" y="11573"/>
                    <a:pt x="27003" y="11391"/>
                    <a:pt x="27025" y="11231"/>
                  </a:cubicBezTo>
                  <a:cubicBezTo>
                    <a:pt x="27025" y="11140"/>
                    <a:pt x="27048" y="11048"/>
                    <a:pt x="27071" y="10957"/>
                  </a:cubicBezTo>
                  <a:cubicBezTo>
                    <a:pt x="27071" y="10866"/>
                    <a:pt x="27094" y="10774"/>
                    <a:pt x="27117" y="10683"/>
                  </a:cubicBezTo>
                  <a:cubicBezTo>
                    <a:pt x="27117" y="10637"/>
                    <a:pt x="27117" y="10592"/>
                    <a:pt x="27117" y="10546"/>
                  </a:cubicBezTo>
                  <a:lnTo>
                    <a:pt x="27139" y="10455"/>
                  </a:lnTo>
                  <a:cubicBezTo>
                    <a:pt x="27139" y="10386"/>
                    <a:pt x="27162" y="10318"/>
                    <a:pt x="27162" y="10272"/>
                  </a:cubicBezTo>
                  <a:lnTo>
                    <a:pt x="27162" y="10204"/>
                  </a:lnTo>
                  <a:cubicBezTo>
                    <a:pt x="27185" y="10112"/>
                    <a:pt x="27185" y="10021"/>
                    <a:pt x="27185" y="9907"/>
                  </a:cubicBezTo>
                  <a:cubicBezTo>
                    <a:pt x="27185" y="9838"/>
                    <a:pt x="27185" y="9747"/>
                    <a:pt x="27208" y="9679"/>
                  </a:cubicBezTo>
                  <a:lnTo>
                    <a:pt x="27208" y="9587"/>
                  </a:lnTo>
                  <a:cubicBezTo>
                    <a:pt x="27208" y="9496"/>
                    <a:pt x="27231" y="9405"/>
                    <a:pt x="27231" y="9313"/>
                  </a:cubicBezTo>
                  <a:lnTo>
                    <a:pt x="27231" y="9268"/>
                  </a:lnTo>
                  <a:cubicBezTo>
                    <a:pt x="27254" y="9177"/>
                    <a:pt x="27254" y="9085"/>
                    <a:pt x="27276" y="8994"/>
                  </a:cubicBezTo>
                  <a:cubicBezTo>
                    <a:pt x="27276" y="8971"/>
                    <a:pt x="27276" y="8925"/>
                    <a:pt x="27276" y="8903"/>
                  </a:cubicBezTo>
                  <a:lnTo>
                    <a:pt x="27276" y="8834"/>
                  </a:lnTo>
                  <a:cubicBezTo>
                    <a:pt x="27276" y="8743"/>
                    <a:pt x="27276" y="8629"/>
                    <a:pt x="27276" y="8515"/>
                  </a:cubicBezTo>
                  <a:cubicBezTo>
                    <a:pt x="27254" y="8400"/>
                    <a:pt x="27254" y="8286"/>
                    <a:pt x="27254" y="8172"/>
                  </a:cubicBezTo>
                  <a:cubicBezTo>
                    <a:pt x="27254" y="8104"/>
                    <a:pt x="27254" y="8035"/>
                    <a:pt x="27254" y="7967"/>
                  </a:cubicBezTo>
                  <a:cubicBezTo>
                    <a:pt x="27231" y="7875"/>
                    <a:pt x="27231" y="7807"/>
                    <a:pt x="27231" y="7716"/>
                  </a:cubicBezTo>
                  <a:cubicBezTo>
                    <a:pt x="27208" y="7647"/>
                    <a:pt x="27208" y="7579"/>
                    <a:pt x="27185" y="7487"/>
                  </a:cubicBezTo>
                  <a:lnTo>
                    <a:pt x="27185" y="7465"/>
                  </a:lnTo>
                  <a:cubicBezTo>
                    <a:pt x="27162" y="7396"/>
                    <a:pt x="27162" y="7351"/>
                    <a:pt x="27162" y="7282"/>
                  </a:cubicBezTo>
                  <a:cubicBezTo>
                    <a:pt x="27162" y="7259"/>
                    <a:pt x="27162" y="7236"/>
                    <a:pt x="27162" y="7191"/>
                  </a:cubicBezTo>
                  <a:lnTo>
                    <a:pt x="27162" y="7122"/>
                  </a:lnTo>
                  <a:cubicBezTo>
                    <a:pt x="27139" y="7008"/>
                    <a:pt x="27139" y="6894"/>
                    <a:pt x="27117" y="6803"/>
                  </a:cubicBezTo>
                  <a:cubicBezTo>
                    <a:pt x="27117" y="6711"/>
                    <a:pt x="27094" y="6643"/>
                    <a:pt x="27071" y="6552"/>
                  </a:cubicBezTo>
                  <a:cubicBezTo>
                    <a:pt x="27071" y="6552"/>
                    <a:pt x="27071" y="6529"/>
                    <a:pt x="27048" y="6506"/>
                  </a:cubicBezTo>
                  <a:cubicBezTo>
                    <a:pt x="27048" y="6460"/>
                    <a:pt x="27025" y="6437"/>
                    <a:pt x="27025" y="6415"/>
                  </a:cubicBezTo>
                  <a:lnTo>
                    <a:pt x="27003" y="6346"/>
                  </a:lnTo>
                  <a:cubicBezTo>
                    <a:pt x="27003" y="6323"/>
                    <a:pt x="27003" y="6301"/>
                    <a:pt x="27003" y="6278"/>
                  </a:cubicBezTo>
                  <a:cubicBezTo>
                    <a:pt x="26980" y="6255"/>
                    <a:pt x="26957" y="6232"/>
                    <a:pt x="26934" y="6209"/>
                  </a:cubicBezTo>
                  <a:cubicBezTo>
                    <a:pt x="26911" y="6164"/>
                    <a:pt x="26888" y="6072"/>
                    <a:pt x="26866" y="6004"/>
                  </a:cubicBezTo>
                  <a:lnTo>
                    <a:pt x="26843" y="5958"/>
                  </a:lnTo>
                  <a:cubicBezTo>
                    <a:pt x="26820" y="5890"/>
                    <a:pt x="26797" y="5821"/>
                    <a:pt x="26774" y="5753"/>
                  </a:cubicBezTo>
                  <a:cubicBezTo>
                    <a:pt x="26729" y="5593"/>
                    <a:pt x="26683" y="5433"/>
                    <a:pt x="26637" y="5273"/>
                  </a:cubicBezTo>
                  <a:cubicBezTo>
                    <a:pt x="26614" y="5228"/>
                    <a:pt x="26592" y="5159"/>
                    <a:pt x="26569" y="5091"/>
                  </a:cubicBezTo>
                  <a:cubicBezTo>
                    <a:pt x="26546" y="5000"/>
                    <a:pt x="26500" y="4931"/>
                    <a:pt x="26478" y="4840"/>
                  </a:cubicBezTo>
                  <a:cubicBezTo>
                    <a:pt x="26432" y="4703"/>
                    <a:pt x="26386" y="4566"/>
                    <a:pt x="26341" y="4452"/>
                  </a:cubicBezTo>
                  <a:cubicBezTo>
                    <a:pt x="26341" y="4429"/>
                    <a:pt x="26318" y="4406"/>
                    <a:pt x="26318" y="4406"/>
                  </a:cubicBezTo>
                  <a:lnTo>
                    <a:pt x="26318" y="4383"/>
                  </a:lnTo>
                  <a:cubicBezTo>
                    <a:pt x="26318" y="4383"/>
                    <a:pt x="26295" y="4360"/>
                    <a:pt x="26295" y="4360"/>
                  </a:cubicBezTo>
                  <a:cubicBezTo>
                    <a:pt x="26249" y="4246"/>
                    <a:pt x="26181" y="4132"/>
                    <a:pt x="26135" y="4018"/>
                  </a:cubicBezTo>
                  <a:cubicBezTo>
                    <a:pt x="26112" y="3972"/>
                    <a:pt x="26090" y="3927"/>
                    <a:pt x="26044" y="3881"/>
                  </a:cubicBezTo>
                  <a:cubicBezTo>
                    <a:pt x="25998" y="3790"/>
                    <a:pt x="25930" y="3721"/>
                    <a:pt x="25884" y="3630"/>
                  </a:cubicBezTo>
                  <a:lnTo>
                    <a:pt x="25816" y="3562"/>
                  </a:lnTo>
                  <a:lnTo>
                    <a:pt x="25793" y="3516"/>
                  </a:lnTo>
                  <a:cubicBezTo>
                    <a:pt x="25701" y="3425"/>
                    <a:pt x="25633" y="3333"/>
                    <a:pt x="25542" y="3242"/>
                  </a:cubicBezTo>
                  <a:cubicBezTo>
                    <a:pt x="25473" y="3173"/>
                    <a:pt x="25405" y="3082"/>
                    <a:pt x="25336" y="3014"/>
                  </a:cubicBezTo>
                  <a:lnTo>
                    <a:pt x="25268" y="2922"/>
                  </a:lnTo>
                  <a:lnTo>
                    <a:pt x="25222" y="2877"/>
                  </a:lnTo>
                  <a:cubicBezTo>
                    <a:pt x="25176" y="2831"/>
                    <a:pt x="25131" y="2785"/>
                    <a:pt x="25085" y="2740"/>
                  </a:cubicBezTo>
                  <a:cubicBezTo>
                    <a:pt x="25040" y="2671"/>
                    <a:pt x="24971" y="2626"/>
                    <a:pt x="24903" y="2557"/>
                  </a:cubicBezTo>
                  <a:cubicBezTo>
                    <a:pt x="24834" y="2489"/>
                    <a:pt x="24766" y="2420"/>
                    <a:pt x="24697" y="2375"/>
                  </a:cubicBezTo>
                  <a:lnTo>
                    <a:pt x="24629" y="2306"/>
                  </a:lnTo>
                  <a:lnTo>
                    <a:pt x="24537" y="2238"/>
                  </a:lnTo>
                  <a:lnTo>
                    <a:pt x="24446" y="2146"/>
                  </a:lnTo>
                  <a:lnTo>
                    <a:pt x="24400" y="2124"/>
                  </a:lnTo>
                  <a:lnTo>
                    <a:pt x="24355" y="2055"/>
                  </a:lnTo>
                  <a:lnTo>
                    <a:pt x="24309" y="2032"/>
                  </a:lnTo>
                  <a:cubicBezTo>
                    <a:pt x="24286" y="2009"/>
                    <a:pt x="24263" y="1987"/>
                    <a:pt x="24218" y="1941"/>
                  </a:cubicBezTo>
                  <a:cubicBezTo>
                    <a:pt x="24172" y="1895"/>
                    <a:pt x="24104" y="1850"/>
                    <a:pt x="24035" y="1804"/>
                  </a:cubicBezTo>
                  <a:lnTo>
                    <a:pt x="24035" y="1781"/>
                  </a:lnTo>
                  <a:lnTo>
                    <a:pt x="23967" y="1735"/>
                  </a:lnTo>
                  <a:cubicBezTo>
                    <a:pt x="23898" y="1667"/>
                    <a:pt x="23830" y="1621"/>
                    <a:pt x="23761" y="1553"/>
                  </a:cubicBezTo>
                  <a:lnTo>
                    <a:pt x="23716" y="1530"/>
                  </a:lnTo>
                  <a:lnTo>
                    <a:pt x="23670" y="1484"/>
                  </a:lnTo>
                  <a:lnTo>
                    <a:pt x="23647" y="1484"/>
                  </a:lnTo>
                  <a:cubicBezTo>
                    <a:pt x="23602" y="1439"/>
                    <a:pt x="23533" y="1370"/>
                    <a:pt x="23487" y="1325"/>
                  </a:cubicBezTo>
                  <a:cubicBezTo>
                    <a:pt x="23373" y="1256"/>
                    <a:pt x="23259" y="1188"/>
                    <a:pt x="23145" y="1119"/>
                  </a:cubicBezTo>
                  <a:cubicBezTo>
                    <a:pt x="23054" y="1074"/>
                    <a:pt x="22962" y="1028"/>
                    <a:pt x="22871" y="982"/>
                  </a:cubicBezTo>
                  <a:cubicBezTo>
                    <a:pt x="22803" y="937"/>
                    <a:pt x="22757" y="891"/>
                    <a:pt x="22689" y="868"/>
                  </a:cubicBezTo>
                  <a:cubicBezTo>
                    <a:pt x="22666" y="845"/>
                    <a:pt x="22620" y="845"/>
                    <a:pt x="22597" y="822"/>
                  </a:cubicBezTo>
                  <a:lnTo>
                    <a:pt x="22415" y="754"/>
                  </a:lnTo>
                  <a:lnTo>
                    <a:pt x="22369" y="708"/>
                  </a:lnTo>
                  <a:lnTo>
                    <a:pt x="22323" y="708"/>
                  </a:lnTo>
                  <a:cubicBezTo>
                    <a:pt x="22278" y="686"/>
                    <a:pt x="22232" y="663"/>
                    <a:pt x="22186" y="640"/>
                  </a:cubicBezTo>
                  <a:cubicBezTo>
                    <a:pt x="22164" y="640"/>
                    <a:pt x="22141" y="617"/>
                    <a:pt x="22095" y="617"/>
                  </a:cubicBezTo>
                  <a:lnTo>
                    <a:pt x="22049" y="617"/>
                  </a:lnTo>
                  <a:lnTo>
                    <a:pt x="22049" y="594"/>
                  </a:lnTo>
                  <a:cubicBezTo>
                    <a:pt x="22004" y="594"/>
                    <a:pt x="21935" y="571"/>
                    <a:pt x="21912" y="549"/>
                  </a:cubicBezTo>
                  <a:cubicBezTo>
                    <a:pt x="21912" y="526"/>
                    <a:pt x="21912" y="526"/>
                    <a:pt x="21912" y="503"/>
                  </a:cubicBezTo>
                  <a:cubicBezTo>
                    <a:pt x="21798" y="457"/>
                    <a:pt x="21707" y="434"/>
                    <a:pt x="21570" y="389"/>
                  </a:cubicBezTo>
                  <a:cubicBezTo>
                    <a:pt x="21410" y="343"/>
                    <a:pt x="21228" y="275"/>
                    <a:pt x="21045" y="252"/>
                  </a:cubicBezTo>
                  <a:cubicBezTo>
                    <a:pt x="20954" y="206"/>
                    <a:pt x="20840" y="206"/>
                    <a:pt x="20726" y="183"/>
                  </a:cubicBezTo>
                  <a:cubicBezTo>
                    <a:pt x="20680" y="183"/>
                    <a:pt x="20611" y="161"/>
                    <a:pt x="20566" y="161"/>
                  </a:cubicBezTo>
                  <a:lnTo>
                    <a:pt x="20474" y="138"/>
                  </a:lnTo>
                  <a:cubicBezTo>
                    <a:pt x="20292" y="115"/>
                    <a:pt x="20109" y="92"/>
                    <a:pt x="19927" y="69"/>
                  </a:cubicBezTo>
                  <a:cubicBezTo>
                    <a:pt x="19721" y="46"/>
                    <a:pt x="19539" y="46"/>
                    <a:pt x="19356" y="24"/>
                  </a:cubicBezTo>
                  <a:lnTo>
                    <a:pt x="19151" y="24"/>
                  </a:lnTo>
                  <a:cubicBezTo>
                    <a:pt x="19059" y="1"/>
                    <a:pt x="18945" y="1"/>
                    <a:pt x="18854" y="1"/>
                  </a:cubicBezTo>
                  <a:close/>
                </a:path>
              </a:pathLst>
            </a:custGeom>
            <a:solidFill>
              <a:srgbClr val="4EB7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9"/>
            <p:cNvSpPr/>
            <p:nvPr/>
          </p:nvSpPr>
          <p:spPr>
            <a:xfrm>
              <a:off x="6702250" y="1840900"/>
              <a:ext cx="397750" cy="781800"/>
            </a:xfrm>
            <a:custGeom>
              <a:avLst/>
              <a:gdLst/>
              <a:ahLst/>
              <a:cxnLst/>
              <a:rect l="l" t="t" r="r" b="b"/>
              <a:pathLst>
                <a:path w="15910" h="31272" extrusionOk="0">
                  <a:moveTo>
                    <a:pt x="13421" y="4497"/>
                  </a:moveTo>
                  <a:cubicBezTo>
                    <a:pt x="13444" y="4520"/>
                    <a:pt x="13444" y="4543"/>
                    <a:pt x="13467" y="4566"/>
                  </a:cubicBezTo>
                  <a:cubicBezTo>
                    <a:pt x="13513" y="4634"/>
                    <a:pt x="13535" y="4680"/>
                    <a:pt x="13558" y="4726"/>
                  </a:cubicBezTo>
                  <a:lnTo>
                    <a:pt x="13421" y="4497"/>
                  </a:lnTo>
                  <a:close/>
                  <a:moveTo>
                    <a:pt x="7487" y="1"/>
                  </a:moveTo>
                  <a:cubicBezTo>
                    <a:pt x="7441" y="1"/>
                    <a:pt x="7418" y="24"/>
                    <a:pt x="7395" y="46"/>
                  </a:cubicBezTo>
                  <a:cubicBezTo>
                    <a:pt x="7373" y="69"/>
                    <a:pt x="7373" y="115"/>
                    <a:pt x="7395" y="161"/>
                  </a:cubicBezTo>
                  <a:cubicBezTo>
                    <a:pt x="7418" y="183"/>
                    <a:pt x="7487" y="206"/>
                    <a:pt x="7532" y="206"/>
                  </a:cubicBezTo>
                  <a:lnTo>
                    <a:pt x="7532" y="229"/>
                  </a:lnTo>
                  <a:lnTo>
                    <a:pt x="7578" y="229"/>
                  </a:lnTo>
                  <a:cubicBezTo>
                    <a:pt x="7624" y="229"/>
                    <a:pt x="7647" y="252"/>
                    <a:pt x="7669" y="252"/>
                  </a:cubicBezTo>
                  <a:cubicBezTo>
                    <a:pt x="7715" y="275"/>
                    <a:pt x="7761" y="298"/>
                    <a:pt x="7806" y="320"/>
                  </a:cubicBezTo>
                  <a:lnTo>
                    <a:pt x="7852" y="320"/>
                  </a:lnTo>
                  <a:lnTo>
                    <a:pt x="7898" y="366"/>
                  </a:lnTo>
                  <a:lnTo>
                    <a:pt x="8080" y="434"/>
                  </a:lnTo>
                  <a:cubicBezTo>
                    <a:pt x="8149" y="480"/>
                    <a:pt x="8194" y="503"/>
                    <a:pt x="8263" y="526"/>
                  </a:cubicBezTo>
                  <a:lnTo>
                    <a:pt x="8331" y="549"/>
                  </a:lnTo>
                  <a:cubicBezTo>
                    <a:pt x="8423" y="594"/>
                    <a:pt x="8491" y="640"/>
                    <a:pt x="8560" y="686"/>
                  </a:cubicBezTo>
                  <a:cubicBezTo>
                    <a:pt x="8628" y="708"/>
                    <a:pt x="8674" y="754"/>
                    <a:pt x="8719" y="777"/>
                  </a:cubicBezTo>
                  <a:cubicBezTo>
                    <a:pt x="8788" y="823"/>
                    <a:pt x="8856" y="868"/>
                    <a:pt x="8925" y="914"/>
                  </a:cubicBezTo>
                  <a:lnTo>
                    <a:pt x="9016" y="959"/>
                  </a:lnTo>
                  <a:cubicBezTo>
                    <a:pt x="9062" y="982"/>
                    <a:pt x="9085" y="1005"/>
                    <a:pt x="9130" y="1028"/>
                  </a:cubicBezTo>
                  <a:cubicBezTo>
                    <a:pt x="9176" y="1051"/>
                    <a:pt x="9244" y="1096"/>
                    <a:pt x="9290" y="1142"/>
                  </a:cubicBezTo>
                  <a:cubicBezTo>
                    <a:pt x="9358" y="1165"/>
                    <a:pt x="9404" y="1211"/>
                    <a:pt x="9450" y="1256"/>
                  </a:cubicBezTo>
                  <a:lnTo>
                    <a:pt x="9495" y="1279"/>
                  </a:lnTo>
                  <a:cubicBezTo>
                    <a:pt x="9610" y="1393"/>
                    <a:pt x="9746" y="1484"/>
                    <a:pt x="9861" y="1599"/>
                  </a:cubicBezTo>
                  <a:cubicBezTo>
                    <a:pt x="9952" y="1644"/>
                    <a:pt x="10020" y="1713"/>
                    <a:pt x="10089" y="1781"/>
                  </a:cubicBezTo>
                  <a:cubicBezTo>
                    <a:pt x="10203" y="1850"/>
                    <a:pt x="10294" y="1941"/>
                    <a:pt x="10386" y="2032"/>
                  </a:cubicBezTo>
                  <a:lnTo>
                    <a:pt x="10477" y="2101"/>
                  </a:lnTo>
                  <a:lnTo>
                    <a:pt x="10523" y="2146"/>
                  </a:lnTo>
                  <a:lnTo>
                    <a:pt x="10568" y="2192"/>
                  </a:lnTo>
                  <a:cubicBezTo>
                    <a:pt x="10568" y="2192"/>
                    <a:pt x="10568" y="2215"/>
                    <a:pt x="10545" y="2215"/>
                  </a:cubicBezTo>
                  <a:cubicBezTo>
                    <a:pt x="10545" y="2261"/>
                    <a:pt x="10545" y="2306"/>
                    <a:pt x="10568" y="2352"/>
                  </a:cubicBezTo>
                  <a:cubicBezTo>
                    <a:pt x="10614" y="2397"/>
                    <a:pt x="10659" y="2443"/>
                    <a:pt x="10705" y="2489"/>
                  </a:cubicBezTo>
                  <a:lnTo>
                    <a:pt x="10751" y="2534"/>
                  </a:lnTo>
                  <a:lnTo>
                    <a:pt x="10819" y="2626"/>
                  </a:lnTo>
                  <a:cubicBezTo>
                    <a:pt x="10888" y="2694"/>
                    <a:pt x="10956" y="2785"/>
                    <a:pt x="11025" y="2854"/>
                  </a:cubicBezTo>
                  <a:cubicBezTo>
                    <a:pt x="11139" y="2991"/>
                    <a:pt x="11253" y="3105"/>
                    <a:pt x="11367" y="3242"/>
                  </a:cubicBezTo>
                  <a:cubicBezTo>
                    <a:pt x="11458" y="3379"/>
                    <a:pt x="11550" y="3493"/>
                    <a:pt x="11618" y="3630"/>
                  </a:cubicBezTo>
                  <a:cubicBezTo>
                    <a:pt x="11664" y="3744"/>
                    <a:pt x="11732" y="3858"/>
                    <a:pt x="11778" y="3972"/>
                  </a:cubicBezTo>
                  <a:cubicBezTo>
                    <a:pt x="11778" y="3972"/>
                    <a:pt x="11801" y="3995"/>
                    <a:pt x="11801" y="3995"/>
                  </a:cubicBezTo>
                  <a:lnTo>
                    <a:pt x="11801" y="4018"/>
                  </a:lnTo>
                  <a:cubicBezTo>
                    <a:pt x="11801" y="4018"/>
                    <a:pt x="11824" y="4041"/>
                    <a:pt x="11824" y="4064"/>
                  </a:cubicBezTo>
                  <a:cubicBezTo>
                    <a:pt x="11869" y="4178"/>
                    <a:pt x="11915" y="4315"/>
                    <a:pt x="11961" y="4452"/>
                  </a:cubicBezTo>
                  <a:cubicBezTo>
                    <a:pt x="11983" y="4543"/>
                    <a:pt x="12029" y="4612"/>
                    <a:pt x="12052" y="4703"/>
                  </a:cubicBezTo>
                  <a:cubicBezTo>
                    <a:pt x="12075" y="4771"/>
                    <a:pt x="12097" y="4817"/>
                    <a:pt x="12120" y="4885"/>
                  </a:cubicBezTo>
                  <a:cubicBezTo>
                    <a:pt x="12166" y="5045"/>
                    <a:pt x="12212" y="5205"/>
                    <a:pt x="12257" y="5365"/>
                  </a:cubicBezTo>
                  <a:cubicBezTo>
                    <a:pt x="12280" y="5433"/>
                    <a:pt x="12303" y="5502"/>
                    <a:pt x="12326" y="5570"/>
                  </a:cubicBezTo>
                  <a:lnTo>
                    <a:pt x="12349" y="5616"/>
                  </a:lnTo>
                  <a:cubicBezTo>
                    <a:pt x="12371" y="5684"/>
                    <a:pt x="12394" y="5776"/>
                    <a:pt x="12417" y="5821"/>
                  </a:cubicBezTo>
                  <a:cubicBezTo>
                    <a:pt x="12440" y="5867"/>
                    <a:pt x="12486" y="5890"/>
                    <a:pt x="12531" y="5913"/>
                  </a:cubicBezTo>
                  <a:cubicBezTo>
                    <a:pt x="12531" y="5935"/>
                    <a:pt x="12531" y="5981"/>
                    <a:pt x="12531" y="6004"/>
                  </a:cubicBezTo>
                  <a:cubicBezTo>
                    <a:pt x="12554" y="6141"/>
                    <a:pt x="12577" y="6278"/>
                    <a:pt x="12600" y="6415"/>
                  </a:cubicBezTo>
                  <a:cubicBezTo>
                    <a:pt x="12622" y="6506"/>
                    <a:pt x="12622" y="6620"/>
                    <a:pt x="12645" y="6734"/>
                  </a:cubicBezTo>
                  <a:lnTo>
                    <a:pt x="12645" y="6803"/>
                  </a:lnTo>
                  <a:cubicBezTo>
                    <a:pt x="12645" y="6848"/>
                    <a:pt x="12645" y="6871"/>
                    <a:pt x="12645" y="6894"/>
                  </a:cubicBezTo>
                  <a:cubicBezTo>
                    <a:pt x="12645" y="6963"/>
                    <a:pt x="12668" y="7008"/>
                    <a:pt x="12668" y="7077"/>
                  </a:cubicBezTo>
                  <a:lnTo>
                    <a:pt x="12668" y="7099"/>
                  </a:lnTo>
                  <a:cubicBezTo>
                    <a:pt x="12691" y="7191"/>
                    <a:pt x="12691" y="7259"/>
                    <a:pt x="12714" y="7328"/>
                  </a:cubicBezTo>
                  <a:cubicBezTo>
                    <a:pt x="12714" y="7442"/>
                    <a:pt x="12737" y="7556"/>
                    <a:pt x="12737" y="7670"/>
                  </a:cubicBezTo>
                  <a:cubicBezTo>
                    <a:pt x="12759" y="7807"/>
                    <a:pt x="12759" y="7921"/>
                    <a:pt x="12759" y="8035"/>
                  </a:cubicBezTo>
                  <a:cubicBezTo>
                    <a:pt x="12782" y="8172"/>
                    <a:pt x="12782" y="8286"/>
                    <a:pt x="12759" y="8378"/>
                  </a:cubicBezTo>
                  <a:cubicBezTo>
                    <a:pt x="12759" y="8400"/>
                    <a:pt x="12759" y="8446"/>
                    <a:pt x="12759" y="8469"/>
                  </a:cubicBezTo>
                  <a:cubicBezTo>
                    <a:pt x="12759" y="8515"/>
                    <a:pt x="12759" y="8560"/>
                    <a:pt x="12759" y="8606"/>
                  </a:cubicBezTo>
                  <a:cubicBezTo>
                    <a:pt x="12737" y="8697"/>
                    <a:pt x="12737" y="8789"/>
                    <a:pt x="12714" y="8880"/>
                  </a:cubicBezTo>
                  <a:lnTo>
                    <a:pt x="12714" y="8925"/>
                  </a:lnTo>
                  <a:cubicBezTo>
                    <a:pt x="12714" y="9017"/>
                    <a:pt x="12691" y="9108"/>
                    <a:pt x="12691" y="9199"/>
                  </a:cubicBezTo>
                  <a:lnTo>
                    <a:pt x="12691" y="9291"/>
                  </a:lnTo>
                  <a:cubicBezTo>
                    <a:pt x="12668" y="9359"/>
                    <a:pt x="12668" y="9450"/>
                    <a:pt x="12668" y="9519"/>
                  </a:cubicBezTo>
                  <a:cubicBezTo>
                    <a:pt x="12668" y="9633"/>
                    <a:pt x="12668" y="9724"/>
                    <a:pt x="12645" y="9816"/>
                  </a:cubicBezTo>
                  <a:lnTo>
                    <a:pt x="12645" y="9884"/>
                  </a:lnTo>
                  <a:cubicBezTo>
                    <a:pt x="12645" y="9930"/>
                    <a:pt x="12622" y="9998"/>
                    <a:pt x="12622" y="10067"/>
                  </a:cubicBezTo>
                  <a:lnTo>
                    <a:pt x="12600" y="10158"/>
                  </a:lnTo>
                  <a:cubicBezTo>
                    <a:pt x="12600" y="10204"/>
                    <a:pt x="12600" y="10249"/>
                    <a:pt x="12600" y="10295"/>
                  </a:cubicBezTo>
                  <a:cubicBezTo>
                    <a:pt x="12577" y="10386"/>
                    <a:pt x="12554" y="10478"/>
                    <a:pt x="12554" y="10569"/>
                  </a:cubicBezTo>
                  <a:cubicBezTo>
                    <a:pt x="12531" y="10660"/>
                    <a:pt x="12508" y="10752"/>
                    <a:pt x="12508" y="10843"/>
                  </a:cubicBezTo>
                  <a:cubicBezTo>
                    <a:pt x="12486" y="11003"/>
                    <a:pt x="12463" y="11185"/>
                    <a:pt x="12440" y="11345"/>
                  </a:cubicBezTo>
                  <a:cubicBezTo>
                    <a:pt x="12417" y="11436"/>
                    <a:pt x="12394" y="11528"/>
                    <a:pt x="12371" y="11619"/>
                  </a:cubicBezTo>
                  <a:cubicBezTo>
                    <a:pt x="12349" y="11710"/>
                    <a:pt x="12349" y="11779"/>
                    <a:pt x="12326" y="11870"/>
                  </a:cubicBezTo>
                  <a:cubicBezTo>
                    <a:pt x="12326" y="11961"/>
                    <a:pt x="12303" y="12030"/>
                    <a:pt x="12280" y="12098"/>
                  </a:cubicBezTo>
                  <a:cubicBezTo>
                    <a:pt x="12280" y="12167"/>
                    <a:pt x="12257" y="12235"/>
                    <a:pt x="12234" y="12304"/>
                  </a:cubicBezTo>
                  <a:lnTo>
                    <a:pt x="12234" y="12349"/>
                  </a:lnTo>
                  <a:cubicBezTo>
                    <a:pt x="12212" y="12418"/>
                    <a:pt x="12212" y="12463"/>
                    <a:pt x="12189" y="12509"/>
                  </a:cubicBezTo>
                  <a:lnTo>
                    <a:pt x="12166" y="12600"/>
                  </a:lnTo>
                  <a:cubicBezTo>
                    <a:pt x="12166" y="12669"/>
                    <a:pt x="12143" y="12714"/>
                    <a:pt x="12120" y="12783"/>
                  </a:cubicBezTo>
                  <a:lnTo>
                    <a:pt x="12120" y="12829"/>
                  </a:lnTo>
                  <a:cubicBezTo>
                    <a:pt x="12029" y="13125"/>
                    <a:pt x="11938" y="13445"/>
                    <a:pt x="11824" y="13787"/>
                  </a:cubicBezTo>
                  <a:lnTo>
                    <a:pt x="11778" y="13924"/>
                  </a:lnTo>
                  <a:cubicBezTo>
                    <a:pt x="11755" y="14016"/>
                    <a:pt x="11732" y="14107"/>
                    <a:pt x="11687" y="14198"/>
                  </a:cubicBezTo>
                  <a:cubicBezTo>
                    <a:pt x="11641" y="14358"/>
                    <a:pt x="11573" y="14518"/>
                    <a:pt x="11481" y="14677"/>
                  </a:cubicBezTo>
                  <a:lnTo>
                    <a:pt x="11458" y="14723"/>
                  </a:lnTo>
                  <a:cubicBezTo>
                    <a:pt x="11458" y="14746"/>
                    <a:pt x="11436" y="14769"/>
                    <a:pt x="11436" y="14792"/>
                  </a:cubicBezTo>
                  <a:lnTo>
                    <a:pt x="11390" y="14860"/>
                  </a:lnTo>
                  <a:lnTo>
                    <a:pt x="11367" y="14929"/>
                  </a:lnTo>
                  <a:cubicBezTo>
                    <a:pt x="11344" y="14974"/>
                    <a:pt x="11321" y="15020"/>
                    <a:pt x="11299" y="15065"/>
                  </a:cubicBezTo>
                  <a:cubicBezTo>
                    <a:pt x="11276" y="15111"/>
                    <a:pt x="11253" y="15134"/>
                    <a:pt x="11253" y="15180"/>
                  </a:cubicBezTo>
                  <a:lnTo>
                    <a:pt x="11184" y="15317"/>
                  </a:lnTo>
                  <a:cubicBezTo>
                    <a:pt x="11116" y="15454"/>
                    <a:pt x="11070" y="15590"/>
                    <a:pt x="11002" y="15727"/>
                  </a:cubicBezTo>
                  <a:cubicBezTo>
                    <a:pt x="10933" y="15910"/>
                    <a:pt x="10865" y="16070"/>
                    <a:pt x="10774" y="16252"/>
                  </a:cubicBezTo>
                  <a:lnTo>
                    <a:pt x="10774" y="16298"/>
                  </a:lnTo>
                  <a:cubicBezTo>
                    <a:pt x="10705" y="16458"/>
                    <a:pt x="10637" y="16618"/>
                    <a:pt x="10568" y="16777"/>
                  </a:cubicBezTo>
                  <a:cubicBezTo>
                    <a:pt x="10545" y="16823"/>
                    <a:pt x="10523" y="16869"/>
                    <a:pt x="10523" y="16891"/>
                  </a:cubicBezTo>
                  <a:lnTo>
                    <a:pt x="10477" y="17028"/>
                  </a:lnTo>
                  <a:cubicBezTo>
                    <a:pt x="10431" y="17074"/>
                    <a:pt x="10408" y="17143"/>
                    <a:pt x="10386" y="17211"/>
                  </a:cubicBezTo>
                  <a:lnTo>
                    <a:pt x="10340" y="17280"/>
                  </a:lnTo>
                  <a:cubicBezTo>
                    <a:pt x="10271" y="17462"/>
                    <a:pt x="10180" y="17645"/>
                    <a:pt x="10112" y="17805"/>
                  </a:cubicBezTo>
                  <a:cubicBezTo>
                    <a:pt x="10066" y="17850"/>
                    <a:pt x="10043" y="17919"/>
                    <a:pt x="10020" y="17987"/>
                  </a:cubicBezTo>
                  <a:lnTo>
                    <a:pt x="9975" y="18056"/>
                  </a:lnTo>
                  <a:cubicBezTo>
                    <a:pt x="9952" y="18124"/>
                    <a:pt x="9906" y="18193"/>
                    <a:pt x="9861" y="18284"/>
                  </a:cubicBezTo>
                  <a:lnTo>
                    <a:pt x="9861" y="18307"/>
                  </a:lnTo>
                  <a:lnTo>
                    <a:pt x="9792" y="18398"/>
                  </a:lnTo>
                  <a:lnTo>
                    <a:pt x="9792" y="18421"/>
                  </a:lnTo>
                  <a:lnTo>
                    <a:pt x="9769" y="18466"/>
                  </a:lnTo>
                  <a:cubicBezTo>
                    <a:pt x="9769" y="18489"/>
                    <a:pt x="9746" y="18512"/>
                    <a:pt x="9724" y="18535"/>
                  </a:cubicBezTo>
                  <a:lnTo>
                    <a:pt x="9701" y="18603"/>
                  </a:lnTo>
                  <a:lnTo>
                    <a:pt x="9655" y="18672"/>
                  </a:lnTo>
                  <a:cubicBezTo>
                    <a:pt x="9587" y="18763"/>
                    <a:pt x="9541" y="18854"/>
                    <a:pt x="9473" y="18969"/>
                  </a:cubicBezTo>
                  <a:cubicBezTo>
                    <a:pt x="9450" y="19037"/>
                    <a:pt x="9404" y="19106"/>
                    <a:pt x="9381" y="19151"/>
                  </a:cubicBezTo>
                  <a:lnTo>
                    <a:pt x="9336" y="19242"/>
                  </a:lnTo>
                  <a:lnTo>
                    <a:pt x="9222" y="19402"/>
                  </a:lnTo>
                  <a:cubicBezTo>
                    <a:pt x="9107" y="19562"/>
                    <a:pt x="9016" y="19722"/>
                    <a:pt x="8902" y="19882"/>
                  </a:cubicBezTo>
                  <a:cubicBezTo>
                    <a:pt x="8833" y="19973"/>
                    <a:pt x="8765" y="20064"/>
                    <a:pt x="8719" y="20133"/>
                  </a:cubicBezTo>
                  <a:cubicBezTo>
                    <a:pt x="8651" y="20224"/>
                    <a:pt x="8605" y="20292"/>
                    <a:pt x="8560" y="20384"/>
                  </a:cubicBezTo>
                  <a:cubicBezTo>
                    <a:pt x="8491" y="20452"/>
                    <a:pt x="8445" y="20544"/>
                    <a:pt x="8400" y="20612"/>
                  </a:cubicBezTo>
                  <a:cubicBezTo>
                    <a:pt x="8331" y="20703"/>
                    <a:pt x="8286" y="20795"/>
                    <a:pt x="8217" y="20886"/>
                  </a:cubicBezTo>
                  <a:cubicBezTo>
                    <a:pt x="8126" y="21046"/>
                    <a:pt x="8035" y="21205"/>
                    <a:pt x="7920" y="21365"/>
                  </a:cubicBezTo>
                  <a:cubicBezTo>
                    <a:pt x="7875" y="21457"/>
                    <a:pt x="7806" y="21548"/>
                    <a:pt x="7761" y="21639"/>
                  </a:cubicBezTo>
                  <a:cubicBezTo>
                    <a:pt x="7715" y="21708"/>
                    <a:pt x="7669" y="21776"/>
                    <a:pt x="7624" y="21845"/>
                  </a:cubicBezTo>
                  <a:cubicBezTo>
                    <a:pt x="7510" y="22050"/>
                    <a:pt x="7350" y="22255"/>
                    <a:pt x="7236" y="22438"/>
                  </a:cubicBezTo>
                  <a:cubicBezTo>
                    <a:pt x="7167" y="22529"/>
                    <a:pt x="7099" y="22621"/>
                    <a:pt x="7053" y="22689"/>
                  </a:cubicBezTo>
                  <a:cubicBezTo>
                    <a:pt x="7030" y="22735"/>
                    <a:pt x="6985" y="22780"/>
                    <a:pt x="6962" y="22803"/>
                  </a:cubicBezTo>
                  <a:lnTo>
                    <a:pt x="6939" y="22849"/>
                  </a:lnTo>
                  <a:lnTo>
                    <a:pt x="6916" y="22895"/>
                  </a:lnTo>
                  <a:lnTo>
                    <a:pt x="6893" y="22917"/>
                  </a:lnTo>
                  <a:cubicBezTo>
                    <a:pt x="6802" y="23054"/>
                    <a:pt x="6711" y="23168"/>
                    <a:pt x="6619" y="23305"/>
                  </a:cubicBezTo>
                  <a:cubicBezTo>
                    <a:pt x="6528" y="23420"/>
                    <a:pt x="6460" y="23556"/>
                    <a:pt x="6368" y="23671"/>
                  </a:cubicBezTo>
                  <a:lnTo>
                    <a:pt x="6300" y="23762"/>
                  </a:lnTo>
                  <a:lnTo>
                    <a:pt x="6323" y="23762"/>
                  </a:lnTo>
                  <a:cubicBezTo>
                    <a:pt x="6277" y="23808"/>
                    <a:pt x="6254" y="23830"/>
                    <a:pt x="6231" y="23876"/>
                  </a:cubicBezTo>
                  <a:cubicBezTo>
                    <a:pt x="6163" y="23945"/>
                    <a:pt x="6140" y="24013"/>
                    <a:pt x="6094" y="24081"/>
                  </a:cubicBezTo>
                  <a:lnTo>
                    <a:pt x="6003" y="24196"/>
                  </a:lnTo>
                  <a:lnTo>
                    <a:pt x="5957" y="24264"/>
                  </a:lnTo>
                  <a:lnTo>
                    <a:pt x="5843" y="24401"/>
                  </a:lnTo>
                  <a:lnTo>
                    <a:pt x="5798" y="24469"/>
                  </a:lnTo>
                  <a:cubicBezTo>
                    <a:pt x="5798" y="24469"/>
                    <a:pt x="5798" y="24492"/>
                    <a:pt x="5798" y="24492"/>
                  </a:cubicBezTo>
                  <a:lnTo>
                    <a:pt x="5775" y="24492"/>
                  </a:lnTo>
                  <a:cubicBezTo>
                    <a:pt x="5775" y="24492"/>
                    <a:pt x="5775" y="24515"/>
                    <a:pt x="5775" y="24515"/>
                  </a:cubicBezTo>
                  <a:cubicBezTo>
                    <a:pt x="5638" y="24675"/>
                    <a:pt x="5501" y="24858"/>
                    <a:pt x="5387" y="25017"/>
                  </a:cubicBezTo>
                  <a:cubicBezTo>
                    <a:pt x="5273" y="25131"/>
                    <a:pt x="5181" y="25268"/>
                    <a:pt x="5090" y="25382"/>
                  </a:cubicBezTo>
                  <a:cubicBezTo>
                    <a:pt x="5022" y="25474"/>
                    <a:pt x="4953" y="25565"/>
                    <a:pt x="4885" y="25656"/>
                  </a:cubicBezTo>
                  <a:cubicBezTo>
                    <a:pt x="4839" y="25702"/>
                    <a:pt x="4793" y="25748"/>
                    <a:pt x="4748" y="25816"/>
                  </a:cubicBezTo>
                  <a:cubicBezTo>
                    <a:pt x="4702" y="25862"/>
                    <a:pt x="4679" y="25885"/>
                    <a:pt x="4656" y="25930"/>
                  </a:cubicBezTo>
                  <a:lnTo>
                    <a:pt x="4588" y="26022"/>
                  </a:lnTo>
                  <a:cubicBezTo>
                    <a:pt x="4542" y="26067"/>
                    <a:pt x="4497" y="26113"/>
                    <a:pt x="4474" y="26159"/>
                  </a:cubicBezTo>
                  <a:lnTo>
                    <a:pt x="4405" y="26250"/>
                  </a:lnTo>
                  <a:cubicBezTo>
                    <a:pt x="4268" y="26410"/>
                    <a:pt x="4154" y="26547"/>
                    <a:pt x="4017" y="26706"/>
                  </a:cubicBezTo>
                  <a:cubicBezTo>
                    <a:pt x="3903" y="26866"/>
                    <a:pt x="3789" y="27003"/>
                    <a:pt x="3652" y="27163"/>
                  </a:cubicBezTo>
                  <a:cubicBezTo>
                    <a:pt x="3424" y="27437"/>
                    <a:pt x="3173" y="27711"/>
                    <a:pt x="2922" y="27985"/>
                  </a:cubicBezTo>
                  <a:cubicBezTo>
                    <a:pt x="2785" y="28122"/>
                    <a:pt x="2648" y="28281"/>
                    <a:pt x="2534" y="28441"/>
                  </a:cubicBezTo>
                  <a:cubicBezTo>
                    <a:pt x="2420" y="28578"/>
                    <a:pt x="2305" y="28715"/>
                    <a:pt x="2191" y="28829"/>
                  </a:cubicBezTo>
                  <a:cubicBezTo>
                    <a:pt x="2123" y="28920"/>
                    <a:pt x="2054" y="28989"/>
                    <a:pt x="1963" y="29080"/>
                  </a:cubicBezTo>
                  <a:cubicBezTo>
                    <a:pt x="1917" y="29126"/>
                    <a:pt x="1872" y="29171"/>
                    <a:pt x="1826" y="29217"/>
                  </a:cubicBezTo>
                  <a:cubicBezTo>
                    <a:pt x="1735" y="29331"/>
                    <a:pt x="1621" y="29445"/>
                    <a:pt x="1507" y="29560"/>
                  </a:cubicBezTo>
                  <a:lnTo>
                    <a:pt x="1370" y="29719"/>
                  </a:lnTo>
                  <a:lnTo>
                    <a:pt x="1233" y="29856"/>
                  </a:lnTo>
                  <a:cubicBezTo>
                    <a:pt x="1141" y="29925"/>
                    <a:pt x="1073" y="29993"/>
                    <a:pt x="1004" y="30062"/>
                  </a:cubicBezTo>
                  <a:lnTo>
                    <a:pt x="913" y="30153"/>
                  </a:lnTo>
                  <a:cubicBezTo>
                    <a:pt x="822" y="30244"/>
                    <a:pt x="708" y="30336"/>
                    <a:pt x="571" y="30450"/>
                  </a:cubicBezTo>
                  <a:cubicBezTo>
                    <a:pt x="525" y="30495"/>
                    <a:pt x="457" y="30541"/>
                    <a:pt x="388" y="30609"/>
                  </a:cubicBezTo>
                  <a:cubicBezTo>
                    <a:pt x="365" y="30632"/>
                    <a:pt x="342" y="30655"/>
                    <a:pt x="320" y="30678"/>
                  </a:cubicBezTo>
                  <a:cubicBezTo>
                    <a:pt x="297" y="30701"/>
                    <a:pt x="251" y="30746"/>
                    <a:pt x="228" y="30769"/>
                  </a:cubicBezTo>
                  <a:cubicBezTo>
                    <a:pt x="206" y="30769"/>
                    <a:pt x="206" y="30792"/>
                    <a:pt x="183" y="30792"/>
                  </a:cubicBezTo>
                  <a:cubicBezTo>
                    <a:pt x="160" y="30815"/>
                    <a:pt x="114" y="30861"/>
                    <a:pt x="114" y="30906"/>
                  </a:cubicBezTo>
                  <a:lnTo>
                    <a:pt x="69" y="30906"/>
                  </a:lnTo>
                  <a:cubicBezTo>
                    <a:pt x="23" y="30929"/>
                    <a:pt x="0" y="30998"/>
                    <a:pt x="23" y="31043"/>
                  </a:cubicBezTo>
                  <a:cubicBezTo>
                    <a:pt x="46" y="31089"/>
                    <a:pt x="91" y="31112"/>
                    <a:pt x="160" y="31134"/>
                  </a:cubicBezTo>
                  <a:lnTo>
                    <a:pt x="228" y="31134"/>
                  </a:lnTo>
                  <a:cubicBezTo>
                    <a:pt x="251" y="31157"/>
                    <a:pt x="274" y="31157"/>
                    <a:pt x="297" y="31157"/>
                  </a:cubicBezTo>
                  <a:cubicBezTo>
                    <a:pt x="320" y="31157"/>
                    <a:pt x="365" y="31157"/>
                    <a:pt x="388" y="31180"/>
                  </a:cubicBezTo>
                  <a:lnTo>
                    <a:pt x="525" y="31180"/>
                  </a:lnTo>
                  <a:cubicBezTo>
                    <a:pt x="685" y="31226"/>
                    <a:pt x="867" y="31249"/>
                    <a:pt x="1073" y="31249"/>
                  </a:cubicBezTo>
                  <a:cubicBezTo>
                    <a:pt x="1233" y="31271"/>
                    <a:pt x="1370" y="31271"/>
                    <a:pt x="1529" y="31271"/>
                  </a:cubicBezTo>
                  <a:lnTo>
                    <a:pt x="1621" y="31271"/>
                  </a:lnTo>
                  <a:cubicBezTo>
                    <a:pt x="1803" y="31271"/>
                    <a:pt x="1986" y="31271"/>
                    <a:pt x="2191" y="31249"/>
                  </a:cubicBezTo>
                  <a:cubicBezTo>
                    <a:pt x="2283" y="31249"/>
                    <a:pt x="2374" y="31226"/>
                    <a:pt x="2465" y="31226"/>
                  </a:cubicBezTo>
                  <a:cubicBezTo>
                    <a:pt x="2534" y="31203"/>
                    <a:pt x="2602" y="31203"/>
                    <a:pt x="2671" y="31203"/>
                  </a:cubicBezTo>
                  <a:cubicBezTo>
                    <a:pt x="2853" y="31180"/>
                    <a:pt x="3013" y="31157"/>
                    <a:pt x="3173" y="31134"/>
                  </a:cubicBezTo>
                  <a:cubicBezTo>
                    <a:pt x="3333" y="31089"/>
                    <a:pt x="3492" y="31066"/>
                    <a:pt x="3652" y="31020"/>
                  </a:cubicBezTo>
                  <a:cubicBezTo>
                    <a:pt x="3835" y="30998"/>
                    <a:pt x="3995" y="30952"/>
                    <a:pt x="4154" y="30929"/>
                  </a:cubicBezTo>
                  <a:lnTo>
                    <a:pt x="4223" y="30906"/>
                  </a:lnTo>
                  <a:lnTo>
                    <a:pt x="4246" y="30906"/>
                  </a:lnTo>
                  <a:cubicBezTo>
                    <a:pt x="4611" y="30815"/>
                    <a:pt x="4953" y="30701"/>
                    <a:pt x="5273" y="30609"/>
                  </a:cubicBezTo>
                  <a:lnTo>
                    <a:pt x="5364" y="30564"/>
                  </a:lnTo>
                  <a:cubicBezTo>
                    <a:pt x="5410" y="30564"/>
                    <a:pt x="5455" y="30541"/>
                    <a:pt x="5501" y="30541"/>
                  </a:cubicBezTo>
                  <a:cubicBezTo>
                    <a:pt x="5547" y="30518"/>
                    <a:pt x="5592" y="30518"/>
                    <a:pt x="5638" y="30495"/>
                  </a:cubicBezTo>
                  <a:cubicBezTo>
                    <a:pt x="5729" y="30473"/>
                    <a:pt x="5798" y="30427"/>
                    <a:pt x="5889" y="30404"/>
                  </a:cubicBezTo>
                  <a:cubicBezTo>
                    <a:pt x="5935" y="30358"/>
                    <a:pt x="6003" y="30336"/>
                    <a:pt x="6049" y="30313"/>
                  </a:cubicBezTo>
                  <a:lnTo>
                    <a:pt x="6117" y="30290"/>
                  </a:lnTo>
                  <a:cubicBezTo>
                    <a:pt x="6163" y="30267"/>
                    <a:pt x="6209" y="30244"/>
                    <a:pt x="6254" y="30221"/>
                  </a:cubicBezTo>
                  <a:lnTo>
                    <a:pt x="6346" y="30176"/>
                  </a:lnTo>
                  <a:cubicBezTo>
                    <a:pt x="6414" y="30153"/>
                    <a:pt x="6460" y="30107"/>
                    <a:pt x="6528" y="30084"/>
                  </a:cubicBezTo>
                  <a:lnTo>
                    <a:pt x="6551" y="30062"/>
                  </a:lnTo>
                  <a:cubicBezTo>
                    <a:pt x="6642" y="30016"/>
                    <a:pt x="6711" y="29970"/>
                    <a:pt x="6779" y="29925"/>
                  </a:cubicBezTo>
                  <a:lnTo>
                    <a:pt x="6825" y="29902"/>
                  </a:lnTo>
                  <a:cubicBezTo>
                    <a:pt x="6939" y="29833"/>
                    <a:pt x="7053" y="29788"/>
                    <a:pt x="7144" y="29719"/>
                  </a:cubicBezTo>
                  <a:lnTo>
                    <a:pt x="7167" y="29719"/>
                  </a:lnTo>
                  <a:cubicBezTo>
                    <a:pt x="7167" y="29719"/>
                    <a:pt x="7190" y="29696"/>
                    <a:pt x="7190" y="29696"/>
                  </a:cubicBezTo>
                  <a:cubicBezTo>
                    <a:pt x="7236" y="29674"/>
                    <a:pt x="7259" y="29651"/>
                    <a:pt x="7281" y="29628"/>
                  </a:cubicBezTo>
                  <a:cubicBezTo>
                    <a:pt x="7304" y="29605"/>
                    <a:pt x="7304" y="29582"/>
                    <a:pt x="7327" y="29582"/>
                  </a:cubicBezTo>
                  <a:cubicBezTo>
                    <a:pt x="7350" y="29560"/>
                    <a:pt x="7350" y="29537"/>
                    <a:pt x="7373" y="29514"/>
                  </a:cubicBezTo>
                  <a:lnTo>
                    <a:pt x="7395" y="29491"/>
                  </a:lnTo>
                  <a:cubicBezTo>
                    <a:pt x="7418" y="29468"/>
                    <a:pt x="7441" y="29445"/>
                    <a:pt x="7487" y="29423"/>
                  </a:cubicBezTo>
                  <a:cubicBezTo>
                    <a:pt x="7487" y="29400"/>
                    <a:pt x="7487" y="29400"/>
                    <a:pt x="7487" y="29400"/>
                  </a:cubicBezTo>
                  <a:cubicBezTo>
                    <a:pt x="7532" y="29354"/>
                    <a:pt x="7578" y="29286"/>
                    <a:pt x="7624" y="29240"/>
                  </a:cubicBezTo>
                  <a:cubicBezTo>
                    <a:pt x="7624" y="29171"/>
                    <a:pt x="7647" y="29126"/>
                    <a:pt x="7669" y="29080"/>
                  </a:cubicBezTo>
                  <a:cubicBezTo>
                    <a:pt x="7692" y="29057"/>
                    <a:pt x="7715" y="29035"/>
                    <a:pt x="7715" y="29035"/>
                  </a:cubicBezTo>
                  <a:cubicBezTo>
                    <a:pt x="7738" y="29012"/>
                    <a:pt x="7761" y="28989"/>
                    <a:pt x="7784" y="28966"/>
                  </a:cubicBezTo>
                  <a:lnTo>
                    <a:pt x="7875" y="28875"/>
                  </a:lnTo>
                  <a:lnTo>
                    <a:pt x="7920" y="28806"/>
                  </a:lnTo>
                  <a:cubicBezTo>
                    <a:pt x="7989" y="28738"/>
                    <a:pt x="8035" y="28669"/>
                    <a:pt x="8103" y="28601"/>
                  </a:cubicBezTo>
                  <a:lnTo>
                    <a:pt x="8194" y="28464"/>
                  </a:lnTo>
                  <a:cubicBezTo>
                    <a:pt x="8331" y="28281"/>
                    <a:pt x="8445" y="28122"/>
                    <a:pt x="8537" y="27962"/>
                  </a:cubicBezTo>
                  <a:cubicBezTo>
                    <a:pt x="8605" y="27893"/>
                    <a:pt x="8651" y="27802"/>
                    <a:pt x="8719" y="27711"/>
                  </a:cubicBezTo>
                  <a:cubicBezTo>
                    <a:pt x="8742" y="27642"/>
                    <a:pt x="8788" y="27597"/>
                    <a:pt x="8833" y="27551"/>
                  </a:cubicBezTo>
                  <a:lnTo>
                    <a:pt x="8902" y="27437"/>
                  </a:lnTo>
                  <a:cubicBezTo>
                    <a:pt x="8970" y="27345"/>
                    <a:pt x="9016" y="27254"/>
                    <a:pt x="9085" y="27163"/>
                  </a:cubicBezTo>
                  <a:cubicBezTo>
                    <a:pt x="9153" y="27049"/>
                    <a:pt x="9222" y="26957"/>
                    <a:pt x="9290" y="26843"/>
                  </a:cubicBezTo>
                  <a:cubicBezTo>
                    <a:pt x="9427" y="26661"/>
                    <a:pt x="9564" y="26455"/>
                    <a:pt x="9678" y="26250"/>
                  </a:cubicBezTo>
                  <a:cubicBezTo>
                    <a:pt x="9746" y="26159"/>
                    <a:pt x="9792" y="26067"/>
                    <a:pt x="9861" y="25953"/>
                  </a:cubicBezTo>
                  <a:cubicBezTo>
                    <a:pt x="9883" y="25907"/>
                    <a:pt x="9929" y="25862"/>
                    <a:pt x="9952" y="25793"/>
                  </a:cubicBezTo>
                  <a:cubicBezTo>
                    <a:pt x="9975" y="25748"/>
                    <a:pt x="9998" y="25725"/>
                    <a:pt x="10020" y="25679"/>
                  </a:cubicBezTo>
                  <a:cubicBezTo>
                    <a:pt x="10066" y="25634"/>
                    <a:pt x="10089" y="25588"/>
                    <a:pt x="10112" y="25519"/>
                  </a:cubicBezTo>
                  <a:cubicBezTo>
                    <a:pt x="10135" y="25474"/>
                    <a:pt x="10157" y="25451"/>
                    <a:pt x="10180" y="25405"/>
                  </a:cubicBezTo>
                  <a:cubicBezTo>
                    <a:pt x="10249" y="25314"/>
                    <a:pt x="10294" y="25200"/>
                    <a:pt x="10363" y="25109"/>
                  </a:cubicBezTo>
                  <a:cubicBezTo>
                    <a:pt x="10477" y="24926"/>
                    <a:pt x="10614" y="24698"/>
                    <a:pt x="10705" y="24515"/>
                  </a:cubicBezTo>
                  <a:cubicBezTo>
                    <a:pt x="10774" y="24424"/>
                    <a:pt x="10819" y="24333"/>
                    <a:pt x="10888" y="24241"/>
                  </a:cubicBezTo>
                  <a:cubicBezTo>
                    <a:pt x="10933" y="24150"/>
                    <a:pt x="11002" y="24036"/>
                    <a:pt x="11048" y="23945"/>
                  </a:cubicBezTo>
                  <a:cubicBezTo>
                    <a:pt x="11070" y="23876"/>
                    <a:pt x="11116" y="23830"/>
                    <a:pt x="11139" y="23785"/>
                  </a:cubicBezTo>
                  <a:cubicBezTo>
                    <a:pt x="11162" y="23739"/>
                    <a:pt x="11184" y="23716"/>
                    <a:pt x="11207" y="23671"/>
                  </a:cubicBezTo>
                  <a:cubicBezTo>
                    <a:pt x="11230" y="23602"/>
                    <a:pt x="11276" y="23534"/>
                    <a:pt x="11299" y="23488"/>
                  </a:cubicBezTo>
                  <a:lnTo>
                    <a:pt x="11367" y="23397"/>
                  </a:lnTo>
                  <a:cubicBezTo>
                    <a:pt x="11390" y="23328"/>
                    <a:pt x="11413" y="23283"/>
                    <a:pt x="11458" y="23214"/>
                  </a:cubicBezTo>
                  <a:cubicBezTo>
                    <a:pt x="11481" y="23191"/>
                    <a:pt x="11504" y="23146"/>
                    <a:pt x="11527" y="23100"/>
                  </a:cubicBezTo>
                  <a:lnTo>
                    <a:pt x="11550" y="23054"/>
                  </a:lnTo>
                  <a:cubicBezTo>
                    <a:pt x="11595" y="22986"/>
                    <a:pt x="11641" y="22895"/>
                    <a:pt x="11687" y="22803"/>
                  </a:cubicBezTo>
                  <a:cubicBezTo>
                    <a:pt x="11755" y="22712"/>
                    <a:pt x="11824" y="22621"/>
                    <a:pt x="11869" y="22507"/>
                  </a:cubicBezTo>
                  <a:cubicBezTo>
                    <a:pt x="11892" y="22461"/>
                    <a:pt x="11915" y="22415"/>
                    <a:pt x="11938" y="22392"/>
                  </a:cubicBezTo>
                  <a:cubicBezTo>
                    <a:pt x="11983" y="22324"/>
                    <a:pt x="12006" y="22278"/>
                    <a:pt x="12029" y="22233"/>
                  </a:cubicBezTo>
                  <a:lnTo>
                    <a:pt x="12097" y="22118"/>
                  </a:lnTo>
                  <a:cubicBezTo>
                    <a:pt x="12143" y="22073"/>
                    <a:pt x="12166" y="22004"/>
                    <a:pt x="12212" y="21936"/>
                  </a:cubicBezTo>
                  <a:cubicBezTo>
                    <a:pt x="12234" y="21890"/>
                    <a:pt x="12257" y="21845"/>
                    <a:pt x="12280" y="21799"/>
                  </a:cubicBezTo>
                  <a:cubicBezTo>
                    <a:pt x="12303" y="21753"/>
                    <a:pt x="12349" y="21708"/>
                    <a:pt x="12371" y="21639"/>
                  </a:cubicBezTo>
                  <a:cubicBezTo>
                    <a:pt x="12417" y="21548"/>
                    <a:pt x="12463" y="21457"/>
                    <a:pt x="12531" y="21388"/>
                  </a:cubicBezTo>
                  <a:cubicBezTo>
                    <a:pt x="12577" y="21274"/>
                    <a:pt x="12645" y="21183"/>
                    <a:pt x="12691" y="21069"/>
                  </a:cubicBezTo>
                  <a:cubicBezTo>
                    <a:pt x="12737" y="20977"/>
                    <a:pt x="12805" y="20886"/>
                    <a:pt x="12851" y="20795"/>
                  </a:cubicBezTo>
                  <a:lnTo>
                    <a:pt x="12896" y="20726"/>
                  </a:lnTo>
                  <a:lnTo>
                    <a:pt x="12919" y="20658"/>
                  </a:lnTo>
                  <a:cubicBezTo>
                    <a:pt x="12942" y="20612"/>
                    <a:pt x="12965" y="20589"/>
                    <a:pt x="12965" y="20566"/>
                  </a:cubicBezTo>
                  <a:lnTo>
                    <a:pt x="13011" y="20498"/>
                  </a:lnTo>
                  <a:cubicBezTo>
                    <a:pt x="13079" y="20361"/>
                    <a:pt x="13170" y="20201"/>
                    <a:pt x="13239" y="20064"/>
                  </a:cubicBezTo>
                  <a:lnTo>
                    <a:pt x="13307" y="19950"/>
                  </a:lnTo>
                  <a:cubicBezTo>
                    <a:pt x="13353" y="19836"/>
                    <a:pt x="13421" y="19722"/>
                    <a:pt x="13467" y="19608"/>
                  </a:cubicBezTo>
                  <a:cubicBezTo>
                    <a:pt x="13535" y="19516"/>
                    <a:pt x="13581" y="19402"/>
                    <a:pt x="13627" y="19311"/>
                  </a:cubicBezTo>
                  <a:cubicBezTo>
                    <a:pt x="13718" y="19128"/>
                    <a:pt x="13809" y="18946"/>
                    <a:pt x="13901" y="18763"/>
                  </a:cubicBezTo>
                  <a:lnTo>
                    <a:pt x="13901" y="18740"/>
                  </a:lnTo>
                  <a:lnTo>
                    <a:pt x="13901" y="18718"/>
                  </a:lnTo>
                  <a:lnTo>
                    <a:pt x="13924" y="18718"/>
                  </a:lnTo>
                  <a:cubicBezTo>
                    <a:pt x="13969" y="18603"/>
                    <a:pt x="14015" y="18466"/>
                    <a:pt x="14083" y="18352"/>
                  </a:cubicBezTo>
                  <a:lnTo>
                    <a:pt x="14175" y="18124"/>
                  </a:lnTo>
                  <a:cubicBezTo>
                    <a:pt x="14266" y="17941"/>
                    <a:pt x="14357" y="17736"/>
                    <a:pt x="14448" y="17531"/>
                  </a:cubicBezTo>
                  <a:cubicBezTo>
                    <a:pt x="14608" y="17120"/>
                    <a:pt x="14768" y="16777"/>
                    <a:pt x="14905" y="16435"/>
                  </a:cubicBezTo>
                  <a:cubicBezTo>
                    <a:pt x="14973" y="16252"/>
                    <a:pt x="15042" y="16047"/>
                    <a:pt x="15110" y="15842"/>
                  </a:cubicBezTo>
                  <a:cubicBezTo>
                    <a:pt x="15156" y="15705"/>
                    <a:pt x="15179" y="15568"/>
                    <a:pt x="15225" y="15408"/>
                  </a:cubicBezTo>
                  <a:lnTo>
                    <a:pt x="15270" y="15225"/>
                  </a:lnTo>
                  <a:cubicBezTo>
                    <a:pt x="15316" y="15111"/>
                    <a:pt x="15339" y="14997"/>
                    <a:pt x="15384" y="14883"/>
                  </a:cubicBezTo>
                  <a:cubicBezTo>
                    <a:pt x="15407" y="14792"/>
                    <a:pt x="15430" y="14700"/>
                    <a:pt x="15453" y="14609"/>
                  </a:cubicBezTo>
                  <a:cubicBezTo>
                    <a:pt x="15453" y="14540"/>
                    <a:pt x="15476" y="14472"/>
                    <a:pt x="15498" y="14404"/>
                  </a:cubicBezTo>
                  <a:lnTo>
                    <a:pt x="15521" y="14289"/>
                  </a:lnTo>
                  <a:lnTo>
                    <a:pt x="15521" y="14267"/>
                  </a:lnTo>
                  <a:cubicBezTo>
                    <a:pt x="15544" y="14175"/>
                    <a:pt x="15567" y="14061"/>
                    <a:pt x="15590" y="13970"/>
                  </a:cubicBezTo>
                  <a:lnTo>
                    <a:pt x="15613" y="13879"/>
                  </a:lnTo>
                  <a:cubicBezTo>
                    <a:pt x="15635" y="13787"/>
                    <a:pt x="15658" y="13696"/>
                    <a:pt x="15681" y="13605"/>
                  </a:cubicBezTo>
                  <a:cubicBezTo>
                    <a:pt x="15704" y="13422"/>
                    <a:pt x="15727" y="13217"/>
                    <a:pt x="15772" y="13034"/>
                  </a:cubicBezTo>
                  <a:cubicBezTo>
                    <a:pt x="15772" y="12920"/>
                    <a:pt x="15795" y="12806"/>
                    <a:pt x="15795" y="12669"/>
                  </a:cubicBezTo>
                  <a:lnTo>
                    <a:pt x="15818" y="12532"/>
                  </a:lnTo>
                  <a:cubicBezTo>
                    <a:pt x="15818" y="12418"/>
                    <a:pt x="15841" y="12281"/>
                    <a:pt x="15864" y="12167"/>
                  </a:cubicBezTo>
                  <a:lnTo>
                    <a:pt x="15886" y="11961"/>
                  </a:lnTo>
                  <a:cubicBezTo>
                    <a:pt x="15886" y="11847"/>
                    <a:pt x="15886" y="11733"/>
                    <a:pt x="15909" y="11619"/>
                  </a:cubicBezTo>
                  <a:cubicBezTo>
                    <a:pt x="15909" y="11505"/>
                    <a:pt x="15909" y="11413"/>
                    <a:pt x="15909" y="11299"/>
                  </a:cubicBezTo>
                  <a:cubicBezTo>
                    <a:pt x="15909" y="11231"/>
                    <a:pt x="15909" y="11162"/>
                    <a:pt x="15909" y="11094"/>
                  </a:cubicBezTo>
                  <a:cubicBezTo>
                    <a:pt x="15909" y="11025"/>
                    <a:pt x="15909" y="10957"/>
                    <a:pt x="15909" y="10911"/>
                  </a:cubicBezTo>
                  <a:cubicBezTo>
                    <a:pt x="15909" y="10820"/>
                    <a:pt x="15909" y="10752"/>
                    <a:pt x="15909" y="10660"/>
                  </a:cubicBezTo>
                  <a:lnTo>
                    <a:pt x="15909" y="10546"/>
                  </a:lnTo>
                  <a:cubicBezTo>
                    <a:pt x="15909" y="10432"/>
                    <a:pt x="15886" y="10295"/>
                    <a:pt x="15886" y="10181"/>
                  </a:cubicBezTo>
                  <a:lnTo>
                    <a:pt x="15886" y="10067"/>
                  </a:lnTo>
                  <a:cubicBezTo>
                    <a:pt x="15886" y="9975"/>
                    <a:pt x="15864" y="9907"/>
                    <a:pt x="15864" y="9838"/>
                  </a:cubicBezTo>
                  <a:lnTo>
                    <a:pt x="15864" y="9816"/>
                  </a:lnTo>
                  <a:cubicBezTo>
                    <a:pt x="15864" y="9747"/>
                    <a:pt x="15864" y="9702"/>
                    <a:pt x="15841" y="9656"/>
                  </a:cubicBezTo>
                  <a:cubicBezTo>
                    <a:pt x="15841" y="9610"/>
                    <a:pt x="15841" y="9565"/>
                    <a:pt x="15841" y="9519"/>
                  </a:cubicBezTo>
                  <a:cubicBezTo>
                    <a:pt x="15818" y="9382"/>
                    <a:pt x="15818" y="9268"/>
                    <a:pt x="15795" y="9154"/>
                  </a:cubicBezTo>
                  <a:cubicBezTo>
                    <a:pt x="15795" y="9040"/>
                    <a:pt x="15772" y="8925"/>
                    <a:pt x="15750" y="8811"/>
                  </a:cubicBezTo>
                  <a:cubicBezTo>
                    <a:pt x="15727" y="8697"/>
                    <a:pt x="15704" y="8606"/>
                    <a:pt x="15681" y="8492"/>
                  </a:cubicBezTo>
                  <a:cubicBezTo>
                    <a:pt x="15681" y="8423"/>
                    <a:pt x="15658" y="8378"/>
                    <a:pt x="15658" y="8332"/>
                  </a:cubicBezTo>
                  <a:cubicBezTo>
                    <a:pt x="15635" y="8264"/>
                    <a:pt x="15635" y="8218"/>
                    <a:pt x="15613" y="8149"/>
                  </a:cubicBezTo>
                  <a:cubicBezTo>
                    <a:pt x="15590" y="8035"/>
                    <a:pt x="15567" y="7921"/>
                    <a:pt x="15544" y="7830"/>
                  </a:cubicBezTo>
                  <a:cubicBezTo>
                    <a:pt x="15521" y="7739"/>
                    <a:pt x="15498" y="7670"/>
                    <a:pt x="15476" y="7602"/>
                  </a:cubicBezTo>
                  <a:lnTo>
                    <a:pt x="15453" y="7510"/>
                  </a:lnTo>
                  <a:cubicBezTo>
                    <a:pt x="15407" y="7419"/>
                    <a:pt x="15384" y="7328"/>
                    <a:pt x="15362" y="7236"/>
                  </a:cubicBezTo>
                  <a:cubicBezTo>
                    <a:pt x="15339" y="7214"/>
                    <a:pt x="15339" y="7168"/>
                    <a:pt x="15316" y="7145"/>
                  </a:cubicBezTo>
                  <a:lnTo>
                    <a:pt x="15339" y="7145"/>
                  </a:lnTo>
                  <a:cubicBezTo>
                    <a:pt x="15339" y="7122"/>
                    <a:pt x="15362" y="7122"/>
                    <a:pt x="15362" y="7122"/>
                  </a:cubicBezTo>
                  <a:cubicBezTo>
                    <a:pt x="15339" y="7054"/>
                    <a:pt x="15316" y="6985"/>
                    <a:pt x="15293" y="6917"/>
                  </a:cubicBezTo>
                  <a:lnTo>
                    <a:pt x="15247" y="6826"/>
                  </a:lnTo>
                  <a:cubicBezTo>
                    <a:pt x="15202" y="6711"/>
                    <a:pt x="15179" y="6597"/>
                    <a:pt x="15133" y="6483"/>
                  </a:cubicBezTo>
                  <a:cubicBezTo>
                    <a:pt x="15110" y="6415"/>
                    <a:pt x="15088" y="6369"/>
                    <a:pt x="15065" y="6323"/>
                  </a:cubicBezTo>
                  <a:lnTo>
                    <a:pt x="15065" y="6278"/>
                  </a:lnTo>
                  <a:cubicBezTo>
                    <a:pt x="15065" y="6278"/>
                    <a:pt x="15065" y="6255"/>
                    <a:pt x="15065" y="6232"/>
                  </a:cubicBezTo>
                  <a:lnTo>
                    <a:pt x="15042" y="6209"/>
                  </a:lnTo>
                  <a:lnTo>
                    <a:pt x="15019" y="6164"/>
                  </a:lnTo>
                  <a:lnTo>
                    <a:pt x="14996" y="6141"/>
                  </a:lnTo>
                  <a:cubicBezTo>
                    <a:pt x="14973" y="6118"/>
                    <a:pt x="14973" y="6095"/>
                    <a:pt x="14973" y="6072"/>
                  </a:cubicBezTo>
                  <a:lnTo>
                    <a:pt x="14928" y="6072"/>
                  </a:lnTo>
                  <a:cubicBezTo>
                    <a:pt x="14905" y="6049"/>
                    <a:pt x="14905" y="6049"/>
                    <a:pt x="14905" y="6027"/>
                  </a:cubicBezTo>
                  <a:lnTo>
                    <a:pt x="14882" y="6004"/>
                  </a:lnTo>
                  <a:cubicBezTo>
                    <a:pt x="14882" y="5935"/>
                    <a:pt x="14859" y="5890"/>
                    <a:pt x="14837" y="5821"/>
                  </a:cubicBezTo>
                  <a:cubicBezTo>
                    <a:pt x="14768" y="5707"/>
                    <a:pt x="14700" y="5570"/>
                    <a:pt x="14608" y="5410"/>
                  </a:cubicBezTo>
                  <a:cubicBezTo>
                    <a:pt x="14540" y="5296"/>
                    <a:pt x="14471" y="5159"/>
                    <a:pt x="14403" y="5022"/>
                  </a:cubicBezTo>
                  <a:lnTo>
                    <a:pt x="14357" y="4954"/>
                  </a:lnTo>
                  <a:cubicBezTo>
                    <a:pt x="14334" y="4931"/>
                    <a:pt x="14312" y="4908"/>
                    <a:pt x="14289" y="4863"/>
                  </a:cubicBezTo>
                  <a:lnTo>
                    <a:pt x="14266" y="4840"/>
                  </a:lnTo>
                  <a:cubicBezTo>
                    <a:pt x="14243" y="4817"/>
                    <a:pt x="14220" y="4794"/>
                    <a:pt x="14197" y="4771"/>
                  </a:cubicBezTo>
                  <a:cubicBezTo>
                    <a:pt x="14197" y="4748"/>
                    <a:pt x="14175" y="4748"/>
                    <a:pt x="14175" y="4726"/>
                  </a:cubicBezTo>
                  <a:cubicBezTo>
                    <a:pt x="14152" y="4703"/>
                    <a:pt x="14129" y="4703"/>
                    <a:pt x="14106" y="4703"/>
                  </a:cubicBezTo>
                  <a:cubicBezTo>
                    <a:pt x="14083" y="4634"/>
                    <a:pt x="14038" y="4612"/>
                    <a:pt x="14015" y="4566"/>
                  </a:cubicBezTo>
                  <a:cubicBezTo>
                    <a:pt x="13969" y="4497"/>
                    <a:pt x="13901" y="4406"/>
                    <a:pt x="13855" y="4338"/>
                  </a:cubicBezTo>
                  <a:cubicBezTo>
                    <a:pt x="13787" y="4246"/>
                    <a:pt x="13718" y="4132"/>
                    <a:pt x="13650" y="4041"/>
                  </a:cubicBezTo>
                  <a:cubicBezTo>
                    <a:pt x="13558" y="3904"/>
                    <a:pt x="13444" y="3790"/>
                    <a:pt x="13376" y="3698"/>
                  </a:cubicBezTo>
                  <a:cubicBezTo>
                    <a:pt x="13307" y="3630"/>
                    <a:pt x="13262" y="3562"/>
                    <a:pt x="13193" y="3493"/>
                  </a:cubicBezTo>
                  <a:cubicBezTo>
                    <a:pt x="13125" y="3425"/>
                    <a:pt x="13079" y="3379"/>
                    <a:pt x="13011" y="3310"/>
                  </a:cubicBezTo>
                  <a:lnTo>
                    <a:pt x="12919" y="3219"/>
                  </a:lnTo>
                  <a:cubicBezTo>
                    <a:pt x="12828" y="3128"/>
                    <a:pt x="12737" y="3037"/>
                    <a:pt x="12622" y="2945"/>
                  </a:cubicBezTo>
                  <a:cubicBezTo>
                    <a:pt x="12531" y="2854"/>
                    <a:pt x="12417" y="2763"/>
                    <a:pt x="12303" y="2671"/>
                  </a:cubicBezTo>
                  <a:lnTo>
                    <a:pt x="12280" y="2649"/>
                  </a:lnTo>
                  <a:cubicBezTo>
                    <a:pt x="12234" y="2603"/>
                    <a:pt x="12189" y="2580"/>
                    <a:pt x="12166" y="2534"/>
                  </a:cubicBezTo>
                  <a:lnTo>
                    <a:pt x="12143" y="2512"/>
                  </a:lnTo>
                  <a:cubicBezTo>
                    <a:pt x="12097" y="2489"/>
                    <a:pt x="12052" y="2443"/>
                    <a:pt x="12006" y="2397"/>
                  </a:cubicBezTo>
                  <a:cubicBezTo>
                    <a:pt x="11961" y="2375"/>
                    <a:pt x="11915" y="2329"/>
                    <a:pt x="11869" y="2283"/>
                  </a:cubicBezTo>
                  <a:cubicBezTo>
                    <a:pt x="11824" y="2238"/>
                    <a:pt x="11778" y="2215"/>
                    <a:pt x="11732" y="2169"/>
                  </a:cubicBezTo>
                  <a:lnTo>
                    <a:pt x="11664" y="2124"/>
                  </a:lnTo>
                  <a:lnTo>
                    <a:pt x="11573" y="2055"/>
                  </a:lnTo>
                  <a:cubicBezTo>
                    <a:pt x="11527" y="2009"/>
                    <a:pt x="11481" y="1987"/>
                    <a:pt x="11436" y="1941"/>
                  </a:cubicBezTo>
                  <a:cubicBezTo>
                    <a:pt x="11436" y="1918"/>
                    <a:pt x="11413" y="1895"/>
                    <a:pt x="11390" y="1872"/>
                  </a:cubicBezTo>
                  <a:cubicBezTo>
                    <a:pt x="11344" y="1827"/>
                    <a:pt x="11276" y="1781"/>
                    <a:pt x="11207" y="1758"/>
                  </a:cubicBezTo>
                  <a:lnTo>
                    <a:pt x="11207" y="1736"/>
                  </a:lnTo>
                  <a:cubicBezTo>
                    <a:pt x="11116" y="1690"/>
                    <a:pt x="11025" y="1621"/>
                    <a:pt x="10933" y="1553"/>
                  </a:cubicBezTo>
                  <a:cubicBezTo>
                    <a:pt x="10865" y="1507"/>
                    <a:pt x="10774" y="1462"/>
                    <a:pt x="10682" y="1393"/>
                  </a:cubicBezTo>
                  <a:lnTo>
                    <a:pt x="10500" y="1302"/>
                  </a:lnTo>
                  <a:cubicBezTo>
                    <a:pt x="10386" y="1211"/>
                    <a:pt x="10271" y="1142"/>
                    <a:pt x="10157" y="1074"/>
                  </a:cubicBezTo>
                  <a:cubicBezTo>
                    <a:pt x="10112" y="1051"/>
                    <a:pt x="10066" y="1028"/>
                    <a:pt x="10043" y="1005"/>
                  </a:cubicBezTo>
                  <a:lnTo>
                    <a:pt x="10020" y="1005"/>
                  </a:lnTo>
                  <a:lnTo>
                    <a:pt x="9975" y="982"/>
                  </a:lnTo>
                  <a:lnTo>
                    <a:pt x="9952" y="959"/>
                  </a:lnTo>
                  <a:cubicBezTo>
                    <a:pt x="9906" y="937"/>
                    <a:pt x="9861" y="914"/>
                    <a:pt x="9815" y="914"/>
                  </a:cubicBezTo>
                  <a:lnTo>
                    <a:pt x="9587" y="914"/>
                  </a:lnTo>
                  <a:cubicBezTo>
                    <a:pt x="9564" y="891"/>
                    <a:pt x="9518" y="845"/>
                    <a:pt x="9473" y="823"/>
                  </a:cubicBezTo>
                  <a:cubicBezTo>
                    <a:pt x="9450" y="800"/>
                    <a:pt x="9404" y="777"/>
                    <a:pt x="9381" y="754"/>
                  </a:cubicBezTo>
                  <a:cubicBezTo>
                    <a:pt x="9336" y="731"/>
                    <a:pt x="9290" y="708"/>
                    <a:pt x="9244" y="686"/>
                  </a:cubicBezTo>
                  <a:cubicBezTo>
                    <a:pt x="9176" y="663"/>
                    <a:pt x="9107" y="617"/>
                    <a:pt x="9039" y="571"/>
                  </a:cubicBezTo>
                  <a:lnTo>
                    <a:pt x="8993" y="549"/>
                  </a:lnTo>
                  <a:cubicBezTo>
                    <a:pt x="8925" y="526"/>
                    <a:pt x="8856" y="480"/>
                    <a:pt x="8788" y="457"/>
                  </a:cubicBezTo>
                  <a:cubicBezTo>
                    <a:pt x="8719" y="412"/>
                    <a:pt x="8628" y="389"/>
                    <a:pt x="8560" y="343"/>
                  </a:cubicBezTo>
                  <a:lnTo>
                    <a:pt x="8514" y="343"/>
                  </a:lnTo>
                  <a:lnTo>
                    <a:pt x="8400" y="298"/>
                  </a:lnTo>
                  <a:lnTo>
                    <a:pt x="8263" y="229"/>
                  </a:lnTo>
                  <a:cubicBezTo>
                    <a:pt x="8149" y="183"/>
                    <a:pt x="8035" y="138"/>
                    <a:pt x="7966" y="115"/>
                  </a:cubicBezTo>
                  <a:cubicBezTo>
                    <a:pt x="7875" y="92"/>
                    <a:pt x="7806" y="69"/>
                    <a:pt x="7738" y="46"/>
                  </a:cubicBezTo>
                  <a:cubicBezTo>
                    <a:pt x="7692" y="46"/>
                    <a:pt x="7669" y="24"/>
                    <a:pt x="7624" y="24"/>
                  </a:cubicBezTo>
                  <a:cubicBezTo>
                    <a:pt x="7578" y="1"/>
                    <a:pt x="7532" y="1"/>
                    <a:pt x="7487" y="1"/>
                  </a:cubicBezTo>
                  <a:close/>
                </a:path>
              </a:pathLst>
            </a:custGeom>
            <a:solidFill>
              <a:srgbClr val="4BAA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9"/>
            <p:cNvSpPr/>
            <p:nvPr/>
          </p:nvSpPr>
          <p:spPr>
            <a:xfrm>
              <a:off x="6390675" y="2094275"/>
              <a:ext cx="448550" cy="454800"/>
            </a:xfrm>
            <a:custGeom>
              <a:avLst/>
              <a:gdLst/>
              <a:ahLst/>
              <a:cxnLst/>
              <a:rect l="l" t="t" r="r" b="b"/>
              <a:pathLst>
                <a:path w="17942" h="18192" extrusionOk="0">
                  <a:moveTo>
                    <a:pt x="4999" y="0"/>
                  </a:moveTo>
                  <a:cubicBezTo>
                    <a:pt x="4976" y="0"/>
                    <a:pt x="4931" y="0"/>
                    <a:pt x="4908" y="23"/>
                  </a:cubicBezTo>
                  <a:cubicBezTo>
                    <a:pt x="4885" y="46"/>
                    <a:pt x="4862" y="69"/>
                    <a:pt x="4839" y="92"/>
                  </a:cubicBezTo>
                  <a:cubicBezTo>
                    <a:pt x="4817" y="114"/>
                    <a:pt x="4817" y="137"/>
                    <a:pt x="4817" y="160"/>
                  </a:cubicBezTo>
                  <a:lnTo>
                    <a:pt x="4771" y="206"/>
                  </a:lnTo>
                  <a:cubicBezTo>
                    <a:pt x="4680" y="297"/>
                    <a:pt x="4588" y="388"/>
                    <a:pt x="4520" y="457"/>
                  </a:cubicBezTo>
                  <a:cubicBezTo>
                    <a:pt x="4383" y="594"/>
                    <a:pt x="4223" y="731"/>
                    <a:pt x="4109" y="890"/>
                  </a:cubicBezTo>
                  <a:cubicBezTo>
                    <a:pt x="4063" y="936"/>
                    <a:pt x="4041" y="959"/>
                    <a:pt x="4018" y="1005"/>
                  </a:cubicBezTo>
                  <a:lnTo>
                    <a:pt x="3926" y="1096"/>
                  </a:lnTo>
                  <a:cubicBezTo>
                    <a:pt x="3789" y="1256"/>
                    <a:pt x="3675" y="1393"/>
                    <a:pt x="3584" y="1552"/>
                  </a:cubicBezTo>
                  <a:cubicBezTo>
                    <a:pt x="3493" y="1666"/>
                    <a:pt x="3424" y="1803"/>
                    <a:pt x="3333" y="1918"/>
                  </a:cubicBezTo>
                  <a:lnTo>
                    <a:pt x="3287" y="1986"/>
                  </a:lnTo>
                  <a:cubicBezTo>
                    <a:pt x="3173" y="2146"/>
                    <a:pt x="3082" y="2306"/>
                    <a:pt x="2991" y="2465"/>
                  </a:cubicBezTo>
                  <a:cubicBezTo>
                    <a:pt x="2945" y="2511"/>
                    <a:pt x="2922" y="2579"/>
                    <a:pt x="2899" y="2625"/>
                  </a:cubicBezTo>
                  <a:lnTo>
                    <a:pt x="2831" y="2716"/>
                  </a:lnTo>
                  <a:lnTo>
                    <a:pt x="2785" y="2808"/>
                  </a:lnTo>
                  <a:cubicBezTo>
                    <a:pt x="2762" y="2853"/>
                    <a:pt x="2739" y="2899"/>
                    <a:pt x="2694" y="2945"/>
                  </a:cubicBezTo>
                  <a:cubicBezTo>
                    <a:pt x="2671" y="3013"/>
                    <a:pt x="2625" y="3082"/>
                    <a:pt x="2580" y="3127"/>
                  </a:cubicBezTo>
                  <a:lnTo>
                    <a:pt x="2557" y="3173"/>
                  </a:lnTo>
                  <a:cubicBezTo>
                    <a:pt x="2534" y="3219"/>
                    <a:pt x="2511" y="3264"/>
                    <a:pt x="2488" y="3310"/>
                  </a:cubicBezTo>
                  <a:cubicBezTo>
                    <a:pt x="2466" y="3356"/>
                    <a:pt x="2443" y="3378"/>
                    <a:pt x="2420" y="3424"/>
                  </a:cubicBezTo>
                  <a:cubicBezTo>
                    <a:pt x="2397" y="3470"/>
                    <a:pt x="2374" y="3515"/>
                    <a:pt x="2351" y="3538"/>
                  </a:cubicBezTo>
                  <a:cubicBezTo>
                    <a:pt x="2329" y="3584"/>
                    <a:pt x="2306" y="3629"/>
                    <a:pt x="2283" y="3675"/>
                  </a:cubicBezTo>
                  <a:cubicBezTo>
                    <a:pt x="2237" y="3744"/>
                    <a:pt x="2192" y="3812"/>
                    <a:pt x="2146" y="3881"/>
                  </a:cubicBezTo>
                  <a:lnTo>
                    <a:pt x="2123" y="3903"/>
                  </a:lnTo>
                  <a:cubicBezTo>
                    <a:pt x="2055" y="4040"/>
                    <a:pt x="1986" y="4177"/>
                    <a:pt x="1895" y="4291"/>
                  </a:cubicBezTo>
                  <a:lnTo>
                    <a:pt x="1849" y="4405"/>
                  </a:lnTo>
                  <a:cubicBezTo>
                    <a:pt x="1758" y="4542"/>
                    <a:pt x="1690" y="4725"/>
                    <a:pt x="1575" y="4930"/>
                  </a:cubicBezTo>
                  <a:lnTo>
                    <a:pt x="1575" y="4953"/>
                  </a:lnTo>
                  <a:lnTo>
                    <a:pt x="1553" y="4976"/>
                  </a:lnTo>
                  <a:lnTo>
                    <a:pt x="1530" y="5022"/>
                  </a:lnTo>
                  <a:lnTo>
                    <a:pt x="1553" y="4999"/>
                  </a:lnTo>
                  <a:lnTo>
                    <a:pt x="1553" y="4999"/>
                  </a:lnTo>
                  <a:cubicBezTo>
                    <a:pt x="1530" y="5045"/>
                    <a:pt x="1507" y="5067"/>
                    <a:pt x="1507" y="5090"/>
                  </a:cubicBezTo>
                  <a:cubicBezTo>
                    <a:pt x="1370" y="5364"/>
                    <a:pt x="1233" y="5661"/>
                    <a:pt x="1050" y="6072"/>
                  </a:cubicBezTo>
                  <a:cubicBezTo>
                    <a:pt x="891" y="6460"/>
                    <a:pt x="754" y="6779"/>
                    <a:pt x="640" y="7099"/>
                  </a:cubicBezTo>
                  <a:cubicBezTo>
                    <a:pt x="617" y="7190"/>
                    <a:pt x="571" y="7304"/>
                    <a:pt x="548" y="7396"/>
                  </a:cubicBezTo>
                  <a:cubicBezTo>
                    <a:pt x="503" y="7487"/>
                    <a:pt x="480" y="7578"/>
                    <a:pt x="457" y="7647"/>
                  </a:cubicBezTo>
                  <a:cubicBezTo>
                    <a:pt x="366" y="7852"/>
                    <a:pt x="320" y="8012"/>
                    <a:pt x="274" y="8172"/>
                  </a:cubicBezTo>
                  <a:lnTo>
                    <a:pt x="274" y="8217"/>
                  </a:lnTo>
                  <a:cubicBezTo>
                    <a:pt x="229" y="8377"/>
                    <a:pt x="183" y="8537"/>
                    <a:pt x="137" y="8697"/>
                  </a:cubicBezTo>
                  <a:lnTo>
                    <a:pt x="92" y="8834"/>
                  </a:lnTo>
                  <a:lnTo>
                    <a:pt x="69" y="8971"/>
                  </a:lnTo>
                  <a:cubicBezTo>
                    <a:pt x="46" y="9016"/>
                    <a:pt x="46" y="9062"/>
                    <a:pt x="23" y="9085"/>
                  </a:cubicBezTo>
                  <a:cubicBezTo>
                    <a:pt x="0" y="9153"/>
                    <a:pt x="0" y="9199"/>
                    <a:pt x="0" y="9244"/>
                  </a:cubicBezTo>
                  <a:cubicBezTo>
                    <a:pt x="0" y="9267"/>
                    <a:pt x="0" y="9290"/>
                    <a:pt x="0" y="9313"/>
                  </a:cubicBezTo>
                  <a:cubicBezTo>
                    <a:pt x="0" y="9359"/>
                    <a:pt x="23" y="9381"/>
                    <a:pt x="46" y="9404"/>
                  </a:cubicBezTo>
                  <a:cubicBezTo>
                    <a:pt x="23" y="9427"/>
                    <a:pt x="23" y="9473"/>
                    <a:pt x="0" y="9496"/>
                  </a:cubicBezTo>
                  <a:cubicBezTo>
                    <a:pt x="0" y="9564"/>
                    <a:pt x="0" y="9655"/>
                    <a:pt x="0" y="9724"/>
                  </a:cubicBezTo>
                  <a:cubicBezTo>
                    <a:pt x="46" y="9838"/>
                    <a:pt x="115" y="9906"/>
                    <a:pt x="160" y="9975"/>
                  </a:cubicBezTo>
                  <a:cubicBezTo>
                    <a:pt x="229" y="10043"/>
                    <a:pt x="274" y="10112"/>
                    <a:pt x="343" y="10157"/>
                  </a:cubicBezTo>
                  <a:cubicBezTo>
                    <a:pt x="411" y="10226"/>
                    <a:pt x="457" y="10294"/>
                    <a:pt x="525" y="10340"/>
                  </a:cubicBezTo>
                  <a:lnTo>
                    <a:pt x="548" y="10363"/>
                  </a:lnTo>
                  <a:lnTo>
                    <a:pt x="662" y="10477"/>
                  </a:lnTo>
                  <a:lnTo>
                    <a:pt x="754" y="10545"/>
                  </a:lnTo>
                  <a:lnTo>
                    <a:pt x="777" y="10568"/>
                  </a:lnTo>
                  <a:cubicBezTo>
                    <a:pt x="822" y="10614"/>
                    <a:pt x="891" y="10682"/>
                    <a:pt x="936" y="10728"/>
                  </a:cubicBezTo>
                  <a:lnTo>
                    <a:pt x="1119" y="10865"/>
                  </a:lnTo>
                  <a:lnTo>
                    <a:pt x="1142" y="10888"/>
                  </a:lnTo>
                  <a:cubicBezTo>
                    <a:pt x="1210" y="10934"/>
                    <a:pt x="1256" y="10979"/>
                    <a:pt x="1301" y="11025"/>
                  </a:cubicBezTo>
                  <a:cubicBezTo>
                    <a:pt x="1393" y="11093"/>
                    <a:pt x="1484" y="11162"/>
                    <a:pt x="1575" y="11230"/>
                  </a:cubicBezTo>
                  <a:lnTo>
                    <a:pt x="1712" y="11367"/>
                  </a:lnTo>
                  <a:lnTo>
                    <a:pt x="1781" y="11413"/>
                  </a:lnTo>
                  <a:lnTo>
                    <a:pt x="1849" y="11458"/>
                  </a:lnTo>
                  <a:cubicBezTo>
                    <a:pt x="1895" y="11504"/>
                    <a:pt x="1963" y="11550"/>
                    <a:pt x="2009" y="11573"/>
                  </a:cubicBezTo>
                  <a:cubicBezTo>
                    <a:pt x="2055" y="11641"/>
                    <a:pt x="2123" y="11687"/>
                    <a:pt x="2192" y="11732"/>
                  </a:cubicBezTo>
                  <a:cubicBezTo>
                    <a:pt x="2237" y="11755"/>
                    <a:pt x="2260" y="11801"/>
                    <a:pt x="2306" y="11824"/>
                  </a:cubicBezTo>
                  <a:cubicBezTo>
                    <a:pt x="2351" y="11847"/>
                    <a:pt x="2374" y="11869"/>
                    <a:pt x="2397" y="11892"/>
                  </a:cubicBezTo>
                  <a:cubicBezTo>
                    <a:pt x="2488" y="11961"/>
                    <a:pt x="2557" y="12029"/>
                    <a:pt x="2648" y="12098"/>
                  </a:cubicBezTo>
                  <a:cubicBezTo>
                    <a:pt x="2854" y="12257"/>
                    <a:pt x="3059" y="12417"/>
                    <a:pt x="3264" y="12554"/>
                  </a:cubicBezTo>
                  <a:lnTo>
                    <a:pt x="3356" y="12623"/>
                  </a:lnTo>
                  <a:cubicBezTo>
                    <a:pt x="3401" y="12668"/>
                    <a:pt x="3447" y="12691"/>
                    <a:pt x="3516" y="12737"/>
                  </a:cubicBezTo>
                  <a:cubicBezTo>
                    <a:pt x="3584" y="12782"/>
                    <a:pt x="3653" y="12851"/>
                    <a:pt x="3744" y="12896"/>
                  </a:cubicBezTo>
                  <a:cubicBezTo>
                    <a:pt x="3904" y="13033"/>
                    <a:pt x="4041" y="13148"/>
                    <a:pt x="4177" y="13239"/>
                  </a:cubicBezTo>
                  <a:cubicBezTo>
                    <a:pt x="4246" y="13285"/>
                    <a:pt x="4314" y="13330"/>
                    <a:pt x="4383" y="13376"/>
                  </a:cubicBezTo>
                  <a:cubicBezTo>
                    <a:pt x="4451" y="13444"/>
                    <a:pt x="4543" y="13490"/>
                    <a:pt x="4611" y="13536"/>
                  </a:cubicBezTo>
                  <a:cubicBezTo>
                    <a:pt x="4771" y="13650"/>
                    <a:pt x="4908" y="13764"/>
                    <a:pt x="5045" y="13855"/>
                  </a:cubicBezTo>
                  <a:cubicBezTo>
                    <a:pt x="5227" y="13992"/>
                    <a:pt x="5387" y="14106"/>
                    <a:pt x="5547" y="14220"/>
                  </a:cubicBezTo>
                  <a:cubicBezTo>
                    <a:pt x="5707" y="14334"/>
                    <a:pt x="5844" y="14426"/>
                    <a:pt x="5981" y="14540"/>
                  </a:cubicBezTo>
                  <a:cubicBezTo>
                    <a:pt x="6072" y="14586"/>
                    <a:pt x="6163" y="14654"/>
                    <a:pt x="6255" y="14723"/>
                  </a:cubicBezTo>
                  <a:cubicBezTo>
                    <a:pt x="6551" y="14928"/>
                    <a:pt x="6871" y="15133"/>
                    <a:pt x="7168" y="15316"/>
                  </a:cubicBezTo>
                  <a:cubicBezTo>
                    <a:pt x="7236" y="15362"/>
                    <a:pt x="7327" y="15407"/>
                    <a:pt x="7396" y="15453"/>
                  </a:cubicBezTo>
                  <a:cubicBezTo>
                    <a:pt x="7464" y="15499"/>
                    <a:pt x="7556" y="15567"/>
                    <a:pt x="7624" y="15613"/>
                  </a:cubicBezTo>
                  <a:lnTo>
                    <a:pt x="7898" y="15772"/>
                  </a:lnTo>
                  <a:lnTo>
                    <a:pt x="8081" y="15887"/>
                  </a:lnTo>
                  <a:cubicBezTo>
                    <a:pt x="8172" y="15932"/>
                    <a:pt x="8263" y="16001"/>
                    <a:pt x="8332" y="16046"/>
                  </a:cubicBezTo>
                  <a:cubicBezTo>
                    <a:pt x="8423" y="16092"/>
                    <a:pt x="8491" y="16138"/>
                    <a:pt x="8560" y="16183"/>
                  </a:cubicBezTo>
                  <a:lnTo>
                    <a:pt x="8674" y="16252"/>
                  </a:lnTo>
                  <a:cubicBezTo>
                    <a:pt x="8788" y="16320"/>
                    <a:pt x="8902" y="16389"/>
                    <a:pt x="8994" y="16457"/>
                  </a:cubicBezTo>
                  <a:cubicBezTo>
                    <a:pt x="9153" y="16549"/>
                    <a:pt x="9336" y="16640"/>
                    <a:pt x="9496" y="16731"/>
                  </a:cubicBezTo>
                  <a:cubicBezTo>
                    <a:pt x="9656" y="16822"/>
                    <a:pt x="9815" y="16914"/>
                    <a:pt x="9975" y="17005"/>
                  </a:cubicBezTo>
                  <a:cubicBezTo>
                    <a:pt x="9998" y="17028"/>
                    <a:pt x="10044" y="17051"/>
                    <a:pt x="10066" y="17051"/>
                  </a:cubicBezTo>
                  <a:cubicBezTo>
                    <a:pt x="10112" y="17096"/>
                    <a:pt x="10158" y="17119"/>
                    <a:pt x="10203" y="17142"/>
                  </a:cubicBezTo>
                  <a:cubicBezTo>
                    <a:pt x="10295" y="17188"/>
                    <a:pt x="10363" y="17233"/>
                    <a:pt x="10432" y="17256"/>
                  </a:cubicBezTo>
                  <a:cubicBezTo>
                    <a:pt x="10523" y="17302"/>
                    <a:pt x="10591" y="17347"/>
                    <a:pt x="10660" y="17393"/>
                  </a:cubicBezTo>
                  <a:cubicBezTo>
                    <a:pt x="10751" y="17439"/>
                    <a:pt x="10820" y="17462"/>
                    <a:pt x="10888" y="17507"/>
                  </a:cubicBezTo>
                  <a:cubicBezTo>
                    <a:pt x="11002" y="17576"/>
                    <a:pt x="11094" y="17621"/>
                    <a:pt x="11208" y="17667"/>
                  </a:cubicBezTo>
                  <a:lnTo>
                    <a:pt x="11390" y="17758"/>
                  </a:lnTo>
                  <a:cubicBezTo>
                    <a:pt x="11413" y="17781"/>
                    <a:pt x="11459" y="17804"/>
                    <a:pt x="11504" y="17827"/>
                  </a:cubicBezTo>
                  <a:cubicBezTo>
                    <a:pt x="11527" y="17850"/>
                    <a:pt x="11573" y="17850"/>
                    <a:pt x="11596" y="17872"/>
                  </a:cubicBezTo>
                  <a:cubicBezTo>
                    <a:pt x="11641" y="17895"/>
                    <a:pt x="11710" y="17918"/>
                    <a:pt x="11755" y="17941"/>
                  </a:cubicBezTo>
                  <a:lnTo>
                    <a:pt x="11778" y="17964"/>
                  </a:lnTo>
                  <a:lnTo>
                    <a:pt x="11870" y="18009"/>
                  </a:lnTo>
                  <a:cubicBezTo>
                    <a:pt x="11915" y="18032"/>
                    <a:pt x="11961" y="18055"/>
                    <a:pt x="12007" y="18078"/>
                  </a:cubicBezTo>
                  <a:cubicBezTo>
                    <a:pt x="12052" y="18078"/>
                    <a:pt x="12075" y="18101"/>
                    <a:pt x="12121" y="18123"/>
                  </a:cubicBezTo>
                  <a:lnTo>
                    <a:pt x="12166" y="18146"/>
                  </a:lnTo>
                  <a:cubicBezTo>
                    <a:pt x="12189" y="18169"/>
                    <a:pt x="12235" y="18169"/>
                    <a:pt x="12258" y="18192"/>
                  </a:cubicBezTo>
                  <a:lnTo>
                    <a:pt x="12303" y="18192"/>
                  </a:lnTo>
                  <a:cubicBezTo>
                    <a:pt x="12349" y="18192"/>
                    <a:pt x="12417" y="18169"/>
                    <a:pt x="12440" y="18123"/>
                  </a:cubicBezTo>
                  <a:cubicBezTo>
                    <a:pt x="12463" y="18101"/>
                    <a:pt x="12486" y="18078"/>
                    <a:pt x="12486" y="18032"/>
                  </a:cubicBezTo>
                  <a:cubicBezTo>
                    <a:pt x="12486" y="18009"/>
                    <a:pt x="12509" y="18009"/>
                    <a:pt x="12509" y="17987"/>
                  </a:cubicBezTo>
                  <a:cubicBezTo>
                    <a:pt x="12509" y="17964"/>
                    <a:pt x="12532" y="17941"/>
                    <a:pt x="12554" y="17918"/>
                  </a:cubicBezTo>
                  <a:cubicBezTo>
                    <a:pt x="12600" y="17872"/>
                    <a:pt x="12623" y="17850"/>
                    <a:pt x="12646" y="17827"/>
                  </a:cubicBezTo>
                  <a:cubicBezTo>
                    <a:pt x="12669" y="17758"/>
                    <a:pt x="12714" y="17713"/>
                    <a:pt x="12760" y="17667"/>
                  </a:cubicBezTo>
                  <a:lnTo>
                    <a:pt x="12783" y="17644"/>
                  </a:lnTo>
                  <a:cubicBezTo>
                    <a:pt x="12965" y="17439"/>
                    <a:pt x="13125" y="17233"/>
                    <a:pt x="13285" y="17028"/>
                  </a:cubicBezTo>
                  <a:cubicBezTo>
                    <a:pt x="13330" y="16937"/>
                    <a:pt x="13399" y="16868"/>
                    <a:pt x="13467" y="16777"/>
                  </a:cubicBezTo>
                  <a:cubicBezTo>
                    <a:pt x="13513" y="16708"/>
                    <a:pt x="13582" y="16617"/>
                    <a:pt x="13650" y="16549"/>
                  </a:cubicBezTo>
                  <a:cubicBezTo>
                    <a:pt x="13696" y="16480"/>
                    <a:pt x="13741" y="16412"/>
                    <a:pt x="13810" y="16343"/>
                  </a:cubicBezTo>
                  <a:cubicBezTo>
                    <a:pt x="13878" y="16252"/>
                    <a:pt x="13947" y="16138"/>
                    <a:pt x="14015" y="16046"/>
                  </a:cubicBezTo>
                  <a:lnTo>
                    <a:pt x="14129" y="15887"/>
                  </a:lnTo>
                  <a:cubicBezTo>
                    <a:pt x="14175" y="15841"/>
                    <a:pt x="14198" y="15795"/>
                    <a:pt x="14243" y="15750"/>
                  </a:cubicBezTo>
                  <a:lnTo>
                    <a:pt x="14289" y="15681"/>
                  </a:lnTo>
                  <a:lnTo>
                    <a:pt x="14358" y="15590"/>
                  </a:lnTo>
                  <a:cubicBezTo>
                    <a:pt x="14380" y="15521"/>
                    <a:pt x="14426" y="15476"/>
                    <a:pt x="14449" y="15430"/>
                  </a:cubicBezTo>
                  <a:lnTo>
                    <a:pt x="14517" y="15339"/>
                  </a:lnTo>
                  <a:cubicBezTo>
                    <a:pt x="14540" y="15293"/>
                    <a:pt x="14586" y="15247"/>
                    <a:pt x="14609" y="15202"/>
                  </a:cubicBezTo>
                  <a:lnTo>
                    <a:pt x="14654" y="15133"/>
                  </a:lnTo>
                  <a:cubicBezTo>
                    <a:pt x="14700" y="15088"/>
                    <a:pt x="14723" y="15019"/>
                    <a:pt x="14768" y="14974"/>
                  </a:cubicBezTo>
                  <a:lnTo>
                    <a:pt x="14928" y="14723"/>
                  </a:lnTo>
                  <a:lnTo>
                    <a:pt x="15385" y="14061"/>
                  </a:lnTo>
                  <a:cubicBezTo>
                    <a:pt x="15430" y="13969"/>
                    <a:pt x="15476" y="13901"/>
                    <a:pt x="15522" y="13810"/>
                  </a:cubicBezTo>
                  <a:cubicBezTo>
                    <a:pt x="15544" y="13764"/>
                    <a:pt x="15567" y="13741"/>
                    <a:pt x="15590" y="13695"/>
                  </a:cubicBezTo>
                  <a:cubicBezTo>
                    <a:pt x="15613" y="13650"/>
                    <a:pt x="15659" y="13604"/>
                    <a:pt x="15681" y="13558"/>
                  </a:cubicBezTo>
                  <a:cubicBezTo>
                    <a:pt x="15727" y="13467"/>
                    <a:pt x="15773" y="13376"/>
                    <a:pt x="15841" y="13285"/>
                  </a:cubicBezTo>
                  <a:cubicBezTo>
                    <a:pt x="15864" y="13239"/>
                    <a:pt x="15910" y="13170"/>
                    <a:pt x="15933" y="13102"/>
                  </a:cubicBezTo>
                  <a:cubicBezTo>
                    <a:pt x="16001" y="12988"/>
                    <a:pt x="16092" y="12874"/>
                    <a:pt x="16161" y="12760"/>
                  </a:cubicBezTo>
                  <a:lnTo>
                    <a:pt x="16229" y="12645"/>
                  </a:lnTo>
                  <a:lnTo>
                    <a:pt x="16298" y="12554"/>
                  </a:lnTo>
                  <a:cubicBezTo>
                    <a:pt x="16389" y="12417"/>
                    <a:pt x="16480" y="12280"/>
                    <a:pt x="16549" y="12143"/>
                  </a:cubicBezTo>
                  <a:cubicBezTo>
                    <a:pt x="16640" y="11983"/>
                    <a:pt x="16709" y="11869"/>
                    <a:pt x="16777" y="11755"/>
                  </a:cubicBezTo>
                  <a:lnTo>
                    <a:pt x="16846" y="11618"/>
                  </a:lnTo>
                  <a:lnTo>
                    <a:pt x="16891" y="11573"/>
                  </a:lnTo>
                  <a:cubicBezTo>
                    <a:pt x="16891" y="11527"/>
                    <a:pt x="16914" y="11504"/>
                    <a:pt x="16937" y="11458"/>
                  </a:cubicBezTo>
                  <a:cubicBezTo>
                    <a:pt x="16937" y="11436"/>
                    <a:pt x="16960" y="11390"/>
                    <a:pt x="16982" y="11367"/>
                  </a:cubicBezTo>
                  <a:cubicBezTo>
                    <a:pt x="17028" y="11253"/>
                    <a:pt x="17097" y="11162"/>
                    <a:pt x="17142" y="11070"/>
                  </a:cubicBezTo>
                  <a:lnTo>
                    <a:pt x="17211" y="10956"/>
                  </a:lnTo>
                  <a:cubicBezTo>
                    <a:pt x="17279" y="10819"/>
                    <a:pt x="17348" y="10682"/>
                    <a:pt x="17416" y="10545"/>
                  </a:cubicBezTo>
                  <a:cubicBezTo>
                    <a:pt x="17507" y="10386"/>
                    <a:pt x="17599" y="10157"/>
                    <a:pt x="17644" y="9952"/>
                  </a:cubicBezTo>
                  <a:cubicBezTo>
                    <a:pt x="17667" y="9861"/>
                    <a:pt x="17690" y="9792"/>
                    <a:pt x="17713" y="9724"/>
                  </a:cubicBezTo>
                  <a:lnTo>
                    <a:pt x="17736" y="9632"/>
                  </a:lnTo>
                  <a:lnTo>
                    <a:pt x="17736" y="9587"/>
                  </a:lnTo>
                  <a:cubicBezTo>
                    <a:pt x="17781" y="9518"/>
                    <a:pt x="17804" y="9427"/>
                    <a:pt x="17827" y="9359"/>
                  </a:cubicBezTo>
                  <a:cubicBezTo>
                    <a:pt x="17850" y="9313"/>
                    <a:pt x="17873" y="9267"/>
                    <a:pt x="17895" y="9244"/>
                  </a:cubicBezTo>
                  <a:cubicBezTo>
                    <a:pt x="17941" y="9153"/>
                    <a:pt x="17918" y="9039"/>
                    <a:pt x="17827" y="8971"/>
                  </a:cubicBezTo>
                  <a:cubicBezTo>
                    <a:pt x="17804" y="8971"/>
                    <a:pt x="17781" y="8948"/>
                    <a:pt x="17736" y="8948"/>
                  </a:cubicBezTo>
                  <a:cubicBezTo>
                    <a:pt x="17713" y="8948"/>
                    <a:pt x="17690" y="8948"/>
                    <a:pt x="17667" y="8971"/>
                  </a:cubicBezTo>
                  <a:cubicBezTo>
                    <a:pt x="17599" y="8902"/>
                    <a:pt x="17530" y="8856"/>
                    <a:pt x="17439" y="8811"/>
                  </a:cubicBezTo>
                  <a:cubicBezTo>
                    <a:pt x="17325" y="8742"/>
                    <a:pt x="17234" y="8697"/>
                    <a:pt x="17142" y="8651"/>
                  </a:cubicBezTo>
                  <a:lnTo>
                    <a:pt x="17165" y="8651"/>
                  </a:lnTo>
                  <a:cubicBezTo>
                    <a:pt x="17119" y="8628"/>
                    <a:pt x="17051" y="8605"/>
                    <a:pt x="16960" y="8560"/>
                  </a:cubicBezTo>
                  <a:cubicBezTo>
                    <a:pt x="16937" y="8537"/>
                    <a:pt x="16914" y="8537"/>
                    <a:pt x="16868" y="8514"/>
                  </a:cubicBezTo>
                  <a:cubicBezTo>
                    <a:pt x="16846" y="8491"/>
                    <a:pt x="16800" y="8468"/>
                    <a:pt x="16754" y="8468"/>
                  </a:cubicBezTo>
                  <a:cubicBezTo>
                    <a:pt x="16686" y="8423"/>
                    <a:pt x="16617" y="8377"/>
                    <a:pt x="16549" y="8331"/>
                  </a:cubicBezTo>
                  <a:lnTo>
                    <a:pt x="16435" y="8286"/>
                  </a:lnTo>
                  <a:cubicBezTo>
                    <a:pt x="16343" y="8217"/>
                    <a:pt x="16229" y="8149"/>
                    <a:pt x="16138" y="8103"/>
                  </a:cubicBezTo>
                  <a:lnTo>
                    <a:pt x="15978" y="7989"/>
                  </a:lnTo>
                  <a:cubicBezTo>
                    <a:pt x="15887" y="7921"/>
                    <a:pt x="15796" y="7852"/>
                    <a:pt x="15681" y="7806"/>
                  </a:cubicBezTo>
                  <a:cubicBezTo>
                    <a:pt x="15613" y="7761"/>
                    <a:pt x="15544" y="7715"/>
                    <a:pt x="15453" y="7670"/>
                  </a:cubicBezTo>
                  <a:cubicBezTo>
                    <a:pt x="15385" y="7624"/>
                    <a:pt x="15293" y="7578"/>
                    <a:pt x="15225" y="7533"/>
                  </a:cubicBezTo>
                  <a:cubicBezTo>
                    <a:pt x="15156" y="7487"/>
                    <a:pt x="15088" y="7441"/>
                    <a:pt x="15020" y="7396"/>
                  </a:cubicBezTo>
                  <a:cubicBezTo>
                    <a:pt x="14928" y="7350"/>
                    <a:pt x="14837" y="7281"/>
                    <a:pt x="14746" y="7236"/>
                  </a:cubicBezTo>
                  <a:cubicBezTo>
                    <a:pt x="14677" y="7190"/>
                    <a:pt x="14609" y="7145"/>
                    <a:pt x="14540" y="7076"/>
                  </a:cubicBezTo>
                  <a:cubicBezTo>
                    <a:pt x="14472" y="7030"/>
                    <a:pt x="14403" y="7008"/>
                    <a:pt x="14335" y="6962"/>
                  </a:cubicBezTo>
                  <a:lnTo>
                    <a:pt x="14243" y="6962"/>
                  </a:lnTo>
                  <a:cubicBezTo>
                    <a:pt x="14198" y="6962"/>
                    <a:pt x="14152" y="6962"/>
                    <a:pt x="14106" y="6916"/>
                  </a:cubicBezTo>
                  <a:cubicBezTo>
                    <a:pt x="14084" y="6916"/>
                    <a:pt x="14038" y="6893"/>
                    <a:pt x="14015" y="6871"/>
                  </a:cubicBezTo>
                  <a:cubicBezTo>
                    <a:pt x="13992" y="6848"/>
                    <a:pt x="13992" y="6848"/>
                    <a:pt x="13970" y="6825"/>
                  </a:cubicBezTo>
                  <a:cubicBezTo>
                    <a:pt x="13924" y="6802"/>
                    <a:pt x="13878" y="6779"/>
                    <a:pt x="13855" y="6779"/>
                  </a:cubicBezTo>
                  <a:lnTo>
                    <a:pt x="13787" y="6734"/>
                  </a:lnTo>
                  <a:lnTo>
                    <a:pt x="13582" y="6620"/>
                  </a:lnTo>
                  <a:cubicBezTo>
                    <a:pt x="13559" y="6597"/>
                    <a:pt x="13536" y="6597"/>
                    <a:pt x="13513" y="6574"/>
                  </a:cubicBezTo>
                  <a:cubicBezTo>
                    <a:pt x="13490" y="6551"/>
                    <a:pt x="13467" y="6551"/>
                    <a:pt x="13445" y="6528"/>
                  </a:cubicBezTo>
                  <a:cubicBezTo>
                    <a:pt x="13330" y="6460"/>
                    <a:pt x="13239" y="6414"/>
                    <a:pt x="13148" y="6346"/>
                  </a:cubicBezTo>
                  <a:cubicBezTo>
                    <a:pt x="13079" y="6300"/>
                    <a:pt x="13011" y="6254"/>
                    <a:pt x="12942" y="6209"/>
                  </a:cubicBezTo>
                  <a:cubicBezTo>
                    <a:pt x="12874" y="6140"/>
                    <a:pt x="12783" y="6072"/>
                    <a:pt x="12691" y="6026"/>
                  </a:cubicBezTo>
                  <a:cubicBezTo>
                    <a:pt x="12669" y="6003"/>
                    <a:pt x="12646" y="5980"/>
                    <a:pt x="12646" y="5935"/>
                  </a:cubicBezTo>
                  <a:cubicBezTo>
                    <a:pt x="12623" y="5935"/>
                    <a:pt x="12623" y="5912"/>
                    <a:pt x="12623" y="5889"/>
                  </a:cubicBezTo>
                  <a:lnTo>
                    <a:pt x="12623" y="5866"/>
                  </a:lnTo>
                  <a:cubicBezTo>
                    <a:pt x="12577" y="5889"/>
                    <a:pt x="12554" y="5889"/>
                    <a:pt x="12509" y="5889"/>
                  </a:cubicBezTo>
                  <a:lnTo>
                    <a:pt x="12463" y="5889"/>
                  </a:lnTo>
                  <a:cubicBezTo>
                    <a:pt x="12417" y="5889"/>
                    <a:pt x="12372" y="5866"/>
                    <a:pt x="12326" y="5821"/>
                  </a:cubicBezTo>
                  <a:cubicBezTo>
                    <a:pt x="12280" y="5798"/>
                    <a:pt x="12258" y="5775"/>
                    <a:pt x="12212" y="5752"/>
                  </a:cubicBezTo>
                  <a:cubicBezTo>
                    <a:pt x="12121" y="5684"/>
                    <a:pt x="12052" y="5638"/>
                    <a:pt x="11961" y="5592"/>
                  </a:cubicBezTo>
                  <a:lnTo>
                    <a:pt x="11892" y="5547"/>
                  </a:lnTo>
                  <a:cubicBezTo>
                    <a:pt x="11778" y="5478"/>
                    <a:pt x="11687" y="5387"/>
                    <a:pt x="11573" y="5319"/>
                  </a:cubicBezTo>
                  <a:cubicBezTo>
                    <a:pt x="11504" y="5250"/>
                    <a:pt x="11436" y="5204"/>
                    <a:pt x="11390" y="5159"/>
                  </a:cubicBezTo>
                  <a:cubicBezTo>
                    <a:pt x="11345" y="5113"/>
                    <a:pt x="11299" y="5067"/>
                    <a:pt x="11253" y="5045"/>
                  </a:cubicBezTo>
                  <a:lnTo>
                    <a:pt x="11231" y="5022"/>
                  </a:lnTo>
                  <a:cubicBezTo>
                    <a:pt x="11208" y="4976"/>
                    <a:pt x="11208" y="4953"/>
                    <a:pt x="11185" y="4908"/>
                  </a:cubicBezTo>
                  <a:cubicBezTo>
                    <a:pt x="11025" y="4794"/>
                    <a:pt x="10865" y="4679"/>
                    <a:pt x="10683" y="4542"/>
                  </a:cubicBezTo>
                  <a:cubicBezTo>
                    <a:pt x="10432" y="4360"/>
                    <a:pt x="10158" y="4154"/>
                    <a:pt x="9838" y="3903"/>
                  </a:cubicBezTo>
                  <a:lnTo>
                    <a:pt x="9633" y="3744"/>
                  </a:lnTo>
                  <a:cubicBezTo>
                    <a:pt x="9610" y="3766"/>
                    <a:pt x="9587" y="3766"/>
                    <a:pt x="9564" y="3766"/>
                  </a:cubicBezTo>
                  <a:cubicBezTo>
                    <a:pt x="9519" y="3766"/>
                    <a:pt x="9496" y="3744"/>
                    <a:pt x="9473" y="3744"/>
                  </a:cubicBezTo>
                  <a:cubicBezTo>
                    <a:pt x="9404" y="3721"/>
                    <a:pt x="9382" y="3675"/>
                    <a:pt x="9359" y="3629"/>
                  </a:cubicBezTo>
                  <a:cubicBezTo>
                    <a:pt x="9336" y="3607"/>
                    <a:pt x="9336" y="3584"/>
                    <a:pt x="9313" y="3561"/>
                  </a:cubicBezTo>
                  <a:cubicBezTo>
                    <a:pt x="9290" y="3538"/>
                    <a:pt x="9268" y="3492"/>
                    <a:pt x="9222" y="3470"/>
                  </a:cubicBezTo>
                  <a:cubicBezTo>
                    <a:pt x="9222" y="3447"/>
                    <a:pt x="9222" y="3447"/>
                    <a:pt x="9199" y="3447"/>
                  </a:cubicBezTo>
                  <a:cubicBezTo>
                    <a:pt x="9153" y="3401"/>
                    <a:pt x="9108" y="3356"/>
                    <a:pt x="9062" y="3333"/>
                  </a:cubicBezTo>
                  <a:cubicBezTo>
                    <a:pt x="8994" y="3287"/>
                    <a:pt x="8925" y="3241"/>
                    <a:pt x="8857" y="3196"/>
                  </a:cubicBezTo>
                  <a:cubicBezTo>
                    <a:pt x="8720" y="3082"/>
                    <a:pt x="8583" y="2968"/>
                    <a:pt x="8423" y="2876"/>
                  </a:cubicBezTo>
                  <a:cubicBezTo>
                    <a:pt x="8126" y="2671"/>
                    <a:pt x="7852" y="2443"/>
                    <a:pt x="7601" y="2214"/>
                  </a:cubicBezTo>
                  <a:cubicBezTo>
                    <a:pt x="7533" y="2169"/>
                    <a:pt x="7464" y="2100"/>
                    <a:pt x="7396" y="2054"/>
                  </a:cubicBezTo>
                  <a:cubicBezTo>
                    <a:pt x="7373" y="2032"/>
                    <a:pt x="7327" y="2009"/>
                    <a:pt x="7305" y="2009"/>
                  </a:cubicBezTo>
                  <a:cubicBezTo>
                    <a:pt x="7259" y="1963"/>
                    <a:pt x="7213" y="1940"/>
                    <a:pt x="7168" y="1895"/>
                  </a:cubicBezTo>
                  <a:cubicBezTo>
                    <a:pt x="7145" y="1872"/>
                    <a:pt x="7099" y="1849"/>
                    <a:pt x="7076" y="1826"/>
                  </a:cubicBezTo>
                  <a:cubicBezTo>
                    <a:pt x="7031" y="1781"/>
                    <a:pt x="7008" y="1758"/>
                    <a:pt x="6962" y="1735"/>
                  </a:cubicBezTo>
                  <a:cubicBezTo>
                    <a:pt x="6917" y="1689"/>
                    <a:pt x="6894" y="1666"/>
                    <a:pt x="6848" y="1644"/>
                  </a:cubicBezTo>
                  <a:lnTo>
                    <a:pt x="6780" y="1598"/>
                  </a:lnTo>
                  <a:lnTo>
                    <a:pt x="6757" y="1575"/>
                  </a:lnTo>
                  <a:cubicBezTo>
                    <a:pt x="6734" y="1552"/>
                    <a:pt x="6711" y="1552"/>
                    <a:pt x="6711" y="1530"/>
                  </a:cubicBezTo>
                  <a:cubicBezTo>
                    <a:pt x="6643" y="1484"/>
                    <a:pt x="6597" y="1415"/>
                    <a:pt x="6597" y="1347"/>
                  </a:cubicBezTo>
                  <a:cubicBezTo>
                    <a:pt x="6597" y="1347"/>
                    <a:pt x="6597" y="1347"/>
                    <a:pt x="6597" y="1324"/>
                  </a:cubicBezTo>
                  <a:cubicBezTo>
                    <a:pt x="6574" y="1324"/>
                    <a:pt x="6574" y="1301"/>
                    <a:pt x="6551" y="1278"/>
                  </a:cubicBezTo>
                  <a:lnTo>
                    <a:pt x="6460" y="1210"/>
                  </a:lnTo>
                  <a:cubicBezTo>
                    <a:pt x="6300" y="1073"/>
                    <a:pt x="6118" y="913"/>
                    <a:pt x="5935" y="776"/>
                  </a:cubicBezTo>
                  <a:cubicBezTo>
                    <a:pt x="5889" y="708"/>
                    <a:pt x="5821" y="662"/>
                    <a:pt x="5752" y="617"/>
                  </a:cubicBezTo>
                  <a:lnTo>
                    <a:pt x="5638" y="502"/>
                  </a:lnTo>
                  <a:lnTo>
                    <a:pt x="5570" y="457"/>
                  </a:lnTo>
                  <a:lnTo>
                    <a:pt x="5433" y="320"/>
                  </a:lnTo>
                  <a:cubicBezTo>
                    <a:pt x="5364" y="274"/>
                    <a:pt x="5319" y="206"/>
                    <a:pt x="5250" y="160"/>
                  </a:cubicBezTo>
                  <a:lnTo>
                    <a:pt x="5227" y="137"/>
                  </a:lnTo>
                  <a:cubicBezTo>
                    <a:pt x="5205" y="92"/>
                    <a:pt x="5159" y="69"/>
                    <a:pt x="5136" y="46"/>
                  </a:cubicBezTo>
                  <a:cubicBezTo>
                    <a:pt x="5090" y="23"/>
                    <a:pt x="5045" y="0"/>
                    <a:pt x="4999"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9"/>
            <p:cNvSpPr/>
            <p:nvPr/>
          </p:nvSpPr>
          <p:spPr>
            <a:xfrm>
              <a:off x="6872850" y="2453200"/>
              <a:ext cx="44550" cy="42250"/>
            </a:xfrm>
            <a:custGeom>
              <a:avLst/>
              <a:gdLst/>
              <a:ahLst/>
              <a:cxnLst/>
              <a:rect l="l" t="t" r="r" b="b"/>
              <a:pathLst>
                <a:path w="1782" h="1690" extrusionOk="0">
                  <a:moveTo>
                    <a:pt x="457" y="1531"/>
                  </a:moveTo>
                  <a:cubicBezTo>
                    <a:pt x="459" y="1552"/>
                    <a:pt x="480" y="1552"/>
                    <a:pt x="480" y="1552"/>
                  </a:cubicBezTo>
                  <a:cubicBezTo>
                    <a:pt x="473" y="1545"/>
                    <a:pt x="465" y="1538"/>
                    <a:pt x="457" y="1531"/>
                  </a:cubicBezTo>
                  <a:close/>
                  <a:moveTo>
                    <a:pt x="366" y="0"/>
                  </a:moveTo>
                  <a:cubicBezTo>
                    <a:pt x="320" y="0"/>
                    <a:pt x="298" y="23"/>
                    <a:pt x="275" y="46"/>
                  </a:cubicBezTo>
                  <a:cubicBezTo>
                    <a:pt x="252" y="69"/>
                    <a:pt x="229" y="92"/>
                    <a:pt x="229" y="137"/>
                  </a:cubicBezTo>
                  <a:cubicBezTo>
                    <a:pt x="183" y="160"/>
                    <a:pt x="161" y="206"/>
                    <a:pt x="138" y="251"/>
                  </a:cubicBezTo>
                  <a:cubicBezTo>
                    <a:pt x="92" y="320"/>
                    <a:pt x="69" y="411"/>
                    <a:pt x="46" y="480"/>
                  </a:cubicBezTo>
                  <a:cubicBezTo>
                    <a:pt x="24" y="548"/>
                    <a:pt x="1" y="617"/>
                    <a:pt x="1" y="708"/>
                  </a:cubicBezTo>
                  <a:cubicBezTo>
                    <a:pt x="1" y="776"/>
                    <a:pt x="24" y="845"/>
                    <a:pt x="24" y="913"/>
                  </a:cubicBezTo>
                  <a:cubicBezTo>
                    <a:pt x="46" y="982"/>
                    <a:pt x="92" y="1050"/>
                    <a:pt x="115" y="1096"/>
                  </a:cubicBezTo>
                  <a:cubicBezTo>
                    <a:pt x="138" y="1164"/>
                    <a:pt x="183" y="1210"/>
                    <a:pt x="206" y="1279"/>
                  </a:cubicBezTo>
                  <a:cubicBezTo>
                    <a:pt x="252" y="1324"/>
                    <a:pt x="298" y="1393"/>
                    <a:pt x="343" y="1438"/>
                  </a:cubicBezTo>
                  <a:cubicBezTo>
                    <a:pt x="381" y="1476"/>
                    <a:pt x="419" y="1499"/>
                    <a:pt x="457" y="1531"/>
                  </a:cubicBezTo>
                  <a:lnTo>
                    <a:pt x="457" y="1531"/>
                  </a:lnTo>
                  <a:cubicBezTo>
                    <a:pt x="457" y="1531"/>
                    <a:pt x="457" y="1530"/>
                    <a:pt x="457" y="1530"/>
                  </a:cubicBezTo>
                  <a:lnTo>
                    <a:pt x="457" y="1530"/>
                  </a:lnTo>
                  <a:lnTo>
                    <a:pt x="503" y="1575"/>
                  </a:lnTo>
                  <a:cubicBezTo>
                    <a:pt x="503" y="1573"/>
                    <a:pt x="503" y="1572"/>
                    <a:pt x="503" y="1570"/>
                  </a:cubicBezTo>
                  <a:lnTo>
                    <a:pt x="503" y="1570"/>
                  </a:lnTo>
                  <a:cubicBezTo>
                    <a:pt x="526" y="1586"/>
                    <a:pt x="555" y="1598"/>
                    <a:pt x="571" y="1598"/>
                  </a:cubicBezTo>
                  <a:cubicBezTo>
                    <a:pt x="617" y="1621"/>
                    <a:pt x="663" y="1644"/>
                    <a:pt x="708" y="1667"/>
                  </a:cubicBezTo>
                  <a:cubicBezTo>
                    <a:pt x="777" y="1689"/>
                    <a:pt x="868" y="1689"/>
                    <a:pt x="937" y="1689"/>
                  </a:cubicBezTo>
                  <a:cubicBezTo>
                    <a:pt x="982" y="1689"/>
                    <a:pt x="1051" y="1689"/>
                    <a:pt x="1096" y="1667"/>
                  </a:cubicBezTo>
                  <a:cubicBezTo>
                    <a:pt x="1119" y="1667"/>
                    <a:pt x="1142" y="1667"/>
                    <a:pt x="1188" y="1644"/>
                  </a:cubicBezTo>
                  <a:cubicBezTo>
                    <a:pt x="1256" y="1621"/>
                    <a:pt x="1325" y="1598"/>
                    <a:pt x="1370" y="1552"/>
                  </a:cubicBezTo>
                  <a:cubicBezTo>
                    <a:pt x="1439" y="1507"/>
                    <a:pt x="1484" y="1461"/>
                    <a:pt x="1530" y="1393"/>
                  </a:cubicBezTo>
                  <a:cubicBezTo>
                    <a:pt x="1576" y="1347"/>
                    <a:pt x="1621" y="1279"/>
                    <a:pt x="1644" y="1210"/>
                  </a:cubicBezTo>
                  <a:cubicBezTo>
                    <a:pt x="1667" y="1164"/>
                    <a:pt x="1690" y="1142"/>
                    <a:pt x="1713" y="1096"/>
                  </a:cubicBezTo>
                  <a:cubicBezTo>
                    <a:pt x="1736" y="1050"/>
                    <a:pt x="1736" y="1027"/>
                    <a:pt x="1736" y="982"/>
                  </a:cubicBezTo>
                  <a:cubicBezTo>
                    <a:pt x="1736" y="959"/>
                    <a:pt x="1736" y="959"/>
                    <a:pt x="1736" y="959"/>
                  </a:cubicBezTo>
                  <a:cubicBezTo>
                    <a:pt x="1758" y="936"/>
                    <a:pt x="1758" y="913"/>
                    <a:pt x="1758" y="890"/>
                  </a:cubicBezTo>
                  <a:cubicBezTo>
                    <a:pt x="1781" y="845"/>
                    <a:pt x="1758" y="776"/>
                    <a:pt x="1713" y="754"/>
                  </a:cubicBezTo>
                  <a:cubicBezTo>
                    <a:pt x="1690" y="731"/>
                    <a:pt x="1644" y="708"/>
                    <a:pt x="1621" y="708"/>
                  </a:cubicBezTo>
                  <a:lnTo>
                    <a:pt x="1507" y="708"/>
                  </a:lnTo>
                  <a:cubicBezTo>
                    <a:pt x="1416" y="639"/>
                    <a:pt x="1348" y="594"/>
                    <a:pt x="1256" y="548"/>
                  </a:cubicBezTo>
                  <a:cubicBezTo>
                    <a:pt x="1188" y="525"/>
                    <a:pt x="1142" y="502"/>
                    <a:pt x="1096" y="457"/>
                  </a:cubicBezTo>
                  <a:cubicBezTo>
                    <a:pt x="1028" y="434"/>
                    <a:pt x="982" y="411"/>
                    <a:pt x="937" y="366"/>
                  </a:cubicBezTo>
                  <a:cubicBezTo>
                    <a:pt x="868" y="343"/>
                    <a:pt x="823" y="297"/>
                    <a:pt x="754" y="251"/>
                  </a:cubicBezTo>
                  <a:cubicBezTo>
                    <a:pt x="731" y="206"/>
                    <a:pt x="686" y="183"/>
                    <a:pt x="640" y="160"/>
                  </a:cubicBezTo>
                  <a:cubicBezTo>
                    <a:pt x="617" y="137"/>
                    <a:pt x="617" y="137"/>
                    <a:pt x="594" y="114"/>
                  </a:cubicBezTo>
                  <a:cubicBezTo>
                    <a:pt x="571" y="114"/>
                    <a:pt x="571" y="114"/>
                    <a:pt x="571" y="92"/>
                  </a:cubicBezTo>
                  <a:lnTo>
                    <a:pt x="480" y="92"/>
                  </a:lnTo>
                  <a:cubicBezTo>
                    <a:pt x="457" y="69"/>
                    <a:pt x="457" y="46"/>
                    <a:pt x="435" y="46"/>
                  </a:cubicBezTo>
                  <a:cubicBezTo>
                    <a:pt x="412" y="23"/>
                    <a:pt x="389" y="0"/>
                    <a:pt x="366"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9"/>
            <p:cNvSpPr/>
            <p:nvPr/>
          </p:nvSpPr>
          <p:spPr>
            <a:xfrm>
              <a:off x="6892250" y="2468600"/>
              <a:ext cx="17725" cy="11300"/>
            </a:xfrm>
            <a:custGeom>
              <a:avLst/>
              <a:gdLst/>
              <a:ahLst/>
              <a:cxnLst/>
              <a:rect l="l" t="t" r="r" b="b"/>
              <a:pathLst>
                <a:path w="709" h="452" extrusionOk="0">
                  <a:moveTo>
                    <a:pt x="47" y="1"/>
                  </a:moveTo>
                  <a:cubicBezTo>
                    <a:pt x="47" y="1"/>
                    <a:pt x="24" y="1"/>
                    <a:pt x="24" y="23"/>
                  </a:cubicBezTo>
                  <a:cubicBezTo>
                    <a:pt x="1" y="23"/>
                    <a:pt x="1" y="46"/>
                    <a:pt x="1" y="46"/>
                  </a:cubicBezTo>
                  <a:cubicBezTo>
                    <a:pt x="1" y="69"/>
                    <a:pt x="1" y="69"/>
                    <a:pt x="24" y="92"/>
                  </a:cubicBezTo>
                  <a:cubicBezTo>
                    <a:pt x="47" y="115"/>
                    <a:pt x="69" y="138"/>
                    <a:pt x="92" y="160"/>
                  </a:cubicBezTo>
                  <a:cubicBezTo>
                    <a:pt x="115" y="183"/>
                    <a:pt x="115" y="183"/>
                    <a:pt x="138" y="206"/>
                  </a:cubicBezTo>
                  <a:cubicBezTo>
                    <a:pt x="161" y="229"/>
                    <a:pt x="184" y="229"/>
                    <a:pt x="206" y="252"/>
                  </a:cubicBezTo>
                  <a:cubicBezTo>
                    <a:pt x="206" y="252"/>
                    <a:pt x="229" y="274"/>
                    <a:pt x="252" y="274"/>
                  </a:cubicBezTo>
                  <a:cubicBezTo>
                    <a:pt x="275" y="297"/>
                    <a:pt x="275" y="297"/>
                    <a:pt x="298" y="297"/>
                  </a:cubicBezTo>
                  <a:cubicBezTo>
                    <a:pt x="320" y="320"/>
                    <a:pt x="366" y="320"/>
                    <a:pt x="389" y="343"/>
                  </a:cubicBezTo>
                  <a:cubicBezTo>
                    <a:pt x="480" y="366"/>
                    <a:pt x="549" y="411"/>
                    <a:pt x="640" y="434"/>
                  </a:cubicBezTo>
                  <a:cubicBezTo>
                    <a:pt x="651" y="446"/>
                    <a:pt x="657" y="451"/>
                    <a:pt x="663" y="451"/>
                  </a:cubicBezTo>
                  <a:cubicBezTo>
                    <a:pt x="669" y="451"/>
                    <a:pt x="674" y="446"/>
                    <a:pt x="686" y="434"/>
                  </a:cubicBezTo>
                  <a:cubicBezTo>
                    <a:pt x="686" y="434"/>
                    <a:pt x="708" y="434"/>
                    <a:pt x="708" y="411"/>
                  </a:cubicBezTo>
                  <a:cubicBezTo>
                    <a:pt x="708" y="411"/>
                    <a:pt x="708" y="389"/>
                    <a:pt x="708" y="389"/>
                  </a:cubicBezTo>
                  <a:cubicBezTo>
                    <a:pt x="708" y="366"/>
                    <a:pt x="708" y="366"/>
                    <a:pt x="686" y="366"/>
                  </a:cubicBezTo>
                  <a:cubicBezTo>
                    <a:pt x="640" y="343"/>
                    <a:pt x="572" y="320"/>
                    <a:pt x="526" y="297"/>
                  </a:cubicBezTo>
                  <a:lnTo>
                    <a:pt x="412" y="252"/>
                  </a:lnTo>
                  <a:cubicBezTo>
                    <a:pt x="389" y="229"/>
                    <a:pt x="366" y="229"/>
                    <a:pt x="343" y="229"/>
                  </a:cubicBezTo>
                  <a:cubicBezTo>
                    <a:pt x="320" y="206"/>
                    <a:pt x="275" y="183"/>
                    <a:pt x="252" y="160"/>
                  </a:cubicBezTo>
                  <a:cubicBezTo>
                    <a:pt x="206" y="138"/>
                    <a:pt x="184" y="115"/>
                    <a:pt x="161" y="92"/>
                  </a:cubicBezTo>
                  <a:cubicBezTo>
                    <a:pt x="138" y="69"/>
                    <a:pt x="115" y="46"/>
                    <a:pt x="92" y="23"/>
                  </a:cubicBezTo>
                  <a:cubicBezTo>
                    <a:pt x="69" y="1"/>
                    <a:pt x="69" y="1"/>
                    <a:pt x="47"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9"/>
            <p:cNvSpPr/>
            <p:nvPr/>
          </p:nvSpPr>
          <p:spPr>
            <a:xfrm>
              <a:off x="6908800" y="2476600"/>
              <a:ext cx="7450" cy="9150"/>
            </a:xfrm>
            <a:custGeom>
              <a:avLst/>
              <a:gdLst/>
              <a:ahLst/>
              <a:cxnLst/>
              <a:rect l="l" t="t" r="r" b="b"/>
              <a:pathLst>
                <a:path w="298" h="366" extrusionOk="0">
                  <a:moveTo>
                    <a:pt x="206" y="0"/>
                  </a:moveTo>
                  <a:cubicBezTo>
                    <a:pt x="183" y="46"/>
                    <a:pt x="161" y="69"/>
                    <a:pt x="115" y="114"/>
                  </a:cubicBezTo>
                  <a:cubicBezTo>
                    <a:pt x="115" y="137"/>
                    <a:pt x="92" y="160"/>
                    <a:pt x="69" y="183"/>
                  </a:cubicBezTo>
                  <a:cubicBezTo>
                    <a:pt x="46" y="206"/>
                    <a:pt x="24" y="251"/>
                    <a:pt x="1" y="297"/>
                  </a:cubicBezTo>
                  <a:cubicBezTo>
                    <a:pt x="1" y="320"/>
                    <a:pt x="1" y="343"/>
                    <a:pt x="24" y="365"/>
                  </a:cubicBezTo>
                  <a:cubicBezTo>
                    <a:pt x="46" y="365"/>
                    <a:pt x="69" y="365"/>
                    <a:pt x="92" y="343"/>
                  </a:cubicBezTo>
                  <a:cubicBezTo>
                    <a:pt x="115" y="320"/>
                    <a:pt x="115" y="297"/>
                    <a:pt x="138" y="251"/>
                  </a:cubicBezTo>
                  <a:cubicBezTo>
                    <a:pt x="161" y="228"/>
                    <a:pt x="161" y="206"/>
                    <a:pt x="183" y="183"/>
                  </a:cubicBezTo>
                  <a:cubicBezTo>
                    <a:pt x="183" y="183"/>
                    <a:pt x="183" y="206"/>
                    <a:pt x="183" y="206"/>
                  </a:cubicBezTo>
                  <a:cubicBezTo>
                    <a:pt x="183" y="183"/>
                    <a:pt x="206" y="160"/>
                    <a:pt x="206" y="160"/>
                  </a:cubicBezTo>
                  <a:cubicBezTo>
                    <a:pt x="229" y="114"/>
                    <a:pt x="252" y="91"/>
                    <a:pt x="275" y="69"/>
                  </a:cubicBezTo>
                  <a:cubicBezTo>
                    <a:pt x="298" y="69"/>
                    <a:pt x="298" y="23"/>
                    <a:pt x="275"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9"/>
            <p:cNvSpPr/>
            <p:nvPr/>
          </p:nvSpPr>
          <p:spPr>
            <a:xfrm>
              <a:off x="6892250" y="1988700"/>
              <a:ext cx="258525" cy="587775"/>
            </a:xfrm>
            <a:custGeom>
              <a:avLst/>
              <a:gdLst/>
              <a:ahLst/>
              <a:cxnLst/>
              <a:rect l="l" t="t" r="r" b="b"/>
              <a:pathLst>
                <a:path w="10341" h="23511" extrusionOk="0">
                  <a:moveTo>
                    <a:pt x="7510" y="1"/>
                  </a:moveTo>
                  <a:cubicBezTo>
                    <a:pt x="7488" y="1"/>
                    <a:pt x="7442" y="1"/>
                    <a:pt x="7419" y="23"/>
                  </a:cubicBezTo>
                  <a:cubicBezTo>
                    <a:pt x="7373" y="69"/>
                    <a:pt x="7351" y="160"/>
                    <a:pt x="7396" y="229"/>
                  </a:cubicBezTo>
                  <a:lnTo>
                    <a:pt x="7419" y="252"/>
                  </a:lnTo>
                  <a:lnTo>
                    <a:pt x="7442" y="297"/>
                  </a:lnTo>
                  <a:lnTo>
                    <a:pt x="7465" y="320"/>
                  </a:lnTo>
                  <a:cubicBezTo>
                    <a:pt x="7465" y="343"/>
                    <a:pt x="7465" y="366"/>
                    <a:pt x="7465" y="366"/>
                  </a:cubicBezTo>
                  <a:lnTo>
                    <a:pt x="7465" y="411"/>
                  </a:lnTo>
                  <a:cubicBezTo>
                    <a:pt x="7488" y="457"/>
                    <a:pt x="7510" y="503"/>
                    <a:pt x="7533" y="571"/>
                  </a:cubicBezTo>
                  <a:cubicBezTo>
                    <a:pt x="7579" y="685"/>
                    <a:pt x="7602" y="799"/>
                    <a:pt x="7647" y="914"/>
                  </a:cubicBezTo>
                  <a:lnTo>
                    <a:pt x="7693" y="1005"/>
                  </a:lnTo>
                  <a:cubicBezTo>
                    <a:pt x="7762" y="1187"/>
                    <a:pt x="7807" y="1370"/>
                    <a:pt x="7876" y="1530"/>
                  </a:cubicBezTo>
                  <a:cubicBezTo>
                    <a:pt x="7876" y="1598"/>
                    <a:pt x="7898" y="1690"/>
                    <a:pt x="7921" y="1758"/>
                  </a:cubicBezTo>
                  <a:lnTo>
                    <a:pt x="7944" y="1804"/>
                  </a:lnTo>
                  <a:lnTo>
                    <a:pt x="7944" y="1849"/>
                  </a:lnTo>
                  <a:cubicBezTo>
                    <a:pt x="7967" y="1918"/>
                    <a:pt x="7990" y="1986"/>
                    <a:pt x="8013" y="2055"/>
                  </a:cubicBezTo>
                  <a:cubicBezTo>
                    <a:pt x="8058" y="2123"/>
                    <a:pt x="8081" y="2192"/>
                    <a:pt x="8104" y="2260"/>
                  </a:cubicBezTo>
                  <a:cubicBezTo>
                    <a:pt x="8127" y="2306"/>
                    <a:pt x="8150" y="2352"/>
                    <a:pt x="8150" y="2397"/>
                  </a:cubicBezTo>
                  <a:cubicBezTo>
                    <a:pt x="8172" y="2443"/>
                    <a:pt x="8195" y="2488"/>
                    <a:pt x="8218" y="2534"/>
                  </a:cubicBezTo>
                  <a:lnTo>
                    <a:pt x="8218" y="2557"/>
                  </a:lnTo>
                  <a:lnTo>
                    <a:pt x="8286" y="2694"/>
                  </a:lnTo>
                  <a:lnTo>
                    <a:pt x="8286" y="2717"/>
                  </a:lnTo>
                  <a:cubicBezTo>
                    <a:pt x="8309" y="2762"/>
                    <a:pt x="8355" y="2831"/>
                    <a:pt x="8401" y="2877"/>
                  </a:cubicBezTo>
                  <a:cubicBezTo>
                    <a:pt x="8423" y="2899"/>
                    <a:pt x="8446" y="2899"/>
                    <a:pt x="8469" y="2899"/>
                  </a:cubicBezTo>
                  <a:cubicBezTo>
                    <a:pt x="8492" y="2991"/>
                    <a:pt x="8492" y="3082"/>
                    <a:pt x="8515" y="3150"/>
                  </a:cubicBezTo>
                  <a:lnTo>
                    <a:pt x="8515" y="3265"/>
                  </a:lnTo>
                  <a:cubicBezTo>
                    <a:pt x="8538" y="3402"/>
                    <a:pt x="8560" y="3561"/>
                    <a:pt x="8583" y="3698"/>
                  </a:cubicBezTo>
                  <a:cubicBezTo>
                    <a:pt x="8583" y="3767"/>
                    <a:pt x="8583" y="3812"/>
                    <a:pt x="8606" y="3881"/>
                  </a:cubicBezTo>
                  <a:lnTo>
                    <a:pt x="8606" y="3972"/>
                  </a:lnTo>
                  <a:cubicBezTo>
                    <a:pt x="8629" y="4063"/>
                    <a:pt x="8629" y="4155"/>
                    <a:pt x="8629" y="4246"/>
                  </a:cubicBezTo>
                  <a:lnTo>
                    <a:pt x="8652" y="4429"/>
                  </a:lnTo>
                  <a:cubicBezTo>
                    <a:pt x="8675" y="4566"/>
                    <a:pt x="8697" y="4703"/>
                    <a:pt x="8697" y="4840"/>
                  </a:cubicBezTo>
                  <a:cubicBezTo>
                    <a:pt x="8720" y="5205"/>
                    <a:pt x="8743" y="5547"/>
                    <a:pt x="8743" y="5844"/>
                  </a:cubicBezTo>
                  <a:lnTo>
                    <a:pt x="8743" y="5867"/>
                  </a:lnTo>
                  <a:lnTo>
                    <a:pt x="8743" y="5889"/>
                  </a:lnTo>
                  <a:cubicBezTo>
                    <a:pt x="8743" y="5958"/>
                    <a:pt x="8743" y="6049"/>
                    <a:pt x="8743" y="6141"/>
                  </a:cubicBezTo>
                  <a:lnTo>
                    <a:pt x="8743" y="6255"/>
                  </a:lnTo>
                  <a:cubicBezTo>
                    <a:pt x="8720" y="6346"/>
                    <a:pt x="8720" y="6437"/>
                    <a:pt x="8720" y="6506"/>
                  </a:cubicBezTo>
                  <a:cubicBezTo>
                    <a:pt x="8720" y="6574"/>
                    <a:pt x="8720" y="6666"/>
                    <a:pt x="8720" y="6734"/>
                  </a:cubicBezTo>
                  <a:lnTo>
                    <a:pt x="8720" y="6917"/>
                  </a:lnTo>
                  <a:lnTo>
                    <a:pt x="8720" y="6962"/>
                  </a:lnTo>
                  <a:lnTo>
                    <a:pt x="8720" y="7054"/>
                  </a:lnTo>
                  <a:cubicBezTo>
                    <a:pt x="8720" y="7145"/>
                    <a:pt x="8720" y="7236"/>
                    <a:pt x="8720" y="7327"/>
                  </a:cubicBezTo>
                  <a:cubicBezTo>
                    <a:pt x="8720" y="7442"/>
                    <a:pt x="8720" y="7579"/>
                    <a:pt x="8720" y="7693"/>
                  </a:cubicBezTo>
                  <a:cubicBezTo>
                    <a:pt x="8720" y="7830"/>
                    <a:pt x="8720" y="7967"/>
                    <a:pt x="8697" y="8104"/>
                  </a:cubicBezTo>
                  <a:lnTo>
                    <a:pt x="8697" y="8149"/>
                  </a:lnTo>
                  <a:cubicBezTo>
                    <a:pt x="8697" y="8218"/>
                    <a:pt x="8697" y="8286"/>
                    <a:pt x="8697" y="8355"/>
                  </a:cubicBezTo>
                  <a:cubicBezTo>
                    <a:pt x="8697" y="8423"/>
                    <a:pt x="8675" y="8492"/>
                    <a:pt x="8675" y="8537"/>
                  </a:cubicBezTo>
                  <a:lnTo>
                    <a:pt x="8675" y="8606"/>
                  </a:lnTo>
                  <a:lnTo>
                    <a:pt x="8652" y="8811"/>
                  </a:lnTo>
                  <a:cubicBezTo>
                    <a:pt x="8629" y="8902"/>
                    <a:pt x="8629" y="9017"/>
                    <a:pt x="8629" y="9108"/>
                  </a:cubicBezTo>
                  <a:cubicBezTo>
                    <a:pt x="8606" y="9176"/>
                    <a:pt x="8606" y="9268"/>
                    <a:pt x="8583" y="9336"/>
                  </a:cubicBezTo>
                  <a:cubicBezTo>
                    <a:pt x="8583" y="9405"/>
                    <a:pt x="8560" y="9450"/>
                    <a:pt x="8560" y="9519"/>
                  </a:cubicBezTo>
                  <a:cubicBezTo>
                    <a:pt x="8492" y="9633"/>
                    <a:pt x="8469" y="9747"/>
                    <a:pt x="8446" y="9861"/>
                  </a:cubicBezTo>
                  <a:lnTo>
                    <a:pt x="8446" y="9884"/>
                  </a:lnTo>
                  <a:cubicBezTo>
                    <a:pt x="8446" y="9930"/>
                    <a:pt x="8423" y="9975"/>
                    <a:pt x="8423" y="10021"/>
                  </a:cubicBezTo>
                  <a:cubicBezTo>
                    <a:pt x="8423" y="10066"/>
                    <a:pt x="8401" y="10112"/>
                    <a:pt x="8401" y="10181"/>
                  </a:cubicBezTo>
                  <a:cubicBezTo>
                    <a:pt x="8355" y="10340"/>
                    <a:pt x="8309" y="10523"/>
                    <a:pt x="8286" y="10706"/>
                  </a:cubicBezTo>
                  <a:cubicBezTo>
                    <a:pt x="8264" y="10774"/>
                    <a:pt x="8241" y="10843"/>
                    <a:pt x="8241" y="10888"/>
                  </a:cubicBezTo>
                  <a:cubicBezTo>
                    <a:pt x="8195" y="11025"/>
                    <a:pt x="8172" y="11162"/>
                    <a:pt x="8127" y="11276"/>
                  </a:cubicBezTo>
                  <a:lnTo>
                    <a:pt x="8104" y="11345"/>
                  </a:lnTo>
                  <a:cubicBezTo>
                    <a:pt x="8104" y="11413"/>
                    <a:pt x="8081" y="11482"/>
                    <a:pt x="8058" y="11550"/>
                  </a:cubicBezTo>
                  <a:cubicBezTo>
                    <a:pt x="8035" y="11596"/>
                    <a:pt x="8013" y="11664"/>
                    <a:pt x="8013" y="11710"/>
                  </a:cubicBezTo>
                  <a:cubicBezTo>
                    <a:pt x="7990" y="11733"/>
                    <a:pt x="7990" y="11778"/>
                    <a:pt x="7967" y="11801"/>
                  </a:cubicBezTo>
                  <a:cubicBezTo>
                    <a:pt x="7944" y="11870"/>
                    <a:pt x="7921" y="11938"/>
                    <a:pt x="7898" y="12007"/>
                  </a:cubicBezTo>
                  <a:cubicBezTo>
                    <a:pt x="7876" y="12098"/>
                    <a:pt x="7853" y="12189"/>
                    <a:pt x="7830" y="12281"/>
                  </a:cubicBezTo>
                  <a:cubicBezTo>
                    <a:pt x="7784" y="12372"/>
                    <a:pt x="7762" y="12463"/>
                    <a:pt x="7739" y="12554"/>
                  </a:cubicBezTo>
                  <a:cubicBezTo>
                    <a:pt x="7716" y="12623"/>
                    <a:pt x="7693" y="12714"/>
                    <a:pt x="7670" y="12783"/>
                  </a:cubicBezTo>
                  <a:lnTo>
                    <a:pt x="7647" y="12828"/>
                  </a:lnTo>
                  <a:cubicBezTo>
                    <a:pt x="7579" y="13148"/>
                    <a:pt x="7465" y="13513"/>
                    <a:pt x="7351" y="13878"/>
                  </a:cubicBezTo>
                  <a:cubicBezTo>
                    <a:pt x="7328" y="13970"/>
                    <a:pt x="7305" y="14038"/>
                    <a:pt x="7282" y="14107"/>
                  </a:cubicBezTo>
                  <a:lnTo>
                    <a:pt x="7259" y="14129"/>
                  </a:lnTo>
                  <a:lnTo>
                    <a:pt x="7237" y="14198"/>
                  </a:lnTo>
                  <a:lnTo>
                    <a:pt x="7191" y="14312"/>
                  </a:lnTo>
                  <a:lnTo>
                    <a:pt x="7168" y="14358"/>
                  </a:lnTo>
                  <a:lnTo>
                    <a:pt x="7191" y="14335"/>
                  </a:lnTo>
                  <a:lnTo>
                    <a:pt x="7191" y="14335"/>
                  </a:lnTo>
                  <a:cubicBezTo>
                    <a:pt x="7122" y="14495"/>
                    <a:pt x="7054" y="14654"/>
                    <a:pt x="7008" y="14814"/>
                  </a:cubicBezTo>
                  <a:lnTo>
                    <a:pt x="6917" y="14997"/>
                  </a:lnTo>
                  <a:cubicBezTo>
                    <a:pt x="6871" y="15111"/>
                    <a:pt x="6826" y="15248"/>
                    <a:pt x="6780" y="15362"/>
                  </a:cubicBezTo>
                  <a:cubicBezTo>
                    <a:pt x="6620" y="15704"/>
                    <a:pt x="6438" y="16070"/>
                    <a:pt x="6255" y="16412"/>
                  </a:cubicBezTo>
                  <a:lnTo>
                    <a:pt x="6187" y="16549"/>
                  </a:lnTo>
                  <a:cubicBezTo>
                    <a:pt x="6118" y="16686"/>
                    <a:pt x="6050" y="16846"/>
                    <a:pt x="5958" y="16983"/>
                  </a:cubicBezTo>
                  <a:lnTo>
                    <a:pt x="5935" y="17005"/>
                  </a:lnTo>
                  <a:cubicBezTo>
                    <a:pt x="5890" y="17097"/>
                    <a:pt x="5844" y="17165"/>
                    <a:pt x="5799" y="17234"/>
                  </a:cubicBezTo>
                  <a:cubicBezTo>
                    <a:pt x="5753" y="17325"/>
                    <a:pt x="5684" y="17416"/>
                    <a:pt x="5639" y="17485"/>
                  </a:cubicBezTo>
                  <a:lnTo>
                    <a:pt x="5570" y="17553"/>
                  </a:lnTo>
                  <a:cubicBezTo>
                    <a:pt x="5502" y="17644"/>
                    <a:pt x="5456" y="17736"/>
                    <a:pt x="5388" y="17827"/>
                  </a:cubicBezTo>
                  <a:cubicBezTo>
                    <a:pt x="5365" y="17873"/>
                    <a:pt x="5365" y="17918"/>
                    <a:pt x="5365" y="17964"/>
                  </a:cubicBezTo>
                  <a:cubicBezTo>
                    <a:pt x="5296" y="18055"/>
                    <a:pt x="5205" y="18147"/>
                    <a:pt x="5137" y="18238"/>
                  </a:cubicBezTo>
                  <a:cubicBezTo>
                    <a:pt x="5091" y="18284"/>
                    <a:pt x="5068" y="18306"/>
                    <a:pt x="5022" y="18352"/>
                  </a:cubicBezTo>
                  <a:cubicBezTo>
                    <a:pt x="4954" y="18443"/>
                    <a:pt x="4863" y="18535"/>
                    <a:pt x="4794" y="18626"/>
                  </a:cubicBezTo>
                  <a:cubicBezTo>
                    <a:pt x="4749" y="18694"/>
                    <a:pt x="4680" y="18763"/>
                    <a:pt x="4634" y="18831"/>
                  </a:cubicBezTo>
                  <a:cubicBezTo>
                    <a:pt x="4497" y="18968"/>
                    <a:pt x="4361" y="19105"/>
                    <a:pt x="4224" y="19242"/>
                  </a:cubicBezTo>
                  <a:cubicBezTo>
                    <a:pt x="4155" y="19311"/>
                    <a:pt x="4087" y="19379"/>
                    <a:pt x="4018" y="19448"/>
                  </a:cubicBezTo>
                  <a:cubicBezTo>
                    <a:pt x="3950" y="19516"/>
                    <a:pt x="3881" y="19585"/>
                    <a:pt x="3813" y="19653"/>
                  </a:cubicBezTo>
                  <a:cubicBezTo>
                    <a:pt x="3721" y="19744"/>
                    <a:pt x="3630" y="19836"/>
                    <a:pt x="3516" y="19927"/>
                  </a:cubicBezTo>
                  <a:lnTo>
                    <a:pt x="3470" y="19973"/>
                  </a:lnTo>
                  <a:lnTo>
                    <a:pt x="3379" y="20041"/>
                  </a:lnTo>
                  <a:lnTo>
                    <a:pt x="3311" y="20110"/>
                  </a:lnTo>
                  <a:lnTo>
                    <a:pt x="3242" y="20178"/>
                  </a:lnTo>
                  <a:cubicBezTo>
                    <a:pt x="3219" y="20201"/>
                    <a:pt x="3174" y="20224"/>
                    <a:pt x="3151" y="20247"/>
                  </a:cubicBezTo>
                  <a:cubicBezTo>
                    <a:pt x="3105" y="20269"/>
                    <a:pt x="3082" y="20315"/>
                    <a:pt x="3037" y="20338"/>
                  </a:cubicBezTo>
                  <a:cubicBezTo>
                    <a:pt x="3014" y="20361"/>
                    <a:pt x="2968" y="20384"/>
                    <a:pt x="2923" y="20406"/>
                  </a:cubicBezTo>
                  <a:cubicBezTo>
                    <a:pt x="2854" y="20452"/>
                    <a:pt x="2763" y="20520"/>
                    <a:pt x="2671" y="20589"/>
                  </a:cubicBezTo>
                  <a:cubicBezTo>
                    <a:pt x="2580" y="20657"/>
                    <a:pt x="2489" y="20726"/>
                    <a:pt x="2398" y="20772"/>
                  </a:cubicBezTo>
                  <a:cubicBezTo>
                    <a:pt x="2352" y="20794"/>
                    <a:pt x="2306" y="20817"/>
                    <a:pt x="2261" y="20840"/>
                  </a:cubicBezTo>
                  <a:lnTo>
                    <a:pt x="2238" y="20863"/>
                  </a:lnTo>
                  <a:lnTo>
                    <a:pt x="2192" y="20886"/>
                  </a:lnTo>
                  <a:lnTo>
                    <a:pt x="2101" y="20931"/>
                  </a:lnTo>
                  <a:lnTo>
                    <a:pt x="2055" y="20954"/>
                  </a:lnTo>
                  <a:cubicBezTo>
                    <a:pt x="1987" y="20977"/>
                    <a:pt x="1941" y="21000"/>
                    <a:pt x="1895" y="21023"/>
                  </a:cubicBezTo>
                  <a:lnTo>
                    <a:pt x="1827" y="21068"/>
                  </a:lnTo>
                  <a:lnTo>
                    <a:pt x="1781" y="21091"/>
                  </a:lnTo>
                  <a:cubicBezTo>
                    <a:pt x="1781" y="21091"/>
                    <a:pt x="1758" y="21068"/>
                    <a:pt x="1758" y="21068"/>
                  </a:cubicBezTo>
                  <a:lnTo>
                    <a:pt x="1690" y="21068"/>
                  </a:lnTo>
                  <a:cubicBezTo>
                    <a:pt x="1644" y="21068"/>
                    <a:pt x="1599" y="21091"/>
                    <a:pt x="1576" y="21114"/>
                  </a:cubicBezTo>
                  <a:cubicBezTo>
                    <a:pt x="1462" y="21342"/>
                    <a:pt x="1325" y="21570"/>
                    <a:pt x="1119" y="21867"/>
                  </a:cubicBezTo>
                  <a:cubicBezTo>
                    <a:pt x="1074" y="21913"/>
                    <a:pt x="1028" y="21981"/>
                    <a:pt x="1005" y="22027"/>
                  </a:cubicBezTo>
                  <a:cubicBezTo>
                    <a:pt x="960" y="22095"/>
                    <a:pt x="914" y="22141"/>
                    <a:pt x="868" y="22187"/>
                  </a:cubicBezTo>
                  <a:lnTo>
                    <a:pt x="845" y="22232"/>
                  </a:lnTo>
                  <a:cubicBezTo>
                    <a:pt x="777" y="22324"/>
                    <a:pt x="708" y="22438"/>
                    <a:pt x="617" y="22529"/>
                  </a:cubicBezTo>
                  <a:lnTo>
                    <a:pt x="503" y="22689"/>
                  </a:lnTo>
                  <a:cubicBezTo>
                    <a:pt x="435" y="22757"/>
                    <a:pt x="389" y="22826"/>
                    <a:pt x="320" y="22894"/>
                  </a:cubicBezTo>
                  <a:lnTo>
                    <a:pt x="275" y="22963"/>
                  </a:lnTo>
                  <a:lnTo>
                    <a:pt x="184" y="23054"/>
                  </a:lnTo>
                  <a:cubicBezTo>
                    <a:pt x="161" y="23077"/>
                    <a:pt x="138" y="23100"/>
                    <a:pt x="115" y="23123"/>
                  </a:cubicBezTo>
                  <a:cubicBezTo>
                    <a:pt x="115" y="23123"/>
                    <a:pt x="92" y="23145"/>
                    <a:pt x="69" y="23168"/>
                  </a:cubicBezTo>
                  <a:cubicBezTo>
                    <a:pt x="24" y="23237"/>
                    <a:pt x="1" y="23328"/>
                    <a:pt x="47" y="23396"/>
                  </a:cubicBezTo>
                  <a:cubicBezTo>
                    <a:pt x="92" y="23442"/>
                    <a:pt x="161" y="23488"/>
                    <a:pt x="229" y="23488"/>
                  </a:cubicBezTo>
                  <a:cubicBezTo>
                    <a:pt x="252" y="23488"/>
                    <a:pt x="275" y="23465"/>
                    <a:pt x="298" y="23465"/>
                  </a:cubicBezTo>
                  <a:cubicBezTo>
                    <a:pt x="343" y="23488"/>
                    <a:pt x="366" y="23511"/>
                    <a:pt x="389" y="23511"/>
                  </a:cubicBezTo>
                  <a:lnTo>
                    <a:pt x="549" y="23511"/>
                  </a:lnTo>
                  <a:lnTo>
                    <a:pt x="617" y="23488"/>
                  </a:lnTo>
                  <a:lnTo>
                    <a:pt x="800" y="23488"/>
                  </a:lnTo>
                  <a:lnTo>
                    <a:pt x="845" y="23465"/>
                  </a:lnTo>
                  <a:lnTo>
                    <a:pt x="1005" y="23465"/>
                  </a:lnTo>
                  <a:cubicBezTo>
                    <a:pt x="1119" y="23442"/>
                    <a:pt x="1233" y="23419"/>
                    <a:pt x="1348" y="23419"/>
                  </a:cubicBezTo>
                  <a:cubicBezTo>
                    <a:pt x="1462" y="23419"/>
                    <a:pt x="1576" y="23396"/>
                    <a:pt x="1690" y="23374"/>
                  </a:cubicBezTo>
                  <a:lnTo>
                    <a:pt x="1736" y="23351"/>
                  </a:lnTo>
                  <a:lnTo>
                    <a:pt x="1850" y="23351"/>
                  </a:lnTo>
                  <a:cubicBezTo>
                    <a:pt x="1918" y="23328"/>
                    <a:pt x="1987" y="23328"/>
                    <a:pt x="2032" y="23305"/>
                  </a:cubicBezTo>
                  <a:cubicBezTo>
                    <a:pt x="2101" y="23305"/>
                    <a:pt x="2169" y="23282"/>
                    <a:pt x="2238" y="23259"/>
                  </a:cubicBezTo>
                  <a:lnTo>
                    <a:pt x="2283" y="23237"/>
                  </a:lnTo>
                  <a:cubicBezTo>
                    <a:pt x="2306" y="23237"/>
                    <a:pt x="2352" y="23214"/>
                    <a:pt x="2375" y="23214"/>
                  </a:cubicBezTo>
                  <a:lnTo>
                    <a:pt x="2420" y="23191"/>
                  </a:lnTo>
                  <a:lnTo>
                    <a:pt x="2466" y="23168"/>
                  </a:lnTo>
                  <a:cubicBezTo>
                    <a:pt x="2512" y="23168"/>
                    <a:pt x="2535" y="23145"/>
                    <a:pt x="2557" y="23145"/>
                  </a:cubicBezTo>
                  <a:cubicBezTo>
                    <a:pt x="2671" y="23100"/>
                    <a:pt x="2808" y="23054"/>
                    <a:pt x="2900" y="22986"/>
                  </a:cubicBezTo>
                  <a:cubicBezTo>
                    <a:pt x="2991" y="22963"/>
                    <a:pt x="3059" y="22917"/>
                    <a:pt x="3128" y="22894"/>
                  </a:cubicBezTo>
                  <a:cubicBezTo>
                    <a:pt x="3196" y="22871"/>
                    <a:pt x="3288" y="22849"/>
                    <a:pt x="3356" y="22803"/>
                  </a:cubicBezTo>
                  <a:cubicBezTo>
                    <a:pt x="3448" y="22780"/>
                    <a:pt x="3539" y="22735"/>
                    <a:pt x="3630" y="22689"/>
                  </a:cubicBezTo>
                  <a:lnTo>
                    <a:pt x="3699" y="22643"/>
                  </a:lnTo>
                  <a:cubicBezTo>
                    <a:pt x="3767" y="22598"/>
                    <a:pt x="3813" y="22575"/>
                    <a:pt x="3858" y="22552"/>
                  </a:cubicBezTo>
                  <a:lnTo>
                    <a:pt x="3927" y="22529"/>
                  </a:lnTo>
                  <a:cubicBezTo>
                    <a:pt x="3995" y="22483"/>
                    <a:pt x="4041" y="22461"/>
                    <a:pt x="4109" y="22438"/>
                  </a:cubicBezTo>
                  <a:cubicBezTo>
                    <a:pt x="4201" y="22392"/>
                    <a:pt x="4269" y="22346"/>
                    <a:pt x="4361" y="22278"/>
                  </a:cubicBezTo>
                  <a:cubicBezTo>
                    <a:pt x="4497" y="22210"/>
                    <a:pt x="4634" y="22118"/>
                    <a:pt x="4749" y="22027"/>
                  </a:cubicBezTo>
                  <a:cubicBezTo>
                    <a:pt x="4886" y="21936"/>
                    <a:pt x="5000" y="21821"/>
                    <a:pt x="5114" y="21730"/>
                  </a:cubicBezTo>
                  <a:lnTo>
                    <a:pt x="5159" y="21662"/>
                  </a:lnTo>
                  <a:cubicBezTo>
                    <a:pt x="5205" y="21616"/>
                    <a:pt x="5251" y="21570"/>
                    <a:pt x="5274" y="21525"/>
                  </a:cubicBezTo>
                  <a:cubicBezTo>
                    <a:pt x="5342" y="21479"/>
                    <a:pt x="5388" y="21433"/>
                    <a:pt x="5433" y="21388"/>
                  </a:cubicBezTo>
                  <a:lnTo>
                    <a:pt x="5479" y="21342"/>
                  </a:lnTo>
                  <a:lnTo>
                    <a:pt x="5525" y="21297"/>
                  </a:lnTo>
                  <a:cubicBezTo>
                    <a:pt x="5570" y="21251"/>
                    <a:pt x="5616" y="21205"/>
                    <a:pt x="5662" y="21160"/>
                  </a:cubicBezTo>
                  <a:cubicBezTo>
                    <a:pt x="5730" y="21091"/>
                    <a:pt x="5799" y="21023"/>
                    <a:pt x="5867" y="20954"/>
                  </a:cubicBezTo>
                  <a:cubicBezTo>
                    <a:pt x="5890" y="20908"/>
                    <a:pt x="5935" y="20863"/>
                    <a:pt x="5981" y="20794"/>
                  </a:cubicBezTo>
                  <a:lnTo>
                    <a:pt x="6050" y="20726"/>
                  </a:lnTo>
                  <a:lnTo>
                    <a:pt x="6118" y="20635"/>
                  </a:lnTo>
                  <a:cubicBezTo>
                    <a:pt x="6141" y="20589"/>
                    <a:pt x="6187" y="20543"/>
                    <a:pt x="6209" y="20520"/>
                  </a:cubicBezTo>
                  <a:lnTo>
                    <a:pt x="6324" y="20384"/>
                  </a:lnTo>
                  <a:cubicBezTo>
                    <a:pt x="6392" y="20292"/>
                    <a:pt x="6460" y="20201"/>
                    <a:pt x="6529" y="20110"/>
                  </a:cubicBezTo>
                  <a:cubicBezTo>
                    <a:pt x="6643" y="19973"/>
                    <a:pt x="6734" y="19836"/>
                    <a:pt x="6826" y="19699"/>
                  </a:cubicBezTo>
                  <a:cubicBezTo>
                    <a:pt x="6871" y="19653"/>
                    <a:pt x="6894" y="19607"/>
                    <a:pt x="6940" y="19539"/>
                  </a:cubicBezTo>
                  <a:lnTo>
                    <a:pt x="6963" y="19516"/>
                  </a:lnTo>
                  <a:cubicBezTo>
                    <a:pt x="7054" y="19402"/>
                    <a:pt x="7145" y="19265"/>
                    <a:pt x="7237" y="19105"/>
                  </a:cubicBezTo>
                  <a:cubicBezTo>
                    <a:pt x="7328" y="18991"/>
                    <a:pt x="7396" y="18854"/>
                    <a:pt x="7465" y="18740"/>
                  </a:cubicBezTo>
                  <a:lnTo>
                    <a:pt x="7510" y="18649"/>
                  </a:lnTo>
                  <a:cubicBezTo>
                    <a:pt x="7579" y="18489"/>
                    <a:pt x="7670" y="18329"/>
                    <a:pt x="7739" y="18169"/>
                  </a:cubicBezTo>
                  <a:cubicBezTo>
                    <a:pt x="7784" y="18101"/>
                    <a:pt x="7830" y="18010"/>
                    <a:pt x="7876" y="17918"/>
                  </a:cubicBezTo>
                  <a:cubicBezTo>
                    <a:pt x="7898" y="17850"/>
                    <a:pt x="7944" y="17781"/>
                    <a:pt x="7967" y="17713"/>
                  </a:cubicBezTo>
                  <a:cubicBezTo>
                    <a:pt x="8013" y="17599"/>
                    <a:pt x="8081" y="17508"/>
                    <a:pt x="8127" y="17393"/>
                  </a:cubicBezTo>
                  <a:lnTo>
                    <a:pt x="8195" y="17234"/>
                  </a:lnTo>
                  <a:lnTo>
                    <a:pt x="8241" y="17119"/>
                  </a:lnTo>
                  <a:cubicBezTo>
                    <a:pt x="8309" y="17005"/>
                    <a:pt x="8378" y="16868"/>
                    <a:pt x="8423" y="16754"/>
                  </a:cubicBezTo>
                  <a:cubicBezTo>
                    <a:pt x="8492" y="16595"/>
                    <a:pt x="8560" y="16412"/>
                    <a:pt x="8629" y="16252"/>
                  </a:cubicBezTo>
                  <a:lnTo>
                    <a:pt x="8697" y="16115"/>
                  </a:lnTo>
                  <a:cubicBezTo>
                    <a:pt x="8743" y="16001"/>
                    <a:pt x="8789" y="15864"/>
                    <a:pt x="8834" y="15750"/>
                  </a:cubicBezTo>
                  <a:lnTo>
                    <a:pt x="8880" y="15636"/>
                  </a:lnTo>
                  <a:cubicBezTo>
                    <a:pt x="8903" y="15567"/>
                    <a:pt x="8926" y="15476"/>
                    <a:pt x="8971" y="15408"/>
                  </a:cubicBezTo>
                  <a:lnTo>
                    <a:pt x="9017" y="15271"/>
                  </a:lnTo>
                  <a:lnTo>
                    <a:pt x="9017" y="15225"/>
                  </a:lnTo>
                  <a:cubicBezTo>
                    <a:pt x="9040" y="15225"/>
                    <a:pt x="9040" y="15202"/>
                    <a:pt x="9040" y="15179"/>
                  </a:cubicBezTo>
                  <a:lnTo>
                    <a:pt x="9063" y="15157"/>
                  </a:lnTo>
                  <a:lnTo>
                    <a:pt x="9063" y="15111"/>
                  </a:lnTo>
                  <a:lnTo>
                    <a:pt x="9085" y="15111"/>
                  </a:lnTo>
                  <a:lnTo>
                    <a:pt x="9085" y="15088"/>
                  </a:lnTo>
                  <a:cubicBezTo>
                    <a:pt x="9154" y="14883"/>
                    <a:pt x="9222" y="14677"/>
                    <a:pt x="9291" y="14495"/>
                  </a:cubicBezTo>
                  <a:cubicBezTo>
                    <a:pt x="9336" y="14335"/>
                    <a:pt x="9405" y="14152"/>
                    <a:pt x="9473" y="13970"/>
                  </a:cubicBezTo>
                  <a:cubicBezTo>
                    <a:pt x="9496" y="13878"/>
                    <a:pt x="9519" y="13810"/>
                    <a:pt x="9542" y="13719"/>
                  </a:cubicBezTo>
                  <a:cubicBezTo>
                    <a:pt x="9565" y="13627"/>
                    <a:pt x="9588" y="13536"/>
                    <a:pt x="9610" y="13422"/>
                  </a:cubicBezTo>
                  <a:lnTo>
                    <a:pt x="9656" y="13285"/>
                  </a:lnTo>
                  <a:cubicBezTo>
                    <a:pt x="9702" y="13148"/>
                    <a:pt x="9747" y="12988"/>
                    <a:pt x="9770" y="12851"/>
                  </a:cubicBezTo>
                  <a:cubicBezTo>
                    <a:pt x="9793" y="12760"/>
                    <a:pt x="9816" y="12669"/>
                    <a:pt x="9816" y="12577"/>
                  </a:cubicBezTo>
                  <a:cubicBezTo>
                    <a:pt x="9861" y="12372"/>
                    <a:pt x="9907" y="12189"/>
                    <a:pt x="9930" y="12029"/>
                  </a:cubicBezTo>
                  <a:cubicBezTo>
                    <a:pt x="9953" y="11938"/>
                    <a:pt x="9953" y="11847"/>
                    <a:pt x="9976" y="11756"/>
                  </a:cubicBezTo>
                  <a:cubicBezTo>
                    <a:pt x="9976" y="11687"/>
                    <a:pt x="9976" y="11641"/>
                    <a:pt x="9976" y="11573"/>
                  </a:cubicBezTo>
                  <a:cubicBezTo>
                    <a:pt x="9976" y="11527"/>
                    <a:pt x="9976" y="11459"/>
                    <a:pt x="9976" y="11413"/>
                  </a:cubicBezTo>
                  <a:cubicBezTo>
                    <a:pt x="9976" y="11413"/>
                    <a:pt x="9976" y="11390"/>
                    <a:pt x="9953" y="11390"/>
                  </a:cubicBezTo>
                  <a:cubicBezTo>
                    <a:pt x="10021" y="11162"/>
                    <a:pt x="10067" y="10888"/>
                    <a:pt x="10090" y="10614"/>
                  </a:cubicBezTo>
                  <a:lnTo>
                    <a:pt x="10113" y="10523"/>
                  </a:lnTo>
                  <a:cubicBezTo>
                    <a:pt x="10113" y="10386"/>
                    <a:pt x="10135" y="10249"/>
                    <a:pt x="10158" y="10135"/>
                  </a:cubicBezTo>
                  <a:lnTo>
                    <a:pt x="10158" y="10089"/>
                  </a:lnTo>
                  <a:cubicBezTo>
                    <a:pt x="10158" y="10021"/>
                    <a:pt x="10181" y="9930"/>
                    <a:pt x="10181" y="9838"/>
                  </a:cubicBezTo>
                  <a:cubicBezTo>
                    <a:pt x="10181" y="9815"/>
                    <a:pt x="10181" y="9770"/>
                    <a:pt x="10181" y="9747"/>
                  </a:cubicBezTo>
                  <a:cubicBezTo>
                    <a:pt x="10181" y="9724"/>
                    <a:pt x="10204" y="9701"/>
                    <a:pt x="10204" y="9678"/>
                  </a:cubicBezTo>
                  <a:cubicBezTo>
                    <a:pt x="10227" y="9564"/>
                    <a:pt x="10227" y="9473"/>
                    <a:pt x="10249" y="9359"/>
                  </a:cubicBezTo>
                  <a:cubicBezTo>
                    <a:pt x="10249" y="9313"/>
                    <a:pt x="10249" y="9268"/>
                    <a:pt x="10249" y="9199"/>
                  </a:cubicBezTo>
                  <a:cubicBezTo>
                    <a:pt x="10272" y="9062"/>
                    <a:pt x="10295" y="8902"/>
                    <a:pt x="10295" y="8765"/>
                  </a:cubicBezTo>
                  <a:cubicBezTo>
                    <a:pt x="10295" y="8697"/>
                    <a:pt x="10295" y="8628"/>
                    <a:pt x="10318" y="8583"/>
                  </a:cubicBezTo>
                  <a:cubicBezTo>
                    <a:pt x="10318" y="8492"/>
                    <a:pt x="10318" y="8400"/>
                    <a:pt x="10318" y="8309"/>
                  </a:cubicBezTo>
                  <a:cubicBezTo>
                    <a:pt x="10341" y="8149"/>
                    <a:pt x="10341" y="7989"/>
                    <a:pt x="10341" y="7830"/>
                  </a:cubicBezTo>
                  <a:cubicBezTo>
                    <a:pt x="10341" y="7647"/>
                    <a:pt x="10341" y="7442"/>
                    <a:pt x="10341" y="7259"/>
                  </a:cubicBezTo>
                  <a:cubicBezTo>
                    <a:pt x="10341" y="7054"/>
                    <a:pt x="10341" y="6871"/>
                    <a:pt x="10341" y="6666"/>
                  </a:cubicBezTo>
                  <a:cubicBezTo>
                    <a:pt x="10318" y="6277"/>
                    <a:pt x="10318" y="5912"/>
                    <a:pt x="10295" y="5570"/>
                  </a:cubicBezTo>
                  <a:cubicBezTo>
                    <a:pt x="10295" y="5479"/>
                    <a:pt x="10272" y="5387"/>
                    <a:pt x="10272" y="5296"/>
                  </a:cubicBezTo>
                  <a:cubicBezTo>
                    <a:pt x="10272" y="5250"/>
                    <a:pt x="10272" y="5205"/>
                    <a:pt x="10272" y="5182"/>
                  </a:cubicBezTo>
                  <a:cubicBezTo>
                    <a:pt x="10249" y="5113"/>
                    <a:pt x="10249" y="5068"/>
                    <a:pt x="10249" y="4999"/>
                  </a:cubicBezTo>
                  <a:cubicBezTo>
                    <a:pt x="10227" y="4817"/>
                    <a:pt x="10204" y="4611"/>
                    <a:pt x="10158" y="4406"/>
                  </a:cubicBezTo>
                  <a:cubicBezTo>
                    <a:pt x="10158" y="4315"/>
                    <a:pt x="10135" y="4200"/>
                    <a:pt x="10113" y="4086"/>
                  </a:cubicBezTo>
                  <a:lnTo>
                    <a:pt x="10090" y="3904"/>
                  </a:lnTo>
                  <a:cubicBezTo>
                    <a:pt x="10090" y="3858"/>
                    <a:pt x="10067" y="3812"/>
                    <a:pt x="10067" y="3744"/>
                  </a:cubicBezTo>
                  <a:cubicBezTo>
                    <a:pt x="10067" y="3721"/>
                    <a:pt x="10044" y="3675"/>
                    <a:pt x="10044" y="3630"/>
                  </a:cubicBezTo>
                  <a:cubicBezTo>
                    <a:pt x="10044" y="3538"/>
                    <a:pt x="10021" y="3470"/>
                    <a:pt x="9998" y="3379"/>
                  </a:cubicBezTo>
                  <a:cubicBezTo>
                    <a:pt x="9976" y="3219"/>
                    <a:pt x="9930" y="3059"/>
                    <a:pt x="9884" y="2899"/>
                  </a:cubicBezTo>
                  <a:lnTo>
                    <a:pt x="9884" y="2922"/>
                  </a:lnTo>
                  <a:cubicBezTo>
                    <a:pt x="9861" y="2854"/>
                    <a:pt x="9839" y="2762"/>
                    <a:pt x="9816" y="2671"/>
                  </a:cubicBezTo>
                  <a:cubicBezTo>
                    <a:pt x="9793" y="2580"/>
                    <a:pt x="9770" y="2511"/>
                    <a:pt x="9724" y="2443"/>
                  </a:cubicBezTo>
                  <a:cubicBezTo>
                    <a:pt x="9702" y="2352"/>
                    <a:pt x="9656" y="2283"/>
                    <a:pt x="9633" y="2215"/>
                  </a:cubicBezTo>
                  <a:cubicBezTo>
                    <a:pt x="9588" y="2123"/>
                    <a:pt x="9542" y="2055"/>
                    <a:pt x="9496" y="1964"/>
                  </a:cubicBezTo>
                  <a:lnTo>
                    <a:pt x="9359" y="1781"/>
                  </a:lnTo>
                  <a:cubicBezTo>
                    <a:pt x="9336" y="1735"/>
                    <a:pt x="9314" y="1712"/>
                    <a:pt x="9291" y="1667"/>
                  </a:cubicBezTo>
                  <a:cubicBezTo>
                    <a:pt x="9268" y="1621"/>
                    <a:pt x="9245" y="1598"/>
                    <a:pt x="9222" y="1575"/>
                  </a:cubicBezTo>
                  <a:cubicBezTo>
                    <a:pt x="9177" y="1484"/>
                    <a:pt x="9131" y="1416"/>
                    <a:pt x="9085" y="1347"/>
                  </a:cubicBezTo>
                  <a:cubicBezTo>
                    <a:pt x="9017" y="1256"/>
                    <a:pt x="8948" y="1187"/>
                    <a:pt x="8880" y="1096"/>
                  </a:cubicBezTo>
                  <a:cubicBezTo>
                    <a:pt x="8857" y="1051"/>
                    <a:pt x="8811" y="1005"/>
                    <a:pt x="8789" y="982"/>
                  </a:cubicBezTo>
                  <a:lnTo>
                    <a:pt x="8766" y="936"/>
                  </a:lnTo>
                  <a:cubicBezTo>
                    <a:pt x="8720" y="891"/>
                    <a:pt x="8652" y="822"/>
                    <a:pt x="8606" y="777"/>
                  </a:cubicBezTo>
                  <a:lnTo>
                    <a:pt x="8583" y="754"/>
                  </a:lnTo>
                  <a:cubicBezTo>
                    <a:pt x="8492" y="640"/>
                    <a:pt x="8423" y="571"/>
                    <a:pt x="8332" y="503"/>
                  </a:cubicBezTo>
                  <a:cubicBezTo>
                    <a:pt x="8286" y="457"/>
                    <a:pt x="8241" y="434"/>
                    <a:pt x="8195" y="389"/>
                  </a:cubicBezTo>
                  <a:cubicBezTo>
                    <a:pt x="8172" y="366"/>
                    <a:pt x="8104" y="343"/>
                    <a:pt x="8058" y="320"/>
                  </a:cubicBezTo>
                  <a:lnTo>
                    <a:pt x="8035" y="297"/>
                  </a:lnTo>
                  <a:lnTo>
                    <a:pt x="7990" y="297"/>
                  </a:lnTo>
                  <a:cubicBezTo>
                    <a:pt x="7967" y="274"/>
                    <a:pt x="7944" y="274"/>
                    <a:pt x="7944" y="274"/>
                  </a:cubicBezTo>
                  <a:cubicBezTo>
                    <a:pt x="7898" y="297"/>
                    <a:pt x="7898" y="297"/>
                    <a:pt x="7876" y="297"/>
                  </a:cubicBezTo>
                  <a:lnTo>
                    <a:pt x="7762" y="297"/>
                  </a:lnTo>
                  <a:cubicBezTo>
                    <a:pt x="7716" y="206"/>
                    <a:pt x="7670" y="115"/>
                    <a:pt x="7625" y="46"/>
                  </a:cubicBezTo>
                  <a:cubicBezTo>
                    <a:pt x="7602" y="23"/>
                    <a:pt x="7556" y="1"/>
                    <a:pt x="7510"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9"/>
            <p:cNvSpPr/>
            <p:nvPr/>
          </p:nvSpPr>
          <p:spPr>
            <a:xfrm>
              <a:off x="6848900" y="1768425"/>
              <a:ext cx="265350" cy="220300"/>
            </a:xfrm>
            <a:custGeom>
              <a:avLst/>
              <a:gdLst/>
              <a:ahLst/>
              <a:cxnLst/>
              <a:rect l="l" t="t" r="r" b="b"/>
              <a:pathLst>
                <a:path w="10614" h="8812" extrusionOk="0">
                  <a:moveTo>
                    <a:pt x="4474" y="1"/>
                  </a:moveTo>
                  <a:cubicBezTo>
                    <a:pt x="4291" y="1"/>
                    <a:pt x="4086" y="24"/>
                    <a:pt x="3903" y="69"/>
                  </a:cubicBezTo>
                  <a:cubicBezTo>
                    <a:pt x="3858" y="69"/>
                    <a:pt x="3835" y="92"/>
                    <a:pt x="3812" y="138"/>
                  </a:cubicBezTo>
                  <a:cubicBezTo>
                    <a:pt x="3721" y="138"/>
                    <a:pt x="3652" y="138"/>
                    <a:pt x="3561" y="161"/>
                  </a:cubicBezTo>
                  <a:lnTo>
                    <a:pt x="3515" y="161"/>
                  </a:lnTo>
                  <a:cubicBezTo>
                    <a:pt x="3470" y="161"/>
                    <a:pt x="3424" y="184"/>
                    <a:pt x="3378" y="184"/>
                  </a:cubicBezTo>
                  <a:lnTo>
                    <a:pt x="3333" y="184"/>
                  </a:lnTo>
                  <a:cubicBezTo>
                    <a:pt x="3264" y="206"/>
                    <a:pt x="3196" y="206"/>
                    <a:pt x="3127" y="229"/>
                  </a:cubicBezTo>
                  <a:cubicBezTo>
                    <a:pt x="3059" y="252"/>
                    <a:pt x="2967" y="252"/>
                    <a:pt x="2876" y="298"/>
                  </a:cubicBezTo>
                  <a:cubicBezTo>
                    <a:pt x="2831" y="298"/>
                    <a:pt x="2785" y="321"/>
                    <a:pt x="2739" y="343"/>
                  </a:cubicBezTo>
                  <a:lnTo>
                    <a:pt x="2625" y="389"/>
                  </a:lnTo>
                  <a:cubicBezTo>
                    <a:pt x="2557" y="412"/>
                    <a:pt x="2465" y="435"/>
                    <a:pt x="2397" y="458"/>
                  </a:cubicBezTo>
                  <a:cubicBezTo>
                    <a:pt x="2260" y="503"/>
                    <a:pt x="2123" y="572"/>
                    <a:pt x="1986" y="640"/>
                  </a:cubicBezTo>
                  <a:lnTo>
                    <a:pt x="1895" y="686"/>
                  </a:lnTo>
                  <a:cubicBezTo>
                    <a:pt x="1803" y="709"/>
                    <a:pt x="1735" y="754"/>
                    <a:pt x="1666" y="777"/>
                  </a:cubicBezTo>
                  <a:lnTo>
                    <a:pt x="1644" y="800"/>
                  </a:lnTo>
                  <a:cubicBezTo>
                    <a:pt x="1552" y="846"/>
                    <a:pt x="1484" y="891"/>
                    <a:pt x="1393" y="937"/>
                  </a:cubicBezTo>
                  <a:cubicBezTo>
                    <a:pt x="1347" y="982"/>
                    <a:pt x="1301" y="1005"/>
                    <a:pt x="1278" y="1051"/>
                  </a:cubicBezTo>
                  <a:lnTo>
                    <a:pt x="1210" y="1097"/>
                  </a:lnTo>
                  <a:cubicBezTo>
                    <a:pt x="1187" y="1119"/>
                    <a:pt x="1164" y="1142"/>
                    <a:pt x="1141" y="1165"/>
                  </a:cubicBezTo>
                  <a:cubicBezTo>
                    <a:pt x="1119" y="1165"/>
                    <a:pt x="1096" y="1188"/>
                    <a:pt x="1073" y="1211"/>
                  </a:cubicBezTo>
                  <a:cubicBezTo>
                    <a:pt x="1027" y="1256"/>
                    <a:pt x="982" y="1279"/>
                    <a:pt x="959" y="1325"/>
                  </a:cubicBezTo>
                  <a:lnTo>
                    <a:pt x="913" y="1371"/>
                  </a:lnTo>
                  <a:cubicBezTo>
                    <a:pt x="890" y="1393"/>
                    <a:pt x="868" y="1416"/>
                    <a:pt x="845" y="1439"/>
                  </a:cubicBezTo>
                  <a:lnTo>
                    <a:pt x="822" y="1462"/>
                  </a:lnTo>
                  <a:cubicBezTo>
                    <a:pt x="776" y="1485"/>
                    <a:pt x="753" y="1530"/>
                    <a:pt x="708" y="1553"/>
                  </a:cubicBezTo>
                  <a:cubicBezTo>
                    <a:pt x="685" y="1576"/>
                    <a:pt x="662" y="1599"/>
                    <a:pt x="639" y="1622"/>
                  </a:cubicBezTo>
                  <a:cubicBezTo>
                    <a:pt x="594" y="1667"/>
                    <a:pt x="548" y="1690"/>
                    <a:pt x="502" y="1736"/>
                  </a:cubicBezTo>
                  <a:cubicBezTo>
                    <a:pt x="480" y="1781"/>
                    <a:pt x="434" y="1804"/>
                    <a:pt x="411" y="1850"/>
                  </a:cubicBezTo>
                  <a:cubicBezTo>
                    <a:pt x="388" y="1873"/>
                    <a:pt x="365" y="1895"/>
                    <a:pt x="343" y="1918"/>
                  </a:cubicBezTo>
                  <a:cubicBezTo>
                    <a:pt x="274" y="2010"/>
                    <a:pt x="206" y="2078"/>
                    <a:pt x="114" y="2124"/>
                  </a:cubicBezTo>
                  <a:cubicBezTo>
                    <a:pt x="91" y="2169"/>
                    <a:pt x="69" y="2215"/>
                    <a:pt x="91" y="2261"/>
                  </a:cubicBezTo>
                  <a:cubicBezTo>
                    <a:pt x="46" y="2284"/>
                    <a:pt x="23" y="2329"/>
                    <a:pt x="23" y="2352"/>
                  </a:cubicBezTo>
                  <a:cubicBezTo>
                    <a:pt x="0" y="2398"/>
                    <a:pt x="23" y="2443"/>
                    <a:pt x="46" y="2466"/>
                  </a:cubicBezTo>
                  <a:cubicBezTo>
                    <a:pt x="46" y="2512"/>
                    <a:pt x="91" y="2535"/>
                    <a:pt x="137" y="2557"/>
                  </a:cubicBezTo>
                  <a:cubicBezTo>
                    <a:pt x="206" y="2557"/>
                    <a:pt x="274" y="2557"/>
                    <a:pt x="365" y="2580"/>
                  </a:cubicBezTo>
                  <a:cubicBezTo>
                    <a:pt x="753" y="2626"/>
                    <a:pt x="1073" y="2694"/>
                    <a:pt x="1370" y="2809"/>
                  </a:cubicBezTo>
                  <a:lnTo>
                    <a:pt x="1415" y="2809"/>
                  </a:lnTo>
                  <a:cubicBezTo>
                    <a:pt x="1438" y="2831"/>
                    <a:pt x="1461" y="2831"/>
                    <a:pt x="1484" y="2831"/>
                  </a:cubicBezTo>
                  <a:lnTo>
                    <a:pt x="1552" y="2831"/>
                  </a:lnTo>
                  <a:cubicBezTo>
                    <a:pt x="1621" y="2809"/>
                    <a:pt x="1666" y="2763"/>
                    <a:pt x="1689" y="2740"/>
                  </a:cubicBezTo>
                  <a:cubicBezTo>
                    <a:pt x="1712" y="2694"/>
                    <a:pt x="1758" y="2672"/>
                    <a:pt x="1781" y="2626"/>
                  </a:cubicBezTo>
                  <a:lnTo>
                    <a:pt x="1826" y="2580"/>
                  </a:lnTo>
                  <a:cubicBezTo>
                    <a:pt x="1872" y="2512"/>
                    <a:pt x="1940" y="2466"/>
                    <a:pt x="2009" y="2398"/>
                  </a:cubicBezTo>
                  <a:lnTo>
                    <a:pt x="2054" y="2352"/>
                  </a:lnTo>
                  <a:cubicBezTo>
                    <a:pt x="2077" y="2329"/>
                    <a:pt x="2100" y="2306"/>
                    <a:pt x="2123" y="2284"/>
                  </a:cubicBezTo>
                  <a:lnTo>
                    <a:pt x="2214" y="2238"/>
                  </a:lnTo>
                  <a:cubicBezTo>
                    <a:pt x="2260" y="2192"/>
                    <a:pt x="2306" y="2169"/>
                    <a:pt x="2328" y="2147"/>
                  </a:cubicBezTo>
                  <a:lnTo>
                    <a:pt x="2306" y="2147"/>
                  </a:lnTo>
                  <a:cubicBezTo>
                    <a:pt x="2442" y="2055"/>
                    <a:pt x="2602" y="1964"/>
                    <a:pt x="2739" y="1895"/>
                  </a:cubicBezTo>
                  <a:lnTo>
                    <a:pt x="2785" y="1873"/>
                  </a:lnTo>
                  <a:cubicBezTo>
                    <a:pt x="2853" y="1804"/>
                    <a:pt x="2945" y="1781"/>
                    <a:pt x="3013" y="1736"/>
                  </a:cubicBezTo>
                  <a:cubicBezTo>
                    <a:pt x="3104" y="1690"/>
                    <a:pt x="3196" y="1644"/>
                    <a:pt x="3264" y="1599"/>
                  </a:cubicBezTo>
                  <a:cubicBezTo>
                    <a:pt x="3310" y="1599"/>
                    <a:pt x="3356" y="1576"/>
                    <a:pt x="3378" y="1553"/>
                  </a:cubicBezTo>
                  <a:cubicBezTo>
                    <a:pt x="3424" y="1553"/>
                    <a:pt x="3470" y="1530"/>
                    <a:pt x="3515" y="1507"/>
                  </a:cubicBezTo>
                  <a:lnTo>
                    <a:pt x="3561" y="1485"/>
                  </a:lnTo>
                  <a:cubicBezTo>
                    <a:pt x="3629" y="1462"/>
                    <a:pt x="3721" y="1439"/>
                    <a:pt x="3789" y="1416"/>
                  </a:cubicBezTo>
                  <a:cubicBezTo>
                    <a:pt x="3903" y="1371"/>
                    <a:pt x="4017" y="1348"/>
                    <a:pt x="4132" y="1325"/>
                  </a:cubicBezTo>
                  <a:cubicBezTo>
                    <a:pt x="4223" y="1279"/>
                    <a:pt x="4337" y="1256"/>
                    <a:pt x="4451" y="1256"/>
                  </a:cubicBezTo>
                  <a:cubicBezTo>
                    <a:pt x="4542" y="1234"/>
                    <a:pt x="4657" y="1234"/>
                    <a:pt x="4748" y="1234"/>
                  </a:cubicBezTo>
                  <a:lnTo>
                    <a:pt x="4885" y="1234"/>
                  </a:lnTo>
                  <a:cubicBezTo>
                    <a:pt x="5022" y="1234"/>
                    <a:pt x="5182" y="1256"/>
                    <a:pt x="5318" y="1279"/>
                  </a:cubicBezTo>
                  <a:cubicBezTo>
                    <a:pt x="5433" y="1279"/>
                    <a:pt x="5524" y="1302"/>
                    <a:pt x="5615" y="1325"/>
                  </a:cubicBezTo>
                  <a:lnTo>
                    <a:pt x="5775" y="1325"/>
                  </a:lnTo>
                  <a:cubicBezTo>
                    <a:pt x="5821" y="1348"/>
                    <a:pt x="5866" y="1348"/>
                    <a:pt x="5912" y="1348"/>
                  </a:cubicBezTo>
                  <a:cubicBezTo>
                    <a:pt x="6003" y="1371"/>
                    <a:pt x="6117" y="1393"/>
                    <a:pt x="6209" y="1416"/>
                  </a:cubicBezTo>
                  <a:cubicBezTo>
                    <a:pt x="6300" y="1439"/>
                    <a:pt x="6391" y="1462"/>
                    <a:pt x="6483" y="1485"/>
                  </a:cubicBezTo>
                  <a:cubicBezTo>
                    <a:pt x="6620" y="1553"/>
                    <a:pt x="6756" y="1622"/>
                    <a:pt x="6871" y="1690"/>
                  </a:cubicBezTo>
                  <a:cubicBezTo>
                    <a:pt x="6985" y="1759"/>
                    <a:pt x="7099" y="1850"/>
                    <a:pt x="7236" y="1941"/>
                  </a:cubicBezTo>
                  <a:lnTo>
                    <a:pt x="7259" y="1941"/>
                  </a:lnTo>
                  <a:lnTo>
                    <a:pt x="7396" y="2055"/>
                  </a:lnTo>
                  <a:lnTo>
                    <a:pt x="7533" y="2169"/>
                  </a:lnTo>
                  <a:cubicBezTo>
                    <a:pt x="7601" y="2215"/>
                    <a:pt x="7692" y="2284"/>
                    <a:pt x="7784" y="2352"/>
                  </a:cubicBezTo>
                  <a:cubicBezTo>
                    <a:pt x="7875" y="2420"/>
                    <a:pt x="7943" y="2512"/>
                    <a:pt x="8035" y="2580"/>
                  </a:cubicBezTo>
                  <a:cubicBezTo>
                    <a:pt x="8058" y="2603"/>
                    <a:pt x="8103" y="2649"/>
                    <a:pt x="8126" y="2672"/>
                  </a:cubicBezTo>
                  <a:cubicBezTo>
                    <a:pt x="8172" y="2717"/>
                    <a:pt x="8217" y="2763"/>
                    <a:pt x="8263" y="2809"/>
                  </a:cubicBezTo>
                  <a:cubicBezTo>
                    <a:pt x="8331" y="2900"/>
                    <a:pt x="8400" y="2968"/>
                    <a:pt x="8446" y="3014"/>
                  </a:cubicBezTo>
                  <a:cubicBezTo>
                    <a:pt x="8605" y="3219"/>
                    <a:pt x="8742" y="3402"/>
                    <a:pt x="8834" y="3607"/>
                  </a:cubicBezTo>
                  <a:lnTo>
                    <a:pt x="8879" y="3699"/>
                  </a:lnTo>
                  <a:cubicBezTo>
                    <a:pt x="8902" y="3767"/>
                    <a:pt x="8925" y="3836"/>
                    <a:pt x="8971" y="3904"/>
                  </a:cubicBezTo>
                  <a:lnTo>
                    <a:pt x="8971" y="3927"/>
                  </a:lnTo>
                  <a:cubicBezTo>
                    <a:pt x="8993" y="3973"/>
                    <a:pt x="8993" y="3995"/>
                    <a:pt x="9016" y="4041"/>
                  </a:cubicBezTo>
                  <a:cubicBezTo>
                    <a:pt x="9016" y="4087"/>
                    <a:pt x="9039" y="4132"/>
                    <a:pt x="9039" y="4178"/>
                  </a:cubicBezTo>
                  <a:cubicBezTo>
                    <a:pt x="9062" y="4246"/>
                    <a:pt x="9062" y="4292"/>
                    <a:pt x="9085" y="4361"/>
                  </a:cubicBezTo>
                  <a:cubicBezTo>
                    <a:pt x="9085" y="4429"/>
                    <a:pt x="9107" y="4498"/>
                    <a:pt x="9107" y="4566"/>
                  </a:cubicBezTo>
                  <a:cubicBezTo>
                    <a:pt x="9107" y="4612"/>
                    <a:pt x="9107" y="4680"/>
                    <a:pt x="9130" y="4749"/>
                  </a:cubicBezTo>
                  <a:lnTo>
                    <a:pt x="9130" y="4817"/>
                  </a:lnTo>
                  <a:lnTo>
                    <a:pt x="9130" y="4908"/>
                  </a:lnTo>
                  <a:cubicBezTo>
                    <a:pt x="9153" y="5023"/>
                    <a:pt x="9153" y="5160"/>
                    <a:pt x="9153" y="5274"/>
                  </a:cubicBezTo>
                  <a:cubicBezTo>
                    <a:pt x="9130" y="5365"/>
                    <a:pt x="9107" y="5433"/>
                    <a:pt x="9085" y="5525"/>
                  </a:cubicBezTo>
                  <a:cubicBezTo>
                    <a:pt x="9039" y="5616"/>
                    <a:pt x="9016" y="5707"/>
                    <a:pt x="8993" y="5799"/>
                  </a:cubicBezTo>
                  <a:cubicBezTo>
                    <a:pt x="8971" y="5913"/>
                    <a:pt x="8948" y="6004"/>
                    <a:pt x="8925" y="6095"/>
                  </a:cubicBezTo>
                  <a:cubicBezTo>
                    <a:pt x="8902" y="6164"/>
                    <a:pt x="8879" y="6255"/>
                    <a:pt x="8834" y="6346"/>
                  </a:cubicBezTo>
                  <a:cubicBezTo>
                    <a:pt x="8788" y="6461"/>
                    <a:pt x="8719" y="6597"/>
                    <a:pt x="8628" y="6780"/>
                  </a:cubicBezTo>
                  <a:cubicBezTo>
                    <a:pt x="8605" y="6803"/>
                    <a:pt x="8605" y="6849"/>
                    <a:pt x="8582" y="6894"/>
                  </a:cubicBezTo>
                  <a:cubicBezTo>
                    <a:pt x="8560" y="6917"/>
                    <a:pt x="8537" y="6963"/>
                    <a:pt x="8514" y="6986"/>
                  </a:cubicBezTo>
                  <a:cubicBezTo>
                    <a:pt x="8491" y="7054"/>
                    <a:pt x="8468" y="7100"/>
                    <a:pt x="8423" y="7145"/>
                  </a:cubicBezTo>
                  <a:cubicBezTo>
                    <a:pt x="8400" y="7191"/>
                    <a:pt x="8377" y="7214"/>
                    <a:pt x="8354" y="7259"/>
                  </a:cubicBezTo>
                  <a:cubicBezTo>
                    <a:pt x="8309" y="7328"/>
                    <a:pt x="8263" y="7396"/>
                    <a:pt x="8263" y="7488"/>
                  </a:cubicBezTo>
                  <a:cubicBezTo>
                    <a:pt x="8286" y="7533"/>
                    <a:pt x="8286" y="7602"/>
                    <a:pt x="8331" y="7670"/>
                  </a:cubicBezTo>
                  <a:cubicBezTo>
                    <a:pt x="8354" y="7693"/>
                    <a:pt x="8377" y="7716"/>
                    <a:pt x="8400" y="7739"/>
                  </a:cubicBezTo>
                  <a:lnTo>
                    <a:pt x="8423" y="7762"/>
                  </a:lnTo>
                  <a:lnTo>
                    <a:pt x="8446" y="7807"/>
                  </a:lnTo>
                  <a:lnTo>
                    <a:pt x="8468" y="7830"/>
                  </a:lnTo>
                  <a:cubicBezTo>
                    <a:pt x="8491" y="7853"/>
                    <a:pt x="8514" y="7899"/>
                    <a:pt x="8560" y="7944"/>
                  </a:cubicBezTo>
                  <a:cubicBezTo>
                    <a:pt x="8582" y="7967"/>
                    <a:pt x="8582" y="7990"/>
                    <a:pt x="8605" y="8013"/>
                  </a:cubicBezTo>
                  <a:cubicBezTo>
                    <a:pt x="8605" y="8035"/>
                    <a:pt x="8628" y="8035"/>
                    <a:pt x="8628" y="8058"/>
                  </a:cubicBezTo>
                  <a:lnTo>
                    <a:pt x="8651" y="8081"/>
                  </a:lnTo>
                  <a:cubicBezTo>
                    <a:pt x="8674" y="8127"/>
                    <a:pt x="8697" y="8172"/>
                    <a:pt x="8742" y="8218"/>
                  </a:cubicBezTo>
                  <a:lnTo>
                    <a:pt x="8765" y="8241"/>
                  </a:lnTo>
                  <a:cubicBezTo>
                    <a:pt x="8765" y="8264"/>
                    <a:pt x="8788" y="8287"/>
                    <a:pt x="8788" y="8309"/>
                  </a:cubicBezTo>
                  <a:cubicBezTo>
                    <a:pt x="8811" y="8332"/>
                    <a:pt x="8834" y="8378"/>
                    <a:pt x="8856" y="8424"/>
                  </a:cubicBezTo>
                  <a:lnTo>
                    <a:pt x="8879" y="8469"/>
                  </a:lnTo>
                  <a:cubicBezTo>
                    <a:pt x="8902" y="8515"/>
                    <a:pt x="8925" y="8583"/>
                    <a:pt x="8971" y="8652"/>
                  </a:cubicBezTo>
                  <a:cubicBezTo>
                    <a:pt x="8971" y="8675"/>
                    <a:pt x="8993" y="8697"/>
                    <a:pt x="8993" y="8697"/>
                  </a:cubicBezTo>
                  <a:cubicBezTo>
                    <a:pt x="8993" y="8720"/>
                    <a:pt x="9016" y="8720"/>
                    <a:pt x="9016" y="8743"/>
                  </a:cubicBezTo>
                  <a:cubicBezTo>
                    <a:pt x="9062" y="8789"/>
                    <a:pt x="9130" y="8812"/>
                    <a:pt x="9176" y="8812"/>
                  </a:cubicBezTo>
                  <a:cubicBezTo>
                    <a:pt x="9199" y="8812"/>
                    <a:pt x="9222" y="8812"/>
                    <a:pt x="9244" y="8789"/>
                  </a:cubicBezTo>
                  <a:lnTo>
                    <a:pt x="9153" y="8789"/>
                  </a:lnTo>
                  <a:cubicBezTo>
                    <a:pt x="9153" y="8789"/>
                    <a:pt x="9130" y="8766"/>
                    <a:pt x="9130" y="8766"/>
                  </a:cubicBezTo>
                  <a:cubicBezTo>
                    <a:pt x="9130" y="8743"/>
                    <a:pt x="9130" y="8743"/>
                    <a:pt x="9130" y="8720"/>
                  </a:cubicBezTo>
                  <a:cubicBezTo>
                    <a:pt x="9153" y="8697"/>
                    <a:pt x="9176" y="8675"/>
                    <a:pt x="9176" y="8652"/>
                  </a:cubicBezTo>
                  <a:lnTo>
                    <a:pt x="9199" y="8629"/>
                  </a:lnTo>
                  <a:cubicBezTo>
                    <a:pt x="9222" y="8583"/>
                    <a:pt x="9244" y="8560"/>
                    <a:pt x="9267" y="8538"/>
                  </a:cubicBezTo>
                  <a:cubicBezTo>
                    <a:pt x="9290" y="8492"/>
                    <a:pt x="9336" y="8446"/>
                    <a:pt x="9359" y="8424"/>
                  </a:cubicBezTo>
                  <a:cubicBezTo>
                    <a:pt x="9359" y="8378"/>
                    <a:pt x="9336" y="8332"/>
                    <a:pt x="9336" y="8287"/>
                  </a:cubicBezTo>
                  <a:cubicBezTo>
                    <a:pt x="9336" y="8264"/>
                    <a:pt x="9313" y="8264"/>
                    <a:pt x="9313" y="8241"/>
                  </a:cubicBezTo>
                  <a:lnTo>
                    <a:pt x="9336" y="8195"/>
                  </a:lnTo>
                  <a:cubicBezTo>
                    <a:pt x="9359" y="8150"/>
                    <a:pt x="9404" y="8104"/>
                    <a:pt x="9427" y="8058"/>
                  </a:cubicBezTo>
                  <a:cubicBezTo>
                    <a:pt x="9450" y="8035"/>
                    <a:pt x="9473" y="7990"/>
                    <a:pt x="9496" y="7967"/>
                  </a:cubicBezTo>
                  <a:cubicBezTo>
                    <a:pt x="9564" y="7853"/>
                    <a:pt x="9632" y="7739"/>
                    <a:pt x="9701" y="7647"/>
                  </a:cubicBezTo>
                  <a:cubicBezTo>
                    <a:pt x="9769" y="7511"/>
                    <a:pt x="9838" y="7374"/>
                    <a:pt x="9906" y="7282"/>
                  </a:cubicBezTo>
                  <a:cubicBezTo>
                    <a:pt x="9952" y="7168"/>
                    <a:pt x="9998" y="7031"/>
                    <a:pt x="10066" y="6894"/>
                  </a:cubicBezTo>
                  <a:cubicBezTo>
                    <a:pt x="10089" y="6849"/>
                    <a:pt x="10112" y="6803"/>
                    <a:pt x="10135" y="6757"/>
                  </a:cubicBezTo>
                  <a:cubicBezTo>
                    <a:pt x="10135" y="6734"/>
                    <a:pt x="10135" y="6712"/>
                    <a:pt x="10135" y="6689"/>
                  </a:cubicBezTo>
                  <a:cubicBezTo>
                    <a:pt x="10157" y="6666"/>
                    <a:pt x="10157" y="6643"/>
                    <a:pt x="10157" y="6620"/>
                  </a:cubicBezTo>
                  <a:lnTo>
                    <a:pt x="10203" y="6552"/>
                  </a:lnTo>
                  <a:cubicBezTo>
                    <a:pt x="10226" y="6461"/>
                    <a:pt x="10272" y="6369"/>
                    <a:pt x="10294" y="6255"/>
                  </a:cubicBezTo>
                  <a:cubicBezTo>
                    <a:pt x="10340" y="6141"/>
                    <a:pt x="10363" y="6027"/>
                    <a:pt x="10363" y="5867"/>
                  </a:cubicBezTo>
                  <a:lnTo>
                    <a:pt x="10363" y="5890"/>
                  </a:lnTo>
                  <a:cubicBezTo>
                    <a:pt x="10386" y="5799"/>
                    <a:pt x="10409" y="5684"/>
                    <a:pt x="10431" y="5593"/>
                  </a:cubicBezTo>
                  <a:cubicBezTo>
                    <a:pt x="10454" y="5525"/>
                    <a:pt x="10454" y="5456"/>
                    <a:pt x="10477" y="5388"/>
                  </a:cubicBezTo>
                  <a:lnTo>
                    <a:pt x="10523" y="5251"/>
                  </a:lnTo>
                  <a:lnTo>
                    <a:pt x="10523" y="5205"/>
                  </a:lnTo>
                  <a:cubicBezTo>
                    <a:pt x="10568" y="5091"/>
                    <a:pt x="10591" y="4977"/>
                    <a:pt x="10591" y="4863"/>
                  </a:cubicBezTo>
                  <a:cubicBezTo>
                    <a:pt x="10614" y="4771"/>
                    <a:pt x="10591" y="4657"/>
                    <a:pt x="10591" y="4566"/>
                  </a:cubicBezTo>
                  <a:cubicBezTo>
                    <a:pt x="10614" y="4543"/>
                    <a:pt x="10614" y="4498"/>
                    <a:pt x="10591" y="4452"/>
                  </a:cubicBezTo>
                  <a:cubicBezTo>
                    <a:pt x="10591" y="4429"/>
                    <a:pt x="10591" y="4429"/>
                    <a:pt x="10591" y="4406"/>
                  </a:cubicBezTo>
                  <a:cubicBezTo>
                    <a:pt x="10568" y="4315"/>
                    <a:pt x="10568" y="4246"/>
                    <a:pt x="10568" y="4178"/>
                  </a:cubicBezTo>
                  <a:lnTo>
                    <a:pt x="10568" y="4087"/>
                  </a:lnTo>
                  <a:cubicBezTo>
                    <a:pt x="10568" y="3950"/>
                    <a:pt x="10523" y="3836"/>
                    <a:pt x="10477" y="3722"/>
                  </a:cubicBezTo>
                  <a:cubicBezTo>
                    <a:pt x="10477" y="3676"/>
                    <a:pt x="10454" y="3630"/>
                    <a:pt x="10454" y="3607"/>
                  </a:cubicBezTo>
                  <a:lnTo>
                    <a:pt x="10431" y="3539"/>
                  </a:lnTo>
                  <a:cubicBezTo>
                    <a:pt x="10409" y="3448"/>
                    <a:pt x="10363" y="3379"/>
                    <a:pt x="10340" y="3288"/>
                  </a:cubicBezTo>
                  <a:lnTo>
                    <a:pt x="10317" y="3265"/>
                  </a:lnTo>
                  <a:cubicBezTo>
                    <a:pt x="10272" y="3174"/>
                    <a:pt x="10226" y="3082"/>
                    <a:pt x="10180" y="2991"/>
                  </a:cubicBezTo>
                  <a:cubicBezTo>
                    <a:pt x="10180" y="2991"/>
                    <a:pt x="10157" y="2968"/>
                    <a:pt x="10157" y="2968"/>
                  </a:cubicBezTo>
                  <a:cubicBezTo>
                    <a:pt x="10135" y="2877"/>
                    <a:pt x="10089" y="2809"/>
                    <a:pt x="10043" y="2717"/>
                  </a:cubicBezTo>
                  <a:cubicBezTo>
                    <a:pt x="9998" y="2649"/>
                    <a:pt x="9952" y="2580"/>
                    <a:pt x="9884" y="2512"/>
                  </a:cubicBezTo>
                  <a:cubicBezTo>
                    <a:pt x="9838" y="2420"/>
                    <a:pt x="9769" y="2329"/>
                    <a:pt x="9701" y="2261"/>
                  </a:cubicBezTo>
                  <a:cubicBezTo>
                    <a:pt x="9632" y="2192"/>
                    <a:pt x="9564" y="2147"/>
                    <a:pt x="9518" y="2078"/>
                  </a:cubicBezTo>
                  <a:cubicBezTo>
                    <a:pt x="9427" y="2010"/>
                    <a:pt x="9359" y="1941"/>
                    <a:pt x="9290" y="1873"/>
                  </a:cubicBezTo>
                  <a:cubicBezTo>
                    <a:pt x="9199" y="1804"/>
                    <a:pt x="9107" y="1759"/>
                    <a:pt x="9016" y="1713"/>
                  </a:cubicBezTo>
                  <a:cubicBezTo>
                    <a:pt x="8971" y="1667"/>
                    <a:pt x="8902" y="1622"/>
                    <a:pt x="8834" y="1599"/>
                  </a:cubicBezTo>
                  <a:cubicBezTo>
                    <a:pt x="8742" y="1530"/>
                    <a:pt x="8651" y="1485"/>
                    <a:pt x="8560" y="1439"/>
                  </a:cubicBezTo>
                  <a:cubicBezTo>
                    <a:pt x="8468" y="1393"/>
                    <a:pt x="8400" y="1348"/>
                    <a:pt x="8331" y="1279"/>
                  </a:cubicBezTo>
                  <a:cubicBezTo>
                    <a:pt x="8240" y="1234"/>
                    <a:pt x="8172" y="1188"/>
                    <a:pt x="8080" y="1119"/>
                  </a:cubicBezTo>
                  <a:cubicBezTo>
                    <a:pt x="7943" y="1051"/>
                    <a:pt x="7806" y="982"/>
                    <a:pt x="7601" y="891"/>
                  </a:cubicBezTo>
                  <a:cubicBezTo>
                    <a:pt x="7510" y="846"/>
                    <a:pt x="7418" y="800"/>
                    <a:pt x="7304" y="777"/>
                  </a:cubicBezTo>
                  <a:cubicBezTo>
                    <a:pt x="7281" y="709"/>
                    <a:pt x="7236" y="663"/>
                    <a:pt x="7145" y="640"/>
                  </a:cubicBezTo>
                  <a:cubicBezTo>
                    <a:pt x="7099" y="594"/>
                    <a:pt x="7053" y="572"/>
                    <a:pt x="7008" y="572"/>
                  </a:cubicBezTo>
                  <a:cubicBezTo>
                    <a:pt x="6893" y="526"/>
                    <a:pt x="6779" y="480"/>
                    <a:pt x="6665" y="435"/>
                  </a:cubicBezTo>
                  <a:cubicBezTo>
                    <a:pt x="6505" y="366"/>
                    <a:pt x="6323" y="321"/>
                    <a:pt x="6163" y="275"/>
                  </a:cubicBezTo>
                  <a:lnTo>
                    <a:pt x="6095" y="252"/>
                  </a:lnTo>
                  <a:cubicBezTo>
                    <a:pt x="5866" y="206"/>
                    <a:pt x="5684" y="161"/>
                    <a:pt x="5501" y="138"/>
                  </a:cubicBezTo>
                  <a:cubicBezTo>
                    <a:pt x="5318" y="92"/>
                    <a:pt x="5136" y="69"/>
                    <a:pt x="4953" y="47"/>
                  </a:cubicBezTo>
                  <a:lnTo>
                    <a:pt x="4885" y="24"/>
                  </a:lnTo>
                  <a:cubicBezTo>
                    <a:pt x="4748" y="24"/>
                    <a:pt x="4611" y="1"/>
                    <a:pt x="4474" y="1"/>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9"/>
            <p:cNvSpPr/>
            <p:nvPr/>
          </p:nvSpPr>
          <p:spPr>
            <a:xfrm>
              <a:off x="6947600" y="1952750"/>
              <a:ext cx="121000" cy="432225"/>
            </a:xfrm>
            <a:custGeom>
              <a:avLst/>
              <a:gdLst/>
              <a:ahLst/>
              <a:cxnLst/>
              <a:rect l="l" t="t" r="r" b="b"/>
              <a:pathLst>
                <a:path w="4840" h="17289" extrusionOk="0">
                  <a:moveTo>
                    <a:pt x="3448" y="1"/>
                  </a:moveTo>
                  <a:cubicBezTo>
                    <a:pt x="3448" y="1"/>
                    <a:pt x="3425" y="23"/>
                    <a:pt x="3425" y="23"/>
                  </a:cubicBezTo>
                  <a:cubicBezTo>
                    <a:pt x="3402" y="23"/>
                    <a:pt x="3379" y="46"/>
                    <a:pt x="3379" y="92"/>
                  </a:cubicBezTo>
                  <a:cubicBezTo>
                    <a:pt x="3379" y="160"/>
                    <a:pt x="3402" y="229"/>
                    <a:pt x="3425" y="297"/>
                  </a:cubicBezTo>
                  <a:cubicBezTo>
                    <a:pt x="3448" y="366"/>
                    <a:pt x="3470" y="411"/>
                    <a:pt x="3470" y="480"/>
                  </a:cubicBezTo>
                  <a:cubicBezTo>
                    <a:pt x="3493" y="548"/>
                    <a:pt x="3516" y="594"/>
                    <a:pt x="3539" y="662"/>
                  </a:cubicBezTo>
                  <a:cubicBezTo>
                    <a:pt x="3585" y="799"/>
                    <a:pt x="3630" y="936"/>
                    <a:pt x="3676" y="1073"/>
                  </a:cubicBezTo>
                  <a:cubicBezTo>
                    <a:pt x="3656" y="1053"/>
                    <a:pt x="3653" y="1051"/>
                    <a:pt x="3653" y="1051"/>
                  </a:cubicBezTo>
                  <a:lnTo>
                    <a:pt x="3653" y="1051"/>
                  </a:lnTo>
                  <a:cubicBezTo>
                    <a:pt x="3676" y="1073"/>
                    <a:pt x="3676" y="1096"/>
                    <a:pt x="3676" y="1119"/>
                  </a:cubicBezTo>
                  <a:cubicBezTo>
                    <a:pt x="3699" y="1142"/>
                    <a:pt x="3699" y="1165"/>
                    <a:pt x="3699" y="1165"/>
                  </a:cubicBezTo>
                  <a:cubicBezTo>
                    <a:pt x="3699" y="1210"/>
                    <a:pt x="3699" y="1233"/>
                    <a:pt x="3699" y="1279"/>
                  </a:cubicBezTo>
                  <a:cubicBezTo>
                    <a:pt x="3721" y="1324"/>
                    <a:pt x="3721" y="1347"/>
                    <a:pt x="3721" y="1393"/>
                  </a:cubicBezTo>
                  <a:cubicBezTo>
                    <a:pt x="3744" y="1461"/>
                    <a:pt x="3744" y="1530"/>
                    <a:pt x="3767" y="1598"/>
                  </a:cubicBezTo>
                  <a:cubicBezTo>
                    <a:pt x="3790" y="1758"/>
                    <a:pt x="3813" y="1895"/>
                    <a:pt x="3836" y="2055"/>
                  </a:cubicBezTo>
                  <a:cubicBezTo>
                    <a:pt x="3858" y="2192"/>
                    <a:pt x="3904" y="2352"/>
                    <a:pt x="3927" y="2489"/>
                  </a:cubicBezTo>
                  <a:cubicBezTo>
                    <a:pt x="3950" y="2580"/>
                    <a:pt x="3973" y="2648"/>
                    <a:pt x="3995" y="2740"/>
                  </a:cubicBezTo>
                  <a:cubicBezTo>
                    <a:pt x="3995" y="2762"/>
                    <a:pt x="3995" y="2785"/>
                    <a:pt x="3995" y="2831"/>
                  </a:cubicBezTo>
                  <a:cubicBezTo>
                    <a:pt x="3950" y="2854"/>
                    <a:pt x="3927" y="2899"/>
                    <a:pt x="3927" y="2968"/>
                  </a:cubicBezTo>
                  <a:cubicBezTo>
                    <a:pt x="3904" y="3036"/>
                    <a:pt x="3927" y="3105"/>
                    <a:pt x="3927" y="3173"/>
                  </a:cubicBezTo>
                  <a:lnTo>
                    <a:pt x="3927" y="3356"/>
                  </a:lnTo>
                  <a:cubicBezTo>
                    <a:pt x="3950" y="3447"/>
                    <a:pt x="3950" y="3516"/>
                    <a:pt x="3973" y="3607"/>
                  </a:cubicBezTo>
                  <a:cubicBezTo>
                    <a:pt x="3973" y="3698"/>
                    <a:pt x="3973" y="3790"/>
                    <a:pt x="3973" y="3881"/>
                  </a:cubicBezTo>
                  <a:cubicBezTo>
                    <a:pt x="3973" y="3949"/>
                    <a:pt x="3973" y="3995"/>
                    <a:pt x="3973" y="4063"/>
                  </a:cubicBezTo>
                  <a:cubicBezTo>
                    <a:pt x="3973" y="4132"/>
                    <a:pt x="3973" y="4178"/>
                    <a:pt x="3973" y="4246"/>
                  </a:cubicBezTo>
                  <a:cubicBezTo>
                    <a:pt x="3973" y="4360"/>
                    <a:pt x="3973" y="4474"/>
                    <a:pt x="3973" y="4588"/>
                  </a:cubicBezTo>
                  <a:cubicBezTo>
                    <a:pt x="3950" y="4794"/>
                    <a:pt x="3950" y="4999"/>
                    <a:pt x="3950" y="5205"/>
                  </a:cubicBezTo>
                  <a:cubicBezTo>
                    <a:pt x="3927" y="5410"/>
                    <a:pt x="3927" y="5616"/>
                    <a:pt x="3904" y="5798"/>
                  </a:cubicBezTo>
                  <a:cubicBezTo>
                    <a:pt x="3904" y="5889"/>
                    <a:pt x="3904" y="5981"/>
                    <a:pt x="3904" y="6072"/>
                  </a:cubicBezTo>
                  <a:cubicBezTo>
                    <a:pt x="3904" y="6118"/>
                    <a:pt x="3904" y="6141"/>
                    <a:pt x="3881" y="6186"/>
                  </a:cubicBezTo>
                  <a:cubicBezTo>
                    <a:pt x="3881" y="6232"/>
                    <a:pt x="3881" y="6300"/>
                    <a:pt x="3881" y="6369"/>
                  </a:cubicBezTo>
                  <a:cubicBezTo>
                    <a:pt x="3881" y="6392"/>
                    <a:pt x="3881" y="6392"/>
                    <a:pt x="3881" y="6414"/>
                  </a:cubicBezTo>
                  <a:cubicBezTo>
                    <a:pt x="3836" y="6620"/>
                    <a:pt x="3813" y="6825"/>
                    <a:pt x="3767" y="7031"/>
                  </a:cubicBezTo>
                  <a:cubicBezTo>
                    <a:pt x="3744" y="7213"/>
                    <a:pt x="3699" y="7396"/>
                    <a:pt x="3676" y="7579"/>
                  </a:cubicBezTo>
                  <a:cubicBezTo>
                    <a:pt x="3653" y="7693"/>
                    <a:pt x="3607" y="7807"/>
                    <a:pt x="3585" y="7898"/>
                  </a:cubicBezTo>
                  <a:cubicBezTo>
                    <a:pt x="3585" y="7944"/>
                    <a:pt x="3585" y="7989"/>
                    <a:pt x="3562" y="8035"/>
                  </a:cubicBezTo>
                  <a:cubicBezTo>
                    <a:pt x="3539" y="8126"/>
                    <a:pt x="3516" y="8218"/>
                    <a:pt x="3493" y="8309"/>
                  </a:cubicBezTo>
                  <a:cubicBezTo>
                    <a:pt x="3493" y="8355"/>
                    <a:pt x="3493" y="8377"/>
                    <a:pt x="3470" y="8423"/>
                  </a:cubicBezTo>
                  <a:cubicBezTo>
                    <a:pt x="3470" y="8492"/>
                    <a:pt x="3448" y="8583"/>
                    <a:pt x="3425" y="8651"/>
                  </a:cubicBezTo>
                  <a:cubicBezTo>
                    <a:pt x="3402" y="8674"/>
                    <a:pt x="3402" y="8697"/>
                    <a:pt x="3379" y="8720"/>
                  </a:cubicBezTo>
                  <a:cubicBezTo>
                    <a:pt x="3356" y="8788"/>
                    <a:pt x="3333" y="8834"/>
                    <a:pt x="3311" y="8902"/>
                  </a:cubicBezTo>
                  <a:cubicBezTo>
                    <a:pt x="3265" y="8971"/>
                    <a:pt x="3242" y="9039"/>
                    <a:pt x="3219" y="9108"/>
                  </a:cubicBezTo>
                  <a:cubicBezTo>
                    <a:pt x="3219" y="9153"/>
                    <a:pt x="3197" y="9199"/>
                    <a:pt x="3174" y="9268"/>
                  </a:cubicBezTo>
                  <a:cubicBezTo>
                    <a:pt x="3151" y="9359"/>
                    <a:pt x="3105" y="9450"/>
                    <a:pt x="3082" y="9542"/>
                  </a:cubicBezTo>
                  <a:cubicBezTo>
                    <a:pt x="3014" y="9770"/>
                    <a:pt x="2945" y="9998"/>
                    <a:pt x="2877" y="10226"/>
                  </a:cubicBezTo>
                  <a:cubicBezTo>
                    <a:pt x="2854" y="10318"/>
                    <a:pt x="2831" y="10409"/>
                    <a:pt x="2786" y="10500"/>
                  </a:cubicBezTo>
                  <a:cubicBezTo>
                    <a:pt x="2740" y="10591"/>
                    <a:pt x="2694" y="10683"/>
                    <a:pt x="2649" y="10751"/>
                  </a:cubicBezTo>
                  <a:cubicBezTo>
                    <a:pt x="2603" y="10843"/>
                    <a:pt x="2557" y="10934"/>
                    <a:pt x="2512" y="11048"/>
                  </a:cubicBezTo>
                  <a:cubicBezTo>
                    <a:pt x="2398" y="11253"/>
                    <a:pt x="2306" y="11459"/>
                    <a:pt x="2215" y="11687"/>
                  </a:cubicBezTo>
                  <a:cubicBezTo>
                    <a:pt x="2032" y="12052"/>
                    <a:pt x="1873" y="12417"/>
                    <a:pt x="1736" y="12806"/>
                  </a:cubicBezTo>
                  <a:cubicBezTo>
                    <a:pt x="1690" y="12920"/>
                    <a:pt x="1644" y="13034"/>
                    <a:pt x="1599" y="13148"/>
                  </a:cubicBezTo>
                  <a:cubicBezTo>
                    <a:pt x="1576" y="13216"/>
                    <a:pt x="1553" y="13262"/>
                    <a:pt x="1553" y="13308"/>
                  </a:cubicBezTo>
                  <a:cubicBezTo>
                    <a:pt x="1530" y="13353"/>
                    <a:pt x="1530" y="13376"/>
                    <a:pt x="1530" y="13399"/>
                  </a:cubicBezTo>
                  <a:lnTo>
                    <a:pt x="1507" y="13467"/>
                  </a:lnTo>
                  <a:cubicBezTo>
                    <a:pt x="1485" y="13490"/>
                    <a:pt x="1485" y="13536"/>
                    <a:pt x="1462" y="13582"/>
                  </a:cubicBezTo>
                  <a:cubicBezTo>
                    <a:pt x="1462" y="13604"/>
                    <a:pt x="1462" y="13627"/>
                    <a:pt x="1485" y="13650"/>
                  </a:cubicBezTo>
                  <a:cubicBezTo>
                    <a:pt x="1462" y="13719"/>
                    <a:pt x="1439" y="13764"/>
                    <a:pt x="1393" y="13810"/>
                  </a:cubicBezTo>
                  <a:cubicBezTo>
                    <a:pt x="1348" y="13901"/>
                    <a:pt x="1302" y="13970"/>
                    <a:pt x="1279" y="14038"/>
                  </a:cubicBezTo>
                  <a:cubicBezTo>
                    <a:pt x="1234" y="14084"/>
                    <a:pt x="1211" y="14129"/>
                    <a:pt x="1188" y="14198"/>
                  </a:cubicBezTo>
                  <a:cubicBezTo>
                    <a:pt x="1165" y="14266"/>
                    <a:pt x="1119" y="14312"/>
                    <a:pt x="1097" y="14380"/>
                  </a:cubicBezTo>
                  <a:cubicBezTo>
                    <a:pt x="1051" y="14472"/>
                    <a:pt x="1005" y="14563"/>
                    <a:pt x="960" y="14654"/>
                  </a:cubicBezTo>
                  <a:cubicBezTo>
                    <a:pt x="914" y="14746"/>
                    <a:pt x="891" y="14837"/>
                    <a:pt x="845" y="14928"/>
                  </a:cubicBezTo>
                  <a:cubicBezTo>
                    <a:pt x="845" y="14928"/>
                    <a:pt x="845" y="14951"/>
                    <a:pt x="845" y="14951"/>
                  </a:cubicBezTo>
                  <a:cubicBezTo>
                    <a:pt x="754" y="15088"/>
                    <a:pt x="709" y="15248"/>
                    <a:pt x="640" y="15385"/>
                  </a:cubicBezTo>
                  <a:cubicBezTo>
                    <a:pt x="572" y="15499"/>
                    <a:pt x="503" y="15613"/>
                    <a:pt x="435" y="15727"/>
                  </a:cubicBezTo>
                  <a:cubicBezTo>
                    <a:pt x="389" y="15841"/>
                    <a:pt x="321" y="15978"/>
                    <a:pt x="252" y="16092"/>
                  </a:cubicBezTo>
                  <a:cubicBezTo>
                    <a:pt x="206" y="16138"/>
                    <a:pt x="184" y="16206"/>
                    <a:pt x="138" y="16275"/>
                  </a:cubicBezTo>
                  <a:cubicBezTo>
                    <a:pt x="138" y="16298"/>
                    <a:pt x="115" y="16321"/>
                    <a:pt x="92" y="16343"/>
                  </a:cubicBezTo>
                  <a:cubicBezTo>
                    <a:pt x="92" y="16366"/>
                    <a:pt x="92" y="16366"/>
                    <a:pt x="69" y="16389"/>
                  </a:cubicBezTo>
                  <a:cubicBezTo>
                    <a:pt x="69" y="16412"/>
                    <a:pt x="47" y="16435"/>
                    <a:pt x="47" y="16458"/>
                  </a:cubicBezTo>
                  <a:cubicBezTo>
                    <a:pt x="24" y="16458"/>
                    <a:pt x="24" y="16480"/>
                    <a:pt x="24" y="16480"/>
                  </a:cubicBezTo>
                  <a:cubicBezTo>
                    <a:pt x="24" y="16503"/>
                    <a:pt x="1" y="16526"/>
                    <a:pt x="1" y="16549"/>
                  </a:cubicBezTo>
                  <a:cubicBezTo>
                    <a:pt x="1" y="16572"/>
                    <a:pt x="1" y="16617"/>
                    <a:pt x="24" y="16640"/>
                  </a:cubicBezTo>
                  <a:cubicBezTo>
                    <a:pt x="47" y="16686"/>
                    <a:pt x="92" y="16709"/>
                    <a:pt x="138" y="16731"/>
                  </a:cubicBezTo>
                  <a:cubicBezTo>
                    <a:pt x="138" y="16754"/>
                    <a:pt x="115" y="16777"/>
                    <a:pt x="115" y="16800"/>
                  </a:cubicBezTo>
                  <a:cubicBezTo>
                    <a:pt x="115" y="16846"/>
                    <a:pt x="92" y="16891"/>
                    <a:pt x="115" y="16914"/>
                  </a:cubicBezTo>
                  <a:cubicBezTo>
                    <a:pt x="115" y="16960"/>
                    <a:pt x="138" y="16983"/>
                    <a:pt x="161" y="17005"/>
                  </a:cubicBezTo>
                  <a:cubicBezTo>
                    <a:pt x="161" y="17028"/>
                    <a:pt x="184" y="17051"/>
                    <a:pt x="206" y="17051"/>
                  </a:cubicBezTo>
                  <a:cubicBezTo>
                    <a:pt x="229" y="17074"/>
                    <a:pt x="275" y="17097"/>
                    <a:pt x="298" y="17097"/>
                  </a:cubicBezTo>
                  <a:cubicBezTo>
                    <a:pt x="343" y="17097"/>
                    <a:pt x="389" y="17074"/>
                    <a:pt x="435" y="17074"/>
                  </a:cubicBezTo>
                  <a:cubicBezTo>
                    <a:pt x="457" y="17051"/>
                    <a:pt x="480" y="17028"/>
                    <a:pt x="503" y="17005"/>
                  </a:cubicBezTo>
                  <a:cubicBezTo>
                    <a:pt x="526" y="17028"/>
                    <a:pt x="572" y="17051"/>
                    <a:pt x="594" y="17051"/>
                  </a:cubicBezTo>
                  <a:cubicBezTo>
                    <a:pt x="594" y="17074"/>
                    <a:pt x="594" y="17097"/>
                    <a:pt x="617" y="17119"/>
                  </a:cubicBezTo>
                  <a:cubicBezTo>
                    <a:pt x="617" y="17165"/>
                    <a:pt x="617" y="17188"/>
                    <a:pt x="640" y="17211"/>
                  </a:cubicBezTo>
                  <a:cubicBezTo>
                    <a:pt x="663" y="17234"/>
                    <a:pt x="709" y="17256"/>
                    <a:pt x="731" y="17279"/>
                  </a:cubicBezTo>
                  <a:cubicBezTo>
                    <a:pt x="750" y="17285"/>
                    <a:pt x="768" y="17288"/>
                    <a:pt x="786" y="17288"/>
                  </a:cubicBezTo>
                  <a:cubicBezTo>
                    <a:pt x="835" y="17288"/>
                    <a:pt x="881" y="17267"/>
                    <a:pt x="914" y="17234"/>
                  </a:cubicBezTo>
                  <a:cubicBezTo>
                    <a:pt x="982" y="17188"/>
                    <a:pt x="1028" y="17119"/>
                    <a:pt x="1074" y="17051"/>
                  </a:cubicBezTo>
                  <a:cubicBezTo>
                    <a:pt x="1097" y="17005"/>
                    <a:pt x="1119" y="16983"/>
                    <a:pt x="1142" y="16937"/>
                  </a:cubicBezTo>
                  <a:cubicBezTo>
                    <a:pt x="1165" y="16914"/>
                    <a:pt x="1188" y="16891"/>
                    <a:pt x="1188" y="16868"/>
                  </a:cubicBezTo>
                  <a:cubicBezTo>
                    <a:pt x="1211" y="16846"/>
                    <a:pt x="1234" y="16846"/>
                    <a:pt x="1256" y="16823"/>
                  </a:cubicBezTo>
                  <a:cubicBezTo>
                    <a:pt x="1279" y="16800"/>
                    <a:pt x="1302" y="16754"/>
                    <a:pt x="1325" y="16731"/>
                  </a:cubicBezTo>
                  <a:cubicBezTo>
                    <a:pt x="1348" y="16686"/>
                    <a:pt x="1370" y="16640"/>
                    <a:pt x="1416" y="16617"/>
                  </a:cubicBezTo>
                  <a:cubicBezTo>
                    <a:pt x="1439" y="16549"/>
                    <a:pt x="1462" y="16503"/>
                    <a:pt x="1507" y="16458"/>
                  </a:cubicBezTo>
                  <a:cubicBezTo>
                    <a:pt x="1553" y="16366"/>
                    <a:pt x="1622" y="16275"/>
                    <a:pt x="1667" y="16184"/>
                  </a:cubicBezTo>
                  <a:cubicBezTo>
                    <a:pt x="1781" y="16001"/>
                    <a:pt x="1873" y="15841"/>
                    <a:pt x="1964" y="15659"/>
                  </a:cubicBezTo>
                  <a:cubicBezTo>
                    <a:pt x="2078" y="15476"/>
                    <a:pt x="2192" y="15293"/>
                    <a:pt x="2283" y="15111"/>
                  </a:cubicBezTo>
                  <a:cubicBezTo>
                    <a:pt x="2398" y="14905"/>
                    <a:pt x="2512" y="14723"/>
                    <a:pt x="2603" y="14517"/>
                  </a:cubicBezTo>
                  <a:cubicBezTo>
                    <a:pt x="2649" y="14426"/>
                    <a:pt x="2694" y="14312"/>
                    <a:pt x="2740" y="14221"/>
                  </a:cubicBezTo>
                  <a:cubicBezTo>
                    <a:pt x="2786" y="14107"/>
                    <a:pt x="2831" y="14015"/>
                    <a:pt x="2877" y="13924"/>
                  </a:cubicBezTo>
                  <a:cubicBezTo>
                    <a:pt x="2923" y="13833"/>
                    <a:pt x="2968" y="13741"/>
                    <a:pt x="3014" y="13650"/>
                  </a:cubicBezTo>
                  <a:cubicBezTo>
                    <a:pt x="3037" y="13627"/>
                    <a:pt x="3082" y="13604"/>
                    <a:pt x="3105" y="13536"/>
                  </a:cubicBezTo>
                  <a:cubicBezTo>
                    <a:pt x="3174" y="13353"/>
                    <a:pt x="3265" y="13125"/>
                    <a:pt x="3333" y="12920"/>
                  </a:cubicBezTo>
                  <a:cubicBezTo>
                    <a:pt x="3402" y="12737"/>
                    <a:pt x="3470" y="12532"/>
                    <a:pt x="3516" y="12349"/>
                  </a:cubicBezTo>
                  <a:cubicBezTo>
                    <a:pt x="3585" y="12166"/>
                    <a:pt x="3653" y="11984"/>
                    <a:pt x="3699" y="11824"/>
                  </a:cubicBezTo>
                  <a:cubicBezTo>
                    <a:pt x="3721" y="11756"/>
                    <a:pt x="3767" y="11687"/>
                    <a:pt x="3790" y="11596"/>
                  </a:cubicBezTo>
                  <a:cubicBezTo>
                    <a:pt x="3790" y="11550"/>
                    <a:pt x="3813" y="11527"/>
                    <a:pt x="3836" y="11482"/>
                  </a:cubicBezTo>
                  <a:cubicBezTo>
                    <a:pt x="3858" y="11413"/>
                    <a:pt x="3881" y="11345"/>
                    <a:pt x="3881" y="11276"/>
                  </a:cubicBezTo>
                  <a:cubicBezTo>
                    <a:pt x="3904" y="11253"/>
                    <a:pt x="3904" y="11208"/>
                    <a:pt x="3904" y="11185"/>
                  </a:cubicBezTo>
                  <a:cubicBezTo>
                    <a:pt x="3927" y="11116"/>
                    <a:pt x="3950" y="11048"/>
                    <a:pt x="3973" y="10980"/>
                  </a:cubicBezTo>
                  <a:cubicBezTo>
                    <a:pt x="3995" y="10957"/>
                    <a:pt x="4018" y="10934"/>
                    <a:pt x="4018" y="10911"/>
                  </a:cubicBezTo>
                  <a:cubicBezTo>
                    <a:pt x="4041" y="10865"/>
                    <a:pt x="4064" y="10820"/>
                    <a:pt x="4064" y="10774"/>
                  </a:cubicBezTo>
                  <a:cubicBezTo>
                    <a:pt x="4087" y="10706"/>
                    <a:pt x="4087" y="10660"/>
                    <a:pt x="4110" y="10614"/>
                  </a:cubicBezTo>
                  <a:cubicBezTo>
                    <a:pt x="4132" y="10500"/>
                    <a:pt x="4155" y="10409"/>
                    <a:pt x="4178" y="10318"/>
                  </a:cubicBezTo>
                  <a:cubicBezTo>
                    <a:pt x="4246" y="10112"/>
                    <a:pt x="4292" y="9884"/>
                    <a:pt x="4338" y="9656"/>
                  </a:cubicBezTo>
                  <a:cubicBezTo>
                    <a:pt x="4383" y="9450"/>
                    <a:pt x="4429" y="9222"/>
                    <a:pt x="4475" y="9017"/>
                  </a:cubicBezTo>
                  <a:cubicBezTo>
                    <a:pt x="4520" y="8788"/>
                    <a:pt x="4543" y="8583"/>
                    <a:pt x="4589" y="8377"/>
                  </a:cubicBezTo>
                  <a:cubicBezTo>
                    <a:pt x="4589" y="8309"/>
                    <a:pt x="4612" y="8240"/>
                    <a:pt x="4612" y="8172"/>
                  </a:cubicBezTo>
                  <a:cubicBezTo>
                    <a:pt x="4612" y="8126"/>
                    <a:pt x="4634" y="8081"/>
                    <a:pt x="4634" y="8035"/>
                  </a:cubicBezTo>
                  <a:cubicBezTo>
                    <a:pt x="4634" y="7967"/>
                    <a:pt x="4657" y="7898"/>
                    <a:pt x="4657" y="7830"/>
                  </a:cubicBezTo>
                  <a:cubicBezTo>
                    <a:pt x="4657" y="7784"/>
                    <a:pt x="4657" y="7761"/>
                    <a:pt x="4634" y="7738"/>
                  </a:cubicBezTo>
                  <a:cubicBezTo>
                    <a:pt x="4657" y="7693"/>
                    <a:pt x="4657" y="7670"/>
                    <a:pt x="4657" y="7624"/>
                  </a:cubicBezTo>
                  <a:cubicBezTo>
                    <a:pt x="4657" y="7579"/>
                    <a:pt x="4657" y="7533"/>
                    <a:pt x="4680" y="7464"/>
                  </a:cubicBezTo>
                  <a:cubicBezTo>
                    <a:pt x="4680" y="7373"/>
                    <a:pt x="4703" y="7282"/>
                    <a:pt x="4703" y="7168"/>
                  </a:cubicBezTo>
                  <a:cubicBezTo>
                    <a:pt x="4726" y="7076"/>
                    <a:pt x="4726" y="6985"/>
                    <a:pt x="4726" y="6894"/>
                  </a:cubicBezTo>
                  <a:cubicBezTo>
                    <a:pt x="4794" y="6871"/>
                    <a:pt x="4817" y="6802"/>
                    <a:pt x="4817" y="6734"/>
                  </a:cubicBezTo>
                  <a:cubicBezTo>
                    <a:pt x="4840" y="6597"/>
                    <a:pt x="4840" y="6460"/>
                    <a:pt x="4840" y="6323"/>
                  </a:cubicBezTo>
                  <a:cubicBezTo>
                    <a:pt x="4840" y="6186"/>
                    <a:pt x="4840" y="6049"/>
                    <a:pt x="4840" y="5912"/>
                  </a:cubicBezTo>
                  <a:cubicBezTo>
                    <a:pt x="4840" y="5798"/>
                    <a:pt x="4840" y="5661"/>
                    <a:pt x="4817" y="5547"/>
                  </a:cubicBezTo>
                  <a:cubicBezTo>
                    <a:pt x="4817" y="5456"/>
                    <a:pt x="4817" y="5364"/>
                    <a:pt x="4817" y="5273"/>
                  </a:cubicBezTo>
                  <a:cubicBezTo>
                    <a:pt x="4817" y="5273"/>
                    <a:pt x="4817" y="5250"/>
                    <a:pt x="4817" y="5250"/>
                  </a:cubicBezTo>
                  <a:cubicBezTo>
                    <a:pt x="4817" y="5136"/>
                    <a:pt x="4817" y="4999"/>
                    <a:pt x="4840" y="4885"/>
                  </a:cubicBezTo>
                  <a:cubicBezTo>
                    <a:pt x="4840" y="4817"/>
                    <a:pt x="4840" y="4725"/>
                    <a:pt x="4840" y="4657"/>
                  </a:cubicBezTo>
                  <a:cubicBezTo>
                    <a:pt x="4840" y="4634"/>
                    <a:pt x="4840" y="4611"/>
                    <a:pt x="4840" y="4566"/>
                  </a:cubicBezTo>
                  <a:cubicBezTo>
                    <a:pt x="4840" y="4543"/>
                    <a:pt x="4840" y="4520"/>
                    <a:pt x="4840" y="4497"/>
                  </a:cubicBezTo>
                  <a:cubicBezTo>
                    <a:pt x="4840" y="4474"/>
                    <a:pt x="4840" y="4429"/>
                    <a:pt x="4840" y="4406"/>
                  </a:cubicBezTo>
                  <a:cubicBezTo>
                    <a:pt x="4840" y="4360"/>
                    <a:pt x="4817" y="4337"/>
                    <a:pt x="4794" y="4315"/>
                  </a:cubicBezTo>
                  <a:cubicBezTo>
                    <a:pt x="4794" y="4292"/>
                    <a:pt x="4771" y="4292"/>
                    <a:pt x="4749" y="4269"/>
                  </a:cubicBezTo>
                  <a:cubicBezTo>
                    <a:pt x="4749" y="4246"/>
                    <a:pt x="4749" y="4200"/>
                    <a:pt x="4726" y="4178"/>
                  </a:cubicBezTo>
                  <a:cubicBezTo>
                    <a:pt x="4726" y="4155"/>
                    <a:pt x="4726" y="4132"/>
                    <a:pt x="4726" y="4109"/>
                  </a:cubicBezTo>
                  <a:cubicBezTo>
                    <a:pt x="4726" y="4041"/>
                    <a:pt x="4726" y="3949"/>
                    <a:pt x="4703" y="3881"/>
                  </a:cubicBezTo>
                  <a:cubicBezTo>
                    <a:pt x="4703" y="3835"/>
                    <a:pt x="4703" y="3790"/>
                    <a:pt x="4703" y="3744"/>
                  </a:cubicBezTo>
                  <a:cubicBezTo>
                    <a:pt x="4703" y="3653"/>
                    <a:pt x="4680" y="3538"/>
                    <a:pt x="4680" y="3447"/>
                  </a:cubicBezTo>
                  <a:cubicBezTo>
                    <a:pt x="4657" y="3242"/>
                    <a:pt x="4612" y="3059"/>
                    <a:pt x="4566" y="2854"/>
                  </a:cubicBezTo>
                  <a:cubicBezTo>
                    <a:pt x="4543" y="2762"/>
                    <a:pt x="4520" y="2694"/>
                    <a:pt x="4498" y="2603"/>
                  </a:cubicBezTo>
                  <a:cubicBezTo>
                    <a:pt x="4475" y="2511"/>
                    <a:pt x="4452" y="2397"/>
                    <a:pt x="4429" y="2283"/>
                  </a:cubicBezTo>
                  <a:cubicBezTo>
                    <a:pt x="4406" y="2192"/>
                    <a:pt x="4383" y="2100"/>
                    <a:pt x="4361" y="1986"/>
                  </a:cubicBezTo>
                  <a:cubicBezTo>
                    <a:pt x="4315" y="1849"/>
                    <a:pt x="4292" y="1712"/>
                    <a:pt x="4224" y="1575"/>
                  </a:cubicBezTo>
                  <a:cubicBezTo>
                    <a:pt x="4201" y="1530"/>
                    <a:pt x="4178" y="1484"/>
                    <a:pt x="4132" y="1484"/>
                  </a:cubicBezTo>
                  <a:cubicBezTo>
                    <a:pt x="4132" y="1484"/>
                    <a:pt x="4132" y="1461"/>
                    <a:pt x="4110" y="1461"/>
                  </a:cubicBezTo>
                  <a:cubicBezTo>
                    <a:pt x="4087" y="1416"/>
                    <a:pt x="4041" y="1370"/>
                    <a:pt x="3995" y="1370"/>
                  </a:cubicBezTo>
                  <a:cubicBezTo>
                    <a:pt x="3995" y="1370"/>
                    <a:pt x="3995" y="1347"/>
                    <a:pt x="3995" y="1347"/>
                  </a:cubicBezTo>
                  <a:cubicBezTo>
                    <a:pt x="3973" y="1256"/>
                    <a:pt x="3950" y="1187"/>
                    <a:pt x="3927" y="1096"/>
                  </a:cubicBezTo>
                  <a:cubicBezTo>
                    <a:pt x="3927" y="1096"/>
                    <a:pt x="3927" y="1073"/>
                    <a:pt x="3904" y="1051"/>
                  </a:cubicBezTo>
                  <a:cubicBezTo>
                    <a:pt x="3904" y="1051"/>
                    <a:pt x="3904" y="1028"/>
                    <a:pt x="3881" y="1028"/>
                  </a:cubicBezTo>
                  <a:cubicBezTo>
                    <a:pt x="3858" y="936"/>
                    <a:pt x="3836" y="845"/>
                    <a:pt x="3813" y="754"/>
                  </a:cubicBezTo>
                  <a:cubicBezTo>
                    <a:pt x="3767" y="662"/>
                    <a:pt x="3721" y="548"/>
                    <a:pt x="3699" y="434"/>
                  </a:cubicBezTo>
                  <a:cubicBezTo>
                    <a:pt x="3676" y="366"/>
                    <a:pt x="3653" y="297"/>
                    <a:pt x="3630" y="229"/>
                  </a:cubicBezTo>
                  <a:cubicBezTo>
                    <a:pt x="3607" y="206"/>
                    <a:pt x="3585" y="183"/>
                    <a:pt x="3539" y="183"/>
                  </a:cubicBezTo>
                  <a:cubicBezTo>
                    <a:pt x="3539" y="138"/>
                    <a:pt x="3516" y="92"/>
                    <a:pt x="3493" y="46"/>
                  </a:cubicBezTo>
                  <a:cubicBezTo>
                    <a:pt x="3493" y="23"/>
                    <a:pt x="3470" y="1"/>
                    <a:pt x="3448"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9"/>
            <p:cNvSpPr/>
            <p:nvPr/>
          </p:nvSpPr>
          <p:spPr>
            <a:xfrm>
              <a:off x="6888825" y="2347625"/>
              <a:ext cx="86775" cy="121000"/>
            </a:xfrm>
            <a:custGeom>
              <a:avLst/>
              <a:gdLst/>
              <a:ahLst/>
              <a:cxnLst/>
              <a:rect l="l" t="t" r="r" b="b"/>
              <a:pathLst>
                <a:path w="3471" h="4840" extrusionOk="0">
                  <a:moveTo>
                    <a:pt x="2900" y="1"/>
                  </a:moveTo>
                  <a:cubicBezTo>
                    <a:pt x="2877" y="1"/>
                    <a:pt x="2831" y="23"/>
                    <a:pt x="2808" y="23"/>
                  </a:cubicBezTo>
                  <a:cubicBezTo>
                    <a:pt x="2808" y="46"/>
                    <a:pt x="2808" y="46"/>
                    <a:pt x="2808" y="46"/>
                  </a:cubicBezTo>
                  <a:lnTo>
                    <a:pt x="2763" y="46"/>
                  </a:lnTo>
                  <a:cubicBezTo>
                    <a:pt x="2740" y="69"/>
                    <a:pt x="2740" y="92"/>
                    <a:pt x="2717" y="115"/>
                  </a:cubicBezTo>
                  <a:cubicBezTo>
                    <a:pt x="2694" y="138"/>
                    <a:pt x="2672" y="160"/>
                    <a:pt x="2672" y="183"/>
                  </a:cubicBezTo>
                  <a:cubicBezTo>
                    <a:pt x="2626" y="252"/>
                    <a:pt x="2580" y="297"/>
                    <a:pt x="2535" y="366"/>
                  </a:cubicBezTo>
                  <a:cubicBezTo>
                    <a:pt x="2466" y="457"/>
                    <a:pt x="2420" y="548"/>
                    <a:pt x="2352" y="640"/>
                  </a:cubicBezTo>
                  <a:cubicBezTo>
                    <a:pt x="2283" y="754"/>
                    <a:pt x="2192" y="891"/>
                    <a:pt x="2124" y="1005"/>
                  </a:cubicBezTo>
                  <a:cubicBezTo>
                    <a:pt x="2101" y="1051"/>
                    <a:pt x="2055" y="1096"/>
                    <a:pt x="2032" y="1142"/>
                  </a:cubicBezTo>
                  <a:cubicBezTo>
                    <a:pt x="1964" y="1256"/>
                    <a:pt x="1895" y="1370"/>
                    <a:pt x="1827" y="1484"/>
                  </a:cubicBezTo>
                  <a:cubicBezTo>
                    <a:pt x="1759" y="1576"/>
                    <a:pt x="1713" y="1667"/>
                    <a:pt x="1667" y="1735"/>
                  </a:cubicBezTo>
                  <a:cubicBezTo>
                    <a:pt x="1576" y="1918"/>
                    <a:pt x="1462" y="2078"/>
                    <a:pt x="1370" y="2238"/>
                  </a:cubicBezTo>
                  <a:cubicBezTo>
                    <a:pt x="1348" y="2283"/>
                    <a:pt x="1325" y="2329"/>
                    <a:pt x="1302" y="2374"/>
                  </a:cubicBezTo>
                  <a:lnTo>
                    <a:pt x="1279" y="2374"/>
                  </a:lnTo>
                  <a:cubicBezTo>
                    <a:pt x="1256" y="2397"/>
                    <a:pt x="1234" y="2420"/>
                    <a:pt x="1234" y="2443"/>
                  </a:cubicBezTo>
                  <a:cubicBezTo>
                    <a:pt x="1211" y="2443"/>
                    <a:pt x="1211" y="2466"/>
                    <a:pt x="1188" y="2489"/>
                  </a:cubicBezTo>
                  <a:cubicBezTo>
                    <a:pt x="1165" y="2511"/>
                    <a:pt x="1142" y="2557"/>
                    <a:pt x="1119" y="2580"/>
                  </a:cubicBezTo>
                  <a:cubicBezTo>
                    <a:pt x="1074" y="2626"/>
                    <a:pt x="1051" y="2671"/>
                    <a:pt x="1005" y="2717"/>
                  </a:cubicBezTo>
                  <a:cubicBezTo>
                    <a:pt x="982" y="2762"/>
                    <a:pt x="937" y="2785"/>
                    <a:pt x="914" y="2831"/>
                  </a:cubicBezTo>
                  <a:cubicBezTo>
                    <a:pt x="868" y="2899"/>
                    <a:pt x="845" y="2945"/>
                    <a:pt x="800" y="2991"/>
                  </a:cubicBezTo>
                  <a:cubicBezTo>
                    <a:pt x="686" y="3151"/>
                    <a:pt x="572" y="3310"/>
                    <a:pt x="480" y="3470"/>
                  </a:cubicBezTo>
                  <a:cubicBezTo>
                    <a:pt x="435" y="3516"/>
                    <a:pt x="412" y="3584"/>
                    <a:pt x="389" y="3630"/>
                  </a:cubicBezTo>
                  <a:cubicBezTo>
                    <a:pt x="343" y="3676"/>
                    <a:pt x="321" y="3721"/>
                    <a:pt x="298" y="3744"/>
                  </a:cubicBezTo>
                  <a:cubicBezTo>
                    <a:pt x="229" y="3835"/>
                    <a:pt x="184" y="3904"/>
                    <a:pt x="115" y="3972"/>
                  </a:cubicBezTo>
                  <a:cubicBezTo>
                    <a:pt x="115" y="3995"/>
                    <a:pt x="115" y="3995"/>
                    <a:pt x="115" y="3995"/>
                  </a:cubicBezTo>
                  <a:cubicBezTo>
                    <a:pt x="92" y="4018"/>
                    <a:pt x="47" y="4041"/>
                    <a:pt x="47" y="4064"/>
                  </a:cubicBezTo>
                  <a:cubicBezTo>
                    <a:pt x="24" y="4086"/>
                    <a:pt x="1" y="4132"/>
                    <a:pt x="1" y="4155"/>
                  </a:cubicBezTo>
                  <a:cubicBezTo>
                    <a:pt x="1" y="4200"/>
                    <a:pt x="24" y="4223"/>
                    <a:pt x="24" y="4246"/>
                  </a:cubicBezTo>
                  <a:cubicBezTo>
                    <a:pt x="24" y="4269"/>
                    <a:pt x="47" y="4292"/>
                    <a:pt x="47" y="4315"/>
                  </a:cubicBezTo>
                  <a:cubicBezTo>
                    <a:pt x="69" y="4315"/>
                    <a:pt x="69" y="4337"/>
                    <a:pt x="92" y="4337"/>
                  </a:cubicBezTo>
                  <a:cubicBezTo>
                    <a:pt x="115" y="4360"/>
                    <a:pt x="138" y="4406"/>
                    <a:pt x="184" y="4406"/>
                  </a:cubicBezTo>
                  <a:cubicBezTo>
                    <a:pt x="206" y="4429"/>
                    <a:pt x="206" y="4429"/>
                    <a:pt x="229" y="4452"/>
                  </a:cubicBezTo>
                  <a:cubicBezTo>
                    <a:pt x="275" y="4474"/>
                    <a:pt x="298" y="4474"/>
                    <a:pt x="343" y="4497"/>
                  </a:cubicBezTo>
                  <a:cubicBezTo>
                    <a:pt x="366" y="4566"/>
                    <a:pt x="412" y="4611"/>
                    <a:pt x="457" y="4657"/>
                  </a:cubicBezTo>
                  <a:cubicBezTo>
                    <a:pt x="480" y="4680"/>
                    <a:pt x="503" y="4703"/>
                    <a:pt x="526" y="4703"/>
                  </a:cubicBezTo>
                  <a:cubicBezTo>
                    <a:pt x="549" y="4725"/>
                    <a:pt x="572" y="4748"/>
                    <a:pt x="594" y="4771"/>
                  </a:cubicBezTo>
                  <a:cubicBezTo>
                    <a:pt x="640" y="4771"/>
                    <a:pt x="663" y="4794"/>
                    <a:pt x="709" y="4794"/>
                  </a:cubicBezTo>
                  <a:cubicBezTo>
                    <a:pt x="731" y="4817"/>
                    <a:pt x="777" y="4817"/>
                    <a:pt x="823" y="4840"/>
                  </a:cubicBezTo>
                  <a:cubicBezTo>
                    <a:pt x="868" y="4840"/>
                    <a:pt x="891" y="4840"/>
                    <a:pt x="937" y="4817"/>
                  </a:cubicBezTo>
                  <a:cubicBezTo>
                    <a:pt x="982" y="4817"/>
                    <a:pt x="1028" y="4794"/>
                    <a:pt x="1074" y="4771"/>
                  </a:cubicBezTo>
                  <a:cubicBezTo>
                    <a:pt x="1074" y="4748"/>
                    <a:pt x="1097" y="4748"/>
                    <a:pt x="1097" y="4725"/>
                  </a:cubicBezTo>
                  <a:cubicBezTo>
                    <a:pt x="1119" y="4725"/>
                    <a:pt x="1142" y="4703"/>
                    <a:pt x="1165" y="4680"/>
                  </a:cubicBezTo>
                  <a:cubicBezTo>
                    <a:pt x="1188" y="4634"/>
                    <a:pt x="1211" y="4611"/>
                    <a:pt x="1234" y="4589"/>
                  </a:cubicBezTo>
                  <a:cubicBezTo>
                    <a:pt x="1256" y="4566"/>
                    <a:pt x="1279" y="4543"/>
                    <a:pt x="1302" y="4497"/>
                  </a:cubicBezTo>
                  <a:cubicBezTo>
                    <a:pt x="1325" y="4474"/>
                    <a:pt x="1348" y="4429"/>
                    <a:pt x="1370" y="4406"/>
                  </a:cubicBezTo>
                  <a:cubicBezTo>
                    <a:pt x="1393" y="4360"/>
                    <a:pt x="1416" y="4315"/>
                    <a:pt x="1462" y="4269"/>
                  </a:cubicBezTo>
                  <a:cubicBezTo>
                    <a:pt x="1507" y="4200"/>
                    <a:pt x="1553" y="4155"/>
                    <a:pt x="1599" y="4086"/>
                  </a:cubicBezTo>
                  <a:cubicBezTo>
                    <a:pt x="1644" y="3995"/>
                    <a:pt x="1713" y="3927"/>
                    <a:pt x="1781" y="3835"/>
                  </a:cubicBezTo>
                  <a:cubicBezTo>
                    <a:pt x="1781" y="3835"/>
                    <a:pt x="1781" y="3812"/>
                    <a:pt x="1804" y="3812"/>
                  </a:cubicBezTo>
                  <a:cubicBezTo>
                    <a:pt x="1827" y="3812"/>
                    <a:pt x="1873" y="3812"/>
                    <a:pt x="1895" y="3790"/>
                  </a:cubicBezTo>
                  <a:cubicBezTo>
                    <a:pt x="1918" y="3790"/>
                    <a:pt x="1964" y="3767"/>
                    <a:pt x="1987" y="3721"/>
                  </a:cubicBezTo>
                  <a:lnTo>
                    <a:pt x="2010" y="3698"/>
                  </a:lnTo>
                  <a:cubicBezTo>
                    <a:pt x="2010" y="3676"/>
                    <a:pt x="2032" y="3653"/>
                    <a:pt x="2032" y="3630"/>
                  </a:cubicBezTo>
                  <a:cubicBezTo>
                    <a:pt x="2055" y="3584"/>
                    <a:pt x="2078" y="3539"/>
                    <a:pt x="2124" y="3493"/>
                  </a:cubicBezTo>
                  <a:cubicBezTo>
                    <a:pt x="2169" y="3402"/>
                    <a:pt x="2215" y="3310"/>
                    <a:pt x="2283" y="3219"/>
                  </a:cubicBezTo>
                  <a:cubicBezTo>
                    <a:pt x="2375" y="3036"/>
                    <a:pt x="2489" y="2854"/>
                    <a:pt x="2603" y="2671"/>
                  </a:cubicBezTo>
                  <a:cubicBezTo>
                    <a:pt x="2649" y="2603"/>
                    <a:pt x="2694" y="2534"/>
                    <a:pt x="2740" y="2443"/>
                  </a:cubicBezTo>
                  <a:cubicBezTo>
                    <a:pt x="2740" y="2443"/>
                    <a:pt x="2763" y="2420"/>
                    <a:pt x="2763" y="2397"/>
                  </a:cubicBezTo>
                  <a:cubicBezTo>
                    <a:pt x="2900" y="2215"/>
                    <a:pt x="3014" y="2032"/>
                    <a:pt x="3128" y="1827"/>
                  </a:cubicBezTo>
                  <a:cubicBezTo>
                    <a:pt x="3196" y="1758"/>
                    <a:pt x="3242" y="1667"/>
                    <a:pt x="3311" y="1576"/>
                  </a:cubicBezTo>
                  <a:cubicBezTo>
                    <a:pt x="3333" y="1553"/>
                    <a:pt x="3356" y="1507"/>
                    <a:pt x="3379" y="1461"/>
                  </a:cubicBezTo>
                  <a:cubicBezTo>
                    <a:pt x="3379" y="1439"/>
                    <a:pt x="3402" y="1416"/>
                    <a:pt x="3425" y="1393"/>
                  </a:cubicBezTo>
                  <a:cubicBezTo>
                    <a:pt x="3425" y="1370"/>
                    <a:pt x="3448" y="1370"/>
                    <a:pt x="3448" y="1324"/>
                  </a:cubicBezTo>
                  <a:cubicBezTo>
                    <a:pt x="3470" y="1302"/>
                    <a:pt x="3470" y="1256"/>
                    <a:pt x="3470" y="1210"/>
                  </a:cubicBezTo>
                  <a:cubicBezTo>
                    <a:pt x="3448" y="1142"/>
                    <a:pt x="3425" y="1096"/>
                    <a:pt x="3356" y="1073"/>
                  </a:cubicBezTo>
                  <a:cubicBezTo>
                    <a:pt x="3333" y="1028"/>
                    <a:pt x="3288" y="1005"/>
                    <a:pt x="3242" y="1005"/>
                  </a:cubicBezTo>
                  <a:lnTo>
                    <a:pt x="3219" y="1005"/>
                  </a:lnTo>
                  <a:cubicBezTo>
                    <a:pt x="3219" y="959"/>
                    <a:pt x="3196" y="936"/>
                    <a:pt x="3174" y="914"/>
                  </a:cubicBezTo>
                  <a:cubicBezTo>
                    <a:pt x="3151" y="891"/>
                    <a:pt x="3151" y="868"/>
                    <a:pt x="3128" y="868"/>
                  </a:cubicBezTo>
                  <a:cubicBezTo>
                    <a:pt x="3128" y="868"/>
                    <a:pt x="3128" y="845"/>
                    <a:pt x="3128" y="845"/>
                  </a:cubicBezTo>
                  <a:cubicBezTo>
                    <a:pt x="3128" y="800"/>
                    <a:pt x="3105" y="777"/>
                    <a:pt x="3082" y="754"/>
                  </a:cubicBezTo>
                  <a:cubicBezTo>
                    <a:pt x="3060" y="731"/>
                    <a:pt x="3037" y="708"/>
                    <a:pt x="3014" y="708"/>
                  </a:cubicBezTo>
                  <a:cubicBezTo>
                    <a:pt x="2991" y="708"/>
                    <a:pt x="2991" y="708"/>
                    <a:pt x="2968" y="685"/>
                  </a:cubicBezTo>
                  <a:cubicBezTo>
                    <a:pt x="2991" y="685"/>
                    <a:pt x="2991" y="663"/>
                    <a:pt x="2991" y="663"/>
                  </a:cubicBezTo>
                  <a:cubicBezTo>
                    <a:pt x="3014" y="640"/>
                    <a:pt x="3014" y="617"/>
                    <a:pt x="3014" y="571"/>
                  </a:cubicBezTo>
                  <a:cubicBezTo>
                    <a:pt x="2991" y="548"/>
                    <a:pt x="2968" y="503"/>
                    <a:pt x="2945" y="480"/>
                  </a:cubicBezTo>
                  <a:cubicBezTo>
                    <a:pt x="2927" y="471"/>
                    <a:pt x="2900" y="465"/>
                    <a:pt x="2872" y="465"/>
                  </a:cubicBezTo>
                  <a:cubicBezTo>
                    <a:pt x="2832" y="465"/>
                    <a:pt x="2790" y="476"/>
                    <a:pt x="2763" y="503"/>
                  </a:cubicBezTo>
                  <a:cubicBezTo>
                    <a:pt x="2831" y="411"/>
                    <a:pt x="2900" y="320"/>
                    <a:pt x="2968" y="229"/>
                  </a:cubicBezTo>
                  <a:cubicBezTo>
                    <a:pt x="2968" y="206"/>
                    <a:pt x="2991" y="206"/>
                    <a:pt x="2991" y="183"/>
                  </a:cubicBezTo>
                  <a:cubicBezTo>
                    <a:pt x="3037" y="138"/>
                    <a:pt x="3014" y="69"/>
                    <a:pt x="2968" y="23"/>
                  </a:cubicBezTo>
                  <a:cubicBezTo>
                    <a:pt x="2945" y="1"/>
                    <a:pt x="2923" y="1"/>
                    <a:pt x="2900"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9"/>
            <p:cNvSpPr/>
            <p:nvPr/>
          </p:nvSpPr>
          <p:spPr>
            <a:xfrm>
              <a:off x="6555575" y="1972150"/>
              <a:ext cx="101600" cy="216300"/>
            </a:xfrm>
            <a:custGeom>
              <a:avLst/>
              <a:gdLst/>
              <a:ahLst/>
              <a:cxnLst/>
              <a:rect l="l" t="t" r="r" b="b"/>
              <a:pathLst>
                <a:path w="4064" h="8652" extrusionOk="0">
                  <a:moveTo>
                    <a:pt x="1827" y="1"/>
                  </a:moveTo>
                  <a:cubicBezTo>
                    <a:pt x="1804" y="23"/>
                    <a:pt x="1759" y="23"/>
                    <a:pt x="1736" y="46"/>
                  </a:cubicBezTo>
                  <a:cubicBezTo>
                    <a:pt x="1736" y="23"/>
                    <a:pt x="1690" y="23"/>
                    <a:pt x="1667" y="23"/>
                  </a:cubicBezTo>
                  <a:lnTo>
                    <a:pt x="1622" y="23"/>
                  </a:lnTo>
                  <a:cubicBezTo>
                    <a:pt x="1462" y="23"/>
                    <a:pt x="1302" y="46"/>
                    <a:pt x="1188" y="46"/>
                  </a:cubicBezTo>
                  <a:cubicBezTo>
                    <a:pt x="1097" y="69"/>
                    <a:pt x="1005" y="69"/>
                    <a:pt x="960" y="115"/>
                  </a:cubicBezTo>
                  <a:cubicBezTo>
                    <a:pt x="846" y="183"/>
                    <a:pt x="800" y="320"/>
                    <a:pt x="754" y="411"/>
                  </a:cubicBezTo>
                  <a:cubicBezTo>
                    <a:pt x="709" y="594"/>
                    <a:pt x="663" y="754"/>
                    <a:pt x="640" y="914"/>
                  </a:cubicBezTo>
                  <a:lnTo>
                    <a:pt x="617" y="982"/>
                  </a:lnTo>
                  <a:cubicBezTo>
                    <a:pt x="594" y="1096"/>
                    <a:pt x="572" y="1210"/>
                    <a:pt x="549" y="1324"/>
                  </a:cubicBezTo>
                  <a:cubicBezTo>
                    <a:pt x="549" y="1393"/>
                    <a:pt x="549" y="1439"/>
                    <a:pt x="526" y="1507"/>
                  </a:cubicBezTo>
                  <a:cubicBezTo>
                    <a:pt x="503" y="1644"/>
                    <a:pt x="503" y="1781"/>
                    <a:pt x="480" y="1918"/>
                  </a:cubicBezTo>
                  <a:lnTo>
                    <a:pt x="480" y="1964"/>
                  </a:lnTo>
                  <a:cubicBezTo>
                    <a:pt x="457" y="2078"/>
                    <a:pt x="457" y="2169"/>
                    <a:pt x="435" y="2260"/>
                  </a:cubicBezTo>
                  <a:cubicBezTo>
                    <a:pt x="435" y="2352"/>
                    <a:pt x="412" y="2420"/>
                    <a:pt x="412" y="2489"/>
                  </a:cubicBezTo>
                  <a:cubicBezTo>
                    <a:pt x="389" y="2671"/>
                    <a:pt x="389" y="2831"/>
                    <a:pt x="366" y="3014"/>
                  </a:cubicBezTo>
                  <a:lnTo>
                    <a:pt x="366" y="3059"/>
                  </a:lnTo>
                  <a:cubicBezTo>
                    <a:pt x="343" y="3196"/>
                    <a:pt x="343" y="3333"/>
                    <a:pt x="343" y="3493"/>
                  </a:cubicBezTo>
                  <a:cubicBezTo>
                    <a:pt x="321" y="3561"/>
                    <a:pt x="321" y="3630"/>
                    <a:pt x="298" y="3698"/>
                  </a:cubicBezTo>
                  <a:lnTo>
                    <a:pt x="298" y="3767"/>
                  </a:lnTo>
                  <a:cubicBezTo>
                    <a:pt x="275" y="3858"/>
                    <a:pt x="275" y="3927"/>
                    <a:pt x="252" y="4018"/>
                  </a:cubicBezTo>
                  <a:cubicBezTo>
                    <a:pt x="229" y="4178"/>
                    <a:pt x="184" y="4406"/>
                    <a:pt x="161" y="4611"/>
                  </a:cubicBezTo>
                  <a:cubicBezTo>
                    <a:pt x="138" y="4840"/>
                    <a:pt x="138" y="5045"/>
                    <a:pt x="115" y="5250"/>
                  </a:cubicBezTo>
                  <a:lnTo>
                    <a:pt x="115" y="5296"/>
                  </a:lnTo>
                  <a:lnTo>
                    <a:pt x="92" y="5342"/>
                  </a:lnTo>
                  <a:cubicBezTo>
                    <a:pt x="92" y="5433"/>
                    <a:pt x="69" y="5524"/>
                    <a:pt x="69" y="5638"/>
                  </a:cubicBezTo>
                  <a:lnTo>
                    <a:pt x="47" y="5753"/>
                  </a:lnTo>
                  <a:cubicBezTo>
                    <a:pt x="47" y="5844"/>
                    <a:pt x="24" y="5958"/>
                    <a:pt x="24" y="6072"/>
                  </a:cubicBezTo>
                  <a:cubicBezTo>
                    <a:pt x="1" y="6141"/>
                    <a:pt x="1" y="6186"/>
                    <a:pt x="1" y="6232"/>
                  </a:cubicBezTo>
                  <a:cubicBezTo>
                    <a:pt x="1" y="6300"/>
                    <a:pt x="47" y="6369"/>
                    <a:pt x="115" y="6415"/>
                  </a:cubicBezTo>
                  <a:cubicBezTo>
                    <a:pt x="115" y="6437"/>
                    <a:pt x="138" y="6437"/>
                    <a:pt x="161" y="6460"/>
                  </a:cubicBezTo>
                  <a:lnTo>
                    <a:pt x="184" y="6483"/>
                  </a:lnTo>
                  <a:lnTo>
                    <a:pt x="252" y="6529"/>
                  </a:lnTo>
                  <a:cubicBezTo>
                    <a:pt x="298" y="6551"/>
                    <a:pt x="321" y="6574"/>
                    <a:pt x="366" y="6620"/>
                  </a:cubicBezTo>
                  <a:cubicBezTo>
                    <a:pt x="412" y="6643"/>
                    <a:pt x="435" y="6666"/>
                    <a:pt x="480" y="6711"/>
                  </a:cubicBezTo>
                  <a:cubicBezTo>
                    <a:pt x="503" y="6734"/>
                    <a:pt x="549" y="6757"/>
                    <a:pt x="572" y="6780"/>
                  </a:cubicBezTo>
                  <a:cubicBezTo>
                    <a:pt x="617" y="6825"/>
                    <a:pt x="663" y="6848"/>
                    <a:pt x="709" y="6894"/>
                  </a:cubicBezTo>
                  <a:cubicBezTo>
                    <a:pt x="731" y="6894"/>
                    <a:pt x="777" y="6917"/>
                    <a:pt x="800" y="6939"/>
                  </a:cubicBezTo>
                  <a:cubicBezTo>
                    <a:pt x="868" y="6985"/>
                    <a:pt x="937" y="7054"/>
                    <a:pt x="1005" y="7099"/>
                  </a:cubicBezTo>
                  <a:cubicBezTo>
                    <a:pt x="1256" y="7328"/>
                    <a:pt x="1530" y="7556"/>
                    <a:pt x="1827" y="7761"/>
                  </a:cubicBezTo>
                  <a:cubicBezTo>
                    <a:pt x="1964" y="7853"/>
                    <a:pt x="2124" y="7967"/>
                    <a:pt x="2261" y="8081"/>
                  </a:cubicBezTo>
                  <a:cubicBezTo>
                    <a:pt x="2329" y="8126"/>
                    <a:pt x="2398" y="8172"/>
                    <a:pt x="2466" y="8218"/>
                  </a:cubicBezTo>
                  <a:cubicBezTo>
                    <a:pt x="2512" y="8241"/>
                    <a:pt x="2557" y="8286"/>
                    <a:pt x="2603" y="8332"/>
                  </a:cubicBezTo>
                  <a:cubicBezTo>
                    <a:pt x="2626" y="8332"/>
                    <a:pt x="2626" y="8332"/>
                    <a:pt x="2626" y="8355"/>
                  </a:cubicBezTo>
                  <a:cubicBezTo>
                    <a:pt x="2672" y="8377"/>
                    <a:pt x="2694" y="8400"/>
                    <a:pt x="2717" y="8446"/>
                  </a:cubicBezTo>
                  <a:cubicBezTo>
                    <a:pt x="2740" y="8469"/>
                    <a:pt x="2740" y="8492"/>
                    <a:pt x="2763" y="8514"/>
                  </a:cubicBezTo>
                  <a:cubicBezTo>
                    <a:pt x="2786" y="8560"/>
                    <a:pt x="2808" y="8606"/>
                    <a:pt x="2877" y="8629"/>
                  </a:cubicBezTo>
                  <a:cubicBezTo>
                    <a:pt x="2900" y="8629"/>
                    <a:pt x="2923" y="8651"/>
                    <a:pt x="2968" y="8651"/>
                  </a:cubicBezTo>
                  <a:cubicBezTo>
                    <a:pt x="2991" y="8651"/>
                    <a:pt x="3014" y="8651"/>
                    <a:pt x="3037" y="8629"/>
                  </a:cubicBezTo>
                  <a:cubicBezTo>
                    <a:pt x="3105" y="8606"/>
                    <a:pt x="3151" y="8560"/>
                    <a:pt x="3174" y="8492"/>
                  </a:cubicBezTo>
                  <a:cubicBezTo>
                    <a:pt x="3197" y="8423"/>
                    <a:pt x="3197" y="8355"/>
                    <a:pt x="3197" y="8263"/>
                  </a:cubicBezTo>
                  <a:cubicBezTo>
                    <a:pt x="3197" y="8241"/>
                    <a:pt x="3219" y="8195"/>
                    <a:pt x="3219" y="8149"/>
                  </a:cubicBezTo>
                  <a:cubicBezTo>
                    <a:pt x="3219" y="8081"/>
                    <a:pt x="3219" y="8035"/>
                    <a:pt x="3219" y="7967"/>
                  </a:cubicBezTo>
                  <a:lnTo>
                    <a:pt x="3219" y="7898"/>
                  </a:lnTo>
                  <a:cubicBezTo>
                    <a:pt x="3219" y="7830"/>
                    <a:pt x="3242" y="7761"/>
                    <a:pt x="3242" y="7670"/>
                  </a:cubicBezTo>
                  <a:cubicBezTo>
                    <a:pt x="3242" y="7579"/>
                    <a:pt x="3265" y="7464"/>
                    <a:pt x="3288" y="7373"/>
                  </a:cubicBezTo>
                  <a:cubicBezTo>
                    <a:pt x="3288" y="7282"/>
                    <a:pt x="3311" y="7168"/>
                    <a:pt x="3333" y="7076"/>
                  </a:cubicBezTo>
                  <a:cubicBezTo>
                    <a:pt x="3356" y="6985"/>
                    <a:pt x="3379" y="6894"/>
                    <a:pt x="3379" y="6803"/>
                  </a:cubicBezTo>
                  <a:lnTo>
                    <a:pt x="3402" y="6666"/>
                  </a:lnTo>
                  <a:cubicBezTo>
                    <a:pt x="3402" y="6597"/>
                    <a:pt x="3379" y="6529"/>
                    <a:pt x="3333" y="6483"/>
                  </a:cubicBezTo>
                  <a:cubicBezTo>
                    <a:pt x="3356" y="6437"/>
                    <a:pt x="3356" y="6369"/>
                    <a:pt x="3356" y="6323"/>
                  </a:cubicBezTo>
                  <a:lnTo>
                    <a:pt x="3379" y="6300"/>
                  </a:lnTo>
                  <a:cubicBezTo>
                    <a:pt x="3379" y="6186"/>
                    <a:pt x="3402" y="6095"/>
                    <a:pt x="3402" y="6004"/>
                  </a:cubicBezTo>
                  <a:cubicBezTo>
                    <a:pt x="3425" y="5958"/>
                    <a:pt x="3425" y="5890"/>
                    <a:pt x="3425" y="5844"/>
                  </a:cubicBezTo>
                  <a:lnTo>
                    <a:pt x="3448" y="5730"/>
                  </a:lnTo>
                  <a:lnTo>
                    <a:pt x="3470" y="5638"/>
                  </a:lnTo>
                  <a:cubicBezTo>
                    <a:pt x="3470" y="5593"/>
                    <a:pt x="3493" y="5524"/>
                    <a:pt x="3493" y="5479"/>
                  </a:cubicBezTo>
                  <a:cubicBezTo>
                    <a:pt x="3493" y="5410"/>
                    <a:pt x="3516" y="5342"/>
                    <a:pt x="3516" y="5273"/>
                  </a:cubicBezTo>
                  <a:lnTo>
                    <a:pt x="3516" y="5205"/>
                  </a:lnTo>
                  <a:cubicBezTo>
                    <a:pt x="3539" y="5136"/>
                    <a:pt x="3539" y="5068"/>
                    <a:pt x="3539" y="4999"/>
                  </a:cubicBezTo>
                  <a:lnTo>
                    <a:pt x="3539" y="4931"/>
                  </a:lnTo>
                  <a:cubicBezTo>
                    <a:pt x="3562" y="4862"/>
                    <a:pt x="3562" y="4817"/>
                    <a:pt x="3562" y="4771"/>
                  </a:cubicBezTo>
                  <a:lnTo>
                    <a:pt x="3585" y="4657"/>
                  </a:lnTo>
                  <a:lnTo>
                    <a:pt x="3585" y="4611"/>
                  </a:lnTo>
                  <a:cubicBezTo>
                    <a:pt x="3585" y="4543"/>
                    <a:pt x="3607" y="4474"/>
                    <a:pt x="3607" y="4406"/>
                  </a:cubicBezTo>
                  <a:lnTo>
                    <a:pt x="3630" y="4315"/>
                  </a:lnTo>
                  <a:cubicBezTo>
                    <a:pt x="3630" y="4246"/>
                    <a:pt x="3630" y="4200"/>
                    <a:pt x="3653" y="4132"/>
                  </a:cubicBezTo>
                  <a:cubicBezTo>
                    <a:pt x="3653" y="4041"/>
                    <a:pt x="3676" y="3927"/>
                    <a:pt x="3699" y="3835"/>
                  </a:cubicBezTo>
                  <a:cubicBezTo>
                    <a:pt x="3699" y="3767"/>
                    <a:pt x="3699" y="3698"/>
                    <a:pt x="3721" y="3607"/>
                  </a:cubicBezTo>
                  <a:cubicBezTo>
                    <a:pt x="3744" y="3493"/>
                    <a:pt x="3744" y="3379"/>
                    <a:pt x="3767" y="3265"/>
                  </a:cubicBezTo>
                  <a:lnTo>
                    <a:pt x="3813" y="3082"/>
                  </a:lnTo>
                  <a:lnTo>
                    <a:pt x="3836" y="2945"/>
                  </a:lnTo>
                  <a:cubicBezTo>
                    <a:pt x="3858" y="2808"/>
                    <a:pt x="3858" y="2671"/>
                    <a:pt x="3904" y="2534"/>
                  </a:cubicBezTo>
                  <a:cubicBezTo>
                    <a:pt x="3927" y="2352"/>
                    <a:pt x="3950" y="2192"/>
                    <a:pt x="3973" y="2032"/>
                  </a:cubicBezTo>
                  <a:cubicBezTo>
                    <a:pt x="3995" y="1849"/>
                    <a:pt x="4018" y="1690"/>
                    <a:pt x="4018" y="1530"/>
                  </a:cubicBezTo>
                  <a:cubicBezTo>
                    <a:pt x="4041" y="1439"/>
                    <a:pt x="4041" y="1324"/>
                    <a:pt x="4041" y="1210"/>
                  </a:cubicBezTo>
                  <a:cubicBezTo>
                    <a:pt x="4064" y="1119"/>
                    <a:pt x="4064" y="1028"/>
                    <a:pt x="4064" y="914"/>
                  </a:cubicBezTo>
                  <a:cubicBezTo>
                    <a:pt x="4064" y="845"/>
                    <a:pt x="4064" y="754"/>
                    <a:pt x="4018" y="663"/>
                  </a:cubicBezTo>
                  <a:cubicBezTo>
                    <a:pt x="3995" y="617"/>
                    <a:pt x="3973" y="594"/>
                    <a:pt x="3927" y="548"/>
                  </a:cubicBezTo>
                  <a:cubicBezTo>
                    <a:pt x="3904" y="503"/>
                    <a:pt x="3858" y="480"/>
                    <a:pt x="3813" y="480"/>
                  </a:cubicBezTo>
                  <a:cubicBezTo>
                    <a:pt x="3813" y="457"/>
                    <a:pt x="3790" y="457"/>
                    <a:pt x="3767" y="434"/>
                  </a:cubicBezTo>
                  <a:cubicBezTo>
                    <a:pt x="3744" y="411"/>
                    <a:pt x="3699" y="389"/>
                    <a:pt x="3676" y="389"/>
                  </a:cubicBezTo>
                  <a:cubicBezTo>
                    <a:pt x="3630" y="366"/>
                    <a:pt x="3562" y="320"/>
                    <a:pt x="3516" y="320"/>
                  </a:cubicBezTo>
                  <a:lnTo>
                    <a:pt x="3493" y="320"/>
                  </a:lnTo>
                  <a:cubicBezTo>
                    <a:pt x="3448" y="320"/>
                    <a:pt x="3402" y="343"/>
                    <a:pt x="3379" y="366"/>
                  </a:cubicBezTo>
                  <a:lnTo>
                    <a:pt x="3311" y="343"/>
                  </a:lnTo>
                  <a:lnTo>
                    <a:pt x="3174" y="275"/>
                  </a:lnTo>
                  <a:cubicBezTo>
                    <a:pt x="3082" y="252"/>
                    <a:pt x="3014" y="206"/>
                    <a:pt x="2923" y="183"/>
                  </a:cubicBezTo>
                  <a:lnTo>
                    <a:pt x="2900" y="160"/>
                  </a:lnTo>
                  <a:cubicBezTo>
                    <a:pt x="2808" y="138"/>
                    <a:pt x="2740" y="92"/>
                    <a:pt x="2649" y="92"/>
                  </a:cubicBezTo>
                  <a:cubicBezTo>
                    <a:pt x="2603" y="69"/>
                    <a:pt x="2535" y="69"/>
                    <a:pt x="2489" y="69"/>
                  </a:cubicBezTo>
                  <a:lnTo>
                    <a:pt x="2420" y="69"/>
                  </a:lnTo>
                  <a:cubicBezTo>
                    <a:pt x="2352" y="46"/>
                    <a:pt x="2284" y="46"/>
                    <a:pt x="2215" y="23"/>
                  </a:cubicBezTo>
                  <a:cubicBezTo>
                    <a:pt x="2169" y="1"/>
                    <a:pt x="2124" y="1"/>
                    <a:pt x="2101"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9"/>
            <p:cNvSpPr/>
            <p:nvPr/>
          </p:nvSpPr>
          <p:spPr>
            <a:xfrm>
              <a:off x="6670275" y="2141625"/>
              <a:ext cx="81075" cy="99900"/>
            </a:xfrm>
            <a:custGeom>
              <a:avLst/>
              <a:gdLst/>
              <a:ahLst/>
              <a:cxnLst/>
              <a:rect l="l" t="t" r="r" b="b"/>
              <a:pathLst>
                <a:path w="3243" h="3996" extrusionOk="0">
                  <a:moveTo>
                    <a:pt x="2991" y="1"/>
                  </a:moveTo>
                  <a:cubicBezTo>
                    <a:pt x="2922" y="24"/>
                    <a:pt x="2877" y="24"/>
                    <a:pt x="2831" y="24"/>
                  </a:cubicBezTo>
                  <a:cubicBezTo>
                    <a:pt x="2763" y="46"/>
                    <a:pt x="2717" y="69"/>
                    <a:pt x="2649" y="92"/>
                  </a:cubicBezTo>
                  <a:cubicBezTo>
                    <a:pt x="2557" y="138"/>
                    <a:pt x="2466" y="160"/>
                    <a:pt x="2375" y="229"/>
                  </a:cubicBezTo>
                  <a:cubicBezTo>
                    <a:pt x="2283" y="275"/>
                    <a:pt x="2215" y="320"/>
                    <a:pt x="2124" y="389"/>
                  </a:cubicBezTo>
                  <a:cubicBezTo>
                    <a:pt x="2078" y="412"/>
                    <a:pt x="2055" y="434"/>
                    <a:pt x="2032" y="457"/>
                  </a:cubicBezTo>
                  <a:cubicBezTo>
                    <a:pt x="1987" y="480"/>
                    <a:pt x="1964" y="526"/>
                    <a:pt x="1918" y="549"/>
                  </a:cubicBezTo>
                  <a:cubicBezTo>
                    <a:pt x="1850" y="594"/>
                    <a:pt x="1804" y="617"/>
                    <a:pt x="1781" y="640"/>
                  </a:cubicBezTo>
                  <a:cubicBezTo>
                    <a:pt x="1736" y="663"/>
                    <a:pt x="1713" y="685"/>
                    <a:pt x="1667" y="708"/>
                  </a:cubicBezTo>
                  <a:cubicBezTo>
                    <a:pt x="1621" y="731"/>
                    <a:pt x="1576" y="754"/>
                    <a:pt x="1530" y="800"/>
                  </a:cubicBezTo>
                  <a:cubicBezTo>
                    <a:pt x="1462" y="845"/>
                    <a:pt x="1416" y="891"/>
                    <a:pt x="1393" y="959"/>
                  </a:cubicBezTo>
                  <a:lnTo>
                    <a:pt x="1348" y="982"/>
                  </a:lnTo>
                  <a:lnTo>
                    <a:pt x="1302" y="1074"/>
                  </a:lnTo>
                  <a:cubicBezTo>
                    <a:pt x="1256" y="1096"/>
                    <a:pt x="1233" y="1142"/>
                    <a:pt x="1188" y="1188"/>
                  </a:cubicBezTo>
                  <a:cubicBezTo>
                    <a:pt x="1142" y="1256"/>
                    <a:pt x="1096" y="1347"/>
                    <a:pt x="1051" y="1416"/>
                  </a:cubicBezTo>
                  <a:lnTo>
                    <a:pt x="1028" y="1439"/>
                  </a:lnTo>
                  <a:cubicBezTo>
                    <a:pt x="982" y="1530"/>
                    <a:pt x="937" y="1598"/>
                    <a:pt x="891" y="1667"/>
                  </a:cubicBezTo>
                  <a:cubicBezTo>
                    <a:pt x="845" y="1713"/>
                    <a:pt x="823" y="1758"/>
                    <a:pt x="800" y="1804"/>
                  </a:cubicBezTo>
                  <a:lnTo>
                    <a:pt x="731" y="1895"/>
                  </a:lnTo>
                  <a:cubicBezTo>
                    <a:pt x="708" y="1941"/>
                    <a:pt x="663" y="1987"/>
                    <a:pt x="640" y="2055"/>
                  </a:cubicBezTo>
                  <a:cubicBezTo>
                    <a:pt x="617" y="2078"/>
                    <a:pt x="594" y="2123"/>
                    <a:pt x="571" y="2169"/>
                  </a:cubicBezTo>
                  <a:lnTo>
                    <a:pt x="503" y="2260"/>
                  </a:lnTo>
                  <a:cubicBezTo>
                    <a:pt x="457" y="2306"/>
                    <a:pt x="435" y="2375"/>
                    <a:pt x="389" y="2420"/>
                  </a:cubicBezTo>
                  <a:lnTo>
                    <a:pt x="366" y="2443"/>
                  </a:lnTo>
                  <a:cubicBezTo>
                    <a:pt x="320" y="2534"/>
                    <a:pt x="252" y="2603"/>
                    <a:pt x="206" y="2694"/>
                  </a:cubicBezTo>
                  <a:lnTo>
                    <a:pt x="183" y="2717"/>
                  </a:lnTo>
                  <a:cubicBezTo>
                    <a:pt x="161" y="2763"/>
                    <a:pt x="138" y="2808"/>
                    <a:pt x="115" y="2854"/>
                  </a:cubicBezTo>
                  <a:cubicBezTo>
                    <a:pt x="92" y="2854"/>
                    <a:pt x="69" y="2854"/>
                    <a:pt x="69" y="2877"/>
                  </a:cubicBezTo>
                  <a:cubicBezTo>
                    <a:pt x="1" y="2945"/>
                    <a:pt x="1" y="3059"/>
                    <a:pt x="47" y="3128"/>
                  </a:cubicBezTo>
                  <a:lnTo>
                    <a:pt x="69" y="3151"/>
                  </a:lnTo>
                  <a:cubicBezTo>
                    <a:pt x="115" y="3173"/>
                    <a:pt x="161" y="3219"/>
                    <a:pt x="206" y="3265"/>
                  </a:cubicBezTo>
                  <a:cubicBezTo>
                    <a:pt x="252" y="3310"/>
                    <a:pt x="320" y="3356"/>
                    <a:pt x="389" y="3425"/>
                  </a:cubicBezTo>
                  <a:cubicBezTo>
                    <a:pt x="503" y="3493"/>
                    <a:pt x="594" y="3584"/>
                    <a:pt x="708" y="3653"/>
                  </a:cubicBezTo>
                  <a:lnTo>
                    <a:pt x="777" y="3698"/>
                  </a:lnTo>
                  <a:cubicBezTo>
                    <a:pt x="868" y="3744"/>
                    <a:pt x="937" y="3790"/>
                    <a:pt x="1028" y="3858"/>
                  </a:cubicBezTo>
                  <a:cubicBezTo>
                    <a:pt x="1074" y="3881"/>
                    <a:pt x="1096" y="3904"/>
                    <a:pt x="1142" y="3927"/>
                  </a:cubicBezTo>
                  <a:cubicBezTo>
                    <a:pt x="1188" y="3972"/>
                    <a:pt x="1233" y="3995"/>
                    <a:pt x="1279" y="3995"/>
                  </a:cubicBezTo>
                  <a:lnTo>
                    <a:pt x="1325" y="3995"/>
                  </a:lnTo>
                  <a:cubicBezTo>
                    <a:pt x="1370" y="3995"/>
                    <a:pt x="1416" y="3995"/>
                    <a:pt x="1462" y="3949"/>
                  </a:cubicBezTo>
                  <a:cubicBezTo>
                    <a:pt x="1462" y="3949"/>
                    <a:pt x="1462" y="3927"/>
                    <a:pt x="1462" y="3927"/>
                  </a:cubicBezTo>
                  <a:cubicBezTo>
                    <a:pt x="1485" y="3904"/>
                    <a:pt x="1485" y="3904"/>
                    <a:pt x="1507" y="3904"/>
                  </a:cubicBezTo>
                  <a:cubicBezTo>
                    <a:pt x="1507" y="3881"/>
                    <a:pt x="1507" y="3881"/>
                    <a:pt x="1507" y="3858"/>
                  </a:cubicBezTo>
                  <a:cubicBezTo>
                    <a:pt x="1553" y="3835"/>
                    <a:pt x="1576" y="3813"/>
                    <a:pt x="1599" y="3790"/>
                  </a:cubicBezTo>
                  <a:lnTo>
                    <a:pt x="1599" y="3767"/>
                  </a:lnTo>
                  <a:cubicBezTo>
                    <a:pt x="1621" y="3744"/>
                    <a:pt x="1644" y="3721"/>
                    <a:pt x="1667" y="3698"/>
                  </a:cubicBezTo>
                  <a:lnTo>
                    <a:pt x="1690" y="3653"/>
                  </a:lnTo>
                  <a:lnTo>
                    <a:pt x="1758" y="3561"/>
                  </a:lnTo>
                  <a:cubicBezTo>
                    <a:pt x="1781" y="3516"/>
                    <a:pt x="1804" y="3470"/>
                    <a:pt x="1827" y="3425"/>
                  </a:cubicBezTo>
                  <a:cubicBezTo>
                    <a:pt x="1873" y="3379"/>
                    <a:pt x="1895" y="3333"/>
                    <a:pt x="1918" y="3288"/>
                  </a:cubicBezTo>
                  <a:lnTo>
                    <a:pt x="1964" y="3196"/>
                  </a:lnTo>
                  <a:cubicBezTo>
                    <a:pt x="2032" y="3128"/>
                    <a:pt x="2078" y="3036"/>
                    <a:pt x="2124" y="2968"/>
                  </a:cubicBezTo>
                  <a:cubicBezTo>
                    <a:pt x="2215" y="2854"/>
                    <a:pt x="2283" y="2740"/>
                    <a:pt x="2375" y="2626"/>
                  </a:cubicBezTo>
                  <a:lnTo>
                    <a:pt x="2443" y="2489"/>
                  </a:lnTo>
                  <a:cubicBezTo>
                    <a:pt x="2489" y="2443"/>
                    <a:pt x="2512" y="2375"/>
                    <a:pt x="2557" y="2306"/>
                  </a:cubicBezTo>
                  <a:lnTo>
                    <a:pt x="2580" y="2260"/>
                  </a:lnTo>
                  <a:cubicBezTo>
                    <a:pt x="2649" y="2192"/>
                    <a:pt x="2694" y="2101"/>
                    <a:pt x="2740" y="2032"/>
                  </a:cubicBezTo>
                  <a:cubicBezTo>
                    <a:pt x="2763" y="1964"/>
                    <a:pt x="2808" y="1872"/>
                    <a:pt x="2831" y="1781"/>
                  </a:cubicBezTo>
                  <a:cubicBezTo>
                    <a:pt x="2854" y="1735"/>
                    <a:pt x="2854" y="1667"/>
                    <a:pt x="2877" y="1621"/>
                  </a:cubicBezTo>
                  <a:cubicBezTo>
                    <a:pt x="2900" y="1553"/>
                    <a:pt x="2922" y="1507"/>
                    <a:pt x="2945" y="1439"/>
                  </a:cubicBezTo>
                  <a:cubicBezTo>
                    <a:pt x="2945" y="1370"/>
                    <a:pt x="2968" y="1279"/>
                    <a:pt x="2991" y="1210"/>
                  </a:cubicBezTo>
                  <a:cubicBezTo>
                    <a:pt x="3014" y="1165"/>
                    <a:pt x="3037" y="1119"/>
                    <a:pt x="3059" y="1051"/>
                  </a:cubicBezTo>
                  <a:lnTo>
                    <a:pt x="3105" y="959"/>
                  </a:lnTo>
                  <a:cubicBezTo>
                    <a:pt x="3128" y="868"/>
                    <a:pt x="3151" y="800"/>
                    <a:pt x="3174" y="708"/>
                  </a:cubicBezTo>
                  <a:cubicBezTo>
                    <a:pt x="3196" y="640"/>
                    <a:pt x="3219" y="571"/>
                    <a:pt x="3242" y="480"/>
                  </a:cubicBezTo>
                  <a:cubicBezTo>
                    <a:pt x="3242" y="434"/>
                    <a:pt x="3242" y="389"/>
                    <a:pt x="3242" y="343"/>
                  </a:cubicBezTo>
                  <a:cubicBezTo>
                    <a:pt x="3242" y="320"/>
                    <a:pt x="3242" y="297"/>
                    <a:pt x="3242" y="275"/>
                  </a:cubicBezTo>
                  <a:cubicBezTo>
                    <a:pt x="3242" y="252"/>
                    <a:pt x="3242" y="252"/>
                    <a:pt x="3242" y="229"/>
                  </a:cubicBezTo>
                  <a:cubicBezTo>
                    <a:pt x="3219" y="183"/>
                    <a:pt x="3219" y="160"/>
                    <a:pt x="3196" y="138"/>
                  </a:cubicBezTo>
                  <a:cubicBezTo>
                    <a:pt x="3174" y="115"/>
                    <a:pt x="3128" y="92"/>
                    <a:pt x="3082" y="69"/>
                  </a:cubicBezTo>
                  <a:cubicBezTo>
                    <a:pt x="3059" y="46"/>
                    <a:pt x="3037" y="1"/>
                    <a:pt x="2991" y="1"/>
                  </a:cubicBezTo>
                  <a:close/>
                </a:path>
              </a:pathLst>
            </a:custGeom>
            <a:solidFill>
              <a:srgbClr val="C133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9"/>
            <p:cNvSpPr/>
            <p:nvPr/>
          </p:nvSpPr>
          <p:spPr>
            <a:xfrm>
              <a:off x="6701100" y="2168450"/>
              <a:ext cx="37675" cy="26275"/>
            </a:xfrm>
            <a:custGeom>
              <a:avLst/>
              <a:gdLst/>
              <a:ahLst/>
              <a:cxnLst/>
              <a:rect l="l" t="t" r="r" b="b"/>
              <a:pathLst>
                <a:path w="1507" h="1051" extrusionOk="0">
                  <a:moveTo>
                    <a:pt x="69" y="1"/>
                  </a:moveTo>
                  <a:cubicBezTo>
                    <a:pt x="46" y="1"/>
                    <a:pt x="23" y="23"/>
                    <a:pt x="0" y="46"/>
                  </a:cubicBezTo>
                  <a:cubicBezTo>
                    <a:pt x="0" y="69"/>
                    <a:pt x="0" y="92"/>
                    <a:pt x="0" y="115"/>
                  </a:cubicBezTo>
                  <a:cubicBezTo>
                    <a:pt x="0" y="137"/>
                    <a:pt x="23" y="160"/>
                    <a:pt x="46" y="183"/>
                  </a:cubicBezTo>
                  <a:cubicBezTo>
                    <a:pt x="92" y="206"/>
                    <a:pt x="115" y="206"/>
                    <a:pt x="160" y="229"/>
                  </a:cubicBezTo>
                  <a:cubicBezTo>
                    <a:pt x="274" y="274"/>
                    <a:pt x="411" y="320"/>
                    <a:pt x="525" y="389"/>
                  </a:cubicBezTo>
                  <a:cubicBezTo>
                    <a:pt x="571" y="434"/>
                    <a:pt x="640" y="480"/>
                    <a:pt x="685" y="503"/>
                  </a:cubicBezTo>
                  <a:cubicBezTo>
                    <a:pt x="754" y="548"/>
                    <a:pt x="799" y="594"/>
                    <a:pt x="868" y="640"/>
                  </a:cubicBezTo>
                  <a:cubicBezTo>
                    <a:pt x="891" y="662"/>
                    <a:pt x="913" y="685"/>
                    <a:pt x="936" y="685"/>
                  </a:cubicBezTo>
                  <a:cubicBezTo>
                    <a:pt x="1028" y="754"/>
                    <a:pt x="1096" y="799"/>
                    <a:pt x="1165" y="868"/>
                  </a:cubicBezTo>
                  <a:cubicBezTo>
                    <a:pt x="1233" y="914"/>
                    <a:pt x="1301" y="982"/>
                    <a:pt x="1370" y="1050"/>
                  </a:cubicBezTo>
                  <a:lnTo>
                    <a:pt x="1438" y="1050"/>
                  </a:lnTo>
                  <a:cubicBezTo>
                    <a:pt x="1461" y="1050"/>
                    <a:pt x="1484" y="1028"/>
                    <a:pt x="1507" y="1005"/>
                  </a:cubicBezTo>
                  <a:cubicBezTo>
                    <a:pt x="1507" y="982"/>
                    <a:pt x="1507" y="959"/>
                    <a:pt x="1507" y="936"/>
                  </a:cubicBezTo>
                  <a:cubicBezTo>
                    <a:pt x="1507" y="920"/>
                    <a:pt x="1496" y="905"/>
                    <a:pt x="1481" y="889"/>
                  </a:cubicBezTo>
                  <a:lnTo>
                    <a:pt x="1481" y="889"/>
                  </a:lnTo>
                  <a:cubicBezTo>
                    <a:pt x="1482" y="889"/>
                    <a:pt x="1483" y="890"/>
                    <a:pt x="1484" y="891"/>
                  </a:cubicBezTo>
                  <a:cubicBezTo>
                    <a:pt x="1468" y="875"/>
                    <a:pt x="1464" y="870"/>
                    <a:pt x="1462" y="869"/>
                  </a:cubicBezTo>
                  <a:lnTo>
                    <a:pt x="1462" y="869"/>
                  </a:lnTo>
                  <a:cubicBezTo>
                    <a:pt x="1469" y="875"/>
                    <a:pt x="1475" y="882"/>
                    <a:pt x="1481" y="889"/>
                  </a:cubicBezTo>
                  <a:lnTo>
                    <a:pt x="1481" y="889"/>
                  </a:lnTo>
                  <a:cubicBezTo>
                    <a:pt x="1391" y="821"/>
                    <a:pt x="1324" y="753"/>
                    <a:pt x="1256" y="685"/>
                  </a:cubicBezTo>
                  <a:cubicBezTo>
                    <a:pt x="1165" y="617"/>
                    <a:pt x="1096" y="571"/>
                    <a:pt x="1005" y="503"/>
                  </a:cubicBezTo>
                  <a:cubicBezTo>
                    <a:pt x="982" y="480"/>
                    <a:pt x="982" y="480"/>
                    <a:pt x="959" y="480"/>
                  </a:cubicBezTo>
                  <a:lnTo>
                    <a:pt x="982" y="480"/>
                  </a:lnTo>
                  <a:cubicBezTo>
                    <a:pt x="913" y="434"/>
                    <a:pt x="845" y="389"/>
                    <a:pt x="776" y="343"/>
                  </a:cubicBezTo>
                  <a:cubicBezTo>
                    <a:pt x="731" y="297"/>
                    <a:pt x="662" y="252"/>
                    <a:pt x="594" y="206"/>
                  </a:cubicBezTo>
                  <a:cubicBezTo>
                    <a:pt x="457" y="137"/>
                    <a:pt x="320" y="92"/>
                    <a:pt x="183" y="23"/>
                  </a:cubicBezTo>
                  <a:cubicBezTo>
                    <a:pt x="183" y="23"/>
                    <a:pt x="160" y="23"/>
                    <a:pt x="137" y="1"/>
                  </a:cubicBezTo>
                  <a:close/>
                </a:path>
              </a:pathLst>
            </a:custGeom>
            <a:solidFill>
              <a:srgbClr val="F5E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9"/>
            <p:cNvSpPr/>
            <p:nvPr/>
          </p:nvSpPr>
          <p:spPr>
            <a:xfrm>
              <a:off x="6706225" y="2205550"/>
              <a:ext cx="111875" cy="62775"/>
            </a:xfrm>
            <a:custGeom>
              <a:avLst/>
              <a:gdLst/>
              <a:ahLst/>
              <a:cxnLst/>
              <a:rect l="l" t="t" r="r" b="b"/>
              <a:pathLst>
                <a:path w="4475" h="2511" extrusionOk="0">
                  <a:moveTo>
                    <a:pt x="3744" y="0"/>
                  </a:moveTo>
                  <a:cubicBezTo>
                    <a:pt x="3630" y="0"/>
                    <a:pt x="3516" y="0"/>
                    <a:pt x="3425" y="23"/>
                  </a:cubicBezTo>
                  <a:cubicBezTo>
                    <a:pt x="3356" y="23"/>
                    <a:pt x="3265" y="46"/>
                    <a:pt x="3174" y="69"/>
                  </a:cubicBezTo>
                  <a:cubicBezTo>
                    <a:pt x="3105" y="69"/>
                    <a:pt x="3037" y="91"/>
                    <a:pt x="2945" y="91"/>
                  </a:cubicBezTo>
                  <a:cubicBezTo>
                    <a:pt x="2900" y="114"/>
                    <a:pt x="2831" y="114"/>
                    <a:pt x="2786" y="137"/>
                  </a:cubicBezTo>
                  <a:cubicBezTo>
                    <a:pt x="2763" y="137"/>
                    <a:pt x="2763" y="137"/>
                    <a:pt x="2740" y="114"/>
                  </a:cubicBezTo>
                  <a:lnTo>
                    <a:pt x="2603" y="114"/>
                  </a:lnTo>
                  <a:cubicBezTo>
                    <a:pt x="2534" y="137"/>
                    <a:pt x="2489" y="160"/>
                    <a:pt x="2443" y="183"/>
                  </a:cubicBezTo>
                  <a:cubicBezTo>
                    <a:pt x="2329" y="228"/>
                    <a:pt x="2192" y="297"/>
                    <a:pt x="2078" y="365"/>
                  </a:cubicBezTo>
                  <a:cubicBezTo>
                    <a:pt x="1964" y="411"/>
                    <a:pt x="1850" y="479"/>
                    <a:pt x="1736" y="525"/>
                  </a:cubicBezTo>
                  <a:lnTo>
                    <a:pt x="1644" y="571"/>
                  </a:lnTo>
                  <a:cubicBezTo>
                    <a:pt x="1530" y="639"/>
                    <a:pt x="1439" y="685"/>
                    <a:pt x="1348" y="753"/>
                  </a:cubicBezTo>
                  <a:cubicBezTo>
                    <a:pt x="1279" y="776"/>
                    <a:pt x="1233" y="799"/>
                    <a:pt x="1188" y="822"/>
                  </a:cubicBezTo>
                  <a:cubicBezTo>
                    <a:pt x="1119" y="868"/>
                    <a:pt x="1028" y="913"/>
                    <a:pt x="937" y="959"/>
                  </a:cubicBezTo>
                  <a:lnTo>
                    <a:pt x="845" y="1004"/>
                  </a:lnTo>
                  <a:cubicBezTo>
                    <a:pt x="777" y="1027"/>
                    <a:pt x="731" y="1050"/>
                    <a:pt x="686" y="1073"/>
                  </a:cubicBezTo>
                  <a:cubicBezTo>
                    <a:pt x="617" y="1119"/>
                    <a:pt x="526" y="1141"/>
                    <a:pt x="457" y="1164"/>
                  </a:cubicBezTo>
                  <a:cubicBezTo>
                    <a:pt x="412" y="1187"/>
                    <a:pt x="366" y="1210"/>
                    <a:pt x="320" y="1233"/>
                  </a:cubicBezTo>
                  <a:cubicBezTo>
                    <a:pt x="275" y="1256"/>
                    <a:pt x="252" y="1301"/>
                    <a:pt x="229" y="1324"/>
                  </a:cubicBezTo>
                  <a:cubicBezTo>
                    <a:pt x="206" y="1301"/>
                    <a:pt x="183" y="1301"/>
                    <a:pt x="161" y="1301"/>
                  </a:cubicBezTo>
                  <a:cubicBezTo>
                    <a:pt x="115" y="1301"/>
                    <a:pt x="69" y="1324"/>
                    <a:pt x="24" y="1370"/>
                  </a:cubicBezTo>
                  <a:cubicBezTo>
                    <a:pt x="24" y="1415"/>
                    <a:pt x="1" y="1461"/>
                    <a:pt x="24" y="1484"/>
                  </a:cubicBezTo>
                  <a:cubicBezTo>
                    <a:pt x="24" y="1529"/>
                    <a:pt x="47" y="1552"/>
                    <a:pt x="69" y="1575"/>
                  </a:cubicBezTo>
                  <a:cubicBezTo>
                    <a:pt x="161" y="1621"/>
                    <a:pt x="252" y="1689"/>
                    <a:pt x="320" y="1758"/>
                  </a:cubicBezTo>
                  <a:cubicBezTo>
                    <a:pt x="389" y="1803"/>
                    <a:pt x="457" y="1849"/>
                    <a:pt x="526" y="1895"/>
                  </a:cubicBezTo>
                  <a:cubicBezTo>
                    <a:pt x="617" y="1963"/>
                    <a:pt x="708" y="2009"/>
                    <a:pt x="823" y="2077"/>
                  </a:cubicBezTo>
                  <a:cubicBezTo>
                    <a:pt x="845" y="2100"/>
                    <a:pt x="868" y="2100"/>
                    <a:pt x="891" y="2123"/>
                  </a:cubicBezTo>
                  <a:cubicBezTo>
                    <a:pt x="914" y="2146"/>
                    <a:pt x="937" y="2146"/>
                    <a:pt x="960" y="2169"/>
                  </a:cubicBezTo>
                  <a:lnTo>
                    <a:pt x="1142" y="2283"/>
                  </a:lnTo>
                  <a:lnTo>
                    <a:pt x="1233" y="2328"/>
                  </a:lnTo>
                  <a:cubicBezTo>
                    <a:pt x="1256" y="2351"/>
                    <a:pt x="1302" y="2351"/>
                    <a:pt x="1348" y="2374"/>
                  </a:cubicBezTo>
                  <a:cubicBezTo>
                    <a:pt x="1370" y="2397"/>
                    <a:pt x="1370" y="2397"/>
                    <a:pt x="1393" y="2420"/>
                  </a:cubicBezTo>
                  <a:cubicBezTo>
                    <a:pt x="1416" y="2442"/>
                    <a:pt x="1462" y="2465"/>
                    <a:pt x="1484" y="2465"/>
                  </a:cubicBezTo>
                  <a:cubicBezTo>
                    <a:pt x="1530" y="2511"/>
                    <a:pt x="1576" y="2511"/>
                    <a:pt x="1621" y="2511"/>
                  </a:cubicBezTo>
                  <a:lnTo>
                    <a:pt x="1667" y="2511"/>
                  </a:lnTo>
                  <a:cubicBezTo>
                    <a:pt x="1713" y="2511"/>
                    <a:pt x="1736" y="2488"/>
                    <a:pt x="1781" y="2465"/>
                  </a:cubicBezTo>
                  <a:lnTo>
                    <a:pt x="1850" y="2420"/>
                  </a:lnTo>
                  <a:lnTo>
                    <a:pt x="1895" y="2397"/>
                  </a:lnTo>
                  <a:cubicBezTo>
                    <a:pt x="1941" y="2374"/>
                    <a:pt x="1987" y="2351"/>
                    <a:pt x="2032" y="2328"/>
                  </a:cubicBezTo>
                  <a:lnTo>
                    <a:pt x="2078" y="2305"/>
                  </a:lnTo>
                  <a:cubicBezTo>
                    <a:pt x="2146" y="2283"/>
                    <a:pt x="2192" y="2237"/>
                    <a:pt x="2238" y="2214"/>
                  </a:cubicBezTo>
                  <a:lnTo>
                    <a:pt x="2283" y="2191"/>
                  </a:lnTo>
                  <a:lnTo>
                    <a:pt x="2306" y="2169"/>
                  </a:lnTo>
                  <a:cubicBezTo>
                    <a:pt x="2352" y="2146"/>
                    <a:pt x="2420" y="2100"/>
                    <a:pt x="2466" y="2077"/>
                  </a:cubicBezTo>
                  <a:lnTo>
                    <a:pt x="2557" y="2032"/>
                  </a:lnTo>
                  <a:cubicBezTo>
                    <a:pt x="2603" y="2009"/>
                    <a:pt x="2649" y="1986"/>
                    <a:pt x="2694" y="1963"/>
                  </a:cubicBezTo>
                  <a:cubicBezTo>
                    <a:pt x="2740" y="1940"/>
                    <a:pt x="2786" y="1917"/>
                    <a:pt x="2831" y="1895"/>
                  </a:cubicBezTo>
                  <a:cubicBezTo>
                    <a:pt x="2877" y="1872"/>
                    <a:pt x="2922" y="1849"/>
                    <a:pt x="2968" y="1826"/>
                  </a:cubicBezTo>
                  <a:cubicBezTo>
                    <a:pt x="3014" y="1826"/>
                    <a:pt x="3037" y="1803"/>
                    <a:pt x="3082" y="1781"/>
                  </a:cubicBezTo>
                  <a:cubicBezTo>
                    <a:pt x="3105" y="1781"/>
                    <a:pt x="3128" y="1758"/>
                    <a:pt x="3151" y="1758"/>
                  </a:cubicBezTo>
                  <a:cubicBezTo>
                    <a:pt x="3242" y="1712"/>
                    <a:pt x="3333" y="1666"/>
                    <a:pt x="3379" y="1621"/>
                  </a:cubicBezTo>
                  <a:cubicBezTo>
                    <a:pt x="3447" y="1575"/>
                    <a:pt x="3470" y="1529"/>
                    <a:pt x="3516" y="1461"/>
                  </a:cubicBezTo>
                  <a:cubicBezTo>
                    <a:pt x="3562" y="1415"/>
                    <a:pt x="3584" y="1370"/>
                    <a:pt x="3607" y="1324"/>
                  </a:cubicBezTo>
                  <a:lnTo>
                    <a:pt x="3630" y="1301"/>
                  </a:lnTo>
                  <a:cubicBezTo>
                    <a:pt x="3653" y="1256"/>
                    <a:pt x="3676" y="1233"/>
                    <a:pt x="3699" y="1187"/>
                  </a:cubicBezTo>
                  <a:cubicBezTo>
                    <a:pt x="3744" y="1187"/>
                    <a:pt x="3767" y="1164"/>
                    <a:pt x="3813" y="1141"/>
                  </a:cubicBezTo>
                  <a:cubicBezTo>
                    <a:pt x="3858" y="1096"/>
                    <a:pt x="3927" y="1050"/>
                    <a:pt x="3972" y="1027"/>
                  </a:cubicBezTo>
                  <a:cubicBezTo>
                    <a:pt x="3995" y="982"/>
                    <a:pt x="4041" y="936"/>
                    <a:pt x="4064" y="913"/>
                  </a:cubicBezTo>
                  <a:lnTo>
                    <a:pt x="4087" y="868"/>
                  </a:lnTo>
                  <a:cubicBezTo>
                    <a:pt x="4132" y="845"/>
                    <a:pt x="4155" y="822"/>
                    <a:pt x="4201" y="799"/>
                  </a:cubicBezTo>
                  <a:cubicBezTo>
                    <a:pt x="4246" y="753"/>
                    <a:pt x="4269" y="731"/>
                    <a:pt x="4315" y="708"/>
                  </a:cubicBezTo>
                  <a:cubicBezTo>
                    <a:pt x="4338" y="685"/>
                    <a:pt x="4360" y="662"/>
                    <a:pt x="4360" y="639"/>
                  </a:cubicBezTo>
                  <a:cubicBezTo>
                    <a:pt x="4383" y="616"/>
                    <a:pt x="4406" y="594"/>
                    <a:pt x="4406" y="571"/>
                  </a:cubicBezTo>
                  <a:lnTo>
                    <a:pt x="4406" y="548"/>
                  </a:lnTo>
                  <a:cubicBezTo>
                    <a:pt x="4452" y="457"/>
                    <a:pt x="4475" y="343"/>
                    <a:pt x="4429" y="274"/>
                  </a:cubicBezTo>
                  <a:cubicBezTo>
                    <a:pt x="4383" y="160"/>
                    <a:pt x="4292" y="91"/>
                    <a:pt x="4178" y="46"/>
                  </a:cubicBezTo>
                  <a:cubicBezTo>
                    <a:pt x="4109" y="23"/>
                    <a:pt x="4041" y="23"/>
                    <a:pt x="3995" y="0"/>
                  </a:cubicBezTo>
                  <a:close/>
                </a:path>
              </a:pathLst>
            </a:custGeom>
            <a:solidFill>
              <a:srgbClr val="55C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9"/>
            <p:cNvSpPr/>
            <p:nvPr/>
          </p:nvSpPr>
          <p:spPr>
            <a:xfrm>
              <a:off x="6760450" y="2211825"/>
              <a:ext cx="22275" cy="40125"/>
            </a:xfrm>
            <a:custGeom>
              <a:avLst/>
              <a:gdLst/>
              <a:ahLst/>
              <a:cxnLst/>
              <a:rect l="l" t="t" r="r" b="b"/>
              <a:pathLst>
                <a:path w="891" h="1605" extrusionOk="0">
                  <a:moveTo>
                    <a:pt x="92" y="0"/>
                  </a:moveTo>
                  <a:cubicBezTo>
                    <a:pt x="69" y="0"/>
                    <a:pt x="46" y="0"/>
                    <a:pt x="23" y="23"/>
                  </a:cubicBezTo>
                  <a:cubicBezTo>
                    <a:pt x="0" y="46"/>
                    <a:pt x="0" y="69"/>
                    <a:pt x="0" y="92"/>
                  </a:cubicBezTo>
                  <a:cubicBezTo>
                    <a:pt x="0" y="114"/>
                    <a:pt x="0" y="137"/>
                    <a:pt x="23" y="160"/>
                  </a:cubicBezTo>
                  <a:cubicBezTo>
                    <a:pt x="23" y="160"/>
                    <a:pt x="46" y="183"/>
                    <a:pt x="46" y="183"/>
                  </a:cubicBezTo>
                  <a:cubicBezTo>
                    <a:pt x="137" y="297"/>
                    <a:pt x="206" y="434"/>
                    <a:pt x="274" y="571"/>
                  </a:cubicBezTo>
                  <a:cubicBezTo>
                    <a:pt x="297" y="617"/>
                    <a:pt x="320" y="662"/>
                    <a:pt x="343" y="708"/>
                  </a:cubicBezTo>
                  <a:cubicBezTo>
                    <a:pt x="365" y="753"/>
                    <a:pt x="388" y="776"/>
                    <a:pt x="411" y="822"/>
                  </a:cubicBezTo>
                  <a:cubicBezTo>
                    <a:pt x="434" y="868"/>
                    <a:pt x="457" y="913"/>
                    <a:pt x="480" y="936"/>
                  </a:cubicBezTo>
                  <a:cubicBezTo>
                    <a:pt x="502" y="1005"/>
                    <a:pt x="525" y="1050"/>
                    <a:pt x="548" y="1119"/>
                  </a:cubicBezTo>
                  <a:cubicBezTo>
                    <a:pt x="594" y="1187"/>
                    <a:pt x="617" y="1278"/>
                    <a:pt x="639" y="1370"/>
                  </a:cubicBezTo>
                  <a:cubicBezTo>
                    <a:pt x="662" y="1393"/>
                    <a:pt x="662" y="1415"/>
                    <a:pt x="662" y="1438"/>
                  </a:cubicBezTo>
                  <a:cubicBezTo>
                    <a:pt x="685" y="1461"/>
                    <a:pt x="685" y="1507"/>
                    <a:pt x="685" y="1530"/>
                  </a:cubicBezTo>
                  <a:cubicBezTo>
                    <a:pt x="704" y="1567"/>
                    <a:pt x="738" y="1604"/>
                    <a:pt x="774" y="1604"/>
                  </a:cubicBezTo>
                  <a:cubicBezTo>
                    <a:pt x="782" y="1604"/>
                    <a:pt x="791" y="1602"/>
                    <a:pt x="799" y="1598"/>
                  </a:cubicBezTo>
                  <a:cubicBezTo>
                    <a:pt x="868" y="1598"/>
                    <a:pt x="890" y="1530"/>
                    <a:pt x="890" y="1484"/>
                  </a:cubicBezTo>
                  <a:cubicBezTo>
                    <a:pt x="890" y="1461"/>
                    <a:pt x="868" y="1461"/>
                    <a:pt x="868" y="1438"/>
                  </a:cubicBezTo>
                  <a:cubicBezTo>
                    <a:pt x="868" y="1415"/>
                    <a:pt x="868" y="1393"/>
                    <a:pt x="845" y="1370"/>
                  </a:cubicBezTo>
                  <a:cubicBezTo>
                    <a:pt x="845" y="1324"/>
                    <a:pt x="822" y="1278"/>
                    <a:pt x="799" y="1233"/>
                  </a:cubicBezTo>
                  <a:cubicBezTo>
                    <a:pt x="753" y="1119"/>
                    <a:pt x="731" y="1027"/>
                    <a:pt x="685" y="913"/>
                  </a:cubicBezTo>
                  <a:cubicBezTo>
                    <a:pt x="639" y="822"/>
                    <a:pt x="594" y="731"/>
                    <a:pt x="548" y="639"/>
                  </a:cubicBezTo>
                  <a:cubicBezTo>
                    <a:pt x="525" y="617"/>
                    <a:pt x="502" y="571"/>
                    <a:pt x="480" y="525"/>
                  </a:cubicBezTo>
                  <a:cubicBezTo>
                    <a:pt x="457" y="480"/>
                    <a:pt x="434" y="457"/>
                    <a:pt x="411" y="411"/>
                  </a:cubicBezTo>
                  <a:cubicBezTo>
                    <a:pt x="365" y="343"/>
                    <a:pt x="343" y="274"/>
                    <a:pt x="297" y="206"/>
                  </a:cubicBezTo>
                  <a:cubicBezTo>
                    <a:pt x="274" y="183"/>
                    <a:pt x="251" y="160"/>
                    <a:pt x="229" y="114"/>
                  </a:cubicBezTo>
                  <a:cubicBezTo>
                    <a:pt x="206" y="92"/>
                    <a:pt x="206" y="46"/>
                    <a:pt x="160" y="23"/>
                  </a:cubicBezTo>
                  <a:cubicBezTo>
                    <a:pt x="137" y="0"/>
                    <a:pt x="114" y="0"/>
                    <a:pt x="92" y="0"/>
                  </a:cubicBezTo>
                  <a:close/>
                </a:path>
              </a:pathLst>
            </a:custGeom>
            <a:solidFill>
              <a:srgbClr val="F5E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9"/>
            <p:cNvSpPr/>
            <p:nvPr/>
          </p:nvSpPr>
          <p:spPr>
            <a:xfrm>
              <a:off x="6340450" y="1829500"/>
              <a:ext cx="583800" cy="629425"/>
            </a:xfrm>
            <a:custGeom>
              <a:avLst/>
              <a:gdLst/>
              <a:ahLst/>
              <a:cxnLst/>
              <a:rect l="l" t="t" r="r" b="b"/>
              <a:pathLst>
                <a:path w="23352" h="25177" extrusionOk="0">
                  <a:moveTo>
                    <a:pt x="21000" y="343"/>
                  </a:moveTo>
                  <a:lnTo>
                    <a:pt x="21023" y="350"/>
                  </a:lnTo>
                  <a:lnTo>
                    <a:pt x="21023" y="350"/>
                  </a:lnTo>
                  <a:cubicBezTo>
                    <a:pt x="21023" y="346"/>
                    <a:pt x="21023" y="343"/>
                    <a:pt x="21023" y="343"/>
                  </a:cubicBezTo>
                  <a:close/>
                  <a:moveTo>
                    <a:pt x="17827" y="0"/>
                  </a:moveTo>
                  <a:cubicBezTo>
                    <a:pt x="17759" y="23"/>
                    <a:pt x="17668" y="23"/>
                    <a:pt x="17599" y="23"/>
                  </a:cubicBezTo>
                  <a:lnTo>
                    <a:pt x="17508" y="46"/>
                  </a:lnTo>
                  <a:cubicBezTo>
                    <a:pt x="17394" y="46"/>
                    <a:pt x="17302" y="46"/>
                    <a:pt x="17188" y="69"/>
                  </a:cubicBezTo>
                  <a:cubicBezTo>
                    <a:pt x="16823" y="114"/>
                    <a:pt x="16481" y="206"/>
                    <a:pt x="16138" y="297"/>
                  </a:cubicBezTo>
                  <a:lnTo>
                    <a:pt x="16024" y="343"/>
                  </a:lnTo>
                  <a:cubicBezTo>
                    <a:pt x="15910" y="366"/>
                    <a:pt x="15819" y="411"/>
                    <a:pt x="15705" y="434"/>
                  </a:cubicBezTo>
                  <a:cubicBezTo>
                    <a:pt x="15636" y="457"/>
                    <a:pt x="15591" y="480"/>
                    <a:pt x="15522" y="502"/>
                  </a:cubicBezTo>
                  <a:lnTo>
                    <a:pt x="15408" y="525"/>
                  </a:lnTo>
                  <a:cubicBezTo>
                    <a:pt x="15317" y="548"/>
                    <a:pt x="15225" y="571"/>
                    <a:pt x="15134" y="594"/>
                  </a:cubicBezTo>
                  <a:cubicBezTo>
                    <a:pt x="15043" y="639"/>
                    <a:pt x="14951" y="662"/>
                    <a:pt x="14860" y="685"/>
                  </a:cubicBezTo>
                  <a:cubicBezTo>
                    <a:pt x="14814" y="708"/>
                    <a:pt x="14746" y="731"/>
                    <a:pt x="14700" y="754"/>
                  </a:cubicBezTo>
                  <a:lnTo>
                    <a:pt x="14586" y="776"/>
                  </a:lnTo>
                  <a:lnTo>
                    <a:pt x="14518" y="799"/>
                  </a:lnTo>
                  <a:cubicBezTo>
                    <a:pt x="14449" y="822"/>
                    <a:pt x="14381" y="868"/>
                    <a:pt x="14312" y="890"/>
                  </a:cubicBezTo>
                  <a:cubicBezTo>
                    <a:pt x="14198" y="936"/>
                    <a:pt x="14061" y="982"/>
                    <a:pt x="13947" y="1005"/>
                  </a:cubicBezTo>
                  <a:cubicBezTo>
                    <a:pt x="13879" y="1027"/>
                    <a:pt x="13833" y="1050"/>
                    <a:pt x="13764" y="1073"/>
                  </a:cubicBezTo>
                  <a:lnTo>
                    <a:pt x="13673" y="1096"/>
                  </a:lnTo>
                  <a:cubicBezTo>
                    <a:pt x="13605" y="1119"/>
                    <a:pt x="13536" y="1142"/>
                    <a:pt x="13468" y="1187"/>
                  </a:cubicBezTo>
                  <a:cubicBezTo>
                    <a:pt x="13376" y="1210"/>
                    <a:pt x="13262" y="1256"/>
                    <a:pt x="13171" y="1301"/>
                  </a:cubicBezTo>
                  <a:cubicBezTo>
                    <a:pt x="13080" y="1347"/>
                    <a:pt x="12966" y="1415"/>
                    <a:pt x="12829" y="1484"/>
                  </a:cubicBezTo>
                  <a:cubicBezTo>
                    <a:pt x="12806" y="1507"/>
                    <a:pt x="12760" y="1530"/>
                    <a:pt x="12715" y="1552"/>
                  </a:cubicBezTo>
                  <a:cubicBezTo>
                    <a:pt x="12669" y="1575"/>
                    <a:pt x="12600" y="1598"/>
                    <a:pt x="12555" y="1621"/>
                  </a:cubicBezTo>
                  <a:cubicBezTo>
                    <a:pt x="12372" y="1735"/>
                    <a:pt x="12190" y="1849"/>
                    <a:pt x="12007" y="1963"/>
                  </a:cubicBezTo>
                  <a:cubicBezTo>
                    <a:pt x="11893" y="2009"/>
                    <a:pt x="11802" y="2077"/>
                    <a:pt x="11687" y="2146"/>
                  </a:cubicBezTo>
                  <a:cubicBezTo>
                    <a:pt x="11596" y="2192"/>
                    <a:pt x="11505" y="2237"/>
                    <a:pt x="11436" y="2283"/>
                  </a:cubicBezTo>
                  <a:cubicBezTo>
                    <a:pt x="11117" y="2488"/>
                    <a:pt x="10797" y="2694"/>
                    <a:pt x="10478" y="2945"/>
                  </a:cubicBezTo>
                  <a:cubicBezTo>
                    <a:pt x="10409" y="2990"/>
                    <a:pt x="10318" y="3059"/>
                    <a:pt x="10249" y="3105"/>
                  </a:cubicBezTo>
                  <a:cubicBezTo>
                    <a:pt x="10204" y="3150"/>
                    <a:pt x="10158" y="3196"/>
                    <a:pt x="10112" y="3219"/>
                  </a:cubicBezTo>
                  <a:lnTo>
                    <a:pt x="10044" y="3287"/>
                  </a:lnTo>
                  <a:lnTo>
                    <a:pt x="9953" y="3356"/>
                  </a:lnTo>
                  <a:cubicBezTo>
                    <a:pt x="9816" y="3470"/>
                    <a:pt x="9679" y="3584"/>
                    <a:pt x="9565" y="3698"/>
                  </a:cubicBezTo>
                  <a:lnTo>
                    <a:pt x="9542" y="3721"/>
                  </a:lnTo>
                  <a:lnTo>
                    <a:pt x="9496" y="3744"/>
                  </a:lnTo>
                  <a:lnTo>
                    <a:pt x="9451" y="3789"/>
                  </a:lnTo>
                  <a:cubicBezTo>
                    <a:pt x="9405" y="3835"/>
                    <a:pt x="9359" y="3881"/>
                    <a:pt x="9314" y="3903"/>
                  </a:cubicBezTo>
                  <a:lnTo>
                    <a:pt x="9131" y="4063"/>
                  </a:lnTo>
                  <a:cubicBezTo>
                    <a:pt x="9040" y="4154"/>
                    <a:pt x="8926" y="4246"/>
                    <a:pt x="8834" y="4337"/>
                  </a:cubicBezTo>
                  <a:lnTo>
                    <a:pt x="8811" y="4360"/>
                  </a:lnTo>
                  <a:cubicBezTo>
                    <a:pt x="8789" y="4383"/>
                    <a:pt x="8766" y="4383"/>
                    <a:pt x="8743" y="4406"/>
                  </a:cubicBezTo>
                  <a:lnTo>
                    <a:pt x="8720" y="4428"/>
                  </a:lnTo>
                  <a:lnTo>
                    <a:pt x="8720" y="4451"/>
                  </a:lnTo>
                  <a:cubicBezTo>
                    <a:pt x="8674" y="4474"/>
                    <a:pt x="8652" y="4497"/>
                    <a:pt x="8606" y="4543"/>
                  </a:cubicBezTo>
                  <a:cubicBezTo>
                    <a:pt x="8446" y="4679"/>
                    <a:pt x="8286" y="4816"/>
                    <a:pt x="8149" y="4976"/>
                  </a:cubicBezTo>
                  <a:lnTo>
                    <a:pt x="8081" y="5045"/>
                  </a:lnTo>
                  <a:cubicBezTo>
                    <a:pt x="8013" y="5090"/>
                    <a:pt x="7967" y="5136"/>
                    <a:pt x="7921" y="5204"/>
                  </a:cubicBezTo>
                  <a:lnTo>
                    <a:pt x="7830" y="5296"/>
                  </a:lnTo>
                  <a:cubicBezTo>
                    <a:pt x="7784" y="5319"/>
                    <a:pt x="7739" y="5364"/>
                    <a:pt x="7693" y="5410"/>
                  </a:cubicBezTo>
                  <a:cubicBezTo>
                    <a:pt x="7556" y="5547"/>
                    <a:pt x="7442" y="5707"/>
                    <a:pt x="7305" y="5866"/>
                  </a:cubicBezTo>
                  <a:lnTo>
                    <a:pt x="7282" y="5889"/>
                  </a:lnTo>
                  <a:lnTo>
                    <a:pt x="7008" y="6209"/>
                  </a:lnTo>
                  <a:lnTo>
                    <a:pt x="6848" y="6391"/>
                  </a:lnTo>
                  <a:lnTo>
                    <a:pt x="6460" y="6848"/>
                  </a:lnTo>
                  <a:lnTo>
                    <a:pt x="6072" y="7327"/>
                  </a:lnTo>
                  <a:lnTo>
                    <a:pt x="6050" y="7350"/>
                  </a:lnTo>
                  <a:cubicBezTo>
                    <a:pt x="5981" y="7419"/>
                    <a:pt x="5935" y="7487"/>
                    <a:pt x="5867" y="7555"/>
                  </a:cubicBezTo>
                  <a:cubicBezTo>
                    <a:pt x="5844" y="7601"/>
                    <a:pt x="5798" y="7647"/>
                    <a:pt x="5776" y="7692"/>
                  </a:cubicBezTo>
                  <a:cubicBezTo>
                    <a:pt x="5730" y="7738"/>
                    <a:pt x="5684" y="7784"/>
                    <a:pt x="5662" y="7852"/>
                  </a:cubicBezTo>
                  <a:lnTo>
                    <a:pt x="5593" y="7943"/>
                  </a:lnTo>
                  <a:cubicBezTo>
                    <a:pt x="5479" y="8080"/>
                    <a:pt x="5388" y="8217"/>
                    <a:pt x="5296" y="8354"/>
                  </a:cubicBezTo>
                  <a:cubicBezTo>
                    <a:pt x="5205" y="8491"/>
                    <a:pt x="5114" y="8651"/>
                    <a:pt x="5000" y="8788"/>
                  </a:cubicBezTo>
                  <a:lnTo>
                    <a:pt x="4840" y="9039"/>
                  </a:lnTo>
                  <a:cubicBezTo>
                    <a:pt x="4657" y="9290"/>
                    <a:pt x="4497" y="9541"/>
                    <a:pt x="4360" y="9792"/>
                  </a:cubicBezTo>
                  <a:lnTo>
                    <a:pt x="4338" y="9815"/>
                  </a:lnTo>
                  <a:lnTo>
                    <a:pt x="4246" y="9929"/>
                  </a:lnTo>
                  <a:lnTo>
                    <a:pt x="4178" y="10066"/>
                  </a:lnTo>
                  <a:lnTo>
                    <a:pt x="4132" y="10112"/>
                  </a:lnTo>
                  <a:lnTo>
                    <a:pt x="4087" y="10203"/>
                  </a:lnTo>
                  <a:lnTo>
                    <a:pt x="4018" y="10317"/>
                  </a:lnTo>
                  <a:lnTo>
                    <a:pt x="3995" y="10340"/>
                  </a:lnTo>
                  <a:lnTo>
                    <a:pt x="3858" y="10568"/>
                  </a:lnTo>
                  <a:lnTo>
                    <a:pt x="3767" y="10705"/>
                  </a:lnTo>
                  <a:cubicBezTo>
                    <a:pt x="3653" y="10888"/>
                    <a:pt x="3539" y="11071"/>
                    <a:pt x="3447" y="11253"/>
                  </a:cubicBezTo>
                  <a:cubicBezTo>
                    <a:pt x="3333" y="11459"/>
                    <a:pt x="3242" y="11641"/>
                    <a:pt x="3151" y="11824"/>
                  </a:cubicBezTo>
                  <a:lnTo>
                    <a:pt x="3082" y="11938"/>
                  </a:lnTo>
                  <a:cubicBezTo>
                    <a:pt x="3014" y="12075"/>
                    <a:pt x="2968" y="12189"/>
                    <a:pt x="2900" y="12326"/>
                  </a:cubicBezTo>
                  <a:cubicBezTo>
                    <a:pt x="2854" y="12394"/>
                    <a:pt x="2831" y="12486"/>
                    <a:pt x="2786" y="12577"/>
                  </a:cubicBezTo>
                  <a:cubicBezTo>
                    <a:pt x="2740" y="12668"/>
                    <a:pt x="2717" y="12760"/>
                    <a:pt x="2671" y="12851"/>
                  </a:cubicBezTo>
                  <a:cubicBezTo>
                    <a:pt x="2603" y="12965"/>
                    <a:pt x="2557" y="13079"/>
                    <a:pt x="2512" y="13216"/>
                  </a:cubicBezTo>
                  <a:lnTo>
                    <a:pt x="2443" y="13376"/>
                  </a:lnTo>
                  <a:cubicBezTo>
                    <a:pt x="2420" y="13422"/>
                    <a:pt x="2397" y="13467"/>
                    <a:pt x="2375" y="13513"/>
                  </a:cubicBezTo>
                  <a:cubicBezTo>
                    <a:pt x="2352" y="13559"/>
                    <a:pt x="2329" y="13604"/>
                    <a:pt x="2306" y="13673"/>
                  </a:cubicBezTo>
                  <a:lnTo>
                    <a:pt x="2261" y="13741"/>
                  </a:lnTo>
                  <a:cubicBezTo>
                    <a:pt x="2238" y="13810"/>
                    <a:pt x="2215" y="13878"/>
                    <a:pt x="2169" y="13947"/>
                  </a:cubicBezTo>
                  <a:cubicBezTo>
                    <a:pt x="1987" y="14357"/>
                    <a:pt x="1827" y="14723"/>
                    <a:pt x="1690" y="15088"/>
                  </a:cubicBezTo>
                  <a:cubicBezTo>
                    <a:pt x="1644" y="15225"/>
                    <a:pt x="1599" y="15339"/>
                    <a:pt x="1553" y="15476"/>
                  </a:cubicBezTo>
                  <a:lnTo>
                    <a:pt x="1507" y="15567"/>
                  </a:lnTo>
                  <a:cubicBezTo>
                    <a:pt x="1462" y="15681"/>
                    <a:pt x="1439" y="15773"/>
                    <a:pt x="1393" y="15864"/>
                  </a:cubicBezTo>
                  <a:cubicBezTo>
                    <a:pt x="1370" y="15955"/>
                    <a:pt x="1348" y="16024"/>
                    <a:pt x="1325" y="16092"/>
                  </a:cubicBezTo>
                  <a:lnTo>
                    <a:pt x="1279" y="16183"/>
                  </a:lnTo>
                  <a:cubicBezTo>
                    <a:pt x="1233" y="16320"/>
                    <a:pt x="1188" y="16457"/>
                    <a:pt x="1142" y="16594"/>
                  </a:cubicBezTo>
                  <a:cubicBezTo>
                    <a:pt x="1119" y="16640"/>
                    <a:pt x="1096" y="16708"/>
                    <a:pt x="1074" y="16754"/>
                  </a:cubicBezTo>
                  <a:lnTo>
                    <a:pt x="1051" y="16845"/>
                  </a:lnTo>
                  <a:cubicBezTo>
                    <a:pt x="1005" y="16937"/>
                    <a:pt x="982" y="17051"/>
                    <a:pt x="959" y="17142"/>
                  </a:cubicBezTo>
                  <a:lnTo>
                    <a:pt x="959" y="17119"/>
                  </a:lnTo>
                  <a:cubicBezTo>
                    <a:pt x="914" y="17279"/>
                    <a:pt x="868" y="17439"/>
                    <a:pt x="823" y="17599"/>
                  </a:cubicBezTo>
                  <a:lnTo>
                    <a:pt x="754" y="17804"/>
                  </a:lnTo>
                  <a:lnTo>
                    <a:pt x="708" y="18032"/>
                  </a:lnTo>
                  <a:cubicBezTo>
                    <a:pt x="663" y="18192"/>
                    <a:pt x="617" y="18375"/>
                    <a:pt x="549" y="18534"/>
                  </a:cubicBezTo>
                  <a:lnTo>
                    <a:pt x="571" y="18512"/>
                  </a:lnTo>
                  <a:lnTo>
                    <a:pt x="571" y="18512"/>
                  </a:lnTo>
                  <a:cubicBezTo>
                    <a:pt x="526" y="18603"/>
                    <a:pt x="503" y="18694"/>
                    <a:pt x="480" y="18808"/>
                  </a:cubicBezTo>
                  <a:cubicBezTo>
                    <a:pt x="457" y="18854"/>
                    <a:pt x="435" y="18922"/>
                    <a:pt x="435" y="18968"/>
                  </a:cubicBezTo>
                  <a:lnTo>
                    <a:pt x="389" y="19105"/>
                  </a:lnTo>
                  <a:lnTo>
                    <a:pt x="366" y="19151"/>
                  </a:lnTo>
                  <a:cubicBezTo>
                    <a:pt x="343" y="19242"/>
                    <a:pt x="320" y="19310"/>
                    <a:pt x="298" y="19402"/>
                  </a:cubicBezTo>
                  <a:cubicBezTo>
                    <a:pt x="275" y="19493"/>
                    <a:pt x="252" y="19607"/>
                    <a:pt x="229" y="19698"/>
                  </a:cubicBezTo>
                  <a:cubicBezTo>
                    <a:pt x="183" y="19904"/>
                    <a:pt x="161" y="20087"/>
                    <a:pt x="115" y="20269"/>
                  </a:cubicBezTo>
                  <a:lnTo>
                    <a:pt x="115" y="20315"/>
                  </a:lnTo>
                  <a:cubicBezTo>
                    <a:pt x="92" y="20406"/>
                    <a:pt x="69" y="20475"/>
                    <a:pt x="46" y="20566"/>
                  </a:cubicBezTo>
                  <a:cubicBezTo>
                    <a:pt x="46" y="20612"/>
                    <a:pt x="24" y="20680"/>
                    <a:pt x="24" y="20726"/>
                  </a:cubicBezTo>
                  <a:cubicBezTo>
                    <a:pt x="24" y="20748"/>
                    <a:pt x="24" y="20794"/>
                    <a:pt x="24" y="20817"/>
                  </a:cubicBezTo>
                  <a:cubicBezTo>
                    <a:pt x="1" y="20863"/>
                    <a:pt x="1" y="20885"/>
                    <a:pt x="1" y="20908"/>
                  </a:cubicBezTo>
                  <a:cubicBezTo>
                    <a:pt x="1" y="20954"/>
                    <a:pt x="1" y="21000"/>
                    <a:pt x="46" y="21045"/>
                  </a:cubicBezTo>
                  <a:lnTo>
                    <a:pt x="69" y="21136"/>
                  </a:lnTo>
                  <a:lnTo>
                    <a:pt x="115" y="21228"/>
                  </a:lnTo>
                  <a:cubicBezTo>
                    <a:pt x="138" y="21319"/>
                    <a:pt x="183" y="21388"/>
                    <a:pt x="229" y="21479"/>
                  </a:cubicBezTo>
                  <a:lnTo>
                    <a:pt x="275" y="21525"/>
                  </a:lnTo>
                  <a:lnTo>
                    <a:pt x="298" y="21593"/>
                  </a:lnTo>
                  <a:cubicBezTo>
                    <a:pt x="320" y="21616"/>
                    <a:pt x="320" y="21639"/>
                    <a:pt x="343" y="21661"/>
                  </a:cubicBezTo>
                  <a:lnTo>
                    <a:pt x="366" y="21707"/>
                  </a:lnTo>
                  <a:cubicBezTo>
                    <a:pt x="412" y="21798"/>
                    <a:pt x="457" y="21867"/>
                    <a:pt x="503" y="21935"/>
                  </a:cubicBezTo>
                  <a:lnTo>
                    <a:pt x="571" y="22049"/>
                  </a:lnTo>
                  <a:lnTo>
                    <a:pt x="640" y="22141"/>
                  </a:lnTo>
                  <a:lnTo>
                    <a:pt x="686" y="22209"/>
                  </a:lnTo>
                  <a:cubicBezTo>
                    <a:pt x="731" y="22255"/>
                    <a:pt x="754" y="22323"/>
                    <a:pt x="800" y="22369"/>
                  </a:cubicBezTo>
                  <a:cubicBezTo>
                    <a:pt x="914" y="22529"/>
                    <a:pt x="1051" y="22666"/>
                    <a:pt x="1188" y="22803"/>
                  </a:cubicBezTo>
                  <a:lnTo>
                    <a:pt x="1165" y="22780"/>
                  </a:lnTo>
                  <a:lnTo>
                    <a:pt x="1165" y="22780"/>
                  </a:lnTo>
                  <a:cubicBezTo>
                    <a:pt x="1211" y="22826"/>
                    <a:pt x="1256" y="22894"/>
                    <a:pt x="1302" y="22940"/>
                  </a:cubicBezTo>
                  <a:lnTo>
                    <a:pt x="1370" y="23031"/>
                  </a:lnTo>
                  <a:cubicBezTo>
                    <a:pt x="1439" y="23099"/>
                    <a:pt x="1530" y="23191"/>
                    <a:pt x="1599" y="23259"/>
                  </a:cubicBezTo>
                  <a:lnTo>
                    <a:pt x="1667" y="23328"/>
                  </a:lnTo>
                  <a:cubicBezTo>
                    <a:pt x="1736" y="23396"/>
                    <a:pt x="1781" y="23465"/>
                    <a:pt x="1850" y="23510"/>
                  </a:cubicBezTo>
                  <a:cubicBezTo>
                    <a:pt x="1918" y="23579"/>
                    <a:pt x="1964" y="23647"/>
                    <a:pt x="2032" y="23716"/>
                  </a:cubicBezTo>
                  <a:cubicBezTo>
                    <a:pt x="2101" y="23761"/>
                    <a:pt x="2146" y="23830"/>
                    <a:pt x="2192" y="23876"/>
                  </a:cubicBezTo>
                  <a:cubicBezTo>
                    <a:pt x="2238" y="23921"/>
                    <a:pt x="2283" y="23967"/>
                    <a:pt x="2329" y="24012"/>
                  </a:cubicBezTo>
                  <a:lnTo>
                    <a:pt x="2397" y="24081"/>
                  </a:lnTo>
                  <a:cubicBezTo>
                    <a:pt x="2489" y="24172"/>
                    <a:pt x="2603" y="24286"/>
                    <a:pt x="2717" y="24378"/>
                  </a:cubicBezTo>
                  <a:lnTo>
                    <a:pt x="2763" y="24401"/>
                  </a:lnTo>
                  <a:cubicBezTo>
                    <a:pt x="2831" y="24469"/>
                    <a:pt x="2900" y="24537"/>
                    <a:pt x="2968" y="24606"/>
                  </a:cubicBezTo>
                  <a:cubicBezTo>
                    <a:pt x="3037" y="24652"/>
                    <a:pt x="3082" y="24697"/>
                    <a:pt x="3128" y="24743"/>
                  </a:cubicBezTo>
                  <a:cubicBezTo>
                    <a:pt x="3196" y="24789"/>
                    <a:pt x="3242" y="24834"/>
                    <a:pt x="3288" y="24880"/>
                  </a:cubicBezTo>
                  <a:lnTo>
                    <a:pt x="3310" y="24903"/>
                  </a:lnTo>
                  <a:cubicBezTo>
                    <a:pt x="3333" y="24925"/>
                    <a:pt x="3356" y="24948"/>
                    <a:pt x="3402" y="24971"/>
                  </a:cubicBezTo>
                  <a:lnTo>
                    <a:pt x="3425" y="25017"/>
                  </a:lnTo>
                  <a:cubicBezTo>
                    <a:pt x="3425" y="25040"/>
                    <a:pt x="3447" y="25062"/>
                    <a:pt x="3447" y="25085"/>
                  </a:cubicBezTo>
                  <a:cubicBezTo>
                    <a:pt x="3470" y="25131"/>
                    <a:pt x="3539" y="25177"/>
                    <a:pt x="3584" y="25177"/>
                  </a:cubicBezTo>
                  <a:lnTo>
                    <a:pt x="3630" y="25177"/>
                  </a:lnTo>
                  <a:cubicBezTo>
                    <a:pt x="3699" y="25154"/>
                    <a:pt x="3744" y="25085"/>
                    <a:pt x="3744" y="25017"/>
                  </a:cubicBezTo>
                  <a:cubicBezTo>
                    <a:pt x="3744" y="24971"/>
                    <a:pt x="3767" y="24925"/>
                    <a:pt x="3767" y="24880"/>
                  </a:cubicBezTo>
                  <a:cubicBezTo>
                    <a:pt x="3790" y="24834"/>
                    <a:pt x="3790" y="24766"/>
                    <a:pt x="3813" y="24720"/>
                  </a:cubicBezTo>
                  <a:cubicBezTo>
                    <a:pt x="3858" y="24560"/>
                    <a:pt x="3904" y="24401"/>
                    <a:pt x="3950" y="24241"/>
                  </a:cubicBezTo>
                  <a:cubicBezTo>
                    <a:pt x="3995" y="24081"/>
                    <a:pt x="4041" y="23898"/>
                    <a:pt x="4109" y="23739"/>
                  </a:cubicBezTo>
                  <a:cubicBezTo>
                    <a:pt x="4132" y="23602"/>
                    <a:pt x="4201" y="23465"/>
                    <a:pt x="4246" y="23328"/>
                  </a:cubicBezTo>
                  <a:lnTo>
                    <a:pt x="4269" y="23259"/>
                  </a:lnTo>
                  <a:lnTo>
                    <a:pt x="4292" y="23168"/>
                  </a:lnTo>
                  <a:cubicBezTo>
                    <a:pt x="4360" y="23031"/>
                    <a:pt x="4406" y="22871"/>
                    <a:pt x="4475" y="22734"/>
                  </a:cubicBezTo>
                  <a:cubicBezTo>
                    <a:pt x="4497" y="22689"/>
                    <a:pt x="4520" y="22643"/>
                    <a:pt x="4543" y="22597"/>
                  </a:cubicBezTo>
                  <a:cubicBezTo>
                    <a:pt x="4566" y="22552"/>
                    <a:pt x="4566" y="22506"/>
                    <a:pt x="4520" y="22483"/>
                  </a:cubicBezTo>
                  <a:cubicBezTo>
                    <a:pt x="4497" y="22460"/>
                    <a:pt x="4497" y="22460"/>
                    <a:pt x="4475" y="22460"/>
                  </a:cubicBezTo>
                  <a:cubicBezTo>
                    <a:pt x="4429" y="22460"/>
                    <a:pt x="4406" y="22483"/>
                    <a:pt x="4406" y="22506"/>
                  </a:cubicBezTo>
                  <a:cubicBezTo>
                    <a:pt x="4360" y="22460"/>
                    <a:pt x="4315" y="22438"/>
                    <a:pt x="4269" y="22392"/>
                  </a:cubicBezTo>
                  <a:cubicBezTo>
                    <a:pt x="4246" y="22369"/>
                    <a:pt x="4224" y="22346"/>
                    <a:pt x="4201" y="22346"/>
                  </a:cubicBezTo>
                  <a:lnTo>
                    <a:pt x="4132" y="22301"/>
                  </a:lnTo>
                  <a:cubicBezTo>
                    <a:pt x="4087" y="22255"/>
                    <a:pt x="4041" y="22209"/>
                    <a:pt x="3995" y="22186"/>
                  </a:cubicBezTo>
                  <a:lnTo>
                    <a:pt x="3950" y="22141"/>
                  </a:lnTo>
                  <a:cubicBezTo>
                    <a:pt x="3904" y="22118"/>
                    <a:pt x="3881" y="22095"/>
                    <a:pt x="3858" y="22072"/>
                  </a:cubicBezTo>
                  <a:cubicBezTo>
                    <a:pt x="3813" y="22027"/>
                    <a:pt x="3767" y="22004"/>
                    <a:pt x="3744" y="21981"/>
                  </a:cubicBezTo>
                  <a:cubicBezTo>
                    <a:pt x="3699" y="21935"/>
                    <a:pt x="3653" y="21890"/>
                    <a:pt x="3607" y="21844"/>
                  </a:cubicBezTo>
                  <a:lnTo>
                    <a:pt x="3562" y="21798"/>
                  </a:lnTo>
                  <a:cubicBezTo>
                    <a:pt x="3516" y="21753"/>
                    <a:pt x="3447" y="21707"/>
                    <a:pt x="3402" y="21661"/>
                  </a:cubicBezTo>
                  <a:lnTo>
                    <a:pt x="3333" y="21616"/>
                  </a:lnTo>
                  <a:cubicBezTo>
                    <a:pt x="3196" y="21502"/>
                    <a:pt x="3059" y="21365"/>
                    <a:pt x="2900" y="21251"/>
                  </a:cubicBezTo>
                  <a:lnTo>
                    <a:pt x="2854" y="21228"/>
                  </a:lnTo>
                  <a:cubicBezTo>
                    <a:pt x="2808" y="21182"/>
                    <a:pt x="2740" y="21136"/>
                    <a:pt x="2671" y="21068"/>
                  </a:cubicBezTo>
                  <a:cubicBezTo>
                    <a:pt x="2603" y="21022"/>
                    <a:pt x="2512" y="20954"/>
                    <a:pt x="2443" y="20908"/>
                  </a:cubicBezTo>
                  <a:cubicBezTo>
                    <a:pt x="2397" y="20863"/>
                    <a:pt x="2352" y="20840"/>
                    <a:pt x="2306" y="20794"/>
                  </a:cubicBezTo>
                  <a:cubicBezTo>
                    <a:pt x="2283" y="20771"/>
                    <a:pt x="2238" y="20726"/>
                    <a:pt x="2215" y="20703"/>
                  </a:cubicBezTo>
                  <a:lnTo>
                    <a:pt x="2146" y="20657"/>
                  </a:lnTo>
                  <a:cubicBezTo>
                    <a:pt x="2101" y="20612"/>
                    <a:pt x="2055" y="20566"/>
                    <a:pt x="2009" y="20543"/>
                  </a:cubicBezTo>
                  <a:cubicBezTo>
                    <a:pt x="2009" y="20520"/>
                    <a:pt x="2009" y="20497"/>
                    <a:pt x="2009" y="20475"/>
                  </a:cubicBezTo>
                  <a:cubicBezTo>
                    <a:pt x="2009" y="20452"/>
                    <a:pt x="2009" y="20452"/>
                    <a:pt x="2009" y="20429"/>
                  </a:cubicBezTo>
                  <a:cubicBezTo>
                    <a:pt x="2009" y="20406"/>
                    <a:pt x="2009" y="20406"/>
                    <a:pt x="2009" y="20383"/>
                  </a:cubicBezTo>
                  <a:cubicBezTo>
                    <a:pt x="1987" y="20338"/>
                    <a:pt x="1964" y="20269"/>
                    <a:pt x="1987" y="20201"/>
                  </a:cubicBezTo>
                  <a:cubicBezTo>
                    <a:pt x="1987" y="20155"/>
                    <a:pt x="2009" y="20087"/>
                    <a:pt x="2009" y="20018"/>
                  </a:cubicBezTo>
                  <a:cubicBezTo>
                    <a:pt x="2032" y="19972"/>
                    <a:pt x="2032" y="19950"/>
                    <a:pt x="2032" y="19904"/>
                  </a:cubicBezTo>
                  <a:cubicBezTo>
                    <a:pt x="2032" y="19790"/>
                    <a:pt x="2055" y="19653"/>
                    <a:pt x="2078" y="19539"/>
                  </a:cubicBezTo>
                  <a:cubicBezTo>
                    <a:pt x="2101" y="19379"/>
                    <a:pt x="2146" y="19242"/>
                    <a:pt x="2192" y="19082"/>
                  </a:cubicBezTo>
                  <a:cubicBezTo>
                    <a:pt x="2238" y="18922"/>
                    <a:pt x="2283" y="18740"/>
                    <a:pt x="2352" y="18580"/>
                  </a:cubicBezTo>
                  <a:lnTo>
                    <a:pt x="2352" y="18534"/>
                  </a:lnTo>
                  <a:cubicBezTo>
                    <a:pt x="2466" y="18215"/>
                    <a:pt x="2580" y="17872"/>
                    <a:pt x="2694" y="17553"/>
                  </a:cubicBezTo>
                  <a:cubicBezTo>
                    <a:pt x="2763" y="17393"/>
                    <a:pt x="2831" y="17211"/>
                    <a:pt x="2922" y="17028"/>
                  </a:cubicBezTo>
                  <a:lnTo>
                    <a:pt x="2991" y="16868"/>
                  </a:lnTo>
                  <a:cubicBezTo>
                    <a:pt x="3054" y="16763"/>
                    <a:pt x="3098" y="16658"/>
                    <a:pt x="3140" y="16553"/>
                  </a:cubicBezTo>
                  <a:lnTo>
                    <a:pt x="3140" y="16553"/>
                  </a:lnTo>
                  <a:cubicBezTo>
                    <a:pt x="3181" y="16487"/>
                    <a:pt x="3221" y="16404"/>
                    <a:pt x="3242" y="16320"/>
                  </a:cubicBezTo>
                  <a:lnTo>
                    <a:pt x="3310" y="16206"/>
                  </a:lnTo>
                  <a:cubicBezTo>
                    <a:pt x="3310" y="16183"/>
                    <a:pt x="3333" y="16161"/>
                    <a:pt x="3333" y="16115"/>
                  </a:cubicBezTo>
                  <a:lnTo>
                    <a:pt x="3356" y="16092"/>
                  </a:lnTo>
                  <a:lnTo>
                    <a:pt x="3425" y="15955"/>
                  </a:lnTo>
                  <a:cubicBezTo>
                    <a:pt x="3493" y="15795"/>
                    <a:pt x="3562" y="15658"/>
                    <a:pt x="3653" y="15521"/>
                  </a:cubicBezTo>
                  <a:cubicBezTo>
                    <a:pt x="3676" y="15430"/>
                    <a:pt x="3721" y="15339"/>
                    <a:pt x="3767" y="15248"/>
                  </a:cubicBezTo>
                  <a:cubicBezTo>
                    <a:pt x="3835" y="15133"/>
                    <a:pt x="3904" y="14996"/>
                    <a:pt x="3972" y="14882"/>
                  </a:cubicBezTo>
                  <a:lnTo>
                    <a:pt x="4018" y="14768"/>
                  </a:lnTo>
                  <a:lnTo>
                    <a:pt x="4041" y="14700"/>
                  </a:lnTo>
                  <a:cubicBezTo>
                    <a:pt x="4246" y="14289"/>
                    <a:pt x="4429" y="13992"/>
                    <a:pt x="4612" y="13695"/>
                  </a:cubicBezTo>
                  <a:cubicBezTo>
                    <a:pt x="4612" y="13673"/>
                    <a:pt x="4634" y="13650"/>
                    <a:pt x="4657" y="13604"/>
                  </a:cubicBezTo>
                  <a:cubicBezTo>
                    <a:pt x="4703" y="13536"/>
                    <a:pt x="4748" y="13467"/>
                    <a:pt x="4794" y="13399"/>
                  </a:cubicBezTo>
                  <a:cubicBezTo>
                    <a:pt x="4863" y="13262"/>
                    <a:pt x="4954" y="13125"/>
                    <a:pt x="5091" y="12942"/>
                  </a:cubicBezTo>
                  <a:cubicBezTo>
                    <a:pt x="5205" y="12782"/>
                    <a:pt x="5319" y="12623"/>
                    <a:pt x="5433" y="12486"/>
                  </a:cubicBezTo>
                  <a:lnTo>
                    <a:pt x="5456" y="12440"/>
                  </a:lnTo>
                  <a:cubicBezTo>
                    <a:pt x="5479" y="12394"/>
                    <a:pt x="5502" y="12372"/>
                    <a:pt x="5525" y="12326"/>
                  </a:cubicBezTo>
                  <a:cubicBezTo>
                    <a:pt x="5639" y="12189"/>
                    <a:pt x="5753" y="12029"/>
                    <a:pt x="5867" y="11869"/>
                  </a:cubicBezTo>
                  <a:lnTo>
                    <a:pt x="5935" y="11801"/>
                  </a:lnTo>
                  <a:cubicBezTo>
                    <a:pt x="5958" y="11778"/>
                    <a:pt x="5981" y="11755"/>
                    <a:pt x="6004" y="11732"/>
                  </a:cubicBezTo>
                  <a:cubicBezTo>
                    <a:pt x="6072" y="11641"/>
                    <a:pt x="6141" y="11527"/>
                    <a:pt x="6209" y="11436"/>
                  </a:cubicBezTo>
                  <a:lnTo>
                    <a:pt x="6255" y="11390"/>
                  </a:lnTo>
                  <a:lnTo>
                    <a:pt x="6278" y="11367"/>
                  </a:lnTo>
                  <a:cubicBezTo>
                    <a:pt x="6369" y="11230"/>
                    <a:pt x="6460" y="11116"/>
                    <a:pt x="6575" y="10979"/>
                  </a:cubicBezTo>
                  <a:cubicBezTo>
                    <a:pt x="6666" y="10888"/>
                    <a:pt x="6757" y="10797"/>
                    <a:pt x="6848" y="10705"/>
                  </a:cubicBezTo>
                  <a:cubicBezTo>
                    <a:pt x="6871" y="10683"/>
                    <a:pt x="6871" y="10683"/>
                    <a:pt x="6894" y="10683"/>
                  </a:cubicBezTo>
                  <a:cubicBezTo>
                    <a:pt x="6917" y="10637"/>
                    <a:pt x="6940" y="10614"/>
                    <a:pt x="6963" y="10591"/>
                  </a:cubicBezTo>
                  <a:cubicBezTo>
                    <a:pt x="6963" y="10614"/>
                    <a:pt x="6985" y="10614"/>
                    <a:pt x="6985" y="10637"/>
                  </a:cubicBezTo>
                  <a:lnTo>
                    <a:pt x="7031" y="10660"/>
                  </a:lnTo>
                  <a:cubicBezTo>
                    <a:pt x="7054" y="10660"/>
                    <a:pt x="7077" y="10683"/>
                    <a:pt x="7122" y="10705"/>
                  </a:cubicBezTo>
                  <a:cubicBezTo>
                    <a:pt x="7145" y="10705"/>
                    <a:pt x="7191" y="10705"/>
                    <a:pt x="7214" y="10728"/>
                  </a:cubicBezTo>
                  <a:cubicBezTo>
                    <a:pt x="7259" y="10774"/>
                    <a:pt x="7328" y="10819"/>
                    <a:pt x="7373" y="10865"/>
                  </a:cubicBezTo>
                  <a:cubicBezTo>
                    <a:pt x="7465" y="10934"/>
                    <a:pt x="7556" y="11025"/>
                    <a:pt x="7647" y="11093"/>
                  </a:cubicBezTo>
                  <a:cubicBezTo>
                    <a:pt x="7716" y="11139"/>
                    <a:pt x="7784" y="11208"/>
                    <a:pt x="7853" y="11253"/>
                  </a:cubicBezTo>
                  <a:cubicBezTo>
                    <a:pt x="7876" y="11276"/>
                    <a:pt x="7898" y="11299"/>
                    <a:pt x="7921" y="11322"/>
                  </a:cubicBezTo>
                  <a:cubicBezTo>
                    <a:pt x="7967" y="11367"/>
                    <a:pt x="8013" y="11390"/>
                    <a:pt x="8058" y="11436"/>
                  </a:cubicBezTo>
                  <a:cubicBezTo>
                    <a:pt x="8104" y="11481"/>
                    <a:pt x="8172" y="11527"/>
                    <a:pt x="8241" y="11596"/>
                  </a:cubicBezTo>
                  <a:cubicBezTo>
                    <a:pt x="8309" y="11664"/>
                    <a:pt x="8401" y="11732"/>
                    <a:pt x="8492" y="11801"/>
                  </a:cubicBezTo>
                  <a:lnTo>
                    <a:pt x="8515" y="11824"/>
                  </a:lnTo>
                  <a:cubicBezTo>
                    <a:pt x="8537" y="11801"/>
                    <a:pt x="8560" y="11801"/>
                    <a:pt x="8583" y="11778"/>
                  </a:cubicBezTo>
                  <a:cubicBezTo>
                    <a:pt x="8606" y="11732"/>
                    <a:pt x="8606" y="11664"/>
                    <a:pt x="8629" y="11618"/>
                  </a:cubicBezTo>
                  <a:cubicBezTo>
                    <a:pt x="8629" y="11573"/>
                    <a:pt x="8629" y="11550"/>
                    <a:pt x="8629" y="11527"/>
                  </a:cubicBezTo>
                  <a:cubicBezTo>
                    <a:pt x="8674" y="11390"/>
                    <a:pt x="8697" y="11276"/>
                    <a:pt x="8720" y="11139"/>
                  </a:cubicBezTo>
                  <a:lnTo>
                    <a:pt x="8720" y="11071"/>
                  </a:lnTo>
                  <a:cubicBezTo>
                    <a:pt x="8743" y="11002"/>
                    <a:pt x="8743" y="10934"/>
                    <a:pt x="8743" y="10865"/>
                  </a:cubicBezTo>
                  <a:cubicBezTo>
                    <a:pt x="8743" y="10797"/>
                    <a:pt x="8743" y="10728"/>
                    <a:pt x="8766" y="10660"/>
                  </a:cubicBezTo>
                  <a:cubicBezTo>
                    <a:pt x="8766" y="10591"/>
                    <a:pt x="8766" y="10546"/>
                    <a:pt x="8766" y="10477"/>
                  </a:cubicBezTo>
                  <a:cubicBezTo>
                    <a:pt x="8789" y="10363"/>
                    <a:pt x="8789" y="10226"/>
                    <a:pt x="8811" y="10112"/>
                  </a:cubicBezTo>
                  <a:lnTo>
                    <a:pt x="8834" y="9952"/>
                  </a:lnTo>
                  <a:cubicBezTo>
                    <a:pt x="8857" y="9838"/>
                    <a:pt x="8857" y="9724"/>
                    <a:pt x="8880" y="9610"/>
                  </a:cubicBezTo>
                  <a:cubicBezTo>
                    <a:pt x="8880" y="9564"/>
                    <a:pt x="8880" y="9541"/>
                    <a:pt x="8903" y="9496"/>
                  </a:cubicBezTo>
                  <a:cubicBezTo>
                    <a:pt x="8903" y="9450"/>
                    <a:pt x="8903" y="9404"/>
                    <a:pt x="8903" y="9336"/>
                  </a:cubicBezTo>
                  <a:lnTo>
                    <a:pt x="8926" y="9290"/>
                  </a:lnTo>
                  <a:cubicBezTo>
                    <a:pt x="8926" y="9222"/>
                    <a:pt x="8926" y="9153"/>
                    <a:pt x="8948" y="9108"/>
                  </a:cubicBezTo>
                  <a:cubicBezTo>
                    <a:pt x="8948" y="8948"/>
                    <a:pt x="8971" y="8765"/>
                    <a:pt x="8994" y="8605"/>
                  </a:cubicBezTo>
                  <a:cubicBezTo>
                    <a:pt x="8994" y="8560"/>
                    <a:pt x="8994" y="8514"/>
                    <a:pt x="8994" y="8468"/>
                  </a:cubicBezTo>
                  <a:cubicBezTo>
                    <a:pt x="8994" y="8423"/>
                    <a:pt x="8994" y="8377"/>
                    <a:pt x="8994" y="8332"/>
                  </a:cubicBezTo>
                  <a:cubicBezTo>
                    <a:pt x="8994" y="8263"/>
                    <a:pt x="8994" y="8217"/>
                    <a:pt x="9017" y="8172"/>
                  </a:cubicBezTo>
                  <a:lnTo>
                    <a:pt x="9017" y="8103"/>
                  </a:lnTo>
                  <a:cubicBezTo>
                    <a:pt x="9017" y="8058"/>
                    <a:pt x="9017" y="7989"/>
                    <a:pt x="9040" y="7943"/>
                  </a:cubicBezTo>
                  <a:cubicBezTo>
                    <a:pt x="9040" y="7875"/>
                    <a:pt x="9040" y="7807"/>
                    <a:pt x="9062" y="7738"/>
                  </a:cubicBezTo>
                  <a:cubicBezTo>
                    <a:pt x="9062" y="7670"/>
                    <a:pt x="9085" y="7601"/>
                    <a:pt x="9085" y="7555"/>
                  </a:cubicBezTo>
                  <a:cubicBezTo>
                    <a:pt x="9108" y="7487"/>
                    <a:pt x="9108" y="7419"/>
                    <a:pt x="9131" y="7350"/>
                  </a:cubicBezTo>
                  <a:cubicBezTo>
                    <a:pt x="9131" y="7282"/>
                    <a:pt x="9154" y="7213"/>
                    <a:pt x="9154" y="7145"/>
                  </a:cubicBezTo>
                  <a:cubicBezTo>
                    <a:pt x="9154" y="7076"/>
                    <a:pt x="9154" y="7030"/>
                    <a:pt x="9177" y="6962"/>
                  </a:cubicBezTo>
                  <a:lnTo>
                    <a:pt x="9177" y="6939"/>
                  </a:lnTo>
                  <a:cubicBezTo>
                    <a:pt x="9199" y="6802"/>
                    <a:pt x="9222" y="6665"/>
                    <a:pt x="9245" y="6528"/>
                  </a:cubicBezTo>
                  <a:cubicBezTo>
                    <a:pt x="9245" y="6528"/>
                    <a:pt x="9245" y="6505"/>
                    <a:pt x="9245" y="6505"/>
                  </a:cubicBezTo>
                  <a:lnTo>
                    <a:pt x="9245" y="6483"/>
                  </a:lnTo>
                  <a:lnTo>
                    <a:pt x="9268" y="6483"/>
                  </a:lnTo>
                  <a:cubicBezTo>
                    <a:pt x="9291" y="6369"/>
                    <a:pt x="9314" y="6254"/>
                    <a:pt x="9359" y="6163"/>
                  </a:cubicBezTo>
                  <a:cubicBezTo>
                    <a:pt x="9382" y="6117"/>
                    <a:pt x="9405" y="6095"/>
                    <a:pt x="9405" y="6072"/>
                  </a:cubicBezTo>
                  <a:cubicBezTo>
                    <a:pt x="9451" y="6049"/>
                    <a:pt x="9496" y="6003"/>
                    <a:pt x="9542" y="5981"/>
                  </a:cubicBezTo>
                  <a:cubicBezTo>
                    <a:pt x="9656" y="5912"/>
                    <a:pt x="9770" y="5866"/>
                    <a:pt x="9861" y="5844"/>
                  </a:cubicBezTo>
                  <a:cubicBezTo>
                    <a:pt x="9975" y="5821"/>
                    <a:pt x="10090" y="5798"/>
                    <a:pt x="10227" y="5775"/>
                  </a:cubicBezTo>
                  <a:lnTo>
                    <a:pt x="10341" y="5775"/>
                  </a:lnTo>
                  <a:cubicBezTo>
                    <a:pt x="10409" y="5752"/>
                    <a:pt x="10500" y="5752"/>
                    <a:pt x="10569" y="5752"/>
                  </a:cubicBezTo>
                  <a:lnTo>
                    <a:pt x="10569" y="5729"/>
                  </a:lnTo>
                  <a:lnTo>
                    <a:pt x="10592" y="5752"/>
                  </a:lnTo>
                  <a:lnTo>
                    <a:pt x="10866" y="5752"/>
                  </a:lnTo>
                  <a:cubicBezTo>
                    <a:pt x="10957" y="5775"/>
                    <a:pt x="11048" y="5775"/>
                    <a:pt x="11117" y="5798"/>
                  </a:cubicBezTo>
                  <a:lnTo>
                    <a:pt x="11140" y="5798"/>
                  </a:lnTo>
                  <a:cubicBezTo>
                    <a:pt x="11208" y="5821"/>
                    <a:pt x="11277" y="5844"/>
                    <a:pt x="11345" y="5866"/>
                  </a:cubicBezTo>
                  <a:lnTo>
                    <a:pt x="11436" y="5866"/>
                  </a:lnTo>
                  <a:cubicBezTo>
                    <a:pt x="11459" y="5889"/>
                    <a:pt x="11505" y="5889"/>
                    <a:pt x="11550" y="5889"/>
                  </a:cubicBezTo>
                  <a:cubicBezTo>
                    <a:pt x="11619" y="5912"/>
                    <a:pt x="11665" y="5912"/>
                    <a:pt x="11710" y="5912"/>
                  </a:cubicBezTo>
                  <a:cubicBezTo>
                    <a:pt x="11802" y="5935"/>
                    <a:pt x="11870" y="5935"/>
                    <a:pt x="11938" y="5958"/>
                  </a:cubicBezTo>
                  <a:cubicBezTo>
                    <a:pt x="11961" y="5958"/>
                    <a:pt x="11961" y="5981"/>
                    <a:pt x="11984" y="5981"/>
                  </a:cubicBezTo>
                  <a:cubicBezTo>
                    <a:pt x="12007" y="6003"/>
                    <a:pt x="12053" y="6026"/>
                    <a:pt x="12098" y="6026"/>
                  </a:cubicBezTo>
                  <a:lnTo>
                    <a:pt x="12121" y="6026"/>
                  </a:lnTo>
                  <a:cubicBezTo>
                    <a:pt x="12167" y="6026"/>
                    <a:pt x="12235" y="5981"/>
                    <a:pt x="12258" y="5935"/>
                  </a:cubicBezTo>
                  <a:cubicBezTo>
                    <a:pt x="12281" y="5912"/>
                    <a:pt x="12304" y="5866"/>
                    <a:pt x="12326" y="5821"/>
                  </a:cubicBezTo>
                  <a:cubicBezTo>
                    <a:pt x="12349" y="5775"/>
                    <a:pt x="12372" y="5752"/>
                    <a:pt x="12418" y="5707"/>
                  </a:cubicBezTo>
                  <a:lnTo>
                    <a:pt x="12418" y="5684"/>
                  </a:lnTo>
                  <a:cubicBezTo>
                    <a:pt x="12486" y="5592"/>
                    <a:pt x="12578" y="5501"/>
                    <a:pt x="12623" y="5410"/>
                  </a:cubicBezTo>
                  <a:lnTo>
                    <a:pt x="12669" y="5364"/>
                  </a:lnTo>
                  <a:cubicBezTo>
                    <a:pt x="12806" y="5204"/>
                    <a:pt x="12943" y="5022"/>
                    <a:pt x="13103" y="4862"/>
                  </a:cubicBezTo>
                  <a:cubicBezTo>
                    <a:pt x="13217" y="4748"/>
                    <a:pt x="13354" y="4611"/>
                    <a:pt x="13468" y="4497"/>
                  </a:cubicBezTo>
                  <a:lnTo>
                    <a:pt x="13491" y="4474"/>
                  </a:lnTo>
                  <a:cubicBezTo>
                    <a:pt x="13628" y="4337"/>
                    <a:pt x="13764" y="4223"/>
                    <a:pt x="13901" y="4086"/>
                  </a:cubicBezTo>
                  <a:lnTo>
                    <a:pt x="13970" y="4018"/>
                  </a:lnTo>
                  <a:cubicBezTo>
                    <a:pt x="14038" y="3972"/>
                    <a:pt x="14084" y="3926"/>
                    <a:pt x="14130" y="3903"/>
                  </a:cubicBezTo>
                  <a:cubicBezTo>
                    <a:pt x="14198" y="3835"/>
                    <a:pt x="14244" y="3789"/>
                    <a:pt x="14312" y="3744"/>
                  </a:cubicBezTo>
                  <a:lnTo>
                    <a:pt x="14358" y="3721"/>
                  </a:lnTo>
                  <a:cubicBezTo>
                    <a:pt x="14495" y="3607"/>
                    <a:pt x="14609" y="3538"/>
                    <a:pt x="14746" y="3447"/>
                  </a:cubicBezTo>
                  <a:lnTo>
                    <a:pt x="14837" y="3378"/>
                  </a:lnTo>
                  <a:cubicBezTo>
                    <a:pt x="14974" y="3264"/>
                    <a:pt x="15134" y="3173"/>
                    <a:pt x="15294" y="3059"/>
                  </a:cubicBezTo>
                  <a:lnTo>
                    <a:pt x="15408" y="2990"/>
                  </a:lnTo>
                  <a:lnTo>
                    <a:pt x="15591" y="2876"/>
                  </a:lnTo>
                  <a:cubicBezTo>
                    <a:pt x="15705" y="2785"/>
                    <a:pt x="15842" y="2694"/>
                    <a:pt x="15979" y="2602"/>
                  </a:cubicBezTo>
                  <a:cubicBezTo>
                    <a:pt x="16321" y="2420"/>
                    <a:pt x="16663" y="2237"/>
                    <a:pt x="17006" y="2077"/>
                  </a:cubicBezTo>
                  <a:cubicBezTo>
                    <a:pt x="17165" y="2009"/>
                    <a:pt x="17325" y="1940"/>
                    <a:pt x="17485" y="1872"/>
                  </a:cubicBezTo>
                  <a:lnTo>
                    <a:pt x="17576" y="1849"/>
                  </a:lnTo>
                  <a:lnTo>
                    <a:pt x="17622" y="1826"/>
                  </a:lnTo>
                  <a:cubicBezTo>
                    <a:pt x="17690" y="1803"/>
                    <a:pt x="17759" y="1781"/>
                    <a:pt x="17827" y="1758"/>
                  </a:cubicBezTo>
                  <a:cubicBezTo>
                    <a:pt x="17919" y="1712"/>
                    <a:pt x="18033" y="1689"/>
                    <a:pt x="18124" y="1667"/>
                  </a:cubicBezTo>
                  <a:lnTo>
                    <a:pt x="18307" y="1598"/>
                  </a:lnTo>
                  <a:cubicBezTo>
                    <a:pt x="18489" y="1530"/>
                    <a:pt x="18672" y="1484"/>
                    <a:pt x="18855" y="1415"/>
                  </a:cubicBezTo>
                  <a:cubicBezTo>
                    <a:pt x="19220" y="1324"/>
                    <a:pt x="19585" y="1279"/>
                    <a:pt x="19904" y="1210"/>
                  </a:cubicBezTo>
                  <a:cubicBezTo>
                    <a:pt x="20064" y="1187"/>
                    <a:pt x="20247" y="1164"/>
                    <a:pt x="20407" y="1142"/>
                  </a:cubicBezTo>
                  <a:cubicBezTo>
                    <a:pt x="20589" y="1119"/>
                    <a:pt x="20749" y="1096"/>
                    <a:pt x="20954" y="1096"/>
                  </a:cubicBezTo>
                  <a:lnTo>
                    <a:pt x="21434" y="1096"/>
                  </a:lnTo>
                  <a:cubicBezTo>
                    <a:pt x="21594" y="1096"/>
                    <a:pt x="21753" y="1096"/>
                    <a:pt x="21890" y="1119"/>
                  </a:cubicBezTo>
                  <a:cubicBezTo>
                    <a:pt x="22004" y="1142"/>
                    <a:pt x="22141" y="1164"/>
                    <a:pt x="22256" y="1187"/>
                  </a:cubicBezTo>
                  <a:lnTo>
                    <a:pt x="22347" y="1187"/>
                  </a:lnTo>
                  <a:cubicBezTo>
                    <a:pt x="22415" y="1210"/>
                    <a:pt x="22461" y="1210"/>
                    <a:pt x="22529" y="1233"/>
                  </a:cubicBezTo>
                  <a:cubicBezTo>
                    <a:pt x="22621" y="1233"/>
                    <a:pt x="22712" y="1256"/>
                    <a:pt x="22803" y="1279"/>
                  </a:cubicBezTo>
                  <a:cubicBezTo>
                    <a:pt x="22872" y="1279"/>
                    <a:pt x="22917" y="1301"/>
                    <a:pt x="22986" y="1324"/>
                  </a:cubicBezTo>
                  <a:lnTo>
                    <a:pt x="23032" y="1347"/>
                  </a:lnTo>
                  <a:cubicBezTo>
                    <a:pt x="23100" y="1370"/>
                    <a:pt x="23146" y="1393"/>
                    <a:pt x="23191" y="1393"/>
                  </a:cubicBezTo>
                  <a:cubicBezTo>
                    <a:pt x="23214" y="1415"/>
                    <a:pt x="23214" y="1415"/>
                    <a:pt x="23237" y="1415"/>
                  </a:cubicBezTo>
                  <a:cubicBezTo>
                    <a:pt x="23283" y="1415"/>
                    <a:pt x="23328" y="1370"/>
                    <a:pt x="23351" y="1347"/>
                  </a:cubicBezTo>
                  <a:cubicBezTo>
                    <a:pt x="23351" y="1301"/>
                    <a:pt x="23351" y="1279"/>
                    <a:pt x="23351" y="1256"/>
                  </a:cubicBezTo>
                  <a:cubicBezTo>
                    <a:pt x="23328" y="1210"/>
                    <a:pt x="23305" y="1210"/>
                    <a:pt x="23283" y="1187"/>
                  </a:cubicBezTo>
                  <a:cubicBezTo>
                    <a:pt x="23191" y="1164"/>
                    <a:pt x="23123" y="1142"/>
                    <a:pt x="23054" y="1096"/>
                  </a:cubicBezTo>
                  <a:lnTo>
                    <a:pt x="23009" y="1096"/>
                  </a:lnTo>
                  <a:cubicBezTo>
                    <a:pt x="22940" y="1050"/>
                    <a:pt x="22849" y="1027"/>
                    <a:pt x="22735" y="1005"/>
                  </a:cubicBezTo>
                  <a:cubicBezTo>
                    <a:pt x="22621" y="982"/>
                    <a:pt x="22507" y="936"/>
                    <a:pt x="22392" y="913"/>
                  </a:cubicBezTo>
                  <a:lnTo>
                    <a:pt x="22370" y="913"/>
                  </a:lnTo>
                  <a:cubicBezTo>
                    <a:pt x="22392" y="890"/>
                    <a:pt x="22392" y="868"/>
                    <a:pt x="22370" y="845"/>
                  </a:cubicBezTo>
                  <a:cubicBezTo>
                    <a:pt x="22370" y="822"/>
                    <a:pt x="22347" y="799"/>
                    <a:pt x="22324" y="799"/>
                  </a:cubicBezTo>
                  <a:cubicBezTo>
                    <a:pt x="22256" y="754"/>
                    <a:pt x="22164" y="731"/>
                    <a:pt x="22096" y="685"/>
                  </a:cubicBezTo>
                  <a:cubicBezTo>
                    <a:pt x="22027" y="662"/>
                    <a:pt x="21982" y="662"/>
                    <a:pt x="21913" y="639"/>
                  </a:cubicBezTo>
                  <a:lnTo>
                    <a:pt x="21845" y="617"/>
                  </a:lnTo>
                  <a:cubicBezTo>
                    <a:pt x="21776" y="594"/>
                    <a:pt x="21731" y="571"/>
                    <a:pt x="21662" y="548"/>
                  </a:cubicBezTo>
                  <a:cubicBezTo>
                    <a:pt x="21594" y="525"/>
                    <a:pt x="21525" y="502"/>
                    <a:pt x="21457" y="480"/>
                  </a:cubicBezTo>
                  <a:cubicBezTo>
                    <a:pt x="21342" y="457"/>
                    <a:pt x="21251" y="411"/>
                    <a:pt x="21137" y="388"/>
                  </a:cubicBezTo>
                  <a:lnTo>
                    <a:pt x="21023" y="350"/>
                  </a:lnTo>
                  <a:lnTo>
                    <a:pt x="21023" y="350"/>
                  </a:lnTo>
                  <a:cubicBezTo>
                    <a:pt x="21023" y="357"/>
                    <a:pt x="21023" y="366"/>
                    <a:pt x="21023" y="366"/>
                  </a:cubicBezTo>
                  <a:cubicBezTo>
                    <a:pt x="20818" y="297"/>
                    <a:pt x="20658" y="251"/>
                    <a:pt x="20498" y="206"/>
                  </a:cubicBezTo>
                  <a:cubicBezTo>
                    <a:pt x="20407" y="183"/>
                    <a:pt x="20315" y="183"/>
                    <a:pt x="20224" y="160"/>
                  </a:cubicBezTo>
                  <a:cubicBezTo>
                    <a:pt x="20156" y="137"/>
                    <a:pt x="20064" y="114"/>
                    <a:pt x="19996" y="92"/>
                  </a:cubicBezTo>
                  <a:lnTo>
                    <a:pt x="19950" y="92"/>
                  </a:lnTo>
                  <a:cubicBezTo>
                    <a:pt x="19882" y="69"/>
                    <a:pt x="19813" y="46"/>
                    <a:pt x="19745" y="46"/>
                  </a:cubicBezTo>
                  <a:cubicBezTo>
                    <a:pt x="19631" y="46"/>
                    <a:pt x="19539" y="23"/>
                    <a:pt x="19425" y="23"/>
                  </a:cubicBezTo>
                  <a:lnTo>
                    <a:pt x="18718" y="23"/>
                  </a:lnTo>
                  <a:lnTo>
                    <a:pt x="18603" y="0"/>
                  </a:lnTo>
                  <a:lnTo>
                    <a:pt x="18649" y="23"/>
                  </a:lnTo>
                  <a:lnTo>
                    <a:pt x="18535" y="0"/>
                  </a:ln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9"/>
            <p:cNvSpPr/>
            <p:nvPr/>
          </p:nvSpPr>
          <p:spPr>
            <a:xfrm>
              <a:off x="6816375" y="1851750"/>
              <a:ext cx="116425" cy="17725"/>
            </a:xfrm>
            <a:custGeom>
              <a:avLst/>
              <a:gdLst/>
              <a:ahLst/>
              <a:cxnLst/>
              <a:rect l="l" t="t" r="r" b="b"/>
              <a:pathLst>
                <a:path w="4657" h="709" extrusionOk="0">
                  <a:moveTo>
                    <a:pt x="1575" y="0"/>
                  </a:moveTo>
                  <a:cubicBezTo>
                    <a:pt x="1370" y="0"/>
                    <a:pt x="1164" y="23"/>
                    <a:pt x="959" y="46"/>
                  </a:cubicBezTo>
                  <a:cubicBezTo>
                    <a:pt x="753" y="69"/>
                    <a:pt x="548" y="92"/>
                    <a:pt x="343" y="137"/>
                  </a:cubicBezTo>
                  <a:cubicBezTo>
                    <a:pt x="274" y="160"/>
                    <a:pt x="183" y="160"/>
                    <a:pt x="91" y="183"/>
                  </a:cubicBezTo>
                  <a:cubicBezTo>
                    <a:pt x="23" y="206"/>
                    <a:pt x="0" y="252"/>
                    <a:pt x="0" y="320"/>
                  </a:cubicBezTo>
                  <a:cubicBezTo>
                    <a:pt x="19" y="357"/>
                    <a:pt x="53" y="395"/>
                    <a:pt x="102" y="395"/>
                  </a:cubicBezTo>
                  <a:cubicBezTo>
                    <a:pt x="113" y="395"/>
                    <a:pt x="125" y="393"/>
                    <a:pt x="137" y="389"/>
                  </a:cubicBezTo>
                  <a:cubicBezTo>
                    <a:pt x="251" y="366"/>
                    <a:pt x="388" y="343"/>
                    <a:pt x="525" y="320"/>
                  </a:cubicBezTo>
                  <a:cubicBezTo>
                    <a:pt x="639" y="320"/>
                    <a:pt x="753" y="297"/>
                    <a:pt x="867" y="297"/>
                  </a:cubicBezTo>
                  <a:cubicBezTo>
                    <a:pt x="982" y="274"/>
                    <a:pt x="1096" y="274"/>
                    <a:pt x="1210" y="252"/>
                  </a:cubicBezTo>
                  <a:cubicBezTo>
                    <a:pt x="1278" y="252"/>
                    <a:pt x="1324" y="252"/>
                    <a:pt x="1392" y="229"/>
                  </a:cubicBezTo>
                  <a:lnTo>
                    <a:pt x="1529" y="229"/>
                  </a:lnTo>
                  <a:cubicBezTo>
                    <a:pt x="1651" y="229"/>
                    <a:pt x="1773" y="219"/>
                    <a:pt x="1888" y="219"/>
                  </a:cubicBezTo>
                  <a:cubicBezTo>
                    <a:pt x="1945" y="219"/>
                    <a:pt x="2001" y="221"/>
                    <a:pt x="2054" y="229"/>
                  </a:cubicBezTo>
                  <a:lnTo>
                    <a:pt x="2328" y="229"/>
                  </a:lnTo>
                  <a:cubicBezTo>
                    <a:pt x="2420" y="252"/>
                    <a:pt x="2511" y="252"/>
                    <a:pt x="2602" y="252"/>
                  </a:cubicBezTo>
                  <a:cubicBezTo>
                    <a:pt x="2648" y="274"/>
                    <a:pt x="2694" y="274"/>
                    <a:pt x="2716" y="274"/>
                  </a:cubicBezTo>
                  <a:cubicBezTo>
                    <a:pt x="2785" y="274"/>
                    <a:pt x="2830" y="274"/>
                    <a:pt x="2876" y="297"/>
                  </a:cubicBezTo>
                  <a:cubicBezTo>
                    <a:pt x="2967" y="297"/>
                    <a:pt x="3059" y="320"/>
                    <a:pt x="3150" y="320"/>
                  </a:cubicBezTo>
                  <a:cubicBezTo>
                    <a:pt x="3310" y="366"/>
                    <a:pt x="3470" y="389"/>
                    <a:pt x="3652" y="411"/>
                  </a:cubicBezTo>
                  <a:cubicBezTo>
                    <a:pt x="3675" y="411"/>
                    <a:pt x="3698" y="434"/>
                    <a:pt x="3721" y="434"/>
                  </a:cubicBezTo>
                  <a:cubicBezTo>
                    <a:pt x="3789" y="457"/>
                    <a:pt x="3858" y="457"/>
                    <a:pt x="3949" y="480"/>
                  </a:cubicBezTo>
                  <a:cubicBezTo>
                    <a:pt x="4017" y="503"/>
                    <a:pt x="4109" y="525"/>
                    <a:pt x="4177" y="548"/>
                  </a:cubicBezTo>
                  <a:cubicBezTo>
                    <a:pt x="4268" y="571"/>
                    <a:pt x="4337" y="594"/>
                    <a:pt x="4405" y="640"/>
                  </a:cubicBezTo>
                  <a:cubicBezTo>
                    <a:pt x="4451" y="662"/>
                    <a:pt x="4520" y="685"/>
                    <a:pt x="4588" y="708"/>
                  </a:cubicBezTo>
                  <a:cubicBezTo>
                    <a:pt x="4611" y="708"/>
                    <a:pt x="4634" y="708"/>
                    <a:pt x="4657" y="685"/>
                  </a:cubicBezTo>
                  <a:cubicBezTo>
                    <a:pt x="4657" y="662"/>
                    <a:pt x="4657" y="617"/>
                    <a:pt x="4611" y="617"/>
                  </a:cubicBezTo>
                  <a:cubicBezTo>
                    <a:pt x="4565" y="594"/>
                    <a:pt x="4497" y="571"/>
                    <a:pt x="4428" y="525"/>
                  </a:cubicBezTo>
                  <a:cubicBezTo>
                    <a:pt x="4337" y="503"/>
                    <a:pt x="4268" y="480"/>
                    <a:pt x="4200" y="434"/>
                  </a:cubicBezTo>
                  <a:cubicBezTo>
                    <a:pt x="4109" y="411"/>
                    <a:pt x="4017" y="389"/>
                    <a:pt x="3926" y="343"/>
                  </a:cubicBezTo>
                  <a:cubicBezTo>
                    <a:pt x="3858" y="320"/>
                    <a:pt x="3789" y="297"/>
                    <a:pt x="3698" y="274"/>
                  </a:cubicBezTo>
                  <a:cubicBezTo>
                    <a:pt x="3538" y="229"/>
                    <a:pt x="3355" y="183"/>
                    <a:pt x="3196" y="160"/>
                  </a:cubicBezTo>
                  <a:cubicBezTo>
                    <a:pt x="3104" y="137"/>
                    <a:pt x="3013" y="115"/>
                    <a:pt x="2922" y="115"/>
                  </a:cubicBezTo>
                  <a:cubicBezTo>
                    <a:pt x="2830" y="92"/>
                    <a:pt x="2739" y="69"/>
                    <a:pt x="2648" y="69"/>
                  </a:cubicBezTo>
                  <a:cubicBezTo>
                    <a:pt x="2465" y="46"/>
                    <a:pt x="2283" y="23"/>
                    <a:pt x="2100"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9"/>
            <p:cNvSpPr/>
            <p:nvPr/>
          </p:nvSpPr>
          <p:spPr>
            <a:xfrm>
              <a:off x="6751325" y="1871725"/>
              <a:ext cx="170625" cy="36225"/>
            </a:xfrm>
            <a:custGeom>
              <a:avLst/>
              <a:gdLst/>
              <a:ahLst/>
              <a:cxnLst/>
              <a:rect l="l" t="t" r="r" b="b"/>
              <a:pathLst>
                <a:path w="6825" h="1449" extrusionOk="0">
                  <a:moveTo>
                    <a:pt x="1803" y="828"/>
                  </a:moveTo>
                  <a:cubicBezTo>
                    <a:pt x="1788" y="832"/>
                    <a:pt x="1773" y="837"/>
                    <a:pt x="1758" y="845"/>
                  </a:cubicBezTo>
                  <a:cubicBezTo>
                    <a:pt x="1778" y="845"/>
                    <a:pt x="1799" y="845"/>
                    <a:pt x="1803" y="828"/>
                  </a:cubicBezTo>
                  <a:close/>
                  <a:moveTo>
                    <a:pt x="4246" y="0"/>
                  </a:moveTo>
                  <a:cubicBezTo>
                    <a:pt x="4154" y="0"/>
                    <a:pt x="4040" y="23"/>
                    <a:pt x="3926" y="23"/>
                  </a:cubicBezTo>
                  <a:cubicBezTo>
                    <a:pt x="3835" y="23"/>
                    <a:pt x="3743" y="46"/>
                    <a:pt x="3629" y="46"/>
                  </a:cubicBezTo>
                  <a:cubicBezTo>
                    <a:pt x="3447" y="69"/>
                    <a:pt x="3241" y="114"/>
                    <a:pt x="3059" y="137"/>
                  </a:cubicBezTo>
                  <a:cubicBezTo>
                    <a:pt x="2876" y="183"/>
                    <a:pt x="2671" y="229"/>
                    <a:pt x="2488" y="274"/>
                  </a:cubicBezTo>
                  <a:cubicBezTo>
                    <a:pt x="2283" y="297"/>
                    <a:pt x="2100" y="343"/>
                    <a:pt x="1917" y="388"/>
                  </a:cubicBezTo>
                  <a:cubicBezTo>
                    <a:pt x="1854" y="410"/>
                    <a:pt x="1810" y="431"/>
                    <a:pt x="1750" y="452"/>
                  </a:cubicBezTo>
                  <a:lnTo>
                    <a:pt x="1750" y="452"/>
                  </a:lnTo>
                  <a:cubicBezTo>
                    <a:pt x="1754" y="448"/>
                    <a:pt x="1758" y="443"/>
                    <a:pt x="1758" y="434"/>
                  </a:cubicBezTo>
                  <a:lnTo>
                    <a:pt x="1758" y="434"/>
                  </a:lnTo>
                  <a:cubicBezTo>
                    <a:pt x="1689" y="457"/>
                    <a:pt x="1621" y="480"/>
                    <a:pt x="1552" y="503"/>
                  </a:cubicBezTo>
                  <a:lnTo>
                    <a:pt x="1598" y="503"/>
                  </a:lnTo>
                  <a:cubicBezTo>
                    <a:pt x="1461" y="548"/>
                    <a:pt x="1324" y="594"/>
                    <a:pt x="1164" y="639"/>
                  </a:cubicBezTo>
                  <a:cubicBezTo>
                    <a:pt x="1050" y="685"/>
                    <a:pt x="913" y="731"/>
                    <a:pt x="799" y="776"/>
                  </a:cubicBezTo>
                  <a:cubicBezTo>
                    <a:pt x="662" y="822"/>
                    <a:pt x="548" y="891"/>
                    <a:pt x="411" y="936"/>
                  </a:cubicBezTo>
                  <a:cubicBezTo>
                    <a:pt x="365" y="959"/>
                    <a:pt x="297" y="982"/>
                    <a:pt x="228" y="1028"/>
                  </a:cubicBezTo>
                  <a:cubicBezTo>
                    <a:pt x="205" y="1050"/>
                    <a:pt x="160" y="1050"/>
                    <a:pt x="114" y="1073"/>
                  </a:cubicBezTo>
                  <a:cubicBezTo>
                    <a:pt x="69" y="1096"/>
                    <a:pt x="46" y="1142"/>
                    <a:pt x="23" y="1187"/>
                  </a:cubicBezTo>
                  <a:cubicBezTo>
                    <a:pt x="0" y="1233"/>
                    <a:pt x="0" y="1279"/>
                    <a:pt x="23" y="1347"/>
                  </a:cubicBezTo>
                  <a:cubicBezTo>
                    <a:pt x="53" y="1408"/>
                    <a:pt x="114" y="1449"/>
                    <a:pt x="178" y="1449"/>
                  </a:cubicBezTo>
                  <a:cubicBezTo>
                    <a:pt x="211" y="1449"/>
                    <a:pt x="244" y="1438"/>
                    <a:pt x="274" y="1416"/>
                  </a:cubicBezTo>
                  <a:cubicBezTo>
                    <a:pt x="320" y="1416"/>
                    <a:pt x="342" y="1393"/>
                    <a:pt x="365" y="1393"/>
                  </a:cubicBezTo>
                  <a:cubicBezTo>
                    <a:pt x="434" y="1370"/>
                    <a:pt x="479" y="1347"/>
                    <a:pt x="525" y="1324"/>
                  </a:cubicBezTo>
                  <a:cubicBezTo>
                    <a:pt x="639" y="1256"/>
                    <a:pt x="753" y="1210"/>
                    <a:pt x="867" y="1164"/>
                  </a:cubicBezTo>
                  <a:cubicBezTo>
                    <a:pt x="959" y="1119"/>
                    <a:pt x="1073" y="1096"/>
                    <a:pt x="1164" y="1050"/>
                  </a:cubicBezTo>
                  <a:cubicBezTo>
                    <a:pt x="1278" y="1005"/>
                    <a:pt x="1392" y="959"/>
                    <a:pt x="1507" y="936"/>
                  </a:cubicBezTo>
                  <a:lnTo>
                    <a:pt x="1484" y="936"/>
                  </a:lnTo>
                  <a:cubicBezTo>
                    <a:pt x="1598" y="891"/>
                    <a:pt x="1712" y="868"/>
                    <a:pt x="1803" y="822"/>
                  </a:cubicBezTo>
                  <a:lnTo>
                    <a:pt x="1803" y="822"/>
                  </a:lnTo>
                  <a:cubicBezTo>
                    <a:pt x="1803" y="824"/>
                    <a:pt x="1803" y="826"/>
                    <a:pt x="1803" y="828"/>
                  </a:cubicBezTo>
                  <a:lnTo>
                    <a:pt x="1803" y="828"/>
                  </a:lnTo>
                  <a:cubicBezTo>
                    <a:pt x="1833" y="820"/>
                    <a:pt x="1864" y="815"/>
                    <a:pt x="1895" y="799"/>
                  </a:cubicBezTo>
                  <a:cubicBezTo>
                    <a:pt x="1986" y="776"/>
                    <a:pt x="2054" y="754"/>
                    <a:pt x="2146" y="731"/>
                  </a:cubicBezTo>
                  <a:cubicBezTo>
                    <a:pt x="2237" y="708"/>
                    <a:pt x="2328" y="685"/>
                    <a:pt x="2442" y="662"/>
                  </a:cubicBezTo>
                  <a:cubicBezTo>
                    <a:pt x="2534" y="639"/>
                    <a:pt x="2625" y="617"/>
                    <a:pt x="2716" y="594"/>
                  </a:cubicBezTo>
                  <a:cubicBezTo>
                    <a:pt x="2808" y="571"/>
                    <a:pt x="2922" y="548"/>
                    <a:pt x="3013" y="548"/>
                  </a:cubicBezTo>
                  <a:cubicBezTo>
                    <a:pt x="3104" y="525"/>
                    <a:pt x="3196" y="503"/>
                    <a:pt x="3287" y="480"/>
                  </a:cubicBezTo>
                  <a:cubicBezTo>
                    <a:pt x="3378" y="457"/>
                    <a:pt x="3469" y="457"/>
                    <a:pt x="3561" y="434"/>
                  </a:cubicBezTo>
                  <a:cubicBezTo>
                    <a:pt x="3766" y="411"/>
                    <a:pt x="3949" y="366"/>
                    <a:pt x="4154" y="366"/>
                  </a:cubicBezTo>
                  <a:cubicBezTo>
                    <a:pt x="4268" y="343"/>
                    <a:pt x="4383" y="343"/>
                    <a:pt x="4497" y="320"/>
                  </a:cubicBezTo>
                  <a:cubicBezTo>
                    <a:pt x="4611" y="320"/>
                    <a:pt x="4725" y="297"/>
                    <a:pt x="4862" y="297"/>
                  </a:cubicBezTo>
                  <a:lnTo>
                    <a:pt x="4999" y="297"/>
                  </a:lnTo>
                  <a:cubicBezTo>
                    <a:pt x="5090" y="274"/>
                    <a:pt x="5204" y="274"/>
                    <a:pt x="5296" y="274"/>
                  </a:cubicBezTo>
                  <a:lnTo>
                    <a:pt x="6003" y="274"/>
                  </a:lnTo>
                  <a:cubicBezTo>
                    <a:pt x="6072" y="274"/>
                    <a:pt x="6140" y="274"/>
                    <a:pt x="6209" y="297"/>
                  </a:cubicBezTo>
                  <a:lnTo>
                    <a:pt x="6391" y="297"/>
                  </a:lnTo>
                  <a:cubicBezTo>
                    <a:pt x="6505" y="320"/>
                    <a:pt x="6642" y="320"/>
                    <a:pt x="6756" y="343"/>
                  </a:cubicBezTo>
                  <a:cubicBezTo>
                    <a:pt x="6779" y="343"/>
                    <a:pt x="6802" y="320"/>
                    <a:pt x="6802" y="297"/>
                  </a:cubicBezTo>
                  <a:cubicBezTo>
                    <a:pt x="6825" y="274"/>
                    <a:pt x="6802" y="251"/>
                    <a:pt x="6756" y="229"/>
                  </a:cubicBezTo>
                  <a:cubicBezTo>
                    <a:pt x="6665" y="229"/>
                    <a:pt x="6574" y="229"/>
                    <a:pt x="6482" y="206"/>
                  </a:cubicBezTo>
                  <a:cubicBezTo>
                    <a:pt x="6391" y="183"/>
                    <a:pt x="6300" y="160"/>
                    <a:pt x="6231" y="160"/>
                  </a:cubicBezTo>
                  <a:cubicBezTo>
                    <a:pt x="6026" y="114"/>
                    <a:pt x="5843" y="92"/>
                    <a:pt x="5638" y="69"/>
                  </a:cubicBezTo>
                  <a:cubicBezTo>
                    <a:pt x="5547" y="46"/>
                    <a:pt x="5455" y="46"/>
                    <a:pt x="5364" y="23"/>
                  </a:cubicBezTo>
                  <a:cubicBezTo>
                    <a:pt x="5273" y="23"/>
                    <a:pt x="5159" y="0"/>
                    <a:pt x="5067"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9"/>
            <p:cNvSpPr/>
            <p:nvPr/>
          </p:nvSpPr>
          <p:spPr>
            <a:xfrm>
              <a:off x="6750175" y="1900825"/>
              <a:ext cx="99300" cy="36700"/>
            </a:xfrm>
            <a:custGeom>
              <a:avLst/>
              <a:gdLst/>
              <a:ahLst/>
              <a:cxnLst/>
              <a:rect l="l" t="t" r="r" b="b"/>
              <a:pathLst>
                <a:path w="3972" h="1468" extrusionOk="0">
                  <a:moveTo>
                    <a:pt x="3904" y="0"/>
                  </a:moveTo>
                  <a:cubicBezTo>
                    <a:pt x="3812" y="23"/>
                    <a:pt x="3721" y="23"/>
                    <a:pt x="3630" y="46"/>
                  </a:cubicBezTo>
                  <a:cubicBezTo>
                    <a:pt x="3561" y="69"/>
                    <a:pt x="3470" y="69"/>
                    <a:pt x="3379" y="92"/>
                  </a:cubicBezTo>
                  <a:cubicBezTo>
                    <a:pt x="3196" y="115"/>
                    <a:pt x="3013" y="160"/>
                    <a:pt x="2831" y="183"/>
                  </a:cubicBezTo>
                  <a:cubicBezTo>
                    <a:pt x="2739" y="206"/>
                    <a:pt x="2648" y="229"/>
                    <a:pt x="2534" y="252"/>
                  </a:cubicBezTo>
                  <a:cubicBezTo>
                    <a:pt x="2443" y="274"/>
                    <a:pt x="2351" y="274"/>
                    <a:pt x="2260" y="297"/>
                  </a:cubicBezTo>
                  <a:cubicBezTo>
                    <a:pt x="2146" y="320"/>
                    <a:pt x="2055" y="343"/>
                    <a:pt x="1963" y="366"/>
                  </a:cubicBezTo>
                  <a:cubicBezTo>
                    <a:pt x="1872" y="388"/>
                    <a:pt x="1781" y="434"/>
                    <a:pt x="1667" y="457"/>
                  </a:cubicBezTo>
                  <a:cubicBezTo>
                    <a:pt x="1598" y="480"/>
                    <a:pt x="1507" y="525"/>
                    <a:pt x="1438" y="548"/>
                  </a:cubicBezTo>
                  <a:lnTo>
                    <a:pt x="1416" y="548"/>
                  </a:lnTo>
                  <a:cubicBezTo>
                    <a:pt x="1279" y="594"/>
                    <a:pt x="1164" y="640"/>
                    <a:pt x="1050" y="685"/>
                  </a:cubicBezTo>
                  <a:cubicBezTo>
                    <a:pt x="936" y="708"/>
                    <a:pt x="822" y="754"/>
                    <a:pt x="708" y="822"/>
                  </a:cubicBezTo>
                  <a:cubicBezTo>
                    <a:pt x="594" y="868"/>
                    <a:pt x="503" y="936"/>
                    <a:pt x="388" y="982"/>
                  </a:cubicBezTo>
                  <a:cubicBezTo>
                    <a:pt x="320" y="1028"/>
                    <a:pt x="274" y="1050"/>
                    <a:pt x="229" y="1073"/>
                  </a:cubicBezTo>
                  <a:cubicBezTo>
                    <a:pt x="183" y="1096"/>
                    <a:pt x="115" y="1119"/>
                    <a:pt x="69" y="1165"/>
                  </a:cubicBezTo>
                  <a:cubicBezTo>
                    <a:pt x="23" y="1233"/>
                    <a:pt x="0" y="1301"/>
                    <a:pt x="23" y="1370"/>
                  </a:cubicBezTo>
                  <a:cubicBezTo>
                    <a:pt x="61" y="1426"/>
                    <a:pt x="114" y="1467"/>
                    <a:pt x="170" y="1467"/>
                  </a:cubicBezTo>
                  <a:cubicBezTo>
                    <a:pt x="182" y="1467"/>
                    <a:pt x="194" y="1465"/>
                    <a:pt x="206" y="1461"/>
                  </a:cubicBezTo>
                  <a:cubicBezTo>
                    <a:pt x="251" y="1461"/>
                    <a:pt x="297" y="1438"/>
                    <a:pt x="343" y="1416"/>
                  </a:cubicBezTo>
                  <a:cubicBezTo>
                    <a:pt x="388" y="1416"/>
                    <a:pt x="434" y="1393"/>
                    <a:pt x="457" y="1370"/>
                  </a:cubicBezTo>
                  <a:cubicBezTo>
                    <a:pt x="548" y="1324"/>
                    <a:pt x="640" y="1279"/>
                    <a:pt x="708" y="1233"/>
                  </a:cubicBezTo>
                  <a:cubicBezTo>
                    <a:pt x="799" y="1187"/>
                    <a:pt x="891" y="1119"/>
                    <a:pt x="982" y="1096"/>
                  </a:cubicBezTo>
                  <a:cubicBezTo>
                    <a:pt x="1050" y="1050"/>
                    <a:pt x="1142" y="1005"/>
                    <a:pt x="1233" y="982"/>
                  </a:cubicBezTo>
                  <a:cubicBezTo>
                    <a:pt x="1324" y="936"/>
                    <a:pt x="1393" y="891"/>
                    <a:pt x="1484" y="868"/>
                  </a:cubicBezTo>
                  <a:cubicBezTo>
                    <a:pt x="1575" y="822"/>
                    <a:pt x="1667" y="799"/>
                    <a:pt x="1758" y="754"/>
                  </a:cubicBezTo>
                  <a:cubicBezTo>
                    <a:pt x="1849" y="708"/>
                    <a:pt x="1941" y="662"/>
                    <a:pt x="2032" y="640"/>
                  </a:cubicBezTo>
                  <a:cubicBezTo>
                    <a:pt x="2123" y="594"/>
                    <a:pt x="2214" y="571"/>
                    <a:pt x="2306" y="548"/>
                  </a:cubicBezTo>
                  <a:cubicBezTo>
                    <a:pt x="2329" y="548"/>
                    <a:pt x="2329" y="548"/>
                    <a:pt x="2329" y="525"/>
                  </a:cubicBezTo>
                  <a:cubicBezTo>
                    <a:pt x="2466" y="503"/>
                    <a:pt x="2602" y="457"/>
                    <a:pt x="2739" y="411"/>
                  </a:cubicBezTo>
                  <a:cubicBezTo>
                    <a:pt x="2876" y="366"/>
                    <a:pt x="3013" y="343"/>
                    <a:pt x="3150" y="297"/>
                  </a:cubicBezTo>
                  <a:cubicBezTo>
                    <a:pt x="3287" y="274"/>
                    <a:pt x="3401" y="229"/>
                    <a:pt x="3538" y="206"/>
                  </a:cubicBezTo>
                  <a:cubicBezTo>
                    <a:pt x="3607" y="183"/>
                    <a:pt x="3652" y="183"/>
                    <a:pt x="3721" y="160"/>
                  </a:cubicBezTo>
                  <a:cubicBezTo>
                    <a:pt x="3789" y="137"/>
                    <a:pt x="3858" y="137"/>
                    <a:pt x="3926" y="137"/>
                  </a:cubicBezTo>
                  <a:cubicBezTo>
                    <a:pt x="3949" y="115"/>
                    <a:pt x="3972" y="92"/>
                    <a:pt x="3972" y="46"/>
                  </a:cubicBezTo>
                  <a:cubicBezTo>
                    <a:pt x="3972" y="23"/>
                    <a:pt x="3949" y="0"/>
                    <a:pt x="3904"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9"/>
            <p:cNvSpPr/>
            <p:nvPr/>
          </p:nvSpPr>
          <p:spPr>
            <a:xfrm>
              <a:off x="6857450" y="1899675"/>
              <a:ext cx="2875" cy="2875"/>
            </a:xfrm>
            <a:custGeom>
              <a:avLst/>
              <a:gdLst/>
              <a:ahLst/>
              <a:cxnLst/>
              <a:rect l="l" t="t" r="r" b="b"/>
              <a:pathLst>
                <a:path w="115" h="115" extrusionOk="0">
                  <a:moveTo>
                    <a:pt x="69" y="1"/>
                  </a:moveTo>
                  <a:cubicBezTo>
                    <a:pt x="46" y="1"/>
                    <a:pt x="23" y="24"/>
                    <a:pt x="1" y="46"/>
                  </a:cubicBezTo>
                  <a:cubicBezTo>
                    <a:pt x="1" y="69"/>
                    <a:pt x="23" y="115"/>
                    <a:pt x="46" y="115"/>
                  </a:cubicBezTo>
                  <a:cubicBezTo>
                    <a:pt x="92" y="115"/>
                    <a:pt x="115" y="92"/>
                    <a:pt x="115" y="69"/>
                  </a:cubicBezTo>
                  <a:cubicBezTo>
                    <a:pt x="115" y="46"/>
                    <a:pt x="92" y="1"/>
                    <a:pt x="69" y="1"/>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9"/>
            <p:cNvSpPr/>
            <p:nvPr/>
          </p:nvSpPr>
          <p:spPr>
            <a:xfrm>
              <a:off x="6446025" y="2407550"/>
              <a:ext cx="30850" cy="71925"/>
            </a:xfrm>
            <a:custGeom>
              <a:avLst/>
              <a:gdLst/>
              <a:ahLst/>
              <a:cxnLst/>
              <a:rect l="l" t="t" r="r" b="b"/>
              <a:pathLst>
                <a:path w="1234" h="2877" extrusionOk="0">
                  <a:moveTo>
                    <a:pt x="1073" y="0"/>
                  </a:moveTo>
                  <a:cubicBezTo>
                    <a:pt x="1028" y="0"/>
                    <a:pt x="982" y="23"/>
                    <a:pt x="959" y="46"/>
                  </a:cubicBezTo>
                  <a:cubicBezTo>
                    <a:pt x="868" y="206"/>
                    <a:pt x="799" y="365"/>
                    <a:pt x="708" y="548"/>
                  </a:cubicBezTo>
                  <a:cubicBezTo>
                    <a:pt x="662" y="685"/>
                    <a:pt x="594" y="845"/>
                    <a:pt x="525" y="1005"/>
                  </a:cubicBezTo>
                  <a:cubicBezTo>
                    <a:pt x="411" y="1324"/>
                    <a:pt x="274" y="1644"/>
                    <a:pt x="183" y="1963"/>
                  </a:cubicBezTo>
                  <a:cubicBezTo>
                    <a:pt x="137" y="2077"/>
                    <a:pt x="115" y="2192"/>
                    <a:pt x="92" y="2306"/>
                  </a:cubicBezTo>
                  <a:cubicBezTo>
                    <a:pt x="69" y="2374"/>
                    <a:pt x="46" y="2443"/>
                    <a:pt x="46" y="2534"/>
                  </a:cubicBezTo>
                  <a:cubicBezTo>
                    <a:pt x="23" y="2602"/>
                    <a:pt x="1" y="2671"/>
                    <a:pt x="23" y="2739"/>
                  </a:cubicBezTo>
                  <a:cubicBezTo>
                    <a:pt x="46" y="2808"/>
                    <a:pt x="115" y="2876"/>
                    <a:pt x="183" y="2876"/>
                  </a:cubicBezTo>
                  <a:cubicBezTo>
                    <a:pt x="252" y="2876"/>
                    <a:pt x="297" y="2876"/>
                    <a:pt x="320" y="2853"/>
                  </a:cubicBezTo>
                  <a:cubicBezTo>
                    <a:pt x="366" y="2808"/>
                    <a:pt x="366" y="2785"/>
                    <a:pt x="389" y="2739"/>
                  </a:cubicBezTo>
                  <a:cubicBezTo>
                    <a:pt x="411" y="2694"/>
                    <a:pt x="411" y="2625"/>
                    <a:pt x="434" y="2580"/>
                  </a:cubicBezTo>
                  <a:cubicBezTo>
                    <a:pt x="434" y="2511"/>
                    <a:pt x="434" y="2465"/>
                    <a:pt x="457" y="2420"/>
                  </a:cubicBezTo>
                  <a:cubicBezTo>
                    <a:pt x="525" y="2077"/>
                    <a:pt x="640" y="1758"/>
                    <a:pt x="754" y="1438"/>
                  </a:cubicBezTo>
                  <a:cubicBezTo>
                    <a:pt x="822" y="1279"/>
                    <a:pt x="868" y="1119"/>
                    <a:pt x="936" y="959"/>
                  </a:cubicBezTo>
                  <a:cubicBezTo>
                    <a:pt x="959" y="868"/>
                    <a:pt x="982" y="799"/>
                    <a:pt x="1005" y="708"/>
                  </a:cubicBezTo>
                  <a:cubicBezTo>
                    <a:pt x="1028" y="639"/>
                    <a:pt x="1050" y="571"/>
                    <a:pt x="1073" y="480"/>
                  </a:cubicBezTo>
                  <a:cubicBezTo>
                    <a:pt x="1096" y="411"/>
                    <a:pt x="1119" y="365"/>
                    <a:pt x="1165" y="297"/>
                  </a:cubicBezTo>
                  <a:cubicBezTo>
                    <a:pt x="1165" y="274"/>
                    <a:pt x="1187" y="251"/>
                    <a:pt x="1187" y="229"/>
                  </a:cubicBezTo>
                  <a:cubicBezTo>
                    <a:pt x="1210" y="206"/>
                    <a:pt x="1233" y="160"/>
                    <a:pt x="1233" y="114"/>
                  </a:cubicBezTo>
                  <a:cubicBezTo>
                    <a:pt x="1210" y="114"/>
                    <a:pt x="1210" y="114"/>
                    <a:pt x="1210" y="92"/>
                  </a:cubicBezTo>
                  <a:cubicBezTo>
                    <a:pt x="1210" y="92"/>
                    <a:pt x="1187" y="69"/>
                    <a:pt x="1187" y="69"/>
                  </a:cubicBezTo>
                  <a:cubicBezTo>
                    <a:pt x="1142" y="46"/>
                    <a:pt x="1119" y="23"/>
                    <a:pt x="1096" y="0"/>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9"/>
            <p:cNvSpPr/>
            <p:nvPr/>
          </p:nvSpPr>
          <p:spPr>
            <a:xfrm>
              <a:off x="6389525" y="2095400"/>
              <a:ext cx="196325" cy="316725"/>
            </a:xfrm>
            <a:custGeom>
              <a:avLst/>
              <a:gdLst/>
              <a:ahLst/>
              <a:cxnLst/>
              <a:rect l="l" t="t" r="r" b="b"/>
              <a:pathLst>
                <a:path w="7853" h="12669" extrusionOk="0">
                  <a:moveTo>
                    <a:pt x="5022" y="1"/>
                  </a:moveTo>
                  <a:cubicBezTo>
                    <a:pt x="4977" y="1"/>
                    <a:pt x="4931" y="24"/>
                    <a:pt x="4885" y="69"/>
                  </a:cubicBezTo>
                  <a:cubicBezTo>
                    <a:pt x="4794" y="161"/>
                    <a:pt x="4703" y="252"/>
                    <a:pt x="4612" y="343"/>
                  </a:cubicBezTo>
                  <a:cubicBezTo>
                    <a:pt x="4497" y="480"/>
                    <a:pt x="4406" y="594"/>
                    <a:pt x="4315" y="731"/>
                  </a:cubicBezTo>
                  <a:lnTo>
                    <a:pt x="4292" y="754"/>
                  </a:lnTo>
                  <a:lnTo>
                    <a:pt x="4246" y="800"/>
                  </a:lnTo>
                  <a:cubicBezTo>
                    <a:pt x="4178" y="891"/>
                    <a:pt x="4109" y="1005"/>
                    <a:pt x="4018" y="1096"/>
                  </a:cubicBezTo>
                  <a:cubicBezTo>
                    <a:pt x="3972" y="1188"/>
                    <a:pt x="3904" y="1256"/>
                    <a:pt x="3858" y="1348"/>
                  </a:cubicBezTo>
                  <a:lnTo>
                    <a:pt x="3721" y="1507"/>
                  </a:lnTo>
                  <a:lnTo>
                    <a:pt x="3721" y="1530"/>
                  </a:lnTo>
                  <a:cubicBezTo>
                    <a:pt x="3653" y="1599"/>
                    <a:pt x="3584" y="1667"/>
                    <a:pt x="3539" y="1758"/>
                  </a:cubicBezTo>
                  <a:lnTo>
                    <a:pt x="3493" y="1804"/>
                  </a:lnTo>
                  <a:lnTo>
                    <a:pt x="3470" y="1850"/>
                  </a:lnTo>
                  <a:cubicBezTo>
                    <a:pt x="3356" y="1987"/>
                    <a:pt x="3242" y="2146"/>
                    <a:pt x="3128" y="2306"/>
                  </a:cubicBezTo>
                  <a:cubicBezTo>
                    <a:pt x="2991" y="2489"/>
                    <a:pt x="2900" y="2626"/>
                    <a:pt x="2831" y="2763"/>
                  </a:cubicBezTo>
                  <a:cubicBezTo>
                    <a:pt x="2785" y="2831"/>
                    <a:pt x="2740" y="2923"/>
                    <a:pt x="2671" y="3014"/>
                  </a:cubicBezTo>
                  <a:cubicBezTo>
                    <a:pt x="2626" y="3082"/>
                    <a:pt x="2580" y="3174"/>
                    <a:pt x="2534" y="3242"/>
                  </a:cubicBezTo>
                  <a:cubicBezTo>
                    <a:pt x="2512" y="3311"/>
                    <a:pt x="2466" y="3356"/>
                    <a:pt x="2443" y="3425"/>
                  </a:cubicBezTo>
                  <a:lnTo>
                    <a:pt x="2420" y="3447"/>
                  </a:lnTo>
                  <a:cubicBezTo>
                    <a:pt x="2397" y="3516"/>
                    <a:pt x="2352" y="3607"/>
                    <a:pt x="2306" y="3699"/>
                  </a:cubicBezTo>
                  <a:cubicBezTo>
                    <a:pt x="2283" y="3744"/>
                    <a:pt x="2283" y="3790"/>
                    <a:pt x="2261" y="3813"/>
                  </a:cubicBezTo>
                  <a:lnTo>
                    <a:pt x="2238" y="3858"/>
                  </a:lnTo>
                  <a:cubicBezTo>
                    <a:pt x="2146" y="4064"/>
                    <a:pt x="2055" y="4246"/>
                    <a:pt x="1941" y="4406"/>
                  </a:cubicBezTo>
                  <a:cubicBezTo>
                    <a:pt x="1850" y="4589"/>
                    <a:pt x="1758" y="4771"/>
                    <a:pt x="1667" y="4931"/>
                  </a:cubicBezTo>
                  <a:cubicBezTo>
                    <a:pt x="1576" y="5114"/>
                    <a:pt x="1507" y="5274"/>
                    <a:pt x="1416" y="5456"/>
                  </a:cubicBezTo>
                  <a:cubicBezTo>
                    <a:pt x="1325" y="5639"/>
                    <a:pt x="1256" y="5821"/>
                    <a:pt x="1142" y="6095"/>
                  </a:cubicBezTo>
                  <a:lnTo>
                    <a:pt x="1051" y="6323"/>
                  </a:lnTo>
                  <a:cubicBezTo>
                    <a:pt x="982" y="6438"/>
                    <a:pt x="937" y="6575"/>
                    <a:pt x="891" y="6711"/>
                  </a:cubicBezTo>
                  <a:lnTo>
                    <a:pt x="823" y="6826"/>
                  </a:lnTo>
                  <a:cubicBezTo>
                    <a:pt x="777" y="6963"/>
                    <a:pt x="708" y="7100"/>
                    <a:pt x="663" y="7259"/>
                  </a:cubicBezTo>
                  <a:lnTo>
                    <a:pt x="617" y="7373"/>
                  </a:lnTo>
                  <a:cubicBezTo>
                    <a:pt x="571" y="7510"/>
                    <a:pt x="526" y="7647"/>
                    <a:pt x="480" y="7807"/>
                  </a:cubicBezTo>
                  <a:cubicBezTo>
                    <a:pt x="412" y="7967"/>
                    <a:pt x="366" y="8149"/>
                    <a:pt x="298" y="8309"/>
                  </a:cubicBezTo>
                  <a:cubicBezTo>
                    <a:pt x="275" y="8423"/>
                    <a:pt x="229" y="8560"/>
                    <a:pt x="206" y="8652"/>
                  </a:cubicBezTo>
                  <a:cubicBezTo>
                    <a:pt x="206" y="8720"/>
                    <a:pt x="183" y="8789"/>
                    <a:pt x="161" y="8857"/>
                  </a:cubicBezTo>
                  <a:cubicBezTo>
                    <a:pt x="138" y="8971"/>
                    <a:pt x="115" y="9108"/>
                    <a:pt x="92" y="9222"/>
                  </a:cubicBezTo>
                  <a:cubicBezTo>
                    <a:pt x="69" y="9268"/>
                    <a:pt x="69" y="9336"/>
                    <a:pt x="46" y="9382"/>
                  </a:cubicBezTo>
                  <a:cubicBezTo>
                    <a:pt x="46" y="9451"/>
                    <a:pt x="24" y="9519"/>
                    <a:pt x="24" y="9565"/>
                  </a:cubicBezTo>
                  <a:cubicBezTo>
                    <a:pt x="1" y="9679"/>
                    <a:pt x="46" y="9793"/>
                    <a:pt x="161" y="9816"/>
                  </a:cubicBezTo>
                  <a:lnTo>
                    <a:pt x="206" y="9816"/>
                  </a:lnTo>
                  <a:cubicBezTo>
                    <a:pt x="206" y="9839"/>
                    <a:pt x="229" y="9861"/>
                    <a:pt x="275" y="9884"/>
                  </a:cubicBezTo>
                  <a:cubicBezTo>
                    <a:pt x="343" y="9930"/>
                    <a:pt x="412" y="9976"/>
                    <a:pt x="480" y="10021"/>
                  </a:cubicBezTo>
                  <a:cubicBezTo>
                    <a:pt x="526" y="10067"/>
                    <a:pt x="594" y="10090"/>
                    <a:pt x="640" y="10135"/>
                  </a:cubicBezTo>
                  <a:cubicBezTo>
                    <a:pt x="686" y="10181"/>
                    <a:pt x="754" y="10227"/>
                    <a:pt x="800" y="10272"/>
                  </a:cubicBezTo>
                  <a:lnTo>
                    <a:pt x="845" y="10295"/>
                  </a:lnTo>
                  <a:lnTo>
                    <a:pt x="959" y="10386"/>
                  </a:lnTo>
                  <a:lnTo>
                    <a:pt x="1051" y="10500"/>
                  </a:lnTo>
                  <a:lnTo>
                    <a:pt x="1165" y="10569"/>
                  </a:lnTo>
                  <a:cubicBezTo>
                    <a:pt x="1279" y="10660"/>
                    <a:pt x="1370" y="10752"/>
                    <a:pt x="1484" y="10866"/>
                  </a:cubicBezTo>
                  <a:lnTo>
                    <a:pt x="1530" y="10911"/>
                  </a:lnTo>
                  <a:cubicBezTo>
                    <a:pt x="1576" y="10957"/>
                    <a:pt x="1644" y="11003"/>
                    <a:pt x="1690" y="11048"/>
                  </a:cubicBezTo>
                  <a:cubicBezTo>
                    <a:pt x="1758" y="11117"/>
                    <a:pt x="1827" y="11185"/>
                    <a:pt x="1895" y="11231"/>
                  </a:cubicBezTo>
                  <a:cubicBezTo>
                    <a:pt x="2009" y="11322"/>
                    <a:pt x="2101" y="11413"/>
                    <a:pt x="2215" y="11482"/>
                  </a:cubicBezTo>
                  <a:lnTo>
                    <a:pt x="2306" y="11573"/>
                  </a:lnTo>
                  <a:cubicBezTo>
                    <a:pt x="2466" y="11687"/>
                    <a:pt x="2603" y="11802"/>
                    <a:pt x="2740" y="11916"/>
                  </a:cubicBezTo>
                  <a:cubicBezTo>
                    <a:pt x="2763" y="11938"/>
                    <a:pt x="2808" y="11961"/>
                    <a:pt x="2831" y="11984"/>
                  </a:cubicBezTo>
                  <a:cubicBezTo>
                    <a:pt x="2854" y="12007"/>
                    <a:pt x="2900" y="12053"/>
                    <a:pt x="2922" y="12075"/>
                  </a:cubicBezTo>
                  <a:cubicBezTo>
                    <a:pt x="2968" y="12121"/>
                    <a:pt x="3037" y="12167"/>
                    <a:pt x="3082" y="12212"/>
                  </a:cubicBezTo>
                  <a:lnTo>
                    <a:pt x="3151" y="12281"/>
                  </a:lnTo>
                  <a:cubicBezTo>
                    <a:pt x="3242" y="12372"/>
                    <a:pt x="3333" y="12463"/>
                    <a:pt x="3447" y="12555"/>
                  </a:cubicBezTo>
                  <a:cubicBezTo>
                    <a:pt x="3539" y="12646"/>
                    <a:pt x="3630" y="12669"/>
                    <a:pt x="3699" y="12669"/>
                  </a:cubicBezTo>
                  <a:cubicBezTo>
                    <a:pt x="3744" y="12669"/>
                    <a:pt x="3790" y="12669"/>
                    <a:pt x="3813" y="12646"/>
                  </a:cubicBezTo>
                  <a:cubicBezTo>
                    <a:pt x="3881" y="12600"/>
                    <a:pt x="3904" y="12532"/>
                    <a:pt x="3950" y="12486"/>
                  </a:cubicBezTo>
                  <a:lnTo>
                    <a:pt x="3972" y="12418"/>
                  </a:lnTo>
                  <a:cubicBezTo>
                    <a:pt x="4018" y="12372"/>
                    <a:pt x="4064" y="12304"/>
                    <a:pt x="4087" y="12235"/>
                  </a:cubicBezTo>
                  <a:lnTo>
                    <a:pt x="4109" y="12212"/>
                  </a:lnTo>
                  <a:cubicBezTo>
                    <a:pt x="4155" y="12121"/>
                    <a:pt x="4201" y="12053"/>
                    <a:pt x="4246" y="11961"/>
                  </a:cubicBezTo>
                  <a:cubicBezTo>
                    <a:pt x="4292" y="11893"/>
                    <a:pt x="4315" y="11802"/>
                    <a:pt x="4360" y="11733"/>
                  </a:cubicBezTo>
                  <a:lnTo>
                    <a:pt x="4406" y="11665"/>
                  </a:lnTo>
                  <a:cubicBezTo>
                    <a:pt x="4429" y="11596"/>
                    <a:pt x="4475" y="11550"/>
                    <a:pt x="4497" y="11505"/>
                  </a:cubicBezTo>
                  <a:lnTo>
                    <a:pt x="4589" y="11322"/>
                  </a:lnTo>
                  <a:cubicBezTo>
                    <a:pt x="4634" y="11231"/>
                    <a:pt x="4680" y="11117"/>
                    <a:pt x="4726" y="11025"/>
                  </a:cubicBezTo>
                  <a:lnTo>
                    <a:pt x="4863" y="10774"/>
                  </a:lnTo>
                  <a:lnTo>
                    <a:pt x="4977" y="10523"/>
                  </a:lnTo>
                  <a:cubicBezTo>
                    <a:pt x="5045" y="10409"/>
                    <a:pt x="5091" y="10295"/>
                    <a:pt x="5136" y="10181"/>
                  </a:cubicBezTo>
                  <a:cubicBezTo>
                    <a:pt x="5182" y="10067"/>
                    <a:pt x="5228" y="9976"/>
                    <a:pt x="5273" y="9861"/>
                  </a:cubicBezTo>
                  <a:lnTo>
                    <a:pt x="5296" y="9839"/>
                  </a:lnTo>
                  <a:lnTo>
                    <a:pt x="5296" y="9816"/>
                  </a:lnTo>
                  <a:cubicBezTo>
                    <a:pt x="5319" y="9747"/>
                    <a:pt x="5365" y="9679"/>
                    <a:pt x="5388" y="9587"/>
                  </a:cubicBezTo>
                  <a:lnTo>
                    <a:pt x="5433" y="9473"/>
                  </a:lnTo>
                  <a:cubicBezTo>
                    <a:pt x="5502" y="9314"/>
                    <a:pt x="5570" y="9131"/>
                    <a:pt x="5639" y="8948"/>
                  </a:cubicBezTo>
                  <a:cubicBezTo>
                    <a:pt x="5707" y="8743"/>
                    <a:pt x="5776" y="8560"/>
                    <a:pt x="5821" y="8355"/>
                  </a:cubicBezTo>
                  <a:cubicBezTo>
                    <a:pt x="5867" y="8195"/>
                    <a:pt x="5913" y="7990"/>
                    <a:pt x="5958" y="7784"/>
                  </a:cubicBezTo>
                  <a:cubicBezTo>
                    <a:pt x="5958" y="7739"/>
                    <a:pt x="5958" y="7693"/>
                    <a:pt x="5958" y="7625"/>
                  </a:cubicBezTo>
                  <a:cubicBezTo>
                    <a:pt x="5958" y="7579"/>
                    <a:pt x="5958" y="7533"/>
                    <a:pt x="5958" y="7510"/>
                  </a:cubicBezTo>
                  <a:cubicBezTo>
                    <a:pt x="5958" y="7396"/>
                    <a:pt x="5935" y="7305"/>
                    <a:pt x="5913" y="7214"/>
                  </a:cubicBezTo>
                  <a:cubicBezTo>
                    <a:pt x="5890" y="7168"/>
                    <a:pt x="5890" y="7122"/>
                    <a:pt x="5867" y="7077"/>
                  </a:cubicBezTo>
                  <a:lnTo>
                    <a:pt x="5844" y="7054"/>
                  </a:lnTo>
                  <a:cubicBezTo>
                    <a:pt x="5821" y="7008"/>
                    <a:pt x="5798" y="6985"/>
                    <a:pt x="5776" y="6940"/>
                  </a:cubicBezTo>
                  <a:cubicBezTo>
                    <a:pt x="5753" y="6894"/>
                    <a:pt x="5730" y="6871"/>
                    <a:pt x="5707" y="6848"/>
                  </a:cubicBezTo>
                  <a:cubicBezTo>
                    <a:pt x="5684" y="6826"/>
                    <a:pt x="5661" y="6826"/>
                    <a:pt x="5639" y="6803"/>
                  </a:cubicBezTo>
                  <a:lnTo>
                    <a:pt x="5639" y="6780"/>
                  </a:lnTo>
                  <a:cubicBezTo>
                    <a:pt x="5593" y="6757"/>
                    <a:pt x="5525" y="6734"/>
                    <a:pt x="5479" y="6711"/>
                  </a:cubicBezTo>
                  <a:cubicBezTo>
                    <a:pt x="5410" y="6689"/>
                    <a:pt x="5365" y="6666"/>
                    <a:pt x="5296" y="6666"/>
                  </a:cubicBezTo>
                  <a:cubicBezTo>
                    <a:pt x="5228" y="6666"/>
                    <a:pt x="5182" y="6689"/>
                    <a:pt x="5136" y="6689"/>
                  </a:cubicBezTo>
                  <a:cubicBezTo>
                    <a:pt x="5022" y="6711"/>
                    <a:pt x="4931" y="6757"/>
                    <a:pt x="4840" y="6803"/>
                  </a:cubicBezTo>
                  <a:cubicBezTo>
                    <a:pt x="4771" y="6826"/>
                    <a:pt x="4703" y="6871"/>
                    <a:pt x="4634" y="6917"/>
                  </a:cubicBezTo>
                  <a:cubicBezTo>
                    <a:pt x="4657" y="6894"/>
                    <a:pt x="4680" y="6848"/>
                    <a:pt x="4703" y="6803"/>
                  </a:cubicBezTo>
                  <a:lnTo>
                    <a:pt x="4794" y="6620"/>
                  </a:lnTo>
                  <a:cubicBezTo>
                    <a:pt x="4863" y="6506"/>
                    <a:pt x="4931" y="6392"/>
                    <a:pt x="4977" y="6301"/>
                  </a:cubicBezTo>
                  <a:cubicBezTo>
                    <a:pt x="5091" y="6118"/>
                    <a:pt x="5182" y="5935"/>
                    <a:pt x="5296" y="5776"/>
                  </a:cubicBezTo>
                  <a:cubicBezTo>
                    <a:pt x="5753" y="5091"/>
                    <a:pt x="6232" y="4429"/>
                    <a:pt x="6689" y="3813"/>
                  </a:cubicBezTo>
                  <a:lnTo>
                    <a:pt x="6757" y="3721"/>
                  </a:lnTo>
                  <a:lnTo>
                    <a:pt x="6826" y="3653"/>
                  </a:lnTo>
                  <a:cubicBezTo>
                    <a:pt x="6871" y="3562"/>
                    <a:pt x="6940" y="3493"/>
                    <a:pt x="6985" y="3402"/>
                  </a:cubicBezTo>
                  <a:lnTo>
                    <a:pt x="7099" y="3265"/>
                  </a:lnTo>
                  <a:cubicBezTo>
                    <a:pt x="7214" y="3128"/>
                    <a:pt x="7305" y="2991"/>
                    <a:pt x="7442" y="2854"/>
                  </a:cubicBezTo>
                  <a:cubicBezTo>
                    <a:pt x="7488" y="2786"/>
                    <a:pt x="7556" y="2717"/>
                    <a:pt x="7602" y="2649"/>
                  </a:cubicBezTo>
                  <a:cubicBezTo>
                    <a:pt x="7670" y="2580"/>
                    <a:pt x="7739" y="2512"/>
                    <a:pt x="7807" y="2420"/>
                  </a:cubicBezTo>
                  <a:cubicBezTo>
                    <a:pt x="7853" y="2375"/>
                    <a:pt x="7853" y="2306"/>
                    <a:pt x="7807" y="2261"/>
                  </a:cubicBezTo>
                  <a:cubicBezTo>
                    <a:pt x="7784" y="2238"/>
                    <a:pt x="7761" y="2238"/>
                    <a:pt x="7716" y="2238"/>
                  </a:cubicBezTo>
                  <a:cubicBezTo>
                    <a:pt x="7693" y="2192"/>
                    <a:pt x="7670" y="2169"/>
                    <a:pt x="7624" y="2146"/>
                  </a:cubicBezTo>
                  <a:lnTo>
                    <a:pt x="7533" y="2078"/>
                  </a:lnTo>
                  <a:cubicBezTo>
                    <a:pt x="7465" y="2009"/>
                    <a:pt x="7396" y="1941"/>
                    <a:pt x="7328" y="1873"/>
                  </a:cubicBezTo>
                  <a:cubicBezTo>
                    <a:pt x="7236" y="1781"/>
                    <a:pt x="7122" y="1690"/>
                    <a:pt x="7031" y="1599"/>
                  </a:cubicBezTo>
                  <a:lnTo>
                    <a:pt x="6940" y="1530"/>
                  </a:lnTo>
                  <a:cubicBezTo>
                    <a:pt x="6848" y="1462"/>
                    <a:pt x="6780" y="1393"/>
                    <a:pt x="6734" y="1348"/>
                  </a:cubicBezTo>
                  <a:cubicBezTo>
                    <a:pt x="6689" y="1302"/>
                    <a:pt x="6643" y="1256"/>
                    <a:pt x="6597" y="1211"/>
                  </a:cubicBezTo>
                  <a:lnTo>
                    <a:pt x="6529" y="1165"/>
                  </a:lnTo>
                  <a:cubicBezTo>
                    <a:pt x="6438" y="1096"/>
                    <a:pt x="6346" y="1028"/>
                    <a:pt x="6278" y="960"/>
                  </a:cubicBezTo>
                  <a:cubicBezTo>
                    <a:pt x="6209" y="891"/>
                    <a:pt x="6141" y="845"/>
                    <a:pt x="6095" y="800"/>
                  </a:cubicBezTo>
                  <a:cubicBezTo>
                    <a:pt x="6050" y="754"/>
                    <a:pt x="6004" y="731"/>
                    <a:pt x="5958" y="686"/>
                  </a:cubicBezTo>
                  <a:cubicBezTo>
                    <a:pt x="5935" y="663"/>
                    <a:pt x="5913" y="640"/>
                    <a:pt x="5890" y="617"/>
                  </a:cubicBezTo>
                  <a:cubicBezTo>
                    <a:pt x="5821" y="572"/>
                    <a:pt x="5753" y="503"/>
                    <a:pt x="5684" y="457"/>
                  </a:cubicBezTo>
                  <a:cubicBezTo>
                    <a:pt x="5593" y="389"/>
                    <a:pt x="5502" y="298"/>
                    <a:pt x="5410" y="229"/>
                  </a:cubicBezTo>
                  <a:cubicBezTo>
                    <a:pt x="5365" y="183"/>
                    <a:pt x="5296" y="138"/>
                    <a:pt x="5251" y="92"/>
                  </a:cubicBezTo>
                  <a:cubicBezTo>
                    <a:pt x="5228" y="69"/>
                    <a:pt x="5182" y="69"/>
                    <a:pt x="5159" y="69"/>
                  </a:cubicBezTo>
                  <a:cubicBezTo>
                    <a:pt x="5114" y="24"/>
                    <a:pt x="5068" y="1"/>
                    <a:pt x="502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9"/>
            <p:cNvSpPr/>
            <p:nvPr/>
          </p:nvSpPr>
          <p:spPr>
            <a:xfrm>
              <a:off x="6536175" y="2175300"/>
              <a:ext cx="53675" cy="69300"/>
            </a:xfrm>
            <a:custGeom>
              <a:avLst/>
              <a:gdLst/>
              <a:ahLst/>
              <a:cxnLst/>
              <a:rect l="l" t="t" r="r" b="b"/>
              <a:pathLst>
                <a:path w="2147" h="2772" extrusionOk="0">
                  <a:moveTo>
                    <a:pt x="2055" y="0"/>
                  </a:moveTo>
                  <a:cubicBezTo>
                    <a:pt x="2032" y="0"/>
                    <a:pt x="2010" y="0"/>
                    <a:pt x="1987" y="23"/>
                  </a:cubicBezTo>
                  <a:cubicBezTo>
                    <a:pt x="1918" y="115"/>
                    <a:pt x="1850" y="183"/>
                    <a:pt x="1781" y="251"/>
                  </a:cubicBezTo>
                  <a:cubicBezTo>
                    <a:pt x="1713" y="343"/>
                    <a:pt x="1644" y="411"/>
                    <a:pt x="1576" y="480"/>
                  </a:cubicBezTo>
                  <a:cubicBezTo>
                    <a:pt x="1439" y="640"/>
                    <a:pt x="1325" y="776"/>
                    <a:pt x="1188" y="936"/>
                  </a:cubicBezTo>
                  <a:cubicBezTo>
                    <a:pt x="1051" y="1096"/>
                    <a:pt x="937" y="1256"/>
                    <a:pt x="823" y="1393"/>
                  </a:cubicBezTo>
                  <a:cubicBezTo>
                    <a:pt x="686" y="1553"/>
                    <a:pt x="572" y="1712"/>
                    <a:pt x="457" y="1872"/>
                  </a:cubicBezTo>
                  <a:cubicBezTo>
                    <a:pt x="389" y="1963"/>
                    <a:pt x="320" y="2078"/>
                    <a:pt x="229" y="2169"/>
                  </a:cubicBezTo>
                  <a:cubicBezTo>
                    <a:pt x="206" y="2214"/>
                    <a:pt x="184" y="2260"/>
                    <a:pt x="161" y="2306"/>
                  </a:cubicBezTo>
                  <a:cubicBezTo>
                    <a:pt x="138" y="2329"/>
                    <a:pt x="115" y="2374"/>
                    <a:pt x="92" y="2397"/>
                  </a:cubicBezTo>
                  <a:cubicBezTo>
                    <a:pt x="69" y="2443"/>
                    <a:pt x="47" y="2511"/>
                    <a:pt x="24" y="2580"/>
                  </a:cubicBezTo>
                  <a:cubicBezTo>
                    <a:pt x="1" y="2648"/>
                    <a:pt x="69" y="2762"/>
                    <a:pt x="161" y="2762"/>
                  </a:cubicBezTo>
                  <a:cubicBezTo>
                    <a:pt x="174" y="2769"/>
                    <a:pt x="187" y="2772"/>
                    <a:pt x="200" y="2772"/>
                  </a:cubicBezTo>
                  <a:cubicBezTo>
                    <a:pt x="231" y="2772"/>
                    <a:pt x="259" y="2756"/>
                    <a:pt x="275" y="2739"/>
                  </a:cubicBezTo>
                  <a:cubicBezTo>
                    <a:pt x="320" y="2717"/>
                    <a:pt x="343" y="2694"/>
                    <a:pt x="366" y="2648"/>
                  </a:cubicBezTo>
                  <a:cubicBezTo>
                    <a:pt x="389" y="2557"/>
                    <a:pt x="435" y="2488"/>
                    <a:pt x="480" y="2420"/>
                  </a:cubicBezTo>
                  <a:cubicBezTo>
                    <a:pt x="526" y="2351"/>
                    <a:pt x="572" y="2283"/>
                    <a:pt x="617" y="2214"/>
                  </a:cubicBezTo>
                  <a:cubicBezTo>
                    <a:pt x="708" y="2078"/>
                    <a:pt x="800" y="1941"/>
                    <a:pt x="891" y="1804"/>
                  </a:cubicBezTo>
                  <a:cubicBezTo>
                    <a:pt x="982" y="1667"/>
                    <a:pt x="1074" y="1530"/>
                    <a:pt x="1165" y="1393"/>
                  </a:cubicBezTo>
                  <a:cubicBezTo>
                    <a:pt x="1256" y="1256"/>
                    <a:pt x="1348" y="1119"/>
                    <a:pt x="1439" y="1005"/>
                  </a:cubicBezTo>
                  <a:cubicBezTo>
                    <a:pt x="1530" y="845"/>
                    <a:pt x="1644" y="708"/>
                    <a:pt x="1758" y="571"/>
                  </a:cubicBezTo>
                  <a:cubicBezTo>
                    <a:pt x="1804" y="503"/>
                    <a:pt x="1850" y="434"/>
                    <a:pt x="1918" y="366"/>
                  </a:cubicBezTo>
                  <a:cubicBezTo>
                    <a:pt x="1964" y="274"/>
                    <a:pt x="2032" y="206"/>
                    <a:pt x="2101" y="137"/>
                  </a:cubicBezTo>
                  <a:cubicBezTo>
                    <a:pt x="2146" y="115"/>
                    <a:pt x="2124" y="46"/>
                    <a:pt x="2101" y="23"/>
                  </a:cubicBezTo>
                  <a:cubicBezTo>
                    <a:pt x="2078" y="0"/>
                    <a:pt x="2078" y="0"/>
                    <a:pt x="2055" y="0"/>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9"/>
            <p:cNvSpPr/>
            <p:nvPr/>
          </p:nvSpPr>
          <p:spPr>
            <a:xfrm>
              <a:off x="6541900" y="2210100"/>
              <a:ext cx="43950" cy="56200"/>
            </a:xfrm>
            <a:custGeom>
              <a:avLst/>
              <a:gdLst/>
              <a:ahLst/>
              <a:cxnLst/>
              <a:rect l="l" t="t" r="r" b="b"/>
              <a:pathLst>
                <a:path w="1758" h="2248" extrusionOk="0">
                  <a:moveTo>
                    <a:pt x="1164" y="845"/>
                  </a:moveTo>
                  <a:cubicBezTo>
                    <a:pt x="1158" y="853"/>
                    <a:pt x="1153" y="860"/>
                    <a:pt x="1147" y="868"/>
                  </a:cubicBezTo>
                  <a:lnTo>
                    <a:pt x="1147" y="868"/>
                  </a:lnTo>
                  <a:cubicBezTo>
                    <a:pt x="1164" y="864"/>
                    <a:pt x="1164" y="845"/>
                    <a:pt x="1164" y="845"/>
                  </a:cubicBezTo>
                  <a:close/>
                  <a:moveTo>
                    <a:pt x="1644" y="1"/>
                  </a:moveTo>
                  <a:cubicBezTo>
                    <a:pt x="1621" y="1"/>
                    <a:pt x="1598" y="1"/>
                    <a:pt x="1575" y="24"/>
                  </a:cubicBezTo>
                  <a:cubicBezTo>
                    <a:pt x="1461" y="138"/>
                    <a:pt x="1347" y="275"/>
                    <a:pt x="1233" y="412"/>
                  </a:cubicBezTo>
                  <a:cubicBezTo>
                    <a:pt x="1141" y="526"/>
                    <a:pt x="1027" y="663"/>
                    <a:pt x="936" y="777"/>
                  </a:cubicBezTo>
                  <a:cubicBezTo>
                    <a:pt x="731" y="1028"/>
                    <a:pt x="525" y="1279"/>
                    <a:pt x="343" y="1530"/>
                  </a:cubicBezTo>
                  <a:cubicBezTo>
                    <a:pt x="343" y="1530"/>
                    <a:pt x="343" y="1530"/>
                    <a:pt x="343" y="1553"/>
                  </a:cubicBezTo>
                  <a:lnTo>
                    <a:pt x="320" y="1553"/>
                  </a:lnTo>
                  <a:cubicBezTo>
                    <a:pt x="297" y="1621"/>
                    <a:pt x="251" y="1667"/>
                    <a:pt x="206" y="1735"/>
                  </a:cubicBezTo>
                  <a:cubicBezTo>
                    <a:pt x="206" y="1735"/>
                    <a:pt x="227" y="1714"/>
                    <a:pt x="228" y="1713"/>
                  </a:cubicBezTo>
                  <a:lnTo>
                    <a:pt x="228" y="1713"/>
                  </a:lnTo>
                  <a:cubicBezTo>
                    <a:pt x="183" y="1758"/>
                    <a:pt x="160" y="1804"/>
                    <a:pt x="114" y="1850"/>
                  </a:cubicBezTo>
                  <a:cubicBezTo>
                    <a:pt x="91" y="1895"/>
                    <a:pt x="46" y="1941"/>
                    <a:pt x="23" y="2009"/>
                  </a:cubicBezTo>
                  <a:cubicBezTo>
                    <a:pt x="0" y="2055"/>
                    <a:pt x="0" y="2078"/>
                    <a:pt x="23" y="2123"/>
                  </a:cubicBezTo>
                  <a:cubicBezTo>
                    <a:pt x="23" y="2169"/>
                    <a:pt x="69" y="2215"/>
                    <a:pt x="91" y="2238"/>
                  </a:cubicBezTo>
                  <a:cubicBezTo>
                    <a:pt x="122" y="2238"/>
                    <a:pt x="152" y="2248"/>
                    <a:pt x="183" y="2248"/>
                  </a:cubicBezTo>
                  <a:cubicBezTo>
                    <a:pt x="198" y="2248"/>
                    <a:pt x="213" y="2245"/>
                    <a:pt x="228" y="2238"/>
                  </a:cubicBezTo>
                  <a:cubicBezTo>
                    <a:pt x="274" y="2215"/>
                    <a:pt x="297" y="2192"/>
                    <a:pt x="320" y="2146"/>
                  </a:cubicBezTo>
                  <a:cubicBezTo>
                    <a:pt x="343" y="2123"/>
                    <a:pt x="365" y="2101"/>
                    <a:pt x="388" y="2055"/>
                  </a:cubicBezTo>
                  <a:cubicBezTo>
                    <a:pt x="388" y="2032"/>
                    <a:pt x="411" y="2009"/>
                    <a:pt x="434" y="1987"/>
                  </a:cubicBezTo>
                  <a:cubicBezTo>
                    <a:pt x="457" y="1918"/>
                    <a:pt x="502" y="1872"/>
                    <a:pt x="525" y="1827"/>
                  </a:cubicBezTo>
                  <a:cubicBezTo>
                    <a:pt x="594" y="1713"/>
                    <a:pt x="662" y="1599"/>
                    <a:pt x="731" y="1507"/>
                  </a:cubicBezTo>
                  <a:cubicBezTo>
                    <a:pt x="863" y="1287"/>
                    <a:pt x="995" y="1067"/>
                    <a:pt x="1147" y="868"/>
                  </a:cubicBezTo>
                  <a:lnTo>
                    <a:pt x="1147" y="868"/>
                  </a:lnTo>
                  <a:cubicBezTo>
                    <a:pt x="1145" y="868"/>
                    <a:pt x="1143" y="868"/>
                    <a:pt x="1141" y="868"/>
                  </a:cubicBezTo>
                  <a:cubicBezTo>
                    <a:pt x="1233" y="754"/>
                    <a:pt x="1324" y="617"/>
                    <a:pt x="1415" y="503"/>
                  </a:cubicBezTo>
                  <a:cubicBezTo>
                    <a:pt x="1461" y="457"/>
                    <a:pt x="1507" y="389"/>
                    <a:pt x="1552" y="343"/>
                  </a:cubicBezTo>
                  <a:cubicBezTo>
                    <a:pt x="1598" y="275"/>
                    <a:pt x="1666" y="206"/>
                    <a:pt x="1712" y="161"/>
                  </a:cubicBezTo>
                  <a:cubicBezTo>
                    <a:pt x="1758" y="115"/>
                    <a:pt x="1758" y="46"/>
                    <a:pt x="1712" y="24"/>
                  </a:cubicBezTo>
                  <a:cubicBezTo>
                    <a:pt x="1689" y="1"/>
                    <a:pt x="1666" y="1"/>
                    <a:pt x="1644"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9"/>
            <p:cNvSpPr/>
            <p:nvPr/>
          </p:nvSpPr>
          <p:spPr>
            <a:xfrm>
              <a:off x="6850025" y="1767875"/>
              <a:ext cx="178075" cy="66775"/>
            </a:xfrm>
            <a:custGeom>
              <a:avLst/>
              <a:gdLst/>
              <a:ahLst/>
              <a:cxnLst/>
              <a:rect l="l" t="t" r="r" b="b"/>
              <a:pathLst>
                <a:path w="7123" h="2671" extrusionOk="0">
                  <a:moveTo>
                    <a:pt x="2740" y="776"/>
                  </a:moveTo>
                  <a:cubicBezTo>
                    <a:pt x="2649" y="822"/>
                    <a:pt x="2557" y="845"/>
                    <a:pt x="2466" y="890"/>
                  </a:cubicBezTo>
                  <a:cubicBezTo>
                    <a:pt x="2466" y="890"/>
                    <a:pt x="2466" y="890"/>
                    <a:pt x="2466" y="868"/>
                  </a:cubicBezTo>
                  <a:cubicBezTo>
                    <a:pt x="2534" y="845"/>
                    <a:pt x="2626" y="799"/>
                    <a:pt x="2717" y="776"/>
                  </a:cubicBezTo>
                  <a:close/>
                  <a:moveTo>
                    <a:pt x="4497" y="0"/>
                  </a:moveTo>
                  <a:cubicBezTo>
                    <a:pt x="4406" y="0"/>
                    <a:pt x="4315" y="23"/>
                    <a:pt x="4224" y="23"/>
                  </a:cubicBezTo>
                  <a:cubicBezTo>
                    <a:pt x="4109" y="46"/>
                    <a:pt x="4018" y="69"/>
                    <a:pt x="3927" y="91"/>
                  </a:cubicBezTo>
                  <a:cubicBezTo>
                    <a:pt x="3881" y="91"/>
                    <a:pt x="3835" y="114"/>
                    <a:pt x="3790" y="114"/>
                  </a:cubicBezTo>
                  <a:cubicBezTo>
                    <a:pt x="3767" y="103"/>
                    <a:pt x="3738" y="97"/>
                    <a:pt x="3710" y="97"/>
                  </a:cubicBezTo>
                  <a:cubicBezTo>
                    <a:pt x="3681" y="97"/>
                    <a:pt x="3653" y="103"/>
                    <a:pt x="3630" y="114"/>
                  </a:cubicBezTo>
                  <a:lnTo>
                    <a:pt x="3539" y="114"/>
                  </a:lnTo>
                  <a:cubicBezTo>
                    <a:pt x="3470" y="137"/>
                    <a:pt x="3402" y="137"/>
                    <a:pt x="3333" y="160"/>
                  </a:cubicBezTo>
                  <a:cubicBezTo>
                    <a:pt x="3174" y="183"/>
                    <a:pt x="3014" y="206"/>
                    <a:pt x="2877" y="251"/>
                  </a:cubicBezTo>
                  <a:cubicBezTo>
                    <a:pt x="2786" y="274"/>
                    <a:pt x="2717" y="320"/>
                    <a:pt x="2649" y="343"/>
                  </a:cubicBezTo>
                  <a:cubicBezTo>
                    <a:pt x="2603" y="365"/>
                    <a:pt x="2580" y="365"/>
                    <a:pt x="2557" y="388"/>
                  </a:cubicBezTo>
                  <a:cubicBezTo>
                    <a:pt x="2489" y="411"/>
                    <a:pt x="2420" y="434"/>
                    <a:pt x="2375" y="457"/>
                  </a:cubicBezTo>
                  <a:cubicBezTo>
                    <a:pt x="2215" y="502"/>
                    <a:pt x="2078" y="571"/>
                    <a:pt x="1918" y="662"/>
                  </a:cubicBezTo>
                  <a:cubicBezTo>
                    <a:pt x="1850" y="685"/>
                    <a:pt x="1781" y="731"/>
                    <a:pt x="1713" y="776"/>
                  </a:cubicBezTo>
                  <a:cubicBezTo>
                    <a:pt x="1667" y="799"/>
                    <a:pt x="1644" y="822"/>
                    <a:pt x="1599" y="845"/>
                  </a:cubicBezTo>
                  <a:cubicBezTo>
                    <a:pt x="1599" y="845"/>
                    <a:pt x="1576" y="868"/>
                    <a:pt x="1553" y="868"/>
                  </a:cubicBezTo>
                  <a:cubicBezTo>
                    <a:pt x="1530" y="890"/>
                    <a:pt x="1507" y="913"/>
                    <a:pt x="1484" y="959"/>
                  </a:cubicBezTo>
                  <a:cubicBezTo>
                    <a:pt x="1462" y="1004"/>
                    <a:pt x="1462" y="1027"/>
                    <a:pt x="1484" y="1073"/>
                  </a:cubicBezTo>
                  <a:cubicBezTo>
                    <a:pt x="1416" y="1096"/>
                    <a:pt x="1370" y="1141"/>
                    <a:pt x="1302" y="1164"/>
                  </a:cubicBezTo>
                  <a:cubicBezTo>
                    <a:pt x="1119" y="1278"/>
                    <a:pt x="937" y="1393"/>
                    <a:pt x="777" y="1529"/>
                  </a:cubicBezTo>
                  <a:cubicBezTo>
                    <a:pt x="686" y="1598"/>
                    <a:pt x="617" y="1666"/>
                    <a:pt x="526" y="1735"/>
                  </a:cubicBezTo>
                  <a:cubicBezTo>
                    <a:pt x="457" y="1803"/>
                    <a:pt x="389" y="1872"/>
                    <a:pt x="320" y="1963"/>
                  </a:cubicBezTo>
                  <a:cubicBezTo>
                    <a:pt x="252" y="2032"/>
                    <a:pt x="183" y="2123"/>
                    <a:pt x="115" y="2191"/>
                  </a:cubicBezTo>
                  <a:cubicBezTo>
                    <a:pt x="92" y="2237"/>
                    <a:pt x="46" y="2283"/>
                    <a:pt x="24" y="2328"/>
                  </a:cubicBezTo>
                  <a:cubicBezTo>
                    <a:pt x="1" y="2374"/>
                    <a:pt x="1" y="2420"/>
                    <a:pt x="1" y="2442"/>
                  </a:cubicBezTo>
                  <a:cubicBezTo>
                    <a:pt x="1" y="2488"/>
                    <a:pt x="24" y="2534"/>
                    <a:pt x="46" y="2557"/>
                  </a:cubicBezTo>
                  <a:cubicBezTo>
                    <a:pt x="69" y="2579"/>
                    <a:pt x="92" y="2602"/>
                    <a:pt x="115" y="2625"/>
                  </a:cubicBezTo>
                  <a:cubicBezTo>
                    <a:pt x="161" y="2625"/>
                    <a:pt x="183" y="2648"/>
                    <a:pt x="206" y="2648"/>
                  </a:cubicBezTo>
                  <a:lnTo>
                    <a:pt x="275" y="2648"/>
                  </a:lnTo>
                  <a:cubicBezTo>
                    <a:pt x="320" y="2671"/>
                    <a:pt x="366" y="2671"/>
                    <a:pt x="412" y="2671"/>
                  </a:cubicBezTo>
                  <a:lnTo>
                    <a:pt x="571" y="2671"/>
                  </a:lnTo>
                  <a:cubicBezTo>
                    <a:pt x="617" y="2671"/>
                    <a:pt x="663" y="2671"/>
                    <a:pt x="708" y="2648"/>
                  </a:cubicBezTo>
                  <a:cubicBezTo>
                    <a:pt x="754" y="2648"/>
                    <a:pt x="800" y="2602"/>
                    <a:pt x="845" y="2557"/>
                  </a:cubicBezTo>
                  <a:cubicBezTo>
                    <a:pt x="908" y="2494"/>
                    <a:pt x="971" y="2412"/>
                    <a:pt x="1034" y="2328"/>
                  </a:cubicBezTo>
                  <a:lnTo>
                    <a:pt x="1034" y="2328"/>
                  </a:lnTo>
                  <a:cubicBezTo>
                    <a:pt x="1032" y="2328"/>
                    <a:pt x="1030" y="2328"/>
                    <a:pt x="1028" y="2328"/>
                  </a:cubicBezTo>
                  <a:cubicBezTo>
                    <a:pt x="1031" y="2327"/>
                    <a:pt x="1034" y="2325"/>
                    <a:pt x="1037" y="2324"/>
                  </a:cubicBezTo>
                  <a:lnTo>
                    <a:pt x="1037" y="2324"/>
                  </a:lnTo>
                  <a:cubicBezTo>
                    <a:pt x="1036" y="2325"/>
                    <a:pt x="1035" y="2327"/>
                    <a:pt x="1034" y="2328"/>
                  </a:cubicBezTo>
                  <a:lnTo>
                    <a:pt x="1034" y="2328"/>
                  </a:lnTo>
                  <a:cubicBezTo>
                    <a:pt x="1047" y="2328"/>
                    <a:pt x="1050" y="2327"/>
                    <a:pt x="1051" y="2316"/>
                  </a:cubicBezTo>
                  <a:lnTo>
                    <a:pt x="1051" y="2316"/>
                  </a:lnTo>
                  <a:cubicBezTo>
                    <a:pt x="1046" y="2318"/>
                    <a:pt x="1042" y="2321"/>
                    <a:pt x="1037" y="2324"/>
                  </a:cubicBezTo>
                  <a:lnTo>
                    <a:pt x="1037" y="2324"/>
                  </a:lnTo>
                  <a:cubicBezTo>
                    <a:pt x="1042" y="2318"/>
                    <a:pt x="1046" y="2312"/>
                    <a:pt x="1051" y="2306"/>
                  </a:cubicBezTo>
                  <a:lnTo>
                    <a:pt x="1051" y="2306"/>
                  </a:lnTo>
                  <a:cubicBezTo>
                    <a:pt x="1051" y="2310"/>
                    <a:pt x="1051" y="2313"/>
                    <a:pt x="1051" y="2316"/>
                  </a:cubicBezTo>
                  <a:lnTo>
                    <a:pt x="1051" y="2316"/>
                  </a:lnTo>
                  <a:cubicBezTo>
                    <a:pt x="1082" y="2297"/>
                    <a:pt x="1101" y="2279"/>
                    <a:pt x="1119" y="2260"/>
                  </a:cubicBezTo>
                  <a:cubicBezTo>
                    <a:pt x="1142" y="2237"/>
                    <a:pt x="1188" y="2191"/>
                    <a:pt x="1233" y="2169"/>
                  </a:cubicBezTo>
                  <a:cubicBezTo>
                    <a:pt x="1279" y="2123"/>
                    <a:pt x="1325" y="2077"/>
                    <a:pt x="1370" y="2032"/>
                  </a:cubicBezTo>
                  <a:cubicBezTo>
                    <a:pt x="1462" y="1963"/>
                    <a:pt x="1553" y="1895"/>
                    <a:pt x="1644" y="1849"/>
                  </a:cubicBezTo>
                  <a:cubicBezTo>
                    <a:pt x="1736" y="1758"/>
                    <a:pt x="1850" y="1689"/>
                    <a:pt x="1941" y="1621"/>
                  </a:cubicBezTo>
                  <a:cubicBezTo>
                    <a:pt x="2009" y="1598"/>
                    <a:pt x="2055" y="1552"/>
                    <a:pt x="2101" y="1529"/>
                  </a:cubicBezTo>
                  <a:cubicBezTo>
                    <a:pt x="2146" y="1484"/>
                    <a:pt x="2192" y="1461"/>
                    <a:pt x="2238" y="1438"/>
                  </a:cubicBezTo>
                  <a:cubicBezTo>
                    <a:pt x="2375" y="1347"/>
                    <a:pt x="2534" y="1278"/>
                    <a:pt x="2694" y="1210"/>
                  </a:cubicBezTo>
                  <a:cubicBezTo>
                    <a:pt x="2877" y="1119"/>
                    <a:pt x="3037" y="1050"/>
                    <a:pt x="3219" y="982"/>
                  </a:cubicBezTo>
                  <a:cubicBezTo>
                    <a:pt x="3402" y="913"/>
                    <a:pt x="3562" y="845"/>
                    <a:pt x="3744" y="799"/>
                  </a:cubicBezTo>
                  <a:cubicBezTo>
                    <a:pt x="3904" y="731"/>
                    <a:pt x="4087" y="685"/>
                    <a:pt x="4246" y="639"/>
                  </a:cubicBezTo>
                  <a:cubicBezTo>
                    <a:pt x="4452" y="594"/>
                    <a:pt x="4634" y="548"/>
                    <a:pt x="4817" y="525"/>
                  </a:cubicBezTo>
                  <a:cubicBezTo>
                    <a:pt x="4931" y="525"/>
                    <a:pt x="5022" y="502"/>
                    <a:pt x="5114" y="502"/>
                  </a:cubicBezTo>
                  <a:cubicBezTo>
                    <a:pt x="5205" y="480"/>
                    <a:pt x="5319" y="480"/>
                    <a:pt x="5410" y="480"/>
                  </a:cubicBezTo>
                  <a:cubicBezTo>
                    <a:pt x="5479" y="480"/>
                    <a:pt x="5547" y="480"/>
                    <a:pt x="5616" y="502"/>
                  </a:cubicBezTo>
                  <a:cubicBezTo>
                    <a:pt x="5684" y="502"/>
                    <a:pt x="5753" y="502"/>
                    <a:pt x="5821" y="525"/>
                  </a:cubicBezTo>
                  <a:cubicBezTo>
                    <a:pt x="5958" y="548"/>
                    <a:pt x="6095" y="548"/>
                    <a:pt x="6255" y="571"/>
                  </a:cubicBezTo>
                  <a:cubicBezTo>
                    <a:pt x="6369" y="594"/>
                    <a:pt x="6506" y="594"/>
                    <a:pt x="6643" y="616"/>
                  </a:cubicBezTo>
                  <a:cubicBezTo>
                    <a:pt x="6780" y="639"/>
                    <a:pt x="6894" y="685"/>
                    <a:pt x="7031" y="708"/>
                  </a:cubicBezTo>
                  <a:cubicBezTo>
                    <a:pt x="7077" y="708"/>
                    <a:pt x="7100" y="685"/>
                    <a:pt x="7122" y="639"/>
                  </a:cubicBezTo>
                  <a:cubicBezTo>
                    <a:pt x="7122" y="616"/>
                    <a:pt x="7100" y="571"/>
                    <a:pt x="7054" y="571"/>
                  </a:cubicBezTo>
                  <a:cubicBezTo>
                    <a:pt x="6963" y="548"/>
                    <a:pt x="6871" y="525"/>
                    <a:pt x="6803" y="502"/>
                  </a:cubicBezTo>
                  <a:cubicBezTo>
                    <a:pt x="6711" y="480"/>
                    <a:pt x="6620" y="457"/>
                    <a:pt x="6529" y="434"/>
                  </a:cubicBezTo>
                  <a:cubicBezTo>
                    <a:pt x="6438" y="411"/>
                    <a:pt x="6369" y="411"/>
                    <a:pt x="6278" y="388"/>
                  </a:cubicBezTo>
                  <a:cubicBezTo>
                    <a:pt x="6186" y="365"/>
                    <a:pt x="6072" y="365"/>
                    <a:pt x="5981" y="343"/>
                  </a:cubicBezTo>
                  <a:cubicBezTo>
                    <a:pt x="5890" y="320"/>
                    <a:pt x="5821" y="297"/>
                    <a:pt x="5730" y="274"/>
                  </a:cubicBezTo>
                  <a:cubicBezTo>
                    <a:pt x="5639" y="251"/>
                    <a:pt x="5525" y="251"/>
                    <a:pt x="5433" y="228"/>
                  </a:cubicBezTo>
                  <a:lnTo>
                    <a:pt x="5319" y="228"/>
                  </a:lnTo>
                  <a:cubicBezTo>
                    <a:pt x="5365" y="183"/>
                    <a:pt x="5365" y="137"/>
                    <a:pt x="5342" y="114"/>
                  </a:cubicBezTo>
                  <a:cubicBezTo>
                    <a:pt x="5319" y="69"/>
                    <a:pt x="5296" y="46"/>
                    <a:pt x="5251" y="23"/>
                  </a:cubicBezTo>
                  <a:lnTo>
                    <a:pt x="4840" y="23"/>
                  </a:lnTo>
                  <a:cubicBezTo>
                    <a:pt x="4840" y="23"/>
                    <a:pt x="4817" y="0"/>
                    <a:pt x="4794" y="0"/>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9"/>
            <p:cNvSpPr/>
            <p:nvPr/>
          </p:nvSpPr>
          <p:spPr>
            <a:xfrm>
              <a:off x="6873425" y="2455475"/>
              <a:ext cx="20575" cy="37700"/>
            </a:xfrm>
            <a:custGeom>
              <a:avLst/>
              <a:gdLst/>
              <a:ahLst/>
              <a:cxnLst/>
              <a:rect l="l" t="t" r="r" b="b"/>
              <a:pathLst>
                <a:path w="823" h="1508" extrusionOk="0">
                  <a:moveTo>
                    <a:pt x="389" y="1"/>
                  </a:moveTo>
                  <a:cubicBezTo>
                    <a:pt x="343" y="1"/>
                    <a:pt x="320" y="23"/>
                    <a:pt x="275" y="69"/>
                  </a:cubicBezTo>
                  <a:cubicBezTo>
                    <a:pt x="275" y="69"/>
                    <a:pt x="252" y="92"/>
                    <a:pt x="229" y="115"/>
                  </a:cubicBezTo>
                  <a:cubicBezTo>
                    <a:pt x="183" y="183"/>
                    <a:pt x="138" y="252"/>
                    <a:pt x="92" y="320"/>
                  </a:cubicBezTo>
                  <a:cubicBezTo>
                    <a:pt x="46" y="457"/>
                    <a:pt x="1" y="617"/>
                    <a:pt x="1" y="754"/>
                  </a:cubicBezTo>
                  <a:cubicBezTo>
                    <a:pt x="1" y="799"/>
                    <a:pt x="1" y="845"/>
                    <a:pt x="1" y="891"/>
                  </a:cubicBezTo>
                  <a:cubicBezTo>
                    <a:pt x="1" y="982"/>
                    <a:pt x="23" y="1051"/>
                    <a:pt x="46" y="1119"/>
                  </a:cubicBezTo>
                  <a:cubicBezTo>
                    <a:pt x="69" y="1188"/>
                    <a:pt x="115" y="1279"/>
                    <a:pt x="160" y="1347"/>
                  </a:cubicBezTo>
                  <a:cubicBezTo>
                    <a:pt x="160" y="1370"/>
                    <a:pt x="183" y="1393"/>
                    <a:pt x="206" y="1416"/>
                  </a:cubicBezTo>
                  <a:cubicBezTo>
                    <a:pt x="229" y="1439"/>
                    <a:pt x="229" y="1461"/>
                    <a:pt x="252" y="1484"/>
                  </a:cubicBezTo>
                  <a:cubicBezTo>
                    <a:pt x="275" y="1484"/>
                    <a:pt x="297" y="1507"/>
                    <a:pt x="320" y="1507"/>
                  </a:cubicBezTo>
                  <a:lnTo>
                    <a:pt x="389" y="1507"/>
                  </a:lnTo>
                  <a:cubicBezTo>
                    <a:pt x="457" y="1484"/>
                    <a:pt x="503" y="1416"/>
                    <a:pt x="480" y="1347"/>
                  </a:cubicBezTo>
                  <a:cubicBezTo>
                    <a:pt x="480" y="1324"/>
                    <a:pt x="480" y="1302"/>
                    <a:pt x="480" y="1302"/>
                  </a:cubicBezTo>
                  <a:cubicBezTo>
                    <a:pt x="457" y="1256"/>
                    <a:pt x="457" y="1210"/>
                    <a:pt x="457" y="1142"/>
                  </a:cubicBezTo>
                  <a:cubicBezTo>
                    <a:pt x="457" y="1057"/>
                    <a:pt x="477" y="951"/>
                    <a:pt x="517" y="845"/>
                  </a:cubicBezTo>
                  <a:lnTo>
                    <a:pt x="517" y="845"/>
                  </a:lnTo>
                  <a:cubicBezTo>
                    <a:pt x="514" y="845"/>
                    <a:pt x="509" y="845"/>
                    <a:pt x="503" y="845"/>
                  </a:cubicBezTo>
                  <a:cubicBezTo>
                    <a:pt x="511" y="845"/>
                    <a:pt x="516" y="842"/>
                    <a:pt x="519" y="839"/>
                  </a:cubicBezTo>
                  <a:lnTo>
                    <a:pt x="519" y="839"/>
                  </a:lnTo>
                  <a:cubicBezTo>
                    <a:pt x="518" y="841"/>
                    <a:pt x="518" y="843"/>
                    <a:pt x="517" y="845"/>
                  </a:cubicBezTo>
                  <a:lnTo>
                    <a:pt x="517" y="845"/>
                  </a:lnTo>
                  <a:cubicBezTo>
                    <a:pt x="526" y="843"/>
                    <a:pt x="526" y="839"/>
                    <a:pt x="526" y="822"/>
                  </a:cubicBezTo>
                  <a:lnTo>
                    <a:pt x="526" y="822"/>
                  </a:lnTo>
                  <a:cubicBezTo>
                    <a:pt x="526" y="823"/>
                    <a:pt x="526" y="832"/>
                    <a:pt x="519" y="839"/>
                  </a:cubicBezTo>
                  <a:lnTo>
                    <a:pt x="519" y="839"/>
                  </a:lnTo>
                  <a:cubicBezTo>
                    <a:pt x="521" y="833"/>
                    <a:pt x="523" y="828"/>
                    <a:pt x="526" y="822"/>
                  </a:cubicBezTo>
                  <a:cubicBezTo>
                    <a:pt x="548" y="754"/>
                    <a:pt x="571" y="685"/>
                    <a:pt x="594" y="640"/>
                  </a:cubicBezTo>
                  <a:cubicBezTo>
                    <a:pt x="617" y="571"/>
                    <a:pt x="640" y="526"/>
                    <a:pt x="685" y="457"/>
                  </a:cubicBezTo>
                  <a:cubicBezTo>
                    <a:pt x="685" y="457"/>
                    <a:pt x="708" y="434"/>
                    <a:pt x="708" y="411"/>
                  </a:cubicBezTo>
                  <a:cubicBezTo>
                    <a:pt x="731" y="411"/>
                    <a:pt x="731" y="389"/>
                    <a:pt x="754" y="389"/>
                  </a:cubicBezTo>
                  <a:cubicBezTo>
                    <a:pt x="800" y="343"/>
                    <a:pt x="822" y="275"/>
                    <a:pt x="777" y="206"/>
                  </a:cubicBezTo>
                  <a:cubicBezTo>
                    <a:pt x="763" y="179"/>
                    <a:pt x="734" y="168"/>
                    <a:pt x="703" y="168"/>
                  </a:cubicBezTo>
                  <a:cubicBezTo>
                    <a:pt x="682" y="168"/>
                    <a:pt x="659" y="174"/>
                    <a:pt x="640" y="183"/>
                  </a:cubicBezTo>
                  <a:cubicBezTo>
                    <a:pt x="640" y="160"/>
                    <a:pt x="617" y="160"/>
                    <a:pt x="617" y="138"/>
                  </a:cubicBezTo>
                  <a:cubicBezTo>
                    <a:pt x="594" y="115"/>
                    <a:pt x="548" y="92"/>
                    <a:pt x="526" y="69"/>
                  </a:cubicBezTo>
                  <a:cubicBezTo>
                    <a:pt x="526" y="69"/>
                    <a:pt x="526" y="46"/>
                    <a:pt x="526" y="46"/>
                  </a:cubicBezTo>
                  <a:cubicBezTo>
                    <a:pt x="503" y="46"/>
                    <a:pt x="503" y="23"/>
                    <a:pt x="480" y="23"/>
                  </a:cubicBezTo>
                  <a:cubicBezTo>
                    <a:pt x="457" y="1"/>
                    <a:pt x="434" y="1"/>
                    <a:pt x="41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9"/>
            <p:cNvSpPr/>
            <p:nvPr/>
          </p:nvSpPr>
          <p:spPr>
            <a:xfrm>
              <a:off x="6565300" y="1972725"/>
              <a:ext cx="28550" cy="167225"/>
            </a:xfrm>
            <a:custGeom>
              <a:avLst/>
              <a:gdLst/>
              <a:ahLst/>
              <a:cxnLst/>
              <a:rect l="l" t="t" r="r" b="b"/>
              <a:pathLst>
                <a:path w="1142" h="6689" extrusionOk="0">
                  <a:moveTo>
                    <a:pt x="1050" y="0"/>
                  </a:moveTo>
                  <a:cubicBezTo>
                    <a:pt x="1027" y="0"/>
                    <a:pt x="1004" y="0"/>
                    <a:pt x="981" y="23"/>
                  </a:cubicBezTo>
                  <a:cubicBezTo>
                    <a:pt x="981" y="46"/>
                    <a:pt x="959" y="69"/>
                    <a:pt x="959" y="92"/>
                  </a:cubicBezTo>
                  <a:cubicBezTo>
                    <a:pt x="959" y="115"/>
                    <a:pt x="959" y="137"/>
                    <a:pt x="959" y="160"/>
                  </a:cubicBezTo>
                  <a:cubicBezTo>
                    <a:pt x="913" y="388"/>
                    <a:pt x="867" y="617"/>
                    <a:pt x="822" y="845"/>
                  </a:cubicBezTo>
                  <a:cubicBezTo>
                    <a:pt x="799" y="1073"/>
                    <a:pt x="753" y="1301"/>
                    <a:pt x="708" y="1553"/>
                  </a:cubicBezTo>
                  <a:cubicBezTo>
                    <a:pt x="616" y="2078"/>
                    <a:pt x="548" y="2580"/>
                    <a:pt x="479" y="3105"/>
                  </a:cubicBezTo>
                  <a:cubicBezTo>
                    <a:pt x="342" y="4109"/>
                    <a:pt x="205" y="5090"/>
                    <a:pt x="68" y="6072"/>
                  </a:cubicBezTo>
                  <a:cubicBezTo>
                    <a:pt x="46" y="6186"/>
                    <a:pt x="46" y="6300"/>
                    <a:pt x="23" y="6414"/>
                  </a:cubicBezTo>
                  <a:cubicBezTo>
                    <a:pt x="23" y="6437"/>
                    <a:pt x="23" y="6460"/>
                    <a:pt x="23" y="6483"/>
                  </a:cubicBezTo>
                  <a:cubicBezTo>
                    <a:pt x="23" y="6506"/>
                    <a:pt x="23" y="6506"/>
                    <a:pt x="23" y="6528"/>
                  </a:cubicBezTo>
                  <a:cubicBezTo>
                    <a:pt x="0" y="6528"/>
                    <a:pt x="23" y="6551"/>
                    <a:pt x="23" y="6574"/>
                  </a:cubicBezTo>
                  <a:cubicBezTo>
                    <a:pt x="23" y="6620"/>
                    <a:pt x="68" y="6665"/>
                    <a:pt x="114" y="6688"/>
                  </a:cubicBezTo>
                  <a:lnTo>
                    <a:pt x="205" y="6688"/>
                  </a:lnTo>
                  <a:cubicBezTo>
                    <a:pt x="228" y="6665"/>
                    <a:pt x="274" y="6643"/>
                    <a:pt x="297" y="6620"/>
                  </a:cubicBezTo>
                  <a:cubicBezTo>
                    <a:pt x="320" y="6574"/>
                    <a:pt x="320" y="6574"/>
                    <a:pt x="320" y="6551"/>
                  </a:cubicBezTo>
                  <a:cubicBezTo>
                    <a:pt x="320" y="6540"/>
                    <a:pt x="320" y="6534"/>
                    <a:pt x="320" y="6528"/>
                  </a:cubicBezTo>
                  <a:cubicBezTo>
                    <a:pt x="342" y="6392"/>
                    <a:pt x="365" y="6277"/>
                    <a:pt x="388" y="6140"/>
                  </a:cubicBezTo>
                  <a:cubicBezTo>
                    <a:pt x="388" y="6118"/>
                    <a:pt x="388" y="6118"/>
                    <a:pt x="388" y="6118"/>
                  </a:cubicBezTo>
                  <a:cubicBezTo>
                    <a:pt x="388" y="6095"/>
                    <a:pt x="388" y="6072"/>
                    <a:pt x="388" y="6072"/>
                  </a:cubicBezTo>
                  <a:cubicBezTo>
                    <a:pt x="525" y="5068"/>
                    <a:pt x="662" y="4086"/>
                    <a:pt x="799" y="3082"/>
                  </a:cubicBezTo>
                  <a:cubicBezTo>
                    <a:pt x="867" y="2557"/>
                    <a:pt x="936" y="2055"/>
                    <a:pt x="981" y="1530"/>
                  </a:cubicBezTo>
                  <a:cubicBezTo>
                    <a:pt x="1004" y="1301"/>
                    <a:pt x="1027" y="1050"/>
                    <a:pt x="1050" y="822"/>
                  </a:cubicBezTo>
                  <a:cubicBezTo>
                    <a:pt x="1073" y="594"/>
                    <a:pt x="1096" y="343"/>
                    <a:pt x="1118" y="115"/>
                  </a:cubicBezTo>
                  <a:lnTo>
                    <a:pt x="1141" y="92"/>
                  </a:lnTo>
                  <a:cubicBezTo>
                    <a:pt x="1141" y="46"/>
                    <a:pt x="1096" y="0"/>
                    <a:pt x="1050"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9"/>
            <p:cNvSpPr/>
            <p:nvPr/>
          </p:nvSpPr>
          <p:spPr>
            <a:xfrm>
              <a:off x="6556725" y="1976725"/>
              <a:ext cx="34825" cy="159650"/>
            </a:xfrm>
            <a:custGeom>
              <a:avLst/>
              <a:gdLst/>
              <a:ahLst/>
              <a:cxnLst/>
              <a:rect l="l" t="t" r="r" b="b"/>
              <a:pathLst>
                <a:path w="1393" h="6386" extrusionOk="0">
                  <a:moveTo>
                    <a:pt x="1279" y="0"/>
                  </a:moveTo>
                  <a:cubicBezTo>
                    <a:pt x="1188" y="0"/>
                    <a:pt x="1096" y="0"/>
                    <a:pt x="1028" y="23"/>
                  </a:cubicBezTo>
                  <a:cubicBezTo>
                    <a:pt x="959" y="46"/>
                    <a:pt x="914" y="69"/>
                    <a:pt x="868" y="114"/>
                  </a:cubicBezTo>
                  <a:cubicBezTo>
                    <a:pt x="845" y="137"/>
                    <a:pt x="822" y="160"/>
                    <a:pt x="822" y="183"/>
                  </a:cubicBezTo>
                  <a:cubicBezTo>
                    <a:pt x="800" y="206"/>
                    <a:pt x="777" y="251"/>
                    <a:pt x="777" y="274"/>
                  </a:cubicBezTo>
                  <a:cubicBezTo>
                    <a:pt x="731" y="343"/>
                    <a:pt x="708" y="411"/>
                    <a:pt x="708" y="480"/>
                  </a:cubicBezTo>
                  <a:cubicBezTo>
                    <a:pt x="685" y="571"/>
                    <a:pt x="663" y="685"/>
                    <a:pt x="640" y="799"/>
                  </a:cubicBezTo>
                  <a:cubicBezTo>
                    <a:pt x="640" y="845"/>
                    <a:pt x="640" y="913"/>
                    <a:pt x="617" y="959"/>
                  </a:cubicBezTo>
                  <a:cubicBezTo>
                    <a:pt x="617" y="1005"/>
                    <a:pt x="617" y="1027"/>
                    <a:pt x="617" y="1050"/>
                  </a:cubicBezTo>
                  <a:cubicBezTo>
                    <a:pt x="617" y="1073"/>
                    <a:pt x="617" y="1119"/>
                    <a:pt x="617" y="1141"/>
                  </a:cubicBezTo>
                  <a:cubicBezTo>
                    <a:pt x="617" y="1164"/>
                    <a:pt x="617" y="1187"/>
                    <a:pt x="640" y="1210"/>
                  </a:cubicBezTo>
                  <a:cubicBezTo>
                    <a:pt x="640" y="1210"/>
                    <a:pt x="640" y="1210"/>
                    <a:pt x="640" y="1233"/>
                  </a:cubicBezTo>
                  <a:cubicBezTo>
                    <a:pt x="640" y="1324"/>
                    <a:pt x="617" y="1393"/>
                    <a:pt x="617" y="1484"/>
                  </a:cubicBezTo>
                  <a:cubicBezTo>
                    <a:pt x="571" y="1666"/>
                    <a:pt x="548" y="1849"/>
                    <a:pt x="526" y="2032"/>
                  </a:cubicBezTo>
                  <a:cubicBezTo>
                    <a:pt x="480" y="2260"/>
                    <a:pt x="457" y="2488"/>
                    <a:pt x="434" y="2716"/>
                  </a:cubicBezTo>
                  <a:cubicBezTo>
                    <a:pt x="411" y="2762"/>
                    <a:pt x="411" y="2808"/>
                    <a:pt x="411" y="2831"/>
                  </a:cubicBezTo>
                  <a:cubicBezTo>
                    <a:pt x="389" y="2922"/>
                    <a:pt x="389" y="2990"/>
                    <a:pt x="366" y="3082"/>
                  </a:cubicBezTo>
                  <a:cubicBezTo>
                    <a:pt x="343" y="3196"/>
                    <a:pt x="343" y="3287"/>
                    <a:pt x="320" y="3401"/>
                  </a:cubicBezTo>
                  <a:cubicBezTo>
                    <a:pt x="297" y="3492"/>
                    <a:pt x="297" y="3607"/>
                    <a:pt x="275" y="3721"/>
                  </a:cubicBezTo>
                  <a:cubicBezTo>
                    <a:pt x="252" y="3812"/>
                    <a:pt x="252" y="3926"/>
                    <a:pt x="229" y="4040"/>
                  </a:cubicBezTo>
                  <a:cubicBezTo>
                    <a:pt x="229" y="4132"/>
                    <a:pt x="206" y="4246"/>
                    <a:pt x="206" y="4360"/>
                  </a:cubicBezTo>
                  <a:cubicBezTo>
                    <a:pt x="206" y="4428"/>
                    <a:pt x="206" y="4474"/>
                    <a:pt x="183" y="4542"/>
                  </a:cubicBezTo>
                  <a:cubicBezTo>
                    <a:pt x="183" y="4588"/>
                    <a:pt x="160" y="4657"/>
                    <a:pt x="160" y="4725"/>
                  </a:cubicBezTo>
                  <a:cubicBezTo>
                    <a:pt x="138" y="4771"/>
                    <a:pt x="138" y="4839"/>
                    <a:pt x="115" y="4908"/>
                  </a:cubicBezTo>
                  <a:cubicBezTo>
                    <a:pt x="92" y="5045"/>
                    <a:pt x="69" y="5182"/>
                    <a:pt x="69" y="5319"/>
                  </a:cubicBezTo>
                  <a:cubicBezTo>
                    <a:pt x="46" y="5433"/>
                    <a:pt x="46" y="5547"/>
                    <a:pt x="23" y="5661"/>
                  </a:cubicBezTo>
                  <a:cubicBezTo>
                    <a:pt x="23" y="5775"/>
                    <a:pt x="1" y="5889"/>
                    <a:pt x="1" y="6003"/>
                  </a:cubicBezTo>
                  <a:cubicBezTo>
                    <a:pt x="1" y="6049"/>
                    <a:pt x="23" y="6117"/>
                    <a:pt x="69" y="6140"/>
                  </a:cubicBezTo>
                  <a:cubicBezTo>
                    <a:pt x="92" y="6163"/>
                    <a:pt x="115" y="6163"/>
                    <a:pt x="138" y="6186"/>
                  </a:cubicBezTo>
                  <a:cubicBezTo>
                    <a:pt x="138" y="6232"/>
                    <a:pt x="138" y="6277"/>
                    <a:pt x="160" y="6300"/>
                  </a:cubicBezTo>
                  <a:cubicBezTo>
                    <a:pt x="206" y="6346"/>
                    <a:pt x="229" y="6368"/>
                    <a:pt x="275" y="6368"/>
                  </a:cubicBezTo>
                  <a:cubicBezTo>
                    <a:pt x="286" y="6380"/>
                    <a:pt x="297" y="6386"/>
                    <a:pt x="312" y="6386"/>
                  </a:cubicBezTo>
                  <a:cubicBezTo>
                    <a:pt x="326" y="6386"/>
                    <a:pt x="343" y="6380"/>
                    <a:pt x="366" y="6368"/>
                  </a:cubicBezTo>
                  <a:cubicBezTo>
                    <a:pt x="389" y="6368"/>
                    <a:pt x="411" y="6346"/>
                    <a:pt x="434" y="6346"/>
                  </a:cubicBezTo>
                  <a:cubicBezTo>
                    <a:pt x="457" y="6323"/>
                    <a:pt x="503" y="6300"/>
                    <a:pt x="503" y="6277"/>
                  </a:cubicBezTo>
                  <a:cubicBezTo>
                    <a:pt x="548" y="6232"/>
                    <a:pt x="526" y="6186"/>
                    <a:pt x="526" y="6140"/>
                  </a:cubicBezTo>
                  <a:lnTo>
                    <a:pt x="526" y="6140"/>
                  </a:lnTo>
                  <a:cubicBezTo>
                    <a:pt x="526" y="6110"/>
                    <a:pt x="526" y="6079"/>
                    <a:pt x="526" y="6049"/>
                  </a:cubicBezTo>
                  <a:cubicBezTo>
                    <a:pt x="526" y="6003"/>
                    <a:pt x="548" y="5935"/>
                    <a:pt x="526" y="5889"/>
                  </a:cubicBezTo>
                  <a:cubicBezTo>
                    <a:pt x="503" y="5866"/>
                    <a:pt x="503" y="5843"/>
                    <a:pt x="480" y="5821"/>
                  </a:cubicBezTo>
                  <a:cubicBezTo>
                    <a:pt x="480" y="5798"/>
                    <a:pt x="480" y="5775"/>
                    <a:pt x="503" y="5752"/>
                  </a:cubicBezTo>
                  <a:cubicBezTo>
                    <a:pt x="503" y="5707"/>
                    <a:pt x="503" y="5661"/>
                    <a:pt x="503" y="5615"/>
                  </a:cubicBezTo>
                  <a:cubicBezTo>
                    <a:pt x="503" y="5592"/>
                    <a:pt x="503" y="5592"/>
                    <a:pt x="503" y="5570"/>
                  </a:cubicBezTo>
                  <a:cubicBezTo>
                    <a:pt x="526" y="5501"/>
                    <a:pt x="526" y="5433"/>
                    <a:pt x="526" y="5364"/>
                  </a:cubicBezTo>
                  <a:cubicBezTo>
                    <a:pt x="548" y="5250"/>
                    <a:pt x="571" y="5136"/>
                    <a:pt x="594" y="5022"/>
                  </a:cubicBezTo>
                  <a:cubicBezTo>
                    <a:pt x="617" y="4999"/>
                    <a:pt x="617" y="4953"/>
                    <a:pt x="640" y="4930"/>
                  </a:cubicBezTo>
                  <a:cubicBezTo>
                    <a:pt x="663" y="4771"/>
                    <a:pt x="685" y="4611"/>
                    <a:pt x="708" y="4428"/>
                  </a:cubicBezTo>
                  <a:cubicBezTo>
                    <a:pt x="731" y="4291"/>
                    <a:pt x="731" y="4132"/>
                    <a:pt x="754" y="3995"/>
                  </a:cubicBezTo>
                  <a:cubicBezTo>
                    <a:pt x="754" y="3972"/>
                    <a:pt x="754" y="3972"/>
                    <a:pt x="754" y="3972"/>
                  </a:cubicBezTo>
                  <a:cubicBezTo>
                    <a:pt x="800" y="3789"/>
                    <a:pt x="822" y="3607"/>
                    <a:pt x="845" y="3424"/>
                  </a:cubicBezTo>
                  <a:cubicBezTo>
                    <a:pt x="868" y="3333"/>
                    <a:pt x="868" y="3241"/>
                    <a:pt x="891" y="3150"/>
                  </a:cubicBezTo>
                  <a:cubicBezTo>
                    <a:pt x="914" y="3104"/>
                    <a:pt x="914" y="3059"/>
                    <a:pt x="936" y="3013"/>
                  </a:cubicBezTo>
                  <a:cubicBezTo>
                    <a:pt x="936" y="2990"/>
                    <a:pt x="936" y="2967"/>
                    <a:pt x="936" y="2945"/>
                  </a:cubicBezTo>
                  <a:cubicBezTo>
                    <a:pt x="936" y="2899"/>
                    <a:pt x="959" y="2876"/>
                    <a:pt x="959" y="2853"/>
                  </a:cubicBezTo>
                  <a:cubicBezTo>
                    <a:pt x="959" y="2808"/>
                    <a:pt x="936" y="2762"/>
                    <a:pt x="891" y="2716"/>
                  </a:cubicBezTo>
                  <a:cubicBezTo>
                    <a:pt x="914" y="2625"/>
                    <a:pt x="914" y="2534"/>
                    <a:pt x="936" y="2443"/>
                  </a:cubicBezTo>
                  <a:cubicBezTo>
                    <a:pt x="936" y="2397"/>
                    <a:pt x="936" y="2351"/>
                    <a:pt x="959" y="2306"/>
                  </a:cubicBezTo>
                  <a:cubicBezTo>
                    <a:pt x="959" y="2306"/>
                    <a:pt x="982" y="2306"/>
                    <a:pt x="982" y="2283"/>
                  </a:cubicBezTo>
                  <a:cubicBezTo>
                    <a:pt x="1028" y="2260"/>
                    <a:pt x="1051" y="2237"/>
                    <a:pt x="1073" y="2191"/>
                  </a:cubicBezTo>
                  <a:cubicBezTo>
                    <a:pt x="1073" y="2146"/>
                    <a:pt x="1073" y="2100"/>
                    <a:pt x="1073" y="2077"/>
                  </a:cubicBezTo>
                  <a:cubicBezTo>
                    <a:pt x="1096" y="2032"/>
                    <a:pt x="1096" y="2009"/>
                    <a:pt x="1096" y="1986"/>
                  </a:cubicBezTo>
                  <a:cubicBezTo>
                    <a:pt x="1096" y="1918"/>
                    <a:pt x="1096" y="1849"/>
                    <a:pt x="1119" y="1781"/>
                  </a:cubicBezTo>
                  <a:cubicBezTo>
                    <a:pt x="1119" y="1758"/>
                    <a:pt x="1119" y="1735"/>
                    <a:pt x="1119" y="1712"/>
                  </a:cubicBezTo>
                  <a:cubicBezTo>
                    <a:pt x="1142" y="1552"/>
                    <a:pt x="1142" y="1415"/>
                    <a:pt x="1165" y="1278"/>
                  </a:cubicBezTo>
                  <a:cubicBezTo>
                    <a:pt x="1165" y="1278"/>
                    <a:pt x="1165" y="1278"/>
                    <a:pt x="1165" y="1256"/>
                  </a:cubicBezTo>
                  <a:lnTo>
                    <a:pt x="1165" y="1210"/>
                  </a:lnTo>
                  <a:cubicBezTo>
                    <a:pt x="1165" y="1210"/>
                    <a:pt x="1188" y="1187"/>
                    <a:pt x="1188" y="1187"/>
                  </a:cubicBezTo>
                  <a:cubicBezTo>
                    <a:pt x="1188" y="1187"/>
                    <a:pt x="1188" y="1187"/>
                    <a:pt x="1188" y="1164"/>
                  </a:cubicBezTo>
                  <a:lnTo>
                    <a:pt x="1188" y="1141"/>
                  </a:lnTo>
                  <a:cubicBezTo>
                    <a:pt x="1210" y="1005"/>
                    <a:pt x="1210" y="890"/>
                    <a:pt x="1233" y="776"/>
                  </a:cubicBezTo>
                  <a:cubicBezTo>
                    <a:pt x="1256" y="639"/>
                    <a:pt x="1279" y="525"/>
                    <a:pt x="1279" y="388"/>
                  </a:cubicBezTo>
                  <a:cubicBezTo>
                    <a:pt x="1302" y="365"/>
                    <a:pt x="1302" y="320"/>
                    <a:pt x="1302" y="274"/>
                  </a:cubicBezTo>
                  <a:cubicBezTo>
                    <a:pt x="1279" y="251"/>
                    <a:pt x="1279" y="251"/>
                    <a:pt x="1256" y="228"/>
                  </a:cubicBezTo>
                  <a:lnTo>
                    <a:pt x="1279" y="228"/>
                  </a:lnTo>
                  <a:cubicBezTo>
                    <a:pt x="1347" y="228"/>
                    <a:pt x="1393" y="183"/>
                    <a:pt x="1393" y="114"/>
                  </a:cubicBezTo>
                  <a:cubicBezTo>
                    <a:pt x="1393" y="46"/>
                    <a:pt x="1347" y="0"/>
                    <a:pt x="1279"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9"/>
            <p:cNvSpPr/>
            <p:nvPr/>
          </p:nvSpPr>
          <p:spPr>
            <a:xfrm>
              <a:off x="6579550" y="2013250"/>
              <a:ext cx="21700" cy="119425"/>
            </a:xfrm>
            <a:custGeom>
              <a:avLst/>
              <a:gdLst/>
              <a:ahLst/>
              <a:cxnLst/>
              <a:rect l="l" t="t" r="r" b="b"/>
              <a:pathLst>
                <a:path w="868" h="4777" extrusionOk="0">
                  <a:moveTo>
                    <a:pt x="777" y="0"/>
                  </a:moveTo>
                  <a:cubicBezTo>
                    <a:pt x="754" y="0"/>
                    <a:pt x="731" y="23"/>
                    <a:pt x="708" y="69"/>
                  </a:cubicBezTo>
                  <a:cubicBezTo>
                    <a:pt x="708" y="88"/>
                    <a:pt x="708" y="122"/>
                    <a:pt x="708" y="160"/>
                  </a:cubicBezTo>
                  <a:cubicBezTo>
                    <a:pt x="685" y="365"/>
                    <a:pt x="640" y="548"/>
                    <a:pt x="617" y="753"/>
                  </a:cubicBezTo>
                  <a:cubicBezTo>
                    <a:pt x="571" y="936"/>
                    <a:pt x="548" y="1141"/>
                    <a:pt x="503" y="1324"/>
                  </a:cubicBezTo>
                  <a:cubicBezTo>
                    <a:pt x="457" y="1643"/>
                    <a:pt x="411" y="1986"/>
                    <a:pt x="343" y="2305"/>
                  </a:cubicBezTo>
                  <a:cubicBezTo>
                    <a:pt x="275" y="2762"/>
                    <a:pt x="206" y="3196"/>
                    <a:pt x="138" y="3652"/>
                  </a:cubicBezTo>
                  <a:cubicBezTo>
                    <a:pt x="115" y="3835"/>
                    <a:pt x="92" y="4017"/>
                    <a:pt x="46" y="4177"/>
                  </a:cubicBezTo>
                  <a:cubicBezTo>
                    <a:pt x="46" y="4268"/>
                    <a:pt x="23" y="4360"/>
                    <a:pt x="23" y="4451"/>
                  </a:cubicBezTo>
                  <a:cubicBezTo>
                    <a:pt x="23" y="4474"/>
                    <a:pt x="1" y="4497"/>
                    <a:pt x="1" y="4519"/>
                  </a:cubicBezTo>
                  <a:cubicBezTo>
                    <a:pt x="1" y="4542"/>
                    <a:pt x="1" y="4588"/>
                    <a:pt x="1" y="4611"/>
                  </a:cubicBezTo>
                  <a:cubicBezTo>
                    <a:pt x="1" y="4679"/>
                    <a:pt x="46" y="4748"/>
                    <a:pt x="115" y="4771"/>
                  </a:cubicBezTo>
                  <a:cubicBezTo>
                    <a:pt x="130" y="4774"/>
                    <a:pt x="146" y="4776"/>
                    <a:pt x="161" y="4776"/>
                  </a:cubicBezTo>
                  <a:cubicBezTo>
                    <a:pt x="235" y="4776"/>
                    <a:pt x="301" y="4732"/>
                    <a:pt x="320" y="4656"/>
                  </a:cubicBezTo>
                  <a:cubicBezTo>
                    <a:pt x="343" y="4611"/>
                    <a:pt x="343" y="4565"/>
                    <a:pt x="343" y="4519"/>
                  </a:cubicBezTo>
                  <a:cubicBezTo>
                    <a:pt x="366" y="4428"/>
                    <a:pt x="366" y="4337"/>
                    <a:pt x="389" y="4268"/>
                  </a:cubicBezTo>
                  <a:cubicBezTo>
                    <a:pt x="411" y="4063"/>
                    <a:pt x="411" y="3880"/>
                    <a:pt x="434" y="3698"/>
                  </a:cubicBezTo>
                  <a:cubicBezTo>
                    <a:pt x="503" y="3241"/>
                    <a:pt x="548" y="2785"/>
                    <a:pt x="617" y="2328"/>
                  </a:cubicBezTo>
                  <a:cubicBezTo>
                    <a:pt x="640" y="1986"/>
                    <a:pt x="685" y="1643"/>
                    <a:pt x="708" y="1324"/>
                  </a:cubicBezTo>
                  <a:cubicBezTo>
                    <a:pt x="731" y="1118"/>
                    <a:pt x="754" y="913"/>
                    <a:pt x="777" y="708"/>
                  </a:cubicBezTo>
                  <a:cubicBezTo>
                    <a:pt x="800" y="502"/>
                    <a:pt x="822" y="274"/>
                    <a:pt x="845" y="69"/>
                  </a:cubicBezTo>
                  <a:cubicBezTo>
                    <a:pt x="868" y="23"/>
                    <a:pt x="822" y="0"/>
                    <a:pt x="777"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9"/>
            <p:cNvSpPr/>
            <p:nvPr/>
          </p:nvSpPr>
          <p:spPr>
            <a:xfrm>
              <a:off x="6578975" y="2137075"/>
              <a:ext cx="6300" cy="5725"/>
            </a:xfrm>
            <a:custGeom>
              <a:avLst/>
              <a:gdLst/>
              <a:ahLst/>
              <a:cxnLst/>
              <a:rect l="l" t="t" r="r" b="b"/>
              <a:pathLst>
                <a:path w="252" h="229" extrusionOk="0">
                  <a:moveTo>
                    <a:pt x="115" y="0"/>
                  </a:moveTo>
                  <a:cubicBezTo>
                    <a:pt x="46" y="0"/>
                    <a:pt x="1" y="46"/>
                    <a:pt x="1" y="114"/>
                  </a:cubicBezTo>
                  <a:cubicBezTo>
                    <a:pt x="1" y="183"/>
                    <a:pt x="46" y="228"/>
                    <a:pt x="115" y="228"/>
                  </a:cubicBezTo>
                  <a:cubicBezTo>
                    <a:pt x="183" y="228"/>
                    <a:pt x="252" y="183"/>
                    <a:pt x="252" y="114"/>
                  </a:cubicBezTo>
                  <a:cubicBezTo>
                    <a:pt x="252" y="46"/>
                    <a:pt x="183" y="0"/>
                    <a:pt x="11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9"/>
            <p:cNvSpPr/>
            <p:nvPr/>
          </p:nvSpPr>
          <p:spPr>
            <a:xfrm>
              <a:off x="7062300" y="1838625"/>
              <a:ext cx="49100" cy="144400"/>
            </a:xfrm>
            <a:custGeom>
              <a:avLst/>
              <a:gdLst/>
              <a:ahLst/>
              <a:cxnLst/>
              <a:rect l="l" t="t" r="r" b="b"/>
              <a:pathLst>
                <a:path w="1964" h="5776" extrusionOk="0">
                  <a:moveTo>
                    <a:pt x="823" y="3470"/>
                  </a:moveTo>
                  <a:lnTo>
                    <a:pt x="823" y="3470"/>
                  </a:lnTo>
                  <a:cubicBezTo>
                    <a:pt x="820" y="3476"/>
                    <a:pt x="818" y="3482"/>
                    <a:pt x="816" y="3488"/>
                  </a:cubicBezTo>
                  <a:lnTo>
                    <a:pt x="816" y="3488"/>
                  </a:lnTo>
                  <a:cubicBezTo>
                    <a:pt x="820" y="3483"/>
                    <a:pt x="823" y="3478"/>
                    <a:pt x="823" y="3470"/>
                  </a:cubicBezTo>
                  <a:close/>
                  <a:moveTo>
                    <a:pt x="1462" y="1"/>
                  </a:moveTo>
                  <a:cubicBezTo>
                    <a:pt x="1393" y="1"/>
                    <a:pt x="1370" y="69"/>
                    <a:pt x="1393" y="115"/>
                  </a:cubicBezTo>
                  <a:cubicBezTo>
                    <a:pt x="1393" y="206"/>
                    <a:pt x="1416" y="274"/>
                    <a:pt x="1439" y="366"/>
                  </a:cubicBezTo>
                  <a:cubicBezTo>
                    <a:pt x="1439" y="525"/>
                    <a:pt x="1439" y="685"/>
                    <a:pt x="1439" y="845"/>
                  </a:cubicBezTo>
                  <a:cubicBezTo>
                    <a:pt x="1439" y="936"/>
                    <a:pt x="1439" y="1005"/>
                    <a:pt x="1439" y="1096"/>
                  </a:cubicBezTo>
                  <a:cubicBezTo>
                    <a:pt x="1439" y="1165"/>
                    <a:pt x="1416" y="1256"/>
                    <a:pt x="1416" y="1347"/>
                  </a:cubicBezTo>
                  <a:cubicBezTo>
                    <a:pt x="1393" y="1507"/>
                    <a:pt x="1348" y="1667"/>
                    <a:pt x="1325" y="1827"/>
                  </a:cubicBezTo>
                  <a:cubicBezTo>
                    <a:pt x="1302" y="1918"/>
                    <a:pt x="1279" y="2009"/>
                    <a:pt x="1256" y="2100"/>
                  </a:cubicBezTo>
                  <a:lnTo>
                    <a:pt x="1188" y="2352"/>
                  </a:lnTo>
                  <a:cubicBezTo>
                    <a:pt x="1142" y="2534"/>
                    <a:pt x="1096" y="2694"/>
                    <a:pt x="1051" y="2876"/>
                  </a:cubicBezTo>
                  <a:cubicBezTo>
                    <a:pt x="1005" y="3036"/>
                    <a:pt x="937" y="3219"/>
                    <a:pt x="868" y="3379"/>
                  </a:cubicBezTo>
                  <a:cubicBezTo>
                    <a:pt x="845" y="3401"/>
                    <a:pt x="845" y="3424"/>
                    <a:pt x="823" y="3447"/>
                  </a:cubicBezTo>
                  <a:cubicBezTo>
                    <a:pt x="828" y="3447"/>
                    <a:pt x="832" y="3447"/>
                    <a:pt x="835" y="3447"/>
                  </a:cubicBezTo>
                  <a:lnTo>
                    <a:pt x="835" y="3447"/>
                  </a:lnTo>
                  <a:cubicBezTo>
                    <a:pt x="825" y="3472"/>
                    <a:pt x="820" y="3489"/>
                    <a:pt x="810" y="3504"/>
                  </a:cubicBezTo>
                  <a:lnTo>
                    <a:pt x="810" y="3504"/>
                  </a:lnTo>
                  <a:cubicBezTo>
                    <a:pt x="812" y="3499"/>
                    <a:pt x="814" y="3493"/>
                    <a:pt x="816" y="3488"/>
                  </a:cubicBezTo>
                  <a:lnTo>
                    <a:pt x="816" y="3488"/>
                  </a:lnTo>
                  <a:cubicBezTo>
                    <a:pt x="809" y="3496"/>
                    <a:pt x="800" y="3501"/>
                    <a:pt x="800" y="3516"/>
                  </a:cubicBezTo>
                  <a:cubicBezTo>
                    <a:pt x="804" y="3512"/>
                    <a:pt x="807" y="3508"/>
                    <a:pt x="810" y="3504"/>
                  </a:cubicBezTo>
                  <a:lnTo>
                    <a:pt x="810" y="3504"/>
                  </a:lnTo>
                  <a:cubicBezTo>
                    <a:pt x="743" y="3675"/>
                    <a:pt x="659" y="3846"/>
                    <a:pt x="594" y="4018"/>
                  </a:cubicBezTo>
                  <a:cubicBezTo>
                    <a:pt x="549" y="4086"/>
                    <a:pt x="503" y="4178"/>
                    <a:pt x="457" y="4269"/>
                  </a:cubicBezTo>
                  <a:cubicBezTo>
                    <a:pt x="412" y="4360"/>
                    <a:pt x="366" y="4429"/>
                    <a:pt x="320" y="4497"/>
                  </a:cubicBezTo>
                  <a:cubicBezTo>
                    <a:pt x="298" y="4543"/>
                    <a:pt x="275" y="4588"/>
                    <a:pt x="252" y="4634"/>
                  </a:cubicBezTo>
                  <a:cubicBezTo>
                    <a:pt x="229" y="4680"/>
                    <a:pt x="206" y="4703"/>
                    <a:pt x="183" y="4748"/>
                  </a:cubicBezTo>
                  <a:cubicBezTo>
                    <a:pt x="138" y="4794"/>
                    <a:pt x="92" y="4839"/>
                    <a:pt x="69" y="4908"/>
                  </a:cubicBezTo>
                  <a:cubicBezTo>
                    <a:pt x="46" y="4908"/>
                    <a:pt x="46" y="4908"/>
                    <a:pt x="46" y="4931"/>
                  </a:cubicBezTo>
                  <a:cubicBezTo>
                    <a:pt x="1" y="4976"/>
                    <a:pt x="1" y="5045"/>
                    <a:pt x="24" y="5091"/>
                  </a:cubicBezTo>
                  <a:cubicBezTo>
                    <a:pt x="24" y="5136"/>
                    <a:pt x="69" y="5182"/>
                    <a:pt x="92" y="5227"/>
                  </a:cubicBezTo>
                  <a:cubicBezTo>
                    <a:pt x="138" y="5296"/>
                    <a:pt x="183" y="5364"/>
                    <a:pt x="229" y="5456"/>
                  </a:cubicBezTo>
                  <a:cubicBezTo>
                    <a:pt x="252" y="5479"/>
                    <a:pt x="252" y="5501"/>
                    <a:pt x="275" y="5547"/>
                  </a:cubicBezTo>
                  <a:cubicBezTo>
                    <a:pt x="275" y="5547"/>
                    <a:pt x="275" y="5547"/>
                    <a:pt x="275" y="5570"/>
                  </a:cubicBezTo>
                  <a:cubicBezTo>
                    <a:pt x="275" y="5638"/>
                    <a:pt x="320" y="5707"/>
                    <a:pt x="366" y="5752"/>
                  </a:cubicBezTo>
                  <a:cubicBezTo>
                    <a:pt x="396" y="5768"/>
                    <a:pt x="432" y="5775"/>
                    <a:pt x="467" y="5775"/>
                  </a:cubicBezTo>
                  <a:cubicBezTo>
                    <a:pt x="539" y="5775"/>
                    <a:pt x="610" y="5745"/>
                    <a:pt x="640" y="5684"/>
                  </a:cubicBezTo>
                  <a:cubicBezTo>
                    <a:pt x="640" y="5661"/>
                    <a:pt x="663" y="5638"/>
                    <a:pt x="663" y="5616"/>
                  </a:cubicBezTo>
                  <a:cubicBezTo>
                    <a:pt x="708" y="5616"/>
                    <a:pt x="754" y="5593"/>
                    <a:pt x="777" y="5570"/>
                  </a:cubicBezTo>
                  <a:cubicBezTo>
                    <a:pt x="845" y="5479"/>
                    <a:pt x="891" y="5387"/>
                    <a:pt x="960" y="5296"/>
                  </a:cubicBezTo>
                  <a:cubicBezTo>
                    <a:pt x="1005" y="5205"/>
                    <a:pt x="1051" y="5113"/>
                    <a:pt x="1096" y="5045"/>
                  </a:cubicBezTo>
                  <a:cubicBezTo>
                    <a:pt x="1142" y="4954"/>
                    <a:pt x="1188" y="4862"/>
                    <a:pt x="1233" y="4794"/>
                  </a:cubicBezTo>
                  <a:cubicBezTo>
                    <a:pt x="1279" y="4680"/>
                    <a:pt x="1325" y="4588"/>
                    <a:pt x="1370" y="4474"/>
                  </a:cubicBezTo>
                  <a:cubicBezTo>
                    <a:pt x="1439" y="4314"/>
                    <a:pt x="1484" y="4132"/>
                    <a:pt x="1553" y="3972"/>
                  </a:cubicBezTo>
                  <a:cubicBezTo>
                    <a:pt x="1599" y="3789"/>
                    <a:pt x="1667" y="3630"/>
                    <a:pt x="1713" y="3447"/>
                  </a:cubicBezTo>
                  <a:cubicBezTo>
                    <a:pt x="1758" y="3265"/>
                    <a:pt x="1804" y="3059"/>
                    <a:pt x="1850" y="2876"/>
                  </a:cubicBezTo>
                  <a:cubicBezTo>
                    <a:pt x="1873" y="2785"/>
                    <a:pt x="1895" y="2671"/>
                    <a:pt x="1895" y="2557"/>
                  </a:cubicBezTo>
                  <a:cubicBezTo>
                    <a:pt x="1918" y="2466"/>
                    <a:pt x="1918" y="2374"/>
                    <a:pt x="1918" y="2260"/>
                  </a:cubicBezTo>
                  <a:cubicBezTo>
                    <a:pt x="1941" y="2100"/>
                    <a:pt x="1941" y="1941"/>
                    <a:pt x="1941" y="1781"/>
                  </a:cubicBezTo>
                  <a:cubicBezTo>
                    <a:pt x="1941" y="1598"/>
                    <a:pt x="1964" y="1416"/>
                    <a:pt x="1941" y="1233"/>
                  </a:cubicBezTo>
                  <a:cubicBezTo>
                    <a:pt x="1941" y="1165"/>
                    <a:pt x="1941" y="1119"/>
                    <a:pt x="1918" y="1073"/>
                  </a:cubicBezTo>
                  <a:cubicBezTo>
                    <a:pt x="1918" y="982"/>
                    <a:pt x="1918" y="914"/>
                    <a:pt x="1895" y="822"/>
                  </a:cubicBezTo>
                  <a:cubicBezTo>
                    <a:pt x="1895" y="754"/>
                    <a:pt x="1873" y="662"/>
                    <a:pt x="1804" y="640"/>
                  </a:cubicBezTo>
                  <a:cubicBezTo>
                    <a:pt x="1781" y="617"/>
                    <a:pt x="1736" y="617"/>
                    <a:pt x="1713" y="617"/>
                  </a:cubicBezTo>
                  <a:cubicBezTo>
                    <a:pt x="1713" y="617"/>
                    <a:pt x="1690" y="640"/>
                    <a:pt x="1690" y="640"/>
                  </a:cubicBezTo>
                  <a:cubicBezTo>
                    <a:pt x="1667" y="594"/>
                    <a:pt x="1667" y="525"/>
                    <a:pt x="1667" y="480"/>
                  </a:cubicBezTo>
                  <a:cubicBezTo>
                    <a:pt x="1644" y="343"/>
                    <a:pt x="1599" y="206"/>
                    <a:pt x="1576" y="69"/>
                  </a:cubicBezTo>
                  <a:cubicBezTo>
                    <a:pt x="1553" y="23"/>
                    <a:pt x="1507" y="1"/>
                    <a:pt x="1484"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9"/>
            <p:cNvSpPr/>
            <p:nvPr/>
          </p:nvSpPr>
          <p:spPr>
            <a:xfrm>
              <a:off x="7033200" y="1994975"/>
              <a:ext cx="107300" cy="521575"/>
            </a:xfrm>
            <a:custGeom>
              <a:avLst/>
              <a:gdLst/>
              <a:ahLst/>
              <a:cxnLst/>
              <a:rect l="l" t="t" r="r" b="b"/>
              <a:pathLst>
                <a:path w="4292" h="20863" extrusionOk="0">
                  <a:moveTo>
                    <a:pt x="2877" y="1941"/>
                  </a:moveTo>
                  <a:cubicBezTo>
                    <a:pt x="2877" y="1941"/>
                    <a:pt x="2877" y="1951"/>
                    <a:pt x="2883" y="1958"/>
                  </a:cubicBezTo>
                  <a:lnTo>
                    <a:pt x="2883" y="1958"/>
                  </a:lnTo>
                  <a:cubicBezTo>
                    <a:pt x="2881" y="1952"/>
                    <a:pt x="2879" y="1946"/>
                    <a:pt x="2877" y="1941"/>
                  </a:cubicBezTo>
                  <a:close/>
                  <a:moveTo>
                    <a:pt x="1918" y="1"/>
                  </a:moveTo>
                  <a:cubicBezTo>
                    <a:pt x="1895" y="1"/>
                    <a:pt x="1872" y="1"/>
                    <a:pt x="1850" y="23"/>
                  </a:cubicBezTo>
                  <a:cubicBezTo>
                    <a:pt x="1804" y="69"/>
                    <a:pt x="1804" y="160"/>
                    <a:pt x="1850" y="183"/>
                  </a:cubicBezTo>
                  <a:cubicBezTo>
                    <a:pt x="1918" y="252"/>
                    <a:pt x="1987" y="320"/>
                    <a:pt x="2055" y="411"/>
                  </a:cubicBezTo>
                  <a:cubicBezTo>
                    <a:pt x="2146" y="526"/>
                    <a:pt x="2215" y="640"/>
                    <a:pt x="2283" y="754"/>
                  </a:cubicBezTo>
                  <a:cubicBezTo>
                    <a:pt x="2375" y="891"/>
                    <a:pt x="2443" y="1028"/>
                    <a:pt x="2512" y="1165"/>
                  </a:cubicBezTo>
                  <a:cubicBezTo>
                    <a:pt x="2580" y="1279"/>
                    <a:pt x="2648" y="1416"/>
                    <a:pt x="2717" y="1553"/>
                  </a:cubicBezTo>
                  <a:cubicBezTo>
                    <a:pt x="2763" y="1690"/>
                    <a:pt x="2831" y="1827"/>
                    <a:pt x="2900" y="1964"/>
                  </a:cubicBezTo>
                  <a:cubicBezTo>
                    <a:pt x="2892" y="1964"/>
                    <a:pt x="2887" y="1961"/>
                    <a:pt x="2883" y="1958"/>
                  </a:cubicBezTo>
                  <a:lnTo>
                    <a:pt x="2883" y="1958"/>
                  </a:lnTo>
                  <a:cubicBezTo>
                    <a:pt x="3017" y="2295"/>
                    <a:pt x="3130" y="2655"/>
                    <a:pt x="3242" y="3036"/>
                  </a:cubicBezTo>
                  <a:cubicBezTo>
                    <a:pt x="3288" y="3128"/>
                    <a:pt x="3310" y="3219"/>
                    <a:pt x="3333" y="3310"/>
                  </a:cubicBezTo>
                  <a:cubicBezTo>
                    <a:pt x="3356" y="3402"/>
                    <a:pt x="3379" y="3493"/>
                    <a:pt x="3402" y="3584"/>
                  </a:cubicBezTo>
                  <a:cubicBezTo>
                    <a:pt x="3447" y="3790"/>
                    <a:pt x="3516" y="3972"/>
                    <a:pt x="3562" y="4178"/>
                  </a:cubicBezTo>
                  <a:cubicBezTo>
                    <a:pt x="3584" y="4315"/>
                    <a:pt x="3630" y="4474"/>
                    <a:pt x="3653" y="4611"/>
                  </a:cubicBezTo>
                  <a:cubicBezTo>
                    <a:pt x="3676" y="4748"/>
                    <a:pt x="3698" y="4885"/>
                    <a:pt x="3721" y="5022"/>
                  </a:cubicBezTo>
                  <a:cubicBezTo>
                    <a:pt x="3744" y="5228"/>
                    <a:pt x="3767" y="5410"/>
                    <a:pt x="3790" y="5593"/>
                  </a:cubicBezTo>
                  <a:cubicBezTo>
                    <a:pt x="3790" y="5684"/>
                    <a:pt x="3790" y="5775"/>
                    <a:pt x="3813" y="5867"/>
                  </a:cubicBezTo>
                  <a:cubicBezTo>
                    <a:pt x="3813" y="5958"/>
                    <a:pt x="3813" y="6072"/>
                    <a:pt x="3835" y="6163"/>
                  </a:cubicBezTo>
                  <a:cubicBezTo>
                    <a:pt x="3835" y="6278"/>
                    <a:pt x="3835" y="6369"/>
                    <a:pt x="3835" y="6483"/>
                  </a:cubicBezTo>
                  <a:cubicBezTo>
                    <a:pt x="3858" y="6574"/>
                    <a:pt x="3858" y="6688"/>
                    <a:pt x="3858" y="6780"/>
                  </a:cubicBezTo>
                  <a:cubicBezTo>
                    <a:pt x="3858" y="6985"/>
                    <a:pt x="3881" y="7191"/>
                    <a:pt x="3881" y="7373"/>
                  </a:cubicBezTo>
                  <a:cubicBezTo>
                    <a:pt x="3881" y="7487"/>
                    <a:pt x="3881" y="7579"/>
                    <a:pt x="3881" y="7693"/>
                  </a:cubicBezTo>
                  <a:cubicBezTo>
                    <a:pt x="3881" y="7784"/>
                    <a:pt x="3904" y="7898"/>
                    <a:pt x="3904" y="7989"/>
                  </a:cubicBezTo>
                  <a:cubicBezTo>
                    <a:pt x="3904" y="8195"/>
                    <a:pt x="3904" y="8400"/>
                    <a:pt x="3904" y="8606"/>
                  </a:cubicBezTo>
                  <a:cubicBezTo>
                    <a:pt x="3904" y="8697"/>
                    <a:pt x="3904" y="8811"/>
                    <a:pt x="3904" y="8902"/>
                  </a:cubicBezTo>
                  <a:cubicBezTo>
                    <a:pt x="3881" y="9017"/>
                    <a:pt x="3881" y="9108"/>
                    <a:pt x="3881" y="9222"/>
                  </a:cubicBezTo>
                  <a:cubicBezTo>
                    <a:pt x="3881" y="9427"/>
                    <a:pt x="3858" y="9633"/>
                    <a:pt x="3858" y="9838"/>
                  </a:cubicBezTo>
                  <a:cubicBezTo>
                    <a:pt x="3835" y="10067"/>
                    <a:pt x="3813" y="10295"/>
                    <a:pt x="3790" y="10523"/>
                  </a:cubicBezTo>
                  <a:cubicBezTo>
                    <a:pt x="3790" y="10546"/>
                    <a:pt x="3790" y="10569"/>
                    <a:pt x="3790" y="10592"/>
                  </a:cubicBezTo>
                  <a:cubicBezTo>
                    <a:pt x="3767" y="10683"/>
                    <a:pt x="3744" y="10797"/>
                    <a:pt x="3744" y="10888"/>
                  </a:cubicBezTo>
                  <a:cubicBezTo>
                    <a:pt x="3721" y="10957"/>
                    <a:pt x="3721" y="11025"/>
                    <a:pt x="3721" y="11094"/>
                  </a:cubicBezTo>
                  <a:cubicBezTo>
                    <a:pt x="3653" y="11482"/>
                    <a:pt x="3607" y="11870"/>
                    <a:pt x="3516" y="12258"/>
                  </a:cubicBezTo>
                  <a:cubicBezTo>
                    <a:pt x="3493" y="12463"/>
                    <a:pt x="3447" y="12646"/>
                    <a:pt x="3402" y="12851"/>
                  </a:cubicBezTo>
                  <a:cubicBezTo>
                    <a:pt x="3379" y="13034"/>
                    <a:pt x="3333" y="13216"/>
                    <a:pt x="3288" y="13399"/>
                  </a:cubicBezTo>
                  <a:cubicBezTo>
                    <a:pt x="3242" y="13582"/>
                    <a:pt x="3196" y="13741"/>
                    <a:pt x="3151" y="13924"/>
                  </a:cubicBezTo>
                  <a:cubicBezTo>
                    <a:pt x="3105" y="14107"/>
                    <a:pt x="3059" y="14289"/>
                    <a:pt x="3014" y="14449"/>
                  </a:cubicBezTo>
                  <a:cubicBezTo>
                    <a:pt x="2945" y="14632"/>
                    <a:pt x="2900" y="14814"/>
                    <a:pt x="2831" y="14974"/>
                  </a:cubicBezTo>
                  <a:cubicBezTo>
                    <a:pt x="2785" y="15157"/>
                    <a:pt x="2717" y="15316"/>
                    <a:pt x="2648" y="15476"/>
                  </a:cubicBezTo>
                  <a:cubicBezTo>
                    <a:pt x="2603" y="15590"/>
                    <a:pt x="2580" y="15704"/>
                    <a:pt x="2534" y="15796"/>
                  </a:cubicBezTo>
                  <a:cubicBezTo>
                    <a:pt x="2489" y="15910"/>
                    <a:pt x="2466" y="16024"/>
                    <a:pt x="2420" y="16138"/>
                  </a:cubicBezTo>
                  <a:cubicBezTo>
                    <a:pt x="2375" y="16275"/>
                    <a:pt x="2329" y="16389"/>
                    <a:pt x="2283" y="16503"/>
                  </a:cubicBezTo>
                  <a:cubicBezTo>
                    <a:pt x="2238" y="16617"/>
                    <a:pt x="2192" y="16709"/>
                    <a:pt x="2169" y="16823"/>
                  </a:cubicBezTo>
                  <a:cubicBezTo>
                    <a:pt x="2146" y="16823"/>
                    <a:pt x="2146" y="16823"/>
                    <a:pt x="2146" y="16846"/>
                  </a:cubicBezTo>
                  <a:cubicBezTo>
                    <a:pt x="2124" y="16891"/>
                    <a:pt x="2101" y="16937"/>
                    <a:pt x="2101" y="16960"/>
                  </a:cubicBezTo>
                  <a:lnTo>
                    <a:pt x="2101" y="16960"/>
                  </a:lnTo>
                  <a:cubicBezTo>
                    <a:pt x="2101" y="16960"/>
                    <a:pt x="2101" y="16937"/>
                    <a:pt x="2124" y="16914"/>
                  </a:cubicBezTo>
                  <a:lnTo>
                    <a:pt x="2124" y="16914"/>
                  </a:lnTo>
                  <a:cubicBezTo>
                    <a:pt x="2055" y="17074"/>
                    <a:pt x="1987" y="17211"/>
                    <a:pt x="1918" y="17371"/>
                  </a:cubicBezTo>
                  <a:cubicBezTo>
                    <a:pt x="1850" y="17530"/>
                    <a:pt x="1758" y="17690"/>
                    <a:pt x="1690" y="17850"/>
                  </a:cubicBezTo>
                  <a:cubicBezTo>
                    <a:pt x="1621" y="18010"/>
                    <a:pt x="1553" y="18170"/>
                    <a:pt x="1484" y="18329"/>
                  </a:cubicBezTo>
                  <a:cubicBezTo>
                    <a:pt x="1393" y="18489"/>
                    <a:pt x="1302" y="18649"/>
                    <a:pt x="1210" y="18809"/>
                  </a:cubicBezTo>
                  <a:cubicBezTo>
                    <a:pt x="1142" y="18900"/>
                    <a:pt x="1096" y="18991"/>
                    <a:pt x="1051" y="19060"/>
                  </a:cubicBezTo>
                  <a:cubicBezTo>
                    <a:pt x="1005" y="19151"/>
                    <a:pt x="959" y="19242"/>
                    <a:pt x="914" y="19311"/>
                  </a:cubicBezTo>
                  <a:cubicBezTo>
                    <a:pt x="822" y="19471"/>
                    <a:pt x="731" y="19630"/>
                    <a:pt x="640" y="19790"/>
                  </a:cubicBezTo>
                  <a:cubicBezTo>
                    <a:pt x="594" y="19859"/>
                    <a:pt x="549" y="19927"/>
                    <a:pt x="480" y="19996"/>
                  </a:cubicBezTo>
                  <a:cubicBezTo>
                    <a:pt x="434" y="20064"/>
                    <a:pt x="389" y="20155"/>
                    <a:pt x="343" y="20224"/>
                  </a:cubicBezTo>
                  <a:cubicBezTo>
                    <a:pt x="252" y="20361"/>
                    <a:pt x="138" y="20521"/>
                    <a:pt x="46" y="20657"/>
                  </a:cubicBezTo>
                  <a:cubicBezTo>
                    <a:pt x="1" y="20726"/>
                    <a:pt x="24" y="20794"/>
                    <a:pt x="69" y="20840"/>
                  </a:cubicBezTo>
                  <a:cubicBezTo>
                    <a:pt x="69" y="20863"/>
                    <a:pt x="92" y="20863"/>
                    <a:pt x="92" y="20863"/>
                  </a:cubicBezTo>
                  <a:cubicBezTo>
                    <a:pt x="115" y="20840"/>
                    <a:pt x="138" y="20817"/>
                    <a:pt x="161" y="20794"/>
                  </a:cubicBezTo>
                  <a:lnTo>
                    <a:pt x="297" y="20635"/>
                  </a:lnTo>
                  <a:lnTo>
                    <a:pt x="343" y="20566"/>
                  </a:lnTo>
                  <a:cubicBezTo>
                    <a:pt x="366" y="20543"/>
                    <a:pt x="389" y="20521"/>
                    <a:pt x="412" y="20498"/>
                  </a:cubicBezTo>
                  <a:cubicBezTo>
                    <a:pt x="457" y="20452"/>
                    <a:pt x="503" y="20406"/>
                    <a:pt x="549" y="20384"/>
                  </a:cubicBezTo>
                  <a:cubicBezTo>
                    <a:pt x="549" y="20361"/>
                    <a:pt x="549" y="20361"/>
                    <a:pt x="571" y="20361"/>
                  </a:cubicBezTo>
                  <a:cubicBezTo>
                    <a:pt x="640" y="20269"/>
                    <a:pt x="708" y="20178"/>
                    <a:pt x="777" y="20087"/>
                  </a:cubicBezTo>
                  <a:cubicBezTo>
                    <a:pt x="822" y="20041"/>
                    <a:pt x="845" y="19996"/>
                    <a:pt x="891" y="19950"/>
                  </a:cubicBezTo>
                  <a:cubicBezTo>
                    <a:pt x="937" y="19881"/>
                    <a:pt x="982" y="19836"/>
                    <a:pt x="1028" y="19767"/>
                  </a:cubicBezTo>
                  <a:cubicBezTo>
                    <a:pt x="1051" y="19744"/>
                    <a:pt x="1074" y="19699"/>
                    <a:pt x="1096" y="19676"/>
                  </a:cubicBezTo>
                  <a:cubicBezTo>
                    <a:pt x="1165" y="19585"/>
                    <a:pt x="1210" y="19516"/>
                    <a:pt x="1256" y="19425"/>
                  </a:cubicBezTo>
                  <a:cubicBezTo>
                    <a:pt x="1302" y="19334"/>
                    <a:pt x="1347" y="19265"/>
                    <a:pt x="1393" y="19174"/>
                  </a:cubicBezTo>
                  <a:cubicBezTo>
                    <a:pt x="1439" y="19083"/>
                    <a:pt x="1507" y="18991"/>
                    <a:pt x="1553" y="18923"/>
                  </a:cubicBezTo>
                  <a:cubicBezTo>
                    <a:pt x="1599" y="18831"/>
                    <a:pt x="1644" y="18763"/>
                    <a:pt x="1690" y="18672"/>
                  </a:cubicBezTo>
                  <a:cubicBezTo>
                    <a:pt x="1735" y="18603"/>
                    <a:pt x="1781" y="18512"/>
                    <a:pt x="1827" y="18443"/>
                  </a:cubicBezTo>
                  <a:cubicBezTo>
                    <a:pt x="1895" y="18261"/>
                    <a:pt x="1987" y="18101"/>
                    <a:pt x="2055" y="17941"/>
                  </a:cubicBezTo>
                  <a:cubicBezTo>
                    <a:pt x="2101" y="17850"/>
                    <a:pt x="2146" y="17759"/>
                    <a:pt x="2192" y="17667"/>
                  </a:cubicBezTo>
                  <a:cubicBezTo>
                    <a:pt x="2215" y="17599"/>
                    <a:pt x="2260" y="17508"/>
                    <a:pt x="2306" y="17416"/>
                  </a:cubicBezTo>
                  <a:cubicBezTo>
                    <a:pt x="2397" y="17234"/>
                    <a:pt x="2489" y="17051"/>
                    <a:pt x="2557" y="16868"/>
                  </a:cubicBezTo>
                  <a:cubicBezTo>
                    <a:pt x="2557" y="16823"/>
                    <a:pt x="2580" y="16800"/>
                    <a:pt x="2580" y="16777"/>
                  </a:cubicBezTo>
                  <a:cubicBezTo>
                    <a:pt x="2580" y="16777"/>
                    <a:pt x="2580" y="16800"/>
                    <a:pt x="2580" y="16823"/>
                  </a:cubicBezTo>
                  <a:cubicBezTo>
                    <a:pt x="2648" y="16617"/>
                    <a:pt x="2740" y="16412"/>
                    <a:pt x="2808" y="16207"/>
                  </a:cubicBezTo>
                  <a:cubicBezTo>
                    <a:pt x="2877" y="16024"/>
                    <a:pt x="2922" y="15864"/>
                    <a:pt x="2991" y="15682"/>
                  </a:cubicBezTo>
                  <a:cubicBezTo>
                    <a:pt x="3128" y="15339"/>
                    <a:pt x="3242" y="14997"/>
                    <a:pt x="3356" y="14654"/>
                  </a:cubicBezTo>
                  <a:cubicBezTo>
                    <a:pt x="3470" y="14312"/>
                    <a:pt x="3562" y="13947"/>
                    <a:pt x="3653" y="13582"/>
                  </a:cubicBezTo>
                  <a:cubicBezTo>
                    <a:pt x="3721" y="13216"/>
                    <a:pt x="3813" y="12828"/>
                    <a:pt x="3881" y="12463"/>
                  </a:cubicBezTo>
                  <a:cubicBezTo>
                    <a:pt x="3972" y="11984"/>
                    <a:pt x="4041" y="11527"/>
                    <a:pt x="4109" y="11048"/>
                  </a:cubicBezTo>
                  <a:cubicBezTo>
                    <a:pt x="4132" y="10934"/>
                    <a:pt x="4132" y="10843"/>
                    <a:pt x="4155" y="10728"/>
                  </a:cubicBezTo>
                  <a:cubicBezTo>
                    <a:pt x="4155" y="10706"/>
                    <a:pt x="4155" y="10660"/>
                    <a:pt x="4155" y="10637"/>
                  </a:cubicBezTo>
                  <a:cubicBezTo>
                    <a:pt x="4155" y="10637"/>
                    <a:pt x="4155" y="10614"/>
                    <a:pt x="4178" y="10614"/>
                  </a:cubicBezTo>
                  <a:cubicBezTo>
                    <a:pt x="4223" y="10204"/>
                    <a:pt x="4246" y="9815"/>
                    <a:pt x="4269" y="9405"/>
                  </a:cubicBezTo>
                  <a:cubicBezTo>
                    <a:pt x="4269" y="9313"/>
                    <a:pt x="4269" y="9199"/>
                    <a:pt x="4269" y="9085"/>
                  </a:cubicBezTo>
                  <a:cubicBezTo>
                    <a:pt x="4292" y="8994"/>
                    <a:pt x="4292" y="8902"/>
                    <a:pt x="4292" y="8788"/>
                  </a:cubicBezTo>
                  <a:cubicBezTo>
                    <a:pt x="4292" y="8583"/>
                    <a:pt x="4292" y="8377"/>
                    <a:pt x="4292" y="8172"/>
                  </a:cubicBezTo>
                  <a:cubicBezTo>
                    <a:pt x="4292" y="8081"/>
                    <a:pt x="4292" y="7967"/>
                    <a:pt x="4292" y="7875"/>
                  </a:cubicBezTo>
                  <a:cubicBezTo>
                    <a:pt x="4269" y="7761"/>
                    <a:pt x="4269" y="7670"/>
                    <a:pt x="4269" y="7556"/>
                  </a:cubicBezTo>
                  <a:cubicBezTo>
                    <a:pt x="4269" y="7373"/>
                    <a:pt x="4269" y="7168"/>
                    <a:pt x="4246" y="6962"/>
                  </a:cubicBezTo>
                  <a:cubicBezTo>
                    <a:pt x="4246" y="6871"/>
                    <a:pt x="4246" y="6757"/>
                    <a:pt x="4246" y="6666"/>
                  </a:cubicBezTo>
                  <a:cubicBezTo>
                    <a:pt x="4246" y="6551"/>
                    <a:pt x="4223" y="6460"/>
                    <a:pt x="4223" y="6369"/>
                  </a:cubicBezTo>
                  <a:cubicBezTo>
                    <a:pt x="4223" y="6163"/>
                    <a:pt x="4201" y="5958"/>
                    <a:pt x="4178" y="5753"/>
                  </a:cubicBezTo>
                  <a:cubicBezTo>
                    <a:pt x="4155" y="5342"/>
                    <a:pt x="4109" y="4954"/>
                    <a:pt x="4041" y="4566"/>
                  </a:cubicBezTo>
                  <a:cubicBezTo>
                    <a:pt x="3995" y="4360"/>
                    <a:pt x="3950" y="4178"/>
                    <a:pt x="3904" y="3995"/>
                  </a:cubicBezTo>
                  <a:cubicBezTo>
                    <a:pt x="3858" y="3790"/>
                    <a:pt x="3813" y="3607"/>
                    <a:pt x="3767" y="3402"/>
                  </a:cubicBezTo>
                  <a:cubicBezTo>
                    <a:pt x="3653" y="3036"/>
                    <a:pt x="3539" y="2671"/>
                    <a:pt x="3425" y="2306"/>
                  </a:cubicBezTo>
                  <a:cubicBezTo>
                    <a:pt x="3379" y="2215"/>
                    <a:pt x="3356" y="2123"/>
                    <a:pt x="3310" y="2032"/>
                  </a:cubicBezTo>
                  <a:cubicBezTo>
                    <a:pt x="3288" y="1918"/>
                    <a:pt x="3219" y="1827"/>
                    <a:pt x="3173" y="1735"/>
                  </a:cubicBezTo>
                  <a:cubicBezTo>
                    <a:pt x="3105" y="1553"/>
                    <a:pt x="3014" y="1370"/>
                    <a:pt x="2922" y="1210"/>
                  </a:cubicBezTo>
                  <a:cubicBezTo>
                    <a:pt x="2877" y="1119"/>
                    <a:pt x="2831" y="1028"/>
                    <a:pt x="2763" y="936"/>
                  </a:cubicBezTo>
                  <a:cubicBezTo>
                    <a:pt x="2694" y="822"/>
                    <a:pt x="2603" y="708"/>
                    <a:pt x="2534" y="594"/>
                  </a:cubicBezTo>
                  <a:cubicBezTo>
                    <a:pt x="2443" y="480"/>
                    <a:pt x="2375" y="389"/>
                    <a:pt x="2283" y="297"/>
                  </a:cubicBezTo>
                  <a:cubicBezTo>
                    <a:pt x="2192" y="206"/>
                    <a:pt x="2101" y="115"/>
                    <a:pt x="2009" y="23"/>
                  </a:cubicBezTo>
                  <a:cubicBezTo>
                    <a:pt x="1987" y="1"/>
                    <a:pt x="1941" y="1"/>
                    <a:pt x="1918"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9"/>
            <p:cNvSpPr/>
            <p:nvPr/>
          </p:nvSpPr>
          <p:spPr>
            <a:xfrm>
              <a:off x="7137625" y="2260325"/>
              <a:ext cx="25" cy="25"/>
            </a:xfrm>
            <a:custGeom>
              <a:avLst/>
              <a:gdLst/>
              <a:ahLst/>
              <a:cxnLst/>
              <a:rect l="l" t="t" r="r" b="b"/>
              <a:pathLst>
                <a:path w="1" h="1" extrusionOk="0">
                  <a:moveTo>
                    <a:pt x="1" y="0"/>
                  </a:moveTo>
                  <a:lnTo>
                    <a:pt x="1" y="0"/>
                  </a:lnTo>
                  <a:cubicBezTo>
                    <a:pt x="1" y="0"/>
                    <a:pt x="1" y="0"/>
                    <a:pt x="1" y="0"/>
                  </a:cubicBezTo>
                  <a:lnTo>
                    <a:pt x="1" y="0"/>
                  </a:ln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9"/>
            <p:cNvSpPr/>
            <p:nvPr/>
          </p:nvSpPr>
          <p:spPr>
            <a:xfrm>
              <a:off x="7137050" y="2260325"/>
              <a:ext cx="600" cy="25"/>
            </a:xfrm>
            <a:custGeom>
              <a:avLst/>
              <a:gdLst/>
              <a:ahLst/>
              <a:cxnLst/>
              <a:rect l="l" t="t" r="r" b="b"/>
              <a:pathLst>
                <a:path w="24" h="1" extrusionOk="0">
                  <a:moveTo>
                    <a:pt x="1" y="0"/>
                  </a:moveTo>
                  <a:cubicBezTo>
                    <a:pt x="24" y="0"/>
                    <a:pt x="24" y="0"/>
                    <a:pt x="24"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9"/>
            <p:cNvSpPr/>
            <p:nvPr/>
          </p:nvSpPr>
          <p:spPr>
            <a:xfrm>
              <a:off x="7137050" y="2260325"/>
              <a:ext cx="25" cy="600"/>
            </a:xfrm>
            <a:custGeom>
              <a:avLst/>
              <a:gdLst/>
              <a:ahLst/>
              <a:cxnLst/>
              <a:rect l="l" t="t" r="r" b="b"/>
              <a:pathLst>
                <a:path w="1" h="24" extrusionOk="0">
                  <a:moveTo>
                    <a:pt x="1" y="23"/>
                  </a:moveTo>
                  <a:cubicBezTo>
                    <a:pt x="1" y="23"/>
                    <a:pt x="1" y="23"/>
                    <a:pt x="1" y="0"/>
                  </a:cubicBezTo>
                  <a:cubicBezTo>
                    <a:pt x="1" y="23"/>
                    <a:pt x="1" y="23"/>
                    <a:pt x="1" y="23"/>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9"/>
            <p:cNvSpPr/>
            <p:nvPr/>
          </p:nvSpPr>
          <p:spPr>
            <a:xfrm>
              <a:off x="7137050" y="2260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9"/>
            <p:cNvSpPr/>
            <p:nvPr/>
          </p:nvSpPr>
          <p:spPr>
            <a:xfrm>
              <a:off x="7087425" y="24155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9"/>
            <p:cNvSpPr/>
            <p:nvPr/>
          </p:nvSpPr>
          <p:spPr>
            <a:xfrm>
              <a:off x="7075425" y="2441200"/>
              <a:ext cx="25" cy="25"/>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9"/>
            <p:cNvSpPr/>
            <p:nvPr/>
          </p:nvSpPr>
          <p:spPr>
            <a:xfrm>
              <a:off x="7077725" y="1990975"/>
              <a:ext cx="72475" cy="440825"/>
            </a:xfrm>
            <a:custGeom>
              <a:avLst/>
              <a:gdLst/>
              <a:ahLst/>
              <a:cxnLst/>
              <a:rect l="l" t="t" r="r" b="b"/>
              <a:pathLst>
                <a:path w="2899" h="17633" extrusionOk="0">
                  <a:moveTo>
                    <a:pt x="114" y="1"/>
                  </a:moveTo>
                  <a:cubicBezTo>
                    <a:pt x="91" y="1"/>
                    <a:pt x="46" y="24"/>
                    <a:pt x="46" y="69"/>
                  </a:cubicBezTo>
                  <a:cubicBezTo>
                    <a:pt x="0" y="115"/>
                    <a:pt x="23" y="183"/>
                    <a:pt x="69" y="229"/>
                  </a:cubicBezTo>
                  <a:cubicBezTo>
                    <a:pt x="137" y="298"/>
                    <a:pt x="228" y="366"/>
                    <a:pt x="297" y="435"/>
                  </a:cubicBezTo>
                  <a:cubicBezTo>
                    <a:pt x="343" y="480"/>
                    <a:pt x="388" y="503"/>
                    <a:pt x="434" y="549"/>
                  </a:cubicBezTo>
                  <a:cubicBezTo>
                    <a:pt x="457" y="571"/>
                    <a:pt x="479" y="594"/>
                    <a:pt x="502" y="594"/>
                  </a:cubicBezTo>
                  <a:cubicBezTo>
                    <a:pt x="525" y="617"/>
                    <a:pt x="548" y="640"/>
                    <a:pt x="571" y="640"/>
                  </a:cubicBezTo>
                  <a:cubicBezTo>
                    <a:pt x="594" y="686"/>
                    <a:pt x="639" y="754"/>
                    <a:pt x="685" y="800"/>
                  </a:cubicBezTo>
                  <a:cubicBezTo>
                    <a:pt x="753" y="868"/>
                    <a:pt x="822" y="960"/>
                    <a:pt x="867" y="1028"/>
                  </a:cubicBezTo>
                  <a:cubicBezTo>
                    <a:pt x="890" y="1051"/>
                    <a:pt x="890" y="1096"/>
                    <a:pt x="913" y="1119"/>
                  </a:cubicBezTo>
                  <a:lnTo>
                    <a:pt x="959" y="1233"/>
                  </a:lnTo>
                  <a:cubicBezTo>
                    <a:pt x="982" y="1302"/>
                    <a:pt x="1027" y="1370"/>
                    <a:pt x="1050" y="1439"/>
                  </a:cubicBezTo>
                  <a:cubicBezTo>
                    <a:pt x="1119" y="1553"/>
                    <a:pt x="1187" y="1690"/>
                    <a:pt x="1233" y="1804"/>
                  </a:cubicBezTo>
                  <a:cubicBezTo>
                    <a:pt x="1301" y="1941"/>
                    <a:pt x="1370" y="2078"/>
                    <a:pt x="1438" y="2215"/>
                  </a:cubicBezTo>
                  <a:cubicBezTo>
                    <a:pt x="1438" y="2261"/>
                    <a:pt x="1461" y="2283"/>
                    <a:pt x="1484" y="2329"/>
                  </a:cubicBezTo>
                  <a:cubicBezTo>
                    <a:pt x="1461" y="2352"/>
                    <a:pt x="1461" y="2397"/>
                    <a:pt x="1461" y="2420"/>
                  </a:cubicBezTo>
                  <a:cubicBezTo>
                    <a:pt x="1484" y="2443"/>
                    <a:pt x="1484" y="2466"/>
                    <a:pt x="1484" y="2489"/>
                  </a:cubicBezTo>
                  <a:lnTo>
                    <a:pt x="1507" y="2534"/>
                  </a:lnTo>
                  <a:cubicBezTo>
                    <a:pt x="1507" y="2580"/>
                    <a:pt x="1529" y="2626"/>
                    <a:pt x="1529" y="2671"/>
                  </a:cubicBezTo>
                  <a:cubicBezTo>
                    <a:pt x="1552" y="2763"/>
                    <a:pt x="1598" y="2854"/>
                    <a:pt x="1621" y="2922"/>
                  </a:cubicBezTo>
                  <a:cubicBezTo>
                    <a:pt x="1666" y="3105"/>
                    <a:pt x="1712" y="3265"/>
                    <a:pt x="1758" y="3425"/>
                  </a:cubicBezTo>
                  <a:cubicBezTo>
                    <a:pt x="1803" y="3607"/>
                    <a:pt x="1849" y="3790"/>
                    <a:pt x="1895" y="3972"/>
                  </a:cubicBezTo>
                  <a:cubicBezTo>
                    <a:pt x="1917" y="4041"/>
                    <a:pt x="1940" y="4109"/>
                    <a:pt x="1963" y="4178"/>
                  </a:cubicBezTo>
                  <a:cubicBezTo>
                    <a:pt x="1963" y="4224"/>
                    <a:pt x="1986" y="4269"/>
                    <a:pt x="1986" y="4315"/>
                  </a:cubicBezTo>
                  <a:cubicBezTo>
                    <a:pt x="2009" y="4429"/>
                    <a:pt x="2032" y="4520"/>
                    <a:pt x="2054" y="4634"/>
                  </a:cubicBezTo>
                  <a:cubicBezTo>
                    <a:pt x="2054" y="4657"/>
                    <a:pt x="2054" y="4680"/>
                    <a:pt x="2054" y="4703"/>
                  </a:cubicBezTo>
                  <a:cubicBezTo>
                    <a:pt x="2077" y="4726"/>
                    <a:pt x="2077" y="4771"/>
                    <a:pt x="2077" y="4817"/>
                  </a:cubicBezTo>
                  <a:cubicBezTo>
                    <a:pt x="2077" y="4908"/>
                    <a:pt x="2100" y="5022"/>
                    <a:pt x="2100" y="5137"/>
                  </a:cubicBezTo>
                  <a:lnTo>
                    <a:pt x="2169" y="5776"/>
                  </a:lnTo>
                  <a:cubicBezTo>
                    <a:pt x="2214" y="6186"/>
                    <a:pt x="2237" y="6597"/>
                    <a:pt x="2260" y="7008"/>
                  </a:cubicBezTo>
                  <a:cubicBezTo>
                    <a:pt x="2283" y="7054"/>
                    <a:pt x="2283" y="7100"/>
                    <a:pt x="2283" y="7168"/>
                  </a:cubicBezTo>
                  <a:lnTo>
                    <a:pt x="2283" y="7236"/>
                  </a:lnTo>
                  <a:cubicBezTo>
                    <a:pt x="2283" y="7259"/>
                    <a:pt x="2283" y="7305"/>
                    <a:pt x="2305" y="7351"/>
                  </a:cubicBezTo>
                  <a:cubicBezTo>
                    <a:pt x="2305" y="7373"/>
                    <a:pt x="2328" y="7396"/>
                    <a:pt x="2351" y="7419"/>
                  </a:cubicBezTo>
                  <a:cubicBezTo>
                    <a:pt x="2351" y="7465"/>
                    <a:pt x="2351" y="7488"/>
                    <a:pt x="2351" y="7510"/>
                  </a:cubicBezTo>
                  <a:cubicBezTo>
                    <a:pt x="2351" y="7716"/>
                    <a:pt x="2328" y="7921"/>
                    <a:pt x="2328" y="8127"/>
                  </a:cubicBezTo>
                  <a:cubicBezTo>
                    <a:pt x="2328" y="8355"/>
                    <a:pt x="2328" y="8560"/>
                    <a:pt x="2328" y="8789"/>
                  </a:cubicBezTo>
                  <a:cubicBezTo>
                    <a:pt x="2328" y="8880"/>
                    <a:pt x="2328" y="8971"/>
                    <a:pt x="2328" y="9085"/>
                  </a:cubicBezTo>
                  <a:cubicBezTo>
                    <a:pt x="2328" y="9177"/>
                    <a:pt x="2328" y="9291"/>
                    <a:pt x="2328" y="9382"/>
                  </a:cubicBezTo>
                  <a:cubicBezTo>
                    <a:pt x="2328" y="9428"/>
                    <a:pt x="2351" y="9473"/>
                    <a:pt x="2374" y="9496"/>
                  </a:cubicBezTo>
                  <a:cubicBezTo>
                    <a:pt x="2374" y="9519"/>
                    <a:pt x="2374" y="9542"/>
                    <a:pt x="2374" y="9565"/>
                  </a:cubicBezTo>
                  <a:cubicBezTo>
                    <a:pt x="2351" y="9587"/>
                    <a:pt x="2351" y="9633"/>
                    <a:pt x="2351" y="9679"/>
                  </a:cubicBezTo>
                  <a:cubicBezTo>
                    <a:pt x="2351" y="9747"/>
                    <a:pt x="2328" y="9793"/>
                    <a:pt x="2328" y="9861"/>
                  </a:cubicBezTo>
                  <a:cubicBezTo>
                    <a:pt x="2305" y="9975"/>
                    <a:pt x="2305" y="10112"/>
                    <a:pt x="2283" y="10227"/>
                  </a:cubicBezTo>
                  <a:cubicBezTo>
                    <a:pt x="2260" y="10341"/>
                    <a:pt x="2260" y="10478"/>
                    <a:pt x="2237" y="10592"/>
                  </a:cubicBezTo>
                  <a:cubicBezTo>
                    <a:pt x="2237" y="10660"/>
                    <a:pt x="2237" y="10729"/>
                    <a:pt x="2237" y="10797"/>
                  </a:cubicBezTo>
                  <a:cubicBezTo>
                    <a:pt x="2237" y="10820"/>
                    <a:pt x="2237" y="10820"/>
                    <a:pt x="2237" y="10843"/>
                  </a:cubicBezTo>
                  <a:cubicBezTo>
                    <a:pt x="2214" y="10934"/>
                    <a:pt x="2191" y="11003"/>
                    <a:pt x="2191" y="11094"/>
                  </a:cubicBezTo>
                  <a:cubicBezTo>
                    <a:pt x="2169" y="11208"/>
                    <a:pt x="2146" y="11322"/>
                    <a:pt x="2123" y="11436"/>
                  </a:cubicBezTo>
                  <a:cubicBezTo>
                    <a:pt x="2123" y="11482"/>
                    <a:pt x="2100" y="11528"/>
                    <a:pt x="2100" y="11596"/>
                  </a:cubicBezTo>
                  <a:cubicBezTo>
                    <a:pt x="2077" y="11687"/>
                    <a:pt x="2054" y="11779"/>
                    <a:pt x="2054" y="11870"/>
                  </a:cubicBezTo>
                  <a:cubicBezTo>
                    <a:pt x="2054" y="11916"/>
                    <a:pt x="2077" y="11938"/>
                    <a:pt x="2077" y="11961"/>
                  </a:cubicBezTo>
                  <a:cubicBezTo>
                    <a:pt x="2077" y="12030"/>
                    <a:pt x="2054" y="12075"/>
                    <a:pt x="2054" y="12121"/>
                  </a:cubicBezTo>
                  <a:cubicBezTo>
                    <a:pt x="2032" y="12212"/>
                    <a:pt x="2009" y="12304"/>
                    <a:pt x="1986" y="12395"/>
                  </a:cubicBezTo>
                  <a:cubicBezTo>
                    <a:pt x="1986" y="12463"/>
                    <a:pt x="1963" y="12509"/>
                    <a:pt x="1940" y="12555"/>
                  </a:cubicBezTo>
                  <a:cubicBezTo>
                    <a:pt x="1940" y="12600"/>
                    <a:pt x="1940" y="12646"/>
                    <a:pt x="1917" y="12669"/>
                  </a:cubicBezTo>
                  <a:cubicBezTo>
                    <a:pt x="1917" y="12692"/>
                    <a:pt x="1917" y="12715"/>
                    <a:pt x="1917" y="12737"/>
                  </a:cubicBezTo>
                  <a:cubicBezTo>
                    <a:pt x="1917" y="12760"/>
                    <a:pt x="1917" y="12783"/>
                    <a:pt x="1917" y="12806"/>
                  </a:cubicBezTo>
                  <a:cubicBezTo>
                    <a:pt x="1872" y="12966"/>
                    <a:pt x="1826" y="13125"/>
                    <a:pt x="1781" y="13285"/>
                  </a:cubicBezTo>
                  <a:cubicBezTo>
                    <a:pt x="1758" y="13376"/>
                    <a:pt x="1735" y="13445"/>
                    <a:pt x="1712" y="13536"/>
                  </a:cubicBezTo>
                  <a:cubicBezTo>
                    <a:pt x="1689" y="13582"/>
                    <a:pt x="1689" y="13628"/>
                    <a:pt x="1666" y="13673"/>
                  </a:cubicBezTo>
                  <a:cubicBezTo>
                    <a:pt x="1666" y="13696"/>
                    <a:pt x="1666" y="13696"/>
                    <a:pt x="1666" y="13719"/>
                  </a:cubicBezTo>
                  <a:cubicBezTo>
                    <a:pt x="1666" y="13742"/>
                    <a:pt x="1666" y="13742"/>
                    <a:pt x="1666" y="13764"/>
                  </a:cubicBezTo>
                  <a:cubicBezTo>
                    <a:pt x="1644" y="13764"/>
                    <a:pt x="1644" y="13787"/>
                    <a:pt x="1644" y="13810"/>
                  </a:cubicBezTo>
                  <a:cubicBezTo>
                    <a:pt x="1644" y="13810"/>
                    <a:pt x="1644" y="13833"/>
                    <a:pt x="1666" y="13856"/>
                  </a:cubicBezTo>
                  <a:cubicBezTo>
                    <a:pt x="1666" y="13879"/>
                    <a:pt x="1666" y="13901"/>
                    <a:pt x="1689" y="13901"/>
                  </a:cubicBezTo>
                  <a:cubicBezTo>
                    <a:pt x="1666" y="13924"/>
                    <a:pt x="1666" y="13947"/>
                    <a:pt x="1666" y="13970"/>
                  </a:cubicBezTo>
                  <a:cubicBezTo>
                    <a:pt x="1666" y="13993"/>
                    <a:pt x="1644" y="13993"/>
                    <a:pt x="1644" y="13993"/>
                  </a:cubicBezTo>
                  <a:cubicBezTo>
                    <a:pt x="1621" y="14016"/>
                    <a:pt x="1621" y="14061"/>
                    <a:pt x="1598" y="14084"/>
                  </a:cubicBezTo>
                  <a:cubicBezTo>
                    <a:pt x="1598" y="14107"/>
                    <a:pt x="1598" y="14130"/>
                    <a:pt x="1575" y="14153"/>
                  </a:cubicBezTo>
                  <a:cubicBezTo>
                    <a:pt x="1575" y="14175"/>
                    <a:pt x="1552" y="14221"/>
                    <a:pt x="1552" y="14267"/>
                  </a:cubicBezTo>
                  <a:cubicBezTo>
                    <a:pt x="1507" y="14358"/>
                    <a:pt x="1484" y="14426"/>
                    <a:pt x="1461" y="14518"/>
                  </a:cubicBezTo>
                  <a:cubicBezTo>
                    <a:pt x="1415" y="14609"/>
                    <a:pt x="1392" y="14700"/>
                    <a:pt x="1370" y="14769"/>
                  </a:cubicBezTo>
                  <a:cubicBezTo>
                    <a:pt x="1370" y="14814"/>
                    <a:pt x="1347" y="14860"/>
                    <a:pt x="1347" y="14906"/>
                  </a:cubicBezTo>
                  <a:cubicBezTo>
                    <a:pt x="1324" y="14951"/>
                    <a:pt x="1301" y="15020"/>
                    <a:pt x="1301" y="15066"/>
                  </a:cubicBezTo>
                  <a:cubicBezTo>
                    <a:pt x="1301" y="15111"/>
                    <a:pt x="1301" y="15134"/>
                    <a:pt x="1301" y="15157"/>
                  </a:cubicBezTo>
                  <a:cubicBezTo>
                    <a:pt x="1301" y="15157"/>
                    <a:pt x="1301" y="15180"/>
                    <a:pt x="1301" y="15180"/>
                  </a:cubicBezTo>
                  <a:cubicBezTo>
                    <a:pt x="1278" y="15248"/>
                    <a:pt x="1256" y="15294"/>
                    <a:pt x="1233" y="15362"/>
                  </a:cubicBezTo>
                  <a:cubicBezTo>
                    <a:pt x="1164" y="15522"/>
                    <a:pt x="1096" y="15682"/>
                    <a:pt x="1004" y="15842"/>
                  </a:cubicBezTo>
                  <a:cubicBezTo>
                    <a:pt x="1004" y="15864"/>
                    <a:pt x="1004" y="15864"/>
                    <a:pt x="982" y="15864"/>
                  </a:cubicBezTo>
                  <a:cubicBezTo>
                    <a:pt x="959" y="15910"/>
                    <a:pt x="936" y="15956"/>
                    <a:pt x="936" y="16001"/>
                  </a:cubicBezTo>
                  <a:cubicBezTo>
                    <a:pt x="890" y="16070"/>
                    <a:pt x="867" y="16138"/>
                    <a:pt x="822" y="16230"/>
                  </a:cubicBezTo>
                  <a:cubicBezTo>
                    <a:pt x="822" y="16252"/>
                    <a:pt x="799" y="16298"/>
                    <a:pt x="776" y="16344"/>
                  </a:cubicBezTo>
                  <a:cubicBezTo>
                    <a:pt x="776" y="16367"/>
                    <a:pt x="776" y="16389"/>
                    <a:pt x="776" y="16435"/>
                  </a:cubicBezTo>
                  <a:cubicBezTo>
                    <a:pt x="799" y="16458"/>
                    <a:pt x="822" y="16504"/>
                    <a:pt x="845" y="16504"/>
                  </a:cubicBezTo>
                  <a:cubicBezTo>
                    <a:pt x="822" y="16572"/>
                    <a:pt x="799" y="16618"/>
                    <a:pt x="799" y="16663"/>
                  </a:cubicBezTo>
                  <a:cubicBezTo>
                    <a:pt x="731" y="16777"/>
                    <a:pt x="685" y="16914"/>
                    <a:pt x="616" y="17028"/>
                  </a:cubicBezTo>
                  <a:cubicBezTo>
                    <a:pt x="594" y="17097"/>
                    <a:pt x="571" y="17165"/>
                    <a:pt x="525" y="17234"/>
                  </a:cubicBezTo>
                  <a:cubicBezTo>
                    <a:pt x="525" y="17280"/>
                    <a:pt x="502" y="17325"/>
                    <a:pt x="479" y="17348"/>
                  </a:cubicBezTo>
                  <a:cubicBezTo>
                    <a:pt x="457" y="17394"/>
                    <a:pt x="457" y="17417"/>
                    <a:pt x="457" y="17462"/>
                  </a:cubicBezTo>
                  <a:cubicBezTo>
                    <a:pt x="457" y="17485"/>
                    <a:pt x="434" y="17531"/>
                    <a:pt x="434" y="17553"/>
                  </a:cubicBezTo>
                  <a:cubicBezTo>
                    <a:pt x="419" y="17598"/>
                    <a:pt x="462" y="17633"/>
                    <a:pt x="500" y="17633"/>
                  </a:cubicBezTo>
                  <a:cubicBezTo>
                    <a:pt x="521" y="17633"/>
                    <a:pt x="540" y="17623"/>
                    <a:pt x="548" y="17599"/>
                  </a:cubicBezTo>
                  <a:cubicBezTo>
                    <a:pt x="548" y="17576"/>
                    <a:pt x="571" y="17553"/>
                    <a:pt x="571" y="17553"/>
                  </a:cubicBezTo>
                  <a:cubicBezTo>
                    <a:pt x="594" y="17553"/>
                    <a:pt x="616" y="17531"/>
                    <a:pt x="616" y="17531"/>
                  </a:cubicBezTo>
                  <a:cubicBezTo>
                    <a:pt x="662" y="17508"/>
                    <a:pt x="685" y="17439"/>
                    <a:pt x="708" y="17394"/>
                  </a:cubicBezTo>
                  <a:cubicBezTo>
                    <a:pt x="731" y="17348"/>
                    <a:pt x="731" y="17302"/>
                    <a:pt x="753" y="17257"/>
                  </a:cubicBezTo>
                  <a:cubicBezTo>
                    <a:pt x="799" y="17165"/>
                    <a:pt x="822" y="17074"/>
                    <a:pt x="867" y="16983"/>
                  </a:cubicBezTo>
                  <a:cubicBezTo>
                    <a:pt x="936" y="16800"/>
                    <a:pt x="1004" y="16595"/>
                    <a:pt x="1073" y="16412"/>
                  </a:cubicBezTo>
                  <a:cubicBezTo>
                    <a:pt x="1096" y="16344"/>
                    <a:pt x="1119" y="16275"/>
                    <a:pt x="1141" y="16184"/>
                  </a:cubicBezTo>
                  <a:lnTo>
                    <a:pt x="1164" y="16184"/>
                  </a:lnTo>
                  <a:cubicBezTo>
                    <a:pt x="1187" y="16093"/>
                    <a:pt x="1233" y="16001"/>
                    <a:pt x="1278" y="15933"/>
                  </a:cubicBezTo>
                  <a:cubicBezTo>
                    <a:pt x="1370" y="15727"/>
                    <a:pt x="1461" y="15522"/>
                    <a:pt x="1552" y="15317"/>
                  </a:cubicBezTo>
                  <a:cubicBezTo>
                    <a:pt x="1552" y="15271"/>
                    <a:pt x="1575" y="15248"/>
                    <a:pt x="1575" y="15202"/>
                  </a:cubicBezTo>
                  <a:cubicBezTo>
                    <a:pt x="1598" y="15180"/>
                    <a:pt x="1598" y="15180"/>
                    <a:pt x="1621" y="15157"/>
                  </a:cubicBezTo>
                  <a:cubicBezTo>
                    <a:pt x="1621" y="15134"/>
                    <a:pt x="1644" y="15111"/>
                    <a:pt x="1644" y="15066"/>
                  </a:cubicBezTo>
                  <a:cubicBezTo>
                    <a:pt x="1666" y="15043"/>
                    <a:pt x="1666" y="14997"/>
                    <a:pt x="1689" y="14951"/>
                  </a:cubicBezTo>
                  <a:cubicBezTo>
                    <a:pt x="1712" y="14883"/>
                    <a:pt x="1735" y="14792"/>
                    <a:pt x="1781" y="14723"/>
                  </a:cubicBezTo>
                  <a:cubicBezTo>
                    <a:pt x="1826" y="14541"/>
                    <a:pt x="1872" y="14358"/>
                    <a:pt x="1917" y="14175"/>
                  </a:cubicBezTo>
                  <a:cubicBezTo>
                    <a:pt x="1940" y="14084"/>
                    <a:pt x="1963" y="13993"/>
                    <a:pt x="1986" y="13901"/>
                  </a:cubicBezTo>
                  <a:cubicBezTo>
                    <a:pt x="2009" y="13810"/>
                    <a:pt x="2032" y="13719"/>
                    <a:pt x="2054" y="13605"/>
                  </a:cubicBezTo>
                  <a:cubicBezTo>
                    <a:pt x="2054" y="13536"/>
                    <a:pt x="2077" y="13445"/>
                    <a:pt x="2100" y="13376"/>
                  </a:cubicBezTo>
                  <a:cubicBezTo>
                    <a:pt x="2100" y="13331"/>
                    <a:pt x="2100" y="13285"/>
                    <a:pt x="2123" y="13239"/>
                  </a:cubicBezTo>
                  <a:cubicBezTo>
                    <a:pt x="2146" y="13103"/>
                    <a:pt x="2191" y="12988"/>
                    <a:pt x="2214" y="12874"/>
                  </a:cubicBezTo>
                  <a:cubicBezTo>
                    <a:pt x="2237" y="12851"/>
                    <a:pt x="2237" y="12851"/>
                    <a:pt x="2237" y="12829"/>
                  </a:cubicBezTo>
                  <a:cubicBezTo>
                    <a:pt x="2260" y="12783"/>
                    <a:pt x="2283" y="12737"/>
                    <a:pt x="2305" y="12669"/>
                  </a:cubicBezTo>
                  <a:cubicBezTo>
                    <a:pt x="2305" y="12646"/>
                    <a:pt x="2328" y="12600"/>
                    <a:pt x="2328" y="12555"/>
                  </a:cubicBezTo>
                  <a:cubicBezTo>
                    <a:pt x="2351" y="12463"/>
                    <a:pt x="2374" y="12395"/>
                    <a:pt x="2397" y="12304"/>
                  </a:cubicBezTo>
                  <a:cubicBezTo>
                    <a:pt x="2420" y="12212"/>
                    <a:pt x="2442" y="12098"/>
                    <a:pt x="2442" y="12007"/>
                  </a:cubicBezTo>
                  <a:cubicBezTo>
                    <a:pt x="2465" y="11916"/>
                    <a:pt x="2488" y="11824"/>
                    <a:pt x="2488" y="11756"/>
                  </a:cubicBezTo>
                  <a:cubicBezTo>
                    <a:pt x="2534" y="11573"/>
                    <a:pt x="2557" y="11391"/>
                    <a:pt x="2579" y="11185"/>
                  </a:cubicBezTo>
                  <a:cubicBezTo>
                    <a:pt x="2579" y="11162"/>
                    <a:pt x="2579" y="11117"/>
                    <a:pt x="2579" y="11071"/>
                  </a:cubicBezTo>
                  <a:cubicBezTo>
                    <a:pt x="2625" y="11025"/>
                    <a:pt x="2625" y="10957"/>
                    <a:pt x="2625" y="10888"/>
                  </a:cubicBezTo>
                  <a:cubicBezTo>
                    <a:pt x="2648" y="10866"/>
                    <a:pt x="2648" y="10820"/>
                    <a:pt x="2648" y="10774"/>
                  </a:cubicBezTo>
                  <a:cubicBezTo>
                    <a:pt x="2671" y="10660"/>
                    <a:pt x="2671" y="10569"/>
                    <a:pt x="2694" y="10455"/>
                  </a:cubicBezTo>
                  <a:cubicBezTo>
                    <a:pt x="2716" y="10318"/>
                    <a:pt x="2739" y="10181"/>
                    <a:pt x="2739" y="10021"/>
                  </a:cubicBezTo>
                  <a:cubicBezTo>
                    <a:pt x="2762" y="9975"/>
                    <a:pt x="2762" y="9930"/>
                    <a:pt x="2762" y="9884"/>
                  </a:cubicBezTo>
                  <a:cubicBezTo>
                    <a:pt x="2762" y="9861"/>
                    <a:pt x="2762" y="9839"/>
                    <a:pt x="2785" y="9816"/>
                  </a:cubicBezTo>
                  <a:cubicBezTo>
                    <a:pt x="2785" y="9770"/>
                    <a:pt x="2785" y="9724"/>
                    <a:pt x="2785" y="9679"/>
                  </a:cubicBezTo>
                  <a:cubicBezTo>
                    <a:pt x="2808" y="9565"/>
                    <a:pt x="2808" y="9451"/>
                    <a:pt x="2830" y="9359"/>
                  </a:cubicBezTo>
                  <a:cubicBezTo>
                    <a:pt x="2830" y="9154"/>
                    <a:pt x="2853" y="8971"/>
                    <a:pt x="2853" y="8766"/>
                  </a:cubicBezTo>
                  <a:cubicBezTo>
                    <a:pt x="2876" y="8560"/>
                    <a:pt x="2876" y="8332"/>
                    <a:pt x="2899" y="8127"/>
                  </a:cubicBezTo>
                  <a:cubicBezTo>
                    <a:pt x="2899" y="8035"/>
                    <a:pt x="2899" y="7944"/>
                    <a:pt x="2899" y="7853"/>
                  </a:cubicBezTo>
                  <a:cubicBezTo>
                    <a:pt x="2899" y="7739"/>
                    <a:pt x="2899" y="7624"/>
                    <a:pt x="2899" y="7533"/>
                  </a:cubicBezTo>
                  <a:cubicBezTo>
                    <a:pt x="2899" y="7510"/>
                    <a:pt x="2876" y="7488"/>
                    <a:pt x="2876" y="7465"/>
                  </a:cubicBezTo>
                  <a:cubicBezTo>
                    <a:pt x="2876" y="7259"/>
                    <a:pt x="2876" y="7077"/>
                    <a:pt x="2876" y="6871"/>
                  </a:cubicBezTo>
                  <a:cubicBezTo>
                    <a:pt x="2876" y="6666"/>
                    <a:pt x="2876" y="6460"/>
                    <a:pt x="2876" y="6232"/>
                  </a:cubicBezTo>
                  <a:cubicBezTo>
                    <a:pt x="2876" y="6050"/>
                    <a:pt x="2853" y="5890"/>
                    <a:pt x="2853" y="5707"/>
                  </a:cubicBezTo>
                  <a:cubicBezTo>
                    <a:pt x="2853" y="5547"/>
                    <a:pt x="2830" y="5388"/>
                    <a:pt x="2830" y="5205"/>
                  </a:cubicBezTo>
                  <a:cubicBezTo>
                    <a:pt x="2830" y="5205"/>
                    <a:pt x="2808" y="5182"/>
                    <a:pt x="2808" y="5159"/>
                  </a:cubicBezTo>
                  <a:cubicBezTo>
                    <a:pt x="2808" y="5137"/>
                    <a:pt x="2808" y="5114"/>
                    <a:pt x="2785" y="5091"/>
                  </a:cubicBezTo>
                  <a:cubicBezTo>
                    <a:pt x="2785" y="5068"/>
                    <a:pt x="2762" y="5022"/>
                    <a:pt x="2762" y="4977"/>
                  </a:cubicBezTo>
                  <a:cubicBezTo>
                    <a:pt x="2762" y="4908"/>
                    <a:pt x="2739" y="4863"/>
                    <a:pt x="2739" y="4794"/>
                  </a:cubicBezTo>
                  <a:cubicBezTo>
                    <a:pt x="2716" y="4749"/>
                    <a:pt x="2716" y="4726"/>
                    <a:pt x="2716" y="4680"/>
                  </a:cubicBezTo>
                  <a:lnTo>
                    <a:pt x="2694" y="4657"/>
                  </a:lnTo>
                  <a:cubicBezTo>
                    <a:pt x="2671" y="4452"/>
                    <a:pt x="2648" y="4246"/>
                    <a:pt x="2648" y="4041"/>
                  </a:cubicBezTo>
                  <a:cubicBezTo>
                    <a:pt x="2648" y="4041"/>
                    <a:pt x="2648" y="4018"/>
                    <a:pt x="2625" y="3995"/>
                  </a:cubicBezTo>
                  <a:cubicBezTo>
                    <a:pt x="2625" y="3972"/>
                    <a:pt x="2625" y="3950"/>
                    <a:pt x="2625" y="3927"/>
                  </a:cubicBezTo>
                  <a:cubicBezTo>
                    <a:pt x="2602" y="3744"/>
                    <a:pt x="2602" y="3562"/>
                    <a:pt x="2579" y="3379"/>
                  </a:cubicBezTo>
                  <a:cubicBezTo>
                    <a:pt x="2557" y="3288"/>
                    <a:pt x="2534" y="3174"/>
                    <a:pt x="2534" y="3082"/>
                  </a:cubicBezTo>
                  <a:cubicBezTo>
                    <a:pt x="2511" y="3014"/>
                    <a:pt x="2511" y="2922"/>
                    <a:pt x="2488" y="2831"/>
                  </a:cubicBezTo>
                  <a:cubicBezTo>
                    <a:pt x="2465" y="2786"/>
                    <a:pt x="2442" y="2740"/>
                    <a:pt x="2374" y="2717"/>
                  </a:cubicBezTo>
                  <a:cubicBezTo>
                    <a:pt x="2374" y="2694"/>
                    <a:pt x="2374" y="2649"/>
                    <a:pt x="2351" y="2626"/>
                  </a:cubicBezTo>
                  <a:cubicBezTo>
                    <a:pt x="2351" y="2603"/>
                    <a:pt x="2328" y="2557"/>
                    <a:pt x="2305" y="2534"/>
                  </a:cubicBezTo>
                  <a:cubicBezTo>
                    <a:pt x="2305" y="2512"/>
                    <a:pt x="2283" y="2489"/>
                    <a:pt x="2260" y="2466"/>
                  </a:cubicBezTo>
                  <a:cubicBezTo>
                    <a:pt x="2260" y="2443"/>
                    <a:pt x="2237" y="2443"/>
                    <a:pt x="2214" y="2443"/>
                  </a:cubicBezTo>
                  <a:cubicBezTo>
                    <a:pt x="2214" y="2352"/>
                    <a:pt x="2191" y="2283"/>
                    <a:pt x="2169" y="2215"/>
                  </a:cubicBezTo>
                  <a:cubicBezTo>
                    <a:pt x="2146" y="2124"/>
                    <a:pt x="2100" y="2009"/>
                    <a:pt x="2054" y="1918"/>
                  </a:cubicBezTo>
                  <a:cubicBezTo>
                    <a:pt x="2009" y="1827"/>
                    <a:pt x="1986" y="1736"/>
                    <a:pt x="1940" y="1667"/>
                  </a:cubicBezTo>
                  <a:cubicBezTo>
                    <a:pt x="1895" y="1621"/>
                    <a:pt x="1872" y="1576"/>
                    <a:pt x="1849" y="1530"/>
                  </a:cubicBezTo>
                  <a:cubicBezTo>
                    <a:pt x="1826" y="1507"/>
                    <a:pt x="1803" y="1462"/>
                    <a:pt x="1781" y="1416"/>
                  </a:cubicBezTo>
                  <a:cubicBezTo>
                    <a:pt x="1735" y="1370"/>
                    <a:pt x="1689" y="1325"/>
                    <a:pt x="1644" y="1256"/>
                  </a:cubicBezTo>
                  <a:cubicBezTo>
                    <a:pt x="1575" y="1142"/>
                    <a:pt x="1507" y="1028"/>
                    <a:pt x="1438" y="914"/>
                  </a:cubicBezTo>
                  <a:cubicBezTo>
                    <a:pt x="1392" y="845"/>
                    <a:pt x="1324" y="823"/>
                    <a:pt x="1256" y="823"/>
                  </a:cubicBezTo>
                  <a:cubicBezTo>
                    <a:pt x="1233" y="823"/>
                    <a:pt x="1210" y="800"/>
                    <a:pt x="1164" y="777"/>
                  </a:cubicBezTo>
                  <a:cubicBezTo>
                    <a:pt x="1141" y="754"/>
                    <a:pt x="1096" y="731"/>
                    <a:pt x="1073" y="731"/>
                  </a:cubicBezTo>
                  <a:lnTo>
                    <a:pt x="1050" y="731"/>
                  </a:lnTo>
                  <a:cubicBezTo>
                    <a:pt x="1027" y="708"/>
                    <a:pt x="1004" y="686"/>
                    <a:pt x="982" y="663"/>
                  </a:cubicBezTo>
                  <a:lnTo>
                    <a:pt x="982" y="663"/>
                  </a:lnTo>
                  <a:lnTo>
                    <a:pt x="1027" y="686"/>
                  </a:lnTo>
                  <a:cubicBezTo>
                    <a:pt x="959" y="594"/>
                    <a:pt x="890" y="526"/>
                    <a:pt x="822" y="435"/>
                  </a:cubicBezTo>
                  <a:cubicBezTo>
                    <a:pt x="776" y="366"/>
                    <a:pt x="708" y="320"/>
                    <a:pt x="662" y="252"/>
                  </a:cubicBezTo>
                  <a:cubicBezTo>
                    <a:pt x="616" y="229"/>
                    <a:pt x="594" y="183"/>
                    <a:pt x="548" y="161"/>
                  </a:cubicBezTo>
                  <a:cubicBezTo>
                    <a:pt x="525" y="138"/>
                    <a:pt x="502" y="115"/>
                    <a:pt x="457" y="92"/>
                  </a:cubicBezTo>
                  <a:cubicBezTo>
                    <a:pt x="434" y="69"/>
                    <a:pt x="411" y="46"/>
                    <a:pt x="388" y="46"/>
                  </a:cubicBezTo>
                  <a:lnTo>
                    <a:pt x="320" y="46"/>
                  </a:lnTo>
                  <a:cubicBezTo>
                    <a:pt x="274" y="24"/>
                    <a:pt x="228" y="1"/>
                    <a:pt x="206"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9"/>
            <p:cNvSpPr/>
            <p:nvPr/>
          </p:nvSpPr>
          <p:spPr>
            <a:xfrm>
              <a:off x="7077150" y="2396125"/>
              <a:ext cx="26850" cy="54800"/>
            </a:xfrm>
            <a:custGeom>
              <a:avLst/>
              <a:gdLst/>
              <a:ahLst/>
              <a:cxnLst/>
              <a:rect l="l" t="t" r="r" b="b"/>
              <a:pathLst>
                <a:path w="1074" h="2192" extrusionOk="0">
                  <a:moveTo>
                    <a:pt x="1005" y="1"/>
                  </a:moveTo>
                  <a:cubicBezTo>
                    <a:pt x="982" y="1"/>
                    <a:pt x="959" y="24"/>
                    <a:pt x="959" y="46"/>
                  </a:cubicBezTo>
                  <a:cubicBezTo>
                    <a:pt x="936" y="138"/>
                    <a:pt x="913" y="229"/>
                    <a:pt x="890" y="320"/>
                  </a:cubicBezTo>
                  <a:cubicBezTo>
                    <a:pt x="868" y="343"/>
                    <a:pt x="868" y="389"/>
                    <a:pt x="845" y="434"/>
                  </a:cubicBezTo>
                  <a:cubicBezTo>
                    <a:pt x="822" y="480"/>
                    <a:pt x="822" y="526"/>
                    <a:pt x="799" y="571"/>
                  </a:cubicBezTo>
                  <a:cubicBezTo>
                    <a:pt x="776" y="640"/>
                    <a:pt x="731" y="708"/>
                    <a:pt x="708" y="777"/>
                  </a:cubicBezTo>
                  <a:cubicBezTo>
                    <a:pt x="708" y="800"/>
                    <a:pt x="685" y="822"/>
                    <a:pt x="685" y="845"/>
                  </a:cubicBezTo>
                  <a:lnTo>
                    <a:pt x="617" y="959"/>
                  </a:lnTo>
                  <a:cubicBezTo>
                    <a:pt x="594" y="1005"/>
                    <a:pt x="594" y="1028"/>
                    <a:pt x="571" y="1051"/>
                  </a:cubicBezTo>
                  <a:cubicBezTo>
                    <a:pt x="548" y="1074"/>
                    <a:pt x="548" y="1119"/>
                    <a:pt x="525" y="1142"/>
                  </a:cubicBezTo>
                  <a:cubicBezTo>
                    <a:pt x="502" y="1211"/>
                    <a:pt x="457" y="1256"/>
                    <a:pt x="434" y="1325"/>
                  </a:cubicBezTo>
                  <a:cubicBezTo>
                    <a:pt x="388" y="1393"/>
                    <a:pt x="366" y="1462"/>
                    <a:pt x="320" y="1507"/>
                  </a:cubicBezTo>
                  <a:cubicBezTo>
                    <a:pt x="274" y="1576"/>
                    <a:pt x="251" y="1644"/>
                    <a:pt x="206" y="1713"/>
                  </a:cubicBezTo>
                  <a:cubicBezTo>
                    <a:pt x="137" y="1850"/>
                    <a:pt x="69" y="1987"/>
                    <a:pt x="0" y="2124"/>
                  </a:cubicBezTo>
                  <a:cubicBezTo>
                    <a:pt x="0" y="2146"/>
                    <a:pt x="0" y="2169"/>
                    <a:pt x="23" y="2192"/>
                  </a:cubicBezTo>
                  <a:cubicBezTo>
                    <a:pt x="46" y="2192"/>
                    <a:pt x="69" y="2192"/>
                    <a:pt x="92" y="2169"/>
                  </a:cubicBezTo>
                  <a:cubicBezTo>
                    <a:pt x="183" y="1987"/>
                    <a:pt x="274" y="1804"/>
                    <a:pt x="366" y="1644"/>
                  </a:cubicBezTo>
                  <a:cubicBezTo>
                    <a:pt x="411" y="1553"/>
                    <a:pt x="457" y="1462"/>
                    <a:pt x="502" y="1393"/>
                  </a:cubicBezTo>
                  <a:cubicBezTo>
                    <a:pt x="548" y="1325"/>
                    <a:pt x="594" y="1233"/>
                    <a:pt x="617" y="1165"/>
                  </a:cubicBezTo>
                  <a:cubicBezTo>
                    <a:pt x="639" y="1119"/>
                    <a:pt x="685" y="1074"/>
                    <a:pt x="708" y="1028"/>
                  </a:cubicBezTo>
                  <a:cubicBezTo>
                    <a:pt x="708" y="1005"/>
                    <a:pt x="708" y="982"/>
                    <a:pt x="708" y="982"/>
                  </a:cubicBezTo>
                  <a:cubicBezTo>
                    <a:pt x="731" y="937"/>
                    <a:pt x="754" y="914"/>
                    <a:pt x="776" y="868"/>
                  </a:cubicBezTo>
                  <a:cubicBezTo>
                    <a:pt x="776" y="845"/>
                    <a:pt x="799" y="822"/>
                    <a:pt x="822" y="777"/>
                  </a:cubicBezTo>
                  <a:cubicBezTo>
                    <a:pt x="845" y="731"/>
                    <a:pt x="868" y="686"/>
                    <a:pt x="890" y="617"/>
                  </a:cubicBezTo>
                  <a:cubicBezTo>
                    <a:pt x="890" y="571"/>
                    <a:pt x="913" y="526"/>
                    <a:pt x="936" y="480"/>
                  </a:cubicBezTo>
                  <a:cubicBezTo>
                    <a:pt x="959" y="434"/>
                    <a:pt x="959" y="389"/>
                    <a:pt x="982" y="366"/>
                  </a:cubicBezTo>
                  <a:cubicBezTo>
                    <a:pt x="1005" y="252"/>
                    <a:pt x="1027" y="161"/>
                    <a:pt x="1050" y="69"/>
                  </a:cubicBezTo>
                  <a:cubicBezTo>
                    <a:pt x="1073" y="46"/>
                    <a:pt x="1050" y="24"/>
                    <a:pt x="1027"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9"/>
            <p:cNvSpPr/>
            <p:nvPr/>
          </p:nvSpPr>
          <p:spPr>
            <a:xfrm>
              <a:off x="6894550" y="2446925"/>
              <a:ext cx="126125" cy="131275"/>
            </a:xfrm>
            <a:custGeom>
              <a:avLst/>
              <a:gdLst/>
              <a:ahLst/>
              <a:cxnLst/>
              <a:rect l="l" t="t" r="r" b="b"/>
              <a:pathLst>
                <a:path w="5045" h="5251" extrusionOk="0">
                  <a:moveTo>
                    <a:pt x="2488" y="2808"/>
                  </a:moveTo>
                  <a:cubicBezTo>
                    <a:pt x="2488" y="2808"/>
                    <a:pt x="2488" y="2831"/>
                    <a:pt x="2488" y="2831"/>
                  </a:cubicBezTo>
                  <a:cubicBezTo>
                    <a:pt x="2465" y="2831"/>
                    <a:pt x="2465" y="2853"/>
                    <a:pt x="2443" y="2853"/>
                  </a:cubicBezTo>
                  <a:lnTo>
                    <a:pt x="2465" y="2853"/>
                  </a:lnTo>
                  <a:cubicBezTo>
                    <a:pt x="2397" y="2899"/>
                    <a:pt x="2351" y="2945"/>
                    <a:pt x="2306" y="3013"/>
                  </a:cubicBezTo>
                  <a:cubicBezTo>
                    <a:pt x="2306" y="3013"/>
                    <a:pt x="2306" y="3013"/>
                    <a:pt x="2306" y="2990"/>
                  </a:cubicBezTo>
                  <a:cubicBezTo>
                    <a:pt x="2328" y="2968"/>
                    <a:pt x="2351" y="2945"/>
                    <a:pt x="2351" y="2922"/>
                  </a:cubicBezTo>
                  <a:cubicBezTo>
                    <a:pt x="2374" y="2922"/>
                    <a:pt x="2374" y="2899"/>
                    <a:pt x="2397" y="2899"/>
                  </a:cubicBezTo>
                  <a:cubicBezTo>
                    <a:pt x="2397" y="2876"/>
                    <a:pt x="2397" y="2876"/>
                    <a:pt x="2397" y="2876"/>
                  </a:cubicBezTo>
                  <a:cubicBezTo>
                    <a:pt x="2443" y="2853"/>
                    <a:pt x="2465" y="2831"/>
                    <a:pt x="2488" y="2808"/>
                  </a:cubicBezTo>
                  <a:close/>
                  <a:moveTo>
                    <a:pt x="4953" y="0"/>
                  </a:moveTo>
                  <a:cubicBezTo>
                    <a:pt x="4930" y="0"/>
                    <a:pt x="4908" y="23"/>
                    <a:pt x="4908" y="46"/>
                  </a:cubicBezTo>
                  <a:cubicBezTo>
                    <a:pt x="4794" y="206"/>
                    <a:pt x="4679" y="343"/>
                    <a:pt x="4565" y="502"/>
                  </a:cubicBezTo>
                  <a:cubicBezTo>
                    <a:pt x="4520" y="571"/>
                    <a:pt x="4474" y="639"/>
                    <a:pt x="4405" y="708"/>
                  </a:cubicBezTo>
                  <a:cubicBezTo>
                    <a:pt x="4360" y="776"/>
                    <a:pt x="4291" y="845"/>
                    <a:pt x="4246" y="913"/>
                  </a:cubicBezTo>
                  <a:cubicBezTo>
                    <a:pt x="4177" y="982"/>
                    <a:pt x="4109" y="1050"/>
                    <a:pt x="4063" y="1119"/>
                  </a:cubicBezTo>
                  <a:cubicBezTo>
                    <a:pt x="3995" y="1187"/>
                    <a:pt x="3949" y="1278"/>
                    <a:pt x="3881" y="1347"/>
                  </a:cubicBezTo>
                  <a:cubicBezTo>
                    <a:pt x="3858" y="1393"/>
                    <a:pt x="3812" y="1415"/>
                    <a:pt x="3789" y="1461"/>
                  </a:cubicBezTo>
                  <a:cubicBezTo>
                    <a:pt x="3766" y="1438"/>
                    <a:pt x="3721" y="1438"/>
                    <a:pt x="3698" y="1438"/>
                  </a:cubicBezTo>
                  <a:cubicBezTo>
                    <a:pt x="3675" y="1461"/>
                    <a:pt x="3652" y="1461"/>
                    <a:pt x="3629" y="1484"/>
                  </a:cubicBezTo>
                  <a:cubicBezTo>
                    <a:pt x="3607" y="1484"/>
                    <a:pt x="3607" y="1507"/>
                    <a:pt x="3584" y="1507"/>
                  </a:cubicBezTo>
                  <a:cubicBezTo>
                    <a:pt x="3561" y="1530"/>
                    <a:pt x="3538" y="1552"/>
                    <a:pt x="3515" y="1575"/>
                  </a:cubicBezTo>
                  <a:lnTo>
                    <a:pt x="3356" y="1758"/>
                  </a:lnTo>
                  <a:cubicBezTo>
                    <a:pt x="3356" y="1758"/>
                    <a:pt x="3333" y="1781"/>
                    <a:pt x="3333" y="1781"/>
                  </a:cubicBezTo>
                  <a:lnTo>
                    <a:pt x="3310" y="1781"/>
                  </a:lnTo>
                  <a:cubicBezTo>
                    <a:pt x="3287" y="1781"/>
                    <a:pt x="3241" y="1803"/>
                    <a:pt x="3219" y="1803"/>
                  </a:cubicBezTo>
                  <a:cubicBezTo>
                    <a:pt x="3196" y="1826"/>
                    <a:pt x="3173" y="1849"/>
                    <a:pt x="3150" y="1872"/>
                  </a:cubicBezTo>
                  <a:cubicBezTo>
                    <a:pt x="3127" y="1895"/>
                    <a:pt x="3104" y="1918"/>
                    <a:pt x="3082" y="1940"/>
                  </a:cubicBezTo>
                  <a:cubicBezTo>
                    <a:pt x="3036" y="1986"/>
                    <a:pt x="2990" y="2032"/>
                    <a:pt x="2922" y="2077"/>
                  </a:cubicBezTo>
                  <a:cubicBezTo>
                    <a:pt x="2831" y="2169"/>
                    <a:pt x="2739" y="2237"/>
                    <a:pt x="2625" y="2328"/>
                  </a:cubicBezTo>
                  <a:cubicBezTo>
                    <a:pt x="2625" y="2328"/>
                    <a:pt x="2602" y="2351"/>
                    <a:pt x="2602" y="2351"/>
                  </a:cubicBezTo>
                  <a:cubicBezTo>
                    <a:pt x="2590" y="2348"/>
                    <a:pt x="2577" y="2347"/>
                    <a:pt x="2565" y="2347"/>
                  </a:cubicBezTo>
                  <a:cubicBezTo>
                    <a:pt x="2486" y="2347"/>
                    <a:pt x="2410" y="2403"/>
                    <a:pt x="2351" y="2443"/>
                  </a:cubicBezTo>
                  <a:cubicBezTo>
                    <a:pt x="2306" y="2465"/>
                    <a:pt x="2260" y="2488"/>
                    <a:pt x="2214" y="2534"/>
                  </a:cubicBezTo>
                  <a:cubicBezTo>
                    <a:pt x="2169" y="2557"/>
                    <a:pt x="2146" y="2579"/>
                    <a:pt x="2100" y="2602"/>
                  </a:cubicBezTo>
                  <a:cubicBezTo>
                    <a:pt x="2100" y="2602"/>
                    <a:pt x="2077" y="2625"/>
                    <a:pt x="2054" y="2625"/>
                  </a:cubicBezTo>
                  <a:cubicBezTo>
                    <a:pt x="2032" y="2648"/>
                    <a:pt x="2009" y="2671"/>
                    <a:pt x="1963" y="2694"/>
                  </a:cubicBezTo>
                  <a:cubicBezTo>
                    <a:pt x="1918" y="2716"/>
                    <a:pt x="1872" y="2739"/>
                    <a:pt x="1826" y="2785"/>
                  </a:cubicBezTo>
                  <a:cubicBezTo>
                    <a:pt x="1803" y="2785"/>
                    <a:pt x="1781" y="2785"/>
                    <a:pt x="1781" y="2808"/>
                  </a:cubicBezTo>
                  <a:cubicBezTo>
                    <a:pt x="1758" y="2762"/>
                    <a:pt x="1712" y="2739"/>
                    <a:pt x="1689" y="2739"/>
                  </a:cubicBezTo>
                  <a:cubicBezTo>
                    <a:pt x="1674" y="2739"/>
                    <a:pt x="1659" y="2729"/>
                    <a:pt x="1637" y="2729"/>
                  </a:cubicBezTo>
                  <a:cubicBezTo>
                    <a:pt x="1626" y="2729"/>
                    <a:pt x="1613" y="2732"/>
                    <a:pt x="1598" y="2739"/>
                  </a:cubicBezTo>
                  <a:cubicBezTo>
                    <a:pt x="1575" y="2739"/>
                    <a:pt x="1552" y="2739"/>
                    <a:pt x="1530" y="2762"/>
                  </a:cubicBezTo>
                  <a:cubicBezTo>
                    <a:pt x="1461" y="2808"/>
                    <a:pt x="1438" y="2853"/>
                    <a:pt x="1393" y="2899"/>
                  </a:cubicBezTo>
                  <a:cubicBezTo>
                    <a:pt x="1370" y="2945"/>
                    <a:pt x="1347" y="2990"/>
                    <a:pt x="1301" y="3036"/>
                  </a:cubicBezTo>
                  <a:cubicBezTo>
                    <a:pt x="1256" y="3127"/>
                    <a:pt x="1210" y="3196"/>
                    <a:pt x="1164" y="3264"/>
                  </a:cubicBezTo>
                  <a:cubicBezTo>
                    <a:pt x="1096" y="3356"/>
                    <a:pt x="1050" y="3424"/>
                    <a:pt x="1005" y="3515"/>
                  </a:cubicBezTo>
                  <a:cubicBezTo>
                    <a:pt x="959" y="3607"/>
                    <a:pt x="913" y="3675"/>
                    <a:pt x="868" y="3766"/>
                  </a:cubicBezTo>
                  <a:cubicBezTo>
                    <a:pt x="799" y="3835"/>
                    <a:pt x="753" y="3926"/>
                    <a:pt x="685" y="4017"/>
                  </a:cubicBezTo>
                  <a:cubicBezTo>
                    <a:pt x="639" y="4109"/>
                    <a:pt x="594" y="4177"/>
                    <a:pt x="525" y="4269"/>
                  </a:cubicBezTo>
                  <a:cubicBezTo>
                    <a:pt x="411" y="4428"/>
                    <a:pt x="297" y="4588"/>
                    <a:pt x="183" y="4748"/>
                  </a:cubicBezTo>
                  <a:cubicBezTo>
                    <a:pt x="137" y="4794"/>
                    <a:pt x="114" y="4816"/>
                    <a:pt x="92" y="4862"/>
                  </a:cubicBezTo>
                  <a:cubicBezTo>
                    <a:pt x="46" y="4908"/>
                    <a:pt x="23" y="4953"/>
                    <a:pt x="0" y="5022"/>
                  </a:cubicBezTo>
                  <a:cubicBezTo>
                    <a:pt x="0" y="5090"/>
                    <a:pt x="46" y="5182"/>
                    <a:pt x="137" y="5204"/>
                  </a:cubicBezTo>
                  <a:cubicBezTo>
                    <a:pt x="160" y="5227"/>
                    <a:pt x="206" y="5227"/>
                    <a:pt x="251" y="5227"/>
                  </a:cubicBezTo>
                  <a:cubicBezTo>
                    <a:pt x="297" y="5227"/>
                    <a:pt x="320" y="5250"/>
                    <a:pt x="365" y="5250"/>
                  </a:cubicBezTo>
                  <a:cubicBezTo>
                    <a:pt x="457" y="5250"/>
                    <a:pt x="571" y="5227"/>
                    <a:pt x="662" y="5227"/>
                  </a:cubicBezTo>
                  <a:cubicBezTo>
                    <a:pt x="753" y="5204"/>
                    <a:pt x="845" y="5182"/>
                    <a:pt x="936" y="5182"/>
                  </a:cubicBezTo>
                  <a:cubicBezTo>
                    <a:pt x="1005" y="5182"/>
                    <a:pt x="1050" y="5159"/>
                    <a:pt x="1119" y="5136"/>
                  </a:cubicBezTo>
                  <a:cubicBezTo>
                    <a:pt x="1187" y="5113"/>
                    <a:pt x="1256" y="5067"/>
                    <a:pt x="1301" y="5022"/>
                  </a:cubicBezTo>
                  <a:cubicBezTo>
                    <a:pt x="1370" y="4976"/>
                    <a:pt x="1415" y="4930"/>
                    <a:pt x="1438" y="4862"/>
                  </a:cubicBezTo>
                  <a:cubicBezTo>
                    <a:pt x="1484" y="4771"/>
                    <a:pt x="1530" y="4702"/>
                    <a:pt x="1552" y="4634"/>
                  </a:cubicBezTo>
                  <a:cubicBezTo>
                    <a:pt x="1644" y="4497"/>
                    <a:pt x="1712" y="4360"/>
                    <a:pt x="1803" y="4246"/>
                  </a:cubicBezTo>
                  <a:cubicBezTo>
                    <a:pt x="1918" y="4086"/>
                    <a:pt x="2032" y="3949"/>
                    <a:pt x="2146" y="3812"/>
                  </a:cubicBezTo>
                  <a:cubicBezTo>
                    <a:pt x="2237" y="3652"/>
                    <a:pt x="2351" y="3515"/>
                    <a:pt x="2465" y="3401"/>
                  </a:cubicBezTo>
                  <a:cubicBezTo>
                    <a:pt x="2579" y="3264"/>
                    <a:pt x="2694" y="3150"/>
                    <a:pt x="2808" y="3013"/>
                  </a:cubicBezTo>
                  <a:cubicBezTo>
                    <a:pt x="2831" y="3013"/>
                    <a:pt x="2831" y="2990"/>
                    <a:pt x="2853" y="2968"/>
                  </a:cubicBezTo>
                  <a:cubicBezTo>
                    <a:pt x="2990" y="2831"/>
                    <a:pt x="3127" y="2694"/>
                    <a:pt x="3264" y="2534"/>
                  </a:cubicBezTo>
                  <a:cubicBezTo>
                    <a:pt x="3378" y="2420"/>
                    <a:pt x="3515" y="2283"/>
                    <a:pt x="3629" y="2146"/>
                  </a:cubicBezTo>
                  <a:cubicBezTo>
                    <a:pt x="3744" y="2009"/>
                    <a:pt x="3858" y="1849"/>
                    <a:pt x="3972" y="1712"/>
                  </a:cubicBezTo>
                  <a:cubicBezTo>
                    <a:pt x="4086" y="1575"/>
                    <a:pt x="4177" y="1415"/>
                    <a:pt x="4269" y="1278"/>
                  </a:cubicBezTo>
                  <a:cubicBezTo>
                    <a:pt x="4337" y="1164"/>
                    <a:pt x="4405" y="1096"/>
                    <a:pt x="4451" y="982"/>
                  </a:cubicBezTo>
                  <a:cubicBezTo>
                    <a:pt x="4520" y="890"/>
                    <a:pt x="4588" y="799"/>
                    <a:pt x="4634" y="708"/>
                  </a:cubicBezTo>
                  <a:cubicBezTo>
                    <a:pt x="4771" y="502"/>
                    <a:pt x="4908" y="320"/>
                    <a:pt x="5022" y="114"/>
                  </a:cubicBezTo>
                  <a:cubicBezTo>
                    <a:pt x="5045" y="92"/>
                    <a:pt x="5045" y="46"/>
                    <a:pt x="4999" y="23"/>
                  </a:cubicBezTo>
                  <a:cubicBezTo>
                    <a:pt x="4999" y="23"/>
                    <a:pt x="4976" y="0"/>
                    <a:pt x="4953"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9"/>
            <p:cNvSpPr/>
            <p:nvPr/>
          </p:nvSpPr>
          <p:spPr>
            <a:xfrm>
              <a:off x="6677700" y="2313950"/>
              <a:ext cx="152375" cy="234150"/>
            </a:xfrm>
            <a:custGeom>
              <a:avLst/>
              <a:gdLst/>
              <a:ahLst/>
              <a:cxnLst/>
              <a:rect l="l" t="t" r="r" b="b"/>
              <a:pathLst>
                <a:path w="6095" h="9366" extrusionOk="0">
                  <a:moveTo>
                    <a:pt x="199" y="8744"/>
                  </a:moveTo>
                  <a:cubicBezTo>
                    <a:pt x="193" y="8746"/>
                    <a:pt x="184" y="8751"/>
                    <a:pt x="183" y="8764"/>
                  </a:cubicBezTo>
                  <a:lnTo>
                    <a:pt x="183" y="8764"/>
                  </a:lnTo>
                  <a:cubicBezTo>
                    <a:pt x="189" y="8757"/>
                    <a:pt x="194" y="8751"/>
                    <a:pt x="199" y="8744"/>
                  </a:cubicBezTo>
                  <a:close/>
                  <a:moveTo>
                    <a:pt x="5981" y="1"/>
                  </a:moveTo>
                  <a:cubicBezTo>
                    <a:pt x="5935" y="1"/>
                    <a:pt x="5890" y="24"/>
                    <a:pt x="5890" y="69"/>
                  </a:cubicBezTo>
                  <a:cubicBezTo>
                    <a:pt x="5844" y="184"/>
                    <a:pt x="5798" y="320"/>
                    <a:pt x="5753" y="435"/>
                  </a:cubicBezTo>
                  <a:cubicBezTo>
                    <a:pt x="5684" y="572"/>
                    <a:pt x="5638" y="709"/>
                    <a:pt x="5570" y="845"/>
                  </a:cubicBezTo>
                  <a:cubicBezTo>
                    <a:pt x="5433" y="1119"/>
                    <a:pt x="5296" y="1370"/>
                    <a:pt x="5136" y="1644"/>
                  </a:cubicBezTo>
                  <a:cubicBezTo>
                    <a:pt x="5098" y="1720"/>
                    <a:pt x="5060" y="1797"/>
                    <a:pt x="5022" y="1873"/>
                  </a:cubicBezTo>
                  <a:cubicBezTo>
                    <a:pt x="4931" y="2032"/>
                    <a:pt x="4840" y="2169"/>
                    <a:pt x="4748" y="2329"/>
                  </a:cubicBezTo>
                  <a:cubicBezTo>
                    <a:pt x="4634" y="2489"/>
                    <a:pt x="4543" y="2649"/>
                    <a:pt x="4452" y="2808"/>
                  </a:cubicBezTo>
                  <a:cubicBezTo>
                    <a:pt x="4246" y="3151"/>
                    <a:pt x="4041" y="3470"/>
                    <a:pt x="3812" y="3790"/>
                  </a:cubicBezTo>
                  <a:cubicBezTo>
                    <a:pt x="3767" y="3881"/>
                    <a:pt x="3698" y="3950"/>
                    <a:pt x="3653" y="4041"/>
                  </a:cubicBezTo>
                  <a:cubicBezTo>
                    <a:pt x="3607" y="4132"/>
                    <a:pt x="3539" y="4201"/>
                    <a:pt x="3470" y="4292"/>
                  </a:cubicBezTo>
                  <a:cubicBezTo>
                    <a:pt x="3424" y="4361"/>
                    <a:pt x="3379" y="4452"/>
                    <a:pt x="3310" y="4543"/>
                  </a:cubicBezTo>
                  <a:cubicBezTo>
                    <a:pt x="3265" y="4612"/>
                    <a:pt x="3196" y="4680"/>
                    <a:pt x="3150" y="4771"/>
                  </a:cubicBezTo>
                  <a:cubicBezTo>
                    <a:pt x="3082" y="4840"/>
                    <a:pt x="3036" y="4931"/>
                    <a:pt x="2991" y="5000"/>
                  </a:cubicBezTo>
                  <a:cubicBezTo>
                    <a:pt x="2922" y="5091"/>
                    <a:pt x="2877" y="5159"/>
                    <a:pt x="2808" y="5228"/>
                  </a:cubicBezTo>
                  <a:cubicBezTo>
                    <a:pt x="2717" y="5388"/>
                    <a:pt x="2603" y="5547"/>
                    <a:pt x="2489" y="5684"/>
                  </a:cubicBezTo>
                  <a:cubicBezTo>
                    <a:pt x="2374" y="5844"/>
                    <a:pt x="2260" y="6004"/>
                    <a:pt x="2146" y="6164"/>
                  </a:cubicBezTo>
                  <a:cubicBezTo>
                    <a:pt x="2032" y="6324"/>
                    <a:pt x="1918" y="6460"/>
                    <a:pt x="1804" y="6620"/>
                  </a:cubicBezTo>
                  <a:cubicBezTo>
                    <a:pt x="1735" y="6689"/>
                    <a:pt x="1667" y="6780"/>
                    <a:pt x="1621" y="6871"/>
                  </a:cubicBezTo>
                  <a:cubicBezTo>
                    <a:pt x="1553" y="6940"/>
                    <a:pt x="1507" y="7031"/>
                    <a:pt x="1439" y="7100"/>
                  </a:cubicBezTo>
                  <a:cubicBezTo>
                    <a:pt x="1324" y="7259"/>
                    <a:pt x="1210" y="7419"/>
                    <a:pt x="1096" y="7556"/>
                  </a:cubicBezTo>
                  <a:lnTo>
                    <a:pt x="617" y="8195"/>
                  </a:lnTo>
                  <a:lnTo>
                    <a:pt x="389" y="8469"/>
                  </a:lnTo>
                  <a:cubicBezTo>
                    <a:pt x="366" y="8538"/>
                    <a:pt x="320" y="8583"/>
                    <a:pt x="274" y="8652"/>
                  </a:cubicBezTo>
                  <a:cubicBezTo>
                    <a:pt x="244" y="8683"/>
                    <a:pt x="223" y="8713"/>
                    <a:pt x="199" y="8744"/>
                  </a:cubicBezTo>
                  <a:lnTo>
                    <a:pt x="199" y="8744"/>
                  </a:lnTo>
                  <a:cubicBezTo>
                    <a:pt x="203" y="8743"/>
                    <a:pt x="206" y="8743"/>
                    <a:pt x="206" y="8743"/>
                  </a:cubicBezTo>
                  <a:lnTo>
                    <a:pt x="206" y="8743"/>
                  </a:lnTo>
                  <a:lnTo>
                    <a:pt x="183" y="8766"/>
                  </a:lnTo>
                  <a:cubicBezTo>
                    <a:pt x="183" y="8765"/>
                    <a:pt x="183" y="8764"/>
                    <a:pt x="183" y="8764"/>
                  </a:cubicBezTo>
                  <a:lnTo>
                    <a:pt x="183" y="8764"/>
                  </a:lnTo>
                  <a:cubicBezTo>
                    <a:pt x="176" y="8772"/>
                    <a:pt x="169" y="8780"/>
                    <a:pt x="160" y="8789"/>
                  </a:cubicBezTo>
                  <a:cubicBezTo>
                    <a:pt x="138" y="8811"/>
                    <a:pt x="138" y="8811"/>
                    <a:pt x="115" y="8857"/>
                  </a:cubicBezTo>
                  <a:cubicBezTo>
                    <a:pt x="92" y="8880"/>
                    <a:pt x="92" y="8880"/>
                    <a:pt x="69" y="8880"/>
                  </a:cubicBezTo>
                  <a:cubicBezTo>
                    <a:pt x="69" y="8903"/>
                    <a:pt x="46" y="8903"/>
                    <a:pt x="46" y="8926"/>
                  </a:cubicBezTo>
                  <a:cubicBezTo>
                    <a:pt x="23" y="8948"/>
                    <a:pt x="1" y="8994"/>
                    <a:pt x="1" y="9017"/>
                  </a:cubicBezTo>
                  <a:cubicBezTo>
                    <a:pt x="1" y="9085"/>
                    <a:pt x="46" y="9108"/>
                    <a:pt x="92" y="9131"/>
                  </a:cubicBezTo>
                  <a:cubicBezTo>
                    <a:pt x="115" y="9154"/>
                    <a:pt x="138" y="9154"/>
                    <a:pt x="160" y="9154"/>
                  </a:cubicBezTo>
                  <a:cubicBezTo>
                    <a:pt x="183" y="9154"/>
                    <a:pt x="229" y="9177"/>
                    <a:pt x="252" y="9177"/>
                  </a:cubicBezTo>
                  <a:cubicBezTo>
                    <a:pt x="343" y="9222"/>
                    <a:pt x="411" y="9245"/>
                    <a:pt x="480" y="9291"/>
                  </a:cubicBezTo>
                  <a:cubicBezTo>
                    <a:pt x="526" y="9314"/>
                    <a:pt x="548" y="9314"/>
                    <a:pt x="594" y="9314"/>
                  </a:cubicBezTo>
                  <a:cubicBezTo>
                    <a:pt x="617" y="9336"/>
                    <a:pt x="663" y="9359"/>
                    <a:pt x="708" y="9359"/>
                  </a:cubicBezTo>
                  <a:cubicBezTo>
                    <a:pt x="724" y="9363"/>
                    <a:pt x="740" y="9365"/>
                    <a:pt x="755" y="9365"/>
                  </a:cubicBezTo>
                  <a:cubicBezTo>
                    <a:pt x="829" y="9365"/>
                    <a:pt x="899" y="9321"/>
                    <a:pt x="936" y="9245"/>
                  </a:cubicBezTo>
                  <a:cubicBezTo>
                    <a:pt x="982" y="9200"/>
                    <a:pt x="1005" y="9131"/>
                    <a:pt x="1051" y="9085"/>
                  </a:cubicBezTo>
                  <a:cubicBezTo>
                    <a:pt x="1096" y="9017"/>
                    <a:pt x="1142" y="8971"/>
                    <a:pt x="1188" y="8903"/>
                  </a:cubicBezTo>
                  <a:cubicBezTo>
                    <a:pt x="1233" y="8811"/>
                    <a:pt x="1302" y="8720"/>
                    <a:pt x="1370" y="8629"/>
                  </a:cubicBezTo>
                  <a:cubicBezTo>
                    <a:pt x="1393" y="8652"/>
                    <a:pt x="1416" y="8652"/>
                    <a:pt x="1439" y="8652"/>
                  </a:cubicBezTo>
                  <a:cubicBezTo>
                    <a:pt x="1461" y="8652"/>
                    <a:pt x="1484" y="8629"/>
                    <a:pt x="1484" y="8629"/>
                  </a:cubicBezTo>
                  <a:cubicBezTo>
                    <a:pt x="1530" y="8629"/>
                    <a:pt x="1553" y="8606"/>
                    <a:pt x="1576" y="8583"/>
                  </a:cubicBezTo>
                  <a:cubicBezTo>
                    <a:pt x="1621" y="8515"/>
                    <a:pt x="1667" y="8469"/>
                    <a:pt x="1712" y="8401"/>
                  </a:cubicBezTo>
                  <a:cubicBezTo>
                    <a:pt x="1735" y="8355"/>
                    <a:pt x="1758" y="8332"/>
                    <a:pt x="1804" y="8287"/>
                  </a:cubicBezTo>
                  <a:cubicBezTo>
                    <a:pt x="1849" y="8218"/>
                    <a:pt x="1918" y="8127"/>
                    <a:pt x="1964" y="8058"/>
                  </a:cubicBezTo>
                  <a:cubicBezTo>
                    <a:pt x="2032" y="7967"/>
                    <a:pt x="2101" y="7853"/>
                    <a:pt x="2169" y="7762"/>
                  </a:cubicBezTo>
                  <a:cubicBezTo>
                    <a:pt x="2237" y="7670"/>
                    <a:pt x="2283" y="7579"/>
                    <a:pt x="2352" y="7488"/>
                  </a:cubicBezTo>
                  <a:cubicBezTo>
                    <a:pt x="2397" y="7396"/>
                    <a:pt x="2466" y="7305"/>
                    <a:pt x="2511" y="7214"/>
                  </a:cubicBezTo>
                  <a:cubicBezTo>
                    <a:pt x="2557" y="7145"/>
                    <a:pt x="2625" y="7054"/>
                    <a:pt x="2671" y="6985"/>
                  </a:cubicBezTo>
                  <a:cubicBezTo>
                    <a:pt x="2785" y="6780"/>
                    <a:pt x="2899" y="6597"/>
                    <a:pt x="2991" y="6392"/>
                  </a:cubicBezTo>
                  <a:cubicBezTo>
                    <a:pt x="3036" y="6324"/>
                    <a:pt x="3082" y="6232"/>
                    <a:pt x="3128" y="6164"/>
                  </a:cubicBezTo>
                  <a:cubicBezTo>
                    <a:pt x="3173" y="6095"/>
                    <a:pt x="3219" y="6027"/>
                    <a:pt x="3265" y="5958"/>
                  </a:cubicBezTo>
                  <a:cubicBezTo>
                    <a:pt x="3333" y="5844"/>
                    <a:pt x="3402" y="5753"/>
                    <a:pt x="3470" y="5662"/>
                  </a:cubicBezTo>
                  <a:cubicBezTo>
                    <a:pt x="3539" y="5570"/>
                    <a:pt x="3516" y="5456"/>
                    <a:pt x="3447" y="5411"/>
                  </a:cubicBezTo>
                  <a:cubicBezTo>
                    <a:pt x="3409" y="5382"/>
                    <a:pt x="3367" y="5369"/>
                    <a:pt x="3327" y="5369"/>
                  </a:cubicBezTo>
                  <a:cubicBezTo>
                    <a:pt x="3272" y="5369"/>
                    <a:pt x="3223" y="5394"/>
                    <a:pt x="3196" y="5433"/>
                  </a:cubicBezTo>
                  <a:cubicBezTo>
                    <a:pt x="3105" y="5525"/>
                    <a:pt x="3036" y="5616"/>
                    <a:pt x="2968" y="5730"/>
                  </a:cubicBezTo>
                  <a:cubicBezTo>
                    <a:pt x="2945" y="5753"/>
                    <a:pt x="2922" y="5776"/>
                    <a:pt x="2899" y="5821"/>
                  </a:cubicBezTo>
                  <a:lnTo>
                    <a:pt x="2877" y="5821"/>
                  </a:lnTo>
                  <a:cubicBezTo>
                    <a:pt x="2968" y="5684"/>
                    <a:pt x="3059" y="5547"/>
                    <a:pt x="3150" y="5411"/>
                  </a:cubicBezTo>
                  <a:cubicBezTo>
                    <a:pt x="3219" y="5342"/>
                    <a:pt x="3265" y="5274"/>
                    <a:pt x="3310" y="5205"/>
                  </a:cubicBezTo>
                  <a:cubicBezTo>
                    <a:pt x="3379" y="5114"/>
                    <a:pt x="3424" y="5045"/>
                    <a:pt x="3493" y="4954"/>
                  </a:cubicBezTo>
                  <a:cubicBezTo>
                    <a:pt x="3539" y="4886"/>
                    <a:pt x="3607" y="4794"/>
                    <a:pt x="3653" y="4726"/>
                  </a:cubicBezTo>
                  <a:cubicBezTo>
                    <a:pt x="3721" y="4634"/>
                    <a:pt x="3767" y="4566"/>
                    <a:pt x="3835" y="4475"/>
                  </a:cubicBezTo>
                  <a:cubicBezTo>
                    <a:pt x="3949" y="4315"/>
                    <a:pt x="4041" y="4132"/>
                    <a:pt x="4155" y="3973"/>
                  </a:cubicBezTo>
                  <a:cubicBezTo>
                    <a:pt x="4269" y="3813"/>
                    <a:pt x="4383" y="3653"/>
                    <a:pt x="4474" y="3493"/>
                  </a:cubicBezTo>
                  <a:cubicBezTo>
                    <a:pt x="4604" y="3299"/>
                    <a:pt x="4713" y="3105"/>
                    <a:pt x="4840" y="2892"/>
                  </a:cubicBezTo>
                  <a:lnTo>
                    <a:pt x="4840" y="2892"/>
                  </a:lnTo>
                  <a:cubicBezTo>
                    <a:pt x="4840" y="2894"/>
                    <a:pt x="4840" y="2897"/>
                    <a:pt x="4840" y="2900"/>
                  </a:cubicBezTo>
                  <a:cubicBezTo>
                    <a:pt x="4931" y="2717"/>
                    <a:pt x="5045" y="2557"/>
                    <a:pt x="5136" y="2375"/>
                  </a:cubicBezTo>
                  <a:cubicBezTo>
                    <a:pt x="5228" y="2215"/>
                    <a:pt x="5319" y="2032"/>
                    <a:pt x="5410" y="1873"/>
                  </a:cubicBezTo>
                  <a:cubicBezTo>
                    <a:pt x="5501" y="1713"/>
                    <a:pt x="5570" y="1553"/>
                    <a:pt x="5661" y="1370"/>
                  </a:cubicBezTo>
                  <a:cubicBezTo>
                    <a:pt x="5730" y="1211"/>
                    <a:pt x="5798" y="1028"/>
                    <a:pt x="5867" y="845"/>
                  </a:cubicBezTo>
                  <a:cubicBezTo>
                    <a:pt x="5890" y="777"/>
                    <a:pt x="5912" y="709"/>
                    <a:pt x="5935" y="640"/>
                  </a:cubicBezTo>
                  <a:cubicBezTo>
                    <a:pt x="5958" y="572"/>
                    <a:pt x="5958" y="503"/>
                    <a:pt x="5981" y="435"/>
                  </a:cubicBezTo>
                  <a:cubicBezTo>
                    <a:pt x="5981" y="435"/>
                    <a:pt x="5981" y="435"/>
                    <a:pt x="5981" y="457"/>
                  </a:cubicBezTo>
                  <a:cubicBezTo>
                    <a:pt x="6004" y="412"/>
                    <a:pt x="6004" y="366"/>
                    <a:pt x="6004" y="320"/>
                  </a:cubicBezTo>
                  <a:lnTo>
                    <a:pt x="6004" y="366"/>
                  </a:lnTo>
                  <a:cubicBezTo>
                    <a:pt x="6026" y="275"/>
                    <a:pt x="6049" y="206"/>
                    <a:pt x="6072" y="138"/>
                  </a:cubicBezTo>
                  <a:cubicBezTo>
                    <a:pt x="6095" y="92"/>
                    <a:pt x="6072" y="24"/>
                    <a:pt x="6026"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9"/>
            <p:cNvSpPr/>
            <p:nvPr/>
          </p:nvSpPr>
          <p:spPr>
            <a:xfrm>
              <a:off x="6751875" y="2319100"/>
              <a:ext cx="84475" cy="144625"/>
            </a:xfrm>
            <a:custGeom>
              <a:avLst/>
              <a:gdLst/>
              <a:ahLst/>
              <a:cxnLst/>
              <a:rect l="l" t="t" r="r" b="b"/>
              <a:pathLst>
                <a:path w="3379" h="5785" extrusionOk="0">
                  <a:moveTo>
                    <a:pt x="3128" y="0"/>
                  </a:moveTo>
                  <a:lnTo>
                    <a:pt x="3082" y="23"/>
                  </a:lnTo>
                  <a:cubicBezTo>
                    <a:pt x="3059" y="23"/>
                    <a:pt x="3059" y="46"/>
                    <a:pt x="3037" y="69"/>
                  </a:cubicBezTo>
                  <a:cubicBezTo>
                    <a:pt x="3037" y="69"/>
                    <a:pt x="3037" y="69"/>
                    <a:pt x="3037" y="92"/>
                  </a:cubicBezTo>
                  <a:lnTo>
                    <a:pt x="3014" y="92"/>
                  </a:lnTo>
                  <a:cubicBezTo>
                    <a:pt x="3014" y="114"/>
                    <a:pt x="2991" y="137"/>
                    <a:pt x="2991" y="137"/>
                  </a:cubicBezTo>
                  <a:cubicBezTo>
                    <a:pt x="2991" y="160"/>
                    <a:pt x="2968" y="183"/>
                    <a:pt x="2968" y="229"/>
                  </a:cubicBezTo>
                  <a:cubicBezTo>
                    <a:pt x="2945" y="274"/>
                    <a:pt x="2923" y="320"/>
                    <a:pt x="2900" y="366"/>
                  </a:cubicBezTo>
                  <a:cubicBezTo>
                    <a:pt x="2900" y="388"/>
                    <a:pt x="2900" y="411"/>
                    <a:pt x="2877" y="434"/>
                  </a:cubicBezTo>
                  <a:cubicBezTo>
                    <a:pt x="2877" y="480"/>
                    <a:pt x="2854" y="503"/>
                    <a:pt x="2854" y="548"/>
                  </a:cubicBezTo>
                  <a:cubicBezTo>
                    <a:pt x="2854" y="571"/>
                    <a:pt x="2854" y="594"/>
                    <a:pt x="2877" y="594"/>
                  </a:cubicBezTo>
                  <a:cubicBezTo>
                    <a:pt x="2877" y="617"/>
                    <a:pt x="2877" y="617"/>
                    <a:pt x="2900" y="617"/>
                  </a:cubicBezTo>
                  <a:cubicBezTo>
                    <a:pt x="2877" y="639"/>
                    <a:pt x="2877" y="685"/>
                    <a:pt x="2854" y="708"/>
                  </a:cubicBezTo>
                  <a:cubicBezTo>
                    <a:pt x="2854" y="708"/>
                    <a:pt x="2854" y="731"/>
                    <a:pt x="2854" y="731"/>
                  </a:cubicBezTo>
                  <a:cubicBezTo>
                    <a:pt x="2786" y="822"/>
                    <a:pt x="2740" y="936"/>
                    <a:pt x="2694" y="1028"/>
                  </a:cubicBezTo>
                  <a:cubicBezTo>
                    <a:pt x="2649" y="1096"/>
                    <a:pt x="2603" y="1187"/>
                    <a:pt x="2557" y="1256"/>
                  </a:cubicBezTo>
                  <a:cubicBezTo>
                    <a:pt x="2466" y="1438"/>
                    <a:pt x="2375" y="1598"/>
                    <a:pt x="2283" y="1781"/>
                  </a:cubicBezTo>
                  <a:cubicBezTo>
                    <a:pt x="2283" y="1781"/>
                    <a:pt x="2283" y="1758"/>
                    <a:pt x="2283" y="1758"/>
                  </a:cubicBezTo>
                  <a:cubicBezTo>
                    <a:pt x="2261" y="1804"/>
                    <a:pt x="2238" y="1849"/>
                    <a:pt x="2215" y="1895"/>
                  </a:cubicBezTo>
                  <a:cubicBezTo>
                    <a:pt x="2192" y="1941"/>
                    <a:pt x="2146" y="1986"/>
                    <a:pt x="2124" y="2055"/>
                  </a:cubicBezTo>
                  <a:cubicBezTo>
                    <a:pt x="2124" y="2055"/>
                    <a:pt x="2101" y="2055"/>
                    <a:pt x="2101" y="2077"/>
                  </a:cubicBezTo>
                  <a:cubicBezTo>
                    <a:pt x="2078" y="2123"/>
                    <a:pt x="2032" y="2192"/>
                    <a:pt x="1987" y="2260"/>
                  </a:cubicBezTo>
                  <a:cubicBezTo>
                    <a:pt x="1987" y="2260"/>
                    <a:pt x="1987" y="2283"/>
                    <a:pt x="1964" y="2306"/>
                  </a:cubicBezTo>
                  <a:cubicBezTo>
                    <a:pt x="1964" y="2329"/>
                    <a:pt x="1941" y="2329"/>
                    <a:pt x="1941" y="2351"/>
                  </a:cubicBezTo>
                  <a:cubicBezTo>
                    <a:pt x="1827" y="2557"/>
                    <a:pt x="1690" y="2739"/>
                    <a:pt x="1576" y="2945"/>
                  </a:cubicBezTo>
                  <a:cubicBezTo>
                    <a:pt x="1462" y="3105"/>
                    <a:pt x="1348" y="3287"/>
                    <a:pt x="1233" y="3447"/>
                  </a:cubicBezTo>
                  <a:cubicBezTo>
                    <a:pt x="1119" y="3607"/>
                    <a:pt x="1005" y="3789"/>
                    <a:pt x="891" y="3949"/>
                  </a:cubicBezTo>
                  <a:cubicBezTo>
                    <a:pt x="754" y="4177"/>
                    <a:pt x="594" y="4383"/>
                    <a:pt x="435" y="4588"/>
                  </a:cubicBezTo>
                  <a:cubicBezTo>
                    <a:pt x="298" y="4794"/>
                    <a:pt x="161" y="4999"/>
                    <a:pt x="24" y="5205"/>
                  </a:cubicBezTo>
                  <a:cubicBezTo>
                    <a:pt x="24" y="5227"/>
                    <a:pt x="1" y="5273"/>
                    <a:pt x="1" y="5296"/>
                  </a:cubicBezTo>
                  <a:cubicBezTo>
                    <a:pt x="1" y="5319"/>
                    <a:pt x="1" y="5364"/>
                    <a:pt x="1" y="5387"/>
                  </a:cubicBezTo>
                  <a:cubicBezTo>
                    <a:pt x="24" y="5410"/>
                    <a:pt x="47" y="5433"/>
                    <a:pt x="69" y="5456"/>
                  </a:cubicBezTo>
                  <a:cubicBezTo>
                    <a:pt x="92" y="5478"/>
                    <a:pt x="115" y="5478"/>
                    <a:pt x="138" y="5478"/>
                  </a:cubicBezTo>
                  <a:cubicBezTo>
                    <a:pt x="115" y="5524"/>
                    <a:pt x="115" y="5547"/>
                    <a:pt x="92" y="5570"/>
                  </a:cubicBezTo>
                  <a:cubicBezTo>
                    <a:pt x="69" y="5593"/>
                    <a:pt x="69" y="5615"/>
                    <a:pt x="69" y="5638"/>
                  </a:cubicBezTo>
                  <a:cubicBezTo>
                    <a:pt x="92" y="5684"/>
                    <a:pt x="115" y="5730"/>
                    <a:pt x="138" y="5752"/>
                  </a:cubicBezTo>
                  <a:cubicBezTo>
                    <a:pt x="170" y="5768"/>
                    <a:pt x="191" y="5785"/>
                    <a:pt x="217" y="5785"/>
                  </a:cubicBezTo>
                  <a:cubicBezTo>
                    <a:pt x="227" y="5785"/>
                    <a:pt x="239" y="5782"/>
                    <a:pt x="252" y="5775"/>
                  </a:cubicBezTo>
                  <a:cubicBezTo>
                    <a:pt x="298" y="5775"/>
                    <a:pt x="343" y="5752"/>
                    <a:pt x="366" y="5730"/>
                  </a:cubicBezTo>
                  <a:cubicBezTo>
                    <a:pt x="412" y="5638"/>
                    <a:pt x="457" y="5570"/>
                    <a:pt x="503" y="5501"/>
                  </a:cubicBezTo>
                  <a:cubicBezTo>
                    <a:pt x="503" y="5478"/>
                    <a:pt x="526" y="5478"/>
                    <a:pt x="549" y="5456"/>
                  </a:cubicBezTo>
                  <a:cubicBezTo>
                    <a:pt x="617" y="5364"/>
                    <a:pt x="686" y="5273"/>
                    <a:pt x="754" y="5182"/>
                  </a:cubicBezTo>
                  <a:cubicBezTo>
                    <a:pt x="823" y="5090"/>
                    <a:pt x="868" y="4999"/>
                    <a:pt x="937" y="4931"/>
                  </a:cubicBezTo>
                  <a:cubicBezTo>
                    <a:pt x="1005" y="4839"/>
                    <a:pt x="1051" y="4748"/>
                    <a:pt x="1119" y="4657"/>
                  </a:cubicBezTo>
                  <a:cubicBezTo>
                    <a:pt x="1188" y="4565"/>
                    <a:pt x="1233" y="4474"/>
                    <a:pt x="1302" y="4406"/>
                  </a:cubicBezTo>
                  <a:cubicBezTo>
                    <a:pt x="1416" y="4223"/>
                    <a:pt x="1530" y="4040"/>
                    <a:pt x="1644" y="3858"/>
                  </a:cubicBezTo>
                  <a:lnTo>
                    <a:pt x="1690" y="3767"/>
                  </a:lnTo>
                  <a:cubicBezTo>
                    <a:pt x="1713" y="3744"/>
                    <a:pt x="1713" y="3721"/>
                    <a:pt x="1713" y="3721"/>
                  </a:cubicBezTo>
                  <a:cubicBezTo>
                    <a:pt x="1736" y="3675"/>
                    <a:pt x="1758" y="3652"/>
                    <a:pt x="1758" y="3630"/>
                  </a:cubicBezTo>
                  <a:cubicBezTo>
                    <a:pt x="1827" y="3515"/>
                    <a:pt x="1895" y="3401"/>
                    <a:pt x="1964" y="3287"/>
                  </a:cubicBezTo>
                  <a:cubicBezTo>
                    <a:pt x="1987" y="3219"/>
                    <a:pt x="2010" y="3173"/>
                    <a:pt x="2055" y="3127"/>
                  </a:cubicBezTo>
                  <a:cubicBezTo>
                    <a:pt x="2101" y="3013"/>
                    <a:pt x="2169" y="2922"/>
                    <a:pt x="2215" y="2831"/>
                  </a:cubicBezTo>
                  <a:cubicBezTo>
                    <a:pt x="2238" y="2808"/>
                    <a:pt x="2238" y="2785"/>
                    <a:pt x="2238" y="2762"/>
                  </a:cubicBezTo>
                  <a:cubicBezTo>
                    <a:pt x="2306" y="2671"/>
                    <a:pt x="2352" y="2557"/>
                    <a:pt x="2420" y="2465"/>
                  </a:cubicBezTo>
                  <a:cubicBezTo>
                    <a:pt x="2466" y="2374"/>
                    <a:pt x="2534" y="2260"/>
                    <a:pt x="2580" y="2169"/>
                  </a:cubicBezTo>
                  <a:cubicBezTo>
                    <a:pt x="2671" y="1986"/>
                    <a:pt x="2786" y="1804"/>
                    <a:pt x="2877" y="1621"/>
                  </a:cubicBezTo>
                  <a:cubicBezTo>
                    <a:pt x="2923" y="1575"/>
                    <a:pt x="2945" y="1507"/>
                    <a:pt x="2968" y="1461"/>
                  </a:cubicBezTo>
                  <a:cubicBezTo>
                    <a:pt x="2991" y="1416"/>
                    <a:pt x="3014" y="1370"/>
                    <a:pt x="3037" y="1301"/>
                  </a:cubicBezTo>
                  <a:cubicBezTo>
                    <a:pt x="3082" y="1210"/>
                    <a:pt x="3128" y="1119"/>
                    <a:pt x="3174" y="1028"/>
                  </a:cubicBezTo>
                  <a:cubicBezTo>
                    <a:pt x="3219" y="936"/>
                    <a:pt x="3242" y="845"/>
                    <a:pt x="3288" y="754"/>
                  </a:cubicBezTo>
                  <a:cubicBezTo>
                    <a:pt x="3311" y="662"/>
                    <a:pt x="3333" y="594"/>
                    <a:pt x="3356" y="503"/>
                  </a:cubicBezTo>
                  <a:cubicBezTo>
                    <a:pt x="3379" y="434"/>
                    <a:pt x="3379" y="388"/>
                    <a:pt x="3379" y="320"/>
                  </a:cubicBezTo>
                  <a:cubicBezTo>
                    <a:pt x="3379" y="274"/>
                    <a:pt x="3356" y="206"/>
                    <a:pt x="3311" y="160"/>
                  </a:cubicBezTo>
                  <a:cubicBezTo>
                    <a:pt x="3311" y="137"/>
                    <a:pt x="3311" y="114"/>
                    <a:pt x="3288" y="69"/>
                  </a:cubicBezTo>
                  <a:cubicBezTo>
                    <a:pt x="3288" y="23"/>
                    <a:pt x="3242" y="0"/>
                    <a:pt x="3196"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9"/>
            <p:cNvSpPr/>
            <p:nvPr/>
          </p:nvSpPr>
          <p:spPr>
            <a:xfrm>
              <a:off x="6739900" y="2313400"/>
              <a:ext cx="87900" cy="151300"/>
            </a:xfrm>
            <a:custGeom>
              <a:avLst/>
              <a:gdLst/>
              <a:ahLst/>
              <a:cxnLst/>
              <a:rect l="l" t="t" r="r" b="b"/>
              <a:pathLst>
                <a:path w="3516" h="6052" extrusionOk="0">
                  <a:moveTo>
                    <a:pt x="3379" y="0"/>
                  </a:moveTo>
                  <a:cubicBezTo>
                    <a:pt x="3310" y="0"/>
                    <a:pt x="3265" y="23"/>
                    <a:pt x="3242" y="69"/>
                  </a:cubicBezTo>
                  <a:cubicBezTo>
                    <a:pt x="3150" y="251"/>
                    <a:pt x="3082" y="434"/>
                    <a:pt x="2991" y="616"/>
                  </a:cubicBezTo>
                  <a:cubicBezTo>
                    <a:pt x="2922" y="776"/>
                    <a:pt x="2854" y="913"/>
                    <a:pt x="2785" y="1073"/>
                  </a:cubicBezTo>
                  <a:cubicBezTo>
                    <a:pt x="2717" y="1256"/>
                    <a:pt x="2625" y="1415"/>
                    <a:pt x="2534" y="1575"/>
                  </a:cubicBezTo>
                  <a:cubicBezTo>
                    <a:pt x="2443" y="1758"/>
                    <a:pt x="2352" y="1917"/>
                    <a:pt x="2260" y="2100"/>
                  </a:cubicBezTo>
                  <a:cubicBezTo>
                    <a:pt x="2078" y="2420"/>
                    <a:pt x="1872" y="2739"/>
                    <a:pt x="1690" y="3082"/>
                  </a:cubicBezTo>
                  <a:cubicBezTo>
                    <a:pt x="1598" y="3241"/>
                    <a:pt x="1484" y="3401"/>
                    <a:pt x="1393" y="3561"/>
                  </a:cubicBezTo>
                  <a:cubicBezTo>
                    <a:pt x="1302" y="3721"/>
                    <a:pt x="1187" y="3880"/>
                    <a:pt x="1096" y="4040"/>
                  </a:cubicBezTo>
                  <a:cubicBezTo>
                    <a:pt x="1005" y="4177"/>
                    <a:pt x="914" y="4314"/>
                    <a:pt x="845" y="4451"/>
                  </a:cubicBezTo>
                  <a:cubicBezTo>
                    <a:pt x="754" y="4611"/>
                    <a:pt x="662" y="4748"/>
                    <a:pt x="571" y="4885"/>
                  </a:cubicBezTo>
                  <a:cubicBezTo>
                    <a:pt x="411" y="5159"/>
                    <a:pt x="274" y="5433"/>
                    <a:pt x="92" y="5684"/>
                  </a:cubicBezTo>
                  <a:cubicBezTo>
                    <a:pt x="69" y="5706"/>
                    <a:pt x="46" y="5729"/>
                    <a:pt x="46" y="5752"/>
                  </a:cubicBezTo>
                  <a:cubicBezTo>
                    <a:pt x="1" y="5775"/>
                    <a:pt x="1" y="5821"/>
                    <a:pt x="1" y="5866"/>
                  </a:cubicBezTo>
                  <a:cubicBezTo>
                    <a:pt x="1" y="5912"/>
                    <a:pt x="23" y="5958"/>
                    <a:pt x="46" y="6003"/>
                  </a:cubicBezTo>
                  <a:cubicBezTo>
                    <a:pt x="78" y="6035"/>
                    <a:pt x="120" y="6052"/>
                    <a:pt x="162" y="6052"/>
                  </a:cubicBezTo>
                  <a:cubicBezTo>
                    <a:pt x="211" y="6052"/>
                    <a:pt x="261" y="6029"/>
                    <a:pt x="297" y="5980"/>
                  </a:cubicBezTo>
                  <a:cubicBezTo>
                    <a:pt x="389" y="5889"/>
                    <a:pt x="480" y="5775"/>
                    <a:pt x="548" y="5661"/>
                  </a:cubicBezTo>
                  <a:cubicBezTo>
                    <a:pt x="617" y="5592"/>
                    <a:pt x="662" y="5501"/>
                    <a:pt x="708" y="5433"/>
                  </a:cubicBezTo>
                  <a:cubicBezTo>
                    <a:pt x="799" y="5250"/>
                    <a:pt x="914" y="5090"/>
                    <a:pt x="1005" y="4930"/>
                  </a:cubicBezTo>
                  <a:cubicBezTo>
                    <a:pt x="1096" y="4771"/>
                    <a:pt x="1210" y="4588"/>
                    <a:pt x="1324" y="4428"/>
                  </a:cubicBezTo>
                  <a:cubicBezTo>
                    <a:pt x="1416" y="4268"/>
                    <a:pt x="1530" y="4086"/>
                    <a:pt x="1621" y="3926"/>
                  </a:cubicBezTo>
                  <a:cubicBezTo>
                    <a:pt x="1735" y="3766"/>
                    <a:pt x="1827" y="3607"/>
                    <a:pt x="1918" y="3447"/>
                  </a:cubicBezTo>
                  <a:cubicBezTo>
                    <a:pt x="2009" y="3287"/>
                    <a:pt x="2100" y="3104"/>
                    <a:pt x="2192" y="2945"/>
                  </a:cubicBezTo>
                  <a:cubicBezTo>
                    <a:pt x="2283" y="2785"/>
                    <a:pt x="2374" y="2625"/>
                    <a:pt x="2466" y="2465"/>
                  </a:cubicBezTo>
                  <a:cubicBezTo>
                    <a:pt x="2580" y="2283"/>
                    <a:pt x="2648" y="2123"/>
                    <a:pt x="2740" y="1963"/>
                  </a:cubicBezTo>
                  <a:cubicBezTo>
                    <a:pt x="2808" y="1826"/>
                    <a:pt x="2877" y="1712"/>
                    <a:pt x="2922" y="1598"/>
                  </a:cubicBezTo>
                  <a:cubicBezTo>
                    <a:pt x="2991" y="1461"/>
                    <a:pt x="3036" y="1324"/>
                    <a:pt x="3082" y="1187"/>
                  </a:cubicBezTo>
                  <a:cubicBezTo>
                    <a:pt x="3173" y="982"/>
                    <a:pt x="3265" y="753"/>
                    <a:pt x="3333" y="525"/>
                  </a:cubicBezTo>
                  <a:cubicBezTo>
                    <a:pt x="3379" y="411"/>
                    <a:pt x="3424" y="297"/>
                    <a:pt x="3493" y="206"/>
                  </a:cubicBezTo>
                  <a:cubicBezTo>
                    <a:pt x="3516" y="137"/>
                    <a:pt x="3493" y="46"/>
                    <a:pt x="3424" y="23"/>
                  </a:cubicBezTo>
                  <a:cubicBezTo>
                    <a:pt x="3424" y="0"/>
                    <a:pt x="3402" y="0"/>
                    <a:pt x="3379"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9"/>
            <p:cNvSpPr/>
            <p:nvPr/>
          </p:nvSpPr>
          <p:spPr>
            <a:xfrm>
              <a:off x="6744475" y="2312825"/>
              <a:ext cx="81625" cy="151825"/>
            </a:xfrm>
            <a:custGeom>
              <a:avLst/>
              <a:gdLst/>
              <a:ahLst/>
              <a:cxnLst/>
              <a:rect l="l" t="t" r="r" b="b"/>
              <a:pathLst>
                <a:path w="3265" h="6073" extrusionOk="0">
                  <a:moveTo>
                    <a:pt x="3150" y="0"/>
                  </a:moveTo>
                  <a:cubicBezTo>
                    <a:pt x="3127" y="0"/>
                    <a:pt x="3082" y="23"/>
                    <a:pt x="3059" y="69"/>
                  </a:cubicBezTo>
                  <a:cubicBezTo>
                    <a:pt x="2990" y="251"/>
                    <a:pt x="2922" y="411"/>
                    <a:pt x="2830" y="594"/>
                  </a:cubicBezTo>
                  <a:cubicBezTo>
                    <a:pt x="2739" y="754"/>
                    <a:pt x="2648" y="913"/>
                    <a:pt x="2579" y="1073"/>
                  </a:cubicBezTo>
                  <a:cubicBezTo>
                    <a:pt x="2511" y="1233"/>
                    <a:pt x="2420" y="1393"/>
                    <a:pt x="2351" y="1552"/>
                  </a:cubicBezTo>
                  <a:cubicBezTo>
                    <a:pt x="2260" y="1712"/>
                    <a:pt x="2191" y="1849"/>
                    <a:pt x="2100" y="2009"/>
                  </a:cubicBezTo>
                  <a:cubicBezTo>
                    <a:pt x="2032" y="2169"/>
                    <a:pt x="1940" y="2351"/>
                    <a:pt x="1849" y="2511"/>
                  </a:cubicBezTo>
                  <a:cubicBezTo>
                    <a:pt x="1758" y="2671"/>
                    <a:pt x="1666" y="2853"/>
                    <a:pt x="1575" y="3013"/>
                  </a:cubicBezTo>
                  <a:cubicBezTo>
                    <a:pt x="1484" y="3196"/>
                    <a:pt x="1392" y="3356"/>
                    <a:pt x="1301" y="3538"/>
                  </a:cubicBezTo>
                  <a:cubicBezTo>
                    <a:pt x="1210" y="3698"/>
                    <a:pt x="1119" y="3858"/>
                    <a:pt x="1050" y="4018"/>
                  </a:cubicBezTo>
                  <a:cubicBezTo>
                    <a:pt x="890" y="4314"/>
                    <a:pt x="753" y="4611"/>
                    <a:pt x="571" y="4885"/>
                  </a:cubicBezTo>
                  <a:cubicBezTo>
                    <a:pt x="479" y="5045"/>
                    <a:pt x="388" y="5182"/>
                    <a:pt x="297" y="5341"/>
                  </a:cubicBezTo>
                  <a:cubicBezTo>
                    <a:pt x="206" y="5501"/>
                    <a:pt x="114" y="5684"/>
                    <a:pt x="46" y="5844"/>
                  </a:cubicBezTo>
                  <a:cubicBezTo>
                    <a:pt x="0" y="5935"/>
                    <a:pt x="23" y="6026"/>
                    <a:pt x="91" y="6049"/>
                  </a:cubicBezTo>
                  <a:cubicBezTo>
                    <a:pt x="124" y="6065"/>
                    <a:pt x="156" y="6073"/>
                    <a:pt x="186" y="6073"/>
                  </a:cubicBezTo>
                  <a:cubicBezTo>
                    <a:pt x="242" y="6073"/>
                    <a:pt x="290" y="6048"/>
                    <a:pt x="320" y="6003"/>
                  </a:cubicBezTo>
                  <a:cubicBezTo>
                    <a:pt x="365" y="5889"/>
                    <a:pt x="434" y="5775"/>
                    <a:pt x="502" y="5661"/>
                  </a:cubicBezTo>
                  <a:cubicBezTo>
                    <a:pt x="525" y="5615"/>
                    <a:pt x="548" y="5570"/>
                    <a:pt x="571" y="5547"/>
                  </a:cubicBezTo>
                  <a:cubicBezTo>
                    <a:pt x="594" y="5501"/>
                    <a:pt x="639" y="5456"/>
                    <a:pt x="662" y="5410"/>
                  </a:cubicBezTo>
                  <a:cubicBezTo>
                    <a:pt x="776" y="5227"/>
                    <a:pt x="890" y="5068"/>
                    <a:pt x="982" y="4885"/>
                  </a:cubicBezTo>
                  <a:cubicBezTo>
                    <a:pt x="1187" y="4543"/>
                    <a:pt x="1347" y="4200"/>
                    <a:pt x="1529" y="3858"/>
                  </a:cubicBezTo>
                  <a:cubicBezTo>
                    <a:pt x="1621" y="3675"/>
                    <a:pt x="1712" y="3515"/>
                    <a:pt x="1781" y="3356"/>
                  </a:cubicBezTo>
                  <a:cubicBezTo>
                    <a:pt x="1895" y="3173"/>
                    <a:pt x="1963" y="2990"/>
                    <a:pt x="2054" y="2831"/>
                  </a:cubicBezTo>
                  <a:cubicBezTo>
                    <a:pt x="2146" y="2648"/>
                    <a:pt x="2237" y="2488"/>
                    <a:pt x="2306" y="2306"/>
                  </a:cubicBezTo>
                  <a:cubicBezTo>
                    <a:pt x="2397" y="2169"/>
                    <a:pt x="2465" y="1986"/>
                    <a:pt x="2534" y="1826"/>
                  </a:cubicBezTo>
                  <a:cubicBezTo>
                    <a:pt x="2648" y="1575"/>
                    <a:pt x="2762" y="1301"/>
                    <a:pt x="2876" y="1027"/>
                  </a:cubicBezTo>
                  <a:cubicBezTo>
                    <a:pt x="2945" y="890"/>
                    <a:pt x="3013" y="754"/>
                    <a:pt x="3059" y="617"/>
                  </a:cubicBezTo>
                  <a:cubicBezTo>
                    <a:pt x="3127" y="457"/>
                    <a:pt x="3196" y="320"/>
                    <a:pt x="3241" y="160"/>
                  </a:cubicBezTo>
                  <a:cubicBezTo>
                    <a:pt x="3264" y="137"/>
                    <a:pt x="3264" y="114"/>
                    <a:pt x="3264" y="69"/>
                  </a:cubicBezTo>
                  <a:cubicBezTo>
                    <a:pt x="3241" y="46"/>
                    <a:pt x="3241" y="23"/>
                    <a:pt x="3196" y="23"/>
                  </a:cubicBezTo>
                  <a:cubicBezTo>
                    <a:pt x="3196" y="0"/>
                    <a:pt x="3173" y="0"/>
                    <a:pt x="3150"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9"/>
            <p:cNvSpPr/>
            <p:nvPr/>
          </p:nvSpPr>
          <p:spPr>
            <a:xfrm>
              <a:off x="6697100" y="2341925"/>
              <a:ext cx="95900" cy="144950"/>
            </a:xfrm>
            <a:custGeom>
              <a:avLst/>
              <a:gdLst/>
              <a:ahLst/>
              <a:cxnLst/>
              <a:rect l="l" t="t" r="r" b="b"/>
              <a:pathLst>
                <a:path w="3836" h="5798" extrusionOk="0">
                  <a:moveTo>
                    <a:pt x="1393" y="3630"/>
                  </a:moveTo>
                  <a:cubicBezTo>
                    <a:pt x="1389" y="3637"/>
                    <a:pt x="1385" y="3646"/>
                    <a:pt x="1380" y="3654"/>
                  </a:cubicBezTo>
                  <a:lnTo>
                    <a:pt x="1380" y="3654"/>
                  </a:lnTo>
                  <a:cubicBezTo>
                    <a:pt x="1386" y="3648"/>
                    <a:pt x="1393" y="3642"/>
                    <a:pt x="1393" y="3630"/>
                  </a:cubicBezTo>
                  <a:close/>
                  <a:moveTo>
                    <a:pt x="1380" y="3654"/>
                  </a:moveTo>
                  <a:cubicBezTo>
                    <a:pt x="1376" y="3658"/>
                    <a:pt x="1372" y="3663"/>
                    <a:pt x="1371" y="3669"/>
                  </a:cubicBezTo>
                  <a:lnTo>
                    <a:pt x="1371" y="3669"/>
                  </a:lnTo>
                  <a:cubicBezTo>
                    <a:pt x="1374" y="3664"/>
                    <a:pt x="1377" y="3659"/>
                    <a:pt x="1380" y="3654"/>
                  </a:cubicBezTo>
                  <a:close/>
                  <a:moveTo>
                    <a:pt x="1552" y="4055"/>
                  </a:moveTo>
                  <a:cubicBezTo>
                    <a:pt x="1545" y="4065"/>
                    <a:pt x="1537" y="4076"/>
                    <a:pt x="1530" y="4086"/>
                  </a:cubicBezTo>
                  <a:cubicBezTo>
                    <a:pt x="1547" y="4069"/>
                    <a:pt x="1551" y="4065"/>
                    <a:pt x="1552" y="4055"/>
                  </a:cubicBezTo>
                  <a:close/>
                  <a:moveTo>
                    <a:pt x="1022" y="4153"/>
                  </a:moveTo>
                  <a:cubicBezTo>
                    <a:pt x="1018" y="4160"/>
                    <a:pt x="1014" y="4166"/>
                    <a:pt x="1008" y="4173"/>
                  </a:cubicBezTo>
                  <a:lnTo>
                    <a:pt x="1008" y="4173"/>
                  </a:lnTo>
                  <a:cubicBezTo>
                    <a:pt x="1013" y="4166"/>
                    <a:pt x="1017" y="4159"/>
                    <a:pt x="1022" y="4153"/>
                  </a:cubicBezTo>
                  <a:close/>
                  <a:moveTo>
                    <a:pt x="868" y="4337"/>
                  </a:moveTo>
                  <a:cubicBezTo>
                    <a:pt x="863" y="4351"/>
                    <a:pt x="858" y="4364"/>
                    <a:pt x="852" y="4376"/>
                  </a:cubicBezTo>
                  <a:lnTo>
                    <a:pt x="852" y="4376"/>
                  </a:lnTo>
                  <a:cubicBezTo>
                    <a:pt x="868" y="4360"/>
                    <a:pt x="868" y="4358"/>
                    <a:pt x="868" y="4337"/>
                  </a:cubicBezTo>
                  <a:close/>
                  <a:moveTo>
                    <a:pt x="3767" y="0"/>
                  </a:moveTo>
                  <a:cubicBezTo>
                    <a:pt x="3744" y="0"/>
                    <a:pt x="3744" y="0"/>
                    <a:pt x="3721" y="23"/>
                  </a:cubicBezTo>
                  <a:cubicBezTo>
                    <a:pt x="3676" y="115"/>
                    <a:pt x="3630" y="206"/>
                    <a:pt x="3584" y="297"/>
                  </a:cubicBezTo>
                  <a:cubicBezTo>
                    <a:pt x="3561" y="366"/>
                    <a:pt x="3516" y="457"/>
                    <a:pt x="3470" y="525"/>
                  </a:cubicBezTo>
                  <a:cubicBezTo>
                    <a:pt x="3424" y="617"/>
                    <a:pt x="3379" y="685"/>
                    <a:pt x="3333" y="776"/>
                  </a:cubicBezTo>
                  <a:cubicBezTo>
                    <a:pt x="3287" y="845"/>
                    <a:pt x="3242" y="936"/>
                    <a:pt x="3196" y="1005"/>
                  </a:cubicBezTo>
                  <a:cubicBezTo>
                    <a:pt x="3105" y="1164"/>
                    <a:pt x="2991" y="1324"/>
                    <a:pt x="2877" y="1461"/>
                  </a:cubicBezTo>
                  <a:cubicBezTo>
                    <a:pt x="2785" y="1621"/>
                    <a:pt x="2694" y="1781"/>
                    <a:pt x="2580" y="1918"/>
                  </a:cubicBezTo>
                  <a:cubicBezTo>
                    <a:pt x="2489" y="2055"/>
                    <a:pt x="2397" y="2214"/>
                    <a:pt x="2283" y="2351"/>
                  </a:cubicBezTo>
                  <a:cubicBezTo>
                    <a:pt x="2192" y="2488"/>
                    <a:pt x="2101" y="2625"/>
                    <a:pt x="2009" y="2762"/>
                  </a:cubicBezTo>
                  <a:cubicBezTo>
                    <a:pt x="1918" y="2899"/>
                    <a:pt x="1827" y="3036"/>
                    <a:pt x="1735" y="3173"/>
                  </a:cubicBezTo>
                  <a:cubicBezTo>
                    <a:pt x="1621" y="3310"/>
                    <a:pt x="1530" y="3447"/>
                    <a:pt x="1439" y="3584"/>
                  </a:cubicBezTo>
                  <a:cubicBezTo>
                    <a:pt x="1416" y="3607"/>
                    <a:pt x="1393" y="3652"/>
                    <a:pt x="1370" y="3675"/>
                  </a:cubicBezTo>
                  <a:cubicBezTo>
                    <a:pt x="1370" y="3673"/>
                    <a:pt x="1370" y="3671"/>
                    <a:pt x="1371" y="3669"/>
                  </a:cubicBezTo>
                  <a:lnTo>
                    <a:pt x="1371" y="3669"/>
                  </a:lnTo>
                  <a:cubicBezTo>
                    <a:pt x="1346" y="3710"/>
                    <a:pt x="1313" y="3756"/>
                    <a:pt x="1279" y="3789"/>
                  </a:cubicBezTo>
                  <a:cubicBezTo>
                    <a:pt x="1233" y="3881"/>
                    <a:pt x="1165" y="3949"/>
                    <a:pt x="1096" y="4040"/>
                  </a:cubicBezTo>
                  <a:cubicBezTo>
                    <a:pt x="1119" y="4018"/>
                    <a:pt x="1119" y="4018"/>
                    <a:pt x="1142" y="3995"/>
                  </a:cubicBezTo>
                  <a:lnTo>
                    <a:pt x="1142" y="3995"/>
                  </a:lnTo>
                  <a:cubicBezTo>
                    <a:pt x="1102" y="4055"/>
                    <a:pt x="1062" y="4097"/>
                    <a:pt x="1022" y="4153"/>
                  </a:cubicBezTo>
                  <a:lnTo>
                    <a:pt x="1022" y="4153"/>
                  </a:lnTo>
                  <a:cubicBezTo>
                    <a:pt x="1026" y="4146"/>
                    <a:pt x="1028" y="4139"/>
                    <a:pt x="1028" y="4132"/>
                  </a:cubicBezTo>
                  <a:lnTo>
                    <a:pt x="1028" y="4132"/>
                  </a:lnTo>
                  <a:lnTo>
                    <a:pt x="1006" y="4175"/>
                  </a:lnTo>
                  <a:lnTo>
                    <a:pt x="1006" y="4175"/>
                  </a:lnTo>
                  <a:cubicBezTo>
                    <a:pt x="1007" y="4174"/>
                    <a:pt x="1007" y="4174"/>
                    <a:pt x="1008" y="4173"/>
                  </a:cubicBezTo>
                  <a:lnTo>
                    <a:pt x="1008" y="4173"/>
                  </a:lnTo>
                  <a:cubicBezTo>
                    <a:pt x="1007" y="4175"/>
                    <a:pt x="1006" y="4176"/>
                    <a:pt x="1005" y="4177"/>
                  </a:cubicBezTo>
                  <a:lnTo>
                    <a:pt x="1006" y="4175"/>
                  </a:lnTo>
                  <a:lnTo>
                    <a:pt x="1006" y="4175"/>
                  </a:lnTo>
                  <a:cubicBezTo>
                    <a:pt x="999" y="4184"/>
                    <a:pt x="990" y="4192"/>
                    <a:pt x="982" y="4200"/>
                  </a:cubicBezTo>
                  <a:cubicBezTo>
                    <a:pt x="959" y="4223"/>
                    <a:pt x="936" y="4269"/>
                    <a:pt x="914" y="4292"/>
                  </a:cubicBezTo>
                  <a:cubicBezTo>
                    <a:pt x="908" y="4297"/>
                    <a:pt x="902" y="4303"/>
                    <a:pt x="891" y="4314"/>
                  </a:cubicBezTo>
                  <a:cubicBezTo>
                    <a:pt x="891" y="4335"/>
                    <a:pt x="872" y="4356"/>
                    <a:pt x="852" y="4376"/>
                  </a:cubicBezTo>
                  <a:lnTo>
                    <a:pt x="852" y="4376"/>
                  </a:lnTo>
                  <a:cubicBezTo>
                    <a:pt x="852" y="4376"/>
                    <a:pt x="852" y="4376"/>
                    <a:pt x="852" y="4376"/>
                  </a:cubicBezTo>
                  <a:lnTo>
                    <a:pt x="852" y="4376"/>
                  </a:lnTo>
                  <a:cubicBezTo>
                    <a:pt x="850" y="4378"/>
                    <a:pt x="848" y="4380"/>
                    <a:pt x="846" y="4382"/>
                  </a:cubicBezTo>
                  <a:lnTo>
                    <a:pt x="846" y="4382"/>
                  </a:lnTo>
                  <a:cubicBezTo>
                    <a:pt x="848" y="4380"/>
                    <a:pt x="850" y="4378"/>
                    <a:pt x="852" y="4376"/>
                  </a:cubicBezTo>
                  <a:lnTo>
                    <a:pt x="852" y="4376"/>
                  </a:lnTo>
                  <a:cubicBezTo>
                    <a:pt x="828" y="4424"/>
                    <a:pt x="795" y="4461"/>
                    <a:pt x="777" y="4497"/>
                  </a:cubicBezTo>
                  <a:cubicBezTo>
                    <a:pt x="754" y="4543"/>
                    <a:pt x="708" y="4565"/>
                    <a:pt x="685" y="4611"/>
                  </a:cubicBezTo>
                  <a:cubicBezTo>
                    <a:pt x="663" y="4657"/>
                    <a:pt x="640" y="4680"/>
                    <a:pt x="617" y="4702"/>
                  </a:cubicBezTo>
                  <a:cubicBezTo>
                    <a:pt x="594" y="4725"/>
                    <a:pt x="594" y="4725"/>
                    <a:pt x="594" y="4748"/>
                  </a:cubicBezTo>
                  <a:cubicBezTo>
                    <a:pt x="575" y="4767"/>
                    <a:pt x="557" y="4785"/>
                    <a:pt x="538" y="4817"/>
                  </a:cubicBezTo>
                  <a:lnTo>
                    <a:pt x="538" y="4817"/>
                  </a:lnTo>
                  <a:cubicBezTo>
                    <a:pt x="526" y="4817"/>
                    <a:pt x="526" y="4821"/>
                    <a:pt x="526" y="4839"/>
                  </a:cubicBezTo>
                  <a:cubicBezTo>
                    <a:pt x="526" y="4829"/>
                    <a:pt x="531" y="4823"/>
                    <a:pt x="536" y="4820"/>
                  </a:cubicBezTo>
                  <a:lnTo>
                    <a:pt x="536" y="4820"/>
                  </a:lnTo>
                  <a:cubicBezTo>
                    <a:pt x="533" y="4826"/>
                    <a:pt x="529" y="4832"/>
                    <a:pt x="526" y="4839"/>
                  </a:cubicBezTo>
                  <a:cubicBezTo>
                    <a:pt x="480" y="4885"/>
                    <a:pt x="457" y="4931"/>
                    <a:pt x="412" y="4976"/>
                  </a:cubicBezTo>
                  <a:cubicBezTo>
                    <a:pt x="389" y="4999"/>
                    <a:pt x="366" y="5045"/>
                    <a:pt x="343" y="5090"/>
                  </a:cubicBezTo>
                  <a:cubicBezTo>
                    <a:pt x="320" y="5113"/>
                    <a:pt x="297" y="5159"/>
                    <a:pt x="275" y="5182"/>
                  </a:cubicBezTo>
                  <a:cubicBezTo>
                    <a:pt x="183" y="5296"/>
                    <a:pt x="115" y="5410"/>
                    <a:pt x="46" y="5524"/>
                  </a:cubicBezTo>
                  <a:cubicBezTo>
                    <a:pt x="1" y="5593"/>
                    <a:pt x="23" y="5684"/>
                    <a:pt x="69" y="5730"/>
                  </a:cubicBezTo>
                  <a:cubicBezTo>
                    <a:pt x="115" y="5775"/>
                    <a:pt x="160" y="5798"/>
                    <a:pt x="206" y="5798"/>
                  </a:cubicBezTo>
                  <a:cubicBezTo>
                    <a:pt x="252" y="5798"/>
                    <a:pt x="297" y="5775"/>
                    <a:pt x="320" y="5730"/>
                  </a:cubicBezTo>
                  <a:cubicBezTo>
                    <a:pt x="366" y="5707"/>
                    <a:pt x="389" y="5661"/>
                    <a:pt x="412" y="5638"/>
                  </a:cubicBezTo>
                  <a:cubicBezTo>
                    <a:pt x="434" y="5615"/>
                    <a:pt x="457" y="5570"/>
                    <a:pt x="480" y="5547"/>
                  </a:cubicBezTo>
                  <a:cubicBezTo>
                    <a:pt x="548" y="5478"/>
                    <a:pt x="594" y="5387"/>
                    <a:pt x="640" y="5319"/>
                  </a:cubicBezTo>
                  <a:cubicBezTo>
                    <a:pt x="640" y="5319"/>
                    <a:pt x="640" y="5341"/>
                    <a:pt x="640" y="5341"/>
                  </a:cubicBezTo>
                  <a:cubicBezTo>
                    <a:pt x="644" y="5332"/>
                    <a:pt x="649" y="5323"/>
                    <a:pt x="654" y="5314"/>
                  </a:cubicBezTo>
                  <a:lnTo>
                    <a:pt x="654" y="5314"/>
                  </a:lnTo>
                  <a:cubicBezTo>
                    <a:pt x="659" y="5310"/>
                    <a:pt x="661" y="5304"/>
                    <a:pt x="662" y="5300"/>
                  </a:cubicBezTo>
                  <a:lnTo>
                    <a:pt x="662" y="5300"/>
                  </a:lnTo>
                  <a:cubicBezTo>
                    <a:pt x="706" y="5222"/>
                    <a:pt x="764" y="5145"/>
                    <a:pt x="822" y="5068"/>
                  </a:cubicBezTo>
                  <a:cubicBezTo>
                    <a:pt x="914" y="4953"/>
                    <a:pt x="982" y="4839"/>
                    <a:pt x="1073" y="4748"/>
                  </a:cubicBezTo>
                  <a:cubicBezTo>
                    <a:pt x="1051" y="4748"/>
                    <a:pt x="1051" y="4771"/>
                    <a:pt x="1028" y="4771"/>
                  </a:cubicBezTo>
                  <a:cubicBezTo>
                    <a:pt x="1210" y="4543"/>
                    <a:pt x="1393" y="4292"/>
                    <a:pt x="1553" y="4040"/>
                  </a:cubicBezTo>
                  <a:lnTo>
                    <a:pt x="1553" y="4040"/>
                  </a:lnTo>
                  <a:cubicBezTo>
                    <a:pt x="1553" y="4047"/>
                    <a:pt x="1553" y="4051"/>
                    <a:pt x="1552" y="4055"/>
                  </a:cubicBezTo>
                  <a:lnTo>
                    <a:pt x="1552" y="4055"/>
                  </a:lnTo>
                  <a:cubicBezTo>
                    <a:pt x="1662" y="3903"/>
                    <a:pt x="1788" y="3733"/>
                    <a:pt x="1895" y="3584"/>
                  </a:cubicBezTo>
                  <a:cubicBezTo>
                    <a:pt x="1986" y="3424"/>
                    <a:pt x="2078" y="3264"/>
                    <a:pt x="2192" y="3105"/>
                  </a:cubicBezTo>
                  <a:cubicBezTo>
                    <a:pt x="2283" y="2945"/>
                    <a:pt x="2374" y="2808"/>
                    <a:pt x="2466" y="2648"/>
                  </a:cubicBezTo>
                  <a:cubicBezTo>
                    <a:pt x="2511" y="2557"/>
                    <a:pt x="2557" y="2488"/>
                    <a:pt x="2603" y="2397"/>
                  </a:cubicBezTo>
                  <a:cubicBezTo>
                    <a:pt x="2648" y="2329"/>
                    <a:pt x="2694" y="2237"/>
                    <a:pt x="2763" y="2146"/>
                  </a:cubicBezTo>
                  <a:cubicBezTo>
                    <a:pt x="2808" y="2077"/>
                    <a:pt x="2854" y="1986"/>
                    <a:pt x="2899" y="1895"/>
                  </a:cubicBezTo>
                  <a:cubicBezTo>
                    <a:pt x="2922" y="1826"/>
                    <a:pt x="2968" y="1735"/>
                    <a:pt x="3014" y="1667"/>
                  </a:cubicBezTo>
                  <a:cubicBezTo>
                    <a:pt x="3059" y="1575"/>
                    <a:pt x="3105" y="1507"/>
                    <a:pt x="3151" y="1416"/>
                  </a:cubicBezTo>
                  <a:cubicBezTo>
                    <a:pt x="3196" y="1347"/>
                    <a:pt x="3219" y="1256"/>
                    <a:pt x="3265" y="1164"/>
                  </a:cubicBezTo>
                  <a:cubicBezTo>
                    <a:pt x="3356" y="1005"/>
                    <a:pt x="3424" y="845"/>
                    <a:pt x="3516" y="662"/>
                  </a:cubicBezTo>
                  <a:cubicBezTo>
                    <a:pt x="3561" y="594"/>
                    <a:pt x="3607" y="525"/>
                    <a:pt x="3630" y="434"/>
                  </a:cubicBezTo>
                  <a:cubicBezTo>
                    <a:pt x="3676" y="366"/>
                    <a:pt x="3721" y="274"/>
                    <a:pt x="3744" y="183"/>
                  </a:cubicBezTo>
                  <a:cubicBezTo>
                    <a:pt x="3767" y="160"/>
                    <a:pt x="3790" y="115"/>
                    <a:pt x="3812" y="69"/>
                  </a:cubicBezTo>
                  <a:cubicBezTo>
                    <a:pt x="3835" y="46"/>
                    <a:pt x="3812" y="23"/>
                    <a:pt x="3790"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9"/>
            <p:cNvSpPr/>
            <p:nvPr/>
          </p:nvSpPr>
          <p:spPr>
            <a:xfrm>
              <a:off x="6689675" y="2492575"/>
              <a:ext cx="6300" cy="6300"/>
            </a:xfrm>
            <a:custGeom>
              <a:avLst/>
              <a:gdLst/>
              <a:ahLst/>
              <a:cxnLst/>
              <a:rect l="l" t="t" r="r" b="b"/>
              <a:pathLst>
                <a:path w="252" h="252" extrusionOk="0">
                  <a:moveTo>
                    <a:pt x="115" y="0"/>
                  </a:moveTo>
                  <a:cubicBezTo>
                    <a:pt x="47" y="0"/>
                    <a:pt x="1" y="46"/>
                    <a:pt x="1" y="114"/>
                  </a:cubicBezTo>
                  <a:cubicBezTo>
                    <a:pt x="1" y="183"/>
                    <a:pt x="47" y="251"/>
                    <a:pt x="115" y="251"/>
                  </a:cubicBezTo>
                  <a:cubicBezTo>
                    <a:pt x="184" y="251"/>
                    <a:pt x="252" y="183"/>
                    <a:pt x="252" y="114"/>
                  </a:cubicBezTo>
                  <a:cubicBezTo>
                    <a:pt x="252" y="46"/>
                    <a:pt x="184" y="0"/>
                    <a:pt x="115"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9"/>
            <p:cNvSpPr/>
            <p:nvPr/>
          </p:nvSpPr>
          <p:spPr>
            <a:xfrm>
              <a:off x="6713075" y="2141050"/>
              <a:ext cx="34850" cy="25000"/>
            </a:xfrm>
            <a:custGeom>
              <a:avLst/>
              <a:gdLst/>
              <a:ahLst/>
              <a:cxnLst/>
              <a:rect l="l" t="t" r="r" b="b"/>
              <a:pathLst>
                <a:path w="1394" h="1000" extrusionOk="0">
                  <a:moveTo>
                    <a:pt x="1279" y="1"/>
                  </a:moveTo>
                  <a:cubicBezTo>
                    <a:pt x="1210" y="24"/>
                    <a:pt x="1165" y="69"/>
                    <a:pt x="1096" y="92"/>
                  </a:cubicBezTo>
                  <a:cubicBezTo>
                    <a:pt x="1085" y="81"/>
                    <a:pt x="1068" y="75"/>
                    <a:pt x="1051" y="75"/>
                  </a:cubicBezTo>
                  <a:cubicBezTo>
                    <a:pt x="1034" y="75"/>
                    <a:pt x="1016" y="81"/>
                    <a:pt x="1005" y="92"/>
                  </a:cubicBezTo>
                  <a:cubicBezTo>
                    <a:pt x="914" y="115"/>
                    <a:pt x="845" y="161"/>
                    <a:pt x="754" y="206"/>
                  </a:cubicBezTo>
                  <a:cubicBezTo>
                    <a:pt x="686" y="252"/>
                    <a:pt x="617" y="298"/>
                    <a:pt x="526" y="343"/>
                  </a:cubicBezTo>
                  <a:cubicBezTo>
                    <a:pt x="457" y="412"/>
                    <a:pt x="366" y="457"/>
                    <a:pt x="275" y="526"/>
                  </a:cubicBezTo>
                  <a:cubicBezTo>
                    <a:pt x="252" y="572"/>
                    <a:pt x="206" y="594"/>
                    <a:pt x="183" y="617"/>
                  </a:cubicBezTo>
                  <a:cubicBezTo>
                    <a:pt x="161" y="640"/>
                    <a:pt x="138" y="640"/>
                    <a:pt x="115" y="663"/>
                  </a:cubicBezTo>
                  <a:cubicBezTo>
                    <a:pt x="92" y="686"/>
                    <a:pt x="69" y="708"/>
                    <a:pt x="46" y="731"/>
                  </a:cubicBezTo>
                  <a:cubicBezTo>
                    <a:pt x="46" y="754"/>
                    <a:pt x="24" y="754"/>
                    <a:pt x="24" y="777"/>
                  </a:cubicBezTo>
                  <a:cubicBezTo>
                    <a:pt x="1" y="823"/>
                    <a:pt x="24" y="868"/>
                    <a:pt x="46" y="914"/>
                  </a:cubicBezTo>
                  <a:cubicBezTo>
                    <a:pt x="92" y="937"/>
                    <a:pt x="115" y="960"/>
                    <a:pt x="161" y="960"/>
                  </a:cubicBezTo>
                  <a:lnTo>
                    <a:pt x="138" y="960"/>
                  </a:lnTo>
                  <a:cubicBezTo>
                    <a:pt x="183" y="960"/>
                    <a:pt x="206" y="982"/>
                    <a:pt x="252" y="982"/>
                  </a:cubicBezTo>
                  <a:lnTo>
                    <a:pt x="343" y="982"/>
                  </a:lnTo>
                  <a:cubicBezTo>
                    <a:pt x="355" y="994"/>
                    <a:pt x="372" y="999"/>
                    <a:pt x="389" y="999"/>
                  </a:cubicBezTo>
                  <a:cubicBezTo>
                    <a:pt x="406" y="999"/>
                    <a:pt x="423" y="994"/>
                    <a:pt x="434" y="982"/>
                  </a:cubicBezTo>
                  <a:cubicBezTo>
                    <a:pt x="457" y="960"/>
                    <a:pt x="457" y="960"/>
                    <a:pt x="480" y="960"/>
                  </a:cubicBezTo>
                  <a:cubicBezTo>
                    <a:pt x="503" y="937"/>
                    <a:pt x="503" y="914"/>
                    <a:pt x="503" y="914"/>
                  </a:cubicBezTo>
                  <a:cubicBezTo>
                    <a:pt x="503" y="891"/>
                    <a:pt x="526" y="891"/>
                    <a:pt x="526" y="868"/>
                  </a:cubicBezTo>
                  <a:cubicBezTo>
                    <a:pt x="549" y="868"/>
                    <a:pt x="549" y="845"/>
                    <a:pt x="549" y="845"/>
                  </a:cubicBezTo>
                  <a:cubicBezTo>
                    <a:pt x="556" y="838"/>
                    <a:pt x="564" y="831"/>
                    <a:pt x="571" y="823"/>
                  </a:cubicBezTo>
                  <a:lnTo>
                    <a:pt x="571" y="823"/>
                  </a:lnTo>
                  <a:cubicBezTo>
                    <a:pt x="571" y="826"/>
                    <a:pt x="570" y="845"/>
                    <a:pt x="549" y="845"/>
                  </a:cubicBezTo>
                  <a:cubicBezTo>
                    <a:pt x="571" y="845"/>
                    <a:pt x="571" y="845"/>
                    <a:pt x="571" y="823"/>
                  </a:cubicBezTo>
                  <a:lnTo>
                    <a:pt x="571" y="823"/>
                  </a:lnTo>
                  <a:cubicBezTo>
                    <a:pt x="571" y="823"/>
                    <a:pt x="571" y="823"/>
                    <a:pt x="571" y="823"/>
                  </a:cubicBezTo>
                  <a:lnTo>
                    <a:pt x="571" y="823"/>
                  </a:lnTo>
                  <a:cubicBezTo>
                    <a:pt x="571" y="823"/>
                    <a:pt x="571" y="823"/>
                    <a:pt x="571" y="823"/>
                  </a:cubicBezTo>
                  <a:lnTo>
                    <a:pt x="571" y="823"/>
                  </a:lnTo>
                  <a:cubicBezTo>
                    <a:pt x="571" y="823"/>
                    <a:pt x="571" y="823"/>
                    <a:pt x="571" y="823"/>
                  </a:cubicBezTo>
                  <a:lnTo>
                    <a:pt x="571" y="823"/>
                  </a:lnTo>
                  <a:cubicBezTo>
                    <a:pt x="658" y="739"/>
                    <a:pt x="761" y="653"/>
                    <a:pt x="845" y="549"/>
                  </a:cubicBezTo>
                  <a:cubicBezTo>
                    <a:pt x="891" y="503"/>
                    <a:pt x="959" y="435"/>
                    <a:pt x="1005" y="389"/>
                  </a:cubicBezTo>
                  <a:cubicBezTo>
                    <a:pt x="1074" y="320"/>
                    <a:pt x="1142" y="252"/>
                    <a:pt x="1233" y="206"/>
                  </a:cubicBezTo>
                  <a:cubicBezTo>
                    <a:pt x="1256" y="183"/>
                    <a:pt x="1302" y="161"/>
                    <a:pt x="1347" y="138"/>
                  </a:cubicBezTo>
                  <a:cubicBezTo>
                    <a:pt x="1370" y="115"/>
                    <a:pt x="1393" y="69"/>
                    <a:pt x="1370" y="24"/>
                  </a:cubicBezTo>
                  <a:cubicBezTo>
                    <a:pt x="1370" y="1"/>
                    <a:pt x="1325" y="1"/>
                    <a:pt x="1302" y="1"/>
                  </a:cubicBezTo>
                  <a:close/>
                </a:path>
              </a:pathLst>
            </a:custGeom>
            <a:solidFill>
              <a:srgbClr val="D438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9"/>
            <p:cNvSpPr/>
            <p:nvPr/>
          </p:nvSpPr>
          <p:spPr>
            <a:xfrm>
              <a:off x="6681125" y="2178725"/>
              <a:ext cx="26275" cy="36550"/>
            </a:xfrm>
            <a:custGeom>
              <a:avLst/>
              <a:gdLst/>
              <a:ahLst/>
              <a:cxnLst/>
              <a:rect l="l" t="t" r="r" b="b"/>
              <a:pathLst>
                <a:path w="1051" h="1462" extrusionOk="0">
                  <a:moveTo>
                    <a:pt x="982" y="0"/>
                  </a:moveTo>
                  <a:cubicBezTo>
                    <a:pt x="982" y="0"/>
                    <a:pt x="959" y="23"/>
                    <a:pt x="959" y="23"/>
                  </a:cubicBezTo>
                  <a:cubicBezTo>
                    <a:pt x="936" y="46"/>
                    <a:pt x="914" y="69"/>
                    <a:pt x="891" y="114"/>
                  </a:cubicBezTo>
                  <a:cubicBezTo>
                    <a:pt x="868" y="114"/>
                    <a:pt x="845" y="137"/>
                    <a:pt x="845" y="160"/>
                  </a:cubicBezTo>
                  <a:cubicBezTo>
                    <a:pt x="822" y="206"/>
                    <a:pt x="799" y="229"/>
                    <a:pt x="777" y="251"/>
                  </a:cubicBezTo>
                  <a:cubicBezTo>
                    <a:pt x="754" y="274"/>
                    <a:pt x="731" y="297"/>
                    <a:pt x="708" y="343"/>
                  </a:cubicBezTo>
                  <a:cubicBezTo>
                    <a:pt x="617" y="457"/>
                    <a:pt x="526" y="571"/>
                    <a:pt x="434" y="708"/>
                  </a:cubicBezTo>
                  <a:cubicBezTo>
                    <a:pt x="389" y="754"/>
                    <a:pt x="343" y="822"/>
                    <a:pt x="297" y="891"/>
                  </a:cubicBezTo>
                  <a:cubicBezTo>
                    <a:pt x="274" y="936"/>
                    <a:pt x="229" y="982"/>
                    <a:pt x="206" y="1027"/>
                  </a:cubicBezTo>
                  <a:cubicBezTo>
                    <a:pt x="183" y="1073"/>
                    <a:pt x="137" y="1119"/>
                    <a:pt x="115" y="1164"/>
                  </a:cubicBezTo>
                  <a:cubicBezTo>
                    <a:pt x="115" y="1187"/>
                    <a:pt x="92" y="1210"/>
                    <a:pt x="69" y="1233"/>
                  </a:cubicBezTo>
                  <a:cubicBezTo>
                    <a:pt x="46" y="1256"/>
                    <a:pt x="23" y="1279"/>
                    <a:pt x="23" y="1301"/>
                  </a:cubicBezTo>
                  <a:cubicBezTo>
                    <a:pt x="1" y="1347"/>
                    <a:pt x="1" y="1393"/>
                    <a:pt x="23" y="1438"/>
                  </a:cubicBezTo>
                  <a:cubicBezTo>
                    <a:pt x="46" y="1461"/>
                    <a:pt x="69" y="1461"/>
                    <a:pt x="92" y="1461"/>
                  </a:cubicBezTo>
                  <a:cubicBezTo>
                    <a:pt x="115" y="1461"/>
                    <a:pt x="137" y="1461"/>
                    <a:pt x="160" y="1438"/>
                  </a:cubicBezTo>
                  <a:cubicBezTo>
                    <a:pt x="206" y="1393"/>
                    <a:pt x="252" y="1347"/>
                    <a:pt x="274" y="1301"/>
                  </a:cubicBezTo>
                  <a:cubicBezTo>
                    <a:pt x="320" y="1256"/>
                    <a:pt x="343" y="1210"/>
                    <a:pt x="366" y="1164"/>
                  </a:cubicBezTo>
                  <a:cubicBezTo>
                    <a:pt x="389" y="1119"/>
                    <a:pt x="411" y="1050"/>
                    <a:pt x="434" y="1005"/>
                  </a:cubicBezTo>
                  <a:cubicBezTo>
                    <a:pt x="480" y="959"/>
                    <a:pt x="503" y="891"/>
                    <a:pt x="548" y="822"/>
                  </a:cubicBezTo>
                  <a:cubicBezTo>
                    <a:pt x="594" y="754"/>
                    <a:pt x="617" y="708"/>
                    <a:pt x="662" y="639"/>
                  </a:cubicBezTo>
                  <a:cubicBezTo>
                    <a:pt x="708" y="571"/>
                    <a:pt x="731" y="503"/>
                    <a:pt x="777" y="434"/>
                  </a:cubicBezTo>
                  <a:cubicBezTo>
                    <a:pt x="845" y="343"/>
                    <a:pt x="914" y="229"/>
                    <a:pt x="982" y="137"/>
                  </a:cubicBezTo>
                  <a:cubicBezTo>
                    <a:pt x="1005" y="114"/>
                    <a:pt x="1005" y="114"/>
                    <a:pt x="1028" y="92"/>
                  </a:cubicBezTo>
                  <a:cubicBezTo>
                    <a:pt x="1028" y="69"/>
                    <a:pt x="1051" y="46"/>
                    <a:pt x="1028" y="23"/>
                  </a:cubicBezTo>
                  <a:cubicBezTo>
                    <a:pt x="1005" y="23"/>
                    <a:pt x="1005" y="0"/>
                    <a:pt x="982" y="0"/>
                  </a:cubicBezTo>
                  <a:close/>
                </a:path>
              </a:pathLst>
            </a:custGeom>
            <a:solidFill>
              <a:srgbClr val="D4384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9"/>
            <p:cNvSpPr/>
            <p:nvPr/>
          </p:nvSpPr>
          <p:spPr>
            <a:xfrm>
              <a:off x="6777000" y="2206100"/>
              <a:ext cx="38825" cy="12600"/>
            </a:xfrm>
            <a:custGeom>
              <a:avLst/>
              <a:gdLst/>
              <a:ahLst/>
              <a:cxnLst/>
              <a:rect l="l" t="t" r="r" b="b"/>
              <a:pathLst>
                <a:path w="1553" h="504" extrusionOk="0">
                  <a:moveTo>
                    <a:pt x="890" y="1"/>
                  </a:moveTo>
                  <a:cubicBezTo>
                    <a:pt x="776" y="24"/>
                    <a:pt x="662" y="24"/>
                    <a:pt x="571" y="47"/>
                  </a:cubicBezTo>
                  <a:cubicBezTo>
                    <a:pt x="457" y="69"/>
                    <a:pt x="343" y="69"/>
                    <a:pt x="251" y="92"/>
                  </a:cubicBezTo>
                  <a:cubicBezTo>
                    <a:pt x="228" y="92"/>
                    <a:pt x="183" y="115"/>
                    <a:pt x="160" y="115"/>
                  </a:cubicBezTo>
                  <a:cubicBezTo>
                    <a:pt x="91" y="138"/>
                    <a:pt x="23" y="138"/>
                    <a:pt x="0" y="206"/>
                  </a:cubicBezTo>
                  <a:cubicBezTo>
                    <a:pt x="0" y="229"/>
                    <a:pt x="0" y="252"/>
                    <a:pt x="0" y="275"/>
                  </a:cubicBezTo>
                  <a:cubicBezTo>
                    <a:pt x="0" y="298"/>
                    <a:pt x="23" y="298"/>
                    <a:pt x="23" y="321"/>
                  </a:cubicBezTo>
                  <a:cubicBezTo>
                    <a:pt x="23" y="343"/>
                    <a:pt x="46" y="343"/>
                    <a:pt x="69" y="366"/>
                  </a:cubicBezTo>
                  <a:cubicBezTo>
                    <a:pt x="91" y="389"/>
                    <a:pt x="114" y="412"/>
                    <a:pt x="137" y="435"/>
                  </a:cubicBezTo>
                  <a:cubicBezTo>
                    <a:pt x="160" y="457"/>
                    <a:pt x="183" y="480"/>
                    <a:pt x="228" y="503"/>
                  </a:cubicBezTo>
                  <a:lnTo>
                    <a:pt x="320" y="503"/>
                  </a:lnTo>
                  <a:cubicBezTo>
                    <a:pt x="343" y="503"/>
                    <a:pt x="343" y="480"/>
                    <a:pt x="365" y="480"/>
                  </a:cubicBezTo>
                  <a:cubicBezTo>
                    <a:pt x="434" y="435"/>
                    <a:pt x="525" y="412"/>
                    <a:pt x="594" y="389"/>
                  </a:cubicBezTo>
                  <a:cubicBezTo>
                    <a:pt x="616" y="366"/>
                    <a:pt x="662" y="366"/>
                    <a:pt x="708" y="343"/>
                  </a:cubicBezTo>
                  <a:cubicBezTo>
                    <a:pt x="753" y="343"/>
                    <a:pt x="822" y="321"/>
                    <a:pt x="868" y="321"/>
                  </a:cubicBezTo>
                  <a:cubicBezTo>
                    <a:pt x="936" y="298"/>
                    <a:pt x="982" y="275"/>
                    <a:pt x="1050" y="275"/>
                  </a:cubicBezTo>
                  <a:cubicBezTo>
                    <a:pt x="1119" y="252"/>
                    <a:pt x="1187" y="252"/>
                    <a:pt x="1256" y="252"/>
                  </a:cubicBezTo>
                  <a:lnTo>
                    <a:pt x="1461" y="252"/>
                  </a:lnTo>
                  <a:cubicBezTo>
                    <a:pt x="1467" y="255"/>
                    <a:pt x="1474" y="257"/>
                    <a:pt x="1480" y="257"/>
                  </a:cubicBezTo>
                  <a:cubicBezTo>
                    <a:pt x="1519" y="257"/>
                    <a:pt x="1552" y="203"/>
                    <a:pt x="1552" y="184"/>
                  </a:cubicBezTo>
                  <a:cubicBezTo>
                    <a:pt x="1552" y="161"/>
                    <a:pt x="1529" y="138"/>
                    <a:pt x="1529" y="115"/>
                  </a:cubicBezTo>
                  <a:cubicBezTo>
                    <a:pt x="1507" y="92"/>
                    <a:pt x="1484" y="92"/>
                    <a:pt x="1461" y="92"/>
                  </a:cubicBezTo>
                  <a:cubicBezTo>
                    <a:pt x="1438" y="69"/>
                    <a:pt x="1415" y="69"/>
                    <a:pt x="1393" y="69"/>
                  </a:cubicBezTo>
                  <a:lnTo>
                    <a:pt x="1301" y="69"/>
                  </a:lnTo>
                  <a:cubicBezTo>
                    <a:pt x="1278" y="69"/>
                    <a:pt x="1278" y="47"/>
                    <a:pt x="1278" y="47"/>
                  </a:cubicBezTo>
                  <a:cubicBezTo>
                    <a:pt x="1256" y="24"/>
                    <a:pt x="1233" y="24"/>
                    <a:pt x="1210"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9"/>
            <p:cNvSpPr/>
            <p:nvPr/>
          </p:nvSpPr>
          <p:spPr>
            <a:xfrm>
              <a:off x="6721075" y="2223800"/>
              <a:ext cx="41675" cy="21700"/>
            </a:xfrm>
            <a:custGeom>
              <a:avLst/>
              <a:gdLst/>
              <a:ahLst/>
              <a:cxnLst/>
              <a:rect l="l" t="t" r="r" b="b"/>
              <a:pathLst>
                <a:path w="1667" h="868" extrusionOk="0">
                  <a:moveTo>
                    <a:pt x="1598" y="1"/>
                  </a:moveTo>
                  <a:cubicBezTo>
                    <a:pt x="1507" y="46"/>
                    <a:pt x="1415" y="92"/>
                    <a:pt x="1324" y="115"/>
                  </a:cubicBezTo>
                  <a:cubicBezTo>
                    <a:pt x="1233" y="160"/>
                    <a:pt x="1142" y="206"/>
                    <a:pt x="1027" y="252"/>
                  </a:cubicBezTo>
                  <a:cubicBezTo>
                    <a:pt x="959" y="297"/>
                    <a:pt x="868" y="320"/>
                    <a:pt x="776" y="366"/>
                  </a:cubicBezTo>
                  <a:cubicBezTo>
                    <a:pt x="685" y="389"/>
                    <a:pt x="594" y="434"/>
                    <a:pt x="480" y="457"/>
                  </a:cubicBezTo>
                  <a:cubicBezTo>
                    <a:pt x="457" y="480"/>
                    <a:pt x="411" y="503"/>
                    <a:pt x="366" y="503"/>
                  </a:cubicBezTo>
                  <a:cubicBezTo>
                    <a:pt x="297" y="526"/>
                    <a:pt x="251" y="548"/>
                    <a:pt x="206" y="571"/>
                  </a:cubicBezTo>
                  <a:cubicBezTo>
                    <a:pt x="137" y="594"/>
                    <a:pt x="92" y="617"/>
                    <a:pt x="46" y="662"/>
                  </a:cubicBezTo>
                  <a:cubicBezTo>
                    <a:pt x="0" y="708"/>
                    <a:pt x="0" y="754"/>
                    <a:pt x="23" y="799"/>
                  </a:cubicBezTo>
                  <a:cubicBezTo>
                    <a:pt x="23" y="845"/>
                    <a:pt x="46" y="868"/>
                    <a:pt x="92" y="868"/>
                  </a:cubicBezTo>
                  <a:lnTo>
                    <a:pt x="183" y="868"/>
                  </a:lnTo>
                  <a:cubicBezTo>
                    <a:pt x="183" y="845"/>
                    <a:pt x="206" y="845"/>
                    <a:pt x="229" y="845"/>
                  </a:cubicBezTo>
                  <a:cubicBezTo>
                    <a:pt x="251" y="822"/>
                    <a:pt x="297" y="799"/>
                    <a:pt x="320" y="799"/>
                  </a:cubicBezTo>
                  <a:cubicBezTo>
                    <a:pt x="366" y="777"/>
                    <a:pt x="434" y="754"/>
                    <a:pt x="480" y="708"/>
                  </a:cubicBezTo>
                  <a:cubicBezTo>
                    <a:pt x="525" y="685"/>
                    <a:pt x="594" y="662"/>
                    <a:pt x="639" y="640"/>
                  </a:cubicBezTo>
                  <a:cubicBezTo>
                    <a:pt x="731" y="617"/>
                    <a:pt x="799" y="571"/>
                    <a:pt x="868" y="526"/>
                  </a:cubicBezTo>
                  <a:cubicBezTo>
                    <a:pt x="936" y="503"/>
                    <a:pt x="982" y="480"/>
                    <a:pt x="1050" y="434"/>
                  </a:cubicBezTo>
                  <a:cubicBezTo>
                    <a:pt x="1119" y="389"/>
                    <a:pt x="1187" y="343"/>
                    <a:pt x="1256" y="320"/>
                  </a:cubicBezTo>
                  <a:cubicBezTo>
                    <a:pt x="1324" y="274"/>
                    <a:pt x="1370" y="229"/>
                    <a:pt x="1438" y="206"/>
                  </a:cubicBezTo>
                  <a:cubicBezTo>
                    <a:pt x="1507" y="160"/>
                    <a:pt x="1575" y="138"/>
                    <a:pt x="1644" y="92"/>
                  </a:cubicBezTo>
                  <a:cubicBezTo>
                    <a:pt x="1667" y="69"/>
                    <a:pt x="1667" y="46"/>
                    <a:pt x="1667" y="23"/>
                  </a:cubicBezTo>
                  <a:cubicBezTo>
                    <a:pt x="1644" y="1"/>
                    <a:pt x="1644" y="1"/>
                    <a:pt x="1621"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9"/>
            <p:cNvSpPr/>
            <p:nvPr/>
          </p:nvSpPr>
          <p:spPr>
            <a:xfrm>
              <a:off x="6717075" y="2243200"/>
              <a:ext cx="2300" cy="2875"/>
            </a:xfrm>
            <a:custGeom>
              <a:avLst/>
              <a:gdLst/>
              <a:ahLst/>
              <a:cxnLst/>
              <a:rect l="l" t="t" r="r" b="b"/>
              <a:pathLst>
                <a:path w="92" h="115" extrusionOk="0">
                  <a:moveTo>
                    <a:pt x="46" y="1"/>
                  </a:moveTo>
                  <a:cubicBezTo>
                    <a:pt x="23" y="1"/>
                    <a:pt x="1" y="23"/>
                    <a:pt x="1" y="46"/>
                  </a:cubicBezTo>
                  <a:cubicBezTo>
                    <a:pt x="1" y="92"/>
                    <a:pt x="23" y="115"/>
                    <a:pt x="46" y="115"/>
                  </a:cubicBezTo>
                  <a:cubicBezTo>
                    <a:pt x="69" y="115"/>
                    <a:pt x="92" y="92"/>
                    <a:pt x="92" y="69"/>
                  </a:cubicBezTo>
                  <a:cubicBezTo>
                    <a:pt x="92" y="46"/>
                    <a:pt x="92" y="1"/>
                    <a:pt x="46"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9"/>
            <p:cNvSpPr/>
            <p:nvPr/>
          </p:nvSpPr>
          <p:spPr>
            <a:xfrm>
              <a:off x="6702800" y="2203250"/>
              <a:ext cx="116450" cy="67375"/>
            </a:xfrm>
            <a:custGeom>
              <a:avLst/>
              <a:gdLst/>
              <a:ahLst/>
              <a:cxnLst/>
              <a:rect l="l" t="t" r="r" b="b"/>
              <a:pathLst>
                <a:path w="4658" h="2695" extrusionOk="0">
                  <a:moveTo>
                    <a:pt x="4041" y="206"/>
                  </a:moveTo>
                  <a:cubicBezTo>
                    <a:pt x="4132" y="206"/>
                    <a:pt x="4201" y="229"/>
                    <a:pt x="4269" y="252"/>
                  </a:cubicBezTo>
                  <a:cubicBezTo>
                    <a:pt x="4292" y="252"/>
                    <a:pt x="4338" y="275"/>
                    <a:pt x="4361" y="275"/>
                  </a:cubicBezTo>
                  <a:cubicBezTo>
                    <a:pt x="4383" y="298"/>
                    <a:pt x="4383" y="298"/>
                    <a:pt x="4406" y="320"/>
                  </a:cubicBezTo>
                  <a:lnTo>
                    <a:pt x="4429" y="343"/>
                  </a:lnTo>
                  <a:cubicBezTo>
                    <a:pt x="4429" y="366"/>
                    <a:pt x="4429" y="389"/>
                    <a:pt x="4452" y="389"/>
                  </a:cubicBezTo>
                  <a:cubicBezTo>
                    <a:pt x="4452" y="412"/>
                    <a:pt x="4452" y="435"/>
                    <a:pt x="4452" y="457"/>
                  </a:cubicBezTo>
                  <a:cubicBezTo>
                    <a:pt x="4452" y="480"/>
                    <a:pt x="4429" y="503"/>
                    <a:pt x="4429" y="526"/>
                  </a:cubicBezTo>
                  <a:cubicBezTo>
                    <a:pt x="4406" y="571"/>
                    <a:pt x="4383" y="617"/>
                    <a:pt x="4361" y="663"/>
                  </a:cubicBezTo>
                  <a:cubicBezTo>
                    <a:pt x="4292" y="777"/>
                    <a:pt x="4201" y="891"/>
                    <a:pt x="4087" y="1005"/>
                  </a:cubicBezTo>
                  <a:cubicBezTo>
                    <a:pt x="3995" y="1074"/>
                    <a:pt x="3904" y="1142"/>
                    <a:pt x="3813" y="1233"/>
                  </a:cubicBezTo>
                  <a:cubicBezTo>
                    <a:pt x="3721" y="1302"/>
                    <a:pt x="3653" y="1370"/>
                    <a:pt x="3562" y="1439"/>
                  </a:cubicBezTo>
                  <a:cubicBezTo>
                    <a:pt x="3516" y="1233"/>
                    <a:pt x="3448" y="1028"/>
                    <a:pt x="3356" y="845"/>
                  </a:cubicBezTo>
                  <a:cubicBezTo>
                    <a:pt x="3265" y="640"/>
                    <a:pt x="3151" y="480"/>
                    <a:pt x="3037" y="320"/>
                  </a:cubicBezTo>
                  <a:lnTo>
                    <a:pt x="3082" y="320"/>
                  </a:lnTo>
                  <a:cubicBezTo>
                    <a:pt x="3174" y="298"/>
                    <a:pt x="3265" y="275"/>
                    <a:pt x="3356" y="252"/>
                  </a:cubicBezTo>
                  <a:cubicBezTo>
                    <a:pt x="3516" y="229"/>
                    <a:pt x="3744" y="206"/>
                    <a:pt x="3950" y="206"/>
                  </a:cubicBezTo>
                  <a:close/>
                  <a:moveTo>
                    <a:pt x="3950" y="1"/>
                  </a:moveTo>
                  <a:cubicBezTo>
                    <a:pt x="3858" y="1"/>
                    <a:pt x="3790" y="1"/>
                    <a:pt x="3699" y="24"/>
                  </a:cubicBezTo>
                  <a:cubicBezTo>
                    <a:pt x="3539" y="24"/>
                    <a:pt x="3356" y="46"/>
                    <a:pt x="3219" y="69"/>
                  </a:cubicBezTo>
                  <a:lnTo>
                    <a:pt x="3037" y="115"/>
                  </a:lnTo>
                  <a:cubicBezTo>
                    <a:pt x="2991" y="115"/>
                    <a:pt x="2923" y="138"/>
                    <a:pt x="2877" y="138"/>
                  </a:cubicBezTo>
                  <a:lnTo>
                    <a:pt x="2854" y="115"/>
                  </a:lnTo>
                  <a:lnTo>
                    <a:pt x="2831" y="115"/>
                  </a:lnTo>
                  <a:cubicBezTo>
                    <a:pt x="2831" y="115"/>
                    <a:pt x="2808" y="92"/>
                    <a:pt x="2786" y="92"/>
                  </a:cubicBezTo>
                  <a:lnTo>
                    <a:pt x="2740" y="92"/>
                  </a:lnTo>
                  <a:cubicBezTo>
                    <a:pt x="2740" y="92"/>
                    <a:pt x="2717" y="115"/>
                    <a:pt x="2694" y="115"/>
                  </a:cubicBezTo>
                  <a:cubicBezTo>
                    <a:pt x="1827" y="549"/>
                    <a:pt x="960" y="982"/>
                    <a:pt x="92" y="1416"/>
                  </a:cubicBezTo>
                  <a:cubicBezTo>
                    <a:pt x="47" y="1462"/>
                    <a:pt x="24" y="1507"/>
                    <a:pt x="1" y="1553"/>
                  </a:cubicBezTo>
                  <a:cubicBezTo>
                    <a:pt x="24" y="1576"/>
                    <a:pt x="69" y="1599"/>
                    <a:pt x="115" y="1621"/>
                  </a:cubicBezTo>
                  <a:cubicBezTo>
                    <a:pt x="823" y="1279"/>
                    <a:pt x="1530" y="937"/>
                    <a:pt x="2238" y="571"/>
                  </a:cubicBezTo>
                  <a:lnTo>
                    <a:pt x="2763" y="320"/>
                  </a:lnTo>
                  <a:lnTo>
                    <a:pt x="2786" y="343"/>
                  </a:lnTo>
                  <a:cubicBezTo>
                    <a:pt x="2923" y="480"/>
                    <a:pt x="3014" y="640"/>
                    <a:pt x="3128" y="800"/>
                  </a:cubicBezTo>
                  <a:cubicBezTo>
                    <a:pt x="3219" y="1005"/>
                    <a:pt x="3311" y="1211"/>
                    <a:pt x="3356" y="1439"/>
                  </a:cubicBezTo>
                  <a:cubicBezTo>
                    <a:pt x="3379" y="1507"/>
                    <a:pt x="3402" y="1576"/>
                    <a:pt x="3402" y="1644"/>
                  </a:cubicBezTo>
                  <a:lnTo>
                    <a:pt x="2968" y="1873"/>
                  </a:lnTo>
                  <a:lnTo>
                    <a:pt x="1553" y="2557"/>
                  </a:lnTo>
                  <a:cubicBezTo>
                    <a:pt x="1621" y="2603"/>
                    <a:pt x="1690" y="2649"/>
                    <a:pt x="1758" y="2694"/>
                  </a:cubicBezTo>
                  <a:lnTo>
                    <a:pt x="2649" y="2261"/>
                  </a:lnTo>
                  <a:lnTo>
                    <a:pt x="3516" y="1804"/>
                  </a:lnTo>
                  <a:cubicBezTo>
                    <a:pt x="3539" y="1804"/>
                    <a:pt x="3562" y="1781"/>
                    <a:pt x="3562" y="1758"/>
                  </a:cubicBezTo>
                  <a:cubicBezTo>
                    <a:pt x="3607" y="1736"/>
                    <a:pt x="3607" y="1713"/>
                    <a:pt x="3607" y="1667"/>
                  </a:cubicBezTo>
                  <a:cubicBezTo>
                    <a:pt x="3744" y="1553"/>
                    <a:pt x="3881" y="1439"/>
                    <a:pt x="4018" y="1325"/>
                  </a:cubicBezTo>
                  <a:cubicBezTo>
                    <a:pt x="4155" y="1211"/>
                    <a:pt x="4269" y="1096"/>
                    <a:pt x="4383" y="982"/>
                  </a:cubicBezTo>
                  <a:cubicBezTo>
                    <a:pt x="4429" y="914"/>
                    <a:pt x="4497" y="845"/>
                    <a:pt x="4520" y="777"/>
                  </a:cubicBezTo>
                  <a:cubicBezTo>
                    <a:pt x="4589" y="708"/>
                    <a:pt x="4612" y="640"/>
                    <a:pt x="4634" y="571"/>
                  </a:cubicBezTo>
                  <a:cubicBezTo>
                    <a:pt x="4657" y="503"/>
                    <a:pt x="4657" y="435"/>
                    <a:pt x="4634" y="366"/>
                  </a:cubicBezTo>
                  <a:cubicBezTo>
                    <a:pt x="4634" y="298"/>
                    <a:pt x="4589" y="229"/>
                    <a:pt x="4543" y="161"/>
                  </a:cubicBezTo>
                  <a:cubicBezTo>
                    <a:pt x="4520" y="138"/>
                    <a:pt x="4497" y="115"/>
                    <a:pt x="4452" y="115"/>
                  </a:cubicBezTo>
                  <a:cubicBezTo>
                    <a:pt x="4383" y="69"/>
                    <a:pt x="4292" y="46"/>
                    <a:pt x="4201" y="24"/>
                  </a:cubicBezTo>
                  <a:cubicBezTo>
                    <a:pt x="4132" y="1"/>
                    <a:pt x="4041" y="1"/>
                    <a:pt x="3973"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9"/>
            <p:cNvSpPr/>
            <p:nvPr/>
          </p:nvSpPr>
          <p:spPr>
            <a:xfrm>
              <a:off x="6552725" y="1979000"/>
              <a:ext cx="24575" cy="151825"/>
            </a:xfrm>
            <a:custGeom>
              <a:avLst/>
              <a:gdLst/>
              <a:ahLst/>
              <a:cxnLst/>
              <a:rect l="l" t="t" r="r" b="b"/>
              <a:pathLst>
                <a:path w="983" h="6073" extrusionOk="0">
                  <a:moveTo>
                    <a:pt x="868" y="1"/>
                  </a:moveTo>
                  <a:cubicBezTo>
                    <a:pt x="845" y="1"/>
                    <a:pt x="823" y="23"/>
                    <a:pt x="800" y="46"/>
                  </a:cubicBezTo>
                  <a:cubicBezTo>
                    <a:pt x="800" y="46"/>
                    <a:pt x="777" y="69"/>
                    <a:pt x="777" y="115"/>
                  </a:cubicBezTo>
                  <a:cubicBezTo>
                    <a:pt x="526" y="2032"/>
                    <a:pt x="252" y="3972"/>
                    <a:pt x="1" y="5912"/>
                  </a:cubicBezTo>
                  <a:cubicBezTo>
                    <a:pt x="46" y="5958"/>
                    <a:pt x="115" y="6026"/>
                    <a:pt x="161" y="6072"/>
                  </a:cubicBezTo>
                  <a:cubicBezTo>
                    <a:pt x="412" y="4360"/>
                    <a:pt x="640" y="2625"/>
                    <a:pt x="868" y="914"/>
                  </a:cubicBezTo>
                  <a:cubicBezTo>
                    <a:pt x="891" y="640"/>
                    <a:pt x="937" y="366"/>
                    <a:pt x="982" y="115"/>
                  </a:cubicBezTo>
                  <a:cubicBezTo>
                    <a:pt x="982" y="92"/>
                    <a:pt x="960" y="69"/>
                    <a:pt x="937" y="46"/>
                  </a:cubicBezTo>
                  <a:cubicBezTo>
                    <a:pt x="937" y="23"/>
                    <a:pt x="914" y="23"/>
                    <a:pt x="868"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9"/>
            <p:cNvSpPr/>
            <p:nvPr/>
          </p:nvSpPr>
          <p:spPr>
            <a:xfrm>
              <a:off x="6630900" y="1985275"/>
              <a:ext cx="30275" cy="208875"/>
            </a:xfrm>
            <a:custGeom>
              <a:avLst/>
              <a:gdLst/>
              <a:ahLst/>
              <a:cxnLst/>
              <a:rect l="l" t="t" r="r" b="b"/>
              <a:pathLst>
                <a:path w="1211" h="8355" extrusionOk="0">
                  <a:moveTo>
                    <a:pt x="1097" y="1"/>
                  </a:moveTo>
                  <a:cubicBezTo>
                    <a:pt x="1051" y="1"/>
                    <a:pt x="1005" y="46"/>
                    <a:pt x="1005" y="92"/>
                  </a:cubicBezTo>
                  <a:cubicBezTo>
                    <a:pt x="754" y="2078"/>
                    <a:pt x="503" y="4086"/>
                    <a:pt x="252" y="6095"/>
                  </a:cubicBezTo>
                  <a:cubicBezTo>
                    <a:pt x="161" y="6803"/>
                    <a:pt x="92" y="7510"/>
                    <a:pt x="1" y="8218"/>
                  </a:cubicBezTo>
                  <a:cubicBezTo>
                    <a:pt x="1" y="8218"/>
                    <a:pt x="24" y="8218"/>
                    <a:pt x="24" y="8241"/>
                  </a:cubicBezTo>
                  <a:cubicBezTo>
                    <a:pt x="69" y="8263"/>
                    <a:pt x="115" y="8309"/>
                    <a:pt x="184" y="8355"/>
                  </a:cubicBezTo>
                  <a:cubicBezTo>
                    <a:pt x="412" y="6414"/>
                    <a:pt x="663" y="4497"/>
                    <a:pt x="891" y="2557"/>
                  </a:cubicBezTo>
                  <a:cubicBezTo>
                    <a:pt x="1005" y="1735"/>
                    <a:pt x="1097" y="936"/>
                    <a:pt x="1188" y="115"/>
                  </a:cubicBezTo>
                  <a:cubicBezTo>
                    <a:pt x="1211" y="69"/>
                    <a:pt x="1165" y="23"/>
                    <a:pt x="1119"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9"/>
            <p:cNvSpPr/>
            <p:nvPr/>
          </p:nvSpPr>
          <p:spPr>
            <a:xfrm>
              <a:off x="6572125" y="1970450"/>
              <a:ext cx="87900" cy="19225"/>
            </a:xfrm>
            <a:custGeom>
              <a:avLst/>
              <a:gdLst/>
              <a:ahLst/>
              <a:cxnLst/>
              <a:rect l="l" t="t" r="r" b="b"/>
              <a:pathLst>
                <a:path w="3516" h="769" extrusionOk="0">
                  <a:moveTo>
                    <a:pt x="1211" y="0"/>
                  </a:moveTo>
                  <a:cubicBezTo>
                    <a:pt x="1051" y="0"/>
                    <a:pt x="914" y="0"/>
                    <a:pt x="777" y="23"/>
                  </a:cubicBezTo>
                  <a:cubicBezTo>
                    <a:pt x="503" y="69"/>
                    <a:pt x="252" y="160"/>
                    <a:pt x="47" y="365"/>
                  </a:cubicBezTo>
                  <a:cubicBezTo>
                    <a:pt x="24" y="388"/>
                    <a:pt x="1" y="457"/>
                    <a:pt x="47" y="502"/>
                  </a:cubicBezTo>
                  <a:cubicBezTo>
                    <a:pt x="60" y="515"/>
                    <a:pt x="88" y="529"/>
                    <a:pt x="119" y="529"/>
                  </a:cubicBezTo>
                  <a:cubicBezTo>
                    <a:pt x="141" y="529"/>
                    <a:pt x="164" y="522"/>
                    <a:pt x="184" y="502"/>
                  </a:cubicBezTo>
                  <a:cubicBezTo>
                    <a:pt x="229" y="457"/>
                    <a:pt x="252" y="434"/>
                    <a:pt x="298" y="388"/>
                  </a:cubicBezTo>
                  <a:cubicBezTo>
                    <a:pt x="389" y="343"/>
                    <a:pt x="457" y="320"/>
                    <a:pt x="549" y="274"/>
                  </a:cubicBezTo>
                  <a:cubicBezTo>
                    <a:pt x="686" y="228"/>
                    <a:pt x="845" y="206"/>
                    <a:pt x="982" y="206"/>
                  </a:cubicBezTo>
                  <a:cubicBezTo>
                    <a:pt x="1068" y="200"/>
                    <a:pt x="1152" y="197"/>
                    <a:pt x="1236" y="197"/>
                  </a:cubicBezTo>
                  <a:cubicBezTo>
                    <a:pt x="1486" y="197"/>
                    <a:pt x="1730" y="223"/>
                    <a:pt x="1987" y="274"/>
                  </a:cubicBezTo>
                  <a:cubicBezTo>
                    <a:pt x="2352" y="343"/>
                    <a:pt x="2717" y="434"/>
                    <a:pt x="3059" y="594"/>
                  </a:cubicBezTo>
                  <a:cubicBezTo>
                    <a:pt x="3174" y="639"/>
                    <a:pt x="3265" y="708"/>
                    <a:pt x="3356" y="753"/>
                  </a:cubicBezTo>
                  <a:cubicBezTo>
                    <a:pt x="3375" y="763"/>
                    <a:pt x="3398" y="768"/>
                    <a:pt x="3420" y="768"/>
                  </a:cubicBezTo>
                  <a:cubicBezTo>
                    <a:pt x="3451" y="768"/>
                    <a:pt x="3480" y="757"/>
                    <a:pt x="3493" y="731"/>
                  </a:cubicBezTo>
                  <a:cubicBezTo>
                    <a:pt x="3516" y="685"/>
                    <a:pt x="3516" y="616"/>
                    <a:pt x="3470" y="594"/>
                  </a:cubicBezTo>
                  <a:cubicBezTo>
                    <a:pt x="3311" y="502"/>
                    <a:pt x="3128" y="411"/>
                    <a:pt x="2945" y="343"/>
                  </a:cubicBezTo>
                  <a:cubicBezTo>
                    <a:pt x="2808" y="274"/>
                    <a:pt x="2671" y="228"/>
                    <a:pt x="2535" y="206"/>
                  </a:cubicBezTo>
                  <a:cubicBezTo>
                    <a:pt x="2238" y="114"/>
                    <a:pt x="1941" y="69"/>
                    <a:pt x="1667" y="23"/>
                  </a:cubicBezTo>
                  <a:cubicBezTo>
                    <a:pt x="1507" y="0"/>
                    <a:pt x="1370" y="0"/>
                    <a:pt x="121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9"/>
            <p:cNvSpPr/>
            <p:nvPr/>
          </p:nvSpPr>
          <p:spPr>
            <a:xfrm>
              <a:off x="6618925" y="1992700"/>
              <a:ext cx="37700" cy="9725"/>
            </a:xfrm>
            <a:custGeom>
              <a:avLst/>
              <a:gdLst/>
              <a:ahLst/>
              <a:cxnLst/>
              <a:rect l="l" t="t" r="r" b="b"/>
              <a:pathLst>
                <a:path w="1508" h="389" extrusionOk="0">
                  <a:moveTo>
                    <a:pt x="92" y="0"/>
                  </a:moveTo>
                  <a:cubicBezTo>
                    <a:pt x="46" y="0"/>
                    <a:pt x="23" y="46"/>
                    <a:pt x="1" y="92"/>
                  </a:cubicBezTo>
                  <a:cubicBezTo>
                    <a:pt x="1" y="137"/>
                    <a:pt x="23" y="183"/>
                    <a:pt x="69" y="206"/>
                  </a:cubicBezTo>
                  <a:cubicBezTo>
                    <a:pt x="503" y="251"/>
                    <a:pt x="936" y="320"/>
                    <a:pt x="1393" y="388"/>
                  </a:cubicBezTo>
                  <a:cubicBezTo>
                    <a:pt x="1439" y="388"/>
                    <a:pt x="1484" y="366"/>
                    <a:pt x="1507" y="320"/>
                  </a:cubicBezTo>
                  <a:cubicBezTo>
                    <a:pt x="1507" y="251"/>
                    <a:pt x="1484" y="206"/>
                    <a:pt x="1416" y="183"/>
                  </a:cubicBezTo>
                  <a:cubicBezTo>
                    <a:pt x="982" y="137"/>
                    <a:pt x="548" y="69"/>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9"/>
            <p:cNvSpPr/>
            <p:nvPr/>
          </p:nvSpPr>
          <p:spPr>
            <a:xfrm>
              <a:off x="6630350" y="2005825"/>
              <a:ext cx="26275" cy="7450"/>
            </a:xfrm>
            <a:custGeom>
              <a:avLst/>
              <a:gdLst/>
              <a:ahLst/>
              <a:cxnLst/>
              <a:rect l="l" t="t" r="r" b="b"/>
              <a:pathLst>
                <a:path w="1051" h="298" extrusionOk="0">
                  <a:moveTo>
                    <a:pt x="114" y="0"/>
                  </a:moveTo>
                  <a:cubicBezTo>
                    <a:pt x="69" y="0"/>
                    <a:pt x="23" y="23"/>
                    <a:pt x="23" y="69"/>
                  </a:cubicBezTo>
                  <a:cubicBezTo>
                    <a:pt x="0" y="114"/>
                    <a:pt x="46" y="183"/>
                    <a:pt x="91" y="183"/>
                  </a:cubicBezTo>
                  <a:cubicBezTo>
                    <a:pt x="365" y="229"/>
                    <a:pt x="639" y="251"/>
                    <a:pt x="913" y="297"/>
                  </a:cubicBezTo>
                  <a:cubicBezTo>
                    <a:pt x="982" y="297"/>
                    <a:pt x="1027" y="274"/>
                    <a:pt x="1027" y="229"/>
                  </a:cubicBezTo>
                  <a:cubicBezTo>
                    <a:pt x="1050" y="183"/>
                    <a:pt x="1004" y="114"/>
                    <a:pt x="959" y="114"/>
                  </a:cubicBezTo>
                  <a:lnTo>
                    <a:pt x="936" y="114"/>
                  </a:lnTo>
                  <a:cubicBezTo>
                    <a:pt x="936" y="92"/>
                    <a:pt x="936" y="92"/>
                    <a:pt x="936" y="92"/>
                  </a:cubicBezTo>
                  <a:cubicBezTo>
                    <a:pt x="662" y="69"/>
                    <a:pt x="388" y="23"/>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9"/>
            <p:cNvSpPr/>
            <p:nvPr/>
          </p:nvSpPr>
          <p:spPr>
            <a:xfrm>
              <a:off x="6630900" y="2016100"/>
              <a:ext cx="22850" cy="7025"/>
            </a:xfrm>
            <a:custGeom>
              <a:avLst/>
              <a:gdLst/>
              <a:ahLst/>
              <a:cxnLst/>
              <a:rect l="l" t="t" r="r" b="b"/>
              <a:pathLst>
                <a:path w="914" h="281" extrusionOk="0">
                  <a:moveTo>
                    <a:pt x="115" y="0"/>
                  </a:moveTo>
                  <a:cubicBezTo>
                    <a:pt x="69" y="0"/>
                    <a:pt x="24" y="23"/>
                    <a:pt x="1" y="69"/>
                  </a:cubicBezTo>
                  <a:cubicBezTo>
                    <a:pt x="1" y="114"/>
                    <a:pt x="24" y="183"/>
                    <a:pt x="69" y="183"/>
                  </a:cubicBezTo>
                  <a:cubicBezTo>
                    <a:pt x="320" y="206"/>
                    <a:pt x="549" y="251"/>
                    <a:pt x="800" y="274"/>
                  </a:cubicBezTo>
                  <a:cubicBezTo>
                    <a:pt x="808" y="278"/>
                    <a:pt x="817" y="280"/>
                    <a:pt x="825" y="280"/>
                  </a:cubicBezTo>
                  <a:cubicBezTo>
                    <a:pt x="861" y="280"/>
                    <a:pt x="895" y="243"/>
                    <a:pt x="914" y="206"/>
                  </a:cubicBezTo>
                  <a:cubicBezTo>
                    <a:pt x="914" y="160"/>
                    <a:pt x="891" y="91"/>
                    <a:pt x="823" y="91"/>
                  </a:cubicBezTo>
                  <a:cubicBezTo>
                    <a:pt x="594" y="69"/>
                    <a:pt x="366"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9"/>
            <p:cNvSpPr/>
            <p:nvPr/>
          </p:nvSpPr>
          <p:spPr>
            <a:xfrm>
              <a:off x="6629200" y="2026375"/>
              <a:ext cx="24000" cy="7425"/>
            </a:xfrm>
            <a:custGeom>
              <a:avLst/>
              <a:gdLst/>
              <a:ahLst/>
              <a:cxnLst/>
              <a:rect l="l" t="t" r="r" b="b"/>
              <a:pathLst>
                <a:path w="960" h="297" extrusionOk="0">
                  <a:moveTo>
                    <a:pt x="115" y="0"/>
                  </a:moveTo>
                  <a:cubicBezTo>
                    <a:pt x="69" y="0"/>
                    <a:pt x="23" y="23"/>
                    <a:pt x="23" y="68"/>
                  </a:cubicBezTo>
                  <a:cubicBezTo>
                    <a:pt x="0" y="114"/>
                    <a:pt x="23" y="183"/>
                    <a:pt x="92" y="183"/>
                  </a:cubicBezTo>
                  <a:lnTo>
                    <a:pt x="822" y="297"/>
                  </a:lnTo>
                  <a:cubicBezTo>
                    <a:pt x="891" y="297"/>
                    <a:pt x="936" y="274"/>
                    <a:pt x="936" y="228"/>
                  </a:cubicBezTo>
                  <a:cubicBezTo>
                    <a:pt x="959" y="160"/>
                    <a:pt x="913" y="114"/>
                    <a:pt x="868" y="114"/>
                  </a:cubicBezTo>
                  <a:cubicBezTo>
                    <a:pt x="868" y="114"/>
                    <a:pt x="868" y="91"/>
                    <a:pt x="868" y="91"/>
                  </a:cubicBezTo>
                  <a:cubicBezTo>
                    <a:pt x="617" y="68"/>
                    <a:pt x="366" y="23"/>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9"/>
            <p:cNvSpPr/>
            <p:nvPr/>
          </p:nvSpPr>
          <p:spPr>
            <a:xfrm>
              <a:off x="6626925" y="2036075"/>
              <a:ext cx="23975" cy="7650"/>
            </a:xfrm>
            <a:custGeom>
              <a:avLst/>
              <a:gdLst/>
              <a:ahLst/>
              <a:cxnLst/>
              <a:rect l="l" t="t" r="r" b="b"/>
              <a:pathLst>
                <a:path w="959" h="306" extrusionOk="0">
                  <a:moveTo>
                    <a:pt x="114" y="0"/>
                  </a:moveTo>
                  <a:cubicBezTo>
                    <a:pt x="69" y="0"/>
                    <a:pt x="23" y="46"/>
                    <a:pt x="23" y="91"/>
                  </a:cubicBezTo>
                  <a:cubicBezTo>
                    <a:pt x="0" y="137"/>
                    <a:pt x="46" y="205"/>
                    <a:pt x="91" y="205"/>
                  </a:cubicBezTo>
                  <a:cubicBezTo>
                    <a:pt x="343" y="228"/>
                    <a:pt x="571" y="274"/>
                    <a:pt x="822" y="297"/>
                  </a:cubicBezTo>
                  <a:cubicBezTo>
                    <a:pt x="833" y="302"/>
                    <a:pt x="846" y="305"/>
                    <a:pt x="859" y="305"/>
                  </a:cubicBezTo>
                  <a:cubicBezTo>
                    <a:pt x="897" y="305"/>
                    <a:pt x="936" y="280"/>
                    <a:pt x="936" y="228"/>
                  </a:cubicBezTo>
                  <a:cubicBezTo>
                    <a:pt x="959" y="183"/>
                    <a:pt x="913" y="114"/>
                    <a:pt x="867" y="114"/>
                  </a:cubicBezTo>
                  <a:lnTo>
                    <a:pt x="845" y="114"/>
                  </a:lnTo>
                  <a:cubicBezTo>
                    <a:pt x="616" y="69"/>
                    <a:pt x="365" y="46"/>
                    <a:pt x="137" y="23"/>
                  </a:cubicBezTo>
                  <a:cubicBezTo>
                    <a:pt x="114" y="0"/>
                    <a:pt x="114"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9"/>
            <p:cNvSpPr/>
            <p:nvPr/>
          </p:nvSpPr>
          <p:spPr>
            <a:xfrm>
              <a:off x="6613800" y="2048625"/>
              <a:ext cx="36525" cy="9350"/>
            </a:xfrm>
            <a:custGeom>
              <a:avLst/>
              <a:gdLst/>
              <a:ahLst/>
              <a:cxnLst/>
              <a:rect l="l" t="t" r="r" b="b"/>
              <a:pathLst>
                <a:path w="1461" h="374" extrusionOk="0">
                  <a:moveTo>
                    <a:pt x="114" y="0"/>
                  </a:moveTo>
                  <a:cubicBezTo>
                    <a:pt x="69" y="0"/>
                    <a:pt x="23" y="46"/>
                    <a:pt x="23" y="91"/>
                  </a:cubicBezTo>
                  <a:cubicBezTo>
                    <a:pt x="0" y="137"/>
                    <a:pt x="46" y="183"/>
                    <a:pt x="91" y="206"/>
                  </a:cubicBezTo>
                  <a:cubicBezTo>
                    <a:pt x="502" y="251"/>
                    <a:pt x="913" y="320"/>
                    <a:pt x="1324" y="365"/>
                  </a:cubicBezTo>
                  <a:cubicBezTo>
                    <a:pt x="1341" y="371"/>
                    <a:pt x="1357" y="374"/>
                    <a:pt x="1371" y="374"/>
                  </a:cubicBezTo>
                  <a:cubicBezTo>
                    <a:pt x="1412" y="374"/>
                    <a:pt x="1438" y="348"/>
                    <a:pt x="1438" y="297"/>
                  </a:cubicBezTo>
                  <a:cubicBezTo>
                    <a:pt x="1461" y="251"/>
                    <a:pt x="1415" y="183"/>
                    <a:pt x="1370" y="183"/>
                  </a:cubicBezTo>
                  <a:lnTo>
                    <a:pt x="1347" y="183"/>
                  </a:lnTo>
                  <a:cubicBezTo>
                    <a:pt x="936" y="137"/>
                    <a:pt x="525" y="69"/>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9"/>
            <p:cNvSpPr/>
            <p:nvPr/>
          </p:nvSpPr>
          <p:spPr>
            <a:xfrm>
              <a:off x="6624075" y="2060025"/>
              <a:ext cx="24550" cy="7600"/>
            </a:xfrm>
            <a:custGeom>
              <a:avLst/>
              <a:gdLst/>
              <a:ahLst/>
              <a:cxnLst/>
              <a:rect l="l" t="t" r="r" b="b"/>
              <a:pathLst>
                <a:path w="982" h="304" extrusionOk="0">
                  <a:moveTo>
                    <a:pt x="114" y="1"/>
                  </a:moveTo>
                  <a:cubicBezTo>
                    <a:pt x="68" y="1"/>
                    <a:pt x="23" y="24"/>
                    <a:pt x="23" y="69"/>
                  </a:cubicBezTo>
                  <a:cubicBezTo>
                    <a:pt x="0" y="138"/>
                    <a:pt x="46" y="183"/>
                    <a:pt x="91" y="206"/>
                  </a:cubicBezTo>
                  <a:cubicBezTo>
                    <a:pt x="342" y="229"/>
                    <a:pt x="616" y="275"/>
                    <a:pt x="867" y="297"/>
                  </a:cubicBezTo>
                  <a:cubicBezTo>
                    <a:pt x="876" y="302"/>
                    <a:pt x="884" y="304"/>
                    <a:pt x="892" y="304"/>
                  </a:cubicBezTo>
                  <a:cubicBezTo>
                    <a:pt x="929" y="304"/>
                    <a:pt x="963" y="266"/>
                    <a:pt x="981" y="229"/>
                  </a:cubicBezTo>
                  <a:cubicBezTo>
                    <a:pt x="981" y="183"/>
                    <a:pt x="959" y="115"/>
                    <a:pt x="913" y="115"/>
                  </a:cubicBezTo>
                  <a:cubicBezTo>
                    <a:pt x="639" y="69"/>
                    <a:pt x="388" y="46"/>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9"/>
            <p:cNvSpPr/>
            <p:nvPr/>
          </p:nvSpPr>
          <p:spPr>
            <a:xfrm>
              <a:off x="6624625" y="2072025"/>
              <a:ext cx="22275" cy="7425"/>
            </a:xfrm>
            <a:custGeom>
              <a:avLst/>
              <a:gdLst/>
              <a:ahLst/>
              <a:cxnLst/>
              <a:rect l="l" t="t" r="r" b="b"/>
              <a:pathLst>
                <a:path w="891" h="297" extrusionOk="0">
                  <a:moveTo>
                    <a:pt x="92" y="0"/>
                  </a:moveTo>
                  <a:cubicBezTo>
                    <a:pt x="46" y="0"/>
                    <a:pt x="24" y="23"/>
                    <a:pt x="1" y="69"/>
                  </a:cubicBezTo>
                  <a:cubicBezTo>
                    <a:pt x="1" y="114"/>
                    <a:pt x="24" y="183"/>
                    <a:pt x="69" y="183"/>
                  </a:cubicBezTo>
                  <a:cubicBezTo>
                    <a:pt x="298" y="228"/>
                    <a:pt x="526" y="251"/>
                    <a:pt x="754" y="297"/>
                  </a:cubicBezTo>
                  <a:cubicBezTo>
                    <a:pt x="823" y="297"/>
                    <a:pt x="868" y="274"/>
                    <a:pt x="868" y="205"/>
                  </a:cubicBezTo>
                  <a:cubicBezTo>
                    <a:pt x="891" y="160"/>
                    <a:pt x="845" y="114"/>
                    <a:pt x="800" y="91"/>
                  </a:cubicBezTo>
                  <a:cubicBezTo>
                    <a:pt x="571" y="69"/>
                    <a:pt x="343"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9"/>
            <p:cNvSpPr/>
            <p:nvPr/>
          </p:nvSpPr>
          <p:spPr>
            <a:xfrm>
              <a:off x="6624075" y="2083425"/>
              <a:ext cx="21125" cy="7075"/>
            </a:xfrm>
            <a:custGeom>
              <a:avLst/>
              <a:gdLst/>
              <a:ahLst/>
              <a:cxnLst/>
              <a:rect l="l" t="t" r="r" b="b"/>
              <a:pathLst>
                <a:path w="845" h="283" extrusionOk="0">
                  <a:moveTo>
                    <a:pt x="114" y="1"/>
                  </a:moveTo>
                  <a:cubicBezTo>
                    <a:pt x="68" y="1"/>
                    <a:pt x="23" y="23"/>
                    <a:pt x="23" y="92"/>
                  </a:cubicBezTo>
                  <a:cubicBezTo>
                    <a:pt x="0" y="137"/>
                    <a:pt x="46" y="183"/>
                    <a:pt x="91" y="206"/>
                  </a:cubicBezTo>
                  <a:cubicBezTo>
                    <a:pt x="297" y="229"/>
                    <a:pt x="502" y="252"/>
                    <a:pt x="708" y="274"/>
                  </a:cubicBezTo>
                  <a:cubicBezTo>
                    <a:pt x="719" y="280"/>
                    <a:pt x="732" y="283"/>
                    <a:pt x="745" y="283"/>
                  </a:cubicBezTo>
                  <a:cubicBezTo>
                    <a:pt x="783" y="283"/>
                    <a:pt x="822" y="257"/>
                    <a:pt x="822" y="206"/>
                  </a:cubicBezTo>
                  <a:cubicBezTo>
                    <a:pt x="845" y="160"/>
                    <a:pt x="799" y="92"/>
                    <a:pt x="753" y="92"/>
                  </a:cubicBezTo>
                  <a:cubicBezTo>
                    <a:pt x="548" y="69"/>
                    <a:pt x="342" y="46"/>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9"/>
            <p:cNvSpPr/>
            <p:nvPr/>
          </p:nvSpPr>
          <p:spPr>
            <a:xfrm>
              <a:off x="6621775" y="2093700"/>
              <a:ext cx="21725" cy="7450"/>
            </a:xfrm>
            <a:custGeom>
              <a:avLst/>
              <a:gdLst/>
              <a:ahLst/>
              <a:cxnLst/>
              <a:rect l="l" t="t" r="r" b="b"/>
              <a:pathLst>
                <a:path w="869" h="298" extrusionOk="0">
                  <a:moveTo>
                    <a:pt x="115" y="0"/>
                  </a:moveTo>
                  <a:cubicBezTo>
                    <a:pt x="69" y="0"/>
                    <a:pt x="24" y="46"/>
                    <a:pt x="1" y="92"/>
                  </a:cubicBezTo>
                  <a:cubicBezTo>
                    <a:pt x="1" y="137"/>
                    <a:pt x="24" y="183"/>
                    <a:pt x="92" y="206"/>
                  </a:cubicBezTo>
                  <a:cubicBezTo>
                    <a:pt x="297" y="229"/>
                    <a:pt x="526" y="251"/>
                    <a:pt x="731" y="297"/>
                  </a:cubicBezTo>
                  <a:cubicBezTo>
                    <a:pt x="800" y="297"/>
                    <a:pt x="845" y="274"/>
                    <a:pt x="868" y="229"/>
                  </a:cubicBezTo>
                  <a:cubicBezTo>
                    <a:pt x="868" y="160"/>
                    <a:pt x="845" y="115"/>
                    <a:pt x="777" y="115"/>
                  </a:cubicBezTo>
                  <a:cubicBezTo>
                    <a:pt x="571" y="69"/>
                    <a:pt x="343" y="46"/>
                    <a:pt x="13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9"/>
            <p:cNvSpPr/>
            <p:nvPr/>
          </p:nvSpPr>
          <p:spPr>
            <a:xfrm>
              <a:off x="6606950" y="2106250"/>
              <a:ext cx="36550" cy="9150"/>
            </a:xfrm>
            <a:custGeom>
              <a:avLst/>
              <a:gdLst/>
              <a:ahLst/>
              <a:cxnLst/>
              <a:rect l="l" t="t" r="r" b="b"/>
              <a:pathLst>
                <a:path w="1462" h="366" extrusionOk="0">
                  <a:moveTo>
                    <a:pt x="114" y="1"/>
                  </a:moveTo>
                  <a:cubicBezTo>
                    <a:pt x="69" y="1"/>
                    <a:pt x="23" y="23"/>
                    <a:pt x="0" y="69"/>
                  </a:cubicBezTo>
                  <a:cubicBezTo>
                    <a:pt x="0" y="115"/>
                    <a:pt x="23" y="183"/>
                    <a:pt x="92" y="183"/>
                  </a:cubicBezTo>
                  <a:cubicBezTo>
                    <a:pt x="502" y="252"/>
                    <a:pt x="913" y="320"/>
                    <a:pt x="1347" y="366"/>
                  </a:cubicBezTo>
                  <a:cubicBezTo>
                    <a:pt x="1393" y="366"/>
                    <a:pt x="1438" y="343"/>
                    <a:pt x="1461" y="297"/>
                  </a:cubicBezTo>
                  <a:cubicBezTo>
                    <a:pt x="1461" y="252"/>
                    <a:pt x="1438" y="183"/>
                    <a:pt x="1393" y="183"/>
                  </a:cubicBezTo>
                  <a:cubicBezTo>
                    <a:pt x="959" y="115"/>
                    <a:pt x="548" y="69"/>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9"/>
            <p:cNvSpPr/>
            <p:nvPr/>
          </p:nvSpPr>
          <p:spPr>
            <a:xfrm>
              <a:off x="6617775" y="2118800"/>
              <a:ext cx="23425" cy="7450"/>
            </a:xfrm>
            <a:custGeom>
              <a:avLst/>
              <a:gdLst/>
              <a:ahLst/>
              <a:cxnLst/>
              <a:rect l="l" t="t" r="r" b="b"/>
              <a:pathLst>
                <a:path w="937" h="298" extrusionOk="0">
                  <a:moveTo>
                    <a:pt x="115" y="1"/>
                  </a:moveTo>
                  <a:cubicBezTo>
                    <a:pt x="69" y="1"/>
                    <a:pt x="24" y="24"/>
                    <a:pt x="1" y="69"/>
                  </a:cubicBezTo>
                  <a:cubicBezTo>
                    <a:pt x="1" y="138"/>
                    <a:pt x="24" y="183"/>
                    <a:pt x="92" y="183"/>
                  </a:cubicBezTo>
                  <a:cubicBezTo>
                    <a:pt x="320" y="229"/>
                    <a:pt x="549" y="252"/>
                    <a:pt x="777" y="297"/>
                  </a:cubicBezTo>
                  <a:lnTo>
                    <a:pt x="800" y="297"/>
                  </a:lnTo>
                  <a:cubicBezTo>
                    <a:pt x="845" y="297"/>
                    <a:pt x="914" y="275"/>
                    <a:pt x="914" y="229"/>
                  </a:cubicBezTo>
                  <a:cubicBezTo>
                    <a:pt x="937" y="160"/>
                    <a:pt x="891" y="115"/>
                    <a:pt x="845" y="115"/>
                  </a:cubicBezTo>
                  <a:cubicBezTo>
                    <a:pt x="594" y="69"/>
                    <a:pt x="366" y="46"/>
                    <a:pt x="115"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9"/>
            <p:cNvSpPr/>
            <p:nvPr/>
          </p:nvSpPr>
          <p:spPr>
            <a:xfrm>
              <a:off x="6616650" y="2129650"/>
              <a:ext cx="23425" cy="7450"/>
            </a:xfrm>
            <a:custGeom>
              <a:avLst/>
              <a:gdLst/>
              <a:ahLst/>
              <a:cxnLst/>
              <a:rect l="l" t="t" r="r" b="b"/>
              <a:pathLst>
                <a:path w="937" h="298" extrusionOk="0">
                  <a:moveTo>
                    <a:pt x="114" y="0"/>
                  </a:moveTo>
                  <a:cubicBezTo>
                    <a:pt x="69" y="0"/>
                    <a:pt x="23" y="23"/>
                    <a:pt x="0" y="92"/>
                  </a:cubicBezTo>
                  <a:cubicBezTo>
                    <a:pt x="0" y="137"/>
                    <a:pt x="23" y="183"/>
                    <a:pt x="92" y="206"/>
                  </a:cubicBezTo>
                  <a:cubicBezTo>
                    <a:pt x="320" y="229"/>
                    <a:pt x="571" y="274"/>
                    <a:pt x="799" y="297"/>
                  </a:cubicBezTo>
                  <a:cubicBezTo>
                    <a:pt x="868" y="297"/>
                    <a:pt x="913" y="274"/>
                    <a:pt x="913" y="229"/>
                  </a:cubicBezTo>
                  <a:cubicBezTo>
                    <a:pt x="936" y="183"/>
                    <a:pt x="913" y="115"/>
                    <a:pt x="845" y="115"/>
                  </a:cubicBezTo>
                  <a:cubicBezTo>
                    <a:pt x="617" y="69"/>
                    <a:pt x="365" y="46"/>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9"/>
            <p:cNvSpPr/>
            <p:nvPr/>
          </p:nvSpPr>
          <p:spPr>
            <a:xfrm>
              <a:off x="6614925" y="2141625"/>
              <a:ext cx="24000" cy="7450"/>
            </a:xfrm>
            <a:custGeom>
              <a:avLst/>
              <a:gdLst/>
              <a:ahLst/>
              <a:cxnLst/>
              <a:rect l="l" t="t" r="r" b="b"/>
              <a:pathLst>
                <a:path w="960" h="298" extrusionOk="0">
                  <a:moveTo>
                    <a:pt x="115" y="1"/>
                  </a:moveTo>
                  <a:cubicBezTo>
                    <a:pt x="69" y="1"/>
                    <a:pt x="24" y="24"/>
                    <a:pt x="24" y="69"/>
                  </a:cubicBezTo>
                  <a:cubicBezTo>
                    <a:pt x="1" y="115"/>
                    <a:pt x="46" y="183"/>
                    <a:pt x="92" y="183"/>
                  </a:cubicBezTo>
                  <a:cubicBezTo>
                    <a:pt x="343" y="229"/>
                    <a:pt x="594" y="252"/>
                    <a:pt x="845" y="297"/>
                  </a:cubicBezTo>
                  <a:cubicBezTo>
                    <a:pt x="891" y="297"/>
                    <a:pt x="937" y="275"/>
                    <a:pt x="959" y="229"/>
                  </a:cubicBezTo>
                  <a:cubicBezTo>
                    <a:pt x="959" y="160"/>
                    <a:pt x="937" y="115"/>
                    <a:pt x="868" y="92"/>
                  </a:cubicBezTo>
                  <a:cubicBezTo>
                    <a:pt x="640" y="69"/>
                    <a:pt x="389" y="24"/>
                    <a:pt x="138"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9"/>
            <p:cNvSpPr/>
            <p:nvPr/>
          </p:nvSpPr>
          <p:spPr>
            <a:xfrm>
              <a:off x="6614350" y="2152475"/>
              <a:ext cx="22850" cy="7450"/>
            </a:xfrm>
            <a:custGeom>
              <a:avLst/>
              <a:gdLst/>
              <a:ahLst/>
              <a:cxnLst/>
              <a:rect l="l" t="t" r="r" b="b"/>
              <a:pathLst>
                <a:path w="914" h="298" extrusionOk="0">
                  <a:moveTo>
                    <a:pt x="115" y="0"/>
                  </a:moveTo>
                  <a:cubicBezTo>
                    <a:pt x="69" y="0"/>
                    <a:pt x="24" y="23"/>
                    <a:pt x="1" y="69"/>
                  </a:cubicBezTo>
                  <a:cubicBezTo>
                    <a:pt x="1" y="115"/>
                    <a:pt x="24" y="183"/>
                    <a:pt x="92" y="183"/>
                  </a:cubicBezTo>
                  <a:cubicBezTo>
                    <a:pt x="321" y="229"/>
                    <a:pt x="549" y="251"/>
                    <a:pt x="800" y="297"/>
                  </a:cubicBezTo>
                  <a:cubicBezTo>
                    <a:pt x="846" y="297"/>
                    <a:pt x="891" y="274"/>
                    <a:pt x="914" y="206"/>
                  </a:cubicBezTo>
                  <a:cubicBezTo>
                    <a:pt x="914" y="160"/>
                    <a:pt x="891" y="115"/>
                    <a:pt x="846" y="92"/>
                  </a:cubicBezTo>
                  <a:cubicBezTo>
                    <a:pt x="594" y="69"/>
                    <a:pt x="366" y="23"/>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9"/>
            <p:cNvSpPr/>
            <p:nvPr/>
          </p:nvSpPr>
          <p:spPr>
            <a:xfrm>
              <a:off x="6597825" y="2162175"/>
              <a:ext cx="37100" cy="9150"/>
            </a:xfrm>
            <a:custGeom>
              <a:avLst/>
              <a:gdLst/>
              <a:ahLst/>
              <a:cxnLst/>
              <a:rect l="l" t="t" r="r" b="b"/>
              <a:pathLst>
                <a:path w="1484" h="366" extrusionOk="0">
                  <a:moveTo>
                    <a:pt x="114" y="0"/>
                  </a:moveTo>
                  <a:cubicBezTo>
                    <a:pt x="69" y="0"/>
                    <a:pt x="23" y="23"/>
                    <a:pt x="23" y="69"/>
                  </a:cubicBezTo>
                  <a:cubicBezTo>
                    <a:pt x="0" y="115"/>
                    <a:pt x="46" y="183"/>
                    <a:pt x="91" y="183"/>
                  </a:cubicBezTo>
                  <a:cubicBezTo>
                    <a:pt x="525" y="252"/>
                    <a:pt x="936" y="297"/>
                    <a:pt x="1370" y="366"/>
                  </a:cubicBezTo>
                  <a:cubicBezTo>
                    <a:pt x="1415" y="366"/>
                    <a:pt x="1461" y="343"/>
                    <a:pt x="1484" y="297"/>
                  </a:cubicBezTo>
                  <a:cubicBezTo>
                    <a:pt x="1484" y="252"/>
                    <a:pt x="1461" y="183"/>
                    <a:pt x="1415" y="183"/>
                  </a:cubicBezTo>
                  <a:cubicBezTo>
                    <a:pt x="982" y="115"/>
                    <a:pt x="548" y="46"/>
                    <a:pt x="137"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9"/>
            <p:cNvSpPr/>
            <p:nvPr/>
          </p:nvSpPr>
          <p:spPr>
            <a:xfrm>
              <a:off x="6668575" y="2159900"/>
              <a:ext cx="42250" cy="59925"/>
            </a:xfrm>
            <a:custGeom>
              <a:avLst/>
              <a:gdLst/>
              <a:ahLst/>
              <a:cxnLst/>
              <a:rect l="l" t="t" r="r" b="b"/>
              <a:pathLst>
                <a:path w="1690" h="2397" extrusionOk="0">
                  <a:moveTo>
                    <a:pt x="1575" y="0"/>
                  </a:moveTo>
                  <a:cubicBezTo>
                    <a:pt x="1530" y="0"/>
                    <a:pt x="1507" y="23"/>
                    <a:pt x="1484" y="46"/>
                  </a:cubicBezTo>
                  <a:cubicBezTo>
                    <a:pt x="982" y="799"/>
                    <a:pt x="503" y="1552"/>
                    <a:pt x="0" y="2283"/>
                  </a:cubicBezTo>
                  <a:cubicBezTo>
                    <a:pt x="0" y="2283"/>
                    <a:pt x="0" y="2305"/>
                    <a:pt x="0" y="2305"/>
                  </a:cubicBezTo>
                  <a:cubicBezTo>
                    <a:pt x="69" y="2328"/>
                    <a:pt x="115" y="2374"/>
                    <a:pt x="160" y="2397"/>
                  </a:cubicBezTo>
                  <a:cubicBezTo>
                    <a:pt x="662" y="1644"/>
                    <a:pt x="1164" y="913"/>
                    <a:pt x="1644" y="160"/>
                  </a:cubicBezTo>
                  <a:cubicBezTo>
                    <a:pt x="1689" y="114"/>
                    <a:pt x="1667" y="46"/>
                    <a:pt x="1621" y="23"/>
                  </a:cubicBezTo>
                  <a:cubicBezTo>
                    <a:pt x="1598" y="0"/>
                    <a:pt x="1598" y="0"/>
                    <a:pt x="157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9"/>
            <p:cNvSpPr/>
            <p:nvPr/>
          </p:nvSpPr>
          <p:spPr>
            <a:xfrm>
              <a:off x="6702800" y="2183850"/>
              <a:ext cx="42250" cy="60525"/>
            </a:xfrm>
            <a:custGeom>
              <a:avLst/>
              <a:gdLst/>
              <a:ahLst/>
              <a:cxnLst/>
              <a:rect l="l" t="t" r="r" b="b"/>
              <a:pathLst>
                <a:path w="1690" h="2421" extrusionOk="0">
                  <a:moveTo>
                    <a:pt x="1599" y="1"/>
                  </a:moveTo>
                  <a:cubicBezTo>
                    <a:pt x="1553" y="1"/>
                    <a:pt x="1530" y="24"/>
                    <a:pt x="1507" y="46"/>
                  </a:cubicBezTo>
                  <a:cubicBezTo>
                    <a:pt x="1005" y="800"/>
                    <a:pt x="503" y="1553"/>
                    <a:pt x="1" y="2306"/>
                  </a:cubicBezTo>
                  <a:cubicBezTo>
                    <a:pt x="47" y="2329"/>
                    <a:pt x="92" y="2352"/>
                    <a:pt x="115" y="2375"/>
                  </a:cubicBezTo>
                  <a:lnTo>
                    <a:pt x="161" y="2420"/>
                  </a:lnTo>
                  <a:cubicBezTo>
                    <a:pt x="663" y="1667"/>
                    <a:pt x="1165" y="914"/>
                    <a:pt x="1667" y="161"/>
                  </a:cubicBezTo>
                  <a:cubicBezTo>
                    <a:pt x="1690" y="115"/>
                    <a:pt x="1690" y="46"/>
                    <a:pt x="1644" y="24"/>
                  </a:cubicBezTo>
                  <a:cubicBezTo>
                    <a:pt x="1621" y="1"/>
                    <a:pt x="1599" y="1"/>
                    <a:pt x="1599"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9"/>
            <p:cNvSpPr/>
            <p:nvPr/>
          </p:nvSpPr>
          <p:spPr>
            <a:xfrm>
              <a:off x="6706225" y="2159325"/>
              <a:ext cx="39400" cy="28025"/>
            </a:xfrm>
            <a:custGeom>
              <a:avLst/>
              <a:gdLst/>
              <a:ahLst/>
              <a:cxnLst/>
              <a:rect l="l" t="t" r="r" b="b"/>
              <a:pathLst>
                <a:path w="1576" h="1121" extrusionOk="0">
                  <a:moveTo>
                    <a:pt x="92" y="0"/>
                  </a:moveTo>
                  <a:cubicBezTo>
                    <a:pt x="47" y="0"/>
                    <a:pt x="1" y="46"/>
                    <a:pt x="1" y="92"/>
                  </a:cubicBezTo>
                  <a:cubicBezTo>
                    <a:pt x="1" y="114"/>
                    <a:pt x="1" y="137"/>
                    <a:pt x="24" y="160"/>
                  </a:cubicBezTo>
                  <a:cubicBezTo>
                    <a:pt x="47" y="183"/>
                    <a:pt x="47" y="183"/>
                    <a:pt x="92" y="206"/>
                  </a:cubicBezTo>
                  <a:cubicBezTo>
                    <a:pt x="115" y="206"/>
                    <a:pt x="161" y="229"/>
                    <a:pt x="206" y="229"/>
                  </a:cubicBezTo>
                  <a:lnTo>
                    <a:pt x="183" y="229"/>
                  </a:lnTo>
                  <a:cubicBezTo>
                    <a:pt x="366" y="274"/>
                    <a:pt x="526" y="366"/>
                    <a:pt x="686" y="457"/>
                  </a:cubicBezTo>
                  <a:cubicBezTo>
                    <a:pt x="868" y="571"/>
                    <a:pt x="1051" y="731"/>
                    <a:pt x="1211" y="890"/>
                  </a:cubicBezTo>
                  <a:cubicBezTo>
                    <a:pt x="1279" y="959"/>
                    <a:pt x="1325" y="1005"/>
                    <a:pt x="1370" y="1073"/>
                  </a:cubicBezTo>
                  <a:cubicBezTo>
                    <a:pt x="1399" y="1101"/>
                    <a:pt x="1427" y="1121"/>
                    <a:pt x="1455" y="1121"/>
                  </a:cubicBezTo>
                  <a:cubicBezTo>
                    <a:pt x="1472" y="1121"/>
                    <a:pt x="1490" y="1113"/>
                    <a:pt x="1507" y="1096"/>
                  </a:cubicBezTo>
                  <a:cubicBezTo>
                    <a:pt x="1553" y="1073"/>
                    <a:pt x="1576" y="1005"/>
                    <a:pt x="1530" y="959"/>
                  </a:cubicBezTo>
                  <a:cubicBezTo>
                    <a:pt x="1370" y="731"/>
                    <a:pt x="1142" y="548"/>
                    <a:pt x="914" y="366"/>
                  </a:cubicBezTo>
                  <a:cubicBezTo>
                    <a:pt x="663" y="206"/>
                    <a:pt x="412" y="69"/>
                    <a:pt x="115" y="0"/>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9"/>
            <p:cNvSpPr/>
            <p:nvPr/>
          </p:nvSpPr>
          <p:spPr>
            <a:xfrm>
              <a:off x="6707950" y="2138775"/>
              <a:ext cx="45675" cy="46825"/>
            </a:xfrm>
            <a:custGeom>
              <a:avLst/>
              <a:gdLst/>
              <a:ahLst/>
              <a:cxnLst/>
              <a:rect l="l" t="t" r="r" b="b"/>
              <a:pathLst>
                <a:path w="1827" h="1873" extrusionOk="0">
                  <a:moveTo>
                    <a:pt x="1415" y="1"/>
                  </a:moveTo>
                  <a:cubicBezTo>
                    <a:pt x="1347" y="1"/>
                    <a:pt x="1256" y="46"/>
                    <a:pt x="1164" y="69"/>
                  </a:cubicBezTo>
                  <a:cubicBezTo>
                    <a:pt x="1096" y="92"/>
                    <a:pt x="1027" y="138"/>
                    <a:pt x="959" y="160"/>
                  </a:cubicBezTo>
                  <a:cubicBezTo>
                    <a:pt x="891" y="206"/>
                    <a:pt x="799" y="252"/>
                    <a:pt x="731" y="320"/>
                  </a:cubicBezTo>
                  <a:cubicBezTo>
                    <a:pt x="594" y="411"/>
                    <a:pt x="457" y="503"/>
                    <a:pt x="343" y="617"/>
                  </a:cubicBezTo>
                  <a:cubicBezTo>
                    <a:pt x="229" y="685"/>
                    <a:pt x="137" y="777"/>
                    <a:pt x="46" y="845"/>
                  </a:cubicBezTo>
                  <a:cubicBezTo>
                    <a:pt x="0" y="891"/>
                    <a:pt x="0" y="936"/>
                    <a:pt x="23" y="982"/>
                  </a:cubicBezTo>
                  <a:cubicBezTo>
                    <a:pt x="37" y="1010"/>
                    <a:pt x="69" y="1030"/>
                    <a:pt x="102" y="1030"/>
                  </a:cubicBezTo>
                  <a:cubicBezTo>
                    <a:pt x="122" y="1030"/>
                    <a:pt x="143" y="1022"/>
                    <a:pt x="160" y="1005"/>
                  </a:cubicBezTo>
                  <a:cubicBezTo>
                    <a:pt x="297" y="914"/>
                    <a:pt x="411" y="799"/>
                    <a:pt x="548" y="685"/>
                  </a:cubicBezTo>
                  <a:cubicBezTo>
                    <a:pt x="731" y="548"/>
                    <a:pt x="891" y="411"/>
                    <a:pt x="1096" y="320"/>
                  </a:cubicBezTo>
                  <a:cubicBezTo>
                    <a:pt x="1187" y="274"/>
                    <a:pt x="1256" y="229"/>
                    <a:pt x="1324" y="229"/>
                  </a:cubicBezTo>
                  <a:cubicBezTo>
                    <a:pt x="1370" y="206"/>
                    <a:pt x="1393" y="206"/>
                    <a:pt x="1438" y="206"/>
                  </a:cubicBezTo>
                  <a:lnTo>
                    <a:pt x="1484" y="206"/>
                  </a:lnTo>
                  <a:cubicBezTo>
                    <a:pt x="1507" y="229"/>
                    <a:pt x="1507" y="229"/>
                    <a:pt x="1530" y="229"/>
                  </a:cubicBezTo>
                  <a:cubicBezTo>
                    <a:pt x="1530" y="229"/>
                    <a:pt x="1552" y="252"/>
                    <a:pt x="1552" y="274"/>
                  </a:cubicBezTo>
                  <a:cubicBezTo>
                    <a:pt x="1575" y="274"/>
                    <a:pt x="1575" y="297"/>
                    <a:pt x="1598" y="320"/>
                  </a:cubicBezTo>
                  <a:cubicBezTo>
                    <a:pt x="1598" y="343"/>
                    <a:pt x="1621" y="366"/>
                    <a:pt x="1621" y="389"/>
                  </a:cubicBezTo>
                  <a:cubicBezTo>
                    <a:pt x="1621" y="434"/>
                    <a:pt x="1644" y="503"/>
                    <a:pt x="1644" y="548"/>
                  </a:cubicBezTo>
                  <a:cubicBezTo>
                    <a:pt x="1621" y="685"/>
                    <a:pt x="1598" y="845"/>
                    <a:pt x="1552" y="982"/>
                  </a:cubicBezTo>
                  <a:cubicBezTo>
                    <a:pt x="1552" y="982"/>
                    <a:pt x="1552" y="959"/>
                    <a:pt x="1552" y="959"/>
                  </a:cubicBezTo>
                  <a:cubicBezTo>
                    <a:pt x="1507" y="1073"/>
                    <a:pt x="1484" y="1188"/>
                    <a:pt x="1438" y="1302"/>
                  </a:cubicBezTo>
                  <a:cubicBezTo>
                    <a:pt x="1393" y="1439"/>
                    <a:pt x="1324" y="1598"/>
                    <a:pt x="1279" y="1735"/>
                  </a:cubicBezTo>
                  <a:cubicBezTo>
                    <a:pt x="1279" y="1758"/>
                    <a:pt x="1279" y="1781"/>
                    <a:pt x="1279" y="1804"/>
                  </a:cubicBezTo>
                  <a:cubicBezTo>
                    <a:pt x="1301" y="1827"/>
                    <a:pt x="1301" y="1849"/>
                    <a:pt x="1347" y="1872"/>
                  </a:cubicBezTo>
                  <a:lnTo>
                    <a:pt x="1415" y="1872"/>
                  </a:lnTo>
                  <a:cubicBezTo>
                    <a:pt x="1438" y="1872"/>
                    <a:pt x="1461" y="1849"/>
                    <a:pt x="1461" y="1827"/>
                  </a:cubicBezTo>
                  <a:cubicBezTo>
                    <a:pt x="1530" y="1644"/>
                    <a:pt x="1575" y="1461"/>
                    <a:pt x="1644" y="1302"/>
                  </a:cubicBezTo>
                  <a:cubicBezTo>
                    <a:pt x="1712" y="1142"/>
                    <a:pt x="1758" y="982"/>
                    <a:pt x="1804" y="799"/>
                  </a:cubicBezTo>
                  <a:cubicBezTo>
                    <a:pt x="1804" y="731"/>
                    <a:pt x="1826" y="640"/>
                    <a:pt x="1826" y="571"/>
                  </a:cubicBezTo>
                  <a:cubicBezTo>
                    <a:pt x="1826" y="480"/>
                    <a:pt x="1826" y="411"/>
                    <a:pt x="1804" y="320"/>
                  </a:cubicBezTo>
                  <a:cubicBezTo>
                    <a:pt x="1781" y="252"/>
                    <a:pt x="1758" y="206"/>
                    <a:pt x="1712" y="138"/>
                  </a:cubicBezTo>
                  <a:cubicBezTo>
                    <a:pt x="1667" y="92"/>
                    <a:pt x="1598" y="46"/>
                    <a:pt x="1530" y="23"/>
                  </a:cubicBezTo>
                  <a:cubicBezTo>
                    <a:pt x="1507" y="23"/>
                    <a:pt x="1461" y="1"/>
                    <a:pt x="1415" y="1"/>
                  </a:cubicBezTo>
                  <a:close/>
                </a:path>
              </a:pathLst>
            </a:custGeom>
            <a:solidFill>
              <a:srgbClr val="8E26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9"/>
            <p:cNvSpPr/>
            <p:nvPr/>
          </p:nvSpPr>
          <p:spPr>
            <a:xfrm>
              <a:off x="6665725" y="1895425"/>
              <a:ext cx="78775" cy="69600"/>
            </a:xfrm>
            <a:custGeom>
              <a:avLst/>
              <a:gdLst/>
              <a:ahLst/>
              <a:cxnLst/>
              <a:rect l="l" t="t" r="r" b="b"/>
              <a:pathLst>
                <a:path w="3151" h="2784" extrusionOk="0">
                  <a:moveTo>
                    <a:pt x="1593" y="1"/>
                  </a:moveTo>
                  <a:cubicBezTo>
                    <a:pt x="1061" y="1"/>
                    <a:pt x="555" y="307"/>
                    <a:pt x="320" y="810"/>
                  </a:cubicBezTo>
                  <a:cubicBezTo>
                    <a:pt x="0" y="1495"/>
                    <a:pt x="297" y="2339"/>
                    <a:pt x="1005" y="2659"/>
                  </a:cubicBezTo>
                  <a:cubicBezTo>
                    <a:pt x="1186" y="2743"/>
                    <a:pt x="1377" y="2783"/>
                    <a:pt x="1566" y="2783"/>
                  </a:cubicBezTo>
                  <a:cubicBezTo>
                    <a:pt x="2090" y="2783"/>
                    <a:pt x="2596" y="2477"/>
                    <a:pt x="2831" y="1974"/>
                  </a:cubicBezTo>
                  <a:cubicBezTo>
                    <a:pt x="3150" y="1289"/>
                    <a:pt x="2853" y="468"/>
                    <a:pt x="2169" y="125"/>
                  </a:cubicBezTo>
                  <a:cubicBezTo>
                    <a:pt x="1981" y="40"/>
                    <a:pt x="1786" y="1"/>
                    <a:pt x="1593"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9"/>
            <p:cNvSpPr/>
            <p:nvPr/>
          </p:nvSpPr>
          <p:spPr>
            <a:xfrm>
              <a:off x="6883700" y="2034000"/>
              <a:ext cx="78775" cy="69200"/>
            </a:xfrm>
            <a:custGeom>
              <a:avLst/>
              <a:gdLst/>
              <a:ahLst/>
              <a:cxnLst/>
              <a:rect l="l" t="t" r="r" b="b"/>
              <a:pathLst>
                <a:path w="3151" h="2768" extrusionOk="0">
                  <a:moveTo>
                    <a:pt x="1568" y="0"/>
                  </a:moveTo>
                  <a:cubicBezTo>
                    <a:pt x="1050" y="0"/>
                    <a:pt x="552" y="293"/>
                    <a:pt x="320" y="791"/>
                  </a:cubicBezTo>
                  <a:cubicBezTo>
                    <a:pt x="1" y="1498"/>
                    <a:pt x="297" y="2320"/>
                    <a:pt x="982" y="2639"/>
                  </a:cubicBezTo>
                  <a:cubicBezTo>
                    <a:pt x="1174" y="2726"/>
                    <a:pt x="1375" y="2768"/>
                    <a:pt x="1571" y="2768"/>
                  </a:cubicBezTo>
                  <a:cubicBezTo>
                    <a:pt x="2099" y="2768"/>
                    <a:pt x="2598" y="2470"/>
                    <a:pt x="2831" y="1955"/>
                  </a:cubicBezTo>
                  <a:cubicBezTo>
                    <a:pt x="3150" y="1270"/>
                    <a:pt x="2854" y="448"/>
                    <a:pt x="2146" y="129"/>
                  </a:cubicBezTo>
                  <a:cubicBezTo>
                    <a:pt x="1959" y="41"/>
                    <a:pt x="1762" y="0"/>
                    <a:pt x="156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9"/>
            <p:cNvSpPr/>
            <p:nvPr/>
          </p:nvSpPr>
          <p:spPr>
            <a:xfrm>
              <a:off x="6388400" y="2337925"/>
              <a:ext cx="311000" cy="214800"/>
            </a:xfrm>
            <a:custGeom>
              <a:avLst/>
              <a:gdLst/>
              <a:ahLst/>
              <a:cxnLst/>
              <a:rect l="l" t="t" r="r" b="b"/>
              <a:pathLst>
                <a:path w="12440" h="8592" extrusionOk="0">
                  <a:moveTo>
                    <a:pt x="114" y="1"/>
                  </a:moveTo>
                  <a:cubicBezTo>
                    <a:pt x="69" y="1"/>
                    <a:pt x="46" y="1"/>
                    <a:pt x="23" y="23"/>
                  </a:cubicBezTo>
                  <a:cubicBezTo>
                    <a:pt x="0" y="69"/>
                    <a:pt x="0" y="138"/>
                    <a:pt x="46" y="160"/>
                  </a:cubicBezTo>
                  <a:cubicBezTo>
                    <a:pt x="228" y="343"/>
                    <a:pt x="434" y="503"/>
                    <a:pt x="616" y="685"/>
                  </a:cubicBezTo>
                  <a:lnTo>
                    <a:pt x="639" y="685"/>
                  </a:lnTo>
                  <a:cubicBezTo>
                    <a:pt x="708" y="731"/>
                    <a:pt x="776" y="799"/>
                    <a:pt x="822" y="845"/>
                  </a:cubicBezTo>
                  <a:cubicBezTo>
                    <a:pt x="845" y="845"/>
                    <a:pt x="845" y="868"/>
                    <a:pt x="845" y="868"/>
                  </a:cubicBezTo>
                  <a:cubicBezTo>
                    <a:pt x="1119" y="1096"/>
                    <a:pt x="1415" y="1347"/>
                    <a:pt x="1712" y="1576"/>
                  </a:cubicBezTo>
                  <a:cubicBezTo>
                    <a:pt x="1712" y="1576"/>
                    <a:pt x="1712" y="1576"/>
                    <a:pt x="1712" y="1598"/>
                  </a:cubicBezTo>
                  <a:cubicBezTo>
                    <a:pt x="2100" y="1918"/>
                    <a:pt x="2511" y="2237"/>
                    <a:pt x="2899" y="2534"/>
                  </a:cubicBezTo>
                  <a:cubicBezTo>
                    <a:pt x="2922" y="2557"/>
                    <a:pt x="2922" y="2557"/>
                    <a:pt x="2945" y="2557"/>
                  </a:cubicBezTo>
                  <a:cubicBezTo>
                    <a:pt x="3036" y="2648"/>
                    <a:pt x="3127" y="2717"/>
                    <a:pt x="3241" y="2785"/>
                  </a:cubicBezTo>
                  <a:cubicBezTo>
                    <a:pt x="3241" y="2785"/>
                    <a:pt x="3241" y="2808"/>
                    <a:pt x="3241" y="2808"/>
                  </a:cubicBezTo>
                  <a:cubicBezTo>
                    <a:pt x="3241" y="2808"/>
                    <a:pt x="3264" y="2831"/>
                    <a:pt x="3287" y="2831"/>
                  </a:cubicBezTo>
                  <a:cubicBezTo>
                    <a:pt x="3561" y="3059"/>
                    <a:pt x="3858" y="3265"/>
                    <a:pt x="4154" y="3493"/>
                  </a:cubicBezTo>
                  <a:cubicBezTo>
                    <a:pt x="4588" y="3812"/>
                    <a:pt x="5022" y="4132"/>
                    <a:pt x="5455" y="4429"/>
                  </a:cubicBezTo>
                  <a:cubicBezTo>
                    <a:pt x="5478" y="4452"/>
                    <a:pt x="5501" y="4452"/>
                    <a:pt x="5501" y="4474"/>
                  </a:cubicBezTo>
                  <a:cubicBezTo>
                    <a:pt x="5866" y="4725"/>
                    <a:pt x="6231" y="4977"/>
                    <a:pt x="6597" y="5228"/>
                  </a:cubicBezTo>
                  <a:lnTo>
                    <a:pt x="6619" y="5228"/>
                  </a:lnTo>
                  <a:cubicBezTo>
                    <a:pt x="7008" y="5501"/>
                    <a:pt x="7418" y="5753"/>
                    <a:pt x="7829" y="6026"/>
                  </a:cubicBezTo>
                  <a:cubicBezTo>
                    <a:pt x="8217" y="6278"/>
                    <a:pt x="8628" y="6529"/>
                    <a:pt x="9016" y="6757"/>
                  </a:cubicBezTo>
                  <a:cubicBezTo>
                    <a:pt x="9039" y="6780"/>
                    <a:pt x="9039" y="6780"/>
                    <a:pt x="9062" y="6780"/>
                  </a:cubicBezTo>
                  <a:cubicBezTo>
                    <a:pt x="9130" y="6825"/>
                    <a:pt x="9199" y="6871"/>
                    <a:pt x="9267" y="6917"/>
                  </a:cubicBezTo>
                  <a:lnTo>
                    <a:pt x="9290" y="6917"/>
                  </a:lnTo>
                  <a:cubicBezTo>
                    <a:pt x="9290" y="6917"/>
                    <a:pt x="9290" y="6939"/>
                    <a:pt x="9313" y="6939"/>
                  </a:cubicBezTo>
                  <a:cubicBezTo>
                    <a:pt x="9336" y="6939"/>
                    <a:pt x="9359" y="6962"/>
                    <a:pt x="9381" y="6985"/>
                  </a:cubicBezTo>
                  <a:cubicBezTo>
                    <a:pt x="9404" y="6985"/>
                    <a:pt x="9404" y="7008"/>
                    <a:pt x="9427" y="7008"/>
                  </a:cubicBezTo>
                  <a:cubicBezTo>
                    <a:pt x="9792" y="7236"/>
                    <a:pt x="10180" y="7442"/>
                    <a:pt x="10545" y="7647"/>
                  </a:cubicBezTo>
                  <a:cubicBezTo>
                    <a:pt x="10545" y="7647"/>
                    <a:pt x="10568" y="7670"/>
                    <a:pt x="10568" y="7670"/>
                  </a:cubicBezTo>
                  <a:cubicBezTo>
                    <a:pt x="10842" y="7830"/>
                    <a:pt x="11139" y="7967"/>
                    <a:pt x="11413" y="8126"/>
                  </a:cubicBezTo>
                  <a:cubicBezTo>
                    <a:pt x="11436" y="8126"/>
                    <a:pt x="11436" y="8149"/>
                    <a:pt x="11458" y="8149"/>
                  </a:cubicBezTo>
                  <a:cubicBezTo>
                    <a:pt x="11481" y="8149"/>
                    <a:pt x="11481" y="8149"/>
                    <a:pt x="11481" y="8172"/>
                  </a:cubicBezTo>
                  <a:cubicBezTo>
                    <a:pt x="11527" y="8195"/>
                    <a:pt x="11573" y="8195"/>
                    <a:pt x="11595" y="8218"/>
                  </a:cubicBezTo>
                  <a:cubicBezTo>
                    <a:pt x="11641" y="8241"/>
                    <a:pt x="11687" y="8263"/>
                    <a:pt x="11710" y="8286"/>
                  </a:cubicBezTo>
                  <a:cubicBezTo>
                    <a:pt x="11732" y="8286"/>
                    <a:pt x="11755" y="8309"/>
                    <a:pt x="11755" y="8309"/>
                  </a:cubicBezTo>
                  <a:cubicBezTo>
                    <a:pt x="11778" y="8309"/>
                    <a:pt x="11778" y="8332"/>
                    <a:pt x="11801" y="8332"/>
                  </a:cubicBezTo>
                  <a:cubicBezTo>
                    <a:pt x="11961" y="8423"/>
                    <a:pt x="12120" y="8492"/>
                    <a:pt x="12280" y="8583"/>
                  </a:cubicBezTo>
                  <a:cubicBezTo>
                    <a:pt x="12292" y="8589"/>
                    <a:pt x="12304" y="8591"/>
                    <a:pt x="12318" y="8591"/>
                  </a:cubicBezTo>
                  <a:cubicBezTo>
                    <a:pt x="12357" y="8591"/>
                    <a:pt x="12400" y="8566"/>
                    <a:pt x="12417" y="8514"/>
                  </a:cubicBezTo>
                  <a:cubicBezTo>
                    <a:pt x="12440" y="8469"/>
                    <a:pt x="12417" y="8423"/>
                    <a:pt x="12371" y="8400"/>
                  </a:cubicBezTo>
                  <a:cubicBezTo>
                    <a:pt x="12212" y="8309"/>
                    <a:pt x="12052" y="8241"/>
                    <a:pt x="11892" y="8149"/>
                  </a:cubicBezTo>
                  <a:cubicBezTo>
                    <a:pt x="11846" y="8126"/>
                    <a:pt x="11801" y="8104"/>
                    <a:pt x="11778" y="8104"/>
                  </a:cubicBezTo>
                  <a:cubicBezTo>
                    <a:pt x="11778" y="8104"/>
                    <a:pt x="11778" y="8104"/>
                    <a:pt x="11778" y="8081"/>
                  </a:cubicBezTo>
                  <a:cubicBezTo>
                    <a:pt x="11732" y="8081"/>
                    <a:pt x="11710" y="8058"/>
                    <a:pt x="11664" y="8035"/>
                  </a:cubicBezTo>
                  <a:lnTo>
                    <a:pt x="11641" y="8035"/>
                  </a:lnTo>
                  <a:cubicBezTo>
                    <a:pt x="11595" y="7989"/>
                    <a:pt x="11527" y="7967"/>
                    <a:pt x="11481" y="7944"/>
                  </a:cubicBezTo>
                  <a:cubicBezTo>
                    <a:pt x="11207" y="7807"/>
                    <a:pt x="10956" y="7647"/>
                    <a:pt x="10682" y="7510"/>
                  </a:cubicBezTo>
                  <a:cubicBezTo>
                    <a:pt x="10660" y="7487"/>
                    <a:pt x="10660" y="7487"/>
                    <a:pt x="10637" y="7487"/>
                  </a:cubicBezTo>
                  <a:cubicBezTo>
                    <a:pt x="10249" y="7259"/>
                    <a:pt x="9861" y="7031"/>
                    <a:pt x="9473" y="6803"/>
                  </a:cubicBezTo>
                  <a:lnTo>
                    <a:pt x="9450" y="6803"/>
                  </a:lnTo>
                  <a:lnTo>
                    <a:pt x="9404" y="6757"/>
                  </a:lnTo>
                  <a:lnTo>
                    <a:pt x="9381" y="6757"/>
                  </a:lnTo>
                  <a:cubicBezTo>
                    <a:pt x="9336" y="6711"/>
                    <a:pt x="9267" y="6688"/>
                    <a:pt x="9199" y="6643"/>
                  </a:cubicBezTo>
                  <a:cubicBezTo>
                    <a:pt x="8971" y="6506"/>
                    <a:pt x="8742" y="6369"/>
                    <a:pt x="8537" y="6232"/>
                  </a:cubicBezTo>
                  <a:cubicBezTo>
                    <a:pt x="8537" y="6232"/>
                    <a:pt x="8537" y="6255"/>
                    <a:pt x="8537" y="6255"/>
                  </a:cubicBezTo>
                  <a:cubicBezTo>
                    <a:pt x="8354" y="6118"/>
                    <a:pt x="8149" y="6004"/>
                    <a:pt x="7943" y="5867"/>
                  </a:cubicBezTo>
                  <a:cubicBezTo>
                    <a:pt x="7533" y="5593"/>
                    <a:pt x="7099" y="5319"/>
                    <a:pt x="6688" y="5045"/>
                  </a:cubicBezTo>
                  <a:cubicBezTo>
                    <a:pt x="6323" y="4794"/>
                    <a:pt x="5958" y="4566"/>
                    <a:pt x="5615" y="4315"/>
                  </a:cubicBezTo>
                  <a:cubicBezTo>
                    <a:pt x="5592" y="4292"/>
                    <a:pt x="5592" y="4292"/>
                    <a:pt x="5592" y="4292"/>
                  </a:cubicBezTo>
                  <a:cubicBezTo>
                    <a:pt x="5136" y="3972"/>
                    <a:pt x="4702" y="3653"/>
                    <a:pt x="4268" y="3333"/>
                  </a:cubicBezTo>
                  <a:cubicBezTo>
                    <a:pt x="3972" y="3105"/>
                    <a:pt x="3675" y="2877"/>
                    <a:pt x="3355" y="2648"/>
                  </a:cubicBezTo>
                  <a:cubicBezTo>
                    <a:pt x="3241" y="2557"/>
                    <a:pt x="3127" y="2466"/>
                    <a:pt x="2990" y="2374"/>
                  </a:cubicBezTo>
                  <a:cubicBezTo>
                    <a:pt x="2602" y="2055"/>
                    <a:pt x="2214" y="1758"/>
                    <a:pt x="1826" y="1439"/>
                  </a:cubicBezTo>
                  <a:cubicBezTo>
                    <a:pt x="1826" y="1439"/>
                    <a:pt x="1826" y="1439"/>
                    <a:pt x="1826" y="1416"/>
                  </a:cubicBezTo>
                  <a:cubicBezTo>
                    <a:pt x="1529" y="1188"/>
                    <a:pt x="1233" y="936"/>
                    <a:pt x="936" y="685"/>
                  </a:cubicBezTo>
                  <a:cubicBezTo>
                    <a:pt x="868" y="617"/>
                    <a:pt x="799" y="571"/>
                    <a:pt x="753" y="526"/>
                  </a:cubicBezTo>
                  <a:cubicBezTo>
                    <a:pt x="731" y="526"/>
                    <a:pt x="731" y="503"/>
                    <a:pt x="708" y="503"/>
                  </a:cubicBezTo>
                  <a:cubicBezTo>
                    <a:pt x="525" y="343"/>
                    <a:pt x="343" y="183"/>
                    <a:pt x="160" y="23"/>
                  </a:cubicBezTo>
                  <a:cubicBezTo>
                    <a:pt x="160" y="1"/>
                    <a:pt x="137" y="1"/>
                    <a:pt x="114"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9"/>
            <p:cNvSpPr/>
            <p:nvPr/>
          </p:nvSpPr>
          <p:spPr>
            <a:xfrm>
              <a:off x="6514500" y="2091975"/>
              <a:ext cx="325850" cy="230800"/>
            </a:xfrm>
            <a:custGeom>
              <a:avLst/>
              <a:gdLst/>
              <a:ahLst/>
              <a:cxnLst/>
              <a:rect l="l" t="t" r="r" b="b"/>
              <a:pathLst>
                <a:path w="13034" h="9232" extrusionOk="0">
                  <a:moveTo>
                    <a:pt x="92" y="1"/>
                  </a:moveTo>
                  <a:cubicBezTo>
                    <a:pt x="69" y="1"/>
                    <a:pt x="46" y="24"/>
                    <a:pt x="23" y="47"/>
                  </a:cubicBezTo>
                  <a:cubicBezTo>
                    <a:pt x="1" y="92"/>
                    <a:pt x="1" y="138"/>
                    <a:pt x="46" y="184"/>
                  </a:cubicBezTo>
                  <a:cubicBezTo>
                    <a:pt x="1598" y="1599"/>
                    <a:pt x="3219" y="2945"/>
                    <a:pt x="4931" y="4201"/>
                  </a:cubicBezTo>
                  <a:cubicBezTo>
                    <a:pt x="4931" y="4201"/>
                    <a:pt x="4931" y="4224"/>
                    <a:pt x="4931" y="4224"/>
                  </a:cubicBezTo>
                  <a:cubicBezTo>
                    <a:pt x="6506" y="5388"/>
                    <a:pt x="8149" y="6506"/>
                    <a:pt x="9838" y="7510"/>
                  </a:cubicBezTo>
                  <a:cubicBezTo>
                    <a:pt x="9838" y="7533"/>
                    <a:pt x="9838" y="7533"/>
                    <a:pt x="9861" y="7533"/>
                  </a:cubicBezTo>
                  <a:cubicBezTo>
                    <a:pt x="9861" y="7533"/>
                    <a:pt x="9884" y="7533"/>
                    <a:pt x="9884" y="7556"/>
                  </a:cubicBezTo>
                  <a:cubicBezTo>
                    <a:pt x="10295" y="7784"/>
                    <a:pt x="10683" y="8013"/>
                    <a:pt x="11094" y="8264"/>
                  </a:cubicBezTo>
                  <a:lnTo>
                    <a:pt x="11116" y="8264"/>
                  </a:lnTo>
                  <a:cubicBezTo>
                    <a:pt x="11139" y="8264"/>
                    <a:pt x="11139" y="8286"/>
                    <a:pt x="11139" y="8286"/>
                  </a:cubicBezTo>
                  <a:lnTo>
                    <a:pt x="11162" y="8286"/>
                  </a:lnTo>
                  <a:cubicBezTo>
                    <a:pt x="11231" y="8332"/>
                    <a:pt x="11276" y="8355"/>
                    <a:pt x="11345" y="8401"/>
                  </a:cubicBezTo>
                  <a:cubicBezTo>
                    <a:pt x="11368" y="8401"/>
                    <a:pt x="11390" y="8423"/>
                    <a:pt x="11436" y="8446"/>
                  </a:cubicBezTo>
                  <a:cubicBezTo>
                    <a:pt x="11459" y="8446"/>
                    <a:pt x="11459" y="8469"/>
                    <a:pt x="11482" y="8469"/>
                  </a:cubicBezTo>
                  <a:cubicBezTo>
                    <a:pt x="11733" y="8606"/>
                    <a:pt x="11961" y="8743"/>
                    <a:pt x="12212" y="8857"/>
                  </a:cubicBezTo>
                  <a:cubicBezTo>
                    <a:pt x="12212" y="8857"/>
                    <a:pt x="12212" y="8857"/>
                    <a:pt x="12212" y="8880"/>
                  </a:cubicBezTo>
                  <a:cubicBezTo>
                    <a:pt x="12235" y="8880"/>
                    <a:pt x="12258" y="8880"/>
                    <a:pt x="12258" y="8903"/>
                  </a:cubicBezTo>
                  <a:cubicBezTo>
                    <a:pt x="12303" y="8926"/>
                    <a:pt x="12326" y="8926"/>
                    <a:pt x="12372" y="8948"/>
                  </a:cubicBezTo>
                  <a:lnTo>
                    <a:pt x="12418" y="8971"/>
                  </a:lnTo>
                  <a:cubicBezTo>
                    <a:pt x="12418" y="8994"/>
                    <a:pt x="12440" y="8994"/>
                    <a:pt x="12440" y="8994"/>
                  </a:cubicBezTo>
                  <a:lnTo>
                    <a:pt x="12486" y="9017"/>
                  </a:lnTo>
                  <a:cubicBezTo>
                    <a:pt x="12509" y="9017"/>
                    <a:pt x="12509" y="9040"/>
                    <a:pt x="12532" y="9040"/>
                  </a:cubicBezTo>
                  <a:cubicBezTo>
                    <a:pt x="12554" y="9040"/>
                    <a:pt x="12577" y="9063"/>
                    <a:pt x="12600" y="9085"/>
                  </a:cubicBezTo>
                  <a:lnTo>
                    <a:pt x="12623" y="9085"/>
                  </a:lnTo>
                  <a:cubicBezTo>
                    <a:pt x="12646" y="9085"/>
                    <a:pt x="12646" y="9085"/>
                    <a:pt x="12646" y="9108"/>
                  </a:cubicBezTo>
                  <a:cubicBezTo>
                    <a:pt x="12669" y="9108"/>
                    <a:pt x="12691" y="9131"/>
                    <a:pt x="12714" y="9131"/>
                  </a:cubicBezTo>
                  <a:cubicBezTo>
                    <a:pt x="12783" y="9154"/>
                    <a:pt x="12828" y="9199"/>
                    <a:pt x="12897" y="9222"/>
                  </a:cubicBezTo>
                  <a:cubicBezTo>
                    <a:pt x="12909" y="9228"/>
                    <a:pt x="12921" y="9231"/>
                    <a:pt x="12933" y="9231"/>
                  </a:cubicBezTo>
                  <a:cubicBezTo>
                    <a:pt x="12965" y="9231"/>
                    <a:pt x="12994" y="9210"/>
                    <a:pt x="13011" y="9177"/>
                  </a:cubicBezTo>
                  <a:cubicBezTo>
                    <a:pt x="13034" y="9131"/>
                    <a:pt x="13011" y="9063"/>
                    <a:pt x="12965" y="9040"/>
                  </a:cubicBezTo>
                  <a:cubicBezTo>
                    <a:pt x="12920" y="9017"/>
                    <a:pt x="12851" y="8994"/>
                    <a:pt x="12806" y="8971"/>
                  </a:cubicBezTo>
                  <a:cubicBezTo>
                    <a:pt x="12783" y="8948"/>
                    <a:pt x="12737" y="8926"/>
                    <a:pt x="12714" y="8926"/>
                  </a:cubicBezTo>
                  <a:cubicBezTo>
                    <a:pt x="12714" y="8903"/>
                    <a:pt x="12714" y="8903"/>
                    <a:pt x="12691" y="8903"/>
                  </a:cubicBezTo>
                  <a:cubicBezTo>
                    <a:pt x="12646" y="8880"/>
                    <a:pt x="12577" y="8857"/>
                    <a:pt x="12532" y="8811"/>
                  </a:cubicBezTo>
                  <a:lnTo>
                    <a:pt x="12509" y="8811"/>
                  </a:lnTo>
                  <a:cubicBezTo>
                    <a:pt x="12440" y="8766"/>
                    <a:pt x="12349" y="8720"/>
                    <a:pt x="12281" y="8675"/>
                  </a:cubicBezTo>
                  <a:cubicBezTo>
                    <a:pt x="12029" y="8560"/>
                    <a:pt x="11801" y="8423"/>
                    <a:pt x="11573" y="8309"/>
                  </a:cubicBezTo>
                  <a:cubicBezTo>
                    <a:pt x="11573" y="8309"/>
                    <a:pt x="11573" y="8309"/>
                    <a:pt x="11573" y="8286"/>
                  </a:cubicBezTo>
                  <a:cubicBezTo>
                    <a:pt x="11527" y="8264"/>
                    <a:pt x="11482" y="8241"/>
                    <a:pt x="11436" y="8218"/>
                  </a:cubicBezTo>
                  <a:cubicBezTo>
                    <a:pt x="11413" y="8218"/>
                    <a:pt x="11390" y="8195"/>
                    <a:pt x="11390" y="8195"/>
                  </a:cubicBezTo>
                  <a:cubicBezTo>
                    <a:pt x="11368" y="8172"/>
                    <a:pt x="11345" y="8172"/>
                    <a:pt x="11322" y="8150"/>
                  </a:cubicBezTo>
                  <a:lnTo>
                    <a:pt x="11276" y="8127"/>
                  </a:lnTo>
                  <a:cubicBezTo>
                    <a:pt x="11253" y="8127"/>
                    <a:pt x="11231" y="8104"/>
                    <a:pt x="11208" y="8081"/>
                  </a:cubicBezTo>
                  <a:lnTo>
                    <a:pt x="11185" y="8081"/>
                  </a:lnTo>
                  <a:cubicBezTo>
                    <a:pt x="10774" y="7853"/>
                    <a:pt x="10340" y="7602"/>
                    <a:pt x="9930" y="7351"/>
                  </a:cubicBezTo>
                  <a:cubicBezTo>
                    <a:pt x="9747" y="7237"/>
                    <a:pt x="9564" y="7122"/>
                    <a:pt x="9382" y="7008"/>
                  </a:cubicBezTo>
                  <a:cubicBezTo>
                    <a:pt x="7875" y="6095"/>
                    <a:pt x="6437" y="5091"/>
                    <a:pt x="5045" y="4064"/>
                  </a:cubicBezTo>
                  <a:cubicBezTo>
                    <a:pt x="5045" y="4041"/>
                    <a:pt x="5045" y="4041"/>
                    <a:pt x="5045" y="4041"/>
                  </a:cubicBezTo>
                  <a:cubicBezTo>
                    <a:pt x="3356" y="2786"/>
                    <a:pt x="1712" y="1462"/>
                    <a:pt x="160" y="24"/>
                  </a:cubicBezTo>
                  <a:cubicBezTo>
                    <a:pt x="137" y="1"/>
                    <a:pt x="115" y="1"/>
                    <a:pt x="92"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9"/>
            <p:cNvSpPr/>
            <p:nvPr/>
          </p:nvSpPr>
          <p:spPr>
            <a:xfrm>
              <a:off x="6387825" y="2090850"/>
              <a:ext cx="130125" cy="250525"/>
            </a:xfrm>
            <a:custGeom>
              <a:avLst/>
              <a:gdLst/>
              <a:ahLst/>
              <a:cxnLst/>
              <a:rect l="l" t="t" r="r" b="b"/>
              <a:pathLst>
                <a:path w="5205" h="10021" extrusionOk="0">
                  <a:moveTo>
                    <a:pt x="5090" y="0"/>
                  </a:moveTo>
                  <a:cubicBezTo>
                    <a:pt x="5090" y="0"/>
                    <a:pt x="5045" y="23"/>
                    <a:pt x="5045" y="23"/>
                  </a:cubicBezTo>
                  <a:cubicBezTo>
                    <a:pt x="4246" y="822"/>
                    <a:pt x="3561" y="1712"/>
                    <a:pt x="2945" y="2648"/>
                  </a:cubicBezTo>
                  <a:cubicBezTo>
                    <a:pt x="2329" y="3584"/>
                    <a:pt x="1781" y="4588"/>
                    <a:pt x="1324" y="5615"/>
                  </a:cubicBezTo>
                  <a:cubicBezTo>
                    <a:pt x="1187" y="5958"/>
                    <a:pt x="1050" y="6300"/>
                    <a:pt x="913" y="6642"/>
                  </a:cubicBezTo>
                  <a:cubicBezTo>
                    <a:pt x="776" y="7008"/>
                    <a:pt x="639" y="7350"/>
                    <a:pt x="502" y="7692"/>
                  </a:cubicBezTo>
                  <a:cubicBezTo>
                    <a:pt x="366" y="8058"/>
                    <a:pt x="251" y="8446"/>
                    <a:pt x="160" y="8811"/>
                  </a:cubicBezTo>
                  <a:cubicBezTo>
                    <a:pt x="69" y="9176"/>
                    <a:pt x="0" y="9541"/>
                    <a:pt x="0" y="9906"/>
                  </a:cubicBezTo>
                  <a:cubicBezTo>
                    <a:pt x="0" y="9929"/>
                    <a:pt x="0" y="9952"/>
                    <a:pt x="23" y="9975"/>
                  </a:cubicBezTo>
                  <a:cubicBezTo>
                    <a:pt x="46" y="9998"/>
                    <a:pt x="69" y="10021"/>
                    <a:pt x="92" y="10021"/>
                  </a:cubicBezTo>
                  <a:cubicBezTo>
                    <a:pt x="114" y="10021"/>
                    <a:pt x="137" y="10021"/>
                    <a:pt x="160" y="9998"/>
                  </a:cubicBezTo>
                  <a:cubicBezTo>
                    <a:pt x="183" y="9975"/>
                    <a:pt x="206" y="9952"/>
                    <a:pt x="206" y="9929"/>
                  </a:cubicBezTo>
                  <a:cubicBezTo>
                    <a:pt x="206" y="9564"/>
                    <a:pt x="251" y="9199"/>
                    <a:pt x="343" y="8856"/>
                  </a:cubicBezTo>
                  <a:cubicBezTo>
                    <a:pt x="343" y="8856"/>
                    <a:pt x="343" y="8856"/>
                    <a:pt x="343" y="8834"/>
                  </a:cubicBezTo>
                  <a:cubicBezTo>
                    <a:pt x="457" y="8423"/>
                    <a:pt x="594" y="7989"/>
                    <a:pt x="754" y="7578"/>
                  </a:cubicBezTo>
                  <a:cubicBezTo>
                    <a:pt x="845" y="7373"/>
                    <a:pt x="913" y="7190"/>
                    <a:pt x="1005" y="6985"/>
                  </a:cubicBezTo>
                  <a:cubicBezTo>
                    <a:pt x="1073" y="6779"/>
                    <a:pt x="1142" y="6574"/>
                    <a:pt x="1233" y="6369"/>
                  </a:cubicBezTo>
                  <a:cubicBezTo>
                    <a:pt x="1575" y="5524"/>
                    <a:pt x="1963" y="4702"/>
                    <a:pt x="2397" y="3903"/>
                  </a:cubicBezTo>
                  <a:cubicBezTo>
                    <a:pt x="2397" y="3903"/>
                    <a:pt x="2397" y="3926"/>
                    <a:pt x="2397" y="3926"/>
                  </a:cubicBezTo>
                  <a:cubicBezTo>
                    <a:pt x="3127" y="2602"/>
                    <a:pt x="3995" y="1370"/>
                    <a:pt x="5045" y="297"/>
                  </a:cubicBezTo>
                  <a:cubicBezTo>
                    <a:pt x="5090" y="251"/>
                    <a:pt x="5113" y="229"/>
                    <a:pt x="5159" y="183"/>
                  </a:cubicBezTo>
                  <a:cubicBezTo>
                    <a:pt x="5182" y="160"/>
                    <a:pt x="5204" y="137"/>
                    <a:pt x="5204" y="114"/>
                  </a:cubicBezTo>
                  <a:cubicBezTo>
                    <a:pt x="5204" y="92"/>
                    <a:pt x="5182" y="69"/>
                    <a:pt x="5182" y="46"/>
                  </a:cubicBezTo>
                  <a:cubicBezTo>
                    <a:pt x="5159" y="23"/>
                    <a:pt x="5136" y="23"/>
                    <a:pt x="5113"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9"/>
            <p:cNvSpPr/>
            <p:nvPr/>
          </p:nvSpPr>
          <p:spPr>
            <a:xfrm>
              <a:off x="6695400" y="2320250"/>
              <a:ext cx="144375" cy="232825"/>
            </a:xfrm>
            <a:custGeom>
              <a:avLst/>
              <a:gdLst/>
              <a:ahLst/>
              <a:cxnLst/>
              <a:rect l="l" t="t" r="r" b="b"/>
              <a:pathLst>
                <a:path w="5775" h="9313" extrusionOk="0">
                  <a:moveTo>
                    <a:pt x="4417" y="2833"/>
                  </a:moveTo>
                  <a:cubicBezTo>
                    <a:pt x="4405" y="2839"/>
                    <a:pt x="4405" y="2853"/>
                    <a:pt x="4405" y="2853"/>
                  </a:cubicBezTo>
                  <a:cubicBezTo>
                    <a:pt x="4409" y="2846"/>
                    <a:pt x="4413" y="2840"/>
                    <a:pt x="4417" y="2833"/>
                  </a:cubicBezTo>
                  <a:close/>
                  <a:moveTo>
                    <a:pt x="5684" y="0"/>
                  </a:moveTo>
                  <a:cubicBezTo>
                    <a:pt x="5661" y="0"/>
                    <a:pt x="5661" y="0"/>
                    <a:pt x="5638" y="23"/>
                  </a:cubicBezTo>
                  <a:cubicBezTo>
                    <a:pt x="5615" y="23"/>
                    <a:pt x="5592" y="46"/>
                    <a:pt x="5592" y="68"/>
                  </a:cubicBezTo>
                  <a:cubicBezTo>
                    <a:pt x="5321" y="1043"/>
                    <a:pt x="4914" y="1949"/>
                    <a:pt x="4417" y="2833"/>
                  </a:cubicBezTo>
                  <a:lnTo>
                    <a:pt x="4417" y="2833"/>
                  </a:lnTo>
                  <a:cubicBezTo>
                    <a:pt x="4420" y="2831"/>
                    <a:pt x="4424" y="2830"/>
                    <a:pt x="4428" y="2830"/>
                  </a:cubicBezTo>
                  <a:cubicBezTo>
                    <a:pt x="3858" y="3835"/>
                    <a:pt x="3196" y="4793"/>
                    <a:pt x="2557" y="5729"/>
                  </a:cubicBezTo>
                  <a:cubicBezTo>
                    <a:pt x="2237" y="6186"/>
                    <a:pt x="1895" y="6642"/>
                    <a:pt x="1598" y="7099"/>
                  </a:cubicBezTo>
                  <a:cubicBezTo>
                    <a:pt x="1256" y="7578"/>
                    <a:pt x="913" y="8057"/>
                    <a:pt x="548" y="8514"/>
                  </a:cubicBezTo>
                  <a:cubicBezTo>
                    <a:pt x="388" y="8742"/>
                    <a:pt x="206" y="8948"/>
                    <a:pt x="23" y="9153"/>
                  </a:cubicBezTo>
                  <a:cubicBezTo>
                    <a:pt x="0" y="9176"/>
                    <a:pt x="0" y="9199"/>
                    <a:pt x="0" y="9221"/>
                  </a:cubicBezTo>
                  <a:cubicBezTo>
                    <a:pt x="0" y="9244"/>
                    <a:pt x="23" y="9267"/>
                    <a:pt x="23" y="9290"/>
                  </a:cubicBezTo>
                  <a:cubicBezTo>
                    <a:pt x="46" y="9313"/>
                    <a:pt x="69" y="9313"/>
                    <a:pt x="114" y="9313"/>
                  </a:cubicBezTo>
                  <a:cubicBezTo>
                    <a:pt x="137" y="9313"/>
                    <a:pt x="160" y="9290"/>
                    <a:pt x="160" y="9267"/>
                  </a:cubicBezTo>
                  <a:cubicBezTo>
                    <a:pt x="571" y="8833"/>
                    <a:pt x="913" y="8377"/>
                    <a:pt x="1256" y="7898"/>
                  </a:cubicBezTo>
                  <a:cubicBezTo>
                    <a:pt x="1438" y="7669"/>
                    <a:pt x="1598" y="7418"/>
                    <a:pt x="1758" y="7190"/>
                  </a:cubicBezTo>
                  <a:cubicBezTo>
                    <a:pt x="1917" y="6962"/>
                    <a:pt x="2077" y="6733"/>
                    <a:pt x="2237" y="6505"/>
                  </a:cubicBezTo>
                  <a:cubicBezTo>
                    <a:pt x="2899" y="5569"/>
                    <a:pt x="3561" y="4634"/>
                    <a:pt x="4154" y="3675"/>
                  </a:cubicBezTo>
                  <a:cubicBezTo>
                    <a:pt x="4497" y="3104"/>
                    <a:pt x="4816" y="2534"/>
                    <a:pt x="5090" y="1940"/>
                  </a:cubicBezTo>
                  <a:cubicBezTo>
                    <a:pt x="5364" y="1370"/>
                    <a:pt x="5592" y="753"/>
                    <a:pt x="5775" y="137"/>
                  </a:cubicBezTo>
                  <a:cubicBezTo>
                    <a:pt x="5775" y="114"/>
                    <a:pt x="5775" y="91"/>
                    <a:pt x="5775" y="68"/>
                  </a:cubicBezTo>
                  <a:cubicBezTo>
                    <a:pt x="5752" y="46"/>
                    <a:pt x="5729" y="23"/>
                    <a:pt x="5706"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9"/>
            <p:cNvSpPr/>
            <p:nvPr/>
          </p:nvSpPr>
          <p:spPr>
            <a:xfrm>
              <a:off x="6843175" y="1766150"/>
              <a:ext cx="271650" cy="227150"/>
            </a:xfrm>
            <a:custGeom>
              <a:avLst/>
              <a:gdLst/>
              <a:ahLst/>
              <a:cxnLst/>
              <a:rect l="l" t="t" r="r" b="b"/>
              <a:pathLst>
                <a:path w="10866" h="9086" extrusionOk="0">
                  <a:moveTo>
                    <a:pt x="4657" y="1"/>
                  </a:moveTo>
                  <a:cubicBezTo>
                    <a:pt x="4224" y="1"/>
                    <a:pt x="3790" y="46"/>
                    <a:pt x="3356" y="160"/>
                  </a:cubicBezTo>
                  <a:cubicBezTo>
                    <a:pt x="2968" y="252"/>
                    <a:pt x="2557" y="389"/>
                    <a:pt x="2192" y="594"/>
                  </a:cubicBezTo>
                  <a:cubicBezTo>
                    <a:pt x="1804" y="800"/>
                    <a:pt x="1462" y="1051"/>
                    <a:pt x="1142" y="1325"/>
                  </a:cubicBezTo>
                  <a:cubicBezTo>
                    <a:pt x="914" y="1553"/>
                    <a:pt x="686" y="1781"/>
                    <a:pt x="480" y="2032"/>
                  </a:cubicBezTo>
                  <a:cubicBezTo>
                    <a:pt x="298" y="2260"/>
                    <a:pt x="138" y="2511"/>
                    <a:pt x="1" y="2763"/>
                  </a:cubicBezTo>
                  <a:lnTo>
                    <a:pt x="115" y="2763"/>
                  </a:lnTo>
                  <a:cubicBezTo>
                    <a:pt x="115" y="2740"/>
                    <a:pt x="138" y="2740"/>
                    <a:pt x="138" y="2740"/>
                  </a:cubicBezTo>
                  <a:lnTo>
                    <a:pt x="229" y="2740"/>
                  </a:lnTo>
                  <a:cubicBezTo>
                    <a:pt x="480" y="2329"/>
                    <a:pt x="777" y="1941"/>
                    <a:pt x="1119" y="1598"/>
                  </a:cubicBezTo>
                  <a:lnTo>
                    <a:pt x="1142" y="1598"/>
                  </a:lnTo>
                  <a:cubicBezTo>
                    <a:pt x="1462" y="1302"/>
                    <a:pt x="1804" y="1028"/>
                    <a:pt x="2192" y="822"/>
                  </a:cubicBezTo>
                  <a:cubicBezTo>
                    <a:pt x="2557" y="617"/>
                    <a:pt x="2968" y="457"/>
                    <a:pt x="3379" y="343"/>
                  </a:cubicBezTo>
                  <a:cubicBezTo>
                    <a:pt x="3809" y="253"/>
                    <a:pt x="4261" y="207"/>
                    <a:pt x="4713" y="206"/>
                  </a:cubicBezTo>
                  <a:lnTo>
                    <a:pt x="4713" y="206"/>
                  </a:lnTo>
                  <a:cubicBezTo>
                    <a:pt x="5258" y="207"/>
                    <a:pt x="5802" y="298"/>
                    <a:pt x="6324" y="434"/>
                  </a:cubicBezTo>
                  <a:cubicBezTo>
                    <a:pt x="6689" y="526"/>
                    <a:pt x="7031" y="663"/>
                    <a:pt x="7374" y="800"/>
                  </a:cubicBezTo>
                  <a:cubicBezTo>
                    <a:pt x="7739" y="959"/>
                    <a:pt x="8081" y="1165"/>
                    <a:pt x="8423" y="1347"/>
                  </a:cubicBezTo>
                  <a:lnTo>
                    <a:pt x="8401" y="1347"/>
                  </a:lnTo>
                  <a:cubicBezTo>
                    <a:pt x="8880" y="1621"/>
                    <a:pt x="9314" y="1941"/>
                    <a:pt x="9702" y="2329"/>
                  </a:cubicBezTo>
                  <a:cubicBezTo>
                    <a:pt x="9930" y="2557"/>
                    <a:pt x="10113" y="2808"/>
                    <a:pt x="10272" y="3082"/>
                  </a:cubicBezTo>
                  <a:cubicBezTo>
                    <a:pt x="10272" y="3105"/>
                    <a:pt x="10272" y="3105"/>
                    <a:pt x="10272" y="3105"/>
                  </a:cubicBezTo>
                  <a:cubicBezTo>
                    <a:pt x="10386" y="3333"/>
                    <a:pt x="10501" y="3561"/>
                    <a:pt x="10546" y="3813"/>
                  </a:cubicBezTo>
                  <a:cubicBezTo>
                    <a:pt x="10636" y="4128"/>
                    <a:pt x="10660" y="4488"/>
                    <a:pt x="10660" y="4826"/>
                  </a:cubicBezTo>
                  <a:lnTo>
                    <a:pt x="10660" y="4826"/>
                  </a:lnTo>
                  <a:cubicBezTo>
                    <a:pt x="10659" y="5302"/>
                    <a:pt x="10568" y="5779"/>
                    <a:pt x="10455" y="6255"/>
                  </a:cubicBezTo>
                  <a:cubicBezTo>
                    <a:pt x="10364" y="6574"/>
                    <a:pt x="10227" y="6917"/>
                    <a:pt x="10090" y="7236"/>
                  </a:cubicBezTo>
                  <a:cubicBezTo>
                    <a:pt x="9953" y="7556"/>
                    <a:pt x="9770" y="7898"/>
                    <a:pt x="9588" y="8218"/>
                  </a:cubicBezTo>
                  <a:lnTo>
                    <a:pt x="9610" y="8195"/>
                  </a:lnTo>
                  <a:lnTo>
                    <a:pt x="9610" y="8195"/>
                  </a:lnTo>
                  <a:cubicBezTo>
                    <a:pt x="9451" y="8423"/>
                    <a:pt x="9314" y="8651"/>
                    <a:pt x="9154" y="8857"/>
                  </a:cubicBezTo>
                  <a:cubicBezTo>
                    <a:pt x="9200" y="8948"/>
                    <a:pt x="9222" y="9017"/>
                    <a:pt x="9245" y="9085"/>
                  </a:cubicBezTo>
                  <a:cubicBezTo>
                    <a:pt x="9519" y="8697"/>
                    <a:pt x="9770" y="8286"/>
                    <a:pt x="9998" y="7875"/>
                  </a:cubicBezTo>
                  <a:cubicBezTo>
                    <a:pt x="10272" y="7373"/>
                    <a:pt x="10478" y="6848"/>
                    <a:pt x="10638" y="6300"/>
                  </a:cubicBezTo>
                  <a:cubicBezTo>
                    <a:pt x="10706" y="6027"/>
                    <a:pt x="10774" y="5753"/>
                    <a:pt x="10797" y="5479"/>
                  </a:cubicBezTo>
                  <a:cubicBezTo>
                    <a:pt x="10843" y="5205"/>
                    <a:pt x="10866" y="4908"/>
                    <a:pt x="10843" y="4634"/>
                  </a:cubicBezTo>
                  <a:cubicBezTo>
                    <a:pt x="10843" y="4360"/>
                    <a:pt x="10820" y="4086"/>
                    <a:pt x="10752" y="3835"/>
                  </a:cubicBezTo>
                  <a:cubicBezTo>
                    <a:pt x="10706" y="3607"/>
                    <a:pt x="10615" y="3379"/>
                    <a:pt x="10523" y="3151"/>
                  </a:cubicBezTo>
                  <a:cubicBezTo>
                    <a:pt x="10113" y="2306"/>
                    <a:pt x="9359" y="1690"/>
                    <a:pt x="8560" y="1210"/>
                  </a:cubicBezTo>
                  <a:cubicBezTo>
                    <a:pt x="8127" y="959"/>
                    <a:pt x="7716" y="731"/>
                    <a:pt x="7259" y="549"/>
                  </a:cubicBezTo>
                  <a:cubicBezTo>
                    <a:pt x="6826" y="366"/>
                    <a:pt x="6392" y="229"/>
                    <a:pt x="5936" y="138"/>
                  </a:cubicBezTo>
                  <a:cubicBezTo>
                    <a:pt x="5525" y="46"/>
                    <a:pt x="5091" y="1"/>
                    <a:pt x="4657"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9"/>
            <p:cNvSpPr/>
            <p:nvPr/>
          </p:nvSpPr>
          <p:spPr>
            <a:xfrm>
              <a:off x="6871150" y="1806100"/>
              <a:ext cx="25" cy="600"/>
            </a:xfrm>
            <a:custGeom>
              <a:avLst/>
              <a:gdLst/>
              <a:ahLst/>
              <a:cxnLst/>
              <a:rect l="l" t="t" r="r" b="b"/>
              <a:pathLst>
                <a:path w="1" h="24" extrusionOk="0">
                  <a:moveTo>
                    <a:pt x="0" y="0"/>
                  </a:moveTo>
                  <a:lnTo>
                    <a:pt x="0" y="23"/>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9"/>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9"/>
            <p:cNvSpPr/>
            <p:nvPr/>
          </p:nvSpPr>
          <p:spPr>
            <a:xfrm>
              <a:off x="6871150" y="1806100"/>
              <a:ext cx="600" cy="25"/>
            </a:xfrm>
            <a:custGeom>
              <a:avLst/>
              <a:gdLst/>
              <a:ahLst/>
              <a:cxnLst/>
              <a:rect l="l" t="t" r="r" b="b"/>
              <a:pathLst>
                <a:path w="24" h="1" extrusionOk="0">
                  <a:moveTo>
                    <a:pt x="23"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9"/>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9"/>
            <p:cNvSpPr/>
            <p:nvPr/>
          </p:nvSpPr>
          <p:spPr>
            <a:xfrm>
              <a:off x="6882550" y="1796975"/>
              <a:ext cx="196900" cy="162650"/>
            </a:xfrm>
            <a:custGeom>
              <a:avLst/>
              <a:gdLst/>
              <a:ahLst/>
              <a:cxnLst/>
              <a:rect l="l" t="t" r="r" b="b"/>
              <a:pathLst>
                <a:path w="7876" h="6506" extrusionOk="0">
                  <a:moveTo>
                    <a:pt x="7493" y="4863"/>
                  </a:moveTo>
                  <a:cubicBezTo>
                    <a:pt x="7488" y="4865"/>
                    <a:pt x="7488" y="4870"/>
                    <a:pt x="7488" y="4885"/>
                  </a:cubicBezTo>
                  <a:cubicBezTo>
                    <a:pt x="7489" y="4878"/>
                    <a:pt x="7491" y="4870"/>
                    <a:pt x="7493" y="4863"/>
                  </a:cubicBezTo>
                  <a:close/>
                  <a:moveTo>
                    <a:pt x="3653" y="0"/>
                  </a:moveTo>
                  <a:cubicBezTo>
                    <a:pt x="3333" y="0"/>
                    <a:pt x="3037" y="23"/>
                    <a:pt x="2740" y="92"/>
                  </a:cubicBezTo>
                  <a:cubicBezTo>
                    <a:pt x="2192" y="206"/>
                    <a:pt x="1644" y="434"/>
                    <a:pt x="1165" y="731"/>
                  </a:cubicBezTo>
                  <a:cubicBezTo>
                    <a:pt x="731" y="1027"/>
                    <a:pt x="343" y="1370"/>
                    <a:pt x="1" y="1781"/>
                  </a:cubicBezTo>
                  <a:cubicBezTo>
                    <a:pt x="47" y="1803"/>
                    <a:pt x="92" y="1803"/>
                    <a:pt x="138" y="1826"/>
                  </a:cubicBezTo>
                  <a:cubicBezTo>
                    <a:pt x="161" y="1826"/>
                    <a:pt x="183" y="1849"/>
                    <a:pt x="206" y="1849"/>
                  </a:cubicBezTo>
                  <a:cubicBezTo>
                    <a:pt x="320" y="1712"/>
                    <a:pt x="435" y="1598"/>
                    <a:pt x="572" y="1461"/>
                  </a:cubicBezTo>
                  <a:cubicBezTo>
                    <a:pt x="868" y="1164"/>
                    <a:pt x="1188" y="936"/>
                    <a:pt x="1553" y="731"/>
                  </a:cubicBezTo>
                  <a:lnTo>
                    <a:pt x="1576" y="731"/>
                  </a:lnTo>
                  <a:cubicBezTo>
                    <a:pt x="1895" y="548"/>
                    <a:pt x="2238" y="411"/>
                    <a:pt x="2603" y="320"/>
                  </a:cubicBezTo>
                  <a:cubicBezTo>
                    <a:pt x="2964" y="230"/>
                    <a:pt x="3325" y="184"/>
                    <a:pt x="3686" y="183"/>
                  </a:cubicBezTo>
                  <a:lnTo>
                    <a:pt x="3686" y="183"/>
                  </a:lnTo>
                  <a:cubicBezTo>
                    <a:pt x="4047" y="184"/>
                    <a:pt x="4387" y="252"/>
                    <a:pt x="4726" y="343"/>
                  </a:cubicBezTo>
                  <a:cubicBezTo>
                    <a:pt x="5091" y="434"/>
                    <a:pt x="5410" y="571"/>
                    <a:pt x="5730" y="753"/>
                  </a:cubicBezTo>
                  <a:cubicBezTo>
                    <a:pt x="6050" y="959"/>
                    <a:pt x="6369" y="1187"/>
                    <a:pt x="6620" y="1484"/>
                  </a:cubicBezTo>
                  <a:lnTo>
                    <a:pt x="6620" y="1461"/>
                  </a:lnTo>
                  <a:cubicBezTo>
                    <a:pt x="6871" y="1712"/>
                    <a:pt x="7077" y="1986"/>
                    <a:pt x="7259" y="2306"/>
                  </a:cubicBezTo>
                  <a:cubicBezTo>
                    <a:pt x="7396" y="2534"/>
                    <a:pt x="7488" y="2785"/>
                    <a:pt x="7556" y="3036"/>
                  </a:cubicBezTo>
                  <a:cubicBezTo>
                    <a:pt x="7556" y="3036"/>
                    <a:pt x="7556" y="3059"/>
                    <a:pt x="7556" y="3059"/>
                  </a:cubicBezTo>
                  <a:cubicBezTo>
                    <a:pt x="7623" y="3306"/>
                    <a:pt x="7647" y="3575"/>
                    <a:pt x="7647" y="3844"/>
                  </a:cubicBezTo>
                  <a:lnTo>
                    <a:pt x="7647" y="3844"/>
                  </a:lnTo>
                  <a:cubicBezTo>
                    <a:pt x="7646" y="4177"/>
                    <a:pt x="7581" y="4530"/>
                    <a:pt x="7493" y="4863"/>
                  </a:cubicBezTo>
                  <a:lnTo>
                    <a:pt x="7493" y="4863"/>
                  </a:lnTo>
                  <a:cubicBezTo>
                    <a:pt x="7497" y="4862"/>
                    <a:pt x="7502" y="4862"/>
                    <a:pt x="7510" y="4862"/>
                  </a:cubicBezTo>
                  <a:cubicBezTo>
                    <a:pt x="7351" y="5364"/>
                    <a:pt x="7122" y="5866"/>
                    <a:pt x="6848" y="6323"/>
                  </a:cubicBezTo>
                  <a:cubicBezTo>
                    <a:pt x="6848" y="6323"/>
                    <a:pt x="6852" y="6323"/>
                    <a:pt x="6855" y="6322"/>
                  </a:cubicBezTo>
                  <a:lnTo>
                    <a:pt x="6855" y="6322"/>
                  </a:lnTo>
                  <a:cubicBezTo>
                    <a:pt x="6848" y="6335"/>
                    <a:pt x="6848" y="6346"/>
                    <a:pt x="6848" y="6346"/>
                  </a:cubicBezTo>
                  <a:cubicBezTo>
                    <a:pt x="6871" y="6391"/>
                    <a:pt x="6894" y="6414"/>
                    <a:pt x="6917" y="6460"/>
                  </a:cubicBezTo>
                  <a:cubicBezTo>
                    <a:pt x="6940" y="6483"/>
                    <a:pt x="6963" y="6483"/>
                    <a:pt x="6963" y="6505"/>
                  </a:cubicBezTo>
                  <a:cubicBezTo>
                    <a:pt x="7031" y="6391"/>
                    <a:pt x="7122" y="6254"/>
                    <a:pt x="7191" y="6140"/>
                  </a:cubicBezTo>
                  <a:cubicBezTo>
                    <a:pt x="7419" y="5684"/>
                    <a:pt x="7625" y="5227"/>
                    <a:pt x="7739" y="4725"/>
                  </a:cubicBezTo>
                  <a:cubicBezTo>
                    <a:pt x="7853" y="4246"/>
                    <a:pt x="7876" y="3766"/>
                    <a:pt x="7807" y="3287"/>
                  </a:cubicBezTo>
                  <a:cubicBezTo>
                    <a:pt x="7761" y="3036"/>
                    <a:pt x="7693" y="2785"/>
                    <a:pt x="7602" y="2557"/>
                  </a:cubicBezTo>
                  <a:cubicBezTo>
                    <a:pt x="7510" y="2328"/>
                    <a:pt x="7373" y="2100"/>
                    <a:pt x="7214" y="1872"/>
                  </a:cubicBezTo>
                  <a:cubicBezTo>
                    <a:pt x="7077" y="1667"/>
                    <a:pt x="6917" y="1484"/>
                    <a:pt x="6757" y="1324"/>
                  </a:cubicBezTo>
                  <a:cubicBezTo>
                    <a:pt x="6597" y="1164"/>
                    <a:pt x="6438" y="1005"/>
                    <a:pt x="6255" y="868"/>
                  </a:cubicBezTo>
                  <a:cubicBezTo>
                    <a:pt x="5913" y="617"/>
                    <a:pt x="5547" y="411"/>
                    <a:pt x="5137" y="274"/>
                  </a:cubicBezTo>
                  <a:cubicBezTo>
                    <a:pt x="4657" y="92"/>
                    <a:pt x="4155" y="0"/>
                    <a:pt x="3653"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9"/>
            <p:cNvSpPr/>
            <p:nvPr/>
          </p:nvSpPr>
          <p:spPr>
            <a:xfrm>
              <a:off x="6921350" y="1815225"/>
              <a:ext cx="25" cy="25"/>
            </a:xfrm>
            <a:custGeom>
              <a:avLst/>
              <a:gdLst/>
              <a:ahLst/>
              <a:cxnLst/>
              <a:rect l="l" t="t" r="r" b="b"/>
              <a:pathLst>
                <a:path w="1" h="1" extrusionOk="0">
                  <a:moveTo>
                    <a:pt x="1" y="1"/>
                  </a:moveTo>
                  <a:cubicBezTo>
                    <a:pt x="1" y="1"/>
                    <a:pt x="1" y="1"/>
                    <a:pt x="1" y="1"/>
                  </a:cubicBezTo>
                  <a:lnTo>
                    <a:pt x="1" y="1"/>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9"/>
            <p:cNvSpPr/>
            <p:nvPr/>
          </p:nvSpPr>
          <p:spPr>
            <a:xfrm>
              <a:off x="6896825" y="1833500"/>
              <a:ext cx="25" cy="25"/>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9"/>
            <p:cNvSpPr/>
            <p:nvPr/>
          </p:nvSpPr>
          <p:spPr>
            <a:xfrm>
              <a:off x="6896250" y="1833500"/>
              <a:ext cx="600" cy="25"/>
            </a:xfrm>
            <a:custGeom>
              <a:avLst/>
              <a:gdLst/>
              <a:ahLst/>
              <a:cxnLst/>
              <a:rect l="l" t="t" r="r" b="b"/>
              <a:pathLst>
                <a:path w="24" h="1" extrusionOk="0">
                  <a:moveTo>
                    <a:pt x="24" y="0"/>
                  </a:moveTo>
                  <a:lnTo>
                    <a:pt x="1"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9"/>
            <p:cNvSpPr/>
            <p:nvPr/>
          </p:nvSpPr>
          <p:spPr>
            <a:xfrm>
              <a:off x="6888275" y="1987000"/>
              <a:ext cx="265350" cy="591750"/>
            </a:xfrm>
            <a:custGeom>
              <a:avLst/>
              <a:gdLst/>
              <a:ahLst/>
              <a:cxnLst/>
              <a:rect l="l" t="t" r="r" b="b"/>
              <a:pathLst>
                <a:path w="10614" h="23670" extrusionOk="0">
                  <a:moveTo>
                    <a:pt x="7601" y="0"/>
                  </a:moveTo>
                  <a:cubicBezTo>
                    <a:pt x="7555" y="0"/>
                    <a:pt x="7510" y="23"/>
                    <a:pt x="7510" y="69"/>
                  </a:cubicBezTo>
                  <a:cubicBezTo>
                    <a:pt x="7487" y="114"/>
                    <a:pt x="7510" y="160"/>
                    <a:pt x="7555" y="183"/>
                  </a:cubicBezTo>
                  <a:cubicBezTo>
                    <a:pt x="7669" y="228"/>
                    <a:pt x="7784" y="297"/>
                    <a:pt x="7898" y="342"/>
                  </a:cubicBezTo>
                  <a:cubicBezTo>
                    <a:pt x="8194" y="502"/>
                    <a:pt x="8445" y="685"/>
                    <a:pt x="8697" y="890"/>
                  </a:cubicBezTo>
                  <a:cubicBezTo>
                    <a:pt x="8925" y="1119"/>
                    <a:pt x="9153" y="1370"/>
                    <a:pt x="9336" y="1643"/>
                  </a:cubicBezTo>
                  <a:lnTo>
                    <a:pt x="9313" y="1643"/>
                  </a:lnTo>
                  <a:cubicBezTo>
                    <a:pt x="9336" y="1643"/>
                    <a:pt x="9336" y="1666"/>
                    <a:pt x="9336" y="1666"/>
                  </a:cubicBezTo>
                  <a:cubicBezTo>
                    <a:pt x="9564" y="2054"/>
                    <a:pt x="9747" y="2465"/>
                    <a:pt x="9883" y="2876"/>
                  </a:cubicBezTo>
                  <a:cubicBezTo>
                    <a:pt x="10043" y="3378"/>
                    <a:pt x="10135" y="3880"/>
                    <a:pt x="10226" y="4383"/>
                  </a:cubicBezTo>
                  <a:cubicBezTo>
                    <a:pt x="10272" y="4679"/>
                    <a:pt x="10294" y="4976"/>
                    <a:pt x="10317" y="5296"/>
                  </a:cubicBezTo>
                  <a:cubicBezTo>
                    <a:pt x="10340" y="5638"/>
                    <a:pt x="10386" y="6003"/>
                    <a:pt x="10386" y="6345"/>
                  </a:cubicBezTo>
                  <a:cubicBezTo>
                    <a:pt x="10386" y="6345"/>
                    <a:pt x="10386" y="6345"/>
                    <a:pt x="10386" y="6323"/>
                  </a:cubicBezTo>
                  <a:lnTo>
                    <a:pt x="10386" y="6323"/>
                  </a:lnTo>
                  <a:cubicBezTo>
                    <a:pt x="10500" y="8514"/>
                    <a:pt x="10317" y="10682"/>
                    <a:pt x="9838" y="12805"/>
                  </a:cubicBezTo>
                  <a:cubicBezTo>
                    <a:pt x="9838" y="12805"/>
                    <a:pt x="9838" y="12805"/>
                    <a:pt x="9838" y="12782"/>
                  </a:cubicBezTo>
                  <a:cubicBezTo>
                    <a:pt x="9610" y="13832"/>
                    <a:pt x="9290" y="14859"/>
                    <a:pt x="8925" y="15864"/>
                  </a:cubicBezTo>
                  <a:cubicBezTo>
                    <a:pt x="8628" y="16617"/>
                    <a:pt x="8286" y="17370"/>
                    <a:pt x="7921" y="18101"/>
                  </a:cubicBezTo>
                  <a:cubicBezTo>
                    <a:pt x="7373" y="19128"/>
                    <a:pt x="6711" y="20109"/>
                    <a:pt x="5935" y="20976"/>
                  </a:cubicBezTo>
                  <a:cubicBezTo>
                    <a:pt x="5935" y="20954"/>
                    <a:pt x="5935" y="20954"/>
                    <a:pt x="5935" y="20954"/>
                  </a:cubicBezTo>
                  <a:cubicBezTo>
                    <a:pt x="5433" y="21501"/>
                    <a:pt x="4862" y="22004"/>
                    <a:pt x="4223" y="22414"/>
                  </a:cubicBezTo>
                  <a:cubicBezTo>
                    <a:pt x="3721" y="22734"/>
                    <a:pt x="3196" y="22985"/>
                    <a:pt x="2625" y="23168"/>
                  </a:cubicBezTo>
                  <a:lnTo>
                    <a:pt x="2648" y="23168"/>
                  </a:lnTo>
                  <a:cubicBezTo>
                    <a:pt x="2123" y="23327"/>
                    <a:pt x="1552" y="23442"/>
                    <a:pt x="1004" y="23464"/>
                  </a:cubicBezTo>
                  <a:lnTo>
                    <a:pt x="1027" y="23464"/>
                  </a:lnTo>
                  <a:cubicBezTo>
                    <a:pt x="936" y="23464"/>
                    <a:pt x="835" y="23475"/>
                    <a:pt x="736" y="23475"/>
                  </a:cubicBezTo>
                  <a:cubicBezTo>
                    <a:pt x="687" y="23475"/>
                    <a:pt x="639" y="23472"/>
                    <a:pt x="594" y="23464"/>
                  </a:cubicBezTo>
                  <a:cubicBezTo>
                    <a:pt x="434" y="23464"/>
                    <a:pt x="274" y="23442"/>
                    <a:pt x="114" y="23396"/>
                  </a:cubicBezTo>
                  <a:cubicBezTo>
                    <a:pt x="69" y="23464"/>
                    <a:pt x="46" y="23510"/>
                    <a:pt x="0" y="23556"/>
                  </a:cubicBezTo>
                  <a:cubicBezTo>
                    <a:pt x="0" y="23556"/>
                    <a:pt x="0" y="23579"/>
                    <a:pt x="0" y="23579"/>
                  </a:cubicBezTo>
                  <a:cubicBezTo>
                    <a:pt x="114" y="23601"/>
                    <a:pt x="206" y="23624"/>
                    <a:pt x="320" y="23647"/>
                  </a:cubicBezTo>
                  <a:cubicBezTo>
                    <a:pt x="502" y="23670"/>
                    <a:pt x="685" y="23670"/>
                    <a:pt x="867" y="23670"/>
                  </a:cubicBezTo>
                  <a:cubicBezTo>
                    <a:pt x="1187" y="23670"/>
                    <a:pt x="1484" y="23624"/>
                    <a:pt x="1781" y="23579"/>
                  </a:cubicBezTo>
                  <a:cubicBezTo>
                    <a:pt x="2305" y="23487"/>
                    <a:pt x="2830" y="23327"/>
                    <a:pt x="3310" y="23122"/>
                  </a:cubicBezTo>
                  <a:cubicBezTo>
                    <a:pt x="4291" y="22688"/>
                    <a:pt x="5159" y="22049"/>
                    <a:pt x="5889" y="21296"/>
                  </a:cubicBezTo>
                  <a:cubicBezTo>
                    <a:pt x="6642" y="20520"/>
                    <a:pt x="7281" y="19607"/>
                    <a:pt x="7806" y="18671"/>
                  </a:cubicBezTo>
                  <a:cubicBezTo>
                    <a:pt x="8354" y="17735"/>
                    <a:pt x="8811" y="16731"/>
                    <a:pt x="9199" y="15681"/>
                  </a:cubicBezTo>
                  <a:cubicBezTo>
                    <a:pt x="9678" y="14357"/>
                    <a:pt x="10043" y="12965"/>
                    <a:pt x="10272" y="11572"/>
                  </a:cubicBezTo>
                  <a:cubicBezTo>
                    <a:pt x="10523" y="10157"/>
                    <a:pt x="10614" y="8719"/>
                    <a:pt x="10614" y="7281"/>
                  </a:cubicBezTo>
                  <a:cubicBezTo>
                    <a:pt x="10614" y="6574"/>
                    <a:pt x="10568" y="5866"/>
                    <a:pt x="10500" y="5159"/>
                  </a:cubicBezTo>
                  <a:cubicBezTo>
                    <a:pt x="10454" y="4588"/>
                    <a:pt x="10386" y="4017"/>
                    <a:pt x="10249" y="3447"/>
                  </a:cubicBezTo>
                  <a:cubicBezTo>
                    <a:pt x="10135" y="2922"/>
                    <a:pt x="9952" y="2420"/>
                    <a:pt x="9724" y="1963"/>
                  </a:cubicBezTo>
                  <a:cubicBezTo>
                    <a:pt x="9495" y="1507"/>
                    <a:pt x="9199" y="1096"/>
                    <a:pt x="8811" y="753"/>
                  </a:cubicBezTo>
                  <a:cubicBezTo>
                    <a:pt x="8651" y="594"/>
                    <a:pt x="8468" y="457"/>
                    <a:pt x="8286" y="342"/>
                  </a:cubicBezTo>
                  <a:cubicBezTo>
                    <a:pt x="8080" y="205"/>
                    <a:pt x="7852" y="91"/>
                    <a:pt x="7624"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9"/>
            <p:cNvSpPr/>
            <p:nvPr/>
          </p:nvSpPr>
          <p:spPr>
            <a:xfrm>
              <a:off x="7121650" y="2028075"/>
              <a:ext cx="25" cy="600"/>
            </a:xfrm>
            <a:custGeom>
              <a:avLst/>
              <a:gdLst/>
              <a:ahLst/>
              <a:cxnLst/>
              <a:rect l="l" t="t" r="r" b="b"/>
              <a:pathLst>
                <a:path w="1" h="24" extrusionOk="0">
                  <a:moveTo>
                    <a:pt x="1" y="23"/>
                  </a:moveTo>
                  <a:cubicBezTo>
                    <a:pt x="1" y="23"/>
                    <a:pt x="1" y="0"/>
                    <a:pt x="1" y="0"/>
                  </a:cubicBezTo>
                  <a:cubicBezTo>
                    <a:pt x="1" y="0"/>
                    <a:pt x="1" y="23"/>
                    <a:pt x="1" y="23"/>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9"/>
            <p:cNvSpPr/>
            <p:nvPr/>
          </p:nvSpPr>
          <p:spPr>
            <a:xfrm>
              <a:off x="7086275" y="243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9"/>
            <p:cNvSpPr/>
            <p:nvPr/>
          </p:nvSpPr>
          <p:spPr>
            <a:xfrm>
              <a:off x="7086275" y="243892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9"/>
            <p:cNvSpPr/>
            <p:nvPr/>
          </p:nvSpPr>
          <p:spPr>
            <a:xfrm>
              <a:off x="6927075" y="2036075"/>
              <a:ext cx="187175" cy="486750"/>
            </a:xfrm>
            <a:custGeom>
              <a:avLst/>
              <a:gdLst/>
              <a:ahLst/>
              <a:cxnLst/>
              <a:rect l="l" t="t" r="r" b="b"/>
              <a:pathLst>
                <a:path w="7487" h="19470" extrusionOk="0">
                  <a:moveTo>
                    <a:pt x="6551" y="0"/>
                  </a:moveTo>
                  <a:cubicBezTo>
                    <a:pt x="6574" y="46"/>
                    <a:pt x="6574" y="91"/>
                    <a:pt x="6597" y="114"/>
                  </a:cubicBezTo>
                  <a:cubicBezTo>
                    <a:pt x="6597" y="183"/>
                    <a:pt x="6620" y="274"/>
                    <a:pt x="6620" y="342"/>
                  </a:cubicBezTo>
                  <a:cubicBezTo>
                    <a:pt x="6642" y="365"/>
                    <a:pt x="6642" y="388"/>
                    <a:pt x="6642" y="411"/>
                  </a:cubicBezTo>
                  <a:cubicBezTo>
                    <a:pt x="6779" y="616"/>
                    <a:pt x="6848" y="822"/>
                    <a:pt x="6916" y="1027"/>
                  </a:cubicBezTo>
                  <a:cubicBezTo>
                    <a:pt x="6939" y="1027"/>
                    <a:pt x="6939" y="1027"/>
                    <a:pt x="6939" y="1050"/>
                  </a:cubicBezTo>
                  <a:cubicBezTo>
                    <a:pt x="7076" y="1507"/>
                    <a:pt x="7145" y="1963"/>
                    <a:pt x="7167" y="2442"/>
                  </a:cubicBezTo>
                  <a:cubicBezTo>
                    <a:pt x="7190" y="2671"/>
                    <a:pt x="7213" y="2899"/>
                    <a:pt x="7213" y="3127"/>
                  </a:cubicBezTo>
                  <a:cubicBezTo>
                    <a:pt x="7236" y="3401"/>
                    <a:pt x="7259" y="3675"/>
                    <a:pt x="7282" y="3949"/>
                  </a:cubicBezTo>
                  <a:cubicBezTo>
                    <a:pt x="7350" y="5547"/>
                    <a:pt x="7145" y="7167"/>
                    <a:pt x="6802" y="8742"/>
                  </a:cubicBezTo>
                  <a:cubicBezTo>
                    <a:pt x="6802" y="8719"/>
                    <a:pt x="6802" y="8719"/>
                    <a:pt x="6802" y="8696"/>
                  </a:cubicBezTo>
                  <a:cubicBezTo>
                    <a:pt x="6688" y="9221"/>
                    <a:pt x="6574" y="9724"/>
                    <a:pt x="6414" y="10226"/>
                  </a:cubicBezTo>
                  <a:cubicBezTo>
                    <a:pt x="6300" y="10705"/>
                    <a:pt x="6140" y="11184"/>
                    <a:pt x="5980" y="11664"/>
                  </a:cubicBezTo>
                  <a:cubicBezTo>
                    <a:pt x="5661" y="12622"/>
                    <a:pt x="5273" y="13558"/>
                    <a:pt x="4794" y="14448"/>
                  </a:cubicBezTo>
                  <a:cubicBezTo>
                    <a:pt x="4269" y="15430"/>
                    <a:pt x="3652" y="16366"/>
                    <a:pt x="2899" y="17187"/>
                  </a:cubicBezTo>
                  <a:cubicBezTo>
                    <a:pt x="2625" y="17461"/>
                    <a:pt x="2374" y="17712"/>
                    <a:pt x="2077" y="17964"/>
                  </a:cubicBezTo>
                  <a:cubicBezTo>
                    <a:pt x="1803" y="18215"/>
                    <a:pt x="1507" y="18420"/>
                    <a:pt x="1187" y="18625"/>
                  </a:cubicBezTo>
                  <a:cubicBezTo>
                    <a:pt x="890" y="18831"/>
                    <a:pt x="571" y="18991"/>
                    <a:pt x="251" y="19150"/>
                  </a:cubicBezTo>
                  <a:cubicBezTo>
                    <a:pt x="229" y="19150"/>
                    <a:pt x="206" y="19173"/>
                    <a:pt x="183" y="19173"/>
                  </a:cubicBezTo>
                  <a:cubicBezTo>
                    <a:pt x="160" y="19219"/>
                    <a:pt x="137" y="19265"/>
                    <a:pt x="114" y="19310"/>
                  </a:cubicBezTo>
                  <a:cubicBezTo>
                    <a:pt x="69" y="19356"/>
                    <a:pt x="23" y="19424"/>
                    <a:pt x="0" y="19470"/>
                  </a:cubicBezTo>
                  <a:cubicBezTo>
                    <a:pt x="251" y="19379"/>
                    <a:pt x="480" y="19265"/>
                    <a:pt x="731" y="19128"/>
                  </a:cubicBezTo>
                  <a:cubicBezTo>
                    <a:pt x="1164" y="18877"/>
                    <a:pt x="1598" y="18603"/>
                    <a:pt x="1986" y="18283"/>
                  </a:cubicBezTo>
                  <a:cubicBezTo>
                    <a:pt x="2397" y="17964"/>
                    <a:pt x="2785" y="17598"/>
                    <a:pt x="3127" y="17210"/>
                  </a:cubicBezTo>
                  <a:cubicBezTo>
                    <a:pt x="3493" y="16799"/>
                    <a:pt x="3835" y="16366"/>
                    <a:pt x="4132" y="15909"/>
                  </a:cubicBezTo>
                  <a:cubicBezTo>
                    <a:pt x="4748" y="15019"/>
                    <a:pt x="5250" y="14038"/>
                    <a:pt x="5684" y="13033"/>
                  </a:cubicBezTo>
                  <a:cubicBezTo>
                    <a:pt x="6095" y="12006"/>
                    <a:pt x="6437" y="10979"/>
                    <a:pt x="6711" y="9906"/>
                  </a:cubicBezTo>
                  <a:cubicBezTo>
                    <a:pt x="6871" y="9336"/>
                    <a:pt x="7008" y="8788"/>
                    <a:pt x="7122" y="8194"/>
                  </a:cubicBezTo>
                  <a:cubicBezTo>
                    <a:pt x="7236" y="7601"/>
                    <a:pt x="7327" y="6985"/>
                    <a:pt x="7396" y="6368"/>
                  </a:cubicBezTo>
                  <a:cubicBezTo>
                    <a:pt x="7464" y="5729"/>
                    <a:pt x="7487" y="5113"/>
                    <a:pt x="7487" y="4497"/>
                  </a:cubicBezTo>
                  <a:cubicBezTo>
                    <a:pt x="7487" y="4200"/>
                    <a:pt x="7464" y="3880"/>
                    <a:pt x="7441" y="3584"/>
                  </a:cubicBezTo>
                  <a:cubicBezTo>
                    <a:pt x="7441" y="3469"/>
                    <a:pt x="7441" y="3355"/>
                    <a:pt x="7418" y="3241"/>
                  </a:cubicBezTo>
                  <a:cubicBezTo>
                    <a:pt x="7418" y="3127"/>
                    <a:pt x="7418" y="3013"/>
                    <a:pt x="7396" y="2922"/>
                  </a:cubicBezTo>
                  <a:cubicBezTo>
                    <a:pt x="7373" y="2397"/>
                    <a:pt x="7327" y="1872"/>
                    <a:pt x="7213" y="1347"/>
                  </a:cubicBezTo>
                  <a:cubicBezTo>
                    <a:pt x="7099" y="867"/>
                    <a:pt x="6916" y="365"/>
                    <a:pt x="655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9"/>
            <p:cNvSpPr/>
            <p:nvPr/>
          </p:nvSpPr>
          <p:spPr>
            <a:xfrm>
              <a:off x="7100550" y="2062325"/>
              <a:ext cx="25" cy="0"/>
            </a:xfrm>
            <a:custGeom>
              <a:avLst/>
              <a:gdLst/>
              <a:ahLst/>
              <a:cxnLst/>
              <a:rect l="l" t="t" r="r" b="b"/>
              <a:pathLst>
                <a:path w="1" extrusionOk="0">
                  <a:moveTo>
                    <a:pt x="0"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9"/>
            <p:cNvSpPr/>
            <p:nvPr/>
          </p:nvSpPr>
          <p:spPr>
            <a:xfrm>
              <a:off x="7109100" y="213420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9"/>
            <p:cNvSpPr/>
            <p:nvPr/>
          </p:nvSpPr>
          <p:spPr>
            <a:xfrm>
              <a:off x="7109100" y="213477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9"/>
            <p:cNvSpPr/>
            <p:nvPr/>
          </p:nvSpPr>
          <p:spPr>
            <a:xfrm>
              <a:off x="6998975" y="2465750"/>
              <a:ext cx="600" cy="25"/>
            </a:xfrm>
            <a:custGeom>
              <a:avLst/>
              <a:gdLst/>
              <a:ahLst/>
              <a:cxnLst/>
              <a:rect l="l" t="t" r="r" b="b"/>
              <a:pathLst>
                <a:path w="24" h="1" extrusionOk="0">
                  <a:moveTo>
                    <a:pt x="0" y="0"/>
                  </a:moveTo>
                  <a:cubicBezTo>
                    <a:pt x="0" y="0"/>
                    <a:pt x="0" y="0"/>
                    <a:pt x="23"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9"/>
            <p:cNvSpPr/>
            <p:nvPr/>
          </p:nvSpPr>
          <p:spPr>
            <a:xfrm>
              <a:off x="6976150" y="1871150"/>
              <a:ext cx="2300" cy="1750"/>
            </a:xfrm>
            <a:custGeom>
              <a:avLst/>
              <a:gdLst/>
              <a:ahLst/>
              <a:cxnLst/>
              <a:rect l="l" t="t" r="r" b="b"/>
              <a:pathLst>
                <a:path w="92" h="70" extrusionOk="0">
                  <a:moveTo>
                    <a:pt x="0" y="1"/>
                  </a:moveTo>
                  <a:cubicBezTo>
                    <a:pt x="23" y="23"/>
                    <a:pt x="69" y="46"/>
                    <a:pt x="92" y="69"/>
                  </a:cubicBezTo>
                  <a:cubicBezTo>
                    <a:pt x="92" y="46"/>
                    <a:pt x="69" y="23"/>
                    <a:pt x="46" y="23"/>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9"/>
            <p:cNvSpPr/>
            <p:nvPr/>
          </p:nvSpPr>
          <p:spPr>
            <a:xfrm>
              <a:off x="6992125" y="1890550"/>
              <a:ext cx="2875" cy="2875"/>
            </a:xfrm>
            <a:custGeom>
              <a:avLst/>
              <a:gdLst/>
              <a:ahLst/>
              <a:cxnLst/>
              <a:rect l="l" t="t" r="r" b="b"/>
              <a:pathLst>
                <a:path w="115" h="115" extrusionOk="0">
                  <a:moveTo>
                    <a:pt x="0" y="1"/>
                  </a:moveTo>
                  <a:cubicBezTo>
                    <a:pt x="23" y="46"/>
                    <a:pt x="69" y="69"/>
                    <a:pt x="114" y="115"/>
                  </a:cubicBezTo>
                  <a:cubicBezTo>
                    <a:pt x="92" y="69"/>
                    <a:pt x="69" y="46"/>
                    <a:pt x="23" y="23"/>
                  </a:cubicBezTo>
                  <a:cubicBezTo>
                    <a:pt x="23"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9"/>
            <p:cNvSpPr/>
            <p:nvPr/>
          </p:nvSpPr>
          <p:spPr>
            <a:xfrm>
              <a:off x="7009250" y="1904250"/>
              <a:ext cx="6850" cy="7450"/>
            </a:xfrm>
            <a:custGeom>
              <a:avLst/>
              <a:gdLst/>
              <a:ahLst/>
              <a:cxnLst/>
              <a:rect l="l" t="t" r="r" b="b"/>
              <a:pathLst>
                <a:path w="274" h="298" extrusionOk="0">
                  <a:moveTo>
                    <a:pt x="0" y="0"/>
                  </a:moveTo>
                  <a:cubicBezTo>
                    <a:pt x="46" y="46"/>
                    <a:pt x="91" y="69"/>
                    <a:pt x="137" y="115"/>
                  </a:cubicBezTo>
                  <a:cubicBezTo>
                    <a:pt x="183" y="183"/>
                    <a:pt x="228" y="229"/>
                    <a:pt x="274" y="297"/>
                  </a:cubicBezTo>
                  <a:cubicBezTo>
                    <a:pt x="228" y="206"/>
                    <a:pt x="160" y="137"/>
                    <a:pt x="91" y="46"/>
                  </a:cubicBezTo>
                  <a:cubicBezTo>
                    <a:pt x="69" y="46"/>
                    <a:pt x="23" y="23"/>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9"/>
            <p:cNvSpPr/>
            <p:nvPr/>
          </p:nvSpPr>
          <p:spPr>
            <a:xfrm>
              <a:off x="6911650" y="1920800"/>
              <a:ext cx="159250" cy="552675"/>
            </a:xfrm>
            <a:custGeom>
              <a:avLst/>
              <a:gdLst/>
              <a:ahLst/>
              <a:cxnLst/>
              <a:rect l="l" t="t" r="r" b="b"/>
              <a:pathLst>
                <a:path w="6370" h="22107" extrusionOk="0">
                  <a:moveTo>
                    <a:pt x="4201" y="0"/>
                  </a:moveTo>
                  <a:cubicBezTo>
                    <a:pt x="4612" y="594"/>
                    <a:pt x="4931" y="1233"/>
                    <a:pt x="5228" y="1895"/>
                  </a:cubicBezTo>
                  <a:cubicBezTo>
                    <a:pt x="5639" y="2876"/>
                    <a:pt x="5890" y="3881"/>
                    <a:pt x="6027" y="4931"/>
                  </a:cubicBezTo>
                  <a:cubicBezTo>
                    <a:pt x="6027" y="4908"/>
                    <a:pt x="6027" y="4908"/>
                    <a:pt x="6027" y="4908"/>
                  </a:cubicBezTo>
                  <a:lnTo>
                    <a:pt x="6027" y="4908"/>
                  </a:lnTo>
                  <a:cubicBezTo>
                    <a:pt x="6232" y="6369"/>
                    <a:pt x="6187" y="7852"/>
                    <a:pt x="5981" y="9313"/>
                  </a:cubicBezTo>
                  <a:cubicBezTo>
                    <a:pt x="5992" y="9302"/>
                    <a:pt x="5998" y="9297"/>
                    <a:pt x="6001" y="9291"/>
                  </a:cubicBezTo>
                  <a:lnTo>
                    <a:pt x="6001" y="9291"/>
                  </a:lnTo>
                  <a:cubicBezTo>
                    <a:pt x="5748" y="11063"/>
                    <a:pt x="5225" y="12790"/>
                    <a:pt x="4520" y="14426"/>
                  </a:cubicBezTo>
                  <a:cubicBezTo>
                    <a:pt x="4269" y="15042"/>
                    <a:pt x="3973" y="15658"/>
                    <a:pt x="3676" y="16252"/>
                  </a:cubicBezTo>
                  <a:cubicBezTo>
                    <a:pt x="3516" y="16549"/>
                    <a:pt x="3379" y="16823"/>
                    <a:pt x="3197" y="17119"/>
                  </a:cubicBezTo>
                  <a:cubicBezTo>
                    <a:pt x="3037" y="17416"/>
                    <a:pt x="2877" y="17690"/>
                    <a:pt x="2717" y="17987"/>
                  </a:cubicBezTo>
                  <a:cubicBezTo>
                    <a:pt x="2010" y="19128"/>
                    <a:pt x="1302" y="20292"/>
                    <a:pt x="480" y="21365"/>
                  </a:cubicBezTo>
                  <a:cubicBezTo>
                    <a:pt x="480" y="21365"/>
                    <a:pt x="480" y="21388"/>
                    <a:pt x="480" y="21388"/>
                  </a:cubicBezTo>
                  <a:cubicBezTo>
                    <a:pt x="321" y="21570"/>
                    <a:pt x="184" y="21753"/>
                    <a:pt x="24" y="21935"/>
                  </a:cubicBezTo>
                  <a:cubicBezTo>
                    <a:pt x="1" y="21958"/>
                    <a:pt x="1" y="21981"/>
                    <a:pt x="1" y="22004"/>
                  </a:cubicBezTo>
                  <a:cubicBezTo>
                    <a:pt x="1" y="22027"/>
                    <a:pt x="1" y="22050"/>
                    <a:pt x="24" y="22072"/>
                  </a:cubicBezTo>
                  <a:cubicBezTo>
                    <a:pt x="47" y="22095"/>
                    <a:pt x="75" y="22107"/>
                    <a:pt x="101" y="22107"/>
                  </a:cubicBezTo>
                  <a:cubicBezTo>
                    <a:pt x="127" y="22107"/>
                    <a:pt x="149" y="22095"/>
                    <a:pt x="161" y="22072"/>
                  </a:cubicBezTo>
                  <a:cubicBezTo>
                    <a:pt x="1097" y="20954"/>
                    <a:pt x="1895" y="19721"/>
                    <a:pt x="2649" y="18443"/>
                  </a:cubicBezTo>
                  <a:cubicBezTo>
                    <a:pt x="2831" y="18146"/>
                    <a:pt x="3014" y="17827"/>
                    <a:pt x="3197" y="17507"/>
                  </a:cubicBezTo>
                  <a:cubicBezTo>
                    <a:pt x="3379" y="17211"/>
                    <a:pt x="3562" y="16891"/>
                    <a:pt x="3721" y="16571"/>
                  </a:cubicBezTo>
                  <a:cubicBezTo>
                    <a:pt x="4064" y="15932"/>
                    <a:pt x="4383" y="15270"/>
                    <a:pt x="4680" y="14586"/>
                  </a:cubicBezTo>
                  <a:cubicBezTo>
                    <a:pt x="5251" y="13262"/>
                    <a:pt x="5707" y="11869"/>
                    <a:pt x="6004" y="10431"/>
                  </a:cubicBezTo>
                  <a:cubicBezTo>
                    <a:pt x="6141" y="9724"/>
                    <a:pt x="6232" y="9016"/>
                    <a:pt x="6301" y="8309"/>
                  </a:cubicBezTo>
                  <a:cubicBezTo>
                    <a:pt x="6346" y="7578"/>
                    <a:pt x="6369" y="6848"/>
                    <a:pt x="6324" y="6118"/>
                  </a:cubicBezTo>
                  <a:cubicBezTo>
                    <a:pt x="6255" y="4680"/>
                    <a:pt x="5981" y="3242"/>
                    <a:pt x="5433" y="1918"/>
                  </a:cubicBezTo>
                  <a:cubicBezTo>
                    <a:pt x="5411" y="1872"/>
                    <a:pt x="5388" y="1826"/>
                    <a:pt x="5365" y="1758"/>
                  </a:cubicBezTo>
                  <a:cubicBezTo>
                    <a:pt x="5342" y="1689"/>
                    <a:pt x="5296" y="1621"/>
                    <a:pt x="5251" y="1552"/>
                  </a:cubicBezTo>
                  <a:cubicBezTo>
                    <a:pt x="5159" y="1393"/>
                    <a:pt x="5068" y="1233"/>
                    <a:pt x="4954" y="1073"/>
                  </a:cubicBezTo>
                  <a:cubicBezTo>
                    <a:pt x="4863" y="891"/>
                    <a:pt x="4749" y="708"/>
                    <a:pt x="4612" y="548"/>
                  </a:cubicBezTo>
                  <a:cubicBezTo>
                    <a:pt x="4589" y="502"/>
                    <a:pt x="4566" y="457"/>
                    <a:pt x="4520" y="411"/>
                  </a:cubicBezTo>
                  <a:cubicBezTo>
                    <a:pt x="4429" y="274"/>
                    <a:pt x="4315" y="137"/>
                    <a:pt x="420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9"/>
            <p:cNvSpPr/>
            <p:nvPr/>
          </p:nvSpPr>
          <p:spPr>
            <a:xfrm>
              <a:off x="7016650" y="1912800"/>
              <a:ext cx="2325" cy="2875"/>
            </a:xfrm>
            <a:custGeom>
              <a:avLst/>
              <a:gdLst/>
              <a:ahLst/>
              <a:cxnLst/>
              <a:rect l="l" t="t" r="r" b="b"/>
              <a:pathLst>
                <a:path w="93" h="115" extrusionOk="0">
                  <a:moveTo>
                    <a:pt x="1" y="1"/>
                  </a:moveTo>
                  <a:cubicBezTo>
                    <a:pt x="6" y="6"/>
                    <a:pt x="12" y="12"/>
                    <a:pt x="17" y="17"/>
                  </a:cubicBezTo>
                  <a:lnTo>
                    <a:pt x="17" y="17"/>
                  </a:lnTo>
                  <a:cubicBezTo>
                    <a:pt x="21" y="10"/>
                    <a:pt x="15" y="1"/>
                    <a:pt x="1" y="1"/>
                  </a:cubicBezTo>
                  <a:close/>
                  <a:moveTo>
                    <a:pt x="17" y="17"/>
                  </a:moveTo>
                  <a:cubicBezTo>
                    <a:pt x="14" y="21"/>
                    <a:pt x="9" y="24"/>
                    <a:pt x="1" y="24"/>
                  </a:cubicBezTo>
                  <a:cubicBezTo>
                    <a:pt x="46" y="46"/>
                    <a:pt x="69" y="92"/>
                    <a:pt x="92" y="115"/>
                  </a:cubicBezTo>
                  <a:cubicBezTo>
                    <a:pt x="72" y="75"/>
                    <a:pt x="52" y="52"/>
                    <a:pt x="17" y="17"/>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9"/>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9"/>
            <p:cNvSpPr/>
            <p:nvPr/>
          </p:nvSpPr>
          <p:spPr>
            <a:xfrm>
              <a:off x="6923650" y="2454900"/>
              <a:ext cx="25" cy="25"/>
            </a:xfrm>
            <a:custGeom>
              <a:avLst/>
              <a:gdLst/>
              <a:ahLst/>
              <a:cxnLst/>
              <a:rect l="l" t="t" r="r" b="b"/>
              <a:pathLst>
                <a:path w="1" h="1" extrusionOk="0">
                  <a:moveTo>
                    <a:pt x="0" y="1"/>
                  </a:move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9"/>
            <p:cNvSpPr/>
            <p:nvPr/>
          </p:nvSpPr>
          <p:spPr>
            <a:xfrm>
              <a:off x="7024650" y="2281425"/>
              <a:ext cx="25" cy="600"/>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9"/>
            <p:cNvSpPr/>
            <p:nvPr/>
          </p:nvSpPr>
          <p:spPr>
            <a:xfrm>
              <a:off x="6923650" y="2454900"/>
              <a:ext cx="25" cy="25"/>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9"/>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9"/>
            <p:cNvSpPr/>
            <p:nvPr/>
          </p:nvSpPr>
          <p:spPr>
            <a:xfrm>
              <a:off x="6923650" y="2454900"/>
              <a:ext cx="25" cy="600"/>
            </a:xfrm>
            <a:custGeom>
              <a:avLst/>
              <a:gdLst/>
              <a:ahLst/>
              <a:cxnLst/>
              <a:rect l="l" t="t" r="r" b="b"/>
              <a:pathLst>
                <a:path w="1" h="24" extrusionOk="0">
                  <a:moveTo>
                    <a:pt x="0" y="24"/>
                  </a:moveTo>
                  <a:cubicBezTo>
                    <a:pt x="0" y="1"/>
                    <a:pt x="0" y="1"/>
                    <a:pt x="0" y="1"/>
                  </a:cubicBezTo>
                  <a:cubicBezTo>
                    <a:pt x="0" y="1"/>
                    <a:pt x="0" y="1"/>
                    <a:pt x="0" y="1"/>
                  </a:cubicBezTo>
                  <a:cubicBezTo>
                    <a:pt x="0" y="1"/>
                    <a:pt x="0" y="1"/>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9"/>
            <p:cNvSpPr/>
            <p:nvPr/>
          </p:nvSpPr>
          <p:spPr>
            <a:xfrm>
              <a:off x="6884275" y="1907675"/>
              <a:ext cx="167775" cy="547875"/>
            </a:xfrm>
            <a:custGeom>
              <a:avLst/>
              <a:gdLst/>
              <a:ahLst/>
              <a:cxnLst/>
              <a:rect l="l" t="t" r="r" b="b"/>
              <a:pathLst>
                <a:path w="6711" h="21915" extrusionOk="0">
                  <a:moveTo>
                    <a:pt x="4839" y="0"/>
                  </a:moveTo>
                  <a:lnTo>
                    <a:pt x="4839" y="0"/>
                  </a:lnTo>
                  <a:cubicBezTo>
                    <a:pt x="5205" y="571"/>
                    <a:pt x="5501" y="1187"/>
                    <a:pt x="5730" y="1849"/>
                  </a:cubicBezTo>
                  <a:cubicBezTo>
                    <a:pt x="6095" y="2876"/>
                    <a:pt x="6346" y="3949"/>
                    <a:pt x="6437" y="5045"/>
                  </a:cubicBezTo>
                  <a:cubicBezTo>
                    <a:pt x="6483" y="5593"/>
                    <a:pt x="6506" y="6163"/>
                    <a:pt x="6483" y="6711"/>
                  </a:cubicBezTo>
                  <a:cubicBezTo>
                    <a:pt x="6460" y="7327"/>
                    <a:pt x="6369" y="7944"/>
                    <a:pt x="6277" y="8537"/>
                  </a:cubicBezTo>
                  <a:cubicBezTo>
                    <a:pt x="6072" y="9678"/>
                    <a:pt x="5752" y="10820"/>
                    <a:pt x="5341" y="11915"/>
                  </a:cubicBezTo>
                  <a:cubicBezTo>
                    <a:pt x="5159" y="12463"/>
                    <a:pt x="4931" y="12988"/>
                    <a:pt x="4725" y="13536"/>
                  </a:cubicBezTo>
                  <a:cubicBezTo>
                    <a:pt x="4497" y="14061"/>
                    <a:pt x="4246" y="14609"/>
                    <a:pt x="3995" y="15134"/>
                  </a:cubicBezTo>
                  <a:lnTo>
                    <a:pt x="4018" y="15134"/>
                  </a:lnTo>
                  <a:cubicBezTo>
                    <a:pt x="3470" y="16298"/>
                    <a:pt x="2854" y="17416"/>
                    <a:pt x="2192" y="18512"/>
                  </a:cubicBezTo>
                  <a:cubicBezTo>
                    <a:pt x="1849" y="19059"/>
                    <a:pt x="1507" y="19607"/>
                    <a:pt x="1164" y="20155"/>
                  </a:cubicBezTo>
                  <a:cubicBezTo>
                    <a:pt x="982" y="20429"/>
                    <a:pt x="799" y="20680"/>
                    <a:pt x="617" y="20954"/>
                  </a:cubicBezTo>
                  <a:cubicBezTo>
                    <a:pt x="525" y="21091"/>
                    <a:pt x="411" y="21228"/>
                    <a:pt x="320" y="21365"/>
                  </a:cubicBezTo>
                  <a:cubicBezTo>
                    <a:pt x="229" y="21502"/>
                    <a:pt x="137" y="21639"/>
                    <a:pt x="23" y="21776"/>
                  </a:cubicBezTo>
                  <a:cubicBezTo>
                    <a:pt x="0" y="21798"/>
                    <a:pt x="23" y="21867"/>
                    <a:pt x="69" y="21890"/>
                  </a:cubicBezTo>
                  <a:cubicBezTo>
                    <a:pt x="86" y="21907"/>
                    <a:pt x="104" y="21915"/>
                    <a:pt x="121" y="21915"/>
                  </a:cubicBezTo>
                  <a:cubicBezTo>
                    <a:pt x="149" y="21915"/>
                    <a:pt x="178" y="21895"/>
                    <a:pt x="206" y="21867"/>
                  </a:cubicBezTo>
                  <a:cubicBezTo>
                    <a:pt x="297" y="21730"/>
                    <a:pt x="388" y="21593"/>
                    <a:pt x="480" y="21479"/>
                  </a:cubicBezTo>
                  <a:cubicBezTo>
                    <a:pt x="594" y="21319"/>
                    <a:pt x="685" y="21182"/>
                    <a:pt x="799" y="21022"/>
                  </a:cubicBezTo>
                  <a:cubicBezTo>
                    <a:pt x="1005" y="20726"/>
                    <a:pt x="1187" y="20452"/>
                    <a:pt x="1393" y="20155"/>
                  </a:cubicBezTo>
                  <a:cubicBezTo>
                    <a:pt x="1781" y="19562"/>
                    <a:pt x="2146" y="18968"/>
                    <a:pt x="2511" y="18375"/>
                  </a:cubicBezTo>
                  <a:cubicBezTo>
                    <a:pt x="3219" y="17165"/>
                    <a:pt x="3858" y="15932"/>
                    <a:pt x="4428" y="14654"/>
                  </a:cubicBezTo>
                  <a:cubicBezTo>
                    <a:pt x="5022" y="13376"/>
                    <a:pt x="5547" y="12075"/>
                    <a:pt x="5958" y="10728"/>
                  </a:cubicBezTo>
                  <a:cubicBezTo>
                    <a:pt x="6346" y="9382"/>
                    <a:pt x="6620" y="7989"/>
                    <a:pt x="6665" y="6597"/>
                  </a:cubicBezTo>
                  <a:cubicBezTo>
                    <a:pt x="6711" y="5387"/>
                    <a:pt x="6574" y="4155"/>
                    <a:pt x="6277" y="2990"/>
                  </a:cubicBezTo>
                  <a:cubicBezTo>
                    <a:pt x="6140" y="2397"/>
                    <a:pt x="5958" y="1826"/>
                    <a:pt x="5730" y="1279"/>
                  </a:cubicBezTo>
                  <a:cubicBezTo>
                    <a:pt x="5661" y="1119"/>
                    <a:pt x="5570" y="959"/>
                    <a:pt x="5501" y="799"/>
                  </a:cubicBezTo>
                  <a:cubicBezTo>
                    <a:pt x="5341" y="571"/>
                    <a:pt x="5159" y="366"/>
                    <a:pt x="4999" y="160"/>
                  </a:cubicBezTo>
                  <a:cubicBezTo>
                    <a:pt x="4953" y="114"/>
                    <a:pt x="4885" y="46"/>
                    <a:pt x="4839"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9"/>
            <p:cNvSpPr/>
            <p:nvPr/>
          </p:nvSpPr>
          <p:spPr>
            <a:xfrm>
              <a:off x="7027500" y="1953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9"/>
            <p:cNvSpPr/>
            <p:nvPr/>
          </p:nvSpPr>
          <p:spPr>
            <a:xfrm>
              <a:off x="6893400" y="1930500"/>
              <a:ext cx="165500" cy="533550"/>
            </a:xfrm>
            <a:custGeom>
              <a:avLst/>
              <a:gdLst/>
              <a:ahLst/>
              <a:cxnLst/>
              <a:rect l="l" t="t" r="r" b="b"/>
              <a:pathLst>
                <a:path w="6620" h="21342" extrusionOk="0">
                  <a:moveTo>
                    <a:pt x="5182" y="0"/>
                  </a:moveTo>
                  <a:cubicBezTo>
                    <a:pt x="5136" y="46"/>
                    <a:pt x="5113" y="92"/>
                    <a:pt x="5159" y="137"/>
                  </a:cubicBezTo>
                  <a:cubicBezTo>
                    <a:pt x="5273" y="297"/>
                    <a:pt x="5365" y="480"/>
                    <a:pt x="5456" y="662"/>
                  </a:cubicBezTo>
                  <a:cubicBezTo>
                    <a:pt x="5775" y="1256"/>
                    <a:pt x="5981" y="1895"/>
                    <a:pt x="6141" y="2557"/>
                  </a:cubicBezTo>
                  <a:cubicBezTo>
                    <a:pt x="6255" y="3150"/>
                    <a:pt x="6346" y="3744"/>
                    <a:pt x="6392" y="4360"/>
                  </a:cubicBezTo>
                  <a:cubicBezTo>
                    <a:pt x="6414" y="4680"/>
                    <a:pt x="6414" y="4976"/>
                    <a:pt x="6437" y="5273"/>
                  </a:cubicBezTo>
                  <a:cubicBezTo>
                    <a:pt x="6437" y="5615"/>
                    <a:pt x="6437" y="5935"/>
                    <a:pt x="6414" y="6277"/>
                  </a:cubicBezTo>
                  <a:cubicBezTo>
                    <a:pt x="6414" y="6254"/>
                    <a:pt x="6414" y="6254"/>
                    <a:pt x="6414" y="6254"/>
                  </a:cubicBezTo>
                  <a:cubicBezTo>
                    <a:pt x="6346" y="7852"/>
                    <a:pt x="6004" y="9427"/>
                    <a:pt x="5524" y="10934"/>
                  </a:cubicBezTo>
                  <a:cubicBezTo>
                    <a:pt x="5524" y="10934"/>
                    <a:pt x="5524" y="10934"/>
                    <a:pt x="5524" y="10911"/>
                  </a:cubicBezTo>
                  <a:cubicBezTo>
                    <a:pt x="5319" y="11550"/>
                    <a:pt x="5091" y="12166"/>
                    <a:pt x="4862" y="12805"/>
                  </a:cubicBezTo>
                  <a:cubicBezTo>
                    <a:pt x="4611" y="13399"/>
                    <a:pt x="4360" y="13992"/>
                    <a:pt x="4086" y="14586"/>
                  </a:cubicBezTo>
                  <a:cubicBezTo>
                    <a:pt x="3538" y="15750"/>
                    <a:pt x="2922" y="16891"/>
                    <a:pt x="2260" y="17987"/>
                  </a:cubicBezTo>
                  <a:cubicBezTo>
                    <a:pt x="2100" y="18261"/>
                    <a:pt x="1918" y="18534"/>
                    <a:pt x="1758" y="18786"/>
                  </a:cubicBezTo>
                  <a:lnTo>
                    <a:pt x="1781" y="18763"/>
                  </a:lnTo>
                  <a:lnTo>
                    <a:pt x="1781" y="18763"/>
                  </a:lnTo>
                  <a:cubicBezTo>
                    <a:pt x="1210" y="19607"/>
                    <a:pt x="640" y="20429"/>
                    <a:pt x="1" y="21228"/>
                  </a:cubicBezTo>
                  <a:cubicBezTo>
                    <a:pt x="46" y="21251"/>
                    <a:pt x="92" y="21274"/>
                    <a:pt x="138" y="21296"/>
                  </a:cubicBezTo>
                  <a:cubicBezTo>
                    <a:pt x="138" y="21319"/>
                    <a:pt x="160" y="21319"/>
                    <a:pt x="183" y="21342"/>
                  </a:cubicBezTo>
                  <a:cubicBezTo>
                    <a:pt x="1690" y="19379"/>
                    <a:pt x="3013" y="17279"/>
                    <a:pt x="4086" y="15042"/>
                  </a:cubicBezTo>
                  <a:cubicBezTo>
                    <a:pt x="4360" y="14472"/>
                    <a:pt x="4611" y="13878"/>
                    <a:pt x="4862" y="13285"/>
                  </a:cubicBezTo>
                  <a:cubicBezTo>
                    <a:pt x="5113" y="12668"/>
                    <a:pt x="5365" y="12052"/>
                    <a:pt x="5570" y="11413"/>
                  </a:cubicBezTo>
                  <a:cubicBezTo>
                    <a:pt x="6004" y="10158"/>
                    <a:pt x="6323" y="8879"/>
                    <a:pt x="6506" y="7556"/>
                  </a:cubicBezTo>
                  <a:cubicBezTo>
                    <a:pt x="6597" y="6894"/>
                    <a:pt x="6620" y="6254"/>
                    <a:pt x="6620" y="5593"/>
                  </a:cubicBezTo>
                  <a:cubicBezTo>
                    <a:pt x="6620" y="5022"/>
                    <a:pt x="6597" y="4451"/>
                    <a:pt x="6551" y="3903"/>
                  </a:cubicBezTo>
                  <a:cubicBezTo>
                    <a:pt x="6483" y="3310"/>
                    <a:pt x="6392" y="2739"/>
                    <a:pt x="6232" y="2192"/>
                  </a:cubicBezTo>
                  <a:cubicBezTo>
                    <a:pt x="6095" y="1644"/>
                    <a:pt x="5912" y="1119"/>
                    <a:pt x="5661" y="617"/>
                  </a:cubicBezTo>
                  <a:cubicBezTo>
                    <a:pt x="5547" y="457"/>
                    <a:pt x="5456" y="320"/>
                    <a:pt x="5365" y="160"/>
                  </a:cubicBezTo>
                  <a:cubicBezTo>
                    <a:pt x="5319" y="114"/>
                    <a:pt x="5296" y="69"/>
                    <a:pt x="5250" y="23"/>
                  </a:cubicBezTo>
                  <a:cubicBezTo>
                    <a:pt x="5250" y="23"/>
                    <a:pt x="5228" y="0"/>
                    <a:pt x="5228"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9"/>
            <p:cNvSpPr/>
            <p:nvPr/>
          </p:nvSpPr>
          <p:spPr>
            <a:xfrm>
              <a:off x="7029775" y="1947050"/>
              <a:ext cx="25" cy="25"/>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9"/>
            <p:cNvSpPr/>
            <p:nvPr/>
          </p:nvSpPr>
          <p:spPr>
            <a:xfrm>
              <a:off x="6970425" y="1878000"/>
              <a:ext cx="63950" cy="73850"/>
            </a:xfrm>
            <a:custGeom>
              <a:avLst/>
              <a:gdLst/>
              <a:ahLst/>
              <a:cxnLst/>
              <a:rect l="l" t="t" r="r" b="b"/>
              <a:pathLst>
                <a:path w="2558" h="2954" extrusionOk="0">
                  <a:moveTo>
                    <a:pt x="1" y="0"/>
                  </a:moveTo>
                  <a:cubicBezTo>
                    <a:pt x="1" y="23"/>
                    <a:pt x="24" y="46"/>
                    <a:pt x="47" y="69"/>
                  </a:cubicBezTo>
                  <a:cubicBezTo>
                    <a:pt x="298" y="274"/>
                    <a:pt x="549" y="480"/>
                    <a:pt x="777" y="708"/>
                  </a:cubicBezTo>
                  <a:cubicBezTo>
                    <a:pt x="1256" y="1165"/>
                    <a:pt x="1690" y="1690"/>
                    <a:pt x="2055" y="2283"/>
                  </a:cubicBezTo>
                  <a:cubicBezTo>
                    <a:pt x="2055" y="2283"/>
                    <a:pt x="2032" y="2260"/>
                    <a:pt x="2032" y="2260"/>
                  </a:cubicBezTo>
                  <a:lnTo>
                    <a:pt x="2032" y="2260"/>
                  </a:lnTo>
                  <a:cubicBezTo>
                    <a:pt x="2169" y="2466"/>
                    <a:pt x="2261" y="2671"/>
                    <a:pt x="2375" y="2899"/>
                  </a:cubicBezTo>
                  <a:cubicBezTo>
                    <a:pt x="2392" y="2933"/>
                    <a:pt x="2420" y="2954"/>
                    <a:pt x="2453" y="2954"/>
                  </a:cubicBezTo>
                  <a:cubicBezTo>
                    <a:pt x="2464" y="2954"/>
                    <a:pt x="2477" y="2951"/>
                    <a:pt x="2489" y="2945"/>
                  </a:cubicBezTo>
                  <a:cubicBezTo>
                    <a:pt x="2535" y="2922"/>
                    <a:pt x="2557" y="2876"/>
                    <a:pt x="2535" y="2831"/>
                  </a:cubicBezTo>
                  <a:cubicBezTo>
                    <a:pt x="2284" y="2237"/>
                    <a:pt x="1941" y="1712"/>
                    <a:pt x="1553" y="1233"/>
                  </a:cubicBezTo>
                  <a:cubicBezTo>
                    <a:pt x="1348" y="982"/>
                    <a:pt x="1119" y="754"/>
                    <a:pt x="891" y="525"/>
                  </a:cubicBezTo>
                  <a:cubicBezTo>
                    <a:pt x="846" y="480"/>
                    <a:pt x="777" y="434"/>
                    <a:pt x="731" y="388"/>
                  </a:cubicBezTo>
                  <a:cubicBezTo>
                    <a:pt x="457" y="297"/>
                    <a:pt x="229" y="16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9"/>
            <p:cNvSpPr/>
            <p:nvPr/>
          </p:nvSpPr>
          <p:spPr>
            <a:xfrm>
              <a:off x="6982425" y="1882000"/>
              <a:ext cx="600" cy="600"/>
            </a:xfrm>
            <a:custGeom>
              <a:avLst/>
              <a:gdLst/>
              <a:ahLst/>
              <a:cxnLst/>
              <a:rect l="l" t="t" r="r" b="b"/>
              <a:pathLst>
                <a:path w="24" h="24" extrusionOk="0">
                  <a:moveTo>
                    <a:pt x="0" y="0"/>
                  </a:moveTo>
                  <a:cubicBezTo>
                    <a:pt x="0" y="0"/>
                    <a:pt x="0" y="0"/>
                    <a:pt x="0" y="23"/>
                  </a:cubicBezTo>
                  <a:lnTo>
                    <a:pt x="23" y="23"/>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9"/>
            <p:cNvSpPr/>
            <p:nvPr/>
          </p:nvSpPr>
          <p:spPr>
            <a:xfrm>
              <a:off x="6989850" y="1895700"/>
              <a:ext cx="575" cy="25"/>
            </a:xfrm>
            <a:custGeom>
              <a:avLst/>
              <a:gdLst/>
              <a:ahLst/>
              <a:cxnLst/>
              <a:rect l="l" t="t" r="r" b="b"/>
              <a:pathLst>
                <a:path w="23" h="1" extrusionOk="0">
                  <a:moveTo>
                    <a:pt x="23" y="0"/>
                  </a:moveTo>
                  <a:cubicBezTo>
                    <a:pt x="0" y="0"/>
                    <a:pt x="0" y="0"/>
                    <a:pt x="0" y="0"/>
                  </a:cubicBezTo>
                  <a:cubicBezTo>
                    <a:pt x="0" y="0"/>
                    <a:pt x="0" y="0"/>
                    <a:pt x="2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9"/>
            <p:cNvSpPr/>
            <p:nvPr/>
          </p:nvSpPr>
          <p:spPr>
            <a:xfrm>
              <a:off x="6972725" y="1879150"/>
              <a:ext cx="60500" cy="66200"/>
            </a:xfrm>
            <a:custGeom>
              <a:avLst/>
              <a:gdLst/>
              <a:ahLst/>
              <a:cxnLst/>
              <a:rect l="l" t="t" r="r" b="b"/>
              <a:pathLst>
                <a:path w="2420" h="2648" extrusionOk="0">
                  <a:moveTo>
                    <a:pt x="0" y="0"/>
                  </a:moveTo>
                  <a:cubicBezTo>
                    <a:pt x="0" y="46"/>
                    <a:pt x="23" y="69"/>
                    <a:pt x="46" y="91"/>
                  </a:cubicBezTo>
                  <a:cubicBezTo>
                    <a:pt x="274" y="297"/>
                    <a:pt x="502" y="502"/>
                    <a:pt x="731" y="708"/>
                  </a:cubicBezTo>
                  <a:lnTo>
                    <a:pt x="708" y="708"/>
                  </a:lnTo>
                  <a:cubicBezTo>
                    <a:pt x="982" y="982"/>
                    <a:pt x="1256" y="1255"/>
                    <a:pt x="1484" y="1552"/>
                  </a:cubicBezTo>
                  <a:cubicBezTo>
                    <a:pt x="1735" y="1849"/>
                    <a:pt x="1986" y="2191"/>
                    <a:pt x="2169" y="2534"/>
                  </a:cubicBezTo>
                  <a:cubicBezTo>
                    <a:pt x="2192" y="2557"/>
                    <a:pt x="2214" y="2579"/>
                    <a:pt x="2214" y="2602"/>
                  </a:cubicBezTo>
                  <a:cubicBezTo>
                    <a:pt x="2237" y="2625"/>
                    <a:pt x="2237" y="2625"/>
                    <a:pt x="2260" y="2648"/>
                  </a:cubicBezTo>
                  <a:lnTo>
                    <a:pt x="2351" y="2648"/>
                  </a:lnTo>
                  <a:cubicBezTo>
                    <a:pt x="2374" y="2625"/>
                    <a:pt x="2397" y="2602"/>
                    <a:pt x="2397" y="2579"/>
                  </a:cubicBezTo>
                  <a:cubicBezTo>
                    <a:pt x="2397" y="2579"/>
                    <a:pt x="2420" y="2534"/>
                    <a:pt x="2397" y="2511"/>
                  </a:cubicBezTo>
                  <a:cubicBezTo>
                    <a:pt x="2260" y="2260"/>
                    <a:pt x="2100" y="2032"/>
                    <a:pt x="1940" y="1803"/>
                  </a:cubicBezTo>
                  <a:cubicBezTo>
                    <a:pt x="1758" y="1575"/>
                    <a:pt x="1575" y="1347"/>
                    <a:pt x="1393" y="1119"/>
                  </a:cubicBezTo>
                  <a:cubicBezTo>
                    <a:pt x="1142" y="845"/>
                    <a:pt x="868" y="571"/>
                    <a:pt x="594" y="320"/>
                  </a:cubicBezTo>
                  <a:cubicBezTo>
                    <a:pt x="388" y="228"/>
                    <a:pt x="183" y="137"/>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9"/>
            <p:cNvSpPr/>
            <p:nvPr/>
          </p:nvSpPr>
          <p:spPr>
            <a:xfrm>
              <a:off x="6997250" y="1901400"/>
              <a:ext cx="30850" cy="36625"/>
            </a:xfrm>
            <a:custGeom>
              <a:avLst/>
              <a:gdLst/>
              <a:ahLst/>
              <a:cxnLst/>
              <a:rect l="l" t="t" r="r" b="b"/>
              <a:pathLst>
                <a:path w="1234" h="1465" extrusionOk="0">
                  <a:moveTo>
                    <a:pt x="115" y="0"/>
                  </a:moveTo>
                  <a:cubicBezTo>
                    <a:pt x="92" y="0"/>
                    <a:pt x="69" y="0"/>
                    <a:pt x="46" y="23"/>
                  </a:cubicBezTo>
                  <a:cubicBezTo>
                    <a:pt x="1" y="46"/>
                    <a:pt x="1" y="114"/>
                    <a:pt x="24" y="160"/>
                  </a:cubicBezTo>
                  <a:cubicBezTo>
                    <a:pt x="389" y="548"/>
                    <a:pt x="708" y="982"/>
                    <a:pt x="1051" y="1438"/>
                  </a:cubicBezTo>
                  <a:cubicBezTo>
                    <a:pt x="1064" y="1451"/>
                    <a:pt x="1092" y="1465"/>
                    <a:pt x="1123" y="1465"/>
                  </a:cubicBezTo>
                  <a:cubicBezTo>
                    <a:pt x="1145" y="1465"/>
                    <a:pt x="1168" y="1458"/>
                    <a:pt x="1188" y="1438"/>
                  </a:cubicBezTo>
                  <a:cubicBezTo>
                    <a:pt x="1211" y="1415"/>
                    <a:pt x="1233" y="1347"/>
                    <a:pt x="1188" y="1301"/>
                  </a:cubicBezTo>
                  <a:cubicBezTo>
                    <a:pt x="868" y="868"/>
                    <a:pt x="549" y="434"/>
                    <a:pt x="183" y="23"/>
                  </a:cubicBezTo>
                  <a:cubicBezTo>
                    <a:pt x="161" y="0"/>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9"/>
            <p:cNvSpPr/>
            <p:nvPr/>
          </p:nvSpPr>
          <p:spPr>
            <a:xfrm>
              <a:off x="6999550" y="1902525"/>
              <a:ext cx="30250" cy="41125"/>
            </a:xfrm>
            <a:custGeom>
              <a:avLst/>
              <a:gdLst/>
              <a:ahLst/>
              <a:cxnLst/>
              <a:rect l="l" t="t" r="r" b="b"/>
              <a:pathLst>
                <a:path w="1210" h="1645" extrusionOk="0">
                  <a:moveTo>
                    <a:pt x="91" y="1"/>
                  </a:moveTo>
                  <a:cubicBezTo>
                    <a:pt x="69" y="1"/>
                    <a:pt x="46" y="24"/>
                    <a:pt x="46" y="24"/>
                  </a:cubicBezTo>
                  <a:cubicBezTo>
                    <a:pt x="0" y="69"/>
                    <a:pt x="0" y="115"/>
                    <a:pt x="23" y="161"/>
                  </a:cubicBezTo>
                  <a:cubicBezTo>
                    <a:pt x="388" y="617"/>
                    <a:pt x="730" y="1097"/>
                    <a:pt x="1027" y="1599"/>
                  </a:cubicBezTo>
                  <a:cubicBezTo>
                    <a:pt x="1050" y="1622"/>
                    <a:pt x="1073" y="1622"/>
                    <a:pt x="1096" y="1644"/>
                  </a:cubicBezTo>
                  <a:cubicBezTo>
                    <a:pt x="1119" y="1644"/>
                    <a:pt x="1141" y="1622"/>
                    <a:pt x="1164" y="1622"/>
                  </a:cubicBezTo>
                  <a:cubicBezTo>
                    <a:pt x="1187" y="1599"/>
                    <a:pt x="1210" y="1576"/>
                    <a:pt x="1210" y="1553"/>
                  </a:cubicBezTo>
                  <a:cubicBezTo>
                    <a:pt x="1210" y="1530"/>
                    <a:pt x="1210" y="1507"/>
                    <a:pt x="1187" y="1485"/>
                  </a:cubicBezTo>
                  <a:cubicBezTo>
                    <a:pt x="867" y="982"/>
                    <a:pt x="548" y="503"/>
                    <a:pt x="183" y="47"/>
                  </a:cubicBezTo>
                  <a:cubicBezTo>
                    <a:pt x="160" y="24"/>
                    <a:pt x="137" y="1"/>
                    <a:pt x="9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9"/>
            <p:cNvSpPr/>
            <p:nvPr/>
          </p:nvSpPr>
          <p:spPr>
            <a:xfrm>
              <a:off x="7003525" y="1907675"/>
              <a:ext cx="28575" cy="41675"/>
            </a:xfrm>
            <a:custGeom>
              <a:avLst/>
              <a:gdLst/>
              <a:ahLst/>
              <a:cxnLst/>
              <a:rect l="l" t="t" r="r" b="b"/>
              <a:pathLst>
                <a:path w="1143" h="1667" extrusionOk="0">
                  <a:moveTo>
                    <a:pt x="92" y="0"/>
                  </a:moveTo>
                  <a:cubicBezTo>
                    <a:pt x="92" y="0"/>
                    <a:pt x="69" y="23"/>
                    <a:pt x="46" y="23"/>
                  </a:cubicBezTo>
                  <a:cubicBezTo>
                    <a:pt x="1" y="69"/>
                    <a:pt x="1" y="114"/>
                    <a:pt x="24" y="160"/>
                  </a:cubicBezTo>
                  <a:cubicBezTo>
                    <a:pt x="252" y="480"/>
                    <a:pt x="480" y="799"/>
                    <a:pt x="663" y="1119"/>
                  </a:cubicBezTo>
                  <a:cubicBezTo>
                    <a:pt x="754" y="1279"/>
                    <a:pt x="845" y="1438"/>
                    <a:pt x="937" y="1598"/>
                  </a:cubicBezTo>
                  <a:cubicBezTo>
                    <a:pt x="960" y="1621"/>
                    <a:pt x="960" y="1644"/>
                    <a:pt x="1005" y="1667"/>
                  </a:cubicBezTo>
                  <a:lnTo>
                    <a:pt x="1074" y="1667"/>
                  </a:lnTo>
                  <a:cubicBezTo>
                    <a:pt x="1119" y="1644"/>
                    <a:pt x="1142" y="1575"/>
                    <a:pt x="1119" y="1530"/>
                  </a:cubicBezTo>
                  <a:cubicBezTo>
                    <a:pt x="845" y="1005"/>
                    <a:pt x="526" y="503"/>
                    <a:pt x="183" y="46"/>
                  </a:cubicBezTo>
                  <a:cubicBezTo>
                    <a:pt x="161" y="23"/>
                    <a:pt x="138"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9"/>
            <p:cNvSpPr/>
            <p:nvPr/>
          </p:nvSpPr>
          <p:spPr>
            <a:xfrm>
              <a:off x="7004100" y="1904825"/>
              <a:ext cx="33125" cy="45675"/>
            </a:xfrm>
            <a:custGeom>
              <a:avLst/>
              <a:gdLst/>
              <a:ahLst/>
              <a:cxnLst/>
              <a:rect l="l" t="t" r="r" b="b"/>
              <a:pathLst>
                <a:path w="1325" h="1827" extrusionOk="0">
                  <a:moveTo>
                    <a:pt x="115" y="0"/>
                  </a:moveTo>
                  <a:cubicBezTo>
                    <a:pt x="92" y="0"/>
                    <a:pt x="69" y="23"/>
                    <a:pt x="46" y="23"/>
                  </a:cubicBezTo>
                  <a:cubicBezTo>
                    <a:pt x="1" y="69"/>
                    <a:pt x="1" y="114"/>
                    <a:pt x="23" y="160"/>
                  </a:cubicBezTo>
                  <a:cubicBezTo>
                    <a:pt x="457" y="685"/>
                    <a:pt x="822" y="1233"/>
                    <a:pt x="1142" y="1803"/>
                  </a:cubicBezTo>
                  <a:cubicBezTo>
                    <a:pt x="1165" y="1826"/>
                    <a:pt x="1188" y="1826"/>
                    <a:pt x="1210" y="1826"/>
                  </a:cubicBezTo>
                  <a:cubicBezTo>
                    <a:pt x="1233" y="1826"/>
                    <a:pt x="1279" y="1826"/>
                    <a:pt x="1279" y="1803"/>
                  </a:cubicBezTo>
                  <a:cubicBezTo>
                    <a:pt x="1302" y="1803"/>
                    <a:pt x="1325" y="1781"/>
                    <a:pt x="1325" y="1735"/>
                  </a:cubicBezTo>
                  <a:cubicBezTo>
                    <a:pt x="1325" y="1712"/>
                    <a:pt x="1325" y="1689"/>
                    <a:pt x="1302" y="1666"/>
                  </a:cubicBezTo>
                  <a:cubicBezTo>
                    <a:pt x="959" y="1119"/>
                    <a:pt x="594" y="548"/>
                    <a:pt x="183" y="46"/>
                  </a:cubicBezTo>
                  <a:cubicBezTo>
                    <a:pt x="160"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9"/>
            <p:cNvSpPr/>
            <p:nvPr/>
          </p:nvSpPr>
          <p:spPr>
            <a:xfrm>
              <a:off x="7010375" y="1914525"/>
              <a:ext cx="32550" cy="46250"/>
            </a:xfrm>
            <a:custGeom>
              <a:avLst/>
              <a:gdLst/>
              <a:ahLst/>
              <a:cxnLst/>
              <a:rect l="l" t="t" r="r" b="b"/>
              <a:pathLst>
                <a:path w="1302" h="1850" extrusionOk="0">
                  <a:moveTo>
                    <a:pt x="46" y="0"/>
                  </a:moveTo>
                  <a:cubicBezTo>
                    <a:pt x="24" y="46"/>
                    <a:pt x="1" y="114"/>
                    <a:pt x="46" y="137"/>
                  </a:cubicBezTo>
                  <a:cubicBezTo>
                    <a:pt x="292" y="450"/>
                    <a:pt x="495" y="764"/>
                    <a:pt x="696" y="1098"/>
                  </a:cubicBezTo>
                  <a:lnTo>
                    <a:pt x="696" y="1098"/>
                  </a:lnTo>
                  <a:cubicBezTo>
                    <a:pt x="691" y="1096"/>
                    <a:pt x="686" y="1096"/>
                    <a:pt x="686" y="1096"/>
                  </a:cubicBezTo>
                  <a:lnTo>
                    <a:pt x="686" y="1096"/>
                  </a:lnTo>
                  <a:cubicBezTo>
                    <a:pt x="822" y="1324"/>
                    <a:pt x="959" y="1552"/>
                    <a:pt x="1096" y="1803"/>
                  </a:cubicBezTo>
                  <a:cubicBezTo>
                    <a:pt x="1096" y="1826"/>
                    <a:pt x="1119" y="1849"/>
                    <a:pt x="1142" y="1849"/>
                  </a:cubicBezTo>
                  <a:lnTo>
                    <a:pt x="1210" y="1849"/>
                  </a:lnTo>
                  <a:cubicBezTo>
                    <a:pt x="1256" y="1826"/>
                    <a:pt x="1302" y="1758"/>
                    <a:pt x="1279" y="1712"/>
                  </a:cubicBezTo>
                  <a:cubicBezTo>
                    <a:pt x="959" y="1142"/>
                    <a:pt x="617" y="548"/>
                    <a:pt x="183" y="23"/>
                  </a:cubicBezTo>
                  <a:cubicBezTo>
                    <a:pt x="183" y="0"/>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9"/>
            <p:cNvSpPr/>
            <p:nvPr/>
          </p:nvSpPr>
          <p:spPr>
            <a:xfrm>
              <a:off x="7021800" y="1931075"/>
              <a:ext cx="24550" cy="37900"/>
            </a:xfrm>
            <a:custGeom>
              <a:avLst/>
              <a:gdLst/>
              <a:ahLst/>
              <a:cxnLst/>
              <a:rect l="l" t="t" r="r" b="b"/>
              <a:pathLst>
                <a:path w="982" h="1516" extrusionOk="0">
                  <a:moveTo>
                    <a:pt x="114" y="0"/>
                  </a:moveTo>
                  <a:cubicBezTo>
                    <a:pt x="92" y="0"/>
                    <a:pt x="69" y="23"/>
                    <a:pt x="46" y="23"/>
                  </a:cubicBezTo>
                  <a:cubicBezTo>
                    <a:pt x="0" y="69"/>
                    <a:pt x="0" y="114"/>
                    <a:pt x="46" y="160"/>
                  </a:cubicBezTo>
                  <a:cubicBezTo>
                    <a:pt x="137" y="320"/>
                    <a:pt x="251" y="457"/>
                    <a:pt x="343" y="616"/>
                  </a:cubicBezTo>
                  <a:cubicBezTo>
                    <a:pt x="502" y="890"/>
                    <a:pt x="639" y="1164"/>
                    <a:pt x="776" y="1461"/>
                  </a:cubicBezTo>
                  <a:cubicBezTo>
                    <a:pt x="793" y="1494"/>
                    <a:pt x="822" y="1516"/>
                    <a:pt x="854" y="1516"/>
                  </a:cubicBezTo>
                  <a:cubicBezTo>
                    <a:pt x="866" y="1516"/>
                    <a:pt x="878" y="1513"/>
                    <a:pt x="890" y="1507"/>
                  </a:cubicBezTo>
                  <a:cubicBezTo>
                    <a:pt x="959" y="1484"/>
                    <a:pt x="982" y="1438"/>
                    <a:pt x="959" y="1370"/>
                  </a:cubicBezTo>
                  <a:cubicBezTo>
                    <a:pt x="731" y="913"/>
                    <a:pt x="502" y="457"/>
                    <a:pt x="183" y="46"/>
                  </a:cubicBezTo>
                  <a:cubicBezTo>
                    <a:pt x="160" y="23"/>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9"/>
            <p:cNvSpPr/>
            <p:nvPr/>
          </p:nvSpPr>
          <p:spPr>
            <a:xfrm>
              <a:off x="7025225" y="1937350"/>
              <a:ext cx="22850" cy="34475"/>
            </a:xfrm>
            <a:custGeom>
              <a:avLst/>
              <a:gdLst/>
              <a:ahLst/>
              <a:cxnLst/>
              <a:rect l="l" t="t" r="r" b="b"/>
              <a:pathLst>
                <a:path w="914" h="1379" extrusionOk="0">
                  <a:moveTo>
                    <a:pt x="114" y="0"/>
                  </a:moveTo>
                  <a:cubicBezTo>
                    <a:pt x="92" y="0"/>
                    <a:pt x="69" y="0"/>
                    <a:pt x="69" y="23"/>
                  </a:cubicBezTo>
                  <a:cubicBezTo>
                    <a:pt x="23" y="46"/>
                    <a:pt x="0" y="114"/>
                    <a:pt x="46" y="160"/>
                  </a:cubicBezTo>
                  <a:cubicBezTo>
                    <a:pt x="132" y="268"/>
                    <a:pt x="219" y="397"/>
                    <a:pt x="305" y="527"/>
                  </a:cubicBezTo>
                  <a:lnTo>
                    <a:pt x="305" y="527"/>
                  </a:lnTo>
                  <a:cubicBezTo>
                    <a:pt x="303" y="526"/>
                    <a:pt x="300" y="525"/>
                    <a:pt x="297" y="525"/>
                  </a:cubicBezTo>
                  <a:cubicBezTo>
                    <a:pt x="457" y="776"/>
                    <a:pt x="594" y="1050"/>
                    <a:pt x="708" y="1324"/>
                  </a:cubicBezTo>
                  <a:cubicBezTo>
                    <a:pt x="724" y="1358"/>
                    <a:pt x="766" y="1379"/>
                    <a:pt x="804" y="1379"/>
                  </a:cubicBezTo>
                  <a:cubicBezTo>
                    <a:pt x="819" y="1379"/>
                    <a:pt x="833" y="1376"/>
                    <a:pt x="845" y="1370"/>
                  </a:cubicBezTo>
                  <a:cubicBezTo>
                    <a:pt x="890" y="1370"/>
                    <a:pt x="913" y="1301"/>
                    <a:pt x="890" y="1256"/>
                  </a:cubicBezTo>
                  <a:cubicBezTo>
                    <a:pt x="685" y="822"/>
                    <a:pt x="480" y="411"/>
                    <a:pt x="206" y="23"/>
                  </a:cubicBezTo>
                  <a:cubicBezTo>
                    <a:pt x="183" y="0"/>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9"/>
            <p:cNvSpPr/>
            <p:nvPr/>
          </p:nvSpPr>
          <p:spPr>
            <a:xfrm>
              <a:off x="7026925" y="1937925"/>
              <a:ext cx="21150" cy="33325"/>
            </a:xfrm>
            <a:custGeom>
              <a:avLst/>
              <a:gdLst/>
              <a:ahLst/>
              <a:cxnLst/>
              <a:rect l="l" t="t" r="r" b="b"/>
              <a:pathLst>
                <a:path w="846" h="1333" extrusionOk="0">
                  <a:moveTo>
                    <a:pt x="115" y="0"/>
                  </a:moveTo>
                  <a:cubicBezTo>
                    <a:pt x="92" y="0"/>
                    <a:pt x="69" y="23"/>
                    <a:pt x="46" y="23"/>
                  </a:cubicBezTo>
                  <a:cubicBezTo>
                    <a:pt x="1" y="69"/>
                    <a:pt x="1" y="114"/>
                    <a:pt x="46" y="160"/>
                  </a:cubicBezTo>
                  <a:cubicBezTo>
                    <a:pt x="92" y="251"/>
                    <a:pt x="138" y="320"/>
                    <a:pt x="183" y="411"/>
                  </a:cubicBezTo>
                  <a:cubicBezTo>
                    <a:pt x="183" y="411"/>
                    <a:pt x="183" y="388"/>
                    <a:pt x="183" y="388"/>
                  </a:cubicBezTo>
                  <a:cubicBezTo>
                    <a:pt x="343" y="685"/>
                    <a:pt x="503" y="982"/>
                    <a:pt x="640" y="1278"/>
                  </a:cubicBezTo>
                  <a:cubicBezTo>
                    <a:pt x="673" y="1312"/>
                    <a:pt x="707" y="1333"/>
                    <a:pt x="740" y="1333"/>
                  </a:cubicBezTo>
                  <a:cubicBezTo>
                    <a:pt x="752" y="1333"/>
                    <a:pt x="765" y="1330"/>
                    <a:pt x="777" y="1324"/>
                  </a:cubicBezTo>
                  <a:cubicBezTo>
                    <a:pt x="822" y="1324"/>
                    <a:pt x="845" y="1255"/>
                    <a:pt x="822" y="1210"/>
                  </a:cubicBezTo>
                  <a:cubicBezTo>
                    <a:pt x="640" y="822"/>
                    <a:pt x="434" y="411"/>
                    <a:pt x="183" y="46"/>
                  </a:cubicBezTo>
                  <a:cubicBezTo>
                    <a:pt x="183"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9"/>
            <p:cNvSpPr/>
            <p:nvPr/>
          </p:nvSpPr>
          <p:spPr>
            <a:xfrm>
              <a:off x="6974425" y="1880850"/>
              <a:ext cx="26275" cy="19525"/>
            </a:xfrm>
            <a:custGeom>
              <a:avLst/>
              <a:gdLst/>
              <a:ahLst/>
              <a:cxnLst/>
              <a:rect l="l" t="t" r="r" b="b"/>
              <a:pathLst>
                <a:path w="1051" h="781" extrusionOk="0">
                  <a:moveTo>
                    <a:pt x="1" y="1"/>
                  </a:moveTo>
                  <a:cubicBezTo>
                    <a:pt x="297" y="252"/>
                    <a:pt x="594" y="503"/>
                    <a:pt x="891" y="754"/>
                  </a:cubicBezTo>
                  <a:cubicBezTo>
                    <a:pt x="910" y="773"/>
                    <a:pt x="934" y="780"/>
                    <a:pt x="956" y="780"/>
                  </a:cubicBezTo>
                  <a:cubicBezTo>
                    <a:pt x="986" y="780"/>
                    <a:pt x="1015" y="767"/>
                    <a:pt x="1028" y="754"/>
                  </a:cubicBezTo>
                  <a:cubicBezTo>
                    <a:pt x="1028" y="731"/>
                    <a:pt x="1051" y="685"/>
                    <a:pt x="1051" y="663"/>
                  </a:cubicBezTo>
                  <a:cubicBezTo>
                    <a:pt x="1028" y="640"/>
                    <a:pt x="1028" y="617"/>
                    <a:pt x="1005" y="617"/>
                  </a:cubicBezTo>
                  <a:cubicBezTo>
                    <a:pt x="868" y="480"/>
                    <a:pt x="731" y="366"/>
                    <a:pt x="617" y="252"/>
                  </a:cubicBezTo>
                  <a:cubicBezTo>
                    <a:pt x="594" y="274"/>
                    <a:pt x="571" y="274"/>
                    <a:pt x="571" y="274"/>
                  </a:cubicBezTo>
                  <a:cubicBezTo>
                    <a:pt x="366" y="206"/>
                    <a:pt x="183" y="92"/>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9"/>
            <p:cNvSpPr/>
            <p:nvPr/>
          </p:nvSpPr>
          <p:spPr>
            <a:xfrm>
              <a:off x="6982425" y="1882000"/>
              <a:ext cx="3450" cy="1725"/>
            </a:xfrm>
            <a:custGeom>
              <a:avLst/>
              <a:gdLst/>
              <a:ahLst/>
              <a:cxnLst/>
              <a:rect l="l" t="t" r="r" b="b"/>
              <a:pathLst>
                <a:path w="138" h="69" extrusionOk="0">
                  <a:moveTo>
                    <a:pt x="0" y="0"/>
                  </a:moveTo>
                  <a:cubicBezTo>
                    <a:pt x="0" y="0"/>
                    <a:pt x="0" y="0"/>
                    <a:pt x="0" y="23"/>
                  </a:cubicBezTo>
                  <a:cubicBezTo>
                    <a:pt x="21" y="23"/>
                    <a:pt x="59" y="41"/>
                    <a:pt x="84" y="45"/>
                  </a:cubicBezTo>
                  <a:lnTo>
                    <a:pt x="84" y="45"/>
                  </a:lnTo>
                  <a:cubicBezTo>
                    <a:pt x="60" y="30"/>
                    <a:pt x="30" y="15"/>
                    <a:pt x="0" y="0"/>
                  </a:cubicBezTo>
                  <a:close/>
                  <a:moveTo>
                    <a:pt x="84" y="45"/>
                  </a:moveTo>
                  <a:lnTo>
                    <a:pt x="84" y="45"/>
                  </a:lnTo>
                  <a:cubicBezTo>
                    <a:pt x="96" y="53"/>
                    <a:pt x="107" y="61"/>
                    <a:pt x="114" y="69"/>
                  </a:cubicBezTo>
                  <a:lnTo>
                    <a:pt x="137" y="69"/>
                  </a:lnTo>
                  <a:cubicBezTo>
                    <a:pt x="114" y="69"/>
                    <a:pt x="114" y="69"/>
                    <a:pt x="92" y="46"/>
                  </a:cubicBezTo>
                  <a:cubicBezTo>
                    <a:pt x="89" y="46"/>
                    <a:pt x="87" y="46"/>
                    <a:pt x="84" y="45"/>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9"/>
            <p:cNvSpPr/>
            <p:nvPr/>
          </p:nvSpPr>
          <p:spPr>
            <a:xfrm>
              <a:off x="6972150" y="1879150"/>
              <a:ext cx="35400" cy="32625"/>
            </a:xfrm>
            <a:custGeom>
              <a:avLst/>
              <a:gdLst/>
              <a:ahLst/>
              <a:cxnLst/>
              <a:rect l="l" t="t" r="r" b="b"/>
              <a:pathLst>
                <a:path w="1416" h="1305" extrusionOk="0">
                  <a:moveTo>
                    <a:pt x="0" y="0"/>
                  </a:moveTo>
                  <a:cubicBezTo>
                    <a:pt x="411" y="411"/>
                    <a:pt x="845" y="822"/>
                    <a:pt x="1233" y="1278"/>
                  </a:cubicBezTo>
                  <a:cubicBezTo>
                    <a:pt x="1246" y="1291"/>
                    <a:pt x="1275" y="1305"/>
                    <a:pt x="1301" y="1305"/>
                  </a:cubicBezTo>
                  <a:cubicBezTo>
                    <a:pt x="1320" y="1305"/>
                    <a:pt x="1337" y="1298"/>
                    <a:pt x="1347" y="1278"/>
                  </a:cubicBezTo>
                  <a:cubicBezTo>
                    <a:pt x="1393" y="1255"/>
                    <a:pt x="1416" y="1187"/>
                    <a:pt x="1370" y="1141"/>
                  </a:cubicBezTo>
                  <a:cubicBezTo>
                    <a:pt x="1119" y="845"/>
                    <a:pt x="845" y="571"/>
                    <a:pt x="571" y="297"/>
                  </a:cubicBezTo>
                  <a:cubicBezTo>
                    <a:pt x="366" y="228"/>
                    <a:pt x="183" y="114"/>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9"/>
            <p:cNvSpPr/>
            <p:nvPr/>
          </p:nvSpPr>
          <p:spPr>
            <a:xfrm>
              <a:off x="6977275" y="1882575"/>
              <a:ext cx="35425" cy="35200"/>
            </a:xfrm>
            <a:custGeom>
              <a:avLst/>
              <a:gdLst/>
              <a:ahLst/>
              <a:cxnLst/>
              <a:rect l="l" t="t" r="r" b="b"/>
              <a:pathLst>
                <a:path w="1417" h="1408" extrusionOk="0">
                  <a:moveTo>
                    <a:pt x="1" y="0"/>
                  </a:moveTo>
                  <a:cubicBezTo>
                    <a:pt x="1" y="0"/>
                    <a:pt x="1" y="23"/>
                    <a:pt x="1" y="46"/>
                  </a:cubicBezTo>
                  <a:cubicBezTo>
                    <a:pt x="1" y="69"/>
                    <a:pt x="24" y="91"/>
                    <a:pt x="47" y="114"/>
                  </a:cubicBezTo>
                  <a:cubicBezTo>
                    <a:pt x="115" y="183"/>
                    <a:pt x="206" y="251"/>
                    <a:pt x="298" y="342"/>
                  </a:cubicBezTo>
                  <a:cubicBezTo>
                    <a:pt x="617" y="662"/>
                    <a:pt x="937" y="1004"/>
                    <a:pt x="1233" y="1370"/>
                  </a:cubicBezTo>
                  <a:cubicBezTo>
                    <a:pt x="1247" y="1396"/>
                    <a:pt x="1276" y="1407"/>
                    <a:pt x="1307" y="1407"/>
                  </a:cubicBezTo>
                  <a:cubicBezTo>
                    <a:pt x="1329" y="1407"/>
                    <a:pt x="1351" y="1402"/>
                    <a:pt x="1370" y="1392"/>
                  </a:cubicBezTo>
                  <a:cubicBezTo>
                    <a:pt x="1393" y="1370"/>
                    <a:pt x="1416" y="1301"/>
                    <a:pt x="1370" y="1255"/>
                  </a:cubicBezTo>
                  <a:cubicBezTo>
                    <a:pt x="1188" y="1027"/>
                    <a:pt x="1005" y="799"/>
                    <a:pt x="800" y="594"/>
                  </a:cubicBezTo>
                  <a:cubicBezTo>
                    <a:pt x="686" y="457"/>
                    <a:pt x="549" y="320"/>
                    <a:pt x="412" y="183"/>
                  </a:cubicBezTo>
                  <a:cubicBezTo>
                    <a:pt x="275" y="137"/>
                    <a:pt x="138" y="69"/>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9"/>
            <p:cNvSpPr/>
            <p:nvPr/>
          </p:nvSpPr>
          <p:spPr>
            <a:xfrm>
              <a:off x="7004675" y="1909375"/>
              <a:ext cx="22275" cy="29700"/>
            </a:xfrm>
            <a:custGeom>
              <a:avLst/>
              <a:gdLst/>
              <a:ahLst/>
              <a:cxnLst/>
              <a:rect l="l" t="t" r="r" b="b"/>
              <a:pathLst>
                <a:path w="891" h="1188" extrusionOk="0">
                  <a:moveTo>
                    <a:pt x="92" y="1"/>
                  </a:moveTo>
                  <a:cubicBezTo>
                    <a:pt x="69" y="1"/>
                    <a:pt x="46" y="1"/>
                    <a:pt x="46" y="24"/>
                  </a:cubicBezTo>
                  <a:cubicBezTo>
                    <a:pt x="0" y="46"/>
                    <a:pt x="0" y="115"/>
                    <a:pt x="23" y="161"/>
                  </a:cubicBezTo>
                  <a:cubicBezTo>
                    <a:pt x="252" y="480"/>
                    <a:pt x="503" y="800"/>
                    <a:pt x="708" y="1142"/>
                  </a:cubicBezTo>
                  <a:cubicBezTo>
                    <a:pt x="731" y="1165"/>
                    <a:pt x="754" y="1188"/>
                    <a:pt x="777" y="1188"/>
                  </a:cubicBezTo>
                  <a:cubicBezTo>
                    <a:pt x="799" y="1188"/>
                    <a:pt x="822" y="1188"/>
                    <a:pt x="845" y="1165"/>
                  </a:cubicBezTo>
                  <a:cubicBezTo>
                    <a:pt x="868" y="1142"/>
                    <a:pt x="891" y="1119"/>
                    <a:pt x="891" y="1096"/>
                  </a:cubicBezTo>
                  <a:cubicBezTo>
                    <a:pt x="891" y="1074"/>
                    <a:pt x="868" y="1051"/>
                    <a:pt x="868" y="1028"/>
                  </a:cubicBezTo>
                  <a:cubicBezTo>
                    <a:pt x="640" y="686"/>
                    <a:pt x="411" y="366"/>
                    <a:pt x="183" y="24"/>
                  </a:cubicBezTo>
                  <a:cubicBezTo>
                    <a:pt x="160" y="1"/>
                    <a:pt x="137" y="1"/>
                    <a:pt x="92"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9"/>
            <p:cNvSpPr/>
            <p:nvPr/>
          </p:nvSpPr>
          <p:spPr>
            <a:xfrm>
              <a:off x="7008100" y="1912225"/>
              <a:ext cx="22275" cy="33700"/>
            </a:xfrm>
            <a:custGeom>
              <a:avLst/>
              <a:gdLst/>
              <a:ahLst/>
              <a:cxnLst/>
              <a:rect l="l" t="t" r="r" b="b"/>
              <a:pathLst>
                <a:path w="891" h="1348" extrusionOk="0">
                  <a:moveTo>
                    <a:pt x="46" y="1"/>
                  </a:moveTo>
                  <a:cubicBezTo>
                    <a:pt x="23" y="24"/>
                    <a:pt x="23" y="47"/>
                    <a:pt x="0" y="69"/>
                  </a:cubicBezTo>
                  <a:cubicBezTo>
                    <a:pt x="0" y="92"/>
                    <a:pt x="0" y="115"/>
                    <a:pt x="0" y="138"/>
                  </a:cubicBezTo>
                  <a:cubicBezTo>
                    <a:pt x="206" y="503"/>
                    <a:pt x="457" y="868"/>
                    <a:pt x="662" y="1234"/>
                  </a:cubicBezTo>
                  <a:cubicBezTo>
                    <a:pt x="685" y="1256"/>
                    <a:pt x="685" y="1279"/>
                    <a:pt x="708" y="1302"/>
                  </a:cubicBezTo>
                  <a:cubicBezTo>
                    <a:pt x="708" y="1325"/>
                    <a:pt x="731" y="1348"/>
                    <a:pt x="754" y="1348"/>
                  </a:cubicBezTo>
                  <a:lnTo>
                    <a:pt x="822" y="1348"/>
                  </a:lnTo>
                  <a:cubicBezTo>
                    <a:pt x="868" y="1325"/>
                    <a:pt x="868" y="1325"/>
                    <a:pt x="891" y="1302"/>
                  </a:cubicBezTo>
                  <a:cubicBezTo>
                    <a:pt x="891" y="1279"/>
                    <a:pt x="891" y="1234"/>
                    <a:pt x="891" y="1211"/>
                  </a:cubicBezTo>
                  <a:cubicBezTo>
                    <a:pt x="708" y="914"/>
                    <a:pt x="525" y="617"/>
                    <a:pt x="343" y="321"/>
                  </a:cubicBezTo>
                  <a:cubicBezTo>
                    <a:pt x="343" y="321"/>
                    <a:pt x="343" y="343"/>
                    <a:pt x="343" y="343"/>
                  </a:cubicBezTo>
                  <a:cubicBezTo>
                    <a:pt x="297" y="252"/>
                    <a:pt x="229" y="161"/>
                    <a:pt x="183" y="69"/>
                  </a:cubicBezTo>
                  <a:cubicBezTo>
                    <a:pt x="160" y="47"/>
                    <a:pt x="160" y="24"/>
                    <a:pt x="137"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9"/>
            <p:cNvSpPr/>
            <p:nvPr/>
          </p:nvSpPr>
          <p:spPr>
            <a:xfrm>
              <a:off x="7008675" y="1915100"/>
              <a:ext cx="22275" cy="33100"/>
            </a:xfrm>
            <a:custGeom>
              <a:avLst/>
              <a:gdLst/>
              <a:ahLst/>
              <a:cxnLst/>
              <a:rect l="l" t="t" r="r" b="b"/>
              <a:pathLst>
                <a:path w="891" h="1324" extrusionOk="0">
                  <a:moveTo>
                    <a:pt x="92" y="0"/>
                  </a:moveTo>
                  <a:cubicBezTo>
                    <a:pt x="46" y="23"/>
                    <a:pt x="0" y="91"/>
                    <a:pt x="23" y="137"/>
                  </a:cubicBezTo>
                  <a:cubicBezTo>
                    <a:pt x="229" y="502"/>
                    <a:pt x="480" y="890"/>
                    <a:pt x="685" y="1255"/>
                  </a:cubicBezTo>
                  <a:cubicBezTo>
                    <a:pt x="708" y="1278"/>
                    <a:pt x="708" y="1301"/>
                    <a:pt x="731" y="1324"/>
                  </a:cubicBezTo>
                  <a:lnTo>
                    <a:pt x="822" y="1324"/>
                  </a:lnTo>
                  <a:cubicBezTo>
                    <a:pt x="868" y="1301"/>
                    <a:pt x="890" y="1233"/>
                    <a:pt x="868" y="1187"/>
                  </a:cubicBezTo>
                  <a:cubicBezTo>
                    <a:pt x="662" y="799"/>
                    <a:pt x="411" y="434"/>
                    <a:pt x="206" y="46"/>
                  </a:cubicBezTo>
                  <a:cubicBezTo>
                    <a:pt x="206" y="23"/>
                    <a:pt x="183" y="0"/>
                    <a:pt x="16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9"/>
            <p:cNvSpPr/>
            <p:nvPr/>
          </p:nvSpPr>
          <p:spPr>
            <a:xfrm>
              <a:off x="7000675" y="1904250"/>
              <a:ext cx="26275" cy="36050"/>
            </a:xfrm>
            <a:custGeom>
              <a:avLst/>
              <a:gdLst/>
              <a:ahLst/>
              <a:cxnLst/>
              <a:rect l="l" t="t" r="r" b="b"/>
              <a:pathLst>
                <a:path w="1051" h="1442" extrusionOk="0">
                  <a:moveTo>
                    <a:pt x="115" y="0"/>
                  </a:moveTo>
                  <a:cubicBezTo>
                    <a:pt x="92" y="0"/>
                    <a:pt x="69" y="0"/>
                    <a:pt x="46" y="23"/>
                  </a:cubicBezTo>
                  <a:cubicBezTo>
                    <a:pt x="1" y="46"/>
                    <a:pt x="1" y="115"/>
                    <a:pt x="24" y="160"/>
                  </a:cubicBezTo>
                  <a:cubicBezTo>
                    <a:pt x="320" y="571"/>
                    <a:pt x="594" y="982"/>
                    <a:pt x="868" y="1416"/>
                  </a:cubicBezTo>
                  <a:cubicBezTo>
                    <a:pt x="894" y="1429"/>
                    <a:pt x="928" y="1442"/>
                    <a:pt x="957" y="1442"/>
                  </a:cubicBezTo>
                  <a:cubicBezTo>
                    <a:pt x="978" y="1442"/>
                    <a:pt x="995" y="1435"/>
                    <a:pt x="1005" y="1416"/>
                  </a:cubicBezTo>
                  <a:cubicBezTo>
                    <a:pt x="1028" y="1393"/>
                    <a:pt x="1051" y="1370"/>
                    <a:pt x="1051" y="1347"/>
                  </a:cubicBezTo>
                  <a:cubicBezTo>
                    <a:pt x="1051" y="1324"/>
                    <a:pt x="1051" y="1301"/>
                    <a:pt x="1028" y="1279"/>
                  </a:cubicBezTo>
                  <a:cubicBezTo>
                    <a:pt x="754" y="868"/>
                    <a:pt x="457" y="457"/>
                    <a:pt x="183" y="46"/>
                  </a:cubicBezTo>
                  <a:cubicBezTo>
                    <a:pt x="160" y="23"/>
                    <a:pt x="138" y="0"/>
                    <a:pt x="115"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9"/>
            <p:cNvSpPr/>
            <p:nvPr/>
          </p:nvSpPr>
          <p:spPr>
            <a:xfrm>
              <a:off x="7008675" y="1915100"/>
              <a:ext cx="23425" cy="37325"/>
            </a:xfrm>
            <a:custGeom>
              <a:avLst/>
              <a:gdLst/>
              <a:ahLst/>
              <a:cxnLst/>
              <a:rect l="l" t="t" r="r" b="b"/>
              <a:pathLst>
                <a:path w="937" h="1493" extrusionOk="0">
                  <a:moveTo>
                    <a:pt x="69" y="0"/>
                  </a:moveTo>
                  <a:cubicBezTo>
                    <a:pt x="23" y="23"/>
                    <a:pt x="0" y="69"/>
                    <a:pt x="23" y="137"/>
                  </a:cubicBezTo>
                  <a:cubicBezTo>
                    <a:pt x="229" y="571"/>
                    <a:pt x="502" y="1004"/>
                    <a:pt x="731" y="1438"/>
                  </a:cubicBezTo>
                  <a:cubicBezTo>
                    <a:pt x="747" y="1471"/>
                    <a:pt x="776" y="1493"/>
                    <a:pt x="809" y="1493"/>
                  </a:cubicBezTo>
                  <a:cubicBezTo>
                    <a:pt x="820" y="1493"/>
                    <a:pt x="833" y="1490"/>
                    <a:pt x="845" y="1484"/>
                  </a:cubicBezTo>
                  <a:cubicBezTo>
                    <a:pt x="890" y="1461"/>
                    <a:pt x="936" y="1415"/>
                    <a:pt x="913" y="1370"/>
                  </a:cubicBezTo>
                  <a:cubicBezTo>
                    <a:pt x="685" y="913"/>
                    <a:pt x="411" y="502"/>
                    <a:pt x="206" y="46"/>
                  </a:cubicBezTo>
                  <a:cubicBezTo>
                    <a:pt x="183" y="23"/>
                    <a:pt x="137" y="0"/>
                    <a:pt x="11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9"/>
            <p:cNvSpPr/>
            <p:nvPr/>
          </p:nvSpPr>
          <p:spPr>
            <a:xfrm>
              <a:off x="7016075" y="1927075"/>
              <a:ext cx="18875" cy="31625"/>
            </a:xfrm>
            <a:custGeom>
              <a:avLst/>
              <a:gdLst/>
              <a:ahLst/>
              <a:cxnLst/>
              <a:rect l="l" t="t" r="r" b="b"/>
              <a:pathLst>
                <a:path w="755" h="1265" extrusionOk="0">
                  <a:moveTo>
                    <a:pt x="69" y="0"/>
                  </a:moveTo>
                  <a:cubicBezTo>
                    <a:pt x="24" y="23"/>
                    <a:pt x="1" y="92"/>
                    <a:pt x="1" y="137"/>
                  </a:cubicBezTo>
                  <a:cubicBezTo>
                    <a:pt x="184" y="503"/>
                    <a:pt x="366" y="845"/>
                    <a:pt x="549" y="1210"/>
                  </a:cubicBezTo>
                  <a:cubicBezTo>
                    <a:pt x="566" y="1244"/>
                    <a:pt x="594" y="1265"/>
                    <a:pt x="627" y="1265"/>
                  </a:cubicBezTo>
                  <a:cubicBezTo>
                    <a:pt x="638" y="1265"/>
                    <a:pt x="651" y="1262"/>
                    <a:pt x="663" y="1256"/>
                  </a:cubicBezTo>
                  <a:cubicBezTo>
                    <a:pt x="709" y="1233"/>
                    <a:pt x="754" y="1187"/>
                    <a:pt x="731" y="1142"/>
                  </a:cubicBezTo>
                  <a:cubicBezTo>
                    <a:pt x="549" y="776"/>
                    <a:pt x="366" y="411"/>
                    <a:pt x="184" y="46"/>
                  </a:cubicBezTo>
                  <a:cubicBezTo>
                    <a:pt x="184" y="23"/>
                    <a:pt x="138"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9"/>
            <p:cNvSpPr/>
            <p:nvPr/>
          </p:nvSpPr>
          <p:spPr>
            <a:xfrm>
              <a:off x="7004100" y="1908825"/>
              <a:ext cx="21700" cy="30250"/>
            </a:xfrm>
            <a:custGeom>
              <a:avLst/>
              <a:gdLst/>
              <a:ahLst/>
              <a:cxnLst/>
              <a:rect l="l" t="t" r="r" b="b"/>
              <a:pathLst>
                <a:path w="868" h="1210" extrusionOk="0">
                  <a:moveTo>
                    <a:pt x="92" y="0"/>
                  </a:moveTo>
                  <a:cubicBezTo>
                    <a:pt x="69" y="0"/>
                    <a:pt x="46" y="23"/>
                    <a:pt x="23" y="23"/>
                  </a:cubicBezTo>
                  <a:cubicBezTo>
                    <a:pt x="1" y="46"/>
                    <a:pt x="1" y="68"/>
                    <a:pt x="1" y="91"/>
                  </a:cubicBezTo>
                  <a:cubicBezTo>
                    <a:pt x="1" y="114"/>
                    <a:pt x="1" y="137"/>
                    <a:pt x="23" y="160"/>
                  </a:cubicBezTo>
                  <a:cubicBezTo>
                    <a:pt x="206" y="457"/>
                    <a:pt x="412" y="730"/>
                    <a:pt x="571" y="1027"/>
                  </a:cubicBezTo>
                  <a:cubicBezTo>
                    <a:pt x="571" y="1004"/>
                    <a:pt x="571" y="1004"/>
                    <a:pt x="571" y="1004"/>
                  </a:cubicBezTo>
                  <a:cubicBezTo>
                    <a:pt x="594" y="1050"/>
                    <a:pt x="617" y="1096"/>
                    <a:pt x="663" y="1164"/>
                  </a:cubicBezTo>
                  <a:cubicBezTo>
                    <a:pt x="663" y="1187"/>
                    <a:pt x="685" y="1187"/>
                    <a:pt x="708" y="1210"/>
                  </a:cubicBezTo>
                  <a:lnTo>
                    <a:pt x="777" y="1210"/>
                  </a:lnTo>
                  <a:cubicBezTo>
                    <a:pt x="822" y="1187"/>
                    <a:pt x="868" y="1118"/>
                    <a:pt x="822" y="1073"/>
                  </a:cubicBezTo>
                  <a:cubicBezTo>
                    <a:pt x="640" y="730"/>
                    <a:pt x="389" y="388"/>
                    <a:pt x="160" y="46"/>
                  </a:cubicBezTo>
                  <a:cubicBezTo>
                    <a:pt x="160" y="23"/>
                    <a:pt x="115" y="0"/>
                    <a:pt x="92"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9"/>
            <p:cNvSpPr/>
            <p:nvPr/>
          </p:nvSpPr>
          <p:spPr>
            <a:xfrm>
              <a:off x="6998400" y="1902525"/>
              <a:ext cx="25125" cy="33700"/>
            </a:xfrm>
            <a:custGeom>
              <a:avLst/>
              <a:gdLst/>
              <a:ahLst/>
              <a:cxnLst/>
              <a:rect l="l" t="t" r="r" b="b"/>
              <a:pathLst>
                <a:path w="1005" h="1348" extrusionOk="0">
                  <a:moveTo>
                    <a:pt x="115" y="1"/>
                  </a:moveTo>
                  <a:cubicBezTo>
                    <a:pt x="92" y="1"/>
                    <a:pt x="69" y="1"/>
                    <a:pt x="46" y="24"/>
                  </a:cubicBezTo>
                  <a:cubicBezTo>
                    <a:pt x="23" y="47"/>
                    <a:pt x="0" y="115"/>
                    <a:pt x="46" y="161"/>
                  </a:cubicBezTo>
                  <a:cubicBezTo>
                    <a:pt x="297" y="526"/>
                    <a:pt x="571" y="914"/>
                    <a:pt x="822" y="1302"/>
                  </a:cubicBezTo>
                  <a:cubicBezTo>
                    <a:pt x="822" y="1325"/>
                    <a:pt x="868" y="1348"/>
                    <a:pt x="891" y="1348"/>
                  </a:cubicBezTo>
                  <a:cubicBezTo>
                    <a:pt x="913" y="1348"/>
                    <a:pt x="936" y="1348"/>
                    <a:pt x="959" y="1325"/>
                  </a:cubicBezTo>
                  <a:cubicBezTo>
                    <a:pt x="982" y="1302"/>
                    <a:pt x="982" y="1279"/>
                    <a:pt x="982" y="1256"/>
                  </a:cubicBezTo>
                  <a:cubicBezTo>
                    <a:pt x="1005" y="1233"/>
                    <a:pt x="982" y="1211"/>
                    <a:pt x="982" y="1188"/>
                  </a:cubicBezTo>
                  <a:cubicBezTo>
                    <a:pt x="731" y="800"/>
                    <a:pt x="457" y="412"/>
                    <a:pt x="183" y="47"/>
                  </a:cubicBezTo>
                  <a:cubicBezTo>
                    <a:pt x="183" y="1"/>
                    <a:pt x="137" y="1"/>
                    <a:pt x="115"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9"/>
            <p:cNvSpPr/>
            <p:nvPr/>
          </p:nvSpPr>
          <p:spPr>
            <a:xfrm>
              <a:off x="6997825" y="1900250"/>
              <a:ext cx="18275" cy="25125"/>
            </a:xfrm>
            <a:custGeom>
              <a:avLst/>
              <a:gdLst/>
              <a:ahLst/>
              <a:cxnLst/>
              <a:rect l="l" t="t" r="r" b="b"/>
              <a:pathLst>
                <a:path w="731" h="1005" extrusionOk="0">
                  <a:moveTo>
                    <a:pt x="92" y="1"/>
                  </a:moveTo>
                  <a:cubicBezTo>
                    <a:pt x="69" y="1"/>
                    <a:pt x="46" y="1"/>
                    <a:pt x="23" y="23"/>
                  </a:cubicBezTo>
                  <a:cubicBezTo>
                    <a:pt x="1" y="23"/>
                    <a:pt x="1" y="46"/>
                    <a:pt x="1" y="92"/>
                  </a:cubicBezTo>
                  <a:cubicBezTo>
                    <a:pt x="1" y="115"/>
                    <a:pt x="1" y="138"/>
                    <a:pt x="23" y="160"/>
                  </a:cubicBezTo>
                  <a:cubicBezTo>
                    <a:pt x="183" y="434"/>
                    <a:pt x="389" y="685"/>
                    <a:pt x="548" y="982"/>
                  </a:cubicBezTo>
                  <a:cubicBezTo>
                    <a:pt x="571" y="982"/>
                    <a:pt x="594" y="1005"/>
                    <a:pt x="617" y="1005"/>
                  </a:cubicBezTo>
                  <a:cubicBezTo>
                    <a:pt x="640" y="1005"/>
                    <a:pt x="685" y="1005"/>
                    <a:pt x="685" y="982"/>
                  </a:cubicBezTo>
                  <a:cubicBezTo>
                    <a:pt x="708" y="959"/>
                    <a:pt x="731" y="936"/>
                    <a:pt x="731" y="914"/>
                  </a:cubicBezTo>
                  <a:cubicBezTo>
                    <a:pt x="731" y="891"/>
                    <a:pt x="731" y="868"/>
                    <a:pt x="708" y="845"/>
                  </a:cubicBezTo>
                  <a:cubicBezTo>
                    <a:pt x="526" y="571"/>
                    <a:pt x="343" y="297"/>
                    <a:pt x="160" y="23"/>
                  </a:cubicBezTo>
                  <a:cubicBezTo>
                    <a:pt x="160" y="23"/>
                    <a:pt x="115" y="1"/>
                    <a:pt x="92"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9"/>
            <p:cNvSpPr/>
            <p:nvPr/>
          </p:nvSpPr>
          <p:spPr>
            <a:xfrm>
              <a:off x="6880275" y="2449200"/>
              <a:ext cx="41100" cy="25850"/>
            </a:xfrm>
            <a:custGeom>
              <a:avLst/>
              <a:gdLst/>
              <a:ahLst/>
              <a:cxnLst/>
              <a:rect l="l" t="t" r="r" b="b"/>
              <a:pathLst>
                <a:path w="1644" h="1034" extrusionOk="0">
                  <a:moveTo>
                    <a:pt x="115" y="1"/>
                  </a:moveTo>
                  <a:cubicBezTo>
                    <a:pt x="92" y="1"/>
                    <a:pt x="69" y="23"/>
                    <a:pt x="46" y="23"/>
                  </a:cubicBezTo>
                  <a:cubicBezTo>
                    <a:pt x="1" y="69"/>
                    <a:pt x="1" y="137"/>
                    <a:pt x="46" y="160"/>
                  </a:cubicBezTo>
                  <a:cubicBezTo>
                    <a:pt x="457" y="571"/>
                    <a:pt x="959" y="868"/>
                    <a:pt x="1507" y="1028"/>
                  </a:cubicBezTo>
                  <a:cubicBezTo>
                    <a:pt x="1515" y="1032"/>
                    <a:pt x="1525" y="1034"/>
                    <a:pt x="1534" y="1034"/>
                  </a:cubicBezTo>
                  <a:cubicBezTo>
                    <a:pt x="1576" y="1034"/>
                    <a:pt x="1621" y="996"/>
                    <a:pt x="1621" y="959"/>
                  </a:cubicBezTo>
                  <a:cubicBezTo>
                    <a:pt x="1644" y="914"/>
                    <a:pt x="1598" y="845"/>
                    <a:pt x="1553" y="845"/>
                  </a:cubicBezTo>
                  <a:cubicBezTo>
                    <a:pt x="1461" y="822"/>
                    <a:pt x="1393" y="777"/>
                    <a:pt x="1302" y="754"/>
                  </a:cubicBezTo>
                  <a:cubicBezTo>
                    <a:pt x="1005" y="617"/>
                    <a:pt x="708" y="457"/>
                    <a:pt x="457" y="274"/>
                  </a:cubicBezTo>
                  <a:cubicBezTo>
                    <a:pt x="366" y="206"/>
                    <a:pt x="274" y="115"/>
                    <a:pt x="183" y="23"/>
                  </a:cubicBezTo>
                  <a:cubicBezTo>
                    <a:pt x="160" y="23"/>
                    <a:pt x="138" y="1"/>
                    <a:pt x="115"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9"/>
            <p:cNvSpPr/>
            <p:nvPr/>
          </p:nvSpPr>
          <p:spPr>
            <a:xfrm>
              <a:off x="6869425" y="2449200"/>
              <a:ext cx="53100" cy="48325"/>
            </a:xfrm>
            <a:custGeom>
              <a:avLst/>
              <a:gdLst/>
              <a:ahLst/>
              <a:cxnLst/>
              <a:rect l="l" t="t" r="r" b="b"/>
              <a:pathLst>
                <a:path w="2124" h="1933" extrusionOk="0">
                  <a:moveTo>
                    <a:pt x="457" y="1"/>
                  </a:moveTo>
                  <a:cubicBezTo>
                    <a:pt x="435" y="1"/>
                    <a:pt x="412" y="23"/>
                    <a:pt x="389" y="46"/>
                  </a:cubicBezTo>
                  <a:cubicBezTo>
                    <a:pt x="252" y="183"/>
                    <a:pt x="161" y="343"/>
                    <a:pt x="69" y="526"/>
                  </a:cubicBezTo>
                  <a:cubicBezTo>
                    <a:pt x="47" y="617"/>
                    <a:pt x="24" y="685"/>
                    <a:pt x="24" y="754"/>
                  </a:cubicBezTo>
                  <a:cubicBezTo>
                    <a:pt x="1" y="845"/>
                    <a:pt x="1" y="914"/>
                    <a:pt x="1" y="1005"/>
                  </a:cubicBezTo>
                  <a:cubicBezTo>
                    <a:pt x="1" y="1142"/>
                    <a:pt x="47" y="1279"/>
                    <a:pt x="92" y="1393"/>
                  </a:cubicBezTo>
                  <a:cubicBezTo>
                    <a:pt x="161" y="1530"/>
                    <a:pt x="252" y="1621"/>
                    <a:pt x="366" y="1712"/>
                  </a:cubicBezTo>
                  <a:cubicBezTo>
                    <a:pt x="457" y="1804"/>
                    <a:pt x="572" y="1849"/>
                    <a:pt x="708" y="1895"/>
                  </a:cubicBezTo>
                  <a:cubicBezTo>
                    <a:pt x="775" y="1922"/>
                    <a:pt x="858" y="1933"/>
                    <a:pt x="942" y="1933"/>
                  </a:cubicBezTo>
                  <a:cubicBezTo>
                    <a:pt x="1002" y="1933"/>
                    <a:pt x="1063" y="1927"/>
                    <a:pt x="1119" y="1918"/>
                  </a:cubicBezTo>
                  <a:cubicBezTo>
                    <a:pt x="1256" y="1895"/>
                    <a:pt x="1393" y="1849"/>
                    <a:pt x="1530" y="1781"/>
                  </a:cubicBezTo>
                  <a:cubicBezTo>
                    <a:pt x="1667" y="1690"/>
                    <a:pt x="1781" y="1553"/>
                    <a:pt x="1895" y="1416"/>
                  </a:cubicBezTo>
                  <a:cubicBezTo>
                    <a:pt x="1987" y="1302"/>
                    <a:pt x="2055" y="1165"/>
                    <a:pt x="2101" y="1028"/>
                  </a:cubicBezTo>
                  <a:cubicBezTo>
                    <a:pt x="2124" y="982"/>
                    <a:pt x="2101" y="914"/>
                    <a:pt x="2055" y="891"/>
                  </a:cubicBezTo>
                  <a:cubicBezTo>
                    <a:pt x="2010" y="891"/>
                    <a:pt x="1941" y="914"/>
                    <a:pt x="1918" y="959"/>
                  </a:cubicBezTo>
                  <a:cubicBezTo>
                    <a:pt x="1895" y="1028"/>
                    <a:pt x="1873" y="1096"/>
                    <a:pt x="1827" y="1165"/>
                  </a:cubicBezTo>
                  <a:cubicBezTo>
                    <a:pt x="1827" y="1165"/>
                    <a:pt x="1827" y="1142"/>
                    <a:pt x="1827" y="1142"/>
                  </a:cubicBezTo>
                  <a:cubicBezTo>
                    <a:pt x="1781" y="1256"/>
                    <a:pt x="1690" y="1347"/>
                    <a:pt x="1621" y="1461"/>
                  </a:cubicBezTo>
                  <a:cubicBezTo>
                    <a:pt x="1553" y="1507"/>
                    <a:pt x="1485" y="1575"/>
                    <a:pt x="1393" y="1621"/>
                  </a:cubicBezTo>
                  <a:cubicBezTo>
                    <a:pt x="1325" y="1667"/>
                    <a:pt x="1256" y="1690"/>
                    <a:pt x="1188" y="1712"/>
                  </a:cubicBezTo>
                  <a:cubicBezTo>
                    <a:pt x="1119" y="1735"/>
                    <a:pt x="1051" y="1735"/>
                    <a:pt x="982" y="1735"/>
                  </a:cubicBezTo>
                  <a:cubicBezTo>
                    <a:pt x="914" y="1735"/>
                    <a:pt x="845" y="1735"/>
                    <a:pt x="777" y="1712"/>
                  </a:cubicBezTo>
                  <a:cubicBezTo>
                    <a:pt x="708" y="1690"/>
                    <a:pt x="663" y="1667"/>
                    <a:pt x="594" y="1644"/>
                  </a:cubicBezTo>
                  <a:cubicBezTo>
                    <a:pt x="526" y="1598"/>
                    <a:pt x="480" y="1553"/>
                    <a:pt x="435" y="1507"/>
                  </a:cubicBezTo>
                  <a:cubicBezTo>
                    <a:pt x="389" y="1461"/>
                    <a:pt x="343" y="1416"/>
                    <a:pt x="298" y="1347"/>
                  </a:cubicBezTo>
                  <a:cubicBezTo>
                    <a:pt x="275" y="1302"/>
                    <a:pt x="252" y="1233"/>
                    <a:pt x="229" y="1165"/>
                  </a:cubicBezTo>
                  <a:cubicBezTo>
                    <a:pt x="206" y="1096"/>
                    <a:pt x="183" y="1028"/>
                    <a:pt x="183" y="959"/>
                  </a:cubicBezTo>
                  <a:cubicBezTo>
                    <a:pt x="183" y="891"/>
                    <a:pt x="206" y="799"/>
                    <a:pt x="229" y="731"/>
                  </a:cubicBezTo>
                  <a:cubicBezTo>
                    <a:pt x="252" y="617"/>
                    <a:pt x="298" y="526"/>
                    <a:pt x="343" y="434"/>
                  </a:cubicBezTo>
                  <a:cubicBezTo>
                    <a:pt x="389" y="343"/>
                    <a:pt x="457" y="252"/>
                    <a:pt x="549" y="160"/>
                  </a:cubicBezTo>
                  <a:cubicBezTo>
                    <a:pt x="572" y="115"/>
                    <a:pt x="572" y="46"/>
                    <a:pt x="526" y="23"/>
                  </a:cubicBezTo>
                  <a:cubicBezTo>
                    <a:pt x="503" y="1"/>
                    <a:pt x="480" y="1"/>
                    <a:pt x="457"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9"/>
            <p:cNvSpPr/>
            <p:nvPr/>
          </p:nvSpPr>
          <p:spPr>
            <a:xfrm>
              <a:off x="6779275" y="1827200"/>
              <a:ext cx="324725" cy="759350"/>
            </a:xfrm>
            <a:custGeom>
              <a:avLst/>
              <a:gdLst/>
              <a:ahLst/>
              <a:cxnLst/>
              <a:rect l="l" t="t" r="r" b="b"/>
              <a:pathLst>
                <a:path w="12989" h="30374" extrusionOk="0">
                  <a:moveTo>
                    <a:pt x="32" y="175"/>
                  </a:moveTo>
                  <a:cubicBezTo>
                    <a:pt x="21" y="177"/>
                    <a:pt x="11" y="180"/>
                    <a:pt x="0" y="184"/>
                  </a:cubicBezTo>
                  <a:cubicBezTo>
                    <a:pt x="11" y="181"/>
                    <a:pt x="22" y="178"/>
                    <a:pt x="32" y="175"/>
                  </a:cubicBezTo>
                  <a:close/>
                  <a:moveTo>
                    <a:pt x="1804" y="1"/>
                  </a:moveTo>
                  <a:cubicBezTo>
                    <a:pt x="1598" y="1"/>
                    <a:pt x="1370" y="1"/>
                    <a:pt x="1165" y="24"/>
                  </a:cubicBezTo>
                  <a:cubicBezTo>
                    <a:pt x="959" y="47"/>
                    <a:pt x="731" y="69"/>
                    <a:pt x="525" y="92"/>
                  </a:cubicBezTo>
                  <a:cubicBezTo>
                    <a:pt x="355" y="114"/>
                    <a:pt x="184" y="135"/>
                    <a:pt x="32" y="175"/>
                  </a:cubicBezTo>
                  <a:lnTo>
                    <a:pt x="32" y="175"/>
                  </a:lnTo>
                  <a:cubicBezTo>
                    <a:pt x="96" y="161"/>
                    <a:pt x="170" y="161"/>
                    <a:pt x="229" y="161"/>
                  </a:cubicBezTo>
                  <a:cubicBezTo>
                    <a:pt x="457" y="138"/>
                    <a:pt x="685" y="138"/>
                    <a:pt x="914" y="138"/>
                  </a:cubicBezTo>
                  <a:cubicBezTo>
                    <a:pt x="1142" y="138"/>
                    <a:pt x="1393" y="161"/>
                    <a:pt x="1644" y="184"/>
                  </a:cubicBezTo>
                  <a:cubicBezTo>
                    <a:pt x="1758" y="184"/>
                    <a:pt x="1872" y="206"/>
                    <a:pt x="1986" y="206"/>
                  </a:cubicBezTo>
                  <a:cubicBezTo>
                    <a:pt x="2100" y="229"/>
                    <a:pt x="2215" y="229"/>
                    <a:pt x="2329" y="229"/>
                  </a:cubicBezTo>
                  <a:cubicBezTo>
                    <a:pt x="3036" y="275"/>
                    <a:pt x="3767" y="389"/>
                    <a:pt x="4451" y="617"/>
                  </a:cubicBezTo>
                  <a:cubicBezTo>
                    <a:pt x="4451" y="594"/>
                    <a:pt x="4451" y="594"/>
                    <a:pt x="4451" y="594"/>
                  </a:cubicBezTo>
                  <a:cubicBezTo>
                    <a:pt x="4748" y="686"/>
                    <a:pt x="5022" y="800"/>
                    <a:pt x="5319" y="914"/>
                  </a:cubicBezTo>
                  <a:cubicBezTo>
                    <a:pt x="5593" y="1028"/>
                    <a:pt x="5889" y="1165"/>
                    <a:pt x="6163" y="1302"/>
                  </a:cubicBezTo>
                  <a:cubicBezTo>
                    <a:pt x="6711" y="1576"/>
                    <a:pt x="7236" y="1850"/>
                    <a:pt x="7761" y="2169"/>
                  </a:cubicBezTo>
                  <a:cubicBezTo>
                    <a:pt x="8172" y="2443"/>
                    <a:pt x="8583" y="2717"/>
                    <a:pt x="8948" y="3037"/>
                  </a:cubicBezTo>
                  <a:cubicBezTo>
                    <a:pt x="9359" y="3333"/>
                    <a:pt x="9724" y="3699"/>
                    <a:pt x="10066" y="4064"/>
                  </a:cubicBezTo>
                  <a:cubicBezTo>
                    <a:pt x="10066" y="4064"/>
                    <a:pt x="10066" y="4064"/>
                    <a:pt x="10044" y="4041"/>
                  </a:cubicBezTo>
                  <a:lnTo>
                    <a:pt x="10044" y="4041"/>
                  </a:lnTo>
                  <a:cubicBezTo>
                    <a:pt x="10660" y="4703"/>
                    <a:pt x="11185" y="5433"/>
                    <a:pt x="11596" y="6232"/>
                  </a:cubicBezTo>
                  <a:cubicBezTo>
                    <a:pt x="11596" y="6209"/>
                    <a:pt x="11596" y="6209"/>
                    <a:pt x="11596" y="6209"/>
                  </a:cubicBezTo>
                  <a:cubicBezTo>
                    <a:pt x="11778" y="6597"/>
                    <a:pt x="11961" y="6986"/>
                    <a:pt x="12121" y="7396"/>
                  </a:cubicBezTo>
                  <a:cubicBezTo>
                    <a:pt x="12258" y="7784"/>
                    <a:pt x="12395" y="8195"/>
                    <a:pt x="12486" y="8629"/>
                  </a:cubicBezTo>
                  <a:cubicBezTo>
                    <a:pt x="12486" y="8606"/>
                    <a:pt x="12486" y="8606"/>
                    <a:pt x="12486" y="8606"/>
                  </a:cubicBezTo>
                  <a:cubicBezTo>
                    <a:pt x="12600" y="9085"/>
                    <a:pt x="12669" y="9588"/>
                    <a:pt x="12737" y="10090"/>
                  </a:cubicBezTo>
                  <a:cubicBezTo>
                    <a:pt x="12783" y="10592"/>
                    <a:pt x="12783" y="11117"/>
                    <a:pt x="12783" y="11619"/>
                  </a:cubicBezTo>
                  <a:cubicBezTo>
                    <a:pt x="12737" y="13103"/>
                    <a:pt x="12463" y="14586"/>
                    <a:pt x="12029" y="16024"/>
                  </a:cubicBezTo>
                  <a:cubicBezTo>
                    <a:pt x="12029" y="16024"/>
                    <a:pt x="12029" y="16047"/>
                    <a:pt x="12029" y="16047"/>
                  </a:cubicBezTo>
                  <a:cubicBezTo>
                    <a:pt x="11756" y="16915"/>
                    <a:pt x="11436" y="17782"/>
                    <a:pt x="11071" y="18626"/>
                  </a:cubicBezTo>
                  <a:cubicBezTo>
                    <a:pt x="10683" y="19471"/>
                    <a:pt x="10272" y="20293"/>
                    <a:pt x="9838" y="21114"/>
                  </a:cubicBezTo>
                  <a:cubicBezTo>
                    <a:pt x="9405" y="21913"/>
                    <a:pt x="8925" y="22712"/>
                    <a:pt x="8469" y="23511"/>
                  </a:cubicBezTo>
                  <a:cubicBezTo>
                    <a:pt x="8218" y="23899"/>
                    <a:pt x="7989" y="24310"/>
                    <a:pt x="7738" y="24698"/>
                  </a:cubicBezTo>
                  <a:cubicBezTo>
                    <a:pt x="7510" y="25063"/>
                    <a:pt x="7282" y="25451"/>
                    <a:pt x="7054" y="25839"/>
                  </a:cubicBezTo>
                  <a:cubicBezTo>
                    <a:pt x="6757" y="26364"/>
                    <a:pt x="6437" y="26889"/>
                    <a:pt x="6095" y="27414"/>
                  </a:cubicBezTo>
                  <a:cubicBezTo>
                    <a:pt x="6095" y="27437"/>
                    <a:pt x="6095" y="27437"/>
                    <a:pt x="6095" y="27437"/>
                  </a:cubicBezTo>
                  <a:cubicBezTo>
                    <a:pt x="5479" y="28418"/>
                    <a:pt x="4839" y="29354"/>
                    <a:pt x="4041" y="30222"/>
                  </a:cubicBezTo>
                  <a:cubicBezTo>
                    <a:pt x="4018" y="30244"/>
                    <a:pt x="4018" y="30313"/>
                    <a:pt x="4063" y="30359"/>
                  </a:cubicBezTo>
                  <a:cubicBezTo>
                    <a:pt x="4082" y="30368"/>
                    <a:pt x="4101" y="30374"/>
                    <a:pt x="4120" y="30374"/>
                  </a:cubicBezTo>
                  <a:cubicBezTo>
                    <a:pt x="4147" y="30374"/>
                    <a:pt x="4174" y="30363"/>
                    <a:pt x="4200" y="30336"/>
                  </a:cubicBezTo>
                  <a:cubicBezTo>
                    <a:pt x="5410" y="29035"/>
                    <a:pt x="6323" y="27483"/>
                    <a:pt x="7213" y="25953"/>
                  </a:cubicBezTo>
                  <a:cubicBezTo>
                    <a:pt x="7442" y="25588"/>
                    <a:pt x="7670" y="25200"/>
                    <a:pt x="7898" y="24812"/>
                  </a:cubicBezTo>
                  <a:cubicBezTo>
                    <a:pt x="8126" y="24424"/>
                    <a:pt x="8377" y="24036"/>
                    <a:pt x="8606" y="23648"/>
                  </a:cubicBezTo>
                  <a:cubicBezTo>
                    <a:pt x="9085" y="22849"/>
                    <a:pt x="9541" y="22050"/>
                    <a:pt x="9998" y="21228"/>
                  </a:cubicBezTo>
                  <a:cubicBezTo>
                    <a:pt x="10865" y="19608"/>
                    <a:pt x="11641" y="17919"/>
                    <a:pt x="12189" y="16161"/>
                  </a:cubicBezTo>
                  <a:cubicBezTo>
                    <a:pt x="12440" y="15362"/>
                    <a:pt x="12623" y="14541"/>
                    <a:pt x="12760" y="13719"/>
                  </a:cubicBezTo>
                  <a:cubicBezTo>
                    <a:pt x="12897" y="12920"/>
                    <a:pt x="12965" y="12121"/>
                    <a:pt x="12988" y="11300"/>
                  </a:cubicBezTo>
                  <a:cubicBezTo>
                    <a:pt x="12988" y="10523"/>
                    <a:pt x="12920" y="9725"/>
                    <a:pt x="12760" y="8948"/>
                  </a:cubicBezTo>
                  <a:cubicBezTo>
                    <a:pt x="12600" y="8172"/>
                    <a:pt x="12372" y="7419"/>
                    <a:pt x="12052" y="6712"/>
                  </a:cubicBezTo>
                  <a:cubicBezTo>
                    <a:pt x="11710" y="5958"/>
                    <a:pt x="11276" y="5251"/>
                    <a:pt x="10774" y="4612"/>
                  </a:cubicBezTo>
                  <a:cubicBezTo>
                    <a:pt x="10523" y="4269"/>
                    <a:pt x="10249" y="3950"/>
                    <a:pt x="9952" y="3653"/>
                  </a:cubicBezTo>
                  <a:cubicBezTo>
                    <a:pt x="9656" y="3356"/>
                    <a:pt x="9336" y="3082"/>
                    <a:pt x="8994" y="2809"/>
                  </a:cubicBezTo>
                  <a:cubicBezTo>
                    <a:pt x="8332" y="2284"/>
                    <a:pt x="7624" y="1850"/>
                    <a:pt x="6871" y="1439"/>
                  </a:cubicBezTo>
                  <a:cubicBezTo>
                    <a:pt x="6506" y="1256"/>
                    <a:pt x="6118" y="1074"/>
                    <a:pt x="5730" y="891"/>
                  </a:cubicBezTo>
                  <a:cubicBezTo>
                    <a:pt x="5547" y="800"/>
                    <a:pt x="5342" y="709"/>
                    <a:pt x="5136" y="640"/>
                  </a:cubicBezTo>
                  <a:cubicBezTo>
                    <a:pt x="4931" y="549"/>
                    <a:pt x="4703" y="480"/>
                    <a:pt x="4497" y="412"/>
                  </a:cubicBezTo>
                  <a:cubicBezTo>
                    <a:pt x="4063" y="275"/>
                    <a:pt x="3630" y="184"/>
                    <a:pt x="3173" y="115"/>
                  </a:cubicBezTo>
                  <a:cubicBezTo>
                    <a:pt x="2968" y="92"/>
                    <a:pt x="2740" y="69"/>
                    <a:pt x="2511" y="47"/>
                  </a:cubicBezTo>
                  <a:cubicBezTo>
                    <a:pt x="2351" y="47"/>
                    <a:pt x="2192" y="24"/>
                    <a:pt x="2009" y="24"/>
                  </a:cubicBezTo>
                  <a:cubicBezTo>
                    <a:pt x="1963" y="24"/>
                    <a:pt x="1895" y="1"/>
                    <a:pt x="1849"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9"/>
            <p:cNvSpPr/>
            <p:nvPr/>
          </p:nvSpPr>
          <p:spPr>
            <a:xfrm>
              <a:off x="7080000" y="2227800"/>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9"/>
            <p:cNvSpPr/>
            <p:nvPr/>
          </p:nvSpPr>
          <p:spPr>
            <a:xfrm>
              <a:off x="7080000" y="222837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9"/>
            <p:cNvSpPr/>
            <p:nvPr/>
          </p:nvSpPr>
          <p:spPr>
            <a:xfrm>
              <a:off x="6766725" y="1830075"/>
              <a:ext cx="8000" cy="1725"/>
            </a:xfrm>
            <a:custGeom>
              <a:avLst/>
              <a:gdLst/>
              <a:ahLst/>
              <a:cxnLst/>
              <a:rect l="l" t="t" r="r" b="b"/>
              <a:pathLst>
                <a:path w="320" h="69" extrusionOk="0">
                  <a:moveTo>
                    <a:pt x="206" y="0"/>
                  </a:moveTo>
                  <a:cubicBezTo>
                    <a:pt x="160" y="23"/>
                    <a:pt x="114" y="23"/>
                    <a:pt x="69" y="46"/>
                  </a:cubicBezTo>
                  <a:cubicBezTo>
                    <a:pt x="53" y="46"/>
                    <a:pt x="37" y="57"/>
                    <a:pt x="22" y="63"/>
                  </a:cubicBezTo>
                  <a:lnTo>
                    <a:pt x="22" y="63"/>
                  </a:lnTo>
                  <a:cubicBezTo>
                    <a:pt x="109" y="42"/>
                    <a:pt x="214" y="21"/>
                    <a:pt x="320" y="0"/>
                  </a:cubicBezTo>
                  <a:close/>
                  <a:moveTo>
                    <a:pt x="22" y="63"/>
                  </a:moveTo>
                  <a:cubicBezTo>
                    <a:pt x="14" y="65"/>
                    <a:pt x="7" y="67"/>
                    <a:pt x="0" y="69"/>
                  </a:cubicBezTo>
                  <a:cubicBezTo>
                    <a:pt x="7" y="69"/>
                    <a:pt x="14" y="66"/>
                    <a:pt x="22" y="6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9"/>
            <p:cNvSpPr/>
            <p:nvPr/>
          </p:nvSpPr>
          <p:spPr>
            <a:xfrm>
              <a:off x="6764450" y="1835200"/>
              <a:ext cx="6300" cy="1175"/>
            </a:xfrm>
            <a:custGeom>
              <a:avLst/>
              <a:gdLst/>
              <a:ahLst/>
              <a:cxnLst/>
              <a:rect l="l" t="t" r="r" b="b"/>
              <a:pathLst>
                <a:path w="252" h="47" extrusionOk="0">
                  <a:moveTo>
                    <a:pt x="251" y="1"/>
                  </a:moveTo>
                  <a:cubicBezTo>
                    <a:pt x="192" y="1"/>
                    <a:pt x="142" y="10"/>
                    <a:pt x="89" y="23"/>
                  </a:cubicBezTo>
                  <a:lnTo>
                    <a:pt x="89" y="23"/>
                  </a:lnTo>
                  <a:cubicBezTo>
                    <a:pt x="90" y="23"/>
                    <a:pt x="90" y="23"/>
                    <a:pt x="91" y="23"/>
                  </a:cubicBezTo>
                  <a:cubicBezTo>
                    <a:pt x="137" y="23"/>
                    <a:pt x="183" y="1"/>
                    <a:pt x="251" y="1"/>
                  </a:cubicBezTo>
                  <a:close/>
                  <a:moveTo>
                    <a:pt x="89" y="23"/>
                  </a:moveTo>
                  <a:lnTo>
                    <a:pt x="89" y="23"/>
                  </a:lnTo>
                  <a:cubicBezTo>
                    <a:pt x="67" y="23"/>
                    <a:pt x="44" y="24"/>
                    <a:pt x="0" y="46"/>
                  </a:cubicBezTo>
                  <a:cubicBezTo>
                    <a:pt x="32" y="38"/>
                    <a:pt x="61" y="30"/>
                    <a:pt x="89"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9"/>
            <p:cNvSpPr/>
            <p:nvPr/>
          </p:nvSpPr>
          <p:spPr>
            <a:xfrm>
              <a:off x="6890550" y="1842625"/>
              <a:ext cx="600" cy="25"/>
            </a:xfrm>
            <a:custGeom>
              <a:avLst/>
              <a:gdLst/>
              <a:ahLst/>
              <a:cxnLst/>
              <a:rect l="l" t="t" r="r" b="b"/>
              <a:pathLst>
                <a:path w="24" h="1" extrusionOk="0">
                  <a:moveTo>
                    <a:pt x="23" y="0"/>
                  </a:moveTo>
                  <a:cubicBezTo>
                    <a:pt x="0" y="0"/>
                    <a:pt x="0" y="0"/>
                    <a:pt x="0" y="0"/>
                  </a:cubicBezTo>
                  <a:cubicBezTo>
                    <a:pt x="0" y="0"/>
                    <a:pt x="0" y="0"/>
                    <a:pt x="23"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9"/>
            <p:cNvSpPr/>
            <p:nvPr/>
          </p:nvSpPr>
          <p:spPr>
            <a:xfrm>
              <a:off x="7069150" y="19830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9"/>
            <p:cNvSpPr/>
            <p:nvPr/>
          </p:nvSpPr>
          <p:spPr>
            <a:xfrm>
              <a:off x="7080000" y="2227800"/>
              <a:ext cx="25" cy="25"/>
            </a:xfrm>
            <a:custGeom>
              <a:avLst/>
              <a:gdLst/>
              <a:ahLst/>
              <a:cxnLst/>
              <a:rect l="l" t="t" r="r" b="b"/>
              <a:pathLst>
                <a:path w="1" h="1" extrusionOk="0">
                  <a:moveTo>
                    <a:pt x="0" y="0"/>
                  </a:move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9"/>
            <p:cNvSpPr/>
            <p:nvPr/>
          </p:nvSpPr>
          <p:spPr>
            <a:xfrm>
              <a:off x="7080000" y="2227800"/>
              <a:ext cx="25" cy="600"/>
            </a:xfrm>
            <a:custGeom>
              <a:avLst/>
              <a:gdLst/>
              <a:ahLst/>
              <a:cxnLst/>
              <a:rect l="l" t="t" r="r" b="b"/>
              <a:pathLst>
                <a:path w="1" h="24" extrusionOk="0">
                  <a:moveTo>
                    <a:pt x="0" y="23"/>
                  </a:moveTo>
                  <a:cubicBezTo>
                    <a:pt x="0" y="23"/>
                    <a:pt x="0" y="23"/>
                    <a:pt x="0" y="23"/>
                  </a:cubicBezTo>
                  <a:cubicBezTo>
                    <a:pt x="0" y="23"/>
                    <a:pt x="0" y="23"/>
                    <a:pt x="0" y="23"/>
                  </a:cubicBezTo>
                  <a:cubicBezTo>
                    <a:pt x="0" y="23"/>
                    <a:pt x="0" y="23"/>
                    <a:pt x="0" y="23"/>
                  </a:cubicBezTo>
                  <a:cubicBezTo>
                    <a:pt x="0" y="23"/>
                    <a:pt x="0" y="0"/>
                    <a:pt x="0" y="0"/>
                  </a:cubicBezTo>
                  <a:cubicBezTo>
                    <a:pt x="0" y="0"/>
                    <a:pt x="0" y="23"/>
                    <a:pt x="0"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9"/>
            <p:cNvSpPr/>
            <p:nvPr/>
          </p:nvSpPr>
          <p:spPr>
            <a:xfrm>
              <a:off x="7080000" y="2228375"/>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9"/>
            <p:cNvSpPr/>
            <p:nvPr/>
          </p:nvSpPr>
          <p:spPr>
            <a:xfrm>
              <a:off x="6932200" y="25125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9"/>
            <p:cNvSpPr/>
            <p:nvPr/>
          </p:nvSpPr>
          <p:spPr>
            <a:xfrm>
              <a:off x="6338175" y="1827775"/>
              <a:ext cx="685925" cy="792075"/>
            </a:xfrm>
            <a:custGeom>
              <a:avLst/>
              <a:gdLst/>
              <a:ahLst/>
              <a:cxnLst/>
              <a:rect l="l" t="t" r="r" b="b"/>
              <a:pathLst>
                <a:path w="27437" h="31683" extrusionOk="0">
                  <a:moveTo>
                    <a:pt x="4634" y="9861"/>
                  </a:moveTo>
                  <a:lnTo>
                    <a:pt x="4611" y="9884"/>
                  </a:lnTo>
                  <a:lnTo>
                    <a:pt x="4611" y="9884"/>
                  </a:lnTo>
                  <a:cubicBezTo>
                    <a:pt x="4611" y="9884"/>
                    <a:pt x="4634" y="9884"/>
                    <a:pt x="4634" y="9861"/>
                  </a:cubicBezTo>
                  <a:close/>
                  <a:moveTo>
                    <a:pt x="18809" y="1"/>
                  </a:moveTo>
                  <a:cubicBezTo>
                    <a:pt x="18306" y="1"/>
                    <a:pt x="17827" y="46"/>
                    <a:pt x="17325" y="115"/>
                  </a:cubicBezTo>
                  <a:cubicBezTo>
                    <a:pt x="16640" y="206"/>
                    <a:pt x="15978" y="343"/>
                    <a:pt x="15316" y="549"/>
                  </a:cubicBezTo>
                  <a:cubicBezTo>
                    <a:pt x="14632" y="754"/>
                    <a:pt x="13970" y="1005"/>
                    <a:pt x="13331" y="1302"/>
                  </a:cubicBezTo>
                  <a:cubicBezTo>
                    <a:pt x="12691" y="1621"/>
                    <a:pt x="12075" y="1964"/>
                    <a:pt x="11482" y="2352"/>
                  </a:cubicBezTo>
                  <a:cubicBezTo>
                    <a:pt x="10843" y="2763"/>
                    <a:pt x="10203" y="3242"/>
                    <a:pt x="9610" y="3767"/>
                  </a:cubicBezTo>
                  <a:cubicBezTo>
                    <a:pt x="8332" y="4840"/>
                    <a:pt x="7168" y="6072"/>
                    <a:pt x="6141" y="7396"/>
                  </a:cubicBezTo>
                  <a:cubicBezTo>
                    <a:pt x="5068" y="8743"/>
                    <a:pt x="4132" y="10204"/>
                    <a:pt x="3310" y="11733"/>
                  </a:cubicBezTo>
                  <a:cubicBezTo>
                    <a:pt x="2511" y="13217"/>
                    <a:pt x="1804" y="14769"/>
                    <a:pt x="1256" y="16389"/>
                  </a:cubicBezTo>
                  <a:cubicBezTo>
                    <a:pt x="708" y="17896"/>
                    <a:pt x="297" y="19471"/>
                    <a:pt x="23" y="21069"/>
                  </a:cubicBezTo>
                  <a:cubicBezTo>
                    <a:pt x="1" y="21114"/>
                    <a:pt x="46" y="21183"/>
                    <a:pt x="92" y="21183"/>
                  </a:cubicBezTo>
                  <a:cubicBezTo>
                    <a:pt x="160" y="21183"/>
                    <a:pt x="206" y="21160"/>
                    <a:pt x="206" y="21091"/>
                  </a:cubicBezTo>
                  <a:cubicBezTo>
                    <a:pt x="411" y="19882"/>
                    <a:pt x="708" y="18695"/>
                    <a:pt x="1073" y="17508"/>
                  </a:cubicBezTo>
                  <a:cubicBezTo>
                    <a:pt x="1918" y="14837"/>
                    <a:pt x="3105" y="12258"/>
                    <a:pt x="4611" y="9884"/>
                  </a:cubicBezTo>
                  <a:cubicBezTo>
                    <a:pt x="5889" y="7876"/>
                    <a:pt x="7419" y="6004"/>
                    <a:pt x="9176" y="4383"/>
                  </a:cubicBezTo>
                  <a:cubicBezTo>
                    <a:pt x="9793" y="3835"/>
                    <a:pt x="10432" y="3310"/>
                    <a:pt x="11094" y="2831"/>
                  </a:cubicBezTo>
                  <a:cubicBezTo>
                    <a:pt x="11710" y="2420"/>
                    <a:pt x="12349" y="2032"/>
                    <a:pt x="13011" y="1690"/>
                  </a:cubicBezTo>
                  <a:lnTo>
                    <a:pt x="13011" y="1690"/>
                  </a:lnTo>
                  <a:lnTo>
                    <a:pt x="12988" y="1713"/>
                  </a:lnTo>
                  <a:cubicBezTo>
                    <a:pt x="14061" y="1142"/>
                    <a:pt x="15225" y="731"/>
                    <a:pt x="16412" y="457"/>
                  </a:cubicBezTo>
                  <a:cubicBezTo>
                    <a:pt x="17208" y="302"/>
                    <a:pt x="18004" y="196"/>
                    <a:pt x="18815" y="196"/>
                  </a:cubicBezTo>
                  <a:cubicBezTo>
                    <a:pt x="18957" y="196"/>
                    <a:pt x="19099" y="199"/>
                    <a:pt x="19242" y="206"/>
                  </a:cubicBezTo>
                  <a:lnTo>
                    <a:pt x="19219" y="206"/>
                  </a:lnTo>
                  <a:cubicBezTo>
                    <a:pt x="19607" y="229"/>
                    <a:pt x="19995" y="252"/>
                    <a:pt x="20361" y="320"/>
                  </a:cubicBezTo>
                  <a:cubicBezTo>
                    <a:pt x="20749" y="389"/>
                    <a:pt x="21137" y="480"/>
                    <a:pt x="21502" y="594"/>
                  </a:cubicBezTo>
                  <a:lnTo>
                    <a:pt x="21525" y="594"/>
                  </a:lnTo>
                  <a:cubicBezTo>
                    <a:pt x="21844" y="708"/>
                    <a:pt x="22141" y="823"/>
                    <a:pt x="22461" y="959"/>
                  </a:cubicBezTo>
                  <a:cubicBezTo>
                    <a:pt x="22780" y="1096"/>
                    <a:pt x="23077" y="1279"/>
                    <a:pt x="23396" y="1462"/>
                  </a:cubicBezTo>
                  <a:lnTo>
                    <a:pt x="23374" y="1462"/>
                  </a:lnTo>
                  <a:cubicBezTo>
                    <a:pt x="23670" y="1644"/>
                    <a:pt x="23944" y="1850"/>
                    <a:pt x="24195" y="2078"/>
                  </a:cubicBezTo>
                  <a:cubicBezTo>
                    <a:pt x="24492" y="2306"/>
                    <a:pt x="24743" y="2557"/>
                    <a:pt x="24994" y="2831"/>
                  </a:cubicBezTo>
                  <a:cubicBezTo>
                    <a:pt x="25245" y="3105"/>
                    <a:pt x="25496" y="3402"/>
                    <a:pt x="25725" y="3721"/>
                  </a:cubicBezTo>
                  <a:cubicBezTo>
                    <a:pt x="25953" y="4087"/>
                    <a:pt x="26181" y="4452"/>
                    <a:pt x="26364" y="4817"/>
                  </a:cubicBezTo>
                  <a:cubicBezTo>
                    <a:pt x="26524" y="5114"/>
                    <a:pt x="26660" y="5433"/>
                    <a:pt x="26775" y="5753"/>
                  </a:cubicBezTo>
                  <a:cubicBezTo>
                    <a:pt x="26866" y="6050"/>
                    <a:pt x="26957" y="6369"/>
                    <a:pt x="27026" y="6689"/>
                  </a:cubicBezTo>
                  <a:cubicBezTo>
                    <a:pt x="27117" y="7122"/>
                    <a:pt x="27163" y="7556"/>
                    <a:pt x="27208" y="7990"/>
                  </a:cubicBezTo>
                  <a:cubicBezTo>
                    <a:pt x="27231" y="8416"/>
                    <a:pt x="27231" y="8864"/>
                    <a:pt x="27231" y="9291"/>
                  </a:cubicBezTo>
                  <a:lnTo>
                    <a:pt x="27231" y="9291"/>
                  </a:lnTo>
                  <a:cubicBezTo>
                    <a:pt x="27185" y="10090"/>
                    <a:pt x="27071" y="10888"/>
                    <a:pt x="26934" y="11687"/>
                  </a:cubicBezTo>
                  <a:cubicBezTo>
                    <a:pt x="26866" y="12075"/>
                    <a:pt x="26797" y="12441"/>
                    <a:pt x="26706" y="12829"/>
                  </a:cubicBezTo>
                  <a:cubicBezTo>
                    <a:pt x="26615" y="13239"/>
                    <a:pt x="26501" y="13650"/>
                    <a:pt x="26364" y="14038"/>
                  </a:cubicBezTo>
                  <a:cubicBezTo>
                    <a:pt x="26364" y="14038"/>
                    <a:pt x="26364" y="14061"/>
                    <a:pt x="26364" y="14061"/>
                  </a:cubicBezTo>
                  <a:cubicBezTo>
                    <a:pt x="25588" y="16503"/>
                    <a:pt x="24378" y="18786"/>
                    <a:pt x="23008" y="20954"/>
                  </a:cubicBezTo>
                  <a:cubicBezTo>
                    <a:pt x="23008" y="20932"/>
                    <a:pt x="23008" y="20932"/>
                    <a:pt x="23008" y="20932"/>
                  </a:cubicBezTo>
                  <a:cubicBezTo>
                    <a:pt x="22483" y="21753"/>
                    <a:pt x="21936" y="22575"/>
                    <a:pt x="21365" y="23374"/>
                  </a:cubicBezTo>
                  <a:cubicBezTo>
                    <a:pt x="20794" y="24173"/>
                    <a:pt x="20201" y="24994"/>
                    <a:pt x="19585" y="25771"/>
                  </a:cubicBezTo>
                  <a:cubicBezTo>
                    <a:pt x="18352" y="27345"/>
                    <a:pt x="17051" y="28852"/>
                    <a:pt x="15659" y="30267"/>
                  </a:cubicBezTo>
                  <a:cubicBezTo>
                    <a:pt x="15225" y="30701"/>
                    <a:pt x="14791" y="31112"/>
                    <a:pt x="14358" y="31523"/>
                  </a:cubicBezTo>
                  <a:cubicBezTo>
                    <a:pt x="14358" y="31545"/>
                    <a:pt x="14335" y="31568"/>
                    <a:pt x="14335" y="31591"/>
                  </a:cubicBezTo>
                  <a:cubicBezTo>
                    <a:pt x="14335" y="31637"/>
                    <a:pt x="14358" y="31659"/>
                    <a:pt x="14380" y="31659"/>
                  </a:cubicBezTo>
                  <a:cubicBezTo>
                    <a:pt x="14403" y="31682"/>
                    <a:pt x="14426" y="31682"/>
                    <a:pt x="14449" y="31682"/>
                  </a:cubicBezTo>
                  <a:cubicBezTo>
                    <a:pt x="14472" y="31682"/>
                    <a:pt x="14495" y="31682"/>
                    <a:pt x="14517" y="31659"/>
                  </a:cubicBezTo>
                  <a:cubicBezTo>
                    <a:pt x="15955" y="30290"/>
                    <a:pt x="17325" y="28829"/>
                    <a:pt x="18603" y="27300"/>
                  </a:cubicBezTo>
                  <a:cubicBezTo>
                    <a:pt x="19881" y="25771"/>
                    <a:pt x="21068" y="24173"/>
                    <a:pt x="22187" y="22552"/>
                  </a:cubicBezTo>
                  <a:cubicBezTo>
                    <a:pt x="23305" y="20909"/>
                    <a:pt x="24332" y="19220"/>
                    <a:pt x="25222" y="17439"/>
                  </a:cubicBezTo>
                  <a:cubicBezTo>
                    <a:pt x="25656" y="16526"/>
                    <a:pt x="26044" y="15613"/>
                    <a:pt x="26364" y="14677"/>
                  </a:cubicBezTo>
                  <a:cubicBezTo>
                    <a:pt x="26524" y="14221"/>
                    <a:pt x="26660" y="13764"/>
                    <a:pt x="26775" y="13308"/>
                  </a:cubicBezTo>
                  <a:cubicBezTo>
                    <a:pt x="26889" y="12851"/>
                    <a:pt x="27003" y="12395"/>
                    <a:pt x="27094" y="11938"/>
                  </a:cubicBezTo>
                  <a:cubicBezTo>
                    <a:pt x="27277" y="11025"/>
                    <a:pt x="27391" y="10112"/>
                    <a:pt x="27414" y="9199"/>
                  </a:cubicBezTo>
                  <a:cubicBezTo>
                    <a:pt x="27437" y="8743"/>
                    <a:pt x="27437" y="8264"/>
                    <a:pt x="27391" y="7807"/>
                  </a:cubicBezTo>
                  <a:cubicBezTo>
                    <a:pt x="27345" y="7351"/>
                    <a:pt x="27277" y="6917"/>
                    <a:pt x="27185" y="6483"/>
                  </a:cubicBezTo>
                  <a:cubicBezTo>
                    <a:pt x="27071" y="6027"/>
                    <a:pt x="26934" y="5593"/>
                    <a:pt x="26752" y="5159"/>
                  </a:cubicBezTo>
                  <a:cubicBezTo>
                    <a:pt x="26569" y="4748"/>
                    <a:pt x="26364" y="4383"/>
                    <a:pt x="26136" y="4018"/>
                  </a:cubicBezTo>
                  <a:cubicBezTo>
                    <a:pt x="25747" y="3379"/>
                    <a:pt x="25268" y="2808"/>
                    <a:pt x="24743" y="2283"/>
                  </a:cubicBezTo>
                  <a:cubicBezTo>
                    <a:pt x="24241" y="1804"/>
                    <a:pt x="23693" y="1416"/>
                    <a:pt x="23100" y="1074"/>
                  </a:cubicBezTo>
                  <a:cubicBezTo>
                    <a:pt x="22529" y="754"/>
                    <a:pt x="21913" y="503"/>
                    <a:pt x="21297" y="320"/>
                  </a:cubicBezTo>
                  <a:cubicBezTo>
                    <a:pt x="20475" y="115"/>
                    <a:pt x="19653" y="1"/>
                    <a:pt x="18809"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9"/>
            <p:cNvSpPr/>
            <p:nvPr/>
          </p:nvSpPr>
          <p:spPr>
            <a:xfrm>
              <a:off x="6338750" y="2353325"/>
              <a:ext cx="545550" cy="270725"/>
            </a:xfrm>
            <a:custGeom>
              <a:avLst/>
              <a:gdLst/>
              <a:ahLst/>
              <a:cxnLst/>
              <a:rect l="l" t="t" r="r" b="b"/>
              <a:pathLst>
                <a:path w="21822" h="10829" extrusionOk="0">
                  <a:moveTo>
                    <a:pt x="114" y="1"/>
                  </a:moveTo>
                  <a:cubicBezTo>
                    <a:pt x="92" y="1"/>
                    <a:pt x="92" y="1"/>
                    <a:pt x="69" y="24"/>
                  </a:cubicBezTo>
                  <a:cubicBezTo>
                    <a:pt x="23" y="47"/>
                    <a:pt x="0" y="92"/>
                    <a:pt x="23" y="138"/>
                  </a:cubicBezTo>
                  <a:cubicBezTo>
                    <a:pt x="548" y="1165"/>
                    <a:pt x="1279" y="2078"/>
                    <a:pt x="2055" y="2900"/>
                  </a:cubicBezTo>
                  <a:cubicBezTo>
                    <a:pt x="2465" y="3333"/>
                    <a:pt x="2922" y="3744"/>
                    <a:pt x="3356" y="4155"/>
                  </a:cubicBezTo>
                  <a:cubicBezTo>
                    <a:pt x="3812" y="4543"/>
                    <a:pt x="4269" y="4931"/>
                    <a:pt x="4725" y="5296"/>
                  </a:cubicBezTo>
                  <a:cubicBezTo>
                    <a:pt x="5684" y="6050"/>
                    <a:pt x="6688" y="6780"/>
                    <a:pt x="7715" y="7442"/>
                  </a:cubicBezTo>
                  <a:cubicBezTo>
                    <a:pt x="8857" y="8150"/>
                    <a:pt x="9998" y="8811"/>
                    <a:pt x="11185" y="9405"/>
                  </a:cubicBezTo>
                  <a:cubicBezTo>
                    <a:pt x="11481" y="9565"/>
                    <a:pt x="11801" y="9702"/>
                    <a:pt x="12098" y="9839"/>
                  </a:cubicBezTo>
                  <a:cubicBezTo>
                    <a:pt x="12394" y="9998"/>
                    <a:pt x="12691" y="10135"/>
                    <a:pt x="12988" y="10249"/>
                  </a:cubicBezTo>
                  <a:cubicBezTo>
                    <a:pt x="13559" y="10478"/>
                    <a:pt x="14175" y="10637"/>
                    <a:pt x="14768" y="10729"/>
                  </a:cubicBezTo>
                  <a:cubicBezTo>
                    <a:pt x="15239" y="10799"/>
                    <a:pt x="15710" y="10828"/>
                    <a:pt x="16191" y="10828"/>
                  </a:cubicBezTo>
                  <a:cubicBezTo>
                    <a:pt x="16340" y="10828"/>
                    <a:pt x="16489" y="10825"/>
                    <a:pt x="16640" y="10820"/>
                  </a:cubicBezTo>
                  <a:cubicBezTo>
                    <a:pt x="17256" y="10797"/>
                    <a:pt x="17895" y="10706"/>
                    <a:pt x="18535" y="10592"/>
                  </a:cubicBezTo>
                  <a:cubicBezTo>
                    <a:pt x="19653" y="10341"/>
                    <a:pt x="20771" y="9930"/>
                    <a:pt x="21753" y="9314"/>
                  </a:cubicBezTo>
                  <a:cubicBezTo>
                    <a:pt x="21776" y="9314"/>
                    <a:pt x="21799" y="9291"/>
                    <a:pt x="21799" y="9268"/>
                  </a:cubicBezTo>
                  <a:cubicBezTo>
                    <a:pt x="21821" y="9245"/>
                    <a:pt x="21821" y="9222"/>
                    <a:pt x="21799" y="9199"/>
                  </a:cubicBezTo>
                  <a:cubicBezTo>
                    <a:pt x="21799" y="9177"/>
                    <a:pt x="21776" y="9154"/>
                    <a:pt x="21753" y="9131"/>
                  </a:cubicBezTo>
                  <a:cubicBezTo>
                    <a:pt x="21730" y="9131"/>
                    <a:pt x="21684" y="9131"/>
                    <a:pt x="21662" y="9154"/>
                  </a:cubicBezTo>
                  <a:cubicBezTo>
                    <a:pt x="20977" y="9565"/>
                    <a:pt x="20246" y="9884"/>
                    <a:pt x="19470" y="10135"/>
                  </a:cubicBezTo>
                  <a:cubicBezTo>
                    <a:pt x="19014" y="10272"/>
                    <a:pt x="18557" y="10386"/>
                    <a:pt x="18078" y="10478"/>
                  </a:cubicBezTo>
                  <a:cubicBezTo>
                    <a:pt x="17576" y="10569"/>
                    <a:pt x="17074" y="10615"/>
                    <a:pt x="16572" y="10637"/>
                  </a:cubicBezTo>
                  <a:lnTo>
                    <a:pt x="16572" y="10637"/>
                  </a:lnTo>
                  <a:cubicBezTo>
                    <a:pt x="16200" y="10637"/>
                    <a:pt x="15849" y="10637"/>
                    <a:pt x="15476" y="10615"/>
                  </a:cubicBezTo>
                  <a:cubicBezTo>
                    <a:pt x="15111" y="10592"/>
                    <a:pt x="14746" y="10546"/>
                    <a:pt x="14380" y="10455"/>
                  </a:cubicBezTo>
                  <a:cubicBezTo>
                    <a:pt x="13832" y="10341"/>
                    <a:pt x="13308" y="10181"/>
                    <a:pt x="12805" y="9953"/>
                  </a:cubicBezTo>
                  <a:cubicBezTo>
                    <a:pt x="12531" y="9839"/>
                    <a:pt x="12280" y="9724"/>
                    <a:pt x="12006" y="9587"/>
                  </a:cubicBezTo>
                  <a:cubicBezTo>
                    <a:pt x="11733" y="9473"/>
                    <a:pt x="11459" y="9336"/>
                    <a:pt x="11185" y="9199"/>
                  </a:cubicBezTo>
                  <a:lnTo>
                    <a:pt x="11208" y="9199"/>
                  </a:lnTo>
                  <a:cubicBezTo>
                    <a:pt x="10021" y="8606"/>
                    <a:pt x="8857" y="7921"/>
                    <a:pt x="7738" y="7214"/>
                  </a:cubicBezTo>
                  <a:cubicBezTo>
                    <a:pt x="7190" y="6848"/>
                    <a:pt x="6643" y="6483"/>
                    <a:pt x="6118" y="6095"/>
                  </a:cubicBezTo>
                  <a:cubicBezTo>
                    <a:pt x="5661" y="5776"/>
                    <a:pt x="5205" y="5433"/>
                    <a:pt x="4748" y="5068"/>
                  </a:cubicBezTo>
                  <a:cubicBezTo>
                    <a:pt x="4269" y="4680"/>
                    <a:pt x="3789" y="4292"/>
                    <a:pt x="3333" y="3881"/>
                  </a:cubicBezTo>
                  <a:cubicBezTo>
                    <a:pt x="2808" y="3402"/>
                    <a:pt x="2306" y="2900"/>
                    <a:pt x="1849" y="2375"/>
                  </a:cubicBezTo>
                  <a:cubicBezTo>
                    <a:pt x="1393" y="1873"/>
                    <a:pt x="959" y="1325"/>
                    <a:pt x="594" y="754"/>
                  </a:cubicBezTo>
                  <a:lnTo>
                    <a:pt x="594" y="754"/>
                  </a:lnTo>
                  <a:cubicBezTo>
                    <a:pt x="617" y="777"/>
                    <a:pt x="617" y="777"/>
                    <a:pt x="617" y="777"/>
                  </a:cubicBezTo>
                  <a:cubicBezTo>
                    <a:pt x="457" y="549"/>
                    <a:pt x="320" y="320"/>
                    <a:pt x="206" y="69"/>
                  </a:cubicBezTo>
                  <a:cubicBezTo>
                    <a:pt x="183" y="24"/>
                    <a:pt x="137" y="1"/>
                    <a:pt x="114" y="1"/>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9"/>
            <p:cNvSpPr/>
            <p:nvPr/>
          </p:nvSpPr>
          <p:spPr>
            <a:xfrm>
              <a:off x="6760450" y="1965275"/>
              <a:ext cx="101025" cy="92925"/>
            </a:xfrm>
            <a:custGeom>
              <a:avLst/>
              <a:gdLst/>
              <a:ahLst/>
              <a:cxnLst/>
              <a:rect l="l" t="t" r="r" b="b"/>
              <a:pathLst>
                <a:path w="4041" h="3717" extrusionOk="0">
                  <a:moveTo>
                    <a:pt x="890" y="1965"/>
                  </a:moveTo>
                  <a:cubicBezTo>
                    <a:pt x="1027" y="1988"/>
                    <a:pt x="1164" y="2033"/>
                    <a:pt x="1301" y="2079"/>
                  </a:cubicBezTo>
                  <a:cubicBezTo>
                    <a:pt x="1461" y="2147"/>
                    <a:pt x="1621" y="2239"/>
                    <a:pt x="1758" y="2353"/>
                  </a:cubicBezTo>
                  <a:cubicBezTo>
                    <a:pt x="1895" y="2444"/>
                    <a:pt x="2009" y="2558"/>
                    <a:pt x="2100" y="2672"/>
                  </a:cubicBezTo>
                  <a:cubicBezTo>
                    <a:pt x="2169" y="2786"/>
                    <a:pt x="2237" y="2878"/>
                    <a:pt x="2283" y="2992"/>
                  </a:cubicBezTo>
                  <a:cubicBezTo>
                    <a:pt x="2306" y="3060"/>
                    <a:pt x="2328" y="3129"/>
                    <a:pt x="2351" y="3220"/>
                  </a:cubicBezTo>
                  <a:cubicBezTo>
                    <a:pt x="2351" y="3289"/>
                    <a:pt x="2351" y="3357"/>
                    <a:pt x="2351" y="3448"/>
                  </a:cubicBezTo>
                  <a:cubicBezTo>
                    <a:pt x="2351" y="3471"/>
                    <a:pt x="2351" y="3471"/>
                    <a:pt x="2351" y="3494"/>
                  </a:cubicBezTo>
                  <a:cubicBezTo>
                    <a:pt x="2351" y="3517"/>
                    <a:pt x="2351" y="3517"/>
                    <a:pt x="2351" y="3517"/>
                  </a:cubicBezTo>
                  <a:cubicBezTo>
                    <a:pt x="2294" y="3528"/>
                    <a:pt x="2231" y="3534"/>
                    <a:pt x="2166" y="3534"/>
                  </a:cubicBezTo>
                  <a:cubicBezTo>
                    <a:pt x="2100" y="3534"/>
                    <a:pt x="2032" y="3528"/>
                    <a:pt x="1963" y="3517"/>
                  </a:cubicBezTo>
                  <a:lnTo>
                    <a:pt x="1940" y="3517"/>
                  </a:lnTo>
                  <a:cubicBezTo>
                    <a:pt x="1781" y="3494"/>
                    <a:pt x="1621" y="3448"/>
                    <a:pt x="1484" y="3403"/>
                  </a:cubicBezTo>
                  <a:cubicBezTo>
                    <a:pt x="1324" y="3334"/>
                    <a:pt x="1164" y="3243"/>
                    <a:pt x="1027" y="3129"/>
                  </a:cubicBezTo>
                  <a:cubicBezTo>
                    <a:pt x="890" y="3015"/>
                    <a:pt x="753" y="2901"/>
                    <a:pt x="639" y="2764"/>
                  </a:cubicBezTo>
                  <a:cubicBezTo>
                    <a:pt x="525" y="2627"/>
                    <a:pt x="434" y="2467"/>
                    <a:pt x="365" y="2307"/>
                  </a:cubicBezTo>
                  <a:cubicBezTo>
                    <a:pt x="343" y="2216"/>
                    <a:pt x="297" y="2147"/>
                    <a:pt x="274" y="2056"/>
                  </a:cubicBezTo>
                  <a:cubicBezTo>
                    <a:pt x="297" y="2056"/>
                    <a:pt x="320" y="2056"/>
                    <a:pt x="343" y="2033"/>
                  </a:cubicBezTo>
                  <a:cubicBezTo>
                    <a:pt x="411" y="2010"/>
                    <a:pt x="480" y="1988"/>
                    <a:pt x="548" y="1988"/>
                  </a:cubicBezTo>
                  <a:cubicBezTo>
                    <a:pt x="662" y="1965"/>
                    <a:pt x="753" y="1965"/>
                    <a:pt x="868" y="1965"/>
                  </a:cubicBezTo>
                  <a:close/>
                  <a:moveTo>
                    <a:pt x="1195" y="1"/>
                  </a:moveTo>
                  <a:cubicBezTo>
                    <a:pt x="689" y="1"/>
                    <a:pt x="315" y="445"/>
                    <a:pt x="137" y="846"/>
                  </a:cubicBezTo>
                  <a:cubicBezTo>
                    <a:pt x="69" y="1029"/>
                    <a:pt x="23" y="1189"/>
                    <a:pt x="0" y="1348"/>
                  </a:cubicBezTo>
                  <a:cubicBezTo>
                    <a:pt x="0" y="1440"/>
                    <a:pt x="0" y="1554"/>
                    <a:pt x="23" y="1645"/>
                  </a:cubicBezTo>
                  <a:cubicBezTo>
                    <a:pt x="23" y="1759"/>
                    <a:pt x="46" y="1873"/>
                    <a:pt x="69" y="1942"/>
                  </a:cubicBezTo>
                  <a:cubicBezTo>
                    <a:pt x="160" y="2376"/>
                    <a:pt x="365" y="2741"/>
                    <a:pt x="639" y="3037"/>
                  </a:cubicBezTo>
                  <a:cubicBezTo>
                    <a:pt x="799" y="3197"/>
                    <a:pt x="959" y="3334"/>
                    <a:pt x="1142" y="3425"/>
                  </a:cubicBezTo>
                  <a:cubicBezTo>
                    <a:pt x="1324" y="3540"/>
                    <a:pt x="1507" y="3608"/>
                    <a:pt x="1712" y="3654"/>
                  </a:cubicBezTo>
                  <a:cubicBezTo>
                    <a:pt x="1758" y="3677"/>
                    <a:pt x="1826" y="3677"/>
                    <a:pt x="1895" y="3699"/>
                  </a:cubicBezTo>
                  <a:cubicBezTo>
                    <a:pt x="1975" y="3711"/>
                    <a:pt x="2049" y="3717"/>
                    <a:pt x="2123" y="3717"/>
                  </a:cubicBezTo>
                  <a:cubicBezTo>
                    <a:pt x="2197" y="3717"/>
                    <a:pt x="2271" y="3711"/>
                    <a:pt x="2351" y="3699"/>
                  </a:cubicBezTo>
                  <a:cubicBezTo>
                    <a:pt x="2511" y="3699"/>
                    <a:pt x="2671" y="3654"/>
                    <a:pt x="2831" y="3585"/>
                  </a:cubicBezTo>
                  <a:cubicBezTo>
                    <a:pt x="2990" y="3517"/>
                    <a:pt x="3150" y="3425"/>
                    <a:pt x="3287" y="3289"/>
                  </a:cubicBezTo>
                  <a:cubicBezTo>
                    <a:pt x="3447" y="3174"/>
                    <a:pt x="3584" y="3060"/>
                    <a:pt x="3675" y="2901"/>
                  </a:cubicBezTo>
                  <a:cubicBezTo>
                    <a:pt x="3926" y="2604"/>
                    <a:pt x="4040" y="2261"/>
                    <a:pt x="3995" y="1965"/>
                  </a:cubicBezTo>
                  <a:cubicBezTo>
                    <a:pt x="3972" y="1782"/>
                    <a:pt x="3903" y="1622"/>
                    <a:pt x="3789" y="1485"/>
                  </a:cubicBezTo>
                  <a:cubicBezTo>
                    <a:pt x="3652" y="1303"/>
                    <a:pt x="3493" y="1189"/>
                    <a:pt x="3333" y="1143"/>
                  </a:cubicBezTo>
                  <a:lnTo>
                    <a:pt x="3241" y="1143"/>
                  </a:lnTo>
                  <a:cubicBezTo>
                    <a:pt x="3173" y="1132"/>
                    <a:pt x="3099" y="1126"/>
                    <a:pt x="3025" y="1126"/>
                  </a:cubicBezTo>
                  <a:cubicBezTo>
                    <a:pt x="2950" y="1126"/>
                    <a:pt x="2876" y="1132"/>
                    <a:pt x="2808" y="1143"/>
                  </a:cubicBezTo>
                  <a:lnTo>
                    <a:pt x="2716" y="1166"/>
                  </a:lnTo>
                  <a:cubicBezTo>
                    <a:pt x="2620" y="1182"/>
                    <a:pt x="2534" y="1198"/>
                    <a:pt x="2444" y="1198"/>
                  </a:cubicBezTo>
                  <a:cubicBezTo>
                    <a:pt x="2407" y="1198"/>
                    <a:pt x="2369" y="1195"/>
                    <a:pt x="2328" y="1189"/>
                  </a:cubicBezTo>
                  <a:cubicBezTo>
                    <a:pt x="2283" y="1189"/>
                    <a:pt x="2260" y="1166"/>
                    <a:pt x="2214" y="1166"/>
                  </a:cubicBezTo>
                  <a:lnTo>
                    <a:pt x="2191" y="1143"/>
                  </a:lnTo>
                  <a:cubicBezTo>
                    <a:pt x="2146" y="1074"/>
                    <a:pt x="2123" y="1029"/>
                    <a:pt x="2100" y="960"/>
                  </a:cubicBezTo>
                  <a:cubicBezTo>
                    <a:pt x="2055" y="892"/>
                    <a:pt x="2032" y="823"/>
                    <a:pt x="2009" y="755"/>
                  </a:cubicBezTo>
                  <a:lnTo>
                    <a:pt x="1986" y="641"/>
                  </a:lnTo>
                  <a:cubicBezTo>
                    <a:pt x="1963" y="550"/>
                    <a:pt x="1918" y="435"/>
                    <a:pt x="1849" y="344"/>
                  </a:cubicBezTo>
                  <a:cubicBezTo>
                    <a:pt x="1781" y="230"/>
                    <a:pt x="1689" y="161"/>
                    <a:pt x="1598" y="93"/>
                  </a:cubicBezTo>
                  <a:cubicBezTo>
                    <a:pt x="1507" y="47"/>
                    <a:pt x="1415" y="25"/>
                    <a:pt x="1324" y="2"/>
                  </a:cubicBezTo>
                  <a:lnTo>
                    <a:pt x="1233" y="2"/>
                  </a:lnTo>
                  <a:cubicBezTo>
                    <a:pt x="1220" y="1"/>
                    <a:pt x="1208" y="1"/>
                    <a:pt x="119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9"/>
            <p:cNvSpPr/>
            <p:nvPr/>
          </p:nvSpPr>
          <p:spPr>
            <a:xfrm>
              <a:off x="6703950" y="1910525"/>
              <a:ext cx="29125" cy="29125"/>
            </a:xfrm>
            <a:custGeom>
              <a:avLst/>
              <a:gdLst/>
              <a:ahLst/>
              <a:cxnLst/>
              <a:rect l="l" t="t" r="r" b="b"/>
              <a:pathLst>
                <a:path w="1165" h="1165" extrusionOk="0">
                  <a:moveTo>
                    <a:pt x="594" y="0"/>
                  </a:moveTo>
                  <a:cubicBezTo>
                    <a:pt x="274" y="0"/>
                    <a:pt x="1" y="252"/>
                    <a:pt x="1" y="571"/>
                  </a:cubicBezTo>
                  <a:cubicBezTo>
                    <a:pt x="1" y="891"/>
                    <a:pt x="274" y="1165"/>
                    <a:pt x="594" y="1165"/>
                  </a:cubicBezTo>
                  <a:cubicBezTo>
                    <a:pt x="914" y="1165"/>
                    <a:pt x="1165" y="891"/>
                    <a:pt x="1165" y="571"/>
                  </a:cubicBezTo>
                  <a:cubicBezTo>
                    <a:pt x="1165" y="252"/>
                    <a:pt x="914"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9"/>
            <p:cNvSpPr/>
            <p:nvPr/>
          </p:nvSpPr>
          <p:spPr>
            <a:xfrm>
              <a:off x="6923075" y="2048050"/>
              <a:ext cx="29125" cy="29700"/>
            </a:xfrm>
            <a:custGeom>
              <a:avLst/>
              <a:gdLst/>
              <a:ahLst/>
              <a:cxnLst/>
              <a:rect l="l" t="t" r="r" b="b"/>
              <a:pathLst>
                <a:path w="1165" h="1188" extrusionOk="0">
                  <a:moveTo>
                    <a:pt x="594" y="0"/>
                  </a:moveTo>
                  <a:cubicBezTo>
                    <a:pt x="274" y="0"/>
                    <a:pt x="0" y="274"/>
                    <a:pt x="0" y="594"/>
                  </a:cubicBezTo>
                  <a:cubicBezTo>
                    <a:pt x="0" y="913"/>
                    <a:pt x="274" y="1187"/>
                    <a:pt x="594" y="1187"/>
                  </a:cubicBezTo>
                  <a:cubicBezTo>
                    <a:pt x="913" y="1187"/>
                    <a:pt x="1165" y="913"/>
                    <a:pt x="1165" y="594"/>
                  </a:cubicBezTo>
                  <a:cubicBezTo>
                    <a:pt x="1165" y="274"/>
                    <a:pt x="913"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9"/>
            <p:cNvSpPr/>
            <p:nvPr/>
          </p:nvSpPr>
          <p:spPr>
            <a:xfrm>
              <a:off x="6935625" y="2081725"/>
              <a:ext cx="5175" cy="5150"/>
            </a:xfrm>
            <a:custGeom>
              <a:avLst/>
              <a:gdLst/>
              <a:ahLst/>
              <a:cxnLst/>
              <a:rect l="l" t="t" r="r" b="b"/>
              <a:pathLst>
                <a:path w="207" h="206" extrusionOk="0">
                  <a:moveTo>
                    <a:pt x="115" y="0"/>
                  </a:moveTo>
                  <a:cubicBezTo>
                    <a:pt x="46" y="0"/>
                    <a:pt x="1" y="46"/>
                    <a:pt x="1" y="91"/>
                  </a:cubicBezTo>
                  <a:cubicBezTo>
                    <a:pt x="1" y="160"/>
                    <a:pt x="46" y="205"/>
                    <a:pt x="115" y="205"/>
                  </a:cubicBezTo>
                  <a:cubicBezTo>
                    <a:pt x="160" y="205"/>
                    <a:pt x="206" y="160"/>
                    <a:pt x="206" y="91"/>
                  </a:cubicBezTo>
                  <a:cubicBezTo>
                    <a:pt x="206" y="46"/>
                    <a:pt x="160"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9"/>
            <p:cNvSpPr/>
            <p:nvPr/>
          </p:nvSpPr>
          <p:spPr>
            <a:xfrm>
              <a:off x="6719350" y="1944775"/>
              <a:ext cx="5175" cy="5725"/>
            </a:xfrm>
            <a:custGeom>
              <a:avLst/>
              <a:gdLst/>
              <a:ahLst/>
              <a:cxnLst/>
              <a:rect l="l" t="t" r="r" b="b"/>
              <a:pathLst>
                <a:path w="207" h="229" extrusionOk="0">
                  <a:moveTo>
                    <a:pt x="115" y="0"/>
                  </a:moveTo>
                  <a:cubicBezTo>
                    <a:pt x="46" y="0"/>
                    <a:pt x="1" y="46"/>
                    <a:pt x="1" y="114"/>
                  </a:cubicBezTo>
                  <a:cubicBezTo>
                    <a:pt x="1" y="160"/>
                    <a:pt x="46" y="228"/>
                    <a:pt x="115" y="228"/>
                  </a:cubicBezTo>
                  <a:cubicBezTo>
                    <a:pt x="161" y="228"/>
                    <a:pt x="206" y="160"/>
                    <a:pt x="206" y="114"/>
                  </a:cubicBezTo>
                  <a:cubicBezTo>
                    <a:pt x="206" y="46"/>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9"/>
            <p:cNvSpPr/>
            <p:nvPr/>
          </p:nvSpPr>
          <p:spPr>
            <a:xfrm>
              <a:off x="6630350" y="1936550"/>
              <a:ext cx="33100" cy="25300"/>
            </a:xfrm>
            <a:custGeom>
              <a:avLst/>
              <a:gdLst/>
              <a:ahLst/>
              <a:cxnLst/>
              <a:rect l="l" t="t" r="r" b="b"/>
              <a:pathLst>
                <a:path w="1324" h="1012" extrusionOk="0">
                  <a:moveTo>
                    <a:pt x="430" y="1"/>
                  </a:moveTo>
                  <a:cubicBezTo>
                    <a:pt x="296" y="1"/>
                    <a:pt x="181" y="47"/>
                    <a:pt x="114" y="146"/>
                  </a:cubicBezTo>
                  <a:cubicBezTo>
                    <a:pt x="0" y="329"/>
                    <a:pt x="114" y="649"/>
                    <a:pt x="411" y="854"/>
                  </a:cubicBezTo>
                  <a:cubicBezTo>
                    <a:pt x="564" y="960"/>
                    <a:pt x="729" y="1011"/>
                    <a:pt x="871" y="1011"/>
                  </a:cubicBezTo>
                  <a:cubicBezTo>
                    <a:pt x="1006" y="1011"/>
                    <a:pt x="1121" y="965"/>
                    <a:pt x="1187" y="877"/>
                  </a:cubicBezTo>
                  <a:cubicBezTo>
                    <a:pt x="1324" y="671"/>
                    <a:pt x="1187" y="352"/>
                    <a:pt x="890" y="146"/>
                  </a:cubicBezTo>
                  <a:cubicBezTo>
                    <a:pt x="738" y="52"/>
                    <a:pt x="573" y="1"/>
                    <a:pt x="430"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9"/>
            <p:cNvSpPr/>
            <p:nvPr/>
          </p:nvSpPr>
          <p:spPr>
            <a:xfrm>
              <a:off x="6910525" y="2113750"/>
              <a:ext cx="33125" cy="24975"/>
            </a:xfrm>
            <a:custGeom>
              <a:avLst/>
              <a:gdLst/>
              <a:ahLst/>
              <a:cxnLst/>
              <a:rect l="l" t="t" r="r" b="b"/>
              <a:pathLst>
                <a:path w="1325" h="999" extrusionOk="0">
                  <a:moveTo>
                    <a:pt x="433" y="0"/>
                  </a:moveTo>
                  <a:cubicBezTo>
                    <a:pt x="302" y="0"/>
                    <a:pt x="193" y="46"/>
                    <a:pt x="137" y="134"/>
                  </a:cubicBezTo>
                  <a:cubicBezTo>
                    <a:pt x="0" y="340"/>
                    <a:pt x="114" y="659"/>
                    <a:pt x="411" y="842"/>
                  </a:cubicBezTo>
                  <a:cubicBezTo>
                    <a:pt x="564" y="948"/>
                    <a:pt x="729" y="999"/>
                    <a:pt x="871" y="999"/>
                  </a:cubicBezTo>
                  <a:cubicBezTo>
                    <a:pt x="1006" y="999"/>
                    <a:pt x="1121" y="953"/>
                    <a:pt x="1187" y="865"/>
                  </a:cubicBezTo>
                  <a:cubicBezTo>
                    <a:pt x="1324" y="659"/>
                    <a:pt x="1187" y="340"/>
                    <a:pt x="891" y="157"/>
                  </a:cubicBezTo>
                  <a:cubicBezTo>
                    <a:pt x="738" y="51"/>
                    <a:pt x="573" y="0"/>
                    <a:pt x="43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9"/>
            <p:cNvSpPr/>
            <p:nvPr/>
          </p:nvSpPr>
          <p:spPr>
            <a:xfrm>
              <a:off x="6765575" y="2011525"/>
              <a:ext cx="57100" cy="44525"/>
            </a:xfrm>
            <a:custGeom>
              <a:avLst/>
              <a:gdLst/>
              <a:ahLst/>
              <a:cxnLst/>
              <a:rect l="l" t="t" r="r" b="b"/>
              <a:pathLst>
                <a:path w="2284" h="1781" extrusionOk="0">
                  <a:moveTo>
                    <a:pt x="526" y="1"/>
                  </a:moveTo>
                  <a:cubicBezTo>
                    <a:pt x="526" y="1"/>
                    <a:pt x="503" y="23"/>
                    <a:pt x="480" y="23"/>
                  </a:cubicBezTo>
                  <a:lnTo>
                    <a:pt x="343" y="23"/>
                  </a:lnTo>
                  <a:cubicBezTo>
                    <a:pt x="320" y="23"/>
                    <a:pt x="275" y="23"/>
                    <a:pt x="229" y="46"/>
                  </a:cubicBezTo>
                  <a:cubicBezTo>
                    <a:pt x="206" y="46"/>
                    <a:pt x="183" y="46"/>
                    <a:pt x="160" y="69"/>
                  </a:cubicBezTo>
                  <a:lnTo>
                    <a:pt x="115" y="69"/>
                  </a:lnTo>
                  <a:cubicBezTo>
                    <a:pt x="46" y="92"/>
                    <a:pt x="1" y="138"/>
                    <a:pt x="1" y="206"/>
                  </a:cubicBezTo>
                  <a:cubicBezTo>
                    <a:pt x="1" y="297"/>
                    <a:pt x="46" y="389"/>
                    <a:pt x="69" y="457"/>
                  </a:cubicBezTo>
                  <a:lnTo>
                    <a:pt x="92" y="503"/>
                  </a:lnTo>
                  <a:cubicBezTo>
                    <a:pt x="138" y="594"/>
                    <a:pt x="160" y="662"/>
                    <a:pt x="206" y="731"/>
                  </a:cubicBezTo>
                  <a:cubicBezTo>
                    <a:pt x="252" y="799"/>
                    <a:pt x="320" y="891"/>
                    <a:pt x="389" y="959"/>
                  </a:cubicBezTo>
                  <a:cubicBezTo>
                    <a:pt x="412" y="982"/>
                    <a:pt x="434" y="1005"/>
                    <a:pt x="457" y="1028"/>
                  </a:cubicBezTo>
                  <a:lnTo>
                    <a:pt x="480" y="1051"/>
                  </a:lnTo>
                  <a:lnTo>
                    <a:pt x="503" y="1073"/>
                  </a:lnTo>
                  <a:lnTo>
                    <a:pt x="548" y="1142"/>
                  </a:lnTo>
                  <a:cubicBezTo>
                    <a:pt x="617" y="1187"/>
                    <a:pt x="663" y="1256"/>
                    <a:pt x="754" y="1302"/>
                  </a:cubicBezTo>
                  <a:cubicBezTo>
                    <a:pt x="845" y="1370"/>
                    <a:pt x="937" y="1416"/>
                    <a:pt x="1005" y="1461"/>
                  </a:cubicBezTo>
                  <a:cubicBezTo>
                    <a:pt x="1188" y="1553"/>
                    <a:pt x="1347" y="1644"/>
                    <a:pt x="1507" y="1690"/>
                  </a:cubicBezTo>
                  <a:cubicBezTo>
                    <a:pt x="1621" y="1735"/>
                    <a:pt x="1735" y="1758"/>
                    <a:pt x="1872" y="1758"/>
                  </a:cubicBezTo>
                  <a:lnTo>
                    <a:pt x="1918" y="1781"/>
                  </a:lnTo>
                  <a:lnTo>
                    <a:pt x="2101" y="1781"/>
                  </a:lnTo>
                  <a:cubicBezTo>
                    <a:pt x="2146" y="1758"/>
                    <a:pt x="2169" y="1735"/>
                    <a:pt x="2215" y="1690"/>
                  </a:cubicBezTo>
                  <a:cubicBezTo>
                    <a:pt x="2283" y="1621"/>
                    <a:pt x="2283" y="1530"/>
                    <a:pt x="2283" y="1439"/>
                  </a:cubicBezTo>
                  <a:cubicBezTo>
                    <a:pt x="2283" y="1370"/>
                    <a:pt x="2260" y="1279"/>
                    <a:pt x="2238" y="1210"/>
                  </a:cubicBezTo>
                  <a:cubicBezTo>
                    <a:pt x="2146" y="1005"/>
                    <a:pt x="1986" y="822"/>
                    <a:pt x="1850" y="685"/>
                  </a:cubicBezTo>
                  <a:cubicBezTo>
                    <a:pt x="1735" y="548"/>
                    <a:pt x="1576" y="411"/>
                    <a:pt x="1370" y="274"/>
                  </a:cubicBezTo>
                  <a:cubicBezTo>
                    <a:pt x="1188" y="183"/>
                    <a:pt x="1005" y="92"/>
                    <a:pt x="800" y="46"/>
                  </a:cubicBezTo>
                  <a:cubicBezTo>
                    <a:pt x="731" y="23"/>
                    <a:pt x="685" y="23"/>
                    <a:pt x="617" y="23"/>
                  </a:cubicBezTo>
                  <a:cubicBezTo>
                    <a:pt x="594" y="23"/>
                    <a:pt x="571" y="1"/>
                    <a:pt x="5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9"/>
            <p:cNvSpPr/>
            <p:nvPr/>
          </p:nvSpPr>
          <p:spPr>
            <a:xfrm>
              <a:off x="6339325" y="1831200"/>
              <a:ext cx="681925" cy="786925"/>
            </a:xfrm>
            <a:custGeom>
              <a:avLst/>
              <a:gdLst/>
              <a:ahLst/>
              <a:cxnLst/>
              <a:rect l="l" t="t" r="r" b="b"/>
              <a:pathLst>
                <a:path w="27277" h="31477" extrusionOk="0">
                  <a:moveTo>
                    <a:pt x="17576" y="7214"/>
                  </a:moveTo>
                  <a:cubicBezTo>
                    <a:pt x="17621" y="7214"/>
                    <a:pt x="17644" y="7236"/>
                    <a:pt x="17667" y="7236"/>
                  </a:cubicBezTo>
                  <a:cubicBezTo>
                    <a:pt x="17735" y="7236"/>
                    <a:pt x="17781" y="7236"/>
                    <a:pt x="17850" y="7259"/>
                  </a:cubicBezTo>
                  <a:cubicBezTo>
                    <a:pt x="18055" y="7305"/>
                    <a:pt x="18238" y="7396"/>
                    <a:pt x="18420" y="7487"/>
                  </a:cubicBezTo>
                  <a:cubicBezTo>
                    <a:pt x="18626" y="7624"/>
                    <a:pt x="18785" y="7761"/>
                    <a:pt x="18900" y="7898"/>
                  </a:cubicBezTo>
                  <a:cubicBezTo>
                    <a:pt x="19036" y="8035"/>
                    <a:pt x="19196" y="8218"/>
                    <a:pt x="19288" y="8423"/>
                  </a:cubicBezTo>
                  <a:cubicBezTo>
                    <a:pt x="19310" y="8492"/>
                    <a:pt x="19333" y="8583"/>
                    <a:pt x="19333" y="8652"/>
                  </a:cubicBezTo>
                  <a:cubicBezTo>
                    <a:pt x="19333" y="8743"/>
                    <a:pt x="19333" y="8834"/>
                    <a:pt x="19265" y="8903"/>
                  </a:cubicBezTo>
                  <a:cubicBezTo>
                    <a:pt x="19219" y="8948"/>
                    <a:pt x="19196" y="8971"/>
                    <a:pt x="19151" y="8994"/>
                  </a:cubicBezTo>
                  <a:lnTo>
                    <a:pt x="18968" y="8994"/>
                  </a:lnTo>
                  <a:lnTo>
                    <a:pt x="18922" y="8971"/>
                  </a:lnTo>
                  <a:cubicBezTo>
                    <a:pt x="18785" y="8971"/>
                    <a:pt x="18671" y="8948"/>
                    <a:pt x="18557" y="8903"/>
                  </a:cubicBezTo>
                  <a:cubicBezTo>
                    <a:pt x="18397" y="8857"/>
                    <a:pt x="18238" y="8766"/>
                    <a:pt x="18055" y="8674"/>
                  </a:cubicBezTo>
                  <a:cubicBezTo>
                    <a:pt x="17987" y="8629"/>
                    <a:pt x="17895" y="8583"/>
                    <a:pt x="17804" y="8515"/>
                  </a:cubicBezTo>
                  <a:cubicBezTo>
                    <a:pt x="17713" y="8469"/>
                    <a:pt x="17667" y="8400"/>
                    <a:pt x="17598" y="8355"/>
                  </a:cubicBezTo>
                  <a:lnTo>
                    <a:pt x="17553" y="8286"/>
                  </a:lnTo>
                  <a:lnTo>
                    <a:pt x="17530" y="8264"/>
                  </a:lnTo>
                  <a:lnTo>
                    <a:pt x="17507" y="8241"/>
                  </a:lnTo>
                  <a:cubicBezTo>
                    <a:pt x="17484" y="8218"/>
                    <a:pt x="17462" y="8195"/>
                    <a:pt x="17439" y="8172"/>
                  </a:cubicBezTo>
                  <a:cubicBezTo>
                    <a:pt x="17370" y="8104"/>
                    <a:pt x="17302" y="8012"/>
                    <a:pt x="17256" y="7944"/>
                  </a:cubicBezTo>
                  <a:cubicBezTo>
                    <a:pt x="17210" y="7875"/>
                    <a:pt x="17188" y="7807"/>
                    <a:pt x="17142" y="7716"/>
                  </a:cubicBezTo>
                  <a:lnTo>
                    <a:pt x="17119" y="7670"/>
                  </a:lnTo>
                  <a:cubicBezTo>
                    <a:pt x="17096" y="7602"/>
                    <a:pt x="17051" y="7510"/>
                    <a:pt x="17051" y="7419"/>
                  </a:cubicBezTo>
                  <a:cubicBezTo>
                    <a:pt x="17051" y="7351"/>
                    <a:pt x="17096" y="7305"/>
                    <a:pt x="17165" y="7282"/>
                  </a:cubicBezTo>
                  <a:lnTo>
                    <a:pt x="17210" y="7282"/>
                  </a:lnTo>
                  <a:cubicBezTo>
                    <a:pt x="17233" y="7259"/>
                    <a:pt x="17256" y="7259"/>
                    <a:pt x="17279" y="7259"/>
                  </a:cubicBezTo>
                  <a:cubicBezTo>
                    <a:pt x="17325" y="7236"/>
                    <a:pt x="17370" y="7236"/>
                    <a:pt x="17393" y="7236"/>
                  </a:cubicBezTo>
                  <a:lnTo>
                    <a:pt x="17530" y="7236"/>
                  </a:lnTo>
                  <a:cubicBezTo>
                    <a:pt x="17553" y="7236"/>
                    <a:pt x="17576" y="7214"/>
                    <a:pt x="17576" y="7214"/>
                  </a:cubicBezTo>
                  <a:close/>
                  <a:moveTo>
                    <a:pt x="10614" y="5616"/>
                  </a:moveTo>
                  <a:cubicBezTo>
                    <a:pt x="10660" y="5616"/>
                    <a:pt x="10705" y="5639"/>
                    <a:pt x="10751" y="5639"/>
                  </a:cubicBezTo>
                  <a:cubicBezTo>
                    <a:pt x="10774" y="5639"/>
                    <a:pt x="10819" y="5639"/>
                    <a:pt x="10865" y="5661"/>
                  </a:cubicBezTo>
                  <a:cubicBezTo>
                    <a:pt x="10934" y="5684"/>
                    <a:pt x="11002" y="5684"/>
                    <a:pt x="11070" y="5707"/>
                  </a:cubicBezTo>
                  <a:lnTo>
                    <a:pt x="11139" y="5707"/>
                  </a:lnTo>
                  <a:cubicBezTo>
                    <a:pt x="11207" y="5707"/>
                    <a:pt x="11253" y="5707"/>
                    <a:pt x="11299" y="5730"/>
                  </a:cubicBezTo>
                  <a:cubicBezTo>
                    <a:pt x="11390" y="5753"/>
                    <a:pt x="11458" y="5776"/>
                    <a:pt x="11550" y="5798"/>
                  </a:cubicBezTo>
                  <a:lnTo>
                    <a:pt x="11573" y="5821"/>
                  </a:lnTo>
                  <a:cubicBezTo>
                    <a:pt x="11664" y="5844"/>
                    <a:pt x="11732" y="5890"/>
                    <a:pt x="11824" y="5913"/>
                  </a:cubicBezTo>
                  <a:lnTo>
                    <a:pt x="11961" y="5981"/>
                  </a:lnTo>
                  <a:lnTo>
                    <a:pt x="12029" y="6004"/>
                  </a:lnTo>
                  <a:cubicBezTo>
                    <a:pt x="12052" y="5981"/>
                    <a:pt x="12098" y="5958"/>
                    <a:pt x="12143" y="5958"/>
                  </a:cubicBezTo>
                  <a:lnTo>
                    <a:pt x="12166" y="5958"/>
                  </a:lnTo>
                  <a:cubicBezTo>
                    <a:pt x="12212" y="5958"/>
                    <a:pt x="12280" y="6004"/>
                    <a:pt x="12303" y="6027"/>
                  </a:cubicBezTo>
                  <a:cubicBezTo>
                    <a:pt x="12349" y="6049"/>
                    <a:pt x="12394" y="6049"/>
                    <a:pt x="12417" y="6072"/>
                  </a:cubicBezTo>
                  <a:cubicBezTo>
                    <a:pt x="12440" y="6095"/>
                    <a:pt x="12463" y="6095"/>
                    <a:pt x="12463" y="6118"/>
                  </a:cubicBezTo>
                  <a:cubicBezTo>
                    <a:pt x="12508" y="6118"/>
                    <a:pt x="12554" y="6141"/>
                    <a:pt x="12577" y="6186"/>
                  </a:cubicBezTo>
                  <a:cubicBezTo>
                    <a:pt x="12623" y="6232"/>
                    <a:pt x="12645" y="6255"/>
                    <a:pt x="12668" y="6301"/>
                  </a:cubicBezTo>
                  <a:cubicBezTo>
                    <a:pt x="12714" y="6392"/>
                    <a:pt x="12714" y="6483"/>
                    <a:pt x="12714" y="6552"/>
                  </a:cubicBezTo>
                  <a:cubicBezTo>
                    <a:pt x="12714" y="6666"/>
                    <a:pt x="12714" y="6757"/>
                    <a:pt x="12691" y="6848"/>
                  </a:cubicBezTo>
                  <a:cubicBezTo>
                    <a:pt x="12691" y="6962"/>
                    <a:pt x="12691" y="7077"/>
                    <a:pt x="12668" y="7168"/>
                  </a:cubicBezTo>
                  <a:cubicBezTo>
                    <a:pt x="12668" y="7328"/>
                    <a:pt x="12645" y="7487"/>
                    <a:pt x="12623" y="7670"/>
                  </a:cubicBezTo>
                  <a:cubicBezTo>
                    <a:pt x="12600" y="7830"/>
                    <a:pt x="12577" y="7990"/>
                    <a:pt x="12554" y="8172"/>
                  </a:cubicBezTo>
                  <a:cubicBezTo>
                    <a:pt x="12508" y="8309"/>
                    <a:pt x="12486" y="8446"/>
                    <a:pt x="12486" y="8583"/>
                  </a:cubicBezTo>
                  <a:lnTo>
                    <a:pt x="12463" y="8720"/>
                  </a:lnTo>
                  <a:lnTo>
                    <a:pt x="12417" y="8903"/>
                  </a:lnTo>
                  <a:cubicBezTo>
                    <a:pt x="12394" y="9017"/>
                    <a:pt x="12394" y="9131"/>
                    <a:pt x="12371" y="9245"/>
                  </a:cubicBezTo>
                  <a:cubicBezTo>
                    <a:pt x="12349" y="9336"/>
                    <a:pt x="12349" y="9405"/>
                    <a:pt x="12349" y="9473"/>
                  </a:cubicBezTo>
                  <a:cubicBezTo>
                    <a:pt x="12326" y="9565"/>
                    <a:pt x="12303" y="9679"/>
                    <a:pt x="12303" y="9770"/>
                  </a:cubicBezTo>
                  <a:cubicBezTo>
                    <a:pt x="12280" y="9838"/>
                    <a:pt x="12280" y="9884"/>
                    <a:pt x="12280" y="9953"/>
                  </a:cubicBezTo>
                  <a:lnTo>
                    <a:pt x="12257" y="10044"/>
                  </a:lnTo>
                  <a:cubicBezTo>
                    <a:pt x="12257" y="10112"/>
                    <a:pt x="12235" y="10181"/>
                    <a:pt x="12235" y="10249"/>
                  </a:cubicBezTo>
                  <a:lnTo>
                    <a:pt x="12235" y="10295"/>
                  </a:lnTo>
                  <a:lnTo>
                    <a:pt x="12212" y="10409"/>
                  </a:lnTo>
                  <a:cubicBezTo>
                    <a:pt x="12212" y="10455"/>
                    <a:pt x="12212" y="10500"/>
                    <a:pt x="12189" y="10569"/>
                  </a:cubicBezTo>
                  <a:lnTo>
                    <a:pt x="12189" y="10637"/>
                  </a:lnTo>
                  <a:cubicBezTo>
                    <a:pt x="12189" y="10706"/>
                    <a:pt x="12189" y="10774"/>
                    <a:pt x="12166" y="10843"/>
                  </a:cubicBezTo>
                  <a:lnTo>
                    <a:pt x="12166" y="10911"/>
                  </a:lnTo>
                  <a:cubicBezTo>
                    <a:pt x="12166" y="10980"/>
                    <a:pt x="12143" y="11048"/>
                    <a:pt x="12143" y="11117"/>
                  </a:cubicBezTo>
                  <a:cubicBezTo>
                    <a:pt x="12143" y="11185"/>
                    <a:pt x="12120" y="11231"/>
                    <a:pt x="12120" y="11276"/>
                  </a:cubicBezTo>
                  <a:lnTo>
                    <a:pt x="12098" y="11368"/>
                  </a:lnTo>
                  <a:lnTo>
                    <a:pt x="12075" y="11482"/>
                  </a:lnTo>
                  <a:cubicBezTo>
                    <a:pt x="12075" y="11528"/>
                    <a:pt x="12075" y="11596"/>
                    <a:pt x="12052" y="11642"/>
                  </a:cubicBezTo>
                  <a:cubicBezTo>
                    <a:pt x="12052" y="11733"/>
                    <a:pt x="12029" y="11824"/>
                    <a:pt x="12029" y="11938"/>
                  </a:cubicBezTo>
                  <a:lnTo>
                    <a:pt x="12006" y="11961"/>
                  </a:lnTo>
                  <a:cubicBezTo>
                    <a:pt x="12006" y="12007"/>
                    <a:pt x="12006" y="12075"/>
                    <a:pt x="11983" y="12121"/>
                  </a:cubicBezTo>
                  <a:cubicBezTo>
                    <a:pt x="12029" y="12167"/>
                    <a:pt x="12052" y="12235"/>
                    <a:pt x="12052" y="12304"/>
                  </a:cubicBezTo>
                  <a:lnTo>
                    <a:pt x="12029" y="12441"/>
                  </a:lnTo>
                  <a:cubicBezTo>
                    <a:pt x="12029" y="12532"/>
                    <a:pt x="12006" y="12623"/>
                    <a:pt x="11983" y="12714"/>
                  </a:cubicBezTo>
                  <a:cubicBezTo>
                    <a:pt x="11961" y="12806"/>
                    <a:pt x="11938" y="12920"/>
                    <a:pt x="11938" y="13011"/>
                  </a:cubicBezTo>
                  <a:cubicBezTo>
                    <a:pt x="11915" y="13102"/>
                    <a:pt x="11892" y="13217"/>
                    <a:pt x="11892" y="13308"/>
                  </a:cubicBezTo>
                  <a:cubicBezTo>
                    <a:pt x="11892" y="13399"/>
                    <a:pt x="11869" y="13468"/>
                    <a:pt x="11869" y="13536"/>
                  </a:cubicBezTo>
                  <a:lnTo>
                    <a:pt x="11869" y="13605"/>
                  </a:lnTo>
                  <a:cubicBezTo>
                    <a:pt x="11869" y="13673"/>
                    <a:pt x="11869" y="13719"/>
                    <a:pt x="11869" y="13787"/>
                  </a:cubicBezTo>
                  <a:cubicBezTo>
                    <a:pt x="11847" y="13833"/>
                    <a:pt x="11847" y="13879"/>
                    <a:pt x="11847" y="13924"/>
                  </a:cubicBezTo>
                  <a:cubicBezTo>
                    <a:pt x="11847" y="13993"/>
                    <a:pt x="11847" y="14061"/>
                    <a:pt x="11824" y="14130"/>
                  </a:cubicBezTo>
                  <a:cubicBezTo>
                    <a:pt x="11801" y="14198"/>
                    <a:pt x="11755" y="14244"/>
                    <a:pt x="11687" y="14267"/>
                  </a:cubicBezTo>
                  <a:lnTo>
                    <a:pt x="11892" y="14426"/>
                  </a:lnTo>
                  <a:cubicBezTo>
                    <a:pt x="12212" y="14677"/>
                    <a:pt x="12486" y="14883"/>
                    <a:pt x="12737" y="15065"/>
                  </a:cubicBezTo>
                  <a:cubicBezTo>
                    <a:pt x="12919" y="15202"/>
                    <a:pt x="13079" y="15317"/>
                    <a:pt x="13239" y="15431"/>
                  </a:cubicBezTo>
                  <a:cubicBezTo>
                    <a:pt x="13239" y="15385"/>
                    <a:pt x="13262" y="15339"/>
                    <a:pt x="13307" y="15294"/>
                  </a:cubicBezTo>
                  <a:cubicBezTo>
                    <a:pt x="13307" y="15271"/>
                    <a:pt x="13330" y="15271"/>
                    <a:pt x="13353" y="15271"/>
                  </a:cubicBezTo>
                  <a:cubicBezTo>
                    <a:pt x="13376" y="15225"/>
                    <a:pt x="13399" y="15180"/>
                    <a:pt x="13421" y="15134"/>
                  </a:cubicBezTo>
                  <a:lnTo>
                    <a:pt x="13444" y="15111"/>
                  </a:lnTo>
                  <a:cubicBezTo>
                    <a:pt x="13490" y="15020"/>
                    <a:pt x="13558" y="14951"/>
                    <a:pt x="13604" y="14860"/>
                  </a:cubicBezTo>
                  <a:lnTo>
                    <a:pt x="13627" y="14837"/>
                  </a:lnTo>
                  <a:cubicBezTo>
                    <a:pt x="13673" y="14792"/>
                    <a:pt x="13695" y="14723"/>
                    <a:pt x="13741" y="14677"/>
                  </a:cubicBezTo>
                  <a:lnTo>
                    <a:pt x="13809" y="14586"/>
                  </a:lnTo>
                  <a:cubicBezTo>
                    <a:pt x="13832" y="14540"/>
                    <a:pt x="13855" y="14495"/>
                    <a:pt x="13878" y="14472"/>
                  </a:cubicBezTo>
                  <a:cubicBezTo>
                    <a:pt x="13901" y="14404"/>
                    <a:pt x="13946" y="14358"/>
                    <a:pt x="13969" y="14312"/>
                  </a:cubicBezTo>
                  <a:lnTo>
                    <a:pt x="14038" y="14221"/>
                  </a:lnTo>
                  <a:cubicBezTo>
                    <a:pt x="14061" y="14175"/>
                    <a:pt x="14083" y="14130"/>
                    <a:pt x="14129" y="14084"/>
                  </a:cubicBezTo>
                  <a:cubicBezTo>
                    <a:pt x="14175" y="14015"/>
                    <a:pt x="14220" y="13947"/>
                    <a:pt x="14266" y="13856"/>
                  </a:cubicBezTo>
                  <a:lnTo>
                    <a:pt x="14289" y="13833"/>
                  </a:lnTo>
                  <a:cubicBezTo>
                    <a:pt x="14334" y="13764"/>
                    <a:pt x="14380" y="13673"/>
                    <a:pt x="14426" y="13605"/>
                  </a:cubicBezTo>
                  <a:cubicBezTo>
                    <a:pt x="14471" y="13559"/>
                    <a:pt x="14494" y="13513"/>
                    <a:pt x="14540" y="13491"/>
                  </a:cubicBezTo>
                  <a:lnTo>
                    <a:pt x="14586" y="13399"/>
                  </a:lnTo>
                  <a:lnTo>
                    <a:pt x="14631" y="13376"/>
                  </a:lnTo>
                  <a:cubicBezTo>
                    <a:pt x="14654" y="13308"/>
                    <a:pt x="14700" y="13262"/>
                    <a:pt x="14768" y="13217"/>
                  </a:cubicBezTo>
                  <a:cubicBezTo>
                    <a:pt x="14814" y="13171"/>
                    <a:pt x="14859" y="13148"/>
                    <a:pt x="14905" y="13125"/>
                  </a:cubicBezTo>
                  <a:cubicBezTo>
                    <a:pt x="14951" y="13102"/>
                    <a:pt x="14974" y="13080"/>
                    <a:pt x="15019" y="13057"/>
                  </a:cubicBezTo>
                  <a:cubicBezTo>
                    <a:pt x="15042" y="13034"/>
                    <a:pt x="15088" y="13011"/>
                    <a:pt x="15156" y="12966"/>
                  </a:cubicBezTo>
                  <a:cubicBezTo>
                    <a:pt x="15202" y="12943"/>
                    <a:pt x="15225" y="12897"/>
                    <a:pt x="15270" y="12874"/>
                  </a:cubicBezTo>
                  <a:cubicBezTo>
                    <a:pt x="15293" y="12851"/>
                    <a:pt x="15316" y="12829"/>
                    <a:pt x="15362" y="12806"/>
                  </a:cubicBezTo>
                  <a:cubicBezTo>
                    <a:pt x="15453" y="12737"/>
                    <a:pt x="15521" y="12692"/>
                    <a:pt x="15613" y="12646"/>
                  </a:cubicBezTo>
                  <a:cubicBezTo>
                    <a:pt x="15704" y="12577"/>
                    <a:pt x="15795" y="12555"/>
                    <a:pt x="15887" y="12509"/>
                  </a:cubicBezTo>
                  <a:cubicBezTo>
                    <a:pt x="15955" y="12486"/>
                    <a:pt x="16001" y="12463"/>
                    <a:pt x="16069" y="12441"/>
                  </a:cubicBezTo>
                  <a:cubicBezTo>
                    <a:pt x="16115" y="12441"/>
                    <a:pt x="16160" y="12441"/>
                    <a:pt x="16229" y="12418"/>
                  </a:cubicBezTo>
                  <a:cubicBezTo>
                    <a:pt x="16275" y="12418"/>
                    <a:pt x="16297" y="12463"/>
                    <a:pt x="16320" y="12486"/>
                  </a:cubicBezTo>
                  <a:cubicBezTo>
                    <a:pt x="16366" y="12509"/>
                    <a:pt x="16412" y="12532"/>
                    <a:pt x="16434" y="12555"/>
                  </a:cubicBezTo>
                  <a:cubicBezTo>
                    <a:pt x="16457" y="12577"/>
                    <a:pt x="16457" y="12600"/>
                    <a:pt x="16480" y="12646"/>
                  </a:cubicBezTo>
                  <a:cubicBezTo>
                    <a:pt x="16480" y="12669"/>
                    <a:pt x="16480" y="12669"/>
                    <a:pt x="16480" y="12692"/>
                  </a:cubicBezTo>
                  <a:cubicBezTo>
                    <a:pt x="16480" y="12714"/>
                    <a:pt x="16480" y="12737"/>
                    <a:pt x="16480" y="12760"/>
                  </a:cubicBezTo>
                  <a:cubicBezTo>
                    <a:pt x="16480" y="12806"/>
                    <a:pt x="16480" y="12851"/>
                    <a:pt x="16480" y="12897"/>
                  </a:cubicBezTo>
                  <a:cubicBezTo>
                    <a:pt x="16457" y="12988"/>
                    <a:pt x="16434" y="13057"/>
                    <a:pt x="16412" y="13125"/>
                  </a:cubicBezTo>
                  <a:cubicBezTo>
                    <a:pt x="16389" y="13217"/>
                    <a:pt x="16366" y="13285"/>
                    <a:pt x="16343" y="13376"/>
                  </a:cubicBezTo>
                  <a:lnTo>
                    <a:pt x="16297" y="13468"/>
                  </a:lnTo>
                  <a:cubicBezTo>
                    <a:pt x="16275" y="13536"/>
                    <a:pt x="16252" y="13582"/>
                    <a:pt x="16229" y="13627"/>
                  </a:cubicBezTo>
                  <a:cubicBezTo>
                    <a:pt x="16206" y="13696"/>
                    <a:pt x="16183" y="13787"/>
                    <a:pt x="16183" y="13856"/>
                  </a:cubicBezTo>
                  <a:cubicBezTo>
                    <a:pt x="16160" y="13924"/>
                    <a:pt x="16138" y="13970"/>
                    <a:pt x="16115" y="14038"/>
                  </a:cubicBezTo>
                  <a:cubicBezTo>
                    <a:pt x="16092" y="14084"/>
                    <a:pt x="16092" y="14152"/>
                    <a:pt x="16069" y="14198"/>
                  </a:cubicBezTo>
                  <a:cubicBezTo>
                    <a:pt x="16046" y="14289"/>
                    <a:pt x="16001" y="14381"/>
                    <a:pt x="15978" y="14449"/>
                  </a:cubicBezTo>
                  <a:cubicBezTo>
                    <a:pt x="15932" y="14518"/>
                    <a:pt x="15887" y="14609"/>
                    <a:pt x="15818" y="14677"/>
                  </a:cubicBezTo>
                  <a:lnTo>
                    <a:pt x="15795" y="14723"/>
                  </a:lnTo>
                  <a:cubicBezTo>
                    <a:pt x="15750" y="14792"/>
                    <a:pt x="15727" y="14860"/>
                    <a:pt x="15681" y="14906"/>
                  </a:cubicBezTo>
                  <a:lnTo>
                    <a:pt x="15613" y="15043"/>
                  </a:lnTo>
                  <a:cubicBezTo>
                    <a:pt x="15521" y="15157"/>
                    <a:pt x="15453" y="15271"/>
                    <a:pt x="15362" y="15385"/>
                  </a:cubicBezTo>
                  <a:cubicBezTo>
                    <a:pt x="15316" y="15453"/>
                    <a:pt x="15270" y="15545"/>
                    <a:pt x="15202" y="15613"/>
                  </a:cubicBezTo>
                  <a:lnTo>
                    <a:pt x="15156" y="15705"/>
                  </a:lnTo>
                  <a:cubicBezTo>
                    <a:pt x="15133" y="15750"/>
                    <a:pt x="15111" y="15796"/>
                    <a:pt x="15065" y="15842"/>
                  </a:cubicBezTo>
                  <a:cubicBezTo>
                    <a:pt x="15042" y="15887"/>
                    <a:pt x="15019" y="15933"/>
                    <a:pt x="14996" y="15978"/>
                  </a:cubicBezTo>
                  <a:lnTo>
                    <a:pt x="14928" y="16070"/>
                  </a:lnTo>
                  <a:lnTo>
                    <a:pt x="14905" y="16115"/>
                  </a:lnTo>
                  <a:cubicBezTo>
                    <a:pt x="14882" y="16138"/>
                    <a:pt x="14859" y="16161"/>
                    <a:pt x="14837" y="16184"/>
                  </a:cubicBezTo>
                  <a:lnTo>
                    <a:pt x="14837" y="16207"/>
                  </a:lnTo>
                  <a:cubicBezTo>
                    <a:pt x="14814" y="16230"/>
                    <a:pt x="14791" y="16252"/>
                    <a:pt x="14745" y="16275"/>
                  </a:cubicBezTo>
                  <a:cubicBezTo>
                    <a:pt x="14745" y="16298"/>
                    <a:pt x="14745" y="16298"/>
                    <a:pt x="14745" y="16321"/>
                  </a:cubicBezTo>
                  <a:cubicBezTo>
                    <a:pt x="14768" y="16298"/>
                    <a:pt x="14791" y="16275"/>
                    <a:pt x="14837" y="16275"/>
                  </a:cubicBezTo>
                  <a:cubicBezTo>
                    <a:pt x="14859" y="16275"/>
                    <a:pt x="14882" y="16298"/>
                    <a:pt x="14905" y="16298"/>
                  </a:cubicBezTo>
                  <a:cubicBezTo>
                    <a:pt x="14928" y="16275"/>
                    <a:pt x="14951" y="16230"/>
                    <a:pt x="14996" y="16207"/>
                  </a:cubicBezTo>
                  <a:cubicBezTo>
                    <a:pt x="15042" y="16184"/>
                    <a:pt x="15088" y="16161"/>
                    <a:pt x="15133" y="16138"/>
                  </a:cubicBezTo>
                  <a:cubicBezTo>
                    <a:pt x="15202" y="16115"/>
                    <a:pt x="15293" y="16093"/>
                    <a:pt x="15362" y="16047"/>
                  </a:cubicBezTo>
                  <a:cubicBezTo>
                    <a:pt x="15407" y="16024"/>
                    <a:pt x="15453" y="16001"/>
                    <a:pt x="15521" y="15978"/>
                  </a:cubicBezTo>
                  <a:lnTo>
                    <a:pt x="15613" y="15933"/>
                  </a:lnTo>
                  <a:cubicBezTo>
                    <a:pt x="15704" y="15887"/>
                    <a:pt x="15795" y="15842"/>
                    <a:pt x="15864" y="15796"/>
                  </a:cubicBezTo>
                  <a:cubicBezTo>
                    <a:pt x="15909" y="15773"/>
                    <a:pt x="15955" y="15750"/>
                    <a:pt x="16024" y="15727"/>
                  </a:cubicBezTo>
                  <a:cubicBezTo>
                    <a:pt x="16115" y="15659"/>
                    <a:pt x="16206" y="15613"/>
                    <a:pt x="16320" y="15545"/>
                  </a:cubicBezTo>
                  <a:lnTo>
                    <a:pt x="16412" y="15499"/>
                  </a:lnTo>
                  <a:cubicBezTo>
                    <a:pt x="16526" y="15453"/>
                    <a:pt x="16640" y="15385"/>
                    <a:pt x="16754" y="15339"/>
                  </a:cubicBezTo>
                  <a:cubicBezTo>
                    <a:pt x="16868" y="15271"/>
                    <a:pt x="17005" y="15202"/>
                    <a:pt x="17119" y="15157"/>
                  </a:cubicBezTo>
                  <a:cubicBezTo>
                    <a:pt x="17165" y="15134"/>
                    <a:pt x="17210" y="15111"/>
                    <a:pt x="17279" y="15088"/>
                  </a:cubicBezTo>
                  <a:lnTo>
                    <a:pt x="17416" y="15088"/>
                  </a:lnTo>
                  <a:cubicBezTo>
                    <a:pt x="17439" y="15111"/>
                    <a:pt x="17439" y="15111"/>
                    <a:pt x="17462" y="15111"/>
                  </a:cubicBezTo>
                  <a:cubicBezTo>
                    <a:pt x="17507" y="15088"/>
                    <a:pt x="17576" y="15088"/>
                    <a:pt x="17621" y="15088"/>
                  </a:cubicBezTo>
                  <a:cubicBezTo>
                    <a:pt x="17713" y="15065"/>
                    <a:pt x="17781" y="15043"/>
                    <a:pt x="17850" y="15043"/>
                  </a:cubicBezTo>
                  <a:cubicBezTo>
                    <a:pt x="17941" y="15020"/>
                    <a:pt x="18032" y="14997"/>
                    <a:pt x="18101" y="14997"/>
                  </a:cubicBezTo>
                  <a:cubicBezTo>
                    <a:pt x="18192" y="14974"/>
                    <a:pt x="18306" y="14974"/>
                    <a:pt x="18420" y="14974"/>
                  </a:cubicBezTo>
                  <a:lnTo>
                    <a:pt x="18671" y="14974"/>
                  </a:lnTo>
                  <a:cubicBezTo>
                    <a:pt x="18717" y="14997"/>
                    <a:pt x="18785" y="14997"/>
                    <a:pt x="18854" y="15020"/>
                  </a:cubicBezTo>
                  <a:cubicBezTo>
                    <a:pt x="18968" y="15065"/>
                    <a:pt x="19059" y="15134"/>
                    <a:pt x="19105" y="15248"/>
                  </a:cubicBezTo>
                  <a:cubicBezTo>
                    <a:pt x="19151" y="15317"/>
                    <a:pt x="19128" y="15431"/>
                    <a:pt x="19082" y="15522"/>
                  </a:cubicBezTo>
                  <a:lnTo>
                    <a:pt x="19082" y="15545"/>
                  </a:lnTo>
                  <a:cubicBezTo>
                    <a:pt x="19082" y="15568"/>
                    <a:pt x="19059" y="15590"/>
                    <a:pt x="19036" y="15613"/>
                  </a:cubicBezTo>
                  <a:cubicBezTo>
                    <a:pt x="19036" y="15636"/>
                    <a:pt x="19014" y="15659"/>
                    <a:pt x="18991" y="15682"/>
                  </a:cubicBezTo>
                  <a:cubicBezTo>
                    <a:pt x="18945" y="15705"/>
                    <a:pt x="18922" y="15727"/>
                    <a:pt x="18877" y="15773"/>
                  </a:cubicBezTo>
                  <a:cubicBezTo>
                    <a:pt x="18831" y="15796"/>
                    <a:pt x="18808" y="15819"/>
                    <a:pt x="18763" y="15842"/>
                  </a:cubicBezTo>
                  <a:lnTo>
                    <a:pt x="18740" y="15887"/>
                  </a:lnTo>
                  <a:cubicBezTo>
                    <a:pt x="18717" y="15910"/>
                    <a:pt x="18671" y="15956"/>
                    <a:pt x="18648" y="16001"/>
                  </a:cubicBezTo>
                  <a:cubicBezTo>
                    <a:pt x="18603" y="16024"/>
                    <a:pt x="18534" y="16070"/>
                    <a:pt x="18489" y="16115"/>
                  </a:cubicBezTo>
                  <a:cubicBezTo>
                    <a:pt x="18443" y="16138"/>
                    <a:pt x="18420" y="16161"/>
                    <a:pt x="18375" y="16161"/>
                  </a:cubicBezTo>
                  <a:cubicBezTo>
                    <a:pt x="18352" y="16207"/>
                    <a:pt x="18329" y="16230"/>
                    <a:pt x="18306" y="16275"/>
                  </a:cubicBezTo>
                  <a:lnTo>
                    <a:pt x="18283" y="16298"/>
                  </a:lnTo>
                  <a:cubicBezTo>
                    <a:pt x="18260" y="16344"/>
                    <a:pt x="18238" y="16389"/>
                    <a:pt x="18192" y="16435"/>
                  </a:cubicBezTo>
                  <a:cubicBezTo>
                    <a:pt x="18146" y="16503"/>
                    <a:pt x="18123" y="16549"/>
                    <a:pt x="18055" y="16595"/>
                  </a:cubicBezTo>
                  <a:cubicBezTo>
                    <a:pt x="18009" y="16640"/>
                    <a:pt x="17918" y="16686"/>
                    <a:pt x="17827" y="16732"/>
                  </a:cubicBezTo>
                  <a:cubicBezTo>
                    <a:pt x="17804" y="16732"/>
                    <a:pt x="17781" y="16755"/>
                    <a:pt x="17758" y="16755"/>
                  </a:cubicBezTo>
                  <a:cubicBezTo>
                    <a:pt x="17713" y="16777"/>
                    <a:pt x="17690" y="16800"/>
                    <a:pt x="17644" y="16800"/>
                  </a:cubicBezTo>
                  <a:cubicBezTo>
                    <a:pt x="17598" y="16823"/>
                    <a:pt x="17553" y="16846"/>
                    <a:pt x="17507" y="16869"/>
                  </a:cubicBezTo>
                  <a:cubicBezTo>
                    <a:pt x="17462" y="16891"/>
                    <a:pt x="17416" y="16914"/>
                    <a:pt x="17370" y="16937"/>
                  </a:cubicBezTo>
                  <a:cubicBezTo>
                    <a:pt x="17325" y="16960"/>
                    <a:pt x="17279" y="16983"/>
                    <a:pt x="17233" y="17006"/>
                  </a:cubicBezTo>
                  <a:lnTo>
                    <a:pt x="17142" y="17051"/>
                  </a:lnTo>
                  <a:cubicBezTo>
                    <a:pt x="17096" y="17074"/>
                    <a:pt x="17028" y="17120"/>
                    <a:pt x="16982" y="17143"/>
                  </a:cubicBezTo>
                  <a:lnTo>
                    <a:pt x="16959" y="17165"/>
                  </a:lnTo>
                  <a:lnTo>
                    <a:pt x="16914" y="17188"/>
                  </a:lnTo>
                  <a:cubicBezTo>
                    <a:pt x="16868" y="17211"/>
                    <a:pt x="16822" y="17257"/>
                    <a:pt x="16777" y="17279"/>
                  </a:cubicBezTo>
                  <a:lnTo>
                    <a:pt x="16708" y="17302"/>
                  </a:lnTo>
                  <a:cubicBezTo>
                    <a:pt x="16663" y="17325"/>
                    <a:pt x="16617" y="17348"/>
                    <a:pt x="16571" y="17371"/>
                  </a:cubicBezTo>
                  <a:lnTo>
                    <a:pt x="16526" y="17394"/>
                  </a:lnTo>
                  <a:lnTo>
                    <a:pt x="16457" y="17439"/>
                  </a:lnTo>
                  <a:cubicBezTo>
                    <a:pt x="16434" y="17462"/>
                    <a:pt x="16412" y="17462"/>
                    <a:pt x="16366" y="17485"/>
                  </a:cubicBezTo>
                  <a:lnTo>
                    <a:pt x="16389" y="17485"/>
                  </a:lnTo>
                  <a:cubicBezTo>
                    <a:pt x="16457" y="17531"/>
                    <a:pt x="16526" y="17553"/>
                    <a:pt x="16594" y="17599"/>
                  </a:cubicBezTo>
                  <a:cubicBezTo>
                    <a:pt x="16663" y="17668"/>
                    <a:pt x="16731" y="17713"/>
                    <a:pt x="16800" y="17759"/>
                  </a:cubicBezTo>
                  <a:cubicBezTo>
                    <a:pt x="16891" y="17804"/>
                    <a:pt x="16982" y="17873"/>
                    <a:pt x="17074" y="17919"/>
                  </a:cubicBezTo>
                  <a:cubicBezTo>
                    <a:pt x="17142" y="17964"/>
                    <a:pt x="17210" y="18010"/>
                    <a:pt x="17279" y="18056"/>
                  </a:cubicBezTo>
                  <a:cubicBezTo>
                    <a:pt x="17347" y="18101"/>
                    <a:pt x="17439" y="18147"/>
                    <a:pt x="17507" y="18193"/>
                  </a:cubicBezTo>
                  <a:cubicBezTo>
                    <a:pt x="17598" y="18238"/>
                    <a:pt x="17667" y="18284"/>
                    <a:pt x="17735" y="18329"/>
                  </a:cubicBezTo>
                  <a:cubicBezTo>
                    <a:pt x="17850" y="18375"/>
                    <a:pt x="17941" y="18444"/>
                    <a:pt x="18032" y="18512"/>
                  </a:cubicBezTo>
                  <a:lnTo>
                    <a:pt x="18192" y="18626"/>
                  </a:lnTo>
                  <a:cubicBezTo>
                    <a:pt x="18283" y="18672"/>
                    <a:pt x="18397" y="18740"/>
                    <a:pt x="18489" y="18809"/>
                  </a:cubicBezTo>
                  <a:lnTo>
                    <a:pt x="18603" y="18854"/>
                  </a:lnTo>
                  <a:cubicBezTo>
                    <a:pt x="18671" y="18900"/>
                    <a:pt x="18740" y="18946"/>
                    <a:pt x="18808" y="18991"/>
                  </a:cubicBezTo>
                  <a:cubicBezTo>
                    <a:pt x="18854" y="18991"/>
                    <a:pt x="18900" y="19014"/>
                    <a:pt x="18922" y="19037"/>
                  </a:cubicBezTo>
                  <a:cubicBezTo>
                    <a:pt x="18968" y="19060"/>
                    <a:pt x="18991" y="19060"/>
                    <a:pt x="19014" y="19083"/>
                  </a:cubicBezTo>
                  <a:cubicBezTo>
                    <a:pt x="19082" y="19128"/>
                    <a:pt x="19173" y="19151"/>
                    <a:pt x="19219" y="19174"/>
                  </a:cubicBezTo>
                  <a:lnTo>
                    <a:pt x="19196" y="19174"/>
                  </a:lnTo>
                  <a:cubicBezTo>
                    <a:pt x="19288" y="19220"/>
                    <a:pt x="19379" y="19265"/>
                    <a:pt x="19470" y="19334"/>
                  </a:cubicBezTo>
                  <a:cubicBezTo>
                    <a:pt x="19584" y="19379"/>
                    <a:pt x="19653" y="19425"/>
                    <a:pt x="19721" y="19494"/>
                  </a:cubicBezTo>
                  <a:cubicBezTo>
                    <a:pt x="19744" y="19471"/>
                    <a:pt x="19767" y="19471"/>
                    <a:pt x="19790" y="19471"/>
                  </a:cubicBezTo>
                  <a:cubicBezTo>
                    <a:pt x="19835" y="19471"/>
                    <a:pt x="19858" y="19494"/>
                    <a:pt x="19881" y="19494"/>
                  </a:cubicBezTo>
                  <a:cubicBezTo>
                    <a:pt x="19972" y="19562"/>
                    <a:pt x="19995" y="19676"/>
                    <a:pt x="19949" y="19767"/>
                  </a:cubicBezTo>
                  <a:cubicBezTo>
                    <a:pt x="19927" y="19790"/>
                    <a:pt x="19904" y="19836"/>
                    <a:pt x="19881" y="19882"/>
                  </a:cubicBezTo>
                  <a:cubicBezTo>
                    <a:pt x="19858" y="19950"/>
                    <a:pt x="19835" y="20041"/>
                    <a:pt x="19790" y="20110"/>
                  </a:cubicBezTo>
                  <a:lnTo>
                    <a:pt x="19790" y="20155"/>
                  </a:lnTo>
                  <a:lnTo>
                    <a:pt x="19767" y="20247"/>
                  </a:lnTo>
                  <a:cubicBezTo>
                    <a:pt x="19744" y="20315"/>
                    <a:pt x="19721" y="20384"/>
                    <a:pt x="19698" y="20475"/>
                  </a:cubicBezTo>
                  <a:cubicBezTo>
                    <a:pt x="19653" y="20680"/>
                    <a:pt x="19561" y="20909"/>
                    <a:pt x="19470" y="21068"/>
                  </a:cubicBezTo>
                  <a:cubicBezTo>
                    <a:pt x="19402" y="21205"/>
                    <a:pt x="19333" y="21342"/>
                    <a:pt x="19265" y="21479"/>
                  </a:cubicBezTo>
                  <a:lnTo>
                    <a:pt x="19196" y="21593"/>
                  </a:lnTo>
                  <a:cubicBezTo>
                    <a:pt x="19151" y="21685"/>
                    <a:pt x="19082" y="21776"/>
                    <a:pt x="19036" y="21890"/>
                  </a:cubicBezTo>
                  <a:cubicBezTo>
                    <a:pt x="19014" y="21913"/>
                    <a:pt x="18991" y="21959"/>
                    <a:pt x="18991" y="21981"/>
                  </a:cubicBezTo>
                  <a:cubicBezTo>
                    <a:pt x="18968" y="22027"/>
                    <a:pt x="18945" y="22050"/>
                    <a:pt x="18922" y="22096"/>
                  </a:cubicBezTo>
                  <a:lnTo>
                    <a:pt x="18900" y="22141"/>
                  </a:lnTo>
                  <a:lnTo>
                    <a:pt x="18831" y="22278"/>
                  </a:lnTo>
                  <a:cubicBezTo>
                    <a:pt x="18763" y="22392"/>
                    <a:pt x="18694" y="22506"/>
                    <a:pt x="18603" y="22666"/>
                  </a:cubicBezTo>
                  <a:cubicBezTo>
                    <a:pt x="18534" y="22803"/>
                    <a:pt x="18443" y="22940"/>
                    <a:pt x="18352" y="23077"/>
                  </a:cubicBezTo>
                  <a:lnTo>
                    <a:pt x="18283" y="23168"/>
                  </a:lnTo>
                  <a:lnTo>
                    <a:pt x="18215" y="23283"/>
                  </a:lnTo>
                  <a:cubicBezTo>
                    <a:pt x="18146" y="23397"/>
                    <a:pt x="18055" y="23511"/>
                    <a:pt x="17987" y="23625"/>
                  </a:cubicBezTo>
                  <a:cubicBezTo>
                    <a:pt x="17964" y="23693"/>
                    <a:pt x="17918" y="23762"/>
                    <a:pt x="17895" y="23808"/>
                  </a:cubicBezTo>
                  <a:cubicBezTo>
                    <a:pt x="17827" y="23899"/>
                    <a:pt x="17781" y="23990"/>
                    <a:pt x="17735" y="24081"/>
                  </a:cubicBezTo>
                  <a:cubicBezTo>
                    <a:pt x="17713" y="24127"/>
                    <a:pt x="17667" y="24173"/>
                    <a:pt x="17644" y="24218"/>
                  </a:cubicBezTo>
                  <a:cubicBezTo>
                    <a:pt x="17621" y="24264"/>
                    <a:pt x="17598" y="24287"/>
                    <a:pt x="17576" y="24333"/>
                  </a:cubicBezTo>
                  <a:cubicBezTo>
                    <a:pt x="17530" y="24424"/>
                    <a:pt x="17484" y="24492"/>
                    <a:pt x="17439" y="24584"/>
                  </a:cubicBezTo>
                  <a:lnTo>
                    <a:pt x="16982" y="25246"/>
                  </a:lnTo>
                  <a:lnTo>
                    <a:pt x="16822" y="25497"/>
                  </a:lnTo>
                  <a:cubicBezTo>
                    <a:pt x="16777" y="25542"/>
                    <a:pt x="16754" y="25611"/>
                    <a:pt x="16708" y="25656"/>
                  </a:cubicBezTo>
                  <a:lnTo>
                    <a:pt x="16663" y="25725"/>
                  </a:lnTo>
                  <a:cubicBezTo>
                    <a:pt x="16640" y="25770"/>
                    <a:pt x="16594" y="25816"/>
                    <a:pt x="16571" y="25862"/>
                  </a:cubicBezTo>
                  <a:lnTo>
                    <a:pt x="16503" y="25953"/>
                  </a:lnTo>
                  <a:cubicBezTo>
                    <a:pt x="16480" y="25999"/>
                    <a:pt x="16434" y="26067"/>
                    <a:pt x="16412" y="26113"/>
                  </a:cubicBezTo>
                  <a:lnTo>
                    <a:pt x="16343" y="26204"/>
                  </a:lnTo>
                  <a:lnTo>
                    <a:pt x="16297" y="26273"/>
                  </a:lnTo>
                  <a:cubicBezTo>
                    <a:pt x="16252" y="26318"/>
                    <a:pt x="16229" y="26364"/>
                    <a:pt x="16183" y="26410"/>
                  </a:cubicBezTo>
                  <a:lnTo>
                    <a:pt x="16069" y="26569"/>
                  </a:lnTo>
                  <a:cubicBezTo>
                    <a:pt x="16001" y="26661"/>
                    <a:pt x="15932" y="26775"/>
                    <a:pt x="15864" y="26866"/>
                  </a:cubicBezTo>
                  <a:cubicBezTo>
                    <a:pt x="15795" y="26935"/>
                    <a:pt x="15750" y="27003"/>
                    <a:pt x="15704" y="27072"/>
                  </a:cubicBezTo>
                  <a:cubicBezTo>
                    <a:pt x="15636" y="27163"/>
                    <a:pt x="15567" y="27231"/>
                    <a:pt x="15521" y="27300"/>
                  </a:cubicBezTo>
                  <a:cubicBezTo>
                    <a:pt x="15453" y="27391"/>
                    <a:pt x="15384" y="27460"/>
                    <a:pt x="15339" y="27551"/>
                  </a:cubicBezTo>
                  <a:cubicBezTo>
                    <a:pt x="15179" y="27756"/>
                    <a:pt x="15019" y="27962"/>
                    <a:pt x="14837" y="28167"/>
                  </a:cubicBezTo>
                  <a:lnTo>
                    <a:pt x="14814" y="28190"/>
                  </a:lnTo>
                  <a:cubicBezTo>
                    <a:pt x="14768" y="28236"/>
                    <a:pt x="14723" y="28281"/>
                    <a:pt x="14700" y="28350"/>
                  </a:cubicBezTo>
                  <a:cubicBezTo>
                    <a:pt x="14677" y="28373"/>
                    <a:pt x="14654" y="28395"/>
                    <a:pt x="14608" y="28441"/>
                  </a:cubicBezTo>
                  <a:cubicBezTo>
                    <a:pt x="14586" y="28464"/>
                    <a:pt x="14563" y="28487"/>
                    <a:pt x="14563" y="28510"/>
                  </a:cubicBezTo>
                  <a:cubicBezTo>
                    <a:pt x="14563" y="28532"/>
                    <a:pt x="14540" y="28532"/>
                    <a:pt x="14540" y="28555"/>
                  </a:cubicBezTo>
                  <a:cubicBezTo>
                    <a:pt x="14540" y="28601"/>
                    <a:pt x="14517" y="28624"/>
                    <a:pt x="14494" y="28646"/>
                  </a:cubicBezTo>
                  <a:cubicBezTo>
                    <a:pt x="14471" y="28692"/>
                    <a:pt x="14403" y="28715"/>
                    <a:pt x="14357" y="28715"/>
                  </a:cubicBezTo>
                  <a:lnTo>
                    <a:pt x="14312" y="28715"/>
                  </a:lnTo>
                  <a:cubicBezTo>
                    <a:pt x="14289" y="28692"/>
                    <a:pt x="14243" y="28692"/>
                    <a:pt x="14220" y="28669"/>
                  </a:cubicBezTo>
                  <a:lnTo>
                    <a:pt x="14175" y="28646"/>
                  </a:lnTo>
                  <a:cubicBezTo>
                    <a:pt x="14129" y="28624"/>
                    <a:pt x="14106" y="28601"/>
                    <a:pt x="14061" y="28601"/>
                  </a:cubicBezTo>
                  <a:cubicBezTo>
                    <a:pt x="14015" y="28578"/>
                    <a:pt x="13969" y="28555"/>
                    <a:pt x="13924" y="28532"/>
                  </a:cubicBezTo>
                  <a:lnTo>
                    <a:pt x="13832" y="28487"/>
                  </a:lnTo>
                  <a:lnTo>
                    <a:pt x="13809" y="28464"/>
                  </a:lnTo>
                  <a:cubicBezTo>
                    <a:pt x="13764" y="28441"/>
                    <a:pt x="13695" y="28418"/>
                    <a:pt x="13650" y="28395"/>
                  </a:cubicBezTo>
                  <a:cubicBezTo>
                    <a:pt x="13627" y="28373"/>
                    <a:pt x="13581" y="28373"/>
                    <a:pt x="13558" y="28350"/>
                  </a:cubicBezTo>
                  <a:cubicBezTo>
                    <a:pt x="13513" y="28327"/>
                    <a:pt x="13467" y="28304"/>
                    <a:pt x="13444" y="28281"/>
                  </a:cubicBezTo>
                  <a:lnTo>
                    <a:pt x="13262" y="28190"/>
                  </a:lnTo>
                  <a:cubicBezTo>
                    <a:pt x="13148" y="28144"/>
                    <a:pt x="13056" y="28099"/>
                    <a:pt x="12942" y="28030"/>
                  </a:cubicBezTo>
                  <a:cubicBezTo>
                    <a:pt x="12874" y="27985"/>
                    <a:pt x="12805" y="27962"/>
                    <a:pt x="12714" y="27916"/>
                  </a:cubicBezTo>
                  <a:cubicBezTo>
                    <a:pt x="12645" y="27870"/>
                    <a:pt x="12577" y="27825"/>
                    <a:pt x="12486" y="27779"/>
                  </a:cubicBezTo>
                  <a:cubicBezTo>
                    <a:pt x="12417" y="27756"/>
                    <a:pt x="12349" y="27711"/>
                    <a:pt x="12257" y="27665"/>
                  </a:cubicBezTo>
                  <a:cubicBezTo>
                    <a:pt x="12212" y="27642"/>
                    <a:pt x="12166" y="27619"/>
                    <a:pt x="12120" y="27574"/>
                  </a:cubicBezTo>
                  <a:cubicBezTo>
                    <a:pt x="12098" y="27574"/>
                    <a:pt x="12052" y="27551"/>
                    <a:pt x="12029" y="27528"/>
                  </a:cubicBezTo>
                  <a:cubicBezTo>
                    <a:pt x="11869" y="27437"/>
                    <a:pt x="11710" y="27345"/>
                    <a:pt x="11550" y="27254"/>
                  </a:cubicBezTo>
                  <a:cubicBezTo>
                    <a:pt x="11390" y="27163"/>
                    <a:pt x="11207" y="27072"/>
                    <a:pt x="11048" y="26980"/>
                  </a:cubicBezTo>
                  <a:cubicBezTo>
                    <a:pt x="10956" y="26912"/>
                    <a:pt x="10842" y="26843"/>
                    <a:pt x="10728" y="26775"/>
                  </a:cubicBezTo>
                  <a:lnTo>
                    <a:pt x="10614" y="26706"/>
                  </a:lnTo>
                  <a:cubicBezTo>
                    <a:pt x="10545" y="26661"/>
                    <a:pt x="10477" y="26615"/>
                    <a:pt x="10386" y="26569"/>
                  </a:cubicBezTo>
                  <a:cubicBezTo>
                    <a:pt x="10317" y="26524"/>
                    <a:pt x="10226" y="26455"/>
                    <a:pt x="10135" y="26410"/>
                  </a:cubicBezTo>
                  <a:lnTo>
                    <a:pt x="9952" y="26295"/>
                  </a:lnTo>
                  <a:lnTo>
                    <a:pt x="9678" y="26136"/>
                  </a:lnTo>
                  <a:cubicBezTo>
                    <a:pt x="9610" y="26090"/>
                    <a:pt x="9518" y="26022"/>
                    <a:pt x="9450" y="25976"/>
                  </a:cubicBezTo>
                  <a:cubicBezTo>
                    <a:pt x="9381" y="25930"/>
                    <a:pt x="9290" y="25885"/>
                    <a:pt x="9222" y="25839"/>
                  </a:cubicBezTo>
                  <a:cubicBezTo>
                    <a:pt x="8925" y="25656"/>
                    <a:pt x="8605" y="25451"/>
                    <a:pt x="8309" y="25246"/>
                  </a:cubicBezTo>
                  <a:cubicBezTo>
                    <a:pt x="8217" y="25177"/>
                    <a:pt x="8126" y="25109"/>
                    <a:pt x="8035" y="25063"/>
                  </a:cubicBezTo>
                  <a:cubicBezTo>
                    <a:pt x="7898" y="24949"/>
                    <a:pt x="7761" y="24857"/>
                    <a:pt x="7601" y="24743"/>
                  </a:cubicBezTo>
                  <a:cubicBezTo>
                    <a:pt x="7441" y="24629"/>
                    <a:pt x="7281" y="24515"/>
                    <a:pt x="7099" y="24378"/>
                  </a:cubicBezTo>
                  <a:cubicBezTo>
                    <a:pt x="6962" y="24287"/>
                    <a:pt x="6825" y="24173"/>
                    <a:pt x="6665" y="24059"/>
                  </a:cubicBezTo>
                  <a:cubicBezTo>
                    <a:pt x="6597" y="24013"/>
                    <a:pt x="6505" y="23967"/>
                    <a:pt x="6437" y="23899"/>
                  </a:cubicBezTo>
                  <a:cubicBezTo>
                    <a:pt x="6368" y="23853"/>
                    <a:pt x="6300" y="23808"/>
                    <a:pt x="6231" y="23762"/>
                  </a:cubicBezTo>
                  <a:cubicBezTo>
                    <a:pt x="6095" y="23671"/>
                    <a:pt x="5958" y="23556"/>
                    <a:pt x="5798" y="23419"/>
                  </a:cubicBezTo>
                  <a:cubicBezTo>
                    <a:pt x="5707" y="23374"/>
                    <a:pt x="5638" y="23305"/>
                    <a:pt x="5547" y="23260"/>
                  </a:cubicBezTo>
                  <a:cubicBezTo>
                    <a:pt x="5501" y="23214"/>
                    <a:pt x="5455" y="23191"/>
                    <a:pt x="5410" y="23146"/>
                  </a:cubicBezTo>
                  <a:lnTo>
                    <a:pt x="5318" y="23077"/>
                  </a:lnTo>
                  <a:cubicBezTo>
                    <a:pt x="5113" y="22940"/>
                    <a:pt x="4908" y="22780"/>
                    <a:pt x="4702" y="22621"/>
                  </a:cubicBezTo>
                  <a:cubicBezTo>
                    <a:pt x="4611" y="22552"/>
                    <a:pt x="4542" y="22484"/>
                    <a:pt x="4451" y="22415"/>
                  </a:cubicBezTo>
                  <a:cubicBezTo>
                    <a:pt x="4428" y="22392"/>
                    <a:pt x="4405" y="22370"/>
                    <a:pt x="4360" y="22347"/>
                  </a:cubicBezTo>
                  <a:cubicBezTo>
                    <a:pt x="4314" y="22324"/>
                    <a:pt x="4291" y="22278"/>
                    <a:pt x="4246" y="22255"/>
                  </a:cubicBezTo>
                  <a:cubicBezTo>
                    <a:pt x="4177" y="22210"/>
                    <a:pt x="4109" y="22164"/>
                    <a:pt x="4063" y="22096"/>
                  </a:cubicBezTo>
                  <a:cubicBezTo>
                    <a:pt x="4017" y="22073"/>
                    <a:pt x="3949" y="22027"/>
                    <a:pt x="3903" y="21981"/>
                  </a:cubicBezTo>
                  <a:lnTo>
                    <a:pt x="3835" y="21936"/>
                  </a:lnTo>
                  <a:lnTo>
                    <a:pt x="3766" y="21890"/>
                  </a:lnTo>
                  <a:lnTo>
                    <a:pt x="3629" y="21753"/>
                  </a:lnTo>
                  <a:cubicBezTo>
                    <a:pt x="3538" y="21685"/>
                    <a:pt x="3447" y="21616"/>
                    <a:pt x="3355" y="21548"/>
                  </a:cubicBezTo>
                  <a:cubicBezTo>
                    <a:pt x="3310" y="21502"/>
                    <a:pt x="3241" y="21457"/>
                    <a:pt x="3196" y="21411"/>
                  </a:cubicBezTo>
                  <a:lnTo>
                    <a:pt x="3173" y="21388"/>
                  </a:lnTo>
                  <a:lnTo>
                    <a:pt x="2990" y="21251"/>
                  </a:lnTo>
                  <a:cubicBezTo>
                    <a:pt x="2945" y="21205"/>
                    <a:pt x="2876" y="21137"/>
                    <a:pt x="2831" y="21091"/>
                  </a:cubicBezTo>
                  <a:lnTo>
                    <a:pt x="2808" y="21068"/>
                  </a:lnTo>
                  <a:lnTo>
                    <a:pt x="2716" y="21000"/>
                  </a:lnTo>
                  <a:lnTo>
                    <a:pt x="2602" y="20886"/>
                  </a:lnTo>
                  <a:lnTo>
                    <a:pt x="2579" y="20863"/>
                  </a:lnTo>
                  <a:cubicBezTo>
                    <a:pt x="2511" y="20817"/>
                    <a:pt x="2442" y="20749"/>
                    <a:pt x="2397" y="20680"/>
                  </a:cubicBezTo>
                  <a:cubicBezTo>
                    <a:pt x="2328" y="20635"/>
                    <a:pt x="2283" y="20566"/>
                    <a:pt x="2214" y="20498"/>
                  </a:cubicBezTo>
                  <a:cubicBezTo>
                    <a:pt x="2169" y="20429"/>
                    <a:pt x="2100" y="20361"/>
                    <a:pt x="2054" y="20247"/>
                  </a:cubicBezTo>
                  <a:cubicBezTo>
                    <a:pt x="2032" y="20178"/>
                    <a:pt x="2054" y="20087"/>
                    <a:pt x="2054" y="20019"/>
                  </a:cubicBezTo>
                  <a:cubicBezTo>
                    <a:pt x="2077" y="19996"/>
                    <a:pt x="2077" y="19950"/>
                    <a:pt x="2100" y="19927"/>
                  </a:cubicBezTo>
                  <a:cubicBezTo>
                    <a:pt x="2077" y="19904"/>
                    <a:pt x="2054" y="19882"/>
                    <a:pt x="2054" y="19836"/>
                  </a:cubicBezTo>
                  <a:cubicBezTo>
                    <a:pt x="2054" y="19813"/>
                    <a:pt x="2054" y="19790"/>
                    <a:pt x="2054" y="19767"/>
                  </a:cubicBezTo>
                  <a:cubicBezTo>
                    <a:pt x="2054" y="19722"/>
                    <a:pt x="2054" y="19676"/>
                    <a:pt x="2077" y="19608"/>
                  </a:cubicBezTo>
                  <a:cubicBezTo>
                    <a:pt x="2100" y="19585"/>
                    <a:pt x="2100" y="19539"/>
                    <a:pt x="2123" y="19494"/>
                  </a:cubicBezTo>
                  <a:lnTo>
                    <a:pt x="2146" y="19357"/>
                  </a:lnTo>
                  <a:lnTo>
                    <a:pt x="2191" y="19220"/>
                  </a:lnTo>
                  <a:cubicBezTo>
                    <a:pt x="2237" y="19060"/>
                    <a:pt x="2283" y="18900"/>
                    <a:pt x="2328" y="18740"/>
                  </a:cubicBezTo>
                  <a:lnTo>
                    <a:pt x="2328" y="18695"/>
                  </a:lnTo>
                  <a:cubicBezTo>
                    <a:pt x="2374" y="18535"/>
                    <a:pt x="2420" y="18375"/>
                    <a:pt x="2511" y="18170"/>
                  </a:cubicBezTo>
                  <a:cubicBezTo>
                    <a:pt x="2534" y="18101"/>
                    <a:pt x="2557" y="18010"/>
                    <a:pt x="2602" y="17919"/>
                  </a:cubicBezTo>
                  <a:cubicBezTo>
                    <a:pt x="2625" y="17827"/>
                    <a:pt x="2671" y="17713"/>
                    <a:pt x="2694" y="17622"/>
                  </a:cubicBezTo>
                  <a:cubicBezTo>
                    <a:pt x="2808" y="17302"/>
                    <a:pt x="2945" y="16983"/>
                    <a:pt x="3104" y="16595"/>
                  </a:cubicBezTo>
                  <a:cubicBezTo>
                    <a:pt x="3287" y="16184"/>
                    <a:pt x="3424" y="15887"/>
                    <a:pt x="3561" y="15613"/>
                  </a:cubicBezTo>
                  <a:cubicBezTo>
                    <a:pt x="3561" y="15590"/>
                    <a:pt x="3584" y="15568"/>
                    <a:pt x="3607" y="15545"/>
                  </a:cubicBezTo>
                  <a:lnTo>
                    <a:pt x="3584" y="15545"/>
                  </a:lnTo>
                  <a:lnTo>
                    <a:pt x="3607" y="15499"/>
                  </a:lnTo>
                  <a:lnTo>
                    <a:pt x="3629" y="15476"/>
                  </a:lnTo>
                  <a:lnTo>
                    <a:pt x="3629" y="15453"/>
                  </a:lnTo>
                  <a:cubicBezTo>
                    <a:pt x="3744" y="15248"/>
                    <a:pt x="3812" y="15065"/>
                    <a:pt x="3903" y="14928"/>
                  </a:cubicBezTo>
                  <a:lnTo>
                    <a:pt x="3949" y="14814"/>
                  </a:lnTo>
                  <a:cubicBezTo>
                    <a:pt x="4040" y="14700"/>
                    <a:pt x="4109" y="14563"/>
                    <a:pt x="4177" y="14426"/>
                  </a:cubicBezTo>
                  <a:lnTo>
                    <a:pt x="4200" y="14404"/>
                  </a:lnTo>
                  <a:cubicBezTo>
                    <a:pt x="4246" y="14335"/>
                    <a:pt x="4291" y="14267"/>
                    <a:pt x="4337" y="14198"/>
                  </a:cubicBezTo>
                  <a:cubicBezTo>
                    <a:pt x="4360" y="14152"/>
                    <a:pt x="4383" y="14107"/>
                    <a:pt x="4405" y="14061"/>
                  </a:cubicBezTo>
                  <a:cubicBezTo>
                    <a:pt x="4428" y="14038"/>
                    <a:pt x="4451" y="13993"/>
                    <a:pt x="4474" y="13947"/>
                  </a:cubicBezTo>
                  <a:cubicBezTo>
                    <a:pt x="4497" y="13901"/>
                    <a:pt x="4520" y="13879"/>
                    <a:pt x="4542" y="13833"/>
                  </a:cubicBezTo>
                  <a:cubicBezTo>
                    <a:pt x="4565" y="13787"/>
                    <a:pt x="4588" y="13742"/>
                    <a:pt x="4611" y="13696"/>
                  </a:cubicBezTo>
                  <a:lnTo>
                    <a:pt x="4634" y="13650"/>
                  </a:lnTo>
                  <a:cubicBezTo>
                    <a:pt x="4679" y="13605"/>
                    <a:pt x="4725" y="13536"/>
                    <a:pt x="4748" y="13468"/>
                  </a:cubicBezTo>
                  <a:cubicBezTo>
                    <a:pt x="4793" y="13422"/>
                    <a:pt x="4816" y="13376"/>
                    <a:pt x="4839" y="13331"/>
                  </a:cubicBezTo>
                  <a:lnTo>
                    <a:pt x="4885" y="13239"/>
                  </a:lnTo>
                  <a:lnTo>
                    <a:pt x="4953" y="13148"/>
                  </a:lnTo>
                  <a:cubicBezTo>
                    <a:pt x="4976" y="13102"/>
                    <a:pt x="4999" y="13034"/>
                    <a:pt x="5045" y="12988"/>
                  </a:cubicBezTo>
                  <a:cubicBezTo>
                    <a:pt x="5136" y="12829"/>
                    <a:pt x="5227" y="12669"/>
                    <a:pt x="5341" y="12509"/>
                  </a:cubicBezTo>
                  <a:lnTo>
                    <a:pt x="5387" y="12441"/>
                  </a:lnTo>
                  <a:cubicBezTo>
                    <a:pt x="5455" y="12326"/>
                    <a:pt x="5547" y="12189"/>
                    <a:pt x="5638" y="12075"/>
                  </a:cubicBezTo>
                  <a:cubicBezTo>
                    <a:pt x="5729" y="11916"/>
                    <a:pt x="5843" y="11779"/>
                    <a:pt x="5980" y="11619"/>
                  </a:cubicBezTo>
                  <a:lnTo>
                    <a:pt x="6072" y="11528"/>
                  </a:lnTo>
                  <a:cubicBezTo>
                    <a:pt x="6095" y="11482"/>
                    <a:pt x="6117" y="11459"/>
                    <a:pt x="6163" y="11413"/>
                  </a:cubicBezTo>
                  <a:lnTo>
                    <a:pt x="6140" y="11413"/>
                  </a:lnTo>
                  <a:cubicBezTo>
                    <a:pt x="6277" y="11254"/>
                    <a:pt x="6437" y="11117"/>
                    <a:pt x="6574" y="10980"/>
                  </a:cubicBezTo>
                  <a:cubicBezTo>
                    <a:pt x="6642" y="10911"/>
                    <a:pt x="6734" y="10820"/>
                    <a:pt x="6825" y="10729"/>
                  </a:cubicBezTo>
                  <a:lnTo>
                    <a:pt x="6871" y="10683"/>
                  </a:lnTo>
                  <a:cubicBezTo>
                    <a:pt x="6871" y="10660"/>
                    <a:pt x="6871" y="10637"/>
                    <a:pt x="6893" y="10615"/>
                  </a:cubicBezTo>
                  <a:cubicBezTo>
                    <a:pt x="6916" y="10592"/>
                    <a:pt x="6939" y="10569"/>
                    <a:pt x="6962" y="10546"/>
                  </a:cubicBezTo>
                  <a:cubicBezTo>
                    <a:pt x="6985" y="10523"/>
                    <a:pt x="7008" y="10523"/>
                    <a:pt x="7053" y="10523"/>
                  </a:cubicBezTo>
                  <a:cubicBezTo>
                    <a:pt x="7099" y="10523"/>
                    <a:pt x="7144" y="10546"/>
                    <a:pt x="7190" y="10569"/>
                  </a:cubicBezTo>
                  <a:cubicBezTo>
                    <a:pt x="7213" y="10592"/>
                    <a:pt x="7259" y="10615"/>
                    <a:pt x="7281" y="10660"/>
                  </a:cubicBezTo>
                  <a:lnTo>
                    <a:pt x="7304" y="10683"/>
                  </a:lnTo>
                  <a:cubicBezTo>
                    <a:pt x="7373" y="10729"/>
                    <a:pt x="7418" y="10797"/>
                    <a:pt x="7487" y="10843"/>
                  </a:cubicBezTo>
                  <a:lnTo>
                    <a:pt x="7624" y="10980"/>
                  </a:lnTo>
                  <a:lnTo>
                    <a:pt x="7692" y="11025"/>
                  </a:lnTo>
                  <a:lnTo>
                    <a:pt x="7806" y="11140"/>
                  </a:lnTo>
                  <a:cubicBezTo>
                    <a:pt x="7875" y="11185"/>
                    <a:pt x="7943" y="11231"/>
                    <a:pt x="7989" y="11299"/>
                  </a:cubicBezTo>
                  <a:cubicBezTo>
                    <a:pt x="8172" y="11436"/>
                    <a:pt x="8354" y="11596"/>
                    <a:pt x="8514" y="11733"/>
                  </a:cubicBezTo>
                  <a:lnTo>
                    <a:pt x="8605" y="11801"/>
                  </a:lnTo>
                  <a:cubicBezTo>
                    <a:pt x="8628" y="11824"/>
                    <a:pt x="8628" y="11847"/>
                    <a:pt x="8651" y="11847"/>
                  </a:cubicBezTo>
                  <a:cubicBezTo>
                    <a:pt x="8651" y="11801"/>
                    <a:pt x="8651" y="11756"/>
                    <a:pt x="8651" y="11710"/>
                  </a:cubicBezTo>
                  <a:cubicBezTo>
                    <a:pt x="8674" y="11596"/>
                    <a:pt x="8697" y="11482"/>
                    <a:pt x="8697" y="11391"/>
                  </a:cubicBezTo>
                  <a:lnTo>
                    <a:pt x="8719" y="11276"/>
                  </a:lnTo>
                  <a:cubicBezTo>
                    <a:pt x="8719" y="11162"/>
                    <a:pt x="8742" y="11071"/>
                    <a:pt x="8742" y="10980"/>
                  </a:cubicBezTo>
                  <a:lnTo>
                    <a:pt x="8765" y="10934"/>
                  </a:lnTo>
                  <a:lnTo>
                    <a:pt x="8765" y="10888"/>
                  </a:lnTo>
                  <a:cubicBezTo>
                    <a:pt x="8765" y="10683"/>
                    <a:pt x="8788" y="10478"/>
                    <a:pt x="8811" y="10249"/>
                  </a:cubicBezTo>
                  <a:cubicBezTo>
                    <a:pt x="8834" y="10044"/>
                    <a:pt x="8879" y="9816"/>
                    <a:pt x="8902" y="9656"/>
                  </a:cubicBezTo>
                  <a:cubicBezTo>
                    <a:pt x="8925" y="9565"/>
                    <a:pt x="8925" y="9496"/>
                    <a:pt x="8948" y="9405"/>
                  </a:cubicBezTo>
                  <a:lnTo>
                    <a:pt x="8948" y="9336"/>
                  </a:lnTo>
                  <a:cubicBezTo>
                    <a:pt x="8971" y="9268"/>
                    <a:pt x="8971" y="9199"/>
                    <a:pt x="8993" y="9131"/>
                  </a:cubicBezTo>
                  <a:cubicBezTo>
                    <a:pt x="8993" y="8971"/>
                    <a:pt x="8993" y="8834"/>
                    <a:pt x="9016" y="8697"/>
                  </a:cubicBezTo>
                  <a:lnTo>
                    <a:pt x="9016" y="8652"/>
                  </a:lnTo>
                  <a:cubicBezTo>
                    <a:pt x="9039" y="8469"/>
                    <a:pt x="9039" y="8309"/>
                    <a:pt x="9062" y="8127"/>
                  </a:cubicBezTo>
                  <a:cubicBezTo>
                    <a:pt x="9062" y="8058"/>
                    <a:pt x="9085" y="7990"/>
                    <a:pt x="9085" y="7898"/>
                  </a:cubicBezTo>
                  <a:cubicBezTo>
                    <a:pt x="9107" y="7807"/>
                    <a:pt x="9107" y="7716"/>
                    <a:pt x="9130" y="7624"/>
                  </a:cubicBezTo>
                  <a:lnTo>
                    <a:pt x="9130" y="7556"/>
                  </a:lnTo>
                  <a:cubicBezTo>
                    <a:pt x="9153" y="7419"/>
                    <a:pt x="9153" y="7282"/>
                    <a:pt x="9176" y="7145"/>
                  </a:cubicBezTo>
                  <a:cubicBezTo>
                    <a:pt x="9199" y="7077"/>
                    <a:pt x="9199" y="7031"/>
                    <a:pt x="9199" y="6962"/>
                  </a:cubicBezTo>
                  <a:cubicBezTo>
                    <a:pt x="9222" y="6848"/>
                    <a:pt x="9244" y="6734"/>
                    <a:pt x="9267" y="6597"/>
                  </a:cubicBezTo>
                  <a:lnTo>
                    <a:pt x="9290" y="6552"/>
                  </a:lnTo>
                  <a:cubicBezTo>
                    <a:pt x="9313" y="6392"/>
                    <a:pt x="9359" y="6232"/>
                    <a:pt x="9404" y="6072"/>
                  </a:cubicBezTo>
                  <a:cubicBezTo>
                    <a:pt x="9450" y="5958"/>
                    <a:pt x="9496" y="5821"/>
                    <a:pt x="9610" y="5753"/>
                  </a:cubicBezTo>
                  <a:cubicBezTo>
                    <a:pt x="9655" y="5730"/>
                    <a:pt x="9747" y="5707"/>
                    <a:pt x="9838" y="5684"/>
                  </a:cubicBezTo>
                  <a:cubicBezTo>
                    <a:pt x="9952" y="5684"/>
                    <a:pt x="10112" y="5661"/>
                    <a:pt x="10272" y="5661"/>
                  </a:cubicBezTo>
                  <a:lnTo>
                    <a:pt x="10317" y="5661"/>
                  </a:lnTo>
                  <a:cubicBezTo>
                    <a:pt x="10340" y="5661"/>
                    <a:pt x="10386" y="5661"/>
                    <a:pt x="10386" y="5684"/>
                  </a:cubicBezTo>
                  <a:cubicBezTo>
                    <a:pt x="10409" y="5661"/>
                    <a:pt x="10454" y="5661"/>
                    <a:pt x="10477" y="5639"/>
                  </a:cubicBezTo>
                  <a:cubicBezTo>
                    <a:pt x="10500" y="5639"/>
                    <a:pt x="10545" y="5616"/>
                    <a:pt x="10614" y="5616"/>
                  </a:cubicBezTo>
                  <a:close/>
                  <a:moveTo>
                    <a:pt x="18352" y="1"/>
                  </a:moveTo>
                  <a:cubicBezTo>
                    <a:pt x="18146" y="24"/>
                    <a:pt x="17964" y="24"/>
                    <a:pt x="17781" y="46"/>
                  </a:cubicBezTo>
                  <a:cubicBezTo>
                    <a:pt x="17690" y="46"/>
                    <a:pt x="17598" y="46"/>
                    <a:pt x="17530" y="69"/>
                  </a:cubicBezTo>
                  <a:lnTo>
                    <a:pt x="17416" y="69"/>
                  </a:lnTo>
                  <a:cubicBezTo>
                    <a:pt x="17393" y="46"/>
                    <a:pt x="17347" y="24"/>
                    <a:pt x="17279" y="24"/>
                  </a:cubicBezTo>
                  <a:lnTo>
                    <a:pt x="17233" y="24"/>
                  </a:lnTo>
                  <a:cubicBezTo>
                    <a:pt x="17165" y="46"/>
                    <a:pt x="17074" y="46"/>
                    <a:pt x="16982" y="69"/>
                  </a:cubicBezTo>
                  <a:cubicBezTo>
                    <a:pt x="16937" y="92"/>
                    <a:pt x="16868" y="92"/>
                    <a:pt x="16822" y="115"/>
                  </a:cubicBezTo>
                  <a:lnTo>
                    <a:pt x="16777" y="115"/>
                  </a:lnTo>
                  <a:cubicBezTo>
                    <a:pt x="16685" y="138"/>
                    <a:pt x="16617" y="161"/>
                    <a:pt x="16526" y="183"/>
                  </a:cubicBezTo>
                  <a:lnTo>
                    <a:pt x="16457" y="206"/>
                  </a:lnTo>
                  <a:lnTo>
                    <a:pt x="16366" y="229"/>
                  </a:lnTo>
                  <a:lnTo>
                    <a:pt x="16252" y="275"/>
                  </a:lnTo>
                  <a:lnTo>
                    <a:pt x="16115" y="275"/>
                  </a:lnTo>
                  <a:cubicBezTo>
                    <a:pt x="16024" y="298"/>
                    <a:pt x="15932" y="320"/>
                    <a:pt x="15841" y="343"/>
                  </a:cubicBezTo>
                  <a:cubicBezTo>
                    <a:pt x="15772" y="343"/>
                    <a:pt x="15681" y="366"/>
                    <a:pt x="15567" y="412"/>
                  </a:cubicBezTo>
                  <a:cubicBezTo>
                    <a:pt x="15544" y="434"/>
                    <a:pt x="15499" y="434"/>
                    <a:pt x="15476" y="457"/>
                  </a:cubicBezTo>
                  <a:lnTo>
                    <a:pt x="15430" y="457"/>
                  </a:lnTo>
                  <a:lnTo>
                    <a:pt x="15407" y="480"/>
                  </a:lnTo>
                  <a:lnTo>
                    <a:pt x="15339" y="503"/>
                  </a:lnTo>
                  <a:lnTo>
                    <a:pt x="15202" y="549"/>
                  </a:lnTo>
                  <a:cubicBezTo>
                    <a:pt x="15156" y="549"/>
                    <a:pt x="15111" y="571"/>
                    <a:pt x="15065" y="594"/>
                  </a:cubicBezTo>
                  <a:cubicBezTo>
                    <a:pt x="14996" y="617"/>
                    <a:pt x="14905" y="640"/>
                    <a:pt x="14814" y="686"/>
                  </a:cubicBezTo>
                  <a:lnTo>
                    <a:pt x="14745" y="708"/>
                  </a:lnTo>
                  <a:cubicBezTo>
                    <a:pt x="14677" y="731"/>
                    <a:pt x="14608" y="754"/>
                    <a:pt x="14540" y="777"/>
                  </a:cubicBezTo>
                  <a:lnTo>
                    <a:pt x="14471" y="800"/>
                  </a:lnTo>
                  <a:lnTo>
                    <a:pt x="14403" y="822"/>
                  </a:lnTo>
                  <a:cubicBezTo>
                    <a:pt x="14357" y="845"/>
                    <a:pt x="14312" y="868"/>
                    <a:pt x="14266" y="891"/>
                  </a:cubicBezTo>
                  <a:cubicBezTo>
                    <a:pt x="14061" y="959"/>
                    <a:pt x="13878" y="1051"/>
                    <a:pt x="13718" y="1119"/>
                  </a:cubicBezTo>
                  <a:cubicBezTo>
                    <a:pt x="13558" y="1211"/>
                    <a:pt x="13376" y="1302"/>
                    <a:pt x="13216" y="1370"/>
                  </a:cubicBezTo>
                  <a:cubicBezTo>
                    <a:pt x="13102" y="1416"/>
                    <a:pt x="13011" y="1462"/>
                    <a:pt x="12896" y="1530"/>
                  </a:cubicBezTo>
                  <a:lnTo>
                    <a:pt x="12737" y="1599"/>
                  </a:lnTo>
                  <a:cubicBezTo>
                    <a:pt x="12645" y="1644"/>
                    <a:pt x="12577" y="1690"/>
                    <a:pt x="12486" y="1735"/>
                  </a:cubicBezTo>
                  <a:lnTo>
                    <a:pt x="12417" y="1781"/>
                  </a:lnTo>
                  <a:lnTo>
                    <a:pt x="12371" y="1827"/>
                  </a:lnTo>
                  <a:lnTo>
                    <a:pt x="12349" y="1827"/>
                  </a:lnTo>
                  <a:cubicBezTo>
                    <a:pt x="12326" y="1827"/>
                    <a:pt x="12303" y="1850"/>
                    <a:pt x="12257" y="1850"/>
                  </a:cubicBezTo>
                  <a:cubicBezTo>
                    <a:pt x="12189" y="1895"/>
                    <a:pt x="12120" y="1918"/>
                    <a:pt x="12075" y="1941"/>
                  </a:cubicBezTo>
                  <a:cubicBezTo>
                    <a:pt x="11983" y="1987"/>
                    <a:pt x="11915" y="2032"/>
                    <a:pt x="11847" y="2078"/>
                  </a:cubicBezTo>
                  <a:lnTo>
                    <a:pt x="11801" y="2101"/>
                  </a:lnTo>
                  <a:cubicBezTo>
                    <a:pt x="11664" y="2192"/>
                    <a:pt x="11504" y="2306"/>
                    <a:pt x="11367" y="2397"/>
                  </a:cubicBezTo>
                  <a:lnTo>
                    <a:pt x="11276" y="2443"/>
                  </a:lnTo>
                  <a:cubicBezTo>
                    <a:pt x="11139" y="2534"/>
                    <a:pt x="11002" y="2649"/>
                    <a:pt x="10819" y="2785"/>
                  </a:cubicBezTo>
                  <a:lnTo>
                    <a:pt x="10751" y="2831"/>
                  </a:lnTo>
                  <a:cubicBezTo>
                    <a:pt x="10682" y="2877"/>
                    <a:pt x="10614" y="2922"/>
                    <a:pt x="10545" y="2968"/>
                  </a:cubicBezTo>
                  <a:cubicBezTo>
                    <a:pt x="10454" y="3059"/>
                    <a:pt x="10363" y="3128"/>
                    <a:pt x="10249" y="3219"/>
                  </a:cubicBezTo>
                  <a:cubicBezTo>
                    <a:pt x="10226" y="3242"/>
                    <a:pt x="10203" y="3265"/>
                    <a:pt x="10180" y="3288"/>
                  </a:cubicBezTo>
                  <a:lnTo>
                    <a:pt x="10157" y="3310"/>
                  </a:lnTo>
                  <a:lnTo>
                    <a:pt x="10135" y="3333"/>
                  </a:lnTo>
                  <a:lnTo>
                    <a:pt x="10089" y="3379"/>
                  </a:lnTo>
                  <a:cubicBezTo>
                    <a:pt x="10020" y="3425"/>
                    <a:pt x="9975" y="3470"/>
                    <a:pt x="9906" y="3516"/>
                  </a:cubicBezTo>
                  <a:cubicBezTo>
                    <a:pt x="9815" y="3584"/>
                    <a:pt x="9747" y="3630"/>
                    <a:pt x="9678" y="3698"/>
                  </a:cubicBezTo>
                  <a:lnTo>
                    <a:pt x="9632" y="3721"/>
                  </a:lnTo>
                  <a:lnTo>
                    <a:pt x="9587" y="3767"/>
                  </a:lnTo>
                  <a:cubicBezTo>
                    <a:pt x="9541" y="3813"/>
                    <a:pt x="9496" y="3835"/>
                    <a:pt x="9450" y="3858"/>
                  </a:cubicBezTo>
                  <a:cubicBezTo>
                    <a:pt x="9313" y="3972"/>
                    <a:pt x="9176" y="4086"/>
                    <a:pt x="9062" y="4201"/>
                  </a:cubicBezTo>
                  <a:lnTo>
                    <a:pt x="8993" y="4269"/>
                  </a:lnTo>
                  <a:cubicBezTo>
                    <a:pt x="8856" y="4383"/>
                    <a:pt x="8742" y="4475"/>
                    <a:pt x="8628" y="4589"/>
                  </a:cubicBezTo>
                  <a:lnTo>
                    <a:pt x="8605" y="4611"/>
                  </a:lnTo>
                  <a:lnTo>
                    <a:pt x="8537" y="4680"/>
                  </a:lnTo>
                  <a:cubicBezTo>
                    <a:pt x="8377" y="4817"/>
                    <a:pt x="8240" y="4977"/>
                    <a:pt x="8149" y="5091"/>
                  </a:cubicBezTo>
                  <a:cubicBezTo>
                    <a:pt x="8080" y="5136"/>
                    <a:pt x="8035" y="5205"/>
                    <a:pt x="7989" y="5251"/>
                  </a:cubicBezTo>
                  <a:lnTo>
                    <a:pt x="7966" y="5273"/>
                  </a:lnTo>
                  <a:cubicBezTo>
                    <a:pt x="7898" y="5319"/>
                    <a:pt x="7852" y="5388"/>
                    <a:pt x="7806" y="5433"/>
                  </a:cubicBezTo>
                  <a:lnTo>
                    <a:pt x="7647" y="5616"/>
                  </a:lnTo>
                  <a:lnTo>
                    <a:pt x="7555" y="5684"/>
                  </a:lnTo>
                  <a:lnTo>
                    <a:pt x="7510" y="5753"/>
                  </a:lnTo>
                  <a:lnTo>
                    <a:pt x="7441" y="5821"/>
                  </a:lnTo>
                  <a:lnTo>
                    <a:pt x="7418" y="5844"/>
                  </a:lnTo>
                  <a:cubicBezTo>
                    <a:pt x="7396" y="5867"/>
                    <a:pt x="7373" y="5890"/>
                    <a:pt x="7350" y="5913"/>
                  </a:cubicBezTo>
                  <a:cubicBezTo>
                    <a:pt x="7327" y="5935"/>
                    <a:pt x="7327" y="5958"/>
                    <a:pt x="7304" y="5981"/>
                  </a:cubicBezTo>
                  <a:lnTo>
                    <a:pt x="7259" y="6027"/>
                  </a:lnTo>
                  <a:cubicBezTo>
                    <a:pt x="7190" y="6118"/>
                    <a:pt x="7122" y="6186"/>
                    <a:pt x="7076" y="6255"/>
                  </a:cubicBezTo>
                  <a:cubicBezTo>
                    <a:pt x="6985" y="6369"/>
                    <a:pt x="6893" y="6460"/>
                    <a:pt x="6802" y="6574"/>
                  </a:cubicBezTo>
                  <a:lnTo>
                    <a:pt x="6756" y="6620"/>
                  </a:lnTo>
                  <a:lnTo>
                    <a:pt x="6756" y="6643"/>
                  </a:lnTo>
                  <a:lnTo>
                    <a:pt x="6688" y="6711"/>
                  </a:lnTo>
                  <a:cubicBezTo>
                    <a:pt x="6665" y="6734"/>
                    <a:pt x="6642" y="6757"/>
                    <a:pt x="6620" y="6780"/>
                  </a:cubicBezTo>
                  <a:lnTo>
                    <a:pt x="6620" y="6803"/>
                  </a:lnTo>
                  <a:cubicBezTo>
                    <a:pt x="6574" y="6848"/>
                    <a:pt x="6551" y="6871"/>
                    <a:pt x="6528" y="6917"/>
                  </a:cubicBezTo>
                  <a:lnTo>
                    <a:pt x="6460" y="6985"/>
                  </a:lnTo>
                  <a:lnTo>
                    <a:pt x="6437" y="7008"/>
                  </a:lnTo>
                  <a:cubicBezTo>
                    <a:pt x="6391" y="7054"/>
                    <a:pt x="6368" y="7099"/>
                    <a:pt x="6346" y="7145"/>
                  </a:cubicBezTo>
                  <a:cubicBezTo>
                    <a:pt x="6277" y="7191"/>
                    <a:pt x="6231" y="7259"/>
                    <a:pt x="6186" y="7328"/>
                  </a:cubicBezTo>
                  <a:lnTo>
                    <a:pt x="6140" y="7373"/>
                  </a:lnTo>
                  <a:lnTo>
                    <a:pt x="6095" y="7419"/>
                  </a:lnTo>
                  <a:cubicBezTo>
                    <a:pt x="5935" y="7624"/>
                    <a:pt x="5798" y="7807"/>
                    <a:pt x="5638" y="8012"/>
                  </a:cubicBezTo>
                  <a:cubicBezTo>
                    <a:pt x="5615" y="8058"/>
                    <a:pt x="5570" y="8104"/>
                    <a:pt x="5524" y="8172"/>
                  </a:cubicBezTo>
                  <a:lnTo>
                    <a:pt x="5524" y="8195"/>
                  </a:lnTo>
                  <a:lnTo>
                    <a:pt x="5455" y="8286"/>
                  </a:lnTo>
                  <a:lnTo>
                    <a:pt x="5410" y="8332"/>
                  </a:lnTo>
                  <a:lnTo>
                    <a:pt x="5387" y="8378"/>
                  </a:lnTo>
                  <a:lnTo>
                    <a:pt x="5364" y="8423"/>
                  </a:lnTo>
                  <a:cubicBezTo>
                    <a:pt x="5273" y="8537"/>
                    <a:pt x="5204" y="8652"/>
                    <a:pt x="5113" y="8766"/>
                  </a:cubicBezTo>
                  <a:cubicBezTo>
                    <a:pt x="5022" y="8925"/>
                    <a:pt x="4908" y="9085"/>
                    <a:pt x="4816" y="9245"/>
                  </a:cubicBezTo>
                  <a:lnTo>
                    <a:pt x="4611" y="9542"/>
                  </a:lnTo>
                  <a:lnTo>
                    <a:pt x="4497" y="9724"/>
                  </a:lnTo>
                  <a:cubicBezTo>
                    <a:pt x="4405" y="9884"/>
                    <a:pt x="4291" y="10067"/>
                    <a:pt x="4200" y="10226"/>
                  </a:cubicBezTo>
                  <a:cubicBezTo>
                    <a:pt x="4154" y="10272"/>
                    <a:pt x="4132" y="10341"/>
                    <a:pt x="4086" y="10386"/>
                  </a:cubicBezTo>
                  <a:lnTo>
                    <a:pt x="4063" y="10409"/>
                  </a:lnTo>
                  <a:lnTo>
                    <a:pt x="4063" y="10432"/>
                  </a:lnTo>
                  <a:cubicBezTo>
                    <a:pt x="3995" y="10523"/>
                    <a:pt x="3949" y="10615"/>
                    <a:pt x="3880" y="10706"/>
                  </a:cubicBezTo>
                  <a:cubicBezTo>
                    <a:pt x="3812" y="10843"/>
                    <a:pt x="3721" y="11003"/>
                    <a:pt x="3629" y="11162"/>
                  </a:cubicBezTo>
                  <a:cubicBezTo>
                    <a:pt x="3447" y="11482"/>
                    <a:pt x="3264" y="11779"/>
                    <a:pt x="3104" y="12098"/>
                  </a:cubicBezTo>
                  <a:cubicBezTo>
                    <a:pt x="3013" y="12304"/>
                    <a:pt x="2922" y="12463"/>
                    <a:pt x="2853" y="12623"/>
                  </a:cubicBezTo>
                  <a:cubicBezTo>
                    <a:pt x="2808" y="12692"/>
                    <a:pt x="2785" y="12760"/>
                    <a:pt x="2762" y="12806"/>
                  </a:cubicBezTo>
                  <a:lnTo>
                    <a:pt x="2694" y="12920"/>
                  </a:lnTo>
                  <a:lnTo>
                    <a:pt x="2648" y="13011"/>
                  </a:lnTo>
                  <a:lnTo>
                    <a:pt x="2602" y="13102"/>
                  </a:lnTo>
                  <a:lnTo>
                    <a:pt x="2579" y="13171"/>
                  </a:lnTo>
                  <a:lnTo>
                    <a:pt x="2488" y="13331"/>
                  </a:lnTo>
                  <a:lnTo>
                    <a:pt x="2488" y="13354"/>
                  </a:lnTo>
                  <a:cubicBezTo>
                    <a:pt x="2420" y="13491"/>
                    <a:pt x="2374" y="13605"/>
                    <a:pt x="2306" y="13719"/>
                  </a:cubicBezTo>
                  <a:lnTo>
                    <a:pt x="2191" y="13993"/>
                  </a:lnTo>
                  <a:lnTo>
                    <a:pt x="2100" y="14175"/>
                  </a:lnTo>
                  <a:lnTo>
                    <a:pt x="2100" y="14221"/>
                  </a:lnTo>
                  <a:cubicBezTo>
                    <a:pt x="2054" y="14289"/>
                    <a:pt x="2032" y="14358"/>
                    <a:pt x="1986" y="14449"/>
                  </a:cubicBezTo>
                  <a:lnTo>
                    <a:pt x="1940" y="14563"/>
                  </a:lnTo>
                  <a:lnTo>
                    <a:pt x="1940" y="14586"/>
                  </a:lnTo>
                  <a:cubicBezTo>
                    <a:pt x="1918" y="14632"/>
                    <a:pt x="1895" y="14677"/>
                    <a:pt x="1872" y="14723"/>
                  </a:cubicBezTo>
                  <a:cubicBezTo>
                    <a:pt x="1803" y="14906"/>
                    <a:pt x="1735" y="15088"/>
                    <a:pt x="1666" y="15317"/>
                  </a:cubicBezTo>
                  <a:cubicBezTo>
                    <a:pt x="1644" y="15339"/>
                    <a:pt x="1644" y="15385"/>
                    <a:pt x="1621" y="15408"/>
                  </a:cubicBezTo>
                  <a:lnTo>
                    <a:pt x="1598" y="15453"/>
                  </a:lnTo>
                  <a:lnTo>
                    <a:pt x="1598" y="15476"/>
                  </a:lnTo>
                  <a:cubicBezTo>
                    <a:pt x="1552" y="15613"/>
                    <a:pt x="1507" y="15750"/>
                    <a:pt x="1461" y="15887"/>
                  </a:cubicBezTo>
                  <a:cubicBezTo>
                    <a:pt x="1415" y="16024"/>
                    <a:pt x="1370" y="16161"/>
                    <a:pt x="1324" y="16275"/>
                  </a:cubicBezTo>
                  <a:lnTo>
                    <a:pt x="1301" y="16344"/>
                  </a:lnTo>
                  <a:lnTo>
                    <a:pt x="1278" y="16389"/>
                  </a:lnTo>
                  <a:lnTo>
                    <a:pt x="1278" y="16412"/>
                  </a:lnTo>
                  <a:lnTo>
                    <a:pt x="1233" y="16549"/>
                  </a:lnTo>
                  <a:cubicBezTo>
                    <a:pt x="1187" y="16640"/>
                    <a:pt x="1164" y="16709"/>
                    <a:pt x="1141" y="16777"/>
                  </a:cubicBezTo>
                  <a:lnTo>
                    <a:pt x="1164" y="16755"/>
                  </a:lnTo>
                  <a:lnTo>
                    <a:pt x="1119" y="16823"/>
                  </a:lnTo>
                  <a:lnTo>
                    <a:pt x="1096" y="16914"/>
                  </a:lnTo>
                  <a:lnTo>
                    <a:pt x="1073" y="16960"/>
                  </a:lnTo>
                  <a:cubicBezTo>
                    <a:pt x="1073" y="16983"/>
                    <a:pt x="1073" y="16983"/>
                    <a:pt x="1073" y="16983"/>
                  </a:cubicBezTo>
                  <a:cubicBezTo>
                    <a:pt x="1004" y="17143"/>
                    <a:pt x="959" y="17279"/>
                    <a:pt x="913" y="17416"/>
                  </a:cubicBezTo>
                  <a:lnTo>
                    <a:pt x="890" y="17508"/>
                  </a:lnTo>
                  <a:cubicBezTo>
                    <a:pt x="845" y="17645"/>
                    <a:pt x="822" y="17759"/>
                    <a:pt x="776" y="17873"/>
                  </a:cubicBezTo>
                  <a:lnTo>
                    <a:pt x="731" y="18033"/>
                  </a:lnTo>
                  <a:cubicBezTo>
                    <a:pt x="685" y="18215"/>
                    <a:pt x="639" y="18398"/>
                    <a:pt x="594" y="18581"/>
                  </a:cubicBezTo>
                  <a:lnTo>
                    <a:pt x="571" y="18649"/>
                  </a:lnTo>
                  <a:lnTo>
                    <a:pt x="548" y="18672"/>
                  </a:lnTo>
                  <a:cubicBezTo>
                    <a:pt x="502" y="18809"/>
                    <a:pt x="457" y="18969"/>
                    <a:pt x="411" y="19128"/>
                  </a:cubicBezTo>
                  <a:cubicBezTo>
                    <a:pt x="388" y="19242"/>
                    <a:pt x="365" y="19379"/>
                    <a:pt x="320" y="19516"/>
                  </a:cubicBezTo>
                  <a:lnTo>
                    <a:pt x="297" y="19653"/>
                  </a:lnTo>
                  <a:lnTo>
                    <a:pt x="274" y="19745"/>
                  </a:lnTo>
                  <a:lnTo>
                    <a:pt x="274" y="19790"/>
                  </a:lnTo>
                  <a:cubicBezTo>
                    <a:pt x="274" y="19836"/>
                    <a:pt x="251" y="19859"/>
                    <a:pt x="251" y="19904"/>
                  </a:cubicBezTo>
                  <a:lnTo>
                    <a:pt x="228" y="19950"/>
                  </a:lnTo>
                  <a:lnTo>
                    <a:pt x="228" y="19996"/>
                  </a:lnTo>
                  <a:lnTo>
                    <a:pt x="228" y="20019"/>
                  </a:lnTo>
                  <a:cubicBezTo>
                    <a:pt x="183" y="20110"/>
                    <a:pt x="160" y="20178"/>
                    <a:pt x="137" y="20270"/>
                  </a:cubicBezTo>
                  <a:lnTo>
                    <a:pt x="114" y="20338"/>
                  </a:lnTo>
                  <a:cubicBezTo>
                    <a:pt x="114" y="20384"/>
                    <a:pt x="91" y="20407"/>
                    <a:pt x="91" y="20452"/>
                  </a:cubicBezTo>
                  <a:cubicBezTo>
                    <a:pt x="69" y="20475"/>
                    <a:pt x="69" y="20498"/>
                    <a:pt x="69" y="20521"/>
                  </a:cubicBezTo>
                  <a:lnTo>
                    <a:pt x="69" y="20544"/>
                  </a:lnTo>
                  <a:cubicBezTo>
                    <a:pt x="46" y="20566"/>
                    <a:pt x="46" y="20589"/>
                    <a:pt x="23" y="20612"/>
                  </a:cubicBezTo>
                  <a:cubicBezTo>
                    <a:pt x="0" y="20726"/>
                    <a:pt x="0" y="20840"/>
                    <a:pt x="46" y="20977"/>
                  </a:cubicBezTo>
                  <a:cubicBezTo>
                    <a:pt x="69" y="21068"/>
                    <a:pt x="114" y="21160"/>
                    <a:pt x="137" y="21205"/>
                  </a:cubicBezTo>
                  <a:cubicBezTo>
                    <a:pt x="160" y="21274"/>
                    <a:pt x="206" y="21342"/>
                    <a:pt x="228" y="21388"/>
                  </a:cubicBezTo>
                  <a:lnTo>
                    <a:pt x="251" y="21411"/>
                  </a:lnTo>
                  <a:cubicBezTo>
                    <a:pt x="320" y="21502"/>
                    <a:pt x="365" y="21593"/>
                    <a:pt x="434" y="21662"/>
                  </a:cubicBezTo>
                  <a:lnTo>
                    <a:pt x="457" y="21708"/>
                  </a:lnTo>
                  <a:cubicBezTo>
                    <a:pt x="457" y="21708"/>
                    <a:pt x="480" y="21730"/>
                    <a:pt x="480" y="21730"/>
                  </a:cubicBezTo>
                  <a:lnTo>
                    <a:pt x="502" y="21753"/>
                  </a:lnTo>
                  <a:lnTo>
                    <a:pt x="548" y="21822"/>
                  </a:lnTo>
                  <a:cubicBezTo>
                    <a:pt x="571" y="21867"/>
                    <a:pt x="616" y="21936"/>
                    <a:pt x="639" y="21981"/>
                  </a:cubicBezTo>
                  <a:lnTo>
                    <a:pt x="639" y="21959"/>
                  </a:lnTo>
                  <a:lnTo>
                    <a:pt x="731" y="22096"/>
                  </a:lnTo>
                  <a:lnTo>
                    <a:pt x="708" y="22050"/>
                  </a:lnTo>
                  <a:lnTo>
                    <a:pt x="708" y="22050"/>
                  </a:lnTo>
                  <a:cubicBezTo>
                    <a:pt x="753" y="22141"/>
                    <a:pt x="799" y="22210"/>
                    <a:pt x="868" y="22255"/>
                  </a:cubicBezTo>
                  <a:cubicBezTo>
                    <a:pt x="890" y="22301"/>
                    <a:pt x="913" y="22347"/>
                    <a:pt x="959" y="22370"/>
                  </a:cubicBezTo>
                  <a:cubicBezTo>
                    <a:pt x="982" y="22415"/>
                    <a:pt x="1004" y="22438"/>
                    <a:pt x="1027" y="22461"/>
                  </a:cubicBezTo>
                  <a:lnTo>
                    <a:pt x="1119" y="22598"/>
                  </a:lnTo>
                  <a:lnTo>
                    <a:pt x="1141" y="22621"/>
                  </a:lnTo>
                  <a:lnTo>
                    <a:pt x="1164" y="22666"/>
                  </a:lnTo>
                  <a:cubicBezTo>
                    <a:pt x="1233" y="22735"/>
                    <a:pt x="1301" y="22826"/>
                    <a:pt x="1370" y="22895"/>
                  </a:cubicBezTo>
                  <a:cubicBezTo>
                    <a:pt x="1415" y="22963"/>
                    <a:pt x="1484" y="23031"/>
                    <a:pt x="1552" y="23100"/>
                  </a:cubicBezTo>
                  <a:cubicBezTo>
                    <a:pt x="1598" y="23146"/>
                    <a:pt x="1644" y="23191"/>
                    <a:pt x="1689" y="23260"/>
                  </a:cubicBezTo>
                  <a:lnTo>
                    <a:pt x="1712" y="23305"/>
                  </a:lnTo>
                  <a:cubicBezTo>
                    <a:pt x="1826" y="23419"/>
                    <a:pt x="1918" y="23534"/>
                    <a:pt x="2032" y="23648"/>
                  </a:cubicBezTo>
                  <a:lnTo>
                    <a:pt x="2100" y="23716"/>
                  </a:lnTo>
                  <a:lnTo>
                    <a:pt x="2214" y="23853"/>
                  </a:lnTo>
                  <a:cubicBezTo>
                    <a:pt x="2306" y="23944"/>
                    <a:pt x="2397" y="24059"/>
                    <a:pt x="2511" y="24150"/>
                  </a:cubicBezTo>
                  <a:cubicBezTo>
                    <a:pt x="2625" y="24264"/>
                    <a:pt x="2762" y="24401"/>
                    <a:pt x="2899" y="24515"/>
                  </a:cubicBezTo>
                  <a:cubicBezTo>
                    <a:pt x="2990" y="24584"/>
                    <a:pt x="3082" y="24675"/>
                    <a:pt x="3173" y="24766"/>
                  </a:cubicBezTo>
                  <a:lnTo>
                    <a:pt x="3310" y="24880"/>
                  </a:lnTo>
                  <a:lnTo>
                    <a:pt x="3355" y="24926"/>
                  </a:lnTo>
                  <a:cubicBezTo>
                    <a:pt x="3470" y="25040"/>
                    <a:pt x="3584" y="25131"/>
                    <a:pt x="3721" y="25246"/>
                  </a:cubicBezTo>
                  <a:cubicBezTo>
                    <a:pt x="3858" y="25360"/>
                    <a:pt x="4017" y="25497"/>
                    <a:pt x="4154" y="25611"/>
                  </a:cubicBezTo>
                  <a:lnTo>
                    <a:pt x="4269" y="25679"/>
                  </a:lnTo>
                  <a:lnTo>
                    <a:pt x="4360" y="25770"/>
                  </a:lnTo>
                  <a:cubicBezTo>
                    <a:pt x="4428" y="25816"/>
                    <a:pt x="4497" y="25862"/>
                    <a:pt x="4565" y="25930"/>
                  </a:cubicBezTo>
                  <a:cubicBezTo>
                    <a:pt x="4634" y="25976"/>
                    <a:pt x="4702" y="26044"/>
                    <a:pt x="4771" y="26090"/>
                  </a:cubicBezTo>
                  <a:lnTo>
                    <a:pt x="4999" y="26250"/>
                  </a:lnTo>
                  <a:cubicBezTo>
                    <a:pt x="5113" y="26364"/>
                    <a:pt x="5250" y="26478"/>
                    <a:pt x="5410" y="26569"/>
                  </a:cubicBezTo>
                  <a:lnTo>
                    <a:pt x="5455" y="26615"/>
                  </a:lnTo>
                  <a:cubicBezTo>
                    <a:pt x="5707" y="26798"/>
                    <a:pt x="5980" y="26980"/>
                    <a:pt x="6231" y="27163"/>
                  </a:cubicBezTo>
                  <a:lnTo>
                    <a:pt x="6437" y="27323"/>
                  </a:lnTo>
                  <a:cubicBezTo>
                    <a:pt x="6688" y="27482"/>
                    <a:pt x="6916" y="27642"/>
                    <a:pt x="7144" y="27779"/>
                  </a:cubicBezTo>
                  <a:cubicBezTo>
                    <a:pt x="7213" y="27825"/>
                    <a:pt x="7281" y="27870"/>
                    <a:pt x="7350" y="27916"/>
                  </a:cubicBezTo>
                  <a:lnTo>
                    <a:pt x="7418" y="27962"/>
                  </a:lnTo>
                  <a:lnTo>
                    <a:pt x="7464" y="27985"/>
                  </a:lnTo>
                  <a:lnTo>
                    <a:pt x="7601" y="28076"/>
                  </a:lnTo>
                  <a:cubicBezTo>
                    <a:pt x="7669" y="28121"/>
                    <a:pt x="7738" y="28167"/>
                    <a:pt x="7806" y="28190"/>
                  </a:cubicBezTo>
                  <a:lnTo>
                    <a:pt x="7829" y="28213"/>
                  </a:lnTo>
                  <a:lnTo>
                    <a:pt x="7875" y="28236"/>
                  </a:lnTo>
                  <a:cubicBezTo>
                    <a:pt x="7943" y="28281"/>
                    <a:pt x="8012" y="28327"/>
                    <a:pt x="8103" y="28373"/>
                  </a:cubicBezTo>
                  <a:cubicBezTo>
                    <a:pt x="8400" y="28578"/>
                    <a:pt x="8719" y="28761"/>
                    <a:pt x="9039" y="28966"/>
                  </a:cubicBezTo>
                  <a:cubicBezTo>
                    <a:pt x="9359" y="29171"/>
                    <a:pt x="9655" y="29331"/>
                    <a:pt x="9952" y="29491"/>
                  </a:cubicBezTo>
                  <a:cubicBezTo>
                    <a:pt x="10089" y="29559"/>
                    <a:pt x="10249" y="29651"/>
                    <a:pt x="10386" y="29719"/>
                  </a:cubicBezTo>
                  <a:cubicBezTo>
                    <a:pt x="10545" y="29788"/>
                    <a:pt x="10705" y="29879"/>
                    <a:pt x="10865" y="29970"/>
                  </a:cubicBezTo>
                  <a:lnTo>
                    <a:pt x="11116" y="30084"/>
                  </a:lnTo>
                  <a:lnTo>
                    <a:pt x="11139" y="30107"/>
                  </a:lnTo>
                  <a:cubicBezTo>
                    <a:pt x="11322" y="30199"/>
                    <a:pt x="11527" y="30290"/>
                    <a:pt x="11710" y="30404"/>
                  </a:cubicBezTo>
                  <a:cubicBezTo>
                    <a:pt x="11847" y="30450"/>
                    <a:pt x="12006" y="30518"/>
                    <a:pt x="12143" y="30564"/>
                  </a:cubicBezTo>
                  <a:lnTo>
                    <a:pt x="12166" y="30587"/>
                  </a:lnTo>
                  <a:lnTo>
                    <a:pt x="12212" y="30609"/>
                  </a:lnTo>
                  <a:cubicBezTo>
                    <a:pt x="12326" y="30655"/>
                    <a:pt x="12440" y="30701"/>
                    <a:pt x="12577" y="30746"/>
                  </a:cubicBezTo>
                  <a:lnTo>
                    <a:pt x="12668" y="30792"/>
                  </a:lnTo>
                  <a:lnTo>
                    <a:pt x="12760" y="30838"/>
                  </a:lnTo>
                  <a:cubicBezTo>
                    <a:pt x="12805" y="30861"/>
                    <a:pt x="12874" y="30906"/>
                    <a:pt x="12919" y="30929"/>
                  </a:cubicBezTo>
                  <a:lnTo>
                    <a:pt x="12965" y="30929"/>
                  </a:lnTo>
                  <a:cubicBezTo>
                    <a:pt x="13033" y="30975"/>
                    <a:pt x="13102" y="30997"/>
                    <a:pt x="13170" y="31043"/>
                  </a:cubicBezTo>
                  <a:lnTo>
                    <a:pt x="13353" y="31112"/>
                  </a:lnTo>
                  <a:cubicBezTo>
                    <a:pt x="13490" y="31180"/>
                    <a:pt x="13627" y="31226"/>
                    <a:pt x="13764" y="31271"/>
                  </a:cubicBezTo>
                  <a:lnTo>
                    <a:pt x="13855" y="31317"/>
                  </a:lnTo>
                  <a:lnTo>
                    <a:pt x="13878" y="31317"/>
                  </a:lnTo>
                  <a:cubicBezTo>
                    <a:pt x="13969" y="31363"/>
                    <a:pt x="14038" y="31386"/>
                    <a:pt x="14129" y="31408"/>
                  </a:cubicBezTo>
                  <a:cubicBezTo>
                    <a:pt x="14175" y="31431"/>
                    <a:pt x="14220" y="31431"/>
                    <a:pt x="14243" y="31454"/>
                  </a:cubicBezTo>
                  <a:lnTo>
                    <a:pt x="14289" y="31454"/>
                  </a:lnTo>
                  <a:cubicBezTo>
                    <a:pt x="14312" y="31454"/>
                    <a:pt x="14357" y="31477"/>
                    <a:pt x="14380" y="31477"/>
                  </a:cubicBezTo>
                  <a:cubicBezTo>
                    <a:pt x="14426" y="31477"/>
                    <a:pt x="14449" y="31454"/>
                    <a:pt x="14494" y="31431"/>
                  </a:cubicBezTo>
                  <a:cubicBezTo>
                    <a:pt x="14494" y="31431"/>
                    <a:pt x="14517" y="31408"/>
                    <a:pt x="14540" y="31408"/>
                  </a:cubicBezTo>
                  <a:cubicBezTo>
                    <a:pt x="14540" y="31363"/>
                    <a:pt x="14540" y="31317"/>
                    <a:pt x="14586" y="31294"/>
                  </a:cubicBezTo>
                  <a:cubicBezTo>
                    <a:pt x="14586" y="31294"/>
                    <a:pt x="14586" y="31294"/>
                    <a:pt x="14586" y="31271"/>
                  </a:cubicBezTo>
                  <a:cubicBezTo>
                    <a:pt x="14586" y="31249"/>
                    <a:pt x="14586" y="31226"/>
                    <a:pt x="14586" y="31226"/>
                  </a:cubicBezTo>
                  <a:cubicBezTo>
                    <a:pt x="14654" y="31180"/>
                    <a:pt x="14723" y="31134"/>
                    <a:pt x="14791" y="31089"/>
                  </a:cubicBezTo>
                  <a:cubicBezTo>
                    <a:pt x="14814" y="31089"/>
                    <a:pt x="14837" y="31066"/>
                    <a:pt x="14837" y="31066"/>
                  </a:cubicBezTo>
                  <a:cubicBezTo>
                    <a:pt x="14859" y="31043"/>
                    <a:pt x="14882" y="31020"/>
                    <a:pt x="14905" y="30997"/>
                  </a:cubicBezTo>
                  <a:cubicBezTo>
                    <a:pt x="14974" y="30929"/>
                    <a:pt x="15019" y="30883"/>
                    <a:pt x="15088" y="30838"/>
                  </a:cubicBezTo>
                  <a:cubicBezTo>
                    <a:pt x="15202" y="30746"/>
                    <a:pt x="15316" y="30655"/>
                    <a:pt x="15384" y="30564"/>
                  </a:cubicBezTo>
                  <a:cubicBezTo>
                    <a:pt x="15430" y="30541"/>
                    <a:pt x="15476" y="30495"/>
                    <a:pt x="15499" y="30472"/>
                  </a:cubicBezTo>
                  <a:lnTo>
                    <a:pt x="15521" y="30450"/>
                  </a:lnTo>
                  <a:cubicBezTo>
                    <a:pt x="15567" y="30404"/>
                    <a:pt x="15590" y="30358"/>
                    <a:pt x="15636" y="30336"/>
                  </a:cubicBezTo>
                  <a:lnTo>
                    <a:pt x="15750" y="30199"/>
                  </a:lnTo>
                  <a:lnTo>
                    <a:pt x="15864" y="30107"/>
                  </a:lnTo>
                  <a:cubicBezTo>
                    <a:pt x="15887" y="30062"/>
                    <a:pt x="15932" y="30039"/>
                    <a:pt x="15978" y="29993"/>
                  </a:cubicBezTo>
                  <a:lnTo>
                    <a:pt x="16001" y="29970"/>
                  </a:lnTo>
                  <a:cubicBezTo>
                    <a:pt x="16024" y="29948"/>
                    <a:pt x="16046" y="29902"/>
                    <a:pt x="16092" y="29879"/>
                  </a:cubicBezTo>
                  <a:cubicBezTo>
                    <a:pt x="16160" y="29788"/>
                    <a:pt x="16252" y="29719"/>
                    <a:pt x="16320" y="29628"/>
                  </a:cubicBezTo>
                  <a:cubicBezTo>
                    <a:pt x="16366" y="29582"/>
                    <a:pt x="16412" y="29537"/>
                    <a:pt x="16457" y="29491"/>
                  </a:cubicBezTo>
                  <a:lnTo>
                    <a:pt x="16549" y="29377"/>
                  </a:lnTo>
                  <a:cubicBezTo>
                    <a:pt x="16571" y="29354"/>
                    <a:pt x="16594" y="29331"/>
                    <a:pt x="16617" y="29286"/>
                  </a:cubicBezTo>
                  <a:lnTo>
                    <a:pt x="16663" y="29240"/>
                  </a:lnTo>
                  <a:lnTo>
                    <a:pt x="16731" y="29194"/>
                  </a:lnTo>
                  <a:lnTo>
                    <a:pt x="16754" y="29149"/>
                  </a:lnTo>
                  <a:lnTo>
                    <a:pt x="16800" y="29126"/>
                  </a:lnTo>
                  <a:cubicBezTo>
                    <a:pt x="16822" y="29080"/>
                    <a:pt x="16845" y="29057"/>
                    <a:pt x="16868" y="29035"/>
                  </a:cubicBezTo>
                  <a:lnTo>
                    <a:pt x="16914" y="28989"/>
                  </a:lnTo>
                  <a:lnTo>
                    <a:pt x="16937" y="28966"/>
                  </a:lnTo>
                  <a:lnTo>
                    <a:pt x="16959" y="28943"/>
                  </a:lnTo>
                  <a:lnTo>
                    <a:pt x="17051" y="28829"/>
                  </a:lnTo>
                  <a:cubicBezTo>
                    <a:pt x="17165" y="28669"/>
                    <a:pt x="17302" y="28510"/>
                    <a:pt x="17439" y="28373"/>
                  </a:cubicBezTo>
                  <a:cubicBezTo>
                    <a:pt x="17690" y="28099"/>
                    <a:pt x="17941" y="27825"/>
                    <a:pt x="18169" y="27551"/>
                  </a:cubicBezTo>
                  <a:cubicBezTo>
                    <a:pt x="18306" y="27391"/>
                    <a:pt x="18420" y="27254"/>
                    <a:pt x="18534" y="27094"/>
                  </a:cubicBezTo>
                  <a:cubicBezTo>
                    <a:pt x="18671" y="26935"/>
                    <a:pt x="18785" y="26798"/>
                    <a:pt x="18922" y="26638"/>
                  </a:cubicBezTo>
                  <a:lnTo>
                    <a:pt x="18991" y="26547"/>
                  </a:lnTo>
                  <a:cubicBezTo>
                    <a:pt x="19014" y="26501"/>
                    <a:pt x="19059" y="26455"/>
                    <a:pt x="19105" y="26410"/>
                  </a:cubicBezTo>
                  <a:lnTo>
                    <a:pt x="19173" y="26318"/>
                  </a:lnTo>
                  <a:cubicBezTo>
                    <a:pt x="19196" y="26273"/>
                    <a:pt x="19219" y="26250"/>
                    <a:pt x="19265" y="26204"/>
                  </a:cubicBezTo>
                  <a:cubicBezTo>
                    <a:pt x="19310" y="26136"/>
                    <a:pt x="19356" y="26090"/>
                    <a:pt x="19402" y="26044"/>
                  </a:cubicBezTo>
                  <a:cubicBezTo>
                    <a:pt x="19470" y="25953"/>
                    <a:pt x="19539" y="25862"/>
                    <a:pt x="19607" y="25770"/>
                  </a:cubicBezTo>
                  <a:cubicBezTo>
                    <a:pt x="19653" y="25702"/>
                    <a:pt x="19698" y="25634"/>
                    <a:pt x="19744" y="25565"/>
                  </a:cubicBezTo>
                  <a:cubicBezTo>
                    <a:pt x="19881" y="25382"/>
                    <a:pt x="19995" y="25200"/>
                    <a:pt x="20132" y="25040"/>
                  </a:cubicBezTo>
                  <a:cubicBezTo>
                    <a:pt x="20246" y="24880"/>
                    <a:pt x="20360" y="24698"/>
                    <a:pt x="20497" y="24538"/>
                  </a:cubicBezTo>
                  <a:lnTo>
                    <a:pt x="20657" y="24310"/>
                  </a:lnTo>
                  <a:cubicBezTo>
                    <a:pt x="20840" y="24036"/>
                    <a:pt x="21045" y="23785"/>
                    <a:pt x="21228" y="23511"/>
                  </a:cubicBezTo>
                  <a:cubicBezTo>
                    <a:pt x="21456" y="23168"/>
                    <a:pt x="21707" y="22803"/>
                    <a:pt x="21958" y="22415"/>
                  </a:cubicBezTo>
                  <a:lnTo>
                    <a:pt x="21958" y="22415"/>
                  </a:lnTo>
                  <a:lnTo>
                    <a:pt x="21935" y="22438"/>
                  </a:lnTo>
                  <a:lnTo>
                    <a:pt x="22004" y="22324"/>
                  </a:lnTo>
                  <a:lnTo>
                    <a:pt x="22118" y="22187"/>
                  </a:lnTo>
                  <a:lnTo>
                    <a:pt x="22095" y="22187"/>
                  </a:lnTo>
                  <a:cubicBezTo>
                    <a:pt x="22186" y="22050"/>
                    <a:pt x="22278" y="21913"/>
                    <a:pt x="22392" y="21753"/>
                  </a:cubicBezTo>
                  <a:lnTo>
                    <a:pt x="22415" y="21730"/>
                  </a:lnTo>
                  <a:lnTo>
                    <a:pt x="22437" y="21708"/>
                  </a:lnTo>
                  <a:cubicBezTo>
                    <a:pt x="22552" y="21525"/>
                    <a:pt x="22643" y="21365"/>
                    <a:pt x="22757" y="21205"/>
                  </a:cubicBezTo>
                  <a:cubicBezTo>
                    <a:pt x="22871" y="21023"/>
                    <a:pt x="22985" y="20840"/>
                    <a:pt x="23099" y="20658"/>
                  </a:cubicBezTo>
                  <a:lnTo>
                    <a:pt x="23145" y="20589"/>
                  </a:lnTo>
                  <a:lnTo>
                    <a:pt x="23168" y="20544"/>
                  </a:lnTo>
                  <a:cubicBezTo>
                    <a:pt x="23259" y="20407"/>
                    <a:pt x="23328" y="20247"/>
                    <a:pt x="23419" y="20110"/>
                  </a:cubicBezTo>
                  <a:lnTo>
                    <a:pt x="23465" y="20064"/>
                  </a:lnTo>
                  <a:lnTo>
                    <a:pt x="23487" y="20019"/>
                  </a:lnTo>
                  <a:lnTo>
                    <a:pt x="23465" y="20019"/>
                  </a:lnTo>
                  <a:lnTo>
                    <a:pt x="23487" y="19996"/>
                  </a:lnTo>
                  <a:cubicBezTo>
                    <a:pt x="23716" y="19676"/>
                    <a:pt x="23921" y="19334"/>
                    <a:pt x="24172" y="18923"/>
                  </a:cubicBezTo>
                  <a:lnTo>
                    <a:pt x="24263" y="18763"/>
                  </a:lnTo>
                  <a:lnTo>
                    <a:pt x="24286" y="18740"/>
                  </a:lnTo>
                  <a:lnTo>
                    <a:pt x="24309" y="18695"/>
                  </a:lnTo>
                  <a:cubicBezTo>
                    <a:pt x="24378" y="18558"/>
                    <a:pt x="24446" y="18444"/>
                    <a:pt x="24515" y="18307"/>
                  </a:cubicBezTo>
                  <a:lnTo>
                    <a:pt x="24583" y="18215"/>
                  </a:lnTo>
                  <a:lnTo>
                    <a:pt x="24629" y="18101"/>
                  </a:lnTo>
                  <a:cubicBezTo>
                    <a:pt x="24697" y="17964"/>
                    <a:pt x="24788" y="17850"/>
                    <a:pt x="24857" y="17713"/>
                  </a:cubicBezTo>
                  <a:lnTo>
                    <a:pt x="24857" y="17690"/>
                  </a:lnTo>
                  <a:cubicBezTo>
                    <a:pt x="24857" y="17690"/>
                    <a:pt x="24857" y="17690"/>
                    <a:pt x="24857" y="17668"/>
                  </a:cubicBezTo>
                  <a:lnTo>
                    <a:pt x="24903" y="17599"/>
                  </a:lnTo>
                  <a:cubicBezTo>
                    <a:pt x="24925" y="17531"/>
                    <a:pt x="24948" y="17462"/>
                    <a:pt x="24994" y="17416"/>
                  </a:cubicBezTo>
                  <a:lnTo>
                    <a:pt x="25040" y="17302"/>
                  </a:lnTo>
                  <a:cubicBezTo>
                    <a:pt x="25040" y="17257"/>
                    <a:pt x="25062" y="17211"/>
                    <a:pt x="25085" y="17165"/>
                  </a:cubicBezTo>
                  <a:cubicBezTo>
                    <a:pt x="25154" y="17006"/>
                    <a:pt x="25222" y="16846"/>
                    <a:pt x="25291" y="16686"/>
                  </a:cubicBezTo>
                  <a:lnTo>
                    <a:pt x="25291" y="16640"/>
                  </a:lnTo>
                  <a:cubicBezTo>
                    <a:pt x="25382" y="16458"/>
                    <a:pt x="25450" y="16298"/>
                    <a:pt x="25519" y="16115"/>
                  </a:cubicBezTo>
                  <a:cubicBezTo>
                    <a:pt x="25587" y="15978"/>
                    <a:pt x="25633" y="15842"/>
                    <a:pt x="25701" y="15705"/>
                  </a:cubicBezTo>
                  <a:lnTo>
                    <a:pt x="25770" y="15568"/>
                  </a:lnTo>
                  <a:cubicBezTo>
                    <a:pt x="25770" y="15522"/>
                    <a:pt x="25793" y="15499"/>
                    <a:pt x="25816" y="15453"/>
                  </a:cubicBezTo>
                  <a:cubicBezTo>
                    <a:pt x="25838" y="15408"/>
                    <a:pt x="25861" y="15362"/>
                    <a:pt x="25884" y="15317"/>
                  </a:cubicBezTo>
                  <a:lnTo>
                    <a:pt x="25907" y="15248"/>
                  </a:lnTo>
                  <a:lnTo>
                    <a:pt x="25953" y="15180"/>
                  </a:lnTo>
                  <a:cubicBezTo>
                    <a:pt x="25953" y="15157"/>
                    <a:pt x="25975" y="15134"/>
                    <a:pt x="25975" y="15111"/>
                  </a:cubicBezTo>
                  <a:lnTo>
                    <a:pt x="25998" y="15065"/>
                  </a:lnTo>
                  <a:cubicBezTo>
                    <a:pt x="26090" y="14906"/>
                    <a:pt x="26135" y="14746"/>
                    <a:pt x="26204" y="14586"/>
                  </a:cubicBezTo>
                  <a:cubicBezTo>
                    <a:pt x="26249" y="14495"/>
                    <a:pt x="26272" y="14404"/>
                    <a:pt x="26295" y="14312"/>
                  </a:cubicBezTo>
                  <a:lnTo>
                    <a:pt x="26341" y="14175"/>
                  </a:lnTo>
                  <a:cubicBezTo>
                    <a:pt x="26455" y="13833"/>
                    <a:pt x="26546" y="13513"/>
                    <a:pt x="26637" y="13217"/>
                  </a:cubicBezTo>
                  <a:lnTo>
                    <a:pt x="26637" y="13171"/>
                  </a:lnTo>
                  <a:cubicBezTo>
                    <a:pt x="26660" y="13102"/>
                    <a:pt x="26683" y="13057"/>
                    <a:pt x="26683" y="12988"/>
                  </a:cubicBezTo>
                  <a:lnTo>
                    <a:pt x="26706" y="12897"/>
                  </a:lnTo>
                  <a:cubicBezTo>
                    <a:pt x="26729" y="12851"/>
                    <a:pt x="26729" y="12806"/>
                    <a:pt x="26751" y="12737"/>
                  </a:cubicBezTo>
                  <a:lnTo>
                    <a:pt x="26751" y="12692"/>
                  </a:lnTo>
                  <a:cubicBezTo>
                    <a:pt x="26774" y="12623"/>
                    <a:pt x="26797" y="12555"/>
                    <a:pt x="26797" y="12509"/>
                  </a:cubicBezTo>
                  <a:cubicBezTo>
                    <a:pt x="26820" y="12418"/>
                    <a:pt x="26843" y="12349"/>
                    <a:pt x="26843" y="12258"/>
                  </a:cubicBezTo>
                  <a:cubicBezTo>
                    <a:pt x="26866" y="12167"/>
                    <a:pt x="26888" y="12098"/>
                    <a:pt x="26888" y="12007"/>
                  </a:cubicBezTo>
                  <a:cubicBezTo>
                    <a:pt x="26911" y="11916"/>
                    <a:pt x="26934" y="11824"/>
                    <a:pt x="26957" y="11733"/>
                  </a:cubicBezTo>
                  <a:cubicBezTo>
                    <a:pt x="26980" y="11573"/>
                    <a:pt x="27003" y="11391"/>
                    <a:pt x="27025" y="11231"/>
                  </a:cubicBezTo>
                  <a:cubicBezTo>
                    <a:pt x="27025" y="11140"/>
                    <a:pt x="27048" y="11048"/>
                    <a:pt x="27071" y="10957"/>
                  </a:cubicBezTo>
                  <a:cubicBezTo>
                    <a:pt x="27071" y="10866"/>
                    <a:pt x="27094" y="10774"/>
                    <a:pt x="27117" y="10683"/>
                  </a:cubicBezTo>
                  <a:cubicBezTo>
                    <a:pt x="27117" y="10637"/>
                    <a:pt x="27117" y="10592"/>
                    <a:pt x="27117" y="10546"/>
                  </a:cubicBezTo>
                  <a:lnTo>
                    <a:pt x="27139" y="10455"/>
                  </a:lnTo>
                  <a:cubicBezTo>
                    <a:pt x="27139" y="10386"/>
                    <a:pt x="27162" y="10318"/>
                    <a:pt x="27162" y="10272"/>
                  </a:cubicBezTo>
                  <a:lnTo>
                    <a:pt x="27162" y="10204"/>
                  </a:lnTo>
                  <a:cubicBezTo>
                    <a:pt x="27185" y="10112"/>
                    <a:pt x="27185" y="10021"/>
                    <a:pt x="27185" y="9907"/>
                  </a:cubicBezTo>
                  <a:cubicBezTo>
                    <a:pt x="27185" y="9838"/>
                    <a:pt x="27185" y="9747"/>
                    <a:pt x="27208" y="9679"/>
                  </a:cubicBezTo>
                  <a:lnTo>
                    <a:pt x="27208" y="9587"/>
                  </a:lnTo>
                  <a:cubicBezTo>
                    <a:pt x="27208" y="9496"/>
                    <a:pt x="27231" y="9405"/>
                    <a:pt x="27231" y="9313"/>
                  </a:cubicBezTo>
                  <a:lnTo>
                    <a:pt x="27231" y="9268"/>
                  </a:lnTo>
                  <a:cubicBezTo>
                    <a:pt x="27254" y="9177"/>
                    <a:pt x="27254" y="9085"/>
                    <a:pt x="27276" y="8994"/>
                  </a:cubicBezTo>
                  <a:cubicBezTo>
                    <a:pt x="27276" y="8971"/>
                    <a:pt x="27276" y="8925"/>
                    <a:pt x="27276" y="8903"/>
                  </a:cubicBezTo>
                  <a:lnTo>
                    <a:pt x="27276" y="8834"/>
                  </a:lnTo>
                  <a:cubicBezTo>
                    <a:pt x="27276" y="8743"/>
                    <a:pt x="27276" y="8629"/>
                    <a:pt x="27276" y="8515"/>
                  </a:cubicBezTo>
                  <a:cubicBezTo>
                    <a:pt x="27254" y="8400"/>
                    <a:pt x="27254" y="8286"/>
                    <a:pt x="27254" y="8172"/>
                  </a:cubicBezTo>
                  <a:cubicBezTo>
                    <a:pt x="27254" y="8104"/>
                    <a:pt x="27254" y="8035"/>
                    <a:pt x="27254" y="7967"/>
                  </a:cubicBezTo>
                  <a:cubicBezTo>
                    <a:pt x="27231" y="7875"/>
                    <a:pt x="27231" y="7807"/>
                    <a:pt x="27231" y="7716"/>
                  </a:cubicBezTo>
                  <a:cubicBezTo>
                    <a:pt x="27208" y="7647"/>
                    <a:pt x="27208" y="7579"/>
                    <a:pt x="27185" y="7487"/>
                  </a:cubicBezTo>
                  <a:lnTo>
                    <a:pt x="27185" y="7465"/>
                  </a:lnTo>
                  <a:cubicBezTo>
                    <a:pt x="27162" y="7396"/>
                    <a:pt x="27162" y="7351"/>
                    <a:pt x="27162" y="7282"/>
                  </a:cubicBezTo>
                  <a:cubicBezTo>
                    <a:pt x="27162" y="7259"/>
                    <a:pt x="27162" y="7236"/>
                    <a:pt x="27162" y="7191"/>
                  </a:cubicBezTo>
                  <a:lnTo>
                    <a:pt x="27162" y="7122"/>
                  </a:lnTo>
                  <a:cubicBezTo>
                    <a:pt x="27139" y="7008"/>
                    <a:pt x="27139" y="6894"/>
                    <a:pt x="27117" y="6803"/>
                  </a:cubicBezTo>
                  <a:cubicBezTo>
                    <a:pt x="27117" y="6711"/>
                    <a:pt x="27094" y="6643"/>
                    <a:pt x="27071" y="6552"/>
                  </a:cubicBezTo>
                  <a:cubicBezTo>
                    <a:pt x="27071" y="6552"/>
                    <a:pt x="27071" y="6529"/>
                    <a:pt x="27048" y="6506"/>
                  </a:cubicBezTo>
                  <a:cubicBezTo>
                    <a:pt x="27048" y="6460"/>
                    <a:pt x="27025" y="6437"/>
                    <a:pt x="27025" y="6415"/>
                  </a:cubicBezTo>
                  <a:lnTo>
                    <a:pt x="27003" y="6346"/>
                  </a:lnTo>
                  <a:cubicBezTo>
                    <a:pt x="27003" y="6323"/>
                    <a:pt x="27003" y="6301"/>
                    <a:pt x="27003" y="6278"/>
                  </a:cubicBezTo>
                  <a:cubicBezTo>
                    <a:pt x="26980" y="6255"/>
                    <a:pt x="26957" y="6232"/>
                    <a:pt x="26934" y="6209"/>
                  </a:cubicBezTo>
                  <a:cubicBezTo>
                    <a:pt x="26911" y="6164"/>
                    <a:pt x="26888" y="6072"/>
                    <a:pt x="26866" y="6004"/>
                  </a:cubicBezTo>
                  <a:lnTo>
                    <a:pt x="26843" y="5958"/>
                  </a:lnTo>
                  <a:cubicBezTo>
                    <a:pt x="26820" y="5890"/>
                    <a:pt x="26797" y="5821"/>
                    <a:pt x="26774" y="5753"/>
                  </a:cubicBezTo>
                  <a:cubicBezTo>
                    <a:pt x="26729" y="5593"/>
                    <a:pt x="26683" y="5433"/>
                    <a:pt x="26637" y="5273"/>
                  </a:cubicBezTo>
                  <a:cubicBezTo>
                    <a:pt x="26614" y="5228"/>
                    <a:pt x="26592" y="5159"/>
                    <a:pt x="26569" y="5091"/>
                  </a:cubicBezTo>
                  <a:cubicBezTo>
                    <a:pt x="26546" y="5000"/>
                    <a:pt x="26500" y="4931"/>
                    <a:pt x="26478" y="4840"/>
                  </a:cubicBezTo>
                  <a:cubicBezTo>
                    <a:pt x="26432" y="4703"/>
                    <a:pt x="26386" y="4566"/>
                    <a:pt x="26341" y="4452"/>
                  </a:cubicBezTo>
                  <a:cubicBezTo>
                    <a:pt x="26341" y="4429"/>
                    <a:pt x="26318" y="4406"/>
                    <a:pt x="26318" y="4406"/>
                  </a:cubicBezTo>
                  <a:lnTo>
                    <a:pt x="26318" y="4383"/>
                  </a:lnTo>
                  <a:cubicBezTo>
                    <a:pt x="26318" y="4383"/>
                    <a:pt x="26295" y="4360"/>
                    <a:pt x="26295" y="4360"/>
                  </a:cubicBezTo>
                  <a:cubicBezTo>
                    <a:pt x="26249" y="4246"/>
                    <a:pt x="26181" y="4132"/>
                    <a:pt x="26135" y="4018"/>
                  </a:cubicBezTo>
                  <a:cubicBezTo>
                    <a:pt x="26112" y="3972"/>
                    <a:pt x="26090" y="3927"/>
                    <a:pt x="26044" y="3881"/>
                  </a:cubicBezTo>
                  <a:cubicBezTo>
                    <a:pt x="25998" y="3790"/>
                    <a:pt x="25930" y="3721"/>
                    <a:pt x="25884" y="3630"/>
                  </a:cubicBezTo>
                  <a:lnTo>
                    <a:pt x="25816" y="3562"/>
                  </a:lnTo>
                  <a:lnTo>
                    <a:pt x="25793" y="3516"/>
                  </a:lnTo>
                  <a:cubicBezTo>
                    <a:pt x="25701" y="3425"/>
                    <a:pt x="25633" y="3333"/>
                    <a:pt x="25542" y="3242"/>
                  </a:cubicBezTo>
                  <a:cubicBezTo>
                    <a:pt x="25473" y="3173"/>
                    <a:pt x="25405" y="3082"/>
                    <a:pt x="25336" y="3014"/>
                  </a:cubicBezTo>
                  <a:lnTo>
                    <a:pt x="25268" y="2922"/>
                  </a:lnTo>
                  <a:lnTo>
                    <a:pt x="25222" y="2877"/>
                  </a:lnTo>
                  <a:cubicBezTo>
                    <a:pt x="25176" y="2831"/>
                    <a:pt x="25131" y="2785"/>
                    <a:pt x="25085" y="2740"/>
                  </a:cubicBezTo>
                  <a:cubicBezTo>
                    <a:pt x="25040" y="2671"/>
                    <a:pt x="24971" y="2626"/>
                    <a:pt x="24903" y="2557"/>
                  </a:cubicBezTo>
                  <a:cubicBezTo>
                    <a:pt x="24834" y="2489"/>
                    <a:pt x="24766" y="2420"/>
                    <a:pt x="24697" y="2375"/>
                  </a:cubicBezTo>
                  <a:lnTo>
                    <a:pt x="24629" y="2306"/>
                  </a:lnTo>
                  <a:lnTo>
                    <a:pt x="24537" y="2238"/>
                  </a:lnTo>
                  <a:lnTo>
                    <a:pt x="24446" y="2146"/>
                  </a:lnTo>
                  <a:lnTo>
                    <a:pt x="24400" y="2124"/>
                  </a:lnTo>
                  <a:lnTo>
                    <a:pt x="24355" y="2055"/>
                  </a:lnTo>
                  <a:lnTo>
                    <a:pt x="24309" y="2032"/>
                  </a:lnTo>
                  <a:cubicBezTo>
                    <a:pt x="24286" y="2009"/>
                    <a:pt x="24263" y="1987"/>
                    <a:pt x="24218" y="1941"/>
                  </a:cubicBezTo>
                  <a:cubicBezTo>
                    <a:pt x="24172" y="1895"/>
                    <a:pt x="24104" y="1850"/>
                    <a:pt x="24035" y="1804"/>
                  </a:cubicBezTo>
                  <a:lnTo>
                    <a:pt x="24035" y="1781"/>
                  </a:lnTo>
                  <a:lnTo>
                    <a:pt x="23967" y="1735"/>
                  </a:lnTo>
                  <a:cubicBezTo>
                    <a:pt x="23898" y="1667"/>
                    <a:pt x="23830" y="1621"/>
                    <a:pt x="23761" y="1553"/>
                  </a:cubicBezTo>
                  <a:lnTo>
                    <a:pt x="23716" y="1530"/>
                  </a:lnTo>
                  <a:lnTo>
                    <a:pt x="23670" y="1484"/>
                  </a:lnTo>
                  <a:lnTo>
                    <a:pt x="23647" y="1484"/>
                  </a:lnTo>
                  <a:cubicBezTo>
                    <a:pt x="23602" y="1439"/>
                    <a:pt x="23533" y="1370"/>
                    <a:pt x="23487" y="1325"/>
                  </a:cubicBezTo>
                  <a:cubicBezTo>
                    <a:pt x="23373" y="1256"/>
                    <a:pt x="23259" y="1188"/>
                    <a:pt x="23145" y="1119"/>
                  </a:cubicBezTo>
                  <a:cubicBezTo>
                    <a:pt x="23054" y="1074"/>
                    <a:pt x="22962" y="1028"/>
                    <a:pt x="22871" y="982"/>
                  </a:cubicBezTo>
                  <a:cubicBezTo>
                    <a:pt x="22803" y="937"/>
                    <a:pt x="22757" y="891"/>
                    <a:pt x="22689" y="868"/>
                  </a:cubicBezTo>
                  <a:cubicBezTo>
                    <a:pt x="22666" y="845"/>
                    <a:pt x="22620" y="845"/>
                    <a:pt x="22597" y="822"/>
                  </a:cubicBezTo>
                  <a:lnTo>
                    <a:pt x="22415" y="754"/>
                  </a:lnTo>
                  <a:lnTo>
                    <a:pt x="22369" y="708"/>
                  </a:lnTo>
                  <a:lnTo>
                    <a:pt x="22323" y="708"/>
                  </a:lnTo>
                  <a:cubicBezTo>
                    <a:pt x="22278" y="686"/>
                    <a:pt x="22232" y="663"/>
                    <a:pt x="22186" y="640"/>
                  </a:cubicBezTo>
                  <a:cubicBezTo>
                    <a:pt x="22164" y="640"/>
                    <a:pt x="22141" y="617"/>
                    <a:pt x="22095" y="617"/>
                  </a:cubicBezTo>
                  <a:lnTo>
                    <a:pt x="22049" y="617"/>
                  </a:lnTo>
                  <a:lnTo>
                    <a:pt x="22049" y="594"/>
                  </a:lnTo>
                  <a:cubicBezTo>
                    <a:pt x="22004" y="594"/>
                    <a:pt x="21935" y="571"/>
                    <a:pt x="21912" y="549"/>
                  </a:cubicBezTo>
                  <a:cubicBezTo>
                    <a:pt x="21912" y="526"/>
                    <a:pt x="21912" y="526"/>
                    <a:pt x="21912" y="503"/>
                  </a:cubicBezTo>
                  <a:cubicBezTo>
                    <a:pt x="21798" y="457"/>
                    <a:pt x="21707" y="434"/>
                    <a:pt x="21570" y="389"/>
                  </a:cubicBezTo>
                  <a:cubicBezTo>
                    <a:pt x="21410" y="343"/>
                    <a:pt x="21228" y="275"/>
                    <a:pt x="21045" y="252"/>
                  </a:cubicBezTo>
                  <a:cubicBezTo>
                    <a:pt x="20954" y="206"/>
                    <a:pt x="20840" y="206"/>
                    <a:pt x="20726" y="183"/>
                  </a:cubicBezTo>
                  <a:cubicBezTo>
                    <a:pt x="20680" y="183"/>
                    <a:pt x="20611" y="161"/>
                    <a:pt x="20566" y="161"/>
                  </a:cubicBezTo>
                  <a:lnTo>
                    <a:pt x="20474" y="138"/>
                  </a:lnTo>
                  <a:cubicBezTo>
                    <a:pt x="20292" y="115"/>
                    <a:pt x="20109" y="92"/>
                    <a:pt x="19927" y="69"/>
                  </a:cubicBezTo>
                  <a:cubicBezTo>
                    <a:pt x="19721" y="46"/>
                    <a:pt x="19539" y="46"/>
                    <a:pt x="19356" y="24"/>
                  </a:cubicBezTo>
                  <a:lnTo>
                    <a:pt x="19151" y="24"/>
                  </a:lnTo>
                  <a:cubicBezTo>
                    <a:pt x="19059" y="1"/>
                    <a:pt x="18945" y="1"/>
                    <a:pt x="188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9"/>
            <p:cNvSpPr/>
            <p:nvPr/>
          </p:nvSpPr>
          <p:spPr>
            <a:xfrm>
              <a:off x="6702250" y="1840900"/>
              <a:ext cx="397750" cy="781800"/>
            </a:xfrm>
            <a:custGeom>
              <a:avLst/>
              <a:gdLst/>
              <a:ahLst/>
              <a:cxnLst/>
              <a:rect l="l" t="t" r="r" b="b"/>
              <a:pathLst>
                <a:path w="15910" h="31272" extrusionOk="0">
                  <a:moveTo>
                    <a:pt x="13421" y="4497"/>
                  </a:moveTo>
                  <a:cubicBezTo>
                    <a:pt x="13444" y="4520"/>
                    <a:pt x="13444" y="4543"/>
                    <a:pt x="13467" y="4566"/>
                  </a:cubicBezTo>
                  <a:cubicBezTo>
                    <a:pt x="13513" y="4634"/>
                    <a:pt x="13535" y="4680"/>
                    <a:pt x="13558" y="4726"/>
                  </a:cubicBezTo>
                  <a:lnTo>
                    <a:pt x="13421" y="4497"/>
                  </a:lnTo>
                  <a:close/>
                  <a:moveTo>
                    <a:pt x="7487" y="1"/>
                  </a:moveTo>
                  <a:cubicBezTo>
                    <a:pt x="7441" y="1"/>
                    <a:pt x="7418" y="24"/>
                    <a:pt x="7395" y="46"/>
                  </a:cubicBezTo>
                  <a:cubicBezTo>
                    <a:pt x="7373" y="69"/>
                    <a:pt x="7373" y="115"/>
                    <a:pt x="7395" y="161"/>
                  </a:cubicBezTo>
                  <a:cubicBezTo>
                    <a:pt x="7418" y="183"/>
                    <a:pt x="7487" y="206"/>
                    <a:pt x="7532" y="206"/>
                  </a:cubicBezTo>
                  <a:lnTo>
                    <a:pt x="7532" y="229"/>
                  </a:lnTo>
                  <a:lnTo>
                    <a:pt x="7578" y="229"/>
                  </a:lnTo>
                  <a:cubicBezTo>
                    <a:pt x="7624" y="229"/>
                    <a:pt x="7647" y="252"/>
                    <a:pt x="7669" y="252"/>
                  </a:cubicBezTo>
                  <a:cubicBezTo>
                    <a:pt x="7715" y="275"/>
                    <a:pt x="7761" y="298"/>
                    <a:pt x="7806" y="320"/>
                  </a:cubicBezTo>
                  <a:lnTo>
                    <a:pt x="7852" y="320"/>
                  </a:lnTo>
                  <a:lnTo>
                    <a:pt x="7898" y="366"/>
                  </a:lnTo>
                  <a:lnTo>
                    <a:pt x="8080" y="434"/>
                  </a:lnTo>
                  <a:cubicBezTo>
                    <a:pt x="8149" y="480"/>
                    <a:pt x="8194" y="503"/>
                    <a:pt x="8263" y="526"/>
                  </a:cubicBezTo>
                  <a:lnTo>
                    <a:pt x="8331" y="549"/>
                  </a:lnTo>
                  <a:cubicBezTo>
                    <a:pt x="8423" y="594"/>
                    <a:pt x="8491" y="640"/>
                    <a:pt x="8560" y="686"/>
                  </a:cubicBezTo>
                  <a:cubicBezTo>
                    <a:pt x="8628" y="708"/>
                    <a:pt x="8674" y="754"/>
                    <a:pt x="8719" y="777"/>
                  </a:cubicBezTo>
                  <a:cubicBezTo>
                    <a:pt x="8788" y="823"/>
                    <a:pt x="8856" y="868"/>
                    <a:pt x="8925" y="914"/>
                  </a:cubicBezTo>
                  <a:lnTo>
                    <a:pt x="9016" y="959"/>
                  </a:lnTo>
                  <a:cubicBezTo>
                    <a:pt x="9062" y="982"/>
                    <a:pt x="9085" y="1005"/>
                    <a:pt x="9130" y="1028"/>
                  </a:cubicBezTo>
                  <a:cubicBezTo>
                    <a:pt x="9176" y="1051"/>
                    <a:pt x="9244" y="1096"/>
                    <a:pt x="9290" y="1142"/>
                  </a:cubicBezTo>
                  <a:cubicBezTo>
                    <a:pt x="9358" y="1165"/>
                    <a:pt x="9404" y="1211"/>
                    <a:pt x="9450" y="1256"/>
                  </a:cubicBezTo>
                  <a:lnTo>
                    <a:pt x="9495" y="1279"/>
                  </a:lnTo>
                  <a:cubicBezTo>
                    <a:pt x="9610" y="1393"/>
                    <a:pt x="9746" y="1484"/>
                    <a:pt x="9861" y="1599"/>
                  </a:cubicBezTo>
                  <a:cubicBezTo>
                    <a:pt x="9952" y="1644"/>
                    <a:pt x="10020" y="1713"/>
                    <a:pt x="10089" y="1781"/>
                  </a:cubicBezTo>
                  <a:cubicBezTo>
                    <a:pt x="10203" y="1850"/>
                    <a:pt x="10294" y="1941"/>
                    <a:pt x="10386" y="2032"/>
                  </a:cubicBezTo>
                  <a:lnTo>
                    <a:pt x="10477" y="2101"/>
                  </a:lnTo>
                  <a:lnTo>
                    <a:pt x="10523" y="2146"/>
                  </a:lnTo>
                  <a:lnTo>
                    <a:pt x="10568" y="2192"/>
                  </a:lnTo>
                  <a:cubicBezTo>
                    <a:pt x="10568" y="2192"/>
                    <a:pt x="10568" y="2215"/>
                    <a:pt x="10545" y="2215"/>
                  </a:cubicBezTo>
                  <a:cubicBezTo>
                    <a:pt x="10545" y="2261"/>
                    <a:pt x="10545" y="2306"/>
                    <a:pt x="10568" y="2352"/>
                  </a:cubicBezTo>
                  <a:cubicBezTo>
                    <a:pt x="10614" y="2397"/>
                    <a:pt x="10659" y="2443"/>
                    <a:pt x="10705" y="2489"/>
                  </a:cubicBezTo>
                  <a:lnTo>
                    <a:pt x="10751" y="2534"/>
                  </a:lnTo>
                  <a:lnTo>
                    <a:pt x="10819" y="2626"/>
                  </a:lnTo>
                  <a:cubicBezTo>
                    <a:pt x="10888" y="2694"/>
                    <a:pt x="10956" y="2785"/>
                    <a:pt x="11025" y="2854"/>
                  </a:cubicBezTo>
                  <a:cubicBezTo>
                    <a:pt x="11139" y="2991"/>
                    <a:pt x="11253" y="3105"/>
                    <a:pt x="11367" y="3242"/>
                  </a:cubicBezTo>
                  <a:cubicBezTo>
                    <a:pt x="11458" y="3379"/>
                    <a:pt x="11550" y="3493"/>
                    <a:pt x="11618" y="3630"/>
                  </a:cubicBezTo>
                  <a:cubicBezTo>
                    <a:pt x="11664" y="3744"/>
                    <a:pt x="11732" y="3858"/>
                    <a:pt x="11778" y="3972"/>
                  </a:cubicBezTo>
                  <a:cubicBezTo>
                    <a:pt x="11778" y="3972"/>
                    <a:pt x="11801" y="3995"/>
                    <a:pt x="11801" y="3995"/>
                  </a:cubicBezTo>
                  <a:lnTo>
                    <a:pt x="11801" y="4018"/>
                  </a:lnTo>
                  <a:cubicBezTo>
                    <a:pt x="11801" y="4018"/>
                    <a:pt x="11824" y="4041"/>
                    <a:pt x="11824" y="4064"/>
                  </a:cubicBezTo>
                  <a:cubicBezTo>
                    <a:pt x="11869" y="4178"/>
                    <a:pt x="11915" y="4315"/>
                    <a:pt x="11961" y="4452"/>
                  </a:cubicBezTo>
                  <a:cubicBezTo>
                    <a:pt x="11983" y="4543"/>
                    <a:pt x="12029" y="4612"/>
                    <a:pt x="12052" y="4703"/>
                  </a:cubicBezTo>
                  <a:cubicBezTo>
                    <a:pt x="12075" y="4771"/>
                    <a:pt x="12097" y="4817"/>
                    <a:pt x="12120" y="4885"/>
                  </a:cubicBezTo>
                  <a:cubicBezTo>
                    <a:pt x="12166" y="5045"/>
                    <a:pt x="12212" y="5205"/>
                    <a:pt x="12257" y="5365"/>
                  </a:cubicBezTo>
                  <a:cubicBezTo>
                    <a:pt x="12280" y="5433"/>
                    <a:pt x="12303" y="5502"/>
                    <a:pt x="12326" y="5570"/>
                  </a:cubicBezTo>
                  <a:lnTo>
                    <a:pt x="12349" y="5616"/>
                  </a:lnTo>
                  <a:cubicBezTo>
                    <a:pt x="12371" y="5684"/>
                    <a:pt x="12394" y="5776"/>
                    <a:pt x="12417" y="5821"/>
                  </a:cubicBezTo>
                  <a:cubicBezTo>
                    <a:pt x="12440" y="5867"/>
                    <a:pt x="12486" y="5890"/>
                    <a:pt x="12531" y="5913"/>
                  </a:cubicBezTo>
                  <a:cubicBezTo>
                    <a:pt x="12531" y="5935"/>
                    <a:pt x="12531" y="5981"/>
                    <a:pt x="12531" y="6004"/>
                  </a:cubicBezTo>
                  <a:cubicBezTo>
                    <a:pt x="12554" y="6141"/>
                    <a:pt x="12577" y="6278"/>
                    <a:pt x="12600" y="6415"/>
                  </a:cubicBezTo>
                  <a:cubicBezTo>
                    <a:pt x="12622" y="6506"/>
                    <a:pt x="12622" y="6620"/>
                    <a:pt x="12645" y="6734"/>
                  </a:cubicBezTo>
                  <a:lnTo>
                    <a:pt x="12645" y="6803"/>
                  </a:lnTo>
                  <a:cubicBezTo>
                    <a:pt x="12645" y="6848"/>
                    <a:pt x="12645" y="6871"/>
                    <a:pt x="12645" y="6894"/>
                  </a:cubicBezTo>
                  <a:cubicBezTo>
                    <a:pt x="12645" y="6963"/>
                    <a:pt x="12668" y="7008"/>
                    <a:pt x="12668" y="7077"/>
                  </a:cubicBezTo>
                  <a:lnTo>
                    <a:pt x="12668" y="7099"/>
                  </a:lnTo>
                  <a:cubicBezTo>
                    <a:pt x="12691" y="7191"/>
                    <a:pt x="12691" y="7259"/>
                    <a:pt x="12714" y="7328"/>
                  </a:cubicBezTo>
                  <a:cubicBezTo>
                    <a:pt x="12714" y="7442"/>
                    <a:pt x="12737" y="7556"/>
                    <a:pt x="12737" y="7670"/>
                  </a:cubicBezTo>
                  <a:cubicBezTo>
                    <a:pt x="12759" y="7807"/>
                    <a:pt x="12759" y="7921"/>
                    <a:pt x="12759" y="8035"/>
                  </a:cubicBezTo>
                  <a:cubicBezTo>
                    <a:pt x="12782" y="8172"/>
                    <a:pt x="12782" y="8286"/>
                    <a:pt x="12759" y="8378"/>
                  </a:cubicBezTo>
                  <a:cubicBezTo>
                    <a:pt x="12759" y="8400"/>
                    <a:pt x="12759" y="8446"/>
                    <a:pt x="12759" y="8469"/>
                  </a:cubicBezTo>
                  <a:cubicBezTo>
                    <a:pt x="12759" y="8515"/>
                    <a:pt x="12759" y="8560"/>
                    <a:pt x="12759" y="8606"/>
                  </a:cubicBezTo>
                  <a:cubicBezTo>
                    <a:pt x="12737" y="8697"/>
                    <a:pt x="12737" y="8789"/>
                    <a:pt x="12714" y="8880"/>
                  </a:cubicBezTo>
                  <a:lnTo>
                    <a:pt x="12714" y="8925"/>
                  </a:lnTo>
                  <a:cubicBezTo>
                    <a:pt x="12714" y="9017"/>
                    <a:pt x="12691" y="9108"/>
                    <a:pt x="12691" y="9199"/>
                  </a:cubicBezTo>
                  <a:lnTo>
                    <a:pt x="12691" y="9291"/>
                  </a:lnTo>
                  <a:cubicBezTo>
                    <a:pt x="12668" y="9359"/>
                    <a:pt x="12668" y="9450"/>
                    <a:pt x="12668" y="9519"/>
                  </a:cubicBezTo>
                  <a:cubicBezTo>
                    <a:pt x="12668" y="9633"/>
                    <a:pt x="12668" y="9724"/>
                    <a:pt x="12645" y="9816"/>
                  </a:cubicBezTo>
                  <a:lnTo>
                    <a:pt x="12645" y="9884"/>
                  </a:lnTo>
                  <a:cubicBezTo>
                    <a:pt x="12645" y="9930"/>
                    <a:pt x="12622" y="9998"/>
                    <a:pt x="12622" y="10067"/>
                  </a:cubicBezTo>
                  <a:lnTo>
                    <a:pt x="12600" y="10158"/>
                  </a:lnTo>
                  <a:cubicBezTo>
                    <a:pt x="12600" y="10204"/>
                    <a:pt x="12600" y="10249"/>
                    <a:pt x="12600" y="10295"/>
                  </a:cubicBezTo>
                  <a:cubicBezTo>
                    <a:pt x="12577" y="10386"/>
                    <a:pt x="12554" y="10478"/>
                    <a:pt x="12554" y="10569"/>
                  </a:cubicBezTo>
                  <a:cubicBezTo>
                    <a:pt x="12531" y="10660"/>
                    <a:pt x="12508" y="10752"/>
                    <a:pt x="12508" y="10843"/>
                  </a:cubicBezTo>
                  <a:cubicBezTo>
                    <a:pt x="12486" y="11003"/>
                    <a:pt x="12463" y="11185"/>
                    <a:pt x="12440" y="11345"/>
                  </a:cubicBezTo>
                  <a:cubicBezTo>
                    <a:pt x="12417" y="11436"/>
                    <a:pt x="12394" y="11528"/>
                    <a:pt x="12371" y="11619"/>
                  </a:cubicBezTo>
                  <a:cubicBezTo>
                    <a:pt x="12349" y="11710"/>
                    <a:pt x="12349" y="11779"/>
                    <a:pt x="12326" y="11870"/>
                  </a:cubicBezTo>
                  <a:cubicBezTo>
                    <a:pt x="12326" y="11961"/>
                    <a:pt x="12303" y="12030"/>
                    <a:pt x="12280" y="12098"/>
                  </a:cubicBezTo>
                  <a:cubicBezTo>
                    <a:pt x="12280" y="12167"/>
                    <a:pt x="12257" y="12235"/>
                    <a:pt x="12234" y="12304"/>
                  </a:cubicBezTo>
                  <a:lnTo>
                    <a:pt x="12234" y="12349"/>
                  </a:lnTo>
                  <a:cubicBezTo>
                    <a:pt x="12212" y="12418"/>
                    <a:pt x="12212" y="12463"/>
                    <a:pt x="12189" y="12509"/>
                  </a:cubicBezTo>
                  <a:lnTo>
                    <a:pt x="12166" y="12600"/>
                  </a:lnTo>
                  <a:cubicBezTo>
                    <a:pt x="12166" y="12669"/>
                    <a:pt x="12143" y="12714"/>
                    <a:pt x="12120" y="12783"/>
                  </a:cubicBezTo>
                  <a:lnTo>
                    <a:pt x="12120" y="12829"/>
                  </a:lnTo>
                  <a:cubicBezTo>
                    <a:pt x="12029" y="13125"/>
                    <a:pt x="11938" y="13445"/>
                    <a:pt x="11824" y="13787"/>
                  </a:cubicBezTo>
                  <a:lnTo>
                    <a:pt x="11778" y="13924"/>
                  </a:lnTo>
                  <a:cubicBezTo>
                    <a:pt x="11755" y="14016"/>
                    <a:pt x="11732" y="14107"/>
                    <a:pt x="11687" y="14198"/>
                  </a:cubicBezTo>
                  <a:cubicBezTo>
                    <a:pt x="11641" y="14358"/>
                    <a:pt x="11573" y="14518"/>
                    <a:pt x="11481" y="14677"/>
                  </a:cubicBezTo>
                  <a:lnTo>
                    <a:pt x="11458" y="14723"/>
                  </a:lnTo>
                  <a:cubicBezTo>
                    <a:pt x="11458" y="14746"/>
                    <a:pt x="11436" y="14769"/>
                    <a:pt x="11436" y="14792"/>
                  </a:cubicBezTo>
                  <a:lnTo>
                    <a:pt x="11390" y="14860"/>
                  </a:lnTo>
                  <a:lnTo>
                    <a:pt x="11367" y="14929"/>
                  </a:lnTo>
                  <a:cubicBezTo>
                    <a:pt x="11344" y="14974"/>
                    <a:pt x="11321" y="15020"/>
                    <a:pt x="11299" y="15065"/>
                  </a:cubicBezTo>
                  <a:cubicBezTo>
                    <a:pt x="11276" y="15111"/>
                    <a:pt x="11253" y="15134"/>
                    <a:pt x="11253" y="15180"/>
                  </a:cubicBezTo>
                  <a:lnTo>
                    <a:pt x="11184" y="15317"/>
                  </a:lnTo>
                  <a:cubicBezTo>
                    <a:pt x="11116" y="15454"/>
                    <a:pt x="11070" y="15590"/>
                    <a:pt x="11002" y="15727"/>
                  </a:cubicBezTo>
                  <a:cubicBezTo>
                    <a:pt x="10933" y="15910"/>
                    <a:pt x="10865" y="16070"/>
                    <a:pt x="10774" y="16252"/>
                  </a:cubicBezTo>
                  <a:lnTo>
                    <a:pt x="10774" y="16298"/>
                  </a:lnTo>
                  <a:cubicBezTo>
                    <a:pt x="10705" y="16458"/>
                    <a:pt x="10637" y="16618"/>
                    <a:pt x="10568" y="16777"/>
                  </a:cubicBezTo>
                  <a:cubicBezTo>
                    <a:pt x="10545" y="16823"/>
                    <a:pt x="10523" y="16869"/>
                    <a:pt x="10523" y="16891"/>
                  </a:cubicBezTo>
                  <a:lnTo>
                    <a:pt x="10477" y="17028"/>
                  </a:lnTo>
                  <a:cubicBezTo>
                    <a:pt x="10431" y="17074"/>
                    <a:pt x="10408" y="17143"/>
                    <a:pt x="10386" y="17211"/>
                  </a:cubicBezTo>
                  <a:lnTo>
                    <a:pt x="10340" y="17280"/>
                  </a:lnTo>
                  <a:cubicBezTo>
                    <a:pt x="10271" y="17462"/>
                    <a:pt x="10180" y="17645"/>
                    <a:pt x="10112" y="17805"/>
                  </a:cubicBezTo>
                  <a:cubicBezTo>
                    <a:pt x="10066" y="17850"/>
                    <a:pt x="10043" y="17919"/>
                    <a:pt x="10020" y="17987"/>
                  </a:cubicBezTo>
                  <a:lnTo>
                    <a:pt x="9975" y="18056"/>
                  </a:lnTo>
                  <a:cubicBezTo>
                    <a:pt x="9952" y="18124"/>
                    <a:pt x="9906" y="18193"/>
                    <a:pt x="9861" y="18284"/>
                  </a:cubicBezTo>
                  <a:lnTo>
                    <a:pt x="9861" y="18307"/>
                  </a:lnTo>
                  <a:lnTo>
                    <a:pt x="9792" y="18398"/>
                  </a:lnTo>
                  <a:lnTo>
                    <a:pt x="9792" y="18421"/>
                  </a:lnTo>
                  <a:lnTo>
                    <a:pt x="9769" y="18466"/>
                  </a:lnTo>
                  <a:cubicBezTo>
                    <a:pt x="9769" y="18489"/>
                    <a:pt x="9746" y="18512"/>
                    <a:pt x="9724" y="18535"/>
                  </a:cubicBezTo>
                  <a:lnTo>
                    <a:pt x="9701" y="18603"/>
                  </a:lnTo>
                  <a:lnTo>
                    <a:pt x="9655" y="18672"/>
                  </a:lnTo>
                  <a:cubicBezTo>
                    <a:pt x="9587" y="18763"/>
                    <a:pt x="9541" y="18854"/>
                    <a:pt x="9473" y="18969"/>
                  </a:cubicBezTo>
                  <a:cubicBezTo>
                    <a:pt x="9450" y="19037"/>
                    <a:pt x="9404" y="19106"/>
                    <a:pt x="9381" y="19151"/>
                  </a:cubicBezTo>
                  <a:lnTo>
                    <a:pt x="9336" y="19242"/>
                  </a:lnTo>
                  <a:lnTo>
                    <a:pt x="9222" y="19402"/>
                  </a:lnTo>
                  <a:cubicBezTo>
                    <a:pt x="9107" y="19562"/>
                    <a:pt x="9016" y="19722"/>
                    <a:pt x="8902" y="19882"/>
                  </a:cubicBezTo>
                  <a:cubicBezTo>
                    <a:pt x="8833" y="19973"/>
                    <a:pt x="8765" y="20064"/>
                    <a:pt x="8719" y="20133"/>
                  </a:cubicBezTo>
                  <a:cubicBezTo>
                    <a:pt x="8651" y="20224"/>
                    <a:pt x="8605" y="20292"/>
                    <a:pt x="8560" y="20384"/>
                  </a:cubicBezTo>
                  <a:cubicBezTo>
                    <a:pt x="8491" y="20452"/>
                    <a:pt x="8445" y="20544"/>
                    <a:pt x="8400" y="20612"/>
                  </a:cubicBezTo>
                  <a:cubicBezTo>
                    <a:pt x="8331" y="20703"/>
                    <a:pt x="8286" y="20795"/>
                    <a:pt x="8217" y="20886"/>
                  </a:cubicBezTo>
                  <a:cubicBezTo>
                    <a:pt x="8126" y="21046"/>
                    <a:pt x="8035" y="21205"/>
                    <a:pt x="7920" y="21365"/>
                  </a:cubicBezTo>
                  <a:cubicBezTo>
                    <a:pt x="7875" y="21457"/>
                    <a:pt x="7806" y="21548"/>
                    <a:pt x="7761" y="21639"/>
                  </a:cubicBezTo>
                  <a:cubicBezTo>
                    <a:pt x="7715" y="21708"/>
                    <a:pt x="7669" y="21776"/>
                    <a:pt x="7624" y="21845"/>
                  </a:cubicBezTo>
                  <a:cubicBezTo>
                    <a:pt x="7510" y="22050"/>
                    <a:pt x="7350" y="22255"/>
                    <a:pt x="7236" y="22438"/>
                  </a:cubicBezTo>
                  <a:cubicBezTo>
                    <a:pt x="7167" y="22529"/>
                    <a:pt x="7099" y="22621"/>
                    <a:pt x="7053" y="22689"/>
                  </a:cubicBezTo>
                  <a:cubicBezTo>
                    <a:pt x="7030" y="22735"/>
                    <a:pt x="6985" y="22780"/>
                    <a:pt x="6962" y="22803"/>
                  </a:cubicBezTo>
                  <a:lnTo>
                    <a:pt x="6939" y="22849"/>
                  </a:lnTo>
                  <a:lnTo>
                    <a:pt x="6916" y="22895"/>
                  </a:lnTo>
                  <a:lnTo>
                    <a:pt x="6893" y="22917"/>
                  </a:lnTo>
                  <a:cubicBezTo>
                    <a:pt x="6802" y="23054"/>
                    <a:pt x="6711" y="23168"/>
                    <a:pt x="6619" y="23305"/>
                  </a:cubicBezTo>
                  <a:cubicBezTo>
                    <a:pt x="6528" y="23420"/>
                    <a:pt x="6460" y="23556"/>
                    <a:pt x="6368" y="23671"/>
                  </a:cubicBezTo>
                  <a:lnTo>
                    <a:pt x="6300" y="23762"/>
                  </a:lnTo>
                  <a:lnTo>
                    <a:pt x="6323" y="23762"/>
                  </a:lnTo>
                  <a:cubicBezTo>
                    <a:pt x="6277" y="23808"/>
                    <a:pt x="6254" y="23830"/>
                    <a:pt x="6231" y="23876"/>
                  </a:cubicBezTo>
                  <a:cubicBezTo>
                    <a:pt x="6163" y="23945"/>
                    <a:pt x="6140" y="24013"/>
                    <a:pt x="6094" y="24081"/>
                  </a:cubicBezTo>
                  <a:lnTo>
                    <a:pt x="6003" y="24196"/>
                  </a:lnTo>
                  <a:lnTo>
                    <a:pt x="5957" y="24264"/>
                  </a:lnTo>
                  <a:lnTo>
                    <a:pt x="5843" y="24401"/>
                  </a:lnTo>
                  <a:lnTo>
                    <a:pt x="5798" y="24469"/>
                  </a:lnTo>
                  <a:cubicBezTo>
                    <a:pt x="5798" y="24469"/>
                    <a:pt x="5798" y="24492"/>
                    <a:pt x="5798" y="24492"/>
                  </a:cubicBezTo>
                  <a:lnTo>
                    <a:pt x="5775" y="24492"/>
                  </a:lnTo>
                  <a:cubicBezTo>
                    <a:pt x="5775" y="24492"/>
                    <a:pt x="5775" y="24515"/>
                    <a:pt x="5775" y="24515"/>
                  </a:cubicBezTo>
                  <a:cubicBezTo>
                    <a:pt x="5638" y="24675"/>
                    <a:pt x="5501" y="24858"/>
                    <a:pt x="5387" y="25017"/>
                  </a:cubicBezTo>
                  <a:cubicBezTo>
                    <a:pt x="5273" y="25131"/>
                    <a:pt x="5181" y="25268"/>
                    <a:pt x="5090" y="25382"/>
                  </a:cubicBezTo>
                  <a:cubicBezTo>
                    <a:pt x="5022" y="25474"/>
                    <a:pt x="4953" y="25565"/>
                    <a:pt x="4885" y="25656"/>
                  </a:cubicBezTo>
                  <a:cubicBezTo>
                    <a:pt x="4839" y="25702"/>
                    <a:pt x="4793" y="25748"/>
                    <a:pt x="4748" y="25816"/>
                  </a:cubicBezTo>
                  <a:cubicBezTo>
                    <a:pt x="4702" y="25862"/>
                    <a:pt x="4679" y="25885"/>
                    <a:pt x="4656" y="25930"/>
                  </a:cubicBezTo>
                  <a:lnTo>
                    <a:pt x="4588" y="26022"/>
                  </a:lnTo>
                  <a:cubicBezTo>
                    <a:pt x="4542" y="26067"/>
                    <a:pt x="4497" y="26113"/>
                    <a:pt x="4474" y="26159"/>
                  </a:cubicBezTo>
                  <a:lnTo>
                    <a:pt x="4405" y="26250"/>
                  </a:lnTo>
                  <a:cubicBezTo>
                    <a:pt x="4268" y="26410"/>
                    <a:pt x="4154" y="26547"/>
                    <a:pt x="4017" y="26706"/>
                  </a:cubicBezTo>
                  <a:cubicBezTo>
                    <a:pt x="3903" y="26866"/>
                    <a:pt x="3789" y="27003"/>
                    <a:pt x="3652" y="27163"/>
                  </a:cubicBezTo>
                  <a:cubicBezTo>
                    <a:pt x="3424" y="27437"/>
                    <a:pt x="3173" y="27711"/>
                    <a:pt x="2922" y="27985"/>
                  </a:cubicBezTo>
                  <a:cubicBezTo>
                    <a:pt x="2785" y="28122"/>
                    <a:pt x="2648" y="28281"/>
                    <a:pt x="2534" y="28441"/>
                  </a:cubicBezTo>
                  <a:cubicBezTo>
                    <a:pt x="2420" y="28578"/>
                    <a:pt x="2305" y="28715"/>
                    <a:pt x="2191" y="28829"/>
                  </a:cubicBezTo>
                  <a:cubicBezTo>
                    <a:pt x="2123" y="28920"/>
                    <a:pt x="2054" y="28989"/>
                    <a:pt x="1963" y="29080"/>
                  </a:cubicBezTo>
                  <a:cubicBezTo>
                    <a:pt x="1917" y="29126"/>
                    <a:pt x="1872" y="29171"/>
                    <a:pt x="1826" y="29217"/>
                  </a:cubicBezTo>
                  <a:cubicBezTo>
                    <a:pt x="1735" y="29331"/>
                    <a:pt x="1621" y="29445"/>
                    <a:pt x="1507" y="29560"/>
                  </a:cubicBezTo>
                  <a:lnTo>
                    <a:pt x="1370" y="29719"/>
                  </a:lnTo>
                  <a:lnTo>
                    <a:pt x="1233" y="29856"/>
                  </a:lnTo>
                  <a:cubicBezTo>
                    <a:pt x="1141" y="29925"/>
                    <a:pt x="1073" y="29993"/>
                    <a:pt x="1004" y="30062"/>
                  </a:cubicBezTo>
                  <a:lnTo>
                    <a:pt x="913" y="30153"/>
                  </a:lnTo>
                  <a:cubicBezTo>
                    <a:pt x="822" y="30244"/>
                    <a:pt x="708" y="30336"/>
                    <a:pt x="571" y="30450"/>
                  </a:cubicBezTo>
                  <a:cubicBezTo>
                    <a:pt x="525" y="30495"/>
                    <a:pt x="457" y="30541"/>
                    <a:pt x="388" y="30609"/>
                  </a:cubicBezTo>
                  <a:cubicBezTo>
                    <a:pt x="365" y="30632"/>
                    <a:pt x="342" y="30655"/>
                    <a:pt x="320" y="30678"/>
                  </a:cubicBezTo>
                  <a:cubicBezTo>
                    <a:pt x="297" y="30701"/>
                    <a:pt x="251" y="30746"/>
                    <a:pt x="228" y="30769"/>
                  </a:cubicBezTo>
                  <a:cubicBezTo>
                    <a:pt x="206" y="30769"/>
                    <a:pt x="206" y="30792"/>
                    <a:pt x="183" y="30792"/>
                  </a:cubicBezTo>
                  <a:cubicBezTo>
                    <a:pt x="160" y="30815"/>
                    <a:pt x="114" y="30861"/>
                    <a:pt x="114" y="30906"/>
                  </a:cubicBezTo>
                  <a:lnTo>
                    <a:pt x="69" y="30906"/>
                  </a:lnTo>
                  <a:cubicBezTo>
                    <a:pt x="23" y="30929"/>
                    <a:pt x="0" y="30998"/>
                    <a:pt x="23" y="31043"/>
                  </a:cubicBezTo>
                  <a:cubicBezTo>
                    <a:pt x="46" y="31089"/>
                    <a:pt x="91" y="31112"/>
                    <a:pt x="160" y="31134"/>
                  </a:cubicBezTo>
                  <a:lnTo>
                    <a:pt x="228" y="31134"/>
                  </a:lnTo>
                  <a:cubicBezTo>
                    <a:pt x="251" y="31157"/>
                    <a:pt x="274" y="31157"/>
                    <a:pt x="297" y="31157"/>
                  </a:cubicBezTo>
                  <a:cubicBezTo>
                    <a:pt x="320" y="31157"/>
                    <a:pt x="365" y="31157"/>
                    <a:pt x="388" y="31180"/>
                  </a:cubicBezTo>
                  <a:lnTo>
                    <a:pt x="525" y="31180"/>
                  </a:lnTo>
                  <a:cubicBezTo>
                    <a:pt x="685" y="31226"/>
                    <a:pt x="867" y="31249"/>
                    <a:pt x="1073" y="31249"/>
                  </a:cubicBezTo>
                  <a:cubicBezTo>
                    <a:pt x="1233" y="31271"/>
                    <a:pt x="1370" y="31271"/>
                    <a:pt x="1529" y="31271"/>
                  </a:cubicBezTo>
                  <a:lnTo>
                    <a:pt x="1621" y="31271"/>
                  </a:lnTo>
                  <a:cubicBezTo>
                    <a:pt x="1803" y="31271"/>
                    <a:pt x="1986" y="31271"/>
                    <a:pt x="2191" y="31249"/>
                  </a:cubicBezTo>
                  <a:cubicBezTo>
                    <a:pt x="2283" y="31249"/>
                    <a:pt x="2374" y="31226"/>
                    <a:pt x="2465" y="31226"/>
                  </a:cubicBezTo>
                  <a:cubicBezTo>
                    <a:pt x="2534" y="31203"/>
                    <a:pt x="2602" y="31203"/>
                    <a:pt x="2671" y="31203"/>
                  </a:cubicBezTo>
                  <a:cubicBezTo>
                    <a:pt x="2853" y="31180"/>
                    <a:pt x="3013" y="31157"/>
                    <a:pt x="3173" y="31134"/>
                  </a:cubicBezTo>
                  <a:cubicBezTo>
                    <a:pt x="3333" y="31089"/>
                    <a:pt x="3492" y="31066"/>
                    <a:pt x="3652" y="31020"/>
                  </a:cubicBezTo>
                  <a:cubicBezTo>
                    <a:pt x="3835" y="30998"/>
                    <a:pt x="3995" y="30952"/>
                    <a:pt x="4154" y="30929"/>
                  </a:cubicBezTo>
                  <a:lnTo>
                    <a:pt x="4223" y="30906"/>
                  </a:lnTo>
                  <a:lnTo>
                    <a:pt x="4246" y="30906"/>
                  </a:lnTo>
                  <a:cubicBezTo>
                    <a:pt x="4611" y="30815"/>
                    <a:pt x="4953" y="30701"/>
                    <a:pt x="5273" y="30609"/>
                  </a:cubicBezTo>
                  <a:lnTo>
                    <a:pt x="5364" y="30564"/>
                  </a:lnTo>
                  <a:cubicBezTo>
                    <a:pt x="5410" y="30564"/>
                    <a:pt x="5455" y="30541"/>
                    <a:pt x="5501" y="30541"/>
                  </a:cubicBezTo>
                  <a:cubicBezTo>
                    <a:pt x="5547" y="30518"/>
                    <a:pt x="5592" y="30518"/>
                    <a:pt x="5638" y="30495"/>
                  </a:cubicBezTo>
                  <a:cubicBezTo>
                    <a:pt x="5729" y="30473"/>
                    <a:pt x="5798" y="30427"/>
                    <a:pt x="5889" y="30404"/>
                  </a:cubicBezTo>
                  <a:cubicBezTo>
                    <a:pt x="5935" y="30358"/>
                    <a:pt x="6003" y="30336"/>
                    <a:pt x="6049" y="30313"/>
                  </a:cubicBezTo>
                  <a:lnTo>
                    <a:pt x="6117" y="30290"/>
                  </a:lnTo>
                  <a:cubicBezTo>
                    <a:pt x="6163" y="30267"/>
                    <a:pt x="6209" y="30244"/>
                    <a:pt x="6254" y="30221"/>
                  </a:cubicBezTo>
                  <a:lnTo>
                    <a:pt x="6346" y="30176"/>
                  </a:lnTo>
                  <a:cubicBezTo>
                    <a:pt x="6414" y="30153"/>
                    <a:pt x="6460" y="30107"/>
                    <a:pt x="6528" y="30084"/>
                  </a:cubicBezTo>
                  <a:lnTo>
                    <a:pt x="6551" y="30062"/>
                  </a:lnTo>
                  <a:cubicBezTo>
                    <a:pt x="6642" y="30016"/>
                    <a:pt x="6711" y="29970"/>
                    <a:pt x="6779" y="29925"/>
                  </a:cubicBezTo>
                  <a:lnTo>
                    <a:pt x="6825" y="29902"/>
                  </a:lnTo>
                  <a:cubicBezTo>
                    <a:pt x="6939" y="29833"/>
                    <a:pt x="7053" y="29788"/>
                    <a:pt x="7144" y="29719"/>
                  </a:cubicBezTo>
                  <a:lnTo>
                    <a:pt x="7167" y="29719"/>
                  </a:lnTo>
                  <a:cubicBezTo>
                    <a:pt x="7167" y="29719"/>
                    <a:pt x="7190" y="29696"/>
                    <a:pt x="7190" y="29696"/>
                  </a:cubicBezTo>
                  <a:cubicBezTo>
                    <a:pt x="7236" y="29674"/>
                    <a:pt x="7259" y="29651"/>
                    <a:pt x="7281" y="29628"/>
                  </a:cubicBezTo>
                  <a:cubicBezTo>
                    <a:pt x="7304" y="29605"/>
                    <a:pt x="7304" y="29582"/>
                    <a:pt x="7327" y="29582"/>
                  </a:cubicBezTo>
                  <a:cubicBezTo>
                    <a:pt x="7350" y="29560"/>
                    <a:pt x="7350" y="29537"/>
                    <a:pt x="7373" y="29514"/>
                  </a:cubicBezTo>
                  <a:lnTo>
                    <a:pt x="7395" y="29491"/>
                  </a:lnTo>
                  <a:cubicBezTo>
                    <a:pt x="7418" y="29468"/>
                    <a:pt x="7441" y="29445"/>
                    <a:pt x="7487" y="29423"/>
                  </a:cubicBezTo>
                  <a:cubicBezTo>
                    <a:pt x="7487" y="29400"/>
                    <a:pt x="7487" y="29400"/>
                    <a:pt x="7487" y="29400"/>
                  </a:cubicBezTo>
                  <a:cubicBezTo>
                    <a:pt x="7532" y="29354"/>
                    <a:pt x="7578" y="29286"/>
                    <a:pt x="7624" y="29240"/>
                  </a:cubicBezTo>
                  <a:cubicBezTo>
                    <a:pt x="7624" y="29171"/>
                    <a:pt x="7647" y="29126"/>
                    <a:pt x="7669" y="29080"/>
                  </a:cubicBezTo>
                  <a:cubicBezTo>
                    <a:pt x="7692" y="29057"/>
                    <a:pt x="7715" y="29035"/>
                    <a:pt x="7715" y="29035"/>
                  </a:cubicBezTo>
                  <a:cubicBezTo>
                    <a:pt x="7738" y="29012"/>
                    <a:pt x="7761" y="28989"/>
                    <a:pt x="7784" y="28966"/>
                  </a:cubicBezTo>
                  <a:lnTo>
                    <a:pt x="7875" y="28875"/>
                  </a:lnTo>
                  <a:lnTo>
                    <a:pt x="7920" y="28806"/>
                  </a:lnTo>
                  <a:cubicBezTo>
                    <a:pt x="7989" y="28738"/>
                    <a:pt x="8035" y="28669"/>
                    <a:pt x="8103" y="28601"/>
                  </a:cubicBezTo>
                  <a:lnTo>
                    <a:pt x="8194" y="28464"/>
                  </a:lnTo>
                  <a:cubicBezTo>
                    <a:pt x="8331" y="28281"/>
                    <a:pt x="8445" y="28122"/>
                    <a:pt x="8537" y="27962"/>
                  </a:cubicBezTo>
                  <a:cubicBezTo>
                    <a:pt x="8605" y="27893"/>
                    <a:pt x="8651" y="27802"/>
                    <a:pt x="8719" y="27711"/>
                  </a:cubicBezTo>
                  <a:cubicBezTo>
                    <a:pt x="8742" y="27642"/>
                    <a:pt x="8788" y="27597"/>
                    <a:pt x="8833" y="27551"/>
                  </a:cubicBezTo>
                  <a:lnTo>
                    <a:pt x="8902" y="27437"/>
                  </a:lnTo>
                  <a:cubicBezTo>
                    <a:pt x="8970" y="27345"/>
                    <a:pt x="9016" y="27254"/>
                    <a:pt x="9085" y="27163"/>
                  </a:cubicBezTo>
                  <a:cubicBezTo>
                    <a:pt x="9153" y="27049"/>
                    <a:pt x="9222" y="26957"/>
                    <a:pt x="9290" y="26843"/>
                  </a:cubicBezTo>
                  <a:cubicBezTo>
                    <a:pt x="9427" y="26661"/>
                    <a:pt x="9564" y="26455"/>
                    <a:pt x="9678" y="26250"/>
                  </a:cubicBezTo>
                  <a:cubicBezTo>
                    <a:pt x="9746" y="26159"/>
                    <a:pt x="9792" y="26067"/>
                    <a:pt x="9861" y="25953"/>
                  </a:cubicBezTo>
                  <a:cubicBezTo>
                    <a:pt x="9883" y="25907"/>
                    <a:pt x="9929" y="25862"/>
                    <a:pt x="9952" y="25793"/>
                  </a:cubicBezTo>
                  <a:cubicBezTo>
                    <a:pt x="9975" y="25748"/>
                    <a:pt x="9998" y="25725"/>
                    <a:pt x="10020" y="25679"/>
                  </a:cubicBezTo>
                  <a:cubicBezTo>
                    <a:pt x="10066" y="25634"/>
                    <a:pt x="10089" y="25588"/>
                    <a:pt x="10112" y="25519"/>
                  </a:cubicBezTo>
                  <a:cubicBezTo>
                    <a:pt x="10135" y="25474"/>
                    <a:pt x="10157" y="25451"/>
                    <a:pt x="10180" y="25405"/>
                  </a:cubicBezTo>
                  <a:cubicBezTo>
                    <a:pt x="10249" y="25314"/>
                    <a:pt x="10294" y="25200"/>
                    <a:pt x="10363" y="25109"/>
                  </a:cubicBezTo>
                  <a:cubicBezTo>
                    <a:pt x="10477" y="24926"/>
                    <a:pt x="10614" y="24698"/>
                    <a:pt x="10705" y="24515"/>
                  </a:cubicBezTo>
                  <a:cubicBezTo>
                    <a:pt x="10774" y="24424"/>
                    <a:pt x="10819" y="24333"/>
                    <a:pt x="10888" y="24241"/>
                  </a:cubicBezTo>
                  <a:cubicBezTo>
                    <a:pt x="10933" y="24150"/>
                    <a:pt x="11002" y="24036"/>
                    <a:pt x="11048" y="23945"/>
                  </a:cubicBezTo>
                  <a:cubicBezTo>
                    <a:pt x="11070" y="23876"/>
                    <a:pt x="11116" y="23830"/>
                    <a:pt x="11139" y="23785"/>
                  </a:cubicBezTo>
                  <a:cubicBezTo>
                    <a:pt x="11162" y="23739"/>
                    <a:pt x="11184" y="23716"/>
                    <a:pt x="11207" y="23671"/>
                  </a:cubicBezTo>
                  <a:cubicBezTo>
                    <a:pt x="11230" y="23602"/>
                    <a:pt x="11276" y="23534"/>
                    <a:pt x="11299" y="23488"/>
                  </a:cubicBezTo>
                  <a:lnTo>
                    <a:pt x="11367" y="23397"/>
                  </a:lnTo>
                  <a:cubicBezTo>
                    <a:pt x="11390" y="23328"/>
                    <a:pt x="11413" y="23283"/>
                    <a:pt x="11458" y="23214"/>
                  </a:cubicBezTo>
                  <a:cubicBezTo>
                    <a:pt x="11481" y="23191"/>
                    <a:pt x="11504" y="23146"/>
                    <a:pt x="11527" y="23100"/>
                  </a:cubicBezTo>
                  <a:lnTo>
                    <a:pt x="11550" y="23054"/>
                  </a:lnTo>
                  <a:cubicBezTo>
                    <a:pt x="11595" y="22986"/>
                    <a:pt x="11641" y="22895"/>
                    <a:pt x="11687" y="22803"/>
                  </a:cubicBezTo>
                  <a:cubicBezTo>
                    <a:pt x="11755" y="22712"/>
                    <a:pt x="11824" y="22621"/>
                    <a:pt x="11869" y="22507"/>
                  </a:cubicBezTo>
                  <a:cubicBezTo>
                    <a:pt x="11892" y="22461"/>
                    <a:pt x="11915" y="22415"/>
                    <a:pt x="11938" y="22392"/>
                  </a:cubicBezTo>
                  <a:cubicBezTo>
                    <a:pt x="11983" y="22324"/>
                    <a:pt x="12006" y="22278"/>
                    <a:pt x="12029" y="22233"/>
                  </a:cubicBezTo>
                  <a:lnTo>
                    <a:pt x="12097" y="22118"/>
                  </a:lnTo>
                  <a:cubicBezTo>
                    <a:pt x="12143" y="22073"/>
                    <a:pt x="12166" y="22004"/>
                    <a:pt x="12212" y="21936"/>
                  </a:cubicBezTo>
                  <a:cubicBezTo>
                    <a:pt x="12234" y="21890"/>
                    <a:pt x="12257" y="21845"/>
                    <a:pt x="12280" y="21799"/>
                  </a:cubicBezTo>
                  <a:cubicBezTo>
                    <a:pt x="12303" y="21753"/>
                    <a:pt x="12349" y="21708"/>
                    <a:pt x="12371" y="21639"/>
                  </a:cubicBezTo>
                  <a:cubicBezTo>
                    <a:pt x="12417" y="21548"/>
                    <a:pt x="12463" y="21457"/>
                    <a:pt x="12531" y="21388"/>
                  </a:cubicBezTo>
                  <a:cubicBezTo>
                    <a:pt x="12577" y="21274"/>
                    <a:pt x="12645" y="21183"/>
                    <a:pt x="12691" y="21069"/>
                  </a:cubicBezTo>
                  <a:cubicBezTo>
                    <a:pt x="12737" y="20977"/>
                    <a:pt x="12805" y="20886"/>
                    <a:pt x="12851" y="20795"/>
                  </a:cubicBezTo>
                  <a:lnTo>
                    <a:pt x="12896" y="20726"/>
                  </a:lnTo>
                  <a:lnTo>
                    <a:pt x="12919" y="20658"/>
                  </a:lnTo>
                  <a:cubicBezTo>
                    <a:pt x="12942" y="20612"/>
                    <a:pt x="12965" y="20589"/>
                    <a:pt x="12965" y="20566"/>
                  </a:cubicBezTo>
                  <a:lnTo>
                    <a:pt x="13011" y="20498"/>
                  </a:lnTo>
                  <a:cubicBezTo>
                    <a:pt x="13079" y="20361"/>
                    <a:pt x="13170" y="20201"/>
                    <a:pt x="13239" y="20064"/>
                  </a:cubicBezTo>
                  <a:lnTo>
                    <a:pt x="13307" y="19950"/>
                  </a:lnTo>
                  <a:cubicBezTo>
                    <a:pt x="13353" y="19836"/>
                    <a:pt x="13421" y="19722"/>
                    <a:pt x="13467" y="19608"/>
                  </a:cubicBezTo>
                  <a:cubicBezTo>
                    <a:pt x="13535" y="19516"/>
                    <a:pt x="13581" y="19402"/>
                    <a:pt x="13627" y="19311"/>
                  </a:cubicBezTo>
                  <a:cubicBezTo>
                    <a:pt x="13718" y="19128"/>
                    <a:pt x="13809" y="18946"/>
                    <a:pt x="13901" y="18763"/>
                  </a:cubicBezTo>
                  <a:lnTo>
                    <a:pt x="13901" y="18740"/>
                  </a:lnTo>
                  <a:lnTo>
                    <a:pt x="13901" y="18718"/>
                  </a:lnTo>
                  <a:lnTo>
                    <a:pt x="13924" y="18718"/>
                  </a:lnTo>
                  <a:cubicBezTo>
                    <a:pt x="13969" y="18603"/>
                    <a:pt x="14015" y="18466"/>
                    <a:pt x="14083" y="18352"/>
                  </a:cubicBezTo>
                  <a:lnTo>
                    <a:pt x="14175" y="18124"/>
                  </a:lnTo>
                  <a:cubicBezTo>
                    <a:pt x="14266" y="17941"/>
                    <a:pt x="14357" y="17736"/>
                    <a:pt x="14448" y="17531"/>
                  </a:cubicBezTo>
                  <a:cubicBezTo>
                    <a:pt x="14608" y="17120"/>
                    <a:pt x="14768" y="16777"/>
                    <a:pt x="14905" y="16435"/>
                  </a:cubicBezTo>
                  <a:cubicBezTo>
                    <a:pt x="14973" y="16252"/>
                    <a:pt x="15042" y="16047"/>
                    <a:pt x="15110" y="15842"/>
                  </a:cubicBezTo>
                  <a:cubicBezTo>
                    <a:pt x="15156" y="15705"/>
                    <a:pt x="15179" y="15568"/>
                    <a:pt x="15225" y="15408"/>
                  </a:cubicBezTo>
                  <a:lnTo>
                    <a:pt x="15270" y="15225"/>
                  </a:lnTo>
                  <a:cubicBezTo>
                    <a:pt x="15316" y="15111"/>
                    <a:pt x="15339" y="14997"/>
                    <a:pt x="15384" y="14883"/>
                  </a:cubicBezTo>
                  <a:cubicBezTo>
                    <a:pt x="15407" y="14792"/>
                    <a:pt x="15430" y="14700"/>
                    <a:pt x="15453" y="14609"/>
                  </a:cubicBezTo>
                  <a:cubicBezTo>
                    <a:pt x="15453" y="14540"/>
                    <a:pt x="15476" y="14472"/>
                    <a:pt x="15498" y="14404"/>
                  </a:cubicBezTo>
                  <a:lnTo>
                    <a:pt x="15521" y="14289"/>
                  </a:lnTo>
                  <a:lnTo>
                    <a:pt x="15521" y="14267"/>
                  </a:lnTo>
                  <a:cubicBezTo>
                    <a:pt x="15544" y="14175"/>
                    <a:pt x="15567" y="14061"/>
                    <a:pt x="15590" y="13970"/>
                  </a:cubicBezTo>
                  <a:lnTo>
                    <a:pt x="15613" y="13879"/>
                  </a:lnTo>
                  <a:cubicBezTo>
                    <a:pt x="15635" y="13787"/>
                    <a:pt x="15658" y="13696"/>
                    <a:pt x="15681" y="13605"/>
                  </a:cubicBezTo>
                  <a:cubicBezTo>
                    <a:pt x="15704" y="13422"/>
                    <a:pt x="15727" y="13217"/>
                    <a:pt x="15772" y="13034"/>
                  </a:cubicBezTo>
                  <a:cubicBezTo>
                    <a:pt x="15772" y="12920"/>
                    <a:pt x="15795" y="12806"/>
                    <a:pt x="15795" y="12669"/>
                  </a:cubicBezTo>
                  <a:lnTo>
                    <a:pt x="15818" y="12532"/>
                  </a:lnTo>
                  <a:cubicBezTo>
                    <a:pt x="15818" y="12418"/>
                    <a:pt x="15841" y="12281"/>
                    <a:pt x="15864" y="12167"/>
                  </a:cubicBezTo>
                  <a:lnTo>
                    <a:pt x="15886" y="11961"/>
                  </a:lnTo>
                  <a:cubicBezTo>
                    <a:pt x="15886" y="11847"/>
                    <a:pt x="15886" y="11733"/>
                    <a:pt x="15909" y="11619"/>
                  </a:cubicBezTo>
                  <a:cubicBezTo>
                    <a:pt x="15909" y="11505"/>
                    <a:pt x="15909" y="11413"/>
                    <a:pt x="15909" y="11299"/>
                  </a:cubicBezTo>
                  <a:cubicBezTo>
                    <a:pt x="15909" y="11231"/>
                    <a:pt x="15909" y="11162"/>
                    <a:pt x="15909" y="11094"/>
                  </a:cubicBezTo>
                  <a:cubicBezTo>
                    <a:pt x="15909" y="11025"/>
                    <a:pt x="15909" y="10957"/>
                    <a:pt x="15909" y="10911"/>
                  </a:cubicBezTo>
                  <a:cubicBezTo>
                    <a:pt x="15909" y="10820"/>
                    <a:pt x="15909" y="10752"/>
                    <a:pt x="15909" y="10660"/>
                  </a:cubicBezTo>
                  <a:lnTo>
                    <a:pt x="15909" y="10546"/>
                  </a:lnTo>
                  <a:cubicBezTo>
                    <a:pt x="15909" y="10432"/>
                    <a:pt x="15886" y="10295"/>
                    <a:pt x="15886" y="10181"/>
                  </a:cubicBezTo>
                  <a:lnTo>
                    <a:pt x="15886" y="10067"/>
                  </a:lnTo>
                  <a:cubicBezTo>
                    <a:pt x="15886" y="9975"/>
                    <a:pt x="15864" y="9907"/>
                    <a:pt x="15864" y="9838"/>
                  </a:cubicBezTo>
                  <a:lnTo>
                    <a:pt x="15864" y="9816"/>
                  </a:lnTo>
                  <a:cubicBezTo>
                    <a:pt x="15864" y="9747"/>
                    <a:pt x="15864" y="9702"/>
                    <a:pt x="15841" y="9656"/>
                  </a:cubicBezTo>
                  <a:cubicBezTo>
                    <a:pt x="15841" y="9610"/>
                    <a:pt x="15841" y="9565"/>
                    <a:pt x="15841" y="9519"/>
                  </a:cubicBezTo>
                  <a:cubicBezTo>
                    <a:pt x="15818" y="9382"/>
                    <a:pt x="15818" y="9268"/>
                    <a:pt x="15795" y="9154"/>
                  </a:cubicBezTo>
                  <a:cubicBezTo>
                    <a:pt x="15795" y="9040"/>
                    <a:pt x="15772" y="8925"/>
                    <a:pt x="15750" y="8811"/>
                  </a:cubicBezTo>
                  <a:cubicBezTo>
                    <a:pt x="15727" y="8697"/>
                    <a:pt x="15704" y="8606"/>
                    <a:pt x="15681" y="8492"/>
                  </a:cubicBezTo>
                  <a:cubicBezTo>
                    <a:pt x="15681" y="8423"/>
                    <a:pt x="15658" y="8378"/>
                    <a:pt x="15658" y="8332"/>
                  </a:cubicBezTo>
                  <a:cubicBezTo>
                    <a:pt x="15635" y="8264"/>
                    <a:pt x="15635" y="8218"/>
                    <a:pt x="15613" y="8149"/>
                  </a:cubicBezTo>
                  <a:cubicBezTo>
                    <a:pt x="15590" y="8035"/>
                    <a:pt x="15567" y="7921"/>
                    <a:pt x="15544" y="7830"/>
                  </a:cubicBezTo>
                  <a:cubicBezTo>
                    <a:pt x="15521" y="7739"/>
                    <a:pt x="15498" y="7670"/>
                    <a:pt x="15476" y="7602"/>
                  </a:cubicBezTo>
                  <a:lnTo>
                    <a:pt x="15453" y="7510"/>
                  </a:lnTo>
                  <a:cubicBezTo>
                    <a:pt x="15407" y="7419"/>
                    <a:pt x="15384" y="7328"/>
                    <a:pt x="15362" y="7236"/>
                  </a:cubicBezTo>
                  <a:cubicBezTo>
                    <a:pt x="15339" y="7214"/>
                    <a:pt x="15339" y="7168"/>
                    <a:pt x="15316" y="7145"/>
                  </a:cubicBezTo>
                  <a:lnTo>
                    <a:pt x="15339" y="7145"/>
                  </a:lnTo>
                  <a:cubicBezTo>
                    <a:pt x="15339" y="7122"/>
                    <a:pt x="15362" y="7122"/>
                    <a:pt x="15362" y="7122"/>
                  </a:cubicBezTo>
                  <a:cubicBezTo>
                    <a:pt x="15339" y="7054"/>
                    <a:pt x="15316" y="6985"/>
                    <a:pt x="15293" y="6917"/>
                  </a:cubicBezTo>
                  <a:lnTo>
                    <a:pt x="15247" y="6826"/>
                  </a:lnTo>
                  <a:cubicBezTo>
                    <a:pt x="15202" y="6711"/>
                    <a:pt x="15179" y="6597"/>
                    <a:pt x="15133" y="6483"/>
                  </a:cubicBezTo>
                  <a:cubicBezTo>
                    <a:pt x="15110" y="6415"/>
                    <a:pt x="15088" y="6369"/>
                    <a:pt x="15065" y="6323"/>
                  </a:cubicBezTo>
                  <a:lnTo>
                    <a:pt x="15065" y="6278"/>
                  </a:lnTo>
                  <a:cubicBezTo>
                    <a:pt x="15065" y="6278"/>
                    <a:pt x="15065" y="6255"/>
                    <a:pt x="15065" y="6232"/>
                  </a:cubicBezTo>
                  <a:lnTo>
                    <a:pt x="15042" y="6209"/>
                  </a:lnTo>
                  <a:lnTo>
                    <a:pt x="15019" y="6164"/>
                  </a:lnTo>
                  <a:lnTo>
                    <a:pt x="14996" y="6141"/>
                  </a:lnTo>
                  <a:cubicBezTo>
                    <a:pt x="14973" y="6118"/>
                    <a:pt x="14973" y="6095"/>
                    <a:pt x="14973" y="6072"/>
                  </a:cubicBezTo>
                  <a:lnTo>
                    <a:pt x="14928" y="6072"/>
                  </a:lnTo>
                  <a:cubicBezTo>
                    <a:pt x="14905" y="6049"/>
                    <a:pt x="14905" y="6049"/>
                    <a:pt x="14905" y="6027"/>
                  </a:cubicBezTo>
                  <a:lnTo>
                    <a:pt x="14882" y="6004"/>
                  </a:lnTo>
                  <a:cubicBezTo>
                    <a:pt x="14882" y="5935"/>
                    <a:pt x="14859" y="5890"/>
                    <a:pt x="14837" y="5821"/>
                  </a:cubicBezTo>
                  <a:cubicBezTo>
                    <a:pt x="14768" y="5707"/>
                    <a:pt x="14700" y="5570"/>
                    <a:pt x="14608" y="5410"/>
                  </a:cubicBezTo>
                  <a:cubicBezTo>
                    <a:pt x="14540" y="5296"/>
                    <a:pt x="14471" y="5159"/>
                    <a:pt x="14403" y="5022"/>
                  </a:cubicBezTo>
                  <a:lnTo>
                    <a:pt x="14357" y="4954"/>
                  </a:lnTo>
                  <a:cubicBezTo>
                    <a:pt x="14334" y="4931"/>
                    <a:pt x="14312" y="4908"/>
                    <a:pt x="14289" y="4863"/>
                  </a:cubicBezTo>
                  <a:lnTo>
                    <a:pt x="14266" y="4840"/>
                  </a:lnTo>
                  <a:cubicBezTo>
                    <a:pt x="14243" y="4817"/>
                    <a:pt x="14220" y="4794"/>
                    <a:pt x="14197" y="4771"/>
                  </a:cubicBezTo>
                  <a:cubicBezTo>
                    <a:pt x="14197" y="4748"/>
                    <a:pt x="14175" y="4748"/>
                    <a:pt x="14175" y="4726"/>
                  </a:cubicBezTo>
                  <a:cubicBezTo>
                    <a:pt x="14152" y="4703"/>
                    <a:pt x="14129" y="4703"/>
                    <a:pt x="14106" y="4703"/>
                  </a:cubicBezTo>
                  <a:cubicBezTo>
                    <a:pt x="14083" y="4634"/>
                    <a:pt x="14038" y="4612"/>
                    <a:pt x="14015" y="4566"/>
                  </a:cubicBezTo>
                  <a:cubicBezTo>
                    <a:pt x="13969" y="4497"/>
                    <a:pt x="13901" y="4406"/>
                    <a:pt x="13855" y="4338"/>
                  </a:cubicBezTo>
                  <a:cubicBezTo>
                    <a:pt x="13787" y="4246"/>
                    <a:pt x="13718" y="4132"/>
                    <a:pt x="13650" y="4041"/>
                  </a:cubicBezTo>
                  <a:cubicBezTo>
                    <a:pt x="13558" y="3904"/>
                    <a:pt x="13444" y="3790"/>
                    <a:pt x="13376" y="3698"/>
                  </a:cubicBezTo>
                  <a:cubicBezTo>
                    <a:pt x="13307" y="3630"/>
                    <a:pt x="13262" y="3562"/>
                    <a:pt x="13193" y="3493"/>
                  </a:cubicBezTo>
                  <a:cubicBezTo>
                    <a:pt x="13125" y="3425"/>
                    <a:pt x="13079" y="3379"/>
                    <a:pt x="13011" y="3310"/>
                  </a:cubicBezTo>
                  <a:lnTo>
                    <a:pt x="12919" y="3219"/>
                  </a:lnTo>
                  <a:cubicBezTo>
                    <a:pt x="12828" y="3128"/>
                    <a:pt x="12737" y="3037"/>
                    <a:pt x="12622" y="2945"/>
                  </a:cubicBezTo>
                  <a:cubicBezTo>
                    <a:pt x="12531" y="2854"/>
                    <a:pt x="12417" y="2763"/>
                    <a:pt x="12303" y="2671"/>
                  </a:cubicBezTo>
                  <a:lnTo>
                    <a:pt x="12280" y="2649"/>
                  </a:lnTo>
                  <a:cubicBezTo>
                    <a:pt x="12234" y="2603"/>
                    <a:pt x="12189" y="2580"/>
                    <a:pt x="12166" y="2534"/>
                  </a:cubicBezTo>
                  <a:lnTo>
                    <a:pt x="12143" y="2512"/>
                  </a:lnTo>
                  <a:cubicBezTo>
                    <a:pt x="12097" y="2489"/>
                    <a:pt x="12052" y="2443"/>
                    <a:pt x="12006" y="2397"/>
                  </a:cubicBezTo>
                  <a:cubicBezTo>
                    <a:pt x="11961" y="2375"/>
                    <a:pt x="11915" y="2329"/>
                    <a:pt x="11869" y="2283"/>
                  </a:cubicBezTo>
                  <a:cubicBezTo>
                    <a:pt x="11824" y="2238"/>
                    <a:pt x="11778" y="2215"/>
                    <a:pt x="11732" y="2169"/>
                  </a:cubicBezTo>
                  <a:lnTo>
                    <a:pt x="11664" y="2124"/>
                  </a:lnTo>
                  <a:lnTo>
                    <a:pt x="11573" y="2055"/>
                  </a:lnTo>
                  <a:cubicBezTo>
                    <a:pt x="11527" y="2009"/>
                    <a:pt x="11481" y="1987"/>
                    <a:pt x="11436" y="1941"/>
                  </a:cubicBezTo>
                  <a:cubicBezTo>
                    <a:pt x="11436" y="1918"/>
                    <a:pt x="11413" y="1895"/>
                    <a:pt x="11390" y="1872"/>
                  </a:cubicBezTo>
                  <a:cubicBezTo>
                    <a:pt x="11344" y="1827"/>
                    <a:pt x="11276" y="1781"/>
                    <a:pt x="11207" y="1758"/>
                  </a:cubicBezTo>
                  <a:lnTo>
                    <a:pt x="11207" y="1736"/>
                  </a:lnTo>
                  <a:cubicBezTo>
                    <a:pt x="11116" y="1690"/>
                    <a:pt x="11025" y="1621"/>
                    <a:pt x="10933" y="1553"/>
                  </a:cubicBezTo>
                  <a:cubicBezTo>
                    <a:pt x="10865" y="1507"/>
                    <a:pt x="10774" y="1462"/>
                    <a:pt x="10682" y="1393"/>
                  </a:cubicBezTo>
                  <a:lnTo>
                    <a:pt x="10500" y="1302"/>
                  </a:lnTo>
                  <a:cubicBezTo>
                    <a:pt x="10386" y="1211"/>
                    <a:pt x="10271" y="1142"/>
                    <a:pt x="10157" y="1074"/>
                  </a:cubicBezTo>
                  <a:cubicBezTo>
                    <a:pt x="10112" y="1051"/>
                    <a:pt x="10066" y="1028"/>
                    <a:pt x="10043" y="1005"/>
                  </a:cubicBezTo>
                  <a:lnTo>
                    <a:pt x="10020" y="1005"/>
                  </a:lnTo>
                  <a:lnTo>
                    <a:pt x="9975" y="982"/>
                  </a:lnTo>
                  <a:lnTo>
                    <a:pt x="9952" y="959"/>
                  </a:lnTo>
                  <a:cubicBezTo>
                    <a:pt x="9906" y="937"/>
                    <a:pt x="9861" y="914"/>
                    <a:pt x="9815" y="914"/>
                  </a:cubicBezTo>
                  <a:lnTo>
                    <a:pt x="9587" y="914"/>
                  </a:lnTo>
                  <a:cubicBezTo>
                    <a:pt x="9564" y="891"/>
                    <a:pt x="9518" y="845"/>
                    <a:pt x="9473" y="823"/>
                  </a:cubicBezTo>
                  <a:cubicBezTo>
                    <a:pt x="9450" y="800"/>
                    <a:pt x="9404" y="777"/>
                    <a:pt x="9381" y="754"/>
                  </a:cubicBezTo>
                  <a:cubicBezTo>
                    <a:pt x="9336" y="731"/>
                    <a:pt x="9290" y="708"/>
                    <a:pt x="9244" y="686"/>
                  </a:cubicBezTo>
                  <a:cubicBezTo>
                    <a:pt x="9176" y="663"/>
                    <a:pt x="9107" y="617"/>
                    <a:pt x="9039" y="571"/>
                  </a:cubicBezTo>
                  <a:lnTo>
                    <a:pt x="8993" y="549"/>
                  </a:lnTo>
                  <a:cubicBezTo>
                    <a:pt x="8925" y="526"/>
                    <a:pt x="8856" y="480"/>
                    <a:pt x="8788" y="457"/>
                  </a:cubicBezTo>
                  <a:cubicBezTo>
                    <a:pt x="8719" y="412"/>
                    <a:pt x="8628" y="389"/>
                    <a:pt x="8560" y="343"/>
                  </a:cubicBezTo>
                  <a:lnTo>
                    <a:pt x="8514" y="343"/>
                  </a:lnTo>
                  <a:lnTo>
                    <a:pt x="8400" y="298"/>
                  </a:lnTo>
                  <a:lnTo>
                    <a:pt x="8263" y="229"/>
                  </a:lnTo>
                  <a:cubicBezTo>
                    <a:pt x="8149" y="183"/>
                    <a:pt x="8035" y="138"/>
                    <a:pt x="7966" y="115"/>
                  </a:cubicBezTo>
                  <a:cubicBezTo>
                    <a:pt x="7875" y="92"/>
                    <a:pt x="7806" y="69"/>
                    <a:pt x="7738" y="46"/>
                  </a:cubicBezTo>
                  <a:cubicBezTo>
                    <a:pt x="7692" y="46"/>
                    <a:pt x="7669" y="24"/>
                    <a:pt x="7624" y="24"/>
                  </a:cubicBezTo>
                  <a:cubicBezTo>
                    <a:pt x="7578" y="1"/>
                    <a:pt x="7532" y="1"/>
                    <a:pt x="74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9"/>
            <p:cNvSpPr/>
            <p:nvPr/>
          </p:nvSpPr>
          <p:spPr>
            <a:xfrm>
              <a:off x="6390675" y="2094275"/>
              <a:ext cx="448550" cy="454800"/>
            </a:xfrm>
            <a:custGeom>
              <a:avLst/>
              <a:gdLst/>
              <a:ahLst/>
              <a:cxnLst/>
              <a:rect l="l" t="t" r="r" b="b"/>
              <a:pathLst>
                <a:path w="17942" h="18192" extrusionOk="0">
                  <a:moveTo>
                    <a:pt x="4999" y="0"/>
                  </a:moveTo>
                  <a:cubicBezTo>
                    <a:pt x="4976" y="0"/>
                    <a:pt x="4931" y="0"/>
                    <a:pt x="4908" y="23"/>
                  </a:cubicBezTo>
                  <a:cubicBezTo>
                    <a:pt x="4885" y="46"/>
                    <a:pt x="4862" y="69"/>
                    <a:pt x="4839" y="92"/>
                  </a:cubicBezTo>
                  <a:cubicBezTo>
                    <a:pt x="4817" y="114"/>
                    <a:pt x="4817" y="137"/>
                    <a:pt x="4817" y="160"/>
                  </a:cubicBezTo>
                  <a:lnTo>
                    <a:pt x="4771" y="206"/>
                  </a:lnTo>
                  <a:cubicBezTo>
                    <a:pt x="4680" y="297"/>
                    <a:pt x="4588" y="388"/>
                    <a:pt x="4520" y="457"/>
                  </a:cubicBezTo>
                  <a:cubicBezTo>
                    <a:pt x="4383" y="594"/>
                    <a:pt x="4223" y="731"/>
                    <a:pt x="4109" y="890"/>
                  </a:cubicBezTo>
                  <a:cubicBezTo>
                    <a:pt x="4063" y="936"/>
                    <a:pt x="4041" y="959"/>
                    <a:pt x="4018" y="1005"/>
                  </a:cubicBezTo>
                  <a:lnTo>
                    <a:pt x="3926" y="1096"/>
                  </a:lnTo>
                  <a:cubicBezTo>
                    <a:pt x="3789" y="1256"/>
                    <a:pt x="3675" y="1393"/>
                    <a:pt x="3584" y="1552"/>
                  </a:cubicBezTo>
                  <a:cubicBezTo>
                    <a:pt x="3493" y="1666"/>
                    <a:pt x="3424" y="1803"/>
                    <a:pt x="3333" y="1918"/>
                  </a:cubicBezTo>
                  <a:lnTo>
                    <a:pt x="3287" y="1986"/>
                  </a:lnTo>
                  <a:cubicBezTo>
                    <a:pt x="3173" y="2146"/>
                    <a:pt x="3082" y="2306"/>
                    <a:pt x="2991" y="2465"/>
                  </a:cubicBezTo>
                  <a:cubicBezTo>
                    <a:pt x="2945" y="2511"/>
                    <a:pt x="2922" y="2579"/>
                    <a:pt x="2899" y="2625"/>
                  </a:cubicBezTo>
                  <a:lnTo>
                    <a:pt x="2831" y="2716"/>
                  </a:lnTo>
                  <a:lnTo>
                    <a:pt x="2785" y="2808"/>
                  </a:lnTo>
                  <a:cubicBezTo>
                    <a:pt x="2762" y="2853"/>
                    <a:pt x="2739" y="2899"/>
                    <a:pt x="2694" y="2945"/>
                  </a:cubicBezTo>
                  <a:cubicBezTo>
                    <a:pt x="2671" y="3013"/>
                    <a:pt x="2625" y="3082"/>
                    <a:pt x="2580" y="3127"/>
                  </a:cubicBezTo>
                  <a:lnTo>
                    <a:pt x="2557" y="3173"/>
                  </a:lnTo>
                  <a:cubicBezTo>
                    <a:pt x="2534" y="3219"/>
                    <a:pt x="2511" y="3264"/>
                    <a:pt x="2488" y="3310"/>
                  </a:cubicBezTo>
                  <a:cubicBezTo>
                    <a:pt x="2466" y="3356"/>
                    <a:pt x="2443" y="3378"/>
                    <a:pt x="2420" y="3424"/>
                  </a:cubicBezTo>
                  <a:cubicBezTo>
                    <a:pt x="2397" y="3470"/>
                    <a:pt x="2374" y="3515"/>
                    <a:pt x="2351" y="3538"/>
                  </a:cubicBezTo>
                  <a:cubicBezTo>
                    <a:pt x="2329" y="3584"/>
                    <a:pt x="2306" y="3629"/>
                    <a:pt x="2283" y="3675"/>
                  </a:cubicBezTo>
                  <a:cubicBezTo>
                    <a:pt x="2237" y="3744"/>
                    <a:pt x="2192" y="3812"/>
                    <a:pt x="2146" y="3881"/>
                  </a:cubicBezTo>
                  <a:lnTo>
                    <a:pt x="2123" y="3903"/>
                  </a:lnTo>
                  <a:cubicBezTo>
                    <a:pt x="2055" y="4040"/>
                    <a:pt x="1986" y="4177"/>
                    <a:pt x="1895" y="4291"/>
                  </a:cubicBezTo>
                  <a:lnTo>
                    <a:pt x="1849" y="4405"/>
                  </a:lnTo>
                  <a:cubicBezTo>
                    <a:pt x="1758" y="4542"/>
                    <a:pt x="1690" y="4725"/>
                    <a:pt x="1575" y="4930"/>
                  </a:cubicBezTo>
                  <a:lnTo>
                    <a:pt x="1575" y="4953"/>
                  </a:lnTo>
                  <a:lnTo>
                    <a:pt x="1553" y="4976"/>
                  </a:lnTo>
                  <a:lnTo>
                    <a:pt x="1530" y="5022"/>
                  </a:lnTo>
                  <a:lnTo>
                    <a:pt x="1553" y="4999"/>
                  </a:lnTo>
                  <a:lnTo>
                    <a:pt x="1553" y="4999"/>
                  </a:lnTo>
                  <a:cubicBezTo>
                    <a:pt x="1530" y="5045"/>
                    <a:pt x="1507" y="5067"/>
                    <a:pt x="1507" y="5090"/>
                  </a:cubicBezTo>
                  <a:cubicBezTo>
                    <a:pt x="1370" y="5364"/>
                    <a:pt x="1233" y="5661"/>
                    <a:pt x="1050" y="6072"/>
                  </a:cubicBezTo>
                  <a:cubicBezTo>
                    <a:pt x="891" y="6460"/>
                    <a:pt x="754" y="6779"/>
                    <a:pt x="640" y="7099"/>
                  </a:cubicBezTo>
                  <a:cubicBezTo>
                    <a:pt x="617" y="7190"/>
                    <a:pt x="571" y="7304"/>
                    <a:pt x="548" y="7396"/>
                  </a:cubicBezTo>
                  <a:cubicBezTo>
                    <a:pt x="503" y="7487"/>
                    <a:pt x="480" y="7578"/>
                    <a:pt x="457" y="7647"/>
                  </a:cubicBezTo>
                  <a:cubicBezTo>
                    <a:pt x="366" y="7852"/>
                    <a:pt x="320" y="8012"/>
                    <a:pt x="274" y="8172"/>
                  </a:cubicBezTo>
                  <a:lnTo>
                    <a:pt x="274" y="8217"/>
                  </a:lnTo>
                  <a:cubicBezTo>
                    <a:pt x="229" y="8377"/>
                    <a:pt x="183" y="8537"/>
                    <a:pt x="137" y="8697"/>
                  </a:cubicBezTo>
                  <a:lnTo>
                    <a:pt x="92" y="8834"/>
                  </a:lnTo>
                  <a:lnTo>
                    <a:pt x="69" y="8971"/>
                  </a:lnTo>
                  <a:cubicBezTo>
                    <a:pt x="46" y="9016"/>
                    <a:pt x="46" y="9062"/>
                    <a:pt x="23" y="9085"/>
                  </a:cubicBezTo>
                  <a:cubicBezTo>
                    <a:pt x="0" y="9153"/>
                    <a:pt x="0" y="9199"/>
                    <a:pt x="0" y="9244"/>
                  </a:cubicBezTo>
                  <a:cubicBezTo>
                    <a:pt x="0" y="9267"/>
                    <a:pt x="0" y="9290"/>
                    <a:pt x="0" y="9313"/>
                  </a:cubicBezTo>
                  <a:cubicBezTo>
                    <a:pt x="0" y="9359"/>
                    <a:pt x="23" y="9381"/>
                    <a:pt x="46" y="9404"/>
                  </a:cubicBezTo>
                  <a:cubicBezTo>
                    <a:pt x="23" y="9427"/>
                    <a:pt x="23" y="9473"/>
                    <a:pt x="0" y="9496"/>
                  </a:cubicBezTo>
                  <a:cubicBezTo>
                    <a:pt x="0" y="9564"/>
                    <a:pt x="0" y="9655"/>
                    <a:pt x="0" y="9724"/>
                  </a:cubicBezTo>
                  <a:cubicBezTo>
                    <a:pt x="46" y="9838"/>
                    <a:pt x="115" y="9906"/>
                    <a:pt x="160" y="9975"/>
                  </a:cubicBezTo>
                  <a:cubicBezTo>
                    <a:pt x="229" y="10043"/>
                    <a:pt x="274" y="10112"/>
                    <a:pt x="343" y="10157"/>
                  </a:cubicBezTo>
                  <a:cubicBezTo>
                    <a:pt x="411" y="10226"/>
                    <a:pt x="457" y="10294"/>
                    <a:pt x="525" y="10340"/>
                  </a:cubicBezTo>
                  <a:lnTo>
                    <a:pt x="548" y="10363"/>
                  </a:lnTo>
                  <a:lnTo>
                    <a:pt x="662" y="10477"/>
                  </a:lnTo>
                  <a:lnTo>
                    <a:pt x="754" y="10545"/>
                  </a:lnTo>
                  <a:lnTo>
                    <a:pt x="777" y="10568"/>
                  </a:lnTo>
                  <a:cubicBezTo>
                    <a:pt x="822" y="10614"/>
                    <a:pt x="891" y="10682"/>
                    <a:pt x="936" y="10728"/>
                  </a:cubicBezTo>
                  <a:lnTo>
                    <a:pt x="1119" y="10865"/>
                  </a:lnTo>
                  <a:lnTo>
                    <a:pt x="1142" y="10888"/>
                  </a:lnTo>
                  <a:cubicBezTo>
                    <a:pt x="1210" y="10934"/>
                    <a:pt x="1256" y="10979"/>
                    <a:pt x="1301" y="11025"/>
                  </a:cubicBezTo>
                  <a:cubicBezTo>
                    <a:pt x="1393" y="11093"/>
                    <a:pt x="1484" y="11162"/>
                    <a:pt x="1575" y="11230"/>
                  </a:cubicBezTo>
                  <a:lnTo>
                    <a:pt x="1712" y="11367"/>
                  </a:lnTo>
                  <a:lnTo>
                    <a:pt x="1781" y="11413"/>
                  </a:lnTo>
                  <a:lnTo>
                    <a:pt x="1849" y="11458"/>
                  </a:lnTo>
                  <a:cubicBezTo>
                    <a:pt x="1895" y="11504"/>
                    <a:pt x="1963" y="11550"/>
                    <a:pt x="2009" y="11573"/>
                  </a:cubicBezTo>
                  <a:cubicBezTo>
                    <a:pt x="2055" y="11641"/>
                    <a:pt x="2123" y="11687"/>
                    <a:pt x="2192" y="11732"/>
                  </a:cubicBezTo>
                  <a:cubicBezTo>
                    <a:pt x="2237" y="11755"/>
                    <a:pt x="2260" y="11801"/>
                    <a:pt x="2306" y="11824"/>
                  </a:cubicBezTo>
                  <a:cubicBezTo>
                    <a:pt x="2351" y="11847"/>
                    <a:pt x="2374" y="11869"/>
                    <a:pt x="2397" y="11892"/>
                  </a:cubicBezTo>
                  <a:cubicBezTo>
                    <a:pt x="2488" y="11961"/>
                    <a:pt x="2557" y="12029"/>
                    <a:pt x="2648" y="12098"/>
                  </a:cubicBezTo>
                  <a:cubicBezTo>
                    <a:pt x="2854" y="12257"/>
                    <a:pt x="3059" y="12417"/>
                    <a:pt x="3264" y="12554"/>
                  </a:cubicBezTo>
                  <a:lnTo>
                    <a:pt x="3356" y="12623"/>
                  </a:lnTo>
                  <a:cubicBezTo>
                    <a:pt x="3401" y="12668"/>
                    <a:pt x="3447" y="12691"/>
                    <a:pt x="3516" y="12737"/>
                  </a:cubicBezTo>
                  <a:cubicBezTo>
                    <a:pt x="3584" y="12782"/>
                    <a:pt x="3653" y="12851"/>
                    <a:pt x="3744" y="12896"/>
                  </a:cubicBezTo>
                  <a:cubicBezTo>
                    <a:pt x="3904" y="13033"/>
                    <a:pt x="4041" y="13148"/>
                    <a:pt x="4177" y="13239"/>
                  </a:cubicBezTo>
                  <a:cubicBezTo>
                    <a:pt x="4246" y="13285"/>
                    <a:pt x="4314" y="13330"/>
                    <a:pt x="4383" y="13376"/>
                  </a:cubicBezTo>
                  <a:cubicBezTo>
                    <a:pt x="4451" y="13444"/>
                    <a:pt x="4543" y="13490"/>
                    <a:pt x="4611" y="13536"/>
                  </a:cubicBezTo>
                  <a:cubicBezTo>
                    <a:pt x="4771" y="13650"/>
                    <a:pt x="4908" y="13764"/>
                    <a:pt x="5045" y="13855"/>
                  </a:cubicBezTo>
                  <a:cubicBezTo>
                    <a:pt x="5227" y="13992"/>
                    <a:pt x="5387" y="14106"/>
                    <a:pt x="5547" y="14220"/>
                  </a:cubicBezTo>
                  <a:cubicBezTo>
                    <a:pt x="5707" y="14334"/>
                    <a:pt x="5844" y="14426"/>
                    <a:pt x="5981" y="14540"/>
                  </a:cubicBezTo>
                  <a:cubicBezTo>
                    <a:pt x="6072" y="14586"/>
                    <a:pt x="6163" y="14654"/>
                    <a:pt x="6255" y="14723"/>
                  </a:cubicBezTo>
                  <a:cubicBezTo>
                    <a:pt x="6551" y="14928"/>
                    <a:pt x="6871" y="15133"/>
                    <a:pt x="7168" y="15316"/>
                  </a:cubicBezTo>
                  <a:cubicBezTo>
                    <a:pt x="7236" y="15362"/>
                    <a:pt x="7327" y="15407"/>
                    <a:pt x="7396" y="15453"/>
                  </a:cubicBezTo>
                  <a:cubicBezTo>
                    <a:pt x="7464" y="15499"/>
                    <a:pt x="7556" y="15567"/>
                    <a:pt x="7624" y="15613"/>
                  </a:cubicBezTo>
                  <a:lnTo>
                    <a:pt x="7898" y="15772"/>
                  </a:lnTo>
                  <a:lnTo>
                    <a:pt x="8081" y="15887"/>
                  </a:lnTo>
                  <a:cubicBezTo>
                    <a:pt x="8172" y="15932"/>
                    <a:pt x="8263" y="16001"/>
                    <a:pt x="8332" y="16046"/>
                  </a:cubicBezTo>
                  <a:cubicBezTo>
                    <a:pt x="8423" y="16092"/>
                    <a:pt x="8491" y="16138"/>
                    <a:pt x="8560" y="16183"/>
                  </a:cubicBezTo>
                  <a:lnTo>
                    <a:pt x="8674" y="16252"/>
                  </a:lnTo>
                  <a:cubicBezTo>
                    <a:pt x="8788" y="16320"/>
                    <a:pt x="8902" y="16389"/>
                    <a:pt x="8994" y="16457"/>
                  </a:cubicBezTo>
                  <a:cubicBezTo>
                    <a:pt x="9153" y="16549"/>
                    <a:pt x="9336" y="16640"/>
                    <a:pt x="9496" y="16731"/>
                  </a:cubicBezTo>
                  <a:cubicBezTo>
                    <a:pt x="9656" y="16822"/>
                    <a:pt x="9815" y="16914"/>
                    <a:pt x="9975" y="17005"/>
                  </a:cubicBezTo>
                  <a:cubicBezTo>
                    <a:pt x="9998" y="17028"/>
                    <a:pt x="10044" y="17051"/>
                    <a:pt x="10066" y="17051"/>
                  </a:cubicBezTo>
                  <a:cubicBezTo>
                    <a:pt x="10112" y="17096"/>
                    <a:pt x="10158" y="17119"/>
                    <a:pt x="10203" y="17142"/>
                  </a:cubicBezTo>
                  <a:cubicBezTo>
                    <a:pt x="10295" y="17188"/>
                    <a:pt x="10363" y="17233"/>
                    <a:pt x="10432" y="17256"/>
                  </a:cubicBezTo>
                  <a:cubicBezTo>
                    <a:pt x="10523" y="17302"/>
                    <a:pt x="10591" y="17347"/>
                    <a:pt x="10660" y="17393"/>
                  </a:cubicBezTo>
                  <a:cubicBezTo>
                    <a:pt x="10751" y="17439"/>
                    <a:pt x="10820" y="17462"/>
                    <a:pt x="10888" y="17507"/>
                  </a:cubicBezTo>
                  <a:cubicBezTo>
                    <a:pt x="11002" y="17576"/>
                    <a:pt x="11094" y="17621"/>
                    <a:pt x="11208" y="17667"/>
                  </a:cubicBezTo>
                  <a:lnTo>
                    <a:pt x="11390" y="17758"/>
                  </a:lnTo>
                  <a:cubicBezTo>
                    <a:pt x="11413" y="17781"/>
                    <a:pt x="11459" y="17804"/>
                    <a:pt x="11504" y="17827"/>
                  </a:cubicBezTo>
                  <a:cubicBezTo>
                    <a:pt x="11527" y="17850"/>
                    <a:pt x="11573" y="17850"/>
                    <a:pt x="11596" y="17872"/>
                  </a:cubicBezTo>
                  <a:cubicBezTo>
                    <a:pt x="11641" y="17895"/>
                    <a:pt x="11710" y="17918"/>
                    <a:pt x="11755" y="17941"/>
                  </a:cubicBezTo>
                  <a:lnTo>
                    <a:pt x="11778" y="17964"/>
                  </a:lnTo>
                  <a:lnTo>
                    <a:pt x="11870" y="18009"/>
                  </a:lnTo>
                  <a:cubicBezTo>
                    <a:pt x="11915" y="18032"/>
                    <a:pt x="11961" y="18055"/>
                    <a:pt x="12007" y="18078"/>
                  </a:cubicBezTo>
                  <a:cubicBezTo>
                    <a:pt x="12052" y="18078"/>
                    <a:pt x="12075" y="18101"/>
                    <a:pt x="12121" y="18123"/>
                  </a:cubicBezTo>
                  <a:lnTo>
                    <a:pt x="12166" y="18146"/>
                  </a:lnTo>
                  <a:cubicBezTo>
                    <a:pt x="12189" y="18169"/>
                    <a:pt x="12235" y="18169"/>
                    <a:pt x="12258" y="18192"/>
                  </a:cubicBezTo>
                  <a:lnTo>
                    <a:pt x="12303" y="18192"/>
                  </a:lnTo>
                  <a:cubicBezTo>
                    <a:pt x="12349" y="18192"/>
                    <a:pt x="12417" y="18169"/>
                    <a:pt x="12440" y="18123"/>
                  </a:cubicBezTo>
                  <a:cubicBezTo>
                    <a:pt x="12463" y="18101"/>
                    <a:pt x="12486" y="18078"/>
                    <a:pt x="12486" y="18032"/>
                  </a:cubicBezTo>
                  <a:cubicBezTo>
                    <a:pt x="12486" y="18009"/>
                    <a:pt x="12509" y="18009"/>
                    <a:pt x="12509" y="17987"/>
                  </a:cubicBezTo>
                  <a:cubicBezTo>
                    <a:pt x="12509" y="17964"/>
                    <a:pt x="12532" y="17941"/>
                    <a:pt x="12554" y="17918"/>
                  </a:cubicBezTo>
                  <a:cubicBezTo>
                    <a:pt x="12600" y="17872"/>
                    <a:pt x="12623" y="17850"/>
                    <a:pt x="12646" y="17827"/>
                  </a:cubicBezTo>
                  <a:cubicBezTo>
                    <a:pt x="12669" y="17758"/>
                    <a:pt x="12714" y="17713"/>
                    <a:pt x="12760" y="17667"/>
                  </a:cubicBezTo>
                  <a:lnTo>
                    <a:pt x="12783" y="17644"/>
                  </a:lnTo>
                  <a:cubicBezTo>
                    <a:pt x="12965" y="17439"/>
                    <a:pt x="13125" y="17233"/>
                    <a:pt x="13285" y="17028"/>
                  </a:cubicBezTo>
                  <a:cubicBezTo>
                    <a:pt x="13330" y="16937"/>
                    <a:pt x="13399" y="16868"/>
                    <a:pt x="13467" y="16777"/>
                  </a:cubicBezTo>
                  <a:cubicBezTo>
                    <a:pt x="13513" y="16708"/>
                    <a:pt x="13582" y="16617"/>
                    <a:pt x="13650" y="16549"/>
                  </a:cubicBezTo>
                  <a:cubicBezTo>
                    <a:pt x="13696" y="16480"/>
                    <a:pt x="13741" y="16412"/>
                    <a:pt x="13810" y="16343"/>
                  </a:cubicBezTo>
                  <a:cubicBezTo>
                    <a:pt x="13878" y="16252"/>
                    <a:pt x="13947" y="16138"/>
                    <a:pt x="14015" y="16046"/>
                  </a:cubicBezTo>
                  <a:lnTo>
                    <a:pt x="14129" y="15887"/>
                  </a:lnTo>
                  <a:cubicBezTo>
                    <a:pt x="14175" y="15841"/>
                    <a:pt x="14198" y="15795"/>
                    <a:pt x="14243" y="15750"/>
                  </a:cubicBezTo>
                  <a:lnTo>
                    <a:pt x="14289" y="15681"/>
                  </a:lnTo>
                  <a:lnTo>
                    <a:pt x="14358" y="15590"/>
                  </a:lnTo>
                  <a:cubicBezTo>
                    <a:pt x="14380" y="15521"/>
                    <a:pt x="14426" y="15476"/>
                    <a:pt x="14449" y="15430"/>
                  </a:cubicBezTo>
                  <a:lnTo>
                    <a:pt x="14517" y="15339"/>
                  </a:lnTo>
                  <a:cubicBezTo>
                    <a:pt x="14540" y="15293"/>
                    <a:pt x="14586" y="15247"/>
                    <a:pt x="14609" y="15202"/>
                  </a:cubicBezTo>
                  <a:lnTo>
                    <a:pt x="14654" y="15133"/>
                  </a:lnTo>
                  <a:cubicBezTo>
                    <a:pt x="14700" y="15088"/>
                    <a:pt x="14723" y="15019"/>
                    <a:pt x="14768" y="14974"/>
                  </a:cubicBezTo>
                  <a:lnTo>
                    <a:pt x="14928" y="14723"/>
                  </a:lnTo>
                  <a:lnTo>
                    <a:pt x="15385" y="14061"/>
                  </a:lnTo>
                  <a:cubicBezTo>
                    <a:pt x="15430" y="13969"/>
                    <a:pt x="15476" y="13901"/>
                    <a:pt x="15522" y="13810"/>
                  </a:cubicBezTo>
                  <a:cubicBezTo>
                    <a:pt x="15544" y="13764"/>
                    <a:pt x="15567" y="13741"/>
                    <a:pt x="15590" y="13695"/>
                  </a:cubicBezTo>
                  <a:cubicBezTo>
                    <a:pt x="15613" y="13650"/>
                    <a:pt x="15659" y="13604"/>
                    <a:pt x="15681" y="13558"/>
                  </a:cubicBezTo>
                  <a:cubicBezTo>
                    <a:pt x="15727" y="13467"/>
                    <a:pt x="15773" y="13376"/>
                    <a:pt x="15841" y="13285"/>
                  </a:cubicBezTo>
                  <a:cubicBezTo>
                    <a:pt x="15864" y="13239"/>
                    <a:pt x="15910" y="13170"/>
                    <a:pt x="15933" y="13102"/>
                  </a:cubicBezTo>
                  <a:cubicBezTo>
                    <a:pt x="16001" y="12988"/>
                    <a:pt x="16092" y="12874"/>
                    <a:pt x="16161" y="12760"/>
                  </a:cubicBezTo>
                  <a:lnTo>
                    <a:pt x="16229" y="12645"/>
                  </a:lnTo>
                  <a:lnTo>
                    <a:pt x="16298" y="12554"/>
                  </a:lnTo>
                  <a:cubicBezTo>
                    <a:pt x="16389" y="12417"/>
                    <a:pt x="16480" y="12280"/>
                    <a:pt x="16549" y="12143"/>
                  </a:cubicBezTo>
                  <a:cubicBezTo>
                    <a:pt x="16640" y="11983"/>
                    <a:pt x="16709" y="11869"/>
                    <a:pt x="16777" y="11755"/>
                  </a:cubicBezTo>
                  <a:lnTo>
                    <a:pt x="16846" y="11618"/>
                  </a:lnTo>
                  <a:lnTo>
                    <a:pt x="16891" y="11573"/>
                  </a:lnTo>
                  <a:cubicBezTo>
                    <a:pt x="16891" y="11527"/>
                    <a:pt x="16914" y="11504"/>
                    <a:pt x="16937" y="11458"/>
                  </a:cubicBezTo>
                  <a:cubicBezTo>
                    <a:pt x="16937" y="11436"/>
                    <a:pt x="16960" y="11390"/>
                    <a:pt x="16982" y="11367"/>
                  </a:cubicBezTo>
                  <a:cubicBezTo>
                    <a:pt x="17028" y="11253"/>
                    <a:pt x="17097" y="11162"/>
                    <a:pt x="17142" y="11070"/>
                  </a:cubicBezTo>
                  <a:lnTo>
                    <a:pt x="17211" y="10956"/>
                  </a:lnTo>
                  <a:cubicBezTo>
                    <a:pt x="17279" y="10819"/>
                    <a:pt x="17348" y="10682"/>
                    <a:pt x="17416" y="10545"/>
                  </a:cubicBezTo>
                  <a:cubicBezTo>
                    <a:pt x="17507" y="10386"/>
                    <a:pt x="17599" y="10157"/>
                    <a:pt x="17644" y="9952"/>
                  </a:cubicBezTo>
                  <a:cubicBezTo>
                    <a:pt x="17667" y="9861"/>
                    <a:pt x="17690" y="9792"/>
                    <a:pt x="17713" y="9724"/>
                  </a:cubicBezTo>
                  <a:lnTo>
                    <a:pt x="17736" y="9632"/>
                  </a:lnTo>
                  <a:lnTo>
                    <a:pt x="17736" y="9587"/>
                  </a:lnTo>
                  <a:cubicBezTo>
                    <a:pt x="17781" y="9518"/>
                    <a:pt x="17804" y="9427"/>
                    <a:pt x="17827" y="9359"/>
                  </a:cubicBezTo>
                  <a:cubicBezTo>
                    <a:pt x="17850" y="9313"/>
                    <a:pt x="17873" y="9267"/>
                    <a:pt x="17895" y="9244"/>
                  </a:cubicBezTo>
                  <a:cubicBezTo>
                    <a:pt x="17941" y="9153"/>
                    <a:pt x="17918" y="9039"/>
                    <a:pt x="17827" y="8971"/>
                  </a:cubicBezTo>
                  <a:cubicBezTo>
                    <a:pt x="17804" y="8971"/>
                    <a:pt x="17781" y="8948"/>
                    <a:pt x="17736" y="8948"/>
                  </a:cubicBezTo>
                  <a:cubicBezTo>
                    <a:pt x="17713" y="8948"/>
                    <a:pt x="17690" y="8948"/>
                    <a:pt x="17667" y="8971"/>
                  </a:cubicBezTo>
                  <a:cubicBezTo>
                    <a:pt x="17599" y="8902"/>
                    <a:pt x="17530" y="8856"/>
                    <a:pt x="17439" y="8811"/>
                  </a:cubicBezTo>
                  <a:cubicBezTo>
                    <a:pt x="17325" y="8742"/>
                    <a:pt x="17234" y="8697"/>
                    <a:pt x="17142" y="8651"/>
                  </a:cubicBezTo>
                  <a:lnTo>
                    <a:pt x="17165" y="8651"/>
                  </a:lnTo>
                  <a:cubicBezTo>
                    <a:pt x="17119" y="8628"/>
                    <a:pt x="17051" y="8605"/>
                    <a:pt x="16960" y="8560"/>
                  </a:cubicBezTo>
                  <a:cubicBezTo>
                    <a:pt x="16937" y="8537"/>
                    <a:pt x="16914" y="8537"/>
                    <a:pt x="16868" y="8514"/>
                  </a:cubicBezTo>
                  <a:cubicBezTo>
                    <a:pt x="16846" y="8491"/>
                    <a:pt x="16800" y="8468"/>
                    <a:pt x="16754" y="8468"/>
                  </a:cubicBezTo>
                  <a:cubicBezTo>
                    <a:pt x="16686" y="8423"/>
                    <a:pt x="16617" y="8377"/>
                    <a:pt x="16549" y="8331"/>
                  </a:cubicBezTo>
                  <a:lnTo>
                    <a:pt x="16435" y="8286"/>
                  </a:lnTo>
                  <a:cubicBezTo>
                    <a:pt x="16343" y="8217"/>
                    <a:pt x="16229" y="8149"/>
                    <a:pt x="16138" y="8103"/>
                  </a:cubicBezTo>
                  <a:lnTo>
                    <a:pt x="15978" y="7989"/>
                  </a:lnTo>
                  <a:cubicBezTo>
                    <a:pt x="15887" y="7921"/>
                    <a:pt x="15796" y="7852"/>
                    <a:pt x="15681" y="7806"/>
                  </a:cubicBezTo>
                  <a:cubicBezTo>
                    <a:pt x="15613" y="7761"/>
                    <a:pt x="15544" y="7715"/>
                    <a:pt x="15453" y="7670"/>
                  </a:cubicBezTo>
                  <a:cubicBezTo>
                    <a:pt x="15385" y="7624"/>
                    <a:pt x="15293" y="7578"/>
                    <a:pt x="15225" y="7533"/>
                  </a:cubicBezTo>
                  <a:cubicBezTo>
                    <a:pt x="15156" y="7487"/>
                    <a:pt x="15088" y="7441"/>
                    <a:pt x="15020" y="7396"/>
                  </a:cubicBezTo>
                  <a:cubicBezTo>
                    <a:pt x="14928" y="7350"/>
                    <a:pt x="14837" y="7281"/>
                    <a:pt x="14746" y="7236"/>
                  </a:cubicBezTo>
                  <a:cubicBezTo>
                    <a:pt x="14677" y="7190"/>
                    <a:pt x="14609" y="7145"/>
                    <a:pt x="14540" y="7076"/>
                  </a:cubicBezTo>
                  <a:cubicBezTo>
                    <a:pt x="14472" y="7030"/>
                    <a:pt x="14403" y="7008"/>
                    <a:pt x="14335" y="6962"/>
                  </a:cubicBezTo>
                  <a:lnTo>
                    <a:pt x="14243" y="6962"/>
                  </a:lnTo>
                  <a:cubicBezTo>
                    <a:pt x="14198" y="6962"/>
                    <a:pt x="14152" y="6962"/>
                    <a:pt x="14106" y="6916"/>
                  </a:cubicBezTo>
                  <a:cubicBezTo>
                    <a:pt x="14084" y="6916"/>
                    <a:pt x="14038" y="6893"/>
                    <a:pt x="14015" y="6871"/>
                  </a:cubicBezTo>
                  <a:cubicBezTo>
                    <a:pt x="13992" y="6848"/>
                    <a:pt x="13992" y="6848"/>
                    <a:pt x="13970" y="6825"/>
                  </a:cubicBezTo>
                  <a:cubicBezTo>
                    <a:pt x="13924" y="6802"/>
                    <a:pt x="13878" y="6779"/>
                    <a:pt x="13855" y="6779"/>
                  </a:cubicBezTo>
                  <a:lnTo>
                    <a:pt x="13787" y="6734"/>
                  </a:lnTo>
                  <a:lnTo>
                    <a:pt x="13582" y="6620"/>
                  </a:lnTo>
                  <a:cubicBezTo>
                    <a:pt x="13559" y="6597"/>
                    <a:pt x="13536" y="6597"/>
                    <a:pt x="13513" y="6574"/>
                  </a:cubicBezTo>
                  <a:cubicBezTo>
                    <a:pt x="13490" y="6551"/>
                    <a:pt x="13467" y="6551"/>
                    <a:pt x="13445" y="6528"/>
                  </a:cubicBezTo>
                  <a:cubicBezTo>
                    <a:pt x="13330" y="6460"/>
                    <a:pt x="13239" y="6414"/>
                    <a:pt x="13148" y="6346"/>
                  </a:cubicBezTo>
                  <a:cubicBezTo>
                    <a:pt x="13079" y="6300"/>
                    <a:pt x="13011" y="6254"/>
                    <a:pt x="12942" y="6209"/>
                  </a:cubicBezTo>
                  <a:cubicBezTo>
                    <a:pt x="12874" y="6140"/>
                    <a:pt x="12783" y="6072"/>
                    <a:pt x="12691" y="6026"/>
                  </a:cubicBezTo>
                  <a:cubicBezTo>
                    <a:pt x="12669" y="6003"/>
                    <a:pt x="12646" y="5980"/>
                    <a:pt x="12646" y="5935"/>
                  </a:cubicBezTo>
                  <a:cubicBezTo>
                    <a:pt x="12623" y="5935"/>
                    <a:pt x="12623" y="5912"/>
                    <a:pt x="12623" y="5889"/>
                  </a:cubicBezTo>
                  <a:lnTo>
                    <a:pt x="12623" y="5866"/>
                  </a:lnTo>
                  <a:cubicBezTo>
                    <a:pt x="12577" y="5889"/>
                    <a:pt x="12554" y="5889"/>
                    <a:pt x="12509" y="5889"/>
                  </a:cubicBezTo>
                  <a:lnTo>
                    <a:pt x="12463" y="5889"/>
                  </a:lnTo>
                  <a:cubicBezTo>
                    <a:pt x="12417" y="5889"/>
                    <a:pt x="12372" y="5866"/>
                    <a:pt x="12326" y="5821"/>
                  </a:cubicBezTo>
                  <a:cubicBezTo>
                    <a:pt x="12280" y="5798"/>
                    <a:pt x="12258" y="5775"/>
                    <a:pt x="12212" y="5752"/>
                  </a:cubicBezTo>
                  <a:cubicBezTo>
                    <a:pt x="12121" y="5684"/>
                    <a:pt x="12052" y="5638"/>
                    <a:pt x="11961" y="5592"/>
                  </a:cubicBezTo>
                  <a:lnTo>
                    <a:pt x="11892" y="5547"/>
                  </a:lnTo>
                  <a:cubicBezTo>
                    <a:pt x="11778" y="5478"/>
                    <a:pt x="11687" y="5387"/>
                    <a:pt x="11573" y="5319"/>
                  </a:cubicBezTo>
                  <a:cubicBezTo>
                    <a:pt x="11504" y="5250"/>
                    <a:pt x="11436" y="5204"/>
                    <a:pt x="11390" y="5159"/>
                  </a:cubicBezTo>
                  <a:cubicBezTo>
                    <a:pt x="11345" y="5113"/>
                    <a:pt x="11299" y="5067"/>
                    <a:pt x="11253" y="5045"/>
                  </a:cubicBezTo>
                  <a:lnTo>
                    <a:pt x="11231" y="5022"/>
                  </a:lnTo>
                  <a:cubicBezTo>
                    <a:pt x="11208" y="4976"/>
                    <a:pt x="11208" y="4953"/>
                    <a:pt x="11185" y="4908"/>
                  </a:cubicBezTo>
                  <a:cubicBezTo>
                    <a:pt x="11025" y="4794"/>
                    <a:pt x="10865" y="4679"/>
                    <a:pt x="10683" y="4542"/>
                  </a:cubicBezTo>
                  <a:cubicBezTo>
                    <a:pt x="10432" y="4360"/>
                    <a:pt x="10158" y="4154"/>
                    <a:pt x="9838" y="3903"/>
                  </a:cubicBezTo>
                  <a:lnTo>
                    <a:pt x="9633" y="3744"/>
                  </a:lnTo>
                  <a:cubicBezTo>
                    <a:pt x="9610" y="3766"/>
                    <a:pt x="9587" y="3766"/>
                    <a:pt x="9564" y="3766"/>
                  </a:cubicBezTo>
                  <a:cubicBezTo>
                    <a:pt x="9519" y="3766"/>
                    <a:pt x="9496" y="3744"/>
                    <a:pt x="9473" y="3744"/>
                  </a:cubicBezTo>
                  <a:cubicBezTo>
                    <a:pt x="9404" y="3721"/>
                    <a:pt x="9382" y="3675"/>
                    <a:pt x="9359" y="3629"/>
                  </a:cubicBezTo>
                  <a:cubicBezTo>
                    <a:pt x="9336" y="3607"/>
                    <a:pt x="9336" y="3584"/>
                    <a:pt x="9313" y="3561"/>
                  </a:cubicBezTo>
                  <a:cubicBezTo>
                    <a:pt x="9290" y="3538"/>
                    <a:pt x="9268" y="3492"/>
                    <a:pt x="9222" y="3470"/>
                  </a:cubicBezTo>
                  <a:cubicBezTo>
                    <a:pt x="9222" y="3447"/>
                    <a:pt x="9222" y="3447"/>
                    <a:pt x="9199" y="3447"/>
                  </a:cubicBezTo>
                  <a:cubicBezTo>
                    <a:pt x="9153" y="3401"/>
                    <a:pt x="9108" y="3356"/>
                    <a:pt x="9062" y="3333"/>
                  </a:cubicBezTo>
                  <a:cubicBezTo>
                    <a:pt x="8994" y="3287"/>
                    <a:pt x="8925" y="3241"/>
                    <a:pt x="8857" y="3196"/>
                  </a:cubicBezTo>
                  <a:cubicBezTo>
                    <a:pt x="8720" y="3082"/>
                    <a:pt x="8583" y="2968"/>
                    <a:pt x="8423" y="2876"/>
                  </a:cubicBezTo>
                  <a:cubicBezTo>
                    <a:pt x="8126" y="2671"/>
                    <a:pt x="7852" y="2443"/>
                    <a:pt x="7601" y="2214"/>
                  </a:cubicBezTo>
                  <a:cubicBezTo>
                    <a:pt x="7533" y="2169"/>
                    <a:pt x="7464" y="2100"/>
                    <a:pt x="7396" y="2054"/>
                  </a:cubicBezTo>
                  <a:cubicBezTo>
                    <a:pt x="7373" y="2032"/>
                    <a:pt x="7327" y="2009"/>
                    <a:pt x="7305" y="2009"/>
                  </a:cubicBezTo>
                  <a:cubicBezTo>
                    <a:pt x="7259" y="1963"/>
                    <a:pt x="7213" y="1940"/>
                    <a:pt x="7168" y="1895"/>
                  </a:cubicBezTo>
                  <a:cubicBezTo>
                    <a:pt x="7145" y="1872"/>
                    <a:pt x="7099" y="1849"/>
                    <a:pt x="7076" y="1826"/>
                  </a:cubicBezTo>
                  <a:cubicBezTo>
                    <a:pt x="7031" y="1781"/>
                    <a:pt x="7008" y="1758"/>
                    <a:pt x="6962" y="1735"/>
                  </a:cubicBezTo>
                  <a:cubicBezTo>
                    <a:pt x="6917" y="1689"/>
                    <a:pt x="6894" y="1666"/>
                    <a:pt x="6848" y="1644"/>
                  </a:cubicBezTo>
                  <a:lnTo>
                    <a:pt x="6780" y="1598"/>
                  </a:lnTo>
                  <a:lnTo>
                    <a:pt x="6757" y="1575"/>
                  </a:lnTo>
                  <a:cubicBezTo>
                    <a:pt x="6734" y="1552"/>
                    <a:pt x="6711" y="1552"/>
                    <a:pt x="6711" y="1530"/>
                  </a:cubicBezTo>
                  <a:cubicBezTo>
                    <a:pt x="6643" y="1484"/>
                    <a:pt x="6597" y="1415"/>
                    <a:pt x="6597" y="1347"/>
                  </a:cubicBezTo>
                  <a:cubicBezTo>
                    <a:pt x="6597" y="1347"/>
                    <a:pt x="6597" y="1347"/>
                    <a:pt x="6597" y="1324"/>
                  </a:cubicBezTo>
                  <a:cubicBezTo>
                    <a:pt x="6574" y="1324"/>
                    <a:pt x="6574" y="1301"/>
                    <a:pt x="6551" y="1278"/>
                  </a:cubicBezTo>
                  <a:lnTo>
                    <a:pt x="6460" y="1210"/>
                  </a:lnTo>
                  <a:cubicBezTo>
                    <a:pt x="6300" y="1073"/>
                    <a:pt x="6118" y="913"/>
                    <a:pt x="5935" y="776"/>
                  </a:cubicBezTo>
                  <a:cubicBezTo>
                    <a:pt x="5889" y="708"/>
                    <a:pt x="5821" y="662"/>
                    <a:pt x="5752" y="617"/>
                  </a:cubicBezTo>
                  <a:lnTo>
                    <a:pt x="5638" y="502"/>
                  </a:lnTo>
                  <a:lnTo>
                    <a:pt x="5570" y="457"/>
                  </a:lnTo>
                  <a:lnTo>
                    <a:pt x="5433" y="320"/>
                  </a:lnTo>
                  <a:cubicBezTo>
                    <a:pt x="5364" y="274"/>
                    <a:pt x="5319" y="206"/>
                    <a:pt x="5250" y="160"/>
                  </a:cubicBezTo>
                  <a:lnTo>
                    <a:pt x="5227" y="137"/>
                  </a:lnTo>
                  <a:cubicBezTo>
                    <a:pt x="5205" y="92"/>
                    <a:pt x="5159" y="69"/>
                    <a:pt x="5136" y="46"/>
                  </a:cubicBezTo>
                  <a:cubicBezTo>
                    <a:pt x="5090" y="23"/>
                    <a:pt x="5045" y="0"/>
                    <a:pt x="49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9"/>
            <p:cNvSpPr/>
            <p:nvPr/>
          </p:nvSpPr>
          <p:spPr>
            <a:xfrm>
              <a:off x="6872850" y="2453200"/>
              <a:ext cx="44550" cy="42250"/>
            </a:xfrm>
            <a:custGeom>
              <a:avLst/>
              <a:gdLst/>
              <a:ahLst/>
              <a:cxnLst/>
              <a:rect l="l" t="t" r="r" b="b"/>
              <a:pathLst>
                <a:path w="1782" h="1690" extrusionOk="0">
                  <a:moveTo>
                    <a:pt x="457" y="1531"/>
                  </a:moveTo>
                  <a:cubicBezTo>
                    <a:pt x="459" y="1552"/>
                    <a:pt x="480" y="1552"/>
                    <a:pt x="480" y="1552"/>
                  </a:cubicBezTo>
                  <a:cubicBezTo>
                    <a:pt x="473" y="1545"/>
                    <a:pt x="465" y="1538"/>
                    <a:pt x="457" y="1531"/>
                  </a:cubicBezTo>
                  <a:close/>
                  <a:moveTo>
                    <a:pt x="366" y="0"/>
                  </a:moveTo>
                  <a:cubicBezTo>
                    <a:pt x="320" y="0"/>
                    <a:pt x="298" y="23"/>
                    <a:pt x="275" y="46"/>
                  </a:cubicBezTo>
                  <a:cubicBezTo>
                    <a:pt x="252" y="69"/>
                    <a:pt x="229" y="92"/>
                    <a:pt x="229" y="137"/>
                  </a:cubicBezTo>
                  <a:cubicBezTo>
                    <a:pt x="183" y="160"/>
                    <a:pt x="161" y="206"/>
                    <a:pt x="138" y="251"/>
                  </a:cubicBezTo>
                  <a:cubicBezTo>
                    <a:pt x="92" y="320"/>
                    <a:pt x="69" y="411"/>
                    <a:pt x="46" y="480"/>
                  </a:cubicBezTo>
                  <a:cubicBezTo>
                    <a:pt x="24" y="548"/>
                    <a:pt x="1" y="617"/>
                    <a:pt x="1" y="708"/>
                  </a:cubicBezTo>
                  <a:cubicBezTo>
                    <a:pt x="1" y="776"/>
                    <a:pt x="24" y="845"/>
                    <a:pt x="24" y="913"/>
                  </a:cubicBezTo>
                  <a:cubicBezTo>
                    <a:pt x="46" y="982"/>
                    <a:pt x="92" y="1050"/>
                    <a:pt x="115" y="1096"/>
                  </a:cubicBezTo>
                  <a:cubicBezTo>
                    <a:pt x="138" y="1164"/>
                    <a:pt x="183" y="1210"/>
                    <a:pt x="206" y="1279"/>
                  </a:cubicBezTo>
                  <a:cubicBezTo>
                    <a:pt x="252" y="1324"/>
                    <a:pt x="298" y="1393"/>
                    <a:pt x="343" y="1438"/>
                  </a:cubicBezTo>
                  <a:cubicBezTo>
                    <a:pt x="381" y="1476"/>
                    <a:pt x="419" y="1499"/>
                    <a:pt x="457" y="1531"/>
                  </a:cubicBezTo>
                  <a:lnTo>
                    <a:pt x="457" y="1531"/>
                  </a:lnTo>
                  <a:cubicBezTo>
                    <a:pt x="457" y="1531"/>
                    <a:pt x="457" y="1530"/>
                    <a:pt x="457" y="1530"/>
                  </a:cubicBezTo>
                  <a:lnTo>
                    <a:pt x="457" y="1530"/>
                  </a:lnTo>
                  <a:lnTo>
                    <a:pt x="503" y="1575"/>
                  </a:lnTo>
                  <a:cubicBezTo>
                    <a:pt x="503" y="1573"/>
                    <a:pt x="503" y="1572"/>
                    <a:pt x="503" y="1570"/>
                  </a:cubicBezTo>
                  <a:lnTo>
                    <a:pt x="503" y="1570"/>
                  </a:lnTo>
                  <a:cubicBezTo>
                    <a:pt x="526" y="1586"/>
                    <a:pt x="555" y="1598"/>
                    <a:pt x="571" y="1598"/>
                  </a:cubicBezTo>
                  <a:cubicBezTo>
                    <a:pt x="617" y="1621"/>
                    <a:pt x="663" y="1644"/>
                    <a:pt x="708" y="1667"/>
                  </a:cubicBezTo>
                  <a:cubicBezTo>
                    <a:pt x="777" y="1689"/>
                    <a:pt x="868" y="1689"/>
                    <a:pt x="937" y="1689"/>
                  </a:cubicBezTo>
                  <a:cubicBezTo>
                    <a:pt x="982" y="1689"/>
                    <a:pt x="1051" y="1689"/>
                    <a:pt x="1096" y="1667"/>
                  </a:cubicBezTo>
                  <a:cubicBezTo>
                    <a:pt x="1119" y="1667"/>
                    <a:pt x="1142" y="1667"/>
                    <a:pt x="1188" y="1644"/>
                  </a:cubicBezTo>
                  <a:cubicBezTo>
                    <a:pt x="1256" y="1621"/>
                    <a:pt x="1325" y="1598"/>
                    <a:pt x="1370" y="1552"/>
                  </a:cubicBezTo>
                  <a:cubicBezTo>
                    <a:pt x="1439" y="1507"/>
                    <a:pt x="1484" y="1461"/>
                    <a:pt x="1530" y="1393"/>
                  </a:cubicBezTo>
                  <a:cubicBezTo>
                    <a:pt x="1576" y="1347"/>
                    <a:pt x="1621" y="1279"/>
                    <a:pt x="1644" y="1210"/>
                  </a:cubicBezTo>
                  <a:cubicBezTo>
                    <a:pt x="1667" y="1164"/>
                    <a:pt x="1690" y="1142"/>
                    <a:pt x="1713" y="1096"/>
                  </a:cubicBezTo>
                  <a:cubicBezTo>
                    <a:pt x="1736" y="1050"/>
                    <a:pt x="1736" y="1027"/>
                    <a:pt x="1736" y="982"/>
                  </a:cubicBezTo>
                  <a:cubicBezTo>
                    <a:pt x="1736" y="959"/>
                    <a:pt x="1736" y="959"/>
                    <a:pt x="1736" y="959"/>
                  </a:cubicBezTo>
                  <a:cubicBezTo>
                    <a:pt x="1758" y="936"/>
                    <a:pt x="1758" y="913"/>
                    <a:pt x="1758" y="890"/>
                  </a:cubicBezTo>
                  <a:cubicBezTo>
                    <a:pt x="1781" y="845"/>
                    <a:pt x="1758" y="776"/>
                    <a:pt x="1713" y="754"/>
                  </a:cubicBezTo>
                  <a:cubicBezTo>
                    <a:pt x="1690" y="731"/>
                    <a:pt x="1644" y="708"/>
                    <a:pt x="1621" y="708"/>
                  </a:cubicBezTo>
                  <a:lnTo>
                    <a:pt x="1507" y="708"/>
                  </a:lnTo>
                  <a:cubicBezTo>
                    <a:pt x="1416" y="639"/>
                    <a:pt x="1348" y="594"/>
                    <a:pt x="1256" y="548"/>
                  </a:cubicBezTo>
                  <a:cubicBezTo>
                    <a:pt x="1188" y="525"/>
                    <a:pt x="1142" y="502"/>
                    <a:pt x="1096" y="457"/>
                  </a:cubicBezTo>
                  <a:cubicBezTo>
                    <a:pt x="1028" y="434"/>
                    <a:pt x="982" y="411"/>
                    <a:pt x="937" y="366"/>
                  </a:cubicBezTo>
                  <a:cubicBezTo>
                    <a:pt x="868" y="343"/>
                    <a:pt x="823" y="297"/>
                    <a:pt x="754" y="251"/>
                  </a:cubicBezTo>
                  <a:cubicBezTo>
                    <a:pt x="731" y="206"/>
                    <a:pt x="686" y="183"/>
                    <a:pt x="640" y="160"/>
                  </a:cubicBezTo>
                  <a:cubicBezTo>
                    <a:pt x="617" y="137"/>
                    <a:pt x="617" y="137"/>
                    <a:pt x="594" y="114"/>
                  </a:cubicBezTo>
                  <a:cubicBezTo>
                    <a:pt x="571" y="114"/>
                    <a:pt x="571" y="114"/>
                    <a:pt x="571" y="92"/>
                  </a:cubicBezTo>
                  <a:lnTo>
                    <a:pt x="480" y="92"/>
                  </a:lnTo>
                  <a:cubicBezTo>
                    <a:pt x="457" y="69"/>
                    <a:pt x="457" y="46"/>
                    <a:pt x="435" y="46"/>
                  </a:cubicBezTo>
                  <a:cubicBezTo>
                    <a:pt x="412" y="23"/>
                    <a:pt x="389" y="0"/>
                    <a:pt x="3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9"/>
            <p:cNvSpPr/>
            <p:nvPr/>
          </p:nvSpPr>
          <p:spPr>
            <a:xfrm>
              <a:off x="6892250" y="2468600"/>
              <a:ext cx="17725" cy="11300"/>
            </a:xfrm>
            <a:custGeom>
              <a:avLst/>
              <a:gdLst/>
              <a:ahLst/>
              <a:cxnLst/>
              <a:rect l="l" t="t" r="r" b="b"/>
              <a:pathLst>
                <a:path w="709" h="452" extrusionOk="0">
                  <a:moveTo>
                    <a:pt x="47" y="1"/>
                  </a:moveTo>
                  <a:cubicBezTo>
                    <a:pt x="47" y="1"/>
                    <a:pt x="24" y="1"/>
                    <a:pt x="24" y="23"/>
                  </a:cubicBezTo>
                  <a:cubicBezTo>
                    <a:pt x="1" y="23"/>
                    <a:pt x="1" y="46"/>
                    <a:pt x="1" y="46"/>
                  </a:cubicBezTo>
                  <a:cubicBezTo>
                    <a:pt x="1" y="69"/>
                    <a:pt x="1" y="69"/>
                    <a:pt x="24" y="92"/>
                  </a:cubicBezTo>
                  <a:cubicBezTo>
                    <a:pt x="47" y="115"/>
                    <a:pt x="69" y="138"/>
                    <a:pt x="92" y="160"/>
                  </a:cubicBezTo>
                  <a:cubicBezTo>
                    <a:pt x="115" y="183"/>
                    <a:pt x="115" y="183"/>
                    <a:pt x="138" y="206"/>
                  </a:cubicBezTo>
                  <a:cubicBezTo>
                    <a:pt x="161" y="229"/>
                    <a:pt x="184" y="229"/>
                    <a:pt x="206" y="252"/>
                  </a:cubicBezTo>
                  <a:cubicBezTo>
                    <a:pt x="206" y="252"/>
                    <a:pt x="229" y="274"/>
                    <a:pt x="252" y="274"/>
                  </a:cubicBezTo>
                  <a:cubicBezTo>
                    <a:pt x="275" y="297"/>
                    <a:pt x="275" y="297"/>
                    <a:pt x="298" y="297"/>
                  </a:cubicBezTo>
                  <a:cubicBezTo>
                    <a:pt x="320" y="320"/>
                    <a:pt x="366" y="320"/>
                    <a:pt x="389" y="343"/>
                  </a:cubicBezTo>
                  <a:cubicBezTo>
                    <a:pt x="480" y="366"/>
                    <a:pt x="549" y="411"/>
                    <a:pt x="640" y="434"/>
                  </a:cubicBezTo>
                  <a:cubicBezTo>
                    <a:pt x="651" y="446"/>
                    <a:pt x="657" y="451"/>
                    <a:pt x="663" y="451"/>
                  </a:cubicBezTo>
                  <a:cubicBezTo>
                    <a:pt x="669" y="451"/>
                    <a:pt x="674" y="446"/>
                    <a:pt x="686" y="434"/>
                  </a:cubicBezTo>
                  <a:cubicBezTo>
                    <a:pt x="686" y="434"/>
                    <a:pt x="708" y="434"/>
                    <a:pt x="708" y="411"/>
                  </a:cubicBezTo>
                  <a:cubicBezTo>
                    <a:pt x="708" y="411"/>
                    <a:pt x="708" y="389"/>
                    <a:pt x="708" y="389"/>
                  </a:cubicBezTo>
                  <a:cubicBezTo>
                    <a:pt x="708" y="366"/>
                    <a:pt x="708" y="366"/>
                    <a:pt x="686" y="366"/>
                  </a:cubicBezTo>
                  <a:cubicBezTo>
                    <a:pt x="640" y="343"/>
                    <a:pt x="572" y="320"/>
                    <a:pt x="526" y="297"/>
                  </a:cubicBezTo>
                  <a:lnTo>
                    <a:pt x="412" y="252"/>
                  </a:lnTo>
                  <a:cubicBezTo>
                    <a:pt x="389" y="229"/>
                    <a:pt x="366" y="229"/>
                    <a:pt x="343" y="229"/>
                  </a:cubicBezTo>
                  <a:cubicBezTo>
                    <a:pt x="320" y="206"/>
                    <a:pt x="275" y="183"/>
                    <a:pt x="252" y="160"/>
                  </a:cubicBezTo>
                  <a:cubicBezTo>
                    <a:pt x="206" y="138"/>
                    <a:pt x="184" y="115"/>
                    <a:pt x="161" y="92"/>
                  </a:cubicBezTo>
                  <a:cubicBezTo>
                    <a:pt x="138" y="69"/>
                    <a:pt x="115" y="46"/>
                    <a:pt x="92" y="23"/>
                  </a:cubicBezTo>
                  <a:cubicBezTo>
                    <a:pt x="69" y="1"/>
                    <a:pt x="69" y="1"/>
                    <a:pt x="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9"/>
            <p:cNvSpPr/>
            <p:nvPr/>
          </p:nvSpPr>
          <p:spPr>
            <a:xfrm>
              <a:off x="6908800" y="2476600"/>
              <a:ext cx="7450" cy="9150"/>
            </a:xfrm>
            <a:custGeom>
              <a:avLst/>
              <a:gdLst/>
              <a:ahLst/>
              <a:cxnLst/>
              <a:rect l="l" t="t" r="r" b="b"/>
              <a:pathLst>
                <a:path w="298" h="366" extrusionOk="0">
                  <a:moveTo>
                    <a:pt x="206" y="0"/>
                  </a:moveTo>
                  <a:cubicBezTo>
                    <a:pt x="183" y="46"/>
                    <a:pt x="161" y="69"/>
                    <a:pt x="115" y="114"/>
                  </a:cubicBezTo>
                  <a:cubicBezTo>
                    <a:pt x="115" y="137"/>
                    <a:pt x="92" y="160"/>
                    <a:pt x="69" y="183"/>
                  </a:cubicBezTo>
                  <a:cubicBezTo>
                    <a:pt x="46" y="206"/>
                    <a:pt x="24" y="251"/>
                    <a:pt x="1" y="297"/>
                  </a:cubicBezTo>
                  <a:cubicBezTo>
                    <a:pt x="1" y="320"/>
                    <a:pt x="1" y="343"/>
                    <a:pt x="24" y="365"/>
                  </a:cubicBezTo>
                  <a:cubicBezTo>
                    <a:pt x="46" y="365"/>
                    <a:pt x="69" y="365"/>
                    <a:pt x="92" y="343"/>
                  </a:cubicBezTo>
                  <a:cubicBezTo>
                    <a:pt x="115" y="320"/>
                    <a:pt x="115" y="297"/>
                    <a:pt x="138" y="251"/>
                  </a:cubicBezTo>
                  <a:cubicBezTo>
                    <a:pt x="161" y="228"/>
                    <a:pt x="161" y="206"/>
                    <a:pt x="183" y="183"/>
                  </a:cubicBezTo>
                  <a:cubicBezTo>
                    <a:pt x="183" y="183"/>
                    <a:pt x="183" y="206"/>
                    <a:pt x="183" y="206"/>
                  </a:cubicBezTo>
                  <a:cubicBezTo>
                    <a:pt x="183" y="183"/>
                    <a:pt x="206" y="160"/>
                    <a:pt x="206" y="160"/>
                  </a:cubicBezTo>
                  <a:cubicBezTo>
                    <a:pt x="229" y="114"/>
                    <a:pt x="252" y="91"/>
                    <a:pt x="275" y="69"/>
                  </a:cubicBezTo>
                  <a:cubicBezTo>
                    <a:pt x="298" y="69"/>
                    <a:pt x="298" y="23"/>
                    <a:pt x="275" y="0"/>
                  </a:cubicBezTo>
                  <a:close/>
                </a:path>
              </a:pathLst>
            </a:custGeom>
            <a:solidFill>
              <a:srgbClr val="FEC46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9"/>
            <p:cNvSpPr/>
            <p:nvPr/>
          </p:nvSpPr>
          <p:spPr>
            <a:xfrm>
              <a:off x="6892250" y="1988700"/>
              <a:ext cx="258525" cy="587775"/>
            </a:xfrm>
            <a:custGeom>
              <a:avLst/>
              <a:gdLst/>
              <a:ahLst/>
              <a:cxnLst/>
              <a:rect l="l" t="t" r="r" b="b"/>
              <a:pathLst>
                <a:path w="10341" h="23511" extrusionOk="0">
                  <a:moveTo>
                    <a:pt x="7510" y="1"/>
                  </a:moveTo>
                  <a:cubicBezTo>
                    <a:pt x="7488" y="1"/>
                    <a:pt x="7442" y="1"/>
                    <a:pt x="7419" y="23"/>
                  </a:cubicBezTo>
                  <a:cubicBezTo>
                    <a:pt x="7373" y="69"/>
                    <a:pt x="7351" y="160"/>
                    <a:pt x="7396" y="229"/>
                  </a:cubicBezTo>
                  <a:lnTo>
                    <a:pt x="7419" y="252"/>
                  </a:lnTo>
                  <a:lnTo>
                    <a:pt x="7442" y="297"/>
                  </a:lnTo>
                  <a:lnTo>
                    <a:pt x="7465" y="320"/>
                  </a:lnTo>
                  <a:cubicBezTo>
                    <a:pt x="7465" y="343"/>
                    <a:pt x="7465" y="366"/>
                    <a:pt x="7465" y="366"/>
                  </a:cubicBezTo>
                  <a:lnTo>
                    <a:pt x="7465" y="411"/>
                  </a:lnTo>
                  <a:cubicBezTo>
                    <a:pt x="7488" y="457"/>
                    <a:pt x="7510" y="503"/>
                    <a:pt x="7533" y="571"/>
                  </a:cubicBezTo>
                  <a:cubicBezTo>
                    <a:pt x="7579" y="685"/>
                    <a:pt x="7602" y="799"/>
                    <a:pt x="7647" y="914"/>
                  </a:cubicBezTo>
                  <a:lnTo>
                    <a:pt x="7693" y="1005"/>
                  </a:lnTo>
                  <a:cubicBezTo>
                    <a:pt x="7762" y="1187"/>
                    <a:pt x="7807" y="1370"/>
                    <a:pt x="7876" y="1530"/>
                  </a:cubicBezTo>
                  <a:cubicBezTo>
                    <a:pt x="7876" y="1598"/>
                    <a:pt x="7898" y="1690"/>
                    <a:pt x="7921" y="1758"/>
                  </a:cubicBezTo>
                  <a:lnTo>
                    <a:pt x="7944" y="1804"/>
                  </a:lnTo>
                  <a:lnTo>
                    <a:pt x="7944" y="1849"/>
                  </a:lnTo>
                  <a:cubicBezTo>
                    <a:pt x="7967" y="1918"/>
                    <a:pt x="7990" y="1986"/>
                    <a:pt x="8013" y="2055"/>
                  </a:cubicBezTo>
                  <a:cubicBezTo>
                    <a:pt x="8058" y="2123"/>
                    <a:pt x="8081" y="2192"/>
                    <a:pt x="8104" y="2260"/>
                  </a:cubicBezTo>
                  <a:cubicBezTo>
                    <a:pt x="8127" y="2306"/>
                    <a:pt x="8150" y="2352"/>
                    <a:pt x="8150" y="2397"/>
                  </a:cubicBezTo>
                  <a:cubicBezTo>
                    <a:pt x="8172" y="2443"/>
                    <a:pt x="8195" y="2488"/>
                    <a:pt x="8218" y="2534"/>
                  </a:cubicBezTo>
                  <a:lnTo>
                    <a:pt x="8218" y="2557"/>
                  </a:lnTo>
                  <a:lnTo>
                    <a:pt x="8286" y="2694"/>
                  </a:lnTo>
                  <a:lnTo>
                    <a:pt x="8286" y="2717"/>
                  </a:lnTo>
                  <a:cubicBezTo>
                    <a:pt x="8309" y="2762"/>
                    <a:pt x="8355" y="2831"/>
                    <a:pt x="8401" y="2877"/>
                  </a:cubicBezTo>
                  <a:cubicBezTo>
                    <a:pt x="8423" y="2899"/>
                    <a:pt x="8446" y="2899"/>
                    <a:pt x="8469" y="2899"/>
                  </a:cubicBezTo>
                  <a:cubicBezTo>
                    <a:pt x="8492" y="2991"/>
                    <a:pt x="8492" y="3082"/>
                    <a:pt x="8515" y="3150"/>
                  </a:cubicBezTo>
                  <a:lnTo>
                    <a:pt x="8515" y="3265"/>
                  </a:lnTo>
                  <a:cubicBezTo>
                    <a:pt x="8538" y="3402"/>
                    <a:pt x="8560" y="3561"/>
                    <a:pt x="8583" y="3698"/>
                  </a:cubicBezTo>
                  <a:cubicBezTo>
                    <a:pt x="8583" y="3767"/>
                    <a:pt x="8583" y="3812"/>
                    <a:pt x="8606" y="3881"/>
                  </a:cubicBezTo>
                  <a:lnTo>
                    <a:pt x="8606" y="3972"/>
                  </a:lnTo>
                  <a:cubicBezTo>
                    <a:pt x="8629" y="4063"/>
                    <a:pt x="8629" y="4155"/>
                    <a:pt x="8629" y="4246"/>
                  </a:cubicBezTo>
                  <a:lnTo>
                    <a:pt x="8652" y="4429"/>
                  </a:lnTo>
                  <a:cubicBezTo>
                    <a:pt x="8675" y="4566"/>
                    <a:pt x="8697" y="4703"/>
                    <a:pt x="8697" y="4840"/>
                  </a:cubicBezTo>
                  <a:cubicBezTo>
                    <a:pt x="8720" y="5205"/>
                    <a:pt x="8743" y="5547"/>
                    <a:pt x="8743" y="5844"/>
                  </a:cubicBezTo>
                  <a:lnTo>
                    <a:pt x="8743" y="5867"/>
                  </a:lnTo>
                  <a:lnTo>
                    <a:pt x="8743" y="5889"/>
                  </a:lnTo>
                  <a:cubicBezTo>
                    <a:pt x="8743" y="5958"/>
                    <a:pt x="8743" y="6049"/>
                    <a:pt x="8743" y="6141"/>
                  </a:cubicBezTo>
                  <a:lnTo>
                    <a:pt x="8743" y="6255"/>
                  </a:lnTo>
                  <a:cubicBezTo>
                    <a:pt x="8720" y="6346"/>
                    <a:pt x="8720" y="6437"/>
                    <a:pt x="8720" y="6506"/>
                  </a:cubicBezTo>
                  <a:cubicBezTo>
                    <a:pt x="8720" y="6574"/>
                    <a:pt x="8720" y="6666"/>
                    <a:pt x="8720" y="6734"/>
                  </a:cubicBezTo>
                  <a:lnTo>
                    <a:pt x="8720" y="6917"/>
                  </a:lnTo>
                  <a:lnTo>
                    <a:pt x="8720" y="6962"/>
                  </a:lnTo>
                  <a:lnTo>
                    <a:pt x="8720" y="7054"/>
                  </a:lnTo>
                  <a:cubicBezTo>
                    <a:pt x="8720" y="7145"/>
                    <a:pt x="8720" y="7236"/>
                    <a:pt x="8720" y="7327"/>
                  </a:cubicBezTo>
                  <a:cubicBezTo>
                    <a:pt x="8720" y="7442"/>
                    <a:pt x="8720" y="7579"/>
                    <a:pt x="8720" y="7693"/>
                  </a:cubicBezTo>
                  <a:cubicBezTo>
                    <a:pt x="8720" y="7830"/>
                    <a:pt x="8720" y="7967"/>
                    <a:pt x="8697" y="8104"/>
                  </a:cubicBezTo>
                  <a:lnTo>
                    <a:pt x="8697" y="8149"/>
                  </a:lnTo>
                  <a:cubicBezTo>
                    <a:pt x="8697" y="8218"/>
                    <a:pt x="8697" y="8286"/>
                    <a:pt x="8697" y="8355"/>
                  </a:cubicBezTo>
                  <a:cubicBezTo>
                    <a:pt x="8697" y="8423"/>
                    <a:pt x="8675" y="8492"/>
                    <a:pt x="8675" y="8537"/>
                  </a:cubicBezTo>
                  <a:lnTo>
                    <a:pt x="8675" y="8606"/>
                  </a:lnTo>
                  <a:lnTo>
                    <a:pt x="8652" y="8811"/>
                  </a:lnTo>
                  <a:cubicBezTo>
                    <a:pt x="8629" y="8902"/>
                    <a:pt x="8629" y="9017"/>
                    <a:pt x="8629" y="9108"/>
                  </a:cubicBezTo>
                  <a:cubicBezTo>
                    <a:pt x="8606" y="9176"/>
                    <a:pt x="8606" y="9268"/>
                    <a:pt x="8583" y="9336"/>
                  </a:cubicBezTo>
                  <a:cubicBezTo>
                    <a:pt x="8583" y="9405"/>
                    <a:pt x="8560" y="9450"/>
                    <a:pt x="8560" y="9519"/>
                  </a:cubicBezTo>
                  <a:cubicBezTo>
                    <a:pt x="8492" y="9633"/>
                    <a:pt x="8469" y="9747"/>
                    <a:pt x="8446" y="9861"/>
                  </a:cubicBezTo>
                  <a:lnTo>
                    <a:pt x="8446" y="9884"/>
                  </a:lnTo>
                  <a:cubicBezTo>
                    <a:pt x="8446" y="9930"/>
                    <a:pt x="8423" y="9975"/>
                    <a:pt x="8423" y="10021"/>
                  </a:cubicBezTo>
                  <a:cubicBezTo>
                    <a:pt x="8423" y="10066"/>
                    <a:pt x="8401" y="10112"/>
                    <a:pt x="8401" y="10181"/>
                  </a:cubicBezTo>
                  <a:cubicBezTo>
                    <a:pt x="8355" y="10340"/>
                    <a:pt x="8309" y="10523"/>
                    <a:pt x="8286" y="10706"/>
                  </a:cubicBezTo>
                  <a:cubicBezTo>
                    <a:pt x="8264" y="10774"/>
                    <a:pt x="8241" y="10843"/>
                    <a:pt x="8241" y="10888"/>
                  </a:cubicBezTo>
                  <a:cubicBezTo>
                    <a:pt x="8195" y="11025"/>
                    <a:pt x="8172" y="11162"/>
                    <a:pt x="8127" y="11276"/>
                  </a:cubicBezTo>
                  <a:lnTo>
                    <a:pt x="8104" y="11345"/>
                  </a:lnTo>
                  <a:cubicBezTo>
                    <a:pt x="8104" y="11413"/>
                    <a:pt x="8081" y="11482"/>
                    <a:pt x="8058" y="11550"/>
                  </a:cubicBezTo>
                  <a:cubicBezTo>
                    <a:pt x="8035" y="11596"/>
                    <a:pt x="8013" y="11664"/>
                    <a:pt x="8013" y="11710"/>
                  </a:cubicBezTo>
                  <a:cubicBezTo>
                    <a:pt x="7990" y="11733"/>
                    <a:pt x="7990" y="11778"/>
                    <a:pt x="7967" y="11801"/>
                  </a:cubicBezTo>
                  <a:cubicBezTo>
                    <a:pt x="7944" y="11870"/>
                    <a:pt x="7921" y="11938"/>
                    <a:pt x="7898" y="12007"/>
                  </a:cubicBezTo>
                  <a:cubicBezTo>
                    <a:pt x="7876" y="12098"/>
                    <a:pt x="7853" y="12189"/>
                    <a:pt x="7830" y="12281"/>
                  </a:cubicBezTo>
                  <a:cubicBezTo>
                    <a:pt x="7784" y="12372"/>
                    <a:pt x="7762" y="12463"/>
                    <a:pt x="7739" y="12554"/>
                  </a:cubicBezTo>
                  <a:cubicBezTo>
                    <a:pt x="7716" y="12623"/>
                    <a:pt x="7693" y="12714"/>
                    <a:pt x="7670" y="12783"/>
                  </a:cubicBezTo>
                  <a:lnTo>
                    <a:pt x="7647" y="12828"/>
                  </a:lnTo>
                  <a:cubicBezTo>
                    <a:pt x="7579" y="13148"/>
                    <a:pt x="7465" y="13513"/>
                    <a:pt x="7351" y="13878"/>
                  </a:cubicBezTo>
                  <a:cubicBezTo>
                    <a:pt x="7328" y="13970"/>
                    <a:pt x="7305" y="14038"/>
                    <a:pt x="7282" y="14107"/>
                  </a:cubicBezTo>
                  <a:lnTo>
                    <a:pt x="7259" y="14129"/>
                  </a:lnTo>
                  <a:lnTo>
                    <a:pt x="7237" y="14198"/>
                  </a:lnTo>
                  <a:lnTo>
                    <a:pt x="7191" y="14312"/>
                  </a:lnTo>
                  <a:lnTo>
                    <a:pt x="7168" y="14358"/>
                  </a:lnTo>
                  <a:lnTo>
                    <a:pt x="7191" y="14335"/>
                  </a:lnTo>
                  <a:lnTo>
                    <a:pt x="7191" y="14335"/>
                  </a:lnTo>
                  <a:cubicBezTo>
                    <a:pt x="7122" y="14495"/>
                    <a:pt x="7054" y="14654"/>
                    <a:pt x="7008" y="14814"/>
                  </a:cubicBezTo>
                  <a:lnTo>
                    <a:pt x="6917" y="14997"/>
                  </a:lnTo>
                  <a:cubicBezTo>
                    <a:pt x="6871" y="15111"/>
                    <a:pt x="6826" y="15248"/>
                    <a:pt x="6780" y="15362"/>
                  </a:cubicBezTo>
                  <a:cubicBezTo>
                    <a:pt x="6620" y="15704"/>
                    <a:pt x="6438" y="16070"/>
                    <a:pt x="6255" y="16412"/>
                  </a:cubicBezTo>
                  <a:lnTo>
                    <a:pt x="6187" y="16549"/>
                  </a:lnTo>
                  <a:cubicBezTo>
                    <a:pt x="6118" y="16686"/>
                    <a:pt x="6050" y="16846"/>
                    <a:pt x="5958" y="16983"/>
                  </a:cubicBezTo>
                  <a:lnTo>
                    <a:pt x="5935" y="17005"/>
                  </a:lnTo>
                  <a:cubicBezTo>
                    <a:pt x="5890" y="17097"/>
                    <a:pt x="5844" y="17165"/>
                    <a:pt x="5799" y="17234"/>
                  </a:cubicBezTo>
                  <a:cubicBezTo>
                    <a:pt x="5753" y="17325"/>
                    <a:pt x="5684" y="17416"/>
                    <a:pt x="5639" y="17485"/>
                  </a:cubicBezTo>
                  <a:lnTo>
                    <a:pt x="5570" y="17553"/>
                  </a:lnTo>
                  <a:cubicBezTo>
                    <a:pt x="5502" y="17644"/>
                    <a:pt x="5456" y="17736"/>
                    <a:pt x="5388" y="17827"/>
                  </a:cubicBezTo>
                  <a:cubicBezTo>
                    <a:pt x="5365" y="17873"/>
                    <a:pt x="5365" y="17918"/>
                    <a:pt x="5365" y="17964"/>
                  </a:cubicBezTo>
                  <a:cubicBezTo>
                    <a:pt x="5296" y="18055"/>
                    <a:pt x="5205" y="18147"/>
                    <a:pt x="5137" y="18238"/>
                  </a:cubicBezTo>
                  <a:cubicBezTo>
                    <a:pt x="5091" y="18284"/>
                    <a:pt x="5068" y="18306"/>
                    <a:pt x="5022" y="18352"/>
                  </a:cubicBezTo>
                  <a:cubicBezTo>
                    <a:pt x="4954" y="18443"/>
                    <a:pt x="4863" y="18535"/>
                    <a:pt x="4794" y="18626"/>
                  </a:cubicBezTo>
                  <a:cubicBezTo>
                    <a:pt x="4749" y="18694"/>
                    <a:pt x="4680" y="18763"/>
                    <a:pt x="4634" y="18831"/>
                  </a:cubicBezTo>
                  <a:cubicBezTo>
                    <a:pt x="4497" y="18968"/>
                    <a:pt x="4361" y="19105"/>
                    <a:pt x="4224" y="19242"/>
                  </a:cubicBezTo>
                  <a:cubicBezTo>
                    <a:pt x="4155" y="19311"/>
                    <a:pt x="4087" y="19379"/>
                    <a:pt x="4018" y="19448"/>
                  </a:cubicBezTo>
                  <a:cubicBezTo>
                    <a:pt x="3950" y="19516"/>
                    <a:pt x="3881" y="19585"/>
                    <a:pt x="3813" y="19653"/>
                  </a:cubicBezTo>
                  <a:cubicBezTo>
                    <a:pt x="3721" y="19744"/>
                    <a:pt x="3630" y="19836"/>
                    <a:pt x="3516" y="19927"/>
                  </a:cubicBezTo>
                  <a:lnTo>
                    <a:pt x="3470" y="19973"/>
                  </a:lnTo>
                  <a:lnTo>
                    <a:pt x="3379" y="20041"/>
                  </a:lnTo>
                  <a:lnTo>
                    <a:pt x="3311" y="20110"/>
                  </a:lnTo>
                  <a:lnTo>
                    <a:pt x="3242" y="20178"/>
                  </a:lnTo>
                  <a:cubicBezTo>
                    <a:pt x="3219" y="20201"/>
                    <a:pt x="3174" y="20224"/>
                    <a:pt x="3151" y="20247"/>
                  </a:cubicBezTo>
                  <a:cubicBezTo>
                    <a:pt x="3105" y="20269"/>
                    <a:pt x="3082" y="20315"/>
                    <a:pt x="3037" y="20338"/>
                  </a:cubicBezTo>
                  <a:cubicBezTo>
                    <a:pt x="3014" y="20361"/>
                    <a:pt x="2968" y="20384"/>
                    <a:pt x="2923" y="20406"/>
                  </a:cubicBezTo>
                  <a:cubicBezTo>
                    <a:pt x="2854" y="20452"/>
                    <a:pt x="2763" y="20520"/>
                    <a:pt x="2671" y="20589"/>
                  </a:cubicBezTo>
                  <a:cubicBezTo>
                    <a:pt x="2580" y="20657"/>
                    <a:pt x="2489" y="20726"/>
                    <a:pt x="2398" y="20772"/>
                  </a:cubicBezTo>
                  <a:cubicBezTo>
                    <a:pt x="2352" y="20794"/>
                    <a:pt x="2306" y="20817"/>
                    <a:pt x="2261" y="20840"/>
                  </a:cubicBezTo>
                  <a:lnTo>
                    <a:pt x="2238" y="20863"/>
                  </a:lnTo>
                  <a:lnTo>
                    <a:pt x="2192" y="20886"/>
                  </a:lnTo>
                  <a:lnTo>
                    <a:pt x="2101" y="20931"/>
                  </a:lnTo>
                  <a:lnTo>
                    <a:pt x="2055" y="20954"/>
                  </a:lnTo>
                  <a:cubicBezTo>
                    <a:pt x="1987" y="20977"/>
                    <a:pt x="1941" y="21000"/>
                    <a:pt x="1895" y="21023"/>
                  </a:cubicBezTo>
                  <a:lnTo>
                    <a:pt x="1827" y="21068"/>
                  </a:lnTo>
                  <a:lnTo>
                    <a:pt x="1781" y="21091"/>
                  </a:lnTo>
                  <a:cubicBezTo>
                    <a:pt x="1781" y="21091"/>
                    <a:pt x="1758" y="21068"/>
                    <a:pt x="1758" y="21068"/>
                  </a:cubicBezTo>
                  <a:lnTo>
                    <a:pt x="1690" y="21068"/>
                  </a:lnTo>
                  <a:cubicBezTo>
                    <a:pt x="1644" y="21068"/>
                    <a:pt x="1599" y="21091"/>
                    <a:pt x="1576" y="21114"/>
                  </a:cubicBezTo>
                  <a:cubicBezTo>
                    <a:pt x="1462" y="21342"/>
                    <a:pt x="1325" y="21570"/>
                    <a:pt x="1119" y="21867"/>
                  </a:cubicBezTo>
                  <a:cubicBezTo>
                    <a:pt x="1074" y="21913"/>
                    <a:pt x="1028" y="21981"/>
                    <a:pt x="1005" y="22027"/>
                  </a:cubicBezTo>
                  <a:cubicBezTo>
                    <a:pt x="960" y="22095"/>
                    <a:pt x="914" y="22141"/>
                    <a:pt x="868" y="22187"/>
                  </a:cubicBezTo>
                  <a:lnTo>
                    <a:pt x="845" y="22232"/>
                  </a:lnTo>
                  <a:cubicBezTo>
                    <a:pt x="777" y="22324"/>
                    <a:pt x="708" y="22438"/>
                    <a:pt x="617" y="22529"/>
                  </a:cubicBezTo>
                  <a:lnTo>
                    <a:pt x="503" y="22689"/>
                  </a:lnTo>
                  <a:cubicBezTo>
                    <a:pt x="435" y="22757"/>
                    <a:pt x="389" y="22826"/>
                    <a:pt x="320" y="22894"/>
                  </a:cubicBezTo>
                  <a:lnTo>
                    <a:pt x="275" y="22963"/>
                  </a:lnTo>
                  <a:lnTo>
                    <a:pt x="184" y="23054"/>
                  </a:lnTo>
                  <a:cubicBezTo>
                    <a:pt x="161" y="23077"/>
                    <a:pt x="138" y="23100"/>
                    <a:pt x="115" y="23123"/>
                  </a:cubicBezTo>
                  <a:cubicBezTo>
                    <a:pt x="115" y="23123"/>
                    <a:pt x="92" y="23145"/>
                    <a:pt x="69" y="23168"/>
                  </a:cubicBezTo>
                  <a:cubicBezTo>
                    <a:pt x="24" y="23237"/>
                    <a:pt x="1" y="23328"/>
                    <a:pt x="47" y="23396"/>
                  </a:cubicBezTo>
                  <a:cubicBezTo>
                    <a:pt x="92" y="23442"/>
                    <a:pt x="161" y="23488"/>
                    <a:pt x="229" y="23488"/>
                  </a:cubicBezTo>
                  <a:cubicBezTo>
                    <a:pt x="252" y="23488"/>
                    <a:pt x="275" y="23465"/>
                    <a:pt x="298" y="23465"/>
                  </a:cubicBezTo>
                  <a:cubicBezTo>
                    <a:pt x="343" y="23488"/>
                    <a:pt x="366" y="23511"/>
                    <a:pt x="389" y="23511"/>
                  </a:cubicBezTo>
                  <a:lnTo>
                    <a:pt x="549" y="23511"/>
                  </a:lnTo>
                  <a:lnTo>
                    <a:pt x="617" y="23488"/>
                  </a:lnTo>
                  <a:lnTo>
                    <a:pt x="800" y="23488"/>
                  </a:lnTo>
                  <a:lnTo>
                    <a:pt x="845" y="23465"/>
                  </a:lnTo>
                  <a:lnTo>
                    <a:pt x="1005" y="23465"/>
                  </a:lnTo>
                  <a:cubicBezTo>
                    <a:pt x="1119" y="23442"/>
                    <a:pt x="1233" y="23419"/>
                    <a:pt x="1348" y="23419"/>
                  </a:cubicBezTo>
                  <a:cubicBezTo>
                    <a:pt x="1462" y="23419"/>
                    <a:pt x="1576" y="23396"/>
                    <a:pt x="1690" y="23374"/>
                  </a:cubicBezTo>
                  <a:lnTo>
                    <a:pt x="1736" y="23351"/>
                  </a:lnTo>
                  <a:lnTo>
                    <a:pt x="1850" y="23351"/>
                  </a:lnTo>
                  <a:cubicBezTo>
                    <a:pt x="1918" y="23328"/>
                    <a:pt x="1987" y="23328"/>
                    <a:pt x="2032" y="23305"/>
                  </a:cubicBezTo>
                  <a:cubicBezTo>
                    <a:pt x="2101" y="23305"/>
                    <a:pt x="2169" y="23282"/>
                    <a:pt x="2238" y="23259"/>
                  </a:cubicBezTo>
                  <a:lnTo>
                    <a:pt x="2283" y="23237"/>
                  </a:lnTo>
                  <a:cubicBezTo>
                    <a:pt x="2306" y="23237"/>
                    <a:pt x="2352" y="23214"/>
                    <a:pt x="2375" y="23214"/>
                  </a:cubicBezTo>
                  <a:lnTo>
                    <a:pt x="2420" y="23191"/>
                  </a:lnTo>
                  <a:lnTo>
                    <a:pt x="2466" y="23168"/>
                  </a:lnTo>
                  <a:cubicBezTo>
                    <a:pt x="2512" y="23168"/>
                    <a:pt x="2535" y="23145"/>
                    <a:pt x="2557" y="23145"/>
                  </a:cubicBezTo>
                  <a:cubicBezTo>
                    <a:pt x="2671" y="23100"/>
                    <a:pt x="2808" y="23054"/>
                    <a:pt x="2900" y="22986"/>
                  </a:cubicBezTo>
                  <a:cubicBezTo>
                    <a:pt x="2991" y="22963"/>
                    <a:pt x="3059" y="22917"/>
                    <a:pt x="3128" y="22894"/>
                  </a:cubicBezTo>
                  <a:cubicBezTo>
                    <a:pt x="3196" y="22871"/>
                    <a:pt x="3288" y="22849"/>
                    <a:pt x="3356" y="22803"/>
                  </a:cubicBezTo>
                  <a:cubicBezTo>
                    <a:pt x="3448" y="22780"/>
                    <a:pt x="3539" y="22735"/>
                    <a:pt x="3630" y="22689"/>
                  </a:cubicBezTo>
                  <a:lnTo>
                    <a:pt x="3699" y="22643"/>
                  </a:lnTo>
                  <a:cubicBezTo>
                    <a:pt x="3767" y="22598"/>
                    <a:pt x="3813" y="22575"/>
                    <a:pt x="3858" y="22552"/>
                  </a:cubicBezTo>
                  <a:lnTo>
                    <a:pt x="3927" y="22529"/>
                  </a:lnTo>
                  <a:cubicBezTo>
                    <a:pt x="3995" y="22483"/>
                    <a:pt x="4041" y="22461"/>
                    <a:pt x="4109" y="22438"/>
                  </a:cubicBezTo>
                  <a:cubicBezTo>
                    <a:pt x="4201" y="22392"/>
                    <a:pt x="4269" y="22346"/>
                    <a:pt x="4361" y="22278"/>
                  </a:cubicBezTo>
                  <a:cubicBezTo>
                    <a:pt x="4497" y="22210"/>
                    <a:pt x="4634" y="22118"/>
                    <a:pt x="4749" y="22027"/>
                  </a:cubicBezTo>
                  <a:cubicBezTo>
                    <a:pt x="4886" y="21936"/>
                    <a:pt x="5000" y="21821"/>
                    <a:pt x="5114" y="21730"/>
                  </a:cubicBezTo>
                  <a:lnTo>
                    <a:pt x="5159" y="21662"/>
                  </a:lnTo>
                  <a:cubicBezTo>
                    <a:pt x="5205" y="21616"/>
                    <a:pt x="5251" y="21570"/>
                    <a:pt x="5274" y="21525"/>
                  </a:cubicBezTo>
                  <a:cubicBezTo>
                    <a:pt x="5342" y="21479"/>
                    <a:pt x="5388" y="21433"/>
                    <a:pt x="5433" y="21388"/>
                  </a:cubicBezTo>
                  <a:lnTo>
                    <a:pt x="5479" y="21342"/>
                  </a:lnTo>
                  <a:lnTo>
                    <a:pt x="5525" y="21297"/>
                  </a:lnTo>
                  <a:cubicBezTo>
                    <a:pt x="5570" y="21251"/>
                    <a:pt x="5616" y="21205"/>
                    <a:pt x="5662" y="21160"/>
                  </a:cubicBezTo>
                  <a:cubicBezTo>
                    <a:pt x="5730" y="21091"/>
                    <a:pt x="5799" y="21023"/>
                    <a:pt x="5867" y="20954"/>
                  </a:cubicBezTo>
                  <a:cubicBezTo>
                    <a:pt x="5890" y="20908"/>
                    <a:pt x="5935" y="20863"/>
                    <a:pt x="5981" y="20794"/>
                  </a:cubicBezTo>
                  <a:lnTo>
                    <a:pt x="6050" y="20726"/>
                  </a:lnTo>
                  <a:lnTo>
                    <a:pt x="6118" y="20635"/>
                  </a:lnTo>
                  <a:cubicBezTo>
                    <a:pt x="6141" y="20589"/>
                    <a:pt x="6187" y="20543"/>
                    <a:pt x="6209" y="20520"/>
                  </a:cubicBezTo>
                  <a:lnTo>
                    <a:pt x="6324" y="20384"/>
                  </a:lnTo>
                  <a:cubicBezTo>
                    <a:pt x="6392" y="20292"/>
                    <a:pt x="6460" y="20201"/>
                    <a:pt x="6529" y="20110"/>
                  </a:cubicBezTo>
                  <a:cubicBezTo>
                    <a:pt x="6643" y="19973"/>
                    <a:pt x="6734" y="19836"/>
                    <a:pt x="6826" y="19699"/>
                  </a:cubicBezTo>
                  <a:cubicBezTo>
                    <a:pt x="6871" y="19653"/>
                    <a:pt x="6894" y="19607"/>
                    <a:pt x="6940" y="19539"/>
                  </a:cubicBezTo>
                  <a:lnTo>
                    <a:pt x="6963" y="19516"/>
                  </a:lnTo>
                  <a:cubicBezTo>
                    <a:pt x="7054" y="19402"/>
                    <a:pt x="7145" y="19265"/>
                    <a:pt x="7237" y="19105"/>
                  </a:cubicBezTo>
                  <a:cubicBezTo>
                    <a:pt x="7328" y="18991"/>
                    <a:pt x="7396" y="18854"/>
                    <a:pt x="7465" y="18740"/>
                  </a:cubicBezTo>
                  <a:lnTo>
                    <a:pt x="7510" y="18649"/>
                  </a:lnTo>
                  <a:cubicBezTo>
                    <a:pt x="7579" y="18489"/>
                    <a:pt x="7670" y="18329"/>
                    <a:pt x="7739" y="18169"/>
                  </a:cubicBezTo>
                  <a:cubicBezTo>
                    <a:pt x="7784" y="18101"/>
                    <a:pt x="7830" y="18010"/>
                    <a:pt x="7876" y="17918"/>
                  </a:cubicBezTo>
                  <a:cubicBezTo>
                    <a:pt x="7898" y="17850"/>
                    <a:pt x="7944" y="17781"/>
                    <a:pt x="7967" y="17713"/>
                  </a:cubicBezTo>
                  <a:cubicBezTo>
                    <a:pt x="8013" y="17599"/>
                    <a:pt x="8081" y="17508"/>
                    <a:pt x="8127" y="17393"/>
                  </a:cubicBezTo>
                  <a:lnTo>
                    <a:pt x="8195" y="17234"/>
                  </a:lnTo>
                  <a:lnTo>
                    <a:pt x="8241" y="17119"/>
                  </a:lnTo>
                  <a:cubicBezTo>
                    <a:pt x="8309" y="17005"/>
                    <a:pt x="8378" y="16868"/>
                    <a:pt x="8423" y="16754"/>
                  </a:cubicBezTo>
                  <a:cubicBezTo>
                    <a:pt x="8492" y="16595"/>
                    <a:pt x="8560" y="16412"/>
                    <a:pt x="8629" y="16252"/>
                  </a:cubicBezTo>
                  <a:lnTo>
                    <a:pt x="8697" y="16115"/>
                  </a:lnTo>
                  <a:cubicBezTo>
                    <a:pt x="8743" y="16001"/>
                    <a:pt x="8789" y="15864"/>
                    <a:pt x="8834" y="15750"/>
                  </a:cubicBezTo>
                  <a:lnTo>
                    <a:pt x="8880" y="15636"/>
                  </a:lnTo>
                  <a:cubicBezTo>
                    <a:pt x="8903" y="15567"/>
                    <a:pt x="8926" y="15476"/>
                    <a:pt x="8971" y="15408"/>
                  </a:cubicBezTo>
                  <a:lnTo>
                    <a:pt x="9017" y="15271"/>
                  </a:lnTo>
                  <a:lnTo>
                    <a:pt x="9017" y="15225"/>
                  </a:lnTo>
                  <a:cubicBezTo>
                    <a:pt x="9040" y="15225"/>
                    <a:pt x="9040" y="15202"/>
                    <a:pt x="9040" y="15179"/>
                  </a:cubicBezTo>
                  <a:lnTo>
                    <a:pt x="9063" y="15157"/>
                  </a:lnTo>
                  <a:lnTo>
                    <a:pt x="9063" y="15111"/>
                  </a:lnTo>
                  <a:lnTo>
                    <a:pt x="9085" y="15111"/>
                  </a:lnTo>
                  <a:lnTo>
                    <a:pt x="9085" y="15088"/>
                  </a:lnTo>
                  <a:cubicBezTo>
                    <a:pt x="9154" y="14883"/>
                    <a:pt x="9222" y="14677"/>
                    <a:pt x="9291" y="14495"/>
                  </a:cubicBezTo>
                  <a:cubicBezTo>
                    <a:pt x="9336" y="14335"/>
                    <a:pt x="9405" y="14152"/>
                    <a:pt x="9473" y="13970"/>
                  </a:cubicBezTo>
                  <a:cubicBezTo>
                    <a:pt x="9496" y="13878"/>
                    <a:pt x="9519" y="13810"/>
                    <a:pt x="9542" y="13719"/>
                  </a:cubicBezTo>
                  <a:cubicBezTo>
                    <a:pt x="9565" y="13627"/>
                    <a:pt x="9588" y="13536"/>
                    <a:pt x="9610" y="13422"/>
                  </a:cubicBezTo>
                  <a:lnTo>
                    <a:pt x="9656" y="13285"/>
                  </a:lnTo>
                  <a:cubicBezTo>
                    <a:pt x="9702" y="13148"/>
                    <a:pt x="9747" y="12988"/>
                    <a:pt x="9770" y="12851"/>
                  </a:cubicBezTo>
                  <a:cubicBezTo>
                    <a:pt x="9793" y="12760"/>
                    <a:pt x="9816" y="12669"/>
                    <a:pt x="9816" y="12577"/>
                  </a:cubicBezTo>
                  <a:cubicBezTo>
                    <a:pt x="9861" y="12372"/>
                    <a:pt x="9907" y="12189"/>
                    <a:pt x="9930" y="12029"/>
                  </a:cubicBezTo>
                  <a:cubicBezTo>
                    <a:pt x="9953" y="11938"/>
                    <a:pt x="9953" y="11847"/>
                    <a:pt x="9976" y="11756"/>
                  </a:cubicBezTo>
                  <a:cubicBezTo>
                    <a:pt x="9976" y="11687"/>
                    <a:pt x="9976" y="11641"/>
                    <a:pt x="9976" y="11573"/>
                  </a:cubicBezTo>
                  <a:cubicBezTo>
                    <a:pt x="9976" y="11527"/>
                    <a:pt x="9976" y="11459"/>
                    <a:pt x="9976" y="11413"/>
                  </a:cubicBezTo>
                  <a:cubicBezTo>
                    <a:pt x="9976" y="11413"/>
                    <a:pt x="9976" y="11390"/>
                    <a:pt x="9953" y="11390"/>
                  </a:cubicBezTo>
                  <a:cubicBezTo>
                    <a:pt x="10021" y="11162"/>
                    <a:pt x="10067" y="10888"/>
                    <a:pt x="10090" y="10614"/>
                  </a:cubicBezTo>
                  <a:lnTo>
                    <a:pt x="10113" y="10523"/>
                  </a:lnTo>
                  <a:cubicBezTo>
                    <a:pt x="10113" y="10386"/>
                    <a:pt x="10135" y="10249"/>
                    <a:pt x="10158" y="10135"/>
                  </a:cubicBezTo>
                  <a:lnTo>
                    <a:pt x="10158" y="10089"/>
                  </a:lnTo>
                  <a:cubicBezTo>
                    <a:pt x="10158" y="10021"/>
                    <a:pt x="10181" y="9930"/>
                    <a:pt x="10181" y="9838"/>
                  </a:cubicBezTo>
                  <a:cubicBezTo>
                    <a:pt x="10181" y="9815"/>
                    <a:pt x="10181" y="9770"/>
                    <a:pt x="10181" y="9747"/>
                  </a:cubicBezTo>
                  <a:cubicBezTo>
                    <a:pt x="10181" y="9724"/>
                    <a:pt x="10204" y="9701"/>
                    <a:pt x="10204" y="9678"/>
                  </a:cubicBezTo>
                  <a:cubicBezTo>
                    <a:pt x="10227" y="9564"/>
                    <a:pt x="10227" y="9473"/>
                    <a:pt x="10249" y="9359"/>
                  </a:cubicBezTo>
                  <a:cubicBezTo>
                    <a:pt x="10249" y="9313"/>
                    <a:pt x="10249" y="9268"/>
                    <a:pt x="10249" y="9199"/>
                  </a:cubicBezTo>
                  <a:cubicBezTo>
                    <a:pt x="10272" y="9062"/>
                    <a:pt x="10295" y="8902"/>
                    <a:pt x="10295" y="8765"/>
                  </a:cubicBezTo>
                  <a:cubicBezTo>
                    <a:pt x="10295" y="8697"/>
                    <a:pt x="10295" y="8628"/>
                    <a:pt x="10318" y="8583"/>
                  </a:cubicBezTo>
                  <a:cubicBezTo>
                    <a:pt x="10318" y="8492"/>
                    <a:pt x="10318" y="8400"/>
                    <a:pt x="10318" y="8309"/>
                  </a:cubicBezTo>
                  <a:cubicBezTo>
                    <a:pt x="10341" y="8149"/>
                    <a:pt x="10341" y="7989"/>
                    <a:pt x="10341" y="7830"/>
                  </a:cubicBezTo>
                  <a:cubicBezTo>
                    <a:pt x="10341" y="7647"/>
                    <a:pt x="10341" y="7442"/>
                    <a:pt x="10341" y="7259"/>
                  </a:cubicBezTo>
                  <a:cubicBezTo>
                    <a:pt x="10341" y="7054"/>
                    <a:pt x="10341" y="6871"/>
                    <a:pt x="10341" y="6666"/>
                  </a:cubicBezTo>
                  <a:cubicBezTo>
                    <a:pt x="10318" y="6277"/>
                    <a:pt x="10318" y="5912"/>
                    <a:pt x="10295" y="5570"/>
                  </a:cubicBezTo>
                  <a:cubicBezTo>
                    <a:pt x="10295" y="5479"/>
                    <a:pt x="10272" y="5387"/>
                    <a:pt x="10272" y="5296"/>
                  </a:cubicBezTo>
                  <a:cubicBezTo>
                    <a:pt x="10272" y="5250"/>
                    <a:pt x="10272" y="5205"/>
                    <a:pt x="10272" y="5182"/>
                  </a:cubicBezTo>
                  <a:cubicBezTo>
                    <a:pt x="10249" y="5113"/>
                    <a:pt x="10249" y="5068"/>
                    <a:pt x="10249" y="4999"/>
                  </a:cubicBezTo>
                  <a:cubicBezTo>
                    <a:pt x="10227" y="4817"/>
                    <a:pt x="10204" y="4611"/>
                    <a:pt x="10158" y="4406"/>
                  </a:cubicBezTo>
                  <a:cubicBezTo>
                    <a:pt x="10158" y="4315"/>
                    <a:pt x="10135" y="4200"/>
                    <a:pt x="10113" y="4086"/>
                  </a:cubicBezTo>
                  <a:lnTo>
                    <a:pt x="10090" y="3904"/>
                  </a:lnTo>
                  <a:cubicBezTo>
                    <a:pt x="10090" y="3858"/>
                    <a:pt x="10067" y="3812"/>
                    <a:pt x="10067" y="3744"/>
                  </a:cubicBezTo>
                  <a:cubicBezTo>
                    <a:pt x="10067" y="3721"/>
                    <a:pt x="10044" y="3675"/>
                    <a:pt x="10044" y="3630"/>
                  </a:cubicBezTo>
                  <a:cubicBezTo>
                    <a:pt x="10044" y="3538"/>
                    <a:pt x="10021" y="3470"/>
                    <a:pt x="9998" y="3379"/>
                  </a:cubicBezTo>
                  <a:cubicBezTo>
                    <a:pt x="9976" y="3219"/>
                    <a:pt x="9930" y="3059"/>
                    <a:pt x="9884" y="2899"/>
                  </a:cubicBezTo>
                  <a:lnTo>
                    <a:pt x="9884" y="2922"/>
                  </a:lnTo>
                  <a:cubicBezTo>
                    <a:pt x="9861" y="2854"/>
                    <a:pt x="9839" y="2762"/>
                    <a:pt x="9816" y="2671"/>
                  </a:cubicBezTo>
                  <a:cubicBezTo>
                    <a:pt x="9793" y="2580"/>
                    <a:pt x="9770" y="2511"/>
                    <a:pt x="9724" y="2443"/>
                  </a:cubicBezTo>
                  <a:cubicBezTo>
                    <a:pt x="9702" y="2352"/>
                    <a:pt x="9656" y="2283"/>
                    <a:pt x="9633" y="2215"/>
                  </a:cubicBezTo>
                  <a:cubicBezTo>
                    <a:pt x="9588" y="2123"/>
                    <a:pt x="9542" y="2055"/>
                    <a:pt x="9496" y="1964"/>
                  </a:cubicBezTo>
                  <a:lnTo>
                    <a:pt x="9359" y="1781"/>
                  </a:lnTo>
                  <a:cubicBezTo>
                    <a:pt x="9336" y="1735"/>
                    <a:pt x="9314" y="1712"/>
                    <a:pt x="9291" y="1667"/>
                  </a:cubicBezTo>
                  <a:cubicBezTo>
                    <a:pt x="9268" y="1621"/>
                    <a:pt x="9245" y="1598"/>
                    <a:pt x="9222" y="1575"/>
                  </a:cubicBezTo>
                  <a:cubicBezTo>
                    <a:pt x="9177" y="1484"/>
                    <a:pt x="9131" y="1416"/>
                    <a:pt x="9085" y="1347"/>
                  </a:cubicBezTo>
                  <a:cubicBezTo>
                    <a:pt x="9017" y="1256"/>
                    <a:pt x="8948" y="1187"/>
                    <a:pt x="8880" y="1096"/>
                  </a:cubicBezTo>
                  <a:cubicBezTo>
                    <a:pt x="8857" y="1051"/>
                    <a:pt x="8811" y="1005"/>
                    <a:pt x="8789" y="982"/>
                  </a:cubicBezTo>
                  <a:lnTo>
                    <a:pt x="8766" y="936"/>
                  </a:lnTo>
                  <a:cubicBezTo>
                    <a:pt x="8720" y="891"/>
                    <a:pt x="8652" y="822"/>
                    <a:pt x="8606" y="777"/>
                  </a:cubicBezTo>
                  <a:lnTo>
                    <a:pt x="8583" y="754"/>
                  </a:lnTo>
                  <a:cubicBezTo>
                    <a:pt x="8492" y="640"/>
                    <a:pt x="8423" y="571"/>
                    <a:pt x="8332" y="503"/>
                  </a:cubicBezTo>
                  <a:cubicBezTo>
                    <a:pt x="8286" y="457"/>
                    <a:pt x="8241" y="434"/>
                    <a:pt x="8195" y="389"/>
                  </a:cubicBezTo>
                  <a:cubicBezTo>
                    <a:pt x="8172" y="366"/>
                    <a:pt x="8104" y="343"/>
                    <a:pt x="8058" y="320"/>
                  </a:cubicBezTo>
                  <a:lnTo>
                    <a:pt x="8035" y="297"/>
                  </a:lnTo>
                  <a:lnTo>
                    <a:pt x="7990" y="297"/>
                  </a:lnTo>
                  <a:cubicBezTo>
                    <a:pt x="7967" y="274"/>
                    <a:pt x="7944" y="274"/>
                    <a:pt x="7944" y="274"/>
                  </a:cubicBezTo>
                  <a:cubicBezTo>
                    <a:pt x="7898" y="297"/>
                    <a:pt x="7898" y="297"/>
                    <a:pt x="7876" y="297"/>
                  </a:cubicBezTo>
                  <a:lnTo>
                    <a:pt x="7762" y="297"/>
                  </a:lnTo>
                  <a:cubicBezTo>
                    <a:pt x="7716" y="206"/>
                    <a:pt x="7670" y="115"/>
                    <a:pt x="7625" y="46"/>
                  </a:cubicBezTo>
                  <a:cubicBezTo>
                    <a:pt x="7602" y="23"/>
                    <a:pt x="7556" y="1"/>
                    <a:pt x="75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9"/>
            <p:cNvSpPr/>
            <p:nvPr/>
          </p:nvSpPr>
          <p:spPr>
            <a:xfrm>
              <a:off x="6848900" y="1768425"/>
              <a:ext cx="265350" cy="220300"/>
            </a:xfrm>
            <a:custGeom>
              <a:avLst/>
              <a:gdLst/>
              <a:ahLst/>
              <a:cxnLst/>
              <a:rect l="l" t="t" r="r" b="b"/>
              <a:pathLst>
                <a:path w="10614" h="8812" extrusionOk="0">
                  <a:moveTo>
                    <a:pt x="4474" y="1"/>
                  </a:moveTo>
                  <a:cubicBezTo>
                    <a:pt x="4291" y="1"/>
                    <a:pt x="4086" y="24"/>
                    <a:pt x="3903" y="69"/>
                  </a:cubicBezTo>
                  <a:cubicBezTo>
                    <a:pt x="3858" y="69"/>
                    <a:pt x="3835" y="92"/>
                    <a:pt x="3812" y="138"/>
                  </a:cubicBezTo>
                  <a:cubicBezTo>
                    <a:pt x="3721" y="138"/>
                    <a:pt x="3652" y="138"/>
                    <a:pt x="3561" y="161"/>
                  </a:cubicBezTo>
                  <a:lnTo>
                    <a:pt x="3515" y="161"/>
                  </a:lnTo>
                  <a:cubicBezTo>
                    <a:pt x="3470" y="161"/>
                    <a:pt x="3424" y="184"/>
                    <a:pt x="3378" y="184"/>
                  </a:cubicBezTo>
                  <a:lnTo>
                    <a:pt x="3333" y="184"/>
                  </a:lnTo>
                  <a:cubicBezTo>
                    <a:pt x="3264" y="206"/>
                    <a:pt x="3196" y="206"/>
                    <a:pt x="3127" y="229"/>
                  </a:cubicBezTo>
                  <a:cubicBezTo>
                    <a:pt x="3059" y="252"/>
                    <a:pt x="2967" y="252"/>
                    <a:pt x="2876" y="298"/>
                  </a:cubicBezTo>
                  <a:cubicBezTo>
                    <a:pt x="2831" y="298"/>
                    <a:pt x="2785" y="321"/>
                    <a:pt x="2739" y="343"/>
                  </a:cubicBezTo>
                  <a:lnTo>
                    <a:pt x="2625" y="389"/>
                  </a:lnTo>
                  <a:cubicBezTo>
                    <a:pt x="2557" y="412"/>
                    <a:pt x="2465" y="435"/>
                    <a:pt x="2397" y="458"/>
                  </a:cubicBezTo>
                  <a:cubicBezTo>
                    <a:pt x="2260" y="503"/>
                    <a:pt x="2123" y="572"/>
                    <a:pt x="1986" y="640"/>
                  </a:cubicBezTo>
                  <a:lnTo>
                    <a:pt x="1895" y="686"/>
                  </a:lnTo>
                  <a:cubicBezTo>
                    <a:pt x="1803" y="709"/>
                    <a:pt x="1735" y="754"/>
                    <a:pt x="1666" y="777"/>
                  </a:cubicBezTo>
                  <a:lnTo>
                    <a:pt x="1644" y="800"/>
                  </a:lnTo>
                  <a:cubicBezTo>
                    <a:pt x="1552" y="846"/>
                    <a:pt x="1484" y="891"/>
                    <a:pt x="1393" y="937"/>
                  </a:cubicBezTo>
                  <a:cubicBezTo>
                    <a:pt x="1347" y="982"/>
                    <a:pt x="1301" y="1005"/>
                    <a:pt x="1278" y="1051"/>
                  </a:cubicBezTo>
                  <a:lnTo>
                    <a:pt x="1210" y="1097"/>
                  </a:lnTo>
                  <a:cubicBezTo>
                    <a:pt x="1187" y="1119"/>
                    <a:pt x="1164" y="1142"/>
                    <a:pt x="1141" y="1165"/>
                  </a:cubicBezTo>
                  <a:cubicBezTo>
                    <a:pt x="1119" y="1165"/>
                    <a:pt x="1096" y="1188"/>
                    <a:pt x="1073" y="1211"/>
                  </a:cubicBezTo>
                  <a:cubicBezTo>
                    <a:pt x="1027" y="1256"/>
                    <a:pt x="982" y="1279"/>
                    <a:pt x="959" y="1325"/>
                  </a:cubicBezTo>
                  <a:lnTo>
                    <a:pt x="913" y="1371"/>
                  </a:lnTo>
                  <a:cubicBezTo>
                    <a:pt x="890" y="1393"/>
                    <a:pt x="868" y="1416"/>
                    <a:pt x="845" y="1439"/>
                  </a:cubicBezTo>
                  <a:lnTo>
                    <a:pt x="822" y="1462"/>
                  </a:lnTo>
                  <a:cubicBezTo>
                    <a:pt x="776" y="1485"/>
                    <a:pt x="753" y="1530"/>
                    <a:pt x="708" y="1553"/>
                  </a:cubicBezTo>
                  <a:cubicBezTo>
                    <a:pt x="685" y="1576"/>
                    <a:pt x="662" y="1599"/>
                    <a:pt x="639" y="1622"/>
                  </a:cubicBezTo>
                  <a:cubicBezTo>
                    <a:pt x="594" y="1667"/>
                    <a:pt x="548" y="1690"/>
                    <a:pt x="502" y="1736"/>
                  </a:cubicBezTo>
                  <a:cubicBezTo>
                    <a:pt x="480" y="1781"/>
                    <a:pt x="434" y="1804"/>
                    <a:pt x="411" y="1850"/>
                  </a:cubicBezTo>
                  <a:cubicBezTo>
                    <a:pt x="388" y="1873"/>
                    <a:pt x="365" y="1895"/>
                    <a:pt x="343" y="1918"/>
                  </a:cubicBezTo>
                  <a:cubicBezTo>
                    <a:pt x="274" y="2010"/>
                    <a:pt x="206" y="2078"/>
                    <a:pt x="114" y="2124"/>
                  </a:cubicBezTo>
                  <a:cubicBezTo>
                    <a:pt x="91" y="2169"/>
                    <a:pt x="69" y="2215"/>
                    <a:pt x="91" y="2261"/>
                  </a:cubicBezTo>
                  <a:cubicBezTo>
                    <a:pt x="46" y="2284"/>
                    <a:pt x="23" y="2329"/>
                    <a:pt x="23" y="2352"/>
                  </a:cubicBezTo>
                  <a:cubicBezTo>
                    <a:pt x="0" y="2398"/>
                    <a:pt x="23" y="2443"/>
                    <a:pt x="46" y="2466"/>
                  </a:cubicBezTo>
                  <a:cubicBezTo>
                    <a:pt x="46" y="2512"/>
                    <a:pt x="91" y="2535"/>
                    <a:pt x="137" y="2557"/>
                  </a:cubicBezTo>
                  <a:cubicBezTo>
                    <a:pt x="206" y="2557"/>
                    <a:pt x="274" y="2557"/>
                    <a:pt x="365" y="2580"/>
                  </a:cubicBezTo>
                  <a:cubicBezTo>
                    <a:pt x="753" y="2626"/>
                    <a:pt x="1073" y="2694"/>
                    <a:pt x="1370" y="2809"/>
                  </a:cubicBezTo>
                  <a:lnTo>
                    <a:pt x="1415" y="2809"/>
                  </a:lnTo>
                  <a:cubicBezTo>
                    <a:pt x="1438" y="2831"/>
                    <a:pt x="1461" y="2831"/>
                    <a:pt x="1484" y="2831"/>
                  </a:cubicBezTo>
                  <a:lnTo>
                    <a:pt x="1552" y="2831"/>
                  </a:lnTo>
                  <a:cubicBezTo>
                    <a:pt x="1621" y="2809"/>
                    <a:pt x="1666" y="2763"/>
                    <a:pt x="1689" y="2740"/>
                  </a:cubicBezTo>
                  <a:cubicBezTo>
                    <a:pt x="1712" y="2694"/>
                    <a:pt x="1758" y="2672"/>
                    <a:pt x="1781" y="2626"/>
                  </a:cubicBezTo>
                  <a:lnTo>
                    <a:pt x="1826" y="2580"/>
                  </a:lnTo>
                  <a:cubicBezTo>
                    <a:pt x="1872" y="2512"/>
                    <a:pt x="1940" y="2466"/>
                    <a:pt x="2009" y="2398"/>
                  </a:cubicBezTo>
                  <a:lnTo>
                    <a:pt x="2054" y="2352"/>
                  </a:lnTo>
                  <a:cubicBezTo>
                    <a:pt x="2077" y="2329"/>
                    <a:pt x="2100" y="2306"/>
                    <a:pt x="2123" y="2284"/>
                  </a:cubicBezTo>
                  <a:lnTo>
                    <a:pt x="2214" y="2238"/>
                  </a:lnTo>
                  <a:cubicBezTo>
                    <a:pt x="2260" y="2192"/>
                    <a:pt x="2306" y="2169"/>
                    <a:pt x="2328" y="2147"/>
                  </a:cubicBezTo>
                  <a:lnTo>
                    <a:pt x="2306" y="2147"/>
                  </a:lnTo>
                  <a:cubicBezTo>
                    <a:pt x="2442" y="2055"/>
                    <a:pt x="2602" y="1964"/>
                    <a:pt x="2739" y="1895"/>
                  </a:cubicBezTo>
                  <a:lnTo>
                    <a:pt x="2785" y="1873"/>
                  </a:lnTo>
                  <a:cubicBezTo>
                    <a:pt x="2853" y="1804"/>
                    <a:pt x="2945" y="1781"/>
                    <a:pt x="3013" y="1736"/>
                  </a:cubicBezTo>
                  <a:cubicBezTo>
                    <a:pt x="3104" y="1690"/>
                    <a:pt x="3196" y="1644"/>
                    <a:pt x="3264" y="1599"/>
                  </a:cubicBezTo>
                  <a:cubicBezTo>
                    <a:pt x="3310" y="1599"/>
                    <a:pt x="3356" y="1576"/>
                    <a:pt x="3378" y="1553"/>
                  </a:cubicBezTo>
                  <a:cubicBezTo>
                    <a:pt x="3424" y="1553"/>
                    <a:pt x="3470" y="1530"/>
                    <a:pt x="3515" y="1507"/>
                  </a:cubicBezTo>
                  <a:lnTo>
                    <a:pt x="3561" y="1485"/>
                  </a:lnTo>
                  <a:cubicBezTo>
                    <a:pt x="3629" y="1462"/>
                    <a:pt x="3721" y="1439"/>
                    <a:pt x="3789" y="1416"/>
                  </a:cubicBezTo>
                  <a:cubicBezTo>
                    <a:pt x="3903" y="1371"/>
                    <a:pt x="4017" y="1348"/>
                    <a:pt x="4132" y="1325"/>
                  </a:cubicBezTo>
                  <a:cubicBezTo>
                    <a:pt x="4223" y="1279"/>
                    <a:pt x="4337" y="1256"/>
                    <a:pt x="4451" y="1256"/>
                  </a:cubicBezTo>
                  <a:cubicBezTo>
                    <a:pt x="4542" y="1234"/>
                    <a:pt x="4657" y="1234"/>
                    <a:pt x="4748" y="1234"/>
                  </a:cubicBezTo>
                  <a:lnTo>
                    <a:pt x="4885" y="1234"/>
                  </a:lnTo>
                  <a:cubicBezTo>
                    <a:pt x="5022" y="1234"/>
                    <a:pt x="5182" y="1256"/>
                    <a:pt x="5318" y="1279"/>
                  </a:cubicBezTo>
                  <a:cubicBezTo>
                    <a:pt x="5433" y="1279"/>
                    <a:pt x="5524" y="1302"/>
                    <a:pt x="5615" y="1325"/>
                  </a:cubicBezTo>
                  <a:lnTo>
                    <a:pt x="5775" y="1325"/>
                  </a:lnTo>
                  <a:cubicBezTo>
                    <a:pt x="5821" y="1348"/>
                    <a:pt x="5866" y="1348"/>
                    <a:pt x="5912" y="1348"/>
                  </a:cubicBezTo>
                  <a:cubicBezTo>
                    <a:pt x="6003" y="1371"/>
                    <a:pt x="6117" y="1393"/>
                    <a:pt x="6209" y="1416"/>
                  </a:cubicBezTo>
                  <a:cubicBezTo>
                    <a:pt x="6300" y="1439"/>
                    <a:pt x="6391" y="1462"/>
                    <a:pt x="6483" y="1485"/>
                  </a:cubicBezTo>
                  <a:cubicBezTo>
                    <a:pt x="6620" y="1553"/>
                    <a:pt x="6756" y="1622"/>
                    <a:pt x="6871" y="1690"/>
                  </a:cubicBezTo>
                  <a:cubicBezTo>
                    <a:pt x="6985" y="1759"/>
                    <a:pt x="7099" y="1850"/>
                    <a:pt x="7236" y="1941"/>
                  </a:cubicBezTo>
                  <a:lnTo>
                    <a:pt x="7259" y="1941"/>
                  </a:lnTo>
                  <a:lnTo>
                    <a:pt x="7396" y="2055"/>
                  </a:lnTo>
                  <a:lnTo>
                    <a:pt x="7533" y="2169"/>
                  </a:lnTo>
                  <a:cubicBezTo>
                    <a:pt x="7601" y="2215"/>
                    <a:pt x="7692" y="2284"/>
                    <a:pt x="7784" y="2352"/>
                  </a:cubicBezTo>
                  <a:cubicBezTo>
                    <a:pt x="7875" y="2420"/>
                    <a:pt x="7943" y="2512"/>
                    <a:pt x="8035" y="2580"/>
                  </a:cubicBezTo>
                  <a:cubicBezTo>
                    <a:pt x="8058" y="2603"/>
                    <a:pt x="8103" y="2649"/>
                    <a:pt x="8126" y="2672"/>
                  </a:cubicBezTo>
                  <a:cubicBezTo>
                    <a:pt x="8172" y="2717"/>
                    <a:pt x="8217" y="2763"/>
                    <a:pt x="8263" y="2809"/>
                  </a:cubicBezTo>
                  <a:cubicBezTo>
                    <a:pt x="8331" y="2900"/>
                    <a:pt x="8400" y="2968"/>
                    <a:pt x="8446" y="3014"/>
                  </a:cubicBezTo>
                  <a:cubicBezTo>
                    <a:pt x="8605" y="3219"/>
                    <a:pt x="8742" y="3402"/>
                    <a:pt x="8834" y="3607"/>
                  </a:cubicBezTo>
                  <a:lnTo>
                    <a:pt x="8879" y="3699"/>
                  </a:lnTo>
                  <a:cubicBezTo>
                    <a:pt x="8902" y="3767"/>
                    <a:pt x="8925" y="3836"/>
                    <a:pt x="8971" y="3904"/>
                  </a:cubicBezTo>
                  <a:lnTo>
                    <a:pt x="8971" y="3927"/>
                  </a:lnTo>
                  <a:cubicBezTo>
                    <a:pt x="8993" y="3973"/>
                    <a:pt x="8993" y="3995"/>
                    <a:pt x="9016" y="4041"/>
                  </a:cubicBezTo>
                  <a:cubicBezTo>
                    <a:pt x="9016" y="4087"/>
                    <a:pt x="9039" y="4132"/>
                    <a:pt x="9039" y="4178"/>
                  </a:cubicBezTo>
                  <a:cubicBezTo>
                    <a:pt x="9062" y="4246"/>
                    <a:pt x="9062" y="4292"/>
                    <a:pt x="9085" y="4361"/>
                  </a:cubicBezTo>
                  <a:cubicBezTo>
                    <a:pt x="9085" y="4429"/>
                    <a:pt x="9107" y="4498"/>
                    <a:pt x="9107" y="4566"/>
                  </a:cubicBezTo>
                  <a:cubicBezTo>
                    <a:pt x="9107" y="4612"/>
                    <a:pt x="9107" y="4680"/>
                    <a:pt x="9130" y="4749"/>
                  </a:cubicBezTo>
                  <a:lnTo>
                    <a:pt x="9130" y="4817"/>
                  </a:lnTo>
                  <a:lnTo>
                    <a:pt x="9130" y="4908"/>
                  </a:lnTo>
                  <a:cubicBezTo>
                    <a:pt x="9153" y="5023"/>
                    <a:pt x="9153" y="5160"/>
                    <a:pt x="9153" y="5274"/>
                  </a:cubicBezTo>
                  <a:cubicBezTo>
                    <a:pt x="9130" y="5365"/>
                    <a:pt x="9107" y="5433"/>
                    <a:pt x="9085" y="5525"/>
                  </a:cubicBezTo>
                  <a:cubicBezTo>
                    <a:pt x="9039" y="5616"/>
                    <a:pt x="9016" y="5707"/>
                    <a:pt x="8993" y="5799"/>
                  </a:cubicBezTo>
                  <a:cubicBezTo>
                    <a:pt x="8971" y="5913"/>
                    <a:pt x="8948" y="6004"/>
                    <a:pt x="8925" y="6095"/>
                  </a:cubicBezTo>
                  <a:cubicBezTo>
                    <a:pt x="8902" y="6164"/>
                    <a:pt x="8879" y="6255"/>
                    <a:pt x="8834" y="6346"/>
                  </a:cubicBezTo>
                  <a:cubicBezTo>
                    <a:pt x="8788" y="6461"/>
                    <a:pt x="8719" y="6597"/>
                    <a:pt x="8628" y="6780"/>
                  </a:cubicBezTo>
                  <a:cubicBezTo>
                    <a:pt x="8605" y="6803"/>
                    <a:pt x="8605" y="6849"/>
                    <a:pt x="8582" y="6894"/>
                  </a:cubicBezTo>
                  <a:cubicBezTo>
                    <a:pt x="8560" y="6917"/>
                    <a:pt x="8537" y="6963"/>
                    <a:pt x="8514" y="6986"/>
                  </a:cubicBezTo>
                  <a:cubicBezTo>
                    <a:pt x="8491" y="7054"/>
                    <a:pt x="8468" y="7100"/>
                    <a:pt x="8423" y="7145"/>
                  </a:cubicBezTo>
                  <a:cubicBezTo>
                    <a:pt x="8400" y="7191"/>
                    <a:pt x="8377" y="7214"/>
                    <a:pt x="8354" y="7259"/>
                  </a:cubicBezTo>
                  <a:cubicBezTo>
                    <a:pt x="8309" y="7328"/>
                    <a:pt x="8263" y="7396"/>
                    <a:pt x="8263" y="7488"/>
                  </a:cubicBezTo>
                  <a:cubicBezTo>
                    <a:pt x="8286" y="7533"/>
                    <a:pt x="8286" y="7602"/>
                    <a:pt x="8331" y="7670"/>
                  </a:cubicBezTo>
                  <a:cubicBezTo>
                    <a:pt x="8354" y="7693"/>
                    <a:pt x="8377" y="7716"/>
                    <a:pt x="8400" y="7739"/>
                  </a:cubicBezTo>
                  <a:lnTo>
                    <a:pt x="8423" y="7762"/>
                  </a:lnTo>
                  <a:lnTo>
                    <a:pt x="8446" y="7807"/>
                  </a:lnTo>
                  <a:lnTo>
                    <a:pt x="8468" y="7830"/>
                  </a:lnTo>
                  <a:cubicBezTo>
                    <a:pt x="8491" y="7853"/>
                    <a:pt x="8514" y="7899"/>
                    <a:pt x="8560" y="7944"/>
                  </a:cubicBezTo>
                  <a:cubicBezTo>
                    <a:pt x="8582" y="7967"/>
                    <a:pt x="8582" y="7990"/>
                    <a:pt x="8605" y="8013"/>
                  </a:cubicBezTo>
                  <a:cubicBezTo>
                    <a:pt x="8605" y="8035"/>
                    <a:pt x="8628" y="8035"/>
                    <a:pt x="8628" y="8058"/>
                  </a:cubicBezTo>
                  <a:lnTo>
                    <a:pt x="8651" y="8081"/>
                  </a:lnTo>
                  <a:cubicBezTo>
                    <a:pt x="8674" y="8127"/>
                    <a:pt x="8697" y="8172"/>
                    <a:pt x="8742" y="8218"/>
                  </a:cubicBezTo>
                  <a:lnTo>
                    <a:pt x="8765" y="8241"/>
                  </a:lnTo>
                  <a:cubicBezTo>
                    <a:pt x="8765" y="8264"/>
                    <a:pt x="8788" y="8287"/>
                    <a:pt x="8788" y="8309"/>
                  </a:cubicBezTo>
                  <a:cubicBezTo>
                    <a:pt x="8811" y="8332"/>
                    <a:pt x="8834" y="8378"/>
                    <a:pt x="8856" y="8424"/>
                  </a:cubicBezTo>
                  <a:lnTo>
                    <a:pt x="8879" y="8469"/>
                  </a:lnTo>
                  <a:cubicBezTo>
                    <a:pt x="8902" y="8515"/>
                    <a:pt x="8925" y="8583"/>
                    <a:pt x="8971" y="8652"/>
                  </a:cubicBezTo>
                  <a:cubicBezTo>
                    <a:pt x="8971" y="8675"/>
                    <a:pt x="8993" y="8697"/>
                    <a:pt x="8993" y="8697"/>
                  </a:cubicBezTo>
                  <a:cubicBezTo>
                    <a:pt x="8993" y="8720"/>
                    <a:pt x="9016" y="8720"/>
                    <a:pt x="9016" y="8743"/>
                  </a:cubicBezTo>
                  <a:cubicBezTo>
                    <a:pt x="9062" y="8789"/>
                    <a:pt x="9130" y="8812"/>
                    <a:pt x="9176" y="8812"/>
                  </a:cubicBezTo>
                  <a:cubicBezTo>
                    <a:pt x="9199" y="8812"/>
                    <a:pt x="9222" y="8812"/>
                    <a:pt x="9244" y="8789"/>
                  </a:cubicBezTo>
                  <a:lnTo>
                    <a:pt x="9153" y="8789"/>
                  </a:lnTo>
                  <a:cubicBezTo>
                    <a:pt x="9153" y="8789"/>
                    <a:pt x="9130" y="8766"/>
                    <a:pt x="9130" y="8766"/>
                  </a:cubicBezTo>
                  <a:cubicBezTo>
                    <a:pt x="9130" y="8743"/>
                    <a:pt x="9130" y="8743"/>
                    <a:pt x="9130" y="8720"/>
                  </a:cubicBezTo>
                  <a:cubicBezTo>
                    <a:pt x="9153" y="8697"/>
                    <a:pt x="9176" y="8675"/>
                    <a:pt x="9176" y="8652"/>
                  </a:cubicBezTo>
                  <a:lnTo>
                    <a:pt x="9199" y="8629"/>
                  </a:lnTo>
                  <a:cubicBezTo>
                    <a:pt x="9222" y="8583"/>
                    <a:pt x="9244" y="8560"/>
                    <a:pt x="9267" y="8538"/>
                  </a:cubicBezTo>
                  <a:cubicBezTo>
                    <a:pt x="9290" y="8492"/>
                    <a:pt x="9336" y="8446"/>
                    <a:pt x="9359" y="8424"/>
                  </a:cubicBezTo>
                  <a:cubicBezTo>
                    <a:pt x="9359" y="8378"/>
                    <a:pt x="9336" y="8332"/>
                    <a:pt x="9336" y="8287"/>
                  </a:cubicBezTo>
                  <a:cubicBezTo>
                    <a:pt x="9336" y="8264"/>
                    <a:pt x="9313" y="8264"/>
                    <a:pt x="9313" y="8241"/>
                  </a:cubicBezTo>
                  <a:lnTo>
                    <a:pt x="9336" y="8195"/>
                  </a:lnTo>
                  <a:cubicBezTo>
                    <a:pt x="9359" y="8150"/>
                    <a:pt x="9404" y="8104"/>
                    <a:pt x="9427" y="8058"/>
                  </a:cubicBezTo>
                  <a:cubicBezTo>
                    <a:pt x="9450" y="8035"/>
                    <a:pt x="9473" y="7990"/>
                    <a:pt x="9496" y="7967"/>
                  </a:cubicBezTo>
                  <a:cubicBezTo>
                    <a:pt x="9564" y="7853"/>
                    <a:pt x="9632" y="7739"/>
                    <a:pt x="9701" y="7647"/>
                  </a:cubicBezTo>
                  <a:cubicBezTo>
                    <a:pt x="9769" y="7511"/>
                    <a:pt x="9838" y="7374"/>
                    <a:pt x="9906" y="7282"/>
                  </a:cubicBezTo>
                  <a:cubicBezTo>
                    <a:pt x="9952" y="7168"/>
                    <a:pt x="9998" y="7031"/>
                    <a:pt x="10066" y="6894"/>
                  </a:cubicBezTo>
                  <a:cubicBezTo>
                    <a:pt x="10089" y="6849"/>
                    <a:pt x="10112" y="6803"/>
                    <a:pt x="10135" y="6757"/>
                  </a:cubicBezTo>
                  <a:cubicBezTo>
                    <a:pt x="10135" y="6734"/>
                    <a:pt x="10135" y="6712"/>
                    <a:pt x="10135" y="6689"/>
                  </a:cubicBezTo>
                  <a:cubicBezTo>
                    <a:pt x="10157" y="6666"/>
                    <a:pt x="10157" y="6643"/>
                    <a:pt x="10157" y="6620"/>
                  </a:cubicBezTo>
                  <a:lnTo>
                    <a:pt x="10203" y="6552"/>
                  </a:lnTo>
                  <a:cubicBezTo>
                    <a:pt x="10226" y="6461"/>
                    <a:pt x="10272" y="6369"/>
                    <a:pt x="10294" y="6255"/>
                  </a:cubicBezTo>
                  <a:cubicBezTo>
                    <a:pt x="10340" y="6141"/>
                    <a:pt x="10363" y="6027"/>
                    <a:pt x="10363" y="5867"/>
                  </a:cubicBezTo>
                  <a:lnTo>
                    <a:pt x="10363" y="5890"/>
                  </a:lnTo>
                  <a:cubicBezTo>
                    <a:pt x="10386" y="5799"/>
                    <a:pt x="10409" y="5684"/>
                    <a:pt x="10431" y="5593"/>
                  </a:cubicBezTo>
                  <a:cubicBezTo>
                    <a:pt x="10454" y="5525"/>
                    <a:pt x="10454" y="5456"/>
                    <a:pt x="10477" y="5388"/>
                  </a:cubicBezTo>
                  <a:lnTo>
                    <a:pt x="10523" y="5251"/>
                  </a:lnTo>
                  <a:lnTo>
                    <a:pt x="10523" y="5205"/>
                  </a:lnTo>
                  <a:cubicBezTo>
                    <a:pt x="10568" y="5091"/>
                    <a:pt x="10591" y="4977"/>
                    <a:pt x="10591" y="4863"/>
                  </a:cubicBezTo>
                  <a:cubicBezTo>
                    <a:pt x="10614" y="4771"/>
                    <a:pt x="10591" y="4657"/>
                    <a:pt x="10591" y="4566"/>
                  </a:cubicBezTo>
                  <a:cubicBezTo>
                    <a:pt x="10614" y="4543"/>
                    <a:pt x="10614" y="4498"/>
                    <a:pt x="10591" y="4452"/>
                  </a:cubicBezTo>
                  <a:cubicBezTo>
                    <a:pt x="10591" y="4429"/>
                    <a:pt x="10591" y="4429"/>
                    <a:pt x="10591" y="4406"/>
                  </a:cubicBezTo>
                  <a:cubicBezTo>
                    <a:pt x="10568" y="4315"/>
                    <a:pt x="10568" y="4246"/>
                    <a:pt x="10568" y="4178"/>
                  </a:cubicBezTo>
                  <a:lnTo>
                    <a:pt x="10568" y="4087"/>
                  </a:lnTo>
                  <a:cubicBezTo>
                    <a:pt x="10568" y="3950"/>
                    <a:pt x="10523" y="3836"/>
                    <a:pt x="10477" y="3722"/>
                  </a:cubicBezTo>
                  <a:cubicBezTo>
                    <a:pt x="10477" y="3676"/>
                    <a:pt x="10454" y="3630"/>
                    <a:pt x="10454" y="3607"/>
                  </a:cubicBezTo>
                  <a:lnTo>
                    <a:pt x="10431" y="3539"/>
                  </a:lnTo>
                  <a:cubicBezTo>
                    <a:pt x="10409" y="3448"/>
                    <a:pt x="10363" y="3379"/>
                    <a:pt x="10340" y="3288"/>
                  </a:cubicBezTo>
                  <a:lnTo>
                    <a:pt x="10317" y="3265"/>
                  </a:lnTo>
                  <a:cubicBezTo>
                    <a:pt x="10272" y="3174"/>
                    <a:pt x="10226" y="3082"/>
                    <a:pt x="10180" y="2991"/>
                  </a:cubicBezTo>
                  <a:cubicBezTo>
                    <a:pt x="10180" y="2991"/>
                    <a:pt x="10157" y="2968"/>
                    <a:pt x="10157" y="2968"/>
                  </a:cubicBezTo>
                  <a:cubicBezTo>
                    <a:pt x="10135" y="2877"/>
                    <a:pt x="10089" y="2809"/>
                    <a:pt x="10043" y="2717"/>
                  </a:cubicBezTo>
                  <a:cubicBezTo>
                    <a:pt x="9998" y="2649"/>
                    <a:pt x="9952" y="2580"/>
                    <a:pt x="9884" y="2512"/>
                  </a:cubicBezTo>
                  <a:cubicBezTo>
                    <a:pt x="9838" y="2420"/>
                    <a:pt x="9769" y="2329"/>
                    <a:pt x="9701" y="2261"/>
                  </a:cubicBezTo>
                  <a:cubicBezTo>
                    <a:pt x="9632" y="2192"/>
                    <a:pt x="9564" y="2147"/>
                    <a:pt x="9518" y="2078"/>
                  </a:cubicBezTo>
                  <a:cubicBezTo>
                    <a:pt x="9427" y="2010"/>
                    <a:pt x="9359" y="1941"/>
                    <a:pt x="9290" y="1873"/>
                  </a:cubicBezTo>
                  <a:cubicBezTo>
                    <a:pt x="9199" y="1804"/>
                    <a:pt x="9107" y="1759"/>
                    <a:pt x="9016" y="1713"/>
                  </a:cubicBezTo>
                  <a:cubicBezTo>
                    <a:pt x="8971" y="1667"/>
                    <a:pt x="8902" y="1622"/>
                    <a:pt x="8834" y="1599"/>
                  </a:cubicBezTo>
                  <a:cubicBezTo>
                    <a:pt x="8742" y="1530"/>
                    <a:pt x="8651" y="1485"/>
                    <a:pt x="8560" y="1439"/>
                  </a:cubicBezTo>
                  <a:cubicBezTo>
                    <a:pt x="8468" y="1393"/>
                    <a:pt x="8400" y="1348"/>
                    <a:pt x="8331" y="1279"/>
                  </a:cubicBezTo>
                  <a:cubicBezTo>
                    <a:pt x="8240" y="1234"/>
                    <a:pt x="8172" y="1188"/>
                    <a:pt x="8080" y="1119"/>
                  </a:cubicBezTo>
                  <a:cubicBezTo>
                    <a:pt x="7943" y="1051"/>
                    <a:pt x="7806" y="982"/>
                    <a:pt x="7601" y="891"/>
                  </a:cubicBezTo>
                  <a:cubicBezTo>
                    <a:pt x="7510" y="846"/>
                    <a:pt x="7418" y="800"/>
                    <a:pt x="7304" y="777"/>
                  </a:cubicBezTo>
                  <a:cubicBezTo>
                    <a:pt x="7281" y="709"/>
                    <a:pt x="7236" y="663"/>
                    <a:pt x="7145" y="640"/>
                  </a:cubicBezTo>
                  <a:cubicBezTo>
                    <a:pt x="7099" y="594"/>
                    <a:pt x="7053" y="572"/>
                    <a:pt x="7008" y="572"/>
                  </a:cubicBezTo>
                  <a:cubicBezTo>
                    <a:pt x="6893" y="526"/>
                    <a:pt x="6779" y="480"/>
                    <a:pt x="6665" y="435"/>
                  </a:cubicBezTo>
                  <a:cubicBezTo>
                    <a:pt x="6505" y="366"/>
                    <a:pt x="6323" y="321"/>
                    <a:pt x="6163" y="275"/>
                  </a:cubicBezTo>
                  <a:lnTo>
                    <a:pt x="6095" y="252"/>
                  </a:lnTo>
                  <a:cubicBezTo>
                    <a:pt x="5866" y="206"/>
                    <a:pt x="5684" y="161"/>
                    <a:pt x="5501" y="138"/>
                  </a:cubicBezTo>
                  <a:cubicBezTo>
                    <a:pt x="5318" y="92"/>
                    <a:pt x="5136" y="69"/>
                    <a:pt x="4953" y="47"/>
                  </a:cubicBezTo>
                  <a:lnTo>
                    <a:pt x="4885" y="24"/>
                  </a:lnTo>
                  <a:cubicBezTo>
                    <a:pt x="4748" y="24"/>
                    <a:pt x="4611" y="1"/>
                    <a:pt x="44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9"/>
            <p:cNvSpPr/>
            <p:nvPr/>
          </p:nvSpPr>
          <p:spPr>
            <a:xfrm>
              <a:off x="6947600" y="1952750"/>
              <a:ext cx="121000" cy="432225"/>
            </a:xfrm>
            <a:custGeom>
              <a:avLst/>
              <a:gdLst/>
              <a:ahLst/>
              <a:cxnLst/>
              <a:rect l="l" t="t" r="r" b="b"/>
              <a:pathLst>
                <a:path w="4840" h="17289" extrusionOk="0">
                  <a:moveTo>
                    <a:pt x="3448" y="1"/>
                  </a:moveTo>
                  <a:cubicBezTo>
                    <a:pt x="3448" y="1"/>
                    <a:pt x="3425" y="23"/>
                    <a:pt x="3425" y="23"/>
                  </a:cubicBezTo>
                  <a:cubicBezTo>
                    <a:pt x="3402" y="23"/>
                    <a:pt x="3379" y="46"/>
                    <a:pt x="3379" y="92"/>
                  </a:cubicBezTo>
                  <a:cubicBezTo>
                    <a:pt x="3379" y="160"/>
                    <a:pt x="3402" y="229"/>
                    <a:pt x="3425" y="297"/>
                  </a:cubicBezTo>
                  <a:cubicBezTo>
                    <a:pt x="3448" y="366"/>
                    <a:pt x="3470" y="411"/>
                    <a:pt x="3470" y="480"/>
                  </a:cubicBezTo>
                  <a:cubicBezTo>
                    <a:pt x="3493" y="548"/>
                    <a:pt x="3516" y="594"/>
                    <a:pt x="3539" y="662"/>
                  </a:cubicBezTo>
                  <a:cubicBezTo>
                    <a:pt x="3585" y="799"/>
                    <a:pt x="3630" y="936"/>
                    <a:pt x="3676" y="1073"/>
                  </a:cubicBezTo>
                  <a:cubicBezTo>
                    <a:pt x="3656" y="1053"/>
                    <a:pt x="3653" y="1051"/>
                    <a:pt x="3653" y="1051"/>
                  </a:cubicBezTo>
                  <a:lnTo>
                    <a:pt x="3653" y="1051"/>
                  </a:lnTo>
                  <a:cubicBezTo>
                    <a:pt x="3676" y="1073"/>
                    <a:pt x="3676" y="1096"/>
                    <a:pt x="3676" y="1119"/>
                  </a:cubicBezTo>
                  <a:cubicBezTo>
                    <a:pt x="3699" y="1142"/>
                    <a:pt x="3699" y="1165"/>
                    <a:pt x="3699" y="1165"/>
                  </a:cubicBezTo>
                  <a:cubicBezTo>
                    <a:pt x="3699" y="1210"/>
                    <a:pt x="3699" y="1233"/>
                    <a:pt x="3699" y="1279"/>
                  </a:cubicBezTo>
                  <a:cubicBezTo>
                    <a:pt x="3721" y="1324"/>
                    <a:pt x="3721" y="1347"/>
                    <a:pt x="3721" y="1393"/>
                  </a:cubicBezTo>
                  <a:cubicBezTo>
                    <a:pt x="3744" y="1461"/>
                    <a:pt x="3744" y="1530"/>
                    <a:pt x="3767" y="1598"/>
                  </a:cubicBezTo>
                  <a:cubicBezTo>
                    <a:pt x="3790" y="1758"/>
                    <a:pt x="3813" y="1895"/>
                    <a:pt x="3836" y="2055"/>
                  </a:cubicBezTo>
                  <a:cubicBezTo>
                    <a:pt x="3858" y="2192"/>
                    <a:pt x="3904" y="2352"/>
                    <a:pt x="3927" y="2489"/>
                  </a:cubicBezTo>
                  <a:cubicBezTo>
                    <a:pt x="3950" y="2580"/>
                    <a:pt x="3973" y="2648"/>
                    <a:pt x="3995" y="2740"/>
                  </a:cubicBezTo>
                  <a:cubicBezTo>
                    <a:pt x="3995" y="2762"/>
                    <a:pt x="3995" y="2785"/>
                    <a:pt x="3995" y="2831"/>
                  </a:cubicBezTo>
                  <a:cubicBezTo>
                    <a:pt x="3950" y="2854"/>
                    <a:pt x="3927" y="2899"/>
                    <a:pt x="3927" y="2968"/>
                  </a:cubicBezTo>
                  <a:cubicBezTo>
                    <a:pt x="3904" y="3036"/>
                    <a:pt x="3927" y="3105"/>
                    <a:pt x="3927" y="3173"/>
                  </a:cubicBezTo>
                  <a:lnTo>
                    <a:pt x="3927" y="3356"/>
                  </a:lnTo>
                  <a:cubicBezTo>
                    <a:pt x="3950" y="3447"/>
                    <a:pt x="3950" y="3516"/>
                    <a:pt x="3973" y="3607"/>
                  </a:cubicBezTo>
                  <a:cubicBezTo>
                    <a:pt x="3973" y="3698"/>
                    <a:pt x="3973" y="3790"/>
                    <a:pt x="3973" y="3881"/>
                  </a:cubicBezTo>
                  <a:cubicBezTo>
                    <a:pt x="3973" y="3949"/>
                    <a:pt x="3973" y="3995"/>
                    <a:pt x="3973" y="4063"/>
                  </a:cubicBezTo>
                  <a:cubicBezTo>
                    <a:pt x="3973" y="4132"/>
                    <a:pt x="3973" y="4178"/>
                    <a:pt x="3973" y="4246"/>
                  </a:cubicBezTo>
                  <a:cubicBezTo>
                    <a:pt x="3973" y="4360"/>
                    <a:pt x="3973" y="4474"/>
                    <a:pt x="3973" y="4588"/>
                  </a:cubicBezTo>
                  <a:cubicBezTo>
                    <a:pt x="3950" y="4794"/>
                    <a:pt x="3950" y="4999"/>
                    <a:pt x="3950" y="5205"/>
                  </a:cubicBezTo>
                  <a:cubicBezTo>
                    <a:pt x="3927" y="5410"/>
                    <a:pt x="3927" y="5616"/>
                    <a:pt x="3904" y="5798"/>
                  </a:cubicBezTo>
                  <a:cubicBezTo>
                    <a:pt x="3904" y="5889"/>
                    <a:pt x="3904" y="5981"/>
                    <a:pt x="3904" y="6072"/>
                  </a:cubicBezTo>
                  <a:cubicBezTo>
                    <a:pt x="3904" y="6118"/>
                    <a:pt x="3904" y="6141"/>
                    <a:pt x="3881" y="6186"/>
                  </a:cubicBezTo>
                  <a:cubicBezTo>
                    <a:pt x="3881" y="6232"/>
                    <a:pt x="3881" y="6300"/>
                    <a:pt x="3881" y="6369"/>
                  </a:cubicBezTo>
                  <a:cubicBezTo>
                    <a:pt x="3881" y="6392"/>
                    <a:pt x="3881" y="6392"/>
                    <a:pt x="3881" y="6414"/>
                  </a:cubicBezTo>
                  <a:cubicBezTo>
                    <a:pt x="3836" y="6620"/>
                    <a:pt x="3813" y="6825"/>
                    <a:pt x="3767" y="7031"/>
                  </a:cubicBezTo>
                  <a:cubicBezTo>
                    <a:pt x="3744" y="7213"/>
                    <a:pt x="3699" y="7396"/>
                    <a:pt x="3676" y="7579"/>
                  </a:cubicBezTo>
                  <a:cubicBezTo>
                    <a:pt x="3653" y="7693"/>
                    <a:pt x="3607" y="7807"/>
                    <a:pt x="3585" y="7898"/>
                  </a:cubicBezTo>
                  <a:cubicBezTo>
                    <a:pt x="3585" y="7944"/>
                    <a:pt x="3585" y="7989"/>
                    <a:pt x="3562" y="8035"/>
                  </a:cubicBezTo>
                  <a:cubicBezTo>
                    <a:pt x="3539" y="8126"/>
                    <a:pt x="3516" y="8218"/>
                    <a:pt x="3493" y="8309"/>
                  </a:cubicBezTo>
                  <a:cubicBezTo>
                    <a:pt x="3493" y="8355"/>
                    <a:pt x="3493" y="8377"/>
                    <a:pt x="3470" y="8423"/>
                  </a:cubicBezTo>
                  <a:cubicBezTo>
                    <a:pt x="3470" y="8492"/>
                    <a:pt x="3448" y="8583"/>
                    <a:pt x="3425" y="8651"/>
                  </a:cubicBezTo>
                  <a:cubicBezTo>
                    <a:pt x="3402" y="8674"/>
                    <a:pt x="3402" y="8697"/>
                    <a:pt x="3379" y="8720"/>
                  </a:cubicBezTo>
                  <a:cubicBezTo>
                    <a:pt x="3356" y="8788"/>
                    <a:pt x="3333" y="8834"/>
                    <a:pt x="3311" y="8902"/>
                  </a:cubicBezTo>
                  <a:cubicBezTo>
                    <a:pt x="3265" y="8971"/>
                    <a:pt x="3242" y="9039"/>
                    <a:pt x="3219" y="9108"/>
                  </a:cubicBezTo>
                  <a:cubicBezTo>
                    <a:pt x="3219" y="9153"/>
                    <a:pt x="3197" y="9199"/>
                    <a:pt x="3174" y="9268"/>
                  </a:cubicBezTo>
                  <a:cubicBezTo>
                    <a:pt x="3151" y="9359"/>
                    <a:pt x="3105" y="9450"/>
                    <a:pt x="3082" y="9542"/>
                  </a:cubicBezTo>
                  <a:cubicBezTo>
                    <a:pt x="3014" y="9770"/>
                    <a:pt x="2945" y="9998"/>
                    <a:pt x="2877" y="10226"/>
                  </a:cubicBezTo>
                  <a:cubicBezTo>
                    <a:pt x="2854" y="10318"/>
                    <a:pt x="2831" y="10409"/>
                    <a:pt x="2786" y="10500"/>
                  </a:cubicBezTo>
                  <a:cubicBezTo>
                    <a:pt x="2740" y="10591"/>
                    <a:pt x="2694" y="10683"/>
                    <a:pt x="2649" y="10751"/>
                  </a:cubicBezTo>
                  <a:cubicBezTo>
                    <a:pt x="2603" y="10843"/>
                    <a:pt x="2557" y="10934"/>
                    <a:pt x="2512" y="11048"/>
                  </a:cubicBezTo>
                  <a:cubicBezTo>
                    <a:pt x="2398" y="11253"/>
                    <a:pt x="2306" y="11459"/>
                    <a:pt x="2215" y="11687"/>
                  </a:cubicBezTo>
                  <a:cubicBezTo>
                    <a:pt x="2032" y="12052"/>
                    <a:pt x="1873" y="12417"/>
                    <a:pt x="1736" y="12806"/>
                  </a:cubicBezTo>
                  <a:cubicBezTo>
                    <a:pt x="1690" y="12920"/>
                    <a:pt x="1644" y="13034"/>
                    <a:pt x="1599" y="13148"/>
                  </a:cubicBezTo>
                  <a:cubicBezTo>
                    <a:pt x="1576" y="13216"/>
                    <a:pt x="1553" y="13262"/>
                    <a:pt x="1553" y="13308"/>
                  </a:cubicBezTo>
                  <a:cubicBezTo>
                    <a:pt x="1530" y="13353"/>
                    <a:pt x="1530" y="13376"/>
                    <a:pt x="1530" y="13399"/>
                  </a:cubicBezTo>
                  <a:lnTo>
                    <a:pt x="1507" y="13467"/>
                  </a:lnTo>
                  <a:cubicBezTo>
                    <a:pt x="1485" y="13490"/>
                    <a:pt x="1485" y="13536"/>
                    <a:pt x="1462" y="13582"/>
                  </a:cubicBezTo>
                  <a:cubicBezTo>
                    <a:pt x="1462" y="13604"/>
                    <a:pt x="1462" y="13627"/>
                    <a:pt x="1485" y="13650"/>
                  </a:cubicBezTo>
                  <a:cubicBezTo>
                    <a:pt x="1462" y="13719"/>
                    <a:pt x="1439" y="13764"/>
                    <a:pt x="1393" y="13810"/>
                  </a:cubicBezTo>
                  <a:cubicBezTo>
                    <a:pt x="1348" y="13901"/>
                    <a:pt x="1302" y="13970"/>
                    <a:pt x="1279" y="14038"/>
                  </a:cubicBezTo>
                  <a:cubicBezTo>
                    <a:pt x="1234" y="14084"/>
                    <a:pt x="1211" y="14129"/>
                    <a:pt x="1188" y="14198"/>
                  </a:cubicBezTo>
                  <a:cubicBezTo>
                    <a:pt x="1165" y="14266"/>
                    <a:pt x="1119" y="14312"/>
                    <a:pt x="1097" y="14380"/>
                  </a:cubicBezTo>
                  <a:cubicBezTo>
                    <a:pt x="1051" y="14472"/>
                    <a:pt x="1005" y="14563"/>
                    <a:pt x="960" y="14654"/>
                  </a:cubicBezTo>
                  <a:cubicBezTo>
                    <a:pt x="914" y="14746"/>
                    <a:pt x="891" y="14837"/>
                    <a:pt x="845" y="14928"/>
                  </a:cubicBezTo>
                  <a:cubicBezTo>
                    <a:pt x="845" y="14928"/>
                    <a:pt x="845" y="14951"/>
                    <a:pt x="845" y="14951"/>
                  </a:cubicBezTo>
                  <a:cubicBezTo>
                    <a:pt x="754" y="15088"/>
                    <a:pt x="709" y="15248"/>
                    <a:pt x="640" y="15385"/>
                  </a:cubicBezTo>
                  <a:cubicBezTo>
                    <a:pt x="572" y="15499"/>
                    <a:pt x="503" y="15613"/>
                    <a:pt x="435" y="15727"/>
                  </a:cubicBezTo>
                  <a:cubicBezTo>
                    <a:pt x="389" y="15841"/>
                    <a:pt x="321" y="15978"/>
                    <a:pt x="252" y="16092"/>
                  </a:cubicBezTo>
                  <a:cubicBezTo>
                    <a:pt x="206" y="16138"/>
                    <a:pt x="184" y="16206"/>
                    <a:pt x="138" y="16275"/>
                  </a:cubicBezTo>
                  <a:cubicBezTo>
                    <a:pt x="138" y="16298"/>
                    <a:pt x="115" y="16321"/>
                    <a:pt x="92" y="16343"/>
                  </a:cubicBezTo>
                  <a:cubicBezTo>
                    <a:pt x="92" y="16366"/>
                    <a:pt x="92" y="16366"/>
                    <a:pt x="69" y="16389"/>
                  </a:cubicBezTo>
                  <a:cubicBezTo>
                    <a:pt x="69" y="16412"/>
                    <a:pt x="47" y="16435"/>
                    <a:pt x="47" y="16458"/>
                  </a:cubicBezTo>
                  <a:cubicBezTo>
                    <a:pt x="24" y="16458"/>
                    <a:pt x="24" y="16480"/>
                    <a:pt x="24" y="16480"/>
                  </a:cubicBezTo>
                  <a:cubicBezTo>
                    <a:pt x="24" y="16503"/>
                    <a:pt x="1" y="16526"/>
                    <a:pt x="1" y="16549"/>
                  </a:cubicBezTo>
                  <a:cubicBezTo>
                    <a:pt x="1" y="16572"/>
                    <a:pt x="1" y="16617"/>
                    <a:pt x="24" y="16640"/>
                  </a:cubicBezTo>
                  <a:cubicBezTo>
                    <a:pt x="47" y="16686"/>
                    <a:pt x="92" y="16709"/>
                    <a:pt x="138" y="16731"/>
                  </a:cubicBezTo>
                  <a:cubicBezTo>
                    <a:pt x="138" y="16754"/>
                    <a:pt x="115" y="16777"/>
                    <a:pt x="115" y="16800"/>
                  </a:cubicBezTo>
                  <a:cubicBezTo>
                    <a:pt x="115" y="16846"/>
                    <a:pt x="92" y="16891"/>
                    <a:pt x="115" y="16914"/>
                  </a:cubicBezTo>
                  <a:cubicBezTo>
                    <a:pt x="115" y="16960"/>
                    <a:pt x="138" y="16983"/>
                    <a:pt x="161" y="17005"/>
                  </a:cubicBezTo>
                  <a:cubicBezTo>
                    <a:pt x="161" y="17028"/>
                    <a:pt x="184" y="17051"/>
                    <a:pt x="206" y="17051"/>
                  </a:cubicBezTo>
                  <a:cubicBezTo>
                    <a:pt x="229" y="17074"/>
                    <a:pt x="275" y="17097"/>
                    <a:pt x="298" y="17097"/>
                  </a:cubicBezTo>
                  <a:cubicBezTo>
                    <a:pt x="343" y="17097"/>
                    <a:pt x="389" y="17074"/>
                    <a:pt x="435" y="17074"/>
                  </a:cubicBezTo>
                  <a:cubicBezTo>
                    <a:pt x="457" y="17051"/>
                    <a:pt x="480" y="17028"/>
                    <a:pt x="503" y="17005"/>
                  </a:cubicBezTo>
                  <a:cubicBezTo>
                    <a:pt x="526" y="17028"/>
                    <a:pt x="572" y="17051"/>
                    <a:pt x="594" y="17051"/>
                  </a:cubicBezTo>
                  <a:cubicBezTo>
                    <a:pt x="594" y="17074"/>
                    <a:pt x="594" y="17097"/>
                    <a:pt x="617" y="17119"/>
                  </a:cubicBezTo>
                  <a:cubicBezTo>
                    <a:pt x="617" y="17165"/>
                    <a:pt x="617" y="17188"/>
                    <a:pt x="640" y="17211"/>
                  </a:cubicBezTo>
                  <a:cubicBezTo>
                    <a:pt x="663" y="17234"/>
                    <a:pt x="709" y="17256"/>
                    <a:pt x="731" y="17279"/>
                  </a:cubicBezTo>
                  <a:cubicBezTo>
                    <a:pt x="750" y="17285"/>
                    <a:pt x="768" y="17288"/>
                    <a:pt x="786" y="17288"/>
                  </a:cubicBezTo>
                  <a:cubicBezTo>
                    <a:pt x="835" y="17288"/>
                    <a:pt x="881" y="17267"/>
                    <a:pt x="914" y="17234"/>
                  </a:cubicBezTo>
                  <a:cubicBezTo>
                    <a:pt x="982" y="17188"/>
                    <a:pt x="1028" y="17119"/>
                    <a:pt x="1074" y="17051"/>
                  </a:cubicBezTo>
                  <a:cubicBezTo>
                    <a:pt x="1097" y="17005"/>
                    <a:pt x="1119" y="16983"/>
                    <a:pt x="1142" y="16937"/>
                  </a:cubicBezTo>
                  <a:cubicBezTo>
                    <a:pt x="1165" y="16914"/>
                    <a:pt x="1188" y="16891"/>
                    <a:pt x="1188" y="16868"/>
                  </a:cubicBezTo>
                  <a:cubicBezTo>
                    <a:pt x="1211" y="16846"/>
                    <a:pt x="1234" y="16846"/>
                    <a:pt x="1256" y="16823"/>
                  </a:cubicBezTo>
                  <a:cubicBezTo>
                    <a:pt x="1279" y="16800"/>
                    <a:pt x="1302" y="16754"/>
                    <a:pt x="1325" y="16731"/>
                  </a:cubicBezTo>
                  <a:cubicBezTo>
                    <a:pt x="1348" y="16686"/>
                    <a:pt x="1370" y="16640"/>
                    <a:pt x="1416" y="16617"/>
                  </a:cubicBezTo>
                  <a:cubicBezTo>
                    <a:pt x="1439" y="16549"/>
                    <a:pt x="1462" y="16503"/>
                    <a:pt x="1507" y="16458"/>
                  </a:cubicBezTo>
                  <a:cubicBezTo>
                    <a:pt x="1553" y="16366"/>
                    <a:pt x="1622" y="16275"/>
                    <a:pt x="1667" y="16184"/>
                  </a:cubicBezTo>
                  <a:cubicBezTo>
                    <a:pt x="1781" y="16001"/>
                    <a:pt x="1873" y="15841"/>
                    <a:pt x="1964" y="15659"/>
                  </a:cubicBezTo>
                  <a:cubicBezTo>
                    <a:pt x="2078" y="15476"/>
                    <a:pt x="2192" y="15293"/>
                    <a:pt x="2283" y="15111"/>
                  </a:cubicBezTo>
                  <a:cubicBezTo>
                    <a:pt x="2398" y="14905"/>
                    <a:pt x="2512" y="14723"/>
                    <a:pt x="2603" y="14517"/>
                  </a:cubicBezTo>
                  <a:cubicBezTo>
                    <a:pt x="2649" y="14426"/>
                    <a:pt x="2694" y="14312"/>
                    <a:pt x="2740" y="14221"/>
                  </a:cubicBezTo>
                  <a:cubicBezTo>
                    <a:pt x="2786" y="14107"/>
                    <a:pt x="2831" y="14015"/>
                    <a:pt x="2877" y="13924"/>
                  </a:cubicBezTo>
                  <a:cubicBezTo>
                    <a:pt x="2923" y="13833"/>
                    <a:pt x="2968" y="13741"/>
                    <a:pt x="3014" y="13650"/>
                  </a:cubicBezTo>
                  <a:cubicBezTo>
                    <a:pt x="3037" y="13627"/>
                    <a:pt x="3082" y="13604"/>
                    <a:pt x="3105" y="13536"/>
                  </a:cubicBezTo>
                  <a:cubicBezTo>
                    <a:pt x="3174" y="13353"/>
                    <a:pt x="3265" y="13125"/>
                    <a:pt x="3333" y="12920"/>
                  </a:cubicBezTo>
                  <a:cubicBezTo>
                    <a:pt x="3402" y="12737"/>
                    <a:pt x="3470" y="12532"/>
                    <a:pt x="3516" y="12349"/>
                  </a:cubicBezTo>
                  <a:cubicBezTo>
                    <a:pt x="3585" y="12166"/>
                    <a:pt x="3653" y="11984"/>
                    <a:pt x="3699" y="11824"/>
                  </a:cubicBezTo>
                  <a:cubicBezTo>
                    <a:pt x="3721" y="11756"/>
                    <a:pt x="3767" y="11687"/>
                    <a:pt x="3790" y="11596"/>
                  </a:cubicBezTo>
                  <a:cubicBezTo>
                    <a:pt x="3790" y="11550"/>
                    <a:pt x="3813" y="11527"/>
                    <a:pt x="3836" y="11482"/>
                  </a:cubicBezTo>
                  <a:cubicBezTo>
                    <a:pt x="3858" y="11413"/>
                    <a:pt x="3881" y="11345"/>
                    <a:pt x="3881" y="11276"/>
                  </a:cubicBezTo>
                  <a:cubicBezTo>
                    <a:pt x="3904" y="11253"/>
                    <a:pt x="3904" y="11208"/>
                    <a:pt x="3904" y="11185"/>
                  </a:cubicBezTo>
                  <a:cubicBezTo>
                    <a:pt x="3927" y="11116"/>
                    <a:pt x="3950" y="11048"/>
                    <a:pt x="3973" y="10980"/>
                  </a:cubicBezTo>
                  <a:cubicBezTo>
                    <a:pt x="3995" y="10957"/>
                    <a:pt x="4018" y="10934"/>
                    <a:pt x="4018" y="10911"/>
                  </a:cubicBezTo>
                  <a:cubicBezTo>
                    <a:pt x="4041" y="10865"/>
                    <a:pt x="4064" y="10820"/>
                    <a:pt x="4064" y="10774"/>
                  </a:cubicBezTo>
                  <a:cubicBezTo>
                    <a:pt x="4087" y="10706"/>
                    <a:pt x="4087" y="10660"/>
                    <a:pt x="4110" y="10614"/>
                  </a:cubicBezTo>
                  <a:cubicBezTo>
                    <a:pt x="4132" y="10500"/>
                    <a:pt x="4155" y="10409"/>
                    <a:pt x="4178" y="10318"/>
                  </a:cubicBezTo>
                  <a:cubicBezTo>
                    <a:pt x="4246" y="10112"/>
                    <a:pt x="4292" y="9884"/>
                    <a:pt x="4338" y="9656"/>
                  </a:cubicBezTo>
                  <a:cubicBezTo>
                    <a:pt x="4383" y="9450"/>
                    <a:pt x="4429" y="9222"/>
                    <a:pt x="4475" y="9017"/>
                  </a:cubicBezTo>
                  <a:cubicBezTo>
                    <a:pt x="4520" y="8788"/>
                    <a:pt x="4543" y="8583"/>
                    <a:pt x="4589" y="8377"/>
                  </a:cubicBezTo>
                  <a:cubicBezTo>
                    <a:pt x="4589" y="8309"/>
                    <a:pt x="4612" y="8240"/>
                    <a:pt x="4612" y="8172"/>
                  </a:cubicBezTo>
                  <a:cubicBezTo>
                    <a:pt x="4612" y="8126"/>
                    <a:pt x="4634" y="8081"/>
                    <a:pt x="4634" y="8035"/>
                  </a:cubicBezTo>
                  <a:cubicBezTo>
                    <a:pt x="4634" y="7967"/>
                    <a:pt x="4657" y="7898"/>
                    <a:pt x="4657" y="7830"/>
                  </a:cubicBezTo>
                  <a:cubicBezTo>
                    <a:pt x="4657" y="7784"/>
                    <a:pt x="4657" y="7761"/>
                    <a:pt x="4634" y="7738"/>
                  </a:cubicBezTo>
                  <a:cubicBezTo>
                    <a:pt x="4657" y="7693"/>
                    <a:pt x="4657" y="7670"/>
                    <a:pt x="4657" y="7624"/>
                  </a:cubicBezTo>
                  <a:cubicBezTo>
                    <a:pt x="4657" y="7579"/>
                    <a:pt x="4657" y="7533"/>
                    <a:pt x="4680" y="7464"/>
                  </a:cubicBezTo>
                  <a:cubicBezTo>
                    <a:pt x="4680" y="7373"/>
                    <a:pt x="4703" y="7282"/>
                    <a:pt x="4703" y="7168"/>
                  </a:cubicBezTo>
                  <a:cubicBezTo>
                    <a:pt x="4726" y="7076"/>
                    <a:pt x="4726" y="6985"/>
                    <a:pt x="4726" y="6894"/>
                  </a:cubicBezTo>
                  <a:cubicBezTo>
                    <a:pt x="4794" y="6871"/>
                    <a:pt x="4817" y="6802"/>
                    <a:pt x="4817" y="6734"/>
                  </a:cubicBezTo>
                  <a:cubicBezTo>
                    <a:pt x="4840" y="6597"/>
                    <a:pt x="4840" y="6460"/>
                    <a:pt x="4840" y="6323"/>
                  </a:cubicBezTo>
                  <a:cubicBezTo>
                    <a:pt x="4840" y="6186"/>
                    <a:pt x="4840" y="6049"/>
                    <a:pt x="4840" y="5912"/>
                  </a:cubicBezTo>
                  <a:cubicBezTo>
                    <a:pt x="4840" y="5798"/>
                    <a:pt x="4840" y="5661"/>
                    <a:pt x="4817" y="5547"/>
                  </a:cubicBezTo>
                  <a:cubicBezTo>
                    <a:pt x="4817" y="5456"/>
                    <a:pt x="4817" y="5364"/>
                    <a:pt x="4817" y="5273"/>
                  </a:cubicBezTo>
                  <a:cubicBezTo>
                    <a:pt x="4817" y="5273"/>
                    <a:pt x="4817" y="5250"/>
                    <a:pt x="4817" y="5250"/>
                  </a:cubicBezTo>
                  <a:cubicBezTo>
                    <a:pt x="4817" y="5136"/>
                    <a:pt x="4817" y="4999"/>
                    <a:pt x="4840" y="4885"/>
                  </a:cubicBezTo>
                  <a:cubicBezTo>
                    <a:pt x="4840" y="4817"/>
                    <a:pt x="4840" y="4725"/>
                    <a:pt x="4840" y="4657"/>
                  </a:cubicBezTo>
                  <a:cubicBezTo>
                    <a:pt x="4840" y="4634"/>
                    <a:pt x="4840" y="4611"/>
                    <a:pt x="4840" y="4566"/>
                  </a:cubicBezTo>
                  <a:cubicBezTo>
                    <a:pt x="4840" y="4543"/>
                    <a:pt x="4840" y="4520"/>
                    <a:pt x="4840" y="4497"/>
                  </a:cubicBezTo>
                  <a:cubicBezTo>
                    <a:pt x="4840" y="4474"/>
                    <a:pt x="4840" y="4429"/>
                    <a:pt x="4840" y="4406"/>
                  </a:cubicBezTo>
                  <a:cubicBezTo>
                    <a:pt x="4840" y="4360"/>
                    <a:pt x="4817" y="4337"/>
                    <a:pt x="4794" y="4315"/>
                  </a:cubicBezTo>
                  <a:cubicBezTo>
                    <a:pt x="4794" y="4292"/>
                    <a:pt x="4771" y="4292"/>
                    <a:pt x="4749" y="4269"/>
                  </a:cubicBezTo>
                  <a:cubicBezTo>
                    <a:pt x="4749" y="4246"/>
                    <a:pt x="4749" y="4200"/>
                    <a:pt x="4726" y="4178"/>
                  </a:cubicBezTo>
                  <a:cubicBezTo>
                    <a:pt x="4726" y="4155"/>
                    <a:pt x="4726" y="4132"/>
                    <a:pt x="4726" y="4109"/>
                  </a:cubicBezTo>
                  <a:cubicBezTo>
                    <a:pt x="4726" y="4041"/>
                    <a:pt x="4726" y="3949"/>
                    <a:pt x="4703" y="3881"/>
                  </a:cubicBezTo>
                  <a:cubicBezTo>
                    <a:pt x="4703" y="3835"/>
                    <a:pt x="4703" y="3790"/>
                    <a:pt x="4703" y="3744"/>
                  </a:cubicBezTo>
                  <a:cubicBezTo>
                    <a:pt x="4703" y="3653"/>
                    <a:pt x="4680" y="3538"/>
                    <a:pt x="4680" y="3447"/>
                  </a:cubicBezTo>
                  <a:cubicBezTo>
                    <a:pt x="4657" y="3242"/>
                    <a:pt x="4612" y="3059"/>
                    <a:pt x="4566" y="2854"/>
                  </a:cubicBezTo>
                  <a:cubicBezTo>
                    <a:pt x="4543" y="2762"/>
                    <a:pt x="4520" y="2694"/>
                    <a:pt x="4498" y="2603"/>
                  </a:cubicBezTo>
                  <a:cubicBezTo>
                    <a:pt x="4475" y="2511"/>
                    <a:pt x="4452" y="2397"/>
                    <a:pt x="4429" y="2283"/>
                  </a:cubicBezTo>
                  <a:cubicBezTo>
                    <a:pt x="4406" y="2192"/>
                    <a:pt x="4383" y="2100"/>
                    <a:pt x="4361" y="1986"/>
                  </a:cubicBezTo>
                  <a:cubicBezTo>
                    <a:pt x="4315" y="1849"/>
                    <a:pt x="4292" y="1712"/>
                    <a:pt x="4224" y="1575"/>
                  </a:cubicBezTo>
                  <a:cubicBezTo>
                    <a:pt x="4201" y="1530"/>
                    <a:pt x="4178" y="1484"/>
                    <a:pt x="4132" y="1484"/>
                  </a:cubicBezTo>
                  <a:cubicBezTo>
                    <a:pt x="4132" y="1484"/>
                    <a:pt x="4132" y="1461"/>
                    <a:pt x="4110" y="1461"/>
                  </a:cubicBezTo>
                  <a:cubicBezTo>
                    <a:pt x="4087" y="1416"/>
                    <a:pt x="4041" y="1370"/>
                    <a:pt x="3995" y="1370"/>
                  </a:cubicBezTo>
                  <a:cubicBezTo>
                    <a:pt x="3995" y="1370"/>
                    <a:pt x="3995" y="1347"/>
                    <a:pt x="3995" y="1347"/>
                  </a:cubicBezTo>
                  <a:cubicBezTo>
                    <a:pt x="3973" y="1256"/>
                    <a:pt x="3950" y="1187"/>
                    <a:pt x="3927" y="1096"/>
                  </a:cubicBezTo>
                  <a:cubicBezTo>
                    <a:pt x="3927" y="1096"/>
                    <a:pt x="3927" y="1073"/>
                    <a:pt x="3904" y="1051"/>
                  </a:cubicBezTo>
                  <a:cubicBezTo>
                    <a:pt x="3904" y="1051"/>
                    <a:pt x="3904" y="1028"/>
                    <a:pt x="3881" y="1028"/>
                  </a:cubicBezTo>
                  <a:cubicBezTo>
                    <a:pt x="3858" y="936"/>
                    <a:pt x="3836" y="845"/>
                    <a:pt x="3813" y="754"/>
                  </a:cubicBezTo>
                  <a:cubicBezTo>
                    <a:pt x="3767" y="662"/>
                    <a:pt x="3721" y="548"/>
                    <a:pt x="3699" y="434"/>
                  </a:cubicBezTo>
                  <a:cubicBezTo>
                    <a:pt x="3676" y="366"/>
                    <a:pt x="3653" y="297"/>
                    <a:pt x="3630" y="229"/>
                  </a:cubicBezTo>
                  <a:cubicBezTo>
                    <a:pt x="3607" y="206"/>
                    <a:pt x="3585" y="183"/>
                    <a:pt x="3539" y="183"/>
                  </a:cubicBezTo>
                  <a:cubicBezTo>
                    <a:pt x="3539" y="138"/>
                    <a:pt x="3516" y="92"/>
                    <a:pt x="3493" y="46"/>
                  </a:cubicBezTo>
                  <a:cubicBezTo>
                    <a:pt x="3493" y="23"/>
                    <a:pt x="3470" y="1"/>
                    <a:pt x="344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9"/>
            <p:cNvSpPr/>
            <p:nvPr/>
          </p:nvSpPr>
          <p:spPr>
            <a:xfrm>
              <a:off x="6888825" y="2347625"/>
              <a:ext cx="86775" cy="121000"/>
            </a:xfrm>
            <a:custGeom>
              <a:avLst/>
              <a:gdLst/>
              <a:ahLst/>
              <a:cxnLst/>
              <a:rect l="l" t="t" r="r" b="b"/>
              <a:pathLst>
                <a:path w="3471" h="4840" extrusionOk="0">
                  <a:moveTo>
                    <a:pt x="2900" y="1"/>
                  </a:moveTo>
                  <a:cubicBezTo>
                    <a:pt x="2877" y="1"/>
                    <a:pt x="2831" y="23"/>
                    <a:pt x="2808" y="23"/>
                  </a:cubicBezTo>
                  <a:cubicBezTo>
                    <a:pt x="2808" y="46"/>
                    <a:pt x="2808" y="46"/>
                    <a:pt x="2808" y="46"/>
                  </a:cubicBezTo>
                  <a:lnTo>
                    <a:pt x="2763" y="46"/>
                  </a:lnTo>
                  <a:cubicBezTo>
                    <a:pt x="2740" y="69"/>
                    <a:pt x="2740" y="92"/>
                    <a:pt x="2717" y="115"/>
                  </a:cubicBezTo>
                  <a:cubicBezTo>
                    <a:pt x="2694" y="138"/>
                    <a:pt x="2672" y="160"/>
                    <a:pt x="2672" y="183"/>
                  </a:cubicBezTo>
                  <a:cubicBezTo>
                    <a:pt x="2626" y="252"/>
                    <a:pt x="2580" y="297"/>
                    <a:pt x="2535" y="366"/>
                  </a:cubicBezTo>
                  <a:cubicBezTo>
                    <a:pt x="2466" y="457"/>
                    <a:pt x="2420" y="548"/>
                    <a:pt x="2352" y="640"/>
                  </a:cubicBezTo>
                  <a:cubicBezTo>
                    <a:pt x="2283" y="754"/>
                    <a:pt x="2192" y="891"/>
                    <a:pt x="2124" y="1005"/>
                  </a:cubicBezTo>
                  <a:cubicBezTo>
                    <a:pt x="2101" y="1051"/>
                    <a:pt x="2055" y="1096"/>
                    <a:pt x="2032" y="1142"/>
                  </a:cubicBezTo>
                  <a:cubicBezTo>
                    <a:pt x="1964" y="1256"/>
                    <a:pt x="1895" y="1370"/>
                    <a:pt x="1827" y="1484"/>
                  </a:cubicBezTo>
                  <a:cubicBezTo>
                    <a:pt x="1759" y="1576"/>
                    <a:pt x="1713" y="1667"/>
                    <a:pt x="1667" y="1735"/>
                  </a:cubicBezTo>
                  <a:cubicBezTo>
                    <a:pt x="1576" y="1918"/>
                    <a:pt x="1462" y="2078"/>
                    <a:pt x="1370" y="2238"/>
                  </a:cubicBezTo>
                  <a:cubicBezTo>
                    <a:pt x="1348" y="2283"/>
                    <a:pt x="1325" y="2329"/>
                    <a:pt x="1302" y="2374"/>
                  </a:cubicBezTo>
                  <a:lnTo>
                    <a:pt x="1279" y="2374"/>
                  </a:lnTo>
                  <a:cubicBezTo>
                    <a:pt x="1256" y="2397"/>
                    <a:pt x="1234" y="2420"/>
                    <a:pt x="1234" y="2443"/>
                  </a:cubicBezTo>
                  <a:cubicBezTo>
                    <a:pt x="1211" y="2443"/>
                    <a:pt x="1211" y="2466"/>
                    <a:pt x="1188" y="2489"/>
                  </a:cubicBezTo>
                  <a:cubicBezTo>
                    <a:pt x="1165" y="2511"/>
                    <a:pt x="1142" y="2557"/>
                    <a:pt x="1119" y="2580"/>
                  </a:cubicBezTo>
                  <a:cubicBezTo>
                    <a:pt x="1074" y="2626"/>
                    <a:pt x="1051" y="2671"/>
                    <a:pt x="1005" y="2717"/>
                  </a:cubicBezTo>
                  <a:cubicBezTo>
                    <a:pt x="982" y="2762"/>
                    <a:pt x="937" y="2785"/>
                    <a:pt x="914" y="2831"/>
                  </a:cubicBezTo>
                  <a:cubicBezTo>
                    <a:pt x="868" y="2899"/>
                    <a:pt x="845" y="2945"/>
                    <a:pt x="800" y="2991"/>
                  </a:cubicBezTo>
                  <a:cubicBezTo>
                    <a:pt x="686" y="3151"/>
                    <a:pt x="572" y="3310"/>
                    <a:pt x="480" y="3470"/>
                  </a:cubicBezTo>
                  <a:cubicBezTo>
                    <a:pt x="435" y="3516"/>
                    <a:pt x="412" y="3584"/>
                    <a:pt x="389" y="3630"/>
                  </a:cubicBezTo>
                  <a:cubicBezTo>
                    <a:pt x="343" y="3676"/>
                    <a:pt x="321" y="3721"/>
                    <a:pt x="298" y="3744"/>
                  </a:cubicBezTo>
                  <a:cubicBezTo>
                    <a:pt x="229" y="3835"/>
                    <a:pt x="184" y="3904"/>
                    <a:pt x="115" y="3972"/>
                  </a:cubicBezTo>
                  <a:cubicBezTo>
                    <a:pt x="115" y="3995"/>
                    <a:pt x="115" y="3995"/>
                    <a:pt x="115" y="3995"/>
                  </a:cubicBezTo>
                  <a:cubicBezTo>
                    <a:pt x="92" y="4018"/>
                    <a:pt x="47" y="4041"/>
                    <a:pt x="47" y="4064"/>
                  </a:cubicBezTo>
                  <a:cubicBezTo>
                    <a:pt x="24" y="4086"/>
                    <a:pt x="1" y="4132"/>
                    <a:pt x="1" y="4155"/>
                  </a:cubicBezTo>
                  <a:cubicBezTo>
                    <a:pt x="1" y="4200"/>
                    <a:pt x="24" y="4223"/>
                    <a:pt x="24" y="4246"/>
                  </a:cubicBezTo>
                  <a:cubicBezTo>
                    <a:pt x="24" y="4269"/>
                    <a:pt x="47" y="4292"/>
                    <a:pt x="47" y="4315"/>
                  </a:cubicBezTo>
                  <a:cubicBezTo>
                    <a:pt x="69" y="4315"/>
                    <a:pt x="69" y="4337"/>
                    <a:pt x="92" y="4337"/>
                  </a:cubicBezTo>
                  <a:cubicBezTo>
                    <a:pt x="115" y="4360"/>
                    <a:pt x="138" y="4406"/>
                    <a:pt x="184" y="4406"/>
                  </a:cubicBezTo>
                  <a:cubicBezTo>
                    <a:pt x="206" y="4429"/>
                    <a:pt x="206" y="4429"/>
                    <a:pt x="229" y="4452"/>
                  </a:cubicBezTo>
                  <a:cubicBezTo>
                    <a:pt x="275" y="4474"/>
                    <a:pt x="298" y="4474"/>
                    <a:pt x="343" y="4497"/>
                  </a:cubicBezTo>
                  <a:cubicBezTo>
                    <a:pt x="366" y="4566"/>
                    <a:pt x="412" y="4611"/>
                    <a:pt x="457" y="4657"/>
                  </a:cubicBezTo>
                  <a:cubicBezTo>
                    <a:pt x="480" y="4680"/>
                    <a:pt x="503" y="4703"/>
                    <a:pt x="526" y="4703"/>
                  </a:cubicBezTo>
                  <a:cubicBezTo>
                    <a:pt x="549" y="4725"/>
                    <a:pt x="572" y="4748"/>
                    <a:pt x="594" y="4771"/>
                  </a:cubicBezTo>
                  <a:cubicBezTo>
                    <a:pt x="640" y="4771"/>
                    <a:pt x="663" y="4794"/>
                    <a:pt x="709" y="4794"/>
                  </a:cubicBezTo>
                  <a:cubicBezTo>
                    <a:pt x="731" y="4817"/>
                    <a:pt x="777" y="4817"/>
                    <a:pt x="823" y="4840"/>
                  </a:cubicBezTo>
                  <a:cubicBezTo>
                    <a:pt x="868" y="4840"/>
                    <a:pt x="891" y="4840"/>
                    <a:pt x="937" y="4817"/>
                  </a:cubicBezTo>
                  <a:cubicBezTo>
                    <a:pt x="982" y="4817"/>
                    <a:pt x="1028" y="4794"/>
                    <a:pt x="1074" y="4771"/>
                  </a:cubicBezTo>
                  <a:cubicBezTo>
                    <a:pt x="1074" y="4748"/>
                    <a:pt x="1097" y="4748"/>
                    <a:pt x="1097" y="4725"/>
                  </a:cubicBezTo>
                  <a:cubicBezTo>
                    <a:pt x="1119" y="4725"/>
                    <a:pt x="1142" y="4703"/>
                    <a:pt x="1165" y="4680"/>
                  </a:cubicBezTo>
                  <a:cubicBezTo>
                    <a:pt x="1188" y="4634"/>
                    <a:pt x="1211" y="4611"/>
                    <a:pt x="1234" y="4589"/>
                  </a:cubicBezTo>
                  <a:cubicBezTo>
                    <a:pt x="1256" y="4566"/>
                    <a:pt x="1279" y="4543"/>
                    <a:pt x="1302" y="4497"/>
                  </a:cubicBezTo>
                  <a:cubicBezTo>
                    <a:pt x="1325" y="4474"/>
                    <a:pt x="1348" y="4429"/>
                    <a:pt x="1370" y="4406"/>
                  </a:cubicBezTo>
                  <a:cubicBezTo>
                    <a:pt x="1393" y="4360"/>
                    <a:pt x="1416" y="4315"/>
                    <a:pt x="1462" y="4269"/>
                  </a:cubicBezTo>
                  <a:cubicBezTo>
                    <a:pt x="1507" y="4200"/>
                    <a:pt x="1553" y="4155"/>
                    <a:pt x="1599" y="4086"/>
                  </a:cubicBezTo>
                  <a:cubicBezTo>
                    <a:pt x="1644" y="3995"/>
                    <a:pt x="1713" y="3927"/>
                    <a:pt x="1781" y="3835"/>
                  </a:cubicBezTo>
                  <a:cubicBezTo>
                    <a:pt x="1781" y="3835"/>
                    <a:pt x="1781" y="3812"/>
                    <a:pt x="1804" y="3812"/>
                  </a:cubicBezTo>
                  <a:cubicBezTo>
                    <a:pt x="1827" y="3812"/>
                    <a:pt x="1873" y="3812"/>
                    <a:pt x="1895" y="3790"/>
                  </a:cubicBezTo>
                  <a:cubicBezTo>
                    <a:pt x="1918" y="3790"/>
                    <a:pt x="1964" y="3767"/>
                    <a:pt x="1987" y="3721"/>
                  </a:cubicBezTo>
                  <a:lnTo>
                    <a:pt x="2010" y="3698"/>
                  </a:lnTo>
                  <a:cubicBezTo>
                    <a:pt x="2010" y="3676"/>
                    <a:pt x="2032" y="3653"/>
                    <a:pt x="2032" y="3630"/>
                  </a:cubicBezTo>
                  <a:cubicBezTo>
                    <a:pt x="2055" y="3584"/>
                    <a:pt x="2078" y="3539"/>
                    <a:pt x="2124" y="3493"/>
                  </a:cubicBezTo>
                  <a:cubicBezTo>
                    <a:pt x="2169" y="3402"/>
                    <a:pt x="2215" y="3310"/>
                    <a:pt x="2283" y="3219"/>
                  </a:cubicBezTo>
                  <a:cubicBezTo>
                    <a:pt x="2375" y="3036"/>
                    <a:pt x="2489" y="2854"/>
                    <a:pt x="2603" y="2671"/>
                  </a:cubicBezTo>
                  <a:cubicBezTo>
                    <a:pt x="2649" y="2603"/>
                    <a:pt x="2694" y="2534"/>
                    <a:pt x="2740" y="2443"/>
                  </a:cubicBezTo>
                  <a:cubicBezTo>
                    <a:pt x="2740" y="2443"/>
                    <a:pt x="2763" y="2420"/>
                    <a:pt x="2763" y="2397"/>
                  </a:cubicBezTo>
                  <a:cubicBezTo>
                    <a:pt x="2900" y="2215"/>
                    <a:pt x="3014" y="2032"/>
                    <a:pt x="3128" y="1827"/>
                  </a:cubicBezTo>
                  <a:cubicBezTo>
                    <a:pt x="3196" y="1758"/>
                    <a:pt x="3242" y="1667"/>
                    <a:pt x="3311" y="1576"/>
                  </a:cubicBezTo>
                  <a:cubicBezTo>
                    <a:pt x="3333" y="1553"/>
                    <a:pt x="3356" y="1507"/>
                    <a:pt x="3379" y="1461"/>
                  </a:cubicBezTo>
                  <a:cubicBezTo>
                    <a:pt x="3379" y="1439"/>
                    <a:pt x="3402" y="1416"/>
                    <a:pt x="3425" y="1393"/>
                  </a:cubicBezTo>
                  <a:cubicBezTo>
                    <a:pt x="3425" y="1370"/>
                    <a:pt x="3448" y="1370"/>
                    <a:pt x="3448" y="1324"/>
                  </a:cubicBezTo>
                  <a:cubicBezTo>
                    <a:pt x="3470" y="1302"/>
                    <a:pt x="3470" y="1256"/>
                    <a:pt x="3470" y="1210"/>
                  </a:cubicBezTo>
                  <a:cubicBezTo>
                    <a:pt x="3448" y="1142"/>
                    <a:pt x="3425" y="1096"/>
                    <a:pt x="3356" y="1073"/>
                  </a:cubicBezTo>
                  <a:cubicBezTo>
                    <a:pt x="3333" y="1028"/>
                    <a:pt x="3288" y="1005"/>
                    <a:pt x="3242" y="1005"/>
                  </a:cubicBezTo>
                  <a:lnTo>
                    <a:pt x="3219" y="1005"/>
                  </a:lnTo>
                  <a:cubicBezTo>
                    <a:pt x="3219" y="959"/>
                    <a:pt x="3196" y="936"/>
                    <a:pt x="3174" y="914"/>
                  </a:cubicBezTo>
                  <a:cubicBezTo>
                    <a:pt x="3151" y="891"/>
                    <a:pt x="3151" y="868"/>
                    <a:pt x="3128" y="868"/>
                  </a:cubicBezTo>
                  <a:cubicBezTo>
                    <a:pt x="3128" y="868"/>
                    <a:pt x="3128" y="845"/>
                    <a:pt x="3128" y="845"/>
                  </a:cubicBezTo>
                  <a:cubicBezTo>
                    <a:pt x="3128" y="800"/>
                    <a:pt x="3105" y="777"/>
                    <a:pt x="3082" y="754"/>
                  </a:cubicBezTo>
                  <a:cubicBezTo>
                    <a:pt x="3060" y="731"/>
                    <a:pt x="3037" y="708"/>
                    <a:pt x="3014" y="708"/>
                  </a:cubicBezTo>
                  <a:cubicBezTo>
                    <a:pt x="2991" y="708"/>
                    <a:pt x="2991" y="708"/>
                    <a:pt x="2968" y="685"/>
                  </a:cubicBezTo>
                  <a:cubicBezTo>
                    <a:pt x="2991" y="685"/>
                    <a:pt x="2991" y="663"/>
                    <a:pt x="2991" y="663"/>
                  </a:cubicBezTo>
                  <a:cubicBezTo>
                    <a:pt x="3014" y="640"/>
                    <a:pt x="3014" y="617"/>
                    <a:pt x="3014" y="571"/>
                  </a:cubicBezTo>
                  <a:cubicBezTo>
                    <a:pt x="2991" y="548"/>
                    <a:pt x="2968" y="503"/>
                    <a:pt x="2945" y="480"/>
                  </a:cubicBezTo>
                  <a:cubicBezTo>
                    <a:pt x="2927" y="471"/>
                    <a:pt x="2900" y="465"/>
                    <a:pt x="2872" y="465"/>
                  </a:cubicBezTo>
                  <a:cubicBezTo>
                    <a:pt x="2832" y="465"/>
                    <a:pt x="2790" y="476"/>
                    <a:pt x="2763" y="503"/>
                  </a:cubicBezTo>
                  <a:cubicBezTo>
                    <a:pt x="2831" y="411"/>
                    <a:pt x="2900" y="320"/>
                    <a:pt x="2968" y="229"/>
                  </a:cubicBezTo>
                  <a:cubicBezTo>
                    <a:pt x="2968" y="206"/>
                    <a:pt x="2991" y="206"/>
                    <a:pt x="2991" y="183"/>
                  </a:cubicBezTo>
                  <a:cubicBezTo>
                    <a:pt x="3037" y="138"/>
                    <a:pt x="3014" y="69"/>
                    <a:pt x="2968" y="23"/>
                  </a:cubicBezTo>
                  <a:cubicBezTo>
                    <a:pt x="2945" y="1"/>
                    <a:pt x="2923" y="1"/>
                    <a:pt x="290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9"/>
            <p:cNvSpPr/>
            <p:nvPr/>
          </p:nvSpPr>
          <p:spPr>
            <a:xfrm>
              <a:off x="6555575" y="1972150"/>
              <a:ext cx="101600" cy="216300"/>
            </a:xfrm>
            <a:custGeom>
              <a:avLst/>
              <a:gdLst/>
              <a:ahLst/>
              <a:cxnLst/>
              <a:rect l="l" t="t" r="r" b="b"/>
              <a:pathLst>
                <a:path w="4064" h="8652" extrusionOk="0">
                  <a:moveTo>
                    <a:pt x="1827" y="1"/>
                  </a:moveTo>
                  <a:cubicBezTo>
                    <a:pt x="1804" y="23"/>
                    <a:pt x="1759" y="23"/>
                    <a:pt x="1736" y="46"/>
                  </a:cubicBezTo>
                  <a:cubicBezTo>
                    <a:pt x="1736" y="23"/>
                    <a:pt x="1690" y="23"/>
                    <a:pt x="1667" y="23"/>
                  </a:cubicBezTo>
                  <a:lnTo>
                    <a:pt x="1622" y="23"/>
                  </a:lnTo>
                  <a:cubicBezTo>
                    <a:pt x="1462" y="23"/>
                    <a:pt x="1302" y="46"/>
                    <a:pt x="1188" y="46"/>
                  </a:cubicBezTo>
                  <a:cubicBezTo>
                    <a:pt x="1097" y="69"/>
                    <a:pt x="1005" y="69"/>
                    <a:pt x="960" y="115"/>
                  </a:cubicBezTo>
                  <a:cubicBezTo>
                    <a:pt x="846" y="183"/>
                    <a:pt x="800" y="320"/>
                    <a:pt x="754" y="411"/>
                  </a:cubicBezTo>
                  <a:cubicBezTo>
                    <a:pt x="709" y="594"/>
                    <a:pt x="663" y="754"/>
                    <a:pt x="640" y="914"/>
                  </a:cubicBezTo>
                  <a:lnTo>
                    <a:pt x="617" y="982"/>
                  </a:lnTo>
                  <a:cubicBezTo>
                    <a:pt x="594" y="1096"/>
                    <a:pt x="572" y="1210"/>
                    <a:pt x="549" y="1324"/>
                  </a:cubicBezTo>
                  <a:cubicBezTo>
                    <a:pt x="549" y="1393"/>
                    <a:pt x="549" y="1439"/>
                    <a:pt x="526" y="1507"/>
                  </a:cubicBezTo>
                  <a:cubicBezTo>
                    <a:pt x="503" y="1644"/>
                    <a:pt x="503" y="1781"/>
                    <a:pt x="480" y="1918"/>
                  </a:cubicBezTo>
                  <a:lnTo>
                    <a:pt x="480" y="1964"/>
                  </a:lnTo>
                  <a:cubicBezTo>
                    <a:pt x="457" y="2078"/>
                    <a:pt x="457" y="2169"/>
                    <a:pt x="435" y="2260"/>
                  </a:cubicBezTo>
                  <a:cubicBezTo>
                    <a:pt x="435" y="2352"/>
                    <a:pt x="412" y="2420"/>
                    <a:pt x="412" y="2489"/>
                  </a:cubicBezTo>
                  <a:cubicBezTo>
                    <a:pt x="389" y="2671"/>
                    <a:pt x="389" y="2831"/>
                    <a:pt x="366" y="3014"/>
                  </a:cubicBezTo>
                  <a:lnTo>
                    <a:pt x="366" y="3059"/>
                  </a:lnTo>
                  <a:cubicBezTo>
                    <a:pt x="343" y="3196"/>
                    <a:pt x="343" y="3333"/>
                    <a:pt x="343" y="3493"/>
                  </a:cubicBezTo>
                  <a:cubicBezTo>
                    <a:pt x="321" y="3561"/>
                    <a:pt x="321" y="3630"/>
                    <a:pt x="298" y="3698"/>
                  </a:cubicBezTo>
                  <a:lnTo>
                    <a:pt x="298" y="3767"/>
                  </a:lnTo>
                  <a:cubicBezTo>
                    <a:pt x="275" y="3858"/>
                    <a:pt x="275" y="3927"/>
                    <a:pt x="252" y="4018"/>
                  </a:cubicBezTo>
                  <a:cubicBezTo>
                    <a:pt x="229" y="4178"/>
                    <a:pt x="184" y="4406"/>
                    <a:pt x="161" y="4611"/>
                  </a:cubicBezTo>
                  <a:cubicBezTo>
                    <a:pt x="138" y="4840"/>
                    <a:pt x="138" y="5045"/>
                    <a:pt x="115" y="5250"/>
                  </a:cubicBezTo>
                  <a:lnTo>
                    <a:pt x="115" y="5296"/>
                  </a:lnTo>
                  <a:lnTo>
                    <a:pt x="92" y="5342"/>
                  </a:lnTo>
                  <a:cubicBezTo>
                    <a:pt x="92" y="5433"/>
                    <a:pt x="69" y="5524"/>
                    <a:pt x="69" y="5638"/>
                  </a:cubicBezTo>
                  <a:lnTo>
                    <a:pt x="47" y="5753"/>
                  </a:lnTo>
                  <a:cubicBezTo>
                    <a:pt x="47" y="5844"/>
                    <a:pt x="24" y="5958"/>
                    <a:pt x="24" y="6072"/>
                  </a:cubicBezTo>
                  <a:cubicBezTo>
                    <a:pt x="1" y="6141"/>
                    <a:pt x="1" y="6186"/>
                    <a:pt x="1" y="6232"/>
                  </a:cubicBezTo>
                  <a:cubicBezTo>
                    <a:pt x="1" y="6300"/>
                    <a:pt x="47" y="6369"/>
                    <a:pt x="115" y="6415"/>
                  </a:cubicBezTo>
                  <a:cubicBezTo>
                    <a:pt x="115" y="6437"/>
                    <a:pt x="138" y="6437"/>
                    <a:pt x="161" y="6460"/>
                  </a:cubicBezTo>
                  <a:lnTo>
                    <a:pt x="184" y="6483"/>
                  </a:lnTo>
                  <a:lnTo>
                    <a:pt x="252" y="6529"/>
                  </a:lnTo>
                  <a:cubicBezTo>
                    <a:pt x="298" y="6551"/>
                    <a:pt x="321" y="6574"/>
                    <a:pt x="366" y="6620"/>
                  </a:cubicBezTo>
                  <a:cubicBezTo>
                    <a:pt x="412" y="6643"/>
                    <a:pt x="435" y="6666"/>
                    <a:pt x="480" y="6711"/>
                  </a:cubicBezTo>
                  <a:cubicBezTo>
                    <a:pt x="503" y="6734"/>
                    <a:pt x="549" y="6757"/>
                    <a:pt x="572" y="6780"/>
                  </a:cubicBezTo>
                  <a:cubicBezTo>
                    <a:pt x="617" y="6825"/>
                    <a:pt x="663" y="6848"/>
                    <a:pt x="709" y="6894"/>
                  </a:cubicBezTo>
                  <a:cubicBezTo>
                    <a:pt x="731" y="6894"/>
                    <a:pt x="777" y="6917"/>
                    <a:pt x="800" y="6939"/>
                  </a:cubicBezTo>
                  <a:cubicBezTo>
                    <a:pt x="868" y="6985"/>
                    <a:pt x="937" y="7054"/>
                    <a:pt x="1005" y="7099"/>
                  </a:cubicBezTo>
                  <a:cubicBezTo>
                    <a:pt x="1256" y="7328"/>
                    <a:pt x="1530" y="7556"/>
                    <a:pt x="1827" y="7761"/>
                  </a:cubicBezTo>
                  <a:cubicBezTo>
                    <a:pt x="1964" y="7853"/>
                    <a:pt x="2124" y="7967"/>
                    <a:pt x="2261" y="8081"/>
                  </a:cubicBezTo>
                  <a:cubicBezTo>
                    <a:pt x="2329" y="8126"/>
                    <a:pt x="2398" y="8172"/>
                    <a:pt x="2466" y="8218"/>
                  </a:cubicBezTo>
                  <a:cubicBezTo>
                    <a:pt x="2512" y="8241"/>
                    <a:pt x="2557" y="8286"/>
                    <a:pt x="2603" y="8332"/>
                  </a:cubicBezTo>
                  <a:cubicBezTo>
                    <a:pt x="2626" y="8332"/>
                    <a:pt x="2626" y="8332"/>
                    <a:pt x="2626" y="8355"/>
                  </a:cubicBezTo>
                  <a:cubicBezTo>
                    <a:pt x="2672" y="8377"/>
                    <a:pt x="2694" y="8400"/>
                    <a:pt x="2717" y="8446"/>
                  </a:cubicBezTo>
                  <a:cubicBezTo>
                    <a:pt x="2740" y="8469"/>
                    <a:pt x="2740" y="8492"/>
                    <a:pt x="2763" y="8514"/>
                  </a:cubicBezTo>
                  <a:cubicBezTo>
                    <a:pt x="2786" y="8560"/>
                    <a:pt x="2808" y="8606"/>
                    <a:pt x="2877" y="8629"/>
                  </a:cubicBezTo>
                  <a:cubicBezTo>
                    <a:pt x="2900" y="8629"/>
                    <a:pt x="2923" y="8651"/>
                    <a:pt x="2968" y="8651"/>
                  </a:cubicBezTo>
                  <a:cubicBezTo>
                    <a:pt x="2991" y="8651"/>
                    <a:pt x="3014" y="8651"/>
                    <a:pt x="3037" y="8629"/>
                  </a:cubicBezTo>
                  <a:cubicBezTo>
                    <a:pt x="3105" y="8606"/>
                    <a:pt x="3151" y="8560"/>
                    <a:pt x="3174" y="8492"/>
                  </a:cubicBezTo>
                  <a:cubicBezTo>
                    <a:pt x="3197" y="8423"/>
                    <a:pt x="3197" y="8355"/>
                    <a:pt x="3197" y="8263"/>
                  </a:cubicBezTo>
                  <a:cubicBezTo>
                    <a:pt x="3197" y="8241"/>
                    <a:pt x="3219" y="8195"/>
                    <a:pt x="3219" y="8149"/>
                  </a:cubicBezTo>
                  <a:cubicBezTo>
                    <a:pt x="3219" y="8081"/>
                    <a:pt x="3219" y="8035"/>
                    <a:pt x="3219" y="7967"/>
                  </a:cubicBezTo>
                  <a:lnTo>
                    <a:pt x="3219" y="7898"/>
                  </a:lnTo>
                  <a:cubicBezTo>
                    <a:pt x="3219" y="7830"/>
                    <a:pt x="3242" y="7761"/>
                    <a:pt x="3242" y="7670"/>
                  </a:cubicBezTo>
                  <a:cubicBezTo>
                    <a:pt x="3242" y="7579"/>
                    <a:pt x="3265" y="7464"/>
                    <a:pt x="3288" y="7373"/>
                  </a:cubicBezTo>
                  <a:cubicBezTo>
                    <a:pt x="3288" y="7282"/>
                    <a:pt x="3311" y="7168"/>
                    <a:pt x="3333" y="7076"/>
                  </a:cubicBezTo>
                  <a:cubicBezTo>
                    <a:pt x="3356" y="6985"/>
                    <a:pt x="3379" y="6894"/>
                    <a:pt x="3379" y="6803"/>
                  </a:cubicBezTo>
                  <a:lnTo>
                    <a:pt x="3402" y="6666"/>
                  </a:lnTo>
                  <a:cubicBezTo>
                    <a:pt x="3402" y="6597"/>
                    <a:pt x="3379" y="6529"/>
                    <a:pt x="3333" y="6483"/>
                  </a:cubicBezTo>
                  <a:cubicBezTo>
                    <a:pt x="3356" y="6437"/>
                    <a:pt x="3356" y="6369"/>
                    <a:pt x="3356" y="6323"/>
                  </a:cubicBezTo>
                  <a:lnTo>
                    <a:pt x="3379" y="6300"/>
                  </a:lnTo>
                  <a:cubicBezTo>
                    <a:pt x="3379" y="6186"/>
                    <a:pt x="3402" y="6095"/>
                    <a:pt x="3402" y="6004"/>
                  </a:cubicBezTo>
                  <a:cubicBezTo>
                    <a:pt x="3425" y="5958"/>
                    <a:pt x="3425" y="5890"/>
                    <a:pt x="3425" y="5844"/>
                  </a:cubicBezTo>
                  <a:lnTo>
                    <a:pt x="3448" y="5730"/>
                  </a:lnTo>
                  <a:lnTo>
                    <a:pt x="3470" y="5638"/>
                  </a:lnTo>
                  <a:cubicBezTo>
                    <a:pt x="3470" y="5593"/>
                    <a:pt x="3493" y="5524"/>
                    <a:pt x="3493" y="5479"/>
                  </a:cubicBezTo>
                  <a:cubicBezTo>
                    <a:pt x="3493" y="5410"/>
                    <a:pt x="3516" y="5342"/>
                    <a:pt x="3516" y="5273"/>
                  </a:cubicBezTo>
                  <a:lnTo>
                    <a:pt x="3516" y="5205"/>
                  </a:lnTo>
                  <a:cubicBezTo>
                    <a:pt x="3539" y="5136"/>
                    <a:pt x="3539" y="5068"/>
                    <a:pt x="3539" y="4999"/>
                  </a:cubicBezTo>
                  <a:lnTo>
                    <a:pt x="3539" y="4931"/>
                  </a:lnTo>
                  <a:cubicBezTo>
                    <a:pt x="3562" y="4862"/>
                    <a:pt x="3562" y="4817"/>
                    <a:pt x="3562" y="4771"/>
                  </a:cubicBezTo>
                  <a:lnTo>
                    <a:pt x="3585" y="4657"/>
                  </a:lnTo>
                  <a:lnTo>
                    <a:pt x="3585" y="4611"/>
                  </a:lnTo>
                  <a:cubicBezTo>
                    <a:pt x="3585" y="4543"/>
                    <a:pt x="3607" y="4474"/>
                    <a:pt x="3607" y="4406"/>
                  </a:cubicBezTo>
                  <a:lnTo>
                    <a:pt x="3630" y="4315"/>
                  </a:lnTo>
                  <a:cubicBezTo>
                    <a:pt x="3630" y="4246"/>
                    <a:pt x="3630" y="4200"/>
                    <a:pt x="3653" y="4132"/>
                  </a:cubicBezTo>
                  <a:cubicBezTo>
                    <a:pt x="3653" y="4041"/>
                    <a:pt x="3676" y="3927"/>
                    <a:pt x="3699" y="3835"/>
                  </a:cubicBezTo>
                  <a:cubicBezTo>
                    <a:pt x="3699" y="3767"/>
                    <a:pt x="3699" y="3698"/>
                    <a:pt x="3721" y="3607"/>
                  </a:cubicBezTo>
                  <a:cubicBezTo>
                    <a:pt x="3744" y="3493"/>
                    <a:pt x="3744" y="3379"/>
                    <a:pt x="3767" y="3265"/>
                  </a:cubicBezTo>
                  <a:lnTo>
                    <a:pt x="3813" y="3082"/>
                  </a:lnTo>
                  <a:lnTo>
                    <a:pt x="3836" y="2945"/>
                  </a:lnTo>
                  <a:cubicBezTo>
                    <a:pt x="3858" y="2808"/>
                    <a:pt x="3858" y="2671"/>
                    <a:pt x="3904" y="2534"/>
                  </a:cubicBezTo>
                  <a:cubicBezTo>
                    <a:pt x="3927" y="2352"/>
                    <a:pt x="3950" y="2192"/>
                    <a:pt x="3973" y="2032"/>
                  </a:cubicBezTo>
                  <a:cubicBezTo>
                    <a:pt x="3995" y="1849"/>
                    <a:pt x="4018" y="1690"/>
                    <a:pt x="4018" y="1530"/>
                  </a:cubicBezTo>
                  <a:cubicBezTo>
                    <a:pt x="4041" y="1439"/>
                    <a:pt x="4041" y="1324"/>
                    <a:pt x="4041" y="1210"/>
                  </a:cubicBezTo>
                  <a:cubicBezTo>
                    <a:pt x="4064" y="1119"/>
                    <a:pt x="4064" y="1028"/>
                    <a:pt x="4064" y="914"/>
                  </a:cubicBezTo>
                  <a:cubicBezTo>
                    <a:pt x="4064" y="845"/>
                    <a:pt x="4064" y="754"/>
                    <a:pt x="4018" y="663"/>
                  </a:cubicBezTo>
                  <a:cubicBezTo>
                    <a:pt x="3995" y="617"/>
                    <a:pt x="3973" y="594"/>
                    <a:pt x="3927" y="548"/>
                  </a:cubicBezTo>
                  <a:cubicBezTo>
                    <a:pt x="3904" y="503"/>
                    <a:pt x="3858" y="480"/>
                    <a:pt x="3813" y="480"/>
                  </a:cubicBezTo>
                  <a:cubicBezTo>
                    <a:pt x="3813" y="457"/>
                    <a:pt x="3790" y="457"/>
                    <a:pt x="3767" y="434"/>
                  </a:cubicBezTo>
                  <a:cubicBezTo>
                    <a:pt x="3744" y="411"/>
                    <a:pt x="3699" y="389"/>
                    <a:pt x="3676" y="389"/>
                  </a:cubicBezTo>
                  <a:cubicBezTo>
                    <a:pt x="3630" y="366"/>
                    <a:pt x="3562" y="320"/>
                    <a:pt x="3516" y="320"/>
                  </a:cubicBezTo>
                  <a:lnTo>
                    <a:pt x="3493" y="320"/>
                  </a:lnTo>
                  <a:cubicBezTo>
                    <a:pt x="3448" y="320"/>
                    <a:pt x="3402" y="343"/>
                    <a:pt x="3379" y="366"/>
                  </a:cubicBezTo>
                  <a:lnTo>
                    <a:pt x="3311" y="343"/>
                  </a:lnTo>
                  <a:lnTo>
                    <a:pt x="3174" y="275"/>
                  </a:lnTo>
                  <a:cubicBezTo>
                    <a:pt x="3082" y="252"/>
                    <a:pt x="3014" y="206"/>
                    <a:pt x="2923" y="183"/>
                  </a:cubicBezTo>
                  <a:lnTo>
                    <a:pt x="2900" y="160"/>
                  </a:lnTo>
                  <a:cubicBezTo>
                    <a:pt x="2808" y="138"/>
                    <a:pt x="2740" y="92"/>
                    <a:pt x="2649" y="92"/>
                  </a:cubicBezTo>
                  <a:cubicBezTo>
                    <a:pt x="2603" y="69"/>
                    <a:pt x="2535" y="69"/>
                    <a:pt x="2489" y="69"/>
                  </a:cubicBezTo>
                  <a:lnTo>
                    <a:pt x="2420" y="69"/>
                  </a:lnTo>
                  <a:cubicBezTo>
                    <a:pt x="2352" y="46"/>
                    <a:pt x="2284" y="46"/>
                    <a:pt x="2215" y="23"/>
                  </a:cubicBezTo>
                  <a:cubicBezTo>
                    <a:pt x="2169" y="1"/>
                    <a:pt x="2124" y="1"/>
                    <a:pt x="21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9"/>
            <p:cNvSpPr/>
            <p:nvPr/>
          </p:nvSpPr>
          <p:spPr>
            <a:xfrm>
              <a:off x="6670275" y="2141625"/>
              <a:ext cx="81075" cy="99900"/>
            </a:xfrm>
            <a:custGeom>
              <a:avLst/>
              <a:gdLst/>
              <a:ahLst/>
              <a:cxnLst/>
              <a:rect l="l" t="t" r="r" b="b"/>
              <a:pathLst>
                <a:path w="3243" h="3996" extrusionOk="0">
                  <a:moveTo>
                    <a:pt x="2991" y="1"/>
                  </a:moveTo>
                  <a:cubicBezTo>
                    <a:pt x="2922" y="24"/>
                    <a:pt x="2877" y="24"/>
                    <a:pt x="2831" y="24"/>
                  </a:cubicBezTo>
                  <a:cubicBezTo>
                    <a:pt x="2763" y="46"/>
                    <a:pt x="2717" y="69"/>
                    <a:pt x="2649" y="92"/>
                  </a:cubicBezTo>
                  <a:cubicBezTo>
                    <a:pt x="2557" y="138"/>
                    <a:pt x="2466" y="160"/>
                    <a:pt x="2375" y="229"/>
                  </a:cubicBezTo>
                  <a:cubicBezTo>
                    <a:pt x="2283" y="275"/>
                    <a:pt x="2215" y="320"/>
                    <a:pt x="2124" y="389"/>
                  </a:cubicBezTo>
                  <a:cubicBezTo>
                    <a:pt x="2078" y="412"/>
                    <a:pt x="2055" y="434"/>
                    <a:pt x="2032" y="457"/>
                  </a:cubicBezTo>
                  <a:cubicBezTo>
                    <a:pt x="1987" y="480"/>
                    <a:pt x="1964" y="526"/>
                    <a:pt x="1918" y="549"/>
                  </a:cubicBezTo>
                  <a:cubicBezTo>
                    <a:pt x="1850" y="594"/>
                    <a:pt x="1804" y="617"/>
                    <a:pt x="1781" y="640"/>
                  </a:cubicBezTo>
                  <a:cubicBezTo>
                    <a:pt x="1736" y="663"/>
                    <a:pt x="1713" y="685"/>
                    <a:pt x="1667" y="708"/>
                  </a:cubicBezTo>
                  <a:cubicBezTo>
                    <a:pt x="1621" y="731"/>
                    <a:pt x="1576" y="754"/>
                    <a:pt x="1530" y="800"/>
                  </a:cubicBezTo>
                  <a:cubicBezTo>
                    <a:pt x="1462" y="845"/>
                    <a:pt x="1416" y="891"/>
                    <a:pt x="1393" y="959"/>
                  </a:cubicBezTo>
                  <a:lnTo>
                    <a:pt x="1348" y="982"/>
                  </a:lnTo>
                  <a:lnTo>
                    <a:pt x="1302" y="1074"/>
                  </a:lnTo>
                  <a:cubicBezTo>
                    <a:pt x="1256" y="1096"/>
                    <a:pt x="1233" y="1142"/>
                    <a:pt x="1188" y="1188"/>
                  </a:cubicBezTo>
                  <a:cubicBezTo>
                    <a:pt x="1142" y="1256"/>
                    <a:pt x="1096" y="1347"/>
                    <a:pt x="1051" y="1416"/>
                  </a:cubicBezTo>
                  <a:lnTo>
                    <a:pt x="1028" y="1439"/>
                  </a:lnTo>
                  <a:cubicBezTo>
                    <a:pt x="982" y="1530"/>
                    <a:pt x="937" y="1598"/>
                    <a:pt x="891" y="1667"/>
                  </a:cubicBezTo>
                  <a:cubicBezTo>
                    <a:pt x="845" y="1713"/>
                    <a:pt x="823" y="1758"/>
                    <a:pt x="800" y="1804"/>
                  </a:cubicBezTo>
                  <a:lnTo>
                    <a:pt x="731" y="1895"/>
                  </a:lnTo>
                  <a:cubicBezTo>
                    <a:pt x="708" y="1941"/>
                    <a:pt x="663" y="1987"/>
                    <a:pt x="640" y="2055"/>
                  </a:cubicBezTo>
                  <a:cubicBezTo>
                    <a:pt x="617" y="2078"/>
                    <a:pt x="594" y="2123"/>
                    <a:pt x="571" y="2169"/>
                  </a:cubicBezTo>
                  <a:lnTo>
                    <a:pt x="503" y="2260"/>
                  </a:lnTo>
                  <a:cubicBezTo>
                    <a:pt x="457" y="2306"/>
                    <a:pt x="435" y="2375"/>
                    <a:pt x="389" y="2420"/>
                  </a:cubicBezTo>
                  <a:lnTo>
                    <a:pt x="366" y="2443"/>
                  </a:lnTo>
                  <a:cubicBezTo>
                    <a:pt x="320" y="2534"/>
                    <a:pt x="252" y="2603"/>
                    <a:pt x="206" y="2694"/>
                  </a:cubicBezTo>
                  <a:lnTo>
                    <a:pt x="183" y="2717"/>
                  </a:lnTo>
                  <a:cubicBezTo>
                    <a:pt x="161" y="2763"/>
                    <a:pt x="138" y="2808"/>
                    <a:pt x="115" y="2854"/>
                  </a:cubicBezTo>
                  <a:cubicBezTo>
                    <a:pt x="92" y="2854"/>
                    <a:pt x="69" y="2854"/>
                    <a:pt x="69" y="2877"/>
                  </a:cubicBezTo>
                  <a:cubicBezTo>
                    <a:pt x="1" y="2945"/>
                    <a:pt x="1" y="3059"/>
                    <a:pt x="47" y="3128"/>
                  </a:cubicBezTo>
                  <a:lnTo>
                    <a:pt x="69" y="3151"/>
                  </a:lnTo>
                  <a:cubicBezTo>
                    <a:pt x="115" y="3173"/>
                    <a:pt x="161" y="3219"/>
                    <a:pt x="206" y="3265"/>
                  </a:cubicBezTo>
                  <a:cubicBezTo>
                    <a:pt x="252" y="3310"/>
                    <a:pt x="320" y="3356"/>
                    <a:pt x="389" y="3425"/>
                  </a:cubicBezTo>
                  <a:cubicBezTo>
                    <a:pt x="503" y="3493"/>
                    <a:pt x="594" y="3584"/>
                    <a:pt x="708" y="3653"/>
                  </a:cubicBezTo>
                  <a:lnTo>
                    <a:pt x="777" y="3698"/>
                  </a:lnTo>
                  <a:cubicBezTo>
                    <a:pt x="868" y="3744"/>
                    <a:pt x="937" y="3790"/>
                    <a:pt x="1028" y="3858"/>
                  </a:cubicBezTo>
                  <a:cubicBezTo>
                    <a:pt x="1074" y="3881"/>
                    <a:pt x="1096" y="3904"/>
                    <a:pt x="1142" y="3927"/>
                  </a:cubicBezTo>
                  <a:cubicBezTo>
                    <a:pt x="1188" y="3972"/>
                    <a:pt x="1233" y="3995"/>
                    <a:pt x="1279" y="3995"/>
                  </a:cubicBezTo>
                  <a:lnTo>
                    <a:pt x="1325" y="3995"/>
                  </a:lnTo>
                  <a:cubicBezTo>
                    <a:pt x="1370" y="3995"/>
                    <a:pt x="1416" y="3995"/>
                    <a:pt x="1462" y="3949"/>
                  </a:cubicBezTo>
                  <a:cubicBezTo>
                    <a:pt x="1462" y="3949"/>
                    <a:pt x="1462" y="3927"/>
                    <a:pt x="1462" y="3927"/>
                  </a:cubicBezTo>
                  <a:cubicBezTo>
                    <a:pt x="1485" y="3904"/>
                    <a:pt x="1485" y="3904"/>
                    <a:pt x="1507" y="3904"/>
                  </a:cubicBezTo>
                  <a:cubicBezTo>
                    <a:pt x="1507" y="3881"/>
                    <a:pt x="1507" y="3881"/>
                    <a:pt x="1507" y="3858"/>
                  </a:cubicBezTo>
                  <a:cubicBezTo>
                    <a:pt x="1553" y="3835"/>
                    <a:pt x="1576" y="3813"/>
                    <a:pt x="1599" y="3790"/>
                  </a:cubicBezTo>
                  <a:lnTo>
                    <a:pt x="1599" y="3767"/>
                  </a:lnTo>
                  <a:cubicBezTo>
                    <a:pt x="1621" y="3744"/>
                    <a:pt x="1644" y="3721"/>
                    <a:pt x="1667" y="3698"/>
                  </a:cubicBezTo>
                  <a:lnTo>
                    <a:pt x="1690" y="3653"/>
                  </a:lnTo>
                  <a:lnTo>
                    <a:pt x="1758" y="3561"/>
                  </a:lnTo>
                  <a:cubicBezTo>
                    <a:pt x="1781" y="3516"/>
                    <a:pt x="1804" y="3470"/>
                    <a:pt x="1827" y="3425"/>
                  </a:cubicBezTo>
                  <a:cubicBezTo>
                    <a:pt x="1873" y="3379"/>
                    <a:pt x="1895" y="3333"/>
                    <a:pt x="1918" y="3288"/>
                  </a:cubicBezTo>
                  <a:lnTo>
                    <a:pt x="1964" y="3196"/>
                  </a:lnTo>
                  <a:cubicBezTo>
                    <a:pt x="2032" y="3128"/>
                    <a:pt x="2078" y="3036"/>
                    <a:pt x="2124" y="2968"/>
                  </a:cubicBezTo>
                  <a:cubicBezTo>
                    <a:pt x="2215" y="2854"/>
                    <a:pt x="2283" y="2740"/>
                    <a:pt x="2375" y="2626"/>
                  </a:cubicBezTo>
                  <a:lnTo>
                    <a:pt x="2443" y="2489"/>
                  </a:lnTo>
                  <a:cubicBezTo>
                    <a:pt x="2489" y="2443"/>
                    <a:pt x="2512" y="2375"/>
                    <a:pt x="2557" y="2306"/>
                  </a:cubicBezTo>
                  <a:lnTo>
                    <a:pt x="2580" y="2260"/>
                  </a:lnTo>
                  <a:cubicBezTo>
                    <a:pt x="2649" y="2192"/>
                    <a:pt x="2694" y="2101"/>
                    <a:pt x="2740" y="2032"/>
                  </a:cubicBezTo>
                  <a:cubicBezTo>
                    <a:pt x="2763" y="1964"/>
                    <a:pt x="2808" y="1872"/>
                    <a:pt x="2831" y="1781"/>
                  </a:cubicBezTo>
                  <a:cubicBezTo>
                    <a:pt x="2854" y="1735"/>
                    <a:pt x="2854" y="1667"/>
                    <a:pt x="2877" y="1621"/>
                  </a:cubicBezTo>
                  <a:cubicBezTo>
                    <a:pt x="2900" y="1553"/>
                    <a:pt x="2922" y="1507"/>
                    <a:pt x="2945" y="1439"/>
                  </a:cubicBezTo>
                  <a:cubicBezTo>
                    <a:pt x="2945" y="1370"/>
                    <a:pt x="2968" y="1279"/>
                    <a:pt x="2991" y="1210"/>
                  </a:cubicBezTo>
                  <a:cubicBezTo>
                    <a:pt x="3014" y="1165"/>
                    <a:pt x="3037" y="1119"/>
                    <a:pt x="3059" y="1051"/>
                  </a:cubicBezTo>
                  <a:lnTo>
                    <a:pt x="3105" y="959"/>
                  </a:lnTo>
                  <a:cubicBezTo>
                    <a:pt x="3128" y="868"/>
                    <a:pt x="3151" y="800"/>
                    <a:pt x="3174" y="708"/>
                  </a:cubicBezTo>
                  <a:cubicBezTo>
                    <a:pt x="3196" y="640"/>
                    <a:pt x="3219" y="571"/>
                    <a:pt x="3242" y="480"/>
                  </a:cubicBezTo>
                  <a:cubicBezTo>
                    <a:pt x="3242" y="434"/>
                    <a:pt x="3242" y="389"/>
                    <a:pt x="3242" y="343"/>
                  </a:cubicBezTo>
                  <a:cubicBezTo>
                    <a:pt x="3242" y="320"/>
                    <a:pt x="3242" y="297"/>
                    <a:pt x="3242" y="275"/>
                  </a:cubicBezTo>
                  <a:cubicBezTo>
                    <a:pt x="3242" y="252"/>
                    <a:pt x="3242" y="252"/>
                    <a:pt x="3242" y="229"/>
                  </a:cubicBezTo>
                  <a:cubicBezTo>
                    <a:pt x="3219" y="183"/>
                    <a:pt x="3219" y="160"/>
                    <a:pt x="3196" y="138"/>
                  </a:cubicBezTo>
                  <a:cubicBezTo>
                    <a:pt x="3174" y="115"/>
                    <a:pt x="3128" y="92"/>
                    <a:pt x="3082" y="69"/>
                  </a:cubicBezTo>
                  <a:cubicBezTo>
                    <a:pt x="3059" y="46"/>
                    <a:pt x="3037" y="1"/>
                    <a:pt x="29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9"/>
            <p:cNvSpPr/>
            <p:nvPr/>
          </p:nvSpPr>
          <p:spPr>
            <a:xfrm>
              <a:off x="6701100" y="2168450"/>
              <a:ext cx="37675" cy="26275"/>
            </a:xfrm>
            <a:custGeom>
              <a:avLst/>
              <a:gdLst/>
              <a:ahLst/>
              <a:cxnLst/>
              <a:rect l="l" t="t" r="r" b="b"/>
              <a:pathLst>
                <a:path w="1507" h="1051" extrusionOk="0">
                  <a:moveTo>
                    <a:pt x="69" y="1"/>
                  </a:moveTo>
                  <a:cubicBezTo>
                    <a:pt x="46" y="1"/>
                    <a:pt x="23" y="23"/>
                    <a:pt x="0" y="46"/>
                  </a:cubicBezTo>
                  <a:cubicBezTo>
                    <a:pt x="0" y="69"/>
                    <a:pt x="0" y="92"/>
                    <a:pt x="0" y="115"/>
                  </a:cubicBezTo>
                  <a:cubicBezTo>
                    <a:pt x="0" y="137"/>
                    <a:pt x="23" y="160"/>
                    <a:pt x="46" y="183"/>
                  </a:cubicBezTo>
                  <a:cubicBezTo>
                    <a:pt x="92" y="206"/>
                    <a:pt x="115" y="206"/>
                    <a:pt x="160" y="229"/>
                  </a:cubicBezTo>
                  <a:cubicBezTo>
                    <a:pt x="274" y="274"/>
                    <a:pt x="411" y="320"/>
                    <a:pt x="525" y="389"/>
                  </a:cubicBezTo>
                  <a:cubicBezTo>
                    <a:pt x="571" y="434"/>
                    <a:pt x="640" y="480"/>
                    <a:pt x="685" y="503"/>
                  </a:cubicBezTo>
                  <a:cubicBezTo>
                    <a:pt x="754" y="548"/>
                    <a:pt x="799" y="594"/>
                    <a:pt x="868" y="640"/>
                  </a:cubicBezTo>
                  <a:cubicBezTo>
                    <a:pt x="891" y="662"/>
                    <a:pt x="913" y="685"/>
                    <a:pt x="936" y="685"/>
                  </a:cubicBezTo>
                  <a:cubicBezTo>
                    <a:pt x="1028" y="754"/>
                    <a:pt x="1096" y="799"/>
                    <a:pt x="1165" y="868"/>
                  </a:cubicBezTo>
                  <a:cubicBezTo>
                    <a:pt x="1233" y="914"/>
                    <a:pt x="1301" y="982"/>
                    <a:pt x="1370" y="1050"/>
                  </a:cubicBezTo>
                  <a:lnTo>
                    <a:pt x="1438" y="1050"/>
                  </a:lnTo>
                  <a:cubicBezTo>
                    <a:pt x="1461" y="1050"/>
                    <a:pt x="1484" y="1028"/>
                    <a:pt x="1507" y="1005"/>
                  </a:cubicBezTo>
                  <a:cubicBezTo>
                    <a:pt x="1507" y="982"/>
                    <a:pt x="1507" y="959"/>
                    <a:pt x="1507" y="936"/>
                  </a:cubicBezTo>
                  <a:cubicBezTo>
                    <a:pt x="1507" y="920"/>
                    <a:pt x="1496" y="905"/>
                    <a:pt x="1481" y="889"/>
                  </a:cubicBezTo>
                  <a:lnTo>
                    <a:pt x="1481" y="889"/>
                  </a:lnTo>
                  <a:cubicBezTo>
                    <a:pt x="1482" y="889"/>
                    <a:pt x="1483" y="890"/>
                    <a:pt x="1484" y="891"/>
                  </a:cubicBezTo>
                  <a:cubicBezTo>
                    <a:pt x="1468" y="875"/>
                    <a:pt x="1464" y="870"/>
                    <a:pt x="1462" y="869"/>
                  </a:cubicBezTo>
                  <a:lnTo>
                    <a:pt x="1462" y="869"/>
                  </a:lnTo>
                  <a:cubicBezTo>
                    <a:pt x="1469" y="875"/>
                    <a:pt x="1475" y="882"/>
                    <a:pt x="1481" y="889"/>
                  </a:cubicBezTo>
                  <a:lnTo>
                    <a:pt x="1481" y="889"/>
                  </a:lnTo>
                  <a:cubicBezTo>
                    <a:pt x="1391" y="821"/>
                    <a:pt x="1324" y="753"/>
                    <a:pt x="1256" y="685"/>
                  </a:cubicBezTo>
                  <a:cubicBezTo>
                    <a:pt x="1165" y="617"/>
                    <a:pt x="1096" y="571"/>
                    <a:pt x="1005" y="503"/>
                  </a:cubicBezTo>
                  <a:cubicBezTo>
                    <a:pt x="982" y="480"/>
                    <a:pt x="982" y="480"/>
                    <a:pt x="959" y="480"/>
                  </a:cubicBezTo>
                  <a:lnTo>
                    <a:pt x="982" y="480"/>
                  </a:lnTo>
                  <a:cubicBezTo>
                    <a:pt x="913" y="434"/>
                    <a:pt x="845" y="389"/>
                    <a:pt x="776" y="343"/>
                  </a:cubicBezTo>
                  <a:cubicBezTo>
                    <a:pt x="731" y="297"/>
                    <a:pt x="662" y="252"/>
                    <a:pt x="594" y="206"/>
                  </a:cubicBezTo>
                  <a:cubicBezTo>
                    <a:pt x="457" y="137"/>
                    <a:pt x="320" y="92"/>
                    <a:pt x="183" y="23"/>
                  </a:cubicBezTo>
                  <a:cubicBezTo>
                    <a:pt x="183" y="23"/>
                    <a:pt x="160" y="23"/>
                    <a:pt x="1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9"/>
            <p:cNvSpPr/>
            <p:nvPr/>
          </p:nvSpPr>
          <p:spPr>
            <a:xfrm>
              <a:off x="6706225" y="2205550"/>
              <a:ext cx="111875" cy="62775"/>
            </a:xfrm>
            <a:custGeom>
              <a:avLst/>
              <a:gdLst/>
              <a:ahLst/>
              <a:cxnLst/>
              <a:rect l="l" t="t" r="r" b="b"/>
              <a:pathLst>
                <a:path w="4475" h="2511" extrusionOk="0">
                  <a:moveTo>
                    <a:pt x="3744" y="0"/>
                  </a:moveTo>
                  <a:cubicBezTo>
                    <a:pt x="3630" y="0"/>
                    <a:pt x="3516" y="0"/>
                    <a:pt x="3425" y="23"/>
                  </a:cubicBezTo>
                  <a:cubicBezTo>
                    <a:pt x="3356" y="23"/>
                    <a:pt x="3265" y="46"/>
                    <a:pt x="3174" y="69"/>
                  </a:cubicBezTo>
                  <a:cubicBezTo>
                    <a:pt x="3105" y="69"/>
                    <a:pt x="3037" y="91"/>
                    <a:pt x="2945" y="91"/>
                  </a:cubicBezTo>
                  <a:cubicBezTo>
                    <a:pt x="2900" y="114"/>
                    <a:pt x="2831" y="114"/>
                    <a:pt x="2786" y="137"/>
                  </a:cubicBezTo>
                  <a:cubicBezTo>
                    <a:pt x="2763" y="137"/>
                    <a:pt x="2763" y="137"/>
                    <a:pt x="2740" y="114"/>
                  </a:cubicBezTo>
                  <a:lnTo>
                    <a:pt x="2603" y="114"/>
                  </a:lnTo>
                  <a:cubicBezTo>
                    <a:pt x="2534" y="137"/>
                    <a:pt x="2489" y="160"/>
                    <a:pt x="2443" y="183"/>
                  </a:cubicBezTo>
                  <a:cubicBezTo>
                    <a:pt x="2329" y="228"/>
                    <a:pt x="2192" y="297"/>
                    <a:pt x="2078" y="365"/>
                  </a:cubicBezTo>
                  <a:cubicBezTo>
                    <a:pt x="1964" y="411"/>
                    <a:pt x="1850" y="479"/>
                    <a:pt x="1736" y="525"/>
                  </a:cubicBezTo>
                  <a:lnTo>
                    <a:pt x="1644" y="571"/>
                  </a:lnTo>
                  <a:cubicBezTo>
                    <a:pt x="1530" y="639"/>
                    <a:pt x="1439" y="685"/>
                    <a:pt x="1348" y="753"/>
                  </a:cubicBezTo>
                  <a:cubicBezTo>
                    <a:pt x="1279" y="776"/>
                    <a:pt x="1233" y="799"/>
                    <a:pt x="1188" y="822"/>
                  </a:cubicBezTo>
                  <a:cubicBezTo>
                    <a:pt x="1119" y="868"/>
                    <a:pt x="1028" y="913"/>
                    <a:pt x="937" y="959"/>
                  </a:cubicBezTo>
                  <a:lnTo>
                    <a:pt x="845" y="1004"/>
                  </a:lnTo>
                  <a:cubicBezTo>
                    <a:pt x="777" y="1027"/>
                    <a:pt x="731" y="1050"/>
                    <a:pt x="686" y="1073"/>
                  </a:cubicBezTo>
                  <a:cubicBezTo>
                    <a:pt x="617" y="1119"/>
                    <a:pt x="526" y="1141"/>
                    <a:pt x="457" y="1164"/>
                  </a:cubicBezTo>
                  <a:cubicBezTo>
                    <a:pt x="412" y="1187"/>
                    <a:pt x="366" y="1210"/>
                    <a:pt x="320" y="1233"/>
                  </a:cubicBezTo>
                  <a:cubicBezTo>
                    <a:pt x="275" y="1256"/>
                    <a:pt x="252" y="1301"/>
                    <a:pt x="229" y="1324"/>
                  </a:cubicBezTo>
                  <a:cubicBezTo>
                    <a:pt x="206" y="1301"/>
                    <a:pt x="183" y="1301"/>
                    <a:pt x="161" y="1301"/>
                  </a:cubicBezTo>
                  <a:cubicBezTo>
                    <a:pt x="115" y="1301"/>
                    <a:pt x="69" y="1324"/>
                    <a:pt x="24" y="1370"/>
                  </a:cubicBezTo>
                  <a:cubicBezTo>
                    <a:pt x="24" y="1415"/>
                    <a:pt x="1" y="1461"/>
                    <a:pt x="24" y="1484"/>
                  </a:cubicBezTo>
                  <a:cubicBezTo>
                    <a:pt x="24" y="1529"/>
                    <a:pt x="47" y="1552"/>
                    <a:pt x="69" y="1575"/>
                  </a:cubicBezTo>
                  <a:cubicBezTo>
                    <a:pt x="161" y="1621"/>
                    <a:pt x="252" y="1689"/>
                    <a:pt x="320" y="1758"/>
                  </a:cubicBezTo>
                  <a:cubicBezTo>
                    <a:pt x="389" y="1803"/>
                    <a:pt x="457" y="1849"/>
                    <a:pt x="526" y="1895"/>
                  </a:cubicBezTo>
                  <a:cubicBezTo>
                    <a:pt x="617" y="1963"/>
                    <a:pt x="708" y="2009"/>
                    <a:pt x="823" y="2077"/>
                  </a:cubicBezTo>
                  <a:cubicBezTo>
                    <a:pt x="845" y="2100"/>
                    <a:pt x="868" y="2100"/>
                    <a:pt x="891" y="2123"/>
                  </a:cubicBezTo>
                  <a:cubicBezTo>
                    <a:pt x="914" y="2146"/>
                    <a:pt x="937" y="2146"/>
                    <a:pt x="960" y="2169"/>
                  </a:cubicBezTo>
                  <a:lnTo>
                    <a:pt x="1142" y="2283"/>
                  </a:lnTo>
                  <a:lnTo>
                    <a:pt x="1233" y="2328"/>
                  </a:lnTo>
                  <a:cubicBezTo>
                    <a:pt x="1256" y="2351"/>
                    <a:pt x="1302" y="2351"/>
                    <a:pt x="1348" y="2374"/>
                  </a:cubicBezTo>
                  <a:cubicBezTo>
                    <a:pt x="1370" y="2397"/>
                    <a:pt x="1370" y="2397"/>
                    <a:pt x="1393" y="2420"/>
                  </a:cubicBezTo>
                  <a:cubicBezTo>
                    <a:pt x="1416" y="2442"/>
                    <a:pt x="1462" y="2465"/>
                    <a:pt x="1484" y="2465"/>
                  </a:cubicBezTo>
                  <a:cubicBezTo>
                    <a:pt x="1530" y="2511"/>
                    <a:pt x="1576" y="2511"/>
                    <a:pt x="1621" y="2511"/>
                  </a:cubicBezTo>
                  <a:lnTo>
                    <a:pt x="1667" y="2511"/>
                  </a:lnTo>
                  <a:cubicBezTo>
                    <a:pt x="1713" y="2511"/>
                    <a:pt x="1736" y="2488"/>
                    <a:pt x="1781" y="2465"/>
                  </a:cubicBezTo>
                  <a:lnTo>
                    <a:pt x="1850" y="2420"/>
                  </a:lnTo>
                  <a:lnTo>
                    <a:pt x="1895" y="2397"/>
                  </a:lnTo>
                  <a:cubicBezTo>
                    <a:pt x="1941" y="2374"/>
                    <a:pt x="1987" y="2351"/>
                    <a:pt x="2032" y="2328"/>
                  </a:cubicBezTo>
                  <a:lnTo>
                    <a:pt x="2078" y="2305"/>
                  </a:lnTo>
                  <a:cubicBezTo>
                    <a:pt x="2146" y="2283"/>
                    <a:pt x="2192" y="2237"/>
                    <a:pt x="2238" y="2214"/>
                  </a:cubicBezTo>
                  <a:lnTo>
                    <a:pt x="2283" y="2191"/>
                  </a:lnTo>
                  <a:lnTo>
                    <a:pt x="2306" y="2169"/>
                  </a:lnTo>
                  <a:cubicBezTo>
                    <a:pt x="2352" y="2146"/>
                    <a:pt x="2420" y="2100"/>
                    <a:pt x="2466" y="2077"/>
                  </a:cubicBezTo>
                  <a:lnTo>
                    <a:pt x="2557" y="2032"/>
                  </a:lnTo>
                  <a:cubicBezTo>
                    <a:pt x="2603" y="2009"/>
                    <a:pt x="2649" y="1986"/>
                    <a:pt x="2694" y="1963"/>
                  </a:cubicBezTo>
                  <a:cubicBezTo>
                    <a:pt x="2740" y="1940"/>
                    <a:pt x="2786" y="1917"/>
                    <a:pt x="2831" y="1895"/>
                  </a:cubicBezTo>
                  <a:cubicBezTo>
                    <a:pt x="2877" y="1872"/>
                    <a:pt x="2922" y="1849"/>
                    <a:pt x="2968" y="1826"/>
                  </a:cubicBezTo>
                  <a:cubicBezTo>
                    <a:pt x="3014" y="1826"/>
                    <a:pt x="3037" y="1803"/>
                    <a:pt x="3082" y="1781"/>
                  </a:cubicBezTo>
                  <a:cubicBezTo>
                    <a:pt x="3105" y="1781"/>
                    <a:pt x="3128" y="1758"/>
                    <a:pt x="3151" y="1758"/>
                  </a:cubicBezTo>
                  <a:cubicBezTo>
                    <a:pt x="3242" y="1712"/>
                    <a:pt x="3333" y="1666"/>
                    <a:pt x="3379" y="1621"/>
                  </a:cubicBezTo>
                  <a:cubicBezTo>
                    <a:pt x="3447" y="1575"/>
                    <a:pt x="3470" y="1529"/>
                    <a:pt x="3516" y="1461"/>
                  </a:cubicBezTo>
                  <a:cubicBezTo>
                    <a:pt x="3562" y="1415"/>
                    <a:pt x="3584" y="1370"/>
                    <a:pt x="3607" y="1324"/>
                  </a:cubicBezTo>
                  <a:lnTo>
                    <a:pt x="3630" y="1301"/>
                  </a:lnTo>
                  <a:cubicBezTo>
                    <a:pt x="3653" y="1256"/>
                    <a:pt x="3676" y="1233"/>
                    <a:pt x="3699" y="1187"/>
                  </a:cubicBezTo>
                  <a:cubicBezTo>
                    <a:pt x="3744" y="1187"/>
                    <a:pt x="3767" y="1164"/>
                    <a:pt x="3813" y="1141"/>
                  </a:cubicBezTo>
                  <a:cubicBezTo>
                    <a:pt x="3858" y="1096"/>
                    <a:pt x="3927" y="1050"/>
                    <a:pt x="3972" y="1027"/>
                  </a:cubicBezTo>
                  <a:cubicBezTo>
                    <a:pt x="3995" y="982"/>
                    <a:pt x="4041" y="936"/>
                    <a:pt x="4064" y="913"/>
                  </a:cubicBezTo>
                  <a:lnTo>
                    <a:pt x="4087" y="868"/>
                  </a:lnTo>
                  <a:cubicBezTo>
                    <a:pt x="4132" y="845"/>
                    <a:pt x="4155" y="822"/>
                    <a:pt x="4201" y="799"/>
                  </a:cubicBezTo>
                  <a:cubicBezTo>
                    <a:pt x="4246" y="753"/>
                    <a:pt x="4269" y="731"/>
                    <a:pt x="4315" y="708"/>
                  </a:cubicBezTo>
                  <a:cubicBezTo>
                    <a:pt x="4338" y="685"/>
                    <a:pt x="4360" y="662"/>
                    <a:pt x="4360" y="639"/>
                  </a:cubicBezTo>
                  <a:cubicBezTo>
                    <a:pt x="4383" y="616"/>
                    <a:pt x="4406" y="594"/>
                    <a:pt x="4406" y="571"/>
                  </a:cubicBezTo>
                  <a:lnTo>
                    <a:pt x="4406" y="548"/>
                  </a:lnTo>
                  <a:cubicBezTo>
                    <a:pt x="4452" y="457"/>
                    <a:pt x="4475" y="343"/>
                    <a:pt x="4429" y="274"/>
                  </a:cubicBezTo>
                  <a:cubicBezTo>
                    <a:pt x="4383" y="160"/>
                    <a:pt x="4292" y="91"/>
                    <a:pt x="4178" y="46"/>
                  </a:cubicBezTo>
                  <a:cubicBezTo>
                    <a:pt x="4109" y="23"/>
                    <a:pt x="4041" y="23"/>
                    <a:pt x="399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9"/>
            <p:cNvSpPr/>
            <p:nvPr/>
          </p:nvSpPr>
          <p:spPr>
            <a:xfrm>
              <a:off x="6760450" y="2211825"/>
              <a:ext cx="22275" cy="40125"/>
            </a:xfrm>
            <a:custGeom>
              <a:avLst/>
              <a:gdLst/>
              <a:ahLst/>
              <a:cxnLst/>
              <a:rect l="l" t="t" r="r" b="b"/>
              <a:pathLst>
                <a:path w="891" h="1605" extrusionOk="0">
                  <a:moveTo>
                    <a:pt x="92" y="0"/>
                  </a:moveTo>
                  <a:cubicBezTo>
                    <a:pt x="69" y="0"/>
                    <a:pt x="46" y="0"/>
                    <a:pt x="23" y="23"/>
                  </a:cubicBezTo>
                  <a:cubicBezTo>
                    <a:pt x="0" y="46"/>
                    <a:pt x="0" y="69"/>
                    <a:pt x="0" y="92"/>
                  </a:cubicBezTo>
                  <a:cubicBezTo>
                    <a:pt x="0" y="114"/>
                    <a:pt x="0" y="137"/>
                    <a:pt x="23" y="160"/>
                  </a:cubicBezTo>
                  <a:cubicBezTo>
                    <a:pt x="23" y="160"/>
                    <a:pt x="46" y="183"/>
                    <a:pt x="46" y="183"/>
                  </a:cubicBezTo>
                  <a:cubicBezTo>
                    <a:pt x="137" y="297"/>
                    <a:pt x="206" y="434"/>
                    <a:pt x="274" y="571"/>
                  </a:cubicBezTo>
                  <a:cubicBezTo>
                    <a:pt x="297" y="617"/>
                    <a:pt x="320" y="662"/>
                    <a:pt x="343" y="708"/>
                  </a:cubicBezTo>
                  <a:cubicBezTo>
                    <a:pt x="365" y="753"/>
                    <a:pt x="388" y="776"/>
                    <a:pt x="411" y="822"/>
                  </a:cubicBezTo>
                  <a:cubicBezTo>
                    <a:pt x="434" y="868"/>
                    <a:pt x="457" y="913"/>
                    <a:pt x="480" y="936"/>
                  </a:cubicBezTo>
                  <a:cubicBezTo>
                    <a:pt x="502" y="1005"/>
                    <a:pt x="525" y="1050"/>
                    <a:pt x="548" y="1119"/>
                  </a:cubicBezTo>
                  <a:cubicBezTo>
                    <a:pt x="594" y="1187"/>
                    <a:pt x="617" y="1278"/>
                    <a:pt x="639" y="1370"/>
                  </a:cubicBezTo>
                  <a:cubicBezTo>
                    <a:pt x="662" y="1393"/>
                    <a:pt x="662" y="1415"/>
                    <a:pt x="662" y="1438"/>
                  </a:cubicBezTo>
                  <a:cubicBezTo>
                    <a:pt x="685" y="1461"/>
                    <a:pt x="685" y="1507"/>
                    <a:pt x="685" y="1530"/>
                  </a:cubicBezTo>
                  <a:cubicBezTo>
                    <a:pt x="704" y="1567"/>
                    <a:pt x="738" y="1604"/>
                    <a:pt x="774" y="1604"/>
                  </a:cubicBezTo>
                  <a:cubicBezTo>
                    <a:pt x="782" y="1604"/>
                    <a:pt x="791" y="1602"/>
                    <a:pt x="799" y="1598"/>
                  </a:cubicBezTo>
                  <a:cubicBezTo>
                    <a:pt x="868" y="1598"/>
                    <a:pt x="890" y="1530"/>
                    <a:pt x="890" y="1484"/>
                  </a:cubicBezTo>
                  <a:cubicBezTo>
                    <a:pt x="890" y="1461"/>
                    <a:pt x="868" y="1461"/>
                    <a:pt x="868" y="1438"/>
                  </a:cubicBezTo>
                  <a:cubicBezTo>
                    <a:pt x="868" y="1415"/>
                    <a:pt x="868" y="1393"/>
                    <a:pt x="845" y="1370"/>
                  </a:cubicBezTo>
                  <a:cubicBezTo>
                    <a:pt x="845" y="1324"/>
                    <a:pt x="822" y="1278"/>
                    <a:pt x="799" y="1233"/>
                  </a:cubicBezTo>
                  <a:cubicBezTo>
                    <a:pt x="753" y="1119"/>
                    <a:pt x="731" y="1027"/>
                    <a:pt x="685" y="913"/>
                  </a:cubicBezTo>
                  <a:cubicBezTo>
                    <a:pt x="639" y="822"/>
                    <a:pt x="594" y="731"/>
                    <a:pt x="548" y="639"/>
                  </a:cubicBezTo>
                  <a:cubicBezTo>
                    <a:pt x="525" y="617"/>
                    <a:pt x="502" y="571"/>
                    <a:pt x="480" y="525"/>
                  </a:cubicBezTo>
                  <a:cubicBezTo>
                    <a:pt x="457" y="480"/>
                    <a:pt x="434" y="457"/>
                    <a:pt x="411" y="411"/>
                  </a:cubicBezTo>
                  <a:cubicBezTo>
                    <a:pt x="365" y="343"/>
                    <a:pt x="343" y="274"/>
                    <a:pt x="297" y="206"/>
                  </a:cubicBezTo>
                  <a:cubicBezTo>
                    <a:pt x="274" y="183"/>
                    <a:pt x="251" y="160"/>
                    <a:pt x="229" y="114"/>
                  </a:cubicBezTo>
                  <a:cubicBezTo>
                    <a:pt x="206" y="92"/>
                    <a:pt x="206" y="46"/>
                    <a:pt x="160" y="23"/>
                  </a:cubicBezTo>
                  <a:cubicBezTo>
                    <a:pt x="137" y="0"/>
                    <a:pt x="114"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9"/>
            <p:cNvSpPr/>
            <p:nvPr/>
          </p:nvSpPr>
          <p:spPr>
            <a:xfrm>
              <a:off x="6340450" y="1829500"/>
              <a:ext cx="583800" cy="629425"/>
            </a:xfrm>
            <a:custGeom>
              <a:avLst/>
              <a:gdLst/>
              <a:ahLst/>
              <a:cxnLst/>
              <a:rect l="l" t="t" r="r" b="b"/>
              <a:pathLst>
                <a:path w="23352" h="25177" extrusionOk="0">
                  <a:moveTo>
                    <a:pt x="21000" y="343"/>
                  </a:moveTo>
                  <a:lnTo>
                    <a:pt x="21023" y="350"/>
                  </a:lnTo>
                  <a:lnTo>
                    <a:pt x="21023" y="350"/>
                  </a:lnTo>
                  <a:cubicBezTo>
                    <a:pt x="21023" y="346"/>
                    <a:pt x="21023" y="343"/>
                    <a:pt x="21023" y="343"/>
                  </a:cubicBezTo>
                  <a:close/>
                  <a:moveTo>
                    <a:pt x="17827" y="0"/>
                  </a:moveTo>
                  <a:cubicBezTo>
                    <a:pt x="17759" y="23"/>
                    <a:pt x="17668" y="23"/>
                    <a:pt x="17599" y="23"/>
                  </a:cubicBezTo>
                  <a:lnTo>
                    <a:pt x="17508" y="46"/>
                  </a:lnTo>
                  <a:cubicBezTo>
                    <a:pt x="17394" y="46"/>
                    <a:pt x="17302" y="46"/>
                    <a:pt x="17188" y="69"/>
                  </a:cubicBezTo>
                  <a:cubicBezTo>
                    <a:pt x="16823" y="114"/>
                    <a:pt x="16481" y="206"/>
                    <a:pt x="16138" y="297"/>
                  </a:cubicBezTo>
                  <a:lnTo>
                    <a:pt x="16024" y="343"/>
                  </a:lnTo>
                  <a:cubicBezTo>
                    <a:pt x="15910" y="366"/>
                    <a:pt x="15819" y="411"/>
                    <a:pt x="15705" y="434"/>
                  </a:cubicBezTo>
                  <a:cubicBezTo>
                    <a:pt x="15636" y="457"/>
                    <a:pt x="15591" y="480"/>
                    <a:pt x="15522" y="502"/>
                  </a:cubicBezTo>
                  <a:lnTo>
                    <a:pt x="15408" y="525"/>
                  </a:lnTo>
                  <a:cubicBezTo>
                    <a:pt x="15317" y="548"/>
                    <a:pt x="15225" y="571"/>
                    <a:pt x="15134" y="594"/>
                  </a:cubicBezTo>
                  <a:cubicBezTo>
                    <a:pt x="15043" y="639"/>
                    <a:pt x="14951" y="662"/>
                    <a:pt x="14860" y="685"/>
                  </a:cubicBezTo>
                  <a:cubicBezTo>
                    <a:pt x="14814" y="708"/>
                    <a:pt x="14746" y="731"/>
                    <a:pt x="14700" y="754"/>
                  </a:cubicBezTo>
                  <a:lnTo>
                    <a:pt x="14586" y="776"/>
                  </a:lnTo>
                  <a:lnTo>
                    <a:pt x="14518" y="799"/>
                  </a:lnTo>
                  <a:cubicBezTo>
                    <a:pt x="14449" y="822"/>
                    <a:pt x="14381" y="868"/>
                    <a:pt x="14312" y="890"/>
                  </a:cubicBezTo>
                  <a:cubicBezTo>
                    <a:pt x="14198" y="936"/>
                    <a:pt x="14061" y="982"/>
                    <a:pt x="13947" y="1005"/>
                  </a:cubicBezTo>
                  <a:cubicBezTo>
                    <a:pt x="13879" y="1027"/>
                    <a:pt x="13833" y="1050"/>
                    <a:pt x="13764" y="1073"/>
                  </a:cubicBezTo>
                  <a:lnTo>
                    <a:pt x="13673" y="1096"/>
                  </a:lnTo>
                  <a:cubicBezTo>
                    <a:pt x="13605" y="1119"/>
                    <a:pt x="13536" y="1142"/>
                    <a:pt x="13468" y="1187"/>
                  </a:cubicBezTo>
                  <a:cubicBezTo>
                    <a:pt x="13376" y="1210"/>
                    <a:pt x="13262" y="1256"/>
                    <a:pt x="13171" y="1301"/>
                  </a:cubicBezTo>
                  <a:cubicBezTo>
                    <a:pt x="13080" y="1347"/>
                    <a:pt x="12966" y="1415"/>
                    <a:pt x="12829" y="1484"/>
                  </a:cubicBezTo>
                  <a:cubicBezTo>
                    <a:pt x="12806" y="1507"/>
                    <a:pt x="12760" y="1530"/>
                    <a:pt x="12715" y="1552"/>
                  </a:cubicBezTo>
                  <a:cubicBezTo>
                    <a:pt x="12669" y="1575"/>
                    <a:pt x="12600" y="1598"/>
                    <a:pt x="12555" y="1621"/>
                  </a:cubicBezTo>
                  <a:cubicBezTo>
                    <a:pt x="12372" y="1735"/>
                    <a:pt x="12190" y="1849"/>
                    <a:pt x="12007" y="1963"/>
                  </a:cubicBezTo>
                  <a:cubicBezTo>
                    <a:pt x="11893" y="2009"/>
                    <a:pt x="11802" y="2077"/>
                    <a:pt x="11687" y="2146"/>
                  </a:cubicBezTo>
                  <a:cubicBezTo>
                    <a:pt x="11596" y="2192"/>
                    <a:pt x="11505" y="2237"/>
                    <a:pt x="11436" y="2283"/>
                  </a:cubicBezTo>
                  <a:cubicBezTo>
                    <a:pt x="11117" y="2488"/>
                    <a:pt x="10797" y="2694"/>
                    <a:pt x="10478" y="2945"/>
                  </a:cubicBezTo>
                  <a:cubicBezTo>
                    <a:pt x="10409" y="2990"/>
                    <a:pt x="10318" y="3059"/>
                    <a:pt x="10249" y="3105"/>
                  </a:cubicBezTo>
                  <a:cubicBezTo>
                    <a:pt x="10204" y="3150"/>
                    <a:pt x="10158" y="3196"/>
                    <a:pt x="10112" y="3219"/>
                  </a:cubicBezTo>
                  <a:lnTo>
                    <a:pt x="10044" y="3287"/>
                  </a:lnTo>
                  <a:lnTo>
                    <a:pt x="9953" y="3356"/>
                  </a:lnTo>
                  <a:cubicBezTo>
                    <a:pt x="9816" y="3470"/>
                    <a:pt x="9679" y="3584"/>
                    <a:pt x="9565" y="3698"/>
                  </a:cubicBezTo>
                  <a:lnTo>
                    <a:pt x="9542" y="3721"/>
                  </a:lnTo>
                  <a:lnTo>
                    <a:pt x="9496" y="3744"/>
                  </a:lnTo>
                  <a:lnTo>
                    <a:pt x="9451" y="3789"/>
                  </a:lnTo>
                  <a:cubicBezTo>
                    <a:pt x="9405" y="3835"/>
                    <a:pt x="9359" y="3881"/>
                    <a:pt x="9314" y="3903"/>
                  </a:cubicBezTo>
                  <a:lnTo>
                    <a:pt x="9131" y="4063"/>
                  </a:lnTo>
                  <a:cubicBezTo>
                    <a:pt x="9040" y="4154"/>
                    <a:pt x="8926" y="4246"/>
                    <a:pt x="8834" y="4337"/>
                  </a:cubicBezTo>
                  <a:lnTo>
                    <a:pt x="8811" y="4360"/>
                  </a:lnTo>
                  <a:cubicBezTo>
                    <a:pt x="8789" y="4383"/>
                    <a:pt x="8766" y="4383"/>
                    <a:pt x="8743" y="4406"/>
                  </a:cubicBezTo>
                  <a:lnTo>
                    <a:pt x="8720" y="4428"/>
                  </a:lnTo>
                  <a:lnTo>
                    <a:pt x="8720" y="4451"/>
                  </a:lnTo>
                  <a:cubicBezTo>
                    <a:pt x="8674" y="4474"/>
                    <a:pt x="8652" y="4497"/>
                    <a:pt x="8606" y="4543"/>
                  </a:cubicBezTo>
                  <a:cubicBezTo>
                    <a:pt x="8446" y="4679"/>
                    <a:pt x="8286" y="4816"/>
                    <a:pt x="8149" y="4976"/>
                  </a:cubicBezTo>
                  <a:lnTo>
                    <a:pt x="8081" y="5045"/>
                  </a:lnTo>
                  <a:cubicBezTo>
                    <a:pt x="8013" y="5090"/>
                    <a:pt x="7967" y="5136"/>
                    <a:pt x="7921" y="5204"/>
                  </a:cubicBezTo>
                  <a:lnTo>
                    <a:pt x="7830" y="5296"/>
                  </a:lnTo>
                  <a:cubicBezTo>
                    <a:pt x="7784" y="5319"/>
                    <a:pt x="7739" y="5364"/>
                    <a:pt x="7693" y="5410"/>
                  </a:cubicBezTo>
                  <a:cubicBezTo>
                    <a:pt x="7556" y="5547"/>
                    <a:pt x="7442" y="5707"/>
                    <a:pt x="7305" y="5866"/>
                  </a:cubicBezTo>
                  <a:lnTo>
                    <a:pt x="7282" y="5889"/>
                  </a:lnTo>
                  <a:lnTo>
                    <a:pt x="7008" y="6209"/>
                  </a:lnTo>
                  <a:lnTo>
                    <a:pt x="6848" y="6391"/>
                  </a:lnTo>
                  <a:lnTo>
                    <a:pt x="6460" y="6848"/>
                  </a:lnTo>
                  <a:lnTo>
                    <a:pt x="6072" y="7327"/>
                  </a:lnTo>
                  <a:lnTo>
                    <a:pt x="6050" y="7350"/>
                  </a:lnTo>
                  <a:cubicBezTo>
                    <a:pt x="5981" y="7419"/>
                    <a:pt x="5935" y="7487"/>
                    <a:pt x="5867" y="7555"/>
                  </a:cubicBezTo>
                  <a:cubicBezTo>
                    <a:pt x="5844" y="7601"/>
                    <a:pt x="5798" y="7647"/>
                    <a:pt x="5776" y="7692"/>
                  </a:cubicBezTo>
                  <a:cubicBezTo>
                    <a:pt x="5730" y="7738"/>
                    <a:pt x="5684" y="7784"/>
                    <a:pt x="5662" y="7852"/>
                  </a:cubicBezTo>
                  <a:lnTo>
                    <a:pt x="5593" y="7943"/>
                  </a:lnTo>
                  <a:cubicBezTo>
                    <a:pt x="5479" y="8080"/>
                    <a:pt x="5388" y="8217"/>
                    <a:pt x="5296" y="8354"/>
                  </a:cubicBezTo>
                  <a:cubicBezTo>
                    <a:pt x="5205" y="8491"/>
                    <a:pt x="5114" y="8651"/>
                    <a:pt x="5000" y="8788"/>
                  </a:cubicBezTo>
                  <a:lnTo>
                    <a:pt x="4840" y="9039"/>
                  </a:lnTo>
                  <a:cubicBezTo>
                    <a:pt x="4657" y="9290"/>
                    <a:pt x="4497" y="9541"/>
                    <a:pt x="4360" y="9792"/>
                  </a:cubicBezTo>
                  <a:lnTo>
                    <a:pt x="4338" y="9815"/>
                  </a:lnTo>
                  <a:lnTo>
                    <a:pt x="4246" y="9929"/>
                  </a:lnTo>
                  <a:lnTo>
                    <a:pt x="4178" y="10066"/>
                  </a:lnTo>
                  <a:lnTo>
                    <a:pt x="4132" y="10112"/>
                  </a:lnTo>
                  <a:lnTo>
                    <a:pt x="4087" y="10203"/>
                  </a:lnTo>
                  <a:lnTo>
                    <a:pt x="4018" y="10317"/>
                  </a:lnTo>
                  <a:lnTo>
                    <a:pt x="3995" y="10340"/>
                  </a:lnTo>
                  <a:lnTo>
                    <a:pt x="3858" y="10568"/>
                  </a:lnTo>
                  <a:lnTo>
                    <a:pt x="3767" y="10705"/>
                  </a:lnTo>
                  <a:cubicBezTo>
                    <a:pt x="3653" y="10888"/>
                    <a:pt x="3539" y="11071"/>
                    <a:pt x="3447" y="11253"/>
                  </a:cubicBezTo>
                  <a:cubicBezTo>
                    <a:pt x="3333" y="11459"/>
                    <a:pt x="3242" y="11641"/>
                    <a:pt x="3151" y="11824"/>
                  </a:cubicBezTo>
                  <a:lnTo>
                    <a:pt x="3082" y="11938"/>
                  </a:lnTo>
                  <a:cubicBezTo>
                    <a:pt x="3014" y="12075"/>
                    <a:pt x="2968" y="12189"/>
                    <a:pt x="2900" y="12326"/>
                  </a:cubicBezTo>
                  <a:cubicBezTo>
                    <a:pt x="2854" y="12394"/>
                    <a:pt x="2831" y="12486"/>
                    <a:pt x="2786" y="12577"/>
                  </a:cubicBezTo>
                  <a:cubicBezTo>
                    <a:pt x="2740" y="12668"/>
                    <a:pt x="2717" y="12760"/>
                    <a:pt x="2671" y="12851"/>
                  </a:cubicBezTo>
                  <a:cubicBezTo>
                    <a:pt x="2603" y="12965"/>
                    <a:pt x="2557" y="13079"/>
                    <a:pt x="2512" y="13216"/>
                  </a:cubicBezTo>
                  <a:lnTo>
                    <a:pt x="2443" y="13376"/>
                  </a:lnTo>
                  <a:cubicBezTo>
                    <a:pt x="2420" y="13422"/>
                    <a:pt x="2397" y="13467"/>
                    <a:pt x="2375" y="13513"/>
                  </a:cubicBezTo>
                  <a:cubicBezTo>
                    <a:pt x="2352" y="13559"/>
                    <a:pt x="2329" y="13604"/>
                    <a:pt x="2306" y="13673"/>
                  </a:cubicBezTo>
                  <a:lnTo>
                    <a:pt x="2261" y="13741"/>
                  </a:lnTo>
                  <a:cubicBezTo>
                    <a:pt x="2238" y="13810"/>
                    <a:pt x="2215" y="13878"/>
                    <a:pt x="2169" y="13947"/>
                  </a:cubicBezTo>
                  <a:cubicBezTo>
                    <a:pt x="1987" y="14357"/>
                    <a:pt x="1827" y="14723"/>
                    <a:pt x="1690" y="15088"/>
                  </a:cubicBezTo>
                  <a:cubicBezTo>
                    <a:pt x="1644" y="15225"/>
                    <a:pt x="1599" y="15339"/>
                    <a:pt x="1553" y="15476"/>
                  </a:cubicBezTo>
                  <a:lnTo>
                    <a:pt x="1507" y="15567"/>
                  </a:lnTo>
                  <a:cubicBezTo>
                    <a:pt x="1462" y="15681"/>
                    <a:pt x="1439" y="15773"/>
                    <a:pt x="1393" y="15864"/>
                  </a:cubicBezTo>
                  <a:cubicBezTo>
                    <a:pt x="1370" y="15955"/>
                    <a:pt x="1348" y="16024"/>
                    <a:pt x="1325" y="16092"/>
                  </a:cubicBezTo>
                  <a:lnTo>
                    <a:pt x="1279" y="16183"/>
                  </a:lnTo>
                  <a:cubicBezTo>
                    <a:pt x="1233" y="16320"/>
                    <a:pt x="1188" y="16457"/>
                    <a:pt x="1142" y="16594"/>
                  </a:cubicBezTo>
                  <a:cubicBezTo>
                    <a:pt x="1119" y="16640"/>
                    <a:pt x="1096" y="16708"/>
                    <a:pt x="1074" y="16754"/>
                  </a:cubicBezTo>
                  <a:lnTo>
                    <a:pt x="1051" y="16845"/>
                  </a:lnTo>
                  <a:cubicBezTo>
                    <a:pt x="1005" y="16937"/>
                    <a:pt x="982" y="17051"/>
                    <a:pt x="959" y="17142"/>
                  </a:cubicBezTo>
                  <a:lnTo>
                    <a:pt x="959" y="17119"/>
                  </a:lnTo>
                  <a:cubicBezTo>
                    <a:pt x="914" y="17279"/>
                    <a:pt x="868" y="17439"/>
                    <a:pt x="823" y="17599"/>
                  </a:cubicBezTo>
                  <a:lnTo>
                    <a:pt x="754" y="17804"/>
                  </a:lnTo>
                  <a:lnTo>
                    <a:pt x="708" y="18032"/>
                  </a:lnTo>
                  <a:cubicBezTo>
                    <a:pt x="663" y="18192"/>
                    <a:pt x="617" y="18375"/>
                    <a:pt x="549" y="18534"/>
                  </a:cubicBezTo>
                  <a:lnTo>
                    <a:pt x="571" y="18512"/>
                  </a:lnTo>
                  <a:lnTo>
                    <a:pt x="571" y="18512"/>
                  </a:lnTo>
                  <a:cubicBezTo>
                    <a:pt x="526" y="18603"/>
                    <a:pt x="503" y="18694"/>
                    <a:pt x="480" y="18808"/>
                  </a:cubicBezTo>
                  <a:cubicBezTo>
                    <a:pt x="457" y="18854"/>
                    <a:pt x="435" y="18922"/>
                    <a:pt x="435" y="18968"/>
                  </a:cubicBezTo>
                  <a:lnTo>
                    <a:pt x="389" y="19105"/>
                  </a:lnTo>
                  <a:lnTo>
                    <a:pt x="366" y="19151"/>
                  </a:lnTo>
                  <a:cubicBezTo>
                    <a:pt x="343" y="19242"/>
                    <a:pt x="320" y="19310"/>
                    <a:pt x="298" y="19402"/>
                  </a:cubicBezTo>
                  <a:cubicBezTo>
                    <a:pt x="275" y="19493"/>
                    <a:pt x="252" y="19607"/>
                    <a:pt x="229" y="19698"/>
                  </a:cubicBezTo>
                  <a:cubicBezTo>
                    <a:pt x="183" y="19904"/>
                    <a:pt x="161" y="20087"/>
                    <a:pt x="115" y="20269"/>
                  </a:cubicBezTo>
                  <a:lnTo>
                    <a:pt x="115" y="20315"/>
                  </a:lnTo>
                  <a:cubicBezTo>
                    <a:pt x="92" y="20406"/>
                    <a:pt x="69" y="20475"/>
                    <a:pt x="46" y="20566"/>
                  </a:cubicBezTo>
                  <a:cubicBezTo>
                    <a:pt x="46" y="20612"/>
                    <a:pt x="24" y="20680"/>
                    <a:pt x="24" y="20726"/>
                  </a:cubicBezTo>
                  <a:cubicBezTo>
                    <a:pt x="24" y="20748"/>
                    <a:pt x="24" y="20794"/>
                    <a:pt x="24" y="20817"/>
                  </a:cubicBezTo>
                  <a:cubicBezTo>
                    <a:pt x="1" y="20863"/>
                    <a:pt x="1" y="20885"/>
                    <a:pt x="1" y="20908"/>
                  </a:cubicBezTo>
                  <a:cubicBezTo>
                    <a:pt x="1" y="20954"/>
                    <a:pt x="1" y="21000"/>
                    <a:pt x="46" y="21045"/>
                  </a:cubicBezTo>
                  <a:lnTo>
                    <a:pt x="69" y="21136"/>
                  </a:lnTo>
                  <a:lnTo>
                    <a:pt x="115" y="21228"/>
                  </a:lnTo>
                  <a:cubicBezTo>
                    <a:pt x="138" y="21319"/>
                    <a:pt x="183" y="21388"/>
                    <a:pt x="229" y="21479"/>
                  </a:cubicBezTo>
                  <a:lnTo>
                    <a:pt x="275" y="21525"/>
                  </a:lnTo>
                  <a:lnTo>
                    <a:pt x="298" y="21593"/>
                  </a:lnTo>
                  <a:cubicBezTo>
                    <a:pt x="320" y="21616"/>
                    <a:pt x="320" y="21639"/>
                    <a:pt x="343" y="21661"/>
                  </a:cubicBezTo>
                  <a:lnTo>
                    <a:pt x="366" y="21707"/>
                  </a:lnTo>
                  <a:cubicBezTo>
                    <a:pt x="412" y="21798"/>
                    <a:pt x="457" y="21867"/>
                    <a:pt x="503" y="21935"/>
                  </a:cubicBezTo>
                  <a:lnTo>
                    <a:pt x="571" y="22049"/>
                  </a:lnTo>
                  <a:lnTo>
                    <a:pt x="640" y="22141"/>
                  </a:lnTo>
                  <a:lnTo>
                    <a:pt x="686" y="22209"/>
                  </a:lnTo>
                  <a:cubicBezTo>
                    <a:pt x="731" y="22255"/>
                    <a:pt x="754" y="22323"/>
                    <a:pt x="800" y="22369"/>
                  </a:cubicBezTo>
                  <a:cubicBezTo>
                    <a:pt x="914" y="22529"/>
                    <a:pt x="1051" y="22666"/>
                    <a:pt x="1188" y="22803"/>
                  </a:cubicBezTo>
                  <a:lnTo>
                    <a:pt x="1165" y="22780"/>
                  </a:lnTo>
                  <a:lnTo>
                    <a:pt x="1165" y="22780"/>
                  </a:lnTo>
                  <a:cubicBezTo>
                    <a:pt x="1211" y="22826"/>
                    <a:pt x="1256" y="22894"/>
                    <a:pt x="1302" y="22940"/>
                  </a:cubicBezTo>
                  <a:lnTo>
                    <a:pt x="1370" y="23031"/>
                  </a:lnTo>
                  <a:cubicBezTo>
                    <a:pt x="1439" y="23099"/>
                    <a:pt x="1530" y="23191"/>
                    <a:pt x="1599" y="23259"/>
                  </a:cubicBezTo>
                  <a:lnTo>
                    <a:pt x="1667" y="23328"/>
                  </a:lnTo>
                  <a:cubicBezTo>
                    <a:pt x="1736" y="23396"/>
                    <a:pt x="1781" y="23465"/>
                    <a:pt x="1850" y="23510"/>
                  </a:cubicBezTo>
                  <a:cubicBezTo>
                    <a:pt x="1918" y="23579"/>
                    <a:pt x="1964" y="23647"/>
                    <a:pt x="2032" y="23716"/>
                  </a:cubicBezTo>
                  <a:cubicBezTo>
                    <a:pt x="2101" y="23761"/>
                    <a:pt x="2146" y="23830"/>
                    <a:pt x="2192" y="23876"/>
                  </a:cubicBezTo>
                  <a:cubicBezTo>
                    <a:pt x="2238" y="23921"/>
                    <a:pt x="2283" y="23967"/>
                    <a:pt x="2329" y="24012"/>
                  </a:cubicBezTo>
                  <a:lnTo>
                    <a:pt x="2397" y="24081"/>
                  </a:lnTo>
                  <a:cubicBezTo>
                    <a:pt x="2489" y="24172"/>
                    <a:pt x="2603" y="24286"/>
                    <a:pt x="2717" y="24378"/>
                  </a:cubicBezTo>
                  <a:lnTo>
                    <a:pt x="2763" y="24401"/>
                  </a:lnTo>
                  <a:cubicBezTo>
                    <a:pt x="2831" y="24469"/>
                    <a:pt x="2900" y="24537"/>
                    <a:pt x="2968" y="24606"/>
                  </a:cubicBezTo>
                  <a:cubicBezTo>
                    <a:pt x="3037" y="24652"/>
                    <a:pt x="3082" y="24697"/>
                    <a:pt x="3128" y="24743"/>
                  </a:cubicBezTo>
                  <a:cubicBezTo>
                    <a:pt x="3196" y="24789"/>
                    <a:pt x="3242" y="24834"/>
                    <a:pt x="3288" y="24880"/>
                  </a:cubicBezTo>
                  <a:lnTo>
                    <a:pt x="3310" y="24903"/>
                  </a:lnTo>
                  <a:cubicBezTo>
                    <a:pt x="3333" y="24925"/>
                    <a:pt x="3356" y="24948"/>
                    <a:pt x="3402" y="24971"/>
                  </a:cubicBezTo>
                  <a:lnTo>
                    <a:pt x="3425" y="25017"/>
                  </a:lnTo>
                  <a:cubicBezTo>
                    <a:pt x="3425" y="25040"/>
                    <a:pt x="3447" y="25062"/>
                    <a:pt x="3447" y="25085"/>
                  </a:cubicBezTo>
                  <a:cubicBezTo>
                    <a:pt x="3470" y="25131"/>
                    <a:pt x="3539" y="25177"/>
                    <a:pt x="3584" y="25177"/>
                  </a:cubicBezTo>
                  <a:lnTo>
                    <a:pt x="3630" y="25177"/>
                  </a:lnTo>
                  <a:cubicBezTo>
                    <a:pt x="3699" y="25154"/>
                    <a:pt x="3744" y="25085"/>
                    <a:pt x="3744" y="25017"/>
                  </a:cubicBezTo>
                  <a:cubicBezTo>
                    <a:pt x="3744" y="24971"/>
                    <a:pt x="3767" y="24925"/>
                    <a:pt x="3767" y="24880"/>
                  </a:cubicBezTo>
                  <a:cubicBezTo>
                    <a:pt x="3790" y="24834"/>
                    <a:pt x="3790" y="24766"/>
                    <a:pt x="3813" y="24720"/>
                  </a:cubicBezTo>
                  <a:cubicBezTo>
                    <a:pt x="3858" y="24560"/>
                    <a:pt x="3904" y="24401"/>
                    <a:pt x="3950" y="24241"/>
                  </a:cubicBezTo>
                  <a:cubicBezTo>
                    <a:pt x="3995" y="24081"/>
                    <a:pt x="4041" y="23898"/>
                    <a:pt x="4109" y="23739"/>
                  </a:cubicBezTo>
                  <a:cubicBezTo>
                    <a:pt x="4132" y="23602"/>
                    <a:pt x="4201" y="23465"/>
                    <a:pt x="4246" y="23328"/>
                  </a:cubicBezTo>
                  <a:lnTo>
                    <a:pt x="4269" y="23259"/>
                  </a:lnTo>
                  <a:lnTo>
                    <a:pt x="4292" y="23168"/>
                  </a:lnTo>
                  <a:cubicBezTo>
                    <a:pt x="4360" y="23031"/>
                    <a:pt x="4406" y="22871"/>
                    <a:pt x="4475" y="22734"/>
                  </a:cubicBezTo>
                  <a:cubicBezTo>
                    <a:pt x="4497" y="22689"/>
                    <a:pt x="4520" y="22643"/>
                    <a:pt x="4543" y="22597"/>
                  </a:cubicBezTo>
                  <a:cubicBezTo>
                    <a:pt x="4566" y="22552"/>
                    <a:pt x="4566" y="22506"/>
                    <a:pt x="4520" y="22483"/>
                  </a:cubicBezTo>
                  <a:cubicBezTo>
                    <a:pt x="4497" y="22460"/>
                    <a:pt x="4497" y="22460"/>
                    <a:pt x="4475" y="22460"/>
                  </a:cubicBezTo>
                  <a:cubicBezTo>
                    <a:pt x="4429" y="22460"/>
                    <a:pt x="4406" y="22483"/>
                    <a:pt x="4406" y="22506"/>
                  </a:cubicBezTo>
                  <a:cubicBezTo>
                    <a:pt x="4360" y="22460"/>
                    <a:pt x="4315" y="22438"/>
                    <a:pt x="4269" y="22392"/>
                  </a:cubicBezTo>
                  <a:cubicBezTo>
                    <a:pt x="4246" y="22369"/>
                    <a:pt x="4224" y="22346"/>
                    <a:pt x="4201" y="22346"/>
                  </a:cubicBezTo>
                  <a:lnTo>
                    <a:pt x="4132" y="22301"/>
                  </a:lnTo>
                  <a:cubicBezTo>
                    <a:pt x="4087" y="22255"/>
                    <a:pt x="4041" y="22209"/>
                    <a:pt x="3995" y="22186"/>
                  </a:cubicBezTo>
                  <a:lnTo>
                    <a:pt x="3950" y="22141"/>
                  </a:lnTo>
                  <a:cubicBezTo>
                    <a:pt x="3904" y="22118"/>
                    <a:pt x="3881" y="22095"/>
                    <a:pt x="3858" y="22072"/>
                  </a:cubicBezTo>
                  <a:cubicBezTo>
                    <a:pt x="3813" y="22027"/>
                    <a:pt x="3767" y="22004"/>
                    <a:pt x="3744" y="21981"/>
                  </a:cubicBezTo>
                  <a:cubicBezTo>
                    <a:pt x="3699" y="21935"/>
                    <a:pt x="3653" y="21890"/>
                    <a:pt x="3607" y="21844"/>
                  </a:cubicBezTo>
                  <a:lnTo>
                    <a:pt x="3562" y="21798"/>
                  </a:lnTo>
                  <a:cubicBezTo>
                    <a:pt x="3516" y="21753"/>
                    <a:pt x="3447" y="21707"/>
                    <a:pt x="3402" y="21661"/>
                  </a:cubicBezTo>
                  <a:lnTo>
                    <a:pt x="3333" y="21616"/>
                  </a:lnTo>
                  <a:cubicBezTo>
                    <a:pt x="3196" y="21502"/>
                    <a:pt x="3059" y="21365"/>
                    <a:pt x="2900" y="21251"/>
                  </a:cubicBezTo>
                  <a:lnTo>
                    <a:pt x="2854" y="21228"/>
                  </a:lnTo>
                  <a:cubicBezTo>
                    <a:pt x="2808" y="21182"/>
                    <a:pt x="2740" y="21136"/>
                    <a:pt x="2671" y="21068"/>
                  </a:cubicBezTo>
                  <a:cubicBezTo>
                    <a:pt x="2603" y="21022"/>
                    <a:pt x="2512" y="20954"/>
                    <a:pt x="2443" y="20908"/>
                  </a:cubicBezTo>
                  <a:cubicBezTo>
                    <a:pt x="2397" y="20863"/>
                    <a:pt x="2352" y="20840"/>
                    <a:pt x="2306" y="20794"/>
                  </a:cubicBezTo>
                  <a:cubicBezTo>
                    <a:pt x="2283" y="20771"/>
                    <a:pt x="2238" y="20726"/>
                    <a:pt x="2215" y="20703"/>
                  </a:cubicBezTo>
                  <a:lnTo>
                    <a:pt x="2146" y="20657"/>
                  </a:lnTo>
                  <a:cubicBezTo>
                    <a:pt x="2101" y="20612"/>
                    <a:pt x="2055" y="20566"/>
                    <a:pt x="2009" y="20543"/>
                  </a:cubicBezTo>
                  <a:cubicBezTo>
                    <a:pt x="2009" y="20520"/>
                    <a:pt x="2009" y="20497"/>
                    <a:pt x="2009" y="20475"/>
                  </a:cubicBezTo>
                  <a:cubicBezTo>
                    <a:pt x="2009" y="20452"/>
                    <a:pt x="2009" y="20452"/>
                    <a:pt x="2009" y="20429"/>
                  </a:cubicBezTo>
                  <a:cubicBezTo>
                    <a:pt x="2009" y="20406"/>
                    <a:pt x="2009" y="20406"/>
                    <a:pt x="2009" y="20383"/>
                  </a:cubicBezTo>
                  <a:cubicBezTo>
                    <a:pt x="1987" y="20338"/>
                    <a:pt x="1964" y="20269"/>
                    <a:pt x="1987" y="20201"/>
                  </a:cubicBezTo>
                  <a:cubicBezTo>
                    <a:pt x="1987" y="20155"/>
                    <a:pt x="2009" y="20087"/>
                    <a:pt x="2009" y="20018"/>
                  </a:cubicBezTo>
                  <a:cubicBezTo>
                    <a:pt x="2032" y="19972"/>
                    <a:pt x="2032" y="19950"/>
                    <a:pt x="2032" y="19904"/>
                  </a:cubicBezTo>
                  <a:cubicBezTo>
                    <a:pt x="2032" y="19790"/>
                    <a:pt x="2055" y="19653"/>
                    <a:pt x="2078" y="19539"/>
                  </a:cubicBezTo>
                  <a:cubicBezTo>
                    <a:pt x="2101" y="19379"/>
                    <a:pt x="2146" y="19242"/>
                    <a:pt x="2192" y="19082"/>
                  </a:cubicBezTo>
                  <a:cubicBezTo>
                    <a:pt x="2238" y="18922"/>
                    <a:pt x="2283" y="18740"/>
                    <a:pt x="2352" y="18580"/>
                  </a:cubicBezTo>
                  <a:lnTo>
                    <a:pt x="2352" y="18534"/>
                  </a:lnTo>
                  <a:cubicBezTo>
                    <a:pt x="2466" y="18215"/>
                    <a:pt x="2580" y="17872"/>
                    <a:pt x="2694" y="17553"/>
                  </a:cubicBezTo>
                  <a:cubicBezTo>
                    <a:pt x="2763" y="17393"/>
                    <a:pt x="2831" y="17211"/>
                    <a:pt x="2922" y="17028"/>
                  </a:cubicBezTo>
                  <a:lnTo>
                    <a:pt x="2991" y="16868"/>
                  </a:lnTo>
                  <a:cubicBezTo>
                    <a:pt x="3054" y="16763"/>
                    <a:pt x="3098" y="16658"/>
                    <a:pt x="3140" y="16553"/>
                  </a:cubicBezTo>
                  <a:lnTo>
                    <a:pt x="3140" y="16553"/>
                  </a:lnTo>
                  <a:cubicBezTo>
                    <a:pt x="3181" y="16487"/>
                    <a:pt x="3221" y="16404"/>
                    <a:pt x="3242" y="16320"/>
                  </a:cubicBezTo>
                  <a:lnTo>
                    <a:pt x="3310" y="16206"/>
                  </a:lnTo>
                  <a:cubicBezTo>
                    <a:pt x="3310" y="16183"/>
                    <a:pt x="3333" y="16161"/>
                    <a:pt x="3333" y="16115"/>
                  </a:cubicBezTo>
                  <a:lnTo>
                    <a:pt x="3356" y="16092"/>
                  </a:lnTo>
                  <a:lnTo>
                    <a:pt x="3425" y="15955"/>
                  </a:lnTo>
                  <a:cubicBezTo>
                    <a:pt x="3493" y="15795"/>
                    <a:pt x="3562" y="15658"/>
                    <a:pt x="3653" y="15521"/>
                  </a:cubicBezTo>
                  <a:cubicBezTo>
                    <a:pt x="3676" y="15430"/>
                    <a:pt x="3721" y="15339"/>
                    <a:pt x="3767" y="15248"/>
                  </a:cubicBezTo>
                  <a:cubicBezTo>
                    <a:pt x="3835" y="15133"/>
                    <a:pt x="3904" y="14996"/>
                    <a:pt x="3972" y="14882"/>
                  </a:cubicBezTo>
                  <a:lnTo>
                    <a:pt x="4018" y="14768"/>
                  </a:lnTo>
                  <a:lnTo>
                    <a:pt x="4041" y="14700"/>
                  </a:lnTo>
                  <a:cubicBezTo>
                    <a:pt x="4246" y="14289"/>
                    <a:pt x="4429" y="13992"/>
                    <a:pt x="4612" y="13695"/>
                  </a:cubicBezTo>
                  <a:cubicBezTo>
                    <a:pt x="4612" y="13673"/>
                    <a:pt x="4634" y="13650"/>
                    <a:pt x="4657" y="13604"/>
                  </a:cubicBezTo>
                  <a:cubicBezTo>
                    <a:pt x="4703" y="13536"/>
                    <a:pt x="4748" y="13467"/>
                    <a:pt x="4794" y="13399"/>
                  </a:cubicBezTo>
                  <a:cubicBezTo>
                    <a:pt x="4863" y="13262"/>
                    <a:pt x="4954" y="13125"/>
                    <a:pt x="5091" y="12942"/>
                  </a:cubicBezTo>
                  <a:cubicBezTo>
                    <a:pt x="5205" y="12782"/>
                    <a:pt x="5319" y="12623"/>
                    <a:pt x="5433" y="12486"/>
                  </a:cubicBezTo>
                  <a:lnTo>
                    <a:pt x="5456" y="12440"/>
                  </a:lnTo>
                  <a:cubicBezTo>
                    <a:pt x="5479" y="12394"/>
                    <a:pt x="5502" y="12372"/>
                    <a:pt x="5525" y="12326"/>
                  </a:cubicBezTo>
                  <a:cubicBezTo>
                    <a:pt x="5639" y="12189"/>
                    <a:pt x="5753" y="12029"/>
                    <a:pt x="5867" y="11869"/>
                  </a:cubicBezTo>
                  <a:lnTo>
                    <a:pt x="5935" y="11801"/>
                  </a:lnTo>
                  <a:cubicBezTo>
                    <a:pt x="5958" y="11778"/>
                    <a:pt x="5981" y="11755"/>
                    <a:pt x="6004" y="11732"/>
                  </a:cubicBezTo>
                  <a:cubicBezTo>
                    <a:pt x="6072" y="11641"/>
                    <a:pt x="6141" y="11527"/>
                    <a:pt x="6209" y="11436"/>
                  </a:cubicBezTo>
                  <a:lnTo>
                    <a:pt x="6255" y="11390"/>
                  </a:lnTo>
                  <a:lnTo>
                    <a:pt x="6278" y="11367"/>
                  </a:lnTo>
                  <a:cubicBezTo>
                    <a:pt x="6369" y="11230"/>
                    <a:pt x="6460" y="11116"/>
                    <a:pt x="6575" y="10979"/>
                  </a:cubicBezTo>
                  <a:cubicBezTo>
                    <a:pt x="6666" y="10888"/>
                    <a:pt x="6757" y="10797"/>
                    <a:pt x="6848" y="10705"/>
                  </a:cubicBezTo>
                  <a:cubicBezTo>
                    <a:pt x="6871" y="10683"/>
                    <a:pt x="6871" y="10683"/>
                    <a:pt x="6894" y="10683"/>
                  </a:cubicBezTo>
                  <a:cubicBezTo>
                    <a:pt x="6917" y="10637"/>
                    <a:pt x="6940" y="10614"/>
                    <a:pt x="6963" y="10591"/>
                  </a:cubicBezTo>
                  <a:cubicBezTo>
                    <a:pt x="6963" y="10614"/>
                    <a:pt x="6985" y="10614"/>
                    <a:pt x="6985" y="10637"/>
                  </a:cubicBezTo>
                  <a:lnTo>
                    <a:pt x="7031" y="10660"/>
                  </a:lnTo>
                  <a:cubicBezTo>
                    <a:pt x="7054" y="10660"/>
                    <a:pt x="7077" y="10683"/>
                    <a:pt x="7122" y="10705"/>
                  </a:cubicBezTo>
                  <a:cubicBezTo>
                    <a:pt x="7145" y="10705"/>
                    <a:pt x="7191" y="10705"/>
                    <a:pt x="7214" y="10728"/>
                  </a:cubicBezTo>
                  <a:cubicBezTo>
                    <a:pt x="7259" y="10774"/>
                    <a:pt x="7328" y="10819"/>
                    <a:pt x="7373" y="10865"/>
                  </a:cubicBezTo>
                  <a:cubicBezTo>
                    <a:pt x="7465" y="10934"/>
                    <a:pt x="7556" y="11025"/>
                    <a:pt x="7647" y="11093"/>
                  </a:cubicBezTo>
                  <a:cubicBezTo>
                    <a:pt x="7716" y="11139"/>
                    <a:pt x="7784" y="11208"/>
                    <a:pt x="7853" y="11253"/>
                  </a:cubicBezTo>
                  <a:cubicBezTo>
                    <a:pt x="7876" y="11276"/>
                    <a:pt x="7898" y="11299"/>
                    <a:pt x="7921" y="11322"/>
                  </a:cubicBezTo>
                  <a:cubicBezTo>
                    <a:pt x="7967" y="11367"/>
                    <a:pt x="8013" y="11390"/>
                    <a:pt x="8058" y="11436"/>
                  </a:cubicBezTo>
                  <a:cubicBezTo>
                    <a:pt x="8104" y="11481"/>
                    <a:pt x="8172" y="11527"/>
                    <a:pt x="8241" y="11596"/>
                  </a:cubicBezTo>
                  <a:cubicBezTo>
                    <a:pt x="8309" y="11664"/>
                    <a:pt x="8401" y="11732"/>
                    <a:pt x="8492" y="11801"/>
                  </a:cubicBezTo>
                  <a:lnTo>
                    <a:pt x="8515" y="11824"/>
                  </a:lnTo>
                  <a:cubicBezTo>
                    <a:pt x="8537" y="11801"/>
                    <a:pt x="8560" y="11801"/>
                    <a:pt x="8583" y="11778"/>
                  </a:cubicBezTo>
                  <a:cubicBezTo>
                    <a:pt x="8606" y="11732"/>
                    <a:pt x="8606" y="11664"/>
                    <a:pt x="8629" y="11618"/>
                  </a:cubicBezTo>
                  <a:cubicBezTo>
                    <a:pt x="8629" y="11573"/>
                    <a:pt x="8629" y="11550"/>
                    <a:pt x="8629" y="11527"/>
                  </a:cubicBezTo>
                  <a:cubicBezTo>
                    <a:pt x="8674" y="11390"/>
                    <a:pt x="8697" y="11276"/>
                    <a:pt x="8720" y="11139"/>
                  </a:cubicBezTo>
                  <a:lnTo>
                    <a:pt x="8720" y="11071"/>
                  </a:lnTo>
                  <a:cubicBezTo>
                    <a:pt x="8743" y="11002"/>
                    <a:pt x="8743" y="10934"/>
                    <a:pt x="8743" y="10865"/>
                  </a:cubicBezTo>
                  <a:cubicBezTo>
                    <a:pt x="8743" y="10797"/>
                    <a:pt x="8743" y="10728"/>
                    <a:pt x="8766" y="10660"/>
                  </a:cubicBezTo>
                  <a:cubicBezTo>
                    <a:pt x="8766" y="10591"/>
                    <a:pt x="8766" y="10546"/>
                    <a:pt x="8766" y="10477"/>
                  </a:cubicBezTo>
                  <a:cubicBezTo>
                    <a:pt x="8789" y="10363"/>
                    <a:pt x="8789" y="10226"/>
                    <a:pt x="8811" y="10112"/>
                  </a:cubicBezTo>
                  <a:lnTo>
                    <a:pt x="8834" y="9952"/>
                  </a:lnTo>
                  <a:cubicBezTo>
                    <a:pt x="8857" y="9838"/>
                    <a:pt x="8857" y="9724"/>
                    <a:pt x="8880" y="9610"/>
                  </a:cubicBezTo>
                  <a:cubicBezTo>
                    <a:pt x="8880" y="9564"/>
                    <a:pt x="8880" y="9541"/>
                    <a:pt x="8903" y="9496"/>
                  </a:cubicBezTo>
                  <a:cubicBezTo>
                    <a:pt x="8903" y="9450"/>
                    <a:pt x="8903" y="9404"/>
                    <a:pt x="8903" y="9336"/>
                  </a:cubicBezTo>
                  <a:lnTo>
                    <a:pt x="8926" y="9290"/>
                  </a:lnTo>
                  <a:cubicBezTo>
                    <a:pt x="8926" y="9222"/>
                    <a:pt x="8926" y="9153"/>
                    <a:pt x="8948" y="9108"/>
                  </a:cubicBezTo>
                  <a:cubicBezTo>
                    <a:pt x="8948" y="8948"/>
                    <a:pt x="8971" y="8765"/>
                    <a:pt x="8994" y="8605"/>
                  </a:cubicBezTo>
                  <a:cubicBezTo>
                    <a:pt x="8994" y="8560"/>
                    <a:pt x="8994" y="8514"/>
                    <a:pt x="8994" y="8468"/>
                  </a:cubicBezTo>
                  <a:cubicBezTo>
                    <a:pt x="8994" y="8423"/>
                    <a:pt x="8994" y="8377"/>
                    <a:pt x="8994" y="8332"/>
                  </a:cubicBezTo>
                  <a:cubicBezTo>
                    <a:pt x="8994" y="8263"/>
                    <a:pt x="8994" y="8217"/>
                    <a:pt x="9017" y="8172"/>
                  </a:cubicBezTo>
                  <a:lnTo>
                    <a:pt x="9017" y="8103"/>
                  </a:lnTo>
                  <a:cubicBezTo>
                    <a:pt x="9017" y="8058"/>
                    <a:pt x="9017" y="7989"/>
                    <a:pt x="9040" y="7943"/>
                  </a:cubicBezTo>
                  <a:cubicBezTo>
                    <a:pt x="9040" y="7875"/>
                    <a:pt x="9040" y="7807"/>
                    <a:pt x="9062" y="7738"/>
                  </a:cubicBezTo>
                  <a:cubicBezTo>
                    <a:pt x="9062" y="7670"/>
                    <a:pt x="9085" y="7601"/>
                    <a:pt x="9085" y="7555"/>
                  </a:cubicBezTo>
                  <a:cubicBezTo>
                    <a:pt x="9108" y="7487"/>
                    <a:pt x="9108" y="7419"/>
                    <a:pt x="9131" y="7350"/>
                  </a:cubicBezTo>
                  <a:cubicBezTo>
                    <a:pt x="9131" y="7282"/>
                    <a:pt x="9154" y="7213"/>
                    <a:pt x="9154" y="7145"/>
                  </a:cubicBezTo>
                  <a:cubicBezTo>
                    <a:pt x="9154" y="7076"/>
                    <a:pt x="9154" y="7030"/>
                    <a:pt x="9177" y="6962"/>
                  </a:cubicBezTo>
                  <a:lnTo>
                    <a:pt x="9177" y="6939"/>
                  </a:lnTo>
                  <a:cubicBezTo>
                    <a:pt x="9199" y="6802"/>
                    <a:pt x="9222" y="6665"/>
                    <a:pt x="9245" y="6528"/>
                  </a:cubicBezTo>
                  <a:cubicBezTo>
                    <a:pt x="9245" y="6528"/>
                    <a:pt x="9245" y="6505"/>
                    <a:pt x="9245" y="6505"/>
                  </a:cubicBezTo>
                  <a:lnTo>
                    <a:pt x="9245" y="6483"/>
                  </a:lnTo>
                  <a:lnTo>
                    <a:pt x="9268" y="6483"/>
                  </a:lnTo>
                  <a:cubicBezTo>
                    <a:pt x="9291" y="6369"/>
                    <a:pt x="9314" y="6254"/>
                    <a:pt x="9359" y="6163"/>
                  </a:cubicBezTo>
                  <a:cubicBezTo>
                    <a:pt x="9382" y="6117"/>
                    <a:pt x="9405" y="6095"/>
                    <a:pt x="9405" y="6072"/>
                  </a:cubicBezTo>
                  <a:cubicBezTo>
                    <a:pt x="9451" y="6049"/>
                    <a:pt x="9496" y="6003"/>
                    <a:pt x="9542" y="5981"/>
                  </a:cubicBezTo>
                  <a:cubicBezTo>
                    <a:pt x="9656" y="5912"/>
                    <a:pt x="9770" y="5866"/>
                    <a:pt x="9861" y="5844"/>
                  </a:cubicBezTo>
                  <a:cubicBezTo>
                    <a:pt x="9975" y="5821"/>
                    <a:pt x="10090" y="5798"/>
                    <a:pt x="10227" y="5775"/>
                  </a:cubicBezTo>
                  <a:lnTo>
                    <a:pt x="10341" y="5775"/>
                  </a:lnTo>
                  <a:cubicBezTo>
                    <a:pt x="10409" y="5752"/>
                    <a:pt x="10500" y="5752"/>
                    <a:pt x="10569" y="5752"/>
                  </a:cubicBezTo>
                  <a:lnTo>
                    <a:pt x="10569" y="5729"/>
                  </a:lnTo>
                  <a:lnTo>
                    <a:pt x="10592" y="5752"/>
                  </a:lnTo>
                  <a:lnTo>
                    <a:pt x="10866" y="5752"/>
                  </a:lnTo>
                  <a:cubicBezTo>
                    <a:pt x="10957" y="5775"/>
                    <a:pt x="11048" y="5775"/>
                    <a:pt x="11117" y="5798"/>
                  </a:cubicBezTo>
                  <a:lnTo>
                    <a:pt x="11140" y="5798"/>
                  </a:lnTo>
                  <a:cubicBezTo>
                    <a:pt x="11208" y="5821"/>
                    <a:pt x="11277" y="5844"/>
                    <a:pt x="11345" y="5866"/>
                  </a:cubicBezTo>
                  <a:lnTo>
                    <a:pt x="11436" y="5866"/>
                  </a:lnTo>
                  <a:cubicBezTo>
                    <a:pt x="11459" y="5889"/>
                    <a:pt x="11505" y="5889"/>
                    <a:pt x="11550" y="5889"/>
                  </a:cubicBezTo>
                  <a:cubicBezTo>
                    <a:pt x="11619" y="5912"/>
                    <a:pt x="11665" y="5912"/>
                    <a:pt x="11710" y="5912"/>
                  </a:cubicBezTo>
                  <a:cubicBezTo>
                    <a:pt x="11802" y="5935"/>
                    <a:pt x="11870" y="5935"/>
                    <a:pt x="11938" y="5958"/>
                  </a:cubicBezTo>
                  <a:cubicBezTo>
                    <a:pt x="11961" y="5958"/>
                    <a:pt x="11961" y="5981"/>
                    <a:pt x="11984" y="5981"/>
                  </a:cubicBezTo>
                  <a:cubicBezTo>
                    <a:pt x="12007" y="6003"/>
                    <a:pt x="12053" y="6026"/>
                    <a:pt x="12098" y="6026"/>
                  </a:cubicBezTo>
                  <a:lnTo>
                    <a:pt x="12121" y="6026"/>
                  </a:lnTo>
                  <a:cubicBezTo>
                    <a:pt x="12167" y="6026"/>
                    <a:pt x="12235" y="5981"/>
                    <a:pt x="12258" y="5935"/>
                  </a:cubicBezTo>
                  <a:cubicBezTo>
                    <a:pt x="12281" y="5912"/>
                    <a:pt x="12304" y="5866"/>
                    <a:pt x="12326" y="5821"/>
                  </a:cubicBezTo>
                  <a:cubicBezTo>
                    <a:pt x="12349" y="5775"/>
                    <a:pt x="12372" y="5752"/>
                    <a:pt x="12418" y="5707"/>
                  </a:cubicBezTo>
                  <a:lnTo>
                    <a:pt x="12418" y="5684"/>
                  </a:lnTo>
                  <a:cubicBezTo>
                    <a:pt x="12486" y="5592"/>
                    <a:pt x="12578" y="5501"/>
                    <a:pt x="12623" y="5410"/>
                  </a:cubicBezTo>
                  <a:lnTo>
                    <a:pt x="12669" y="5364"/>
                  </a:lnTo>
                  <a:cubicBezTo>
                    <a:pt x="12806" y="5204"/>
                    <a:pt x="12943" y="5022"/>
                    <a:pt x="13103" y="4862"/>
                  </a:cubicBezTo>
                  <a:cubicBezTo>
                    <a:pt x="13217" y="4748"/>
                    <a:pt x="13354" y="4611"/>
                    <a:pt x="13468" y="4497"/>
                  </a:cubicBezTo>
                  <a:lnTo>
                    <a:pt x="13491" y="4474"/>
                  </a:lnTo>
                  <a:cubicBezTo>
                    <a:pt x="13628" y="4337"/>
                    <a:pt x="13764" y="4223"/>
                    <a:pt x="13901" y="4086"/>
                  </a:cubicBezTo>
                  <a:lnTo>
                    <a:pt x="13970" y="4018"/>
                  </a:lnTo>
                  <a:cubicBezTo>
                    <a:pt x="14038" y="3972"/>
                    <a:pt x="14084" y="3926"/>
                    <a:pt x="14130" y="3903"/>
                  </a:cubicBezTo>
                  <a:cubicBezTo>
                    <a:pt x="14198" y="3835"/>
                    <a:pt x="14244" y="3789"/>
                    <a:pt x="14312" y="3744"/>
                  </a:cubicBezTo>
                  <a:lnTo>
                    <a:pt x="14358" y="3721"/>
                  </a:lnTo>
                  <a:cubicBezTo>
                    <a:pt x="14495" y="3607"/>
                    <a:pt x="14609" y="3538"/>
                    <a:pt x="14746" y="3447"/>
                  </a:cubicBezTo>
                  <a:lnTo>
                    <a:pt x="14837" y="3378"/>
                  </a:lnTo>
                  <a:cubicBezTo>
                    <a:pt x="14974" y="3264"/>
                    <a:pt x="15134" y="3173"/>
                    <a:pt x="15294" y="3059"/>
                  </a:cubicBezTo>
                  <a:lnTo>
                    <a:pt x="15408" y="2990"/>
                  </a:lnTo>
                  <a:lnTo>
                    <a:pt x="15591" y="2876"/>
                  </a:lnTo>
                  <a:cubicBezTo>
                    <a:pt x="15705" y="2785"/>
                    <a:pt x="15842" y="2694"/>
                    <a:pt x="15979" y="2602"/>
                  </a:cubicBezTo>
                  <a:cubicBezTo>
                    <a:pt x="16321" y="2420"/>
                    <a:pt x="16663" y="2237"/>
                    <a:pt x="17006" y="2077"/>
                  </a:cubicBezTo>
                  <a:cubicBezTo>
                    <a:pt x="17165" y="2009"/>
                    <a:pt x="17325" y="1940"/>
                    <a:pt x="17485" y="1872"/>
                  </a:cubicBezTo>
                  <a:lnTo>
                    <a:pt x="17576" y="1849"/>
                  </a:lnTo>
                  <a:lnTo>
                    <a:pt x="17622" y="1826"/>
                  </a:lnTo>
                  <a:cubicBezTo>
                    <a:pt x="17690" y="1803"/>
                    <a:pt x="17759" y="1781"/>
                    <a:pt x="17827" y="1758"/>
                  </a:cubicBezTo>
                  <a:cubicBezTo>
                    <a:pt x="17919" y="1712"/>
                    <a:pt x="18033" y="1689"/>
                    <a:pt x="18124" y="1667"/>
                  </a:cubicBezTo>
                  <a:lnTo>
                    <a:pt x="18307" y="1598"/>
                  </a:lnTo>
                  <a:cubicBezTo>
                    <a:pt x="18489" y="1530"/>
                    <a:pt x="18672" y="1484"/>
                    <a:pt x="18855" y="1415"/>
                  </a:cubicBezTo>
                  <a:cubicBezTo>
                    <a:pt x="19220" y="1324"/>
                    <a:pt x="19585" y="1279"/>
                    <a:pt x="19904" y="1210"/>
                  </a:cubicBezTo>
                  <a:cubicBezTo>
                    <a:pt x="20064" y="1187"/>
                    <a:pt x="20247" y="1164"/>
                    <a:pt x="20407" y="1142"/>
                  </a:cubicBezTo>
                  <a:cubicBezTo>
                    <a:pt x="20589" y="1119"/>
                    <a:pt x="20749" y="1096"/>
                    <a:pt x="20954" y="1096"/>
                  </a:cubicBezTo>
                  <a:lnTo>
                    <a:pt x="21434" y="1096"/>
                  </a:lnTo>
                  <a:cubicBezTo>
                    <a:pt x="21594" y="1096"/>
                    <a:pt x="21753" y="1096"/>
                    <a:pt x="21890" y="1119"/>
                  </a:cubicBezTo>
                  <a:cubicBezTo>
                    <a:pt x="22004" y="1142"/>
                    <a:pt x="22141" y="1164"/>
                    <a:pt x="22256" y="1187"/>
                  </a:cubicBezTo>
                  <a:lnTo>
                    <a:pt x="22347" y="1187"/>
                  </a:lnTo>
                  <a:cubicBezTo>
                    <a:pt x="22415" y="1210"/>
                    <a:pt x="22461" y="1210"/>
                    <a:pt x="22529" y="1233"/>
                  </a:cubicBezTo>
                  <a:cubicBezTo>
                    <a:pt x="22621" y="1233"/>
                    <a:pt x="22712" y="1256"/>
                    <a:pt x="22803" y="1279"/>
                  </a:cubicBezTo>
                  <a:cubicBezTo>
                    <a:pt x="22872" y="1279"/>
                    <a:pt x="22917" y="1301"/>
                    <a:pt x="22986" y="1324"/>
                  </a:cubicBezTo>
                  <a:lnTo>
                    <a:pt x="23032" y="1347"/>
                  </a:lnTo>
                  <a:cubicBezTo>
                    <a:pt x="23100" y="1370"/>
                    <a:pt x="23146" y="1393"/>
                    <a:pt x="23191" y="1393"/>
                  </a:cubicBezTo>
                  <a:cubicBezTo>
                    <a:pt x="23214" y="1415"/>
                    <a:pt x="23214" y="1415"/>
                    <a:pt x="23237" y="1415"/>
                  </a:cubicBezTo>
                  <a:cubicBezTo>
                    <a:pt x="23283" y="1415"/>
                    <a:pt x="23328" y="1370"/>
                    <a:pt x="23351" y="1347"/>
                  </a:cubicBezTo>
                  <a:cubicBezTo>
                    <a:pt x="23351" y="1301"/>
                    <a:pt x="23351" y="1279"/>
                    <a:pt x="23351" y="1256"/>
                  </a:cubicBezTo>
                  <a:cubicBezTo>
                    <a:pt x="23328" y="1210"/>
                    <a:pt x="23305" y="1210"/>
                    <a:pt x="23283" y="1187"/>
                  </a:cubicBezTo>
                  <a:cubicBezTo>
                    <a:pt x="23191" y="1164"/>
                    <a:pt x="23123" y="1142"/>
                    <a:pt x="23054" y="1096"/>
                  </a:cubicBezTo>
                  <a:lnTo>
                    <a:pt x="23009" y="1096"/>
                  </a:lnTo>
                  <a:cubicBezTo>
                    <a:pt x="22940" y="1050"/>
                    <a:pt x="22849" y="1027"/>
                    <a:pt x="22735" y="1005"/>
                  </a:cubicBezTo>
                  <a:cubicBezTo>
                    <a:pt x="22621" y="982"/>
                    <a:pt x="22507" y="936"/>
                    <a:pt x="22392" y="913"/>
                  </a:cubicBezTo>
                  <a:lnTo>
                    <a:pt x="22370" y="913"/>
                  </a:lnTo>
                  <a:cubicBezTo>
                    <a:pt x="22392" y="890"/>
                    <a:pt x="22392" y="868"/>
                    <a:pt x="22370" y="845"/>
                  </a:cubicBezTo>
                  <a:cubicBezTo>
                    <a:pt x="22370" y="822"/>
                    <a:pt x="22347" y="799"/>
                    <a:pt x="22324" y="799"/>
                  </a:cubicBezTo>
                  <a:cubicBezTo>
                    <a:pt x="22256" y="754"/>
                    <a:pt x="22164" y="731"/>
                    <a:pt x="22096" y="685"/>
                  </a:cubicBezTo>
                  <a:cubicBezTo>
                    <a:pt x="22027" y="662"/>
                    <a:pt x="21982" y="662"/>
                    <a:pt x="21913" y="639"/>
                  </a:cubicBezTo>
                  <a:lnTo>
                    <a:pt x="21845" y="617"/>
                  </a:lnTo>
                  <a:cubicBezTo>
                    <a:pt x="21776" y="594"/>
                    <a:pt x="21731" y="571"/>
                    <a:pt x="21662" y="548"/>
                  </a:cubicBezTo>
                  <a:cubicBezTo>
                    <a:pt x="21594" y="525"/>
                    <a:pt x="21525" y="502"/>
                    <a:pt x="21457" y="480"/>
                  </a:cubicBezTo>
                  <a:cubicBezTo>
                    <a:pt x="21342" y="457"/>
                    <a:pt x="21251" y="411"/>
                    <a:pt x="21137" y="388"/>
                  </a:cubicBezTo>
                  <a:lnTo>
                    <a:pt x="21023" y="350"/>
                  </a:lnTo>
                  <a:lnTo>
                    <a:pt x="21023" y="350"/>
                  </a:lnTo>
                  <a:cubicBezTo>
                    <a:pt x="21023" y="357"/>
                    <a:pt x="21023" y="366"/>
                    <a:pt x="21023" y="366"/>
                  </a:cubicBezTo>
                  <a:cubicBezTo>
                    <a:pt x="20818" y="297"/>
                    <a:pt x="20658" y="251"/>
                    <a:pt x="20498" y="206"/>
                  </a:cubicBezTo>
                  <a:cubicBezTo>
                    <a:pt x="20407" y="183"/>
                    <a:pt x="20315" y="183"/>
                    <a:pt x="20224" y="160"/>
                  </a:cubicBezTo>
                  <a:cubicBezTo>
                    <a:pt x="20156" y="137"/>
                    <a:pt x="20064" y="114"/>
                    <a:pt x="19996" y="92"/>
                  </a:cubicBezTo>
                  <a:lnTo>
                    <a:pt x="19950" y="92"/>
                  </a:lnTo>
                  <a:cubicBezTo>
                    <a:pt x="19882" y="69"/>
                    <a:pt x="19813" y="46"/>
                    <a:pt x="19745" y="46"/>
                  </a:cubicBezTo>
                  <a:cubicBezTo>
                    <a:pt x="19631" y="46"/>
                    <a:pt x="19539" y="23"/>
                    <a:pt x="19425" y="23"/>
                  </a:cubicBezTo>
                  <a:lnTo>
                    <a:pt x="18718" y="23"/>
                  </a:lnTo>
                  <a:lnTo>
                    <a:pt x="18603" y="0"/>
                  </a:lnTo>
                  <a:lnTo>
                    <a:pt x="18649" y="23"/>
                  </a:lnTo>
                  <a:lnTo>
                    <a:pt x="18535" y="0"/>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9"/>
            <p:cNvSpPr/>
            <p:nvPr/>
          </p:nvSpPr>
          <p:spPr>
            <a:xfrm>
              <a:off x="6751325" y="1871725"/>
              <a:ext cx="170625" cy="36225"/>
            </a:xfrm>
            <a:custGeom>
              <a:avLst/>
              <a:gdLst/>
              <a:ahLst/>
              <a:cxnLst/>
              <a:rect l="l" t="t" r="r" b="b"/>
              <a:pathLst>
                <a:path w="6825" h="1449" extrusionOk="0">
                  <a:moveTo>
                    <a:pt x="1803" y="828"/>
                  </a:moveTo>
                  <a:cubicBezTo>
                    <a:pt x="1788" y="832"/>
                    <a:pt x="1773" y="837"/>
                    <a:pt x="1758" y="845"/>
                  </a:cubicBezTo>
                  <a:cubicBezTo>
                    <a:pt x="1778" y="845"/>
                    <a:pt x="1799" y="845"/>
                    <a:pt x="1803" y="828"/>
                  </a:cubicBezTo>
                  <a:close/>
                  <a:moveTo>
                    <a:pt x="4246" y="0"/>
                  </a:moveTo>
                  <a:cubicBezTo>
                    <a:pt x="4154" y="0"/>
                    <a:pt x="4040" y="23"/>
                    <a:pt x="3926" y="23"/>
                  </a:cubicBezTo>
                  <a:cubicBezTo>
                    <a:pt x="3835" y="23"/>
                    <a:pt x="3743" y="46"/>
                    <a:pt x="3629" y="46"/>
                  </a:cubicBezTo>
                  <a:cubicBezTo>
                    <a:pt x="3447" y="69"/>
                    <a:pt x="3241" y="114"/>
                    <a:pt x="3059" y="137"/>
                  </a:cubicBezTo>
                  <a:cubicBezTo>
                    <a:pt x="2876" y="183"/>
                    <a:pt x="2671" y="229"/>
                    <a:pt x="2488" y="274"/>
                  </a:cubicBezTo>
                  <a:cubicBezTo>
                    <a:pt x="2283" y="297"/>
                    <a:pt x="2100" y="343"/>
                    <a:pt x="1917" y="388"/>
                  </a:cubicBezTo>
                  <a:cubicBezTo>
                    <a:pt x="1854" y="410"/>
                    <a:pt x="1810" y="431"/>
                    <a:pt x="1750" y="452"/>
                  </a:cubicBezTo>
                  <a:lnTo>
                    <a:pt x="1750" y="452"/>
                  </a:lnTo>
                  <a:cubicBezTo>
                    <a:pt x="1754" y="448"/>
                    <a:pt x="1758" y="443"/>
                    <a:pt x="1758" y="434"/>
                  </a:cubicBezTo>
                  <a:lnTo>
                    <a:pt x="1758" y="434"/>
                  </a:lnTo>
                  <a:cubicBezTo>
                    <a:pt x="1689" y="457"/>
                    <a:pt x="1621" y="480"/>
                    <a:pt x="1552" y="503"/>
                  </a:cubicBezTo>
                  <a:lnTo>
                    <a:pt x="1598" y="503"/>
                  </a:lnTo>
                  <a:cubicBezTo>
                    <a:pt x="1461" y="548"/>
                    <a:pt x="1324" y="594"/>
                    <a:pt x="1164" y="639"/>
                  </a:cubicBezTo>
                  <a:cubicBezTo>
                    <a:pt x="1050" y="685"/>
                    <a:pt x="913" y="731"/>
                    <a:pt x="799" y="776"/>
                  </a:cubicBezTo>
                  <a:cubicBezTo>
                    <a:pt x="662" y="822"/>
                    <a:pt x="548" y="891"/>
                    <a:pt x="411" y="936"/>
                  </a:cubicBezTo>
                  <a:cubicBezTo>
                    <a:pt x="365" y="959"/>
                    <a:pt x="297" y="982"/>
                    <a:pt x="228" y="1028"/>
                  </a:cubicBezTo>
                  <a:cubicBezTo>
                    <a:pt x="205" y="1050"/>
                    <a:pt x="160" y="1050"/>
                    <a:pt x="114" y="1073"/>
                  </a:cubicBezTo>
                  <a:cubicBezTo>
                    <a:pt x="69" y="1096"/>
                    <a:pt x="46" y="1142"/>
                    <a:pt x="23" y="1187"/>
                  </a:cubicBezTo>
                  <a:cubicBezTo>
                    <a:pt x="0" y="1233"/>
                    <a:pt x="0" y="1279"/>
                    <a:pt x="23" y="1347"/>
                  </a:cubicBezTo>
                  <a:cubicBezTo>
                    <a:pt x="53" y="1408"/>
                    <a:pt x="114" y="1449"/>
                    <a:pt x="178" y="1449"/>
                  </a:cubicBezTo>
                  <a:cubicBezTo>
                    <a:pt x="211" y="1449"/>
                    <a:pt x="244" y="1438"/>
                    <a:pt x="274" y="1416"/>
                  </a:cubicBezTo>
                  <a:cubicBezTo>
                    <a:pt x="320" y="1416"/>
                    <a:pt x="342" y="1393"/>
                    <a:pt x="365" y="1393"/>
                  </a:cubicBezTo>
                  <a:cubicBezTo>
                    <a:pt x="434" y="1370"/>
                    <a:pt x="479" y="1347"/>
                    <a:pt x="525" y="1324"/>
                  </a:cubicBezTo>
                  <a:cubicBezTo>
                    <a:pt x="639" y="1256"/>
                    <a:pt x="753" y="1210"/>
                    <a:pt x="867" y="1164"/>
                  </a:cubicBezTo>
                  <a:cubicBezTo>
                    <a:pt x="959" y="1119"/>
                    <a:pt x="1073" y="1096"/>
                    <a:pt x="1164" y="1050"/>
                  </a:cubicBezTo>
                  <a:cubicBezTo>
                    <a:pt x="1278" y="1005"/>
                    <a:pt x="1392" y="959"/>
                    <a:pt x="1507" y="936"/>
                  </a:cubicBezTo>
                  <a:lnTo>
                    <a:pt x="1484" y="936"/>
                  </a:lnTo>
                  <a:cubicBezTo>
                    <a:pt x="1598" y="891"/>
                    <a:pt x="1712" y="868"/>
                    <a:pt x="1803" y="822"/>
                  </a:cubicBezTo>
                  <a:lnTo>
                    <a:pt x="1803" y="822"/>
                  </a:lnTo>
                  <a:cubicBezTo>
                    <a:pt x="1803" y="824"/>
                    <a:pt x="1803" y="826"/>
                    <a:pt x="1803" y="828"/>
                  </a:cubicBezTo>
                  <a:lnTo>
                    <a:pt x="1803" y="828"/>
                  </a:lnTo>
                  <a:cubicBezTo>
                    <a:pt x="1833" y="820"/>
                    <a:pt x="1864" y="815"/>
                    <a:pt x="1895" y="799"/>
                  </a:cubicBezTo>
                  <a:cubicBezTo>
                    <a:pt x="1986" y="776"/>
                    <a:pt x="2054" y="754"/>
                    <a:pt x="2146" y="731"/>
                  </a:cubicBezTo>
                  <a:cubicBezTo>
                    <a:pt x="2237" y="708"/>
                    <a:pt x="2328" y="685"/>
                    <a:pt x="2442" y="662"/>
                  </a:cubicBezTo>
                  <a:cubicBezTo>
                    <a:pt x="2534" y="639"/>
                    <a:pt x="2625" y="617"/>
                    <a:pt x="2716" y="594"/>
                  </a:cubicBezTo>
                  <a:cubicBezTo>
                    <a:pt x="2808" y="571"/>
                    <a:pt x="2922" y="548"/>
                    <a:pt x="3013" y="548"/>
                  </a:cubicBezTo>
                  <a:cubicBezTo>
                    <a:pt x="3104" y="525"/>
                    <a:pt x="3196" y="503"/>
                    <a:pt x="3287" y="480"/>
                  </a:cubicBezTo>
                  <a:cubicBezTo>
                    <a:pt x="3378" y="457"/>
                    <a:pt x="3469" y="457"/>
                    <a:pt x="3561" y="434"/>
                  </a:cubicBezTo>
                  <a:cubicBezTo>
                    <a:pt x="3766" y="411"/>
                    <a:pt x="3949" y="366"/>
                    <a:pt x="4154" y="366"/>
                  </a:cubicBezTo>
                  <a:cubicBezTo>
                    <a:pt x="4268" y="343"/>
                    <a:pt x="4383" y="343"/>
                    <a:pt x="4497" y="320"/>
                  </a:cubicBezTo>
                  <a:cubicBezTo>
                    <a:pt x="4611" y="320"/>
                    <a:pt x="4725" y="297"/>
                    <a:pt x="4862" y="297"/>
                  </a:cubicBezTo>
                  <a:lnTo>
                    <a:pt x="4999" y="297"/>
                  </a:lnTo>
                  <a:cubicBezTo>
                    <a:pt x="5090" y="274"/>
                    <a:pt x="5204" y="274"/>
                    <a:pt x="5296" y="274"/>
                  </a:cubicBezTo>
                  <a:lnTo>
                    <a:pt x="6003" y="274"/>
                  </a:lnTo>
                  <a:cubicBezTo>
                    <a:pt x="6072" y="274"/>
                    <a:pt x="6140" y="274"/>
                    <a:pt x="6209" y="297"/>
                  </a:cubicBezTo>
                  <a:lnTo>
                    <a:pt x="6391" y="297"/>
                  </a:lnTo>
                  <a:cubicBezTo>
                    <a:pt x="6505" y="320"/>
                    <a:pt x="6642" y="320"/>
                    <a:pt x="6756" y="343"/>
                  </a:cubicBezTo>
                  <a:cubicBezTo>
                    <a:pt x="6779" y="343"/>
                    <a:pt x="6802" y="320"/>
                    <a:pt x="6802" y="297"/>
                  </a:cubicBezTo>
                  <a:cubicBezTo>
                    <a:pt x="6825" y="274"/>
                    <a:pt x="6802" y="251"/>
                    <a:pt x="6756" y="229"/>
                  </a:cubicBezTo>
                  <a:cubicBezTo>
                    <a:pt x="6665" y="229"/>
                    <a:pt x="6574" y="229"/>
                    <a:pt x="6482" y="206"/>
                  </a:cubicBezTo>
                  <a:cubicBezTo>
                    <a:pt x="6391" y="183"/>
                    <a:pt x="6300" y="160"/>
                    <a:pt x="6231" y="160"/>
                  </a:cubicBezTo>
                  <a:cubicBezTo>
                    <a:pt x="6026" y="114"/>
                    <a:pt x="5843" y="92"/>
                    <a:pt x="5638" y="69"/>
                  </a:cubicBezTo>
                  <a:cubicBezTo>
                    <a:pt x="5547" y="46"/>
                    <a:pt x="5455" y="46"/>
                    <a:pt x="5364" y="23"/>
                  </a:cubicBezTo>
                  <a:cubicBezTo>
                    <a:pt x="5273" y="23"/>
                    <a:pt x="5159" y="0"/>
                    <a:pt x="50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9"/>
            <p:cNvSpPr/>
            <p:nvPr/>
          </p:nvSpPr>
          <p:spPr>
            <a:xfrm>
              <a:off x="6750175" y="1900825"/>
              <a:ext cx="99300" cy="36700"/>
            </a:xfrm>
            <a:custGeom>
              <a:avLst/>
              <a:gdLst/>
              <a:ahLst/>
              <a:cxnLst/>
              <a:rect l="l" t="t" r="r" b="b"/>
              <a:pathLst>
                <a:path w="3972" h="1468" extrusionOk="0">
                  <a:moveTo>
                    <a:pt x="3904" y="0"/>
                  </a:moveTo>
                  <a:cubicBezTo>
                    <a:pt x="3812" y="23"/>
                    <a:pt x="3721" y="23"/>
                    <a:pt x="3630" y="46"/>
                  </a:cubicBezTo>
                  <a:cubicBezTo>
                    <a:pt x="3561" y="69"/>
                    <a:pt x="3470" y="69"/>
                    <a:pt x="3379" y="92"/>
                  </a:cubicBezTo>
                  <a:cubicBezTo>
                    <a:pt x="3196" y="115"/>
                    <a:pt x="3013" y="160"/>
                    <a:pt x="2831" y="183"/>
                  </a:cubicBezTo>
                  <a:cubicBezTo>
                    <a:pt x="2739" y="206"/>
                    <a:pt x="2648" y="229"/>
                    <a:pt x="2534" y="252"/>
                  </a:cubicBezTo>
                  <a:cubicBezTo>
                    <a:pt x="2443" y="274"/>
                    <a:pt x="2351" y="274"/>
                    <a:pt x="2260" y="297"/>
                  </a:cubicBezTo>
                  <a:cubicBezTo>
                    <a:pt x="2146" y="320"/>
                    <a:pt x="2055" y="343"/>
                    <a:pt x="1963" y="366"/>
                  </a:cubicBezTo>
                  <a:cubicBezTo>
                    <a:pt x="1872" y="388"/>
                    <a:pt x="1781" y="434"/>
                    <a:pt x="1667" y="457"/>
                  </a:cubicBezTo>
                  <a:cubicBezTo>
                    <a:pt x="1598" y="480"/>
                    <a:pt x="1507" y="525"/>
                    <a:pt x="1438" y="548"/>
                  </a:cubicBezTo>
                  <a:lnTo>
                    <a:pt x="1416" y="548"/>
                  </a:lnTo>
                  <a:cubicBezTo>
                    <a:pt x="1279" y="594"/>
                    <a:pt x="1164" y="640"/>
                    <a:pt x="1050" y="685"/>
                  </a:cubicBezTo>
                  <a:cubicBezTo>
                    <a:pt x="936" y="708"/>
                    <a:pt x="822" y="754"/>
                    <a:pt x="708" y="822"/>
                  </a:cubicBezTo>
                  <a:cubicBezTo>
                    <a:pt x="594" y="868"/>
                    <a:pt x="503" y="936"/>
                    <a:pt x="388" y="982"/>
                  </a:cubicBezTo>
                  <a:cubicBezTo>
                    <a:pt x="320" y="1028"/>
                    <a:pt x="274" y="1050"/>
                    <a:pt x="229" y="1073"/>
                  </a:cubicBezTo>
                  <a:cubicBezTo>
                    <a:pt x="183" y="1096"/>
                    <a:pt x="115" y="1119"/>
                    <a:pt x="69" y="1165"/>
                  </a:cubicBezTo>
                  <a:cubicBezTo>
                    <a:pt x="23" y="1233"/>
                    <a:pt x="0" y="1301"/>
                    <a:pt x="23" y="1370"/>
                  </a:cubicBezTo>
                  <a:cubicBezTo>
                    <a:pt x="61" y="1426"/>
                    <a:pt x="114" y="1467"/>
                    <a:pt x="170" y="1467"/>
                  </a:cubicBezTo>
                  <a:cubicBezTo>
                    <a:pt x="182" y="1467"/>
                    <a:pt x="194" y="1465"/>
                    <a:pt x="206" y="1461"/>
                  </a:cubicBezTo>
                  <a:cubicBezTo>
                    <a:pt x="251" y="1461"/>
                    <a:pt x="297" y="1438"/>
                    <a:pt x="343" y="1416"/>
                  </a:cubicBezTo>
                  <a:cubicBezTo>
                    <a:pt x="388" y="1416"/>
                    <a:pt x="434" y="1393"/>
                    <a:pt x="457" y="1370"/>
                  </a:cubicBezTo>
                  <a:cubicBezTo>
                    <a:pt x="548" y="1324"/>
                    <a:pt x="640" y="1279"/>
                    <a:pt x="708" y="1233"/>
                  </a:cubicBezTo>
                  <a:cubicBezTo>
                    <a:pt x="799" y="1187"/>
                    <a:pt x="891" y="1119"/>
                    <a:pt x="982" y="1096"/>
                  </a:cubicBezTo>
                  <a:cubicBezTo>
                    <a:pt x="1050" y="1050"/>
                    <a:pt x="1142" y="1005"/>
                    <a:pt x="1233" y="982"/>
                  </a:cubicBezTo>
                  <a:cubicBezTo>
                    <a:pt x="1324" y="936"/>
                    <a:pt x="1393" y="891"/>
                    <a:pt x="1484" y="868"/>
                  </a:cubicBezTo>
                  <a:cubicBezTo>
                    <a:pt x="1575" y="822"/>
                    <a:pt x="1667" y="799"/>
                    <a:pt x="1758" y="754"/>
                  </a:cubicBezTo>
                  <a:cubicBezTo>
                    <a:pt x="1849" y="708"/>
                    <a:pt x="1941" y="662"/>
                    <a:pt x="2032" y="640"/>
                  </a:cubicBezTo>
                  <a:cubicBezTo>
                    <a:pt x="2123" y="594"/>
                    <a:pt x="2214" y="571"/>
                    <a:pt x="2306" y="548"/>
                  </a:cubicBezTo>
                  <a:cubicBezTo>
                    <a:pt x="2329" y="548"/>
                    <a:pt x="2329" y="548"/>
                    <a:pt x="2329" y="525"/>
                  </a:cubicBezTo>
                  <a:cubicBezTo>
                    <a:pt x="2466" y="503"/>
                    <a:pt x="2602" y="457"/>
                    <a:pt x="2739" y="411"/>
                  </a:cubicBezTo>
                  <a:cubicBezTo>
                    <a:pt x="2876" y="366"/>
                    <a:pt x="3013" y="343"/>
                    <a:pt x="3150" y="297"/>
                  </a:cubicBezTo>
                  <a:cubicBezTo>
                    <a:pt x="3287" y="274"/>
                    <a:pt x="3401" y="229"/>
                    <a:pt x="3538" y="206"/>
                  </a:cubicBezTo>
                  <a:cubicBezTo>
                    <a:pt x="3607" y="183"/>
                    <a:pt x="3652" y="183"/>
                    <a:pt x="3721" y="160"/>
                  </a:cubicBezTo>
                  <a:cubicBezTo>
                    <a:pt x="3789" y="137"/>
                    <a:pt x="3858" y="137"/>
                    <a:pt x="3926" y="137"/>
                  </a:cubicBezTo>
                  <a:cubicBezTo>
                    <a:pt x="3949" y="115"/>
                    <a:pt x="3972" y="92"/>
                    <a:pt x="3972" y="46"/>
                  </a:cubicBezTo>
                  <a:cubicBezTo>
                    <a:pt x="3972" y="23"/>
                    <a:pt x="3949" y="0"/>
                    <a:pt x="390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9"/>
            <p:cNvSpPr/>
            <p:nvPr/>
          </p:nvSpPr>
          <p:spPr>
            <a:xfrm>
              <a:off x="6857450" y="1899675"/>
              <a:ext cx="2875" cy="2875"/>
            </a:xfrm>
            <a:custGeom>
              <a:avLst/>
              <a:gdLst/>
              <a:ahLst/>
              <a:cxnLst/>
              <a:rect l="l" t="t" r="r" b="b"/>
              <a:pathLst>
                <a:path w="115" h="115" extrusionOk="0">
                  <a:moveTo>
                    <a:pt x="69" y="1"/>
                  </a:moveTo>
                  <a:cubicBezTo>
                    <a:pt x="46" y="1"/>
                    <a:pt x="23" y="24"/>
                    <a:pt x="1" y="46"/>
                  </a:cubicBezTo>
                  <a:cubicBezTo>
                    <a:pt x="1" y="69"/>
                    <a:pt x="23" y="115"/>
                    <a:pt x="46" y="115"/>
                  </a:cubicBezTo>
                  <a:cubicBezTo>
                    <a:pt x="92" y="115"/>
                    <a:pt x="115" y="92"/>
                    <a:pt x="115" y="69"/>
                  </a:cubicBezTo>
                  <a:cubicBezTo>
                    <a:pt x="115" y="46"/>
                    <a:pt x="92" y="1"/>
                    <a:pt x="69" y="1"/>
                  </a:cubicBezTo>
                  <a:close/>
                </a:path>
              </a:pathLst>
            </a:custGeom>
            <a:solidFill>
              <a:srgbClr val="56CC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9"/>
            <p:cNvSpPr/>
            <p:nvPr/>
          </p:nvSpPr>
          <p:spPr>
            <a:xfrm>
              <a:off x="6446025" y="2407550"/>
              <a:ext cx="30850" cy="71925"/>
            </a:xfrm>
            <a:custGeom>
              <a:avLst/>
              <a:gdLst/>
              <a:ahLst/>
              <a:cxnLst/>
              <a:rect l="l" t="t" r="r" b="b"/>
              <a:pathLst>
                <a:path w="1234" h="2877" extrusionOk="0">
                  <a:moveTo>
                    <a:pt x="1073" y="0"/>
                  </a:moveTo>
                  <a:cubicBezTo>
                    <a:pt x="1028" y="0"/>
                    <a:pt x="982" y="23"/>
                    <a:pt x="959" y="46"/>
                  </a:cubicBezTo>
                  <a:cubicBezTo>
                    <a:pt x="868" y="206"/>
                    <a:pt x="799" y="365"/>
                    <a:pt x="708" y="548"/>
                  </a:cubicBezTo>
                  <a:cubicBezTo>
                    <a:pt x="662" y="685"/>
                    <a:pt x="594" y="845"/>
                    <a:pt x="525" y="1005"/>
                  </a:cubicBezTo>
                  <a:cubicBezTo>
                    <a:pt x="411" y="1324"/>
                    <a:pt x="274" y="1644"/>
                    <a:pt x="183" y="1963"/>
                  </a:cubicBezTo>
                  <a:cubicBezTo>
                    <a:pt x="137" y="2077"/>
                    <a:pt x="115" y="2192"/>
                    <a:pt x="92" y="2306"/>
                  </a:cubicBezTo>
                  <a:cubicBezTo>
                    <a:pt x="69" y="2374"/>
                    <a:pt x="46" y="2443"/>
                    <a:pt x="46" y="2534"/>
                  </a:cubicBezTo>
                  <a:cubicBezTo>
                    <a:pt x="23" y="2602"/>
                    <a:pt x="1" y="2671"/>
                    <a:pt x="23" y="2739"/>
                  </a:cubicBezTo>
                  <a:cubicBezTo>
                    <a:pt x="46" y="2808"/>
                    <a:pt x="115" y="2876"/>
                    <a:pt x="183" y="2876"/>
                  </a:cubicBezTo>
                  <a:cubicBezTo>
                    <a:pt x="252" y="2876"/>
                    <a:pt x="297" y="2876"/>
                    <a:pt x="320" y="2853"/>
                  </a:cubicBezTo>
                  <a:cubicBezTo>
                    <a:pt x="366" y="2808"/>
                    <a:pt x="366" y="2785"/>
                    <a:pt x="389" y="2739"/>
                  </a:cubicBezTo>
                  <a:cubicBezTo>
                    <a:pt x="411" y="2694"/>
                    <a:pt x="411" y="2625"/>
                    <a:pt x="434" y="2580"/>
                  </a:cubicBezTo>
                  <a:cubicBezTo>
                    <a:pt x="434" y="2511"/>
                    <a:pt x="434" y="2465"/>
                    <a:pt x="457" y="2420"/>
                  </a:cubicBezTo>
                  <a:cubicBezTo>
                    <a:pt x="525" y="2077"/>
                    <a:pt x="640" y="1758"/>
                    <a:pt x="754" y="1438"/>
                  </a:cubicBezTo>
                  <a:cubicBezTo>
                    <a:pt x="822" y="1279"/>
                    <a:pt x="868" y="1119"/>
                    <a:pt x="936" y="959"/>
                  </a:cubicBezTo>
                  <a:cubicBezTo>
                    <a:pt x="959" y="868"/>
                    <a:pt x="982" y="799"/>
                    <a:pt x="1005" y="708"/>
                  </a:cubicBezTo>
                  <a:cubicBezTo>
                    <a:pt x="1028" y="639"/>
                    <a:pt x="1050" y="571"/>
                    <a:pt x="1073" y="480"/>
                  </a:cubicBezTo>
                  <a:cubicBezTo>
                    <a:pt x="1096" y="411"/>
                    <a:pt x="1119" y="365"/>
                    <a:pt x="1165" y="297"/>
                  </a:cubicBezTo>
                  <a:cubicBezTo>
                    <a:pt x="1165" y="274"/>
                    <a:pt x="1187" y="251"/>
                    <a:pt x="1187" y="229"/>
                  </a:cubicBezTo>
                  <a:cubicBezTo>
                    <a:pt x="1210" y="206"/>
                    <a:pt x="1233" y="160"/>
                    <a:pt x="1233" y="114"/>
                  </a:cubicBezTo>
                  <a:cubicBezTo>
                    <a:pt x="1210" y="114"/>
                    <a:pt x="1210" y="114"/>
                    <a:pt x="1210" y="92"/>
                  </a:cubicBezTo>
                  <a:cubicBezTo>
                    <a:pt x="1210" y="92"/>
                    <a:pt x="1187" y="69"/>
                    <a:pt x="1187" y="69"/>
                  </a:cubicBezTo>
                  <a:cubicBezTo>
                    <a:pt x="1142" y="46"/>
                    <a:pt x="1119" y="23"/>
                    <a:pt x="109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9"/>
            <p:cNvSpPr/>
            <p:nvPr/>
          </p:nvSpPr>
          <p:spPr>
            <a:xfrm>
              <a:off x="6389525" y="2095400"/>
              <a:ext cx="196325" cy="316725"/>
            </a:xfrm>
            <a:custGeom>
              <a:avLst/>
              <a:gdLst/>
              <a:ahLst/>
              <a:cxnLst/>
              <a:rect l="l" t="t" r="r" b="b"/>
              <a:pathLst>
                <a:path w="7853" h="12669" extrusionOk="0">
                  <a:moveTo>
                    <a:pt x="5022" y="1"/>
                  </a:moveTo>
                  <a:cubicBezTo>
                    <a:pt x="4977" y="1"/>
                    <a:pt x="4931" y="24"/>
                    <a:pt x="4885" y="69"/>
                  </a:cubicBezTo>
                  <a:cubicBezTo>
                    <a:pt x="4794" y="161"/>
                    <a:pt x="4703" y="252"/>
                    <a:pt x="4612" y="343"/>
                  </a:cubicBezTo>
                  <a:cubicBezTo>
                    <a:pt x="4497" y="480"/>
                    <a:pt x="4406" y="594"/>
                    <a:pt x="4315" y="731"/>
                  </a:cubicBezTo>
                  <a:lnTo>
                    <a:pt x="4292" y="754"/>
                  </a:lnTo>
                  <a:lnTo>
                    <a:pt x="4246" y="800"/>
                  </a:lnTo>
                  <a:cubicBezTo>
                    <a:pt x="4178" y="891"/>
                    <a:pt x="4109" y="1005"/>
                    <a:pt x="4018" y="1096"/>
                  </a:cubicBezTo>
                  <a:cubicBezTo>
                    <a:pt x="3972" y="1188"/>
                    <a:pt x="3904" y="1256"/>
                    <a:pt x="3858" y="1348"/>
                  </a:cubicBezTo>
                  <a:lnTo>
                    <a:pt x="3721" y="1507"/>
                  </a:lnTo>
                  <a:lnTo>
                    <a:pt x="3721" y="1530"/>
                  </a:lnTo>
                  <a:cubicBezTo>
                    <a:pt x="3653" y="1599"/>
                    <a:pt x="3584" y="1667"/>
                    <a:pt x="3539" y="1758"/>
                  </a:cubicBezTo>
                  <a:lnTo>
                    <a:pt x="3493" y="1804"/>
                  </a:lnTo>
                  <a:lnTo>
                    <a:pt x="3470" y="1850"/>
                  </a:lnTo>
                  <a:cubicBezTo>
                    <a:pt x="3356" y="1987"/>
                    <a:pt x="3242" y="2146"/>
                    <a:pt x="3128" y="2306"/>
                  </a:cubicBezTo>
                  <a:cubicBezTo>
                    <a:pt x="2991" y="2489"/>
                    <a:pt x="2900" y="2626"/>
                    <a:pt x="2831" y="2763"/>
                  </a:cubicBezTo>
                  <a:cubicBezTo>
                    <a:pt x="2785" y="2831"/>
                    <a:pt x="2740" y="2923"/>
                    <a:pt x="2671" y="3014"/>
                  </a:cubicBezTo>
                  <a:cubicBezTo>
                    <a:pt x="2626" y="3082"/>
                    <a:pt x="2580" y="3174"/>
                    <a:pt x="2534" y="3242"/>
                  </a:cubicBezTo>
                  <a:cubicBezTo>
                    <a:pt x="2512" y="3311"/>
                    <a:pt x="2466" y="3356"/>
                    <a:pt x="2443" y="3425"/>
                  </a:cubicBezTo>
                  <a:lnTo>
                    <a:pt x="2420" y="3447"/>
                  </a:lnTo>
                  <a:cubicBezTo>
                    <a:pt x="2397" y="3516"/>
                    <a:pt x="2352" y="3607"/>
                    <a:pt x="2306" y="3699"/>
                  </a:cubicBezTo>
                  <a:cubicBezTo>
                    <a:pt x="2283" y="3744"/>
                    <a:pt x="2283" y="3790"/>
                    <a:pt x="2261" y="3813"/>
                  </a:cubicBezTo>
                  <a:lnTo>
                    <a:pt x="2238" y="3858"/>
                  </a:lnTo>
                  <a:cubicBezTo>
                    <a:pt x="2146" y="4064"/>
                    <a:pt x="2055" y="4246"/>
                    <a:pt x="1941" y="4406"/>
                  </a:cubicBezTo>
                  <a:cubicBezTo>
                    <a:pt x="1850" y="4589"/>
                    <a:pt x="1758" y="4771"/>
                    <a:pt x="1667" y="4931"/>
                  </a:cubicBezTo>
                  <a:cubicBezTo>
                    <a:pt x="1576" y="5114"/>
                    <a:pt x="1507" y="5274"/>
                    <a:pt x="1416" y="5456"/>
                  </a:cubicBezTo>
                  <a:cubicBezTo>
                    <a:pt x="1325" y="5639"/>
                    <a:pt x="1256" y="5821"/>
                    <a:pt x="1142" y="6095"/>
                  </a:cubicBezTo>
                  <a:lnTo>
                    <a:pt x="1051" y="6323"/>
                  </a:lnTo>
                  <a:cubicBezTo>
                    <a:pt x="982" y="6438"/>
                    <a:pt x="937" y="6575"/>
                    <a:pt x="891" y="6711"/>
                  </a:cubicBezTo>
                  <a:lnTo>
                    <a:pt x="823" y="6826"/>
                  </a:lnTo>
                  <a:cubicBezTo>
                    <a:pt x="777" y="6963"/>
                    <a:pt x="708" y="7100"/>
                    <a:pt x="663" y="7259"/>
                  </a:cubicBezTo>
                  <a:lnTo>
                    <a:pt x="617" y="7373"/>
                  </a:lnTo>
                  <a:cubicBezTo>
                    <a:pt x="571" y="7510"/>
                    <a:pt x="526" y="7647"/>
                    <a:pt x="480" y="7807"/>
                  </a:cubicBezTo>
                  <a:cubicBezTo>
                    <a:pt x="412" y="7967"/>
                    <a:pt x="366" y="8149"/>
                    <a:pt x="298" y="8309"/>
                  </a:cubicBezTo>
                  <a:cubicBezTo>
                    <a:pt x="275" y="8423"/>
                    <a:pt x="229" y="8560"/>
                    <a:pt x="206" y="8652"/>
                  </a:cubicBezTo>
                  <a:cubicBezTo>
                    <a:pt x="206" y="8720"/>
                    <a:pt x="183" y="8789"/>
                    <a:pt x="161" y="8857"/>
                  </a:cubicBezTo>
                  <a:cubicBezTo>
                    <a:pt x="138" y="8971"/>
                    <a:pt x="115" y="9108"/>
                    <a:pt x="92" y="9222"/>
                  </a:cubicBezTo>
                  <a:cubicBezTo>
                    <a:pt x="69" y="9268"/>
                    <a:pt x="69" y="9336"/>
                    <a:pt x="46" y="9382"/>
                  </a:cubicBezTo>
                  <a:cubicBezTo>
                    <a:pt x="46" y="9451"/>
                    <a:pt x="24" y="9519"/>
                    <a:pt x="24" y="9565"/>
                  </a:cubicBezTo>
                  <a:cubicBezTo>
                    <a:pt x="1" y="9679"/>
                    <a:pt x="46" y="9793"/>
                    <a:pt x="161" y="9816"/>
                  </a:cubicBezTo>
                  <a:lnTo>
                    <a:pt x="206" y="9816"/>
                  </a:lnTo>
                  <a:cubicBezTo>
                    <a:pt x="206" y="9839"/>
                    <a:pt x="229" y="9861"/>
                    <a:pt x="275" y="9884"/>
                  </a:cubicBezTo>
                  <a:cubicBezTo>
                    <a:pt x="343" y="9930"/>
                    <a:pt x="412" y="9976"/>
                    <a:pt x="480" y="10021"/>
                  </a:cubicBezTo>
                  <a:cubicBezTo>
                    <a:pt x="526" y="10067"/>
                    <a:pt x="594" y="10090"/>
                    <a:pt x="640" y="10135"/>
                  </a:cubicBezTo>
                  <a:cubicBezTo>
                    <a:pt x="686" y="10181"/>
                    <a:pt x="754" y="10227"/>
                    <a:pt x="800" y="10272"/>
                  </a:cubicBezTo>
                  <a:lnTo>
                    <a:pt x="845" y="10295"/>
                  </a:lnTo>
                  <a:lnTo>
                    <a:pt x="959" y="10386"/>
                  </a:lnTo>
                  <a:lnTo>
                    <a:pt x="1051" y="10500"/>
                  </a:lnTo>
                  <a:lnTo>
                    <a:pt x="1165" y="10569"/>
                  </a:lnTo>
                  <a:cubicBezTo>
                    <a:pt x="1279" y="10660"/>
                    <a:pt x="1370" y="10752"/>
                    <a:pt x="1484" y="10866"/>
                  </a:cubicBezTo>
                  <a:lnTo>
                    <a:pt x="1530" y="10911"/>
                  </a:lnTo>
                  <a:cubicBezTo>
                    <a:pt x="1576" y="10957"/>
                    <a:pt x="1644" y="11003"/>
                    <a:pt x="1690" y="11048"/>
                  </a:cubicBezTo>
                  <a:cubicBezTo>
                    <a:pt x="1758" y="11117"/>
                    <a:pt x="1827" y="11185"/>
                    <a:pt x="1895" y="11231"/>
                  </a:cubicBezTo>
                  <a:cubicBezTo>
                    <a:pt x="2009" y="11322"/>
                    <a:pt x="2101" y="11413"/>
                    <a:pt x="2215" y="11482"/>
                  </a:cubicBezTo>
                  <a:lnTo>
                    <a:pt x="2306" y="11573"/>
                  </a:lnTo>
                  <a:cubicBezTo>
                    <a:pt x="2466" y="11687"/>
                    <a:pt x="2603" y="11802"/>
                    <a:pt x="2740" y="11916"/>
                  </a:cubicBezTo>
                  <a:cubicBezTo>
                    <a:pt x="2763" y="11938"/>
                    <a:pt x="2808" y="11961"/>
                    <a:pt x="2831" y="11984"/>
                  </a:cubicBezTo>
                  <a:cubicBezTo>
                    <a:pt x="2854" y="12007"/>
                    <a:pt x="2900" y="12053"/>
                    <a:pt x="2922" y="12075"/>
                  </a:cubicBezTo>
                  <a:cubicBezTo>
                    <a:pt x="2968" y="12121"/>
                    <a:pt x="3037" y="12167"/>
                    <a:pt x="3082" y="12212"/>
                  </a:cubicBezTo>
                  <a:lnTo>
                    <a:pt x="3151" y="12281"/>
                  </a:lnTo>
                  <a:cubicBezTo>
                    <a:pt x="3242" y="12372"/>
                    <a:pt x="3333" y="12463"/>
                    <a:pt x="3447" y="12555"/>
                  </a:cubicBezTo>
                  <a:cubicBezTo>
                    <a:pt x="3539" y="12646"/>
                    <a:pt x="3630" y="12669"/>
                    <a:pt x="3699" y="12669"/>
                  </a:cubicBezTo>
                  <a:cubicBezTo>
                    <a:pt x="3744" y="12669"/>
                    <a:pt x="3790" y="12669"/>
                    <a:pt x="3813" y="12646"/>
                  </a:cubicBezTo>
                  <a:cubicBezTo>
                    <a:pt x="3881" y="12600"/>
                    <a:pt x="3904" y="12532"/>
                    <a:pt x="3950" y="12486"/>
                  </a:cubicBezTo>
                  <a:lnTo>
                    <a:pt x="3972" y="12418"/>
                  </a:lnTo>
                  <a:cubicBezTo>
                    <a:pt x="4018" y="12372"/>
                    <a:pt x="4064" y="12304"/>
                    <a:pt x="4087" y="12235"/>
                  </a:cubicBezTo>
                  <a:lnTo>
                    <a:pt x="4109" y="12212"/>
                  </a:lnTo>
                  <a:cubicBezTo>
                    <a:pt x="4155" y="12121"/>
                    <a:pt x="4201" y="12053"/>
                    <a:pt x="4246" y="11961"/>
                  </a:cubicBezTo>
                  <a:cubicBezTo>
                    <a:pt x="4292" y="11893"/>
                    <a:pt x="4315" y="11802"/>
                    <a:pt x="4360" y="11733"/>
                  </a:cubicBezTo>
                  <a:lnTo>
                    <a:pt x="4406" y="11665"/>
                  </a:lnTo>
                  <a:cubicBezTo>
                    <a:pt x="4429" y="11596"/>
                    <a:pt x="4475" y="11550"/>
                    <a:pt x="4497" y="11505"/>
                  </a:cubicBezTo>
                  <a:lnTo>
                    <a:pt x="4589" y="11322"/>
                  </a:lnTo>
                  <a:cubicBezTo>
                    <a:pt x="4634" y="11231"/>
                    <a:pt x="4680" y="11117"/>
                    <a:pt x="4726" y="11025"/>
                  </a:cubicBezTo>
                  <a:lnTo>
                    <a:pt x="4863" y="10774"/>
                  </a:lnTo>
                  <a:lnTo>
                    <a:pt x="4977" y="10523"/>
                  </a:lnTo>
                  <a:cubicBezTo>
                    <a:pt x="5045" y="10409"/>
                    <a:pt x="5091" y="10295"/>
                    <a:pt x="5136" y="10181"/>
                  </a:cubicBezTo>
                  <a:cubicBezTo>
                    <a:pt x="5182" y="10067"/>
                    <a:pt x="5228" y="9976"/>
                    <a:pt x="5273" y="9861"/>
                  </a:cubicBezTo>
                  <a:lnTo>
                    <a:pt x="5296" y="9839"/>
                  </a:lnTo>
                  <a:lnTo>
                    <a:pt x="5296" y="9816"/>
                  </a:lnTo>
                  <a:cubicBezTo>
                    <a:pt x="5319" y="9747"/>
                    <a:pt x="5365" y="9679"/>
                    <a:pt x="5388" y="9587"/>
                  </a:cubicBezTo>
                  <a:lnTo>
                    <a:pt x="5433" y="9473"/>
                  </a:lnTo>
                  <a:cubicBezTo>
                    <a:pt x="5502" y="9314"/>
                    <a:pt x="5570" y="9131"/>
                    <a:pt x="5639" y="8948"/>
                  </a:cubicBezTo>
                  <a:cubicBezTo>
                    <a:pt x="5707" y="8743"/>
                    <a:pt x="5776" y="8560"/>
                    <a:pt x="5821" y="8355"/>
                  </a:cubicBezTo>
                  <a:cubicBezTo>
                    <a:pt x="5867" y="8195"/>
                    <a:pt x="5913" y="7990"/>
                    <a:pt x="5958" y="7784"/>
                  </a:cubicBezTo>
                  <a:cubicBezTo>
                    <a:pt x="5958" y="7739"/>
                    <a:pt x="5958" y="7693"/>
                    <a:pt x="5958" y="7625"/>
                  </a:cubicBezTo>
                  <a:cubicBezTo>
                    <a:pt x="5958" y="7579"/>
                    <a:pt x="5958" y="7533"/>
                    <a:pt x="5958" y="7510"/>
                  </a:cubicBezTo>
                  <a:cubicBezTo>
                    <a:pt x="5958" y="7396"/>
                    <a:pt x="5935" y="7305"/>
                    <a:pt x="5913" y="7214"/>
                  </a:cubicBezTo>
                  <a:cubicBezTo>
                    <a:pt x="5890" y="7168"/>
                    <a:pt x="5890" y="7122"/>
                    <a:pt x="5867" y="7077"/>
                  </a:cubicBezTo>
                  <a:lnTo>
                    <a:pt x="5844" y="7054"/>
                  </a:lnTo>
                  <a:cubicBezTo>
                    <a:pt x="5821" y="7008"/>
                    <a:pt x="5798" y="6985"/>
                    <a:pt x="5776" y="6940"/>
                  </a:cubicBezTo>
                  <a:cubicBezTo>
                    <a:pt x="5753" y="6894"/>
                    <a:pt x="5730" y="6871"/>
                    <a:pt x="5707" y="6848"/>
                  </a:cubicBezTo>
                  <a:cubicBezTo>
                    <a:pt x="5684" y="6826"/>
                    <a:pt x="5661" y="6826"/>
                    <a:pt x="5639" y="6803"/>
                  </a:cubicBezTo>
                  <a:lnTo>
                    <a:pt x="5639" y="6780"/>
                  </a:lnTo>
                  <a:cubicBezTo>
                    <a:pt x="5593" y="6757"/>
                    <a:pt x="5525" y="6734"/>
                    <a:pt x="5479" y="6711"/>
                  </a:cubicBezTo>
                  <a:cubicBezTo>
                    <a:pt x="5410" y="6689"/>
                    <a:pt x="5365" y="6666"/>
                    <a:pt x="5296" y="6666"/>
                  </a:cubicBezTo>
                  <a:cubicBezTo>
                    <a:pt x="5228" y="6666"/>
                    <a:pt x="5182" y="6689"/>
                    <a:pt x="5136" y="6689"/>
                  </a:cubicBezTo>
                  <a:cubicBezTo>
                    <a:pt x="5022" y="6711"/>
                    <a:pt x="4931" y="6757"/>
                    <a:pt x="4840" y="6803"/>
                  </a:cubicBezTo>
                  <a:cubicBezTo>
                    <a:pt x="4771" y="6826"/>
                    <a:pt x="4703" y="6871"/>
                    <a:pt x="4634" y="6917"/>
                  </a:cubicBezTo>
                  <a:cubicBezTo>
                    <a:pt x="4657" y="6894"/>
                    <a:pt x="4680" y="6848"/>
                    <a:pt x="4703" y="6803"/>
                  </a:cubicBezTo>
                  <a:lnTo>
                    <a:pt x="4794" y="6620"/>
                  </a:lnTo>
                  <a:cubicBezTo>
                    <a:pt x="4863" y="6506"/>
                    <a:pt x="4931" y="6392"/>
                    <a:pt x="4977" y="6301"/>
                  </a:cubicBezTo>
                  <a:cubicBezTo>
                    <a:pt x="5091" y="6118"/>
                    <a:pt x="5182" y="5935"/>
                    <a:pt x="5296" y="5776"/>
                  </a:cubicBezTo>
                  <a:cubicBezTo>
                    <a:pt x="5753" y="5091"/>
                    <a:pt x="6232" y="4429"/>
                    <a:pt x="6689" y="3813"/>
                  </a:cubicBezTo>
                  <a:lnTo>
                    <a:pt x="6757" y="3721"/>
                  </a:lnTo>
                  <a:lnTo>
                    <a:pt x="6826" y="3653"/>
                  </a:lnTo>
                  <a:cubicBezTo>
                    <a:pt x="6871" y="3562"/>
                    <a:pt x="6940" y="3493"/>
                    <a:pt x="6985" y="3402"/>
                  </a:cubicBezTo>
                  <a:lnTo>
                    <a:pt x="7099" y="3265"/>
                  </a:lnTo>
                  <a:cubicBezTo>
                    <a:pt x="7214" y="3128"/>
                    <a:pt x="7305" y="2991"/>
                    <a:pt x="7442" y="2854"/>
                  </a:cubicBezTo>
                  <a:cubicBezTo>
                    <a:pt x="7488" y="2786"/>
                    <a:pt x="7556" y="2717"/>
                    <a:pt x="7602" y="2649"/>
                  </a:cubicBezTo>
                  <a:cubicBezTo>
                    <a:pt x="7670" y="2580"/>
                    <a:pt x="7739" y="2512"/>
                    <a:pt x="7807" y="2420"/>
                  </a:cubicBezTo>
                  <a:cubicBezTo>
                    <a:pt x="7853" y="2375"/>
                    <a:pt x="7853" y="2306"/>
                    <a:pt x="7807" y="2261"/>
                  </a:cubicBezTo>
                  <a:cubicBezTo>
                    <a:pt x="7784" y="2238"/>
                    <a:pt x="7761" y="2238"/>
                    <a:pt x="7716" y="2238"/>
                  </a:cubicBezTo>
                  <a:cubicBezTo>
                    <a:pt x="7693" y="2192"/>
                    <a:pt x="7670" y="2169"/>
                    <a:pt x="7624" y="2146"/>
                  </a:cubicBezTo>
                  <a:lnTo>
                    <a:pt x="7533" y="2078"/>
                  </a:lnTo>
                  <a:cubicBezTo>
                    <a:pt x="7465" y="2009"/>
                    <a:pt x="7396" y="1941"/>
                    <a:pt x="7328" y="1873"/>
                  </a:cubicBezTo>
                  <a:cubicBezTo>
                    <a:pt x="7236" y="1781"/>
                    <a:pt x="7122" y="1690"/>
                    <a:pt x="7031" y="1599"/>
                  </a:cubicBezTo>
                  <a:lnTo>
                    <a:pt x="6940" y="1530"/>
                  </a:lnTo>
                  <a:cubicBezTo>
                    <a:pt x="6848" y="1462"/>
                    <a:pt x="6780" y="1393"/>
                    <a:pt x="6734" y="1348"/>
                  </a:cubicBezTo>
                  <a:cubicBezTo>
                    <a:pt x="6689" y="1302"/>
                    <a:pt x="6643" y="1256"/>
                    <a:pt x="6597" y="1211"/>
                  </a:cubicBezTo>
                  <a:lnTo>
                    <a:pt x="6529" y="1165"/>
                  </a:lnTo>
                  <a:cubicBezTo>
                    <a:pt x="6438" y="1096"/>
                    <a:pt x="6346" y="1028"/>
                    <a:pt x="6278" y="960"/>
                  </a:cubicBezTo>
                  <a:cubicBezTo>
                    <a:pt x="6209" y="891"/>
                    <a:pt x="6141" y="845"/>
                    <a:pt x="6095" y="800"/>
                  </a:cubicBezTo>
                  <a:cubicBezTo>
                    <a:pt x="6050" y="754"/>
                    <a:pt x="6004" y="731"/>
                    <a:pt x="5958" y="686"/>
                  </a:cubicBezTo>
                  <a:cubicBezTo>
                    <a:pt x="5935" y="663"/>
                    <a:pt x="5913" y="640"/>
                    <a:pt x="5890" y="617"/>
                  </a:cubicBezTo>
                  <a:cubicBezTo>
                    <a:pt x="5821" y="572"/>
                    <a:pt x="5753" y="503"/>
                    <a:pt x="5684" y="457"/>
                  </a:cubicBezTo>
                  <a:cubicBezTo>
                    <a:pt x="5593" y="389"/>
                    <a:pt x="5502" y="298"/>
                    <a:pt x="5410" y="229"/>
                  </a:cubicBezTo>
                  <a:cubicBezTo>
                    <a:pt x="5365" y="183"/>
                    <a:pt x="5296" y="138"/>
                    <a:pt x="5251" y="92"/>
                  </a:cubicBezTo>
                  <a:cubicBezTo>
                    <a:pt x="5228" y="69"/>
                    <a:pt x="5182" y="69"/>
                    <a:pt x="5159" y="69"/>
                  </a:cubicBezTo>
                  <a:cubicBezTo>
                    <a:pt x="5114" y="24"/>
                    <a:pt x="5068" y="1"/>
                    <a:pt x="502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9"/>
            <p:cNvSpPr/>
            <p:nvPr/>
          </p:nvSpPr>
          <p:spPr>
            <a:xfrm>
              <a:off x="6536175" y="2175300"/>
              <a:ext cx="53675" cy="69300"/>
            </a:xfrm>
            <a:custGeom>
              <a:avLst/>
              <a:gdLst/>
              <a:ahLst/>
              <a:cxnLst/>
              <a:rect l="l" t="t" r="r" b="b"/>
              <a:pathLst>
                <a:path w="2147" h="2772" extrusionOk="0">
                  <a:moveTo>
                    <a:pt x="2055" y="0"/>
                  </a:moveTo>
                  <a:cubicBezTo>
                    <a:pt x="2032" y="0"/>
                    <a:pt x="2010" y="0"/>
                    <a:pt x="1987" y="23"/>
                  </a:cubicBezTo>
                  <a:cubicBezTo>
                    <a:pt x="1918" y="115"/>
                    <a:pt x="1850" y="183"/>
                    <a:pt x="1781" y="251"/>
                  </a:cubicBezTo>
                  <a:cubicBezTo>
                    <a:pt x="1713" y="343"/>
                    <a:pt x="1644" y="411"/>
                    <a:pt x="1576" y="480"/>
                  </a:cubicBezTo>
                  <a:cubicBezTo>
                    <a:pt x="1439" y="640"/>
                    <a:pt x="1325" y="776"/>
                    <a:pt x="1188" y="936"/>
                  </a:cubicBezTo>
                  <a:cubicBezTo>
                    <a:pt x="1051" y="1096"/>
                    <a:pt x="937" y="1256"/>
                    <a:pt x="823" y="1393"/>
                  </a:cubicBezTo>
                  <a:cubicBezTo>
                    <a:pt x="686" y="1553"/>
                    <a:pt x="572" y="1712"/>
                    <a:pt x="457" y="1872"/>
                  </a:cubicBezTo>
                  <a:cubicBezTo>
                    <a:pt x="389" y="1963"/>
                    <a:pt x="320" y="2078"/>
                    <a:pt x="229" y="2169"/>
                  </a:cubicBezTo>
                  <a:cubicBezTo>
                    <a:pt x="206" y="2214"/>
                    <a:pt x="184" y="2260"/>
                    <a:pt x="161" y="2306"/>
                  </a:cubicBezTo>
                  <a:cubicBezTo>
                    <a:pt x="138" y="2329"/>
                    <a:pt x="115" y="2374"/>
                    <a:pt x="92" y="2397"/>
                  </a:cubicBezTo>
                  <a:cubicBezTo>
                    <a:pt x="69" y="2443"/>
                    <a:pt x="47" y="2511"/>
                    <a:pt x="24" y="2580"/>
                  </a:cubicBezTo>
                  <a:cubicBezTo>
                    <a:pt x="1" y="2648"/>
                    <a:pt x="69" y="2762"/>
                    <a:pt x="161" y="2762"/>
                  </a:cubicBezTo>
                  <a:cubicBezTo>
                    <a:pt x="174" y="2769"/>
                    <a:pt x="187" y="2772"/>
                    <a:pt x="200" y="2772"/>
                  </a:cubicBezTo>
                  <a:cubicBezTo>
                    <a:pt x="231" y="2772"/>
                    <a:pt x="259" y="2756"/>
                    <a:pt x="275" y="2739"/>
                  </a:cubicBezTo>
                  <a:cubicBezTo>
                    <a:pt x="320" y="2717"/>
                    <a:pt x="343" y="2694"/>
                    <a:pt x="366" y="2648"/>
                  </a:cubicBezTo>
                  <a:cubicBezTo>
                    <a:pt x="389" y="2557"/>
                    <a:pt x="435" y="2488"/>
                    <a:pt x="480" y="2420"/>
                  </a:cubicBezTo>
                  <a:cubicBezTo>
                    <a:pt x="526" y="2351"/>
                    <a:pt x="572" y="2283"/>
                    <a:pt x="617" y="2214"/>
                  </a:cubicBezTo>
                  <a:cubicBezTo>
                    <a:pt x="708" y="2078"/>
                    <a:pt x="800" y="1941"/>
                    <a:pt x="891" y="1804"/>
                  </a:cubicBezTo>
                  <a:cubicBezTo>
                    <a:pt x="982" y="1667"/>
                    <a:pt x="1074" y="1530"/>
                    <a:pt x="1165" y="1393"/>
                  </a:cubicBezTo>
                  <a:cubicBezTo>
                    <a:pt x="1256" y="1256"/>
                    <a:pt x="1348" y="1119"/>
                    <a:pt x="1439" y="1005"/>
                  </a:cubicBezTo>
                  <a:cubicBezTo>
                    <a:pt x="1530" y="845"/>
                    <a:pt x="1644" y="708"/>
                    <a:pt x="1758" y="571"/>
                  </a:cubicBezTo>
                  <a:cubicBezTo>
                    <a:pt x="1804" y="503"/>
                    <a:pt x="1850" y="434"/>
                    <a:pt x="1918" y="366"/>
                  </a:cubicBezTo>
                  <a:cubicBezTo>
                    <a:pt x="1964" y="274"/>
                    <a:pt x="2032" y="206"/>
                    <a:pt x="2101" y="137"/>
                  </a:cubicBezTo>
                  <a:cubicBezTo>
                    <a:pt x="2146" y="115"/>
                    <a:pt x="2124" y="46"/>
                    <a:pt x="2101" y="23"/>
                  </a:cubicBezTo>
                  <a:cubicBezTo>
                    <a:pt x="2078" y="0"/>
                    <a:pt x="2078" y="0"/>
                    <a:pt x="205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9"/>
            <p:cNvSpPr/>
            <p:nvPr/>
          </p:nvSpPr>
          <p:spPr>
            <a:xfrm>
              <a:off x="6541900" y="2210100"/>
              <a:ext cx="43950" cy="56200"/>
            </a:xfrm>
            <a:custGeom>
              <a:avLst/>
              <a:gdLst/>
              <a:ahLst/>
              <a:cxnLst/>
              <a:rect l="l" t="t" r="r" b="b"/>
              <a:pathLst>
                <a:path w="1758" h="2248" extrusionOk="0">
                  <a:moveTo>
                    <a:pt x="1164" y="845"/>
                  </a:moveTo>
                  <a:cubicBezTo>
                    <a:pt x="1158" y="853"/>
                    <a:pt x="1153" y="860"/>
                    <a:pt x="1147" y="868"/>
                  </a:cubicBezTo>
                  <a:lnTo>
                    <a:pt x="1147" y="868"/>
                  </a:lnTo>
                  <a:cubicBezTo>
                    <a:pt x="1164" y="864"/>
                    <a:pt x="1164" y="845"/>
                    <a:pt x="1164" y="845"/>
                  </a:cubicBezTo>
                  <a:close/>
                  <a:moveTo>
                    <a:pt x="1644" y="1"/>
                  </a:moveTo>
                  <a:cubicBezTo>
                    <a:pt x="1621" y="1"/>
                    <a:pt x="1598" y="1"/>
                    <a:pt x="1575" y="24"/>
                  </a:cubicBezTo>
                  <a:cubicBezTo>
                    <a:pt x="1461" y="138"/>
                    <a:pt x="1347" y="275"/>
                    <a:pt x="1233" y="412"/>
                  </a:cubicBezTo>
                  <a:cubicBezTo>
                    <a:pt x="1141" y="526"/>
                    <a:pt x="1027" y="663"/>
                    <a:pt x="936" y="777"/>
                  </a:cubicBezTo>
                  <a:cubicBezTo>
                    <a:pt x="731" y="1028"/>
                    <a:pt x="525" y="1279"/>
                    <a:pt x="343" y="1530"/>
                  </a:cubicBezTo>
                  <a:cubicBezTo>
                    <a:pt x="343" y="1530"/>
                    <a:pt x="343" y="1530"/>
                    <a:pt x="343" y="1553"/>
                  </a:cubicBezTo>
                  <a:lnTo>
                    <a:pt x="320" y="1553"/>
                  </a:lnTo>
                  <a:cubicBezTo>
                    <a:pt x="297" y="1621"/>
                    <a:pt x="251" y="1667"/>
                    <a:pt x="206" y="1735"/>
                  </a:cubicBezTo>
                  <a:cubicBezTo>
                    <a:pt x="206" y="1735"/>
                    <a:pt x="227" y="1714"/>
                    <a:pt x="228" y="1713"/>
                  </a:cubicBezTo>
                  <a:lnTo>
                    <a:pt x="228" y="1713"/>
                  </a:lnTo>
                  <a:cubicBezTo>
                    <a:pt x="183" y="1758"/>
                    <a:pt x="160" y="1804"/>
                    <a:pt x="114" y="1850"/>
                  </a:cubicBezTo>
                  <a:cubicBezTo>
                    <a:pt x="91" y="1895"/>
                    <a:pt x="46" y="1941"/>
                    <a:pt x="23" y="2009"/>
                  </a:cubicBezTo>
                  <a:cubicBezTo>
                    <a:pt x="0" y="2055"/>
                    <a:pt x="0" y="2078"/>
                    <a:pt x="23" y="2123"/>
                  </a:cubicBezTo>
                  <a:cubicBezTo>
                    <a:pt x="23" y="2169"/>
                    <a:pt x="69" y="2215"/>
                    <a:pt x="91" y="2238"/>
                  </a:cubicBezTo>
                  <a:cubicBezTo>
                    <a:pt x="122" y="2238"/>
                    <a:pt x="152" y="2248"/>
                    <a:pt x="183" y="2248"/>
                  </a:cubicBezTo>
                  <a:cubicBezTo>
                    <a:pt x="198" y="2248"/>
                    <a:pt x="213" y="2245"/>
                    <a:pt x="228" y="2238"/>
                  </a:cubicBezTo>
                  <a:cubicBezTo>
                    <a:pt x="274" y="2215"/>
                    <a:pt x="297" y="2192"/>
                    <a:pt x="320" y="2146"/>
                  </a:cubicBezTo>
                  <a:cubicBezTo>
                    <a:pt x="343" y="2123"/>
                    <a:pt x="365" y="2101"/>
                    <a:pt x="388" y="2055"/>
                  </a:cubicBezTo>
                  <a:cubicBezTo>
                    <a:pt x="388" y="2032"/>
                    <a:pt x="411" y="2009"/>
                    <a:pt x="434" y="1987"/>
                  </a:cubicBezTo>
                  <a:cubicBezTo>
                    <a:pt x="457" y="1918"/>
                    <a:pt x="502" y="1872"/>
                    <a:pt x="525" y="1827"/>
                  </a:cubicBezTo>
                  <a:cubicBezTo>
                    <a:pt x="594" y="1713"/>
                    <a:pt x="662" y="1599"/>
                    <a:pt x="731" y="1507"/>
                  </a:cubicBezTo>
                  <a:cubicBezTo>
                    <a:pt x="863" y="1287"/>
                    <a:pt x="995" y="1067"/>
                    <a:pt x="1147" y="868"/>
                  </a:cubicBezTo>
                  <a:lnTo>
                    <a:pt x="1147" y="868"/>
                  </a:lnTo>
                  <a:cubicBezTo>
                    <a:pt x="1145" y="868"/>
                    <a:pt x="1143" y="868"/>
                    <a:pt x="1141" y="868"/>
                  </a:cubicBezTo>
                  <a:cubicBezTo>
                    <a:pt x="1233" y="754"/>
                    <a:pt x="1324" y="617"/>
                    <a:pt x="1415" y="503"/>
                  </a:cubicBezTo>
                  <a:cubicBezTo>
                    <a:pt x="1461" y="457"/>
                    <a:pt x="1507" y="389"/>
                    <a:pt x="1552" y="343"/>
                  </a:cubicBezTo>
                  <a:cubicBezTo>
                    <a:pt x="1598" y="275"/>
                    <a:pt x="1666" y="206"/>
                    <a:pt x="1712" y="161"/>
                  </a:cubicBezTo>
                  <a:cubicBezTo>
                    <a:pt x="1758" y="115"/>
                    <a:pt x="1758" y="46"/>
                    <a:pt x="1712" y="24"/>
                  </a:cubicBezTo>
                  <a:cubicBezTo>
                    <a:pt x="1689" y="1"/>
                    <a:pt x="1666" y="1"/>
                    <a:pt x="164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9"/>
            <p:cNvSpPr/>
            <p:nvPr/>
          </p:nvSpPr>
          <p:spPr>
            <a:xfrm>
              <a:off x="6850025" y="1767875"/>
              <a:ext cx="178075" cy="66775"/>
            </a:xfrm>
            <a:custGeom>
              <a:avLst/>
              <a:gdLst/>
              <a:ahLst/>
              <a:cxnLst/>
              <a:rect l="l" t="t" r="r" b="b"/>
              <a:pathLst>
                <a:path w="7123" h="2671" extrusionOk="0">
                  <a:moveTo>
                    <a:pt x="2740" y="776"/>
                  </a:moveTo>
                  <a:cubicBezTo>
                    <a:pt x="2649" y="822"/>
                    <a:pt x="2557" y="845"/>
                    <a:pt x="2466" y="890"/>
                  </a:cubicBezTo>
                  <a:cubicBezTo>
                    <a:pt x="2466" y="890"/>
                    <a:pt x="2466" y="890"/>
                    <a:pt x="2466" y="868"/>
                  </a:cubicBezTo>
                  <a:cubicBezTo>
                    <a:pt x="2534" y="845"/>
                    <a:pt x="2626" y="799"/>
                    <a:pt x="2717" y="776"/>
                  </a:cubicBezTo>
                  <a:close/>
                  <a:moveTo>
                    <a:pt x="4497" y="0"/>
                  </a:moveTo>
                  <a:cubicBezTo>
                    <a:pt x="4406" y="0"/>
                    <a:pt x="4315" y="23"/>
                    <a:pt x="4224" y="23"/>
                  </a:cubicBezTo>
                  <a:cubicBezTo>
                    <a:pt x="4109" y="46"/>
                    <a:pt x="4018" y="69"/>
                    <a:pt x="3927" y="91"/>
                  </a:cubicBezTo>
                  <a:cubicBezTo>
                    <a:pt x="3881" y="91"/>
                    <a:pt x="3835" y="114"/>
                    <a:pt x="3790" y="114"/>
                  </a:cubicBezTo>
                  <a:cubicBezTo>
                    <a:pt x="3767" y="103"/>
                    <a:pt x="3738" y="97"/>
                    <a:pt x="3710" y="97"/>
                  </a:cubicBezTo>
                  <a:cubicBezTo>
                    <a:pt x="3681" y="97"/>
                    <a:pt x="3653" y="103"/>
                    <a:pt x="3630" y="114"/>
                  </a:cubicBezTo>
                  <a:lnTo>
                    <a:pt x="3539" y="114"/>
                  </a:lnTo>
                  <a:cubicBezTo>
                    <a:pt x="3470" y="137"/>
                    <a:pt x="3402" y="137"/>
                    <a:pt x="3333" y="160"/>
                  </a:cubicBezTo>
                  <a:cubicBezTo>
                    <a:pt x="3174" y="183"/>
                    <a:pt x="3014" y="206"/>
                    <a:pt x="2877" y="251"/>
                  </a:cubicBezTo>
                  <a:cubicBezTo>
                    <a:pt x="2786" y="274"/>
                    <a:pt x="2717" y="320"/>
                    <a:pt x="2649" y="343"/>
                  </a:cubicBezTo>
                  <a:cubicBezTo>
                    <a:pt x="2603" y="365"/>
                    <a:pt x="2580" y="365"/>
                    <a:pt x="2557" y="388"/>
                  </a:cubicBezTo>
                  <a:cubicBezTo>
                    <a:pt x="2489" y="411"/>
                    <a:pt x="2420" y="434"/>
                    <a:pt x="2375" y="457"/>
                  </a:cubicBezTo>
                  <a:cubicBezTo>
                    <a:pt x="2215" y="502"/>
                    <a:pt x="2078" y="571"/>
                    <a:pt x="1918" y="662"/>
                  </a:cubicBezTo>
                  <a:cubicBezTo>
                    <a:pt x="1850" y="685"/>
                    <a:pt x="1781" y="731"/>
                    <a:pt x="1713" y="776"/>
                  </a:cubicBezTo>
                  <a:cubicBezTo>
                    <a:pt x="1667" y="799"/>
                    <a:pt x="1644" y="822"/>
                    <a:pt x="1599" y="845"/>
                  </a:cubicBezTo>
                  <a:cubicBezTo>
                    <a:pt x="1599" y="845"/>
                    <a:pt x="1576" y="868"/>
                    <a:pt x="1553" y="868"/>
                  </a:cubicBezTo>
                  <a:cubicBezTo>
                    <a:pt x="1530" y="890"/>
                    <a:pt x="1507" y="913"/>
                    <a:pt x="1484" y="959"/>
                  </a:cubicBezTo>
                  <a:cubicBezTo>
                    <a:pt x="1462" y="1004"/>
                    <a:pt x="1462" y="1027"/>
                    <a:pt x="1484" y="1073"/>
                  </a:cubicBezTo>
                  <a:cubicBezTo>
                    <a:pt x="1416" y="1096"/>
                    <a:pt x="1370" y="1141"/>
                    <a:pt x="1302" y="1164"/>
                  </a:cubicBezTo>
                  <a:cubicBezTo>
                    <a:pt x="1119" y="1278"/>
                    <a:pt x="937" y="1393"/>
                    <a:pt x="777" y="1529"/>
                  </a:cubicBezTo>
                  <a:cubicBezTo>
                    <a:pt x="686" y="1598"/>
                    <a:pt x="617" y="1666"/>
                    <a:pt x="526" y="1735"/>
                  </a:cubicBezTo>
                  <a:cubicBezTo>
                    <a:pt x="457" y="1803"/>
                    <a:pt x="389" y="1872"/>
                    <a:pt x="320" y="1963"/>
                  </a:cubicBezTo>
                  <a:cubicBezTo>
                    <a:pt x="252" y="2032"/>
                    <a:pt x="183" y="2123"/>
                    <a:pt x="115" y="2191"/>
                  </a:cubicBezTo>
                  <a:cubicBezTo>
                    <a:pt x="92" y="2237"/>
                    <a:pt x="46" y="2283"/>
                    <a:pt x="24" y="2328"/>
                  </a:cubicBezTo>
                  <a:cubicBezTo>
                    <a:pt x="1" y="2374"/>
                    <a:pt x="1" y="2420"/>
                    <a:pt x="1" y="2442"/>
                  </a:cubicBezTo>
                  <a:cubicBezTo>
                    <a:pt x="1" y="2488"/>
                    <a:pt x="24" y="2534"/>
                    <a:pt x="46" y="2557"/>
                  </a:cubicBezTo>
                  <a:cubicBezTo>
                    <a:pt x="69" y="2579"/>
                    <a:pt x="92" y="2602"/>
                    <a:pt x="115" y="2625"/>
                  </a:cubicBezTo>
                  <a:cubicBezTo>
                    <a:pt x="161" y="2625"/>
                    <a:pt x="183" y="2648"/>
                    <a:pt x="206" y="2648"/>
                  </a:cubicBezTo>
                  <a:lnTo>
                    <a:pt x="275" y="2648"/>
                  </a:lnTo>
                  <a:cubicBezTo>
                    <a:pt x="320" y="2671"/>
                    <a:pt x="366" y="2671"/>
                    <a:pt x="412" y="2671"/>
                  </a:cubicBezTo>
                  <a:lnTo>
                    <a:pt x="571" y="2671"/>
                  </a:lnTo>
                  <a:cubicBezTo>
                    <a:pt x="617" y="2671"/>
                    <a:pt x="663" y="2671"/>
                    <a:pt x="708" y="2648"/>
                  </a:cubicBezTo>
                  <a:cubicBezTo>
                    <a:pt x="754" y="2648"/>
                    <a:pt x="800" y="2602"/>
                    <a:pt x="845" y="2557"/>
                  </a:cubicBezTo>
                  <a:cubicBezTo>
                    <a:pt x="908" y="2494"/>
                    <a:pt x="971" y="2412"/>
                    <a:pt x="1034" y="2328"/>
                  </a:cubicBezTo>
                  <a:lnTo>
                    <a:pt x="1034" y="2328"/>
                  </a:lnTo>
                  <a:cubicBezTo>
                    <a:pt x="1032" y="2328"/>
                    <a:pt x="1030" y="2328"/>
                    <a:pt x="1028" y="2328"/>
                  </a:cubicBezTo>
                  <a:cubicBezTo>
                    <a:pt x="1031" y="2327"/>
                    <a:pt x="1034" y="2325"/>
                    <a:pt x="1037" y="2324"/>
                  </a:cubicBezTo>
                  <a:lnTo>
                    <a:pt x="1037" y="2324"/>
                  </a:lnTo>
                  <a:cubicBezTo>
                    <a:pt x="1036" y="2325"/>
                    <a:pt x="1035" y="2327"/>
                    <a:pt x="1034" y="2328"/>
                  </a:cubicBezTo>
                  <a:lnTo>
                    <a:pt x="1034" y="2328"/>
                  </a:lnTo>
                  <a:cubicBezTo>
                    <a:pt x="1047" y="2328"/>
                    <a:pt x="1050" y="2327"/>
                    <a:pt x="1051" y="2316"/>
                  </a:cubicBezTo>
                  <a:lnTo>
                    <a:pt x="1051" y="2316"/>
                  </a:lnTo>
                  <a:cubicBezTo>
                    <a:pt x="1046" y="2318"/>
                    <a:pt x="1042" y="2321"/>
                    <a:pt x="1037" y="2324"/>
                  </a:cubicBezTo>
                  <a:lnTo>
                    <a:pt x="1037" y="2324"/>
                  </a:lnTo>
                  <a:cubicBezTo>
                    <a:pt x="1042" y="2318"/>
                    <a:pt x="1046" y="2312"/>
                    <a:pt x="1051" y="2306"/>
                  </a:cubicBezTo>
                  <a:lnTo>
                    <a:pt x="1051" y="2306"/>
                  </a:lnTo>
                  <a:cubicBezTo>
                    <a:pt x="1051" y="2310"/>
                    <a:pt x="1051" y="2313"/>
                    <a:pt x="1051" y="2316"/>
                  </a:cubicBezTo>
                  <a:lnTo>
                    <a:pt x="1051" y="2316"/>
                  </a:lnTo>
                  <a:cubicBezTo>
                    <a:pt x="1082" y="2297"/>
                    <a:pt x="1101" y="2279"/>
                    <a:pt x="1119" y="2260"/>
                  </a:cubicBezTo>
                  <a:cubicBezTo>
                    <a:pt x="1142" y="2237"/>
                    <a:pt x="1188" y="2191"/>
                    <a:pt x="1233" y="2169"/>
                  </a:cubicBezTo>
                  <a:cubicBezTo>
                    <a:pt x="1279" y="2123"/>
                    <a:pt x="1325" y="2077"/>
                    <a:pt x="1370" y="2032"/>
                  </a:cubicBezTo>
                  <a:cubicBezTo>
                    <a:pt x="1462" y="1963"/>
                    <a:pt x="1553" y="1895"/>
                    <a:pt x="1644" y="1849"/>
                  </a:cubicBezTo>
                  <a:cubicBezTo>
                    <a:pt x="1736" y="1758"/>
                    <a:pt x="1850" y="1689"/>
                    <a:pt x="1941" y="1621"/>
                  </a:cubicBezTo>
                  <a:cubicBezTo>
                    <a:pt x="2009" y="1598"/>
                    <a:pt x="2055" y="1552"/>
                    <a:pt x="2101" y="1529"/>
                  </a:cubicBezTo>
                  <a:cubicBezTo>
                    <a:pt x="2146" y="1484"/>
                    <a:pt x="2192" y="1461"/>
                    <a:pt x="2238" y="1438"/>
                  </a:cubicBezTo>
                  <a:cubicBezTo>
                    <a:pt x="2375" y="1347"/>
                    <a:pt x="2534" y="1278"/>
                    <a:pt x="2694" y="1210"/>
                  </a:cubicBezTo>
                  <a:cubicBezTo>
                    <a:pt x="2877" y="1119"/>
                    <a:pt x="3037" y="1050"/>
                    <a:pt x="3219" y="982"/>
                  </a:cubicBezTo>
                  <a:cubicBezTo>
                    <a:pt x="3402" y="913"/>
                    <a:pt x="3562" y="845"/>
                    <a:pt x="3744" y="799"/>
                  </a:cubicBezTo>
                  <a:cubicBezTo>
                    <a:pt x="3904" y="731"/>
                    <a:pt x="4087" y="685"/>
                    <a:pt x="4246" y="639"/>
                  </a:cubicBezTo>
                  <a:cubicBezTo>
                    <a:pt x="4452" y="594"/>
                    <a:pt x="4634" y="548"/>
                    <a:pt x="4817" y="525"/>
                  </a:cubicBezTo>
                  <a:cubicBezTo>
                    <a:pt x="4931" y="525"/>
                    <a:pt x="5022" y="502"/>
                    <a:pt x="5114" y="502"/>
                  </a:cubicBezTo>
                  <a:cubicBezTo>
                    <a:pt x="5205" y="480"/>
                    <a:pt x="5319" y="480"/>
                    <a:pt x="5410" y="480"/>
                  </a:cubicBezTo>
                  <a:cubicBezTo>
                    <a:pt x="5479" y="480"/>
                    <a:pt x="5547" y="480"/>
                    <a:pt x="5616" y="502"/>
                  </a:cubicBezTo>
                  <a:cubicBezTo>
                    <a:pt x="5684" y="502"/>
                    <a:pt x="5753" y="502"/>
                    <a:pt x="5821" y="525"/>
                  </a:cubicBezTo>
                  <a:cubicBezTo>
                    <a:pt x="5958" y="548"/>
                    <a:pt x="6095" y="548"/>
                    <a:pt x="6255" y="571"/>
                  </a:cubicBezTo>
                  <a:cubicBezTo>
                    <a:pt x="6369" y="594"/>
                    <a:pt x="6506" y="594"/>
                    <a:pt x="6643" y="616"/>
                  </a:cubicBezTo>
                  <a:cubicBezTo>
                    <a:pt x="6780" y="639"/>
                    <a:pt x="6894" y="685"/>
                    <a:pt x="7031" y="708"/>
                  </a:cubicBezTo>
                  <a:cubicBezTo>
                    <a:pt x="7077" y="708"/>
                    <a:pt x="7100" y="685"/>
                    <a:pt x="7122" y="639"/>
                  </a:cubicBezTo>
                  <a:cubicBezTo>
                    <a:pt x="7122" y="616"/>
                    <a:pt x="7100" y="571"/>
                    <a:pt x="7054" y="571"/>
                  </a:cubicBezTo>
                  <a:cubicBezTo>
                    <a:pt x="6963" y="548"/>
                    <a:pt x="6871" y="525"/>
                    <a:pt x="6803" y="502"/>
                  </a:cubicBezTo>
                  <a:cubicBezTo>
                    <a:pt x="6711" y="480"/>
                    <a:pt x="6620" y="457"/>
                    <a:pt x="6529" y="434"/>
                  </a:cubicBezTo>
                  <a:cubicBezTo>
                    <a:pt x="6438" y="411"/>
                    <a:pt x="6369" y="411"/>
                    <a:pt x="6278" y="388"/>
                  </a:cubicBezTo>
                  <a:cubicBezTo>
                    <a:pt x="6186" y="365"/>
                    <a:pt x="6072" y="365"/>
                    <a:pt x="5981" y="343"/>
                  </a:cubicBezTo>
                  <a:cubicBezTo>
                    <a:pt x="5890" y="320"/>
                    <a:pt x="5821" y="297"/>
                    <a:pt x="5730" y="274"/>
                  </a:cubicBezTo>
                  <a:cubicBezTo>
                    <a:pt x="5639" y="251"/>
                    <a:pt x="5525" y="251"/>
                    <a:pt x="5433" y="228"/>
                  </a:cubicBezTo>
                  <a:lnTo>
                    <a:pt x="5319" y="228"/>
                  </a:lnTo>
                  <a:cubicBezTo>
                    <a:pt x="5365" y="183"/>
                    <a:pt x="5365" y="137"/>
                    <a:pt x="5342" y="114"/>
                  </a:cubicBezTo>
                  <a:cubicBezTo>
                    <a:pt x="5319" y="69"/>
                    <a:pt x="5296" y="46"/>
                    <a:pt x="5251" y="23"/>
                  </a:cubicBezTo>
                  <a:lnTo>
                    <a:pt x="4840" y="23"/>
                  </a:lnTo>
                  <a:cubicBezTo>
                    <a:pt x="4840" y="23"/>
                    <a:pt x="4817" y="0"/>
                    <a:pt x="479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9"/>
            <p:cNvSpPr/>
            <p:nvPr/>
          </p:nvSpPr>
          <p:spPr>
            <a:xfrm>
              <a:off x="6873425" y="2455475"/>
              <a:ext cx="20575" cy="37700"/>
            </a:xfrm>
            <a:custGeom>
              <a:avLst/>
              <a:gdLst/>
              <a:ahLst/>
              <a:cxnLst/>
              <a:rect l="l" t="t" r="r" b="b"/>
              <a:pathLst>
                <a:path w="823" h="1508" extrusionOk="0">
                  <a:moveTo>
                    <a:pt x="389" y="1"/>
                  </a:moveTo>
                  <a:cubicBezTo>
                    <a:pt x="343" y="1"/>
                    <a:pt x="320" y="23"/>
                    <a:pt x="275" y="69"/>
                  </a:cubicBezTo>
                  <a:cubicBezTo>
                    <a:pt x="275" y="69"/>
                    <a:pt x="252" y="92"/>
                    <a:pt x="229" y="115"/>
                  </a:cubicBezTo>
                  <a:cubicBezTo>
                    <a:pt x="183" y="183"/>
                    <a:pt x="138" y="252"/>
                    <a:pt x="92" y="320"/>
                  </a:cubicBezTo>
                  <a:cubicBezTo>
                    <a:pt x="46" y="457"/>
                    <a:pt x="1" y="617"/>
                    <a:pt x="1" y="754"/>
                  </a:cubicBezTo>
                  <a:cubicBezTo>
                    <a:pt x="1" y="799"/>
                    <a:pt x="1" y="845"/>
                    <a:pt x="1" y="891"/>
                  </a:cubicBezTo>
                  <a:cubicBezTo>
                    <a:pt x="1" y="982"/>
                    <a:pt x="23" y="1051"/>
                    <a:pt x="46" y="1119"/>
                  </a:cubicBezTo>
                  <a:cubicBezTo>
                    <a:pt x="69" y="1188"/>
                    <a:pt x="115" y="1279"/>
                    <a:pt x="160" y="1347"/>
                  </a:cubicBezTo>
                  <a:cubicBezTo>
                    <a:pt x="160" y="1370"/>
                    <a:pt x="183" y="1393"/>
                    <a:pt x="206" y="1416"/>
                  </a:cubicBezTo>
                  <a:cubicBezTo>
                    <a:pt x="229" y="1439"/>
                    <a:pt x="229" y="1461"/>
                    <a:pt x="252" y="1484"/>
                  </a:cubicBezTo>
                  <a:cubicBezTo>
                    <a:pt x="275" y="1484"/>
                    <a:pt x="297" y="1507"/>
                    <a:pt x="320" y="1507"/>
                  </a:cubicBezTo>
                  <a:lnTo>
                    <a:pt x="389" y="1507"/>
                  </a:lnTo>
                  <a:cubicBezTo>
                    <a:pt x="457" y="1484"/>
                    <a:pt x="503" y="1416"/>
                    <a:pt x="480" y="1347"/>
                  </a:cubicBezTo>
                  <a:cubicBezTo>
                    <a:pt x="480" y="1324"/>
                    <a:pt x="480" y="1302"/>
                    <a:pt x="480" y="1302"/>
                  </a:cubicBezTo>
                  <a:cubicBezTo>
                    <a:pt x="457" y="1256"/>
                    <a:pt x="457" y="1210"/>
                    <a:pt x="457" y="1142"/>
                  </a:cubicBezTo>
                  <a:cubicBezTo>
                    <a:pt x="457" y="1057"/>
                    <a:pt x="477" y="951"/>
                    <a:pt x="517" y="845"/>
                  </a:cubicBezTo>
                  <a:lnTo>
                    <a:pt x="517" y="845"/>
                  </a:lnTo>
                  <a:cubicBezTo>
                    <a:pt x="514" y="845"/>
                    <a:pt x="509" y="845"/>
                    <a:pt x="503" y="845"/>
                  </a:cubicBezTo>
                  <a:cubicBezTo>
                    <a:pt x="511" y="845"/>
                    <a:pt x="516" y="842"/>
                    <a:pt x="519" y="839"/>
                  </a:cubicBezTo>
                  <a:lnTo>
                    <a:pt x="519" y="839"/>
                  </a:lnTo>
                  <a:cubicBezTo>
                    <a:pt x="518" y="841"/>
                    <a:pt x="518" y="843"/>
                    <a:pt x="517" y="845"/>
                  </a:cubicBezTo>
                  <a:lnTo>
                    <a:pt x="517" y="845"/>
                  </a:lnTo>
                  <a:cubicBezTo>
                    <a:pt x="526" y="843"/>
                    <a:pt x="526" y="839"/>
                    <a:pt x="526" y="822"/>
                  </a:cubicBezTo>
                  <a:lnTo>
                    <a:pt x="526" y="822"/>
                  </a:lnTo>
                  <a:cubicBezTo>
                    <a:pt x="526" y="823"/>
                    <a:pt x="526" y="832"/>
                    <a:pt x="519" y="839"/>
                  </a:cubicBezTo>
                  <a:lnTo>
                    <a:pt x="519" y="839"/>
                  </a:lnTo>
                  <a:cubicBezTo>
                    <a:pt x="521" y="833"/>
                    <a:pt x="523" y="828"/>
                    <a:pt x="526" y="822"/>
                  </a:cubicBezTo>
                  <a:cubicBezTo>
                    <a:pt x="548" y="754"/>
                    <a:pt x="571" y="685"/>
                    <a:pt x="594" y="640"/>
                  </a:cubicBezTo>
                  <a:cubicBezTo>
                    <a:pt x="617" y="571"/>
                    <a:pt x="640" y="526"/>
                    <a:pt x="685" y="457"/>
                  </a:cubicBezTo>
                  <a:cubicBezTo>
                    <a:pt x="685" y="457"/>
                    <a:pt x="708" y="434"/>
                    <a:pt x="708" y="411"/>
                  </a:cubicBezTo>
                  <a:cubicBezTo>
                    <a:pt x="731" y="411"/>
                    <a:pt x="731" y="389"/>
                    <a:pt x="754" y="389"/>
                  </a:cubicBezTo>
                  <a:cubicBezTo>
                    <a:pt x="800" y="343"/>
                    <a:pt x="822" y="275"/>
                    <a:pt x="777" y="206"/>
                  </a:cubicBezTo>
                  <a:cubicBezTo>
                    <a:pt x="763" y="179"/>
                    <a:pt x="734" y="168"/>
                    <a:pt x="703" y="168"/>
                  </a:cubicBezTo>
                  <a:cubicBezTo>
                    <a:pt x="682" y="168"/>
                    <a:pt x="659" y="174"/>
                    <a:pt x="640" y="183"/>
                  </a:cubicBezTo>
                  <a:cubicBezTo>
                    <a:pt x="640" y="160"/>
                    <a:pt x="617" y="160"/>
                    <a:pt x="617" y="138"/>
                  </a:cubicBezTo>
                  <a:cubicBezTo>
                    <a:pt x="594" y="115"/>
                    <a:pt x="548" y="92"/>
                    <a:pt x="526" y="69"/>
                  </a:cubicBezTo>
                  <a:cubicBezTo>
                    <a:pt x="526" y="69"/>
                    <a:pt x="526" y="46"/>
                    <a:pt x="526" y="46"/>
                  </a:cubicBezTo>
                  <a:cubicBezTo>
                    <a:pt x="503" y="46"/>
                    <a:pt x="503" y="23"/>
                    <a:pt x="480" y="23"/>
                  </a:cubicBezTo>
                  <a:cubicBezTo>
                    <a:pt x="457" y="1"/>
                    <a:pt x="434" y="1"/>
                    <a:pt x="412" y="1"/>
                  </a:cubicBezTo>
                  <a:close/>
                </a:path>
              </a:pathLst>
            </a:custGeom>
            <a:solidFill>
              <a:srgbClr val="FECE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9"/>
            <p:cNvSpPr/>
            <p:nvPr/>
          </p:nvSpPr>
          <p:spPr>
            <a:xfrm>
              <a:off x="6556725" y="1976725"/>
              <a:ext cx="34825" cy="159650"/>
            </a:xfrm>
            <a:custGeom>
              <a:avLst/>
              <a:gdLst/>
              <a:ahLst/>
              <a:cxnLst/>
              <a:rect l="l" t="t" r="r" b="b"/>
              <a:pathLst>
                <a:path w="1393" h="6386" extrusionOk="0">
                  <a:moveTo>
                    <a:pt x="1279" y="0"/>
                  </a:moveTo>
                  <a:cubicBezTo>
                    <a:pt x="1188" y="0"/>
                    <a:pt x="1096" y="0"/>
                    <a:pt x="1028" y="23"/>
                  </a:cubicBezTo>
                  <a:cubicBezTo>
                    <a:pt x="959" y="46"/>
                    <a:pt x="914" y="69"/>
                    <a:pt x="868" y="114"/>
                  </a:cubicBezTo>
                  <a:cubicBezTo>
                    <a:pt x="845" y="137"/>
                    <a:pt x="822" y="160"/>
                    <a:pt x="822" y="183"/>
                  </a:cubicBezTo>
                  <a:cubicBezTo>
                    <a:pt x="800" y="206"/>
                    <a:pt x="777" y="251"/>
                    <a:pt x="777" y="274"/>
                  </a:cubicBezTo>
                  <a:cubicBezTo>
                    <a:pt x="731" y="343"/>
                    <a:pt x="708" y="411"/>
                    <a:pt x="708" y="480"/>
                  </a:cubicBezTo>
                  <a:cubicBezTo>
                    <a:pt x="685" y="571"/>
                    <a:pt x="663" y="685"/>
                    <a:pt x="640" y="799"/>
                  </a:cubicBezTo>
                  <a:cubicBezTo>
                    <a:pt x="640" y="845"/>
                    <a:pt x="640" y="913"/>
                    <a:pt x="617" y="959"/>
                  </a:cubicBezTo>
                  <a:cubicBezTo>
                    <a:pt x="617" y="1005"/>
                    <a:pt x="617" y="1027"/>
                    <a:pt x="617" y="1050"/>
                  </a:cubicBezTo>
                  <a:cubicBezTo>
                    <a:pt x="617" y="1073"/>
                    <a:pt x="617" y="1119"/>
                    <a:pt x="617" y="1141"/>
                  </a:cubicBezTo>
                  <a:cubicBezTo>
                    <a:pt x="617" y="1164"/>
                    <a:pt x="617" y="1187"/>
                    <a:pt x="640" y="1210"/>
                  </a:cubicBezTo>
                  <a:cubicBezTo>
                    <a:pt x="640" y="1210"/>
                    <a:pt x="640" y="1210"/>
                    <a:pt x="640" y="1233"/>
                  </a:cubicBezTo>
                  <a:cubicBezTo>
                    <a:pt x="640" y="1324"/>
                    <a:pt x="617" y="1393"/>
                    <a:pt x="617" y="1484"/>
                  </a:cubicBezTo>
                  <a:cubicBezTo>
                    <a:pt x="571" y="1666"/>
                    <a:pt x="548" y="1849"/>
                    <a:pt x="526" y="2032"/>
                  </a:cubicBezTo>
                  <a:cubicBezTo>
                    <a:pt x="480" y="2260"/>
                    <a:pt x="457" y="2488"/>
                    <a:pt x="434" y="2716"/>
                  </a:cubicBezTo>
                  <a:cubicBezTo>
                    <a:pt x="411" y="2762"/>
                    <a:pt x="411" y="2808"/>
                    <a:pt x="411" y="2831"/>
                  </a:cubicBezTo>
                  <a:cubicBezTo>
                    <a:pt x="389" y="2922"/>
                    <a:pt x="389" y="2990"/>
                    <a:pt x="366" y="3082"/>
                  </a:cubicBezTo>
                  <a:cubicBezTo>
                    <a:pt x="343" y="3196"/>
                    <a:pt x="343" y="3287"/>
                    <a:pt x="320" y="3401"/>
                  </a:cubicBezTo>
                  <a:cubicBezTo>
                    <a:pt x="297" y="3492"/>
                    <a:pt x="297" y="3607"/>
                    <a:pt x="275" y="3721"/>
                  </a:cubicBezTo>
                  <a:cubicBezTo>
                    <a:pt x="252" y="3812"/>
                    <a:pt x="252" y="3926"/>
                    <a:pt x="229" y="4040"/>
                  </a:cubicBezTo>
                  <a:cubicBezTo>
                    <a:pt x="229" y="4132"/>
                    <a:pt x="206" y="4246"/>
                    <a:pt x="206" y="4360"/>
                  </a:cubicBezTo>
                  <a:cubicBezTo>
                    <a:pt x="206" y="4428"/>
                    <a:pt x="206" y="4474"/>
                    <a:pt x="183" y="4542"/>
                  </a:cubicBezTo>
                  <a:cubicBezTo>
                    <a:pt x="183" y="4588"/>
                    <a:pt x="160" y="4657"/>
                    <a:pt x="160" y="4725"/>
                  </a:cubicBezTo>
                  <a:cubicBezTo>
                    <a:pt x="138" y="4771"/>
                    <a:pt x="138" y="4839"/>
                    <a:pt x="115" y="4908"/>
                  </a:cubicBezTo>
                  <a:cubicBezTo>
                    <a:pt x="92" y="5045"/>
                    <a:pt x="69" y="5182"/>
                    <a:pt x="69" y="5319"/>
                  </a:cubicBezTo>
                  <a:cubicBezTo>
                    <a:pt x="46" y="5433"/>
                    <a:pt x="46" y="5547"/>
                    <a:pt x="23" y="5661"/>
                  </a:cubicBezTo>
                  <a:cubicBezTo>
                    <a:pt x="23" y="5775"/>
                    <a:pt x="1" y="5889"/>
                    <a:pt x="1" y="6003"/>
                  </a:cubicBezTo>
                  <a:cubicBezTo>
                    <a:pt x="1" y="6049"/>
                    <a:pt x="23" y="6117"/>
                    <a:pt x="69" y="6140"/>
                  </a:cubicBezTo>
                  <a:cubicBezTo>
                    <a:pt x="92" y="6163"/>
                    <a:pt x="115" y="6163"/>
                    <a:pt x="138" y="6186"/>
                  </a:cubicBezTo>
                  <a:cubicBezTo>
                    <a:pt x="138" y="6232"/>
                    <a:pt x="138" y="6277"/>
                    <a:pt x="160" y="6300"/>
                  </a:cubicBezTo>
                  <a:cubicBezTo>
                    <a:pt x="206" y="6346"/>
                    <a:pt x="229" y="6368"/>
                    <a:pt x="275" y="6368"/>
                  </a:cubicBezTo>
                  <a:cubicBezTo>
                    <a:pt x="286" y="6380"/>
                    <a:pt x="297" y="6386"/>
                    <a:pt x="312" y="6386"/>
                  </a:cubicBezTo>
                  <a:cubicBezTo>
                    <a:pt x="326" y="6386"/>
                    <a:pt x="343" y="6380"/>
                    <a:pt x="366" y="6368"/>
                  </a:cubicBezTo>
                  <a:cubicBezTo>
                    <a:pt x="389" y="6368"/>
                    <a:pt x="411" y="6346"/>
                    <a:pt x="434" y="6346"/>
                  </a:cubicBezTo>
                  <a:cubicBezTo>
                    <a:pt x="457" y="6323"/>
                    <a:pt x="503" y="6300"/>
                    <a:pt x="503" y="6277"/>
                  </a:cubicBezTo>
                  <a:cubicBezTo>
                    <a:pt x="548" y="6232"/>
                    <a:pt x="526" y="6186"/>
                    <a:pt x="526" y="6140"/>
                  </a:cubicBezTo>
                  <a:lnTo>
                    <a:pt x="526" y="6140"/>
                  </a:lnTo>
                  <a:cubicBezTo>
                    <a:pt x="526" y="6110"/>
                    <a:pt x="526" y="6079"/>
                    <a:pt x="526" y="6049"/>
                  </a:cubicBezTo>
                  <a:cubicBezTo>
                    <a:pt x="526" y="6003"/>
                    <a:pt x="548" y="5935"/>
                    <a:pt x="526" y="5889"/>
                  </a:cubicBezTo>
                  <a:cubicBezTo>
                    <a:pt x="503" y="5866"/>
                    <a:pt x="503" y="5843"/>
                    <a:pt x="480" y="5821"/>
                  </a:cubicBezTo>
                  <a:cubicBezTo>
                    <a:pt x="480" y="5798"/>
                    <a:pt x="480" y="5775"/>
                    <a:pt x="503" y="5752"/>
                  </a:cubicBezTo>
                  <a:cubicBezTo>
                    <a:pt x="503" y="5707"/>
                    <a:pt x="503" y="5661"/>
                    <a:pt x="503" y="5615"/>
                  </a:cubicBezTo>
                  <a:cubicBezTo>
                    <a:pt x="503" y="5592"/>
                    <a:pt x="503" y="5592"/>
                    <a:pt x="503" y="5570"/>
                  </a:cubicBezTo>
                  <a:cubicBezTo>
                    <a:pt x="526" y="5501"/>
                    <a:pt x="526" y="5433"/>
                    <a:pt x="526" y="5364"/>
                  </a:cubicBezTo>
                  <a:cubicBezTo>
                    <a:pt x="548" y="5250"/>
                    <a:pt x="571" y="5136"/>
                    <a:pt x="594" y="5022"/>
                  </a:cubicBezTo>
                  <a:cubicBezTo>
                    <a:pt x="617" y="4999"/>
                    <a:pt x="617" y="4953"/>
                    <a:pt x="640" y="4930"/>
                  </a:cubicBezTo>
                  <a:cubicBezTo>
                    <a:pt x="663" y="4771"/>
                    <a:pt x="685" y="4611"/>
                    <a:pt x="708" y="4428"/>
                  </a:cubicBezTo>
                  <a:cubicBezTo>
                    <a:pt x="731" y="4291"/>
                    <a:pt x="731" y="4132"/>
                    <a:pt x="754" y="3995"/>
                  </a:cubicBezTo>
                  <a:cubicBezTo>
                    <a:pt x="754" y="3972"/>
                    <a:pt x="754" y="3972"/>
                    <a:pt x="754" y="3972"/>
                  </a:cubicBezTo>
                  <a:cubicBezTo>
                    <a:pt x="800" y="3789"/>
                    <a:pt x="822" y="3607"/>
                    <a:pt x="845" y="3424"/>
                  </a:cubicBezTo>
                  <a:cubicBezTo>
                    <a:pt x="868" y="3333"/>
                    <a:pt x="868" y="3241"/>
                    <a:pt x="891" y="3150"/>
                  </a:cubicBezTo>
                  <a:cubicBezTo>
                    <a:pt x="914" y="3104"/>
                    <a:pt x="914" y="3059"/>
                    <a:pt x="936" y="3013"/>
                  </a:cubicBezTo>
                  <a:cubicBezTo>
                    <a:pt x="936" y="2990"/>
                    <a:pt x="936" y="2967"/>
                    <a:pt x="936" y="2945"/>
                  </a:cubicBezTo>
                  <a:cubicBezTo>
                    <a:pt x="936" y="2899"/>
                    <a:pt x="959" y="2876"/>
                    <a:pt x="959" y="2853"/>
                  </a:cubicBezTo>
                  <a:cubicBezTo>
                    <a:pt x="959" y="2808"/>
                    <a:pt x="936" y="2762"/>
                    <a:pt x="891" y="2716"/>
                  </a:cubicBezTo>
                  <a:cubicBezTo>
                    <a:pt x="914" y="2625"/>
                    <a:pt x="914" y="2534"/>
                    <a:pt x="936" y="2443"/>
                  </a:cubicBezTo>
                  <a:cubicBezTo>
                    <a:pt x="936" y="2397"/>
                    <a:pt x="936" y="2351"/>
                    <a:pt x="959" y="2306"/>
                  </a:cubicBezTo>
                  <a:cubicBezTo>
                    <a:pt x="959" y="2306"/>
                    <a:pt x="982" y="2306"/>
                    <a:pt x="982" y="2283"/>
                  </a:cubicBezTo>
                  <a:cubicBezTo>
                    <a:pt x="1028" y="2260"/>
                    <a:pt x="1051" y="2237"/>
                    <a:pt x="1073" y="2191"/>
                  </a:cubicBezTo>
                  <a:cubicBezTo>
                    <a:pt x="1073" y="2146"/>
                    <a:pt x="1073" y="2100"/>
                    <a:pt x="1073" y="2077"/>
                  </a:cubicBezTo>
                  <a:cubicBezTo>
                    <a:pt x="1096" y="2032"/>
                    <a:pt x="1096" y="2009"/>
                    <a:pt x="1096" y="1986"/>
                  </a:cubicBezTo>
                  <a:cubicBezTo>
                    <a:pt x="1096" y="1918"/>
                    <a:pt x="1096" y="1849"/>
                    <a:pt x="1119" y="1781"/>
                  </a:cubicBezTo>
                  <a:cubicBezTo>
                    <a:pt x="1119" y="1758"/>
                    <a:pt x="1119" y="1735"/>
                    <a:pt x="1119" y="1712"/>
                  </a:cubicBezTo>
                  <a:cubicBezTo>
                    <a:pt x="1142" y="1552"/>
                    <a:pt x="1142" y="1415"/>
                    <a:pt x="1165" y="1278"/>
                  </a:cubicBezTo>
                  <a:cubicBezTo>
                    <a:pt x="1165" y="1278"/>
                    <a:pt x="1165" y="1278"/>
                    <a:pt x="1165" y="1256"/>
                  </a:cubicBezTo>
                  <a:lnTo>
                    <a:pt x="1165" y="1210"/>
                  </a:lnTo>
                  <a:cubicBezTo>
                    <a:pt x="1165" y="1210"/>
                    <a:pt x="1188" y="1187"/>
                    <a:pt x="1188" y="1187"/>
                  </a:cubicBezTo>
                  <a:cubicBezTo>
                    <a:pt x="1188" y="1187"/>
                    <a:pt x="1188" y="1187"/>
                    <a:pt x="1188" y="1164"/>
                  </a:cubicBezTo>
                  <a:lnTo>
                    <a:pt x="1188" y="1141"/>
                  </a:lnTo>
                  <a:cubicBezTo>
                    <a:pt x="1210" y="1005"/>
                    <a:pt x="1210" y="890"/>
                    <a:pt x="1233" y="776"/>
                  </a:cubicBezTo>
                  <a:cubicBezTo>
                    <a:pt x="1256" y="639"/>
                    <a:pt x="1279" y="525"/>
                    <a:pt x="1279" y="388"/>
                  </a:cubicBezTo>
                  <a:cubicBezTo>
                    <a:pt x="1302" y="365"/>
                    <a:pt x="1302" y="320"/>
                    <a:pt x="1302" y="274"/>
                  </a:cubicBezTo>
                  <a:cubicBezTo>
                    <a:pt x="1279" y="251"/>
                    <a:pt x="1279" y="251"/>
                    <a:pt x="1256" y="228"/>
                  </a:cubicBezTo>
                  <a:lnTo>
                    <a:pt x="1279" y="228"/>
                  </a:lnTo>
                  <a:cubicBezTo>
                    <a:pt x="1347" y="228"/>
                    <a:pt x="1393" y="183"/>
                    <a:pt x="1393" y="114"/>
                  </a:cubicBezTo>
                  <a:cubicBezTo>
                    <a:pt x="1393" y="46"/>
                    <a:pt x="1347" y="0"/>
                    <a:pt x="127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9"/>
            <p:cNvSpPr/>
            <p:nvPr/>
          </p:nvSpPr>
          <p:spPr>
            <a:xfrm>
              <a:off x="6579550" y="2013250"/>
              <a:ext cx="21700" cy="119425"/>
            </a:xfrm>
            <a:custGeom>
              <a:avLst/>
              <a:gdLst/>
              <a:ahLst/>
              <a:cxnLst/>
              <a:rect l="l" t="t" r="r" b="b"/>
              <a:pathLst>
                <a:path w="868" h="4777" extrusionOk="0">
                  <a:moveTo>
                    <a:pt x="777" y="0"/>
                  </a:moveTo>
                  <a:cubicBezTo>
                    <a:pt x="754" y="0"/>
                    <a:pt x="731" y="23"/>
                    <a:pt x="708" y="69"/>
                  </a:cubicBezTo>
                  <a:cubicBezTo>
                    <a:pt x="708" y="88"/>
                    <a:pt x="708" y="122"/>
                    <a:pt x="708" y="160"/>
                  </a:cubicBezTo>
                  <a:cubicBezTo>
                    <a:pt x="685" y="365"/>
                    <a:pt x="640" y="548"/>
                    <a:pt x="617" y="753"/>
                  </a:cubicBezTo>
                  <a:cubicBezTo>
                    <a:pt x="571" y="936"/>
                    <a:pt x="548" y="1141"/>
                    <a:pt x="503" y="1324"/>
                  </a:cubicBezTo>
                  <a:cubicBezTo>
                    <a:pt x="457" y="1643"/>
                    <a:pt x="411" y="1986"/>
                    <a:pt x="343" y="2305"/>
                  </a:cubicBezTo>
                  <a:cubicBezTo>
                    <a:pt x="275" y="2762"/>
                    <a:pt x="206" y="3196"/>
                    <a:pt x="138" y="3652"/>
                  </a:cubicBezTo>
                  <a:cubicBezTo>
                    <a:pt x="115" y="3835"/>
                    <a:pt x="92" y="4017"/>
                    <a:pt x="46" y="4177"/>
                  </a:cubicBezTo>
                  <a:cubicBezTo>
                    <a:pt x="46" y="4268"/>
                    <a:pt x="23" y="4360"/>
                    <a:pt x="23" y="4451"/>
                  </a:cubicBezTo>
                  <a:cubicBezTo>
                    <a:pt x="23" y="4474"/>
                    <a:pt x="1" y="4497"/>
                    <a:pt x="1" y="4519"/>
                  </a:cubicBezTo>
                  <a:cubicBezTo>
                    <a:pt x="1" y="4542"/>
                    <a:pt x="1" y="4588"/>
                    <a:pt x="1" y="4611"/>
                  </a:cubicBezTo>
                  <a:cubicBezTo>
                    <a:pt x="1" y="4679"/>
                    <a:pt x="46" y="4748"/>
                    <a:pt x="115" y="4771"/>
                  </a:cubicBezTo>
                  <a:cubicBezTo>
                    <a:pt x="130" y="4774"/>
                    <a:pt x="146" y="4776"/>
                    <a:pt x="161" y="4776"/>
                  </a:cubicBezTo>
                  <a:cubicBezTo>
                    <a:pt x="235" y="4776"/>
                    <a:pt x="301" y="4732"/>
                    <a:pt x="320" y="4656"/>
                  </a:cubicBezTo>
                  <a:cubicBezTo>
                    <a:pt x="343" y="4611"/>
                    <a:pt x="343" y="4565"/>
                    <a:pt x="343" y="4519"/>
                  </a:cubicBezTo>
                  <a:cubicBezTo>
                    <a:pt x="366" y="4428"/>
                    <a:pt x="366" y="4337"/>
                    <a:pt x="389" y="4268"/>
                  </a:cubicBezTo>
                  <a:cubicBezTo>
                    <a:pt x="411" y="4063"/>
                    <a:pt x="411" y="3880"/>
                    <a:pt x="434" y="3698"/>
                  </a:cubicBezTo>
                  <a:cubicBezTo>
                    <a:pt x="503" y="3241"/>
                    <a:pt x="548" y="2785"/>
                    <a:pt x="617" y="2328"/>
                  </a:cubicBezTo>
                  <a:cubicBezTo>
                    <a:pt x="640" y="1986"/>
                    <a:pt x="685" y="1643"/>
                    <a:pt x="708" y="1324"/>
                  </a:cubicBezTo>
                  <a:cubicBezTo>
                    <a:pt x="731" y="1118"/>
                    <a:pt x="754" y="913"/>
                    <a:pt x="777" y="708"/>
                  </a:cubicBezTo>
                  <a:cubicBezTo>
                    <a:pt x="800" y="502"/>
                    <a:pt x="822" y="274"/>
                    <a:pt x="845" y="69"/>
                  </a:cubicBezTo>
                  <a:cubicBezTo>
                    <a:pt x="868" y="23"/>
                    <a:pt x="822" y="0"/>
                    <a:pt x="77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9"/>
            <p:cNvSpPr/>
            <p:nvPr/>
          </p:nvSpPr>
          <p:spPr>
            <a:xfrm>
              <a:off x="6578975" y="2137075"/>
              <a:ext cx="6300" cy="5725"/>
            </a:xfrm>
            <a:custGeom>
              <a:avLst/>
              <a:gdLst/>
              <a:ahLst/>
              <a:cxnLst/>
              <a:rect l="l" t="t" r="r" b="b"/>
              <a:pathLst>
                <a:path w="252" h="229" extrusionOk="0">
                  <a:moveTo>
                    <a:pt x="115" y="0"/>
                  </a:moveTo>
                  <a:cubicBezTo>
                    <a:pt x="46" y="0"/>
                    <a:pt x="1" y="46"/>
                    <a:pt x="1" y="114"/>
                  </a:cubicBezTo>
                  <a:cubicBezTo>
                    <a:pt x="1" y="183"/>
                    <a:pt x="46" y="228"/>
                    <a:pt x="115" y="228"/>
                  </a:cubicBezTo>
                  <a:cubicBezTo>
                    <a:pt x="183" y="228"/>
                    <a:pt x="252" y="183"/>
                    <a:pt x="252" y="114"/>
                  </a:cubicBezTo>
                  <a:cubicBezTo>
                    <a:pt x="252" y="46"/>
                    <a:pt x="183" y="0"/>
                    <a:pt x="115"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9"/>
            <p:cNvSpPr/>
            <p:nvPr/>
          </p:nvSpPr>
          <p:spPr>
            <a:xfrm>
              <a:off x="7062300" y="1838625"/>
              <a:ext cx="49100" cy="144400"/>
            </a:xfrm>
            <a:custGeom>
              <a:avLst/>
              <a:gdLst/>
              <a:ahLst/>
              <a:cxnLst/>
              <a:rect l="l" t="t" r="r" b="b"/>
              <a:pathLst>
                <a:path w="1964" h="5776" extrusionOk="0">
                  <a:moveTo>
                    <a:pt x="823" y="3470"/>
                  </a:moveTo>
                  <a:lnTo>
                    <a:pt x="823" y="3470"/>
                  </a:lnTo>
                  <a:cubicBezTo>
                    <a:pt x="820" y="3476"/>
                    <a:pt x="818" y="3482"/>
                    <a:pt x="816" y="3488"/>
                  </a:cubicBezTo>
                  <a:lnTo>
                    <a:pt x="816" y="3488"/>
                  </a:lnTo>
                  <a:cubicBezTo>
                    <a:pt x="820" y="3483"/>
                    <a:pt x="823" y="3478"/>
                    <a:pt x="823" y="3470"/>
                  </a:cubicBezTo>
                  <a:close/>
                  <a:moveTo>
                    <a:pt x="1462" y="1"/>
                  </a:moveTo>
                  <a:cubicBezTo>
                    <a:pt x="1393" y="1"/>
                    <a:pt x="1370" y="69"/>
                    <a:pt x="1393" y="115"/>
                  </a:cubicBezTo>
                  <a:cubicBezTo>
                    <a:pt x="1393" y="206"/>
                    <a:pt x="1416" y="274"/>
                    <a:pt x="1439" y="366"/>
                  </a:cubicBezTo>
                  <a:cubicBezTo>
                    <a:pt x="1439" y="525"/>
                    <a:pt x="1439" y="685"/>
                    <a:pt x="1439" y="845"/>
                  </a:cubicBezTo>
                  <a:cubicBezTo>
                    <a:pt x="1439" y="936"/>
                    <a:pt x="1439" y="1005"/>
                    <a:pt x="1439" y="1096"/>
                  </a:cubicBezTo>
                  <a:cubicBezTo>
                    <a:pt x="1439" y="1165"/>
                    <a:pt x="1416" y="1256"/>
                    <a:pt x="1416" y="1347"/>
                  </a:cubicBezTo>
                  <a:cubicBezTo>
                    <a:pt x="1393" y="1507"/>
                    <a:pt x="1348" y="1667"/>
                    <a:pt x="1325" y="1827"/>
                  </a:cubicBezTo>
                  <a:cubicBezTo>
                    <a:pt x="1302" y="1918"/>
                    <a:pt x="1279" y="2009"/>
                    <a:pt x="1256" y="2100"/>
                  </a:cubicBezTo>
                  <a:lnTo>
                    <a:pt x="1188" y="2352"/>
                  </a:lnTo>
                  <a:cubicBezTo>
                    <a:pt x="1142" y="2534"/>
                    <a:pt x="1096" y="2694"/>
                    <a:pt x="1051" y="2876"/>
                  </a:cubicBezTo>
                  <a:cubicBezTo>
                    <a:pt x="1005" y="3036"/>
                    <a:pt x="937" y="3219"/>
                    <a:pt x="868" y="3379"/>
                  </a:cubicBezTo>
                  <a:cubicBezTo>
                    <a:pt x="845" y="3401"/>
                    <a:pt x="845" y="3424"/>
                    <a:pt x="823" y="3447"/>
                  </a:cubicBezTo>
                  <a:cubicBezTo>
                    <a:pt x="828" y="3447"/>
                    <a:pt x="832" y="3447"/>
                    <a:pt x="835" y="3447"/>
                  </a:cubicBezTo>
                  <a:lnTo>
                    <a:pt x="835" y="3447"/>
                  </a:lnTo>
                  <a:cubicBezTo>
                    <a:pt x="825" y="3472"/>
                    <a:pt x="820" y="3489"/>
                    <a:pt x="810" y="3504"/>
                  </a:cubicBezTo>
                  <a:lnTo>
                    <a:pt x="810" y="3504"/>
                  </a:lnTo>
                  <a:cubicBezTo>
                    <a:pt x="812" y="3499"/>
                    <a:pt x="814" y="3493"/>
                    <a:pt x="816" y="3488"/>
                  </a:cubicBezTo>
                  <a:lnTo>
                    <a:pt x="816" y="3488"/>
                  </a:lnTo>
                  <a:cubicBezTo>
                    <a:pt x="809" y="3496"/>
                    <a:pt x="800" y="3501"/>
                    <a:pt x="800" y="3516"/>
                  </a:cubicBezTo>
                  <a:cubicBezTo>
                    <a:pt x="804" y="3512"/>
                    <a:pt x="807" y="3508"/>
                    <a:pt x="810" y="3504"/>
                  </a:cubicBezTo>
                  <a:lnTo>
                    <a:pt x="810" y="3504"/>
                  </a:lnTo>
                  <a:cubicBezTo>
                    <a:pt x="743" y="3675"/>
                    <a:pt x="659" y="3846"/>
                    <a:pt x="594" y="4018"/>
                  </a:cubicBezTo>
                  <a:cubicBezTo>
                    <a:pt x="549" y="4086"/>
                    <a:pt x="503" y="4178"/>
                    <a:pt x="457" y="4269"/>
                  </a:cubicBezTo>
                  <a:cubicBezTo>
                    <a:pt x="412" y="4360"/>
                    <a:pt x="366" y="4429"/>
                    <a:pt x="320" y="4497"/>
                  </a:cubicBezTo>
                  <a:cubicBezTo>
                    <a:pt x="298" y="4543"/>
                    <a:pt x="275" y="4588"/>
                    <a:pt x="252" y="4634"/>
                  </a:cubicBezTo>
                  <a:cubicBezTo>
                    <a:pt x="229" y="4680"/>
                    <a:pt x="206" y="4703"/>
                    <a:pt x="183" y="4748"/>
                  </a:cubicBezTo>
                  <a:cubicBezTo>
                    <a:pt x="138" y="4794"/>
                    <a:pt x="92" y="4839"/>
                    <a:pt x="69" y="4908"/>
                  </a:cubicBezTo>
                  <a:cubicBezTo>
                    <a:pt x="46" y="4908"/>
                    <a:pt x="46" y="4908"/>
                    <a:pt x="46" y="4931"/>
                  </a:cubicBezTo>
                  <a:cubicBezTo>
                    <a:pt x="1" y="4976"/>
                    <a:pt x="1" y="5045"/>
                    <a:pt x="24" y="5091"/>
                  </a:cubicBezTo>
                  <a:cubicBezTo>
                    <a:pt x="24" y="5136"/>
                    <a:pt x="69" y="5182"/>
                    <a:pt x="92" y="5227"/>
                  </a:cubicBezTo>
                  <a:cubicBezTo>
                    <a:pt x="138" y="5296"/>
                    <a:pt x="183" y="5364"/>
                    <a:pt x="229" y="5456"/>
                  </a:cubicBezTo>
                  <a:cubicBezTo>
                    <a:pt x="252" y="5479"/>
                    <a:pt x="252" y="5501"/>
                    <a:pt x="275" y="5547"/>
                  </a:cubicBezTo>
                  <a:cubicBezTo>
                    <a:pt x="275" y="5547"/>
                    <a:pt x="275" y="5547"/>
                    <a:pt x="275" y="5570"/>
                  </a:cubicBezTo>
                  <a:cubicBezTo>
                    <a:pt x="275" y="5638"/>
                    <a:pt x="320" y="5707"/>
                    <a:pt x="366" y="5752"/>
                  </a:cubicBezTo>
                  <a:cubicBezTo>
                    <a:pt x="396" y="5768"/>
                    <a:pt x="432" y="5775"/>
                    <a:pt x="467" y="5775"/>
                  </a:cubicBezTo>
                  <a:cubicBezTo>
                    <a:pt x="539" y="5775"/>
                    <a:pt x="610" y="5745"/>
                    <a:pt x="640" y="5684"/>
                  </a:cubicBezTo>
                  <a:cubicBezTo>
                    <a:pt x="640" y="5661"/>
                    <a:pt x="663" y="5638"/>
                    <a:pt x="663" y="5616"/>
                  </a:cubicBezTo>
                  <a:cubicBezTo>
                    <a:pt x="708" y="5616"/>
                    <a:pt x="754" y="5593"/>
                    <a:pt x="777" y="5570"/>
                  </a:cubicBezTo>
                  <a:cubicBezTo>
                    <a:pt x="845" y="5479"/>
                    <a:pt x="891" y="5387"/>
                    <a:pt x="960" y="5296"/>
                  </a:cubicBezTo>
                  <a:cubicBezTo>
                    <a:pt x="1005" y="5205"/>
                    <a:pt x="1051" y="5113"/>
                    <a:pt x="1096" y="5045"/>
                  </a:cubicBezTo>
                  <a:cubicBezTo>
                    <a:pt x="1142" y="4954"/>
                    <a:pt x="1188" y="4862"/>
                    <a:pt x="1233" y="4794"/>
                  </a:cubicBezTo>
                  <a:cubicBezTo>
                    <a:pt x="1279" y="4680"/>
                    <a:pt x="1325" y="4588"/>
                    <a:pt x="1370" y="4474"/>
                  </a:cubicBezTo>
                  <a:cubicBezTo>
                    <a:pt x="1439" y="4314"/>
                    <a:pt x="1484" y="4132"/>
                    <a:pt x="1553" y="3972"/>
                  </a:cubicBezTo>
                  <a:cubicBezTo>
                    <a:pt x="1599" y="3789"/>
                    <a:pt x="1667" y="3630"/>
                    <a:pt x="1713" y="3447"/>
                  </a:cubicBezTo>
                  <a:cubicBezTo>
                    <a:pt x="1758" y="3265"/>
                    <a:pt x="1804" y="3059"/>
                    <a:pt x="1850" y="2876"/>
                  </a:cubicBezTo>
                  <a:cubicBezTo>
                    <a:pt x="1873" y="2785"/>
                    <a:pt x="1895" y="2671"/>
                    <a:pt x="1895" y="2557"/>
                  </a:cubicBezTo>
                  <a:cubicBezTo>
                    <a:pt x="1918" y="2466"/>
                    <a:pt x="1918" y="2374"/>
                    <a:pt x="1918" y="2260"/>
                  </a:cubicBezTo>
                  <a:cubicBezTo>
                    <a:pt x="1941" y="2100"/>
                    <a:pt x="1941" y="1941"/>
                    <a:pt x="1941" y="1781"/>
                  </a:cubicBezTo>
                  <a:cubicBezTo>
                    <a:pt x="1941" y="1598"/>
                    <a:pt x="1964" y="1416"/>
                    <a:pt x="1941" y="1233"/>
                  </a:cubicBezTo>
                  <a:cubicBezTo>
                    <a:pt x="1941" y="1165"/>
                    <a:pt x="1941" y="1119"/>
                    <a:pt x="1918" y="1073"/>
                  </a:cubicBezTo>
                  <a:cubicBezTo>
                    <a:pt x="1918" y="982"/>
                    <a:pt x="1918" y="914"/>
                    <a:pt x="1895" y="822"/>
                  </a:cubicBezTo>
                  <a:cubicBezTo>
                    <a:pt x="1895" y="754"/>
                    <a:pt x="1873" y="662"/>
                    <a:pt x="1804" y="640"/>
                  </a:cubicBezTo>
                  <a:cubicBezTo>
                    <a:pt x="1781" y="617"/>
                    <a:pt x="1736" y="617"/>
                    <a:pt x="1713" y="617"/>
                  </a:cubicBezTo>
                  <a:cubicBezTo>
                    <a:pt x="1713" y="617"/>
                    <a:pt x="1690" y="640"/>
                    <a:pt x="1690" y="640"/>
                  </a:cubicBezTo>
                  <a:cubicBezTo>
                    <a:pt x="1667" y="594"/>
                    <a:pt x="1667" y="525"/>
                    <a:pt x="1667" y="480"/>
                  </a:cubicBezTo>
                  <a:cubicBezTo>
                    <a:pt x="1644" y="343"/>
                    <a:pt x="1599" y="206"/>
                    <a:pt x="1576" y="69"/>
                  </a:cubicBezTo>
                  <a:cubicBezTo>
                    <a:pt x="1553" y="23"/>
                    <a:pt x="1507" y="1"/>
                    <a:pt x="148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9"/>
            <p:cNvSpPr/>
            <p:nvPr/>
          </p:nvSpPr>
          <p:spPr>
            <a:xfrm>
              <a:off x="7033200" y="1994975"/>
              <a:ext cx="107300" cy="521575"/>
            </a:xfrm>
            <a:custGeom>
              <a:avLst/>
              <a:gdLst/>
              <a:ahLst/>
              <a:cxnLst/>
              <a:rect l="l" t="t" r="r" b="b"/>
              <a:pathLst>
                <a:path w="4292" h="20863" extrusionOk="0">
                  <a:moveTo>
                    <a:pt x="2877" y="1941"/>
                  </a:moveTo>
                  <a:cubicBezTo>
                    <a:pt x="2877" y="1941"/>
                    <a:pt x="2877" y="1951"/>
                    <a:pt x="2883" y="1958"/>
                  </a:cubicBezTo>
                  <a:lnTo>
                    <a:pt x="2883" y="1958"/>
                  </a:lnTo>
                  <a:cubicBezTo>
                    <a:pt x="2881" y="1952"/>
                    <a:pt x="2879" y="1946"/>
                    <a:pt x="2877" y="1941"/>
                  </a:cubicBezTo>
                  <a:close/>
                  <a:moveTo>
                    <a:pt x="1918" y="1"/>
                  </a:moveTo>
                  <a:cubicBezTo>
                    <a:pt x="1895" y="1"/>
                    <a:pt x="1872" y="1"/>
                    <a:pt x="1850" y="23"/>
                  </a:cubicBezTo>
                  <a:cubicBezTo>
                    <a:pt x="1804" y="69"/>
                    <a:pt x="1804" y="160"/>
                    <a:pt x="1850" y="183"/>
                  </a:cubicBezTo>
                  <a:cubicBezTo>
                    <a:pt x="1918" y="252"/>
                    <a:pt x="1987" y="320"/>
                    <a:pt x="2055" y="411"/>
                  </a:cubicBezTo>
                  <a:cubicBezTo>
                    <a:pt x="2146" y="526"/>
                    <a:pt x="2215" y="640"/>
                    <a:pt x="2283" y="754"/>
                  </a:cubicBezTo>
                  <a:cubicBezTo>
                    <a:pt x="2375" y="891"/>
                    <a:pt x="2443" y="1028"/>
                    <a:pt x="2512" y="1165"/>
                  </a:cubicBezTo>
                  <a:cubicBezTo>
                    <a:pt x="2580" y="1279"/>
                    <a:pt x="2648" y="1416"/>
                    <a:pt x="2717" y="1553"/>
                  </a:cubicBezTo>
                  <a:cubicBezTo>
                    <a:pt x="2763" y="1690"/>
                    <a:pt x="2831" y="1827"/>
                    <a:pt x="2900" y="1964"/>
                  </a:cubicBezTo>
                  <a:cubicBezTo>
                    <a:pt x="2892" y="1964"/>
                    <a:pt x="2887" y="1961"/>
                    <a:pt x="2883" y="1958"/>
                  </a:cubicBezTo>
                  <a:lnTo>
                    <a:pt x="2883" y="1958"/>
                  </a:lnTo>
                  <a:cubicBezTo>
                    <a:pt x="3017" y="2295"/>
                    <a:pt x="3130" y="2655"/>
                    <a:pt x="3242" y="3036"/>
                  </a:cubicBezTo>
                  <a:cubicBezTo>
                    <a:pt x="3288" y="3128"/>
                    <a:pt x="3310" y="3219"/>
                    <a:pt x="3333" y="3310"/>
                  </a:cubicBezTo>
                  <a:cubicBezTo>
                    <a:pt x="3356" y="3402"/>
                    <a:pt x="3379" y="3493"/>
                    <a:pt x="3402" y="3584"/>
                  </a:cubicBezTo>
                  <a:cubicBezTo>
                    <a:pt x="3447" y="3790"/>
                    <a:pt x="3516" y="3972"/>
                    <a:pt x="3562" y="4178"/>
                  </a:cubicBezTo>
                  <a:cubicBezTo>
                    <a:pt x="3584" y="4315"/>
                    <a:pt x="3630" y="4474"/>
                    <a:pt x="3653" y="4611"/>
                  </a:cubicBezTo>
                  <a:cubicBezTo>
                    <a:pt x="3676" y="4748"/>
                    <a:pt x="3698" y="4885"/>
                    <a:pt x="3721" y="5022"/>
                  </a:cubicBezTo>
                  <a:cubicBezTo>
                    <a:pt x="3744" y="5228"/>
                    <a:pt x="3767" y="5410"/>
                    <a:pt x="3790" y="5593"/>
                  </a:cubicBezTo>
                  <a:cubicBezTo>
                    <a:pt x="3790" y="5684"/>
                    <a:pt x="3790" y="5775"/>
                    <a:pt x="3813" y="5867"/>
                  </a:cubicBezTo>
                  <a:cubicBezTo>
                    <a:pt x="3813" y="5958"/>
                    <a:pt x="3813" y="6072"/>
                    <a:pt x="3835" y="6163"/>
                  </a:cubicBezTo>
                  <a:cubicBezTo>
                    <a:pt x="3835" y="6278"/>
                    <a:pt x="3835" y="6369"/>
                    <a:pt x="3835" y="6483"/>
                  </a:cubicBezTo>
                  <a:cubicBezTo>
                    <a:pt x="3858" y="6574"/>
                    <a:pt x="3858" y="6688"/>
                    <a:pt x="3858" y="6780"/>
                  </a:cubicBezTo>
                  <a:cubicBezTo>
                    <a:pt x="3858" y="6985"/>
                    <a:pt x="3881" y="7191"/>
                    <a:pt x="3881" y="7373"/>
                  </a:cubicBezTo>
                  <a:cubicBezTo>
                    <a:pt x="3881" y="7487"/>
                    <a:pt x="3881" y="7579"/>
                    <a:pt x="3881" y="7693"/>
                  </a:cubicBezTo>
                  <a:cubicBezTo>
                    <a:pt x="3881" y="7784"/>
                    <a:pt x="3904" y="7898"/>
                    <a:pt x="3904" y="7989"/>
                  </a:cubicBezTo>
                  <a:cubicBezTo>
                    <a:pt x="3904" y="8195"/>
                    <a:pt x="3904" y="8400"/>
                    <a:pt x="3904" y="8606"/>
                  </a:cubicBezTo>
                  <a:cubicBezTo>
                    <a:pt x="3904" y="8697"/>
                    <a:pt x="3904" y="8811"/>
                    <a:pt x="3904" y="8902"/>
                  </a:cubicBezTo>
                  <a:cubicBezTo>
                    <a:pt x="3881" y="9017"/>
                    <a:pt x="3881" y="9108"/>
                    <a:pt x="3881" y="9222"/>
                  </a:cubicBezTo>
                  <a:cubicBezTo>
                    <a:pt x="3881" y="9427"/>
                    <a:pt x="3858" y="9633"/>
                    <a:pt x="3858" y="9838"/>
                  </a:cubicBezTo>
                  <a:cubicBezTo>
                    <a:pt x="3835" y="10067"/>
                    <a:pt x="3813" y="10295"/>
                    <a:pt x="3790" y="10523"/>
                  </a:cubicBezTo>
                  <a:cubicBezTo>
                    <a:pt x="3790" y="10546"/>
                    <a:pt x="3790" y="10569"/>
                    <a:pt x="3790" y="10592"/>
                  </a:cubicBezTo>
                  <a:cubicBezTo>
                    <a:pt x="3767" y="10683"/>
                    <a:pt x="3744" y="10797"/>
                    <a:pt x="3744" y="10888"/>
                  </a:cubicBezTo>
                  <a:cubicBezTo>
                    <a:pt x="3721" y="10957"/>
                    <a:pt x="3721" y="11025"/>
                    <a:pt x="3721" y="11094"/>
                  </a:cubicBezTo>
                  <a:cubicBezTo>
                    <a:pt x="3653" y="11482"/>
                    <a:pt x="3607" y="11870"/>
                    <a:pt x="3516" y="12258"/>
                  </a:cubicBezTo>
                  <a:cubicBezTo>
                    <a:pt x="3493" y="12463"/>
                    <a:pt x="3447" y="12646"/>
                    <a:pt x="3402" y="12851"/>
                  </a:cubicBezTo>
                  <a:cubicBezTo>
                    <a:pt x="3379" y="13034"/>
                    <a:pt x="3333" y="13216"/>
                    <a:pt x="3288" y="13399"/>
                  </a:cubicBezTo>
                  <a:cubicBezTo>
                    <a:pt x="3242" y="13582"/>
                    <a:pt x="3196" y="13741"/>
                    <a:pt x="3151" y="13924"/>
                  </a:cubicBezTo>
                  <a:cubicBezTo>
                    <a:pt x="3105" y="14107"/>
                    <a:pt x="3059" y="14289"/>
                    <a:pt x="3014" y="14449"/>
                  </a:cubicBezTo>
                  <a:cubicBezTo>
                    <a:pt x="2945" y="14632"/>
                    <a:pt x="2900" y="14814"/>
                    <a:pt x="2831" y="14974"/>
                  </a:cubicBezTo>
                  <a:cubicBezTo>
                    <a:pt x="2785" y="15157"/>
                    <a:pt x="2717" y="15316"/>
                    <a:pt x="2648" y="15476"/>
                  </a:cubicBezTo>
                  <a:cubicBezTo>
                    <a:pt x="2603" y="15590"/>
                    <a:pt x="2580" y="15704"/>
                    <a:pt x="2534" y="15796"/>
                  </a:cubicBezTo>
                  <a:cubicBezTo>
                    <a:pt x="2489" y="15910"/>
                    <a:pt x="2466" y="16024"/>
                    <a:pt x="2420" y="16138"/>
                  </a:cubicBezTo>
                  <a:cubicBezTo>
                    <a:pt x="2375" y="16275"/>
                    <a:pt x="2329" y="16389"/>
                    <a:pt x="2283" y="16503"/>
                  </a:cubicBezTo>
                  <a:cubicBezTo>
                    <a:pt x="2238" y="16617"/>
                    <a:pt x="2192" y="16709"/>
                    <a:pt x="2169" y="16823"/>
                  </a:cubicBezTo>
                  <a:cubicBezTo>
                    <a:pt x="2146" y="16823"/>
                    <a:pt x="2146" y="16823"/>
                    <a:pt x="2146" y="16846"/>
                  </a:cubicBezTo>
                  <a:cubicBezTo>
                    <a:pt x="2124" y="16891"/>
                    <a:pt x="2101" y="16937"/>
                    <a:pt x="2101" y="16960"/>
                  </a:cubicBezTo>
                  <a:lnTo>
                    <a:pt x="2101" y="16960"/>
                  </a:lnTo>
                  <a:cubicBezTo>
                    <a:pt x="2101" y="16960"/>
                    <a:pt x="2101" y="16937"/>
                    <a:pt x="2124" y="16914"/>
                  </a:cubicBezTo>
                  <a:lnTo>
                    <a:pt x="2124" y="16914"/>
                  </a:lnTo>
                  <a:cubicBezTo>
                    <a:pt x="2055" y="17074"/>
                    <a:pt x="1987" y="17211"/>
                    <a:pt x="1918" y="17371"/>
                  </a:cubicBezTo>
                  <a:cubicBezTo>
                    <a:pt x="1850" y="17530"/>
                    <a:pt x="1758" y="17690"/>
                    <a:pt x="1690" y="17850"/>
                  </a:cubicBezTo>
                  <a:cubicBezTo>
                    <a:pt x="1621" y="18010"/>
                    <a:pt x="1553" y="18170"/>
                    <a:pt x="1484" y="18329"/>
                  </a:cubicBezTo>
                  <a:cubicBezTo>
                    <a:pt x="1393" y="18489"/>
                    <a:pt x="1302" y="18649"/>
                    <a:pt x="1210" y="18809"/>
                  </a:cubicBezTo>
                  <a:cubicBezTo>
                    <a:pt x="1142" y="18900"/>
                    <a:pt x="1096" y="18991"/>
                    <a:pt x="1051" y="19060"/>
                  </a:cubicBezTo>
                  <a:cubicBezTo>
                    <a:pt x="1005" y="19151"/>
                    <a:pt x="959" y="19242"/>
                    <a:pt x="914" y="19311"/>
                  </a:cubicBezTo>
                  <a:cubicBezTo>
                    <a:pt x="822" y="19471"/>
                    <a:pt x="731" y="19630"/>
                    <a:pt x="640" y="19790"/>
                  </a:cubicBezTo>
                  <a:cubicBezTo>
                    <a:pt x="594" y="19859"/>
                    <a:pt x="549" y="19927"/>
                    <a:pt x="480" y="19996"/>
                  </a:cubicBezTo>
                  <a:cubicBezTo>
                    <a:pt x="434" y="20064"/>
                    <a:pt x="389" y="20155"/>
                    <a:pt x="343" y="20224"/>
                  </a:cubicBezTo>
                  <a:cubicBezTo>
                    <a:pt x="252" y="20361"/>
                    <a:pt x="138" y="20521"/>
                    <a:pt x="46" y="20657"/>
                  </a:cubicBezTo>
                  <a:cubicBezTo>
                    <a:pt x="1" y="20726"/>
                    <a:pt x="24" y="20794"/>
                    <a:pt x="69" y="20840"/>
                  </a:cubicBezTo>
                  <a:cubicBezTo>
                    <a:pt x="69" y="20863"/>
                    <a:pt x="92" y="20863"/>
                    <a:pt x="92" y="20863"/>
                  </a:cubicBezTo>
                  <a:cubicBezTo>
                    <a:pt x="115" y="20840"/>
                    <a:pt x="138" y="20817"/>
                    <a:pt x="161" y="20794"/>
                  </a:cubicBezTo>
                  <a:lnTo>
                    <a:pt x="297" y="20635"/>
                  </a:lnTo>
                  <a:lnTo>
                    <a:pt x="343" y="20566"/>
                  </a:lnTo>
                  <a:cubicBezTo>
                    <a:pt x="366" y="20543"/>
                    <a:pt x="389" y="20521"/>
                    <a:pt x="412" y="20498"/>
                  </a:cubicBezTo>
                  <a:cubicBezTo>
                    <a:pt x="457" y="20452"/>
                    <a:pt x="503" y="20406"/>
                    <a:pt x="549" y="20384"/>
                  </a:cubicBezTo>
                  <a:cubicBezTo>
                    <a:pt x="549" y="20361"/>
                    <a:pt x="549" y="20361"/>
                    <a:pt x="571" y="20361"/>
                  </a:cubicBezTo>
                  <a:cubicBezTo>
                    <a:pt x="640" y="20269"/>
                    <a:pt x="708" y="20178"/>
                    <a:pt x="777" y="20087"/>
                  </a:cubicBezTo>
                  <a:cubicBezTo>
                    <a:pt x="822" y="20041"/>
                    <a:pt x="845" y="19996"/>
                    <a:pt x="891" y="19950"/>
                  </a:cubicBezTo>
                  <a:cubicBezTo>
                    <a:pt x="937" y="19881"/>
                    <a:pt x="982" y="19836"/>
                    <a:pt x="1028" y="19767"/>
                  </a:cubicBezTo>
                  <a:cubicBezTo>
                    <a:pt x="1051" y="19744"/>
                    <a:pt x="1074" y="19699"/>
                    <a:pt x="1096" y="19676"/>
                  </a:cubicBezTo>
                  <a:cubicBezTo>
                    <a:pt x="1165" y="19585"/>
                    <a:pt x="1210" y="19516"/>
                    <a:pt x="1256" y="19425"/>
                  </a:cubicBezTo>
                  <a:cubicBezTo>
                    <a:pt x="1302" y="19334"/>
                    <a:pt x="1347" y="19265"/>
                    <a:pt x="1393" y="19174"/>
                  </a:cubicBezTo>
                  <a:cubicBezTo>
                    <a:pt x="1439" y="19083"/>
                    <a:pt x="1507" y="18991"/>
                    <a:pt x="1553" y="18923"/>
                  </a:cubicBezTo>
                  <a:cubicBezTo>
                    <a:pt x="1599" y="18831"/>
                    <a:pt x="1644" y="18763"/>
                    <a:pt x="1690" y="18672"/>
                  </a:cubicBezTo>
                  <a:cubicBezTo>
                    <a:pt x="1735" y="18603"/>
                    <a:pt x="1781" y="18512"/>
                    <a:pt x="1827" y="18443"/>
                  </a:cubicBezTo>
                  <a:cubicBezTo>
                    <a:pt x="1895" y="18261"/>
                    <a:pt x="1987" y="18101"/>
                    <a:pt x="2055" y="17941"/>
                  </a:cubicBezTo>
                  <a:cubicBezTo>
                    <a:pt x="2101" y="17850"/>
                    <a:pt x="2146" y="17759"/>
                    <a:pt x="2192" y="17667"/>
                  </a:cubicBezTo>
                  <a:cubicBezTo>
                    <a:pt x="2215" y="17599"/>
                    <a:pt x="2260" y="17508"/>
                    <a:pt x="2306" y="17416"/>
                  </a:cubicBezTo>
                  <a:cubicBezTo>
                    <a:pt x="2397" y="17234"/>
                    <a:pt x="2489" y="17051"/>
                    <a:pt x="2557" y="16868"/>
                  </a:cubicBezTo>
                  <a:cubicBezTo>
                    <a:pt x="2557" y="16823"/>
                    <a:pt x="2580" y="16800"/>
                    <a:pt x="2580" y="16777"/>
                  </a:cubicBezTo>
                  <a:cubicBezTo>
                    <a:pt x="2580" y="16777"/>
                    <a:pt x="2580" y="16800"/>
                    <a:pt x="2580" y="16823"/>
                  </a:cubicBezTo>
                  <a:cubicBezTo>
                    <a:pt x="2648" y="16617"/>
                    <a:pt x="2740" y="16412"/>
                    <a:pt x="2808" y="16207"/>
                  </a:cubicBezTo>
                  <a:cubicBezTo>
                    <a:pt x="2877" y="16024"/>
                    <a:pt x="2922" y="15864"/>
                    <a:pt x="2991" y="15682"/>
                  </a:cubicBezTo>
                  <a:cubicBezTo>
                    <a:pt x="3128" y="15339"/>
                    <a:pt x="3242" y="14997"/>
                    <a:pt x="3356" y="14654"/>
                  </a:cubicBezTo>
                  <a:cubicBezTo>
                    <a:pt x="3470" y="14312"/>
                    <a:pt x="3562" y="13947"/>
                    <a:pt x="3653" y="13582"/>
                  </a:cubicBezTo>
                  <a:cubicBezTo>
                    <a:pt x="3721" y="13216"/>
                    <a:pt x="3813" y="12828"/>
                    <a:pt x="3881" y="12463"/>
                  </a:cubicBezTo>
                  <a:cubicBezTo>
                    <a:pt x="3972" y="11984"/>
                    <a:pt x="4041" y="11527"/>
                    <a:pt x="4109" y="11048"/>
                  </a:cubicBezTo>
                  <a:cubicBezTo>
                    <a:pt x="4132" y="10934"/>
                    <a:pt x="4132" y="10843"/>
                    <a:pt x="4155" y="10728"/>
                  </a:cubicBezTo>
                  <a:cubicBezTo>
                    <a:pt x="4155" y="10706"/>
                    <a:pt x="4155" y="10660"/>
                    <a:pt x="4155" y="10637"/>
                  </a:cubicBezTo>
                  <a:cubicBezTo>
                    <a:pt x="4155" y="10637"/>
                    <a:pt x="4155" y="10614"/>
                    <a:pt x="4178" y="10614"/>
                  </a:cubicBezTo>
                  <a:cubicBezTo>
                    <a:pt x="4223" y="10204"/>
                    <a:pt x="4246" y="9815"/>
                    <a:pt x="4269" y="9405"/>
                  </a:cubicBezTo>
                  <a:cubicBezTo>
                    <a:pt x="4269" y="9313"/>
                    <a:pt x="4269" y="9199"/>
                    <a:pt x="4269" y="9085"/>
                  </a:cubicBezTo>
                  <a:cubicBezTo>
                    <a:pt x="4292" y="8994"/>
                    <a:pt x="4292" y="8902"/>
                    <a:pt x="4292" y="8788"/>
                  </a:cubicBezTo>
                  <a:cubicBezTo>
                    <a:pt x="4292" y="8583"/>
                    <a:pt x="4292" y="8377"/>
                    <a:pt x="4292" y="8172"/>
                  </a:cubicBezTo>
                  <a:cubicBezTo>
                    <a:pt x="4292" y="8081"/>
                    <a:pt x="4292" y="7967"/>
                    <a:pt x="4292" y="7875"/>
                  </a:cubicBezTo>
                  <a:cubicBezTo>
                    <a:pt x="4269" y="7761"/>
                    <a:pt x="4269" y="7670"/>
                    <a:pt x="4269" y="7556"/>
                  </a:cubicBezTo>
                  <a:cubicBezTo>
                    <a:pt x="4269" y="7373"/>
                    <a:pt x="4269" y="7168"/>
                    <a:pt x="4246" y="6962"/>
                  </a:cubicBezTo>
                  <a:cubicBezTo>
                    <a:pt x="4246" y="6871"/>
                    <a:pt x="4246" y="6757"/>
                    <a:pt x="4246" y="6666"/>
                  </a:cubicBezTo>
                  <a:cubicBezTo>
                    <a:pt x="4246" y="6551"/>
                    <a:pt x="4223" y="6460"/>
                    <a:pt x="4223" y="6369"/>
                  </a:cubicBezTo>
                  <a:cubicBezTo>
                    <a:pt x="4223" y="6163"/>
                    <a:pt x="4201" y="5958"/>
                    <a:pt x="4178" y="5753"/>
                  </a:cubicBezTo>
                  <a:cubicBezTo>
                    <a:pt x="4155" y="5342"/>
                    <a:pt x="4109" y="4954"/>
                    <a:pt x="4041" y="4566"/>
                  </a:cubicBezTo>
                  <a:cubicBezTo>
                    <a:pt x="3995" y="4360"/>
                    <a:pt x="3950" y="4178"/>
                    <a:pt x="3904" y="3995"/>
                  </a:cubicBezTo>
                  <a:cubicBezTo>
                    <a:pt x="3858" y="3790"/>
                    <a:pt x="3813" y="3607"/>
                    <a:pt x="3767" y="3402"/>
                  </a:cubicBezTo>
                  <a:cubicBezTo>
                    <a:pt x="3653" y="3036"/>
                    <a:pt x="3539" y="2671"/>
                    <a:pt x="3425" y="2306"/>
                  </a:cubicBezTo>
                  <a:cubicBezTo>
                    <a:pt x="3379" y="2215"/>
                    <a:pt x="3356" y="2123"/>
                    <a:pt x="3310" y="2032"/>
                  </a:cubicBezTo>
                  <a:cubicBezTo>
                    <a:pt x="3288" y="1918"/>
                    <a:pt x="3219" y="1827"/>
                    <a:pt x="3173" y="1735"/>
                  </a:cubicBezTo>
                  <a:cubicBezTo>
                    <a:pt x="3105" y="1553"/>
                    <a:pt x="3014" y="1370"/>
                    <a:pt x="2922" y="1210"/>
                  </a:cubicBezTo>
                  <a:cubicBezTo>
                    <a:pt x="2877" y="1119"/>
                    <a:pt x="2831" y="1028"/>
                    <a:pt x="2763" y="936"/>
                  </a:cubicBezTo>
                  <a:cubicBezTo>
                    <a:pt x="2694" y="822"/>
                    <a:pt x="2603" y="708"/>
                    <a:pt x="2534" y="594"/>
                  </a:cubicBezTo>
                  <a:cubicBezTo>
                    <a:pt x="2443" y="480"/>
                    <a:pt x="2375" y="389"/>
                    <a:pt x="2283" y="297"/>
                  </a:cubicBezTo>
                  <a:cubicBezTo>
                    <a:pt x="2192" y="206"/>
                    <a:pt x="2101" y="115"/>
                    <a:pt x="2009" y="23"/>
                  </a:cubicBezTo>
                  <a:cubicBezTo>
                    <a:pt x="1987" y="1"/>
                    <a:pt x="1941" y="1"/>
                    <a:pt x="1918"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9"/>
            <p:cNvSpPr/>
            <p:nvPr/>
          </p:nvSpPr>
          <p:spPr>
            <a:xfrm>
              <a:off x="7137625" y="2260325"/>
              <a:ext cx="25" cy="25"/>
            </a:xfrm>
            <a:custGeom>
              <a:avLst/>
              <a:gdLst/>
              <a:ahLst/>
              <a:cxnLst/>
              <a:rect l="l" t="t" r="r" b="b"/>
              <a:pathLst>
                <a:path w="1" h="1" extrusionOk="0">
                  <a:moveTo>
                    <a:pt x="1" y="0"/>
                  </a:moveTo>
                  <a:lnTo>
                    <a:pt x="1" y="0"/>
                  </a:lnTo>
                  <a:cubicBezTo>
                    <a:pt x="1" y="0"/>
                    <a:pt x="1" y="0"/>
                    <a:pt x="1" y="0"/>
                  </a:cubicBezTo>
                  <a:lnTo>
                    <a:pt x="1" y="0"/>
                  </a:ln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9"/>
            <p:cNvSpPr/>
            <p:nvPr/>
          </p:nvSpPr>
          <p:spPr>
            <a:xfrm>
              <a:off x="7137050" y="2260325"/>
              <a:ext cx="600" cy="25"/>
            </a:xfrm>
            <a:custGeom>
              <a:avLst/>
              <a:gdLst/>
              <a:ahLst/>
              <a:cxnLst/>
              <a:rect l="l" t="t" r="r" b="b"/>
              <a:pathLst>
                <a:path w="24" h="1" extrusionOk="0">
                  <a:moveTo>
                    <a:pt x="1" y="0"/>
                  </a:moveTo>
                  <a:cubicBezTo>
                    <a:pt x="24" y="0"/>
                    <a:pt x="24" y="0"/>
                    <a:pt x="24"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9"/>
            <p:cNvSpPr/>
            <p:nvPr/>
          </p:nvSpPr>
          <p:spPr>
            <a:xfrm>
              <a:off x="7137050" y="2260325"/>
              <a:ext cx="25" cy="600"/>
            </a:xfrm>
            <a:custGeom>
              <a:avLst/>
              <a:gdLst/>
              <a:ahLst/>
              <a:cxnLst/>
              <a:rect l="l" t="t" r="r" b="b"/>
              <a:pathLst>
                <a:path w="1" h="24" extrusionOk="0">
                  <a:moveTo>
                    <a:pt x="1" y="23"/>
                  </a:moveTo>
                  <a:cubicBezTo>
                    <a:pt x="1" y="23"/>
                    <a:pt x="1" y="23"/>
                    <a:pt x="1" y="0"/>
                  </a:cubicBezTo>
                  <a:cubicBezTo>
                    <a:pt x="1" y="23"/>
                    <a:pt x="1" y="23"/>
                    <a:pt x="1" y="23"/>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9"/>
            <p:cNvSpPr/>
            <p:nvPr/>
          </p:nvSpPr>
          <p:spPr>
            <a:xfrm>
              <a:off x="7137050" y="2260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9"/>
            <p:cNvSpPr/>
            <p:nvPr/>
          </p:nvSpPr>
          <p:spPr>
            <a:xfrm>
              <a:off x="7087425" y="24155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9"/>
            <p:cNvSpPr/>
            <p:nvPr/>
          </p:nvSpPr>
          <p:spPr>
            <a:xfrm>
              <a:off x="7075425" y="2441200"/>
              <a:ext cx="25" cy="25"/>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9"/>
            <p:cNvSpPr/>
            <p:nvPr/>
          </p:nvSpPr>
          <p:spPr>
            <a:xfrm>
              <a:off x="7077725" y="1990975"/>
              <a:ext cx="72475" cy="440825"/>
            </a:xfrm>
            <a:custGeom>
              <a:avLst/>
              <a:gdLst/>
              <a:ahLst/>
              <a:cxnLst/>
              <a:rect l="l" t="t" r="r" b="b"/>
              <a:pathLst>
                <a:path w="2899" h="17633" extrusionOk="0">
                  <a:moveTo>
                    <a:pt x="114" y="1"/>
                  </a:moveTo>
                  <a:cubicBezTo>
                    <a:pt x="91" y="1"/>
                    <a:pt x="46" y="24"/>
                    <a:pt x="46" y="69"/>
                  </a:cubicBezTo>
                  <a:cubicBezTo>
                    <a:pt x="0" y="115"/>
                    <a:pt x="23" y="183"/>
                    <a:pt x="69" y="229"/>
                  </a:cubicBezTo>
                  <a:cubicBezTo>
                    <a:pt x="137" y="298"/>
                    <a:pt x="228" y="366"/>
                    <a:pt x="297" y="435"/>
                  </a:cubicBezTo>
                  <a:cubicBezTo>
                    <a:pt x="343" y="480"/>
                    <a:pt x="388" y="503"/>
                    <a:pt x="434" y="549"/>
                  </a:cubicBezTo>
                  <a:cubicBezTo>
                    <a:pt x="457" y="571"/>
                    <a:pt x="479" y="594"/>
                    <a:pt x="502" y="594"/>
                  </a:cubicBezTo>
                  <a:cubicBezTo>
                    <a:pt x="525" y="617"/>
                    <a:pt x="548" y="640"/>
                    <a:pt x="571" y="640"/>
                  </a:cubicBezTo>
                  <a:cubicBezTo>
                    <a:pt x="594" y="686"/>
                    <a:pt x="639" y="754"/>
                    <a:pt x="685" y="800"/>
                  </a:cubicBezTo>
                  <a:cubicBezTo>
                    <a:pt x="753" y="868"/>
                    <a:pt x="822" y="960"/>
                    <a:pt x="867" y="1028"/>
                  </a:cubicBezTo>
                  <a:cubicBezTo>
                    <a:pt x="890" y="1051"/>
                    <a:pt x="890" y="1096"/>
                    <a:pt x="913" y="1119"/>
                  </a:cubicBezTo>
                  <a:lnTo>
                    <a:pt x="959" y="1233"/>
                  </a:lnTo>
                  <a:cubicBezTo>
                    <a:pt x="982" y="1302"/>
                    <a:pt x="1027" y="1370"/>
                    <a:pt x="1050" y="1439"/>
                  </a:cubicBezTo>
                  <a:cubicBezTo>
                    <a:pt x="1119" y="1553"/>
                    <a:pt x="1187" y="1690"/>
                    <a:pt x="1233" y="1804"/>
                  </a:cubicBezTo>
                  <a:cubicBezTo>
                    <a:pt x="1301" y="1941"/>
                    <a:pt x="1370" y="2078"/>
                    <a:pt x="1438" y="2215"/>
                  </a:cubicBezTo>
                  <a:cubicBezTo>
                    <a:pt x="1438" y="2261"/>
                    <a:pt x="1461" y="2283"/>
                    <a:pt x="1484" y="2329"/>
                  </a:cubicBezTo>
                  <a:cubicBezTo>
                    <a:pt x="1461" y="2352"/>
                    <a:pt x="1461" y="2397"/>
                    <a:pt x="1461" y="2420"/>
                  </a:cubicBezTo>
                  <a:cubicBezTo>
                    <a:pt x="1484" y="2443"/>
                    <a:pt x="1484" y="2466"/>
                    <a:pt x="1484" y="2489"/>
                  </a:cubicBezTo>
                  <a:lnTo>
                    <a:pt x="1507" y="2534"/>
                  </a:lnTo>
                  <a:cubicBezTo>
                    <a:pt x="1507" y="2580"/>
                    <a:pt x="1529" y="2626"/>
                    <a:pt x="1529" y="2671"/>
                  </a:cubicBezTo>
                  <a:cubicBezTo>
                    <a:pt x="1552" y="2763"/>
                    <a:pt x="1598" y="2854"/>
                    <a:pt x="1621" y="2922"/>
                  </a:cubicBezTo>
                  <a:cubicBezTo>
                    <a:pt x="1666" y="3105"/>
                    <a:pt x="1712" y="3265"/>
                    <a:pt x="1758" y="3425"/>
                  </a:cubicBezTo>
                  <a:cubicBezTo>
                    <a:pt x="1803" y="3607"/>
                    <a:pt x="1849" y="3790"/>
                    <a:pt x="1895" y="3972"/>
                  </a:cubicBezTo>
                  <a:cubicBezTo>
                    <a:pt x="1917" y="4041"/>
                    <a:pt x="1940" y="4109"/>
                    <a:pt x="1963" y="4178"/>
                  </a:cubicBezTo>
                  <a:cubicBezTo>
                    <a:pt x="1963" y="4224"/>
                    <a:pt x="1986" y="4269"/>
                    <a:pt x="1986" y="4315"/>
                  </a:cubicBezTo>
                  <a:cubicBezTo>
                    <a:pt x="2009" y="4429"/>
                    <a:pt x="2032" y="4520"/>
                    <a:pt x="2054" y="4634"/>
                  </a:cubicBezTo>
                  <a:cubicBezTo>
                    <a:pt x="2054" y="4657"/>
                    <a:pt x="2054" y="4680"/>
                    <a:pt x="2054" y="4703"/>
                  </a:cubicBezTo>
                  <a:cubicBezTo>
                    <a:pt x="2077" y="4726"/>
                    <a:pt x="2077" y="4771"/>
                    <a:pt x="2077" y="4817"/>
                  </a:cubicBezTo>
                  <a:cubicBezTo>
                    <a:pt x="2077" y="4908"/>
                    <a:pt x="2100" y="5022"/>
                    <a:pt x="2100" y="5137"/>
                  </a:cubicBezTo>
                  <a:lnTo>
                    <a:pt x="2169" y="5776"/>
                  </a:lnTo>
                  <a:cubicBezTo>
                    <a:pt x="2214" y="6186"/>
                    <a:pt x="2237" y="6597"/>
                    <a:pt x="2260" y="7008"/>
                  </a:cubicBezTo>
                  <a:cubicBezTo>
                    <a:pt x="2283" y="7054"/>
                    <a:pt x="2283" y="7100"/>
                    <a:pt x="2283" y="7168"/>
                  </a:cubicBezTo>
                  <a:lnTo>
                    <a:pt x="2283" y="7236"/>
                  </a:lnTo>
                  <a:cubicBezTo>
                    <a:pt x="2283" y="7259"/>
                    <a:pt x="2283" y="7305"/>
                    <a:pt x="2305" y="7351"/>
                  </a:cubicBezTo>
                  <a:cubicBezTo>
                    <a:pt x="2305" y="7373"/>
                    <a:pt x="2328" y="7396"/>
                    <a:pt x="2351" y="7419"/>
                  </a:cubicBezTo>
                  <a:cubicBezTo>
                    <a:pt x="2351" y="7465"/>
                    <a:pt x="2351" y="7488"/>
                    <a:pt x="2351" y="7510"/>
                  </a:cubicBezTo>
                  <a:cubicBezTo>
                    <a:pt x="2351" y="7716"/>
                    <a:pt x="2328" y="7921"/>
                    <a:pt x="2328" y="8127"/>
                  </a:cubicBezTo>
                  <a:cubicBezTo>
                    <a:pt x="2328" y="8355"/>
                    <a:pt x="2328" y="8560"/>
                    <a:pt x="2328" y="8789"/>
                  </a:cubicBezTo>
                  <a:cubicBezTo>
                    <a:pt x="2328" y="8880"/>
                    <a:pt x="2328" y="8971"/>
                    <a:pt x="2328" y="9085"/>
                  </a:cubicBezTo>
                  <a:cubicBezTo>
                    <a:pt x="2328" y="9177"/>
                    <a:pt x="2328" y="9291"/>
                    <a:pt x="2328" y="9382"/>
                  </a:cubicBezTo>
                  <a:cubicBezTo>
                    <a:pt x="2328" y="9428"/>
                    <a:pt x="2351" y="9473"/>
                    <a:pt x="2374" y="9496"/>
                  </a:cubicBezTo>
                  <a:cubicBezTo>
                    <a:pt x="2374" y="9519"/>
                    <a:pt x="2374" y="9542"/>
                    <a:pt x="2374" y="9565"/>
                  </a:cubicBezTo>
                  <a:cubicBezTo>
                    <a:pt x="2351" y="9587"/>
                    <a:pt x="2351" y="9633"/>
                    <a:pt x="2351" y="9679"/>
                  </a:cubicBezTo>
                  <a:cubicBezTo>
                    <a:pt x="2351" y="9747"/>
                    <a:pt x="2328" y="9793"/>
                    <a:pt x="2328" y="9861"/>
                  </a:cubicBezTo>
                  <a:cubicBezTo>
                    <a:pt x="2305" y="9975"/>
                    <a:pt x="2305" y="10112"/>
                    <a:pt x="2283" y="10227"/>
                  </a:cubicBezTo>
                  <a:cubicBezTo>
                    <a:pt x="2260" y="10341"/>
                    <a:pt x="2260" y="10478"/>
                    <a:pt x="2237" y="10592"/>
                  </a:cubicBezTo>
                  <a:cubicBezTo>
                    <a:pt x="2237" y="10660"/>
                    <a:pt x="2237" y="10729"/>
                    <a:pt x="2237" y="10797"/>
                  </a:cubicBezTo>
                  <a:cubicBezTo>
                    <a:pt x="2237" y="10820"/>
                    <a:pt x="2237" y="10820"/>
                    <a:pt x="2237" y="10843"/>
                  </a:cubicBezTo>
                  <a:cubicBezTo>
                    <a:pt x="2214" y="10934"/>
                    <a:pt x="2191" y="11003"/>
                    <a:pt x="2191" y="11094"/>
                  </a:cubicBezTo>
                  <a:cubicBezTo>
                    <a:pt x="2169" y="11208"/>
                    <a:pt x="2146" y="11322"/>
                    <a:pt x="2123" y="11436"/>
                  </a:cubicBezTo>
                  <a:cubicBezTo>
                    <a:pt x="2123" y="11482"/>
                    <a:pt x="2100" y="11528"/>
                    <a:pt x="2100" y="11596"/>
                  </a:cubicBezTo>
                  <a:cubicBezTo>
                    <a:pt x="2077" y="11687"/>
                    <a:pt x="2054" y="11779"/>
                    <a:pt x="2054" y="11870"/>
                  </a:cubicBezTo>
                  <a:cubicBezTo>
                    <a:pt x="2054" y="11916"/>
                    <a:pt x="2077" y="11938"/>
                    <a:pt x="2077" y="11961"/>
                  </a:cubicBezTo>
                  <a:cubicBezTo>
                    <a:pt x="2077" y="12030"/>
                    <a:pt x="2054" y="12075"/>
                    <a:pt x="2054" y="12121"/>
                  </a:cubicBezTo>
                  <a:cubicBezTo>
                    <a:pt x="2032" y="12212"/>
                    <a:pt x="2009" y="12304"/>
                    <a:pt x="1986" y="12395"/>
                  </a:cubicBezTo>
                  <a:cubicBezTo>
                    <a:pt x="1986" y="12463"/>
                    <a:pt x="1963" y="12509"/>
                    <a:pt x="1940" y="12555"/>
                  </a:cubicBezTo>
                  <a:cubicBezTo>
                    <a:pt x="1940" y="12600"/>
                    <a:pt x="1940" y="12646"/>
                    <a:pt x="1917" y="12669"/>
                  </a:cubicBezTo>
                  <a:cubicBezTo>
                    <a:pt x="1917" y="12692"/>
                    <a:pt x="1917" y="12715"/>
                    <a:pt x="1917" y="12737"/>
                  </a:cubicBezTo>
                  <a:cubicBezTo>
                    <a:pt x="1917" y="12760"/>
                    <a:pt x="1917" y="12783"/>
                    <a:pt x="1917" y="12806"/>
                  </a:cubicBezTo>
                  <a:cubicBezTo>
                    <a:pt x="1872" y="12966"/>
                    <a:pt x="1826" y="13125"/>
                    <a:pt x="1781" y="13285"/>
                  </a:cubicBezTo>
                  <a:cubicBezTo>
                    <a:pt x="1758" y="13376"/>
                    <a:pt x="1735" y="13445"/>
                    <a:pt x="1712" y="13536"/>
                  </a:cubicBezTo>
                  <a:cubicBezTo>
                    <a:pt x="1689" y="13582"/>
                    <a:pt x="1689" y="13628"/>
                    <a:pt x="1666" y="13673"/>
                  </a:cubicBezTo>
                  <a:cubicBezTo>
                    <a:pt x="1666" y="13696"/>
                    <a:pt x="1666" y="13696"/>
                    <a:pt x="1666" y="13719"/>
                  </a:cubicBezTo>
                  <a:cubicBezTo>
                    <a:pt x="1666" y="13742"/>
                    <a:pt x="1666" y="13742"/>
                    <a:pt x="1666" y="13764"/>
                  </a:cubicBezTo>
                  <a:cubicBezTo>
                    <a:pt x="1644" y="13764"/>
                    <a:pt x="1644" y="13787"/>
                    <a:pt x="1644" y="13810"/>
                  </a:cubicBezTo>
                  <a:cubicBezTo>
                    <a:pt x="1644" y="13810"/>
                    <a:pt x="1644" y="13833"/>
                    <a:pt x="1666" y="13856"/>
                  </a:cubicBezTo>
                  <a:cubicBezTo>
                    <a:pt x="1666" y="13879"/>
                    <a:pt x="1666" y="13901"/>
                    <a:pt x="1689" y="13901"/>
                  </a:cubicBezTo>
                  <a:cubicBezTo>
                    <a:pt x="1666" y="13924"/>
                    <a:pt x="1666" y="13947"/>
                    <a:pt x="1666" y="13970"/>
                  </a:cubicBezTo>
                  <a:cubicBezTo>
                    <a:pt x="1666" y="13993"/>
                    <a:pt x="1644" y="13993"/>
                    <a:pt x="1644" y="13993"/>
                  </a:cubicBezTo>
                  <a:cubicBezTo>
                    <a:pt x="1621" y="14016"/>
                    <a:pt x="1621" y="14061"/>
                    <a:pt x="1598" y="14084"/>
                  </a:cubicBezTo>
                  <a:cubicBezTo>
                    <a:pt x="1598" y="14107"/>
                    <a:pt x="1598" y="14130"/>
                    <a:pt x="1575" y="14153"/>
                  </a:cubicBezTo>
                  <a:cubicBezTo>
                    <a:pt x="1575" y="14175"/>
                    <a:pt x="1552" y="14221"/>
                    <a:pt x="1552" y="14267"/>
                  </a:cubicBezTo>
                  <a:cubicBezTo>
                    <a:pt x="1507" y="14358"/>
                    <a:pt x="1484" y="14426"/>
                    <a:pt x="1461" y="14518"/>
                  </a:cubicBezTo>
                  <a:cubicBezTo>
                    <a:pt x="1415" y="14609"/>
                    <a:pt x="1392" y="14700"/>
                    <a:pt x="1370" y="14769"/>
                  </a:cubicBezTo>
                  <a:cubicBezTo>
                    <a:pt x="1370" y="14814"/>
                    <a:pt x="1347" y="14860"/>
                    <a:pt x="1347" y="14906"/>
                  </a:cubicBezTo>
                  <a:cubicBezTo>
                    <a:pt x="1324" y="14951"/>
                    <a:pt x="1301" y="15020"/>
                    <a:pt x="1301" y="15066"/>
                  </a:cubicBezTo>
                  <a:cubicBezTo>
                    <a:pt x="1301" y="15111"/>
                    <a:pt x="1301" y="15134"/>
                    <a:pt x="1301" y="15157"/>
                  </a:cubicBezTo>
                  <a:cubicBezTo>
                    <a:pt x="1301" y="15157"/>
                    <a:pt x="1301" y="15180"/>
                    <a:pt x="1301" y="15180"/>
                  </a:cubicBezTo>
                  <a:cubicBezTo>
                    <a:pt x="1278" y="15248"/>
                    <a:pt x="1256" y="15294"/>
                    <a:pt x="1233" y="15362"/>
                  </a:cubicBezTo>
                  <a:cubicBezTo>
                    <a:pt x="1164" y="15522"/>
                    <a:pt x="1096" y="15682"/>
                    <a:pt x="1004" y="15842"/>
                  </a:cubicBezTo>
                  <a:cubicBezTo>
                    <a:pt x="1004" y="15864"/>
                    <a:pt x="1004" y="15864"/>
                    <a:pt x="982" y="15864"/>
                  </a:cubicBezTo>
                  <a:cubicBezTo>
                    <a:pt x="959" y="15910"/>
                    <a:pt x="936" y="15956"/>
                    <a:pt x="936" y="16001"/>
                  </a:cubicBezTo>
                  <a:cubicBezTo>
                    <a:pt x="890" y="16070"/>
                    <a:pt x="867" y="16138"/>
                    <a:pt x="822" y="16230"/>
                  </a:cubicBezTo>
                  <a:cubicBezTo>
                    <a:pt x="822" y="16252"/>
                    <a:pt x="799" y="16298"/>
                    <a:pt x="776" y="16344"/>
                  </a:cubicBezTo>
                  <a:cubicBezTo>
                    <a:pt x="776" y="16367"/>
                    <a:pt x="776" y="16389"/>
                    <a:pt x="776" y="16435"/>
                  </a:cubicBezTo>
                  <a:cubicBezTo>
                    <a:pt x="799" y="16458"/>
                    <a:pt x="822" y="16504"/>
                    <a:pt x="845" y="16504"/>
                  </a:cubicBezTo>
                  <a:cubicBezTo>
                    <a:pt x="822" y="16572"/>
                    <a:pt x="799" y="16618"/>
                    <a:pt x="799" y="16663"/>
                  </a:cubicBezTo>
                  <a:cubicBezTo>
                    <a:pt x="731" y="16777"/>
                    <a:pt x="685" y="16914"/>
                    <a:pt x="616" y="17028"/>
                  </a:cubicBezTo>
                  <a:cubicBezTo>
                    <a:pt x="594" y="17097"/>
                    <a:pt x="571" y="17165"/>
                    <a:pt x="525" y="17234"/>
                  </a:cubicBezTo>
                  <a:cubicBezTo>
                    <a:pt x="525" y="17280"/>
                    <a:pt x="502" y="17325"/>
                    <a:pt x="479" y="17348"/>
                  </a:cubicBezTo>
                  <a:cubicBezTo>
                    <a:pt x="457" y="17394"/>
                    <a:pt x="457" y="17417"/>
                    <a:pt x="457" y="17462"/>
                  </a:cubicBezTo>
                  <a:cubicBezTo>
                    <a:pt x="457" y="17485"/>
                    <a:pt x="434" y="17531"/>
                    <a:pt x="434" y="17553"/>
                  </a:cubicBezTo>
                  <a:cubicBezTo>
                    <a:pt x="419" y="17598"/>
                    <a:pt x="462" y="17633"/>
                    <a:pt x="500" y="17633"/>
                  </a:cubicBezTo>
                  <a:cubicBezTo>
                    <a:pt x="521" y="17633"/>
                    <a:pt x="540" y="17623"/>
                    <a:pt x="548" y="17599"/>
                  </a:cubicBezTo>
                  <a:cubicBezTo>
                    <a:pt x="548" y="17576"/>
                    <a:pt x="571" y="17553"/>
                    <a:pt x="571" y="17553"/>
                  </a:cubicBezTo>
                  <a:cubicBezTo>
                    <a:pt x="594" y="17553"/>
                    <a:pt x="616" y="17531"/>
                    <a:pt x="616" y="17531"/>
                  </a:cubicBezTo>
                  <a:cubicBezTo>
                    <a:pt x="662" y="17508"/>
                    <a:pt x="685" y="17439"/>
                    <a:pt x="708" y="17394"/>
                  </a:cubicBezTo>
                  <a:cubicBezTo>
                    <a:pt x="731" y="17348"/>
                    <a:pt x="731" y="17302"/>
                    <a:pt x="753" y="17257"/>
                  </a:cubicBezTo>
                  <a:cubicBezTo>
                    <a:pt x="799" y="17165"/>
                    <a:pt x="822" y="17074"/>
                    <a:pt x="867" y="16983"/>
                  </a:cubicBezTo>
                  <a:cubicBezTo>
                    <a:pt x="936" y="16800"/>
                    <a:pt x="1004" y="16595"/>
                    <a:pt x="1073" y="16412"/>
                  </a:cubicBezTo>
                  <a:cubicBezTo>
                    <a:pt x="1096" y="16344"/>
                    <a:pt x="1119" y="16275"/>
                    <a:pt x="1141" y="16184"/>
                  </a:cubicBezTo>
                  <a:lnTo>
                    <a:pt x="1164" y="16184"/>
                  </a:lnTo>
                  <a:cubicBezTo>
                    <a:pt x="1187" y="16093"/>
                    <a:pt x="1233" y="16001"/>
                    <a:pt x="1278" y="15933"/>
                  </a:cubicBezTo>
                  <a:cubicBezTo>
                    <a:pt x="1370" y="15727"/>
                    <a:pt x="1461" y="15522"/>
                    <a:pt x="1552" y="15317"/>
                  </a:cubicBezTo>
                  <a:cubicBezTo>
                    <a:pt x="1552" y="15271"/>
                    <a:pt x="1575" y="15248"/>
                    <a:pt x="1575" y="15202"/>
                  </a:cubicBezTo>
                  <a:cubicBezTo>
                    <a:pt x="1598" y="15180"/>
                    <a:pt x="1598" y="15180"/>
                    <a:pt x="1621" y="15157"/>
                  </a:cubicBezTo>
                  <a:cubicBezTo>
                    <a:pt x="1621" y="15134"/>
                    <a:pt x="1644" y="15111"/>
                    <a:pt x="1644" y="15066"/>
                  </a:cubicBezTo>
                  <a:cubicBezTo>
                    <a:pt x="1666" y="15043"/>
                    <a:pt x="1666" y="14997"/>
                    <a:pt x="1689" y="14951"/>
                  </a:cubicBezTo>
                  <a:cubicBezTo>
                    <a:pt x="1712" y="14883"/>
                    <a:pt x="1735" y="14792"/>
                    <a:pt x="1781" y="14723"/>
                  </a:cubicBezTo>
                  <a:cubicBezTo>
                    <a:pt x="1826" y="14541"/>
                    <a:pt x="1872" y="14358"/>
                    <a:pt x="1917" y="14175"/>
                  </a:cubicBezTo>
                  <a:cubicBezTo>
                    <a:pt x="1940" y="14084"/>
                    <a:pt x="1963" y="13993"/>
                    <a:pt x="1986" y="13901"/>
                  </a:cubicBezTo>
                  <a:cubicBezTo>
                    <a:pt x="2009" y="13810"/>
                    <a:pt x="2032" y="13719"/>
                    <a:pt x="2054" y="13605"/>
                  </a:cubicBezTo>
                  <a:cubicBezTo>
                    <a:pt x="2054" y="13536"/>
                    <a:pt x="2077" y="13445"/>
                    <a:pt x="2100" y="13376"/>
                  </a:cubicBezTo>
                  <a:cubicBezTo>
                    <a:pt x="2100" y="13331"/>
                    <a:pt x="2100" y="13285"/>
                    <a:pt x="2123" y="13239"/>
                  </a:cubicBezTo>
                  <a:cubicBezTo>
                    <a:pt x="2146" y="13103"/>
                    <a:pt x="2191" y="12988"/>
                    <a:pt x="2214" y="12874"/>
                  </a:cubicBezTo>
                  <a:cubicBezTo>
                    <a:pt x="2237" y="12851"/>
                    <a:pt x="2237" y="12851"/>
                    <a:pt x="2237" y="12829"/>
                  </a:cubicBezTo>
                  <a:cubicBezTo>
                    <a:pt x="2260" y="12783"/>
                    <a:pt x="2283" y="12737"/>
                    <a:pt x="2305" y="12669"/>
                  </a:cubicBezTo>
                  <a:cubicBezTo>
                    <a:pt x="2305" y="12646"/>
                    <a:pt x="2328" y="12600"/>
                    <a:pt x="2328" y="12555"/>
                  </a:cubicBezTo>
                  <a:cubicBezTo>
                    <a:pt x="2351" y="12463"/>
                    <a:pt x="2374" y="12395"/>
                    <a:pt x="2397" y="12304"/>
                  </a:cubicBezTo>
                  <a:cubicBezTo>
                    <a:pt x="2420" y="12212"/>
                    <a:pt x="2442" y="12098"/>
                    <a:pt x="2442" y="12007"/>
                  </a:cubicBezTo>
                  <a:cubicBezTo>
                    <a:pt x="2465" y="11916"/>
                    <a:pt x="2488" y="11824"/>
                    <a:pt x="2488" y="11756"/>
                  </a:cubicBezTo>
                  <a:cubicBezTo>
                    <a:pt x="2534" y="11573"/>
                    <a:pt x="2557" y="11391"/>
                    <a:pt x="2579" y="11185"/>
                  </a:cubicBezTo>
                  <a:cubicBezTo>
                    <a:pt x="2579" y="11162"/>
                    <a:pt x="2579" y="11117"/>
                    <a:pt x="2579" y="11071"/>
                  </a:cubicBezTo>
                  <a:cubicBezTo>
                    <a:pt x="2625" y="11025"/>
                    <a:pt x="2625" y="10957"/>
                    <a:pt x="2625" y="10888"/>
                  </a:cubicBezTo>
                  <a:cubicBezTo>
                    <a:pt x="2648" y="10866"/>
                    <a:pt x="2648" y="10820"/>
                    <a:pt x="2648" y="10774"/>
                  </a:cubicBezTo>
                  <a:cubicBezTo>
                    <a:pt x="2671" y="10660"/>
                    <a:pt x="2671" y="10569"/>
                    <a:pt x="2694" y="10455"/>
                  </a:cubicBezTo>
                  <a:cubicBezTo>
                    <a:pt x="2716" y="10318"/>
                    <a:pt x="2739" y="10181"/>
                    <a:pt x="2739" y="10021"/>
                  </a:cubicBezTo>
                  <a:cubicBezTo>
                    <a:pt x="2762" y="9975"/>
                    <a:pt x="2762" y="9930"/>
                    <a:pt x="2762" y="9884"/>
                  </a:cubicBezTo>
                  <a:cubicBezTo>
                    <a:pt x="2762" y="9861"/>
                    <a:pt x="2762" y="9839"/>
                    <a:pt x="2785" y="9816"/>
                  </a:cubicBezTo>
                  <a:cubicBezTo>
                    <a:pt x="2785" y="9770"/>
                    <a:pt x="2785" y="9724"/>
                    <a:pt x="2785" y="9679"/>
                  </a:cubicBezTo>
                  <a:cubicBezTo>
                    <a:pt x="2808" y="9565"/>
                    <a:pt x="2808" y="9451"/>
                    <a:pt x="2830" y="9359"/>
                  </a:cubicBezTo>
                  <a:cubicBezTo>
                    <a:pt x="2830" y="9154"/>
                    <a:pt x="2853" y="8971"/>
                    <a:pt x="2853" y="8766"/>
                  </a:cubicBezTo>
                  <a:cubicBezTo>
                    <a:pt x="2876" y="8560"/>
                    <a:pt x="2876" y="8332"/>
                    <a:pt x="2899" y="8127"/>
                  </a:cubicBezTo>
                  <a:cubicBezTo>
                    <a:pt x="2899" y="8035"/>
                    <a:pt x="2899" y="7944"/>
                    <a:pt x="2899" y="7853"/>
                  </a:cubicBezTo>
                  <a:cubicBezTo>
                    <a:pt x="2899" y="7739"/>
                    <a:pt x="2899" y="7624"/>
                    <a:pt x="2899" y="7533"/>
                  </a:cubicBezTo>
                  <a:cubicBezTo>
                    <a:pt x="2899" y="7510"/>
                    <a:pt x="2876" y="7488"/>
                    <a:pt x="2876" y="7465"/>
                  </a:cubicBezTo>
                  <a:cubicBezTo>
                    <a:pt x="2876" y="7259"/>
                    <a:pt x="2876" y="7077"/>
                    <a:pt x="2876" y="6871"/>
                  </a:cubicBezTo>
                  <a:cubicBezTo>
                    <a:pt x="2876" y="6666"/>
                    <a:pt x="2876" y="6460"/>
                    <a:pt x="2876" y="6232"/>
                  </a:cubicBezTo>
                  <a:cubicBezTo>
                    <a:pt x="2876" y="6050"/>
                    <a:pt x="2853" y="5890"/>
                    <a:pt x="2853" y="5707"/>
                  </a:cubicBezTo>
                  <a:cubicBezTo>
                    <a:pt x="2853" y="5547"/>
                    <a:pt x="2830" y="5388"/>
                    <a:pt x="2830" y="5205"/>
                  </a:cubicBezTo>
                  <a:cubicBezTo>
                    <a:pt x="2830" y="5205"/>
                    <a:pt x="2808" y="5182"/>
                    <a:pt x="2808" y="5159"/>
                  </a:cubicBezTo>
                  <a:cubicBezTo>
                    <a:pt x="2808" y="5137"/>
                    <a:pt x="2808" y="5114"/>
                    <a:pt x="2785" y="5091"/>
                  </a:cubicBezTo>
                  <a:cubicBezTo>
                    <a:pt x="2785" y="5068"/>
                    <a:pt x="2762" y="5022"/>
                    <a:pt x="2762" y="4977"/>
                  </a:cubicBezTo>
                  <a:cubicBezTo>
                    <a:pt x="2762" y="4908"/>
                    <a:pt x="2739" y="4863"/>
                    <a:pt x="2739" y="4794"/>
                  </a:cubicBezTo>
                  <a:cubicBezTo>
                    <a:pt x="2716" y="4749"/>
                    <a:pt x="2716" y="4726"/>
                    <a:pt x="2716" y="4680"/>
                  </a:cubicBezTo>
                  <a:lnTo>
                    <a:pt x="2694" y="4657"/>
                  </a:lnTo>
                  <a:cubicBezTo>
                    <a:pt x="2671" y="4452"/>
                    <a:pt x="2648" y="4246"/>
                    <a:pt x="2648" y="4041"/>
                  </a:cubicBezTo>
                  <a:cubicBezTo>
                    <a:pt x="2648" y="4041"/>
                    <a:pt x="2648" y="4018"/>
                    <a:pt x="2625" y="3995"/>
                  </a:cubicBezTo>
                  <a:cubicBezTo>
                    <a:pt x="2625" y="3972"/>
                    <a:pt x="2625" y="3950"/>
                    <a:pt x="2625" y="3927"/>
                  </a:cubicBezTo>
                  <a:cubicBezTo>
                    <a:pt x="2602" y="3744"/>
                    <a:pt x="2602" y="3562"/>
                    <a:pt x="2579" y="3379"/>
                  </a:cubicBezTo>
                  <a:cubicBezTo>
                    <a:pt x="2557" y="3288"/>
                    <a:pt x="2534" y="3174"/>
                    <a:pt x="2534" y="3082"/>
                  </a:cubicBezTo>
                  <a:cubicBezTo>
                    <a:pt x="2511" y="3014"/>
                    <a:pt x="2511" y="2922"/>
                    <a:pt x="2488" y="2831"/>
                  </a:cubicBezTo>
                  <a:cubicBezTo>
                    <a:pt x="2465" y="2786"/>
                    <a:pt x="2442" y="2740"/>
                    <a:pt x="2374" y="2717"/>
                  </a:cubicBezTo>
                  <a:cubicBezTo>
                    <a:pt x="2374" y="2694"/>
                    <a:pt x="2374" y="2649"/>
                    <a:pt x="2351" y="2626"/>
                  </a:cubicBezTo>
                  <a:cubicBezTo>
                    <a:pt x="2351" y="2603"/>
                    <a:pt x="2328" y="2557"/>
                    <a:pt x="2305" y="2534"/>
                  </a:cubicBezTo>
                  <a:cubicBezTo>
                    <a:pt x="2305" y="2512"/>
                    <a:pt x="2283" y="2489"/>
                    <a:pt x="2260" y="2466"/>
                  </a:cubicBezTo>
                  <a:cubicBezTo>
                    <a:pt x="2260" y="2443"/>
                    <a:pt x="2237" y="2443"/>
                    <a:pt x="2214" y="2443"/>
                  </a:cubicBezTo>
                  <a:cubicBezTo>
                    <a:pt x="2214" y="2352"/>
                    <a:pt x="2191" y="2283"/>
                    <a:pt x="2169" y="2215"/>
                  </a:cubicBezTo>
                  <a:cubicBezTo>
                    <a:pt x="2146" y="2124"/>
                    <a:pt x="2100" y="2009"/>
                    <a:pt x="2054" y="1918"/>
                  </a:cubicBezTo>
                  <a:cubicBezTo>
                    <a:pt x="2009" y="1827"/>
                    <a:pt x="1986" y="1736"/>
                    <a:pt x="1940" y="1667"/>
                  </a:cubicBezTo>
                  <a:cubicBezTo>
                    <a:pt x="1895" y="1621"/>
                    <a:pt x="1872" y="1576"/>
                    <a:pt x="1849" y="1530"/>
                  </a:cubicBezTo>
                  <a:cubicBezTo>
                    <a:pt x="1826" y="1507"/>
                    <a:pt x="1803" y="1462"/>
                    <a:pt x="1781" y="1416"/>
                  </a:cubicBezTo>
                  <a:cubicBezTo>
                    <a:pt x="1735" y="1370"/>
                    <a:pt x="1689" y="1325"/>
                    <a:pt x="1644" y="1256"/>
                  </a:cubicBezTo>
                  <a:cubicBezTo>
                    <a:pt x="1575" y="1142"/>
                    <a:pt x="1507" y="1028"/>
                    <a:pt x="1438" y="914"/>
                  </a:cubicBezTo>
                  <a:cubicBezTo>
                    <a:pt x="1392" y="845"/>
                    <a:pt x="1324" y="823"/>
                    <a:pt x="1256" y="823"/>
                  </a:cubicBezTo>
                  <a:cubicBezTo>
                    <a:pt x="1233" y="823"/>
                    <a:pt x="1210" y="800"/>
                    <a:pt x="1164" y="777"/>
                  </a:cubicBezTo>
                  <a:cubicBezTo>
                    <a:pt x="1141" y="754"/>
                    <a:pt x="1096" y="731"/>
                    <a:pt x="1073" y="731"/>
                  </a:cubicBezTo>
                  <a:lnTo>
                    <a:pt x="1050" y="731"/>
                  </a:lnTo>
                  <a:cubicBezTo>
                    <a:pt x="1027" y="708"/>
                    <a:pt x="1004" y="686"/>
                    <a:pt x="982" y="663"/>
                  </a:cubicBezTo>
                  <a:lnTo>
                    <a:pt x="982" y="663"/>
                  </a:lnTo>
                  <a:lnTo>
                    <a:pt x="1027" y="686"/>
                  </a:lnTo>
                  <a:cubicBezTo>
                    <a:pt x="959" y="594"/>
                    <a:pt x="890" y="526"/>
                    <a:pt x="822" y="435"/>
                  </a:cubicBezTo>
                  <a:cubicBezTo>
                    <a:pt x="776" y="366"/>
                    <a:pt x="708" y="320"/>
                    <a:pt x="662" y="252"/>
                  </a:cubicBezTo>
                  <a:cubicBezTo>
                    <a:pt x="616" y="229"/>
                    <a:pt x="594" y="183"/>
                    <a:pt x="548" y="161"/>
                  </a:cubicBezTo>
                  <a:cubicBezTo>
                    <a:pt x="525" y="138"/>
                    <a:pt x="502" y="115"/>
                    <a:pt x="457" y="92"/>
                  </a:cubicBezTo>
                  <a:cubicBezTo>
                    <a:pt x="434" y="69"/>
                    <a:pt x="411" y="46"/>
                    <a:pt x="388" y="46"/>
                  </a:cubicBezTo>
                  <a:lnTo>
                    <a:pt x="320" y="46"/>
                  </a:lnTo>
                  <a:cubicBezTo>
                    <a:pt x="274" y="24"/>
                    <a:pt x="228" y="1"/>
                    <a:pt x="20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9"/>
            <p:cNvSpPr/>
            <p:nvPr/>
          </p:nvSpPr>
          <p:spPr>
            <a:xfrm>
              <a:off x="7077150" y="2396125"/>
              <a:ext cx="26850" cy="54800"/>
            </a:xfrm>
            <a:custGeom>
              <a:avLst/>
              <a:gdLst/>
              <a:ahLst/>
              <a:cxnLst/>
              <a:rect l="l" t="t" r="r" b="b"/>
              <a:pathLst>
                <a:path w="1074" h="2192" extrusionOk="0">
                  <a:moveTo>
                    <a:pt x="1005" y="1"/>
                  </a:moveTo>
                  <a:cubicBezTo>
                    <a:pt x="982" y="1"/>
                    <a:pt x="959" y="24"/>
                    <a:pt x="959" y="46"/>
                  </a:cubicBezTo>
                  <a:cubicBezTo>
                    <a:pt x="936" y="138"/>
                    <a:pt x="913" y="229"/>
                    <a:pt x="890" y="320"/>
                  </a:cubicBezTo>
                  <a:cubicBezTo>
                    <a:pt x="868" y="343"/>
                    <a:pt x="868" y="389"/>
                    <a:pt x="845" y="434"/>
                  </a:cubicBezTo>
                  <a:cubicBezTo>
                    <a:pt x="822" y="480"/>
                    <a:pt x="822" y="526"/>
                    <a:pt x="799" y="571"/>
                  </a:cubicBezTo>
                  <a:cubicBezTo>
                    <a:pt x="776" y="640"/>
                    <a:pt x="731" y="708"/>
                    <a:pt x="708" y="777"/>
                  </a:cubicBezTo>
                  <a:cubicBezTo>
                    <a:pt x="708" y="800"/>
                    <a:pt x="685" y="822"/>
                    <a:pt x="685" y="845"/>
                  </a:cubicBezTo>
                  <a:lnTo>
                    <a:pt x="617" y="959"/>
                  </a:lnTo>
                  <a:cubicBezTo>
                    <a:pt x="594" y="1005"/>
                    <a:pt x="594" y="1028"/>
                    <a:pt x="571" y="1051"/>
                  </a:cubicBezTo>
                  <a:cubicBezTo>
                    <a:pt x="548" y="1074"/>
                    <a:pt x="548" y="1119"/>
                    <a:pt x="525" y="1142"/>
                  </a:cubicBezTo>
                  <a:cubicBezTo>
                    <a:pt x="502" y="1211"/>
                    <a:pt x="457" y="1256"/>
                    <a:pt x="434" y="1325"/>
                  </a:cubicBezTo>
                  <a:cubicBezTo>
                    <a:pt x="388" y="1393"/>
                    <a:pt x="366" y="1462"/>
                    <a:pt x="320" y="1507"/>
                  </a:cubicBezTo>
                  <a:cubicBezTo>
                    <a:pt x="274" y="1576"/>
                    <a:pt x="251" y="1644"/>
                    <a:pt x="206" y="1713"/>
                  </a:cubicBezTo>
                  <a:cubicBezTo>
                    <a:pt x="137" y="1850"/>
                    <a:pt x="69" y="1987"/>
                    <a:pt x="0" y="2124"/>
                  </a:cubicBezTo>
                  <a:cubicBezTo>
                    <a:pt x="0" y="2146"/>
                    <a:pt x="0" y="2169"/>
                    <a:pt x="23" y="2192"/>
                  </a:cubicBezTo>
                  <a:cubicBezTo>
                    <a:pt x="46" y="2192"/>
                    <a:pt x="69" y="2192"/>
                    <a:pt x="92" y="2169"/>
                  </a:cubicBezTo>
                  <a:cubicBezTo>
                    <a:pt x="183" y="1987"/>
                    <a:pt x="274" y="1804"/>
                    <a:pt x="366" y="1644"/>
                  </a:cubicBezTo>
                  <a:cubicBezTo>
                    <a:pt x="411" y="1553"/>
                    <a:pt x="457" y="1462"/>
                    <a:pt x="502" y="1393"/>
                  </a:cubicBezTo>
                  <a:cubicBezTo>
                    <a:pt x="548" y="1325"/>
                    <a:pt x="594" y="1233"/>
                    <a:pt x="617" y="1165"/>
                  </a:cubicBezTo>
                  <a:cubicBezTo>
                    <a:pt x="639" y="1119"/>
                    <a:pt x="685" y="1074"/>
                    <a:pt x="708" y="1028"/>
                  </a:cubicBezTo>
                  <a:cubicBezTo>
                    <a:pt x="708" y="1005"/>
                    <a:pt x="708" y="982"/>
                    <a:pt x="708" y="982"/>
                  </a:cubicBezTo>
                  <a:cubicBezTo>
                    <a:pt x="731" y="937"/>
                    <a:pt x="754" y="914"/>
                    <a:pt x="776" y="868"/>
                  </a:cubicBezTo>
                  <a:cubicBezTo>
                    <a:pt x="776" y="845"/>
                    <a:pt x="799" y="822"/>
                    <a:pt x="822" y="777"/>
                  </a:cubicBezTo>
                  <a:cubicBezTo>
                    <a:pt x="845" y="731"/>
                    <a:pt x="868" y="686"/>
                    <a:pt x="890" y="617"/>
                  </a:cubicBezTo>
                  <a:cubicBezTo>
                    <a:pt x="890" y="571"/>
                    <a:pt x="913" y="526"/>
                    <a:pt x="936" y="480"/>
                  </a:cubicBezTo>
                  <a:cubicBezTo>
                    <a:pt x="959" y="434"/>
                    <a:pt x="959" y="389"/>
                    <a:pt x="982" y="366"/>
                  </a:cubicBezTo>
                  <a:cubicBezTo>
                    <a:pt x="1005" y="252"/>
                    <a:pt x="1027" y="161"/>
                    <a:pt x="1050" y="69"/>
                  </a:cubicBezTo>
                  <a:cubicBezTo>
                    <a:pt x="1073" y="46"/>
                    <a:pt x="1050" y="24"/>
                    <a:pt x="1027" y="1"/>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9"/>
            <p:cNvSpPr/>
            <p:nvPr/>
          </p:nvSpPr>
          <p:spPr>
            <a:xfrm>
              <a:off x="6894550" y="2446925"/>
              <a:ext cx="126125" cy="131275"/>
            </a:xfrm>
            <a:custGeom>
              <a:avLst/>
              <a:gdLst/>
              <a:ahLst/>
              <a:cxnLst/>
              <a:rect l="l" t="t" r="r" b="b"/>
              <a:pathLst>
                <a:path w="5045" h="5251" extrusionOk="0">
                  <a:moveTo>
                    <a:pt x="2488" y="2808"/>
                  </a:moveTo>
                  <a:cubicBezTo>
                    <a:pt x="2488" y="2808"/>
                    <a:pt x="2488" y="2831"/>
                    <a:pt x="2488" y="2831"/>
                  </a:cubicBezTo>
                  <a:cubicBezTo>
                    <a:pt x="2465" y="2831"/>
                    <a:pt x="2465" y="2853"/>
                    <a:pt x="2443" y="2853"/>
                  </a:cubicBezTo>
                  <a:lnTo>
                    <a:pt x="2465" y="2853"/>
                  </a:lnTo>
                  <a:cubicBezTo>
                    <a:pt x="2397" y="2899"/>
                    <a:pt x="2351" y="2945"/>
                    <a:pt x="2306" y="3013"/>
                  </a:cubicBezTo>
                  <a:cubicBezTo>
                    <a:pt x="2306" y="3013"/>
                    <a:pt x="2306" y="3013"/>
                    <a:pt x="2306" y="2990"/>
                  </a:cubicBezTo>
                  <a:cubicBezTo>
                    <a:pt x="2328" y="2968"/>
                    <a:pt x="2351" y="2945"/>
                    <a:pt x="2351" y="2922"/>
                  </a:cubicBezTo>
                  <a:cubicBezTo>
                    <a:pt x="2374" y="2922"/>
                    <a:pt x="2374" y="2899"/>
                    <a:pt x="2397" y="2899"/>
                  </a:cubicBezTo>
                  <a:cubicBezTo>
                    <a:pt x="2397" y="2876"/>
                    <a:pt x="2397" y="2876"/>
                    <a:pt x="2397" y="2876"/>
                  </a:cubicBezTo>
                  <a:cubicBezTo>
                    <a:pt x="2443" y="2853"/>
                    <a:pt x="2465" y="2831"/>
                    <a:pt x="2488" y="2808"/>
                  </a:cubicBezTo>
                  <a:close/>
                  <a:moveTo>
                    <a:pt x="4953" y="0"/>
                  </a:moveTo>
                  <a:cubicBezTo>
                    <a:pt x="4930" y="0"/>
                    <a:pt x="4908" y="23"/>
                    <a:pt x="4908" y="46"/>
                  </a:cubicBezTo>
                  <a:cubicBezTo>
                    <a:pt x="4794" y="206"/>
                    <a:pt x="4679" y="343"/>
                    <a:pt x="4565" y="502"/>
                  </a:cubicBezTo>
                  <a:cubicBezTo>
                    <a:pt x="4520" y="571"/>
                    <a:pt x="4474" y="639"/>
                    <a:pt x="4405" y="708"/>
                  </a:cubicBezTo>
                  <a:cubicBezTo>
                    <a:pt x="4360" y="776"/>
                    <a:pt x="4291" y="845"/>
                    <a:pt x="4246" y="913"/>
                  </a:cubicBezTo>
                  <a:cubicBezTo>
                    <a:pt x="4177" y="982"/>
                    <a:pt x="4109" y="1050"/>
                    <a:pt x="4063" y="1119"/>
                  </a:cubicBezTo>
                  <a:cubicBezTo>
                    <a:pt x="3995" y="1187"/>
                    <a:pt x="3949" y="1278"/>
                    <a:pt x="3881" y="1347"/>
                  </a:cubicBezTo>
                  <a:cubicBezTo>
                    <a:pt x="3858" y="1393"/>
                    <a:pt x="3812" y="1415"/>
                    <a:pt x="3789" y="1461"/>
                  </a:cubicBezTo>
                  <a:cubicBezTo>
                    <a:pt x="3766" y="1438"/>
                    <a:pt x="3721" y="1438"/>
                    <a:pt x="3698" y="1438"/>
                  </a:cubicBezTo>
                  <a:cubicBezTo>
                    <a:pt x="3675" y="1461"/>
                    <a:pt x="3652" y="1461"/>
                    <a:pt x="3629" y="1484"/>
                  </a:cubicBezTo>
                  <a:cubicBezTo>
                    <a:pt x="3607" y="1484"/>
                    <a:pt x="3607" y="1507"/>
                    <a:pt x="3584" y="1507"/>
                  </a:cubicBezTo>
                  <a:cubicBezTo>
                    <a:pt x="3561" y="1530"/>
                    <a:pt x="3538" y="1552"/>
                    <a:pt x="3515" y="1575"/>
                  </a:cubicBezTo>
                  <a:lnTo>
                    <a:pt x="3356" y="1758"/>
                  </a:lnTo>
                  <a:cubicBezTo>
                    <a:pt x="3356" y="1758"/>
                    <a:pt x="3333" y="1781"/>
                    <a:pt x="3333" y="1781"/>
                  </a:cubicBezTo>
                  <a:lnTo>
                    <a:pt x="3310" y="1781"/>
                  </a:lnTo>
                  <a:cubicBezTo>
                    <a:pt x="3287" y="1781"/>
                    <a:pt x="3241" y="1803"/>
                    <a:pt x="3219" y="1803"/>
                  </a:cubicBezTo>
                  <a:cubicBezTo>
                    <a:pt x="3196" y="1826"/>
                    <a:pt x="3173" y="1849"/>
                    <a:pt x="3150" y="1872"/>
                  </a:cubicBezTo>
                  <a:cubicBezTo>
                    <a:pt x="3127" y="1895"/>
                    <a:pt x="3104" y="1918"/>
                    <a:pt x="3082" y="1940"/>
                  </a:cubicBezTo>
                  <a:cubicBezTo>
                    <a:pt x="3036" y="1986"/>
                    <a:pt x="2990" y="2032"/>
                    <a:pt x="2922" y="2077"/>
                  </a:cubicBezTo>
                  <a:cubicBezTo>
                    <a:pt x="2831" y="2169"/>
                    <a:pt x="2739" y="2237"/>
                    <a:pt x="2625" y="2328"/>
                  </a:cubicBezTo>
                  <a:cubicBezTo>
                    <a:pt x="2625" y="2328"/>
                    <a:pt x="2602" y="2351"/>
                    <a:pt x="2602" y="2351"/>
                  </a:cubicBezTo>
                  <a:cubicBezTo>
                    <a:pt x="2590" y="2348"/>
                    <a:pt x="2577" y="2347"/>
                    <a:pt x="2565" y="2347"/>
                  </a:cubicBezTo>
                  <a:cubicBezTo>
                    <a:pt x="2486" y="2347"/>
                    <a:pt x="2410" y="2403"/>
                    <a:pt x="2351" y="2443"/>
                  </a:cubicBezTo>
                  <a:cubicBezTo>
                    <a:pt x="2306" y="2465"/>
                    <a:pt x="2260" y="2488"/>
                    <a:pt x="2214" y="2534"/>
                  </a:cubicBezTo>
                  <a:cubicBezTo>
                    <a:pt x="2169" y="2557"/>
                    <a:pt x="2146" y="2579"/>
                    <a:pt x="2100" y="2602"/>
                  </a:cubicBezTo>
                  <a:cubicBezTo>
                    <a:pt x="2100" y="2602"/>
                    <a:pt x="2077" y="2625"/>
                    <a:pt x="2054" y="2625"/>
                  </a:cubicBezTo>
                  <a:cubicBezTo>
                    <a:pt x="2032" y="2648"/>
                    <a:pt x="2009" y="2671"/>
                    <a:pt x="1963" y="2694"/>
                  </a:cubicBezTo>
                  <a:cubicBezTo>
                    <a:pt x="1918" y="2716"/>
                    <a:pt x="1872" y="2739"/>
                    <a:pt x="1826" y="2785"/>
                  </a:cubicBezTo>
                  <a:cubicBezTo>
                    <a:pt x="1803" y="2785"/>
                    <a:pt x="1781" y="2785"/>
                    <a:pt x="1781" y="2808"/>
                  </a:cubicBezTo>
                  <a:cubicBezTo>
                    <a:pt x="1758" y="2762"/>
                    <a:pt x="1712" y="2739"/>
                    <a:pt x="1689" y="2739"/>
                  </a:cubicBezTo>
                  <a:cubicBezTo>
                    <a:pt x="1674" y="2739"/>
                    <a:pt x="1659" y="2729"/>
                    <a:pt x="1637" y="2729"/>
                  </a:cubicBezTo>
                  <a:cubicBezTo>
                    <a:pt x="1626" y="2729"/>
                    <a:pt x="1613" y="2732"/>
                    <a:pt x="1598" y="2739"/>
                  </a:cubicBezTo>
                  <a:cubicBezTo>
                    <a:pt x="1575" y="2739"/>
                    <a:pt x="1552" y="2739"/>
                    <a:pt x="1530" y="2762"/>
                  </a:cubicBezTo>
                  <a:cubicBezTo>
                    <a:pt x="1461" y="2808"/>
                    <a:pt x="1438" y="2853"/>
                    <a:pt x="1393" y="2899"/>
                  </a:cubicBezTo>
                  <a:cubicBezTo>
                    <a:pt x="1370" y="2945"/>
                    <a:pt x="1347" y="2990"/>
                    <a:pt x="1301" y="3036"/>
                  </a:cubicBezTo>
                  <a:cubicBezTo>
                    <a:pt x="1256" y="3127"/>
                    <a:pt x="1210" y="3196"/>
                    <a:pt x="1164" y="3264"/>
                  </a:cubicBezTo>
                  <a:cubicBezTo>
                    <a:pt x="1096" y="3356"/>
                    <a:pt x="1050" y="3424"/>
                    <a:pt x="1005" y="3515"/>
                  </a:cubicBezTo>
                  <a:cubicBezTo>
                    <a:pt x="959" y="3607"/>
                    <a:pt x="913" y="3675"/>
                    <a:pt x="868" y="3766"/>
                  </a:cubicBezTo>
                  <a:cubicBezTo>
                    <a:pt x="799" y="3835"/>
                    <a:pt x="753" y="3926"/>
                    <a:pt x="685" y="4017"/>
                  </a:cubicBezTo>
                  <a:cubicBezTo>
                    <a:pt x="639" y="4109"/>
                    <a:pt x="594" y="4177"/>
                    <a:pt x="525" y="4269"/>
                  </a:cubicBezTo>
                  <a:cubicBezTo>
                    <a:pt x="411" y="4428"/>
                    <a:pt x="297" y="4588"/>
                    <a:pt x="183" y="4748"/>
                  </a:cubicBezTo>
                  <a:cubicBezTo>
                    <a:pt x="137" y="4794"/>
                    <a:pt x="114" y="4816"/>
                    <a:pt x="92" y="4862"/>
                  </a:cubicBezTo>
                  <a:cubicBezTo>
                    <a:pt x="46" y="4908"/>
                    <a:pt x="23" y="4953"/>
                    <a:pt x="0" y="5022"/>
                  </a:cubicBezTo>
                  <a:cubicBezTo>
                    <a:pt x="0" y="5090"/>
                    <a:pt x="46" y="5182"/>
                    <a:pt x="137" y="5204"/>
                  </a:cubicBezTo>
                  <a:cubicBezTo>
                    <a:pt x="160" y="5227"/>
                    <a:pt x="206" y="5227"/>
                    <a:pt x="251" y="5227"/>
                  </a:cubicBezTo>
                  <a:cubicBezTo>
                    <a:pt x="297" y="5227"/>
                    <a:pt x="320" y="5250"/>
                    <a:pt x="365" y="5250"/>
                  </a:cubicBezTo>
                  <a:cubicBezTo>
                    <a:pt x="457" y="5250"/>
                    <a:pt x="571" y="5227"/>
                    <a:pt x="662" y="5227"/>
                  </a:cubicBezTo>
                  <a:cubicBezTo>
                    <a:pt x="753" y="5204"/>
                    <a:pt x="845" y="5182"/>
                    <a:pt x="936" y="5182"/>
                  </a:cubicBezTo>
                  <a:cubicBezTo>
                    <a:pt x="1005" y="5182"/>
                    <a:pt x="1050" y="5159"/>
                    <a:pt x="1119" y="5136"/>
                  </a:cubicBezTo>
                  <a:cubicBezTo>
                    <a:pt x="1187" y="5113"/>
                    <a:pt x="1256" y="5067"/>
                    <a:pt x="1301" y="5022"/>
                  </a:cubicBezTo>
                  <a:cubicBezTo>
                    <a:pt x="1370" y="4976"/>
                    <a:pt x="1415" y="4930"/>
                    <a:pt x="1438" y="4862"/>
                  </a:cubicBezTo>
                  <a:cubicBezTo>
                    <a:pt x="1484" y="4771"/>
                    <a:pt x="1530" y="4702"/>
                    <a:pt x="1552" y="4634"/>
                  </a:cubicBezTo>
                  <a:cubicBezTo>
                    <a:pt x="1644" y="4497"/>
                    <a:pt x="1712" y="4360"/>
                    <a:pt x="1803" y="4246"/>
                  </a:cubicBezTo>
                  <a:cubicBezTo>
                    <a:pt x="1918" y="4086"/>
                    <a:pt x="2032" y="3949"/>
                    <a:pt x="2146" y="3812"/>
                  </a:cubicBezTo>
                  <a:cubicBezTo>
                    <a:pt x="2237" y="3652"/>
                    <a:pt x="2351" y="3515"/>
                    <a:pt x="2465" y="3401"/>
                  </a:cubicBezTo>
                  <a:cubicBezTo>
                    <a:pt x="2579" y="3264"/>
                    <a:pt x="2694" y="3150"/>
                    <a:pt x="2808" y="3013"/>
                  </a:cubicBezTo>
                  <a:cubicBezTo>
                    <a:pt x="2831" y="3013"/>
                    <a:pt x="2831" y="2990"/>
                    <a:pt x="2853" y="2968"/>
                  </a:cubicBezTo>
                  <a:cubicBezTo>
                    <a:pt x="2990" y="2831"/>
                    <a:pt x="3127" y="2694"/>
                    <a:pt x="3264" y="2534"/>
                  </a:cubicBezTo>
                  <a:cubicBezTo>
                    <a:pt x="3378" y="2420"/>
                    <a:pt x="3515" y="2283"/>
                    <a:pt x="3629" y="2146"/>
                  </a:cubicBezTo>
                  <a:cubicBezTo>
                    <a:pt x="3744" y="2009"/>
                    <a:pt x="3858" y="1849"/>
                    <a:pt x="3972" y="1712"/>
                  </a:cubicBezTo>
                  <a:cubicBezTo>
                    <a:pt x="4086" y="1575"/>
                    <a:pt x="4177" y="1415"/>
                    <a:pt x="4269" y="1278"/>
                  </a:cubicBezTo>
                  <a:cubicBezTo>
                    <a:pt x="4337" y="1164"/>
                    <a:pt x="4405" y="1096"/>
                    <a:pt x="4451" y="982"/>
                  </a:cubicBezTo>
                  <a:cubicBezTo>
                    <a:pt x="4520" y="890"/>
                    <a:pt x="4588" y="799"/>
                    <a:pt x="4634" y="708"/>
                  </a:cubicBezTo>
                  <a:cubicBezTo>
                    <a:pt x="4771" y="502"/>
                    <a:pt x="4908" y="320"/>
                    <a:pt x="5022" y="114"/>
                  </a:cubicBezTo>
                  <a:cubicBezTo>
                    <a:pt x="5045" y="92"/>
                    <a:pt x="5045" y="46"/>
                    <a:pt x="4999" y="23"/>
                  </a:cubicBezTo>
                  <a:cubicBezTo>
                    <a:pt x="4999" y="23"/>
                    <a:pt x="4976" y="0"/>
                    <a:pt x="49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9"/>
            <p:cNvSpPr/>
            <p:nvPr/>
          </p:nvSpPr>
          <p:spPr>
            <a:xfrm>
              <a:off x="6677700" y="2313950"/>
              <a:ext cx="152375" cy="234150"/>
            </a:xfrm>
            <a:custGeom>
              <a:avLst/>
              <a:gdLst/>
              <a:ahLst/>
              <a:cxnLst/>
              <a:rect l="l" t="t" r="r" b="b"/>
              <a:pathLst>
                <a:path w="6095" h="9366" extrusionOk="0">
                  <a:moveTo>
                    <a:pt x="199" y="8744"/>
                  </a:moveTo>
                  <a:cubicBezTo>
                    <a:pt x="193" y="8746"/>
                    <a:pt x="184" y="8751"/>
                    <a:pt x="183" y="8764"/>
                  </a:cubicBezTo>
                  <a:lnTo>
                    <a:pt x="183" y="8764"/>
                  </a:lnTo>
                  <a:cubicBezTo>
                    <a:pt x="189" y="8757"/>
                    <a:pt x="194" y="8751"/>
                    <a:pt x="199" y="8744"/>
                  </a:cubicBezTo>
                  <a:close/>
                  <a:moveTo>
                    <a:pt x="5981" y="1"/>
                  </a:moveTo>
                  <a:cubicBezTo>
                    <a:pt x="5935" y="1"/>
                    <a:pt x="5890" y="24"/>
                    <a:pt x="5890" y="69"/>
                  </a:cubicBezTo>
                  <a:cubicBezTo>
                    <a:pt x="5844" y="184"/>
                    <a:pt x="5798" y="320"/>
                    <a:pt x="5753" y="435"/>
                  </a:cubicBezTo>
                  <a:cubicBezTo>
                    <a:pt x="5684" y="572"/>
                    <a:pt x="5638" y="709"/>
                    <a:pt x="5570" y="845"/>
                  </a:cubicBezTo>
                  <a:cubicBezTo>
                    <a:pt x="5433" y="1119"/>
                    <a:pt x="5296" y="1370"/>
                    <a:pt x="5136" y="1644"/>
                  </a:cubicBezTo>
                  <a:cubicBezTo>
                    <a:pt x="5098" y="1720"/>
                    <a:pt x="5060" y="1797"/>
                    <a:pt x="5022" y="1873"/>
                  </a:cubicBezTo>
                  <a:cubicBezTo>
                    <a:pt x="4931" y="2032"/>
                    <a:pt x="4840" y="2169"/>
                    <a:pt x="4748" y="2329"/>
                  </a:cubicBezTo>
                  <a:cubicBezTo>
                    <a:pt x="4634" y="2489"/>
                    <a:pt x="4543" y="2649"/>
                    <a:pt x="4452" y="2808"/>
                  </a:cubicBezTo>
                  <a:cubicBezTo>
                    <a:pt x="4246" y="3151"/>
                    <a:pt x="4041" y="3470"/>
                    <a:pt x="3812" y="3790"/>
                  </a:cubicBezTo>
                  <a:cubicBezTo>
                    <a:pt x="3767" y="3881"/>
                    <a:pt x="3698" y="3950"/>
                    <a:pt x="3653" y="4041"/>
                  </a:cubicBezTo>
                  <a:cubicBezTo>
                    <a:pt x="3607" y="4132"/>
                    <a:pt x="3539" y="4201"/>
                    <a:pt x="3470" y="4292"/>
                  </a:cubicBezTo>
                  <a:cubicBezTo>
                    <a:pt x="3424" y="4361"/>
                    <a:pt x="3379" y="4452"/>
                    <a:pt x="3310" y="4543"/>
                  </a:cubicBezTo>
                  <a:cubicBezTo>
                    <a:pt x="3265" y="4612"/>
                    <a:pt x="3196" y="4680"/>
                    <a:pt x="3150" y="4771"/>
                  </a:cubicBezTo>
                  <a:cubicBezTo>
                    <a:pt x="3082" y="4840"/>
                    <a:pt x="3036" y="4931"/>
                    <a:pt x="2991" y="5000"/>
                  </a:cubicBezTo>
                  <a:cubicBezTo>
                    <a:pt x="2922" y="5091"/>
                    <a:pt x="2877" y="5159"/>
                    <a:pt x="2808" y="5228"/>
                  </a:cubicBezTo>
                  <a:cubicBezTo>
                    <a:pt x="2717" y="5388"/>
                    <a:pt x="2603" y="5547"/>
                    <a:pt x="2489" y="5684"/>
                  </a:cubicBezTo>
                  <a:cubicBezTo>
                    <a:pt x="2374" y="5844"/>
                    <a:pt x="2260" y="6004"/>
                    <a:pt x="2146" y="6164"/>
                  </a:cubicBezTo>
                  <a:cubicBezTo>
                    <a:pt x="2032" y="6324"/>
                    <a:pt x="1918" y="6460"/>
                    <a:pt x="1804" y="6620"/>
                  </a:cubicBezTo>
                  <a:cubicBezTo>
                    <a:pt x="1735" y="6689"/>
                    <a:pt x="1667" y="6780"/>
                    <a:pt x="1621" y="6871"/>
                  </a:cubicBezTo>
                  <a:cubicBezTo>
                    <a:pt x="1553" y="6940"/>
                    <a:pt x="1507" y="7031"/>
                    <a:pt x="1439" y="7100"/>
                  </a:cubicBezTo>
                  <a:cubicBezTo>
                    <a:pt x="1324" y="7259"/>
                    <a:pt x="1210" y="7419"/>
                    <a:pt x="1096" y="7556"/>
                  </a:cubicBezTo>
                  <a:lnTo>
                    <a:pt x="617" y="8195"/>
                  </a:lnTo>
                  <a:lnTo>
                    <a:pt x="389" y="8469"/>
                  </a:lnTo>
                  <a:cubicBezTo>
                    <a:pt x="366" y="8538"/>
                    <a:pt x="320" y="8583"/>
                    <a:pt x="274" y="8652"/>
                  </a:cubicBezTo>
                  <a:cubicBezTo>
                    <a:pt x="244" y="8683"/>
                    <a:pt x="223" y="8713"/>
                    <a:pt x="199" y="8744"/>
                  </a:cubicBezTo>
                  <a:lnTo>
                    <a:pt x="199" y="8744"/>
                  </a:lnTo>
                  <a:cubicBezTo>
                    <a:pt x="203" y="8743"/>
                    <a:pt x="206" y="8743"/>
                    <a:pt x="206" y="8743"/>
                  </a:cubicBezTo>
                  <a:lnTo>
                    <a:pt x="206" y="8743"/>
                  </a:lnTo>
                  <a:lnTo>
                    <a:pt x="183" y="8766"/>
                  </a:lnTo>
                  <a:cubicBezTo>
                    <a:pt x="183" y="8765"/>
                    <a:pt x="183" y="8764"/>
                    <a:pt x="183" y="8764"/>
                  </a:cubicBezTo>
                  <a:lnTo>
                    <a:pt x="183" y="8764"/>
                  </a:lnTo>
                  <a:cubicBezTo>
                    <a:pt x="176" y="8772"/>
                    <a:pt x="169" y="8780"/>
                    <a:pt x="160" y="8789"/>
                  </a:cubicBezTo>
                  <a:cubicBezTo>
                    <a:pt x="138" y="8811"/>
                    <a:pt x="138" y="8811"/>
                    <a:pt x="115" y="8857"/>
                  </a:cubicBezTo>
                  <a:cubicBezTo>
                    <a:pt x="92" y="8880"/>
                    <a:pt x="92" y="8880"/>
                    <a:pt x="69" y="8880"/>
                  </a:cubicBezTo>
                  <a:cubicBezTo>
                    <a:pt x="69" y="8903"/>
                    <a:pt x="46" y="8903"/>
                    <a:pt x="46" y="8926"/>
                  </a:cubicBezTo>
                  <a:cubicBezTo>
                    <a:pt x="23" y="8948"/>
                    <a:pt x="1" y="8994"/>
                    <a:pt x="1" y="9017"/>
                  </a:cubicBezTo>
                  <a:cubicBezTo>
                    <a:pt x="1" y="9085"/>
                    <a:pt x="46" y="9108"/>
                    <a:pt x="92" y="9131"/>
                  </a:cubicBezTo>
                  <a:cubicBezTo>
                    <a:pt x="115" y="9154"/>
                    <a:pt x="138" y="9154"/>
                    <a:pt x="160" y="9154"/>
                  </a:cubicBezTo>
                  <a:cubicBezTo>
                    <a:pt x="183" y="9154"/>
                    <a:pt x="229" y="9177"/>
                    <a:pt x="252" y="9177"/>
                  </a:cubicBezTo>
                  <a:cubicBezTo>
                    <a:pt x="343" y="9222"/>
                    <a:pt x="411" y="9245"/>
                    <a:pt x="480" y="9291"/>
                  </a:cubicBezTo>
                  <a:cubicBezTo>
                    <a:pt x="526" y="9314"/>
                    <a:pt x="548" y="9314"/>
                    <a:pt x="594" y="9314"/>
                  </a:cubicBezTo>
                  <a:cubicBezTo>
                    <a:pt x="617" y="9336"/>
                    <a:pt x="663" y="9359"/>
                    <a:pt x="708" y="9359"/>
                  </a:cubicBezTo>
                  <a:cubicBezTo>
                    <a:pt x="724" y="9363"/>
                    <a:pt x="740" y="9365"/>
                    <a:pt x="755" y="9365"/>
                  </a:cubicBezTo>
                  <a:cubicBezTo>
                    <a:pt x="829" y="9365"/>
                    <a:pt x="899" y="9321"/>
                    <a:pt x="936" y="9245"/>
                  </a:cubicBezTo>
                  <a:cubicBezTo>
                    <a:pt x="982" y="9200"/>
                    <a:pt x="1005" y="9131"/>
                    <a:pt x="1051" y="9085"/>
                  </a:cubicBezTo>
                  <a:cubicBezTo>
                    <a:pt x="1096" y="9017"/>
                    <a:pt x="1142" y="8971"/>
                    <a:pt x="1188" y="8903"/>
                  </a:cubicBezTo>
                  <a:cubicBezTo>
                    <a:pt x="1233" y="8811"/>
                    <a:pt x="1302" y="8720"/>
                    <a:pt x="1370" y="8629"/>
                  </a:cubicBezTo>
                  <a:cubicBezTo>
                    <a:pt x="1393" y="8652"/>
                    <a:pt x="1416" y="8652"/>
                    <a:pt x="1439" y="8652"/>
                  </a:cubicBezTo>
                  <a:cubicBezTo>
                    <a:pt x="1461" y="8652"/>
                    <a:pt x="1484" y="8629"/>
                    <a:pt x="1484" y="8629"/>
                  </a:cubicBezTo>
                  <a:cubicBezTo>
                    <a:pt x="1530" y="8629"/>
                    <a:pt x="1553" y="8606"/>
                    <a:pt x="1576" y="8583"/>
                  </a:cubicBezTo>
                  <a:cubicBezTo>
                    <a:pt x="1621" y="8515"/>
                    <a:pt x="1667" y="8469"/>
                    <a:pt x="1712" y="8401"/>
                  </a:cubicBezTo>
                  <a:cubicBezTo>
                    <a:pt x="1735" y="8355"/>
                    <a:pt x="1758" y="8332"/>
                    <a:pt x="1804" y="8287"/>
                  </a:cubicBezTo>
                  <a:cubicBezTo>
                    <a:pt x="1849" y="8218"/>
                    <a:pt x="1918" y="8127"/>
                    <a:pt x="1964" y="8058"/>
                  </a:cubicBezTo>
                  <a:cubicBezTo>
                    <a:pt x="2032" y="7967"/>
                    <a:pt x="2101" y="7853"/>
                    <a:pt x="2169" y="7762"/>
                  </a:cubicBezTo>
                  <a:cubicBezTo>
                    <a:pt x="2237" y="7670"/>
                    <a:pt x="2283" y="7579"/>
                    <a:pt x="2352" y="7488"/>
                  </a:cubicBezTo>
                  <a:cubicBezTo>
                    <a:pt x="2397" y="7396"/>
                    <a:pt x="2466" y="7305"/>
                    <a:pt x="2511" y="7214"/>
                  </a:cubicBezTo>
                  <a:cubicBezTo>
                    <a:pt x="2557" y="7145"/>
                    <a:pt x="2625" y="7054"/>
                    <a:pt x="2671" y="6985"/>
                  </a:cubicBezTo>
                  <a:cubicBezTo>
                    <a:pt x="2785" y="6780"/>
                    <a:pt x="2899" y="6597"/>
                    <a:pt x="2991" y="6392"/>
                  </a:cubicBezTo>
                  <a:cubicBezTo>
                    <a:pt x="3036" y="6324"/>
                    <a:pt x="3082" y="6232"/>
                    <a:pt x="3128" y="6164"/>
                  </a:cubicBezTo>
                  <a:cubicBezTo>
                    <a:pt x="3173" y="6095"/>
                    <a:pt x="3219" y="6027"/>
                    <a:pt x="3265" y="5958"/>
                  </a:cubicBezTo>
                  <a:cubicBezTo>
                    <a:pt x="3333" y="5844"/>
                    <a:pt x="3402" y="5753"/>
                    <a:pt x="3470" y="5662"/>
                  </a:cubicBezTo>
                  <a:cubicBezTo>
                    <a:pt x="3539" y="5570"/>
                    <a:pt x="3516" y="5456"/>
                    <a:pt x="3447" y="5411"/>
                  </a:cubicBezTo>
                  <a:cubicBezTo>
                    <a:pt x="3409" y="5382"/>
                    <a:pt x="3367" y="5369"/>
                    <a:pt x="3327" y="5369"/>
                  </a:cubicBezTo>
                  <a:cubicBezTo>
                    <a:pt x="3272" y="5369"/>
                    <a:pt x="3223" y="5394"/>
                    <a:pt x="3196" y="5433"/>
                  </a:cubicBezTo>
                  <a:cubicBezTo>
                    <a:pt x="3105" y="5525"/>
                    <a:pt x="3036" y="5616"/>
                    <a:pt x="2968" y="5730"/>
                  </a:cubicBezTo>
                  <a:cubicBezTo>
                    <a:pt x="2945" y="5753"/>
                    <a:pt x="2922" y="5776"/>
                    <a:pt x="2899" y="5821"/>
                  </a:cubicBezTo>
                  <a:lnTo>
                    <a:pt x="2877" y="5821"/>
                  </a:lnTo>
                  <a:cubicBezTo>
                    <a:pt x="2968" y="5684"/>
                    <a:pt x="3059" y="5547"/>
                    <a:pt x="3150" y="5411"/>
                  </a:cubicBezTo>
                  <a:cubicBezTo>
                    <a:pt x="3219" y="5342"/>
                    <a:pt x="3265" y="5274"/>
                    <a:pt x="3310" y="5205"/>
                  </a:cubicBezTo>
                  <a:cubicBezTo>
                    <a:pt x="3379" y="5114"/>
                    <a:pt x="3424" y="5045"/>
                    <a:pt x="3493" y="4954"/>
                  </a:cubicBezTo>
                  <a:cubicBezTo>
                    <a:pt x="3539" y="4886"/>
                    <a:pt x="3607" y="4794"/>
                    <a:pt x="3653" y="4726"/>
                  </a:cubicBezTo>
                  <a:cubicBezTo>
                    <a:pt x="3721" y="4634"/>
                    <a:pt x="3767" y="4566"/>
                    <a:pt x="3835" y="4475"/>
                  </a:cubicBezTo>
                  <a:cubicBezTo>
                    <a:pt x="3949" y="4315"/>
                    <a:pt x="4041" y="4132"/>
                    <a:pt x="4155" y="3973"/>
                  </a:cubicBezTo>
                  <a:cubicBezTo>
                    <a:pt x="4269" y="3813"/>
                    <a:pt x="4383" y="3653"/>
                    <a:pt x="4474" y="3493"/>
                  </a:cubicBezTo>
                  <a:cubicBezTo>
                    <a:pt x="4604" y="3299"/>
                    <a:pt x="4713" y="3105"/>
                    <a:pt x="4840" y="2892"/>
                  </a:cubicBezTo>
                  <a:lnTo>
                    <a:pt x="4840" y="2892"/>
                  </a:lnTo>
                  <a:cubicBezTo>
                    <a:pt x="4840" y="2894"/>
                    <a:pt x="4840" y="2897"/>
                    <a:pt x="4840" y="2900"/>
                  </a:cubicBezTo>
                  <a:cubicBezTo>
                    <a:pt x="4931" y="2717"/>
                    <a:pt x="5045" y="2557"/>
                    <a:pt x="5136" y="2375"/>
                  </a:cubicBezTo>
                  <a:cubicBezTo>
                    <a:pt x="5228" y="2215"/>
                    <a:pt x="5319" y="2032"/>
                    <a:pt x="5410" y="1873"/>
                  </a:cubicBezTo>
                  <a:cubicBezTo>
                    <a:pt x="5501" y="1713"/>
                    <a:pt x="5570" y="1553"/>
                    <a:pt x="5661" y="1370"/>
                  </a:cubicBezTo>
                  <a:cubicBezTo>
                    <a:pt x="5730" y="1211"/>
                    <a:pt x="5798" y="1028"/>
                    <a:pt x="5867" y="845"/>
                  </a:cubicBezTo>
                  <a:cubicBezTo>
                    <a:pt x="5890" y="777"/>
                    <a:pt x="5912" y="709"/>
                    <a:pt x="5935" y="640"/>
                  </a:cubicBezTo>
                  <a:cubicBezTo>
                    <a:pt x="5958" y="572"/>
                    <a:pt x="5958" y="503"/>
                    <a:pt x="5981" y="435"/>
                  </a:cubicBezTo>
                  <a:cubicBezTo>
                    <a:pt x="5981" y="435"/>
                    <a:pt x="5981" y="435"/>
                    <a:pt x="5981" y="457"/>
                  </a:cubicBezTo>
                  <a:cubicBezTo>
                    <a:pt x="6004" y="412"/>
                    <a:pt x="6004" y="366"/>
                    <a:pt x="6004" y="320"/>
                  </a:cubicBezTo>
                  <a:lnTo>
                    <a:pt x="6004" y="366"/>
                  </a:lnTo>
                  <a:cubicBezTo>
                    <a:pt x="6026" y="275"/>
                    <a:pt x="6049" y="206"/>
                    <a:pt x="6072" y="138"/>
                  </a:cubicBezTo>
                  <a:cubicBezTo>
                    <a:pt x="6095" y="92"/>
                    <a:pt x="6072" y="24"/>
                    <a:pt x="602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9"/>
            <p:cNvSpPr/>
            <p:nvPr/>
          </p:nvSpPr>
          <p:spPr>
            <a:xfrm>
              <a:off x="6739900" y="2313400"/>
              <a:ext cx="87900" cy="151300"/>
            </a:xfrm>
            <a:custGeom>
              <a:avLst/>
              <a:gdLst/>
              <a:ahLst/>
              <a:cxnLst/>
              <a:rect l="l" t="t" r="r" b="b"/>
              <a:pathLst>
                <a:path w="3516" h="6052" extrusionOk="0">
                  <a:moveTo>
                    <a:pt x="3379" y="0"/>
                  </a:moveTo>
                  <a:cubicBezTo>
                    <a:pt x="3310" y="0"/>
                    <a:pt x="3265" y="23"/>
                    <a:pt x="3242" y="69"/>
                  </a:cubicBezTo>
                  <a:cubicBezTo>
                    <a:pt x="3150" y="251"/>
                    <a:pt x="3082" y="434"/>
                    <a:pt x="2991" y="616"/>
                  </a:cubicBezTo>
                  <a:cubicBezTo>
                    <a:pt x="2922" y="776"/>
                    <a:pt x="2854" y="913"/>
                    <a:pt x="2785" y="1073"/>
                  </a:cubicBezTo>
                  <a:cubicBezTo>
                    <a:pt x="2717" y="1256"/>
                    <a:pt x="2625" y="1415"/>
                    <a:pt x="2534" y="1575"/>
                  </a:cubicBezTo>
                  <a:cubicBezTo>
                    <a:pt x="2443" y="1758"/>
                    <a:pt x="2352" y="1917"/>
                    <a:pt x="2260" y="2100"/>
                  </a:cubicBezTo>
                  <a:cubicBezTo>
                    <a:pt x="2078" y="2420"/>
                    <a:pt x="1872" y="2739"/>
                    <a:pt x="1690" y="3082"/>
                  </a:cubicBezTo>
                  <a:cubicBezTo>
                    <a:pt x="1598" y="3241"/>
                    <a:pt x="1484" y="3401"/>
                    <a:pt x="1393" y="3561"/>
                  </a:cubicBezTo>
                  <a:cubicBezTo>
                    <a:pt x="1302" y="3721"/>
                    <a:pt x="1187" y="3880"/>
                    <a:pt x="1096" y="4040"/>
                  </a:cubicBezTo>
                  <a:cubicBezTo>
                    <a:pt x="1005" y="4177"/>
                    <a:pt x="914" y="4314"/>
                    <a:pt x="845" y="4451"/>
                  </a:cubicBezTo>
                  <a:cubicBezTo>
                    <a:pt x="754" y="4611"/>
                    <a:pt x="662" y="4748"/>
                    <a:pt x="571" y="4885"/>
                  </a:cubicBezTo>
                  <a:cubicBezTo>
                    <a:pt x="411" y="5159"/>
                    <a:pt x="274" y="5433"/>
                    <a:pt x="92" y="5684"/>
                  </a:cubicBezTo>
                  <a:cubicBezTo>
                    <a:pt x="69" y="5706"/>
                    <a:pt x="46" y="5729"/>
                    <a:pt x="46" y="5752"/>
                  </a:cubicBezTo>
                  <a:cubicBezTo>
                    <a:pt x="1" y="5775"/>
                    <a:pt x="1" y="5821"/>
                    <a:pt x="1" y="5866"/>
                  </a:cubicBezTo>
                  <a:cubicBezTo>
                    <a:pt x="1" y="5912"/>
                    <a:pt x="23" y="5958"/>
                    <a:pt x="46" y="6003"/>
                  </a:cubicBezTo>
                  <a:cubicBezTo>
                    <a:pt x="78" y="6035"/>
                    <a:pt x="120" y="6052"/>
                    <a:pt x="162" y="6052"/>
                  </a:cubicBezTo>
                  <a:cubicBezTo>
                    <a:pt x="211" y="6052"/>
                    <a:pt x="261" y="6029"/>
                    <a:pt x="297" y="5980"/>
                  </a:cubicBezTo>
                  <a:cubicBezTo>
                    <a:pt x="389" y="5889"/>
                    <a:pt x="480" y="5775"/>
                    <a:pt x="548" y="5661"/>
                  </a:cubicBezTo>
                  <a:cubicBezTo>
                    <a:pt x="617" y="5592"/>
                    <a:pt x="662" y="5501"/>
                    <a:pt x="708" y="5433"/>
                  </a:cubicBezTo>
                  <a:cubicBezTo>
                    <a:pt x="799" y="5250"/>
                    <a:pt x="914" y="5090"/>
                    <a:pt x="1005" y="4930"/>
                  </a:cubicBezTo>
                  <a:cubicBezTo>
                    <a:pt x="1096" y="4771"/>
                    <a:pt x="1210" y="4588"/>
                    <a:pt x="1324" y="4428"/>
                  </a:cubicBezTo>
                  <a:cubicBezTo>
                    <a:pt x="1416" y="4268"/>
                    <a:pt x="1530" y="4086"/>
                    <a:pt x="1621" y="3926"/>
                  </a:cubicBezTo>
                  <a:cubicBezTo>
                    <a:pt x="1735" y="3766"/>
                    <a:pt x="1827" y="3607"/>
                    <a:pt x="1918" y="3447"/>
                  </a:cubicBezTo>
                  <a:cubicBezTo>
                    <a:pt x="2009" y="3287"/>
                    <a:pt x="2100" y="3104"/>
                    <a:pt x="2192" y="2945"/>
                  </a:cubicBezTo>
                  <a:cubicBezTo>
                    <a:pt x="2283" y="2785"/>
                    <a:pt x="2374" y="2625"/>
                    <a:pt x="2466" y="2465"/>
                  </a:cubicBezTo>
                  <a:cubicBezTo>
                    <a:pt x="2580" y="2283"/>
                    <a:pt x="2648" y="2123"/>
                    <a:pt x="2740" y="1963"/>
                  </a:cubicBezTo>
                  <a:cubicBezTo>
                    <a:pt x="2808" y="1826"/>
                    <a:pt x="2877" y="1712"/>
                    <a:pt x="2922" y="1598"/>
                  </a:cubicBezTo>
                  <a:cubicBezTo>
                    <a:pt x="2991" y="1461"/>
                    <a:pt x="3036" y="1324"/>
                    <a:pt x="3082" y="1187"/>
                  </a:cubicBezTo>
                  <a:cubicBezTo>
                    <a:pt x="3173" y="982"/>
                    <a:pt x="3265" y="753"/>
                    <a:pt x="3333" y="525"/>
                  </a:cubicBezTo>
                  <a:cubicBezTo>
                    <a:pt x="3379" y="411"/>
                    <a:pt x="3424" y="297"/>
                    <a:pt x="3493" y="206"/>
                  </a:cubicBezTo>
                  <a:cubicBezTo>
                    <a:pt x="3516" y="137"/>
                    <a:pt x="3493" y="46"/>
                    <a:pt x="3424" y="23"/>
                  </a:cubicBezTo>
                  <a:cubicBezTo>
                    <a:pt x="3424" y="0"/>
                    <a:pt x="3402" y="0"/>
                    <a:pt x="337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9"/>
            <p:cNvSpPr/>
            <p:nvPr/>
          </p:nvSpPr>
          <p:spPr>
            <a:xfrm>
              <a:off x="6697100" y="2341925"/>
              <a:ext cx="95900" cy="144950"/>
            </a:xfrm>
            <a:custGeom>
              <a:avLst/>
              <a:gdLst/>
              <a:ahLst/>
              <a:cxnLst/>
              <a:rect l="l" t="t" r="r" b="b"/>
              <a:pathLst>
                <a:path w="3836" h="5798" extrusionOk="0">
                  <a:moveTo>
                    <a:pt x="1393" y="3630"/>
                  </a:moveTo>
                  <a:cubicBezTo>
                    <a:pt x="1389" y="3637"/>
                    <a:pt x="1385" y="3646"/>
                    <a:pt x="1380" y="3654"/>
                  </a:cubicBezTo>
                  <a:lnTo>
                    <a:pt x="1380" y="3654"/>
                  </a:lnTo>
                  <a:cubicBezTo>
                    <a:pt x="1386" y="3648"/>
                    <a:pt x="1393" y="3642"/>
                    <a:pt x="1393" y="3630"/>
                  </a:cubicBezTo>
                  <a:close/>
                  <a:moveTo>
                    <a:pt x="1380" y="3654"/>
                  </a:moveTo>
                  <a:cubicBezTo>
                    <a:pt x="1376" y="3658"/>
                    <a:pt x="1372" y="3663"/>
                    <a:pt x="1371" y="3669"/>
                  </a:cubicBezTo>
                  <a:lnTo>
                    <a:pt x="1371" y="3669"/>
                  </a:lnTo>
                  <a:cubicBezTo>
                    <a:pt x="1374" y="3664"/>
                    <a:pt x="1377" y="3659"/>
                    <a:pt x="1380" y="3654"/>
                  </a:cubicBezTo>
                  <a:close/>
                  <a:moveTo>
                    <a:pt x="1552" y="4055"/>
                  </a:moveTo>
                  <a:cubicBezTo>
                    <a:pt x="1545" y="4065"/>
                    <a:pt x="1537" y="4076"/>
                    <a:pt x="1530" y="4086"/>
                  </a:cubicBezTo>
                  <a:cubicBezTo>
                    <a:pt x="1547" y="4069"/>
                    <a:pt x="1551" y="4065"/>
                    <a:pt x="1552" y="4055"/>
                  </a:cubicBezTo>
                  <a:close/>
                  <a:moveTo>
                    <a:pt x="1022" y="4153"/>
                  </a:moveTo>
                  <a:cubicBezTo>
                    <a:pt x="1018" y="4160"/>
                    <a:pt x="1014" y="4166"/>
                    <a:pt x="1008" y="4173"/>
                  </a:cubicBezTo>
                  <a:lnTo>
                    <a:pt x="1008" y="4173"/>
                  </a:lnTo>
                  <a:cubicBezTo>
                    <a:pt x="1013" y="4166"/>
                    <a:pt x="1017" y="4159"/>
                    <a:pt x="1022" y="4153"/>
                  </a:cubicBezTo>
                  <a:close/>
                  <a:moveTo>
                    <a:pt x="868" y="4337"/>
                  </a:moveTo>
                  <a:cubicBezTo>
                    <a:pt x="863" y="4351"/>
                    <a:pt x="858" y="4364"/>
                    <a:pt x="852" y="4376"/>
                  </a:cubicBezTo>
                  <a:lnTo>
                    <a:pt x="852" y="4376"/>
                  </a:lnTo>
                  <a:cubicBezTo>
                    <a:pt x="868" y="4360"/>
                    <a:pt x="868" y="4358"/>
                    <a:pt x="868" y="4337"/>
                  </a:cubicBezTo>
                  <a:close/>
                  <a:moveTo>
                    <a:pt x="3767" y="0"/>
                  </a:moveTo>
                  <a:cubicBezTo>
                    <a:pt x="3744" y="0"/>
                    <a:pt x="3744" y="0"/>
                    <a:pt x="3721" y="23"/>
                  </a:cubicBezTo>
                  <a:cubicBezTo>
                    <a:pt x="3676" y="115"/>
                    <a:pt x="3630" y="206"/>
                    <a:pt x="3584" y="297"/>
                  </a:cubicBezTo>
                  <a:cubicBezTo>
                    <a:pt x="3561" y="366"/>
                    <a:pt x="3516" y="457"/>
                    <a:pt x="3470" y="525"/>
                  </a:cubicBezTo>
                  <a:cubicBezTo>
                    <a:pt x="3424" y="617"/>
                    <a:pt x="3379" y="685"/>
                    <a:pt x="3333" y="776"/>
                  </a:cubicBezTo>
                  <a:cubicBezTo>
                    <a:pt x="3287" y="845"/>
                    <a:pt x="3242" y="936"/>
                    <a:pt x="3196" y="1005"/>
                  </a:cubicBezTo>
                  <a:cubicBezTo>
                    <a:pt x="3105" y="1164"/>
                    <a:pt x="2991" y="1324"/>
                    <a:pt x="2877" y="1461"/>
                  </a:cubicBezTo>
                  <a:cubicBezTo>
                    <a:pt x="2785" y="1621"/>
                    <a:pt x="2694" y="1781"/>
                    <a:pt x="2580" y="1918"/>
                  </a:cubicBezTo>
                  <a:cubicBezTo>
                    <a:pt x="2489" y="2055"/>
                    <a:pt x="2397" y="2214"/>
                    <a:pt x="2283" y="2351"/>
                  </a:cubicBezTo>
                  <a:cubicBezTo>
                    <a:pt x="2192" y="2488"/>
                    <a:pt x="2101" y="2625"/>
                    <a:pt x="2009" y="2762"/>
                  </a:cubicBezTo>
                  <a:cubicBezTo>
                    <a:pt x="1918" y="2899"/>
                    <a:pt x="1827" y="3036"/>
                    <a:pt x="1735" y="3173"/>
                  </a:cubicBezTo>
                  <a:cubicBezTo>
                    <a:pt x="1621" y="3310"/>
                    <a:pt x="1530" y="3447"/>
                    <a:pt x="1439" y="3584"/>
                  </a:cubicBezTo>
                  <a:cubicBezTo>
                    <a:pt x="1416" y="3607"/>
                    <a:pt x="1393" y="3652"/>
                    <a:pt x="1370" y="3675"/>
                  </a:cubicBezTo>
                  <a:cubicBezTo>
                    <a:pt x="1370" y="3673"/>
                    <a:pt x="1370" y="3671"/>
                    <a:pt x="1371" y="3669"/>
                  </a:cubicBezTo>
                  <a:lnTo>
                    <a:pt x="1371" y="3669"/>
                  </a:lnTo>
                  <a:cubicBezTo>
                    <a:pt x="1346" y="3710"/>
                    <a:pt x="1313" y="3756"/>
                    <a:pt x="1279" y="3789"/>
                  </a:cubicBezTo>
                  <a:cubicBezTo>
                    <a:pt x="1233" y="3881"/>
                    <a:pt x="1165" y="3949"/>
                    <a:pt x="1096" y="4040"/>
                  </a:cubicBezTo>
                  <a:cubicBezTo>
                    <a:pt x="1119" y="4018"/>
                    <a:pt x="1119" y="4018"/>
                    <a:pt x="1142" y="3995"/>
                  </a:cubicBezTo>
                  <a:lnTo>
                    <a:pt x="1142" y="3995"/>
                  </a:lnTo>
                  <a:cubicBezTo>
                    <a:pt x="1102" y="4055"/>
                    <a:pt x="1062" y="4097"/>
                    <a:pt x="1022" y="4153"/>
                  </a:cubicBezTo>
                  <a:lnTo>
                    <a:pt x="1022" y="4153"/>
                  </a:lnTo>
                  <a:cubicBezTo>
                    <a:pt x="1026" y="4146"/>
                    <a:pt x="1028" y="4139"/>
                    <a:pt x="1028" y="4132"/>
                  </a:cubicBezTo>
                  <a:lnTo>
                    <a:pt x="1028" y="4132"/>
                  </a:lnTo>
                  <a:lnTo>
                    <a:pt x="1006" y="4175"/>
                  </a:lnTo>
                  <a:lnTo>
                    <a:pt x="1006" y="4175"/>
                  </a:lnTo>
                  <a:cubicBezTo>
                    <a:pt x="1007" y="4174"/>
                    <a:pt x="1007" y="4174"/>
                    <a:pt x="1008" y="4173"/>
                  </a:cubicBezTo>
                  <a:lnTo>
                    <a:pt x="1008" y="4173"/>
                  </a:lnTo>
                  <a:cubicBezTo>
                    <a:pt x="1007" y="4175"/>
                    <a:pt x="1006" y="4176"/>
                    <a:pt x="1005" y="4177"/>
                  </a:cubicBezTo>
                  <a:lnTo>
                    <a:pt x="1006" y="4175"/>
                  </a:lnTo>
                  <a:lnTo>
                    <a:pt x="1006" y="4175"/>
                  </a:lnTo>
                  <a:cubicBezTo>
                    <a:pt x="999" y="4184"/>
                    <a:pt x="990" y="4192"/>
                    <a:pt x="982" y="4200"/>
                  </a:cubicBezTo>
                  <a:cubicBezTo>
                    <a:pt x="959" y="4223"/>
                    <a:pt x="936" y="4269"/>
                    <a:pt x="914" y="4292"/>
                  </a:cubicBezTo>
                  <a:cubicBezTo>
                    <a:pt x="908" y="4297"/>
                    <a:pt x="902" y="4303"/>
                    <a:pt x="891" y="4314"/>
                  </a:cubicBezTo>
                  <a:cubicBezTo>
                    <a:pt x="891" y="4335"/>
                    <a:pt x="872" y="4356"/>
                    <a:pt x="852" y="4376"/>
                  </a:cubicBezTo>
                  <a:lnTo>
                    <a:pt x="852" y="4376"/>
                  </a:lnTo>
                  <a:cubicBezTo>
                    <a:pt x="852" y="4376"/>
                    <a:pt x="852" y="4376"/>
                    <a:pt x="852" y="4376"/>
                  </a:cubicBezTo>
                  <a:lnTo>
                    <a:pt x="852" y="4376"/>
                  </a:lnTo>
                  <a:cubicBezTo>
                    <a:pt x="850" y="4378"/>
                    <a:pt x="848" y="4380"/>
                    <a:pt x="846" y="4382"/>
                  </a:cubicBezTo>
                  <a:lnTo>
                    <a:pt x="846" y="4382"/>
                  </a:lnTo>
                  <a:cubicBezTo>
                    <a:pt x="848" y="4380"/>
                    <a:pt x="850" y="4378"/>
                    <a:pt x="852" y="4376"/>
                  </a:cubicBezTo>
                  <a:lnTo>
                    <a:pt x="852" y="4376"/>
                  </a:lnTo>
                  <a:cubicBezTo>
                    <a:pt x="828" y="4424"/>
                    <a:pt x="795" y="4461"/>
                    <a:pt x="777" y="4497"/>
                  </a:cubicBezTo>
                  <a:cubicBezTo>
                    <a:pt x="754" y="4543"/>
                    <a:pt x="708" y="4565"/>
                    <a:pt x="685" y="4611"/>
                  </a:cubicBezTo>
                  <a:cubicBezTo>
                    <a:pt x="663" y="4657"/>
                    <a:pt x="640" y="4680"/>
                    <a:pt x="617" y="4702"/>
                  </a:cubicBezTo>
                  <a:cubicBezTo>
                    <a:pt x="594" y="4725"/>
                    <a:pt x="594" y="4725"/>
                    <a:pt x="594" y="4748"/>
                  </a:cubicBezTo>
                  <a:cubicBezTo>
                    <a:pt x="575" y="4767"/>
                    <a:pt x="557" y="4785"/>
                    <a:pt x="538" y="4817"/>
                  </a:cubicBezTo>
                  <a:lnTo>
                    <a:pt x="538" y="4817"/>
                  </a:lnTo>
                  <a:cubicBezTo>
                    <a:pt x="526" y="4817"/>
                    <a:pt x="526" y="4821"/>
                    <a:pt x="526" y="4839"/>
                  </a:cubicBezTo>
                  <a:cubicBezTo>
                    <a:pt x="526" y="4829"/>
                    <a:pt x="531" y="4823"/>
                    <a:pt x="536" y="4820"/>
                  </a:cubicBezTo>
                  <a:lnTo>
                    <a:pt x="536" y="4820"/>
                  </a:lnTo>
                  <a:cubicBezTo>
                    <a:pt x="533" y="4826"/>
                    <a:pt x="529" y="4832"/>
                    <a:pt x="526" y="4839"/>
                  </a:cubicBezTo>
                  <a:cubicBezTo>
                    <a:pt x="480" y="4885"/>
                    <a:pt x="457" y="4931"/>
                    <a:pt x="412" y="4976"/>
                  </a:cubicBezTo>
                  <a:cubicBezTo>
                    <a:pt x="389" y="4999"/>
                    <a:pt x="366" y="5045"/>
                    <a:pt x="343" y="5090"/>
                  </a:cubicBezTo>
                  <a:cubicBezTo>
                    <a:pt x="320" y="5113"/>
                    <a:pt x="297" y="5159"/>
                    <a:pt x="275" y="5182"/>
                  </a:cubicBezTo>
                  <a:cubicBezTo>
                    <a:pt x="183" y="5296"/>
                    <a:pt x="115" y="5410"/>
                    <a:pt x="46" y="5524"/>
                  </a:cubicBezTo>
                  <a:cubicBezTo>
                    <a:pt x="1" y="5593"/>
                    <a:pt x="23" y="5684"/>
                    <a:pt x="69" y="5730"/>
                  </a:cubicBezTo>
                  <a:cubicBezTo>
                    <a:pt x="115" y="5775"/>
                    <a:pt x="160" y="5798"/>
                    <a:pt x="206" y="5798"/>
                  </a:cubicBezTo>
                  <a:cubicBezTo>
                    <a:pt x="252" y="5798"/>
                    <a:pt x="297" y="5775"/>
                    <a:pt x="320" y="5730"/>
                  </a:cubicBezTo>
                  <a:cubicBezTo>
                    <a:pt x="366" y="5707"/>
                    <a:pt x="389" y="5661"/>
                    <a:pt x="412" y="5638"/>
                  </a:cubicBezTo>
                  <a:cubicBezTo>
                    <a:pt x="434" y="5615"/>
                    <a:pt x="457" y="5570"/>
                    <a:pt x="480" y="5547"/>
                  </a:cubicBezTo>
                  <a:cubicBezTo>
                    <a:pt x="548" y="5478"/>
                    <a:pt x="594" y="5387"/>
                    <a:pt x="640" y="5319"/>
                  </a:cubicBezTo>
                  <a:cubicBezTo>
                    <a:pt x="640" y="5319"/>
                    <a:pt x="640" y="5341"/>
                    <a:pt x="640" y="5341"/>
                  </a:cubicBezTo>
                  <a:cubicBezTo>
                    <a:pt x="644" y="5332"/>
                    <a:pt x="649" y="5323"/>
                    <a:pt x="654" y="5314"/>
                  </a:cubicBezTo>
                  <a:lnTo>
                    <a:pt x="654" y="5314"/>
                  </a:lnTo>
                  <a:cubicBezTo>
                    <a:pt x="659" y="5310"/>
                    <a:pt x="661" y="5304"/>
                    <a:pt x="662" y="5300"/>
                  </a:cubicBezTo>
                  <a:lnTo>
                    <a:pt x="662" y="5300"/>
                  </a:lnTo>
                  <a:cubicBezTo>
                    <a:pt x="706" y="5222"/>
                    <a:pt x="764" y="5145"/>
                    <a:pt x="822" y="5068"/>
                  </a:cubicBezTo>
                  <a:cubicBezTo>
                    <a:pt x="914" y="4953"/>
                    <a:pt x="982" y="4839"/>
                    <a:pt x="1073" y="4748"/>
                  </a:cubicBezTo>
                  <a:cubicBezTo>
                    <a:pt x="1051" y="4748"/>
                    <a:pt x="1051" y="4771"/>
                    <a:pt x="1028" y="4771"/>
                  </a:cubicBezTo>
                  <a:cubicBezTo>
                    <a:pt x="1210" y="4543"/>
                    <a:pt x="1393" y="4292"/>
                    <a:pt x="1553" y="4040"/>
                  </a:cubicBezTo>
                  <a:lnTo>
                    <a:pt x="1553" y="4040"/>
                  </a:lnTo>
                  <a:cubicBezTo>
                    <a:pt x="1553" y="4047"/>
                    <a:pt x="1553" y="4051"/>
                    <a:pt x="1552" y="4055"/>
                  </a:cubicBezTo>
                  <a:lnTo>
                    <a:pt x="1552" y="4055"/>
                  </a:lnTo>
                  <a:cubicBezTo>
                    <a:pt x="1662" y="3903"/>
                    <a:pt x="1788" y="3733"/>
                    <a:pt x="1895" y="3584"/>
                  </a:cubicBezTo>
                  <a:cubicBezTo>
                    <a:pt x="1986" y="3424"/>
                    <a:pt x="2078" y="3264"/>
                    <a:pt x="2192" y="3105"/>
                  </a:cubicBezTo>
                  <a:cubicBezTo>
                    <a:pt x="2283" y="2945"/>
                    <a:pt x="2374" y="2808"/>
                    <a:pt x="2466" y="2648"/>
                  </a:cubicBezTo>
                  <a:cubicBezTo>
                    <a:pt x="2511" y="2557"/>
                    <a:pt x="2557" y="2488"/>
                    <a:pt x="2603" y="2397"/>
                  </a:cubicBezTo>
                  <a:cubicBezTo>
                    <a:pt x="2648" y="2329"/>
                    <a:pt x="2694" y="2237"/>
                    <a:pt x="2763" y="2146"/>
                  </a:cubicBezTo>
                  <a:cubicBezTo>
                    <a:pt x="2808" y="2077"/>
                    <a:pt x="2854" y="1986"/>
                    <a:pt x="2899" y="1895"/>
                  </a:cubicBezTo>
                  <a:cubicBezTo>
                    <a:pt x="2922" y="1826"/>
                    <a:pt x="2968" y="1735"/>
                    <a:pt x="3014" y="1667"/>
                  </a:cubicBezTo>
                  <a:cubicBezTo>
                    <a:pt x="3059" y="1575"/>
                    <a:pt x="3105" y="1507"/>
                    <a:pt x="3151" y="1416"/>
                  </a:cubicBezTo>
                  <a:cubicBezTo>
                    <a:pt x="3196" y="1347"/>
                    <a:pt x="3219" y="1256"/>
                    <a:pt x="3265" y="1164"/>
                  </a:cubicBezTo>
                  <a:cubicBezTo>
                    <a:pt x="3356" y="1005"/>
                    <a:pt x="3424" y="845"/>
                    <a:pt x="3516" y="662"/>
                  </a:cubicBezTo>
                  <a:cubicBezTo>
                    <a:pt x="3561" y="594"/>
                    <a:pt x="3607" y="525"/>
                    <a:pt x="3630" y="434"/>
                  </a:cubicBezTo>
                  <a:cubicBezTo>
                    <a:pt x="3676" y="366"/>
                    <a:pt x="3721" y="274"/>
                    <a:pt x="3744" y="183"/>
                  </a:cubicBezTo>
                  <a:cubicBezTo>
                    <a:pt x="3767" y="160"/>
                    <a:pt x="3790" y="115"/>
                    <a:pt x="3812" y="69"/>
                  </a:cubicBezTo>
                  <a:cubicBezTo>
                    <a:pt x="3835" y="46"/>
                    <a:pt x="3812" y="23"/>
                    <a:pt x="379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9"/>
            <p:cNvSpPr/>
            <p:nvPr/>
          </p:nvSpPr>
          <p:spPr>
            <a:xfrm>
              <a:off x="6689675" y="2492575"/>
              <a:ext cx="6300" cy="6300"/>
            </a:xfrm>
            <a:custGeom>
              <a:avLst/>
              <a:gdLst/>
              <a:ahLst/>
              <a:cxnLst/>
              <a:rect l="l" t="t" r="r" b="b"/>
              <a:pathLst>
                <a:path w="252" h="252" extrusionOk="0">
                  <a:moveTo>
                    <a:pt x="115" y="0"/>
                  </a:moveTo>
                  <a:cubicBezTo>
                    <a:pt x="47" y="0"/>
                    <a:pt x="1" y="46"/>
                    <a:pt x="1" y="114"/>
                  </a:cubicBezTo>
                  <a:cubicBezTo>
                    <a:pt x="1" y="183"/>
                    <a:pt x="47" y="251"/>
                    <a:pt x="115" y="251"/>
                  </a:cubicBezTo>
                  <a:cubicBezTo>
                    <a:pt x="184" y="251"/>
                    <a:pt x="252" y="183"/>
                    <a:pt x="252" y="114"/>
                  </a:cubicBezTo>
                  <a:cubicBezTo>
                    <a:pt x="252" y="46"/>
                    <a:pt x="184" y="0"/>
                    <a:pt x="115" y="0"/>
                  </a:cubicBezTo>
                  <a:close/>
                </a:path>
              </a:pathLst>
            </a:custGeom>
            <a:solidFill>
              <a:srgbClr val="EFB8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9"/>
            <p:cNvSpPr/>
            <p:nvPr/>
          </p:nvSpPr>
          <p:spPr>
            <a:xfrm>
              <a:off x="6713075" y="2141050"/>
              <a:ext cx="34850" cy="25000"/>
            </a:xfrm>
            <a:custGeom>
              <a:avLst/>
              <a:gdLst/>
              <a:ahLst/>
              <a:cxnLst/>
              <a:rect l="l" t="t" r="r" b="b"/>
              <a:pathLst>
                <a:path w="1394" h="1000" extrusionOk="0">
                  <a:moveTo>
                    <a:pt x="1279" y="1"/>
                  </a:moveTo>
                  <a:cubicBezTo>
                    <a:pt x="1210" y="24"/>
                    <a:pt x="1165" y="69"/>
                    <a:pt x="1096" y="92"/>
                  </a:cubicBezTo>
                  <a:cubicBezTo>
                    <a:pt x="1085" y="81"/>
                    <a:pt x="1068" y="75"/>
                    <a:pt x="1051" y="75"/>
                  </a:cubicBezTo>
                  <a:cubicBezTo>
                    <a:pt x="1034" y="75"/>
                    <a:pt x="1016" y="81"/>
                    <a:pt x="1005" y="92"/>
                  </a:cubicBezTo>
                  <a:cubicBezTo>
                    <a:pt x="914" y="115"/>
                    <a:pt x="845" y="161"/>
                    <a:pt x="754" y="206"/>
                  </a:cubicBezTo>
                  <a:cubicBezTo>
                    <a:pt x="686" y="252"/>
                    <a:pt x="617" y="298"/>
                    <a:pt x="526" y="343"/>
                  </a:cubicBezTo>
                  <a:cubicBezTo>
                    <a:pt x="457" y="412"/>
                    <a:pt x="366" y="457"/>
                    <a:pt x="275" y="526"/>
                  </a:cubicBezTo>
                  <a:cubicBezTo>
                    <a:pt x="252" y="572"/>
                    <a:pt x="206" y="594"/>
                    <a:pt x="183" y="617"/>
                  </a:cubicBezTo>
                  <a:cubicBezTo>
                    <a:pt x="161" y="640"/>
                    <a:pt x="138" y="640"/>
                    <a:pt x="115" y="663"/>
                  </a:cubicBezTo>
                  <a:cubicBezTo>
                    <a:pt x="92" y="686"/>
                    <a:pt x="69" y="708"/>
                    <a:pt x="46" y="731"/>
                  </a:cubicBezTo>
                  <a:cubicBezTo>
                    <a:pt x="46" y="754"/>
                    <a:pt x="24" y="754"/>
                    <a:pt x="24" y="777"/>
                  </a:cubicBezTo>
                  <a:cubicBezTo>
                    <a:pt x="1" y="823"/>
                    <a:pt x="24" y="868"/>
                    <a:pt x="46" y="914"/>
                  </a:cubicBezTo>
                  <a:cubicBezTo>
                    <a:pt x="92" y="937"/>
                    <a:pt x="115" y="960"/>
                    <a:pt x="161" y="960"/>
                  </a:cubicBezTo>
                  <a:lnTo>
                    <a:pt x="138" y="960"/>
                  </a:lnTo>
                  <a:cubicBezTo>
                    <a:pt x="183" y="960"/>
                    <a:pt x="206" y="982"/>
                    <a:pt x="252" y="982"/>
                  </a:cubicBezTo>
                  <a:lnTo>
                    <a:pt x="343" y="982"/>
                  </a:lnTo>
                  <a:cubicBezTo>
                    <a:pt x="355" y="994"/>
                    <a:pt x="372" y="999"/>
                    <a:pt x="389" y="999"/>
                  </a:cubicBezTo>
                  <a:cubicBezTo>
                    <a:pt x="406" y="999"/>
                    <a:pt x="423" y="994"/>
                    <a:pt x="434" y="982"/>
                  </a:cubicBezTo>
                  <a:cubicBezTo>
                    <a:pt x="457" y="960"/>
                    <a:pt x="457" y="960"/>
                    <a:pt x="480" y="960"/>
                  </a:cubicBezTo>
                  <a:cubicBezTo>
                    <a:pt x="503" y="937"/>
                    <a:pt x="503" y="914"/>
                    <a:pt x="503" y="914"/>
                  </a:cubicBezTo>
                  <a:cubicBezTo>
                    <a:pt x="503" y="891"/>
                    <a:pt x="526" y="891"/>
                    <a:pt x="526" y="868"/>
                  </a:cubicBezTo>
                  <a:cubicBezTo>
                    <a:pt x="549" y="868"/>
                    <a:pt x="549" y="845"/>
                    <a:pt x="549" y="845"/>
                  </a:cubicBezTo>
                  <a:cubicBezTo>
                    <a:pt x="556" y="838"/>
                    <a:pt x="564" y="831"/>
                    <a:pt x="571" y="823"/>
                  </a:cubicBezTo>
                  <a:lnTo>
                    <a:pt x="571" y="823"/>
                  </a:lnTo>
                  <a:cubicBezTo>
                    <a:pt x="571" y="826"/>
                    <a:pt x="570" y="845"/>
                    <a:pt x="549" y="845"/>
                  </a:cubicBezTo>
                  <a:cubicBezTo>
                    <a:pt x="571" y="845"/>
                    <a:pt x="571" y="845"/>
                    <a:pt x="571" y="823"/>
                  </a:cubicBezTo>
                  <a:lnTo>
                    <a:pt x="571" y="823"/>
                  </a:lnTo>
                  <a:cubicBezTo>
                    <a:pt x="571" y="823"/>
                    <a:pt x="571" y="823"/>
                    <a:pt x="571" y="823"/>
                  </a:cubicBezTo>
                  <a:lnTo>
                    <a:pt x="571" y="823"/>
                  </a:lnTo>
                  <a:cubicBezTo>
                    <a:pt x="571" y="823"/>
                    <a:pt x="571" y="823"/>
                    <a:pt x="571" y="823"/>
                  </a:cubicBezTo>
                  <a:lnTo>
                    <a:pt x="571" y="823"/>
                  </a:lnTo>
                  <a:cubicBezTo>
                    <a:pt x="571" y="823"/>
                    <a:pt x="571" y="823"/>
                    <a:pt x="571" y="823"/>
                  </a:cubicBezTo>
                  <a:lnTo>
                    <a:pt x="571" y="823"/>
                  </a:lnTo>
                  <a:cubicBezTo>
                    <a:pt x="658" y="739"/>
                    <a:pt x="761" y="653"/>
                    <a:pt x="845" y="549"/>
                  </a:cubicBezTo>
                  <a:cubicBezTo>
                    <a:pt x="891" y="503"/>
                    <a:pt x="959" y="435"/>
                    <a:pt x="1005" y="389"/>
                  </a:cubicBezTo>
                  <a:cubicBezTo>
                    <a:pt x="1074" y="320"/>
                    <a:pt x="1142" y="252"/>
                    <a:pt x="1233" y="206"/>
                  </a:cubicBezTo>
                  <a:cubicBezTo>
                    <a:pt x="1256" y="183"/>
                    <a:pt x="1302" y="161"/>
                    <a:pt x="1347" y="138"/>
                  </a:cubicBezTo>
                  <a:cubicBezTo>
                    <a:pt x="1370" y="115"/>
                    <a:pt x="1393" y="69"/>
                    <a:pt x="1370" y="24"/>
                  </a:cubicBezTo>
                  <a:cubicBezTo>
                    <a:pt x="1370" y="1"/>
                    <a:pt x="1325" y="1"/>
                    <a:pt x="130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9"/>
            <p:cNvSpPr/>
            <p:nvPr/>
          </p:nvSpPr>
          <p:spPr>
            <a:xfrm>
              <a:off x="6681125" y="2178725"/>
              <a:ext cx="26275" cy="36550"/>
            </a:xfrm>
            <a:custGeom>
              <a:avLst/>
              <a:gdLst/>
              <a:ahLst/>
              <a:cxnLst/>
              <a:rect l="l" t="t" r="r" b="b"/>
              <a:pathLst>
                <a:path w="1051" h="1462" extrusionOk="0">
                  <a:moveTo>
                    <a:pt x="982" y="0"/>
                  </a:moveTo>
                  <a:cubicBezTo>
                    <a:pt x="982" y="0"/>
                    <a:pt x="959" y="23"/>
                    <a:pt x="959" y="23"/>
                  </a:cubicBezTo>
                  <a:cubicBezTo>
                    <a:pt x="936" y="46"/>
                    <a:pt x="914" y="69"/>
                    <a:pt x="891" y="114"/>
                  </a:cubicBezTo>
                  <a:cubicBezTo>
                    <a:pt x="868" y="114"/>
                    <a:pt x="845" y="137"/>
                    <a:pt x="845" y="160"/>
                  </a:cubicBezTo>
                  <a:cubicBezTo>
                    <a:pt x="822" y="206"/>
                    <a:pt x="799" y="229"/>
                    <a:pt x="777" y="251"/>
                  </a:cubicBezTo>
                  <a:cubicBezTo>
                    <a:pt x="754" y="274"/>
                    <a:pt x="731" y="297"/>
                    <a:pt x="708" y="343"/>
                  </a:cubicBezTo>
                  <a:cubicBezTo>
                    <a:pt x="617" y="457"/>
                    <a:pt x="526" y="571"/>
                    <a:pt x="434" y="708"/>
                  </a:cubicBezTo>
                  <a:cubicBezTo>
                    <a:pt x="389" y="754"/>
                    <a:pt x="343" y="822"/>
                    <a:pt x="297" y="891"/>
                  </a:cubicBezTo>
                  <a:cubicBezTo>
                    <a:pt x="274" y="936"/>
                    <a:pt x="229" y="982"/>
                    <a:pt x="206" y="1027"/>
                  </a:cubicBezTo>
                  <a:cubicBezTo>
                    <a:pt x="183" y="1073"/>
                    <a:pt x="137" y="1119"/>
                    <a:pt x="115" y="1164"/>
                  </a:cubicBezTo>
                  <a:cubicBezTo>
                    <a:pt x="115" y="1187"/>
                    <a:pt x="92" y="1210"/>
                    <a:pt x="69" y="1233"/>
                  </a:cubicBezTo>
                  <a:cubicBezTo>
                    <a:pt x="46" y="1256"/>
                    <a:pt x="23" y="1279"/>
                    <a:pt x="23" y="1301"/>
                  </a:cubicBezTo>
                  <a:cubicBezTo>
                    <a:pt x="1" y="1347"/>
                    <a:pt x="1" y="1393"/>
                    <a:pt x="23" y="1438"/>
                  </a:cubicBezTo>
                  <a:cubicBezTo>
                    <a:pt x="46" y="1461"/>
                    <a:pt x="69" y="1461"/>
                    <a:pt x="92" y="1461"/>
                  </a:cubicBezTo>
                  <a:cubicBezTo>
                    <a:pt x="115" y="1461"/>
                    <a:pt x="137" y="1461"/>
                    <a:pt x="160" y="1438"/>
                  </a:cubicBezTo>
                  <a:cubicBezTo>
                    <a:pt x="206" y="1393"/>
                    <a:pt x="252" y="1347"/>
                    <a:pt x="274" y="1301"/>
                  </a:cubicBezTo>
                  <a:cubicBezTo>
                    <a:pt x="320" y="1256"/>
                    <a:pt x="343" y="1210"/>
                    <a:pt x="366" y="1164"/>
                  </a:cubicBezTo>
                  <a:cubicBezTo>
                    <a:pt x="389" y="1119"/>
                    <a:pt x="411" y="1050"/>
                    <a:pt x="434" y="1005"/>
                  </a:cubicBezTo>
                  <a:cubicBezTo>
                    <a:pt x="480" y="959"/>
                    <a:pt x="503" y="891"/>
                    <a:pt x="548" y="822"/>
                  </a:cubicBezTo>
                  <a:cubicBezTo>
                    <a:pt x="594" y="754"/>
                    <a:pt x="617" y="708"/>
                    <a:pt x="662" y="639"/>
                  </a:cubicBezTo>
                  <a:cubicBezTo>
                    <a:pt x="708" y="571"/>
                    <a:pt x="731" y="503"/>
                    <a:pt x="777" y="434"/>
                  </a:cubicBezTo>
                  <a:cubicBezTo>
                    <a:pt x="845" y="343"/>
                    <a:pt x="914" y="229"/>
                    <a:pt x="982" y="137"/>
                  </a:cubicBezTo>
                  <a:cubicBezTo>
                    <a:pt x="1005" y="114"/>
                    <a:pt x="1005" y="114"/>
                    <a:pt x="1028" y="92"/>
                  </a:cubicBezTo>
                  <a:cubicBezTo>
                    <a:pt x="1028" y="69"/>
                    <a:pt x="1051" y="46"/>
                    <a:pt x="1028" y="23"/>
                  </a:cubicBezTo>
                  <a:cubicBezTo>
                    <a:pt x="1005" y="23"/>
                    <a:pt x="1005" y="0"/>
                    <a:pt x="98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9"/>
            <p:cNvSpPr/>
            <p:nvPr/>
          </p:nvSpPr>
          <p:spPr>
            <a:xfrm>
              <a:off x="6777000" y="2206100"/>
              <a:ext cx="38825" cy="12600"/>
            </a:xfrm>
            <a:custGeom>
              <a:avLst/>
              <a:gdLst/>
              <a:ahLst/>
              <a:cxnLst/>
              <a:rect l="l" t="t" r="r" b="b"/>
              <a:pathLst>
                <a:path w="1553" h="504" extrusionOk="0">
                  <a:moveTo>
                    <a:pt x="890" y="1"/>
                  </a:moveTo>
                  <a:cubicBezTo>
                    <a:pt x="776" y="24"/>
                    <a:pt x="662" y="24"/>
                    <a:pt x="571" y="47"/>
                  </a:cubicBezTo>
                  <a:cubicBezTo>
                    <a:pt x="457" y="69"/>
                    <a:pt x="343" y="69"/>
                    <a:pt x="251" y="92"/>
                  </a:cubicBezTo>
                  <a:cubicBezTo>
                    <a:pt x="228" y="92"/>
                    <a:pt x="183" y="115"/>
                    <a:pt x="160" y="115"/>
                  </a:cubicBezTo>
                  <a:cubicBezTo>
                    <a:pt x="91" y="138"/>
                    <a:pt x="23" y="138"/>
                    <a:pt x="0" y="206"/>
                  </a:cubicBezTo>
                  <a:cubicBezTo>
                    <a:pt x="0" y="229"/>
                    <a:pt x="0" y="252"/>
                    <a:pt x="0" y="275"/>
                  </a:cubicBezTo>
                  <a:cubicBezTo>
                    <a:pt x="0" y="298"/>
                    <a:pt x="23" y="298"/>
                    <a:pt x="23" y="321"/>
                  </a:cubicBezTo>
                  <a:cubicBezTo>
                    <a:pt x="23" y="343"/>
                    <a:pt x="46" y="343"/>
                    <a:pt x="69" y="366"/>
                  </a:cubicBezTo>
                  <a:cubicBezTo>
                    <a:pt x="91" y="389"/>
                    <a:pt x="114" y="412"/>
                    <a:pt x="137" y="435"/>
                  </a:cubicBezTo>
                  <a:cubicBezTo>
                    <a:pt x="160" y="457"/>
                    <a:pt x="183" y="480"/>
                    <a:pt x="228" y="503"/>
                  </a:cubicBezTo>
                  <a:lnTo>
                    <a:pt x="320" y="503"/>
                  </a:lnTo>
                  <a:cubicBezTo>
                    <a:pt x="343" y="503"/>
                    <a:pt x="343" y="480"/>
                    <a:pt x="365" y="480"/>
                  </a:cubicBezTo>
                  <a:cubicBezTo>
                    <a:pt x="434" y="435"/>
                    <a:pt x="525" y="412"/>
                    <a:pt x="594" y="389"/>
                  </a:cubicBezTo>
                  <a:cubicBezTo>
                    <a:pt x="616" y="366"/>
                    <a:pt x="662" y="366"/>
                    <a:pt x="708" y="343"/>
                  </a:cubicBezTo>
                  <a:cubicBezTo>
                    <a:pt x="753" y="343"/>
                    <a:pt x="822" y="321"/>
                    <a:pt x="868" y="321"/>
                  </a:cubicBezTo>
                  <a:cubicBezTo>
                    <a:pt x="936" y="298"/>
                    <a:pt x="982" y="275"/>
                    <a:pt x="1050" y="275"/>
                  </a:cubicBezTo>
                  <a:cubicBezTo>
                    <a:pt x="1119" y="252"/>
                    <a:pt x="1187" y="252"/>
                    <a:pt x="1256" y="252"/>
                  </a:cubicBezTo>
                  <a:lnTo>
                    <a:pt x="1461" y="252"/>
                  </a:lnTo>
                  <a:cubicBezTo>
                    <a:pt x="1467" y="255"/>
                    <a:pt x="1474" y="257"/>
                    <a:pt x="1480" y="257"/>
                  </a:cubicBezTo>
                  <a:cubicBezTo>
                    <a:pt x="1519" y="257"/>
                    <a:pt x="1552" y="203"/>
                    <a:pt x="1552" y="184"/>
                  </a:cubicBezTo>
                  <a:cubicBezTo>
                    <a:pt x="1552" y="161"/>
                    <a:pt x="1529" y="138"/>
                    <a:pt x="1529" y="115"/>
                  </a:cubicBezTo>
                  <a:cubicBezTo>
                    <a:pt x="1507" y="92"/>
                    <a:pt x="1484" y="92"/>
                    <a:pt x="1461" y="92"/>
                  </a:cubicBezTo>
                  <a:cubicBezTo>
                    <a:pt x="1438" y="69"/>
                    <a:pt x="1415" y="69"/>
                    <a:pt x="1393" y="69"/>
                  </a:cubicBezTo>
                  <a:lnTo>
                    <a:pt x="1301" y="69"/>
                  </a:lnTo>
                  <a:cubicBezTo>
                    <a:pt x="1278" y="69"/>
                    <a:pt x="1278" y="47"/>
                    <a:pt x="1278" y="47"/>
                  </a:cubicBezTo>
                  <a:cubicBezTo>
                    <a:pt x="1256" y="24"/>
                    <a:pt x="1233" y="24"/>
                    <a:pt x="121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9"/>
            <p:cNvSpPr/>
            <p:nvPr/>
          </p:nvSpPr>
          <p:spPr>
            <a:xfrm>
              <a:off x="6721075" y="2223800"/>
              <a:ext cx="41675" cy="21700"/>
            </a:xfrm>
            <a:custGeom>
              <a:avLst/>
              <a:gdLst/>
              <a:ahLst/>
              <a:cxnLst/>
              <a:rect l="l" t="t" r="r" b="b"/>
              <a:pathLst>
                <a:path w="1667" h="868" extrusionOk="0">
                  <a:moveTo>
                    <a:pt x="1598" y="1"/>
                  </a:moveTo>
                  <a:cubicBezTo>
                    <a:pt x="1507" y="46"/>
                    <a:pt x="1415" y="92"/>
                    <a:pt x="1324" y="115"/>
                  </a:cubicBezTo>
                  <a:cubicBezTo>
                    <a:pt x="1233" y="160"/>
                    <a:pt x="1142" y="206"/>
                    <a:pt x="1027" y="252"/>
                  </a:cubicBezTo>
                  <a:cubicBezTo>
                    <a:pt x="959" y="297"/>
                    <a:pt x="868" y="320"/>
                    <a:pt x="776" y="366"/>
                  </a:cubicBezTo>
                  <a:cubicBezTo>
                    <a:pt x="685" y="389"/>
                    <a:pt x="594" y="434"/>
                    <a:pt x="480" y="457"/>
                  </a:cubicBezTo>
                  <a:cubicBezTo>
                    <a:pt x="457" y="480"/>
                    <a:pt x="411" y="503"/>
                    <a:pt x="366" y="503"/>
                  </a:cubicBezTo>
                  <a:cubicBezTo>
                    <a:pt x="297" y="526"/>
                    <a:pt x="251" y="548"/>
                    <a:pt x="206" y="571"/>
                  </a:cubicBezTo>
                  <a:cubicBezTo>
                    <a:pt x="137" y="594"/>
                    <a:pt x="92" y="617"/>
                    <a:pt x="46" y="662"/>
                  </a:cubicBezTo>
                  <a:cubicBezTo>
                    <a:pt x="0" y="708"/>
                    <a:pt x="0" y="754"/>
                    <a:pt x="23" y="799"/>
                  </a:cubicBezTo>
                  <a:cubicBezTo>
                    <a:pt x="23" y="845"/>
                    <a:pt x="46" y="868"/>
                    <a:pt x="92" y="868"/>
                  </a:cubicBezTo>
                  <a:lnTo>
                    <a:pt x="183" y="868"/>
                  </a:lnTo>
                  <a:cubicBezTo>
                    <a:pt x="183" y="845"/>
                    <a:pt x="206" y="845"/>
                    <a:pt x="229" y="845"/>
                  </a:cubicBezTo>
                  <a:cubicBezTo>
                    <a:pt x="251" y="822"/>
                    <a:pt x="297" y="799"/>
                    <a:pt x="320" y="799"/>
                  </a:cubicBezTo>
                  <a:cubicBezTo>
                    <a:pt x="366" y="777"/>
                    <a:pt x="434" y="754"/>
                    <a:pt x="480" y="708"/>
                  </a:cubicBezTo>
                  <a:cubicBezTo>
                    <a:pt x="525" y="685"/>
                    <a:pt x="594" y="662"/>
                    <a:pt x="639" y="640"/>
                  </a:cubicBezTo>
                  <a:cubicBezTo>
                    <a:pt x="731" y="617"/>
                    <a:pt x="799" y="571"/>
                    <a:pt x="868" y="526"/>
                  </a:cubicBezTo>
                  <a:cubicBezTo>
                    <a:pt x="936" y="503"/>
                    <a:pt x="982" y="480"/>
                    <a:pt x="1050" y="434"/>
                  </a:cubicBezTo>
                  <a:cubicBezTo>
                    <a:pt x="1119" y="389"/>
                    <a:pt x="1187" y="343"/>
                    <a:pt x="1256" y="320"/>
                  </a:cubicBezTo>
                  <a:cubicBezTo>
                    <a:pt x="1324" y="274"/>
                    <a:pt x="1370" y="229"/>
                    <a:pt x="1438" y="206"/>
                  </a:cubicBezTo>
                  <a:cubicBezTo>
                    <a:pt x="1507" y="160"/>
                    <a:pt x="1575" y="138"/>
                    <a:pt x="1644" y="92"/>
                  </a:cubicBezTo>
                  <a:cubicBezTo>
                    <a:pt x="1667" y="69"/>
                    <a:pt x="1667" y="46"/>
                    <a:pt x="1667" y="23"/>
                  </a:cubicBezTo>
                  <a:cubicBezTo>
                    <a:pt x="1644" y="1"/>
                    <a:pt x="1644" y="1"/>
                    <a:pt x="162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9"/>
            <p:cNvSpPr/>
            <p:nvPr/>
          </p:nvSpPr>
          <p:spPr>
            <a:xfrm>
              <a:off x="6717075" y="2243200"/>
              <a:ext cx="2300" cy="2875"/>
            </a:xfrm>
            <a:custGeom>
              <a:avLst/>
              <a:gdLst/>
              <a:ahLst/>
              <a:cxnLst/>
              <a:rect l="l" t="t" r="r" b="b"/>
              <a:pathLst>
                <a:path w="92" h="115" extrusionOk="0">
                  <a:moveTo>
                    <a:pt x="46" y="1"/>
                  </a:moveTo>
                  <a:cubicBezTo>
                    <a:pt x="23" y="1"/>
                    <a:pt x="1" y="23"/>
                    <a:pt x="1" y="46"/>
                  </a:cubicBezTo>
                  <a:cubicBezTo>
                    <a:pt x="1" y="92"/>
                    <a:pt x="23" y="115"/>
                    <a:pt x="46" y="115"/>
                  </a:cubicBezTo>
                  <a:cubicBezTo>
                    <a:pt x="69" y="115"/>
                    <a:pt x="92" y="92"/>
                    <a:pt x="92" y="69"/>
                  </a:cubicBezTo>
                  <a:cubicBezTo>
                    <a:pt x="92" y="46"/>
                    <a:pt x="92" y="1"/>
                    <a:pt x="46" y="1"/>
                  </a:cubicBezTo>
                  <a:close/>
                </a:path>
              </a:pathLst>
            </a:custGeom>
            <a:solidFill>
              <a:srgbClr val="61D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9"/>
            <p:cNvSpPr/>
            <p:nvPr/>
          </p:nvSpPr>
          <p:spPr>
            <a:xfrm>
              <a:off x="6702800" y="2203250"/>
              <a:ext cx="116450" cy="67375"/>
            </a:xfrm>
            <a:custGeom>
              <a:avLst/>
              <a:gdLst/>
              <a:ahLst/>
              <a:cxnLst/>
              <a:rect l="l" t="t" r="r" b="b"/>
              <a:pathLst>
                <a:path w="4658" h="2695" extrusionOk="0">
                  <a:moveTo>
                    <a:pt x="4041" y="206"/>
                  </a:moveTo>
                  <a:cubicBezTo>
                    <a:pt x="4132" y="206"/>
                    <a:pt x="4201" y="229"/>
                    <a:pt x="4269" y="252"/>
                  </a:cubicBezTo>
                  <a:cubicBezTo>
                    <a:pt x="4292" y="252"/>
                    <a:pt x="4338" y="275"/>
                    <a:pt x="4361" y="275"/>
                  </a:cubicBezTo>
                  <a:cubicBezTo>
                    <a:pt x="4383" y="298"/>
                    <a:pt x="4383" y="298"/>
                    <a:pt x="4406" y="320"/>
                  </a:cubicBezTo>
                  <a:lnTo>
                    <a:pt x="4429" y="343"/>
                  </a:lnTo>
                  <a:cubicBezTo>
                    <a:pt x="4429" y="366"/>
                    <a:pt x="4429" y="389"/>
                    <a:pt x="4452" y="389"/>
                  </a:cubicBezTo>
                  <a:cubicBezTo>
                    <a:pt x="4452" y="412"/>
                    <a:pt x="4452" y="435"/>
                    <a:pt x="4452" y="457"/>
                  </a:cubicBezTo>
                  <a:cubicBezTo>
                    <a:pt x="4452" y="480"/>
                    <a:pt x="4429" y="503"/>
                    <a:pt x="4429" y="526"/>
                  </a:cubicBezTo>
                  <a:cubicBezTo>
                    <a:pt x="4406" y="571"/>
                    <a:pt x="4383" y="617"/>
                    <a:pt x="4361" y="663"/>
                  </a:cubicBezTo>
                  <a:cubicBezTo>
                    <a:pt x="4292" y="777"/>
                    <a:pt x="4201" y="891"/>
                    <a:pt x="4087" y="1005"/>
                  </a:cubicBezTo>
                  <a:cubicBezTo>
                    <a:pt x="3995" y="1074"/>
                    <a:pt x="3904" y="1142"/>
                    <a:pt x="3813" y="1233"/>
                  </a:cubicBezTo>
                  <a:cubicBezTo>
                    <a:pt x="3721" y="1302"/>
                    <a:pt x="3653" y="1370"/>
                    <a:pt x="3562" y="1439"/>
                  </a:cubicBezTo>
                  <a:cubicBezTo>
                    <a:pt x="3516" y="1233"/>
                    <a:pt x="3448" y="1028"/>
                    <a:pt x="3356" y="845"/>
                  </a:cubicBezTo>
                  <a:cubicBezTo>
                    <a:pt x="3265" y="640"/>
                    <a:pt x="3151" y="480"/>
                    <a:pt x="3037" y="320"/>
                  </a:cubicBezTo>
                  <a:lnTo>
                    <a:pt x="3082" y="320"/>
                  </a:lnTo>
                  <a:cubicBezTo>
                    <a:pt x="3174" y="298"/>
                    <a:pt x="3265" y="275"/>
                    <a:pt x="3356" y="252"/>
                  </a:cubicBezTo>
                  <a:cubicBezTo>
                    <a:pt x="3516" y="229"/>
                    <a:pt x="3744" y="206"/>
                    <a:pt x="3950" y="206"/>
                  </a:cubicBezTo>
                  <a:close/>
                  <a:moveTo>
                    <a:pt x="3950" y="1"/>
                  </a:moveTo>
                  <a:cubicBezTo>
                    <a:pt x="3858" y="1"/>
                    <a:pt x="3790" y="1"/>
                    <a:pt x="3699" y="24"/>
                  </a:cubicBezTo>
                  <a:cubicBezTo>
                    <a:pt x="3539" y="24"/>
                    <a:pt x="3356" y="46"/>
                    <a:pt x="3219" y="69"/>
                  </a:cubicBezTo>
                  <a:lnTo>
                    <a:pt x="3037" y="115"/>
                  </a:lnTo>
                  <a:cubicBezTo>
                    <a:pt x="2991" y="115"/>
                    <a:pt x="2923" y="138"/>
                    <a:pt x="2877" y="138"/>
                  </a:cubicBezTo>
                  <a:lnTo>
                    <a:pt x="2854" y="115"/>
                  </a:lnTo>
                  <a:lnTo>
                    <a:pt x="2831" y="115"/>
                  </a:lnTo>
                  <a:cubicBezTo>
                    <a:pt x="2831" y="115"/>
                    <a:pt x="2808" y="92"/>
                    <a:pt x="2786" y="92"/>
                  </a:cubicBezTo>
                  <a:lnTo>
                    <a:pt x="2740" y="92"/>
                  </a:lnTo>
                  <a:cubicBezTo>
                    <a:pt x="2740" y="92"/>
                    <a:pt x="2717" y="115"/>
                    <a:pt x="2694" y="115"/>
                  </a:cubicBezTo>
                  <a:cubicBezTo>
                    <a:pt x="1827" y="549"/>
                    <a:pt x="960" y="982"/>
                    <a:pt x="92" y="1416"/>
                  </a:cubicBezTo>
                  <a:cubicBezTo>
                    <a:pt x="47" y="1462"/>
                    <a:pt x="24" y="1507"/>
                    <a:pt x="1" y="1553"/>
                  </a:cubicBezTo>
                  <a:cubicBezTo>
                    <a:pt x="24" y="1576"/>
                    <a:pt x="69" y="1599"/>
                    <a:pt x="115" y="1621"/>
                  </a:cubicBezTo>
                  <a:cubicBezTo>
                    <a:pt x="823" y="1279"/>
                    <a:pt x="1530" y="937"/>
                    <a:pt x="2238" y="571"/>
                  </a:cubicBezTo>
                  <a:lnTo>
                    <a:pt x="2763" y="320"/>
                  </a:lnTo>
                  <a:lnTo>
                    <a:pt x="2786" y="343"/>
                  </a:lnTo>
                  <a:cubicBezTo>
                    <a:pt x="2923" y="480"/>
                    <a:pt x="3014" y="640"/>
                    <a:pt x="3128" y="800"/>
                  </a:cubicBezTo>
                  <a:cubicBezTo>
                    <a:pt x="3219" y="1005"/>
                    <a:pt x="3311" y="1211"/>
                    <a:pt x="3356" y="1439"/>
                  </a:cubicBezTo>
                  <a:cubicBezTo>
                    <a:pt x="3379" y="1507"/>
                    <a:pt x="3402" y="1576"/>
                    <a:pt x="3402" y="1644"/>
                  </a:cubicBezTo>
                  <a:lnTo>
                    <a:pt x="2968" y="1873"/>
                  </a:lnTo>
                  <a:lnTo>
                    <a:pt x="1553" y="2557"/>
                  </a:lnTo>
                  <a:cubicBezTo>
                    <a:pt x="1621" y="2603"/>
                    <a:pt x="1690" y="2649"/>
                    <a:pt x="1758" y="2694"/>
                  </a:cubicBezTo>
                  <a:lnTo>
                    <a:pt x="2649" y="2261"/>
                  </a:lnTo>
                  <a:lnTo>
                    <a:pt x="3516" y="1804"/>
                  </a:lnTo>
                  <a:cubicBezTo>
                    <a:pt x="3539" y="1804"/>
                    <a:pt x="3562" y="1781"/>
                    <a:pt x="3562" y="1758"/>
                  </a:cubicBezTo>
                  <a:cubicBezTo>
                    <a:pt x="3607" y="1736"/>
                    <a:pt x="3607" y="1713"/>
                    <a:pt x="3607" y="1667"/>
                  </a:cubicBezTo>
                  <a:cubicBezTo>
                    <a:pt x="3744" y="1553"/>
                    <a:pt x="3881" y="1439"/>
                    <a:pt x="4018" y="1325"/>
                  </a:cubicBezTo>
                  <a:cubicBezTo>
                    <a:pt x="4155" y="1211"/>
                    <a:pt x="4269" y="1096"/>
                    <a:pt x="4383" y="982"/>
                  </a:cubicBezTo>
                  <a:cubicBezTo>
                    <a:pt x="4429" y="914"/>
                    <a:pt x="4497" y="845"/>
                    <a:pt x="4520" y="777"/>
                  </a:cubicBezTo>
                  <a:cubicBezTo>
                    <a:pt x="4589" y="708"/>
                    <a:pt x="4612" y="640"/>
                    <a:pt x="4634" y="571"/>
                  </a:cubicBezTo>
                  <a:cubicBezTo>
                    <a:pt x="4657" y="503"/>
                    <a:pt x="4657" y="435"/>
                    <a:pt x="4634" y="366"/>
                  </a:cubicBezTo>
                  <a:cubicBezTo>
                    <a:pt x="4634" y="298"/>
                    <a:pt x="4589" y="229"/>
                    <a:pt x="4543" y="161"/>
                  </a:cubicBezTo>
                  <a:cubicBezTo>
                    <a:pt x="4520" y="138"/>
                    <a:pt x="4497" y="115"/>
                    <a:pt x="4452" y="115"/>
                  </a:cubicBezTo>
                  <a:cubicBezTo>
                    <a:pt x="4383" y="69"/>
                    <a:pt x="4292" y="46"/>
                    <a:pt x="4201" y="24"/>
                  </a:cubicBezTo>
                  <a:cubicBezTo>
                    <a:pt x="4132" y="1"/>
                    <a:pt x="4041" y="1"/>
                    <a:pt x="39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9"/>
            <p:cNvSpPr/>
            <p:nvPr/>
          </p:nvSpPr>
          <p:spPr>
            <a:xfrm>
              <a:off x="6552725" y="1979000"/>
              <a:ext cx="24575" cy="151825"/>
            </a:xfrm>
            <a:custGeom>
              <a:avLst/>
              <a:gdLst/>
              <a:ahLst/>
              <a:cxnLst/>
              <a:rect l="l" t="t" r="r" b="b"/>
              <a:pathLst>
                <a:path w="983" h="6073" extrusionOk="0">
                  <a:moveTo>
                    <a:pt x="868" y="1"/>
                  </a:moveTo>
                  <a:cubicBezTo>
                    <a:pt x="845" y="1"/>
                    <a:pt x="823" y="23"/>
                    <a:pt x="800" y="46"/>
                  </a:cubicBezTo>
                  <a:cubicBezTo>
                    <a:pt x="800" y="46"/>
                    <a:pt x="777" y="69"/>
                    <a:pt x="777" y="115"/>
                  </a:cubicBezTo>
                  <a:cubicBezTo>
                    <a:pt x="526" y="2032"/>
                    <a:pt x="252" y="3972"/>
                    <a:pt x="1" y="5912"/>
                  </a:cubicBezTo>
                  <a:cubicBezTo>
                    <a:pt x="46" y="5958"/>
                    <a:pt x="115" y="6026"/>
                    <a:pt x="161" y="6072"/>
                  </a:cubicBezTo>
                  <a:cubicBezTo>
                    <a:pt x="412" y="4360"/>
                    <a:pt x="640" y="2625"/>
                    <a:pt x="868" y="914"/>
                  </a:cubicBezTo>
                  <a:cubicBezTo>
                    <a:pt x="891" y="640"/>
                    <a:pt x="937" y="366"/>
                    <a:pt x="982" y="115"/>
                  </a:cubicBezTo>
                  <a:cubicBezTo>
                    <a:pt x="982" y="92"/>
                    <a:pt x="960" y="69"/>
                    <a:pt x="937" y="46"/>
                  </a:cubicBezTo>
                  <a:cubicBezTo>
                    <a:pt x="937" y="23"/>
                    <a:pt x="914" y="23"/>
                    <a:pt x="8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9"/>
            <p:cNvSpPr/>
            <p:nvPr/>
          </p:nvSpPr>
          <p:spPr>
            <a:xfrm>
              <a:off x="6630900" y="1985275"/>
              <a:ext cx="30275" cy="208875"/>
            </a:xfrm>
            <a:custGeom>
              <a:avLst/>
              <a:gdLst/>
              <a:ahLst/>
              <a:cxnLst/>
              <a:rect l="l" t="t" r="r" b="b"/>
              <a:pathLst>
                <a:path w="1211" h="8355" extrusionOk="0">
                  <a:moveTo>
                    <a:pt x="1097" y="1"/>
                  </a:moveTo>
                  <a:cubicBezTo>
                    <a:pt x="1051" y="1"/>
                    <a:pt x="1005" y="46"/>
                    <a:pt x="1005" y="92"/>
                  </a:cubicBezTo>
                  <a:cubicBezTo>
                    <a:pt x="754" y="2078"/>
                    <a:pt x="503" y="4086"/>
                    <a:pt x="252" y="6095"/>
                  </a:cubicBezTo>
                  <a:cubicBezTo>
                    <a:pt x="161" y="6803"/>
                    <a:pt x="92" y="7510"/>
                    <a:pt x="1" y="8218"/>
                  </a:cubicBezTo>
                  <a:cubicBezTo>
                    <a:pt x="1" y="8218"/>
                    <a:pt x="24" y="8218"/>
                    <a:pt x="24" y="8241"/>
                  </a:cubicBezTo>
                  <a:cubicBezTo>
                    <a:pt x="69" y="8263"/>
                    <a:pt x="115" y="8309"/>
                    <a:pt x="184" y="8355"/>
                  </a:cubicBezTo>
                  <a:cubicBezTo>
                    <a:pt x="412" y="6414"/>
                    <a:pt x="663" y="4497"/>
                    <a:pt x="891" y="2557"/>
                  </a:cubicBezTo>
                  <a:cubicBezTo>
                    <a:pt x="1005" y="1735"/>
                    <a:pt x="1097" y="936"/>
                    <a:pt x="1188" y="115"/>
                  </a:cubicBezTo>
                  <a:cubicBezTo>
                    <a:pt x="1211" y="69"/>
                    <a:pt x="1165" y="23"/>
                    <a:pt x="11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9"/>
            <p:cNvSpPr/>
            <p:nvPr/>
          </p:nvSpPr>
          <p:spPr>
            <a:xfrm>
              <a:off x="6572125" y="1970450"/>
              <a:ext cx="87900" cy="19225"/>
            </a:xfrm>
            <a:custGeom>
              <a:avLst/>
              <a:gdLst/>
              <a:ahLst/>
              <a:cxnLst/>
              <a:rect l="l" t="t" r="r" b="b"/>
              <a:pathLst>
                <a:path w="3516" h="769" extrusionOk="0">
                  <a:moveTo>
                    <a:pt x="1211" y="0"/>
                  </a:moveTo>
                  <a:cubicBezTo>
                    <a:pt x="1051" y="0"/>
                    <a:pt x="914" y="0"/>
                    <a:pt x="777" y="23"/>
                  </a:cubicBezTo>
                  <a:cubicBezTo>
                    <a:pt x="503" y="69"/>
                    <a:pt x="252" y="160"/>
                    <a:pt x="47" y="365"/>
                  </a:cubicBezTo>
                  <a:cubicBezTo>
                    <a:pt x="24" y="388"/>
                    <a:pt x="1" y="457"/>
                    <a:pt x="47" y="502"/>
                  </a:cubicBezTo>
                  <a:cubicBezTo>
                    <a:pt x="60" y="515"/>
                    <a:pt x="88" y="529"/>
                    <a:pt x="119" y="529"/>
                  </a:cubicBezTo>
                  <a:cubicBezTo>
                    <a:pt x="141" y="529"/>
                    <a:pt x="164" y="522"/>
                    <a:pt x="184" y="502"/>
                  </a:cubicBezTo>
                  <a:cubicBezTo>
                    <a:pt x="229" y="457"/>
                    <a:pt x="252" y="434"/>
                    <a:pt x="298" y="388"/>
                  </a:cubicBezTo>
                  <a:cubicBezTo>
                    <a:pt x="389" y="343"/>
                    <a:pt x="457" y="320"/>
                    <a:pt x="549" y="274"/>
                  </a:cubicBezTo>
                  <a:cubicBezTo>
                    <a:pt x="686" y="228"/>
                    <a:pt x="845" y="206"/>
                    <a:pt x="982" y="206"/>
                  </a:cubicBezTo>
                  <a:cubicBezTo>
                    <a:pt x="1068" y="200"/>
                    <a:pt x="1152" y="197"/>
                    <a:pt x="1236" y="197"/>
                  </a:cubicBezTo>
                  <a:cubicBezTo>
                    <a:pt x="1486" y="197"/>
                    <a:pt x="1730" y="223"/>
                    <a:pt x="1987" y="274"/>
                  </a:cubicBezTo>
                  <a:cubicBezTo>
                    <a:pt x="2352" y="343"/>
                    <a:pt x="2717" y="434"/>
                    <a:pt x="3059" y="594"/>
                  </a:cubicBezTo>
                  <a:cubicBezTo>
                    <a:pt x="3174" y="639"/>
                    <a:pt x="3265" y="708"/>
                    <a:pt x="3356" y="753"/>
                  </a:cubicBezTo>
                  <a:cubicBezTo>
                    <a:pt x="3375" y="763"/>
                    <a:pt x="3398" y="768"/>
                    <a:pt x="3420" y="768"/>
                  </a:cubicBezTo>
                  <a:cubicBezTo>
                    <a:pt x="3451" y="768"/>
                    <a:pt x="3480" y="757"/>
                    <a:pt x="3493" y="731"/>
                  </a:cubicBezTo>
                  <a:cubicBezTo>
                    <a:pt x="3516" y="685"/>
                    <a:pt x="3516" y="616"/>
                    <a:pt x="3470" y="594"/>
                  </a:cubicBezTo>
                  <a:cubicBezTo>
                    <a:pt x="3311" y="502"/>
                    <a:pt x="3128" y="411"/>
                    <a:pt x="2945" y="343"/>
                  </a:cubicBezTo>
                  <a:cubicBezTo>
                    <a:pt x="2808" y="274"/>
                    <a:pt x="2671" y="228"/>
                    <a:pt x="2535" y="206"/>
                  </a:cubicBezTo>
                  <a:cubicBezTo>
                    <a:pt x="2238" y="114"/>
                    <a:pt x="1941" y="69"/>
                    <a:pt x="1667" y="23"/>
                  </a:cubicBezTo>
                  <a:cubicBezTo>
                    <a:pt x="1507" y="0"/>
                    <a:pt x="1370" y="0"/>
                    <a:pt x="12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9"/>
            <p:cNvSpPr/>
            <p:nvPr/>
          </p:nvSpPr>
          <p:spPr>
            <a:xfrm>
              <a:off x="6618925" y="1992700"/>
              <a:ext cx="37700" cy="9725"/>
            </a:xfrm>
            <a:custGeom>
              <a:avLst/>
              <a:gdLst/>
              <a:ahLst/>
              <a:cxnLst/>
              <a:rect l="l" t="t" r="r" b="b"/>
              <a:pathLst>
                <a:path w="1508" h="389" extrusionOk="0">
                  <a:moveTo>
                    <a:pt x="92" y="0"/>
                  </a:moveTo>
                  <a:cubicBezTo>
                    <a:pt x="46" y="0"/>
                    <a:pt x="23" y="46"/>
                    <a:pt x="1" y="92"/>
                  </a:cubicBezTo>
                  <a:cubicBezTo>
                    <a:pt x="1" y="137"/>
                    <a:pt x="23" y="183"/>
                    <a:pt x="69" y="206"/>
                  </a:cubicBezTo>
                  <a:cubicBezTo>
                    <a:pt x="503" y="251"/>
                    <a:pt x="936" y="320"/>
                    <a:pt x="1393" y="388"/>
                  </a:cubicBezTo>
                  <a:cubicBezTo>
                    <a:pt x="1439" y="388"/>
                    <a:pt x="1484" y="366"/>
                    <a:pt x="1507" y="320"/>
                  </a:cubicBezTo>
                  <a:cubicBezTo>
                    <a:pt x="1507" y="251"/>
                    <a:pt x="1484" y="206"/>
                    <a:pt x="1416" y="183"/>
                  </a:cubicBezTo>
                  <a:cubicBezTo>
                    <a:pt x="982" y="137"/>
                    <a:pt x="548" y="69"/>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9"/>
            <p:cNvSpPr/>
            <p:nvPr/>
          </p:nvSpPr>
          <p:spPr>
            <a:xfrm>
              <a:off x="6630350" y="2005825"/>
              <a:ext cx="26275" cy="7450"/>
            </a:xfrm>
            <a:custGeom>
              <a:avLst/>
              <a:gdLst/>
              <a:ahLst/>
              <a:cxnLst/>
              <a:rect l="l" t="t" r="r" b="b"/>
              <a:pathLst>
                <a:path w="1051" h="298" extrusionOk="0">
                  <a:moveTo>
                    <a:pt x="114" y="0"/>
                  </a:moveTo>
                  <a:cubicBezTo>
                    <a:pt x="69" y="0"/>
                    <a:pt x="23" y="23"/>
                    <a:pt x="23" y="69"/>
                  </a:cubicBezTo>
                  <a:cubicBezTo>
                    <a:pt x="0" y="114"/>
                    <a:pt x="46" y="183"/>
                    <a:pt x="91" y="183"/>
                  </a:cubicBezTo>
                  <a:cubicBezTo>
                    <a:pt x="365" y="229"/>
                    <a:pt x="639" y="251"/>
                    <a:pt x="913" y="297"/>
                  </a:cubicBezTo>
                  <a:cubicBezTo>
                    <a:pt x="982" y="297"/>
                    <a:pt x="1027" y="274"/>
                    <a:pt x="1027" y="229"/>
                  </a:cubicBezTo>
                  <a:cubicBezTo>
                    <a:pt x="1050" y="183"/>
                    <a:pt x="1004" y="114"/>
                    <a:pt x="959" y="114"/>
                  </a:cubicBezTo>
                  <a:lnTo>
                    <a:pt x="936" y="114"/>
                  </a:lnTo>
                  <a:cubicBezTo>
                    <a:pt x="936" y="92"/>
                    <a:pt x="936" y="92"/>
                    <a:pt x="936" y="92"/>
                  </a:cubicBezTo>
                  <a:cubicBezTo>
                    <a:pt x="662" y="69"/>
                    <a:pt x="388" y="23"/>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9"/>
            <p:cNvSpPr/>
            <p:nvPr/>
          </p:nvSpPr>
          <p:spPr>
            <a:xfrm>
              <a:off x="6630900" y="2016100"/>
              <a:ext cx="22850" cy="7025"/>
            </a:xfrm>
            <a:custGeom>
              <a:avLst/>
              <a:gdLst/>
              <a:ahLst/>
              <a:cxnLst/>
              <a:rect l="l" t="t" r="r" b="b"/>
              <a:pathLst>
                <a:path w="914" h="281" extrusionOk="0">
                  <a:moveTo>
                    <a:pt x="115" y="0"/>
                  </a:moveTo>
                  <a:cubicBezTo>
                    <a:pt x="69" y="0"/>
                    <a:pt x="24" y="23"/>
                    <a:pt x="1" y="69"/>
                  </a:cubicBezTo>
                  <a:cubicBezTo>
                    <a:pt x="1" y="114"/>
                    <a:pt x="24" y="183"/>
                    <a:pt x="69" y="183"/>
                  </a:cubicBezTo>
                  <a:cubicBezTo>
                    <a:pt x="320" y="206"/>
                    <a:pt x="549" y="251"/>
                    <a:pt x="800" y="274"/>
                  </a:cubicBezTo>
                  <a:cubicBezTo>
                    <a:pt x="808" y="278"/>
                    <a:pt x="817" y="280"/>
                    <a:pt x="825" y="280"/>
                  </a:cubicBezTo>
                  <a:cubicBezTo>
                    <a:pt x="861" y="280"/>
                    <a:pt x="895" y="243"/>
                    <a:pt x="914" y="206"/>
                  </a:cubicBezTo>
                  <a:cubicBezTo>
                    <a:pt x="914" y="160"/>
                    <a:pt x="891" y="91"/>
                    <a:pt x="823" y="91"/>
                  </a:cubicBezTo>
                  <a:cubicBezTo>
                    <a:pt x="594" y="69"/>
                    <a:pt x="366"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9"/>
            <p:cNvSpPr/>
            <p:nvPr/>
          </p:nvSpPr>
          <p:spPr>
            <a:xfrm>
              <a:off x="6629200" y="2026375"/>
              <a:ext cx="24000" cy="7425"/>
            </a:xfrm>
            <a:custGeom>
              <a:avLst/>
              <a:gdLst/>
              <a:ahLst/>
              <a:cxnLst/>
              <a:rect l="l" t="t" r="r" b="b"/>
              <a:pathLst>
                <a:path w="960" h="297" extrusionOk="0">
                  <a:moveTo>
                    <a:pt x="115" y="0"/>
                  </a:moveTo>
                  <a:cubicBezTo>
                    <a:pt x="69" y="0"/>
                    <a:pt x="23" y="23"/>
                    <a:pt x="23" y="68"/>
                  </a:cubicBezTo>
                  <a:cubicBezTo>
                    <a:pt x="0" y="114"/>
                    <a:pt x="23" y="183"/>
                    <a:pt x="92" y="183"/>
                  </a:cubicBezTo>
                  <a:lnTo>
                    <a:pt x="822" y="297"/>
                  </a:lnTo>
                  <a:cubicBezTo>
                    <a:pt x="891" y="297"/>
                    <a:pt x="936" y="274"/>
                    <a:pt x="936" y="228"/>
                  </a:cubicBezTo>
                  <a:cubicBezTo>
                    <a:pt x="959" y="160"/>
                    <a:pt x="913" y="114"/>
                    <a:pt x="868" y="114"/>
                  </a:cubicBezTo>
                  <a:cubicBezTo>
                    <a:pt x="868" y="114"/>
                    <a:pt x="868" y="91"/>
                    <a:pt x="868" y="91"/>
                  </a:cubicBezTo>
                  <a:cubicBezTo>
                    <a:pt x="617" y="68"/>
                    <a:pt x="366" y="23"/>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9"/>
            <p:cNvSpPr/>
            <p:nvPr/>
          </p:nvSpPr>
          <p:spPr>
            <a:xfrm>
              <a:off x="6626925" y="2036075"/>
              <a:ext cx="23975" cy="7650"/>
            </a:xfrm>
            <a:custGeom>
              <a:avLst/>
              <a:gdLst/>
              <a:ahLst/>
              <a:cxnLst/>
              <a:rect l="l" t="t" r="r" b="b"/>
              <a:pathLst>
                <a:path w="959" h="306" extrusionOk="0">
                  <a:moveTo>
                    <a:pt x="114" y="0"/>
                  </a:moveTo>
                  <a:cubicBezTo>
                    <a:pt x="69" y="0"/>
                    <a:pt x="23" y="46"/>
                    <a:pt x="23" y="91"/>
                  </a:cubicBezTo>
                  <a:cubicBezTo>
                    <a:pt x="0" y="137"/>
                    <a:pt x="46" y="205"/>
                    <a:pt x="91" y="205"/>
                  </a:cubicBezTo>
                  <a:cubicBezTo>
                    <a:pt x="343" y="228"/>
                    <a:pt x="571" y="274"/>
                    <a:pt x="822" y="297"/>
                  </a:cubicBezTo>
                  <a:cubicBezTo>
                    <a:pt x="833" y="302"/>
                    <a:pt x="846" y="305"/>
                    <a:pt x="859" y="305"/>
                  </a:cubicBezTo>
                  <a:cubicBezTo>
                    <a:pt x="897" y="305"/>
                    <a:pt x="936" y="280"/>
                    <a:pt x="936" y="228"/>
                  </a:cubicBezTo>
                  <a:cubicBezTo>
                    <a:pt x="959" y="183"/>
                    <a:pt x="913" y="114"/>
                    <a:pt x="867" y="114"/>
                  </a:cubicBezTo>
                  <a:lnTo>
                    <a:pt x="845" y="114"/>
                  </a:lnTo>
                  <a:cubicBezTo>
                    <a:pt x="616" y="69"/>
                    <a:pt x="365" y="46"/>
                    <a:pt x="137" y="23"/>
                  </a:cubicBezTo>
                  <a:cubicBezTo>
                    <a:pt x="114" y="0"/>
                    <a:pt x="114"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9"/>
            <p:cNvSpPr/>
            <p:nvPr/>
          </p:nvSpPr>
          <p:spPr>
            <a:xfrm>
              <a:off x="6613800" y="2048625"/>
              <a:ext cx="36525" cy="9350"/>
            </a:xfrm>
            <a:custGeom>
              <a:avLst/>
              <a:gdLst/>
              <a:ahLst/>
              <a:cxnLst/>
              <a:rect l="l" t="t" r="r" b="b"/>
              <a:pathLst>
                <a:path w="1461" h="374" extrusionOk="0">
                  <a:moveTo>
                    <a:pt x="114" y="0"/>
                  </a:moveTo>
                  <a:cubicBezTo>
                    <a:pt x="69" y="0"/>
                    <a:pt x="23" y="46"/>
                    <a:pt x="23" y="91"/>
                  </a:cubicBezTo>
                  <a:cubicBezTo>
                    <a:pt x="0" y="137"/>
                    <a:pt x="46" y="183"/>
                    <a:pt x="91" y="206"/>
                  </a:cubicBezTo>
                  <a:cubicBezTo>
                    <a:pt x="502" y="251"/>
                    <a:pt x="913" y="320"/>
                    <a:pt x="1324" y="365"/>
                  </a:cubicBezTo>
                  <a:cubicBezTo>
                    <a:pt x="1341" y="371"/>
                    <a:pt x="1357" y="374"/>
                    <a:pt x="1371" y="374"/>
                  </a:cubicBezTo>
                  <a:cubicBezTo>
                    <a:pt x="1412" y="374"/>
                    <a:pt x="1438" y="348"/>
                    <a:pt x="1438" y="297"/>
                  </a:cubicBezTo>
                  <a:cubicBezTo>
                    <a:pt x="1461" y="251"/>
                    <a:pt x="1415" y="183"/>
                    <a:pt x="1370" y="183"/>
                  </a:cubicBezTo>
                  <a:lnTo>
                    <a:pt x="1347" y="183"/>
                  </a:lnTo>
                  <a:cubicBezTo>
                    <a:pt x="936" y="137"/>
                    <a:pt x="525" y="69"/>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9"/>
            <p:cNvSpPr/>
            <p:nvPr/>
          </p:nvSpPr>
          <p:spPr>
            <a:xfrm>
              <a:off x="6624075" y="2060025"/>
              <a:ext cx="24550" cy="7600"/>
            </a:xfrm>
            <a:custGeom>
              <a:avLst/>
              <a:gdLst/>
              <a:ahLst/>
              <a:cxnLst/>
              <a:rect l="l" t="t" r="r" b="b"/>
              <a:pathLst>
                <a:path w="982" h="304" extrusionOk="0">
                  <a:moveTo>
                    <a:pt x="114" y="1"/>
                  </a:moveTo>
                  <a:cubicBezTo>
                    <a:pt x="68" y="1"/>
                    <a:pt x="23" y="24"/>
                    <a:pt x="23" y="69"/>
                  </a:cubicBezTo>
                  <a:cubicBezTo>
                    <a:pt x="0" y="138"/>
                    <a:pt x="46" y="183"/>
                    <a:pt x="91" y="206"/>
                  </a:cubicBezTo>
                  <a:cubicBezTo>
                    <a:pt x="342" y="229"/>
                    <a:pt x="616" y="275"/>
                    <a:pt x="867" y="297"/>
                  </a:cubicBezTo>
                  <a:cubicBezTo>
                    <a:pt x="876" y="302"/>
                    <a:pt x="884" y="304"/>
                    <a:pt x="892" y="304"/>
                  </a:cubicBezTo>
                  <a:cubicBezTo>
                    <a:pt x="929" y="304"/>
                    <a:pt x="963" y="266"/>
                    <a:pt x="981" y="229"/>
                  </a:cubicBezTo>
                  <a:cubicBezTo>
                    <a:pt x="981" y="183"/>
                    <a:pt x="959" y="115"/>
                    <a:pt x="913" y="115"/>
                  </a:cubicBezTo>
                  <a:cubicBezTo>
                    <a:pt x="639" y="69"/>
                    <a:pt x="388" y="46"/>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9"/>
            <p:cNvSpPr/>
            <p:nvPr/>
          </p:nvSpPr>
          <p:spPr>
            <a:xfrm>
              <a:off x="6624625" y="2072025"/>
              <a:ext cx="22275" cy="7425"/>
            </a:xfrm>
            <a:custGeom>
              <a:avLst/>
              <a:gdLst/>
              <a:ahLst/>
              <a:cxnLst/>
              <a:rect l="l" t="t" r="r" b="b"/>
              <a:pathLst>
                <a:path w="891" h="297" extrusionOk="0">
                  <a:moveTo>
                    <a:pt x="92" y="0"/>
                  </a:moveTo>
                  <a:cubicBezTo>
                    <a:pt x="46" y="0"/>
                    <a:pt x="24" y="23"/>
                    <a:pt x="1" y="69"/>
                  </a:cubicBezTo>
                  <a:cubicBezTo>
                    <a:pt x="1" y="114"/>
                    <a:pt x="24" y="183"/>
                    <a:pt x="69" y="183"/>
                  </a:cubicBezTo>
                  <a:cubicBezTo>
                    <a:pt x="298" y="228"/>
                    <a:pt x="526" y="251"/>
                    <a:pt x="754" y="297"/>
                  </a:cubicBezTo>
                  <a:cubicBezTo>
                    <a:pt x="823" y="297"/>
                    <a:pt x="868" y="274"/>
                    <a:pt x="868" y="205"/>
                  </a:cubicBezTo>
                  <a:cubicBezTo>
                    <a:pt x="891" y="160"/>
                    <a:pt x="845" y="114"/>
                    <a:pt x="800" y="91"/>
                  </a:cubicBezTo>
                  <a:cubicBezTo>
                    <a:pt x="571" y="69"/>
                    <a:pt x="343"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9"/>
            <p:cNvSpPr/>
            <p:nvPr/>
          </p:nvSpPr>
          <p:spPr>
            <a:xfrm>
              <a:off x="6624075" y="2083425"/>
              <a:ext cx="21125" cy="7075"/>
            </a:xfrm>
            <a:custGeom>
              <a:avLst/>
              <a:gdLst/>
              <a:ahLst/>
              <a:cxnLst/>
              <a:rect l="l" t="t" r="r" b="b"/>
              <a:pathLst>
                <a:path w="845" h="283" extrusionOk="0">
                  <a:moveTo>
                    <a:pt x="114" y="1"/>
                  </a:moveTo>
                  <a:cubicBezTo>
                    <a:pt x="68" y="1"/>
                    <a:pt x="23" y="23"/>
                    <a:pt x="23" y="92"/>
                  </a:cubicBezTo>
                  <a:cubicBezTo>
                    <a:pt x="0" y="137"/>
                    <a:pt x="46" y="183"/>
                    <a:pt x="91" y="206"/>
                  </a:cubicBezTo>
                  <a:cubicBezTo>
                    <a:pt x="297" y="229"/>
                    <a:pt x="502" y="252"/>
                    <a:pt x="708" y="274"/>
                  </a:cubicBezTo>
                  <a:cubicBezTo>
                    <a:pt x="719" y="280"/>
                    <a:pt x="732" y="283"/>
                    <a:pt x="745" y="283"/>
                  </a:cubicBezTo>
                  <a:cubicBezTo>
                    <a:pt x="783" y="283"/>
                    <a:pt x="822" y="257"/>
                    <a:pt x="822" y="206"/>
                  </a:cubicBezTo>
                  <a:cubicBezTo>
                    <a:pt x="845" y="160"/>
                    <a:pt x="799" y="92"/>
                    <a:pt x="753" y="92"/>
                  </a:cubicBezTo>
                  <a:cubicBezTo>
                    <a:pt x="548" y="69"/>
                    <a:pt x="342" y="46"/>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9"/>
            <p:cNvSpPr/>
            <p:nvPr/>
          </p:nvSpPr>
          <p:spPr>
            <a:xfrm>
              <a:off x="6621775" y="2093700"/>
              <a:ext cx="21725" cy="7450"/>
            </a:xfrm>
            <a:custGeom>
              <a:avLst/>
              <a:gdLst/>
              <a:ahLst/>
              <a:cxnLst/>
              <a:rect l="l" t="t" r="r" b="b"/>
              <a:pathLst>
                <a:path w="869" h="298" extrusionOk="0">
                  <a:moveTo>
                    <a:pt x="115" y="0"/>
                  </a:moveTo>
                  <a:cubicBezTo>
                    <a:pt x="69" y="0"/>
                    <a:pt x="24" y="46"/>
                    <a:pt x="1" y="92"/>
                  </a:cubicBezTo>
                  <a:cubicBezTo>
                    <a:pt x="1" y="137"/>
                    <a:pt x="24" y="183"/>
                    <a:pt x="92" y="206"/>
                  </a:cubicBezTo>
                  <a:cubicBezTo>
                    <a:pt x="297" y="229"/>
                    <a:pt x="526" y="251"/>
                    <a:pt x="731" y="297"/>
                  </a:cubicBezTo>
                  <a:cubicBezTo>
                    <a:pt x="800" y="297"/>
                    <a:pt x="845" y="274"/>
                    <a:pt x="868" y="229"/>
                  </a:cubicBezTo>
                  <a:cubicBezTo>
                    <a:pt x="868" y="160"/>
                    <a:pt x="845" y="115"/>
                    <a:pt x="777" y="115"/>
                  </a:cubicBezTo>
                  <a:cubicBezTo>
                    <a:pt x="571" y="69"/>
                    <a:pt x="343" y="46"/>
                    <a:pt x="1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9"/>
            <p:cNvSpPr/>
            <p:nvPr/>
          </p:nvSpPr>
          <p:spPr>
            <a:xfrm>
              <a:off x="6606950" y="2106250"/>
              <a:ext cx="36550" cy="9150"/>
            </a:xfrm>
            <a:custGeom>
              <a:avLst/>
              <a:gdLst/>
              <a:ahLst/>
              <a:cxnLst/>
              <a:rect l="l" t="t" r="r" b="b"/>
              <a:pathLst>
                <a:path w="1462" h="366" extrusionOk="0">
                  <a:moveTo>
                    <a:pt x="114" y="1"/>
                  </a:moveTo>
                  <a:cubicBezTo>
                    <a:pt x="69" y="1"/>
                    <a:pt x="23" y="23"/>
                    <a:pt x="0" y="69"/>
                  </a:cubicBezTo>
                  <a:cubicBezTo>
                    <a:pt x="0" y="115"/>
                    <a:pt x="23" y="183"/>
                    <a:pt x="92" y="183"/>
                  </a:cubicBezTo>
                  <a:cubicBezTo>
                    <a:pt x="502" y="252"/>
                    <a:pt x="913" y="320"/>
                    <a:pt x="1347" y="366"/>
                  </a:cubicBezTo>
                  <a:cubicBezTo>
                    <a:pt x="1393" y="366"/>
                    <a:pt x="1438" y="343"/>
                    <a:pt x="1461" y="297"/>
                  </a:cubicBezTo>
                  <a:cubicBezTo>
                    <a:pt x="1461" y="252"/>
                    <a:pt x="1438" y="183"/>
                    <a:pt x="1393" y="183"/>
                  </a:cubicBezTo>
                  <a:cubicBezTo>
                    <a:pt x="959" y="115"/>
                    <a:pt x="548" y="69"/>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9"/>
            <p:cNvSpPr/>
            <p:nvPr/>
          </p:nvSpPr>
          <p:spPr>
            <a:xfrm>
              <a:off x="6617775" y="2118800"/>
              <a:ext cx="23425" cy="7450"/>
            </a:xfrm>
            <a:custGeom>
              <a:avLst/>
              <a:gdLst/>
              <a:ahLst/>
              <a:cxnLst/>
              <a:rect l="l" t="t" r="r" b="b"/>
              <a:pathLst>
                <a:path w="937" h="298" extrusionOk="0">
                  <a:moveTo>
                    <a:pt x="115" y="1"/>
                  </a:moveTo>
                  <a:cubicBezTo>
                    <a:pt x="69" y="1"/>
                    <a:pt x="24" y="24"/>
                    <a:pt x="1" y="69"/>
                  </a:cubicBezTo>
                  <a:cubicBezTo>
                    <a:pt x="1" y="138"/>
                    <a:pt x="24" y="183"/>
                    <a:pt x="92" y="183"/>
                  </a:cubicBezTo>
                  <a:cubicBezTo>
                    <a:pt x="320" y="229"/>
                    <a:pt x="549" y="252"/>
                    <a:pt x="777" y="297"/>
                  </a:cubicBezTo>
                  <a:lnTo>
                    <a:pt x="800" y="297"/>
                  </a:lnTo>
                  <a:cubicBezTo>
                    <a:pt x="845" y="297"/>
                    <a:pt x="914" y="275"/>
                    <a:pt x="914" y="229"/>
                  </a:cubicBezTo>
                  <a:cubicBezTo>
                    <a:pt x="937" y="160"/>
                    <a:pt x="891" y="115"/>
                    <a:pt x="845" y="115"/>
                  </a:cubicBezTo>
                  <a:cubicBezTo>
                    <a:pt x="594" y="69"/>
                    <a:pt x="366" y="46"/>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9"/>
            <p:cNvSpPr/>
            <p:nvPr/>
          </p:nvSpPr>
          <p:spPr>
            <a:xfrm>
              <a:off x="6616650" y="2129650"/>
              <a:ext cx="23425" cy="7450"/>
            </a:xfrm>
            <a:custGeom>
              <a:avLst/>
              <a:gdLst/>
              <a:ahLst/>
              <a:cxnLst/>
              <a:rect l="l" t="t" r="r" b="b"/>
              <a:pathLst>
                <a:path w="937" h="298" extrusionOk="0">
                  <a:moveTo>
                    <a:pt x="114" y="0"/>
                  </a:moveTo>
                  <a:cubicBezTo>
                    <a:pt x="69" y="0"/>
                    <a:pt x="23" y="23"/>
                    <a:pt x="0" y="92"/>
                  </a:cubicBezTo>
                  <a:cubicBezTo>
                    <a:pt x="0" y="137"/>
                    <a:pt x="23" y="183"/>
                    <a:pt x="92" y="206"/>
                  </a:cubicBezTo>
                  <a:cubicBezTo>
                    <a:pt x="320" y="229"/>
                    <a:pt x="571" y="274"/>
                    <a:pt x="799" y="297"/>
                  </a:cubicBezTo>
                  <a:cubicBezTo>
                    <a:pt x="868" y="297"/>
                    <a:pt x="913" y="274"/>
                    <a:pt x="913" y="229"/>
                  </a:cubicBezTo>
                  <a:cubicBezTo>
                    <a:pt x="936" y="183"/>
                    <a:pt x="913" y="115"/>
                    <a:pt x="845" y="115"/>
                  </a:cubicBezTo>
                  <a:cubicBezTo>
                    <a:pt x="617" y="69"/>
                    <a:pt x="365" y="46"/>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9"/>
            <p:cNvSpPr/>
            <p:nvPr/>
          </p:nvSpPr>
          <p:spPr>
            <a:xfrm>
              <a:off x="6614925" y="2141625"/>
              <a:ext cx="24000" cy="7450"/>
            </a:xfrm>
            <a:custGeom>
              <a:avLst/>
              <a:gdLst/>
              <a:ahLst/>
              <a:cxnLst/>
              <a:rect l="l" t="t" r="r" b="b"/>
              <a:pathLst>
                <a:path w="960" h="298" extrusionOk="0">
                  <a:moveTo>
                    <a:pt x="115" y="1"/>
                  </a:moveTo>
                  <a:cubicBezTo>
                    <a:pt x="69" y="1"/>
                    <a:pt x="24" y="24"/>
                    <a:pt x="24" y="69"/>
                  </a:cubicBezTo>
                  <a:cubicBezTo>
                    <a:pt x="1" y="115"/>
                    <a:pt x="46" y="183"/>
                    <a:pt x="92" y="183"/>
                  </a:cubicBezTo>
                  <a:cubicBezTo>
                    <a:pt x="343" y="229"/>
                    <a:pt x="594" y="252"/>
                    <a:pt x="845" y="297"/>
                  </a:cubicBezTo>
                  <a:cubicBezTo>
                    <a:pt x="891" y="297"/>
                    <a:pt x="937" y="275"/>
                    <a:pt x="959" y="229"/>
                  </a:cubicBezTo>
                  <a:cubicBezTo>
                    <a:pt x="959" y="160"/>
                    <a:pt x="937" y="115"/>
                    <a:pt x="868" y="92"/>
                  </a:cubicBezTo>
                  <a:cubicBezTo>
                    <a:pt x="640" y="69"/>
                    <a:pt x="389" y="24"/>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9"/>
            <p:cNvSpPr/>
            <p:nvPr/>
          </p:nvSpPr>
          <p:spPr>
            <a:xfrm>
              <a:off x="6614350" y="2152475"/>
              <a:ext cx="22850" cy="7450"/>
            </a:xfrm>
            <a:custGeom>
              <a:avLst/>
              <a:gdLst/>
              <a:ahLst/>
              <a:cxnLst/>
              <a:rect l="l" t="t" r="r" b="b"/>
              <a:pathLst>
                <a:path w="914" h="298" extrusionOk="0">
                  <a:moveTo>
                    <a:pt x="115" y="0"/>
                  </a:moveTo>
                  <a:cubicBezTo>
                    <a:pt x="69" y="0"/>
                    <a:pt x="24" y="23"/>
                    <a:pt x="1" y="69"/>
                  </a:cubicBezTo>
                  <a:cubicBezTo>
                    <a:pt x="1" y="115"/>
                    <a:pt x="24" y="183"/>
                    <a:pt x="92" y="183"/>
                  </a:cubicBezTo>
                  <a:cubicBezTo>
                    <a:pt x="321" y="229"/>
                    <a:pt x="549" y="251"/>
                    <a:pt x="800" y="297"/>
                  </a:cubicBezTo>
                  <a:cubicBezTo>
                    <a:pt x="846" y="297"/>
                    <a:pt x="891" y="274"/>
                    <a:pt x="914" y="206"/>
                  </a:cubicBezTo>
                  <a:cubicBezTo>
                    <a:pt x="914" y="160"/>
                    <a:pt x="891" y="115"/>
                    <a:pt x="846" y="92"/>
                  </a:cubicBezTo>
                  <a:cubicBezTo>
                    <a:pt x="594" y="69"/>
                    <a:pt x="366" y="23"/>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9"/>
            <p:cNvSpPr/>
            <p:nvPr/>
          </p:nvSpPr>
          <p:spPr>
            <a:xfrm>
              <a:off x="6597825" y="2162175"/>
              <a:ext cx="37100" cy="9150"/>
            </a:xfrm>
            <a:custGeom>
              <a:avLst/>
              <a:gdLst/>
              <a:ahLst/>
              <a:cxnLst/>
              <a:rect l="l" t="t" r="r" b="b"/>
              <a:pathLst>
                <a:path w="1484" h="366" extrusionOk="0">
                  <a:moveTo>
                    <a:pt x="114" y="0"/>
                  </a:moveTo>
                  <a:cubicBezTo>
                    <a:pt x="69" y="0"/>
                    <a:pt x="23" y="23"/>
                    <a:pt x="23" y="69"/>
                  </a:cubicBezTo>
                  <a:cubicBezTo>
                    <a:pt x="0" y="115"/>
                    <a:pt x="46" y="183"/>
                    <a:pt x="91" y="183"/>
                  </a:cubicBezTo>
                  <a:cubicBezTo>
                    <a:pt x="525" y="252"/>
                    <a:pt x="936" y="297"/>
                    <a:pt x="1370" y="366"/>
                  </a:cubicBezTo>
                  <a:cubicBezTo>
                    <a:pt x="1415" y="366"/>
                    <a:pt x="1461" y="343"/>
                    <a:pt x="1484" y="297"/>
                  </a:cubicBezTo>
                  <a:cubicBezTo>
                    <a:pt x="1484" y="252"/>
                    <a:pt x="1461" y="183"/>
                    <a:pt x="1415" y="183"/>
                  </a:cubicBezTo>
                  <a:cubicBezTo>
                    <a:pt x="982" y="115"/>
                    <a:pt x="548" y="46"/>
                    <a:pt x="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9"/>
            <p:cNvSpPr/>
            <p:nvPr/>
          </p:nvSpPr>
          <p:spPr>
            <a:xfrm>
              <a:off x="6668575" y="2159900"/>
              <a:ext cx="42250" cy="59925"/>
            </a:xfrm>
            <a:custGeom>
              <a:avLst/>
              <a:gdLst/>
              <a:ahLst/>
              <a:cxnLst/>
              <a:rect l="l" t="t" r="r" b="b"/>
              <a:pathLst>
                <a:path w="1690" h="2397" extrusionOk="0">
                  <a:moveTo>
                    <a:pt x="1575" y="0"/>
                  </a:moveTo>
                  <a:cubicBezTo>
                    <a:pt x="1530" y="0"/>
                    <a:pt x="1507" y="23"/>
                    <a:pt x="1484" y="46"/>
                  </a:cubicBezTo>
                  <a:cubicBezTo>
                    <a:pt x="982" y="799"/>
                    <a:pt x="503" y="1552"/>
                    <a:pt x="0" y="2283"/>
                  </a:cubicBezTo>
                  <a:cubicBezTo>
                    <a:pt x="0" y="2283"/>
                    <a:pt x="0" y="2305"/>
                    <a:pt x="0" y="2305"/>
                  </a:cubicBezTo>
                  <a:cubicBezTo>
                    <a:pt x="69" y="2328"/>
                    <a:pt x="115" y="2374"/>
                    <a:pt x="160" y="2397"/>
                  </a:cubicBezTo>
                  <a:cubicBezTo>
                    <a:pt x="662" y="1644"/>
                    <a:pt x="1164" y="913"/>
                    <a:pt x="1644" y="160"/>
                  </a:cubicBezTo>
                  <a:cubicBezTo>
                    <a:pt x="1689" y="114"/>
                    <a:pt x="1667" y="46"/>
                    <a:pt x="1621" y="23"/>
                  </a:cubicBezTo>
                  <a:cubicBezTo>
                    <a:pt x="1598" y="0"/>
                    <a:pt x="1598" y="0"/>
                    <a:pt x="15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9"/>
            <p:cNvSpPr/>
            <p:nvPr/>
          </p:nvSpPr>
          <p:spPr>
            <a:xfrm>
              <a:off x="6702800" y="2183850"/>
              <a:ext cx="42250" cy="60525"/>
            </a:xfrm>
            <a:custGeom>
              <a:avLst/>
              <a:gdLst/>
              <a:ahLst/>
              <a:cxnLst/>
              <a:rect l="l" t="t" r="r" b="b"/>
              <a:pathLst>
                <a:path w="1690" h="2421" extrusionOk="0">
                  <a:moveTo>
                    <a:pt x="1599" y="1"/>
                  </a:moveTo>
                  <a:cubicBezTo>
                    <a:pt x="1553" y="1"/>
                    <a:pt x="1530" y="24"/>
                    <a:pt x="1507" y="46"/>
                  </a:cubicBezTo>
                  <a:cubicBezTo>
                    <a:pt x="1005" y="800"/>
                    <a:pt x="503" y="1553"/>
                    <a:pt x="1" y="2306"/>
                  </a:cubicBezTo>
                  <a:cubicBezTo>
                    <a:pt x="47" y="2329"/>
                    <a:pt x="92" y="2352"/>
                    <a:pt x="115" y="2375"/>
                  </a:cubicBezTo>
                  <a:lnTo>
                    <a:pt x="161" y="2420"/>
                  </a:lnTo>
                  <a:cubicBezTo>
                    <a:pt x="663" y="1667"/>
                    <a:pt x="1165" y="914"/>
                    <a:pt x="1667" y="161"/>
                  </a:cubicBezTo>
                  <a:cubicBezTo>
                    <a:pt x="1690" y="115"/>
                    <a:pt x="1690" y="46"/>
                    <a:pt x="1644" y="24"/>
                  </a:cubicBezTo>
                  <a:cubicBezTo>
                    <a:pt x="1621" y="1"/>
                    <a:pt x="1599" y="1"/>
                    <a:pt x="15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9"/>
            <p:cNvSpPr/>
            <p:nvPr/>
          </p:nvSpPr>
          <p:spPr>
            <a:xfrm>
              <a:off x="6706225" y="2159325"/>
              <a:ext cx="39400" cy="28025"/>
            </a:xfrm>
            <a:custGeom>
              <a:avLst/>
              <a:gdLst/>
              <a:ahLst/>
              <a:cxnLst/>
              <a:rect l="l" t="t" r="r" b="b"/>
              <a:pathLst>
                <a:path w="1576" h="1121" extrusionOk="0">
                  <a:moveTo>
                    <a:pt x="92" y="0"/>
                  </a:moveTo>
                  <a:cubicBezTo>
                    <a:pt x="47" y="0"/>
                    <a:pt x="1" y="46"/>
                    <a:pt x="1" y="92"/>
                  </a:cubicBezTo>
                  <a:cubicBezTo>
                    <a:pt x="1" y="114"/>
                    <a:pt x="1" y="137"/>
                    <a:pt x="24" y="160"/>
                  </a:cubicBezTo>
                  <a:cubicBezTo>
                    <a:pt x="47" y="183"/>
                    <a:pt x="47" y="183"/>
                    <a:pt x="92" y="206"/>
                  </a:cubicBezTo>
                  <a:cubicBezTo>
                    <a:pt x="115" y="206"/>
                    <a:pt x="161" y="229"/>
                    <a:pt x="206" y="229"/>
                  </a:cubicBezTo>
                  <a:lnTo>
                    <a:pt x="183" y="229"/>
                  </a:lnTo>
                  <a:cubicBezTo>
                    <a:pt x="366" y="274"/>
                    <a:pt x="526" y="366"/>
                    <a:pt x="686" y="457"/>
                  </a:cubicBezTo>
                  <a:cubicBezTo>
                    <a:pt x="868" y="571"/>
                    <a:pt x="1051" y="731"/>
                    <a:pt x="1211" y="890"/>
                  </a:cubicBezTo>
                  <a:cubicBezTo>
                    <a:pt x="1279" y="959"/>
                    <a:pt x="1325" y="1005"/>
                    <a:pt x="1370" y="1073"/>
                  </a:cubicBezTo>
                  <a:cubicBezTo>
                    <a:pt x="1399" y="1101"/>
                    <a:pt x="1427" y="1121"/>
                    <a:pt x="1455" y="1121"/>
                  </a:cubicBezTo>
                  <a:cubicBezTo>
                    <a:pt x="1472" y="1121"/>
                    <a:pt x="1490" y="1113"/>
                    <a:pt x="1507" y="1096"/>
                  </a:cubicBezTo>
                  <a:cubicBezTo>
                    <a:pt x="1553" y="1073"/>
                    <a:pt x="1576" y="1005"/>
                    <a:pt x="1530" y="959"/>
                  </a:cubicBezTo>
                  <a:cubicBezTo>
                    <a:pt x="1370" y="731"/>
                    <a:pt x="1142" y="548"/>
                    <a:pt x="914" y="366"/>
                  </a:cubicBezTo>
                  <a:cubicBezTo>
                    <a:pt x="663" y="206"/>
                    <a:pt x="412" y="69"/>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9"/>
            <p:cNvSpPr/>
            <p:nvPr/>
          </p:nvSpPr>
          <p:spPr>
            <a:xfrm>
              <a:off x="6707950" y="2138775"/>
              <a:ext cx="45675" cy="46825"/>
            </a:xfrm>
            <a:custGeom>
              <a:avLst/>
              <a:gdLst/>
              <a:ahLst/>
              <a:cxnLst/>
              <a:rect l="l" t="t" r="r" b="b"/>
              <a:pathLst>
                <a:path w="1827" h="1873" extrusionOk="0">
                  <a:moveTo>
                    <a:pt x="1415" y="1"/>
                  </a:moveTo>
                  <a:cubicBezTo>
                    <a:pt x="1347" y="1"/>
                    <a:pt x="1256" y="46"/>
                    <a:pt x="1164" y="69"/>
                  </a:cubicBezTo>
                  <a:cubicBezTo>
                    <a:pt x="1096" y="92"/>
                    <a:pt x="1027" y="138"/>
                    <a:pt x="959" y="160"/>
                  </a:cubicBezTo>
                  <a:cubicBezTo>
                    <a:pt x="891" y="206"/>
                    <a:pt x="799" y="252"/>
                    <a:pt x="731" y="320"/>
                  </a:cubicBezTo>
                  <a:cubicBezTo>
                    <a:pt x="594" y="411"/>
                    <a:pt x="457" y="503"/>
                    <a:pt x="343" y="617"/>
                  </a:cubicBezTo>
                  <a:cubicBezTo>
                    <a:pt x="229" y="685"/>
                    <a:pt x="137" y="777"/>
                    <a:pt x="46" y="845"/>
                  </a:cubicBezTo>
                  <a:cubicBezTo>
                    <a:pt x="0" y="891"/>
                    <a:pt x="0" y="936"/>
                    <a:pt x="23" y="982"/>
                  </a:cubicBezTo>
                  <a:cubicBezTo>
                    <a:pt x="37" y="1010"/>
                    <a:pt x="69" y="1030"/>
                    <a:pt x="102" y="1030"/>
                  </a:cubicBezTo>
                  <a:cubicBezTo>
                    <a:pt x="122" y="1030"/>
                    <a:pt x="143" y="1022"/>
                    <a:pt x="160" y="1005"/>
                  </a:cubicBezTo>
                  <a:cubicBezTo>
                    <a:pt x="297" y="914"/>
                    <a:pt x="411" y="799"/>
                    <a:pt x="548" y="685"/>
                  </a:cubicBezTo>
                  <a:cubicBezTo>
                    <a:pt x="731" y="548"/>
                    <a:pt x="891" y="411"/>
                    <a:pt x="1096" y="320"/>
                  </a:cubicBezTo>
                  <a:cubicBezTo>
                    <a:pt x="1187" y="274"/>
                    <a:pt x="1256" y="229"/>
                    <a:pt x="1324" y="229"/>
                  </a:cubicBezTo>
                  <a:cubicBezTo>
                    <a:pt x="1370" y="206"/>
                    <a:pt x="1393" y="206"/>
                    <a:pt x="1438" y="206"/>
                  </a:cubicBezTo>
                  <a:lnTo>
                    <a:pt x="1484" y="206"/>
                  </a:lnTo>
                  <a:cubicBezTo>
                    <a:pt x="1507" y="229"/>
                    <a:pt x="1507" y="229"/>
                    <a:pt x="1530" y="229"/>
                  </a:cubicBezTo>
                  <a:cubicBezTo>
                    <a:pt x="1530" y="229"/>
                    <a:pt x="1552" y="252"/>
                    <a:pt x="1552" y="274"/>
                  </a:cubicBezTo>
                  <a:cubicBezTo>
                    <a:pt x="1575" y="274"/>
                    <a:pt x="1575" y="297"/>
                    <a:pt x="1598" y="320"/>
                  </a:cubicBezTo>
                  <a:cubicBezTo>
                    <a:pt x="1598" y="343"/>
                    <a:pt x="1621" y="366"/>
                    <a:pt x="1621" y="389"/>
                  </a:cubicBezTo>
                  <a:cubicBezTo>
                    <a:pt x="1621" y="434"/>
                    <a:pt x="1644" y="503"/>
                    <a:pt x="1644" y="548"/>
                  </a:cubicBezTo>
                  <a:cubicBezTo>
                    <a:pt x="1621" y="685"/>
                    <a:pt x="1598" y="845"/>
                    <a:pt x="1552" y="982"/>
                  </a:cubicBezTo>
                  <a:cubicBezTo>
                    <a:pt x="1552" y="982"/>
                    <a:pt x="1552" y="959"/>
                    <a:pt x="1552" y="959"/>
                  </a:cubicBezTo>
                  <a:cubicBezTo>
                    <a:pt x="1507" y="1073"/>
                    <a:pt x="1484" y="1188"/>
                    <a:pt x="1438" y="1302"/>
                  </a:cubicBezTo>
                  <a:cubicBezTo>
                    <a:pt x="1393" y="1439"/>
                    <a:pt x="1324" y="1598"/>
                    <a:pt x="1279" y="1735"/>
                  </a:cubicBezTo>
                  <a:cubicBezTo>
                    <a:pt x="1279" y="1758"/>
                    <a:pt x="1279" y="1781"/>
                    <a:pt x="1279" y="1804"/>
                  </a:cubicBezTo>
                  <a:cubicBezTo>
                    <a:pt x="1301" y="1827"/>
                    <a:pt x="1301" y="1849"/>
                    <a:pt x="1347" y="1872"/>
                  </a:cubicBezTo>
                  <a:lnTo>
                    <a:pt x="1415" y="1872"/>
                  </a:lnTo>
                  <a:cubicBezTo>
                    <a:pt x="1438" y="1872"/>
                    <a:pt x="1461" y="1849"/>
                    <a:pt x="1461" y="1827"/>
                  </a:cubicBezTo>
                  <a:cubicBezTo>
                    <a:pt x="1530" y="1644"/>
                    <a:pt x="1575" y="1461"/>
                    <a:pt x="1644" y="1302"/>
                  </a:cubicBezTo>
                  <a:cubicBezTo>
                    <a:pt x="1712" y="1142"/>
                    <a:pt x="1758" y="982"/>
                    <a:pt x="1804" y="799"/>
                  </a:cubicBezTo>
                  <a:cubicBezTo>
                    <a:pt x="1804" y="731"/>
                    <a:pt x="1826" y="640"/>
                    <a:pt x="1826" y="571"/>
                  </a:cubicBezTo>
                  <a:cubicBezTo>
                    <a:pt x="1826" y="480"/>
                    <a:pt x="1826" y="411"/>
                    <a:pt x="1804" y="320"/>
                  </a:cubicBezTo>
                  <a:cubicBezTo>
                    <a:pt x="1781" y="252"/>
                    <a:pt x="1758" y="206"/>
                    <a:pt x="1712" y="138"/>
                  </a:cubicBezTo>
                  <a:cubicBezTo>
                    <a:pt x="1667" y="92"/>
                    <a:pt x="1598" y="46"/>
                    <a:pt x="1530" y="23"/>
                  </a:cubicBezTo>
                  <a:cubicBezTo>
                    <a:pt x="1507" y="23"/>
                    <a:pt x="1461" y="1"/>
                    <a:pt x="1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9"/>
            <p:cNvSpPr/>
            <p:nvPr/>
          </p:nvSpPr>
          <p:spPr>
            <a:xfrm>
              <a:off x="6665725" y="1895425"/>
              <a:ext cx="78775" cy="69600"/>
            </a:xfrm>
            <a:custGeom>
              <a:avLst/>
              <a:gdLst/>
              <a:ahLst/>
              <a:cxnLst/>
              <a:rect l="l" t="t" r="r" b="b"/>
              <a:pathLst>
                <a:path w="3151" h="2784" extrusionOk="0">
                  <a:moveTo>
                    <a:pt x="1593" y="1"/>
                  </a:moveTo>
                  <a:cubicBezTo>
                    <a:pt x="1061" y="1"/>
                    <a:pt x="555" y="307"/>
                    <a:pt x="320" y="810"/>
                  </a:cubicBezTo>
                  <a:cubicBezTo>
                    <a:pt x="0" y="1495"/>
                    <a:pt x="297" y="2339"/>
                    <a:pt x="1005" y="2659"/>
                  </a:cubicBezTo>
                  <a:cubicBezTo>
                    <a:pt x="1186" y="2743"/>
                    <a:pt x="1377" y="2783"/>
                    <a:pt x="1566" y="2783"/>
                  </a:cubicBezTo>
                  <a:cubicBezTo>
                    <a:pt x="2090" y="2783"/>
                    <a:pt x="2596" y="2477"/>
                    <a:pt x="2831" y="1974"/>
                  </a:cubicBezTo>
                  <a:cubicBezTo>
                    <a:pt x="3150" y="1289"/>
                    <a:pt x="2853" y="468"/>
                    <a:pt x="2169" y="125"/>
                  </a:cubicBezTo>
                  <a:cubicBezTo>
                    <a:pt x="1981" y="40"/>
                    <a:pt x="1786" y="1"/>
                    <a:pt x="1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9"/>
            <p:cNvSpPr/>
            <p:nvPr/>
          </p:nvSpPr>
          <p:spPr>
            <a:xfrm>
              <a:off x="6883700" y="2034000"/>
              <a:ext cx="78775" cy="69200"/>
            </a:xfrm>
            <a:custGeom>
              <a:avLst/>
              <a:gdLst/>
              <a:ahLst/>
              <a:cxnLst/>
              <a:rect l="l" t="t" r="r" b="b"/>
              <a:pathLst>
                <a:path w="3151" h="2768" extrusionOk="0">
                  <a:moveTo>
                    <a:pt x="1568" y="0"/>
                  </a:moveTo>
                  <a:cubicBezTo>
                    <a:pt x="1050" y="0"/>
                    <a:pt x="552" y="293"/>
                    <a:pt x="320" y="791"/>
                  </a:cubicBezTo>
                  <a:cubicBezTo>
                    <a:pt x="1" y="1498"/>
                    <a:pt x="297" y="2320"/>
                    <a:pt x="982" y="2639"/>
                  </a:cubicBezTo>
                  <a:cubicBezTo>
                    <a:pt x="1174" y="2726"/>
                    <a:pt x="1375" y="2768"/>
                    <a:pt x="1571" y="2768"/>
                  </a:cubicBezTo>
                  <a:cubicBezTo>
                    <a:pt x="2099" y="2768"/>
                    <a:pt x="2598" y="2470"/>
                    <a:pt x="2831" y="1955"/>
                  </a:cubicBezTo>
                  <a:cubicBezTo>
                    <a:pt x="3150" y="1270"/>
                    <a:pt x="2854" y="448"/>
                    <a:pt x="2146" y="129"/>
                  </a:cubicBezTo>
                  <a:cubicBezTo>
                    <a:pt x="1959" y="41"/>
                    <a:pt x="1762" y="0"/>
                    <a:pt x="15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9"/>
            <p:cNvSpPr/>
            <p:nvPr/>
          </p:nvSpPr>
          <p:spPr>
            <a:xfrm>
              <a:off x="6388400" y="2337925"/>
              <a:ext cx="311000" cy="214800"/>
            </a:xfrm>
            <a:custGeom>
              <a:avLst/>
              <a:gdLst/>
              <a:ahLst/>
              <a:cxnLst/>
              <a:rect l="l" t="t" r="r" b="b"/>
              <a:pathLst>
                <a:path w="12440" h="8592" extrusionOk="0">
                  <a:moveTo>
                    <a:pt x="114" y="1"/>
                  </a:moveTo>
                  <a:cubicBezTo>
                    <a:pt x="69" y="1"/>
                    <a:pt x="46" y="1"/>
                    <a:pt x="23" y="23"/>
                  </a:cubicBezTo>
                  <a:cubicBezTo>
                    <a:pt x="0" y="69"/>
                    <a:pt x="0" y="138"/>
                    <a:pt x="46" y="160"/>
                  </a:cubicBezTo>
                  <a:cubicBezTo>
                    <a:pt x="228" y="343"/>
                    <a:pt x="434" y="503"/>
                    <a:pt x="616" y="685"/>
                  </a:cubicBezTo>
                  <a:lnTo>
                    <a:pt x="639" y="685"/>
                  </a:lnTo>
                  <a:cubicBezTo>
                    <a:pt x="708" y="731"/>
                    <a:pt x="776" y="799"/>
                    <a:pt x="822" y="845"/>
                  </a:cubicBezTo>
                  <a:cubicBezTo>
                    <a:pt x="845" y="845"/>
                    <a:pt x="845" y="868"/>
                    <a:pt x="845" y="868"/>
                  </a:cubicBezTo>
                  <a:cubicBezTo>
                    <a:pt x="1119" y="1096"/>
                    <a:pt x="1415" y="1347"/>
                    <a:pt x="1712" y="1576"/>
                  </a:cubicBezTo>
                  <a:cubicBezTo>
                    <a:pt x="1712" y="1576"/>
                    <a:pt x="1712" y="1576"/>
                    <a:pt x="1712" y="1598"/>
                  </a:cubicBezTo>
                  <a:cubicBezTo>
                    <a:pt x="2100" y="1918"/>
                    <a:pt x="2511" y="2237"/>
                    <a:pt x="2899" y="2534"/>
                  </a:cubicBezTo>
                  <a:cubicBezTo>
                    <a:pt x="2922" y="2557"/>
                    <a:pt x="2922" y="2557"/>
                    <a:pt x="2945" y="2557"/>
                  </a:cubicBezTo>
                  <a:cubicBezTo>
                    <a:pt x="3036" y="2648"/>
                    <a:pt x="3127" y="2717"/>
                    <a:pt x="3241" y="2785"/>
                  </a:cubicBezTo>
                  <a:cubicBezTo>
                    <a:pt x="3241" y="2785"/>
                    <a:pt x="3241" y="2808"/>
                    <a:pt x="3241" y="2808"/>
                  </a:cubicBezTo>
                  <a:cubicBezTo>
                    <a:pt x="3241" y="2808"/>
                    <a:pt x="3264" y="2831"/>
                    <a:pt x="3287" y="2831"/>
                  </a:cubicBezTo>
                  <a:cubicBezTo>
                    <a:pt x="3561" y="3059"/>
                    <a:pt x="3858" y="3265"/>
                    <a:pt x="4154" y="3493"/>
                  </a:cubicBezTo>
                  <a:cubicBezTo>
                    <a:pt x="4588" y="3812"/>
                    <a:pt x="5022" y="4132"/>
                    <a:pt x="5455" y="4429"/>
                  </a:cubicBezTo>
                  <a:cubicBezTo>
                    <a:pt x="5478" y="4452"/>
                    <a:pt x="5501" y="4452"/>
                    <a:pt x="5501" y="4474"/>
                  </a:cubicBezTo>
                  <a:cubicBezTo>
                    <a:pt x="5866" y="4725"/>
                    <a:pt x="6231" y="4977"/>
                    <a:pt x="6597" y="5228"/>
                  </a:cubicBezTo>
                  <a:lnTo>
                    <a:pt x="6619" y="5228"/>
                  </a:lnTo>
                  <a:cubicBezTo>
                    <a:pt x="7008" y="5501"/>
                    <a:pt x="7418" y="5753"/>
                    <a:pt x="7829" y="6026"/>
                  </a:cubicBezTo>
                  <a:cubicBezTo>
                    <a:pt x="8217" y="6278"/>
                    <a:pt x="8628" y="6529"/>
                    <a:pt x="9016" y="6757"/>
                  </a:cubicBezTo>
                  <a:cubicBezTo>
                    <a:pt x="9039" y="6780"/>
                    <a:pt x="9039" y="6780"/>
                    <a:pt x="9062" y="6780"/>
                  </a:cubicBezTo>
                  <a:cubicBezTo>
                    <a:pt x="9130" y="6825"/>
                    <a:pt x="9199" y="6871"/>
                    <a:pt x="9267" y="6917"/>
                  </a:cubicBezTo>
                  <a:lnTo>
                    <a:pt x="9290" y="6917"/>
                  </a:lnTo>
                  <a:cubicBezTo>
                    <a:pt x="9290" y="6917"/>
                    <a:pt x="9290" y="6939"/>
                    <a:pt x="9313" y="6939"/>
                  </a:cubicBezTo>
                  <a:cubicBezTo>
                    <a:pt x="9336" y="6939"/>
                    <a:pt x="9359" y="6962"/>
                    <a:pt x="9381" y="6985"/>
                  </a:cubicBezTo>
                  <a:cubicBezTo>
                    <a:pt x="9404" y="6985"/>
                    <a:pt x="9404" y="7008"/>
                    <a:pt x="9427" y="7008"/>
                  </a:cubicBezTo>
                  <a:cubicBezTo>
                    <a:pt x="9792" y="7236"/>
                    <a:pt x="10180" y="7442"/>
                    <a:pt x="10545" y="7647"/>
                  </a:cubicBezTo>
                  <a:cubicBezTo>
                    <a:pt x="10545" y="7647"/>
                    <a:pt x="10568" y="7670"/>
                    <a:pt x="10568" y="7670"/>
                  </a:cubicBezTo>
                  <a:cubicBezTo>
                    <a:pt x="10842" y="7830"/>
                    <a:pt x="11139" y="7967"/>
                    <a:pt x="11413" y="8126"/>
                  </a:cubicBezTo>
                  <a:cubicBezTo>
                    <a:pt x="11436" y="8126"/>
                    <a:pt x="11436" y="8149"/>
                    <a:pt x="11458" y="8149"/>
                  </a:cubicBezTo>
                  <a:cubicBezTo>
                    <a:pt x="11481" y="8149"/>
                    <a:pt x="11481" y="8149"/>
                    <a:pt x="11481" y="8172"/>
                  </a:cubicBezTo>
                  <a:cubicBezTo>
                    <a:pt x="11527" y="8195"/>
                    <a:pt x="11573" y="8195"/>
                    <a:pt x="11595" y="8218"/>
                  </a:cubicBezTo>
                  <a:cubicBezTo>
                    <a:pt x="11641" y="8241"/>
                    <a:pt x="11687" y="8263"/>
                    <a:pt x="11710" y="8286"/>
                  </a:cubicBezTo>
                  <a:cubicBezTo>
                    <a:pt x="11732" y="8286"/>
                    <a:pt x="11755" y="8309"/>
                    <a:pt x="11755" y="8309"/>
                  </a:cubicBezTo>
                  <a:cubicBezTo>
                    <a:pt x="11778" y="8309"/>
                    <a:pt x="11778" y="8332"/>
                    <a:pt x="11801" y="8332"/>
                  </a:cubicBezTo>
                  <a:cubicBezTo>
                    <a:pt x="11961" y="8423"/>
                    <a:pt x="12120" y="8492"/>
                    <a:pt x="12280" y="8583"/>
                  </a:cubicBezTo>
                  <a:cubicBezTo>
                    <a:pt x="12292" y="8589"/>
                    <a:pt x="12304" y="8591"/>
                    <a:pt x="12318" y="8591"/>
                  </a:cubicBezTo>
                  <a:cubicBezTo>
                    <a:pt x="12357" y="8591"/>
                    <a:pt x="12400" y="8566"/>
                    <a:pt x="12417" y="8514"/>
                  </a:cubicBezTo>
                  <a:cubicBezTo>
                    <a:pt x="12440" y="8469"/>
                    <a:pt x="12417" y="8423"/>
                    <a:pt x="12371" y="8400"/>
                  </a:cubicBezTo>
                  <a:cubicBezTo>
                    <a:pt x="12212" y="8309"/>
                    <a:pt x="12052" y="8241"/>
                    <a:pt x="11892" y="8149"/>
                  </a:cubicBezTo>
                  <a:cubicBezTo>
                    <a:pt x="11846" y="8126"/>
                    <a:pt x="11801" y="8104"/>
                    <a:pt x="11778" y="8104"/>
                  </a:cubicBezTo>
                  <a:cubicBezTo>
                    <a:pt x="11778" y="8104"/>
                    <a:pt x="11778" y="8104"/>
                    <a:pt x="11778" y="8081"/>
                  </a:cubicBezTo>
                  <a:cubicBezTo>
                    <a:pt x="11732" y="8081"/>
                    <a:pt x="11710" y="8058"/>
                    <a:pt x="11664" y="8035"/>
                  </a:cubicBezTo>
                  <a:lnTo>
                    <a:pt x="11641" y="8035"/>
                  </a:lnTo>
                  <a:cubicBezTo>
                    <a:pt x="11595" y="7989"/>
                    <a:pt x="11527" y="7967"/>
                    <a:pt x="11481" y="7944"/>
                  </a:cubicBezTo>
                  <a:cubicBezTo>
                    <a:pt x="11207" y="7807"/>
                    <a:pt x="10956" y="7647"/>
                    <a:pt x="10682" y="7510"/>
                  </a:cubicBezTo>
                  <a:cubicBezTo>
                    <a:pt x="10660" y="7487"/>
                    <a:pt x="10660" y="7487"/>
                    <a:pt x="10637" y="7487"/>
                  </a:cubicBezTo>
                  <a:cubicBezTo>
                    <a:pt x="10249" y="7259"/>
                    <a:pt x="9861" y="7031"/>
                    <a:pt x="9473" y="6803"/>
                  </a:cubicBezTo>
                  <a:lnTo>
                    <a:pt x="9450" y="6803"/>
                  </a:lnTo>
                  <a:lnTo>
                    <a:pt x="9404" y="6757"/>
                  </a:lnTo>
                  <a:lnTo>
                    <a:pt x="9381" y="6757"/>
                  </a:lnTo>
                  <a:cubicBezTo>
                    <a:pt x="9336" y="6711"/>
                    <a:pt x="9267" y="6688"/>
                    <a:pt x="9199" y="6643"/>
                  </a:cubicBezTo>
                  <a:cubicBezTo>
                    <a:pt x="8971" y="6506"/>
                    <a:pt x="8742" y="6369"/>
                    <a:pt x="8537" y="6232"/>
                  </a:cubicBezTo>
                  <a:cubicBezTo>
                    <a:pt x="8537" y="6232"/>
                    <a:pt x="8537" y="6255"/>
                    <a:pt x="8537" y="6255"/>
                  </a:cubicBezTo>
                  <a:cubicBezTo>
                    <a:pt x="8354" y="6118"/>
                    <a:pt x="8149" y="6004"/>
                    <a:pt x="7943" y="5867"/>
                  </a:cubicBezTo>
                  <a:cubicBezTo>
                    <a:pt x="7533" y="5593"/>
                    <a:pt x="7099" y="5319"/>
                    <a:pt x="6688" y="5045"/>
                  </a:cubicBezTo>
                  <a:cubicBezTo>
                    <a:pt x="6323" y="4794"/>
                    <a:pt x="5958" y="4566"/>
                    <a:pt x="5615" y="4315"/>
                  </a:cubicBezTo>
                  <a:cubicBezTo>
                    <a:pt x="5592" y="4292"/>
                    <a:pt x="5592" y="4292"/>
                    <a:pt x="5592" y="4292"/>
                  </a:cubicBezTo>
                  <a:cubicBezTo>
                    <a:pt x="5136" y="3972"/>
                    <a:pt x="4702" y="3653"/>
                    <a:pt x="4268" y="3333"/>
                  </a:cubicBezTo>
                  <a:cubicBezTo>
                    <a:pt x="3972" y="3105"/>
                    <a:pt x="3675" y="2877"/>
                    <a:pt x="3355" y="2648"/>
                  </a:cubicBezTo>
                  <a:cubicBezTo>
                    <a:pt x="3241" y="2557"/>
                    <a:pt x="3127" y="2466"/>
                    <a:pt x="2990" y="2374"/>
                  </a:cubicBezTo>
                  <a:cubicBezTo>
                    <a:pt x="2602" y="2055"/>
                    <a:pt x="2214" y="1758"/>
                    <a:pt x="1826" y="1439"/>
                  </a:cubicBezTo>
                  <a:cubicBezTo>
                    <a:pt x="1826" y="1439"/>
                    <a:pt x="1826" y="1439"/>
                    <a:pt x="1826" y="1416"/>
                  </a:cubicBezTo>
                  <a:cubicBezTo>
                    <a:pt x="1529" y="1188"/>
                    <a:pt x="1233" y="936"/>
                    <a:pt x="936" y="685"/>
                  </a:cubicBezTo>
                  <a:cubicBezTo>
                    <a:pt x="868" y="617"/>
                    <a:pt x="799" y="571"/>
                    <a:pt x="753" y="526"/>
                  </a:cubicBezTo>
                  <a:cubicBezTo>
                    <a:pt x="731" y="526"/>
                    <a:pt x="731" y="503"/>
                    <a:pt x="708" y="503"/>
                  </a:cubicBezTo>
                  <a:cubicBezTo>
                    <a:pt x="525" y="343"/>
                    <a:pt x="343" y="183"/>
                    <a:pt x="160" y="23"/>
                  </a:cubicBezTo>
                  <a:cubicBezTo>
                    <a:pt x="160" y="1"/>
                    <a:pt x="137"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9"/>
            <p:cNvSpPr/>
            <p:nvPr/>
          </p:nvSpPr>
          <p:spPr>
            <a:xfrm>
              <a:off x="6514500" y="2091975"/>
              <a:ext cx="325850" cy="230800"/>
            </a:xfrm>
            <a:custGeom>
              <a:avLst/>
              <a:gdLst/>
              <a:ahLst/>
              <a:cxnLst/>
              <a:rect l="l" t="t" r="r" b="b"/>
              <a:pathLst>
                <a:path w="13034" h="9232" extrusionOk="0">
                  <a:moveTo>
                    <a:pt x="92" y="1"/>
                  </a:moveTo>
                  <a:cubicBezTo>
                    <a:pt x="69" y="1"/>
                    <a:pt x="46" y="24"/>
                    <a:pt x="23" y="47"/>
                  </a:cubicBezTo>
                  <a:cubicBezTo>
                    <a:pt x="1" y="92"/>
                    <a:pt x="1" y="138"/>
                    <a:pt x="46" y="184"/>
                  </a:cubicBezTo>
                  <a:cubicBezTo>
                    <a:pt x="1598" y="1599"/>
                    <a:pt x="3219" y="2945"/>
                    <a:pt x="4931" y="4201"/>
                  </a:cubicBezTo>
                  <a:cubicBezTo>
                    <a:pt x="4931" y="4201"/>
                    <a:pt x="4931" y="4224"/>
                    <a:pt x="4931" y="4224"/>
                  </a:cubicBezTo>
                  <a:cubicBezTo>
                    <a:pt x="6506" y="5388"/>
                    <a:pt x="8149" y="6506"/>
                    <a:pt x="9838" y="7510"/>
                  </a:cubicBezTo>
                  <a:cubicBezTo>
                    <a:pt x="9838" y="7533"/>
                    <a:pt x="9838" y="7533"/>
                    <a:pt x="9861" y="7533"/>
                  </a:cubicBezTo>
                  <a:cubicBezTo>
                    <a:pt x="9861" y="7533"/>
                    <a:pt x="9884" y="7533"/>
                    <a:pt x="9884" y="7556"/>
                  </a:cubicBezTo>
                  <a:cubicBezTo>
                    <a:pt x="10295" y="7784"/>
                    <a:pt x="10683" y="8013"/>
                    <a:pt x="11094" y="8264"/>
                  </a:cubicBezTo>
                  <a:lnTo>
                    <a:pt x="11116" y="8264"/>
                  </a:lnTo>
                  <a:cubicBezTo>
                    <a:pt x="11139" y="8264"/>
                    <a:pt x="11139" y="8286"/>
                    <a:pt x="11139" y="8286"/>
                  </a:cubicBezTo>
                  <a:lnTo>
                    <a:pt x="11162" y="8286"/>
                  </a:lnTo>
                  <a:cubicBezTo>
                    <a:pt x="11231" y="8332"/>
                    <a:pt x="11276" y="8355"/>
                    <a:pt x="11345" y="8401"/>
                  </a:cubicBezTo>
                  <a:cubicBezTo>
                    <a:pt x="11368" y="8401"/>
                    <a:pt x="11390" y="8423"/>
                    <a:pt x="11436" y="8446"/>
                  </a:cubicBezTo>
                  <a:cubicBezTo>
                    <a:pt x="11459" y="8446"/>
                    <a:pt x="11459" y="8469"/>
                    <a:pt x="11482" y="8469"/>
                  </a:cubicBezTo>
                  <a:cubicBezTo>
                    <a:pt x="11733" y="8606"/>
                    <a:pt x="11961" y="8743"/>
                    <a:pt x="12212" y="8857"/>
                  </a:cubicBezTo>
                  <a:cubicBezTo>
                    <a:pt x="12212" y="8857"/>
                    <a:pt x="12212" y="8857"/>
                    <a:pt x="12212" y="8880"/>
                  </a:cubicBezTo>
                  <a:cubicBezTo>
                    <a:pt x="12235" y="8880"/>
                    <a:pt x="12258" y="8880"/>
                    <a:pt x="12258" y="8903"/>
                  </a:cubicBezTo>
                  <a:cubicBezTo>
                    <a:pt x="12303" y="8926"/>
                    <a:pt x="12326" y="8926"/>
                    <a:pt x="12372" y="8948"/>
                  </a:cubicBezTo>
                  <a:lnTo>
                    <a:pt x="12418" y="8971"/>
                  </a:lnTo>
                  <a:cubicBezTo>
                    <a:pt x="12418" y="8994"/>
                    <a:pt x="12440" y="8994"/>
                    <a:pt x="12440" y="8994"/>
                  </a:cubicBezTo>
                  <a:lnTo>
                    <a:pt x="12486" y="9017"/>
                  </a:lnTo>
                  <a:cubicBezTo>
                    <a:pt x="12509" y="9017"/>
                    <a:pt x="12509" y="9040"/>
                    <a:pt x="12532" y="9040"/>
                  </a:cubicBezTo>
                  <a:cubicBezTo>
                    <a:pt x="12554" y="9040"/>
                    <a:pt x="12577" y="9063"/>
                    <a:pt x="12600" y="9085"/>
                  </a:cubicBezTo>
                  <a:lnTo>
                    <a:pt x="12623" y="9085"/>
                  </a:lnTo>
                  <a:cubicBezTo>
                    <a:pt x="12646" y="9085"/>
                    <a:pt x="12646" y="9085"/>
                    <a:pt x="12646" y="9108"/>
                  </a:cubicBezTo>
                  <a:cubicBezTo>
                    <a:pt x="12669" y="9108"/>
                    <a:pt x="12691" y="9131"/>
                    <a:pt x="12714" y="9131"/>
                  </a:cubicBezTo>
                  <a:cubicBezTo>
                    <a:pt x="12783" y="9154"/>
                    <a:pt x="12828" y="9199"/>
                    <a:pt x="12897" y="9222"/>
                  </a:cubicBezTo>
                  <a:cubicBezTo>
                    <a:pt x="12909" y="9228"/>
                    <a:pt x="12921" y="9231"/>
                    <a:pt x="12933" y="9231"/>
                  </a:cubicBezTo>
                  <a:cubicBezTo>
                    <a:pt x="12965" y="9231"/>
                    <a:pt x="12994" y="9210"/>
                    <a:pt x="13011" y="9177"/>
                  </a:cubicBezTo>
                  <a:cubicBezTo>
                    <a:pt x="13034" y="9131"/>
                    <a:pt x="13011" y="9063"/>
                    <a:pt x="12965" y="9040"/>
                  </a:cubicBezTo>
                  <a:cubicBezTo>
                    <a:pt x="12920" y="9017"/>
                    <a:pt x="12851" y="8994"/>
                    <a:pt x="12806" y="8971"/>
                  </a:cubicBezTo>
                  <a:cubicBezTo>
                    <a:pt x="12783" y="8948"/>
                    <a:pt x="12737" y="8926"/>
                    <a:pt x="12714" y="8926"/>
                  </a:cubicBezTo>
                  <a:cubicBezTo>
                    <a:pt x="12714" y="8903"/>
                    <a:pt x="12714" y="8903"/>
                    <a:pt x="12691" y="8903"/>
                  </a:cubicBezTo>
                  <a:cubicBezTo>
                    <a:pt x="12646" y="8880"/>
                    <a:pt x="12577" y="8857"/>
                    <a:pt x="12532" y="8811"/>
                  </a:cubicBezTo>
                  <a:lnTo>
                    <a:pt x="12509" y="8811"/>
                  </a:lnTo>
                  <a:cubicBezTo>
                    <a:pt x="12440" y="8766"/>
                    <a:pt x="12349" y="8720"/>
                    <a:pt x="12281" y="8675"/>
                  </a:cubicBezTo>
                  <a:cubicBezTo>
                    <a:pt x="12029" y="8560"/>
                    <a:pt x="11801" y="8423"/>
                    <a:pt x="11573" y="8309"/>
                  </a:cubicBezTo>
                  <a:cubicBezTo>
                    <a:pt x="11573" y="8309"/>
                    <a:pt x="11573" y="8309"/>
                    <a:pt x="11573" y="8286"/>
                  </a:cubicBezTo>
                  <a:cubicBezTo>
                    <a:pt x="11527" y="8264"/>
                    <a:pt x="11482" y="8241"/>
                    <a:pt x="11436" y="8218"/>
                  </a:cubicBezTo>
                  <a:cubicBezTo>
                    <a:pt x="11413" y="8218"/>
                    <a:pt x="11390" y="8195"/>
                    <a:pt x="11390" y="8195"/>
                  </a:cubicBezTo>
                  <a:cubicBezTo>
                    <a:pt x="11368" y="8172"/>
                    <a:pt x="11345" y="8172"/>
                    <a:pt x="11322" y="8150"/>
                  </a:cubicBezTo>
                  <a:lnTo>
                    <a:pt x="11276" y="8127"/>
                  </a:lnTo>
                  <a:cubicBezTo>
                    <a:pt x="11253" y="8127"/>
                    <a:pt x="11231" y="8104"/>
                    <a:pt x="11208" y="8081"/>
                  </a:cubicBezTo>
                  <a:lnTo>
                    <a:pt x="11185" y="8081"/>
                  </a:lnTo>
                  <a:cubicBezTo>
                    <a:pt x="10774" y="7853"/>
                    <a:pt x="10340" y="7602"/>
                    <a:pt x="9930" y="7351"/>
                  </a:cubicBezTo>
                  <a:cubicBezTo>
                    <a:pt x="9747" y="7237"/>
                    <a:pt x="9564" y="7122"/>
                    <a:pt x="9382" y="7008"/>
                  </a:cubicBezTo>
                  <a:cubicBezTo>
                    <a:pt x="7875" y="6095"/>
                    <a:pt x="6437" y="5091"/>
                    <a:pt x="5045" y="4064"/>
                  </a:cubicBezTo>
                  <a:cubicBezTo>
                    <a:pt x="5045" y="4041"/>
                    <a:pt x="5045" y="4041"/>
                    <a:pt x="5045" y="4041"/>
                  </a:cubicBezTo>
                  <a:cubicBezTo>
                    <a:pt x="3356" y="2786"/>
                    <a:pt x="1712" y="1462"/>
                    <a:pt x="160"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9"/>
            <p:cNvSpPr/>
            <p:nvPr/>
          </p:nvSpPr>
          <p:spPr>
            <a:xfrm>
              <a:off x="6387825" y="2090850"/>
              <a:ext cx="130125" cy="250525"/>
            </a:xfrm>
            <a:custGeom>
              <a:avLst/>
              <a:gdLst/>
              <a:ahLst/>
              <a:cxnLst/>
              <a:rect l="l" t="t" r="r" b="b"/>
              <a:pathLst>
                <a:path w="5205" h="10021" extrusionOk="0">
                  <a:moveTo>
                    <a:pt x="5090" y="0"/>
                  </a:moveTo>
                  <a:cubicBezTo>
                    <a:pt x="5090" y="0"/>
                    <a:pt x="5045" y="23"/>
                    <a:pt x="5045" y="23"/>
                  </a:cubicBezTo>
                  <a:cubicBezTo>
                    <a:pt x="4246" y="822"/>
                    <a:pt x="3561" y="1712"/>
                    <a:pt x="2945" y="2648"/>
                  </a:cubicBezTo>
                  <a:cubicBezTo>
                    <a:pt x="2329" y="3584"/>
                    <a:pt x="1781" y="4588"/>
                    <a:pt x="1324" y="5615"/>
                  </a:cubicBezTo>
                  <a:cubicBezTo>
                    <a:pt x="1187" y="5958"/>
                    <a:pt x="1050" y="6300"/>
                    <a:pt x="913" y="6642"/>
                  </a:cubicBezTo>
                  <a:cubicBezTo>
                    <a:pt x="776" y="7008"/>
                    <a:pt x="639" y="7350"/>
                    <a:pt x="502" y="7692"/>
                  </a:cubicBezTo>
                  <a:cubicBezTo>
                    <a:pt x="366" y="8058"/>
                    <a:pt x="251" y="8446"/>
                    <a:pt x="160" y="8811"/>
                  </a:cubicBezTo>
                  <a:cubicBezTo>
                    <a:pt x="69" y="9176"/>
                    <a:pt x="0" y="9541"/>
                    <a:pt x="0" y="9906"/>
                  </a:cubicBezTo>
                  <a:cubicBezTo>
                    <a:pt x="0" y="9929"/>
                    <a:pt x="0" y="9952"/>
                    <a:pt x="23" y="9975"/>
                  </a:cubicBezTo>
                  <a:cubicBezTo>
                    <a:pt x="46" y="9998"/>
                    <a:pt x="69" y="10021"/>
                    <a:pt x="92" y="10021"/>
                  </a:cubicBezTo>
                  <a:cubicBezTo>
                    <a:pt x="114" y="10021"/>
                    <a:pt x="137" y="10021"/>
                    <a:pt x="160" y="9998"/>
                  </a:cubicBezTo>
                  <a:cubicBezTo>
                    <a:pt x="183" y="9975"/>
                    <a:pt x="206" y="9952"/>
                    <a:pt x="206" y="9929"/>
                  </a:cubicBezTo>
                  <a:cubicBezTo>
                    <a:pt x="206" y="9564"/>
                    <a:pt x="251" y="9199"/>
                    <a:pt x="343" y="8856"/>
                  </a:cubicBezTo>
                  <a:cubicBezTo>
                    <a:pt x="343" y="8856"/>
                    <a:pt x="343" y="8856"/>
                    <a:pt x="343" y="8834"/>
                  </a:cubicBezTo>
                  <a:cubicBezTo>
                    <a:pt x="457" y="8423"/>
                    <a:pt x="594" y="7989"/>
                    <a:pt x="754" y="7578"/>
                  </a:cubicBezTo>
                  <a:cubicBezTo>
                    <a:pt x="845" y="7373"/>
                    <a:pt x="913" y="7190"/>
                    <a:pt x="1005" y="6985"/>
                  </a:cubicBezTo>
                  <a:cubicBezTo>
                    <a:pt x="1073" y="6779"/>
                    <a:pt x="1142" y="6574"/>
                    <a:pt x="1233" y="6369"/>
                  </a:cubicBezTo>
                  <a:cubicBezTo>
                    <a:pt x="1575" y="5524"/>
                    <a:pt x="1963" y="4702"/>
                    <a:pt x="2397" y="3903"/>
                  </a:cubicBezTo>
                  <a:cubicBezTo>
                    <a:pt x="2397" y="3903"/>
                    <a:pt x="2397" y="3926"/>
                    <a:pt x="2397" y="3926"/>
                  </a:cubicBezTo>
                  <a:cubicBezTo>
                    <a:pt x="3127" y="2602"/>
                    <a:pt x="3995" y="1370"/>
                    <a:pt x="5045" y="297"/>
                  </a:cubicBezTo>
                  <a:cubicBezTo>
                    <a:pt x="5090" y="251"/>
                    <a:pt x="5113" y="229"/>
                    <a:pt x="5159" y="183"/>
                  </a:cubicBezTo>
                  <a:cubicBezTo>
                    <a:pt x="5182" y="160"/>
                    <a:pt x="5204" y="137"/>
                    <a:pt x="5204" y="114"/>
                  </a:cubicBezTo>
                  <a:cubicBezTo>
                    <a:pt x="5204" y="92"/>
                    <a:pt x="5182" y="69"/>
                    <a:pt x="5182" y="46"/>
                  </a:cubicBezTo>
                  <a:cubicBezTo>
                    <a:pt x="5159" y="23"/>
                    <a:pt x="5136" y="23"/>
                    <a:pt x="51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9"/>
            <p:cNvSpPr/>
            <p:nvPr/>
          </p:nvSpPr>
          <p:spPr>
            <a:xfrm>
              <a:off x="6695400" y="2320250"/>
              <a:ext cx="144375" cy="232825"/>
            </a:xfrm>
            <a:custGeom>
              <a:avLst/>
              <a:gdLst/>
              <a:ahLst/>
              <a:cxnLst/>
              <a:rect l="l" t="t" r="r" b="b"/>
              <a:pathLst>
                <a:path w="5775" h="9313" extrusionOk="0">
                  <a:moveTo>
                    <a:pt x="4417" y="2833"/>
                  </a:moveTo>
                  <a:cubicBezTo>
                    <a:pt x="4405" y="2839"/>
                    <a:pt x="4405" y="2853"/>
                    <a:pt x="4405" y="2853"/>
                  </a:cubicBezTo>
                  <a:cubicBezTo>
                    <a:pt x="4409" y="2846"/>
                    <a:pt x="4413" y="2840"/>
                    <a:pt x="4417" y="2833"/>
                  </a:cubicBezTo>
                  <a:close/>
                  <a:moveTo>
                    <a:pt x="5684" y="0"/>
                  </a:moveTo>
                  <a:cubicBezTo>
                    <a:pt x="5661" y="0"/>
                    <a:pt x="5661" y="0"/>
                    <a:pt x="5638" y="23"/>
                  </a:cubicBezTo>
                  <a:cubicBezTo>
                    <a:pt x="5615" y="23"/>
                    <a:pt x="5592" y="46"/>
                    <a:pt x="5592" y="68"/>
                  </a:cubicBezTo>
                  <a:cubicBezTo>
                    <a:pt x="5321" y="1043"/>
                    <a:pt x="4914" y="1949"/>
                    <a:pt x="4417" y="2833"/>
                  </a:cubicBezTo>
                  <a:lnTo>
                    <a:pt x="4417" y="2833"/>
                  </a:lnTo>
                  <a:cubicBezTo>
                    <a:pt x="4420" y="2831"/>
                    <a:pt x="4424" y="2830"/>
                    <a:pt x="4428" y="2830"/>
                  </a:cubicBezTo>
                  <a:cubicBezTo>
                    <a:pt x="3858" y="3835"/>
                    <a:pt x="3196" y="4793"/>
                    <a:pt x="2557" y="5729"/>
                  </a:cubicBezTo>
                  <a:cubicBezTo>
                    <a:pt x="2237" y="6186"/>
                    <a:pt x="1895" y="6642"/>
                    <a:pt x="1598" y="7099"/>
                  </a:cubicBezTo>
                  <a:cubicBezTo>
                    <a:pt x="1256" y="7578"/>
                    <a:pt x="913" y="8057"/>
                    <a:pt x="548" y="8514"/>
                  </a:cubicBezTo>
                  <a:cubicBezTo>
                    <a:pt x="388" y="8742"/>
                    <a:pt x="206" y="8948"/>
                    <a:pt x="23" y="9153"/>
                  </a:cubicBezTo>
                  <a:cubicBezTo>
                    <a:pt x="0" y="9176"/>
                    <a:pt x="0" y="9199"/>
                    <a:pt x="0" y="9221"/>
                  </a:cubicBezTo>
                  <a:cubicBezTo>
                    <a:pt x="0" y="9244"/>
                    <a:pt x="23" y="9267"/>
                    <a:pt x="23" y="9290"/>
                  </a:cubicBezTo>
                  <a:cubicBezTo>
                    <a:pt x="46" y="9313"/>
                    <a:pt x="69" y="9313"/>
                    <a:pt x="114" y="9313"/>
                  </a:cubicBezTo>
                  <a:cubicBezTo>
                    <a:pt x="137" y="9313"/>
                    <a:pt x="160" y="9290"/>
                    <a:pt x="160" y="9267"/>
                  </a:cubicBezTo>
                  <a:cubicBezTo>
                    <a:pt x="571" y="8833"/>
                    <a:pt x="913" y="8377"/>
                    <a:pt x="1256" y="7898"/>
                  </a:cubicBezTo>
                  <a:cubicBezTo>
                    <a:pt x="1438" y="7669"/>
                    <a:pt x="1598" y="7418"/>
                    <a:pt x="1758" y="7190"/>
                  </a:cubicBezTo>
                  <a:cubicBezTo>
                    <a:pt x="1917" y="6962"/>
                    <a:pt x="2077" y="6733"/>
                    <a:pt x="2237" y="6505"/>
                  </a:cubicBezTo>
                  <a:cubicBezTo>
                    <a:pt x="2899" y="5569"/>
                    <a:pt x="3561" y="4634"/>
                    <a:pt x="4154" y="3675"/>
                  </a:cubicBezTo>
                  <a:cubicBezTo>
                    <a:pt x="4497" y="3104"/>
                    <a:pt x="4816" y="2534"/>
                    <a:pt x="5090" y="1940"/>
                  </a:cubicBezTo>
                  <a:cubicBezTo>
                    <a:pt x="5364" y="1370"/>
                    <a:pt x="5592" y="753"/>
                    <a:pt x="5775" y="137"/>
                  </a:cubicBezTo>
                  <a:cubicBezTo>
                    <a:pt x="5775" y="114"/>
                    <a:pt x="5775" y="91"/>
                    <a:pt x="5775" y="68"/>
                  </a:cubicBezTo>
                  <a:cubicBezTo>
                    <a:pt x="5752" y="46"/>
                    <a:pt x="5729" y="23"/>
                    <a:pt x="57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9"/>
            <p:cNvSpPr/>
            <p:nvPr/>
          </p:nvSpPr>
          <p:spPr>
            <a:xfrm>
              <a:off x="6843175" y="1766150"/>
              <a:ext cx="271650" cy="227150"/>
            </a:xfrm>
            <a:custGeom>
              <a:avLst/>
              <a:gdLst/>
              <a:ahLst/>
              <a:cxnLst/>
              <a:rect l="l" t="t" r="r" b="b"/>
              <a:pathLst>
                <a:path w="10866" h="9086" extrusionOk="0">
                  <a:moveTo>
                    <a:pt x="4657" y="1"/>
                  </a:moveTo>
                  <a:cubicBezTo>
                    <a:pt x="4224" y="1"/>
                    <a:pt x="3790" y="46"/>
                    <a:pt x="3356" y="160"/>
                  </a:cubicBezTo>
                  <a:cubicBezTo>
                    <a:pt x="2968" y="252"/>
                    <a:pt x="2557" y="389"/>
                    <a:pt x="2192" y="594"/>
                  </a:cubicBezTo>
                  <a:cubicBezTo>
                    <a:pt x="1804" y="800"/>
                    <a:pt x="1462" y="1051"/>
                    <a:pt x="1142" y="1325"/>
                  </a:cubicBezTo>
                  <a:cubicBezTo>
                    <a:pt x="914" y="1553"/>
                    <a:pt x="686" y="1781"/>
                    <a:pt x="480" y="2032"/>
                  </a:cubicBezTo>
                  <a:cubicBezTo>
                    <a:pt x="298" y="2260"/>
                    <a:pt x="138" y="2511"/>
                    <a:pt x="1" y="2763"/>
                  </a:cubicBezTo>
                  <a:lnTo>
                    <a:pt x="115" y="2763"/>
                  </a:lnTo>
                  <a:cubicBezTo>
                    <a:pt x="115" y="2740"/>
                    <a:pt x="138" y="2740"/>
                    <a:pt x="138" y="2740"/>
                  </a:cubicBezTo>
                  <a:lnTo>
                    <a:pt x="229" y="2740"/>
                  </a:lnTo>
                  <a:cubicBezTo>
                    <a:pt x="480" y="2329"/>
                    <a:pt x="777" y="1941"/>
                    <a:pt x="1119" y="1598"/>
                  </a:cubicBezTo>
                  <a:lnTo>
                    <a:pt x="1142" y="1598"/>
                  </a:lnTo>
                  <a:cubicBezTo>
                    <a:pt x="1462" y="1302"/>
                    <a:pt x="1804" y="1028"/>
                    <a:pt x="2192" y="822"/>
                  </a:cubicBezTo>
                  <a:cubicBezTo>
                    <a:pt x="2557" y="617"/>
                    <a:pt x="2968" y="457"/>
                    <a:pt x="3379" y="343"/>
                  </a:cubicBezTo>
                  <a:cubicBezTo>
                    <a:pt x="3809" y="253"/>
                    <a:pt x="4261" y="207"/>
                    <a:pt x="4713" y="206"/>
                  </a:cubicBezTo>
                  <a:lnTo>
                    <a:pt x="4713" y="206"/>
                  </a:lnTo>
                  <a:cubicBezTo>
                    <a:pt x="5258" y="207"/>
                    <a:pt x="5802" y="298"/>
                    <a:pt x="6324" y="434"/>
                  </a:cubicBezTo>
                  <a:cubicBezTo>
                    <a:pt x="6689" y="526"/>
                    <a:pt x="7031" y="663"/>
                    <a:pt x="7374" y="800"/>
                  </a:cubicBezTo>
                  <a:cubicBezTo>
                    <a:pt x="7739" y="959"/>
                    <a:pt x="8081" y="1165"/>
                    <a:pt x="8423" y="1347"/>
                  </a:cubicBezTo>
                  <a:lnTo>
                    <a:pt x="8401" y="1347"/>
                  </a:lnTo>
                  <a:cubicBezTo>
                    <a:pt x="8880" y="1621"/>
                    <a:pt x="9314" y="1941"/>
                    <a:pt x="9702" y="2329"/>
                  </a:cubicBezTo>
                  <a:cubicBezTo>
                    <a:pt x="9930" y="2557"/>
                    <a:pt x="10113" y="2808"/>
                    <a:pt x="10272" y="3082"/>
                  </a:cubicBezTo>
                  <a:cubicBezTo>
                    <a:pt x="10272" y="3105"/>
                    <a:pt x="10272" y="3105"/>
                    <a:pt x="10272" y="3105"/>
                  </a:cubicBezTo>
                  <a:cubicBezTo>
                    <a:pt x="10386" y="3333"/>
                    <a:pt x="10501" y="3561"/>
                    <a:pt x="10546" y="3813"/>
                  </a:cubicBezTo>
                  <a:cubicBezTo>
                    <a:pt x="10636" y="4128"/>
                    <a:pt x="10660" y="4488"/>
                    <a:pt x="10660" y="4826"/>
                  </a:cubicBezTo>
                  <a:lnTo>
                    <a:pt x="10660" y="4826"/>
                  </a:lnTo>
                  <a:cubicBezTo>
                    <a:pt x="10659" y="5302"/>
                    <a:pt x="10568" y="5779"/>
                    <a:pt x="10455" y="6255"/>
                  </a:cubicBezTo>
                  <a:cubicBezTo>
                    <a:pt x="10364" y="6574"/>
                    <a:pt x="10227" y="6917"/>
                    <a:pt x="10090" y="7236"/>
                  </a:cubicBezTo>
                  <a:cubicBezTo>
                    <a:pt x="9953" y="7556"/>
                    <a:pt x="9770" y="7898"/>
                    <a:pt x="9588" y="8218"/>
                  </a:cubicBezTo>
                  <a:lnTo>
                    <a:pt x="9610" y="8195"/>
                  </a:lnTo>
                  <a:lnTo>
                    <a:pt x="9610" y="8195"/>
                  </a:lnTo>
                  <a:cubicBezTo>
                    <a:pt x="9451" y="8423"/>
                    <a:pt x="9314" y="8651"/>
                    <a:pt x="9154" y="8857"/>
                  </a:cubicBezTo>
                  <a:cubicBezTo>
                    <a:pt x="9200" y="8948"/>
                    <a:pt x="9222" y="9017"/>
                    <a:pt x="9245" y="9085"/>
                  </a:cubicBezTo>
                  <a:cubicBezTo>
                    <a:pt x="9519" y="8697"/>
                    <a:pt x="9770" y="8286"/>
                    <a:pt x="9998" y="7875"/>
                  </a:cubicBezTo>
                  <a:cubicBezTo>
                    <a:pt x="10272" y="7373"/>
                    <a:pt x="10478" y="6848"/>
                    <a:pt x="10638" y="6300"/>
                  </a:cubicBezTo>
                  <a:cubicBezTo>
                    <a:pt x="10706" y="6027"/>
                    <a:pt x="10774" y="5753"/>
                    <a:pt x="10797" y="5479"/>
                  </a:cubicBezTo>
                  <a:cubicBezTo>
                    <a:pt x="10843" y="5205"/>
                    <a:pt x="10866" y="4908"/>
                    <a:pt x="10843" y="4634"/>
                  </a:cubicBezTo>
                  <a:cubicBezTo>
                    <a:pt x="10843" y="4360"/>
                    <a:pt x="10820" y="4086"/>
                    <a:pt x="10752" y="3835"/>
                  </a:cubicBezTo>
                  <a:cubicBezTo>
                    <a:pt x="10706" y="3607"/>
                    <a:pt x="10615" y="3379"/>
                    <a:pt x="10523" y="3151"/>
                  </a:cubicBezTo>
                  <a:cubicBezTo>
                    <a:pt x="10113" y="2306"/>
                    <a:pt x="9359" y="1690"/>
                    <a:pt x="8560" y="1210"/>
                  </a:cubicBezTo>
                  <a:cubicBezTo>
                    <a:pt x="8127" y="959"/>
                    <a:pt x="7716" y="731"/>
                    <a:pt x="7259" y="549"/>
                  </a:cubicBezTo>
                  <a:cubicBezTo>
                    <a:pt x="6826" y="366"/>
                    <a:pt x="6392" y="229"/>
                    <a:pt x="5936" y="138"/>
                  </a:cubicBezTo>
                  <a:cubicBezTo>
                    <a:pt x="5525" y="46"/>
                    <a:pt x="5091" y="1"/>
                    <a:pt x="46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9"/>
            <p:cNvSpPr/>
            <p:nvPr/>
          </p:nvSpPr>
          <p:spPr>
            <a:xfrm>
              <a:off x="6871150" y="1806100"/>
              <a:ext cx="25" cy="600"/>
            </a:xfrm>
            <a:custGeom>
              <a:avLst/>
              <a:gdLst/>
              <a:ahLst/>
              <a:cxnLst/>
              <a:rect l="l" t="t" r="r" b="b"/>
              <a:pathLst>
                <a:path w="1" h="24" extrusionOk="0">
                  <a:moveTo>
                    <a:pt x="0" y="0"/>
                  </a:moveTo>
                  <a:lnTo>
                    <a:pt x="0" y="23"/>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9"/>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9"/>
            <p:cNvSpPr/>
            <p:nvPr/>
          </p:nvSpPr>
          <p:spPr>
            <a:xfrm>
              <a:off x="6871150" y="1806100"/>
              <a:ext cx="600" cy="25"/>
            </a:xfrm>
            <a:custGeom>
              <a:avLst/>
              <a:gdLst/>
              <a:ahLst/>
              <a:cxnLst/>
              <a:rect l="l" t="t" r="r" b="b"/>
              <a:pathLst>
                <a:path w="24" h="1" extrusionOk="0">
                  <a:moveTo>
                    <a:pt x="23"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9"/>
            <p:cNvSpPr/>
            <p:nvPr/>
          </p:nvSpPr>
          <p:spPr>
            <a:xfrm>
              <a:off x="7099975" y="1843200"/>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9"/>
            <p:cNvSpPr/>
            <p:nvPr/>
          </p:nvSpPr>
          <p:spPr>
            <a:xfrm>
              <a:off x="6882550" y="1796975"/>
              <a:ext cx="196900" cy="162650"/>
            </a:xfrm>
            <a:custGeom>
              <a:avLst/>
              <a:gdLst/>
              <a:ahLst/>
              <a:cxnLst/>
              <a:rect l="l" t="t" r="r" b="b"/>
              <a:pathLst>
                <a:path w="7876" h="6506" extrusionOk="0">
                  <a:moveTo>
                    <a:pt x="7493" y="4863"/>
                  </a:moveTo>
                  <a:cubicBezTo>
                    <a:pt x="7488" y="4865"/>
                    <a:pt x="7488" y="4870"/>
                    <a:pt x="7488" y="4885"/>
                  </a:cubicBezTo>
                  <a:cubicBezTo>
                    <a:pt x="7489" y="4878"/>
                    <a:pt x="7491" y="4870"/>
                    <a:pt x="7493" y="4863"/>
                  </a:cubicBezTo>
                  <a:close/>
                  <a:moveTo>
                    <a:pt x="3653" y="0"/>
                  </a:moveTo>
                  <a:cubicBezTo>
                    <a:pt x="3333" y="0"/>
                    <a:pt x="3037" y="23"/>
                    <a:pt x="2740" y="92"/>
                  </a:cubicBezTo>
                  <a:cubicBezTo>
                    <a:pt x="2192" y="206"/>
                    <a:pt x="1644" y="434"/>
                    <a:pt x="1165" y="731"/>
                  </a:cubicBezTo>
                  <a:cubicBezTo>
                    <a:pt x="731" y="1027"/>
                    <a:pt x="343" y="1370"/>
                    <a:pt x="1" y="1781"/>
                  </a:cubicBezTo>
                  <a:cubicBezTo>
                    <a:pt x="47" y="1803"/>
                    <a:pt x="92" y="1803"/>
                    <a:pt x="138" y="1826"/>
                  </a:cubicBezTo>
                  <a:cubicBezTo>
                    <a:pt x="161" y="1826"/>
                    <a:pt x="183" y="1849"/>
                    <a:pt x="206" y="1849"/>
                  </a:cubicBezTo>
                  <a:cubicBezTo>
                    <a:pt x="320" y="1712"/>
                    <a:pt x="435" y="1598"/>
                    <a:pt x="572" y="1461"/>
                  </a:cubicBezTo>
                  <a:cubicBezTo>
                    <a:pt x="868" y="1164"/>
                    <a:pt x="1188" y="936"/>
                    <a:pt x="1553" y="731"/>
                  </a:cubicBezTo>
                  <a:lnTo>
                    <a:pt x="1576" y="731"/>
                  </a:lnTo>
                  <a:cubicBezTo>
                    <a:pt x="1895" y="548"/>
                    <a:pt x="2238" y="411"/>
                    <a:pt x="2603" y="320"/>
                  </a:cubicBezTo>
                  <a:cubicBezTo>
                    <a:pt x="2964" y="230"/>
                    <a:pt x="3325" y="184"/>
                    <a:pt x="3686" y="183"/>
                  </a:cubicBezTo>
                  <a:lnTo>
                    <a:pt x="3686" y="183"/>
                  </a:lnTo>
                  <a:cubicBezTo>
                    <a:pt x="4047" y="184"/>
                    <a:pt x="4387" y="252"/>
                    <a:pt x="4726" y="343"/>
                  </a:cubicBezTo>
                  <a:cubicBezTo>
                    <a:pt x="5091" y="434"/>
                    <a:pt x="5410" y="571"/>
                    <a:pt x="5730" y="753"/>
                  </a:cubicBezTo>
                  <a:cubicBezTo>
                    <a:pt x="6050" y="959"/>
                    <a:pt x="6369" y="1187"/>
                    <a:pt x="6620" y="1484"/>
                  </a:cubicBezTo>
                  <a:lnTo>
                    <a:pt x="6620" y="1461"/>
                  </a:lnTo>
                  <a:cubicBezTo>
                    <a:pt x="6871" y="1712"/>
                    <a:pt x="7077" y="1986"/>
                    <a:pt x="7259" y="2306"/>
                  </a:cubicBezTo>
                  <a:cubicBezTo>
                    <a:pt x="7396" y="2534"/>
                    <a:pt x="7488" y="2785"/>
                    <a:pt x="7556" y="3036"/>
                  </a:cubicBezTo>
                  <a:cubicBezTo>
                    <a:pt x="7556" y="3036"/>
                    <a:pt x="7556" y="3059"/>
                    <a:pt x="7556" y="3059"/>
                  </a:cubicBezTo>
                  <a:cubicBezTo>
                    <a:pt x="7623" y="3306"/>
                    <a:pt x="7647" y="3575"/>
                    <a:pt x="7647" y="3844"/>
                  </a:cubicBezTo>
                  <a:lnTo>
                    <a:pt x="7647" y="3844"/>
                  </a:lnTo>
                  <a:cubicBezTo>
                    <a:pt x="7646" y="4177"/>
                    <a:pt x="7581" y="4530"/>
                    <a:pt x="7493" y="4863"/>
                  </a:cubicBezTo>
                  <a:lnTo>
                    <a:pt x="7493" y="4863"/>
                  </a:lnTo>
                  <a:cubicBezTo>
                    <a:pt x="7497" y="4862"/>
                    <a:pt x="7502" y="4862"/>
                    <a:pt x="7510" y="4862"/>
                  </a:cubicBezTo>
                  <a:cubicBezTo>
                    <a:pt x="7351" y="5364"/>
                    <a:pt x="7122" y="5866"/>
                    <a:pt x="6848" y="6323"/>
                  </a:cubicBezTo>
                  <a:cubicBezTo>
                    <a:pt x="6848" y="6323"/>
                    <a:pt x="6852" y="6323"/>
                    <a:pt x="6855" y="6322"/>
                  </a:cubicBezTo>
                  <a:lnTo>
                    <a:pt x="6855" y="6322"/>
                  </a:lnTo>
                  <a:cubicBezTo>
                    <a:pt x="6848" y="6335"/>
                    <a:pt x="6848" y="6346"/>
                    <a:pt x="6848" y="6346"/>
                  </a:cubicBezTo>
                  <a:cubicBezTo>
                    <a:pt x="6871" y="6391"/>
                    <a:pt x="6894" y="6414"/>
                    <a:pt x="6917" y="6460"/>
                  </a:cubicBezTo>
                  <a:cubicBezTo>
                    <a:pt x="6940" y="6483"/>
                    <a:pt x="6963" y="6483"/>
                    <a:pt x="6963" y="6505"/>
                  </a:cubicBezTo>
                  <a:cubicBezTo>
                    <a:pt x="7031" y="6391"/>
                    <a:pt x="7122" y="6254"/>
                    <a:pt x="7191" y="6140"/>
                  </a:cubicBezTo>
                  <a:cubicBezTo>
                    <a:pt x="7419" y="5684"/>
                    <a:pt x="7625" y="5227"/>
                    <a:pt x="7739" y="4725"/>
                  </a:cubicBezTo>
                  <a:cubicBezTo>
                    <a:pt x="7853" y="4246"/>
                    <a:pt x="7876" y="3766"/>
                    <a:pt x="7807" y="3287"/>
                  </a:cubicBezTo>
                  <a:cubicBezTo>
                    <a:pt x="7761" y="3036"/>
                    <a:pt x="7693" y="2785"/>
                    <a:pt x="7602" y="2557"/>
                  </a:cubicBezTo>
                  <a:cubicBezTo>
                    <a:pt x="7510" y="2328"/>
                    <a:pt x="7373" y="2100"/>
                    <a:pt x="7214" y="1872"/>
                  </a:cubicBezTo>
                  <a:cubicBezTo>
                    <a:pt x="7077" y="1667"/>
                    <a:pt x="6917" y="1484"/>
                    <a:pt x="6757" y="1324"/>
                  </a:cubicBezTo>
                  <a:cubicBezTo>
                    <a:pt x="6597" y="1164"/>
                    <a:pt x="6438" y="1005"/>
                    <a:pt x="6255" y="868"/>
                  </a:cubicBezTo>
                  <a:cubicBezTo>
                    <a:pt x="5913" y="617"/>
                    <a:pt x="5547" y="411"/>
                    <a:pt x="5137" y="274"/>
                  </a:cubicBezTo>
                  <a:cubicBezTo>
                    <a:pt x="4657" y="92"/>
                    <a:pt x="4155" y="0"/>
                    <a:pt x="36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9"/>
            <p:cNvSpPr/>
            <p:nvPr/>
          </p:nvSpPr>
          <p:spPr>
            <a:xfrm>
              <a:off x="6921350" y="1815225"/>
              <a:ext cx="25" cy="25"/>
            </a:xfrm>
            <a:custGeom>
              <a:avLst/>
              <a:gdLst/>
              <a:ahLst/>
              <a:cxnLst/>
              <a:rect l="l" t="t" r="r" b="b"/>
              <a:pathLst>
                <a:path w="1" h="1" extrusionOk="0">
                  <a:moveTo>
                    <a:pt x="1" y="1"/>
                  </a:moveTo>
                  <a:cubicBezTo>
                    <a:pt x="1" y="1"/>
                    <a:pt x="1" y="1"/>
                    <a:pt x="1" y="1"/>
                  </a:cubicBezTo>
                  <a:lnTo>
                    <a:pt x="1" y="1"/>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9"/>
            <p:cNvSpPr/>
            <p:nvPr/>
          </p:nvSpPr>
          <p:spPr>
            <a:xfrm>
              <a:off x="6896825" y="1833500"/>
              <a:ext cx="25" cy="25"/>
            </a:xfrm>
            <a:custGeom>
              <a:avLst/>
              <a:gdLst/>
              <a:ahLst/>
              <a:cxnLst/>
              <a:rect l="l" t="t" r="r" b="b"/>
              <a:pathLst>
                <a:path w="1" h="1" extrusionOk="0">
                  <a:moveTo>
                    <a:pt x="1" y="0"/>
                  </a:moveTo>
                  <a:lnTo>
                    <a:pt x="1" y="0"/>
                  </a:lnTo>
                  <a:cubicBezTo>
                    <a:pt x="1" y="0"/>
                    <a:pt x="1" y="0"/>
                    <a:pt x="1" y="0"/>
                  </a:cubicBezTo>
                  <a:cubicBezTo>
                    <a:pt x="1" y="0"/>
                    <a:pt x="1" y="0"/>
                    <a:pt x="1"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9"/>
            <p:cNvSpPr/>
            <p:nvPr/>
          </p:nvSpPr>
          <p:spPr>
            <a:xfrm>
              <a:off x="6896250" y="1833500"/>
              <a:ext cx="600" cy="25"/>
            </a:xfrm>
            <a:custGeom>
              <a:avLst/>
              <a:gdLst/>
              <a:ahLst/>
              <a:cxnLst/>
              <a:rect l="l" t="t" r="r" b="b"/>
              <a:pathLst>
                <a:path w="24" h="1" extrusionOk="0">
                  <a:moveTo>
                    <a:pt x="24" y="0"/>
                  </a:moveTo>
                  <a:lnTo>
                    <a:pt x="1"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9"/>
            <p:cNvSpPr/>
            <p:nvPr/>
          </p:nvSpPr>
          <p:spPr>
            <a:xfrm>
              <a:off x="6888275" y="1987000"/>
              <a:ext cx="265350" cy="591750"/>
            </a:xfrm>
            <a:custGeom>
              <a:avLst/>
              <a:gdLst/>
              <a:ahLst/>
              <a:cxnLst/>
              <a:rect l="l" t="t" r="r" b="b"/>
              <a:pathLst>
                <a:path w="10614" h="23670" extrusionOk="0">
                  <a:moveTo>
                    <a:pt x="7601" y="0"/>
                  </a:moveTo>
                  <a:cubicBezTo>
                    <a:pt x="7555" y="0"/>
                    <a:pt x="7510" y="23"/>
                    <a:pt x="7510" y="69"/>
                  </a:cubicBezTo>
                  <a:cubicBezTo>
                    <a:pt x="7487" y="114"/>
                    <a:pt x="7510" y="160"/>
                    <a:pt x="7555" y="183"/>
                  </a:cubicBezTo>
                  <a:cubicBezTo>
                    <a:pt x="7669" y="228"/>
                    <a:pt x="7784" y="297"/>
                    <a:pt x="7898" y="342"/>
                  </a:cubicBezTo>
                  <a:cubicBezTo>
                    <a:pt x="8194" y="502"/>
                    <a:pt x="8445" y="685"/>
                    <a:pt x="8697" y="890"/>
                  </a:cubicBezTo>
                  <a:cubicBezTo>
                    <a:pt x="8925" y="1119"/>
                    <a:pt x="9153" y="1370"/>
                    <a:pt x="9336" y="1643"/>
                  </a:cubicBezTo>
                  <a:lnTo>
                    <a:pt x="9313" y="1643"/>
                  </a:lnTo>
                  <a:cubicBezTo>
                    <a:pt x="9336" y="1643"/>
                    <a:pt x="9336" y="1666"/>
                    <a:pt x="9336" y="1666"/>
                  </a:cubicBezTo>
                  <a:cubicBezTo>
                    <a:pt x="9564" y="2054"/>
                    <a:pt x="9747" y="2465"/>
                    <a:pt x="9883" y="2876"/>
                  </a:cubicBezTo>
                  <a:cubicBezTo>
                    <a:pt x="10043" y="3378"/>
                    <a:pt x="10135" y="3880"/>
                    <a:pt x="10226" y="4383"/>
                  </a:cubicBezTo>
                  <a:cubicBezTo>
                    <a:pt x="10272" y="4679"/>
                    <a:pt x="10294" y="4976"/>
                    <a:pt x="10317" y="5296"/>
                  </a:cubicBezTo>
                  <a:cubicBezTo>
                    <a:pt x="10340" y="5638"/>
                    <a:pt x="10386" y="6003"/>
                    <a:pt x="10386" y="6345"/>
                  </a:cubicBezTo>
                  <a:cubicBezTo>
                    <a:pt x="10386" y="6345"/>
                    <a:pt x="10386" y="6345"/>
                    <a:pt x="10386" y="6323"/>
                  </a:cubicBezTo>
                  <a:lnTo>
                    <a:pt x="10386" y="6323"/>
                  </a:lnTo>
                  <a:cubicBezTo>
                    <a:pt x="10500" y="8514"/>
                    <a:pt x="10317" y="10682"/>
                    <a:pt x="9838" y="12805"/>
                  </a:cubicBezTo>
                  <a:cubicBezTo>
                    <a:pt x="9838" y="12805"/>
                    <a:pt x="9838" y="12805"/>
                    <a:pt x="9838" y="12782"/>
                  </a:cubicBezTo>
                  <a:cubicBezTo>
                    <a:pt x="9610" y="13832"/>
                    <a:pt x="9290" y="14859"/>
                    <a:pt x="8925" y="15864"/>
                  </a:cubicBezTo>
                  <a:cubicBezTo>
                    <a:pt x="8628" y="16617"/>
                    <a:pt x="8286" y="17370"/>
                    <a:pt x="7921" y="18101"/>
                  </a:cubicBezTo>
                  <a:cubicBezTo>
                    <a:pt x="7373" y="19128"/>
                    <a:pt x="6711" y="20109"/>
                    <a:pt x="5935" y="20976"/>
                  </a:cubicBezTo>
                  <a:cubicBezTo>
                    <a:pt x="5935" y="20954"/>
                    <a:pt x="5935" y="20954"/>
                    <a:pt x="5935" y="20954"/>
                  </a:cubicBezTo>
                  <a:cubicBezTo>
                    <a:pt x="5433" y="21501"/>
                    <a:pt x="4862" y="22004"/>
                    <a:pt x="4223" y="22414"/>
                  </a:cubicBezTo>
                  <a:cubicBezTo>
                    <a:pt x="3721" y="22734"/>
                    <a:pt x="3196" y="22985"/>
                    <a:pt x="2625" y="23168"/>
                  </a:cubicBezTo>
                  <a:lnTo>
                    <a:pt x="2648" y="23168"/>
                  </a:lnTo>
                  <a:cubicBezTo>
                    <a:pt x="2123" y="23327"/>
                    <a:pt x="1552" y="23442"/>
                    <a:pt x="1004" y="23464"/>
                  </a:cubicBezTo>
                  <a:lnTo>
                    <a:pt x="1027" y="23464"/>
                  </a:lnTo>
                  <a:cubicBezTo>
                    <a:pt x="936" y="23464"/>
                    <a:pt x="835" y="23475"/>
                    <a:pt x="736" y="23475"/>
                  </a:cubicBezTo>
                  <a:cubicBezTo>
                    <a:pt x="687" y="23475"/>
                    <a:pt x="639" y="23472"/>
                    <a:pt x="594" y="23464"/>
                  </a:cubicBezTo>
                  <a:cubicBezTo>
                    <a:pt x="434" y="23464"/>
                    <a:pt x="274" y="23442"/>
                    <a:pt x="114" y="23396"/>
                  </a:cubicBezTo>
                  <a:cubicBezTo>
                    <a:pt x="69" y="23464"/>
                    <a:pt x="46" y="23510"/>
                    <a:pt x="0" y="23556"/>
                  </a:cubicBezTo>
                  <a:cubicBezTo>
                    <a:pt x="0" y="23556"/>
                    <a:pt x="0" y="23579"/>
                    <a:pt x="0" y="23579"/>
                  </a:cubicBezTo>
                  <a:cubicBezTo>
                    <a:pt x="114" y="23601"/>
                    <a:pt x="206" y="23624"/>
                    <a:pt x="320" y="23647"/>
                  </a:cubicBezTo>
                  <a:cubicBezTo>
                    <a:pt x="502" y="23670"/>
                    <a:pt x="685" y="23670"/>
                    <a:pt x="867" y="23670"/>
                  </a:cubicBezTo>
                  <a:cubicBezTo>
                    <a:pt x="1187" y="23670"/>
                    <a:pt x="1484" y="23624"/>
                    <a:pt x="1781" y="23579"/>
                  </a:cubicBezTo>
                  <a:cubicBezTo>
                    <a:pt x="2305" y="23487"/>
                    <a:pt x="2830" y="23327"/>
                    <a:pt x="3310" y="23122"/>
                  </a:cubicBezTo>
                  <a:cubicBezTo>
                    <a:pt x="4291" y="22688"/>
                    <a:pt x="5159" y="22049"/>
                    <a:pt x="5889" y="21296"/>
                  </a:cubicBezTo>
                  <a:cubicBezTo>
                    <a:pt x="6642" y="20520"/>
                    <a:pt x="7281" y="19607"/>
                    <a:pt x="7806" y="18671"/>
                  </a:cubicBezTo>
                  <a:cubicBezTo>
                    <a:pt x="8354" y="17735"/>
                    <a:pt x="8811" y="16731"/>
                    <a:pt x="9199" y="15681"/>
                  </a:cubicBezTo>
                  <a:cubicBezTo>
                    <a:pt x="9678" y="14357"/>
                    <a:pt x="10043" y="12965"/>
                    <a:pt x="10272" y="11572"/>
                  </a:cubicBezTo>
                  <a:cubicBezTo>
                    <a:pt x="10523" y="10157"/>
                    <a:pt x="10614" y="8719"/>
                    <a:pt x="10614" y="7281"/>
                  </a:cubicBezTo>
                  <a:cubicBezTo>
                    <a:pt x="10614" y="6574"/>
                    <a:pt x="10568" y="5866"/>
                    <a:pt x="10500" y="5159"/>
                  </a:cubicBezTo>
                  <a:cubicBezTo>
                    <a:pt x="10454" y="4588"/>
                    <a:pt x="10386" y="4017"/>
                    <a:pt x="10249" y="3447"/>
                  </a:cubicBezTo>
                  <a:cubicBezTo>
                    <a:pt x="10135" y="2922"/>
                    <a:pt x="9952" y="2420"/>
                    <a:pt x="9724" y="1963"/>
                  </a:cubicBezTo>
                  <a:cubicBezTo>
                    <a:pt x="9495" y="1507"/>
                    <a:pt x="9199" y="1096"/>
                    <a:pt x="8811" y="753"/>
                  </a:cubicBezTo>
                  <a:cubicBezTo>
                    <a:pt x="8651" y="594"/>
                    <a:pt x="8468" y="457"/>
                    <a:pt x="8286" y="342"/>
                  </a:cubicBezTo>
                  <a:cubicBezTo>
                    <a:pt x="8080" y="205"/>
                    <a:pt x="7852" y="91"/>
                    <a:pt x="76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9"/>
            <p:cNvSpPr/>
            <p:nvPr/>
          </p:nvSpPr>
          <p:spPr>
            <a:xfrm>
              <a:off x="7121650" y="2028075"/>
              <a:ext cx="25" cy="600"/>
            </a:xfrm>
            <a:custGeom>
              <a:avLst/>
              <a:gdLst/>
              <a:ahLst/>
              <a:cxnLst/>
              <a:rect l="l" t="t" r="r" b="b"/>
              <a:pathLst>
                <a:path w="1" h="24" extrusionOk="0">
                  <a:moveTo>
                    <a:pt x="1" y="23"/>
                  </a:moveTo>
                  <a:cubicBezTo>
                    <a:pt x="1" y="23"/>
                    <a:pt x="1" y="0"/>
                    <a:pt x="1" y="0"/>
                  </a:cubicBezTo>
                  <a:cubicBezTo>
                    <a:pt x="1" y="0"/>
                    <a:pt x="1" y="23"/>
                    <a:pt x="1" y="23"/>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9"/>
            <p:cNvSpPr/>
            <p:nvPr/>
          </p:nvSpPr>
          <p:spPr>
            <a:xfrm>
              <a:off x="7086275" y="24389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9"/>
            <p:cNvSpPr/>
            <p:nvPr/>
          </p:nvSpPr>
          <p:spPr>
            <a:xfrm>
              <a:off x="7086275" y="2438925"/>
              <a:ext cx="25" cy="600"/>
            </a:xfrm>
            <a:custGeom>
              <a:avLst/>
              <a:gdLst/>
              <a:ahLst/>
              <a:cxnLst/>
              <a:rect l="l" t="t" r="r" b="b"/>
              <a:pathLst>
                <a:path w="1" h="24" extrusionOk="0">
                  <a:moveTo>
                    <a:pt x="1" y="24"/>
                  </a:moveTo>
                  <a:cubicBezTo>
                    <a:pt x="1" y="24"/>
                    <a:pt x="1" y="1"/>
                    <a:pt x="1" y="1"/>
                  </a:cubicBezTo>
                  <a:cubicBezTo>
                    <a:pt x="1" y="1"/>
                    <a:pt x="1" y="24"/>
                    <a:pt x="1" y="24"/>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9"/>
            <p:cNvSpPr/>
            <p:nvPr/>
          </p:nvSpPr>
          <p:spPr>
            <a:xfrm>
              <a:off x="6927075" y="2036075"/>
              <a:ext cx="187175" cy="486750"/>
            </a:xfrm>
            <a:custGeom>
              <a:avLst/>
              <a:gdLst/>
              <a:ahLst/>
              <a:cxnLst/>
              <a:rect l="l" t="t" r="r" b="b"/>
              <a:pathLst>
                <a:path w="7487" h="19470" extrusionOk="0">
                  <a:moveTo>
                    <a:pt x="6551" y="0"/>
                  </a:moveTo>
                  <a:cubicBezTo>
                    <a:pt x="6574" y="46"/>
                    <a:pt x="6574" y="91"/>
                    <a:pt x="6597" y="114"/>
                  </a:cubicBezTo>
                  <a:cubicBezTo>
                    <a:pt x="6597" y="183"/>
                    <a:pt x="6620" y="274"/>
                    <a:pt x="6620" y="342"/>
                  </a:cubicBezTo>
                  <a:cubicBezTo>
                    <a:pt x="6642" y="365"/>
                    <a:pt x="6642" y="388"/>
                    <a:pt x="6642" y="411"/>
                  </a:cubicBezTo>
                  <a:cubicBezTo>
                    <a:pt x="6779" y="616"/>
                    <a:pt x="6848" y="822"/>
                    <a:pt x="6916" y="1027"/>
                  </a:cubicBezTo>
                  <a:cubicBezTo>
                    <a:pt x="6939" y="1027"/>
                    <a:pt x="6939" y="1027"/>
                    <a:pt x="6939" y="1050"/>
                  </a:cubicBezTo>
                  <a:cubicBezTo>
                    <a:pt x="7076" y="1507"/>
                    <a:pt x="7145" y="1963"/>
                    <a:pt x="7167" y="2442"/>
                  </a:cubicBezTo>
                  <a:cubicBezTo>
                    <a:pt x="7190" y="2671"/>
                    <a:pt x="7213" y="2899"/>
                    <a:pt x="7213" y="3127"/>
                  </a:cubicBezTo>
                  <a:cubicBezTo>
                    <a:pt x="7236" y="3401"/>
                    <a:pt x="7259" y="3675"/>
                    <a:pt x="7282" y="3949"/>
                  </a:cubicBezTo>
                  <a:cubicBezTo>
                    <a:pt x="7350" y="5547"/>
                    <a:pt x="7145" y="7167"/>
                    <a:pt x="6802" y="8742"/>
                  </a:cubicBezTo>
                  <a:cubicBezTo>
                    <a:pt x="6802" y="8719"/>
                    <a:pt x="6802" y="8719"/>
                    <a:pt x="6802" y="8696"/>
                  </a:cubicBezTo>
                  <a:cubicBezTo>
                    <a:pt x="6688" y="9221"/>
                    <a:pt x="6574" y="9724"/>
                    <a:pt x="6414" y="10226"/>
                  </a:cubicBezTo>
                  <a:cubicBezTo>
                    <a:pt x="6300" y="10705"/>
                    <a:pt x="6140" y="11184"/>
                    <a:pt x="5980" y="11664"/>
                  </a:cubicBezTo>
                  <a:cubicBezTo>
                    <a:pt x="5661" y="12622"/>
                    <a:pt x="5273" y="13558"/>
                    <a:pt x="4794" y="14448"/>
                  </a:cubicBezTo>
                  <a:cubicBezTo>
                    <a:pt x="4269" y="15430"/>
                    <a:pt x="3652" y="16366"/>
                    <a:pt x="2899" y="17187"/>
                  </a:cubicBezTo>
                  <a:cubicBezTo>
                    <a:pt x="2625" y="17461"/>
                    <a:pt x="2374" y="17712"/>
                    <a:pt x="2077" y="17964"/>
                  </a:cubicBezTo>
                  <a:cubicBezTo>
                    <a:pt x="1803" y="18215"/>
                    <a:pt x="1507" y="18420"/>
                    <a:pt x="1187" y="18625"/>
                  </a:cubicBezTo>
                  <a:cubicBezTo>
                    <a:pt x="890" y="18831"/>
                    <a:pt x="571" y="18991"/>
                    <a:pt x="251" y="19150"/>
                  </a:cubicBezTo>
                  <a:cubicBezTo>
                    <a:pt x="229" y="19150"/>
                    <a:pt x="206" y="19173"/>
                    <a:pt x="183" y="19173"/>
                  </a:cubicBezTo>
                  <a:cubicBezTo>
                    <a:pt x="160" y="19219"/>
                    <a:pt x="137" y="19265"/>
                    <a:pt x="114" y="19310"/>
                  </a:cubicBezTo>
                  <a:cubicBezTo>
                    <a:pt x="69" y="19356"/>
                    <a:pt x="23" y="19424"/>
                    <a:pt x="0" y="19470"/>
                  </a:cubicBezTo>
                  <a:cubicBezTo>
                    <a:pt x="251" y="19379"/>
                    <a:pt x="480" y="19265"/>
                    <a:pt x="731" y="19128"/>
                  </a:cubicBezTo>
                  <a:cubicBezTo>
                    <a:pt x="1164" y="18877"/>
                    <a:pt x="1598" y="18603"/>
                    <a:pt x="1986" y="18283"/>
                  </a:cubicBezTo>
                  <a:cubicBezTo>
                    <a:pt x="2397" y="17964"/>
                    <a:pt x="2785" y="17598"/>
                    <a:pt x="3127" y="17210"/>
                  </a:cubicBezTo>
                  <a:cubicBezTo>
                    <a:pt x="3493" y="16799"/>
                    <a:pt x="3835" y="16366"/>
                    <a:pt x="4132" y="15909"/>
                  </a:cubicBezTo>
                  <a:cubicBezTo>
                    <a:pt x="4748" y="15019"/>
                    <a:pt x="5250" y="14038"/>
                    <a:pt x="5684" y="13033"/>
                  </a:cubicBezTo>
                  <a:cubicBezTo>
                    <a:pt x="6095" y="12006"/>
                    <a:pt x="6437" y="10979"/>
                    <a:pt x="6711" y="9906"/>
                  </a:cubicBezTo>
                  <a:cubicBezTo>
                    <a:pt x="6871" y="9336"/>
                    <a:pt x="7008" y="8788"/>
                    <a:pt x="7122" y="8194"/>
                  </a:cubicBezTo>
                  <a:cubicBezTo>
                    <a:pt x="7236" y="7601"/>
                    <a:pt x="7327" y="6985"/>
                    <a:pt x="7396" y="6368"/>
                  </a:cubicBezTo>
                  <a:cubicBezTo>
                    <a:pt x="7464" y="5729"/>
                    <a:pt x="7487" y="5113"/>
                    <a:pt x="7487" y="4497"/>
                  </a:cubicBezTo>
                  <a:cubicBezTo>
                    <a:pt x="7487" y="4200"/>
                    <a:pt x="7464" y="3880"/>
                    <a:pt x="7441" y="3584"/>
                  </a:cubicBezTo>
                  <a:cubicBezTo>
                    <a:pt x="7441" y="3469"/>
                    <a:pt x="7441" y="3355"/>
                    <a:pt x="7418" y="3241"/>
                  </a:cubicBezTo>
                  <a:cubicBezTo>
                    <a:pt x="7418" y="3127"/>
                    <a:pt x="7418" y="3013"/>
                    <a:pt x="7396" y="2922"/>
                  </a:cubicBezTo>
                  <a:cubicBezTo>
                    <a:pt x="7373" y="2397"/>
                    <a:pt x="7327" y="1872"/>
                    <a:pt x="7213" y="1347"/>
                  </a:cubicBezTo>
                  <a:cubicBezTo>
                    <a:pt x="7099" y="867"/>
                    <a:pt x="6916" y="365"/>
                    <a:pt x="65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9"/>
            <p:cNvSpPr/>
            <p:nvPr/>
          </p:nvSpPr>
          <p:spPr>
            <a:xfrm>
              <a:off x="7100550" y="2062325"/>
              <a:ext cx="25" cy="0"/>
            </a:xfrm>
            <a:custGeom>
              <a:avLst/>
              <a:gdLst/>
              <a:ahLst/>
              <a:cxnLst/>
              <a:rect l="l" t="t" r="r" b="b"/>
              <a:pathLst>
                <a:path w="1" extrusionOk="0">
                  <a:moveTo>
                    <a:pt x="0" y="0"/>
                  </a:moveTo>
                  <a:lnTo>
                    <a:pt x="0" y="0"/>
                  </a:ln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9"/>
            <p:cNvSpPr/>
            <p:nvPr/>
          </p:nvSpPr>
          <p:spPr>
            <a:xfrm>
              <a:off x="7109100" y="2134200"/>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9"/>
            <p:cNvSpPr/>
            <p:nvPr/>
          </p:nvSpPr>
          <p:spPr>
            <a:xfrm>
              <a:off x="7109100" y="213477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9"/>
            <p:cNvSpPr/>
            <p:nvPr/>
          </p:nvSpPr>
          <p:spPr>
            <a:xfrm>
              <a:off x="6998975" y="2465750"/>
              <a:ext cx="600" cy="25"/>
            </a:xfrm>
            <a:custGeom>
              <a:avLst/>
              <a:gdLst/>
              <a:ahLst/>
              <a:cxnLst/>
              <a:rect l="l" t="t" r="r" b="b"/>
              <a:pathLst>
                <a:path w="24" h="1" extrusionOk="0">
                  <a:moveTo>
                    <a:pt x="0" y="0"/>
                  </a:moveTo>
                  <a:cubicBezTo>
                    <a:pt x="0" y="0"/>
                    <a:pt x="0" y="0"/>
                    <a:pt x="23" y="0"/>
                  </a:cubicBezTo>
                  <a:cubicBezTo>
                    <a:pt x="0" y="0"/>
                    <a:pt x="0" y="0"/>
                    <a:pt x="0" y="0"/>
                  </a:cubicBezTo>
                  <a:close/>
                </a:path>
              </a:pathLst>
            </a:custGeom>
            <a:solidFill>
              <a:srgbClr val="FBB4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9"/>
            <p:cNvSpPr/>
            <p:nvPr/>
          </p:nvSpPr>
          <p:spPr>
            <a:xfrm>
              <a:off x="6976150" y="1871150"/>
              <a:ext cx="2300" cy="1750"/>
            </a:xfrm>
            <a:custGeom>
              <a:avLst/>
              <a:gdLst/>
              <a:ahLst/>
              <a:cxnLst/>
              <a:rect l="l" t="t" r="r" b="b"/>
              <a:pathLst>
                <a:path w="92" h="70" extrusionOk="0">
                  <a:moveTo>
                    <a:pt x="0" y="1"/>
                  </a:moveTo>
                  <a:cubicBezTo>
                    <a:pt x="23" y="23"/>
                    <a:pt x="69" y="46"/>
                    <a:pt x="92" y="69"/>
                  </a:cubicBezTo>
                  <a:cubicBezTo>
                    <a:pt x="92" y="46"/>
                    <a:pt x="69" y="23"/>
                    <a:pt x="46" y="23"/>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9"/>
            <p:cNvSpPr/>
            <p:nvPr/>
          </p:nvSpPr>
          <p:spPr>
            <a:xfrm>
              <a:off x="6992125" y="1890550"/>
              <a:ext cx="2875" cy="2875"/>
            </a:xfrm>
            <a:custGeom>
              <a:avLst/>
              <a:gdLst/>
              <a:ahLst/>
              <a:cxnLst/>
              <a:rect l="l" t="t" r="r" b="b"/>
              <a:pathLst>
                <a:path w="115" h="115" extrusionOk="0">
                  <a:moveTo>
                    <a:pt x="0" y="1"/>
                  </a:moveTo>
                  <a:cubicBezTo>
                    <a:pt x="23" y="46"/>
                    <a:pt x="69" y="69"/>
                    <a:pt x="114" y="115"/>
                  </a:cubicBezTo>
                  <a:cubicBezTo>
                    <a:pt x="92" y="69"/>
                    <a:pt x="69" y="46"/>
                    <a:pt x="23" y="23"/>
                  </a:cubicBezTo>
                  <a:cubicBezTo>
                    <a:pt x="23"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9"/>
            <p:cNvSpPr/>
            <p:nvPr/>
          </p:nvSpPr>
          <p:spPr>
            <a:xfrm>
              <a:off x="7009250" y="1904250"/>
              <a:ext cx="6850" cy="7450"/>
            </a:xfrm>
            <a:custGeom>
              <a:avLst/>
              <a:gdLst/>
              <a:ahLst/>
              <a:cxnLst/>
              <a:rect l="l" t="t" r="r" b="b"/>
              <a:pathLst>
                <a:path w="274" h="298" extrusionOk="0">
                  <a:moveTo>
                    <a:pt x="0" y="0"/>
                  </a:moveTo>
                  <a:cubicBezTo>
                    <a:pt x="46" y="46"/>
                    <a:pt x="91" y="69"/>
                    <a:pt x="137" y="115"/>
                  </a:cubicBezTo>
                  <a:cubicBezTo>
                    <a:pt x="183" y="183"/>
                    <a:pt x="228" y="229"/>
                    <a:pt x="274" y="297"/>
                  </a:cubicBezTo>
                  <a:cubicBezTo>
                    <a:pt x="228" y="206"/>
                    <a:pt x="160" y="137"/>
                    <a:pt x="91" y="46"/>
                  </a:cubicBezTo>
                  <a:cubicBezTo>
                    <a:pt x="69" y="46"/>
                    <a:pt x="23" y="23"/>
                    <a:pt x="0"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9"/>
            <p:cNvSpPr/>
            <p:nvPr/>
          </p:nvSpPr>
          <p:spPr>
            <a:xfrm>
              <a:off x="6911650" y="1920800"/>
              <a:ext cx="159250" cy="552675"/>
            </a:xfrm>
            <a:custGeom>
              <a:avLst/>
              <a:gdLst/>
              <a:ahLst/>
              <a:cxnLst/>
              <a:rect l="l" t="t" r="r" b="b"/>
              <a:pathLst>
                <a:path w="6370" h="22107" extrusionOk="0">
                  <a:moveTo>
                    <a:pt x="4201" y="0"/>
                  </a:moveTo>
                  <a:cubicBezTo>
                    <a:pt x="4612" y="594"/>
                    <a:pt x="4931" y="1233"/>
                    <a:pt x="5228" y="1895"/>
                  </a:cubicBezTo>
                  <a:cubicBezTo>
                    <a:pt x="5639" y="2876"/>
                    <a:pt x="5890" y="3881"/>
                    <a:pt x="6027" y="4931"/>
                  </a:cubicBezTo>
                  <a:cubicBezTo>
                    <a:pt x="6027" y="4908"/>
                    <a:pt x="6027" y="4908"/>
                    <a:pt x="6027" y="4908"/>
                  </a:cubicBezTo>
                  <a:lnTo>
                    <a:pt x="6027" y="4908"/>
                  </a:lnTo>
                  <a:cubicBezTo>
                    <a:pt x="6232" y="6369"/>
                    <a:pt x="6187" y="7852"/>
                    <a:pt x="5981" y="9313"/>
                  </a:cubicBezTo>
                  <a:cubicBezTo>
                    <a:pt x="5992" y="9302"/>
                    <a:pt x="5998" y="9297"/>
                    <a:pt x="6001" y="9291"/>
                  </a:cubicBezTo>
                  <a:lnTo>
                    <a:pt x="6001" y="9291"/>
                  </a:lnTo>
                  <a:cubicBezTo>
                    <a:pt x="5748" y="11063"/>
                    <a:pt x="5225" y="12790"/>
                    <a:pt x="4520" y="14426"/>
                  </a:cubicBezTo>
                  <a:cubicBezTo>
                    <a:pt x="4269" y="15042"/>
                    <a:pt x="3973" y="15658"/>
                    <a:pt x="3676" y="16252"/>
                  </a:cubicBezTo>
                  <a:cubicBezTo>
                    <a:pt x="3516" y="16549"/>
                    <a:pt x="3379" y="16823"/>
                    <a:pt x="3197" y="17119"/>
                  </a:cubicBezTo>
                  <a:cubicBezTo>
                    <a:pt x="3037" y="17416"/>
                    <a:pt x="2877" y="17690"/>
                    <a:pt x="2717" y="17987"/>
                  </a:cubicBezTo>
                  <a:cubicBezTo>
                    <a:pt x="2010" y="19128"/>
                    <a:pt x="1302" y="20292"/>
                    <a:pt x="480" y="21365"/>
                  </a:cubicBezTo>
                  <a:cubicBezTo>
                    <a:pt x="480" y="21365"/>
                    <a:pt x="480" y="21388"/>
                    <a:pt x="480" y="21388"/>
                  </a:cubicBezTo>
                  <a:cubicBezTo>
                    <a:pt x="321" y="21570"/>
                    <a:pt x="184" y="21753"/>
                    <a:pt x="24" y="21935"/>
                  </a:cubicBezTo>
                  <a:cubicBezTo>
                    <a:pt x="1" y="21958"/>
                    <a:pt x="1" y="21981"/>
                    <a:pt x="1" y="22004"/>
                  </a:cubicBezTo>
                  <a:cubicBezTo>
                    <a:pt x="1" y="22027"/>
                    <a:pt x="1" y="22050"/>
                    <a:pt x="24" y="22072"/>
                  </a:cubicBezTo>
                  <a:cubicBezTo>
                    <a:pt x="47" y="22095"/>
                    <a:pt x="75" y="22107"/>
                    <a:pt x="101" y="22107"/>
                  </a:cubicBezTo>
                  <a:cubicBezTo>
                    <a:pt x="127" y="22107"/>
                    <a:pt x="149" y="22095"/>
                    <a:pt x="161" y="22072"/>
                  </a:cubicBezTo>
                  <a:cubicBezTo>
                    <a:pt x="1097" y="20954"/>
                    <a:pt x="1895" y="19721"/>
                    <a:pt x="2649" y="18443"/>
                  </a:cubicBezTo>
                  <a:cubicBezTo>
                    <a:pt x="2831" y="18146"/>
                    <a:pt x="3014" y="17827"/>
                    <a:pt x="3197" y="17507"/>
                  </a:cubicBezTo>
                  <a:cubicBezTo>
                    <a:pt x="3379" y="17211"/>
                    <a:pt x="3562" y="16891"/>
                    <a:pt x="3721" y="16571"/>
                  </a:cubicBezTo>
                  <a:cubicBezTo>
                    <a:pt x="4064" y="15932"/>
                    <a:pt x="4383" y="15270"/>
                    <a:pt x="4680" y="14586"/>
                  </a:cubicBezTo>
                  <a:cubicBezTo>
                    <a:pt x="5251" y="13262"/>
                    <a:pt x="5707" y="11869"/>
                    <a:pt x="6004" y="10431"/>
                  </a:cubicBezTo>
                  <a:cubicBezTo>
                    <a:pt x="6141" y="9724"/>
                    <a:pt x="6232" y="9016"/>
                    <a:pt x="6301" y="8309"/>
                  </a:cubicBezTo>
                  <a:cubicBezTo>
                    <a:pt x="6346" y="7578"/>
                    <a:pt x="6369" y="6848"/>
                    <a:pt x="6324" y="6118"/>
                  </a:cubicBezTo>
                  <a:cubicBezTo>
                    <a:pt x="6255" y="4680"/>
                    <a:pt x="5981" y="3242"/>
                    <a:pt x="5433" y="1918"/>
                  </a:cubicBezTo>
                  <a:cubicBezTo>
                    <a:pt x="5411" y="1872"/>
                    <a:pt x="5388" y="1826"/>
                    <a:pt x="5365" y="1758"/>
                  </a:cubicBezTo>
                  <a:cubicBezTo>
                    <a:pt x="5342" y="1689"/>
                    <a:pt x="5296" y="1621"/>
                    <a:pt x="5251" y="1552"/>
                  </a:cubicBezTo>
                  <a:cubicBezTo>
                    <a:pt x="5159" y="1393"/>
                    <a:pt x="5068" y="1233"/>
                    <a:pt x="4954" y="1073"/>
                  </a:cubicBezTo>
                  <a:cubicBezTo>
                    <a:pt x="4863" y="891"/>
                    <a:pt x="4749" y="708"/>
                    <a:pt x="4612" y="548"/>
                  </a:cubicBezTo>
                  <a:cubicBezTo>
                    <a:pt x="4589" y="502"/>
                    <a:pt x="4566" y="457"/>
                    <a:pt x="4520" y="411"/>
                  </a:cubicBezTo>
                  <a:cubicBezTo>
                    <a:pt x="4429" y="274"/>
                    <a:pt x="4315" y="137"/>
                    <a:pt x="4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9"/>
            <p:cNvSpPr/>
            <p:nvPr/>
          </p:nvSpPr>
          <p:spPr>
            <a:xfrm>
              <a:off x="7016650" y="1912800"/>
              <a:ext cx="2325" cy="2875"/>
            </a:xfrm>
            <a:custGeom>
              <a:avLst/>
              <a:gdLst/>
              <a:ahLst/>
              <a:cxnLst/>
              <a:rect l="l" t="t" r="r" b="b"/>
              <a:pathLst>
                <a:path w="93" h="115" extrusionOk="0">
                  <a:moveTo>
                    <a:pt x="1" y="1"/>
                  </a:moveTo>
                  <a:cubicBezTo>
                    <a:pt x="6" y="6"/>
                    <a:pt x="12" y="12"/>
                    <a:pt x="17" y="17"/>
                  </a:cubicBezTo>
                  <a:lnTo>
                    <a:pt x="17" y="17"/>
                  </a:lnTo>
                  <a:cubicBezTo>
                    <a:pt x="21" y="10"/>
                    <a:pt x="15" y="1"/>
                    <a:pt x="1" y="1"/>
                  </a:cubicBezTo>
                  <a:close/>
                  <a:moveTo>
                    <a:pt x="17" y="17"/>
                  </a:moveTo>
                  <a:cubicBezTo>
                    <a:pt x="14" y="21"/>
                    <a:pt x="9" y="24"/>
                    <a:pt x="1" y="24"/>
                  </a:cubicBezTo>
                  <a:cubicBezTo>
                    <a:pt x="46" y="46"/>
                    <a:pt x="69" y="92"/>
                    <a:pt x="92" y="115"/>
                  </a:cubicBezTo>
                  <a:cubicBezTo>
                    <a:pt x="72" y="75"/>
                    <a:pt x="52" y="52"/>
                    <a:pt x="17" y="17"/>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9"/>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9"/>
            <p:cNvSpPr/>
            <p:nvPr/>
          </p:nvSpPr>
          <p:spPr>
            <a:xfrm>
              <a:off x="6923650" y="2454900"/>
              <a:ext cx="25" cy="25"/>
            </a:xfrm>
            <a:custGeom>
              <a:avLst/>
              <a:gdLst/>
              <a:ahLst/>
              <a:cxnLst/>
              <a:rect l="l" t="t" r="r" b="b"/>
              <a:pathLst>
                <a:path w="1" h="1" extrusionOk="0">
                  <a:moveTo>
                    <a:pt x="0" y="1"/>
                  </a:move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9"/>
            <p:cNvSpPr/>
            <p:nvPr/>
          </p:nvSpPr>
          <p:spPr>
            <a:xfrm>
              <a:off x="7024650" y="2281425"/>
              <a:ext cx="25" cy="600"/>
            </a:xfrm>
            <a:custGeom>
              <a:avLst/>
              <a:gdLst/>
              <a:ahLst/>
              <a:cxnLst/>
              <a:rect l="l" t="t" r="r" b="b"/>
              <a:pathLst>
                <a:path w="1" h="24" extrusionOk="0">
                  <a:moveTo>
                    <a:pt x="0" y="24"/>
                  </a:moveTo>
                  <a:cubicBezTo>
                    <a:pt x="0" y="24"/>
                    <a:pt x="0" y="24"/>
                    <a:pt x="0" y="1"/>
                  </a:cubicBezTo>
                  <a:cubicBezTo>
                    <a:pt x="0" y="24"/>
                    <a:pt x="0" y="24"/>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9"/>
            <p:cNvSpPr/>
            <p:nvPr/>
          </p:nvSpPr>
          <p:spPr>
            <a:xfrm>
              <a:off x="6923650" y="2454900"/>
              <a:ext cx="25" cy="25"/>
            </a:xfrm>
            <a:custGeom>
              <a:avLst/>
              <a:gdLst/>
              <a:ahLst/>
              <a:cxnLst/>
              <a:rect l="l" t="t" r="r" b="b"/>
              <a:pathLst>
                <a:path w="1" h="1" extrusionOk="0">
                  <a:moveTo>
                    <a:pt x="0" y="1"/>
                  </a:moveTo>
                  <a:cubicBezTo>
                    <a:pt x="0" y="1"/>
                    <a:pt x="0" y="1"/>
                    <a:pt x="0" y="1"/>
                  </a:cubicBezTo>
                  <a:lnTo>
                    <a:pt x="0" y="1"/>
                  </a:ln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9"/>
            <p:cNvSpPr/>
            <p:nvPr/>
          </p:nvSpPr>
          <p:spPr>
            <a:xfrm>
              <a:off x="6923650" y="2454900"/>
              <a:ext cx="25" cy="25"/>
            </a:xfrm>
            <a:custGeom>
              <a:avLst/>
              <a:gdLst/>
              <a:ahLst/>
              <a:cxnLst/>
              <a:rect l="l" t="t" r="r" b="b"/>
              <a:pathLst>
                <a:path w="1" h="1" extrusionOk="0">
                  <a:moveTo>
                    <a:pt x="0" y="1"/>
                  </a:moveTo>
                  <a:cubicBezTo>
                    <a:pt x="0" y="1"/>
                    <a:pt x="0" y="1"/>
                    <a:pt x="0" y="1"/>
                  </a:cubicBezTo>
                  <a:cubicBezTo>
                    <a:pt x="0" y="1"/>
                    <a:pt x="0" y="1"/>
                    <a:pt x="0" y="1"/>
                  </a:cubicBezTo>
                  <a:lnTo>
                    <a:pt x="0"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9"/>
            <p:cNvSpPr/>
            <p:nvPr/>
          </p:nvSpPr>
          <p:spPr>
            <a:xfrm>
              <a:off x="6923650" y="2454900"/>
              <a:ext cx="25" cy="600"/>
            </a:xfrm>
            <a:custGeom>
              <a:avLst/>
              <a:gdLst/>
              <a:ahLst/>
              <a:cxnLst/>
              <a:rect l="l" t="t" r="r" b="b"/>
              <a:pathLst>
                <a:path w="1" h="24" extrusionOk="0">
                  <a:moveTo>
                    <a:pt x="0" y="24"/>
                  </a:moveTo>
                  <a:cubicBezTo>
                    <a:pt x="0" y="1"/>
                    <a:pt x="0" y="1"/>
                    <a:pt x="0" y="1"/>
                  </a:cubicBezTo>
                  <a:cubicBezTo>
                    <a:pt x="0" y="1"/>
                    <a:pt x="0" y="1"/>
                    <a:pt x="0" y="1"/>
                  </a:cubicBezTo>
                  <a:cubicBezTo>
                    <a:pt x="0" y="1"/>
                    <a:pt x="0" y="1"/>
                    <a:pt x="0" y="24"/>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9"/>
            <p:cNvSpPr/>
            <p:nvPr/>
          </p:nvSpPr>
          <p:spPr>
            <a:xfrm>
              <a:off x="6884275" y="1907675"/>
              <a:ext cx="167775" cy="547875"/>
            </a:xfrm>
            <a:custGeom>
              <a:avLst/>
              <a:gdLst/>
              <a:ahLst/>
              <a:cxnLst/>
              <a:rect l="l" t="t" r="r" b="b"/>
              <a:pathLst>
                <a:path w="6711" h="21915" extrusionOk="0">
                  <a:moveTo>
                    <a:pt x="4839" y="0"/>
                  </a:moveTo>
                  <a:lnTo>
                    <a:pt x="4839" y="0"/>
                  </a:lnTo>
                  <a:cubicBezTo>
                    <a:pt x="5205" y="571"/>
                    <a:pt x="5501" y="1187"/>
                    <a:pt x="5730" y="1849"/>
                  </a:cubicBezTo>
                  <a:cubicBezTo>
                    <a:pt x="6095" y="2876"/>
                    <a:pt x="6346" y="3949"/>
                    <a:pt x="6437" y="5045"/>
                  </a:cubicBezTo>
                  <a:cubicBezTo>
                    <a:pt x="6483" y="5593"/>
                    <a:pt x="6506" y="6163"/>
                    <a:pt x="6483" y="6711"/>
                  </a:cubicBezTo>
                  <a:cubicBezTo>
                    <a:pt x="6460" y="7327"/>
                    <a:pt x="6369" y="7944"/>
                    <a:pt x="6277" y="8537"/>
                  </a:cubicBezTo>
                  <a:cubicBezTo>
                    <a:pt x="6072" y="9678"/>
                    <a:pt x="5752" y="10820"/>
                    <a:pt x="5341" y="11915"/>
                  </a:cubicBezTo>
                  <a:cubicBezTo>
                    <a:pt x="5159" y="12463"/>
                    <a:pt x="4931" y="12988"/>
                    <a:pt x="4725" y="13536"/>
                  </a:cubicBezTo>
                  <a:cubicBezTo>
                    <a:pt x="4497" y="14061"/>
                    <a:pt x="4246" y="14609"/>
                    <a:pt x="3995" y="15134"/>
                  </a:cubicBezTo>
                  <a:lnTo>
                    <a:pt x="4018" y="15134"/>
                  </a:lnTo>
                  <a:cubicBezTo>
                    <a:pt x="3470" y="16298"/>
                    <a:pt x="2854" y="17416"/>
                    <a:pt x="2192" y="18512"/>
                  </a:cubicBezTo>
                  <a:cubicBezTo>
                    <a:pt x="1849" y="19059"/>
                    <a:pt x="1507" y="19607"/>
                    <a:pt x="1164" y="20155"/>
                  </a:cubicBezTo>
                  <a:cubicBezTo>
                    <a:pt x="982" y="20429"/>
                    <a:pt x="799" y="20680"/>
                    <a:pt x="617" y="20954"/>
                  </a:cubicBezTo>
                  <a:cubicBezTo>
                    <a:pt x="525" y="21091"/>
                    <a:pt x="411" y="21228"/>
                    <a:pt x="320" y="21365"/>
                  </a:cubicBezTo>
                  <a:cubicBezTo>
                    <a:pt x="229" y="21502"/>
                    <a:pt x="137" y="21639"/>
                    <a:pt x="23" y="21776"/>
                  </a:cubicBezTo>
                  <a:cubicBezTo>
                    <a:pt x="0" y="21798"/>
                    <a:pt x="23" y="21867"/>
                    <a:pt x="69" y="21890"/>
                  </a:cubicBezTo>
                  <a:cubicBezTo>
                    <a:pt x="86" y="21907"/>
                    <a:pt x="104" y="21915"/>
                    <a:pt x="121" y="21915"/>
                  </a:cubicBezTo>
                  <a:cubicBezTo>
                    <a:pt x="149" y="21915"/>
                    <a:pt x="178" y="21895"/>
                    <a:pt x="206" y="21867"/>
                  </a:cubicBezTo>
                  <a:cubicBezTo>
                    <a:pt x="297" y="21730"/>
                    <a:pt x="388" y="21593"/>
                    <a:pt x="480" y="21479"/>
                  </a:cubicBezTo>
                  <a:cubicBezTo>
                    <a:pt x="594" y="21319"/>
                    <a:pt x="685" y="21182"/>
                    <a:pt x="799" y="21022"/>
                  </a:cubicBezTo>
                  <a:cubicBezTo>
                    <a:pt x="1005" y="20726"/>
                    <a:pt x="1187" y="20452"/>
                    <a:pt x="1393" y="20155"/>
                  </a:cubicBezTo>
                  <a:cubicBezTo>
                    <a:pt x="1781" y="19562"/>
                    <a:pt x="2146" y="18968"/>
                    <a:pt x="2511" y="18375"/>
                  </a:cubicBezTo>
                  <a:cubicBezTo>
                    <a:pt x="3219" y="17165"/>
                    <a:pt x="3858" y="15932"/>
                    <a:pt x="4428" y="14654"/>
                  </a:cubicBezTo>
                  <a:cubicBezTo>
                    <a:pt x="5022" y="13376"/>
                    <a:pt x="5547" y="12075"/>
                    <a:pt x="5958" y="10728"/>
                  </a:cubicBezTo>
                  <a:cubicBezTo>
                    <a:pt x="6346" y="9382"/>
                    <a:pt x="6620" y="7989"/>
                    <a:pt x="6665" y="6597"/>
                  </a:cubicBezTo>
                  <a:cubicBezTo>
                    <a:pt x="6711" y="5387"/>
                    <a:pt x="6574" y="4155"/>
                    <a:pt x="6277" y="2990"/>
                  </a:cubicBezTo>
                  <a:cubicBezTo>
                    <a:pt x="6140" y="2397"/>
                    <a:pt x="5958" y="1826"/>
                    <a:pt x="5730" y="1279"/>
                  </a:cubicBezTo>
                  <a:cubicBezTo>
                    <a:pt x="5661" y="1119"/>
                    <a:pt x="5570" y="959"/>
                    <a:pt x="5501" y="799"/>
                  </a:cubicBezTo>
                  <a:cubicBezTo>
                    <a:pt x="5341" y="571"/>
                    <a:pt x="5159" y="366"/>
                    <a:pt x="4999" y="160"/>
                  </a:cubicBezTo>
                  <a:cubicBezTo>
                    <a:pt x="4953" y="114"/>
                    <a:pt x="4885" y="46"/>
                    <a:pt x="48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9"/>
            <p:cNvSpPr/>
            <p:nvPr/>
          </p:nvSpPr>
          <p:spPr>
            <a:xfrm>
              <a:off x="7027500" y="19539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9"/>
            <p:cNvSpPr/>
            <p:nvPr/>
          </p:nvSpPr>
          <p:spPr>
            <a:xfrm>
              <a:off x="6893400" y="1930500"/>
              <a:ext cx="165500" cy="533550"/>
            </a:xfrm>
            <a:custGeom>
              <a:avLst/>
              <a:gdLst/>
              <a:ahLst/>
              <a:cxnLst/>
              <a:rect l="l" t="t" r="r" b="b"/>
              <a:pathLst>
                <a:path w="6620" h="21342" extrusionOk="0">
                  <a:moveTo>
                    <a:pt x="5182" y="0"/>
                  </a:moveTo>
                  <a:cubicBezTo>
                    <a:pt x="5136" y="46"/>
                    <a:pt x="5113" y="92"/>
                    <a:pt x="5159" y="137"/>
                  </a:cubicBezTo>
                  <a:cubicBezTo>
                    <a:pt x="5273" y="297"/>
                    <a:pt x="5365" y="480"/>
                    <a:pt x="5456" y="662"/>
                  </a:cubicBezTo>
                  <a:cubicBezTo>
                    <a:pt x="5775" y="1256"/>
                    <a:pt x="5981" y="1895"/>
                    <a:pt x="6141" y="2557"/>
                  </a:cubicBezTo>
                  <a:cubicBezTo>
                    <a:pt x="6255" y="3150"/>
                    <a:pt x="6346" y="3744"/>
                    <a:pt x="6392" y="4360"/>
                  </a:cubicBezTo>
                  <a:cubicBezTo>
                    <a:pt x="6414" y="4680"/>
                    <a:pt x="6414" y="4976"/>
                    <a:pt x="6437" y="5273"/>
                  </a:cubicBezTo>
                  <a:cubicBezTo>
                    <a:pt x="6437" y="5615"/>
                    <a:pt x="6437" y="5935"/>
                    <a:pt x="6414" y="6277"/>
                  </a:cubicBezTo>
                  <a:cubicBezTo>
                    <a:pt x="6414" y="6254"/>
                    <a:pt x="6414" y="6254"/>
                    <a:pt x="6414" y="6254"/>
                  </a:cubicBezTo>
                  <a:cubicBezTo>
                    <a:pt x="6346" y="7852"/>
                    <a:pt x="6004" y="9427"/>
                    <a:pt x="5524" y="10934"/>
                  </a:cubicBezTo>
                  <a:cubicBezTo>
                    <a:pt x="5524" y="10934"/>
                    <a:pt x="5524" y="10934"/>
                    <a:pt x="5524" y="10911"/>
                  </a:cubicBezTo>
                  <a:cubicBezTo>
                    <a:pt x="5319" y="11550"/>
                    <a:pt x="5091" y="12166"/>
                    <a:pt x="4862" y="12805"/>
                  </a:cubicBezTo>
                  <a:cubicBezTo>
                    <a:pt x="4611" y="13399"/>
                    <a:pt x="4360" y="13992"/>
                    <a:pt x="4086" y="14586"/>
                  </a:cubicBezTo>
                  <a:cubicBezTo>
                    <a:pt x="3538" y="15750"/>
                    <a:pt x="2922" y="16891"/>
                    <a:pt x="2260" y="17987"/>
                  </a:cubicBezTo>
                  <a:cubicBezTo>
                    <a:pt x="2100" y="18261"/>
                    <a:pt x="1918" y="18534"/>
                    <a:pt x="1758" y="18786"/>
                  </a:cubicBezTo>
                  <a:lnTo>
                    <a:pt x="1781" y="18763"/>
                  </a:lnTo>
                  <a:lnTo>
                    <a:pt x="1781" y="18763"/>
                  </a:lnTo>
                  <a:cubicBezTo>
                    <a:pt x="1210" y="19607"/>
                    <a:pt x="640" y="20429"/>
                    <a:pt x="1" y="21228"/>
                  </a:cubicBezTo>
                  <a:cubicBezTo>
                    <a:pt x="46" y="21251"/>
                    <a:pt x="92" y="21274"/>
                    <a:pt x="138" y="21296"/>
                  </a:cubicBezTo>
                  <a:cubicBezTo>
                    <a:pt x="138" y="21319"/>
                    <a:pt x="160" y="21319"/>
                    <a:pt x="183" y="21342"/>
                  </a:cubicBezTo>
                  <a:cubicBezTo>
                    <a:pt x="1690" y="19379"/>
                    <a:pt x="3013" y="17279"/>
                    <a:pt x="4086" y="15042"/>
                  </a:cubicBezTo>
                  <a:cubicBezTo>
                    <a:pt x="4360" y="14472"/>
                    <a:pt x="4611" y="13878"/>
                    <a:pt x="4862" y="13285"/>
                  </a:cubicBezTo>
                  <a:cubicBezTo>
                    <a:pt x="5113" y="12668"/>
                    <a:pt x="5365" y="12052"/>
                    <a:pt x="5570" y="11413"/>
                  </a:cubicBezTo>
                  <a:cubicBezTo>
                    <a:pt x="6004" y="10158"/>
                    <a:pt x="6323" y="8879"/>
                    <a:pt x="6506" y="7556"/>
                  </a:cubicBezTo>
                  <a:cubicBezTo>
                    <a:pt x="6597" y="6894"/>
                    <a:pt x="6620" y="6254"/>
                    <a:pt x="6620" y="5593"/>
                  </a:cubicBezTo>
                  <a:cubicBezTo>
                    <a:pt x="6620" y="5022"/>
                    <a:pt x="6597" y="4451"/>
                    <a:pt x="6551" y="3903"/>
                  </a:cubicBezTo>
                  <a:cubicBezTo>
                    <a:pt x="6483" y="3310"/>
                    <a:pt x="6392" y="2739"/>
                    <a:pt x="6232" y="2192"/>
                  </a:cubicBezTo>
                  <a:cubicBezTo>
                    <a:pt x="6095" y="1644"/>
                    <a:pt x="5912" y="1119"/>
                    <a:pt x="5661" y="617"/>
                  </a:cubicBezTo>
                  <a:cubicBezTo>
                    <a:pt x="5547" y="457"/>
                    <a:pt x="5456" y="320"/>
                    <a:pt x="5365" y="160"/>
                  </a:cubicBezTo>
                  <a:cubicBezTo>
                    <a:pt x="5319" y="114"/>
                    <a:pt x="5296" y="69"/>
                    <a:pt x="5250" y="23"/>
                  </a:cubicBezTo>
                  <a:cubicBezTo>
                    <a:pt x="5250" y="23"/>
                    <a:pt x="5228" y="0"/>
                    <a:pt x="52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9"/>
            <p:cNvSpPr/>
            <p:nvPr/>
          </p:nvSpPr>
          <p:spPr>
            <a:xfrm>
              <a:off x="7029775" y="1947050"/>
              <a:ext cx="25" cy="25"/>
            </a:xfrm>
            <a:custGeom>
              <a:avLst/>
              <a:gdLst/>
              <a:ahLst/>
              <a:cxnLst/>
              <a:rect l="l" t="t" r="r" b="b"/>
              <a:pathLst>
                <a:path w="1" h="1" extrusionOk="0">
                  <a:moveTo>
                    <a:pt x="1" y="0"/>
                  </a:moveTo>
                  <a:cubicBezTo>
                    <a:pt x="1" y="0"/>
                    <a:pt x="1" y="0"/>
                    <a:pt x="1" y="0"/>
                  </a:cubicBezTo>
                  <a:lnTo>
                    <a:pt x="1" y="0"/>
                  </a:lnTo>
                  <a:cubicBezTo>
                    <a:pt x="1" y="0"/>
                    <a:pt x="1" y="0"/>
                    <a:pt x="1"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9"/>
            <p:cNvSpPr/>
            <p:nvPr/>
          </p:nvSpPr>
          <p:spPr>
            <a:xfrm>
              <a:off x="6982425" y="1882000"/>
              <a:ext cx="600" cy="600"/>
            </a:xfrm>
            <a:custGeom>
              <a:avLst/>
              <a:gdLst/>
              <a:ahLst/>
              <a:cxnLst/>
              <a:rect l="l" t="t" r="r" b="b"/>
              <a:pathLst>
                <a:path w="24" h="24" extrusionOk="0">
                  <a:moveTo>
                    <a:pt x="0" y="0"/>
                  </a:moveTo>
                  <a:cubicBezTo>
                    <a:pt x="0" y="0"/>
                    <a:pt x="0" y="0"/>
                    <a:pt x="0" y="23"/>
                  </a:cubicBezTo>
                  <a:lnTo>
                    <a:pt x="23" y="23"/>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9"/>
            <p:cNvSpPr/>
            <p:nvPr/>
          </p:nvSpPr>
          <p:spPr>
            <a:xfrm>
              <a:off x="6989850" y="1895700"/>
              <a:ext cx="575" cy="25"/>
            </a:xfrm>
            <a:custGeom>
              <a:avLst/>
              <a:gdLst/>
              <a:ahLst/>
              <a:cxnLst/>
              <a:rect l="l" t="t" r="r" b="b"/>
              <a:pathLst>
                <a:path w="23" h="1" extrusionOk="0">
                  <a:moveTo>
                    <a:pt x="23" y="0"/>
                  </a:moveTo>
                  <a:cubicBezTo>
                    <a:pt x="0" y="0"/>
                    <a:pt x="0" y="0"/>
                    <a:pt x="0" y="0"/>
                  </a:cubicBezTo>
                  <a:cubicBezTo>
                    <a:pt x="0" y="0"/>
                    <a:pt x="0" y="0"/>
                    <a:pt x="2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9"/>
            <p:cNvSpPr/>
            <p:nvPr/>
          </p:nvSpPr>
          <p:spPr>
            <a:xfrm>
              <a:off x="6974425" y="1880850"/>
              <a:ext cx="26275" cy="19525"/>
            </a:xfrm>
            <a:custGeom>
              <a:avLst/>
              <a:gdLst/>
              <a:ahLst/>
              <a:cxnLst/>
              <a:rect l="l" t="t" r="r" b="b"/>
              <a:pathLst>
                <a:path w="1051" h="781" extrusionOk="0">
                  <a:moveTo>
                    <a:pt x="1" y="1"/>
                  </a:moveTo>
                  <a:cubicBezTo>
                    <a:pt x="297" y="252"/>
                    <a:pt x="594" y="503"/>
                    <a:pt x="891" y="754"/>
                  </a:cubicBezTo>
                  <a:cubicBezTo>
                    <a:pt x="910" y="773"/>
                    <a:pt x="934" y="780"/>
                    <a:pt x="956" y="780"/>
                  </a:cubicBezTo>
                  <a:cubicBezTo>
                    <a:pt x="986" y="780"/>
                    <a:pt x="1015" y="767"/>
                    <a:pt x="1028" y="754"/>
                  </a:cubicBezTo>
                  <a:cubicBezTo>
                    <a:pt x="1028" y="731"/>
                    <a:pt x="1051" y="685"/>
                    <a:pt x="1051" y="663"/>
                  </a:cubicBezTo>
                  <a:cubicBezTo>
                    <a:pt x="1028" y="640"/>
                    <a:pt x="1028" y="617"/>
                    <a:pt x="1005" y="617"/>
                  </a:cubicBezTo>
                  <a:cubicBezTo>
                    <a:pt x="868" y="480"/>
                    <a:pt x="731" y="366"/>
                    <a:pt x="617" y="252"/>
                  </a:cubicBezTo>
                  <a:cubicBezTo>
                    <a:pt x="594" y="274"/>
                    <a:pt x="571" y="274"/>
                    <a:pt x="571" y="274"/>
                  </a:cubicBezTo>
                  <a:cubicBezTo>
                    <a:pt x="366" y="206"/>
                    <a:pt x="183" y="92"/>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9"/>
            <p:cNvSpPr/>
            <p:nvPr/>
          </p:nvSpPr>
          <p:spPr>
            <a:xfrm>
              <a:off x="6982425" y="1882000"/>
              <a:ext cx="3450" cy="1725"/>
            </a:xfrm>
            <a:custGeom>
              <a:avLst/>
              <a:gdLst/>
              <a:ahLst/>
              <a:cxnLst/>
              <a:rect l="l" t="t" r="r" b="b"/>
              <a:pathLst>
                <a:path w="138" h="69" extrusionOk="0">
                  <a:moveTo>
                    <a:pt x="0" y="0"/>
                  </a:moveTo>
                  <a:cubicBezTo>
                    <a:pt x="0" y="0"/>
                    <a:pt x="0" y="0"/>
                    <a:pt x="0" y="23"/>
                  </a:cubicBezTo>
                  <a:cubicBezTo>
                    <a:pt x="21" y="23"/>
                    <a:pt x="59" y="41"/>
                    <a:pt x="84" y="45"/>
                  </a:cubicBezTo>
                  <a:lnTo>
                    <a:pt x="84" y="45"/>
                  </a:lnTo>
                  <a:cubicBezTo>
                    <a:pt x="60" y="30"/>
                    <a:pt x="30" y="15"/>
                    <a:pt x="0" y="0"/>
                  </a:cubicBezTo>
                  <a:close/>
                  <a:moveTo>
                    <a:pt x="84" y="45"/>
                  </a:moveTo>
                  <a:lnTo>
                    <a:pt x="84" y="45"/>
                  </a:lnTo>
                  <a:cubicBezTo>
                    <a:pt x="96" y="53"/>
                    <a:pt x="107" y="61"/>
                    <a:pt x="114" y="69"/>
                  </a:cubicBezTo>
                  <a:lnTo>
                    <a:pt x="137" y="69"/>
                  </a:lnTo>
                  <a:cubicBezTo>
                    <a:pt x="114" y="69"/>
                    <a:pt x="114" y="69"/>
                    <a:pt x="92" y="46"/>
                  </a:cubicBezTo>
                  <a:cubicBezTo>
                    <a:pt x="89" y="46"/>
                    <a:pt x="87" y="46"/>
                    <a:pt x="84" y="45"/>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9"/>
            <p:cNvSpPr/>
            <p:nvPr/>
          </p:nvSpPr>
          <p:spPr>
            <a:xfrm>
              <a:off x="6880275" y="2449200"/>
              <a:ext cx="41100" cy="25850"/>
            </a:xfrm>
            <a:custGeom>
              <a:avLst/>
              <a:gdLst/>
              <a:ahLst/>
              <a:cxnLst/>
              <a:rect l="l" t="t" r="r" b="b"/>
              <a:pathLst>
                <a:path w="1644" h="1034" extrusionOk="0">
                  <a:moveTo>
                    <a:pt x="115" y="1"/>
                  </a:moveTo>
                  <a:cubicBezTo>
                    <a:pt x="92" y="1"/>
                    <a:pt x="69" y="23"/>
                    <a:pt x="46" y="23"/>
                  </a:cubicBezTo>
                  <a:cubicBezTo>
                    <a:pt x="1" y="69"/>
                    <a:pt x="1" y="137"/>
                    <a:pt x="46" y="160"/>
                  </a:cubicBezTo>
                  <a:cubicBezTo>
                    <a:pt x="457" y="571"/>
                    <a:pt x="959" y="868"/>
                    <a:pt x="1507" y="1028"/>
                  </a:cubicBezTo>
                  <a:cubicBezTo>
                    <a:pt x="1515" y="1032"/>
                    <a:pt x="1525" y="1034"/>
                    <a:pt x="1534" y="1034"/>
                  </a:cubicBezTo>
                  <a:cubicBezTo>
                    <a:pt x="1576" y="1034"/>
                    <a:pt x="1621" y="996"/>
                    <a:pt x="1621" y="959"/>
                  </a:cubicBezTo>
                  <a:cubicBezTo>
                    <a:pt x="1644" y="914"/>
                    <a:pt x="1598" y="845"/>
                    <a:pt x="1553" y="845"/>
                  </a:cubicBezTo>
                  <a:cubicBezTo>
                    <a:pt x="1461" y="822"/>
                    <a:pt x="1393" y="777"/>
                    <a:pt x="1302" y="754"/>
                  </a:cubicBezTo>
                  <a:cubicBezTo>
                    <a:pt x="1005" y="617"/>
                    <a:pt x="708" y="457"/>
                    <a:pt x="457" y="274"/>
                  </a:cubicBezTo>
                  <a:cubicBezTo>
                    <a:pt x="366" y="206"/>
                    <a:pt x="274" y="115"/>
                    <a:pt x="183" y="23"/>
                  </a:cubicBezTo>
                  <a:cubicBezTo>
                    <a:pt x="160" y="23"/>
                    <a:pt x="138"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9"/>
            <p:cNvSpPr/>
            <p:nvPr/>
          </p:nvSpPr>
          <p:spPr>
            <a:xfrm>
              <a:off x="6869425" y="2449200"/>
              <a:ext cx="53100" cy="48325"/>
            </a:xfrm>
            <a:custGeom>
              <a:avLst/>
              <a:gdLst/>
              <a:ahLst/>
              <a:cxnLst/>
              <a:rect l="l" t="t" r="r" b="b"/>
              <a:pathLst>
                <a:path w="2124" h="1933" extrusionOk="0">
                  <a:moveTo>
                    <a:pt x="457" y="1"/>
                  </a:moveTo>
                  <a:cubicBezTo>
                    <a:pt x="435" y="1"/>
                    <a:pt x="412" y="23"/>
                    <a:pt x="389" y="46"/>
                  </a:cubicBezTo>
                  <a:cubicBezTo>
                    <a:pt x="252" y="183"/>
                    <a:pt x="161" y="343"/>
                    <a:pt x="69" y="526"/>
                  </a:cubicBezTo>
                  <a:cubicBezTo>
                    <a:pt x="47" y="617"/>
                    <a:pt x="24" y="685"/>
                    <a:pt x="24" y="754"/>
                  </a:cubicBezTo>
                  <a:cubicBezTo>
                    <a:pt x="1" y="845"/>
                    <a:pt x="1" y="914"/>
                    <a:pt x="1" y="1005"/>
                  </a:cubicBezTo>
                  <a:cubicBezTo>
                    <a:pt x="1" y="1142"/>
                    <a:pt x="47" y="1279"/>
                    <a:pt x="92" y="1393"/>
                  </a:cubicBezTo>
                  <a:cubicBezTo>
                    <a:pt x="161" y="1530"/>
                    <a:pt x="252" y="1621"/>
                    <a:pt x="366" y="1712"/>
                  </a:cubicBezTo>
                  <a:cubicBezTo>
                    <a:pt x="457" y="1804"/>
                    <a:pt x="572" y="1849"/>
                    <a:pt x="708" y="1895"/>
                  </a:cubicBezTo>
                  <a:cubicBezTo>
                    <a:pt x="775" y="1922"/>
                    <a:pt x="858" y="1933"/>
                    <a:pt x="942" y="1933"/>
                  </a:cubicBezTo>
                  <a:cubicBezTo>
                    <a:pt x="1002" y="1933"/>
                    <a:pt x="1063" y="1927"/>
                    <a:pt x="1119" y="1918"/>
                  </a:cubicBezTo>
                  <a:cubicBezTo>
                    <a:pt x="1256" y="1895"/>
                    <a:pt x="1393" y="1849"/>
                    <a:pt x="1530" y="1781"/>
                  </a:cubicBezTo>
                  <a:cubicBezTo>
                    <a:pt x="1667" y="1690"/>
                    <a:pt x="1781" y="1553"/>
                    <a:pt x="1895" y="1416"/>
                  </a:cubicBezTo>
                  <a:cubicBezTo>
                    <a:pt x="1987" y="1302"/>
                    <a:pt x="2055" y="1165"/>
                    <a:pt x="2101" y="1028"/>
                  </a:cubicBezTo>
                  <a:cubicBezTo>
                    <a:pt x="2124" y="982"/>
                    <a:pt x="2101" y="914"/>
                    <a:pt x="2055" y="891"/>
                  </a:cubicBezTo>
                  <a:cubicBezTo>
                    <a:pt x="2010" y="891"/>
                    <a:pt x="1941" y="914"/>
                    <a:pt x="1918" y="959"/>
                  </a:cubicBezTo>
                  <a:cubicBezTo>
                    <a:pt x="1895" y="1028"/>
                    <a:pt x="1873" y="1096"/>
                    <a:pt x="1827" y="1165"/>
                  </a:cubicBezTo>
                  <a:cubicBezTo>
                    <a:pt x="1827" y="1165"/>
                    <a:pt x="1827" y="1142"/>
                    <a:pt x="1827" y="1142"/>
                  </a:cubicBezTo>
                  <a:cubicBezTo>
                    <a:pt x="1781" y="1256"/>
                    <a:pt x="1690" y="1347"/>
                    <a:pt x="1621" y="1461"/>
                  </a:cubicBezTo>
                  <a:cubicBezTo>
                    <a:pt x="1553" y="1507"/>
                    <a:pt x="1485" y="1575"/>
                    <a:pt x="1393" y="1621"/>
                  </a:cubicBezTo>
                  <a:cubicBezTo>
                    <a:pt x="1325" y="1667"/>
                    <a:pt x="1256" y="1690"/>
                    <a:pt x="1188" y="1712"/>
                  </a:cubicBezTo>
                  <a:cubicBezTo>
                    <a:pt x="1119" y="1735"/>
                    <a:pt x="1051" y="1735"/>
                    <a:pt x="982" y="1735"/>
                  </a:cubicBezTo>
                  <a:cubicBezTo>
                    <a:pt x="914" y="1735"/>
                    <a:pt x="845" y="1735"/>
                    <a:pt x="777" y="1712"/>
                  </a:cubicBezTo>
                  <a:cubicBezTo>
                    <a:pt x="708" y="1690"/>
                    <a:pt x="663" y="1667"/>
                    <a:pt x="594" y="1644"/>
                  </a:cubicBezTo>
                  <a:cubicBezTo>
                    <a:pt x="526" y="1598"/>
                    <a:pt x="480" y="1553"/>
                    <a:pt x="435" y="1507"/>
                  </a:cubicBezTo>
                  <a:cubicBezTo>
                    <a:pt x="389" y="1461"/>
                    <a:pt x="343" y="1416"/>
                    <a:pt x="298" y="1347"/>
                  </a:cubicBezTo>
                  <a:cubicBezTo>
                    <a:pt x="275" y="1302"/>
                    <a:pt x="252" y="1233"/>
                    <a:pt x="229" y="1165"/>
                  </a:cubicBezTo>
                  <a:cubicBezTo>
                    <a:pt x="206" y="1096"/>
                    <a:pt x="183" y="1028"/>
                    <a:pt x="183" y="959"/>
                  </a:cubicBezTo>
                  <a:cubicBezTo>
                    <a:pt x="183" y="891"/>
                    <a:pt x="206" y="799"/>
                    <a:pt x="229" y="731"/>
                  </a:cubicBezTo>
                  <a:cubicBezTo>
                    <a:pt x="252" y="617"/>
                    <a:pt x="298" y="526"/>
                    <a:pt x="343" y="434"/>
                  </a:cubicBezTo>
                  <a:cubicBezTo>
                    <a:pt x="389" y="343"/>
                    <a:pt x="457" y="252"/>
                    <a:pt x="549" y="160"/>
                  </a:cubicBezTo>
                  <a:cubicBezTo>
                    <a:pt x="572" y="115"/>
                    <a:pt x="572" y="46"/>
                    <a:pt x="526" y="23"/>
                  </a:cubicBezTo>
                  <a:cubicBezTo>
                    <a:pt x="503" y="1"/>
                    <a:pt x="480" y="1"/>
                    <a:pt x="4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9"/>
            <p:cNvSpPr/>
            <p:nvPr/>
          </p:nvSpPr>
          <p:spPr>
            <a:xfrm>
              <a:off x="6779275" y="1827200"/>
              <a:ext cx="324725" cy="759350"/>
            </a:xfrm>
            <a:custGeom>
              <a:avLst/>
              <a:gdLst/>
              <a:ahLst/>
              <a:cxnLst/>
              <a:rect l="l" t="t" r="r" b="b"/>
              <a:pathLst>
                <a:path w="12989" h="30374" extrusionOk="0">
                  <a:moveTo>
                    <a:pt x="32" y="175"/>
                  </a:moveTo>
                  <a:cubicBezTo>
                    <a:pt x="21" y="177"/>
                    <a:pt x="11" y="180"/>
                    <a:pt x="0" y="184"/>
                  </a:cubicBezTo>
                  <a:cubicBezTo>
                    <a:pt x="11" y="181"/>
                    <a:pt x="22" y="178"/>
                    <a:pt x="32" y="175"/>
                  </a:cubicBezTo>
                  <a:close/>
                  <a:moveTo>
                    <a:pt x="1804" y="1"/>
                  </a:moveTo>
                  <a:cubicBezTo>
                    <a:pt x="1598" y="1"/>
                    <a:pt x="1370" y="1"/>
                    <a:pt x="1165" y="24"/>
                  </a:cubicBezTo>
                  <a:cubicBezTo>
                    <a:pt x="959" y="47"/>
                    <a:pt x="731" y="69"/>
                    <a:pt x="525" y="92"/>
                  </a:cubicBezTo>
                  <a:cubicBezTo>
                    <a:pt x="355" y="114"/>
                    <a:pt x="184" y="135"/>
                    <a:pt x="32" y="175"/>
                  </a:cubicBezTo>
                  <a:lnTo>
                    <a:pt x="32" y="175"/>
                  </a:lnTo>
                  <a:cubicBezTo>
                    <a:pt x="96" y="161"/>
                    <a:pt x="170" y="161"/>
                    <a:pt x="229" y="161"/>
                  </a:cubicBezTo>
                  <a:cubicBezTo>
                    <a:pt x="457" y="138"/>
                    <a:pt x="685" y="138"/>
                    <a:pt x="914" y="138"/>
                  </a:cubicBezTo>
                  <a:cubicBezTo>
                    <a:pt x="1142" y="138"/>
                    <a:pt x="1393" y="161"/>
                    <a:pt x="1644" y="184"/>
                  </a:cubicBezTo>
                  <a:cubicBezTo>
                    <a:pt x="1758" y="184"/>
                    <a:pt x="1872" y="206"/>
                    <a:pt x="1986" y="206"/>
                  </a:cubicBezTo>
                  <a:cubicBezTo>
                    <a:pt x="2100" y="229"/>
                    <a:pt x="2215" y="229"/>
                    <a:pt x="2329" y="229"/>
                  </a:cubicBezTo>
                  <a:cubicBezTo>
                    <a:pt x="3036" y="275"/>
                    <a:pt x="3767" y="389"/>
                    <a:pt x="4451" y="617"/>
                  </a:cubicBezTo>
                  <a:cubicBezTo>
                    <a:pt x="4451" y="594"/>
                    <a:pt x="4451" y="594"/>
                    <a:pt x="4451" y="594"/>
                  </a:cubicBezTo>
                  <a:cubicBezTo>
                    <a:pt x="4748" y="686"/>
                    <a:pt x="5022" y="800"/>
                    <a:pt x="5319" y="914"/>
                  </a:cubicBezTo>
                  <a:cubicBezTo>
                    <a:pt x="5593" y="1028"/>
                    <a:pt x="5889" y="1165"/>
                    <a:pt x="6163" y="1302"/>
                  </a:cubicBezTo>
                  <a:cubicBezTo>
                    <a:pt x="6711" y="1576"/>
                    <a:pt x="7236" y="1850"/>
                    <a:pt x="7761" y="2169"/>
                  </a:cubicBezTo>
                  <a:cubicBezTo>
                    <a:pt x="8172" y="2443"/>
                    <a:pt x="8583" y="2717"/>
                    <a:pt x="8948" y="3037"/>
                  </a:cubicBezTo>
                  <a:cubicBezTo>
                    <a:pt x="9359" y="3333"/>
                    <a:pt x="9724" y="3699"/>
                    <a:pt x="10066" y="4064"/>
                  </a:cubicBezTo>
                  <a:cubicBezTo>
                    <a:pt x="10066" y="4064"/>
                    <a:pt x="10066" y="4064"/>
                    <a:pt x="10044" y="4041"/>
                  </a:cubicBezTo>
                  <a:lnTo>
                    <a:pt x="10044" y="4041"/>
                  </a:lnTo>
                  <a:cubicBezTo>
                    <a:pt x="10660" y="4703"/>
                    <a:pt x="11185" y="5433"/>
                    <a:pt x="11596" y="6232"/>
                  </a:cubicBezTo>
                  <a:cubicBezTo>
                    <a:pt x="11596" y="6209"/>
                    <a:pt x="11596" y="6209"/>
                    <a:pt x="11596" y="6209"/>
                  </a:cubicBezTo>
                  <a:cubicBezTo>
                    <a:pt x="11778" y="6597"/>
                    <a:pt x="11961" y="6986"/>
                    <a:pt x="12121" y="7396"/>
                  </a:cubicBezTo>
                  <a:cubicBezTo>
                    <a:pt x="12258" y="7784"/>
                    <a:pt x="12395" y="8195"/>
                    <a:pt x="12486" y="8629"/>
                  </a:cubicBezTo>
                  <a:cubicBezTo>
                    <a:pt x="12486" y="8606"/>
                    <a:pt x="12486" y="8606"/>
                    <a:pt x="12486" y="8606"/>
                  </a:cubicBezTo>
                  <a:cubicBezTo>
                    <a:pt x="12600" y="9085"/>
                    <a:pt x="12669" y="9588"/>
                    <a:pt x="12737" y="10090"/>
                  </a:cubicBezTo>
                  <a:cubicBezTo>
                    <a:pt x="12783" y="10592"/>
                    <a:pt x="12783" y="11117"/>
                    <a:pt x="12783" y="11619"/>
                  </a:cubicBezTo>
                  <a:cubicBezTo>
                    <a:pt x="12737" y="13103"/>
                    <a:pt x="12463" y="14586"/>
                    <a:pt x="12029" y="16024"/>
                  </a:cubicBezTo>
                  <a:cubicBezTo>
                    <a:pt x="12029" y="16024"/>
                    <a:pt x="12029" y="16047"/>
                    <a:pt x="12029" y="16047"/>
                  </a:cubicBezTo>
                  <a:cubicBezTo>
                    <a:pt x="11756" y="16915"/>
                    <a:pt x="11436" y="17782"/>
                    <a:pt x="11071" y="18626"/>
                  </a:cubicBezTo>
                  <a:cubicBezTo>
                    <a:pt x="10683" y="19471"/>
                    <a:pt x="10272" y="20293"/>
                    <a:pt x="9838" y="21114"/>
                  </a:cubicBezTo>
                  <a:cubicBezTo>
                    <a:pt x="9405" y="21913"/>
                    <a:pt x="8925" y="22712"/>
                    <a:pt x="8469" y="23511"/>
                  </a:cubicBezTo>
                  <a:cubicBezTo>
                    <a:pt x="8218" y="23899"/>
                    <a:pt x="7989" y="24310"/>
                    <a:pt x="7738" y="24698"/>
                  </a:cubicBezTo>
                  <a:cubicBezTo>
                    <a:pt x="7510" y="25063"/>
                    <a:pt x="7282" y="25451"/>
                    <a:pt x="7054" y="25839"/>
                  </a:cubicBezTo>
                  <a:cubicBezTo>
                    <a:pt x="6757" y="26364"/>
                    <a:pt x="6437" y="26889"/>
                    <a:pt x="6095" y="27414"/>
                  </a:cubicBezTo>
                  <a:cubicBezTo>
                    <a:pt x="6095" y="27437"/>
                    <a:pt x="6095" y="27437"/>
                    <a:pt x="6095" y="27437"/>
                  </a:cubicBezTo>
                  <a:cubicBezTo>
                    <a:pt x="5479" y="28418"/>
                    <a:pt x="4839" y="29354"/>
                    <a:pt x="4041" y="30222"/>
                  </a:cubicBezTo>
                  <a:cubicBezTo>
                    <a:pt x="4018" y="30244"/>
                    <a:pt x="4018" y="30313"/>
                    <a:pt x="4063" y="30359"/>
                  </a:cubicBezTo>
                  <a:cubicBezTo>
                    <a:pt x="4082" y="30368"/>
                    <a:pt x="4101" y="30374"/>
                    <a:pt x="4120" y="30374"/>
                  </a:cubicBezTo>
                  <a:cubicBezTo>
                    <a:pt x="4147" y="30374"/>
                    <a:pt x="4174" y="30363"/>
                    <a:pt x="4200" y="30336"/>
                  </a:cubicBezTo>
                  <a:cubicBezTo>
                    <a:pt x="5410" y="29035"/>
                    <a:pt x="6323" y="27483"/>
                    <a:pt x="7213" y="25953"/>
                  </a:cubicBezTo>
                  <a:cubicBezTo>
                    <a:pt x="7442" y="25588"/>
                    <a:pt x="7670" y="25200"/>
                    <a:pt x="7898" y="24812"/>
                  </a:cubicBezTo>
                  <a:cubicBezTo>
                    <a:pt x="8126" y="24424"/>
                    <a:pt x="8377" y="24036"/>
                    <a:pt x="8606" y="23648"/>
                  </a:cubicBezTo>
                  <a:cubicBezTo>
                    <a:pt x="9085" y="22849"/>
                    <a:pt x="9541" y="22050"/>
                    <a:pt x="9998" y="21228"/>
                  </a:cubicBezTo>
                  <a:cubicBezTo>
                    <a:pt x="10865" y="19608"/>
                    <a:pt x="11641" y="17919"/>
                    <a:pt x="12189" y="16161"/>
                  </a:cubicBezTo>
                  <a:cubicBezTo>
                    <a:pt x="12440" y="15362"/>
                    <a:pt x="12623" y="14541"/>
                    <a:pt x="12760" y="13719"/>
                  </a:cubicBezTo>
                  <a:cubicBezTo>
                    <a:pt x="12897" y="12920"/>
                    <a:pt x="12965" y="12121"/>
                    <a:pt x="12988" y="11300"/>
                  </a:cubicBezTo>
                  <a:cubicBezTo>
                    <a:pt x="12988" y="10523"/>
                    <a:pt x="12920" y="9725"/>
                    <a:pt x="12760" y="8948"/>
                  </a:cubicBezTo>
                  <a:cubicBezTo>
                    <a:pt x="12600" y="8172"/>
                    <a:pt x="12372" y="7419"/>
                    <a:pt x="12052" y="6712"/>
                  </a:cubicBezTo>
                  <a:cubicBezTo>
                    <a:pt x="11710" y="5958"/>
                    <a:pt x="11276" y="5251"/>
                    <a:pt x="10774" y="4612"/>
                  </a:cubicBezTo>
                  <a:cubicBezTo>
                    <a:pt x="10523" y="4269"/>
                    <a:pt x="10249" y="3950"/>
                    <a:pt x="9952" y="3653"/>
                  </a:cubicBezTo>
                  <a:cubicBezTo>
                    <a:pt x="9656" y="3356"/>
                    <a:pt x="9336" y="3082"/>
                    <a:pt x="8994" y="2809"/>
                  </a:cubicBezTo>
                  <a:cubicBezTo>
                    <a:pt x="8332" y="2284"/>
                    <a:pt x="7624" y="1850"/>
                    <a:pt x="6871" y="1439"/>
                  </a:cubicBezTo>
                  <a:cubicBezTo>
                    <a:pt x="6506" y="1256"/>
                    <a:pt x="6118" y="1074"/>
                    <a:pt x="5730" y="891"/>
                  </a:cubicBezTo>
                  <a:cubicBezTo>
                    <a:pt x="5547" y="800"/>
                    <a:pt x="5342" y="709"/>
                    <a:pt x="5136" y="640"/>
                  </a:cubicBezTo>
                  <a:cubicBezTo>
                    <a:pt x="4931" y="549"/>
                    <a:pt x="4703" y="480"/>
                    <a:pt x="4497" y="412"/>
                  </a:cubicBezTo>
                  <a:cubicBezTo>
                    <a:pt x="4063" y="275"/>
                    <a:pt x="3630" y="184"/>
                    <a:pt x="3173" y="115"/>
                  </a:cubicBezTo>
                  <a:cubicBezTo>
                    <a:pt x="2968" y="92"/>
                    <a:pt x="2740" y="69"/>
                    <a:pt x="2511" y="47"/>
                  </a:cubicBezTo>
                  <a:cubicBezTo>
                    <a:pt x="2351" y="47"/>
                    <a:pt x="2192" y="24"/>
                    <a:pt x="2009" y="24"/>
                  </a:cubicBezTo>
                  <a:cubicBezTo>
                    <a:pt x="1963" y="24"/>
                    <a:pt x="1895" y="1"/>
                    <a:pt x="18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9"/>
            <p:cNvSpPr/>
            <p:nvPr/>
          </p:nvSpPr>
          <p:spPr>
            <a:xfrm>
              <a:off x="7080000" y="2227800"/>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9"/>
            <p:cNvSpPr/>
            <p:nvPr/>
          </p:nvSpPr>
          <p:spPr>
            <a:xfrm>
              <a:off x="7080000" y="222837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9"/>
            <p:cNvSpPr/>
            <p:nvPr/>
          </p:nvSpPr>
          <p:spPr>
            <a:xfrm>
              <a:off x="6766725" y="1830075"/>
              <a:ext cx="8000" cy="1725"/>
            </a:xfrm>
            <a:custGeom>
              <a:avLst/>
              <a:gdLst/>
              <a:ahLst/>
              <a:cxnLst/>
              <a:rect l="l" t="t" r="r" b="b"/>
              <a:pathLst>
                <a:path w="320" h="69" extrusionOk="0">
                  <a:moveTo>
                    <a:pt x="206" y="0"/>
                  </a:moveTo>
                  <a:cubicBezTo>
                    <a:pt x="160" y="23"/>
                    <a:pt x="114" y="23"/>
                    <a:pt x="69" y="46"/>
                  </a:cubicBezTo>
                  <a:cubicBezTo>
                    <a:pt x="53" y="46"/>
                    <a:pt x="37" y="57"/>
                    <a:pt x="22" y="63"/>
                  </a:cubicBezTo>
                  <a:lnTo>
                    <a:pt x="22" y="63"/>
                  </a:lnTo>
                  <a:cubicBezTo>
                    <a:pt x="109" y="42"/>
                    <a:pt x="214" y="21"/>
                    <a:pt x="320" y="0"/>
                  </a:cubicBezTo>
                  <a:close/>
                  <a:moveTo>
                    <a:pt x="22" y="63"/>
                  </a:moveTo>
                  <a:cubicBezTo>
                    <a:pt x="14" y="65"/>
                    <a:pt x="7" y="67"/>
                    <a:pt x="0" y="69"/>
                  </a:cubicBezTo>
                  <a:cubicBezTo>
                    <a:pt x="7" y="69"/>
                    <a:pt x="14" y="66"/>
                    <a:pt x="22" y="6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9"/>
            <p:cNvSpPr/>
            <p:nvPr/>
          </p:nvSpPr>
          <p:spPr>
            <a:xfrm>
              <a:off x="6764450" y="1835200"/>
              <a:ext cx="6300" cy="1175"/>
            </a:xfrm>
            <a:custGeom>
              <a:avLst/>
              <a:gdLst/>
              <a:ahLst/>
              <a:cxnLst/>
              <a:rect l="l" t="t" r="r" b="b"/>
              <a:pathLst>
                <a:path w="252" h="47" extrusionOk="0">
                  <a:moveTo>
                    <a:pt x="251" y="1"/>
                  </a:moveTo>
                  <a:cubicBezTo>
                    <a:pt x="192" y="1"/>
                    <a:pt x="142" y="10"/>
                    <a:pt x="89" y="23"/>
                  </a:cubicBezTo>
                  <a:lnTo>
                    <a:pt x="89" y="23"/>
                  </a:lnTo>
                  <a:cubicBezTo>
                    <a:pt x="90" y="23"/>
                    <a:pt x="90" y="23"/>
                    <a:pt x="91" y="23"/>
                  </a:cubicBezTo>
                  <a:cubicBezTo>
                    <a:pt x="137" y="23"/>
                    <a:pt x="183" y="1"/>
                    <a:pt x="251" y="1"/>
                  </a:cubicBezTo>
                  <a:close/>
                  <a:moveTo>
                    <a:pt x="89" y="23"/>
                  </a:moveTo>
                  <a:lnTo>
                    <a:pt x="89" y="23"/>
                  </a:lnTo>
                  <a:cubicBezTo>
                    <a:pt x="67" y="23"/>
                    <a:pt x="44" y="24"/>
                    <a:pt x="0" y="46"/>
                  </a:cubicBezTo>
                  <a:cubicBezTo>
                    <a:pt x="32" y="38"/>
                    <a:pt x="61" y="30"/>
                    <a:pt x="89"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9"/>
            <p:cNvSpPr/>
            <p:nvPr/>
          </p:nvSpPr>
          <p:spPr>
            <a:xfrm>
              <a:off x="6890550" y="1842625"/>
              <a:ext cx="600" cy="25"/>
            </a:xfrm>
            <a:custGeom>
              <a:avLst/>
              <a:gdLst/>
              <a:ahLst/>
              <a:cxnLst/>
              <a:rect l="l" t="t" r="r" b="b"/>
              <a:pathLst>
                <a:path w="24" h="1" extrusionOk="0">
                  <a:moveTo>
                    <a:pt x="23" y="0"/>
                  </a:moveTo>
                  <a:cubicBezTo>
                    <a:pt x="0" y="0"/>
                    <a:pt x="0" y="0"/>
                    <a:pt x="0" y="0"/>
                  </a:cubicBezTo>
                  <a:cubicBezTo>
                    <a:pt x="0" y="0"/>
                    <a:pt x="0" y="0"/>
                    <a:pt x="23"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9"/>
            <p:cNvSpPr/>
            <p:nvPr/>
          </p:nvSpPr>
          <p:spPr>
            <a:xfrm>
              <a:off x="7069150" y="198300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9"/>
            <p:cNvSpPr/>
            <p:nvPr/>
          </p:nvSpPr>
          <p:spPr>
            <a:xfrm>
              <a:off x="7080000" y="2227800"/>
              <a:ext cx="25" cy="25"/>
            </a:xfrm>
            <a:custGeom>
              <a:avLst/>
              <a:gdLst/>
              <a:ahLst/>
              <a:cxnLst/>
              <a:rect l="l" t="t" r="r" b="b"/>
              <a:pathLst>
                <a:path w="1" h="1" extrusionOk="0">
                  <a:moveTo>
                    <a:pt x="0" y="0"/>
                  </a:move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9"/>
            <p:cNvSpPr/>
            <p:nvPr/>
          </p:nvSpPr>
          <p:spPr>
            <a:xfrm>
              <a:off x="7080000" y="2227800"/>
              <a:ext cx="25" cy="600"/>
            </a:xfrm>
            <a:custGeom>
              <a:avLst/>
              <a:gdLst/>
              <a:ahLst/>
              <a:cxnLst/>
              <a:rect l="l" t="t" r="r" b="b"/>
              <a:pathLst>
                <a:path w="1" h="24" extrusionOk="0">
                  <a:moveTo>
                    <a:pt x="0" y="23"/>
                  </a:moveTo>
                  <a:cubicBezTo>
                    <a:pt x="0" y="23"/>
                    <a:pt x="0" y="23"/>
                    <a:pt x="0" y="23"/>
                  </a:cubicBezTo>
                  <a:cubicBezTo>
                    <a:pt x="0" y="23"/>
                    <a:pt x="0" y="23"/>
                    <a:pt x="0" y="23"/>
                  </a:cubicBezTo>
                  <a:cubicBezTo>
                    <a:pt x="0" y="23"/>
                    <a:pt x="0" y="23"/>
                    <a:pt x="0" y="23"/>
                  </a:cubicBezTo>
                  <a:cubicBezTo>
                    <a:pt x="0" y="23"/>
                    <a:pt x="0" y="0"/>
                    <a:pt x="0" y="0"/>
                  </a:cubicBezTo>
                  <a:cubicBezTo>
                    <a:pt x="0" y="0"/>
                    <a:pt x="0" y="23"/>
                    <a:pt x="0" y="23"/>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9"/>
            <p:cNvSpPr/>
            <p:nvPr/>
          </p:nvSpPr>
          <p:spPr>
            <a:xfrm>
              <a:off x="7080000" y="2228375"/>
              <a:ext cx="25" cy="25"/>
            </a:xfrm>
            <a:custGeom>
              <a:avLst/>
              <a:gdLst/>
              <a:ahLst/>
              <a:cxnLst/>
              <a:rect l="l" t="t" r="r" b="b"/>
              <a:pathLst>
                <a:path w="1" h="1" extrusionOk="0">
                  <a:moveTo>
                    <a:pt x="0" y="0"/>
                  </a:moveTo>
                  <a:lnTo>
                    <a:pt x="0" y="0"/>
                  </a:ln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9"/>
            <p:cNvSpPr/>
            <p:nvPr/>
          </p:nvSpPr>
          <p:spPr>
            <a:xfrm>
              <a:off x="6932200" y="2512550"/>
              <a:ext cx="25" cy="2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4299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9"/>
            <p:cNvSpPr/>
            <p:nvPr/>
          </p:nvSpPr>
          <p:spPr>
            <a:xfrm>
              <a:off x="6338175" y="1827775"/>
              <a:ext cx="685925" cy="792075"/>
            </a:xfrm>
            <a:custGeom>
              <a:avLst/>
              <a:gdLst/>
              <a:ahLst/>
              <a:cxnLst/>
              <a:rect l="l" t="t" r="r" b="b"/>
              <a:pathLst>
                <a:path w="27437" h="31683" extrusionOk="0">
                  <a:moveTo>
                    <a:pt x="4634" y="9861"/>
                  </a:moveTo>
                  <a:lnTo>
                    <a:pt x="4611" y="9884"/>
                  </a:lnTo>
                  <a:lnTo>
                    <a:pt x="4611" y="9884"/>
                  </a:lnTo>
                  <a:cubicBezTo>
                    <a:pt x="4611" y="9884"/>
                    <a:pt x="4634" y="9884"/>
                    <a:pt x="4634" y="9861"/>
                  </a:cubicBezTo>
                  <a:close/>
                  <a:moveTo>
                    <a:pt x="18809" y="1"/>
                  </a:moveTo>
                  <a:cubicBezTo>
                    <a:pt x="18306" y="1"/>
                    <a:pt x="17827" y="46"/>
                    <a:pt x="17325" y="115"/>
                  </a:cubicBezTo>
                  <a:cubicBezTo>
                    <a:pt x="16640" y="206"/>
                    <a:pt x="15978" y="343"/>
                    <a:pt x="15316" y="549"/>
                  </a:cubicBezTo>
                  <a:cubicBezTo>
                    <a:pt x="14632" y="754"/>
                    <a:pt x="13970" y="1005"/>
                    <a:pt x="13331" y="1302"/>
                  </a:cubicBezTo>
                  <a:cubicBezTo>
                    <a:pt x="12691" y="1621"/>
                    <a:pt x="12075" y="1964"/>
                    <a:pt x="11482" y="2352"/>
                  </a:cubicBezTo>
                  <a:cubicBezTo>
                    <a:pt x="10843" y="2763"/>
                    <a:pt x="10203" y="3242"/>
                    <a:pt x="9610" y="3767"/>
                  </a:cubicBezTo>
                  <a:cubicBezTo>
                    <a:pt x="8332" y="4840"/>
                    <a:pt x="7168" y="6072"/>
                    <a:pt x="6141" y="7396"/>
                  </a:cubicBezTo>
                  <a:cubicBezTo>
                    <a:pt x="5068" y="8743"/>
                    <a:pt x="4132" y="10204"/>
                    <a:pt x="3310" y="11733"/>
                  </a:cubicBezTo>
                  <a:cubicBezTo>
                    <a:pt x="2511" y="13217"/>
                    <a:pt x="1804" y="14769"/>
                    <a:pt x="1256" y="16389"/>
                  </a:cubicBezTo>
                  <a:cubicBezTo>
                    <a:pt x="708" y="17896"/>
                    <a:pt x="297" y="19471"/>
                    <a:pt x="23" y="21069"/>
                  </a:cubicBezTo>
                  <a:cubicBezTo>
                    <a:pt x="1" y="21114"/>
                    <a:pt x="46" y="21183"/>
                    <a:pt x="92" y="21183"/>
                  </a:cubicBezTo>
                  <a:cubicBezTo>
                    <a:pt x="160" y="21183"/>
                    <a:pt x="206" y="21160"/>
                    <a:pt x="206" y="21091"/>
                  </a:cubicBezTo>
                  <a:cubicBezTo>
                    <a:pt x="411" y="19882"/>
                    <a:pt x="708" y="18695"/>
                    <a:pt x="1073" y="17508"/>
                  </a:cubicBezTo>
                  <a:cubicBezTo>
                    <a:pt x="1918" y="14837"/>
                    <a:pt x="3105" y="12258"/>
                    <a:pt x="4611" y="9884"/>
                  </a:cubicBezTo>
                  <a:cubicBezTo>
                    <a:pt x="5889" y="7876"/>
                    <a:pt x="7419" y="6004"/>
                    <a:pt x="9176" y="4383"/>
                  </a:cubicBezTo>
                  <a:cubicBezTo>
                    <a:pt x="9793" y="3835"/>
                    <a:pt x="10432" y="3310"/>
                    <a:pt x="11094" y="2831"/>
                  </a:cubicBezTo>
                  <a:cubicBezTo>
                    <a:pt x="11710" y="2420"/>
                    <a:pt x="12349" y="2032"/>
                    <a:pt x="13011" y="1690"/>
                  </a:cubicBezTo>
                  <a:lnTo>
                    <a:pt x="13011" y="1690"/>
                  </a:lnTo>
                  <a:lnTo>
                    <a:pt x="12988" y="1713"/>
                  </a:lnTo>
                  <a:cubicBezTo>
                    <a:pt x="14061" y="1142"/>
                    <a:pt x="15225" y="731"/>
                    <a:pt x="16412" y="457"/>
                  </a:cubicBezTo>
                  <a:cubicBezTo>
                    <a:pt x="17208" y="302"/>
                    <a:pt x="18004" y="196"/>
                    <a:pt x="18815" y="196"/>
                  </a:cubicBezTo>
                  <a:cubicBezTo>
                    <a:pt x="18957" y="196"/>
                    <a:pt x="19099" y="199"/>
                    <a:pt x="19242" y="206"/>
                  </a:cubicBezTo>
                  <a:lnTo>
                    <a:pt x="19219" y="206"/>
                  </a:lnTo>
                  <a:cubicBezTo>
                    <a:pt x="19607" y="229"/>
                    <a:pt x="19995" y="252"/>
                    <a:pt x="20361" y="320"/>
                  </a:cubicBezTo>
                  <a:cubicBezTo>
                    <a:pt x="20749" y="389"/>
                    <a:pt x="21137" y="480"/>
                    <a:pt x="21502" y="594"/>
                  </a:cubicBezTo>
                  <a:lnTo>
                    <a:pt x="21525" y="594"/>
                  </a:lnTo>
                  <a:cubicBezTo>
                    <a:pt x="21844" y="708"/>
                    <a:pt x="22141" y="823"/>
                    <a:pt x="22461" y="959"/>
                  </a:cubicBezTo>
                  <a:cubicBezTo>
                    <a:pt x="22780" y="1096"/>
                    <a:pt x="23077" y="1279"/>
                    <a:pt x="23396" y="1462"/>
                  </a:cubicBezTo>
                  <a:lnTo>
                    <a:pt x="23374" y="1462"/>
                  </a:lnTo>
                  <a:cubicBezTo>
                    <a:pt x="23670" y="1644"/>
                    <a:pt x="23944" y="1850"/>
                    <a:pt x="24195" y="2078"/>
                  </a:cubicBezTo>
                  <a:cubicBezTo>
                    <a:pt x="24492" y="2306"/>
                    <a:pt x="24743" y="2557"/>
                    <a:pt x="24994" y="2831"/>
                  </a:cubicBezTo>
                  <a:cubicBezTo>
                    <a:pt x="25245" y="3105"/>
                    <a:pt x="25496" y="3402"/>
                    <a:pt x="25725" y="3721"/>
                  </a:cubicBezTo>
                  <a:cubicBezTo>
                    <a:pt x="25953" y="4087"/>
                    <a:pt x="26181" y="4452"/>
                    <a:pt x="26364" y="4817"/>
                  </a:cubicBezTo>
                  <a:cubicBezTo>
                    <a:pt x="26524" y="5114"/>
                    <a:pt x="26660" y="5433"/>
                    <a:pt x="26775" y="5753"/>
                  </a:cubicBezTo>
                  <a:cubicBezTo>
                    <a:pt x="26866" y="6050"/>
                    <a:pt x="26957" y="6369"/>
                    <a:pt x="27026" y="6689"/>
                  </a:cubicBezTo>
                  <a:cubicBezTo>
                    <a:pt x="27117" y="7122"/>
                    <a:pt x="27163" y="7556"/>
                    <a:pt x="27208" y="7990"/>
                  </a:cubicBezTo>
                  <a:cubicBezTo>
                    <a:pt x="27231" y="8416"/>
                    <a:pt x="27231" y="8864"/>
                    <a:pt x="27231" y="9291"/>
                  </a:cubicBezTo>
                  <a:lnTo>
                    <a:pt x="27231" y="9291"/>
                  </a:lnTo>
                  <a:cubicBezTo>
                    <a:pt x="27185" y="10090"/>
                    <a:pt x="27071" y="10888"/>
                    <a:pt x="26934" y="11687"/>
                  </a:cubicBezTo>
                  <a:cubicBezTo>
                    <a:pt x="26866" y="12075"/>
                    <a:pt x="26797" y="12441"/>
                    <a:pt x="26706" y="12829"/>
                  </a:cubicBezTo>
                  <a:cubicBezTo>
                    <a:pt x="26615" y="13239"/>
                    <a:pt x="26501" y="13650"/>
                    <a:pt x="26364" y="14038"/>
                  </a:cubicBezTo>
                  <a:cubicBezTo>
                    <a:pt x="26364" y="14038"/>
                    <a:pt x="26364" y="14061"/>
                    <a:pt x="26364" y="14061"/>
                  </a:cubicBezTo>
                  <a:cubicBezTo>
                    <a:pt x="25588" y="16503"/>
                    <a:pt x="24378" y="18786"/>
                    <a:pt x="23008" y="20954"/>
                  </a:cubicBezTo>
                  <a:cubicBezTo>
                    <a:pt x="23008" y="20932"/>
                    <a:pt x="23008" y="20932"/>
                    <a:pt x="23008" y="20932"/>
                  </a:cubicBezTo>
                  <a:cubicBezTo>
                    <a:pt x="22483" y="21753"/>
                    <a:pt x="21936" y="22575"/>
                    <a:pt x="21365" y="23374"/>
                  </a:cubicBezTo>
                  <a:cubicBezTo>
                    <a:pt x="20794" y="24173"/>
                    <a:pt x="20201" y="24994"/>
                    <a:pt x="19585" y="25771"/>
                  </a:cubicBezTo>
                  <a:cubicBezTo>
                    <a:pt x="18352" y="27345"/>
                    <a:pt x="17051" y="28852"/>
                    <a:pt x="15659" y="30267"/>
                  </a:cubicBezTo>
                  <a:cubicBezTo>
                    <a:pt x="15225" y="30701"/>
                    <a:pt x="14791" y="31112"/>
                    <a:pt x="14358" y="31523"/>
                  </a:cubicBezTo>
                  <a:cubicBezTo>
                    <a:pt x="14358" y="31545"/>
                    <a:pt x="14335" y="31568"/>
                    <a:pt x="14335" y="31591"/>
                  </a:cubicBezTo>
                  <a:cubicBezTo>
                    <a:pt x="14335" y="31637"/>
                    <a:pt x="14358" y="31659"/>
                    <a:pt x="14380" y="31659"/>
                  </a:cubicBezTo>
                  <a:cubicBezTo>
                    <a:pt x="14403" y="31682"/>
                    <a:pt x="14426" y="31682"/>
                    <a:pt x="14449" y="31682"/>
                  </a:cubicBezTo>
                  <a:cubicBezTo>
                    <a:pt x="14472" y="31682"/>
                    <a:pt x="14495" y="31682"/>
                    <a:pt x="14517" y="31659"/>
                  </a:cubicBezTo>
                  <a:cubicBezTo>
                    <a:pt x="15955" y="30290"/>
                    <a:pt x="17325" y="28829"/>
                    <a:pt x="18603" y="27300"/>
                  </a:cubicBezTo>
                  <a:cubicBezTo>
                    <a:pt x="19881" y="25771"/>
                    <a:pt x="21068" y="24173"/>
                    <a:pt x="22187" y="22552"/>
                  </a:cubicBezTo>
                  <a:cubicBezTo>
                    <a:pt x="23305" y="20909"/>
                    <a:pt x="24332" y="19220"/>
                    <a:pt x="25222" y="17439"/>
                  </a:cubicBezTo>
                  <a:cubicBezTo>
                    <a:pt x="25656" y="16526"/>
                    <a:pt x="26044" y="15613"/>
                    <a:pt x="26364" y="14677"/>
                  </a:cubicBezTo>
                  <a:cubicBezTo>
                    <a:pt x="26524" y="14221"/>
                    <a:pt x="26660" y="13764"/>
                    <a:pt x="26775" y="13308"/>
                  </a:cubicBezTo>
                  <a:cubicBezTo>
                    <a:pt x="26889" y="12851"/>
                    <a:pt x="27003" y="12395"/>
                    <a:pt x="27094" y="11938"/>
                  </a:cubicBezTo>
                  <a:cubicBezTo>
                    <a:pt x="27277" y="11025"/>
                    <a:pt x="27391" y="10112"/>
                    <a:pt x="27414" y="9199"/>
                  </a:cubicBezTo>
                  <a:cubicBezTo>
                    <a:pt x="27437" y="8743"/>
                    <a:pt x="27437" y="8264"/>
                    <a:pt x="27391" y="7807"/>
                  </a:cubicBezTo>
                  <a:cubicBezTo>
                    <a:pt x="27345" y="7351"/>
                    <a:pt x="27277" y="6917"/>
                    <a:pt x="27185" y="6483"/>
                  </a:cubicBezTo>
                  <a:cubicBezTo>
                    <a:pt x="27071" y="6027"/>
                    <a:pt x="26934" y="5593"/>
                    <a:pt x="26752" y="5159"/>
                  </a:cubicBezTo>
                  <a:cubicBezTo>
                    <a:pt x="26569" y="4748"/>
                    <a:pt x="26364" y="4383"/>
                    <a:pt x="26136" y="4018"/>
                  </a:cubicBezTo>
                  <a:cubicBezTo>
                    <a:pt x="25747" y="3379"/>
                    <a:pt x="25268" y="2808"/>
                    <a:pt x="24743" y="2283"/>
                  </a:cubicBezTo>
                  <a:cubicBezTo>
                    <a:pt x="24241" y="1804"/>
                    <a:pt x="23693" y="1416"/>
                    <a:pt x="23100" y="1074"/>
                  </a:cubicBezTo>
                  <a:cubicBezTo>
                    <a:pt x="22529" y="754"/>
                    <a:pt x="21913" y="503"/>
                    <a:pt x="21297" y="320"/>
                  </a:cubicBezTo>
                  <a:cubicBezTo>
                    <a:pt x="20475" y="115"/>
                    <a:pt x="19653" y="1"/>
                    <a:pt x="188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9"/>
            <p:cNvSpPr/>
            <p:nvPr/>
          </p:nvSpPr>
          <p:spPr>
            <a:xfrm>
              <a:off x="6338750" y="2353325"/>
              <a:ext cx="545550" cy="270725"/>
            </a:xfrm>
            <a:custGeom>
              <a:avLst/>
              <a:gdLst/>
              <a:ahLst/>
              <a:cxnLst/>
              <a:rect l="l" t="t" r="r" b="b"/>
              <a:pathLst>
                <a:path w="21822" h="10829" extrusionOk="0">
                  <a:moveTo>
                    <a:pt x="114" y="1"/>
                  </a:moveTo>
                  <a:cubicBezTo>
                    <a:pt x="92" y="1"/>
                    <a:pt x="92" y="1"/>
                    <a:pt x="69" y="24"/>
                  </a:cubicBezTo>
                  <a:cubicBezTo>
                    <a:pt x="23" y="47"/>
                    <a:pt x="0" y="92"/>
                    <a:pt x="23" y="138"/>
                  </a:cubicBezTo>
                  <a:cubicBezTo>
                    <a:pt x="548" y="1165"/>
                    <a:pt x="1279" y="2078"/>
                    <a:pt x="2055" y="2900"/>
                  </a:cubicBezTo>
                  <a:cubicBezTo>
                    <a:pt x="2465" y="3333"/>
                    <a:pt x="2922" y="3744"/>
                    <a:pt x="3356" y="4155"/>
                  </a:cubicBezTo>
                  <a:cubicBezTo>
                    <a:pt x="3812" y="4543"/>
                    <a:pt x="4269" y="4931"/>
                    <a:pt x="4725" y="5296"/>
                  </a:cubicBezTo>
                  <a:cubicBezTo>
                    <a:pt x="5684" y="6050"/>
                    <a:pt x="6688" y="6780"/>
                    <a:pt x="7715" y="7442"/>
                  </a:cubicBezTo>
                  <a:cubicBezTo>
                    <a:pt x="8857" y="8150"/>
                    <a:pt x="9998" y="8811"/>
                    <a:pt x="11185" y="9405"/>
                  </a:cubicBezTo>
                  <a:cubicBezTo>
                    <a:pt x="11481" y="9565"/>
                    <a:pt x="11801" y="9702"/>
                    <a:pt x="12098" y="9839"/>
                  </a:cubicBezTo>
                  <a:cubicBezTo>
                    <a:pt x="12394" y="9998"/>
                    <a:pt x="12691" y="10135"/>
                    <a:pt x="12988" y="10249"/>
                  </a:cubicBezTo>
                  <a:cubicBezTo>
                    <a:pt x="13559" y="10478"/>
                    <a:pt x="14175" y="10637"/>
                    <a:pt x="14768" y="10729"/>
                  </a:cubicBezTo>
                  <a:cubicBezTo>
                    <a:pt x="15239" y="10799"/>
                    <a:pt x="15710" y="10828"/>
                    <a:pt x="16191" y="10828"/>
                  </a:cubicBezTo>
                  <a:cubicBezTo>
                    <a:pt x="16340" y="10828"/>
                    <a:pt x="16489" y="10825"/>
                    <a:pt x="16640" y="10820"/>
                  </a:cubicBezTo>
                  <a:cubicBezTo>
                    <a:pt x="17256" y="10797"/>
                    <a:pt x="17895" y="10706"/>
                    <a:pt x="18535" y="10592"/>
                  </a:cubicBezTo>
                  <a:cubicBezTo>
                    <a:pt x="19653" y="10341"/>
                    <a:pt x="20771" y="9930"/>
                    <a:pt x="21753" y="9314"/>
                  </a:cubicBezTo>
                  <a:cubicBezTo>
                    <a:pt x="21776" y="9314"/>
                    <a:pt x="21799" y="9291"/>
                    <a:pt x="21799" y="9268"/>
                  </a:cubicBezTo>
                  <a:cubicBezTo>
                    <a:pt x="21821" y="9245"/>
                    <a:pt x="21821" y="9222"/>
                    <a:pt x="21799" y="9199"/>
                  </a:cubicBezTo>
                  <a:cubicBezTo>
                    <a:pt x="21799" y="9177"/>
                    <a:pt x="21776" y="9154"/>
                    <a:pt x="21753" y="9131"/>
                  </a:cubicBezTo>
                  <a:cubicBezTo>
                    <a:pt x="21730" y="9131"/>
                    <a:pt x="21684" y="9131"/>
                    <a:pt x="21662" y="9154"/>
                  </a:cubicBezTo>
                  <a:cubicBezTo>
                    <a:pt x="20977" y="9565"/>
                    <a:pt x="20246" y="9884"/>
                    <a:pt x="19470" y="10135"/>
                  </a:cubicBezTo>
                  <a:cubicBezTo>
                    <a:pt x="19014" y="10272"/>
                    <a:pt x="18557" y="10386"/>
                    <a:pt x="18078" y="10478"/>
                  </a:cubicBezTo>
                  <a:cubicBezTo>
                    <a:pt x="17576" y="10569"/>
                    <a:pt x="17074" y="10615"/>
                    <a:pt x="16572" y="10637"/>
                  </a:cubicBezTo>
                  <a:lnTo>
                    <a:pt x="16572" y="10637"/>
                  </a:lnTo>
                  <a:cubicBezTo>
                    <a:pt x="16200" y="10637"/>
                    <a:pt x="15849" y="10637"/>
                    <a:pt x="15476" y="10615"/>
                  </a:cubicBezTo>
                  <a:cubicBezTo>
                    <a:pt x="15111" y="10592"/>
                    <a:pt x="14746" y="10546"/>
                    <a:pt x="14380" y="10455"/>
                  </a:cubicBezTo>
                  <a:cubicBezTo>
                    <a:pt x="13832" y="10341"/>
                    <a:pt x="13308" y="10181"/>
                    <a:pt x="12805" y="9953"/>
                  </a:cubicBezTo>
                  <a:cubicBezTo>
                    <a:pt x="12531" y="9839"/>
                    <a:pt x="12280" y="9724"/>
                    <a:pt x="12006" y="9587"/>
                  </a:cubicBezTo>
                  <a:cubicBezTo>
                    <a:pt x="11733" y="9473"/>
                    <a:pt x="11459" y="9336"/>
                    <a:pt x="11185" y="9199"/>
                  </a:cubicBezTo>
                  <a:lnTo>
                    <a:pt x="11208" y="9199"/>
                  </a:lnTo>
                  <a:cubicBezTo>
                    <a:pt x="10021" y="8606"/>
                    <a:pt x="8857" y="7921"/>
                    <a:pt x="7738" y="7214"/>
                  </a:cubicBezTo>
                  <a:cubicBezTo>
                    <a:pt x="7190" y="6848"/>
                    <a:pt x="6643" y="6483"/>
                    <a:pt x="6118" y="6095"/>
                  </a:cubicBezTo>
                  <a:cubicBezTo>
                    <a:pt x="5661" y="5776"/>
                    <a:pt x="5205" y="5433"/>
                    <a:pt x="4748" y="5068"/>
                  </a:cubicBezTo>
                  <a:cubicBezTo>
                    <a:pt x="4269" y="4680"/>
                    <a:pt x="3789" y="4292"/>
                    <a:pt x="3333" y="3881"/>
                  </a:cubicBezTo>
                  <a:cubicBezTo>
                    <a:pt x="2808" y="3402"/>
                    <a:pt x="2306" y="2900"/>
                    <a:pt x="1849" y="2375"/>
                  </a:cubicBezTo>
                  <a:cubicBezTo>
                    <a:pt x="1393" y="1873"/>
                    <a:pt x="959" y="1325"/>
                    <a:pt x="594" y="754"/>
                  </a:cubicBezTo>
                  <a:lnTo>
                    <a:pt x="594" y="754"/>
                  </a:lnTo>
                  <a:cubicBezTo>
                    <a:pt x="617" y="777"/>
                    <a:pt x="617" y="777"/>
                    <a:pt x="617" y="777"/>
                  </a:cubicBezTo>
                  <a:cubicBezTo>
                    <a:pt x="457" y="549"/>
                    <a:pt x="320" y="320"/>
                    <a:pt x="206" y="69"/>
                  </a:cubicBezTo>
                  <a:cubicBezTo>
                    <a:pt x="183" y="24"/>
                    <a:pt x="137"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9"/>
            <p:cNvSpPr/>
            <p:nvPr/>
          </p:nvSpPr>
          <p:spPr>
            <a:xfrm>
              <a:off x="6760450" y="1965275"/>
              <a:ext cx="101025" cy="92925"/>
            </a:xfrm>
            <a:custGeom>
              <a:avLst/>
              <a:gdLst/>
              <a:ahLst/>
              <a:cxnLst/>
              <a:rect l="l" t="t" r="r" b="b"/>
              <a:pathLst>
                <a:path w="4041" h="3717" extrusionOk="0">
                  <a:moveTo>
                    <a:pt x="890" y="1965"/>
                  </a:moveTo>
                  <a:cubicBezTo>
                    <a:pt x="1027" y="1988"/>
                    <a:pt x="1164" y="2033"/>
                    <a:pt x="1301" y="2079"/>
                  </a:cubicBezTo>
                  <a:cubicBezTo>
                    <a:pt x="1461" y="2147"/>
                    <a:pt x="1621" y="2239"/>
                    <a:pt x="1758" y="2353"/>
                  </a:cubicBezTo>
                  <a:cubicBezTo>
                    <a:pt x="1895" y="2444"/>
                    <a:pt x="2009" y="2558"/>
                    <a:pt x="2100" y="2672"/>
                  </a:cubicBezTo>
                  <a:cubicBezTo>
                    <a:pt x="2169" y="2786"/>
                    <a:pt x="2237" y="2878"/>
                    <a:pt x="2283" y="2992"/>
                  </a:cubicBezTo>
                  <a:cubicBezTo>
                    <a:pt x="2306" y="3060"/>
                    <a:pt x="2328" y="3129"/>
                    <a:pt x="2351" y="3220"/>
                  </a:cubicBezTo>
                  <a:cubicBezTo>
                    <a:pt x="2351" y="3289"/>
                    <a:pt x="2351" y="3357"/>
                    <a:pt x="2351" y="3448"/>
                  </a:cubicBezTo>
                  <a:cubicBezTo>
                    <a:pt x="2351" y="3471"/>
                    <a:pt x="2351" y="3471"/>
                    <a:pt x="2351" y="3494"/>
                  </a:cubicBezTo>
                  <a:cubicBezTo>
                    <a:pt x="2351" y="3517"/>
                    <a:pt x="2351" y="3517"/>
                    <a:pt x="2351" y="3517"/>
                  </a:cubicBezTo>
                  <a:cubicBezTo>
                    <a:pt x="2294" y="3528"/>
                    <a:pt x="2231" y="3534"/>
                    <a:pt x="2166" y="3534"/>
                  </a:cubicBezTo>
                  <a:cubicBezTo>
                    <a:pt x="2100" y="3534"/>
                    <a:pt x="2032" y="3528"/>
                    <a:pt x="1963" y="3517"/>
                  </a:cubicBezTo>
                  <a:lnTo>
                    <a:pt x="1940" y="3517"/>
                  </a:lnTo>
                  <a:cubicBezTo>
                    <a:pt x="1781" y="3494"/>
                    <a:pt x="1621" y="3448"/>
                    <a:pt x="1484" y="3403"/>
                  </a:cubicBezTo>
                  <a:cubicBezTo>
                    <a:pt x="1324" y="3334"/>
                    <a:pt x="1164" y="3243"/>
                    <a:pt x="1027" y="3129"/>
                  </a:cubicBezTo>
                  <a:cubicBezTo>
                    <a:pt x="890" y="3015"/>
                    <a:pt x="753" y="2901"/>
                    <a:pt x="639" y="2764"/>
                  </a:cubicBezTo>
                  <a:cubicBezTo>
                    <a:pt x="525" y="2627"/>
                    <a:pt x="434" y="2467"/>
                    <a:pt x="365" y="2307"/>
                  </a:cubicBezTo>
                  <a:cubicBezTo>
                    <a:pt x="343" y="2216"/>
                    <a:pt x="297" y="2147"/>
                    <a:pt x="274" y="2056"/>
                  </a:cubicBezTo>
                  <a:cubicBezTo>
                    <a:pt x="297" y="2056"/>
                    <a:pt x="320" y="2056"/>
                    <a:pt x="343" y="2033"/>
                  </a:cubicBezTo>
                  <a:cubicBezTo>
                    <a:pt x="411" y="2010"/>
                    <a:pt x="480" y="1988"/>
                    <a:pt x="548" y="1988"/>
                  </a:cubicBezTo>
                  <a:cubicBezTo>
                    <a:pt x="662" y="1965"/>
                    <a:pt x="753" y="1965"/>
                    <a:pt x="868" y="1965"/>
                  </a:cubicBezTo>
                  <a:close/>
                  <a:moveTo>
                    <a:pt x="1195" y="1"/>
                  </a:moveTo>
                  <a:cubicBezTo>
                    <a:pt x="689" y="1"/>
                    <a:pt x="315" y="445"/>
                    <a:pt x="137" y="846"/>
                  </a:cubicBezTo>
                  <a:cubicBezTo>
                    <a:pt x="69" y="1029"/>
                    <a:pt x="23" y="1189"/>
                    <a:pt x="0" y="1348"/>
                  </a:cubicBezTo>
                  <a:cubicBezTo>
                    <a:pt x="0" y="1440"/>
                    <a:pt x="0" y="1554"/>
                    <a:pt x="23" y="1645"/>
                  </a:cubicBezTo>
                  <a:cubicBezTo>
                    <a:pt x="23" y="1759"/>
                    <a:pt x="46" y="1873"/>
                    <a:pt x="69" y="1942"/>
                  </a:cubicBezTo>
                  <a:cubicBezTo>
                    <a:pt x="160" y="2376"/>
                    <a:pt x="365" y="2741"/>
                    <a:pt x="639" y="3037"/>
                  </a:cubicBezTo>
                  <a:cubicBezTo>
                    <a:pt x="799" y="3197"/>
                    <a:pt x="959" y="3334"/>
                    <a:pt x="1142" y="3425"/>
                  </a:cubicBezTo>
                  <a:cubicBezTo>
                    <a:pt x="1324" y="3540"/>
                    <a:pt x="1507" y="3608"/>
                    <a:pt x="1712" y="3654"/>
                  </a:cubicBezTo>
                  <a:cubicBezTo>
                    <a:pt x="1758" y="3677"/>
                    <a:pt x="1826" y="3677"/>
                    <a:pt x="1895" y="3699"/>
                  </a:cubicBezTo>
                  <a:cubicBezTo>
                    <a:pt x="1975" y="3711"/>
                    <a:pt x="2049" y="3717"/>
                    <a:pt x="2123" y="3717"/>
                  </a:cubicBezTo>
                  <a:cubicBezTo>
                    <a:pt x="2197" y="3717"/>
                    <a:pt x="2271" y="3711"/>
                    <a:pt x="2351" y="3699"/>
                  </a:cubicBezTo>
                  <a:cubicBezTo>
                    <a:pt x="2511" y="3699"/>
                    <a:pt x="2671" y="3654"/>
                    <a:pt x="2831" y="3585"/>
                  </a:cubicBezTo>
                  <a:cubicBezTo>
                    <a:pt x="2990" y="3517"/>
                    <a:pt x="3150" y="3425"/>
                    <a:pt x="3287" y="3289"/>
                  </a:cubicBezTo>
                  <a:cubicBezTo>
                    <a:pt x="3447" y="3174"/>
                    <a:pt x="3584" y="3060"/>
                    <a:pt x="3675" y="2901"/>
                  </a:cubicBezTo>
                  <a:cubicBezTo>
                    <a:pt x="3926" y="2604"/>
                    <a:pt x="4040" y="2261"/>
                    <a:pt x="3995" y="1965"/>
                  </a:cubicBezTo>
                  <a:cubicBezTo>
                    <a:pt x="3972" y="1782"/>
                    <a:pt x="3903" y="1622"/>
                    <a:pt x="3789" y="1485"/>
                  </a:cubicBezTo>
                  <a:cubicBezTo>
                    <a:pt x="3652" y="1303"/>
                    <a:pt x="3493" y="1189"/>
                    <a:pt x="3333" y="1143"/>
                  </a:cubicBezTo>
                  <a:lnTo>
                    <a:pt x="3241" y="1143"/>
                  </a:lnTo>
                  <a:cubicBezTo>
                    <a:pt x="3173" y="1132"/>
                    <a:pt x="3099" y="1126"/>
                    <a:pt x="3025" y="1126"/>
                  </a:cubicBezTo>
                  <a:cubicBezTo>
                    <a:pt x="2950" y="1126"/>
                    <a:pt x="2876" y="1132"/>
                    <a:pt x="2808" y="1143"/>
                  </a:cubicBezTo>
                  <a:lnTo>
                    <a:pt x="2716" y="1166"/>
                  </a:lnTo>
                  <a:cubicBezTo>
                    <a:pt x="2620" y="1182"/>
                    <a:pt x="2534" y="1198"/>
                    <a:pt x="2444" y="1198"/>
                  </a:cubicBezTo>
                  <a:cubicBezTo>
                    <a:pt x="2407" y="1198"/>
                    <a:pt x="2369" y="1195"/>
                    <a:pt x="2328" y="1189"/>
                  </a:cubicBezTo>
                  <a:cubicBezTo>
                    <a:pt x="2283" y="1189"/>
                    <a:pt x="2260" y="1166"/>
                    <a:pt x="2214" y="1166"/>
                  </a:cubicBezTo>
                  <a:lnTo>
                    <a:pt x="2191" y="1143"/>
                  </a:lnTo>
                  <a:cubicBezTo>
                    <a:pt x="2146" y="1074"/>
                    <a:pt x="2123" y="1029"/>
                    <a:pt x="2100" y="960"/>
                  </a:cubicBezTo>
                  <a:cubicBezTo>
                    <a:pt x="2055" y="892"/>
                    <a:pt x="2032" y="823"/>
                    <a:pt x="2009" y="755"/>
                  </a:cubicBezTo>
                  <a:lnTo>
                    <a:pt x="1986" y="641"/>
                  </a:lnTo>
                  <a:cubicBezTo>
                    <a:pt x="1963" y="550"/>
                    <a:pt x="1918" y="435"/>
                    <a:pt x="1849" y="344"/>
                  </a:cubicBezTo>
                  <a:cubicBezTo>
                    <a:pt x="1781" y="230"/>
                    <a:pt x="1689" y="161"/>
                    <a:pt x="1598" y="93"/>
                  </a:cubicBezTo>
                  <a:cubicBezTo>
                    <a:pt x="1507" y="47"/>
                    <a:pt x="1415" y="25"/>
                    <a:pt x="1324" y="2"/>
                  </a:cubicBezTo>
                  <a:lnTo>
                    <a:pt x="1233" y="2"/>
                  </a:lnTo>
                  <a:cubicBezTo>
                    <a:pt x="1220" y="1"/>
                    <a:pt x="1208" y="1"/>
                    <a:pt x="119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9"/>
            <p:cNvSpPr/>
            <p:nvPr/>
          </p:nvSpPr>
          <p:spPr>
            <a:xfrm>
              <a:off x="6703950" y="1910525"/>
              <a:ext cx="29125" cy="29125"/>
            </a:xfrm>
            <a:custGeom>
              <a:avLst/>
              <a:gdLst/>
              <a:ahLst/>
              <a:cxnLst/>
              <a:rect l="l" t="t" r="r" b="b"/>
              <a:pathLst>
                <a:path w="1165" h="1165" extrusionOk="0">
                  <a:moveTo>
                    <a:pt x="594" y="0"/>
                  </a:moveTo>
                  <a:cubicBezTo>
                    <a:pt x="274" y="0"/>
                    <a:pt x="1" y="252"/>
                    <a:pt x="1" y="571"/>
                  </a:cubicBezTo>
                  <a:cubicBezTo>
                    <a:pt x="1" y="891"/>
                    <a:pt x="274" y="1165"/>
                    <a:pt x="594" y="1165"/>
                  </a:cubicBezTo>
                  <a:cubicBezTo>
                    <a:pt x="914" y="1165"/>
                    <a:pt x="1165" y="891"/>
                    <a:pt x="1165" y="571"/>
                  </a:cubicBezTo>
                  <a:cubicBezTo>
                    <a:pt x="1165" y="252"/>
                    <a:pt x="914"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9"/>
            <p:cNvSpPr/>
            <p:nvPr/>
          </p:nvSpPr>
          <p:spPr>
            <a:xfrm>
              <a:off x="6923075" y="2048050"/>
              <a:ext cx="29125" cy="29700"/>
            </a:xfrm>
            <a:custGeom>
              <a:avLst/>
              <a:gdLst/>
              <a:ahLst/>
              <a:cxnLst/>
              <a:rect l="l" t="t" r="r" b="b"/>
              <a:pathLst>
                <a:path w="1165" h="1188" extrusionOk="0">
                  <a:moveTo>
                    <a:pt x="594" y="0"/>
                  </a:moveTo>
                  <a:cubicBezTo>
                    <a:pt x="274" y="0"/>
                    <a:pt x="0" y="274"/>
                    <a:pt x="0" y="594"/>
                  </a:cubicBezTo>
                  <a:cubicBezTo>
                    <a:pt x="0" y="913"/>
                    <a:pt x="274" y="1187"/>
                    <a:pt x="594" y="1187"/>
                  </a:cubicBezTo>
                  <a:cubicBezTo>
                    <a:pt x="913" y="1187"/>
                    <a:pt x="1165" y="913"/>
                    <a:pt x="1165" y="594"/>
                  </a:cubicBezTo>
                  <a:cubicBezTo>
                    <a:pt x="1165" y="274"/>
                    <a:pt x="913" y="0"/>
                    <a:pt x="59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9"/>
            <p:cNvSpPr/>
            <p:nvPr/>
          </p:nvSpPr>
          <p:spPr>
            <a:xfrm>
              <a:off x="6935625" y="2081725"/>
              <a:ext cx="5175" cy="5150"/>
            </a:xfrm>
            <a:custGeom>
              <a:avLst/>
              <a:gdLst/>
              <a:ahLst/>
              <a:cxnLst/>
              <a:rect l="l" t="t" r="r" b="b"/>
              <a:pathLst>
                <a:path w="207" h="206" extrusionOk="0">
                  <a:moveTo>
                    <a:pt x="115" y="0"/>
                  </a:moveTo>
                  <a:cubicBezTo>
                    <a:pt x="46" y="0"/>
                    <a:pt x="1" y="46"/>
                    <a:pt x="1" y="91"/>
                  </a:cubicBezTo>
                  <a:cubicBezTo>
                    <a:pt x="1" y="160"/>
                    <a:pt x="46" y="205"/>
                    <a:pt x="115" y="205"/>
                  </a:cubicBezTo>
                  <a:cubicBezTo>
                    <a:pt x="160" y="205"/>
                    <a:pt x="206" y="160"/>
                    <a:pt x="206" y="91"/>
                  </a:cubicBezTo>
                  <a:cubicBezTo>
                    <a:pt x="206" y="46"/>
                    <a:pt x="160"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9"/>
            <p:cNvSpPr/>
            <p:nvPr/>
          </p:nvSpPr>
          <p:spPr>
            <a:xfrm>
              <a:off x="6719350" y="1944775"/>
              <a:ext cx="5175" cy="5725"/>
            </a:xfrm>
            <a:custGeom>
              <a:avLst/>
              <a:gdLst/>
              <a:ahLst/>
              <a:cxnLst/>
              <a:rect l="l" t="t" r="r" b="b"/>
              <a:pathLst>
                <a:path w="207" h="229" extrusionOk="0">
                  <a:moveTo>
                    <a:pt x="115" y="0"/>
                  </a:moveTo>
                  <a:cubicBezTo>
                    <a:pt x="46" y="0"/>
                    <a:pt x="1" y="46"/>
                    <a:pt x="1" y="114"/>
                  </a:cubicBezTo>
                  <a:cubicBezTo>
                    <a:pt x="1" y="160"/>
                    <a:pt x="46" y="228"/>
                    <a:pt x="115" y="228"/>
                  </a:cubicBezTo>
                  <a:cubicBezTo>
                    <a:pt x="161" y="228"/>
                    <a:pt x="206" y="160"/>
                    <a:pt x="206" y="114"/>
                  </a:cubicBezTo>
                  <a:cubicBezTo>
                    <a:pt x="206" y="46"/>
                    <a:pt x="161" y="0"/>
                    <a:pt x="115"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9"/>
            <p:cNvSpPr/>
            <p:nvPr/>
          </p:nvSpPr>
          <p:spPr>
            <a:xfrm>
              <a:off x="6630350" y="1936550"/>
              <a:ext cx="33100" cy="25300"/>
            </a:xfrm>
            <a:custGeom>
              <a:avLst/>
              <a:gdLst/>
              <a:ahLst/>
              <a:cxnLst/>
              <a:rect l="l" t="t" r="r" b="b"/>
              <a:pathLst>
                <a:path w="1324" h="1012" extrusionOk="0">
                  <a:moveTo>
                    <a:pt x="430" y="1"/>
                  </a:moveTo>
                  <a:cubicBezTo>
                    <a:pt x="296" y="1"/>
                    <a:pt x="181" y="47"/>
                    <a:pt x="114" y="146"/>
                  </a:cubicBezTo>
                  <a:cubicBezTo>
                    <a:pt x="0" y="329"/>
                    <a:pt x="114" y="649"/>
                    <a:pt x="411" y="854"/>
                  </a:cubicBezTo>
                  <a:cubicBezTo>
                    <a:pt x="564" y="960"/>
                    <a:pt x="729" y="1011"/>
                    <a:pt x="871" y="1011"/>
                  </a:cubicBezTo>
                  <a:cubicBezTo>
                    <a:pt x="1006" y="1011"/>
                    <a:pt x="1121" y="965"/>
                    <a:pt x="1187" y="877"/>
                  </a:cubicBezTo>
                  <a:cubicBezTo>
                    <a:pt x="1324" y="671"/>
                    <a:pt x="1187" y="352"/>
                    <a:pt x="890" y="146"/>
                  </a:cubicBezTo>
                  <a:cubicBezTo>
                    <a:pt x="738" y="52"/>
                    <a:pt x="573" y="1"/>
                    <a:pt x="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9"/>
            <p:cNvSpPr/>
            <p:nvPr/>
          </p:nvSpPr>
          <p:spPr>
            <a:xfrm>
              <a:off x="6910525" y="2113750"/>
              <a:ext cx="33125" cy="24975"/>
            </a:xfrm>
            <a:custGeom>
              <a:avLst/>
              <a:gdLst/>
              <a:ahLst/>
              <a:cxnLst/>
              <a:rect l="l" t="t" r="r" b="b"/>
              <a:pathLst>
                <a:path w="1325" h="999" extrusionOk="0">
                  <a:moveTo>
                    <a:pt x="433" y="0"/>
                  </a:moveTo>
                  <a:cubicBezTo>
                    <a:pt x="302" y="0"/>
                    <a:pt x="193" y="46"/>
                    <a:pt x="137" y="134"/>
                  </a:cubicBezTo>
                  <a:cubicBezTo>
                    <a:pt x="0" y="340"/>
                    <a:pt x="114" y="659"/>
                    <a:pt x="411" y="842"/>
                  </a:cubicBezTo>
                  <a:cubicBezTo>
                    <a:pt x="564" y="948"/>
                    <a:pt x="729" y="999"/>
                    <a:pt x="871" y="999"/>
                  </a:cubicBezTo>
                  <a:cubicBezTo>
                    <a:pt x="1006" y="999"/>
                    <a:pt x="1121" y="953"/>
                    <a:pt x="1187" y="865"/>
                  </a:cubicBezTo>
                  <a:cubicBezTo>
                    <a:pt x="1324" y="659"/>
                    <a:pt x="1187" y="340"/>
                    <a:pt x="891" y="157"/>
                  </a:cubicBezTo>
                  <a:cubicBezTo>
                    <a:pt x="738" y="51"/>
                    <a:pt x="573" y="0"/>
                    <a:pt x="4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1" name="Google Shape;2261;p9"/>
          <p:cNvGrpSpPr/>
          <p:nvPr/>
        </p:nvGrpSpPr>
        <p:grpSpPr>
          <a:xfrm flipH="1">
            <a:off x="7837845" y="282243"/>
            <a:ext cx="837737" cy="1305188"/>
            <a:chOff x="231900" y="729199"/>
            <a:chExt cx="1185086" cy="1846354"/>
          </a:xfrm>
        </p:grpSpPr>
        <p:sp>
          <p:nvSpPr>
            <p:cNvPr id="2262" name="Google Shape;2262;p9"/>
            <p:cNvSpPr/>
            <p:nvPr/>
          </p:nvSpPr>
          <p:spPr>
            <a:xfrm>
              <a:off x="231900" y="729199"/>
              <a:ext cx="1185086" cy="1846354"/>
            </a:xfrm>
            <a:custGeom>
              <a:avLst/>
              <a:gdLst/>
              <a:ahLst/>
              <a:cxnLst/>
              <a:rect l="l" t="t" r="r" b="b"/>
              <a:pathLst>
                <a:path w="21434" h="33394" extrusionOk="0">
                  <a:moveTo>
                    <a:pt x="3310" y="0"/>
                  </a:moveTo>
                  <a:cubicBezTo>
                    <a:pt x="3013" y="0"/>
                    <a:pt x="2694" y="46"/>
                    <a:pt x="2443" y="137"/>
                  </a:cubicBezTo>
                  <a:cubicBezTo>
                    <a:pt x="1963" y="274"/>
                    <a:pt x="1552" y="571"/>
                    <a:pt x="1233" y="982"/>
                  </a:cubicBezTo>
                  <a:cubicBezTo>
                    <a:pt x="1073" y="1164"/>
                    <a:pt x="982" y="1347"/>
                    <a:pt x="913" y="1461"/>
                  </a:cubicBezTo>
                  <a:cubicBezTo>
                    <a:pt x="845" y="1598"/>
                    <a:pt x="776" y="1758"/>
                    <a:pt x="708" y="1940"/>
                  </a:cubicBezTo>
                  <a:cubicBezTo>
                    <a:pt x="616" y="2214"/>
                    <a:pt x="571" y="2488"/>
                    <a:pt x="525" y="2785"/>
                  </a:cubicBezTo>
                  <a:cubicBezTo>
                    <a:pt x="457" y="3333"/>
                    <a:pt x="480" y="3858"/>
                    <a:pt x="502" y="4246"/>
                  </a:cubicBezTo>
                  <a:cubicBezTo>
                    <a:pt x="502" y="4405"/>
                    <a:pt x="502" y="4542"/>
                    <a:pt x="525" y="4679"/>
                  </a:cubicBezTo>
                  <a:cubicBezTo>
                    <a:pt x="343" y="5889"/>
                    <a:pt x="228" y="7167"/>
                    <a:pt x="183" y="8788"/>
                  </a:cubicBezTo>
                  <a:cubicBezTo>
                    <a:pt x="183" y="8811"/>
                    <a:pt x="160" y="8833"/>
                    <a:pt x="160" y="8856"/>
                  </a:cubicBezTo>
                  <a:cubicBezTo>
                    <a:pt x="160" y="8879"/>
                    <a:pt x="137" y="8902"/>
                    <a:pt x="137" y="8925"/>
                  </a:cubicBezTo>
                  <a:cubicBezTo>
                    <a:pt x="0" y="9381"/>
                    <a:pt x="46" y="9838"/>
                    <a:pt x="228" y="10271"/>
                  </a:cubicBezTo>
                  <a:lnTo>
                    <a:pt x="6072" y="23898"/>
                  </a:lnTo>
                  <a:cubicBezTo>
                    <a:pt x="6049" y="23967"/>
                    <a:pt x="6026" y="24012"/>
                    <a:pt x="6026" y="24081"/>
                  </a:cubicBezTo>
                  <a:cubicBezTo>
                    <a:pt x="5980" y="24218"/>
                    <a:pt x="5935" y="24355"/>
                    <a:pt x="5912" y="24492"/>
                  </a:cubicBezTo>
                  <a:cubicBezTo>
                    <a:pt x="5866" y="24720"/>
                    <a:pt x="5866" y="24925"/>
                    <a:pt x="5866" y="25039"/>
                  </a:cubicBezTo>
                  <a:cubicBezTo>
                    <a:pt x="5866" y="25268"/>
                    <a:pt x="5912" y="25473"/>
                    <a:pt x="5935" y="25610"/>
                  </a:cubicBezTo>
                  <a:cubicBezTo>
                    <a:pt x="6003" y="25907"/>
                    <a:pt x="6117" y="26135"/>
                    <a:pt x="6186" y="26272"/>
                  </a:cubicBezTo>
                  <a:cubicBezTo>
                    <a:pt x="6277" y="26409"/>
                    <a:pt x="6346" y="26546"/>
                    <a:pt x="6460" y="26660"/>
                  </a:cubicBezTo>
                  <a:cubicBezTo>
                    <a:pt x="6460" y="26751"/>
                    <a:pt x="6483" y="26843"/>
                    <a:pt x="6505" y="26888"/>
                  </a:cubicBezTo>
                  <a:cubicBezTo>
                    <a:pt x="6574" y="27185"/>
                    <a:pt x="6711" y="27482"/>
                    <a:pt x="6916" y="27756"/>
                  </a:cubicBezTo>
                  <a:cubicBezTo>
                    <a:pt x="7099" y="28007"/>
                    <a:pt x="7327" y="28212"/>
                    <a:pt x="7578" y="28395"/>
                  </a:cubicBezTo>
                  <a:cubicBezTo>
                    <a:pt x="7692" y="28851"/>
                    <a:pt x="7806" y="29353"/>
                    <a:pt x="7989" y="29833"/>
                  </a:cubicBezTo>
                  <a:cubicBezTo>
                    <a:pt x="8172" y="30403"/>
                    <a:pt x="8377" y="30883"/>
                    <a:pt x="8651" y="31339"/>
                  </a:cubicBezTo>
                  <a:cubicBezTo>
                    <a:pt x="8788" y="31567"/>
                    <a:pt x="8948" y="31818"/>
                    <a:pt x="9108" y="32047"/>
                  </a:cubicBezTo>
                  <a:cubicBezTo>
                    <a:pt x="9244" y="32229"/>
                    <a:pt x="9404" y="32389"/>
                    <a:pt x="9564" y="32549"/>
                  </a:cubicBezTo>
                  <a:cubicBezTo>
                    <a:pt x="9724" y="32686"/>
                    <a:pt x="9929" y="32823"/>
                    <a:pt x="10135" y="32937"/>
                  </a:cubicBezTo>
                  <a:cubicBezTo>
                    <a:pt x="10409" y="33074"/>
                    <a:pt x="10705" y="33188"/>
                    <a:pt x="11002" y="33256"/>
                  </a:cubicBezTo>
                  <a:cubicBezTo>
                    <a:pt x="11367" y="33348"/>
                    <a:pt x="11732" y="33393"/>
                    <a:pt x="12143" y="33393"/>
                  </a:cubicBezTo>
                  <a:lnTo>
                    <a:pt x="12212" y="33393"/>
                  </a:lnTo>
                  <a:cubicBezTo>
                    <a:pt x="12531" y="33393"/>
                    <a:pt x="12874" y="33348"/>
                    <a:pt x="13262" y="33302"/>
                  </a:cubicBezTo>
                  <a:cubicBezTo>
                    <a:pt x="13855" y="33211"/>
                    <a:pt x="14494" y="33051"/>
                    <a:pt x="15202" y="32823"/>
                  </a:cubicBezTo>
                  <a:cubicBezTo>
                    <a:pt x="15818" y="32640"/>
                    <a:pt x="16412" y="32389"/>
                    <a:pt x="17028" y="32092"/>
                  </a:cubicBezTo>
                  <a:cubicBezTo>
                    <a:pt x="17530" y="31841"/>
                    <a:pt x="18032" y="31545"/>
                    <a:pt x="18512" y="31248"/>
                  </a:cubicBezTo>
                  <a:cubicBezTo>
                    <a:pt x="19082" y="30883"/>
                    <a:pt x="19539" y="30495"/>
                    <a:pt x="19972" y="30107"/>
                  </a:cubicBezTo>
                  <a:cubicBezTo>
                    <a:pt x="20201" y="29878"/>
                    <a:pt x="20429" y="29627"/>
                    <a:pt x="20611" y="29376"/>
                  </a:cubicBezTo>
                  <a:cubicBezTo>
                    <a:pt x="20863" y="29057"/>
                    <a:pt x="21068" y="28691"/>
                    <a:pt x="21205" y="28372"/>
                  </a:cubicBezTo>
                  <a:cubicBezTo>
                    <a:pt x="21205" y="28349"/>
                    <a:pt x="21228" y="28303"/>
                    <a:pt x="21251" y="28281"/>
                  </a:cubicBezTo>
                  <a:cubicBezTo>
                    <a:pt x="21388" y="27938"/>
                    <a:pt x="21433" y="27596"/>
                    <a:pt x="21433" y="27231"/>
                  </a:cubicBezTo>
                  <a:cubicBezTo>
                    <a:pt x="21433" y="27002"/>
                    <a:pt x="21410" y="26774"/>
                    <a:pt x="21365" y="26569"/>
                  </a:cubicBezTo>
                  <a:cubicBezTo>
                    <a:pt x="21296" y="26272"/>
                    <a:pt x="21205" y="25998"/>
                    <a:pt x="21114" y="25747"/>
                  </a:cubicBezTo>
                  <a:cubicBezTo>
                    <a:pt x="20954" y="25245"/>
                    <a:pt x="20726" y="24765"/>
                    <a:pt x="20429" y="24263"/>
                  </a:cubicBezTo>
                  <a:cubicBezTo>
                    <a:pt x="20155" y="23784"/>
                    <a:pt x="19835" y="23327"/>
                    <a:pt x="19516" y="22894"/>
                  </a:cubicBezTo>
                  <a:cubicBezTo>
                    <a:pt x="19539" y="22711"/>
                    <a:pt x="19539" y="22506"/>
                    <a:pt x="19516" y="22323"/>
                  </a:cubicBezTo>
                  <a:cubicBezTo>
                    <a:pt x="19447" y="21958"/>
                    <a:pt x="19333" y="21616"/>
                    <a:pt x="19151" y="21319"/>
                  </a:cubicBezTo>
                  <a:cubicBezTo>
                    <a:pt x="19082" y="21228"/>
                    <a:pt x="19037" y="21136"/>
                    <a:pt x="18945" y="21045"/>
                  </a:cubicBezTo>
                  <a:cubicBezTo>
                    <a:pt x="18945" y="20954"/>
                    <a:pt x="18922" y="20885"/>
                    <a:pt x="18900" y="20794"/>
                  </a:cubicBezTo>
                  <a:cubicBezTo>
                    <a:pt x="18808" y="20429"/>
                    <a:pt x="18626" y="20086"/>
                    <a:pt x="18352" y="19790"/>
                  </a:cubicBezTo>
                  <a:cubicBezTo>
                    <a:pt x="18169" y="19561"/>
                    <a:pt x="17941" y="19356"/>
                    <a:pt x="17644" y="19196"/>
                  </a:cubicBezTo>
                  <a:cubicBezTo>
                    <a:pt x="17553" y="19128"/>
                    <a:pt x="17439" y="19082"/>
                    <a:pt x="17347" y="19036"/>
                  </a:cubicBezTo>
                  <a:lnTo>
                    <a:pt x="11504" y="5387"/>
                  </a:lnTo>
                  <a:cubicBezTo>
                    <a:pt x="11436" y="5250"/>
                    <a:pt x="11367" y="5136"/>
                    <a:pt x="11299" y="5022"/>
                  </a:cubicBezTo>
                  <a:cubicBezTo>
                    <a:pt x="11185" y="4839"/>
                    <a:pt x="11048" y="4679"/>
                    <a:pt x="10888" y="4565"/>
                  </a:cubicBezTo>
                  <a:cubicBezTo>
                    <a:pt x="10523" y="4246"/>
                    <a:pt x="10180" y="3972"/>
                    <a:pt x="9838" y="3721"/>
                  </a:cubicBezTo>
                  <a:cubicBezTo>
                    <a:pt x="9496" y="3492"/>
                    <a:pt x="9153" y="3241"/>
                    <a:pt x="8742" y="2967"/>
                  </a:cubicBezTo>
                  <a:cubicBezTo>
                    <a:pt x="8058" y="2556"/>
                    <a:pt x="7373" y="2146"/>
                    <a:pt x="6688" y="1758"/>
                  </a:cubicBezTo>
                  <a:lnTo>
                    <a:pt x="6528" y="1621"/>
                  </a:lnTo>
                  <a:cubicBezTo>
                    <a:pt x="6300" y="1392"/>
                    <a:pt x="6117" y="1233"/>
                    <a:pt x="5935" y="1096"/>
                  </a:cubicBezTo>
                  <a:cubicBezTo>
                    <a:pt x="5661" y="867"/>
                    <a:pt x="5387" y="662"/>
                    <a:pt x="5113" y="525"/>
                  </a:cubicBezTo>
                  <a:cubicBezTo>
                    <a:pt x="4953" y="434"/>
                    <a:pt x="4771" y="342"/>
                    <a:pt x="4611" y="274"/>
                  </a:cubicBezTo>
                  <a:cubicBezTo>
                    <a:pt x="4405" y="183"/>
                    <a:pt x="4200" y="114"/>
                    <a:pt x="3995" y="69"/>
                  </a:cubicBezTo>
                  <a:cubicBezTo>
                    <a:pt x="3766" y="23"/>
                    <a:pt x="3538" y="0"/>
                    <a:pt x="3310"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9"/>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9"/>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9"/>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9"/>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rgbClr val="FE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9"/>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9"/>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9"/>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9"/>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9"/>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9"/>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9"/>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9"/>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EDC3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9"/>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9"/>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9"/>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9"/>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9"/>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9"/>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9"/>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9"/>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9"/>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9"/>
            <p:cNvSpPr/>
            <p:nvPr/>
          </p:nvSpPr>
          <p:spPr>
            <a:xfrm>
              <a:off x="739192" y="2064413"/>
              <a:ext cx="16476" cy="45448"/>
            </a:xfrm>
            <a:custGeom>
              <a:avLst/>
              <a:gdLst/>
              <a:ahLst/>
              <a:cxnLst/>
              <a:rect l="l" t="t" r="r" b="b"/>
              <a:pathLst>
                <a:path w="298" h="822" extrusionOk="0">
                  <a:moveTo>
                    <a:pt x="161" y="0"/>
                  </a:moveTo>
                  <a:cubicBezTo>
                    <a:pt x="138" y="0"/>
                    <a:pt x="115" y="0"/>
                    <a:pt x="92" y="23"/>
                  </a:cubicBezTo>
                  <a:cubicBezTo>
                    <a:pt x="69" y="46"/>
                    <a:pt x="47" y="91"/>
                    <a:pt x="24" y="137"/>
                  </a:cubicBezTo>
                  <a:cubicBezTo>
                    <a:pt x="24" y="183"/>
                    <a:pt x="1" y="228"/>
                    <a:pt x="1" y="297"/>
                  </a:cubicBezTo>
                  <a:cubicBezTo>
                    <a:pt x="1" y="388"/>
                    <a:pt x="1" y="480"/>
                    <a:pt x="24" y="571"/>
                  </a:cubicBezTo>
                  <a:cubicBezTo>
                    <a:pt x="24" y="616"/>
                    <a:pt x="24" y="685"/>
                    <a:pt x="24" y="731"/>
                  </a:cubicBezTo>
                  <a:cubicBezTo>
                    <a:pt x="47" y="776"/>
                    <a:pt x="92" y="822"/>
                    <a:pt x="138" y="822"/>
                  </a:cubicBezTo>
                  <a:cubicBezTo>
                    <a:pt x="184" y="799"/>
                    <a:pt x="206" y="753"/>
                    <a:pt x="206" y="708"/>
                  </a:cubicBezTo>
                  <a:lnTo>
                    <a:pt x="184" y="571"/>
                  </a:lnTo>
                  <a:cubicBezTo>
                    <a:pt x="184" y="502"/>
                    <a:pt x="184" y="411"/>
                    <a:pt x="184" y="343"/>
                  </a:cubicBezTo>
                  <a:cubicBezTo>
                    <a:pt x="184" y="297"/>
                    <a:pt x="184" y="228"/>
                    <a:pt x="184" y="183"/>
                  </a:cubicBezTo>
                  <a:cubicBezTo>
                    <a:pt x="229" y="183"/>
                    <a:pt x="252" y="183"/>
                    <a:pt x="275" y="160"/>
                  </a:cubicBezTo>
                  <a:cubicBezTo>
                    <a:pt x="298" y="114"/>
                    <a:pt x="298" y="69"/>
                    <a:pt x="252" y="46"/>
                  </a:cubicBezTo>
                  <a:cubicBezTo>
                    <a:pt x="252" y="46"/>
                    <a:pt x="252" y="23"/>
                    <a:pt x="252" y="23"/>
                  </a:cubicBezTo>
                  <a:cubicBezTo>
                    <a:pt x="229" y="23"/>
                    <a:pt x="229" y="0"/>
                    <a:pt x="20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9"/>
            <p:cNvSpPr/>
            <p:nvPr/>
          </p:nvSpPr>
          <p:spPr>
            <a:xfrm>
              <a:off x="753125" y="2059326"/>
              <a:ext cx="31571" cy="101015"/>
            </a:xfrm>
            <a:custGeom>
              <a:avLst/>
              <a:gdLst/>
              <a:ahLst/>
              <a:cxnLst/>
              <a:rect l="l" t="t" r="r" b="b"/>
              <a:pathLst>
                <a:path w="571" h="1827" extrusionOk="0">
                  <a:moveTo>
                    <a:pt x="107" y="93"/>
                  </a:moveTo>
                  <a:lnTo>
                    <a:pt x="107" y="93"/>
                  </a:lnTo>
                  <a:cubicBezTo>
                    <a:pt x="101" y="95"/>
                    <a:pt x="91" y="101"/>
                    <a:pt x="91" y="115"/>
                  </a:cubicBezTo>
                  <a:cubicBezTo>
                    <a:pt x="99" y="107"/>
                    <a:pt x="104" y="100"/>
                    <a:pt x="107" y="93"/>
                  </a:cubicBezTo>
                  <a:close/>
                  <a:moveTo>
                    <a:pt x="183" y="1"/>
                  </a:moveTo>
                  <a:cubicBezTo>
                    <a:pt x="160" y="1"/>
                    <a:pt x="114" y="24"/>
                    <a:pt x="114" y="69"/>
                  </a:cubicBezTo>
                  <a:cubicBezTo>
                    <a:pt x="114" y="69"/>
                    <a:pt x="114" y="80"/>
                    <a:pt x="107" y="93"/>
                  </a:cubicBezTo>
                  <a:lnTo>
                    <a:pt x="107" y="93"/>
                  </a:lnTo>
                  <a:cubicBezTo>
                    <a:pt x="111" y="92"/>
                    <a:pt x="114" y="92"/>
                    <a:pt x="114" y="92"/>
                  </a:cubicBezTo>
                  <a:lnTo>
                    <a:pt x="114" y="92"/>
                  </a:lnTo>
                  <a:lnTo>
                    <a:pt x="91" y="115"/>
                  </a:lnTo>
                  <a:cubicBezTo>
                    <a:pt x="91" y="161"/>
                    <a:pt x="69" y="229"/>
                    <a:pt x="46" y="275"/>
                  </a:cubicBezTo>
                  <a:cubicBezTo>
                    <a:pt x="46" y="320"/>
                    <a:pt x="23" y="343"/>
                    <a:pt x="23" y="366"/>
                  </a:cubicBezTo>
                  <a:cubicBezTo>
                    <a:pt x="23" y="412"/>
                    <a:pt x="0" y="457"/>
                    <a:pt x="0" y="503"/>
                  </a:cubicBezTo>
                  <a:cubicBezTo>
                    <a:pt x="0" y="617"/>
                    <a:pt x="0" y="731"/>
                    <a:pt x="0" y="823"/>
                  </a:cubicBezTo>
                  <a:cubicBezTo>
                    <a:pt x="0" y="868"/>
                    <a:pt x="0" y="914"/>
                    <a:pt x="0" y="937"/>
                  </a:cubicBezTo>
                  <a:cubicBezTo>
                    <a:pt x="23" y="982"/>
                    <a:pt x="23" y="1028"/>
                    <a:pt x="23" y="1074"/>
                  </a:cubicBezTo>
                  <a:cubicBezTo>
                    <a:pt x="46" y="1165"/>
                    <a:pt x="69" y="1256"/>
                    <a:pt x="91" y="1325"/>
                  </a:cubicBezTo>
                  <a:cubicBezTo>
                    <a:pt x="91" y="1393"/>
                    <a:pt x="114" y="1439"/>
                    <a:pt x="137" y="1485"/>
                  </a:cubicBezTo>
                  <a:cubicBezTo>
                    <a:pt x="183" y="1553"/>
                    <a:pt x="205" y="1621"/>
                    <a:pt x="251" y="1690"/>
                  </a:cubicBezTo>
                  <a:cubicBezTo>
                    <a:pt x="297" y="1736"/>
                    <a:pt x="342" y="1804"/>
                    <a:pt x="411" y="1827"/>
                  </a:cubicBezTo>
                  <a:lnTo>
                    <a:pt x="457" y="1827"/>
                  </a:lnTo>
                  <a:cubicBezTo>
                    <a:pt x="502" y="1827"/>
                    <a:pt x="525" y="1804"/>
                    <a:pt x="548" y="1781"/>
                  </a:cubicBezTo>
                  <a:cubicBezTo>
                    <a:pt x="548" y="1758"/>
                    <a:pt x="571" y="1736"/>
                    <a:pt x="571" y="1713"/>
                  </a:cubicBezTo>
                  <a:cubicBezTo>
                    <a:pt x="548" y="1667"/>
                    <a:pt x="548" y="1644"/>
                    <a:pt x="525" y="1621"/>
                  </a:cubicBezTo>
                  <a:cubicBezTo>
                    <a:pt x="502" y="1621"/>
                    <a:pt x="502" y="1621"/>
                    <a:pt x="502" y="1599"/>
                  </a:cubicBezTo>
                  <a:cubicBezTo>
                    <a:pt x="479" y="1576"/>
                    <a:pt x="434" y="1553"/>
                    <a:pt x="411" y="1507"/>
                  </a:cubicBezTo>
                  <a:cubicBezTo>
                    <a:pt x="388" y="1439"/>
                    <a:pt x="365" y="1370"/>
                    <a:pt x="320" y="1325"/>
                  </a:cubicBezTo>
                  <a:cubicBezTo>
                    <a:pt x="297" y="1233"/>
                    <a:pt x="274" y="1165"/>
                    <a:pt x="251" y="1096"/>
                  </a:cubicBezTo>
                  <a:cubicBezTo>
                    <a:pt x="251" y="1096"/>
                    <a:pt x="251" y="1074"/>
                    <a:pt x="251" y="1074"/>
                  </a:cubicBezTo>
                  <a:cubicBezTo>
                    <a:pt x="228" y="1005"/>
                    <a:pt x="228" y="914"/>
                    <a:pt x="205" y="845"/>
                  </a:cubicBezTo>
                  <a:cubicBezTo>
                    <a:pt x="205" y="754"/>
                    <a:pt x="183" y="640"/>
                    <a:pt x="183" y="549"/>
                  </a:cubicBezTo>
                  <a:cubicBezTo>
                    <a:pt x="183" y="503"/>
                    <a:pt x="183" y="457"/>
                    <a:pt x="205" y="412"/>
                  </a:cubicBezTo>
                  <a:cubicBezTo>
                    <a:pt x="205" y="366"/>
                    <a:pt x="205" y="343"/>
                    <a:pt x="205" y="298"/>
                  </a:cubicBezTo>
                  <a:cubicBezTo>
                    <a:pt x="228" y="229"/>
                    <a:pt x="251" y="161"/>
                    <a:pt x="274" y="92"/>
                  </a:cubicBezTo>
                  <a:cubicBezTo>
                    <a:pt x="274" y="47"/>
                    <a:pt x="251" y="1"/>
                    <a:pt x="20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9"/>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9"/>
            <p:cNvSpPr/>
            <p:nvPr/>
          </p:nvSpPr>
          <p:spPr>
            <a:xfrm>
              <a:off x="777066" y="2156527"/>
              <a:ext cx="29083" cy="69444"/>
            </a:xfrm>
            <a:custGeom>
              <a:avLst/>
              <a:gdLst/>
              <a:ahLst/>
              <a:cxnLst/>
              <a:rect l="l" t="t" r="r" b="b"/>
              <a:pathLst>
                <a:path w="526" h="1256" extrusionOk="0">
                  <a:moveTo>
                    <a:pt x="92" y="0"/>
                  </a:moveTo>
                  <a:cubicBezTo>
                    <a:pt x="69" y="0"/>
                    <a:pt x="24" y="23"/>
                    <a:pt x="24" y="46"/>
                  </a:cubicBezTo>
                  <a:cubicBezTo>
                    <a:pt x="24" y="115"/>
                    <a:pt x="1" y="160"/>
                    <a:pt x="1" y="206"/>
                  </a:cubicBezTo>
                  <a:cubicBezTo>
                    <a:pt x="1" y="297"/>
                    <a:pt x="1" y="366"/>
                    <a:pt x="1" y="457"/>
                  </a:cubicBezTo>
                  <a:cubicBezTo>
                    <a:pt x="24" y="503"/>
                    <a:pt x="24" y="571"/>
                    <a:pt x="24" y="640"/>
                  </a:cubicBezTo>
                  <a:cubicBezTo>
                    <a:pt x="46" y="685"/>
                    <a:pt x="46" y="754"/>
                    <a:pt x="69" y="799"/>
                  </a:cubicBezTo>
                  <a:cubicBezTo>
                    <a:pt x="92" y="891"/>
                    <a:pt x="138" y="982"/>
                    <a:pt x="206" y="1073"/>
                  </a:cubicBezTo>
                  <a:cubicBezTo>
                    <a:pt x="206" y="1096"/>
                    <a:pt x="229" y="1142"/>
                    <a:pt x="252" y="1165"/>
                  </a:cubicBezTo>
                  <a:cubicBezTo>
                    <a:pt x="275" y="1187"/>
                    <a:pt x="320" y="1233"/>
                    <a:pt x="366" y="1256"/>
                  </a:cubicBezTo>
                  <a:cubicBezTo>
                    <a:pt x="389" y="1256"/>
                    <a:pt x="434" y="1256"/>
                    <a:pt x="480" y="1233"/>
                  </a:cubicBezTo>
                  <a:cubicBezTo>
                    <a:pt x="526" y="1210"/>
                    <a:pt x="526" y="1142"/>
                    <a:pt x="526" y="1096"/>
                  </a:cubicBezTo>
                  <a:cubicBezTo>
                    <a:pt x="503" y="1050"/>
                    <a:pt x="480" y="1050"/>
                    <a:pt x="457" y="1005"/>
                  </a:cubicBezTo>
                  <a:lnTo>
                    <a:pt x="434" y="1005"/>
                  </a:lnTo>
                  <a:cubicBezTo>
                    <a:pt x="389" y="959"/>
                    <a:pt x="366" y="913"/>
                    <a:pt x="343" y="868"/>
                  </a:cubicBezTo>
                  <a:cubicBezTo>
                    <a:pt x="297" y="822"/>
                    <a:pt x="275" y="754"/>
                    <a:pt x="252" y="685"/>
                  </a:cubicBezTo>
                  <a:cubicBezTo>
                    <a:pt x="229" y="640"/>
                    <a:pt x="206" y="571"/>
                    <a:pt x="206" y="525"/>
                  </a:cubicBezTo>
                  <a:cubicBezTo>
                    <a:pt x="184" y="414"/>
                    <a:pt x="162" y="324"/>
                    <a:pt x="161" y="213"/>
                  </a:cubicBezTo>
                  <a:lnTo>
                    <a:pt x="161" y="213"/>
                  </a:lnTo>
                  <a:cubicBezTo>
                    <a:pt x="161" y="173"/>
                    <a:pt x="163" y="132"/>
                    <a:pt x="183" y="92"/>
                  </a:cubicBezTo>
                  <a:cubicBezTo>
                    <a:pt x="183" y="46"/>
                    <a:pt x="161" y="0"/>
                    <a:pt x="11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9"/>
            <p:cNvSpPr/>
            <p:nvPr/>
          </p:nvSpPr>
          <p:spPr>
            <a:xfrm>
              <a:off x="755613" y="2053023"/>
              <a:ext cx="37929" cy="109087"/>
            </a:xfrm>
            <a:custGeom>
              <a:avLst/>
              <a:gdLst/>
              <a:ahLst/>
              <a:cxnLst/>
              <a:rect l="l" t="t" r="r" b="b"/>
              <a:pathLst>
                <a:path w="686" h="1973" extrusionOk="0">
                  <a:moveTo>
                    <a:pt x="389" y="1"/>
                  </a:moveTo>
                  <a:cubicBezTo>
                    <a:pt x="366" y="1"/>
                    <a:pt x="366" y="1"/>
                    <a:pt x="343" y="24"/>
                  </a:cubicBezTo>
                  <a:cubicBezTo>
                    <a:pt x="297" y="46"/>
                    <a:pt x="252" y="92"/>
                    <a:pt x="206" y="138"/>
                  </a:cubicBezTo>
                  <a:cubicBezTo>
                    <a:pt x="160" y="206"/>
                    <a:pt x="115" y="252"/>
                    <a:pt x="92" y="320"/>
                  </a:cubicBezTo>
                  <a:cubicBezTo>
                    <a:pt x="24" y="457"/>
                    <a:pt x="1" y="617"/>
                    <a:pt x="1" y="754"/>
                  </a:cubicBezTo>
                  <a:cubicBezTo>
                    <a:pt x="1" y="868"/>
                    <a:pt x="1" y="959"/>
                    <a:pt x="1" y="1051"/>
                  </a:cubicBezTo>
                  <a:cubicBezTo>
                    <a:pt x="1" y="1142"/>
                    <a:pt x="24" y="1210"/>
                    <a:pt x="46" y="1302"/>
                  </a:cubicBezTo>
                  <a:cubicBezTo>
                    <a:pt x="69" y="1370"/>
                    <a:pt x="92" y="1439"/>
                    <a:pt x="115" y="1507"/>
                  </a:cubicBezTo>
                  <a:cubicBezTo>
                    <a:pt x="138" y="1576"/>
                    <a:pt x="183" y="1644"/>
                    <a:pt x="206" y="1713"/>
                  </a:cubicBezTo>
                  <a:cubicBezTo>
                    <a:pt x="252" y="1758"/>
                    <a:pt x="275" y="1804"/>
                    <a:pt x="320" y="1850"/>
                  </a:cubicBezTo>
                  <a:cubicBezTo>
                    <a:pt x="343" y="1872"/>
                    <a:pt x="366" y="1895"/>
                    <a:pt x="389" y="1918"/>
                  </a:cubicBezTo>
                  <a:cubicBezTo>
                    <a:pt x="412" y="1918"/>
                    <a:pt x="434" y="1941"/>
                    <a:pt x="457" y="1941"/>
                  </a:cubicBezTo>
                  <a:cubicBezTo>
                    <a:pt x="480" y="1964"/>
                    <a:pt x="480" y="1964"/>
                    <a:pt x="503" y="1964"/>
                  </a:cubicBezTo>
                  <a:cubicBezTo>
                    <a:pt x="515" y="1970"/>
                    <a:pt x="529" y="1973"/>
                    <a:pt x="543" y="1973"/>
                  </a:cubicBezTo>
                  <a:cubicBezTo>
                    <a:pt x="582" y="1973"/>
                    <a:pt x="623" y="1951"/>
                    <a:pt x="640" y="1918"/>
                  </a:cubicBezTo>
                  <a:cubicBezTo>
                    <a:pt x="663" y="1895"/>
                    <a:pt x="663" y="1895"/>
                    <a:pt x="685" y="1872"/>
                  </a:cubicBezTo>
                  <a:cubicBezTo>
                    <a:pt x="685" y="1827"/>
                    <a:pt x="685" y="1781"/>
                    <a:pt x="663" y="1758"/>
                  </a:cubicBezTo>
                  <a:cubicBezTo>
                    <a:pt x="640" y="1758"/>
                    <a:pt x="640" y="1735"/>
                    <a:pt x="617" y="1735"/>
                  </a:cubicBezTo>
                  <a:cubicBezTo>
                    <a:pt x="617" y="1713"/>
                    <a:pt x="594" y="1690"/>
                    <a:pt x="571" y="1690"/>
                  </a:cubicBezTo>
                  <a:cubicBezTo>
                    <a:pt x="549" y="1667"/>
                    <a:pt x="526" y="1644"/>
                    <a:pt x="503" y="1621"/>
                  </a:cubicBezTo>
                  <a:cubicBezTo>
                    <a:pt x="480" y="1599"/>
                    <a:pt x="457" y="1553"/>
                    <a:pt x="434" y="1507"/>
                  </a:cubicBezTo>
                  <a:cubicBezTo>
                    <a:pt x="389" y="1439"/>
                    <a:pt x="366" y="1393"/>
                    <a:pt x="343" y="1325"/>
                  </a:cubicBezTo>
                  <a:cubicBezTo>
                    <a:pt x="320" y="1256"/>
                    <a:pt x="297" y="1210"/>
                    <a:pt x="275" y="1142"/>
                  </a:cubicBezTo>
                  <a:cubicBezTo>
                    <a:pt x="275" y="1074"/>
                    <a:pt x="252" y="982"/>
                    <a:pt x="252" y="914"/>
                  </a:cubicBezTo>
                  <a:cubicBezTo>
                    <a:pt x="252" y="830"/>
                    <a:pt x="252" y="766"/>
                    <a:pt x="252" y="686"/>
                  </a:cubicBezTo>
                  <a:cubicBezTo>
                    <a:pt x="252" y="640"/>
                    <a:pt x="252" y="594"/>
                    <a:pt x="252" y="571"/>
                  </a:cubicBezTo>
                  <a:cubicBezTo>
                    <a:pt x="252" y="526"/>
                    <a:pt x="252" y="480"/>
                    <a:pt x="275" y="457"/>
                  </a:cubicBezTo>
                  <a:cubicBezTo>
                    <a:pt x="297" y="389"/>
                    <a:pt x="320" y="320"/>
                    <a:pt x="343" y="275"/>
                  </a:cubicBezTo>
                  <a:cubicBezTo>
                    <a:pt x="366" y="252"/>
                    <a:pt x="389" y="229"/>
                    <a:pt x="412" y="206"/>
                  </a:cubicBezTo>
                  <a:cubicBezTo>
                    <a:pt x="412" y="183"/>
                    <a:pt x="434" y="183"/>
                    <a:pt x="457" y="161"/>
                  </a:cubicBezTo>
                  <a:cubicBezTo>
                    <a:pt x="503" y="138"/>
                    <a:pt x="503" y="69"/>
                    <a:pt x="480" y="46"/>
                  </a:cubicBezTo>
                  <a:cubicBezTo>
                    <a:pt x="457" y="24"/>
                    <a:pt x="434" y="1"/>
                    <a:pt x="389"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9"/>
            <p:cNvSpPr/>
            <p:nvPr/>
          </p:nvSpPr>
          <p:spPr>
            <a:xfrm>
              <a:off x="779609" y="2155255"/>
              <a:ext cx="37929" cy="71269"/>
            </a:xfrm>
            <a:custGeom>
              <a:avLst/>
              <a:gdLst/>
              <a:ahLst/>
              <a:cxnLst/>
              <a:rect l="l" t="t" r="r" b="b"/>
              <a:pathLst>
                <a:path w="686" h="1289" extrusionOk="0">
                  <a:moveTo>
                    <a:pt x="183" y="1"/>
                  </a:moveTo>
                  <a:cubicBezTo>
                    <a:pt x="160" y="1"/>
                    <a:pt x="137" y="23"/>
                    <a:pt x="115" y="46"/>
                  </a:cubicBezTo>
                  <a:cubicBezTo>
                    <a:pt x="92" y="69"/>
                    <a:pt x="69" y="115"/>
                    <a:pt x="46" y="138"/>
                  </a:cubicBezTo>
                  <a:cubicBezTo>
                    <a:pt x="46" y="183"/>
                    <a:pt x="23" y="229"/>
                    <a:pt x="23" y="252"/>
                  </a:cubicBezTo>
                  <a:cubicBezTo>
                    <a:pt x="0" y="320"/>
                    <a:pt x="0" y="389"/>
                    <a:pt x="23" y="457"/>
                  </a:cubicBezTo>
                  <a:cubicBezTo>
                    <a:pt x="23" y="503"/>
                    <a:pt x="23" y="571"/>
                    <a:pt x="46" y="617"/>
                  </a:cubicBezTo>
                  <a:lnTo>
                    <a:pt x="46" y="594"/>
                  </a:lnTo>
                  <a:cubicBezTo>
                    <a:pt x="69" y="685"/>
                    <a:pt x="92" y="754"/>
                    <a:pt x="115" y="822"/>
                  </a:cubicBezTo>
                  <a:cubicBezTo>
                    <a:pt x="137" y="868"/>
                    <a:pt x="183" y="936"/>
                    <a:pt x="206" y="982"/>
                  </a:cubicBezTo>
                  <a:cubicBezTo>
                    <a:pt x="251" y="1051"/>
                    <a:pt x="297" y="1096"/>
                    <a:pt x="343" y="1142"/>
                  </a:cubicBezTo>
                  <a:cubicBezTo>
                    <a:pt x="366" y="1165"/>
                    <a:pt x="388" y="1188"/>
                    <a:pt x="434" y="1210"/>
                  </a:cubicBezTo>
                  <a:cubicBezTo>
                    <a:pt x="434" y="1233"/>
                    <a:pt x="457" y="1233"/>
                    <a:pt x="480" y="1256"/>
                  </a:cubicBezTo>
                  <a:cubicBezTo>
                    <a:pt x="503" y="1256"/>
                    <a:pt x="503" y="1256"/>
                    <a:pt x="525" y="1279"/>
                  </a:cubicBezTo>
                  <a:lnTo>
                    <a:pt x="548" y="1279"/>
                  </a:lnTo>
                  <a:cubicBezTo>
                    <a:pt x="555" y="1285"/>
                    <a:pt x="565" y="1288"/>
                    <a:pt x="578" y="1288"/>
                  </a:cubicBezTo>
                  <a:cubicBezTo>
                    <a:pt x="607" y="1288"/>
                    <a:pt x="646" y="1272"/>
                    <a:pt x="662" y="1256"/>
                  </a:cubicBezTo>
                  <a:cubicBezTo>
                    <a:pt x="685" y="1233"/>
                    <a:pt x="685" y="1210"/>
                    <a:pt x="685" y="1165"/>
                  </a:cubicBezTo>
                  <a:cubicBezTo>
                    <a:pt x="685" y="1142"/>
                    <a:pt x="662" y="1142"/>
                    <a:pt x="662" y="1119"/>
                  </a:cubicBezTo>
                  <a:lnTo>
                    <a:pt x="640" y="1119"/>
                  </a:lnTo>
                  <a:cubicBezTo>
                    <a:pt x="640" y="1096"/>
                    <a:pt x="617" y="1073"/>
                    <a:pt x="594" y="1073"/>
                  </a:cubicBezTo>
                  <a:cubicBezTo>
                    <a:pt x="594" y="1051"/>
                    <a:pt x="571" y="1051"/>
                    <a:pt x="571" y="1028"/>
                  </a:cubicBezTo>
                  <a:cubicBezTo>
                    <a:pt x="525" y="1005"/>
                    <a:pt x="503" y="982"/>
                    <a:pt x="480" y="959"/>
                  </a:cubicBezTo>
                  <a:cubicBezTo>
                    <a:pt x="411" y="891"/>
                    <a:pt x="366" y="822"/>
                    <a:pt x="320" y="731"/>
                  </a:cubicBezTo>
                  <a:cubicBezTo>
                    <a:pt x="274" y="663"/>
                    <a:pt x="229" y="571"/>
                    <a:pt x="206" y="480"/>
                  </a:cubicBezTo>
                  <a:cubicBezTo>
                    <a:pt x="206" y="434"/>
                    <a:pt x="183" y="366"/>
                    <a:pt x="183" y="320"/>
                  </a:cubicBezTo>
                  <a:cubicBezTo>
                    <a:pt x="183" y="274"/>
                    <a:pt x="206" y="252"/>
                    <a:pt x="206" y="229"/>
                  </a:cubicBezTo>
                  <a:cubicBezTo>
                    <a:pt x="206" y="206"/>
                    <a:pt x="206" y="183"/>
                    <a:pt x="229" y="183"/>
                  </a:cubicBezTo>
                  <a:cubicBezTo>
                    <a:pt x="229" y="160"/>
                    <a:pt x="229" y="160"/>
                    <a:pt x="251" y="138"/>
                  </a:cubicBezTo>
                  <a:cubicBezTo>
                    <a:pt x="274" y="115"/>
                    <a:pt x="274" y="46"/>
                    <a:pt x="229" y="23"/>
                  </a:cubicBezTo>
                  <a:cubicBezTo>
                    <a:pt x="229" y="23"/>
                    <a:pt x="206" y="1"/>
                    <a:pt x="183"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9"/>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9"/>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9"/>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9"/>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9"/>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9"/>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9"/>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9"/>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9"/>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9"/>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9"/>
            <p:cNvSpPr/>
            <p:nvPr/>
          </p:nvSpPr>
          <p:spPr>
            <a:xfrm>
              <a:off x="818700" y="2204464"/>
              <a:ext cx="45504" cy="12717"/>
            </a:xfrm>
            <a:custGeom>
              <a:avLst/>
              <a:gdLst/>
              <a:ahLst/>
              <a:cxnLst/>
              <a:rect l="l" t="t" r="r" b="b"/>
              <a:pathLst>
                <a:path w="823" h="230" extrusionOk="0">
                  <a:moveTo>
                    <a:pt x="754" y="1"/>
                  </a:moveTo>
                  <a:cubicBezTo>
                    <a:pt x="709" y="24"/>
                    <a:pt x="686" y="24"/>
                    <a:pt x="640" y="46"/>
                  </a:cubicBezTo>
                  <a:cubicBezTo>
                    <a:pt x="594" y="69"/>
                    <a:pt x="549" y="69"/>
                    <a:pt x="503" y="69"/>
                  </a:cubicBezTo>
                  <a:cubicBezTo>
                    <a:pt x="457" y="92"/>
                    <a:pt x="389" y="92"/>
                    <a:pt x="343" y="92"/>
                  </a:cubicBezTo>
                  <a:cubicBezTo>
                    <a:pt x="252" y="115"/>
                    <a:pt x="138" y="138"/>
                    <a:pt x="47" y="138"/>
                  </a:cubicBezTo>
                  <a:cubicBezTo>
                    <a:pt x="24" y="138"/>
                    <a:pt x="1" y="161"/>
                    <a:pt x="1" y="183"/>
                  </a:cubicBezTo>
                  <a:cubicBezTo>
                    <a:pt x="1" y="206"/>
                    <a:pt x="24" y="229"/>
                    <a:pt x="47" y="229"/>
                  </a:cubicBezTo>
                  <a:cubicBezTo>
                    <a:pt x="184" y="229"/>
                    <a:pt x="298" y="206"/>
                    <a:pt x="412" y="183"/>
                  </a:cubicBezTo>
                  <a:cubicBezTo>
                    <a:pt x="457" y="183"/>
                    <a:pt x="503" y="183"/>
                    <a:pt x="572" y="161"/>
                  </a:cubicBezTo>
                  <a:cubicBezTo>
                    <a:pt x="640" y="161"/>
                    <a:pt x="731" y="115"/>
                    <a:pt x="800" y="92"/>
                  </a:cubicBezTo>
                  <a:cubicBezTo>
                    <a:pt x="823" y="92"/>
                    <a:pt x="823" y="46"/>
                    <a:pt x="823" y="24"/>
                  </a:cubicBezTo>
                  <a:cubicBezTo>
                    <a:pt x="823" y="1"/>
                    <a:pt x="800" y="1"/>
                    <a:pt x="777"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9"/>
            <p:cNvSpPr/>
            <p:nvPr/>
          </p:nvSpPr>
          <p:spPr>
            <a:xfrm>
              <a:off x="818700" y="2199433"/>
              <a:ext cx="64468" cy="17748"/>
            </a:xfrm>
            <a:custGeom>
              <a:avLst/>
              <a:gdLst/>
              <a:ahLst/>
              <a:cxnLst/>
              <a:rect l="l" t="t" r="r" b="b"/>
              <a:pathLst>
                <a:path w="1166" h="321" extrusionOk="0">
                  <a:moveTo>
                    <a:pt x="1119" y="0"/>
                  </a:moveTo>
                  <a:cubicBezTo>
                    <a:pt x="937" y="46"/>
                    <a:pt x="754" y="92"/>
                    <a:pt x="572" y="137"/>
                  </a:cubicBezTo>
                  <a:cubicBezTo>
                    <a:pt x="480" y="160"/>
                    <a:pt x="412" y="160"/>
                    <a:pt x="321" y="183"/>
                  </a:cubicBezTo>
                  <a:cubicBezTo>
                    <a:pt x="298" y="183"/>
                    <a:pt x="275" y="206"/>
                    <a:pt x="252" y="206"/>
                  </a:cubicBezTo>
                  <a:lnTo>
                    <a:pt x="47" y="206"/>
                  </a:lnTo>
                  <a:cubicBezTo>
                    <a:pt x="24" y="229"/>
                    <a:pt x="1" y="252"/>
                    <a:pt x="1" y="274"/>
                  </a:cubicBezTo>
                  <a:cubicBezTo>
                    <a:pt x="1" y="274"/>
                    <a:pt x="24" y="297"/>
                    <a:pt x="24" y="297"/>
                  </a:cubicBezTo>
                  <a:cubicBezTo>
                    <a:pt x="47" y="320"/>
                    <a:pt x="47" y="320"/>
                    <a:pt x="69" y="320"/>
                  </a:cubicBezTo>
                  <a:cubicBezTo>
                    <a:pt x="115" y="320"/>
                    <a:pt x="161" y="320"/>
                    <a:pt x="206" y="297"/>
                  </a:cubicBezTo>
                  <a:lnTo>
                    <a:pt x="343" y="297"/>
                  </a:lnTo>
                  <a:cubicBezTo>
                    <a:pt x="366" y="274"/>
                    <a:pt x="412" y="274"/>
                    <a:pt x="457" y="274"/>
                  </a:cubicBezTo>
                  <a:cubicBezTo>
                    <a:pt x="480" y="252"/>
                    <a:pt x="480" y="252"/>
                    <a:pt x="503" y="252"/>
                  </a:cubicBezTo>
                  <a:cubicBezTo>
                    <a:pt x="526" y="252"/>
                    <a:pt x="549" y="252"/>
                    <a:pt x="572" y="229"/>
                  </a:cubicBezTo>
                  <a:cubicBezTo>
                    <a:pt x="754" y="183"/>
                    <a:pt x="937" y="137"/>
                    <a:pt x="1119" y="92"/>
                  </a:cubicBezTo>
                  <a:cubicBezTo>
                    <a:pt x="1142" y="92"/>
                    <a:pt x="1165" y="92"/>
                    <a:pt x="1165" y="69"/>
                  </a:cubicBezTo>
                  <a:cubicBezTo>
                    <a:pt x="1165" y="69"/>
                    <a:pt x="1165" y="46"/>
                    <a:pt x="1165" y="46"/>
                  </a:cubicBezTo>
                  <a:cubicBezTo>
                    <a:pt x="1165" y="23"/>
                    <a:pt x="1165" y="23"/>
                    <a:pt x="1165" y="0"/>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9"/>
            <p:cNvSpPr/>
            <p:nvPr/>
          </p:nvSpPr>
          <p:spPr>
            <a:xfrm>
              <a:off x="793487" y="2207007"/>
              <a:ext cx="17693" cy="12661"/>
            </a:xfrm>
            <a:custGeom>
              <a:avLst/>
              <a:gdLst/>
              <a:ahLst/>
              <a:cxnLst/>
              <a:rect l="l" t="t" r="r" b="b"/>
              <a:pathLst>
                <a:path w="320" h="229" extrusionOk="0">
                  <a:moveTo>
                    <a:pt x="46" y="0"/>
                  </a:moveTo>
                  <a:cubicBezTo>
                    <a:pt x="23" y="0"/>
                    <a:pt x="23" y="0"/>
                    <a:pt x="0" y="23"/>
                  </a:cubicBezTo>
                  <a:cubicBezTo>
                    <a:pt x="0" y="46"/>
                    <a:pt x="0" y="69"/>
                    <a:pt x="23" y="92"/>
                  </a:cubicBezTo>
                  <a:cubicBezTo>
                    <a:pt x="46" y="115"/>
                    <a:pt x="92" y="137"/>
                    <a:pt x="137" y="160"/>
                  </a:cubicBezTo>
                  <a:cubicBezTo>
                    <a:pt x="160" y="183"/>
                    <a:pt x="206" y="206"/>
                    <a:pt x="252" y="229"/>
                  </a:cubicBezTo>
                  <a:cubicBezTo>
                    <a:pt x="274" y="229"/>
                    <a:pt x="297" y="229"/>
                    <a:pt x="297" y="206"/>
                  </a:cubicBezTo>
                  <a:cubicBezTo>
                    <a:pt x="320" y="183"/>
                    <a:pt x="297" y="137"/>
                    <a:pt x="274" y="137"/>
                  </a:cubicBezTo>
                  <a:cubicBezTo>
                    <a:pt x="229" y="115"/>
                    <a:pt x="183" y="92"/>
                    <a:pt x="137" y="69"/>
                  </a:cubicBezTo>
                  <a:cubicBezTo>
                    <a:pt x="115" y="46"/>
                    <a:pt x="92" y="23"/>
                    <a:pt x="69" y="23"/>
                  </a:cubicBezTo>
                  <a:cubicBezTo>
                    <a:pt x="69" y="0"/>
                    <a:pt x="69" y="0"/>
                    <a:pt x="4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9"/>
            <p:cNvSpPr/>
            <p:nvPr/>
          </p:nvSpPr>
          <p:spPr>
            <a:xfrm>
              <a:off x="788456" y="2204464"/>
              <a:ext cx="22724" cy="16476"/>
            </a:xfrm>
            <a:custGeom>
              <a:avLst/>
              <a:gdLst/>
              <a:ahLst/>
              <a:cxnLst/>
              <a:rect l="l" t="t" r="r" b="b"/>
              <a:pathLst>
                <a:path w="411" h="298" extrusionOk="0">
                  <a:moveTo>
                    <a:pt x="23" y="1"/>
                  </a:moveTo>
                  <a:cubicBezTo>
                    <a:pt x="0" y="24"/>
                    <a:pt x="0" y="24"/>
                    <a:pt x="0" y="46"/>
                  </a:cubicBezTo>
                  <a:cubicBezTo>
                    <a:pt x="0" y="46"/>
                    <a:pt x="0" y="69"/>
                    <a:pt x="0" y="69"/>
                  </a:cubicBezTo>
                  <a:cubicBezTo>
                    <a:pt x="0" y="92"/>
                    <a:pt x="23" y="92"/>
                    <a:pt x="23" y="115"/>
                  </a:cubicBezTo>
                  <a:cubicBezTo>
                    <a:pt x="46" y="138"/>
                    <a:pt x="69" y="161"/>
                    <a:pt x="91" y="161"/>
                  </a:cubicBezTo>
                  <a:cubicBezTo>
                    <a:pt x="137" y="183"/>
                    <a:pt x="160" y="206"/>
                    <a:pt x="206" y="229"/>
                  </a:cubicBezTo>
                  <a:cubicBezTo>
                    <a:pt x="228" y="229"/>
                    <a:pt x="251" y="252"/>
                    <a:pt x="274" y="252"/>
                  </a:cubicBezTo>
                  <a:cubicBezTo>
                    <a:pt x="274" y="275"/>
                    <a:pt x="297" y="275"/>
                    <a:pt x="297" y="275"/>
                  </a:cubicBezTo>
                  <a:cubicBezTo>
                    <a:pt x="320" y="298"/>
                    <a:pt x="343" y="298"/>
                    <a:pt x="365" y="298"/>
                  </a:cubicBezTo>
                  <a:cubicBezTo>
                    <a:pt x="388" y="298"/>
                    <a:pt x="411" y="252"/>
                    <a:pt x="411" y="229"/>
                  </a:cubicBezTo>
                  <a:cubicBezTo>
                    <a:pt x="411" y="229"/>
                    <a:pt x="388" y="206"/>
                    <a:pt x="388" y="206"/>
                  </a:cubicBezTo>
                  <a:cubicBezTo>
                    <a:pt x="365" y="183"/>
                    <a:pt x="365" y="183"/>
                    <a:pt x="343" y="183"/>
                  </a:cubicBezTo>
                  <a:cubicBezTo>
                    <a:pt x="320" y="183"/>
                    <a:pt x="297" y="161"/>
                    <a:pt x="274" y="161"/>
                  </a:cubicBezTo>
                  <a:cubicBezTo>
                    <a:pt x="228" y="138"/>
                    <a:pt x="206" y="115"/>
                    <a:pt x="183" y="92"/>
                  </a:cubicBezTo>
                  <a:cubicBezTo>
                    <a:pt x="160" y="92"/>
                    <a:pt x="137" y="69"/>
                    <a:pt x="114" y="69"/>
                  </a:cubicBezTo>
                  <a:cubicBezTo>
                    <a:pt x="114" y="46"/>
                    <a:pt x="91" y="46"/>
                    <a:pt x="91" y="24"/>
                  </a:cubicBezTo>
                  <a:lnTo>
                    <a:pt x="69" y="24"/>
                  </a:lnTo>
                  <a:cubicBezTo>
                    <a:pt x="69" y="1"/>
                    <a:pt x="69" y="1"/>
                    <a:pt x="46"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9"/>
            <p:cNvSpPr/>
            <p:nvPr/>
          </p:nvSpPr>
          <p:spPr>
            <a:xfrm>
              <a:off x="767003" y="2207007"/>
              <a:ext cx="34114" cy="17693"/>
            </a:xfrm>
            <a:custGeom>
              <a:avLst/>
              <a:gdLst/>
              <a:ahLst/>
              <a:cxnLst/>
              <a:rect l="l" t="t" r="r" b="b"/>
              <a:pathLst>
                <a:path w="617" h="320" extrusionOk="0">
                  <a:moveTo>
                    <a:pt x="69" y="0"/>
                  </a:moveTo>
                  <a:cubicBezTo>
                    <a:pt x="46" y="0"/>
                    <a:pt x="23" y="23"/>
                    <a:pt x="23" y="23"/>
                  </a:cubicBezTo>
                  <a:cubicBezTo>
                    <a:pt x="23" y="46"/>
                    <a:pt x="0" y="46"/>
                    <a:pt x="23" y="69"/>
                  </a:cubicBezTo>
                  <a:cubicBezTo>
                    <a:pt x="23" y="69"/>
                    <a:pt x="23" y="92"/>
                    <a:pt x="23" y="92"/>
                  </a:cubicBezTo>
                  <a:cubicBezTo>
                    <a:pt x="46" y="115"/>
                    <a:pt x="69" y="137"/>
                    <a:pt x="91" y="160"/>
                  </a:cubicBezTo>
                  <a:cubicBezTo>
                    <a:pt x="137" y="183"/>
                    <a:pt x="160" y="206"/>
                    <a:pt x="206" y="229"/>
                  </a:cubicBezTo>
                  <a:cubicBezTo>
                    <a:pt x="251" y="252"/>
                    <a:pt x="297" y="274"/>
                    <a:pt x="343" y="274"/>
                  </a:cubicBezTo>
                  <a:cubicBezTo>
                    <a:pt x="365" y="297"/>
                    <a:pt x="411" y="297"/>
                    <a:pt x="434" y="320"/>
                  </a:cubicBezTo>
                  <a:lnTo>
                    <a:pt x="571" y="320"/>
                  </a:lnTo>
                  <a:cubicBezTo>
                    <a:pt x="571" y="320"/>
                    <a:pt x="594" y="320"/>
                    <a:pt x="594" y="297"/>
                  </a:cubicBezTo>
                  <a:cubicBezTo>
                    <a:pt x="616" y="297"/>
                    <a:pt x="616" y="274"/>
                    <a:pt x="616" y="252"/>
                  </a:cubicBezTo>
                  <a:cubicBezTo>
                    <a:pt x="616" y="229"/>
                    <a:pt x="594" y="206"/>
                    <a:pt x="548" y="206"/>
                  </a:cubicBezTo>
                  <a:lnTo>
                    <a:pt x="434" y="206"/>
                  </a:lnTo>
                  <a:cubicBezTo>
                    <a:pt x="411" y="206"/>
                    <a:pt x="388" y="206"/>
                    <a:pt x="388" y="183"/>
                  </a:cubicBezTo>
                  <a:lnTo>
                    <a:pt x="343" y="183"/>
                  </a:lnTo>
                  <a:cubicBezTo>
                    <a:pt x="320" y="160"/>
                    <a:pt x="297" y="160"/>
                    <a:pt x="297" y="160"/>
                  </a:cubicBezTo>
                  <a:cubicBezTo>
                    <a:pt x="251" y="137"/>
                    <a:pt x="206" y="115"/>
                    <a:pt x="183" y="92"/>
                  </a:cubicBezTo>
                  <a:cubicBezTo>
                    <a:pt x="160" y="92"/>
                    <a:pt x="160" y="69"/>
                    <a:pt x="137" y="69"/>
                  </a:cubicBezTo>
                  <a:cubicBezTo>
                    <a:pt x="114" y="46"/>
                    <a:pt x="114" y="46"/>
                    <a:pt x="91" y="23"/>
                  </a:cubicBezTo>
                  <a:cubicBezTo>
                    <a:pt x="91" y="23"/>
                    <a:pt x="69" y="0"/>
                    <a:pt x="69"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9"/>
            <p:cNvSpPr/>
            <p:nvPr/>
          </p:nvSpPr>
          <p:spPr>
            <a:xfrm>
              <a:off x="787184" y="2155255"/>
              <a:ext cx="39145" cy="70716"/>
            </a:xfrm>
            <a:custGeom>
              <a:avLst/>
              <a:gdLst/>
              <a:ahLst/>
              <a:cxnLst/>
              <a:rect l="l" t="t" r="r" b="b"/>
              <a:pathLst>
                <a:path w="708" h="1279" extrusionOk="0">
                  <a:moveTo>
                    <a:pt x="114" y="1"/>
                  </a:moveTo>
                  <a:cubicBezTo>
                    <a:pt x="92" y="1"/>
                    <a:pt x="69" y="23"/>
                    <a:pt x="46" y="46"/>
                  </a:cubicBezTo>
                  <a:cubicBezTo>
                    <a:pt x="46" y="92"/>
                    <a:pt x="23" y="138"/>
                    <a:pt x="23" y="160"/>
                  </a:cubicBezTo>
                  <a:cubicBezTo>
                    <a:pt x="23" y="206"/>
                    <a:pt x="0" y="252"/>
                    <a:pt x="0" y="274"/>
                  </a:cubicBezTo>
                  <a:cubicBezTo>
                    <a:pt x="0" y="320"/>
                    <a:pt x="0" y="366"/>
                    <a:pt x="0" y="411"/>
                  </a:cubicBezTo>
                  <a:cubicBezTo>
                    <a:pt x="0" y="457"/>
                    <a:pt x="23" y="480"/>
                    <a:pt x="23" y="503"/>
                  </a:cubicBezTo>
                  <a:cubicBezTo>
                    <a:pt x="23" y="526"/>
                    <a:pt x="23" y="571"/>
                    <a:pt x="46" y="617"/>
                  </a:cubicBezTo>
                  <a:cubicBezTo>
                    <a:pt x="46" y="663"/>
                    <a:pt x="69" y="708"/>
                    <a:pt x="92" y="777"/>
                  </a:cubicBezTo>
                  <a:cubicBezTo>
                    <a:pt x="114" y="822"/>
                    <a:pt x="137" y="868"/>
                    <a:pt x="183" y="914"/>
                  </a:cubicBezTo>
                  <a:cubicBezTo>
                    <a:pt x="206" y="959"/>
                    <a:pt x="229" y="1005"/>
                    <a:pt x="274" y="1051"/>
                  </a:cubicBezTo>
                  <a:cubicBezTo>
                    <a:pt x="297" y="1096"/>
                    <a:pt x="343" y="1119"/>
                    <a:pt x="388" y="1165"/>
                  </a:cubicBezTo>
                  <a:cubicBezTo>
                    <a:pt x="411" y="1188"/>
                    <a:pt x="434" y="1210"/>
                    <a:pt x="457" y="1233"/>
                  </a:cubicBezTo>
                  <a:cubicBezTo>
                    <a:pt x="480" y="1233"/>
                    <a:pt x="503" y="1256"/>
                    <a:pt x="525" y="1256"/>
                  </a:cubicBezTo>
                  <a:cubicBezTo>
                    <a:pt x="548" y="1279"/>
                    <a:pt x="571" y="1279"/>
                    <a:pt x="617" y="1279"/>
                  </a:cubicBezTo>
                  <a:cubicBezTo>
                    <a:pt x="662" y="1279"/>
                    <a:pt x="685" y="1233"/>
                    <a:pt x="708" y="1188"/>
                  </a:cubicBezTo>
                  <a:cubicBezTo>
                    <a:pt x="708" y="1165"/>
                    <a:pt x="708" y="1165"/>
                    <a:pt x="708" y="1142"/>
                  </a:cubicBezTo>
                  <a:cubicBezTo>
                    <a:pt x="685" y="1119"/>
                    <a:pt x="662" y="1096"/>
                    <a:pt x="639" y="1073"/>
                  </a:cubicBezTo>
                  <a:cubicBezTo>
                    <a:pt x="617" y="1073"/>
                    <a:pt x="617" y="1051"/>
                    <a:pt x="594" y="1051"/>
                  </a:cubicBezTo>
                  <a:cubicBezTo>
                    <a:pt x="548" y="1028"/>
                    <a:pt x="503" y="982"/>
                    <a:pt x="457" y="936"/>
                  </a:cubicBezTo>
                  <a:cubicBezTo>
                    <a:pt x="411" y="891"/>
                    <a:pt x="388" y="845"/>
                    <a:pt x="343" y="777"/>
                  </a:cubicBezTo>
                  <a:cubicBezTo>
                    <a:pt x="320" y="731"/>
                    <a:pt x="274" y="685"/>
                    <a:pt x="251" y="640"/>
                  </a:cubicBezTo>
                  <a:cubicBezTo>
                    <a:pt x="206" y="548"/>
                    <a:pt x="183" y="480"/>
                    <a:pt x="160" y="389"/>
                  </a:cubicBezTo>
                  <a:cubicBezTo>
                    <a:pt x="160" y="320"/>
                    <a:pt x="137" y="252"/>
                    <a:pt x="160" y="183"/>
                  </a:cubicBezTo>
                  <a:cubicBezTo>
                    <a:pt x="160" y="138"/>
                    <a:pt x="160" y="115"/>
                    <a:pt x="183" y="69"/>
                  </a:cubicBezTo>
                  <a:cubicBezTo>
                    <a:pt x="183" y="46"/>
                    <a:pt x="160" y="23"/>
                    <a:pt x="13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9"/>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9"/>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9"/>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9"/>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9"/>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9"/>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9"/>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9"/>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9"/>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9"/>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9"/>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9"/>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9"/>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9"/>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9"/>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9"/>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9"/>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9"/>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9"/>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9"/>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9"/>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9"/>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9"/>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9"/>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9"/>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9"/>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9"/>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9"/>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9"/>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9"/>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9"/>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9"/>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9"/>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9"/>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9"/>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9"/>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9"/>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9"/>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9"/>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9"/>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9"/>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9"/>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9"/>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9"/>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9"/>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9"/>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9"/>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9"/>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9"/>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9"/>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9"/>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9"/>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9"/>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9"/>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9"/>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9"/>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9"/>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9"/>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9"/>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9"/>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9"/>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9"/>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9"/>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9"/>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9"/>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9"/>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9"/>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9"/>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9"/>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9"/>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9"/>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9"/>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9"/>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9"/>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9"/>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9"/>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9"/>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9"/>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9"/>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9"/>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9"/>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9"/>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9"/>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9"/>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9"/>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9"/>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9"/>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9"/>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9"/>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9"/>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9"/>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9"/>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9"/>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9"/>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9"/>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9"/>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9"/>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9"/>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9"/>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9"/>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9"/>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9"/>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9"/>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9"/>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9"/>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9"/>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9"/>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9"/>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9"/>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9"/>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9"/>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9"/>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9"/>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9"/>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9"/>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9"/>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9"/>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9"/>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9"/>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9"/>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9"/>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9"/>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9"/>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9"/>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0" name="Google Shape;2430;p9"/>
          <p:cNvGrpSpPr/>
          <p:nvPr/>
        </p:nvGrpSpPr>
        <p:grpSpPr>
          <a:xfrm rot="9616993">
            <a:off x="1423062" y="4326385"/>
            <a:ext cx="413774" cy="454319"/>
            <a:chOff x="818450" y="719950"/>
            <a:chExt cx="162075" cy="177950"/>
          </a:xfrm>
        </p:grpSpPr>
        <p:sp>
          <p:nvSpPr>
            <p:cNvPr id="2431" name="Google Shape;2431;p9"/>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9"/>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9"/>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4" name="Google Shape;2434;p9"/>
          <p:cNvGrpSpPr/>
          <p:nvPr/>
        </p:nvGrpSpPr>
        <p:grpSpPr>
          <a:xfrm rot="10109270">
            <a:off x="8620440" y="1430392"/>
            <a:ext cx="329637" cy="423831"/>
            <a:chOff x="3526675" y="707075"/>
            <a:chExt cx="187750" cy="241400"/>
          </a:xfrm>
        </p:grpSpPr>
        <p:sp>
          <p:nvSpPr>
            <p:cNvPr id="2435" name="Google Shape;2435;p9"/>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9"/>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9"/>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8" name="Google Shape;2438;p9"/>
          <p:cNvGrpSpPr/>
          <p:nvPr/>
        </p:nvGrpSpPr>
        <p:grpSpPr>
          <a:xfrm rot="1244523">
            <a:off x="3769655" y="4222427"/>
            <a:ext cx="347193" cy="510634"/>
            <a:chOff x="3716700" y="1378700"/>
            <a:chExt cx="135825" cy="199750"/>
          </a:xfrm>
        </p:grpSpPr>
        <p:sp>
          <p:nvSpPr>
            <p:cNvPr id="2439" name="Google Shape;2439;p9"/>
            <p:cNvSpPr/>
            <p:nvPr/>
          </p:nvSpPr>
          <p:spPr>
            <a:xfrm>
              <a:off x="3718975" y="1380975"/>
              <a:ext cx="129550" cy="195175"/>
            </a:xfrm>
            <a:custGeom>
              <a:avLst/>
              <a:gdLst/>
              <a:ahLst/>
              <a:cxnLst/>
              <a:rect l="l" t="t" r="r" b="b"/>
              <a:pathLst>
                <a:path w="5182" h="7807" extrusionOk="0">
                  <a:moveTo>
                    <a:pt x="3401" y="3812"/>
                  </a:moveTo>
                  <a:cubicBezTo>
                    <a:pt x="3470" y="3812"/>
                    <a:pt x="3538" y="3812"/>
                    <a:pt x="3607" y="3835"/>
                  </a:cubicBezTo>
                  <a:cubicBezTo>
                    <a:pt x="3675" y="3835"/>
                    <a:pt x="3721" y="3858"/>
                    <a:pt x="3789" y="3881"/>
                  </a:cubicBezTo>
                  <a:cubicBezTo>
                    <a:pt x="3835" y="3904"/>
                    <a:pt x="3903" y="3927"/>
                    <a:pt x="3949" y="3949"/>
                  </a:cubicBezTo>
                  <a:cubicBezTo>
                    <a:pt x="3995" y="3995"/>
                    <a:pt x="4063" y="4018"/>
                    <a:pt x="4109" y="4041"/>
                  </a:cubicBezTo>
                  <a:lnTo>
                    <a:pt x="4155" y="4086"/>
                  </a:lnTo>
                  <a:cubicBezTo>
                    <a:pt x="4200" y="4109"/>
                    <a:pt x="4246" y="4132"/>
                    <a:pt x="4292" y="4155"/>
                  </a:cubicBezTo>
                  <a:cubicBezTo>
                    <a:pt x="4337" y="4223"/>
                    <a:pt x="4406" y="4269"/>
                    <a:pt x="4451" y="4337"/>
                  </a:cubicBezTo>
                  <a:lnTo>
                    <a:pt x="4451" y="4360"/>
                  </a:lnTo>
                  <a:cubicBezTo>
                    <a:pt x="4520" y="4429"/>
                    <a:pt x="4565" y="4520"/>
                    <a:pt x="4611" y="4589"/>
                  </a:cubicBezTo>
                  <a:cubicBezTo>
                    <a:pt x="4634" y="4634"/>
                    <a:pt x="4657" y="4657"/>
                    <a:pt x="4657" y="4703"/>
                  </a:cubicBezTo>
                  <a:lnTo>
                    <a:pt x="4680" y="4725"/>
                  </a:lnTo>
                  <a:cubicBezTo>
                    <a:pt x="4702" y="4771"/>
                    <a:pt x="4702" y="4817"/>
                    <a:pt x="4725" y="4840"/>
                  </a:cubicBezTo>
                  <a:cubicBezTo>
                    <a:pt x="4748" y="4931"/>
                    <a:pt x="4771" y="4999"/>
                    <a:pt x="4794" y="5068"/>
                  </a:cubicBezTo>
                  <a:lnTo>
                    <a:pt x="4794" y="5091"/>
                  </a:lnTo>
                  <a:cubicBezTo>
                    <a:pt x="4794" y="5159"/>
                    <a:pt x="4817" y="5205"/>
                    <a:pt x="4817" y="5273"/>
                  </a:cubicBezTo>
                  <a:cubicBezTo>
                    <a:pt x="4817" y="5365"/>
                    <a:pt x="4817" y="5456"/>
                    <a:pt x="4817" y="5524"/>
                  </a:cubicBezTo>
                  <a:lnTo>
                    <a:pt x="4794" y="5593"/>
                  </a:lnTo>
                  <a:cubicBezTo>
                    <a:pt x="4794" y="5730"/>
                    <a:pt x="4771" y="5867"/>
                    <a:pt x="4748" y="5958"/>
                  </a:cubicBezTo>
                  <a:cubicBezTo>
                    <a:pt x="4748" y="6027"/>
                    <a:pt x="4702" y="6118"/>
                    <a:pt x="4657" y="6209"/>
                  </a:cubicBezTo>
                  <a:cubicBezTo>
                    <a:pt x="4657" y="6255"/>
                    <a:pt x="4634" y="6278"/>
                    <a:pt x="4611" y="6300"/>
                  </a:cubicBezTo>
                  <a:lnTo>
                    <a:pt x="4611" y="6323"/>
                  </a:lnTo>
                  <a:lnTo>
                    <a:pt x="4588" y="6369"/>
                  </a:lnTo>
                  <a:cubicBezTo>
                    <a:pt x="4565" y="6392"/>
                    <a:pt x="4565" y="6415"/>
                    <a:pt x="4543" y="6437"/>
                  </a:cubicBezTo>
                  <a:cubicBezTo>
                    <a:pt x="4565" y="6415"/>
                    <a:pt x="4565" y="6369"/>
                    <a:pt x="4565" y="6346"/>
                  </a:cubicBezTo>
                  <a:cubicBezTo>
                    <a:pt x="4588" y="6300"/>
                    <a:pt x="4588" y="6255"/>
                    <a:pt x="4588" y="6209"/>
                  </a:cubicBezTo>
                  <a:lnTo>
                    <a:pt x="4611" y="6095"/>
                  </a:lnTo>
                  <a:cubicBezTo>
                    <a:pt x="4611" y="6072"/>
                    <a:pt x="4611" y="6027"/>
                    <a:pt x="4634" y="6004"/>
                  </a:cubicBezTo>
                  <a:cubicBezTo>
                    <a:pt x="4634" y="5958"/>
                    <a:pt x="4634" y="5912"/>
                    <a:pt x="4611" y="5867"/>
                  </a:cubicBezTo>
                  <a:cubicBezTo>
                    <a:pt x="4588" y="5821"/>
                    <a:pt x="4565" y="5798"/>
                    <a:pt x="4520" y="5775"/>
                  </a:cubicBezTo>
                  <a:lnTo>
                    <a:pt x="4474" y="5775"/>
                  </a:lnTo>
                  <a:cubicBezTo>
                    <a:pt x="4383" y="5775"/>
                    <a:pt x="4314" y="5821"/>
                    <a:pt x="4292" y="5890"/>
                  </a:cubicBezTo>
                  <a:cubicBezTo>
                    <a:pt x="4292" y="5912"/>
                    <a:pt x="4292" y="5958"/>
                    <a:pt x="4269" y="5981"/>
                  </a:cubicBezTo>
                  <a:cubicBezTo>
                    <a:pt x="4246" y="6004"/>
                    <a:pt x="4246" y="6027"/>
                    <a:pt x="4223" y="6072"/>
                  </a:cubicBezTo>
                  <a:cubicBezTo>
                    <a:pt x="4200" y="6095"/>
                    <a:pt x="4177" y="6118"/>
                    <a:pt x="4155" y="6163"/>
                  </a:cubicBezTo>
                  <a:lnTo>
                    <a:pt x="4132" y="6186"/>
                  </a:lnTo>
                  <a:cubicBezTo>
                    <a:pt x="4109" y="6232"/>
                    <a:pt x="4063" y="6278"/>
                    <a:pt x="4040" y="6300"/>
                  </a:cubicBezTo>
                  <a:lnTo>
                    <a:pt x="4040" y="6278"/>
                  </a:lnTo>
                  <a:cubicBezTo>
                    <a:pt x="4040" y="6255"/>
                    <a:pt x="4040" y="6255"/>
                    <a:pt x="4040" y="6232"/>
                  </a:cubicBezTo>
                  <a:lnTo>
                    <a:pt x="4040" y="6186"/>
                  </a:lnTo>
                  <a:cubicBezTo>
                    <a:pt x="4063" y="6163"/>
                    <a:pt x="4063" y="6118"/>
                    <a:pt x="4063" y="6095"/>
                  </a:cubicBezTo>
                  <a:cubicBezTo>
                    <a:pt x="4086" y="6072"/>
                    <a:pt x="4086" y="6049"/>
                    <a:pt x="4109" y="6027"/>
                  </a:cubicBezTo>
                  <a:cubicBezTo>
                    <a:pt x="4109" y="6004"/>
                    <a:pt x="4109" y="5981"/>
                    <a:pt x="4132" y="5958"/>
                  </a:cubicBezTo>
                  <a:cubicBezTo>
                    <a:pt x="4155" y="5844"/>
                    <a:pt x="4155" y="5753"/>
                    <a:pt x="4177" y="5661"/>
                  </a:cubicBezTo>
                  <a:cubicBezTo>
                    <a:pt x="4177" y="5593"/>
                    <a:pt x="4155" y="5524"/>
                    <a:pt x="4155" y="5456"/>
                  </a:cubicBezTo>
                  <a:cubicBezTo>
                    <a:pt x="4155" y="5387"/>
                    <a:pt x="4155" y="5296"/>
                    <a:pt x="4132" y="5228"/>
                  </a:cubicBezTo>
                  <a:cubicBezTo>
                    <a:pt x="4132" y="5159"/>
                    <a:pt x="4109" y="5113"/>
                    <a:pt x="4109" y="5045"/>
                  </a:cubicBezTo>
                  <a:cubicBezTo>
                    <a:pt x="4109" y="4999"/>
                    <a:pt x="4086" y="4977"/>
                    <a:pt x="4086" y="4931"/>
                  </a:cubicBezTo>
                  <a:cubicBezTo>
                    <a:pt x="4086" y="4885"/>
                    <a:pt x="4063" y="4862"/>
                    <a:pt x="4063" y="4817"/>
                  </a:cubicBezTo>
                  <a:cubicBezTo>
                    <a:pt x="4018" y="4725"/>
                    <a:pt x="3995" y="4634"/>
                    <a:pt x="3949" y="4543"/>
                  </a:cubicBezTo>
                  <a:cubicBezTo>
                    <a:pt x="3926" y="4497"/>
                    <a:pt x="3903" y="4452"/>
                    <a:pt x="3858" y="4383"/>
                  </a:cubicBezTo>
                  <a:lnTo>
                    <a:pt x="3835" y="4337"/>
                  </a:lnTo>
                  <a:lnTo>
                    <a:pt x="3812" y="4292"/>
                  </a:lnTo>
                  <a:cubicBezTo>
                    <a:pt x="3767" y="4223"/>
                    <a:pt x="3744" y="4178"/>
                    <a:pt x="3698" y="4132"/>
                  </a:cubicBezTo>
                  <a:cubicBezTo>
                    <a:pt x="3652" y="4064"/>
                    <a:pt x="3607" y="4018"/>
                    <a:pt x="3561" y="3949"/>
                  </a:cubicBezTo>
                  <a:cubicBezTo>
                    <a:pt x="3515" y="3904"/>
                    <a:pt x="3470" y="3858"/>
                    <a:pt x="3401" y="3812"/>
                  </a:cubicBezTo>
                  <a:close/>
                  <a:moveTo>
                    <a:pt x="2351" y="754"/>
                  </a:moveTo>
                  <a:cubicBezTo>
                    <a:pt x="2443" y="777"/>
                    <a:pt x="2534" y="822"/>
                    <a:pt x="2602" y="868"/>
                  </a:cubicBezTo>
                  <a:cubicBezTo>
                    <a:pt x="2671" y="891"/>
                    <a:pt x="2739" y="936"/>
                    <a:pt x="2808" y="1005"/>
                  </a:cubicBezTo>
                  <a:cubicBezTo>
                    <a:pt x="2831" y="1028"/>
                    <a:pt x="2854" y="1028"/>
                    <a:pt x="2876" y="1051"/>
                  </a:cubicBezTo>
                  <a:cubicBezTo>
                    <a:pt x="2876" y="1073"/>
                    <a:pt x="2899" y="1096"/>
                    <a:pt x="2922" y="1119"/>
                  </a:cubicBezTo>
                  <a:cubicBezTo>
                    <a:pt x="2945" y="1165"/>
                    <a:pt x="2990" y="1233"/>
                    <a:pt x="3013" y="1302"/>
                  </a:cubicBezTo>
                  <a:cubicBezTo>
                    <a:pt x="3013" y="1347"/>
                    <a:pt x="3036" y="1370"/>
                    <a:pt x="3036" y="1416"/>
                  </a:cubicBezTo>
                  <a:cubicBezTo>
                    <a:pt x="3036" y="1507"/>
                    <a:pt x="3036" y="1598"/>
                    <a:pt x="3036" y="1713"/>
                  </a:cubicBezTo>
                  <a:lnTo>
                    <a:pt x="3036" y="1735"/>
                  </a:lnTo>
                  <a:cubicBezTo>
                    <a:pt x="3036" y="1827"/>
                    <a:pt x="3036" y="1918"/>
                    <a:pt x="3013" y="2009"/>
                  </a:cubicBezTo>
                  <a:cubicBezTo>
                    <a:pt x="2990" y="2078"/>
                    <a:pt x="2990" y="2146"/>
                    <a:pt x="2968" y="2215"/>
                  </a:cubicBezTo>
                  <a:lnTo>
                    <a:pt x="2945" y="2283"/>
                  </a:lnTo>
                  <a:cubicBezTo>
                    <a:pt x="2922" y="2352"/>
                    <a:pt x="2922" y="2397"/>
                    <a:pt x="2899" y="2443"/>
                  </a:cubicBezTo>
                  <a:cubicBezTo>
                    <a:pt x="2854" y="2580"/>
                    <a:pt x="2808" y="2740"/>
                    <a:pt x="2717" y="2877"/>
                  </a:cubicBezTo>
                  <a:cubicBezTo>
                    <a:pt x="2671" y="2968"/>
                    <a:pt x="2625" y="3059"/>
                    <a:pt x="2557" y="3151"/>
                  </a:cubicBezTo>
                  <a:lnTo>
                    <a:pt x="2511" y="3196"/>
                  </a:lnTo>
                  <a:cubicBezTo>
                    <a:pt x="2466" y="3287"/>
                    <a:pt x="2420" y="3379"/>
                    <a:pt x="2351" y="3447"/>
                  </a:cubicBezTo>
                  <a:lnTo>
                    <a:pt x="2329" y="3447"/>
                  </a:lnTo>
                  <a:cubicBezTo>
                    <a:pt x="2306" y="3470"/>
                    <a:pt x="2260" y="3470"/>
                    <a:pt x="2237" y="3470"/>
                  </a:cubicBezTo>
                  <a:cubicBezTo>
                    <a:pt x="2192" y="3493"/>
                    <a:pt x="2146" y="3516"/>
                    <a:pt x="2100" y="3539"/>
                  </a:cubicBezTo>
                  <a:cubicBezTo>
                    <a:pt x="2077" y="3539"/>
                    <a:pt x="2077" y="3561"/>
                    <a:pt x="2055" y="3584"/>
                  </a:cubicBezTo>
                  <a:lnTo>
                    <a:pt x="2032" y="3607"/>
                  </a:lnTo>
                  <a:lnTo>
                    <a:pt x="2009" y="3607"/>
                  </a:lnTo>
                  <a:cubicBezTo>
                    <a:pt x="1986" y="3607"/>
                    <a:pt x="1963" y="3630"/>
                    <a:pt x="1963" y="3653"/>
                  </a:cubicBezTo>
                  <a:cubicBezTo>
                    <a:pt x="1918" y="3676"/>
                    <a:pt x="1918" y="3721"/>
                    <a:pt x="1895" y="3744"/>
                  </a:cubicBezTo>
                  <a:cubicBezTo>
                    <a:pt x="1895" y="3835"/>
                    <a:pt x="1963" y="3904"/>
                    <a:pt x="2055" y="3927"/>
                  </a:cubicBezTo>
                  <a:cubicBezTo>
                    <a:pt x="2100" y="3927"/>
                    <a:pt x="2146" y="3904"/>
                    <a:pt x="2214" y="3881"/>
                  </a:cubicBezTo>
                  <a:cubicBezTo>
                    <a:pt x="2237" y="3858"/>
                    <a:pt x="2237" y="3858"/>
                    <a:pt x="2237" y="3858"/>
                  </a:cubicBezTo>
                  <a:lnTo>
                    <a:pt x="2329" y="3858"/>
                  </a:lnTo>
                  <a:cubicBezTo>
                    <a:pt x="2420" y="3858"/>
                    <a:pt x="2488" y="3858"/>
                    <a:pt x="2580" y="3881"/>
                  </a:cubicBezTo>
                  <a:cubicBezTo>
                    <a:pt x="2625" y="3881"/>
                    <a:pt x="2648" y="3904"/>
                    <a:pt x="2694" y="3904"/>
                  </a:cubicBezTo>
                  <a:cubicBezTo>
                    <a:pt x="2717" y="3927"/>
                    <a:pt x="2762" y="3927"/>
                    <a:pt x="2785" y="3949"/>
                  </a:cubicBezTo>
                  <a:lnTo>
                    <a:pt x="2808" y="3949"/>
                  </a:lnTo>
                  <a:cubicBezTo>
                    <a:pt x="2831" y="3972"/>
                    <a:pt x="2854" y="3995"/>
                    <a:pt x="2876" y="4018"/>
                  </a:cubicBezTo>
                  <a:cubicBezTo>
                    <a:pt x="2945" y="4064"/>
                    <a:pt x="2968" y="4109"/>
                    <a:pt x="3013" y="4155"/>
                  </a:cubicBezTo>
                  <a:lnTo>
                    <a:pt x="3036" y="4155"/>
                  </a:lnTo>
                  <a:cubicBezTo>
                    <a:pt x="3059" y="4200"/>
                    <a:pt x="3105" y="4246"/>
                    <a:pt x="3150" y="4269"/>
                  </a:cubicBezTo>
                  <a:cubicBezTo>
                    <a:pt x="3173" y="4292"/>
                    <a:pt x="3196" y="4292"/>
                    <a:pt x="3242" y="4292"/>
                  </a:cubicBezTo>
                  <a:cubicBezTo>
                    <a:pt x="3287" y="4292"/>
                    <a:pt x="3310" y="4292"/>
                    <a:pt x="3356" y="4246"/>
                  </a:cubicBezTo>
                  <a:lnTo>
                    <a:pt x="3379" y="4246"/>
                  </a:lnTo>
                  <a:cubicBezTo>
                    <a:pt x="3401" y="4292"/>
                    <a:pt x="3424" y="4315"/>
                    <a:pt x="3447" y="4337"/>
                  </a:cubicBezTo>
                  <a:cubicBezTo>
                    <a:pt x="3470" y="4383"/>
                    <a:pt x="3493" y="4429"/>
                    <a:pt x="3515" y="4452"/>
                  </a:cubicBezTo>
                  <a:cubicBezTo>
                    <a:pt x="3515" y="4497"/>
                    <a:pt x="3538" y="4520"/>
                    <a:pt x="3561" y="4566"/>
                  </a:cubicBezTo>
                  <a:cubicBezTo>
                    <a:pt x="3607" y="4634"/>
                    <a:pt x="3652" y="4703"/>
                    <a:pt x="3675" y="4817"/>
                  </a:cubicBezTo>
                  <a:cubicBezTo>
                    <a:pt x="3698" y="4862"/>
                    <a:pt x="3721" y="4931"/>
                    <a:pt x="3744" y="4977"/>
                  </a:cubicBezTo>
                  <a:cubicBezTo>
                    <a:pt x="3744" y="5022"/>
                    <a:pt x="3767" y="5068"/>
                    <a:pt x="3767" y="5113"/>
                  </a:cubicBezTo>
                  <a:lnTo>
                    <a:pt x="3767" y="5159"/>
                  </a:lnTo>
                  <a:cubicBezTo>
                    <a:pt x="3789" y="5205"/>
                    <a:pt x="3789" y="5250"/>
                    <a:pt x="3789" y="5296"/>
                  </a:cubicBezTo>
                  <a:cubicBezTo>
                    <a:pt x="3812" y="5342"/>
                    <a:pt x="3812" y="5410"/>
                    <a:pt x="3812" y="5456"/>
                  </a:cubicBezTo>
                  <a:cubicBezTo>
                    <a:pt x="3835" y="5547"/>
                    <a:pt x="3835" y="5661"/>
                    <a:pt x="3812" y="5775"/>
                  </a:cubicBezTo>
                  <a:cubicBezTo>
                    <a:pt x="3812" y="5821"/>
                    <a:pt x="3789" y="5844"/>
                    <a:pt x="3789" y="5890"/>
                  </a:cubicBezTo>
                  <a:cubicBezTo>
                    <a:pt x="3767" y="5935"/>
                    <a:pt x="3767" y="5958"/>
                    <a:pt x="3767" y="5981"/>
                  </a:cubicBezTo>
                  <a:cubicBezTo>
                    <a:pt x="3744" y="6027"/>
                    <a:pt x="3744" y="6072"/>
                    <a:pt x="3744" y="6118"/>
                  </a:cubicBezTo>
                  <a:cubicBezTo>
                    <a:pt x="3721" y="6141"/>
                    <a:pt x="3721" y="6141"/>
                    <a:pt x="3698" y="6163"/>
                  </a:cubicBezTo>
                  <a:cubicBezTo>
                    <a:pt x="3698" y="6163"/>
                    <a:pt x="3675" y="6186"/>
                    <a:pt x="3675" y="6186"/>
                  </a:cubicBezTo>
                  <a:cubicBezTo>
                    <a:pt x="3630" y="6255"/>
                    <a:pt x="3584" y="6300"/>
                    <a:pt x="3538" y="6346"/>
                  </a:cubicBezTo>
                  <a:lnTo>
                    <a:pt x="3493" y="6415"/>
                  </a:lnTo>
                  <a:cubicBezTo>
                    <a:pt x="3447" y="6460"/>
                    <a:pt x="3379" y="6529"/>
                    <a:pt x="3310" y="6574"/>
                  </a:cubicBezTo>
                  <a:cubicBezTo>
                    <a:pt x="3287" y="6597"/>
                    <a:pt x="3264" y="6620"/>
                    <a:pt x="3242" y="6643"/>
                  </a:cubicBezTo>
                  <a:cubicBezTo>
                    <a:pt x="3219" y="6666"/>
                    <a:pt x="3219" y="6666"/>
                    <a:pt x="3196" y="6688"/>
                  </a:cubicBezTo>
                  <a:lnTo>
                    <a:pt x="3173" y="6711"/>
                  </a:lnTo>
                  <a:cubicBezTo>
                    <a:pt x="3150" y="6734"/>
                    <a:pt x="3105" y="6757"/>
                    <a:pt x="3082" y="6780"/>
                  </a:cubicBezTo>
                  <a:cubicBezTo>
                    <a:pt x="3036" y="6803"/>
                    <a:pt x="2968" y="6848"/>
                    <a:pt x="2899" y="6871"/>
                  </a:cubicBezTo>
                  <a:lnTo>
                    <a:pt x="2876" y="6894"/>
                  </a:lnTo>
                  <a:lnTo>
                    <a:pt x="2831" y="6917"/>
                  </a:lnTo>
                  <a:cubicBezTo>
                    <a:pt x="2785" y="6940"/>
                    <a:pt x="2717" y="6962"/>
                    <a:pt x="2671" y="6985"/>
                  </a:cubicBezTo>
                  <a:cubicBezTo>
                    <a:pt x="2602" y="7008"/>
                    <a:pt x="2534" y="7031"/>
                    <a:pt x="2443" y="7054"/>
                  </a:cubicBezTo>
                  <a:cubicBezTo>
                    <a:pt x="2351" y="7076"/>
                    <a:pt x="2283" y="7099"/>
                    <a:pt x="2192" y="7099"/>
                  </a:cubicBezTo>
                  <a:cubicBezTo>
                    <a:pt x="2100" y="7122"/>
                    <a:pt x="2032" y="7145"/>
                    <a:pt x="1963" y="7145"/>
                  </a:cubicBezTo>
                  <a:lnTo>
                    <a:pt x="1895" y="7168"/>
                  </a:lnTo>
                  <a:cubicBezTo>
                    <a:pt x="1849" y="7168"/>
                    <a:pt x="1804" y="7168"/>
                    <a:pt x="1758" y="7191"/>
                  </a:cubicBezTo>
                  <a:lnTo>
                    <a:pt x="1689" y="7191"/>
                  </a:lnTo>
                  <a:cubicBezTo>
                    <a:pt x="1621" y="7191"/>
                    <a:pt x="1575" y="7191"/>
                    <a:pt x="1507" y="7168"/>
                  </a:cubicBezTo>
                  <a:cubicBezTo>
                    <a:pt x="1438" y="7168"/>
                    <a:pt x="1347" y="7168"/>
                    <a:pt x="1279" y="7145"/>
                  </a:cubicBezTo>
                  <a:lnTo>
                    <a:pt x="1256" y="7145"/>
                  </a:lnTo>
                  <a:cubicBezTo>
                    <a:pt x="1187" y="7122"/>
                    <a:pt x="1119" y="7122"/>
                    <a:pt x="1073" y="7099"/>
                  </a:cubicBezTo>
                  <a:cubicBezTo>
                    <a:pt x="1050" y="7076"/>
                    <a:pt x="1028" y="7076"/>
                    <a:pt x="1005" y="7054"/>
                  </a:cubicBezTo>
                  <a:cubicBezTo>
                    <a:pt x="982" y="7031"/>
                    <a:pt x="936" y="7031"/>
                    <a:pt x="913" y="7008"/>
                  </a:cubicBezTo>
                  <a:cubicBezTo>
                    <a:pt x="891" y="7008"/>
                    <a:pt x="891" y="7008"/>
                    <a:pt x="868" y="6985"/>
                  </a:cubicBezTo>
                  <a:lnTo>
                    <a:pt x="799" y="6985"/>
                  </a:lnTo>
                  <a:cubicBezTo>
                    <a:pt x="776" y="6985"/>
                    <a:pt x="754" y="6985"/>
                    <a:pt x="731" y="7008"/>
                  </a:cubicBezTo>
                  <a:cubicBezTo>
                    <a:pt x="708" y="7008"/>
                    <a:pt x="708" y="7008"/>
                    <a:pt x="708" y="7031"/>
                  </a:cubicBezTo>
                  <a:lnTo>
                    <a:pt x="639" y="6985"/>
                  </a:lnTo>
                  <a:cubicBezTo>
                    <a:pt x="639" y="6985"/>
                    <a:pt x="617" y="6962"/>
                    <a:pt x="617" y="6940"/>
                  </a:cubicBezTo>
                  <a:cubicBezTo>
                    <a:pt x="594" y="6894"/>
                    <a:pt x="594" y="6848"/>
                    <a:pt x="594" y="6803"/>
                  </a:cubicBezTo>
                  <a:lnTo>
                    <a:pt x="594" y="6780"/>
                  </a:lnTo>
                  <a:lnTo>
                    <a:pt x="594" y="6757"/>
                  </a:lnTo>
                  <a:lnTo>
                    <a:pt x="571" y="6734"/>
                  </a:lnTo>
                  <a:cubicBezTo>
                    <a:pt x="571" y="6574"/>
                    <a:pt x="571" y="6437"/>
                    <a:pt x="571" y="6278"/>
                  </a:cubicBezTo>
                  <a:cubicBezTo>
                    <a:pt x="571" y="6163"/>
                    <a:pt x="571" y="6027"/>
                    <a:pt x="571" y="5912"/>
                  </a:cubicBezTo>
                  <a:lnTo>
                    <a:pt x="594" y="5798"/>
                  </a:lnTo>
                  <a:lnTo>
                    <a:pt x="594" y="5616"/>
                  </a:lnTo>
                  <a:cubicBezTo>
                    <a:pt x="594" y="5502"/>
                    <a:pt x="594" y="5387"/>
                    <a:pt x="617" y="5273"/>
                  </a:cubicBezTo>
                  <a:cubicBezTo>
                    <a:pt x="617" y="5205"/>
                    <a:pt x="617" y="5113"/>
                    <a:pt x="617" y="5022"/>
                  </a:cubicBezTo>
                  <a:cubicBezTo>
                    <a:pt x="617" y="4954"/>
                    <a:pt x="617" y="4885"/>
                    <a:pt x="617" y="4840"/>
                  </a:cubicBezTo>
                  <a:lnTo>
                    <a:pt x="617" y="4748"/>
                  </a:lnTo>
                  <a:lnTo>
                    <a:pt x="617" y="4725"/>
                  </a:lnTo>
                  <a:cubicBezTo>
                    <a:pt x="594" y="4406"/>
                    <a:pt x="594" y="4086"/>
                    <a:pt x="594" y="3767"/>
                  </a:cubicBezTo>
                  <a:cubicBezTo>
                    <a:pt x="594" y="3698"/>
                    <a:pt x="594" y="3653"/>
                    <a:pt x="594" y="3584"/>
                  </a:cubicBezTo>
                  <a:lnTo>
                    <a:pt x="594" y="3493"/>
                  </a:lnTo>
                  <a:cubicBezTo>
                    <a:pt x="594" y="3447"/>
                    <a:pt x="594" y="3379"/>
                    <a:pt x="594" y="3333"/>
                  </a:cubicBezTo>
                  <a:lnTo>
                    <a:pt x="594" y="3242"/>
                  </a:lnTo>
                  <a:cubicBezTo>
                    <a:pt x="594" y="3196"/>
                    <a:pt x="594" y="3151"/>
                    <a:pt x="594" y="3082"/>
                  </a:cubicBezTo>
                  <a:lnTo>
                    <a:pt x="594" y="3014"/>
                  </a:lnTo>
                  <a:cubicBezTo>
                    <a:pt x="594" y="2922"/>
                    <a:pt x="594" y="2831"/>
                    <a:pt x="594" y="2762"/>
                  </a:cubicBezTo>
                  <a:lnTo>
                    <a:pt x="594" y="2626"/>
                  </a:lnTo>
                  <a:cubicBezTo>
                    <a:pt x="594" y="2580"/>
                    <a:pt x="571" y="2511"/>
                    <a:pt x="571" y="2443"/>
                  </a:cubicBezTo>
                  <a:cubicBezTo>
                    <a:pt x="571" y="2352"/>
                    <a:pt x="571" y="2238"/>
                    <a:pt x="571" y="2123"/>
                  </a:cubicBezTo>
                  <a:lnTo>
                    <a:pt x="571" y="1941"/>
                  </a:lnTo>
                  <a:cubicBezTo>
                    <a:pt x="594" y="1849"/>
                    <a:pt x="594" y="1781"/>
                    <a:pt x="594" y="1713"/>
                  </a:cubicBezTo>
                  <a:cubicBezTo>
                    <a:pt x="594" y="1667"/>
                    <a:pt x="594" y="1644"/>
                    <a:pt x="594" y="1598"/>
                  </a:cubicBezTo>
                  <a:cubicBezTo>
                    <a:pt x="594" y="1576"/>
                    <a:pt x="594" y="1553"/>
                    <a:pt x="594" y="1530"/>
                  </a:cubicBezTo>
                  <a:cubicBezTo>
                    <a:pt x="594" y="1461"/>
                    <a:pt x="594" y="1393"/>
                    <a:pt x="594" y="1325"/>
                  </a:cubicBezTo>
                  <a:cubicBezTo>
                    <a:pt x="639" y="1279"/>
                    <a:pt x="708" y="1233"/>
                    <a:pt x="754" y="1188"/>
                  </a:cubicBezTo>
                  <a:cubicBezTo>
                    <a:pt x="799" y="1142"/>
                    <a:pt x="845" y="1119"/>
                    <a:pt x="891" y="1073"/>
                  </a:cubicBezTo>
                  <a:cubicBezTo>
                    <a:pt x="959" y="1051"/>
                    <a:pt x="1005" y="1005"/>
                    <a:pt x="1073" y="959"/>
                  </a:cubicBezTo>
                  <a:cubicBezTo>
                    <a:pt x="1142" y="936"/>
                    <a:pt x="1210" y="914"/>
                    <a:pt x="1256" y="891"/>
                  </a:cubicBezTo>
                  <a:cubicBezTo>
                    <a:pt x="1370" y="845"/>
                    <a:pt x="1507" y="822"/>
                    <a:pt x="1667" y="800"/>
                  </a:cubicBezTo>
                  <a:cubicBezTo>
                    <a:pt x="1712" y="777"/>
                    <a:pt x="1735" y="777"/>
                    <a:pt x="1781" y="777"/>
                  </a:cubicBezTo>
                  <a:lnTo>
                    <a:pt x="1872" y="777"/>
                  </a:lnTo>
                  <a:lnTo>
                    <a:pt x="1918" y="754"/>
                  </a:lnTo>
                  <a:close/>
                  <a:moveTo>
                    <a:pt x="2511" y="1"/>
                  </a:moveTo>
                  <a:cubicBezTo>
                    <a:pt x="2351" y="1"/>
                    <a:pt x="2192" y="23"/>
                    <a:pt x="2032" y="46"/>
                  </a:cubicBezTo>
                  <a:cubicBezTo>
                    <a:pt x="1941" y="69"/>
                    <a:pt x="1849" y="92"/>
                    <a:pt x="1758" y="92"/>
                  </a:cubicBezTo>
                  <a:cubicBezTo>
                    <a:pt x="1689" y="115"/>
                    <a:pt x="1621" y="138"/>
                    <a:pt x="1552" y="138"/>
                  </a:cubicBezTo>
                  <a:cubicBezTo>
                    <a:pt x="1370" y="183"/>
                    <a:pt x="1187" y="229"/>
                    <a:pt x="1028" y="320"/>
                  </a:cubicBezTo>
                  <a:cubicBezTo>
                    <a:pt x="959" y="343"/>
                    <a:pt x="913" y="389"/>
                    <a:pt x="845" y="434"/>
                  </a:cubicBezTo>
                  <a:lnTo>
                    <a:pt x="822" y="457"/>
                  </a:lnTo>
                  <a:lnTo>
                    <a:pt x="754" y="480"/>
                  </a:lnTo>
                  <a:cubicBezTo>
                    <a:pt x="708" y="503"/>
                    <a:pt x="662" y="548"/>
                    <a:pt x="594" y="594"/>
                  </a:cubicBezTo>
                  <a:cubicBezTo>
                    <a:pt x="525" y="640"/>
                    <a:pt x="457" y="685"/>
                    <a:pt x="388" y="754"/>
                  </a:cubicBezTo>
                  <a:lnTo>
                    <a:pt x="388" y="777"/>
                  </a:lnTo>
                  <a:lnTo>
                    <a:pt x="274" y="777"/>
                  </a:lnTo>
                  <a:cubicBezTo>
                    <a:pt x="251" y="800"/>
                    <a:pt x="206" y="822"/>
                    <a:pt x="183" y="845"/>
                  </a:cubicBezTo>
                  <a:cubicBezTo>
                    <a:pt x="160" y="868"/>
                    <a:pt x="137" y="891"/>
                    <a:pt x="114" y="914"/>
                  </a:cubicBezTo>
                  <a:cubicBezTo>
                    <a:pt x="92" y="936"/>
                    <a:pt x="92" y="959"/>
                    <a:pt x="69" y="982"/>
                  </a:cubicBezTo>
                  <a:cubicBezTo>
                    <a:pt x="23" y="1073"/>
                    <a:pt x="23" y="1165"/>
                    <a:pt x="0" y="1256"/>
                  </a:cubicBezTo>
                  <a:cubicBezTo>
                    <a:pt x="0" y="1347"/>
                    <a:pt x="0" y="1416"/>
                    <a:pt x="0" y="1484"/>
                  </a:cubicBezTo>
                  <a:lnTo>
                    <a:pt x="0" y="1530"/>
                  </a:lnTo>
                  <a:cubicBezTo>
                    <a:pt x="0" y="1598"/>
                    <a:pt x="0" y="1667"/>
                    <a:pt x="0" y="1735"/>
                  </a:cubicBezTo>
                  <a:cubicBezTo>
                    <a:pt x="0" y="1804"/>
                    <a:pt x="0" y="1895"/>
                    <a:pt x="0" y="1986"/>
                  </a:cubicBezTo>
                  <a:cubicBezTo>
                    <a:pt x="0" y="2055"/>
                    <a:pt x="0" y="2123"/>
                    <a:pt x="0" y="2192"/>
                  </a:cubicBezTo>
                  <a:lnTo>
                    <a:pt x="0" y="2215"/>
                  </a:lnTo>
                  <a:cubicBezTo>
                    <a:pt x="0" y="2397"/>
                    <a:pt x="0" y="2557"/>
                    <a:pt x="0" y="2717"/>
                  </a:cubicBezTo>
                  <a:cubicBezTo>
                    <a:pt x="0" y="2762"/>
                    <a:pt x="0" y="2831"/>
                    <a:pt x="0" y="2877"/>
                  </a:cubicBezTo>
                  <a:lnTo>
                    <a:pt x="0" y="2991"/>
                  </a:lnTo>
                  <a:cubicBezTo>
                    <a:pt x="0" y="3082"/>
                    <a:pt x="0" y="3151"/>
                    <a:pt x="0" y="3242"/>
                  </a:cubicBezTo>
                  <a:cubicBezTo>
                    <a:pt x="23" y="3402"/>
                    <a:pt x="23" y="3539"/>
                    <a:pt x="23" y="3676"/>
                  </a:cubicBezTo>
                  <a:lnTo>
                    <a:pt x="23" y="3767"/>
                  </a:lnTo>
                  <a:cubicBezTo>
                    <a:pt x="23" y="3949"/>
                    <a:pt x="23" y="4132"/>
                    <a:pt x="23" y="4292"/>
                  </a:cubicBezTo>
                  <a:lnTo>
                    <a:pt x="23" y="4566"/>
                  </a:lnTo>
                  <a:lnTo>
                    <a:pt x="23" y="4840"/>
                  </a:lnTo>
                  <a:lnTo>
                    <a:pt x="23" y="4908"/>
                  </a:lnTo>
                  <a:cubicBezTo>
                    <a:pt x="23" y="5045"/>
                    <a:pt x="23" y="5182"/>
                    <a:pt x="23" y="5319"/>
                  </a:cubicBezTo>
                  <a:cubicBezTo>
                    <a:pt x="23" y="5387"/>
                    <a:pt x="23" y="5456"/>
                    <a:pt x="23" y="5547"/>
                  </a:cubicBezTo>
                  <a:lnTo>
                    <a:pt x="23" y="5616"/>
                  </a:lnTo>
                  <a:cubicBezTo>
                    <a:pt x="23" y="5661"/>
                    <a:pt x="23" y="5707"/>
                    <a:pt x="23" y="5775"/>
                  </a:cubicBezTo>
                  <a:lnTo>
                    <a:pt x="23" y="5844"/>
                  </a:lnTo>
                  <a:cubicBezTo>
                    <a:pt x="23" y="6027"/>
                    <a:pt x="23" y="6186"/>
                    <a:pt x="46" y="6346"/>
                  </a:cubicBezTo>
                  <a:cubicBezTo>
                    <a:pt x="46" y="6529"/>
                    <a:pt x="46" y="6688"/>
                    <a:pt x="46" y="6848"/>
                  </a:cubicBezTo>
                  <a:lnTo>
                    <a:pt x="46" y="6917"/>
                  </a:lnTo>
                  <a:cubicBezTo>
                    <a:pt x="46" y="6985"/>
                    <a:pt x="46" y="7031"/>
                    <a:pt x="46" y="7099"/>
                  </a:cubicBezTo>
                  <a:cubicBezTo>
                    <a:pt x="46" y="7191"/>
                    <a:pt x="46" y="7282"/>
                    <a:pt x="69" y="7350"/>
                  </a:cubicBezTo>
                  <a:cubicBezTo>
                    <a:pt x="69" y="7442"/>
                    <a:pt x="114" y="7510"/>
                    <a:pt x="206" y="7556"/>
                  </a:cubicBezTo>
                  <a:cubicBezTo>
                    <a:pt x="229" y="7579"/>
                    <a:pt x="297" y="7601"/>
                    <a:pt x="343" y="7624"/>
                  </a:cubicBezTo>
                  <a:cubicBezTo>
                    <a:pt x="388" y="7647"/>
                    <a:pt x="434" y="7647"/>
                    <a:pt x="503" y="7670"/>
                  </a:cubicBezTo>
                  <a:cubicBezTo>
                    <a:pt x="525" y="7670"/>
                    <a:pt x="548" y="7670"/>
                    <a:pt x="571" y="7693"/>
                  </a:cubicBezTo>
                  <a:cubicBezTo>
                    <a:pt x="662" y="7693"/>
                    <a:pt x="754" y="7716"/>
                    <a:pt x="845" y="7738"/>
                  </a:cubicBezTo>
                  <a:cubicBezTo>
                    <a:pt x="1005" y="7761"/>
                    <a:pt x="1164" y="7761"/>
                    <a:pt x="1324" y="7784"/>
                  </a:cubicBezTo>
                  <a:lnTo>
                    <a:pt x="1438" y="7784"/>
                  </a:lnTo>
                  <a:cubicBezTo>
                    <a:pt x="1484" y="7784"/>
                    <a:pt x="1530" y="7784"/>
                    <a:pt x="1598" y="7807"/>
                  </a:cubicBezTo>
                  <a:lnTo>
                    <a:pt x="1621" y="7807"/>
                  </a:lnTo>
                  <a:cubicBezTo>
                    <a:pt x="1689" y="7807"/>
                    <a:pt x="1781" y="7784"/>
                    <a:pt x="1849" y="7784"/>
                  </a:cubicBezTo>
                  <a:lnTo>
                    <a:pt x="1872" y="7784"/>
                  </a:lnTo>
                  <a:cubicBezTo>
                    <a:pt x="1918" y="7784"/>
                    <a:pt x="1941" y="7761"/>
                    <a:pt x="1986" y="7761"/>
                  </a:cubicBezTo>
                  <a:lnTo>
                    <a:pt x="2146" y="7761"/>
                  </a:lnTo>
                  <a:cubicBezTo>
                    <a:pt x="2192" y="7761"/>
                    <a:pt x="2260" y="7761"/>
                    <a:pt x="2306" y="7738"/>
                  </a:cubicBezTo>
                  <a:cubicBezTo>
                    <a:pt x="2374" y="7738"/>
                    <a:pt x="2420" y="7738"/>
                    <a:pt x="2466" y="7716"/>
                  </a:cubicBezTo>
                  <a:lnTo>
                    <a:pt x="2534" y="7716"/>
                  </a:lnTo>
                  <a:cubicBezTo>
                    <a:pt x="2602" y="7693"/>
                    <a:pt x="2648" y="7693"/>
                    <a:pt x="2717" y="7693"/>
                  </a:cubicBezTo>
                  <a:lnTo>
                    <a:pt x="2762" y="7670"/>
                  </a:lnTo>
                  <a:cubicBezTo>
                    <a:pt x="2831" y="7670"/>
                    <a:pt x="2899" y="7670"/>
                    <a:pt x="2990" y="7647"/>
                  </a:cubicBezTo>
                  <a:cubicBezTo>
                    <a:pt x="3013" y="7647"/>
                    <a:pt x="3059" y="7647"/>
                    <a:pt x="3105" y="7624"/>
                  </a:cubicBezTo>
                  <a:lnTo>
                    <a:pt x="3173" y="7624"/>
                  </a:lnTo>
                  <a:cubicBezTo>
                    <a:pt x="3196" y="7624"/>
                    <a:pt x="3242" y="7601"/>
                    <a:pt x="3264" y="7601"/>
                  </a:cubicBezTo>
                  <a:lnTo>
                    <a:pt x="3333" y="7601"/>
                  </a:lnTo>
                  <a:lnTo>
                    <a:pt x="3356" y="7579"/>
                  </a:lnTo>
                  <a:cubicBezTo>
                    <a:pt x="3401" y="7579"/>
                    <a:pt x="3447" y="7579"/>
                    <a:pt x="3515" y="7556"/>
                  </a:cubicBezTo>
                  <a:cubicBezTo>
                    <a:pt x="3584" y="7533"/>
                    <a:pt x="3652" y="7510"/>
                    <a:pt x="3721" y="7487"/>
                  </a:cubicBezTo>
                  <a:cubicBezTo>
                    <a:pt x="3812" y="7465"/>
                    <a:pt x="3881" y="7419"/>
                    <a:pt x="3972" y="7373"/>
                  </a:cubicBezTo>
                  <a:cubicBezTo>
                    <a:pt x="3995" y="7350"/>
                    <a:pt x="4040" y="7328"/>
                    <a:pt x="4063" y="7328"/>
                  </a:cubicBezTo>
                  <a:cubicBezTo>
                    <a:pt x="4086" y="7305"/>
                    <a:pt x="4132" y="7282"/>
                    <a:pt x="4155" y="7259"/>
                  </a:cubicBezTo>
                  <a:cubicBezTo>
                    <a:pt x="4269" y="7191"/>
                    <a:pt x="4383" y="7099"/>
                    <a:pt x="4520" y="6985"/>
                  </a:cubicBezTo>
                  <a:cubicBezTo>
                    <a:pt x="4543" y="6962"/>
                    <a:pt x="4588" y="6917"/>
                    <a:pt x="4634" y="6871"/>
                  </a:cubicBezTo>
                  <a:lnTo>
                    <a:pt x="4657" y="6848"/>
                  </a:lnTo>
                  <a:lnTo>
                    <a:pt x="4680" y="6825"/>
                  </a:lnTo>
                  <a:cubicBezTo>
                    <a:pt x="4725" y="6780"/>
                    <a:pt x="4771" y="6734"/>
                    <a:pt x="4817" y="6688"/>
                  </a:cubicBezTo>
                  <a:cubicBezTo>
                    <a:pt x="4817" y="6666"/>
                    <a:pt x="4839" y="6620"/>
                    <a:pt x="4862" y="6597"/>
                  </a:cubicBezTo>
                  <a:lnTo>
                    <a:pt x="4862" y="6574"/>
                  </a:lnTo>
                  <a:cubicBezTo>
                    <a:pt x="4885" y="6551"/>
                    <a:pt x="4908" y="6529"/>
                    <a:pt x="4908" y="6483"/>
                  </a:cubicBezTo>
                  <a:cubicBezTo>
                    <a:pt x="4953" y="6437"/>
                    <a:pt x="4976" y="6392"/>
                    <a:pt x="4999" y="6346"/>
                  </a:cubicBezTo>
                  <a:cubicBezTo>
                    <a:pt x="5022" y="6255"/>
                    <a:pt x="5045" y="6186"/>
                    <a:pt x="5068" y="6118"/>
                  </a:cubicBezTo>
                  <a:cubicBezTo>
                    <a:pt x="5090" y="6072"/>
                    <a:pt x="5090" y="6004"/>
                    <a:pt x="5113" y="5935"/>
                  </a:cubicBezTo>
                  <a:lnTo>
                    <a:pt x="5113" y="5844"/>
                  </a:lnTo>
                  <a:cubicBezTo>
                    <a:pt x="5136" y="5775"/>
                    <a:pt x="5136" y="5707"/>
                    <a:pt x="5159" y="5638"/>
                  </a:cubicBezTo>
                  <a:lnTo>
                    <a:pt x="5159" y="5547"/>
                  </a:lnTo>
                  <a:cubicBezTo>
                    <a:pt x="5159" y="5502"/>
                    <a:pt x="5159" y="5456"/>
                    <a:pt x="5159" y="5410"/>
                  </a:cubicBezTo>
                  <a:cubicBezTo>
                    <a:pt x="5182" y="5250"/>
                    <a:pt x="5159" y="5113"/>
                    <a:pt x="5136" y="5022"/>
                  </a:cubicBezTo>
                  <a:lnTo>
                    <a:pt x="5113" y="4977"/>
                  </a:lnTo>
                  <a:cubicBezTo>
                    <a:pt x="5113" y="4931"/>
                    <a:pt x="5090" y="4885"/>
                    <a:pt x="5090" y="4840"/>
                  </a:cubicBezTo>
                  <a:cubicBezTo>
                    <a:pt x="5068" y="4771"/>
                    <a:pt x="5045" y="4680"/>
                    <a:pt x="4999" y="4589"/>
                  </a:cubicBezTo>
                  <a:cubicBezTo>
                    <a:pt x="4976" y="4520"/>
                    <a:pt x="4931" y="4452"/>
                    <a:pt x="4885" y="4383"/>
                  </a:cubicBezTo>
                  <a:cubicBezTo>
                    <a:pt x="4862" y="4337"/>
                    <a:pt x="4839" y="4292"/>
                    <a:pt x="4794" y="4246"/>
                  </a:cubicBezTo>
                  <a:lnTo>
                    <a:pt x="4748" y="4178"/>
                  </a:lnTo>
                  <a:cubicBezTo>
                    <a:pt x="4702" y="4109"/>
                    <a:pt x="4657" y="4041"/>
                    <a:pt x="4588" y="3972"/>
                  </a:cubicBezTo>
                  <a:cubicBezTo>
                    <a:pt x="4520" y="3904"/>
                    <a:pt x="4451" y="3858"/>
                    <a:pt x="4383" y="3812"/>
                  </a:cubicBezTo>
                  <a:lnTo>
                    <a:pt x="4314" y="3767"/>
                  </a:lnTo>
                  <a:cubicBezTo>
                    <a:pt x="4269" y="3744"/>
                    <a:pt x="4223" y="3721"/>
                    <a:pt x="4177" y="3698"/>
                  </a:cubicBezTo>
                  <a:cubicBezTo>
                    <a:pt x="4109" y="3653"/>
                    <a:pt x="4018" y="3607"/>
                    <a:pt x="3949" y="3584"/>
                  </a:cubicBezTo>
                  <a:lnTo>
                    <a:pt x="3903" y="3561"/>
                  </a:lnTo>
                  <a:cubicBezTo>
                    <a:pt x="3858" y="3539"/>
                    <a:pt x="3789" y="3516"/>
                    <a:pt x="3721" y="3493"/>
                  </a:cubicBezTo>
                  <a:cubicBezTo>
                    <a:pt x="3630" y="3470"/>
                    <a:pt x="3538" y="3470"/>
                    <a:pt x="3447" y="3470"/>
                  </a:cubicBezTo>
                  <a:cubicBezTo>
                    <a:pt x="3356" y="3470"/>
                    <a:pt x="3287" y="3447"/>
                    <a:pt x="3196" y="3447"/>
                  </a:cubicBezTo>
                  <a:lnTo>
                    <a:pt x="3219" y="3447"/>
                  </a:lnTo>
                  <a:cubicBezTo>
                    <a:pt x="3287" y="3379"/>
                    <a:pt x="3356" y="3333"/>
                    <a:pt x="3401" y="3287"/>
                  </a:cubicBezTo>
                  <a:cubicBezTo>
                    <a:pt x="3447" y="3242"/>
                    <a:pt x="3493" y="3219"/>
                    <a:pt x="3538" y="3173"/>
                  </a:cubicBezTo>
                  <a:lnTo>
                    <a:pt x="3584" y="3128"/>
                  </a:lnTo>
                  <a:cubicBezTo>
                    <a:pt x="3698" y="3014"/>
                    <a:pt x="3789" y="2899"/>
                    <a:pt x="3881" y="2762"/>
                  </a:cubicBezTo>
                  <a:cubicBezTo>
                    <a:pt x="3903" y="2717"/>
                    <a:pt x="3926" y="2648"/>
                    <a:pt x="3972" y="2603"/>
                  </a:cubicBezTo>
                  <a:cubicBezTo>
                    <a:pt x="4018" y="2511"/>
                    <a:pt x="4040" y="2443"/>
                    <a:pt x="4086" y="2374"/>
                  </a:cubicBezTo>
                  <a:cubicBezTo>
                    <a:pt x="4086" y="2329"/>
                    <a:pt x="4109" y="2283"/>
                    <a:pt x="4132" y="2238"/>
                  </a:cubicBezTo>
                  <a:lnTo>
                    <a:pt x="4132" y="2215"/>
                  </a:lnTo>
                  <a:cubicBezTo>
                    <a:pt x="4155" y="2169"/>
                    <a:pt x="4177" y="2101"/>
                    <a:pt x="4177" y="2055"/>
                  </a:cubicBezTo>
                  <a:cubicBezTo>
                    <a:pt x="4200" y="1918"/>
                    <a:pt x="4223" y="1781"/>
                    <a:pt x="4223" y="1667"/>
                  </a:cubicBezTo>
                  <a:lnTo>
                    <a:pt x="4223" y="1576"/>
                  </a:lnTo>
                  <a:cubicBezTo>
                    <a:pt x="4223" y="1530"/>
                    <a:pt x="4223" y="1484"/>
                    <a:pt x="4223" y="1416"/>
                  </a:cubicBezTo>
                  <a:cubicBezTo>
                    <a:pt x="4223" y="1393"/>
                    <a:pt x="4223" y="1370"/>
                    <a:pt x="4223" y="1347"/>
                  </a:cubicBezTo>
                  <a:lnTo>
                    <a:pt x="4223" y="1279"/>
                  </a:lnTo>
                  <a:cubicBezTo>
                    <a:pt x="4223" y="1233"/>
                    <a:pt x="4223" y="1188"/>
                    <a:pt x="4223" y="1142"/>
                  </a:cubicBezTo>
                  <a:cubicBezTo>
                    <a:pt x="4200" y="959"/>
                    <a:pt x="4177" y="822"/>
                    <a:pt x="4132" y="685"/>
                  </a:cubicBezTo>
                  <a:cubicBezTo>
                    <a:pt x="4086" y="640"/>
                    <a:pt x="4063" y="571"/>
                    <a:pt x="4018" y="503"/>
                  </a:cubicBezTo>
                  <a:cubicBezTo>
                    <a:pt x="3995" y="480"/>
                    <a:pt x="3972" y="434"/>
                    <a:pt x="3926" y="389"/>
                  </a:cubicBezTo>
                  <a:cubicBezTo>
                    <a:pt x="3903" y="366"/>
                    <a:pt x="3881" y="343"/>
                    <a:pt x="3858" y="320"/>
                  </a:cubicBezTo>
                  <a:lnTo>
                    <a:pt x="3835" y="320"/>
                  </a:lnTo>
                  <a:cubicBezTo>
                    <a:pt x="3812" y="275"/>
                    <a:pt x="3767" y="252"/>
                    <a:pt x="3698" y="229"/>
                  </a:cubicBezTo>
                  <a:cubicBezTo>
                    <a:pt x="3630" y="183"/>
                    <a:pt x="3584" y="160"/>
                    <a:pt x="3515" y="138"/>
                  </a:cubicBezTo>
                  <a:cubicBezTo>
                    <a:pt x="3447" y="138"/>
                    <a:pt x="3401" y="115"/>
                    <a:pt x="3356" y="115"/>
                  </a:cubicBezTo>
                  <a:lnTo>
                    <a:pt x="3287" y="92"/>
                  </a:lnTo>
                  <a:cubicBezTo>
                    <a:pt x="3219" y="69"/>
                    <a:pt x="3127" y="69"/>
                    <a:pt x="3059" y="46"/>
                  </a:cubicBezTo>
                  <a:cubicBezTo>
                    <a:pt x="3013" y="46"/>
                    <a:pt x="2968" y="46"/>
                    <a:pt x="2922" y="23"/>
                  </a:cubicBezTo>
                  <a:lnTo>
                    <a:pt x="2785" y="23"/>
                  </a:lnTo>
                  <a:cubicBezTo>
                    <a:pt x="2717" y="1"/>
                    <a:pt x="2648" y="1"/>
                    <a:pt x="2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9"/>
            <p:cNvSpPr/>
            <p:nvPr/>
          </p:nvSpPr>
          <p:spPr>
            <a:xfrm>
              <a:off x="3802275" y="1473425"/>
              <a:ext cx="39400" cy="72725"/>
            </a:xfrm>
            <a:custGeom>
              <a:avLst/>
              <a:gdLst/>
              <a:ahLst/>
              <a:cxnLst/>
              <a:rect l="l" t="t" r="r" b="b"/>
              <a:pathLst>
                <a:path w="1576" h="2909" extrusionOk="0">
                  <a:moveTo>
                    <a:pt x="252" y="0"/>
                  </a:moveTo>
                  <a:cubicBezTo>
                    <a:pt x="206" y="0"/>
                    <a:pt x="183" y="0"/>
                    <a:pt x="138" y="23"/>
                  </a:cubicBezTo>
                  <a:cubicBezTo>
                    <a:pt x="138" y="23"/>
                    <a:pt x="115" y="46"/>
                    <a:pt x="92" y="46"/>
                  </a:cubicBezTo>
                  <a:cubicBezTo>
                    <a:pt x="77" y="46"/>
                    <a:pt x="62" y="36"/>
                    <a:pt x="47" y="36"/>
                  </a:cubicBezTo>
                  <a:cubicBezTo>
                    <a:pt x="39" y="36"/>
                    <a:pt x="31" y="38"/>
                    <a:pt x="24" y="46"/>
                  </a:cubicBezTo>
                  <a:cubicBezTo>
                    <a:pt x="1" y="69"/>
                    <a:pt x="1" y="114"/>
                    <a:pt x="24" y="137"/>
                  </a:cubicBezTo>
                  <a:cubicBezTo>
                    <a:pt x="47" y="137"/>
                    <a:pt x="47" y="160"/>
                    <a:pt x="69" y="160"/>
                  </a:cubicBezTo>
                  <a:cubicBezTo>
                    <a:pt x="69" y="183"/>
                    <a:pt x="69" y="183"/>
                    <a:pt x="69" y="183"/>
                  </a:cubicBezTo>
                  <a:cubicBezTo>
                    <a:pt x="69" y="206"/>
                    <a:pt x="92" y="229"/>
                    <a:pt x="115" y="251"/>
                  </a:cubicBezTo>
                  <a:cubicBezTo>
                    <a:pt x="115" y="274"/>
                    <a:pt x="115" y="274"/>
                    <a:pt x="138" y="297"/>
                  </a:cubicBezTo>
                  <a:cubicBezTo>
                    <a:pt x="161" y="320"/>
                    <a:pt x="183" y="343"/>
                    <a:pt x="229" y="388"/>
                  </a:cubicBezTo>
                  <a:cubicBezTo>
                    <a:pt x="275" y="434"/>
                    <a:pt x="320" y="502"/>
                    <a:pt x="343" y="548"/>
                  </a:cubicBezTo>
                  <a:cubicBezTo>
                    <a:pt x="366" y="594"/>
                    <a:pt x="412" y="639"/>
                    <a:pt x="435" y="685"/>
                  </a:cubicBezTo>
                  <a:cubicBezTo>
                    <a:pt x="435" y="708"/>
                    <a:pt x="457" y="731"/>
                    <a:pt x="457" y="754"/>
                  </a:cubicBezTo>
                  <a:cubicBezTo>
                    <a:pt x="503" y="868"/>
                    <a:pt x="526" y="982"/>
                    <a:pt x="549" y="1119"/>
                  </a:cubicBezTo>
                  <a:cubicBezTo>
                    <a:pt x="571" y="1187"/>
                    <a:pt x="594" y="1256"/>
                    <a:pt x="594" y="1347"/>
                  </a:cubicBezTo>
                  <a:cubicBezTo>
                    <a:pt x="617" y="1393"/>
                    <a:pt x="617" y="1461"/>
                    <a:pt x="617" y="1530"/>
                  </a:cubicBezTo>
                  <a:cubicBezTo>
                    <a:pt x="617" y="1575"/>
                    <a:pt x="617" y="1621"/>
                    <a:pt x="640" y="1644"/>
                  </a:cubicBezTo>
                  <a:cubicBezTo>
                    <a:pt x="640" y="1712"/>
                    <a:pt x="640" y="1758"/>
                    <a:pt x="640" y="1826"/>
                  </a:cubicBezTo>
                  <a:cubicBezTo>
                    <a:pt x="640" y="1940"/>
                    <a:pt x="640" y="2055"/>
                    <a:pt x="640" y="2146"/>
                  </a:cubicBezTo>
                  <a:cubicBezTo>
                    <a:pt x="640" y="2260"/>
                    <a:pt x="640" y="2374"/>
                    <a:pt x="663" y="2465"/>
                  </a:cubicBezTo>
                  <a:cubicBezTo>
                    <a:pt x="663" y="2534"/>
                    <a:pt x="663" y="2580"/>
                    <a:pt x="663" y="2625"/>
                  </a:cubicBezTo>
                  <a:cubicBezTo>
                    <a:pt x="663" y="2648"/>
                    <a:pt x="663" y="2671"/>
                    <a:pt x="663" y="2717"/>
                  </a:cubicBezTo>
                  <a:cubicBezTo>
                    <a:pt x="663" y="2739"/>
                    <a:pt x="663" y="2762"/>
                    <a:pt x="663" y="2785"/>
                  </a:cubicBezTo>
                  <a:cubicBezTo>
                    <a:pt x="663" y="2808"/>
                    <a:pt x="686" y="2831"/>
                    <a:pt x="708" y="2876"/>
                  </a:cubicBezTo>
                  <a:cubicBezTo>
                    <a:pt x="725" y="2892"/>
                    <a:pt x="752" y="2909"/>
                    <a:pt x="791" y="2909"/>
                  </a:cubicBezTo>
                  <a:cubicBezTo>
                    <a:pt x="807" y="2909"/>
                    <a:pt x="825" y="2906"/>
                    <a:pt x="845" y="2899"/>
                  </a:cubicBezTo>
                  <a:cubicBezTo>
                    <a:pt x="868" y="2899"/>
                    <a:pt x="868" y="2899"/>
                    <a:pt x="891" y="2876"/>
                  </a:cubicBezTo>
                  <a:cubicBezTo>
                    <a:pt x="914" y="2853"/>
                    <a:pt x="937" y="2808"/>
                    <a:pt x="937" y="2785"/>
                  </a:cubicBezTo>
                  <a:cubicBezTo>
                    <a:pt x="960" y="2694"/>
                    <a:pt x="960" y="2602"/>
                    <a:pt x="960" y="2534"/>
                  </a:cubicBezTo>
                  <a:cubicBezTo>
                    <a:pt x="960" y="2511"/>
                    <a:pt x="960" y="2488"/>
                    <a:pt x="960" y="2465"/>
                  </a:cubicBezTo>
                  <a:cubicBezTo>
                    <a:pt x="960" y="2488"/>
                    <a:pt x="982" y="2488"/>
                    <a:pt x="982" y="2488"/>
                  </a:cubicBezTo>
                  <a:cubicBezTo>
                    <a:pt x="982" y="2534"/>
                    <a:pt x="982" y="2580"/>
                    <a:pt x="982" y="2602"/>
                  </a:cubicBezTo>
                  <a:cubicBezTo>
                    <a:pt x="1005" y="2671"/>
                    <a:pt x="1074" y="2739"/>
                    <a:pt x="1142" y="2739"/>
                  </a:cubicBezTo>
                  <a:cubicBezTo>
                    <a:pt x="1165" y="2739"/>
                    <a:pt x="1188" y="2739"/>
                    <a:pt x="1211" y="2717"/>
                  </a:cubicBezTo>
                  <a:cubicBezTo>
                    <a:pt x="1237" y="2743"/>
                    <a:pt x="1264" y="2754"/>
                    <a:pt x="1291" y="2754"/>
                  </a:cubicBezTo>
                  <a:cubicBezTo>
                    <a:pt x="1310" y="2754"/>
                    <a:pt x="1329" y="2749"/>
                    <a:pt x="1348" y="2739"/>
                  </a:cubicBezTo>
                  <a:cubicBezTo>
                    <a:pt x="1370" y="2739"/>
                    <a:pt x="1393" y="2739"/>
                    <a:pt x="1416" y="2717"/>
                  </a:cubicBezTo>
                  <a:cubicBezTo>
                    <a:pt x="1439" y="2694"/>
                    <a:pt x="1462" y="2671"/>
                    <a:pt x="1462" y="2648"/>
                  </a:cubicBezTo>
                  <a:cubicBezTo>
                    <a:pt x="1485" y="2602"/>
                    <a:pt x="1485" y="2580"/>
                    <a:pt x="1485" y="2534"/>
                  </a:cubicBezTo>
                  <a:cubicBezTo>
                    <a:pt x="1507" y="2511"/>
                    <a:pt x="1507" y="2465"/>
                    <a:pt x="1530" y="2420"/>
                  </a:cubicBezTo>
                  <a:cubicBezTo>
                    <a:pt x="1530" y="2351"/>
                    <a:pt x="1553" y="2260"/>
                    <a:pt x="1553" y="2169"/>
                  </a:cubicBezTo>
                  <a:cubicBezTo>
                    <a:pt x="1553" y="2055"/>
                    <a:pt x="1553" y="1940"/>
                    <a:pt x="1553" y="1826"/>
                  </a:cubicBezTo>
                  <a:cubicBezTo>
                    <a:pt x="1553" y="1758"/>
                    <a:pt x="1576" y="1712"/>
                    <a:pt x="1576" y="1644"/>
                  </a:cubicBezTo>
                  <a:cubicBezTo>
                    <a:pt x="1576" y="1507"/>
                    <a:pt x="1553" y="1370"/>
                    <a:pt x="1530" y="1256"/>
                  </a:cubicBezTo>
                  <a:cubicBezTo>
                    <a:pt x="1530" y="1187"/>
                    <a:pt x="1507" y="1119"/>
                    <a:pt x="1485" y="1073"/>
                  </a:cubicBezTo>
                  <a:cubicBezTo>
                    <a:pt x="1462" y="1005"/>
                    <a:pt x="1439" y="936"/>
                    <a:pt x="1393" y="868"/>
                  </a:cubicBezTo>
                  <a:cubicBezTo>
                    <a:pt x="1370" y="822"/>
                    <a:pt x="1348" y="799"/>
                    <a:pt x="1325" y="754"/>
                  </a:cubicBezTo>
                  <a:cubicBezTo>
                    <a:pt x="1325" y="731"/>
                    <a:pt x="1302" y="731"/>
                    <a:pt x="1302" y="708"/>
                  </a:cubicBezTo>
                  <a:cubicBezTo>
                    <a:pt x="1256" y="617"/>
                    <a:pt x="1188" y="525"/>
                    <a:pt x="1119" y="457"/>
                  </a:cubicBezTo>
                  <a:cubicBezTo>
                    <a:pt x="1096" y="411"/>
                    <a:pt x="1051" y="388"/>
                    <a:pt x="1005" y="343"/>
                  </a:cubicBezTo>
                  <a:cubicBezTo>
                    <a:pt x="982" y="320"/>
                    <a:pt x="960" y="320"/>
                    <a:pt x="914" y="297"/>
                  </a:cubicBezTo>
                  <a:lnTo>
                    <a:pt x="823" y="297"/>
                  </a:lnTo>
                  <a:cubicBezTo>
                    <a:pt x="823" y="297"/>
                    <a:pt x="800" y="320"/>
                    <a:pt x="800" y="320"/>
                  </a:cubicBezTo>
                  <a:cubicBezTo>
                    <a:pt x="777" y="297"/>
                    <a:pt x="754" y="274"/>
                    <a:pt x="754" y="274"/>
                  </a:cubicBezTo>
                  <a:cubicBezTo>
                    <a:pt x="663" y="183"/>
                    <a:pt x="571" y="114"/>
                    <a:pt x="480" y="69"/>
                  </a:cubicBezTo>
                  <a:cubicBezTo>
                    <a:pt x="412" y="23"/>
                    <a:pt x="320" y="0"/>
                    <a:pt x="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9"/>
            <p:cNvSpPr/>
            <p:nvPr/>
          </p:nvSpPr>
          <p:spPr>
            <a:xfrm>
              <a:off x="3716700" y="1378700"/>
              <a:ext cx="135825" cy="199750"/>
            </a:xfrm>
            <a:custGeom>
              <a:avLst/>
              <a:gdLst/>
              <a:ahLst/>
              <a:cxnLst/>
              <a:rect l="l" t="t" r="r" b="b"/>
              <a:pathLst>
                <a:path w="5433" h="7990" extrusionOk="0">
                  <a:moveTo>
                    <a:pt x="2671" y="183"/>
                  </a:moveTo>
                  <a:cubicBezTo>
                    <a:pt x="2785" y="183"/>
                    <a:pt x="2922" y="183"/>
                    <a:pt x="3013" y="206"/>
                  </a:cubicBezTo>
                  <a:cubicBezTo>
                    <a:pt x="3264" y="229"/>
                    <a:pt x="3447" y="274"/>
                    <a:pt x="3629" y="343"/>
                  </a:cubicBezTo>
                  <a:lnTo>
                    <a:pt x="3606" y="320"/>
                  </a:lnTo>
                  <a:lnTo>
                    <a:pt x="3606" y="320"/>
                  </a:lnTo>
                  <a:cubicBezTo>
                    <a:pt x="3721" y="388"/>
                    <a:pt x="3812" y="434"/>
                    <a:pt x="3880" y="480"/>
                  </a:cubicBezTo>
                  <a:cubicBezTo>
                    <a:pt x="3949" y="548"/>
                    <a:pt x="4017" y="594"/>
                    <a:pt x="4063" y="662"/>
                  </a:cubicBezTo>
                  <a:cubicBezTo>
                    <a:pt x="4131" y="731"/>
                    <a:pt x="4177" y="822"/>
                    <a:pt x="4200" y="891"/>
                  </a:cubicBezTo>
                  <a:cubicBezTo>
                    <a:pt x="4246" y="1005"/>
                    <a:pt x="4268" y="1096"/>
                    <a:pt x="4291" y="1210"/>
                  </a:cubicBezTo>
                  <a:cubicBezTo>
                    <a:pt x="4314" y="1347"/>
                    <a:pt x="4314" y="1507"/>
                    <a:pt x="4314" y="1667"/>
                  </a:cubicBezTo>
                  <a:lnTo>
                    <a:pt x="4291" y="1689"/>
                  </a:lnTo>
                  <a:cubicBezTo>
                    <a:pt x="4268" y="1918"/>
                    <a:pt x="4223" y="2169"/>
                    <a:pt x="4131" y="2397"/>
                  </a:cubicBezTo>
                  <a:lnTo>
                    <a:pt x="4109" y="2420"/>
                  </a:lnTo>
                  <a:cubicBezTo>
                    <a:pt x="4040" y="2602"/>
                    <a:pt x="3949" y="2762"/>
                    <a:pt x="3835" y="2899"/>
                  </a:cubicBezTo>
                  <a:cubicBezTo>
                    <a:pt x="3743" y="3036"/>
                    <a:pt x="3606" y="3173"/>
                    <a:pt x="3492" y="3264"/>
                  </a:cubicBezTo>
                  <a:cubicBezTo>
                    <a:pt x="3355" y="3356"/>
                    <a:pt x="3241" y="3447"/>
                    <a:pt x="3104" y="3493"/>
                  </a:cubicBezTo>
                  <a:cubicBezTo>
                    <a:pt x="3081" y="3515"/>
                    <a:pt x="3059" y="3515"/>
                    <a:pt x="3036" y="3538"/>
                  </a:cubicBezTo>
                  <a:cubicBezTo>
                    <a:pt x="3036" y="3561"/>
                    <a:pt x="3036" y="3561"/>
                    <a:pt x="3036" y="3584"/>
                  </a:cubicBezTo>
                  <a:cubicBezTo>
                    <a:pt x="3036" y="3607"/>
                    <a:pt x="3036" y="3630"/>
                    <a:pt x="3036" y="3630"/>
                  </a:cubicBezTo>
                  <a:cubicBezTo>
                    <a:pt x="3036" y="3652"/>
                    <a:pt x="3059" y="3675"/>
                    <a:pt x="3081" y="3698"/>
                  </a:cubicBezTo>
                  <a:lnTo>
                    <a:pt x="3196" y="3698"/>
                  </a:lnTo>
                  <a:cubicBezTo>
                    <a:pt x="3287" y="3675"/>
                    <a:pt x="3378" y="3675"/>
                    <a:pt x="3447" y="3675"/>
                  </a:cubicBezTo>
                  <a:lnTo>
                    <a:pt x="3629" y="3675"/>
                  </a:lnTo>
                  <a:cubicBezTo>
                    <a:pt x="3766" y="3698"/>
                    <a:pt x="3903" y="3721"/>
                    <a:pt x="4040" y="3767"/>
                  </a:cubicBezTo>
                  <a:cubicBezTo>
                    <a:pt x="4177" y="3835"/>
                    <a:pt x="4337" y="3926"/>
                    <a:pt x="4474" y="4018"/>
                  </a:cubicBezTo>
                  <a:cubicBezTo>
                    <a:pt x="4588" y="4109"/>
                    <a:pt x="4725" y="4223"/>
                    <a:pt x="4816" y="4360"/>
                  </a:cubicBezTo>
                  <a:cubicBezTo>
                    <a:pt x="4930" y="4497"/>
                    <a:pt x="5022" y="4634"/>
                    <a:pt x="5090" y="4794"/>
                  </a:cubicBezTo>
                  <a:cubicBezTo>
                    <a:pt x="5136" y="4953"/>
                    <a:pt x="5181" y="5090"/>
                    <a:pt x="5227" y="5250"/>
                  </a:cubicBezTo>
                  <a:cubicBezTo>
                    <a:pt x="5227" y="5319"/>
                    <a:pt x="5227" y="5387"/>
                    <a:pt x="5227" y="5478"/>
                  </a:cubicBezTo>
                  <a:cubicBezTo>
                    <a:pt x="5250" y="5570"/>
                    <a:pt x="5227" y="5661"/>
                    <a:pt x="5227" y="5729"/>
                  </a:cubicBezTo>
                  <a:cubicBezTo>
                    <a:pt x="5204" y="5958"/>
                    <a:pt x="5136" y="6163"/>
                    <a:pt x="5067" y="6369"/>
                  </a:cubicBezTo>
                  <a:cubicBezTo>
                    <a:pt x="4999" y="6528"/>
                    <a:pt x="4930" y="6688"/>
                    <a:pt x="4816" y="6825"/>
                  </a:cubicBezTo>
                  <a:cubicBezTo>
                    <a:pt x="4702" y="6962"/>
                    <a:pt x="4588" y="7076"/>
                    <a:pt x="4474" y="7167"/>
                  </a:cubicBezTo>
                  <a:cubicBezTo>
                    <a:pt x="4314" y="7304"/>
                    <a:pt x="4131" y="7396"/>
                    <a:pt x="3949" y="7487"/>
                  </a:cubicBezTo>
                  <a:cubicBezTo>
                    <a:pt x="3675" y="7601"/>
                    <a:pt x="3378" y="7670"/>
                    <a:pt x="3059" y="7738"/>
                  </a:cubicBezTo>
                  <a:cubicBezTo>
                    <a:pt x="2785" y="7784"/>
                    <a:pt x="2511" y="7807"/>
                    <a:pt x="2191" y="7807"/>
                  </a:cubicBezTo>
                  <a:lnTo>
                    <a:pt x="1895" y="7807"/>
                  </a:lnTo>
                  <a:cubicBezTo>
                    <a:pt x="1621" y="7807"/>
                    <a:pt x="1392" y="7807"/>
                    <a:pt x="1164" y="7784"/>
                  </a:cubicBezTo>
                  <a:cubicBezTo>
                    <a:pt x="867" y="7738"/>
                    <a:pt x="639" y="7692"/>
                    <a:pt x="411" y="7601"/>
                  </a:cubicBezTo>
                  <a:cubicBezTo>
                    <a:pt x="365" y="7578"/>
                    <a:pt x="297" y="7556"/>
                    <a:pt x="251" y="7533"/>
                  </a:cubicBezTo>
                  <a:lnTo>
                    <a:pt x="228" y="4999"/>
                  </a:lnTo>
                  <a:lnTo>
                    <a:pt x="205" y="2351"/>
                  </a:lnTo>
                  <a:cubicBezTo>
                    <a:pt x="183" y="1963"/>
                    <a:pt x="183" y="1575"/>
                    <a:pt x="183" y="1187"/>
                  </a:cubicBezTo>
                  <a:cubicBezTo>
                    <a:pt x="274" y="1073"/>
                    <a:pt x="388" y="959"/>
                    <a:pt x="502" y="868"/>
                  </a:cubicBezTo>
                  <a:cubicBezTo>
                    <a:pt x="685" y="731"/>
                    <a:pt x="867" y="617"/>
                    <a:pt x="1096" y="525"/>
                  </a:cubicBezTo>
                  <a:lnTo>
                    <a:pt x="1119" y="502"/>
                  </a:lnTo>
                  <a:cubicBezTo>
                    <a:pt x="1415" y="388"/>
                    <a:pt x="1735" y="274"/>
                    <a:pt x="2077" y="229"/>
                  </a:cubicBezTo>
                  <a:cubicBezTo>
                    <a:pt x="2283" y="206"/>
                    <a:pt x="2488" y="183"/>
                    <a:pt x="2671" y="183"/>
                  </a:cubicBezTo>
                  <a:close/>
                  <a:moveTo>
                    <a:pt x="2648" y="0"/>
                  </a:moveTo>
                  <a:cubicBezTo>
                    <a:pt x="2328" y="0"/>
                    <a:pt x="2009" y="46"/>
                    <a:pt x="1643" y="137"/>
                  </a:cubicBezTo>
                  <a:cubicBezTo>
                    <a:pt x="1324" y="229"/>
                    <a:pt x="1027" y="343"/>
                    <a:pt x="730" y="502"/>
                  </a:cubicBezTo>
                  <a:cubicBezTo>
                    <a:pt x="434" y="662"/>
                    <a:pt x="205" y="868"/>
                    <a:pt x="23" y="1073"/>
                  </a:cubicBezTo>
                  <a:cubicBezTo>
                    <a:pt x="23" y="1096"/>
                    <a:pt x="23" y="1096"/>
                    <a:pt x="23" y="1119"/>
                  </a:cubicBezTo>
                  <a:cubicBezTo>
                    <a:pt x="0" y="1119"/>
                    <a:pt x="0" y="1142"/>
                    <a:pt x="0" y="1142"/>
                  </a:cubicBezTo>
                  <a:lnTo>
                    <a:pt x="46" y="3995"/>
                  </a:lnTo>
                  <a:lnTo>
                    <a:pt x="69" y="6871"/>
                  </a:lnTo>
                  <a:lnTo>
                    <a:pt x="69" y="7213"/>
                  </a:lnTo>
                  <a:lnTo>
                    <a:pt x="69" y="7578"/>
                  </a:lnTo>
                  <a:cubicBezTo>
                    <a:pt x="69" y="7601"/>
                    <a:pt x="69" y="7624"/>
                    <a:pt x="91" y="7647"/>
                  </a:cubicBezTo>
                  <a:cubicBezTo>
                    <a:pt x="114" y="7670"/>
                    <a:pt x="137" y="7670"/>
                    <a:pt x="160" y="7670"/>
                  </a:cubicBezTo>
                  <a:cubicBezTo>
                    <a:pt x="297" y="7761"/>
                    <a:pt x="434" y="7807"/>
                    <a:pt x="616" y="7852"/>
                  </a:cubicBezTo>
                  <a:cubicBezTo>
                    <a:pt x="822" y="7921"/>
                    <a:pt x="1004" y="7944"/>
                    <a:pt x="1187" y="7966"/>
                  </a:cubicBezTo>
                  <a:cubicBezTo>
                    <a:pt x="1415" y="7989"/>
                    <a:pt x="1643" y="7989"/>
                    <a:pt x="1895" y="7989"/>
                  </a:cubicBezTo>
                  <a:cubicBezTo>
                    <a:pt x="2032" y="7989"/>
                    <a:pt x="2191" y="7989"/>
                    <a:pt x="2397" y="7966"/>
                  </a:cubicBezTo>
                  <a:cubicBezTo>
                    <a:pt x="3013" y="7944"/>
                    <a:pt x="3789" y="7852"/>
                    <a:pt x="4428" y="7419"/>
                  </a:cubicBezTo>
                  <a:cubicBezTo>
                    <a:pt x="4702" y="7236"/>
                    <a:pt x="4953" y="6985"/>
                    <a:pt x="5113" y="6688"/>
                  </a:cubicBezTo>
                  <a:cubicBezTo>
                    <a:pt x="5204" y="6551"/>
                    <a:pt x="5273" y="6391"/>
                    <a:pt x="5318" y="6209"/>
                  </a:cubicBezTo>
                  <a:cubicBezTo>
                    <a:pt x="5364" y="6026"/>
                    <a:pt x="5410" y="5821"/>
                    <a:pt x="5410" y="5615"/>
                  </a:cubicBezTo>
                  <a:cubicBezTo>
                    <a:pt x="5432" y="5433"/>
                    <a:pt x="5410" y="5227"/>
                    <a:pt x="5364" y="5022"/>
                  </a:cubicBezTo>
                  <a:cubicBezTo>
                    <a:pt x="5318" y="4862"/>
                    <a:pt x="5227" y="4680"/>
                    <a:pt x="5136" y="4497"/>
                  </a:cubicBezTo>
                  <a:cubicBezTo>
                    <a:pt x="5044" y="4337"/>
                    <a:pt x="4908" y="4177"/>
                    <a:pt x="4771" y="4040"/>
                  </a:cubicBezTo>
                  <a:cubicBezTo>
                    <a:pt x="4634" y="3903"/>
                    <a:pt x="4474" y="3789"/>
                    <a:pt x="4291" y="3698"/>
                  </a:cubicBezTo>
                  <a:cubicBezTo>
                    <a:pt x="4109" y="3607"/>
                    <a:pt x="3926" y="3538"/>
                    <a:pt x="3721" y="3515"/>
                  </a:cubicBezTo>
                  <a:cubicBezTo>
                    <a:pt x="3629" y="3493"/>
                    <a:pt x="3561" y="3493"/>
                    <a:pt x="3470" y="3493"/>
                  </a:cubicBezTo>
                  <a:cubicBezTo>
                    <a:pt x="3538" y="3447"/>
                    <a:pt x="3606" y="3401"/>
                    <a:pt x="3698" y="3333"/>
                  </a:cubicBezTo>
                  <a:cubicBezTo>
                    <a:pt x="3858" y="3196"/>
                    <a:pt x="3994" y="3036"/>
                    <a:pt x="4109" y="2831"/>
                  </a:cubicBezTo>
                  <a:cubicBezTo>
                    <a:pt x="4200" y="2671"/>
                    <a:pt x="4268" y="2511"/>
                    <a:pt x="4360" y="2283"/>
                  </a:cubicBezTo>
                  <a:cubicBezTo>
                    <a:pt x="4405" y="2123"/>
                    <a:pt x="4451" y="1940"/>
                    <a:pt x="4474" y="1758"/>
                  </a:cubicBezTo>
                  <a:cubicBezTo>
                    <a:pt x="4497" y="1575"/>
                    <a:pt x="4497" y="1393"/>
                    <a:pt x="4474" y="1233"/>
                  </a:cubicBezTo>
                  <a:cubicBezTo>
                    <a:pt x="4474" y="1164"/>
                    <a:pt x="4451" y="1073"/>
                    <a:pt x="4428" y="1005"/>
                  </a:cubicBezTo>
                  <a:cubicBezTo>
                    <a:pt x="4405" y="936"/>
                    <a:pt x="4383" y="845"/>
                    <a:pt x="4337" y="776"/>
                  </a:cubicBezTo>
                  <a:cubicBezTo>
                    <a:pt x="4268" y="617"/>
                    <a:pt x="4177" y="480"/>
                    <a:pt x="4040" y="388"/>
                  </a:cubicBezTo>
                  <a:cubicBezTo>
                    <a:pt x="3903" y="274"/>
                    <a:pt x="3743" y="183"/>
                    <a:pt x="3561" y="137"/>
                  </a:cubicBezTo>
                  <a:cubicBezTo>
                    <a:pt x="3424" y="92"/>
                    <a:pt x="3287" y="69"/>
                    <a:pt x="3127" y="46"/>
                  </a:cubicBezTo>
                  <a:cubicBezTo>
                    <a:pt x="2990" y="23"/>
                    <a:pt x="2830" y="0"/>
                    <a:pt x="26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9"/>
            <p:cNvSpPr/>
            <p:nvPr/>
          </p:nvSpPr>
          <p:spPr>
            <a:xfrm>
              <a:off x="3732100" y="1398100"/>
              <a:ext cx="84475" cy="163225"/>
            </a:xfrm>
            <a:custGeom>
              <a:avLst/>
              <a:gdLst/>
              <a:ahLst/>
              <a:cxnLst/>
              <a:rect l="l" t="t" r="r" b="b"/>
              <a:pathLst>
                <a:path w="3379" h="6529" extrusionOk="0">
                  <a:moveTo>
                    <a:pt x="1575" y="183"/>
                  </a:moveTo>
                  <a:cubicBezTo>
                    <a:pt x="1667" y="183"/>
                    <a:pt x="1735" y="183"/>
                    <a:pt x="1826" y="206"/>
                  </a:cubicBezTo>
                  <a:cubicBezTo>
                    <a:pt x="1895" y="206"/>
                    <a:pt x="1986" y="229"/>
                    <a:pt x="2055" y="274"/>
                  </a:cubicBezTo>
                  <a:cubicBezTo>
                    <a:pt x="2123" y="297"/>
                    <a:pt x="2169" y="343"/>
                    <a:pt x="2237" y="388"/>
                  </a:cubicBezTo>
                  <a:cubicBezTo>
                    <a:pt x="2283" y="434"/>
                    <a:pt x="2306" y="480"/>
                    <a:pt x="2351" y="525"/>
                  </a:cubicBezTo>
                  <a:cubicBezTo>
                    <a:pt x="2397" y="571"/>
                    <a:pt x="2420" y="640"/>
                    <a:pt x="2443" y="708"/>
                  </a:cubicBezTo>
                  <a:cubicBezTo>
                    <a:pt x="2465" y="776"/>
                    <a:pt x="2488" y="868"/>
                    <a:pt x="2488" y="936"/>
                  </a:cubicBezTo>
                  <a:cubicBezTo>
                    <a:pt x="2511" y="1073"/>
                    <a:pt x="2488" y="1187"/>
                    <a:pt x="2465" y="1324"/>
                  </a:cubicBezTo>
                  <a:cubicBezTo>
                    <a:pt x="2420" y="1530"/>
                    <a:pt x="2351" y="1735"/>
                    <a:pt x="2260" y="1918"/>
                  </a:cubicBezTo>
                  <a:cubicBezTo>
                    <a:pt x="2169" y="2100"/>
                    <a:pt x="2077" y="2260"/>
                    <a:pt x="1941" y="2420"/>
                  </a:cubicBezTo>
                  <a:cubicBezTo>
                    <a:pt x="1941" y="2443"/>
                    <a:pt x="1941" y="2443"/>
                    <a:pt x="1941" y="2443"/>
                  </a:cubicBezTo>
                  <a:cubicBezTo>
                    <a:pt x="1781" y="2602"/>
                    <a:pt x="1621" y="2739"/>
                    <a:pt x="1438" y="2854"/>
                  </a:cubicBezTo>
                  <a:cubicBezTo>
                    <a:pt x="1370" y="2922"/>
                    <a:pt x="1279" y="2968"/>
                    <a:pt x="1187" y="3013"/>
                  </a:cubicBezTo>
                  <a:cubicBezTo>
                    <a:pt x="1142" y="3036"/>
                    <a:pt x="1119" y="3082"/>
                    <a:pt x="1142" y="3127"/>
                  </a:cubicBezTo>
                  <a:cubicBezTo>
                    <a:pt x="1119" y="3196"/>
                    <a:pt x="1164" y="3219"/>
                    <a:pt x="1210" y="3242"/>
                  </a:cubicBezTo>
                  <a:lnTo>
                    <a:pt x="1324" y="3242"/>
                  </a:lnTo>
                  <a:cubicBezTo>
                    <a:pt x="1530" y="3264"/>
                    <a:pt x="1735" y="3287"/>
                    <a:pt x="1963" y="3310"/>
                  </a:cubicBezTo>
                  <a:cubicBezTo>
                    <a:pt x="2123" y="3356"/>
                    <a:pt x="2283" y="3401"/>
                    <a:pt x="2420" y="3470"/>
                  </a:cubicBezTo>
                  <a:cubicBezTo>
                    <a:pt x="2511" y="3515"/>
                    <a:pt x="2602" y="3561"/>
                    <a:pt x="2671" y="3630"/>
                  </a:cubicBezTo>
                  <a:cubicBezTo>
                    <a:pt x="2762" y="3698"/>
                    <a:pt x="2831" y="3789"/>
                    <a:pt x="2899" y="3881"/>
                  </a:cubicBezTo>
                  <a:cubicBezTo>
                    <a:pt x="2990" y="4018"/>
                    <a:pt x="3036" y="4132"/>
                    <a:pt x="3105" y="4246"/>
                  </a:cubicBezTo>
                  <a:cubicBezTo>
                    <a:pt x="3150" y="4383"/>
                    <a:pt x="3173" y="4520"/>
                    <a:pt x="3173" y="4657"/>
                  </a:cubicBezTo>
                  <a:cubicBezTo>
                    <a:pt x="3196" y="4794"/>
                    <a:pt x="3173" y="4931"/>
                    <a:pt x="3150" y="5068"/>
                  </a:cubicBezTo>
                  <a:cubicBezTo>
                    <a:pt x="3127" y="5182"/>
                    <a:pt x="3082" y="5319"/>
                    <a:pt x="3036" y="5433"/>
                  </a:cubicBezTo>
                  <a:cubicBezTo>
                    <a:pt x="2990" y="5524"/>
                    <a:pt x="2922" y="5638"/>
                    <a:pt x="2854" y="5730"/>
                  </a:cubicBezTo>
                  <a:cubicBezTo>
                    <a:pt x="2762" y="5821"/>
                    <a:pt x="2671" y="5912"/>
                    <a:pt x="2557" y="5981"/>
                  </a:cubicBezTo>
                  <a:cubicBezTo>
                    <a:pt x="2420" y="6072"/>
                    <a:pt x="2260" y="6163"/>
                    <a:pt x="2100" y="6209"/>
                  </a:cubicBezTo>
                  <a:cubicBezTo>
                    <a:pt x="1895" y="6277"/>
                    <a:pt x="1689" y="6323"/>
                    <a:pt x="1484" y="6346"/>
                  </a:cubicBezTo>
                  <a:lnTo>
                    <a:pt x="1279" y="6346"/>
                  </a:lnTo>
                  <a:cubicBezTo>
                    <a:pt x="1050" y="6346"/>
                    <a:pt x="822" y="6323"/>
                    <a:pt x="594" y="6277"/>
                  </a:cubicBezTo>
                  <a:cubicBezTo>
                    <a:pt x="457" y="6255"/>
                    <a:pt x="320" y="6232"/>
                    <a:pt x="206" y="6186"/>
                  </a:cubicBezTo>
                  <a:cubicBezTo>
                    <a:pt x="206" y="6049"/>
                    <a:pt x="206" y="5889"/>
                    <a:pt x="206" y="5752"/>
                  </a:cubicBezTo>
                  <a:lnTo>
                    <a:pt x="206" y="5570"/>
                  </a:lnTo>
                  <a:lnTo>
                    <a:pt x="206" y="4246"/>
                  </a:lnTo>
                  <a:cubicBezTo>
                    <a:pt x="183" y="3379"/>
                    <a:pt x="183" y="2488"/>
                    <a:pt x="183" y="1621"/>
                  </a:cubicBezTo>
                  <a:lnTo>
                    <a:pt x="183" y="708"/>
                  </a:lnTo>
                  <a:cubicBezTo>
                    <a:pt x="229" y="685"/>
                    <a:pt x="297" y="640"/>
                    <a:pt x="343" y="571"/>
                  </a:cubicBezTo>
                  <a:cubicBezTo>
                    <a:pt x="525" y="480"/>
                    <a:pt x="708" y="388"/>
                    <a:pt x="913" y="297"/>
                  </a:cubicBezTo>
                  <a:cubicBezTo>
                    <a:pt x="1096" y="251"/>
                    <a:pt x="1279" y="206"/>
                    <a:pt x="1461" y="183"/>
                  </a:cubicBezTo>
                  <a:close/>
                  <a:moveTo>
                    <a:pt x="1598" y="0"/>
                  </a:moveTo>
                  <a:cubicBezTo>
                    <a:pt x="1530" y="0"/>
                    <a:pt x="1461" y="0"/>
                    <a:pt x="1370" y="23"/>
                  </a:cubicBezTo>
                  <a:cubicBezTo>
                    <a:pt x="1119" y="46"/>
                    <a:pt x="891" y="115"/>
                    <a:pt x="639" y="229"/>
                  </a:cubicBezTo>
                  <a:cubicBezTo>
                    <a:pt x="411" y="320"/>
                    <a:pt x="229" y="434"/>
                    <a:pt x="69" y="571"/>
                  </a:cubicBezTo>
                  <a:cubicBezTo>
                    <a:pt x="46" y="571"/>
                    <a:pt x="0" y="617"/>
                    <a:pt x="0" y="662"/>
                  </a:cubicBezTo>
                  <a:lnTo>
                    <a:pt x="0" y="3287"/>
                  </a:lnTo>
                  <a:lnTo>
                    <a:pt x="23" y="5889"/>
                  </a:lnTo>
                  <a:lnTo>
                    <a:pt x="23" y="6072"/>
                  </a:lnTo>
                  <a:lnTo>
                    <a:pt x="23" y="6232"/>
                  </a:lnTo>
                  <a:cubicBezTo>
                    <a:pt x="23" y="6255"/>
                    <a:pt x="46" y="6277"/>
                    <a:pt x="46" y="6300"/>
                  </a:cubicBezTo>
                  <a:cubicBezTo>
                    <a:pt x="69" y="6323"/>
                    <a:pt x="92" y="6346"/>
                    <a:pt x="114" y="6346"/>
                  </a:cubicBezTo>
                  <a:cubicBezTo>
                    <a:pt x="525" y="6460"/>
                    <a:pt x="913" y="6528"/>
                    <a:pt x="1256" y="6528"/>
                  </a:cubicBezTo>
                  <a:cubicBezTo>
                    <a:pt x="1347" y="6528"/>
                    <a:pt x="1416" y="6528"/>
                    <a:pt x="1484" y="6506"/>
                  </a:cubicBezTo>
                  <a:cubicBezTo>
                    <a:pt x="1986" y="6483"/>
                    <a:pt x="2420" y="6323"/>
                    <a:pt x="2762" y="6049"/>
                  </a:cubicBezTo>
                  <a:cubicBezTo>
                    <a:pt x="2922" y="5935"/>
                    <a:pt x="3036" y="5775"/>
                    <a:pt x="3150" y="5593"/>
                  </a:cubicBezTo>
                  <a:cubicBezTo>
                    <a:pt x="3196" y="5524"/>
                    <a:pt x="3219" y="5433"/>
                    <a:pt x="3264" y="5364"/>
                  </a:cubicBezTo>
                  <a:cubicBezTo>
                    <a:pt x="3310" y="5250"/>
                    <a:pt x="3333" y="5159"/>
                    <a:pt x="3333" y="5068"/>
                  </a:cubicBezTo>
                  <a:cubicBezTo>
                    <a:pt x="3378" y="4885"/>
                    <a:pt x="3378" y="4702"/>
                    <a:pt x="3333" y="4497"/>
                  </a:cubicBezTo>
                  <a:cubicBezTo>
                    <a:pt x="3310" y="4314"/>
                    <a:pt x="3242" y="4109"/>
                    <a:pt x="3150" y="3926"/>
                  </a:cubicBezTo>
                  <a:cubicBezTo>
                    <a:pt x="3059" y="3767"/>
                    <a:pt x="2922" y="3607"/>
                    <a:pt x="2785" y="3493"/>
                  </a:cubicBezTo>
                  <a:cubicBezTo>
                    <a:pt x="2648" y="3379"/>
                    <a:pt x="2511" y="3287"/>
                    <a:pt x="2329" y="3242"/>
                  </a:cubicBezTo>
                  <a:cubicBezTo>
                    <a:pt x="2169" y="3173"/>
                    <a:pt x="1986" y="3127"/>
                    <a:pt x="1804" y="3105"/>
                  </a:cubicBezTo>
                  <a:cubicBezTo>
                    <a:pt x="1689" y="3105"/>
                    <a:pt x="1575" y="3082"/>
                    <a:pt x="1438" y="3059"/>
                  </a:cubicBezTo>
                  <a:cubicBezTo>
                    <a:pt x="1575" y="2991"/>
                    <a:pt x="1689" y="2899"/>
                    <a:pt x="1804" y="2808"/>
                  </a:cubicBezTo>
                  <a:cubicBezTo>
                    <a:pt x="1963" y="2671"/>
                    <a:pt x="2100" y="2511"/>
                    <a:pt x="2237" y="2329"/>
                  </a:cubicBezTo>
                  <a:cubicBezTo>
                    <a:pt x="2351" y="2169"/>
                    <a:pt x="2420" y="2009"/>
                    <a:pt x="2511" y="1804"/>
                  </a:cubicBezTo>
                  <a:cubicBezTo>
                    <a:pt x="2580" y="1644"/>
                    <a:pt x="2625" y="1461"/>
                    <a:pt x="2648" y="1279"/>
                  </a:cubicBezTo>
                  <a:cubicBezTo>
                    <a:pt x="2694" y="1096"/>
                    <a:pt x="2671" y="936"/>
                    <a:pt x="2648" y="754"/>
                  </a:cubicBezTo>
                  <a:cubicBezTo>
                    <a:pt x="2602" y="594"/>
                    <a:pt x="2534" y="434"/>
                    <a:pt x="2420" y="320"/>
                  </a:cubicBezTo>
                  <a:cubicBezTo>
                    <a:pt x="2283" y="183"/>
                    <a:pt x="2123" y="92"/>
                    <a:pt x="1941" y="46"/>
                  </a:cubicBezTo>
                  <a:cubicBezTo>
                    <a:pt x="1826" y="23"/>
                    <a:pt x="1712" y="0"/>
                    <a:pt x="1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43" name="Google Shape;2443;p9"/>
          <p:cNvSpPr/>
          <p:nvPr/>
        </p:nvSpPr>
        <p:spPr>
          <a:xfrm>
            <a:off x="238761" y="308098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9"/>
          <p:cNvSpPr/>
          <p:nvPr/>
        </p:nvSpPr>
        <p:spPr>
          <a:xfrm>
            <a:off x="2941822" y="487943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9"/>
          <p:cNvSpPr/>
          <p:nvPr/>
        </p:nvSpPr>
        <p:spPr>
          <a:xfrm>
            <a:off x="8707536" y="417748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9"/>
          <p:cNvSpPr/>
          <p:nvPr/>
        </p:nvSpPr>
        <p:spPr>
          <a:xfrm rot="1193404">
            <a:off x="5123030" y="4865970"/>
            <a:ext cx="339526" cy="110638"/>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9"/>
          <p:cNvSpPr/>
          <p:nvPr/>
        </p:nvSpPr>
        <p:spPr>
          <a:xfrm>
            <a:off x="2205436" y="10713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9"/>
          <p:cNvSpPr txBox="1">
            <a:spLocks noGrp="1"/>
          </p:cNvSpPr>
          <p:nvPr>
            <p:ph type="title"/>
          </p:nvPr>
        </p:nvSpPr>
        <p:spPr>
          <a:xfrm>
            <a:off x="713100" y="1587425"/>
            <a:ext cx="4134900" cy="7962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sz="45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2449" name="Google Shape;2449;p9"/>
          <p:cNvSpPr txBox="1">
            <a:spLocks noGrp="1"/>
          </p:cNvSpPr>
          <p:nvPr>
            <p:ph type="subTitle" idx="1"/>
          </p:nvPr>
        </p:nvSpPr>
        <p:spPr>
          <a:xfrm>
            <a:off x="713100" y="2383625"/>
            <a:ext cx="4134900" cy="11700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450"/>
        <p:cNvGrpSpPr/>
        <p:nvPr/>
      </p:nvGrpSpPr>
      <p:grpSpPr>
        <a:xfrm>
          <a:off x="0" y="0"/>
          <a:ext cx="0" cy="0"/>
          <a:chOff x="0" y="0"/>
          <a:chExt cx="0" cy="0"/>
        </a:xfrm>
      </p:grpSpPr>
      <p:sp>
        <p:nvSpPr>
          <p:cNvPr id="2451" name="Google Shape;2451;p10"/>
          <p:cNvSpPr/>
          <p:nvPr/>
        </p:nvSpPr>
        <p:spPr>
          <a:xfrm flipH="1">
            <a:off x="-1346414" y="-2146299"/>
            <a:ext cx="5408925" cy="5029425"/>
          </a:xfrm>
          <a:custGeom>
            <a:avLst/>
            <a:gdLst/>
            <a:ahLst/>
            <a:cxnLst/>
            <a:rect l="l" t="t" r="r" b="b"/>
            <a:pathLst>
              <a:path w="216357" h="201177" extrusionOk="0">
                <a:moveTo>
                  <a:pt x="19714" y="9116"/>
                </a:moveTo>
                <a:cubicBezTo>
                  <a:pt x="-11622" y="10611"/>
                  <a:pt x="2452" y="17851"/>
                  <a:pt x="7897" y="23643"/>
                </a:cubicBezTo>
                <a:cubicBezTo>
                  <a:pt x="13342" y="29435"/>
                  <a:pt x="42767" y="35343"/>
                  <a:pt x="52382" y="43869"/>
                </a:cubicBezTo>
                <a:cubicBezTo>
                  <a:pt x="61997" y="52395"/>
                  <a:pt x="56089" y="68544"/>
                  <a:pt x="65588" y="74800"/>
                </a:cubicBezTo>
                <a:cubicBezTo>
                  <a:pt x="75087" y="81056"/>
                  <a:pt x="100573" y="75148"/>
                  <a:pt x="109377" y="81403"/>
                </a:cubicBezTo>
                <a:cubicBezTo>
                  <a:pt x="118181" y="87659"/>
                  <a:pt x="113258" y="104861"/>
                  <a:pt x="118413" y="112333"/>
                </a:cubicBezTo>
                <a:cubicBezTo>
                  <a:pt x="123568" y="119805"/>
                  <a:pt x="135095" y="119342"/>
                  <a:pt x="140308" y="126235"/>
                </a:cubicBezTo>
                <a:cubicBezTo>
                  <a:pt x="145521" y="133128"/>
                  <a:pt x="144131" y="146253"/>
                  <a:pt x="149691" y="153690"/>
                </a:cubicBezTo>
                <a:cubicBezTo>
                  <a:pt x="155252" y="161127"/>
                  <a:pt x="166605" y="163444"/>
                  <a:pt x="173671" y="170858"/>
                </a:cubicBezTo>
                <a:cubicBezTo>
                  <a:pt x="180738" y="178272"/>
                  <a:pt x="185661" y="196691"/>
                  <a:pt x="192090" y="198174"/>
                </a:cubicBezTo>
                <a:cubicBezTo>
                  <a:pt x="198519" y="199657"/>
                  <a:pt x="211610" y="210338"/>
                  <a:pt x="212247" y="179755"/>
                </a:cubicBezTo>
                <a:cubicBezTo>
                  <a:pt x="212884" y="149172"/>
                  <a:pt x="228002" y="43116"/>
                  <a:pt x="195913" y="14676"/>
                </a:cubicBezTo>
                <a:cubicBezTo>
                  <a:pt x="163824" y="-13764"/>
                  <a:pt x="51050" y="7622"/>
                  <a:pt x="19714" y="9116"/>
                </a:cubicBezTo>
                <a:close/>
              </a:path>
            </a:pathLst>
          </a:custGeom>
          <a:solidFill>
            <a:schemeClr val="accent1"/>
          </a:solidFill>
          <a:ln>
            <a:noFill/>
          </a:ln>
        </p:spPr>
      </p:sp>
      <p:sp>
        <p:nvSpPr>
          <p:cNvPr id="2452" name="Google Shape;2452;p10"/>
          <p:cNvSpPr/>
          <p:nvPr/>
        </p:nvSpPr>
        <p:spPr>
          <a:xfrm rot="10800000" flipH="1">
            <a:off x="5319286" y="2183401"/>
            <a:ext cx="5408925" cy="5029425"/>
          </a:xfrm>
          <a:custGeom>
            <a:avLst/>
            <a:gdLst/>
            <a:ahLst/>
            <a:cxnLst/>
            <a:rect l="l" t="t" r="r" b="b"/>
            <a:pathLst>
              <a:path w="216357" h="201177" extrusionOk="0">
                <a:moveTo>
                  <a:pt x="19714" y="9116"/>
                </a:moveTo>
                <a:cubicBezTo>
                  <a:pt x="-11622" y="10611"/>
                  <a:pt x="2452" y="17851"/>
                  <a:pt x="7897" y="23643"/>
                </a:cubicBezTo>
                <a:cubicBezTo>
                  <a:pt x="13342" y="29435"/>
                  <a:pt x="42767" y="35343"/>
                  <a:pt x="52382" y="43869"/>
                </a:cubicBezTo>
                <a:cubicBezTo>
                  <a:pt x="61997" y="52395"/>
                  <a:pt x="56089" y="68544"/>
                  <a:pt x="65588" y="74800"/>
                </a:cubicBezTo>
                <a:cubicBezTo>
                  <a:pt x="75087" y="81056"/>
                  <a:pt x="100573" y="75148"/>
                  <a:pt x="109377" y="81403"/>
                </a:cubicBezTo>
                <a:cubicBezTo>
                  <a:pt x="118181" y="87659"/>
                  <a:pt x="113258" y="104861"/>
                  <a:pt x="118413" y="112333"/>
                </a:cubicBezTo>
                <a:cubicBezTo>
                  <a:pt x="123568" y="119805"/>
                  <a:pt x="135095" y="119342"/>
                  <a:pt x="140308" y="126235"/>
                </a:cubicBezTo>
                <a:cubicBezTo>
                  <a:pt x="145521" y="133128"/>
                  <a:pt x="144131" y="146253"/>
                  <a:pt x="149691" y="153690"/>
                </a:cubicBezTo>
                <a:cubicBezTo>
                  <a:pt x="155252" y="161127"/>
                  <a:pt x="166605" y="163444"/>
                  <a:pt x="173671" y="170858"/>
                </a:cubicBezTo>
                <a:cubicBezTo>
                  <a:pt x="180738" y="178272"/>
                  <a:pt x="185661" y="196691"/>
                  <a:pt x="192090" y="198174"/>
                </a:cubicBezTo>
                <a:cubicBezTo>
                  <a:pt x="198519" y="199657"/>
                  <a:pt x="211610" y="210338"/>
                  <a:pt x="212247" y="179755"/>
                </a:cubicBezTo>
                <a:cubicBezTo>
                  <a:pt x="212884" y="149172"/>
                  <a:pt x="228002" y="43116"/>
                  <a:pt x="195913" y="14676"/>
                </a:cubicBezTo>
                <a:cubicBezTo>
                  <a:pt x="163824" y="-13764"/>
                  <a:pt x="51050" y="7622"/>
                  <a:pt x="19714" y="9116"/>
                </a:cubicBezTo>
                <a:close/>
              </a:path>
            </a:pathLst>
          </a:custGeom>
          <a:solidFill>
            <a:schemeClr val="accent4"/>
          </a:solidFill>
          <a:ln>
            <a:noFill/>
          </a:ln>
        </p:spPr>
      </p:sp>
      <p:pic>
        <p:nvPicPr>
          <p:cNvPr id="2453" name="Google Shape;2453;p1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454" name="Google Shape;2454;p10"/>
          <p:cNvGrpSpPr/>
          <p:nvPr/>
        </p:nvGrpSpPr>
        <p:grpSpPr>
          <a:xfrm rot="-463951">
            <a:off x="345988" y="541558"/>
            <a:ext cx="734225" cy="849058"/>
            <a:chOff x="5531300" y="3305725"/>
            <a:chExt cx="703625" cy="813750"/>
          </a:xfrm>
        </p:grpSpPr>
        <p:sp>
          <p:nvSpPr>
            <p:cNvPr id="2455" name="Google Shape;2455;p10"/>
            <p:cNvSpPr/>
            <p:nvPr/>
          </p:nvSpPr>
          <p:spPr>
            <a:xfrm>
              <a:off x="5531300" y="3305725"/>
              <a:ext cx="703625" cy="813750"/>
            </a:xfrm>
            <a:custGeom>
              <a:avLst/>
              <a:gdLst/>
              <a:ahLst/>
              <a:cxnLst/>
              <a:rect l="l" t="t" r="r" b="b"/>
              <a:pathLst>
                <a:path w="28145" h="32550" extrusionOk="0">
                  <a:moveTo>
                    <a:pt x="17645" y="0"/>
                  </a:moveTo>
                  <a:cubicBezTo>
                    <a:pt x="17485" y="0"/>
                    <a:pt x="17325" y="23"/>
                    <a:pt x="17165" y="46"/>
                  </a:cubicBezTo>
                  <a:cubicBezTo>
                    <a:pt x="16960" y="69"/>
                    <a:pt x="16777" y="137"/>
                    <a:pt x="16640" y="183"/>
                  </a:cubicBezTo>
                  <a:cubicBezTo>
                    <a:pt x="16298" y="297"/>
                    <a:pt x="15978" y="480"/>
                    <a:pt x="15682" y="708"/>
                  </a:cubicBezTo>
                  <a:cubicBezTo>
                    <a:pt x="15636" y="753"/>
                    <a:pt x="15590" y="799"/>
                    <a:pt x="15545" y="845"/>
                  </a:cubicBezTo>
                  <a:cubicBezTo>
                    <a:pt x="15545" y="845"/>
                    <a:pt x="1507" y="4520"/>
                    <a:pt x="1484" y="4520"/>
                  </a:cubicBezTo>
                  <a:cubicBezTo>
                    <a:pt x="891" y="4679"/>
                    <a:pt x="411" y="5113"/>
                    <a:pt x="183" y="5661"/>
                  </a:cubicBezTo>
                  <a:cubicBezTo>
                    <a:pt x="137" y="5752"/>
                    <a:pt x="92" y="5866"/>
                    <a:pt x="69" y="5958"/>
                  </a:cubicBezTo>
                  <a:cubicBezTo>
                    <a:pt x="69" y="5958"/>
                    <a:pt x="46" y="6026"/>
                    <a:pt x="46" y="6049"/>
                  </a:cubicBezTo>
                  <a:cubicBezTo>
                    <a:pt x="23" y="6163"/>
                    <a:pt x="1" y="6277"/>
                    <a:pt x="1" y="6414"/>
                  </a:cubicBezTo>
                  <a:cubicBezTo>
                    <a:pt x="1" y="6483"/>
                    <a:pt x="1" y="6574"/>
                    <a:pt x="1" y="6642"/>
                  </a:cubicBezTo>
                  <a:cubicBezTo>
                    <a:pt x="1" y="6757"/>
                    <a:pt x="23" y="6893"/>
                    <a:pt x="69" y="7008"/>
                  </a:cubicBezTo>
                  <a:cubicBezTo>
                    <a:pt x="69" y="7030"/>
                    <a:pt x="69" y="7076"/>
                    <a:pt x="69" y="7099"/>
                  </a:cubicBezTo>
                  <a:lnTo>
                    <a:pt x="6529" y="30974"/>
                  </a:lnTo>
                  <a:lnTo>
                    <a:pt x="6529" y="31043"/>
                  </a:lnTo>
                  <a:cubicBezTo>
                    <a:pt x="6574" y="31202"/>
                    <a:pt x="6666" y="31408"/>
                    <a:pt x="6825" y="31636"/>
                  </a:cubicBezTo>
                  <a:cubicBezTo>
                    <a:pt x="6848" y="31705"/>
                    <a:pt x="6894" y="31750"/>
                    <a:pt x="6962" y="31819"/>
                  </a:cubicBezTo>
                  <a:cubicBezTo>
                    <a:pt x="6985" y="31864"/>
                    <a:pt x="7031" y="31910"/>
                    <a:pt x="7076" y="31956"/>
                  </a:cubicBezTo>
                  <a:cubicBezTo>
                    <a:pt x="7122" y="32001"/>
                    <a:pt x="7191" y="32047"/>
                    <a:pt x="7236" y="32093"/>
                  </a:cubicBezTo>
                  <a:cubicBezTo>
                    <a:pt x="7327" y="32161"/>
                    <a:pt x="7419" y="32230"/>
                    <a:pt x="7510" y="32275"/>
                  </a:cubicBezTo>
                  <a:cubicBezTo>
                    <a:pt x="7510" y="32298"/>
                    <a:pt x="7556" y="32298"/>
                    <a:pt x="7556" y="32321"/>
                  </a:cubicBezTo>
                  <a:cubicBezTo>
                    <a:pt x="7647" y="32366"/>
                    <a:pt x="7738" y="32389"/>
                    <a:pt x="7830" y="32435"/>
                  </a:cubicBezTo>
                  <a:cubicBezTo>
                    <a:pt x="7875" y="32435"/>
                    <a:pt x="7921" y="32458"/>
                    <a:pt x="7967" y="32481"/>
                  </a:cubicBezTo>
                  <a:lnTo>
                    <a:pt x="8012" y="32481"/>
                  </a:lnTo>
                  <a:cubicBezTo>
                    <a:pt x="8195" y="32526"/>
                    <a:pt x="8377" y="32549"/>
                    <a:pt x="8537" y="32549"/>
                  </a:cubicBezTo>
                  <a:cubicBezTo>
                    <a:pt x="8697" y="32549"/>
                    <a:pt x="8880" y="32526"/>
                    <a:pt x="9039" y="32503"/>
                  </a:cubicBezTo>
                  <a:lnTo>
                    <a:pt x="23031" y="28829"/>
                  </a:lnTo>
                  <a:cubicBezTo>
                    <a:pt x="23168" y="28874"/>
                    <a:pt x="23305" y="28897"/>
                    <a:pt x="23465" y="28920"/>
                  </a:cubicBezTo>
                  <a:lnTo>
                    <a:pt x="23739" y="28920"/>
                  </a:lnTo>
                  <a:cubicBezTo>
                    <a:pt x="24424" y="28920"/>
                    <a:pt x="25063" y="28714"/>
                    <a:pt x="25611" y="28281"/>
                  </a:cubicBezTo>
                  <a:cubicBezTo>
                    <a:pt x="25702" y="28212"/>
                    <a:pt x="25770" y="28144"/>
                    <a:pt x="25839" y="28075"/>
                  </a:cubicBezTo>
                  <a:cubicBezTo>
                    <a:pt x="26044" y="28007"/>
                    <a:pt x="26204" y="27916"/>
                    <a:pt x="26318" y="27847"/>
                  </a:cubicBezTo>
                  <a:cubicBezTo>
                    <a:pt x="26501" y="27733"/>
                    <a:pt x="26660" y="27619"/>
                    <a:pt x="26843" y="27459"/>
                  </a:cubicBezTo>
                  <a:cubicBezTo>
                    <a:pt x="27140" y="27185"/>
                    <a:pt x="27391" y="26866"/>
                    <a:pt x="27619" y="26500"/>
                  </a:cubicBezTo>
                  <a:cubicBezTo>
                    <a:pt x="27825" y="26158"/>
                    <a:pt x="27962" y="25770"/>
                    <a:pt x="28053" y="25359"/>
                  </a:cubicBezTo>
                  <a:cubicBezTo>
                    <a:pt x="28144" y="24880"/>
                    <a:pt x="28121" y="24400"/>
                    <a:pt x="28007" y="23944"/>
                  </a:cubicBezTo>
                  <a:cubicBezTo>
                    <a:pt x="28007" y="23921"/>
                    <a:pt x="28007" y="23898"/>
                    <a:pt x="28007" y="23875"/>
                  </a:cubicBezTo>
                  <a:lnTo>
                    <a:pt x="22164" y="2214"/>
                  </a:lnTo>
                  <a:cubicBezTo>
                    <a:pt x="22141" y="2191"/>
                    <a:pt x="22141" y="2191"/>
                    <a:pt x="22141" y="2169"/>
                  </a:cubicBezTo>
                  <a:cubicBezTo>
                    <a:pt x="22095" y="1963"/>
                    <a:pt x="22004" y="1758"/>
                    <a:pt x="21913" y="1575"/>
                  </a:cubicBezTo>
                  <a:cubicBezTo>
                    <a:pt x="21776" y="1301"/>
                    <a:pt x="21593" y="1050"/>
                    <a:pt x="21388" y="845"/>
                  </a:cubicBezTo>
                  <a:cubicBezTo>
                    <a:pt x="20977" y="457"/>
                    <a:pt x="20452" y="183"/>
                    <a:pt x="19881" y="69"/>
                  </a:cubicBezTo>
                  <a:cubicBezTo>
                    <a:pt x="19676" y="46"/>
                    <a:pt x="19493" y="23"/>
                    <a:pt x="19288" y="23"/>
                  </a:cubicBezTo>
                  <a:cubicBezTo>
                    <a:pt x="19082" y="23"/>
                    <a:pt x="18877" y="23"/>
                    <a:pt x="18672" y="69"/>
                  </a:cubicBezTo>
                  <a:cubicBezTo>
                    <a:pt x="18558" y="69"/>
                    <a:pt x="18466" y="92"/>
                    <a:pt x="18352" y="114"/>
                  </a:cubicBezTo>
                  <a:cubicBezTo>
                    <a:pt x="18169" y="46"/>
                    <a:pt x="17964" y="23"/>
                    <a:pt x="17759"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10"/>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rgbClr val="FA93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10"/>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rgbClr val="51B7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10"/>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10"/>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10"/>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10"/>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10"/>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10"/>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10"/>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10"/>
            <p:cNvSpPr/>
            <p:nvPr/>
          </p:nvSpPr>
          <p:spPr>
            <a:xfrm>
              <a:off x="5965550" y="3356500"/>
              <a:ext cx="170650" cy="619950"/>
            </a:xfrm>
            <a:custGeom>
              <a:avLst/>
              <a:gdLst/>
              <a:ahLst/>
              <a:cxnLst/>
              <a:rect l="l" t="t" r="r" b="b"/>
              <a:pathLst>
                <a:path w="6826" h="24798" extrusionOk="0">
                  <a:moveTo>
                    <a:pt x="69" y="1"/>
                  </a:moveTo>
                  <a:cubicBezTo>
                    <a:pt x="46" y="24"/>
                    <a:pt x="23" y="46"/>
                    <a:pt x="1" y="69"/>
                  </a:cubicBezTo>
                  <a:cubicBezTo>
                    <a:pt x="1" y="115"/>
                    <a:pt x="1" y="138"/>
                    <a:pt x="1" y="160"/>
                  </a:cubicBezTo>
                  <a:cubicBezTo>
                    <a:pt x="92" y="480"/>
                    <a:pt x="160" y="800"/>
                    <a:pt x="252" y="1119"/>
                  </a:cubicBezTo>
                  <a:cubicBezTo>
                    <a:pt x="320" y="1439"/>
                    <a:pt x="389" y="1758"/>
                    <a:pt x="480" y="2078"/>
                  </a:cubicBezTo>
                  <a:cubicBezTo>
                    <a:pt x="640" y="2740"/>
                    <a:pt x="822" y="3402"/>
                    <a:pt x="1005" y="4064"/>
                  </a:cubicBezTo>
                  <a:cubicBezTo>
                    <a:pt x="1370" y="5365"/>
                    <a:pt x="1712" y="6666"/>
                    <a:pt x="2055" y="7990"/>
                  </a:cubicBezTo>
                  <a:cubicBezTo>
                    <a:pt x="2329" y="9040"/>
                    <a:pt x="2626" y="10089"/>
                    <a:pt x="2899" y="11139"/>
                  </a:cubicBezTo>
                  <a:cubicBezTo>
                    <a:pt x="3242" y="12372"/>
                    <a:pt x="3561" y="13605"/>
                    <a:pt x="3904" y="14860"/>
                  </a:cubicBezTo>
                  <a:cubicBezTo>
                    <a:pt x="4064" y="15476"/>
                    <a:pt x="4223" y="16115"/>
                    <a:pt x="4406" y="16754"/>
                  </a:cubicBezTo>
                  <a:cubicBezTo>
                    <a:pt x="4543" y="17302"/>
                    <a:pt x="4703" y="17850"/>
                    <a:pt x="4840" y="18421"/>
                  </a:cubicBezTo>
                  <a:cubicBezTo>
                    <a:pt x="5159" y="19562"/>
                    <a:pt x="5456" y="20703"/>
                    <a:pt x="5753" y="21867"/>
                  </a:cubicBezTo>
                  <a:cubicBezTo>
                    <a:pt x="5935" y="22552"/>
                    <a:pt x="6141" y="23260"/>
                    <a:pt x="6323" y="23967"/>
                  </a:cubicBezTo>
                  <a:cubicBezTo>
                    <a:pt x="6346" y="24059"/>
                    <a:pt x="6369" y="24150"/>
                    <a:pt x="6415" y="24264"/>
                  </a:cubicBezTo>
                  <a:cubicBezTo>
                    <a:pt x="6437" y="24332"/>
                    <a:pt x="6437" y="24401"/>
                    <a:pt x="6483" y="24492"/>
                  </a:cubicBezTo>
                  <a:cubicBezTo>
                    <a:pt x="6483" y="24538"/>
                    <a:pt x="6506" y="24561"/>
                    <a:pt x="6506" y="24606"/>
                  </a:cubicBezTo>
                  <a:cubicBezTo>
                    <a:pt x="6529" y="24652"/>
                    <a:pt x="6529" y="24675"/>
                    <a:pt x="6551" y="24720"/>
                  </a:cubicBezTo>
                  <a:cubicBezTo>
                    <a:pt x="6569" y="24772"/>
                    <a:pt x="6624" y="24797"/>
                    <a:pt x="6680" y="24797"/>
                  </a:cubicBezTo>
                  <a:cubicBezTo>
                    <a:pt x="6698" y="24797"/>
                    <a:pt x="6717" y="24795"/>
                    <a:pt x="6734" y="24789"/>
                  </a:cubicBezTo>
                  <a:cubicBezTo>
                    <a:pt x="6757" y="24789"/>
                    <a:pt x="6780" y="24766"/>
                    <a:pt x="6803" y="24720"/>
                  </a:cubicBezTo>
                  <a:cubicBezTo>
                    <a:pt x="6825" y="24675"/>
                    <a:pt x="6825" y="24652"/>
                    <a:pt x="6803" y="24606"/>
                  </a:cubicBezTo>
                  <a:cubicBezTo>
                    <a:pt x="6803" y="24584"/>
                    <a:pt x="6803" y="24561"/>
                    <a:pt x="6780" y="24538"/>
                  </a:cubicBezTo>
                  <a:cubicBezTo>
                    <a:pt x="6780" y="24515"/>
                    <a:pt x="6780" y="24515"/>
                    <a:pt x="6780" y="24515"/>
                  </a:cubicBezTo>
                  <a:cubicBezTo>
                    <a:pt x="6780" y="24492"/>
                    <a:pt x="6780" y="24469"/>
                    <a:pt x="6780" y="24447"/>
                  </a:cubicBezTo>
                  <a:cubicBezTo>
                    <a:pt x="6757" y="24424"/>
                    <a:pt x="6757" y="24378"/>
                    <a:pt x="6757" y="24355"/>
                  </a:cubicBezTo>
                  <a:cubicBezTo>
                    <a:pt x="6734" y="24287"/>
                    <a:pt x="6711" y="24218"/>
                    <a:pt x="6711" y="24173"/>
                  </a:cubicBezTo>
                  <a:cubicBezTo>
                    <a:pt x="6666" y="24013"/>
                    <a:pt x="6620" y="23853"/>
                    <a:pt x="6574" y="23693"/>
                  </a:cubicBezTo>
                  <a:cubicBezTo>
                    <a:pt x="6437" y="23191"/>
                    <a:pt x="6300" y="22666"/>
                    <a:pt x="6163" y="22141"/>
                  </a:cubicBezTo>
                  <a:cubicBezTo>
                    <a:pt x="6049" y="21639"/>
                    <a:pt x="5890" y="21137"/>
                    <a:pt x="5753" y="20635"/>
                  </a:cubicBezTo>
                  <a:cubicBezTo>
                    <a:pt x="5593" y="20018"/>
                    <a:pt x="5433" y="19379"/>
                    <a:pt x="5250" y="18763"/>
                  </a:cubicBezTo>
                  <a:cubicBezTo>
                    <a:pt x="4954" y="17599"/>
                    <a:pt x="4657" y="16458"/>
                    <a:pt x="4337" y="15316"/>
                  </a:cubicBezTo>
                  <a:cubicBezTo>
                    <a:pt x="3995" y="14038"/>
                    <a:pt x="3653" y="12760"/>
                    <a:pt x="3310" y="11482"/>
                  </a:cubicBezTo>
                  <a:cubicBezTo>
                    <a:pt x="2694" y="9131"/>
                    <a:pt x="2055" y="6780"/>
                    <a:pt x="1416" y="4429"/>
                  </a:cubicBezTo>
                  <a:cubicBezTo>
                    <a:pt x="1233" y="3676"/>
                    <a:pt x="1028" y="2945"/>
                    <a:pt x="845" y="2215"/>
                  </a:cubicBezTo>
                  <a:cubicBezTo>
                    <a:pt x="731" y="1872"/>
                    <a:pt x="640" y="1530"/>
                    <a:pt x="548" y="1188"/>
                  </a:cubicBezTo>
                  <a:cubicBezTo>
                    <a:pt x="434" y="822"/>
                    <a:pt x="320" y="457"/>
                    <a:pt x="229" y="92"/>
                  </a:cubicBezTo>
                  <a:cubicBezTo>
                    <a:pt x="206" y="24"/>
                    <a:pt x="160" y="1"/>
                    <a:pt x="115" y="1"/>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10"/>
            <p:cNvSpPr/>
            <p:nvPr/>
          </p:nvSpPr>
          <p:spPr>
            <a:xfrm>
              <a:off x="5971825" y="3364500"/>
              <a:ext cx="166075" cy="609300"/>
            </a:xfrm>
            <a:custGeom>
              <a:avLst/>
              <a:gdLst/>
              <a:ahLst/>
              <a:cxnLst/>
              <a:rect l="l" t="t" r="r" b="b"/>
              <a:pathLst>
                <a:path w="6643" h="24372" extrusionOk="0">
                  <a:moveTo>
                    <a:pt x="46" y="0"/>
                  </a:moveTo>
                  <a:cubicBezTo>
                    <a:pt x="24" y="0"/>
                    <a:pt x="1" y="23"/>
                    <a:pt x="24" y="69"/>
                  </a:cubicBezTo>
                  <a:cubicBezTo>
                    <a:pt x="46" y="160"/>
                    <a:pt x="69" y="229"/>
                    <a:pt x="92" y="343"/>
                  </a:cubicBezTo>
                  <a:cubicBezTo>
                    <a:pt x="115" y="411"/>
                    <a:pt x="138" y="502"/>
                    <a:pt x="160" y="594"/>
                  </a:cubicBezTo>
                  <a:cubicBezTo>
                    <a:pt x="160" y="594"/>
                    <a:pt x="160" y="594"/>
                    <a:pt x="160" y="571"/>
                  </a:cubicBezTo>
                  <a:cubicBezTo>
                    <a:pt x="183" y="708"/>
                    <a:pt x="206" y="822"/>
                    <a:pt x="229" y="936"/>
                  </a:cubicBezTo>
                  <a:cubicBezTo>
                    <a:pt x="229" y="936"/>
                    <a:pt x="229" y="936"/>
                    <a:pt x="229" y="913"/>
                  </a:cubicBezTo>
                  <a:cubicBezTo>
                    <a:pt x="275" y="1096"/>
                    <a:pt x="297" y="1278"/>
                    <a:pt x="343" y="1461"/>
                  </a:cubicBezTo>
                  <a:cubicBezTo>
                    <a:pt x="366" y="1621"/>
                    <a:pt x="412" y="1803"/>
                    <a:pt x="434" y="1963"/>
                  </a:cubicBezTo>
                  <a:cubicBezTo>
                    <a:pt x="457" y="2100"/>
                    <a:pt x="503" y="2237"/>
                    <a:pt x="526" y="2351"/>
                  </a:cubicBezTo>
                  <a:cubicBezTo>
                    <a:pt x="548" y="2488"/>
                    <a:pt x="571" y="2602"/>
                    <a:pt x="617" y="2716"/>
                  </a:cubicBezTo>
                  <a:cubicBezTo>
                    <a:pt x="617" y="2785"/>
                    <a:pt x="640" y="2831"/>
                    <a:pt x="640" y="2899"/>
                  </a:cubicBezTo>
                  <a:lnTo>
                    <a:pt x="663" y="2968"/>
                  </a:lnTo>
                  <a:cubicBezTo>
                    <a:pt x="685" y="3013"/>
                    <a:pt x="685" y="3036"/>
                    <a:pt x="685" y="3082"/>
                  </a:cubicBezTo>
                  <a:cubicBezTo>
                    <a:pt x="708" y="3104"/>
                    <a:pt x="731" y="3127"/>
                    <a:pt x="754" y="3127"/>
                  </a:cubicBezTo>
                  <a:lnTo>
                    <a:pt x="777" y="3127"/>
                  </a:lnTo>
                  <a:cubicBezTo>
                    <a:pt x="800" y="3219"/>
                    <a:pt x="800" y="3333"/>
                    <a:pt x="822" y="3424"/>
                  </a:cubicBezTo>
                  <a:cubicBezTo>
                    <a:pt x="868" y="3584"/>
                    <a:pt x="891" y="3721"/>
                    <a:pt x="937" y="3881"/>
                  </a:cubicBezTo>
                  <a:cubicBezTo>
                    <a:pt x="959" y="4017"/>
                    <a:pt x="1005" y="4177"/>
                    <a:pt x="1051" y="4337"/>
                  </a:cubicBezTo>
                  <a:lnTo>
                    <a:pt x="1096" y="4588"/>
                  </a:lnTo>
                  <a:cubicBezTo>
                    <a:pt x="1119" y="4634"/>
                    <a:pt x="1119" y="4657"/>
                    <a:pt x="1119" y="4702"/>
                  </a:cubicBezTo>
                  <a:cubicBezTo>
                    <a:pt x="1142" y="4748"/>
                    <a:pt x="1142" y="4794"/>
                    <a:pt x="1165" y="4839"/>
                  </a:cubicBezTo>
                  <a:cubicBezTo>
                    <a:pt x="1188" y="4862"/>
                    <a:pt x="1210" y="4862"/>
                    <a:pt x="1233" y="4862"/>
                  </a:cubicBezTo>
                  <a:cubicBezTo>
                    <a:pt x="1279" y="5045"/>
                    <a:pt x="1325" y="5227"/>
                    <a:pt x="1370" y="5410"/>
                  </a:cubicBezTo>
                  <a:cubicBezTo>
                    <a:pt x="1416" y="5615"/>
                    <a:pt x="1461" y="5821"/>
                    <a:pt x="1507" y="6049"/>
                  </a:cubicBezTo>
                  <a:cubicBezTo>
                    <a:pt x="1530" y="6140"/>
                    <a:pt x="1553" y="6232"/>
                    <a:pt x="1598" y="6346"/>
                  </a:cubicBezTo>
                  <a:cubicBezTo>
                    <a:pt x="1621" y="6460"/>
                    <a:pt x="1644" y="6551"/>
                    <a:pt x="1667" y="6665"/>
                  </a:cubicBezTo>
                  <a:cubicBezTo>
                    <a:pt x="1667" y="6688"/>
                    <a:pt x="1690" y="6711"/>
                    <a:pt x="1713" y="6734"/>
                  </a:cubicBezTo>
                  <a:cubicBezTo>
                    <a:pt x="1735" y="6802"/>
                    <a:pt x="1735" y="6871"/>
                    <a:pt x="1758" y="6939"/>
                  </a:cubicBezTo>
                  <a:cubicBezTo>
                    <a:pt x="1781" y="7053"/>
                    <a:pt x="1804" y="7167"/>
                    <a:pt x="1850" y="7282"/>
                  </a:cubicBezTo>
                  <a:cubicBezTo>
                    <a:pt x="1872" y="7373"/>
                    <a:pt x="1895" y="7487"/>
                    <a:pt x="1918" y="7601"/>
                  </a:cubicBezTo>
                  <a:cubicBezTo>
                    <a:pt x="1941" y="7692"/>
                    <a:pt x="1964" y="7806"/>
                    <a:pt x="1986" y="7898"/>
                  </a:cubicBezTo>
                  <a:cubicBezTo>
                    <a:pt x="2009" y="7943"/>
                    <a:pt x="2032" y="8012"/>
                    <a:pt x="2032" y="8058"/>
                  </a:cubicBezTo>
                  <a:cubicBezTo>
                    <a:pt x="2055" y="8126"/>
                    <a:pt x="2078" y="8172"/>
                    <a:pt x="2101" y="8217"/>
                  </a:cubicBezTo>
                  <a:cubicBezTo>
                    <a:pt x="2101" y="8240"/>
                    <a:pt x="2101" y="8263"/>
                    <a:pt x="2123" y="8286"/>
                  </a:cubicBezTo>
                  <a:lnTo>
                    <a:pt x="2146" y="8286"/>
                  </a:lnTo>
                  <a:cubicBezTo>
                    <a:pt x="2192" y="8491"/>
                    <a:pt x="2238" y="8697"/>
                    <a:pt x="2283" y="8902"/>
                  </a:cubicBezTo>
                  <a:cubicBezTo>
                    <a:pt x="2306" y="9016"/>
                    <a:pt x="2329" y="9153"/>
                    <a:pt x="2375" y="9290"/>
                  </a:cubicBezTo>
                  <a:cubicBezTo>
                    <a:pt x="2375" y="9359"/>
                    <a:pt x="2397" y="9427"/>
                    <a:pt x="2420" y="9496"/>
                  </a:cubicBezTo>
                  <a:lnTo>
                    <a:pt x="2443" y="9587"/>
                  </a:lnTo>
                  <a:cubicBezTo>
                    <a:pt x="2443" y="9610"/>
                    <a:pt x="2443" y="9610"/>
                    <a:pt x="2443" y="9633"/>
                  </a:cubicBezTo>
                  <a:cubicBezTo>
                    <a:pt x="2443" y="9633"/>
                    <a:pt x="2466" y="9655"/>
                    <a:pt x="2466" y="9655"/>
                  </a:cubicBezTo>
                  <a:cubicBezTo>
                    <a:pt x="2466" y="9678"/>
                    <a:pt x="2466" y="9701"/>
                    <a:pt x="2489" y="9701"/>
                  </a:cubicBezTo>
                  <a:cubicBezTo>
                    <a:pt x="2489" y="9724"/>
                    <a:pt x="2511" y="9747"/>
                    <a:pt x="2534" y="9747"/>
                  </a:cubicBezTo>
                  <a:lnTo>
                    <a:pt x="2557" y="9747"/>
                  </a:lnTo>
                  <a:cubicBezTo>
                    <a:pt x="2580" y="9884"/>
                    <a:pt x="2603" y="9998"/>
                    <a:pt x="2648" y="10112"/>
                  </a:cubicBezTo>
                  <a:cubicBezTo>
                    <a:pt x="2671" y="10226"/>
                    <a:pt x="2694" y="10340"/>
                    <a:pt x="2717" y="10454"/>
                  </a:cubicBezTo>
                  <a:cubicBezTo>
                    <a:pt x="2740" y="10568"/>
                    <a:pt x="2763" y="10682"/>
                    <a:pt x="2808" y="10774"/>
                  </a:cubicBezTo>
                  <a:cubicBezTo>
                    <a:pt x="2808" y="10797"/>
                    <a:pt x="2808" y="10819"/>
                    <a:pt x="2808" y="10819"/>
                  </a:cubicBezTo>
                  <a:cubicBezTo>
                    <a:pt x="2808" y="10842"/>
                    <a:pt x="2808" y="10865"/>
                    <a:pt x="2831" y="10865"/>
                  </a:cubicBezTo>
                  <a:cubicBezTo>
                    <a:pt x="2831" y="10934"/>
                    <a:pt x="2831" y="10979"/>
                    <a:pt x="2854" y="11025"/>
                  </a:cubicBezTo>
                  <a:cubicBezTo>
                    <a:pt x="2877" y="11116"/>
                    <a:pt x="2922" y="11230"/>
                    <a:pt x="2945" y="11344"/>
                  </a:cubicBezTo>
                  <a:cubicBezTo>
                    <a:pt x="2991" y="11527"/>
                    <a:pt x="3036" y="11732"/>
                    <a:pt x="3082" y="11915"/>
                  </a:cubicBezTo>
                  <a:cubicBezTo>
                    <a:pt x="3105" y="12006"/>
                    <a:pt x="3128" y="12098"/>
                    <a:pt x="3151" y="12189"/>
                  </a:cubicBezTo>
                  <a:cubicBezTo>
                    <a:pt x="3196" y="12280"/>
                    <a:pt x="3219" y="12372"/>
                    <a:pt x="3242" y="12463"/>
                  </a:cubicBezTo>
                  <a:cubicBezTo>
                    <a:pt x="3265" y="12554"/>
                    <a:pt x="3288" y="12668"/>
                    <a:pt x="3333" y="12760"/>
                  </a:cubicBezTo>
                  <a:cubicBezTo>
                    <a:pt x="3333" y="12805"/>
                    <a:pt x="3356" y="12851"/>
                    <a:pt x="3356" y="12897"/>
                  </a:cubicBezTo>
                  <a:lnTo>
                    <a:pt x="3379" y="12897"/>
                  </a:lnTo>
                  <a:cubicBezTo>
                    <a:pt x="3379" y="12965"/>
                    <a:pt x="3402" y="13011"/>
                    <a:pt x="3402" y="13056"/>
                  </a:cubicBezTo>
                  <a:cubicBezTo>
                    <a:pt x="3424" y="13193"/>
                    <a:pt x="3470" y="13307"/>
                    <a:pt x="3493" y="13422"/>
                  </a:cubicBezTo>
                  <a:cubicBezTo>
                    <a:pt x="3539" y="13627"/>
                    <a:pt x="3584" y="13855"/>
                    <a:pt x="3653" y="14061"/>
                  </a:cubicBezTo>
                  <a:cubicBezTo>
                    <a:pt x="3676" y="14175"/>
                    <a:pt x="3698" y="14266"/>
                    <a:pt x="3721" y="14380"/>
                  </a:cubicBezTo>
                  <a:cubicBezTo>
                    <a:pt x="3744" y="14426"/>
                    <a:pt x="3767" y="14471"/>
                    <a:pt x="3767" y="14540"/>
                  </a:cubicBezTo>
                  <a:cubicBezTo>
                    <a:pt x="3790" y="14586"/>
                    <a:pt x="3790" y="14631"/>
                    <a:pt x="3813" y="14677"/>
                  </a:cubicBezTo>
                  <a:cubicBezTo>
                    <a:pt x="3813" y="14700"/>
                    <a:pt x="3835" y="14723"/>
                    <a:pt x="3858" y="14723"/>
                  </a:cubicBezTo>
                  <a:cubicBezTo>
                    <a:pt x="3904" y="14859"/>
                    <a:pt x="3927" y="14996"/>
                    <a:pt x="3972" y="15133"/>
                  </a:cubicBezTo>
                  <a:cubicBezTo>
                    <a:pt x="4018" y="15316"/>
                    <a:pt x="4064" y="15499"/>
                    <a:pt x="4109" y="15681"/>
                  </a:cubicBezTo>
                  <a:cubicBezTo>
                    <a:pt x="4132" y="15750"/>
                    <a:pt x="4155" y="15841"/>
                    <a:pt x="4178" y="15932"/>
                  </a:cubicBezTo>
                  <a:cubicBezTo>
                    <a:pt x="4201" y="15978"/>
                    <a:pt x="4201" y="16024"/>
                    <a:pt x="4223" y="16069"/>
                  </a:cubicBezTo>
                  <a:cubicBezTo>
                    <a:pt x="4223" y="16069"/>
                    <a:pt x="4223" y="16092"/>
                    <a:pt x="4223" y="16115"/>
                  </a:cubicBezTo>
                  <a:cubicBezTo>
                    <a:pt x="4223" y="16138"/>
                    <a:pt x="4246" y="16161"/>
                    <a:pt x="4246" y="16183"/>
                  </a:cubicBezTo>
                  <a:cubicBezTo>
                    <a:pt x="4246" y="16183"/>
                    <a:pt x="4269" y="16206"/>
                    <a:pt x="4269" y="16206"/>
                  </a:cubicBezTo>
                  <a:cubicBezTo>
                    <a:pt x="4269" y="16206"/>
                    <a:pt x="4269" y="16229"/>
                    <a:pt x="4269" y="16229"/>
                  </a:cubicBezTo>
                  <a:cubicBezTo>
                    <a:pt x="4315" y="16389"/>
                    <a:pt x="4360" y="16549"/>
                    <a:pt x="4406" y="16708"/>
                  </a:cubicBezTo>
                  <a:cubicBezTo>
                    <a:pt x="4383" y="16754"/>
                    <a:pt x="4406" y="16800"/>
                    <a:pt x="4429" y="16845"/>
                  </a:cubicBezTo>
                  <a:cubicBezTo>
                    <a:pt x="4429" y="16868"/>
                    <a:pt x="4429" y="16891"/>
                    <a:pt x="4452" y="16914"/>
                  </a:cubicBezTo>
                  <a:cubicBezTo>
                    <a:pt x="4452" y="17005"/>
                    <a:pt x="4474" y="17096"/>
                    <a:pt x="4497" y="17188"/>
                  </a:cubicBezTo>
                  <a:lnTo>
                    <a:pt x="4566" y="17393"/>
                  </a:lnTo>
                  <a:cubicBezTo>
                    <a:pt x="4566" y="17439"/>
                    <a:pt x="4566" y="17462"/>
                    <a:pt x="4589" y="17507"/>
                  </a:cubicBezTo>
                  <a:cubicBezTo>
                    <a:pt x="4589" y="17530"/>
                    <a:pt x="4589" y="17576"/>
                    <a:pt x="4611" y="17621"/>
                  </a:cubicBezTo>
                  <a:cubicBezTo>
                    <a:pt x="4634" y="17644"/>
                    <a:pt x="4634" y="17644"/>
                    <a:pt x="4657" y="17667"/>
                  </a:cubicBezTo>
                  <a:cubicBezTo>
                    <a:pt x="4680" y="17713"/>
                    <a:pt x="4680" y="17758"/>
                    <a:pt x="4703" y="17781"/>
                  </a:cubicBezTo>
                  <a:cubicBezTo>
                    <a:pt x="4748" y="17964"/>
                    <a:pt x="4794" y="18169"/>
                    <a:pt x="4862" y="18352"/>
                  </a:cubicBezTo>
                  <a:cubicBezTo>
                    <a:pt x="4885" y="18443"/>
                    <a:pt x="4908" y="18534"/>
                    <a:pt x="4931" y="18626"/>
                  </a:cubicBezTo>
                  <a:cubicBezTo>
                    <a:pt x="4931" y="18648"/>
                    <a:pt x="4954" y="18694"/>
                    <a:pt x="4954" y="18717"/>
                  </a:cubicBezTo>
                  <a:cubicBezTo>
                    <a:pt x="4977" y="18763"/>
                    <a:pt x="4977" y="18785"/>
                    <a:pt x="4977" y="18808"/>
                  </a:cubicBezTo>
                  <a:cubicBezTo>
                    <a:pt x="4977" y="18831"/>
                    <a:pt x="4999" y="18854"/>
                    <a:pt x="4999" y="18854"/>
                  </a:cubicBezTo>
                  <a:lnTo>
                    <a:pt x="5045" y="19059"/>
                  </a:lnTo>
                  <a:cubicBezTo>
                    <a:pt x="5045" y="19059"/>
                    <a:pt x="5045" y="19082"/>
                    <a:pt x="5045" y="19082"/>
                  </a:cubicBezTo>
                  <a:cubicBezTo>
                    <a:pt x="5068" y="19173"/>
                    <a:pt x="5091" y="19242"/>
                    <a:pt x="5114" y="19310"/>
                  </a:cubicBezTo>
                  <a:cubicBezTo>
                    <a:pt x="5114" y="19379"/>
                    <a:pt x="5136" y="19425"/>
                    <a:pt x="5159" y="19493"/>
                  </a:cubicBezTo>
                  <a:cubicBezTo>
                    <a:pt x="5205" y="19630"/>
                    <a:pt x="5228" y="19744"/>
                    <a:pt x="5273" y="19881"/>
                  </a:cubicBezTo>
                  <a:cubicBezTo>
                    <a:pt x="5273" y="19927"/>
                    <a:pt x="5296" y="19972"/>
                    <a:pt x="5296" y="20018"/>
                  </a:cubicBezTo>
                  <a:cubicBezTo>
                    <a:pt x="5319" y="20064"/>
                    <a:pt x="5319" y="20109"/>
                    <a:pt x="5342" y="20155"/>
                  </a:cubicBezTo>
                  <a:cubicBezTo>
                    <a:pt x="5342" y="20201"/>
                    <a:pt x="5365" y="20223"/>
                    <a:pt x="5365" y="20269"/>
                  </a:cubicBezTo>
                  <a:cubicBezTo>
                    <a:pt x="5387" y="20315"/>
                    <a:pt x="5387" y="20360"/>
                    <a:pt x="5410" y="20406"/>
                  </a:cubicBezTo>
                  <a:cubicBezTo>
                    <a:pt x="5387" y="20406"/>
                    <a:pt x="5387" y="20406"/>
                    <a:pt x="5387" y="20429"/>
                  </a:cubicBezTo>
                  <a:cubicBezTo>
                    <a:pt x="5387" y="20475"/>
                    <a:pt x="5410" y="20520"/>
                    <a:pt x="5410" y="20589"/>
                  </a:cubicBezTo>
                  <a:cubicBezTo>
                    <a:pt x="5433" y="20634"/>
                    <a:pt x="5433" y="20657"/>
                    <a:pt x="5456" y="20703"/>
                  </a:cubicBezTo>
                  <a:cubicBezTo>
                    <a:pt x="5479" y="20817"/>
                    <a:pt x="5502" y="20908"/>
                    <a:pt x="5547" y="21022"/>
                  </a:cubicBezTo>
                  <a:cubicBezTo>
                    <a:pt x="5547" y="21022"/>
                    <a:pt x="5547" y="21022"/>
                    <a:pt x="5547" y="21045"/>
                  </a:cubicBezTo>
                  <a:cubicBezTo>
                    <a:pt x="5547" y="21068"/>
                    <a:pt x="5547" y="21091"/>
                    <a:pt x="5570" y="21114"/>
                  </a:cubicBezTo>
                  <a:cubicBezTo>
                    <a:pt x="5570" y="21136"/>
                    <a:pt x="5570" y="21182"/>
                    <a:pt x="5593" y="21228"/>
                  </a:cubicBezTo>
                  <a:cubicBezTo>
                    <a:pt x="5616" y="21319"/>
                    <a:pt x="5639" y="21410"/>
                    <a:pt x="5684" y="21524"/>
                  </a:cubicBezTo>
                  <a:cubicBezTo>
                    <a:pt x="5684" y="21570"/>
                    <a:pt x="5707" y="21616"/>
                    <a:pt x="5707" y="21661"/>
                  </a:cubicBezTo>
                  <a:lnTo>
                    <a:pt x="5730" y="21684"/>
                  </a:lnTo>
                  <a:cubicBezTo>
                    <a:pt x="5730" y="21707"/>
                    <a:pt x="5730" y="21730"/>
                    <a:pt x="5730" y="21753"/>
                  </a:cubicBezTo>
                  <a:cubicBezTo>
                    <a:pt x="5753" y="21844"/>
                    <a:pt x="5775" y="21913"/>
                    <a:pt x="5798" y="22004"/>
                  </a:cubicBezTo>
                  <a:cubicBezTo>
                    <a:pt x="5821" y="22072"/>
                    <a:pt x="5844" y="22164"/>
                    <a:pt x="5867" y="22232"/>
                  </a:cubicBezTo>
                  <a:cubicBezTo>
                    <a:pt x="5867" y="22255"/>
                    <a:pt x="5890" y="22301"/>
                    <a:pt x="5890" y="22323"/>
                  </a:cubicBezTo>
                  <a:cubicBezTo>
                    <a:pt x="5890" y="22369"/>
                    <a:pt x="5912" y="22415"/>
                    <a:pt x="5912" y="22460"/>
                  </a:cubicBezTo>
                  <a:cubicBezTo>
                    <a:pt x="5935" y="22506"/>
                    <a:pt x="5935" y="22552"/>
                    <a:pt x="5958" y="22574"/>
                  </a:cubicBezTo>
                  <a:cubicBezTo>
                    <a:pt x="5981" y="22597"/>
                    <a:pt x="5981" y="22620"/>
                    <a:pt x="6004" y="22620"/>
                  </a:cubicBezTo>
                  <a:cubicBezTo>
                    <a:pt x="6004" y="22666"/>
                    <a:pt x="6027" y="22734"/>
                    <a:pt x="6049" y="22780"/>
                  </a:cubicBezTo>
                  <a:cubicBezTo>
                    <a:pt x="6049" y="22826"/>
                    <a:pt x="6049" y="22871"/>
                    <a:pt x="6049" y="22894"/>
                  </a:cubicBezTo>
                  <a:cubicBezTo>
                    <a:pt x="6072" y="22940"/>
                    <a:pt x="6072" y="22962"/>
                    <a:pt x="6072" y="22985"/>
                  </a:cubicBezTo>
                  <a:cubicBezTo>
                    <a:pt x="6095" y="23054"/>
                    <a:pt x="6118" y="23122"/>
                    <a:pt x="6118" y="23191"/>
                  </a:cubicBezTo>
                  <a:cubicBezTo>
                    <a:pt x="6164" y="23305"/>
                    <a:pt x="6186" y="23419"/>
                    <a:pt x="6209" y="23533"/>
                  </a:cubicBezTo>
                  <a:cubicBezTo>
                    <a:pt x="6232" y="23602"/>
                    <a:pt x="6255" y="23693"/>
                    <a:pt x="6278" y="23761"/>
                  </a:cubicBezTo>
                  <a:cubicBezTo>
                    <a:pt x="6278" y="23784"/>
                    <a:pt x="6300" y="23807"/>
                    <a:pt x="6300" y="23830"/>
                  </a:cubicBezTo>
                  <a:cubicBezTo>
                    <a:pt x="6300" y="23898"/>
                    <a:pt x="6323" y="23967"/>
                    <a:pt x="6346" y="24012"/>
                  </a:cubicBezTo>
                  <a:cubicBezTo>
                    <a:pt x="6346" y="24081"/>
                    <a:pt x="6369" y="24127"/>
                    <a:pt x="6392" y="24195"/>
                  </a:cubicBezTo>
                  <a:cubicBezTo>
                    <a:pt x="6392" y="24195"/>
                    <a:pt x="6392" y="24218"/>
                    <a:pt x="6392" y="24218"/>
                  </a:cubicBezTo>
                  <a:cubicBezTo>
                    <a:pt x="6392" y="24264"/>
                    <a:pt x="6415" y="24332"/>
                    <a:pt x="6460" y="24355"/>
                  </a:cubicBezTo>
                  <a:cubicBezTo>
                    <a:pt x="6472" y="24366"/>
                    <a:pt x="6494" y="24372"/>
                    <a:pt x="6517" y="24372"/>
                  </a:cubicBezTo>
                  <a:cubicBezTo>
                    <a:pt x="6540" y="24372"/>
                    <a:pt x="6563" y="24366"/>
                    <a:pt x="6574" y="24355"/>
                  </a:cubicBezTo>
                  <a:cubicBezTo>
                    <a:pt x="6597" y="24332"/>
                    <a:pt x="6620" y="24309"/>
                    <a:pt x="6620" y="24286"/>
                  </a:cubicBezTo>
                  <a:cubicBezTo>
                    <a:pt x="6643" y="24264"/>
                    <a:pt x="6643" y="24264"/>
                    <a:pt x="6620" y="24241"/>
                  </a:cubicBezTo>
                  <a:cubicBezTo>
                    <a:pt x="6620" y="24218"/>
                    <a:pt x="6620" y="24218"/>
                    <a:pt x="6620" y="24195"/>
                  </a:cubicBezTo>
                  <a:cubicBezTo>
                    <a:pt x="6620" y="24195"/>
                    <a:pt x="6620" y="24172"/>
                    <a:pt x="6620" y="24172"/>
                  </a:cubicBezTo>
                  <a:cubicBezTo>
                    <a:pt x="6620" y="24149"/>
                    <a:pt x="6620" y="24149"/>
                    <a:pt x="6620" y="24127"/>
                  </a:cubicBezTo>
                  <a:cubicBezTo>
                    <a:pt x="6620" y="24104"/>
                    <a:pt x="6620" y="24058"/>
                    <a:pt x="6597" y="24035"/>
                  </a:cubicBezTo>
                  <a:cubicBezTo>
                    <a:pt x="6597" y="24012"/>
                    <a:pt x="6597" y="23990"/>
                    <a:pt x="6597" y="23967"/>
                  </a:cubicBezTo>
                  <a:cubicBezTo>
                    <a:pt x="6574" y="23921"/>
                    <a:pt x="6552" y="23875"/>
                    <a:pt x="6552" y="23830"/>
                  </a:cubicBezTo>
                  <a:cubicBezTo>
                    <a:pt x="6529" y="23784"/>
                    <a:pt x="6506" y="23739"/>
                    <a:pt x="6506" y="23716"/>
                  </a:cubicBezTo>
                  <a:cubicBezTo>
                    <a:pt x="6483" y="23670"/>
                    <a:pt x="6460" y="23624"/>
                    <a:pt x="6437" y="23579"/>
                  </a:cubicBezTo>
                  <a:cubicBezTo>
                    <a:pt x="6437" y="23556"/>
                    <a:pt x="6437" y="23533"/>
                    <a:pt x="6415" y="23510"/>
                  </a:cubicBezTo>
                  <a:lnTo>
                    <a:pt x="6415" y="23487"/>
                  </a:lnTo>
                  <a:cubicBezTo>
                    <a:pt x="6437" y="23487"/>
                    <a:pt x="6437" y="23487"/>
                    <a:pt x="6437" y="23465"/>
                  </a:cubicBezTo>
                  <a:cubicBezTo>
                    <a:pt x="6460" y="23442"/>
                    <a:pt x="6460" y="23396"/>
                    <a:pt x="6437" y="23373"/>
                  </a:cubicBezTo>
                  <a:cubicBezTo>
                    <a:pt x="6437" y="23350"/>
                    <a:pt x="6437" y="23350"/>
                    <a:pt x="6437" y="23328"/>
                  </a:cubicBezTo>
                  <a:cubicBezTo>
                    <a:pt x="6437" y="23305"/>
                    <a:pt x="6415" y="23305"/>
                    <a:pt x="6415" y="23282"/>
                  </a:cubicBezTo>
                  <a:cubicBezTo>
                    <a:pt x="6415" y="23236"/>
                    <a:pt x="6392" y="23191"/>
                    <a:pt x="6392" y="23168"/>
                  </a:cubicBezTo>
                  <a:cubicBezTo>
                    <a:pt x="6369" y="23077"/>
                    <a:pt x="6346" y="23008"/>
                    <a:pt x="6323" y="22917"/>
                  </a:cubicBezTo>
                  <a:cubicBezTo>
                    <a:pt x="6278" y="22803"/>
                    <a:pt x="6232" y="22666"/>
                    <a:pt x="6186" y="22529"/>
                  </a:cubicBezTo>
                  <a:cubicBezTo>
                    <a:pt x="6186" y="22506"/>
                    <a:pt x="6186" y="22483"/>
                    <a:pt x="6186" y="22460"/>
                  </a:cubicBezTo>
                  <a:cubicBezTo>
                    <a:pt x="6186" y="22460"/>
                    <a:pt x="6164" y="22437"/>
                    <a:pt x="6164" y="22437"/>
                  </a:cubicBezTo>
                  <a:cubicBezTo>
                    <a:pt x="6164" y="22415"/>
                    <a:pt x="6164" y="22392"/>
                    <a:pt x="6164" y="22369"/>
                  </a:cubicBezTo>
                  <a:cubicBezTo>
                    <a:pt x="6141" y="22323"/>
                    <a:pt x="6141" y="22278"/>
                    <a:pt x="6118" y="22255"/>
                  </a:cubicBezTo>
                  <a:cubicBezTo>
                    <a:pt x="6095" y="22164"/>
                    <a:pt x="6072" y="22072"/>
                    <a:pt x="6049" y="21981"/>
                  </a:cubicBezTo>
                  <a:cubicBezTo>
                    <a:pt x="6004" y="21821"/>
                    <a:pt x="5958" y="21639"/>
                    <a:pt x="5890" y="21479"/>
                  </a:cubicBezTo>
                  <a:cubicBezTo>
                    <a:pt x="5867" y="21388"/>
                    <a:pt x="5844" y="21296"/>
                    <a:pt x="5821" y="21228"/>
                  </a:cubicBezTo>
                  <a:cubicBezTo>
                    <a:pt x="5821" y="21182"/>
                    <a:pt x="5844" y="21159"/>
                    <a:pt x="5821" y="21114"/>
                  </a:cubicBezTo>
                  <a:cubicBezTo>
                    <a:pt x="5821" y="21045"/>
                    <a:pt x="5798" y="20977"/>
                    <a:pt x="5775" y="20908"/>
                  </a:cubicBezTo>
                  <a:cubicBezTo>
                    <a:pt x="5753" y="20817"/>
                    <a:pt x="5730" y="20726"/>
                    <a:pt x="5707" y="20657"/>
                  </a:cubicBezTo>
                  <a:cubicBezTo>
                    <a:pt x="5661" y="20520"/>
                    <a:pt x="5639" y="20406"/>
                    <a:pt x="5616" y="20292"/>
                  </a:cubicBezTo>
                  <a:cubicBezTo>
                    <a:pt x="5616" y="20269"/>
                    <a:pt x="5616" y="20269"/>
                    <a:pt x="5616" y="20246"/>
                  </a:cubicBezTo>
                  <a:cubicBezTo>
                    <a:pt x="5593" y="20223"/>
                    <a:pt x="5593" y="20201"/>
                    <a:pt x="5593" y="20178"/>
                  </a:cubicBezTo>
                  <a:lnTo>
                    <a:pt x="5570" y="20132"/>
                  </a:lnTo>
                  <a:cubicBezTo>
                    <a:pt x="5570" y="20086"/>
                    <a:pt x="5547" y="20064"/>
                    <a:pt x="5547" y="20018"/>
                  </a:cubicBezTo>
                  <a:cubicBezTo>
                    <a:pt x="5524" y="19995"/>
                    <a:pt x="5524" y="19972"/>
                    <a:pt x="5524" y="19972"/>
                  </a:cubicBezTo>
                  <a:cubicBezTo>
                    <a:pt x="5502" y="19858"/>
                    <a:pt x="5456" y="19767"/>
                    <a:pt x="5433" y="19676"/>
                  </a:cubicBezTo>
                  <a:cubicBezTo>
                    <a:pt x="5410" y="19561"/>
                    <a:pt x="5387" y="19470"/>
                    <a:pt x="5342" y="19379"/>
                  </a:cubicBezTo>
                  <a:cubicBezTo>
                    <a:pt x="5319" y="19288"/>
                    <a:pt x="5296" y="19196"/>
                    <a:pt x="5273" y="19105"/>
                  </a:cubicBezTo>
                  <a:lnTo>
                    <a:pt x="5205" y="18877"/>
                  </a:lnTo>
                  <a:cubicBezTo>
                    <a:pt x="5205" y="18877"/>
                    <a:pt x="5205" y="18854"/>
                    <a:pt x="5205" y="18854"/>
                  </a:cubicBezTo>
                  <a:cubicBezTo>
                    <a:pt x="5228" y="18831"/>
                    <a:pt x="5228" y="18808"/>
                    <a:pt x="5228" y="18763"/>
                  </a:cubicBezTo>
                  <a:cubicBezTo>
                    <a:pt x="5182" y="18603"/>
                    <a:pt x="5114" y="18466"/>
                    <a:pt x="5068" y="18306"/>
                  </a:cubicBezTo>
                  <a:cubicBezTo>
                    <a:pt x="5068" y="18306"/>
                    <a:pt x="5068" y="18283"/>
                    <a:pt x="5068" y="18260"/>
                  </a:cubicBezTo>
                  <a:cubicBezTo>
                    <a:pt x="4999" y="18078"/>
                    <a:pt x="4954" y="17918"/>
                    <a:pt x="4885" y="17735"/>
                  </a:cubicBezTo>
                  <a:cubicBezTo>
                    <a:pt x="4885" y="17690"/>
                    <a:pt x="4862" y="17644"/>
                    <a:pt x="4840" y="17599"/>
                  </a:cubicBezTo>
                  <a:cubicBezTo>
                    <a:pt x="4840" y="17576"/>
                    <a:pt x="4840" y="17576"/>
                    <a:pt x="4840" y="17576"/>
                  </a:cubicBezTo>
                  <a:cubicBezTo>
                    <a:pt x="4840" y="17553"/>
                    <a:pt x="4840" y="17553"/>
                    <a:pt x="4840" y="17530"/>
                  </a:cubicBezTo>
                  <a:cubicBezTo>
                    <a:pt x="4817" y="17462"/>
                    <a:pt x="4794" y="17393"/>
                    <a:pt x="4771" y="17302"/>
                  </a:cubicBezTo>
                  <a:cubicBezTo>
                    <a:pt x="4771" y="17302"/>
                    <a:pt x="4771" y="17302"/>
                    <a:pt x="4771" y="17279"/>
                  </a:cubicBezTo>
                  <a:cubicBezTo>
                    <a:pt x="4748" y="17256"/>
                    <a:pt x="4748" y="17233"/>
                    <a:pt x="4748" y="17210"/>
                  </a:cubicBezTo>
                  <a:cubicBezTo>
                    <a:pt x="4726" y="17119"/>
                    <a:pt x="4680" y="17028"/>
                    <a:pt x="4657" y="16914"/>
                  </a:cubicBezTo>
                  <a:cubicBezTo>
                    <a:pt x="4634" y="16800"/>
                    <a:pt x="4611" y="16686"/>
                    <a:pt x="4566" y="16571"/>
                  </a:cubicBezTo>
                  <a:cubicBezTo>
                    <a:pt x="4543" y="16480"/>
                    <a:pt x="4520" y="16389"/>
                    <a:pt x="4497" y="16297"/>
                  </a:cubicBezTo>
                  <a:cubicBezTo>
                    <a:pt x="4497" y="16275"/>
                    <a:pt x="4474" y="16229"/>
                    <a:pt x="4474" y="16183"/>
                  </a:cubicBezTo>
                  <a:cubicBezTo>
                    <a:pt x="4474" y="16161"/>
                    <a:pt x="4474" y="16138"/>
                    <a:pt x="4474" y="16115"/>
                  </a:cubicBezTo>
                  <a:cubicBezTo>
                    <a:pt x="4452" y="16069"/>
                    <a:pt x="4452" y="16024"/>
                    <a:pt x="4429" y="15978"/>
                  </a:cubicBezTo>
                  <a:cubicBezTo>
                    <a:pt x="4429" y="15932"/>
                    <a:pt x="4406" y="15909"/>
                    <a:pt x="4406" y="15864"/>
                  </a:cubicBezTo>
                  <a:cubicBezTo>
                    <a:pt x="4383" y="15795"/>
                    <a:pt x="4337" y="15704"/>
                    <a:pt x="4315" y="15613"/>
                  </a:cubicBezTo>
                  <a:cubicBezTo>
                    <a:pt x="4269" y="15430"/>
                    <a:pt x="4223" y="15270"/>
                    <a:pt x="4155" y="15088"/>
                  </a:cubicBezTo>
                  <a:cubicBezTo>
                    <a:pt x="4132" y="14951"/>
                    <a:pt x="4086" y="14791"/>
                    <a:pt x="4041" y="14654"/>
                  </a:cubicBezTo>
                  <a:cubicBezTo>
                    <a:pt x="4041" y="14654"/>
                    <a:pt x="4041" y="14631"/>
                    <a:pt x="4041" y="14631"/>
                  </a:cubicBezTo>
                  <a:cubicBezTo>
                    <a:pt x="4018" y="14494"/>
                    <a:pt x="3972" y="14380"/>
                    <a:pt x="3927" y="14266"/>
                  </a:cubicBezTo>
                  <a:cubicBezTo>
                    <a:pt x="3927" y="14220"/>
                    <a:pt x="3904" y="14175"/>
                    <a:pt x="3881" y="14129"/>
                  </a:cubicBezTo>
                  <a:cubicBezTo>
                    <a:pt x="3881" y="14106"/>
                    <a:pt x="3881" y="14083"/>
                    <a:pt x="3858" y="14061"/>
                  </a:cubicBezTo>
                  <a:cubicBezTo>
                    <a:pt x="3858" y="14038"/>
                    <a:pt x="3858" y="14015"/>
                    <a:pt x="3858" y="13992"/>
                  </a:cubicBezTo>
                  <a:cubicBezTo>
                    <a:pt x="3790" y="13787"/>
                    <a:pt x="3744" y="13581"/>
                    <a:pt x="3676" y="13376"/>
                  </a:cubicBezTo>
                  <a:cubicBezTo>
                    <a:pt x="3653" y="13285"/>
                    <a:pt x="3630" y="13170"/>
                    <a:pt x="3607" y="13079"/>
                  </a:cubicBezTo>
                  <a:cubicBezTo>
                    <a:pt x="3607" y="13079"/>
                    <a:pt x="3607" y="13056"/>
                    <a:pt x="3607" y="13056"/>
                  </a:cubicBezTo>
                  <a:cubicBezTo>
                    <a:pt x="3630" y="13033"/>
                    <a:pt x="3630" y="12988"/>
                    <a:pt x="3630" y="12965"/>
                  </a:cubicBezTo>
                  <a:cubicBezTo>
                    <a:pt x="3630" y="12874"/>
                    <a:pt x="3584" y="12782"/>
                    <a:pt x="3561" y="12714"/>
                  </a:cubicBezTo>
                  <a:cubicBezTo>
                    <a:pt x="3539" y="12623"/>
                    <a:pt x="3516" y="12531"/>
                    <a:pt x="3470" y="12463"/>
                  </a:cubicBezTo>
                  <a:lnTo>
                    <a:pt x="3402" y="12257"/>
                  </a:lnTo>
                  <a:cubicBezTo>
                    <a:pt x="3379" y="12166"/>
                    <a:pt x="3356" y="12098"/>
                    <a:pt x="3333" y="12029"/>
                  </a:cubicBezTo>
                  <a:cubicBezTo>
                    <a:pt x="3333" y="12029"/>
                    <a:pt x="3333" y="12029"/>
                    <a:pt x="3333" y="12006"/>
                  </a:cubicBezTo>
                  <a:cubicBezTo>
                    <a:pt x="3310" y="11961"/>
                    <a:pt x="3310" y="11915"/>
                    <a:pt x="3288" y="11869"/>
                  </a:cubicBezTo>
                  <a:cubicBezTo>
                    <a:pt x="3242" y="11732"/>
                    <a:pt x="3196" y="11573"/>
                    <a:pt x="3173" y="11436"/>
                  </a:cubicBezTo>
                  <a:cubicBezTo>
                    <a:pt x="3173" y="11413"/>
                    <a:pt x="3196" y="11367"/>
                    <a:pt x="3196" y="11344"/>
                  </a:cubicBezTo>
                  <a:cubicBezTo>
                    <a:pt x="3196" y="11344"/>
                    <a:pt x="3196" y="11322"/>
                    <a:pt x="3173" y="11322"/>
                  </a:cubicBezTo>
                  <a:cubicBezTo>
                    <a:pt x="3173" y="11230"/>
                    <a:pt x="3128" y="11139"/>
                    <a:pt x="3105" y="11048"/>
                  </a:cubicBezTo>
                  <a:cubicBezTo>
                    <a:pt x="3082" y="10934"/>
                    <a:pt x="3059" y="10819"/>
                    <a:pt x="3014" y="10728"/>
                  </a:cubicBezTo>
                  <a:cubicBezTo>
                    <a:pt x="2945" y="10500"/>
                    <a:pt x="2877" y="10272"/>
                    <a:pt x="2831" y="10043"/>
                  </a:cubicBezTo>
                  <a:cubicBezTo>
                    <a:pt x="2763" y="9815"/>
                    <a:pt x="2694" y="9587"/>
                    <a:pt x="2648" y="9336"/>
                  </a:cubicBezTo>
                  <a:cubicBezTo>
                    <a:pt x="2603" y="9222"/>
                    <a:pt x="2580" y="9108"/>
                    <a:pt x="2557" y="8971"/>
                  </a:cubicBezTo>
                  <a:cubicBezTo>
                    <a:pt x="2534" y="8925"/>
                    <a:pt x="2511" y="8879"/>
                    <a:pt x="2511" y="8811"/>
                  </a:cubicBezTo>
                  <a:cubicBezTo>
                    <a:pt x="2489" y="8742"/>
                    <a:pt x="2466" y="8697"/>
                    <a:pt x="2443" y="8628"/>
                  </a:cubicBezTo>
                  <a:cubicBezTo>
                    <a:pt x="2443" y="8605"/>
                    <a:pt x="2443" y="8605"/>
                    <a:pt x="2420" y="8605"/>
                  </a:cubicBezTo>
                  <a:cubicBezTo>
                    <a:pt x="2397" y="8468"/>
                    <a:pt x="2375" y="8309"/>
                    <a:pt x="2329" y="8172"/>
                  </a:cubicBezTo>
                  <a:cubicBezTo>
                    <a:pt x="2329" y="8035"/>
                    <a:pt x="2283" y="7898"/>
                    <a:pt x="2238" y="7784"/>
                  </a:cubicBezTo>
                  <a:cubicBezTo>
                    <a:pt x="2238" y="7715"/>
                    <a:pt x="2215" y="7670"/>
                    <a:pt x="2215" y="7624"/>
                  </a:cubicBezTo>
                  <a:cubicBezTo>
                    <a:pt x="2192" y="7601"/>
                    <a:pt x="2192" y="7578"/>
                    <a:pt x="2192" y="7555"/>
                  </a:cubicBezTo>
                  <a:cubicBezTo>
                    <a:pt x="2169" y="7533"/>
                    <a:pt x="2169" y="7533"/>
                    <a:pt x="2169" y="7510"/>
                  </a:cubicBezTo>
                  <a:cubicBezTo>
                    <a:pt x="2146" y="7487"/>
                    <a:pt x="2146" y="7487"/>
                    <a:pt x="2123" y="7464"/>
                  </a:cubicBezTo>
                  <a:cubicBezTo>
                    <a:pt x="2101" y="7396"/>
                    <a:pt x="2078" y="7304"/>
                    <a:pt x="2055" y="7213"/>
                  </a:cubicBezTo>
                  <a:cubicBezTo>
                    <a:pt x="2009" y="7099"/>
                    <a:pt x="1986" y="6985"/>
                    <a:pt x="1964" y="6871"/>
                  </a:cubicBezTo>
                  <a:cubicBezTo>
                    <a:pt x="1941" y="6802"/>
                    <a:pt x="1918" y="6711"/>
                    <a:pt x="1895" y="6642"/>
                  </a:cubicBezTo>
                  <a:cubicBezTo>
                    <a:pt x="1895" y="6642"/>
                    <a:pt x="1895" y="6620"/>
                    <a:pt x="1895" y="6620"/>
                  </a:cubicBezTo>
                  <a:cubicBezTo>
                    <a:pt x="1872" y="6528"/>
                    <a:pt x="1850" y="6414"/>
                    <a:pt x="1827" y="6323"/>
                  </a:cubicBezTo>
                  <a:cubicBezTo>
                    <a:pt x="1804" y="6232"/>
                    <a:pt x="1781" y="6140"/>
                    <a:pt x="1758" y="6072"/>
                  </a:cubicBezTo>
                  <a:cubicBezTo>
                    <a:pt x="1735" y="5980"/>
                    <a:pt x="1713" y="5889"/>
                    <a:pt x="1690" y="5821"/>
                  </a:cubicBezTo>
                  <a:lnTo>
                    <a:pt x="1644" y="5684"/>
                  </a:lnTo>
                  <a:cubicBezTo>
                    <a:pt x="1644" y="5638"/>
                    <a:pt x="1644" y="5615"/>
                    <a:pt x="1621" y="5570"/>
                  </a:cubicBezTo>
                  <a:cubicBezTo>
                    <a:pt x="1621" y="5547"/>
                    <a:pt x="1598" y="5524"/>
                    <a:pt x="1576" y="5524"/>
                  </a:cubicBezTo>
                  <a:cubicBezTo>
                    <a:pt x="1576" y="5455"/>
                    <a:pt x="1553" y="5410"/>
                    <a:pt x="1530" y="5341"/>
                  </a:cubicBezTo>
                  <a:cubicBezTo>
                    <a:pt x="1484" y="5136"/>
                    <a:pt x="1439" y="4953"/>
                    <a:pt x="1393" y="4748"/>
                  </a:cubicBezTo>
                  <a:cubicBezTo>
                    <a:pt x="1370" y="4634"/>
                    <a:pt x="1347" y="4520"/>
                    <a:pt x="1302" y="4406"/>
                  </a:cubicBezTo>
                  <a:cubicBezTo>
                    <a:pt x="1279" y="4337"/>
                    <a:pt x="1279" y="4246"/>
                    <a:pt x="1256" y="4177"/>
                  </a:cubicBezTo>
                  <a:cubicBezTo>
                    <a:pt x="1256" y="4154"/>
                    <a:pt x="1233" y="4109"/>
                    <a:pt x="1233" y="4086"/>
                  </a:cubicBezTo>
                  <a:cubicBezTo>
                    <a:pt x="1217" y="4053"/>
                    <a:pt x="1200" y="4031"/>
                    <a:pt x="1174" y="4031"/>
                  </a:cubicBezTo>
                  <a:cubicBezTo>
                    <a:pt x="1165" y="4031"/>
                    <a:pt x="1154" y="4034"/>
                    <a:pt x="1142" y="4040"/>
                  </a:cubicBezTo>
                  <a:cubicBezTo>
                    <a:pt x="1073" y="3835"/>
                    <a:pt x="1028" y="3629"/>
                    <a:pt x="982" y="3401"/>
                  </a:cubicBezTo>
                  <a:cubicBezTo>
                    <a:pt x="914" y="3173"/>
                    <a:pt x="845" y="2922"/>
                    <a:pt x="800" y="2671"/>
                  </a:cubicBezTo>
                  <a:cubicBezTo>
                    <a:pt x="777" y="2580"/>
                    <a:pt x="731" y="2488"/>
                    <a:pt x="708" y="2374"/>
                  </a:cubicBezTo>
                  <a:cubicBezTo>
                    <a:pt x="685" y="2328"/>
                    <a:pt x="685" y="2260"/>
                    <a:pt x="663" y="2214"/>
                  </a:cubicBezTo>
                  <a:cubicBezTo>
                    <a:pt x="640" y="2146"/>
                    <a:pt x="640" y="2077"/>
                    <a:pt x="617" y="2032"/>
                  </a:cubicBezTo>
                  <a:cubicBezTo>
                    <a:pt x="594" y="2009"/>
                    <a:pt x="571" y="1986"/>
                    <a:pt x="548" y="1986"/>
                  </a:cubicBezTo>
                  <a:cubicBezTo>
                    <a:pt x="526" y="1918"/>
                    <a:pt x="503" y="1849"/>
                    <a:pt x="503" y="1758"/>
                  </a:cubicBezTo>
                  <a:cubicBezTo>
                    <a:pt x="503" y="1781"/>
                    <a:pt x="503" y="1781"/>
                    <a:pt x="503" y="1781"/>
                  </a:cubicBezTo>
                  <a:cubicBezTo>
                    <a:pt x="480" y="1689"/>
                    <a:pt x="457" y="1621"/>
                    <a:pt x="434" y="1530"/>
                  </a:cubicBezTo>
                  <a:cubicBezTo>
                    <a:pt x="434" y="1438"/>
                    <a:pt x="412" y="1347"/>
                    <a:pt x="389" y="1256"/>
                  </a:cubicBezTo>
                  <a:cubicBezTo>
                    <a:pt x="366" y="1073"/>
                    <a:pt x="320" y="890"/>
                    <a:pt x="275" y="708"/>
                  </a:cubicBezTo>
                  <a:cubicBezTo>
                    <a:pt x="275" y="731"/>
                    <a:pt x="275" y="731"/>
                    <a:pt x="275" y="731"/>
                  </a:cubicBezTo>
                  <a:cubicBezTo>
                    <a:pt x="252" y="617"/>
                    <a:pt x="229" y="502"/>
                    <a:pt x="206" y="388"/>
                  </a:cubicBezTo>
                  <a:cubicBezTo>
                    <a:pt x="183" y="274"/>
                    <a:pt x="138" y="137"/>
                    <a:pt x="115" y="23"/>
                  </a:cubicBezTo>
                  <a:cubicBezTo>
                    <a:pt x="92" y="0"/>
                    <a:pt x="69" y="0"/>
                    <a:pt x="69" y="0"/>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10"/>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10"/>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10"/>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10"/>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10"/>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10"/>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10"/>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10"/>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10"/>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10"/>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10"/>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10"/>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10"/>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10"/>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10"/>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10"/>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10"/>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10"/>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10"/>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10"/>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10"/>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10"/>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10"/>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10"/>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10"/>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10"/>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10"/>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10"/>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10"/>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10"/>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10"/>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10"/>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10"/>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10"/>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10"/>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10"/>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10"/>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10"/>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10"/>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10"/>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10"/>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10"/>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10"/>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10"/>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10"/>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10"/>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10"/>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10"/>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10"/>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10"/>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10"/>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10"/>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10"/>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10"/>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10"/>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10"/>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10"/>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10"/>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10"/>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10"/>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10"/>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10"/>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10"/>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10"/>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10"/>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2" name="Google Shape;2532;p10"/>
          <p:cNvGrpSpPr/>
          <p:nvPr/>
        </p:nvGrpSpPr>
        <p:grpSpPr>
          <a:xfrm>
            <a:off x="8067419" y="3837869"/>
            <a:ext cx="930621" cy="976500"/>
            <a:chOff x="-818813" y="1823137"/>
            <a:chExt cx="1579734" cy="1657613"/>
          </a:xfrm>
        </p:grpSpPr>
        <p:sp>
          <p:nvSpPr>
            <p:cNvPr id="2533" name="Google Shape;2533;p10"/>
            <p:cNvSpPr/>
            <p:nvPr/>
          </p:nvSpPr>
          <p:spPr>
            <a:xfrm>
              <a:off x="-818813" y="1823137"/>
              <a:ext cx="1579734" cy="1657613"/>
            </a:xfrm>
            <a:custGeom>
              <a:avLst/>
              <a:gdLst/>
              <a:ahLst/>
              <a:cxnLst/>
              <a:rect l="l" t="t" r="r" b="b"/>
              <a:pathLst>
                <a:path w="28236" h="29628" extrusionOk="0">
                  <a:moveTo>
                    <a:pt x="12144" y="1"/>
                  </a:moveTo>
                  <a:cubicBezTo>
                    <a:pt x="11870" y="1"/>
                    <a:pt x="11596" y="24"/>
                    <a:pt x="11345" y="69"/>
                  </a:cubicBezTo>
                  <a:cubicBezTo>
                    <a:pt x="10683" y="69"/>
                    <a:pt x="10066" y="434"/>
                    <a:pt x="9724" y="1028"/>
                  </a:cubicBezTo>
                  <a:cubicBezTo>
                    <a:pt x="9724" y="1028"/>
                    <a:pt x="503" y="17257"/>
                    <a:pt x="503" y="17257"/>
                  </a:cubicBezTo>
                  <a:cubicBezTo>
                    <a:pt x="434" y="17416"/>
                    <a:pt x="366" y="17576"/>
                    <a:pt x="320" y="17736"/>
                  </a:cubicBezTo>
                  <a:cubicBezTo>
                    <a:pt x="252" y="17896"/>
                    <a:pt x="206" y="18055"/>
                    <a:pt x="160" y="18215"/>
                  </a:cubicBezTo>
                  <a:cubicBezTo>
                    <a:pt x="115" y="18444"/>
                    <a:pt x="69" y="18695"/>
                    <a:pt x="46" y="18946"/>
                  </a:cubicBezTo>
                  <a:cubicBezTo>
                    <a:pt x="1" y="19379"/>
                    <a:pt x="23" y="19813"/>
                    <a:pt x="92" y="20292"/>
                  </a:cubicBezTo>
                  <a:cubicBezTo>
                    <a:pt x="160" y="20680"/>
                    <a:pt x="274" y="21091"/>
                    <a:pt x="434" y="21525"/>
                  </a:cubicBezTo>
                  <a:cubicBezTo>
                    <a:pt x="548" y="21844"/>
                    <a:pt x="708" y="22164"/>
                    <a:pt x="868" y="22461"/>
                  </a:cubicBezTo>
                  <a:cubicBezTo>
                    <a:pt x="982" y="22666"/>
                    <a:pt x="1119" y="22872"/>
                    <a:pt x="1324" y="23077"/>
                  </a:cubicBezTo>
                  <a:cubicBezTo>
                    <a:pt x="2237" y="23922"/>
                    <a:pt x="3287" y="24515"/>
                    <a:pt x="4155" y="24972"/>
                  </a:cubicBezTo>
                  <a:cubicBezTo>
                    <a:pt x="4474" y="25131"/>
                    <a:pt x="4794" y="25291"/>
                    <a:pt x="5113" y="25451"/>
                  </a:cubicBezTo>
                  <a:lnTo>
                    <a:pt x="5501" y="25656"/>
                  </a:lnTo>
                  <a:cubicBezTo>
                    <a:pt x="5638" y="25725"/>
                    <a:pt x="5753" y="25770"/>
                    <a:pt x="5889" y="25839"/>
                  </a:cubicBezTo>
                  <a:lnTo>
                    <a:pt x="6209" y="25999"/>
                  </a:lnTo>
                  <a:cubicBezTo>
                    <a:pt x="6460" y="26136"/>
                    <a:pt x="6711" y="26273"/>
                    <a:pt x="6962" y="26387"/>
                  </a:cubicBezTo>
                  <a:cubicBezTo>
                    <a:pt x="8012" y="26912"/>
                    <a:pt x="9062" y="27391"/>
                    <a:pt x="10089" y="27825"/>
                  </a:cubicBezTo>
                  <a:cubicBezTo>
                    <a:pt x="10683" y="28099"/>
                    <a:pt x="11208" y="28304"/>
                    <a:pt x="11687" y="28487"/>
                  </a:cubicBezTo>
                  <a:cubicBezTo>
                    <a:pt x="12258" y="28692"/>
                    <a:pt x="12828" y="28897"/>
                    <a:pt x="13376" y="29057"/>
                  </a:cubicBezTo>
                  <a:cubicBezTo>
                    <a:pt x="13627" y="29126"/>
                    <a:pt x="13878" y="29194"/>
                    <a:pt x="14107" y="29263"/>
                  </a:cubicBezTo>
                  <a:cubicBezTo>
                    <a:pt x="14221" y="29286"/>
                    <a:pt x="14335" y="29308"/>
                    <a:pt x="14472" y="29354"/>
                  </a:cubicBezTo>
                  <a:cubicBezTo>
                    <a:pt x="14517" y="29354"/>
                    <a:pt x="14746" y="29422"/>
                    <a:pt x="14746" y="29422"/>
                  </a:cubicBezTo>
                  <a:cubicBezTo>
                    <a:pt x="14746" y="29422"/>
                    <a:pt x="14883" y="29445"/>
                    <a:pt x="14883" y="29445"/>
                  </a:cubicBezTo>
                  <a:cubicBezTo>
                    <a:pt x="15042" y="29491"/>
                    <a:pt x="15225" y="29537"/>
                    <a:pt x="15430" y="29559"/>
                  </a:cubicBezTo>
                  <a:cubicBezTo>
                    <a:pt x="15659" y="29605"/>
                    <a:pt x="15887" y="29628"/>
                    <a:pt x="16092" y="29628"/>
                  </a:cubicBezTo>
                  <a:cubicBezTo>
                    <a:pt x="16298" y="29628"/>
                    <a:pt x="16480" y="29605"/>
                    <a:pt x="16663" y="29582"/>
                  </a:cubicBezTo>
                  <a:cubicBezTo>
                    <a:pt x="16846" y="29537"/>
                    <a:pt x="17051" y="29468"/>
                    <a:pt x="17211" y="29377"/>
                  </a:cubicBezTo>
                  <a:cubicBezTo>
                    <a:pt x="17576" y="29217"/>
                    <a:pt x="17873" y="28943"/>
                    <a:pt x="18078" y="28601"/>
                  </a:cubicBezTo>
                  <a:cubicBezTo>
                    <a:pt x="18535" y="27802"/>
                    <a:pt x="27551" y="12007"/>
                    <a:pt x="27916" y="11391"/>
                  </a:cubicBezTo>
                  <a:cubicBezTo>
                    <a:pt x="28144" y="10980"/>
                    <a:pt x="28235" y="10500"/>
                    <a:pt x="28144" y="10067"/>
                  </a:cubicBezTo>
                  <a:cubicBezTo>
                    <a:pt x="28144" y="9998"/>
                    <a:pt x="28121" y="9953"/>
                    <a:pt x="28121" y="9907"/>
                  </a:cubicBezTo>
                  <a:cubicBezTo>
                    <a:pt x="28030" y="9542"/>
                    <a:pt x="27870" y="9222"/>
                    <a:pt x="27596" y="8948"/>
                  </a:cubicBezTo>
                  <a:cubicBezTo>
                    <a:pt x="27391" y="8743"/>
                    <a:pt x="27163" y="8537"/>
                    <a:pt x="26934" y="8355"/>
                  </a:cubicBezTo>
                  <a:cubicBezTo>
                    <a:pt x="26934" y="8263"/>
                    <a:pt x="26912" y="8172"/>
                    <a:pt x="26912" y="8058"/>
                  </a:cubicBezTo>
                  <a:cubicBezTo>
                    <a:pt x="26912" y="8058"/>
                    <a:pt x="26912" y="8058"/>
                    <a:pt x="26912" y="8035"/>
                  </a:cubicBezTo>
                  <a:cubicBezTo>
                    <a:pt x="26866" y="7624"/>
                    <a:pt x="26706" y="7236"/>
                    <a:pt x="26409" y="6917"/>
                  </a:cubicBezTo>
                  <a:cubicBezTo>
                    <a:pt x="26318" y="6803"/>
                    <a:pt x="26204" y="6666"/>
                    <a:pt x="26090" y="6552"/>
                  </a:cubicBezTo>
                  <a:cubicBezTo>
                    <a:pt x="25976" y="6437"/>
                    <a:pt x="25862" y="6323"/>
                    <a:pt x="25702" y="6186"/>
                  </a:cubicBezTo>
                  <a:cubicBezTo>
                    <a:pt x="25496" y="6004"/>
                    <a:pt x="25268" y="5821"/>
                    <a:pt x="25063" y="5684"/>
                  </a:cubicBezTo>
                  <a:lnTo>
                    <a:pt x="25040" y="5661"/>
                  </a:lnTo>
                  <a:cubicBezTo>
                    <a:pt x="24949" y="5593"/>
                    <a:pt x="24880" y="5524"/>
                    <a:pt x="24789" y="5456"/>
                  </a:cubicBezTo>
                  <a:cubicBezTo>
                    <a:pt x="24743" y="5433"/>
                    <a:pt x="24492" y="5228"/>
                    <a:pt x="24492" y="5228"/>
                  </a:cubicBezTo>
                  <a:cubicBezTo>
                    <a:pt x="24287" y="5068"/>
                    <a:pt x="24058" y="4908"/>
                    <a:pt x="23830" y="4748"/>
                  </a:cubicBezTo>
                  <a:cubicBezTo>
                    <a:pt x="22963" y="4086"/>
                    <a:pt x="22050" y="3493"/>
                    <a:pt x="21114" y="2968"/>
                  </a:cubicBezTo>
                  <a:cubicBezTo>
                    <a:pt x="20155" y="2443"/>
                    <a:pt x="19174" y="1964"/>
                    <a:pt x="18147" y="1553"/>
                  </a:cubicBezTo>
                  <a:cubicBezTo>
                    <a:pt x="17918" y="1462"/>
                    <a:pt x="17667" y="1347"/>
                    <a:pt x="17393" y="1256"/>
                  </a:cubicBezTo>
                  <a:cubicBezTo>
                    <a:pt x="17188" y="1188"/>
                    <a:pt x="16983" y="1119"/>
                    <a:pt x="16777" y="1051"/>
                  </a:cubicBezTo>
                  <a:lnTo>
                    <a:pt x="16686" y="1005"/>
                  </a:lnTo>
                  <a:cubicBezTo>
                    <a:pt x="16252" y="845"/>
                    <a:pt x="15750" y="685"/>
                    <a:pt x="15271" y="549"/>
                  </a:cubicBezTo>
                  <a:cubicBezTo>
                    <a:pt x="14563" y="343"/>
                    <a:pt x="13924" y="183"/>
                    <a:pt x="13331" y="92"/>
                  </a:cubicBezTo>
                  <a:cubicBezTo>
                    <a:pt x="12920" y="46"/>
                    <a:pt x="12509" y="1"/>
                    <a:pt x="1214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10"/>
            <p:cNvSpPr/>
            <p:nvPr/>
          </p:nvSpPr>
          <p:spPr>
            <a:xfrm>
              <a:off x="-703895" y="1930446"/>
              <a:ext cx="1283492" cy="1293674"/>
            </a:xfrm>
            <a:custGeom>
              <a:avLst/>
              <a:gdLst/>
              <a:ahLst/>
              <a:cxnLst/>
              <a:rect l="l" t="t" r="r" b="b"/>
              <a:pathLst>
                <a:path w="22941" h="23123" extrusionOk="0">
                  <a:moveTo>
                    <a:pt x="8720" y="4793"/>
                  </a:moveTo>
                  <a:lnTo>
                    <a:pt x="8711" y="4816"/>
                  </a:lnTo>
                  <a:lnTo>
                    <a:pt x="8720" y="4816"/>
                  </a:lnTo>
                  <a:lnTo>
                    <a:pt x="8720" y="4793"/>
                  </a:lnTo>
                  <a:close/>
                  <a:moveTo>
                    <a:pt x="9861" y="2785"/>
                  </a:moveTo>
                  <a:cubicBezTo>
                    <a:pt x="9884" y="2808"/>
                    <a:pt x="9930" y="2830"/>
                    <a:pt x="9953" y="2853"/>
                  </a:cubicBezTo>
                  <a:lnTo>
                    <a:pt x="9998" y="2876"/>
                  </a:lnTo>
                  <a:cubicBezTo>
                    <a:pt x="10090" y="2899"/>
                    <a:pt x="10158" y="2944"/>
                    <a:pt x="10249" y="2990"/>
                  </a:cubicBezTo>
                  <a:lnTo>
                    <a:pt x="10318" y="3013"/>
                  </a:lnTo>
                  <a:lnTo>
                    <a:pt x="10363" y="3036"/>
                  </a:lnTo>
                  <a:cubicBezTo>
                    <a:pt x="10409" y="3059"/>
                    <a:pt x="10455" y="3081"/>
                    <a:pt x="10500" y="3104"/>
                  </a:cubicBezTo>
                  <a:cubicBezTo>
                    <a:pt x="10592" y="3127"/>
                    <a:pt x="10683" y="3173"/>
                    <a:pt x="10774" y="3218"/>
                  </a:cubicBezTo>
                  <a:lnTo>
                    <a:pt x="10820" y="3241"/>
                  </a:lnTo>
                  <a:cubicBezTo>
                    <a:pt x="10911" y="3264"/>
                    <a:pt x="11003" y="3310"/>
                    <a:pt x="11094" y="3355"/>
                  </a:cubicBezTo>
                  <a:cubicBezTo>
                    <a:pt x="11117" y="3355"/>
                    <a:pt x="11140" y="3378"/>
                    <a:pt x="11140" y="3378"/>
                  </a:cubicBezTo>
                  <a:cubicBezTo>
                    <a:pt x="11231" y="3401"/>
                    <a:pt x="11299" y="3447"/>
                    <a:pt x="11368" y="3492"/>
                  </a:cubicBezTo>
                  <a:cubicBezTo>
                    <a:pt x="11528" y="3584"/>
                    <a:pt x="11687" y="3652"/>
                    <a:pt x="11824" y="3743"/>
                  </a:cubicBezTo>
                  <a:lnTo>
                    <a:pt x="11847" y="3743"/>
                  </a:lnTo>
                  <a:cubicBezTo>
                    <a:pt x="11984" y="3812"/>
                    <a:pt x="12098" y="3880"/>
                    <a:pt x="12235" y="3949"/>
                  </a:cubicBezTo>
                  <a:cubicBezTo>
                    <a:pt x="12304" y="3994"/>
                    <a:pt x="12395" y="4040"/>
                    <a:pt x="12486" y="4086"/>
                  </a:cubicBezTo>
                  <a:cubicBezTo>
                    <a:pt x="12555" y="4131"/>
                    <a:pt x="12646" y="4154"/>
                    <a:pt x="12715" y="4200"/>
                  </a:cubicBezTo>
                  <a:cubicBezTo>
                    <a:pt x="12851" y="4291"/>
                    <a:pt x="12988" y="4360"/>
                    <a:pt x="13125" y="4428"/>
                  </a:cubicBezTo>
                  <a:lnTo>
                    <a:pt x="13171" y="4451"/>
                  </a:lnTo>
                  <a:lnTo>
                    <a:pt x="13239" y="4474"/>
                  </a:lnTo>
                  <a:cubicBezTo>
                    <a:pt x="13285" y="4519"/>
                    <a:pt x="13354" y="4542"/>
                    <a:pt x="13399" y="4588"/>
                  </a:cubicBezTo>
                  <a:lnTo>
                    <a:pt x="13513" y="4634"/>
                  </a:lnTo>
                  <a:lnTo>
                    <a:pt x="13628" y="4679"/>
                  </a:lnTo>
                  <a:lnTo>
                    <a:pt x="13787" y="4771"/>
                  </a:lnTo>
                  <a:cubicBezTo>
                    <a:pt x="13879" y="4816"/>
                    <a:pt x="13970" y="4862"/>
                    <a:pt x="14084" y="4907"/>
                  </a:cubicBezTo>
                  <a:cubicBezTo>
                    <a:pt x="14175" y="4976"/>
                    <a:pt x="14267" y="5022"/>
                    <a:pt x="14358" y="5067"/>
                  </a:cubicBezTo>
                  <a:lnTo>
                    <a:pt x="14541" y="5159"/>
                  </a:lnTo>
                  <a:lnTo>
                    <a:pt x="14609" y="5181"/>
                  </a:lnTo>
                  <a:lnTo>
                    <a:pt x="14769" y="5273"/>
                  </a:lnTo>
                  <a:lnTo>
                    <a:pt x="14837" y="5295"/>
                  </a:lnTo>
                  <a:cubicBezTo>
                    <a:pt x="14883" y="5341"/>
                    <a:pt x="14929" y="5364"/>
                    <a:pt x="14974" y="5387"/>
                  </a:cubicBezTo>
                  <a:cubicBezTo>
                    <a:pt x="15111" y="5455"/>
                    <a:pt x="15248" y="5524"/>
                    <a:pt x="15362" y="5569"/>
                  </a:cubicBezTo>
                  <a:lnTo>
                    <a:pt x="15431" y="5615"/>
                  </a:lnTo>
                  <a:cubicBezTo>
                    <a:pt x="15499" y="5661"/>
                    <a:pt x="15568" y="5684"/>
                    <a:pt x="15659" y="5729"/>
                  </a:cubicBezTo>
                  <a:lnTo>
                    <a:pt x="15705" y="5752"/>
                  </a:lnTo>
                  <a:lnTo>
                    <a:pt x="15727" y="5775"/>
                  </a:lnTo>
                  <a:lnTo>
                    <a:pt x="15887" y="5843"/>
                  </a:lnTo>
                  <a:lnTo>
                    <a:pt x="16321" y="6072"/>
                  </a:lnTo>
                  <a:lnTo>
                    <a:pt x="16435" y="6117"/>
                  </a:lnTo>
                  <a:cubicBezTo>
                    <a:pt x="16549" y="6186"/>
                    <a:pt x="16663" y="6231"/>
                    <a:pt x="16777" y="6300"/>
                  </a:cubicBezTo>
                  <a:cubicBezTo>
                    <a:pt x="16846" y="6323"/>
                    <a:pt x="16892" y="6345"/>
                    <a:pt x="16937" y="6368"/>
                  </a:cubicBezTo>
                  <a:lnTo>
                    <a:pt x="16983" y="6391"/>
                  </a:lnTo>
                  <a:cubicBezTo>
                    <a:pt x="17074" y="6437"/>
                    <a:pt x="17143" y="6460"/>
                    <a:pt x="17234" y="6505"/>
                  </a:cubicBezTo>
                  <a:lnTo>
                    <a:pt x="17257" y="6528"/>
                  </a:lnTo>
                  <a:lnTo>
                    <a:pt x="17325" y="6551"/>
                  </a:lnTo>
                  <a:lnTo>
                    <a:pt x="17417" y="6597"/>
                  </a:lnTo>
                  <a:cubicBezTo>
                    <a:pt x="17553" y="6665"/>
                    <a:pt x="17713" y="6733"/>
                    <a:pt x="17850" y="6825"/>
                  </a:cubicBezTo>
                  <a:lnTo>
                    <a:pt x="17987" y="6870"/>
                  </a:lnTo>
                  <a:cubicBezTo>
                    <a:pt x="18101" y="6939"/>
                    <a:pt x="18215" y="6985"/>
                    <a:pt x="18330" y="7053"/>
                  </a:cubicBezTo>
                  <a:cubicBezTo>
                    <a:pt x="18398" y="7076"/>
                    <a:pt x="18466" y="7122"/>
                    <a:pt x="18535" y="7167"/>
                  </a:cubicBezTo>
                  <a:lnTo>
                    <a:pt x="18581" y="7190"/>
                  </a:lnTo>
                  <a:cubicBezTo>
                    <a:pt x="18649" y="7213"/>
                    <a:pt x="18718" y="7236"/>
                    <a:pt x="18786" y="7281"/>
                  </a:cubicBezTo>
                  <a:lnTo>
                    <a:pt x="18832" y="7304"/>
                  </a:lnTo>
                  <a:cubicBezTo>
                    <a:pt x="18900" y="7327"/>
                    <a:pt x="18946" y="7373"/>
                    <a:pt x="18991" y="7395"/>
                  </a:cubicBezTo>
                  <a:lnTo>
                    <a:pt x="19037" y="7418"/>
                  </a:lnTo>
                  <a:cubicBezTo>
                    <a:pt x="19083" y="7441"/>
                    <a:pt x="19128" y="7441"/>
                    <a:pt x="19174" y="7487"/>
                  </a:cubicBezTo>
                  <a:cubicBezTo>
                    <a:pt x="19174" y="7487"/>
                    <a:pt x="19197" y="7464"/>
                    <a:pt x="19197" y="7464"/>
                  </a:cubicBezTo>
                  <a:cubicBezTo>
                    <a:pt x="19220" y="7464"/>
                    <a:pt x="19265" y="7487"/>
                    <a:pt x="19288" y="7510"/>
                  </a:cubicBezTo>
                  <a:cubicBezTo>
                    <a:pt x="19334" y="7532"/>
                    <a:pt x="19357" y="7555"/>
                    <a:pt x="19357" y="7601"/>
                  </a:cubicBezTo>
                  <a:cubicBezTo>
                    <a:pt x="19379" y="7669"/>
                    <a:pt x="19357" y="7715"/>
                    <a:pt x="19334" y="7761"/>
                  </a:cubicBezTo>
                  <a:cubicBezTo>
                    <a:pt x="19334" y="7783"/>
                    <a:pt x="19311" y="7806"/>
                    <a:pt x="19311" y="7806"/>
                  </a:cubicBezTo>
                  <a:lnTo>
                    <a:pt x="19288" y="7852"/>
                  </a:lnTo>
                  <a:lnTo>
                    <a:pt x="19243" y="7920"/>
                  </a:lnTo>
                  <a:cubicBezTo>
                    <a:pt x="19197" y="7989"/>
                    <a:pt x="19151" y="8080"/>
                    <a:pt x="19128" y="8149"/>
                  </a:cubicBezTo>
                  <a:cubicBezTo>
                    <a:pt x="19083" y="8217"/>
                    <a:pt x="19060" y="8286"/>
                    <a:pt x="19037" y="8354"/>
                  </a:cubicBezTo>
                  <a:cubicBezTo>
                    <a:pt x="18991" y="8400"/>
                    <a:pt x="18969" y="8445"/>
                    <a:pt x="18946" y="8491"/>
                  </a:cubicBezTo>
                  <a:cubicBezTo>
                    <a:pt x="18923" y="8537"/>
                    <a:pt x="18900" y="8605"/>
                    <a:pt x="18877" y="8651"/>
                  </a:cubicBezTo>
                  <a:lnTo>
                    <a:pt x="18855" y="8719"/>
                  </a:lnTo>
                  <a:cubicBezTo>
                    <a:pt x="18740" y="9016"/>
                    <a:pt x="18603" y="9313"/>
                    <a:pt x="18421" y="9609"/>
                  </a:cubicBezTo>
                  <a:cubicBezTo>
                    <a:pt x="18398" y="9632"/>
                    <a:pt x="18375" y="9678"/>
                    <a:pt x="18375" y="9701"/>
                  </a:cubicBezTo>
                  <a:cubicBezTo>
                    <a:pt x="18330" y="9746"/>
                    <a:pt x="18307" y="9792"/>
                    <a:pt x="18284" y="9815"/>
                  </a:cubicBezTo>
                  <a:lnTo>
                    <a:pt x="18238" y="9929"/>
                  </a:lnTo>
                  <a:lnTo>
                    <a:pt x="18215" y="9975"/>
                  </a:lnTo>
                  <a:lnTo>
                    <a:pt x="18193" y="9997"/>
                  </a:lnTo>
                  <a:lnTo>
                    <a:pt x="18170" y="10043"/>
                  </a:lnTo>
                  <a:cubicBezTo>
                    <a:pt x="18101" y="10157"/>
                    <a:pt x="18033" y="10294"/>
                    <a:pt x="17987" y="10431"/>
                  </a:cubicBezTo>
                  <a:cubicBezTo>
                    <a:pt x="17919" y="10545"/>
                    <a:pt x="17873" y="10659"/>
                    <a:pt x="17827" y="10774"/>
                  </a:cubicBezTo>
                  <a:lnTo>
                    <a:pt x="17782" y="10911"/>
                  </a:lnTo>
                  <a:cubicBezTo>
                    <a:pt x="17736" y="11002"/>
                    <a:pt x="17713" y="11093"/>
                    <a:pt x="17668" y="11184"/>
                  </a:cubicBezTo>
                  <a:cubicBezTo>
                    <a:pt x="17645" y="11207"/>
                    <a:pt x="17622" y="11253"/>
                    <a:pt x="17599" y="11276"/>
                  </a:cubicBezTo>
                  <a:cubicBezTo>
                    <a:pt x="17599" y="11321"/>
                    <a:pt x="17576" y="11344"/>
                    <a:pt x="17553" y="11390"/>
                  </a:cubicBezTo>
                  <a:cubicBezTo>
                    <a:pt x="17531" y="11458"/>
                    <a:pt x="17485" y="11550"/>
                    <a:pt x="17439" y="11618"/>
                  </a:cubicBezTo>
                  <a:cubicBezTo>
                    <a:pt x="17439" y="11618"/>
                    <a:pt x="17439" y="11641"/>
                    <a:pt x="17417" y="11664"/>
                  </a:cubicBezTo>
                  <a:lnTo>
                    <a:pt x="17439" y="11641"/>
                  </a:lnTo>
                  <a:lnTo>
                    <a:pt x="17439" y="11641"/>
                  </a:lnTo>
                  <a:cubicBezTo>
                    <a:pt x="17417" y="11664"/>
                    <a:pt x="17417" y="11709"/>
                    <a:pt x="17394" y="11732"/>
                  </a:cubicBezTo>
                  <a:cubicBezTo>
                    <a:pt x="17394" y="11778"/>
                    <a:pt x="17371" y="11824"/>
                    <a:pt x="17348" y="11846"/>
                  </a:cubicBezTo>
                  <a:cubicBezTo>
                    <a:pt x="17302" y="11938"/>
                    <a:pt x="17234" y="11983"/>
                    <a:pt x="17165" y="12006"/>
                  </a:cubicBezTo>
                  <a:lnTo>
                    <a:pt x="17120" y="12006"/>
                  </a:lnTo>
                  <a:cubicBezTo>
                    <a:pt x="17074" y="12006"/>
                    <a:pt x="17006" y="11983"/>
                    <a:pt x="16960" y="11938"/>
                  </a:cubicBezTo>
                  <a:lnTo>
                    <a:pt x="16937" y="11938"/>
                  </a:lnTo>
                  <a:cubicBezTo>
                    <a:pt x="16892" y="11892"/>
                    <a:pt x="16846" y="11869"/>
                    <a:pt x="16800" y="11846"/>
                  </a:cubicBezTo>
                  <a:cubicBezTo>
                    <a:pt x="16686" y="11801"/>
                    <a:pt x="16549" y="11732"/>
                    <a:pt x="16435" y="11687"/>
                  </a:cubicBezTo>
                  <a:cubicBezTo>
                    <a:pt x="16367" y="11641"/>
                    <a:pt x="16275" y="11595"/>
                    <a:pt x="16207" y="11572"/>
                  </a:cubicBezTo>
                  <a:cubicBezTo>
                    <a:pt x="16070" y="11504"/>
                    <a:pt x="15933" y="11435"/>
                    <a:pt x="15819" y="11367"/>
                  </a:cubicBezTo>
                  <a:lnTo>
                    <a:pt x="15773" y="11367"/>
                  </a:lnTo>
                  <a:lnTo>
                    <a:pt x="15705" y="11321"/>
                  </a:lnTo>
                  <a:lnTo>
                    <a:pt x="15659" y="11299"/>
                  </a:lnTo>
                  <a:lnTo>
                    <a:pt x="15590" y="11276"/>
                  </a:lnTo>
                  <a:cubicBezTo>
                    <a:pt x="15522" y="11230"/>
                    <a:pt x="15431" y="11207"/>
                    <a:pt x="15362" y="11162"/>
                  </a:cubicBezTo>
                  <a:lnTo>
                    <a:pt x="15225" y="11093"/>
                  </a:lnTo>
                  <a:lnTo>
                    <a:pt x="14883" y="10911"/>
                  </a:lnTo>
                  <a:lnTo>
                    <a:pt x="14472" y="10705"/>
                  </a:lnTo>
                  <a:lnTo>
                    <a:pt x="14312" y="10637"/>
                  </a:lnTo>
                  <a:lnTo>
                    <a:pt x="14016" y="10477"/>
                  </a:lnTo>
                  <a:cubicBezTo>
                    <a:pt x="13901" y="10408"/>
                    <a:pt x="13787" y="10363"/>
                    <a:pt x="13673" y="10294"/>
                  </a:cubicBezTo>
                  <a:lnTo>
                    <a:pt x="13582" y="10249"/>
                  </a:lnTo>
                  <a:lnTo>
                    <a:pt x="13308" y="10089"/>
                  </a:lnTo>
                  <a:lnTo>
                    <a:pt x="13194" y="10043"/>
                  </a:lnTo>
                  <a:lnTo>
                    <a:pt x="13057" y="9952"/>
                  </a:lnTo>
                  <a:lnTo>
                    <a:pt x="12646" y="9746"/>
                  </a:lnTo>
                  <a:cubicBezTo>
                    <a:pt x="12509" y="9678"/>
                    <a:pt x="12372" y="9587"/>
                    <a:pt x="12212" y="9518"/>
                  </a:cubicBezTo>
                  <a:lnTo>
                    <a:pt x="12190" y="9518"/>
                  </a:lnTo>
                  <a:cubicBezTo>
                    <a:pt x="12053" y="9427"/>
                    <a:pt x="11916" y="9358"/>
                    <a:pt x="11779" y="9290"/>
                  </a:cubicBezTo>
                  <a:lnTo>
                    <a:pt x="11596" y="9199"/>
                  </a:lnTo>
                  <a:cubicBezTo>
                    <a:pt x="11505" y="9176"/>
                    <a:pt x="11436" y="9130"/>
                    <a:pt x="11345" y="9084"/>
                  </a:cubicBezTo>
                  <a:cubicBezTo>
                    <a:pt x="11208" y="9016"/>
                    <a:pt x="11071" y="8948"/>
                    <a:pt x="10934" y="8879"/>
                  </a:cubicBezTo>
                  <a:lnTo>
                    <a:pt x="10820" y="8833"/>
                  </a:lnTo>
                  <a:lnTo>
                    <a:pt x="10797" y="8833"/>
                  </a:lnTo>
                  <a:cubicBezTo>
                    <a:pt x="10706" y="8788"/>
                    <a:pt x="10615" y="8742"/>
                    <a:pt x="10500" y="8696"/>
                  </a:cubicBezTo>
                  <a:lnTo>
                    <a:pt x="10409" y="8651"/>
                  </a:lnTo>
                  <a:lnTo>
                    <a:pt x="10409" y="8628"/>
                  </a:lnTo>
                  <a:lnTo>
                    <a:pt x="10363" y="8628"/>
                  </a:lnTo>
                  <a:lnTo>
                    <a:pt x="10318" y="8605"/>
                  </a:lnTo>
                  <a:lnTo>
                    <a:pt x="10295" y="8605"/>
                  </a:lnTo>
                  <a:lnTo>
                    <a:pt x="10227" y="8560"/>
                  </a:lnTo>
                  <a:cubicBezTo>
                    <a:pt x="10158" y="8537"/>
                    <a:pt x="10090" y="8491"/>
                    <a:pt x="10021" y="8468"/>
                  </a:cubicBezTo>
                  <a:cubicBezTo>
                    <a:pt x="9953" y="8423"/>
                    <a:pt x="9884" y="8400"/>
                    <a:pt x="9816" y="8354"/>
                  </a:cubicBezTo>
                  <a:lnTo>
                    <a:pt x="9702" y="8308"/>
                  </a:lnTo>
                  <a:cubicBezTo>
                    <a:pt x="9610" y="8240"/>
                    <a:pt x="9496" y="8194"/>
                    <a:pt x="9405" y="8149"/>
                  </a:cubicBezTo>
                  <a:cubicBezTo>
                    <a:pt x="9268" y="8080"/>
                    <a:pt x="9131" y="8012"/>
                    <a:pt x="8994" y="7943"/>
                  </a:cubicBezTo>
                  <a:cubicBezTo>
                    <a:pt x="8926" y="7898"/>
                    <a:pt x="8857" y="7875"/>
                    <a:pt x="8811" y="7852"/>
                  </a:cubicBezTo>
                  <a:lnTo>
                    <a:pt x="8766" y="7829"/>
                  </a:lnTo>
                  <a:cubicBezTo>
                    <a:pt x="8697" y="7783"/>
                    <a:pt x="8629" y="7761"/>
                    <a:pt x="8583" y="7738"/>
                  </a:cubicBezTo>
                  <a:cubicBezTo>
                    <a:pt x="8537" y="7715"/>
                    <a:pt x="8469" y="7692"/>
                    <a:pt x="8423" y="7669"/>
                  </a:cubicBezTo>
                  <a:lnTo>
                    <a:pt x="8355" y="7646"/>
                  </a:lnTo>
                  <a:cubicBezTo>
                    <a:pt x="8286" y="7601"/>
                    <a:pt x="8218" y="7578"/>
                    <a:pt x="8149" y="7555"/>
                  </a:cubicBezTo>
                  <a:lnTo>
                    <a:pt x="8104" y="7532"/>
                  </a:lnTo>
                  <a:cubicBezTo>
                    <a:pt x="8035" y="7487"/>
                    <a:pt x="7944" y="7464"/>
                    <a:pt x="7876" y="7418"/>
                  </a:cubicBezTo>
                  <a:cubicBezTo>
                    <a:pt x="7830" y="7395"/>
                    <a:pt x="7784" y="7373"/>
                    <a:pt x="7761" y="7350"/>
                  </a:cubicBezTo>
                  <a:cubicBezTo>
                    <a:pt x="7693" y="7327"/>
                    <a:pt x="7670" y="7304"/>
                    <a:pt x="7624" y="7258"/>
                  </a:cubicBezTo>
                  <a:cubicBezTo>
                    <a:pt x="7579" y="7190"/>
                    <a:pt x="7556" y="7122"/>
                    <a:pt x="7579" y="7053"/>
                  </a:cubicBezTo>
                  <a:cubicBezTo>
                    <a:pt x="7579" y="7007"/>
                    <a:pt x="7602" y="6985"/>
                    <a:pt x="7647" y="6939"/>
                  </a:cubicBezTo>
                  <a:cubicBezTo>
                    <a:pt x="7647" y="6916"/>
                    <a:pt x="7670" y="6893"/>
                    <a:pt x="7670" y="6893"/>
                  </a:cubicBezTo>
                  <a:cubicBezTo>
                    <a:pt x="7670" y="6893"/>
                    <a:pt x="7693" y="6870"/>
                    <a:pt x="7693" y="6870"/>
                  </a:cubicBezTo>
                  <a:lnTo>
                    <a:pt x="7716" y="6825"/>
                  </a:lnTo>
                  <a:lnTo>
                    <a:pt x="7716" y="6802"/>
                  </a:lnTo>
                  <a:lnTo>
                    <a:pt x="7739" y="6756"/>
                  </a:lnTo>
                  <a:lnTo>
                    <a:pt x="7761" y="6733"/>
                  </a:lnTo>
                  <a:lnTo>
                    <a:pt x="7784" y="6711"/>
                  </a:lnTo>
                  <a:lnTo>
                    <a:pt x="7830" y="6597"/>
                  </a:lnTo>
                  <a:cubicBezTo>
                    <a:pt x="7876" y="6505"/>
                    <a:pt x="7898" y="6437"/>
                    <a:pt x="7944" y="6368"/>
                  </a:cubicBezTo>
                  <a:cubicBezTo>
                    <a:pt x="8012" y="6254"/>
                    <a:pt x="8058" y="6140"/>
                    <a:pt x="8104" y="6026"/>
                  </a:cubicBezTo>
                  <a:lnTo>
                    <a:pt x="8149" y="5935"/>
                  </a:lnTo>
                  <a:lnTo>
                    <a:pt x="8172" y="5889"/>
                  </a:lnTo>
                  <a:cubicBezTo>
                    <a:pt x="8218" y="5843"/>
                    <a:pt x="8241" y="5775"/>
                    <a:pt x="8264" y="5706"/>
                  </a:cubicBezTo>
                  <a:lnTo>
                    <a:pt x="8378" y="5478"/>
                  </a:lnTo>
                  <a:lnTo>
                    <a:pt x="8446" y="5364"/>
                  </a:lnTo>
                  <a:lnTo>
                    <a:pt x="8446" y="5341"/>
                  </a:lnTo>
                  <a:lnTo>
                    <a:pt x="8469" y="5318"/>
                  </a:lnTo>
                  <a:cubicBezTo>
                    <a:pt x="8537" y="5181"/>
                    <a:pt x="8606" y="5044"/>
                    <a:pt x="8674" y="4907"/>
                  </a:cubicBezTo>
                  <a:lnTo>
                    <a:pt x="8711" y="4816"/>
                  </a:lnTo>
                  <a:lnTo>
                    <a:pt x="8697" y="4816"/>
                  </a:lnTo>
                  <a:lnTo>
                    <a:pt x="8766" y="4679"/>
                  </a:lnTo>
                  <a:lnTo>
                    <a:pt x="8789" y="4611"/>
                  </a:lnTo>
                  <a:cubicBezTo>
                    <a:pt x="8834" y="4542"/>
                    <a:pt x="8857" y="4474"/>
                    <a:pt x="8903" y="4428"/>
                  </a:cubicBezTo>
                  <a:cubicBezTo>
                    <a:pt x="8971" y="4291"/>
                    <a:pt x="9017" y="4154"/>
                    <a:pt x="9108" y="4017"/>
                  </a:cubicBezTo>
                  <a:lnTo>
                    <a:pt x="9177" y="3880"/>
                  </a:lnTo>
                  <a:lnTo>
                    <a:pt x="9177" y="3858"/>
                  </a:lnTo>
                  <a:lnTo>
                    <a:pt x="9222" y="3789"/>
                  </a:lnTo>
                  <a:cubicBezTo>
                    <a:pt x="9245" y="3743"/>
                    <a:pt x="9268" y="3675"/>
                    <a:pt x="9314" y="3629"/>
                  </a:cubicBezTo>
                  <a:cubicBezTo>
                    <a:pt x="9382" y="3492"/>
                    <a:pt x="9428" y="3378"/>
                    <a:pt x="9496" y="3264"/>
                  </a:cubicBezTo>
                  <a:lnTo>
                    <a:pt x="9587" y="3081"/>
                  </a:lnTo>
                  <a:cubicBezTo>
                    <a:pt x="9610" y="3036"/>
                    <a:pt x="9633" y="2990"/>
                    <a:pt x="9656" y="2944"/>
                  </a:cubicBezTo>
                  <a:lnTo>
                    <a:pt x="9656" y="2922"/>
                  </a:lnTo>
                  <a:lnTo>
                    <a:pt x="9656" y="2899"/>
                  </a:lnTo>
                  <a:cubicBezTo>
                    <a:pt x="9679" y="2876"/>
                    <a:pt x="9679" y="2853"/>
                    <a:pt x="9702" y="2853"/>
                  </a:cubicBezTo>
                  <a:cubicBezTo>
                    <a:pt x="9702" y="2830"/>
                    <a:pt x="9702" y="2830"/>
                    <a:pt x="9724" y="2830"/>
                  </a:cubicBezTo>
                  <a:cubicBezTo>
                    <a:pt x="9724" y="2785"/>
                    <a:pt x="9770" y="2785"/>
                    <a:pt x="9793" y="2785"/>
                  </a:cubicBezTo>
                  <a:close/>
                  <a:moveTo>
                    <a:pt x="9656" y="0"/>
                  </a:moveTo>
                  <a:cubicBezTo>
                    <a:pt x="9587" y="0"/>
                    <a:pt x="9519" y="0"/>
                    <a:pt x="9473" y="23"/>
                  </a:cubicBezTo>
                  <a:cubicBezTo>
                    <a:pt x="9450" y="46"/>
                    <a:pt x="9428" y="46"/>
                    <a:pt x="9428" y="46"/>
                  </a:cubicBezTo>
                  <a:cubicBezTo>
                    <a:pt x="9405" y="69"/>
                    <a:pt x="9382" y="91"/>
                    <a:pt x="9359" y="91"/>
                  </a:cubicBezTo>
                  <a:lnTo>
                    <a:pt x="9359" y="114"/>
                  </a:lnTo>
                  <a:cubicBezTo>
                    <a:pt x="9336" y="137"/>
                    <a:pt x="9314" y="160"/>
                    <a:pt x="9291" y="183"/>
                  </a:cubicBezTo>
                  <a:cubicBezTo>
                    <a:pt x="9268" y="228"/>
                    <a:pt x="9245" y="251"/>
                    <a:pt x="9222" y="297"/>
                  </a:cubicBezTo>
                  <a:cubicBezTo>
                    <a:pt x="9177" y="365"/>
                    <a:pt x="9131" y="457"/>
                    <a:pt x="9085" y="525"/>
                  </a:cubicBezTo>
                  <a:cubicBezTo>
                    <a:pt x="9062" y="571"/>
                    <a:pt x="9040" y="616"/>
                    <a:pt x="9017" y="662"/>
                  </a:cubicBezTo>
                  <a:cubicBezTo>
                    <a:pt x="8971" y="753"/>
                    <a:pt x="8903" y="867"/>
                    <a:pt x="8834" y="982"/>
                  </a:cubicBezTo>
                  <a:lnTo>
                    <a:pt x="8811" y="1004"/>
                  </a:lnTo>
                  <a:lnTo>
                    <a:pt x="8789" y="1050"/>
                  </a:lnTo>
                  <a:lnTo>
                    <a:pt x="8766" y="1096"/>
                  </a:lnTo>
                  <a:cubicBezTo>
                    <a:pt x="8743" y="1141"/>
                    <a:pt x="8697" y="1187"/>
                    <a:pt x="8674" y="1233"/>
                  </a:cubicBezTo>
                  <a:cubicBezTo>
                    <a:pt x="8652" y="1278"/>
                    <a:pt x="8606" y="1324"/>
                    <a:pt x="8583" y="1370"/>
                  </a:cubicBezTo>
                  <a:cubicBezTo>
                    <a:pt x="8537" y="1438"/>
                    <a:pt x="8515" y="1484"/>
                    <a:pt x="8469" y="1552"/>
                  </a:cubicBezTo>
                  <a:cubicBezTo>
                    <a:pt x="8469" y="1575"/>
                    <a:pt x="8446" y="1598"/>
                    <a:pt x="8446" y="1621"/>
                  </a:cubicBezTo>
                  <a:cubicBezTo>
                    <a:pt x="8423" y="1643"/>
                    <a:pt x="8423" y="1666"/>
                    <a:pt x="8423" y="1689"/>
                  </a:cubicBezTo>
                  <a:cubicBezTo>
                    <a:pt x="8423" y="1712"/>
                    <a:pt x="8423" y="1735"/>
                    <a:pt x="8423" y="1758"/>
                  </a:cubicBezTo>
                  <a:lnTo>
                    <a:pt x="8401" y="1780"/>
                  </a:lnTo>
                  <a:cubicBezTo>
                    <a:pt x="8355" y="1849"/>
                    <a:pt x="8332" y="1895"/>
                    <a:pt x="8286" y="1963"/>
                  </a:cubicBezTo>
                  <a:cubicBezTo>
                    <a:pt x="8286" y="1986"/>
                    <a:pt x="8264" y="2009"/>
                    <a:pt x="8241" y="2031"/>
                  </a:cubicBezTo>
                  <a:cubicBezTo>
                    <a:pt x="8218" y="2077"/>
                    <a:pt x="8195" y="2123"/>
                    <a:pt x="8172" y="2168"/>
                  </a:cubicBezTo>
                  <a:cubicBezTo>
                    <a:pt x="8127" y="2237"/>
                    <a:pt x="8081" y="2305"/>
                    <a:pt x="8035" y="2374"/>
                  </a:cubicBezTo>
                  <a:cubicBezTo>
                    <a:pt x="7990" y="2465"/>
                    <a:pt x="7921" y="2556"/>
                    <a:pt x="7853" y="2648"/>
                  </a:cubicBezTo>
                  <a:lnTo>
                    <a:pt x="7784" y="2808"/>
                  </a:lnTo>
                  <a:cubicBezTo>
                    <a:pt x="7693" y="2922"/>
                    <a:pt x="7624" y="3059"/>
                    <a:pt x="7533" y="3196"/>
                  </a:cubicBezTo>
                  <a:lnTo>
                    <a:pt x="7510" y="3218"/>
                  </a:lnTo>
                  <a:lnTo>
                    <a:pt x="7442" y="3333"/>
                  </a:lnTo>
                  <a:cubicBezTo>
                    <a:pt x="7396" y="3447"/>
                    <a:pt x="7328" y="3538"/>
                    <a:pt x="7259" y="3652"/>
                  </a:cubicBezTo>
                  <a:cubicBezTo>
                    <a:pt x="7236" y="3721"/>
                    <a:pt x="7191" y="3789"/>
                    <a:pt x="7145" y="3880"/>
                  </a:cubicBezTo>
                  <a:lnTo>
                    <a:pt x="7054" y="4063"/>
                  </a:lnTo>
                  <a:cubicBezTo>
                    <a:pt x="6985" y="4200"/>
                    <a:pt x="6894" y="4360"/>
                    <a:pt x="6826" y="4497"/>
                  </a:cubicBezTo>
                  <a:cubicBezTo>
                    <a:pt x="6803" y="4542"/>
                    <a:pt x="6780" y="4588"/>
                    <a:pt x="6757" y="4634"/>
                  </a:cubicBezTo>
                  <a:cubicBezTo>
                    <a:pt x="6734" y="4656"/>
                    <a:pt x="6711" y="4702"/>
                    <a:pt x="6689" y="4725"/>
                  </a:cubicBezTo>
                  <a:lnTo>
                    <a:pt x="6689" y="4748"/>
                  </a:lnTo>
                  <a:cubicBezTo>
                    <a:pt x="6643" y="4816"/>
                    <a:pt x="6620" y="4907"/>
                    <a:pt x="6574" y="4976"/>
                  </a:cubicBezTo>
                  <a:cubicBezTo>
                    <a:pt x="6529" y="5044"/>
                    <a:pt x="6506" y="5090"/>
                    <a:pt x="6460" y="5159"/>
                  </a:cubicBezTo>
                  <a:lnTo>
                    <a:pt x="6438" y="5227"/>
                  </a:lnTo>
                  <a:cubicBezTo>
                    <a:pt x="6392" y="5273"/>
                    <a:pt x="6369" y="5318"/>
                    <a:pt x="6346" y="5387"/>
                  </a:cubicBezTo>
                  <a:lnTo>
                    <a:pt x="6323" y="5432"/>
                  </a:lnTo>
                  <a:cubicBezTo>
                    <a:pt x="6278" y="5501"/>
                    <a:pt x="6232" y="5569"/>
                    <a:pt x="6186" y="5661"/>
                  </a:cubicBezTo>
                  <a:lnTo>
                    <a:pt x="6164" y="5706"/>
                  </a:lnTo>
                  <a:cubicBezTo>
                    <a:pt x="6118" y="5775"/>
                    <a:pt x="6095" y="5820"/>
                    <a:pt x="6050" y="5889"/>
                  </a:cubicBezTo>
                  <a:cubicBezTo>
                    <a:pt x="5867" y="6163"/>
                    <a:pt x="5707" y="6460"/>
                    <a:pt x="5525" y="6756"/>
                  </a:cubicBezTo>
                  <a:lnTo>
                    <a:pt x="5502" y="6825"/>
                  </a:lnTo>
                  <a:lnTo>
                    <a:pt x="5228" y="7281"/>
                  </a:lnTo>
                  <a:cubicBezTo>
                    <a:pt x="5182" y="7350"/>
                    <a:pt x="5137" y="7418"/>
                    <a:pt x="5091" y="7510"/>
                  </a:cubicBezTo>
                  <a:cubicBezTo>
                    <a:pt x="5068" y="7555"/>
                    <a:pt x="5022" y="7624"/>
                    <a:pt x="5000" y="7692"/>
                  </a:cubicBezTo>
                  <a:lnTo>
                    <a:pt x="4977" y="7738"/>
                  </a:lnTo>
                  <a:cubicBezTo>
                    <a:pt x="4931" y="7829"/>
                    <a:pt x="4885" y="7898"/>
                    <a:pt x="4817" y="7989"/>
                  </a:cubicBezTo>
                  <a:cubicBezTo>
                    <a:pt x="4794" y="8057"/>
                    <a:pt x="4748" y="8126"/>
                    <a:pt x="4703" y="8194"/>
                  </a:cubicBezTo>
                  <a:lnTo>
                    <a:pt x="4657" y="8286"/>
                  </a:lnTo>
                  <a:cubicBezTo>
                    <a:pt x="4634" y="8331"/>
                    <a:pt x="4612" y="8377"/>
                    <a:pt x="4589" y="8423"/>
                  </a:cubicBezTo>
                  <a:cubicBezTo>
                    <a:pt x="4543" y="8491"/>
                    <a:pt x="4520" y="8537"/>
                    <a:pt x="4497" y="8582"/>
                  </a:cubicBezTo>
                  <a:lnTo>
                    <a:pt x="4452" y="8651"/>
                  </a:lnTo>
                  <a:cubicBezTo>
                    <a:pt x="4429" y="8696"/>
                    <a:pt x="4406" y="8742"/>
                    <a:pt x="4383" y="8788"/>
                  </a:cubicBezTo>
                  <a:lnTo>
                    <a:pt x="4338" y="8856"/>
                  </a:lnTo>
                  <a:cubicBezTo>
                    <a:pt x="4315" y="8925"/>
                    <a:pt x="4269" y="8993"/>
                    <a:pt x="4223" y="9062"/>
                  </a:cubicBezTo>
                  <a:lnTo>
                    <a:pt x="4201" y="9107"/>
                  </a:lnTo>
                  <a:cubicBezTo>
                    <a:pt x="4155" y="9199"/>
                    <a:pt x="4109" y="9290"/>
                    <a:pt x="4064" y="9381"/>
                  </a:cubicBezTo>
                  <a:cubicBezTo>
                    <a:pt x="4018" y="9450"/>
                    <a:pt x="3995" y="9518"/>
                    <a:pt x="3950" y="9564"/>
                  </a:cubicBezTo>
                  <a:cubicBezTo>
                    <a:pt x="3858" y="9724"/>
                    <a:pt x="3790" y="9883"/>
                    <a:pt x="3699" y="10043"/>
                  </a:cubicBezTo>
                  <a:lnTo>
                    <a:pt x="3607" y="10226"/>
                  </a:lnTo>
                  <a:cubicBezTo>
                    <a:pt x="3562" y="10317"/>
                    <a:pt x="3516" y="10431"/>
                    <a:pt x="3447" y="10522"/>
                  </a:cubicBezTo>
                  <a:cubicBezTo>
                    <a:pt x="3356" y="10682"/>
                    <a:pt x="3288" y="10865"/>
                    <a:pt x="3196" y="11047"/>
                  </a:cubicBezTo>
                  <a:cubicBezTo>
                    <a:pt x="3128" y="11184"/>
                    <a:pt x="3037" y="11321"/>
                    <a:pt x="2968" y="11481"/>
                  </a:cubicBezTo>
                  <a:cubicBezTo>
                    <a:pt x="2922" y="11550"/>
                    <a:pt x="2877" y="11641"/>
                    <a:pt x="2831" y="11732"/>
                  </a:cubicBezTo>
                  <a:cubicBezTo>
                    <a:pt x="2785" y="11801"/>
                    <a:pt x="2740" y="11869"/>
                    <a:pt x="2717" y="11938"/>
                  </a:cubicBezTo>
                  <a:cubicBezTo>
                    <a:pt x="2626" y="12075"/>
                    <a:pt x="2557" y="12234"/>
                    <a:pt x="2466" y="12371"/>
                  </a:cubicBezTo>
                  <a:lnTo>
                    <a:pt x="2443" y="12394"/>
                  </a:lnTo>
                  <a:cubicBezTo>
                    <a:pt x="2329" y="12600"/>
                    <a:pt x="2215" y="12782"/>
                    <a:pt x="2101" y="12988"/>
                  </a:cubicBezTo>
                  <a:lnTo>
                    <a:pt x="1941" y="13284"/>
                  </a:lnTo>
                  <a:lnTo>
                    <a:pt x="1850" y="13421"/>
                  </a:lnTo>
                  <a:lnTo>
                    <a:pt x="1667" y="13764"/>
                  </a:lnTo>
                  <a:cubicBezTo>
                    <a:pt x="1621" y="13832"/>
                    <a:pt x="1576" y="13923"/>
                    <a:pt x="1530" y="13992"/>
                  </a:cubicBezTo>
                  <a:cubicBezTo>
                    <a:pt x="1507" y="14038"/>
                    <a:pt x="1484" y="14083"/>
                    <a:pt x="1462" y="14129"/>
                  </a:cubicBezTo>
                  <a:cubicBezTo>
                    <a:pt x="1439" y="14152"/>
                    <a:pt x="1416" y="14175"/>
                    <a:pt x="1416" y="14197"/>
                  </a:cubicBezTo>
                  <a:cubicBezTo>
                    <a:pt x="1279" y="14426"/>
                    <a:pt x="1165" y="14631"/>
                    <a:pt x="1028" y="14859"/>
                  </a:cubicBezTo>
                  <a:lnTo>
                    <a:pt x="891" y="15110"/>
                  </a:lnTo>
                  <a:lnTo>
                    <a:pt x="640" y="15544"/>
                  </a:lnTo>
                  <a:lnTo>
                    <a:pt x="389" y="15978"/>
                  </a:lnTo>
                  <a:cubicBezTo>
                    <a:pt x="343" y="16023"/>
                    <a:pt x="320" y="16092"/>
                    <a:pt x="275" y="16137"/>
                  </a:cubicBezTo>
                  <a:lnTo>
                    <a:pt x="275" y="16160"/>
                  </a:lnTo>
                  <a:cubicBezTo>
                    <a:pt x="252" y="16183"/>
                    <a:pt x="252" y="16229"/>
                    <a:pt x="229" y="16252"/>
                  </a:cubicBezTo>
                  <a:cubicBezTo>
                    <a:pt x="206" y="16274"/>
                    <a:pt x="183" y="16274"/>
                    <a:pt x="183" y="16297"/>
                  </a:cubicBezTo>
                  <a:lnTo>
                    <a:pt x="161" y="16320"/>
                  </a:lnTo>
                  <a:cubicBezTo>
                    <a:pt x="138" y="16366"/>
                    <a:pt x="92" y="16411"/>
                    <a:pt x="69" y="16457"/>
                  </a:cubicBezTo>
                  <a:cubicBezTo>
                    <a:pt x="46" y="16503"/>
                    <a:pt x="24" y="16548"/>
                    <a:pt x="1" y="16617"/>
                  </a:cubicBezTo>
                  <a:cubicBezTo>
                    <a:pt x="1" y="16685"/>
                    <a:pt x="1" y="16754"/>
                    <a:pt x="46" y="16822"/>
                  </a:cubicBezTo>
                  <a:cubicBezTo>
                    <a:pt x="69" y="16845"/>
                    <a:pt x="92" y="16868"/>
                    <a:pt x="115" y="16914"/>
                  </a:cubicBezTo>
                  <a:lnTo>
                    <a:pt x="161" y="16936"/>
                  </a:lnTo>
                  <a:cubicBezTo>
                    <a:pt x="183" y="16959"/>
                    <a:pt x="206" y="16982"/>
                    <a:pt x="229" y="17005"/>
                  </a:cubicBezTo>
                  <a:cubicBezTo>
                    <a:pt x="320" y="17096"/>
                    <a:pt x="412" y="17165"/>
                    <a:pt x="503" y="17233"/>
                  </a:cubicBezTo>
                  <a:lnTo>
                    <a:pt x="594" y="17324"/>
                  </a:lnTo>
                  <a:cubicBezTo>
                    <a:pt x="617" y="17347"/>
                    <a:pt x="663" y="17370"/>
                    <a:pt x="686" y="17393"/>
                  </a:cubicBezTo>
                  <a:cubicBezTo>
                    <a:pt x="708" y="17370"/>
                    <a:pt x="754" y="17347"/>
                    <a:pt x="777" y="17347"/>
                  </a:cubicBezTo>
                  <a:cubicBezTo>
                    <a:pt x="800" y="17347"/>
                    <a:pt x="823" y="17370"/>
                    <a:pt x="845" y="17370"/>
                  </a:cubicBezTo>
                  <a:cubicBezTo>
                    <a:pt x="868" y="17416"/>
                    <a:pt x="891" y="17461"/>
                    <a:pt x="868" y="17484"/>
                  </a:cubicBezTo>
                  <a:cubicBezTo>
                    <a:pt x="937" y="17553"/>
                    <a:pt x="1005" y="17598"/>
                    <a:pt x="1074" y="17644"/>
                  </a:cubicBezTo>
                  <a:cubicBezTo>
                    <a:pt x="1165" y="17712"/>
                    <a:pt x="1233" y="17758"/>
                    <a:pt x="1325" y="17804"/>
                  </a:cubicBezTo>
                  <a:lnTo>
                    <a:pt x="1370" y="17827"/>
                  </a:lnTo>
                  <a:cubicBezTo>
                    <a:pt x="1416" y="17872"/>
                    <a:pt x="1484" y="17918"/>
                    <a:pt x="1530" y="17941"/>
                  </a:cubicBezTo>
                  <a:lnTo>
                    <a:pt x="1553" y="17964"/>
                  </a:lnTo>
                  <a:lnTo>
                    <a:pt x="1576" y="17964"/>
                  </a:lnTo>
                  <a:cubicBezTo>
                    <a:pt x="1644" y="18009"/>
                    <a:pt x="1713" y="18032"/>
                    <a:pt x="1758" y="18078"/>
                  </a:cubicBezTo>
                  <a:lnTo>
                    <a:pt x="1850" y="18146"/>
                  </a:lnTo>
                  <a:lnTo>
                    <a:pt x="1964" y="18215"/>
                  </a:lnTo>
                  <a:cubicBezTo>
                    <a:pt x="2032" y="18237"/>
                    <a:pt x="2078" y="18260"/>
                    <a:pt x="2124" y="18306"/>
                  </a:cubicBezTo>
                  <a:lnTo>
                    <a:pt x="2192" y="18329"/>
                  </a:lnTo>
                  <a:cubicBezTo>
                    <a:pt x="2443" y="18488"/>
                    <a:pt x="2694" y="18648"/>
                    <a:pt x="2945" y="18808"/>
                  </a:cubicBezTo>
                  <a:lnTo>
                    <a:pt x="2991" y="18831"/>
                  </a:lnTo>
                  <a:lnTo>
                    <a:pt x="3059" y="18899"/>
                  </a:lnTo>
                  <a:lnTo>
                    <a:pt x="3082" y="18899"/>
                  </a:lnTo>
                  <a:lnTo>
                    <a:pt x="3105" y="18922"/>
                  </a:lnTo>
                  <a:lnTo>
                    <a:pt x="3151" y="18945"/>
                  </a:lnTo>
                  <a:cubicBezTo>
                    <a:pt x="3242" y="18991"/>
                    <a:pt x="3333" y="19059"/>
                    <a:pt x="3425" y="19105"/>
                  </a:cubicBezTo>
                  <a:lnTo>
                    <a:pt x="3470" y="19128"/>
                  </a:lnTo>
                  <a:lnTo>
                    <a:pt x="3516" y="19150"/>
                  </a:lnTo>
                  <a:lnTo>
                    <a:pt x="3539" y="19150"/>
                  </a:lnTo>
                  <a:cubicBezTo>
                    <a:pt x="3607" y="19196"/>
                    <a:pt x="3676" y="19242"/>
                    <a:pt x="3744" y="19287"/>
                  </a:cubicBezTo>
                  <a:lnTo>
                    <a:pt x="3881" y="19356"/>
                  </a:lnTo>
                  <a:cubicBezTo>
                    <a:pt x="3972" y="19424"/>
                    <a:pt x="4064" y="19470"/>
                    <a:pt x="4155" y="19516"/>
                  </a:cubicBezTo>
                  <a:cubicBezTo>
                    <a:pt x="4246" y="19584"/>
                    <a:pt x="4338" y="19630"/>
                    <a:pt x="4429" y="19675"/>
                  </a:cubicBezTo>
                  <a:cubicBezTo>
                    <a:pt x="4497" y="19721"/>
                    <a:pt x="4543" y="19744"/>
                    <a:pt x="4589" y="19767"/>
                  </a:cubicBezTo>
                  <a:cubicBezTo>
                    <a:pt x="4657" y="19790"/>
                    <a:pt x="4703" y="19835"/>
                    <a:pt x="4748" y="19858"/>
                  </a:cubicBezTo>
                  <a:lnTo>
                    <a:pt x="4817" y="19881"/>
                  </a:lnTo>
                  <a:cubicBezTo>
                    <a:pt x="4863" y="19926"/>
                    <a:pt x="4908" y="19949"/>
                    <a:pt x="4977" y="19972"/>
                  </a:cubicBezTo>
                  <a:lnTo>
                    <a:pt x="5022" y="20018"/>
                  </a:lnTo>
                  <a:cubicBezTo>
                    <a:pt x="5182" y="20109"/>
                    <a:pt x="5319" y="20178"/>
                    <a:pt x="5479" y="20269"/>
                  </a:cubicBezTo>
                  <a:cubicBezTo>
                    <a:pt x="5593" y="20315"/>
                    <a:pt x="5707" y="20383"/>
                    <a:pt x="5821" y="20451"/>
                  </a:cubicBezTo>
                  <a:lnTo>
                    <a:pt x="5913" y="20497"/>
                  </a:lnTo>
                  <a:cubicBezTo>
                    <a:pt x="6004" y="20520"/>
                    <a:pt x="6095" y="20566"/>
                    <a:pt x="6164" y="20611"/>
                  </a:cubicBezTo>
                  <a:cubicBezTo>
                    <a:pt x="6232" y="20634"/>
                    <a:pt x="6301" y="20680"/>
                    <a:pt x="6369" y="20703"/>
                  </a:cubicBezTo>
                  <a:lnTo>
                    <a:pt x="6506" y="20771"/>
                  </a:lnTo>
                  <a:lnTo>
                    <a:pt x="6597" y="20817"/>
                  </a:lnTo>
                  <a:cubicBezTo>
                    <a:pt x="6643" y="20839"/>
                    <a:pt x="6711" y="20862"/>
                    <a:pt x="6757" y="20908"/>
                  </a:cubicBezTo>
                  <a:lnTo>
                    <a:pt x="6826" y="20931"/>
                  </a:lnTo>
                  <a:cubicBezTo>
                    <a:pt x="6894" y="20976"/>
                    <a:pt x="6985" y="21022"/>
                    <a:pt x="7077" y="21068"/>
                  </a:cubicBezTo>
                  <a:cubicBezTo>
                    <a:pt x="7145" y="21091"/>
                    <a:pt x="7191" y="21113"/>
                    <a:pt x="7259" y="21136"/>
                  </a:cubicBezTo>
                  <a:cubicBezTo>
                    <a:pt x="7328" y="21182"/>
                    <a:pt x="7419" y="21228"/>
                    <a:pt x="7488" y="21250"/>
                  </a:cubicBezTo>
                  <a:lnTo>
                    <a:pt x="7533" y="21273"/>
                  </a:lnTo>
                  <a:cubicBezTo>
                    <a:pt x="7602" y="21296"/>
                    <a:pt x="7670" y="21342"/>
                    <a:pt x="7739" y="21364"/>
                  </a:cubicBezTo>
                  <a:cubicBezTo>
                    <a:pt x="7807" y="21410"/>
                    <a:pt x="7898" y="21456"/>
                    <a:pt x="7967" y="21479"/>
                  </a:cubicBezTo>
                  <a:cubicBezTo>
                    <a:pt x="7990" y="21501"/>
                    <a:pt x="7990" y="21501"/>
                    <a:pt x="8012" y="21501"/>
                  </a:cubicBezTo>
                  <a:lnTo>
                    <a:pt x="8081" y="21547"/>
                  </a:lnTo>
                  <a:cubicBezTo>
                    <a:pt x="8172" y="21593"/>
                    <a:pt x="8264" y="21638"/>
                    <a:pt x="8378" y="21661"/>
                  </a:cubicBezTo>
                  <a:cubicBezTo>
                    <a:pt x="8446" y="21707"/>
                    <a:pt x="8537" y="21730"/>
                    <a:pt x="8606" y="21775"/>
                  </a:cubicBezTo>
                  <a:cubicBezTo>
                    <a:pt x="8697" y="21798"/>
                    <a:pt x="8766" y="21844"/>
                    <a:pt x="8834" y="21867"/>
                  </a:cubicBezTo>
                  <a:lnTo>
                    <a:pt x="8971" y="21912"/>
                  </a:lnTo>
                  <a:cubicBezTo>
                    <a:pt x="9085" y="21958"/>
                    <a:pt x="9199" y="22026"/>
                    <a:pt x="9314" y="22072"/>
                  </a:cubicBezTo>
                  <a:lnTo>
                    <a:pt x="9450" y="22118"/>
                  </a:lnTo>
                  <a:cubicBezTo>
                    <a:pt x="9542" y="22163"/>
                    <a:pt x="9656" y="22232"/>
                    <a:pt x="9770" y="22277"/>
                  </a:cubicBezTo>
                  <a:cubicBezTo>
                    <a:pt x="9930" y="22323"/>
                    <a:pt x="10090" y="22392"/>
                    <a:pt x="10249" y="22437"/>
                  </a:cubicBezTo>
                  <a:cubicBezTo>
                    <a:pt x="10341" y="22483"/>
                    <a:pt x="10432" y="22506"/>
                    <a:pt x="10523" y="22529"/>
                  </a:cubicBezTo>
                  <a:cubicBezTo>
                    <a:pt x="10592" y="22551"/>
                    <a:pt x="10637" y="22574"/>
                    <a:pt x="10706" y="22597"/>
                  </a:cubicBezTo>
                  <a:cubicBezTo>
                    <a:pt x="10774" y="22620"/>
                    <a:pt x="10843" y="22643"/>
                    <a:pt x="10911" y="22666"/>
                  </a:cubicBezTo>
                  <a:lnTo>
                    <a:pt x="10980" y="22711"/>
                  </a:lnTo>
                  <a:cubicBezTo>
                    <a:pt x="11094" y="22734"/>
                    <a:pt x="11208" y="22780"/>
                    <a:pt x="11322" y="22802"/>
                  </a:cubicBezTo>
                  <a:cubicBezTo>
                    <a:pt x="11482" y="22848"/>
                    <a:pt x="11642" y="22894"/>
                    <a:pt x="11801" y="22939"/>
                  </a:cubicBezTo>
                  <a:cubicBezTo>
                    <a:pt x="11893" y="22962"/>
                    <a:pt x="11961" y="22985"/>
                    <a:pt x="12053" y="23008"/>
                  </a:cubicBezTo>
                  <a:lnTo>
                    <a:pt x="12190" y="23031"/>
                  </a:lnTo>
                  <a:cubicBezTo>
                    <a:pt x="12304" y="23031"/>
                    <a:pt x="12441" y="23054"/>
                    <a:pt x="12555" y="23076"/>
                  </a:cubicBezTo>
                  <a:cubicBezTo>
                    <a:pt x="12715" y="23099"/>
                    <a:pt x="12851" y="23099"/>
                    <a:pt x="12988" y="23122"/>
                  </a:cubicBezTo>
                  <a:lnTo>
                    <a:pt x="13536" y="23122"/>
                  </a:lnTo>
                  <a:cubicBezTo>
                    <a:pt x="13559" y="23099"/>
                    <a:pt x="13605" y="23099"/>
                    <a:pt x="13628" y="23076"/>
                  </a:cubicBezTo>
                  <a:cubicBezTo>
                    <a:pt x="13650" y="23054"/>
                    <a:pt x="13673" y="23031"/>
                    <a:pt x="13673" y="23008"/>
                  </a:cubicBezTo>
                  <a:cubicBezTo>
                    <a:pt x="13696" y="22962"/>
                    <a:pt x="13696" y="22939"/>
                    <a:pt x="13696" y="22894"/>
                  </a:cubicBezTo>
                  <a:cubicBezTo>
                    <a:pt x="13742" y="22825"/>
                    <a:pt x="13787" y="22757"/>
                    <a:pt x="13833" y="22688"/>
                  </a:cubicBezTo>
                  <a:cubicBezTo>
                    <a:pt x="13879" y="22620"/>
                    <a:pt x="13924" y="22551"/>
                    <a:pt x="13970" y="22483"/>
                  </a:cubicBezTo>
                  <a:cubicBezTo>
                    <a:pt x="14038" y="22369"/>
                    <a:pt x="14107" y="22255"/>
                    <a:pt x="14198" y="22141"/>
                  </a:cubicBezTo>
                  <a:lnTo>
                    <a:pt x="14221" y="22095"/>
                  </a:lnTo>
                  <a:cubicBezTo>
                    <a:pt x="14289" y="21981"/>
                    <a:pt x="14335" y="21889"/>
                    <a:pt x="14404" y="21798"/>
                  </a:cubicBezTo>
                  <a:lnTo>
                    <a:pt x="14449" y="21707"/>
                  </a:lnTo>
                  <a:cubicBezTo>
                    <a:pt x="14495" y="21638"/>
                    <a:pt x="14518" y="21593"/>
                    <a:pt x="14563" y="21524"/>
                  </a:cubicBezTo>
                  <a:lnTo>
                    <a:pt x="14586" y="21501"/>
                  </a:lnTo>
                  <a:lnTo>
                    <a:pt x="14609" y="21456"/>
                  </a:lnTo>
                  <a:cubicBezTo>
                    <a:pt x="14632" y="21387"/>
                    <a:pt x="14677" y="21342"/>
                    <a:pt x="14700" y="21273"/>
                  </a:cubicBezTo>
                  <a:cubicBezTo>
                    <a:pt x="14746" y="21182"/>
                    <a:pt x="14792" y="21113"/>
                    <a:pt x="14814" y="21022"/>
                  </a:cubicBezTo>
                  <a:cubicBezTo>
                    <a:pt x="14906" y="20885"/>
                    <a:pt x="14974" y="20725"/>
                    <a:pt x="15043" y="20588"/>
                  </a:cubicBezTo>
                  <a:cubicBezTo>
                    <a:pt x="15111" y="20474"/>
                    <a:pt x="15157" y="20383"/>
                    <a:pt x="15248" y="20269"/>
                  </a:cubicBezTo>
                  <a:cubicBezTo>
                    <a:pt x="15271" y="20223"/>
                    <a:pt x="15294" y="20200"/>
                    <a:pt x="15317" y="20155"/>
                  </a:cubicBezTo>
                  <a:lnTo>
                    <a:pt x="15294" y="20155"/>
                  </a:lnTo>
                  <a:lnTo>
                    <a:pt x="15362" y="20063"/>
                  </a:lnTo>
                  <a:cubicBezTo>
                    <a:pt x="15385" y="20018"/>
                    <a:pt x="15408" y="19972"/>
                    <a:pt x="15454" y="19904"/>
                  </a:cubicBezTo>
                  <a:lnTo>
                    <a:pt x="15522" y="19812"/>
                  </a:lnTo>
                  <a:lnTo>
                    <a:pt x="15659" y="19561"/>
                  </a:lnTo>
                  <a:lnTo>
                    <a:pt x="15727" y="19447"/>
                  </a:lnTo>
                  <a:cubicBezTo>
                    <a:pt x="15750" y="19402"/>
                    <a:pt x="15796" y="19333"/>
                    <a:pt x="15819" y="19265"/>
                  </a:cubicBezTo>
                  <a:cubicBezTo>
                    <a:pt x="15864" y="19196"/>
                    <a:pt x="15887" y="19150"/>
                    <a:pt x="15910" y="19082"/>
                  </a:cubicBezTo>
                  <a:cubicBezTo>
                    <a:pt x="15956" y="19036"/>
                    <a:pt x="16001" y="18968"/>
                    <a:pt x="16024" y="18899"/>
                  </a:cubicBezTo>
                  <a:lnTo>
                    <a:pt x="16047" y="18854"/>
                  </a:lnTo>
                  <a:lnTo>
                    <a:pt x="16138" y="18717"/>
                  </a:lnTo>
                  <a:cubicBezTo>
                    <a:pt x="16161" y="18671"/>
                    <a:pt x="16207" y="18603"/>
                    <a:pt x="16252" y="18534"/>
                  </a:cubicBezTo>
                  <a:lnTo>
                    <a:pt x="16275" y="18443"/>
                  </a:lnTo>
                  <a:cubicBezTo>
                    <a:pt x="16298" y="18420"/>
                    <a:pt x="16321" y="18374"/>
                    <a:pt x="16344" y="18329"/>
                  </a:cubicBezTo>
                  <a:cubicBezTo>
                    <a:pt x="16389" y="18283"/>
                    <a:pt x="16412" y="18215"/>
                    <a:pt x="16435" y="18169"/>
                  </a:cubicBezTo>
                  <a:lnTo>
                    <a:pt x="16481" y="18078"/>
                  </a:lnTo>
                  <a:lnTo>
                    <a:pt x="16504" y="18055"/>
                  </a:lnTo>
                  <a:lnTo>
                    <a:pt x="16595" y="17895"/>
                  </a:lnTo>
                  <a:cubicBezTo>
                    <a:pt x="16618" y="17849"/>
                    <a:pt x="16640" y="17804"/>
                    <a:pt x="16663" y="17758"/>
                  </a:cubicBezTo>
                  <a:lnTo>
                    <a:pt x="16686" y="17712"/>
                  </a:lnTo>
                  <a:cubicBezTo>
                    <a:pt x="16732" y="17644"/>
                    <a:pt x="16800" y="17553"/>
                    <a:pt x="16846" y="17461"/>
                  </a:cubicBezTo>
                  <a:lnTo>
                    <a:pt x="16869" y="17370"/>
                  </a:lnTo>
                  <a:lnTo>
                    <a:pt x="16960" y="17233"/>
                  </a:lnTo>
                  <a:lnTo>
                    <a:pt x="16983" y="17187"/>
                  </a:lnTo>
                  <a:cubicBezTo>
                    <a:pt x="17006" y="17142"/>
                    <a:pt x="17051" y="17073"/>
                    <a:pt x="17074" y="17005"/>
                  </a:cubicBezTo>
                  <a:lnTo>
                    <a:pt x="17097" y="16959"/>
                  </a:lnTo>
                  <a:lnTo>
                    <a:pt x="17188" y="16799"/>
                  </a:lnTo>
                  <a:lnTo>
                    <a:pt x="17257" y="16662"/>
                  </a:lnTo>
                  <a:lnTo>
                    <a:pt x="17302" y="16594"/>
                  </a:lnTo>
                  <a:lnTo>
                    <a:pt x="17371" y="16480"/>
                  </a:lnTo>
                  <a:cubicBezTo>
                    <a:pt x="17417" y="16389"/>
                    <a:pt x="17462" y="16274"/>
                    <a:pt x="17531" y="16183"/>
                  </a:cubicBezTo>
                  <a:cubicBezTo>
                    <a:pt x="17599" y="16046"/>
                    <a:pt x="17690" y="15909"/>
                    <a:pt x="17759" y="15772"/>
                  </a:cubicBezTo>
                  <a:cubicBezTo>
                    <a:pt x="17805" y="15681"/>
                    <a:pt x="17873" y="15567"/>
                    <a:pt x="17941" y="15476"/>
                  </a:cubicBezTo>
                  <a:lnTo>
                    <a:pt x="17987" y="15384"/>
                  </a:lnTo>
                  <a:cubicBezTo>
                    <a:pt x="18033" y="15293"/>
                    <a:pt x="18078" y="15224"/>
                    <a:pt x="18124" y="15156"/>
                  </a:cubicBezTo>
                  <a:lnTo>
                    <a:pt x="18147" y="15133"/>
                  </a:lnTo>
                  <a:cubicBezTo>
                    <a:pt x="18170" y="15065"/>
                    <a:pt x="18193" y="15019"/>
                    <a:pt x="18238" y="14973"/>
                  </a:cubicBezTo>
                  <a:lnTo>
                    <a:pt x="18307" y="14836"/>
                  </a:lnTo>
                  <a:cubicBezTo>
                    <a:pt x="18352" y="14722"/>
                    <a:pt x="18421" y="14608"/>
                    <a:pt x="18489" y="14517"/>
                  </a:cubicBezTo>
                  <a:cubicBezTo>
                    <a:pt x="18535" y="14426"/>
                    <a:pt x="18581" y="14357"/>
                    <a:pt x="18626" y="14266"/>
                  </a:cubicBezTo>
                  <a:lnTo>
                    <a:pt x="18649" y="14220"/>
                  </a:lnTo>
                  <a:cubicBezTo>
                    <a:pt x="18672" y="14175"/>
                    <a:pt x="18718" y="14129"/>
                    <a:pt x="18740" y="14083"/>
                  </a:cubicBezTo>
                  <a:lnTo>
                    <a:pt x="18877" y="13832"/>
                  </a:lnTo>
                  <a:lnTo>
                    <a:pt x="18900" y="13786"/>
                  </a:lnTo>
                  <a:cubicBezTo>
                    <a:pt x="18991" y="13650"/>
                    <a:pt x="19083" y="13467"/>
                    <a:pt x="19174" y="13330"/>
                  </a:cubicBezTo>
                  <a:cubicBezTo>
                    <a:pt x="19193" y="13293"/>
                    <a:pt x="19212" y="13270"/>
                    <a:pt x="19230" y="13239"/>
                  </a:cubicBezTo>
                  <a:lnTo>
                    <a:pt x="19230" y="13239"/>
                  </a:lnTo>
                  <a:cubicBezTo>
                    <a:pt x="19243" y="13238"/>
                    <a:pt x="19243" y="13234"/>
                    <a:pt x="19243" y="13216"/>
                  </a:cubicBezTo>
                  <a:lnTo>
                    <a:pt x="19243" y="13216"/>
                  </a:lnTo>
                  <a:cubicBezTo>
                    <a:pt x="19243" y="13216"/>
                    <a:pt x="19243" y="13216"/>
                    <a:pt x="19243" y="13216"/>
                  </a:cubicBezTo>
                  <a:lnTo>
                    <a:pt x="19243" y="13216"/>
                  </a:lnTo>
                  <a:lnTo>
                    <a:pt x="19220" y="13239"/>
                  </a:lnTo>
                  <a:cubicBezTo>
                    <a:pt x="19243" y="13193"/>
                    <a:pt x="19265" y="13170"/>
                    <a:pt x="19288" y="13125"/>
                  </a:cubicBezTo>
                  <a:lnTo>
                    <a:pt x="19311" y="13102"/>
                  </a:lnTo>
                  <a:lnTo>
                    <a:pt x="19334" y="13056"/>
                  </a:lnTo>
                  <a:lnTo>
                    <a:pt x="19357" y="13010"/>
                  </a:lnTo>
                  <a:cubicBezTo>
                    <a:pt x="19402" y="12965"/>
                    <a:pt x="19425" y="12919"/>
                    <a:pt x="19448" y="12873"/>
                  </a:cubicBezTo>
                  <a:lnTo>
                    <a:pt x="19516" y="12759"/>
                  </a:lnTo>
                  <a:lnTo>
                    <a:pt x="19539" y="12714"/>
                  </a:lnTo>
                  <a:lnTo>
                    <a:pt x="19562" y="12668"/>
                  </a:lnTo>
                  <a:lnTo>
                    <a:pt x="19585" y="12668"/>
                  </a:lnTo>
                  <a:lnTo>
                    <a:pt x="19631" y="12577"/>
                  </a:lnTo>
                  <a:cubicBezTo>
                    <a:pt x="19653" y="12531"/>
                    <a:pt x="19699" y="12463"/>
                    <a:pt x="19722" y="12417"/>
                  </a:cubicBezTo>
                  <a:lnTo>
                    <a:pt x="19745" y="12371"/>
                  </a:lnTo>
                  <a:cubicBezTo>
                    <a:pt x="19768" y="12349"/>
                    <a:pt x="19790" y="12303"/>
                    <a:pt x="19813" y="12257"/>
                  </a:cubicBezTo>
                  <a:lnTo>
                    <a:pt x="19882" y="12166"/>
                  </a:lnTo>
                  <a:cubicBezTo>
                    <a:pt x="19950" y="12006"/>
                    <a:pt x="20041" y="11869"/>
                    <a:pt x="20133" y="11709"/>
                  </a:cubicBezTo>
                  <a:lnTo>
                    <a:pt x="20178" y="11641"/>
                  </a:lnTo>
                  <a:cubicBezTo>
                    <a:pt x="20201" y="11595"/>
                    <a:pt x="20224" y="11572"/>
                    <a:pt x="20247" y="11527"/>
                  </a:cubicBezTo>
                  <a:lnTo>
                    <a:pt x="20270" y="11481"/>
                  </a:lnTo>
                  <a:cubicBezTo>
                    <a:pt x="20315" y="11413"/>
                    <a:pt x="20361" y="11321"/>
                    <a:pt x="20407" y="11253"/>
                  </a:cubicBezTo>
                  <a:cubicBezTo>
                    <a:pt x="20475" y="11116"/>
                    <a:pt x="20544" y="11002"/>
                    <a:pt x="20612" y="10888"/>
                  </a:cubicBezTo>
                  <a:lnTo>
                    <a:pt x="20635" y="10842"/>
                  </a:lnTo>
                  <a:cubicBezTo>
                    <a:pt x="20703" y="10728"/>
                    <a:pt x="20772" y="10614"/>
                    <a:pt x="20817" y="10500"/>
                  </a:cubicBezTo>
                  <a:lnTo>
                    <a:pt x="20886" y="10408"/>
                  </a:lnTo>
                  <a:cubicBezTo>
                    <a:pt x="20909" y="10317"/>
                    <a:pt x="20954" y="10249"/>
                    <a:pt x="21000" y="10180"/>
                  </a:cubicBezTo>
                  <a:lnTo>
                    <a:pt x="21023" y="10134"/>
                  </a:lnTo>
                  <a:cubicBezTo>
                    <a:pt x="21046" y="10066"/>
                    <a:pt x="21069" y="10020"/>
                    <a:pt x="21114" y="9975"/>
                  </a:cubicBezTo>
                  <a:lnTo>
                    <a:pt x="21137" y="9929"/>
                  </a:lnTo>
                  <a:cubicBezTo>
                    <a:pt x="21206" y="9792"/>
                    <a:pt x="21274" y="9655"/>
                    <a:pt x="21365" y="9518"/>
                  </a:cubicBezTo>
                  <a:cubicBezTo>
                    <a:pt x="21388" y="9450"/>
                    <a:pt x="21434" y="9381"/>
                    <a:pt x="21457" y="9313"/>
                  </a:cubicBezTo>
                  <a:cubicBezTo>
                    <a:pt x="21502" y="9244"/>
                    <a:pt x="21548" y="9176"/>
                    <a:pt x="21594" y="9084"/>
                  </a:cubicBezTo>
                  <a:cubicBezTo>
                    <a:pt x="21662" y="8925"/>
                    <a:pt x="21753" y="8788"/>
                    <a:pt x="21845" y="8651"/>
                  </a:cubicBezTo>
                  <a:cubicBezTo>
                    <a:pt x="21890" y="8582"/>
                    <a:pt x="21936" y="8514"/>
                    <a:pt x="21959" y="8445"/>
                  </a:cubicBezTo>
                  <a:cubicBezTo>
                    <a:pt x="21982" y="8400"/>
                    <a:pt x="22027" y="8354"/>
                    <a:pt x="22050" y="8308"/>
                  </a:cubicBezTo>
                  <a:lnTo>
                    <a:pt x="22096" y="8240"/>
                  </a:lnTo>
                  <a:lnTo>
                    <a:pt x="22187" y="8080"/>
                  </a:lnTo>
                  <a:cubicBezTo>
                    <a:pt x="22233" y="7989"/>
                    <a:pt x="22301" y="7898"/>
                    <a:pt x="22347" y="7806"/>
                  </a:cubicBezTo>
                  <a:lnTo>
                    <a:pt x="22461" y="7601"/>
                  </a:lnTo>
                  <a:cubicBezTo>
                    <a:pt x="22507" y="7532"/>
                    <a:pt x="22552" y="7464"/>
                    <a:pt x="22598" y="7373"/>
                  </a:cubicBezTo>
                  <a:lnTo>
                    <a:pt x="22644" y="7281"/>
                  </a:lnTo>
                  <a:cubicBezTo>
                    <a:pt x="22689" y="7213"/>
                    <a:pt x="22712" y="7167"/>
                    <a:pt x="22758" y="7099"/>
                  </a:cubicBezTo>
                  <a:lnTo>
                    <a:pt x="22780" y="7053"/>
                  </a:lnTo>
                  <a:lnTo>
                    <a:pt x="22803" y="6985"/>
                  </a:lnTo>
                  <a:lnTo>
                    <a:pt x="22826" y="6985"/>
                  </a:lnTo>
                  <a:cubicBezTo>
                    <a:pt x="22826" y="6962"/>
                    <a:pt x="22826" y="6962"/>
                    <a:pt x="22849" y="6939"/>
                  </a:cubicBezTo>
                  <a:lnTo>
                    <a:pt x="22849" y="6916"/>
                  </a:lnTo>
                  <a:cubicBezTo>
                    <a:pt x="22872" y="6893"/>
                    <a:pt x="22872" y="6893"/>
                    <a:pt x="22872" y="6893"/>
                  </a:cubicBezTo>
                  <a:cubicBezTo>
                    <a:pt x="22895" y="6870"/>
                    <a:pt x="22917" y="6825"/>
                    <a:pt x="22917" y="6802"/>
                  </a:cubicBezTo>
                  <a:cubicBezTo>
                    <a:pt x="22917" y="6756"/>
                    <a:pt x="22940" y="6711"/>
                    <a:pt x="22940" y="6688"/>
                  </a:cubicBezTo>
                  <a:cubicBezTo>
                    <a:pt x="22940" y="6642"/>
                    <a:pt x="22940" y="6597"/>
                    <a:pt x="22917" y="6574"/>
                  </a:cubicBezTo>
                  <a:cubicBezTo>
                    <a:pt x="22917" y="6528"/>
                    <a:pt x="22917" y="6460"/>
                    <a:pt x="22895" y="6414"/>
                  </a:cubicBezTo>
                  <a:cubicBezTo>
                    <a:pt x="22872" y="6345"/>
                    <a:pt x="22849" y="6300"/>
                    <a:pt x="22803" y="6231"/>
                  </a:cubicBezTo>
                  <a:cubicBezTo>
                    <a:pt x="22780" y="6163"/>
                    <a:pt x="22735" y="6117"/>
                    <a:pt x="22689" y="6072"/>
                  </a:cubicBezTo>
                  <a:lnTo>
                    <a:pt x="22666" y="6049"/>
                  </a:lnTo>
                  <a:cubicBezTo>
                    <a:pt x="22507" y="5843"/>
                    <a:pt x="22301" y="5684"/>
                    <a:pt x="22119" y="5547"/>
                  </a:cubicBezTo>
                  <a:lnTo>
                    <a:pt x="22096" y="5524"/>
                  </a:lnTo>
                  <a:lnTo>
                    <a:pt x="22027" y="5455"/>
                  </a:lnTo>
                  <a:lnTo>
                    <a:pt x="21845" y="5318"/>
                  </a:lnTo>
                  <a:cubicBezTo>
                    <a:pt x="21753" y="5204"/>
                    <a:pt x="21616" y="5136"/>
                    <a:pt x="21502" y="5044"/>
                  </a:cubicBezTo>
                  <a:lnTo>
                    <a:pt x="21479" y="4999"/>
                  </a:lnTo>
                  <a:lnTo>
                    <a:pt x="21342" y="4907"/>
                  </a:lnTo>
                  <a:cubicBezTo>
                    <a:pt x="21274" y="4839"/>
                    <a:pt x="21183" y="4771"/>
                    <a:pt x="21091" y="4725"/>
                  </a:cubicBezTo>
                  <a:cubicBezTo>
                    <a:pt x="20954" y="4611"/>
                    <a:pt x="20840" y="4519"/>
                    <a:pt x="20703" y="4428"/>
                  </a:cubicBezTo>
                  <a:cubicBezTo>
                    <a:pt x="20635" y="4382"/>
                    <a:pt x="20566" y="4337"/>
                    <a:pt x="20498" y="4291"/>
                  </a:cubicBezTo>
                  <a:cubicBezTo>
                    <a:pt x="20429" y="4246"/>
                    <a:pt x="20361" y="4177"/>
                    <a:pt x="20293" y="4131"/>
                  </a:cubicBezTo>
                  <a:cubicBezTo>
                    <a:pt x="20270" y="4109"/>
                    <a:pt x="20224" y="4086"/>
                    <a:pt x="20201" y="4086"/>
                  </a:cubicBezTo>
                  <a:cubicBezTo>
                    <a:pt x="20178" y="4040"/>
                    <a:pt x="20133" y="4017"/>
                    <a:pt x="20110" y="3994"/>
                  </a:cubicBezTo>
                  <a:cubicBezTo>
                    <a:pt x="20041" y="3949"/>
                    <a:pt x="19950" y="3903"/>
                    <a:pt x="19882" y="3858"/>
                  </a:cubicBezTo>
                  <a:cubicBezTo>
                    <a:pt x="19790" y="3789"/>
                    <a:pt x="19699" y="3721"/>
                    <a:pt x="19585" y="3652"/>
                  </a:cubicBezTo>
                  <a:lnTo>
                    <a:pt x="19471" y="3584"/>
                  </a:lnTo>
                  <a:cubicBezTo>
                    <a:pt x="19425" y="3561"/>
                    <a:pt x="19402" y="3538"/>
                    <a:pt x="19357" y="3515"/>
                  </a:cubicBezTo>
                  <a:cubicBezTo>
                    <a:pt x="19334" y="3492"/>
                    <a:pt x="19288" y="3469"/>
                    <a:pt x="19243" y="3424"/>
                  </a:cubicBezTo>
                  <a:lnTo>
                    <a:pt x="19083" y="3310"/>
                  </a:lnTo>
                  <a:lnTo>
                    <a:pt x="19014" y="3287"/>
                  </a:lnTo>
                  <a:cubicBezTo>
                    <a:pt x="18877" y="3196"/>
                    <a:pt x="18740" y="3104"/>
                    <a:pt x="18603" y="3013"/>
                  </a:cubicBezTo>
                  <a:cubicBezTo>
                    <a:pt x="18489" y="2944"/>
                    <a:pt x="18352" y="2876"/>
                    <a:pt x="18238" y="2808"/>
                  </a:cubicBezTo>
                  <a:lnTo>
                    <a:pt x="18147" y="2739"/>
                  </a:lnTo>
                  <a:lnTo>
                    <a:pt x="18124" y="2739"/>
                  </a:lnTo>
                  <a:cubicBezTo>
                    <a:pt x="17987" y="2648"/>
                    <a:pt x="17827" y="2579"/>
                    <a:pt x="17690" y="2488"/>
                  </a:cubicBezTo>
                  <a:lnTo>
                    <a:pt x="17462" y="2374"/>
                  </a:lnTo>
                  <a:cubicBezTo>
                    <a:pt x="17234" y="2260"/>
                    <a:pt x="17006" y="2123"/>
                    <a:pt x="16755" y="2009"/>
                  </a:cubicBezTo>
                  <a:lnTo>
                    <a:pt x="16595" y="1940"/>
                  </a:lnTo>
                  <a:lnTo>
                    <a:pt x="16526" y="1895"/>
                  </a:lnTo>
                  <a:lnTo>
                    <a:pt x="16458" y="1872"/>
                  </a:lnTo>
                  <a:cubicBezTo>
                    <a:pt x="16321" y="1803"/>
                    <a:pt x="16184" y="1735"/>
                    <a:pt x="16047" y="1689"/>
                  </a:cubicBezTo>
                  <a:cubicBezTo>
                    <a:pt x="15887" y="1621"/>
                    <a:pt x="15727" y="1552"/>
                    <a:pt x="15568" y="1484"/>
                  </a:cubicBezTo>
                  <a:cubicBezTo>
                    <a:pt x="15408" y="1415"/>
                    <a:pt x="15248" y="1347"/>
                    <a:pt x="15088" y="1301"/>
                  </a:cubicBezTo>
                  <a:cubicBezTo>
                    <a:pt x="14997" y="1255"/>
                    <a:pt x="14883" y="1210"/>
                    <a:pt x="14792" y="1187"/>
                  </a:cubicBezTo>
                  <a:cubicBezTo>
                    <a:pt x="14723" y="1164"/>
                    <a:pt x="14677" y="1141"/>
                    <a:pt x="14609" y="1118"/>
                  </a:cubicBezTo>
                  <a:lnTo>
                    <a:pt x="14495" y="1073"/>
                  </a:lnTo>
                  <a:cubicBezTo>
                    <a:pt x="14381" y="1027"/>
                    <a:pt x="14244" y="982"/>
                    <a:pt x="14130" y="936"/>
                  </a:cubicBezTo>
                  <a:cubicBezTo>
                    <a:pt x="14038" y="913"/>
                    <a:pt x="13924" y="890"/>
                    <a:pt x="13833" y="845"/>
                  </a:cubicBezTo>
                  <a:cubicBezTo>
                    <a:pt x="13764" y="845"/>
                    <a:pt x="13696" y="822"/>
                    <a:pt x="13628" y="799"/>
                  </a:cubicBezTo>
                  <a:cubicBezTo>
                    <a:pt x="13582" y="776"/>
                    <a:pt x="13536" y="776"/>
                    <a:pt x="13513" y="753"/>
                  </a:cubicBezTo>
                  <a:cubicBezTo>
                    <a:pt x="13468" y="753"/>
                    <a:pt x="13422" y="730"/>
                    <a:pt x="13376" y="708"/>
                  </a:cubicBezTo>
                  <a:cubicBezTo>
                    <a:pt x="13308" y="708"/>
                    <a:pt x="13239" y="685"/>
                    <a:pt x="13194" y="662"/>
                  </a:cubicBezTo>
                  <a:lnTo>
                    <a:pt x="13125" y="639"/>
                  </a:lnTo>
                  <a:cubicBezTo>
                    <a:pt x="13011" y="616"/>
                    <a:pt x="12920" y="593"/>
                    <a:pt x="12829" y="571"/>
                  </a:cubicBezTo>
                  <a:cubicBezTo>
                    <a:pt x="12760" y="548"/>
                    <a:pt x="12692" y="525"/>
                    <a:pt x="12623" y="502"/>
                  </a:cubicBezTo>
                  <a:cubicBezTo>
                    <a:pt x="12463" y="479"/>
                    <a:pt x="12326" y="434"/>
                    <a:pt x="12167" y="388"/>
                  </a:cubicBezTo>
                  <a:lnTo>
                    <a:pt x="12121" y="388"/>
                  </a:lnTo>
                  <a:lnTo>
                    <a:pt x="12053" y="365"/>
                  </a:lnTo>
                  <a:cubicBezTo>
                    <a:pt x="11916" y="342"/>
                    <a:pt x="11779" y="297"/>
                    <a:pt x="11642" y="274"/>
                  </a:cubicBezTo>
                  <a:cubicBezTo>
                    <a:pt x="11459" y="228"/>
                    <a:pt x="11277" y="205"/>
                    <a:pt x="11094" y="160"/>
                  </a:cubicBezTo>
                  <a:cubicBezTo>
                    <a:pt x="10957" y="160"/>
                    <a:pt x="10797" y="114"/>
                    <a:pt x="10615" y="114"/>
                  </a:cubicBezTo>
                  <a:lnTo>
                    <a:pt x="10523" y="114"/>
                  </a:lnTo>
                  <a:cubicBezTo>
                    <a:pt x="10478" y="114"/>
                    <a:pt x="10409" y="91"/>
                    <a:pt x="10363" y="91"/>
                  </a:cubicBezTo>
                  <a:lnTo>
                    <a:pt x="10067" y="91"/>
                  </a:lnTo>
                  <a:cubicBezTo>
                    <a:pt x="9998" y="46"/>
                    <a:pt x="9930" y="46"/>
                    <a:pt x="9884" y="23"/>
                  </a:cubicBezTo>
                  <a:cubicBezTo>
                    <a:pt x="9816" y="0"/>
                    <a:pt x="9747" y="0"/>
                    <a:pt x="96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10"/>
            <p:cNvSpPr/>
            <p:nvPr/>
          </p:nvSpPr>
          <p:spPr>
            <a:xfrm>
              <a:off x="-320759" y="2833284"/>
              <a:ext cx="149436" cy="99642"/>
            </a:xfrm>
            <a:custGeom>
              <a:avLst/>
              <a:gdLst/>
              <a:ahLst/>
              <a:cxnLst/>
              <a:rect l="l" t="t" r="r" b="b"/>
              <a:pathLst>
                <a:path w="2671" h="1781" extrusionOk="0">
                  <a:moveTo>
                    <a:pt x="411" y="0"/>
                  </a:moveTo>
                  <a:cubicBezTo>
                    <a:pt x="366" y="0"/>
                    <a:pt x="320" y="23"/>
                    <a:pt x="274" y="23"/>
                  </a:cubicBezTo>
                  <a:cubicBezTo>
                    <a:pt x="229" y="46"/>
                    <a:pt x="183" y="69"/>
                    <a:pt x="160" y="92"/>
                  </a:cubicBezTo>
                  <a:cubicBezTo>
                    <a:pt x="137" y="115"/>
                    <a:pt x="115" y="115"/>
                    <a:pt x="115" y="137"/>
                  </a:cubicBezTo>
                  <a:cubicBezTo>
                    <a:pt x="92" y="137"/>
                    <a:pt x="69" y="137"/>
                    <a:pt x="46" y="160"/>
                  </a:cubicBezTo>
                  <a:cubicBezTo>
                    <a:pt x="23" y="160"/>
                    <a:pt x="0" y="183"/>
                    <a:pt x="0" y="206"/>
                  </a:cubicBezTo>
                  <a:cubicBezTo>
                    <a:pt x="0" y="229"/>
                    <a:pt x="0" y="252"/>
                    <a:pt x="23" y="274"/>
                  </a:cubicBezTo>
                  <a:cubicBezTo>
                    <a:pt x="46" y="343"/>
                    <a:pt x="69" y="411"/>
                    <a:pt x="92" y="480"/>
                  </a:cubicBezTo>
                  <a:cubicBezTo>
                    <a:pt x="137" y="548"/>
                    <a:pt x="183" y="594"/>
                    <a:pt x="206" y="662"/>
                  </a:cubicBezTo>
                  <a:cubicBezTo>
                    <a:pt x="297" y="777"/>
                    <a:pt x="388" y="891"/>
                    <a:pt x="503" y="1005"/>
                  </a:cubicBezTo>
                  <a:cubicBezTo>
                    <a:pt x="548" y="1050"/>
                    <a:pt x="617" y="1119"/>
                    <a:pt x="685" y="1165"/>
                  </a:cubicBezTo>
                  <a:cubicBezTo>
                    <a:pt x="754" y="1210"/>
                    <a:pt x="822" y="1256"/>
                    <a:pt x="868" y="1302"/>
                  </a:cubicBezTo>
                  <a:cubicBezTo>
                    <a:pt x="936" y="1347"/>
                    <a:pt x="1005" y="1370"/>
                    <a:pt x="1050" y="1416"/>
                  </a:cubicBezTo>
                  <a:cubicBezTo>
                    <a:pt x="1119" y="1461"/>
                    <a:pt x="1210" y="1484"/>
                    <a:pt x="1279" y="1507"/>
                  </a:cubicBezTo>
                  <a:cubicBezTo>
                    <a:pt x="1416" y="1575"/>
                    <a:pt x="1553" y="1644"/>
                    <a:pt x="1712" y="1667"/>
                  </a:cubicBezTo>
                  <a:cubicBezTo>
                    <a:pt x="1781" y="1690"/>
                    <a:pt x="1849" y="1712"/>
                    <a:pt x="1918" y="1735"/>
                  </a:cubicBezTo>
                  <a:cubicBezTo>
                    <a:pt x="1986" y="1758"/>
                    <a:pt x="2055" y="1758"/>
                    <a:pt x="2146" y="1781"/>
                  </a:cubicBezTo>
                  <a:lnTo>
                    <a:pt x="2329" y="1781"/>
                  </a:lnTo>
                  <a:cubicBezTo>
                    <a:pt x="2420" y="1781"/>
                    <a:pt x="2534" y="1781"/>
                    <a:pt x="2602" y="1690"/>
                  </a:cubicBezTo>
                  <a:cubicBezTo>
                    <a:pt x="2625" y="1667"/>
                    <a:pt x="2648" y="1644"/>
                    <a:pt x="2671" y="1598"/>
                  </a:cubicBezTo>
                  <a:cubicBezTo>
                    <a:pt x="2671" y="1553"/>
                    <a:pt x="2671" y="1507"/>
                    <a:pt x="2671" y="1484"/>
                  </a:cubicBezTo>
                  <a:cubicBezTo>
                    <a:pt x="2648" y="1461"/>
                    <a:pt x="2648" y="1416"/>
                    <a:pt x="2648" y="1416"/>
                  </a:cubicBezTo>
                  <a:cubicBezTo>
                    <a:pt x="2625" y="1370"/>
                    <a:pt x="2625" y="1347"/>
                    <a:pt x="2602" y="1324"/>
                  </a:cubicBezTo>
                  <a:cubicBezTo>
                    <a:pt x="2557" y="1233"/>
                    <a:pt x="2511" y="1165"/>
                    <a:pt x="2466" y="1119"/>
                  </a:cubicBezTo>
                  <a:cubicBezTo>
                    <a:pt x="2420" y="1050"/>
                    <a:pt x="2374" y="982"/>
                    <a:pt x="2306" y="914"/>
                  </a:cubicBezTo>
                  <a:cubicBezTo>
                    <a:pt x="2260" y="845"/>
                    <a:pt x="2192" y="777"/>
                    <a:pt x="2123" y="731"/>
                  </a:cubicBezTo>
                  <a:cubicBezTo>
                    <a:pt x="2055" y="662"/>
                    <a:pt x="1986" y="594"/>
                    <a:pt x="1895" y="548"/>
                  </a:cubicBezTo>
                  <a:cubicBezTo>
                    <a:pt x="1826" y="480"/>
                    <a:pt x="1758" y="434"/>
                    <a:pt x="1667" y="389"/>
                  </a:cubicBezTo>
                  <a:cubicBezTo>
                    <a:pt x="1507" y="297"/>
                    <a:pt x="1324" y="206"/>
                    <a:pt x="1142" y="137"/>
                  </a:cubicBezTo>
                  <a:cubicBezTo>
                    <a:pt x="982" y="92"/>
                    <a:pt x="799" y="46"/>
                    <a:pt x="640" y="23"/>
                  </a:cubicBezTo>
                  <a:cubicBezTo>
                    <a:pt x="571" y="23"/>
                    <a:pt x="503" y="0"/>
                    <a:pt x="4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10"/>
            <p:cNvSpPr/>
            <p:nvPr/>
          </p:nvSpPr>
          <p:spPr>
            <a:xfrm>
              <a:off x="-281203" y="2086206"/>
              <a:ext cx="661579" cy="516004"/>
            </a:xfrm>
            <a:custGeom>
              <a:avLst/>
              <a:gdLst/>
              <a:ahLst/>
              <a:cxnLst/>
              <a:rect l="l" t="t" r="r" b="b"/>
              <a:pathLst>
                <a:path w="11825" h="9223" extrusionOk="0">
                  <a:moveTo>
                    <a:pt x="2238" y="1"/>
                  </a:moveTo>
                  <a:cubicBezTo>
                    <a:pt x="2215" y="1"/>
                    <a:pt x="2169" y="1"/>
                    <a:pt x="2169" y="46"/>
                  </a:cubicBezTo>
                  <a:cubicBezTo>
                    <a:pt x="2147" y="46"/>
                    <a:pt x="2147" y="46"/>
                    <a:pt x="2147" y="69"/>
                  </a:cubicBezTo>
                  <a:cubicBezTo>
                    <a:pt x="2124" y="69"/>
                    <a:pt x="2124" y="92"/>
                    <a:pt x="2101" y="115"/>
                  </a:cubicBezTo>
                  <a:lnTo>
                    <a:pt x="2101" y="138"/>
                  </a:lnTo>
                  <a:lnTo>
                    <a:pt x="2101" y="160"/>
                  </a:lnTo>
                  <a:cubicBezTo>
                    <a:pt x="2078" y="206"/>
                    <a:pt x="2055" y="252"/>
                    <a:pt x="2032" y="297"/>
                  </a:cubicBezTo>
                  <a:lnTo>
                    <a:pt x="1941" y="480"/>
                  </a:lnTo>
                  <a:cubicBezTo>
                    <a:pt x="1873" y="594"/>
                    <a:pt x="1827" y="708"/>
                    <a:pt x="1759" y="845"/>
                  </a:cubicBezTo>
                  <a:cubicBezTo>
                    <a:pt x="1713" y="891"/>
                    <a:pt x="1690" y="959"/>
                    <a:pt x="1667" y="1005"/>
                  </a:cubicBezTo>
                  <a:lnTo>
                    <a:pt x="1622" y="1074"/>
                  </a:lnTo>
                  <a:lnTo>
                    <a:pt x="1622" y="1096"/>
                  </a:lnTo>
                  <a:lnTo>
                    <a:pt x="1553" y="1233"/>
                  </a:lnTo>
                  <a:cubicBezTo>
                    <a:pt x="1462" y="1370"/>
                    <a:pt x="1416" y="1507"/>
                    <a:pt x="1348" y="1644"/>
                  </a:cubicBezTo>
                  <a:cubicBezTo>
                    <a:pt x="1302" y="1713"/>
                    <a:pt x="1279" y="1758"/>
                    <a:pt x="1234" y="1827"/>
                  </a:cubicBezTo>
                  <a:lnTo>
                    <a:pt x="1211" y="1895"/>
                  </a:lnTo>
                  <a:lnTo>
                    <a:pt x="1142" y="2032"/>
                  </a:lnTo>
                  <a:lnTo>
                    <a:pt x="1142" y="2032"/>
                  </a:lnTo>
                  <a:lnTo>
                    <a:pt x="1165" y="2009"/>
                  </a:lnTo>
                  <a:lnTo>
                    <a:pt x="1165" y="2009"/>
                  </a:lnTo>
                  <a:cubicBezTo>
                    <a:pt x="1074" y="2192"/>
                    <a:pt x="982" y="2352"/>
                    <a:pt x="914" y="2534"/>
                  </a:cubicBezTo>
                  <a:lnTo>
                    <a:pt x="891" y="2557"/>
                  </a:lnTo>
                  <a:lnTo>
                    <a:pt x="891" y="2580"/>
                  </a:lnTo>
                  <a:lnTo>
                    <a:pt x="823" y="2694"/>
                  </a:lnTo>
                  <a:lnTo>
                    <a:pt x="709" y="2922"/>
                  </a:lnTo>
                  <a:cubicBezTo>
                    <a:pt x="686" y="2991"/>
                    <a:pt x="663" y="3059"/>
                    <a:pt x="617" y="3105"/>
                  </a:cubicBezTo>
                  <a:lnTo>
                    <a:pt x="594" y="3151"/>
                  </a:lnTo>
                  <a:lnTo>
                    <a:pt x="549" y="3242"/>
                  </a:lnTo>
                  <a:cubicBezTo>
                    <a:pt x="503" y="3356"/>
                    <a:pt x="457" y="3470"/>
                    <a:pt x="389" y="3584"/>
                  </a:cubicBezTo>
                  <a:cubicBezTo>
                    <a:pt x="343" y="3653"/>
                    <a:pt x="321" y="3721"/>
                    <a:pt x="275" y="3813"/>
                  </a:cubicBezTo>
                  <a:lnTo>
                    <a:pt x="229" y="3927"/>
                  </a:lnTo>
                  <a:lnTo>
                    <a:pt x="206" y="3949"/>
                  </a:lnTo>
                  <a:lnTo>
                    <a:pt x="184" y="3972"/>
                  </a:lnTo>
                  <a:lnTo>
                    <a:pt x="161" y="4018"/>
                  </a:lnTo>
                  <a:lnTo>
                    <a:pt x="161" y="4041"/>
                  </a:lnTo>
                  <a:lnTo>
                    <a:pt x="138" y="4086"/>
                  </a:lnTo>
                  <a:cubicBezTo>
                    <a:pt x="138" y="4086"/>
                    <a:pt x="115" y="4109"/>
                    <a:pt x="115" y="4109"/>
                  </a:cubicBezTo>
                  <a:cubicBezTo>
                    <a:pt x="115" y="4109"/>
                    <a:pt x="92" y="4132"/>
                    <a:pt x="92" y="4155"/>
                  </a:cubicBezTo>
                  <a:cubicBezTo>
                    <a:pt x="47" y="4201"/>
                    <a:pt x="24" y="4223"/>
                    <a:pt x="24" y="4269"/>
                  </a:cubicBezTo>
                  <a:cubicBezTo>
                    <a:pt x="1" y="4338"/>
                    <a:pt x="24" y="4406"/>
                    <a:pt x="69" y="4474"/>
                  </a:cubicBezTo>
                  <a:cubicBezTo>
                    <a:pt x="115" y="4520"/>
                    <a:pt x="138" y="4543"/>
                    <a:pt x="206" y="4566"/>
                  </a:cubicBezTo>
                  <a:cubicBezTo>
                    <a:pt x="229" y="4589"/>
                    <a:pt x="275" y="4611"/>
                    <a:pt x="321" y="4634"/>
                  </a:cubicBezTo>
                  <a:cubicBezTo>
                    <a:pt x="389" y="4680"/>
                    <a:pt x="480" y="4703"/>
                    <a:pt x="549" y="4748"/>
                  </a:cubicBezTo>
                  <a:lnTo>
                    <a:pt x="594" y="4771"/>
                  </a:lnTo>
                  <a:cubicBezTo>
                    <a:pt x="663" y="4794"/>
                    <a:pt x="731" y="4817"/>
                    <a:pt x="800" y="4862"/>
                  </a:cubicBezTo>
                  <a:lnTo>
                    <a:pt x="868" y="4885"/>
                  </a:lnTo>
                  <a:cubicBezTo>
                    <a:pt x="914" y="4908"/>
                    <a:pt x="982" y="4931"/>
                    <a:pt x="1028" y="4954"/>
                  </a:cubicBezTo>
                  <a:cubicBezTo>
                    <a:pt x="1074" y="4977"/>
                    <a:pt x="1142" y="4999"/>
                    <a:pt x="1211" y="5045"/>
                  </a:cubicBezTo>
                  <a:lnTo>
                    <a:pt x="1256" y="5068"/>
                  </a:lnTo>
                  <a:cubicBezTo>
                    <a:pt x="1302" y="5091"/>
                    <a:pt x="1371" y="5136"/>
                    <a:pt x="1439" y="5159"/>
                  </a:cubicBezTo>
                  <a:cubicBezTo>
                    <a:pt x="1576" y="5228"/>
                    <a:pt x="1713" y="5296"/>
                    <a:pt x="1850" y="5365"/>
                  </a:cubicBezTo>
                  <a:cubicBezTo>
                    <a:pt x="1941" y="5410"/>
                    <a:pt x="2055" y="5456"/>
                    <a:pt x="2147" y="5524"/>
                  </a:cubicBezTo>
                  <a:lnTo>
                    <a:pt x="2261" y="5570"/>
                  </a:lnTo>
                  <a:cubicBezTo>
                    <a:pt x="2329" y="5616"/>
                    <a:pt x="2398" y="5639"/>
                    <a:pt x="2466" y="5684"/>
                  </a:cubicBezTo>
                  <a:cubicBezTo>
                    <a:pt x="2535" y="5707"/>
                    <a:pt x="2603" y="5753"/>
                    <a:pt x="2672" y="5776"/>
                  </a:cubicBezTo>
                  <a:lnTo>
                    <a:pt x="2740" y="5821"/>
                  </a:lnTo>
                  <a:lnTo>
                    <a:pt x="2763" y="5821"/>
                  </a:lnTo>
                  <a:lnTo>
                    <a:pt x="2808" y="5844"/>
                  </a:lnTo>
                  <a:lnTo>
                    <a:pt x="2831" y="5844"/>
                  </a:lnTo>
                  <a:lnTo>
                    <a:pt x="2854" y="5867"/>
                  </a:lnTo>
                  <a:lnTo>
                    <a:pt x="2945" y="5912"/>
                  </a:lnTo>
                  <a:cubicBezTo>
                    <a:pt x="3060" y="5958"/>
                    <a:pt x="3151" y="6004"/>
                    <a:pt x="3242" y="6049"/>
                  </a:cubicBezTo>
                  <a:lnTo>
                    <a:pt x="3265" y="6049"/>
                  </a:lnTo>
                  <a:lnTo>
                    <a:pt x="3379" y="6095"/>
                  </a:lnTo>
                  <a:cubicBezTo>
                    <a:pt x="3516" y="6164"/>
                    <a:pt x="3653" y="6232"/>
                    <a:pt x="3790" y="6300"/>
                  </a:cubicBezTo>
                  <a:cubicBezTo>
                    <a:pt x="3881" y="6346"/>
                    <a:pt x="3950" y="6392"/>
                    <a:pt x="4041" y="6415"/>
                  </a:cubicBezTo>
                  <a:lnTo>
                    <a:pt x="4224" y="6506"/>
                  </a:lnTo>
                  <a:cubicBezTo>
                    <a:pt x="4361" y="6574"/>
                    <a:pt x="4498" y="6643"/>
                    <a:pt x="4635" y="6734"/>
                  </a:cubicBezTo>
                  <a:lnTo>
                    <a:pt x="4657" y="6734"/>
                  </a:lnTo>
                  <a:cubicBezTo>
                    <a:pt x="4817" y="6803"/>
                    <a:pt x="4954" y="6894"/>
                    <a:pt x="5091" y="6962"/>
                  </a:cubicBezTo>
                  <a:lnTo>
                    <a:pt x="5502" y="7168"/>
                  </a:lnTo>
                  <a:lnTo>
                    <a:pt x="5639" y="7259"/>
                  </a:lnTo>
                  <a:lnTo>
                    <a:pt x="5753" y="7305"/>
                  </a:lnTo>
                  <a:lnTo>
                    <a:pt x="6027" y="7465"/>
                  </a:lnTo>
                  <a:lnTo>
                    <a:pt x="6118" y="7510"/>
                  </a:lnTo>
                  <a:cubicBezTo>
                    <a:pt x="6232" y="7579"/>
                    <a:pt x="6346" y="7624"/>
                    <a:pt x="6461" y="7693"/>
                  </a:cubicBezTo>
                  <a:lnTo>
                    <a:pt x="6757" y="7853"/>
                  </a:lnTo>
                  <a:lnTo>
                    <a:pt x="6917" y="7921"/>
                  </a:lnTo>
                  <a:lnTo>
                    <a:pt x="7328" y="8127"/>
                  </a:lnTo>
                  <a:lnTo>
                    <a:pt x="7670" y="8309"/>
                  </a:lnTo>
                  <a:lnTo>
                    <a:pt x="7807" y="8378"/>
                  </a:lnTo>
                  <a:cubicBezTo>
                    <a:pt x="7876" y="8423"/>
                    <a:pt x="7967" y="8446"/>
                    <a:pt x="8035" y="8492"/>
                  </a:cubicBezTo>
                  <a:lnTo>
                    <a:pt x="8104" y="8515"/>
                  </a:lnTo>
                  <a:lnTo>
                    <a:pt x="8150" y="8537"/>
                  </a:lnTo>
                  <a:lnTo>
                    <a:pt x="8218" y="8583"/>
                  </a:lnTo>
                  <a:lnTo>
                    <a:pt x="8264" y="8583"/>
                  </a:lnTo>
                  <a:cubicBezTo>
                    <a:pt x="8378" y="8651"/>
                    <a:pt x="8515" y="8720"/>
                    <a:pt x="8652" y="8788"/>
                  </a:cubicBezTo>
                  <a:cubicBezTo>
                    <a:pt x="8720" y="8834"/>
                    <a:pt x="8812" y="8857"/>
                    <a:pt x="8880" y="8903"/>
                  </a:cubicBezTo>
                  <a:cubicBezTo>
                    <a:pt x="9017" y="8948"/>
                    <a:pt x="9131" y="9017"/>
                    <a:pt x="9245" y="9062"/>
                  </a:cubicBezTo>
                  <a:cubicBezTo>
                    <a:pt x="9291" y="9085"/>
                    <a:pt x="9337" y="9108"/>
                    <a:pt x="9382" y="9154"/>
                  </a:cubicBezTo>
                  <a:lnTo>
                    <a:pt x="9405" y="9154"/>
                  </a:lnTo>
                  <a:cubicBezTo>
                    <a:pt x="9451" y="9199"/>
                    <a:pt x="9519" y="9222"/>
                    <a:pt x="9565" y="9222"/>
                  </a:cubicBezTo>
                  <a:lnTo>
                    <a:pt x="9610" y="9222"/>
                  </a:lnTo>
                  <a:cubicBezTo>
                    <a:pt x="9679" y="9199"/>
                    <a:pt x="9747" y="9154"/>
                    <a:pt x="9793" y="9062"/>
                  </a:cubicBezTo>
                  <a:cubicBezTo>
                    <a:pt x="9816" y="9040"/>
                    <a:pt x="9839" y="8994"/>
                    <a:pt x="9839" y="8948"/>
                  </a:cubicBezTo>
                  <a:cubicBezTo>
                    <a:pt x="9862" y="8925"/>
                    <a:pt x="9862" y="8880"/>
                    <a:pt x="9884" y="8857"/>
                  </a:cubicBezTo>
                  <a:lnTo>
                    <a:pt x="9884" y="8857"/>
                  </a:lnTo>
                  <a:lnTo>
                    <a:pt x="9862" y="8880"/>
                  </a:lnTo>
                  <a:cubicBezTo>
                    <a:pt x="9907" y="8788"/>
                    <a:pt x="9953" y="8697"/>
                    <a:pt x="9998" y="8606"/>
                  </a:cubicBezTo>
                  <a:cubicBezTo>
                    <a:pt x="10021" y="8560"/>
                    <a:pt x="10044" y="8537"/>
                    <a:pt x="10044" y="8492"/>
                  </a:cubicBezTo>
                  <a:cubicBezTo>
                    <a:pt x="10067" y="8469"/>
                    <a:pt x="10090" y="8423"/>
                    <a:pt x="10113" y="8400"/>
                  </a:cubicBezTo>
                  <a:cubicBezTo>
                    <a:pt x="10158" y="8309"/>
                    <a:pt x="10181" y="8218"/>
                    <a:pt x="10227" y="8127"/>
                  </a:cubicBezTo>
                  <a:lnTo>
                    <a:pt x="10272" y="7990"/>
                  </a:lnTo>
                  <a:cubicBezTo>
                    <a:pt x="10318" y="7875"/>
                    <a:pt x="10364" y="7761"/>
                    <a:pt x="10432" y="7647"/>
                  </a:cubicBezTo>
                  <a:cubicBezTo>
                    <a:pt x="10478" y="7510"/>
                    <a:pt x="10546" y="7373"/>
                    <a:pt x="10615" y="7259"/>
                  </a:cubicBezTo>
                  <a:lnTo>
                    <a:pt x="10638" y="7213"/>
                  </a:lnTo>
                  <a:lnTo>
                    <a:pt x="10660" y="7191"/>
                  </a:lnTo>
                  <a:lnTo>
                    <a:pt x="10683" y="7145"/>
                  </a:lnTo>
                  <a:lnTo>
                    <a:pt x="10729" y="7031"/>
                  </a:lnTo>
                  <a:cubicBezTo>
                    <a:pt x="10752" y="7008"/>
                    <a:pt x="10775" y="6962"/>
                    <a:pt x="10820" y="6917"/>
                  </a:cubicBezTo>
                  <a:cubicBezTo>
                    <a:pt x="10820" y="6894"/>
                    <a:pt x="10843" y="6848"/>
                    <a:pt x="10866" y="6825"/>
                  </a:cubicBezTo>
                  <a:cubicBezTo>
                    <a:pt x="11048" y="6529"/>
                    <a:pt x="11185" y="6232"/>
                    <a:pt x="11300" y="5935"/>
                  </a:cubicBezTo>
                  <a:lnTo>
                    <a:pt x="11322" y="5867"/>
                  </a:lnTo>
                  <a:cubicBezTo>
                    <a:pt x="11345" y="5821"/>
                    <a:pt x="11368" y="5753"/>
                    <a:pt x="11391" y="5707"/>
                  </a:cubicBezTo>
                  <a:cubicBezTo>
                    <a:pt x="11414" y="5661"/>
                    <a:pt x="11436" y="5616"/>
                    <a:pt x="11482" y="5570"/>
                  </a:cubicBezTo>
                  <a:cubicBezTo>
                    <a:pt x="11505" y="5502"/>
                    <a:pt x="11528" y="5433"/>
                    <a:pt x="11573" y="5365"/>
                  </a:cubicBezTo>
                  <a:cubicBezTo>
                    <a:pt x="11596" y="5296"/>
                    <a:pt x="11642" y="5205"/>
                    <a:pt x="11688" y="5136"/>
                  </a:cubicBezTo>
                  <a:lnTo>
                    <a:pt x="11733" y="5068"/>
                  </a:lnTo>
                  <a:lnTo>
                    <a:pt x="11756" y="5022"/>
                  </a:lnTo>
                  <a:cubicBezTo>
                    <a:pt x="11756" y="5022"/>
                    <a:pt x="11779" y="4999"/>
                    <a:pt x="11779" y="4977"/>
                  </a:cubicBezTo>
                  <a:cubicBezTo>
                    <a:pt x="11802" y="4931"/>
                    <a:pt x="11824" y="4885"/>
                    <a:pt x="11802" y="4817"/>
                  </a:cubicBezTo>
                  <a:cubicBezTo>
                    <a:pt x="11802" y="4771"/>
                    <a:pt x="11779" y="4748"/>
                    <a:pt x="11733" y="4726"/>
                  </a:cubicBezTo>
                  <a:cubicBezTo>
                    <a:pt x="11710" y="4703"/>
                    <a:pt x="11665" y="4680"/>
                    <a:pt x="11642" y="4680"/>
                  </a:cubicBezTo>
                  <a:cubicBezTo>
                    <a:pt x="11642" y="4680"/>
                    <a:pt x="11619" y="4703"/>
                    <a:pt x="11619" y="4703"/>
                  </a:cubicBezTo>
                  <a:cubicBezTo>
                    <a:pt x="11573" y="4657"/>
                    <a:pt x="11528" y="4657"/>
                    <a:pt x="11505" y="4634"/>
                  </a:cubicBezTo>
                  <a:lnTo>
                    <a:pt x="11436" y="4611"/>
                  </a:lnTo>
                  <a:cubicBezTo>
                    <a:pt x="11391" y="4589"/>
                    <a:pt x="11345" y="4543"/>
                    <a:pt x="11277" y="4520"/>
                  </a:cubicBezTo>
                  <a:lnTo>
                    <a:pt x="11231" y="4497"/>
                  </a:lnTo>
                  <a:cubicBezTo>
                    <a:pt x="11163" y="4452"/>
                    <a:pt x="11094" y="4429"/>
                    <a:pt x="11026" y="4406"/>
                  </a:cubicBezTo>
                  <a:lnTo>
                    <a:pt x="10980" y="4383"/>
                  </a:lnTo>
                  <a:cubicBezTo>
                    <a:pt x="10911" y="4338"/>
                    <a:pt x="10843" y="4292"/>
                    <a:pt x="10775" y="4269"/>
                  </a:cubicBezTo>
                  <a:cubicBezTo>
                    <a:pt x="10660" y="4201"/>
                    <a:pt x="10546" y="4155"/>
                    <a:pt x="10432" y="4086"/>
                  </a:cubicBezTo>
                  <a:lnTo>
                    <a:pt x="10295" y="4018"/>
                  </a:lnTo>
                  <a:cubicBezTo>
                    <a:pt x="10158" y="3949"/>
                    <a:pt x="9998" y="3881"/>
                    <a:pt x="9862" y="3813"/>
                  </a:cubicBezTo>
                  <a:lnTo>
                    <a:pt x="9793" y="3767"/>
                  </a:lnTo>
                  <a:lnTo>
                    <a:pt x="9702" y="3744"/>
                  </a:lnTo>
                  <a:lnTo>
                    <a:pt x="9679" y="3721"/>
                  </a:lnTo>
                  <a:cubicBezTo>
                    <a:pt x="9588" y="3676"/>
                    <a:pt x="9519" y="3653"/>
                    <a:pt x="9428" y="3607"/>
                  </a:cubicBezTo>
                  <a:lnTo>
                    <a:pt x="9382" y="3584"/>
                  </a:lnTo>
                  <a:cubicBezTo>
                    <a:pt x="9337" y="3561"/>
                    <a:pt x="9291" y="3539"/>
                    <a:pt x="9222" y="3516"/>
                  </a:cubicBezTo>
                  <a:cubicBezTo>
                    <a:pt x="9108" y="3447"/>
                    <a:pt x="8994" y="3402"/>
                    <a:pt x="8880" y="3333"/>
                  </a:cubicBezTo>
                  <a:lnTo>
                    <a:pt x="8766" y="3288"/>
                  </a:lnTo>
                  <a:lnTo>
                    <a:pt x="8332" y="3059"/>
                  </a:lnTo>
                  <a:lnTo>
                    <a:pt x="8172" y="2991"/>
                  </a:lnTo>
                  <a:lnTo>
                    <a:pt x="8150" y="2968"/>
                  </a:lnTo>
                  <a:lnTo>
                    <a:pt x="8104" y="2945"/>
                  </a:lnTo>
                  <a:cubicBezTo>
                    <a:pt x="8013" y="2900"/>
                    <a:pt x="7944" y="2877"/>
                    <a:pt x="7876" y="2831"/>
                  </a:cubicBezTo>
                  <a:lnTo>
                    <a:pt x="7807" y="2785"/>
                  </a:lnTo>
                  <a:cubicBezTo>
                    <a:pt x="7693" y="2740"/>
                    <a:pt x="7556" y="2671"/>
                    <a:pt x="7419" y="2603"/>
                  </a:cubicBezTo>
                  <a:cubicBezTo>
                    <a:pt x="7374" y="2580"/>
                    <a:pt x="7328" y="2557"/>
                    <a:pt x="7282" y="2511"/>
                  </a:cubicBezTo>
                  <a:lnTo>
                    <a:pt x="7214" y="2489"/>
                  </a:lnTo>
                  <a:lnTo>
                    <a:pt x="7054" y="2397"/>
                  </a:lnTo>
                  <a:lnTo>
                    <a:pt x="6986" y="2375"/>
                  </a:lnTo>
                  <a:lnTo>
                    <a:pt x="6803" y="2283"/>
                  </a:lnTo>
                  <a:cubicBezTo>
                    <a:pt x="6712" y="2238"/>
                    <a:pt x="6620" y="2192"/>
                    <a:pt x="6529" y="2123"/>
                  </a:cubicBezTo>
                  <a:cubicBezTo>
                    <a:pt x="6415" y="2078"/>
                    <a:pt x="6324" y="2032"/>
                    <a:pt x="6232" y="1987"/>
                  </a:cubicBezTo>
                  <a:lnTo>
                    <a:pt x="6073" y="1895"/>
                  </a:lnTo>
                  <a:lnTo>
                    <a:pt x="5958" y="1850"/>
                  </a:lnTo>
                  <a:lnTo>
                    <a:pt x="5844" y="1804"/>
                  </a:lnTo>
                  <a:cubicBezTo>
                    <a:pt x="5799" y="1758"/>
                    <a:pt x="5730" y="1735"/>
                    <a:pt x="5684" y="1690"/>
                  </a:cubicBezTo>
                  <a:lnTo>
                    <a:pt x="5616" y="1667"/>
                  </a:lnTo>
                  <a:lnTo>
                    <a:pt x="5570" y="1644"/>
                  </a:lnTo>
                  <a:cubicBezTo>
                    <a:pt x="5433" y="1576"/>
                    <a:pt x="5296" y="1507"/>
                    <a:pt x="5160" y="1416"/>
                  </a:cubicBezTo>
                  <a:cubicBezTo>
                    <a:pt x="5091" y="1370"/>
                    <a:pt x="5000" y="1347"/>
                    <a:pt x="4931" y="1302"/>
                  </a:cubicBezTo>
                  <a:cubicBezTo>
                    <a:pt x="4840" y="1256"/>
                    <a:pt x="4749" y="1210"/>
                    <a:pt x="4680" y="1165"/>
                  </a:cubicBezTo>
                  <a:cubicBezTo>
                    <a:pt x="4543" y="1096"/>
                    <a:pt x="4429" y="1028"/>
                    <a:pt x="4292" y="959"/>
                  </a:cubicBezTo>
                  <a:lnTo>
                    <a:pt x="4269" y="959"/>
                  </a:lnTo>
                  <a:cubicBezTo>
                    <a:pt x="4132" y="868"/>
                    <a:pt x="3973" y="800"/>
                    <a:pt x="3813" y="708"/>
                  </a:cubicBezTo>
                  <a:cubicBezTo>
                    <a:pt x="3744" y="663"/>
                    <a:pt x="3676" y="617"/>
                    <a:pt x="3585" y="594"/>
                  </a:cubicBezTo>
                  <a:lnTo>
                    <a:pt x="3607" y="594"/>
                  </a:lnTo>
                  <a:cubicBezTo>
                    <a:pt x="3493" y="549"/>
                    <a:pt x="3379" y="503"/>
                    <a:pt x="3265" y="457"/>
                  </a:cubicBezTo>
                  <a:lnTo>
                    <a:pt x="3219" y="434"/>
                  </a:lnTo>
                  <a:cubicBezTo>
                    <a:pt x="3128" y="389"/>
                    <a:pt x="3037" y="343"/>
                    <a:pt x="2945" y="297"/>
                  </a:cubicBezTo>
                  <a:cubicBezTo>
                    <a:pt x="2900" y="297"/>
                    <a:pt x="2854" y="275"/>
                    <a:pt x="2808" y="252"/>
                  </a:cubicBezTo>
                  <a:lnTo>
                    <a:pt x="2763" y="229"/>
                  </a:lnTo>
                  <a:lnTo>
                    <a:pt x="2694" y="206"/>
                  </a:lnTo>
                  <a:cubicBezTo>
                    <a:pt x="2603" y="160"/>
                    <a:pt x="2535" y="115"/>
                    <a:pt x="2443" y="92"/>
                  </a:cubicBezTo>
                  <a:lnTo>
                    <a:pt x="2398" y="69"/>
                  </a:lnTo>
                  <a:cubicBezTo>
                    <a:pt x="2375" y="46"/>
                    <a:pt x="2329" y="24"/>
                    <a:pt x="23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10"/>
            <p:cNvSpPr/>
            <p:nvPr/>
          </p:nvSpPr>
          <p:spPr>
            <a:xfrm>
              <a:off x="-706412" y="2874127"/>
              <a:ext cx="51136" cy="145240"/>
            </a:xfrm>
            <a:custGeom>
              <a:avLst/>
              <a:gdLst/>
              <a:ahLst/>
              <a:cxnLst/>
              <a:rect l="l" t="t" r="r" b="b"/>
              <a:pathLst>
                <a:path w="914" h="2596" extrusionOk="0">
                  <a:moveTo>
                    <a:pt x="117" y="1609"/>
                  </a:moveTo>
                  <a:cubicBezTo>
                    <a:pt x="117" y="1610"/>
                    <a:pt x="117" y="1611"/>
                    <a:pt x="117" y="1611"/>
                  </a:cubicBezTo>
                  <a:lnTo>
                    <a:pt x="117" y="1611"/>
                  </a:lnTo>
                  <a:cubicBezTo>
                    <a:pt x="117" y="1611"/>
                    <a:pt x="117" y="1610"/>
                    <a:pt x="117" y="1609"/>
                  </a:cubicBezTo>
                  <a:close/>
                  <a:moveTo>
                    <a:pt x="160" y="1"/>
                  </a:moveTo>
                  <a:cubicBezTo>
                    <a:pt x="137" y="1"/>
                    <a:pt x="114" y="1"/>
                    <a:pt x="114" y="24"/>
                  </a:cubicBezTo>
                  <a:cubicBezTo>
                    <a:pt x="69" y="161"/>
                    <a:pt x="46" y="275"/>
                    <a:pt x="23" y="412"/>
                  </a:cubicBezTo>
                  <a:cubicBezTo>
                    <a:pt x="0" y="549"/>
                    <a:pt x="0" y="686"/>
                    <a:pt x="0" y="823"/>
                  </a:cubicBezTo>
                  <a:cubicBezTo>
                    <a:pt x="0" y="937"/>
                    <a:pt x="0" y="1074"/>
                    <a:pt x="23" y="1188"/>
                  </a:cubicBezTo>
                  <a:cubicBezTo>
                    <a:pt x="46" y="1325"/>
                    <a:pt x="91" y="1462"/>
                    <a:pt x="114" y="1621"/>
                  </a:cubicBezTo>
                  <a:cubicBezTo>
                    <a:pt x="114" y="1599"/>
                    <a:pt x="114" y="1576"/>
                    <a:pt x="114" y="1576"/>
                  </a:cubicBezTo>
                  <a:cubicBezTo>
                    <a:pt x="114" y="1587"/>
                    <a:pt x="114" y="1598"/>
                    <a:pt x="117" y="1609"/>
                  </a:cubicBezTo>
                  <a:lnTo>
                    <a:pt x="117" y="1609"/>
                  </a:lnTo>
                  <a:cubicBezTo>
                    <a:pt x="116" y="1606"/>
                    <a:pt x="115" y="1602"/>
                    <a:pt x="114" y="1599"/>
                  </a:cubicBezTo>
                  <a:lnTo>
                    <a:pt x="114" y="1599"/>
                  </a:lnTo>
                  <a:cubicBezTo>
                    <a:pt x="114" y="1614"/>
                    <a:pt x="114" y="1619"/>
                    <a:pt x="122" y="1628"/>
                  </a:cubicBezTo>
                  <a:lnTo>
                    <a:pt x="122" y="1628"/>
                  </a:lnTo>
                  <a:cubicBezTo>
                    <a:pt x="120" y="1623"/>
                    <a:pt x="119" y="1617"/>
                    <a:pt x="117" y="1611"/>
                  </a:cubicBezTo>
                  <a:lnTo>
                    <a:pt x="117" y="1611"/>
                  </a:lnTo>
                  <a:cubicBezTo>
                    <a:pt x="120" y="1622"/>
                    <a:pt x="126" y="1633"/>
                    <a:pt x="137" y="1644"/>
                  </a:cubicBezTo>
                  <a:cubicBezTo>
                    <a:pt x="130" y="1637"/>
                    <a:pt x="125" y="1632"/>
                    <a:pt x="122" y="1628"/>
                  </a:cubicBezTo>
                  <a:lnTo>
                    <a:pt x="122" y="1628"/>
                  </a:lnTo>
                  <a:cubicBezTo>
                    <a:pt x="165" y="1799"/>
                    <a:pt x="209" y="1950"/>
                    <a:pt x="274" y="2101"/>
                  </a:cubicBezTo>
                  <a:cubicBezTo>
                    <a:pt x="297" y="2169"/>
                    <a:pt x="343" y="2261"/>
                    <a:pt x="388" y="2306"/>
                  </a:cubicBezTo>
                  <a:cubicBezTo>
                    <a:pt x="411" y="2329"/>
                    <a:pt x="434" y="2352"/>
                    <a:pt x="457" y="2375"/>
                  </a:cubicBezTo>
                  <a:cubicBezTo>
                    <a:pt x="457" y="2398"/>
                    <a:pt x="479" y="2420"/>
                    <a:pt x="502" y="2420"/>
                  </a:cubicBezTo>
                  <a:cubicBezTo>
                    <a:pt x="536" y="2454"/>
                    <a:pt x="569" y="2475"/>
                    <a:pt x="612" y="2475"/>
                  </a:cubicBezTo>
                  <a:cubicBezTo>
                    <a:pt x="627" y="2475"/>
                    <a:pt x="644" y="2472"/>
                    <a:pt x="662" y="2466"/>
                  </a:cubicBezTo>
                  <a:cubicBezTo>
                    <a:pt x="662" y="2466"/>
                    <a:pt x="685" y="2443"/>
                    <a:pt x="685" y="2443"/>
                  </a:cubicBezTo>
                  <a:cubicBezTo>
                    <a:pt x="685" y="2466"/>
                    <a:pt x="685" y="2489"/>
                    <a:pt x="708" y="2489"/>
                  </a:cubicBezTo>
                  <a:cubicBezTo>
                    <a:pt x="708" y="2535"/>
                    <a:pt x="731" y="2557"/>
                    <a:pt x="753" y="2557"/>
                  </a:cubicBezTo>
                  <a:cubicBezTo>
                    <a:pt x="767" y="2584"/>
                    <a:pt x="788" y="2595"/>
                    <a:pt x="812" y="2595"/>
                  </a:cubicBezTo>
                  <a:cubicBezTo>
                    <a:pt x="830" y="2595"/>
                    <a:pt x="849" y="2590"/>
                    <a:pt x="868" y="2580"/>
                  </a:cubicBezTo>
                  <a:cubicBezTo>
                    <a:pt x="890" y="2557"/>
                    <a:pt x="913" y="2489"/>
                    <a:pt x="890" y="2466"/>
                  </a:cubicBezTo>
                  <a:cubicBezTo>
                    <a:pt x="868" y="2443"/>
                    <a:pt x="868" y="2398"/>
                    <a:pt x="845" y="2375"/>
                  </a:cubicBezTo>
                  <a:cubicBezTo>
                    <a:pt x="822" y="2329"/>
                    <a:pt x="799" y="2283"/>
                    <a:pt x="776" y="2238"/>
                  </a:cubicBezTo>
                  <a:cubicBezTo>
                    <a:pt x="731" y="2146"/>
                    <a:pt x="708" y="2055"/>
                    <a:pt x="685" y="1964"/>
                  </a:cubicBezTo>
                  <a:cubicBezTo>
                    <a:pt x="685" y="1895"/>
                    <a:pt x="662" y="1804"/>
                    <a:pt x="662" y="1736"/>
                  </a:cubicBezTo>
                  <a:cubicBezTo>
                    <a:pt x="639" y="1667"/>
                    <a:pt x="639" y="1576"/>
                    <a:pt x="616" y="1507"/>
                  </a:cubicBezTo>
                  <a:cubicBezTo>
                    <a:pt x="616" y="1348"/>
                    <a:pt x="594" y="1188"/>
                    <a:pt x="594" y="1028"/>
                  </a:cubicBezTo>
                  <a:cubicBezTo>
                    <a:pt x="594" y="914"/>
                    <a:pt x="616" y="777"/>
                    <a:pt x="616" y="663"/>
                  </a:cubicBezTo>
                  <a:cubicBezTo>
                    <a:pt x="616" y="617"/>
                    <a:pt x="616" y="549"/>
                    <a:pt x="639" y="503"/>
                  </a:cubicBezTo>
                  <a:cubicBezTo>
                    <a:pt x="639" y="457"/>
                    <a:pt x="639" y="435"/>
                    <a:pt x="662" y="412"/>
                  </a:cubicBezTo>
                  <a:cubicBezTo>
                    <a:pt x="662" y="389"/>
                    <a:pt x="662" y="366"/>
                    <a:pt x="662" y="343"/>
                  </a:cubicBezTo>
                  <a:cubicBezTo>
                    <a:pt x="662" y="320"/>
                    <a:pt x="662" y="298"/>
                    <a:pt x="662" y="275"/>
                  </a:cubicBezTo>
                  <a:cubicBezTo>
                    <a:pt x="662" y="252"/>
                    <a:pt x="639" y="206"/>
                    <a:pt x="594" y="206"/>
                  </a:cubicBezTo>
                  <a:cubicBezTo>
                    <a:pt x="571" y="206"/>
                    <a:pt x="548" y="206"/>
                    <a:pt x="525" y="229"/>
                  </a:cubicBezTo>
                  <a:cubicBezTo>
                    <a:pt x="525" y="229"/>
                    <a:pt x="502" y="206"/>
                    <a:pt x="502" y="206"/>
                  </a:cubicBezTo>
                  <a:cubicBezTo>
                    <a:pt x="502" y="184"/>
                    <a:pt x="479" y="161"/>
                    <a:pt x="434" y="138"/>
                  </a:cubicBezTo>
                  <a:cubicBezTo>
                    <a:pt x="434" y="138"/>
                    <a:pt x="434" y="138"/>
                    <a:pt x="411" y="115"/>
                  </a:cubicBezTo>
                  <a:cubicBezTo>
                    <a:pt x="365" y="92"/>
                    <a:pt x="297" y="47"/>
                    <a:pt x="228" y="47"/>
                  </a:cubicBezTo>
                  <a:cubicBezTo>
                    <a:pt x="228" y="24"/>
                    <a:pt x="228" y="1"/>
                    <a:pt x="206"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10"/>
            <p:cNvSpPr/>
            <p:nvPr/>
          </p:nvSpPr>
          <p:spPr>
            <a:xfrm>
              <a:off x="-677039" y="3012095"/>
              <a:ext cx="768775" cy="357281"/>
            </a:xfrm>
            <a:custGeom>
              <a:avLst/>
              <a:gdLst/>
              <a:ahLst/>
              <a:cxnLst/>
              <a:rect l="l" t="t" r="r" b="b"/>
              <a:pathLst>
                <a:path w="13741" h="6386" extrusionOk="0">
                  <a:moveTo>
                    <a:pt x="91" y="0"/>
                  </a:moveTo>
                  <a:cubicBezTo>
                    <a:pt x="91" y="0"/>
                    <a:pt x="69" y="23"/>
                    <a:pt x="69" y="23"/>
                  </a:cubicBezTo>
                  <a:cubicBezTo>
                    <a:pt x="46" y="46"/>
                    <a:pt x="23" y="69"/>
                    <a:pt x="23" y="91"/>
                  </a:cubicBezTo>
                  <a:cubicBezTo>
                    <a:pt x="0" y="137"/>
                    <a:pt x="69" y="183"/>
                    <a:pt x="91" y="205"/>
                  </a:cubicBezTo>
                  <a:cubicBezTo>
                    <a:pt x="114" y="228"/>
                    <a:pt x="114" y="228"/>
                    <a:pt x="114" y="251"/>
                  </a:cubicBezTo>
                  <a:lnTo>
                    <a:pt x="160" y="297"/>
                  </a:lnTo>
                  <a:cubicBezTo>
                    <a:pt x="160" y="320"/>
                    <a:pt x="160" y="342"/>
                    <a:pt x="183" y="365"/>
                  </a:cubicBezTo>
                  <a:cubicBezTo>
                    <a:pt x="183" y="388"/>
                    <a:pt x="206" y="388"/>
                    <a:pt x="228" y="411"/>
                  </a:cubicBezTo>
                  <a:cubicBezTo>
                    <a:pt x="251" y="434"/>
                    <a:pt x="274" y="457"/>
                    <a:pt x="297" y="479"/>
                  </a:cubicBezTo>
                  <a:cubicBezTo>
                    <a:pt x="343" y="525"/>
                    <a:pt x="388" y="548"/>
                    <a:pt x="434" y="593"/>
                  </a:cubicBezTo>
                  <a:cubicBezTo>
                    <a:pt x="525" y="639"/>
                    <a:pt x="616" y="708"/>
                    <a:pt x="685" y="776"/>
                  </a:cubicBezTo>
                  <a:cubicBezTo>
                    <a:pt x="708" y="776"/>
                    <a:pt x="731" y="799"/>
                    <a:pt x="753" y="799"/>
                  </a:cubicBezTo>
                  <a:cubicBezTo>
                    <a:pt x="845" y="890"/>
                    <a:pt x="959" y="982"/>
                    <a:pt x="1050" y="1050"/>
                  </a:cubicBezTo>
                  <a:cubicBezTo>
                    <a:pt x="1119" y="1096"/>
                    <a:pt x="1187" y="1141"/>
                    <a:pt x="1233" y="1164"/>
                  </a:cubicBezTo>
                  <a:cubicBezTo>
                    <a:pt x="1278" y="1187"/>
                    <a:pt x="1301" y="1210"/>
                    <a:pt x="1324" y="1233"/>
                  </a:cubicBezTo>
                  <a:cubicBezTo>
                    <a:pt x="1347" y="1255"/>
                    <a:pt x="1392" y="1278"/>
                    <a:pt x="1438" y="1301"/>
                  </a:cubicBezTo>
                  <a:lnTo>
                    <a:pt x="1461" y="1301"/>
                  </a:lnTo>
                  <a:cubicBezTo>
                    <a:pt x="1484" y="1324"/>
                    <a:pt x="1507" y="1347"/>
                    <a:pt x="1529" y="1347"/>
                  </a:cubicBezTo>
                  <a:cubicBezTo>
                    <a:pt x="1575" y="1370"/>
                    <a:pt x="1598" y="1415"/>
                    <a:pt x="1644" y="1415"/>
                  </a:cubicBezTo>
                  <a:cubicBezTo>
                    <a:pt x="1735" y="1484"/>
                    <a:pt x="1803" y="1529"/>
                    <a:pt x="1895" y="1575"/>
                  </a:cubicBezTo>
                  <a:cubicBezTo>
                    <a:pt x="2054" y="1666"/>
                    <a:pt x="2237" y="1758"/>
                    <a:pt x="2397" y="1849"/>
                  </a:cubicBezTo>
                  <a:cubicBezTo>
                    <a:pt x="2488" y="1872"/>
                    <a:pt x="2557" y="1917"/>
                    <a:pt x="2625" y="1963"/>
                  </a:cubicBezTo>
                  <a:cubicBezTo>
                    <a:pt x="2694" y="1986"/>
                    <a:pt x="2739" y="2009"/>
                    <a:pt x="2808" y="2054"/>
                  </a:cubicBezTo>
                  <a:cubicBezTo>
                    <a:pt x="2853" y="2077"/>
                    <a:pt x="2899" y="2100"/>
                    <a:pt x="2945" y="2146"/>
                  </a:cubicBezTo>
                  <a:cubicBezTo>
                    <a:pt x="3104" y="2237"/>
                    <a:pt x="3287" y="2328"/>
                    <a:pt x="3447" y="2420"/>
                  </a:cubicBezTo>
                  <a:cubicBezTo>
                    <a:pt x="3607" y="2511"/>
                    <a:pt x="3766" y="2602"/>
                    <a:pt x="3926" y="2693"/>
                  </a:cubicBezTo>
                  <a:cubicBezTo>
                    <a:pt x="4040" y="2739"/>
                    <a:pt x="4132" y="2785"/>
                    <a:pt x="4223" y="2853"/>
                  </a:cubicBezTo>
                  <a:cubicBezTo>
                    <a:pt x="4291" y="2876"/>
                    <a:pt x="4337" y="2899"/>
                    <a:pt x="4405" y="2922"/>
                  </a:cubicBezTo>
                  <a:cubicBezTo>
                    <a:pt x="4451" y="2944"/>
                    <a:pt x="4497" y="2967"/>
                    <a:pt x="4565" y="2990"/>
                  </a:cubicBezTo>
                  <a:cubicBezTo>
                    <a:pt x="4577" y="3002"/>
                    <a:pt x="4594" y="3007"/>
                    <a:pt x="4611" y="3007"/>
                  </a:cubicBezTo>
                  <a:cubicBezTo>
                    <a:pt x="4628" y="3007"/>
                    <a:pt x="4645" y="3002"/>
                    <a:pt x="4657" y="2990"/>
                  </a:cubicBezTo>
                  <a:cubicBezTo>
                    <a:pt x="4771" y="3059"/>
                    <a:pt x="4885" y="3104"/>
                    <a:pt x="4999" y="3173"/>
                  </a:cubicBezTo>
                  <a:cubicBezTo>
                    <a:pt x="5045" y="3196"/>
                    <a:pt x="5090" y="3218"/>
                    <a:pt x="5136" y="3241"/>
                  </a:cubicBezTo>
                  <a:cubicBezTo>
                    <a:pt x="5227" y="3287"/>
                    <a:pt x="5296" y="3310"/>
                    <a:pt x="5364" y="3355"/>
                  </a:cubicBezTo>
                  <a:cubicBezTo>
                    <a:pt x="5433" y="3378"/>
                    <a:pt x="5478" y="3424"/>
                    <a:pt x="5547" y="3447"/>
                  </a:cubicBezTo>
                  <a:cubicBezTo>
                    <a:pt x="5570" y="3447"/>
                    <a:pt x="5592" y="3469"/>
                    <a:pt x="5615" y="3469"/>
                  </a:cubicBezTo>
                  <a:cubicBezTo>
                    <a:pt x="5661" y="3492"/>
                    <a:pt x="5706" y="3515"/>
                    <a:pt x="5752" y="3538"/>
                  </a:cubicBezTo>
                  <a:lnTo>
                    <a:pt x="5821" y="3538"/>
                  </a:lnTo>
                  <a:cubicBezTo>
                    <a:pt x="5935" y="3606"/>
                    <a:pt x="6049" y="3652"/>
                    <a:pt x="6163" y="3721"/>
                  </a:cubicBezTo>
                  <a:cubicBezTo>
                    <a:pt x="6254" y="3766"/>
                    <a:pt x="6346" y="3812"/>
                    <a:pt x="6460" y="3857"/>
                  </a:cubicBezTo>
                  <a:cubicBezTo>
                    <a:pt x="6505" y="3880"/>
                    <a:pt x="6551" y="3903"/>
                    <a:pt x="6597" y="3926"/>
                  </a:cubicBezTo>
                  <a:cubicBezTo>
                    <a:pt x="6597" y="3949"/>
                    <a:pt x="6619" y="3949"/>
                    <a:pt x="6642" y="3949"/>
                  </a:cubicBezTo>
                  <a:cubicBezTo>
                    <a:pt x="6665" y="3972"/>
                    <a:pt x="6711" y="3994"/>
                    <a:pt x="6756" y="4017"/>
                  </a:cubicBezTo>
                  <a:lnTo>
                    <a:pt x="6802" y="4017"/>
                  </a:lnTo>
                  <a:cubicBezTo>
                    <a:pt x="6871" y="4040"/>
                    <a:pt x="6939" y="4086"/>
                    <a:pt x="7008" y="4109"/>
                  </a:cubicBezTo>
                  <a:lnTo>
                    <a:pt x="7030" y="4109"/>
                  </a:lnTo>
                  <a:cubicBezTo>
                    <a:pt x="7144" y="4177"/>
                    <a:pt x="7259" y="4246"/>
                    <a:pt x="7396" y="4291"/>
                  </a:cubicBezTo>
                  <a:cubicBezTo>
                    <a:pt x="7418" y="4314"/>
                    <a:pt x="7441" y="4314"/>
                    <a:pt x="7464" y="4337"/>
                  </a:cubicBezTo>
                  <a:cubicBezTo>
                    <a:pt x="7487" y="4337"/>
                    <a:pt x="7487" y="4337"/>
                    <a:pt x="7510" y="4360"/>
                  </a:cubicBezTo>
                  <a:cubicBezTo>
                    <a:pt x="7852" y="4497"/>
                    <a:pt x="8194" y="4656"/>
                    <a:pt x="8514" y="4816"/>
                  </a:cubicBezTo>
                  <a:cubicBezTo>
                    <a:pt x="8582" y="4839"/>
                    <a:pt x="8651" y="4862"/>
                    <a:pt x="8697" y="4885"/>
                  </a:cubicBezTo>
                  <a:cubicBezTo>
                    <a:pt x="8765" y="4907"/>
                    <a:pt x="8834" y="4953"/>
                    <a:pt x="8879" y="4976"/>
                  </a:cubicBezTo>
                  <a:cubicBezTo>
                    <a:pt x="8925" y="4976"/>
                    <a:pt x="8970" y="4976"/>
                    <a:pt x="8993" y="4953"/>
                  </a:cubicBezTo>
                  <a:cubicBezTo>
                    <a:pt x="9085" y="4999"/>
                    <a:pt x="9153" y="5022"/>
                    <a:pt x="9244" y="5067"/>
                  </a:cubicBezTo>
                  <a:cubicBezTo>
                    <a:pt x="9427" y="5136"/>
                    <a:pt x="9587" y="5227"/>
                    <a:pt x="9769" y="5295"/>
                  </a:cubicBezTo>
                  <a:cubicBezTo>
                    <a:pt x="9792" y="5318"/>
                    <a:pt x="9838" y="5318"/>
                    <a:pt x="9883" y="5341"/>
                  </a:cubicBezTo>
                  <a:cubicBezTo>
                    <a:pt x="9929" y="5364"/>
                    <a:pt x="9952" y="5387"/>
                    <a:pt x="9998" y="5387"/>
                  </a:cubicBezTo>
                  <a:lnTo>
                    <a:pt x="10020" y="5387"/>
                  </a:lnTo>
                  <a:cubicBezTo>
                    <a:pt x="10203" y="5478"/>
                    <a:pt x="10408" y="5547"/>
                    <a:pt x="10614" y="5615"/>
                  </a:cubicBezTo>
                  <a:cubicBezTo>
                    <a:pt x="10705" y="5638"/>
                    <a:pt x="10797" y="5684"/>
                    <a:pt x="10911" y="5706"/>
                  </a:cubicBezTo>
                  <a:cubicBezTo>
                    <a:pt x="10933" y="5729"/>
                    <a:pt x="10979" y="5729"/>
                    <a:pt x="11025" y="5752"/>
                  </a:cubicBezTo>
                  <a:cubicBezTo>
                    <a:pt x="11070" y="5775"/>
                    <a:pt x="11116" y="5775"/>
                    <a:pt x="11162" y="5798"/>
                  </a:cubicBezTo>
                  <a:lnTo>
                    <a:pt x="11253" y="5798"/>
                  </a:lnTo>
                  <a:cubicBezTo>
                    <a:pt x="11253" y="5798"/>
                    <a:pt x="11276" y="5798"/>
                    <a:pt x="11299" y="5820"/>
                  </a:cubicBezTo>
                  <a:cubicBezTo>
                    <a:pt x="11344" y="5820"/>
                    <a:pt x="11390" y="5843"/>
                    <a:pt x="11436" y="5866"/>
                  </a:cubicBezTo>
                  <a:lnTo>
                    <a:pt x="11573" y="5912"/>
                  </a:lnTo>
                  <a:cubicBezTo>
                    <a:pt x="11595" y="5912"/>
                    <a:pt x="11618" y="5912"/>
                    <a:pt x="11618" y="5935"/>
                  </a:cubicBezTo>
                  <a:cubicBezTo>
                    <a:pt x="11732" y="5957"/>
                    <a:pt x="11846" y="6003"/>
                    <a:pt x="11961" y="6049"/>
                  </a:cubicBezTo>
                  <a:cubicBezTo>
                    <a:pt x="12052" y="6072"/>
                    <a:pt x="12143" y="6094"/>
                    <a:pt x="12235" y="6117"/>
                  </a:cubicBezTo>
                  <a:cubicBezTo>
                    <a:pt x="12280" y="6117"/>
                    <a:pt x="12326" y="6140"/>
                    <a:pt x="12371" y="6140"/>
                  </a:cubicBezTo>
                  <a:lnTo>
                    <a:pt x="12440" y="6163"/>
                  </a:lnTo>
                  <a:cubicBezTo>
                    <a:pt x="12463" y="6163"/>
                    <a:pt x="12463" y="6186"/>
                    <a:pt x="12463" y="6186"/>
                  </a:cubicBezTo>
                  <a:lnTo>
                    <a:pt x="12600" y="6186"/>
                  </a:lnTo>
                  <a:cubicBezTo>
                    <a:pt x="12668" y="6186"/>
                    <a:pt x="12737" y="6209"/>
                    <a:pt x="12805" y="6231"/>
                  </a:cubicBezTo>
                  <a:cubicBezTo>
                    <a:pt x="12942" y="6277"/>
                    <a:pt x="13102" y="6300"/>
                    <a:pt x="13239" y="6323"/>
                  </a:cubicBezTo>
                  <a:cubicBezTo>
                    <a:pt x="13330" y="6345"/>
                    <a:pt x="13421" y="6368"/>
                    <a:pt x="13513" y="6368"/>
                  </a:cubicBezTo>
                  <a:cubicBezTo>
                    <a:pt x="13536" y="6380"/>
                    <a:pt x="13558" y="6385"/>
                    <a:pt x="13581" y="6385"/>
                  </a:cubicBezTo>
                  <a:cubicBezTo>
                    <a:pt x="13604" y="6385"/>
                    <a:pt x="13627" y="6380"/>
                    <a:pt x="13650" y="6368"/>
                  </a:cubicBezTo>
                  <a:cubicBezTo>
                    <a:pt x="13695" y="6368"/>
                    <a:pt x="13741" y="6323"/>
                    <a:pt x="13741" y="6254"/>
                  </a:cubicBezTo>
                  <a:cubicBezTo>
                    <a:pt x="13741" y="6231"/>
                    <a:pt x="13741" y="6209"/>
                    <a:pt x="13741" y="6186"/>
                  </a:cubicBezTo>
                  <a:cubicBezTo>
                    <a:pt x="13718" y="6163"/>
                    <a:pt x="13695" y="6140"/>
                    <a:pt x="13672" y="6117"/>
                  </a:cubicBezTo>
                  <a:cubicBezTo>
                    <a:pt x="13650" y="6117"/>
                    <a:pt x="13627" y="6094"/>
                    <a:pt x="13627" y="6094"/>
                  </a:cubicBezTo>
                  <a:cubicBezTo>
                    <a:pt x="13650" y="6072"/>
                    <a:pt x="13650" y="6049"/>
                    <a:pt x="13672" y="6026"/>
                  </a:cubicBezTo>
                  <a:cubicBezTo>
                    <a:pt x="13672" y="6003"/>
                    <a:pt x="13672" y="5957"/>
                    <a:pt x="13650" y="5912"/>
                  </a:cubicBezTo>
                  <a:cubicBezTo>
                    <a:pt x="13604" y="5889"/>
                    <a:pt x="13558" y="5866"/>
                    <a:pt x="13513" y="5866"/>
                  </a:cubicBezTo>
                  <a:lnTo>
                    <a:pt x="13421" y="5866"/>
                  </a:lnTo>
                  <a:cubicBezTo>
                    <a:pt x="13330" y="5866"/>
                    <a:pt x="13239" y="5843"/>
                    <a:pt x="13125" y="5843"/>
                  </a:cubicBezTo>
                  <a:cubicBezTo>
                    <a:pt x="12896" y="5843"/>
                    <a:pt x="12668" y="5798"/>
                    <a:pt x="12440" y="5752"/>
                  </a:cubicBezTo>
                  <a:cubicBezTo>
                    <a:pt x="12280" y="5729"/>
                    <a:pt x="12143" y="5706"/>
                    <a:pt x="11983" y="5684"/>
                  </a:cubicBezTo>
                  <a:cubicBezTo>
                    <a:pt x="11892" y="5661"/>
                    <a:pt x="11824" y="5661"/>
                    <a:pt x="11732" y="5638"/>
                  </a:cubicBezTo>
                  <a:cubicBezTo>
                    <a:pt x="11687" y="5615"/>
                    <a:pt x="11618" y="5592"/>
                    <a:pt x="11550" y="5592"/>
                  </a:cubicBezTo>
                  <a:cubicBezTo>
                    <a:pt x="11504" y="5569"/>
                    <a:pt x="11458" y="5569"/>
                    <a:pt x="11413" y="5547"/>
                  </a:cubicBezTo>
                  <a:cubicBezTo>
                    <a:pt x="11367" y="5547"/>
                    <a:pt x="11321" y="5524"/>
                    <a:pt x="11276" y="5524"/>
                  </a:cubicBezTo>
                  <a:lnTo>
                    <a:pt x="11253" y="5524"/>
                  </a:lnTo>
                  <a:cubicBezTo>
                    <a:pt x="11230" y="5501"/>
                    <a:pt x="11185" y="5501"/>
                    <a:pt x="11162" y="5478"/>
                  </a:cubicBezTo>
                  <a:cubicBezTo>
                    <a:pt x="11139" y="5478"/>
                    <a:pt x="11116" y="5478"/>
                    <a:pt x="11093" y="5455"/>
                  </a:cubicBezTo>
                  <a:cubicBezTo>
                    <a:pt x="11048" y="5455"/>
                    <a:pt x="10979" y="5432"/>
                    <a:pt x="10933" y="5410"/>
                  </a:cubicBezTo>
                  <a:cubicBezTo>
                    <a:pt x="10819" y="5364"/>
                    <a:pt x="10682" y="5318"/>
                    <a:pt x="10568" y="5273"/>
                  </a:cubicBezTo>
                  <a:cubicBezTo>
                    <a:pt x="10340" y="5181"/>
                    <a:pt x="10112" y="5113"/>
                    <a:pt x="9883" y="5044"/>
                  </a:cubicBezTo>
                  <a:cubicBezTo>
                    <a:pt x="9815" y="5022"/>
                    <a:pt x="9747" y="4999"/>
                    <a:pt x="9678" y="4976"/>
                  </a:cubicBezTo>
                  <a:cubicBezTo>
                    <a:pt x="9564" y="4907"/>
                    <a:pt x="9450" y="4862"/>
                    <a:pt x="9336" y="4816"/>
                  </a:cubicBezTo>
                  <a:cubicBezTo>
                    <a:pt x="9199" y="4748"/>
                    <a:pt x="9085" y="4702"/>
                    <a:pt x="8948" y="4634"/>
                  </a:cubicBezTo>
                  <a:cubicBezTo>
                    <a:pt x="8879" y="4611"/>
                    <a:pt x="8834" y="4588"/>
                    <a:pt x="8765" y="4565"/>
                  </a:cubicBezTo>
                  <a:cubicBezTo>
                    <a:pt x="8719" y="4542"/>
                    <a:pt x="8697" y="4519"/>
                    <a:pt x="8674" y="4519"/>
                  </a:cubicBezTo>
                  <a:cubicBezTo>
                    <a:pt x="8628" y="4497"/>
                    <a:pt x="8605" y="4497"/>
                    <a:pt x="8582" y="4474"/>
                  </a:cubicBezTo>
                  <a:cubicBezTo>
                    <a:pt x="8537" y="4474"/>
                    <a:pt x="8514" y="4474"/>
                    <a:pt x="8491" y="4497"/>
                  </a:cubicBezTo>
                  <a:cubicBezTo>
                    <a:pt x="8446" y="4474"/>
                    <a:pt x="8400" y="4451"/>
                    <a:pt x="8377" y="4451"/>
                  </a:cubicBezTo>
                  <a:cubicBezTo>
                    <a:pt x="8263" y="4405"/>
                    <a:pt x="8149" y="4360"/>
                    <a:pt x="8057" y="4314"/>
                  </a:cubicBezTo>
                  <a:cubicBezTo>
                    <a:pt x="8012" y="4314"/>
                    <a:pt x="7989" y="4291"/>
                    <a:pt x="7943" y="4291"/>
                  </a:cubicBezTo>
                  <a:cubicBezTo>
                    <a:pt x="7943" y="4268"/>
                    <a:pt x="7921" y="4223"/>
                    <a:pt x="7898" y="4223"/>
                  </a:cubicBezTo>
                  <a:cubicBezTo>
                    <a:pt x="7806" y="4177"/>
                    <a:pt x="7715" y="4154"/>
                    <a:pt x="7624" y="4109"/>
                  </a:cubicBezTo>
                  <a:cubicBezTo>
                    <a:pt x="7578" y="4086"/>
                    <a:pt x="7510" y="4063"/>
                    <a:pt x="7441" y="4017"/>
                  </a:cubicBezTo>
                  <a:cubicBezTo>
                    <a:pt x="7327" y="3972"/>
                    <a:pt x="7190" y="3926"/>
                    <a:pt x="7076" y="3857"/>
                  </a:cubicBezTo>
                  <a:cubicBezTo>
                    <a:pt x="7008" y="3812"/>
                    <a:pt x="6939" y="3789"/>
                    <a:pt x="6848" y="3743"/>
                  </a:cubicBezTo>
                  <a:cubicBezTo>
                    <a:pt x="6825" y="3721"/>
                    <a:pt x="6802" y="3721"/>
                    <a:pt x="6779" y="3698"/>
                  </a:cubicBezTo>
                  <a:cubicBezTo>
                    <a:pt x="6756" y="3698"/>
                    <a:pt x="6756" y="3698"/>
                    <a:pt x="6734" y="3675"/>
                  </a:cubicBezTo>
                  <a:cubicBezTo>
                    <a:pt x="6688" y="3652"/>
                    <a:pt x="6665" y="3652"/>
                    <a:pt x="6619" y="3629"/>
                  </a:cubicBezTo>
                  <a:lnTo>
                    <a:pt x="6414" y="3515"/>
                  </a:lnTo>
                  <a:lnTo>
                    <a:pt x="6414" y="3515"/>
                  </a:lnTo>
                  <a:cubicBezTo>
                    <a:pt x="6414" y="3521"/>
                    <a:pt x="6415" y="3525"/>
                    <a:pt x="6418" y="3528"/>
                  </a:cubicBezTo>
                  <a:lnTo>
                    <a:pt x="6418" y="3528"/>
                  </a:lnTo>
                  <a:cubicBezTo>
                    <a:pt x="6241" y="3440"/>
                    <a:pt x="6064" y="3351"/>
                    <a:pt x="5866" y="3241"/>
                  </a:cubicBezTo>
                  <a:cubicBezTo>
                    <a:pt x="5775" y="3196"/>
                    <a:pt x="5684" y="3150"/>
                    <a:pt x="5570" y="3104"/>
                  </a:cubicBezTo>
                  <a:cubicBezTo>
                    <a:pt x="5524" y="3081"/>
                    <a:pt x="5478" y="3059"/>
                    <a:pt x="5455" y="3036"/>
                  </a:cubicBezTo>
                  <a:cubicBezTo>
                    <a:pt x="5410" y="3013"/>
                    <a:pt x="5387" y="3013"/>
                    <a:pt x="5341" y="2990"/>
                  </a:cubicBezTo>
                  <a:cubicBezTo>
                    <a:pt x="5341" y="2990"/>
                    <a:pt x="5318" y="2990"/>
                    <a:pt x="5318" y="2967"/>
                  </a:cubicBezTo>
                  <a:lnTo>
                    <a:pt x="5250" y="2967"/>
                  </a:lnTo>
                  <a:cubicBezTo>
                    <a:pt x="5204" y="2944"/>
                    <a:pt x="5159" y="2922"/>
                    <a:pt x="5113" y="2899"/>
                  </a:cubicBezTo>
                  <a:cubicBezTo>
                    <a:pt x="4999" y="2830"/>
                    <a:pt x="4885" y="2785"/>
                    <a:pt x="4771" y="2716"/>
                  </a:cubicBezTo>
                  <a:cubicBezTo>
                    <a:pt x="4702" y="2693"/>
                    <a:pt x="4634" y="2671"/>
                    <a:pt x="4565" y="2625"/>
                  </a:cubicBezTo>
                  <a:cubicBezTo>
                    <a:pt x="4542" y="2625"/>
                    <a:pt x="4520" y="2602"/>
                    <a:pt x="4497" y="2602"/>
                  </a:cubicBezTo>
                  <a:cubicBezTo>
                    <a:pt x="4474" y="2579"/>
                    <a:pt x="4451" y="2579"/>
                    <a:pt x="4428" y="2579"/>
                  </a:cubicBezTo>
                  <a:cubicBezTo>
                    <a:pt x="4383" y="2556"/>
                    <a:pt x="4360" y="2534"/>
                    <a:pt x="4337" y="2511"/>
                  </a:cubicBezTo>
                  <a:cubicBezTo>
                    <a:pt x="4200" y="2442"/>
                    <a:pt x="4063" y="2374"/>
                    <a:pt x="3926" y="2305"/>
                  </a:cubicBezTo>
                  <a:cubicBezTo>
                    <a:pt x="3858" y="2260"/>
                    <a:pt x="3766" y="2214"/>
                    <a:pt x="3698" y="2168"/>
                  </a:cubicBezTo>
                  <a:cubicBezTo>
                    <a:pt x="3675" y="2168"/>
                    <a:pt x="3652" y="2146"/>
                    <a:pt x="3607" y="2123"/>
                  </a:cubicBezTo>
                  <a:lnTo>
                    <a:pt x="3561" y="2100"/>
                  </a:lnTo>
                  <a:cubicBezTo>
                    <a:pt x="3538" y="2077"/>
                    <a:pt x="3492" y="2077"/>
                    <a:pt x="3470" y="2054"/>
                  </a:cubicBezTo>
                  <a:cubicBezTo>
                    <a:pt x="3447" y="2054"/>
                    <a:pt x="3424" y="2077"/>
                    <a:pt x="3424" y="2077"/>
                  </a:cubicBezTo>
                  <a:cubicBezTo>
                    <a:pt x="3401" y="2077"/>
                    <a:pt x="3378" y="2054"/>
                    <a:pt x="3378" y="2054"/>
                  </a:cubicBezTo>
                  <a:cubicBezTo>
                    <a:pt x="3333" y="2031"/>
                    <a:pt x="3287" y="2009"/>
                    <a:pt x="3219" y="1986"/>
                  </a:cubicBezTo>
                  <a:cubicBezTo>
                    <a:pt x="3219" y="1963"/>
                    <a:pt x="3196" y="1940"/>
                    <a:pt x="3196" y="1940"/>
                  </a:cubicBezTo>
                  <a:cubicBezTo>
                    <a:pt x="3150" y="1917"/>
                    <a:pt x="3127" y="1895"/>
                    <a:pt x="3082" y="1872"/>
                  </a:cubicBezTo>
                  <a:cubicBezTo>
                    <a:pt x="3059" y="1849"/>
                    <a:pt x="3013" y="1849"/>
                    <a:pt x="2990" y="1826"/>
                  </a:cubicBezTo>
                  <a:cubicBezTo>
                    <a:pt x="2922" y="1803"/>
                    <a:pt x="2876" y="1780"/>
                    <a:pt x="2808" y="1735"/>
                  </a:cubicBezTo>
                  <a:cubicBezTo>
                    <a:pt x="2785" y="1735"/>
                    <a:pt x="2785" y="1735"/>
                    <a:pt x="2762" y="1712"/>
                  </a:cubicBezTo>
                  <a:cubicBezTo>
                    <a:pt x="2762" y="1712"/>
                    <a:pt x="2739" y="1712"/>
                    <a:pt x="2739" y="1689"/>
                  </a:cubicBezTo>
                  <a:cubicBezTo>
                    <a:pt x="2694" y="1666"/>
                    <a:pt x="2648" y="1643"/>
                    <a:pt x="2602" y="1621"/>
                  </a:cubicBezTo>
                  <a:cubicBezTo>
                    <a:pt x="2557" y="1598"/>
                    <a:pt x="2534" y="1575"/>
                    <a:pt x="2488" y="1552"/>
                  </a:cubicBezTo>
                  <a:cubicBezTo>
                    <a:pt x="2420" y="1506"/>
                    <a:pt x="2351" y="1484"/>
                    <a:pt x="2283" y="1438"/>
                  </a:cubicBezTo>
                  <a:cubicBezTo>
                    <a:pt x="2146" y="1347"/>
                    <a:pt x="2009" y="1278"/>
                    <a:pt x="1872" y="1187"/>
                  </a:cubicBezTo>
                  <a:cubicBezTo>
                    <a:pt x="1735" y="1096"/>
                    <a:pt x="1575" y="1004"/>
                    <a:pt x="1438" y="913"/>
                  </a:cubicBezTo>
                  <a:cubicBezTo>
                    <a:pt x="1370" y="890"/>
                    <a:pt x="1301" y="845"/>
                    <a:pt x="1233" y="799"/>
                  </a:cubicBezTo>
                  <a:cubicBezTo>
                    <a:pt x="1210" y="776"/>
                    <a:pt x="1164" y="753"/>
                    <a:pt x="1141" y="730"/>
                  </a:cubicBezTo>
                  <a:cubicBezTo>
                    <a:pt x="1119" y="730"/>
                    <a:pt x="1096" y="708"/>
                    <a:pt x="1073" y="708"/>
                  </a:cubicBezTo>
                  <a:cubicBezTo>
                    <a:pt x="1073" y="685"/>
                    <a:pt x="1050" y="685"/>
                    <a:pt x="1027" y="685"/>
                  </a:cubicBezTo>
                  <a:cubicBezTo>
                    <a:pt x="913" y="593"/>
                    <a:pt x="799" y="525"/>
                    <a:pt x="685" y="434"/>
                  </a:cubicBezTo>
                  <a:cubicBezTo>
                    <a:pt x="594" y="388"/>
                    <a:pt x="502" y="320"/>
                    <a:pt x="434" y="251"/>
                  </a:cubicBezTo>
                  <a:cubicBezTo>
                    <a:pt x="388" y="205"/>
                    <a:pt x="343" y="183"/>
                    <a:pt x="297" y="137"/>
                  </a:cubicBezTo>
                  <a:cubicBezTo>
                    <a:pt x="274" y="137"/>
                    <a:pt x="251" y="114"/>
                    <a:pt x="228" y="91"/>
                  </a:cubicBezTo>
                  <a:cubicBezTo>
                    <a:pt x="206" y="69"/>
                    <a:pt x="183" y="46"/>
                    <a:pt x="137" y="23"/>
                  </a:cubicBezTo>
                  <a:cubicBezTo>
                    <a:pt x="137" y="23"/>
                    <a:pt x="114" y="0"/>
                    <a:pt x="91"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10"/>
            <p:cNvSpPr/>
            <p:nvPr/>
          </p:nvSpPr>
          <p:spPr>
            <a:xfrm>
              <a:off x="82798" y="2391404"/>
              <a:ext cx="561937" cy="969346"/>
            </a:xfrm>
            <a:custGeom>
              <a:avLst/>
              <a:gdLst/>
              <a:ahLst/>
              <a:cxnLst/>
              <a:rect l="l" t="t" r="r" b="b"/>
              <a:pathLst>
                <a:path w="10044" h="17326" extrusionOk="0">
                  <a:moveTo>
                    <a:pt x="9815" y="1"/>
                  </a:moveTo>
                  <a:cubicBezTo>
                    <a:pt x="9792" y="1"/>
                    <a:pt x="9747" y="24"/>
                    <a:pt x="9724" y="47"/>
                  </a:cubicBezTo>
                  <a:cubicBezTo>
                    <a:pt x="9724" y="69"/>
                    <a:pt x="9701" y="92"/>
                    <a:pt x="9724" y="92"/>
                  </a:cubicBezTo>
                  <a:cubicBezTo>
                    <a:pt x="9724" y="115"/>
                    <a:pt x="9724" y="115"/>
                    <a:pt x="9724" y="115"/>
                  </a:cubicBezTo>
                  <a:cubicBezTo>
                    <a:pt x="9701" y="138"/>
                    <a:pt x="9701" y="138"/>
                    <a:pt x="9678" y="161"/>
                  </a:cubicBezTo>
                  <a:cubicBezTo>
                    <a:pt x="9678" y="161"/>
                    <a:pt x="9678" y="184"/>
                    <a:pt x="9655" y="184"/>
                  </a:cubicBezTo>
                  <a:cubicBezTo>
                    <a:pt x="9655" y="206"/>
                    <a:pt x="9632" y="229"/>
                    <a:pt x="9632" y="229"/>
                  </a:cubicBezTo>
                  <a:cubicBezTo>
                    <a:pt x="9610" y="275"/>
                    <a:pt x="9564" y="321"/>
                    <a:pt x="9541" y="366"/>
                  </a:cubicBezTo>
                  <a:cubicBezTo>
                    <a:pt x="9496" y="457"/>
                    <a:pt x="9450" y="526"/>
                    <a:pt x="9404" y="617"/>
                  </a:cubicBezTo>
                  <a:cubicBezTo>
                    <a:pt x="9381" y="709"/>
                    <a:pt x="9313" y="777"/>
                    <a:pt x="9267" y="845"/>
                  </a:cubicBezTo>
                  <a:cubicBezTo>
                    <a:pt x="9222" y="937"/>
                    <a:pt x="9176" y="1005"/>
                    <a:pt x="9130" y="1097"/>
                  </a:cubicBezTo>
                  <a:cubicBezTo>
                    <a:pt x="9039" y="1256"/>
                    <a:pt x="8925" y="1416"/>
                    <a:pt x="8834" y="1576"/>
                  </a:cubicBezTo>
                  <a:cubicBezTo>
                    <a:pt x="8742" y="1713"/>
                    <a:pt x="8651" y="1873"/>
                    <a:pt x="8560" y="2032"/>
                  </a:cubicBezTo>
                  <a:cubicBezTo>
                    <a:pt x="8537" y="2055"/>
                    <a:pt x="8514" y="2101"/>
                    <a:pt x="8491" y="2147"/>
                  </a:cubicBezTo>
                  <a:cubicBezTo>
                    <a:pt x="8468" y="2169"/>
                    <a:pt x="8468" y="2192"/>
                    <a:pt x="8446" y="2215"/>
                  </a:cubicBezTo>
                  <a:cubicBezTo>
                    <a:pt x="8446" y="2238"/>
                    <a:pt x="8423" y="2238"/>
                    <a:pt x="8423" y="2261"/>
                  </a:cubicBezTo>
                  <a:cubicBezTo>
                    <a:pt x="8423" y="2283"/>
                    <a:pt x="8400" y="2306"/>
                    <a:pt x="8400" y="2329"/>
                  </a:cubicBezTo>
                  <a:cubicBezTo>
                    <a:pt x="8400" y="2352"/>
                    <a:pt x="8400" y="2375"/>
                    <a:pt x="8400" y="2375"/>
                  </a:cubicBezTo>
                  <a:cubicBezTo>
                    <a:pt x="8400" y="2420"/>
                    <a:pt x="8377" y="2466"/>
                    <a:pt x="8354" y="2512"/>
                  </a:cubicBezTo>
                  <a:cubicBezTo>
                    <a:pt x="8331" y="2512"/>
                    <a:pt x="8309" y="2535"/>
                    <a:pt x="8286" y="2557"/>
                  </a:cubicBezTo>
                  <a:cubicBezTo>
                    <a:pt x="8240" y="2603"/>
                    <a:pt x="8217" y="2672"/>
                    <a:pt x="8172" y="2740"/>
                  </a:cubicBezTo>
                  <a:cubicBezTo>
                    <a:pt x="8149" y="2763"/>
                    <a:pt x="8126" y="2808"/>
                    <a:pt x="8103" y="2854"/>
                  </a:cubicBezTo>
                  <a:cubicBezTo>
                    <a:pt x="8058" y="2923"/>
                    <a:pt x="8012" y="3014"/>
                    <a:pt x="7966" y="3082"/>
                  </a:cubicBezTo>
                  <a:cubicBezTo>
                    <a:pt x="7875" y="3265"/>
                    <a:pt x="7784" y="3425"/>
                    <a:pt x="7692" y="3607"/>
                  </a:cubicBezTo>
                  <a:cubicBezTo>
                    <a:pt x="7601" y="3767"/>
                    <a:pt x="7510" y="3927"/>
                    <a:pt x="7418" y="4087"/>
                  </a:cubicBezTo>
                  <a:cubicBezTo>
                    <a:pt x="7327" y="4246"/>
                    <a:pt x="7236" y="4406"/>
                    <a:pt x="7145" y="4589"/>
                  </a:cubicBezTo>
                  <a:cubicBezTo>
                    <a:pt x="7099" y="4657"/>
                    <a:pt x="7053" y="4703"/>
                    <a:pt x="7030" y="4771"/>
                  </a:cubicBezTo>
                  <a:cubicBezTo>
                    <a:pt x="6985" y="4840"/>
                    <a:pt x="6939" y="4908"/>
                    <a:pt x="6916" y="4977"/>
                  </a:cubicBezTo>
                  <a:cubicBezTo>
                    <a:pt x="6916" y="5000"/>
                    <a:pt x="6893" y="5023"/>
                    <a:pt x="6916" y="5045"/>
                  </a:cubicBezTo>
                  <a:cubicBezTo>
                    <a:pt x="6916" y="5045"/>
                    <a:pt x="6916" y="5045"/>
                    <a:pt x="6916" y="5068"/>
                  </a:cubicBezTo>
                  <a:cubicBezTo>
                    <a:pt x="6871" y="5114"/>
                    <a:pt x="6848" y="5159"/>
                    <a:pt x="6825" y="5228"/>
                  </a:cubicBezTo>
                  <a:cubicBezTo>
                    <a:pt x="6802" y="5228"/>
                    <a:pt x="6802" y="5251"/>
                    <a:pt x="6802" y="5274"/>
                  </a:cubicBezTo>
                  <a:cubicBezTo>
                    <a:pt x="6756" y="5274"/>
                    <a:pt x="6711" y="5296"/>
                    <a:pt x="6688" y="5319"/>
                  </a:cubicBezTo>
                  <a:cubicBezTo>
                    <a:pt x="6642" y="5388"/>
                    <a:pt x="6620" y="5433"/>
                    <a:pt x="6574" y="5502"/>
                  </a:cubicBezTo>
                  <a:cubicBezTo>
                    <a:pt x="6551" y="5570"/>
                    <a:pt x="6528" y="5616"/>
                    <a:pt x="6483" y="5662"/>
                  </a:cubicBezTo>
                  <a:cubicBezTo>
                    <a:pt x="6437" y="5753"/>
                    <a:pt x="6391" y="5821"/>
                    <a:pt x="6346" y="5913"/>
                  </a:cubicBezTo>
                  <a:cubicBezTo>
                    <a:pt x="6254" y="6072"/>
                    <a:pt x="6163" y="6232"/>
                    <a:pt x="6072" y="6392"/>
                  </a:cubicBezTo>
                  <a:cubicBezTo>
                    <a:pt x="6026" y="6483"/>
                    <a:pt x="6003" y="6552"/>
                    <a:pt x="5958" y="6620"/>
                  </a:cubicBezTo>
                  <a:cubicBezTo>
                    <a:pt x="5912" y="6689"/>
                    <a:pt x="5866" y="6780"/>
                    <a:pt x="5821" y="6871"/>
                  </a:cubicBezTo>
                  <a:cubicBezTo>
                    <a:pt x="5775" y="6940"/>
                    <a:pt x="5729" y="7031"/>
                    <a:pt x="5707" y="7100"/>
                  </a:cubicBezTo>
                  <a:cubicBezTo>
                    <a:pt x="5661" y="7191"/>
                    <a:pt x="5615" y="7259"/>
                    <a:pt x="5570" y="7328"/>
                  </a:cubicBezTo>
                  <a:cubicBezTo>
                    <a:pt x="5570" y="7351"/>
                    <a:pt x="5547" y="7396"/>
                    <a:pt x="5524" y="7419"/>
                  </a:cubicBezTo>
                  <a:cubicBezTo>
                    <a:pt x="5524" y="7442"/>
                    <a:pt x="5501" y="7465"/>
                    <a:pt x="5478" y="7510"/>
                  </a:cubicBezTo>
                  <a:cubicBezTo>
                    <a:pt x="5455" y="7556"/>
                    <a:pt x="5410" y="7625"/>
                    <a:pt x="5387" y="7670"/>
                  </a:cubicBezTo>
                  <a:cubicBezTo>
                    <a:pt x="5364" y="7716"/>
                    <a:pt x="5318" y="7762"/>
                    <a:pt x="5296" y="7807"/>
                  </a:cubicBezTo>
                  <a:cubicBezTo>
                    <a:pt x="5250" y="7898"/>
                    <a:pt x="5204" y="7967"/>
                    <a:pt x="5136" y="8035"/>
                  </a:cubicBezTo>
                  <a:cubicBezTo>
                    <a:pt x="5090" y="8127"/>
                    <a:pt x="5045" y="8218"/>
                    <a:pt x="4999" y="8287"/>
                  </a:cubicBezTo>
                  <a:cubicBezTo>
                    <a:pt x="4908" y="8469"/>
                    <a:pt x="4794" y="8629"/>
                    <a:pt x="4702" y="8789"/>
                  </a:cubicBezTo>
                  <a:cubicBezTo>
                    <a:pt x="4611" y="8948"/>
                    <a:pt x="4520" y="9131"/>
                    <a:pt x="4428" y="9291"/>
                  </a:cubicBezTo>
                  <a:cubicBezTo>
                    <a:pt x="4337" y="9451"/>
                    <a:pt x="4246" y="9610"/>
                    <a:pt x="4154" y="9770"/>
                  </a:cubicBezTo>
                  <a:cubicBezTo>
                    <a:pt x="4132" y="9839"/>
                    <a:pt x="4086" y="9907"/>
                    <a:pt x="4063" y="9953"/>
                  </a:cubicBezTo>
                  <a:lnTo>
                    <a:pt x="3995" y="10067"/>
                  </a:lnTo>
                  <a:cubicBezTo>
                    <a:pt x="3995" y="10090"/>
                    <a:pt x="3972" y="10090"/>
                    <a:pt x="3972" y="10113"/>
                  </a:cubicBezTo>
                  <a:cubicBezTo>
                    <a:pt x="3949" y="10135"/>
                    <a:pt x="3949" y="10135"/>
                    <a:pt x="3926" y="10158"/>
                  </a:cubicBezTo>
                  <a:cubicBezTo>
                    <a:pt x="3812" y="10318"/>
                    <a:pt x="3721" y="10501"/>
                    <a:pt x="3629" y="10660"/>
                  </a:cubicBezTo>
                  <a:cubicBezTo>
                    <a:pt x="3538" y="10843"/>
                    <a:pt x="3447" y="11003"/>
                    <a:pt x="3356" y="11185"/>
                  </a:cubicBezTo>
                  <a:cubicBezTo>
                    <a:pt x="3173" y="11505"/>
                    <a:pt x="3013" y="11824"/>
                    <a:pt x="2831" y="12144"/>
                  </a:cubicBezTo>
                  <a:cubicBezTo>
                    <a:pt x="2785" y="12235"/>
                    <a:pt x="2739" y="12304"/>
                    <a:pt x="2694" y="12395"/>
                  </a:cubicBezTo>
                  <a:cubicBezTo>
                    <a:pt x="2671" y="12418"/>
                    <a:pt x="2648" y="12464"/>
                    <a:pt x="2625" y="12509"/>
                  </a:cubicBezTo>
                  <a:cubicBezTo>
                    <a:pt x="2625" y="12532"/>
                    <a:pt x="2602" y="12532"/>
                    <a:pt x="2602" y="12555"/>
                  </a:cubicBezTo>
                  <a:cubicBezTo>
                    <a:pt x="2579" y="12578"/>
                    <a:pt x="2579" y="12578"/>
                    <a:pt x="2579" y="12600"/>
                  </a:cubicBezTo>
                  <a:cubicBezTo>
                    <a:pt x="2557" y="12623"/>
                    <a:pt x="2557" y="12646"/>
                    <a:pt x="2557" y="12669"/>
                  </a:cubicBezTo>
                  <a:cubicBezTo>
                    <a:pt x="2557" y="12669"/>
                    <a:pt x="2557" y="12692"/>
                    <a:pt x="2557" y="12692"/>
                  </a:cubicBezTo>
                  <a:cubicBezTo>
                    <a:pt x="2488" y="12783"/>
                    <a:pt x="2443" y="12874"/>
                    <a:pt x="2374" y="12966"/>
                  </a:cubicBezTo>
                  <a:cubicBezTo>
                    <a:pt x="2328" y="13034"/>
                    <a:pt x="2283" y="13125"/>
                    <a:pt x="2237" y="13194"/>
                  </a:cubicBezTo>
                  <a:cubicBezTo>
                    <a:pt x="2146" y="13354"/>
                    <a:pt x="2054" y="13491"/>
                    <a:pt x="1963" y="13650"/>
                  </a:cubicBezTo>
                  <a:cubicBezTo>
                    <a:pt x="1895" y="13765"/>
                    <a:pt x="1826" y="13879"/>
                    <a:pt x="1758" y="14016"/>
                  </a:cubicBezTo>
                  <a:lnTo>
                    <a:pt x="1735" y="14016"/>
                  </a:lnTo>
                  <a:cubicBezTo>
                    <a:pt x="1712" y="14061"/>
                    <a:pt x="1689" y="14107"/>
                    <a:pt x="1666" y="14153"/>
                  </a:cubicBezTo>
                  <a:cubicBezTo>
                    <a:pt x="1575" y="14312"/>
                    <a:pt x="1484" y="14472"/>
                    <a:pt x="1370" y="14632"/>
                  </a:cubicBezTo>
                  <a:cubicBezTo>
                    <a:pt x="1324" y="14723"/>
                    <a:pt x="1278" y="14792"/>
                    <a:pt x="1256" y="14860"/>
                  </a:cubicBezTo>
                  <a:cubicBezTo>
                    <a:pt x="1233" y="14906"/>
                    <a:pt x="1210" y="14929"/>
                    <a:pt x="1210" y="14951"/>
                  </a:cubicBezTo>
                  <a:cubicBezTo>
                    <a:pt x="1187" y="14951"/>
                    <a:pt x="1187" y="14974"/>
                    <a:pt x="1187" y="14974"/>
                  </a:cubicBezTo>
                  <a:cubicBezTo>
                    <a:pt x="1141" y="15043"/>
                    <a:pt x="1096" y="15111"/>
                    <a:pt x="1050" y="15180"/>
                  </a:cubicBezTo>
                  <a:cubicBezTo>
                    <a:pt x="982" y="15271"/>
                    <a:pt x="936" y="15362"/>
                    <a:pt x="868" y="15454"/>
                  </a:cubicBezTo>
                  <a:cubicBezTo>
                    <a:pt x="822" y="15522"/>
                    <a:pt x="776" y="15613"/>
                    <a:pt x="731" y="15705"/>
                  </a:cubicBezTo>
                  <a:cubicBezTo>
                    <a:pt x="548" y="16024"/>
                    <a:pt x="343" y="16321"/>
                    <a:pt x="160" y="16641"/>
                  </a:cubicBezTo>
                  <a:cubicBezTo>
                    <a:pt x="160" y="16663"/>
                    <a:pt x="137" y="16686"/>
                    <a:pt x="137" y="16709"/>
                  </a:cubicBezTo>
                  <a:cubicBezTo>
                    <a:pt x="114" y="16755"/>
                    <a:pt x="91" y="16800"/>
                    <a:pt x="69" y="16823"/>
                  </a:cubicBezTo>
                  <a:cubicBezTo>
                    <a:pt x="69" y="16869"/>
                    <a:pt x="69" y="16892"/>
                    <a:pt x="91" y="16937"/>
                  </a:cubicBezTo>
                  <a:cubicBezTo>
                    <a:pt x="69" y="16960"/>
                    <a:pt x="46" y="16983"/>
                    <a:pt x="46" y="17029"/>
                  </a:cubicBezTo>
                  <a:cubicBezTo>
                    <a:pt x="23" y="17029"/>
                    <a:pt x="23" y="17051"/>
                    <a:pt x="23" y="17074"/>
                  </a:cubicBezTo>
                  <a:cubicBezTo>
                    <a:pt x="0" y="17120"/>
                    <a:pt x="23" y="17188"/>
                    <a:pt x="69" y="17211"/>
                  </a:cubicBezTo>
                  <a:cubicBezTo>
                    <a:pt x="69" y="17211"/>
                    <a:pt x="69" y="17211"/>
                    <a:pt x="69" y="17234"/>
                  </a:cubicBezTo>
                  <a:lnTo>
                    <a:pt x="114" y="17234"/>
                  </a:lnTo>
                  <a:cubicBezTo>
                    <a:pt x="137" y="17280"/>
                    <a:pt x="160" y="17303"/>
                    <a:pt x="183" y="17325"/>
                  </a:cubicBezTo>
                  <a:cubicBezTo>
                    <a:pt x="228" y="17325"/>
                    <a:pt x="274" y="17325"/>
                    <a:pt x="297" y="17303"/>
                  </a:cubicBezTo>
                  <a:cubicBezTo>
                    <a:pt x="343" y="17257"/>
                    <a:pt x="365" y="17211"/>
                    <a:pt x="388" y="17166"/>
                  </a:cubicBezTo>
                  <a:cubicBezTo>
                    <a:pt x="411" y="17143"/>
                    <a:pt x="411" y="17097"/>
                    <a:pt x="434" y="17074"/>
                  </a:cubicBezTo>
                  <a:cubicBezTo>
                    <a:pt x="457" y="17051"/>
                    <a:pt x="457" y="17029"/>
                    <a:pt x="480" y="16983"/>
                  </a:cubicBezTo>
                  <a:cubicBezTo>
                    <a:pt x="502" y="16960"/>
                    <a:pt x="502" y="16937"/>
                    <a:pt x="525" y="16914"/>
                  </a:cubicBezTo>
                  <a:cubicBezTo>
                    <a:pt x="571" y="16846"/>
                    <a:pt x="594" y="16778"/>
                    <a:pt x="639" y="16709"/>
                  </a:cubicBezTo>
                  <a:cubicBezTo>
                    <a:pt x="731" y="16572"/>
                    <a:pt x="799" y="16412"/>
                    <a:pt x="890" y="16275"/>
                  </a:cubicBezTo>
                  <a:cubicBezTo>
                    <a:pt x="959" y="16116"/>
                    <a:pt x="1050" y="15979"/>
                    <a:pt x="1141" y="15819"/>
                  </a:cubicBezTo>
                  <a:cubicBezTo>
                    <a:pt x="1164" y="15750"/>
                    <a:pt x="1210" y="15682"/>
                    <a:pt x="1256" y="15613"/>
                  </a:cubicBezTo>
                  <a:cubicBezTo>
                    <a:pt x="1278" y="15568"/>
                    <a:pt x="1301" y="15545"/>
                    <a:pt x="1301" y="15522"/>
                  </a:cubicBezTo>
                  <a:cubicBezTo>
                    <a:pt x="1324" y="15499"/>
                    <a:pt x="1324" y="15476"/>
                    <a:pt x="1347" y="15431"/>
                  </a:cubicBezTo>
                  <a:cubicBezTo>
                    <a:pt x="1370" y="15431"/>
                    <a:pt x="1393" y="15408"/>
                    <a:pt x="1415" y="15385"/>
                  </a:cubicBezTo>
                  <a:cubicBezTo>
                    <a:pt x="1415" y="15362"/>
                    <a:pt x="1438" y="15340"/>
                    <a:pt x="1461" y="15317"/>
                  </a:cubicBezTo>
                  <a:cubicBezTo>
                    <a:pt x="1529" y="15203"/>
                    <a:pt x="1598" y="15088"/>
                    <a:pt x="1666" y="14974"/>
                  </a:cubicBezTo>
                  <a:cubicBezTo>
                    <a:pt x="1689" y="14906"/>
                    <a:pt x="1735" y="14837"/>
                    <a:pt x="1781" y="14769"/>
                  </a:cubicBezTo>
                  <a:cubicBezTo>
                    <a:pt x="1826" y="14700"/>
                    <a:pt x="1872" y="14609"/>
                    <a:pt x="1918" y="14541"/>
                  </a:cubicBezTo>
                  <a:cubicBezTo>
                    <a:pt x="1986" y="14381"/>
                    <a:pt x="2077" y="14244"/>
                    <a:pt x="2146" y="14107"/>
                  </a:cubicBezTo>
                  <a:cubicBezTo>
                    <a:pt x="2169" y="14084"/>
                    <a:pt x="2191" y="14038"/>
                    <a:pt x="2191" y="14016"/>
                  </a:cubicBezTo>
                  <a:cubicBezTo>
                    <a:pt x="2237" y="13970"/>
                    <a:pt x="2260" y="13902"/>
                    <a:pt x="2306" y="13856"/>
                  </a:cubicBezTo>
                  <a:cubicBezTo>
                    <a:pt x="2351" y="13765"/>
                    <a:pt x="2420" y="13696"/>
                    <a:pt x="2443" y="13605"/>
                  </a:cubicBezTo>
                  <a:cubicBezTo>
                    <a:pt x="2465" y="13582"/>
                    <a:pt x="2465" y="13559"/>
                    <a:pt x="2443" y="13536"/>
                  </a:cubicBezTo>
                  <a:cubicBezTo>
                    <a:pt x="2465" y="13491"/>
                    <a:pt x="2488" y="13468"/>
                    <a:pt x="2511" y="13422"/>
                  </a:cubicBezTo>
                  <a:cubicBezTo>
                    <a:pt x="2557" y="13354"/>
                    <a:pt x="2579" y="13285"/>
                    <a:pt x="2625" y="13217"/>
                  </a:cubicBezTo>
                  <a:cubicBezTo>
                    <a:pt x="2648" y="13171"/>
                    <a:pt x="2671" y="13148"/>
                    <a:pt x="2671" y="13125"/>
                  </a:cubicBezTo>
                  <a:cubicBezTo>
                    <a:pt x="2694" y="13125"/>
                    <a:pt x="2716" y="13103"/>
                    <a:pt x="2739" y="13080"/>
                  </a:cubicBezTo>
                  <a:cubicBezTo>
                    <a:pt x="2762" y="13057"/>
                    <a:pt x="2785" y="13011"/>
                    <a:pt x="2808" y="12989"/>
                  </a:cubicBezTo>
                  <a:cubicBezTo>
                    <a:pt x="2808" y="12966"/>
                    <a:pt x="2808" y="12943"/>
                    <a:pt x="2831" y="12920"/>
                  </a:cubicBezTo>
                  <a:cubicBezTo>
                    <a:pt x="2853" y="12874"/>
                    <a:pt x="2876" y="12852"/>
                    <a:pt x="2899" y="12806"/>
                  </a:cubicBezTo>
                  <a:cubicBezTo>
                    <a:pt x="2945" y="12715"/>
                    <a:pt x="2990" y="12623"/>
                    <a:pt x="3036" y="12555"/>
                  </a:cubicBezTo>
                  <a:cubicBezTo>
                    <a:pt x="3127" y="12372"/>
                    <a:pt x="3219" y="12212"/>
                    <a:pt x="3310" y="12030"/>
                  </a:cubicBezTo>
                  <a:cubicBezTo>
                    <a:pt x="3401" y="11870"/>
                    <a:pt x="3492" y="11687"/>
                    <a:pt x="3584" y="11528"/>
                  </a:cubicBezTo>
                  <a:cubicBezTo>
                    <a:pt x="3629" y="11459"/>
                    <a:pt x="3675" y="11391"/>
                    <a:pt x="3698" y="11299"/>
                  </a:cubicBezTo>
                  <a:cubicBezTo>
                    <a:pt x="3744" y="11231"/>
                    <a:pt x="3789" y="11163"/>
                    <a:pt x="3835" y="11094"/>
                  </a:cubicBezTo>
                  <a:cubicBezTo>
                    <a:pt x="3858" y="11094"/>
                    <a:pt x="3880" y="11071"/>
                    <a:pt x="3880" y="11048"/>
                  </a:cubicBezTo>
                  <a:cubicBezTo>
                    <a:pt x="3949" y="10980"/>
                    <a:pt x="3995" y="10889"/>
                    <a:pt x="4040" y="10797"/>
                  </a:cubicBezTo>
                  <a:cubicBezTo>
                    <a:pt x="4086" y="10729"/>
                    <a:pt x="4132" y="10638"/>
                    <a:pt x="4177" y="10569"/>
                  </a:cubicBezTo>
                  <a:cubicBezTo>
                    <a:pt x="4269" y="10432"/>
                    <a:pt x="4337" y="10295"/>
                    <a:pt x="4405" y="10135"/>
                  </a:cubicBezTo>
                  <a:cubicBezTo>
                    <a:pt x="4497" y="9976"/>
                    <a:pt x="4588" y="9816"/>
                    <a:pt x="4679" y="9656"/>
                  </a:cubicBezTo>
                  <a:cubicBezTo>
                    <a:pt x="4771" y="9496"/>
                    <a:pt x="4885" y="9314"/>
                    <a:pt x="4976" y="9131"/>
                  </a:cubicBezTo>
                  <a:cubicBezTo>
                    <a:pt x="5045" y="8994"/>
                    <a:pt x="5136" y="8834"/>
                    <a:pt x="5204" y="8675"/>
                  </a:cubicBezTo>
                  <a:cubicBezTo>
                    <a:pt x="5227" y="8675"/>
                    <a:pt x="5250" y="8652"/>
                    <a:pt x="5273" y="8629"/>
                  </a:cubicBezTo>
                  <a:cubicBezTo>
                    <a:pt x="5318" y="8583"/>
                    <a:pt x="5341" y="8538"/>
                    <a:pt x="5364" y="8492"/>
                  </a:cubicBezTo>
                  <a:cubicBezTo>
                    <a:pt x="5387" y="8469"/>
                    <a:pt x="5410" y="8423"/>
                    <a:pt x="5433" y="8401"/>
                  </a:cubicBezTo>
                  <a:cubicBezTo>
                    <a:pt x="5478" y="8309"/>
                    <a:pt x="5501" y="8241"/>
                    <a:pt x="5547" y="8172"/>
                  </a:cubicBezTo>
                  <a:cubicBezTo>
                    <a:pt x="5638" y="8013"/>
                    <a:pt x="5707" y="7876"/>
                    <a:pt x="5775" y="7716"/>
                  </a:cubicBezTo>
                  <a:cubicBezTo>
                    <a:pt x="5821" y="7625"/>
                    <a:pt x="5889" y="7533"/>
                    <a:pt x="5935" y="7442"/>
                  </a:cubicBezTo>
                  <a:cubicBezTo>
                    <a:pt x="6003" y="7328"/>
                    <a:pt x="6095" y="7191"/>
                    <a:pt x="6163" y="7077"/>
                  </a:cubicBezTo>
                  <a:cubicBezTo>
                    <a:pt x="6277" y="6917"/>
                    <a:pt x="6368" y="6757"/>
                    <a:pt x="6460" y="6597"/>
                  </a:cubicBezTo>
                  <a:cubicBezTo>
                    <a:pt x="6483" y="6575"/>
                    <a:pt x="6505" y="6552"/>
                    <a:pt x="6505" y="6529"/>
                  </a:cubicBezTo>
                  <a:cubicBezTo>
                    <a:pt x="6528" y="6506"/>
                    <a:pt x="6528" y="6483"/>
                    <a:pt x="6528" y="6461"/>
                  </a:cubicBezTo>
                  <a:cubicBezTo>
                    <a:pt x="6551" y="6392"/>
                    <a:pt x="6597" y="6346"/>
                    <a:pt x="6620" y="6278"/>
                  </a:cubicBezTo>
                  <a:lnTo>
                    <a:pt x="6734" y="6072"/>
                  </a:lnTo>
                  <a:cubicBezTo>
                    <a:pt x="6802" y="5936"/>
                    <a:pt x="6893" y="5799"/>
                    <a:pt x="6962" y="5662"/>
                  </a:cubicBezTo>
                  <a:cubicBezTo>
                    <a:pt x="7053" y="5525"/>
                    <a:pt x="7122" y="5388"/>
                    <a:pt x="7190" y="5251"/>
                  </a:cubicBezTo>
                  <a:cubicBezTo>
                    <a:pt x="7236" y="5182"/>
                    <a:pt x="7259" y="5137"/>
                    <a:pt x="7304" y="5068"/>
                  </a:cubicBezTo>
                  <a:cubicBezTo>
                    <a:pt x="7350" y="5000"/>
                    <a:pt x="7373" y="4931"/>
                    <a:pt x="7418" y="4863"/>
                  </a:cubicBezTo>
                  <a:cubicBezTo>
                    <a:pt x="7418" y="4840"/>
                    <a:pt x="7418" y="4817"/>
                    <a:pt x="7418" y="4817"/>
                  </a:cubicBezTo>
                  <a:cubicBezTo>
                    <a:pt x="7464" y="4749"/>
                    <a:pt x="7510" y="4680"/>
                    <a:pt x="7533" y="4612"/>
                  </a:cubicBezTo>
                  <a:cubicBezTo>
                    <a:pt x="7624" y="4475"/>
                    <a:pt x="7692" y="4338"/>
                    <a:pt x="7761" y="4224"/>
                  </a:cubicBezTo>
                  <a:cubicBezTo>
                    <a:pt x="7806" y="4155"/>
                    <a:pt x="7829" y="4087"/>
                    <a:pt x="7875" y="3995"/>
                  </a:cubicBezTo>
                  <a:cubicBezTo>
                    <a:pt x="7875" y="3995"/>
                    <a:pt x="7898" y="3973"/>
                    <a:pt x="7898" y="3973"/>
                  </a:cubicBezTo>
                  <a:cubicBezTo>
                    <a:pt x="7921" y="3927"/>
                    <a:pt x="7943" y="3904"/>
                    <a:pt x="7966" y="3858"/>
                  </a:cubicBezTo>
                  <a:cubicBezTo>
                    <a:pt x="8035" y="3721"/>
                    <a:pt x="8126" y="3585"/>
                    <a:pt x="8194" y="3448"/>
                  </a:cubicBezTo>
                  <a:cubicBezTo>
                    <a:pt x="8217" y="3448"/>
                    <a:pt x="8240" y="3448"/>
                    <a:pt x="8240" y="3425"/>
                  </a:cubicBezTo>
                  <a:cubicBezTo>
                    <a:pt x="8286" y="3402"/>
                    <a:pt x="8309" y="3356"/>
                    <a:pt x="8309" y="3311"/>
                  </a:cubicBezTo>
                  <a:cubicBezTo>
                    <a:pt x="8331" y="3288"/>
                    <a:pt x="8354" y="3265"/>
                    <a:pt x="8377" y="3219"/>
                  </a:cubicBezTo>
                  <a:cubicBezTo>
                    <a:pt x="8400" y="3151"/>
                    <a:pt x="8446" y="3105"/>
                    <a:pt x="8468" y="3037"/>
                  </a:cubicBezTo>
                  <a:cubicBezTo>
                    <a:pt x="8514" y="2968"/>
                    <a:pt x="8560" y="2877"/>
                    <a:pt x="8583" y="2808"/>
                  </a:cubicBezTo>
                  <a:cubicBezTo>
                    <a:pt x="8651" y="2717"/>
                    <a:pt x="8697" y="2626"/>
                    <a:pt x="8742" y="2557"/>
                  </a:cubicBezTo>
                  <a:cubicBezTo>
                    <a:pt x="8742" y="2557"/>
                    <a:pt x="8742" y="2535"/>
                    <a:pt x="8742" y="2535"/>
                  </a:cubicBezTo>
                  <a:cubicBezTo>
                    <a:pt x="8834" y="2398"/>
                    <a:pt x="8925" y="2261"/>
                    <a:pt x="8993" y="2124"/>
                  </a:cubicBezTo>
                  <a:cubicBezTo>
                    <a:pt x="9062" y="1987"/>
                    <a:pt x="9153" y="1850"/>
                    <a:pt x="9222" y="1713"/>
                  </a:cubicBezTo>
                  <a:cubicBezTo>
                    <a:pt x="9267" y="1644"/>
                    <a:pt x="9290" y="1599"/>
                    <a:pt x="9336" y="1530"/>
                  </a:cubicBezTo>
                  <a:cubicBezTo>
                    <a:pt x="9336" y="1507"/>
                    <a:pt x="9359" y="1462"/>
                    <a:pt x="9381" y="1439"/>
                  </a:cubicBezTo>
                  <a:cubicBezTo>
                    <a:pt x="9404" y="1416"/>
                    <a:pt x="9427" y="1370"/>
                    <a:pt x="9450" y="1325"/>
                  </a:cubicBezTo>
                  <a:cubicBezTo>
                    <a:pt x="9450" y="1325"/>
                    <a:pt x="9450" y="1302"/>
                    <a:pt x="9450" y="1279"/>
                  </a:cubicBezTo>
                  <a:cubicBezTo>
                    <a:pt x="9450" y="1256"/>
                    <a:pt x="9450" y="1256"/>
                    <a:pt x="9450" y="1256"/>
                  </a:cubicBezTo>
                  <a:cubicBezTo>
                    <a:pt x="9473" y="1234"/>
                    <a:pt x="9473" y="1234"/>
                    <a:pt x="9496" y="1234"/>
                  </a:cubicBezTo>
                  <a:cubicBezTo>
                    <a:pt x="9541" y="1165"/>
                    <a:pt x="9587" y="1119"/>
                    <a:pt x="9610" y="1051"/>
                  </a:cubicBezTo>
                  <a:cubicBezTo>
                    <a:pt x="9610" y="1028"/>
                    <a:pt x="9632" y="1005"/>
                    <a:pt x="9632" y="982"/>
                  </a:cubicBezTo>
                  <a:cubicBezTo>
                    <a:pt x="9655" y="960"/>
                    <a:pt x="9678" y="937"/>
                    <a:pt x="9701" y="891"/>
                  </a:cubicBezTo>
                  <a:cubicBezTo>
                    <a:pt x="9747" y="800"/>
                    <a:pt x="9815" y="686"/>
                    <a:pt x="9884" y="594"/>
                  </a:cubicBezTo>
                  <a:cubicBezTo>
                    <a:pt x="9906" y="526"/>
                    <a:pt x="9952" y="457"/>
                    <a:pt x="9998" y="389"/>
                  </a:cubicBezTo>
                  <a:cubicBezTo>
                    <a:pt x="9998" y="366"/>
                    <a:pt x="10021" y="343"/>
                    <a:pt x="10021" y="298"/>
                  </a:cubicBezTo>
                  <a:cubicBezTo>
                    <a:pt x="10043" y="275"/>
                    <a:pt x="10043" y="229"/>
                    <a:pt x="10043" y="206"/>
                  </a:cubicBezTo>
                  <a:cubicBezTo>
                    <a:pt x="10043" y="184"/>
                    <a:pt x="10043" y="184"/>
                    <a:pt x="10043" y="161"/>
                  </a:cubicBezTo>
                  <a:cubicBezTo>
                    <a:pt x="10043" y="138"/>
                    <a:pt x="10043" y="138"/>
                    <a:pt x="10021" y="115"/>
                  </a:cubicBezTo>
                  <a:cubicBezTo>
                    <a:pt x="10021" y="92"/>
                    <a:pt x="9998" y="69"/>
                    <a:pt x="9975" y="69"/>
                  </a:cubicBezTo>
                  <a:cubicBezTo>
                    <a:pt x="9952" y="47"/>
                    <a:pt x="9929" y="47"/>
                    <a:pt x="9906" y="24"/>
                  </a:cubicBezTo>
                  <a:cubicBezTo>
                    <a:pt x="9884" y="24"/>
                    <a:pt x="9861" y="1"/>
                    <a:pt x="9838"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10"/>
            <p:cNvSpPr/>
            <p:nvPr/>
          </p:nvSpPr>
          <p:spPr>
            <a:xfrm>
              <a:off x="72559" y="2342897"/>
              <a:ext cx="552985" cy="994858"/>
            </a:xfrm>
            <a:custGeom>
              <a:avLst/>
              <a:gdLst/>
              <a:ahLst/>
              <a:cxnLst/>
              <a:rect l="l" t="t" r="r" b="b"/>
              <a:pathLst>
                <a:path w="9884" h="17782" extrusionOk="0">
                  <a:moveTo>
                    <a:pt x="1188" y="16024"/>
                  </a:moveTo>
                  <a:lnTo>
                    <a:pt x="1188" y="16024"/>
                  </a:lnTo>
                  <a:cubicBezTo>
                    <a:pt x="1183" y="16031"/>
                    <a:pt x="1179" y="16038"/>
                    <a:pt x="1175" y="16045"/>
                  </a:cubicBezTo>
                  <a:lnTo>
                    <a:pt x="1175" y="16045"/>
                  </a:lnTo>
                  <a:cubicBezTo>
                    <a:pt x="1188" y="16040"/>
                    <a:pt x="1188" y="16024"/>
                    <a:pt x="1188" y="16024"/>
                  </a:cubicBezTo>
                  <a:close/>
                  <a:moveTo>
                    <a:pt x="8834" y="1"/>
                  </a:moveTo>
                  <a:cubicBezTo>
                    <a:pt x="8811" y="1"/>
                    <a:pt x="8766" y="23"/>
                    <a:pt x="8743" y="46"/>
                  </a:cubicBezTo>
                  <a:cubicBezTo>
                    <a:pt x="8720" y="115"/>
                    <a:pt x="8697" y="160"/>
                    <a:pt x="8651" y="229"/>
                  </a:cubicBezTo>
                  <a:cubicBezTo>
                    <a:pt x="8629" y="274"/>
                    <a:pt x="8606" y="320"/>
                    <a:pt x="8583" y="389"/>
                  </a:cubicBezTo>
                  <a:cubicBezTo>
                    <a:pt x="8560" y="389"/>
                    <a:pt x="8514" y="411"/>
                    <a:pt x="8514" y="434"/>
                  </a:cubicBezTo>
                  <a:cubicBezTo>
                    <a:pt x="8492" y="457"/>
                    <a:pt x="8492" y="503"/>
                    <a:pt x="8492" y="548"/>
                  </a:cubicBezTo>
                  <a:lnTo>
                    <a:pt x="8514" y="548"/>
                  </a:lnTo>
                  <a:cubicBezTo>
                    <a:pt x="8514" y="548"/>
                    <a:pt x="8537" y="571"/>
                    <a:pt x="8560" y="571"/>
                  </a:cubicBezTo>
                  <a:cubicBezTo>
                    <a:pt x="8583" y="594"/>
                    <a:pt x="8606" y="594"/>
                    <a:pt x="8629" y="617"/>
                  </a:cubicBezTo>
                  <a:cubicBezTo>
                    <a:pt x="8651" y="663"/>
                    <a:pt x="8674" y="685"/>
                    <a:pt x="8697" y="731"/>
                  </a:cubicBezTo>
                  <a:cubicBezTo>
                    <a:pt x="8720" y="777"/>
                    <a:pt x="8766" y="822"/>
                    <a:pt x="8811" y="868"/>
                  </a:cubicBezTo>
                  <a:cubicBezTo>
                    <a:pt x="8811" y="891"/>
                    <a:pt x="8834" y="914"/>
                    <a:pt x="8880" y="936"/>
                  </a:cubicBezTo>
                  <a:lnTo>
                    <a:pt x="8902" y="959"/>
                  </a:lnTo>
                  <a:lnTo>
                    <a:pt x="8948" y="1005"/>
                  </a:lnTo>
                  <a:lnTo>
                    <a:pt x="8971" y="1028"/>
                  </a:lnTo>
                  <a:cubicBezTo>
                    <a:pt x="8994" y="1028"/>
                    <a:pt x="9017" y="1051"/>
                    <a:pt x="9062" y="1051"/>
                  </a:cubicBezTo>
                  <a:cubicBezTo>
                    <a:pt x="9062" y="1051"/>
                    <a:pt x="9085" y="1073"/>
                    <a:pt x="9108" y="1073"/>
                  </a:cubicBezTo>
                  <a:cubicBezTo>
                    <a:pt x="9108" y="1073"/>
                    <a:pt x="9131" y="1096"/>
                    <a:pt x="9131" y="1096"/>
                  </a:cubicBezTo>
                  <a:cubicBezTo>
                    <a:pt x="9154" y="1096"/>
                    <a:pt x="9154" y="1119"/>
                    <a:pt x="9176" y="1119"/>
                  </a:cubicBezTo>
                  <a:cubicBezTo>
                    <a:pt x="9154" y="1165"/>
                    <a:pt x="9154" y="1210"/>
                    <a:pt x="9176" y="1256"/>
                  </a:cubicBezTo>
                  <a:cubicBezTo>
                    <a:pt x="9176" y="1279"/>
                    <a:pt x="9199" y="1279"/>
                    <a:pt x="9199" y="1302"/>
                  </a:cubicBezTo>
                  <a:cubicBezTo>
                    <a:pt x="9154" y="1370"/>
                    <a:pt x="9131" y="1439"/>
                    <a:pt x="9085" y="1507"/>
                  </a:cubicBezTo>
                  <a:cubicBezTo>
                    <a:pt x="9017" y="1621"/>
                    <a:pt x="8948" y="1758"/>
                    <a:pt x="8880" y="1872"/>
                  </a:cubicBezTo>
                  <a:cubicBezTo>
                    <a:pt x="8811" y="2009"/>
                    <a:pt x="8720" y="2123"/>
                    <a:pt x="8651" y="2260"/>
                  </a:cubicBezTo>
                  <a:cubicBezTo>
                    <a:pt x="8583" y="2374"/>
                    <a:pt x="8514" y="2466"/>
                    <a:pt x="8446" y="2580"/>
                  </a:cubicBezTo>
                  <a:cubicBezTo>
                    <a:pt x="8423" y="2625"/>
                    <a:pt x="8423" y="2648"/>
                    <a:pt x="8423" y="2694"/>
                  </a:cubicBezTo>
                  <a:cubicBezTo>
                    <a:pt x="8423" y="2717"/>
                    <a:pt x="8400" y="2740"/>
                    <a:pt x="8377" y="2785"/>
                  </a:cubicBezTo>
                  <a:cubicBezTo>
                    <a:pt x="8332" y="2854"/>
                    <a:pt x="8286" y="2945"/>
                    <a:pt x="8241" y="3014"/>
                  </a:cubicBezTo>
                  <a:cubicBezTo>
                    <a:pt x="8172" y="3150"/>
                    <a:pt x="8104" y="3287"/>
                    <a:pt x="8035" y="3402"/>
                  </a:cubicBezTo>
                  <a:cubicBezTo>
                    <a:pt x="8012" y="3447"/>
                    <a:pt x="7989" y="3470"/>
                    <a:pt x="7967" y="3493"/>
                  </a:cubicBezTo>
                  <a:lnTo>
                    <a:pt x="7875" y="3653"/>
                  </a:lnTo>
                  <a:cubicBezTo>
                    <a:pt x="7807" y="3744"/>
                    <a:pt x="7761" y="3835"/>
                    <a:pt x="7716" y="3904"/>
                  </a:cubicBezTo>
                  <a:cubicBezTo>
                    <a:pt x="7624" y="4063"/>
                    <a:pt x="7533" y="4223"/>
                    <a:pt x="7442" y="4360"/>
                  </a:cubicBezTo>
                  <a:cubicBezTo>
                    <a:pt x="7350" y="4543"/>
                    <a:pt x="7259" y="4703"/>
                    <a:pt x="7145" y="4862"/>
                  </a:cubicBezTo>
                  <a:cubicBezTo>
                    <a:pt x="7054" y="5045"/>
                    <a:pt x="6962" y="5205"/>
                    <a:pt x="6871" y="5365"/>
                  </a:cubicBezTo>
                  <a:cubicBezTo>
                    <a:pt x="6825" y="5433"/>
                    <a:pt x="6803" y="5479"/>
                    <a:pt x="6757" y="5524"/>
                  </a:cubicBezTo>
                  <a:cubicBezTo>
                    <a:pt x="6757" y="5570"/>
                    <a:pt x="6734" y="5593"/>
                    <a:pt x="6711" y="5616"/>
                  </a:cubicBezTo>
                  <a:cubicBezTo>
                    <a:pt x="6688" y="5661"/>
                    <a:pt x="6666" y="5684"/>
                    <a:pt x="6666" y="5707"/>
                  </a:cubicBezTo>
                  <a:cubicBezTo>
                    <a:pt x="6643" y="5730"/>
                    <a:pt x="6643" y="5730"/>
                    <a:pt x="6643" y="5730"/>
                  </a:cubicBezTo>
                  <a:cubicBezTo>
                    <a:pt x="6551" y="5890"/>
                    <a:pt x="6437" y="6049"/>
                    <a:pt x="6346" y="6209"/>
                  </a:cubicBezTo>
                  <a:cubicBezTo>
                    <a:pt x="6346" y="6232"/>
                    <a:pt x="6323" y="6232"/>
                    <a:pt x="6300" y="6255"/>
                  </a:cubicBezTo>
                  <a:cubicBezTo>
                    <a:pt x="6300" y="6300"/>
                    <a:pt x="6278" y="6323"/>
                    <a:pt x="6255" y="6346"/>
                  </a:cubicBezTo>
                  <a:cubicBezTo>
                    <a:pt x="6209" y="6392"/>
                    <a:pt x="6209" y="6460"/>
                    <a:pt x="6232" y="6483"/>
                  </a:cubicBezTo>
                  <a:cubicBezTo>
                    <a:pt x="6232" y="6506"/>
                    <a:pt x="6232" y="6506"/>
                    <a:pt x="6232" y="6506"/>
                  </a:cubicBezTo>
                  <a:cubicBezTo>
                    <a:pt x="6118" y="6666"/>
                    <a:pt x="6026" y="6803"/>
                    <a:pt x="5935" y="6962"/>
                  </a:cubicBezTo>
                  <a:cubicBezTo>
                    <a:pt x="5912" y="6985"/>
                    <a:pt x="5890" y="7031"/>
                    <a:pt x="5890" y="7054"/>
                  </a:cubicBezTo>
                  <a:cubicBezTo>
                    <a:pt x="5867" y="7099"/>
                    <a:pt x="5844" y="7145"/>
                    <a:pt x="5798" y="7213"/>
                  </a:cubicBezTo>
                  <a:cubicBezTo>
                    <a:pt x="5775" y="7259"/>
                    <a:pt x="5753" y="7282"/>
                    <a:pt x="5730" y="7328"/>
                  </a:cubicBezTo>
                  <a:cubicBezTo>
                    <a:pt x="5684" y="7373"/>
                    <a:pt x="5661" y="7419"/>
                    <a:pt x="5638" y="7464"/>
                  </a:cubicBezTo>
                  <a:cubicBezTo>
                    <a:pt x="5616" y="7510"/>
                    <a:pt x="5616" y="7533"/>
                    <a:pt x="5616" y="7556"/>
                  </a:cubicBezTo>
                  <a:cubicBezTo>
                    <a:pt x="5593" y="7579"/>
                    <a:pt x="5570" y="7601"/>
                    <a:pt x="5570" y="7647"/>
                  </a:cubicBezTo>
                  <a:cubicBezTo>
                    <a:pt x="5547" y="7670"/>
                    <a:pt x="5524" y="7716"/>
                    <a:pt x="5501" y="7761"/>
                  </a:cubicBezTo>
                  <a:cubicBezTo>
                    <a:pt x="5456" y="7807"/>
                    <a:pt x="5433" y="7875"/>
                    <a:pt x="5387" y="7921"/>
                  </a:cubicBezTo>
                  <a:lnTo>
                    <a:pt x="5365" y="7967"/>
                  </a:lnTo>
                  <a:lnTo>
                    <a:pt x="5365" y="8012"/>
                  </a:lnTo>
                  <a:cubicBezTo>
                    <a:pt x="5342" y="8035"/>
                    <a:pt x="5319" y="8058"/>
                    <a:pt x="5319" y="8081"/>
                  </a:cubicBezTo>
                  <a:lnTo>
                    <a:pt x="5205" y="8263"/>
                  </a:lnTo>
                  <a:lnTo>
                    <a:pt x="5182" y="8332"/>
                  </a:lnTo>
                  <a:cubicBezTo>
                    <a:pt x="5159" y="8400"/>
                    <a:pt x="5113" y="8469"/>
                    <a:pt x="5091" y="8537"/>
                  </a:cubicBezTo>
                  <a:cubicBezTo>
                    <a:pt x="5045" y="8583"/>
                    <a:pt x="5022" y="8651"/>
                    <a:pt x="4977" y="8720"/>
                  </a:cubicBezTo>
                  <a:lnTo>
                    <a:pt x="4954" y="8765"/>
                  </a:lnTo>
                  <a:lnTo>
                    <a:pt x="4931" y="8811"/>
                  </a:lnTo>
                  <a:cubicBezTo>
                    <a:pt x="4908" y="8857"/>
                    <a:pt x="4885" y="8925"/>
                    <a:pt x="4840" y="8971"/>
                  </a:cubicBezTo>
                  <a:cubicBezTo>
                    <a:pt x="4794" y="9085"/>
                    <a:pt x="4748" y="9176"/>
                    <a:pt x="4703" y="9268"/>
                  </a:cubicBezTo>
                  <a:lnTo>
                    <a:pt x="4634" y="9382"/>
                  </a:lnTo>
                  <a:lnTo>
                    <a:pt x="4634" y="9427"/>
                  </a:lnTo>
                  <a:cubicBezTo>
                    <a:pt x="4566" y="9542"/>
                    <a:pt x="4497" y="9679"/>
                    <a:pt x="4429" y="9793"/>
                  </a:cubicBezTo>
                  <a:cubicBezTo>
                    <a:pt x="4406" y="9861"/>
                    <a:pt x="4360" y="9930"/>
                    <a:pt x="4315" y="9998"/>
                  </a:cubicBezTo>
                  <a:cubicBezTo>
                    <a:pt x="4269" y="10067"/>
                    <a:pt x="4223" y="10158"/>
                    <a:pt x="4178" y="10226"/>
                  </a:cubicBezTo>
                  <a:cubicBezTo>
                    <a:pt x="4109" y="10340"/>
                    <a:pt x="4041" y="10477"/>
                    <a:pt x="3972" y="10592"/>
                  </a:cubicBezTo>
                  <a:lnTo>
                    <a:pt x="3949" y="10637"/>
                  </a:lnTo>
                  <a:lnTo>
                    <a:pt x="3927" y="10683"/>
                  </a:lnTo>
                  <a:lnTo>
                    <a:pt x="3904" y="10706"/>
                  </a:lnTo>
                  <a:cubicBezTo>
                    <a:pt x="3835" y="10843"/>
                    <a:pt x="3767" y="10957"/>
                    <a:pt x="3698" y="11094"/>
                  </a:cubicBezTo>
                  <a:lnTo>
                    <a:pt x="3584" y="11299"/>
                  </a:lnTo>
                  <a:lnTo>
                    <a:pt x="3470" y="11505"/>
                  </a:lnTo>
                  <a:cubicBezTo>
                    <a:pt x="3379" y="11641"/>
                    <a:pt x="3310" y="11801"/>
                    <a:pt x="3219" y="11938"/>
                  </a:cubicBezTo>
                  <a:cubicBezTo>
                    <a:pt x="3059" y="12235"/>
                    <a:pt x="2899" y="12532"/>
                    <a:pt x="2717" y="12828"/>
                  </a:cubicBezTo>
                  <a:cubicBezTo>
                    <a:pt x="2580" y="13057"/>
                    <a:pt x="2443" y="13308"/>
                    <a:pt x="2306" y="13536"/>
                  </a:cubicBezTo>
                  <a:cubicBezTo>
                    <a:pt x="2237" y="13650"/>
                    <a:pt x="2192" y="13764"/>
                    <a:pt x="2123" y="13856"/>
                  </a:cubicBezTo>
                  <a:lnTo>
                    <a:pt x="2078" y="13970"/>
                  </a:lnTo>
                  <a:cubicBezTo>
                    <a:pt x="2009" y="14107"/>
                    <a:pt x="1918" y="14244"/>
                    <a:pt x="1849" y="14403"/>
                  </a:cubicBezTo>
                  <a:lnTo>
                    <a:pt x="1804" y="14472"/>
                  </a:lnTo>
                  <a:cubicBezTo>
                    <a:pt x="1781" y="14517"/>
                    <a:pt x="1758" y="14563"/>
                    <a:pt x="1735" y="14609"/>
                  </a:cubicBezTo>
                  <a:cubicBezTo>
                    <a:pt x="1690" y="14677"/>
                    <a:pt x="1644" y="14746"/>
                    <a:pt x="1621" y="14814"/>
                  </a:cubicBezTo>
                  <a:lnTo>
                    <a:pt x="1598" y="14860"/>
                  </a:lnTo>
                  <a:cubicBezTo>
                    <a:pt x="1553" y="14905"/>
                    <a:pt x="1530" y="14974"/>
                    <a:pt x="1507" y="15020"/>
                  </a:cubicBezTo>
                  <a:cubicBezTo>
                    <a:pt x="1461" y="15065"/>
                    <a:pt x="1439" y="15111"/>
                    <a:pt x="1416" y="15157"/>
                  </a:cubicBezTo>
                  <a:lnTo>
                    <a:pt x="1370" y="15225"/>
                  </a:lnTo>
                  <a:cubicBezTo>
                    <a:pt x="1302" y="15339"/>
                    <a:pt x="1233" y="15476"/>
                    <a:pt x="1188" y="15590"/>
                  </a:cubicBezTo>
                  <a:cubicBezTo>
                    <a:pt x="1119" y="15682"/>
                    <a:pt x="1073" y="15796"/>
                    <a:pt x="1028" y="15887"/>
                  </a:cubicBezTo>
                  <a:lnTo>
                    <a:pt x="936" y="16024"/>
                  </a:lnTo>
                  <a:lnTo>
                    <a:pt x="914" y="16070"/>
                  </a:lnTo>
                  <a:lnTo>
                    <a:pt x="891" y="16092"/>
                  </a:lnTo>
                  <a:cubicBezTo>
                    <a:pt x="822" y="16229"/>
                    <a:pt x="731" y="16366"/>
                    <a:pt x="663" y="16503"/>
                  </a:cubicBezTo>
                  <a:lnTo>
                    <a:pt x="640" y="16549"/>
                  </a:lnTo>
                  <a:cubicBezTo>
                    <a:pt x="571" y="16640"/>
                    <a:pt x="526" y="16732"/>
                    <a:pt x="480" y="16800"/>
                  </a:cubicBezTo>
                  <a:lnTo>
                    <a:pt x="411" y="16891"/>
                  </a:lnTo>
                  <a:lnTo>
                    <a:pt x="389" y="16937"/>
                  </a:lnTo>
                  <a:cubicBezTo>
                    <a:pt x="366" y="16983"/>
                    <a:pt x="343" y="17028"/>
                    <a:pt x="320" y="17051"/>
                  </a:cubicBezTo>
                  <a:cubicBezTo>
                    <a:pt x="297" y="17097"/>
                    <a:pt x="274" y="17120"/>
                    <a:pt x="252" y="17142"/>
                  </a:cubicBezTo>
                  <a:cubicBezTo>
                    <a:pt x="229" y="17188"/>
                    <a:pt x="206" y="17211"/>
                    <a:pt x="183" y="17234"/>
                  </a:cubicBezTo>
                  <a:cubicBezTo>
                    <a:pt x="160" y="17279"/>
                    <a:pt x="138" y="17325"/>
                    <a:pt x="115" y="17371"/>
                  </a:cubicBezTo>
                  <a:cubicBezTo>
                    <a:pt x="92" y="17393"/>
                    <a:pt x="92" y="17416"/>
                    <a:pt x="69" y="17439"/>
                  </a:cubicBezTo>
                  <a:cubicBezTo>
                    <a:pt x="46" y="17485"/>
                    <a:pt x="23" y="17508"/>
                    <a:pt x="23" y="17576"/>
                  </a:cubicBezTo>
                  <a:cubicBezTo>
                    <a:pt x="1" y="17599"/>
                    <a:pt x="1" y="17622"/>
                    <a:pt x="1" y="17645"/>
                  </a:cubicBezTo>
                  <a:cubicBezTo>
                    <a:pt x="1" y="17667"/>
                    <a:pt x="1" y="17690"/>
                    <a:pt x="1" y="17713"/>
                  </a:cubicBezTo>
                  <a:cubicBezTo>
                    <a:pt x="23" y="17736"/>
                    <a:pt x="46" y="17759"/>
                    <a:pt x="69" y="17781"/>
                  </a:cubicBezTo>
                  <a:cubicBezTo>
                    <a:pt x="115" y="17781"/>
                    <a:pt x="160" y="17781"/>
                    <a:pt x="183" y="17759"/>
                  </a:cubicBezTo>
                  <a:cubicBezTo>
                    <a:pt x="229" y="17713"/>
                    <a:pt x="252" y="17690"/>
                    <a:pt x="252" y="17645"/>
                  </a:cubicBezTo>
                  <a:cubicBezTo>
                    <a:pt x="274" y="17622"/>
                    <a:pt x="274" y="17599"/>
                    <a:pt x="297" y="17576"/>
                  </a:cubicBezTo>
                  <a:cubicBezTo>
                    <a:pt x="297" y="17553"/>
                    <a:pt x="297" y="17553"/>
                    <a:pt x="297" y="17530"/>
                  </a:cubicBezTo>
                  <a:cubicBezTo>
                    <a:pt x="320" y="17508"/>
                    <a:pt x="320" y="17485"/>
                    <a:pt x="343" y="17462"/>
                  </a:cubicBezTo>
                  <a:cubicBezTo>
                    <a:pt x="343" y="17462"/>
                    <a:pt x="343" y="17439"/>
                    <a:pt x="343" y="17439"/>
                  </a:cubicBezTo>
                  <a:cubicBezTo>
                    <a:pt x="343" y="17439"/>
                    <a:pt x="343" y="17416"/>
                    <a:pt x="366" y="17416"/>
                  </a:cubicBezTo>
                  <a:cubicBezTo>
                    <a:pt x="366" y="17393"/>
                    <a:pt x="389" y="17348"/>
                    <a:pt x="411" y="17325"/>
                  </a:cubicBezTo>
                  <a:cubicBezTo>
                    <a:pt x="434" y="17302"/>
                    <a:pt x="434" y="17256"/>
                    <a:pt x="457" y="17234"/>
                  </a:cubicBezTo>
                  <a:cubicBezTo>
                    <a:pt x="480" y="17211"/>
                    <a:pt x="480" y="17211"/>
                    <a:pt x="503" y="17188"/>
                  </a:cubicBezTo>
                  <a:cubicBezTo>
                    <a:pt x="526" y="17165"/>
                    <a:pt x="548" y="17142"/>
                    <a:pt x="571" y="17097"/>
                  </a:cubicBezTo>
                  <a:cubicBezTo>
                    <a:pt x="571" y="17074"/>
                    <a:pt x="594" y="17051"/>
                    <a:pt x="617" y="17005"/>
                  </a:cubicBezTo>
                  <a:cubicBezTo>
                    <a:pt x="640" y="16960"/>
                    <a:pt x="685" y="16891"/>
                    <a:pt x="708" y="16823"/>
                  </a:cubicBezTo>
                  <a:cubicBezTo>
                    <a:pt x="731" y="16777"/>
                    <a:pt x="777" y="16732"/>
                    <a:pt x="799" y="16663"/>
                  </a:cubicBezTo>
                  <a:cubicBezTo>
                    <a:pt x="799" y="16663"/>
                    <a:pt x="822" y="16640"/>
                    <a:pt x="822" y="16617"/>
                  </a:cubicBezTo>
                  <a:cubicBezTo>
                    <a:pt x="868" y="16526"/>
                    <a:pt x="936" y="16435"/>
                    <a:pt x="982" y="16343"/>
                  </a:cubicBezTo>
                  <a:lnTo>
                    <a:pt x="1028" y="16298"/>
                  </a:lnTo>
                  <a:cubicBezTo>
                    <a:pt x="1028" y="16275"/>
                    <a:pt x="1051" y="16275"/>
                    <a:pt x="1051" y="16252"/>
                  </a:cubicBezTo>
                  <a:cubicBezTo>
                    <a:pt x="1112" y="16191"/>
                    <a:pt x="1137" y="16110"/>
                    <a:pt x="1175" y="16045"/>
                  </a:cubicBezTo>
                  <a:lnTo>
                    <a:pt x="1175" y="16045"/>
                  </a:lnTo>
                  <a:cubicBezTo>
                    <a:pt x="1172" y="16046"/>
                    <a:pt x="1169" y="16047"/>
                    <a:pt x="1165" y="16047"/>
                  </a:cubicBezTo>
                  <a:cubicBezTo>
                    <a:pt x="1184" y="16028"/>
                    <a:pt x="1203" y="15993"/>
                    <a:pt x="1222" y="15955"/>
                  </a:cubicBezTo>
                  <a:lnTo>
                    <a:pt x="1222" y="15955"/>
                  </a:lnTo>
                  <a:cubicBezTo>
                    <a:pt x="1219" y="15955"/>
                    <a:pt x="1215" y="15955"/>
                    <a:pt x="1210" y="15955"/>
                  </a:cubicBezTo>
                  <a:cubicBezTo>
                    <a:pt x="1216" y="15955"/>
                    <a:pt x="1220" y="15954"/>
                    <a:pt x="1223" y="15952"/>
                  </a:cubicBezTo>
                  <a:lnTo>
                    <a:pt x="1223" y="15952"/>
                  </a:lnTo>
                  <a:cubicBezTo>
                    <a:pt x="1223" y="15953"/>
                    <a:pt x="1222" y="15954"/>
                    <a:pt x="1222" y="15955"/>
                  </a:cubicBezTo>
                  <a:lnTo>
                    <a:pt x="1222" y="15955"/>
                  </a:lnTo>
                  <a:cubicBezTo>
                    <a:pt x="1233" y="15954"/>
                    <a:pt x="1233" y="15951"/>
                    <a:pt x="1233" y="15933"/>
                  </a:cubicBezTo>
                  <a:lnTo>
                    <a:pt x="1233" y="15933"/>
                  </a:lnTo>
                  <a:cubicBezTo>
                    <a:pt x="1233" y="15933"/>
                    <a:pt x="1233" y="15946"/>
                    <a:pt x="1223" y="15952"/>
                  </a:cubicBezTo>
                  <a:lnTo>
                    <a:pt x="1223" y="15952"/>
                  </a:lnTo>
                  <a:cubicBezTo>
                    <a:pt x="1227" y="15946"/>
                    <a:pt x="1230" y="15939"/>
                    <a:pt x="1233" y="15933"/>
                  </a:cubicBezTo>
                  <a:cubicBezTo>
                    <a:pt x="1256" y="15910"/>
                    <a:pt x="1256" y="15864"/>
                    <a:pt x="1279" y="15841"/>
                  </a:cubicBezTo>
                  <a:cubicBezTo>
                    <a:pt x="1302" y="15818"/>
                    <a:pt x="1302" y="15796"/>
                    <a:pt x="1324" y="15750"/>
                  </a:cubicBezTo>
                  <a:cubicBezTo>
                    <a:pt x="1416" y="15590"/>
                    <a:pt x="1507" y="15453"/>
                    <a:pt x="1598" y="15294"/>
                  </a:cubicBezTo>
                  <a:cubicBezTo>
                    <a:pt x="1598" y="15271"/>
                    <a:pt x="1621" y="15248"/>
                    <a:pt x="1621" y="15225"/>
                  </a:cubicBezTo>
                  <a:cubicBezTo>
                    <a:pt x="1667" y="15179"/>
                    <a:pt x="1712" y="15111"/>
                    <a:pt x="1735" y="15065"/>
                  </a:cubicBezTo>
                  <a:cubicBezTo>
                    <a:pt x="1758" y="15020"/>
                    <a:pt x="1781" y="14974"/>
                    <a:pt x="1804" y="14951"/>
                  </a:cubicBezTo>
                  <a:cubicBezTo>
                    <a:pt x="1849" y="14860"/>
                    <a:pt x="1895" y="14791"/>
                    <a:pt x="1941" y="14700"/>
                  </a:cubicBezTo>
                  <a:cubicBezTo>
                    <a:pt x="2009" y="14609"/>
                    <a:pt x="2055" y="14495"/>
                    <a:pt x="2123" y="14381"/>
                  </a:cubicBezTo>
                  <a:cubicBezTo>
                    <a:pt x="2215" y="14244"/>
                    <a:pt x="2306" y="14084"/>
                    <a:pt x="2374" y="13947"/>
                  </a:cubicBezTo>
                  <a:cubicBezTo>
                    <a:pt x="2397" y="13901"/>
                    <a:pt x="2443" y="13833"/>
                    <a:pt x="2466" y="13787"/>
                  </a:cubicBezTo>
                  <a:lnTo>
                    <a:pt x="2511" y="13696"/>
                  </a:lnTo>
                  <a:cubicBezTo>
                    <a:pt x="2557" y="13627"/>
                    <a:pt x="2603" y="13559"/>
                    <a:pt x="2648" y="13467"/>
                  </a:cubicBezTo>
                  <a:cubicBezTo>
                    <a:pt x="2648" y="13467"/>
                    <a:pt x="2648" y="13445"/>
                    <a:pt x="2648" y="13445"/>
                  </a:cubicBezTo>
                  <a:cubicBezTo>
                    <a:pt x="2648" y="13422"/>
                    <a:pt x="2648" y="13422"/>
                    <a:pt x="2648" y="13422"/>
                  </a:cubicBezTo>
                  <a:cubicBezTo>
                    <a:pt x="2740" y="13285"/>
                    <a:pt x="2808" y="13148"/>
                    <a:pt x="2899" y="13011"/>
                  </a:cubicBezTo>
                  <a:cubicBezTo>
                    <a:pt x="2899" y="12988"/>
                    <a:pt x="2899" y="12988"/>
                    <a:pt x="2922" y="12965"/>
                  </a:cubicBezTo>
                  <a:cubicBezTo>
                    <a:pt x="2968" y="12897"/>
                    <a:pt x="3014" y="12806"/>
                    <a:pt x="3059" y="12714"/>
                  </a:cubicBezTo>
                  <a:cubicBezTo>
                    <a:pt x="3105" y="12669"/>
                    <a:pt x="3128" y="12623"/>
                    <a:pt x="3150" y="12577"/>
                  </a:cubicBezTo>
                  <a:cubicBezTo>
                    <a:pt x="3173" y="12554"/>
                    <a:pt x="3196" y="12509"/>
                    <a:pt x="3196" y="12463"/>
                  </a:cubicBezTo>
                  <a:cubicBezTo>
                    <a:pt x="3219" y="12463"/>
                    <a:pt x="3219" y="12440"/>
                    <a:pt x="3219" y="12440"/>
                  </a:cubicBezTo>
                  <a:cubicBezTo>
                    <a:pt x="3242" y="12418"/>
                    <a:pt x="3242" y="12395"/>
                    <a:pt x="3265" y="12372"/>
                  </a:cubicBezTo>
                  <a:cubicBezTo>
                    <a:pt x="3333" y="12258"/>
                    <a:pt x="3379" y="12166"/>
                    <a:pt x="3447" y="12075"/>
                  </a:cubicBezTo>
                  <a:cubicBezTo>
                    <a:pt x="3493" y="11984"/>
                    <a:pt x="3516" y="11915"/>
                    <a:pt x="3561" y="11847"/>
                  </a:cubicBezTo>
                  <a:cubicBezTo>
                    <a:pt x="3584" y="11847"/>
                    <a:pt x="3584" y="11824"/>
                    <a:pt x="3584" y="11824"/>
                  </a:cubicBezTo>
                  <a:cubicBezTo>
                    <a:pt x="3607" y="11778"/>
                    <a:pt x="3630" y="11756"/>
                    <a:pt x="3653" y="11733"/>
                  </a:cubicBezTo>
                  <a:cubicBezTo>
                    <a:pt x="3675" y="11687"/>
                    <a:pt x="3675" y="11664"/>
                    <a:pt x="3698" y="11641"/>
                  </a:cubicBezTo>
                  <a:cubicBezTo>
                    <a:pt x="3721" y="11619"/>
                    <a:pt x="3721" y="11596"/>
                    <a:pt x="3744" y="11573"/>
                  </a:cubicBezTo>
                  <a:cubicBezTo>
                    <a:pt x="3812" y="11459"/>
                    <a:pt x="3881" y="11345"/>
                    <a:pt x="3949" y="11231"/>
                  </a:cubicBezTo>
                  <a:cubicBezTo>
                    <a:pt x="3995" y="11116"/>
                    <a:pt x="4063" y="11002"/>
                    <a:pt x="4132" y="10865"/>
                  </a:cubicBezTo>
                  <a:cubicBezTo>
                    <a:pt x="4178" y="10820"/>
                    <a:pt x="4200" y="10751"/>
                    <a:pt x="4246" y="10706"/>
                  </a:cubicBezTo>
                  <a:cubicBezTo>
                    <a:pt x="4246" y="10683"/>
                    <a:pt x="4269" y="10660"/>
                    <a:pt x="4269" y="10614"/>
                  </a:cubicBezTo>
                  <a:cubicBezTo>
                    <a:pt x="4292" y="10592"/>
                    <a:pt x="4337" y="10546"/>
                    <a:pt x="4337" y="10500"/>
                  </a:cubicBezTo>
                  <a:cubicBezTo>
                    <a:pt x="4360" y="10477"/>
                    <a:pt x="4360" y="10455"/>
                    <a:pt x="4360" y="10455"/>
                  </a:cubicBezTo>
                  <a:cubicBezTo>
                    <a:pt x="4406" y="10363"/>
                    <a:pt x="4452" y="10295"/>
                    <a:pt x="4497" y="10203"/>
                  </a:cubicBezTo>
                  <a:cubicBezTo>
                    <a:pt x="4520" y="10203"/>
                    <a:pt x="4520" y="10181"/>
                    <a:pt x="4543" y="10181"/>
                  </a:cubicBezTo>
                  <a:cubicBezTo>
                    <a:pt x="4634" y="10021"/>
                    <a:pt x="4725" y="9861"/>
                    <a:pt x="4817" y="9724"/>
                  </a:cubicBezTo>
                  <a:cubicBezTo>
                    <a:pt x="4908" y="9564"/>
                    <a:pt x="4999" y="9405"/>
                    <a:pt x="5091" y="9222"/>
                  </a:cubicBezTo>
                  <a:cubicBezTo>
                    <a:pt x="5159" y="9085"/>
                    <a:pt x="5250" y="8925"/>
                    <a:pt x="5342" y="8788"/>
                  </a:cubicBezTo>
                  <a:cubicBezTo>
                    <a:pt x="5365" y="8697"/>
                    <a:pt x="5410" y="8629"/>
                    <a:pt x="5456" y="8537"/>
                  </a:cubicBezTo>
                  <a:cubicBezTo>
                    <a:pt x="5479" y="8514"/>
                    <a:pt x="5501" y="8469"/>
                    <a:pt x="5524" y="8446"/>
                  </a:cubicBezTo>
                  <a:cubicBezTo>
                    <a:pt x="5547" y="8400"/>
                    <a:pt x="5570" y="8355"/>
                    <a:pt x="5570" y="8332"/>
                  </a:cubicBezTo>
                  <a:cubicBezTo>
                    <a:pt x="5593" y="8286"/>
                    <a:pt x="5616" y="8263"/>
                    <a:pt x="5638" y="8218"/>
                  </a:cubicBezTo>
                  <a:cubicBezTo>
                    <a:pt x="5661" y="8195"/>
                    <a:pt x="5661" y="8149"/>
                    <a:pt x="5661" y="8126"/>
                  </a:cubicBezTo>
                  <a:cubicBezTo>
                    <a:pt x="5707" y="8035"/>
                    <a:pt x="5753" y="7967"/>
                    <a:pt x="5798" y="7875"/>
                  </a:cubicBezTo>
                  <a:cubicBezTo>
                    <a:pt x="5890" y="7761"/>
                    <a:pt x="5935" y="7624"/>
                    <a:pt x="6004" y="7510"/>
                  </a:cubicBezTo>
                  <a:cubicBezTo>
                    <a:pt x="6049" y="7464"/>
                    <a:pt x="6072" y="7419"/>
                    <a:pt x="6095" y="7373"/>
                  </a:cubicBezTo>
                  <a:cubicBezTo>
                    <a:pt x="6209" y="7213"/>
                    <a:pt x="6300" y="7054"/>
                    <a:pt x="6392" y="6871"/>
                  </a:cubicBezTo>
                  <a:cubicBezTo>
                    <a:pt x="6460" y="6734"/>
                    <a:pt x="6551" y="6597"/>
                    <a:pt x="6643" y="6483"/>
                  </a:cubicBezTo>
                  <a:cubicBezTo>
                    <a:pt x="6711" y="6369"/>
                    <a:pt x="6780" y="6255"/>
                    <a:pt x="6848" y="6141"/>
                  </a:cubicBezTo>
                  <a:cubicBezTo>
                    <a:pt x="6848" y="6118"/>
                    <a:pt x="6871" y="6095"/>
                    <a:pt x="6871" y="6072"/>
                  </a:cubicBezTo>
                  <a:cubicBezTo>
                    <a:pt x="6917" y="5981"/>
                    <a:pt x="6985" y="5890"/>
                    <a:pt x="7031" y="5798"/>
                  </a:cubicBezTo>
                  <a:cubicBezTo>
                    <a:pt x="7122" y="5661"/>
                    <a:pt x="7236" y="5524"/>
                    <a:pt x="7305" y="5365"/>
                  </a:cubicBezTo>
                  <a:cubicBezTo>
                    <a:pt x="7305" y="5342"/>
                    <a:pt x="7305" y="5319"/>
                    <a:pt x="7305" y="5296"/>
                  </a:cubicBezTo>
                  <a:cubicBezTo>
                    <a:pt x="7305" y="5296"/>
                    <a:pt x="7305" y="5273"/>
                    <a:pt x="7305" y="5273"/>
                  </a:cubicBezTo>
                  <a:cubicBezTo>
                    <a:pt x="7350" y="5205"/>
                    <a:pt x="7396" y="5136"/>
                    <a:pt x="7419" y="5068"/>
                  </a:cubicBezTo>
                  <a:cubicBezTo>
                    <a:pt x="7464" y="4977"/>
                    <a:pt x="7510" y="4908"/>
                    <a:pt x="7556" y="4817"/>
                  </a:cubicBezTo>
                  <a:lnTo>
                    <a:pt x="7579" y="4817"/>
                  </a:lnTo>
                  <a:cubicBezTo>
                    <a:pt x="7579" y="4771"/>
                    <a:pt x="7601" y="4748"/>
                    <a:pt x="7624" y="4725"/>
                  </a:cubicBezTo>
                  <a:cubicBezTo>
                    <a:pt x="7647" y="4725"/>
                    <a:pt x="7670" y="4703"/>
                    <a:pt x="7693" y="4680"/>
                  </a:cubicBezTo>
                  <a:cubicBezTo>
                    <a:pt x="7761" y="4588"/>
                    <a:pt x="7807" y="4497"/>
                    <a:pt x="7852" y="4406"/>
                  </a:cubicBezTo>
                  <a:cubicBezTo>
                    <a:pt x="7898" y="4337"/>
                    <a:pt x="7921" y="4269"/>
                    <a:pt x="7967" y="4200"/>
                  </a:cubicBezTo>
                  <a:cubicBezTo>
                    <a:pt x="7989" y="4155"/>
                    <a:pt x="8012" y="4086"/>
                    <a:pt x="8058" y="4041"/>
                  </a:cubicBezTo>
                  <a:lnTo>
                    <a:pt x="8058" y="4018"/>
                  </a:lnTo>
                  <a:cubicBezTo>
                    <a:pt x="8104" y="3949"/>
                    <a:pt x="8149" y="3858"/>
                    <a:pt x="8195" y="3790"/>
                  </a:cubicBezTo>
                  <a:cubicBezTo>
                    <a:pt x="8241" y="3721"/>
                    <a:pt x="8263" y="3653"/>
                    <a:pt x="8309" y="3584"/>
                  </a:cubicBezTo>
                  <a:cubicBezTo>
                    <a:pt x="8309" y="3561"/>
                    <a:pt x="8309" y="3561"/>
                    <a:pt x="8309" y="3561"/>
                  </a:cubicBezTo>
                  <a:cubicBezTo>
                    <a:pt x="8355" y="3516"/>
                    <a:pt x="8400" y="3447"/>
                    <a:pt x="8423" y="3379"/>
                  </a:cubicBezTo>
                  <a:cubicBezTo>
                    <a:pt x="8469" y="3333"/>
                    <a:pt x="8492" y="3265"/>
                    <a:pt x="8537" y="3219"/>
                  </a:cubicBezTo>
                  <a:cubicBezTo>
                    <a:pt x="8606" y="3105"/>
                    <a:pt x="8674" y="2991"/>
                    <a:pt x="8743" y="2877"/>
                  </a:cubicBezTo>
                  <a:cubicBezTo>
                    <a:pt x="8811" y="2762"/>
                    <a:pt x="8880" y="2648"/>
                    <a:pt x="8948" y="2534"/>
                  </a:cubicBezTo>
                  <a:cubicBezTo>
                    <a:pt x="8971" y="2489"/>
                    <a:pt x="8994" y="2420"/>
                    <a:pt x="9039" y="2352"/>
                  </a:cubicBezTo>
                  <a:cubicBezTo>
                    <a:pt x="9039" y="2329"/>
                    <a:pt x="9062" y="2306"/>
                    <a:pt x="9062" y="2283"/>
                  </a:cubicBezTo>
                  <a:cubicBezTo>
                    <a:pt x="9085" y="2260"/>
                    <a:pt x="9085" y="2237"/>
                    <a:pt x="9108" y="2215"/>
                  </a:cubicBezTo>
                  <a:cubicBezTo>
                    <a:pt x="9108" y="2192"/>
                    <a:pt x="9108" y="2192"/>
                    <a:pt x="9108" y="2169"/>
                  </a:cubicBezTo>
                  <a:cubicBezTo>
                    <a:pt x="9108" y="2146"/>
                    <a:pt x="9108" y="2123"/>
                    <a:pt x="9108" y="2123"/>
                  </a:cubicBezTo>
                  <a:cubicBezTo>
                    <a:pt x="9108" y="2101"/>
                    <a:pt x="9131" y="2055"/>
                    <a:pt x="9154" y="2032"/>
                  </a:cubicBezTo>
                  <a:cubicBezTo>
                    <a:pt x="9176" y="2032"/>
                    <a:pt x="9199" y="2009"/>
                    <a:pt x="9199" y="1986"/>
                  </a:cubicBezTo>
                  <a:cubicBezTo>
                    <a:pt x="9245" y="1964"/>
                    <a:pt x="9268" y="1918"/>
                    <a:pt x="9290" y="1895"/>
                  </a:cubicBezTo>
                  <a:cubicBezTo>
                    <a:pt x="9290" y="1849"/>
                    <a:pt x="9313" y="1804"/>
                    <a:pt x="9336" y="1781"/>
                  </a:cubicBezTo>
                  <a:cubicBezTo>
                    <a:pt x="9359" y="1735"/>
                    <a:pt x="9382" y="1690"/>
                    <a:pt x="9405" y="1667"/>
                  </a:cubicBezTo>
                  <a:cubicBezTo>
                    <a:pt x="9427" y="1621"/>
                    <a:pt x="9450" y="1553"/>
                    <a:pt x="9496" y="1507"/>
                  </a:cubicBezTo>
                  <a:cubicBezTo>
                    <a:pt x="9519" y="1439"/>
                    <a:pt x="9564" y="1393"/>
                    <a:pt x="9610" y="1324"/>
                  </a:cubicBezTo>
                  <a:cubicBezTo>
                    <a:pt x="9656" y="1256"/>
                    <a:pt x="9724" y="1188"/>
                    <a:pt x="9747" y="1119"/>
                  </a:cubicBezTo>
                  <a:cubicBezTo>
                    <a:pt x="9793" y="1073"/>
                    <a:pt x="9815" y="1028"/>
                    <a:pt x="9861" y="982"/>
                  </a:cubicBezTo>
                  <a:cubicBezTo>
                    <a:pt x="9861" y="982"/>
                    <a:pt x="9884" y="959"/>
                    <a:pt x="9884" y="936"/>
                  </a:cubicBezTo>
                  <a:cubicBezTo>
                    <a:pt x="9884" y="914"/>
                    <a:pt x="9884" y="891"/>
                    <a:pt x="9884" y="868"/>
                  </a:cubicBezTo>
                  <a:cubicBezTo>
                    <a:pt x="9884" y="868"/>
                    <a:pt x="9884" y="845"/>
                    <a:pt x="9861" y="822"/>
                  </a:cubicBezTo>
                  <a:cubicBezTo>
                    <a:pt x="9861" y="799"/>
                    <a:pt x="9861" y="777"/>
                    <a:pt x="9838" y="754"/>
                  </a:cubicBezTo>
                  <a:cubicBezTo>
                    <a:pt x="9838" y="731"/>
                    <a:pt x="9815" y="708"/>
                    <a:pt x="9793" y="685"/>
                  </a:cubicBezTo>
                  <a:cubicBezTo>
                    <a:pt x="9770" y="663"/>
                    <a:pt x="9770" y="663"/>
                    <a:pt x="9747" y="663"/>
                  </a:cubicBezTo>
                  <a:cubicBezTo>
                    <a:pt x="9724" y="594"/>
                    <a:pt x="9679" y="571"/>
                    <a:pt x="9610" y="548"/>
                  </a:cubicBezTo>
                  <a:cubicBezTo>
                    <a:pt x="9587" y="503"/>
                    <a:pt x="9564" y="457"/>
                    <a:pt x="9542" y="434"/>
                  </a:cubicBezTo>
                  <a:cubicBezTo>
                    <a:pt x="9450" y="343"/>
                    <a:pt x="9359" y="297"/>
                    <a:pt x="9245" y="229"/>
                  </a:cubicBezTo>
                  <a:cubicBezTo>
                    <a:pt x="9199" y="206"/>
                    <a:pt x="9154" y="183"/>
                    <a:pt x="9108" y="160"/>
                  </a:cubicBezTo>
                  <a:cubicBezTo>
                    <a:pt x="9062" y="138"/>
                    <a:pt x="8994" y="92"/>
                    <a:pt x="8925" y="92"/>
                  </a:cubicBezTo>
                  <a:cubicBezTo>
                    <a:pt x="8925" y="46"/>
                    <a:pt x="8902" y="23"/>
                    <a:pt x="8880" y="23"/>
                  </a:cubicBezTo>
                  <a:cubicBezTo>
                    <a:pt x="8880" y="1"/>
                    <a:pt x="8857" y="1"/>
                    <a:pt x="88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10"/>
            <p:cNvSpPr/>
            <p:nvPr/>
          </p:nvSpPr>
          <p:spPr>
            <a:xfrm>
              <a:off x="-652814" y="3009522"/>
              <a:ext cx="736940" cy="326957"/>
            </a:xfrm>
            <a:custGeom>
              <a:avLst/>
              <a:gdLst/>
              <a:ahLst/>
              <a:cxnLst/>
              <a:rect l="l" t="t" r="r" b="b"/>
              <a:pathLst>
                <a:path w="13172" h="5844" extrusionOk="0">
                  <a:moveTo>
                    <a:pt x="92" y="0"/>
                  </a:moveTo>
                  <a:cubicBezTo>
                    <a:pt x="46" y="0"/>
                    <a:pt x="1" y="46"/>
                    <a:pt x="1" y="115"/>
                  </a:cubicBezTo>
                  <a:cubicBezTo>
                    <a:pt x="1" y="137"/>
                    <a:pt x="1" y="160"/>
                    <a:pt x="24" y="183"/>
                  </a:cubicBezTo>
                  <a:cubicBezTo>
                    <a:pt x="46" y="206"/>
                    <a:pt x="46" y="206"/>
                    <a:pt x="46" y="229"/>
                  </a:cubicBezTo>
                  <a:cubicBezTo>
                    <a:pt x="69" y="251"/>
                    <a:pt x="92" y="251"/>
                    <a:pt x="115" y="274"/>
                  </a:cubicBezTo>
                  <a:cubicBezTo>
                    <a:pt x="138" y="297"/>
                    <a:pt x="161" y="320"/>
                    <a:pt x="206" y="320"/>
                  </a:cubicBezTo>
                  <a:cubicBezTo>
                    <a:pt x="252" y="366"/>
                    <a:pt x="320" y="411"/>
                    <a:pt x="389" y="434"/>
                  </a:cubicBezTo>
                  <a:cubicBezTo>
                    <a:pt x="389" y="457"/>
                    <a:pt x="412" y="480"/>
                    <a:pt x="435" y="480"/>
                  </a:cubicBezTo>
                  <a:cubicBezTo>
                    <a:pt x="457" y="503"/>
                    <a:pt x="480" y="525"/>
                    <a:pt x="503" y="548"/>
                  </a:cubicBezTo>
                  <a:cubicBezTo>
                    <a:pt x="549" y="571"/>
                    <a:pt x="594" y="617"/>
                    <a:pt x="640" y="639"/>
                  </a:cubicBezTo>
                  <a:lnTo>
                    <a:pt x="708" y="639"/>
                  </a:lnTo>
                  <a:cubicBezTo>
                    <a:pt x="823" y="731"/>
                    <a:pt x="959" y="822"/>
                    <a:pt x="1096" y="913"/>
                  </a:cubicBezTo>
                  <a:cubicBezTo>
                    <a:pt x="1256" y="1005"/>
                    <a:pt x="1393" y="1119"/>
                    <a:pt x="1553" y="1210"/>
                  </a:cubicBezTo>
                  <a:cubicBezTo>
                    <a:pt x="1690" y="1301"/>
                    <a:pt x="1827" y="1393"/>
                    <a:pt x="1964" y="1484"/>
                  </a:cubicBezTo>
                  <a:cubicBezTo>
                    <a:pt x="1987" y="1507"/>
                    <a:pt x="2009" y="1507"/>
                    <a:pt x="2009" y="1530"/>
                  </a:cubicBezTo>
                  <a:cubicBezTo>
                    <a:pt x="2023" y="1536"/>
                    <a:pt x="2036" y="1539"/>
                    <a:pt x="2050" y="1539"/>
                  </a:cubicBezTo>
                  <a:cubicBezTo>
                    <a:pt x="2082" y="1539"/>
                    <a:pt x="2114" y="1523"/>
                    <a:pt x="2146" y="1507"/>
                  </a:cubicBezTo>
                  <a:cubicBezTo>
                    <a:pt x="2215" y="1552"/>
                    <a:pt x="2283" y="1598"/>
                    <a:pt x="2352" y="1644"/>
                  </a:cubicBezTo>
                  <a:cubicBezTo>
                    <a:pt x="2352" y="1644"/>
                    <a:pt x="2329" y="1621"/>
                    <a:pt x="2329" y="1621"/>
                  </a:cubicBezTo>
                  <a:lnTo>
                    <a:pt x="2329" y="1621"/>
                  </a:lnTo>
                  <a:cubicBezTo>
                    <a:pt x="2466" y="1712"/>
                    <a:pt x="2580" y="1781"/>
                    <a:pt x="2717" y="1872"/>
                  </a:cubicBezTo>
                  <a:cubicBezTo>
                    <a:pt x="2763" y="1895"/>
                    <a:pt x="2808" y="1918"/>
                    <a:pt x="2877" y="1963"/>
                  </a:cubicBezTo>
                  <a:cubicBezTo>
                    <a:pt x="2900" y="1963"/>
                    <a:pt x="2945" y="1986"/>
                    <a:pt x="2968" y="2009"/>
                  </a:cubicBezTo>
                  <a:cubicBezTo>
                    <a:pt x="2991" y="2009"/>
                    <a:pt x="2991" y="2032"/>
                    <a:pt x="3014" y="2032"/>
                  </a:cubicBezTo>
                  <a:cubicBezTo>
                    <a:pt x="3037" y="2032"/>
                    <a:pt x="3059" y="2055"/>
                    <a:pt x="3082" y="2055"/>
                  </a:cubicBezTo>
                  <a:lnTo>
                    <a:pt x="3128" y="2055"/>
                  </a:lnTo>
                  <a:cubicBezTo>
                    <a:pt x="3151" y="2077"/>
                    <a:pt x="3174" y="2077"/>
                    <a:pt x="3219" y="2100"/>
                  </a:cubicBezTo>
                  <a:cubicBezTo>
                    <a:pt x="3379" y="2192"/>
                    <a:pt x="3539" y="2283"/>
                    <a:pt x="3699" y="2374"/>
                  </a:cubicBezTo>
                  <a:cubicBezTo>
                    <a:pt x="3858" y="2443"/>
                    <a:pt x="4018" y="2534"/>
                    <a:pt x="4178" y="2625"/>
                  </a:cubicBezTo>
                  <a:cubicBezTo>
                    <a:pt x="4224" y="2648"/>
                    <a:pt x="4292" y="2694"/>
                    <a:pt x="4360" y="2694"/>
                  </a:cubicBezTo>
                  <a:cubicBezTo>
                    <a:pt x="4360" y="2694"/>
                    <a:pt x="4383" y="2694"/>
                    <a:pt x="4406" y="2717"/>
                  </a:cubicBezTo>
                  <a:cubicBezTo>
                    <a:pt x="4726" y="2876"/>
                    <a:pt x="5045" y="3036"/>
                    <a:pt x="5365" y="3173"/>
                  </a:cubicBezTo>
                  <a:cubicBezTo>
                    <a:pt x="5388" y="3196"/>
                    <a:pt x="5410" y="3196"/>
                    <a:pt x="5433" y="3219"/>
                  </a:cubicBezTo>
                  <a:lnTo>
                    <a:pt x="5479" y="3219"/>
                  </a:lnTo>
                  <a:cubicBezTo>
                    <a:pt x="5502" y="3242"/>
                    <a:pt x="5525" y="3242"/>
                    <a:pt x="5547" y="3242"/>
                  </a:cubicBezTo>
                  <a:cubicBezTo>
                    <a:pt x="5593" y="3264"/>
                    <a:pt x="5616" y="3287"/>
                    <a:pt x="5661" y="3287"/>
                  </a:cubicBezTo>
                  <a:cubicBezTo>
                    <a:pt x="5707" y="3356"/>
                    <a:pt x="5776" y="3379"/>
                    <a:pt x="5844" y="3424"/>
                  </a:cubicBezTo>
                  <a:cubicBezTo>
                    <a:pt x="5890" y="3447"/>
                    <a:pt x="5935" y="3470"/>
                    <a:pt x="5981" y="3470"/>
                  </a:cubicBezTo>
                  <a:cubicBezTo>
                    <a:pt x="6072" y="3515"/>
                    <a:pt x="6164" y="3561"/>
                    <a:pt x="6232" y="3607"/>
                  </a:cubicBezTo>
                  <a:cubicBezTo>
                    <a:pt x="6301" y="3630"/>
                    <a:pt x="6346" y="3652"/>
                    <a:pt x="6392" y="3675"/>
                  </a:cubicBezTo>
                  <a:cubicBezTo>
                    <a:pt x="6415" y="3698"/>
                    <a:pt x="6438" y="3721"/>
                    <a:pt x="6460" y="3744"/>
                  </a:cubicBezTo>
                  <a:cubicBezTo>
                    <a:pt x="6460" y="3767"/>
                    <a:pt x="6483" y="3767"/>
                    <a:pt x="6506" y="3789"/>
                  </a:cubicBezTo>
                  <a:cubicBezTo>
                    <a:pt x="6552" y="3812"/>
                    <a:pt x="6597" y="3835"/>
                    <a:pt x="6643" y="3858"/>
                  </a:cubicBezTo>
                  <a:cubicBezTo>
                    <a:pt x="6689" y="3881"/>
                    <a:pt x="6734" y="3903"/>
                    <a:pt x="6780" y="3926"/>
                  </a:cubicBezTo>
                  <a:cubicBezTo>
                    <a:pt x="6871" y="3972"/>
                    <a:pt x="6963" y="4018"/>
                    <a:pt x="7054" y="4040"/>
                  </a:cubicBezTo>
                  <a:cubicBezTo>
                    <a:pt x="7122" y="4086"/>
                    <a:pt x="7191" y="4109"/>
                    <a:pt x="7282" y="4132"/>
                  </a:cubicBezTo>
                  <a:cubicBezTo>
                    <a:pt x="7351" y="4177"/>
                    <a:pt x="7442" y="4200"/>
                    <a:pt x="7533" y="4223"/>
                  </a:cubicBezTo>
                  <a:cubicBezTo>
                    <a:pt x="7693" y="4292"/>
                    <a:pt x="7876" y="4360"/>
                    <a:pt x="8035" y="4428"/>
                  </a:cubicBezTo>
                  <a:lnTo>
                    <a:pt x="8286" y="4543"/>
                  </a:lnTo>
                  <a:cubicBezTo>
                    <a:pt x="8332" y="4543"/>
                    <a:pt x="8378" y="4565"/>
                    <a:pt x="8401" y="4588"/>
                  </a:cubicBezTo>
                  <a:cubicBezTo>
                    <a:pt x="8446" y="4611"/>
                    <a:pt x="8492" y="4611"/>
                    <a:pt x="8537" y="4634"/>
                  </a:cubicBezTo>
                  <a:cubicBezTo>
                    <a:pt x="8720" y="4702"/>
                    <a:pt x="8880" y="4771"/>
                    <a:pt x="9040" y="4839"/>
                  </a:cubicBezTo>
                  <a:cubicBezTo>
                    <a:pt x="9131" y="4885"/>
                    <a:pt x="9199" y="4908"/>
                    <a:pt x="9291" y="4931"/>
                  </a:cubicBezTo>
                  <a:cubicBezTo>
                    <a:pt x="9336" y="4953"/>
                    <a:pt x="9382" y="4976"/>
                    <a:pt x="9428" y="4999"/>
                  </a:cubicBezTo>
                  <a:cubicBezTo>
                    <a:pt x="9450" y="4999"/>
                    <a:pt x="9473" y="5022"/>
                    <a:pt x="9496" y="5022"/>
                  </a:cubicBezTo>
                  <a:cubicBezTo>
                    <a:pt x="9519" y="5045"/>
                    <a:pt x="9542" y="5045"/>
                    <a:pt x="9565" y="5045"/>
                  </a:cubicBezTo>
                  <a:cubicBezTo>
                    <a:pt x="9587" y="5068"/>
                    <a:pt x="9610" y="5068"/>
                    <a:pt x="9633" y="5090"/>
                  </a:cubicBezTo>
                  <a:cubicBezTo>
                    <a:pt x="9656" y="5090"/>
                    <a:pt x="9679" y="5113"/>
                    <a:pt x="9724" y="5113"/>
                  </a:cubicBezTo>
                  <a:cubicBezTo>
                    <a:pt x="9770" y="5136"/>
                    <a:pt x="9839" y="5159"/>
                    <a:pt x="9884" y="5159"/>
                  </a:cubicBezTo>
                  <a:cubicBezTo>
                    <a:pt x="9998" y="5205"/>
                    <a:pt x="10090" y="5227"/>
                    <a:pt x="10204" y="5250"/>
                  </a:cubicBezTo>
                  <a:cubicBezTo>
                    <a:pt x="10227" y="5250"/>
                    <a:pt x="10249" y="5273"/>
                    <a:pt x="10272" y="5273"/>
                  </a:cubicBezTo>
                  <a:cubicBezTo>
                    <a:pt x="10341" y="5296"/>
                    <a:pt x="10386" y="5319"/>
                    <a:pt x="10455" y="5319"/>
                  </a:cubicBezTo>
                  <a:cubicBezTo>
                    <a:pt x="10500" y="5341"/>
                    <a:pt x="10523" y="5341"/>
                    <a:pt x="10569" y="5364"/>
                  </a:cubicBezTo>
                  <a:cubicBezTo>
                    <a:pt x="10592" y="5364"/>
                    <a:pt x="10615" y="5364"/>
                    <a:pt x="10637" y="5387"/>
                  </a:cubicBezTo>
                  <a:cubicBezTo>
                    <a:pt x="10683" y="5387"/>
                    <a:pt x="10706" y="5410"/>
                    <a:pt x="10752" y="5410"/>
                  </a:cubicBezTo>
                  <a:cubicBezTo>
                    <a:pt x="10774" y="5410"/>
                    <a:pt x="10797" y="5433"/>
                    <a:pt x="10843" y="5433"/>
                  </a:cubicBezTo>
                  <a:cubicBezTo>
                    <a:pt x="10888" y="5433"/>
                    <a:pt x="10911" y="5456"/>
                    <a:pt x="10957" y="5456"/>
                  </a:cubicBezTo>
                  <a:lnTo>
                    <a:pt x="10980" y="5456"/>
                  </a:lnTo>
                  <a:cubicBezTo>
                    <a:pt x="11048" y="5478"/>
                    <a:pt x="11140" y="5501"/>
                    <a:pt x="11231" y="5524"/>
                  </a:cubicBezTo>
                  <a:cubicBezTo>
                    <a:pt x="11413" y="5570"/>
                    <a:pt x="11573" y="5615"/>
                    <a:pt x="11756" y="5661"/>
                  </a:cubicBezTo>
                  <a:cubicBezTo>
                    <a:pt x="11779" y="5684"/>
                    <a:pt x="11802" y="5684"/>
                    <a:pt x="11824" y="5684"/>
                  </a:cubicBezTo>
                  <a:lnTo>
                    <a:pt x="11961" y="5684"/>
                  </a:lnTo>
                  <a:cubicBezTo>
                    <a:pt x="12007" y="5707"/>
                    <a:pt x="12053" y="5707"/>
                    <a:pt x="12098" y="5730"/>
                  </a:cubicBezTo>
                  <a:cubicBezTo>
                    <a:pt x="12190" y="5730"/>
                    <a:pt x="12304" y="5752"/>
                    <a:pt x="12395" y="5775"/>
                  </a:cubicBezTo>
                  <a:cubicBezTo>
                    <a:pt x="12486" y="5775"/>
                    <a:pt x="12600" y="5798"/>
                    <a:pt x="12692" y="5798"/>
                  </a:cubicBezTo>
                  <a:cubicBezTo>
                    <a:pt x="12737" y="5821"/>
                    <a:pt x="12783" y="5821"/>
                    <a:pt x="12829" y="5821"/>
                  </a:cubicBezTo>
                  <a:cubicBezTo>
                    <a:pt x="12851" y="5821"/>
                    <a:pt x="12874" y="5821"/>
                    <a:pt x="12897" y="5844"/>
                  </a:cubicBezTo>
                  <a:lnTo>
                    <a:pt x="12920" y="5844"/>
                  </a:lnTo>
                  <a:cubicBezTo>
                    <a:pt x="12966" y="5844"/>
                    <a:pt x="13011" y="5844"/>
                    <a:pt x="13034" y="5821"/>
                  </a:cubicBezTo>
                  <a:cubicBezTo>
                    <a:pt x="13057" y="5798"/>
                    <a:pt x="13057" y="5798"/>
                    <a:pt x="13057" y="5775"/>
                  </a:cubicBezTo>
                  <a:cubicBezTo>
                    <a:pt x="13103" y="5775"/>
                    <a:pt x="13125" y="5752"/>
                    <a:pt x="13125" y="5730"/>
                  </a:cubicBezTo>
                  <a:cubicBezTo>
                    <a:pt x="13148" y="5707"/>
                    <a:pt x="13171" y="5684"/>
                    <a:pt x="13171" y="5661"/>
                  </a:cubicBezTo>
                  <a:cubicBezTo>
                    <a:pt x="13171" y="5638"/>
                    <a:pt x="13171" y="5615"/>
                    <a:pt x="13171" y="5570"/>
                  </a:cubicBezTo>
                  <a:cubicBezTo>
                    <a:pt x="13148" y="5501"/>
                    <a:pt x="13034" y="5478"/>
                    <a:pt x="12966" y="5456"/>
                  </a:cubicBezTo>
                  <a:cubicBezTo>
                    <a:pt x="12943" y="5456"/>
                    <a:pt x="12943" y="5478"/>
                    <a:pt x="12920" y="5478"/>
                  </a:cubicBezTo>
                  <a:lnTo>
                    <a:pt x="12829" y="5478"/>
                  </a:lnTo>
                  <a:cubicBezTo>
                    <a:pt x="12532" y="5478"/>
                    <a:pt x="12235" y="5433"/>
                    <a:pt x="11961" y="5387"/>
                  </a:cubicBezTo>
                  <a:cubicBezTo>
                    <a:pt x="11938" y="5387"/>
                    <a:pt x="11916" y="5387"/>
                    <a:pt x="11916" y="5364"/>
                  </a:cubicBezTo>
                  <a:lnTo>
                    <a:pt x="11847" y="5364"/>
                  </a:lnTo>
                  <a:cubicBezTo>
                    <a:pt x="11802" y="5341"/>
                    <a:pt x="11756" y="5341"/>
                    <a:pt x="11710" y="5341"/>
                  </a:cubicBezTo>
                  <a:lnTo>
                    <a:pt x="11687" y="5319"/>
                  </a:lnTo>
                  <a:lnTo>
                    <a:pt x="11596" y="5319"/>
                  </a:lnTo>
                  <a:cubicBezTo>
                    <a:pt x="11528" y="5296"/>
                    <a:pt x="11459" y="5273"/>
                    <a:pt x="11391" y="5273"/>
                  </a:cubicBezTo>
                  <a:lnTo>
                    <a:pt x="11368" y="5250"/>
                  </a:lnTo>
                  <a:lnTo>
                    <a:pt x="11299" y="5250"/>
                  </a:lnTo>
                  <a:lnTo>
                    <a:pt x="11277" y="5227"/>
                  </a:lnTo>
                  <a:cubicBezTo>
                    <a:pt x="11140" y="5205"/>
                    <a:pt x="11025" y="5182"/>
                    <a:pt x="10911" y="5136"/>
                  </a:cubicBezTo>
                  <a:cubicBezTo>
                    <a:pt x="10843" y="5113"/>
                    <a:pt x="10797" y="5090"/>
                    <a:pt x="10729" y="5090"/>
                  </a:cubicBezTo>
                  <a:lnTo>
                    <a:pt x="10683" y="5068"/>
                  </a:lnTo>
                  <a:lnTo>
                    <a:pt x="10660" y="5045"/>
                  </a:lnTo>
                  <a:lnTo>
                    <a:pt x="10592" y="5022"/>
                  </a:lnTo>
                  <a:cubicBezTo>
                    <a:pt x="10455" y="4999"/>
                    <a:pt x="10341" y="4931"/>
                    <a:pt x="10204" y="4885"/>
                  </a:cubicBezTo>
                  <a:lnTo>
                    <a:pt x="10135" y="4862"/>
                  </a:lnTo>
                  <a:lnTo>
                    <a:pt x="10112" y="4862"/>
                  </a:lnTo>
                  <a:cubicBezTo>
                    <a:pt x="10090" y="4839"/>
                    <a:pt x="10067" y="4839"/>
                    <a:pt x="10044" y="4839"/>
                  </a:cubicBezTo>
                  <a:cubicBezTo>
                    <a:pt x="9861" y="4771"/>
                    <a:pt x="9679" y="4725"/>
                    <a:pt x="9519" y="4680"/>
                  </a:cubicBezTo>
                  <a:cubicBezTo>
                    <a:pt x="9405" y="4634"/>
                    <a:pt x="9291" y="4611"/>
                    <a:pt x="9199" y="4565"/>
                  </a:cubicBezTo>
                  <a:cubicBezTo>
                    <a:pt x="9177" y="4565"/>
                    <a:pt x="9177" y="4565"/>
                    <a:pt x="9154" y="4543"/>
                  </a:cubicBezTo>
                  <a:cubicBezTo>
                    <a:pt x="9040" y="4497"/>
                    <a:pt x="8903" y="4428"/>
                    <a:pt x="8766" y="4383"/>
                  </a:cubicBezTo>
                  <a:cubicBezTo>
                    <a:pt x="8652" y="4337"/>
                    <a:pt x="8537" y="4269"/>
                    <a:pt x="8401" y="4246"/>
                  </a:cubicBezTo>
                  <a:cubicBezTo>
                    <a:pt x="8401" y="4246"/>
                    <a:pt x="8401" y="4223"/>
                    <a:pt x="8378" y="4223"/>
                  </a:cubicBezTo>
                  <a:cubicBezTo>
                    <a:pt x="8332" y="4200"/>
                    <a:pt x="8264" y="4177"/>
                    <a:pt x="8218" y="4155"/>
                  </a:cubicBezTo>
                  <a:cubicBezTo>
                    <a:pt x="8172" y="4132"/>
                    <a:pt x="8127" y="4109"/>
                    <a:pt x="8081" y="4086"/>
                  </a:cubicBezTo>
                  <a:cubicBezTo>
                    <a:pt x="8058" y="4086"/>
                    <a:pt x="8013" y="4063"/>
                    <a:pt x="7990" y="4063"/>
                  </a:cubicBezTo>
                  <a:cubicBezTo>
                    <a:pt x="7921" y="4018"/>
                    <a:pt x="7853" y="3995"/>
                    <a:pt x="7784" y="3972"/>
                  </a:cubicBezTo>
                  <a:cubicBezTo>
                    <a:pt x="7647" y="3903"/>
                    <a:pt x="7510" y="3858"/>
                    <a:pt x="7373" y="3789"/>
                  </a:cubicBezTo>
                  <a:cubicBezTo>
                    <a:pt x="7282" y="3767"/>
                    <a:pt x="7168" y="3721"/>
                    <a:pt x="7077" y="3675"/>
                  </a:cubicBezTo>
                  <a:cubicBezTo>
                    <a:pt x="7077" y="3652"/>
                    <a:pt x="7077" y="3652"/>
                    <a:pt x="7077" y="3652"/>
                  </a:cubicBezTo>
                  <a:cubicBezTo>
                    <a:pt x="6940" y="3584"/>
                    <a:pt x="6803" y="3515"/>
                    <a:pt x="6666" y="3470"/>
                  </a:cubicBezTo>
                  <a:cubicBezTo>
                    <a:pt x="6529" y="3401"/>
                    <a:pt x="6415" y="3356"/>
                    <a:pt x="6278" y="3310"/>
                  </a:cubicBezTo>
                  <a:lnTo>
                    <a:pt x="6209" y="3264"/>
                  </a:lnTo>
                  <a:cubicBezTo>
                    <a:pt x="6050" y="3196"/>
                    <a:pt x="5890" y="3127"/>
                    <a:pt x="5753" y="3059"/>
                  </a:cubicBezTo>
                  <a:cubicBezTo>
                    <a:pt x="5707" y="3036"/>
                    <a:pt x="5639" y="3013"/>
                    <a:pt x="5593" y="2990"/>
                  </a:cubicBezTo>
                  <a:lnTo>
                    <a:pt x="5570" y="2990"/>
                  </a:lnTo>
                  <a:lnTo>
                    <a:pt x="5547" y="2968"/>
                  </a:lnTo>
                  <a:lnTo>
                    <a:pt x="5525" y="2968"/>
                  </a:lnTo>
                  <a:cubicBezTo>
                    <a:pt x="5479" y="2945"/>
                    <a:pt x="5433" y="2922"/>
                    <a:pt x="5410" y="2899"/>
                  </a:cubicBezTo>
                  <a:lnTo>
                    <a:pt x="5319" y="2876"/>
                  </a:lnTo>
                  <a:cubicBezTo>
                    <a:pt x="5273" y="2854"/>
                    <a:pt x="5251" y="2831"/>
                    <a:pt x="5205" y="2831"/>
                  </a:cubicBezTo>
                  <a:lnTo>
                    <a:pt x="5159" y="2808"/>
                  </a:lnTo>
                  <a:lnTo>
                    <a:pt x="5091" y="2762"/>
                  </a:lnTo>
                  <a:cubicBezTo>
                    <a:pt x="5022" y="2739"/>
                    <a:pt x="4954" y="2694"/>
                    <a:pt x="4885" y="2671"/>
                  </a:cubicBezTo>
                  <a:cubicBezTo>
                    <a:pt x="4840" y="2648"/>
                    <a:pt x="4794" y="2625"/>
                    <a:pt x="4726" y="2602"/>
                  </a:cubicBezTo>
                  <a:lnTo>
                    <a:pt x="4703" y="2580"/>
                  </a:lnTo>
                  <a:lnTo>
                    <a:pt x="4657" y="2557"/>
                  </a:lnTo>
                  <a:lnTo>
                    <a:pt x="4589" y="2534"/>
                  </a:lnTo>
                  <a:cubicBezTo>
                    <a:pt x="4543" y="2511"/>
                    <a:pt x="4497" y="2488"/>
                    <a:pt x="4452" y="2466"/>
                  </a:cubicBezTo>
                  <a:cubicBezTo>
                    <a:pt x="4383" y="2420"/>
                    <a:pt x="4315" y="2397"/>
                    <a:pt x="4224" y="2351"/>
                  </a:cubicBezTo>
                  <a:lnTo>
                    <a:pt x="4201" y="2329"/>
                  </a:lnTo>
                  <a:cubicBezTo>
                    <a:pt x="4132" y="2306"/>
                    <a:pt x="4087" y="2283"/>
                    <a:pt x="4018" y="2237"/>
                  </a:cubicBezTo>
                  <a:cubicBezTo>
                    <a:pt x="3927" y="2214"/>
                    <a:pt x="3858" y="2169"/>
                    <a:pt x="3767" y="2123"/>
                  </a:cubicBezTo>
                  <a:lnTo>
                    <a:pt x="3744" y="2100"/>
                  </a:lnTo>
                  <a:lnTo>
                    <a:pt x="3676" y="2055"/>
                  </a:lnTo>
                  <a:cubicBezTo>
                    <a:pt x="3516" y="1986"/>
                    <a:pt x="3379" y="1918"/>
                    <a:pt x="3219" y="1849"/>
                  </a:cubicBezTo>
                  <a:cubicBezTo>
                    <a:pt x="3151" y="1804"/>
                    <a:pt x="3082" y="1781"/>
                    <a:pt x="3014" y="1735"/>
                  </a:cubicBezTo>
                  <a:lnTo>
                    <a:pt x="2922" y="1689"/>
                  </a:lnTo>
                  <a:cubicBezTo>
                    <a:pt x="2900" y="1689"/>
                    <a:pt x="2854" y="1667"/>
                    <a:pt x="2831" y="1644"/>
                  </a:cubicBezTo>
                  <a:cubicBezTo>
                    <a:pt x="2740" y="1598"/>
                    <a:pt x="2671" y="1575"/>
                    <a:pt x="2603" y="1530"/>
                  </a:cubicBezTo>
                  <a:lnTo>
                    <a:pt x="2580" y="1507"/>
                  </a:lnTo>
                  <a:lnTo>
                    <a:pt x="2512" y="1484"/>
                  </a:lnTo>
                  <a:lnTo>
                    <a:pt x="2397" y="1416"/>
                  </a:lnTo>
                  <a:cubicBezTo>
                    <a:pt x="2329" y="1393"/>
                    <a:pt x="2261" y="1347"/>
                    <a:pt x="2192" y="1301"/>
                  </a:cubicBezTo>
                  <a:lnTo>
                    <a:pt x="2169" y="1279"/>
                  </a:lnTo>
                  <a:lnTo>
                    <a:pt x="2146" y="1279"/>
                  </a:lnTo>
                  <a:lnTo>
                    <a:pt x="1987" y="1187"/>
                  </a:lnTo>
                  <a:lnTo>
                    <a:pt x="1918" y="1142"/>
                  </a:lnTo>
                  <a:lnTo>
                    <a:pt x="1895" y="1142"/>
                  </a:lnTo>
                  <a:cubicBezTo>
                    <a:pt x="1850" y="1119"/>
                    <a:pt x="1804" y="1096"/>
                    <a:pt x="1758" y="1073"/>
                  </a:cubicBezTo>
                  <a:cubicBezTo>
                    <a:pt x="1690" y="1028"/>
                    <a:pt x="1644" y="1005"/>
                    <a:pt x="1576" y="959"/>
                  </a:cubicBezTo>
                  <a:cubicBezTo>
                    <a:pt x="1507" y="913"/>
                    <a:pt x="1416" y="868"/>
                    <a:pt x="1348" y="822"/>
                  </a:cubicBezTo>
                  <a:cubicBezTo>
                    <a:pt x="1279" y="799"/>
                    <a:pt x="1233" y="754"/>
                    <a:pt x="1165" y="708"/>
                  </a:cubicBezTo>
                  <a:cubicBezTo>
                    <a:pt x="1028" y="639"/>
                    <a:pt x="914" y="548"/>
                    <a:pt x="777" y="480"/>
                  </a:cubicBezTo>
                  <a:lnTo>
                    <a:pt x="754" y="457"/>
                  </a:lnTo>
                  <a:cubicBezTo>
                    <a:pt x="549" y="320"/>
                    <a:pt x="366" y="206"/>
                    <a:pt x="206" y="69"/>
                  </a:cubicBezTo>
                  <a:lnTo>
                    <a:pt x="138" y="46"/>
                  </a:lnTo>
                  <a:cubicBezTo>
                    <a:pt x="138" y="23"/>
                    <a:pt x="115"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10"/>
            <p:cNvSpPr/>
            <p:nvPr/>
          </p:nvSpPr>
          <p:spPr>
            <a:xfrm>
              <a:off x="196429" y="2291816"/>
              <a:ext cx="383184" cy="664097"/>
            </a:xfrm>
            <a:custGeom>
              <a:avLst/>
              <a:gdLst/>
              <a:ahLst/>
              <a:cxnLst/>
              <a:rect l="l" t="t" r="r" b="b"/>
              <a:pathLst>
                <a:path w="6849" h="11870" extrusionOk="0">
                  <a:moveTo>
                    <a:pt x="6711" y="1"/>
                  </a:moveTo>
                  <a:cubicBezTo>
                    <a:pt x="6688" y="1"/>
                    <a:pt x="6643" y="23"/>
                    <a:pt x="6620" y="46"/>
                  </a:cubicBezTo>
                  <a:cubicBezTo>
                    <a:pt x="6620" y="69"/>
                    <a:pt x="6620" y="92"/>
                    <a:pt x="6620" y="115"/>
                  </a:cubicBezTo>
                  <a:cubicBezTo>
                    <a:pt x="6620" y="120"/>
                    <a:pt x="6620" y="126"/>
                    <a:pt x="6620" y="138"/>
                  </a:cubicBezTo>
                  <a:cubicBezTo>
                    <a:pt x="6620" y="160"/>
                    <a:pt x="6597" y="183"/>
                    <a:pt x="6597" y="183"/>
                  </a:cubicBezTo>
                  <a:cubicBezTo>
                    <a:pt x="6574" y="229"/>
                    <a:pt x="6552" y="274"/>
                    <a:pt x="6552" y="320"/>
                  </a:cubicBezTo>
                  <a:cubicBezTo>
                    <a:pt x="6552" y="320"/>
                    <a:pt x="6529" y="343"/>
                    <a:pt x="6529" y="343"/>
                  </a:cubicBezTo>
                  <a:cubicBezTo>
                    <a:pt x="6460" y="434"/>
                    <a:pt x="6415" y="548"/>
                    <a:pt x="6346" y="640"/>
                  </a:cubicBezTo>
                  <a:cubicBezTo>
                    <a:pt x="6346" y="640"/>
                    <a:pt x="6346" y="640"/>
                    <a:pt x="6323" y="663"/>
                  </a:cubicBezTo>
                  <a:cubicBezTo>
                    <a:pt x="6300" y="685"/>
                    <a:pt x="6255" y="731"/>
                    <a:pt x="6232" y="777"/>
                  </a:cubicBezTo>
                  <a:cubicBezTo>
                    <a:pt x="6209" y="822"/>
                    <a:pt x="6186" y="868"/>
                    <a:pt x="6141" y="914"/>
                  </a:cubicBezTo>
                  <a:cubicBezTo>
                    <a:pt x="6095" y="1005"/>
                    <a:pt x="6049" y="1096"/>
                    <a:pt x="5981" y="1210"/>
                  </a:cubicBezTo>
                  <a:cubicBezTo>
                    <a:pt x="5935" y="1302"/>
                    <a:pt x="5890" y="1393"/>
                    <a:pt x="5821" y="1484"/>
                  </a:cubicBezTo>
                  <a:cubicBezTo>
                    <a:pt x="5821" y="1484"/>
                    <a:pt x="5821" y="1507"/>
                    <a:pt x="5821" y="1507"/>
                  </a:cubicBezTo>
                  <a:cubicBezTo>
                    <a:pt x="5821" y="1507"/>
                    <a:pt x="5821" y="1507"/>
                    <a:pt x="5798" y="1530"/>
                  </a:cubicBezTo>
                  <a:cubicBezTo>
                    <a:pt x="5775" y="1553"/>
                    <a:pt x="5753" y="1598"/>
                    <a:pt x="5730" y="1621"/>
                  </a:cubicBezTo>
                  <a:cubicBezTo>
                    <a:pt x="5707" y="1690"/>
                    <a:pt x="5661" y="1735"/>
                    <a:pt x="5638" y="1804"/>
                  </a:cubicBezTo>
                  <a:cubicBezTo>
                    <a:pt x="5616" y="1849"/>
                    <a:pt x="5570" y="1895"/>
                    <a:pt x="5547" y="1941"/>
                  </a:cubicBezTo>
                  <a:cubicBezTo>
                    <a:pt x="5524" y="1986"/>
                    <a:pt x="5479" y="2032"/>
                    <a:pt x="5456" y="2078"/>
                  </a:cubicBezTo>
                  <a:cubicBezTo>
                    <a:pt x="5433" y="2123"/>
                    <a:pt x="5410" y="2146"/>
                    <a:pt x="5410" y="2192"/>
                  </a:cubicBezTo>
                  <a:cubicBezTo>
                    <a:pt x="5387" y="2215"/>
                    <a:pt x="5387" y="2215"/>
                    <a:pt x="5365" y="2237"/>
                  </a:cubicBezTo>
                  <a:cubicBezTo>
                    <a:pt x="5365" y="2260"/>
                    <a:pt x="5365" y="2260"/>
                    <a:pt x="5365" y="2260"/>
                  </a:cubicBezTo>
                  <a:cubicBezTo>
                    <a:pt x="5342" y="2283"/>
                    <a:pt x="5342" y="2306"/>
                    <a:pt x="5342" y="2329"/>
                  </a:cubicBezTo>
                  <a:lnTo>
                    <a:pt x="5342" y="2352"/>
                  </a:lnTo>
                  <a:cubicBezTo>
                    <a:pt x="5296" y="2397"/>
                    <a:pt x="5250" y="2466"/>
                    <a:pt x="5228" y="2534"/>
                  </a:cubicBezTo>
                  <a:cubicBezTo>
                    <a:pt x="5182" y="2603"/>
                    <a:pt x="5136" y="2648"/>
                    <a:pt x="5091" y="2717"/>
                  </a:cubicBezTo>
                  <a:cubicBezTo>
                    <a:pt x="5091" y="2740"/>
                    <a:pt x="5068" y="2785"/>
                    <a:pt x="5045" y="2808"/>
                  </a:cubicBezTo>
                  <a:cubicBezTo>
                    <a:pt x="5045" y="2831"/>
                    <a:pt x="5022" y="2831"/>
                    <a:pt x="5022" y="2854"/>
                  </a:cubicBezTo>
                  <a:cubicBezTo>
                    <a:pt x="4999" y="2877"/>
                    <a:pt x="4999" y="2877"/>
                    <a:pt x="4999" y="2899"/>
                  </a:cubicBezTo>
                  <a:cubicBezTo>
                    <a:pt x="4977" y="2922"/>
                    <a:pt x="4977" y="2945"/>
                    <a:pt x="4977" y="2945"/>
                  </a:cubicBezTo>
                  <a:cubicBezTo>
                    <a:pt x="4908" y="3059"/>
                    <a:pt x="4840" y="3150"/>
                    <a:pt x="4794" y="3265"/>
                  </a:cubicBezTo>
                  <a:cubicBezTo>
                    <a:pt x="4748" y="3333"/>
                    <a:pt x="4725" y="3402"/>
                    <a:pt x="4680" y="3470"/>
                  </a:cubicBezTo>
                  <a:cubicBezTo>
                    <a:pt x="4657" y="3493"/>
                    <a:pt x="4634" y="3516"/>
                    <a:pt x="4634" y="3561"/>
                  </a:cubicBezTo>
                  <a:cubicBezTo>
                    <a:pt x="4611" y="3584"/>
                    <a:pt x="4589" y="3607"/>
                    <a:pt x="4589" y="3653"/>
                  </a:cubicBezTo>
                  <a:cubicBezTo>
                    <a:pt x="4520" y="3744"/>
                    <a:pt x="4452" y="3835"/>
                    <a:pt x="4406" y="3927"/>
                  </a:cubicBezTo>
                  <a:cubicBezTo>
                    <a:pt x="4360" y="3995"/>
                    <a:pt x="4315" y="4063"/>
                    <a:pt x="4269" y="4132"/>
                  </a:cubicBezTo>
                  <a:cubicBezTo>
                    <a:pt x="4269" y="4155"/>
                    <a:pt x="4246" y="4200"/>
                    <a:pt x="4223" y="4223"/>
                  </a:cubicBezTo>
                  <a:cubicBezTo>
                    <a:pt x="4201" y="4246"/>
                    <a:pt x="4201" y="4269"/>
                    <a:pt x="4178" y="4269"/>
                  </a:cubicBezTo>
                  <a:cubicBezTo>
                    <a:pt x="4178" y="4315"/>
                    <a:pt x="4155" y="4360"/>
                    <a:pt x="4178" y="4406"/>
                  </a:cubicBezTo>
                  <a:cubicBezTo>
                    <a:pt x="4178" y="4406"/>
                    <a:pt x="4155" y="4429"/>
                    <a:pt x="4155" y="4429"/>
                  </a:cubicBezTo>
                  <a:cubicBezTo>
                    <a:pt x="4109" y="4520"/>
                    <a:pt x="4064" y="4588"/>
                    <a:pt x="4018" y="4657"/>
                  </a:cubicBezTo>
                  <a:cubicBezTo>
                    <a:pt x="3972" y="4725"/>
                    <a:pt x="3927" y="4794"/>
                    <a:pt x="3904" y="4862"/>
                  </a:cubicBezTo>
                  <a:cubicBezTo>
                    <a:pt x="3881" y="4908"/>
                    <a:pt x="3858" y="4931"/>
                    <a:pt x="3835" y="4976"/>
                  </a:cubicBezTo>
                  <a:lnTo>
                    <a:pt x="3790" y="5045"/>
                  </a:lnTo>
                  <a:cubicBezTo>
                    <a:pt x="3790" y="5045"/>
                    <a:pt x="3790" y="5068"/>
                    <a:pt x="3767" y="5068"/>
                  </a:cubicBezTo>
                  <a:cubicBezTo>
                    <a:pt x="3767" y="5091"/>
                    <a:pt x="3767" y="5091"/>
                    <a:pt x="3744" y="5113"/>
                  </a:cubicBezTo>
                  <a:cubicBezTo>
                    <a:pt x="3744" y="5136"/>
                    <a:pt x="3721" y="5182"/>
                    <a:pt x="3744" y="5205"/>
                  </a:cubicBezTo>
                  <a:lnTo>
                    <a:pt x="3744" y="5228"/>
                  </a:lnTo>
                  <a:cubicBezTo>
                    <a:pt x="3721" y="5228"/>
                    <a:pt x="3721" y="5250"/>
                    <a:pt x="3698" y="5250"/>
                  </a:cubicBezTo>
                  <a:cubicBezTo>
                    <a:pt x="3653" y="5342"/>
                    <a:pt x="3607" y="5410"/>
                    <a:pt x="3561" y="5501"/>
                  </a:cubicBezTo>
                  <a:cubicBezTo>
                    <a:pt x="3516" y="5570"/>
                    <a:pt x="3493" y="5638"/>
                    <a:pt x="3447" y="5707"/>
                  </a:cubicBezTo>
                  <a:cubicBezTo>
                    <a:pt x="3402" y="5775"/>
                    <a:pt x="3356" y="5844"/>
                    <a:pt x="3333" y="5912"/>
                  </a:cubicBezTo>
                  <a:cubicBezTo>
                    <a:pt x="3310" y="5935"/>
                    <a:pt x="3310" y="5935"/>
                    <a:pt x="3310" y="5958"/>
                  </a:cubicBezTo>
                  <a:cubicBezTo>
                    <a:pt x="3310" y="5958"/>
                    <a:pt x="3287" y="5981"/>
                    <a:pt x="3287" y="6004"/>
                  </a:cubicBezTo>
                  <a:cubicBezTo>
                    <a:pt x="3219" y="6141"/>
                    <a:pt x="3128" y="6278"/>
                    <a:pt x="3059" y="6414"/>
                  </a:cubicBezTo>
                  <a:cubicBezTo>
                    <a:pt x="2968" y="6551"/>
                    <a:pt x="2877" y="6688"/>
                    <a:pt x="2808" y="6825"/>
                  </a:cubicBezTo>
                  <a:cubicBezTo>
                    <a:pt x="2785" y="6848"/>
                    <a:pt x="2785" y="6848"/>
                    <a:pt x="2785" y="6871"/>
                  </a:cubicBezTo>
                  <a:cubicBezTo>
                    <a:pt x="2763" y="6894"/>
                    <a:pt x="2740" y="6939"/>
                    <a:pt x="2717" y="6962"/>
                  </a:cubicBezTo>
                  <a:cubicBezTo>
                    <a:pt x="2694" y="7008"/>
                    <a:pt x="2671" y="7054"/>
                    <a:pt x="2648" y="7076"/>
                  </a:cubicBezTo>
                  <a:cubicBezTo>
                    <a:pt x="2648" y="7099"/>
                    <a:pt x="2648" y="7099"/>
                    <a:pt x="2648" y="7122"/>
                  </a:cubicBezTo>
                  <a:cubicBezTo>
                    <a:pt x="2580" y="7191"/>
                    <a:pt x="2534" y="7259"/>
                    <a:pt x="2489" y="7350"/>
                  </a:cubicBezTo>
                  <a:cubicBezTo>
                    <a:pt x="2420" y="7464"/>
                    <a:pt x="2352" y="7601"/>
                    <a:pt x="2283" y="7738"/>
                  </a:cubicBezTo>
                  <a:cubicBezTo>
                    <a:pt x="2260" y="7738"/>
                    <a:pt x="2238" y="7761"/>
                    <a:pt x="2238" y="7761"/>
                  </a:cubicBezTo>
                  <a:cubicBezTo>
                    <a:pt x="2192" y="7830"/>
                    <a:pt x="2169" y="7875"/>
                    <a:pt x="2123" y="7944"/>
                  </a:cubicBezTo>
                  <a:cubicBezTo>
                    <a:pt x="2101" y="7989"/>
                    <a:pt x="2055" y="8058"/>
                    <a:pt x="2009" y="8126"/>
                  </a:cubicBezTo>
                  <a:cubicBezTo>
                    <a:pt x="1986" y="8195"/>
                    <a:pt x="1941" y="8241"/>
                    <a:pt x="1918" y="8309"/>
                  </a:cubicBezTo>
                  <a:cubicBezTo>
                    <a:pt x="1895" y="8332"/>
                    <a:pt x="1872" y="8377"/>
                    <a:pt x="1849" y="8400"/>
                  </a:cubicBezTo>
                  <a:cubicBezTo>
                    <a:pt x="1849" y="8423"/>
                    <a:pt x="1849" y="8423"/>
                    <a:pt x="1849" y="8423"/>
                  </a:cubicBezTo>
                  <a:cubicBezTo>
                    <a:pt x="1804" y="8514"/>
                    <a:pt x="1758" y="8583"/>
                    <a:pt x="1690" y="8674"/>
                  </a:cubicBezTo>
                  <a:cubicBezTo>
                    <a:pt x="1690" y="8697"/>
                    <a:pt x="1667" y="8720"/>
                    <a:pt x="1644" y="8765"/>
                  </a:cubicBezTo>
                  <a:lnTo>
                    <a:pt x="1621" y="8765"/>
                  </a:lnTo>
                  <a:cubicBezTo>
                    <a:pt x="1621" y="8788"/>
                    <a:pt x="1598" y="8811"/>
                    <a:pt x="1598" y="8811"/>
                  </a:cubicBezTo>
                  <a:cubicBezTo>
                    <a:pt x="1576" y="8834"/>
                    <a:pt x="1576" y="8834"/>
                    <a:pt x="1576" y="8857"/>
                  </a:cubicBezTo>
                  <a:cubicBezTo>
                    <a:pt x="1553" y="8880"/>
                    <a:pt x="1530" y="8925"/>
                    <a:pt x="1507" y="8948"/>
                  </a:cubicBezTo>
                  <a:cubicBezTo>
                    <a:pt x="1484" y="9017"/>
                    <a:pt x="1439" y="9085"/>
                    <a:pt x="1416" y="9131"/>
                  </a:cubicBezTo>
                  <a:cubicBezTo>
                    <a:pt x="1370" y="9199"/>
                    <a:pt x="1325" y="9268"/>
                    <a:pt x="1302" y="9336"/>
                  </a:cubicBezTo>
                  <a:cubicBezTo>
                    <a:pt x="1256" y="9382"/>
                    <a:pt x="1233" y="9450"/>
                    <a:pt x="1188" y="9496"/>
                  </a:cubicBezTo>
                  <a:cubicBezTo>
                    <a:pt x="1188" y="9496"/>
                    <a:pt x="1188" y="9519"/>
                    <a:pt x="1188" y="9519"/>
                  </a:cubicBezTo>
                  <a:cubicBezTo>
                    <a:pt x="1165" y="9542"/>
                    <a:pt x="1165" y="9587"/>
                    <a:pt x="1165" y="9610"/>
                  </a:cubicBezTo>
                  <a:cubicBezTo>
                    <a:pt x="1119" y="9701"/>
                    <a:pt x="1073" y="9793"/>
                    <a:pt x="1028" y="9884"/>
                  </a:cubicBezTo>
                  <a:cubicBezTo>
                    <a:pt x="982" y="9930"/>
                    <a:pt x="959" y="9975"/>
                    <a:pt x="936" y="10044"/>
                  </a:cubicBezTo>
                  <a:cubicBezTo>
                    <a:pt x="914" y="10089"/>
                    <a:pt x="868" y="10135"/>
                    <a:pt x="845" y="10181"/>
                  </a:cubicBezTo>
                  <a:cubicBezTo>
                    <a:pt x="845" y="10203"/>
                    <a:pt x="822" y="10249"/>
                    <a:pt x="800" y="10272"/>
                  </a:cubicBezTo>
                  <a:cubicBezTo>
                    <a:pt x="800" y="10272"/>
                    <a:pt x="800" y="10272"/>
                    <a:pt x="800" y="10295"/>
                  </a:cubicBezTo>
                  <a:cubicBezTo>
                    <a:pt x="777" y="10318"/>
                    <a:pt x="777" y="10318"/>
                    <a:pt x="777" y="10340"/>
                  </a:cubicBezTo>
                  <a:cubicBezTo>
                    <a:pt x="708" y="10455"/>
                    <a:pt x="640" y="10546"/>
                    <a:pt x="594" y="10660"/>
                  </a:cubicBezTo>
                  <a:cubicBezTo>
                    <a:pt x="548" y="10706"/>
                    <a:pt x="526" y="10774"/>
                    <a:pt x="480" y="10843"/>
                  </a:cubicBezTo>
                  <a:cubicBezTo>
                    <a:pt x="434" y="10911"/>
                    <a:pt x="412" y="11002"/>
                    <a:pt x="366" y="11071"/>
                  </a:cubicBezTo>
                  <a:cubicBezTo>
                    <a:pt x="366" y="11071"/>
                    <a:pt x="366" y="11094"/>
                    <a:pt x="343" y="11094"/>
                  </a:cubicBezTo>
                  <a:cubicBezTo>
                    <a:pt x="343" y="11116"/>
                    <a:pt x="343" y="11116"/>
                    <a:pt x="343" y="11116"/>
                  </a:cubicBezTo>
                  <a:cubicBezTo>
                    <a:pt x="297" y="11185"/>
                    <a:pt x="252" y="11276"/>
                    <a:pt x="206" y="11345"/>
                  </a:cubicBezTo>
                  <a:cubicBezTo>
                    <a:pt x="183" y="11390"/>
                    <a:pt x="160" y="11436"/>
                    <a:pt x="115" y="11482"/>
                  </a:cubicBezTo>
                  <a:cubicBezTo>
                    <a:pt x="115" y="11505"/>
                    <a:pt x="92" y="11527"/>
                    <a:pt x="69" y="11573"/>
                  </a:cubicBezTo>
                  <a:cubicBezTo>
                    <a:pt x="46" y="11596"/>
                    <a:pt x="46" y="11619"/>
                    <a:pt x="23" y="11641"/>
                  </a:cubicBezTo>
                  <a:cubicBezTo>
                    <a:pt x="1" y="11664"/>
                    <a:pt x="1" y="11687"/>
                    <a:pt x="1" y="11710"/>
                  </a:cubicBezTo>
                  <a:cubicBezTo>
                    <a:pt x="1" y="11756"/>
                    <a:pt x="23" y="11801"/>
                    <a:pt x="46" y="11824"/>
                  </a:cubicBezTo>
                  <a:cubicBezTo>
                    <a:pt x="69" y="11847"/>
                    <a:pt x="115" y="11870"/>
                    <a:pt x="160" y="11870"/>
                  </a:cubicBezTo>
                  <a:cubicBezTo>
                    <a:pt x="183" y="11870"/>
                    <a:pt x="229" y="11847"/>
                    <a:pt x="252" y="11824"/>
                  </a:cubicBezTo>
                  <a:lnTo>
                    <a:pt x="275" y="11824"/>
                  </a:lnTo>
                  <a:cubicBezTo>
                    <a:pt x="275" y="11801"/>
                    <a:pt x="297" y="11778"/>
                    <a:pt x="297" y="11756"/>
                  </a:cubicBezTo>
                  <a:cubicBezTo>
                    <a:pt x="320" y="11756"/>
                    <a:pt x="320" y="11733"/>
                    <a:pt x="320" y="11733"/>
                  </a:cubicBezTo>
                  <a:cubicBezTo>
                    <a:pt x="343" y="11687"/>
                    <a:pt x="343" y="11664"/>
                    <a:pt x="366" y="11641"/>
                  </a:cubicBezTo>
                  <a:cubicBezTo>
                    <a:pt x="389" y="11596"/>
                    <a:pt x="434" y="11527"/>
                    <a:pt x="457" y="11482"/>
                  </a:cubicBezTo>
                  <a:cubicBezTo>
                    <a:pt x="503" y="11413"/>
                    <a:pt x="526" y="11345"/>
                    <a:pt x="571" y="11276"/>
                  </a:cubicBezTo>
                  <a:cubicBezTo>
                    <a:pt x="594" y="11253"/>
                    <a:pt x="594" y="11253"/>
                    <a:pt x="617" y="11231"/>
                  </a:cubicBezTo>
                  <a:cubicBezTo>
                    <a:pt x="640" y="11208"/>
                    <a:pt x="663" y="11162"/>
                    <a:pt x="663" y="11139"/>
                  </a:cubicBezTo>
                  <a:cubicBezTo>
                    <a:pt x="685" y="11094"/>
                    <a:pt x="708" y="11071"/>
                    <a:pt x="708" y="11048"/>
                  </a:cubicBezTo>
                  <a:cubicBezTo>
                    <a:pt x="754" y="10980"/>
                    <a:pt x="800" y="10888"/>
                    <a:pt x="845" y="10820"/>
                  </a:cubicBezTo>
                  <a:cubicBezTo>
                    <a:pt x="845" y="10797"/>
                    <a:pt x="845" y="10797"/>
                    <a:pt x="845" y="10797"/>
                  </a:cubicBezTo>
                  <a:lnTo>
                    <a:pt x="868" y="10774"/>
                  </a:lnTo>
                  <a:lnTo>
                    <a:pt x="891" y="10728"/>
                  </a:lnTo>
                  <a:cubicBezTo>
                    <a:pt x="914" y="10683"/>
                    <a:pt x="959" y="10614"/>
                    <a:pt x="982" y="10546"/>
                  </a:cubicBezTo>
                  <a:lnTo>
                    <a:pt x="1005" y="10500"/>
                  </a:lnTo>
                  <a:lnTo>
                    <a:pt x="1096" y="10340"/>
                  </a:lnTo>
                  <a:lnTo>
                    <a:pt x="1165" y="10203"/>
                  </a:lnTo>
                  <a:lnTo>
                    <a:pt x="1210" y="10135"/>
                  </a:lnTo>
                  <a:lnTo>
                    <a:pt x="1279" y="10021"/>
                  </a:lnTo>
                  <a:cubicBezTo>
                    <a:pt x="1325" y="9930"/>
                    <a:pt x="1370" y="9815"/>
                    <a:pt x="1439" y="9724"/>
                  </a:cubicBezTo>
                  <a:cubicBezTo>
                    <a:pt x="1439" y="9701"/>
                    <a:pt x="1461" y="9678"/>
                    <a:pt x="1461" y="9678"/>
                  </a:cubicBezTo>
                  <a:cubicBezTo>
                    <a:pt x="1484" y="9656"/>
                    <a:pt x="1484" y="9633"/>
                    <a:pt x="1507" y="9610"/>
                  </a:cubicBezTo>
                  <a:cubicBezTo>
                    <a:pt x="1507" y="9587"/>
                    <a:pt x="1530" y="9564"/>
                    <a:pt x="1530" y="9542"/>
                  </a:cubicBezTo>
                  <a:lnTo>
                    <a:pt x="1553" y="9519"/>
                  </a:lnTo>
                  <a:cubicBezTo>
                    <a:pt x="1553" y="9519"/>
                    <a:pt x="1553" y="9496"/>
                    <a:pt x="1553" y="9473"/>
                  </a:cubicBezTo>
                  <a:cubicBezTo>
                    <a:pt x="1598" y="9405"/>
                    <a:pt x="1621" y="9359"/>
                    <a:pt x="1644" y="9290"/>
                  </a:cubicBezTo>
                  <a:cubicBezTo>
                    <a:pt x="1667" y="9268"/>
                    <a:pt x="1690" y="9245"/>
                    <a:pt x="1690" y="9222"/>
                  </a:cubicBezTo>
                  <a:cubicBezTo>
                    <a:pt x="1758" y="9085"/>
                    <a:pt x="1849" y="8948"/>
                    <a:pt x="1918" y="8811"/>
                  </a:cubicBezTo>
                  <a:cubicBezTo>
                    <a:pt x="1941" y="8788"/>
                    <a:pt x="1964" y="8788"/>
                    <a:pt x="1986" y="8765"/>
                  </a:cubicBezTo>
                  <a:cubicBezTo>
                    <a:pt x="2009" y="8743"/>
                    <a:pt x="2009" y="8720"/>
                    <a:pt x="2032" y="8697"/>
                  </a:cubicBezTo>
                  <a:lnTo>
                    <a:pt x="2055" y="8674"/>
                  </a:lnTo>
                  <a:cubicBezTo>
                    <a:pt x="2078" y="8606"/>
                    <a:pt x="2101" y="8560"/>
                    <a:pt x="2146" y="8514"/>
                  </a:cubicBezTo>
                  <a:lnTo>
                    <a:pt x="2215" y="8377"/>
                  </a:lnTo>
                  <a:cubicBezTo>
                    <a:pt x="2238" y="8309"/>
                    <a:pt x="2283" y="8241"/>
                    <a:pt x="2329" y="8195"/>
                  </a:cubicBezTo>
                  <a:cubicBezTo>
                    <a:pt x="2329" y="8172"/>
                    <a:pt x="2329" y="8149"/>
                    <a:pt x="2352" y="8126"/>
                  </a:cubicBezTo>
                  <a:cubicBezTo>
                    <a:pt x="2397" y="8058"/>
                    <a:pt x="2420" y="7989"/>
                    <a:pt x="2466" y="7921"/>
                  </a:cubicBezTo>
                  <a:cubicBezTo>
                    <a:pt x="2489" y="7875"/>
                    <a:pt x="2511" y="7852"/>
                    <a:pt x="2534" y="7807"/>
                  </a:cubicBezTo>
                  <a:lnTo>
                    <a:pt x="2557" y="7761"/>
                  </a:lnTo>
                  <a:cubicBezTo>
                    <a:pt x="2580" y="7716"/>
                    <a:pt x="2626" y="7670"/>
                    <a:pt x="2648" y="7624"/>
                  </a:cubicBezTo>
                  <a:lnTo>
                    <a:pt x="2785" y="7350"/>
                  </a:lnTo>
                  <a:lnTo>
                    <a:pt x="2808" y="7327"/>
                  </a:lnTo>
                  <a:cubicBezTo>
                    <a:pt x="2899" y="7191"/>
                    <a:pt x="2991" y="7008"/>
                    <a:pt x="3082" y="6871"/>
                  </a:cubicBezTo>
                  <a:cubicBezTo>
                    <a:pt x="3101" y="6834"/>
                    <a:pt x="3120" y="6811"/>
                    <a:pt x="3138" y="6780"/>
                  </a:cubicBezTo>
                  <a:lnTo>
                    <a:pt x="3138" y="6780"/>
                  </a:lnTo>
                  <a:cubicBezTo>
                    <a:pt x="3151" y="6779"/>
                    <a:pt x="3151" y="6775"/>
                    <a:pt x="3151" y="6757"/>
                  </a:cubicBezTo>
                  <a:lnTo>
                    <a:pt x="3151" y="6757"/>
                  </a:lnTo>
                  <a:cubicBezTo>
                    <a:pt x="3151" y="6757"/>
                    <a:pt x="3151" y="6757"/>
                    <a:pt x="3151" y="6757"/>
                  </a:cubicBezTo>
                  <a:lnTo>
                    <a:pt x="3151" y="6757"/>
                  </a:lnTo>
                  <a:lnTo>
                    <a:pt x="3128" y="6780"/>
                  </a:lnTo>
                  <a:cubicBezTo>
                    <a:pt x="3151" y="6734"/>
                    <a:pt x="3173" y="6711"/>
                    <a:pt x="3196" y="6666"/>
                  </a:cubicBezTo>
                  <a:lnTo>
                    <a:pt x="3219" y="6643"/>
                  </a:lnTo>
                  <a:lnTo>
                    <a:pt x="3242" y="6597"/>
                  </a:lnTo>
                  <a:lnTo>
                    <a:pt x="3265" y="6551"/>
                  </a:lnTo>
                  <a:cubicBezTo>
                    <a:pt x="3287" y="6506"/>
                    <a:pt x="3333" y="6460"/>
                    <a:pt x="3356" y="6414"/>
                  </a:cubicBezTo>
                  <a:lnTo>
                    <a:pt x="3424" y="6300"/>
                  </a:lnTo>
                  <a:lnTo>
                    <a:pt x="3447" y="6255"/>
                  </a:lnTo>
                  <a:lnTo>
                    <a:pt x="3470" y="6209"/>
                  </a:lnTo>
                  <a:lnTo>
                    <a:pt x="3493" y="6163"/>
                  </a:lnTo>
                  <a:lnTo>
                    <a:pt x="3584" y="6049"/>
                  </a:lnTo>
                  <a:cubicBezTo>
                    <a:pt x="3607" y="5981"/>
                    <a:pt x="3653" y="5935"/>
                    <a:pt x="3676" y="5890"/>
                  </a:cubicBezTo>
                  <a:cubicBezTo>
                    <a:pt x="3698" y="5844"/>
                    <a:pt x="3721" y="5798"/>
                    <a:pt x="3767" y="5730"/>
                  </a:cubicBezTo>
                  <a:lnTo>
                    <a:pt x="3812" y="5638"/>
                  </a:lnTo>
                  <a:cubicBezTo>
                    <a:pt x="3858" y="5570"/>
                    <a:pt x="3904" y="5501"/>
                    <a:pt x="3949" y="5410"/>
                  </a:cubicBezTo>
                  <a:cubicBezTo>
                    <a:pt x="3972" y="5365"/>
                    <a:pt x="4018" y="5319"/>
                    <a:pt x="4041" y="5250"/>
                  </a:cubicBezTo>
                  <a:cubicBezTo>
                    <a:pt x="4064" y="5228"/>
                    <a:pt x="4064" y="5205"/>
                    <a:pt x="4086" y="5182"/>
                  </a:cubicBezTo>
                  <a:cubicBezTo>
                    <a:pt x="4086" y="5159"/>
                    <a:pt x="4086" y="5159"/>
                    <a:pt x="4086" y="5159"/>
                  </a:cubicBezTo>
                  <a:cubicBezTo>
                    <a:pt x="4086" y="5159"/>
                    <a:pt x="4086" y="5136"/>
                    <a:pt x="4086" y="5136"/>
                  </a:cubicBezTo>
                  <a:cubicBezTo>
                    <a:pt x="4109" y="5091"/>
                    <a:pt x="4132" y="5068"/>
                    <a:pt x="4155" y="5022"/>
                  </a:cubicBezTo>
                  <a:cubicBezTo>
                    <a:pt x="4201" y="4954"/>
                    <a:pt x="4246" y="4885"/>
                    <a:pt x="4292" y="4817"/>
                  </a:cubicBezTo>
                  <a:cubicBezTo>
                    <a:pt x="4315" y="4748"/>
                    <a:pt x="4360" y="4680"/>
                    <a:pt x="4406" y="4611"/>
                  </a:cubicBezTo>
                  <a:cubicBezTo>
                    <a:pt x="4429" y="4566"/>
                    <a:pt x="4452" y="4543"/>
                    <a:pt x="4452" y="4497"/>
                  </a:cubicBezTo>
                  <a:cubicBezTo>
                    <a:pt x="4474" y="4474"/>
                    <a:pt x="4497" y="4429"/>
                    <a:pt x="4497" y="4383"/>
                  </a:cubicBezTo>
                  <a:cubicBezTo>
                    <a:pt x="4520" y="4383"/>
                    <a:pt x="4520" y="4383"/>
                    <a:pt x="4520" y="4360"/>
                  </a:cubicBezTo>
                  <a:cubicBezTo>
                    <a:pt x="4543" y="4292"/>
                    <a:pt x="4589" y="4223"/>
                    <a:pt x="4634" y="4155"/>
                  </a:cubicBezTo>
                  <a:cubicBezTo>
                    <a:pt x="4657" y="4132"/>
                    <a:pt x="4657" y="4086"/>
                    <a:pt x="4680" y="4063"/>
                  </a:cubicBezTo>
                  <a:cubicBezTo>
                    <a:pt x="4725" y="3995"/>
                    <a:pt x="4748" y="3949"/>
                    <a:pt x="4794" y="3881"/>
                  </a:cubicBezTo>
                  <a:cubicBezTo>
                    <a:pt x="4817" y="3858"/>
                    <a:pt x="4817" y="3835"/>
                    <a:pt x="4840" y="3812"/>
                  </a:cubicBezTo>
                  <a:cubicBezTo>
                    <a:pt x="4862" y="3790"/>
                    <a:pt x="4862" y="3767"/>
                    <a:pt x="4885" y="3744"/>
                  </a:cubicBezTo>
                  <a:cubicBezTo>
                    <a:pt x="4885" y="3721"/>
                    <a:pt x="4908" y="3698"/>
                    <a:pt x="4931" y="3675"/>
                  </a:cubicBezTo>
                  <a:cubicBezTo>
                    <a:pt x="4954" y="3630"/>
                    <a:pt x="4954" y="3584"/>
                    <a:pt x="4977" y="3561"/>
                  </a:cubicBezTo>
                  <a:cubicBezTo>
                    <a:pt x="5022" y="3470"/>
                    <a:pt x="5068" y="3379"/>
                    <a:pt x="5114" y="3310"/>
                  </a:cubicBezTo>
                  <a:cubicBezTo>
                    <a:pt x="5182" y="3219"/>
                    <a:pt x="5228" y="3128"/>
                    <a:pt x="5273" y="3036"/>
                  </a:cubicBezTo>
                  <a:cubicBezTo>
                    <a:pt x="5296" y="3014"/>
                    <a:pt x="5319" y="2968"/>
                    <a:pt x="5342" y="2922"/>
                  </a:cubicBezTo>
                  <a:cubicBezTo>
                    <a:pt x="5387" y="2877"/>
                    <a:pt x="5433" y="2808"/>
                    <a:pt x="5433" y="2762"/>
                  </a:cubicBezTo>
                  <a:lnTo>
                    <a:pt x="5433" y="2740"/>
                  </a:lnTo>
                  <a:cubicBezTo>
                    <a:pt x="5456" y="2694"/>
                    <a:pt x="5502" y="2625"/>
                    <a:pt x="5547" y="2557"/>
                  </a:cubicBezTo>
                  <a:cubicBezTo>
                    <a:pt x="5593" y="2489"/>
                    <a:pt x="5638" y="2420"/>
                    <a:pt x="5684" y="2329"/>
                  </a:cubicBezTo>
                  <a:cubicBezTo>
                    <a:pt x="5707" y="2283"/>
                    <a:pt x="5730" y="2260"/>
                    <a:pt x="5730" y="2215"/>
                  </a:cubicBezTo>
                  <a:cubicBezTo>
                    <a:pt x="5753" y="2169"/>
                    <a:pt x="5798" y="2123"/>
                    <a:pt x="5798" y="2078"/>
                  </a:cubicBezTo>
                  <a:cubicBezTo>
                    <a:pt x="5798" y="2078"/>
                    <a:pt x="5798" y="2055"/>
                    <a:pt x="5798" y="2055"/>
                  </a:cubicBezTo>
                  <a:cubicBezTo>
                    <a:pt x="5821" y="2009"/>
                    <a:pt x="5844" y="1964"/>
                    <a:pt x="5867" y="1941"/>
                  </a:cubicBezTo>
                  <a:cubicBezTo>
                    <a:pt x="5912" y="1849"/>
                    <a:pt x="5958" y="1781"/>
                    <a:pt x="6004" y="1712"/>
                  </a:cubicBezTo>
                  <a:cubicBezTo>
                    <a:pt x="6027" y="1667"/>
                    <a:pt x="6072" y="1598"/>
                    <a:pt x="6095" y="1553"/>
                  </a:cubicBezTo>
                  <a:lnTo>
                    <a:pt x="6118" y="1553"/>
                  </a:lnTo>
                  <a:lnTo>
                    <a:pt x="6118" y="1530"/>
                  </a:lnTo>
                  <a:cubicBezTo>
                    <a:pt x="6141" y="1507"/>
                    <a:pt x="6141" y="1461"/>
                    <a:pt x="6141" y="1439"/>
                  </a:cubicBezTo>
                  <a:cubicBezTo>
                    <a:pt x="6163" y="1393"/>
                    <a:pt x="6186" y="1347"/>
                    <a:pt x="6209" y="1302"/>
                  </a:cubicBezTo>
                  <a:cubicBezTo>
                    <a:pt x="6255" y="1256"/>
                    <a:pt x="6278" y="1210"/>
                    <a:pt x="6300" y="1165"/>
                  </a:cubicBezTo>
                  <a:cubicBezTo>
                    <a:pt x="6346" y="1096"/>
                    <a:pt x="6369" y="1028"/>
                    <a:pt x="6415" y="936"/>
                  </a:cubicBezTo>
                  <a:cubicBezTo>
                    <a:pt x="6437" y="914"/>
                    <a:pt x="6460" y="891"/>
                    <a:pt x="6460" y="868"/>
                  </a:cubicBezTo>
                  <a:cubicBezTo>
                    <a:pt x="6483" y="845"/>
                    <a:pt x="6506" y="799"/>
                    <a:pt x="6529" y="777"/>
                  </a:cubicBezTo>
                  <a:cubicBezTo>
                    <a:pt x="6529" y="731"/>
                    <a:pt x="6552" y="685"/>
                    <a:pt x="6574" y="663"/>
                  </a:cubicBezTo>
                  <a:cubicBezTo>
                    <a:pt x="6620" y="617"/>
                    <a:pt x="6643" y="548"/>
                    <a:pt x="6666" y="503"/>
                  </a:cubicBezTo>
                  <a:cubicBezTo>
                    <a:pt x="6711" y="457"/>
                    <a:pt x="6734" y="389"/>
                    <a:pt x="6780" y="343"/>
                  </a:cubicBezTo>
                  <a:cubicBezTo>
                    <a:pt x="6780" y="320"/>
                    <a:pt x="6803" y="320"/>
                    <a:pt x="6803" y="320"/>
                  </a:cubicBezTo>
                  <a:cubicBezTo>
                    <a:pt x="6825" y="297"/>
                    <a:pt x="6825" y="297"/>
                    <a:pt x="6825" y="274"/>
                  </a:cubicBezTo>
                  <a:cubicBezTo>
                    <a:pt x="6825" y="252"/>
                    <a:pt x="6848" y="252"/>
                    <a:pt x="6848" y="252"/>
                  </a:cubicBezTo>
                  <a:cubicBezTo>
                    <a:pt x="6848" y="229"/>
                    <a:pt x="6848" y="229"/>
                    <a:pt x="6848" y="229"/>
                  </a:cubicBezTo>
                  <a:cubicBezTo>
                    <a:pt x="6848" y="206"/>
                    <a:pt x="6848" y="206"/>
                    <a:pt x="6848" y="206"/>
                  </a:cubicBezTo>
                  <a:cubicBezTo>
                    <a:pt x="6848" y="195"/>
                    <a:pt x="6848" y="189"/>
                    <a:pt x="6848" y="183"/>
                  </a:cubicBezTo>
                  <a:cubicBezTo>
                    <a:pt x="6848" y="160"/>
                    <a:pt x="6848" y="138"/>
                    <a:pt x="6848" y="115"/>
                  </a:cubicBezTo>
                  <a:cubicBezTo>
                    <a:pt x="6825" y="92"/>
                    <a:pt x="6825" y="92"/>
                    <a:pt x="6825" y="69"/>
                  </a:cubicBezTo>
                  <a:cubicBezTo>
                    <a:pt x="6803" y="23"/>
                    <a:pt x="6757" y="1"/>
                    <a:pt x="6711" y="1"/>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10"/>
            <p:cNvSpPr/>
            <p:nvPr/>
          </p:nvSpPr>
          <p:spPr>
            <a:xfrm>
              <a:off x="49564" y="2936733"/>
              <a:ext cx="163535" cy="281024"/>
            </a:xfrm>
            <a:custGeom>
              <a:avLst/>
              <a:gdLst/>
              <a:ahLst/>
              <a:cxnLst/>
              <a:rect l="l" t="t" r="r" b="b"/>
              <a:pathLst>
                <a:path w="2923" h="5023" extrusionOk="0">
                  <a:moveTo>
                    <a:pt x="2831" y="0"/>
                  </a:moveTo>
                  <a:cubicBezTo>
                    <a:pt x="2785" y="0"/>
                    <a:pt x="2740" y="0"/>
                    <a:pt x="2740" y="46"/>
                  </a:cubicBezTo>
                  <a:cubicBezTo>
                    <a:pt x="2626" y="206"/>
                    <a:pt x="2534" y="366"/>
                    <a:pt x="2443" y="548"/>
                  </a:cubicBezTo>
                  <a:cubicBezTo>
                    <a:pt x="2420" y="571"/>
                    <a:pt x="2397" y="617"/>
                    <a:pt x="2375" y="639"/>
                  </a:cubicBezTo>
                  <a:cubicBezTo>
                    <a:pt x="2283" y="799"/>
                    <a:pt x="2215" y="936"/>
                    <a:pt x="2123" y="1073"/>
                  </a:cubicBezTo>
                  <a:cubicBezTo>
                    <a:pt x="2078" y="1164"/>
                    <a:pt x="2032" y="1233"/>
                    <a:pt x="1987" y="1324"/>
                  </a:cubicBezTo>
                  <a:cubicBezTo>
                    <a:pt x="1964" y="1370"/>
                    <a:pt x="1918" y="1416"/>
                    <a:pt x="1895" y="1438"/>
                  </a:cubicBezTo>
                  <a:cubicBezTo>
                    <a:pt x="1895" y="1484"/>
                    <a:pt x="1872" y="1507"/>
                    <a:pt x="1850" y="1530"/>
                  </a:cubicBezTo>
                  <a:cubicBezTo>
                    <a:pt x="1850" y="1530"/>
                    <a:pt x="1850" y="1552"/>
                    <a:pt x="1850" y="1552"/>
                  </a:cubicBezTo>
                  <a:cubicBezTo>
                    <a:pt x="1758" y="1689"/>
                    <a:pt x="1690" y="1849"/>
                    <a:pt x="1599" y="1986"/>
                  </a:cubicBezTo>
                  <a:cubicBezTo>
                    <a:pt x="1576" y="2009"/>
                    <a:pt x="1576" y="2032"/>
                    <a:pt x="1576" y="2032"/>
                  </a:cubicBezTo>
                  <a:cubicBezTo>
                    <a:pt x="1530" y="2100"/>
                    <a:pt x="1484" y="2169"/>
                    <a:pt x="1462" y="2214"/>
                  </a:cubicBezTo>
                  <a:cubicBezTo>
                    <a:pt x="1439" y="2260"/>
                    <a:pt x="1416" y="2306"/>
                    <a:pt x="1393" y="2351"/>
                  </a:cubicBezTo>
                  <a:cubicBezTo>
                    <a:pt x="1370" y="2374"/>
                    <a:pt x="1347" y="2420"/>
                    <a:pt x="1325" y="2443"/>
                  </a:cubicBezTo>
                  <a:cubicBezTo>
                    <a:pt x="1302" y="2488"/>
                    <a:pt x="1302" y="2511"/>
                    <a:pt x="1302" y="2534"/>
                  </a:cubicBezTo>
                  <a:cubicBezTo>
                    <a:pt x="1302" y="2557"/>
                    <a:pt x="1302" y="2557"/>
                    <a:pt x="1302" y="2557"/>
                  </a:cubicBezTo>
                  <a:cubicBezTo>
                    <a:pt x="1279" y="2580"/>
                    <a:pt x="1256" y="2602"/>
                    <a:pt x="1256" y="2648"/>
                  </a:cubicBezTo>
                  <a:cubicBezTo>
                    <a:pt x="1210" y="2694"/>
                    <a:pt x="1188" y="2739"/>
                    <a:pt x="1165" y="2808"/>
                  </a:cubicBezTo>
                  <a:cubicBezTo>
                    <a:pt x="1096" y="2922"/>
                    <a:pt x="1028" y="3036"/>
                    <a:pt x="959" y="3150"/>
                  </a:cubicBezTo>
                  <a:lnTo>
                    <a:pt x="982" y="3150"/>
                  </a:lnTo>
                  <a:cubicBezTo>
                    <a:pt x="959" y="3150"/>
                    <a:pt x="959" y="3173"/>
                    <a:pt x="959" y="3196"/>
                  </a:cubicBezTo>
                  <a:cubicBezTo>
                    <a:pt x="937" y="3219"/>
                    <a:pt x="937" y="3242"/>
                    <a:pt x="937" y="3242"/>
                  </a:cubicBezTo>
                  <a:cubicBezTo>
                    <a:pt x="868" y="3333"/>
                    <a:pt x="800" y="3447"/>
                    <a:pt x="754" y="3538"/>
                  </a:cubicBezTo>
                  <a:cubicBezTo>
                    <a:pt x="708" y="3607"/>
                    <a:pt x="685" y="3652"/>
                    <a:pt x="663" y="3698"/>
                  </a:cubicBezTo>
                  <a:cubicBezTo>
                    <a:pt x="640" y="3744"/>
                    <a:pt x="617" y="3767"/>
                    <a:pt x="594" y="3812"/>
                  </a:cubicBezTo>
                  <a:cubicBezTo>
                    <a:pt x="594" y="3835"/>
                    <a:pt x="594" y="3835"/>
                    <a:pt x="571" y="3858"/>
                  </a:cubicBezTo>
                  <a:cubicBezTo>
                    <a:pt x="571" y="3858"/>
                    <a:pt x="571" y="3881"/>
                    <a:pt x="571" y="3881"/>
                  </a:cubicBezTo>
                  <a:lnTo>
                    <a:pt x="549" y="3903"/>
                  </a:lnTo>
                  <a:cubicBezTo>
                    <a:pt x="549" y="3903"/>
                    <a:pt x="549" y="3926"/>
                    <a:pt x="549" y="3926"/>
                  </a:cubicBezTo>
                  <a:cubicBezTo>
                    <a:pt x="526" y="3926"/>
                    <a:pt x="503" y="3949"/>
                    <a:pt x="480" y="3972"/>
                  </a:cubicBezTo>
                  <a:cubicBezTo>
                    <a:pt x="457" y="4018"/>
                    <a:pt x="434" y="4063"/>
                    <a:pt x="412" y="4109"/>
                  </a:cubicBezTo>
                  <a:cubicBezTo>
                    <a:pt x="366" y="4155"/>
                    <a:pt x="343" y="4223"/>
                    <a:pt x="320" y="4269"/>
                  </a:cubicBezTo>
                  <a:cubicBezTo>
                    <a:pt x="297" y="4291"/>
                    <a:pt x="297" y="4314"/>
                    <a:pt x="275" y="4360"/>
                  </a:cubicBezTo>
                  <a:cubicBezTo>
                    <a:pt x="275" y="4360"/>
                    <a:pt x="252" y="4383"/>
                    <a:pt x="252" y="4383"/>
                  </a:cubicBezTo>
                  <a:cubicBezTo>
                    <a:pt x="229" y="4406"/>
                    <a:pt x="229" y="4406"/>
                    <a:pt x="229" y="4428"/>
                  </a:cubicBezTo>
                  <a:cubicBezTo>
                    <a:pt x="183" y="4474"/>
                    <a:pt x="161" y="4520"/>
                    <a:pt x="138" y="4565"/>
                  </a:cubicBezTo>
                  <a:cubicBezTo>
                    <a:pt x="138" y="4588"/>
                    <a:pt x="115" y="4611"/>
                    <a:pt x="92" y="4634"/>
                  </a:cubicBezTo>
                  <a:cubicBezTo>
                    <a:pt x="92" y="4657"/>
                    <a:pt x="69" y="4702"/>
                    <a:pt x="69" y="4725"/>
                  </a:cubicBezTo>
                  <a:cubicBezTo>
                    <a:pt x="46" y="4748"/>
                    <a:pt x="46" y="4771"/>
                    <a:pt x="24" y="4816"/>
                  </a:cubicBezTo>
                  <a:cubicBezTo>
                    <a:pt x="24" y="4816"/>
                    <a:pt x="24" y="4839"/>
                    <a:pt x="1" y="4839"/>
                  </a:cubicBezTo>
                  <a:cubicBezTo>
                    <a:pt x="1" y="4862"/>
                    <a:pt x="1" y="4885"/>
                    <a:pt x="1" y="4908"/>
                  </a:cubicBezTo>
                  <a:cubicBezTo>
                    <a:pt x="24" y="4953"/>
                    <a:pt x="46" y="4976"/>
                    <a:pt x="69" y="4999"/>
                  </a:cubicBezTo>
                  <a:cubicBezTo>
                    <a:pt x="93" y="5015"/>
                    <a:pt x="121" y="5023"/>
                    <a:pt x="148" y="5023"/>
                  </a:cubicBezTo>
                  <a:cubicBezTo>
                    <a:pt x="197" y="5023"/>
                    <a:pt x="245" y="4998"/>
                    <a:pt x="275" y="4953"/>
                  </a:cubicBezTo>
                  <a:cubicBezTo>
                    <a:pt x="320" y="4885"/>
                    <a:pt x="343" y="4816"/>
                    <a:pt x="389" y="4748"/>
                  </a:cubicBezTo>
                  <a:cubicBezTo>
                    <a:pt x="389" y="4725"/>
                    <a:pt x="412" y="4725"/>
                    <a:pt x="412" y="4702"/>
                  </a:cubicBezTo>
                  <a:cubicBezTo>
                    <a:pt x="457" y="4657"/>
                    <a:pt x="480" y="4611"/>
                    <a:pt x="503" y="4543"/>
                  </a:cubicBezTo>
                  <a:cubicBezTo>
                    <a:pt x="526" y="4497"/>
                    <a:pt x="571" y="4451"/>
                    <a:pt x="594" y="4406"/>
                  </a:cubicBezTo>
                  <a:cubicBezTo>
                    <a:pt x="594" y="4383"/>
                    <a:pt x="594" y="4383"/>
                    <a:pt x="594" y="4360"/>
                  </a:cubicBezTo>
                  <a:cubicBezTo>
                    <a:pt x="640" y="4291"/>
                    <a:pt x="685" y="4200"/>
                    <a:pt x="731" y="4132"/>
                  </a:cubicBezTo>
                  <a:cubicBezTo>
                    <a:pt x="754" y="4109"/>
                    <a:pt x="777" y="4109"/>
                    <a:pt x="777" y="4086"/>
                  </a:cubicBezTo>
                  <a:cubicBezTo>
                    <a:pt x="800" y="4086"/>
                    <a:pt x="800" y="4086"/>
                    <a:pt x="800" y="4063"/>
                  </a:cubicBezTo>
                  <a:cubicBezTo>
                    <a:pt x="845" y="3972"/>
                    <a:pt x="891" y="3881"/>
                    <a:pt x="959" y="3767"/>
                  </a:cubicBezTo>
                  <a:cubicBezTo>
                    <a:pt x="982" y="3744"/>
                    <a:pt x="982" y="3721"/>
                    <a:pt x="1005" y="3698"/>
                  </a:cubicBezTo>
                  <a:cubicBezTo>
                    <a:pt x="1028" y="3630"/>
                    <a:pt x="1074" y="3561"/>
                    <a:pt x="1096" y="3493"/>
                  </a:cubicBezTo>
                  <a:cubicBezTo>
                    <a:pt x="1119" y="3470"/>
                    <a:pt x="1119" y="3447"/>
                    <a:pt x="1142" y="3424"/>
                  </a:cubicBezTo>
                  <a:cubicBezTo>
                    <a:pt x="1165" y="3401"/>
                    <a:pt x="1165" y="3356"/>
                    <a:pt x="1188" y="3333"/>
                  </a:cubicBezTo>
                  <a:cubicBezTo>
                    <a:pt x="1210" y="3310"/>
                    <a:pt x="1210" y="3310"/>
                    <a:pt x="1233" y="3287"/>
                  </a:cubicBezTo>
                  <a:cubicBezTo>
                    <a:pt x="1256" y="3242"/>
                    <a:pt x="1279" y="3219"/>
                    <a:pt x="1279" y="3173"/>
                  </a:cubicBezTo>
                  <a:lnTo>
                    <a:pt x="1347" y="3036"/>
                  </a:lnTo>
                  <a:cubicBezTo>
                    <a:pt x="1416" y="2899"/>
                    <a:pt x="1507" y="2762"/>
                    <a:pt x="1576" y="2625"/>
                  </a:cubicBezTo>
                  <a:cubicBezTo>
                    <a:pt x="1576" y="2602"/>
                    <a:pt x="1576" y="2602"/>
                    <a:pt x="1576" y="2602"/>
                  </a:cubicBezTo>
                  <a:cubicBezTo>
                    <a:pt x="1621" y="2511"/>
                    <a:pt x="1667" y="2420"/>
                    <a:pt x="1735" y="2351"/>
                  </a:cubicBezTo>
                  <a:cubicBezTo>
                    <a:pt x="1758" y="2283"/>
                    <a:pt x="1804" y="2214"/>
                    <a:pt x="1827" y="2146"/>
                  </a:cubicBezTo>
                  <a:cubicBezTo>
                    <a:pt x="1872" y="2077"/>
                    <a:pt x="1918" y="1986"/>
                    <a:pt x="1964" y="1918"/>
                  </a:cubicBezTo>
                  <a:cubicBezTo>
                    <a:pt x="2009" y="1849"/>
                    <a:pt x="2055" y="1781"/>
                    <a:pt x="2078" y="1689"/>
                  </a:cubicBezTo>
                  <a:cubicBezTo>
                    <a:pt x="2101" y="1667"/>
                    <a:pt x="2123" y="1644"/>
                    <a:pt x="2123" y="1598"/>
                  </a:cubicBezTo>
                  <a:cubicBezTo>
                    <a:pt x="2146" y="1575"/>
                    <a:pt x="2169" y="1530"/>
                    <a:pt x="2192" y="1484"/>
                  </a:cubicBezTo>
                  <a:cubicBezTo>
                    <a:pt x="2238" y="1393"/>
                    <a:pt x="2306" y="1301"/>
                    <a:pt x="2352" y="1233"/>
                  </a:cubicBezTo>
                  <a:cubicBezTo>
                    <a:pt x="2397" y="1142"/>
                    <a:pt x="2443" y="1050"/>
                    <a:pt x="2512" y="959"/>
                  </a:cubicBezTo>
                  <a:cubicBezTo>
                    <a:pt x="2534" y="936"/>
                    <a:pt x="2534" y="891"/>
                    <a:pt x="2557" y="845"/>
                  </a:cubicBezTo>
                  <a:cubicBezTo>
                    <a:pt x="2580" y="799"/>
                    <a:pt x="2626" y="754"/>
                    <a:pt x="2626" y="708"/>
                  </a:cubicBezTo>
                  <a:cubicBezTo>
                    <a:pt x="2648" y="685"/>
                    <a:pt x="2648" y="662"/>
                    <a:pt x="2648" y="639"/>
                  </a:cubicBezTo>
                  <a:cubicBezTo>
                    <a:pt x="2648" y="617"/>
                    <a:pt x="2671" y="571"/>
                    <a:pt x="2694" y="548"/>
                  </a:cubicBezTo>
                  <a:cubicBezTo>
                    <a:pt x="2717" y="502"/>
                    <a:pt x="2740" y="434"/>
                    <a:pt x="2785" y="388"/>
                  </a:cubicBezTo>
                  <a:cubicBezTo>
                    <a:pt x="2808" y="343"/>
                    <a:pt x="2854" y="274"/>
                    <a:pt x="2900" y="229"/>
                  </a:cubicBezTo>
                  <a:cubicBezTo>
                    <a:pt x="2900" y="206"/>
                    <a:pt x="2900" y="183"/>
                    <a:pt x="2900" y="183"/>
                  </a:cubicBezTo>
                  <a:cubicBezTo>
                    <a:pt x="2900" y="160"/>
                    <a:pt x="2922" y="160"/>
                    <a:pt x="2922" y="160"/>
                  </a:cubicBezTo>
                  <a:cubicBezTo>
                    <a:pt x="2922" y="114"/>
                    <a:pt x="2922" y="92"/>
                    <a:pt x="2922" y="69"/>
                  </a:cubicBezTo>
                  <a:cubicBezTo>
                    <a:pt x="2922" y="46"/>
                    <a:pt x="2900" y="23"/>
                    <a:pt x="2877" y="0"/>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10"/>
            <p:cNvSpPr/>
            <p:nvPr/>
          </p:nvSpPr>
          <p:spPr>
            <a:xfrm>
              <a:off x="-673235" y="2373557"/>
              <a:ext cx="1257924" cy="942492"/>
            </a:xfrm>
            <a:custGeom>
              <a:avLst/>
              <a:gdLst/>
              <a:ahLst/>
              <a:cxnLst/>
              <a:rect l="l" t="t" r="r" b="b"/>
              <a:pathLst>
                <a:path w="22484" h="16846" extrusionOk="0">
                  <a:moveTo>
                    <a:pt x="21822" y="0"/>
                  </a:moveTo>
                  <a:cubicBezTo>
                    <a:pt x="21799" y="0"/>
                    <a:pt x="21776" y="23"/>
                    <a:pt x="21753" y="23"/>
                  </a:cubicBezTo>
                  <a:cubicBezTo>
                    <a:pt x="21707" y="46"/>
                    <a:pt x="21685" y="69"/>
                    <a:pt x="21662" y="115"/>
                  </a:cubicBezTo>
                  <a:cubicBezTo>
                    <a:pt x="21662" y="137"/>
                    <a:pt x="21639" y="183"/>
                    <a:pt x="21662" y="206"/>
                  </a:cubicBezTo>
                  <a:cubicBezTo>
                    <a:pt x="21616" y="229"/>
                    <a:pt x="21593" y="251"/>
                    <a:pt x="21571" y="274"/>
                  </a:cubicBezTo>
                  <a:lnTo>
                    <a:pt x="21548" y="320"/>
                  </a:lnTo>
                  <a:cubicBezTo>
                    <a:pt x="21502" y="366"/>
                    <a:pt x="21479" y="411"/>
                    <a:pt x="21456" y="457"/>
                  </a:cubicBezTo>
                  <a:cubicBezTo>
                    <a:pt x="21456" y="480"/>
                    <a:pt x="21434" y="503"/>
                    <a:pt x="21411" y="548"/>
                  </a:cubicBezTo>
                  <a:cubicBezTo>
                    <a:pt x="21411" y="571"/>
                    <a:pt x="21388" y="617"/>
                    <a:pt x="21365" y="640"/>
                  </a:cubicBezTo>
                  <a:cubicBezTo>
                    <a:pt x="21319" y="731"/>
                    <a:pt x="21274" y="799"/>
                    <a:pt x="21228" y="891"/>
                  </a:cubicBezTo>
                  <a:lnTo>
                    <a:pt x="21228" y="913"/>
                  </a:lnTo>
                  <a:lnTo>
                    <a:pt x="21160" y="1005"/>
                  </a:lnTo>
                  <a:cubicBezTo>
                    <a:pt x="21114" y="1119"/>
                    <a:pt x="21046" y="1233"/>
                    <a:pt x="20977" y="1347"/>
                  </a:cubicBezTo>
                  <a:lnTo>
                    <a:pt x="20954" y="1416"/>
                  </a:lnTo>
                  <a:lnTo>
                    <a:pt x="20931" y="1438"/>
                  </a:lnTo>
                  <a:cubicBezTo>
                    <a:pt x="20840" y="1598"/>
                    <a:pt x="20749" y="1735"/>
                    <a:pt x="20680" y="1895"/>
                  </a:cubicBezTo>
                  <a:cubicBezTo>
                    <a:pt x="20521" y="2169"/>
                    <a:pt x="20361" y="2443"/>
                    <a:pt x="20201" y="2717"/>
                  </a:cubicBezTo>
                  <a:cubicBezTo>
                    <a:pt x="20133" y="2854"/>
                    <a:pt x="20041" y="2991"/>
                    <a:pt x="19973" y="3127"/>
                  </a:cubicBezTo>
                  <a:cubicBezTo>
                    <a:pt x="19881" y="3264"/>
                    <a:pt x="19790" y="3424"/>
                    <a:pt x="19722" y="3561"/>
                  </a:cubicBezTo>
                  <a:lnTo>
                    <a:pt x="19676" y="3652"/>
                  </a:lnTo>
                  <a:lnTo>
                    <a:pt x="19653" y="3675"/>
                  </a:lnTo>
                  <a:cubicBezTo>
                    <a:pt x="19608" y="3767"/>
                    <a:pt x="19539" y="3858"/>
                    <a:pt x="19493" y="3949"/>
                  </a:cubicBezTo>
                  <a:cubicBezTo>
                    <a:pt x="19448" y="4040"/>
                    <a:pt x="19402" y="4109"/>
                    <a:pt x="19356" y="4177"/>
                  </a:cubicBezTo>
                  <a:lnTo>
                    <a:pt x="19311" y="4269"/>
                  </a:lnTo>
                  <a:cubicBezTo>
                    <a:pt x="19265" y="4337"/>
                    <a:pt x="19242" y="4383"/>
                    <a:pt x="19220" y="4429"/>
                  </a:cubicBezTo>
                  <a:cubicBezTo>
                    <a:pt x="19197" y="4474"/>
                    <a:pt x="19151" y="4520"/>
                    <a:pt x="19128" y="4588"/>
                  </a:cubicBezTo>
                  <a:lnTo>
                    <a:pt x="19037" y="4702"/>
                  </a:lnTo>
                  <a:lnTo>
                    <a:pt x="19014" y="4748"/>
                  </a:lnTo>
                  <a:lnTo>
                    <a:pt x="18991" y="4794"/>
                  </a:lnTo>
                  <a:lnTo>
                    <a:pt x="18968" y="4839"/>
                  </a:lnTo>
                  <a:lnTo>
                    <a:pt x="18900" y="4953"/>
                  </a:lnTo>
                  <a:cubicBezTo>
                    <a:pt x="18877" y="4999"/>
                    <a:pt x="18854" y="5045"/>
                    <a:pt x="18809" y="5090"/>
                  </a:cubicBezTo>
                  <a:lnTo>
                    <a:pt x="18786" y="5136"/>
                  </a:lnTo>
                  <a:lnTo>
                    <a:pt x="18763" y="5182"/>
                  </a:lnTo>
                  <a:lnTo>
                    <a:pt x="18740" y="5205"/>
                  </a:lnTo>
                  <a:cubicBezTo>
                    <a:pt x="18717" y="5250"/>
                    <a:pt x="18695" y="5273"/>
                    <a:pt x="18672" y="5319"/>
                  </a:cubicBezTo>
                  <a:lnTo>
                    <a:pt x="18717" y="5273"/>
                  </a:lnTo>
                  <a:lnTo>
                    <a:pt x="18717" y="5273"/>
                  </a:lnTo>
                  <a:cubicBezTo>
                    <a:pt x="18580" y="5478"/>
                    <a:pt x="18466" y="5684"/>
                    <a:pt x="18352" y="5866"/>
                  </a:cubicBezTo>
                  <a:lnTo>
                    <a:pt x="18329" y="5889"/>
                  </a:lnTo>
                  <a:lnTo>
                    <a:pt x="18192" y="6163"/>
                  </a:lnTo>
                  <a:cubicBezTo>
                    <a:pt x="18170" y="6209"/>
                    <a:pt x="18124" y="6255"/>
                    <a:pt x="18101" y="6300"/>
                  </a:cubicBezTo>
                  <a:lnTo>
                    <a:pt x="18078" y="6346"/>
                  </a:lnTo>
                  <a:cubicBezTo>
                    <a:pt x="18033" y="6437"/>
                    <a:pt x="17987" y="6506"/>
                    <a:pt x="17941" y="6597"/>
                  </a:cubicBezTo>
                  <a:cubicBezTo>
                    <a:pt x="17873" y="6688"/>
                    <a:pt x="17804" y="6802"/>
                    <a:pt x="17759" y="6916"/>
                  </a:cubicBezTo>
                  <a:lnTo>
                    <a:pt x="17690" y="7053"/>
                  </a:lnTo>
                  <a:cubicBezTo>
                    <a:pt x="17645" y="7099"/>
                    <a:pt x="17622" y="7145"/>
                    <a:pt x="17599" y="7213"/>
                  </a:cubicBezTo>
                  <a:lnTo>
                    <a:pt x="17576" y="7236"/>
                  </a:lnTo>
                  <a:cubicBezTo>
                    <a:pt x="17530" y="7304"/>
                    <a:pt x="17485" y="7373"/>
                    <a:pt x="17439" y="7464"/>
                  </a:cubicBezTo>
                  <a:lnTo>
                    <a:pt x="17393" y="7556"/>
                  </a:lnTo>
                  <a:cubicBezTo>
                    <a:pt x="17325" y="7647"/>
                    <a:pt x="17257" y="7761"/>
                    <a:pt x="17211" y="7852"/>
                  </a:cubicBezTo>
                  <a:cubicBezTo>
                    <a:pt x="17142" y="7989"/>
                    <a:pt x="17051" y="8126"/>
                    <a:pt x="16983" y="8263"/>
                  </a:cubicBezTo>
                  <a:cubicBezTo>
                    <a:pt x="16914" y="8354"/>
                    <a:pt x="16869" y="8469"/>
                    <a:pt x="16823" y="8560"/>
                  </a:cubicBezTo>
                  <a:lnTo>
                    <a:pt x="16754" y="8674"/>
                  </a:lnTo>
                  <a:lnTo>
                    <a:pt x="16709" y="8742"/>
                  </a:lnTo>
                  <a:lnTo>
                    <a:pt x="16640" y="8879"/>
                  </a:lnTo>
                  <a:lnTo>
                    <a:pt x="16549" y="9039"/>
                  </a:lnTo>
                  <a:lnTo>
                    <a:pt x="16526" y="9085"/>
                  </a:lnTo>
                  <a:cubicBezTo>
                    <a:pt x="16503" y="9153"/>
                    <a:pt x="16458" y="9222"/>
                    <a:pt x="16435" y="9267"/>
                  </a:cubicBezTo>
                  <a:lnTo>
                    <a:pt x="16412" y="9313"/>
                  </a:lnTo>
                  <a:lnTo>
                    <a:pt x="16321" y="9450"/>
                  </a:lnTo>
                  <a:lnTo>
                    <a:pt x="16298" y="9541"/>
                  </a:lnTo>
                  <a:cubicBezTo>
                    <a:pt x="16252" y="9633"/>
                    <a:pt x="16184" y="9724"/>
                    <a:pt x="16138" y="9792"/>
                  </a:cubicBezTo>
                  <a:lnTo>
                    <a:pt x="16115" y="9838"/>
                  </a:lnTo>
                  <a:cubicBezTo>
                    <a:pt x="16092" y="9884"/>
                    <a:pt x="16070" y="9929"/>
                    <a:pt x="16047" y="9975"/>
                  </a:cubicBezTo>
                  <a:lnTo>
                    <a:pt x="15956" y="10135"/>
                  </a:lnTo>
                  <a:lnTo>
                    <a:pt x="15933" y="10158"/>
                  </a:lnTo>
                  <a:lnTo>
                    <a:pt x="15887" y="10249"/>
                  </a:lnTo>
                  <a:cubicBezTo>
                    <a:pt x="15864" y="10295"/>
                    <a:pt x="15841" y="10363"/>
                    <a:pt x="15796" y="10409"/>
                  </a:cubicBezTo>
                  <a:cubicBezTo>
                    <a:pt x="15773" y="10454"/>
                    <a:pt x="15750" y="10500"/>
                    <a:pt x="15727" y="10523"/>
                  </a:cubicBezTo>
                  <a:lnTo>
                    <a:pt x="15704" y="10614"/>
                  </a:lnTo>
                  <a:cubicBezTo>
                    <a:pt x="15659" y="10683"/>
                    <a:pt x="15613" y="10751"/>
                    <a:pt x="15590" y="10797"/>
                  </a:cubicBezTo>
                  <a:lnTo>
                    <a:pt x="15499" y="10934"/>
                  </a:lnTo>
                  <a:lnTo>
                    <a:pt x="15476" y="10979"/>
                  </a:lnTo>
                  <a:cubicBezTo>
                    <a:pt x="15453" y="11048"/>
                    <a:pt x="15408" y="11116"/>
                    <a:pt x="15362" y="11162"/>
                  </a:cubicBezTo>
                  <a:cubicBezTo>
                    <a:pt x="15339" y="11230"/>
                    <a:pt x="15316" y="11276"/>
                    <a:pt x="15271" y="11345"/>
                  </a:cubicBezTo>
                  <a:cubicBezTo>
                    <a:pt x="15248" y="11413"/>
                    <a:pt x="15202" y="11482"/>
                    <a:pt x="15179" y="11527"/>
                  </a:cubicBezTo>
                  <a:lnTo>
                    <a:pt x="15111" y="11641"/>
                  </a:lnTo>
                  <a:lnTo>
                    <a:pt x="14974" y="11892"/>
                  </a:lnTo>
                  <a:lnTo>
                    <a:pt x="14906" y="11984"/>
                  </a:lnTo>
                  <a:cubicBezTo>
                    <a:pt x="14860" y="12052"/>
                    <a:pt x="14837" y="12098"/>
                    <a:pt x="14814" y="12143"/>
                  </a:cubicBezTo>
                  <a:lnTo>
                    <a:pt x="14746" y="12235"/>
                  </a:lnTo>
                  <a:lnTo>
                    <a:pt x="14769" y="12235"/>
                  </a:lnTo>
                  <a:cubicBezTo>
                    <a:pt x="14654" y="12395"/>
                    <a:pt x="14563" y="12531"/>
                    <a:pt x="14495" y="12668"/>
                  </a:cubicBezTo>
                  <a:cubicBezTo>
                    <a:pt x="14426" y="12805"/>
                    <a:pt x="14358" y="12965"/>
                    <a:pt x="14266" y="13102"/>
                  </a:cubicBezTo>
                  <a:cubicBezTo>
                    <a:pt x="14221" y="13193"/>
                    <a:pt x="14175" y="13285"/>
                    <a:pt x="14129" y="13376"/>
                  </a:cubicBezTo>
                  <a:lnTo>
                    <a:pt x="14084" y="13467"/>
                  </a:lnTo>
                  <a:cubicBezTo>
                    <a:pt x="14015" y="13581"/>
                    <a:pt x="13947" y="13696"/>
                    <a:pt x="13878" y="13833"/>
                  </a:cubicBezTo>
                  <a:cubicBezTo>
                    <a:pt x="13787" y="13969"/>
                    <a:pt x="13719" y="14106"/>
                    <a:pt x="13673" y="14266"/>
                  </a:cubicBezTo>
                  <a:cubicBezTo>
                    <a:pt x="13673" y="14266"/>
                    <a:pt x="13673" y="14289"/>
                    <a:pt x="13673" y="14289"/>
                  </a:cubicBezTo>
                  <a:cubicBezTo>
                    <a:pt x="13650" y="14312"/>
                    <a:pt x="13650" y="14335"/>
                    <a:pt x="13673" y="14335"/>
                  </a:cubicBezTo>
                  <a:lnTo>
                    <a:pt x="13650" y="14357"/>
                  </a:lnTo>
                  <a:lnTo>
                    <a:pt x="13627" y="14380"/>
                  </a:lnTo>
                  <a:lnTo>
                    <a:pt x="13559" y="14517"/>
                  </a:lnTo>
                  <a:lnTo>
                    <a:pt x="13513" y="14586"/>
                  </a:lnTo>
                  <a:lnTo>
                    <a:pt x="13445" y="14700"/>
                  </a:lnTo>
                  <a:cubicBezTo>
                    <a:pt x="13445" y="14700"/>
                    <a:pt x="13445" y="14700"/>
                    <a:pt x="13445" y="14723"/>
                  </a:cubicBezTo>
                  <a:lnTo>
                    <a:pt x="13353" y="14860"/>
                  </a:lnTo>
                  <a:cubicBezTo>
                    <a:pt x="13285" y="14951"/>
                    <a:pt x="13239" y="15042"/>
                    <a:pt x="13171" y="15134"/>
                  </a:cubicBezTo>
                  <a:lnTo>
                    <a:pt x="13125" y="15248"/>
                  </a:lnTo>
                  <a:cubicBezTo>
                    <a:pt x="13102" y="15225"/>
                    <a:pt x="13080" y="15225"/>
                    <a:pt x="13057" y="15202"/>
                  </a:cubicBezTo>
                  <a:lnTo>
                    <a:pt x="12440" y="15202"/>
                  </a:lnTo>
                  <a:cubicBezTo>
                    <a:pt x="12303" y="15179"/>
                    <a:pt x="12144" y="15179"/>
                    <a:pt x="12007" y="15156"/>
                  </a:cubicBezTo>
                  <a:cubicBezTo>
                    <a:pt x="11893" y="15134"/>
                    <a:pt x="11756" y="15111"/>
                    <a:pt x="11642" y="15111"/>
                  </a:cubicBezTo>
                  <a:lnTo>
                    <a:pt x="11505" y="15088"/>
                  </a:lnTo>
                  <a:cubicBezTo>
                    <a:pt x="11436" y="15065"/>
                    <a:pt x="11368" y="15042"/>
                    <a:pt x="11299" y="15042"/>
                  </a:cubicBezTo>
                  <a:cubicBezTo>
                    <a:pt x="11253" y="15019"/>
                    <a:pt x="11208" y="15019"/>
                    <a:pt x="11185" y="15019"/>
                  </a:cubicBezTo>
                  <a:lnTo>
                    <a:pt x="11162" y="14997"/>
                  </a:lnTo>
                  <a:lnTo>
                    <a:pt x="11117" y="14997"/>
                  </a:lnTo>
                  <a:lnTo>
                    <a:pt x="11048" y="14974"/>
                  </a:lnTo>
                  <a:cubicBezTo>
                    <a:pt x="10888" y="14928"/>
                    <a:pt x="10729" y="14905"/>
                    <a:pt x="10592" y="14860"/>
                  </a:cubicBezTo>
                  <a:cubicBezTo>
                    <a:pt x="10523" y="14837"/>
                    <a:pt x="10477" y="14814"/>
                    <a:pt x="10409" y="14814"/>
                  </a:cubicBezTo>
                  <a:cubicBezTo>
                    <a:pt x="10272" y="14746"/>
                    <a:pt x="10112" y="14700"/>
                    <a:pt x="9952" y="14631"/>
                  </a:cubicBezTo>
                  <a:cubicBezTo>
                    <a:pt x="9884" y="14609"/>
                    <a:pt x="9815" y="14586"/>
                    <a:pt x="9724" y="14563"/>
                  </a:cubicBezTo>
                  <a:cubicBezTo>
                    <a:pt x="9679" y="14540"/>
                    <a:pt x="9656" y="14540"/>
                    <a:pt x="9610" y="14517"/>
                  </a:cubicBezTo>
                  <a:cubicBezTo>
                    <a:pt x="9564" y="14494"/>
                    <a:pt x="9519" y="14494"/>
                    <a:pt x="9496" y="14472"/>
                  </a:cubicBezTo>
                  <a:cubicBezTo>
                    <a:pt x="9222" y="14380"/>
                    <a:pt x="8971" y="14266"/>
                    <a:pt x="8743" y="14175"/>
                  </a:cubicBezTo>
                  <a:lnTo>
                    <a:pt x="8720" y="14152"/>
                  </a:lnTo>
                  <a:lnTo>
                    <a:pt x="8697" y="14152"/>
                  </a:lnTo>
                  <a:lnTo>
                    <a:pt x="8583" y="14106"/>
                  </a:lnTo>
                  <a:cubicBezTo>
                    <a:pt x="8514" y="14061"/>
                    <a:pt x="8446" y="14038"/>
                    <a:pt x="8378" y="14015"/>
                  </a:cubicBezTo>
                  <a:lnTo>
                    <a:pt x="8332" y="13992"/>
                  </a:lnTo>
                  <a:lnTo>
                    <a:pt x="8309" y="13969"/>
                  </a:lnTo>
                  <a:lnTo>
                    <a:pt x="8126" y="13901"/>
                  </a:lnTo>
                  <a:cubicBezTo>
                    <a:pt x="7967" y="13833"/>
                    <a:pt x="7807" y="13764"/>
                    <a:pt x="7670" y="13673"/>
                  </a:cubicBezTo>
                  <a:cubicBezTo>
                    <a:pt x="7579" y="13650"/>
                    <a:pt x="7510" y="13604"/>
                    <a:pt x="7419" y="13559"/>
                  </a:cubicBezTo>
                  <a:cubicBezTo>
                    <a:pt x="7350" y="13536"/>
                    <a:pt x="7259" y="13490"/>
                    <a:pt x="7191" y="13444"/>
                  </a:cubicBezTo>
                  <a:cubicBezTo>
                    <a:pt x="7122" y="13422"/>
                    <a:pt x="7054" y="13376"/>
                    <a:pt x="6985" y="13353"/>
                  </a:cubicBezTo>
                  <a:lnTo>
                    <a:pt x="6940" y="13330"/>
                  </a:lnTo>
                  <a:cubicBezTo>
                    <a:pt x="6871" y="13308"/>
                    <a:pt x="6780" y="13262"/>
                    <a:pt x="6711" y="13216"/>
                  </a:cubicBezTo>
                  <a:cubicBezTo>
                    <a:pt x="6643" y="13193"/>
                    <a:pt x="6597" y="13171"/>
                    <a:pt x="6529" y="13148"/>
                  </a:cubicBezTo>
                  <a:cubicBezTo>
                    <a:pt x="6437" y="13102"/>
                    <a:pt x="6346" y="13056"/>
                    <a:pt x="6278" y="13011"/>
                  </a:cubicBezTo>
                  <a:lnTo>
                    <a:pt x="6209" y="12988"/>
                  </a:lnTo>
                  <a:cubicBezTo>
                    <a:pt x="6163" y="12942"/>
                    <a:pt x="6095" y="12919"/>
                    <a:pt x="6049" y="12897"/>
                  </a:cubicBezTo>
                  <a:lnTo>
                    <a:pt x="5958" y="12851"/>
                  </a:lnTo>
                  <a:lnTo>
                    <a:pt x="5821" y="12783"/>
                  </a:lnTo>
                  <a:cubicBezTo>
                    <a:pt x="5753" y="12760"/>
                    <a:pt x="5684" y="12714"/>
                    <a:pt x="5616" y="12691"/>
                  </a:cubicBezTo>
                  <a:cubicBezTo>
                    <a:pt x="5547" y="12646"/>
                    <a:pt x="5456" y="12600"/>
                    <a:pt x="5365" y="12577"/>
                  </a:cubicBezTo>
                  <a:lnTo>
                    <a:pt x="5273" y="12531"/>
                  </a:lnTo>
                  <a:cubicBezTo>
                    <a:pt x="5159" y="12463"/>
                    <a:pt x="5045" y="12395"/>
                    <a:pt x="4931" y="12349"/>
                  </a:cubicBezTo>
                  <a:cubicBezTo>
                    <a:pt x="4771" y="12258"/>
                    <a:pt x="4634" y="12189"/>
                    <a:pt x="4474" y="12098"/>
                  </a:cubicBezTo>
                  <a:lnTo>
                    <a:pt x="4429" y="12052"/>
                  </a:lnTo>
                  <a:cubicBezTo>
                    <a:pt x="4360" y="12029"/>
                    <a:pt x="4315" y="12006"/>
                    <a:pt x="4269" y="11961"/>
                  </a:cubicBezTo>
                  <a:lnTo>
                    <a:pt x="4200" y="11938"/>
                  </a:lnTo>
                  <a:cubicBezTo>
                    <a:pt x="4155" y="11915"/>
                    <a:pt x="4109" y="11870"/>
                    <a:pt x="4041" y="11847"/>
                  </a:cubicBezTo>
                  <a:cubicBezTo>
                    <a:pt x="3995" y="11824"/>
                    <a:pt x="3949" y="11778"/>
                    <a:pt x="3881" y="11755"/>
                  </a:cubicBezTo>
                  <a:cubicBezTo>
                    <a:pt x="3790" y="11710"/>
                    <a:pt x="3698" y="11664"/>
                    <a:pt x="3607" y="11596"/>
                  </a:cubicBezTo>
                  <a:cubicBezTo>
                    <a:pt x="3516" y="11550"/>
                    <a:pt x="3424" y="11504"/>
                    <a:pt x="3333" y="11436"/>
                  </a:cubicBezTo>
                  <a:lnTo>
                    <a:pt x="3196" y="11367"/>
                  </a:lnTo>
                  <a:cubicBezTo>
                    <a:pt x="3128" y="11322"/>
                    <a:pt x="3059" y="11276"/>
                    <a:pt x="2991" y="11230"/>
                  </a:cubicBezTo>
                  <a:lnTo>
                    <a:pt x="2968" y="11230"/>
                  </a:lnTo>
                  <a:lnTo>
                    <a:pt x="2922" y="11208"/>
                  </a:lnTo>
                  <a:lnTo>
                    <a:pt x="2877" y="11185"/>
                  </a:lnTo>
                  <a:cubicBezTo>
                    <a:pt x="2785" y="11139"/>
                    <a:pt x="2694" y="11071"/>
                    <a:pt x="2603" y="11025"/>
                  </a:cubicBezTo>
                  <a:lnTo>
                    <a:pt x="2557" y="11002"/>
                  </a:lnTo>
                  <a:lnTo>
                    <a:pt x="2534" y="10979"/>
                  </a:lnTo>
                  <a:lnTo>
                    <a:pt x="2511" y="10979"/>
                  </a:lnTo>
                  <a:lnTo>
                    <a:pt x="2443" y="10911"/>
                  </a:lnTo>
                  <a:lnTo>
                    <a:pt x="2397" y="10888"/>
                  </a:lnTo>
                  <a:cubicBezTo>
                    <a:pt x="2146" y="10728"/>
                    <a:pt x="1895" y="10568"/>
                    <a:pt x="1644" y="10409"/>
                  </a:cubicBezTo>
                  <a:lnTo>
                    <a:pt x="1576" y="10386"/>
                  </a:lnTo>
                  <a:cubicBezTo>
                    <a:pt x="1530" y="10340"/>
                    <a:pt x="1484" y="10317"/>
                    <a:pt x="1416" y="10295"/>
                  </a:cubicBezTo>
                  <a:lnTo>
                    <a:pt x="1302" y="10226"/>
                  </a:lnTo>
                  <a:lnTo>
                    <a:pt x="1210" y="10158"/>
                  </a:lnTo>
                  <a:cubicBezTo>
                    <a:pt x="1165" y="10112"/>
                    <a:pt x="1096" y="10089"/>
                    <a:pt x="1028" y="10044"/>
                  </a:cubicBezTo>
                  <a:lnTo>
                    <a:pt x="1005" y="10044"/>
                  </a:lnTo>
                  <a:lnTo>
                    <a:pt x="982" y="10021"/>
                  </a:lnTo>
                  <a:cubicBezTo>
                    <a:pt x="936" y="9998"/>
                    <a:pt x="868" y="9952"/>
                    <a:pt x="822" y="9907"/>
                  </a:cubicBezTo>
                  <a:lnTo>
                    <a:pt x="777" y="9884"/>
                  </a:lnTo>
                  <a:cubicBezTo>
                    <a:pt x="685" y="9838"/>
                    <a:pt x="617" y="9792"/>
                    <a:pt x="526" y="9724"/>
                  </a:cubicBezTo>
                  <a:cubicBezTo>
                    <a:pt x="457" y="9678"/>
                    <a:pt x="389" y="9633"/>
                    <a:pt x="320" y="9564"/>
                  </a:cubicBezTo>
                  <a:cubicBezTo>
                    <a:pt x="343" y="9541"/>
                    <a:pt x="320" y="9473"/>
                    <a:pt x="297" y="9450"/>
                  </a:cubicBezTo>
                  <a:cubicBezTo>
                    <a:pt x="275" y="9450"/>
                    <a:pt x="252" y="9427"/>
                    <a:pt x="229" y="9427"/>
                  </a:cubicBezTo>
                  <a:cubicBezTo>
                    <a:pt x="206" y="9427"/>
                    <a:pt x="160" y="9450"/>
                    <a:pt x="138" y="9473"/>
                  </a:cubicBezTo>
                  <a:cubicBezTo>
                    <a:pt x="115" y="9496"/>
                    <a:pt x="92" y="9519"/>
                    <a:pt x="92" y="9564"/>
                  </a:cubicBezTo>
                  <a:cubicBezTo>
                    <a:pt x="69" y="9587"/>
                    <a:pt x="69" y="9610"/>
                    <a:pt x="46" y="9633"/>
                  </a:cubicBezTo>
                  <a:cubicBezTo>
                    <a:pt x="46" y="9655"/>
                    <a:pt x="46" y="9678"/>
                    <a:pt x="46" y="9678"/>
                  </a:cubicBezTo>
                  <a:cubicBezTo>
                    <a:pt x="46" y="9724"/>
                    <a:pt x="23" y="9770"/>
                    <a:pt x="23" y="9792"/>
                  </a:cubicBezTo>
                  <a:cubicBezTo>
                    <a:pt x="23" y="9861"/>
                    <a:pt x="23" y="9907"/>
                    <a:pt x="23" y="9975"/>
                  </a:cubicBezTo>
                  <a:lnTo>
                    <a:pt x="23" y="10021"/>
                  </a:lnTo>
                  <a:cubicBezTo>
                    <a:pt x="1" y="10089"/>
                    <a:pt x="1" y="10180"/>
                    <a:pt x="23" y="10272"/>
                  </a:cubicBezTo>
                  <a:cubicBezTo>
                    <a:pt x="23" y="10317"/>
                    <a:pt x="23" y="10363"/>
                    <a:pt x="46" y="10409"/>
                  </a:cubicBezTo>
                  <a:lnTo>
                    <a:pt x="46" y="10477"/>
                  </a:lnTo>
                  <a:cubicBezTo>
                    <a:pt x="46" y="10568"/>
                    <a:pt x="69" y="10660"/>
                    <a:pt x="92" y="10751"/>
                  </a:cubicBezTo>
                  <a:cubicBezTo>
                    <a:pt x="115" y="10797"/>
                    <a:pt x="115" y="10865"/>
                    <a:pt x="160" y="10934"/>
                  </a:cubicBezTo>
                  <a:cubicBezTo>
                    <a:pt x="160" y="10979"/>
                    <a:pt x="183" y="11025"/>
                    <a:pt x="206" y="11071"/>
                  </a:cubicBezTo>
                  <a:lnTo>
                    <a:pt x="229" y="11093"/>
                  </a:lnTo>
                  <a:cubicBezTo>
                    <a:pt x="252" y="11139"/>
                    <a:pt x="252" y="11162"/>
                    <a:pt x="275" y="11185"/>
                  </a:cubicBezTo>
                  <a:cubicBezTo>
                    <a:pt x="297" y="11230"/>
                    <a:pt x="343" y="11276"/>
                    <a:pt x="366" y="11299"/>
                  </a:cubicBezTo>
                  <a:cubicBezTo>
                    <a:pt x="411" y="11345"/>
                    <a:pt x="457" y="11367"/>
                    <a:pt x="503" y="11413"/>
                  </a:cubicBezTo>
                  <a:lnTo>
                    <a:pt x="571" y="11436"/>
                  </a:lnTo>
                  <a:cubicBezTo>
                    <a:pt x="731" y="11573"/>
                    <a:pt x="914" y="11687"/>
                    <a:pt x="1119" y="11824"/>
                  </a:cubicBezTo>
                  <a:lnTo>
                    <a:pt x="1142" y="11847"/>
                  </a:lnTo>
                  <a:cubicBezTo>
                    <a:pt x="1279" y="11915"/>
                    <a:pt x="1393" y="12006"/>
                    <a:pt x="1530" y="12075"/>
                  </a:cubicBezTo>
                  <a:cubicBezTo>
                    <a:pt x="1598" y="12121"/>
                    <a:pt x="1644" y="12166"/>
                    <a:pt x="1713" y="12189"/>
                  </a:cubicBezTo>
                  <a:cubicBezTo>
                    <a:pt x="1781" y="12235"/>
                    <a:pt x="1872" y="12280"/>
                    <a:pt x="1941" y="12326"/>
                  </a:cubicBezTo>
                  <a:cubicBezTo>
                    <a:pt x="2009" y="12372"/>
                    <a:pt x="2055" y="12395"/>
                    <a:pt x="2123" y="12440"/>
                  </a:cubicBezTo>
                  <a:cubicBezTo>
                    <a:pt x="2169" y="12463"/>
                    <a:pt x="2215" y="12486"/>
                    <a:pt x="2260" y="12509"/>
                  </a:cubicBezTo>
                  <a:lnTo>
                    <a:pt x="2283" y="12509"/>
                  </a:lnTo>
                  <a:lnTo>
                    <a:pt x="2352" y="12554"/>
                  </a:lnTo>
                  <a:lnTo>
                    <a:pt x="2511" y="12646"/>
                  </a:lnTo>
                  <a:lnTo>
                    <a:pt x="2534" y="12646"/>
                  </a:lnTo>
                  <a:lnTo>
                    <a:pt x="2557" y="12668"/>
                  </a:lnTo>
                  <a:cubicBezTo>
                    <a:pt x="2626" y="12714"/>
                    <a:pt x="2694" y="12760"/>
                    <a:pt x="2762" y="12783"/>
                  </a:cubicBezTo>
                  <a:lnTo>
                    <a:pt x="2877" y="12851"/>
                  </a:lnTo>
                  <a:lnTo>
                    <a:pt x="2945" y="12874"/>
                  </a:lnTo>
                  <a:lnTo>
                    <a:pt x="2968" y="12897"/>
                  </a:lnTo>
                  <a:cubicBezTo>
                    <a:pt x="3036" y="12942"/>
                    <a:pt x="3105" y="12965"/>
                    <a:pt x="3196" y="13011"/>
                  </a:cubicBezTo>
                  <a:cubicBezTo>
                    <a:pt x="3219" y="13034"/>
                    <a:pt x="3265" y="13056"/>
                    <a:pt x="3287" y="13056"/>
                  </a:cubicBezTo>
                  <a:lnTo>
                    <a:pt x="3379" y="13102"/>
                  </a:lnTo>
                  <a:cubicBezTo>
                    <a:pt x="3447" y="13148"/>
                    <a:pt x="3516" y="13171"/>
                    <a:pt x="3584" y="13216"/>
                  </a:cubicBezTo>
                  <a:cubicBezTo>
                    <a:pt x="3744" y="13285"/>
                    <a:pt x="3881" y="13353"/>
                    <a:pt x="4041" y="13422"/>
                  </a:cubicBezTo>
                  <a:lnTo>
                    <a:pt x="4109" y="13467"/>
                  </a:lnTo>
                  <a:lnTo>
                    <a:pt x="4132" y="13490"/>
                  </a:lnTo>
                  <a:cubicBezTo>
                    <a:pt x="4223" y="13536"/>
                    <a:pt x="4292" y="13581"/>
                    <a:pt x="4383" y="13604"/>
                  </a:cubicBezTo>
                  <a:cubicBezTo>
                    <a:pt x="4452" y="13650"/>
                    <a:pt x="4497" y="13673"/>
                    <a:pt x="4566" y="13718"/>
                  </a:cubicBezTo>
                  <a:lnTo>
                    <a:pt x="4589" y="13718"/>
                  </a:lnTo>
                  <a:cubicBezTo>
                    <a:pt x="4680" y="13764"/>
                    <a:pt x="4748" y="13787"/>
                    <a:pt x="4817" y="13833"/>
                  </a:cubicBezTo>
                  <a:cubicBezTo>
                    <a:pt x="4862" y="13855"/>
                    <a:pt x="4908" y="13878"/>
                    <a:pt x="4954" y="13901"/>
                  </a:cubicBezTo>
                  <a:lnTo>
                    <a:pt x="5022" y="13924"/>
                  </a:lnTo>
                  <a:lnTo>
                    <a:pt x="5068" y="13947"/>
                  </a:lnTo>
                  <a:lnTo>
                    <a:pt x="5091" y="13969"/>
                  </a:lnTo>
                  <a:cubicBezTo>
                    <a:pt x="5159" y="13992"/>
                    <a:pt x="5205" y="14015"/>
                    <a:pt x="5250" y="14038"/>
                  </a:cubicBezTo>
                  <a:cubicBezTo>
                    <a:pt x="5319" y="14061"/>
                    <a:pt x="5387" y="14106"/>
                    <a:pt x="5456" y="14129"/>
                  </a:cubicBezTo>
                  <a:lnTo>
                    <a:pt x="5524" y="14175"/>
                  </a:lnTo>
                  <a:lnTo>
                    <a:pt x="5570" y="14198"/>
                  </a:lnTo>
                  <a:cubicBezTo>
                    <a:pt x="5616" y="14198"/>
                    <a:pt x="5638" y="14221"/>
                    <a:pt x="5684" y="14243"/>
                  </a:cubicBezTo>
                  <a:lnTo>
                    <a:pt x="5775" y="14266"/>
                  </a:lnTo>
                  <a:cubicBezTo>
                    <a:pt x="5798" y="14289"/>
                    <a:pt x="5844" y="14312"/>
                    <a:pt x="5890" y="14335"/>
                  </a:cubicBezTo>
                  <a:lnTo>
                    <a:pt x="5912" y="14335"/>
                  </a:lnTo>
                  <a:lnTo>
                    <a:pt x="5935" y="14357"/>
                  </a:lnTo>
                  <a:lnTo>
                    <a:pt x="5958" y="14357"/>
                  </a:lnTo>
                  <a:cubicBezTo>
                    <a:pt x="6004" y="14380"/>
                    <a:pt x="6072" y="14403"/>
                    <a:pt x="6118" y="14426"/>
                  </a:cubicBezTo>
                  <a:cubicBezTo>
                    <a:pt x="6255" y="14494"/>
                    <a:pt x="6415" y="14563"/>
                    <a:pt x="6574" y="14631"/>
                  </a:cubicBezTo>
                  <a:lnTo>
                    <a:pt x="6643" y="14677"/>
                  </a:lnTo>
                  <a:cubicBezTo>
                    <a:pt x="6780" y="14723"/>
                    <a:pt x="6894" y="14768"/>
                    <a:pt x="7031" y="14837"/>
                  </a:cubicBezTo>
                  <a:cubicBezTo>
                    <a:pt x="7282" y="14951"/>
                    <a:pt x="7556" y="15065"/>
                    <a:pt x="7807" y="15156"/>
                  </a:cubicBezTo>
                  <a:lnTo>
                    <a:pt x="7853" y="15179"/>
                  </a:lnTo>
                  <a:lnTo>
                    <a:pt x="7967" y="15225"/>
                  </a:lnTo>
                  <a:cubicBezTo>
                    <a:pt x="8104" y="15270"/>
                    <a:pt x="8241" y="15339"/>
                    <a:pt x="8378" y="15385"/>
                  </a:cubicBezTo>
                  <a:lnTo>
                    <a:pt x="8423" y="15407"/>
                  </a:lnTo>
                  <a:cubicBezTo>
                    <a:pt x="8560" y="15476"/>
                    <a:pt x="8720" y="15544"/>
                    <a:pt x="8880" y="15613"/>
                  </a:cubicBezTo>
                  <a:cubicBezTo>
                    <a:pt x="9017" y="15659"/>
                    <a:pt x="9176" y="15727"/>
                    <a:pt x="9313" y="15773"/>
                  </a:cubicBezTo>
                  <a:lnTo>
                    <a:pt x="9336" y="15795"/>
                  </a:lnTo>
                  <a:cubicBezTo>
                    <a:pt x="9405" y="15818"/>
                    <a:pt x="9473" y="15841"/>
                    <a:pt x="9542" y="15864"/>
                  </a:cubicBezTo>
                  <a:cubicBezTo>
                    <a:pt x="9610" y="15887"/>
                    <a:pt x="9679" y="15932"/>
                    <a:pt x="9770" y="15955"/>
                  </a:cubicBezTo>
                  <a:cubicBezTo>
                    <a:pt x="9998" y="16047"/>
                    <a:pt x="10158" y="16115"/>
                    <a:pt x="10340" y="16184"/>
                  </a:cubicBezTo>
                  <a:cubicBezTo>
                    <a:pt x="10386" y="16184"/>
                    <a:pt x="10455" y="16206"/>
                    <a:pt x="10500" y="16229"/>
                  </a:cubicBezTo>
                  <a:lnTo>
                    <a:pt x="10569" y="16252"/>
                  </a:lnTo>
                  <a:cubicBezTo>
                    <a:pt x="10706" y="16298"/>
                    <a:pt x="10820" y="16366"/>
                    <a:pt x="10957" y="16389"/>
                  </a:cubicBezTo>
                  <a:lnTo>
                    <a:pt x="11025" y="16412"/>
                  </a:lnTo>
                  <a:lnTo>
                    <a:pt x="11071" y="16435"/>
                  </a:lnTo>
                  <a:lnTo>
                    <a:pt x="11094" y="16457"/>
                  </a:lnTo>
                  <a:cubicBezTo>
                    <a:pt x="11162" y="16457"/>
                    <a:pt x="11208" y="16480"/>
                    <a:pt x="11276" y="16503"/>
                  </a:cubicBezTo>
                  <a:cubicBezTo>
                    <a:pt x="11390" y="16549"/>
                    <a:pt x="11505" y="16572"/>
                    <a:pt x="11642" y="16594"/>
                  </a:cubicBezTo>
                  <a:lnTo>
                    <a:pt x="11664" y="16617"/>
                  </a:lnTo>
                  <a:lnTo>
                    <a:pt x="11733" y="16617"/>
                  </a:lnTo>
                  <a:lnTo>
                    <a:pt x="11756" y="16640"/>
                  </a:lnTo>
                  <a:cubicBezTo>
                    <a:pt x="11824" y="16640"/>
                    <a:pt x="11893" y="16663"/>
                    <a:pt x="11961" y="16686"/>
                  </a:cubicBezTo>
                  <a:lnTo>
                    <a:pt x="12052" y="16686"/>
                  </a:lnTo>
                  <a:lnTo>
                    <a:pt x="12075" y="16708"/>
                  </a:lnTo>
                  <a:cubicBezTo>
                    <a:pt x="12121" y="16708"/>
                    <a:pt x="12167" y="16708"/>
                    <a:pt x="12212" y="16731"/>
                  </a:cubicBezTo>
                  <a:lnTo>
                    <a:pt x="12326" y="16754"/>
                  </a:lnTo>
                  <a:cubicBezTo>
                    <a:pt x="12600" y="16800"/>
                    <a:pt x="12897" y="16845"/>
                    <a:pt x="13194" y="16845"/>
                  </a:cubicBezTo>
                  <a:lnTo>
                    <a:pt x="13285" y="16845"/>
                  </a:lnTo>
                  <a:cubicBezTo>
                    <a:pt x="13331" y="16823"/>
                    <a:pt x="13331" y="16823"/>
                    <a:pt x="13376" y="16800"/>
                  </a:cubicBezTo>
                  <a:lnTo>
                    <a:pt x="13399" y="16800"/>
                  </a:lnTo>
                  <a:lnTo>
                    <a:pt x="13422" y="16777"/>
                  </a:lnTo>
                  <a:cubicBezTo>
                    <a:pt x="13468" y="16754"/>
                    <a:pt x="13490" y="16731"/>
                    <a:pt x="13513" y="16686"/>
                  </a:cubicBezTo>
                  <a:cubicBezTo>
                    <a:pt x="13513" y="16663"/>
                    <a:pt x="13513" y="16663"/>
                    <a:pt x="13513" y="16663"/>
                  </a:cubicBezTo>
                  <a:cubicBezTo>
                    <a:pt x="13559" y="16617"/>
                    <a:pt x="13604" y="16572"/>
                    <a:pt x="13650" y="16503"/>
                  </a:cubicBezTo>
                  <a:cubicBezTo>
                    <a:pt x="13673" y="16480"/>
                    <a:pt x="13696" y="16435"/>
                    <a:pt x="13719" y="16389"/>
                  </a:cubicBezTo>
                  <a:lnTo>
                    <a:pt x="13741" y="16343"/>
                  </a:lnTo>
                  <a:lnTo>
                    <a:pt x="13810" y="16252"/>
                  </a:lnTo>
                  <a:cubicBezTo>
                    <a:pt x="13856" y="16184"/>
                    <a:pt x="13901" y="16092"/>
                    <a:pt x="13970" y="16001"/>
                  </a:cubicBezTo>
                  <a:lnTo>
                    <a:pt x="13993" y="15955"/>
                  </a:lnTo>
                  <a:cubicBezTo>
                    <a:pt x="14061" y="15818"/>
                    <a:pt x="14152" y="15681"/>
                    <a:pt x="14221" y="15544"/>
                  </a:cubicBezTo>
                  <a:lnTo>
                    <a:pt x="14244" y="15522"/>
                  </a:lnTo>
                  <a:lnTo>
                    <a:pt x="14266" y="15476"/>
                  </a:lnTo>
                  <a:lnTo>
                    <a:pt x="14358" y="15339"/>
                  </a:lnTo>
                  <a:cubicBezTo>
                    <a:pt x="14403" y="15248"/>
                    <a:pt x="14449" y="15134"/>
                    <a:pt x="14518" y="15042"/>
                  </a:cubicBezTo>
                  <a:cubicBezTo>
                    <a:pt x="14563" y="14928"/>
                    <a:pt x="14632" y="14791"/>
                    <a:pt x="14700" y="14677"/>
                  </a:cubicBezTo>
                  <a:lnTo>
                    <a:pt x="14746" y="14609"/>
                  </a:lnTo>
                  <a:cubicBezTo>
                    <a:pt x="14769" y="14563"/>
                    <a:pt x="14791" y="14517"/>
                    <a:pt x="14837" y="14472"/>
                  </a:cubicBezTo>
                  <a:cubicBezTo>
                    <a:pt x="14860" y="14426"/>
                    <a:pt x="14883" y="14357"/>
                    <a:pt x="14928" y="14312"/>
                  </a:cubicBezTo>
                  <a:lnTo>
                    <a:pt x="14951" y="14266"/>
                  </a:lnTo>
                  <a:cubicBezTo>
                    <a:pt x="14974" y="14198"/>
                    <a:pt x="15020" y="14129"/>
                    <a:pt x="15065" y="14061"/>
                  </a:cubicBezTo>
                  <a:cubicBezTo>
                    <a:pt x="15088" y="14015"/>
                    <a:pt x="15111" y="13969"/>
                    <a:pt x="15134" y="13924"/>
                  </a:cubicBezTo>
                  <a:lnTo>
                    <a:pt x="15179" y="13855"/>
                  </a:lnTo>
                  <a:cubicBezTo>
                    <a:pt x="15248" y="13696"/>
                    <a:pt x="15339" y="13559"/>
                    <a:pt x="15408" y="13422"/>
                  </a:cubicBezTo>
                  <a:lnTo>
                    <a:pt x="15453" y="13308"/>
                  </a:lnTo>
                  <a:cubicBezTo>
                    <a:pt x="15522" y="13216"/>
                    <a:pt x="15567" y="13102"/>
                    <a:pt x="15636" y="12988"/>
                  </a:cubicBezTo>
                  <a:cubicBezTo>
                    <a:pt x="15773" y="12760"/>
                    <a:pt x="15910" y="12509"/>
                    <a:pt x="16047" y="12280"/>
                  </a:cubicBezTo>
                  <a:cubicBezTo>
                    <a:pt x="16229" y="11984"/>
                    <a:pt x="16389" y="11687"/>
                    <a:pt x="16549" y="11390"/>
                  </a:cubicBezTo>
                  <a:cubicBezTo>
                    <a:pt x="16640" y="11253"/>
                    <a:pt x="16709" y="11093"/>
                    <a:pt x="16800" y="10957"/>
                  </a:cubicBezTo>
                  <a:lnTo>
                    <a:pt x="16914" y="10751"/>
                  </a:lnTo>
                  <a:lnTo>
                    <a:pt x="17028" y="10546"/>
                  </a:lnTo>
                  <a:cubicBezTo>
                    <a:pt x="17097" y="10409"/>
                    <a:pt x="17165" y="10295"/>
                    <a:pt x="17234" y="10158"/>
                  </a:cubicBezTo>
                  <a:lnTo>
                    <a:pt x="17257" y="10135"/>
                  </a:lnTo>
                  <a:lnTo>
                    <a:pt x="17279" y="10089"/>
                  </a:lnTo>
                  <a:lnTo>
                    <a:pt x="17302" y="10044"/>
                  </a:lnTo>
                  <a:cubicBezTo>
                    <a:pt x="17371" y="9929"/>
                    <a:pt x="17439" y="9792"/>
                    <a:pt x="17508" y="9678"/>
                  </a:cubicBezTo>
                  <a:cubicBezTo>
                    <a:pt x="17553" y="9610"/>
                    <a:pt x="17599" y="9519"/>
                    <a:pt x="17645" y="9450"/>
                  </a:cubicBezTo>
                  <a:cubicBezTo>
                    <a:pt x="17690" y="9382"/>
                    <a:pt x="17736" y="9313"/>
                    <a:pt x="17759" y="9245"/>
                  </a:cubicBezTo>
                  <a:cubicBezTo>
                    <a:pt x="17827" y="9131"/>
                    <a:pt x="17896" y="8994"/>
                    <a:pt x="17964" y="8879"/>
                  </a:cubicBezTo>
                  <a:lnTo>
                    <a:pt x="17964" y="8834"/>
                  </a:lnTo>
                  <a:lnTo>
                    <a:pt x="18033" y="8720"/>
                  </a:lnTo>
                  <a:cubicBezTo>
                    <a:pt x="18078" y="8628"/>
                    <a:pt x="18124" y="8537"/>
                    <a:pt x="18170" y="8423"/>
                  </a:cubicBezTo>
                  <a:cubicBezTo>
                    <a:pt x="18215" y="8377"/>
                    <a:pt x="18238" y="8309"/>
                    <a:pt x="18261" y="8263"/>
                  </a:cubicBezTo>
                  <a:lnTo>
                    <a:pt x="18284" y="8217"/>
                  </a:lnTo>
                  <a:lnTo>
                    <a:pt x="18307" y="8172"/>
                  </a:lnTo>
                  <a:cubicBezTo>
                    <a:pt x="18352" y="8103"/>
                    <a:pt x="18375" y="8035"/>
                    <a:pt x="18421" y="7989"/>
                  </a:cubicBezTo>
                  <a:cubicBezTo>
                    <a:pt x="18443" y="7921"/>
                    <a:pt x="18489" y="7852"/>
                    <a:pt x="18512" y="7784"/>
                  </a:cubicBezTo>
                  <a:lnTo>
                    <a:pt x="18535" y="7715"/>
                  </a:lnTo>
                  <a:lnTo>
                    <a:pt x="18649" y="7533"/>
                  </a:lnTo>
                  <a:cubicBezTo>
                    <a:pt x="18649" y="7510"/>
                    <a:pt x="18672" y="7487"/>
                    <a:pt x="18695" y="7464"/>
                  </a:cubicBezTo>
                  <a:lnTo>
                    <a:pt x="18695" y="7419"/>
                  </a:lnTo>
                  <a:lnTo>
                    <a:pt x="18717" y="7373"/>
                  </a:lnTo>
                  <a:cubicBezTo>
                    <a:pt x="18763" y="7282"/>
                    <a:pt x="18809" y="7190"/>
                    <a:pt x="18877" y="7099"/>
                  </a:cubicBezTo>
                  <a:lnTo>
                    <a:pt x="18968" y="6916"/>
                  </a:lnTo>
                  <a:cubicBezTo>
                    <a:pt x="19083" y="6688"/>
                    <a:pt x="19220" y="6437"/>
                    <a:pt x="19356" y="6209"/>
                  </a:cubicBezTo>
                  <a:lnTo>
                    <a:pt x="19379" y="6140"/>
                  </a:lnTo>
                  <a:cubicBezTo>
                    <a:pt x="19448" y="6003"/>
                    <a:pt x="19539" y="5844"/>
                    <a:pt x="19608" y="5730"/>
                  </a:cubicBezTo>
                  <a:cubicBezTo>
                    <a:pt x="19653" y="5638"/>
                    <a:pt x="19699" y="5547"/>
                    <a:pt x="19745" y="5478"/>
                  </a:cubicBezTo>
                  <a:lnTo>
                    <a:pt x="19767" y="5433"/>
                  </a:lnTo>
                  <a:lnTo>
                    <a:pt x="19859" y="5273"/>
                  </a:lnTo>
                  <a:lnTo>
                    <a:pt x="19904" y="5227"/>
                  </a:lnTo>
                  <a:cubicBezTo>
                    <a:pt x="19973" y="5113"/>
                    <a:pt x="20041" y="4976"/>
                    <a:pt x="20110" y="4862"/>
                  </a:cubicBezTo>
                  <a:cubicBezTo>
                    <a:pt x="20155" y="4794"/>
                    <a:pt x="20201" y="4702"/>
                    <a:pt x="20247" y="4634"/>
                  </a:cubicBezTo>
                  <a:lnTo>
                    <a:pt x="20315" y="4497"/>
                  </a:lnTo>
                  <a:lnTo>
                    <a:pt x="20361" y="4429"/>
                  </a:lnTo>
                  <a:lnTo>
                    <a:pt x="20384" y="4383"/>
                  </a:lnTo>
                  <a:lnTo>
                    <a:pt x="20429" y="4314"/>
                  </a:lnTo>
                  <a:cubicBezTo>
                    <a:pt x="20543" y="4132"/>
                    <a:pt x="20635" y="3949"/>
                    <a:pt x="20749" y="3767"/>
                  </a:cubicBezTo>
                  <a:cubicBezTo>
                    <a:pt x="20794" y="3698"/>
                    <a:pt x="20840" y="3630"/>
                    <a:pt x="20886" y="3561"/>
                  </a:cubicBezTo>
                  <a:cubicBezTo>
                    <a:pt x="20954" y="3424"/>
                    <a:pt x="21046" y="3264"/>
                    <a:pt x="21137" y="3127"/>
                  </a:cubicBezTo>
                  <a:cubicBezTo>
                    <a:pt x="21182" y="3036"/>
                    <a:pt x="21228" y="2945"/>
                    <a:pt x="21274" y="2876"/>
                  </a:cubicBezTo>
                  <a:lnTo>
                    <a:pt x="21319" y="2831"/>
                  </a:lnTo>
                  <a:lnTo>
                    <a:pt x="21388" y="2694"/>
                  </a:lnTo>
                  <a:lnTo>
                    <a:pt x="21456" y="2557"/>
                  </a:lnTo>
                  <a:cubicBezTo>
                    <a:pt x="21525" y="2466"/>
                    <a:pt x="21571" y="2351"/>
                    <a:pt x="21639" y="2260"/>
                  </a:cubicBezTo>
                  <a:cubicBezTo>
                    <a:pt x="21707" y="2123"/>
                    <a:pt x="21799" y="1986"/>
                    <a:pt x="21867" y="1849"/>
                  </a:cubicBezTo>
                  <a:cubicBezTo>
                    <a:pt x="21890" y="1804"/>
                    <a:pt x="21913" y="1758"/>
                    <a:pt x="21936" y="1735"/>
                  </a:cubicBezTo>
                  <a:lnTo>
                    <a:pt x="21959" y="1689"/>
                  </a:lnTo>
                  <a:lnTo>
                    <a:pt x="22050" y="1575"/>
                  </a:lnTo>
                  <a:lnTo>
                    <a:pt x="22118" y="1438"/>
                  </a:lnTo>
                  <a:lnTo>
                    <a:pt x="22187" y="1324"/>
                  </a:lnTo>
                  <a:lnTo>
                    <a:pt x="22210" y="1301"/>
                  </a:lnTo>
                  <a:lnTo>
                    <a:pt x="22232" y="1279"/>
                  </a:lnTo>
                  <a:cubicBezTo>
                    <a:pt x="22232" y="1233"/>
                    <a:pt x="22255" y="1233"/>
                    <a:pt x="22255" y="1233"/>
                  </a:cubicBezTo>
                  <a:lnTo>
                    <a:pt x="22278" y="1187"/>
                  </a:lnTo>
                  <a:lnTo>
                    <a:pt x="22301" y="1142"/>
                  </a:lnTo>
                  <a:lnTo>
                    <a:pt x="22324" y="1119"/>
                  </a:lnTo>
                  <a:cubicBezTo>
                    <a:pt x="22369" y="1028"/>
                    <a:pt x="22415" y="959"/>
                    <a:pt x="22461" y="868"/>
                  </a:cubicBezTo>
                  <a:cubicBezTo>
                    <a:pt x="22461" y="845"/>
                    <a:pt x="22461" y="822"/>
                    <a:pt x="22484" y="799"/>
                  </a:cubicBezTo>
                  <a:cubicBezTo>
                    <a:pt x="22484" y="754"/>
                    <a:pt x="22484" y="685"/>
                    <a:pt x="22438" y="617"/>
                  </a:cubicBezTo>
                  <a:cubicBezTo>
                    <a:pt x="22415" y="594"/>
                    <a:pt x="22415" y="571"/>
                    <a:pt x="22392" y="571"/>
                  </a:cubicBezTo>
                  <a:lnTo>
                    <a:pt x="22369" y="548"/>
                  </a:lnTo>
                  <a:cubicBezTo>
                    <a:pt x="22347" y="525"/>
                    <a:pt x="22324" y="503"/>
                    <a:pt x="22301" y="480"/>
                  </a:cubicBezTo>
                  <a:lnTo>
                    <a:pt x="22278" y="457"/>
                  </a:lnTo>
                  <a:lnTo>
                    <a:pt x="22232" y="411"/>
                  </a:lnTo>
                  <a:lnTo>
                    <a:pt x="22210" y="388"/>
                  </a:lnTo>
                  <a:cubicBezTo>
                    <a:pt x="22164" y="366"/>
                    <a:pt x="22141" y="343"/>
                    <a:pt x="22141" y="320"/>
                  </a:cubicBezTo>
                  <a:cubicBezTo>
                    <a:pt x="22096" y="274"/>
                    <a:pt x="22050" y="229"/>
                    <a:pt x="22027" y="183"/>
                  </a:cubicBezTo>
                  <a:cubicBezTo>
                    <a:pt x="22004" y="137"/>
                    <a:pt x="21981" y="115"/>
                    <a:pt x="21959" y="69"/>
                  </a:cubicBezTo>
                  <a:cubicBezTo>
                    <a:pt x="21936" y="46"/>
                    <a:pt x="21913" y="46"/>
                    <a:pt x="21890" y="23"/>
                  </a:cubicBezTo>
                  <a:cubicBezTo>
                    <a:pt x="21867" y="23"/>
                    <a:pt x="21844" y="0"/>
                    <a:pt x="218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10"/>
            <p:cNvSpPr/>
            <p:nvPr/>
          </p:nvSpPr>
          <p:spPr>
            <a:xfrm>
              <a:off x="-678326" y="2387600"/>
              <a:ext cx="1323046" cy="982102"/>
            </a:xfrm>
            <a:custGeom>
              <a:avLst/>
              <a:gdLst/>
              <a:ahLst/>
              <a:cxnLst/>
              <a:rect l="l" t="t" r="r" b="b"/>
              <a:pathLst>
                <a:path w="23648" h="17554" extrusionOk="0">
                  <a:moveTo>
                    <a:pt x="23442" y="0"/>
                  </a:moveTo>
                  <a:cubicBezTo>
                    <a:pt x="23396" y="0"/>
                    <a:pt x="23351" y="46"/>
                    <a:pt x="23351" y="69"/>
                  </a:cubicBezTo>
                  <a:cubicBezTo>
                    <a:pt x="23351" y="92"/>
                    <a:pt x="23351" y="92"/>
                    <a:pt x="23351" y="115"/>
                  </a:cubicBezTo>
                  <a:cubicBezTo>
                    <a:pt x="23328" y="115"/>
                    <a:pt x="23305" y="115"/>
                    <a:pt x="23282" y="137"/>
                  </a:cubicBezTo>
                  <a:cubicBezTo>
                    <a:pt x="23282" y="137"/>
                    <a:pt x="23259" y="160"/>
                    <a:pt x="23259" y="160"/>
                  </a:cubicBezTo>
                  <a:lnTo>
                    <a:pt x="23236" y="206"/>
                  </a:lnTo>
                  <a:lnTo>
                    <a:pt x="23236" y="229"/>
                  </a:lnTo>
                  <a:lnTo>
                    <a:pt x="23214" y="229"/>
                  </a:lnTo>
                  <a:lnTo>
                    <a:pt x="23077" y="503"/>
                  </a:lnTo>
                  <a:cubicBezTo>
                    <a:pt x="22940" y="708"/>
                    <a:pt x="22826" y="891"/>
                    <a:pt x="22711" y="1096"/>
                  </a:cubicBezTo>
                  <a:cubicBezTo>
                    <a:pt x="22597" y="1256"/>
                    <a:pt x="22506" y="1416"/>
                    <a:pt x="22415" y="1553"/>
                  </a:cubicBezTo>
                  <a:lnTo>
                    <a:pt x="22278" y="1758"/>
                  </a:lnTo>
                  <a:lnTo>
                    <a:pt x="22232" y="1849"/>
                  </a:lnTo>
                  <a:cubicBezTo>
                    <a:pt x="22187" y="1895"/>
                    <a:pt x="22164" y="1941"/>
                    <a:pt x="22141" y="1986"/>
                  </a:cubicBezTo>
                  <a:cubicBezTo>
                    <a:pt x="22118" y="2009"/>
                    <a:pt x="22118" y="2032"/>
                    <a:pt x="22095" y="2055"/>
                  </a:cubicBezTo>
                  <a:cubicBezTo>
                    <a:pt x="22095" y="2078"/>
                    <a:pt x="22118" y="2123"/>
                    <a:pt x="22118" y="2123"/>
                  </a:cubicBezTo>
                  <a:cubicBezTo>
                    <a:pt x="22141" y="2169"/>
                    <a:pt x="22164" y="2192"/>
                    <a:pt x="22187" y="2215"/>
                  </a:cubicBezTo>
                  <a:lnTo>
                    <a:pt x="22164" y="2237"/>
                  </a:lnTo>
                  <a:lnTo>
                    <a:pt x="22118" y="2237"/>
                  </a:lnTo>
                  <a:cubicBezTo>
                    <a:pt x="22050" y="2351"/>
                    <a:pt x="22004" y="2443"/>
                    <a:pt x="21935" y="2534"/>
                  </a:cubicBezTo>
                  <a:cubicBezTo>
                    <a:pt x="21890" y="2603"/>
                    <a:pt x="21844" y="2694"/>
                    <a:pt x="21798" y="2762"/>
                  </a:cubicBezTo>
                  <a:cubicBezTo>
                    <a:pt x="21776" y="2831"/>
                    <a:pt x="21753" y="2876"/>
                    <a:pt x="21730" y="2922"/>
                  </a:cubicBezTo>
                  <a:cubicBezTo>
                    <a:pt x="21684" y="3013"/>
                    <a:pt x="21639" y="3082"/>
                    <a:pt x="21570" y="3173"/>
                  </a:cubicBezTo>
                  <a:lnTo>
                    <a:pt x="21547" y="3219"/>
                  </a:lnTo>
                  <a:lnTo>
                    <a:pt x="21479" y="3333"/>
                  </a:lnTo>
                  <a:lnTo>
                    <a:pt x="21388" y="3470"/>
                  </a:lnTo>
                  <a:cubicBezTo>
                    <a:pt x="21319" y="3584"/>
                    <a:pt x="21251" y="3698"/>
                    <a:pt x="21205" y="3835"/>
                  </a:cubicBezTo>
                  <a:lnTo>
                    <a:pt x="21159" y="3881"/>
                  </a:lnTo>
                  <a:lnTo>
                    <a:pt x="21114" y="3949"/>
                  </a:lnTo>
                  <a:lnTo>
                    <a:pt x="21091" y="3995"/>
                  </a:lnTo>
                  <a:cubicBezTo>
                    <a:pt x="21068" y="4041"/>
                    <a:pt x="21045" y="4086"/>
                    <a:pt x="21022" y="4132"/>
                  </a:cubicBezTo>
                  <a:cubicBezTo>
                    <a:pt x="21022" y="4155"/>
                    <a:pt x="21022" y="4200"/>
                    <a:pt x="21022" y="4200"/>
                  </a:cubicBezTo>
                  <a:cubicBezTo>
                    <a:pt x="21000" y="4223"/>
                    <a:pt x="20977" y="4246"/>
                    <a:pt x="20977" y="4292"/>
                  </a:cubicBezTo>
                  <a:cubicBezTo>
                    <a:pt x="20863" y="4451"/>
                    <a:pt x="20771" y="4611"/>
                    <a:pt x="20657" y="4771"/>
                  </a:cubicBezTo>
                  <a:lnTo>
                    <a:pt x="20589" y="4885"/>
                  </a:lnTo>
                  <a:lnTo>
                    <a:pt x="20520" y="4999"/>
                  </a:lnTo>
                  <a:lnTo>
                    <a:pt x="20497" y="5045"/>
                  </a:lnTo>
                  <a:lnTo>
                    <a:pt x="20475" y="5091"/>
                  </a:lnTo>
                  <a:cubicBezTo>
                    <a:pt x="20383" y="5205"/>
                    <a:pt x="20292" y="5364"/>
                    <a:pt x="20224" y="5501"/>
                  </a:cubicBezTo>
                  <a:lnTo>
                    <a:pt x="20178" y="5547"/>
                  </a:lnTo>
                  <a:lnTo>
                    <a:pt x="19950" y="5912"/>
                  </a:lnTo>
                  <a:lnTo>
                    <a:pt x="19904" y="6004"/>
                  </a:lnTo>
                  <a:cubicBezTo>
                    <a:pt x="19813" y="6163"/>
                    <a:pt x="19699" y="6323"/>
                    <a:pt x="19607" y="6483"/>
                  </a:cubicBezTo>
                  <a:cubicBezTo>
                    <a:pt x="19562" y="6597"/>
                    <a:pt x="19493" y="6688"/>
                    <a:pt x="19447" y="6802"/>
                  </a:cubicBezTo>
                  <a:lnTo>
                    <a:pt x="19402" y="6871"/>
                  </a:lnTo>
                  <a:lnTo>
                    <a:pt x="19379" y="6894"/>
                  </a:lnTo>
                  <a:lnTo>
                    <a:pt x="19356" y="6939"/>
                  </a:lnTo>
                  <a:cubicBezTo>
                    <a:pt x="19356" y="6962"/>
                    <a:pt x="19333" y="6985"/>
                    <a:pt x="19311" y="7008"/>
                  </a:cubicBezTo>
                  <a:lnTo>
                    <a:pt x="19311" y="7031"/>
                  </a:lnTo>
                  <a:cubicBezTo>
                    <a:pt x="19288" y="7076"/>
                    <a:pt x="19265" y="7099"/>
                    <a:pt x="19242" y="7145"/>
                  </a:cubicBezTo>
                  <a:cubicBezTo>
                    <a:pt x="19242" y="7190"/>
                    <a:pt x="19242" y="7213"/>
                    <a:pt x="19242" y="7259"/>
                  </a:cubicBezTo>
                  <a:lnTo>
                    <a:pt x="19219" y="7305"/>
                  </a:lnTo>
                  <a:lnTo>
                    <a:pt x="19196" y="7350"/>
                  </a:lnTo>
                  <a:cubicBezTo>
                    <a:pt x="19174" y="7373"/>
                    <a:pt x="19151" y="7419"/>
                    <a:pt x="19128" y="7464"/>
                  </a:cubicBezTo>
                  <a:lnTo>
                    <a:pt x="19128" y="7487"/>
                  </a:lnTo>
                  <a:cubicBezTo>
                    <a:pt x="19105" y="7533"/>
                    <a:pt x="19082" y="7578"/>
                    <a:pt x="19059" y="7601"/>
                  </a:cubicBezTo>
                  <a:cubicBezTo>
                    <a:pt x="19059" y="7624"/>
                    <a:pt x="19059" y="7624"/>
                    <a:pt x="19037" y="7647"/>
                  </a:cubicBezTo>
                  <a:lnTo>
                    <a:pt x="18991" y="7715"/>
                  </a:lnTo>
                  <a:lnTo>
                    <a:pt x="18945" y="7807"/>
                  </a:lnTo>
                  <a:cubicBezTo>
                    <a:pt x="18922" y="7807"/>
                    <a:pt x="18922" y="7830"/>
                    <a:pt x="18900" y="7852"/>
                  </a:cubicBezTo>
                  <a:lnTo>
                    <a:pt x="18877" y="7875"/>
                  </a:lnTo>
                  <a:lnTo>
                    <a:pt x="18786" y="8058"/>
                  </a:lnTo>
                  <a:cubicBezTo>
                    <a:pt x="18694" y="8172"/>
                    <a:pt x="18626" y="8309"/>
                    <a:pt x="18557" y="8423"/>
                  </a:cubicBezTo>
                  <a:lnTo>
                    <a:pt x="18512" y="8491"/>
                  </a:lnTo>
                  <a:lnTo>
                    <a:pt x="18489" y="8560"/>
                  </a:lnTo>
                  <a:lnTo>
                    <a:pt x="18466" y="8583"/>
                  </a:lnTo>
                  <a:cubicBezTo>
                    <a:pt x="18443" y="8628"/>
                    <a:pt x="18398" y="8674"/>
                    <a:pt x="18375" y="8743"/>
                  </a:cubicBezTo>
                  <a:cubicBezTo>
                    <a:pt x="18329" y="8811"/>
                    <a:pt x="18283" y="8902"/>
                    <a:pt x="18238" y="8994"/>
                  </a:cubicBezTo>
                  <a:lnTo>
                    <a:pt x="18146" y="9108"/>
                  </a:lnTo>
                  <a:lnTo>
                    <a:pt x="18078" y="9245"/>
                  </a:lnTo>
                  <a:cubicBezTo>
                    <a:pt x="18032" y="9336"/>
                    <a:pt x="17987" y="9427"/>
                    <a:pt x="17941" y="9541"/>
                  </a:cubicBezTo>
                  <a:cubicBezTo>
                    <a:pt x="17873" y="9633"/>
                    <a:pt x="17827" y="9724"/>
                    <a:pt x="17781" y="9838"/>
                  </a:cubicBezTo>
                  <a:lnTo>
                    <a:pt x="17781" y="9861"/>
                  </a:lnTo>
                  <a:lnTo>
                    <a:pt x="17736" y="9929"/>
                  </a:lnTo>
                  <a:lnTo>
                    <a:pt x="17690" y="10021"/>
                  </a:lnTo>
                  <a:lnTo>
                    <a:pt x="17690" y="10044"/>
                  </a:lnTo>
                  <a:lnTo>
                    <a:pt x="17667" y="10066"/>
                  </a:lnTo>
                  <a:cubicBezTo>
                    <a:pt x="17644" y="10089"/>
                    <a:pt x="17644" y="10135"/>
                    <a:pt x="17621" y="10158"/>
                  </a:cubicBezTo>
                  <a:cubicBezTo>
                    <a:pt x="17553" y="10272"/>
                    <a:pt x="17484" y="10386"/>
                    <a:pt x="17416" y="10523"/>
                  </a:cubicBezTo>
                  <a:cubicBezTo>
                    <a:pt x="17370" y="10591"/>
                    <a:pt x="17325" y="10660"/>
                    <a:pt x="17279" y="10751"/>
                  </a:cubicBezTo>
                  <a:cubicBezTo>
                    <a:pt x="17233" y="10820"/>
                    <a:pt x="17188" y="10865"/>
                    <a:pt x="17165" y="10934"/>
                  </a:cubicBezTo>
                  <a:lnTo>
                    <a:pt x="17142" y="10979"/>
                  </a:lnTo>
                  <a:lnTo>
                    <a:pt x="17051" y="11116"/>
                  </a:lnTo>
                  <a:lnTo>
                    <a:pt x="17005" y="11185"/>
                  </a:lnTo>
                  <a:lnTo>
                    <a:pt x="16868" y="11413"/>
                  </a:lnTo>
                  <a:lnTo>
                    <a:pt x="16708" y="11641"/>
                  </a:lnTo>
                  <a:lnTo>
                    <a:pt x="16640" y="11778"/>
                  </a:lnTo>
                  <a:lnTo>
                    <a:pt x="16617" y="11801"/>
                  </a:lnTo>
                  <a:lnTo>
                    <a:pt x="16571" y="11892"/>
                  </a:lnTo>
                  <a:cubicBezTo>
                    <a:pt x="16549" y="11915"/>
                    <a:pt x="16526" y="11961"/>
                    <a:pt x="16503" y="12007"/>
                  </a:cubicBezTo>
                  <a:lnTo>
                    <a:pt x="16480" y="12029"/>
                  </a:lnTo>
                  <a:lnTo>
                    <a:pt x="16412" y="12121"/>
                  </a:lnTo>
                  <a:lnTo>
                    <a:pt x="16366" y="12235"/>
                  </a:lnTo>
                  <a:lnTo>
                    <a:pt x="16298" y="12326"/>
                  </a:lnTo>
                  <a:lnTo>
                    <a:pt x="16275" y="12395"/>
                  </a:lnTo>
                  <a:lnTo>
                    <a:pt x="16229" y="12440"/>
                  </a:lnTo>
                  <a:lnTo>
                    <a:pt x="16206" y="12486"/>
                  </a:lnTo>
                  <a:lnTo>
                    <a:pt x="16183" y="12509"/>
                  </a:lnTo>
                  <a:cubicBezTo>
                    <a:pt x="16183" y="12532"/>
                    <a:pt x="16161" y="12577"/>
                    <a:pt x="16161" y="12600"/>
                  </a:cubicBezTo>
                  <a:cubicBezTo>
                    <a:pt x="16138" y="12600"/>
                    <a:pt x="16138" y="12623"/>
                    <a:pt x="16138" y="12623"/>
                  </a:cubicBezTo>
                  <a:cubicBezTo>
                    <a:pt x="16069" y="12737"/>
                    <a:pt x="16001" y="12874"/>
                    <a:pt x="15932" y="12988"/>
                  </a:cubicBezTo>
                  <a:lnTo>
                    <a:pt x="15887" y="13079"/>
                  </a:lnTo>
                  <a:lnTo>
                    <a:pt x="15841" y="13125"/>
                  </a:lnTo>
                  <a:lnTo>
                    <a:pt x="15841" y="13148"/>
                  </a:lnTo>
                  <a:lnTo>
                    <a:pt x="15795" y="13216"/>
                  </a:lnTo>
                  <a:lnTo>
                    <a:pt x="15773" y="13262"/>
                  </a:lnTo>
                  <a:cubicBezTo>
                    <a:pt x="15773" y="13285"/>
                    <a:pt x="15773" y="13308"/>
                    <a:pt x="15773" y="13330"/>
                  </a:cubicBezTo>
                  <a:cubicBezTo>
                    <a:pt x="15773" y="13353"/>
                    <a:pt x="15773" y="13353"/>
                    <a:pt x="15773" y="13376"/>
                  </a:cubicBezTo>
                  <a:lnTo>
                    <a:pt x="15750" y="13422"/>
                  </a:lnTo>
                  <a:lnTo>
                    <a:pt x="15727" y="13422"/>
                  </a:lnTo>
                  <a:cubicBezTo>
                    <a:pt x="15704" y="13490"/>
                    <a:pt x="15681" y="13513"/>
                    <a:pt x="15658" y="13559"/>
                  </a:cubicBezTo>
                  <a:lnTo>
                    <a:pt x="15613" y="13627"/>
                  </a:lnTo>
                  <a:lnTo>
                    <a:pt x="15590" y="13650"/>
                  </a:lnTo>
                  <a:lnTo>
                    <a:pt x="15567" y="13673"/>
                  </a:lnTo>
                  <a:cubicBezTo>
                    <a:pt x="15544" y="13718"/>
                    <a:pt x="15522" y="13741"/>
                    <a:pt x="15499" y="13787"/>
                  </a:cubicBezTo>
                  <a:lnTo>
                    <a:pt x="15476" y="13810"/>
                  </a:lnTo>
                  <a:cubicBezTo>
                    <a:pt x="15453" y="13833"/>
                    <a:pt x="15430" y="13855"/>
                    <a:pt x="15430" y="13878"/>
                  </a:cubicBezTo>
                  <a:lnTo>
                    <a:pt x="15316" y="14038"/>
                  </a:lnTo>
                  <a:cubicBezTo>
                    <a:pt x="15225" y="14198"/>
                    <a:pt x="15133" y="14335"/>
                    <a:pt x="15065" y="14495"/>
                  </a:cubicBezTo>
                  <a:cubicBezTo>
                    <a:pt x="14951" y="14677"/>
                    <a:pt x="14837" y="14860"/>
                    <a:pt x="14745" y="15042"/>
                  </a:cubicBezTo>
                  <a:cubicBezTo>
                    <a:pt x="14677" y="15156"/>
                    <a:pt x="14609" y="15271"/>
                    <a:pt x="14540" y="15385"/>
                  </a:cubicBezTo>
                  <a:lnTo>
                    <a:pt x="14540" y="15408"/>
                  </a:lnTo>
                  <a:lnTo>
                    <a:pt x="14517" y="15453"/>
                  </a:lnTo>
                  <a:lnTo>
                    <a:pt x="14494" y="15476"/>
                  </a:lnTo>
                  <a:lnTo>
                    <a:pt x="14449" y="15544"/>
                  </a:lnTo>
                  <a:lnTo>
                    <a:pt x="14426" y="15636"/>
                  </a:lnTo>
                  <a:lnTo>
                    <a:pt x="14335" y="15796"/>
                  </a:lnTo>
                  <a:cubicBezTo>
                    <a:pt x="14152" y="16092"/>
                    <a:pt x="14015" y="16366"/>
                    <a:pt x="13855" y="16640"/>
                  </a:cubicBezTo>
                  <a:lnTo>
                    <a:pt x="13855" y="16663"/>
                  </a:lnTo>
                  <a:cubicBezTo>
                    <a:pt x="13855" y="16686"/>
                    <a:pt x="13832" y="16709"/>
                    <a:pt x="13832" y="16709"/>
                  </a:cubicBezTo>
                  <a:cubicBezTo>
                    <a:pt x="13810" y="16731"/>
                    <a:pt x="13810" y="16754"/>
                    <a:pt x="13810" y="16777"/>
                  </a:cubicBezTo>
                  <a:lnTo>
                    <a:pt x="13764" y="16846"/>
                  </a:lnTo>
                  <a:lnTo>
                    <a:pt x="13741" y="16868"/>
                  </a:lnTo>
                  <a:cubicBezTo>
                    <a:pt x="13741" y="16891"/>
                    <a:pt x="13741" y="16914"/>
                    <a:pt x="13718" y="16937"/>
                  </a:cubicBezTo>
                  <a:lnTo>
                    <a:pt x="13673" y="17051"/>
                  </a:lnTo>
                  <a:cubicBezTo>
                    <a:pt x="13650" y="17051"/>
                    <a:pt x="13650" y="17074"/>
                    <a:pt x="13627" y="17097"/>
                  </a:cubicBezTo>
                  <a:cubicBezTo>
                    <a:pt x="13627" y="17097"/>
                    <a:pt x="13627" y="17074"/>
                    <a:pt x="13604" y="17074"/>
                  </a:cubicBezTo>
                  <a:cubicBezTo>
                    <a:pt x="13581" y="17051"/>
                    <a:pt x="13559" y="17051"/>
                    <a:pt x="13513" y="17028"/>
                  </a:cubicBezTo>
                  <a:lnTo>
                    <a:pt x="13148" y="17028"/>
                  </a:lnTo>
                  <a:cubicBezTo>
                    <a:pt x="13102" y="17005"/>
                    <a:pt x="13079" y="17005"/>
                    <a:pt x="13056" y="17005"/>
                  </a:cubicBezTo>
                  <a:lnTo>
                    <a:pt x="13011" y="17005"/>
                  </a:lnTo>
                  <a:lnTo>
                    <a:pt x="12988" y="16982"/>
                  </a:lnTo>
                  <a:lnTo>
                    <a:pt x="12919" y="16982"/>
                  </a:lnTo>
                  <a:lnTo>
                    <a:pt x="12874" y="16960"/>
                  </a:lnTo>
                  <a:lnTo>
                    <a:pt x="12782" y="16960"/>
                  </a:lnTo>
                  <a:cubicBezTo>
                    <a:pt x="12691" y="16937"/>
                    <a:pt x="12600" y="16914"/>
                    <a:pt x="12509" y="16891"/>
                  </a:cubicBezTo>
                  <a:cubicBezTo>
                    <a:pt x="12372" y="16868"/>
                    <a:pt x="12235" y="16846"/>
                    <a:pt x="12121" y="16823"/>
                  </a:cubicBezTo>
                  <a:cubicBezTo>
                    <a:pt x="12006" y="16800"/>
                    <a:pt x="11892" y="16777"/>
                    <a:pt x="11778" y="16754"/>
                  </a:cubicBezTo>
                  <a:lnTo>
                    <a:pt x="11755" y="16754"/>
                  </a:lnTo>
                  <a:cubicBezTo>
                    <a:pt x="11710" y="16754"/>
                    <a:pt x="11641" y="16731"/>
                    <a:pt x="11596" y="16731"/>
                  </a:cubicBezTo>
                  <a:lnTo>
                    <a:pt x="11527" y="16709"/>
                  </a:lnTo>
                  <a:lnTo>
                    <a:pt x="11481" y="16686"/>
                  </a:lnTo>
                  <a:lnTo>
                    <a:pt x="11436" y="16686"/>
                  </a:lnTo>
                  <a:cubicBezTo>
                    <a:pt x="11367" y="16663"/>
                    <a:pt x="11299" y="16640"/>
                    <a:pt x="11230" y="16617"/>
                  </a:cubicBezTo>
                  <a:lnTo>
                    <a:pt x="11208" y="16617"/>
                  </a:lnTo>
                  <a:cubicBezTo>
                    <a:pt x="11139" y="16594"/>
                    <a:pt x="11093" y="16572"/>
                    <a:pt x="11025" y="16549"/>
                  </a:cubicBezTo>
                  <a:lnTo>
                    <a:pt x="10956" y="16526"/>
                  </a:lnTo>
                  <a:lnTo>
                    <a:pt x="10911" y="16503"/>
                  </a:lnTo>
                  <a:cubicBezTo>
                    <a:pt x="10865" y="16480"/>
                    <a:pt x="10842" y="16480"/>
                    <a:pt x="10797" y="16457"/>
                  </a:cubicBezTo>
                  <a:cubicBezTo>
                    <a:pt x="10774" y="16457"/>
                    <a:pt x="10751" y="16435"/>
                    <a:pt x="10728" y="16435"/>
                  </a:cubicBezTo>
                  <a:cubicBezTo>
                    <a:pt x="10683" y="16412"/>
                    <a:pt x="10614" y="16389"/>
                    <a:pt x="10568" y="16389"/>
                  </a:cubicBezTo>
                  <a:cubicBezTo>
                    <a:pt x="10546" y="16366"/>
                    <a:pt x="10500" y="16343"/>
                    <a:pt x="10454" y="16343"/>
                  </a:cubicBezTo>
                  <a:lnTo>
                    <a:pt x="10431" y="16321"/>
                  </a:lnTo>
                  <a:lnTo>
                    <a:pt x="10386" y="16321"/>
                  </a:lnTo>
                  <a:cubicBezTo>
                    <a:pt x="10363" y="16321"/>
                    <a:pt x="10363" y="16298"/>
                    <a:pt x="10340" y="16298"/>
                  </a:cubicBezTo>
                  <a:lnTo>
                    <a:pt x="10272" y="16275"/>
                  </a:lnTo>
                  <a:cubicBezTo>
                    <a:pt x="10180" y="16252"/>
                    <a:pt x="10112" y="16229"/>
                    <a:pt x="10043" y="16206"/>
                  </a:cubicBezTo>
                  <a:lnTo>
                    <a:pt x="10021" y="16206"/>
                  </a:lnTo>
                  <a:lnTo>
                    <a:pt x="9884" y="16161"/>
                  </a:lnTo>
                  <a:lnTo>
                    <a:pt x="9655" y="16069"/>
                  </a:lnTo>
                  <a:lnTo>
                    <a:pt x="9450" y="16001"/>
                  </a:lnTo>
                  <a:lnTo>
                    <a:pt x="9427" y="16001"/>
                  </a:lnTo>
                  <a:cubicBezTo>
                    <a:pt x="9404" y="15978"/>
                    <a:pt x="9382" y="15955"/>
                    <a:pt x="9359" y="15955"/>
                  </a:cubicBezTo>
                  <a:lnTo>
                    <a:pt x="9313" y="15933"/>
                  </a:lnTo>
                  <a:lnTo>
                    <a:pt x="9245" y="15910"/>
                  </a:lnTo>
                  <a:cubicBezTo>
                    <a:pt x="9199" y="15887"/>
                    <a:pt x="9130" y="15864"/>
                    <a:pt x="9085" y="15841"/>
                  </a:cubicBezTo>
                  <a:cubicBezTo>
                    <a:pt x="8993" y="15796"/>
                    <a:pt x="8925" y="15773"/>
                    <a:pt x="8857" y="15750"/>
                  </a:cubicBezTo>
                  <a:lnTo>
                    <a:pt x="8788" y="15727"/>
                  </a:lnTo>
                  <a:cubicBezTo>
                    <a:pt x="8674" y="15681"/>
                    <a:pt x="8560" y="15636"/>
                    <a:pt x="8446" y="15590"/>
                  </a:cubicBezTo>
                  <a:cubicBezTo>
                    <a:pt x="8446" y="15567"/>
                    <a:pt x="8400" y="15544"/>
                    <a:pt x="8377" y="15522"/>
                  </a:cubicBezTo>
                  <a:cubicBezTo>
                    <a:pt x="8332" y="15499"/>
                    <a:pt x="8309" y="15476"/>
                    <a:pt x="8286" y="15476"/>
                  </a:cubicBezTo>
                  <a:lnTo>
                    <a:pt x="8240" y="15453"/>
                  </a:lnTo>
                  <a:cubicBezTo>
                    <a:pt x="8195" y="15430"/>
                    <a:pt x="8149" y="15430"/>
                    <a:pt x="8126" y="15408"/>
                  </a:cubicBezTo>
                  <a:lnTo>
                    <a:pt x="8103" y="15385"/>
                  </a:lnTo>
                  <a:lnTo>
                    <a:pt x="7989" y="15339"/>
                  </a:lnTo>
                  <a:lnTo>
                    <a:pt x="7875" y="15316"/>
                  </a:lnTo>
                  <a:lnTo>
                    <a:pt x="7784" y="15271"/>
                  </a:lnTo>
                  <a:cubicBezTo>
                    <a:pt x="7670" y="15225"/>
                    <a:pt x="7555" y="15179"/>
                    <a:pt x="7464" y="15134"/>
                  </a:cubicBezTo>
                  <a:cubicBezTo>
                    <a:pt x="7327" y="15065"/>
                    <a:pt x="7213" y="15019"/>
                    <a:pt x="7099" y="14974"/>
                  </a:cubicBezTo>
                  <a:lnTo>
                    <a:pt x="7031" y="14928"/>
                  </a:lnTo>
                  <a:cubicBezTo>
                    <a:pt x="6962" y="14905"/>
                    <a:pt x="6894" y="14860"/>
                    <a:pt x="6802" y="14837"/>
                  </a:cubicBezTo>
                  <a:lnTo>
                    <a:pt x="6757" y="14791"/>
                  </a:lnTo>
                  <a:lnTo>
                    <a:pt x="6734" y="14791"/>
                  </a:lnTo>
                  <a:lnTo>
                    <a:pt x="6688" y="14768"/>
                  </a:lnTo>
                  <a:lnTo>
                    <a:pt x="6665" y="14768"/>
                  </a:lnTo>
                  <a:cubicBezTo>
                    <a:pt x="6642" y="14768"/>
                    <a:pt x="6642" y="14746"/>
                    <a:pt x="6620" y="14746"/>
                  </a:cubicBezTo>
                  <a:lnTo>
                    <a:pt x="6574" y="14746"/>
                  </a:lnTo>
                  <a:lnTo>
                    <a:pt x="6483" y="14700"/>
                  </a:lnTo>
                  <a:cubicBezTo>
                    <a:pt x="6414" y="14677"/>
                    <a:pt x="6369" y="14654"/>
                    <a:pt x="6323" y="14631"/>
                  </a:cubicBezTo>
                  <a:cubicBezTo>
                    <a:pt x="6300" y="14609"/>
                    <a:pt x="6277" y="14586"/>
                    <a:pt x="6254" y="14563"/>
                  </a:cubicBezTo>
                  <a:cubicBezTo>
                    <a:pt x="6163" y="14517"/>
                    <a:pt x="6072" y="14472"/>
                    <a:pt x="6003" y="14426"/>
                  </a:cubicBezTo>
                  <a:lnTo>
                    <a:pt x="5981" y="14426"/>
                  </a:lnTo>
                  <a:cubicBezTo>
                    <a:pt x="5912" y="14380"/>
                    <a:pt x="5821" y="14358"/>
                    <a:pt x="5752" y="14312"/>
                  </a:cubicBezTo>
                  <a:cubicBezTo>
                    <a:pt x="5593" y="14243"/>
                    <a:pt x="5410" y="14175"/>
                    <a:pt x="5250" y="14084"/>
                  </a:cubicBezTo>
                  <a:cubicBezTo>
                    <a:pt x="5182" y="14061"/>
                    <a:pt x="5090" y="14015"/>
                    <a:pt x="5022" y="13970"/>
                  </a:cubicBezTo>
                  <a:cubicBezTo>
                    <a:pt x="4908" y="13901"/>
                    <a:pt x="4794" y="13833"/>
                    <a:pt x="4702" y="13764"/>
                  </a:cubicBezTo>
                  <a:lnTo>
                    <a:pt x="4611" y="13741"/>
                  </a:lnTo>
                  <a:cubicBezTo>
                    <a:pt x="4543" y="13696"/>
                    <a:pt x="4451" y="13650"/>
                    <a:pt x="4360" y="13604"/>
                  </a:cubicBezTo>
                  <a:lnTo>
                    <a:pt x="4200" y="13513"/>
                  </a:lnTo>
                  <a:cubicBezTo>
                    <a:pt x="4109" y="13467"/>
                    <a:pt x="3995" y="13399"/>
                    <a:pt x="3903" y="13353"/>
                  </a:cubicBezTo>
                  <a:cubicBezTo>
                    <a:pt x="3721" y="13262"/>
                    <a:pt x="3561" y="13171"/>
                    <a:pt x="3401" y="13079"/>
                  </a:cubicBezTo>
                  <a:lnTo>
                    <a:pt x="3310" y="13034"/>
                  </a:lnTo>
                  <a:lnTo>
                    <a:pt x="3287" y="13034"/>
                  </a:lnTo>
                  <a:cubicBezTo>
                    <a:pt x="3150" y="12965"/>
                    <a:pt x="3013" y="12897"/>
                    <a:pt x="2876" y="12828"/>
                  </a:cubicBezTo>
                  <a:cubicBezTo>
                    <a:pt x="2853" y="12805"/>
                    <a:pt x="2831" y="12805"/>
                    <a:pt x="2785" y="12783"/>
                  </a:cubicBezTo>
                  <a:lnTo>
                    <a:pt x="2717" y="12783"/>
                  </a:lnTo>
                  <a:cubicBezTo>
                    <a:pt x="2694" y="12760"/>
                    <a:pt x="2671" y="12760"/>
                    <a:pt x="2648" y="12737"/>
                  </a:cubicBezTo>
                  <a:lnTo>
                    <a:pt x="2625" y="12714"/>
                  </a:lnTo>
                  <a:cubicBezTo>
                    <a:pt x="2557" y="12691"/>
                    <a:pt x="2488" y="12646"/>
                    <a:pt x="2443" y="12623"/>
                  </a:cubicBezTo>
                  <a:cubicBezTo>
                    <a:pt x="2397" y="12577"/>
                    <a:pt x="2351" y="12577"/>
                    <a:pt x="2328" y="12554"/>
                  </a:cubicBezTo>
                  <a:cubicBezTo>
                    <a:pt x="2306" y="12554"/>
                    <a:pt x="2306" y="12532"/>
                    <a:pt x="2283" y="12532"/>
                  </a:cubicBezTo>
                  <a:cubicBezTo>
                    <a:pt x="2260" y="12532"/>
                    <a:pt x="2214" y="12554"/>
                    <a:pt x="2192" y="12577"/>
                  </a:cubicBezTo>
                  <a:cubicBezTo>
                    <a:pt x="2192" y="12554"/>
                    <a:pt x="2169" y="12554"/>
                    <a:pt x="2146" y="12532"/>
                  </a:cubicBezTo>
                  <a:lnTo>
                    <a:pt x="1804" y="12303"/>
                  </a:lnTo>
                  <a:lnTo>
                    <a:pt x="1461" y="12075"/>
                  </a:lnTo>
                  <a:lnTo>
                    <a:pt x="1393" y="12029"/>
                  </a:lnTo>
                  <a:lnTo>
                    <a:pt x="1233" y="11915"/>
                  </a:lnTo>
                  <a:cubicBezTo>
                    <a:pt x="1187" y="11847"/>
                    <a:pt x="1142" y="11801"/>
                    <a:pt x="1096" y="11755"/>
                  </a:cubicBezTo>
                  <a:lnTo>
                    <a:pt x="1073" y="11733"/>
                  </a:lnTo>
                  <a:cubicBezTo>
                    <a:pt x="1027" y="11687"/>
                    <a:pt x="1005" y="11664"/>
                    <a:pt x="982" y="11641"/>
                  </a:cubicBezTo>
                  <a:lnTo>
                    <a:pt x="959" y="11619"/>
                  </a:lnTo>
                  <a:cubicBezTo>
                    <a:pt x="891" y="11573"/>
                    <a:pt x="822" y="11504"/>
                    <a:pt x="754" y="11459"/>
                  </a:cubicBezTo>
                  <a:lnTo>
                    <a:pt x="708" y="11436"/>
                  </a:lnTo>
                  <a:cubicBezTo>
                    <a:pt x="617" y="11390"/>
                    <a:pt x="548" y="11322"/>
                    <a:pt x="457" y="11276"/>
                  </a:cubicBezTo>
                  <a:lnTo>
                    <a:pt x="434" y="11253"/>
                  </a:lnTo>
                  <a:lnTo>
                    <a:pt x="388" y="11231"/>
                  </a:lnTo>
                  <a:lnTo>
                    <a:pt x="366" y="11231"/>
                  </a:lnTo>
                  <a:cubicBezTo>
                    <a:pt x="343" y="11208"/>
                    <a:pt x="320" y="11185"/>
                    <a:pt x="297" y="11162"/>
                  </a:cubicBezTo>
                  <a:cubicBezTo>
                    <a:pt x="274" y="11162"/>
                    <a:pt x="251" y="11139"/>
                    <a:pt x="229" y="11139"/>
                  </a:cubicBezTo>
                  <a:cubicBezTo>
                    <a:pt x="206" y="11116"/>
                    <a:pt x="160" y="11094"/>
                    <a:pt x="137" y="11094"/>
                  </a:cubicBezTo>
                  <a:cubicBezTo>
                    <a:pt x="114" y="11094"/>
                    <a:pt x="92" y="11116"/>
                    <a:pt x="69" y="11116"/>
                  </a:cubicBezTo>
                  <a:cubicBezTo>
                    <a:pt x="46" y="11139"/>
                    <a:pt x="23" y="11139"/>
                    <a:pt x="23" y="11162"/>
                  </a:cubicBezTo>
                  <a:cubicBezTo>
                    <a:pt x="0" y="11208"/>
                    <a:pt x="0" y="11253"/>
                    <a:pt x="23" y="11276"/>
                  </a:cubicBezTo>
                  <a:cubicBezTo>
                    <a:pt x="23" y="11322"/>
                    <a:pt x="23" y="11367"/>
                    <a:pt x="69" y="11413"/>
                  </a:cubicBezTo>
                  <a:cubicBezTo>
                    <a:pt x="69" y="11413"/>
                    <a:pt x="92" y="11413"/>
                    <a:pt x="92" y="11436"/>
                  </a:cubicBezTo>
                  <a:cubicBezTo>
                    <a:pt x="92" y="11459"/>
                    <a:pt x="92" y="11482"/>
                    <a:pt x="114" y="11504"/>
                  </a:cubicBezTo>
                  <a:cubicBezTo>
                    <a:pt x="137" y="11527"/>
                    <a:pt x="160" y="11573"/>
                    <a:pt x="206" y="11596"/>
                  </a:cubicBezTo>
                  <a:lnTo>
                    <a:pt x="229" y="11596"/>
                  </a:lnTo>
                  <a:cubicBezTo>
                    <a:pt x="229" y="11619"/>
                    <a:pt x="251" y="11641"/>
                    <a:pt x="274" y="11664"/>
                  </a:cubicBezTo>
                  <a:lnTo>
                    <a:pt x="343" y="11710"/>
                  </a:lnTo>
                  <a:lnTo>
                    <a:pt x="434" y="11778"/>
                  </a:lnTo>
                  <a:lnTo>
                    <a:pt x="480" y="11801"/>
                  </a:lnTo>
                  <a:cubicBezTo>
                    <a:pt x="571" y="11870"/>
                    <a:pt x="662" y="11961"/>
                    <a:pt x="776" y="12029"/>
                  </a:cubicBezTo>
                  <a:lnTo>
                    <a:pt x="891" y="12121"/>
                  </a:lnTo>
                  <a:lnTo>
                    <a:pt x="913" y="12144"/>
                  </a:lnTo>
                  <a:cubicBezTo>
                    <a:pt x="959" y="12189"/>
                    <a:pt x="1005" y="12212"/>
                    <a:pt x="1050" y="12258"/>
                  </a:cubicBezTo>
                  <a:lnTo>
                    <a:pt x="1096" y="12303"/>
                  </a:lnTo>
                  <a:cubicBezTo>
                    <a:pt x="1142" y="12326"/>
                    <a:pt x="1164" y="12349"/>
                    <a:pt x="1210" y="12372"/>
                  </a:cubicBezTo>
                  <a:lnTo>
                    <a:pt x="1233" y="12395"/>
                  </a:lnTo>
                  <a:lnTo>
                    <a:pt x="1279" y="12440"/>
                  </a:lnTo>
                  <a:lnTo>
                    <a:pt x="1301" y="12440"/>
                  </a:lnTo>
                  <a:cubicBezTo>
                    <a:pt x="1324" y="12463"/>
                    <a:pt x="1370" y="12486"/>
                    <a:pt x="1393" y="12509"/>
                  </a:cubicBezTo>
                  <a:lnTo>
                    <a:pt x="1438" y="12509"/>
                  </a:lnTo>
                  <a:cubicBezTo>
                    <a:pt x="1461" y="12509"/>
                    <a:pt x="1507" y="12509"/>
                    <a:pt x="1507" y="12486"/>
                  </a:cubicBezTo>
                  <a:cubicBezTo>
                    <a:pt x="1621" y="12577"/>
                    <a:pt x="1758" y="12646"/>
                    <a:pt x="1872" y="12714"/>
                  </a:cubicBezTo>
                  <a:lnTo>
                    <a:pt x="2009" y="12805"/>
                  </a:lnTo>
                  <a:lnTo>
                    <a:pt x="2100" y="12851"/>
                  </a:lnTo>
                  <a:lnTo>
                    <a:pt x="2260" y="12942"/>
                  </a:lnTo>
                  <a:cubicBezTo>
                    <a:pt x="2351" y="13011"/>
                    <a:pt x="2420" y="13057"/>
                    <a:pt x="2511" y="13102"/>
                  </a:cubicBezTo>
                  <a:lnTo>
                    <a:pt x="2534" y="13125"/>
                  </a:lnTo>
                  <a:lnTo>
                    <a:pt x="2580" y="13148"/>
                  </a:lnTo>
                  <a:lnTo>
                    <a:pt x="2602" y="13148"/>
                  </a:lnTo>
                  <a:cubicBezTo>
                    <a:pt x="2625" y="13171"/>
                    <a:pt x="2648" y="13193"/>
                    <a:pt x="2671" y="13193"/>
                  </a:cubicBezTo>
                  <a:cubicBezTo>
                    <a:pt x="2671" y="13193"/>
                    <a:pt x="2671" y="13193"/>
                    <a:pt x="2694" y="13216"/>
                  </a:cubicBezTo>
                  <a:lnTo>
                    <a:pt x="2739" y="13239"/>
                  </a:lnTo>
                  <a:cubicBezTo>
                    <a:pt x="2853" y="13308"/>
                    <a:pt x="2968" y="13376"/>
                    <a:pt x="3082" y="13445"/>
                  </a:cubicBezTo>
                  <a:lnTo>
                    <a:pt x="3150" y="13490"/>
                  </a:lnTo>
                  <a:lnTo>
                    <a:pt x="3242" y="13536"/>
                  </a:lnTo>
                  <a:lnTo>
                    <a:pt x="3287" y="13559"/>
                  </a:lnTo>
                  <a:lnTo>
                    <a:pt x="3310" y="13582"/>
                  </a:lnTo>
                  <a:cubicBezTo>
                    <a:pt x="3356" y="13604"/>
                    <a:pt x="3378" y="13604"/>
                    <a:pt x="3424" y="13627"/>
                  </a:cubicBezTo>
                  <a:cubicBezTo>
                    <a:pt x="3447" y="13650"/>
                    <a:pt x="3470" y="13650"/>
                    <a:pt x="3493" y="13650"/>
                  </a:cubicBezTo>
                  <a:cubicBezTo>
                    <a:pt x="3493" y="13650"/>
                    <a:pt x="3515" y="13650"/>
                    <a:pt x="3515" y="13627"/>
                  </a:cubicBezTo>
                  <a:cubicBezTo>
                    <a:pt x="3652" y="13696"/>
                    <a:pt x="3766" y="13764"/>
                    <a:pt x="3903" y="13833"/>
                  </a:cubicBezTo>
                  <a:cubicBezTo>
                    <a:pt x="3995" y="13878"/>
                    <a:pt x="4063" y="13901"/>
                    <a:pt x="4132" y="13947"/>
                  </a:cubicBezTo>
                  <a:lnTo>
                    <a:pt x="4177" y="13970"/>
                  </a:lnTo>
                  <a:lnTo>
                    <a:pt x="4223" y="13992"/>
                  </a:lnTo>
                  <a:lnTo>
                    <a:pt x="4269" y="14015"/>
                  </a:lnTo>
                  <a:lnTo>
                    <a:pt x="4291" y="14015"/>
                  </a:lnTo>
                  <a:lnTo>
                    <a:pt x="4314" y="14038"/>
                  </a:lnTo>
                  <a:cubicBezTo>
                    <a:pt x="4337" y="14038"/>
                    <a:pt x="4360" y="14061"/>
                    <a:pt x="4406" y="14061"/>
                  </a:cubicBezTo>
                  <a:lnTo>
                    <a:pt x="4474" y="14061"/>
                  </a:lnTo>
                  <a:lnTo>
                    <a:pt x="4497" y="14084"/>
                  </a:lnTo>
                  <a:lnTo>
                    <a:pt x="4520" y="14084"/>
                  </a:lnTo>
                  <a:cubicBezTo>
                    <a:pt x="4611" y="14129"/>
                    <a:pt x="4680" y="14175"/>
                    <a:pt x="4771" y="14221"/>
                  </a:cubicBezTo>
                  <a:lnTo>
                    <a:pt x="4816" y="14243"/>
                  </a:lnTo>
                  <a:cubicBezTo>
                    <a:pt x="4862" y="14289"/>
                    <a:pt x="4931" y="14335"/>
                    <a:pt x="4999" y="14358"/>
                  </a:cubicBezTo>
                  <a:lnTo>
                    <a:pt x="5068" y="14403"/>
                  </a:lnTo>
                  <a:cubicBezTo>
                    <a:pt x="5136" y="14426"/>
                    <a:pt x="5182" y="14472"/>
                    <a:pt x="5250" y="14495"/>
                  </a:cubicBezTo>
                  <a:cubicBezTo>
                    <a:pt x="5341" y="14540"/>
                    <a:pt x="5433" y="14586"/>
                    <a:pt x="5547" y="14631"/>
                  </a:cubicBezTo>
                  <a:cubicBezTo>
                    <a:pt x="5593" y="14677"/>
                    <a:pt x="5638" y="14700"/>
                    <a:pt x="5707" y="14723"/>
                  </a:cubicBezTo>
                  <a:lnTo>
                    <a:pt x="5798" y="14768"/>
                  </a:lnTo>
                  <a:cubicBezTo>
                    <a:pt x="5958" y="14837"/>
                    <a:pt x="6095" y="14905"/>
                    <a:pt x="6232" y="14951"/>
                  </a:cubicBezTo>
                  <a:lnTo>
                    <a:pt x="6300" y="14974"/>
                  </a:lnTo>
                  <a:cubicBezTo>
                    <a:pt x="6369" y="15019"/>
                    <a:pt x="6460" y="15042"/>
                    <a:pt x="6528" y="15088"/>
                  </a:cubicBezTo>
                  <a:lnTo>
                    <a:pt x="6620" y="15111"/>
                  </a:lnTo>
                  <a:lnTo>
                    <a:pt x="6688" y="15156"/>
                  </a:lnTo>
                  <a:lnTo>
                    <a:pt x="6779" y="15179"/>
                  </a:lnTo>
                  <a:lnTo>
                    <a:pt x="6894" y="15225"/>
                  </a:lnTo>
                  <a:lnTo>
                    <a:pt x="6962" y="15248"/>
                  </a:lnTo>
                  <a:lnTo>
                    <a:pt x="7008" y="15271"/>
                  </a:lnTo>
                  <a:lnTo>
                    <a:pt x="7053" y="15316"/>
                  </a:lnTo>
                  <a:lnTo>
                    <a:pt x="7099" y="15339"/>
                  </a:lnTo>
                  <a:lnTo>
                    <a:pt x="7167" y="15362"/>
                  </a:lnTo>
                  <a:cubicBezTo>
                    <a:pt x="7213" y="15385"/>
                    <a:pt x="7282" y="15430"/>
                    <a:pt x="7350" y="15453"/>
                  </a:cubicBezTo>
                  <a:lnTo>
                    <a:pt x="7441" y="15499"/>
                  </a:lnTo>
                  <a:cubicBezTo>
                    <a:pt x="7510" y="15522"/>
                    <a:pt x="7555" y="15544"/>
                    <a:pt x="7601" y="15567"/>
                  </a:cubicBezTo>
                  <a:lnTo>
                    <a:pt x="7624" y="15590"/>
                  </a:lnTo>
                  <a:lnTo>
                    <a:pt x="7670" y="15590"/>
                  </a:lnTo>
                  <a:cubicBezTo>
                    <a:pt x="7670" y="15590"/>
                    <a:pt x="7670" y="15613"/>
                    <a:pt x="7670" y="15613"/>
                  </a:cubicBezTo>
                  <a:cubicBezTo>
                    <a:pt x="7738" y="15636"/>
                    <a:pt x="7784" y="15681"/>
                    <a:pt x="7829" y="15704"/>
                  </a:cubicBezTo>
                  <a:cubicBezTo>
                    <a:pt x="7875" y="15704"/>
                    <a:pt x="7898" y="15727"/>
                    <a:pt x="7921" y="15727"/>
                  </a:cubicBezTo>
                  <a:lnTo>
                    <a:pt x="7966" y="15750"/>
                  </a:lnTo>
                  <a:lnTo>
                    <a:pt x="8012" y="15773"/>
                  </a:lnTo>
                  <a:lnTo>
                    <a:pt x="8103" y="15818"/>
                  </a:lnTo>
                  <a:lnTo>
                    <a:pt x="8126" y="15818"/>
                  </a:lnTo>
                  <a:cubicBezTo>
                    <a:pt x="8217" y="15864"/>
                    <a:pt x="8309" y="15887"/>
                    <a:pt x="8377" y="15933"/>
                  </a:cubicBezTo>
                  <a:lnTo>
                    <a:pt x="8469" y="15955"/>
                  </a:lnTo>
                  <a:cubicBezTo>
                    <a:pt x="8605" y="16024"/>
                    <a:pt x="8765" y="16092"/>
                    <a:pt x="8902" y="16138"/>
                  </a:cubicBezTo>
                  <a:lnTo>
                    <a:pt x="8925" y="16161"/>
                  </a:lnTo>
                  <a:cubicBezTo>
                    <a:pt x="8971" y="16184"/>
                    <a:pt x="9016" y="16184"/>
                    <a:pt x="9039" y="16206"/>
                  </a:cubicBezTo>
                  <a:lnTo>
                    <a:pt x="9130" y="16252"/>
                  </a:lnTo>
                  <a:lnTo>
                    <a:pt x="9199" y="16275"/>
                  </a:lnTo>
                  <a:cubicBezTo>
                    <a:pt x="9245" y="16298"/>
                    <a:pt x="9290" y="16321"/>
                    <a:pt x="9359" y="16343"/>
                  </a:cubicBezTo>
                  <a:lnTo>
                    <a:pt x="9382" y="16343"/>
                  </a:lnTo>
                  <a:lnTo>
                    <a:pt x="9404" y="16366"/>
                  </a:lnTo>
                  <a:lnTo>
                    <a:pt x="9473" y="16389"/>
                  </a:lnTo>
                  <a:cubicBezTo>
                    <a:pt x="9633" y="16457"/>
                    <a:pt x="9792" y="16526"/>
                    <a:pt x="10021" y="16594"/>
                  </a:cubicBezTo>
                  <a:cubicBezTo>
                    <a:pt x="10112" y="16617"/>
                    <a:pt x="10226" y="16663"/>
                    <a:pt x="10317" y="16686"/>
                  </a:cubicBezTo>
                  <a:lnTo>
                    <a:pt x="10340" y="16686"/>
                  </a:lnTo>
                  <a:cubicBezTo>
                    <a:pt x="10386" y="16709"/>
                    <a:pt x="10454" y="16731"/>
                    <a:pt x="10500" y="16754"/>
                  </a:cubicBezTo>
                  <a:cubicBezTo>
                    <a:pt x="10568" y="16777"/>
                    <a:pt x="10637" y="16800"/>
                    <a:pt x="10705" y="16823"/>
                  </a:cubicBezTo>
                  <a:lnTo>
                    <a:pt x="10820" y="16868"/>
                  </a:lnTo>
                  <a:lnTo>
                    <a:pt x="10842" y="16868"/>
                  </a:lnTo>
                  <a:lnTo>
                    <a:pt x="10865" y="16891"/>
                  </a:lnTo>
                  <a:lnTo>
                    <a:pt x="10888" y="16891"/>
                  </a:lnTo>
                  <a:cubicBezTo>
                    <a:pt x="10934" y="16891"/>
                    <a:pt x="10956" y="16914"/>
                    <a:pt x="10979" y="16914"/>
                  </a:cubicBezTo>
                  <a:lnTo>
                    <a:pt x="11139" y="16960"/>
                  </a:lnTo>
                  <a:lnTo>
                    <a:pt x="11299" y="17005"/>
                  </a:lnTo>
                  <a:cubicBezTo>
                    <a:pt x="11299" y="17028"/>
                    <a:pt x="11322" y="17028"/>
                    <a:pt x="11344" y="17028"/>
                  </a:cubicBezTo>
                  <a:lnTo>
                    <a:pt x="11367" y="17028"/>
                  </a:lnTo>
                  <a:lnTo>
                    <a:pt x="11413" y="17051"/>
                  </a:lnTo>
                  <a:lnTo>
                    <a:pt x="11596" y="17097"/>
                  </a:lnTo>
                  <a:lnTo>
                    <a:pt x="11641" y="17097"/>
                  </a:lnTo>
                  <a:cubicBezTo>
                    <a:pt x="11664" y="17119"/>
                    <a:pt x="11710" y="17119"/>
                    <a:pt x="11733" y="17142"/>
                  </a:cubicBezTo>
                  <a:lnTo>
                    <a:pt x="11801" y="17165"/>
                  </a:lnTo>
                  <a:cubicBezTo>
                    <a:pt x="11847" y="17188"/>
                    <a:pt x="11915" y="17188"/>
                    <a:pt x="11961" y="17211"/>
                  </a:cubicBezTo>
                  <a:cubicBezTo>
                    <a:pt x="12121" y="17256"/>
                    <a:pt x="12280" y="17302"/>
                    <a:pt x="12417" y="17348"/>
                  </a:cubicBezTo>
                  <a:lnTo>
                    <a:pt x="12463" y="17348"/>
                  </a:lnTo>
                  <a:lnTo>
                    <a:pt x="12600" y="17371"/>
                  </a:lnTo>
                  <a:cubicBezTo>
                    <a:pt x="12691" y="17416"/>
                    <a:pt x="12760" y="17439"/>
                    <a:pt x="12851" y="17462"/>
                  </a:cubicBezTo>
                  <a:cubicBezTo>
                    <a:pt x="12942" y="17485"/>
                    <a:pt x="13034" y="17507"/>
                    <a:pt x="13125" y="17507"/>
                  </a:cubicBezTo>
                  <a:cubicBezTo>
                    <a:pt x="13216" y="17530"/>
                    <a:pt x="13307" y="17553"/>
                    <a:pt x="13399" y="17553"/>
                  </a:cubicBezTo>
                  <a:lnTo>
                    <a:pt x="13627" y="17553"/>
                  </a:lnTo>
                  <a:cubicBezTo>
                    <a:pt x="13673" y="17553"/>
                    <a:pt x="13718" y="17553"/>
                    <a:pt x="13764" y="17507"/>
                  </a:cubicBezTo>
                  <a:cubicBezTo>
                    <a:pt x="13787" y="17485"/>
                    <a:pt x="13810" y="17462"/>
                    <a:pt x="13832" y="17439"/>
                  </a:cubicBezTo>
                  <a:cubicBezTo>
                    <a:pt x="13855" y="17416"/>
                    <a:pt x="13878" y="17393"/>
                    <a:pt x="13901" y="17371"/>
                  </a:cubicBezTo>
                  <a:cubicBezTo>
                    <a:pt x="13924" y="17348"/>
                    <a:pt x="13947" y="17302"/>
                    <a:pt x="13969" y="17256"/>
                  </a:cubicBezTo>
                  <a:lnTo>
                    <a:pt x="13992" y="17234"/>
                  </a:lnTo>
                  <a:cubicBezTo>
                    <a:pt x="14015" y="17211"/>
                    <a:pt x="14015" y="17188"/>
                    <a:pt x="14038" y="17165"/>
                  </a:cubicBezTo>
                  <a:cubicBezTo>
                    <a:pt x="14084" y="17074"/>
                    <a:pt x="14129" y="17005"/>
                    <a:pt x="14175" y="16937"/>
                  </a:cubicBezTo>
                  <a:cubicBezTo>
                    <a:pt x="14243" y="16823"/>
                    <a:pt x="14312" y="16731"/>
                    <a:pt x="14380" y="16617"/>
                  </a:cubicBezTo>
                  <a:cubicBezTo>
                    <a:pt x="14586" y="16275"/>
                    <a:pt x="14791" y="15955"/>
                    <a:pt x="14951" y="15636"/>
                  </a:cubicBezTo>
                  <a:lnTo>
                    <a:pt x="14974" y="15613"/>
                  </a:lnTo>
                  <a:cubicBezTo>
                    <a:pt x="15042" y="15476"/>
                    <a:pt x="15133" y="15316"/>
                    <a:pt x="15202" y="15179"/>
                  </a:cubicBezTo>
                  <a:lnTo>
                    <a:pt x="15225" y="15111"/>
                  </a:lnTo>
                  <a:lnTo>
                    <a:pt x="15248" y="15088"/>
                  </a:lnTo>
                  <a:cubicBezTo>
                    <a:pt x="15248" y="15088"/>
                    <a:pt x="15270" y="15065"/>
                    <a:pt x="15270" y="15065"/>
                  </a:cubicBezTo>
                  <a:cubicBezTo>
                    <a:pt x="15270" y="15042"/>
                    <a:pt x="15293" y="15019"/>
                    <a:pt x="15293" y="14997"/>
                  </a:cubicBezTo>
                  <a:lnTo>
                    <a:pt x="15316" y="14974"/>
                  </a:lnTo>
                  <a:lnTo>
                    <a:pt x="15316" y="14951"/>
                  </a:lnTo>
                  <a:lnTo>
                    <a:pt x="15339" y="14928"/>
                  </a:lnTo>
                  <a:lnTo>
                    <a:pt x="15339" y="14905"/>
                  </a:lnTo>
                  <a:lnTo>
                    <a:pt x="15385" y="14814"/>
                  </a:lnTo>
                  <a:lnTo>
                    <a:pt x="15430" y="14746"/>
                  </a:lnTo>
                  <a:lnTo>
                    <a:pt x="15453" y="14700"/>
                  </a:lnTo>
                  <a:cubicBezTo>
                    <a:pt x="15453" y="14677"/>
                    <a:pt x="15476" y="14631"/>
                    <a:pt x="15499" y="14586"/>
                  </a:cubicBezTo>
                  <a:cubicBezTo>
                    <a:pt x="15590" y="14426"/>
                    <a:pt x="15658" y="14289"/>
                    <a:pt x="15750" y="14129"/>
                  </a:cubicBezTo>
                  <a:lnTo>
                    <a:pt x="15750" y="14106"/>
                  </a:lnTo>
                  <a:lnTo>
                    <a:pt x="15795" y="14038"/>
                  </a:lnTo>
                  <a:lnTo>
                    <a:pt x="15818" y="14015"/>
                  </a:lnTo>
                  <a:cubicBezTo>
                    <a:pt x="15841" y="14015"/>
                    <a:pt x="15864" y="13992"/>
                    <a:pt x="15864" y="13970"/>
                  </a:cubicBezTo>
                  <a:cubicBezTo>
                    <a:pt x="15887" y="13924"/>
                    <a:pt x="15910" y="13901"/>
                    <a:pt x="15932" y="13855"/>
                  </a:cubicBezTo>
                  <a:lnTo>
                    <a:pt x="15955" y="13833"/>
                  </a:lnTo>
                  <a:cubicBezTo>
                    <a:pt x="15955" y="13810"/>
                    <a:pt x="15978" y="13787"/>
                    <a:pt x="15978" y="13787"/>
                  </a:cubicBezTo>
                  <a:lnTo>
                    <a:pt x="16024" y="13673"/>
                  </a:lnTo>
                  <a:lnTo>
                    <a:pt x="16047" y="13650"/>
                  </a:lnTo>
                  <a:lnTo>
                    <a:pt x="16069" y="13604"/>
                  </a:lnTo>
                  <a:lnTo>
                    <a:pt x="16092" y="13559"/>
                  </a:lnTo>
                  <a:lnTo>
                    <a:pt x="16138" y="13490"/>
                  </a:lnTo>
                  <a:cubicBezTo>
                    <a:pt x="16229" y="13330"/>
                    <a:pt x="16298" y="13171"/>
                    <a:pt x="16389" y="13011"/>
                  </a:cubicBezTo>
                  <a:lnTo>
                    <a:pt x="16412" y="12988"/>
                  </a:lnTo>
                  <a:lnTo>
                    <a:pt x="16457" y="12920"/>
                  </a:lnTo>
                  <a:cubicBezTo>
                    <a:pt x="16480" y="12897"/>
                    <a:pt x="16503" y="12874"/>
                    <a:pt x="16503" y="12851"/>
                  </a:cubicBezTo>
                  <a:lnTo>
                    <a:pt x="16526" y="12805"/>
                  </a:lnTo>
                  <a:cubicBezTo>
                    <a:pt x="16617" y="12668"/>
                    <a:pt x="16708" y="12509"/>
                    <a:pt x="16800" y="12372"/>
                  </a:cubicBezTo>
                  <a:lnTo>
                    <a:pt x="16823" y="12326"/>
                  </a:lnTo>
                  <a:lnTo>
                    <a:pt x="16937" y="12144"/>
                  </a:lnTo>
                  <a:lnTo>
                    <a:pt x="16960" y="12098"/>
                  </a:lnTo>
                  <a:lnTo>
                    <a:pt x="17005" y="12052"/>
                  </a:lnTo>
                  <a:cubicBezTo>
                    <a:pt x="17028" y="11984"/>
                    <a:pt x="17074" y="11915"/>
                    <a:pt x="17119" y="11847"/>
                  </a:cubicBezTo>
                  <a:lnTo>
                    <a:pt x="17256" y="11619"/>
                  </a:lnTo>
                  <a:lnTo>
                    <a:pt x="17325" y="11504"/>
                  </a:lnTo>
                  <a:lnTo>
                    <a:pt x="17348" y="11459"/>
                  </a:lnTo>
                  <a:lnTo>
                    <a:pt x="17416" y="11345"/>
                  </a:lnTo>
                  <a:lnTo>
                    <a:pt x="17462" y="11253"/>
                  </a:lnTo>
                  <a:lnTo>
                    <a:pt x="17507" y="11162"/>
                  </a:lnTo>
                  <a:cubicBezTo>
                    <a:pt x="17530" y="11139"/>
                    <a:pt x="17553" y="11116"/>
                    <a:pt x="17553" y="11094"/>
                  </a:cubicBezTo>
                  <a:lnTo>
                    <a:pt x="17599" y="11025"/>
                  </a:lnTo>
                  <a:cubicBezTo>
                    <a:pt x="17621" y="11002"/>
                    <a:pt x="17621" y="10979"/>
                    <a:pt x="17644" y="10934"/>
                  </a:cubicBezTo>
                  <a:cubicBezTo>
                    <a:pt x="17644" y="10911"/>
                    <a:pt x="17644" y="10888"/>
                    <a:pt x="17644" y="10865"/>
                  </a:cubicBezTo>
                  <a:cubicBezTo>
                    <a:pt x="17644" y="10842"/>
                    <a:pt x="17621" y="10820"/>
                    <a:pt x="17621" y="10820"/>
                  </a:cubicBezTo>
                  <a:lnTo>
                    <a:pt x="17644" y="10774"/>
                  </a:lnTo>
                  <a:lnTo>
                    <a:pt x="17667" y="10728"/>
                  </a:lnTo>
                  <a:lnTo>
                    <a:pt x="17736" y="10614"/>
                  </a:lnTo>
                  <a:lnTo>
                    <a:pt x="17781" y="10500"/>
                  </a:lnTo>
                  <a:cubicBezTo>
                    <a:pt x="17804" y="10477"/>
                    <a:pt x="17827" y="10432"/>
                    <a:pt x="17850" y="10409"/>
                  </a:cubicBezTo>
                  <a:lnTo>
                    <a:pt x="17873" y="10386"/>
                  </a:lnTo>
                  <a:lnTo>
                    <a:pt x="17918" y="10295"/>
                  </a:lnTo>
                  <a:cubicBezTo>
                    <a:pt x="17987" y="10158"/>
                    <a:pt x="18078" y="10044"/>
                    <a:pt x="18146" y="9907"/>
                  </a:cubicBezTo>
                  <a:lnTo>
                    <a:pt x="18192" y="9838"/>
                  </a:lnTo>
                  <a:lnTo>
                    <a:pt x="18261" y="9747"/>
                  </a:lnTo>
                  <a:lnTo>
                    <a:pt x="18283" y="9701"/>
                  </a:lnTo>
                  <a:lnTo>
                    <a:pt x="18306" y="9656"/>
                  </a:lnTo>
                  <a:lnTo>
                    <a:pt x="18329" y="9633"/>
                  </a:lnTo>
                  <a:lnTo>
                    <a:pt x="18329" y="9610"/>
                  </a:lnTo>
                  <a:lnTo>
                    <a:pt x="18352" y="9587"/>
                  </a:lnTo>
                  <a:cubicBezTo>
                    <a:pt x="18352" y="9564"/>
                    <a:pt x="18375" y="9541"/>
                    <a:pt x="18375" y="9519"/>
                  </a:cubicBezTo>
                  <a:cubicBezTo>
                    <a:pt x="18398" y="9496"/>
                    <a:pt x="18398" y="9473"/>
                    <a:pt x="18398" y="9450"/>
                  </a:cubicBezTo>
                  <a:lnTo>
                    <a:pt x="18420" y="9404"/>
                  </a:lnTo>
                  <a:lnTo>
                    <a:pt x="18443" y="9382"/>
                  </a:lnTo>
                  <a:cubicBezTo>
                    <a:pt x="18443" y="9359"/>
                    <a:pt x="18443" y="9359"/>
                    <a:pt x="18443" y="9336"/>
                  </a:cubicBezTo>
                  <a:cubicBezTo>
                    <a:pt x="18489" y="9313"/>
                    <a:pt x="18512" y="9245"/>
                    <a:pt x="18534" y="9199"/>
                  </a:cubicBezTo>
                  <a:lnTo>
                    <a:pt x="18557" y="9176"/>
                  </a:lnTo>
                  <a:lnTo>
                    <a:pt x="18557" y="9153"/>
                  </a:lnTo>
                  <a:lnTo>
                    <a:pt x="18580" y="9153"/>
                  </a:lnTo>
                  <a:lnTo>
                    <a:pt x="18603" y="9085"/>
                  </a:lnTo>
                  <a:lnTo>
                    <a:pt x="18649" y="8994"/>
                  </a:lnTo>
                  <a:lnTo>
                    <a:pt x="18763" y="8834"/>
                  </a:lnTo>
                  <a:lnTo>
                    <a:pt x="18808" y="8765"/>
                  </a:lnTo>
                  <a:lnTo>
                    <a:pt x="18831" y="8720"/>
                  </a:lnTo>
                  <a:lnTo>
                    <a:pt x="18854" y="8651"/>
                  </a:lnTo>
                  <a:lnTo>
                    <a:pt x="18877" y="8628"/>
                  </a:lnTo>
                  <a:cubicBezTo>
                    <a:pt x="18900" y="8583"/>
                    <a:pt x="18922" y="8560"/>
                    <a:pt x="18945" y="8514"/>
                  </a:cubicBezTo>
                  <a:cubicBezTo>
                    <a:pt x="18945" y="8491"/>
                    <a:pt x="18945" y="8469"/>
                    <a:pt x="18945" y="8423"/>
                  </a:cubicBezTo>
                  <a:cubicBezTo>
                    <a:pt x="18968" y="8423"/>
                    <a:pt x="18991" y="8400"/>
                    <a:pt x="18991" y="8400"/>
                  </a:cubicBezTo>
                  <a:lnTo>
                    <a:pt x="19082" y="8240"/>
                  </a:lnTo>
                  <a:lnTo>
                    <a:pt x="19219" y="8012"/>
                  </a:lnTo>
                  <a:cubicBezTo>
                    <a:pt x="19311" y="7875"/>
                    <a:pt x="19379" y="7738"/>
                    <a:pt x="19470" y="7601"/>
                  </a:cubicBezTo>
                  <a:lnTo>
                    <a:pt x="19539" y="7487"/>
                  </a:lnTo>
                  <a:cubicBezTo>
                    <a:pt x="19584" y="7396"/>
                    <a:pt x="19653" y="7305"/>
                    <a:pt x="19699" y="7213"/>
                  </a:cubicBezTo>
                  <a:lnTo>
                    <a:pt x="19744" y="7145"/>
                  </a:lnTo>
                  <a:cubicBezTo>
                    <a:pt x="19836" y="7008"/>
                    <a:pt x="19904" y="6894"/>
                    <a:pt x="19950" y="6780"/>
                  </a:cubicBezTo>
                  <a:cubicBezTo>
                    <a:pt x="19972" y="6780"/>
                    <a:pt x="19972" y="6757"/>
                    <a:pt x="19972" y="6734"/>
                  </a:cubicBezTo>
                  <a:lnTo>
                    <a:pt x="19972" y="6688"/>
                  </a:lnTo>
                  <a:lnTo>
                    <a:pt x="20018" y="6643"/>
                  </a:lnTo>
                  <a:cubicBezTo>
                    <a:pt x="20087" y="6506"/>
                    <a:pt x="20178" y="6392"/>
                    <a:pt x="20246" y="6255"/>
                  </a:cubicBezTo>
                  <a:lnTo>
                    <a:pt x="20269" y="6232"/>
                  </a:lnTo>
                  <a:lnTo>
                    <a:pt x="20292" y="6186"/>
                  </a:lnTo>
                  <a:lnTo>
                    <a:pt x="20315" y="6163"/>
                  </a:lnTo>
                  <a:cubicBezTo>
                    <a:pt x="20383" y="6049"/>
                    <a:pt x="20452" y="5912"/>
                    <a:pt x="20520" y="5798"/>
                  </a:cubicBezTo>
                  <a:lnTo>
                    <a:pt x="20520" y="5775"/>
                  </a:lnTo>
                  <a:lnTo>
                    <a:pt x="20543" y="5752"/>
                  </a:lnTo>
                  <a:lnTo>
                    <a:pt x="20589" y="5661"/>
                  </a:lnTo>
                  <a:lnTo>
                    <a:pt x="20657" y="5593"/>
                  </a:lnTo>
                  <a:cubicBezTo>
                    <a:pt x="20657" y="5547"/>
                    <a:pt x="20680" y="5524"/>
                    <a:pt x="20703" y="5479"/>
                  </a:cubicBezTo>
                  <a:lnTo>
                    <a:pt x="20726" y="5456"/>
                  </a:lnTo>
                  <a:cubicBezTo>
                    <a:pt x="20749" y="5433"/>
                    <a:pt x="20771" y="5387"/>
                    <a:pt x="20771" y="5342"/>
                  </a:cubicBezTo>
                  <a:cubicBezTo>
                    <a:pt x="20794" y="5319"/>
                    <a:pt x="20794" y="5296"/>
                    <a:pt x="20794" y="5273"/>
                  </a:cubicBezTo>
                  <a:lnTo>
                    <a:pt x="20794" y="5250"/>
                  </a:lnTo>
                  <a:cubicBezTo>
                    <a:pt x="20863" y="5136"/>
                    <a:pt x="20931" y="5022"/>
                    <a:pt x="20977" y="4908"/>
                  </a:cubicBezTo>
                  <a:lnTo>
                    <a:pt x="21022" y="4839"/>
                  </a:lnTo>
                  <a:lnTo>
                    <a:pt x="21022" y="4817"/>
                  </a:lnTo>
                  <a:lnTo>
                    <a:pt x="21045" y="4794"/>
                  </a:lnTo>
                  <a:cubicBezTo>
                    <a:pt x="21045" y="4794"/>
                    <a:pt x="21068" y="4771"/>
                    <a:pt x="21068" y="4748"/>
                  </a:cubicBezTo>
                  <a:lnTo>
                    <a:pt x="21159" y="4588"/>
                  </a:lnTo>
                  <a:lnTo>
                    <a:pt x="21182" y="4543"/>
                  </a:lnTo>
                  <a:cubicBezTo>
                    <a:pt x="21228" y="4543"/>
                    <a:pt x="21273" y="4520"/>
                    <a:pt x="21296" y="4474"/>
                  </a:cubicBezTo>
                  <a:cubicBezTo>
                    <a:pt x="21319" y="4429"/>
                    <a:pt x="21365" y="4383"/>
                    <a:pt x="21388" y="4337"/>
                  </a:cubicBezTo>
                  <a:lnTo>
                    <a:pt x="21410" y="4292"/>
                  </a:lnTo>
                  <a:cubicBezTo>
                    <a:pt x="21433" y="4246"/>
                    <a:pt x="21456" y="4200"/>
                    <a:pt x="21479" y="4155"/>
                  </a:cubicBezTo>
                  <a:lnTo>
                    <a:pt x="21525" y="4063"/>
                  </a:lnTo>
                  <a:lnTo>
                    <a:pt x="21570" y="3972"/>
                  </a:lnTo>
                  <a:lnTo>
                    <a:pt x="21593" y="3926"/>
                  </a:lnTo>
                  <a:lnTo>
                    <a:pt x="21639" y="3858"/>
                  </a:lnTo>
                  <a:cubicBezTo>
                    <a:pt x="21662" y="3789"/>
                    <a:pt x="21707" y="3744"/>
                    <a:pt x="21730" y="3675"/>
                  </a:cubicBezTo>
                  <a:lnTo>
                    <a:pt x="21776" y="3607"/>
                  </a:lnTo>
                  <a:lnTo>
                    <a:pt x="21798" y="3584"/>
                  </a:lnTo>
                  <a:cubicBezTo>
                    <a:pt x="21821" y="3538"/>
                    <a:pt x="21844" y="3470"/>
                    <a:pt x="21867" y="3424"/>
                  </a:cubicBezTo>
                  <a:lnTo>
                    <a:pt x="21913" y="3379"/>
                  </a:lnTo>
                  <a:lnTo>
                    <a:pt x="21935" y="3333"/>
                  </a:lnTo>
                  <a:lnTo>
                    <a:pt x="21981" y="3264"/>
                  </a:lnTo>
                  <a:lnTo>
                    <a:pt x="22004" y="3219"/>
                  </a:lnTo>
                  <a:cubicBezTo>
                    <a:pt x="22050" y="3128"/>
                    <a:pt x="22118" y="3036"/>
                    <a:pt x="22164" y="2945"/>
                  </a:cubicBezTo>
                  <a:lnTo>
                    <a:pt x="22232" y="2854"/>
                  </a:lnTo>
                  <a:lnTo>
                    <a:pt x="22323" y="2694"/>
                  </a:lnTo>
                  <a:lnTo>
                    <a:pt x="22369" y="2648"/>
                  </a:lnTo>
                  <a:cubicBezTo>
                    <a:pt x="22415" y="2580"/>
                    <a:pt x="22460" y="2511"/>
                    <a:pt x="22483" y="2420"/>
                  </a:cubicBezTo>
                  <a:cubicBezTo>
                    <a:pt x="22483" y="2420"/>
                    <a:pt x="22506" y="2420"/>
                    <a:pt x="22506" y="2397"/>
                  </a:cubicBezTo>
                  <a:lnTo>
                    <a:pt x="22529" y="2351"/>
                  </a:lnTo>
                  <a:lnTo>
                    <a:pt x="22552" y="2306"/>
                  </a:lnTo>
                  <a:cubicBezTo>
                    <a:pt x="22575" y="2283"/>
                    <a:pt x="22597" y="2237"/>
                    <a:pt x="22620" y="2215"/>
                  </a:cubicBezTo>
                  <a:cubicBezTo>
                    <a:pt x="22620" y="2192"/>
                    <a:pt x="22643" y="2169"/>
                    <a:pt x="22643" y="2146"/>
                  </a:cubicBezTo>
                  <a:cubicBezTo>
                    <a:pt x="22643" y="2123"/>
                    <a:pt x="22643" y="2100"/>
                    <a:pt x="22620" y="2078"/>
                  </a:cubicBezTo>
                  <a:cubicBezTo>
                    <a:pt x="22620" y="2055"/>
                    <a:pt x="22620" y="2055"/>
                    <a:pt x="22597" y="2032"/>
                  </a:cubicBezTo>
                  <a:lnTo>
                    <a:pt x="22643" y="1986"/>
                  </a:lnTo>
                  <a:lnTo>
                    <a:pt x="22689" y="1941"/>
                  </a:lnTo>
                  <a:cubicBezTo>
                    <a:pt x="22711" y="1872"/>
                    <a:pt x="22757" y="1804"/>
                    <a:pt x="22803" y="1735"/>
                  </a:cubicBezTo>
                  <a:cubicBezTo>
                    <a:pt x="22871" y="1644"/>
                    <a:pt x="22917" y="1553"/>
                    <a:pt x="22963" y="1461"/>
                  </a:cubicBezTo>
                  <a:cubicBezTo>
                    <a:pt x="23008" y="1393"/>
                    <a:pt x="23054" y="1324"/>
                    <a:pt x="23100" y="1256"/>
                  </a:cubicBezTo>
                  <a:lnTo>
                    <a:pt x="23122" y="1233"/>
                  </a:lnTo>
                  <a:cubicBezTo>
                    <a:pt x="23145" y="1187"/>
                    <a:pt x="23168" y="1165"/>
                    <a:pt x="23191" y="1142"/>
                  </a:cubicBezTo>
                  <a:lnTo>
                    <a:pt x="23191" y="1119"/>
                  </a:lnTo>
                  <a:lnTo>
                    <a:pt x="23214" y="1073"/>
                  </a:lnTo>
                  <a:lnTo>
                    <a:pt x="23236" y="1050"/>
                  </a:lnTo>
                  <a:lnTo>
                    <a:pt x="23282" y="936"/>
                  </a:lnTo>
                  <a:cubicBezTo>
                    <a:pt x="23328" y="891"/>
                    <a:pt x="23373" y="799"/>
                    <a:pt x="23419" y="731"/>
                  </a:cubicBezTo>
                  <a:lnTo>
                    <a:pt x="23510" y="571"/>
                  </a:lnTo>
                  <a:cubicBezTo>
                    <a:pt x="23556" y="525"/>
                    <a:pt x="23556" y="503"/>
                    <a:pt x="23579" y="457"/>
                  </a:cubicBezTo>
                  <a:lnTo>
                    <a:pt x="23602" y="434"/>
                  </a:lnTo>
                  <a:lnTo>
                    <a:pt x="23602" y="411"/>
                  </a:lnTo>
                  <a:cubicBezTo>
                    <a:pt x="23625" y="366"/>
                    <a:pt x="23647" y="343"/>
                    <a:pt x="23647" y="320"/>
                  </a:cubicBezTo>
                  <a:cubicBezTo>
                    <a:pt x="23647" y="274"/>
                    <a:pt x="23625" y="229"/>
                    <a:pt x="23579" y="229"/>
                  </a:cubicBezTo>
                  <a:lnTo>
                    <a:pt x="23579" y="160"/>
                  </a:lnTo>
                  <a:cubicBezTo>
                    <a:pt x="23579" y="137"/>
                    <a:pt x="23579" y="115"/>
                    <a:pt x="23556" y="92"/>
                  </a:cubicBezTo>
                  <a:cubicBezTo>
                    <a:pt x="23556" y="69"/>
                    <a:pt x="23533" y="46"/>
                    <a:pt x="23510" y="23"/>
                  </a:cubicBezTo>
                  <a:cubicBezTo>
                    <a:pt x="23488" y="23"/>
                    <a:pt x="23465" y="0"/>
                    <a:pt x="23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10"/>
            <p:cNvSpPr/>
            <p:nvPr/>
          </p:nvSpPr>
          <p:spPr>
            <a:xfrm>
              <a:off x="-700034" y="2226692"/>
              <a:ext cx="1271966" cy="1006328"/>
            </a:xfrm>
            <a:custGeom>
              <a:avLst/>
              <a:gdLst/>
              <a:ahLst/>
              <a:cxnLst/>
              <a:rect l="l" t="t" r="r" b="b"/>
              <a:pathLst>
                <a:path w="22735" h="17987" extrusionOk="0">
                  <a:moveTo>
                    <a:pt x="21684" y="0"/>
                  </a:moveTo>
                  <a:cubicBezTo>
                    <a:pt x="21639" y="0"/>
                    <a:pt x="21570" y="23"/>
                    <a:pt x="21547" y="69"/>
                  </a:cubicBezTo>
                  <a:cubicBezTo>
                    <a:pt x="21410" y="320"/>
                    <a:pt x="21273" y="548"/>
                    <a:pt x="21137" y="777"/>
                  </a:cubicBezTo>
                  <a:cubicBezTo>
                    <a:pt x="21045" y="959"/>
                    <a:pt x="20954" y="1142"/>
                    <a:pt x="20840" y="1302"/>
                  </a:cubicBezTo>
                  <a:cubicBezTo>
                    <a:pt x="20589" y="1758"/>
                    <a:pt x="20338" y="2215"/>
                    <a:pt x="20087" y="2648"/>
                  </a:cubicBezTo>
                  <a:cubicBezTo>
                    <a:pt x="19607" y="3493"/>
                    <a:pt x="19151" y="4337"/>
                    <a:pt x="18671" y="5182"/>
                  </a:cubicBezTo>
                  <a:lnTo>
                    <a:pt x="16959" y="8263"/>
                  </a:lnTo>
                  <a:lnTo>
                    <a:pt x="15636" y="10660"/>
                  </a:lnTo>
                  <a:lnTo>
                    <a:pt x="15293" y="11253"/>
                  </a:lnTo>
                  <a:cubicBezTo>
                    <a:pt x="14905" y="11938"/>
                    <a:pt x="14517" y="12646"/>
                    <a:pt x="14129" y="13330"/>
                  </a:cubicBezTo>
                  <a:lnTo>
                    <a:pt x="13832" y="13878"/>
                  </a:lnTo>
                  <a:cubicBezTo>
                    <a:pt x="13467" y="14540"/>
                    <a:pt x="13102" y="15179"/>
                    <a:pt x="12737" y="15841"/>
                  </a:cubicBezTo>
                  <a:cubicBezTo>
                    <a:pt x="12668" y="15978"/>
                    <a:pt x="12577" y="16138"/>
                    <a:pt x="12509" y="16275"/>
                  </a:cubicBezTo>
                  <a:lnTo>
                    <a:pt x="12440" y="16412"/>
                  </a:lnTo>
                  <a:cubicBezTo>
                    <a:pt x="12417" y="16480"/>
                    <a:pt x="12372" y="16549"/>
                    <a:pt x="12326" y="16640"/>
                  </a:cubicBezTo>
                  <a:cubicBezTo>
                    <a:pt x="12326" y="16663"/>
                    <a:pt x="12303" y="16709"/>
                    <a:pt x="12280" y="16731"/>
                  </a:cubicBezTo>
                  <a:lnTo>
                    <a:pt x="12257" y="16823"/>
                  </a:lnTo>
                  <a:lnTo>
                    <a:pt x="12235" y="16846"/>
                  </a:lnTo>
                  <a:lnTo>
                    <a:pt x="12212" y="16891"/>
                  </a:lnTo>
                  <a:cubicBezTo>
                    <a:pt x="12212" y="16914"/>
                    <a:pt x="12189" y="16937"/>
                    <a:pt x="12189" y="16937"/>
                  </a:cubicBezTo>
                  <a:cubicBezTo>
                    <a:pt x="12189" y="16960"/>
                    <a:pt x="12189" y="16960"/>
                    <a:pt x="12166" y="16982"/>
                  </a:cubicBezTo>
                  <a:lnTo>
                    <a:pt x="12166" y="17005"/>
                  </a:lnTo>
                  <a:cubicBezTo>
                    <a:pt x="12143" y="17005"/>
                    <a:pt x="12143" y="17028"/>
                    <a:pt x="12143" y="17028"/>
                  </a:cubicBezTo>
                  <a:lnTo>
                    <a:pt x="12121" y="17051"/>
                  </a:lnTo>
                  <a:cubicBezTo>
                    <a:pt x="12121" y="17074"/>
                    <a:pt x="12121" y="17074"/>
                    <a:pt x="12121" y="17074"/>
                  </a:cubicBezTo>
                  <a:cubicBezTo>
                    <a:pt x="12098" y="17097"/>
                    <a:pt x="12098" y="17119"/>
                    <a:pt x="12075" y="17142"/>
                  </a:cubicBezTo>
                  <a:cubicBezTo>
                    <a:pt x="12075" y="17188"/>
                    <a:pt x="12098" y="17256"/>
                    <a:pt x="12143" y="17279"/>
                  </a:cubicBezTo>
                  <a:lnTo>
                    <a:pt x="12212" y="17279"/>
                  </a:lnTo>
                  <a:cubicBezTo>
                    <a:pt x="12212" y="17302"/>
                    <a:pt x="12212" y="17348"/>
                    <a:pt x="12235" y="17371"/>
                  </a:cubicBezTo>
                  <a:cubicBezTo>
                    <a:pt x="12235" y="17393"/>
                    <a:pt x="12257" y="17393"/>
                    <a:pt x="12257" y="17416"/>
                  </a:cubicBezTo>
                  <a:lnTo>
                    <a:pt x="12235" y="17393"/>
                  </a:lnTo>
                  <a:lnTo>
                    <a:pt x="12052" y="17393"/>
                  </a:lnTo>
                  <a:cubicBezTo>
                    <a:pt x="12029" y="17393"/>
                    <a:pt x="12006" y="17371"/>
                    <a:pt x="11961" y="17371"/>
                  </a:cubicBezTo>
                  <a:lnTo>
                    <a:pt x="11938" y="17371"/>
                  </a:lnTo>
                  <a:lnTo>
                    <a:pt x="11892" y="17348"/>
                  </a:lnTo>
                  <a:lnTo>
                    <a:pt x="11824" y="17348"/>
                  </a:lnTo>
                  <a:lnTo>
                    <a:pt x="11710" y="17302"/>
                  </a:lnTo>
                  <a:cubicBezTo>
                    <a:pt x="11596" y="17279"/>
                    <a:pt x="11481" y="17256"/>
                    <a:pt x="11367" y="17211"/>
                  </a:cubicBezTo>
                  <a:cubicBezTo>
                    <a:pt x="11276" y="17188"/>
                    <a:pt x="11208" y="17188"/>
                    <a:pt x="11116" y="17165"/>
                  </a:cubicBezTo>
                  <a:lnTo>
                    <a:pt x="11002" y="17119"/>
                  </a:lnTo>
                  <a:cubicBezTo>
                    <a:pt x="10888" y="17074"/>
                    <a:pt x="10774" y="17051"/>
                    <a:pt x="10683" y="17005"/>
                  </a:cubicBezTo>
                  <a:lnTo>
                    <a:pt x="10568" y="16960"/>
                  </a:lnTo>
                  <a:cubicBezTo>
                    <a:pt x="10431" y="16914"/>
                    <a:pt x="10317" y="16868"/>
                    <a:pt x="10180" y="16823"/>
                  </a:cubicBezTo>
                  <a:cubicBezTo>
                    <a:pt x="10135" y="16800"/>
                    <a:pt x="10089" y="16777"/>
                    <a:pt x="10066" y="16777"/>
                  </a:cubicBezTo>
                  <a:cubicBezTo>
                    <a:pt x="10043" y="16754"/>
                    <a:pt x="10043" y="16754"/>
                    <a:pt x="10021" y="16731"/>
                  </a:cubicBezTo>
                  <a:cubicBezTo>
                    <a:pt x="9952" y="16686"/>
                    <a:pt x="9884" y="16663"/>
                    <a:pt x="9815" y="16640"/>
                  </a:cubicBezTo>
                  <a:lnTo>
                    <a:pt x="9792" y="16617"/>
                  </a:lnTo>
                  <a:lnTo>
                    <a:pt x="9633" y="16549"/>
                  </a:lnTo>
                  <a:cubicBezTo>
                    <a:pt x="9564" y="16526"/>
                    <a:pt x="9518" y="16503"/>
                    <a:pt x="9473" y="16480"/>
                  </a:cubicBezTo>
                  <a:lnTo>
                    <a:pt x="9359" y="16458"/>
                  </a:lnTo>
                  <a:cubicBezTo>
                    <a:pt x="9290" y="16435"/>
                    <a:pt x="9245" y="16389"/>
                    <a:pt x="9176" y="16366"/>
                  </a:cubicBezTo>
                  <a:lnTo>
                    <a:pt x="9085" y="16343"/>
                  </a:lnTo>
                  <a:cubicBezTo>
                    <a:pt x="9085" y="16298"/>
                    <a:pt x="9062" y="16275"/>
                    <a:pt x="9016" y="16252"/>
                  </a:cubicBezTo>
                  <a:cubicBezTo>
                    <a:pt x="8993" y="16229"/>
                    <a:pt x="8971" y="16229"/>
                    <a:pt x="8948" y="16229"/>
                  </a:cubicBezTo>
                  <a:cubicBezTo>
                    <a:pt x="8948" y="16229"/>
                    <a:pt x="8948" y="16206"/>
                    <a:pt x="8925" y="16206"/>
                  </a:cubicBezTo>
                  <a:cubicBezTo>
                    <a:pt x="8902" y="16206"/>
                    <a:pt x="8879" y="16184"/>
                    <a:pt x="8857" y="16184"/>
                  </a:cubicBezTo>
                  <a:cubicBezTo>
                    <a:pt x="8857" y="16184"/>
                    <a:pt x="8834" y="16161"/>
                    <a:pt x="8834" y="16161"/>
                  </a:cubicBezTo>
                  <a:lnTo>
                    <a:pt x="8811" y="16161"/>
                  </a:lnTo>
                  <a:cubicBezTo>
                    <a:pt x="8651" y="16092"/>
                    <a:pt x="8514" y="16024"/>
                    <a:pt x="8354" y="15978"/>
                  </a:cubicBezTo>
                  <a:cubicBezTo>
                    <a:pt x="8263" y="15933"/>
                    <a:pt x="8149" y="15887"/>
                    <a:pt x="8035" y="15841"/>
                  </a:cubicBezTo>
                  <a:lnTo>
                    <a:pt x="8012" y="15818"/>
                  </a:lnTo>
                  <a:lnTo>
                    <a:pt x="7966" y="15796"/>
                  </a:lnTo>
                  <a:cubicBezTo>
                    <a:pt x="7898" y="15773"/>
                    <a:pt x="7829" y="15750"/>
                    <a:pt x="7761" y="15727"/>
                  </a:cubicBezTo>
                  <a:lnTo>
                    <a:pt x="7738" y="15704"/>
                  </a:lnTo>
                  <a:cubicBezTo>
                    <a:pt x="7670" y="15659"/>
                    <a:pt x="7624" y="15636"/>
                    <a:pt x="7555" y="15590"/>
                  </a:cubicBezTo>
                  <a:cubicBezTo>
                    <a:pt x="7510" y="15567"/>
                    <a:pt x="7464" y="15544"/>
                    <a:pt x="7419" y="15522"/>
                  </a:cubicBezTo>
                  <a:cubicBezTo>
                    <a:pt x="7350" y="15476"/>
                    <a:pt x="7282" y="15453"/>
                    <a:pt x="7213" y="15408"/>
                  </a:cubicBezTo>
                  <a:cubicBezTo>
                    <a:pt x="7076" y="15339"/>
                    <a:pt x="6939" y="15293"/>
                    <a:pt x="6802" y="15225"/>
                  </a:cubicBezTo>
                  <a:lnTo>
                    <a:pt x="6574" y="15111"/>
                  </a:lnTo>
                  <a:lnTo>
                    <a:pt x="6346" y="14997"/>
                  </a:lnTo>
                  <a:lnTo>
                    <a:pt x="6323" y="14997"/>
                  </a:lnTo>
                  <a:lnTo>
                    <a:pt x="6323" y="14974"/>
                  </a:lnTo>
                  <a:cubicBezTo>
                    <a:pt x="5935" y="14768"/>
                    <a:pt x="5615" y="14586"/>
                    <a:pt x="5296" y="14426"/>
                  </a:cubicBezTo>
                  <a:cubicBezTo>
                    <a:pt x="5204" y="14358"/>
                    <a:pt x="5090" y="14312"/>
                    <a:pt x="4976" y="14266"/>
                  </a:cubicBezTo>
                  <a:cubicBezTo>
                    <a:pt x="4953" y="14243"/>
                    <a:pt x="4953" y="14243"/>
                    <a:pt x="4931" y="14243"/>
                  </a:cubicBezTo>
                  <a:cubicBezTo>
                    <a:pt x="4908" y="14243"/>
                    <a:pt x="4862" y="14266"/>
                    <a:pt x="4839" y="14289"/>
                  </a:cubicBezTo>
                  <a:cubicBezTo>
                    <a:pt x="4794" y="14266"/>
                    <a:pt x="4748" y="14243"/>
                    <a:pt x="4702" y="14221"/>
                  </a:cubicBezTo>
                  <a:cubicBezTo>
                    <a:pt x="4497" y="14084"/>
                    <a:pt x="4269" y="13970"/>
                    <a:pt x="4063" y="13833"/>
                  </a:cubicBezTo>
                  <a:lnTo>
                    <a:pt x="3835" y="13718"/>
                  </a:lnTo>
                  <a:cubicBezTo>
                    <a:pt x="3744" y="13650"/>
                    <a:pt x="3652" y="13604"/>
                    <a:pt x="3561" y="13559"/>
                  </a:cubicBezTo>
                  <a:lnTo>
                    <a:pt x="3424" y="13467"/>
                  </a:lnTo>
                  <a:cubicBezTo>
                    <a:pt x="3356" y="13445"/>
                    <a:pt x="3287" y="13399"/>
                    <a:pt x="3219" y="13353"/>
                  </a:cubicBezTo>
                  <a:lnTo>
                    <a:pt x="3196" y="13330"/>
                  </a:lnTo>
                  <a:cubicBezTo>
                    <a:pt x="3150" y="13308"/>
                    <a:pt x="3127" y="13308"/>
                    <a:pt x="3082" y="13285"/>
                  </a:cubicBezTo>
                  <a:lnTo>
                    <a:pt x="2945" y="13193"/>
                  </a:lnTo>
                  <a:lnTo>
                    <a:pt x="2899" y="13148"/>
                  </a:lnTo>
                  <a:cubicBezTo>
                    <a:pt x="2853" y="13125"/>
                    <a:pt x="2785" y="13079"/>
                    <a:pt x="2739" y="13057"/>
                  </a:cubicBezTo>
                  <a:lnTo>
                    <a:pt x="2671" y="13011"/>
                  </a:lnTo>
                  <a:lnTo>
                    <a:pt x="2648" y="12988"/>
                  </a:lnTo>
                  <a:cubicBezTo>
                    <a:pt x="2602" y="12965"/>
                    <a:pt x="2580" y="12942"/>
                    <a:pt x="2534" y="12920"/>
                  </a:cubicBezTo>
                  <a:cubicBezTo>
                    <a:pt x="2511" y="12897"/>
                    <a:pt x="2488" y="12897"/>
                    <a:pt x="2465" y="12897"/>
                  </a:cubicBezTo>
                  <a:cubicBezTo>
                    <a:pt x="2443" y="12897"/>
                    <a:pt x="2420" y="12897"/>
                    <a:pt x="2397" y="12920"/>
                  </a:cubicBezTo>
                  <a:cubicBezTo>
                    <a:pt x="2351" y="12897"/>
                    <a:pt x="2328" y="12874"/>
                    <a:pt x="2283" y="12851"/>
                  </a:cubicBezTo>
                  <a:lnTo>
                    <a:pt x="2260" y="12828"/>
                  </a:lnTo>
                  <a:cubicBezTo>
                    <a:pt x="2169" y="12760"/>
                    <a:pt x="2055" y="12691"/>
                    <a:pt x="1963" y="12623"/>
                  </a:cubicBezTo>
                  <a:lnTo>
                    <a:pt x="1872" y="12554"/>
                  </a:lnTo>
                  <a:lnTo>
                    <a:pt x="1781" y="12486"/>
                  </a:lnTo>
                  <a:cubicBezTo>
                    <a:pt x="1758" y="12463"/>
                    <a:pt x="1758" y="12463"/>
                    <a:pt x="1735" y="12440"/>
                  </a:cubicBezTo>
                  <a:lnTo>
                    <a:pt x="1689" y="12417"/>
                  </a:lnTo>
                  <a:cubicBezTo>
                    <a:pt x="1667" y="12395"/>
                    <a:pt x="1644" y="12372"/>
                    <a:pt x="1621" y="12349"/>
                  </a:cubicBezTo>
                  <a:lnTo>
                    <a:pt x="1575" y="12326"/>
                  </a:lnTo>
                  <a:lnTo>
                    <a:pt x="1530" y="12303"/>
                  </a:lnTo>
                  <a:lnTo>
                    <a:pt x="1461" y="12235"/>
                  </a:lnTo>
                  <a:cubicBezTo>
                    <a:pt x="1393" y="12166"/>
                    <a:pt x="1301" y="12121"/>
                    <a:pt x="1210" y="12052"/>
                  </a:cubicBezTo>
                  <a:lnTo>
                    <a:pt x="1073" y="11938"/>
                  </a:lnTo>
                  <a:cubicBezTo>
                    <a:pt x="913" y="11801"/>
                    <a:pt x="776" y="11687"/>
                    <a:pt x="617" y="11550"/>
                  </a:cubicBezTo>
                  <a:cubicBezTo>
                    <a:pt x="594" y="11550"/>
                    <a:pt x="571" y="11527"/>
                    <a:pt x="548" y="11504"/>
                  </a:cubicBezTo>
                  <a:lnTo>
                    <a:pt x="525" y="11504"/>
                  </a:lnTo>
                  <a:cubicBezTo>
                    <a:pt x="480" y="11459"/>
                    <a:pt x="457" y="11436"/>
                    <a:pt x="411" y="11413"/>
                  </a:cubicBezTo>
                  <a:cubicBezTo>
                    <a:pt x="411" y="11413"/>
                    <a:pt x="388" y="11390"/>
                    <a:pt x="365" y="11390"/>
                  </a:cubicBezTo>
                  <a:lnTo>
                    <a:pt x="343" y="11367"/>
                  </a:lnTo>
                  <a:lnTo>
                    <a:pt x="320" y="11345"/>
                  </a:lnTo>
                  <a:cubicBezTo>
                    <a:pt x="297" y="11322"/>
                    <a:pt x="251" y="11299"/>
                    <a:pt x="206" y="11299"/>
                  </a:cubicBezTo>
                  <a:cubicBezTo>
                    <a:pt x="229" y="11276"/>
                    <a:pt x="229" y="11231"/>
                    <a:pt x="229" y="11208"/>
                  </a:cubicBezTo>
                  <a:cubicBezTo>
                    <a:pt x="206" y="11185"/>
                    <a:pt x="183" y="11185"/>
                    <a:pt x="160" y="11185"/>
                  </a:cubicBezTo>
                  <a:lnTo>
                    <a:pt x="92" y="11185"/>
                  </a:lnTo>
                  <a:cubicBezTo>
                    <a:pt x="69" y="11208"/>
                    <a:pt x="46" y="11231"/>
                    <a:pt x="46" y="11253"/>
                  </a:cubicBezTo>
                  <a:lnTo>
                    <a:pt x="23" y="11276"/>
                  </a:lnTo>
                  <a:cubicBezTo>
                    <a:pt x="23" y="11322"/>
                    <a:pt x="0" y="11345"/>
                    <a:pt x="0" y="11390"/>
                  </a:cubicBezTo>
                  <a:cubicBezTo>
                    <a:pt x="23" y="11436"/>
                    <a:pt x="23" y="11459"/>
                    <a:pt x="23" y="11482"/>
                  </a:cubicBezTo>
                  <a:cubicBezTo>
                    <a:pt x="46" y="11504"/>
                    <a:pt x="69" y="11550"/>
                    <a:pt x="92" y="11573"/>
                  </a:cubicBezTo>
                  <a:cubicBezTo>
                    <a:pt x="114" y="11596"/>
                    <a:pt x="160" y="11641"/>
                    <a:pt x="183" y="11664"/>
                  </a:cubicBezTo>
                  <a:lnTo>
                    <a:pt x="206" y="11687"/>
                  </a:lnTo>
                  <a:cubicBezTo>
                    <a:pt x="229" y="11710"/>
                    <a:pt x="251" y="11710"/>
                    <a:pt x="274" y="11733"/>
                  </a:cubicBezTo>
                  <a:cubicBezTo>
                    <a:pt x="320" y="11778"/>
                    <a:pt x="388" y="11824"/>
                    <a:pt x="457" y="11870"/>
                  </a:cubicBezTo>
                  <a:cubicBezTo>
                    <a:pt x="502" y="11938"/>
                    <a:pt x="571" y="11984"/>
                    <a:pt x="639" y="12029"/>
                  </a:cubicBezTo>
                  <a:lnTo>
                    <a:pt x="754" y="12121"/>
                  </a:lnTo>
                  <a:lnTo>
                    <a:pt x="822" y="12189"/>
                  </a:lnTo>
                  <a:lnTo>
                    <a:pt x="913" y="12235"/>
                  </a:lnTo>
                  <a:lnTo>
                    <a:pt x="959" y="12280"/>
                  </a:lnTo>
                  <a:cubicBezTo>
                    <a:pt x="982" y="12303"/>
                    <a:pt x="1027" y="12326"/>
                    <a:pt x="1050" y="12349"/>
                  </a:cubicBezTo>
                  <a:cubicBezTo>
                    <a:pt x="1073" y="12372"/>
                    <a:pt x="1096" y="12372"/>
                    <a:pt x="1096" y="12372"/>
                  </a:cubicBezTo>
                  <a:lnTo>
                    <a:pt x="1142" y="12372"/>
                  </a:lnTo>
                  <a:cubicBezTo>
                    <a:pt x="1256" y="12463"/>
                    <a:pt x="1393" y="12554"/>
                    <a:pt x="1507" y="12646"/>
                  </a:cubicBezTo>
                  <a:cubicBezTo>
                    <a:pt x="1552" y="12669"/>
                    <a:pt x="1621" y="12714"/>
                    <a:pt x="1667" y="12760"/>
                  </a:cubicBezTo>
                  <a:cubicBezTo>
                    <a:pt x="1689" y="12783"/>
                    <a:pt x="1712" y="12783"/>
                    <a:pt x="1735" y="12805"/>
                  </a:cubicBezTo>
                  <a:lnTo>
                    <a:pt x="1758" y="12828"/>
                  </a:lnTo>
                  <a:lnTo>
                    <a:pt x="1872" y="12920"/>
                  </a:lnTo>
                  <a:cubicBezTo>
                    <a:pt x="1940" y="12965"/>
                    <a:pt x="2009" y="13011"/>
                    <a:pt x="2077" y="13079"/>
                  </a:cubicBezTo>
                  <a:cubicBezTo>
                    <a:pt x="2214" y="13171"/>
                    <a:pt x="2328" y="13262"/>
                    <a:pt x="2465" y="13330"/>
                  </a:cubicBezTo>
                  <a:lnTo>
                    <a:pt x="2534" y="13376"/>
                  </a:lnTo>
                  <a:cubicBezTo>
                    <a:pt x="2671" y="13467"/>
                    <a:pt x="2808" y="13582"/>
                    <a:pt x="2945" y="13673"/>
                  </a:cubicBezTo>
                  <a:lnTo>
                    <a:pt x="3127" y="13764"/>
                  </a:lnTo>
                  <a:lnTo>
                    <a:pt x="3196" y="13810"/>
                  </a:lnTo>
                  <a:cubicBezTo>
                    <a:pt x="3264" y="13855"/>
                    <a:pt x="3356" y="13901"/>
                    <a:pt x="3424" y="13947"/>
                  </a:cubicBezTo>
                  <a:cubicBezTo>
                    <a:pt x="3447" y="13970"/>
                    <a:pt x="3470" y="13970"/>
                    <a:pt x="3493" y="13970"/>
                  </a:cubicBezTo>
                  <a:lnTo>
                    <a:pt x="3538" y="13970"/>
                  </a:lnTo>
                  <a:lnTo>
                    <a:pt x="3630" y="14015"/>
                  </a:lnTo>
                  <a:lnTo>
                    <a:pt x="3721" y="14061"/>
                  </a:lnTo>
                  <a:cubicBezTo>
                    <a:pt x="3766" y="14107"/>
                    <a:pt x="3835" y="14152"/>
                    <a:pt x="3903" y="14175"/>
                  </a:cubicBezTo>
                  <a:lnTo>
                    <a:pt x="3926" y="14198"/>
                  </a:lnTo>
                  <a:cubicBezTo>
                    <a:pt x="4018" y="14243"/>
                    <a:pt x="4109" y="14289"/>
                    <a:pt x="4200" y="14335"/>
                  </a:cubicBezTo>
                  <a:lnTo>
                    <a:pt x="4269" y="14335"/>
                  </a:lnTo>
                  <a:lnTo>
                    <a:pt x="4337" y="14380"/>
                  </a:lnTo>
                  <a:cubicBezTo>
                    <a:pt x="4520" y="14472"/>
                    <a:pt x="4702" y="14586"/>
                    <a:pt x="4885" y="14700"/>
                  </a:cubicBezTo>
                  <a:cubicBezTo>
                    <a:pt x="5022" y="14768"/>
                    <a:pt x="5159" y="14837"/>
                    <a:pt x="5273" y="14905"/>
                  </a:cubicBezTo>
                  <a:lnTo>
                    <a:pt x="5364" y="14974"/>
                  </a:lnTo>
                  <a:cubicBezTo>
                    <a:pt x="5524" y="15042"/>
                    <a:pt x="5684" y="15134"/>
                    <a:pt x="5844" y="15225"/>
                  </a:cubicBezTo>
                  <a:lnTo>
                    <a:pt x="5912" y="15248"/>
                  </a:lnTo>
                  <a:lnTo>
                    <a:pt x="6003" y="15293"/>
                  </a:lnTo>
                  <a:lnTo>
                    <a:pt x="6049" y="15316"/>
                  </a:lnTo>
                  <a:cubicBezTo>
                    <a:pt x="6117" y="15362"/>
                    <a:pt x="6163" y="15385"/>
                    <a:pt x="6232" y="15408"/>
                  </a:cubicBezTo>
                  <a:lnTo>
                    <a:pt x="6300" y="15408"/>
                  </a:lnTo>
                  <a:cubicBezTo>
                    <a:pt x="6391" y="15453"/>
                    <a:pt x="6483" y="15499"/>
                    <a:pt x="6574" y="15522"/>
                  </a:cubicBezTo>
                  <a:lnTo>
                    <a:pt x="6734" y="15613"/>
                  </a:lnTo>
                  <a:lnTo>
                    <a:pt x="6894" y="15681"/>
                  </a:lnTo>
                  <a:lnTo>
                    <a:pt x="6962" y="15727"/>
                  </a:lnTo>
                  <a:cubicBezTo>
                    <a:pt x="7030" y="15750"/>
                    <a:pt x="7099" y="15796"/>
                    <a:pt x="7190" y="15818"/>
                  </a:cubicBezTo>
                  <a:lnTo>
                    <a:pt x="7282" y="15818"/>
                  </a:lnTo>
                  <a:lnTo>
                    <a:pt x="7304" y="15841"/>
                  </a:lnTo>
                  <a:cubicBezTo>
                    <a:pt x="7373" y="15864"/>
                    <a:pt x="7419" y="15910"/>
                    <a:pt x="7487" y="15933"/>
                  </a:cubicBezTo>
                  <a:lnTo>
                    <a:pt x="7555" y="15978"/>
                  </a:lnTo>
                  <a:cubicBezTo>
                    <a:pt x="7601" y="16001"/>
                    <a:pt x="7647" y="16024"/>
                    <a:pt x="7715" y="16047"/>
                  </a:cubicBezTo>
                  <a:lnTo>
                    <a:pt x="7738" y="16069"/>
                  </a:lnTo>
                  <a:cubicBezTo>
                    <a:pt x="7784" y="16092"/>
                    <a:pt x="7807" y="16092"/>
                    <a:pt x="7852" y="16115"/>
                  </a:cubicBezTo>
                  <a:lnTo>
                    <a:pt x="7943" y="16161"/>
                  </a:lnTo>
                  <a:lnTo>
                    <a:pt x="8012" y="16206"/>
                  </a:lnTo>
                  <a:cubicBezTo>
                    <a:pt x="8080" y="16252"/>
                    <a:pt x="8172" y="16298"/>
                    <a:pt x="8240" y="16343"/>
                  </a:cubicBezTo>
                  <a:lnTo>
                    <a:pt x="8286" y="16366"/>
                  </a:lnTo>
                  <a:cubicBezTo>
                    <a:pt x="8354" y="16389"/>
                    <a:pt x="8400" y="16412"/>
                    <a:pt x="8468" y="16435"/>
                  </a:cubicBezTo>
                  <a:cubicBezTo>
                    <a:pt x="8560" y="16480"/>
                    <a:pt x="8674" y="16526"/>
                    <a:pt x="8765" y="16572"/>
                  </a:cubicBezTo>
                  <a:cubicBezTo>
                    <a:pt x="8788" y="16594"/>
                    <a:pt x="8811" y="16594"/>
                    <a:pt x="8834" y="16594"/>
                  </a:cubicBezTo>
                  <a:lnTo>
                    <a:pt x="8857" y="16617"/>
                  </a:lnTo>
                  <a:cubicBezTo>
                    <a:pt x="8925" y="16640"/>
                    <a:pt x="8993" y="16686"/>
                    <a:pt x="9062" y="16709"/>
                  </a:cubicBezTo>
                  <a:cubicBezTo>
                    <a:pt x="9130" y="16731"/>
                    <a:pt x="9222" y="16777"/>
                    <a:pt x="9313" y="16800"/>
                  </a:cubicBezTo>
                  <a:cubicBezTo>
                    <a:pt x="9427" y="16846"/>
                    <a:pt x="9518" y="16868"/>
                    <a:pt x="9633" y="16914"/>
                  </a:cubicBezTo>
                  <a:lnTo>
                    <a:pt x="9838" y="16982"/>
                  </a:lnTo>
                  <a:lnTo>
                    <a:pt x="9906" y="17005"/>
                  </a:lnTo>
                  <a:lnTo>
                    <a:pt x="9952" y="17028"/>
                  </a:lnTo>
                  <a:cubicBezTo>
                    <a:pt x="10043" y="17074"/>
                    <a:pt x="10112" y="17097"/>
                    <a:pt x="10180" y="17119"/>
                  </a:cubicBezTo>
                  <a:lnTo>
                    <a:pt x="10249" y="17165"/>
                  </a:lnTo>
                  <a:cubicBezTo>
                    <a:pt x="10317" y="17188"/>
                    <a:pt x="10363" y="17211"/>
                    <a:pt x="10431" y="17234"/>
                  </a:cubicBezTo>
                  <a:cubicBezTo>
                    <a:pt x="10546" y="17279"/>
                    <a:pt x="10637" y="17302"/>
                    <a:pt x="10728" y="17348"/>
                  </a:cubicBezTo>
                  <a:cubicBezTo>
                    <a:pt x="10774" y="17348"/>
                    <a:pt x="10797" y="17371"/>
                    <a:pt x="10819" y="17371"/>
                  </a:cubicBezTo>
                  <a:lnTo>
                    <a:pt x="10842" y="17371"/>
                  </a:lnTo>
                  <a:lnTo>
                    <a:pt x="11025" y="17439"/>
                  </a:lnTo>
                  <a:cubicBezTo>
                    <a:pt x="11093" y="17462"/>
                    <a:pt x="11162" y="17485"/>
                    <a:pt x="11230" y="17507"/>
                  </a:cubicBezTo>
                  <a:lnTo>
                    <a:pt x="11299" y="17507"/>
                  </a:lnTo>
                  <a:cubicBezTo>
                    <a:pt x="11322" y="17530"/>
                    <a:pt x="11344" y="17530"/>
                    <a:pt x="11390" y="17530"/>
                  </a:cubicBezTo>
                  <a:cubicBezTo>
                    <a:pt x="11413" y="17553"/>
                    <a:pt x="11459" y="17576"/>
                    <a:pt x="11504" y="17576"/>
                  </a:cubicBezTo>
                  <a:lnTo>
                    <a:pt x="11664" y="17622"/>
                  </a:lnTo>
                  <a:lnTo>
                    <a:pt x="11824" y="17667"/>
                  </a:lnTo>
                  <a:cubicBezTo>
                    <a:pt x="11824" y="17690"/>
                    <a:pt x="11847" y="17690"/>
                    <a:pt x="11869" y="17690"/>
                  </a:cubicBezTo>
                  <a:lnTo>
                    <a:pt x="11892" y="17690"/>
                  </a:lnTo>
                  <a:lnTo>
                    <a:pt x="11984" y="17713"/>
                  </a:lnTo>
                  <a:lnTo>
                    <a:pt x="12098" y="17759"/>
                  </a:lnTo>
                  <a:cubicBezTo>
                    <a:pt x="12257" y="17781"/>
                    <a:pt x="12394" y="17827"/>
                    <a:pt x="12554" y="17873"/>
                  </a:cubicBezTo>
                  <a:lnTo>
                    <a:pt x="12623" y="17873"/>
                  </a:lnTo>
                  <a:cubicBezTo>
                    <a:pt x="12714" y="17895"/>
                    <a:pt x="12805" y="17918"/>
                    <a:pt x="12897" y="17941"/>
                  </a:cubicBezTo>
                  <a:cubicBezTo>
                    <a:pt x="12942" y="17941"/>
                    <a:pt x="12988" y="17941"/>
                    <a:pt x="13034" y="17964"/>
                  </a:cubicBezTo>
                  <a:cubicBezTo>
                    <a:pt x="13079" y="17964"/>
                    <a:pt x="13125" y="17964"/>
                    <a:pt x="13170" y="17987"/>
                  </a:cubicBezTo>
                  <a:lnTo>
                    <a:pt x="13262" y="17987"/>
                  </a:lnTo>
                  <a:cubicBezTo>
                    <a:pt x="13307" y="17964"/>
                    <a:pt x="13353" y="17918"/>
                    <a:pt x="13353" y="17895"/>
                  </a:cubicBezTo>
                  <a:cubicBezTo>
                    <a:pt x="13353" y="17873"/>
                    <a:pt x="13353" y="17850"/>
                    <a:pt x="13353" y="17850"/>
                  </a:cubicBezTo>
                  <a:lnTo>
                    <a:pt x="13376" y="17850"/>
                  </a:lnTo>
                  <a:cubicBezTo>
                    <a:pt x="13422" y="17850"/>
                    <a:pt x="13444" y="17804"/>
                    <a:pt x="13467" y="17759"/>
                  </a:cubicBezTo>
                  <a:cubicBezTo>
                    <a:pt x="13467" y="17736"/>
                    <a:pt x="13467" y="17736"/>
                    <a:pt x="13467" y="17713"/>
                  </a:cubicBezTo>
                  <a:cubicBezTo>
                    <a:pt x="13490" y="17690"/>
                    <a:pt x="13490" y="17667"/>
                    <a:pt x="13490" y="17622"/>
                  </a:cubicBezTo>
                  <a:cubicBezTo>
                    <a:pt x="13490" y="17576"/>
                    <a:pt x="13467" y="17530"/>
                    <a:pt x="13422" y="17530"/>
                  </a:cubicBezTo>
                  <a:cubicBezTo>
                    <a:pt x="13399" y="17507"/>
                    <a:pt x="13353" y="17507"/>
                    <a:pt x="13330" y="17507"/>
                  </a:cubicBezTo>
                  <a:lnTo>
                    <a:pt x="13034" y="17507"/>
                  </a:lnTo>
                  <a:cubicBezTo>
                    <a:pt x="12919" y="17485"/>
                    <a:pt x="12805" y="17485"/>
                    <a:pt x="12691" y="17462"/>
                  </a:cubicBezTo>
                  <a:lnTo>
                    <a:pt x="12646" y="17462"/>
                  </a:lnTo>
                  <a:cubicBezTo>
                    <a:pt x="12600" y="17462"/>
                    <a:pt x="12531" y="17439"/>
                    <a:pt x="12486" y="17439"/>
                  </a:cubicBezTo>
                  <a:cubicBezTo>
                    <a:pt x="12509" y="17439"/>
                    <a:pt x="12531" y="17416"/>
                    <a:pt x="12577" y="17416"/>
                  </a:cubicBezTo>
                  <a:lnTo>
                    <a:pt x="12714" y="17416"/>
                  </a:lnTo>
                  <a:cubicBezTo>
                    <a:pt x="12760" y="17416"/>
                    <a:pt x="12828" y="17439"/>
                    <a:pt x="12874" y="17439"/>
                  </a:cubicBezTo>
                  <a:cubicBezTo>
                    <a:pt x="12919" y="17439"/>
                    <a:pt x="12965" y="17462"/>
                    <a:pt x="13011" y="17462"/>
                  </a:cubicBezTo>
                  <a:lnTo>
                    <a:pt x="13079" y="17462"/>
                  </a:lnTo>
                  <a:lnTo>
                    <a:pt x="13102" y="17485"/>
                  </a:lnTo>
                  <a:lnTo>
                    <a:pt x="13330" y="17485"/>
                  </a:lnTo>
                  <a:cubicBezTo>
                    <a:pt x="13376" y="17485"/>
                    <a:pt x="13399" y="17462"/>
                    <a:pt x="13444" y="17439"/>
                  </a:cubicBezTo>
                  <a:cubicBezTo>
                    <a:pt x="13536" y="17371"/>
                    <a:pt x="13604" y="17279"/>
                    <a:pt x="13650" y="17165"/>
                  </a:cubicBezTo>
                  <a:lnTo>
                    <a:pt x="13673" y="17165"/>
                  </a:lnTo>
                  <a:cubicBezTo>
                    <a:pt x="13695" y="17097"/>
                    <a:pt x="13741" y="17028"/>
                    <a:pt x="13787" y="16982"/>
                  </a:cubicBezTo>
                  <a:cubicBezTo>
                    <a:pt x="13810" y="16937"/>
                    <a:pt x="13832" y="16891"/>
                    <a:pt x="13878" y="16846"/>
                  </a:cubicBezTo>
                  <a:lnTo>
                    <a:pt x="13901" y="16777"/>
                  </a:lnTo>
                  <a:cubicBezTo>
                    <a:pt x="13924" y="16754"/>
                    <a:pt x="13924" y="16731"/>
                    <a:pt x="13947" y="16709"/>
                  </a:cubicBezTo>
                  <a:cubicBezTo>
                    <a:pt x="13969" y="16663"/>
                    <a:pt x="13992" y="16640"/>
                    <a:pt x="13992" y="16617"/>
                  </a:cubicBezTo>
                  <a:cubicBezTo>
                    <a:pt x="14038" y="16572"/>
                    <a:pt x="14061" y="16526"/>
                    <a:pt x="14083" y="16480"/>
                  </a:cubicBezTo>
                  <a:lnTo>
                    <a:pt x="14106" y="16412"/>
                  </a:lnTo>
                  <a:cubicBezTo>
                    <a:pt x="14152" y="16343"/>
                    <a:pt x="14198" y="16275"/>
                    <a:pt x="14220" y="16206"/>
                  </a:cubicBezTo>
                  <a:cubicBezTo>
                    <a:pt x="14266" y="16138"/>
                    <a:pt x="14335" y="16047"/>
                    <a:pt x="14380" y="15955"/>
                  </a:cubicBezTo>
                  <a:cubicBezTo>
                    <a:pt x="14403" y="15864"/>
                    <a:pt x="14449" y="15796"/>
                    <a:pt x="14494" y="15704"/>
                  </a:cubicBezTo>
                  <a:cubicBezTo>
                    <a:pt x="14608" y="15476"/>
                    <a:pt x="14723" y="15248"/>
                    <a:pt x="14860" y="15042"/>
                  </a:cubicBezTo>
                  <a:cubicBezTo>
                    <a:pt x="14905" y="14974"/>
                    <a:pt x="14951" y="14883"/>
                    <a:pt x="14997" y="14814"/>
                  </a:cubicBezTo>
                  <a:cubicBezTo>
                    <a:pt x="15019" y="14723"/>
                    <a:pt x="15065" y="14654"/>
                    <a:pt x="15111" y="14586"/>
                  </a:cubicBezTo>
                  <a:cubicBezTo>
                    <a:pt x="15179" y="14426"/>
                    <a:pt x="15270" y="14289"/>
                    <a:pt x="15362" y="14129"/>
                  </a:cubicBezTo>
                  <a:cubicBezTo>
                    <a:pt x="15407" y="14061"/>
                    <a:pt x="15430" y="13992"/>
                    <a:pt x="15476" y="13947"/>
                  </a:cubicBezTo>
                  <a:cubicBezTo>
                    <a:pt x="15521" y="13855"/>
                    <a:pt x="15567" y="13764"/>
                    <a:pt x="15613" y="13673"/>
                  </a:cubicBezTo>
                  <a:cubicBezTo>
                    <a:pt x="15636" y="13627"/>
                    <a:pt x="15681" y="13559"/>
                    <a:pt x="15727" y="13490"/>
                  </a:cubicBezTo>
                  <a:cubicBezTo>
                    <a:pt x="15773" y="13422"/>
                    <a:pt x="15818" y="13330"/>
                    <a:pt x="15887" y="13239"/>
                  </a:cubicBezTo>
                  <a:cubicBezTo>
                    <a:pt x="15955" y="13125"/>
                    <a:pt x="16024" y="13011"/>
                    <a:pt x="16092" y="12897"/>
                  </a:cubicBezTo>
                  <a:lnTo>
                    <a:pt x="16161" y="12805"/>
                  </a:lnTo>
                  <a:cubicBezTo>
                    <a:pt x="16252" y="12646"/>
                    <a:pt x="16343" y="12509"/>
                    <a:pt x="16435" y="12349"/>
                  </a:cubicBezTo>
                  <a:cubicBezTo>
                    <a:pt x="16503" y="12235"/>
                    <a:pt x="16594" y="12098"/>
                    <a:pt x="16663" y="11984"/>
                  </a:cubicBezTo>
                  <a:lnTo>
                    <a:pt x="16708" y="11892"/>
                  </a:lnTo>
                  <a:cubicBezTo>
                    <a:pt x="16777" y="11801"/>
                    <a:pt x="16823" y="11710"/>
                    <a:pt x="16868" y="11619"/>
                  </a:cubicBezTo>
                  <a:cubicBezTo>
                    <a:pt x="16914" y="11550"/>
                    <a:pt x="16959" y="11504"/>
                    <a:pt x="16982" y="11436"/>
                  </a:cubicBezTo>
                  <a:cubicBezTo>
                    <a:pt x="17028" y="11367"/>
                    <a:pt x="17051" y="11322"/>
                    <a:pt x="17074" y="11276"/>
                  </a:cubicBezTo>
                  <a:lnTo>
                    <a:pt x="17119" y="11208"/>
                  </a:lnTo>
                  <a:cubicBezTo>
                    <a:pt x="17142" y="11162"/>
                    <a:pt x="17165" y="11116"/>
                    <a:pt x="17188" y="11094"/>
                  </a:cubicBezTo>
                  <a:cubicBezTo>
                    <a:pt x="17211" y="11048"/>
                    <a:pt x="17233" y="11025"/>
                    <a:pt x="17256" y="10979"/>
                  </a:cubicBezTo>
                  <a:cubicBezTo>
                    <a:pt x="17302" y="10888"/>
                    <a:pt x="17348" y="10820"/>
                    <a:pt x="17393" y="10751"/>
                  </a:cubicBezTo>
                  <a:cubicBezTo>
                    <a:pt x="17416" y="10706"/>
                    <a:pt x="17439" y="10660"/>
                    <a:pt x="17462" y="10614"/>
                  </a:cubicBezTo>
                  <a:lnTo>
                    <a:pt x="17507" y="10523"/>
                  </a:lnTo>
                  <a:cubicBezTo>
                    <a:pt x="17530" y="10477"/>
                    <a:pt x="17553" y="10454"/>
                    <a:pt x="17576" y="10409"/>
                  </a:cubicBezTo>
                  <a:cubicBezTo>
                    <a:pt x="17599" y="10363"/>
                    <a:pt x="17621" y="10340"/>
                    <a:pt x="17644" y="10295"/>
                  </a:cubicBezTo>
                  <a:cubicBezTo>
                    <a:pt x="17667" y="10226"/>
                    <a:pt x="17690" y="10181"/>
                    <a:pt x="17713" y="10135"/>
                  </a:cubicBezTo>
                  <a:lnTo>
                    <a:pt x="17781" y="10044"/>
                  </a:lnTo>
                  <a:cubicBezTo>
                    <a:pt x="17850" y="9884"/>
                    <a:pt x="17941" y="9747"/>
                    <a:pt x="18032" y="9587"/>
                  </a:cubicBezTo>
                  <a:cubicBezTo>
                    <a:pt x="18055" y="9541"/>
                    <a:pt x="18078" y="9496"/>
                    <a:pt x="18101" y="9473"/>
                  </a:cubicBezTo>
                  <a:lnTo>
                    <a:pt x="18146" y="9359"/>
                  </a:lnTo>
                  <a:lnTo>
                    <a:pt x="18215" y="9245"/>
                  </a:lnTo>
                  <a:cubicBezTo>
                    <a:pt x="18238" y="9222"/>
                    <a:pt x="18261" y="9176"/>
                    <a:pt x="18283" y="9131"/>
                  </a:cubicBezTo>
                  <a:lnTo>
                    <a:pt x="18375" y="8971"/>
                  </a:lnTo>
                  <a:cubicBezTo>
                    <a:pt x="18443" y="8857"/>
                    <a:pt x="18489" y="8765"/>
                    <a:pt x="18557" y="8651"/>
                  </a:cubicBezTo>
                  <a:cubicBezTo>
                    <a:pt x="18649" y="8491"/>
                    <a:pt x="18740" y="8309"/>
                    <a:pt x="18831" y="8149"/>
                  </a:cubicBezTo>
                  <a:cubicBezTo>
                    <a:pt x="18922" y="8012"/>
                    <a:pt x="18991" y="7852"/>
                    <a:pt x="19082" y="7715"/>
                  </a:cubicBezTo>
                  <a:cubicBezTo>
                    <a:pt x="19128" y="7647"/>
                    <a:pt x="19174" y="7556"/>
                    <a:pt x="19219" y="7487"/>
                  </a:cubicBezTo>
                  <a:cubicBezTo>
                    <a:pt x="19242" y="7442"/>
                    <a:pt x="19265" y="7396"/>
                    <a:pt x="19288" y="7350"/>
                  </a:cubicBezTo>
                  <a:lnTo>
                    <a:pt x="19333" y="7259"/>
                  </a:lnTo>
                  <a:cubicBezTo>
                    <a:pt x="19379" y="7168"/>
                    <a:pt x="19425" y="7099"/>
                    <a:pt x="19470" y="7031"/>
                  </a:cubicBezTo>
                  <a:cubicBezTo>
                    <a:pt x="19493" y="6985"/>
                    <a:pt x="19516" y="6939"/>
                    <a:pt x="19539" y="6894"/>
                  </a:cubicBezTo>
                  <a:lnTo>
                    <a:pt x="19607" y="6802"/>
                  </a:lnTo>
                  <a:cubicBezTo>
                    <a:pt x="19699" y="6643"/>
                    <a:pt x="19790" y="6483"/>
                    <a:pt x="19881" y="6323"/>
                  </a:cubicBezTo>
                  <a:cubicBezTo>
                    <a:pt x="19972" y="6186"/>
                    <a:pt x="20064" y="6049"/>
                    <a:pt x="20132" y="5912"/>
                  </a:cubicBezTo>
                  <a:cubicBezTo>
                    <a:pt x="20178" y="5844"/>
                    <a:pt x="20201" y="5775"/>
                    <a:pt x="20246" y="5707"/>
                  </a:cubicBezTo>
                  <a:cubicBezTo>
                    <a:pt x="20292" y="5638"/>
                    <a:pt x="20360" y="5547"/>
                    <a:pt x="20406" y="5456"/>
                  </a:cubicBezTo>
                  <a:lnTo>
                    <a:pt x="20452" y="5364"/>
                  </a:lnTo>
                  <a:cubicBezTo>
                    <a:pt x="20475" y="5319"/>
                    <a:pt x="20520" y="5273"/>
                    <a:pt x="20543" y="5227"/>
                  </a:cubicBezTo>
                  <a:lnTo>
                    <a:pt x="20589" y="5113"/>
                  </a:lnTo>
                  <a:lnTo>
                    <a:pt x="20657" y="4999"/>
                  </a:lnTo>
                  <a:cubicBezTo>
                    <a:pt x="20726" y="4862"/>
                    <a:pt x="20794" y="4702"/>
                    <a:pt x="20885" y="4566"/>
                  </a:cubicBezTo>
                  <a:cubicBezTo>
                    <a:pt x="20931" y="4497"/>
                    <a:pt x="20977" y="4406"/>
                    <a:pt x="21022" y="4337"/>
                  </a:cubicBezTo>
                  <a:cubicBezTo>
                    <a:pt x="21068" y="4269"/>
                    <a:pt x="21114" y="4178"/>
                    <a:pt x="21137" y="4109"/>
                  </a:cubicBezTo>
                  <a:cubicBezTo>
                    <a:pt x="21205" y="4018"/>
                    <a:pt x="21251" y="3949"/>
                    <a:pt x="21296" y="3858"/>
                  </a:cubicBezTo>
                  <a:cubicBezTo>
                    <a:pt x="21319" y="3789"/>
                    <a:pt x="21342" y="3744"/>
                    <a:pt x="21388" y="3675"/>
                  </a:cubicBezTo>
                  <a:cubicBezTo>
                    <a:pt x="21433" y="3584"/>
                    <a:pt x="21479" y="3516"/>
                    <a:pt x="21525" y="3447"/>
                  </a:cubicBezTo>
                  <a:cubicBezTo>
                    <a:pt x="21570" y="3379"/>
                    <a:pt x="21593" y="3310"/>
                    <a:pt x="21639" y="3242"/>
                  </a:cubicBezTo>
                  <a:cubicBezTo>
                    <a:pt x="21707" y="3128"/>
                    <a:pt x="21753" y="3036"/>
                    <a:pt x="21798" y="2922"/>
                  </a:cubicBezTo>
                  <a:lnTo>
                    <a:pt x="21867" y="2785"/>
                  </a:lnTo>
                  <a:lnTo>
                    <a:pt x="22027" y="2488"/>
                  </a:lnTo>
                  <a:lnTo>
                    <a:pt x="22118" y="2329"/>
                  </a:lnTo>
                  <a:lnTo>
                    <a:pt x="22164" y="2237"/>
                  </a:lnTo>
                  <a:cubicBezTo>
                    <a:pt x="22278" y="2032"/>
                    <a:pt x="22369" y="1827"/>
                    <a:pt x="22483" y="1644"/>
                  </a:cubicBezTo>
                  <a:lnTo>
                    <a:pt x="22506" y="1575"/>
                  </a:lnTo>
                  <a:cubicBezTo>
                    <a:pt x="22552" y="1484"/>
                    <a:pt x="22597" y="1370"/>
                    <a:pt x="22643" y="1279"/>
                  </a:cubicBezTo>
                  <a:cubicBezTo>
                    <a:pt x="22689" y="1210"/>
                    <a:pt x="22711" y="1142"/>
                    <a:pt x="22711" y="1073"/>
                  </a:cubicBezTo>
                  <a:cubicBezTo>
                    <a:pt x="22711" y="1028"/>
                    <a:pt x="22734" y="959"/>
                    <a:pt x="22711" y="914"/>
                  </a:cubicBezTo>
                  <a:cubicBezTo>
                    <a:pt x="22689" y="868"/>
                    <a:pt x="22666" y="845"/>
                    <a:pt x="22643" y="822"/>
                  </a:cubicBezTo>
                  <a:lnTo>
                    <a:pt x="22643" y="799"/>
                  </a:lnTo>
                  <a:cubicBezTo>
                    <a:pt x="22597" y="777"/>
                    <a:pt x="22575" y="731"/>
                    <a:pt x="22552" y="708"/>
                  </a:cubicBezTo>
                  <a:cubicBezTo>
                    <a:pt x="22529" y="685"/>
                    <a:pt x="22483" y="662"/>
                    <a:pt x="22460" y="617"/>
                  </a:cubicBezTo>
                  <a:lnTo>
                    <a:pt x="22415" y="571"/>
                  </a:lnTo>
                  <a:cubicBezTo>
                    <a:pt x="22392" y="548"/>
                    <a:pt x="22369" y="503"/>
                    <a:pt x="22346" y="480"/>
                  </a:cubicBezTo>
                  <a:cubicBezTo>
                    <a:pt x="22323" y="434"/>
                    <a:pt x="22278" y="411"/>
                    <a:pt x="22232" y="366"/>
                  </a:cubicBezTo>
                  <a:cubicBezTo>
                    <a:pt x="22209" y="343"/>
                    <a:pt x="22186" y="320"/>
                    <a:pt x="22164" y="297"/>
                  </a:cubicBezTo>
                  <a:cubicBezTo>
                    <a:pt x="22141" y="274"/>
                    <a:pt x="22095" y="252"/>
                    <a:pt x="22072" y="229"/>
                  </a:cubicBezTo>
                  <a:cubicBezTo>
                    <a:pt x="22050" y="206"/>
                    <a:pt x="22004" y="183"/>
                    <a:pt x="21981" y="137"/>
                  </a:cubicBezTo>
                  <a:lnTo>
                    <a:pt x="21935" y="115"/>
                  </a:lnTo>
                  <a:cubicBezTo>
                    <a:pt x="21890" y="92"/>
                    <a:pt x="21867" y="69"/>
                    <a:pt x="21821" y="69"/>
                  </a:cubicBezTo>
                  <a:cubicBezTo>
                    <a:pt x="21798" y="46"/>
                    <a:pt x="21776" y="23"/>
                    <a:pt x="217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10"/>
            <p:cNvSpPr/>
            <p:nvPr/>
          </p:nvSpPr>
          <p:spPr>
            <a:xfrm>
              <a:off x="-46220" y="2650669"/>
              <a:ext cx="240127" cy="419886"/>
            </a:xfrm>
            <a:custGeom>
              <a:avLst/>
              <a:gdLst/>
              <a:ahLst/>
              <a:cxnLst/>
              <a:rect l="l" t="t" r="r" b="b"/>
              <a:pathLst>
                <a:path w="4292" h="7505" extrusionOk="0">
                  <a:moveTo>
                    <a:pt x="4224" y="0"/>
                  </a:moveTo>
                  <a:cubicBezTo>
                    <a:pt x="4224" y="0"/>
                    <a:pt x="4201" y="0"/>
                    <a:pt x="4201" y="23"/>
                  </a:cubicBezTo>
                  <a:cubicBezTo>
                    <a:pt x="4132" y="115"/>
                    <a:pt x="4087" y="206"/>
                    <a:pt x="4041" y="297"/>
                  </a:cubicBezTo>
                  <a:cubicBezTo>
                    <a:pt x="3972" y="411"/>
                    <a:pt x="3904" y="525"/>
                    <a:pt x="3858" y="617"/>
                  </a:cubicBezTo>
                  <a:cubicBezTo>
                    <a:pt x="3721" y="845"/>
                    <a:pt x="3584" y="1073"/>
                    <a:pt x="3447" y="1302"/>
                  </a:cubicBezTo>
                  <a:cubicBezTo>
                    <a:pt x="3196" y="1735"/>
                    <a:pt x="2945" y="2169"/>
                    <a:pt x="2671" y="2625"/>
                  </a:cubicBezTo>
                  <a:cubicBezTo>
                    <a:pt x="2420" y="3059"/>
                    <a:pt x="2146" y="3516"/>
                    <a:pt x="1873" y="3972"/>
                  </a:cubicBezTo>
                  <a:cubicBezTo>
                    <a:pt x="1621" y="4429"/>
                    <a:pt x="1370" y="4862"/>
                    <a:pt x="1119" y="5296"/>
                  </a:cubicBezTo>
                  <a:cubicBezTo>
                    <a:pt x="891" y="5684"/>
                    <a:pt x="663" y="6095"/>
                    <a:pt x="457" y="6483"/>
                  </a:cubicBezTo>
                  <a:cubicBezTo>
                    <a:pt x="366" y="6643"/>
                    <a:pt x="275" y="6802"/>
                    <a:pt x="183" y="6962"/>
                  </a:cubicBezTo>
                  <a:cubicBezTo>
                    <a:pt x="138" y="7053"/>
                    <a:pt x="92" y="7122"/>
                    <a:pt x="46" y="7190"/>
                  </a:cubicBezTo>
                  <a:lnTo>
                    <a:pt x="24" y="7236"/>
                  </a:lnTo>
                  <a:cubicBezTo>
                    <a:pt x="1" y="7282"/>
                    <a:pt x="1" y="7327"/>
                    <a:pt x="1" y="7350"/>
                  </a:cubicBezTo>
                  <a:cubicBezTo>
                    <a:pt x="1" y="7419"/>
                    <a:pt x="46" y="7464"/>
                    <a:pt x="92" y="7487"/>
                  </a:cubicBezTo>
                  <a:cubicBezTo>
                    <a:pt x="115" y="7499"/>
                    <a:pt x="143" y="7504"/>
                    <a:pt x="172" y="7504"/>
                  </a:cubicBezTo>
                  <a:cubicBezTo>
                    <a:pt x="201" y="7504"/>
                    <a:pt x="229" y="7499"/>
                    <a:pt x="252" y="7487"/>
                  </a:cubicBezTo>
                  <a:cubicBezTo>
                    <a:pt x="298" y="7442"/>
                    <a:pt x="320" y="7396"/>
                    <a:pt x="366" y="7327"/>
                  </a:cubicBezTo>
                  <a:cubicBezTo>
                    <a:pt x="412" y="7259"/>
                    <a:pt x="457" y="7168"/>
                    <a:pt x="480" y="7099"/>
                  </a:cubicBezTo>
                  <a:cubicBezTo>
                    <a:pt x="594" y="6917"/>
                    <a:pt x="686" y="6757"/>
                    <a:pt x="777" y="6574"/>
                  </a:cubicBezTo>
                  <a:cubicBezTo>
                    <a:pt x="1005" y="6163"/>
                    <a:pt x="1256" y="5730"/>
                    <a:pt x="1484" y="5296"/>
                  </a:cubicBezTo>
                  <a:cubicBezTo>
                    <a:pt x="1713" y="4862"/>
                    <a:pt x="1964" y="4406"/>
                    <a:pt x="2215" y="3949"/>
                  </a:cubicBezTo>
                  <a:cubicBezTo>
                    <a:pt x="2443" y="3493"/>
                    <a:pt x="2694" y="3036"/>
                    <a:pt x="2945" y="2557"/>
                  </a:cubicBezTo>
                  <a:cubicBezTo>
                    <a:pt x="3174" y="2146"/>
                    <a:pt x="3379" y="1712"/>
                    <a:pt x="3607" y="1302"/>
                  </a:cubicBezTo>
                  <a:cubicBezTo>
                    <a:pt x="3721" y="1073"/>
                    <a:pt x="3835" y="868"/>
                    <a:pt x="3950" y="640"/>
                  </a:cubicBezTo>
                  <a:cubicBezTo>
                    <a:pt x="4018" y="548"/>
                    <a:pt x="4064" y="434"/>
                    <a:pt x="4109" y="343"/>
                  </a:cubicBezTo>
                  <a:cubicBezTo>
                    <a:pt x="4178" y="252"/>
                    <a:pt x="4224" y="160"/>
                    <a:pt x="4269" y="69"/>
                  </a:cubicBezTo>
                  <a:cubicBezTo>
                    <a:pt x="4292" y="46"/>
                    <a:pt x="4269" y="23"/>
                    <a:pt x="424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10"/>
            <p:cNvSpPr/>
            <p:nvPr/>
          </p:nvSpPr>
          <p:spPr>
            <a:xfrm>
              <a:off x="-74306" y="3100158"/>
              <a:ext cx="20477" cy="19246"/>
            </a:xfrm>
            <a:custGeom>
              <a:avLst/>
              <a:gdLst/>
              <a:ahLst/>
              <a:cxnLst/>
              <a:rect l="l" t="t" r="r" b="b"/>
              <a:pathLst>
                <a:path w="366" h="344" extrusionOk="0">
                  <a:moveTo>
                    <a:pt x="160" y="1"/>
                  </a:moveTo>
                  <a:cubicBezTo>
                    <a:pt x="69" y="1"/>
                    <a:pt x="1" y="92"/>
                    <a:pt x="1" y="184"/>
                  </a:cubicBezTo>
                  <a:cubicBezTo>
                    <a:pt x="1" y="229"/>
                    <a:pt x="24" y="275"/>
                    <a:pt x="69" y="321"/>
                  </a:cubicBezTo>
                  <a:cubicBezTo>
                    <a:pt x="92" y="343"/>
                    <a:pt x="138" y="343"/>
                    <a:pt x="183" y="343"/>
                  </a:cubicBezTo>
                  <a:cubicBezTo>
                    <a:pt x="275" y="343"/>
                    <a:pt x="366" y="252"/>
                    <a:pt x="343" y="161"/>
                  </a:cubicBezTo>
                  <a:cubicBezTo>
                    <a:pt x="343" y="115"/>
                    <a:pt x="320" y="69"/>
                    <a:pt x="297" y="47"/>
                  </a:cubicBezTo>
                  <a:cubicBezTo>
                    <a:pt x="252" y="24"/>
                    <a:pt x="206" y="1"/>
                    <a:pt x="16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10"/>
            <p:cNvSpPr/>
            <p:nvPr/>
          </p:nvSpPr>
          <p:spPr>
            <a:xfrm>
              <a:off x="-659192" y="1931676"/>
              <a:ext cx="536425" cy="947639"/>
            </a:xfrm>
            <a:custGeom>
              <a:avLst/>
              <a:gdLst/>
              <a:ahLst/>
              <a:cxnLst/>
              <a:rect l="l" t="t" r="r" b="b"/>
              <a:pathLst>
                <a:path w="9588" h="16938" extrusionOk="0">
                  <a:moveTo>
                    <a:pt x="9473" y="1"/>
                  </a:moveTo>
                  <a:cubicBezTo>
                    <a:pt x="9428" y="1"/>
                    <a:pt x="9405" y="24"/>
                    <a:pt x="9382" y="47"/>
                  </a:cubicBezTo>
                  <a:cubicBezTo>
                    <a:pt x="9154" y="457"/>
                    <a:pt x="8903" y="868"/>
                    <a:pt x="8674" y="1256"/>
                  </a:cubicBezTo>
                  <a:cubicBezTo>
                    <a:pt x="8446" y="1667"/>
                    <a:pt x="8218" y="2055"/>
                    <a:pt x="7990" y="2466"/>
                  </a:cubicBezTo>
                  <a:cubicBezTo>
                    <a:pt x="7487" y="3333"/>
                    <a:pt x="7031" y="4178"/>
                    <a:pt x="6552" y="5045"/>
                  </a:cubicBezTo>
                  <a:cubicBezTo>
                    <a:pt x="5570" y="6780"/>
                    <a:pt x="4589" y="8515"/>
                    <a:pt x="3607" y="10272"/>
                  </a:cubicBezTo>
                  <a:cubicBezTo>
                    <a:pt x="2626" y="12030"/>
                    <a:pt x="1644" y="13787"/>
                    <a:pt x="663" y="15545"/>
                  </a:cubicBezTo>
                  <a:cubicBezTo>
                    <a:pt x="503" y="15819"/>
                    <a:pt x="343" y="16093"/>
                    <a:pt x="206" y="16367"/>
                  </a:cubicBezTo>
                  <a:cubicBezTo>
                    <a:pt x="160" y="16435"/>
                    <a:pt x="115" y="16526"/>
                    <a:pt x="92" y="16595"/>
                  </a:cubicBezTo>
                  <a:cubicBezTo>
                    <a:pt x="69" y="16640"/>
                    <a:pt x="46" y="16686"/>
                    <a:pt x="24" y="16709"/>
                  </a:cubicBezTo>
                  <a:cubicBezTo>
                    <a:pt x="1" y="16777"/>
                    <a:pt x="24" y="16846"/>
                    <a:pt x="69" y="16892"/>
                  </a:cubicBezTo>
                  <a:cubicBezTo>
                    <a:pt x="92" y="16914"/>
                    <a:pt x="138" y="16937"/>
                    <a:pt x="183" y="16937"/>
                  </a:cubicBezTo>
                  <a:cubicBezTo>
                    <a:pt x="206" y="16937"/>
                    <a:pt x="252" y="16914"/>
                    <a:pt x="275" y="16869"/>
                  </a:cubicBezTo>
                  <a:cubicBezTo>
                    <a:pt x="297" y="16869"/>
                    <a:pt x="297" y="16846"/>
                    <a:pt x="320" y="16823"/>
                  </a:cubicBezTo>
                  <a:cubicBezTo>
                    <a:pt x="343" y="16777"/>
                    <a:pt x="366" y="16755"/>
                    <a:pt x="389" y="16709"/>
                  </a:cubicBezTo>
                  <a:cubicBezTo>
                    <a:pt x="434" y="16640"/>
                    <a:pt x="480" y="16572"/>
                    <a:pt x="526" y="16481"/>
                  </a:cubicBezTo>
                  <a:cubicBezTo>
                    <a:pt x="663" y="16252"/>
                    <a:pt x="800" y="16001"/>
                    <a:pt x="937" y="15750"/>
                  </a:cubicBezTo>
                  <a:cubicBezTo>
                    <a:pt x="1439" y="14860"/>
                    <a:pt x="1918" y="13970"/>
                    <a:pt x="2420" y="13080"/>
                  </a:cubicBezTo>
                  <a:cubicBezTo>
                    <a:pt x="3379" y="11368"/>
                    <a:pt x="4338" y="9633"/>
                    <a:pt x="5296" y="7898"/>
                  </a:cubicBezTo>
                  <a:cubicBezTo>
                    <a:pt x="5798" y="7008"/>
                    <a:pt x="6278" y="6118"/>
                    <a:pt x="6780" y="5228"/>
                  </a:cubicBezTo>
                  <a:cubicBezTo>
                    <a:pt x="7259" y="4383"/>
                    <a:pt x="7738" y="3516"/>
                    <a:pt x="8218" y="2671"/>
                  </a:cubicBezTo>
                  <a:cubicBezTo>
                    <a:pt x="8446" y="2261"/>
                    <a:pt x="8651" y="1850"/>
                    <a:pt x="8880" y="1416"/>
                  </a:cubicBezTo>
                  <a:cubicBezTo>
                    <a:pt x="9108" y="1005"/>
                    <a:pt x="9336" y="571"/>
                    <a:pt x="9564" y="138"/>
                  </a:cubicBezTo>
                  <a:cubicBezTo>
                    <a:pt x="9587" y="92"/>
                    <a:pt x="9564" y="24"/>
                    <a:pt x="951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10"/>
            <p:cNvSpPr/>
            <p:nvPr/>
          </p:nvSpPr>
          <p:spPr>
            <a:xfrm>
              <a:off x="-548078" y="1934250"/>
              <a:ext cx="416361" cy="690168"/>
            </a:xfrm>
            <a:custGeom>
              <a:avLst/>
              <a:gdLst/>
              <a:ahLst/>
              <a:cxnLst/>
              <a:rect l="l" t="t" r="r" b="b"/>
              <a:pathLst>
                <a:path w="7442" h="12336" extrusionOk="0">
                  <a:moveTo>
                    <a:pt x="7076" y="1"/>
                  </a:moveTo>
                  <a:cubicBezTo>
                    <a:pt x="7008" y="1"/>
                    <a:pt x="6917" y="1"/>
                    <a:pt x="6825" y="23"/>
                  </a:cubicBezTo>
                  <a:lnTo>
                    <a:pt x="6848" y="23"/>
                  </a:lnTo>
                  <a:cubicBezTo>
                    <a:pt x="6802" y="23"/>
                    <a:pt x="6757" y="46"/>
                    <a:pt x="6711" y="69"/>
                  </a:cubicBezTo>
                  <a:lnTo>
                    <a:pt x="6643" y="69"/>
                  </a:lnTo>
                  <a:cubicBezTo>
                    <a:pt x="6597" y="92"/>
                    <a:pt x="6574" y="115"/>
                    <a:pt x="6551" y="160"/>
                  </a:cubicBezTo>
                  <a:cubicBezTo>
                    <a:pt x="6529" y="183"/>
                    <a:pt x="6529" y="229"/>
                    <a:pt x="6551" y="274"/>
                  </a:cubicBezTo>
                  <a:lnTo>
                    <a:pt x="6574" y="274"/>
                  </a:lnTo>
                  <a:cubicBezTo>
                    <a:pt x="6551" y="274"/>
                    <a:pt x="6551" y="297"/>
                    <a:pt x="6551" y="297"/>
                  </a:cubicBezTo>
                  <a:cubicBezTo>
                    <a:pt x="6529" y="320"/>
                    <a:pt x="6529" y="343"/>
                    <a:pt x="6506" y="366"/>
                  </a:cubicBezTo>
                  <a:cubicBezTo>
                    <a:pt x="6460" y="411"/>
                    <a:pt x="6437" y="457"/>
                    <a:pt x="6392" y="525"/>
                  </a:cubicBezTo>
                  <a:cubicBezTo>
                    <a:pt x="6323" y="640"/>
                    <a:pt x="6255" y="754"/>
                    <a:pt x="6186" y="868"/>
                  </a:cubicBezTo>
                  <a:cubicBezTo>
                    <a:pt x="6118" y="959"/>
                    <a:pt x="6049" y="1096"/>
                    <a:pt x="6004" y="1210"/>
                  </a:cubicBezTo>
                  <a:cubicBezTo>
                    <a:pt x="5981" y="1256"/>
                    <a:pt x="5958" y="1302"/>
                    <a:pt x="5912" y="1347"/>
                  </a:cubicBezTo>
                  <a:cubicBezTo>
                    <a:pt x="5912" y="1393"/>
                    <a:pt x="5889" y="1416"/>
                    <a:pt x="5889" y="1439"/>
                  </a:cubicBezTo>
                  <a:cubicBezTo>
                    <a:pt x="5889" y="1439"/>
                    <a:pt x="5867" y="1439"/>
                    <a:pt x="5867" y="1461"/>
                  </a:cubicBezTo>
                  <a:cubicBezTo>
                    <a:pt x="5867" y="1461"/>
                    <a:pt x="5844" y="1484"/>
                    <a:pt x="5844" y="1507"/>
                  </a:cubicBezTo>
                  <a:cubicBezTo>
                    <a:pt x="5798" y="1575"/>
                    <a:pt x="5752" y="1644"/>
                    <a:pt x="5707" y="1712"/>
                  </a:cubicBezTo>
                  <a:cubicBezTo>
                    <a:pt x="5593" y="1895"/>
                    <a:pt x="5501" y="2055"/>
                    <a:pt x="5387" y="2237"/>
                  </a:cubicBezTo>
                  <a:cubicBezTo>
                    <a:pt x="5205" y="2557"/>
                    <a:pt x="5022" y="2876"/>
                    <a:pt x="4862" y="3196"/>
                  </a:cubicBezTo>
                  <a:cubicBezTo>
                    <a:pt x="4839" y="3242"/>
                    <a:pt x="4817" y="3310"/>
                    <a:pt x="4771" y="3356"/>
                  </a:cubicBezTo>
                  <a:cubicBezTo>
                    <a:pt x="4611" y="3630"/>
                    <a:pt x="4451" y="3904"/>
                    <a:pt x="4292" y="4178"/>
                  </a:cubicBezTo>
                  <a:cubicBezTo>
                    <a:pt x="4200" y="4337"/>
                    <a:pt x="4132" y="4474"/>
                    <a:pt x="4041" y="4611"/>
                  </a:cubicBezTo>
                  <a:cubicBezTo>
                    <a:pt x="3949" y="4771"/>
                    <a:pt x="3858" y="4954"/>
                    <a:pt x="3767" y="5113"/>
                  </a:cubicBezTo>
                  <a:cubicBezTo>
                    <a:pt x="3767" y="5159"/>
                    <a:pt x="3744" y="5182"/>
                    <a:pt x="3721" y="5227"/>
                  </a:cubicBezTo>
                  <a:cubicBezTo>
                    <a:pt x="3698" y="5227"/>
                    <a:pt x="3675" y="5227"/>
                    <a:pt x="3653" y="5250"/>
                  </a:cubicBezTo>
                  <a:cubicBezTo>
                    <a:pt x="3607" y="5342"/>
                    <a:pt x="3561" y="5410"/>
                    <a:pt x="3516" y="5501"/>
                  </a:cubicBezTo>
                  <a:cubicBezTo>
                    <a:pt x="3470" y="5570"/>
                    <a:pt x="3424" y="5638"/>
                    <a:pt x="3379" y="5730"/>
                  </a:cubicBezTo>
                  <a:cubicBezTo>
                    <a:pt x="3287" y="5889"/>
                    <a:pt x="3196" y="6049"/>
                    <a:pt x="3105" y="6209"/>
                  </a:cubicBezTo>
                  <a:cubicBezTo>
                    <a:pt x="3013" y="6392"/>
                    <a:pt x="2922" y="6551"/>
                    <a:pt x="2831" y="6734"/>
                  </a:cubicBezTo>
                  <a:cubicBezTo>
                    <a:pt x="2808" y="6780"/>
                    <a:pt x="2785" y="6825"/>
                    <a:pt x="2762" y="6871"/>
                  </a:cubicBezTo>
                  <a:cubicBezTo>
                    <a:pt x="2740" y="6917"/>
                    <a:pt x="2717" y="6939"/>
                    <a:pt x="2694" y="6962"/>
                  </a:cubicBezTo>
                  <a:cubicBezTo>
                    <a:pt x="2648" y="7076"/>
                    <a:pt x="2580" y="7168"/>
                    <a:pt x="2534" y="7259"/>
                  </a:cubicBezTo>
                  <a:cubicBezTo>
                    <a:pt x="2488" y="7350"/>
                    <a:pt x="2443" y="7419"/>
                    <a:pt x="2397" y="7510"/>
                  </a:cubicBezTo>
                  <a:cubicBezTo>
                    <a:pt x="2352" y="7578"/>
                    <a:pt x="2329" y="7647"/>
                    <a:pt x="2283" y="7715"/>
                  </a:cubicBezTo>
                  <a:cubicBezTo>
                    <a:pt x="2237" y="7807"/>
                    <a:pt x="2192" y="7875"/>
                    <a:pt x="2146" y="7967"/>
                  </a:cubicBezTo>
                  <a:cubicBezTo>
                    <a:pt x="2032" y="8172"/>
                    <a:pt x="1941" y="8377"/>
                    <a:pt x="1827" y="8583"/>
                  </a:cubicBezTo>
                  <a:cubicBezTo>
                    <a:pt x="1827" y="8606"/>
                    <a:pt x="1827" y="8628"/>
                    <a:pt x="1804" y="8628"/>
                  </a:cubicBezTo>
                  <a:cubicBezTo>
                    <a:pt x="1804" y="8651"/>
                    <a:pt x="1804" y="8651"/>
                    <a:pt x="1804" y="8651"/>
                  </a:cubicBezTo>
                  <a:cubicBezTo>
                    <a:pt x="1758" y="8720"/>
                    <a:pt x="1712" y="8788"/>
                    <a:pt x="1667" y="8857"/>
                  </a:cubicBezTo>
                  <a:cubicBezTo>
                    <a:pt x="1484" y="9176"/>
                    <a:pt x="1279" y="9496"/>
                    <a:pt x="1096" y="9815"/>
                  </a:cubicBezTo>
                  <a:cubicBezTo>
                    <a:pt x="1028" y="9952"/>
                    <a:pt x="959" y="10089"/>
                    <a:pt x="868" y="10226"/>
                  </a:cubicBezTo>
                  <a:cubicBezTo>
                    <a:pt x="845" y="10295"/>
                    <a:pt x="799" y="10363"/>
                    <a:pt x="754" y="10454"/>
                  </a:cubicBezTo>
                  <a:cubicBezTo>
                    <a:pt x="708" y="10546"/>
                    <a:pt x="662" y="10637"/>
                    <a:pt x="594" y="10728"/>
                  </a:cubicBezTo>
                  <a:cubicBezTo>
                    <a:pt x="571" y="10774"/>
                    <a:pt x="548" y="10843"/>
                    <a:pt x="525" y="10888"/>
                  </a:cubicBezTo>
                  <a:cubicBezTo>
                    <a:pt x="480" y="10957"/>
                    <a:pt x="434" y="11025"/>
                    <a:pt x="411" y="11094"/>
                  </a:cubicBezTo>
                  <a:lnTo>
                    <a:pt x="297" y="11322"/>
                  </a:lnTo>
                  <a:cubicBezTo>
                    <a:pt x="252" y="11390"/>
                    <a:pt x="229" y="11436"/>
                    <a:pt x="206" y="11504"/>
                  </a:cubicBezTo>
                  <a:cubicBezTo>
                    <a:pt x="160" y="11573"/>
                    <a:pt x="137" y="11641"/>
                    <a:pt x="115" y="11710"/>
                  </a:cubicBezTo>
                  <a:cubicBezTo>
                    <a:pt x="92" y="11733"/>
                    <a:pt x="92" y="11778"/>
                    <a:pt x="69" y="11801"/>
                  </a:cubicBezTo>
                  <a:cubicBezTo>
                    <a:pt x="46" y="11847"/>
                    <a:pt x="23" y="11892"/>
                    <a:pt x="23" y="11938"/>
                  </a:cubicBezTo>
                  <a:cubicBezTo>
                    <a:pt x="0" y="11984"/>
                    <a:pt x="46" y="12052"/>
                    <a:pt x="92" y="12075"/>
                  </a:cubicBezTo>
                  <a:cubicBezTo>
                    <a:pt x="92" y="12075"/>
                    <a:pt x="92" y="12098"/>
                    <a:pt x="69" y="12121"/>
                  </a:cubicBezTo>
                  <a:cubicBezTo>
                    <a:pt x="69" y="12144"/>
                    <a:pt x="46" y="12189"/>
                    <a:pt x="46" y="12212"/>
                  </a:cubicBezTo>
                  <a:cubicBezTo>
                    <a:pt x="46" y="12235"/>
                    <a:pt x="69" y="12258"/>
                    <a:pt x="92" y="12281"/>
                  </a:cubicBezTo>
                  <a:cubicBezTo>
                    <a:pt x="104" y="12318"/>
                    <a:pt x="145" y="12335"/>
                    <a:pt x="190" y="12335"/>
                  </a:cubicBezTo>
                  <a:cubicBezTo>
                    <a:pt x="226" y="12335"/>
                    <a:pt x="266" y="12324"/>
                    <a:pt x="297" y="12303"/>
                  </a:cubicBezTo>
                  <a:cubicBezTo>
                    <a:pt x="320" y="12235"/>
                    <a:pt x="366" y="12189"/>
                    <a:pt x="389" y="12144"/>
                  </a:cubicBezTo>
                  <a:lnTo>
                    <a:pt x="411" y="12121"/>
                  </a:lnTo>
                  <a:cubicBezTo>
                    <a:pt x="427" y="12137"/>
                    <a:pt x="444" y="12153"/>
                    <a:pt x="468" y="12153"/>
                  </a:cubicBezTo>
                  <a:cubicBezTo>
                    <a:pt x="478" y="12153"/>
                    <a:pt x="489" y="12150"/>
                    <a:pt x="503" y="12144"/>
                  </a:cubicBezTo>
                  <a:cubicBezTo>
                    <a:pt x="548" y="12144"/>
                    <a:pt x="594" y="12121"/>
                    <a:pt x="617" y="12075"/>
                  </a:cubicBezTo>
                  <a:cubicBezTo>
                    <a:pt x="640" y="12052"/>
                    <a:pt x="640" y="12029"/>
                    <a:pt x="662" y="12029"/>
                  </a:cubicBezTo>
                  <a:lnTo>
                    <a:pt x="685" y="12029"/>
                  </a:lnTo>
                  <a:cubicBezTo>
                    <a:pt x="708" y="12007"/>
                    <a:pt x="754" y="12007"/>
                    <a:pt x="777" y="11961"/>
                  </a:cubicBezTo>
                  <a:cubicBezTo>
                    <a:pt x="822" y="11892"/>
                    <a:pt x="891" y="11801"/>
                    <a:pt x="936" y="11710"/>
                  </a:cubicBezTo>
                  <a:cubicBezTo>
                    <a:pt x="982" y="11641"/>
                    <a:pt x="1028" y="11550"/>
                    <a:pt x="1073" y="11482"/>
                  </a:cubicBezTo>
                  <a:cubicBezTo>
                    <a:pt x="1165" y="11299"/>
                    <a:pt x="1256" y="11139"/>
                    <a:pt x="1347" y="10957"/>
                  </a:cubicBezTo>
                  <a:cubicBezTo>
                    <a:pt x="1393" y="10865"/>
                    <a:pt x="1416" y="10797"/>
                    <a:pt x="1461" y="10706"/>
                  </a:cubicBezTo>
                  <a:cubicBezTo>
                    <a:pt x="1507" y="10614"/>
                    <a:pt x="1553" y="10523"/>
                    <a:pt x="1598" y="10432"/>
                  </a:cubicBezTo>
                  <a:cubicBezTo>
                    <a:pt x="1644" y="10363"/>
                    <a:pt x="1690" y="10295"/>
                    <a:pt x="1735" y="10203"/>
                  </a:cubicBezTo>
                  <a:cubicBezTo>
                    <a:pt x="1758" y="10135"/>
                    <a:pt x="1804" y="10066"/>
                    <a:pt x="1827" y="9998"/>
                  </a:cubicBezTo>
                  <a:cubicBezTo>
                    <a:pt x="1941" y="9815"/>
                    <a:pt x="2055" y="9633"/>
                    <a:pt x="2169" y="9450"/>
                  </a:cubicBezTo>
                  <a:cubicBezTo>
                    <a:pt x="2192" y="9382"/>
                    <a:pt x="2237" y="9313"/>
                    <a:pt x="2283" y="9245"/>
                  </a:cubicBezTo>
                  <a:cubicBezTo>
                    <a:pt x="2283" y="9222"/>
                    <a:pt x="2306" y="9199"/>
                    <a:pt x="2306" y="9199"/>
                  </a:cubicBezTo>
                  <a:cubicBezTo>
                    <a:pt x="2352" y="9108"/>
                    <a:pt x="2397" y="9039"/>
                    <a:pt x="2443" y="8971"/>
                  </a:cubicBezTo>
                  <a:cubicBezTo>
                    <a:pt x="2443" y="8948"/>
                    <a:pt x="2443" y="8948"/>
                    <a:pt x="2466" y="8925"/>
                  </a:cubicBezTo>
                  <a:cubicBezTo>
                    <a:pt x="2466" y="8902"/>
                    <a:pt x="2488" y="8880"/>
                    <a:pt x="2488" y="8857"/>
                  </a:cubicBezTo>
                  <a:cubicBezTo>
                    <a:pt x="2488" y="8811"/>
                    <a:pt x="2488" y="8765"/>
                    <a:pt x="2466" y="8743"/>
                  </a:cubicBezTo>
                  <a:cubicBezTo>
                    <a:pt x="2488" y="8697"/>
                    <a:pt x="2511" y="8674"/>
                    <a:pt x="2534" y="8651"/>
                  </a:cubicBezTo>
                  <a:cubicBezTo>
                    <a:pt x="2557" y="8606"/>
                    <a:pt x="2557" y="8583"/>
                    <a:pt x="2580" y="8560"/>
                  </a:cubicBezTo>
                  <a:cubicBezTo>
                    <a:pt x="2603" y="8560"/>
                    <a:pt x="2625" y="8560"/>
                    <a:pt x="2648" y="8537"/>
                  </a:cubicBezTo>
                  <a:cubicBezTo>
                    <a:pt x="2671" y="8537"/>
                    <a:pt x="2694" y="8514"/>
                    <a:pt x="2717" y="8469"/>
                  </a:cubicBezTo>
                  <a:cubicBezTo>
                    <a:pt x="2762" y="8400"/>
                    <a:pt x="2808" y="8332"/>
                    <a:pt x="2854" y="8240"/>
                  </a:cubicBezTo>
                  <a:cubicBezTo>
                    <a:pt x="2876" y="8172"/>
                    <a:pt x="2922" y="8081"/>
                    <a:pt x="2968" y="7989"/>
                  </a:cubicBezTo>
                  <a:cubicBezTo>
                    <a:pt x="3059" y="7830"/>
                    <a:pt x="3150" y="7670"/>
                    <a:pt x="3242" y="7487"/>
                  </a:cubicBezTo>
                  <a:cubicBezTo>
                    <a:pt x="3310" y="7350"/>
                    <a:pt x="3401" y="7190"/>
                    <a:pt x="3470" y="7031"/>
                  </a:cubicBezTo>
                  <a:lnTo>
                    <a:pt x="3493" y="7031"/>
                  </a:lnTo>
                  <a:cubicBezTo>
                    <a:pt x="3516" y="7008"/>
                    <a:pt x="3516" y="6985"/>
                    <a:pt x="3538" y="6962"/>
                  </a:cubicBezTo>
                  <a:cubicBezTo>
                    <a:pt x="3561" y="6939"/>
                    <a:pt x="3561" y="6917"/>
                    <a:pt x="3561" y="6894"/>
                  </a:cubicBezTo>
                  <a:cubicBezTo>
                    <a:pt x="3584" y="6871"/>
                    <a:pt x="3584" y="6848"/>
                    <a:pt x="3584" y="6848"/>
                  </a:cubicBezTo>
                  <a:cubicBezTo>
                    <a:pt x="3630" y="6780"/>
                    <a:pt x="3653" y="6734"/>
                    <a:pt x="3675" y="6688"/>
                  </a:cubicBezTo>
                  <a:cubicBezTo>
                    <a:pt x="3721" y="6620"/>
                    <a:pt x="3744" y="6551"/>
                    <a:pt x="3789" y="6483"/>
                  </a:cubicBezTo>
                  <a:cubicBezTo>
                    <a:pt x="3881" y="6300"/>
                    <a:pt x="3972" y="6141"/>
                    <a:pt x="4086" y="5981"/>
                  </a:cubicBezTo>
                  <a:cubicBezTo>
                    <a:pt x="4178" y="5844"/>
                    <a:pt x="4269" y="5684"/>
                    <a:pt x="4337" y="5524"/>
                  </a:cubicBezTo>
                  <a:cubicBezTo>
                    <a:pt x="4451" y="5364"/>
                    <a:pt x="4543" y="5205"/>
                    <a:pt x="4634" y="5068"/>
                  </a:cubicBezTo>
                  <a:cubicBezTo>
                    <a:pt x="4725" y="4908"/>
                    <a:pt x="4817" y="4748"/>
                    <a:pt x="4908" y="4588"/>
                  </a:cubicBezTo>
                  <a:cubicBezTo>
                    <a:pt x="5022" y="4406"/>
                    <a:pt x="5136" y="4223"/>
                    <a:pt x="5227" y="4018"/>
                  </a:cubicBezTo>
                  <a:cubicBezTo>
                    <a:pt x="5227" y="3972"/>
                    <a:pt x="5227" y="3926"/>
                    <a:pt x="5205" y="3904"/>
                  </a:cubicBezTo>
                  <a:cubicBezTo>
                    <a:pt x="5205" y="3881"/>
                    <a:pt x="5227" y="3858"/>
                    <a:pt x="5205" y="3835"/>
                  </a:cubicBezTo>
                  <a:cubicBezTo>
                    <a:pt x="5364" y="3516"/>
                    <a:pt x="5547" y="3196"/>
                    <a:pt x="5752" y="2876"/>
                  </a:cubicBezTo>
                  <a:cubicBezTo>
                    <a:pt x="5844" y="2717"/>
                    <a:pt x="5935" y="2557"/>
                    <a:pt x="6049" y="2397"/>
                  </a:cubicBezTo>
                  <a:cubicBezTo>
                    <a:pt x="6141" y="2237"/>
                    <a:pt x="6232" y="2078"/>
                    <a:pt x="6346" y="1918"/>
                  </a:cubicBezTo>
                  <a:cubicBezTo>
                    <a:pt x="6346" y="1895"/>
                    <a:pt x="6369" y="1872"/>
                    <a:pt x="6369" y="1849"/>
                  </a:cubicBezTo>
                  <a:cubicBezTo>
                    <a:pt x="6414" y="1849"/>
                    <a:pt x="6437" y="1827"/>
                    <a:pt x="6460" y="1804"/>
                  </a:cubicBezTo>
                  <a:cubicBezTo>
                    <a:pt x="6529" y="1690"/>
                    <a:pt x="6597" y="1575"/>
                    <a:pt x="6665" y="1461"/>
                  </a:cubicBezTo>
                  <a:cubicBezTo>
                    <a:pt x="6734" y="1347"/>
                    <a:pt x="6802" y="1256"/>
                    <a:pt x="6848" y="1142"/>
                  </a:cubicBezTo>
                  <a:cubicBezTo>
                    <a:pt x="6917" y="1028"/>
                    <a:pt x="6985" y="914"/>
                    <a:pt x="7076" y="799"/>
                  </a:cubicBezTo>
                  <a:cubicBezTo>
                    <a:pt x="7122" y="708"/>
                    <a:pt x="7190" y="594"/>
                    <a:pt x="7236" y="503"/>
                  </a:cubicBezTo>
                  <a:cubicBezTo>
                    <a:pt x="7259" y="457"/>
                    <a:pt x="7259" y="411"/>
                    <a:pt x="7236" y="389"/>
                  </a:cubicBezTo>
                  <a:cubicBezTo>
                    <a:pt x="7259" y="366"/>
                    <a:pt x="7259" y="366"/>
                    <a:pt x="7259" y="366"/>
                  </a:cubicBezTo>
                  <a:cubicBezTo>
                    <a:pt x="7282" y="343"/>
                    <a:pt x="7305" y="297"/>
                    <a:pt x="7305" y="274"/>
                  </a:cubicBezTo>
                  <a:cubicBezTo>
                    <a:pt x="7305" y="274"/>
                    <a:pt x="7305" y="252"/>
                    <a:pt x="7305" y="229"/>
                  </a:cubicBezTo>
                  <a:cubicBezTo>
                    <a:pt x="7350" y="229"/>
                    <a:pt x="7419" y="206"/>
                    <a:pt x="7419" y="137"/>
                  </a:cubicBezTo>
                  <a:cubicBezTo>
                    <a:pt x="7442" y="92"/>
                    <a:pt x="7396" y="23"/>
                    <a:pt x="7327" y="23"/>
                  </a:cubicBezTo>
                  <a:cubicBezTo>
                    <a:pt x="7259" y="1"/>
                    <a:pt x="7168" y="1"/>
                    <a:pt x="709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10"/>
            <p:cNvSpPr/>
            <p:nvPr/>
          </p:nvSpPr>
          <p:spPr>
            <a:xfrm>
              <a:off x="-693656" y="2538269"/>
              <a:ext cx="195425" cy="338482"/>
            </a:xfrm>
            <a:custGeom>
              <a:avLst/>
              <a:gdLst/>
              <a:ahLst/>
              <a:cxnLst/>
              <a:rect l="l" t="t" r="r" b="b"/>
              <a:pathLst>
                <a:path w="3493" h="6050" extrusionOk="0">
                  <a:moveTo>
                    <a:pt x="3401" y="1"/>
                  </a:moveTo>
                  <a:cubicBezTo>
                    <a:pt x="3333" y="92"/>
                    <a:pt x="3264" y="161"/>
                    <a:pt x="3219" y="252"/>
                  </a:cubicBezTo>
                  <a:cubicBezTo>
                    <a:pt x="3196" y="298"/>
                    <a:pt x="3173" y="343"/>
                    <a:pt x="3127" y="389"/>
                  </a:cubicBezTo>
                  <a:cubicBezTo>
                    <a:pt x="3105" y="435"/>
                    <a:pt x="3082" y="503"/>
                    <a:pt x="3036" y="549"/>
                  </a:cubicBezTo>
                  <a:cubicBezTo>
                    <a:pt x="3036" y="549"/>
                    <a:pt x="3013" y="526"/>
                    <a:pt x="3013" y="526"/>
                  </a:cubicBezTo>
                  <a:cubicBezTo>
                    <a:pt x="3007" y="519"/>
                    <a:pt x="2998" y="516"/>
                    <a:pt x="2989" y="516"/>
                  </a:cubicBezTo>
                  <a:cubicBezTo>
                    <a:pt x="2966" y="516"/>
                    <a:pt x="2938" y="533"/>
                    <a:pt x="2922" y="549"/>
                  </a:cubicBezTo>
                  <a:cubicBezTo>
                    <a:pt x="2854" y="640"/>
                    <a:pt x="2785" y="731"/>
                    <a:pt x="2717" y="823"/>
                  </a:cubicBezTo>
                  <a:cubicBezTo>
                    <a:pt x="2717" y="845"/>
                    <a:pt x="2694" y="868"/>
                    <a:pt x="2671" y="914"/>
                  </a:cubicBezTo>
                  <a:cubicBezTo>
                    <a:pt x="2648" y="914"/>
                    <a:pt x="2625" y="914"/>
                    <a:pt x="2602" y="937"/>
                  </a:cubicBezTo>
                  <a:cubicBezTo>
                    <a:pt x="2534" y="1005"/>
                    <a:pt x="2488" y="1096"/>
                    <a:pt x="2420" y="1188"/>
                  </a:cubicBezTo>
                  <a:cubicBezTo>
                    <a:pt x="2397" y="1233"/>
                    <a:pt x="2374" y="1279"/>
                    <a:pt x="2351" y="1325"/>
                  </a:cubicBezTo>
                  <a:cubicBezTo>
                    <a:pt x="2306" y="1393"/>
                    <a:pt x="2260" y="1462"/>
                    <a:pt x="2214" y="1553"/>
                  </a:cubicBezTo>
                  <a:cubicBezTo>
                    <a:pt x="2169" y="1621"/>
                    <a:pt x="2123" y="1713"/>
                    <a:pt x="2078" y="1781"/>
                  </a:cubicBezTo>
                  <a:lnTo>
                    <a:pt x="1941" y="2032"/>
                  </a:lnTo>
                  <a:cubicBezTo>
                    <a:pt x="1826" y="2215"/>
                    <a:pt x="1735" y="2375"/>
                    <a:pt x="1644" y="2557"/>
                  </a:cubicBezTo>
                  <a:cubicBezTo>
                    <a:pt x="1575" y="2694"/>
                    <a:pt x="1484" y="2854"/>
                    <a:pt x="1393" y="3014"/>
                  </a:cubicBezTo>
                  <a:cubicBezTo>
                    <a:pt x="1301" y="3196"/>
                    <a:pt x="1210" y="3356"/>
                    <a:pt x="1119" y="3539"/>
                  </a:cubicBezTo>
                  <a:cubicBezTo>
                    <a:pt x="1073" y="3630"/>
                    <a:pt x="1028" y="3699"/>
                    <a:pt x="982" y="3790"/>
                  </a:cubicBezTo>
                  <a:cubicBezTo>
                    <a:pt x="936" y="3881"/>
                    <a:pt x="891" y="3972"/>
                    <a:pt x="845" y="4041"/>
                  </a:cubicBezTo>
                  <a:cubicBezTo>
                    <a:pt x="845" y="4064"/>
                    <a:pt x="845" y="4087"/>
                    <a:pt x="845" y="4109"/>
                  </a:cubicBezTo>
                  <a:cubicBezTo>
                    <a:pt x="822" y="4132"/>
                    <a:pt x="799" y="4155"/>
                    <a:pt x="776" y="4155"/>
                  </a:cubicBezTo>
                  <a:cubicBezTo>
                    <a:pt x="754" y="4178"/>
                    <a:pt x="731" y="4201"/>
                    <a:pt x="708" y="4246"/>
                  </a:cubicBezTo>
                  <a:cubicBezTo>
                    <a:pt x="708" y="4269"/>
                    <a:pt x="685" y="4292"/>
                    <a:pt x="662" y="4292"/>
                  </a:cubicBezTo>
                  <a:cubicBezTo>
                    <a:pt x="640" y="4338"/>
                    <a:pt x="617" y="4383"/>
                    <a:pt x="571" y="4429"/>
                  </a:cubicBezTo>
                  <a:cubicBezTo>
                    <a:pt x="503" y="4520"/>
                    <a:pt x="457" y="4612"/>
                    <a:pt x="388" y="4726"/>
                  </a:cubicBezTo>
                  <a:cubicBezTo>
                    <a:pt x="343" y="4794"/>
                    <a:pt x="297" y="4885"/>
                    <a:pt x="251" y="4977"/>
                  </a:cubicBezTo>
                  <a:cubicBezTo>
                    <a:pt x="229" y="5000"/>
                    <a:pt x="206" y="5045"/>
                    <a:pt x="183" y="5091"/>
                  </a:cubicBezTo>
                  <a:cubicBezTo>
                    <a:pt x="160" y="5137"/>
                    <a:pt x="137" y="5205"/>
                    <a:pt x="137" y="5273"/>
                  </a:cubicBezTo>
                  <a:cubicBezTo>
                    <a:pt x="115" y="5296"/>
                    <a:pt x="92" y="5342"/>
                    <a:pt x="69" y="5388"/>
                  </a:cubicBezTo>
                  <a:cubicBezTo>
                    <a:pt x="69" y="5388"/>
                    <a:pt x="88" y="5368"/>
                    <a:pt x="91" y="5365"/>
                  </a:cubicBezTo>
                  <a:lnTo>
                    <a:pt x="91" y="5365"/>
                  </a:lnTo>
                  <a:cubicBezTo>
                    <a:pt x="69" y="5388"/>
                    <a:pt x="46" y="5411"/>
                    <a:pt x="46" y="5456"/>
                  </a:cubicBezTo>
                  <a:cubicBezTo>
                    <a:pt x="23" y="5456"/>
                    <a:pt x="23" y="5479"/>
                    <a:pt x="23" y="5502"/>
                  </a:cubicBezTo>
                  <a:cubicBezTo>
                    <a:pt x="0" y="5525"/>
                    <a:pt x="0" y="5525"/>
                    <a:pt x="0" y="5547"/>
                  </a:cubicBezTo>
                  <a:cubicBezTo>
                    <a:pt x="23" y="5570"/>
                    <a:pt x="23" y="5593"/>
                    <a:pt x="46" y="5616"/>
                  </a:cubicBezTo>
                  <a:cubicBezTo>
                    <a:pt x="46" y="5639"/>
                    <a:pt x="69" y="5662"/>
                    <a:pt x="92" y="5684"/>
                  </a:cubicBezTo>
                  <a:cubicBezTo>
                    <a:pt x="92" y="5707"/>
                    <a:pt x="115" y="5707"/>
                    <a:pt x="115" y="5730"/>
                  </a:cubicBezTo>
                  <a:cubicBezTo>
                    <a:pt x="137" y="5730"/>
                    <a:pt x="137" y="5753"/>
                    <a:pt x="160" y="5753"/>
                  </a:cubicBezTo>
                  <a:cubicBezTo>
                    <a:pt x="160" y="5776"/>
                    <a:pt x="160" y="5776"/>
                    <a:pt x="160" y="5776"/>
                  </a:cubicBezTo>
                  <a:cubicBezTo>
                    <a:pt x="183" y="5821"/>
                    <a:pt x="229" y="5867"/>
                    <a:pt x="274" y="5867"/>
                  </a:cubicBezTo>
                  <a:cubicBezTo>
                    <a:pt x="297" y="5890"/>
                    <a:pt x="320" y="5913"/>
                    <a:pt x="343" y="5935"/>
                  </a:cubicBezTo>
                  <a:cubicBezTo>
                    <a:pt x="366" y="5958"/>
                    <a:pt x="388" y="5981"/>
                    <a:pt x="411" y="6004"/>
                  </a:cubicBezTo>
                  <a:cubicBezTo>
                    <a:pt x="434" y="6050"/>
                    <a:pt x="480" y="6050"/>
                    <a:pt x="525" y="6050"/>
                  </a:cubicBezTo>
                  <a:cubicBezTo>
                    <a:pt x="571" y="6050"/>
                    <a:pt x="594" y="6027"/>
                    <a:pt x="640" y="6004"/>
                  </a:cubicBezTo>
                  <a:cubicBezTo>
                    <a:pt x="662" y="5981"/>
                    <a:pt x="662" y="5935"/>
                    <a:pt x="685" y="5913"/>
                  </a:cubicBezTo>
                  <a:cubicBezTo>
                    <a:pt x="685" y="5867"/>
                    <a:pt x="708" y="5821"/>
                    <a:pt x="708" y="5776"/>
                  </a:cubicBezTo>
                  <a:cubicBezTo>
                    <a:pt x="731" y="5753"/>
                    <a:pt x="731" y="5753"/>
                    <a:pt x="754" y="5753"/>
                  </a:cubicBezTo>
                  <a:cubicBezTo>
                    <a:pt x="754" y="5730"/>
                    <a:pt x="776" y="5730"/>
                    <a:pt x="799" y="5707"/>
                  </a:cubicBezTo>
                  <a:cubicBezTo>
                    <a:pt x="822" y="5684"/>
                    <a:pt x="845" y="5662"/>
                    <a:pt x="845" y="5639"/>
                  </a:cubicBezTo>
                  <a:lnTo>
                    <a:pt x="913" y="5525"/>
                  </a:lnTo>
                  <a:cubicBezTo>
                    <a:pt x="959" y="5479"/>
                    <a:pt x="982" y="5410"/>
                    <a:pt x="1005" y="5365"/>
                  </a:cubicBezTo>
                  <a:cubicBezTo>
                    <a:pt x="1073" y="5251"/>
                    <a:pt x="1119" y="5114"/>
                    <a:pt x="1187" y="5000"/>
                  </a:cubicBezTo>
                  <a:cubicBezTo>
                    <a:pt x="1187" y="5000"/>
                    <a:pt x="1187" y="4977"/>
                    <a:pt x="1187" y="4977"/>
                  </a:cubicBezTo>
                  <a:cubicBezTo>
                    <a:pt x="1210" y="4931"/>
                    <a:pt x="1233" y="4908"/>
                    <a:pt x="1233" y="4885"/>
                  </a:cubicBezTo>
                  <a:cubicBezTo>
                    <a:pt x="1279" y="4794"/>
                    <a:pt x="1324" y="4726"/>
                    <a:pt x="1347" y="4634"/>
                  </a:cubicBezTo>
                  <a:cubicBezTo>
                    <a:pt x="1370" y="4612"/>
                    <a:pt x="1393" y="4566"/>
                    <a:pt x="1416" y="4520"/>
                  </a:cubicBezTo>
                  <a:cubicBezTo>
                    <a:pt x="1484" y="4406"/>
                    <a:pt x="1553" y="4269"/>
                    <a:pt x="1621" y="4132"/>
                  </a:cubicBezTo>
                  <a:cubicBezTo>
                    <a:pt x="1689" y="4041"/>
                    <a:pt x="1735" y="3950"/>
                    <a:pt x="1804" y="3836"/>
                  </a:cubicBezTo>
                  <a:cubicBezTo>
                    <a:pt x="1849" y="3744"/>
                    <a:pt x="1895" y="3653"/>
                    <a:pt x="1963" y="3562"/>
                  </a:cubicBezTo>
                  <a:cubicBezTo>
                    <a:pt x="2146" y="3242"/>
                    <a:pt x="2329" y="2922"/>
                    <a:pt x="2534" y="2603"/>
                  </a:cubicBezTo>
                  <a:cubicBezTo>
                    <a:pt x="2625" y="2443"/>
                    <a:pt x="2694" y="2306"/>
                    <a:pt x="2785" y="2146"/>
                  </a:cubicBezTo>
                  <a:cubicBezTo>
                    <a:pt x="2876" y="2009"/>
                    <a:pt x="2968" y="1873"/>
                    <a:pt x="3059" y="1713"/>
                  </a:cubicBezTo>
                  <a:cubicBezTo>
                    <a:pt x="3082" y="1667"/>
                    <a:pt x="3082" y="1621"/>
                    <a:pt x="3036" y="1576"/>
                  </a:cubicBezTo>
                  <a:cubicBezTo>
                    <a:pt x="3059" y="1530"/>
                    <a:pt x="3082" y="1507"/>
                    <a:pt x="3105" y="1462"/>
                  </a:cubicBezTo>
                  <a:cubicBezTo>
                    <a:pt x="3173" y="1370"/>
                    <a:pt x="3242" y="1279"/>
                    <a:pt x="3287" y="1165"/>
                  </a:cubicBezTo>
                  <a:cubicBezTo>
                    <a:pt x="3310" y="1119"/>
                    <a:pt x="3287" y="1051"/>
                    <a:pt x="3242" y="1005"/>
                  </a:cubicBezTo>
                  <a:cubicBezTo>
                    <a:pt x="3242" y="1005"/>
                    <a:pt x="3242" y="1005"/>
                    <a:pt x="3219" y="982"/>
                  </a:cubicBezTo>
                  <a:cubicBezTo>
                    <a:pt x="3242" y="937"/>
                    <a:pt x="3264" y="891"/>
                    <a:pt x="3310" y="845"/>
                  </a:cubicBezTo>
                  <a:cubicBezTo>
                    <a:pt x="3333" y="800"/>
                    <a:pt x="3310" y="731"/>
                    <a:pt x="3264" y="686"/>
                  </a:cubicBezTo>
                  <a:cubicBezTo>
                    <a:pt x="3242" y="663"/>
                    <a:pt x="3196" y="663"/>
                    <a:pt x="3173" y="663"/>
                  </a:cubicBezTo>
                  <a:cubicBezTo>
                    <a:pt x="3127" y="663"/>
                    <a:pt x="3105" y="686"/>
                    <a:pt x="3082" y="708"/>
                  </a:cubicBezTo>
                  <a:cubicBezTo>
                    <a:pt x="3059" y="731"/>
                    <a:pt x="3036" y="777"/>
                    <a:pt x="3013" y="800"/>
                  </a:cubicBezTo>
                  <a:cubicBezTo>
                    <a:pt x="3036" y="731"/>
                    <a:pt x="3082" y="686"/>
                    <a:pt x="3105" y="617"/>
                  </a:cubicBezTo>
                  <a:cubicBezTo>
                    <a:pt x="3173" y="503"/>
                    <a:pt x="3242" y="389"/>
                    <a:pt x="3310" y="298"/>
                  </a:cubicBezTo>
                  <a:lnTo>
                    <a:pt x="3287" y="298"/>
                  </a:lnTo>
                  <a:cubicBezTo>
                    <a:pt x="3310" y="252"/>
                    <a:pt x="3356" y="229"/>
                    <a:pt x="3379" y="183"/>
                  </a:cubicBezTo>
                  <a:cubicBezTo>
                    <a:pt x="3401" y="138"/>
                    <a:pt x="3447" y="115"/>
                    <a:pt x="3470" y="69"/>
                  </a:cubicBezTo>
                  <a:cubicBezTo>
                    <a:pt x="3493" y="47"/>
                    <a:pt x="3493" y="24"/>
                    <a:pt x="347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10"/>
            <p:cNvSpPr/>
            <p:nvPr/>
          </p:nvSpPr>
          <p:spPr>
            <a:xfrm>
              <a:off x="-591494" y="2456584"/>
              <a:ext cx="209467" cy="371324"/>
            </a:xfrm>
            <a:custGeom>
              <a:avLst/>
              <a:gdLst/>
              <a:ahLst/>
              <a:cxnLst/>
              <a:rect l="l" t="t" r="r" b="b"/>
              <a:pathLst>
                <a:path w="3744" h="6637" extrusionOk="0">
                  <a:moveTo>
                    <a:pt x="3698" y="0"/>
                  </a:moveTo>
                  <a:cubicBezTo>
                    <a:pt x="3698" y="0"/>
                    <a:pt x="3675" y="0"/>
                    <a:pt x="3675" y="23"/>
                  </a:cubicBezTo>
                  <a:cubicBezTo>
                    <a:pt x="3630" y="69"/>
                    <a:pt x="3607" y="114"/>
                    <a:pt x="3561" y="183"/>
                  </a:cubicBezTo>
                  <a:cubicBezTo>
                    <a:pt x="3538" y="228"/>
                    <a:pt x="3516" y="274"/>
                    <a:pt x="3493" y="320"/>
                  </a:cubicBezTo>
                  <a:cubicBezTo>
                    <a:pt x="3424" y="434"/>
                    <a:pt x="3356" y="548"/>
                    <a:pt x="3287" y="662"/>
                  </a:cubicBezTo>
                  <a:cubicBezTo>
                    <a:pt x="3150" y="890"/>
                    <a:pt x="3013" y="1118"/>
                    <a:pt x="2876" y="1347"/>
                  </a:cubicBezTo>
                  <a:cubicBezTo>
                    <a:pt x="2762" y="1484"/>
                    <a:pt x="2671" y="1643"/>
                    <a:pt x="2580" y="1780"/>
                  </a:cubicBezTo>
                  <a:cubicBezTo>
                    <a:pt x="2534" y="1872"/>
                    <a:pt x="2488" y="1940"/>
                    <a:pt x="2443" y="2009"/>
                  </a:cubicBezTo>
                  <a:cubicBezTo>
                    <a:pt x="2397" y="2077"/>
                    <a:pt x="2351" y="2168"/>
                    <a:pt x="2306" y="2237"/>
                  </a:cubicBezTo>
                  <a:cubicBezTo>
                    <a:pt x="2214" y="2374"/>
                    <a:pt x="2123" y="2534"/>
                    <a:pt x="2032" y="2693"/>
                  </a:cubicBezTo>
                  <a:cubicBezTo>
                    <a:pt x="1963" y="2830"/>
                    <a:pt x="1872" y="2990"/>
                    <a:pt x="1781" y="3127"/>
                  </a:cubicBezTo>
                  <a:cubicBezTo>
                    <a:pt x="1621" y="3424"/>
                    <a:pt x="1438" y="3721"/>
                    <a:pt x="1279" y="4017"/>
                  </a:cubicBezTo>
                  <a:cubicBezTo>
                    <a:pt x="1142" y="4291"/>
                    <a:pt x="982" y="4565"/>
                    <a:pt x="845" y="4862"/>
                  </a:cubicBezTo>
                  <a:cubicBezTo>
                    <a:pt x="776" y="4976"/>
                    <a:pt x="708" y="5090"/>
                    <a:pt x="662" y="5227"/>
                  </a:cubicBezTo>
                  <a:cubicBezTo>
                    <a:pt x="617" y="5296"/>
                    <a:pt x="571" y="5341"/>
                    <a:pt x="548" y="5410"/>
                  </a:cubicBezTo>
                  <a:cubicBezTo>
                    <a:pt x="503" y="5478"/>
                    <a:pt x="457" y="5547"/>
                    <a:pt x="434" y="5615"/>
                  </a:cubicBezTo>
                  <a:cubicBezTo>
                    <a:pt x="343" y="5752"/>
                    <a:pt x="274" y="5889"/>
                    <a:pt x="206" y="6003"/>
                  </a:cubicBezTo>
                  <a:cubicBezTo>
                    <a:pt x="183" y="6072"/>
                    <a:pt x="137" y="6140"/>
                    <a:pt x="115" y="6209"/>
                  </a:cubicBezTo>
                  <a:cubicBezTo>
                    <a:pt x="92" y="6254"/>
                    <a:pt x="69" y="6277"/>
                    <a:pt x="46" y="6300"/>
                  </a:cubicBezTo>
                  <a:cubicBezTo>
                    <a:pt x="46" y="6345"/>
                    <a:pt x="23" y="6368"/>
                    <a:pt x="23" y="6414"/>
                  </a:cubicBezTo>
                  <a:cubicBezTo>
                    <a:pt x="0" y="6414"/>
                    <a:pt x="0" y="6437"/>
                    <a:pt x="0" y="6437"/>
                  </a:cubicBezTo>
                  <a:cubicBezTo>
                    <a:pt x="0" y="6482"/>
                    <a:pt x="0" y="6505"/>
                    <a:pt x="0" y="6528"/>
                  </a:cubicBezTo>
                  <a:cubicBezTo>
                    <a:pt x="23" y="6574"/>
                    <a:pt x="46" y="6597"/>
                    <a:pt x="92" y="6619"/>
                  </a:cubicBezTo>
                  <a:cubicBezTo>
                    <a:pt x="115" y="6631"/>
                    <a:pt x="137" y="6636"/>
                    <a:pt x="157" y="6636"/>
                  </a:cubicBezTo>
                  <a:cubicBezTo>
                    <a:pt x="177" y="6636"/>
                    <a:pt x="194" y="6631"/>
                    <a:pt x="206" y="6619"/>
                  </a:cubicBezTo>
                  <a:cubicBezTo>
                    <a:pt x="252" y="6619"/>
                    <a:pt x="297" y="6574"/>
                    <a:pt x="320" y="6551"/>
                  </a:cubicBezTo>
                  <a:cubicBezTo>
                    <a:pt x="320" y="6528"/>
                    <a:pt x="320" y="6528"/>
                    <a:pt x="320" y="6505"/>
                  </a:cubicBezTo>
                  <a:cubicBezTo>
                    <a:pt x="343" y="6482"/>
                    <a:pt x="366" y="6460"/>
                    <a:pt x="388" y="6437"/>
                  </a:cubicBezTo>
                  <a:cubicBezTo>
                    <a:pt x="411" y="6391"/>
                    <a:pt x="411" y="6345"/>
                    <a:pt x="434" y="6300"/>
                  </a:cubicBezTo>
                  <a:cubicBezTo>
                    <a:pt x="480" y="6231"/>
                    <a:pt x="525" y="6163"/>
                    <a:pt x="571" y="6094"/>
                  </a:cubicBezTo>
                  <a:cubicBezTo>
                    <a:pt x="640" y="5935"/>
                    <a:pt x="731" y="5775"/>
                    <a:pt x="799" y="5638"/>
                  </a:cubicBezTo>
                  <a:cubicBezTo>
                    <a:pt x="845" y="5569"/>
                    <a:pt x="891" y="5478"/>
                    <a:pt x="936" y="5410"/>
                  </a:cubicBezTo>
                  <a:cubicBezTo>
                    <a:pt x="959" y="5341"/>
                    <a:pt x="1005" y="5250"/>
                    <a:pt x="1050" y="5181"/>
                  </a:cubicBezTo>
                  <a:cubicBezTo>
                    <a:pt x="1119" y="5044"/>
                    <a:pt x="1187" y="4907"/>
                    <a:pt x="1256" y="4771"/>
                  </a:cubicBezTo>
                  <a:cubicBezTo>
                    <a:pt x="1393" y="4497"/>
                    <a:pt x="1553" y="4200"/>
                    <a:pt x="1690" y="3926"/>
                  </a:cubicBezTo>
                  <a:cubicBezTo>
                    <a:pt x="1781" y="3766"/>
                    <a:pt x="1849" y="3606"/>
                    <a:pt x="1941" y="3469"/>
                  </a:cubicBezTo>
                  <a:cubicBezTo>
                    <a:pt x="2009" y="3310"/>
                    <a:pt x="2078" y="3150"/>
                    <a:pt x="2169" y="3013"/>
                  </a:cubicBezTo>
                  <a:cubicBezTo>
                    <a:pt x="2237" y="2853"/>
                    <a:pt x="2329" y="2693"/>
                    <a:pt x="2420" y="2556"/>
                  </a:cubicBezTo>
                  <a:cubicBezTo>
                    <a:pt x="2488" y="2397"/>
                    <a:pt x="2580" y="2237"/>
                    <a:pt x="2648" y="2100"/>
                  </a:cubicBezTo>
                  <a:cubicBezTo>
                    <a:pt x="2694" y="2009"/>
                    <a:pt x="2739" y="1940"/>
                    <a:pt x="2785" y="1872"/>
                  </a:cubicBezTo>
                  <a:cubicBezTo>
                    <a:pt x="2831" y="1780"/>
                    <a:pt x="2854" y="1712"/>
                    <a:pt x="2899" y="1643"/>
                  </a:cubicBezTo>
                  <a:cubicBezTo>
                    <a:pt x="2991" y="1484"/>
                    <a:pt x="3059" y="1347"/>
                    <a:pt x="3128" y="1187"/>
                  </a:cubicBezTo>
                  <a:cubicBezTo>
                    <a:pt x="3173" y="1096"/>
                    <a:pt x="3219" y="1004"/>
                    <a:pt x="3264" y="913"/>
                  </a:cubicBezTo>
                  <a:cubicBezTo>
                    <a:pt x="3310" y="845"/>
                    <a:pt x="3333" y="799"/>
                    <a:pt x="3356" y="753"/>
                  </a:cubicBezTo>
                  <a:cubicBezTo>
                    <a:pt x="3379" y="708"/>
                    <a:pt x="3401" y="662"/>
                    <a:pt x="3424" y="616"/>
                  </a:cubicBezTo>
                  <a:cubicBezTo>
                    <a:pt x="3493" y="525"/>
                    <a:pt x="3538" y="434"/>
                    <a:pt x="3584" y="342"/>
                  </a:cubicBezTo>
                  <a:cubicBezTo>
                    <a:pt x="3630" y="274"/>
                    <a:pt x="3675" y="183"/>
                    <a:pt x="3721" y="91"/>
                  </a:cubicBezTo>
                  <a:cubicBezTo>
                    <a:pt x="3721" y="91"/>
                    <a:pt x="3721" y="91"/>
                    <a:pt x="3744" y="69"/>
                  </a:cubicBezTo>
                  <a:cubicBezTo>
                    <a:pt x="3744" y="46"/>
                    <a:pt x="3744" y="23"/>
                    <a:pt x="372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10"/>
            <p:cNvSpPr/>
            <p:nvPr/>
          </p:nvSpPr>
          <p:spPr>
            <a:xfrm>
              <a:off x="-609398" y="2851188"/>
              <a:ext cx="19246" cy="17903"/>
            </a:xfrm>
            <a:custGeom>
              <a:avLst/>
              <a:gdLst/>
              <a:ahLst/>
              <a:cxnLst/>
              <a:rect l="l" t="t" r="r" b="b"/>
              <a:pathLst>
                <a:path w="344" h="320" extrusionOk="0">
                  <a:moveTo>
                    <a:pt x="161" y="0"/>
                  </a:moveTo>
                  <a:cubicBezTo>
                    <a:pt x="69" y="0"/>
                    <a:pt x="1" y="91"/>
                    <a:pt x="1" y="160"/>
                  </a:cubicBezTo>
                  <a:cubicBezTo>
                    <a:pt x="24" y="205"/>
                    <a:pt x="47" y="251"/>
                    <a:pt x="69" y="274"/>
                  </a:cubicBezTo>
                  <a:cubicBezTo>
                    <a:pt x="92" y="297"/>
                    <a:pt x="138" y="320"/>
                    <a:pt x="183" y="320"/>
                  </a:cubicBezTo>
                  <a:cubicBezTo>
                    <a:pt x="275" y="320"/>
                    <a:pt x="343" y="228"/>
                    <a:pt x="320" y="137"/>
                  </a:cubicBezTo>
                  <a:cubicBezTo>
                    <a:pt x="320" y="91"/>
                    <a:pt x="298" y="69"/>
                    <a:pt x="275" y="23"/>
                  </a:cubicBezTo>
                  <a:cubicBezTo>
                    <a:pt x="252" y="0"/>
                    <a:pt x="206" y="0"/>
                    <a:pt x="16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10"/>
            <p:cNvSpPr/>
            <p:nvPr/>
          </p:nvSpPr>
          <p:spPr>
            <a:xfrm>
              <a:off x="-387170" y="2376130"/>
              <a:ext cx="86886" cy="154247"/>
            </a:xfrm>
            <a:custGeom>
              <a:avLst/>
              <a:gdLst/>
              <a:ahLst/>
              <a:cxnLst/>
              <a:rect l="l" t="t" r="r" b="b"/>
              <a:pathLst>
                <a:path w="1553" h="2757" extrusionOk="0">
                  <a:moveTo>
                    <a:pt x="1461" y="0"/>
                  </a:moveTo>
                  <a:cubicBezTo>
                    <a:pt x="1438" y="0"/>
                    <a:pt x="1393" y="23"/>
                    <a:pt x="1393" y="46"/>
                  </a:cubicBezTo>
                  <a:cubicBezTo>
                    <a:pt x="1302" y="205"/>
                    <a:pt x="1210" y="365"/>
                    <a:pt x="1119" y="525"/>
                  </a:cubicBezTo>
                  <a:cubicBezTo>
                    <a:pt x="1050" y="685"/>
                    <a:pt x="982" y="822"/>
                    <a:pt x="891" y="982"/>
                  </a:cubicBezTo>
                  <a:cubicBezTo>
                    <a:pt x="731" y="1278"/>
                    <a:pt x="571" y="1575"/>
                    <a:pt x="411" y="1872"/>
                  </a:cubicBezTo>
                  <a:cubicBezTo>
                    <a:pt x="343" y="1963"/>
                    <a:pt x="297" y="2077"/>
                    <a:pt x="229" y="2191"/>
                  </a:cubicBezTo>
                  <a:cubicBezTo>
                    <a:pt x="160" y="2283"/>
                    <a:pt x="92" y="2397"/>
                    <a:pt x="23" y="2511"/>
                  </a:cubicBezTo>
                  <a:cubicBezTo>
                    <a:pt x="0" y="2556"/>
                    <a:pt x="23" y="2602"/>
                    <a:pt x="23" y="2648"/>
                  </a:cubicBezTo>
                  <a:cubicBezTo>
                    <a:pt x="46" y="2693"/>
                    <a:pt x="69" y="2716"/>
                    <a:pt x="115" y="2739"/>
                  </a:cubicBezTo>
                  <a:cubicBezTo>
                    <a:pt x="126" y="2750"/>
                    <a:pt x="143" y="2756"/>
                    <a:pt x="163" y="2756"/>
                  </a:cubicBezTo>
                  <a:cubicBezTo>
                    <a:pt x="183" y="2756"/>
                    <a:pt x="206" y="2750"/>
                    <a:pt x="229" y="2739"/>
                  </a:cubicBezTo>
                  <a:cubicBezTo>
                    <a:pt x="274" y="2716"/>
                    <a:pt x="297" y="2693"/>
                    <a:pt x="320" y="2648"/>
                  </a:cubicBezTo>
                  <a:cubicBezTo>
                    <a:pt x="366" y="2579"/>
                    <a:pt x="411" y="2511"/>
                    <a:pt x="457" y="2442"/>
                  </a:cubicBezTo>
                  <a:cubicBezTo>
                    <a:pt x="480" y="2374"/>
                    <a:pt x="525" y="2283"/>
                    <a:pt x="571" y="2214"/>
                  </a:cubicBezTo>
                  <a:cubicBezTo>
                    <a:pt x="640" y="2077"/>
                    <a:pt x="708" y="1917"/>
                    <a:pt x="777" y="1780"/>
                  </a:cubicBezTo>
                  <a:cubicBezTo>
                    <a:pt x="845" y="1621"/>
                    <a:pt x="913" y="1484"/>
                    <a:pt x="982" y="1324"/>
                  </a:cubicBezTo>
                  <a:cubicBezTo>
                    <a:pt x="1005" y="1255"/>
                    <a:pt x="1028" y="1164"/>
                    <a:pt x="1073" y="1096"/>
                  </a:cubicBezTo>
                  <a:cubicBezTo>
                    <a:pt x="1096" y="1004"/>
                    <a:pt x="1142" y="936"/>
                    <a:pt x="1165" y="867"/>
                  </a:cubicBezTo>
                  <a:cubicBezTo>
                    <a:pt x="1279" y="616"/>
                    <a:pt x="1416" y="365"/>
                    <a:pt x="1530" y="114"/>
                  </a:cubicBezTo>
                  <a:cubicBezTo>
                    <a:pt x="1553" y="69"/>
                    <a:pt x="1530" y="23"/>
                    <a:pt x="150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10"/>
            <p:cNvSpPr/>
            <p:nvPr/>
          </p:nvSpPr>
          <p:spPr>
            <a:xfrm>
              <a:off x="-279917" y="2083688"/>
              <a:ext cx="187816" cy="277164"/>
            </a:xfrm>
            <a:custGeom>
              <a:avLst/>
              <a:gdLst/>
              <a:ahLst/>
              <a:cxnLst/>
              <a:rect l="l" t="t" r="r" b="b"/>
              <a:pathLst>
                <a:path w="3357" h="4954" extrusionOk="0">
                  <a:moveTo>
                    <a:pt x="2306" y="0"/>
                  </a:moveTo>
                  <a:cubicBezTo>
                    <a:pt x="2261" y="0"/>
                    <a:pt x="2215" y="0"/>
                    <a:pt x="2192" y="23"/>
                  </a:cubicBezTo>
                  <a:cubicBezTo>
                    <a:pt x="2169" y="46"/>
                    <a:pt x="2146" y="69"/>
                    <a:pt x="2146" y="91"/>
                  </a:cubicBezTo>
                  <a:cubicBezTo>
                    <a:pt x="2124" y="114"/>
                    <a:pt x="2124" y="137"/>
                    <a:pt x="2101" y="160"/>
                  </a:cubicBezTo>
                  <a:cubicBezTo>
                    <a:pt x="2078" y="205"/>
                    <a:pt x="2055" y="274"/>
                    <a:pt x="2032" y="320"/>
                  </a:cubicBezTo>
                  <a:lnTo>
                    <a:pt x="2009" y="342"/>
                  </a:lnTo>
                  <a:cubicBezTo>
                    <a:pt x="1987" y="411"/>
                    <a:pt x="1987" y="457"/>
                    <a:pt x="1964" y="502"/>
                  </a:cubicBezTo>
                  <a:cubicBezTo>
                    <a:pt x="1941" y="548"/>
                    <a:pt x="1918" y="594"/>
                    <a:pt x="1895" y="639"/>
                  </a:cubicBezTo>
                  <a:lnTo>
                    <a:pt x="1872" y="685"/>
                  </a:lnTo>
                  <a:cubicBezTo>
                    <a:pt x="1804" y="822"/>
                    <a:pt x="1736" y="982"/>
                    <a:pt x="1644" y="1119"/>
                  </a:cubicBezTo>
                  <a:cubicBezTo>
                    <a:pt x="1576" y="1255"/>
                    <a:pt x="1507" y="1392"/>
                    <a:pt x="1416" y="1529"/>
                  </a:cubicBezTo>
                  <a:cubicBezTo>
                    <a:pt x="1393" y="1598"/>
                    <a:pt x="1348" y="1666"/>
                    <a:pt x="1325" y="1735"/>
                  </a:cubicBezTo>
                  <a:cubicBezTo>
                    <a:pt x="1279" y="1803"/>
                    <a:pt x="1256" y="1872"/>
                    <a:pt x="1211" y="1917"/>
                  </a:cubicBezTo>
                  <a:cubicBezTo>
                    <a:pt x="1119" y="2100"/>
                    <a:pt x="1028" y="2237"/>
                    <a:pt x="959" y="2374"/>
                  </a:cubicBezTo>
                  <a:cubicBezTo>
                    <a:pt x="937" y="2442"/>
                    <a:pt x="891" y="2511"/>
                    <a:pt x="868" y="2579"/>
                  </a:cubicBezTo>
                  <a:cubicBezTo>
                    <a:pt x="823" y="2648"/>
                    <a:pt x="777" y="2716"/>
                    <a:pt x="731" y="2808"/>
                  </a:cubicBezTo>
                  <a:cubicBezTo>
                    <a:pt x="640" y="2990"/>
                    <a:pt x="549" y="3173"/>
                    <a:pt x="457" y="3378"/>
                  </a:cubicBezTo>
                  <a:cubicBezTo>
                    <a:pt x="412" y="3470"/>
                    <a:pt x="366" y="3584"/>
                    <a:pt x="298" y="3698"/>
                  </a:cubicBezTo>
                  <a:cubicBezTo>
                    <a:pt x="275" y="3789"/>
                    <a:pt x="229" y="3858"/>
                    <a:pt x="183" y="3949"/>
                  </a:cubicBezTo>
                  <a:cubicBezTo>
                    <a:pt x="183" y="3972"/>
                    <a:pt x="161" y="3994"/>
                    <a:pt x="138" y="4040"/>
                  </a:cubicBezTo>
                  <a:cubicBezTo>
                    <a:pt x="115" y="4086"/>
                    <a:pt x="92" y="4131"/>
                    <a:pt x="69" y="4177"/>
                  </a:cubicBezTo>
                  <a:cubicBezTo>
                    <a:pt x="46" y="4200"/>
                    <a:pt x="46" y="4223"/>
                    <a:pt x="46" y="4246"/>
                  </a:cubicBezTo>
                  <a:cubicBezTo>
                    <a:pt x="24" y="4291"/>
                    <a:pt x="1" y="4337"/>
                    <a:pt x="24" y="4383"/>
                  </a:cubicBezTo>
                  <a:cubicBezTo>
                    <a:pt x="24" y="4474"/>
                    <a:pt x="69" y="4542"/>
                    <a:pt x="161" y="4588"/>
                  </a:cubicBezTo>
                  <a:cubicBezTo>
                    <a:pt x="183" y="4611"/>
                    <a:pt x="206" y="4611"/>
                    <a:pt x="252" y="4634"/>
                  </a:cubicBezTo>
                  <a:lnTo>
                    <a:pt x="298" y="4634"/>
                  </a:lnTo>
                  <a:lnTo>
                    <a:pt x="389" y="4679"/>
                  </a:lnTo>
                  <a:cubicBezTo>
                    <a:pt x="434" y="4702"/>
                    <a:pt x="480" y="4725"/>
                    <a:pt x="549" y="4748"/>
                  </a:cubicBezTo>
                  <a:cubicBezTo>
                    <a:pt x="617" y="4771"/>
                    <a:pt x="708" y="4816"/>
                    <a:pt x="777" y="4862"/>
                  </a:cubicBezTo>
                  <a:cubicBezTo>
                    <a:pt x="777" y="4862"/>
                    <a:pt x="800" y="4885"/>
                    <a:pt x="800" y="4885"/>
                  </a:cubicBezTo>
                  <a:lnTo>
                    <a:pt x="823" y="4907"/>
                  </a:lnTo>
                  <a:cubicBezTo>
                    <a:pt x="868" y="4930"/>
                    <a:pt x="891" y="4930"/>
                    <a:pt x="937" y="4953"/>
                  </a:cubicBezTo>
                  <a:lnTo>
                    <a:pt x="959" y="4953"/>
                  </a:lnTo>
                  <a:cubicBezTo>
                    <a:pt x="982" y="4953"/>
                    <a:pt x="1028" y="4930"/>
                    <a:pt x="1051" y="4930"/>
                  </a:cubicBezTo>
                  <a:cubicBezTo>
                    <a:pt x="1096" y="4907"/>
                    <a:pt x="1096" y="4885"/>
                    <a:pt x="1119" y="4839"/>
                  </a:cubicBezTo>
                  <a:cubicBezTo>
                    <a:pt x="1119" y="4839"/>
                    <a:pt x="1142" y="4816"/>
                    <a:pt x="1142" y="4816"/>
                  </a:cubicBezTo>
                  <a:cubicBezTo>
                    <a:pt x="1188" y="4725"/>
                    <a:pt x="1233" y="4634"/>
                    <a:pt x="1279" y="4542"/>
                  </a:cubicBezTo>
                  <a:lnTo>
                    <a:pt x="1279" y="4519"/>
                  </a:lnTo>
                  <a:cubicBezTo>
                    <a:pt x="1439" y="4246"/>
                    <a:pt x="1599" y="3949"/>
                    <a:pt x="1758" y="3675"/>
                  </a:cubicBezTo>
                  <a:cubicBezTo>
                    <a:pt x="1827" y="3538"/>
                    <a:pt x="1918" y="3401"/>
                    <a:pt x="1987" y="3264"/>
                  </a:cubicBezTo>
                  <a:cubicBezTo>
                    <a:pt x="2032" y="3150"/>
                    <a:pt x="2101" y="3059"/>
                    <a:pt x="2146" y="2967"/>
                  </a:cubicBezTo>
                  <a:lnTo>
                    <a:pt x="2215" y="2830"/>
                  </a:lnTo>
                  <a:lnTo>
                    <a:pt x="2375" y="2556"/>
                  </a:lnTo>
                  <a:lnTo>
                    <a:pt x="2443" y="2442"/>
                  </a:lnTo>
                  <a:cubicBezTo>
                    <a:pt x="2466" y="2374"/>
                    <a:pt x="2512" y="2305"/>
                    <a:pt x="2534" y="2260"/>
                  </a:cubicBezTo>
                  <a:cubicBezTo>
                    <a:pt x="2580" y="2191"/>
                    <a:pt x="2626" y="2100"/>
                    <a:pt x="2671" y="2032"/>
                  </a:cubicBezTo>
                  <a:lnTo>
                    <a:pt x="2671" y="2009"/>
                  </a:lnTo>
                  <a:cubicBezTo>
                    <a:pt x="2740" y="1917"/>
                    <a:pt x="2785" y="1803"/>
                    <a:pt x="2831" y="1712"/>
                  </a:cubicBezTo>
                  <a:lnTo>
                    <a:pt x="2854" y="1666"/>
                  </a:lnTo>
                  <a:cubicBezTo>
                    <a:pt x="2900" y="1575"/>
                    <a:pt x="2945" y="1461"/>
                    <a:pt x="3014" y="1370"/>
                  </a:cubicBezTo>
                  <a:cubicBezTo>
                    <a:pt x="3037" y="1324"/>
                    <a:pt x="3059" y="1255"/>
                    <a:pt x="3082" y="1210"/>
                  </a:cubicBezTo>
                  <a:cubicBezTo>
                    <a:pt x="3105" y="1141"/>
                    <a:pt x="3151" y="1073"/>
                    <a:pt x="3196" y="1004"/>
                  </a:cubicBezTo>
                  <a:cubicBezTo>
                    <a:pt x="3242" y="890"/>
                    <a:pt x="3288" y="776"/>
                    <a:pt x="3333" y="639"/>
                  </a:cubicBezTo>
                  <a:cubicBezTo>
                    <a:pt x="3356" y="594"/>
                    <a:pt x="3356" y="525"/>
                    <a:pt x="3288" y="502"/>
                  </a:cubicBezTo>
                  <a:lnTo>
                    <a:pt x="3219" y="502"/>
                  </a:lnTo>
                  <a:cubicBezTo>
                    <a:pt x="3196" y="479"/>
                    <a:pt x="3196" y="479"/>
                    <a:pt x="3174" y="457"/>
                  </a:cubicBezTo>
                  <a:cubicBezTo>
                    <a:pt x="3151" y="434"/>
                    <a:pt x="3128" y="434"/>
                    <a:pt x="3128" y="434"/>
                  </a:cubicBezTo>
                  <a:cubicBezTo>
                    <a:pt x="3105" y="411"/>
                    <a:pt x="3082" y="411"/>
                    <a:pt x="3059" y="411"/>
                  </a:cubicBezTo>
                  <a:cubicBezTo>
                    <a:pt x="3037" y="411"/>
                    <a:pt x="3014" y="411"/>
                    <a:pt x="2991" y="388"/>
                  </a:cubicBezTo>
                  <a:cubicBezTo>
                    <a:pt x="2945" y="388"/>
                    <a:pt x="2900" y="365"/>
                    <a:pt x="2854" y="320"/>
                  </a:cubicBezTo>
                  <a:cubicBezTo>
                    <a:pt x="2808" y="297"/>
                    <a:pt x="2763" y="251"/>
                    <a:pt x="2717" y="205"/>
                  </a:cubicBezTo>
                  <a:lnTo>
                    <a:pt x="2671" y="183"/>
                  </a:lnTo>
                  <a:cubicBezTo>
                    <a:pt x="2603" y="137"/>
                    <a:pt x="2534" y="69"/>
                    <a:pt x="2443" y="46"/>
                  </a:cubicBezTo>
                  <a:cubicBezTo>
                    <a:pt x="2420" y="23"/>
                    <a:pt x="2375" y="0"/>
                    <a:pt x="235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10"/>
            <p:cNvSpPr/>
            <p:nvPr/>
          </p:nvSpPr>
          <p:spPr>
            <a:xfrm>
              <a:off x="-222457" y="2118152"/>
              <a:ext cx="131589" cy="244547"/>
            </a:xfrm>
            <a:custGeom>
              <a:avLst/>
              <a:gdLst/>
              <a:ahLst/>
              <a:cxnLst/>
              <a:rect l="l" t="t" r="r" b="b"/>
              <a:pathLst>
                <a:path w="2352" h="4371" extrusionOk="0">
                  <a:moveTo>
                    <a:pt x="2283" y="0"/>
                  </a:moveTo>
                  <a:cubicBezTo>
                    <a:pt x="2261" y="0"/>
                    <a:pt x="2238" y="0"/>
                    <a:pt x="2215" y="23"/>
                  </a:cubicBezTo>
                  <a:cubicBezTo>
                    <a:pt x="2192" y="69"/>
                    <a:pt x="2169" y="114"/>
                    <a:pt x="2147" y="137"/>
                  </a:cubicBezTo>
                  <a:cubicBezTo>
                    <a:pt x="2124" y="160"/>
                    <a:pt x="2124" y="206"/>
                    <a:pt x="2101" y="229"/>
                  </a:cubicBezTo>
                  <a:cubicBezTo>
                    <a:pt x="2078" y="297"/>
                    <a:pt x="2032" y="388"/>
                    <a:pt x="1987" y="457"/>
                  </a:cubicBezTo>
                  <a:cubicBezTo>
                    <a:pt x="1964" y="525"/>
                    <a:pt x="1918" y="594"/>
                    <a:pt x="1873" y="662"/>
                  </a:cubicBezTo>
                  <a:cubicBezTo>
                    <a:pt x="1850" y="731"/>
                    <a:pt x="1804" y="799"/>
                    <a:pt x="1758" y="868"/>
                  </a:cubicBezTo>
                  <a:cubicBezTo>
                    <a:pt x="1690" y="1005"/>
                    <a:pt x="1599" y="1119"/>
                    <a:pt x="1530" y="1233"/>
                  </a:cubicBezTo>
                  <a:cubicBezTo>
                    <a:pt x="1485" y="1301"/>
                    <a:pt x="1462" y="1370"/>
                    <a:pt x="1416" y="1461"/>
                  </a:cubicBezTo>
                  <a:cubicBezTo>
                    <a:pt x="1370" y="1530"/>
                    <a:pt x="1348" y="1598"/>
                    <a:pt x="1302" y="1667"/>
                  </a:cubicBezTo>
                  <a:cubicBezTo>
                    <a:pt x="1234" y="1804"/>
                    <a:pt x="1142" y="1940"/>
                    <a:pt x="1074" y="2077"/>
                  </a:cubicBezTo>
                  <a:cubicBezTo>
                    <a:pt x="1028" y="2146"/>
                    <a:pt x="1005" y="2214"/>
                    <a:pt x="960" y="2283"/>
                  </a:cubicBezTo>
                  <a:cubicBezTo>
                    <a:pt x="914" y="2351"/>
                    <a:pt x="891" y="2420"/>
                    <a:pt x="845" y="2488"/>
                  </a:cubicBezTo>
                  <a:cubicBezTo>
                    <a:pt x="800" y="2557"/>
                    <a:pt x="777" y="2625"/>
                    <a:pt x="731" y="2694"/>
                  </a:cubicBezTo>
                  <a:cubicBezTo>
                    <a:pt x="709" y="2762"/>
                    <a:pt x="663" y="2831"/>
                    <a:pt x="640" y="2899"/>
                  </a:cubicBezTo>
                  <a:cubicBezTo>
                    <a:pt x="549" y="3036"/>
                    <a:pt x="480" y="3173"/>
                    <a:pt x="412" y="3310"/>
                  </a:cubicBezTo>
                  <a:cubicBezTo>
                    <a:pt x="366" y="3401"/>
                    <a:pt x="321" y="3493"/>
                    <a:pt x="275" y="3584"/>
                  </a:cubicBezTo>
                  <a:cubicBezTo>
                    <a:pt x="229" y="3675"/>
                    <a:pt x="184" y="3744"/>
                    <a:pt x="161" y="3835"/>
                  </a:cubicBezTo>
                  <a:cubicBezTo>
                    <a:pt x="115" y="3903"/>
                    <a:pt x="92" y="3972"/>
                    <a:pt x="69" y="4040"/>
                  </a:cubicBezTo>
                  <a:cubicBezTo>
                    <a:pt x="47" y="4063"/>
                    <a:pt x="47" y="4109"/>
                    <a:pt x="24" y="4155"/>
                  </a:cubicBezTo>
                  <a:cubicBezTo>
                    <a:pt x="24" y="4177"/>
                    <a:pt x="24" y="4200"/>
                    <a:pt x="1" y="4223"/>
                  </a:cubicBezTo>
                  <a:cubicBezTo>
                    <a:pt x="1" y="4291"/>
                    <a:pt x="24" y="4337"/>
                    <a:pt x="69" y="4360"/>
                  </a:cubicBezTo>
                  <a:cubicBezTo>
                    <a:pt x="85" y="4360"/>
                    <a:pt x="110" y="4370"/>
                    <a:pt x="132" y="4370"/>
                  </a:cubicBezTo>
                  <a:cubicBezTo>
                    <a:pt x="143" y="4370"/>
                    <a:pt x="153" y="4368"/>
                    <a:pt x="161" y="4360"/>
                  </a:cubicBezTo>
                  <a:cubicBezTo>
                    <a:pt x="184" y="4360"/>
                    <a:pt x="229" y="4337"/>
                    <a:pt x="229" y="4291"/>
                  </a:cubicBezTo>
                  <a:cubicBezTo>
                    <a:pt x="252" y="4269"/>
                    <a:pt x="252" y="4246"/>
                    <a:pt x="275" y="4223"/>
                  </a:cubicBezTo>
                  <a:cubicBezTo>
                    <a:pt x="298" y="4200"/>
                    <a:pt x="298" y="4177"/>
                    <a:pt x="298" y="4155"/>
                  </a:cubicBezTo>
                  <a:cubicBezTo>
                    <a:pt x="343" y="4109"/>
                    <a:pt x="366" y="4063"/>
                    <a:pt x="389" y="4018"/>
                  </a:cubicBezTo>
                  <a:cubicBezTo>
                    <a:pt x="457" y="3881"/>
                    <a:pt x="526" y="3744"/>
                    <a:pt x="594" y="3607"/>
                  </a:cubicBezTo>
                  <a:cubicBezTo>
                    <a:pt x="663" y="3470"/>
                    <a:pt x="731" y="3333"/>
                    <a:pt x="800" y="3196"/>
                  </a:cubicBezTo>
                  <a:cubicBezTo>
                    <a:pt x="868" y="3059"/>
                    <a:pt x="960" y="2922"/>
                    <a:pt x="1028" y="2785"/>
                  </a:cubicBezTo>
                  <a:cubicBezTo>
                    <a:pt x="1097" y="2625"/>
                    <a:pt x="1165" y="2488"/>
                    <a:pt x="1234" y="2351"/>
                  </a:cubicBezTo>
                  <a:cubicBezTo>
                    <a:pt x="1302" y="2214"/>
                    <a:pt x="1370" y="2077"/>
                    <a:pt x="1462" y="1940"/>
                  </a:cubicBezTo>
                  <a:cubicBezTo>
                    <a:pt x="1485" y="1872"/>
                    <a:pt x="1530" y="1804"/>
                    <a:pt x="1553" y="1735"/>
                  </a:cubicBezTo>
                  <a:cubicBezTo>
                    <a:pt x="1599" y="1667"/>
                    <a:pt x="1622" y="1598"/>
                    <a:pt x="1667" y="1507"/>
                  </a:cubicBezTo>
                  <a:cubicBezTo>
                    <a:pt x="1736" y="1370"/>
                    <a:pt x="1781" y="1256"/>
                    <a:pt x="1850" y="1119"/>
                  </a:cubicBezTo>
                  <a:cubicBezTo>
                    <a:pt x="1941" y="936"/>
                    <a:pt x="2032" y="776"/>
                    <a:pt x="2101" y="594"/>
                  </a:cubicBezTo>
                  <a:cubicBezTo>
                    <a:pt x="2147" y="503"/>
                    <a:pt x="2169" y="434"/>
                    <a:pt x="2215" y="343"/>
                  </a:cubicBezTo>
                  <a:cubicBezTo>
                    <a:pt x="2238" y="297"/>
                    <a:pt x="2238" y="251"/>
                    <a:pt x="2261" y="229"/>
                  </a:cubicBezTo>
                  <a:cubicBezTo>
                    <a:pt x="2283" y="183"/>
                    <a:pt x="2306" y="137"/>
                    <a:pt x="2352" y="92"/>
                  </a:cubicBezTo>
                  <a:cubicBezTo>
                    <a:pt x="2352" y="69"/>
                    <a:pt x="2352" y="23"/>
                    <a:pt x="230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10"/>
            <p:cNvSpPr/>
            <p:nvPr/>
          </p:nvSpPr>
          <p:spPr>
            <a:xfrm>
              <a:off x="-173894" y="2164142"/>
              <a:ext cx="97125" cy="171143"/>
            </a:xfrm>
            <a:custGeom>
              <a:avLst/>
              <a:gdLst/>
              <a:ahLst/>
              <a:cxnLst/>
              <a:rect l="l" t="t" r="r" b="b"/>
              <a:pathLst>
                <a:path w="1736" h="3059" extrusionOk="0">
                  <a:moveTo>
                    <a:pt x="1667" y="0"/>
                  </a:moveTo>
                  <a:cubicBezTo>
                    <a:pt x="1644" y="0"/>
                    <a:pt x="1621" y="0"/>
                    <a:pt x="1621" y="23"/>
                  </a:cubicBezTo>
                  <a:cubicBezTo>
                    <a:pt x="1575" y="91"/>
                    <a:pt x="1530" y="160"/>
                    <a:pt x="1507" y="228"/>
                  </a:cubicBezTo>
                  <a:cubicBezTo>
                    <a:pt x="1461" y="297"/>
                    <a:pt x="1415" y="365"/>
                    <a:pt x="1370" y="434"/>
                  </a:cubicBezTo>
                  <a:cubicBezTo>
                    <a:pt x="1324" y="502"/>
                    <a:pt x="1301" y="571"/>
                    <a:pt x="1256" y="639"/>
                  </a:cubicBezTo>
                  <a:cubicBezTo>
                    <a:pt x="1210" y="708"/>
                    <a:pt x="1164" y="776"/>
                    <a:pt x="1142" y="845"/>
                  </a:cubicBezTo>
                  <a:cubicBezTo>
                    <a:pt x="1073" y="936"/>
                    <a:pt x="1027" y="1004"/>
                    <a:pt x="1005" y="1073"/>
                  </a:cubicBezTo>
                  <a:cubicBezTo>
                    <a:pt x="959" y="1141"/>
                    <a:pt x="936" y="1210"/>
                    <a:pt x="890" y="1255"/>
                  </a:cubicBezTo>
                  <a:cubicBezTo>
                    <a:pt x="822" y="1392"/>
                    <a:pt x="754" y="1507"/>
                    <a:pt x="685" y="1643"/>
                  </a:cubicBezTo>
                  <a:cubicBezTo>
                    <a:pt x="617" y="1735"/>
                    <a:pt x="571" y="1826"/>
                    <a:pt x="502" y="1940"/>
                  </a:cubicBezTo>
                  <a:cubicBezTo>
                    <a:pt x="480" y="1986"/>
                    <a:pt x="457" y="2032"/>
                    <a:pt x="434" y="2077"/>
                  </a:cubicBezTo>
                  <a:cubicBezTo>
                    <a:pt x="411" y="2123"/>
                    <a:pt x="366" y="2191"/>
                    <a:pt x="343" y="2237"/>
                  </a:cubicBezTo>
                  <a:cubicBezTo>
                    <a:pt x="274" y="2351"/>
                    <a:pt x="229" y="2465"/>
                    <a:pt x="160" y="2556"/>
                  </a:cubicBezTo>
                  <a:cubicBezTo>
                    <a:pt x="137" y="2625"/>
                    <a:pt x="114" y="2671"/>
                    <a:pt x="69" y="2716"/>
                  </a:cubicBezTo>
                  <a:cubicBezTo>
                    <a:pt x="46" y="2785"/>
                    <a:pt x="23" y="2830"/>
                    <a:pt x="0" y="2899"/>
                  </a:cubicBezTo>
                  <a:cubicBezTo>
                    <a:pt x="0" y="2967"/>
                    <a:pt x="23" y="3013"/>
                    <a:pt x="92" y="3059"/>
                  </a:cubicBezTo>
                  <a:lnTo>
                    <a:pt x="183" y="3059"/>
                  </a:lnTo>
                  <a:cubicBezTo>
                    <a:pt x="229" y="3036"/>
                    <a:pt x="251" y="3013"/>
                    <a:pt x="274" y="2990"/>
                  </a:cubicBezTo>
                  <a:cubicBezTo>
                    <a:pt x="274" y="2990"/>
                    <a:pt x="274" y="2967"/>
                    <a:pt x="274" y="2967"/>
                  </a:cubicBezTo>
                  <a:cubicBezTo>
                    <a:pt x="320" y="2922"/>
                    <a:pt x="343" y="2853"/>
                    <a:pt x="388" y="2785"/>
                  </a:cubicBezTo>
                  <a:cubicBezTo>
                    <a:pt x="411" y="2716"/>
                    <a:pt x="457" y="2648"/>
                    <a:pt x="480" y="2602"/>
                  </a:cubicBezTo>
                  <a:cubicBezTo>
                    <a:pt x="525" y="2511"/>
                    <a:pt x="548" y="2442"/>
                    <a:pt x="594" y="2374"/>
                  </a:cubicBezTo>
                  <a:cubicBezTo>
                    <a:pt x="639" y="2305"/>
                    <a:pt x="662" y="2237"/>
                    <a:pt x="685" y="2168"/>
                  </a:cubicBezTo>
                  <a:cubicBezTo>
                    <a:pt x="754" y="2032"/>
                    <a:pt x="822" y="1917"/>
                    <a:pt x="890" y="1780"/>
                  </a:cubicBezTo>
                  <a:cubicBezTo>
                    <a:pt x="959" y="1643"/>
                    <a:pt x="1027" y="1507"/>
                    <a:pt x="1073" y="1392"/>
                  </a:cubicBezTo>
                  <a:cubicBezTo>
                    <a:pt x="1119" y="1278"/>
                    <a:pt x="1164" y="1187"/>
                    <a:pt x="1210" y="1096"/>
                  </a:cubicBezTo>
                  <a:cubicBezTo>
                    <a:pt x="1256" y="959"/>
                    <a:pt x="1324" y="845"/>
                    <a:pt x="1370" y="708"/>
                  </a:cubicBezTo>
                  <a:cubicBezTo>
                    <a:pt x="1438" y="616"/>
                    <a:pt x="1484" y="502"/>
                    <a:pt x="1530" y="388"/>
                  </a:cubicBezTo>
                  <a:cubicBezTo>
                    <a:pt x="1552" y="342"/>
                    <a:pt x="1598" y="297"/>
                    <a:pt x="1621" y="251"/>
                  </a:cubicBezTo>
                  <a:cubicBezTo>
                    <a:pt x="1644" y="183"/>
                    <a:pt x="1667" y="114"/>
                    <a:pt x="1712" y="69"/>
                  </a:cubicBezTo>
                  <a:cubicBezTo>
                    <a:pt x="1735" y="46"/>
                    <a:pt x="1712" y="0"/>
                    <a:pt x="168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10"/>
            <p:cNvSpPr/>
            <p:nvPr/>
          </p:nvSpPr>
          <p:spPr>
            <a:xfrm>
              <a:off x="-181559" y="2351849"/>
              <a:ext cx="9008" cy="10238"/>
            </a:xfrm>
            <a:custGeom>
              <a:avLst/>
              <a:gdLst/>
              <a:ahLst/>
              <a:cxnLst/>
              <a:rect l="l" t="t" r="r" b="b"/>
              <a:pathLst>
                <a:path w="161" h="183" extrusionOk="0">
                  <a:moveTo>
                    <a:pt x="69" y="0"/>
                  </a:moveTo>
                  <a:cubicBezTo>
                    <a:pt x="23" y="0"/>
                    <a:pt x="0" y="46"/>
                    <a:pt x="0" y="92"/>
                  </a:cubicBezTo>
                  <a:cubicBezTo>
                    <a:pt x="0" y="114"/>
                    <a:pt x="0" y="137"/>
                    <a:pt x="23" y="160"/>
                  </a:cubicBezTo>
                  <a:cubicBezTo>
                    <a:pt x="46" y="160"/>
                    <a:pt x="69" y="183"/>
                    <a:pt x="92" y="183"/>
                  </a:cubicBezTo>
                  <a:cubicBezTo>
                    <a:pt x="137" y="183"/>
                    <a:pt x="160" y="137"/>
                    <a:pt x="160" y="92"/>
                  </a:cubicBezTo>
                  <a:cubicBezTo>
                    <a:pt x="160" y="69"/>
                    <a:pt x="160" y="46"/>
                    <a:pt x="137" y="23"/>
                  </a:cubicBezTo>
                  <a:cubicBezTo>
                    <a:pt x="114" y="0"/>
                    <a:pt x="92" y="0"/>
                    <a:pt x="69" y="0"/>
                  </a:cubicBezTo>
                  <a:close/>
                </a:path>
              </a:pathLst>
            </a:custGeom>
            <a:solidFill>
              <a:srgbClr val="33A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10"/>
            <p:cNvSpPr/>
            <p:nvPr/>
          </p:nvSpPr>
          <p:spPr>
            <a:xfrm>
              <a:off x="-115148" y="2155190"/>
              <a:ext cx="71557" cy="125211"/>
            </a:xfrm>
            <a:custGeom>
              <a:avLst/>
              <a:gdLst/>
              <a:ahLst/>
              <a:cxnLst/>
              <a:rect l="l" t="t" r="r" b="b"/>
              <a:pathLst>
                <a:path w="1279" h="2238" extrusionOk="0">
                  <a:moveTo>
                    <a:pt x="560" y="1053"/>
                  </a:moveTo>
                  <a:lnTo>
                    <a:pt x="560" y="1053"/>
                  </a:lnTo>
                  <a:cubicBezTo>
                    <a:pt x="548" y="1059"/>
                    <a:pt x="548" y="1073"/>
                    <a:pt x="548" y="1073"/>
                  </a:cubicBezTo>
                  <a:cubicBezTo>
                    <a:pt x="551" y="1066"/>
                    <a:pt x="555" y="1059"/>
                    <a:pt x="560" y="1053"/>
                  </a:cubicBezTo>
                  <a:close/>
                  <a:moveTo>
                    <a:pt x="1210" y="0"/>
                  </a:moveTo>
                  <a:cubicBezTo>
                    <a:pt x="1164" y="0"/>
                    <a:pt x="1164" y="46"/>
                    <a:pt x="1142" y="92"/>
                  </a:cubicBezTo>
                  <a:cubicBezTo>
                    <a:pt x="1119" y="137"/>
                    <a:pt x="1073" y="206"/>
                    <a:pt x="1050" y="251"/>
                  </a:cubicBezTo>
                  <a:cubicBezTo>
                    <a:pt x="1027" y="320"/>
                    <a:pt x="982" y="388"/>
                    <a:pt x="936" y="434"/>
                  </a:cubicBezTo>
                  <a:lnTo>
                    <a:pt x="959" y="434"/>
                  </a:lnTo>
                  <a:cubicBezTo>
                    <a:pt x="936" y="457"/>
                    <a:pt x="913" y="502"/>
                    <a:pt x="890" y="525"/>
                  </a:cubicBezTo>
                  <a:cubicBezTo>
                    <a:pt x="868" y="571"/>
                    <a:pt x="845" y="617"/>
                    <a:pt x="799" y="662"/>
                  </a:cubicBezTo>
                  <a:cubicBezTo>
                    <a:pt x="776" y="708"/>
                    <a:pt x="754" y="754"/>
                    <a:pt x="731" y="799"/>
                  </a:cubicBezTo>
                  <a:cubicBezTo>
                    <a:pt x="685" y="845"/>
                    <a:pt x="662" y="890"/>
                    <a:pt x="639" y="936"/>
                  </a:cubicBezTo>
                  <a:cubicBezTo>
                    <a:pt x="620" y="975"/>
                    <a:pt x="584" y="1014"/>
                    <a:pt x="560" y="1053"/>
                  </a:cubicBezTo>
                  <a:lnTo>
                    <a:pt x="560" y="1053"/>
                  </a:lnTo>
                  <a:cubicBezTo>
                    <a:pt x="563" y="1051"/>
                    <a:pt x="566" y="1050"/>
                    <a:pt x="571" y="1050"/>
                  </a:cubicBezTo>
                  <a:cubicBezTo>
                    <a:pt x="457" y="1210"/>
                    <a:pt x="365" y="1347"/>
                    <a:pt x="274" y="1507"/>
                  </a:cubicBezTo>
                  <a:cubicBezTo>
                    <a:pt x="229" y="1598"/>
                    <a:pt x="206" y="1689"/>
                    <a:pt x="137" y="1781"/>
                  </a:cubicBezTo>
                  <a:cubicBezTo>
                    <a:pt x="114" y="1826"/>
                    <a:pt x="92" y="1872"/>
                    <a:pt x="69" y="1918"/>
                  </a:cubicBezTo>
                  <a:cubicBezTo>
                    <a:pt x="46" y="1940"/>
                    <a:pt x="46" y="1963"/>
                    <a:pt x="23" y="1986"/>
                  </a:cubicBezTo>
                  <a:cubicBezTo>
                    <a:pt x="23" y="2032"/>
                    <a:pt x="0" y="2055"/>
                    <a:pt x="0" y="2100"/>
                  </a:cubicBezTo>
                  <a:cubicBezTo>
                    <a:pt x="0" y="2169"/>
                    <a:pt x="69" y="2214"/>
                    <a:pt x="114" y="2237"/>
                  </a:cubicBezTo>
                  <a:cubicBezTo>
                    <a:pt x="183" y="2237"/>
                    <a:pt x="251" y="2214"/>
                    <a:pt x="274" y="2146"/>
                  </a:cubicBezTo>
                  <a:cubicBezTo>
                    <a:pt x="297" y="2123"/>
                    <a:pt x="297" y="2077"/>
                    <a:pt x="320" y="2055"/>
                  </a:cubicBezTo>
                  <a:cubicBezTo>
                    <a:pt x="343" y="2009"/>
                    <a:pt x="365" y="1963"/>
                    <a:pt x="388" y="1940"/>
                  </a:cubicBezTo>
                  <a:cubicBezTo>
                    <a:pt x="411" y="1849"/>
                    <a:pt x="457" y="1781"/>
                    <a:pt x="480" y="1712"/>
                  </a:cubicBezTo>
                  <a:cubicBezTo>
                    <a:pt x="548" y="1575"/>
                    <a:pt x="594" y="1461"/>
                    <a:pt x="662" y="1347"/>
                  </a:cubicBezTo>
                  <a:cubicBezTo>
                    <a:pt x="708" y="1210"/>
                    <a:pt x="776" y="1073"/>
                    <a:pt x="845" y="936"/>
                  </a:cubicBezTo>
                  <a:cubicBezTo>
                    <a:pt x="913" y="776"/>
                    <a:pt x="982" y="639"/>
                    <a:pt x="1050" y="480"/>
                  </a:cubicBezTo>
                  <a:cubicBezTo>
                    <a:pt x="1073" y="411"/>
                    <a:pt x="1096" y="343"/>
                    <a:pt x="1142" y="297"/>
                  </a:cubicBezTo>
                  <a:cubicBezTo>
                    <a:pt x="1142" y="251"/>
                    <a:pt x="1164" y="229"/>
                    <a:pt x="1164" y="206"/>
                  </a:cubicBezTo>
                  <a:cubicBezTo>
                    <a:pt x="1187" y="206"/>
                    <a:pt x="1210" y="206"/>
                    <a:pt x="1210" y="183"/>
                  </a:cubicBezTo>
                  <a:cubicBezTo>
                    <a:pt x="1233" y="160"/>
                    <a:pt x="1233" y="137"/>
                    <a:pt x="1256" y="114"/>
                  </a:cubicBezTo>
                  <a:cubicBezTo>
                    <a:pt x="1256" y="92"/>
                    <a:pt x="1278" y="69"/>
                    <a:pt x="1278" y="46"/>
                  </a:cubicBezTo>
                  <a:cubicBezTo>
                    <a:pt x="1278" y="23"/>
                    <a:pt x="1278" y="0"/>
                    <a:pt x="125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10"/>
            <p:cNvSpPr/>
            <p:nvPr/>
          </p:nvSpPr>
          <p:spPr>
            <a:xfrm>
              <a:off x="-714077" y="2844754"/>
              <a:ext cx="48562" cy="192124"/>
            </a:xfrm>
            <a:custGeom>
              <a:avLst/>
              <a:gdLst/>
              <a:ahLst/>
              <a:cxnLst/>
              <a:rect l="l" t="t" r="r" b="b"/>
              <a:pathLst>
                <a:path w="868" h="3434" extrusionOk="0">
                  <a:moveTo>
                    <a:pt x="297" y="1"/>
                  </a:moveTo>
                  <a:cubicBezTo>
                    <a:pt x="274" y="1"/>
                    <a:pt x="251" y="24"/>
                    <a:pt x="251" y="47"/>
                  </a:cubicBezTo>
                  <a:cubicBezTo>
                    <a:pt x="183" y="161"/>
                    <a:pt x="137" y="298"/>
                    <a:pt x="114" y="435"/>
                  </a:cubicBezTo>
                  <a:cubicBezTo>
                    <a:pt x="69" y="572"/>
                    <a:pt x="46" y="731"/>
                    <a:pt x="23" y="868"/>
                  </a:cubicBezTo>
                  <a:cubicBezTo>
                    <a:pt x="0" y="1165"/>
                    <a:pt x="23" y="1439"/>
                    <a:pt x="69" y="1736"/>
                  </a:cubicBezTo>
                  <a:cubicBezTo>
                    <a:pt x="114" y="2032"/>
                    <a:pt x="206" y="2306"/>
                    <a:pt x="297" y="2580"/>
                  </a:cubicBezTo>
                  <a:cubicBezTo>
                    <a:pt x="411" y="2854"/>
                    <a:pt x="548" y="3128"/>
                    <a:pt x="685" y="3379"/>
                  </a:cubicBezTo>
                  <a:cubicBezTo>
                    <a:pt x="702" y="3412"/>
                    <a:pt x="743" y="3434"/>
                    <a:pt x="773" y="3434"/>
                  </a:cubicBezTo>
                  <a:cubicBezTo>
                    <a:pt x="784" y="3434"/>
                    <a:pt x="793" y="3431"/>
                    <a:pt x="799" y="3425"/>
                  </a:cubicBezTo>
                  <a:cubicBezTo>
                    <a:pt x="845" y="3402"/>
                    <a:pt x="868" y="3333"/>
                    <a:pt x="845" y="3288"/>
                  </a:cubicBezTo>
                  <a:cubicBezTo>
                    <a:pt x="731" y="3105"/>
                    <a:pt x="616" y="2900"/>
                    <a:pt x="525" y="2671"/>
                  </a:cubicBezTo>
                  <a:cubicBezTo>
                    <a:pt x="388" y="2329"/>
                    <a:pt x="274" y="1964"/>
                    <a:pt x="228" y="1576"/>
                  </a:cubicBezTo>
                  <a:cubicBezTo>
                    <a:pt x="228" y="1576"/>
                    <a:pt x="228" y="1599"/>
                    <a:pt x="228" y="1599"/>
                  </a:cubicBezTo>
                  <a:cubicBezTo>
                    <a:pt x="183" y="1325"/>
                    <a:pt x="183" y="1028"/>
                    <a:pt x="206" y="754"/>
                  </a:cubicBezTo>
                  <a:lnTo>
                    <a:pt x="206" y="754"/>
                  </a:lnTo>
                  <a:cubicBezTo>
                    <a:pt x="206" y="754"/>
                    <a:pt x="206" y="777"/>
                    <a:pt x="206" y="777"/>
                  </a:cubicBezTo>
                  <a:cubicBezTo>
                    <a:pt x="251" y="549"/>
                    <a:pt x="297" y="343"/>
                    <a:pt x="388" y="138"/>
                  </a:cubicBezTo>
                  <a:cubicBezTo>
                    <a:pt x="388" y="115"/>
                    <a:pt x="411" y="92"/>
                    <a:pt x="388" y="69"/>
                  </a:cubicBezTo>
                  <a:cubicBezTo>
                    <a:pt x="388" y="47"/>
                    <a:pt x="388" y="24"/>
                    <a:pt x="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10"/>
            <p:cNvSpPr/>
            <p:nvPr/>
          </p:nvSpPr>
          <p:spPr>
            <a:xfrm>
              <a:off x="91694" y="2400356"/>
              <a:ext cx="561993" cy="973151"/>
            </a:xfrm>
            <a:custGeom>
              <a:avLst/>
              <a:gdLst/>
              <a:ahLst/>
              <a:cxnLst/>
              <a:rect l="l" t="t" r="r" b="b"/>
              <a:pathLst>
                <a:path w="10045" h="17394" extrusionOk="0">
                  <a:moveTo>
                    <a:pt x="9930" y="1"/>
                  </a:moveTo>
                  <a:cubicBezTo>
                    <a:pt x="9907" y="1"/>
                    <a:pt x="9884" y="1"/>
                    <a:pt x="9884" y="24"/>
                  </a:cubicBezTo>
                  <a:cubicBezTo>
                    <a:pt x="8857" y="1804"/>
                    <a:pt x="7830" y="3607"/>
                    <a:pt x="6803" y="5387"/>
                  </a:cubicBezTo>
                  <a:cubicBezTo>
                    <a:pt x="5753" y="7236"/>
                    <a:pt x="4703" y="9085"/>
                    <a:pt x="3653" y="10934"/>
                  </a:cubicBezTo>
                  <a:cubicBezTo>
                    <a:pt x="2649" y="12669"/>
                    <a:pt x="1644" y="14426"/>
                    <a:pt x="640" y="16184"/>
                  </a:cubicBezTo>
                  <a:cubicBezTo>
                    <a:pt x="435" y="16526"/>
                    <a:pt x="229" y="16891"/>
                    <a:pt x="24" y="17257"/>
                  </a:cubicBezTo>
                  <a:cubicBezTo>
                    <a:pt x="24" y="17279"/>
                    <a:pt x="1" y="17279"/>
                    <a:pt x="24" y="17302"/>
                  </a:cubicBezTo>
                  <a:cubicBezTo>
                    <a:pt x="24" y="17325"/>
                    <a:pt x="24" y="17348"/>
                    <a:pt x="47" y="17371"/>
                  </a:cubicBezTo>
                  <a:cubicBezTo>
                    <a:pt x="69" y="17371"/>
                    <a:pt x="92" y="17394"/>
                    <a:pt x="115" y="17394"/>
                  </a:cubicBezTo>
                  <a:cubicBezTo>
                    <a:pt x="138" y="17371"/>
                    <a:pt x="161" y="17371"/>
                    <a:pt x="161" y="17348"/>
                  </a:cubicBezTo>
                  <a:cubicBezTo>
                    <a:pt x="1005" y="15887"/>
                    <a:pt x="1850" y="14403"/>
                    <a:pt x="2694" y="12943"/>
                  </a:cubicBezTo>
                  <a:cubicBezTo>
                    <a:pt x="3744" y="11117"/>
                    <a:pt x="4794" y="9268"/>
                    <a:pt x="5844" y="7442"/>
                  </a:cubicBezTo>
                  <a:cubicBezTo>
                    <a:pt x="6871" y="5616"/>
                    <a:pt x="7899" y="3813"/>
                    <a:pt x="8948" y="2009"/>
                  </a:cubicBezTo>
                  <a:cubicBezTo>
                    <a:pt x="9291" y="1393"/>
                    <a:pt x="9656" y="754"/>
                    <a:pt x="10021" y="138"/>
                  </a:cubicBezTo>
                  <a:cubicBezTo>
                    <a:pt x="10021" y="115"/>
                    <a:pt x="10044" y="92"/>
                    <a:pt x="10044" y="69"/>
                  </a:cubicBezTo>
                  <a:cubicBezTo>
                    <a:pt x="10021" y="46"/>
                    <a:pt x="10021" y="24"/>
                    <a:pt x="99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10"/>
            <p:cNvSpPr/>
            <p:nvPr/>
          </p:nvSpPr>
          <p:spPr>
            <a:xfrm>
              <a:off x="-675808" y="3028656"/>
              <a:ext cx="773978" cy="347602"/>
            </a:xfrm>
            <a:custGeom>
              <a:avLst/>
              <a:gdLst/>
              <a:ahLst/>
              <a:cxnLst/>
              <a:rect l="l" t="t" r="r" b="b"/>
              <a:pathLst>
                <a:path w="13834" h="6213" extrusionOk="0">
                  <a:moveTo>
                    <a:pt x="2147" y="1393"/>
                  </a:moveTo>
                  <a:cubicBezTo>
                    <a:pt x="2153" y="1397"/>
                    <a:pt x="2160" y="1401"/>
                    <a:pt x="2167" y="1404"/>
                  </a:cubicBezTo>
                  <a:lnTo>
                    <a:pt x="2167" y="1404"/>
                  </a:lnTo>
                  <a:cubicBezTo>
                    <a:pt x="2161" y="1393"/>
                    <a:pt x="2147" y="1393"/>
                    <a:pt x="2147" y="1393"/>
                  </a:cubicBezTo>
                  <a:close/>
                  <a:moveTo>
                    <a:pt x="69" y="1"/>
                  </a:moveTo>
                  <a:cubicBezTo>
                    <a:pt x="47" y="1"/>
                    <a:pt x="24" y="1"/>
                    <a:pt x="24" y="24"/>
                  </a:cubicBezTo>
                  <a:cubicBezTo>
                    <a:pt x="1" y="46"/>
                    <a:pt x="1" y="69"/>
                    <a:pt x="1" y="92"/>
                  </a:cubicBezTo>
                  <a:cubicBezTo>
                    <a:pt x="1" y="115"/>
                    <a:pt x="24" y="138"/>
                    <a:pt x="47" y="138"/>
                  </a:cubicBezTo>
                  <a:cubicBezTo>
                    <a:pt x="754" y="822"/>
                    <a:pt x="1622" y="1302"/>
                    <a:pt x="2466" y="1758"/>
                  </a:cubicBezTo>
                  <a:cubicBezTo>
                    <a:pt x="2923" y="1987"/>
                    <a:pt x="3356" y="2215"/>
                    <a:pt x="3790" y="2443"/>
                  </a:cubicBezTo>
                  <a:cubicBezTo>
                    <a:pt x="4018" y="2557"/>
                    <a:pt x="4269" y="2671"/>
                    <a:pt x="4498" y="2785"/>
                  </a:cubicBezTo>
                  <a:cubicBezTo>
                    <a:pt x="4749" y="2922"/>
                    <a:pt x="5000" y="3037"/>
                    <a:pt x="5228" y="3151"/>
                  </a:cubicBezTo>
                  <a:cubicBezTo>
                    <a:pt x="6232" y="3653"/>
                    <a:pt x="7237" y="4109"/>
                    <a:pt x="8264" y="4566"/>
                  </a:cubicBezTo>
                  <a:cubicBezTo>
                    <a:pt x="8766" y="4771"/>
                    <a:pt x="9291" y="4977"/>
                    <a:pt x="9793" y="5182"/>
                  </a:cubicBezTo>
                  <a:cubicBezTo>
                    <a:pt x="10318" y="5388"/>
                    <a:pt x="10843" y="5570"/>
                    <a:pt x="11368" y="5707"/>
                  </a:cubicBezTo>
                  <a:cubicBezTo>
                    <a:pt x="11573" y="5776"/>
                    <a:pt x="11802" y="5844"/>
                    <a:pt x="12030" y="5890"/>
                  </a:cubicBezTo>
                  <a:cubicBezTo>
                    <a:pt x="12121" y="5935"/>
                    <a:pt x="12235" y="5958"/>
                    <a:pt x="12327" y="5981"/>
                  </a:cubicBezTo>
                  <a:cubicBezTo>
                    <a:pt x="12441" y="6004"/>
                    <a:pt x="12555" y="6027"/>
                    <a:pt x="12669" y="6049"/>
                  </a:cubicBezTo>
                  <a:lnTo>
                    <a:pt x="12646" y="6049"/>
                  </a:lnTo>
                  <a:cubicBezTo>
                    <a:pt x="12829" y="6095"/>
                    <a:pt x="13011" y="6141"/>
                    <a:pt x="13217" y="6186"/>
                  </a:cubicBezTo>
                  <a:cubicBezTo>
                    <a:pt x="13322" y="6200"/>
                    <a:pt x="13428" y="6213"/>
                    <a:pt x="13533" y="6213"/>
                  </a:cubicBezTo>
                  <a:cubicBezTo>
                    <a:pt x="13610" y="6213"/>
                    <a:pt x="13687" y="6206"/>
                    <a:pt x="13765" y="6186"/>
                  </a:cubicBezTo>
                  <a:cubicBezTo>
                    <a:pt x="13810" y="6186"/>
                    <a:pt x="13833" y="6141"/>
                    <a:pt x="13833" y="6095"/>
                  </a:cubicBezTo>
                  <a:cubicBezTo>
                    <a:pt x="13833" y="6058"/>
                    <a:pt x="13803" y="6021"/>
                    <a:pt x="13767" y="6021"/>
                  </a:cubicBezTo>
                  <a:cubicBezTo>
                    <a:pt x="13759" y="6021"/>
                    <a:pt x="13750" y="6022"/>
                    <a:pt x="13742" y="6027"/>
                  </a:cubicBezTo>
                  <a:cubicBezTo>
                    <a:pt x="13673" y="6027"/>
                    <a:pt x="13628" y="6049"/>
                    <a:pt x="13582" y="6049"/>
                  </a:cubicBezTo>
                  <a:cubicBezTo>
                    <a:pt x="13377" y="6049"/>
                    <a:pt x="13148" y="6004"/>
                    <a:pt x="12943" y="5935"/>
                  </a:cubicBezTo>
                  <a:cubicBezTo>
                    <a:pt x="12852" y="5913"/>
                    <a:pt x="12760" y="5890"/>
                    <a:pt x="12646" y="5867"/>
                  </a:cubicBezTo>
                  <a:cubicBezTo>
                    <a:pt x="12532" y="5844"/>
                    <a:pt x="12418" y="5821"/>
                    <a:pt x="12281" y="5798"/>
                  </a:cubicBezTo>
                  <a:lnTo>
                    <a:pt x="12304" y="5798"/>
                  </a:lnTo>
                  <a:cubicBezTo>
                    <a:pt x="11779" y="5661"/>
                    <a:pt x="11254" y="5502"/>
                    <a:pt x="10729" y="5342"/>
                  </a:cubicBezTo>
                  <a:cubicBezTo>
                    <a:pt x="10204" y="5159"/>
                    <a:pt x="9702" y="4954"/>
                    <a:pt x="9177" y="4748"/>
                  </a:cubicBezTo>
                  <a:cubicBezTo>
                    <a:pt x="8150" y="4338"/>
                    <a:pt x="7145" y="3881"/>
                    <a:pt x="6141" y="3402"/>
                  </a:cubicBezTo>
                  <a:cubicBezTo>
                    <a:pt x="5799" y="3242"/>
                    <a:pt x="5433" y="3059"/>
                    <a:pt x="5091" y="2900"/>
                  </a:cubicBezTo>
                  <a:cubicBezTo>
                    <a:pt x="4749" y="2717"/>
                    <a:pt x="4383" y="2534"/>
                    <a:pt x="4041" y="2352"/>
                  </a:cubicBezTo>
                  <a:cubicBezTo>
                    <a:pt x="3409" y="2036"/>
                    <a:pt x="2777" y="1742"/>
                    <a:pt x="2167" y="1404"/>
                  </a:cubicBezTo>
                  <a:lnTo>
                    <a:pt x="2167" y="1404"/>
                  </a:lnTo>
                  <a:cubicBezTo>
                    <a:pt x="2168" y="1407"/>
                    <a:pt x="2169" y="1411"/>
                    <a:pt x="2169" y="1416"/>
                  </a:cubicBezTo>
                  <a:cubicBezTo>
                    <a:pt x="1439" y="1005"/>
                    <a:pt x="754" y="571"/>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10"/>
            <p:cNvSpPr/>
            <p:nvPr/>
          </p:nvSpPr>
          <p:spPr>
            <a:xfrm>
              <a:off x="80224" y="2383795"/>
              <a:ext cx="554272" cy="958269"/>
            </a:xfrm>
            <a:custGeom>
              <a:avLst/>
              <a:gdLst/>
              <a:ahLst/>
              <a:cxnLst/>
              <a:rect l="l" t="t" r="r" b="b"/>
              <a:pathLst>
                <a:path w="9907" h="17128" extrusionOk="0">
                  <a:moveTo>
                    <a:pt x="9793" y="0"/>
                  </a:moveTo>
                  <a:cubicBezTo>
                    <a:pt x="9770" y="0"/>
                    <a:pt x="9747" y="23"/>
                    <a:pt x="9724" y="46"/>
                  </a:cubicBezTo>
                  <a:cubicBezTo>
                    <a:pt x="8743" y="1758"/>
                    <a:pt x="7761" y="3469"/>
                    <a:pt x="6802" y="5159"/>
                  </a:cubicBezTo>
                  <a:cubicBezTo>
                    <a:pt x="5844" y="6825"/>
                    <a:pt x="4885" y="8491"/>
                    <a:pt x="3949" y="10157"/>
                  </a:cubicBezTo>
                  <a:cubicBezTo>
                    <a:pt x="3013" y="11778"/>
                    <a:pt x="2078" y="13398"/>
                    <a:pt x="1165" y="15019"/>
                  </a:cubicBezTo>
                  <a:cubicBezTo>
                    <a:pt x="777" y="15681"/>
                    <a:pt x="389" y="16343"/>
                    <a:pt x="23" y="17005"/>
                  </a:cubicBezTo>
                  <a:cubicBezTo>
                    <a:pt x="1" y="17050"/>
                    <a:pt x="23" y="17096"/>
                    <a:pt x="69" y="17119"/>
                  </a:cubicBezTo>
                  <a:cubicBezTo>
                    <a:pt x="75" y="17125"/>
                    <a:pt x="85" y="17128"/>
                    <a:pt x="95" y="17128"/>
                  </a:cubicBezTo>
                  <a:cubicBezTo>
                    <a:pt x="125" y="17128"/>
                    <a:pt x="166" y="17107"/>
                    <a:pt x="183" y="17073"/>
                  </a:cubicBezTo>
                  <a:cubicBezTo>
                    <a:pt x="891" y="15841"/>
                    <a:pt x="1598" y="14585"/>
                    <a:pt x="2306" y="13353"/>
                  </a:cubicBezTo>
                  <a:lnTo>
                    <a:pt x="5136" y="8400"/>
                  </a:lnTo>
                  <a:cubicBezTo>
                    <a:pt x="6118" y="6688"/>
                    <a:pt x="7099" y="4976"/>
                    <a:pt x="8081" y="3264"/>
                  </a:cubicBezTo>
                  <a:cubicBezTo>
                    <a:pt x="8674" y="2214"/>
                    <a:pt x="9268" y="1164"/>
                    <a:pt x="9884" y="137"/>
                  </a:cubicBezTo>
                  <a:cubicBezTo>
                    <a:pt x="9907" y="91"/>
                    <a:pt x="9884" y="46"/>
                    <a:pt x="9838" y="23"/>
                  </a:cubicBezTo>
                  <a:cubicBezTo>
                    <a:pt x="9815" y="0"/>
                    <a:pt x="9815" y="0"/>
                    <a:pt x="97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10"/>
            <p:cNvSpPr/>
            <p:nvPr/>
          </p:nvSpPr>
          <p:spPr>
            <a:xfrm>
              <a:off x="78937" y="3333855"/>
              <a:ext cx="19246" cy="38380"/>
            </a:xfrm>
            <a:custGeom>
              <a:avLst/>
              <a:gdLst/>
              <a:ahLst/>
              <a:cxnLst/>
              <a:rect l="l" t="t" r="r" b="b"/>
              <a:pathLst>
                <a:path w="344" h="686" extrusionOk="0">
                  <a:moveTo>
                    <a:pt x="92" y="1"/>
                  </a:moveTo>
                  <a:cubicBezTo>
                    <a:pt x="92" y="1"/>
                    <a:pt x="69" y="1"/>
                    <a:pt x="69" y="24"/>
                  </a:cubicBezTo>
                  <a:cubicBezTo>
                    <a:pt x="24" y="47"/>
                    <a:pt x="1" y="92"/>
                    <a:pt x="24" y="138"/>
                  </a:cubicBezTo>
                  <a:cubicBezTo>
                    <a:pt x="46" y="184"/>
                    <a:pt x="69" y="206"/>
                    <a:pt x="92" y="252"/>
                  </a:cubicBezTo>
                  <a:cubicBezTo>
                    <a:pt x="115" y="321"/>
                    <a:pt x="138" y="389"/>
                    <a:pt x="160" y="480"/>
                  </a:cubicBezTo>
                  <a:cubicBezTo>
                    <a:pt x="160" y="526"/>
                    <a:pt x="160" y="549"/>
                    <a:pt x="160" y="594"/>
                  </a:cubicBezTo>
                  <a:cubicBezTo>
                    <a:pt x="160" y="640"/>
                    <a:pt x="206" y="686"/>
                    <a:pt x="252" y="686"/>
                  </a:cubicBezTo>
                  <a:cubicBezTo>
                    <a:pt x="297" y="686"/>
                    <a:pt x="343" y="640"/>
                    <a:pt x="343" y="594"/>
                  </a:cubicBezTo>
                  <a:cubicBezTo>
                    <a:pt x="343" y="503"/>
                    <a:pt x="320" y="412"/>
                    <a:pt x="297" y="321"/>
                  </a:cubicBezTo>
                  <a:cubicBezTo>
                    <a:pt x="275" y="229"/>
                    <a:pt x="229" y="138"/>
                    <a:pt x="183" y="47"/>
                  </a:cubicBezTo>
                  <a:cubicBezTo>
                    <a:pt x="160"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10"/>
            <p:cNvSpPr/>
            <p:nvPr/>
          </p:nvSpPr>
          <p:spPr>
            <a:xfrm>
              <a:off x="-687278" y="2999283"/>
              <a:ext cx="771404" cy="345364"/>
            </a:xfrm>
            <a:custGeom>
              <a:avLst/>
              <a:gdLst/>
              <a:ahLst/>
              <a:cxnLst/>
              <a:rect l="l" t="t" r="r" b="b"/>
              <a:pathLst>
                <a:path w="13788" h="6173" extrusionOk="0">
                  <a:moveTo>
                    <a:pt x="92" y="1"/>
                  </a:moveTo>
                  <a:cubicBezTo>
                    <a:pt x="69" y="1"/>
                    <a:pt x="46" y="1"/>
                    <a:pt x="23" y="24"/>
                  </a:cubicBezTo>
                  <a:cubicBezTo>
                    <a:pt x="1" y="46"/>
                    <a:pt x="1" y="69"/>
                    <a:pt x="1" y="92"/>
                  </a:cubicBezTo>
                  <a:cubicBezTo>
                    <a:pt x="1" y="115"/>
                    <a:pt x="23" y="138"/>
                    <a:pt x="23" y="138"/>
                  </a:cubicBezTo>
                  <a:cubicBezTo>
                    <a:pt x="891" y="754"/>
                    <a:pt x="1804" y="1325"/>
                    <a:pt x="2740" y="1827"/>
                  </a:cubicBezTo>
                  <a:cubicBezTo>
                    <a:pt x="3675" y="2352"/>
                    <a:pt x="4634" y="2831"/>
                    <a:pt x="5593" y="3310"/>
                  </a:cubicBezTo>
                  <a:cubicBezTo>
                    <a:pt x="7510" y="4292"/>
                    <a:pt x="9473" y="5205"/>
                    <a:pt x="11550" y="5776"/>
                  </a:cubicBezTo>
                  <a:cubicBezTo>
                    <a:pt x="11893" y="5867"/>
                    <a:pt x="12235" y="5958"/>
                    <a:pt x="12577" y="6027"/>
                  </a:cubicBezTo>
                  <a:cubicBezTo>
                    <a:pt x="12942" y="6072"/>
                    <a:pt x="13308" y="6118"/>
                    <a:pt x="13673" y="6164"/>
                  </a:cubicBezTo>
                  <a:cubicBezTo>
                    <a:pt x="13684" y="6169"/>
                    <a:pt x="13696" y="6172"/>
                    <a:pt x="13707" y="6172"/>
                  </a:cubicBezTo>
                  <a:cubicBezTo>
                    <a:pt x="13740" y="6172"/>
                    <a:pt x="13770" y="6146"/>
                    <a:pt x="13787" y="6095"/>
                  </a:cubicBezTo>
                  <a:cubicBezTo>
                    <a:pt x="13787" y="6049"/>
                    <a:pt x="13764" y="6004"/>
                    <a:pt x="13719" y="6004"/>
                  </a:cubicBezTo>
                  <a:cubicBezTo>
                    <a:pt x="13422" y="5958"/>
                    <a:pt x="13125" y="5935"/>
                    <a:pt x="12851" y="5890"/>
                  </a:cubicBezTo>
                  <a:cubicBezTo>
                    <a:pt x="12554" y="5844"/>
                    <a:pt x="12281" y="5776"/>
                    <a:pt x="11984" y="5707"/>
                  </a:cubicBezTo>
                  <a:cubicBezTo>
                    <a:pt x="11436" y="5593"/>
                    <a:pt x="10911" y="5410"/>
                    <a:pt x="10386" y="5228"/>
                  </a:cubicBezTo>
                  <a:lnTo>
                    <a:pt x="10363" y="5228"/>
                  </a:lnTo>
                  <a:cubicBezTo>
                    <a:pt x="9336" y="4885"/>
                    <a:pt x="8355" y="4452"/>
                    <a:pt x="7373" y="3995"/>
                  </a:cubicBezTo>
                  <a:cubicBezTo>
                    <a:pt x="6894" y="3767"/>
                    <a:pt x="6414" y="3539"/>
                    <a:pt x="5912" y="3288"/>
                  </a:cubicBezTo>
                  <a:cubicBezTo>
                    <a:pt x="5433" y="3059"/>
                    <a:pt x="4976" y="2808"/>
                    <a:pt x="4497" y="2580"/>
                  </a:cubicBezTo>
                  <a:cubicBezTo>
                    <a:pt x="3128" y="1872"/>
                    <a:pt x="1781" y="1142"/>
                    <a:pt x="526" y="275"/>
                  </a:cubicBezTo>
                  <a:cubicBezTo>
                    <a:pt x="389" y="183"/>
                    <a:pt x="274" y="115"/>
                    <a:pt x="137"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10"/>
            <p:cNvSpPr/>
            <p:nvPr/>
          </p:nvSpPr>
          <p:spPr>
            <a:xfrm>
              <a:off x="-705181" y="2865231"/>
              <a:ext cx="767544" cy="368750"/>
            </a:xfrm>
            <a:custGeom>
              <a:avLst/>
              <a:gdLst/>
              <a:ahLst/>
              <a:cxnLst/>
              <a:rect l="l" t="t" r="r" b="b"/>
              <a:pathLst>
                <a:path w="13719" h="6591" extrusionOk="0">
                  <a:moveTo>
                    <a:pt x="92" y="0"/>
                  </a:moveTo>
                  <a:cubicBezTo>
                    <a:pt x="69" y="0"/>
                    <a:pt x="47" y="23"/>
                    <a:pt x="24" y="23"/>
                  </a:cubicBezTo>
                  <a:cubicBezTo>
                    <a:pt x="24" y="46"/>
                    <a:pt x="1" y="69"/>
                    <a:pt x="1" y="91"/>
                  </a:cubicBezTo>
                  <a:cubicBezTo>
                    <a:pt x="1" y="114"/>
                    <a:pt x="24" y="137"/>
                    <a:pt x="24" y="160"/>
                  </a:cubicBezTo>
                  <a:cubicBezTo>
                    <a:pt x="846" y="799"/>
                    <a:pt x="1667" y="1415"/>
                    <a:pt x="2535" y="1986"/>
                  </a:cubicBezTo>
                  <a:cubicBezTo>
                    <a:pt x="2968" y="2283"/>
                    <a:pt x="3425" y="2534"/>
                    <a:pt x="3881" y="2808"/>
                  </a:cubicBezTo>
                  <a:cubicBezTo>
                    <a:pt x="4338" y="3059"/>
                    <a:pt x="4794" y="3310"/>
                    <a:pt x="5251" y="3561"/>
                  </a:cubicBezTo>
                  <a:cubicBezTo>
                    <a:pt x="7191" y="4542"/>
                    <a:pt x="9131" y="5501"/>
                    <a:pt x="11208" y="6186"/>
                  </a:cubicBezTo>
                  <a:cubicBezTo>
                    <a:pt x="11596" y="6300"/>
                    <a:pt x="11984" y="6414"/>
                    <a:pt x="12395" y="6505"/>
                  </a:cubicBezTo>
                  <a:cubicBezTo>
                    <a:pt x="12601" y="6551"/>
                    <a:pt x="12806" y="6574"/>
                    <a:pt x="13011" y="6574"/>
                  </a:cubicBezTo>
                  <a:cubicBezTo>
                    <a:pt x="13114" y="6585"/>
                    <a:pt x="13217" y="6591"/>
                    <a:pt x="13322" y="6591"/>
                  </a:cubicBezTo>
                  <a:cubicBezTo>
                    <a:pt x="13428" y="6591"/>
                    <a:pt x="13536" y="6585"/>
                    <a:pt x="13651" y="6574"/>
                  </a:cubicBezTo>
                  <a:cubicBezTo>
                    <a:pt x="13673" y="6551"/>
                    <a:pt x="13673" y="6551"/>
                    <a:pt x="13696" y="6528"/>
                  </a:cubicBezTo>
                  <a:cubicBezTo>
                    <a:pt x="13696" y="6505"/>
                    <a:pt x="13719" y="6482"/>
                    <a:pt x="13696" y="6460"/>
                  </a:cubicBezTo>
                  <a:cubicBezTo>
                    <a:pt x="13696" y="6437"/>
                    <a:pt x="13673" y="6414"/>
                    <a:pt x="13673" y="6414"/>
                  </a:cubicBezTo>
                  <a:cubicBezTo>
                    <a:pt x="13651" y="6391"/>
                    <a:pt x="13628" y="6391"/>
                    <a:pt x="13605" y="6391"/>
                  </a:cubicBezTo>
                  <a:lnTo>
                    <a:pt x="13559" y="6391"/>
                  </a:lnTo>
                  <a:cubicBezTo>
                    <a:pt x="13446" y="6409"/>
                    <a:pt x="13329" y="6416"/>
                    <a:pt x="13212" y="6416"/>
                  </a:cubicBezTo>
                  <a:cubicBezTo>
                    <a:pt x="13022" y="6416"/>
                    <a:pt x="12830" y="6397"/>
                    <a:pt x="12646" y="6368"/>
                  </a:cubicBezTo>
                  <a:lnTo>
                    <a:pt x="12669" y="6368"/>
                  </a:lnTo>
                  <a:cubicBezTo>
                    <a:pt x="12327" y="6323"/>
                    <a:pt x="12007" y="6231"/>
                    <a:pt x="11688" y="6140"/>
                  </a:cubicBezTo>
                  <a:cubicBezTo>
                    <a:pt x="11345" y="6049"/>
                    <a:pt x="11026" y="5935"/>
                    <a:pt x="10706" y="5821"/>
                  </a:cubicBezTo>
                  <a:cubicBezTo>
                    <a:pt x="10044" y="5592"/>
                    <a:pt x="9382" y="5318"/>
                    <a:pt x="8743" y="5045"/>
                  </a:cubicBezTo>
                  <a:cubicBezTo>
                    <a:pt x="7762" y="4611"/>
                    <a:pt x="6780" y="4131"/>
                    <a:pt x="5821" y="3652"/>
                  </a:cubicBezTo>
                  <a:cubicBezTo>
                    <a:pt x="5342" y="3401"/>
                    <a:pt x="4863" y="3150"/>
                    <a:pt x="4406" y="2899"/>
                  </a:cubicBezTo>
                  <a:cubicBezTo>
                    <a:pt x="3950" y="2648"/>
                    <a:pt x="3493" y="2374"/>
                    <a:pt x="3060" y="2100"/>
                  </a:cubicBezTo>
                  <a:cubicBezTo>
                    <a:pt x="2078" y="1507"/>
                    <a:pt x="1142" y="845"/>
                    <a:pt x="252" y="114"/>
                  </a:cubicBezTo>
                  <a:lnTo>
                    <a:pt x="252" y="114"/>
                  </a:lnTo>
                  <a:cubicBezTo>
                    <a:pt x="220" y="82"/>
                    <a:pt x="198" y="60"/>
                    <a:pt x="161" y="23"/>
                  </a:cubicBezTo>
                  <a:cubicBezTo>
                    <a:pt x="138" y="23"/>
                    <a:pt x="115"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10"/>
            <p:cNvSpPr/>
            <p:nvPr/>
          </p:nvSpPr>
          <p:spPr>
            <a:xfrm>
              <a:off x="47047" y="3202320"/>
              <a:ext cx="12812" cy="26911"/>
            </a:xfrm>
            <a:custGeom>
              <a:avLst/>
              <a:gdLst/>
              <a:ahLst/>
              <a:cxnLst/>
              <a:rect l="l" t="t" r="r" b="b"/>
              <a:pathLst>
                <a:path w="229" h="481" extrusionOk="0">
                  <a:moveTo>
                    <a:pt x="69" y="1"/>
                  </a:moveTo>
                  <a:cubicBezTo>
                    <a:pt x="23" y="24"/>
                    <a:pt x="0" y="69"/>
                    <a:pt x="0" y="115"/>
                  </a:cubicBezTo>
                  <a:cubicBezTo>
                    <a:pt x="23" y="138"/>
                    <a:pt x="23" y="184"/>
                    <a:pt x="46" y="229"/>
                  </a:cubicBezTo>
                  <a:cubicBezTo>
                    <a:pt x="46" y="275"/>
                    <a:pt x="69" y="343"/>
                    <a:pt x="69" y="389"/>
                  </a:cubicBezTo>
                  <a:cubicBezTo>
                    <a:pt x="69" y="435"/>
                    <a:pt x="114" y="480"/>
                    <a:pt x="160" y="480"/>
                  </a:cubicBezTo>
                  <a:cubicBezTo>
                    <a:pt x="206" y="457"/>
                    <a:pt x="228" y="435"/>
                    <a:pt x="228" y="366"/>
                  </a:cubicBezTo>
                  <a:cubicBezTo>
                    <a:pt x="228" y="275"/>
                    <a:pt x="206" y="161"/>
                    <a:pt x="160" y="47"/>
                  </a:cubicBezTo>
                  <a:cubicBezTo>
                    <a:pt x="160" y="24"/>
                    <a:pt x="114"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10"/>
            <p:cNvSpPr/>
            <p:nvPr/>
          </p:nvSpPr>
          <p:spPr>
            <a:xfrm>
              <a:off x="-677039" y="2893317"/>
              <a:ext cx="35806" cy="138806"/>
            </a:xfrm>
            <a:custGeom>
              <a:avLst/>
              <a:gdLst/>
              <a:ahLst/>
              <a:cxnLst/>
              <a:rect l="l" t="t" r="r" b="b"/>
              <a:pathLst>
                <a:path w="640" h="2481" extrusionOk="0">
                  <a:moveTo>
                    <a:pt x="539" y="2219"/>
                  </a:moveTo>
                  <a:lnTo>
                    <a:pt x="539" y="2219"/>
                  </a:lnTo>
                  <a:cubicBezTo>
                    <a:pt x="542" y="2225"/>
                    <a:pt x="545" y="2231"/>
                    <a:pt x="548" y="2237"/>
                  </a:cubicBezTo>
                  <a:cubicBezTo>
                    <a:pt x="548" y="2237"/>
                    <a:pt x="548" y="2225"/>
                    <a:pt x="539" y="2219"/>
                  </a:cubicBezTo>
                  <a:close/>
                  <a:moveTo>
                    <a:pt x="160" y="0"/>
                  </a:moveTo>
                  <a:cubicBezTo>
                    <a:pt x="114" y="0"/>
                    <a:pt x="91" y="46"/>
                    <a:pt x="69" y="69"/>
                  </a:cubicBezTo>
                  <a:cubicBezTo>
                    <a:pt x="23" y="274"/>
                    <a:pt x="0" y="480"/>
                    <a:pt x="0" y="685"/>
                  </a:cubicBezTo>
                  <a:cubicBezTo>
                    <a:pt x="0" y="868"/>
                    <a:pt x="0" y="1073"/>
                    <a:pt x="46" y="1278"/>
                  </a:cubicBezTo>
                  <a:cubicBezTo>
                    <a:pt x="69" y="1484"/>
                    <a:pt x="137" y="1667"/>
                    <a:pt x="206" y="1872"/>
                  </a:cubicBezTo>
                  <a:cubicBezTo>
                    <a:pt x="228" y="1963"/>
                    <a:pt x="274" y="2055"/>
                    <a:pt x="320" y="2146"/>
                  </a:cubicBezTo>
                  <a:cubicBezTo>
                    <a:pt x="365" y="2237"/>
                    <a:pt x="411" y="2351"/>
                    <a:pt x="457" y="2443"/>
                  </a:cubicBezTo>
                  <a:cubicBezTo>
                    <a:pt x="470" y="2469"/>
                    <a:pt x="499" y="2480"/>
                    <a:pt x="530" y="2480"/>
                  </a:cubicBezTo>
                  <a:cubicBezTo>
                    <a:pt x="552" y="2480"/>
                    <a:pt x="575" y="2475"/>
                    <a:pt x="594" y="2465"/>
                  </a:cubicBezTo>
                  <a:cubicBezTo>
                    <a:pt x="616" y="2443"/>
                    <a:pt x="639" y="2374"/>
                    <a:pt x="616" y="2351"/>
                  </a:cubicBezTo>
                  <a:cubicBezTo>
                    <a:pt x="571" y="2306"/>
                    <a:pt x="548" y="2260"/>
                    <a:pt x="525" y="2214"/>
                  </a:cubicBezTo>
                  <a:cubicBezTo>
                    <a:pt x="532" y="2214"/>
                    <a:pt x="536" y="2216"/>
                    <a:pt x="539" y="2219"/>
                  </a:cubicBezTo>
                  <a:lnTo>
                    <a:pt x="539" y="2219"/>
                  </a:lnTo>
                  <a:cubicBezTo>
                    <a:pt x="406" y="1928"/>
                    <a:pt x="295" y="1637"/>
                    <a:pt x="228" y="1324"/>
                  </a:cubicBezTo>
                  <a:cubicBezTo>
                    <a:pt x="183" y="1073"/>
                    <a:pt x="160" y="822"/>
                    <a:pt x="183" y="548"/>
                  </a:cubicBezTo>
                  <a:lnTo>
                    <a:pt x="183" y="548"/>
                  </a:lnTo>
                  <a:cubicBezTo>
                    <a:pt x="183" y="548"/>
                    <a:pt x="183" y="571"/>
                    <a:pt x="183" y="571"/>
                  </a:cubicBezTo>
                  <a:cubicBezTo>
                    <a:pt x="183" y="411"/>
                    <a:pt x="206" y="251"/>
                    <a:pt x="251" y="114"/>
                  </a:cubicBezTo>
                  <a:cubicBezTo>
                    <a:pt x="251" y="69"/>
                    <a:pt x="228" y="23"/>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10"/>
            <p:cNvSpPr/>
            <p:nvPr/>
          </p:nvSpPr>
          <p:spPr>
            <a:xfrm>
              <a:off x="73846" y="2405503"/>
              <a:ext cx="517235" cy="912672"/>
            </a:xfrm>
            <a:custGeom>
              <a:avLst/>
              <a:gdLst/>
              <a:ahLst/>
              <a:cxnLst/>
              <a:rect l="l" t="t" r="r" b="b"/>
              <a:pathLst>
                <a:path w="9245" h="16313" extrusionOk="0">
                  <a:moveTo>
                    <a:pt x="9153" y="0"/>
                  </a:moveTo>
                  <a:cubicBezTo>
                    <a:pt x="9131" y="0"/>
                    <a:pt x="9108" y="0"/>
                    <a:pt x="9085" y="46"/>
                  </a:cubicBezTo>
                  <a:cubicBezTo>
                    <a:pt x="8195" y="1621"/>
                    <a:pt x="7305" y="3196"/>
                    <a:pt x="6437" y="4771"/>
                  </a:cubicBezTo>
                  <a:lnTo>
                    <a:pt x="3584" y="9838"/>
                  </a:lnTo>
                  <a:cubicBezTo>
                    <a:pt x="2648" y="11504"/>
                    <a:pt x="1712" y="13170"/>
                    <a:pt x="776" y="14836"/>
                  </a:cubicBezTo>
                  <a:cubicBezTo>
                    <a:pt x="525" y="15293"/>
                    <a:pt x="274" y="15727"/>
                    <a:pt x="23" y="16183"/>
                  </a:cubicBezTo>
                  <a:cubicBezTo>
                    <a:pt x="0" y="16229"/>
                    <a:pt x="23" y="16274"/>
                    <a:pt x="69" y="16297"/>
                  </a:cubicBezTo>
                  <a:cubicBezTo>
                    <a:pt x="78" y="16307"/>
                    <a:pt x="96" y="16312"/>
                    <a:pt x="114" y="16312"/>
                  </a:cubicBezTo>
                  <a:cubicBezTo>
                    <a:pt x="141" y="16312"/>
                    <a:pt x="170" y="16301"/>
                    <a:pt x="183" y="16274"/>
                  </a:cubicBezTo>
                  <a:cubicBezTo>
                    <a:pt x="845" y="15088"/>
                    <a:pt x="1484" y="13923"/>
                    <a:pt x="2146" y="12759"/>
                  </a:cubicBezTo>
                  <a:cubicBezTo>
                    <a:pt x="3105" y="11047"/>
                    <a:pt x="4040" y="9358"/>
                    <a:pt x="4999" y="7669"/>
                  </a:cubicBezTo>
                  <a:cubicBezTo>
                    <a:pt x="5935" y="6026"/>
                    <a:pt x="6848" y="4360"/>
                    <a:pt x="7784" y="2716"/>
                  </a:cubicBezTo>
                  <a:cubicBezTo>
                    <a:pt x="8263" y="1849"/>
                    <a:pt x="8743" y="982"/>
                    <a:pt x="9222" y="114"/>
                  </a:cubicBezTo>
                  <a:cubicBezTo>
                    <a:pt x="9245" y="91"/>
                    <a:pt x="9245" y="23"/>
                    <a:pt x="9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10"/>
            <p:cNvSpPr/>
            <p:nvPr/>
          </p:nvSpPr>
          <p:spPr>
            <a:xfrm>
              <a:off x="-655331" y="2995479"/>
              <a:ext cx="736885" cy="323712"/>
            </a:xfrm>
            <a:custGeom>
              <a:avLst/>
              <a:gdLst/>
              <a:ahLst/>
              <a:cxnLst/>
              <a:rect l="l" t="t" r="r" b="b"/>
              <a:pathLst>
                <a:path w="13171" h="5786" extrusionOk="0">
                  <a:moveTo>
                    <a:pt x="10180" y="5022"/>
                  </a:moveTo>
                  <a:cubicBezTo>
                    <a:pt x="10185" y="5024"/>
                    <a:pt x="10190" y="5025"/>
                    <a:pt x="10195" y="5027"/>
                  </a:cubicBezTo>
                  <a:lnTo>
                    <a:pt x="10195" y="5027"/>
                  </a:lnTo>
                  <a:cubicBezTo>
                    <a:pt x="10188" y="5022"/>
                    <a:pt x="10180" y="5022"/>
                    <a:pt x="10180" y="5022"/>
                  </a:cubicBezTo>
                  <a:close/>
                  <a:moveTo>
                    <a:pt x="0" y="0"/>
                  </a:moveTo>
                  <a:cubicBezTo>
                    <a:pt x="23" y="92"/>
                    <a:pt x="46" y="160"/>
                    <a:pt x="69" y="251"/>
                  </a:cubicBezTo>
                  <a:cubicBezTo>
                    <a:pt x="913" y="822"/>
                    <a:pt x="1758" y="1324"/>
                    <a:pt x="2648" y="1826"/>
                  </a:cubicBezTo>
                  <a:cubicBezTo>
                    <a:pt x="3561" y="2328"/>
                    <a:pt x="4520" y="2808"/>
                    <a:pt x="5478" y="3241"/>
                  </a:cubicBezTo>
                  <a:cubicBezTo>
                    <a:pt x="5958" y="3470"/>
                    <a:pt x="6437" y="3675"/>
                    <a:pt x="6939" y="3881"/>
                  </a:cubicBezTo>
                  <a:cubicBezTo>
                    <a:pt x="7167" y="3995"/>
                    <a:pt x="7418" y="4086"/>
                    <a:pt x="7647" y="4200"/>
                  </a:cubicBezTo>
                  <a:cubicBezTo>
                    <a:pt x="7898" y="4291"/>
                    <a:pt x="8149" y="4406"/>
                    <a:pt x="8377" y="4497"/>
                  </a:cubicBezTo>
                  <a:cubicBezTo>
                    <a:pt x="9359" y="4931"/>
                    <a:pt x="10363" y="5319"/>
                    <a:pt x="11413" y="5570"/>
                  </a:cubicBezTo>
                  <a:cubicBezTo>
                    <a:pt x="11687" y="5638"/>
                    <a:pt x="11983" y="5684"/>
                    <a:pt x="12257" y="5729"/>
                  </a:cubicBezTo>
                  <a:cubicBezTo>
                    <a:pt x="12394" y="5752"/>
                    <a:pt x="12508" y="5775"/>
                    <a:pt x="12645" y="5775"/>
                  </a:cubicBezTo>
                  <a:cubicBezTo>
                    <a:pt x="12699" y="5783"/>
                    <a:pt x="12749" y="5785"/>
                    <a:pt x="12798" y="5785"/>
                  </a:cubicBezTo>
                  <a:cubicBezTo>
                    <a:pt x="12896" y="5785"/>
                    <a:pt x="12988" y="5775"/>
                    <a:pt x="13079" y="5775"/>
                  </a:cubicBezTo>
                  <a:cubicBezTo>
                    <a:pt x="13125" y="5775"/>
                    <a:pt x="13170" y="5729"/>
                    <a:pt x="13170" y="5684"/>
                  </a:cubicBezTo>
                  <a:cubicBezTo>
                    <a:pt x="13170" y="5638"/>
                    <a:pt x="13125" y="5615"/>
                    <a:pt x="13079" y="5615"/>
                  </a:cubicBezTo>
                  <a:lnTo>
                    <a:pt x="12668" y="5615"/>
                  </a:lnTo>
                  <a:cubicBezTo>
                    <a:pt x="12463" y="5592"/>
                    <a:pt x="12235" y="5570"/>
                    <a:pt x="12029" y="5524"/>
                  </a:cubicBezTo>
                  <a:cubicBezTo>
                    <a:pt x="11824" y="5478"/>
                    <a:pt x="11618" y="5433"/>
                    <a:pt x="11413" y="5387"/>
                  </a:cubicBezTo>
                  <a:cubicBezTo>
                    <a:pt x="11007" y="5297"/>
                    <a:pt x="10601" y="5162"/>
                    <a:pt x="10195" y="5027"/>
                  </a:cubicBezTo>
                  <a:lnTo>
                    <a:pt x="10195" y="5027"/>
                  </a:lnTo>
                  <a:cubicBezTo>
                    <a:pt x="10199" y="5030"/>
                    <a:pt x="10203" y="5036"/>
                    <a:pt x="10203" y="5045"/>
                  </a:cubicBezTo>
                  <a:cubicBezTo>
                    <a:pt x="9701" y="4862"/>
                    <a:pt x="9199" y="4657"/>
                    <a:pt x="8697" y="4451"/>
                  </a:cubicBezTo>
                  <a:cubicBezTo>
                    <a:pt x="8217" y="4246"/>
                    <a:pt x="7715" y="4040"/>
                    <a:pt x="7236" y="3835"/>
                  </a:cubicBezTo>
                  <a:cubicBezTo>
                    <a:pt x="6277" y="3424"/>
                    <a:pt x="5296" y="2990"/>
                    <a:pt x="4360" y="2511"/>
                  </a:cubicBezTo>
                  <a:cubicBezTo>
                    <a:pt x="2922" y="1803"/>
                    <a:pt x="1507" y="1027"/>
                    <a:pt x="183" y="114"/>
                  </a:cubicBezTo>
                  <a:cubicBezTo>
                    <a:pt x="137" y="92"/>
                    <a:pt x="114" y="46"/>
                    <a:pt x="69" y="23"/>
                  </a:cubicBezTo>
                  <a:cubicBezTo>
                    <a:pt x="46" y="0"/>
                    <a:pt x="2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10"/>
            <p:cNvSpPr/>
            <p:nvPr/>
          </p:nvSpPr>
          <p:spPr>
            <a:xfrm>
              <a:off x="-645149" y="3000570"/>
              <a:ext cx="56" cy="1343"/>
            </a:xfrm>
            <a:custGeom>
              <a:avLst/>
              <a:gdLst/>
              <a:ahLst/>
              <a:cxnLst/>
              <a:rect l="l" t="t" r="r" b="b"/>
              <a:pathLst>
                <a:path w="1" h="24" extrusionOk="0">
                  <a:moveTo>
                    <a:pt x="1" y="23"/>
                  </a:moveTo>
                  <a:cubicBezTo>
                    <a:pt x="1" y="23"/>
                    <a:pt x="1" y="23"/>
                    <a:pt x="1" y="1"/>
                  </a:cubicBezTo>
                  <a:cubicBezTo>
                    <a:pt x="1" y="23"/>
                    <a:pt x="1" y="23"/>
                    <a:pt x="1" y="23"/>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10"/>
            <p:cNvSpPr/>
            <p:nvPr/>
          </p:nvSpPr>
          <p:spPr>
            <a:xfrm>
              <a:off x="57229" y="3235553"/>
              <a:ext cx="24337" cy="77935"/>
            </a:xfrm>
            <a:custGeom>
              <a:avLst/>
              <a:gdLst/>
              <a:ahLst/>
              <a:cxnLst/>
              <a:rect l="l" t="t" r="r" b="b"/>
              <a:pathLst>
                <a:path w="435" h="1393" extrusionOk="0">
                  <a:moveTo>
                    <a:pt x="92" y="0"/>
                  </a:moveTo>
                  <a:cubicBezTo>
                    <a:pt x="46" y="0"/>
                    <a:pt x="24" y="23"/>
                    <a:pt x="24" y="69"/>
                  </a:cubicBezTo>
                  <a:cubicBezTo>
                    <a:pt x="1" y="297"/>
                    <a:pt x="24" y="503"/>
                    <a:pt x="69" y="708"/>
                  </a:cubicBezTo>
                  <a:cubicBezTo>
                    <a:pt x="115" y="913"/>
                    <a:pt x="160" y="1119"/>
                    <a:pt x="252" y="1324"/>
                  </a:cubicBezTo>
                  <a:cubicBezTo>
                    <a:pt x="252" y="1347"/>
                    <a:pt x="252" y="1370"/>
                    <a:pt x="275" y="1370"/>
                  </a:cubicBezTo>
                  <a:cubicBezTo>
                    <a:pt x="297" y="1393"/>
                    <a:pt x="320" y="1393"/>
                    <a:pt x="343" y="1393"/>
                  </a:cubicBezTo>
                  <a:cubicBezTo>
                    <a:pt x="389" y="1370"/>
                    <a:pt x="434" y="1324"/>
                    <a:pt x="412" y="1279"/>
                  </a:cubicBezTo>
                  <a:cubicBezTo>
                    <a:pt x="320" y="1028"/>
                    <a:pt x="252" y="777"/>
                    <a:pt x="206" y="525"/>
                  </a:cubicBezTo>
                  <a:cubicBezTo>
                    <a:pt x="183" y="366"/>
                    <a:pt x="183" y="229"/>
                    <a:pt x="183" y="69"/>
                  </a:cubicBezTo>
                  <a:cubicBezTo>
                    <a:pt x="183" y="23"/>
                    <a:pt x="138" y="0"/>
                    <a:pt x="9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10"/>
            <p:cNvSpPr/>
            <p:nvPr/>
          </p:nvSpPr>
          <p:spPr>
            <a:xfrm>
              <a:off x="-641288" y="2977575"/>
              <a:ext cx="464868" cy="241413"/>
            </a:xfrm>
            <a:custGeom>
              <a:avLst/>
              <a:gdLst/>
              <a:ahLst/>
              <a:cxnLst/>
              <a:rect l="l" t="t" r="r" b="b"/>
              <a:pathLst>
                <a:path w="8309" h="4315" extrusionOk="0">
                  <a:moveTo>
                    <a:pt x="114" y="1"/>
                  </a:moveTo>
                  <a:cubicBezTo>
                    <a:pt x="92" y="1"/>
                    <a:pt x="46" y="24"/>
                    <a:pt x="46" y="46"/>
                  </a:cubicBezTo>
                  <a:cubicBezTo>
                    <a:pt x="0" y="92"/>
                    <a:pt x="23" y="138"/>
                    <a:pt x="69" y="161"/>
                  </a:cubicBezTo>
                  <a:cubicBezTo>
                    <a:pt x="1735" y="1370"/>
                    <a:pt x="3584" y="2306"/>
                    <a:pt x="5455" y="3151"/>
                  </a:cubicBezTo>
                  <a:cubicBezTo>
                    <a:pt x="6369" y="3561"/>
                    <a:pt x="7259" y="3927"/>
                    <a:pt x="8172" y="4315"/>
                  </a:cubicBezTo>
                  <a:cubicBezTo>
                    <a:pt x="8217" y="4315"/>
                    <a:pt x="8286" y="4292"/>
                    <a:pt x="8286" y="4246"/>
                  </a:cubicBezTo>
                  <a:cubicBezTo>
                    <a:pt x="8309" y="4201"/>
                    <a:pt x="8286" y="4155"/>
                    <a:pt x="8240" y="4132"/>
                  </a:cubicBezTo>
                  <a:cubicBezTo>
                    <a:pt x="6437" y="3425"/>
                    <a:pt x="4657" y="2648"/>
                    <a:pt x="2945" y="1735"/>
                  </a:cubicBezTo>
                  <a:cubicBezTo>
                    <a:pt x="1986" y="1233"/>
                    <a:pt x="1050" y="663"/>
                    <a:pt x="160" y="24"/>
                  </a:cubicBezTo>
                  <a:cubicBezTo>
                    <a:pt x="137" y="24"/>
                    <a:pt x="114" y="1"/>
                    <a:pt x="11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10"/>
            <p:cNvSpPr/>
            <p:nvPr/>
          </p:nvSpPr>
          <p:spPr>
            <a:xfrm>
              <a:off x="-287582" y="3138483"/>
              <a:ext cx="323153" cy="118105"/>
            </a:xfrm>
            <a:custGeom>
              <a:avLst/>
              <a:gdLst/>
              <a:ahLst/>
              <a:cxnLst/>
              <a:rect l="l" t="t" r="r" b="b"/>
              <a:pathLst>
                <a:path w="5776" h="2111" extrusionOk="0">
                  <a:moveTo>
                    <a:pt x="92" y="1"/>
                  </a:moveTo>
                  <a:cubicBezTo>
                    <a:pt x="69" y="24"/>
                    <a:pt x="47" y="24"/>
                    <a:pt x="24" y="46"/>
                  </a:cubicBezTo>
                  <a:cubicBezTo>
                    <a:pt x="1" y="92"/>
                    <a:pt x="24" y="138"/>
                    <a:pt x="47" y="161"/>
                  </a:cubicBezTo>
                  <a:cubicBezTo>
                    <a:pt x="480" y="434"/>
                    <a:pt x="914" y="640"/>
                    <a:pt x="1370" y="845"/>
                  </a:cubicBezTo>
                  <a:cubicBezTo>
                    <a:pt x="1850" y="1051"/>
                    <a:pt x="2306" y="1210"/>
                    <a:pt x="2786" y="1370"/>
                  </a:cubicBezTo>
                  <a:cubicBezTo>
                    <a:pt x="3744" y="1667"/>
                    <a:pt x="4703" y="1895"/>
                    <a:pt x="5684" y="2101"/>
                  </a:cubicBezTo>
                  <a:cubicBezTo>
                    <a:pt x="5692" y="2108"/>
                    <a:pt x="5700" y="2111"/>
                    <a:pt x="5707" y="2111"/>
                  </a:cubicBezTo>
                  <a:cubicBezTo>
                    <a:pt x="5722" y="2111"/>
                    <a:pt x="5738" y="2101"/>
                    <a:pt x="5753" y="2101"/>
                  </a:cubicBezTo>
                  <a:cubicBezTo>
                    <a:pt x="5776" y="2078"/>
                    <a:pt x="5776" y="2055"/>
                    <a:pt x="5776" y="2032"/>
                  </a:cubicBezTo>
                  <a:cubicBezTo>
                    <a:pt x="5776" y="2009"/>
                    <a:pt x="5776" y="1987"/>
                    <a:pt x="5753" y="1964"/>
                  </a:cubicBezTo>
                  <a:cubicBezTo>
                    <a:pt x="5753" y="1941"/>
                    <a:pt x="5730" y="1941"/>
                    <a:pt x="5707" y="1941"/>
                  </a:cubicBezTo>
                  <a:cubicBezTo>
                    <a:pt x="5342" y="1850"/>
                    <a:pt x="4977" y="1781"/>
                    <a:pt x="4612" y="1690"/>
                  </a:cubicBezTo>
                  <a:lnTo>
                    <a:pt x="4634" y="1690"/>
                  </a:lnTo>
                  <a:cubicBezTo>
                    <a:pt x="3242" y="1370"/>
                    <a:pt x="1873" y="959"/>
                    <a:pt x="640" y="297"/>
                  </a:cubicBezTo>
                  <a:cubicBezTo>
                    <a:pt x="480" y="206"/>
                    <a:pt x="320" y="115"/>
                    <a:pt x="161" y="24"/>
                  </a:cubicBezTo>
                  <a:cubicBezTo>
                    <a:pt x="138" y="24"/>
                    <a:pt x="115" y="1"/>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10"/>
            <p:cNvSpPr/>
            <p:nvPr/>
          </p:nvSpPr>
          <p:spPr>
            <a:xfrm>
              <a:off x="-46220" y="3262353"/>
              <a:ext cx="94551" cy="25624"/>
            </a:xfrm>
            <a:custGeom>
              <a:avLst/>
              <a:gdLst/>
              <a:ahLst/>
              <a:cxnLst/>
              <a:rect l="l" t="t" r="r" b="b"/>
              <a:pathLst>
                <a:path w="1690" h="458" extrusionOk="0">
                  <a:moveTo>
                    <a:pt x="92" y="1"/>
                  </a:moveTo>
                  <a:cubicBezTo>
                    <a:pt x="69" y="1"/>
                    <a:pt x="24" y="1"/>
                    <a:pt x="1" y="46"/>
                  </a:cubicBezTo>
                  <a:cubicBezTo>
                    <a:pt x="1" y="92"/>
                    <a:pt x="24" y="138"/>
                    <a:pt x="69" y="161"/>
                  </a:cubicBezTo>
                  <a:cubicBezTo>
                    <a:pt x="549" y="343"/>
                    <a:pt x="1074" y="412"/>
                    <a:pt x="1599" y="457"/>
                  </a:cubicBezTo>
                  <a:cubicBezTo>
                    <a:pt x="1644" y="457"/>
                    <a:pt x="1690" y="412"/>
                    <a:pt x="1690" y="366"/>
                  </a:cubicBezTo>
                  <a:cubicBezTo>
                    <a:pt x="1690" y="320"/>
                    <a:pt x="1667" y="275"/>
                    <a:pt x="1621" y="275"/>
                  </a:cubicBezTo>
                  <a:cubicBezTo>
                    <a:pt x="1256" y="252"/>
                    <a:pt x="914" y="206"/>
                    <a:pt x="571" y="138"/>
                  </a:cubicBezTo>
                  <a:lnTo>
                    <a:pt x="594" y="138"/>
                  </a:lnTo>
                  <a:cubicBezTo>
                    <a:pt x="435" y="92"/>
                    <a:pt x="275" y="46"/>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10"/>
            <p:cNvSpPr/>
            <p:nvPr/>
          </p:nvSpPr>
          <p:spPr>
            <a:xfrm>
              <a:off x="311348" y="2429729"/>
              <a:ext cx="232518" cy="410822"/>
            </a:xfrm>
            <a:custGeom>
              <a:avLst/>
              <a:gdLst/>
              <a:ahLst/>
              <a:cxnLst/>
              <a:rect l="l" t="t" r="r" b="b"/>
              <a:pathLst>
                <a:path w="4156" h="7343" extrusionOk="0">
                  <a:moveTo>
                    <a:pt x="3825" y="369"/>
                  </a:moveTo>
                  <a:cubicBezTo>
                    <a:pt x="3819" y="371"/>
                    <a:pt x="3813" y="377"/>
                    <a:pt x="3813" y="389"/>
                  </a:cubicBezTo>
                  <a:cubicBezTo>
                    <a:pt x="3817" y="382"/>
                    <a:pt x="3821" y="375"/>
                    <a:pt x="3825" y="369"/>
                  </a:cubicBezTo>
                  <a:close/>
                  <a:moveTo>
                    <a:pt x="4018" y="1"/>
                  </a:moveTo>
                  <a:cubicBezTo>
                    <a:pt x="3995" y="24"/>
                    <a:pt x="3995" y="46"/>
                    <a:pt x="3973" y="46"/>
                  </a:cubicBezTo>
                  <a:cubicBezTo>
                    <a:pt x="3930" y="154"/>
                    <a:pt x="3887" y="261"/>
                    <a:pt x="3825" y="369"/>
                  </a:cubicBezTo>
                  <a:lnTo>
                    <a:pt x="3825" y="369"/>
                  </a:lnTo>
                  <a:cubicBezTo>
                    <a:pt x="3830" y="366"/>
                    <a:pt x="3836" y="366"/>
                    <a:pt x="3836" y="366"/>
                  </a:cubicBezTo>
                  <a:lnTo>
                    <a:pt x="3836" y="366"/>
                  </a:lnTo>
                  <a:cubicBezTo>
                    <a:pt x="2854" y="2375"/>
                    <a:pt x="1736" y="4292"/>
                    <a:pt x="617" y="6209"/>
                  </a:cubicBezTo>
                  <a:cubicBezTo>
                    <a:pt x="412" y="6552"/>
                    <a:pt x="229" y="6871"/>
                    <a:pt x="24" y="7213"/>
                  </a:cubicBezTo>
                  <a:cubicBezTo>
                    <a:pt x="1" y="7259"/>
                    <a:pt x="1" y="7305"/>
                    <a:pt x="47" y="7328"/>
                  </a:cubicBezTo>
                  <a:cubicBezTo>
                    <a:pt x="65" y="7337"/>
                    <a:pt x="84" y="7343"/>
                    <a:pt x="102" y="7343"/>
                  </a:cubicBezTo>
                  <a:cubicBezTo>
                    <a:pt x="126" y="7343"/>
                    <a:pt x="147" y="7332"/>
                    <a:pt x="161" y="7305"/>
                  </a:cubicBezTo>
                  <a:cubicBezTo>
                    <a:pt x="1302" y="5387"/>
                    <a:pt x="2443" y="3470"/>
                    <a:pt x="3448" y="1507"/>
                  </a:cubicBezTo>
                  <a:cubicBezTo>
                    <a:pt x="3699" y="1051"/>
                    <a:pt x="3927" y="571"/>
                    <a:pt x="4132" y="115"/>
                  </a:cubicBezTo>
                  <a:cubicBezTo>
                    <a:pt x="4155" y="92"/>
                    <a:pt x="4155" y="69"/>
                    <a:pt x="4132" y="46"/>
                  </a:cubicBezTo>
                  <a:cubicBezTo>
                    <a:pt x="4132" y="24"/>
                    <a:pt x="4109" y="1"/>
                    <a:pt x="408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10"/>
            <p:cNvSpPr/>
            <p:nvPr/>
          </p:nvSpPr>
          <p:spPr>
            <a:xfrm>
              <a:off x="182386" y="2861371"/>
              <a:ext cx="123924" cy="213831"/>
            </a:xfrm>
            <a:custGeom>
              <a:avLst/>
              <a:gdLst/>
              <a:ahLst/>
              <a:cxnLst/>
              <a:rect l="l" t="t" r="r" b="b"/>
              <a:pathLst>
                <a:path w="2215" h="3822" extrusionOk="0">
                  <a:moveTo>
                    <a:pt x="2123" y="1"/>
                  </a:moveTo>
                  <a:cubicBezTo>
                    <a:pt x="2100" y="1"/>
                    <a:pt x="2078" y="1"/>
                    <a:pt x="2055" y="23"/>
                  </a:cubicBezTo>
                  <a:cubicBezTo>
                    <a:pt x="1347" y="1233"/>
                    <a:pt x="731" y="2489"/>
                    <a:pt x="23" y="3676"/>
                  </a:cubicBezTo>
                  <a:cubicBezTo>
                    <a:pt x="1" y="3721"/>
                    <a:pt x="1" y="3767"/>
                    <a:pt x="46" y="3812"/>
                  </a:cubicBezTo>
                  <a:cubicBezTo>
                    <a:pt x="60" y="3819"/>
                    <a:pt x="73" y="3822"/>
                    <a:pt x="86" y="3822"/>
                  </a:cubicBezTo>
                  <a:cubicBezTo>
                    <a:pt x="117" y="3822"/>
                    <a:pt x="144" y="3806"/>
                    <a:pt x="160" y="3790"/>
                  </a:cubicBezTo>
                  <a:cubicBezTo>
                    <a:pt x="868" y="2580"/>
                    <a:pt x="1484" y="1325"/>
                    <a:pt x="2192" y="115"/>
                  </a:cubicBezTo>
                  <a:cubicBezTo>
                    <a:pt x="2215" y="92"/>
                    <a:pt x="2215" y="23"/>
                    <a:pt x="216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10"/>
            <p:cNvSpPr/>
            <p:nvPr/>
          </p:nvSpPr>
          <p:spPr>
            <a:xfrm>
              <a:off x="86602" y="3024852"/>
              <a:ext cx="111168" cy="189606"/>
            </a:xfrm>
            <a:custGeom>
              <a:avLst/>
              <a:gdLst/>
              <a:ahLst/>
              <a:cxnLst/>
              <a:rect l="l" t="t" r="r" b="b"/>
              <a:pathLst>
                <a:path w="1987" h="3389" extrusionOk="0">
                  <a:moveTo>
                    <a:pt x="1895" y="0"/>
                  </a:moveTo>
                  <a:cubicBezTo>
                    <a:pt x="1872" y="0"/>
                    <a:pt x="1850" y="0"/>
                    <a:pt x="1827" y="23"/>
                  </a:cubicBezTo>
                  <a:cubicBezTo>
                    <a:pt x="1188" y="1096"/>
                    <a:pt x="526" y="2146"/>
                    <a:pt x="1" y="3264"/>
                  </a:cubicBezTo>
                  <a:cubicBezTo>
                    <a:pt x="1" y="3287"/>
                    <a:pt x="1" y="3310"/>
                    <a:pt x="1" y="3333"/>
                  </a:cubicBezTo>
                  <a:cubicBezTo>
                    <a:pt x="23" y="3356"/>
                    <a:pt x="46" y="3378"/>
                    <a:pt x="69" y="3378"/>
                  </a:cubicBezTo>
                  <a:cubicBezTo>
                    <a:pt x="77" y="3386"/>
                    <a:pt x="84" y="3389"/>
                    <a:pt x="91" y="3389"/>
                  </a:cubicBezTo>
                  <a:cubicBezTo>
                    <a:pt x="105" y="3389"/>
                    <a:pt x="115" y="3378"/>
                    <a:pt x="115" y="3378"/>
                  </a:cubicBezTo>
                  <a:cubicBezTo>
                    <a:pt x="138" y="3356"/>
                    <a:pt x="160" y="3356"/>
                    <a:pt x="160" y="3333"/>
                  </a:cubicBezTo>
                  <a:cubicBezTo>
                    <a:pt x="206" y="3264"/>
                    <a:pt x="229" y="3196"/>
                    <a:pt x="252" y="3150"/>
                  </a:cubicBezTo>
                  <a:cubicBezTo>
                    <a:pt x="252" y="3127"/>
                    <a:pt x="275" y="3127"/>
                    <a:pt x="275" y="3127"/>
                  </a:cubicBezTo>
                  <a:cubicBezTo>
                    <a:pt x="777" y="2100"/>
                    <a:pt x="1370" y="1119"/>
                    <a:pt x="1964" y="137"/>
                  </a:cubicBezTo>
                  <a:cubicBezTo>
                    <a:pt x="1986" y="92"/>
                    <a:pt x="1986" y="23"/>
                    <a:pt x="1941"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10"/>
            <p:cNvSpPr/>
            <p:nvPr/>
          </p:nvSpPr>
          <p:spPr>
            <a:xfrm>
              <a:off x="82798" y="3180612"/>
              <a:ext cx="48562" cy="80508"/>
            </a:xfrm>
            <a:custGeom>
              <a:avLst/>
              <a:gdLst/>
              <a:ahLst/>
              <a:cxnLst/>
              <a:rect l="l" t="t" r="r" b="b"/>
              <a:pathLst>
                <a:path w="868" h="1439" extrusionOk="0">
                  <a:moveTo>
                    <a:pt x="776" y="1"/>
                  </a:moveTo>
                  <a:cubicBezTo>
                    <a:pt x="731" y="1"/>
                    <a:pt x="708" y="24"/>
                    <a:pt x="708" y="47"/>
                  </a:cubicBezTo>
                  <a:cubicBezTo>
                    <a:pt x="457" y="457"/>
                    <a:pt x="228" y="868"/>
                    <a:pt x="0" y="1302"/>
                  </a:cubicBezTo>
                  <a:cubicBezTo>
                    <a:pt x="0" y="1325"/>
                    <a:pt x="0" y="1348"/>
                    <a:pt x="0" y="1370"/>
                  </a:cubicBezTo>
                  <a:cubicBezTo>
                    <a:pt x="0" y="1393"/>
                    <a:pt x="23" y="1416"/>
                    <a:pt x="23" y="1416"/>
                  </a:cubicBezTo>
                  <a:cubicBezTo>
                    <a:pt x="46" y="1439"/>
                    <a:pt x="69" y="1439"/>
                    <a:pt x="91" y="1439"/>
                  </a:cubicBezTo>
                  <a:cubicBezTo>
                    <a:pt x="114" y="1439"/>
                    <a:pt x="137" y="1416"/>
                    <a:pt x="160" y="1393"/>
                  </a:cubicBezTo>
                  <a:cubicBezTo>
                    <a:pt x="365" y="982"/>
                    <a:pt x="616" y="549"/>
                    <a:pt x="845" y="138"/>
                  </a:cubicBezTo>
                  <a:cubicBezTo>
                    <a:pt x="845" y="115"/>
                    <a:pt x="868" y="92"/>
                    <a:pt x="845" y="69"/>
                  </a:cubicBezTo>
                  <a:cubicBezTo>
                    <a:pt x="845" y="47"/>
                    <a:pt x="845" y="24"/>
                    <a:pt x="822" y="24"/>
                  </a:cubicBezTo>
                  <a:cubicBezTo>
                    <a:pt x="799" y="1"/>
                    <a:pt x="776" y="1"/>
                    <a:pt x="77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10"/>
            <p:cNvSpPr/>
            <p:nvPr/>
          </p:nvSpPr>
          <p:spPr>
            <a:xfrm>
              <a:off x="-288812" y="2077254"/>
              <a:ext cx="676853" cy="532620"/>
            </a:xfrm>
            <a:custGeom>
              <a:avLst/>
              <a:gdLst/>
              <a:ahLst/>
              <a:cxnLst/>
              <a:rect l="l" t="t" r="r" b="b"/>
              <a:pathLst>
                <a:path w="12098" h="9520" extrusionOk="0">
                  <a:moveTo>
                    <a:pt x="2374" y="206"/>
                  </a:moveTo>
                  <a:cubicBezTo>
                    <a:pt x="2420" y="229"/>
                    <a:pt x="2465" y="252"/>
                    <a:pt x="2511" y="275"/>
                  </a:cubicBezTo>
                  <a:cubicBezTo>
                    <a:pt x="2556" y="298"/>
                    <a:pt x="2602" y="320"/>
                    <a:pt x="2648" y="343"/>
                  </a:cubicBezTo>
                  <a:cubicBezTo>
                    <a:pt x="4474" y="1256"/>
                    <a:pt x="6277" y="2169"/>
                    <a:pt x="8080" y="3082"/>
                  </a:cubicBezTo>
                  <a:cubicBezTo>
                    <a:pt x="9336" y="3721"/>
                    <a:pt x="10614" y="4361"/>
                    <a:pt x="11892" y="5000"/>
                  </a:cubicBezTo>
                  <a:cubicBezTo>
                    <a:pt x="11162" y="6438"/>
                    <a:pt x="10431" y="7876"/>
                    <a:pt x="9724" y="9314"/>
                  </a:cubicBezTo>
                  <a:cubicBezTo>
                    <a:pt x="9199" y="9063"/>
                    <a:pt x="8696" y="8811"/>
                    <a:pt x="8171" y="8538"/>
                  </a:cubicBezTo>
                  <a:cubicBezTo>
                    <a:pt x="6437" y="7670"/>
                    <a:pt x="4679" y="6780"/>
                    <a:pt x="2922" y="5913"/>
                  </a:cubicBezTo>
                  <a:cubicBezTo>
                    <a:pt x="2009" y="5456"/>
                    <a:pt x="1118" y="5000"/>
                    <a:pt x="205" y="4543"/>
                  </a:cubicBezTo>
                  <a:cubicBezTo>
                    <a:pt x="936" y="3105"/>
                    <a:pt x="1643" y="1644"/>
                    <a:pt x="2374" y="206"/>
                  </a:cubicBezTo>
                  <a:close/>
                  <a:moveTo>
                    <a:pt x="2328" y="1"/>
                  </a:moveTo>
                  <a:cubicBezTo>
                    <a:pt x="2328" y="1"/>
                    <a:pt x="2328" y="24"/>
                    <a:pt x="2328" y="24"/>
                  </a:cubicBezTo>
                  <a:cubicBezTo>
                    <a:pt x="2305" y="24"/>
                    <a:pt x="2283" y="24"/>
                    <a:pt x="2260" y="47"/>
                  </a:cubicBezTo>
                  <a:cubicBezTo>
                    <a:pt x="1507" y="1553"/>
                    <a:pt x="753" y="3037"/>
                    <a:pt x="23" y="4543"/>
                  </a:cubicBezTo>
                  <a:cubicBezTo>
                    <a:pt x="0" y="4543"/>
                    <a:pt x="0" y="4566"/>
                    <a:pt x="0" y="4566"/>
                  </a:cubicBezTo>
                  <a:cubicBezTo>
                    <a:pt x="0" y="4589"/>
                    <a:pt x="0" y="4589"/>
                    <a:pt x="0" y="4589"/>
                  </a:cubicBezTo>
                  <a:cubicBezTo>
                    <a:pt x="0" y="4612"/>
                    <a:pt x="23" y="4634"/>
                    <a:pt x="46" y="4657"/>
                  </a:cubicBezTo>
                  <a:cubicBezTo>
                    <a:pt x="1986" y="5639"/>
                    <a:pt x="3926" y="6597"/>
                    <a:pt x="5889" y="7579"/>
                  </a:cubicBezTo>
                  <a:cubicBezTo>
                    <a:pt x="7167" y="8218"/>
                    <a:pt x="8423" y="8857"/>
                    <a:pt x="9701" y="9519"/>
                  </a:cubicBezTo>
                  <a:lnTo>
                    <a:pt x="9769" y="9519"/>
                  </a:lnTo>
                  <a:cubicBezTo>
                    <a:pt x="9792" y="9519"/>
                    <a:pt x="9815" y="9496"/>
                    <a:pt x="9815" y="9473"/>
                  </a:cubicBezTo>
                  <a:cubicBezTo>
                    <a:pt x="10568" y="7990"/>
                    <a:pt x="11321" y="6483"/>
                    <a:pt x="12075" y="5000"/>
                  </a:cubicBezTo>
                  <a:cubicBezTo>
                    <a:pt x="12097" y="4977"/>
                    <a:pt x="12097" y="4954"/>
                    <a:pt x="12075" y="4931"/>
                  </a:cubicBezTo>
                  <a:cubicBezTo>
                    <a:pt x="12075" y="4908"/>
                    <a:pt x="12075" y="4886"/>
                    <a:pt x="12052" y="4886"/>
                  </a:cubicBezTo>
                  <a:lnTo>
                    <a:pt x="6323" y="2010"/>
                  </a:lnTo>
                  <a:cubicBezTo>
                    <a:pt x="5136" y="1416"/>
                    <a:pt x="3972" y="823"/>
                    <a:pt x="2785" y="229"/>
                  </a:cubicBezTo>
                  <a:cubicBezTo>
                    <a:pt x="2648" y="161"/>
                    <a:pt x="2511" y="92"/>
                    <a:pt x="2374" y="24"/>
                  </a:cubicBezTo>
                  <a:cubicBezTo>
                    <a:pt x="2374" y="24"/>
                    <a:pt x="2351"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10"/>
            <p:cNvSpPr/>
            <p:nvPr/>
          </p:nvSpPr>
          <p:spPr>
            <a:xfrm>
              <a:off x="-333515" y="2731123"/>
              <a:ext cx="250309" cy="204376"/>
            </a:xfrm>
            <a:custGeom>
              <a:avLst/>
              <a:gdLst/>
              <a:ahLst/>
              <a:cxnLst/>
              <a:rect l="l" t="t" r="r" b="b"/>
              <a:pathLst>
                <a:path w="4474" h="3653" extrusionOk="0">
                  <a:moveTo>
                    <a:pt x="1004" y="1986"/>
                  </a:moveTo>
                  <a:cubicBezTo>
                    <a:pt x="1187" y="2032"/>
                    <a:pt x="1370" y="2078"/>
                    <a:pt x="1552" y="2146"/>
                  </a:cubicBezTo>
                  <a:cubicBezTo>
                    <a:pt x="1781" y="2237"/>
                    <a:pt x="1986" y="2374"/>
                    <a:pt x="2191" y="2511"/>
                  </a:cubicBezTo>
                  <a:cubicBezTo>
                    <a:pt x="2328" y="2625"/>
                    <a:pt x="2465" y="2762"/>
                    <a:pt x="2579" y="2899"/>
                  </a:cubicBezTo>
                  <a:cubicBezTo>
                    <a:pt x="2648" y="3013"/>
                    <a:pt x="2694" y="3105"/>
                    <a:pt x="2739" y="3196"/>
                  </a:cubicBezTo>
                  <a:cubicBezTo>
                    <a:pt x="2762" y="3287"/>
                    <a:pt x="2785" y="3356"/>
                    <a:pt x="2808" y="3447"/>
                  </a:cubicBezTo>
                  <a:lnTo>
                    <a:pt x="2808" y="3470"/>
                  </a:lnTo>
                  <a:lnTo>
                    <a:pt x="2534" y="3470"/>
                  </a:lnTo>
                  <a:cubicBezTo>
                    <a:pt x="2420" y="3470"/>
                    <a:pt x="2283" y="3470"/>
                    <a:pt x="2169" y="3447"/>
                  </a:cubicBezTo>
                  <a:cubicBezTo>
                    <a:pt x="1940" y="3424"/>
                    <a:pt x="1735" y="3356"/>
                    <a:pt x="1529" y="3287"/>
                  </a:cubicBezTo>
                  <a:cubicBezTo>
                    <a:pt x="1301" y="3173"/>
                    <a:pt x="1073" y="3059"/>
                    <a:pt x="890" y="2899"/>
                  </a:cubicBezTo>
                  <a:cubicBezTo>
                    <a:pt x="753" y="2785"/>
                    <a:pt x="616" y="2648"/>
                    <a:pt x="525" y="2511"/>
                  </a:cubicBezTo>
                  <a:cubicBezTo>
                    <a:pt x="434" y="2397"/>
                    <a:pt x="365" y="2260"/>
                    <a:pt x="297" y="2123"/>
                  </a:cubicBezTo>
                  <a:lnTo>
                    <a:pt x="297" y="2100"/>
                  </a:lnTo>
                  <a:cubicBezTo>
                    <a:pt x="343" y="2078"/>
                    <a:pt x="365" y="2055"/>
                    <a:pt x="411" y="2055"/>
                  </a:cubicBezTo>
                  <a:cubicBezTo>
                    <a:pt x="479" y="2009"/>
                    <a:pt x="571" y="2009"/>
                    <a:pt x="639" y="1986"/>
                  </a:cubicBezTo>
                  <a:close/>
                  <a:moveTo>
                    <a:pt x="1164" y="0"/>
                  </a:moveTo>
                  <a:cubicBezTo>
                    <a:pt x="1096" y="0"/>
                    <a:pt x="1004" y="0"/>
                    <a:pt x="913" y="23"/>
                  </a:cubicBezTo>
                  <a:cubicBezTo>
                    <a:pt x="822" y="46"/>
                    <a:pt x="731" y="92"/>
                    <a:pt x="639" y="137"/>
                  </a:cubicBezTo>
                  <a:cubicBezTo>
                    <a:pt x="502" y="206"/>
                    <a:pt x="388" y="320"/>
                    <a:pt x="274" y="480"/>
                  </a:cubicBezTo>
                  <a:cubicBezTo>
                    <a:pt x="183" y="594"/>
                    <a:pt x="114" y="754"/>
                    <a:pt x="69" y="936"/>
                  </a:cubicBezTo>
                  <a:cubicBezTo>
                    <a:pt x="23" y="1096"/>
                    <a:pt x="0" y="1256"/>
                    <a:pt x="0" y="1461"/>
                  </a:cubicBezTo>
                  <a:cubicBezTo>
                    <a:pt x="0" y="1644"/>
                    <a:pt x="23" y="1826"/>
                    <a:pt x="69" y="2009"/>
                  </a:cubicBezTo>
                  <a:cubicBezTo>
                    <a:pt x="137" y="2192"/>
                    <a:pt x="206" y="2374"/>
                    <a:pt x="320" y="2557"/>
                  </a:cubicBezTo>
                  <a:cubicBezTo>
                    <a:pt x="525" y="2854"/>
                    <a:pt x="845" y="3128"/>
                    <a:pt x="1233" y="3333"/>
                  </a:cubicBezTo>
                  <a:cubicBezTo>
                    <a:pt x="1392" y="3401"/>
                    <a:pt x="1552" y="3470"/>
                    <a:pt x="1712" y="3538"/>
                  </a:cubicBezTo>
                  <a:cubicBezTo>
                    <a:pt x="1872" y="3584"/>
                    <a:pt x="2032" y="3607"/>
                    <a:pt x="2214" y="3630"/>
                  </a:cubicBezTo>
                  <a:cubicBezTo>
                    <a:pt x="2306" y="3653"/>
                    <a:pt x="2420" y="3653"/>
                    <a:pt x="2534" y="3653"/>
                  </a:cubicBezTo>
                  <a:cubicBezTo>
                    <a:pt x="2762" y="3653"/>
                    <a:pt x="2990" y="3630"/>
                    <a:pt x="3219" y="3561"/>
                  </a:cubicBezTo>
                  <a:cubicBezTo>
                    <a:pt x="3561" y="3470"/>
                    <a:pt x="3858" y="3310"/>
                    <a:pt x="4063" y="3082"/>
                  </a:cubicBezTo>
                  <a:cubicBezTo>
                    <a:pt x="4177" y="2968"/>
                    <a:pt x="4291" y="2831"/>
                    <a:pt x="4360" y="2671"/>
                  </a:cubicBezTo>
                  <a:cubicBezTo>
                    <a:pt x="4405" y="2603"/>
                    <a:pt x="4428" y="2511"/>
                    <a:pt x="4451" y="2420"/>
                  </a:cubicBezTo>
                  <a:cubicBezTo>
                    <a:pt x="4474" y="2329"/>
                    <a:pt x="4474" y="2237"/>
                    <a:pt x="4474" y="2123"/>
                  </a:cubicBezTo>
                  <a:cubicBezTo>
                    <a:pt x="4451" y="1941"/>
                    <a:pt x="4383" y="1758"/>
                    <a:pt x="4268" y="1598"/>
                  </a:cubicBezTo>
                  <a:cubicBezTo>
                    <a:pt x="4154" y="1461"/>
                    <a:pt x="3995" y="1324"/>
                    <a:pt x="3812" y="1233"/>
                  </a:cubicBezTo>
                  <a:cubicBezTo>
                    <a:pt x="3629" y="1142"/>
                    <a:pt x="3447" y="1096"/>
                    <a:pt x="3241" y="1073"/>
                  </a:cubicBezTo>
                  <a:lnTo>
                    <a:pt x="3173" y="1073"/>
                  </a:lnTo>
                  <a:cubicBezTo>
                    <a:pt x="3059" y="1073"/>
                    <a:pt x="2967" y="1096"/>
                    <a:pt x="2876" y="1096"/>
                  </a:cubicBezTo>
                  <a:cubicBezTo>
                    <a:pt x="2762" y="1119"/>
                    <a:pt x="2671" y="1142"/>
                    <a:pt x="2579" y="1165"/>
                  </a:cubicBezTo>
                  <a:lnTo>
                    <a:pt x="2465" y="1187"/>
                  </a:lnTo>
                  <a:cubicBezTo>
                    <a:pt x="2420" y="1187"/>
                    <a:pt x="2374" y="1187"/>
                    <a:pt x="2328" y="1210"/>
                  </a:cubicBezTo>
                  <a:cubicBezTo>
                    <a:pt x="2260" y="1165"/>
                    <a:pt x="2237" y="1119"/>
                    <a:pt x="2191" y="1073"/>
                  </a:cubicBezTo>
                  <a:cubicBezTo>
                    <a:pt x="2100" y="959"/>
                    <a:pt x="2054" y="822"/>
                    <a:pt x="1986" y="685"/>
                  </a:cubicBezTo>
                  <a:cubicBezTo>
                    <a:pt x="1940" y="571"/>
                    <a:pt x="1895" y="480"/>
                    <a:pt x="1849" y="389"/>
                  </a:cubicBezTo>
                  <a:cubicBezTo>
                    <a:pt x="1781" y="252"/>
                    <a:pt x="1689" y="160"/>
                    <a:pt x="1598" y="92"/>
                  </a:cubicBezTo>
                  <a:cubicBezTo>
                    <a:pt x="1484" y="23"/>
                    <a:pt x="1347" y="0"/>
                    <a:pt x="1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10"/>
            <p:cNvSpPr/>
            <p:nvPr/>
          </p:nvSpPr>
          <p:spPr>
            <a:xfrm>
              <a:off x="-6608" y="2841845"/>
              <a:ext cx="136680" cy="119000"/>
            </a:xfrm>
            <a:custGeom>
              <a:avLst/>
              <a:gdLst/>
              <a:ahLst/>
              <a:cxnLst/>
              <a:rect l="l" t="t" r="r" b="b"/>
              <a:pathLst>
                <a:path w="2443" h="2127" extrusionOk="0">
                  <a:moveTo>
                    <a:pt x="1210" y="1"/>
                  </a:moveTo>
                  <a:cubicBezTo>
                    <a:pt x="808" y="1"/>
                    <a:pt x="419" y="238"/>
                    <a:pt x="252" y="624"/>
                  </a:cubicBezTo>
                  <a:cubicBezTo>
                    <a:pt x="0" y="1171"/>
                    <a:pt x="252" y="1788"/>
                    <a:pt x="776" y="2039"/>
                  </a:cubicBezTo>
                  <a:cubicBezTo>
                    <a:pt x="919" y="2098"/>
                    <a:pt x="1066" y="2127"/>
                    <a:pt x="1210" y="2127"/>
                  </a:cubicBezTo>
                  <a:cubicBezTo>
                    <a:pt x="1620" y="2127"/>
                    <a:pt x="2006" y="1896"/>
                    <a:pt x="2192" y="1491"/>
                  </a:cubicBezTo>
                  <a:cubicBezTo>
                    <a:pt x="2443" y="966"/>
                    <a:pt x="2192" y="327"/>
                    <a:pt x="1644" y="99"/>
                  </a:cubicBezTo>
                  <a:cubicBezTo>
                    <a:pt x="1504" y="32"/>
                    <a:pt x="1356"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10"/>
            <p:cNvSpPr/>
            <p:nvPr/>
          </p:nvSpPr>
          <p:spPr>
            <a:xfrm>
              <a:off x="-474002" y="2590860"/>
              <a:ext cx="136680" cy="119672"/>
            </a:xfrm>
            <a:custGeom>
              <a:avLst/>
              <a:gdLst/>
              <a:ahLst/>
              <a:cxnLst/>
              <a:rect l="l" t="t" r="r" b="b"/>
              <a:pathLst>
                <a:path w="2443" h="2139" extrusionOk="0">
                  <a:moveTo>
                    <a:pt x="1220" y="0"/>
                  </a:moveTo>
                  <a:cubicBezTo>
                    <a:pt x="814" y="0"/>
                    <a:pt x="420" y="231"/>
                    <a:pt x="251" y="636"/>
                  </a:cubicBezTo>
                  <a:cubicBezTo>
                    <a:pt x="0" y="1184"/>
                    <a:pt x="251" y="1800"/>
                    <a:pt x="776" y="2051"/>
                  </a:cubicBezTo>
                  <a:cubicBezTo>
                    <a:pt x="919" y="2110"/>
                    <a:pt x="1068" y="2139"/>
                    <a:pt x="1214" y="2139"/>
                  </a:cubicBezTo>
                  <a:cubicBezTo>
                    <a:pt x="1629" y="2139"/>
                    <a:pt x="2023" y="1908"/>
                    <a:pt x="2192" y="1503"/>
                  </a:cubicBezTo>
                  <a:cubicBezTo>
                    <a:pt x="2443" y="978"/>
                    <a:pt x="2192" y="339"/>
                    <a:pt x="1644" y="88"/>
                  </a:cubicBezTo>
                  <a:cubicBezTo>
                    <a:pt x="1507" y="29"/>
                    <a:pt x="1363" y="0"/>
                    <a:pt x="12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10"/>
            <p:cNvSpPr/>
            <p:nvPr/>
          </p:nvSpPr>
          <p:spPr>
            <a:xfrm>
              <a:off x="53425" y="2307146"/>
              <a:ext cx="529991" cy="922574"/>
            </a:xfrm>
            <a:custGeom>
              <a:avLst/>
              <a:gdLst/>
              <a:ahLst/>
              <a:cxnLst/>
              <a:rect l="l" t="t" r="r" b="b"/>
              <a:pathLst>
                <a:path w="9473" h="16490" extrusionOk="0">
                  <a:moveTo>
                    <a:pt x="9381" y="0"/>
                  </a:moveTo>
                  <a:cubicBezTo>
                    <a:pt x="9359" y="0"/>
                    <a:pt x="9336" y="23"/>
                    <a:pt x="9313" y="46"/>
                  </a:cubicBezTo>
                  <a:cubicBezTo>
                    <a:pt x="8468" y="1507"/>
                    <a:pt x="7647" y="2968"/>
                    <a:pt x="6802" y="4429"/>
                  </a:cubicBezTo>
                  <a:cubicBezTo>
                    <a:pt x="5752" y="6277"/>
                    <a:pt x="4702" y="8126"/>
                    <a:pt x="3652" y="9975"/>
                  </a:cubicBezTo>
                  <a:cubicBezTo>
                    <a:pt x="2739" y="11596"/>
                    <a:pt x="1803" y="13216"/>
                    <a:pt x="890" y="14837"/>
                  </a:cubicBezTo>
                  <a:cubicBezTo>
                    <a:pt x="594" y="15339"/>
                    <a:pt x="320" y="15841"/>
                    <a:pt x="23" y="16343"/>
                  </a:cubicBezTo>
                  <a:cubicBezTo>
                    <a:pt x="0" y="16389"/>
                    <a:pt x="0" y="16435"/>
                    <a:pt x="46" y="16480"/>
                  </a:cubicBezTo>
                  <a:cubicBezTo>
                    <a:pt x="58" y="16486"/>
                    <a:pt x="70" y="16489"/>
                    <a:pt x="82" y="16489"/>
                  </a:cubicBezTo>
                  <a:cubicBezTo>
                    <a:pt x="114" y="16489"/>
                    <a:pt x="143" y="16468"/>
                    <a:pt x="160" y="16435"/>
                  </a:cubicBezTo>
                  <a:cubicBezTo>
                    <a:pt x="776" y="15385"/>
                    <a:pt x="1370" y="14312"/>
                    <a:pt x="1986" y="13262"/>
                  </a:cubicBezTo>
                  <a:cubicBezTo>
                    <a:pt x="2968" y="11527"/>
                    <a:pt x="3949" y="9793"/>
                    <a:pt x="4930" y="8058"/>
                  </a:cubicBezTo>
                  <a:cubicBezTo>
                    <a:pt x="5958" y="6255"/>
                    <a:pt x="7008" y="4451"/>
                    <a:pt x="8035" y="2648"/>
                  </a:cubicBezTo>
                  <a:cubicBezTo>
                    <a:pt x="8514" y="1804"/>
                    <a:pt x="8971" y="982"/>
                    <a:pt x="9450" y="137"/>
                  </a:cubicBezTo>
                  <a:cubicBezTo>
                    <a:pt x="9473" y="92"/>
                    <a:pt x="9473" y="46"/>
                    <a:pt x="9427" y="23"/>
                  </a:cubicBezTo>
                  <a:cubicBezTo>
                    <a:pt x="9427" y="0"/>
                    <a:pt x="9404" y="0"/>
                    <a:pt x="9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10"/>
            <p:cNvSpPr/>
            <p:nvPr/>
          </p:nvSpPr>
          <p:spPr>
            <a:xfrm>
              <a:off x="-700034" y="1931676"/>
              <a:ext cx="524899" cy="916532"/>
            </a:xfrm>
            <a:custGeom>
              <a:avLst/>
              <a:gdLst/>
              <a:ahLst/>
              <a:cxnLst/>
              <a:rect l="l" t="t" r="r" b="b"/>
              <a:pathLst>
                <a:path w="9382" h="16382" extrusionOk="0">
                  <a:moveTo>
                    <a:pt x="9290" y="1"/>
                  </a:moveTo>
                  <a:cubicBezTo>
                    <a:pt x="9267" y="1"/>
                    <a:pt x="9222" y="1"/>
                    <a:pt x="9222" y="24"/>
                  </a:cubicBezTo>
                  <a:cubicBezTo>
                    <a:pt x="8195" y="1850"/>
                    <a:pt x="7167" y="3653"/>
                    <a:pt x="6140" y="5456"/>
                  </a:cubicBezTo>
                  <a:cubicBezTo>
                    <a:pt x="5090" y="7305"/>
                    <a:pt x="4063" y="9131"/>
                    <a:pt x="3013" y="10957"/>
                  </a:cubicBezTo>
                  <a:cubicBezTo>
                    <a:pt x="2100" y="12578"/>
                    <a:pt x="1187" y="14198"/>
                    <a:pt x="274" y="15819"/>
                  </a:cubicBezTo>
                  <a:cubicBezTo>
                    <a:pt x="183" y="15956"/>
                    <a:pt x="92" y="16115"/>
                    <a:pt x="23" y="16252"/>
                  </a:cubicBezTo>
                  <a:cubicBezTo>
                    <a:pt x="0" y="16298"/>
                    <a:pt x="0" y="16344"/>
                    <a:pt x="46" y="16367"/>
                  </a:cubicBezTo>
                  <a:cubicBezTo>
                    <a:pt x="65" y="16376"/>
                    <a:pt x="84" y="16382"/>
                    <a:pt x="101" y="16382"/>
                  </a:cubicBezTo>
                  <a:cubicBezTo>
                    <a:pt x="125" y="16382"/>
                    <a:pt x="147" y="16370"/>
                    <a:pt x="160" y="16344"/>
                  </a:cubicBezTo>
                  <a:cubicBezTo>
                    <a:pt x="936" y="14974"/>
                    <a:pt x="1712" y="13605"/>
                    <a:pt x="2488" y="12235"/>
                  </a:cubicBezTo>
                  <a:cubicBezTo>
                    <a:pt x="3515" y="10432"/>
                    <a:pt x="4543" y="8629"/>
                    <a:pt x="5570" y="6803"/>
                  </a:cubicBezTo>
                  <a:cubicBezTo>
                    <a:pt x="6620" y="4977"/>
                    <a:pt x="7670" y="3128"/>
                    <a:pt x="8697" y="1279"/>
                  </a:cubicBezTo>
                  <a:cubicBezTo>
                    <a:pt x="8925" y="891"/>
                    <a:pt x="9153" y="503"/>
                    <a:pt x="9359" y="115"/>
                  </a:cubicBezTo>
                  <a:cubicBezTo>
                    <a:pt x="9381" y="69"/>
                    <a:pt x="9381" y="24"/>
                    <a:pt x="93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10"/>
            <p:cNvSpPr/>
            <p:nvPr/>
          </p:nvSpPr>
          <p:spPr>
            <a:xfrm>
              <a:off x="45760" y="2280347"/>
              <a:ext cx="532564" cy="928001"/>
            </a:xfrm>
            <a:custGeom>
              <a:avLst/>
              <a:gdLst/>
              <a:ahLst/>
              <a:cxnLst/>
              <a:rect l="l" t="t" r="r" b="b"/>
              <a:pathLst>
                <a:path w="9519" h="16587" extrusionOk="0">
                  <a:moveTo>
                    <a:pt x="9404" y="0"/>
                  </a:moveTo>
                  <a:cubicBezTo>
                    <a:pt x="9381" y="0"/>
                    <a:pt x="9359" y="0"/>
                    <a:pt x="9336" y="23"/>
                  </a:cubicBezTo>
                  <a:lnTo>
                    <a:pt x="6277" y="5433"/>
                  </a:lnTo>
                  <a:cubicBezTo>
                    <a:pt x="5227" y="7259"/>
                    <a:pt x="4200" y="9107"/>
                    <a:pt x="3150" y="10933"/>
                  </a:cubicBezTo>
                  <a:cubicBezTo>
                    <a:pt x="2214" y="12623"/>
                    <a:pt x="1256" y="14312"/>
                    <a:pt x="297" y="16001"/>
                  </a:cubicBezTo>
                  <a:cubicBezTo>
                    <a:pt x="206" y="16138"/>
                    <a:pt x="114" y="16297"/>
                    <a:pt x="23" y="16457"/>
                  </a:cubicBezTo>
                  <a:cubicBezTo>
                    <a:pt x="0" y="16503"/>
                    <a:pt x="23" y="16548"/>
                    <a:pt x="46" y="16571"/>
                  </a:cubicBezTo>
                  <a:cubicBezTo>
                    <a:pt x="65" y="16581"/>
                    <a:pt x="88" y="16586"/>
                    <a:pt x="110" y="16586"/>
                  </a:cubicBezTo>
                  <a:cubicBezTo>
                    <a:pt x="140" y="16586"/>
                    <a:pt x="169" y="16575"/>
                    <a:pt x="183" y="16548"/>
                  </a:cubicBezTo>
                  <a:cubicBezTo>
                    <a:pt x="982" y="15110"/>
                    <a:pt x="1803" y="13672"/>
                    <a:pt x="2625" y="12234"/>
                  </a:cubicBezTo>
                  <a:cubicBezTo>
                    <a:pt x="3652" y="10408"/>
                    <a:pt x="4679" y="8605"/>
                    <a:pt x="5707" y="6802"/>
                  </a:cubicBezTo>
                  <a:cubicBezTo>
                    <a:pt x="6734" y="4953"/>
                    <a:pt x="7784" y="3127"/>
                    <a:pt x="8834" y="1301"/>
                  </a:cubicBezTo>
                  <a:cubicBezTo>
                    <a:pt x="9039" y="890"/>
                    <a:pt x="9267" y="502"/>
                    <a:pt x="9496" y="114"/>
                  </a:cubicBezTo>
                  <a:cubicBezTo>
                    <a:pt x="9518" y="91"/>
                    <a:pt x="9496" y="23"/>
                    <a:pt x="9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10"/>
            <p:cNvSpPr/>
            <p:nvPr/>
          </p:nvSpPr>
          <p:spPr>
            <a:xfrm>
              <a:off x="-701321" y="2842236"/>
              <a:ext cx="754788" cy="367799"/>
            </a:xfrm>
            <a:custGeom>
              <a:avLst/>
              <a:gdLst/>
              <a:ahLst/>
              <a:cxnLst/>
              <a:rect l="l" t="t" r="r" b="b"/>
              <a:pathLst>
                <a:path w="13491" h="6574" extrusionOk="0">
                  <a:moveTo>
                    <a:pt x="92" y="0"/>
                  </a:moveTo>
                  <a:cubicBezTo>
                    <a:pt x="69" y="0"/>
                    <a:pt x="46" y="0"/>
                    <a:pt x="46" y="23"/>
                  </a:cubicBezTo>
                  <a:cubicBezTo>
                    <a:pt x="23" y="46"/>
                    <a:pt x="23" y="69"/>
                    <a:pt x="0" y="92"/>
                  </a:cubicBezTo>
                  <a:cubicBezTo>
                    <a:pt x="0" y="92"/>
                    <a:pt x="23" y="137"/>
                    <a:pt x="23" y="137"/>
                  </a:cubicBezTo>
                  <a:cubicBezTo>
                    <a:pt x="1507" y="1461"/>
                    <a:pt x="3242" y="2465"/>
                    <a:pt x="4999" y="3378"/>
                  </a:cubicBezTo>
                  <a:cubicBezTo>
                    <a:pt x="5867" y="3835"/>
                    <a:pt x="6757" y="4246"/>
                    <a:pt x="7647" y="4679"/>
                  </a:cubicBezTo>
                  <a:cubicBezTo>
                    <a:pt x="8560" y="5136"/>
                    <a:pt x="9496" y="5570"/>
                    <a:pt x="10477" y="5935"/>
                  </a:cubicBezTo>
                  <a:cubicBezTo>
                    <a:pt x="10934" y="6095"/>
                    <a:pt x="11413" y="6254"/>
                    <a:pt x="11892" y="6369"/>
                  </a:cubicBezTo>
                  <a:cubicBezTo>
                    <a:pt x="12144" y="6414"/>
                    <a:pt x="12372" y="6460"/>
                    <a:pt x="12600" y="6505"/>
                  </a:cubicBezTo>
                  <a:cubicBezTo>
                    <a:pt x="12874" y="6551"/>
                    <a:pt x="13125" y="6574"/>
                    <a:pt x="13399" y="6574"/>
                  </a:cubicBezTo>
                  <a:cubicBezTo>
                    <a:pt x="13445" y="6574"/>
                    <a:pt x="13490" y="6551"/>
                    <a:pt x="13490" y="6505"/>
                  </a:cubicBezTo>
                  <a:cubicBezTo>
                    <a:pt x="13490" y="6460"/>
                    <a:pt x="13445" y="6414"/>
                    <a:pt x="13399" y="6414"/>
                  </a:cubicBezTo>
                  <a:cubicBezTo>
                    <a:pt x="13057" y="6391"/>
                    <a:pt x="12691" y="6346"/>
                    <a:pt x="12349" y="6277"/>
                  </a:cubicBezTo>
                  <a:lnTo>
                    <a:pt x="12372" y="6277"/>
                  </a:lnTo>
                  <a:cubicBezTo>
                    <a:pt x="11345" y="6095"/>
                    <a:pt x="10363" y="5729"/>
                    <a:pt x="9404" y="5319"/>
                  </a:cubicBezTo>
                  <a:cubicBezTo>
                    <a:pt x="8948" y="5113"/>
                    <a:pt x="8469" y="4885"/>
                    <a:pt x="8012" y="4679"/>
                  </a:cubicBezTo>
                  <a:cubicBezTo>
                    <a:pt x="7578" y="4451"/>
                    <a:pt x="7145" y="4246"/>
                    <a:pt x="6688" y="4040"/>
                  </a:cubicBezTo>
                  <a:cubicBezTo>
                    <a:pt x="6665" y="4018"/>
                    <a:pt x="6620" y="3995"/>
                    <a:pt x="6597" y="3972"/>
                  </a:cubicBezTo>
                  <a:lnTo>
                    <a:pt x="6597" y="3972"/>
                  </a:lnTo>
                  <a:cubicBezTo>
                    <a:pt x="6597" y="3977"/>
                    <a:pt x="6597" y="3981"/>
                    <a:pt x="6597" y="3984"/>
                  </a:cubicBezTo>
                  <a:lnTo>
                    <a:pt x="6597" y="3984"/>
                  </a:lnTo>
                  <a:cubicBezTo>
                    <a:pt x="4802" y="3120"/>
                    <a:pt x="3030" y="2209"/>
                    <a:pt x="1438" y="1050"/>
                  </a:cubicBezTo>
                  <a:cubicBezTo>
                    <a:pt x="1028" y="754"/>
                    <a:pt x="640" y="434"/>
                    <a:pt x="252" y="114"/>
                  </a:cubicBezTo>
                  <a:cubicBezTo>
                    <a:pt x="229" y="92"/>
                    <a:pt x="183" y="46"/>
                    <a:pt x="160" y="23"/>
                  </a:cubicBezTo>
                  <a:cubicBezTo>
                    <a:pt x="137" y="23"/>
                    <a:pt x="137"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10"/>
            <p:cNvSpPr/>
            <p:nvPr/>
          </p:nvSpPr>
          <p:spPr>
            <a:xfrm>
              <a:off x="-181559" y="1927872"/>
              <a:ext cx="761166" cy="356330"/>
            </a:xfrm>
            <a:custGeom>
              <a:avLst/>
              <a:gdLst/>
              <a:ahLst/>
              <a:cxnLst/>
              <a:rect l="l" t="t" r="r" b="b"/>
              <a:pathLst>
                <a:path w="13605" h="6369" extrusionOk="0">
                  <a:moveTo>
                    <a:pt x="754" y="0"/>
                  </a:moveTo>
                  <a:cubicBezTo>
                    <a:pt x="525" y="0"/>
                    <a:pt x="297" y="23"/>
                    <a:pt x="69" y="69"/>
                  </a:cubicBezTo>
                  <a:cubicBezTo>
                    <a:pt x="46" y="69"/>
                    <a:pt x="23" y="69"/>
                    <a:pt x="23" y="92"/>
                  </a:cubicBezTo>
                  <a:cubicBezTo>
                    <a:pt x="0" y="115"/>
                    <a:pt x="0" y="137"/>
                    <a:pt x="0" y="160"/>
                  </a:cubicBezTo>
                  <a:cubicBezTo>
                    <a:pt x="0" y="183"/>
                    <a:pt x="0" y="183"/>
                    <a:pt x="23" y="206"/>
                  </a:cubicBezTo>
                  <a:cubicBezTo>
                    <a:pt x="23" y="229"/>
                    <a:pt x="69" y="229"/>
                    <a:pt x="69" y="229"/>
                  </a:cubicBezTo>
                  <a:cubicBezTo>
                    <a:pt x="310" y="202"/>
                    <a:pt x="542" y="191"/>
                    <a:pt x="777" y="191"/>
                  </a:cubicBezTo>
                  <a:cubicBezTo>
                    <a:pt x="942" y="191"/>
                    <a:pt x="1108" y="196"/>
                    <a:pt x="1279" y="206"/>
                  </a:cubicBezTo>
                  <a:cubicBezTo>
                    <a:pt x="2009" y="274"/>
                    <a:pt x="2717" y="457"/>
                    <a:pt x="3424" y="662"/>
                  </a:cubicBezTo>
                  <a:cubicBezTo>
                    <a:pt x="3767" y="776"/>
                    <a:pt x="4109" y="891"/>
                    <a:pt x="4451" y="1005"/>
                  </a:cubicBezTo>
                  <a:cubicBezTo>
                    <a:pt x="4794" y="1119"/>
                    <a:pt x="5113" y="1233"/>
                    <a:pt x="5456" y="1370"/>
                  </a:cubicBezTo>
                  <a:cubicBezTo>
                    <a:pt x="7350" y="2077"/>
                    <a:pt x="9130" y="3036"/>
                    <a:pt x="10797" y="4200"/>
                  </a:cubicBezTo>
                  <a:cubicBezTo>
                    <a:pt x="10888" y="4269"/>
                    <a:pt x="10979" y="4314"/>
                    <a:pt x="11071" y="4383"/>
                  </a:cubicBezTo>
                  <a:lnTo>
                    <a:pt x="11048" y="4383"/>
                  </a:lnTo>
                  <a:cubicBezTo>
                    <a:pt x="11276" y="4543"/>
                    <a:pt x="11481" y="4680"/>
                    <a:pt x="11687" y="4839"/>
                  </a:cubicBezTo>
                  <a:cubicBezTo>
                    <a:pt x="11892" y="4999"/>
                    <a:pt x="12075" y="5159"/>
                    <a:pt x="12280" y="5319"/>
                  </a:cubicBezTo>
                  <a:cubicBezTo>
                    <a:pt x="12691" y="5638"/>
                    <a:pt x="13102" y="5935"/>
                    <a:pt x="13444" y="6323"/>
                  </a:cubicBezTo>
                  <a:cubicBezTo>
                    <a:pt x="13444" y="6346"/>
                    <a:pt x="13467" y="6369"/>
                    <a:pt x="13490" y="6369"/>
                  </a:cubicBezTo>
                  <a:lnTo>
                    <a:pt x="13559" y="6369"/>
                  </a:lnTo>
                  <a:cubicBezTo>
                    <a:pt x="13581" y="6346"/>
                    <a:pt x="13581" y="6323"/>
                    <a:pt x="13604" y="6300"/>
                  </a:cubicBezTo>
                  <a:cubicBezTo>
                    <a:pt x="13604" y="6277"/>
                    <a:pt x="13604" y="6255"/>
                    <a:pt x="13581" y="6255"/>
                  </a:cubicBezTo>
                  <a:cubicBezTo>
                    <a:pt x="13513" y="6163"/>
                    <a:pt x="13444" y="6072"/>
                    <a:pt x="13353" y="5981"/>
                  </a:cubicBezTo>
                  <a:cubicBezTo>
                    <a:pt x="13285" y="5912"/>
                    <a:pt x="13193" y="5821"/>
                    <a:pt x="13079" y="5730"/>
                  </a:cubicBezTo>
                  <a:cubicBezTo>
                    <a:pt x="12897" y="5570"/>
                    <a:pt x="12714" y="5433"/>
                    <a:pt x="12509" y="5273"/>
                  </a:cubicBezTo>
                  <a:cubicBezTo>
                    <a:pt x="12417" y="5205"/>
                    <a:pt x="12326" y="5136"/>
                    <a:pt x="12235" y="5068"/>
                  </a:cubicBezTo>
                  <a:cubicBezTo>
                    <a:pt x="12143" y="4999"/>
                    <a:pt x="12052" y="4908"/>
                    <a:pt x="11938" y="4839"/>
                  </a:cubicBezTo>
                  <a:cubicBezTo>
                    <a:pt x="11733" y="4680"/>
                    <a:pt x="11550" y="4520"/>
                    <a:pt x="11345" y="4383"/>
                  </a:cubicBezTo>
                  <a:cubicBezTo>
                    <a:pt x="10523" y="3767"/>
                    <a:pt x="9678" y="3219"/>
                    <a:pt x="8788" y="2739"/>
                  </a:cubicBezTo>
                  <a:cubicBezTo>
                    <a:pt x="7921" y="2237"/>
                    <a:pt x="7008" y="1804"/>
                    <a:pt x="6072" y="1416"/>
                  </a:cubicBezTo>
                  <a:cubicBezTo>
                    <a:pt x="5844" y="1324"/>
                    <a:pt x="5593" y="1233"/>
                    <a:pt x="5364" y="1142"/>
                  </a:cubicBezTo>
                  <a:cubicBezTo>
                    <a:pt x="5136" y="1073"/>
                    <a:pt x="4908" y="982"/>
                    <a:pt x="4680" y="913"/>
                  </a:cubicBezTo>
                  <a:cubicBezTo>
                    <a:pt x="4246" y="754"/>
                    <a:pt x="3789" y="594"/>
                    <a:pt x="3333" y="480"/>
                  </a:cubicBezTo>
                  <a:cubicBezTo>
                    <a:pt x="2785" y="297"/>
                    <a:pt x="2237" y="160"/>
                    <a:pt x="1667" y="92"/>
                  </a:cubicBezTo>
                  <a:cubicBezTo>
                    <a:pt x="1370" y="46"/>
                    <a:pt x="1050" y="0"/>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10"/>
            <p:cNvSpPr/>
            <p:nvPr/>
          </p:nvSpPr>
          <p:spPr>
            <a:xfrm>
              <a:off x="-438251" y="2598301"/>
              <a:ext cx="49849" cy="48562"/>
            </a:xfrm>
            <a:custGeom>
              <a:avLst/>
              <a:gdLst/>
              <a:ahLst/>
              <a:cxnLst/>
              <a:rect l="l" t="t" r="r" b="b"/>
              <a:pathLst>
                <a:path w="891" h="868" extrusionOk="0">
                  <a:moveTo>
                    <a:pt x="480" y="1"/>
                  </a:moveTo>
                  <a:cubicBezTo>
                    <a:pt x="366" y="1"/>
                    <a:pt x="252" y="23"/>
                    <a:pt x="160" y="92"/>
                  </a:cubicBezTo>
                  <a:cubicBezTo>
                    <a:pt x="69" y="183"/>
                    <a:pt x="23" y="275"/>
                    <a:pt x="23" y="389"/>
                  </a:cubicBezTo>
                  <a:cubicBezTo>
                    <a:pt x="0" y="617"/>
                    <a:pt x="183" y="868"/>
                    <a:pt x="411" y="868"/>
                  </a:cubicBezTo>
                  <a:cubicBezTo>
                    <a:pt x="525" y="868"/>
                    <a:pt x="640" y="822"/>
                    <a:pt x="731" y="754"/>
                  </a:cubicBezTo>
                  <a:cubicBezTo>
                    <a:pt x="822" y="685"/>
                    <a:pt x="868" y="571"/>
                    <a:pt x="868" y="457"/>
                  </a:cubicBezTo>
                  <a:cubicBezTo>
                    <a:pt x="891" y="229"/>
                    <a:pt x="708" y="1"/>
                    <a:pt x="4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10"/>
            <p:cNvSpPr/>
            <p:nvPr/>
          </p:nvSpPr>
          <p:spPr>
            <a:xfrm>
              <a:off x="25339" y="2848614"/>
              <a:ext cx="49849" cy="48562"/>
            </a:xfrm>
            <a:custGeom>
              <a:avLst/>
              <a:gdLst/>
              <a:ahLst/>
              <a:cxnLst/>
              <a:rect l="l" t="t" r="r" b="b"/>
              <a:pathLst>
                <a:path w="891" h="868" extrusionOk="0">
                  <a:moveTo>
                    <a:pt x="479" y="0"/>
                  </a:moveTo>
                  <a:cubicBezTo>
                    <a:pt x="365" y="0"/>
                    <a:pt x="274" y="23"/>
                    <a:pt x="183" y="92"/>
                  </a:cubicBezTo>
                  <a:cubicBezTo>
                    <a:pt x="91" y="160"/>
                    <a:pt x="23" y="274"/>
                    <a:pt x="23" y="388"/>
                  </a:cubicBezTo>
                  <a:cubicBezTo>
                    <a:pt x="0" y="617"/>
                    <a:pt x="183" y="868"/>
                    <a:pt x="434" y="868"/>
                  </a:cubicBezTo>
                  <a:cubicBezTo>
                    <a:pt x="548" y="868"/>
                    <a:pt x="639" y="822"/>
                    <a:pt x="730" y="754"/>
                  </a:cubicBezTo>
                  <a:cubicBezTo>
                    <a:pt x="822" y="685"/>
                    <a:pt x="867" y="571"/>
                    <a:pt x="890" y="457"/>
                  </a:cubicBezTo>
                  <a:cubicBezTo>
                    <a:pt x="890" y="229"/>
                    <a:pt x="708" y="0"/>
                    <a:pt x="4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10"/>
            <p:cNvSpPr/>
            <p:nvPr/>
          </p:nvSpPr>
          <p:spPr>
            <a:xfrm>
              <a:off x="18905" y="2890743"/>
              <a:ext cx="10294" cy="9008"/>
            </a:xfrm>
            <a:custGeom>
              <a:avLst/>
              <a:gdLst/>
              <a:ahLst/>
              <a:cxnLst/>
              <a:rect l="l" t="t" r="r" b="b"/>
              <a:pathLst>
                <a:path w="184" h="161" extrusionOk="0">
                  <a:moveTo>
                    <a:pt x="92" y="1"/>
                  </a:moveTo>
                  <a:cubicBezTo>
                    <a:pt x="47" y="1"/>
                    <a:pt x="24" y="23"/>
                    <a:pt x="1" y="69"/>
                  </a:cubicBezTo>
                  <a:cubicBezTo>
                    <a:pt x="1" y="115"/>
                    <a:pt x="47" y="160"/>
                    <a:pt x="92" y="160"/>
                  </a:cubicBezTo>
                  <a:cubicBezTo>
                    <a:pt x="138" y="160"/>
                    <a:pt x="161" y="138"/>
                    <a:pt x="161" y="92"/>
                  </a:cubicBezTo>
                  <a:cubicBezTo>
                    <a:pt x="184" y="46"/>
                    <a:pt x="138" y="1"/>
                    <a:pt x="9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10"/>
            <p:cNvSpPr/>
            <p:nvPr/>
          </p:nvSpPr>
          <p:spPr>
            <a:xfrm>
              <a:off x="-447203" y="2637913"/>
              <a:ext cx="10294" cy="8952"/>
            </a:xfrm>
            <a:custGeom>
              <a:avLst/>
              <a:gdLst/>
              <a:ahLst/>
              <a:cxnLst/>
              <a:rect l="l" t="t" r="r" b="b"/>
              <a:pathLst>
                <a:path w="184" h="160" extrusionOk="0">
                  <a:moveTo>
                    <a:pt x="92" y="0"/>
                  </a:moveTo>
                  <a:cubicBezTo>
                    <a:pt x="46" y="0"/>
                    <a:pt x="24" y="46"/>
                    <a:pt x="24" y="92"/>
                  </a:cubicBezTo>
                  <a:cubicBezTo>
                    <a:pt x="1" y="114"/>
                    <a:pt x="46" y="160"/>
                    <a:pt x="92" y="160"/>
                  </a:cubicBezTo>
                  <a:cubicBezTo>
                    <a:pt x="138" y="160"/>
                    <a:pt x="160" y="137"/>
                    <a:pt x="183" y="92"/>
                  </a:cubicBezTo>
                  <a:cubicBezTo>
                    <a:pt x="183" y="46"/>
                    <a:pt x="138" y="0"/>
                    <a:pt x="92"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10"/>
            <p:cNvSpPr/>
            <p:nvPr/>
          </p:nvSpPr>
          <p:spPr>
            <a:xfrm>
              <a:off x="-536609" y="2661579"/>
              <a:ext cx="71613" cy="65067"/>
            </a:xfrm>
            <a:custGeom>
              <a:avLst/>
              <a:gdLst/>
              <a:ahLst/>
              <a:cxnLst/>
              <a:rect l="l" t="t" r="r" b="b"/>
              <a:pathLst>
                <a:path w="1280" h="1163" extrusionOk="0">
                  <a:moveTo>
                    <a:pt x="410" y="1"/>
                  </a:moveTo>
                  <a:cubicBezTo>
                    <a:pt x="323" y="1"/>
                    <a:pt x="244" y="26"/>
                    <a:pt x="184" y="79"/>
                  </a:cubicBezTo>
                  <a:cubicBezTo>
                    <a:pt x="1" y="239"/>
                    <a:pt x="47" y="604"/>
                    <a:pt x="298" y="878"/>
                  </a:cubicBezTo>
                  <a:cubicBezTo>
                    <a:pt x="465" y="1061"/>
                    <a:pt x="683" y="1162"/>
                    <a:pt x="864" y="1162"/>
                  </a:cubicBezTo>
                  <a:cubicBezTo>
                    <a:pt x="955" y="1162"/>
                    <a:pt x="1036" y="1137"/>
                    <a:pt x="1097" y="1084"/>
                  </a:cubicBezTo>
                  <a:cubicBezTo>
                    <a:pt x="1279" y="901"/>
                    <a:pt x="1211" y="559"/>
                    <a:pt x="960" y="285"/>
                  </a:cubicBezTo>
                  <a:cubicBezTo>
                    <a:pt x="792" y="102"/>
                    <a:pt x="584" y="1"/>
                    <a:pt x="4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10"/>
            <p:cNvSpPr/>
            <p:nvPr/>
          </p:nvSpPr>
          <p:spPr>
            <a:xfrm>
              <a:off x="49564" y="2965658"/>
              <a:ext cx="77991" cy="50744"/>
            </a:xfrm>
            <a:custGeom>
              <a:avLst/>
              <a:gdLst/>
              <a:ahLst/>
              <a:cxnLst/>
              <a:rect l="l" t="t" r="r" b="b"/>
              <a:pathLst>
                <a:path w="1394" h="907" extrusionOk="0">
                  <a:moveTo>
                    <a:pt x="630" y="1"/>
                  </a:moveTo>
                  <a:cubicBezTo>
                    <a:pt x="319" y="1"/>
                    <a:pt x="67" y="151"/>
                    <a:pt x="46" y="374"/>
                  </a:cubicBezTo>
                  <a:cubicBezTo>
                    <a:pt x="1" y="602"/>
                    <a:pt x="275" y="853"/>
                    <a:pt x="640" y="899"/>
                  </a:cubicBezTo>
                  <a:cubicBezTo>
                    <a:pt x="682" y="904"/>
                    <a:pt x="724" y="906"/>
                    <a:pt x="764" y="906"/>
                  </a:cubicBezTo>
                  <a:cubicBezTo>
                    <a:pt x="1075" y="906"/>
                    <a:pt x="1330" y="758"/>
                    <a:pt x="1370" y="556"/>
                  </a:cubicBezTo>
                  <a:cubicBezTo>
                    <a:pt x="1393" y="305"/>
                    <a:pt x="1119" y="77"/>
                    <a:pt x="754" y="8"/>
                  </a:cubicBezTo>
                  <a:cubicBezTo>
                    <a:pt x="712" y="3"/>
                    <a:pt x="671" y="1"/>
                    <a:pt x="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5" name="Google Shape;2595;p10"/>
          <p:cNvGrpSpPr/>
          <p:nvPr/>
        </p:nvGrpSpPr>
        <p:grpSpPr>
          <a:xfrm rot="7366545" flipH="1">
            <a:off x="517577" y="1602185"/>
            <a:ext cx="391002" cy="429300"/>
            <a:chOff x="818450" y="719950"/>
            <a:chExt cx="162075" cy="177950"/>
          </a:xfrm>
        </p:grpSpPr>
        <p:sp>
          <p:nvSpPr>
            <p:cNvPr id="2596" name="Google Shape;2596;p10"/>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10"/>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10"/>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accen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9" name="Google Shape;2599;p10"/>
          <p:cNvGrpSpPr/>
          <p:nvPr/>
        </p:nvGrpSpPr>
        <p:grpSpPr>
          <a:xfrm rot="743149">
            <a:off x="8576563" y="3212263"/>
            <a:ext cx="329645" cy="423842"/>
            <a:chOff x="3526675" y="707075"/>
            <a:chExt cx="187750" cy="241400"/>
          </a:xfrm>
        </p:grpSpPr>
        <p:sp>
          <p:nvSpPr>
            <p:cNvPr id="2600" name="Google Shape;2600;p10"/>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10"/>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10"/>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3" name="Google Shape;2603;p10"/>
          <p:cNvSpPr/>
          <p:nvPr/>
        </p:nvSpPr>
        <p:spPr>
          <a:xfrm rot="1258828">
            <a:off x="2294629" y="4545432"/>
            <a:ext cx="339518"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10"/>
          <p:cNvSpPr/>
          <p:nvPr/>
        </p:nvSpPr>
        <p:spPr>
          <a:xfrm>
            <a:off x="489424" y="423856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10"/>
          <p:cNvSpPr/>
          <p:nvPr/>
        </p:nvSpPr>
        <p:spPr>
          <a:xfrm rot="-107">
            <a:off x="1946541" y="253067"/>
            <a:ext cx="339523" cy="110637"/>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10"/>
          <p:cNvSpPr/>
          <p:nvPr/>
        </p:nvSpPr>
        <p:spPr>
          <a:xfrm>
            <a:off x="8454999" y="209741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07" name="Google Shape;2607;p10"/>
          <p:cNvGrpSpPr/>
          <p:nvPr/>
        </p:nvGrpSpPr>
        <p:grpSpPr>
          <a:xfrm rot="3230776">
            <a:off x="8181464" y="344612"/>
            <a:ext cx="498890" cy="535809"/>
            <a:chOff x="539500" y="356300"/>
            <a:chExt cx="347201" cy="372894"/>
          </a:xfrm>
        </p:grpSpPr>
        <p:sp>
          <p:nvSpPr>
            <p:cNvPr id="2608" name="Google Shape;2608;p10"/>
            <p:cNvSpPr/>
            <p:nvPr/>
          </p:nvSpPr>
          <p:spPr>
            <a:xfrm>
              <a:off x="545665" y="376864"/>
              <a:ext cx="113034" cy="349271"/>
            </a:xfrm>
            <a:custGeom>
              <a:avLst/>
              <a:gdLst/>
              <a:ahLst/>
              <a:cxnLst/>
              <a:rect l="l" t="t" r="r" b="b"/>
              <a:pathLst>
                <a:path w="2512" h="7762" extrusionOk="0">
                  <a:moveTo>
                    <a:pt x="982" y="799"/>
                  </a:moveTo>
                  <a:cubicBezTo>
                    <a:pt x="982" y="822"/>
                    <a:pt x="960" y="845"/>
                    <a:pt x="960" y="845"/>
                  </a:cubicBezTo>
                  <a:cubicBezTo>
                    <a:pt x="960" y="822"/>
                    <a:pt x="960" y="822"/>
                    <a:pt x="982" y="799"/>
                  </a:cubicBezTo>
                  <a:close/>
                  <a:moveTo>
                    <a:pt x="1233" y="0"/>
                  </a:moveTo>
                  <a:cubicBezTo>
                    <a:pt x="1233" y="0"/>
                    <a:pt x="1211" y="23"/>
                    <a:pt x="1188" y="23"/>
                  </a:cubicBezTo>
                  <a:cubicBezTo>
                    <a:pt x="1165" y="23"/>
                    <a:pt x="1142" y="46"/>
                    <a:pt x="1142" y="46"/>
                  </a:cubicBezTo>
                  <a:cubicBezTo>
                    <a:pt x="1096" y="92"/>
                    <a:pt x="1051" y="115"/>
                    <a:pt x="1005" y="137"/>
                  </a:cubicBezTo>
                  <a:cubicBezTo>
                    <a:pt x="937" y="206"/>
                    <a:pt x="868" y="274"/>
                    <a:pt x="800" y="343"/>
                  </a:cubicBezTo>
                  <a:cubicBezTo>
                    <a:pt x="731" y="411"/>
                    <a:pt x="663" y="480"/>
                    <a:pt x="594" y="548"/>
                  </a:cubicBezTo>
                  <a:cubicBezTo>
                    <a:pt x="572" y="571"/>
                    <a:pt x="549" y="617"/>
                    <a:pt x="526" y="640"/>
                  </a:cubicBezTo>
                  <a:cubicBezTo>
                    <a:pt x="480" y="685"/>
                    <a:pt x="457" y="731"/>
                    <a:pt x="435" y="777"/>
                  </a:cubicBezTo>
                  <a:cubicBezTo>
                    <a:pt x="389" y="845"/>
                    <a:pt x="343" y="936"/>
                    <a:pt x="298" y="1005"/>
                  </a:cubicBezTo>
                  <a:cubicBezTo>
                    <a:pt x="275" y="1028"/>
                    <a:pt x="275" y="1050"/>
                    <a:pt x="252" y="1073"/>
                  </a:cubicBezTo>
                  <a:cubicBezTo>
                    <a:pt x="252" y="1119"/>
                    <a:pt x="229" y="1142"/>
                    <a:pt x="229" y="1187"/>
                  </a:cubicBezTo>
                  <a:cubicBezTo>
                    <a:pt x="206" y="1210"/>
                    <a:pt x="206" y="1210"/>
                    <a:pt x="206" y="1233"/>
                  </a:cubicBezTo>
                  <a:cubicBezTo>
                    <a:pt x="206" y="1256"/>
                    <a:pt x="183" y="1279"/>
                    <a:pt x="183" y="1279"/>
                  </a:cubicBezTo>
                  <a:cubicBezTo>
                    <a:pt x="138" y="1484"/>
                    <a:pt x="92" y="1667"/>
                    <a:pt x="47" y="1872"/>
                  </a:cubicBezTo>
                  <a:cubicBezTo>
                    <a:pt x="47" y="1895"/>
                    <a:pt x="47" y="1941"/>
                    <a:pt x="47" y="1963"/>
                  </a:cubicBezTo>
                  <a:cubicBezTo>
                    <a:pt x="24" y="1986"/>
                    <a:pt x="24" y="2032"/>
                    <a:pt x="24" y="2055"/>
                  </a:cubicBezTo>
                  <a:cubicBezTo>
                    <a:pt x="24" y="2100"/>
                    <a:pt x="24" y="2169"/>
                    <a:pt x="24" y="2237"/>
                  </a:cubicBezTo>
                  <a:cubicBezTo>
                    <a:pt x="24" y="2351"/>
                    <a:pt x="24" y="2488"/>
                    <a:pt x="24" y="2625"/>
                  </a:cubicBezTo>
                  <a:cubicBezTo>
                    <a:pt x="24" y="2625"/>
                    <a:pt x="24" y="2648"/>
                    <a:pt x="24" y="2671"/>
                  </a:cubicBezTo>
                  <a:cubicBezTo>
                    <a:pt x="24" y="2694"/>
                    <a:pt x="24" y="2717"/>
                    <a:pt x="24" y="2740"/>
                  </a:cubicBezTo>
                  <a:cubicBezTo>
                    <a:pt x="1" y="2831"/>
                    <a:pt x="1" y="2922"/>
                    <a:pt x="1" y="3013"/>
                  </a:cubicBezTo>
                  <a:cubicBezTo>
                    <a:pt x="1" y="3059"/>
                    <a:pt x="1" y="3105"/>
                    <a:pt x="1" y="3150"/>
                  </a:cubicBezTo>
                  <a:cubicBezTo>
                    <a:pt x="1" y="3219"/>
                    <a:pt x="24" y="3265"/>
                    <a:pt x="24" y="3310"/>
                  </a:cubicBezTo>
                  <a:cubicBezTo>
                    <a:pt x="24" y="3401"/>
                    <a:pt x="24" y="3493"/>
                    <a:pt x="47" y="3584"/>
                  </a:cubicBezTo>
                  <a:cubicBezTo>
                    <a:pt x="47" y="3744"/>
                    <a:pt x="69" y="3926"/>
                    <a:pt x="115" y="4086"/>
                  </a:cubicBezTo>
                  <a:cubicBezTo>
                    <a:pt x="138" y="4246"/>
                    <a:pt x="183" y="4406"/>
                    <a:pt x="229" y="4566"/>
                  </a:cubicBezTo>
                  <a:cubicBezTo>
                    <a:pt x="275" y="4725"/>
                    <a:pt x="320" y="4885"/>
                    <a:pt x="366" y="5022"/>
                  </a:cubicBezTo>
                  <a:cubicBezTo>
                    <a:pt x="412" y="5182"/>
                    <a:pt x="457" y="5342"/>
                    <a:pt x="549" y="5501"/>
                  </a:cubicBezTo>
                  <a:cubicBezTo>
                    <a:pt x="594" y="5638"/>
                    <a:pt x="663" y="5798"/>
                    <a:pt x="731" y="5935"/>
                  </a:cubicBezTo>
                  <a:cubicBezTo>
                    <a:pt x="777" y="6026"/>
                    <a:pt x="800" y="6095"/>
                    <a:pt x="845" y="6163"/>
                  </a:cubicBezTo>
                  <a:cubicBezTo>
                    <a:pt x="868" y="6232"/>
                    <a:pt x="914" y="6300"/>
                    <a:pt x="960" y="6369"/>
                  </a:cubicBezTo>
                  <a:cubicBezTo>
                    <a:pt x="1119" y="6643"/>
                    <a:pt x="1279" y="6917"/>
                    <a:pt x="1439" y="7190"/>
                  </a:cubicBezTo>
                  <a:cubicBezTo>
                    <a:pt x="1462" y="7236"/>
                    <a:pt x="1507" y="7282"/>
                    <a:pt x="1530" y="7327"/>
                  </a:cubicBezTo>
                  <a:cubicBezTo>
                    <a:pt x="1553" y="7373"/>
                    <a:pt x="1576" y="7419"/>
                    <a:pt x="1621" y="7464"/>
                  </a:cubicBezTo>
                  <a:cubicBezTo>
                    <a:pt x="1644" y="7510"/>
                    <a:pt x="1667" y="7556"/>
                    <a:pt x="1690" y="7578"/>
                  </a:cubicBezTo>
                  <a:cubicBezTo>
                    <a:pt x="1713" y="7624"/>
                    <a:pt x="1736" y="7647"/>
                    <a:pt x="1758" y="7670"/>
                  </a:cubicBezTo>
                  <a:cubicBezTo>
                    <a:pt x="1781" y="7693"/>
                    <a:pt x="1827" y="7738"/>
                    <a:pt x="1873" y="7738"/>
                  </a:cubicBezTo>
                  <a:cubicBezTo>
                    <a:pt x="1918" y="7761"/>
                    <a:pt x="1987" y="7761"/>
                    <a:pt x="2032" y="7761"/>
                  </a:cubicBezTo>
                  <a:cubicBezTo>
                    <a:pt x="2078" y="7761"/>
                    <a:pt x="2124" y="7738"/>
                    <a:pt x="2146" y="7715"/>
                  </a:cubicBezTo>
                  <a:cubicBezTo>
                    <a:pt x="2192" y="7715"/>
                    <a:pt x="2238" y="7693"/>
                    <a:pt x="2261" y="7670"/>
                  </a:cubicBezTo>
                  <a:cubicBezTo>
                    <a:pt x="2306" y="7647"/>
                    <a:pt x="2352" y="7624"/>
                    <a:pt x="2398" y="7578"/>
                  </a:cubicBezTo>
                  <a:cubicBezTo>
                    <a:pt x="2443" y="7556"/>
                    <a:pt x="2466" y="7510"/>
                    <a:pt x="2489" y="7464"/>
                  </a:cubicBezTo>
                  <a:cubicBezTo>
                    <a:pt x="2512" y="7442"/>
                    <a:pt x="2512" y="7419"/>
                    <a:pt x="2512" y="7396"/>
                  </a:cubicBezTo>
                  <a:cubicBezTo>
                    <a:pt x="2512" y="7373"/>
                    <a:pt x="2512" y="7350"/>
                    <a:pt x="2489" y="7327"/>
                  </a:cubicBezTo>
                  <a:cubicBezTo>
                    <a:pt x="2466" y="7282"/>
                    <a:pt x="2443" y="7236"/>
                    <a:pt x="2420" y="7213"/>
                  </a:cubicBezTo>
                  <a:cubicBezTo>
                    <a:pt x="2398" y="7190"/>
                    <a:pt x="2398" y="7168"/>
                    <a:pt x="2375" y="7145"/>
                  </a:cubicBezTo>
                  <a:cubicBezTo>
                    <a:pt x="2329" y="7099"/>
                    <a:pt x="2306" y="7053"/>
                    <a:pt x="2261" y="7008"/>
                  </a:cubicBezTo>
                  <a:cubicBezTo>
                    <a:pt x="2192" y="6894"/>
                    <a:pt x="2101" y="6780"/>
                    <a:pt x="2032" y="6665"/>
                  </a:cubicBezTo>
                  <a:cubicBezTo>
                    <a:pt x="1964" y="6551"/>
                    <a:pt x="1873" y="6460"/>
                    <a:pt x="1804" y="6346"/>
                  </a:cubicBezTo>
                  <a:cubicBezTo>
                    <a:pt x="1713" y="6209"/>
                    <a:pt x="1644" y="6095"/>
                    <a:pt x="1576" y="5981"/>
                  </a:cubicBezTo>
                  <a:cubicBezTo>
                    <a:pt x="1576" y="5958"/>
                    <a:pt x="1576" y="5958"/>
                    <a:pt x="1553" y="5935"/>
                  </a:cubicBezTo>
                  <a:cubicBezTo>
                    <a:pt x="1576" y="5912"/>
                    <a:pt x="1576" y="5867"/>
                    <a:pt x="1553" y="5821"/>
                  </a:cubicBezTo>
                  <a:cubicBezTo>
                    <a:pt x="1530" y="5752"/>
                    <a:pt x="1485" y="5661"/>
                    <a:pt x="1462" y="5593"/>
                  </a:cubicBezTo>
                  <a:cubicBezTo>
                    <a:pt x="1439" y="5547"/>
                    <a:pt x="1416" y="5501"/>
                    <a:pt x="1393" y="5456"/>
                  </a:cubicBezTo>
                  <a:cubicBezTo>
                    <a:pt x="1348" y="5342"/>
                    <a:pt x="1302" y="5227"/>
                    <a:pt x="1256" y="5113"/>
                  </a:cubicBezTo>
                  <a:cubicBezTo>
                    <a:pt x="1211" y="4954"/>
                    <a:pt x="1165" y="4817"/>
                    <a:pt x="1119" y="4680"/>
                  </a:cubicBezTo>
                  <a:cubicBezTo>
                    <a:pt x="1074" y="4543"/>
                    <a:pt x="1028" y="4406"/>
                    <a:pt x="1005" y="4246"/>
                  </a:cubicBezTo>
                  <a:cubicBezTo>
                    <a:pt x="982" y="4155"/>
                    <a:pt x="960" y="4063"/>
                    <a:pt x="937" y="3972"/>
                  </a:cubicBezTo>
                  <a:cubicBezTo>
                    <a:pt x="960" y="3949"/>
                    <a:pt x="982" y="3904"/>
                    <a:pt x="982" y="3858"/>
                  </a:cubicBezTo>
                  <a:cubicBezTo>
                    <a:pt x="982" y="3812"/>
                    <a:pt x="982" y="3744"/>
                    <a:pt x="982" y="3675"/>
                  </a:cubicBezTo>
                  <a:lnTo>
                    <a:pt x="960" y="3538"/>
                  </a:lnTo>
                  <a:cubicBezTo>
                    <a:pt x="960" y="3516"/>
                    <a:pt x="960" y="3493"/>
                    <a:pt x="960" y="3493"/>
                  </a:cubicBezTo>
                  <a:cubicBezTo>
                    <a:pt x="960" y="3447"/>
                    <a:pt x="960" y="3424"/>
                    <a:pt x="960" y="3379"/>
                  </a:cubicBezTo>
                  <a:cubicBezTo>
                    <a:pt x="960" y="3219"/>
                    <a:pt x="960" y="3036"/>
                    <a:pt x="982" y="2854"/>
                  </a:cubicBezTo>
                  <a:cubicBezTo>
                    <a:pt x="982" y="2694"/>
                    <a:pt x="1005" y="2534"/>
                    <a:pt x="1028" y="2374"/>
                  </a:cubicBezTo>
                  <a:cubicBezTo>
                    <a:pt x="1028" y="2283"/>
                    <a:pt x="1028" y="2215"/>
                    <a:pt x="1051" y="2123"/>
                  </a:cubicBezTo>
                  <a:cubicBezTo>
                    <a:pt x="1051" y="2055"/>
                    <a:pt x="1074" y="1986"/>
                    <a:pt x="1074" y="1918"/>
                  </a:cubicBezTo>
                  <a:cubicBezTo>
                    <a:pt x="1096" y="1872"/>
                    <a:pt x="1096" y="1827"/>
                    <a:pt x="1119" y="1781"/>
                  </a:cubicBezTo>
                  <a:cubicBezTo>
                    <a:pt x="1142" y="1735"/>
                    <a:pt x="1142" y="1712"/>
                    <a:pt x="1119" y="1690"/>
                  </a:cubicBezTo>
                  <a:cubicBezTo>
                    <a:pt x="1165" y="1553"/>
                    <a:pt x="1188" y="1438"/>
                    <a:pt x="1233" y="1324"/>
                  </a:cubicBezTo>
                  <a:cubicBezTo>
                    <a:pt x="1256" y="1210"/>
                    <a:pt x="1302" y="1096"/>
                    <a:pt x="1325" y="1005"/>
                  </a:cubicBezTo>
                  <a:cubicBezTo>
                    <a:pt x="1348" y="959"/>
                    <a:pt x="1370" y="891"/>
                    <a:pt x="1393" y="845"/>
                  </a:cubicBezTo>
                  <a:cubicBezTo>
                    <a:pt x="1393" y="822"/>
                    <a:pt x="1393" y="799"/>
                    <a:pt x="1393" y="777"/>
                  </a:cubicBezTo>
                  <a:cubicBezTo>
                    <a:pt x="1416" y="754"/>
                    <a:pt x="1416" y="731"/>
                    <a:pt x="1416" y="708"/>
                  </a:cubicBezTo>
                  <a:cubicBezTo>
                    <a:pt x="1416" y="685"/>
                    <a:pt x="1416" y="640"/>
                    <a:pt x="1393" y="617"/>
                  </a:cubicBezTo>
                  <a:cubicBezTo>
                    <a:pt x="1377" y="567"/>
                    <a:pt x="1325" y="530"/>
                    <a:pt x="1271" y="530"/>
                  </a:cubicBezTo>
                  <a:cubicBezTo>
                    <a:pt x="1251" y="530"/>
                    <a:pt x="1230" y="536"/>
                    <a:pt x="1211" y="548"/>
                  </a:cubicBezTo>
                  <a:cubicBezTo>
                    <a:pt x="1188" y="571"/>
                    <a:pt x="1165" y="571"/>
                    <a:pt x="1142" y="594"/>
                  </a:cubicBezTo>
                  <a:cubicBezTo>
                    <a:pt x="1119" y="594"/>
                    <a:pt x="1119" y="617"/>
                    <a:pt x="1119" y="617"/>
                  </a:cubicBezTo>
                  <a:cubicBezTo>
                    <a:pt x="1096" y="640"/>
                    <a:pt x="1096" y="640"/>
                    <a:pt x="1074" y="662"/>
                  </a:cubicBezTo>
                  <a:cubicBezTo>
                    <a:pt x="1028" y="708"/>
                    <a:pt x="1005" y="754"/>
                    <a:pt x="982" y="799"/>
                  </a:cubicBezTo>
                  <a:cubicBezTo>
                    <a:pt x="982" y="754"/>
                    <a:pt x="982" y="685"/>
                    <a:pt x="937" y="640"/>
                  </a:cubicBezTo>
                  <a:cubicBezTo>
                    <a:pt x="1028" y="548"/>
                    <a:pt x="1119" y="457"/>
                    <a:pt x="1233" y="366"/>
                  </a:cubicBezTo>
                  <a:cubicBezTo>
                    <a:pt x="1256" y="366"/>
                    <a:pt x="1279" y="343"/>
                    <a:pt x="1279" y="343"/>
                  </a:cubicBezTo>
                  <a:cubicBezTo>
                    <a:pt x="1302" y="320"/>
                    <a:pt x="1325" y="320"/>
                    <a:pt x="1348" y="297"/>
                  </a:cubicBezTo>
                  <a:cubicBezTo>
                    <a:pt x="1416" y="297"/>
                    <a:pt x="1462" y="229"/>
                    <a:pt x="1462" y="160"/>
                  </a:cubicBezTo>
                  <a:cubicBezTo>
                    <a:pt x="1462" y="115"/>
                    <a:pt x="1439" y="69"/>
                    <a:pt x="1416" y="46"/>
                  </a:cubicBezTo>
                  <a:cubicBezTo>
                    <a:pt x="1393" y="23"/>
                    <a:pt x="1348" y="0"/>
                    <a:pt x="13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10"/>
            <p:cNvSpPr/>
            <p:nvPr/>
          </p:nvSpPr>
          <p:spPr>
            <a:xfrm>
              <a:off x="589852" y="553527"/>
              <a:ext cx="117128" cy="55482"/>
            </a:xfrm>
            <a:custGeom>
              <a:avLst/>
              <a:gdLst/>
              <a:ahLst/>
              <a:cxnLst/>
              <a:rect l="l" t="t" r="r" b="b"/>
              <a:pathLst>
                <a:path w="2603" h="1233" extrusionOk="0">
                  <a:moveTo>
                    <a:pt x="2397" y="0"/>
                  </a:moveTo>
                  <a:cubicBezTo>
                    <a:pt x="2306" y="46"/>
                    <a:pt x="2192" y="69"/>
                    <a:pt x="2100" y="115"/>
                  </a:cubicBezTo>
                  <a:cubicBezTo>
                    <a:pt x="1986" y="160"/>
                    <a:pt x="1872" y="229"/>
                    <a:pt x="1781" y="297"/>
                  </a:cubicBezTo>
                  <a:cubicBezTo>
                    <a:pt x="1644" y="366"/>
                    <a:pt x="1484" y="457"/>
                    <a:pt x="1347" y="525"/>
                  </a:cubicBezTo>
                  <a:cubicBezTo>
                    <a:pt x="1210" y="594"/>
                    <a:pt x="1050" y="685"/>
                    <a:pt x="913" y="754"/>
                  </a:cubicBezTo>
                  <a:cubicBezTo>
                    <a:pt x="845" y="776"/>
                    <a:pt x="799" y="799"/>
                    <a:pt x="754" y="845"/>
                  </a:cubicBezTo>
                  <a:lnTo>
                    <a:pt x="731" y="845"/>
                  </a:lnTo>
                  <a:cubicBezTo>
                    <a:pt x="731" y="845"/>
                    <a:pt x="731" y="822"/>
                    <a:pt x="754" y="822"/>
                  </a:cubicBezTo>
                  <a:cubicBezTo>
                    <a:pt x="754" y="822"/>
                    <a:pt x="776" y="822"/>
                    <a:pt x="799" y="799"/>
                  </a:cubicBezTo>
                  <a:cubicBezTo>
                    <a:pt x="845" y="776"/>
                    <a:pt x="913" y="754"/>
                    <a:pt x="936" y="685"/>
                  </a:cubicBezTo>
                  <a:cubicBezTo>
                    <a:pt x="959" y="662"/>
                    <a:pt x="982" y="594"/>
                    <a:pt x="959" y="548"/>
                  </a:cubicBezTo>
                  <a:cubicBezTo>
                    <a:pt x="913" y="503"/>
                    <a:pt x="868" y="480"/>
                    <a:pt x="799" y="480"/>
                  </a:cubicBezTo>
                  <a:cubicBezTo>
                    <a:pt x="776" y="503"/>
                    <a:pt x="754" y="503"/>
                    <a:pt x="731" y="503"/>
                  </a:cubicBezTo>
                  <a:cubicBezTo>
                    <a:pt x="685" y="525"/>
                    <a:pt x="662" y="525"/>
                    <a:pt x="617" y="548"/>
                  </a:cubicBezTo>
                  <a:cubicBezTo>
                    <a:pt x="525" y="571"/>
                    <a:pt x="434" y="617"/>
                    <a:pt x="343" y="640"/>
                  </a:cubicBezTo>
                  <a:cubicBezTo>
                    <a:pt x="297" y="662"/>
                    <a:pt x="251" y="685"/>
                    <a:pt x="206" y="708"/>
                  </a:cubicBezTo>
                  <a:cubicBezTo>
                    <a:pt x="183" y="708"/>
                    <a:pt x="160" y="731"/>
                    <a:pt x="160" y="731"/>
                  </a:cubicBezTo>
                  <a:cubicBezTo>
                    <a:pt x="114" y="754"/>
                    <a:pt x="69" y="776"/>
                    <a:pt x="23" y="799"/>
                  </a:cubicBezTo>
                  <a:cubicBezTo>
                    <a:pt x="0" y="822"/>
                    <a:pt x="0" y="891"/>
                    <a:pt x="23" y="913"/>
                  </a:cubicBezTo>
                  <a:cubicBezTo>
                    <a:pt x="23" y="936"/>
                    <a:pt x="46" y="936"/>
                    <a:pt x="69" y="936"/>
                  </a:cubicBezTo>
                  <a:cubicBezTo>
                    <a:pt x="46" y="982"/>
                    <a:pt x="46" y="1005"/>
                    <a:pt x="46" y="1028"/>
                  </a:cubicBezTo>
                  <a:cubicBezTo>
                    <a:pt x="46" y="1050"/>
                    <a:pt x="69" y="1096"/>
                    <a:pt x="92" y="1119"/>
                  </a:cubicBezTo>
                  <a:lnTo>
                    <a:pt x="114" y="1119"/>
                  </a:lnTo>
                  <a:cubicBezTo>
                    <a:pt x="114" y="1142"/>
                    <a:pt x="114" y="1165"/>
                    <a:pt x="114" y="1165"/>
                  </a:cubicBezTo>
                  <a:cubicBezTo>
                    <a:pt x="137" y="1187"/>
                    <a:pt x="160" y="1233"/>
                    <a:pt x="183" y="1233"/>
                  </a:cubicBezTo>
                  <a:lnTo>
                    <a:pt x="343" y="1233"/>
                  </a:lnTo>
                  <a:cubicBezTo>
                    <a:pt x="366" y="1233"/>
                    <a:pt x="388" y="1210"/>
                    <a:pt x="411" y="1210"/>
                  </a:cubicBezTo>
                  <a:lnTo>
                    <a:pt x="503" y="1210"/>
                  </a:lnTo>
                  <a:cubicBezTo>
                    <a:pt x="571" y="1187"/>
                    <a:pt x="639" y="1187"/>
                    <a:pt x="685" y="1165"/>
                  </a:cubicBezTo>
                  <a:cubicBezTo>
                    <a:pt x="708" y="1165"/>
                    <a:pt x="731" y="1165"/>
                    <a:pt x="754" y="1142"/>
                  </a:cubicBezTo>
                  <a:lnTo>
                    <a:pt x="799" y="1142"/>
                  </a:lnTo>
                  <a:cubicBezTo>
                    <a:pt x="845" y="1119"/>
                    <a:pt x="845" y="1119"/>
                    <a:pt x="868" y="1096"/>
                  </a:cubicBezTo>
                  <a:cubicBezTo>
                    <a:pt x="891" y="1096"/>
                    <a:pt x="891" y="1073"/>
                    <a:pt x="913" y="1050"/>
                  </a:cubicBezTo>
                  <a:cubicBezTo>
                    <a:pt x="1005" y="1028"/>
                    <a:pt x="1119" y="959"/>
                    <a:pt x="1210" y="913"/>
                  </a:cubicBezTo>
                  <a:cubicBezTo>
                    <a:pt x="1370" y="845"/>
                    <a:pt x="1530" y="776"/>
                    <a:pt x="1667" y="685"/>
                  </a:cubicBezTo>
                  <a:cubicBezTo>
                    <a:pt x="1758" y="662"/>
                    <a:pt x="1826" y="617"/>
                    <a:pt x="1895" y="571"/>
                  </a:cubicBezTo>
                  <a:cubicBezTo>
                    <a:pt x="1941" y="548"/>
                    <a:pt x="1986" y="525"/>
                    <a:pt x="2009" y="503"/>
                  </a:cubicBezTo>
                  <a:cubicBezTo>
                    <a:pt x="2032" y="503"/>
                    <a:pt x="2055" y="480"/>
                    <a:pt x="2077" y="480"/>
                  </a:cubicBezTo>
                  <a:cubicBezTo>
                    <a:pt x="2123" y="434"/>
                    <a:pt x="2192" y="411"/>
                    <a:pt x="2260" y="388"/>
                  </a:cubicBezTo>
                  <a:cubicBezTo>
                    <a:pt x="2329" y="366"/>
                    <a:pt x="2397" y="343"/>
                    <a:pt x="2465" y="320"/>
                  </a:cubicBezTo>
                  <a:cubicBezTo>
                    <a:pt x="2511" y="297"/>
                    <a:pt x="2557" y="274"/>
                    <a:pt x="2580" y="252"/>
                  </a:cubicBezTo>
                  <a:cubicBezTo>
                    <a:pt x="2602" y="206"/>
                    <a:pt x="2602" y="160"/>
                    <a:pt x="2602" y="137"/>
                  </a:cubicBezTo>
                  <a:cubicBezTo>
                    <a:pt x="2580" y="92"/>
                    <a:pt x="2557" y="46"/>
                    <a:pt x="2534" y="23"/>
                  </a:cubicBezTo>
                  <a:cubicBezTo>
                    <a:pt x="2511" y="23"/>
                    <a:pt x="2465" y="0"/>
                    <a:pt x="24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10"/>
            <p:cNvSpPr/>
            <p:nvPr/>
          </p:nvSpPr>
          <p:spPr>
            <a:xfrm>
              <a:off x="573428" y="359405"/>
              <a:ext cx="309178" cy="243481"/>
            </a:xfrm>
            <a:custGeom>
              <a:avLst/>
              <a:gdLst/>
              <a:ahLst/>
              <a:cxnLst/>
              <a:rect l="l" t="t" r="r" b="b"/>
              <a:pathLst>
                <a:path w="6871" h="5411" extrusionOk="0">
                  <a:moveTo>
                    <a:pt x="811" y="1951"/>
                  </a:moveTo>
                  <a:cubicBezTo>
                    <a:pt x="807" y="1955"/>
                    <a:pt x="803" y="1959"/>
                    <a:pt x="799" y="1963"/>
                  </a:cubicBezTo>
                  <a:cubicBezTo>
                    <a:pt x="804" y="1958"/>
                    <a:pt x="808" y="1955"/>
                    <a:pt x="811" y="1951"/>
                  </a:cubicBezTo>
                  <a:close/>
                  <a:moveTo>
                    <a:pt x="1621" y="0"/>
                  </a:moveTo>
                  <a:cubicBezTo>
                    <a:pt x="1370" y="0"/>
                    <a:pt x="1119" y="46"/>
                    <a:pt x="890" y="160"/>
                  </a:cubicBezTo>
                  <a:cubicBezTo>
                    <a:pt x="822" y="183"/>
                    <a:pt x="753" y="206"/>
                    <a:pt x="685" y="252"/>
                  </a:cubicBezTo>
                  <a:cubicBezTo>
                    <a:pt x="616" y="297"/>
                    <a:pt x="525" y="343"/>
                    <a:pt x="457" y="411"/>
                  </a:cubicBezTo>
                  <a:cubicBezTo>
                    <a:pt x="411" y="457"/>
                    <a:pt x="388" y="503"/>
                    <a:pt x="343" y="548"/>
                  </a:cubicBezTo>
                  <a:cubicBezTo>
                    <a:pt x="320" y="571"/>
                    <a:pt x="297" y="594"/>
                    <a:pt x="297" y="594"/>
                  </a:cubicBezTo>
                  <a:cubicBezTo>
                    <a:pt x="274" y="617"/>
                    <a:pt x="251" y="617"/>
                    <a:pt x="228" y="640"/>
                  </a:cubicBezTo>
                  <a:cubicBezTo>
                    <a:pt x="206" y="662"/>
                    <a:pt x="183" y="662"/>
                    <a:pt x="160" y="685"/>
                  </a:cubicBezTo>
                  <a:cubicBezTo>
                    <a:pt x="137" y="708"/>
                    <a:pt x="114" y="708"/>
                    <a:pt x="91" y="731"/>
                  </a:cubicBezTo>
                  <a:cubicBezTo>
                    <a:pt x="91" y="754"/>
                    <a:pt x="69" y="754"/>
                    <a:pt x="69" y="777"/>
                  </a:cubicBezTo>
                  <a:cubicBezTo>
                    <a:pt x="46" y="777"/>
                    <a:pt x="46" y="799"/>
                    <a:pt x="46" y="799"/>
                  </a:cubicBezTo>
                  <a:cubicBezTo>
                    <a:pt x="0" y="845"/>
                    <a:pt x="0" y="913"/>
                    <a:pt x="0" y="959"/>
                  </a:cubicBezTo>
                  <a:cubicBezTo>
                    <a:pt x="23" y="982"/>
                    <a:pt x="23" y="1028"/>
                    <a:pt x="46" y="1050"/>
                  </a:cubicBezTo>
                  <a:cubicBezTo>
                    <a:pt x="69" y="1050"/>
                    <a:pt x="91" y="1073"/>
                    <a:pt x="114" y="1073"/>
                  </a:cubicBezTo>
                  <a:cubicBezTo>
                    <a:pt x="91" y="1142"/>
                    <a:pt x="114" y="1210"/>
                    <a:pt x="160" y="1256"/>
                  </a:cubicBezTo>
                  <a:cubicBezTo>
                    <a:pt x="183" y="1279"/>
                    <a:pt x="206" y="1279"/>
                    <a:pt x="251" y="1302"/>
                  </a:cubicBezTo>
                  <a:cubicBezTo>
                    <a:pt x="228" y="1302"/>
                    <a:pt x="206" y="1324"/>
                    <a:pt x="206" y="1324"/>
                  </a:cubicBezTo>
                  <a:cubicBezTo>
                    <a:pt x="137" y="1393"/>
                    <a:pt x="46" y="1484"/>
                    <a:pt x="91" y="1575"/>
                  </a:cubicBezTo>
                  <a:cubicBezTo>
                    <a:pt x="91" y="1644"/>
                    <a:pt x="137" y="1690"/>
                    <a:pt x="206" y="1712"/>
                  </a:cubicBezTo>
                  <a:cubicBezTo>
                    <a:pt x="228" y="1720"/>
                    <a:pt x="249" y="1723"/>
                    <a:pt x="268" y="1723"/>
                  </a:cubicBezTo>
                  <a:cubicBezTo>
                    <a:pt x="307" y="1723"/>
                    <a:pt x="343" y="1712"/>
                    <a:pt x="388" y="1712"/>
                  </a:cubicBezTo>
                  <a:cubicBezTo>
                    <a:pt x="343" y="1735"/>
                    <a:pt x="320" y="1781"/>
                    <a:pt x="297" y="1804"/>
                  </a:cubicBezTo>
                  <a:cubicBezTo>
                    <a:pt x="274" y="1826"/>
                    <a:pt x="251" y="1849"/>
                    <a:pt x="251" y="1849"/>
                  </a:cubicBezTo>
                  <a:cubicBezTo>
                    <a:pt x="251" y="1872"/>
                    <a:pt x="228" y="1872"/>
                    <a:pt x="228" y="1895"/>
                  </a:cubicBezTo>
                  <a:cubicBezTo>
                    <a:pt x="206" y="1918"/>
                    <a:pt x="183" y="1941"/>
                    <a:pt x="183" y="1986"/>
                  </a:cubicBezTo>
                  <a:cubicBezTo>
                    <a:pt x="183" y="2032"/>
                    <a:pt x="206" y="2055"/>
                    <a:pt x="228" y="2078"/>
                  </a:cubicBezTo>
                  <a:cubicBezTo>
                    <a:pt x="251" y="2100"/>
                    <a:pt x="274" y="2100"/>
                    <a:pt x="297" y="2123"/>
                  </a:cubicBezTo>
                  <a:cubicBezTo>
                    <a:pt x="251" y="2169"/>
                    <a:pt x="206" y="2215"/>
                    <a:pt x="183" y="2283"/>
                  </a:cubicBezTo>
                  <a:cubicBezTo>
                    <a:pt x="160" y="2306"/>
                    <a:pt x="160" y="2351"/>
                    <a:pt x="137" y="2374"/>
                  </a:cubicBezTo>
                  <a:cubicBezTo>
                    <a:pt x="114" y="2443"/>
                    <a:pt x="160" y="2511"/>
                    <a:pt x="206" y="2557"/>
                  </a:cubicBezTo>
                  <a:cubicBezTo>
                    <a:pt x="231" y="2570"/>
                    <a:pt x="257" y="2575"/>
                    <a:pt x="281" y="2575"/>
                  </a:cubicBezTo>
                  <a:cubicBezTo>
                    <a:pt x="344" y="2575"/>
                    <a:pt x="401" y="2538"/>
                    <a:pt x="434" y="2488"/>
                  </a:cubicBezTo>
                  <a:cubicBezTo>
                    <a:pt x="457" y="2443"/>
                    <a:pt x="479" y="2397"/>
                    <a:pt x="525" y="2374"/>
                  </a:cubicBezTo>
                  <a:cubicBezTo>
                    <a:pt x="616" y="2215"/>
                    <a:pt x="731" y="2078"/>
                    <a:pt x="822" y="1918"/>
                  </a:cubicBezTo>
                  <a:lnTo>
                    <a:pt x="822" y="1918"/>
                  </a:lnTo>
                  <a:cubicBezTo>
                    <a:pt x="822" y="1936"/>
                    <a:pt x="822" y="1940"/>
                    <a:pt x="811" y="1951"/>
                  </a:cubicBezTo>
                  <a:lnTo>
                    <a:pt x="811" y="1951"/>
                  </a:lnTo>
                  <a:cubicBezTo>
                    <a:pt x="873" y="1887"/>
                    <a:pt x="916" y="1822"/>
                    <a:pt x="959" y="1758"/>
                  </a:cubicBezTo>
                  <a:cubicBezTo>
                    <a:pt x="1027" y="1690"/>
                    <a:pt x="1073" y="1621"/>
                    <a:pt x="1141" y="1575"/>
                  </a:cubicBezTo>
                  <a:lnTo>
                    <a:pt x="1187" y="1575"/>
                  </a:lnTo>
                  <a:cubicBezTo>
                    <a:pt x="1187" y="1575"/>
                    <a:pt x="1210" y="1553"/>
                    <a:pt x="1210" y="1553"/>
                  </a:cubicBezTo>
                  <a:lnTo>
                    <a:pt x="1256" y="1553"/>
                  </a:lnTo>
                  <a:cubicBezTo>
                    <a:pt x="1301" y="1530"/>
                    <a:pt x="1324" y="1530"/>
                    <a:pt x="1370" y="1507"/>
                  </a:cubicBezTo>
                  <a:cubicBezTo>
                    <a:pt x="1393" y="1507"/>
                    <a:pt x="1415" y="1507"/>
                    <a:pt x="1461" y="1484"/>
                  </a:cubicBezTo>
                  <a:cubicBezTo>
                    <a:pt x="1484" y="1484"/>
                    <a:pt x="1529" y="1461"/>
                    <a:pt x="1552" y="1461"/>
                  </a:cubicBezTo>
                  <a:cubicBezTo>
                    <a:pt x="1666" y="1438"/>
                    <a:pt x="1781" y="1416"/>
                    <a:pt x="1872" y="1393"/>
                  </a:cubicBezTo>
                  <a:cubicBezTo>
                    <a:pt x="1963" y="1393"/>
                    <a:pt x="2032" y="1370"/>
                    <a:pt x="2100" y="1370"/>
                  </a:cubicBezTo>
                  <a:lnTo>
                    <a:pt x="2328" y="1370"/>
                  </a:lnTo>
                  <a:cubicBezTo>
                    <a:pt x="2397" y="1370"/>
                    <a:pt x="2488" y="1393"/>
                    <a:pt x="2557" y="1416"/>
                  </a:cubicBezTo>
                  <a:cubicBezTo>
                    <a:pt x="2625" y="1416"/>
                    <a:pt x="2694" y="1438"/>
                    <a:pt x="2762" y="1461"/>
                  </a:cubicBezTo>
                  <a:cubicBezTo>
                    <a:pt x="2853" y="1507"/>
                    <a:pt x="2945" y="1553"/>
                    <a:pt x="3013" y="1598"/>
                  </a:cubicBezTo>
                  <a:cubicBezTo>
                    <a:pt x="3104" y="1644"/>
                    <a:pt x="3196" y="1690"/>
                    <a:pt x="3287" y="1735"/>
                  </a:cubicBezTo>
                  <a:cubicBezTo>
                    <a:pt x="3310" y="1758"/>
                    <a:pt x="3333" y="1758"/>
                    <a:pt x="3355" y="1781"/>
                  </a:cubicBezTo>
                  <a:cubicBezTo>
                    <a:pt x="3447" y="1872"/>
                    <a:pt x="3538" y="1941"/>
                    <a:pt x="3629" y="2032"/>
                  </a:cubicBezTo>
                  <a:cubicBezTo>
                    <a:pt x="3744" y="2146"/>
                    <a:pt x="3858" y="2260"/>
                    <a:pt x="3995" y="2374"/>
                  </a:cubicBezTo>
                  <a:cubicBezTo>
                    <a:pt x="4063" y="2420"/>
                    <a:pt x="4109" y="2488"/>
                    <a:pt x="4177" y="2557"/>
                  </a:cubicBezTo>
                  <a:cubicBezTo>
                    <a:pt x="4246" y="2603"/>
                    <a:pt x="4291" y="2671"/>
                    <a:pt x="4360" y="2717"/>
                  </a:cubicBezTo>
                  <a:cubicBezTo>
                    <a:pt x="4394" y="2751"/>
                    <a:pt x="4434" y="2768"/>
                    <a:pt x="4471" y="2768"/>
                  </a:cubicBezTo>
                  <a:cubicBezTo>
                    <a:pt x="4508" y="2768"/>
                    <a:pt x="4542" y="2751"/>
                    <a:pt x="4565" y="2717"/>
                  </a:cubicBezTo>
                  <a:cubicBezTo>
                    <a:pt x="4611" y="2671"/>
                    <a:pt x="4634" y="2625"/>
                    <a:pt x="4611" y="2580"/>
                  </a:cubicBezTo>
                  <a:lnTo>
                    <a:pt x="4611" y="2580"/>
                  </a:lnTo>
                  <a:cubicBezTo>
                    <a:pt x="4611" y="2580"/>
                    <a:pt x="4634" y="2580"/>
                    <a:pt x="4634" y="2603"/>
                  </a:cubicBezTo>
                  <a:cubicBezTo>
                    <a:pt x="4679" y="2625"/>
                    <a:pt x="4725" y="2671"/>
                    <a:pt x="4771" y="2717"/>
                  </a:cubicBezTo>
                  <a:cubicBezTo>
                    <a:pt x="4793" y="2717"/>
                    <a:pt x="4793" y="2739"/>
                    <a:pt x="4816" y="2739"/>
                  </a:cubicBezTo>
                  <a:cubicBezTo>
                    <a:pt x="4862" y="2785"/>
                    <a:pt x="4885" y="2831"/>
                    <a:pt x="4930" y="2854"/>
                  </a:cubicBezTo>
                  <a:cubicBezTo>
                    <a:pt x="4976" y="2899"/>
                    <a:pt x="5022" y="2945"/>
                    <a:pt x="5067" y="2991"/>
                  </a:cubicBezTo>
                  <a:cubicBezTo>
                    <a:pt x="5090" y="3013"/>
                    <a:pt x="5113" y="3036"/>
                    <a:pt x="5136" y="3059"/>
                  </a:cubicBezTo>
                  <a:cubicBezTo>
                    <a:pt x="5182" y="3082"/>
                    <a:pt x="5227" y="3128"/>
                    <a:pt x="5296" y="3150"/>
                  </a:cubicBezTo>
                  <a:cubicBezTo>
                    <a:pt x="5308" y="3156"/>
                    <a:pt x="5320" y="3159"/>
                    <a:pt x="5332" y="3159"/>
                  </a:cubicBezTo>
                  <a:cubicBezTo>
                    <a:pt x="5366" y="3159"/>
                    <a:pt x="5399" y="3138"/>
                    <a:pt x="5433" y="3105"/>
                  </a:cubicBezTo>
                  <a:cubicBezTo>
                    <a:pt x="5478" y="3196"/>
                    <a:pt x="5547" y="3264"/>
                    <a:pt x="5592" y="3356"/>
                  </a:cubicBezTo>
                  <a:cubicBezTo>
                    <a:pt x="5684" y="3470"/>
                    <a:pt x="5775" y="3584"/>
                    <a:pt x="5866" y="3721"/>
                  </a:cubicBezTo>
                  <a:cubicBezTo>
                    <a:pt x="5935" y="3858"/>
                    <a:pt x="6003" y="3995"/>
                    <a:pt x="6095" y="4132"/>
                  </a:cubicBezTo>
                  <a:cubicBezTo>
                    <a:pt x="6209" y="4314"/>
                    <a:pt x="6323" y="4520"/>
                    <a:pt x="6414" y="4702"/>
                  </a:cubicBezTo>
                  <a:cubicBezTo>
                    <a:pt x="6437" y="4771"/>
                    <a:pt x="6460" y="4839"/>
                    <a:pt x="6505" y="4908"/>
                  </a:cubicBezTo>
                  <a:cubicBezTo>
                    <a:pt x="6528" y="4976"/>
                    <a:pt x="6551" y="5045"/>
                    <a:pt x="6597" y="5090"/>
                  </a:cubicBezTo>
                  <a:cubicBezTo>
                    <a:pt x="6619" y="5159"/>
                    <a:pt x="6642" y="5227"/>
                    <a:pt x="6665" y="5296"/>
                  </a:cubicBezTo>
                  <a:cubicBezTo>
                    <a:pt x="6665" y="5296"/>
                    <a:pt x="6665" y="5319"/>
                    <a:pt x="6665" y="5319"/>
                  </a:cubicBezTo>
                  <a:cubicBezTo>
                    <a:pt x="6665" y="5342"/>
                    <a:pt x="6665" y="5364"/>
                    <a:pt x="6688" y="5387"/>
                  </a:cubicBezTo>
                  <a:cubicBezTo>
                    <a:pt x="6711" y="5410"/>
                    <a:pt x="6734" y="5410"/>
                    <a:pt x="6756" y="5410"/>
                  </a:cubicBezTo>
                  <a:cubicBezTo>
                    <a:pt x="6825" y="5410"/>
                    <a:pt x="6871" y="5364"/>
                    <a:pt x="6871" y="5319"/>
                  </a:cubicBezTo>
                  <a:cubicBezTo>
                    <a:pt x="6848" y="5250"/>
                    <a:pt x="6848" y="5182"/>
                    <a:pt x="6825" y="5113"/>
                  </a:cubicBezTo>
                  <a:cubicBezTo>
                    <a:pt x="6802" y="5045"/>
                    <a:pt x="6779" y="4976"/>
                    <a:pt x="6734" y="4908"/>
                  </a:cubicBezTo>
                  <a:cubicBezTo>
                    <a:pt x="6711" y="4839"/>
                    <a:pt x="6688" y="4771"/>
                    <a:pt x="6665" y="4702"/>
                  </a:cubicBezTo>
                  <a:cubicBezTo>
                    <a:pt x="6642" y="4634"/>
                    <a:pt x="6619" y="4588"/>
                    <a:pt x="6597" y="4520"/>
                  </a:cubicBezTo>
                  <a:cubicBezTo>
                    <a:pt x="6528" y="4383"/>
                    <a:pt x="6483" y="4246"/>
                    <a:pt x="6414" y="4132"/>
                  </a:cubicBezTo>
                  <a:cubicBezTo>
                    <a:pt x="6353" y="4031"/>
                    <a:pt x="6311" y="3912"/>
                    <a:pt x="6254" y="3807"/>
                  </a:cubicBezTo>
                  <a:lnTo>
                    <a:pt x="6254" y="3807"/>
                  </a:lnTo>
                  <a:cubicBezTo>
                    <a:pt x="6254" y="3809"/>
                    <a:pt x="6254" y="3810"/>
                    <a:pt x="6254" y="3812"/>
                  </a:cubicBezTo>
                  <a:cubicBezTo>
                    <a:pt x="6253" y="3809"/>
                    <a:pt x="6253" y="3805"/>
                    <a:pt x="6252" y="3802"/>
                  </a:cubicBezTo>
                  <a:lnTo>
                    <a:pt x="6252" y="3802"/>
                  </a:lnTo>
                  <a:cubicBezTo>
                    <a:pt x="6252" y="3804"/>
                    <a:pt x="6253" y="3805"/>
                    <a:pt x="6254" y="3807"/>
                  </a:cubicBezTo>
                  <a:lnTo>
                    <a:pt x="6254" y="3807"/>
                  </a:lnTo>
                  <a:cubicBezTo>
                    <a:pt x="6254" y="3794"/>
                    <a:pt x="6253" y="3790"/>
                    <a:pt x="6245" y="3781"/>
                  </a:cubicBezTo>
                  <a:lnTo>
                    <a:pt x="6245" y="3781"/>
                  </a:lnTo>
                  <a:cubicBezTo>
                    <a:pt x="6248" y="3788"/>
                    <a:pt x="6250" y="3795"/>
                    <a:pt x="6252" y="3802"/>
                  </a:cubicBezTo>
                  <a:lnTo>
                    <a:pt x="6252" y="3802"/>
                  </a:lnTo>
                  <a:cubicBezTo>
                    <a:pt x="6245" y="3790"/>
                    <a:pt x="6238" y="3778"/>
                    <a:pt x="6231" y="3767"/>
                  </a:cubicBezTo>
                  <a:lnTo>
                    <a:pt x="6231" y="3767"/>
                  </a:lnTo>
                  <a:cubicBezTo>
                    <a:pt x="6238" y="3773"/>
                    <a:pt x="6242" y="3777"/>
                    <a:pt x="6245" y="3781"/>
                  </a:cubicBezTo>
                  <a:lnTo>
                    <a:pt x="6245" y="3781"/>
                  </a:lnTo>
                  <a:cubicBezTo>
                    <a:pt x="6221" y="3705"/>
                    <a:pt x="6180" y="3644"/>
                    <a:pt x="6140" y="3584"/>
                  </a:cubicBezTo>
                  <a:cubicBezTo>
                    <a:pt x="6095" y="3516"/>
                    <a:pt x="6072" y="3447"/>
                    <a:pt x="6026" y="3379"/>
                  </a:cubicBezTo>
                  <a:cubicBezTo>
                    <a:pt x="5935" y="3242"/>
                    <a:pt x="5843" y="3128"/>
                    <a:pt x="5752" y="2991"/>
                  </a:cubicBezTo>
                  <a:cubicBezTo>
                    <a:pt x="5706" y="2922"/>
                    <a:pt x="5661" y="2831"/>
                    <a:pt x="5615" y="2762"/>
                  </a:cubicBezTo>
                  <a:cubicBezTo>
                    <a:pt x="5570" y="2694"/>
                    <a:pt x="5524" y="2625"/>
                    <a:pt x="5455" y="2557"/>
                  </a:cubicBezTo>
                  <a:cubicBezTo>
                    <a:pt x="5433" y="2488"/>
                    <a:pt x="5387" y="2443"/>
                    <a:pt x="5341" y="2374"/>
                  </a:cubicBezTo>
                  <a:cubicBezTo>
                    <a:pt x="5273" y="2306"/>
                    <a:pt x="5227" y="2237"/>
                    <a:pt x="5159" y="2169"/>
                  </a:cubicBezTo>
                  <a:cubicBezTo>
                    <a:pt x="5136" y="2146"/>
                    <a:pt x="5090" y="2100"/>
                    <a:pt x="5067" y="2078"/>
                  </a:cubicBezTo>
                  <a:cubicBezTo>
                    <a:pt x="5022" y="2009"/>
                    <a:pt x="4976" y="1963"/>
                    <a:pt x="4930" y="1895"/>
                  </a:cubicBezTo>
                  <a:cubicBezTo>
                    <a:pt x="4862" y="1826"/>
                    <a:pt x="4793" y="1758"/>
                    <a:pt x="4725" y="1690"/>
                  </a:cubicBezTo>
                  <a:cubicBezTo>
                    <a:pt x="4611" y="1575"/>
                    <a:pt x="4497" y="1461"/>
                    <a:pt x="4383" y="1347"/>
                  </a:cubicBezTo>
                  <a:cubicBezTo>
                    <a:pt x="4337" y="1302"/>
                    <a:pt x="4268" y="1233"/>
                    <a:pt x="4223" y="1187"/>
                  </a:cubicBezTo>
                  <a:cubicBezTo>
                    <a:pt x="4154" y="1142"/>
                    <a:pt x="4109" y="1073"/>
                    <a:pt x="4040" y="1028"/>
                  </a:cubicBezTo>
                  <a:cubicBezTo>
                    <a:pt x="3903" y="913"/>
                    <a:pt x="3766" y="799"/>
                    <a:pt x="3607" y="708"/>
                  </a:cubicBezTo>
                  <a:cubicBezTo>
                    <a:pt x="3538" y="662"/>
                    <a:pt x="3470" y="640"/>
                    <a:pt x="3401" y="594"/>
                  </a:cubicBezTo>
                  <a:cubicBezTo>
                    <a:pt x="3333" y="548"/>
                    <a:pt x="3264" y="503"/>
                    <a:pt x="3196" y="480"/>
                  </a:cubicBezTo>
                  <a:cubicBezTo>
                    <a:pt x="3104" y="434"/>
                    <a:pt x="3036" y="411"/>
                    <a:pt x="2967" y="366"/>
                  </a:cubicBezTo>
                  <a:cubicBezTo>
                    <a:pt x="2876" y="320"/>
                    <a:pt x="2808" y="297"/>
                    <a:pt x="2716" y="274"/>
                  </a:cubicBezTo>
                  <a:cubicBezTo>
                    <a:pt x="2648" y="229"/>
                    <a:pt x="2557" y="206"/>
                    <a:pt x="2488" y="183"/>
                  </a:cubicBezTo>
                  <a:cubicBezTo>
                    <a:pt x="2397" y="137"/>
                    <a:pt x="2306" y="115"/>
                    <a:pt x="2214" y="92"/>
                  </a:cubicBezTo>
                  <a:cubicBezTo>
                    <a:pt x="2123" y="46"/>
                    <a:pt x="2054" y="23"/>
                    <a:pt x="1963" y="23"/>
                  </a:cubicBezTo>
                  <a:cubicBezTo>
                    <a:pt x="1872" y="0"/>
                    <a:pt x="1758" y="0"/>
                    <a:pt x="1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10"/>
            <p:cNvSpPr/>
            <p:nvPr/>
          </p:nvSpPr>
          <p:spPr>
            <a:xfrm>
              <a:off x="612441" y="467266"/>
              <a:ext cx="185930" cy="139717"/>
            </a:xfrm>
            <a:custGeom>
              <a:avLst/>
              <a:gdLst/>
              <a:ahLst/>
              <a:cxnLst/>
              <a:rect l="l" t="t" r="r" b="b"/>
              <a:pathLst>
                <a:path w="4132" h="3105" extrusionOk="0">
                  <a:moveTo>
                    <a:pt x="3904" y="0"/>
                  </a:moveTo>
                  <a:cubicBezTo>
                    <a:pt x="3881" y="0"/>
                    <a:pt x="3858" y="0"/>
                    <a:pt x="3835" y="23"/>
                  </a:cubicBezTo>
                  <a:cubicBezTo>
                    <a:pt x="3812" y="23"/>
                    <a:pt x="3790" y="46"/>
                    <a:pt x="3767" y="46"/>
                  </a:cubicBezTo>
                  <a:cubicBezTo>
                    <a:pt x="3767" y="69"/>
                    <a:pt x="3744" y="91"/>
                    <a:pt x="3721" y="91"/>
                  </a:cubicBezTo>
                  <a:cubicBezTo>
                    <a:pt x="3698" y="91"/>
                    <a:pt x="3698" y="91"/>
                    <a:pt x="3675" y="114"/>
                  </a:cubicBezTo>
                  <a:cubicBezTo>
                    <a:pt x="3607" y="137"/>
                    <a:pt x="3561" y="183"/>
                    <a:pt x="3516" y="228"/>
                  </a:cubicBezTo>
                  <a:cubicBezTo>
                    <a:pt x="3493" y="274"/>
                    <a:pt x="3447" y="297"/>
                    <a:pt x="3424" y="320"/>
                  </a:cubicBezTo>
                  <a:cubicBezTo>
                    <a:pt x="3356" y="388"/>
                    <a:pt x="3310" y="457"/>
                    <a:pt x="3242" y="525"/>
                  </a:cubicBezTo>
                  <a:cubicBezTo>
                    <a:pt x="3196" y="571"/>
                    <a:pt x="3150" y="639"/>
                    <a:pt x="3082" y="685"/>
                  </a:cubicBezTo>
                  <a:cubicBezTo>
                    <a:pt x="3059" y="731"/>
                    <a:pt x="3036" y="753"/>
                    <a:pt x="3013" y="776"/>
                  </a:cubicBezTo>
                  <a:cubicBezTo>
                    <a:pt x="2991" y="799"/>
                    <a:pt x="2968" y="822"/>
                    <a:pt x="2945" y="845"/>
                  </a:cubicBezTo>
                  <a:cubicBezTo>
                    <a:pt x="2922" y="867"/>
                    <a:pt x="2922" y="890"/>
                    <a:pt x="2922" y="890"/>
                  </a:cubicBezTo>
                  <a:lnTo>
                    <a:pt x="2854" y="936"/>
                  </a:lnTo>
                  <a:cubicBezTo>
                    <a:pt x="2785" y="982"/>
                    <a:pt x="2717" y="1027"/>
                    <a:pt x="2671" y="1073"/>
                  </a:cubicBezTo>
                  <a:cubicBezTo>
                    <a:pt x="2534" y="1164"/>
                    <a:pt x="2397" y="1256"/>
                    <a:pt x="2283" y="1347"/>
                  </a:cubicBezTo>
                  <a:cubicBezTo>
                    <a:pt x="2169" y="1438"/>
                    <a:pt x="2055" y="1507"/>
                    <a:pt x="1918" y="1598"/>
                  </a:cubicBezTo>
                  <a:cubicBezTo>
                    <a:pt x="1872" y="1644"/>
                    <a:pt x="1804" y="1689"/>
                    <a:pt x="1735" y="1735"/>
                  </a:cubicBezTo>
                  <a:cubicBezTo>
                    <a:pt x="1712" y="1758"/>
                    <a:pt x="1690" y="1780"/>
                    <a:pt x="1667" y="1780"/>
                  </a:cubicBezTo>
                  <a:cubicBezTo>
                    <a:pt x="1621" y="1826"/>
                    <a:pt x="1575" y="1849"/>
                    <a:pt x="1553" y="1872"/>
                  </a:cubicBezTo>
                  <a:cubicBezTo>
                    <a:pt x="1461" y="1917"/>
                    <a:pt x="1370" y="1940"/>
                    <a:pt x="1279" y="1986"/>
                  </a:cubicBezTo>
                  <a:cubicBezTo>
                    <a:pt x="1187" y="2032"/>
                    <a:pt x="1073" y="2077"/>
                    <a:pt x="959" y="2123"/>
                  </a:cubicBezTo>
                  <a:cubicBezTo>
                    <a:pt x="822" y="2191"/>
                    <a:pt x="708" y="2237"/>
                    <a:pt x="571" y="2305"/>
                  </a:cubicBezTo>
                  <a:cubicBezTo>
                    <a:pt x="526" y="2328"/>
                    <a:pt x="457" y="2374"/>
                    <a:pt x="411" y="2397"/>
                  </a:cubicBezTo>
                  <a:lnTo>
                    <a:pt x="389" y="2397"/>
                  </a:lnTo>
                  <a:cubicBezTo>
                    <a:pt x="389" y="2420"/>
                    <a:pt x="389" y="2420"/>
                    <a:pt x="366" y="2420"/>
                  </a:cubicBezTo>
                  <a:cubicBezTo>
                    <a:pt x="343" y="2420"/>
                    <a:pt x="320" y="2442"/>
                    <a:pt x="297" y="2442"/>
                  </a:cubicBezTo>
                  <a:cubicBezTo>
                    <a:pt x="274" y="2465"/>
                    <a:pt x="252" y="2465"/>
                    <a:pt x="229" y="2465"/>
                  </a:cubicBezTo>
                  <a:cubicBezTo>
                    <a:pt x="183" y="2488"/>
                    <a:pt x="160" y="2511"/>
                    <a:pt x="137" y="2557"/>
                  </a:cubicBezTo>
                  <a:cubicBezTo>
                    <a:pt x="115" y="2602"/>
                    <a:pt x="115" y="2671"/>
                    <a:pt x="137" y="2716"/>
                  </a:cubicBezTo>
                  <a:cubicBezTo>
                    <a:pt x="137" y="2739"/>
                    <a:pt x="160" y="2739"/>
                    <a:pt x="160" y="2762"/>
                  </a:cubicBezTo>
                  <a:cubicBezTo>
                    <a:pt x="137" y="2762"/>
                    <a:pt x="115" y="2785"/>
                    <a:pt x="92" y="2808"/>
                  </a:cubicBezTo>
                  <a:cubicBezTo>
                    <a:pt x="69" y="2830"/>
                    <a:pt x="46" y="2853"/>
                    <a:pt x="46" y="2876"/>
                  </a:cubicBezTo>
                  <a:cubicBezTo>
                    <a:pt x="1" y="2922"/>
                    <a:pt x="1" y="2990"/>
                    <a:pt x="46" y="3036"/>
                  </a:cubicBezTo>
                  <a:cubicBezTo>
                    <a:pt x="69" y="3082"/>
                    <a:pt x="115" y="3104"/>
                    <a:pt x="183" y="3104"/>
                  </a:cubicBezTo>
                  <a:lnTo>
                    <a:pt x="252" y="3104"/>
                  </a:lnTo>
                  <a:cubicBezTo>
                    <a:pt x="274" y="3082"/>
                    <a:pt x="274" y="3082"/>
                    <a:pt x="297" y="3082"/>
                  </a:cubicBezTo>
                  <a:lnTo>
                    <a:pt x="320" y="3082"/>
                  </a:lnTo>
                  <a:cubicBezTo>
                    <a:pt x="366" y="3082"/>
                    <a:pt x="411" y="3082"/>
                    <a:pt x="457" y="3059"/>
                  </a:cubicBezTo>
                  <a:cubicBezTo>
                    <a:pt x="480" y="3036"/>
                    <a:pt x="526" y="3013"/>
                    <a:pt x="571" y="2990"/>
                  </a:cubicBezTo>
                  <a:cubicBezTo>
                    <a:pt x="662" y="2945"/>
                    <a:pt x="777" y="2922"/>
                    <a:pt x="868" y="2876"/>
                  </a:cubicBezTo>
                  <a:cubicBezTo>
                    <a:pt x="982" y="2830"/>
                    <a:pt x="1073" y="2808"/>
                    <a:pt x="1187" y="2762"/>
                  </a:cubicBezTo>
                  <a:cubicBezTo>
                    <a:pt x="1233" y="2739"/>
                    <a:pt x="1302" y="2716"/>
                    <a:pt x="1347" y="2693"/>
                  </a:cubicBezTo>
                  <a:cubicBezTo>
                    <a:pt x="1370" y="2671"/>
                    <a:pt x="1416" y="2671"/>
                    <a:pt x="1439" y="2648"/>
                  </a:cubicBezTo>
                  <a:cubicBezTo>
                    <a:pt x="1461" y="2648"/>
                    <a:pt x="1484" y="2625"/>
                    <a:pt x="1484" y="2625"/>
                  </a:cubicBezTo>
                  <a:lnTo>
                    <a:pt x="1530" y="2625"/>
                  </a:lnTo>
                  <a:cubicBezTo>
                    <a:pt x="1553" y="2625"/>
                    <a:pt x="1575" y="2602"/>
                    <a:pt x="1598" y="2579"/>
                  </a:cubicBezTo>
                  <a:cubicBezTo>
                    <a:pt x="1621" y="2579"/>
                    <a:pt x="1644" y="2579"/>
                    <a:pt x="1667" y="2557"/>
                  </a:cubicBezTo>
                  <a:cubicBezTo>
                    <a:pt x="1690" y="2534"/>
                    <a:pt x="1735" y="2534"/>
                    <a:pt x="1758" y="2511"/>
                  </a:cubicBezTo>
                  <a:cubicBezTo>
                    <a:pt x="1849" y="2465"/>
                    <a:pt x="1918" y="2420"/>
                    <a:pt x="1986" y="2374"/>
                  </a:cubicBezTo>
                  <a:cubicBezTo>
                    <a:pt x="2123" y="2305"/>
                    <a:pt x="2260" y="2214"/>
                    <a:pt x="2397" y="2123"/>
                  </a:cubicBezTo>
                  <a:cubicBezTo>
                    <a:pt x="2557" y="2032"/>
                    <a:pt x="2694" y="1940"/>
                    <a:pt x="2831" y="1849"/>
                  </a:cubicBezTo>
                  <a:cubicBezTo>
                    <a:pt x="2899" y="1803"/>
                    <a:pt x="2968" y="1758"/>
                    <a:pt x="3036" y="1712"/>
                  </a:cubicBezTo>
                  <a:cubicBezTo>
                    <a:pt x="3082" y="1689"/>
                    <a:pt x="3128" y="1666"/>
                    <a:pt x="3150" y="1644"/>
                  </a:cubicBezTo>
                  <a:cubicBezTo>
                    <a:pt x="3173" y="1644"/>
                    <a:pt x="3173" y="1621"/>
                    <a:pt x="3173" y="1621"/>
                  </a:cubicBezTo>
                  <a:lnTo>
                    <a:pt x="3196" y="1621"/>
                  </a:lnTo>
                  <a:cubicBezTo>
                    <a:pt x="3219" y="1598"/>
                    <a:pt x="3242" y="1598"/>
                    <a:pt x="3287" y="1575"/>
                  </a:cubicBezTo>
                  <a:cubicBezTo>
                    <a:pt x="3333" y="1552"/>
                    <a:pt x="3356" y="1461"/>
                    <a:pt x="3333" y="1415"/>
                  </a:cubicBezTo>
                  <a:cubicBezTo>
                    <a:pt x="3333" y="1392"/>
                    <a:pt x="3333" y="1392"/>
                    <a:pt x="3333" y="1392"/>
                  </a:cubicBezTo>
                  <a:lnTo>
                    <a:pt x="3379" y="1392"/>
                  </a:lnTo>
                  <a:cubicBezTo>
                    <a:pt x="3401" y="1370"/>
                    <a:pt x="3424" y="1370"/>
                    <a:pt x="3447" y="1347"/>
                  </a:cubicBezTo>
                  <a:cubicBezTo>
                    <a:pt x="3447" y="1324"/>
                    <a:pt x="3470" y="1324"/>
                    <a:pt x="3470" y="1301"/>
                  </a:cubicBezTo>
                  <a:cubicBezTo>
                    <a:pt x="3516" y="1278"/>
                    <a:pt x="3538" y="1256"/>
                    <a:pt x="3561" y="1233"/>
                  </a:cubicBezTo>
                  <a:cubicBezTo>
                    <a:pt x="3630" y="1164"/>
                    <a:pt x="3675" y="1119"/>
                    <a:pt x="3744" y="1050"/>
                  </a:cubicBezTo>
                  <a:cubicBezTo>
                    <a:pt x="3744" y="1050"/>
                    <a:pt x="3767" y="1027"/>
                    <a:pt x="3790" y="1004"/>
                  </a:cubicBezTo>
                  <a:cubicBezTo>
                    <a:pt x="3835" y="959"/>
                    <a:pt x="3881" y="936"/>
                    <a:pt x="3904" y="890"/>
                  </a:cubicBezTo>
                  <a:cubicBezTo>
                    <a:pt x="3949" y="867"/>
                    <a:pt x="3995" y="822"/>
                    <a:pt x="4018" y="776"/>
                  </a:cubicBezTo>
                  <a:cubicBezTo>
                    <a:pt x="4018" y="753"/>
                    <a:pt x="4018" y="753"/>
                    <a:pt x="4018" y="731"/>
                  </a:cubicBezTo>
                  <a:cubicBezTo>
                    <a:pt x="4041" y="708"/>
                    <a:pt x="4063" y="685"/>
                    <a:pt x="4086" y="685"/>
                  </a:cubicBezTo>
                  <a:cubicBezTo>
                    <a:pt x="4086" y="662"/>
                    <a:pt x="4109" y="616"/>
                    <a:pt x="4132" y="594"/>
                  </a:cubicBezTo>
                  <a:cubicBezTo>
                    <a:pt x="4132" y="571"/>
                    <a:pt x="4132" y="548"/>
                    <a:pt x="4132" y="502"/>
                  </a:cubicBezTo>
                  <a:cubicBezTo>
                    <a:pt x="4132" y="479"/>
                    <a:pt x="4132" y="434"/>
                    <a:pt x="4109" y="411"/>
                  </a:cubicBezTo>
                  <a:cubicBezTo>
                    <a:pt x="4132" y="388"/>
                    <a:pt x="4132" y="388"/>
                    <a:pt x="4132" y="365"/>
                  </a:cubicBezTo>
                  <a:cubicBezTo>
                    <a:pt x="4132" y="320"/>
                    <a:pt x="4132" y="251"/>
                    <a:pt x="4086" y="228"/>
                  </a:cubicBezTo>
                  <a:cubicBezTo>
                    <a:pt x="4063" y="206"/>
                    <a:pt x="4041" y="206"/>
                    <a:pt x="4018" y="183"/>
                  </a:cubicBezTo>
                  <a:lnTo>
                    <a:pt x="4041" y="183"/>
                  </a:lnTo>
                  <a:cubicBezTo>
                    <a:pt x="4063" y="137"/>
                    <a:pt x="4041" y="91"/>
                    <a:pt x="4018" y="46"/>
                  </a:cubicBezTo>
                  <a:cubicBezTo>
                    <a:pt x="4018" y="23"/>
                    <a:pt x="3972" y="0"/>
                    <a:pt x="39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10"/>
            <p:cNvSpPr/>
            <p:nvPr/>
          </p:nvSpPr>
          <p:spPr>
            <a:xfrm>
              <a:off x="785996" y="479595"/>
              <a:ext cx="94540" cy="136612"/>
            </a:xfrm>
            <a:custGeom>
              <a:avLst/>
              <a:gdLst/>
              <a:ahLst/>
              <a:cxnLst/>
              <a:rect l="l" t="t" r="r" b="b"/>
              <a:pathLst>
                <a:path w="2101" h="3036" extrusionOk="0">
                  <a:moveTo>
                    <a:pt x="343" y="0"/>
                  </a:moveTo>
                  <a:cubicBezTo>
                    <a:pt x="321" y="0"/>
                    <a:pt x="275" y="23"/>
                    <a:pt x="252" y="46"/>
                  </a:cubicBezTo>
                  <a:cubicBezTo>
                    <a:pt x="229" y="68"/>
                    <a:pt x="206" y="91"/>
                    <a:pt x="206" y="137"/>
                  </a:cubicBezTo>
                  <a:cubicBezTo>
                    <a:pt x="206" y="160"/>
                    <a:pt x="206" y="160"/>
                    <a:pt x="206" y="183"/>
                  </a:cubicBezTo>
                  <a:cubicBezTo>
                    <a:pt x="193" y="176"/>
                    <a:pt x="178" y="173"/>
                    <a:pt x="162" y="173"/>
                  </a:cubicBezTo>
                  <a:cubicBezTo>
                    <a:pt x="125" y="173"/>
                    <a:pt x="86" y="189"/>
                    <a:pt x="69" y="205"/>
                  </a:cubicBezTo>
                  <a:cubicBezTo>
                    <a:pt x="24" y="251"/>
                    <a:pt x="1" y="274"/>
                    <a:pt x="1" y="320"/>
                  </a:cubicBezTo>
                  <a:cubicBezTo>
                    <a:pt x="1" y="365"/>
                    <a:pt x="1" y="388"/>
                    <a:pt x="24" y="411"/>
                  </a:cubicBezTo>
                  <a:cubicBezTo>
                    <a:pt x="24" y="457"/>
                    <a:pt x="69" y="479"/>
                    <a:pt x="92" y="525"/>
                  </a:cubicBezTo>
                  <a:cubicBezTo>
                    <a:pt x="115" y="548"/>
                    <a:pt x="138" y="571"/>
                    <a:pt x="138" y="616"/>
                  </a:cubicBezTo>
                  <a:cubicBezTo>
                    <a:pt x="184" y="662"/>
                    <a:pt x="229" y="730"/>
                    <a:pt x="275" y="799"/>
                  </a:cubicBezTo>
                  <a:cubicBezTo>
                    <a:pt x="366" y="936"/>
                    <a:pt x="435" y="1096"/>
                    <a:pt x="526" y="1233"/>
                  </a:cubicBezTo>
                  <a:cubicBezTo>
                    <a:pt x="594" y="1392"/>
                    <a:pt x="663" y="1575"/>
                    <a:pt x="731" y="1735"/>
                  </a:cubicBezTo>
                  <a:cubicBezTo>
                    <a:pt x="800" y="1895"/>
                    <a:pt x="868" y="2054"/>
                    <a:pt x="914" y="2237"/>
                  </a:cubicBezTo>
                  <a:cubicBezTo>
                    <a:pt x="982" y="2397"/>
                    <a:pt x="1028" y="2579"/>
                    <a:pt x="1097" y="2762"/>
                  </a:cubicBezTo>
                  <a:cubicBezTo>
                    <a:pt x="1119" y="2808"/>
                    <a:pt x="1142" y="2853"/>
                    <a:pt x="1165" y="2899"/>
                  </a:cubicBezTo>
                  <a:cubicBezTo>
                    <a:pt x="1188" y="2967"/>
                    <a:pt x="1234" y="3013"/>
                    <a:pt x="1302" y="3013"/>
                  </a:cubicBezTo>
                  <a:cubicBezTo>
                    <a:pt x="1325" y="3036"/>
                    <a:pt x="1371" y="3036"/>
                    <a:pt x="1393" y="3036"/>
                  </a:cubicBezTo>
                  <a:cubicBezTo>
                    <a:pt x="1462" y="3036"/>
                    <a:pt x="1507" y="3013"/>
                    <a:pt x="1553" y="2967"/>
                  </a:cubicBezTo>
                  <a:cubicBezTo>
                    <a:pt x="1599" y="2944"/>
                    <a:pt x="1622" y="2922"/>
                    <a:pt x="1667" y="2899"/>
                  </a:cubicBezTo>
                  <a:lnTo>
                    <a:pt x="1667" y="2899"/>
                  </a:lnTo>
                  <a:cubicBezTo>
                    <a:pt x="1644" y="2922"/>
                    <a:pt x="1644" y="2922"/>
                    <a:pt x="1644" y="2922"/>
                  </a:cubicBezTo>
                  <a:cubicBezTo>
                    <a:pt x="1667" y="2922"/>
                    <a:pt x="1667" y="2899"/>
                    <a:pt x="1690" y="2876"/>
                  </a:cubicBezTo>
                  <a:cubicBezTo>
                    <a:pt x="1736" y="2876"/>
                    <a:pt x="1781" y="2876"/>
                    <a:pt x="1827" y="2853"/>
                  </a:cubicBezTo>
                  <a:cubicBezTo>
                    <a:pt x="1873" y="2830"/>
                    <a:pt x="1918" y="2785"/>
                    <a:pt x="1941" y="2739"/>
                  </a:cubicBezTo>
                  <a:cubicBezTo>
                    <a:pt x="1964" y="2739"/>
                    <a:pt x="1987" y="2716"/>
                    <a:pt x="2010" y="2716"/>
                  </a:cubicBezTo>
                  <a:lnTo>
                    <a:pt x="1987" y="2716"/>
                  </a:lnTo>
                  <a:cubicBezTo>
                    <a:pt x="2032" y="2716"/>
                    <a:pt x="2055" y="2693"/>
                    <a:pt x="2078" y="2671"/>
                  </a:cubicBezTo>
                  <a:cubicBezTo>
                    <a:pt x="2078" y="2648"/>
                    <a:pt x="2101" y="2625"/>
                    <a:pt x="2078" y="2602"/>
                  </a:cubicBezTo>
                  <a:cubicBezTo>
                    <a:pt x="2078" y="2556"/>
                    <a:pt x="2055" y="2534"/>
                    <a:pt x="2032" y="2511"/>
                  </a:cubicBezTo>
                  <a:lnTo>
                    <a:pt x="1987" y="2511"/>
                  </a:lnTo>
                  <a:cubicBezTo>
                    <a:pt x="1987" y="2488"/>
                    <a:pt x="1987" y="2488"/>
                    <a:pt x="1987" y="2465"/>
                  </a:cubicBezTo>
                  <a:cubicBezTo>
                    <a:pt x="2010" y="2419"/>
                    <a:pt x="1987" y="2374"/>
                    <a:pt x="1987" y="2328"/>
                  </a:cubicBezTo>
                  <a:cubicBezTo>
                    <a:pt x="1964" y="2260"/>
                    <a:pt x="1918" y="2214"/>
                    <a:pt x="1895" y="2168"/>
                  </a:cubicBezTo>
                  <a:cubicBezTo>
                    <a:pt x="1850" y="2100"/>
                    <a:pt x="1827" y="2031"/>
                    <a:pt x="1804" y="1963"/>
                  </a:cubicBezTo>
                  <a:cubicBezTo>
                    <a:pt x="1759" y="1872"/>
                    <a:pt x="1713" y="1803"/>
                    <a:pt x="1690" y="1735"/>
                  </a:cubicBezTo>
                  <a:cubicBezTo>
                    <a:pt x="1622" y="1643"/>
                    <a:pt x="1576" y="1552"/>
                    <a:pt x="1530" y="1461"/>
                  </a:cubicBezTo>
                  <a:cubicBezTo>
                    <a:pt x="1416" y="1301"/>
                    <a:pt x="1302" y="1141"/>
                    <a:pt x="1188" y="982"/>
                  </a:cubicBezTo>
                  <a:cubicBezTo>
                    <a:pt x="1165" y="913"/>
                    <a:pt x="1119" y="845"/>
                    <a:pt x="1074" y="776"/>
                  </a:cubicBezTo>
                  <a:cubicBezTo>
                    <a:pt x="1051" y="753"/>
                    <a:pt x="1028" y="730"/>
                    <a:pt x="1005" y="708"/>
                  </a:cubicBezTo>
                  <a:cubicBezTo>
                    <a:pt x="982" y="662"/>
                    <a:pt x="937" y="616"/>
                    <a:pt x="891" y="571"/>
                  </a:cubicBezTo>
                  <a:cubicBezTo>
                    <a:pt x="868" y="548"/>
                    <a:pt x="823" y="548"/>
                    <a:pt x="800" y="548"/>
                  </a:cubicBezTo>
                  <a:cubicBezTo>
                    <a:pt x="754" y="479"/>
                    <a:pt x="709" y="434"/>
                    <a:pt x="663" y="365"/>
                  </a:cubicBezTo>
                  <a:cubicBezTo>
                    <a:pt x="640" y="342"/>
                    <a:pt x="617" y="320"/>
                    <a:pt x="617" y="297"/>
                  </a:cubicBezTo>
                  <a:cubicBezTo>
                    <a:pt x="572" y="205"/>
                    <a:pt x="526" y="137"/>
                    <a:pt x="458" y="68"/>
                  </a:cubicBezTo>
                  <a:cubicBezTo>
                    <a:pt x="435" y="23"/>
                    <a:pt x="389" y="0"/>
                    <a:pt x="3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10"/>
            <p:cNvSpPr/>
            <p:nvPr/>
          </p:nvSpPr>
          <p:spPr>
            <a:xfrm>
              <a:off x="608346" y="362465"/>
              <a:ext cx="273225" cy="246541"/>
            </a:xfrm>
            <a:custGeom>
              <a:avLst/>
              <a:gdLst/>
              <a:ahLst/>
              <a:cxnLst/>
              <a:rect l="l" t="t" r="r" b="b"/>
              <a:pathLst>
                <a:path w="6072" h="5479" extrusionOk="0">
                  <a:moveTo>
                    <a:pt x="3972" y="2786"/>
                  </a:moveTo>
                  <a:cubicBezTo>
                    <a:pt x="3972" y="2799"/>
                    <a:pt x="3980" y="2805"/>
                    <a:pt x="3986" y="2807"/>
                  </a:cubicBezTo>
                  <a:lnTo>
                    <a:pt x="3986" y="2807"/>
                  </a:lnTo>
                  <a:cubicBezTo>
                    <a:pt x="3981" y="2800"/>
                    <a:pt x="3977" y="2793"/>
                    <a:pt x="3972" y="2786"/>
                  </a:cubicBezTo>
                  <a:close/>
                  <a:moveTo>
                    <a:pt x="183" y="1"/>
                  </a:moveTo>
                  <a:cubicBezTo>
                    <a:pt x="137" y="24"/>
                    <a:pt x="92" y="47"/>
                    <a:pt x="46" y="47"/>
                  </a:cubicBezTo>
                  <a:cubicBezTo>
                    <a:pt x="23" y="69"/>
                    <a:pt x="0" y="92"/>
                    <a:pt x="0" y="138"/>
                  </a:cubicBezTo>
                  <a:cubicBezTo>
                    <a:pt x="23" y="161"/>
                    <a:pt x="46" y="184"/>
                    <a:pt x="92" y="184"/>
                  </a:cubicBezTo>
                  <a:cubicBezTo>
                    <a:pt x="137" y="161"/>
                    <a:pt x="160" y="138"/>
                    <a:pt x="206" y="138"/>
                  </a:cubicBezTo>
                  <a:lnTo>
                    <a:pt x="388" y="138"/>
                  </a:lnTo>
                  <a:cubicBezTo>
                    <a:pt x="457" y="161"/>
                    <a:pt x="502" y="161"/>
                    <a:pt x="548" y="161"/>
                  </a:cubicBezTo>
                  <a:cubicBezTo>
                    <a:pt x="594" y="184"/>
                    <a:pt x="639" y="184"/>
                    <a:pt x="685" y="206"/>
                  </a:cubicBezTo>
                  <a:cubicBezTo>
                    <a:pt x="776" y="229"/>
                    <a:pt x="868" y="275"/>
                    <a:pt x="959" y="298"/>
                  </a:cubicBezTo>
                  <a:cubicBezTo>
                    <a:pt x="1073" y="343"/>
                    <a:pt x="1164" y="389"/>
                    <a:pt x="1256" y="435"/>
                  </a:cubicBezTo>
                  <a:cubicBezTo>
                    <a:pt x="1347" y="480"/>
                    <a:pt x="1438" y="526"/>
                    <a:pt x="1530" y="572"/>
                  </a:cubicBezTo>
                  <a:cubicBezTo>
                    <a:pt x="1621" y="617"/>
                    <a:pt x="1712" y="686"/>
                    <a:pt x="1781" y="731"/>
                  </a:cubicBezTo>
                  <a:cubicBezTo>
                    <a:pt x="1872" y="800"/>
                    <a:pt x="1940" y="845"/>
                    <a:pt x="2032" y="914"/>
                  </a:cubicBezTo>
                  <a:cubicBezTo>
                    <a:pt x="2100" y="960"/>
                    <a:pt x="2169" y="1005"/>
                    <a:pt x="2237" y="1051"/>
                  </a:cubicBezTo>
                  <a:cubicBezTo>
                    <a:pt x="2237" y="1074"/>
                    <a:pt x="2237" y="1074"/>
                    <a:pt x="2260" y="1074"/>
                  </a:cubicBezTo>
                  <a:lnTo>
                    <a:pt x="2237" y="1074"/>
                  </a:lnTo>
                  <a:cubicBezTo>
                    <a:pt x="2283" y="1097"/>
                    <a:pt x="2328" y="1119"/>
                    <a:pt x="2351" y="1165"/>
                  </a:cubicBezTo>
                  <a:cubicBezTo>
                    <a:pt x="2374" y="1165"/>
                    <a:pt x="2374" y="1165"/>
                    <a:pt x="2397" y="1188"/>
                  </a:cubicBezTo>
                  <a:cubicBezTo>
                    <a:pt x="2374" y="1165"/>
                    <a:pt x="2374" y="1165"/>
                    <a:pt x="2374" y="1165"/>
                  </a:cubicBezTo>
                  <a:lnTo>
                    <a:pt x="2374" y="1165"/>
                  </a:lnTo>
                  <a:cubicBezTo>
                    <a:pt x="2488" y="1256"/>
                    <a:pt x="2602" y="1348"/>
                    <a:pt x="2716" y="1439"/>
                  </a:cubicBezTo>
                  <a:cubicBezTo>
                    <a:pt x="2853" y="1553"/>
                    <a:pt x="2968" y="1667"/>
                    <a:pt x="3082" y="1781"/>
                  </a:cubicBezTo>
                  <a:cubicBezTo>
                    <a:pt x="3310" y="1987"/>
                    <a:pt x="3492" y="2238"/>
                    <a:pt x="3698" y="2466"/>
                  </a:cubicBezTo>
                  <a:cubicBezTo>
                    <a:pt x="3789" y="2580"/>
                    <a:pt x="3903" y="2694"/>
                    <a:pt x="3995" y="2808"/>
                  </a:cubicBezTo>
                  <a:cubicBezTo>
                    <a:pt x="3995" y="2808"/>
                    <a:pt x="3991" y="2808"/>
                    <a:pt x="3986" y="2807"/>
                  </a:cubicBezTo>
                  <a:lnTo>
                    <a:pt x="3986" y="2807"/>
                  </a:lnTo>
                  <a:cubicBezTo>
                    <a:pt x="4075" y="2935"/>
                    <a:pt x="4182" y="3044"/>
                    <a:pt x="4269" y="3174"/>
                  </a:cubicBezTo>
                  <a:cubicBezTo>
                    <a:pt x="4360" y="3311"/>
                    <a:pt x="4474" y="3448"/>
                    <a:pt x="4565" y="3607"/>
                  </a:cubicBezTo>
                  <a:cubicBezTo>
                    <a:pt x="4657" y="3744"/>
                    <a:pt x="4725" y="3881"/>
                    <a:pt x="4816" y="4041"/>
                  </a:cubicBezTo>
                  <a:cubicBezTo>
                    <a:pt x="4908" y="4178"/>
                    <a:pt x="4976" y="4315"/>
                    <a:pt x="5067" y="4452"/>
                  </a:cubicBezTo>
                  <a:cubicBezTo>
                    <a:pt x="5136" y="4589"/>
                    <a:pt x="5204" y="4726"/>
                    <a:pt x="5273" y="4840"/>
                  </a:cubicBezTo>
                  <a:cubicBezTo>
                    <a:pt x="5341" y="4954"/>
                    <a:pt x="5410" y="5091"/>
                    <a:pt x="5455" y="5205"/>
                  </a:cubicBezTo>
                  <a:cubicBezTo>
                    <a:pt x="5478" y="5251"/>
                    <a:pt x="5501" y="5274"/>
                    <a:pt x="5501" y="5319"/>
                  </a:cubicBezTo>
                  <a:cubicBezTo>
                    <a:pt x="5501" y="5365"/>
                    <a:pt x="5524" y="5411"/>
                    <a:pt x="5570" y="5433"/>
                  </a:cubicBezTo>
                  <a:cubicBezTo>
                    <a:pt x="5570" y="5433"/>
                    <a:pt x="5592" y="5456"/>
                    <a:pt x="5592" y="5456"/>
                  </a:cubicBezTo>
                  <a:cubicBezTo>
                    <a:pt x="5638" y="5479"/>
                    <a:pt x="5638" y="5479"/>
                    <a:pt x="5684" y="5479"/>
                  </a:cubicBezTo>
                  <a:cubicBezTo>
                    <a:pt x="5707" y="5479"/>
                    <a:pt x="5729" y="5479"/>
                    <a:pt x="5752" y="5456"/>
                  </a:cubicBezTo>
                  <a:cubicBezTo>
                    <a:pt x="5821" y="5433"/>
                    <a:pt x="5866" y="5433"/>
                    <a:pt x="5912" y="5411"/>
                  </a:cubicBezTo>
                  <a:cubicBezTo>
                    <a:pt x="5958" y="5388"/>
                    <a:pt x="5980" y="5388"/>
                    <a:pt x="6003" y="5342"/>
                  </a:cubicBezTo>
                  <a:cubicBezTo>
                    <a:pt x="6049" y="5296"/>
                    <a:pt x="6072" y="5228"/>
                    <a:pt x="6049" y="5159"/>
                  </a:cubicBezTo>
                  <a:cubicBezTo>
                    <a:pt x="6026" y="5091"/>
                    <a:pt x="6003" y="5045"/>
                    <a:pt x="5980" y="4977"/>
                  </a:cubicBezTo>
                  <a:cubicBezTo>
                    <a:pt x="5912" y="4840"/>
                    <a:pt x="5843" y="4726"/>
                    <a:pt x="5775" y="4589"/>
                  </a:cubicBezTo>
                  <a:cubicBezTo>
                    <a:pt x="5752" y="4543"/>
                    <a:pt x="5729" y="4498"/>
                    <a:pt x="5707" y="4475"/>
                  </a:cubicBezTo>
                  <a:cubicBezTo>
                    <a:pt x="5661" y="4383"/>
                    <a:pt x="5638" y="4315"/>
                    <a:pt x="5592" y="4224"/>
                  </a:cubicBezTo>
                  <a:cubicBezTo>
                    <a:pt x="5547" y="4155"/>
                    <a:pt x="5501" y="4064"/>
                    <a:pt x="5455" y="3973"/>
                  </a:cubicBezTo>
                  <a:cubicBezTo>
                    <a:pt x="5364" y="3836"/>
                    <a:pt x="5273" y="3676"/>
                    <a:pt x="5204" y="3539"/>
                  </a:cubicBezTo>
                  <a:cubicBezTo>
                    <a:pt x="5113" y="3379"/>
                    <a:pt x="5022" y="3219"/>
                    <a:pt x="4930" y="3082"/>
                  </a:cubicBezTo>
                  <a:cubicBezTo>
                    <a:pt x="4816" y="2900"/>
                    <a:pt x="4702" y="2717"/>
                    <a:pt x="4565" y="2557"/>
                  </a:cubicBezTo>
                  <a:cubicBezTo>
                    <a:pt x="4451" y="2398"/>
                    <a:pt x="4314" y="2238"/>
                    <a:pt x="4200" y="2055"/>
                  </a:cubicBezTo>
                  <a:cubicBezTo>
                    <a:pt x="4132" y="1987"/>
                    <a:pt x="4063" y="1918"/>
                    <a:pt x="4017" y="1827"/>
                  </a:cubicBezTo>
                  <a:cubicBezTo>
                    <a:pt x="3949" y="1781"/>
                    <a:pt x="3903" y="1713"/>
                    <a:pt x="3835" y="1667"/>
                  </a:cubicBezTo>
                  <a:cubicBezTo>
                    <a:pt x="3766" y="1599"/>
                    <a:pt x="3698" y="1530"/>
                    <a:pt x="3607" y="1462"/>
                  </a:cubicBezTo>
                  <a:cubicBezTo>
                    <a:pt x="3538" y="1393"/>
                    <a:pt x="3447" y="1348"/>
                    <a:pt x="3378" y="1279"/>
                  </a:cubicBezTo>
                  <a:cubicBezTo>
                    <a:pt x="3333" y="1256"/>
                    <a:pt x="3287" y="1211"/>
                    <a:pt x="3241" y="1165"/>
                  </a:cubicBezTo>
                  <a:cubicBezTo>
                    <a:pt x="3207" y="1142"/>
                    <a:pt x="3167" y="1131"/>
                    <a:pt x="3130" y="1131"/>
                  </a:cubicBezTo>
                  <a:cubicBezTo>
                    <a:pt x="3093" y="1131"/>
                    <a:pt x="3059" y="1142"/>
                    <a:pt x="3036" y="1165"/>
                  </a:cubicBezTo>
                  <a:cubicBezTo>
                    <a:pt x="2990" y="1211"/>
                    <a:pt x="2990" y="1234"/>
                    <a:pt x="2990" y="1279"/>
                  </a:cubicBezTo>
                  <a:cubicBezTo>
                    <a:pt x="2945" y="1234"/>
                    <a:pt x="2899" y="1188"/>
                    <a:pt x="2853" y="1165"/>
                  </a:cubicBezTo>
                  <a:cubicBezTo>
                    <a:pt x="2785" y="1119"/>
                    <a:pt x="2739" y="1074"/>
                    <a:pt x="2671" y="1028"/>
                  </a:cubicBezTo>
                  <a:cubicBezTo>
                    <a:pt x="2579" y="937"/>
                    <a:pt x="2465" y="868"/>
                    <a:pt x="2351" y="777"/>
                  </a:cubicBezTo>
                  <a:cubicBezTo>
                    <a:pt x="2351" y="777"/>
                    <a:pt x="2351" y="777"/>
                    <a:pt x="2351" y="800"/>
                  </a:cubicBezTo>
                  <a:cubicBezTo>
                    <a:pt x="2283" y="731"/>
                    <a:pt x="2214" y="686"/>
                    <a:pt x="2146" y="640"/>
                  </a:cubicBezTo>
                  <a:cubicBezTo>
                    <a:pt x="2100" y="594"/>
                    <a:pt x="2032" y="572"/>
                    <a:pt x="1963" y="526"/>
                  </a:cubicBezTo>
                  <a:cubicBezTo>
                    <a:pt x="1826" y="435"/>
                    <a:pt x="1689" y="366"/>
                    <a:pt x="1552" y="298"/>
                  </a:cubicBezTo>
                  <a:cubicBezTo>
                    <a:pt x="1484" y="275"/>
                    <a:pt x="1393" y="252"/>
                    <a:pt x="1324" y="206"/>
                  </a:cubicBezTo>
                  <a:cubicBezTo>
                    <a:pt x="1256" y="184"/>
                    <a:pt x="1164" y="138"/>
                    <a:pt x="1096" y="115"/>
                  </a:cubicBezTo>
                  <a:cubicBezTo>
                    <a:pt x="1050" y="115"/>
                    <a:pt x="1027" y="92"/>
                    <a:pt x="982" y="92"/>
                  </a:cubicBezTo>
                  <a:cubicBezTo>
                    <a:pt x="936" y="69"/>
                    <a:pt x="890" y="69"/>
                    <a:pt x="868" y="69"/>
                  </a:cubicBezTo>
                  <a:cubicBezTo>
                    <a:pt x="799" y="47"/>
                    <a:pt x="731" y="24"/>
                    <a:pt x="662" y="24"/>
                  </a:cubicBezTo>
                  <a:cubicBezTo>
                    <a:pt x="548" y="1"/>
                    <a:pt x="457" y="1"/>
                    <a:pt x="3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10"/>
            <p:cNvSpPr/>
            <p:nvPr/>
          </p:nvSpPr>
          <p:spPr>
            <a:xfrm>
              <a:off x="644299" y="361475"/>
              <a:ext cx="154071" cy="103764"/>
            </a:xfrm>
            <a:custGeom>
              <a:avLst/>
              <a:gdLst/>
              <a:ahLst/>
              <a:cxnLst/>
              <a:rect l="l" t="t" r="r" b="b"/>
              <a:pathLst>
                <a:path w="3424" h="2306" extrusionOk="0">
                  <a:moveTo>
                    <a:pt x="1096" y="525"/>
                  </a:moveTo>
                  <a:cubicBezTo>
                    <a:pt x="1096" y="525"/>
                    <a:pt x="1119" y="548"/>
                    <a:pt x="1119" y="548"/>
                  </a:cubicBezTo>
                  <a:cubicBezTo>
                    <a:pt x="1119" y="548"/>
                    <a:pt x="1096" y="548"/>
                    <a:pt x="1096" y="525"/>
                  </a:cubicBezTo>
                  <a:close/>
                  <a:moveTo>
                    <a:pt x="46" y="0"/>
                  </a:moveTo>
                  <a:cubicBezTo>
                    <a:pt x="23" y="23"/>
                    <a:pt x="0" y="69"/>
                    <a:pt x="23" y="114"/>
                  </a:cubicBezTo>
                  <a:cubicBezTo>
                    <a:pt x="23" y="160"/>
                    <a:pt x="69" y="183"/>
                    <a:pt x="114" y="183"/>
                  </a:cubicBezTo>
                  <a:cubicBezTo>
                    <a:pt x="137" y="183"/>
                    <a:pt x="183" y="206"/>
                    <a:pt x="206" y="206"/>
                  </a:cubicBezTo>
                  <a:cubicBezTo>
                    <a:pt x="297" y="228"/>
                    <a:pt x="365" y="251"/>
                    <a:pt x="457" y="274"/>
                  </a:cubicBezTo>
                  <a:cubicBezTo>
                    <a:pt x="479" y="274"/>
                    <a:pt x="525" y="297"/>
                    <a:pt x="548" y="320"/>
                  </a:cubicBezTo>
                  <a:cubicBezTo>
                    <a:pt x="616" y="342"/>
                    <a:pt x="685" y="365"/>
                    <a:pt x="731" y="388"/>
                  </a:cubicBezTo>
                  <a:cubicBezTo>
                    <a:pt x="845" y="457"/>
                    <a:pt x="982" y="525"/>
                    <a:pt x="1073" y="594"/>
                  </a:cubicBezTo>
                  <a:cubicBezTo>
                    <a:pt x="1187" y="662"/>
                    <a:pt x="1301" y="731"/>
                    <a:pt x="1415" y="822"/>
                  </a:cubicBezTo>
                  <a:cubicBezTo>
                    <a:pt x="1529" y="890"/>
                    <a:pt x="1621" y="959"/>
                    <a:pt x="1735" y="1027"/>
                  </a:cubicBezTo>
                  <a:cubicBezTo>
                    <a:pt x="1735" y="1027"/>
                    <a:pt x="1735" y="1027"/>
                    <a:pt x="1735" y="1027"/>
                  </a:cubicBezTo>
                  <a:lnTo>
                    <a:pt x="1735" y="1027"/>
                  </a:lnTo>
                  <a:lnTo>
                    <a:pt x="1758" y="1050"/>
                  </a:lnTo>
                  <a:cubicBezTo>
                    <a:pt x="1758" y="1045"/>
                    <a:pt x="1757" y="1041"/>
                    <a:pt x="1755" y="1038"/>
                  </a:cubicBezTo>
                  <a:lnTo>
                    <a:pt x="1755" y="1038"/>
                  </a:lnTo>
                  <a:cubicBezTo>
                    <a:pt x="1788" y="1058"/>
                    <a:pt x="1810" y="1080"/>
                    <a:pt x="1849" y="1119"/>
                  </a:cubicBezTo>
                  <a:cubicBezTo>
                    <a:pt x="1872" y="1141"/>
                    <a:pt x="1895" y="1164"/>
                    <a:pt x="1940" y="1210"/>
                  </a:cubicBezTo>
                  <a:cubicBezTo>
                    <a:pt x="1986" y="1233"/>
                    <a:pt x="2009" y="1278"/>
                    <a:pt x="2054" y="1324"/>
                  </a:cubicBezTo>
                  <a:cubicBezTo>
                    <a:pt x="2100" y="1347"/>
                    <a:pt x="2123" y="1392"/>
                    <a:pt x="2169" y="1415"/>
                  </a:cubicBezTo>
                  <a:cubicBezTo>
                    <a:pt x="2191" y="1438"/>
                    <a:pt x="2214" y="1461"/>
                    <a:pt x="2237" y="1461"/>
                  </a:cubicBezTo>
                  <a:cubicBezTo>
                    <a:pt x="2260" y="1484"/>
                    <a:pt x="2283" y="1507"/>
                    <a:pt x="2305" y="1529"/>
                  </a:cubicBezTo>
                  <a:cubicBezTo>
                    <a:pt x="2328" y="1552"/>
                    <a:pt x="2328" y="1552"/>
                    <a:pt x="2351" y="1552"/>
                  </a:cubicBezTo>
                  <a:cubicBezTo>
                    <a:pt x="2374" y="1575"/>
                    <a:pt x="2374" y="1575"/>
                    <a:pt x="2397" y="1575"/>
                  </a:cubicBezTo>
                  <a:cubicBezTo>
                    <a:pt x="2410" y="1582"/>
                    <a:pt x="2424" y="1585"/>
                    <a:pt x="2436" y="1585"/>
                  </a:cubicBezTo>
                  <a:cubicBezTo>
                    <a:pt x="2467" y="1585"/>
                    <a:pt x="2495" y="1568"/>
                    <a:pt x="2511" y="1552"/>
                  </a:cubicBezTo>
                  <a:cubicBezTo>
                    <a:pt x="2557" y="1575"/>
                    <a:pt x="2579" y="1598"/>
                    <a:pt x="2602" y="1621"/>
                  </a:cubicBezTo>
                  <a:cubicBezTo>
                    <a:pt x="2625" y="1644"/>
                    <a:pt x="2625" y="1666"/>
                    <a:pt x="2648" y="1666"/>
                  </a:cubicBezTo>
                  <a:cubicBezTo>
                    <a:pt x="2648" y="1666"/>
                    <a:pt x="2648" y="1689"/>
                    <a:pt x="2671" y="1689"/>
                  </a:cubicBezTo>
                  <a:cubicBezTo>
                    <a:pt x="2671" y="1689"/>
                    <a:pt x="2693" y="1712"/>
                    <a:pt x="2693" y="1712"/>
                  </a:cubicBezTo>
                  <a:cubicBezTo>
                    <a:pt x="2716" y="1712"/>
                    <a:pt x="2739" y="1735"/>
                    <a:pt x="2739" y="1735"/>
                  </a:cubicBezTo>
                  <a:lnTo>
                    <a:pt x="2808" y="1735"/>
                  </a:lnTo>
                  <a:cubicBezTo>
                    <a:pt x="2830" y="1780"/>
                    <a:pt x="2853" y="1803"/>
                    <a:pt x="2899" y="1849"/>
                  </a:cubicBezTo>
                  <a:cubicBezTo>
                    <a:pt x="2990" y="1986"/>
                    <a:pt x="3082" y="2123"/>
                    <a:pt x="3173" y="2237"/>
                  </a:cubicBezTo>
                  <a:cubicBezTo>
                    <a:pt x="3196" y="2283"/>
                    <a:pt x="3218" y="2283"/>
                    <a:pt x="3264" y="2305"/>
                  </a:cubicBezTo>
                  <a:cubicBezTo>
                    <a:pt x="3287" y="2305"/>
                    <a:pt x="3333" y="2305"/>
                    <a:pt x="3355" y="2283"/>
                  </a:cubicBezTo>
                  <a:cubicBezTo>
                    <a:pt x="3401" y="2260"/>
                    <a:pt x="3424" y="2169"/>
                    <a:pt x="3401" y="2123"/>
                  </a:cubicBezTo>
                  <a:cubicBezTo>
                    <a:pt x="3355" y="2054"/>
                    <a:pt x="3333" y="2009"/>
                    <a:pt x="3310" y="1963"/>
                  </a:cubicBezTo>
                  <a:cubicBezTo>
                    <a:pt x="3287" y="1917"/>
                    <a:pt x="3264" y="1895"/>
                    <a:pt x="3218" y="1849"/>
                  </a:cubicBezTo>
                  <a:cubicBezTo>
                    <a:pt x="3173" y="1758"/>
                    <a:pt x="3104" y="1689"/>
                    <a:pt x="3036" y="1621"/>
                  </a:cubicBezTo>
                  <a:cubicBezTo>
                    <a:pt x="2922" y="1461"/>
                    <a:pt x="2808" y="1324"/>
                    <a:pt x="2671" y="1210"/>
                  </a:cubicBezTo>
                  <a:cubicBezTo>
                    <a:pt x="2602" y="1141"/>
                    <a:pt x="2534" y="1073"/>
                    <a:pt x="2465" y="1004"/>
                  </a:cubicBezTo>
                  <a:cubicBezTo>
                    <a:pt x="2442" y="982"/>
                    <a:pt x="2397" y="959"/>
                    <a:pt x="2374" y="936"/>
                  </a:cubicBezTo>
                  <a:cubicBezTo>
                    <a:pt x="2351" y="913"/>
                    <a:pt x="2328" y="913"/>
                    <a:pt x="2305" y="890"/>
                  </a:cubicBezTo>
                  <a:cubicBezTo>
                    <a:pt x="2283" y="867"/>
                    <a:pt x="2260" y="867"/>
                    <a:pt x="2237" y="845"/>
                  </a:cubicBezTo>
                  <a:cubicBezTo>
                    <a:pt x="2123" y="776"/>
                    <a:pt x="2009" y="685"/>
                    <a:pt x="1872" y="639"/>
                  </a:cubicBezTo>
                  <a:cubicBezTo>
                    <a:pt x="1826" y="594"/>
                    <a:pt x="1758" y="548"/>
                    <a:pt x="1712" y="525"/>
                  </a:cubicBezTo>
                  <a:cubicBezTo>
                    <a:pt x="1644" y="479"/>
                    <a:pt x="1575" y="457"/>
                    <a:pt x="1507" y="411"/>
                  </a:cubicBezTo>
                  <a:cubicBezTo>
                    <a:pt x="1461" y="388"/>
                    <a:pt x="1438" y="388"/>
                    <a:pt x="1392" y="365"/>
                  </a:cubicBezTo>
                  <a:cubicBezTo>
                    <a:pt x="1347" y="365"/>
                    <a:pt x="1301" y="342"/>
                    <a:pt x="1255" y="342"/>
                  </a:cubicBezTo>
                  <a:cubicBezTo>
                    <a:pt x="1233" y="342"/>
                    <a:pt x="1210" y="342"/>
                    <a:pt x="1210" y="365"/>
                  </a:cubicBezTo>
                  <a:cubicBezTo>
                    <a:pt x="1187" y="342"/>
                    <a:pt x="1164" y="342"/>
                    <a:pt x="1164" y="342"/>
                  </a:cubicBezTo>
                  <a:cubicBezTo>
                    <a:pt x="1119" y="320"/>
                    <a:pt x="1096" y="297"/>
                    <a:pt x="1050" y="297"/>
                  </a:cubicBezTo>
                  <a:cubicBezTo>
                    <a:pt x="1050" y="274"/>
                    <a:pt x="1027" y="251"/>
                    <a:pt x="1027" y="251"/>
                  </a:cubicBezTo>
                  <a:cubicBezTo>
                    <a:pt x="982" y="228"/>
                    <a:pt x="936" y="228"/>
                    <a:pt x="890" y="206"/>
                  </a:cubicBezTo>
                  <a:cubicBezTo>
                    <a:pt x="867" y="206"/>
                    <a:pt x="822" y="206"/>
                    <a:pt x="799" y="183"/>
                  </a:cubicBezTo>
                  <a:lnTo>
                    <a:pt x="776" y="183"/>
                  </a:lnTo>
                  <a:cubicBezTo>
                    <a:pt x="731" y="160"/>
                    <a:pt x="685" y="160"/>
                    <a:pt x="639" y="137"/>
                  </a:cubicBezTo>
                  <a:cubicBezTo>
                    <a:pt x="571" y="114"/>
                    <a:pt x="525" y="91"/>
                    <a:pt x="457" y="69"/>
                  </a:cubicBezTo>
                  <a:cubicBezTo>
                    <a:pt x="388" y="69"/>
                    <a:pt x="320" y="23"/>
                    <a:pt x="251" y="23"/>
                  </a:cubicBezTo>
                  <a:cubicBezTo>
                    <a:pt x="228" y="23"/>
                    <a:pt x="206"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10"/>
            <p:cNvSpPr/>
            <p:nvPr/>
          </p:nvSpPr>
          <p:spPr>
            <a:xfrm>
              <a:off x="766512" y="425147"/>
              <a:ext cx="77081" cy="105474"/>
            </a:xfrm>
            <a:custGeom>
              <a:avLst/>
              <a:gdLst/>
              <a:ahLst/>
              <a:cxnLst/>
              <a:rect l="l" t="t" r="r" b="b"/>
              <a:pathLst>
                <a:path w="1713" h="2344" extrusionOk="0">
                  <a:moveTo>
                    <a:pt x="46" y="0"/>
                  </a:moveTo>
                  <a:cubicBezTo>
                    <a:pt x="0" y="23"/>
                    <a:pt x="0" y="46"/>
                    <a:pt x="0" y="69"/>
                  </a:cubicBezTo>
                  <a:cubicBezTo>
                    <a:pt x="0" y="92"/>
                    <a:pt x="23" y="114"/>
                    <a:pt x="46" y="137"/>
                  </a:cubicBezTo>
                  <a:cubicBezTo>
                    <a:pt x="46" y="137"/>
                    <a:pt x="69" y="160"/>
                    <a:pt x="69" y="160"/>
                  </a:cubicBezTo>
                  <a:cubicBezTo>
                    <a:pt x="92" y="183"/>
                    <a:pt x="114" y="206"/>
                    <a:pt x="160" y="251"/>
                  </a:cubicBezTo>
                  <a:cubicBezTo>
                    <a:pt x="183" y="274"/>
                    <a:pt x="206" y="297"/>
                    <a:pt x="229" y="320"/>
                  </a:cubicBezTo>
                  <a:cubicBezTo>
                    <a:pt x="229" y="343"/>
                    <a:pt x="251" y="343"/>
                    <a:pt x="251" y="365"/>
                  </a:cubicBezTo>
                  <a:lnTo>
                    <a:pt x="274" y="365"/>
                  </a:lnTo>
                  <a:cubicBezTo>
                    <a:pt x="274" y="388"/>
                    <a:pt x="297" y="388"/>
                    <a:pt x="297" y="388"/>
                  </a:cubicBezTo>
                  <a:cubicBezTo>
                    <a:pt x="343" y="457"/>
                    <a:pt x="411" y="525"/>
                    <a:pt x="457" y="571"/>
                  </a:cubicBezTo>
                  <a:cubicBezTo>
                    <a:pt x="502" y="639"/>
                    <a:pt x="548" y="685"/>
                    <a:pt x="594" y="731"/>
                  </a:cubicBezTo>
                  <a:cubicBezTo>
                    <a:pt x="639" y="776"/>
                    <a:pt x="685" y="845"/>
                    <a:pt x="708" y="890"/>
                  </a:cubicBezTo>
                  <a:cubicBezTo>
                    <a:pt x="754" y="936"/>
                    <a:pt x="799" y="1005"/>
                    <a:pt x="845" y="1073"/>
                  </a:cubicBezTo>
                  <a:cubicBezTo>
                    <a:pt x="891" y="1142"/>
                    <a:pt x="936" y="1210"/>
                    <a:pt x="982" y="1278"/>
                  </a:cubicBezTo>
                  <a:cubicBezTo>
                    <a:pt x="1027" y="1347"/>
                    <a:pt x="1073" y="1415"/>
                    <a:pt x="1119" y="1484"/>
                  </a:cubicBezTo>
                  <a:cubicBezTo>
                    <a:pt x="1279" y="1758"/>
                    <a:pt x="1438" y="2032"/>
                    <a:pt x="1575" y="2306"/>
                  </a:cubicBezTo>
                  <a:cubicBezTo>
                    <a:pt x="1589" y="2332"/>
                    <a:pt x="1610" y="2343"/>
                    <a:pt x="1634" y="2343"/>
                  </a:cubicBezTo>
                  <a:cubicBezTo>
                    <a:pt x="1652" y="2343"/>
                    <a:pt x="1670" y="2338"/>
                    <a:pt x="1689" y="2328"/>
                  </a:cubicBezTo>
                  <a:cubicBezTo>
                    <a:pt x="1689" y="2328"/>
                    <a:pt x="1712" y="2306"/>
                    <a:pt x="1712" y="2306"/>
                  </a:cubicBezTo>
                  <a:cubicBezTo>
                    <a:pt x="1712" y="2283"/>
                    <a:pt x="1712" y="2260"/>
                    <a:pt x="1712" y="2237"/>
                  </a:cubicBezTo>
                  <a:cubicBezTo>
                    <a:pt x="1667" y="2146"/>
                    <a:pt x="1621" y="2055"/>
                    <a:pt x="1575" y="1963"/>
                  </a:cubicBezTo>
                  <a:cubicBezTo>
                    <a:pt x="1575" y="1963"/>
                    <a:pt x="1598" y="1940"/>
                    <a:pt x="1598" y="1918"/>
                  </a:cubicBezTo>
                  <a:cubicBezTo>
                    <a:pt x="1598" y="1895"/>
                    <a:pt x="1598" y="1895"/>
                    <a:pt x="1598" y="1895"/>
                  </a:cubicBezTo>
                  <a:cubicBezTo>
                    <a:pt x="1598" y="1872"/>
                    <a:pt x="1598" y="1872"/>
                    <a:pt x="1575" y="1849"/>
                  </a:cubicBezTo>
                  <a:cubicBezTo>
                    <a:pt x="1575" y="1849"/>
                    <a:pt x="1575" y="1826"/>
                    <a:pt x="1552" y="1803"/>
                  </a:cubicBezTo>
                  <a:cubicBezTo>
                    <a:pt x="1552" y="1758"/>
                    <a:pt x="1530" y="1712"/>
                    <a:pt x="1507" y="1667"/>
                  </a:cubicBezTo>
                  <a:cubicBezTo>
                    <a:pt x="1484" y="1644"/>
                    <a:pt x="1461" y="1598"/>
                    <a:pt x="1438" y="1552"/>
                  </a:cubicBezTo>
                  <a:cubicBezTo>
                    <a:pt x="1415" y="1507"/>
                    <a:pt x="1393" y="1484"/>
                    <a:pt x="1370" y="1438"/>
                  </a:cubicBezTo>
                  <a:cubicBezTo>
                    <a:pt x="1324" y="1393"/>
                    <a:pt x="1301" y="1347"/>
                    <a:pt x="1279" y="1301"/>
                  </a:cubicBezTo>
                  <a:cubicBezTo>
                    <a:pt x="1233" y="1256"/>
                    <a:pt x="1210" y="1233"/>
                    <a:pt x="1187" y="1187"/>
                  </a:cubicBezTo>
                  <a:cubicBezTo>
                    <a:pt x="1164" y="1164"/>
                    <a:pt x="1142" y="1119"/>
                    <a:pt x="1096" y="1073"/>
                  </a:cubicBezTo>
                  <a:cubicBezTo>
                    <a:pt x="1050" y="1005"/>
                    <a:pt x="982" y="936"/>
                    <a:pt x="936" y="868"/>
                  </a:cubicBezTo>
                  <a:cubicBezTo>
                    <a:pt x="868" y="776"/>
                    <a:pt x="799" y="708"/>
                    <a:pt x="731" y="639"/>
                  </a:cubicBezTo>
                  <a:cubicBezTo>
                    <a:pt x="685" y="548"/>
                    <a:pt x="617" y="480"/>
                    <a:pt x="548" y="411"/>
                  </a:cubicBezTo>
                  <a:cubicBezTo>
                    <a:pt x="502" y="365"/>
                    <a:pt x="434" y="297"/>
                    <a:pt x="388" y="251"/>
                  </a:cubicBezTo>
                  <a:cubicBezTo>
                    <a:pt x="320" y="183"/>
                    <a:pt x="251" y="114"/>
                    <a:pt x="183" y="69"/>
                  </a:cubicBezTo>
                  <a:cubicBezTo>
                    <a:pt x="160" y="46"/>
                    <a:pt x="137" y="23"/>
                    <a:pt x="1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10"/>
            <p:cNvSpPr/>
            <p:nvPr/>
          </p:nvSpPr>
          <p:spPr>
            <a:xfrm>
              <a:off x="603216" y="468255"/>
              <a:ext cx="202354" cy="143227"/>
            </a:xfrm>
            <a:custGeom>
              <a:avLst/>
              <a:gdLst/>
              <a:ahLst/>
              <a:cxnLst/>
              <a:rect l="l" t="t" r="r" b="b"/>
              <a:pathLst>
                <a:path w="4497" h="3183" extrusionOk="0">
                  <a:moveTo>
                    <a:pt x="4268" y="1"/>
                  </a:moveTo>
                  <a:cubicBezTo>
                    <a:pt x="4223" y="24"/>
                    <a:pt x="4200" y="47"/>
                    <a:pt x="4177" y="92"/>
                  </a:cubicBezTo>
                  <a:cubicBezTo>
                    <a:pt x="4131" y="138"/>
                    <a:pt x="4109" y="184"/>
                    <a:pt x="4063" y="229"/>
                  </a:cubicBezTo>
                  <a:cubicBezTo>
                    <a:pt x="4040" y="252"/>
                    <a:pt x="4017" y="298"/>
                    <a:pt x="3995" y="343"/>
                  </a:cubicBezTo>
                  <a:cubicBezTo>
                    <a:pt x="3949" y="412"/>
                    <a:pt x="3880" y="480"/>
                    <a:pt x="3835" y="572"/>
                  </a:cubicBezTo>
                  <a:cubicBezTo>
                    <a:pt x="3789" y="617"/>
                    <a:pt x="3743" y="663"/>
                    <a:pt x="3698" y="731"/>
                  </a:cubicBezTo>
                  <a:cubicBezTo>
                    <a:pt x="3652" y="777"/>
                    <a:pt x="3606" y="823"/>
                    <a:pt x="3561" y="891"/>
                  </a:cubicBezTo>
                  <a:cubicBezTo>
                    <a:pt x="3447" y="1005"/>
                    <a:pt x="3355" y="1097"/>
                    <a:pt x="3241" y="1211"/>
                  </a:cubicBezTo>
                  <a:cubicBezTo>
                    <a:pt x="3127" y="1302"/>
                    <a:pt x="3013" y="1393"/>
                    <a:pt x="2899" y="1507"/>
                  </a:cubicBezTo>
                  <a:cubicBezTo>
                    <a:pt x="2785" y="1576"/>
                    <a:pt x="2671" y="1667"/>
                    <a:pt x="2557" y="1758"/>
                  </a:cubicBezTo>
                  <a:cubicBezTo>
                    <a:pt x="2540" y="1775"/>
                    <a:pt x="2511" y="1804"/>
                    <a:pt x="2479" y="1827"/>
                  </a:cubicBezTo>
                  <a:lnTo>
                    <a:pt x="2479" y="1827"/>
                  </a:lnTo>
                  <a:cubicBezTo>
                    <a:pt x="2482" y="1827"/>
                    <a:pt x="2485" y="1827"/>
                    <a:pt x="2488" y="1827"/>
                  </a:cubicBezTo>
                  <a:cubicBezTo>
                    <a:pt x="2484" y="1827"/>
                    <a:pt x="2481" y="1828"/>
                    <a:pt x="2477" y="1829"/>
                  </a:cubicBezTo>
                  <a:lnTo>
                    <a:pt x="2477" y="1829"/>
                  </a:lnTo>
                  <a:cubicBezTo>
                    <a:pt x="2466" y="1836"/>
                    <a:pt x="2456" y="1843"/>
                    <a:pt x="2445" y="1849"/>
                  </a:cubicBezTo>
                  <a:lnTo>
                    <a:pt x="2445" y="1849"/>
                  </a:lnTo>
                  <a:cubicBezTo>
                    <a:pt x="2455" y="1839"/>
                    <a:pt x="2466" y="1832"/>
                    <a:pt x="2477" y="1829"/>
                  </a:cubicBezTo>
                  <a:lnTo>
                    <a:pt x="2477" y="1829"/>
                  </a:lnTo>
                  <a:cubicBezTo>
                    <a:pt x="2478" y="1828"/>
                    <a:pt x="2478" y="1828"/>
                    <a:pt x="2479" y="1827"/>
                  </a:cubicBezTo>
                  <a:lnTo>
                    <a:pt x="2479" y="1827"/>
                  </a:lnTo>
                  <a:cubicBezTo>
                    <a:pt x="2465" y="1827"/>
                    <a:pt x="2462" y="1830"/>
                    <a:pt x="2442" y="1850"/>
                  </a:cubicBezTo>
                  <a:cubicBezTo>
                    <a:pt x="2443" y="1849"/>
                    <a:pt x="2444" y="1849"/>
                    <a:pt x="2445" y="1849"/>
                  </a:cubicBezTo>
                  <a:lnTo>
                    <a:pt x="2445" y="1849"/>
                  </a:lnTo>
                  <a:cubicBezTo>
                    <a:pt x="2436" y="1856"/>
                    <a:pt x="2428" y="1864"/>
                    <a:pt x="2420" y="1873"/>
                  </a:cubicBezTo>
                  <a:cubicBezTo>
                    <a:pt x="2283" y="1964"/>
                    <a:pt x="2146" y="2055"/>
                    <a:pt x="2009" y="2124"/>
                  </a:cubicBezTo>
                  <a:cubicBezTo>
                    <a:pt x="1872" y="2215"/>
                    <a:pt x="1735" y="2306"/>
                    <a:pt x="1575" y="2375"/>
                  </a:cubicBezTo>
                  <a:cubicBezTo>
                    <a:pt x="1438" y="2466"/>
                    <a:pt x="1301" y="2535"/>
                    <a:pt x="1164" y="2603"/>
                  </a:cubicBezTo>
                  <a:cubicBezTo>
                    <a:pt x="1096" y="2649"/>
                    <a:pt x="1027" y="2671"/>
                    <a:pt x="959" y="2694"/>
                  </a:cubicBezTo>
                  <a:cubicBezTo>
                    <a:pt x="890" y="2740"/>
                    <a:pt x="822" y="2763"/>
                    <a:pt x="731" y="2808"/>
                  </a:cubicBezTo>
                  <a:cubicBezTo>
                    <a:pt x="685" y="2831"/>
                    <a:pt x="616" y="2854"/>
                    <a:pt x="548" y="2877"/>
                  </a:cubicBezTo>
                  <a:cubicBezTo>
                    <a:pt x="457" y="2923"/>
                    <a:pt x="388" y="2945"/>
                    <a:pt x="320" y="2968"/>
                  </a:cubicBezTo>
                  <a:cubicBezTo>
                    <a:pt x="274" y="2968"/>
                    <a:pt x="228" y="2991"/>
                    <a:pt x="183" y="2991"/>
                  </a:cubicBezTo>
                  <a:cubicBezTo>
                    <a:pt x="137" y="3014"/>
                    <a:pt x="91" y="3014"/>
                    <a:pt x="69" y="3037"/>
                  </a:cubicBezTo>
                  <a:cubicBezTo>
                    <a:pt x="46" y="3037"/>
                    <a:pt x="23" y="3060"/>
                    <a:pt x="0" y="3082"/>
                  </a:cubicBezTo>
                  <a:cubicBezTo>
                    <a:pt x="0" y="3082"/>
                    <a:pt x="0" y="3105"/>
                    <a:pt x="0" y="3128"/>
                  </a:cubicBezTo>
                  <a:cubicBezTo>
                    <a:pt x="17" y="3161"/>
                    <a:pt x="34" y="3183"/>
                    <a:pt x="59" y="3183"/>
                  </a:cubicBezTo>
                  <a:cubicBezTo>
                    <a:pt x="69" y="3183"/>
                    <a:pt x="79" y="3180"/>
                    <a:pt x="91" y="3174"/>
                  </a:cubicBezTo>
                  <a:cubicBezTo>
                    <a:pt x="137" y="3174"/>
                    <a:pt x="206" y="3151"/>
                    <a:pt x="251" y="3151"/>
                  </a:cubicBezTo>
                  <a:cubicBezTo>
                    <a:pt x="297" y="3128"/>
                    <a:pt x="365" y="3128"/>
                    <a:pt x="411" y="3128"/>
                  </a:cubicBezTo>
                  <a:cubicBezTo>
                    <a:pt x="457" y="3105"/>
                    <a:pt x="502" y="3105"/>
                    <a:pt x="571" y="3105"/>
                  </a:cubicBezTo>
                  <a:cubicBezTo>
                    <a:pt x="616" y="3082"/>
                    <a:pt x="662" y="3082"/>
                    <a:pt x="708" y="3060"/>
                  </a:cubicBezTo>
                  <a:cubicBezTo>
                    <a:pt x="753" y="3060"/>
                    <a:pt x="799" y="3037"/>
                    <a:pt x="845" y="3037"/>
                  </a:cubicBezTo>
                  <a:cubicBezTo>
                    <a:pt x="890" y="3014"/>
                    <a:pt x="959" y="3014"/>
                    <a:pt x="1004" y="2991"/>
                  </a:cubicBezTo>
                  <a:cubicBezTo>
                    <a:pt x="1119" y="2968"/>
                    <a:pt x="1210" y="2923"/>
                    <a:pt x="1324" y="2877"/>
                  </a:cubicBezTo>
                  <a:lnTo>
                    <a:pt x="1301" y="2877"/>
                  </a:lnTo>
                  <a:cubicBezTo>
                    <a:pt x="1415" y="2831"/>
                    <a:pt x="1552" y="2786"/>
                    <a:pt x="1666" y="2717"/>
                  </a:cubicBezTo>
                  <a:cubicBezTo>
                    <a:pt x="1803" y="2649"/>
                    <a:pt x="1917" y="2580"/>
                    <a:pt x="2032" y="2512"/>
                  </a:cubicBezTo>
                  <a:cubicBezTo>
                    <a:pt x="2146" y="2466"/>
                    <a:pt x="2260" y="2375"/>
                    <a:pt x="2374" y="2306"/>
                  </a:cubicBezTo>
                  <a:cubicBezTo>
                    <a:pt x="2488" y="2238"/>
                    <a:pt x="2602" y="2169"/>
                    <a:pt x="2716" y="2078"/>
                  </a:cubicBezTo>
                  <a:cubicBezTo>
                    <a:pt x="2739" y="2055"/>
                    <a:pt x="2762" y="2032"/>
                    <a:pt x="2785" y="2010"/>
                  </a:cubicBezTo>
                  <a:cubicBezTo>
                    <a:pt x="2808" y="2010"/>
                    <a:pt x="2808" y="2010"/>
                    <a:pt x="2808" y="1987"/>
                  </a:cubicBezTo>
                  <a:cubicBezTo>
                    <a:pt x="2945" y="1895"/>
                    <a:pt x="3082" y="1804"/>
                    <a:pt x="3196" y="1690"/>
                  </a:cubicBezTo>
                  <a:cubicBezTo>
                    <a:pt x="3264" y="1644"/>
                    <a:pt x="3333" y="1576"/>
                    <a:pt x="3401" y="1530"/>
                  </a:cubicBezTo>
                  <a:cubicBezTo>
                    <a:pt x="3470" y="1462"/>
                    <a:pt x="3515" y="1416"/>
                    <a:pt x="3584" y="1370"/>
                  </a:cubicBezTo>
                  <a:cubicBezTo>
                    <a:pt x="3629" y="1302"/>
                    <a:pt x="3698" y="1256"/>
                    <a:pt x="3743" y="1188"/>
                  </a:cubicBezTo>
                  <a:cubicBezTo>
                    <a:pt x="3812" y="1119"/>
                    <a:pt x="3858" y="1051"/>
                    <a:pt x="3926" y="1005"/>
                  </a:cubicBezTo>
                  <a:cubicBezTo>
                    <a:pt x="4040" y="868"/>
                    <a:pt x="4154" y="709"/>
                    <a:pt x="4268" y="549"/>
                  </a:cubicBezTo>
                  <a:cubicBezTo>
                    <a:pt x="4337" y="457"/>
                    <a:pt x="4383" y="366"/>
                    <a:pt x="4451" y="252"/>
                  </a:cubicBezTo>
                  <a:cubicBezTo>
                    <a:pt x="4497" y="184"/>
                    <a:pt x="4474" y="69"/>
                    <a:pt x="4405" y="24"/>
                  </a:cubicBezTo>
                  <a:cubicBezTo>
                    <a:pt x="4360" y="1"/>
                    <a:pt x="4337" y="1"/>
                    <a:pt x="43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10"/>
            <p:cNvSpPr/>
            <p:nvPr/>
          </p:nvSpPr>
          <p:spPr>
            <a:xfrm>
              <a:off x="539500" y="356300"/>
              <a:ext cx="347201" cy="372894"/>
            </a:xfrm>
            <a:custGeom>
              <a:avLst/>
              <a:gdLst/>
              <a:ahLst/>
              <a:cxnLst/>
              <a:rect l="l" t="t" r="r" b="b"/>
              <a:pathLst>
                <a:path w="7716" h="8287" extrusionOk="0">
                  <a:moveTo>
                    <a:pt x="2580" y="184"/>
                  </a:moveTo>
                  <a:cubicBezTo>
                    <a:pt x="2808" y="206"/>
                    <a:pt x="3060" y="252"/>
                    <a:pt x="3311" y="343"/>
                  </a:cubicBezTo>
                  <a:cubicBezTo>
                    <a:pt x="3653" y="480"/>
                    <a:pt x="3995" y="640"/>
                    <a:pt x="4338" y="868"/>
                  </a:cubicBezTo>
                  <a:cubicBezTo>
                    <a:pt x="4794" y="1188"/>
                    <a:pt x="5228" y="1576"/>
                    <a:pt x="5639" y="2055"/>
                  </a:cubicBezTo>
                  <a:lnTo>
                    <a:pt x="5662" y="2055"/>
                  </a:lnTo>
                  <a:cubicBezTo>
                    <a:pt x="6187" y="2649"/>
                    <a:pt x="6643" y="3356"/>
                    <a:pt x="7008" y="4110"/>
                  </a:cubicBezTo>
                  <a:cubicBezTo>
                    <a:pt x="7168" y="4429"/>
                    <a:pt x="7305" y="4749"/>
                    <a:pt x="7419" y="5068"/>
                  </a:cubicBezTo>
                  <a:cubicBezTo>
                    <a:pt x="7465" y="5182"/>
                    <a:pt x="7488" y="5251"/>
                    <a:pt x="7510" y="5342"/>
                  </a:cubicBezTo>
                  <a:lnTo>
                    <a:pt x="7510" y="5365"/>
                  </a:lnTo>
                  <a:cubicBezTo>
                    <a:pt x="7465" y="5411"/>
                    <a:pt x="7419" y="5433"/>
                    <a:pt x="7373" y="5479"/>
                  </a:cubicBezTo>
                  <a:cubicBezTo>
                    <a:pt x="7259" y="5525"/>
                    <a:pt x="7168" y="5570"/>
                    <a:pt x="7077" y="5593"/>
                  </a:cubicBezTo>
                  <a:cubicBezTo>
                    <a:pt x="6985" y="5616"/>
                    <a:pt x="6894" y="5639"/>
                    <a:pt x="6826" y="5639"/>
                  </a:cubicBezTo>
                  <a:lnTo>
                    <a:pt x="6734" y="5639"/>
                  </a:lnTo>
                  <a:lnTo>
                    <a:pt x="6734" y="5616"/>
                  </a:lnTo>
                  <a:cubicBezTo>
                    <a:pt x="6712" y="5502"/>
                    <a:pt x="6689" y="5433"/>
                    <a:pt x="6666" y="5342"/>
                  </a:cubicBezTo>
                  <a:lnTo>
                    <a:pt x="6643" y="5319"/>
                  </a:lnTo>
                  <a:cubicBezTo>
                    <a:pt x="6552" y="5045"/>
                    <a:pt x="6460" y="4749"/>
                    <a:pt x="6324" y="4475"/>
                  </a:cubicBezTo>
                  <a:cubicBezTo>
                    <a:pt x="6095" y="4018"/>
                    <a:pt x="5844" y="3562"/>
                    <a:pt x="5547" y="3174"/>
                  </a:cubicBezTo>
                  <a:cubicBezTo>
                    <a:pt x="5502" y="3219"/>
                    <a:pt x="5456" y="3265"/>
                    <a:pt x="5433" y="3311"/>
                  </a:cubicBezTo>
                  <a:cubicBezTo>
                    <a:pt x="5296" y="3493"/>
                    <a:pt x="5114" y="3676"/>
                    <a:pt x="4908" y="3858"/>
                  </a:cubicBezTo>
                  <a:cubicBezTo>
                    <a:pt x="4589" y="4132"/>
                    <a:pt x="4224" y="4361"/>
                    <a:pt x="3927" y="4543"/>
                  </a:cubicBezTo>
                  <a:cubicBezTo>
                    <a:pt x="3539" y="4794"/>
                    <a:pt x="3174" y="5000"/>
                    <a:pt x="2831" y="5159"/>
                  </a:cubicBezTo>
                  <a:cubicBezTo>
                    <a:pt x="2375" y="5365"/>
                    <a:pt x="1964" y="5502"/>
                    <a:pt x="1576" y="5570"/>
                  </a:cubicBezTo>
                  <a:lnTo>
                    <a:pt x="1485" y="5570"/>
                  </a:lnTo>
                  <a:cubicBezTo>
                    <a:pt x="1462" y="5593"/>
                    <a:pt x="1439" y="5593"/>
                    <a:pt x="1416" y="5593"/>
                  </a:cubicBezTo>
                  <a:cubicBezTo>
                    <a:pt x="1393" y="5593"/>
                    <a:pt x="1370" y="5593"/>
                    <a:pt x="1348" y="5616"/>
                  </a:cubicBezTo>
                  <a:cubicBezTo>
                    <a:pt x="1462" y="5958"/>
                    <a:pt x="1622" y="6324"/>
                    <a:pt x="1827" y="6666"/>
                  </a:cubicBezTo>
                  <a:cubicBezTo>
                    <a:pt x="2032" y="7077"/>
                    <a:pt x="2306" y="7442"/>
                    <a:pt x="2603" y="7784"/>
                  </a:cubicBezTo>
                  <a:cubicBezTo>
                    <a:pt x="2580" y="7807"/>
                    <a:pt x="2557" y="7830"/>
                    <a:pt x="2535" y="7853"/>
                  </a:cubicBezTo>
                  <a:cubicBezTo>
                    <a:pt x="2512" y="7899"/>
                    <a:pt x="2443" y="7944"/>
                    <a:pt x="2375" y="7967"/>
                  </a:cubicBezTo>
                  <a:cubicBezTo>
                    <a:pt x="2306" y="8013"/>
                    <a:pt x="2238" y="8058"/>
                    <a:pt x="2147" y="8081"/>
                  </a:cubicBezTo>
                  <a:cubicBezTo>
                    <a:pt x="2101" y="8104"/>
                    <a:pt x="2032" y="8104"/>
                    <a:pt x="1987" y="8104"/>
                  </a:cubicBezTo>
                  <a:cubicBezTo>
                    <a:pt x="1644" y="7625"/>
                    <a:pt x="1325" y="7122"/>
                    <a:pt x="1074" y="6597"/>
                  </a:cubicBezTo>
                  <a:lnTo>
                    <a:pt x="1051" y="6575"/>
                  </a:lnTo>
                  <a:cubicBezTo>
                    <a:pt x="709" y="5844"/>
                    <a:pt x="457" y="5091"/>
                    <a:pt x="298" y="4361"/>
                  </a:cubicBezTo>
                  <a:cubicBezTo>
                    <a:pt x="206" y="3790"/>
                    <a:pt x="161" y="3242"/>
                    <a:pt x="206" y="2717"/>
                  </a:cubicBezTo>
                  <a:cubicBezTo>
                    <a:pt x="229" y="2352"/>
                    <a:pt x="298" y="2010"/>
                    <a:pt x="412" y="1690"/>
                  </a:cubicBezTo>
                  <a:cubicBezTo>
                    <a:pt x="480" y="1462"/>
                    <a:pt x="594" y="1234"/>
                    <a:pt x="709" y="1051"/>
                  </a:cubicBezTo>
                  <a:cubicBezTo>
                    <a:pt x="823" y="914"/>
                    <a:pt x="937" y="754"/>
                    <a:pt x="1074" y="640"/>
                  </a:cubicBezTo>
                  <a:cubicBezTo>
                    <a:pt x="1211" y="526"/>
                    <a:pt x="1348" y="435"/>
                    <a:pt x="1485" y="366"/>
                  </a:cubicBezTo>
                  <a:cubicBezTo>
                    <a:pt x="1644" y="298"/>
                    <a:pt x="1804" y="252"/>
                    <a:pt x="1987" y="206"/>
                  </a:cubicBezTo>
                  <a:cubicBezTo>
                    <a:pt x="2101" y="184"/>
                    <a:pt x="2238" y="184"/>
                    <a:pt x="2375" y="184"/>
                  </a:cubicBezTo>
                  <a:close/>
                  <a:moveTo>
                    <a:pt x="2375" y="1"/>
                  </a:moveTo>
                  <a:cubicBezTo>
                    <a:pt x="2055" y="1"/>
                    <a:pt x="1736" y="69"/>
                    <a:pt x="1462" y="184"/>
                  </a:cubicBezTo>
                  <a:cubicBezTo>
                    <a:pt x="1370" y="229"/>
                    <a:pt x="1256" y="298"/>
                    <a:pt x="1165" y="366"/>
                  </a:cubicBezTo>
                  <a:cubicBezTo>
                    <a:pt x="1074" y="412"/>
                    <a:pt x="960" y="503"/>
                    <a:pt x="868" y="594"/>
                  </a:cubicBezTo>
                  <a:cubicBezTo>
                    <a:pt x="709" y="754"/>
                    <a:pt x="549" y="960"/>
                    <a:pt x="435" y="1188"/>
                  </a:cubicBezTo>
                  <a:cubicBezTo>
                    <a:pt x="320" y="1393"/>
                    <a:pt x="229" y="1622"/>
                    <a:pt x="161" y="1895"/>
                  </a:cubicBezTo>
                  <a:cubicBezTo>
                    <a:pt x="92" y="2124"/>
                    <a:pt x="47" y="2375"/>
                    <a:pt x="24" y="2649"/>
                  </a:cubicBezTo>
                  <a:cubicBezTo>
                    <a:pt x="1" y="3105"/>
                    <a:pt x="1" y="3585"/>
                    <a:pt x="92" y="4087"/>
                  </a:cubicBezTo>
                  <a:cubicBezTo>
                    <a:pt x="161" y="4589"/>
                    <a:pt x="275" y="5091"/>
                    <a:pt x="457" y="5593"/>
                  </a:cubicBezTo>
                  <a:cubicBezTo>
                    <a:pt x="617" y="6050"/>
                    <a:pt x="800" y="6506"/>
                    <a:pt x="1051" y="6940"/>
                  </a:cubicBezTo>
                  <a:cubicBezTo>
                    <a:pt x="1256" y="7351"/>
                    <a:pt x="1507" y="7762"/>
                    <a:pt x="1781" y="8127"/>
                  </a:cubicBezTo>
                  <a:lnTo>
                    <a:pt x="1850" y="8241"/>
                  </a:lnTo>
                  <a:cubicBezTo>
                    <a:pt x="1873" y="8264"/>
                    <a:pt x="1895" y="8264"/>
                    <a:pt x="1918" y="8264"/>
                  </a:cubicBezTo>
                  <a:cubicBezTo>
                    <a:pt x="1941" y="8287"/>
                    <a:pt x="1964" y="8287"/>
                    <a:pt x="1987" y="8287"/>
                  </a:cubicBezTo>
                  <a:cubicBezTo>
                    <a:pt x="2124" y="8287"/>
                    <a:pt x="2283" y="8241"/>
                    <a:pt x="2443" y="8150"/>
                  </a:cubicBezTo>
                  <a:cubicBezTo>
                    <a:pt x="2512" y="8127"/>
                    <a:pt x="2580" y="8058"/>
                    <a:pt x="2649" y="8013"/>
                  </a:cubicBezTo>
                  <a:cubicBezTo>
                    <a:pt x="2694" y="7967"/>
                    <a:pt x="2763" y="7899"/>
                    <a:pt x="2786" y="7830"/>
                  </a:cubicBezTo>
                  <a:cubicBezTo>
                    <a:pt x="2808" y="7807"/>
                    <a:pt x="2808" y="7784"/>
                    <a:pt x="2786" y="7762"/>
                  </a:cubicBezTo>
                  <a:cubicBezTo>
                    <a:pt x="2786" y="7739"/>
                    <a:pt x="2786" y="7739"/>
                    <a:pt x="2786" y="7739"/>
                  </a:cubicBezTo>
                  <a:cubicBezTo>
                    <a:pt x="2398" y="7282"/>
                    <a:pt x="2078" y="6803"/>
                    <a:pt x="1804" y="6255"/>
                  </a:cubicBezTo>
                  <a:cubicBezTo>
                    <a:pt x="1713" y="6073"/>
                    <a:pt x="1644" y="5913"/>
                    <a:pt x="1576" y="5753"/>
                  </a:cubicBezTo>
                  <a:cubicBezTo>
                    <a:pt x="1736" y="5730"/>
                    <a:pt x="1895" y="5684"/>
                    <a:pt x="2078" y="5639"/>
                  </a:cubicBezTo>
                  <a:cubicBezTo>
                    <a:pt x="2238" y="5593"/>
                    <a:pt x="2443" y="5525"/>
                    <a:pt x="2649" y="5433"/>
                  </a:cubicBezTo>
                  <a:cubicBezTo>
                    <a:pt x="2991" y="5296"/>
                    <a:pt x="3356" y="5091"/>
                    <a:pt x="3767" y="4863"/>
                  </a:cubicBezTo>
                  <a:cubicBezTo>
                    <a:pt x="3904" y="4771"/>
                    <a:pt x="4064" y="4680"/>
                    <a:pt x="4246" y="4566"/>
                  </a:cubicBezTo>
                  <a:cubicBezTo>
                    <a:pt x="4429" y="4452"/>
                    <a:pt x="4589" y="4338"/>
                    <a:pt x="4726" y="4224"/>
                  </a:cubicBezTo>
                  <a:cubicBezTo>
                    <a:pt x="5068" y="3973"/>
                    <a:pt x="5342" y="3722"/>
                    <a:pt x="5547" y="3470"/>
                  </a:cubicBezTo>
                  <a:cubicBezTo>
                    <a:pt x="5753" y="3767"/>
                    <a:pt x="5936" y="4110"/>
                    <a:pt x="6118" y="4452"/>
                  </a:cubicBezTo>
                  <a:lnTo>
                    <a:pt x="6141" y="4498"/>
                  </a:lnTo>
                  <a:lnTo>
                    <a:pt x="6164" y="4543"/>
                  </a:lnTo>
                  <a:cubicBezTo>
                    <a:pt x="6278" y="4817"/>
                    <a:pt x="6392" y="5091"/>
                    <a:pt x="6483" y="5388"/>
                  </a:cubicBezTo>
                  <a:cubicBezTo>
                    <a:pt x="6506" y="5479"/>
                    <a:pt x="6529" y="5548"/>
                    <a:pt x="6552" y="5639"/>
                  </a:cubicBezTo>
                  <a:lnTo>
                    <a:pt x="6575" y="5662"/>
                  </a:lnTo>
                  <a:lnTo>
                    <a:pt x="6575" y="5684"/>
                  </a:lnTo>
                  <a:lnTo>
                    <a:pt x="6575" y="5730"/>
                  </a:lnTo>
                  <a:cubicBezTo>
                    <a:pt x="6597" y="5753"/>
                    <a:pt x="6620" y="5776"/>
                    <a:pt x="6643" y="5799"/>
                  </a:cubicBezTo>
                  <a:lnTo>
                    <a:pt x="6689" y="5799"/>
                  </a:lnTo>
                  <a:cubicBezTo>
                    <a:pt x="6734" y="5799"/>
                    <a:pt x="6780" y="5821"/>
                    <a:pt x="6826" y="5821"/>
                  </a:cubicBezTo>
                  <a:cubicBezTo>
                    <a:pt x="6940" y="5821"/>
                    <a:pt x="7054" y="5799"/>
                    <a:pt x="7191" y="5753"/>
                  </a:cubicBezTo>
                  <a:cubicBezTo>
                    <a:pt x="7282" y="5707"/>
                    <a:pt x="7351" y="5684"/>
                    <a:pt x="7442" y="5639"/>
                  </a:cubicBezTo>
                  <a:cubicBezTo>
                    <a:pt x="7533" y="5593"/>
                    <a:pt x="7602" y="5548"/>
                    <a:pt x="7670" y="5479"/>
                  </a:cubicBezTo>
                  <a:cubicBezTo>
                    <a:pt x="7693" y="5456"/>
                    <a:pt x="7716" y="5411"/>
                    <a:pt x="7716" y="5365"/>
                  </a:cubicBezTo>
                  <a:lnTo>
                    <a:pt x="7693" y="5365"/>
                  </a:lnTo>
                  <a:lnTo>
                    <a:pt x="7693" y="5342"/>
                  </a:lnTo>
                  <a:lnTo>
                    <a:pt x="7670" y="5296"/>
                  </a:lnTo>
                  <a:cubicBezTo>
                    <a:pt x="7647" y="5205"/>
                    <a:pt x="7625" y="5137"/>
                    <a:pt x="7602" y="5045"/>
                  </a:cubicBezTo>
                  <a:cubicBezTo>
                    <a:pt x="7305" y="4246"/>
                    <a:pt x="6917" y="3470"/>
                    <a:pt x="6438" y="2763"/>
                  </a:cubicBezTo>
                  <a:cubicBezTo>
                    <a:pt x="6164" y="2352"/>
                    <a:pt x="5844" y="1964"/>
                    <a:pt x="5502" y="1622"/>
                  </a:cubicBezTo>
                  <a:cubicBezTo>
                    <a:pt x="5137" y="1234"/>
                    <a:pt x="4749" y="914"/>
                    <a:pt x="4338" y="663"/>
                  </a:cubicBezTo>
                  <a:cubicBezTo>
                    <a:pt x="3858" y="366"/>
                    <a:pt x="3151" y="1"/>
                    <a:pt x="2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10"/>
            <p:cNvSpPr/>
            <p:nvPr/>
          </p:nvSpPr>
          <p:spPr>
            <a:xfrm>
              <a:off x="583687" y="418982"/>
              <a:ext cx="189034" cy="168471"/>
            </a:xfrm>
            <a:custGeom>
              <a:avLst/>
              <a:gdLst/>
              <a:ahLst/>
              <a:cxnLst/>
              <a:rect l="l" t="t" r="r" b="b"/>
              <a:pathLst>
                <a:path w="4201" h="3744" extrusionOk="0">
                  <a:moveTo>
                    <a:pt x="1895" y="183"/>
                  </a:moveTo>
                  <a:cubicBezTo>
                    <a:pt x="2078" y="206"/>
                    <a:pt x="2237" y="251"/>
                    <a:pt x="2420" y="297"/>
                  </a:cubicBezTo>
                  <a:cubicBezTo>
                    <a:pt x="2671" y="388"/>
                    <a:pt x="2922" y="525"/>
                    <a:pt x="3196" y="685"/>
                  </a:cubicBezTo>
                  <a:lnTo>
                    <a:pt x="3173" y="685"/>
                  </a:lnTo>
                  <a:cubicBezTo>
                    <a:pt x="3470" y="891"/>
                    <a:pt x="3721" y="1119"/>
                    <a:pt x="3972" y="1370"/>
                  </a:cubicBezTo>
                  <a:cubicBezTo>
                    <a:pt x="3789" y="1598"/>
                    <a:pt x="3584" y="1804"/>
                    <a:pt x="3356" y="1986"/>
                  </a:cubicBezTo>
                  <a:cubicBezTo>
                    <a:pt x="2876" y="2397"/>
                    <a:pt x="2283" y="2739"/>
                    <a:pt x="1644" y="3059"/>
                  </a:cubicBezTo>
                  <a:cubicBezTo>
                    <a:pt x="1210" y="3242"/>
                    <a:pt x="776" y="3401"/>
                    <a:pt x="320" y="3538"/>
                  </a:cubicBezTo>
                  <a:cubicBezTo>
                    <a:pt x="320" y="3424"/>
                    <a:pt x="297" y="3333"/>
                    <a:pt x="274" y="3242"/>
                  </a:cubicBezTo>
                  <a:cubicBezTo>
                    <a:pt x="183" y="2808"/>
                    <a:pt x="160" y="2420"/>
                    <a:pt x="183" y="2032"/>
                  </a:cubicBezTo>
                  <a:cubicBezTo>
                    <a:pt x="206" y="1758"/>
                    <a:pt x="251" y="1507"/>
                    <a:pt x="320" y="1279"/>
                  </a:cubicBezTo>
                  <a:cubicBezTo>
                    <a:pt x="388" y="1119"/>
                    <a:pt x="457" y="959"/>
                    <a:pt x="548" y="822"/>
                  </a:cubicBezTo>
                  <a:cubicBezTo>
                    <a:pt x="640" y="708"/>
                    <a:pt x="731" y="594"/>
                    <a:pt x="822" y="502"/>
                  </a:cubicBezTo>
                  <a:cubicBezTo>
                    <a:pt x="913" y="434"/>
                    <a:pt x="1005" y="366"/>
                    <a:pt x="1119" y="320"/>
                  </a:cubicBezTo>
                  <a:cubicBezTo>
                    <a:pt x="1210" y="274"/>
                    <a:pt x="1324" y="229"/>
                    <a:pt x="1438" y="206"/>
                  </a:cubicBezTo>
                  <a:cubicBezTo>
                    <a:pt x="1553" y="183"/>
                    <a:pt x="1644" y="183"/>
                    <a:pt x="1758" y="183"/>
                  </a:cubicBezTo>
                  <a:close/>
                  <a:moveTo>
                    <a:pt x="1758" y="0"/>
                  </a:moveTo>
                  <a:cubicBezTo>
                    <a:pt x="1575" y="0"/>
                    <a:pt x="1393" y="23"/>
                    <a:pt x="1210" y="92"/>
                  </a:cubicBezTo>
                  <a:cubicBezTo>
                    <a:pt x="1119" y="114"/>
                    <a:pt x="1028" y="160"/>
                    <a:pt x="936" y="206"/>
                  </a:cubicBezTo>
                  <a:cubicBezTo>
                    <a:pt x="845" y="274"/>
                    <a:pt x="754" y="343"/>
                    <a:pt x="662" y="434"/>
                  </a:cubicBezTo>
                  <a:cubicBezTo>
                    <a:pt x="503" y="571"/>
                    <a:pt x="366" y="754"/>
                    <a:pt x="251" y="1005"/>
                  </a:cubicBezTo>
                  <a:cubicBezTo>
                    <a:pt x="160" y="1187"/>
                    <a:pt x="92" y="1393"/>
                    <a:pt x="46" y="1644"/>
                  </a:cubicBezTo>
                  <a:cubicBezTo>
                    <a:pt x="0" y="1872"/>
                    <a:pt x="0" y="2123"/>
                    <a:pt x="0" y="2397"/>
                  </a:cubicBezTo>
                  <a:cubicBezTo>
                    <a:pt x="0" y="2648"/>
                    <a:pt x="23" y="2899"/>
                    <a:pt x="69" y="3173"/>
                  </a:cubicBezTo>
                  <a:cubicBezTo>
                    <a:pt x="115" y="3356"/>
                    <a:pt x="160" y="3538"/>
                    <a:pt x="206" y="3744"/>
                  </a:cubicBezTo>
                  <a:cubicBezTo>
                    <a:pt x="274" y="3721"/>
                    <a:pt x="320" y="3721"/>
                    <a:pt x="388" y="3698"/>
                  </a:cubicBezTo>
                  <a:cubicBezTo>
                    <a:pt x="1096" y="3493"/>
                    <a:pt x="1781" y="3219"/>
                    <a:pt x="2420" y="2853"/>
                  </a:cubicBezTo>
                  <a:cubicBezTo>
                    <a:pt x="2739" y="2648"/>
                    <a:pt x="3059" y="2443"/>
                    <a:pt x="3356" y="2214"/>
                  </a:cubicBezTo>
                  <a:cubicBezTo>
                    <a:pt x="3630" y="1986"/>
                    <a:pt x="3881" y="1758"/>
                    <a:pt x="4109" y="1507"/>
                  </a:cubicBezTo>
                  <a:lnTo>
                    <a:pt x="4155" y="1438"/>
                  </a:lnTo>
                  <a:lnTo>
                    <a:pt x="4200" y="1370"/>
                  </a:lnTo>
                  <a:cubicBezTo>
                    <a:pt x="4063" y="1210"/>
                    <a:pt x="3904" y="1027"/>
                    <a:pt x="3721" y="891"/>
                  </a:cubicBezTo>
                  <a:cubicBezTo>
                    <a:pt x="3561" y="731"/>
                    <a:pt x="3379" y="594"/>
                    <a:pt x="3173" y="480"/>
                  </a:cubicBezTo>
                  <a:cubicBezTo>
                    <a:pt x="2991" y="343"/>
                    <a:pt x="2785" y="251"/>
                    <a:pt x="2557" y="160"/>
                  </a:cubicBezTo>
                  <a:cubicBezTo>
                    <a:pt x="2351" y="69"/>
                    <a:pt x="2123" y="23"/>
                    <a:pt x="1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9" name="Google Shape;2619;p10"/>
          <p:cNvGrpSpPr/>
          <p:nvPr/>
        </p:nvGrpSpPr>
        <p:grpSpPr>
          <a:xfrm rot="-1687898">
            <a:off x="4400977" y="3541869"/>
            <a:ext cx="342054" cy="418382"/>
            <a:chOff x="2019050" y="1133325"/>
            <a:chExt cx="153525" cy="187750"/>
          </a:xfrm>
        </p:grpSpPr>
        <p:sp>
          <p:nvSpPr>
            <p:cNvPr id="2620" name="Google Shape;2620;p10"/>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10"/>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10"/>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10"/>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24" name="Google Shape;2624;p10"/>
          <p:cNvSpPr/>
          <p:nvPr/>
        </p:nvSpPr>
        <p:spPr>
          <a:xfrm>
            <a:off x="5603547" y="388473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10"/>
          <p:cNvSpPr/>
          <p:nvPr/>
        </p:nvSpPr>
        <p:spPr>
          <a:xfrm>
            <a:off x="4571997" y="266523"/>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10"/>
          <p:cNvSpPr txBox="1">
            <a:spLocks noGrp="1"/>
          </p:cNvSpPr>
          <p:nvPr>
            <p:ph type="title"/>
          </p:nvPr>
        </p:nvSpPr>
        <p:spPr>
          <a:xfrm>
            <a:off x="4572000" y="860800"/>
            <a:ext cx="3207000" cy="2402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26.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100" y="445025"/>
            <a:ext cx="7717800" cy="5727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Kavoon"/>
              <a:buNone/>
              <a:defRPr sz="3500">
                <a:solidFill>
                  <a:schemeClr val="dk1"/>
                </a:solidFill>
                <a:latin typeface="Kavoon"/>
                <a:ea typeface="Kavoon"/>
                <a:cs typeface="Kavoon"/>
                <a:sym typeface="Kavoon"/>
              </a:defRPr>
            </a:lvl1pPr>
            <a:lvl2pPr lvl="1" algn="ctr"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algn="ctr"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algn="ctr"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algn="ctr"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algn="ctr"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algn="ctr"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algn="ctr"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algn="ctr"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713100" y="1152475"/>
            <a:ext cx="7717800" cy="34164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dk2"/>
              </a:buClr>
              <a:buSzPts val="1400"/>
              <a:buFont typeface="Baloo Tammudu 2"/>
              <a:buChar char="●"/>
              <a:defRPr>
                <a:solidFill>
                  <a:schemeClr val="dk2"/>
                </a:solidFill>
                <a:latin typeface="Baloo Tammudu 2"/>
                <a:ea typeface="Baloo Tammudu 2"/>
                <a:cs typeface="Baloo Tammudu 2"/>
                <a:sym typeface="Baloo Tammudu 2"/>
              </a:defRPr>
            </a:lvl1pPr>
            <a:lvl2pPr marL="914400" lvl="1" indent="-317500">
              <a:lnSpc>
                <a:spcPct val="115000"/>
              </a:lnSpc>
              <a:spcBef>
                <a:spcPts val="1600"/>
              </a:spcBef>
              <a:spcAft>
                <a:spcPts val="0"/>
              </a:spcAft>
              <a:buClr>
                <a:schemeClr val="dk2"/>
              </a:buClr>
              <a:buSzPts val="1400"/>
              <a:buFont typeface="Baloo Tammudu 2"/>
              <a:buChar char="○"/>
              <a:defRPr>
                <a:solidFill>
                  <a:schemeClr val="dk2"/>
                </a:solidFill>
                <a:latin typeface="Baloo Tammudu 2"/>
                <a:ea typeface="Baloo Tammudu 2"/>
                <a:cs typeface="Baloo Tammudu 2"/>
                <a:sym typeface="Baloo Tammudu 2"/>
              </a:defRPr>
            </a:lvl2pPr>
            <a:lvl3pPr marL="1371600" lvl="2" indent="-317500">
              <a:lnSpc>
                <a:spcPct val="115000"/>
              </a:lnSpc>
              <a:spcBef>
                <a:spcPts val="1600"/>
              </a:spcBef>
              <a:spcAft>
                <a:spcPts val="0"/>
              </a:spcAft>
              <a:buClr>
                <a:schemeClr val="dk2"/>
              </a:buClr>
              <a:buSzPts val="1400"/>
              <a:buFont typeface="Baloo Tammudu 2"/>
              <a:buChar char="■"/>
              <a:defRPr>
                <a:solidFill>
                  <a:schemeClr val="dk2"/>
                </a:solidFill>
                <a:latin typeface="Baloo Tammudu 2"/>
                <a:ea typeface="Baloo Tammudu 2"/>
                <a:cs typeface="Baloo Tammudu 2"/>
                <a:sym typeface="Baloo Tammudu 2"/>
              </a:defRPr>
            </a:lvl3pPr>
            <a:lvl4pPr marL="1828800" lvl="3" indent="-317500">
              <a:lnSpc>
                <a:spcPct val="115000"/>
              </a:lnSpc>
              <a:spcBef>
                <a:spcPts val="1600"/>
              </a:spcBef>
              <a:spcAft>
                <a:spcPts val="0"/>
              </a:spcAft>
              <a:buClr>
                <a:schemeClr val="dk2"/>
              </a:buClr>
              <a:buSzPts val="1400"/>
              <a:buFont typeface="Baloo Tammudu 2"/>
              <a:buChar char="●"/>
              <a:defRPr>
                <a:solidFill>
                  <a:schemeClr val="dk2"/>
                </a:solidFill>
                <a:latin typeface="Baloo Tammudu 2"/>
                <a:ea typeface="Baloo Tammudu 2"/>
                <a:cs typeface="Baloo Tammudu 2"/>
                <a:sym typeface="Baloo Tammudu 2"/>
              </a:defRPr>
            </a:lvl4pPr>
            <a:lvl5pPr marL="2286000" lvl="4" indent="-317500">
              <a:lnSpc>
                <a:spcPct val="115000"/>
              </a:lnSpc>
              <a:spcBef>
                <a:spcPts val="1600"/>
              </a:spcBef>
              <a:spcAft>
                <a:spcPts val="0"/>
              </a:spcAft>
              <a:buClr>
                <a:schemeClr val="dk2"/>
              </a:buClr>
              <a:buSzPts val="1400"/>
              <a:buFont typeface="Baloo Tammudu 2"/>
              <a:buChar char="○"/>
              <a:defRPr>
                <a:solidFill>
                  <a:schemeClr val="dk2"/>
                </a:solidFill>
                <a:latin typeface="Baloo Tammudu 2"/>
                <a:ea typeface="Baloo Tammudu 2"/>
                <a:cs typeface="Baloo Tammudu 2"/>
                <a:sym typeface="Baloo Tammudu 2"/>
              </a:defRPr>
            </a:lvl5pPr>
            <a:lvl6pPr marL="2743200" lvl="5" indent="-317500">
              <a:lnSpc>
                <a:spcPct val="115000"/>
              </a:lnSpc>
              <a:spcBef>
                <a:spcPts val="1600"/>
              </a:spcBef>
              <a:spcAft>
                <a:spcPts val="0"/>
              </a:spcAft>
              <a:buClr>
                <a:schemeClr val="dk2"/>
              </a:buClr>
              <a:buSzPts val="1400"/>
              <a:buFont typeface="Baloo Tammudu 2"/>
              <a:buChar char="■"/>
              <a:defRPr>
                <a:solidFill>
                  <a:schemeClr val="dk2"/>
                </a:solidFill>
                <a:latin typeface="Baloo Tammudu 2"/>
                <a:ea typeface="Baloo Tammudu 2"/>
                <a:cs typeface="Baloo Tammudu 2"/>
                <a:sym typeface="Baloo Tammudu 2"/>
              </a:defRPr>
            </a:lvl6pPr>
            <a:lvl7pPr marL="3200400" lvl="6" indent="-317500">
              <a:lnSpc>
                <a:spcPct val="115000"/>
              </a:lnSpc>
              <a:spcBef>
                <a:spcPts val="1600"/>
              </a:spcBef>
              <a:spcAft>
                <a:spcPts val="0"/>
              </a:spcAft>
              <a:buClr>
                <a:schemeClr val="dk2"/>
              </a:buClr>
              <a:buSzPts val="1400"/>
              <a:buFont typeface="Baloo Tammudu 2"/>
              <a:buChar char="●"/>
              <a:defRPr>
                <a:solidFill>
                  <a:schemeClr val="dk2"/>
                </a:solidFill>
                <a:latin typeface="Baloo Tammudu 2"/>
                <a:ea typeface="Baloo Tammudu 2"/>
                <a:cs typeface="Baloo Tammudu 2"/>
                <a:sym typeface="Baloo Tammudu 2"/>
              </a:defRPr>
            </a:lvl7pPr>
            <a:lvl8pPr marL="3657600" lvl="7" indent="-317500">
              <a:lnSpc>
                <a:spcPct val="115000"/>
              </a:lnSpc>
              <a:spcBef>
                <a:spcPts val="1600"/>
              </a:spcBef>
              <a:spcAft>
                <a:spcPts val="0"/>
              </a:spcAft>
              <a:buClr>
                <a:schemeClr val="dk2"/>
              </a:buClr>
              <a:buSzPts val="1400"/>
              <a:buFont typeface="Baloo Tammudu 2"/>
              <a:buChar char="○"/>
              <a:defRPr>
                <a:solidFill>
                  <a:schemeClr val="dk2"/>
                </a:solidFill>
                <a:latin typeface="Baloo Tammudu 2"/>
                <a:ea typeface="Baloo Tammudu 2"/>
                <a:cs typeface="Baloo Tammudu 2"/>
                <a:sym typeface="Baloo Tammudu 2"/>
              </a:defRPr>
            </a:lvl8pPr>
            <a:lvl9pPr marL="4114800" lvl="8" indent="-317500">
              <a:lnSpc>
                <a:spcPct val="115000"/>
              </a:lnSpc>
              <a:spcBef>
                <a:spcPts val="1600"/>
              </a:spcBef>
              <a:spcAft>
                <a:spcPts val="1600"/>
              </a:spcAft>
              <a:buClr>
                <a:schemeClr val="dk2"/>
              </a:buClr>
              <a:buSzPts val="1400"/>
              <a:buFont typeface="Baloo Tammudu 2"/>
              <a:buChar char="■"/>
              <a:defRPr>
                <a:solidFill>
                  <a:schemeClr val="dk2"/>
                </a:solidFill>
                <a:latin typeface="Baloo Tammudu 2"/>
                <a:ea typeface="Baloo Tammudu 2"/>
                <a:cs typeface="Baloo Tammudu 2"/>
                <a:sym typeface="Baloo Tammudu 2"/>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xmlns="">
        <p15:guide id="1" orient="horz" pos="342">
          <p15:clr>
            <a:srgbClr val="EA4335"/>
          </p15:clr>
        </p15:guide>
        <p15:guide id="2" pos="449">
          <p15:clr>
            <a:srgbClr val="EA4335"/>
          </p15:clr>
        </p15:guide>
        <p15:guide id="3" pos="5311">
          <p15:clr>
            <a:srgbClr val="EA4335"/>
          </p15:clr>
        </p15:guide>
        <p15:guide id="4" orient="horz" pos="2898">
          <p15:clr>
            <a:srgbClr val="EA4335"/>
          </p15:clr>
        </p15:guide>
        <p15:guide id="5" pos="2880">
          <p15:clr>
            <a:srgbClr val="EA4335"/>
          </p15:clr>
        </p15:guide>
        <p15:guide id="6" orient="horz" pos="162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7474"/>
        <p:cNvGrpSpPr/>
        <p:nvPr/>
      </p:nvGrpSpPr>
      <p:grpSpPr>
        <a:xfrm>
          <a:off x="0" y="0"/>
          <a:ext cx="0" cy="0"/>
          <a:chOff x="0" y="0"/>
          <a:chExt cx="0" cy="0"/>
        </a:xfrm>
      </p:grpSpPr>
      <p:sp>
        <p:nvSpPr>
          <p:cNvPr id="7475" name="Google Shape;7475;p26"/>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7476" name="Google Shape;7476;p26"/>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2" r:id="rId1"/>
    <p:sldLayoutId id="2147483673" r:id="rId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1.mp4"/><Relationship Id="rId1" Type="http://schemas.microsoft.com/office/2007/relationships/media" Target="../media/media1.mp4"/><Relationship Id="rId4" Type="http://schemas.openxmlformats.org/officeDocument/2006/relationships/image" Target="../media/image2.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8.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0.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1.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0.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0.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25.xml"/><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0.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9.xml"/></Relationships>
</file>

<file path=ppt/slides/_rels/slide29.xml.rels><?xml version="1.0" encoding="UTF-8" standalone="yes"?>
<Relationships xmlns="http://schemas.openxmlformats.org/package/2006/relationships"><Relationship Id="rId3" Type="http://schemas.openxmlformats.org/officeDocument/2006/relationships/image" Target="../media/image7.gif"/><Relationship Id="rId2" Type="http://schemas.openxmlformats.org/officeDocument/2006/relationships/notesSlide" Target="../notesSlides/notesSlide28.xml"/><Relationship Id="rId1" Type="http://schemas.openxmlformats.org/officeDocument/2006/relationships/slideLayout" Target="../slideLayouts/slideLayout9.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3" Type="http://schemas.openxmlformats.org/officeDocument/2006/relationships/hyperlink" Target="https://slidesgo.com/es/slidesgo-school/tips-para-presentaciones/como-modificar-una-grafica-en-nuestras-presentacion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9.xml"/><Relationship Id="rId1" Type="http://schemas.openxmlformats.org/officeDocument/2006/relationships/slideLayout" Target="../slideLayouts/slideLayout5.xml"/><Relationship Id="rId5" Type="http://schemas.openxmlformats.org/officeDocument/2006/relationships/image" Target="../media/image8.png"/><Relationship Id="rId4" Type="http://schemas.openxmlformats.org/officeDocument/2006/relationships/hyperlink" Target="https://docs.google.com/spreadsheets/d/1onGaMYdNgOY-8T2Ac-ZglzLalVUWQbgs_TzUGxnmH7M/copy#gid=509368585" TargetMode="External"/></Relationships>
</file>

<file path=ppt/slides/_rels/slide3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30.xml"/><Relationship Id="rId1" Type="http://schemas.openxmlformats.org/officeDocument/2006/relationships/slideLayout" Target="../slideLayouts/slideLayout14.xml"/></Relationships>
</file>

<file path=ppt/slides/_rels/slide32.xml.rels><?xml version="1.0" encoding="UTF-8" standalone="yes"?>
<Relationships xmlns="http://schemas.openxmlformats.org/package/2006/relationships"><Relationship Id="rId3" Type="http://schemas.openxmlformats.org/officeDocument/2006/relationships/hyperlink" Target="http://bit.ly/2Tynxth" TargetMode="External"/><Relationship Id="rId2" Type="http://schemas.openxmlformats.org/officeDocument/2006/relationships/notesSlide" Target="../notesSlides/notesSlide31.xml"/><Relationship Id="rId1" Type="http://schemas.openxmlformats.org/officeDocument/2006/relationships/slideLayout" Target="../slideLayouts/slideLayout22.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0.xml"/></Relationships>
</file>

<file path=ppt/slides/_rels/slide34.xml.rels><?xml version="1.0" encoding="UTF-8" standalone="yes"?>
<Relationships xmlns="http://schemas.openxmlformats.org/package/2006/relationships"><Relationship Id="rId3" Type="http://schemas.openxmlformats.org/officeDocument/2006/relationships/hyperlink" Target="https://www.freepik.com/free-photo/alarm-clock-stack-books-well-packed-school-bag-with-supplies_4904981.htm#&amp;position=3&amp;from_view=undefined/?utm_source=slidesgo_template&amp;utm_medium=referral-link&amp;utm_campaign=s%20g_resources&amp;utm_content=freepik" TargetMode="External"/><Relationship Id="rId7" Type="http://schemas.openxmlformats.org/officeDocument/2006/relationships/hyperlink" Target="https://www.flaticon.com/packs/education-633" TargetMode="External"/><Relationship Id="rId2" Type="http://schemas.openxmlformats.org/officeDocument/2006/relationships/notesSlide" Target="../notesSlides/notesSlide33.xml"/><Relationship Id="rId1" Type="http://schemas.openxmlformats.org/officeDocument/2006/relationships/slideLayout" Target="../slideLayouts/slideLayout15.xml"/><Relationship Id="rId6" Type="http://schemas.openxmlformats.org/officeDocument/2006/relationships/hyperlink" Target="https://www.freepik.com/free-vector/hand-drawn-back-school-background_4885200.htm#page=2&amp;position=9&amp;from_view=undefined/?utm_source=slidesgo_template&amp;utm_medium=referral-link&amp;utm_campaign=s%20g_resources&amp;utm_content=freepik" TargetMode="External"/><Relationship Id="rId5" Type="http://schemas.openxmlformats.org/officeDocument/2006/relationships/hyperlink" Target="https://www.freepik.com/free-vector/hand-drawn-back-school-background_4885199.htm#page=2&amp;position=7&amp;from_view=undefined/?utm_source=slidesgo_template&amp;utm_medium=referral-link&amp;utm_campaign=s%20g_resources&amp;utm_content=freepik" TargetMode="External"/><Relationship Id="rId4" Type="http://schemas.openxmlformats.org/officeDocument/2006/relationships/hyperlink" Target="https://www.freepik.com/free-photo/blue-school-bag-with-essential-supplies_4904974.htm#page=2&amp;position=5&amp;from_view=undefined/?utm_source=slidesgo_template&amp;utm_medium=referral-link&amp;utm_campaign=s%20g_resources&amp;utm_content=freepik" TargetMode="External"/></Relationships>
</file>

<file path=ppt/slides/_rels/slide35.xml.rels><?xml version="1.0" encoding="UTF-8" standalone="yes"?>
<Relationships xmlns="http://schemas.openxmlformats.org/package/2006/relationships"><Relationship Id="rId3" Type="http://schemas.openxmlformats.org/officeDocument/2006/relationships/hyperlink" Target="http://bit.ly/33VAFh3" TargetMode="External"/><Relationship Id="rId2" Type="http://schemas.openxmlformats.org/officeDocument/2006/relationships/notesSlide" Target="../notesSlides/notesSlide34.xml"/><Relationship Id="rId1" Type="http://schemas.openxmlformats.org/officeDocument/2006/relationships/slideLayout" Target="../slideLayouts/slideLayout26.xml"/><Relationship Id="rId6" Type="http://schemas.openxmlformats.org/officeDocument/2006/relationships/slide" Target="slide32.xml"/><Relationship Id="rId5" Type="http://schemas.openxmlformats.org/officeDocument/2006/relationships/hyperlink" Target="http://bit.ly/2PfT4lq" TargetMode="External"/><Relationship Id="rId4"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35.xml"/><Relationship Id="rId1" Type="http://schemas.openxmlformats.org/officeDocument/2006/relationships/slideLayout" Target="../slideLayouts/slideLayout26.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2.xml"/></Relationships>
</file>

<file path=ppt/slides/_rels/slide37.xml.rels><?xml version="1.0" encoding="UTF-8" standalone="yes"?>
<Relationships xmlns="http://schemas.openxmlformats.org/package/2006/relationships"><Relationship Id="rId3" Type="http://schemas.openxmlformats.org/officeDocument/2006/relationships/hyperlink" Target="https://fonts.google.com/specimen/Kavoon" TargetMode="External"/><Relationship Id="rId2" Type="http://schemas.openxmlformats.org/officeDocument/2006/relationships/notesSlide" Target="../notesSlides/notesSlide36.xml"/><Relationship Id="rId1" Type="http://schemas.openxmlformats.org/officeDocument/2006/relationships/slideLayout" Target="../slideLayouts/slideLayout26.xml"/><Relationship Id="rId4" Type="http://schemas.openxmlformats.org/officeDocument/2006/relationships/hyperlink" Target="https://fonts.google.com/specimen/Baloo+Tammudu+2" TargetMode="External"/></Relationships>
</file>

<file path=ppt/slides/_rels/slide38.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4.png"/><Relationship Id="rId2" Type="http://schemas.openxmlformats.org/officeDocument/2006/relationships/notesSlide" Target="../notesSlides/notesSlide37.xml"/><Relationship Id="rId1" Type="http://schemas.openxmlformats.org/officeDocument/2006/relationships/slideLayout" Target="../slideLayouts/slideLayout26.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3.png"/><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2.png"/><Relationship Id="rId4" Type="http://schemas.openxmlformats.org/officeDocument/2006/relationships/image" Target="../media/image10.png"/><Relationship Id="rId9" Type="http://schemas.openxmlformats.org/officeDocument/2006/relationships/image" Target="../media/image11.png"/></Relationships>
</file>

<file path=ppt/slides/_rels/slide39.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8.xml"/><Relationship Id="rId1" Type="http://schemas.openxmlformats.org/officeDocument/2006/relationships/slideLayout" Target="../slideLayouts/slideLayout26.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5.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25.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5.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5.xml"/></Relationships>
</file>

<file path=ppt/slides/_rels/slide45.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44.xml"/><Relationship Id="rId1" Type="http://schemas.openxmlformats.org/officeDocument/2006/relationships/slideLayout" Target="../slideLayouts/slideLayout26.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5.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7.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5.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5.xml"/></Relationships>
</file>

<file path=ppt/slides/_rels/slide5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1.xml"/><Relationship Id="rId1" Type="http://schemas.openxmlformats.org/officeDocument/2006/relationships/slideLayout" Target="../slideLayouts/slideLayout25.xml"/><Relationship Id="rId4" Type="http://schemas.openxmlformats.org/officeDocument/2006/relationships/image" Target="../media/image15.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7.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6.xml"/><Relationship Id="rId1" Type="http://schemas.openxmlformats.org/officeDocument/2006/relationships/slideLayout" Target="../slideLayouts/slideLayout16.xml"/></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xml"/><Relationship Id="rId1" Type="http://schemas.openxmlformats.org/officeDocument/2006/relationships/slideLayout" Target="../slideLayouts/slideLayout16.xml"/></Relationships>
</file>

<file path=ppt/slides/_rels/slide9.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8.xml"/><Relationship Id="rId1" Type="http://schemas.openxmlformats.org/officeDocument/2006/relationships/slideLayout" Target="../slideLayouts/slideLayout1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Title 2"/>
          <p:cNvSpPr>
            <a:spLocks noGrp="1"/>
          </p:cNvSpPr>
          <p:nvPr>
            <p:ph type="title" idx="2"/>
          </p:nvPr>
        </p:nvSpPr>
        <p:spPr/>
        <p:txBody>
          <a:bodyPr/>
          <a:lstStyle/>
          <a:p>
            <a:endParaRPr lang="en-US"/>
          </a:p>
        </p:txBody>
      </p:sp>
      <p:sp>
        <p:nvSpPr>
          <p:cNvPr id="4" name="Subtitle 3"/>
          <p:cNvSpPr>
            <a:spLocks noGrp="1"/>
          </p:cNvSpPr>
          <p:nvPr>
            <p:ph type="subTitle" idx="1"/>
          </p:nvPr>
        </p:nvSpPr>
        <p:spPr/>
        <p:txBody>
          <a:bodyPr/>
          <a:lstStyle/>
          <a:p>
            <a:endParaRPr lang="en-US"/>
          </a:p>
        </p:txBody>
      </p:sp>
      <p:pic>
        <p:nvPicPr>
          <p:cNvPr id="5" name="TRÒ CHƠI VẬN ĐỘNG A Ram Sam Sam song for kids">
            <a:hlinkClick r:id="" action="ppaction://media"/>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0" y="1"/>
            <a:ext cx="9144000" cy="5070764"/>
          </a:xfrm>
          <a:prstGeom prst="rect">
            <a:avLst/>
          </a:prstGeom>
        </p:spPr>
      </p:pic>
    </p:spTree>
    <p:extLst>
      <p:ext uri="{BB962C8B-B14F-4D97-AF65-F5344CB8AC3E}">
        <p14:creationId xmlns:p14="http://schemas.microsoft.com/office/powerpoint/2010/main" val="3527328219"/>
      </p:ext>
    </p:extLst>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5"/>
                    </p:tgtEl>
                  </p:cond>
                </p:stCondLst>
                <p:endSync evt="end" delay="0">
                  <p:rtn val="all"/>
                </p:endSync>
                <p:childTnLst>
                  <p:par>
                    <p:cTn id="3" fill="hold">
                      <p:stCondLst>
                        <p:cond delay="0"/>
                      </p:stCondLst>
                      <p:childTnLst>
                        <p:par>
                          <p:cTn id="4" fill="hold">
                            <p:stCondLst>
                              <p:cond delay="0"/>
                            </p:stCondLst>
                            <p:childTnLst>
                              <p:par>
                                <p:cTn id="5" presetID="2" presetClass="mediacall" presetSubtype="0" fill="hold" nodeType="clickEffect">
                                  <p:stCondLst>
                                    <p:cond delay="0"/>
                                  </p:stCondLst>
                                  <p:childTnLst>
                                    <p:cmd type="call" cmd="togglePause">
                                      <p:cBhvr>
                                        <p:cTn id="6" dur="1" fill="hold"/>
                                        <p:tgtEl>
                                          <p:spTgt spid="5"/>
                                        </p:tgtEl>
                                      </p:cBhvr>
                                    </p:cmd>
                                  </p:childTnLst>
                                </p:cTn>
                              </p:par>
                            </p:childTnLst>
                          </p:cTn>
                        </p:par>
                      </p:childTnLst>
                    </p:cTn>
                  </p:par>
                </p:childTnLst>
              </p:cTn>
              <p:nextCondLst>
                <p:cond evt="onClick" delay="0">
                  <p:tgtEl>
                    <p:spTgt spid="5"/>
                  </p:tgtEl>
                </p:cond>
              </p:nextCondLst>
            </p:seq>
            <p:video>
              <p:cMediaNode vol="39394">
                <p:cTn id="7" fill="hold" display="0">
                  <p:stCondLst>
                    <p:cond delay="indefinite"/>
                  </p:stCondLst>
                </p:cTn>
                <p:tgtEl>
                  <p:spTgt spid="5"/>
                </p:tgtEl>
              </p:cMediaNode>
            </p:video>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7520"/>
        <p:cNvGrpSpPr/>
        <p:nvPr/>
      </p:nvGrpSpPr>
      <p:grpSpPr>
        <a:xfrm>
          <a:off x="0" y="0"/>
          <a:ext cx="0" cy="0"/>
          <a:chOff x="0" y="0"/>
          <a:chExt cx="0" cy="0"/>
        </a:xfrm>
      </p:grpSpPr>
      <p:grpSp>
        <p:nvGrpSpPr>
          <p:cNvPr id="7524" name="Google Shape;7524;p32"/>
          <p:cNvGrpSpPr/>
          <p:nvPr/>
        </p:nvGrpSpPr>
        <p:grpSpPr>
          <a:xfrm>
            <a:off x="0" y="93410"/>
            <a:ext cx="2552783" cy="968109"/>
            <a:chOff x="2494044" y="264772"/>
            <a:chExt cx="2552783" cy="968109"/>
          </a:xfrm>
        </p:grpSpPr>
        <p:grpSp>
          <p:nvGrpSpPr>
            <p:cNvPr id="7525" name="Google Shape;7525;p32"/>
            <p:cNvGrpSpPr/>
            <p:nvPr/>
          </p:nvGrpSpPr>
          <p:grpSpPr>
            <a:xfrm rot="-1420883">
              <a:off x="3743307" y="370871"/>
              <a:ext cx="649531" cy="578121"/>
              <a:chOff x="4748225" y="4600750"/>
              <a:chExt cx="332125" cy="295625"/>
            </a:xfrm>
          </p:grpSpPr>
          <p:sp>
            <p:nvSpPr>
              <p:cNvPr id="7526" name="Google Shape;7526;p32"/>
              <p:cNvSpPr/>
              <p:nvPr/>
            </p:nvSpPr>
            <p:spPr>
              <a:xfrm>
                <a:off x="4748225" y="4600750"/>
                <a:ext cx="332125" cy="295625"/>
              </a:xfrm>
              <a:custGeom>
                <a:avLst/>
                <a:gdLst/>
                <a:ahLst/>
                <a:cxnLst/>
                <a:rect l="l" t="t" r="r" b="b"/>
                <a:pathLst>
                  <a:path w="13285" h="11825" extrusionOk="0">
                    <a:moveTo>
                      <a:pt x="8104" y="1"/>
                    </a:moveTo>
                    <a:cubicBezTo>
                      <a:pt x="7830" y="1"/>
                      <a:pt x="7533" y="24"/>
                      <a:pt x="7259" y="115"/>
                    </a:cubicBezTo>
                    <a:cubicBezTo>
                      <a:pt x="6848" y="229"/>
                      <a:pt x="6460" y="435"/>
                      <a:pt x="6118" y="709"/>
                    </a:cubicBezTo>
                    <a:cubicBezTo>
                      <a:pt x="5844" y="937"/>
                      <a:pt x="5593" y="1188"/>
                      <a:pt x="5364" y="1485"/>
                    </a:cubicBezTo>
                    <a:cubicBezTo>
                      <a:pt x="4976" y="1964"/>
                      <a:pt x="4680" y="2489"/>
                      <a:pt x="4497" y="3060"/>
                    </a:cubicBezTo>
                    <a:cubicBezTo>
                      <a:pt x="4360" y="3402"/>
                      <a:pt x="4269" y="3767"/>
                      <a:pt x="4200" y="4155"/>
                    </a:cubicBezTo>
                    <a:cubicBezTo>
                      <a:pt x="4155" y="4201"/>
                      <a:pt x="4109" y="4224"/>
                      <a:pt x="4063" y="4246"/>
                    </a:cubicBezTo>
                    <a:cubicBezTo>
                      <a:pt x="3356" y="4726"/>
                      <a:pt x="2785" y="5137"/>
                      <a:pt x="2283" y="5547"/>
                    </a:cubicBezTo>
                    <a:cubicBezTo>
                      <a:pt x="1963" y="5821"/>
                      <a:pt x="1667" y="6072"/>
                      <a:pt x="1416" y="6324"/>
                    </a:cubicBezTo>
                    <a:cubicBezTo>
                      <a:pt x="1142" y="6620"/>
                      <a:pt x="914" y="6871"/>
                      <a:pt x="708" y="7145"/>
                    </a:cubicBezTo>
                    <a:cubicBezTo>
                      <a:pt x="685" y="7191"/>
                      <a:pt x="662" y="7214"/>
                      <a:pt x="640" y="7259"/>
                    </a:cubicBezTo>
                    <a:cubicBezTo>
                      <a:pt x="594" y="7328"/>
                      <a:pt x="571" y="7374"/>
                      <a:pt x="548" y="7419"/>
                    </a:cubicBezTo>
                    <a:cubicBezTo>
                      <a:pt x="297" y="7807"/>
                      <a:pt x="137" y="8218"/>
                      <a:pt x="69" y="8606"/>
                    </a:cubicBezTo>
                    <a:cubicBezTo>
                      <a:pt x="1" y="8926"/>
                      <a:pt x="1" y="9245"/>
                      <a:pt x="46" y="9565"/>
                    </a:cubicBezTo>
                    <a:cubicBezTo>
                      <a:pt x="115" y="9907"/>
                      <a:pt x="229" y="10227"/>
                      <a:pt x="411" y="10523"/>
                    </a:cubicBezTo>
                    <a:cubicBezTo>
                      <a:pt x="503" y="10683"/>
                      <a:pt x="617" y="10820"/>
                      <a:pt x="754" y="10957"/>
                    </a:cubicBezTo>
                    <a:cubicBezTo>
                      <a:pt x="822" y="11026"/>
                      <a:pt x="936" y="11163"/>
                      <a:pt x="1119" y="11299"/>
                    </a:cubicBezTo>
                    <a:cubicBezTo>
                      <a:pt x="1393" y="11482"/>
                      <a:pt x="1712" y="11642"/>
                      <a:pt x="2032" y="11733"/>
                    </a:cubicBezTo>
                    <a:cubicBezTo>
                      <a:pt x="2283" y="11779"/>
                      <a:pt x="2534" y="11824"/>
                      <a:pt x="2808" y="11824"/>
                    </a:cubicBezTo>
                    <a:lnTo>
                      <a:pt x="2922" y="11824"/>
                    </a:lnTo>
                    <a:cubicBezTo>
                      <a:pt x="3173" y="11802"/>
                      <a:pt x="3424" y="11779"/>
                      <a:pt x="3675" y="11710"/>
                    </a:cubicBezTo>
                    <a:cubicBezTo>
                      <a:pt x="4063" y="11619"/>
                      <a:pt x="4474" y="11459"/>
                      <a:pt x="4908" y="11254"/>
                    </a:cubicBezTo>
                    <a:cubicBezTo>
                      <a:pt x="5250" y="11071"/>
                      <a:pt x="5593" y="10866"/>
                      <a:pt x="5981" y="10615"/>
                    </a:cubicBezTo>
                    <a:cubicBezTo>
                      <a:pt x="6574" y="10249"/>
                      <a:pt x="7168" y="9793"/>
                      <a:pt x="7875" y="9222"/>
                    </a:cubicBezTo>
                    <a:cubicBezTo>
                      <a:pt x="8104" y="9245"/>
                      <a:pt x="8332" y="9268"/>
                      <a:pt x="8514" y="9291"/>
                    </a:cubicBezTo>
                    <a:lnTo>
                      <a:pt x="8925" y="9291"/>
                    </a:lnTo>
                    <a:cubicBezTo>
                      <a:pt x="9176" y="9291"/>
                      <a:pt x="9427" y="9268"/>
                      <a:pt x="9656" y="9245"/>
                    </a:cubicBezTo>
                    <a:cubicBezTo>
                      <a:pt x="9998" y="9200"/>
                      <a:pt x="10340" y="9131"/>
                      <a:pt x="10683" y="8994"/>
                    </a:cubicBezTo>
                    <a:cubicBezTo>
                      <a:pt x="10979" y="8903"/>
                      <a:pt x="11253" y="8766"/>
                      <a:pt x="11504" y="8629"/>
                    </a:cubicBezTo>
                    <a:cubicBezTo>
                      <a:pt x="12052" y="8287"/>
                      <a:pt x="12486" y="7853"/>
                      <a:pt x="12783" y="7351"/>
                    </a:cubicBezTo>
                    <a:cubicBezTo>
                      <a:pt x="13079" y="6849"/>
                      <a:pt x="13239" y="6301"/>
                      <a:pt x="13262" y="5753"/>
                    </a:cubicBezTo>
                    <a:cubicBezTo>
                      <a:pt x="13285" y="5228"/>
                      <a:pt x="13194" y="4703"/>
                      <a:pt x="12988" y="4224"/>
                    </a:cubicBezTo>
                    <a:cubicBezTo>
                      <a:pt x="12783" y="3744"/>
                      <a:pt x="12463" y="3311"/>
                      <a:pt x="12075" y="2968"/>
                    </a:cubicBezTo>
                    <a:cubicBezTo>
                      <a:pt x="11824" y="2740"/>
                      <a:pt x="11504" y="2535"/>
                      <a:pt x="11185" y="2398"/>
                    </a:cubicBezTo>
                    <a:cubicBezTo>
                      <a:pt x="11094" y="2055"/>
                      <a:pt x="10957" y="1713"/>
                      <a:pt x="10751" y="1416"/>
                    </a:cubicBezTo>
                    <a:cubicBezTo>
                      <a:pt x="10523" y="1074"/>
                      <a:pt x="10226" y="777"/>
                      <a:pt x="9861" y="549"/>
                    </a:cubicBezTo>
                    <a:cubicBezTo>
                      <a:pt x="9656" y="412"/>
                      <a:pt x="9473" y="298"/>
                      <a:pt x="9268" y="229"/>
                    </a:cubicBezTo>
                    <a:cubicBezTo>
                      <a:pt x="9108" y="161"/>
                      <a:pt x="8880" y="69"/>
                      <a:pt x="8583" y="24"/>
                    </a:cubicBezTo>
                    <a:cubicBezTo>
                      <a:pt x="8423" y="1"/>
                      <a:pt x="8263" y="1"/>
                      <a:pt x="810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32"/>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32"/>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32"/>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32"/>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32"/>
              <p:cNvSpPr/>
              <p:nvPr/>
            </p:nvSpPr>
            <p:spPr>
              <a:xfrm>
                <a:off x="4945675" y="4660675"/>
                <a:ext cx="35975" cy="20800"/>
              </a:xfrm>
              <a:custGeom>
                <a:avLst/>
                <a:gdLst/>
                <a:ahLst/>
                <a:cxnLst/>
                <a:rect l="l" t="t" r="r" b="b"/>
                <a:pathLst>
                  <a:path w="1439" h="832" extrusionOk="0">
                    <a:moveTo>
                      <a:pt x="502" y="1"/>
                    </a:moveTo>
                    <a:cubicBezTo>
                      <a:pt x="411" y="23"/>
                      <a:pt x="297" y="46"/>
                      <a:pt x="206" y="69"/>
                    </a:cubicBezTo>
                    <a:cubicBezTo>
                      <a:pt x="160" y="92"/>
                      <a:pt x="114" y="115"/>
                      <a:pt x="91" y="138"/>
                    </a:cubicBezTo>
                    <a:cubicBezTo>
                      <a:pt x="69" y="160"/>
                      <a:pt x="23" y="183"/>
                      <a:pt x="23" y="206"/>
                    </a:cubicBezTo>
                    <a:cubicBezTo>
                      <a:pt x="0" y="252"/>
                      <a:pt x="0" y="297"/>
                      <a:pt x="23" y="320"/>
                    </a:cubicBezTo>
                    <a:cubicBezTo>
                      <a:pt x="38" y="320"/>
                      <a:pt x="63" y="330"/>
                      <a:pt x="85" y="330"/>
                    </a:cubicBezTo>
                    <a:cubicBezTo>
                      <a:pt x="96" y="330"/>
                      <a:pt x="107" y="328"/>
                      <a:pt x="114" y="320"/>
                    </a:cubicBezTo>
                    <a:lnTo>
                      <a:pt x="160" y="320"/>
                    </a:lnTo>
                    <a:cubicBezTo>
                      <a:pt x="183" y="320"/>
                      <a:pt x="183" y="297"/>
                      <a:pt x="206" y="297"/>
                    </a:cubicBezTo>
                    <a:cubicBezTo>
                      <a:pt x="274" y="275"/>
                      <a:pt x="320" y="252"/>
                      <a:pt x="365" y="252"/>
                    </a:cubicBezTo>
                    <a:lnTo>
                      <a:pt x="594" y="252"/>
                    </a:lnTo>
                    <a:cubicBezTo>
                      <a:pt x="662" y="252"/>
                      <a:pt x="753" y="275"/>
                      <a:pt x="822" y="297"/>
                    </a:cubicBezTo>
                    <a:cubicBezTo>
                      <a:pt x="822" y="297"/>
                      <a:pt x="822" y="297"/>
                      <a:pt x="822" y="297"/>
                    </a:cubicBezTo>
                    <a:lnTo>
                      <a:pt x="822" y="297"/>
                    </a:lnTo>
                    <a:cubicBezTo>
                      <a:pt x="822" y="297"/>
                      <a:pt x="835" y="297"/>
                      <a:pt x="841" y="307"/>
                    </a:cubicBezTo>
                    <a:lnTo>
                      <a:pt x="841" y="307"/>
                    </a:lnTo>
                    <a:cubicBezTo>
                      <a:pt x="835" y="304"/>
                      <a:pt x="828" y="301"/>
                      <a:pt x="822" y="297"/>
                    </a:cubicBezTo>
                    <a:lnTo>
                      <a:pt x="822" y="297"/>
                    </a:lnTo>
                    <a:cubicBezTo>
                      <a:pt x="822" y="297"/>
                      <a:pt x="845" y="320"/>
                      <a:pt x="845" y="320"/>
                    </a:cubicBezTo>
                    <a:cubicBezTo>
                      <a:pt x="845" y="314"/>
                      <a:pt x="843" y="310"/>
                      <a:pt x="841" y="307"/>
                    </a:cubicBezTo>
                    <a:lnTo>
                      <a:pt x="841" y="307"/>
                    </a:lnTo>
                    <a:cubicBezTo>
                      <a:pt x="880" y="327"/>
                      <a:pt x="920" y="346"/>
                      <a:pt x="959" y="366"/>
                    </a:cubicBezTo>
                    <a:cubicBezTo>
                      <a:pt x="982" y="389"/>
                      <a:pt x="982" y="389"/>
                      <a:pt x="1004" y="411"/>
                    </a:cubicBezTo>
                    <a:cubicBezTo>
                      <a:pt x="1027" y="434"/>
                      <a:pt x="1050" y="434"/>
                      <a:pt x="1073" y="457"/>
                    </a:cubicBezTo>
                    <a:lnTo>
                      <a:pt x="1050" y="457"/>
                    </a:lnTo>
                    <a:lnTo>
                      <a:pt x="1085" y="469"/>
                    </a:lnTo>
                    <a:lnTo>
                      <a:pt x="1085" y="469"/>
                    </a:lnTo>
                    <a:cubicBezTo>
                      <a:pt x="1081" y="466"/>
                      <a:pt x="1078" y="462"/>
                      <a:pt x="1073" y="457"/>
                    </a:cubicBezTo>
                    <a:lnTo>
                      <a:pt x="1073" y="457"/>
                    </a:lnTo>
                    <a:cubicBezTo>
                      <a:pt x="1077" y="461"/>
                      <a:pt x="1081" y="465"/>
                      <a:pt x="1085" y="469"/>
                    </a:cubicBezTo>
                    <a:lnTo>
                      <a:pt x="1085" y="469"/>
                    </a:lnTo>
                    <a:lnTo>
                      <a:pt x="1085" y="469"/>
                    </a:lnTo>
                    <a:lnTo>
                      <a:pt x="1085" y="469"/>
                    </a:lnTo>
                    <a:cubicBezTo>
                      <a:pt x="1087" y="471"/>
                      <a:pt x="1089" y="473"/>
                      <a:pt x="1091" y="474"/>
                    </a:cubicBezTo>
                    <a:lnTo>
                      <a:pt x="1091" y="474"/>
                    </a:lnTo>
                    <a:cubicBezTo>
                      <a:pt x="1089" y="472"/>
                      <a:pt x="1087" y="471"/>
                      <a:pt x="1085" y="469"/>
                    </a:cubicBezTo>
                    <a:lnTo>
                      <a:pt x="1085" y="469"/>
                    </a:lnTo>
                    <a:lnTo>
                      <a:pt x="1119" y="480"/>
                    </a:lnTo>
                    <a:cubicBezTo>
                      <a:pt x="1104" y="480"/>
                      <a:pt x="1099" y="480"/>
                      <a:pt x="1091" y="474"/>
                    </a:cubicBezTo>
                    <a:lnTo>
                      <a:pt x="1091" y="474"/>
                    </a:lnTo>
                    <a:cubicBezTo>
                      <a:pt x="1130" y="509"/>
                      <a:pt x="1170" y="532"/>
                      <a:pt x="1210" y="571"/>
                    </a:cubicBezTo>
                    <a:cubicBezTo>
                      <a:pt x="1233" y="594"/>
                      <a:pt x="1255" y="640"/>
                      <a:pt x="1278" y="663"/>
                    </a:cubicBezTo>
                    <a:cubicBezTo>
                      <a:pt x="1278" y="685"/>
                      <a:pt x="1278" y="685"/>
                      <a:pt x="1278" y="708"/>
                    </a:cubicBezTo>
                    <a:cubicBezTo>
                      <a:pt x="1278" y="731"/>
                      <a:pt x="1278" y="731"/>
                      <a:pt x="1278" y="754"/>
                    </a:cubicBezTo>
                    <a:cubicBezTo>
                      <a:pt x="1278" y="777"/>
                      <a:pt x="1278" y="777"/>
                      <a:pt x="1301" y="799"/>
                    </a:cubicBezTo>
                    <a:cubicBezTo>
                      <a:pt x="1301" y="822"/>
                      <a:pt x="1324" y="822"/>
                      <a:pt x="1347" y="822"/>
                    </a:cubicBezTo>
                    <a:cubicBezTo>
                      <a:pt x="1353" y="828"/>
                      <a:pt x="1362" y="831"/>
                      <a:pt x="1373" y="831"/>
                    </a:cubicBezTo>
                    <a:cubicBezTo>
                      <a:pt x="1401" y="831"/>
                      <a:pt x="1438" y="810"/>
                      <a:pt x="1438" y="777"/>
                    </a:cubicBezTo>
                    <a:cubicBezTo>
                      <a:pt x="1438" y="754"/>
                      <a:pt x="1438" y="731"/>
                      <a:pt x="1438" y="708"/>
                    </a:cubicBezTo>
                    <a:cubicBezTo>
                      <a:pt x="1438" y="685"/>
                      <a:pt x="1438" y="663"/>
                      <a:pt x="1415" y="640"/>
                    </a:cubicBezTo>
                    <a:lnTo>
                      <a:pt x="1438" y="640"/>
                    </a:lnTo>
                    <a:cubicBezTo>
                      <a:pt x="1415" y="594"/>
                      <a:pt x="1392" y="526"/>
                      <a:pt x="1370" y="480"/>
                    </a:cubicBezTo>
                    <a:cubicBezTo>
                      <a:pt x="1347" y="434"/>
                      <a:pt x="1324" y="411"/>
                      <a:pt x="1324" y="389"/>
                    </a:cubicBezTo>
                    <a:cubicBezTo>
                      <a:pt x="1278" y="343"/>
                      <a:pt x="1255" y="297"/>
                      <a:pt x="1210" y="252"/>
                    </a:cubicBezTo>
                    <a:cubicBezTo>
                      <a:pt x="1187" y="229"/>
                      <a:pt x="1164" y="206"/>
                      <a:pt x="1141" y="206"/>
                    </a:cubicBezTo>
                    <a:cubicBezTo>
                      <a:pt x="1119" y="183"/>
                      <a:pt x="1096" y="160"/>
                      <a:pt x="1073" y="138"/>
                    </a:cubicBezTo>
                    <a:cubicBezTo>
                      <a:pt x="1027" y="115"/>
                      <a:pt x="959" y="92"/>
                      <a:pt x="913" y="69"/>
                    </a:cubicBezTo>
                    <a:lnTo>
                      <a:pt x="936" y="69"/>
                    </a:lnTo>
                    <a:cubicBezTo>
                      <a:pt x="890" y="46"/>
                      <a:pt x="867" y="46"/>
                      <a:pt x="845" y="46"/>
                    </a:cubicBezTo>
                    <a:cubicBezTo>
                      <a:pt x="799" y="23"/>
                      <a:pt x="776" y="23"/>
                      <a:pt x="730" y="23"/>
                    </a:cubicBezTo>
                    <a:cubicBezTo>
                      <a:pt x="685" y="1"/>
                      <a:pt x="639"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32"/>
              <p:cNvSpPr/>
              <p:nvPr/>
            </p:nvSpPr>
            <p:spPr>
              <a:xfrm>
                <a:off x="4945100" y="4662950"/>
                <a:ext cx="16000" cy="6875"/>
              </a:xfrm>
              <a:custGeom>
                <a:avLst/>
                <a:gdLst/>
                <a:ahLst/>
                <a:cxnLst/>
                <a:rect l="l" t="t" r="r" b="b"/>
                <a:pathLst>
                  <a:path w="640" h="275" extrusionOk="0">
                    <a:moveTo>
                      <a:pt x="594" y="1"/>
                    </a:moveTo>
                    <a:cubicBezTo>
                      <a:pt x="594" y="1"/>
                      <a:pt x="594" y="24"/>
                      <a:pt x="571" y="24"/>
                    </a:cubicBezTo>
                    <a:lnTo>
                      <a:pt x="548" y="24"/>
                    </a:lnTo>
                    <a:cubicBezTo>
                      <a:pt x="502" y="24"/>
                      <a:pt x="457" y="24"/>
                      <a:pt x="411" y="47"/>
                    </a:cubicBezTo>
                    <a:lnTo>
                      <a:pt x="343" y="47"/>
                    </a:lnTo>
                    <a:cubicBezTo>
                      <a:pt x="320" y="69"/>
                      <a:pt x="297" y="69"/>
                      <a:pt x="274" y="69"/>
                    </a:cubicBezTo>
                    <a:cubicBezTo>
                      <a:pt x="251" y="92"/>
                      <a:pt x="206" y="92"/>
                      <a:pt x="183" y="115"/>
                    </a:cubicBezTo>
                    <a:cubicBezTo>
                      <a:pt x="137" y="115"/>
                      <a:pt x="114" y="138"/>
                      <a:pt x="92" y="138"/>
                    </a:cubicBezTo>
                    <a:cubicBezTo>
                      <a:pt x="69" y="161"/>
                      <a:pt x="69" y="161"/>
                      <a:pt x="46" y="184"/>
                    </a:cubicBezTo>
                    <a:cubicBezTo>
                      <a:pt x="23" y="184"/>
                      <a:pt x="0" y="229"/>
                      <a:pt x="23" y="252"/>
                    </a:cubicBezTo>
                    <a:cubicBezTo>
                      <a:pt x="23" y="252"/>
                      <a:pt x="46" y="252"/>
                      <a:pt x="46" y="275"/>
                    </a:cubicBezTo>
                    <a:cubicBezTo>
                      <a:pt x="69" y="275"/>
                      <a:pt x="69" y="275"/>
                      <a:pt x="92" y="252"/>
                    </a:cubicBezTo>
                    <a:cubicBezTo>
                      <a:pt x="114" y="252"/>
                      <a:pt x="137" y="229"/>
                      <a:pt x="160" y="229"/>
                    </a:cubicBezTo>
                    <a:cubicBezTo>
                      <a:pt x="206" y="206"/>
                      <a:pt x="251" y="184"/>
                      <a:pt x="297" y="184"/>
                    </a:cubicBezTo>
                    <a:cubicBezTo>
                      <a:pt x="343" y="161"/>
                      <a:pt x="388" y="138"/>
                      <a:pt x="434" y="138"/>
                    </a:cubicBezTo>
                    <a:cubicBezTo>
                      <a:pt x="480" y="138"/>
                      <a:pt x="525" y="115"/>
                      <a:pt x="571" y="115"/>
                    </a:cubicBezTo>
                    <a:lnTo>
                      <a:pt x="617" y="115"/>
                    </a:lnTo>
                    <a:cubicBezTo>
                      <a:pt x="617" y="115"/>
                      <a:pt x="639" y="92"/>
                      <a:pt x="639" y="92"/>
                    </a:cubicBezTo>
                    <a:cubicBezTo>
                      <a:pt x="639" y="69"/>
                      <a:pt x="639" y="47"/>
                      <a:pt x="639" y="47"/>
                    </a:cubicBezTo>
                    <a:cubicBezTo>
                      <a:pt x="639" y="24"/>
                      <a:pt x="617" y="24"/>
                      <a:pt x="617" y="24"/>
                    </a:cubicBezTo>
                    <a:cubicBezTo>
                      <a:pt x="617" y="24"/>
                      <a:pt x="594"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32"/>
              <p:cNvSpPr/>
              <p:nvPr/>
            </p:nvSpPr>
            <p:spPr>
              <a:xfrm>
                <a:off x="4945675" y="4663525"/>
                <a:ext cx="35400" cy="15250"/>
              </a:xfrm>
              <a:custGeom>
                <a:avLst/>
                <a:gdLst/>
                <a:ahLst/>
                <a:cxnLst/>
                <a:rect l="l" t="t" r="r" b="b"/>
                <a:pathLst>
                  <a:path w="1416" h="610" extrusionOk="0">
                    <a:moveTo>
                      <a:pt x="594" y="1"/>
                    </a:moveTo>
                    <a:cubicBezTo>
                      <a:pt x="548" y="1"/>
                      <a:pt x="502" y="1"/>
                      <a:pt x="457" y="24"/>
                    </a:cubicBezTo>
                    <a:cubicBezTo>
                      <a:pt x="388" y="46"/>
                      <a:pt x="342" y="69"/>
                      <a:pt x="274" y="92"/>
                    </a:cubicBezTo>
                    <a:cubicBezTo>
                      <a:pt x="274" y="115"/>
                      <a:pt x="251" y="115"/>
                      <a:pt x="228" y="138"/>
                    </a:cubicBezTo>
                    <a:cubicBezTo>
                      <a:pt x="206" y="138"/>
                      <a:pt x="183" y="161"/>
                      <a:pt x="160" y="161"/>
                    </a:cubicBezTo>
                    <a:cubicBezTo>
                      <a:pt x="114" y="206"/>
                      <a:pt x="69" y="229"/>
                      <a:pt x="23" y="275"/>
                    </a:cubicBezTo>
                    <a:cubicBezTo>
                      <a:pt x="0" y="275"/>
                      <a:pt x="0" y="320"/>
                      <a:pt x="0" y="343"/>
                    </a:cubicBezTo>
                    <a:cubicBezTo>
                      <a:pt x="15" y="343"/>
                      <a:pt x="31" y="353"/>
                      <a:pt x="46" y="353"/>
                    </a:cubicBezTo>
                    <a:cubicBezTo>
                      <a:pt x="53" y="353"/>
                      <a:pt x="61" y="351"/>
                      <a:pt x="69" y="343"/>
                    </a:cubicBezTo>
                    <a:cubicBezTo>
                      <a:pt x="114" y="320"/>
                      <a:pt x="137" y="297"/>
                      <a:pt x="160" y="275"/>
                    </a:cubicBezTo>
                    <a:cubicBezTo>
                      <a:pt x="206" y="252"/>
                      <a:pt x="228" y="229"/>
                      <a:pt x="274" y="206"/>
                    </a:cubicBezTo>
                    <a:cubicBezTo>
                      <a:pt x="342" y="183"/>
                      <a:pt x="411" y="161"/>
                      <a:pt x="457" y="161"/>
                    </a:cubicBezTo>
                    <a:cubicBezTo>
                      <a:pt x="525" y="161"/>
                      <a:pt x="571" y="138"/>
                      <a:pt x="616" y="138"/>
                    </a:cubicBezTo>
                    <a:cubicBezTo>
                      <a:pt x="662" y="161"/>
                      <a:pt x="708" y="161"/>
                      <a:pt x="753" y="183"/>
                    </a:cubicBezTo>
                    <a:cubicBezTo>
                      <a:pt x="845" y="206"/>
                      <a:pt x="913" y="252"/>
                      <a:pt x="982" y="297"/>
                    </a:cubicBezTo>
                    <a:cubicBezTo>
                      <a:pt x="1027" y="343"/>
                      <a:pt x="1073" y="389"/>
                      <a:pt x="1119" y="434"/>
                    </a:cubicBezTo>
                    <a:cubicBezTo>
                      <a:pt x="1141" y="457"/>
                      <a:pt x="1164" y="480"/>
                      <a:pt x="1164" y="480"/>
                    </a:cubicBezTo>
                    <a:cubicBezTo>
                      <a:pt x="1187" y="526"/>
                      <a:pt x="1187" y="526"/>
                      <a:pt x="1210" y="571"/>
                    </a:cubicBezTo>
                    <a:cubicBezTo>
                      <a:pt x="1223" y="598"/>
                      <a:pt x="1260" y="609"/>
                      <a:pt x="1297" y="609"/>
                    </a:cubicBezTo>
                    <a:cubicBezTo>
                      <a:pt x="1324" y="609"/>
                      <a:pt x="1351" y="604"/>
                      <a:pt x="1370" y="594"/>
                    </a:cubicBezTo>
                    <a:cubicBezTo>
                      <a:pt x="1415" y="571"/>
                      <a:pt x="1415" y="503"/>
                      <a:pt x="1415" y="457"/>
                    </a:cubicBezTo>
                    <a:cubicBezTo>
                      <a:pt x="1392" y="434"/>
                      <a:pt x="1392" y="412"/>
                      <a:pt x="1392" y="389"/>
                    </a:cubicBezTo>
                    <a:cubicBezTo>
                      <a:pt x="1370" y="343"/>
                      <a:pt x="1347" y="320"/>
                      <a:pt x="1324" y="297"/>
                    </a:cubicBezTo>
                    <a:cubicBezTo>
                      <a:pt x="1278" y="229"/>
                      <a:pt x="1210" y="183"/>
                      <a:pt x="1141" y="161"/>
                    </a:cubicBezTo>
                    <a:cubicBezTo>
                      <a:pt x="1096" y="115"/>
                      <a:pt x="1027" y="92"/>
                      <a:pt x="959" y="46"/>
                    </a:cubicBezTo>
                    <a:cubicBezTo>
                      <a:pt x="913" y="46"/>
                      <a:pt x="867" y="24"/>
                      <a:pt x="822" y="24"/>
                    </a:cubicBezTo>
                    <a:cubicBezTo>
                      <a:pt x="799" y="1"/>
                      <a:pt x="753" y="1"/>
                      <a:pt x="70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32"/>
              <p:cNvSpPr/>
              <p:nvPr/>
            </p:nvSpPr>
            <p:spPr>
              <a:xfrm>
                <a:off x="4902300" y="4664100"/>
                <a:ext cx="79900" cy="108450"/>
              </a:xfrm>
              <a:custGeom>
                <a:avLst/>
                <a:gdLst/>
                <a:ahLst/>
                <a:cxnLst/>
                <a:rect l="l" t="t" r="r" b="b"/>
                <a:pathLst>
                  <a:path w="3196" h="4338" extrusionOk="0">
                    <a:moveTo>
                      <a:pt x="2420" y="1"/>
                    </a:moveTo>
                    <a:cubicBezTo>
                      <a:pt x="2374" y="1"/>
                      <a:pt x="2329" y="23"/>
                      <a:pt x="2283" y="23"/>
                    </a:cubicBezTo>
                    <a:lnTo>
                      <a:pt x="2214" y="23"/>
                    </a:lnTo>
                    <a:cubicBezTo>
                      <a:pt x="2146" y="46"/>
                      <a:pt x="2100" y="69"/>
                      <a:pt x="2032" y="92"/>
                    </a:cubicBezTo>
                    <a:cubicBezTo>
                      <a:pt x="2009" y="92"/>
                      <a:pt x="1963" y="115"/>
                      <a:pt x="1941" y="138"/>
                    </a:cubicBezTo>
                    <a:cubicBezTo>
                      <a:pt x="1872" y="160"/>
                      <a:pt x="1826" y="206"/>
                      <a:pt x="1781" y="252"/>
                    </a:cubicBezTo>
                    <a:cubicBezTo>
                      <a:pt x="1758" y="274"/>
                      <a:pt x="1735" y="297"/>
                      <a:pt x="1689" y="320"/>
                    </a:cubicBezTo>
                    <a:cubicBezTo>
                      <a:pt x="1575" y="457"/>
                      <a:pt x="1461" y="594"/>
                      <a:pt x="1370" y="754"/>
                    </a:cubicBezTo>
                    <a:cubicBezTo>
                      <a:pt x="1279" y="868"/>
                      <a:pt x="1210" y="1005"/>
                      <a:pt x="1142" y="1142"/>
                    </a:cubicBezTo>
                    <a:cubicBezTo>
                      <a:pt x="1050" y="1302"/>
                      <a:pt x="982" y="1461"/>
                      <a:pt x="913" y="1621"/>
                    </a:cubicBezTo>
                    <a:cubicBezTo>
                      <a:pt x="845" y="1781"/>
                      <a:pt x="776" y="1941"/>
                      <a:pt x="731" y="2123"/>
                    </a:cubicBezTo>
                    <a:cubicBezTo>
                      <a:pt x="662" y="2283"/>
                      <a:pt x="594" y="2443"/>
                      <a:pt x="525" y="2625"/>
                    </a:cubicBezTo>
                    <a:cubicBezTo>
                      <a:pt x="503" y="2694"/>
                      <a:pt x="480" y="2785"/>
                      <a:pt x="457" y="2877"/>
                    </a:cubicBezTo>
                    <a:cubicBezTo>
                      <a:pt x="411" y="2945"/>
                      <a:pt x="388" y="3036"/>
                      <a:pt x="366" y="3128"/>
                    </a:cubicBezTo>
                    <a:cubicBezTo>
                      <a:pt x="297" y="3287"/>
                      <a:pt x="251" y="3470"/>
                      <a:pt x="206" y="3630"/>
                    </a:cubicBezTo>
                    <a:cubicBezTo>
                      <a:pt x="160" y="3744"/>
                      <a:pt x="114" y="3858"/>
                      <a:pt x="69" y="3972"/>
                    </a:cubicBezTo>
                    <a:cubicBezTo>
                      <a:pt x="23" y="4041"/>
                      <a:pt x="0" y="4109"/>
                      <a:pt x="23" y="4200"/>
                    </a:cubicBezTo>
                    <a:cubicBezTo>
                      <a:pt x="23" y="4223"/>
                      <a:pt x="46" y="4246"/>
                      <a:pt x="69" y="4269"/>
                    </a:cubicBezTo>
                    <a:cubicBezTo>
                      <a:pt x="92" y="4292"/>
                      <a:pt x="114" y="4315"/>
                      <a:pt x="137" y="4337"/>
                    </a:cubicBezTo>
                    <a:cubicBezTo>
                      <a:pt x="183" y="4337"/>
                      <a:pt x="251" y="4337"/>
                      <a:pt x="297" y="4315"/>
                    </a:cubicBezTo>
                    <a:cubicBezTo>
                      <a:pt x="320" y="4292"/>
                      <a:pt x="343" y="4269"/>
                      <a:pt x="366" y="4246"/>
                    </a:cubicBezTo>
                    <a:cubicBezTo>
                      <a:pt x="366" y="4223"/>
                      <a:pt x="388" y="4200"/>
                      <a:pt x="388" y="4200"/>
                    </a:cubicBezTo>
                    <a:cubicBezTo>
                      <a:pt x="388" y="4200"/>
                      <a:pt x="388" y="4178"/>
                      <a:pt x="388" y="4178"/>
                    </a:cubicBezTo>
                    <a:cubicBezTo>
                      <a:pt x="411" y="4132"/>
                      <a:pt x="434" y="4086"/>
                      <a:pt x="457" y="4041"/>
                    </a:cubicBezTo>
                    <a:cubicBezTo>
                      <a:pt x="480" y="3995"/>
                      <a:pt x="503" y="3949"/>
                      <a:pt x="503" y="3904"/>
                    </a:cubicBezTo>
                    <a:cubicBezTo>
                      <a:pt x="525" y="3858"/>
                      <a:pt x="548" y="3790"/>
                      <a:pt x="571" y="3744"/>
                    </a:cubicBezTo>
                    <a:cubicBezTo>
                      <a:pt x="594" y="3675"/>
                      <a:pt x="617" y="3607"/>
                      <a:pt x="639" y="3538"/>
                    </a:cubicBezTo>
                    <a:cubicBezTo>
                      <a:pt x="685" y="3356"/>
                      <a:pt x="754" y="3196"/>
                      <a:pt x="799" y="3036"/>
                    </a:cubicBezTo>
                    <a:cubicBezTo>
                      <a:pt x="845" y="2945"/>
                      <a:pt x="868" y="2854"/>
                      <a:pt x="891" y="2785"/>
                    </a:cubicBezTo>
                    <a:cubicBezTo>
                      <a:pt x="936" y="2694"/>
                      <a:pt x="959" y="2603"/>
                      <a:pt x="982" y="2511"/>
                    </a:cubicBezTo>
                    <a:cubicBezTo>
                      <a:pt x="1050" y="2352"/>
                      <a:pt x="1119" y="2192"/>
                      <a:pt x="1164" y="2009"/>
                    </a:cubicBezTo>
                    <a:cubicBezTo>
                      <a:pt x="1233" y="1849"/>
                      <a:pt x="1301" y="1690"/>
                      <a:pt x="1370" y="1553"/>
                    </a:cubicBezTo>
                    <a:cubicBezTo>
                      <a:pt x="1438" y="1393"/>
                      <a:pt x="1507" y="1256"/>
                      <a:pt x="1598" y="1119"/>
                    </a:cubicBezTo>
                    <a:cubicBezTo>
                      <a:pt x="1667" y="982"/>
                      <a:pt x="1781" y="822"/>
                      <a:pt x="1872" y="685"/>
                    </a:cubicBezTo>
                    <a:cubicBezTo>
                      <a:pt x="1941" y="617"/>
                      <a:pt x="2009" y="548"/>
                      <a:pt x="2077" y="503"/>
                    </a:cubicBezTo>
                    <a:cubicBezTo>
                      <a:pt x="2100" y="480"/>
                      <a:pt x="2123" y="480"/>
                      <a:pt x="2169" y="457"/>
                    </a:cubicBezTo>
                    <a:cubicBezTo>
                      <a:pt x="2169" y="457"/>
                      <a:pt x="2192" y="434"/>
                      <a:pt x="2214" y="434"/>
                    </a:cubicBezTo>
                    <a:cubicBezTo>
                      <a:pt x="2283" y="411"/>
                      <a:pt x="2329" y="389"/>
                      <a:pt x="2397" y="389"/>
                    </a:cubicBezTo>
                    <a:lnTo>
                      <a:pt x="2534" y="389"/>
                    </a:lnTo>
                    <a:cubicBezTo>
                      <a:pt x="2580" y="411"/>
                      <a:pt x="2625" y="411"/>
                      <a:pt x="2648" y="434"/>
                    </a:cubicBezTo>
                    <a:cubicBezTo>
                      <a:pt x="2671" y="457"/>
                      <a:pt x="2694" y="457"/>
                      <a:pt x="2717" y="480"/>
                    </a:cubicBezTo>
                    <a:cubicBezTo>
                      <a:pt x="2762" y="503"/>
                      <a:pt x="2785" y="548"/>
                      <a:pt x="2808" y="594"/>
                    </a:cubicBezTo>
                    <a:cubicBezTo>
                      <a:pt x="2854" y="640"/>
                      <a:pt x="2876" y="708"/>
                      <a:pt x="2899" y="754"/>
                    </a:cubicBezTo>
                    <a:cubicBezTo>
                      <a:pt x="2922" y="822"/>
                      <a:pt x="2945" y="891"/>
                      <a:pt x="2945" y="936"/>
                    </a:cubicBezTo>
                    <a:cubicBezTo>
                      <a:pt x="2945" y="974"/>
                      <a:pt x="2945" y="1012"/>
                      <a:pt x="2945" y="1051"/>
                    </a:cubicBezTo>
                    <a:cubicBezTo>
                      <a:pt x="2945" y="1119"/>
                      <a:pt x="2945" y="1165"/>
                      <a:pt x="2922" y="1233"/>
                    </a:cubicBezTo>
                    <a:cubicBezTo>
                      <a:pt x="2922" y="1279"/>
                      <a:pt x="2899" y="1347"/>
                      <a:pt x="2876" y="1416"/>
                    </a:cubicBezTo>
                    <a:cubicBezTo>
                      <a:pt x="2876" y="1416"/>
                      <a:pt x="2876" y="1439"/>
                      <a:pt x="2854" y="1461"/>
                    </a:cubicBezTo>
                    <a:cubicBezTo>
                      <a:pt x="2854" y="1461"/>
                      <a:pt x="2854" y="1484"/>
                      <a:pt x="2854" y="1507"/>
                    </a:cubicBezTo>
                    <a:cubicBezTo>
                      <a:pt x="2831" y="1530"/>
                      <a:pt x="2831" y="1576"/>
                      <a:pt x="2808" y="1598"/>
                    </a:cubicBezTo>
                    <a:cubicBezTo>
                      <a:pt x="2785" y="1644"/>
                      <a:pt x="2762" y="1712"/>
                      <a:pt x="2717" y="1781"/>
                    </a:cubicBezTo>
                    <a:cubicBezTo>
                      <a:pt x="2717" y="1781"/>
                      <a:pt x="2717" y="1781"/>
                      <a:pt x="2717" y="1804"/>
                    </a:cubicBezTo>
                    <a:cubicBezTo>
                      <a:pt x="2694" y="1827"/>
                      <a:pt x="2694" y="1849"/>
                      <a:pt x="2717" y="1872"/>
                    </a:cubicBezTo>
                    <a:cubicBezTo>
                      <a:pt x="2739" y="1872"/>
                      <a:pt x="2785" y="1872"/>
                      <a:pt x="2785" y="1849"/>
                    </a:cubicBezTo>
                    <a:cubicBezTo>
                      <a:pt x="2808" y="1804"/>
                      <a:pt x="2831" y="1758"/>
                      <a:pt x="2854" y="1735"/>
                    </a:cubicBezTo>
                    <a:cubicBezTo>
                      <a:pt x="2876" y="1667"/>
                      <a:pt x="2922" y="1598"/>
                      <a:pt x="2945" y="1530"/>
                    </a:cubicBezTo>
                    <a:cubicBezTo>
                      <a:pt x="2990" y="1461"/>
                      <a:pt x="3036" y="1370"/>
                      <a:pt x="3059" y="1302"/>
                    </a:cubicBezTo>
                    <a:cubicBezTo>
                      <a:pt x="3105" y="1233"/>
                      <a:pt x="3127" y="1165"/>
                      <a:pt x="3150" y="1073"/>
                    </a:cubicBezTo>
                    <a:cubicBezTo>
                      <a:pt x="3173" y="1028"/>
                      <a:pt x="3173" y="959"/>
                      <a:pt x="3173" y="891"/>
                    </a:cubicBezTo>
                    <a:cubicBezTo>
                      <a:pt x="3196" y="845"/>
                      <a:pt x="3196" y="799"/>
                      <a:pt x="3173" y="754"/>
                    </a:cubicBezTo>
                    <a:cubicBezTo>
                      <a:pt x="3173" y="708"/>
                      <a:pt x="3173" y="662"/>
                      <a:pt x="3173" y="617"/>
                    </a:cubicBezTo>
                    <a:cubicBezTo>
                      <a:pt x="3150" y="594"/>
                      <a:pt x="3150" y="548"/>
                      <a:pt x="3150" y="526"/>
                    </a:cubicBezTo>
                    <a:cubicBezTo>
                      <a:pt x="3127" y="480"/>
                      <a:pt x="3105" y="434"/>
                      <a:pt x="3082" y="389"/>
                    </a:cubicBezTo>
                    <a:cubicBezTo>
                      <a:pt x="3059" y="343"/>
                      <a:pt x="3036" y="274"/>
                      <a:pt x="2990" y="229"/>
                    </a:cubicBezTo>
                    <a:cubicBezTo>
                      <a:pt x="2968" y="206"/>
                      <a:pt x="2968" y="206"/>
                      <a:pt x="2945" y="183"/>
                    </a:cubicBezTo>
                    <a:cubicBezTo>
                      <a:pt x="2922" y="160"/>
                      <a:pt x="2876" y="138"/>
                      <a:pt x="2854" y="115"/>
                    </a:cubicBezTo>
                    <a:cubicBezTo>
                      <a:pt x="2785" y="92"/>
                      <a:pt x="2717" y="46"/>
                      <a:pt x="2625" y="23"/>
                    </a:cubicBezTo>
                    <a:cubicBezTo>
                      <a:pt x="2557" y="23"/>
                      <a:pt x="2488" y="1"/>
                      <a:pt x="2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32"/>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32"/>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32"/>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32"/>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32"/>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32"/>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32"/>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32"/>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32"/>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32"/>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32"/>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32"/>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32"/>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32"/>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32"/>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32"/>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32"/>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32"/>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32"/>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32"/>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32"/>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32"/>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32"/>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32"/>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32"/>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32"/>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32"/>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32"/>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32"/>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32"/>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32"/>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32"/>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32"/>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32"/>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32"/>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32"/>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32"/>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32"/>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32"/>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32"/>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32"/>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32"/>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32"/>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32"/>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32"/>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32"/>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32"/>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32"/>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32"/>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32"/>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32"/>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32"/>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32"/>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32"/>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32"/>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32"/>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91" name="Google Shape;7591;p32"/>
            <p:cNvSpPr/>
            <p:nvPr/>
          </p:nvSpPr>
          <p:spPr>
            <a:xfrm rot="-2371738">
              <a:off x="2490429" y="1026846"/>
              <a:ext cx="339524" cy="110639"/>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32"/>
            <p:cNvSpPr/>
            <p:nvPr/>
          </p:nvSpPr>
          <p:spPr>
            <a:xfrm>
              <a:off x="4940122" y="892985"/>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3" name="Google Shape;7593;p32"/>
          <p:cNvGrpSpPr/>
          <p:nvPr/>
        </p:nvGrpSpPr>
        <p:grpSpPr>
          <a:xfrm rot="-1687940">
            <a:off x="8034050" y="4281210"/>
            <a:ext cx="445328" cy="544695"/>
            <a:chOff x="2019050" y="1133325"/>
            <a:chExt cx="153525" cy="187750"/>
          </a:xfrm>
        </p:grpSpPr>
        <p:sp>
          <p:nvSpPr>
            <p:cNvPr id="7594" name="Google Shape;7594;p32"/>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32"/>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32"/>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32"/>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8" name="Google Shape;7598;p32"/>
          <p:cNvGrpSpPr/>
          <p:nvPr/>
        </p:nvGrpSpPr>
        <p:grpSpPr>
          <a:xfrm flipH="1">
            <a:off x="7837845" y="282243"/>
            <a:ext cx="837737" cy="1305188"/>
            <a:chOff x="231900" y="729199"/>
            <a:chExt cx="1185086" cy="1846354"/>
          </a:xfrm>
        </p:grpSpPr>
        <p:sp>
          <p:nvSpPr>
            <p:cNvPr id="7599" name="Google Shape;7599;p32"/>
            <p:cNvSpPr/>
            <p:nvPr/>
          </p:nvSpPr>
          <p:spPr>
            <a:xfrm>
              <a:off x="231900" y="729199"/>
              <a:ext cx="1185086" cy="1846354"/>
            </a:xfrm>
            <a:custGeom>
              <a:avLst/>
              <a:gdLst/>
              <a:ahLst/>
              <a:cxnLst/>
              <a:rect l="l" t="t" r="r" b="b"/>
              <a:pathLst>
                <a:path w="21434" h="33394" extrusionOk="0">
                  <a:moveTo>
                    <a:pt x="3310" y="0"/>
                  </a:moveTo>
                  <a:cubicBezTo>
                    <a:pt x="3013" y="0"/>
                    <a:pt x="2694" y="46"/>
                    <a:pt x="2443" y="137"/>
                  </a:cubicBezTo>
                  <a:cubicBezTo>
                    <a:pt x="1963" y="274"/>
                    <a:pt x="1552" y="571"/>
                    <a:pt x="1233" y="982"/>
                  </a:cubicBezTo>
                  <a:cubicBezTo>
                    <a:pt x="1073" y="1164"/>
                    <a:pt x="982" y="1347"/>
                    <a:pt x="913" y="1461"/>
                  </a:cubicBezTo>
                  <a:cubicBezTo>
                    <a:pt x="845" y="1598"/>
                    <a:pt x="776" y="1758"/>
                    <a:pt x="708" y="1940"/>
                  </a:cubicBezTo>
                  <a:cubicBezTo>
                    <a:pt x="616" y="2214"/>
                    <a:pt x="571" y="2488"/>
                    <a:pt x="525" y="2785"/>
                  </a:cubicBezTo>
                  <a:cubicBezTo>
                    <a:pt x="457" y="3333"/>
                    <a:pt x="480" y="3858"/>
                    <a:pt x="502" y="4246"/>
                  </a:cubicBezTo>
                  <a:cubicBezTo>
                    <a:pt x="502" y="4405"/>
                    <a:pt x="502" y="4542"/>
                    <a:pt x="525" y="4679"/>
                  </a:cubicBezTo>
                  <a:cubicBezTo>
                    <a:pt x="343" y="5889"/>
                    <a:pt x="228" y="7167"/>
                    <a:pt x="183" y="8788"/>
                  </a:cubicBezTo>
                  <a:cubicBezTo>
                    <a:pt x="183" y="8811"/>
                    <a:pt x="160" y="8833"/>
                    <a:pt x="160" y="8856"/>
                  </a:cubicBezTo>
                  <a:cubicBezTo>
                    <a:pt x="160" y="8879"/>
                    <a:pt x="137" y="8902"/>
                    <a:pt x="137" y="8925"/>
                  </a:cubicBezTo>
                  <a:cubicBezTo>
                    <a:pt x="0" y="9381"/>
                    <a:pt x="46" y="9838"/>
                    <a:pt x="228" y="10271"/>
                  </a:cubicBezTo>
                  <a:lnTo>
                    <a:pt x="6072" y="23898"/>
                  </a:lnTo>
                  <a:cubicBezTo>
                    <a:pt x="6049" y="23967"/>
                    <a:pt x="6026" y="24012"/>
                    <a:pt x="6026" y="24081"/>
                  </a:cubicBezTo>
                  <a:cubicBezTo>
                    <a:pt x="5980" y="24218"/>
                    <a:pt x="5935" y="24355"/>
                    <a:pt x="5912" y="24492"/>
                  </a:cubicBezTo>
                  <a:cubicBezTo>
                    <a:pt x="5866" y="24720"/>
                    <a:pt x="5866" y="24925"/>
                    <a:pt x="5866" y="25039"/>
                  </a:cubicBezTo>
                  <a:cubicBezTo>
                    <a:pt x="5866" y="25268"/>
                    <a:pt x="5912" y="25473"/>
                    <a:pt x="5935" y="25610"/>
                  </a:cubicBezTo>
                  <a:cubicBezTo>
                    <a:pt x="6003" y="25907"/>
                    <a:pt x="6117" y="26135"/>
                    <a:pt x="6186" y="26272"/>
                  </a:cubicBezTo>
                  <a:cubicBezTo>
                    <a:pt x="6277" y="26409"/>
                    <a:pt x="6346" y="26546"/>
                    <a:pt x="6460" y="26660"/>
                  </a:cubicBezTo>
                  <a:cubicBezTo>
                    <a:pt x="6460" y="26751"/>
                    <a:pt x="6483" y="26843"/>
                    <a:pt x="6505" y="26888"/>
                  </a:cubicBezTo>
                  <a:cubicBezTo>
                    <a:pt x="6574" y="27185"/>
                    <a:pt x="6711" y="27482"/>
                    <a:pt x="6916" y="27756"/>
                  </a:cubicBezTo>
                  <a:cubicBezTo>
                    <a:pt x="7099" y="28007"/>
                    <a:pt x="7327" y="28212"/>
                    <a:pt x="7578" y="28395"/>
                  </a:cubicBezTo>
                  <a:cubicBezTo>
                    <a:pt x="7692" y="28851"/>
                    <a:pt x="7806" y="29353"/>
                    <a:pt x="7989" y="29833"/>
                  </a:cubicBezTo>
                  <a:cubicBezTo>
                    <a:pt x="8172" y="30403"/>
                    <a:pt x="8377" y="30883"/>
                    <a:pt x="8651" y="31339"/>
                  </a:cubicBezTo>
                  <a:cubicBezTo>
                    <a:pt x="8788" y="31567"/>
                    <a:pt x="8948" y="31818"/>
                    <a:pt x="9108" y="32047"/>
                  </a:cubicBezTo>
                  <a:cubicBezTo>
                    <a:pt x="9244" y="32229"/>
                    <a:pt x="9404" y="32389"/>
                    <a:pt x="9564" y="32549"/>
                  </a:cubicBezTo>
                  <a:cubicBezTo>
                    <a:pt x="9724" y="32686"/>
                    <a:pt x="9929" y="32823"/>
                    <a:pt x="10135" y="32937"/>
                  </a:cubicBezTo>
                  <a:cubicBezTo>
                    <a:pt x="10409" y="33074"/>
                    <a:pt x="10705" y="33188"/>
                    <a:pt x="11002" y="33256"/>
                  </a:cubicBezTo>
                  <a:cubicBezTo>
                    <a:pt x="11367" y="33348"/>
                    <a:pt x="11732" y="33393"/>
                    <a:pt x="12143" y="33393"/>
                  </a:cubicBezTo>
                  <a:lnTo>
                    <a:pt x="12212" y="33393"/>
                  </a:lnTo>
                  <a:cubicBezTo>
                    <a:pt x="12531" y="33393"/>
                    <a:pt x="12874" y="33348"/>
                    <a:pt x="13262" y="33302"/>
                  </a:cubicBezTo>
                  <a:cubicBezTo>
                    <a:pt x="13855" y="33211"/>
                    <a:pt x="14494" y="33051"/>
                    <a:pt x="15202" y="32823"/>
                  </a:cubicBezTo>
                  <a:cubicBezTo>
                    <a:pt x="15818" y="32640"/>
                    <a:pt x="16412" y="32389"/>
                    <a:pt x="17028" y="32092"/>
                  </a:cubicBezTo>
                  <a:cubicBezTo>
                    <a:pt x="17530" y="31841"/>
                    <a:pt x="18032" y="31545"/>
                    <a:pt x="18512" y="31248"/>
                  </a:cubicBezTo>
                  <a:cubicBezTo>
                    <a:pt x="19082" y="30883"/>
                    <a:pt x="19539" y="30495"/>
                    <a:pt x="19972" y="30107"/>
                  </a:cubicBezTo>
                  <a:cubicBezTo>
                    <a:pt x="20201" y="29878"/>
                    <a:pt x="20429" y="29627"/>
                    <a:pt x="20611" y="29376"/>
                  </a:cubicBezTo>
                  <a:cubicBezTo>
                    <a:pt x="20863" y="29057"/>
                    <a:pt x="21068" y="28691"/>
                    <a:pt x="21205" y="28372"/>
                  </a:cubicBezTo>
                  <a:cubicBezTo>
                    <a:pt x="21205" y="28349"/>
                    <a:pt x="21228" y="28303"/>
                    <a:pt x="21251" y="28281"/>
                  </a:cubicBezTo>
                  <a:cubicBezTo>
                    <a:pt x="21388" y="27938"/>
                    <a:pt x="21433" y="27596"/>
                    <a:pt x="21433" y="27231"/>
                  </a:cubicBezTo>
                  <a:cubicBezTo>
                    <a:pt x="21433" y="27002"/>
                    <a:pt x="21410" y="26774"/>
                    <a:pt x="21365" y="26569"/>
                  </a:cubicBezTo>
                  <a:cubicBezTo>
                    <a:pt x="21296" y="26272"/>
                    <a:pt x="21205" y="25998"/>
                    <a:pt x="21114" y="25747"/>
                  </a:cubicBezTo>
                  <a:cubicBezTo>
                    <a:pt x="20954" y="25245"/>
                    <a:pt x="20726" y="24765"/>
                    <a:pt x="20429" y="24263"/>
                  </a:cubicBezTo>
                  <a:cubicBezTo>
                    <a:pt x="20155" y="23784"/>
                    <a:pt x="19835" y="23327"/>
                    <a:pt x="19516" y="22894"/>
                  </a:cubicBezTo>
                  <a:cubicBezTo>
                    <a:pt x="19539" y="22711"/>
                    <a:pt x="19539" y="22506"/>
                    <a:pt x="19516" y="22323"/>
                  </a:cubicBezTo>
                  <a:cubicBezTo>
                    <a:pt x="19447" y="21958"/>
                    <a:pt x="19333" y="21616"/>
                    <a:pt x="19151" y="21319"/>
                  </a:cubicBezTo>
                  <a:cubicBezTo>
                    <a:pt x="19082" y="21228"/>
                    <a:pt x="19037" y="21136"/>
                    <a:pt x="18945" y="21045"/>
                  </a:cubicBezTo>
                  <a:cubicBezTo>
                    <a:pt x="18945" y="20954"/>
                    <a:pt x="18922" y="20885"/>
                    <a:pt x="18900" y="20794"/>
                  </a:cubicBezTo>
                  <a:cubicBezTo>
                    <a:pt x="18808" y="20429"/>
                    <a:pt x="18626" y="20086"/>
                    <a:pt x="18352" y="19790"/>
                  </a:cubicBezTo>
                  <a:cubicBezTo>
                    <a:pt x="18169" y="19561"/>
                    <a:pt x="17941" y="19356"/>
                    <a:pt x="17644" y="19196"/>
                  </a:cubicBezTo>
                  <a:cubicBezTo>
                    <a:pt x="17553" y="19128"/>
                    <a:pt x="17439" y="19082"/>
                    <a:pt x="17347" y="19036"/>
                  </a:cubicBezTo>
                  <a:lnTo>
                    <a:pt x="11504" y="5387"/>
                  </a:lnTo>
                  <a:cubicBezTo>
                    <a:pt x="11436" y="5250"/>
                    <a:pt x="11367" y="5136"/>
                    <a:pt x="11299" y="5022"/>
                  </a:cubicBezTo>
                  <a:cubicBezTo>
                    <a:pt x="11185" y="4839"/>
                    <a:pt x="11048" y="4679"/>
                    <a:pt x="10888" y="4565"/>
                  </a:cubicBezTo>
                  <a:cubicBezTo>
                    <a:pt x="10523" y="4246"/>
                    <a:pt x="10180" y="3972"/>
                    <a:pt x="9838" y="3721"/>
                  </a:cubicBezTo>
                  <a:cubicBezTo>
                    <a:pt x="9496" y="3492"/>
                    <a:pt x="9153" y="3241"/>
                    <a:pt x="8742" y="2967"/>
                  </a:cubicBezTo>
                  <a:cubicBezTo>
                    <a:pt x="8058" y="2556"/>
                    <a:pt x="7373" y="2146"/>
                    <a:pt x="6688" y="1758"/>
                  </a:cubicBezTo>
                  <a:lnTo>
                    <a:pt x="6528" y="1621"/>
                  </a:lnTo>
                  <a:cubicBezTo>
                    <a:pt x="6300" y="1392"/>
                    <a:pt x="6117" y="1233"/>
                    <a:pt x="5935" y="1096"/>
                  </a:cubicBezTo>
                  <a:cubicBezTo>
                    <a:pt x="5661" y="867"/>
                    <a:pt x="5387" y="662"/>
                    <a:pt x="5113" y="525"/>
                  </a:cubicBezTo>
                  <a:cubicBezTo>
                    <a:pt x="4953" y="434"/>
                    <a:pt x="4771" y="342"/>
                    <a:pt x="4611" y="274"/>
                  </a:cubicBezTo>
                  <a:cubicBezTo>
                    <a:pt x="4405" y="183"/>
                    <a:pt x="4200" y="114"/>
                    <a:pt x="3995" y="69"/>
                  </a:cubicBezTo>
                  <a:cubicBezTo>
                    <a:pt x="3766" y="23"/>
                    <a:pt x="3538" y="0"/>
                    <a:pt x="3310"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32"/>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32"/>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32"/>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32"/>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rgbClr val="FE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32"/>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32"/>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32"/>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32"/>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32"/>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32"/>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32"/>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32"/>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EDC3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32"/>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32"/>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32"/>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32"/>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32"/>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32"/>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32"/>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32"/>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32"/>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32"/>
            <p:cNvSpPr/>
            <p:nvPr/>
          </p:nvSpPr>
          <p:spPr>
            <a:xfrm>
              <a:off x="739192" y="2064413"/>
              <a:ext cx="16476" cy="45448"/>
            </a:xfrm>
            <a:custGeom>
              <a:avLst/>
              <a:gdLst/>
              <a:ahLst/>
              <a:cxnLst/>
              <a:rect l="l" t="t" r="r" b="b"/>
              <a:pathLst>
                <a:path w="298" h="822" extrusionOk="0">
                  <a:moveTo>
                    <a:pt x="161" y="0"/>
                  </a:moveTo>
                  <a:cubicBezTo>
                    <a:pt x="138" y="0"/>
                    <a:pt x="115" y="0"/>
                    <a:pt x="92" y="23"/>
                  </a:cubicBezTo>
                  <a:cubicBezTo>
                    <a:pt x="69" y="46"/>
                    <a:pt x="47" y="91"/>
                    <a:pt x="24" y="137"/>
                  </a:cubicBezTo>
                  <a:cubicBezTo>
                    <a:pt x="24" y="183"/>
                    <a:pt x="1" y="228"/>
                    <a:pt x="1" y="297"/>
                  </a:cubicBezTo>
                  <a:cubicBezTo>
                    <a:pt x="1" y="388"/>
                    <a:pt x="1" y="480"/>
                    <a:pt x="24" y="571"/>
                  </a:cubicBezTo>
                  <a:cubicBezTo>
                    <a:pt x="24" y="616"/>
                    <a:pt x="24" y="685"/>
                    <a:pt x="24" y="731"/>
                  </a:cubicBezTo>
                  <a:cubicBezTo>
                    <a:pt x="47" y="776"/>
                    <a:pt x="92" y="822"/>
                    <a:pt x="138" y="822"/>
                  </a:cubicBezTo>
                  <a:cubicBezTo>
                    <a:pt x="184" y="799"/>
                    <a:pt x="206" y="753"/>
                    <a:pt x="206" y="708"/>
                  </a:cubicBezTo>
                  <a:lnTo>
                    <a:pt x="184" y="571"/>
                  </a:lnTo>
                  <a:cubicBezTo>
                    <a:pt x="184" y="502"/>
                    <a:pt x="184" y="411"/>
                    <a:pt x="184" y="343"/>
                  </a:cubicBezTo>
                  <a:cubicBezTo>
                    <a:pt x="184" y="297"/>
                    <a:pt x="184" y="228"/>
                    <a:pt x="184" y="183"/>
                  </a:cubicBezTo>
                  <a:cubicBezTo>
                    <a:pt x="229" y="183"/>
                    <a:pt x="252" y="183"/>
                    <a:pt x="275" y="160"/>
                  </a:cubicBezTo>
                  <a:cubicBezTo>
                    <a:pt x="298" y="114"/>
                    <a:pt x="298" y="69"/>
                    <a:pt x="252" y="46"/>
                  </a:cubicBezTo>
                  <a:cubicBezTo>
                    <a:pt x="252" y="46"/>
                    <a:pt x="252" y="23"/>
                    <a:pt x="252" y="23"/>
                  </a:cubicBezTo>
                  <a:cubicBezTo>
                    <a:pt x="229" y="23"/>
                    <a:pt x="229" y="0"/>
                    <a:pt x="20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32"/>
            <p:cNvSpPr/>
            <p:nvPr/>
          </p:nvSpPr>
          <p:spPr>
            <a:xfrm>
              <a:off x="753125" y="2059326"/>
              <a:ext cx="31571" cy="101015"/>
            </a:xfrm>
            <a:custGeom>
              <a:avLst/>
              <a:gdLst/>
              <a:ahLst/>
              <a:cxnLst/>
              <a:rect l="l" t="t" r="r" b="b"/>
              <a:pathLst>
                <a:path w="571" h="1827" extrusionOk="0">
                  <a:moveTo>
                    <a:pt x="107" y="93"/>
                  </a:moveTo>
                  <a:lnTo>
                    <a:pt x="107" y="93"/>
                  </a:lnTo>
                  <a:cubicBezTo>
                    <a:pt x="101" y="95"/>
                    <a:pt x="91" y="101"/>
                    <a:pt x="91" y="115"/>
                  </a:cubicBezTo>
                  <a:cubicBezTo>
                    <a:pt x="99" y="107"/>
                    <a:pt x="104" y="100"/>
                    <a:pt x="107" y="93"/>
                  </a:cubicBezTo>
                  <a:close/>
                  <a:moveTo>
                    <a:pt x="183" y="1"/>
                  </a:moveTo>
                  <a:cubicBezTo>
                    <a:pt x="160" y="1"/>
                    <a:pt x="114" y="24"/>
                    <a:pt x="114" y="69"/>
                  </a:cubicBezTo>
                  <a:cubicBezTo>
                    <a:pt x="114" y="69"/>
                    <a:pt x="114" y="80"/>
                    <a:pt x="107" y="93"/>
                  </a:cubicBezTo>
                  <a:lnTo>
                    <a:pt x="107" y="93"/>
                  </a:lnTo>
                  <a:cubicBezTo>
                    <a:pt x="111" y="92"/>
                    <a:pt x="114" y="92"/>
                    <a:pt x="114" y="92"/>
                  </a:cubicBezTo>
                  <a:lnTo>
                    <a:pt x="114" y="92"/>
                  </a:lnTo>
                  <a:lnTo>
                    <a:pt x="91" y="115"/>
                  </a:lnTo>
                  <a:cubicBezTo>
                    <a:pt x="91" y="161"/>
                    <a:pt x="69" y="229"/>
                    <a:pt x="46" y="275"/>
                  </a:cubicBezTo>
                  <a:cubicBezTo>
                    <a:pt x="46" y="320"/>
                    <a:pt x="23" y="343"/>
                    <a:pt x="23" y="366"/>
                  </a:cubicBezTo>
                  <a:cubicBezTo>
                    <a:pt x="23" y="412"/>
                    <a:pt x="0" y="457"/>
                    <a:pt x="0" y="503"/>
                  </a:cubicBezTo>
                  <a:cubicBezTo>
                    <a:pt x="0" y="617"/>
                    <a:pt x="0" y="731"/>
                    <a:pt x="0" y="823"/>
                  </a:cubicBezTo>
                  <a:cubicBezTo>
                    <a:pt x="0" y="868"/>
                    <a:pt x="0" y="914"/>
                    <a:pt x="0" y="937"/>
                  </a:cubicBezTo>
                  <a:cubicBezTo>
                    <a:pt x="23" y="982"/>
                    <a:pt x="23" y="1028"/>
                    <a:pt x="23" y="1074"/>
                  </a:cubicBezTo>
                  <a:cubicBezTo>
                    <a:pt x="46" y="1165"/>
                    <a:pt x="69" y="1256"/>
                    <a:pt x="91" y="1325"/>
                  </a:cubicBezTo>
                  <a:cubicBezTo>
                    <a:pt x="91" y="1393"/>
                    <a:pt x="114" y="1439"/>
                    <a:pt x="137" y="1485"/>
                  </a:cubicBezTo>
                  <a:cubicBezTo>
                    <a:pt x="183" y="1553"/>
                    <a:pt x="205" y="1621"/>
                    <a:pt x="251" y="1690"/>
                  </a:cubicBezTo>
                  <a:cubicBezTo>
                    <a:pt x="297" y="1736"/>
                    <a:pt x="342" y="1804"/>
                    <a:pt x="411" y="1827"/>
                  </a:cubicBezTo>
                  <a:lnTo>
                    <a:pt x="457" y="1827"/>
                  </a:lnTo>
                  <a:cubicBezTo>
                    <a:pt x="502" y="1827"/>
                    <a:pt x="525" y="1804"/>
                    <a:pt x="548" y="1781"/>
                  </a:cubicBezTo>
                  <a:cubicBezTo>
                    <a:pt x="548" y="1758"/>
                    <a:pt x="571" y="1736"/>
                    <a:pt x="571" y="1713"/>
                  </a:cubicBezTo>
                  <a:cubicBezTo>
                    <a:pt x="548" y="1667"/>
                    <a:pt x="548" y="1644"/>
                    <a:pt x="525" y="1621"/>
                  </a:cubicBezTo>
                  <a:cubicBezTo>
                    <a:pt x="502" y="1621"/>
                    <a:pt x="502" y="1621"/>
                    <a:pt x="502" y="1599"/>
                  </a:cubicBezTo>
                  <a:cubicBezTo>
                    <a:pt x="479" y="1576"/>
                    <a:pt x="434" y="1553"/>
                    <a:pt x="411" y="1507"/>
                  </a:cubicBezTo>
                  <a:cubicBezTo>
                    <a:pt x="388" y="1439"/>
                    <a:pt x="365" y="1370"/>
                    <a:pt x="320" y="1325"/>
                  </a:cubicBezTo>
                  <a:cubicBezTo>
                    <a:pt x="297" y="1233"/>
                    <a:pt x="274" y="1165"/>
                    <a:pt x="251" y="1096"/>
                  </a:cubicBezTo>
                  <a:cubicBezTo>
                    <a:pt x="251" y="1096"/>
                    <a:pt x="251" y="1074"/>
                    <a:pt x="251" y="1074"/>
                  </a:cubicBezTo>
                  <a:cubicBezTo>
                    <a:pt x="228" y="1005"/>
                    <a:pt x="228" y="914"/>
                    <a:pt x="205" y="845"/>
                  </a:cubicBezTo>
                  <a:cubicBezTo>
                    <a:pt x="205" y="754"/>
                    <a:pt x="183" y="640"/>
                    <a:pt x="183" y="549"/>
                  </a:cubicBezTo>
                  <a:cubicBezTo>
                    <a:pt x="183" y="503"/>
                    <a:pt x="183" y="457"/>
                    <a:pt x="205" y="412"/>
                  </a:cubicBezTo>
                  <a:cubicBezTo>
                    <a:pt x="205" y="366"/>
                    <a:pt x="205" y="343"/>
                    <a:pt x="205" y="298"/>
                  </a:cubicBezTo>
                  <a:cubicBezTo>
                    <a:pt x="228" y="229"/>
                    <a:pt x="251" y="161"/>
                    <a:pt x="274" y="92"/>
                  </a:cubicBezTo>
                  <a:cubicBezTo>
                    <a:pt x="274" y="47"/>
                    <a:pt x="251" y="1"/>
                    <a:pt x="20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32"/>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32"/>
            <p:cNvSpPr/>
            <p:nvPr/>
          </p:nvSpPr>
          <p:spPr>
            <a:xfrm>
              <a:off x="777066" y="2156527"/>
              <a:ext cx="29083" cy="69444"/>
            </a:xfrm>
            <a:custGeom>
              <a:avLst/>
              <a:gdLst/>
              <a:ahLst/>
              <a:cxnLst/>
              <a:rect l="l" t="t" r="r" b="b"/>
              <a:pathLst>
                <a:path w="526" h="1256" extrusionOk="0">
                  <a:moveTo>
                    <a:pt x="92" y="0"/>
                  </a:moveTo>
                  <a:cubicBezTo>
                    <a:pt x="69" y="0"/>
                    <a:pt x="24" y="23"/>
                    <a:pt x="24" y="46"/>
                  </a:cubicBezTo>
                  <a:cubicBezTo>
                    <a:pt x="24" y="115"/>
                    <a:pt x="1" y="160"/>
                    <a:pt x="1" y="206"/>
                  </a:cubicBezTo>
                  <a:cubicBezTo>
                    <a:pt x="1" y="297"/>
                    <a:pt x="1" y="366"/>
                    <a:pt x="1" y="457"/>
                  </a:cubicBezTo>
                  <a:cubicBezTo>
                    <a:pt x="24" y="503"/>
                    <a:pt x="24" y="571"/>
                    <a:pt x="24" y="640"/>
                  </a:cubicBezTo>
                  <a:cubicBezTo>
                    <a:pt x="46" y="685"/>
                    <a:pt x="46" y="754"/>
                    <a:pt x="69" y="799"/>
                  </a:cubicBezTo>
                  <a:cubicBezTo>
                    <a:pt x="92" y="891"/>
                    <a:pt x="138" y="982"/>
                    <a:pt x="206" y="1073"/>
                  </a:cubicBezTo>
                  <a:cubicBezTo>
                    <a:pt x="206" y="1096"/>
                    <a:pt x="229" y="1142"/>
                    <a:pt x="252" y="1165"/>
                  </a:cubicBezTo>
                  <a:cubicBezTo>
                    <a:pt x="275" y="1187"/>
                    <a:pt x="320" y="1233"/>
                    <a:pt x="366" y="1256"/>
                  </a:cubicBezTo>
                  <a:cubicBezTo>
                    <a:pt x="389" y="1256"/>
                    <a:pt x="434" y="1256"/>
                    <a:pt x="480" y="1233"/>
                  </a:cubicBezTo>
                  <a:cubicBezTo>
                    <a:pt x="526" y="1210"/>
                    <a:pt x="526" y="1142"/>
                    <a:pt x="526" y="1096"/>
                  </a:cubicBezTo>
                  <a:cubicBezTo>
                    <a:pt x="503" y="1050"/>
                    <a:pt x="480" y="1050"/>
                    <a:pt x="457" y="1005"/>
                  </a:cubicBezTo>
                  <a:lnTo>
                    <a:pt x="434" y="1005"/>
                  </a:lnTo>
                  <a:cubicBezTo>
                    <a:pt x="389" y="959"/>
                    <a:pt x="366" y="913"/>
                    <a:pt x="343" y="868"/>
                  </a:cubicBezTo>
                  <a:cubicBezTo>
                    <a:pt x="297" y="822"/>
                    <a:pt x="275" y="754"/>
                    <a:pt x="252" y="685"/>
                  </a:cubicBezTo>
                  <a:cubicBezTo>
                    <a:pt x="229" y="640"/>
                    <a:pt x="206" y="571"/>
                    <a:pt x="206" y="525"/>
                  </a:cubicBezTo>
                  <a:cubicBezTo>
                    <a:pt x="184" y="414"/>
                    <a:pt x="162" y="324"/>
                    <a:pt x="161" y="213"/>
                  </a:cubicBezTo>
                  <a:lnTo>
                    <a:pt x="161" y="213"/>
                  </a:lnTo>
                  <a:cubicBezTo>
                    <a:pt x="161" y="173"/>
                    <a:pt x="163" y="132"/>
                    <a:pt x="183" y="92"/>
                  </a:cubicBezTo>
                  <a:cubicBezTo>
                    <a:pt x="183" y="46"/>
                    <a:pt x="161" y="0"/>
                    <a:pt x="11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32"/>
            <p:cNvSpPr/>
            <p:nvPr/>
          </p:nvSpPr>
          <p:spPr>
            <a:xfrm>
              <a:off x="755613" y="2053023"/>
              <a:ext cx="37929" cy="109087"/>
            </a:xfrm>
            <a:custGeom>
              <a:avLst/>
              <a:gdLst/>
              <a:ahLst/>
              <a:cxnLst/>
              <a:rect l="l" t="t" r="r" b="b"/>
              <a:pathLst>
                <a:path w="686" h="1973" extrusionOk="0">
                  <a:moveTo>
                    <a:pt x="389" y="1"/>
                  </a:moveTo>
                  <a:cubicBezTo>
                    <a:pt x="366" y="1"/>
                    <a:pt x="366" y="1"/>
                    <a:pt x="343" y="24"/>
                  </a:cubicBezTo>
                  <a:cubicBezTo>
                    <a:pt x="297" y="46"/>
                    <a:pt x="252" y="92"/>
                    <a:pt x="206" y="138"/>
                  </a:cubicBezTo>
                  <a:cubicBezTo>
                    <a:pt x="160" y="206"/>
                    <a:pt x="115" y="252"/>
                    <a:pt x="92" y="320"/>
                  </a:cubicBezTo>
                  <a:cubicBezTo>
                    <a:pt x="24" y="457"/>
                    <a:pt x="1" y="617"/>
                    <a:pt x="1" y="754"/>
                  </a:cubicBezTo>
                  <a:cubicBezTo>
                    <a:pt x="1" y="868"/>
                    <a:pt x="1" y="959"/>
                    <a:pt x="1" y="1051"/>
                  </a:cubicBezTo>
                  <a:cubicBezTo>
                    <a:pt x="1" y="1142"/>
                    <a:pt x="24" y="1210"/>
                    <a:pt x="46" y="1302"/>
                  </a:cubicBezTo>
                  <a:cubicBezTo>
                    <a:pt x="69" y="1370"/>
                    <a:pt x="92" y="1439"/>
                    <a:pt x="115" y="1507"/>
                  </a:cubicBezTo>
                  <a:cubicBezTo>
                    <a:pt x="138" y="1576"/>
                    <a:pt x="183" y="1644"/>
                    <a:pt x="206" y="1713"/>
                  </a:cubicBezTo>
                  <a:cubicBezTo>
                    <a:pt x="252" y="1758"/>
                    <a:pt x="275" y="1804"/>
                    <a:pt x="320" y="1850"/>
                  </a:cubicBezTo>
                  <a:cubicBezTo>
                    <a:pt x="343" y="1872"/>
                    <a:pt x="366" y="1895"/>
                    <a:pt x="389" y="1918"/>
                  </a:cubicBezTo>
                  <a:cubicBezTo>
                    <a:pt x="412" y="1918"/>
                    <a:pt x="434" y="1941"/>
                    <a:pt x="457" y="1941"/>
                  </a:cubicBezTo>
                  <a:cubicBezTo>
                    <a:pt x="480" y="1964"/>
                    <a:pt x="480" y="1964"/>
                    <a:pt x="503" y="1964"/>
                  </a:cubicBezTo>
                  <a:cubicBezTo>
                    <a:pt x="515" y="1970"/>
                    <a:pt x="529" y="1973"/>
                    <a:pt x="543" y="1973"/>
                  </a:cubicBezTo>
                  <a:cubicBezTo>
                    <a:pt x="582" y="1973"/>
                    <a:pt x="623" y="1951"/>
                    <a:pt x="640" y="1918"/>
                  </a:cubicBezTo>
                  <a:cubicBezTo>
                    <a:pt x="663" y="1895"/>
                    <a:pt x="663" y="1895"/>
                    <a:pt x="685" y="1872"/>
                  </a:cubicBezTo>
                  <a:cubicBezTo>
                    <a:pt x="685" y="1827"/>
                    <a:pt x="685" y="1781"/>
                    <a:pt x="663" y="1758"/>
                  </a:cubicBezTo>
                  <a:cubicBezTo>
                    <a:pt x="640" y="1758"/>
                    <a:pt x="640" y="1735"/>
                    <a:pt x="617" y="1735"/>
                  </a:cubicBezTo>
                  <a:cubicBezTo>
                    <a:pt x="617" y="1713"/>
                    <a:pt x="594" y="1690"/>
                    <a:pt x="571" y="1690"/>
                  </a:cubicBezTo>
                  <a:cubicBezTo>
                    <a:pt x="549" y="1667"/>
                    <a:pt x="526" y="1644"/>
                    <a:pt x="503" y="1621"/>
                  </a:cubicBezTo>
                  <a:cubicBezTo>
                    <a:pt x="480" y="1599"/>
                    <a:pt x="457" y="1553"/>
                    <a:pt x="434" y="1507"/>
                  </a:cubicBezTo>
                  <a:cubicBezTo>
                    <a:pt x="389" y="1439"/>
                    <a:pt x="366" y="1393"/>
                    <a:pt x="343" y="1325"/>
                  </a:cubicBezTo>
                  <a:cubicBezTo>
                    <a:pt x="320" y="1256"/>
                    <a:pt x="297" y="1210"/>
                    <a:pt x="275" y="1142"/>
                  </a:cubicBezTo>
                  <a:cubicBezTo>
                    <a:pt x="275" y="1074"/>
                    <a:pt x="252" y="982"/>
                    <a:pt x="252" y="914"/>
                  </a:cubicBezTo>
                  <a:cubicBezTo>
                    <a:pt x="252" y="830"/>
                    <a:pt x="252" y="766"/>
                    <a:pt x="252" y="686"/>
                  </a:cubicBezTo>
                  <a:cubicBezTo>
                    <a:pt x="252" y="640"/>
                    <a:pt x="252" y="594"/>
                    <a:pt x="252" y="571"/>
                  </a:cubicBezTo>
                  <a:cubicBezTo>
                    <a:pt x="252" y="526"/>
                    <a:pt x="252" y="480"/>
                    <a:pt x="275" y="457"/>
                  </a:cubicBezTo>
                  <a:cubicBezTo>
                    <a:pt x="297" y="389"/>
                    <a:pt x="320" y="320"/>
                    <a:pt x="343" y="275"/>
                  </a:cubicBezTo>
                  <a:cubicBezTo>
                    <a:pt x="366" y="252"/>
                    <a:pt x="389" y="229"/>
                    <a:pt x="412" y="206"/>
                  </a:cubicBezTo>
                  <a:cubicBezTo>
                    <a:pt x="412" y="183"/>
                    <a:pt x="434" y="183"/>
                    <a:pt x="457" y="161"/>
                  </a:cubicBezTo>
                  <a:cubicBezTo>
                    <a:pt x="503" y="138"/>
                    <a:pt x="503" y="69"/>
                    <a:pt x="480" y="46"/>
                  </a:cubicBezTo>
                  <a:cubicBezTo>
                    <a:pt x="457" y="24"/>
                    <a:pt x="434" y="1"/>
                    <a:pt x="389"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32"/>
            <p:cNvSpPr/>
            <p:nvPr/>
          </p:nvSpPr>
          <p:spPr>
            <a:xfrm>
              <a:off x="779609" y="2155255"/>
              <a:ext cx="37929" cy="71269"/>
            </a:xfrm>
            <a:custGeom>
              <a:avLst/>
              <a:gdLst/>
              <a:ahLst/>
              <a:cxnLst/>
              <a:rect l="l" t="t" r="r" b="b"/>
              <a:pathLst>
                <a:path w="686" h="1289" extrusionOk="0">
                  <a:moveTo>
                    <a:pt x="183" y="1"/>
                  </a:moveTo>
                  <a:cubicBezTo>
                    <a:pt x="160" y="1"/>
                    <a:pt x="137" y="23"/>
                    <a:pt x="115" y="46"/>
                  </a:cubicBezTo>
                  <a:cubicBezTo>
                    <a:pt x="92" y="69"/>
                    <a:pt x="69" y="115"/>
                    <a:pt x="46" y="138"/>
                  </a:cubicBezTo>
                  <a:cubicBezTo>
                    <a:pt x="46" y="183"/>
                    <a:pt x="23" y="229"/>
                    <a:pt x="23" y="252"/>
                  </a:cubicBezTo>
                  <a:cubicBezTo>
                    <a:pt x="0" y="320"/>
                    <a:pt x="0" y="389"/>
                    <a:pt x="23" y="457"/>
                  </a:cubicBezTo>
                  <a:cubicBezTo>
                    <a:pt x="23" y="503"/>
                    <a:pt x="23" y="571"/>
                    <a:pt x="46" y="617"/>
                  </a:cubicBezTo>
                  <a:lnTo>
                    <a:pt x="46" y="594"/>
                  </a:lnTo>
                  <a:cubicBezTo>
                    <a:pt x="69" y="685"/>
                    <a:pt x="92" y="754"/>
                    <a:pt x="115" y="822"/>
                  </a:cubicBezTo>
                  <a:cubicBezTo>
                    <a:pt x="137" y="868"/>
                    <a:pt x="183" y="936"/>
                    <a:pt x="206" y="982"/>
                  </a:cubicBezTo>
                  <a:cubicBezTo>
                    <a:pt x="251" y="1051"/>
                    <a:pt x="297" y="1096"/>
                    <a:pt x="343" y="1142"/>
                  </a:cubicBezTo>
                  <a:cubicBezTo>
                    <a:pt x="366" y="1165"/>
                    <a:pt x="388" y="1188"/>
                    <a:pt x="434" y="1210"/>
                  </a:cubicBezTo>
                  <a:cubicBezTo>
                    <a:pt x="434" y="1233"/>
                    <a:pt x="457" y="1233"/>
                    <a:pt x="480" y="1256"/>
                  </a:cubicBezTo>
                  <a:cubicBezTo>
                    <a:pt x="503" y="1256"/>
                    <a:pt x="503" y="1256"/>
                    <a:pt x="525" y="1279"/>
                  </a:cubicBezTo>
                  <a:lnTo>
                    <a:pt x="548" y="1279"/>
                  </a:lnTo>
                  <a:cubicBezTo>
                    <a:pt x="555" y="1285"/>
                    <a:pt x="565" y="1288"/>
                    <a:pt x="578" y="1288"/>
                  </a:cubicBezTo>
                  <a:cubicBezTo>
                    <a:pt x="607" y="1288"/>
                    <a:pt x="646" y="1272"/>
                    <a:pt x="662" y="1256"/>
                  </a:cubicBezTo>
                  <a:cubicBezTo>
                    <a:pt x="685" y="1233"/>
                    <a:pt x="685" y="1210"/>
                    <a:pt x="685" y="1165"/>
                  </a:cubicBezTo>
                  <a:cubicBezTo>
                    <a:pt x="685" y="1142"/>
                    <a:pt x="662" y="1142"/>
                    <a:pt x="662" y="1119"/>
                  </a:cubicBezTo>
                  <a:lnTo>
                    <a:pt x="640" y="1119"/>
                  </a:lnTo>
                  <a:cubicBezTo>
                    <a:pt x="640" y="1096"/>
                    <a:pt x="617" y="1073"/>
                    <a:pt x="594" y="1073"/>
                  </a:cubicBezTo>
                  <a:cubicBezTo>
                    <a:pt x="594" y="1051"/>
                    <a:pt x="571" y="1051"/>
                    <a:pt x="571" y="1028"/>
                  </a:cubicBezTo>
                  <a:cubicBezTo>
                    <a:pt x="525" y="1005"/>
                    <a:pt x="503" y="982"/>
                    <a:pt x="480" y="959"/>
                  </a:cubicBezTo>
                  <a:cubicBezTo>
                    <a:pt x="411" y="891"/>
                    <a:pt x="366" y="822"/>
                    <a:pt x="320" y="731"/>
                  </a:cubicBezTo>
                  <a:cubicBezTo>
                    <a:pt x="274" y="663"/>
                    <a:pt x="229" y="571"/>
                    <a:pt x="206" y="480"/>
                  </a:cubicBezTo>
                  <a:cubicBezTo>
                    <a:pt x="206" y="434"/>
                    <a:pt x="183" y="366"/>
                    <a:pt x="183" y="320"/>
                  </a:cubicBezTo>
                  <a:cubicBezTo>
                    <a:pt x="183" y="274"/>
                    <a:pt x="206" y="252"/>
                    <a:pt x="206" y="229"/>
                  </a:cubicBezTo>
                  <a:cubicBezTo>
                    <a:pt x="206" y="206"/>
                    <a:pt x="206" y="183"/>
                    <a:pt x="229" y="183"/>
                  </a:cubicBezTo>
                  <a:cubicBezTo>
                    <a:pt x="229" y="160"/>
                    <a:pt x="229" y="160"/>
                    <a:pt x="251" y="138"/>
                  </a:cubicBezTo>
                  <a:cubicBezTo>
                    <a:pt x="274" y="115"/>
                    <a:pt x="274" y="46"/>
                    <a:pt x="229" y="23"/>
                  </a:cubicBezTo>
                  <a:cubicBezTo>
                    <a:pt x="229" y="23"/>
                    <a:pt x="206" y="1"/>
                    <a:pt x="183"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32"/>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32"/>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32"/>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32"/>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32"/>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32"/>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32"/>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32"/>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32"/>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32"/>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32"/>
            <p:cNvSpPr/>
            <p:nvPr/>
          </p:nvSpPr>
          <p:spPr>
            <a:xfrm>
              <a:off x="818700" y="2204464"/>
              <a:ext cx="45504" cy="12717"/>
            </a:xfrm>
            <a:custGeom>
              <a:avLst/>
              <a:gdLst/>
              <a:ahLst/>
              <a:cxnLst/>
              <a:rect l="l" t="t" r="r" b="b"/>
              <a:pathLst>
                <a:path w="823" h="230" extrusionOk="0">
                  <a:moveTo>
                    <a:pt x="754" y="1"/>
                  </a:moveTo>
                  <a:cubicBezTo>
                    <a:pt x="709" y="24"/>
                    <a:pt x="686" y="24"/>
                    <a:pt x="640" y="46"/>
                  </a:cubicBezTo>
                  <a:cubicBezTo>
                    <a:pt x="594" y="69"/>
                    <a:pt x="549" y="69"/>
                    <a:pt x="503" y="69"/>
                  </a:cubicBezTo>
                  <a:cubicBezTo>
                    <a:pt x="457" y="92"/>
                    <a:pt x="389" y="92"/>
                    <a:pt x="343" y="92"/>
                  </a:cubicBezTo>
                  <a:cubicBezTo>
                    <a:pt x="252" y="115"/>
                    <a:pt x="138" y="138"/>
                    <a:pt x="47" y="138"/>
                  </a:cubicBezTo>
                  <a:cubicBezTo>
                    <a:pt x="24" y="138"/>
                    <a:pt x="1" y="161"/>
                    <a:pt x="1" y="183"/>
                  </a:cubicBezTo>
                  <a:cubicBezTo>
                    <a:pt x="1" y="206"/>
                    <a:pt x="24" y="229"/>
                    <a:pt x="47" y="229"/>
                  </a:cubicBezTo>
                  <a:cubicBezTo>
                    <a:pt x="184" y="229"/>
                    <a:pt x="298" y="206"/>
                    <a:pt x="412" y="183"/>
                  </a:cubicBezTo>
                  <a:cubicBezTo>
                    <a:pt x="457" y="183"/>
                    <a:pt x="503" y="183"/>
                    <a:pt x="572" y="161"/>
                  </a:cubicBezTo>
                  <a:cubicBezTo>
                    <a:pt x="640" y="161"/>
                    <a:pt x="731" y="115"/>
                    <a:pt x="800" y="92"/>
                  </a:cubicBezTo>
                  <a:cubicBezTo>
                    <a:pt x="823" y="92"/>
                    <a:pt x="823" y="46"/>
                    <a:pt x="823" y="24"/>
                  </a:cubicBezTo>
                  <a:cubicBezTo>
                    <a:pt x="823" y="1"/>
                    <a:pt x="800" y="1"/>
                    <a:pt x="777"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32"/>
            <p:cNvSpPr/>
            <p:nvPr/>
          </p:nvSpPr>
          <p:spPr>
            <a:xfrm>
              <a:off x="818700" y="2199433"/>
              <a:ext cx="64468" cy="17748"/>
            </a:xfrm>
            <a:custGeom>
              <a:avLst/>
              <a:gdLst/>
              <a:ahLst/>
              <a:cxnLst/>
              <a:rect l="l" t="t" r="r" b="b"/>
              <a:pathLst>
                <a:path w="1166" h="321" extrusionOk="0">
                  <a:moveTo>
                    <a:pt x="1119" y="0"/>
                  </a:moveTo>
                  <a:cubicBezTo>
                    <a:pt x="937" y="46"/>
                    <a:pt x="754" y="92"/>
                    <a:pt x="572" y="137"/>
                  </a:cubicBezTo>
                  <a:cubicBezTo>
                    <a:pt x="480" y="160"/>
                    <a:pt x="412" y="160"/>
                    <a:pt x="321" y="183"/>
                  </a:cubicBezTo>
                  <a:cubicBezTo>
                    <a:pt x="298" y="183"/>
                    <a:pt x="275" y="206"/>
                    <a:pt x="252" y="206"/>
                  </a:cubicBezTo>
                  <a:lnTo>
                    <a:pt x="47" y="206"/>
                  </a:lnTo>
                  <a:cubicBezTo>
                    <a:pt x="24" y="229"/>
                    <a:pt x="1" y="252"/>
                    <a:pt x="1" y="274"/>
                  </a:cubicBezTo>
                  <a:cubicBezTo>
                    <a:pt x="1" y="274"/>
                    <a:pt x="24" y="297"/>
                    <a:pt x="24" y="297"/>
                  </a:cubicBezTo>
                  <a:cubicBezTo>
                    <a:pt x="47" y="320"/>
                    <a:pt x="47" y="320"/>
                    <a:pt x="69" y="320"/>
                  </a:cubicBezTo>
                  <a:cubicBezTo>
                    <a:pt x="115" y="320"/>
                    <a:pt x="161" y="320"/>
                    <a:pt x="206" y="297"/>
                  </a:cubicBezTo>
                  <a:lnTo>
                    <a:pt x="343" y="297"/>
                  </a:lnTo>
                  <a:cubicBezTo>
                    <a:pt x="366" y="274"/>
                    <a:pt x="412" y="274"/>
                    <a:pt x="457" y="274"/>
                  </a:cubicBezTo>
                  <a:cubicBezTo>
                    <a:pt x="480" y="252"/>
                    <a:pt x="480" y="252"/>
                    <a:pt x="503" y="252"/>
                  </a:cubicBezTo>
                  <a:cubicBezTo>
                    <a:pt x="526" y="252"/>
                    <a:pt x="549" y="252"/>
                    <a:pt x="572" y="229"/>
                  </a:cubicBezTo>
                  <a:cubicBezTo>
                    <a:pt x="754" y="183"/>
                    <a:pt x="937" y="137"/>
                    <a:pt x="1119" y="92"/>
                  </a:cubicBezTo>
                  <a:cubicBezTo>
                    <a:pt x="1142" y="92"/>
                    <a:pt x="1165" y="92"/>
                    <a:pt x="1165" y="69"/>
                  </a:cubicBezTo>
                  <a:cubicBezTo>
                    <a:pt x="1165" y="69"/>
                    <a:pt x="1165" y="46"/>
                    <a:pt x="1165" y="46"/>
                  </a:cubicBezTo>
                  <a:cubicBezTo>
                    <a:pt x="1165" y="23"/>
                    <a:pt x="1165" y="23"/>
                    <a:pt x="1165" y="0"/>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32"/>
            <p:cNvSpPr/>
            <p:nvPr/>
          </p:nvSpPr>
          <p:spPr>
            <a:xfrm>
              <a:off x="793487" y="2207007"/>
              <a:ext cx="17693" cy="12661"/>
            </a:xfrm>
            <a:custGeom>
              <a:avLst/>
              <a:gdLst/>
              <a:ahLst/>
              <a:cxnLst/>
              <a:rect l="l" t="t" r="r" b="b"/>
              <a:pathLst>
                <a:path w="320" h="229" extrusionOk="0">
                  <a:moveTo>
                    <a:pt x="46" y="0"/>
                  </a:moveTo>
                  <a:cubicBezTo>
                    <a:pt x="23" y="0"/>
                    <a:pt x="23" y="0"/>
                    <a:pt x="0" y="23"/>
                  </a:cubicBezTo>
                  <a:cubicBezTo>
                    <a:pt x="0" y="46"/>
                    <a:pt x="0" y="69"/>
                    <a:pt x="23" y="92"/>
                  </a:cubicBezTo>
                  <a:cubicBezTo>
                    <a:pt x="46" y="115"/>
                    <a:pt x="92" y="137"/>
                    <a:pt x="137" y="160"/>
                  </a:cubicBezTo>
                  <a:cubicBezTo>
                    <a:pt x="160" y="183"/>
                    <a:pt x="206" y="206"/>
                    <a:pt x="252" y="229"/>
                  </a:cubicBezTo>
                  <a:cubicBezTo>
                    <a:pt x="274" y="229"/>
                    <a:pt x="297" y="229"/>
                    <a:pt x="297" y="206"/>
                  </a:cubicBezTo>
                  <a:cubicBezTo>
                    <a:pt x="320" y="183"/>
                    <a:pt x="297" y="137"/>
                    <a:pt x="274" y="137"/>
                  </a:cubicBezTo>
                  <a:cubicBezTo>
                    <a:pt x="229" y="115"/>
                    <a:pt x="183" y="92"/>
                    <a:pt x="137" y="69"/>
                  </a:cubicBezTo>
                  <a:cubicBezTo>
                    <a:pt x="115" y="46"/>
                    <a:pt x="92" y="23"/>
                    <a:pt x="69" y="23"/>
                  </a:cubicBezTo>
                  <a:cubicBezTo>
                    <a:pt x="69" y="0"/>
                    <a:pt x="69" y="0"/>
                    <a:pt x="4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32"/>
            <p:cNvSpPr/>
            <p:nvPr/>
          </p:nvSpPr>
          <p:spPr>
            <a:xfrm>
              <a:off x="788456" y="2204464"/>
              <a:ext cx="22724" cy="16476"/>
            </a:xfrm>
            <a:custGeom>
              <a:avLst/>
              <a:gdLst/>
              <a:ahLst/>
              <a:cxnLst/>
              <a:rect l="l" t="t" r="r" b="b"/>
              <a:pathLst>
                <a:path w="411" h="298" extrusionOk="0">
                  <a:moveTo>
                    <a:pt x="23" y="1"/>
                  </a:moveTo>
                  <a:cubicBezTo>
                    <a:pt x="0" y="24"/>
                    <a:pt x="0" y="24"/>
                    <a:pt x="0" y="46"/>
                  </a:cubicBezTo>
                  <a:cubicBezTo>
                    <a:pt x="0" y="46"/>
                    <a:pt x="0" y="69"/>
                    <a:pt x="0" y="69"/>
                  </a:cubicBezTo>
                  <a:cubicBezTo>
                    <a:pt x="0" y="92"/>
                    <a:pt x="23" y="92"/>
                    <a:pt x="23" y="115"/>
                  </a:cubicBezTo>
                  <a:cubicBezTo>
                    <a:pt x="46" y="138"/>
                    <a:pt x="69" y="161"/>
                    <a:pt x="91" y="161"/>
                  </a:cubicBezTo>
                  <a:cubicBezTo>
                    <a:pt x="137" y="183"/>
                    <a:pt x="160" y="206"/>
                    <a:pt x="206" y="229"/>
                  </a:cubicBezTo>
                  <a:cubicBezTo>
                    <a:pt x="228" y="229"/>
                    <a:pt x="251" y="252"/>
                    <a:pt x="274" y="252"/>
                  </a:cubicBezTo>
                  <a:cubicBezTo>
                    <a:pt x="274" y="275"/>
                    <a:pt x="297" y="275"/>
                    <a:pt x="297" y="275"/>
                  </a:cubicBezTo>
                  <a:cubicBezTo>
                    <a:pt x="320" y="298"/>
                    <a:pt x="343" y="298"/>
                    <a:pt x="365" y="298"/>
                  </a:cubicBezTo>
                  <a:cubicBezTo>
                    <a:pt x="388" y="298"/>
                    <a:pt x="411" y="252"/>
                    <a:pt x="411" y="229"/>
                  </a:cubicBezTo>
                  <a:cubicBezTo>
                    <a:pt x="411" y="229"/>
                    <a:pt x="388" y="206"/>
                    <a:pt x="388" y="206"/>
                  </a:cubicBezTo>
                  <a:cubicBezTo>
                    <a:pt x="365" y="183"/>
                    <a:pt x="365" y="183"/>
                    <a:pt x="343" y="183"/>
                  </a:cubicBezTo>
                  <a:cubicBezTo>
                    <a:pt x="320" y="183"/>
                    <a:pt x="297" y="161"/>
                    <a:pt x="274" y="161"/>
                  </a:cubicBezTo>
                  <a:cubicBezTo>
                    <a:pt x="228" y="138"/>
                    <a:pt x="206" y="115"/>
                    <a:pt x="183" y="92"/>
                  </a:cubicBezTo>
                  <a:cubicBezTo>
                    <a:pt x="160" y="92"/>
                    <a:pt x="137" y="69"/>
                    <a:pt x="114" y="69"/>
                  </a:cubicBezTo>
                  <a:cubicBezTo>
                    <a:pt x="114" y="46"/>
                    <a:pt x="91" y="46"/>
                    <a:pt x="91" y="24"/>
                  </a:cubicBezTo>
                  <a:lnTo>
                    <a:pt x="69" y="24"/>
                  </a:lnTo>
                  <a:cubicBezTo>
                    <a:pt x="69" y="1"/>
                    <a:pt x="69" y="1"/>
                    <a:pt x="46"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32"/>
            <p:cNvSpPr/>
            <p:nvPr/>
          </p:nvSpPr>
          <p:spPr>
            <a:xfrm>
              <a:off x="767003" y="2207007"/>
              <a:ext cx="34114" cy="17693"/>
            </a:xfrm>
            <a:custGeom>
              <a:avLst/>
              <a:gdLst/>
              <a:ahLst/>
              <a:cxnLst/>
              <a:rect l="l" t="t" r="r" b="b"/>
              <a:pathLst>
                <a:path w="617" h="320" extrusionOk="0">
                  <a:moveTo>
                    <a:pt x="69" y="0"/>
                  </a:moveTo>
                  <a:cubicBezTo>
                    <a:pt x="46" y="0"/>
                    <a:pt x="23" y="23"/>
                    <a:pt x="23" y="23"/>
                  </a:cubicBezTo>
                  <a:cubicBezTo>
                    <a:pt x="23" y="46"/>
                    <a:pt x="0" y="46"/>
                    <a:pt x="23" y="69"/>
                  </a:cubicBezTo>
                  <a:cubicBezTo>
                    <a:pt x="23" y="69"/>
                    <a:pt x="23" y="92"/>
                    <a:pt x="23" y="92"/>
                  </a:cubicBezTo>
                  <a:cubicBezTo>
                    <a:pt x="46" y="115"/>
                    <a:pt x="69" y="137"/>
                    <a:pt x="91" y="160"/>
                  </a:cubicBezTo>
                  <a:cubicBezTo>
                    <a:pt x="137" y="183"/>
                    <a:pt x="160" y="206"/>
                    <a:pt x="206" y="229"/>
                  </a:cubicBezTo>
                  <a:cubicBezTo>
                    <a:pt x="251" y="252"/>
                    <a:pt x="297" y="274"/>
                    <a:pt x="343" y="274"/>
                  </a:cubicBezTo>
                  <a:cubicBezTo>
                    <a:pt x="365" y="297"/>
                    <a:pt x="411" y="297"/>
                    <a:pt x="434" y="320"/>
                  </a:cubicBezTo>
                  <a:lnTo>
                    <a:pt x="571" y="320"/>
                  </a:lnTo>
                  <a:cubicBezTo>
                    <a:pt x="571" y="320"/>
                    <a:pt x="594" y="320"/>
                    <a:pt x="594" y="297"/>
                  </a:cubicBezTo>
                  <a:cubicBezTo>
                    <a:pt x="616" y="297"/>
                    <a:pt x="616" y="274"/>
                    <a:pt x="616" y="252"/>
                  </a:cubicBezTo>
                  <a:cubicBezTo>
                    <a:pt x="616" y="229"/>
                    <a:pt x="594" y="206"/>
                    <a:pt x="548" y="206"/>
                  </a:cubicBezTo>
                  <a:lnTo>
                    <a:pt x="434" y="206"/>
                  </a:lnTo>
                  <a:cubicBezTo>
                    <a:pt x="411" y="206"/>
                    <a:pt x="388" y="206"/>
                    <a:pt x="388" y="183"/>
                  </a:cubicBezTo>
                  <a:lnTo>
                    <a:pt x="343" y="183"/>
                  </a:lnTo>
                  <a:cubicBezTo>
                    <a:pt x="320" y="160"/>
                    <a:pt x="297" y="160"/>
                    <a:pt x="297" y="160"/>
                  </a:cubicBezTo>
                  <a:cubicBezTo>
                    <a:pt x="251" y="137"/>
                    <a:pt x="206" y="115"/>
                    <a:pt x="183" y="92"/>
                  </a:cubicBezTo>
                  <a:cubicBezTo>
                    <a:pt x="160" y="92"/>
                    <a:pt x="160" y="69"/>
                    <a:pt x="137" y="69"/>
                  </a:cubicBezTo>
                  <a:cubicBezTo>
                    <a:pt x="114" y="46"/>
                    <a:pt x="114" y="46"/>
                    <a:pt x="91" y="23"/>
                  </a:cubicBezTo>
                  <a:cubicBezTo>
                    <a:pt x="91" y="23"/>
                    <a:pt x="69" y="0"/>
                    <a:pt x="69"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32"/>
            <p:cNvSpPr/>
            <p:nvPr/>
          </p:nvSpPr>
          <p:spPr>
            <a:xfrm>
              <a:off x="787184" y="2155255"/>
              <a:ext cx="39145" cy="70716"/>
            </a:xfrm>
            <a:custGeom>
              <a:avLst/>
              <a:gdLst/>
              <a:ahLst/>
              <a:cxnLst/>
              <a:rect l="l" t="t" r="r" b="b"/>
              <a:pathLst>
                <a:path w="708" h="1279" extrusionOk="0">
                  <a:moveTo>
                    <a:pt x="114" y="1"/>
                  </a:moveTo>
                  <a:cubicBezTo>
                    <a:pt x="92" y="1"/>
                    <a:pt x="69" y="23"/>
                    <a:pt x="46" y="46"/>
                  </a:cubicBezTo>
                  <a:cubicBezTo>
                    <a:pt x="46" y="92"/>
                    <a:pt x="23" y="138"/>
                    <a:pt x="23" y="160"/>
                  </a:cubicBezTo>
                  <a:cubicBezTo>
                    <a:pt x="23" y="206"/>
                    <a:pt x="0" y="252"/>
                    <a:pt x="0" y="274"/>
                  </a:cubicBezTo>
                  <a:cubicBezTo>
                    <a:pt x="0" y="320"/>
                    <a:pt x="0" y="366"/>
                    <a:pt x="0" y="411"/>
                  </a:cubicBezTo>
                  <a:cubicBezTo>
                    <a:pt x="0" y="457"/>
                    <a:pt x="23" y="480"/>
                    <a:pt x="23" y="503"/>
                  </a:cubicBezTo>
                  <a:cubicBezTo>
                    <a:pt x="23" y="526"/>
                    <a:pt x="23" y="571"/>
                    <a:pt x="46" y="617"/>
                  </a:cubicBezTo>
                  <a:cubicBezTo>
                    <a:pt x="46" y="663"/>
                    <a:pt x="69" y="708"/>
                    <a:pt x="92" y="777"/>
                  </a:cubicBezTo>
                  <a:cubicBezTo>
                    <a:pt x="114" y="822"/>
                    <a:pt x="137" y="868"/>
                    <a:pt x="183" y="914"/>
                  </a:cubicBezTo>
                  <a:cubicBezTo>
                    <a:pt x="206" y="959"/>
                    <a:pt x="229" y="1005"/>
                    <a:pt x="274" y="1051"/>
                  </a:cubicBezTo>
                  <a:cubicBezTo>
                    <a:pt x="297" y="1096"/>
                    <a:pt x="343" y="1119"/>
                    <a:pt x="388" y="1165"/>
                  </a:cubicBezTo>
                  <a:cubicBezTo>
                    <a:pt x="411" y="1188"/>
                    <a:pt x="434" y="1210"/>
                    <a:pt x="457" y="1233"/>
                  </a:cubicBezTo>
                  <a:cubicBezTo>
                    <a:pt x="480" y="1233"/>
                    <a:pt x="503" y="1256"/>
                    <a:pt x="525" y="1256"/>
                  </a:cubicBezTo>
                  <a:cubicBezTo>
                    <a:pt x="548" y="1279"/>
                    <a:pt x="571" y="1279"/>
                    <a:pt x="617" y="1279"/>
                  </a:cubicBezTo>
                  <a:cubicBezTo>
                    <a:pt x="662" y="1279"/>
                    <a:pt x="685" y="1233"/>
                    <a:pt x="708" y="1188"/>
                  </a:cubicBezTo>
                  <a:cubicBezTo>
                    <a:pt x="708" y="1165"/>
                    <a:pt x="708" y="1165"/>
                    <a:pt x="708" y="1142"/>
                  </a:cubicBezTo>
                  <a:cubicBezTo>
                    <a:pt x="685" y="1119"/>
                    <a:pt x="662" y="1096"/>
                    <a:pt x="639" y="1073"/>
                  </a:cubicBezTo>
                  <a:cubicBezTo>
                    <a:pt x="617" y="1073"/>
                    <a:pt x="617" y="1051"/>
                    <a:pt x="594" y="1051"/>
                  </a:cubicBezTo>
                  <a:cubicBezTo>
                    <a:pt x="548" y="1028"/>
                    <a:pt x="503" y="982"/>
                    <a:pt x="457" y="936"/>
                  </a:cubicBezTo>
                  <a:cubicBezTo>
                    <a:pt x="411" y="891"/>
                    <a:pt x="388" y="845"/>
                    <a:pt x="343" y="777"/>
                  </a:cubicBezTo>
                  <a:cubicBezTo>
                    <a:pt x="320" y="731"/>
                    <a:pt x="274" y="685"/>
                    <a:pt x="251" y="640"/>
                  </a:cubicBezTo>
                  <a:cubicBezTo>
                    <a:pt x="206" y="548"/>
                    <a:pt x="183" y="480"/>
                    <a:pt x="160" y="389"/>
                  </a:cubicBezTo>
                  <a:cubicBezTo>
                    <a:pt x="160" y="320"/>
                    <a:pt x="137" y="252"/>
                    <a:pt x="160" y="183"/>
                  </a:cubicBezTo>
                  <a:cubicBezTo>
                    <a:pt x="160" y="138"/>
                    <a:pt x="160" y="115"/>
                    <a:pt x="183" y="69"/>
                  </a:cubicBezTo>
                  <a:cubicBezTo>
                    <a:pt x="183" y="46"/>
                    <a:pt x="160" y="23"/>
                    <a:pt x="13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32"/>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32"/>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32"/>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32"/>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32"/>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32"/>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32"/>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32"/>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32"/>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32"/>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32"/>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32"/>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32"/>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32"/>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32"/>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32"/>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32"/>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32"/>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32"/>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32"/>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32"/>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32"/>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32"/>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32"/>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32"/>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32"/>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32"/>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32"/>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32"/>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32"/>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32"/>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32"/>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32"/>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32"/>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32"/>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32"/>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32"/>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32"/>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32"/>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32"/>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32"/>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32"/>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32"/>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32"/>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32"/>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32"/>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32"/>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32"/>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32"/>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32"/>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32"/>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32"/>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32"/>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32"/>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32"/>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32"/>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32"/>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32"/>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32"/>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32"/>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32"/>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32"/>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32"/>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32"/>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32"/>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32"/>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32"/>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32"/>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32"/>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32"/>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32"/>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32"/>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32"/>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32"/>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32"/>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32"/>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32"/>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32"/>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32"/>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32"/>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32"/>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32"/>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32"/>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32"/>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32"/>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32"/>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32"/>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32"/>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32"/>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32"/>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32"/>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32"/>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32"/>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32"/>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32"/>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32"/>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32"/>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32"/>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32"/>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32"/>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32"/>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32"/>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32"/>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32"/>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32"/>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32"/>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32"/>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32"/>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32"/>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32"/>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32"/>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32"/>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32"/>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32"/>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32"/>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32"/>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32"/>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32"/>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32"/>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32"/>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32"/>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32"/>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32"/>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32"/>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0" name="Google Shape;8204;p36"/>
          <p:cNvSpPr txBox="1">
            <a:spLocks noGrp="1"/>
          </p:cNvSpPr>
          <p:nvPr>
            <p:ph type="title"/>
          </p:nvPr>
        </p:nvSpPr>
        <p:spPr>
          <a:xfrm>
            <a:off x="199784" y="175092"/>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mtClean="0"/>
              <a:t>I. Nhận xét</a:t>
            </a:r>
            <a:endParaRPr/>
          </a:p>
        </p:txBody>
      </p:sp>
      <p:sp>
        <p:nvSpPr>
          <p:cNvPr id="251" name="Google Shape;8401;p38"/>
          <p:cNvSpPr txBox="1">
            <a:spLocks noGrp="1"/>
          </p:cNvSpPr>
          <p:nvPr>
            <p:ph type="subTitle" idx="1"/>
          </p:nvPr>
        </p:nvSpPr>
        <p:spPr>
          <a:xfrm>
            <a:off x="1287852" y="2739957"/>
            <a:ext cx="6126480" cy="484800"/>
          </a:xfrm>
          <a:prstGeom prst="rect">
            <a:avLst/>
          </a:prstGeom>
        </p:spPr>
        <p:txBody>
          <a:bodyPr spcFirstLastPara="1" wrap="square" lIns="91425" tIns="91425" rIns="91425" bIns="91425" anchor="ctr" anchorCtr="0">
            <a:noAutofit/>
          </a:bodyPr>
          <a:lstStyle/>
          <a:p>
            <a:pPr marL="0" lvl="0" indent="0" algn="just" rtl="0">
              <a:spcBef>
                <a:spcPts val="600"/>
              </a:spcBef>
              <a:spcAft>
                <a:spcPts val="600"/>
              </a:spcAft>
              <a:buNone/>
            </a:pPr>
            <a:r>
              <a:rPr lang="en-US" sz="1800" smtClean="0">
                <a:solidFill>
                  <a:schemeClr val="tx1">
                    <a:lumMod val="50000"/>
                  </a:schemeClr>
                </a:solidFill>
              </a:rPr>
              <a:t>2. Quan hệ giữa các ý ở mỗi câu dưới đây (</a:t>
            </a:r>
            <a:r>
              <a:rPr lang="en-US" sz="1800" b="1" i="1" smtClean="0">
                <a:solidFill>
                  <a:schemeClr val="tx1">
                    <a:lumMod val="50000"/>
                  </a:schemeClr>
                </a:solidFill>
              </a:rPr>
              <a:t>rừng cây bị chặt phá – mặt đất thưa vắng bóng chim ; mảnh vườn nhỏ bé – bầy chim vẫn về tụ hội</a:t>
            </a:r>
            <a:r>
              <a:rPr lang="en-US" sz="1800" smtClean="0">
                <a:solidFill>
                  <a:schemeClr val="tx1">
                    <a:lumMod val="50000"/>
                  </a:schemeClr>
                </a:solidFill>
              </a:rPr>
              <a:t>) được biểu hiện bằng những cặp từ nào ?</a:t>
            </a:r>
          </a:p>
          <a:p>
            <a:pPr marL="342900" lvl="0" indent="-342900" algn="just" rtl="0">
              <a:lnSpc>
                <a:spcPct val="150000"/>
              </a:lnSpc>
              <a:spcBef>
                <a:spcPts val="600"/>
              </a:spcBef>
              <a:spcAft>
                <a:spcPts val="600"/>
              </a:spcAft>
              <a:buAutoNum type="alphaLcParenR"/>
            </a:pPr>
            <a:r>
              <a:rPr lang="en-US" sz="1800" smtClean="0">
                <a:solidFill>
                  <a:schemeClr val="tx1">
                    <a:lumMod val="50000"/>
                  </a:schemeClr>
                </a:solidFill>
              </a:rPr>
              <a:t>Nếu rừng cây cứ bị chặt phá xơ xác thì mặt đất sẽ ngày càng thưa vắng bóng chim.</a:t>
            </a:r>
          </a:p>
          <a:p>
            <a:pPr marL="285750" lvl="0" indent="-285750" algn="just" rtl="0">
              <a:spcBef>
                <a:spcPts val="600"/>
              </a:spcBef>
              <a:spcAft>
                <a:spcPts val="600"/>
              </a:spcAft>
              <a:buFont typeface="Wingdings" panose="05000000000000000000" pitchFamily="2" charset="2"/>
              <a:buChar char="Ø"/>
            </a:pPr>
            <a:r>
              <a:rPr lang="en-US" sz="1800" smtClean="0">
                <a:solidFill>
                  <a:srgbClr val="C00000"/>
                </a:solidFill>
              </a:rPr>
              <a:t>Quan hệ giả thiết – kết quả</a:t>
            </a:r>
          </a:p>
          <a:p>
            <a:pPr marL="342900" lvl="0" indent="-342900" algn="just" rtl="0">
              <a:lnSpc>
                <a:spcPct val="150000"/>
              </a:lnSpc>
              <a:spcBef>
                <a:spcPts val="600"/>
              </a:spcBef>
              <a:spcAft>
                <a:spcPts val="600"/>
              </a:spcAft>
              <a:buAutoNum type="alphaLcParenR"/>
            </a:pPr>
            <a:r>
              <a:rPr lang="en-US" sz="1800" smtClean="0">
                <a:solidFill>
                  <a:schemeClr val="tx1">
                    <a:lumMod val="50000"/>
                  </a:schemeClr>
                </a:solidFill>
              </a:rPr>
              <a:t>Tuy mảnh vườn ngoài ban công nhà Thu thật nhỏ bé nhưng bầy chim vẫn thường rủ nhau về tụ hội.</a:t>
            </a:r>
          </a:p>
          <a:p>
            <a:pPr marL="285750" lvl="0" indent="-285750" algn="just" rtl="0">
              <a:spcBef>
                <a:spcPts val="600"/>
              </a:spcBef>
              <a:spcAft>
                <a:spcPts val="600"/>
              </a:spcAft>
              <a:buFont typeface="Wingdings" panose="05000000000000000000" pitchFamily="2" charset="2"/>
              <a:buChar char="Ø"/>
            </a:pPr>
            <a:r>
              <a:rPr lang="en-US" sz="1800" smtClean="0">
                <a:solidFill>
                  <a:srgbClr val="C00000"/>
                </a:solidFill>
              </a:rPr>
              <a:t>Quan hệ tương phản</a:t>
            </a:r>
          </a:p>
          <a:p>
            <a:pPr marL="0" lvl="0" indent="0" algn="just" rtl="0">
              <a:spcBef>
                <a:spcPts val="0"/>
              </a:spcBef>
              <a:spcAft>
                <a:spcPts val="0"/>
              </a:spcAft>
              <a:buNone/>
            </a:pPr>
            <a:endParaRPr sz="1800"/>
          </a:p>
        </p:txBody>
      </p:sp>
      <p:sp>
        <p:nvSpPr>
          <p:cNvPr id="2" name="Oval 1"/>
          <p:cNvSpPr/>
          <p:nvPr/>
        </p:nvSpPr>
        <p:spPr>
          <a:xfrm>
            <a:off x="1691717" y="3522518"/>
            <a:ext cx="485627" cy="486761"/>
          </a:xfrm>
          <a:prstGeom prst="ellipse">
            <a:avLst/>
          </a:prstGeom>
          <a:solidFill>
            <a:schemeClr val="tx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50000"/>
                </a:schemeClr>
              </a:solidFill>
            </a:endParaRPr>
          </a:p>
        </p:txBody>
      </p:sp>
      <p:sp>
        <p:nvSpPr>
          <p:cNvPr id="3" name="TextBox 2"/>
          <p:cNvSpPr txBox="1"/>
          <p:nvPr/>
        </p:nvSpPr>
        <p:spPr>
          <a:xfrm>
            <a:off x="1648791" y="3599060"/>
            <a:ext cx="706582" cy="369332"/>
          </a:xfrm>
          <a:prstGeom prst="rect">
            <a:avLst/>
          </a:prstGeom>
          <a:noFill/>
        </p:spPr>
        <p:txBody>
          <a:bodyPr wrap="square" rtlCol="0">
            <a:spAutoFit/>
          </a:bodyPr>
          <a:lstStyle/>
          <a:p>
            <a:r>
              <a:rPr lang="en-US" sz="1800" smtClean="0">
                <a:solidFill>
                  <a:schemeClr val="tx1">
                    <a:lumMod val="50000"/>
                  </a:schemeClr>
                </a:solidFill>
              </a:rPr>
              <a:t>Tuy</a:t>
            </a:r>
            <a:endParaRPr lang="en-US" sz="1600">
              <a:solidFill>
                <a:schemeClr val="tx1">
                  <a:lumMod val="50000"/>
                </a:schemeClr>
              </a:solidFill>
            </a:endParaRPr>
          </a:p>
        </p:txBody>
      </p:sp>
      <p:sp>
        <p:nvSpPr>
          <p:cNvPr id="252" name="Oval 251"/>
          <p:cNvSpPr/>
          <p:nvPr/>
        </p:nvSpPr>
        <p:spPr>
          <a:xfrm>
            <a:off x="1591410" y="3968392"/>
            <a:ext cx="851334" cy="480007"/>
          </a:xfrm>
          <a:prstGeom prst="ellipse">
            <a:avLst/>
          </a:prstGeom>
          <a:solidFill>
            <a:schemeClr val="tx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50000"/>
                </a:schemeClr>
              </a:solidFill>
            </a:endParaRPr>
          </a:p>
        </p:txBody>
      </p:sp>
      <p:sp>
        <p:nvSpPr>
          <p:cNvPr id="253" name="TextBox 252"/>
          <p:cNvSpPr txBox="1"/>
          <p:nvPr/>
        </p:nvSpPr>
        <p:spPr>
          <a:xfrm>
            <a:off x="1567608" y="3996047"/>
            <a:ext cx="971164" cy="369332"/>
          </a:xfrm>
          <a:prstGeom prst="rect">
            <a:avLst/>
          </a:prstGeom>
          <a:noFill/>
        </p:spPr>
        <p:txBody>
          <a:bodyPr wrap="square" rtlCol="0">
            <a:spAutoFit/>
          </a:bodyPr>
          <a:lstStyle/>
          <a:p>
            <a:r>
              <a:rPr lang="en-US" sz="1800" smtClean="0">
                <a:solidFill>
                  <a:schemeClr val="tx1">
                    <a:lumMod val="50000"/>
                  </a:schemeClr>
                </a:solidFill>
              </a:rPr>
              <a:t>nhưng</a:t>
            </a:r>
            <a:endParaRPr lang="en-US" sz="1600">
              <a:solidFill>
                <a:schemeClr val="tx1">
                  <a:lumMod val="50000"/>
                </a:schemeClr>
              </a:solidFill>
            </a:endParaRPr>
          </a:p>
        </p:txBody>
      </p:sp>
      <p:sp>
        <p:nvSpPr>
          <p:cNvPr id="257" name="Oval 256"/>
          <p:cNvSpPr/>
          <p:nvPr/>
        </p:nvSpPr>
        <p:spPr>
          <a:xfrm>
            <a:off x="5791142" y="2142339"/>
            <a:ext cx="508902" cy="472741"/>
          </a:xfrm>
          <a:prstGeom prst="ellipse">
            <a:avLst/>
          </a:prstGeom>
          <a:solidFill>
            <a:schemeClr val="tx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50000"/>
                </a:schemeClr>
              </a:solidFill>
            </a:endParaRPr>
          </a:p>
        </p:txBody>
      </p:sp>
      <p:sp>
        <p:nvSpPr>
          <p:cNvPr id="258" name="TextBox 257"/>
          <p:cNvSpPr txBox="1"/>
          <p:nvPr/>
        </p:nvSpPr>
        <p:spPr>
          <a:xfrm>
            <a:off x="5791142" y="2204331"/>
            <a:ext cx="706582" cy="369332"/>
          </a:xfrm>
          <a:prstGeom prst="rect">
            <a:avLst/>
          </a:prstGeom>
          <a:noFill/>
        </p:spPr>
        <p:txBody>
          <a:bodyPr wrap="square" rtlCol="0">
            <a:spAutoFit/>
          </a:bodyPr>
          <a:lstStyle/>
          <a:p>
            <a:r>
              <a:rPr lang="en-US" sz="1800" smtClean="0">
                <a:solidFill>
                  <a:schemeClr val="tx1">
                    <a:lumMod val="50000"/>
                  </a:schemeClr>
                </a:solidFill>
              </a:rPr>
              <a:t> thì</a:t>
            </a:r>
            <a:endParaRPr lang="en-US" sz="1600">
              <a:solidFill>
                <a:schemeClr val="tx1">
                  <a:lumMod val="50000"/>
                </a:schemeClr>
              </a:solidFill>
            </a:endParaRPr>
          </a:p>
        </p:txBody>
      </p:sp>
      <p:sp>
        <p:nvSpPr>
          <p:cNvPr id="259" name="Oval 258"/>
          <p:cNvSpPr/>
          <p:nvPr/>
        </p:nvSpPr>
        <p:spPr>
          <a:xfrm>
            <a:off x="1677068" y="2108372"/>
            <a:ext cx="550718" cy="540327"/>
          </a:xfrm>
          <a:prstGeom prst="ellipse">
            <a:avLst/>
          </a:prstGeom>
          <a:solidFill>
            <a:schemeClr val="tx2">
              <a:lumMod val="20000"/>
              <a:lumOff val="80000"/>
            </a:scheme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lumMod val="50000"/>
                </a:schemeClr>
              </a:solidFill>
            </a:endParaRPr>
          </a:p>
        </p:txBody>
      </p:sp>
      <p:sp>
        <p:nvSpPr>
          <p:cNvPr id="260" name="TextBox 259"/>
          <p:cNvSpPr txBox="1"/>
          <p:nvPr/>
        </p:nvSpPr>
        <p:spPr>
          <a:xfrm>
            <a:off x="1662327" y="2194865"/>
            <a:ext cx="706582" cy="369332"/>
          </a:xfrm>
          <a:prstGeom prst="rect">
            <a:avLst/>
          </a:prstGeom>
          <a:noFill/>
        </p:spPr>
        <p:txBody>
          <a:bodyPr wrap="square" rtlCol="0">
            <a:spAutoFit/>
          </a:bodyPr>
          <a:lstStyle/>
          <a:p>
            <a:r>
              <a:rPr lang="en-US" sz="1800" smtClean="0">
                <a:solidFill>
                  <a:schemeClr val="tx1">
                    <a:lumMod val="50000"/>
                  </a:schemeClr>
                </a:solidFill>
              </a:rPr>
              <a:t>Nếu</a:t>
            </a:r>
            <a:endParaRPr lang="en-US" sz="1600">
              <a:solidFill>
                <a:schemeClr val="tx1">
                  <a:lumMod val="50000"/>
                </a:schemeClr>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51">
                                            <p:txEl>
                                              <p:pRg st="0" end="0"/>
                                            </p:txEl>
                                          </p:spTgt>
                                        </p:tgtEl>
                                        <p:attrNameLst>
                                          <p:attrName>style.visibility</p:attrName>
                                        </p:attrNameLst>
                                      </p:cBhvr>
                                      <p:to>
                                        <p:strVal val="visible"/>
                                      </p:to>
                                    </p:set>
                                    <p:anim calcmode="lin" valueType="num">
                                      <p:cBhvr additive="base">
                                        <p:cTn id="7" dur="500" fill="hold"/>
                                        <p:tgtEl>
                                          <p:spTgt spid="251">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51">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51">
                                            <p:txEl>
                                              <p:pRg st="1" end="1"/>
                                            </p:txEl>
                                          </p:spTgt>
                                        </p:tgtEl>
                                        <p:attrNameLst>
                                          <p:attrName>style.visibility</p:attrName>
                                        </p:attrNameLst>
                                      </p:cBhvr>
                                      <p:to>
                                        <p:strVal val="visible"/>
                                      </p:to>
                                    </p:set>
                                    <p:anim calcmode="lin" valueType="num">
                                      <p:cBhvr additive="base">
                                        <p:cTn id="13" dur="500" fill="hold"/>
                                        <p:tgtEl>
                                          <p:spTgt spid="251">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51">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51">
                                            <p:txEl>
                                              <p:pRg st="3" end="3"/>
                                            </p:txEl>
                                          </p:spTgt>
                                        </p:tgtEl>
                                        <p:attrNameLst>
                                          <p:attrName>style.visibility</p:attrName>
                                        </p:attrNameLst>
                                      </p:cBhvr>
                                      <p:to>
                                        <p:strVal val="visible"/>
                                      </p:to>
                                    </p:set>
                                    <p:anim calcmode="lin" valueType="num">
                                      <p:cBhvr additive="base">
                                        <p:cTn id="19" dur="500" fill="hold"/>
                                        <p:tgtEl>
                                          <p:spTgt spid="251">
                                            <p:txEl>
                                              <p:pRg st="3" end="3"/>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51">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60"/>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59"/>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58"/>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57"/>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251">
                                            <p:txEl>
                                              <p:pRg st="2" end="2"/>
                                            </p:txEl>
                                          </p:spTgt>
                                        </p:tgtEl>
                                        <p:attrNameLst>
                                          <p:attrName>style.visibility</p:attrName>
                                        </p:attrNameLst>
                                      </p:cBhvr>
                                      <p:to>
                                        <p:strVal val="visible"/>
                                      </p:to>
                                    </p:set>
                                    <p:anim calcmode="lin" valueType="num">
                                      <p:cBhvr additive="base">
                                        <p:cTn id="35" dur="500" fill="hold"/>
                                        <p:tgtEl>
                                          <p:spTgt spid="251">
                                            <p:txEl>
                                              <p:pRg st="2" end="2"/>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251">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6" presetClass="entr" presetSubtype="21" fill="hold" grpId="0" nodeType="clickEffect">
                                  <p:stCondLst>
                                    <p:cond delay="0"/>
                                  </p:stCondLst>
                                  <p:childTnLst>
                                    <p:set>
                                      <p:cBhvr>
                                        <p:cTn id="40" dur="1" fill="hold">
                                          <p:stCondLst>
                                            <p:cond delay="0"/>
                                          </p:stCondLst>
                                        </p:cTn>
                                        <p:tgtEl>
                                          <p:spTgt spid="3"/>
                                        </p:tgtEl>
                                        <p:attrNameLst>
                                          <p:attrName>style.visibility</p:attrName>
                                        </p:attrNameLst>
                                      </p:cBhvr>
                                      <p:to>
                                        <p:strVal val="visible"/>
                                      </p:to>
                                    </p:set>
                                    <p:animEffect transition="in" filter="barn(inVertical)">
                                      <p:cBhvr>
                                        <p:cTn id="41" dur="500"/>
                                        <p:tgtEl>
                                          <p:spTgt spid="3"/>
                                        </p:tgtEl>
                                      </p:cBhvr>
                                    </p:animEffect>
                                  </p:childTnLst>
                                </p:cTn>
                              </p:par>
                              <p:par>
                                <p:cTn id="42" presetID="16" presetClass="entr" presetSubtype="21" fill="hold" grpId="0" nodeType="withEffect">
                                  <p:stCondLst>
                                    <p:cond delay="0"/>
                                  </p:stCondLst>
                                  <p:childTnLst>
                                    <p:set>
                                      <p:cBhvr>
                                        <p:cTn id="43" dur="1" fill="hold">
                                          <p:stCondLst>
                                            <p:cond delay="0"/>
                                          </p:stCondLst>
                                        </p:cTn>
                                        <p:tgtEl>
                                          <p:spTgt spid="2"/>
                                        </p:tgtEl>
                                        <p:attrNameLst>
                                          <p:attrName>style.visibility</p:attrName>
                                        </p:attrNameLst>
                                      </p:cBhvr>
                                      <p:to>
                                        <p:strVal val="visible"/>
                                      </p:to>
                                    </p:set>
                                    <p:animEffect transition="in" filter="barn(inVertical)">
                                      <p:cBhvr>
                                        <p:cTn id="44" dur="500"/>
                                        <p:tgtEl>
                                          <p:spTgt spid="2"/>
                                        </p:tgtEl>
                                      </p:cBhvr>
                                    </p:animEffect>
                                  </p:childTnLst>
                                </p:cTn>
                              </p:par>
                              <p:par>
                                <p:cTn id="45" presetID="16" presetClass="entr" presetSubtype="21" fill="hold" grpId="0" nodeType="withEffect">
                                  <p:stCondLst>
                                    <p:cond delay="0"/>
                                  </p:stCondLst>
                                  <p:childTnLst>
                                    <p:set>
                                      <p:cBhvr>
                                        <p:cTn id="46" dur="1" fill="hold">
                                          <p:stCondLst>
                                            <p:cond delay="0"/>
                                          </p:stCondLst>
                                        </p:cTn>
                                        <p:tgtEl>
                                          <p:spTgt spid="252"/>
                                        </p:tgtEl>
                                        <p:attrNameLst>
                                          <p:attrName>style.visibility</p:attrName>
                                        </p:attrNameLst>
                                      </p:cBhvr>
                                      <p:to>
                                        <p:strVal val="visible"/>
                                      </p:to>
                                    </p:set>
                                    <p:animEffect transition="in" filter="barn(inVertical)">
                                      <p:cBhvr>
                                        <p:cTn id="47" dur="500"/>
                                        <p:tgtEl>
                                          <p:spTgt spid="252"/>
                                        </p:tgtEl>
                                      </p:cBhvr>
                                    </p:animEffect>
                                  </p:childTnLst>
                                </p:cTn>
                              </p:par>
                              <p:par>
                                <p:cTn id="48" presetID="16" presetClass="entr" presetSubtype="21" fill="hold" grpId="0" nodeType="withEffect">
                                  <p:stCondLst>
                                    <p:cond delay="0"/>
                                  </p:stCondLst>
                                  <p:childTnLst>
                                    <p:set>
                                      <p:cBhvr>
                                        <p:cTn id="49" dur="1" fill="hold">
                                          <p:stCondLst>
                                            <p:cond delay="0"/>
                                          </p:stCondLst>
                                        </p:cTn>
                                        <p:tgtEl>
                                          <p:spTgt spid="253"/>
                                        </p:tgtEl>
                                        <p:attrNameLst>
                                          <p:attrName>style.visibility</p:attrName>
                                        </p:attrNameLst>
                                      </p:cBhvr>
                                      <p:to>
                                        <p:strVal val="visible"/>
                                      </p:to>
                                    </p:set>
                                    <p:animEffect transition="in" filter="barn(inVertical)">
                                      <p:cBhvr>
                                        <p:cTn id="50" dur="500"/>
                                        <p:tgtEl>
                                          <p:spTgt spid="253"/>
                                        </p:tgtEl>
                                      </p:cBhvr>
                                    </p:animEffect>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251">
                                            <p:txEl>
                                              <p:pRg st="4" end="4"/>
                                            </p:txEl>
                                          </p:spTgt>
                                        </p:tgtEl>
                                        <p:attrNameLst>
                                          <p:attrName>style.visibility</p:attrName>
                                        </p:attrNameLst>
                                      </p:cBhvr>
                                      <p:to>
                                        <p:strVal val="visible"/>
                                      </p:to>
                                    </p:set>
                                    <p:anim calcmode="lin" valueType="num">
                                      <p:cBhvr additive="base">
                                        <p:cTn id="55" dur="500" fill="hold"/>
                                        <p:tgtEl>
                                          <p:spTgt spid="251">
                                            <p:txEl>
                                              <p:pRg st="4" end="4"/>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251">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1" grpId="0" uiExpand="1" build="p"/>
      <p:bldP spid="2" grpId="0" animBg="1"/>
      <p:bldP spid="3" grpId="0"/>
      <p:bldP spid="252" grpId="0" animBg="1"/>
      <p:bldP spid="253" grpId="0"/>
      <p:bldP spid="257" grpId="0" animBg="1"/>
      <p:bldP spid="258" grpId="0"/>
      <p:bldP spid="259" grpId="0" animBg="1"/>
      <p:bldP spid="260"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7805"/>
        <p:cNvGrpSpPr/>
        <p:nvPr/>
      </p:nvGrpSpPr>
      <p:grpSpPr>
        <a:xfrm>
          <a:off x="0" y="0"/>
          <a:ext cx="0" cy="0"/>
          <a:chOff x="0" y="0"/>
          <a:chExt cx="0" cy="0"/>
        </a:xfrm>
      </p:grpSpPr>
      <p:sp>
        <p:nvSpPr>
          <p:cNvPr id="7806" name="Google Shape;7806;p34"/>
          <p:cNvSpPr/>
          <p:nvPr/>
        </p:nvSpPr>
        <p:spPr>
          <a:xfrm>
            <a:off x="1662675" y="890800"/>
            <a:ext cx="1165500" cy="1165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34"/>
          <p:cNvSpPr txBox="1">
            <a:spLocks noGrp="1"/>
          </p:cNvSpPr>
          <p:nvPr>
            <p:ph type="title"/>
          </p:nvPr>
        </p:nvSpPr>
        <p:spPr>
          <a:xfrm>
            <a:off x="720000" y="2123563"/>
            <a:ext cx="3568806" cy="1525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mtClean="0"/>
              <a:t>II. Ghi nhớ</a:t>
            </a:r>
            <a:endParaRPr/>
          </a:p>
        </p:txBody>
      </p:sp>
      <p:sp>
        <p:nvSpPr>
          <p:cNvPr id="7808" name="Google Shape;7808;p34"/>
          <p:cNvSpPr txBox="1">
            <a:spLocks noGrp="1"/>
          </p:cNvSpPr>
          <p:nvPr>
            <p:ph type="title" idx="2"/>
          </p:nvPr>
        </p:nvSpPr>
        <p:spPr>
          <a:xfrm>
            <a:off x="1627950" y="1052575"/>
            <a:ext cx="12348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mtClean="0"/>
              <a:t>02</a:t>
            </a:r>
            <a:endParaRPr/>
          </a:p>
        </p:txBody>
      </p:sp>
      <p:grpSp>
        <p:nvGrpSpPr>
          <p:cNvPr id="7810" name="Google Shape;7810;p34"/>
          <p:cNvGrpSpPr/>
          <p:nvPr/>
        </p:nvGrpSpPr>
        <p:grpSpPr>
          <a:xfrm>
            <a:off x="4027084" y="253987"/>
            <a:ext cx="4278761" cy="4436653"/>
            <a:chOff x="3995911" y="326724"/>
            <a:chExt cx="4278761" cy="4436653"/>
          </a:xfrm>
        </p:grpSpPr>
        <p:grpSp>
          <p:nvGrpSpPr>
            <p:cNvPr id="7811" name="Google Shape;7811;p34"/>
            <p:cNvGrpSpPr/>
            <p:nvPr/>
          </p:nvGrpSpPr>
          <p:grpSpPr>
            <a:xfrm>
              <a:off x="5581590" y="326724"/>
              <a:ext cx="1319367" cy="1525781"/>
              <a:chOff x="5531300" y="3305725"/>
              <a:chExt cx="703625" cy="813750"/>
            </a:xfrm>
          </p:grpSpPr>
          <p:sp>
            <p:nvSpPr>
              <p:cNvPr id="7812" name="Google Shape;7812;p34"/>
              <p:cNvSpPr/>
              <p:nvPr/>
            </p:nvSpPr>
            <p:spPr>
              <a:xfrm>
                <a:off x="5531300" y="3305725"/>
                <a:ext cx="703625" cy="813750"/>
              </a:xfrm>
              <a:custGeom>
                <a:avLst/>
                <a:gdLst/>
                <a:ahLst/>
                <a:cxnLst/>
                <a:rect l="l" t="t" r="r" b="b"/>
                <a:pathLst>
                  <a:path w="28145" h="32550" extrusionOk="0">
                    <a:moveTo>
                      <a:pt x="17645" y="0"/>
                    </a:moveTo>
                    <a:cubicBezTo>
                      <a:pt x="17485" y="0"/>
                      <a:pt x="17325" y="23"/>
                      <a:pt x="17165" y="46"/>
                    </a:cubicBezTo>
                    <a:cubicBezTo>
                      <a:pt x="16960" y="69"/>
                      <a:pt x="16777" y="137"/>
                      <a:pt x="16640" y="183"/>
                    </a:cubicBezTo>
                    <a:cubicBezTo>
                      <a:pt x="16298" y="297"/>
                      <a:pt x="15978" y="480"/>
                      <a:pt x="15682" y="708"/>
                    </a:cubicBezTo>
                    <a:cubicBezTo>
                      <a:pt x="15636" y="753"/>
                      <a:pt x="15590" y="799"/>
                      <a:pt x="15545" y="845"/>
                    </a:cubicBezTo>
                    <a:cubicBezTo>
                      <a:pt x="15545" y="845"/>
                      <a:pt x="1507" y="4520"/>
                      <a:pt x="1484" y="4520"/>
                    </a:cubicBezTo>
                    <a:cubicBezTo>
                      <a:pt x="891" y="4679"/>
                      <a:pt x="411" y="5113"/>
                      <a:pt x="183" y="5661"/>
                    </a:cubicBezTo>
                    <a:cubicBezTo>
                      <a:pt x="137" y="5752"/>
                      <a:pt x="92" y="5866"/>
                      <a:pt x="69" y="5958"/>
                    </a:cubicBezTo>
                    <a:cubicBezTo>
                      <a:pt x="69" y="5958"/>
                      <a:pt x="46" y="6026"/>
                      <a:pt x="46" y="6049"/>
                    </a:cubicBezTo>
                    <a:cubicBezTo>
                      <a:pt x="23" y="6163"/>
                      <a:pt x="1" y="6277"/>
                      <a:pt x="1" y="6414"/>
                    </a:cubicBezTo>
                    <a:cubicBezTo>
                      <a:pt x="1" y="6483"/>
                      <a:pt x="1" y="6574"/>
                      <a:pt x="1" y="6642"/>
                    </a:cubicBezTo>
                    <a:cubicBezTo>
                      <a:pt x="1" y="6757"/>
                      <a:pt x="23" y="6893"/>
                      <a:pt x="69" y="7008"/>
                    </a:cubicBezTo>
                    <a:cubicBezTo>
                      <a:pt x="69" y="7030"/>
                      <a:pt x="69" y="7076"/>
                      <a:pt x="69" y="7099"/>
                    </a:cubicBezTo>
                    <a:lnTo>
                      <a:pt x="6529" y="30974"/>
                    </a:lnTo>
                    <a:lnTo>
                      <a:pt x="6529" y="31043"/>
                    </a:lnTo>
                    <a:cubicBezTo>
                      <a:pt x="6574" y="31202"/>
                      <a:pt x="6666" y="31408"/>
                      <a:pt x="6825" y="31636"/>
                    </a:cubicBezTo>
                    <a:cubicBezTo>
                      <a:pt x="6848" y="31705"/>
                      <a:pt x="6894" y="31750"/>
                      <a:pt x="6962" y="31819"/>
                    </a:cubicBezTo>
                    <a:cubicBezTo>
                      <a:pt x="6985" y="31864"/>
                      <a:pt x="7031" y="31910"/>
                      <a:pt x="7076" y="31956"/>
                    </a:cubicBezTo>
                    <a:cubicBezTo>
                      <a:pt x="7122" y="32001"/>
                      <a:pt x="7191" y="32047"/>
                      <a:pt x="7236" y="32093"/>
                    </a:cubicBezTo>
                    <a:cubicBezTo>
                      <a:pt x="7327" y="32161"/>
                      <a:pt x="7419" y="32230"/>
                      <a:pt x="7510" y="32275"/>
                    </a:cubicBezTo>
                    <a:cubicBezTo>
                      <a:pt x="7510" y="32298"/>
                      <a:pt x="7556" y="32298"/>
                      <a:pt x="7556" y="32321"/>
                    </a:cubicBezTo>
                    <a:cubicBezTo>
                      <a:pt x="7647" y="32366"/>
                      <a:pt x="7738" y="32389"/>
                      <a:pt x="7830" y="32435"/>
                    </a:cubicBezTo>
                    <a:cubicBezTo>
                      <a:pt x="7875" y="32435"/>
                      <a:pt x="7921" y="32458"/>
                      <a:pt x="7967" y="32481"/>
                    </a:cubicBezTo>
                    <a:lnTo>
                      <a:pt x="8012" y="32481"/>
                    </a:lnTo>
                    <a:cubicBezTo>
                      <a:pt x="8195" y="32526"/>
                      <a:pt x="8377" y="32549"/>
                      <a:pt x="8537" y="32549"/>
                    </a:cubicBezTo>
                    <a:cubicBezTo>
                      <a:pt x="8697" y="32549"/>
                      <a:pt x="8880" y="32526"/>
                      <a:pt x="9039" y="32503"/>
                    </a:cubicBezTo>
                    <a:lnTo>
                      <a:pt x="23031" y="28829"/>
                    </a:lnTo>
                    <a:cubicBezTo>
                      <a:pt x="23168" y="28874"/>
                      <a:pt x="23305" y="28897"/>
                      <a:pt x="23465" y="28920"/>
                    </a:cubicBezTo>
                    <a:lnTo>
                      <a:pt x="23739" y="28920"/>
                    </a:lnTo>
                    <a:cubicBezTo>
                      <a:pt x="24424" y="28920"/>
                      <a:pt x="25063" y="28714"/>
                      <a:pt x="25611" y="28281"/>
                    </a:cubicBezTo>
                    <a:cubicBezTo>
                      <a:pt x="25702" y="28212"/>
                      <a:pt x="25770" y="28144"/>
                      <a:pt x="25839" y="28075"/>
                    </a:cubicBezTo>
                    <a:cubicBezTo>
                      <a:pt x="26044" y="28007"/>
                      <a:pt x="26204" y="27916"/>
                      <a:pt x="26318" y="27847"/>
                    </a:cubicBezTo>
                    <a:cubicBezTo>
                      <a:pt x="26501" y="27733"/>
                      <a:pt x="26660" y="27619"/>
                      <a:pt x="26843" y="27459"/>
                    </a:cubicBezTo>
                    <a:cubicBezTo>
                      <a:pt x="27140" y="27185"/>
                      <a:pt x="27391" y="26866"/>
                      <a:pt x="27619" y="26500"/>
                    </a:cubicBezTo>
                    <a:cubicBezTo>
                      <a:pt x="27825" y="26158"/>
                      <a:pt x="27962" y="25770"/>
                      <a:pt x="28053" y="25359"/>
                    </a:cubicBezTo>
                    <a:cubicBezTo>
                      <a:pt x="28144" y="24880"/>
                      <a:pt x="28121" y="24400"/>
                      <a:pt x="28007" y="23944"/>
                    </a:cubicBezTo>
                    <a:cubicBezTo>
                      <a:pt x="28007" y="23921"/>
                      <a:pt x="28007" y="23898"/>
                      <a:pt x="28007" y="23875"/>
                    </a:cubicBezTo>
                    <a:lnTo>
                      <a:pt x="22164" y="2214"/>
                    </a:lnTo>
                    <a:cubicBezTo>
                      <a:pt x="22141" y="2191"/>
                      <a:pt x="22141" y="2191"/>
                      <a:pt x="22141" y="2169"/>
                    </a:cubicBezTo>
                    <a:cubicBezTo>
                      <a:pt x="22095" y="1963"/>
                      <a:pt x="22004" y="1758"/>
                      <a:pt x="21913" y="1575"/>
                    </a:cubicBezTo>
                    <a:cubicBezTo>
                      <a:pt x="21776" y="1301"/>
                      <a:pt x="21593" y="1050"/>
                      <a:pt x="21388" y="845"/>
                    </a:cubicBezTo>
                    <a:cubicBezTo>
                      <a:pt x="20977" y="457"/>
                      <a:pt x="20452" y="183"/>
                      <a:pt x="19881" y="69"/>
                    </a:cubicBezTo>
                    <a:cubicBezTo>
                      <a:pt x="19676" y="46"/>
                      <a:pt x="19493" y="23"/>
                      <a:pt x="19288" y="23"/>
                    </a:cubicBezTo>
                    <a:cubicBezTo>
                      <a:pt x="19082" y="23"/>
                      <a:pt x="18877" y="23"/>
                      <a:pt x="18672" y="69"/>
                    </a:cubicBezTo>
                    <a:cubicBezTo>
                      <a:pt x="18558" y="69"/>
                      <a:pt x="18466" y="92"/>
                      <a:pt x="18352" y="114"/>
                    </a:cubicBezTo>
                    <a:cubicBezTo>
                      <a:pt x="18169" y="46"/>
                      <a:pt x="17964" y="23"/>
                      <a:pt x="17759"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34"/>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rgbClr val="FA93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34"/>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rgbClr val="51B7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34"/>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34"/>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34"/>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34"/>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34"/>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34"/>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34"/>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34"/>
              <p:cNvSpPr/>
              <p:nvPr/>
            </p:nvSpPr>
            <p:spPr>
              <a:xfrm>
                <a:off x="5965550" y="3356500"/>
                <a:ext cx="170650" cy="619950"/>
              </a:xfrm>
              <a:custGeom>
                <a:avLst/>
                <a:gdLst/>
                <a:ahLst/>
                <a:cxnLst/>
                <a:rect l="l" t="t" r="r" b="b"/>
                <a:pathLst>
                  <a:path w="6826" h="24798" extrusionOk="0">
                    <a:moveTo>
                      <a:pt x="69" y="1"/>
                    </a:moveTo>
                    <a:cubicBezTo>
                      <a:pt x="46" y="24"/>
                      <a:pt x="23" y="46"/>
                      <a:pt x="1" y="69"/>
                    </a:cubicBezTo>
                    <a:cubicBezTo>
                      <a:pt x="1" y="115"/>
                      <a:pt x="1" y="138"/>
                      <a:pt x="1" y="160"/>
                    </a:cubicBezTo>
                    <a:cubicBezTo>
                      <a:pt x="92" y="480"/>
                      <a:pt x="160" y="800"/>
                      <a:pt x="252" y="1119"/>
                    </a:cubicBezTo>
                    <a:cubicBezTo>
                      <a:pt x="320" y="1439"/>
                      <a:pt x="389" y="1758"/>
                      <a:pt x="480" y="2078"/>
                    </a:cubicBezTo>
                    <a:cubicBezTo>
                      <a:pt x="640" y="2740"/>
                      <a:pt x="822" y="3402"/>
                      <a:pt x="1005" y="4064"/>
                    </a:cubicBezTo>
                    <a:cubicBezTo>
                      <a:pt x="1370" y="5365"/>
                      <a:pt x="1712" y="6666"/>
                      <a:pt x="2055" y="7990"/>
                    </a:cubicBezTo>
                    <a:cubicBezTo>
                      <a:pt x="2329" y="9040"/>
                      <a:pt x="2626" y="10089"/>
                      <a:pt x="2899" y="11139"/>
                    </a:cubicBezTo>
                    <a:cubicBezTo>
                      <a:pt x="3242" y="12372"/>
                      <a:pt x="3561" y="13605"/>
                      <a:pt x="3904" y="14860"/>
                    </a:cubicBezTo>
                    <a:cubicBezTo>
                      <a:pt x="4064" y="15476"/>
                      <a:pt x="4223" y="16115"/>
                      <a:pt x="4406" y="16754"/>
                    </a:cubicBezTo>
                    <a:cubicBezTo>
                      <a:pt x="4543" y="17302"/>
                      <a:pt x="4703" y="17850"/>
                      <a:pt x="4840" y="18421"/>
                    </a:cubicBezTo>
                    <a:cubicBezTo>
                      <a:pt x="5159" y="19562"/>
                      <a:pt x="5456" y="20703"/>
                      <a:pt x="5753" y="21867"/>
                    </a:cubicBezTo>
                    <a:cubicBezTo>
                      <a:pt x="5935" y="22552"/>
                      <a:pt x="6141" y="23260"/>
                      <a:pt x="6323" y="23967"/>
                    </a:cubicBezTo>
                    <a:cubicBezTo>
                      <a:pt x="6346" y="24059"/>
                      <a:pt x="6369" y="24150"/>
                      <a:pt x="6415" y="24264"/>
                    </a:cubicBezTo>
                    <a:cubicBezTo>
                      <a:pt x="6437" y="24332"/>
                      <a:pt x="6437" y="24401"/>
                      <a:pt x="6483" y="24492"/>
                    </a:cubicBezTo>
                    <a:cubicBezTo>
                      <a:pt x="6483" y="24538"/>
                      <a:pt x="6506" y="24561"/>
                      <a:pt x="6506" y="24606"/>
                    </a:cubicBezTo>
                    <a:cubicBezTo>
                      <a:pt x="6529" y="24652"/>
                      <a:pt x="6529" y="24675"/>
                      <a:pt x="6551" y="24720"/>
                    </a:cubicBezTo>
                    <a:cubicBezTo>
                      <a:pt x="6569" y="24772"/>
                      <a:pt x="6624" y="24797"/>
                      <a:pt x="6680" y="24797"/>
                    </a:cubicBezTo>
                    <a:cubicBezTo>
                      <a:pt x="6698" y="24797"/>
                      <a:pt x="6717" y="24795"/>
                      <a:pt x="6734" y="24789"/>
                    </a:cubicBezTo>
                    <a:cubicBezTo>
                      <a:pt x="6757" y="24789"/>
                      <a:pt x="6780" y="24766"/>
                      <a:pt x="6803" y="24720"/>
                    </a:cubicBezTo>
                    <a:cubicBezTo>
                      <a:pt x="6825" y="24675"/>
                      <a:pt x="6825" y="24652"/>
                      <a:pt x="6803" y="24606"/>
                    </a:cubicBezTo>
                    <a:cubicBezTo>
                      <a:pt x="6803" y="24584"/>
                      <a:pt x="6803" y="24561"/>
                      <a:pt x="6780" y="24538"/>
                    </a:cubicBezTo>
                    <a:cubicBezTo>
                      <a:pt x="6780" y="24515"/>
                      <a:pt x="6780" y="24515"/>
                      <a:pt x="6780" y="24515"/>
                    </a:cubicBezTo>
                    <a:cubicBezTo>
                      <a:pt x="6780" y="24492"/>
                      <a:pt x="6780" y="24469"/>
                      <a:pt x="6780" y="24447"/>
                    </a:cubicBezTo>
                    <a:cubicBezTo>
                      <a:pt x="6757" y="24424"/>
                      <a:pt x="6757" y="24378"/>
                      <a:pt x="6757" y="24355"/>
                    </a:cubicBezTo>
                    <a:cubicBezTo>
                      <a:pt x="6734" y="24287"/>
                      <a:pt x="6711" y="24218"/>
                      <a:pt x="6711" y="24173"/>
                    </a:cubicBezTo>
                    <a:cubicBezTo>
                      <a:pt x="6666" y="24013"/>
                      <a:pt x="6620" y="23853"/>
                      <a:pt x="6574" y="23693"/>
                    </a:cubicBezTo>
                    <a:cubicBezTo>
                      <a:pt x="6437" y="23191"/>
                      <a:pt x="6300" y="22666"/>
                      <a:pt x="6163" y="22141"/>
                    </a:cubicBezTo>
                    <a:cubicBezTo>
                      <a:pt x="6049" y="21639"/>
                      <a:pt x="5890" y="21137"/>
                      <a:pt x="5753" y="20635"/>
                    </a:cubicBezTo>
                    <a:cubicBezTo>
                      <a:pt x="5593" y="20018"/>
                      <a:pt x="5433" y="19379"/>
                      <a:pt x="5250" y="18763"/>
                    </a:cubicBezTo>
                    <a:cubicBezTo>
                      <a:pt x="4954" y="17599"/>
                      <a:pt x="4657" y="16458"/>
                      <a:pt x="4337" y="15316"/>
                    </a:cubicBezTo>
                    <a:cubicBezTo>
                      <a:pt x="3995" y="14038"/>
                      <a:pt x="3653" y="12760"/>
                      <a:pt x="3310" y="11482"/>
                    </a:cubicBezTo>
                    <a:cubicBezTo>
                      <a:pt x="2694" y="9131"/>
                      <a:pt x="2055" y="6780"/>
                      <a:pt x="1416" y="4429"/>
                    </a:cubicBezTo>
                    <a:cubicBezTo>
                      <a:pt x="1233" y="3676"/>
                      <a:pt x="1028" y="2945"/>
                      <a:pt x="845" y="2215"/>
                    </a:cubicBezTo>
                    <a:cubicBezTo>
                      <a:pt x="731" y="1872"/>
                      <a:pt x="640" y="1530"/>
                      <a:pt x="548" y="1188"/>
                    </a:cubicBezTo>
                    <a:cubicBezTo>
                      <a:pt x="434" y="822"/>
                      <a:pt x="320" y="457"/>
                      <a:pt x="229" y="92"/>
                    </a:cubicBezTo>
                    <a:cubicBezTo>
                      <a:pt x="206" y="24"/>
                      <a:pt x="160" y="1"/>
                      <a:pt x="115" y="1"/>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34"/>
              <p:cNvSpPr/>
              <p:nvPr/>
            </p:nvSpPr>
            <p:spPr>
              <a:xfrm>
                <a:off x="5971825" y="3364500"/>
                <a:ext cx="166075" cy="609300"/>
              </a:xfrm>
              <a:custGeom>
                <a:avLst/>
                <a:gdLst/>
                <a:ahLst/>
                <a:cxnLst/>
                <a:rect l="l" t="t" r="r" b="b"/>
                <a:pathLst>
                  <a:path w="6643" h="24372" extrusionOk="0">
                    <a:moveTo>
                      <a:pt x="46" y="0"/>
                    </a:moveTo>
                    <a:cubicBezTo>
                      <a:pt x="24" y="0"/>
                      <a:pt x="1" y="23"/>
                      <a:pt x="24" y="69"/>
                    </a:cubicBezTo>
                    <a:cubicBezTo>
                      <a:pt x="46" y="160"/>
                      <a:pt x="69" y="229"/>
                      <a:pt x="92" y="343"/>
                    </a:cubicBezTo>
                    <a:cubicBezTo>
                      <a:pt x="115" y="411"/>
                      <a:pt x="138" y="502"/>
                      <a:pt x="160" y="594"/>
                    </a:cubicBezTo>
                    <a:cubicBezTo>
                      <a:pt x="160" y="594"/>
                      <a:pt x="160" y="594"/>
                      <a:pt x="160" y="571"/>
                    </a:cubicBezTo>
                    <a:cubicBezTo>
                      <a:pt x="183" y="708"/>
                      <a:pt x="206" y="822"/>
                      <a:pt x="229" y="936"/>
                    </a:cubicBezTo>
                    <a:cubicBezTo>
                      <a:pt x="229" y="936"/>
                      <a:pt x="229" y="936"/>
                      <a:pt x="229" y="913"/>
                    </a:cubicBezTo>
                    <a:cubicBezTo>
                      <a:pt x="275" y="1096"/>
                      <a:pt x="297" y="1278"/>
                      <a:pt x="343" y="1461"/>
                    </a:cubicBezTo>
                    <a:cubicBezTo>
                      <a:pt x="366" y="1621"/>
                      <a:pt x="412" y="1803"/>
                      <a:pt x="434" y="1963"/>
                    </a:cubicBezTo>
                    <a:cubicBezTo>
                      <a:pt x="457" y="2100"/>
                      <a:pt x="503" y="2237"/>
                      <a:pt x="526" y="2351"/>
                    </a:cubicBezTo>
                    <a:cubicBezTo>
                      <a:pt x="548" y="2488"/>
                      <a:pt x="571" y="2602"/>
                      <a:pt x="617" y="2716"/>
                    </a:cubicBezTo>
                    <a:cubicBezTo>
                      <a:pt x="617" y="2785"/>
                      <a:pt x="640" y="2831"/>
                      <a:pt x="640" y="2899"/>
                    </a:cubicBezTo>
                    <a:lnTo>
                      <a:pt x="663" y="2968"/>
                    </a:lnTo>
                    <a:cubicBezTo>
                      <a:pt x="685" y="3013"/>
                      <a:pt x="685" y="3036"/>
                      <a:pt x="685" y="3082"/>
                    </a:cubicBezTo>
                    <a:cubicBezTo>
                      <a:pt x="708" y="3104"/>
                      <a:pt x="731" y="3127"/>
                      <a:pt x="754" y="3127"/>
                    </a:cubicBezTo>
                    <a:lnTo>
                      <a:pt x="777" y="3127"/>
                    </a:lnTo>
                    <a:cubicBezTo>
                      <a:pt x="800" y="3219"/>
                      <a:pt x="800" y="3333"/>
                      <a:pt x="822" y="3424"/>
                    </a:cubicBezTo>
                    <a:cubicBezTo>
                      <a:pt x="868" y="3584"/>
                      <a:pt x="891" y="3721"/>
                      <a:pt x="937" y="3881"/>
                    </a:cubicBezTo>
                    <a:cubicBezTo>
                      <a:pt x="959" y="4017"/>
                      <a:pt x="1005" y="4177"/>
                      <a:pt x="1051" y="4337"/>
                    </a:cubicBezTo>
                    <a:lnTo>
                      <a:pt x="1096" y="4588"/>
                    </a:lnTo>
                    <a:cubicBezTo>
                      <a:pt x="1119" y="4634"/>
                      <a:pt x="1119" y="4657"/>
                      <a:pt x="1119" y="4702"/>
                    </a:cubicBezTo>
                    <a:cubicBezTo>
                      <a:pt x="1142" y="4748"/>
                      <a:pt x="1142" y="4794"/>
                      <a:pt x="1165" y="4839"/>
                    </a:cubicBezTo>
                    <a:cubicBezTo>
                      <a:pt x="1188" y="4862"/>
                      <a:pt x="1210" y="4862"/>
                      <a:pt x="1233" y="4862"/>
                    </a:cubicBezTo>
                    <a:cubicBezTo>
                      <a:pt x="1279" y="5045"/>
                      <a:pt x="1325" y="5227"/>
                      <a:pt x="1370" y="5410"/>
                    </a:cubicBezTo>
                    <a:cubicBezTo>
                      <a:pt x="1416" y="5615"/>
                      <a:pt x="1461" y="5821"/>
                      <a:pt x="1507" y="6049"/>
                    </a:cubicBezTo>
                    <a:cubicBezTo>
                      <a:pt x="1530" y="6140"/>
                      <a:pt x="1553" y="6232"/>
                      <a:pt x="1598" y="6346"/>
                    </a:cubicBezTo>
                    <a:cubicBezTo>
                      <a:pt x="1621" y="6460"/>
                      <a:pt x="1644" y="6551"/>
                      <a:pt x="1667" y="6665"/>
                    </a:cubicBezTo>
                    <a:cubicBezTo>
                      <a:pt x="1667" y="6688"/>
                      <a:pt x="1690" y="6711"/>
                      <a:pt x="1713" y="6734"/>
                    </a:cubicBezTo>
                    <a:cubicBezTo>
                      <a:pt x="1735" y="6802"/>
                      <a:pt x="1735" y="6871"/>
                      <a:pt x="1758" y="6939"/>
                    </a:cubicBezTo>
                    <a:cubicBezTo>
                      <a:pt x="1781" y="7053"/>
                      <a:pt x="1804" y="7167"/>
                      <a:pt x="1850" y="7282"/>
                    </a:cubicBezTo>
                    <a:cubicBezTo>
                      <a:pt x="1872" y="7373"/>
                      <a:pt x="1895" y="7487"/>
                      <a:pt x="1918" y="7601"/>
                    </a:cubicBezTo>
                    <a:cubicBezTo>
                      <a:pt x="1941" y="7692"/>
                      <a:pt x="1964" y="7806"/>
                      <a:pt x="1986" y="7898"/>
                    </a:cubicBezTo>
                    <a:cubicBezTo>
                      <a:pt x="2009" y="7943"/>
                      <a:pt x="2032" y="8012"/>
                      <a:pt x="2032" y="8058"/>
                    </a:cubicBezTo>
                    <a:cubicBezTo>
                      <a:pt x="2055" y="8126"/>
                      <a:pt x="2078" y="8172"/>
                      <a:pt x="2101" y="8217"/>
                    </a:cubicBezTo>
                    <a:cubicBezTo>
                      <a:pt x="2101" y="8240"/>
                      <a:pt x="2101" y="8263"/>
                      <a:pt x="2123" y="8286"/>
                    </a:cubicBezTo>
                    <a:lnTo>
                      <a:pt x="2146" y="8286"/>
                    </a:lnTo>
                    <a:cubicBezTo>
                      <a:pt x="2192" y="8491"/>
                      <a:pt x="2238" y="8697"/>
                      <a:pt x="2283" y="8902"/>
                    </a:cubicBezTo>
                    <a:cubicBezTo>
                      <a:pt x="2306" y="9016"/>
                      <a:pt x="2329" y="9153"/>
                      <a:pt x="2375" y="9290"/>
                    </a:cubicBezTo>
                    <a:cubicBezTo>
                      <a:pt x="2375" y="9359"/>
                      <a:pt x="2397" y="9427"/>
                      <a:pt x="2420" y="9496"/>
                    </a:cubicBezTo>
                    <a:lnTo>
                      <a:pt x="2443" y="9587"/>
                    </a:lnTo>
                    <a:cubicBezTo>
                      <a:pt x="2443" y="9610"/>
                      <a:pt x="2443" y="9610"/>
                      <a:pt x="2443" y="9633"/>
                    </a:cubicBezTo>
                    <a:cubicBezTo>
                      <a:pt x="2443" y="9633"/>
                      <a:pt x="2466" y="9655"/>
                      <a:pt x="2466" y="9655"/>
                    </a:cubicBezTo>
                    <a:cubicBezTo>
                      <a:pt x="2466" y="9678"/>
                      <a:pt x="2466" y="9701"/>
                      <a:pt x="2489" y="9701"/>
                    </a:cubicBezTo>
                    <a:cubicBezTo>
                      <a:pt x="2489" y="9724"/>
                      <a:pt x="2511" y="9747"/>
                      <a:pt x="2534" y="9747"/>
                    </a:cubicBezTo>
                    <a:lnTo>
                      <a:pt x="2557" y="9747"/>
                    </a:lnTo>
                    <a:cubicBezTo>
                      <a:pt x="2580" y="9884"/>
                      <a:pt x="2603" y="9998"/>
                      <a:pt x="2648" y="10112"/>
                    </a:cubicBezTo>
                    <a:cubicBezTo>
                      <a:pt x="2671" y="10226"/>
                      <a:pt x="2694" y="10340"/>
                      <a:pt x="2717" y="10454"/>
                    </a:cubicBezTo>
                    <a:cubicBezTo>
                      <a:pt x="2740" y="10568"/>
                      <a:pt x="2763" y="10682"/>
                      <a:pt x="2808" y="10774"/>
                    </a:cubicBezTo>
                    <a:cubicBezTo>
                      <a:pt x="2808" y="10797"/>
                      <a:pt x="2808" y="10819"/>
                      <a:pt x="2808" y="10819"/>
                    </a:cubicBezTo>
                    <a:cubicBezTo>
                      <a:pt x="2808" y="10842"/>
                      <a:pt x="2808" y="10865"/>
                      <a:pt x="2831" y="10865"/>
                    </a:cubicBezTo>
                    <a:cubicBezTo>
                      <a:pt x="2831" y="10934"/>
                      <a:pt x="2831" y="10979"/>
                      <a:pt x="2854" y="11025"/>
                    </a:cubicBezTo>
                    <a:cubicBezTo>
                      <a:pt x="2877" y="11116"/>
                      <a:pt x="2922" y="11230"/>
                      <a:pt x="2945" y="11344"/>
                    </a:cubicBezTo>
                    <a:cubicBezTo>
                      <a:pt x="2991" y="11527"/>
                      <a:pt x="3036" y="11732"/>
                      <a:pt x="3082" y="11915"/>
                    </a:cubicBezTo>
                    <a:cubicBezTo>
                      <a:pt x="3105" y="12006"/>
                      <a:pt x="3128" y="12098"/>
                      <a:pt x="3151" y="12189"/>
                    </a:cubicBezTo>
                    <a:cubicBezTo>
                      <a:pt x="3196" y="12280"/>
                      <a:pt x="3219" y="12372"/>
                      <a:pt x="3242" y="12463"/>
                    </a:cubicBezTo>
                    <a:cubicBezTo>
                      <a:pt x="3265" y="12554"/>
                      <a:pt x="3288" y="12668"/>
                      <a:pt x="3333" y="12760"/>
                    </a:cubicBezTo>
                    <a:cubicBezTo>
                      <a:pt x="3333" y="12805"/>
                      <a:pt x="3356" y="12851"/>
                      <a:pt x="3356" y="12897"/>
                    </a:cubicBezTo>
                    <a:lnTo>
                      <a:pt x="3379" y="12897"/>
                    </a:lnTo>
                    <a:cubicBezTo>
                      <a:pt x="3379" y="12965"/>
                      <a:pt x="3402" y="13011"/>
                      <a:pt x="3402" y="13056"/>
                    </a:cubicBezTo>
                    <a:cubicBezTo>
                      <a:pt x="3424" y="13193"/>
                      <a:pt x="3470" y="13307"/>
                      <a:pt x="3493" y="13422"/>
                    </a:cubicBezTo>
                    <a:cubicBezTo>
                      <a:pt x="3539" y="13627"/>
                      <a:pt x="3584" y="13855"/>
                      <a:pt x="3653" y="14061"/>
                    </a:cubicBezTo>
                    <a:cubicBezTo>
                      <a:pt x="3676" y="14175"/>
                      <a:pt x="3698" y="14266"/>
                      <a:pt x="3721" y="14380"/>
                    </a:cubicBezTo>
                    <a:cubicBezTo>
                      <a:pt x="3744" y="14426"/>
                      <a:pt x="3767" y="14471"/>
                      <a:pt x="3767" y="14540"/>
                    </a:cubicBezTo>
                    <a:cubicBezTo>
                      <a:pt x="3790" y="14586"/>
                      <a:pt x="3790" y="14631"/>
                      <a:pt x="3813" y="14677"/>
                    </a:cubicBezTo>
                    <a:cubicBezTo>
                      <a:pt x="3813" y="14700"/>
                      <a:pt x="3835" y="14723"/>
                      <a:pt x="3858" y="14723"/>
                    </a:cubicBezTo>
                    <a:cubicBezTo>
                      <a:pt x="3904" y="14859"/>
                      <a:pt x="3927" y="14996"/>
                      <a:pt x="3972" y="15133"/>
                    </a:cubicBezTo>
                    <a:cubicBezTo>
                      <a:pt x="4018" y="15316"/>
                      <a:pt x="4064" y="15499"/>
                      <a:pt x="4109" y="15681"/>
                    </a:cubicBezTo>
                    <a:cubicBezTo>
                      <a:pt x="4132" y="15750"/>
                      <a:pt x="4155" y="15841"/>
                      <a:pt x="4178" y="15932"/>
                    </a:cubicBezTo>
                    <a:cubicBezTo>
                      <a:pt x="4201" y="15978"/>
                      <a:pt x="4201" y="16024"/>
                      <a:pt x="4223" y="16069"/>
                    </a:cubicBezTo>
                    <a:cubicBezTo>
                      <a:pt x="4223" y="16069"/>
                      <a:pt x="4223" y="16092"/>
                      <a:pt x="4223" y="16115"/>
                    </a:cubicBezTo>
                    <a:cubicBezTo>
                      <a:pt x="4223" y="16138"/>
                      <a:pt x="4246" y="16161"/>
                      <a:pt x="4246" y="16183"/>
                    </a:cubicBezTo>
                    <a:cubicBezTo>
                      <a:pt x="4246" y="16183"/>
                      <a:pt x="4269" y="16206"/>
                      <a:pt x="4269" y="16206"/>
                    </a:cubicBezTo>
                    <a:cubicBezTo>
                      <a:pt x="4269" y="16206"/>
                      <a:pt x="4269" y="16229"/>
                      <a:pt x="4269" y="16229"/>
                    </a:cubicBezTo>
                    <a:cubicBezTo>
                      <a:pt x="4315" y="16389"/>
                      <a:pt x="4360" y="16549"/>
                      <a:pt x="4406" y="16708"/>
                    </a:cubicBezTo>
                    <a:cubicBezTo>
                      <a:pt x="4383" y="16754"/>
                      <a:pt x="4406" y="16800"/>
                      <a:pt x="4429" y="16845"/>
                    </a:cubicBezTo>
                    <a:cubicBezTo>
                      <a:pt x="4429" y="16868"/>
                      <a:pt x="4429" y="16891"/>
                      <a:pt x="4452" y="16914"/>
                    </a:cubicBezTo>
                    <a:cubicBezTo>
                      <a:pt x="4452" y="17005"/>
                      <a:pt x="4474" y="17096"/>
                      <a:pt x="4497" y="17188"/>
                    </a:cubicBezTo>
                    <a:lnTo>
                      <a:pt x="4566" y="17393"/>
                    </a:lnTo>
                    <a:cubicBezTo>
                      <a:pt x="4566" y="17439"/>
                      <a:pt x="4566" y="17462"/>
                      <a:pt x="4589" y="17507"/>
                    </a:cubicBezTo>
                    <a:cubicBezTo>
                      <a:pt x="4589" y="17530"/>
                      <a:pt x="4589" y="17576"/>
                      <a:pt x="4611" y="17621"/>
                    </a:cubicBezTo>
                    <a:cubicBezTo>
                      <a:pt x="4634" y="17644"/>
                      <a:pt x="4634" y="17644"/>
                      <a:pt x="4657" y="17667"/>
                    </a:cubicBezTo>
                    <a:cubicBezTo>
                      <a:pt x="4680" y="17713"/>
                      <a:pt x="4680" y="17758"/>
                      <a:pt x="4703" y="17781"/>
                    </a:cubicBezTo>
                    <a:cubicBezTo>
                      <a:pt x="4748" y="17964"/>
                      <a:pt x="4794" y="18169"/>
                      <a:pt x="4862" y="18352"/>
                    </a:cubicBezTo>
                    <a:cubicBezTo>
                      <a:pt x="4885" y="18443"/>
                      <a:pt x="4908" y="18534"/>
                      <a:pt x="4931" y="18626"/>
                    </a:cubicBezTo>
                    <a:cubicBezTo>
                      <a:pt x="4931" y="18648"/>
                      <a:pt x="4954" y="18694"/>
                      <a:pt x="4954" y="18717"/>
                    </a:cubicBezTo>
                    <a:cubicBezTo>
                      <a:pt x="4977" y="18763"/>
                      <a:pt x="4977" y="18785"/>
                      <a:pt x="4977" y="18808"/>
                    </a:cubicBezTo>
                    <a:cubicBezTo>
                      <a:pt x="4977" y="18831"/>
                      <a:pt x="4999" y="18854"/>
                      <a:pt x="4999" y="18854"/>
                    </a:cubicBezTo>
                    <a:lnTo>
                      <a:pt x="5045" y="19059"/>
                    </a:lnTo>
                    <a:cubicBezTo>
                      <a:pt x="5045" y="19059"/>
                      <a:pt x="5045" y="19082"/>
                      <a:pt x="5045" y="19082"/>
                    </a:cubicBezTo>
                    <a:cubicBezTo>
                      <a:pt x="5068" y="19173"/>
                      <a:pt x="5091" y="19242"/>
                      <a:pt x="5114" y="19310"/>
                    </a:cubicBezTo>
                    <a:cubicBezTo>
                      <a:pt x="5114" y="19379"/>
                      <a:pt x="5136" y="19425"/>
                      <a:pt x="5159" y="19493"/>
                    </a:cubicBezTo>
                    <a:cubicBezTo>
                      <a:pt x="5205" y="19630"/>
                      <a:pt x="5228" y="19744"/>
                      <a:pt x="5273" y="19881"/>
                    </a:cubicBezTo>
                    <a:cubicBezTo>
                      <a:pt x="5273" y="19927"/>
                      <a:pt x="5296" y="19972"/>
                      <a:pt x="5296" y="20018"/>
                    </a:cubicBezTo>
                    <a:cubicBezTo>
                      <a:pt x="5319" y="20064"/>
                      <a:pt x="5319" y="20109"/>
                      <a:pt x="5342" y="20155"/>
                    </a:cubicBezTo>
                    <a:cubicBezTo>
                      <a:pt x="5342" y="20201"/>
                      <a:pt x="5365" y="20223"/>
                      <a:pt x="5365" y="20269"/>
                    </a:cubicBezTo>
                    <a:cubicBezTo>
                      <a:pt x="5387" y="20315"/>
                      <a:pt x="5387" y="20360"/>
                      <a:pt x="5410" y="20406"/>
                    </a:cubicBezTo>
                    <a:cubicBezTo>
                      <a:pt x="5387" y="20406"/>
                      <a:pt x="5387" y="20406"/>
                      <a:pt x="5387" y="20429"/>
                    </a:cubicBezTo>
                    <a:cubicBezTo>
                      <a:pt x="5387" y="20475"/>
                      <a:pt x="5410" y="20520"/>
                      <a:pt x="5410" y="20589"/>
                    </a:cubicBezTo>
                    <a:cubicBezTo>
                      <a:pt x="5433" y="20634"/>
                      <a:pt x="5433" y="20657"/>
                      <a:pt x="5456" y="20703"/>
                    </a:cubicBezTo>
                    <a:cubicBezTo>
                      <a:pt x="5479" y="20817"/>
                      <a:pt x="5502" y="20908"/>
                      <a:pt x="5547" y="21022"/>
                    </a:cubicBezTo>
                    <a:cubicBezTo>
                      <a:pt x="5547" y="21022"/>
                      <a:pt x="5547" y="21022"/>
                      <a:pt x="5547" y="21045"/>
                    </a:cubicBezTo>
                    <a:cubicBezTo>
                      <a:pt x="5547" y="21068"/>
                      <a:pt x="5547" y="21091"/>
                      <a:pt x="5570" y="21114"/>
                    </a:cubicBezTo>
                    <a:cubicBezTo>
                      <a:pt x="5570" y="21136"/>
                      <a:pt x="5570" y="21182"/>
                      <a:pt x="5593" y="21228"/>
                    </a:cubicBezTo>
                    <a:cubicBezTo>
                      <a:pt x="5616" y="21319"/>
                      <a:pt x="5639" y="21410"/>
                      <a:pt x="5684" y="21524"/>
                    </a:cubicBezTo>
                    <a:cubicBezTo>
                      <a:pt x="5684" y="21570"/>
                      <a:pt x="5707" y="21616"/>
                      <a:pt x="5707" y="21661"/>
                    </a:cubicBezTo>
                    <a:lnTo>
                      <a:pt x="5730" y="21684"/>
                    </a:lnTo>
                    <a:cubicBezTo>
                      <a:pt x="5730" y="21707"/>
                      <a:pt x="5730" y="21730"/>
                      <a:pt x="5730" y="21753"/>
                    </a:cubicBezTo>
                    <a:cubicBezTo>
                      <a:pt x="5753" y="21844"/>
                      <a:pt x="5775" y="21913"/>
                      <a:pt x="5798" y="22004"/>
                    </a:cubicBezTo>
                    <a:cubicBezTo>
                      <a:pt x="5821" y="22072"/>
                      <a:pt x="5844" y="22164"/>
                      <a:pt x="5867" y="22232"/>
                    </a:cubicBezTo>
                    <a:cubicBezTo>
                      <a:pt x="5867" y="22255"/>
                      <a:pt x="5890" y="22301"/>
                      <a:pt x="5890" y="22323"/>
                    </a:cubicBezTo>
                    <a:cubicBezTo>
                      <a:pt x="5890" y="22369"/>
                      <a:pt x="5912" y="22415"/>
                      <a:pt x="5912" y="22460"/>
                    </a:cubicBezTo>
                    <a:cubicBezTo>
                      <a:pt x="5935" y="22506"/>
                      <a:pt x="5935" y="22552"/>
                      <a:pt x="5958" y="22574"/>
                    </a:cubicBezTo>
                    <a:cubicBezTo>
                      <a:pt x="5981" y="22597"/>
                      <a:pt x="5981" y="22620"/>
                      <a:pt x="6004" y="22620"/>
                    </a:cubicBezTo>
                    <a:cubicBezTo>
                      <a:pt x="6004" y="22666"/>
                      <a:pt x="6027" y="22734"/>
                      <a:pt x="6049" y="22780"/>
                    </a:cubicBezTo>
                    <a:cubicBezTo>
                      <a:pt x="6049" y="22826"/>
                      <a:pt x="6049" y="22871"/>
                      <a:pt x="6049" y="22894"/>
                    </a:cubicBezTo>
                    <a:cubicBezTo>
                      <a:pt x="6072" y="22940"/>
                      <a:pt x="6072" y="22962"/>
                      <a:pt x="6072" y="22985"/>
                    </a:cubicBezTo>
                    <a:cubicBezTo>
                      <a:pt x="6095" y="23054"/>
                      <a:pt x="6118" y="23122"/>
                      <a:pt x="6118" y="23191"/>
                    </a:cubicBezTo>
                    <a:cubicBezTo>
                      <a:pt x="6164" y="23305"/>
                      <a:pt x="6186" y="23419"/>
                      <a:pt x="6209" y="23533"/>
                    </a:cubicBezTo>
                    <a:cubicBezTo>
                      <a:pt x="6232" y="23602"/>
                      <a:pt x="6255" y="23693"/>
                      <a:pt x="6278" y="23761"/>
                    </a:cubicBezTo>
                    <a:cubicBezTo>
                      <a:pt x="6278" y="23784"/>
                      <a:pt x="6300" y="23807"/>
                      <a:pt x="6300" y="23830"/>
                    </a:cubicBezTo>
                    <a:cubicBezTo>
                      <a:pt x="6300" y="23898"/>
                      <a:pt x="6323" y="23967"/>
                      <a:pt x="6346" y="24012"/>
                    </a:cubicBezTo>
                    <a:cubicBezTo>
                      <a:pt x="6346" y="24081"/>
                      <a:pt x="6369" y="24127"/>
                      <a:pt x="6392" y="24195"/>
                    </a:cubicBezTo>
                    <a:cubicBezTo>
                      <a:pt x="6392" y="24195"/>
                      <a:pt x="6392" y="24218"/>
                      <a:pt x="6392" y="24218"/>
                    </a:cubicBezTo>
                    <a:cubicBezTo>
                      <a:pt x="6392" y="24264"/>
                      <a:pt x="6415" y="24332"/>
                      <a:pt x="6460" y="24355"/>
                    </a:cubicBezTo>
                    <a:cubicBezTo>
                      <a:pt x="6472" y="24366"/>
                      <a:pt x="6494" y="24372"/>
                      <a:pt x="6517" y="24372"/>
                    </a:cubicBezTo>
                    <a:cubicBezTo>
                      <a:pt x="6540" y="24372"/>
                      <a:pt x="6563" y="24366"/>
                      <a:pt x="6574" y="24355"/>
                    </a:cubicBezTo>
                    <a:cubicBezTo>
                      <a:pt x="6597" y="24332"/>
                      <a:pt x="6620" y="24309"/>
                      <a:pt x="6620" y="24286"/>
                    </a:cubicBezTo>
                    <a:cubicBezTo>
                      <a:pt x="6643" y="24264"/>
                      <a:pt x="6643" y="24264"/>
                      <a:pt x="6620" y="24241"/>
                    </a:cubicBezTo>
                    <a:cubicBezTo>
                      <a:pt x="6620" y="24218"/>
                      <a:pt x="6620" y="24218"/>
                      <a:pt x="6620" y="24195"/>
                    </a:cubicBezTo>
                    <a:cubicBezTo>
                      <a:pt x="6620" y="24195"/>
                      <a:pt x="6620" y="24172"/>
                      <a:pt x="6620" y="24172"/>
                    </a:cubicBezTo>
                    <a:cubicBezTo>
                      <a:pt x="6620" y="24149"/>
                      <a:pt x="6620" y="24149"/>
                      <a:pt x="6620" y="24127"/>
                    </a:cubicBezTo>
                    <a:cubicBezTo>
                      <a:pt x="6620" y="24104"/>
                      <a:pt x="6620" y="24058"/>
                      <a:pt x="6597" y="24035"/>
                    </a:cubicBezTo>
                    <a:cubicBezTo>
                      <a:pt x="6597" y="24012"/>
                      <a:pt x="6597" y="23990"/>
                      <a:pt x="6597" y="23967"/>
                    </a:cubicBezTo>
                    <a:cubicBezTo>
                      <a:pt x="6574" y="23921"/>
                      <a:pt x="6552" y="23875"/>
                      <a:pt x="6552" y="23830"/>
                    </a:cubicBezTo>
                    <a:cubicBezTo>
                      <a:pt x="6529" y="23784"/>
                      <a:pt x="6506" y="23739"/>
                      <a:pt x="6506" y="23716"/>
                    </a:cubicBezTo>
                    <a:cubicBezTo>
                      <a:pt x="6483" y="23670"/>
                      <a:pt x="6460" y="23624"/>
                      <a:pt x="6437" y="23579"/>
                    </a:cubicBezTo>
                    <a:cubicBezTo>
                      <a:pt x="6437" y="23556"/>
                      <a:pt x="6437" y="23533"/>
                      <a:pt x="6415" y="23510"/>
                    </a:cubicBezTo>
                    <a:lnTo>
                      <a:pt x="6415" y="23487"/>
                    </a:lnTo>
                    <a:cubicBezTo>
                      <a:pt x="6437" y="23487"/>
                      <a:pt x="6437" y="23487"/>
                      <a:pt x="6437" y="23465"/>
                    </a:cubicBezTo>
                    <a:cubicBezTo>
                      <a:pt x="6460" y="23442"/>
                      <a:pt x="6460" y="23396"/>
                      <a:pt x="6437" y="23373"/>
                    </a:cubicBezTo>
                    <a:cubicBezTo>
                      <a:pt x="6437" y="23350"/>
                      <a:pt x="6437" y="23350"/>
                      <a:pt x="6437" y="23328"/>
                    </a:cubicBezTo>
                    <a:cubicBezTo>
                      <a:pt x="6437" y="23305"/>
                      <a:pt x="6415" y="23305"/>
                      <a:pt x="6415" y="23282"/>
                    </a:cubicBezTo>
                    <a:cubicBezTo>
                      <a:pt x="6415" y="23236"/>
                      <a:pt x="6392" y="23191"/>
                      <a:pt x="6392" y="23168"/>
                    </a:cubicBezTo>
                    <a:cubicBezTo>
                      <a:pt x="6369" y="23077"/>
                      <a:pt x="6346" y="23008"/>
                      <a:pt x="6323" y="22917"/>
                    </a:cubicBezTo>
                    <a:cubicBezTo>
                      <a:pt x="6278" y="22803"/>
                      <a:pt x="6232" y="22666"/>
                      <a:pt x="6186" y="22529"/>
                    </a:cubicBezTo>
                    <a:cubicBezTo>
                      <a:pt x="6186" y="22506"/>
                      <a:pt x="6186" y="22483"/>
                      <a:pt x="6186" y="22460"/>
                    </a:cubicBezTo>
                    <a:cubicBezTo>
                      <a:pt x="6186" y="22460"/>
                      <a:pt x="6164" y="22437"/>
                      <a:pt x="6164" y="22437"/>
                    </a:cubicBezTo>
                    <a:cubicBezTo>
                      <a:pt x="6164" y="22415"/>
                      <a:pt x="6164" y="22392"/>
                      <a:pt x="6164" y="22369"/>
                    </a:cubicBezTo>
                    <a:cubicBezTo>
                      <a:pt x="6141" y="22323"/>
                      <a:pt x="6141" y="22278"/>
                      <a:pt x="6118" y="22255"/>
                    </a:cubicBezTo>
                    <a:cubicBezTo>
                      <a:pt x="6095" y="22164"/>
                      <a:pt x="6072" y="22072"/>
                      <a:pt x="6049" y="21981"/>
                    </a:cubicBezTo>
                    <a:cubicBezTo>
                      <a:pt x="6004" y="21821"/>
                      <a:pt x="5958" y="21639"/>
                      <a:pt x="5890" y="21479"/>
                    </a:cubicBezTo>
                    <a:cubicBezTo>
                      <a:pt x="5867" y="21388"/>
                      <a:pt x="5844" y="21296"/>
                      <a:pt x="5821" y="21228"/>
                    </a:cubicBezTo>
                    <a:cubicBezTo>
                      <a:pt x="5821" y="21182"/>
                      <a:pt x="5844" y="21159"/>
                      <a:pt x="5821" y="21114"/>
                    </a:cubicBezTo>
                    <a:cubicBezTo>
                      <a:pt x="5821" y="21045"/>
                      <a:pt x="5798" y="20977"/>
                      <a:pt x="5775" y="20908"/>
                    </a:cubicBezTo>
                    <a:cubicBezTo>
                      <a:pt x="5753" y="20817"/>
                      <a:pt x="5730" y="20726"/>
                      <a:pt x="5707" y="20657"/>
                    </a:cubicBezTo>
                    <a:cubicBezTo>
                      <a:pt x="5661" y="20520"/>
                      <a:pt x="5639" y="20406"/>
                      <a:pt x="5616" y="20292"/>
                    </a:cubicBezTo>
                    <a:cubicBezTo>
                      <a:pt x="5616" y="20269"/>
                      <a:pt x="5616" y="20269"/>
                      <a:pt x="5616" y="20246"/>
                    </a:cubicBezTo>
                    <a:cubicBezTo>
                      <a:pt x="5593" y="20223"/>
                      <a:pt x="5593" y="20201"/>
                      <a:pt x="5593" y="20178"/>
                    </a:cubicBezTo>
                    <a:lnTo>
                      <a:pt x="5570" y="20132"/>
                    </a:lnTo>
                    <a:cubicBezTo>
                      <a:pt x="5570" y="20086"/>
                      <a:pt x="5547" y="20064"/>
                      <a:pt x="5547" y="20018"/>
                    </a:cubicBezTo>
                    <a:cubicBezTo>
                      <a:pt x="5524" y="19995"/>
                      <a:pt x="5524" y="19972"/>
                      <a:pt x="5524" y="19972"/>
                    </a:cubicBezTo>
                    <a:cubicBezTo>
                      <a:pt x="5502" y="19858"/>
                      <a:pt x="5456" y="19767"/>
                      <a:pt x="5433" y="19676"/>
                    </a:cubicBezTo>
                    <a:cubicBezTo>
                      <a:pt x="5410" y="19561"/>
                      <a:pt x="5387" y="19470"/>
                      <a:pt x="5342" y="19379"/>
                    </a:cubicBezTo>
                    <a:cubicBezTo>
                      <a:pt x="5319" y="19288"/>
                      <a:pt x="5296" y="19196"/>
                      <a:pt x="5273" y="19105"/>
                    </a:cubicBezTo>
                    <a:lnTo>
                      <a:pt x="5205" y="18877"/>
                    </a:lnTo>
                    <a:cubicBezTo>
                      <a:pt x="5205" y="18877"/>
                      <a:pt x="5205" y="18854"/>
                      <a:pt x="5205" y="18854"/>
                    </a:cubicBezTo>
                    <a:cubicBezTo>
                      <a:pt x="5228" y="18831"/>
                      <a:pt x="5228" y="18808"/>
                      <a:pt x="5228" y="18763"/>
                    </a:cubicBezTo>
                    <a:cubicBezTo>
                      <a:pt x="5182" y="18603"/>
                      <a:pt x="5114" y="18466"/>
                      <a:pt x="5068" y="18306"/>
                    </a:cubicBezTo>
                    <a:cubicBezTo>
                      <a:pt x="5068" y="18306"/>
                      <a:pt x="5068" y="18283"/>
                      <a:pt x="5068" y="18260"/>
                    </a:cubicBezTo>
                    <a:cubicBezTo>
                      <a:pt x="4999" y="18078"/>
                      <a:pt x="4954" y="17918"/>
                      <a:pt x="4885" y="17735"/>
                    </a:cubicBezTo>
                    <a:cubicBezTo>
                      <a:pt x="4885" y="17690"/>
                      <a:pt x="4862" y="17644"/>
                      <a:pt x="4840" y="17599"/>
                    </a:cubicBezTo>
                    <a:cubicBezTo>
                      <a:pt x="4840" y="17576"/>
                      <a:pt x="4840" y="17576"/>
                      <a:pt x="4840" y="17576"/>
                    </a:cubicBezTo>
                    <a:cubicBezTo>
                      <a:pt x="4840" y="17553"/>
                      <a:pt x="4840" y="17553"/>
                      <a:pt x="4840" y="17530"/>
                    </a:cubicBezTo>
                    <a:cubicBezTo>
                      <a:pt x="4817" y="17462"/>
                      <a:pt x="4794" y="17393"/>
                      <a:pt x="4771" y="17302"/>
                    </a:cubicBezTo>
                    <a:cubicBezTo>
                      <a:pt x="4771" y="17302"/>
                      <a:pt x="4771" y="17302"/>
                      <a:pt x="4771" y="17279"/>
                    </a:cubicBezTo>
                    <a:cubicBezTo>
                      <a:pt x="4748" y="17256"/>
                      <a:pt x="4748" y="17233"/>
                      <a:pt x="4748" y="17210"/>
                    </a:cubicBezTo>
                    <a:cubicBezTo>
                      <a:pt x="4726" y="17119"/>
                      <a:pt x="4680" y="17028"/>
                      <a:pt x="4657" y="16914"/>
                    </a:cubicBezTo>
                    <a:cubicBezTo>
                      <a:pt x="4634" y="16800"/>
                      <a:pt x="4611" y="16686"/>
                      <a:pt x="4566" y="16571"/>
                    </a:cubicBezTo>
                    <a:cubicBezTo>
                      <a:pt x="4543" y="16480"/>
                      <a:pt x="4520" y="16389"/>
                      <a:pt x="4497" y="16297"/>
                    </a:cubicBezTo>
                    <a:cubicBezTo>
                      <a:pt x="4497" y="16275"/>
                      <a:pt x="4474" y="16229"/>
                      <a:pt x="4474" y="16183"/>
                    </a:cubicBezTo>
                    <a:cubicBezTo>
                      <a:pt x="4474" y="16161"/>
                      <a:pt x="4474" y="16138"/>
                      <a:pt x="4474" y="16115"/>
                    </a:cubicBezTo>
                    <a:cubicBezTo>
                      <a:pt x="4452" y="16069"/>
                      <a:pt x="4452" y="16024"/>
                      <a:pt x="4429" y="15978"/>
                    </a:cubicBezTo>
                    <a:cubicBezTo>
                      <a:pt x="4429" y="15932"/>
                      <a:pt x="4406" y="15909"/>
                      <a:pt x="4406" y="15864"/>
                    </a:cubicBezTo>
                    <a:cubicBezTo>
                      <a:pt x="4383" y="15795"/>
                      <a:pt x="4337" y="15704"/>
                      <a:pt x="4315" y="15613"/>
                    </a:cubicBezTo>
                    <a:cubicBezTo>
                      <a:pt x="4269" y="15430"/>
                      <a:pt x="4223" y="15270"/>
                      <a:pt x="4155" y="15088"/>
                    </a:cubicBezTo>
                    <a:cubicBezTo>
                      <a:pt x="4132" y="14951"/>
                      <a:pt x="4086" y="14791"/>
                      <a:pt x="4041" y="14654"/>
                    </a:cubicBezTo>
                    <a:cubicBezTo>
                      <a:pt x="4041" y="14654"/>
                      <a:pt x="4041" y="14631"/>
                      <a:pt x="4041" y="14631"/>
                    </a:cubicBezTo>
                    <a:cubicBezTo>
                      <a:pt x="4018" y="14494"/>
                      <a:pt x="3972" y="14380"/>
                      <a:pt x="3927" y="14266"/>
                    </a:cubicBezTo>
                    <a:cubicBezTo>
                      <a:pt x="3927" y="14220"/>
                      <a:pt x="3904" y="14175"/>
                      <a:pt x="3881" y="14129"/>
                    </a:cubicBezTo>
                    <a:cubicBezTo>
                      <a:pt x="3881" y="14106"/>
                      <a:pt x="3881" y="14083"/>
                      <a:pt x="3858" y="14061"/>
                    </a:cubicBezTo>
                    <a:cubicBezTo>
                      <a:pt x="3858" y="14038"/>
                      <a:pt x="3858" y="14015"/>
                      <a:pt x="3858" y="13992"/>
                    </a:cubicBezTo>
                    <a:cubicBezTo>
                      <a:pt x="3790" y="13787"/>
                      <a:pt x="3744" y="13581"/>
                      <a:pt x="3676" y="13376"/>
                    </a:cubicBezTo>
                    <a:cubicBezTo>
                      <a:pt x="3653" y="13285"/>
                      <a:pt x="3630" y="13170"/>
                      <a:pt x="3607" y="13079"/>
                    </a:cubicBezTo>
                    <a:cubicBezTo>
                      <a:pt x="3607" y="13079"/>
                      <a:pt x="3607" y="13056"/>
                      <a:pt x="3607" y="13056"/>
                    </a:cubicBezTo>
                    <a:cubicBezTo>
                      <a:pt x="3630" y="13033"/>
                      <a:pt x="3630" y="12988"/>
                      <a:pt x="3630" y="12965"/>
                    </a:cubicBezTo>
                    <a:cubicBezTo>
                      <a:pt x="3630" y="12874"/>
                      <a:pt x="3584" y="12782"/>
                      <a:pt x="3561" y="12714"/>
                    </a:cubicBezTo>
                    <a:cubicBezTo>
                      <a:pt x="3539" y="12623"/>
                      <a:pt x="3516" y="12531"/>
                      <a:pt x="3470" y="12463"/>
                    </a:cubicBezTo>
                    <a:lnTo>
                      <a:pt x="3402" y="12257"/>
                    </a:lnTo>
                    <a:cubicBezTo>
                      <a:pt x="3379" y="12166"/>
                      <a:pt x="3356" y="12098"/>
                      <a:pt x="3333" y="12029"/>
                    </a:cubicBezTo>
                    <a:cubicBezTo>
                      <a:pt x="3333" y="12029"/>
                      <a:pt x="3333" y="12029"/>
                      <a:pt x="3333" y="12006"/>
                    </a:cubicBezTo>
                    <a:cubicBezTo>
                      <a:pt x="3310" y="11961"/>
                      <a:pt x="3310" y="11915"/>
                      <a:pt x="3288" y="11869"/>
                    </a:cubicBezTo>
                    <a:cubicBezTo>
                      <a:pt x="3242" y="11732"/>
                      <a:pt x="3196" y="11573"/>
                      <a:pt x="3173" y="11436"/>
                    </a:cubicBezTo>
                    <a:cubicBezTo>
                      <a:pt x="3173" y="11413"/>
                      <a:pt x="3196" y="11367"/>
                      <a:pt x="3196" y="11344"/>
                    </a:cubicBezTo>
                    <a:cubicBezTo>
                      <a:pt x="3196" y="11344"/>
                      <a:pt x="3196" y="11322"/>
                      <a:pt x="3173" y="11322"/>
                    </a:cubicBezTo>
                    <a:cubicBezTo>
                      <a:pt x="3173" y="11230"/>
                      <a:pt x="3128" y="11139"/>
                      <a:pt x="3105" y="11048"/>
                    </a:cubicBezTo>
                    <a:cubicBezTo>
                      <a:pt x="3082" y="10934"/>
                      <a:pt x="3059" y="10819"/>
                      <a:pt x="3014" y="10728"/>
                    </a:cubicBezTo>
                    <a:cubicBezTo>
                      <a:pt x="2945" y="10500"/>
                      <a:pt x="2877" y="10272"/>
                      <a:pt x="2831" y="10043"/>
                    </a:cubicBezTo>
                    <a:cubicBezTo>
                      <a:pt x="2763" y="9815"/>
                      <a:pt x="2694" y="9587"/>
                      <a:pt x="2648" y="9336"/>
                    </a:cubicBezTo>
                    <a:cubicBezTo>
                      <a:pt x="2603" y="9222"/>
                      <a:pt x="2580" y="9108"/>
                      <a:pt x="2557" y="8971"/>
                    </a:cubicBezTo>
                    <a:cubicBezTo>
                      <a:pt x="2534" y="8925"/>
                      <a:pt x="2511" y="8879"/>
                      <a:pt x="2511" y="8811"/>
                    </a:cubicBezTo>
                    <a:cubicBezTo>
                      <a:pt x="2489" y="8742"/>
                      <a:pt x="2466" y="8697"/>
                      <a:pt x="2443" y="8628"/>
                    </a:cubicBezTo>
                    <a:cubicBezTo>
                      <a:pt x="2443" y="8605"/>
                      <a:pt x="2443" y="8605"/>
                      <a:pt x="2420" y="8605"/>
                    </a:cubicBezTo>
                    <a:cubicBezTo>
                      <a:pt x="2397" y="8468"/>
                      <a:pt x="2375" y="8309"/>
                      <a:pt x="2329" y="8172"/>
                    </a:cubicBezTo>
                    <a:cubicBezTo>
                      <a:pt x="2329" y="8035"/>
                      <a:pt x="2283" y="7898"/>
                      <a:pt x="2238" y="7784"/>
                    </a:cubicBezTo>
                    <a:cubicBezTo>
                      <a:pt x="2238" y="7715"/>
                      <a:pt x="2215" y="7670"/>
                      <a:pt x="2215" y="7624"/>
                    </a:cubicBezTo>
                    <a:cubicBezTo>
                      <a:pt x="2192" y="7601"/>
                      <a:pt x="2192" y="7578"/>
                      <a:pt x="2192" y="7555"/>
                    </a:cubicBezTo>
                    <a:cubicBezTo>
                      <a:pt x="2169" y="7533"/>
                      <a:pt x="2169" y="7533"/>
                      <a:pt x="2169" y="7510"/>
                    </a:cubicBezTo>
                    <a:cubicBezTo>
                      <a:pt x="2146" y="7487"/>
                      <a:pt x="2146" y="7487"/>
                      <a:pt x="2123" y="7464"/>
                    </a:cubicBezTo>
                    <a:cubicBezTo>
                      <a:pt x="2101" y="7396"/>
                      <a:pt x="2078" y="7304"/>
                      <a:pt x="2055" y="7213"/>
                    </a:cubicBezTo>
                    <a:cubicBezTo>
                      <a:pt x="2009" y="7099"/>
                      <a:pt x="1986" y="6985"/>
                      <a:pt x="1964" y="6871"/>
                    </a:cubicBezTo>
                    <a:cubicBezTo>
                      <a:pt x="1941" y="6802"/>
                      <a:pt x="1918" y="6711"/>
                      <a:pt x="1895" y="6642"/>
                    </a:cubicBezTo>
                    <a:cubicBezTo>
                      <a:pt x="1895" y="6642"/>
                      <a:pt x="1895" y="6620"/>
                      <a:pt x="1895" y="6620"/>
                    </a:cubicBezTo>
                    <a:cubicBezTo>
                      <a:pt x="1872" y="6528"/>
                      <a:pt x="1850" y="6414"/>
                      <a:pt x="1827" y="6323"/>
                    </a:cubicBezTo>
                    <a:cubicBezTo>
                      <a:pt x="1804" y="6232"/>
                      <a:pt x="1781" y="6140"/>
                      <a:pt x="1758" y="6072"/>
                    </a:cubicBezTo>
                    <a:cubicBezTo>
                      <a:pt x="1735" y="5980"/>
                      <a:pt x="1713" y="5889"/>
                      <a:pt x="1690" y="5821"/>
                    </a:cubicBezTo>
                    <a:lnTo>
                      <a:pt x="1644" y="5684"/>
                    </a:lnTo>
                    <a:cubicBezTo>
                      <a:pt x="1644" y="5638"/>
                      <a:pt x="1644" y="5615"/>
                      <a:pt x="1621" y="5570"/>
                    </a:cubicBezTo>
                    <a:cubicBezTo>
                      <a:pt x="1621" y="5547"/>
                      <a:pt x="1598" y="5524"/>
                      <a:pt x="1576" y="5524"/>
                    </a:cubicBezTo>
                    <a:cubicBezTo>
                      <a:pt x="1576" y="5455"/>
                      <a:pt x="1553" y="5410"/>
                      <a:pt x="1530" y="5341"/>
                    </a:cubicBezTo>
                    <a:cubicBezTo>
                      <a:pt x="1484" y="5136"/>
                      <a:pt x="1439" y="4953"/>
                      <a:pt x="1393" y="4748"/>
                    </a:cubicBezTo>
                    <a:cubicBezTo>
                      <a:pt x="1370" y="4634"/>
                      <a:pt x="1347" y="4520"/>
                      <a:pt x="1302" y="4406"/>
                    </a:cubicBezTo>
                    <a:cubicBezTo>
                      <a:pt x="1279" y="4337"/>
                      <a:pt x="1279" y="4246"/>
                      <a:pt x="1256" y="4177"/>
                    </a:cubicBezTo>
                    <a:cubicBezTo>
                      <a:pt x="1256" y="4154"/>
                      <a:pt x="1233" y="4109"/>
                      <a:pt x="1233" y="4086"/>
                    </a:cubicBezTo>
                    <a:cubicBezTo>
                      <a:pt x="1217" y="4053"/>
                      <a:pt x="1200" y="4031"/>
                      <a:pt x="1174" y="4031"/>
                    </a:cubicBezTo>
                    <a:cubicBezTo>
                      <a:pt x="1165" y="4031"/>
                      <a:pt x="1154" y="4034"/>
                      <a:pt x="1142" y="4040"/>
                    </a:cubicBezTo>
                    <a:cubicBezTo>
                      <a:pt x="1073" y="3835"/>
                      <a:pt x="1028" y="3629"/>
                      <a:pt x="982" y="3401"/>
                    </a:cubicBezTo>
                    <a:cubicBezTo>
                      <a:pt x="914" y="3173"/>
                      <a:pt x="845" y="2922"/>
                      <a:pt x="800" y="2671"/>
                    </a:cubicBezTo>
                    <a:cubicBezTo>
                      <a:pt x="777" y="2580"/>
                      <a:pt x="731" y="2488"/>
                      <a:pt x="708" y="2374"/>
                    </a:cubicBezTo>
                    <a:cubicBezTo>
                      <a:pt x="685" y="2328"/>
                      <a:pt x="685" y="2260"/>
                      <a:pt x="663" y="2214"/>
                    </a:cubicBezTo>
                    <a:cubicBezTo>
                      <a:pt x="640" y="2146"/>
                      <a:pt x="640" y="2077"/>
                      <a:pt x="617" y="2032"/>
                    </a:cubicBezTo>
                    <a:cubicBezTo>
                      <a:pt x="594" y="2009"/>
                      <a:pt x="571" y="1986"/>
                      <a:pt x="548" y="1986"/>
                    </a:cubicBezTo>
                    <a:cubicBezTo>
                      <a:pt x="526" y="1918"/>
                      <a:pt x="503" y="1849"/>
                      <a:pt x="503" y="1758"/>
                    </a:cubicBezTo>
                    <a:cubicBezTo>
                      <a:pt x="503" y="1781"/>
                      <a:pt x="503" y="1781"/>
                      <a:pt x="503" y="1781"/>
                    </a:cubicBezTo>
                    <a:cubicBezTo>
                      <a:pt x="480" y="1689"/>
                      <a:pt x="457" y="1621"/>
                      <a:pt x="434" y="1530"/>
                    </a:cubicBezTo>
                    <a:cubicBezTo>
                      <a:pt x="434" y="1438"/>
                      <a:pt x="412" y="1347"/>
                      <a:pt x="389" y="1256"/>
                    </a:cubicBezTo>
                    <a:cubicBezTo>
                      <a:pt x="366" y="1073"/>
                      <a:pt x="320" y="890"/>
                      <a:pt x="275" y="708"/>
                    </a:cubicBezTo>
                    <a:cubicBezTo>
                      <a:pt x="275" y="731"/>
                      <a:pt x="275" y="731"/>
                      <a:pt x="275" y="731"/>
                    </a:cubicBezTo>
                    <a:cubicBezTo>
                      <a:pt x="252" y="617"/>
                      <a:pt x="229" y="502"/>
                      <a:pt x="206" y="388"/>
                    </a:cubicBezTo>
                    <a:cubicBezTo>
                      <a:pt x="183" y="274"/>
                      <a:pt x="138" y="137"/>
                      <a:pt x="115" y="23"/>
                    </a:cubicBezTo>
                    <a:cubicBezTo>
                      <a:pt x="92" y="0"/>
                      <a:pt x="69" y="0"/>
                      <a:pt x="69" y="0"/>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34"/>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34"/>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34"/>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34"/>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34"/>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34"/>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34"/>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34"/>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34"/>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34"/>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34"/>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34"/>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34"/>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34"/>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34"/>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34"/>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34"/>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34"/>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34"/>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34"/>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34"/>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34"/>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34"/>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34"/>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34"/>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34"/>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34"/>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34"/>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34"/>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34"/>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34"/>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34"/>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34"/>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34"/>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34"/>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34"/>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34"/>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34"/>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34"/>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34"/>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34"/>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34"/>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34"/>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34"/>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34"/>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34"/>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34"/>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34"/>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34"/>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34"/>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34"/>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34"/>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34"/>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34"/>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34"/>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34"/>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34"/>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34"/>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34"/>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34"/>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34"/>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34"/>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34"/>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34"/>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34"/>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9" name="Google Shape;7889;p34"/>
            <p:cNvGrpSpPr/>
            <p:nvPr/>
          </p:nvGrpSpPr>
          <p:grpSpPr>
            <a:xfrm rot="5893051" flipH="1">
              <a:off x="7623562" y="2128993"/>
              <a:ext cx="643423" cy="572712"/>
              <a:chOff x="4748225" y="4600750"/>
              <a:chExt cx="332125" cy="295625"/>
            </a:xfrm>
          </p:grpSpPr>
          <p:sp>
            <p:nvSpPr>
              <p:cNvPr id="7890" name="Google Shape;7890;p34"/>
              <p:cNvSpPr/>
              <p:nvPr/>
            </p:nvSpPr>
            <p:spPr>
              <a:xfrm>
                <a:off x="4748225" y="4600750"/>
                <a:ext cx="332125" cy="295625"/>
              </a:xfrm>
              <a:custGeom>
                <a:avLst/>
                <a:gdLst/>
                <a:ahLst/>
                <a:cxnLst/>
                <a:rect l="l" t="t" r="r" b="b"/>
                <a:pathLst>
                  <a:path w="13285" h="11825" extrusionOk="0">
                    <a:moveTo>
                      <a:pt x="8104" y="1"/>
                    </a:moveTo>
                    <a:cubicBezTo>
                      <a:pt x="7830" y="1"/>
                      <a:pt x="7533" y="24"/>
                      <a:pt x="7259" y="115"/>
                    </a:cubicBezTo>
                    <a:cubicBezTo>
                      <a:pt x="6848" y="229"/>
                      <a:pt x="6460" y="435"/>
                      <a:pt x="6118" y="709"/>
                    </a:cubicBezTo>
                    <a:cubicBezTo>
                      <a:pt x="5844" y="937"/>
                      <a:pt x="5593" y="1188"/>
                      <a:pt x="5364" y="1485"/>
                    </a:cubicBezTo>
                    <a:cubicBezTo>
                      <a:pt x="4976" y="1964"/>
                      <a:pt x="4680" y="2489"/>
                      <a:pt x="4497" y="3060"/>
                    </a:cubicBezTo>
                    <a:cubicBezTo>
                      <a:pt x="4360" y="3402"/>
                      <a:pt x="4269" y="3767"/>
                      <a:pt x="4200" y="4155"/>
                    </a:cubicBezTo>
                    <a:cubicBezTo>
                      <a:pt x="4155" y="4201"/>
                      <a:pt x="4109" y="4224"/>
                      <a:pt x="4063" y="4246"/>
                    </a:cubicBezTo>
                    <a:cubicBezTo>
                      <a:pt x="3356" y="4726"/>
                      <a:pt x="2785" y="5137"/>
                      <a:pt x="2283" y="5547"/>
                    </a:cubicBezTo>
                    <a:cubicBezTo>
                      <a:pt x="1963" y="5821"/>
                      <a:pt x="1667" y="6072"/>
                      <a:pt x="1416" y="6324"/>
                    </a:cubicBezTo>
                    <a:cubicBezTo>
                      <a:pt x="1142" y="6620"/>
                      <a:pt x="914" y="6871"/>
                      <a:pt x="708" y="7145"/>
                    </a:cubicBezTo>
                    <a:cubicBezTo>
                      <a:pt x="685" y="7191"/>
                      <a:pt x="662" y="7214"/>
                      <a:pt x="640" y="7259"/>
                    </a:cubicBezTo>
                    <a:cubicBezTo>
                      <a:pt x="594" y="7328"/>
                      <a:pt x="571" y="7374"/>
                      <a:pt x="548" y="7419"/>
                    </a:cubicBezTo>
                    <a:cubicBezTo>
                      <a:pt x="297" y="7807"/>
                      <a:pt x="137" y="8218"/>
                      <a:pt x="69" y="8606"/>
                    </a:cubicBezTo>
                    <a:cubicBezTo>
                      <a:pt x="1" y="8926"/>
                      <a:pt x="1" y="9245"/>
                      <a:pt x="46" y="9565"/>
                    </a:cubicBezTo>
                    <a:cubicBezTo>
                      <a:pt x="115" y="9907"/>
                      <a:pt x="229" y="10227"/>
                      <a:pt x="411" y="10523"/>
                    </a:cubicBezTo>
                    <a:cubicBezTo>
                      <a:pt x="503" y="10683"/>
                      <a:pt x="617" y="10820"/>
                      <a:pt x="754" y="10957"/>
                    </a:cubicBezTo>
                    <a:cubicBezTo>
                      <a:pt x="822" y="11026"/>
                      <a:pt x="936" y="11163"/>
                      <a:pt x="1119" y="11299"/>
                    </a:cubicBezTo>
                    <a:cubicBezTo>
                      <a:pt x="1393" y="11482"/>
                      <a:pt x="1712" y="11642"/>
                      <a:pt x="2032" y="11733"/>
                    </a:cubicBezTo>
                    <a:cubicBezTo>
                      <a:pt x="2283" y="11779"/>
                      <a:pt x="2534" y="11824"/>
                      <a:pt x="2808" y="11824"/>
                    </a:cubicBezTo>
                    <a:lnTo>
                      <a:pt x="2922" y="11824"/>
                    </a:lnTo>
                    <a:cubicBezTo>
                      <a:pt x="3173" y="11802"/>
                      <a:pt x="3424" y="11779"/>
                      <a:pt x="3675" y="11710"/>
                    </a:cubicBezTo>
                    <a:cubicBezTo>
                      <a:pt x="4063" y="11619"/>
                      <a:pt x="4474" y="11459"/>
                      <a:pt x="4908" y="11254"/>
                    </a:cubicBezTo>
                    <a:cubicBezTo>
                      <a:pt x="5250" y="11071"/>
                      <a:pt x="5593" y="10866"/>
                      <a:pt x="5981" y="10615"/>
                    </a:cubicBezTo>
                    <a:cubicBezTo>
                      <a:pt x="6574" y="10249"/>
                      <a:pt x="7168" y="9793"/>
                      <a:pt x="7875" y="9222"/>
                    </a:cubicBezTo>
                    <a:cubicBezTo>
                      <a:pt x="8104" y="9245"/>
                      <a:pt x="8332" y="9268"/>
                      <a:pt x="8514" y="9291"/>
                    </a:cubicBezTo>
                    <a:lnTo>
                      <a:pt x="8925" y="9291"/>
                    </a:lnTo>
                    <a:cubicBezTo>
                      <a:pt x="9176" y="9291"/>
                      <a:pt x="9427" y="9268"/>
                      <a:pt x="9656" y="9245"/>
                    </a:cubicBezTo>
                    <a:cubicBezTo>
                      <a:pt x="9998" y="9200"/>
                      <a:pt x="10340" y="9131"/>
                      <a:pt x="10683" y="8994"/>
                    </a:cubicBezTo>
                    <a:cubicBezTo>
                      <a:pt x="10979" y="8903"/>
                      <a:pt x="11253" y="8766"/>
                      <a:pt x="11504" y="8629"/>
                    </a:cubicBezTo>
                    <a:cubicBezTo>
                      <a:pt x="12052" y="8287"/>
                      <a:pt x="12486" y="7853"/>
                      <a:pt x="12783" y="7351"/>
                    </a:cubicBezTo>
                    <a:cubicBezTo>
                      <a:pt x="13079" y="6849"/>
                      <a:pt x="13239" y="6301"/>
                      <a:pt x="13262" y="5753"/>
                    </a:cubicBezTo>
                    <a:cubicBezTo>
                      <a:pt x="13285" y="5228"/>
                      <a:pt x="13194" y="4703"/>
                      <a:pt x="12988" y="4224"/>
                    </a:cubicBezTo>
                    <a:cubicBezTo>
                      <a:pt x="12783" y="3744"/>
                      <a:pt x="12463" y="3311"/>
                      <a:pt x="12075" y="2968"/>
                    </a:cubicBezTo>
                    <a:cubicBezTo>
                      <a:pt x="11824" y="2740"/>
                      <a:pt x="11504" y="2535"/>
                      <a:pt x="11185" y="2398"/>
                    </a:cubicBezTo>
                    <a:cubicBezTo>
                      <a:pt x="11094" y="2055"/>
                      <a:pt x="10957" y="1713"/>
                      <a:pt x="10751" y="1416"/>
                    </a:cubicBezTo>
                    <a:cubicBezTo>
                      <a:pt x="10523" y="1074"/>
                      <a:pt x="10226" y="777"/>
                      <a:pt x="9861" y="549"/>
                    </a:cubicBezTo>
                    <a:cubicBezTo>
                      <a:pt x="9656" y="412"/>
                      <a:pt x="9473" y="298"/>
                      <a:pt x="9268" y="229"/>
                    </a:cubicBezTo>
                    <a:cubicBezTo>
                      <a:pt x="9108" y="161"/>
                      <a:pt x="8880" y="69"/>
                      <a:pt x="8583" y="24"/>
                    </a:cubicBezTo>
                    <a:cubicBezTo>
                      <a:pt x="8423" y="1"/>
                      <a:pt x="8263" y="1"/>
                      <a:pt x="810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34"/>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34"/>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34"/>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34"/>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34"/>
              <p:cNvSpPr/>
              <p:nvPr/>
            </p:nvSpPr>
            <p:spPr>
              <a:xfrm>
                <a:off x="4945675" y="4660675"/>
                <a:ext cx="35975" cy="20800"/>
              </a:xfrm>
              <a:custGeom>
                <a:avLst/>
                <a:gdLst/>
                <a:ahLst/>
                <a:cxnLst/>
                <a:rect l="l" t="t" r="r" b="b"/>
                <a:pathLst>
                  <a:path w="1439" h="832" extrusionOk="0">
                    <a:moveTo>
                      <a:pt x="502" y="1"/>
                    </a:moveTo>
                    <a:cubicBezTo>
                      <a:pt x="411" y="23"/>
                      <a:pt x="297" y="46"/>
                      <a:pt x="206" y="69"/>
                    </a:cubicBezTo>
                    <a:cubicBezTo>
                      <a:pt x="160" y="92"/>
                      <a:pt x="114" y="115"/>
                      <a:pt x="91" y="138"/>
                    </a:cubicBezTo>
                    <a:cubicBezTo>
                      <a:pt x="69" y="160"/>
                      <a:pt x="23" y="183"/>
                      <a:pt x="23" y="206"/>
                    </a:cubicBezTo>
                    <a:cubicBezTo>
                      <a:pt x="0" y="252"/>
                      <a:pt x="0" y="297"/>
                      <a:pt x="23" y="320"/>
                    </a:cubicBezTo>
                    <a:cubicBezTo>
                      <a:pt x="38" y="320"/>
                      <a:pt x="63" y="330"/>
                      <a:pt x="85" y="330"/>
                    </a:cubicBezTo>
                    <a:cubicBezTo>
                      <a:pt x="96" y="330"/>
                      <a:pt x="107" y="328"/>
                      <a:pt x="114" y="320"/>
                    </a:cubicBezTo>
                    <a:lnTo>
                      <a:pt x="160" y="320"/>
                    </a:lnTo>
                    <a:cubicBezTo>
                      <a:pt x="183" y="320"/>
                      <a:pt x="183" y="297"/>
                      <a:pt x="206" y="297"/>
                    </a:cubicBezTo>
                    <a:cubicBezTo>
                      <a:pt x="274" y="275"/>
                      <a:pt x="320" y="252"/>
                      <a:pt x="365" y="252"/>
                    </a:cubicBezTo>
                    <a:lnTo>
                      <a:pt x="594" y="252"/>
                    </a:lnTo>
                    <a:cubicBezTo>
                      <a:pt x="662" y="252"/>
                      <a:pt x="753" y="275"/>
                      <a:pt x="822" y="297"/>
                    </a:cubicBezTo>
                    <a:cubicBezTo>
                      <a:pt x="822" y="297"/>
                      <a:pt x="822" y="297"/>
                      <a:pt x="822" y="297"/>
                    </a:cubicBezTo>
                    <a:lnTo>
                      <a:pt x="822" y="297"/>
                    </a:lnTo>
                    <a:cubicBezTo>
                      <a:pt x="822" y="297"/>
                      <a:pt x="835" y="297"/>
                      <a:pt x="841" y="307"/>
                    </a:cubicBezTo>
                    <a:lnTo>
                      <a:pt x="841" y="307"/>
                    </a:lnTo>
                    <a:cubicBezTo>
                      <a:pt x="835" y="304"/>
                      <a:pt x="828" y="301"/>
                      <a:pt x="822" y="297"/>
                    </a:cubicBezTo>
                    <a:lnTo>
                      <a:pt x="822" y="297"/>
                    </a:lnTo>
                    <a:cubicBezTo>
                      <a:pt x="822" y="297"/>
                      <a:pt x="845" y="320"/>
                      <a:pt x="845" y="320"/>
                    </a:cubicBezTo>
                    <a:cubicBezTo>
                      <a:pt x="845" y="314"/>
                      <a:pt x="843" y="310"/>
                      <a:pt x="841" y="307"/>
                    </a:cubicBezTo>
                    <a:lnTo>
                      <a:pt x="841" y="307"/>
                    </a:lnTo>
                    <a:cubicBezTo>
                      <a:pt x="880" y="327"/>
                      <a:pt x="920" y="346"/>
                      <a:pt x="959" y="366"/>
                    </a:cubicBezTo>
                    <a:cubicBezTo>
                      <a:pt x="982" y="389"/>
                      <a:pt x="982" y="389"/>
                      <a:pt x="1004" y="411"/>
                    </a:cubicBezTo>
                    <a:cubicBezTo>
                      <a:pt x="1027" y="434"/>
                      <a:pt x="1050" y="434"/>
                      <a:pt x="1073" y="457"/>
                    </a:cubicBezTo>
                    <a:lnTo>
                      <a:pt x="1050" y="457"/>
                    </a:lnTo>
                    <a:lnTo>
                      <a:pt x="1085" y="469"/>
                    </a:lnTo>
                    <a:lnTo>
                      <a:pt x="1085" y="469"/>
                    </a:lnTo>
                    <a:cubicBezTo>
                      <a:pt x="1081" y="466"/>
                      <a:pt x="1078" y="462"/>
                      <a:pt x="1073" y="457"/>
                    </a:cubicBezTo>
                    <a:lnTo>
                      <a:pt x="1073" y="457"/>
                    </a:lnTo>
                    <a:cubicBezTo>
                      <a:pt x="1077" y="461"/>
                      <a:pt x="1081" y="465"/>
                      <a:pt x="1085" y="469"/>
                    </a:cubicBezTo>
                    <a:lnTo>
                      <a:pt x="1085" y="469"/>
                    </a:lnTo>
                    <a:lnTo>
                      <a:pt x="1085" y="469"/>
                    </a:lnTo>
                    <a:lnTo>
                      <a:pt x="1085" y="469"/>
                    </a:lnTo>
                    <a:cubicBezTo>
                      <a:pt x="1087" y="471"/>
                      <a:pt x="1089" y="473"/>
                      <a:pt x="1091" y="474"/>
                    </a:cubicBezTo>
                    <a:lnTo>
                      <a:pt x="1091" y="474"/>
                    </a:lnTo>
                    <a:cubicBezTo>
                      <a:pt x="1089" y="472"/>
                      <a:pt x="1087" y="471"/>
                      <a:pt x="1085" y="469"/>
                    </a:cubicBezTo>
                    <a:lnTo>
                      <a:pt x="1085" y="469"/>
                    </a:lnTo>
                    <a:lnTo>
                      <a:pt x="1119" y="480"/>
                    </a:lnTo>
                    <a:cubicBezTo>
                      <a:pt x="1104" y="480"/>
                      <a:pt x="1099" y="480"/>
                      <a:pt x="1091" y="474"/>
                    </a:cubicBezTo>
                    <a:lnTo>
                      <a:pt x="1091" y="474"/>
                    </a:lnTo>
                    <a:cubicBezTo>
                      <a:pt x="1130" y="509"/>
                      <a:pt x="1170" y="532"/>
                      <a:pt x="1210" y="571"/>
                    </a:cubicBezTo>
                    <a:cubicBezTo>
                      <a:pt x="1233" y="594"/>
                      <a:pt x="1255" y="640"/>
                      <a:pt x="1278" y="663"/>
                    </a:cubicBezTo>
                    <a:cubicBezTo>
                      <a:pt x="1278" y="685"/>
                      <a:pt x="1278" y="685"/>
                      <a:pt x="1278" y="708"/>
                    </a:cubicBezTo>
                    <a:cubicBezTo>
                      <a:pt x="1278" y="731"/>
                      <a:pt x="1278" y="731"/>
                      <a:pt x="1278" y="754"/>
                    </a:cubicBezTo>
                    <a:cubicBezTo>
                      <a:pt x="1278" y="777"/>
                      <a:pt x="1278" y="777"/>
                      <a:pt x="1301" y="799"/>
                    </a:cubicBezTo>
                    <a:cubicBezTo>
                      <a:pt x="1301" y="822"/>
                      <a:pt x="1324" y="822"/>
                      <a:pt x="1347" y="822"/>
                    </a:cubicBezTo>
                    <a:cubicBezTo>
                      <a:pt x="1353" y="828"/>
                      <a:pt x="1362" y="831"/>
                      <a:pt x="1373" y="831"/>
                    </a:cubicBezTo>
                    <a:cubicBezTo>
                      <a:pt x="1401" y="831"/>
                      <a:pt x="1438" y="810"/>
                      <a:pt x="1438" y="777"/>
                    </a:cubicBezTo>
                    <a:cubicBezTo>
                      <a:pt x="1438" y="754"/>
                      <a:pt x="1438" y="731"/>
                      <a:pt x="1438" y="708"/>
                    </a:cubicBezTo>
                    <a:cubicBezTo>
                      <a:pt x="1438" y="685"/>
                      <a:pt x="1438" y="663"/>
                      <a:pt x="1415" y="640"/>
                    </a:cubicBezTo>
                    <a:lnTo>
                      <a:pt x="1438" y="640"/>
                    </a:lnTo>
                    <a:cubicBezTo>
                      <a:pt x="1415" y="594"/>
                      <a:pt x="1392" y="526"/>
                      <a:pt x="1370" y="480"/>
                    </a:cubicBezTo>
                    <a:cubicBezTo>
                      <a:pt x="1347" y="434"/>
                      <a:pt x="1324" y="411"/>
                      <a:pt x="1324" y="389"/>
                    </a:cubicBezTo>
                    <a:cubicBezTo>
                      <a:pt x="1278" y="343"/>
                      <a:pt x="1255" y="297"/>
                      <a:pt x="1210" y="252"/>
                    </a:cubicBezTo>
                    <a:cubicBezTo>
                      <a:pt x="1187" y="229"/>
                      <a:pt x="1164" y="206"/>
                      <a:pt x="1141" y="206"/>
                    </a:cubicBezTo>
                    <a:cubicBezTo>
                      <a:pt x="1119" y="183"/>
                      <a:pt x="1096" y="160"/>
                      <a:pt x="1073" y="138"/>
                    </a:cubicBezTo>
                    <a:cubicBezTo>
                      <a:pt x="1027" y="115"/>
                      <a:pt x="959" y="92"/>
                      <a:pt x="913" y="69"/>
                    </a:cubicBezTo>
                    <a:lnTo>
                      <a:pt x="936" y="69"/>
                    </a:lnTo>
                    <a:cubicBezTo>
                      <a:pt x="890" y="46"/>
                      <a:pt x="867" y="46"/>
                      <a:pt x="845" y="46"/>
                    </a:cubicBezTo>
                    <a:cubicBezTo>
                      <a:pt x="799" y="23"/>
                      <a:pt x="776" y="23"/>
                      <a:pt x="730" y="23"/>
                    </a:cubicBezTo>
                    <a:cubicBezTo>
                      <a:pt x="685" y="1"/>
                      <a:pt x="639"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34"/>
              <p:cNvSpPr/>
              <p:nvPr/>
            </p:nvSpPr>
            <p:spPr>
              <a:xfrm>
                <a:off x="4945100" y="4662950"/>
                <a:ext cx="16000" cy="6875"/>
              </a:xfrm>
              <a:custGeom>
                <a:avLst/>
                <a:gdLst/>
                <a:ahLst/>
                <a:cxnLst/>
                <a:rect l="l" t="t" r="r" b="b"/>
                <a:pathLst>
                  <a:path w="640" h="275" extrusionOk="0">
                    <a:moveTo>
                      <a:pt x="594" y="1"/>
                    </a:moveTo>
                    <a:cubicBezTo>
                      <a:pt x="594" y="1"/>
                      <a:pt x="594" y="24"/>
                      <a:pt x="571" y="24"/>
                    </a:cubicBezTo>
                    <a:lnTo>
                      <a:pt x="548" y="24"/>
                    </a:lnTo>
                    <a:cubicBezTo>
                      <a:pt x="502" y="24"/>
                      <a:pt x="457" y="24"/>
                      <a:pt x="411" y="47"/>
                    </a:cubicBezTo>
                    <a:lnTo>
                      <a:pt x="343" y="47"/>
                    </a:lnTo>
                    <a:cubicBezTo>
                      <a:pt x="320" y="69"/>
                      <a:pt x="297" y="69"/>
                      <a:pt x="274" y="69"/>
                    </a:cubicBezTo>
                    <a:cubicBezTo>
                      <a:pt x="251" y="92"/>
                      <a:pt x="206" y="92"/>
                      <a:pt x="183" y="115"/>
                    </a:cubicBezTo>
                    <a:cubicBezTo>
                      <a:pt x="137" y="115"/>
                      <a:pt x="114" y="138"/>
                      <a:pt x="92" y="138"/>
                    </a:cubicBezTo>
                    <a:cubicBezTo>
                      <a:pt x="69" y="161"/>
                      <a:pt x="69" y="161"/>
                      <a:pt x="46" y="184"/>
                    </a:cubicBezTo>
                    <a:cubicBezTo>
                      <a:pt x="23" y="184"/>
                      <a:pt x="0" y="229"/>
                      <a:pt x="23" y="252"/>
                    </a:cubicBezTo>
                    <a:cubicBezTo>
                      <a:pt x="23" y="252"/>
                      <a:pt x="46" y="252"/>
                      <a:pt x="46" y="275"/>
                    </a:cubicBezTo>
                    <a:cubicBezTo>
                      <a:pt x="69" y="275"/>
                      <a:pt x="69" y="275"/>
                      <a:pt x="92" y="252"/>
                    </a:cubicBezTo>
                    <a:cubicBezTo>
                      <a:pt x="114" y="252"/>
                      <a:pt x="137" y="229"/>
                      <a:pt x="160" y="229"/>
                    </a:cubicBezTo>
                    <a:cubicBezTo>
                      <a:pt x="206" y="206"/>
                      <a:pt x="251" y="184"/>
                      <a:pt x="297" y="184"/>
                    </a:cubicBezTo>
                    <a:cubicBezTo>
                      <a:pt x="343" y="161"/>
                      <a:pt x="388" y="138"/>
                      <a:pt x="434" y="138"/>
                    </a:cubicBezTo>
                    <a:cubicBezTo>
                      <a:pt x="480" y="138"/>
                      <a:pt x="525" y="115"/>
                      <a:pt x="571" y="115"/>
                    </a:cubicBezTo>
                    <a:lnTo>
                      <a:pt x="617" y="115"/>
                    </a:lnTo>
                    <a:cubicBezTo>
                      <a:pt x="617" y="115"/>
                      <a:pt x="639" y="92"/>
                      <a:pt x="639" y="92"/>
                    </a:cubicBezTo>
                    <a:cubicBezTo>
                      <a:pt x="639" y="69"/>
                      <a:pt x="639" y="47"/>
                      <a:pt x="639" y="47"/>
                    </a:cubicBezTo>
                    <a:cubicBezTo>
                      <a:pt x="639" y="24"/>
                      <a:pt x="617" y="24"/>
                      <a:pt x="617" y="24"/>
                    </a:cubicBezTo>
                    <a:cubicBezTo>
                      <a:pt x="617" y="24"/>
                      <a:pt x="594"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34"/>
              <p:cNvSpPr/>
              <p:nvPr/>
            </p:nvSpPr>
            <p:spPr>
              <a:xfrm>
                <a:off x="4945675" y="4663525"/>
                <a:ext cx="35400" cy="15250"/>
              </a:xfrm>
              <a:custGeom>
                <a:avLst/>
                <a:gdLst/>
                <a:ahLst/>
                <a:cxnLst/>
                <a:rect l="l" t="t" r="r" b="b"/>
                <a:pathLst>
                  <a:path w="1416" h="610" extrusionOk="0">
                    <a:moveTo>
                      <a:pt x="594" y="1"/>
                    </a:moveTo>
                    <a:cubicBezTo>
                      <a:pt x="548" y="1"/>
                      <a:pt x="502" y="1"/>
                      <a:pt x="457" y="24"/>
                    </a:cubicBezTo>
                    <a:cubicBezTo>
                      <a:pt x="388" y="46"/>
                      <a:pt x="342" y="69"/>
                      <a:pt x="274" y="92"/>
                    </a:cubicBezTo>
                    <a:cubicBezTo>
                      <a:pt x="274" y="115"/>
                      <a:pt x="251" y="115"/>
                      <a:pt x="228" y="138"/>
                    </a:cubicBezTo>
                    <a:cubicBezTo>
                      <a:pt x="206" y="138"/>
                      <a:pt x="183" y="161"/>
                      <a:pt x="160" y="161"/>
                    </a:cubicBezTo>
                    <a:cubicBezTo>
                      <a:pt x="114" y="206"/>
                      <a:pt x="69" y="229"/>
                      <a:pt x="23" y="275"/>
                    </a:cubicBezTo>
                    <a:cubicBezTo>
                      <a:pt x="0" y="275"/>
                      <a:pt x="0" y="320"/>
                      <a:pt x="0" y="343"/>
                    </a:cubicBezTo>
                    <a:cubicBezTo>
                      <a:pt x="15" y="343"/>
                      <a:pt x="31" y="353"/>
                      <a:pt x="46" y="353"/>
                    </a:cubicBezTo>
                    <a:cubicBezTo>
                      <a:pt x="53" y="353"/>
                      <a:pt x="61" y="351"/>
                      <a:pt x="69" y="343"/>
                    </a:cubicBezTo>
                    <a:cubicBezTo>
                      <a:pt x="114" y="320"/>
                      <a:pt x="137" y="297"/>
                      <a:pt x="160" y="275"/>
                    </a:cubicBezTo>
                    <a:cubicBezTo>
                      <a:pt x="206" y="252"/>
                      <a:pt x="228" y="229"/>
                      <a:pt x="274" y="206"/>
                    </a:cubicBezTo>
                    <a:cubicBezTo>
                      <a:pt x="342" y="183"/>
                      <a:pt x="411" y="161"/>
                      <a:pt x="457" y="161"/>
                    </a:cubicBezTo>
                    <a:cubicBezTo>
                      <a:pt x="525" y="161"/>
                      <a:pt x="571" y="138"/>
                      <a:pt x="616" y="138"/>
                    </a:cubicBezTo>
                    <a:cubicBezTo>
                      <a:pt x="662" y="161"/>
                      <a:pt x="708" y="161"/>
                      <a:pt x="753" y="183"/>
                    </a:cubicBezTo>
                    <a:cubicBezTo>
                      <a:pt x="845" y="206"/>
                      <a:pt x="913" y="252"/>
                      <a:pt x="982" y="297"/>
                    </a:cubicBezTo>
                    <a:cubicBezTo>
                      <a:pt x="1027" y="343"/>
                      <a:pt x="1073" y="389"/>
                      <a:pt x="1119" y="434"/>
                    </a:cubicBezTo>
                    <a:cubicBezTo>
                      <a:pt x="1141" y="457"/>
                      <a:pt x="1164" y="480"/>
                      <a:pt x="1164" y="480"/>
                    </a:cubicBezTo>
                    <a:cubicBezTo>
                      <a:pt x="1187" y="526"/>
                      <a:pt x="1187" y="526"/>
                      <a:pt x="1210" y="571"/>
                    </a:cubicBezTo>
                    <a:cubicBezTo>
                      <a:pt x="1223" y="598"/>
                      <a:pt x="1260" y="609"/>
                      <a:pt x="1297" y="609"/>
                    </a:cubicBezTo>
                    <a:cubicBezTo>
                      <a:pt x="1324" y="609"/>
                      <a:pt x="1351" y="604"/>
                      <a:pt x="1370" y="594"/>
                    </a:cubicBezTo>
                    <a:cubicBezTo>
                      <a:pt x="1415" y="571"/>
                      <a:pt x="1415" y="503"/>
                      <a:pt x="1415" y="457"/>
                    </a:cubicBezTo>
                    <a:cubicBezTo>
                      <a:pt x="1392" y="434"/>
                      <a:pt x="1392" y="412"/>
                      <a:pt x="1392" y="389"/>
                    </a:cubicBezTo>
                    <a:cubicBezTo>
                      <a:pt x="1370" y="343"/>
                      <a:pt x="1347" y="320"/>
                      <a:pt x="1324" y="297"/>
                    </a:cubicBezTo>
                    <a:cubicBezTo>
                      <a:pt x="1278" y="229"/>
                      <a:pt x="1210" y="183"/>
                      <a:pt x="1141" y="161"/>
                    </a:cubicBezTo>
                    <a:cubicBezTo>
                      <a:pt x="1096" y="115"/>
                      <a:pt x="1027" y="92"/>
                      <a:pt x="959" y="46"/>
                    </a:cubicBezTo>
                    <a:cubicBezTo>
                      <a:pt x="913" y="46"/>
                      <a:pt x="867" y="24"/>
                      <a:pt x="822" y="24"/>
                    </a:cubicBezTo>
                    <a:cubicBezTo>
                      <a:pt x="799" y="1"/>
                      <a:pt x="753" y="1"/>
                      <a:pt x="70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34"/>
              <p:cNvSpPr/>
              <p:nvPr/>
            </p:nvSpPr>
            <p:spPr>
              <a:xfrm>
                <a:off x="4902300" y="4664100"/>
                <a:ext cx="79900" cy="108450"/>
              </a:xfrm>
              <a:custGeom>
                <a:avLst/>
                <a:gdLst/>
                <a:ahLst/>
                <a:cxnLst/>
                <a:rect l="l" t="t" r="r" b="b"/>
                <a:pathLst>
                  <a:path w="3196" h="4338" extrusionOk="0">
                    <a:moveTo>
                      <a:pt x="2420" y="1"/>
                    </a:moveTo>
                    <a:cubicBezTo>
                      <a:pt x="2374" y="1"/>
                      <a:pt x="2329" y="23"/>
                      <a:pt x="2283" y="23"/>
                    </a:cubicBezTo>
                    <a:lnTo>
                      <a:pt x="2214" y="23"/>
                    </a:lnTo>
                    <a:cubicBezTo>
                      <a:pt x="2146" y="46"/>
                      <a:pt x="2100" y="69"/>
                      <a:pt x="2032" y="92"/>
                    </a:cubicBezTo>
                    <a:cubicBezTo>
                      <a:pt x="2009" y="92"/>
                      <a:pt x="1963" y="115"/>
                      <a:pt x="1941" y="138"/>
                    </a:cubicBezTo>
                    <a:cubicBezTo>
                      <a:pt x="1872" y="160"/>
                      <a:pt x="1826" y="206"/>
                      <a:pt x="1781" y="252"/>
                    </a:cubicBezTo>
                    <a:cubicBezTo>
                      <a:pt x="1758" y="274"/>
                      <a:pt x="1735" y="297"/>
                      <a:pt x="1689" y="320"/>
                    </a:cubicBezTo>
                    <a:cubicBezTo>
                      <a:pt x="1575" y="457"/>
                      <a:pt x="1461" y="594"/>
                      <a:pt x="1370" y="754"/>
                    </a:cubicBezTo>
                    <a:cubicBezTo>
                      <a:pt x="1279" y="868"/>
                      <a:pt x="1210" y="1005"/>
                      <a:pt x="1142" y="1142"/>
                    </a:cubicBezTo>
                    <a:cubicBezTo>
                      <a:pt x="1050" y="1302"/>
                      <a:pt x="982" y="1461"/>
                      <a:pt x="913" y="1621"/>
                    </a:cubicBezTo>
                    <a:cubicBezTo>
                      <a:pt x="845" y="1781"/>
                      <a:pt x="776" y="1941"/>
                      <a:pt x="731" y="2123"/>
                    </a:cubicBezTo>
                    <a:cubicBezTo>
                      <a:pt x="662" y="2283"/>
                      <a:pt x="594" y="2443"/>
                      <a:pt x="525" y="2625"/>
                    </a:cubicBezTo>
                    <a:cubicBezTo>
                      <a:pt x="503" y="2694"/>
                      <a:pt x="480" y="2785"/>
                      <a:pt x="457" y="2877"/>
                    </a:cubicBezTo>
                    <a:cubicBezTo>
                      <a:pt x="411" y="2945"/>
                      <a:pt x="388" y="3036"/>
                      <a:pt x="366" y="3128"/>
                    </a:cubicBezTo>
                    <a:cubicBezTo>
                      <a:pt x="297" y="3287"/>
                      <a:pt x="251" y="3470"/>
                      <a:pt x="206" y="3630"/>
                    </a:cubicBezTo>
                    <a:cubicBezTo>
                      <a:pt x="160" y="3744"/>
                      <a:pt x="114" y="3858"/>
                      <a:pt x="69" y="3972"/>
                    </a:cubicBezTo>
                    <a:cubicBezTo>
                      <a:pt x="23" y="4041"/>
                      <a:pt x="0" y="4109"/>
                      <a:pt x="23" y="4200"/>
                    </a:cubicBezTo>
                    <a:cubicBezTo>
                      <a:pt x="23" y="4223"/>
                      <a:pt x="46" y="4246"/>
                      <a:pt x="69" y="4269"/>
                    </a:cubicBezTo>
                    <a:cubicBezTo>
                      <a:pt x="92" y="4292"/>
                      <a:pt x="114" y="4315"/>
                      <a:pt x="137" y="4337"/>
                    </a:cubicBezTo>
                    <a:cubicBezTo>
                      <a:pt x="183" y="4337"/>
                      <a:pt x="251" y="4337"/>
                      <a:pt x="297" y="4315"/>
                    </a:cubicBezTo>
                    <a:cubicBezTo>
                      <a:pt x="320" y="4292"/>
                      <a:pt x="343" y="4269"/>
                      <a:pt x="366" y="4246"/>
                    </a:cubicBezTo>
                    <a:cubicBezTo>
                      <a:pt x="366" y="4223"/>
                      <a:pt x="388" y="4200"/>
                      <a:pt x="388" y="4200"/>
                    </a:cubicBezTo>
                    <a:cubicBezTo>
                      <a:pt x="388" y="4200"/>
                      <a:pt x="388" y="4178"/>
                      <a:pt x="388" y="4178"/>
                    </a:cubicBezTo>
                    <a:cubicBezTo>
                      <a:pt x="411" y="4132"/>
                      <a:pt x="434" y="4086"/>
                      <a:pt x="457" y="4041"/>
                    </a:cubicBezTo>
                    <a:cubicBezTo>
                      <a:pt x="480" y="3995"/>
                      <a:pt x="503" y="3949"/>
                      <a:pt x="503" y="3904"/>
                    </a:cubicBezTo>
                    <a:cubicBezTo>
                      <a:pt x="525" y="3858"/>
                      <a:pt x="548" y="3790"/>
                      <a:pt x="571" y="3744"/>
                    </a:cubicBezTo>
                    <a:cubicBezTo>
                      <a:pt x="594" y="3675"/>
                      <a:pt x="617" y="3607"/>
                      <a:pt x="639" y="3538"/>
                    </a:cubicBezTo>
                    <a:cubicBezTo>
                      <a:pt x="685" y="3356"/>
                      <a:pt x="754" y="3196"/>
                      <a:pt x="799" y="3036"/>
                    </a:cubicBezTo>
                    <a:cubicBezTo>
                      <a:pt x="845" y="2945"/>
                      <a:pt x="868" y="2854"/>
                      <a:pt x="891" y="2785"/>
                    </a:cubicBezTo>
                    <a:cubicBezTo>
                      <a:pt x="936" y="2694"/>
                      <a:pt x="959" y="2603"/>
                      <a:pt x="982" y="2511"/>
                    </a:cubicBezTo>
                    <a:cubicBezTo>
                      <a:pt x="1050" y="2352"/>
                      <a:pt x="1119" y="2192"/>
                      <a:pt x="1164" y="2009"/>
                    </a:cubicBezTo>
                    <a:cubicBezTo>
                      <a:pt x="1233" y="1849"/>
                      <a:pt x="1301" y="1690"/>
                      <a:pt x="1370" y="1553"/>
                    </a:cubicBezTo>
                    <a:cubicBezTo>
                      <a:pt x="1438" y="1393"/>
                      <a:pt x="1507" y="1256"/>
                      <a:pt x="1598" y="1119"/>
                    </a:cubicBezTo>
                    <a:cubicBezTo>
                      <a:pt x="1667" y="982"/>
                      <a:pt x="1781" y="822"/>
                      <a:pt x="1872" y="685"/>
                    </a:cubicBezTo>
                    <a:cubicBezTo>
                      <a:pt x="1941" y="617"/>
                      <a:pt x="2009" y="548"/>
                      <a:pt x="2077" y="503"/>
                    </a:cubicBezTo>
                    <a:cubicBezTo>
                      <a:pt x="2100" y="480"/>
                      <a:pt x="2123" y="480"/>
                      <a:pt x="2169" y="457"/>
                    </a:cubicBezTo>
                    <a:cubicBezTo>
                      <a:pt x="2169" y="457"/>
                      <a:pt x="2192" y="434"/>
                      <a:pt x="2214" y="434"/>
                    </a:cubicBezTo>
                    <a:cubicBezTo>
                      <a:pt x="2283" y="411"/>
                      <a:pt x="2329" y="389"/>
                      <a:pt x="2397" y="389"/>
                    </a:cubicBezTo>
                    <a:lnTo>
                      <a:pt x="2534" y="389"/>
                    </a:lnTo>
                    <a:cubicBezTo>
                      <a:pt x="2580" y="411"/>
                      <a:pt x="2625" y="411"/>
                      <a:pt x="2648" y="434"/>
                    </a:cubicBezTo>
                    <a:cubicBezTo>
                      <a:pt x="2671" y="457"/>
                      <a:pt x="2694" y="457"/>
                      <a:pt x="2717" y="480"/>
                    </a:cubicBezTo>
                    <a:cubicBezTo>
                      <a:pt x="2762" y="503"/>
                      <a:pt x="2785" y="548"/>
                      <a:pt x="2808" y="594"/>
                    </a:cubicBezTo>
                    <a:cubicBezTo>
                      <a:pt x="2854" y="640"/>
                      <a:pt x="2876" y="708"/>
                      <a:pt x="2899" y="754"/>
                    </a:cubicBezTo>
                    <a:cubicBezTo>
                      <a:pt x="2922" y="822"/>
                      <a:pt x="2945" y="891"/>
                      <a:pt x="2945" y="936"/>
                    </a:cubicBezTo>
                    <a:cubicBezTo>
                      <a:pt x="2945" y="974"/>
                      <a:pt x="2945" y="1012"/>
                      <a:pt x="2945" y="1051"/>
                    </a:cubicBezTo>
                    <a:cubicBezTo>
                      <a:pt x="2945" y="1119"/>
                      <a:pt x="2945" y="1165"/>
                      <a:pt x="2922" y="1233"/>
                    </a:cubicBezTo>
                    <a:cubicBezTo>
                      <a:pt x="2922" y="1279"/>
                      <a:pt x="2899" y="1347"/>
                      <a:pt x="2876" y="1416"/>
                    </a:cubicBezTo>
                    <a:cubicBezTo>
                      <a:pt x="2876" y="1416"/>
                      <a:pt x="2876" y="1439"/>
                      <a:pt x="2854" y="1461"/>
                    </a:cubicBezTo>
                    <a:cubicBezTo>
                      <a:pt x="2854" y="1461"/>
                      <a:pt x="2854" y="1484"/>
                      <a:pt x="2854" y="1507"/>
                    </a:cubicBezTo>
                    <a:cubicBezTo>
                      <a:pt x="2831" y="1530"/>
                      <a:pt x="2831" y="1576"/>
                      <a:pt x="2808" y="1598"/>
                    </a:cubicBezTo>
                    <a:cubicBezTo>
                      <a:pt x="2785" y="1644"/>
                      <a:pt x="2762" y="1712"/>
                      <a:pt x="2717" y="1781"/>
                    </a:cubicBezTo>
                    <a:cubicBezTo>
                      <a:pt x="2717" y="1781"/>
                      <a:pt x="2717" y="1781"/>
                      <a:pt x="2717" y="1804"/>
                    </a:cubicBezTo>
                    <a:cubicBezTo>
                      <a:pt x="2694" y="1827"/>
                      <a:pt x="2694" y="1849"/>
                      <a:pt x="2717" y="1872"/>
                    </a:cubicBezTo>
                    <a:cubicBezTo>
                      <a:pt x="2739" y="1872"/>
                      <a:pt x="2785" y="1872"/>
                      <a:pt x="2785" y="1849"/>
                    </a:cubicBezTo>
                    <a:cubicBezTo>
                      <a:pt x="2808" y="1804"/>
                      <a:pt x="2831" y="1758"/>
                      <a:pt x="2854" y="1735"/>
                    </a:cubicBezTo>
                    <a:cubicBezTo>
                      <a:pt x="2876" y="1667"/>
                      <a:pt x="2922" y="1598"/>
                      <a:pt x="2945" y="1530"/>
                    </a:cubicBezTo>
                    <a:cubicBezTo>
                      <a:pt x="2990" y="1461"/>
                      <a:pt x="3036" y="1370"/>
                      <a:pt x="3059" y="1302"/>
                    </a:cubicBezTo>
                    <a:cubicBezTo>
                      <a:pt x="3105" y="1233"/>
                      <a:pt x="3127" y="1165"/>
                      <a:pt x="3150" y="1073"/>
                    </a:cubicBezTo>
                    <a:cubicBezTo>
                      <a:pt x="3173" y="1028"/>
                      <a:pt x="3173" y="959"/>
                      <a:pt x="3173" y="891"/>
                    </a:cubicBezTo>
                    <a:cubicBezTo>
                      <a:pt x="3196" y="845"/>
                      <a:pt x="3196" y="799"/>
                      <a:pt x="3173" y="754"/>
                    </a:cubicBezTo>
                    <a:cubicBezTo>
                      <a:pt x="3173" y="708"/>
                      <a:pt x="3173" y="662"/>
                      <a:pt x="3173" y="617"/>
                    </a:cubicBezTo>
                    <a:cubicBezTo>
                      <a:pt x="3150" y="594"/>
                      <a:pt x="3150" y="548"/>
                      <a:pt x="3150" y="526"/>
                    </a:cubicBezTo>
                    <a:cubicBezTo>
                      <a:pt x="3127" y="480"/>
                      <a:pt x="3105" y="434"/>
                      <a:pt x="3082" y="389"/>
                    </a:cubicBezTo>
                    <a:cubicBezTo>
                      <a:pt x="3059" y="343"/>
                      <a:pt x="3036" y="274"/>
                      <a:pt x="2990" y="229"/>
                    </a:cubicBezTo>
                    <a:cubicBezTo>
                      <a:pt x="2968" y="206"/>
                      <a:pt x="2968" y="206"/>
                      <a:pt x="2945" y="183"/>
                    </a:cubicBezTo>
                    <a:cubicBezTo>
                      <a:pt x="2922" y="160"/>
                      <a:pt x="2876" y="138"/>
                      <a:pt x="2854" y="115"/>
                    </a:cubicBezTo>
                    <a:cubicBezTo>
                      <a:pt x="2785" y="92"/>
                      <a:pt x="2717" y="46"/>
                      <a:pt x="2625" y="23"/>
                    </a:cubicBezTo>
                    <a:cubicBezTo>
                      <a:pt x="2557" y="23"/>
                      <a:pt x="2488" y="1"/>
                      <a:pt x="2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34"/>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34"/>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34"/>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34"/>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34"/>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34"/>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34"/>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34"/>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34"/>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34"/>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34"/>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34"/>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34"/>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34"/>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34"/>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34"/>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34"/>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34"/>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34"/>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34"/>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34"/>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34"/>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34"/>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34"/>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34"/>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34"/>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34"/>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34"/>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34"/>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34"/>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34"/>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34"/>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34"/>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34"/>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34"/>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34"/>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34"/>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34"/>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34"/>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34"/>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34"/>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34"/>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34"/>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34"/>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34"/>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34"/>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34"/>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34"/>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34"/>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34"/>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34"/>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34"/>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34"/>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34"/>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34"/>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34"/>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5" name="Google Shape;7955;p34"/>
            <p:cNvGrpSpPr/>
            <p:nvPr/>
          </p:nvGrpSpPr>
          <p:grpSpPr>
            <a:xfrm flipH="1">
              <a:off x="5194321" y="3335037"/>
              <a:ext cx="916782" cy="1428340"/>
              <a:chOff x="231900" y="729199"/>
              <a:chExt cx="1185086" cy="1846354"/>
            </a:xfrm>
          </p:grpSpPr>
          <p:sp>
            <p:nvSpPr>
              <p:cNvPr id="7956" name="Google Shape;7956;p34"/>
              <p:cNvSpPr/>
              <p:nvPr/>
            </p:nvSpPr>
            <p:spPr>
              <a:xfrm>
                <a:off x="231900" y="729199"/>
                <a:ext cx="1185086" cy="1846354"/>
              </a:xfrm>
              <a:custGeom>
                <a:avLst/>
                <a:gdLst/>
                <a:ahLst/>
                <a:cxnLst/>
                <a:rect l="l" t="t" r="r" b="b"/>
                <a:pathLst>
                  <a:path w="21434" h="33394" extrusionOk="0">
                    <a:moveTo>
                      <a:pt x="3310" y="0"/>
                    </a:moveTo>
                    <a:cubicBezTo>
                      <a:pt x="3013" y="0"/>
                      <a:pt x="2694" y="46"/>
                      <a:pt x="2443" y="137"/>
                    </a:cubicBezTo>
                    <a:cubicBezTo>
                      <a:pt x="1963" y="274"/>
                      <a:pt x="1552" y="571"/>
                      <a:pt x="1233" y="982"/>
                    </a:cubicBezTo>
                    <a:cubicBezTo>
                      <a:pt x="1073" y="1164"/>
                      <a:pt x="982" y="1347"/>
                      <a:pt x="913" y="1461"/>
                    </a:cubicBezTo>
                    <a:cubicBezTo>
                      <a:pt x="845" y="1598"/>
                      <a:pt x="776" y="1758"/>
                      <a:pt x="708" y="1940"/>
                    </a:cubicBezTo>
                    <a:cubicBezTo>
                      <a:pt x="616" y="2214"/>
                      <a:pt x="571" y="2488"/>
                      <a:pt x="525" y="2785"/>
                    </a:cubicBezTo>
                    <a:cubicBezTo>
                      <a:pt x="457" y="3333"/>
                      <a:pt x="480" y="3858"/>
                      <a:pt x="502" y="4246"/>
                    </a:cubicBezTo>
                    <a:cubicBezTo>
                      <a:pt x="502" y="4405"/>
                      <a:pt x="502" y="4542"/>
                      <a:pt x="525" y="4679"/>
                    </a:cubicBezTo>
                    <a:cubicBezTo>
                      <a:pt x="343" y="5889"/>
                      <a:pt x="228" y="7167"/>
                      <a:pt x="183" y="8788"/>
                    </a:cubicBezTo>
                    <a:cubicBezTo>
                      <a:pt x="183" y="8811"/>
                      <a:pt x="160" y="8833"/>
                      <a:pt x="160" y="8856"/>
                    </a:cubicBezTo>
                    <a:cubicBezTo>
                      <a:pt x="160" y="8879"/>
                      <a:pt x="137" y="8902"/>
                      <a:pt x="137" y="8925"/>
                    </a:cubicBezTo>
                    <a:cubicBezTo>
                      <a:pt x="0" y="9381"/>
                      <a:pt x="46" y="9838"/>
                      <a:pt x="228" y="10271"/>
                    </a:cubicBezTo>
                    <a:lnTo>
                      <a:pt x="6072" y="23898"/>
                    </a:lnTo>
                    <a:cubicBezTo>
                      <a:pt x="6049" y="23967"/>
                      <a:pt x="6026" y="24012"/>
                      <a:pt x="6026" y="24081"/>
                    </a:cubicBezTo>
                    <a:cubicBezTo>
                      <a:pt x="5980" y="24218"/>
                      <a:pt x="5935" y="24355"/>
                      <a:pt x="5912" y="24492"/>
                    </a:cubicBezTo>
                    <a:cubicBezTo>
                      <a:pt x="5866" y="24720"/>
                      <a:pt x="5866" y="24925"/>
                      <a:pt x="5866" y="25039"/>
                    </a:cubicBezTo>
                    <a:cubicBezTo>
                      <a:pt x="5866" y="25268"/>
                      <a:pt x="5912" y="25473"/>
                      <a:pt x="5935" y="25610"/>
                    </a:cubicBezTo>
                    <a:cubicBezTo>
                      <a:pt x="6003" y="25907"/>
                      <a:pt x="6117" y="26135"/>
                      <a:pt x="6186" y="26272"/>
                    </a:cubicBezTo>
                    <a:cubicBezTo>
                      <a:pt x="6277" y="26409"/>
                      <a:pt x="6346" y="26546"/>
                      <a:pt x="6460" y="26660"/>
                    </a:cubicBezTo>
                    <a:cubicBezTo>
                      <a:pt x="6460" y="26751"/>
                      <a:pt x="6483" y="26843"/>
                      <a:pt x="6505" y="26888"/>
                    </a:cubicBezTo>
                    <a:cubicBezTo>
                      <a:pt x="6574" y="27185"/>
                      <a:pt x="6711" y="27482"/>
                      <a:pt x="6916" y="27756"/>
                    </a:cubicBezTo>
                    <a:cubicBezTo>
                      <a:pt x="7099" y="28007"/>
                      <a:pt x="7327" y="28212"/>
                      <a:pt x="7578" y="28395"/>
                    </a:cubicBezTo>
                    <a:cubicBezTo>
                      <a:pt x="7692" y="28851"/>
                      <a:pt x="7806" y="29353"/>
                      <a:pt x="7989" y="29833"/>
                    </a:cubicBezTo>
                    <a:cubicBezTo>
                      <a:pt x="8172" y="30403"/>
                      <a:pt x="8377" y="30883"/>
                      <a:pt x="8651" y="31339"/>
                    </a:cubicBezTo>
                    <a:cubicBezTo>
                      <a:pt x="8788" y="31567"/>
                      <a:pt x="8948" y="31818"/>
                      <a:pt x="9108" y="32047"/>
                    </a:cubicBezTo>
                    <a:cubicBezTo>
                      <a:pt x="9244" y="32229"/>
                      <a:pt x="9404" y="32389"/>
                      <a:pt x="9564" y="32549"/>
                    </a:cubicBezTo>
                    <a:cubicBezTo>
                      <a:pt x="9724" y="32686"/>
                      <a:pt x="9929" y="32823"/>
                      <a:pt x="10135" y="32937"/>
                    </a:cubicBezTo>
                    <a:cubicBezTo>
                      <a:pt x="10409" y="33074"/>
                      <a:pt x="10705" y="33188"/>
                      <a:pt x="11002" y="33256"/>
                    </a:cubicBezTo>
                    <a:cubicBezTo>
                      <a:pt x="11367" y="33348"/>
                      <a:pt x="11732" y="33393"/>
                      <a:pt x="12143" y="33393"/>
                    </a:cubicBezTo>
                    <a:lnTo>
                      <a:pt x="12212" y="33393"/>
                    </a:lnTo>
                    <a:cubicBezTo>
                      <a:pt x="12531" y="33393"/>
                      <a:pt x="12874" y="33348"/>
                      <a:pt x="13262" y="33302"/>
                    </a:cubicBezTo>
                    <a:cubicBezTo>
                      <a:pt x="13855" y="33211"/>
                      <a:pt x="14494" y="33051"/>
                      <a:pt x="15202" y="32823"/>
                    </a:cubicBezTo>
                    <a:cubicBezTo>
                      <a:pt x="15818" y="32640"/>
                      <a:pt x="16412" y="32389"/>
                      <a:pt x="17028" y="32092"/>
                    </a:cubicBezTo>
                    <a:cubicBezTo>
                      <a:pt x="17530" y="31841"/>
                      <a:pt x="18032" y="31545"/>
                      <a:pt x="18512" y="31248"/>
                    </a:cubicBezTo>
                    <a:cubicBezTo>
                      <a:pt x="19082" y="30883"/>
                      <a:pt x="19539" y="30495"/>
                      <a:pt x="19972" y="30107"/>
                    </a:cubicBezTo>
                    <a:cubicBezTo>
                      <a:pt x="20201" y="29878"/>
                      <a:pt x="20429" y="29627"/>
                      <a:pt x="20611" y="29376"/>
                    </a:cubicBezTo>
                    <a:cubicBezTo>
                      <a:pt x="20863" y="29057"/>
                      <a:pt x="21068" y="28691"/>
                      <a:pt x="21205" y="28372"/>
                    </a:cubicBezTo>
                    <a:cubicBezTo>
                      <a:pt x="21205" y="28349"/>
                      <a:pt x="21228" y="28303"/>
                      <a:pt x="21251" y="28281"/>
                    </a:cubicBezTo>
                    <a:cubicBezTo>
                      <a:pt x="21388" y="27938"/>
                      <a:pt x="21433" y="27596"/>
                      <a:pt x="21433" y="27231"/>
                    </a:cubicBezTo>
                    <a:cubicBezTo>
                      <a:pt x="21433" y="27002"/>
                      <a:pt x="21410" y="26774"/>
                      <a:pt x="21365" y="26569"/>
                    </a:cubicBezTo>
                    <a:cubicBezTo>
                      <a:pt x="21296" y="26272"/>
                      <a:pt x="21205" y="25998"/>
                      <a:pt x="21114" y="25747"/>
                    </a:cubicBezTo>
                    <a:cubicBezTo>
                      <a:pt x="20954" y="25245"/>
                      <a:pt x="20726" y="24765"/>
                      <a:pt x="20429" y="24263"/>
                    </a:cubicBezTo>
                    <a:cubicBezTo>
                      <a:pt x="20155" y="23784"/>
                      <a:pt x="19835" y="23327"/>
                      <a:pt x="19516" y="22894"/>
                    </a:cubicBezTo>
                    <a:cubicBezTo>
                      <a:pt x="19539" y="22711"/>
                      <a:pt x="19539" y="22506"/>
                      <a:pt x="19516" y="22323"/>
                    </a:cubicBezTo>
                    <a:cubicBezTo>
                      <a:pt x="19447" y="21958"/>
                      <a:pt x="19333" y="21616"/>
                      <a:pt x="19151" y="21319"/>
                    </a:cubicBezTo>
                    <a:cubicBezTo>
                      <a:pt x="19082" y="21228"/>
                      <a:pt x="19037" y="21136"/>
                      <a:pt x="18945" y="21045"/>
                    </a:cubicBezTo>
                    <a:cubicBezTo>
                      <a:pt x="18945" y="20954"/>
                      <a:pt x="18922" y="20885"/>
                      <a:pt x="18900" y="20794"/>
                    </a:cubicBezTo>
                    <a:cubicBezTo>
                      <a:pt x="18808" y="20429"/>
                      <a:pt x="18626" y="20086"/>
                      <a:pt x="18352" y="19790"/>
                    </a:cubicBezTo>
                    <a:cubicBezTo>
                      <a:pt x="18169" y="19561"/>
                      <a:pt x="17941" y="19356"/>
                      <a:pt x="17644" y="19196"/>
                    </a:cubicBezTo>
                    <a:cubicBezTo>
                      <a:pt x="17553" y="19128"/>
                      <a:pt x="17439" y="19082"/>
                      <a:pt x="17347" y="19036"/>
                    </a:cubicBezTo>
                    <a:lnTo>
                      <a:pt x="11504" y="5387"/>
                    </a:lnTo>
                    <a:cubicBezTo>
                      <a:pt x="11436" y="5250"/>
                      <a:pt x="11367" y="5136"/>
                      <a:pt x="11299" y="5022"/>
                    </a:cubicBezTo>
                    <a:cubicBezTo>
                      <a:pt x="11185" y="4839"/>
                      <a:pt x="11048" y="4679"/>
                      <a:pt x="10888" y="4565"/>
                    </a:cubicBezTo>
                    <a:cubicBezTo>
                      <a:pt x="10523" y="4246"/>
                      <a:pt x="10180" y="3972"/>
                      <a:pt x="9838" y="3721"/>
                    </a:cubicBezTo>
                    <a:cubicBezTo>
                      <a:pt x="9496" y="3492"/>
                      <a:pt x="9153" y="3241"/>
                      <a:pt x="8742" y="2967"/>
                    </a:cubicBezTo>
                    <a:cubicBezTo>
                      <a:pt x="8058" y="2556"/>
                      <a:pt x="7373" y="2146"/>
                      <a:pt x="6688" y="1758"/>
                    </a:cubicBezTo>
                    <a:lnTo>
                      <a:pt x="6528" y="1621"/>
                    </a:lnTo>
                    <a:cubicBezTo>
                      <a:pt x="6300" y="1392"/>
                      <a:pt x="6117" y="1233"/>
                      <a:pt x="5935" y="1096"/>
                    </a:cubicBezTo>
                    <a:cubicBezTo>
                      <a:pt x="5661" y="867"/>
                      <a:pt x="5387" y="662"/>
                      <a:pt x="5113" y="525"/>
                    </a:cubicBezTo>
                    <a:cubicBezTo>
                      <a:pt x="4953" y="434"/>
                      <a:pt x="4771" y="342"/>
                      <a:pt x="4611" y="274"/>
                    </a:cubicBezTo>
                    <a:cubicBezTo>
                      <a:pt x="4405" y="183"/>
                      <a:pt x="4200" y="114"/>
                      <a:pt x="3995" y="69"/>
                    </a:cubicBezTo>
                    <a:cubicBezTo>
                      <a:pt x="3766" y="23"/>
                      <a:pt x="3538" y="0"/>
                      <a:pt x="3310"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34"/>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34"/>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34"/>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34"/>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rgbClr val="FE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34"/>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34"/>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34"/>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34"/>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34"/>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34"/>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34"/>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34"/>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EDC3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34"/>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34"/>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34"/>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34"/>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34"/>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34"/>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34"/>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34"/>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34"/>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34"/>
              <p:cNvSpPr/>
              <p:nvPr/>
            </p:nvSpPr>
            <p:spPr>
              <a:xfrm>
                <a:off x="739192" y="2064413"/>
                <a:ext cx="16476" cy="45448"/>
              </a:xfrm>
              <a:custGeom>
                <a:avLst/>
                <a:gdLst/>
                <a:ahLst/>
                <a:cxnLst/>
                <a:rect l="l" t="t" r="r" b="b"/>
                <a:pathLst>
                  <a:path w="298" h="822" extrusionOk="0">
                    <a:moveTo>
                      <a:pt x="161" y="0"/>
                    </a:moveTo>
                    <a:cubicBezTo>
                      <a:pt x="138" y="0"/>
                      <a:pt x="115" y="0"/>
                      <a:pt x="92" y="23"/>
                    </a:cubicBezTo>
                    <a:cubicBezTo>
                      <a:pt x="69" y="46"/>
                      <a:pt x="47" y="91"/>
                      <a:pt x="24" y="137"/>
                    </a:cubicBezTo>
                    <a:cubicBezTo>
                      <a:pt x="24" y="183"/>
                      <a:pt x="1" y="228"/>
                      <a:pt x="1" y="297"/>
                    </a:cubicBezTo>
                    <a:cubicBezTo>
                      <a:pt x="1" y="388"/>
                      <a:pt x="1" y="480"/>
                      <a:pt x="24" y="571"/>
                    </a:cubicBezTo>
                    <a:cubicBezTo>
                      <a:pt x="24" y="616"/>
                      <a:pt x="24" y="685"/>
                      <a:pt x="24" y="731"/>
                    </a:cubicBezTo>
                    <a:cubicBezTo>
                      <a:pt x="47" y="776"/>
                      <a:pt x="92" y="822"/>
                      <a:pt x="138" y="822"/>
                    </a:cubicBezTo>
                    <a:cubicBezTo>
                      <a:pt x="184" y="799"/>
                      <a:pt x="206" y="753"/>
                      <a:pt x="206" y="708"/>
                    </a:cubicBezTo>
                    <a:lnTo>
                      <a:pt x="184" y="571"/>
                    </a:lnTo>
                    <a:cubicBezTo>
                      <a:pt x="184" y="502"/>
                      <a:pt x="184" y="411"/>
                      <a:pt x="184" y="343"/>
                    </a:cubicBezTo>
                    <a:cubicBezTo>
                      <a:pt x="184" y="297"/>
                      <a:pt x="184" y="228"/>
                      <a:pt x="184" y="183"/>
                    </a:cubicBezTo>
                    <a:cubicBezTo>
                      <a:pt x="229" y="183"/>
                      <a:pt x="252" y="183"/>
                      <a:pt x="275" y="160"/>
                    </a:cubicBezTo>
                    <a:cubicBezTo>
                      <a:pt x="298" y="114"/>
                      <a:pt x="298" y="69"/>
                      <a:pt x="252" y="46"/>
                    </a:cubicBezTo>
                    <a:cubicBezTo>
                      <a:pt x="252" y="46"/>
                      <a:pt x="252" y="23"/>
                      <a:pt x="252" y="23"/>
                    </a:cubicBezTo>
                    <a:cubicBezTo>
                      <a:pt x="229" y="23"/>
                      <a:pt x="229" y="0"/>
                      <a:pt x="20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34"/>
              <p:cNvSpPr/>
              <p:nvPr/>
            </p:nvSpPr>
            <p:spPr>
              <a:xfrm>
                <a:off x="753125" y="2059326"/>
                <a:ext cx="31571" cy="101015"/>
              </a:xfrm>
              <a:custGeom>
                <a:avLst/>
                <a:gdLst/>
                <a:ahLst/>
                <a:cxnLst/>
                <a:rect l="l" t="t" r="r" b="b"/>
                <a:pathLst>
                  <a:path w="571" h="1827" extrusionOk="0">
                    <a:moveTo>
                      <a:pt x="107" y="93"/>
                    </a:moveTo>
                    <a:lnTo>
                      <a:pt x="107" y="93"/>
                    </a:lnTo>
                    <a:cubicBezTo>
                      <a:pt x="101" y="95"/>
                      <a:pt x="91" y="101"/>
                      <a:pt x="91" y="115"/>
                    </a:cubicBezTo>
                    <a:cubicBezTo>
                      <a:pt x="99" y="107"/>
                      <a:pt x="104" y="100"/>
                      <a:pt x="107" y="93"/>
                    </a:cubicBezTo>
                    <a:close/>
                    <a:moveTo>
                      <a:pt x="183" y="1"/>
                    </a:moveTo>
                    <a:cubicBezTo>
                      <a:pt x="160" y="1"/>
                      <a:pt x="114" y="24"/>
                      <a:pt x="114" y="69"/>
                    </a:cubicBezTo>
                    <a:cubicBezTo>
                      <a:pt x="114" y="69"/>
                      <a:pt x="114" y="80"/>
                      <a:pt x="107" y="93"/>
                    </a:cubicBezTo>
                    <a:lnTo>
                      <a:pt x="107" y="93"/>
                    </a:lnTo>
                    <a:cubicBezTo>
                      <a:pt x="111" y="92"/>
                      <a:pt x="114" y="92"/>
                      <a:pt x="114" y="92"/>
                    </a:cubicBezTo>
                    <a:lnTo>
                      <a:pt x="114" y="92"/>
                    </a:lnTo>
                    <a:lnTo>
                      <a:pt x="91" y="115"/>
                    </a:lnTo>
                    <a:cubicBezTo>
                      <a:pt x="91" y="161"/>
                      <a:pt x="69" y="229"/>
                      <a:pt x="46" y="275"/>
                    </a:cubicBezTo>
                    <a:cubicBezTo>
                      <a:pt x="46" y="320"/>
                      <a:pt x="23" y="343"/>
                      <a:pt x="23" y="366"/>
                    </a:cubicBezTo>
                    <a:cubicBezTo>
                      <a:pt x="23" y="412"/>
                      <a:pt x="0" y="457"/>
                      <a:pt x="0" y="503"/>
                    </a:cubicBezTo>
                    <a:cubicBezTo>
                      <a:pt x="0" y="617"/>
                      <a:pt x="0" y="731"/>
                      <a:pt x="0" y="823"/>
                    </a:cubicBezTo>
                    <a:cubicBezTo>
                      <a:pt x="0" y="868"/>
                      <a:pt x="0" y="914"/>
                      <a:pt x="0" y="937"/>
                    </a:cubicBezTo>
                    <a:cubicBezTo>
                      <a:pt x="23" y="982"/>
                      <a:pt x="23" y="1028"/>
                      <a:pt x="23" y="1074"/>
                    </a:cubicBezTo>
                    <a:cubicBezTo>
                      <a:pt x="46" y="1165"/>
                      <a:pt x="69" y="1256"/>
                      <a:pt x="91" y="1325"/>
                    </a:cubicBezTo>
                    <a:cubicBezTo>
                      <a:pt x="91" y="1393"/>
                      <a:pt x="114" y="1439"/>
                      <a:pt x="137" y="1485"/>
                    </a:cubicBezTo>
                    <a:cubicBezTo>
                      <a:pt x="183" y="1553"/>
                      <a:pt x="205" y="1621"/>
                      <a:pt x="251" y="1690"/>
                    </a:cubicBezTo>
                    <a:cubicBezTo>
                      <a:pt x="297" y="1736"/>
                      <a:pt x="342" y="1804"/>
                      <a:pt x="411" y="1827"/>
                    </a:cubicBezTo>
                    <a:lnTo>
                      <a:pt x="457" y="1827"/>
                    </a:lnTo>
                    <a:cubicBezTo>
                      <a:pt x="502" y="1827"/>
                      <a:pt x="525" y="1804"/>
                      <a:pt x="548" y="1781"/>
                    </a:cubicBezTo>
                    <a:cubicBezTo>
                      <a:pt x="548" y="1758"/>
                      <a:pt x="571" y="1736"/>
                      <a:pt x="571" y="1713"/>
                    </a:cubicBezTo>
                    <a:cubicBezTo>
                      <a:pt x="548" y="1667"/>
                      <a:pt x="548" y="1644"/>
                      <a:pt x="525" y="1621"/>
                    </a:cubicBezTo>
                    <a:cubicBezTo>
                      <a:pt x="502" y="1621"/>
                      <a:pt x="502" y="1621"/>
                      <a:pt x="502" y="1599"/>
                    </a:cubicBezTo>
                    <a:cubicBezTo>
                      <a:pt x="479" y="1576"/>
                      <a:pt x="434" y="1553"/>
                      <a:pt x="411" y="1507"/>
                    </a:cubicBezTo>
                    <a:cubicBezTo>
                      <a:pt x="388" y="1439"/>
                      <a:pt x="365" y="1370"/>
                      <a:pt x="320" y="1325"/>
                    </a:cubicBezTo>
                    <a:cubicBezTo>
                      <a:pt x="297" y="1233"/>
                      <a:pt x="274" y="1165"/>
                      <a:pt x="251" y="1096"/>
                    </a:cubicBezTo>
                    <a:cubicBezTo>
                      <a:pt x="251" y="1096"/>
                      <a:pt x="251" y="1074"/>
                      <a:pt x="251" y="1074"/>
                    </a:cubicBezTo>
                    <a:cubicBezTo>
                      <a:pt x="228" y="1005"/>
                      <a:pt x="228" y="914"/>
                      <a:pt x="205" y="845"/>
                    </a:cubicBezTo>
                    <a:cubicBezTo>
                      <a:pt x="205" y="754"/>
                      <a:pt x="183" y="640"/>
                      <a:pt x="183" y="549"/>
                    </a:cubicBezTo>
                    <a:cubicBezTo>
                      <a:pt x="183" y="503"/>
                      <a:pt x="183" y="457"/>
                      <a:pt x="205" y="412"/>
                    </a:cubicBezTo>
                    <a:cubicBezTo>
                      <a:pt x="205" y="366"/>
                      <a:pt x="205" y="343"/>
                      <a:pt x="205" y="298"/>
                    </a:cubicBezTo>
                    <a:cubicBezTo>
                      <a:pt x="228" y="229"/>
                      <a:pt x="251" y="161"/>
                      <a:pt x="274" y="92"/>
                    </a:cubicBezTo>
                    <a:cubicBezTo>
                      <a:pt x="274" y="47"/>
                      <a:pt x="251" y="1"/>
                      <a:pt x="20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34"/>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34"/>
              <p:cNvSpPr/>
              <p:nvPr/>
            </p:nvSpPr>
            <p:spPr>
              <a:xfrm>
                <a:off x="777066" y="2156527"/>
                <a:ext cx="29083" cy="69444"/>
              </a:xfrm>
              <a:custGeom>
                <a:avLst/>
                <a:gdLst/>
                <a:ahLst/>
                <a:cxnLst/>
                <a:rect l="l" t="t" r="r" b="b"/>
                <a:pathLst>
                  <a:path w="526" h="1256" extrusionOk="0">
                    <a:moveTo>
                      <a:pt x="92" y="0"/>
                    </a:moveTo>
                    <a:cubicBezTo>
                      <a:pt x="69" y="0"/>
                      <a:pt x="24" y="23"/>
                      <a:pt x="24" y="46"/>
                    </a:cubicBezTo>
                    <a:cubicBezTo>
                      <a:pt x="24" y="115"/>
                      <a:pt x="1" y="160"/>
                      <a:pt x="1" y="206"/>
                    </a:cubicBezTo>
                    <a:cubicBezTo>
                      <a:pt x="1" y="297"/>
                      <a:pt x="1" y="366"/>
                      <a:pt x="1" y="457"/>
                    </a:cubicBezTo>
                    <a:cubicBezTo>
                      <a:pt x="24" y="503"/>
                      <a:pt x="24" y="571"/>
                      <a:pt x="24" y="640"/>
                    </a:cubicBezTo>
                    <a:cubicBezTo>
                      <a:pt x="46" y="685"/>
                      <a:pt x="46" y="754"/>
                      <a:pt x="69" y="799"/>
                    </a:cubicBezTo>
                    <a:cubicBezTo>
                      <a:pt x="92" y="891"/>
                      <a:pt x="138" y="982"/>
                      <a:pt x="206" y="1073"/>
                    </a:cubicBezTo>
                    <a:cubicBezTo>
                      <a:pt x="206" y="1096"/>
                      <a:pt x="229" y="1142"/>
                      <a:pt x="252" y="1165"/>
                    </a:cubicBezTo>
                    <a:cubicBezTo>
                      <a:pt x="275" y="1187"/>
                      <a:pt x="320" y="1233"/>
                      <a:pt x="366" y="1256"/>
                    </a:cubicBezTo>
                    <a:cubicBezTo>
                      <a:pt x="389" y="1256"/>
                      <a:pt x="434" y="1256"/>
                      <a:pt x="480" y="1233"/>
                    </a:cubicBezTo>
                    <a:cubicBezTo>
                      <a:pt x="526" y="1210"/>
                      <a:pt x="526" y="1142"/>
                      <a:pt x="526" y="1096"/>
                    </a:cubicBezTo>
                    <a:cubicBezTo>
                      <a:pt x="503" y="1050"/>
                      <a:pt x="480" y="1050"/>
                      <a:pt x="457" y="1005"/>
                    </a:cubicBezTo>
                    <a:lnTo>
                      <a:pt x="434" y="1005"/>
                    </a:lnTo>
                    <a:cubicBezTo>
                      <a:pt x="389" y="959"/>
                      <a:pt x="366" y="913"/>
                      <a:pt x="343" y="868"/>
                    </a:cubicBezTo>
                    <a:cubicBezTo>
                      <a:pt x="297" y="822"/>
                      <a:pt x="275" y="754"/>
                      <a:pt x="252" y="685"/>
                    </a:cubicBezTo>
                    <a:cubicBezTo>
                      <a:pt x="229" y="640"/>
                      <a:pt x="206" y="571"/>
                      <a:pt x="206" y="525"/>
                    </a:cubicBezTo>
                    <a:cubicBezTo>
                      <a:pt x="184" y="414"/>
                      <a:pt x="162" y="324"/>
                      <a:pt x="161" y="213"/>
                    </a:cubicBezTo>
                    <a:lnTo>
                      <a:pt x="161" y="213"/>
                    </a:lnTo>
                    <a:cubicBezTo>
                      <a:pt x="161" y="173"/>
                      <a:pt x="163" y="132"/>
                      <a:pt x="183" y="92"/>
                    </a:cubicBezTo>
                    <a:cubicBezTo>
                      <a:pt x="183" y="46"/>
                      <a:pt x="161" y="0"/>
                      <a:pt x="11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34"/>
              <p:cNvSpPr/>
              <p:nvPr/>
            </p:nvSpPr>
            <p:spPr>
              <a:xfrm>
                <a:off x="755613" y="2053023"/>
                <a:ext cx="37929" cy="109087"/>
              </a:xfrm>
              <a:custGeom>
                <a:avLst/>
                <a:gdLst/>
                <a:ahLst/>
                <a:cxnLst/>
                <a:rect l="l" t="t" r="r" b="b"/>
                <a:pathLst>
                  <a:path w="686" h="1973" extrusionOk="0">
                    <a:moveTo>
                      <a:pt x="389" y="1"/>
                    </a:moveTo>
                    <a:cubicBezTo>
                      <a:pt x="366" y="1"/>
                      <a:pt x="366" y="1"/>
                      <a:pt x="343" y="24"/>
                    </a:cubicBezTo>
                    <a:cubicBezTo>
                      <a:pt x="297" y="46"/>
                      <a:pt x="252" y="92"/>
                      <a:pt x="206" y="138"/>
                    </a:cubicBezTo>
                    <a:cubicBezTo>
                      <a:pt x="160" y="206"/>
                      <a:pt x="115" y="252"/>
                      <a:pt x="92" y="320"/>
                    </a:cubicBezTo>
                    <a:cubicBezTo>
                      <a:pt x="24" y="457"/>
                      <a:pt x="1" y="617"/>
                      <a:pt x="1" y="754"/>
                    </a:cubicBezTo>
                    <a:cubicBezTo>
                      <a:pt x="1" y="868"/>
                      <a:pt x="1" y="959"/>
                      <a:pt x="1" y="1051"/>
                    </a:cubicBezTo>
                    <a:cubicBezTo>
                      <a:pt x="1" y="1142"/>
                      <a:pt x="24" y="1210"/>
                      <a:pt x="46" y="1302"/>
                    </a:cubicBezTo>
                    <a:cubicBezTo>
                      <a:pt x="69" y="1370"/>
                      <a:pt x="92" y="1439"/>
                      <a:pt x="115" y="1507"/>
                    </a:cubicBezTo>
                    <a:cubicBezTo>
                      <a:pt x="138" y="1576"/>
                      <a:pt x="183" y="1644"/>
                      <a:pt x="206" y="1713"/>
                    </a:cubicBezTo>
                    <a:cubicBezTo>
                      <a:pt x="252" y="1758"/>
                      <a:pt x="275" y="1804"/>
                      <a:pt x="320" y="1850"/>
                    </a:cubicBezTo>
                    <a:cubicBezTo>
                      <a:pt x="343" y="1872"/>
                      <a:pt x="366" y="1895"/>
                      <a:pt x="389" y="1918"/>
                    </a:cubicBezTo>
                    <a:cubicBezTo>
                      <a:pt x="412" y="1918"/>
                      <a:pt x="434" y="1941"/>
                      <a:pt x="457" y="1941"/>
                    </a:cubicBezTo>
                    <a:cubicBezTo>
                      <a:pt x="480" y="1964"/>
                      <a:pt x="480" y="1964"/>
                      <a:pt x="503" y="1964"/>
                    </a:cubicBezTo>
                    <a:cubicBezTo>
                      <a:pt x="515" y="1970"/>
                      <a:pt x="529" y="1973"/>
                      <a:pt x="543" y="1973"/>
                    </a:cubicBezTo>
                    <a:cubicBezTo>
                      <a:pt x="582" y="1973"/>
                      <a:pt x="623" y="1951"/>
                      <a:pt x="640" y="1918"/>
                    </a:cubicBezTo>
                    <a:cubicBezTo>
                      <a:pt x="663" y="1895"/>
                      <a:pt x="663" y="1895"/>
                      <a:pt x="685" y="1872"/>
                    </a:cubicBezTo>
                    <a:cubicBezTo>
                      <a:pt x="685" y="1827"/>
                      <a:pt x="685" y="1781"/>
                      <a:pt x="663" y="1758"/>
                    </a:cubicBezTo>
                    <a:cubicBezTo>
                      <a:pt x="640" y="1758"/>
                      <a:pt x="640" y="1735"/>
                      <a:pt x="617" y="1735"/>
                    </a:cubicBezTo>
                    <a:cubicBezTo>
                      <a:pt x="617" y="1713"/>
                      <a:pt x="594" y="1690"/>
                      <a:pt x="571" y="1690"/>
                    </a:cubicBezTo>
                    <a:cubicBezTo>
                      <a:pt x="549" y="1667"/>
                      <a:pt x="526" y="1644"/>
                      <a:pt x="503" y="1621"/>
                    </a:cubicBezTo>
                    <a:cubicBezTo>
                      <a:pt x="480" y="1599"/>
                      <a:pt x="457" y="1553"/>
                      <a:pt x="434" y="1507"/>
                    </a:cubicBezTo>
                    <a:cubicBezTo>
                      <a:pt x="389" y="1439"/>
                      <a:pt x="366" y="1393"/>
                      <a:pt x="343" y="1325"/>
                    </a:cubicBezTo>
                    <a:cubicBezTo>
                      <a:pt x="320" y="1256"/>
                      <a:pt x="297" y="1210"/>
                      <a:pt x="275" y="1142"/>
                    </a:cubicBezTo>
                    <a:cubicBezTo>
                      <a:pt x="275" y="1074"/>
                      <a:pt x="252" y="982"/>
                      <a:pt x="252" y="914"/>
                    </a:cubicBezTo>
                    <a:cubicBezTo>
                      <a:pt x="252" y="830"/>
                      <a:pt x="252" y="766"/>
                      <a:pt x="252" y="686"/>
                    </a:cubicBezTo>
                    <a:cubicBezTo>
                      <a:pt x="252" y="640"/>
                      <a:pt x="252" y="594"/>
                      <a:pt x="252" y="571"/>
                    </a:cubicBezTo>
                    <a:cubicBezTo>
                      <a:pt x="252" y="526"/>
                      <a:pt x="252" y="480"/>
                      <a:pt x="275" y="457"/>
                    </a:cubicBezTo>
                    <a:cubicBezTo>
                      <a:pt x="297" y="389"/>
                      <a:pt x="320" y="320"/>
                      <a:pt x="343" y="275"/>
                    </a:cubicBezTo>
                    <a:cubicBezTo>
                      <a:pt x="366" y="252"/>
                      <a:pt x="389" y="229"/>
                      <a:pt x="412" y="206"/>
                    </a:cubicBezTo>
                    <a:cubicBezTo>
                      <a:pt x="412" y="183"/>
                      <a:pt x="434" y="183"/>
                      <a:pt x="457" y="161"/>
                    </a:cubicBezTo>
                    <a:cubicBezTo>
                      <a:pt x="503" y="138"/>
                      <a:pt x="503" y="69"/>
                      <a:pt x="480" y="46"/>
                    </a:cubicBezTo>
                    <a:cubicBezTo>
                      <a:pt x="457" y="24"/>
                      <a:pt x="434" y="1"/>
                      <a:pt x="389"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34"/>
              <p:cNvSpPr/>
              <p:nvPr/>
            </p:nvSpPr>
            <p:spPr>
              <a:xfrm>
                <a:off x="779609" y="2155255"/>
                <a:ext cx="37929" cy="71269"/>
              </a:xfrm>
              <a:custGeom>
                <a:avLst/>
                <a:gdLst/>
                <a:ahLst/>
                <a:cxnLst/>
                <a:rect l="l" t="t" r="r" b="b"/>
                <a:pathLst>
                  <a:path w="686" h="1289" extrusionOk="0">
                    <a:moveTo>
                      <a:pt x="183" y="1"/>
                    </a:moveTo>
                    <a:cubicBezTo>
                      <a:pt x="160" y="1"/>
                      <a:pt x="137" y="23"/>
                      <a:pt x="115" y="46"/>
                    </a:cubicBezTo>
                    <a:cubicBezTo>
                      <a:pt x="92" y="69"/>
                      <a:pt x="69" y="115"/>
                      <a:pt x="46" y="138"/>
                    </a:cubicBezTo>
                    <a:cubicBezTo>
                      <a:pt x="46" y="183"/>
                      <a:pt x="23" y="229"/>
                      <a:pt x="23" y="252"/>
                    </a:cubicBezTo>
                    <a:cubicBezTo>
                      <a:pt x="0" y="320"/>
                      <a:pt x="0" y="389"/>
                      <a:pt x="23" y="457"/>
                    </a:cubicBezTo>
                    <a:cubicBezTo>
                      <a:pt x="23" y="503"/>
                      <a:pt x="23" y="571"/>
                      <a:pt x="46" y="617"/>
                    </a:cubicBezTo>
                    <a:lnTo>
                      <a:pt x="46" y="594"/>
                    </a:lnTo>
                    <a:cubicBezTo>
                      <a:pt x="69" y="685"/>
                      <a:pt x="92" y="754"/>
                      <a:pt x="115" y="822"/>
                    </a:cubicBezTo>
                    <a:cubicBezTo>
                      <a:pt x="137" y="868"/>
                      <a:pt x="183" y="936"/>
                      <a:pt x="206" y="982"/>
                    </a:cubicBezTo>
                    <a:cubicBezTo>
                      <a:pt x="251" y="1051"/>
                      <a:pt x="297" y="1096"/>
                      <a:pt x="343" y="1142"/>
                    </a:cubicBezTo>
                    <a:cubicBezTo>
                      <a:pt x="366" y="1165"/>
                      <a:pt x="388" y="1188"/>
                      <a:pt x="434" y="1210"/>
                    </a:cubicBezTo>
                    <a:cubicBezTo>
                      <a:pt x="434" y="1233"/>
                      <a:pt x="457" y="1233"/>
                      <a:pt x="480" y="1256"/>
                    </a:cubicBezTo>
                    <a:cubicBezTo>
                      <a:pt x="503" y="1256"/>
                      <a:pt x="503" y="1256"/>
                      <a:pt x="525" y="1279"/>
                    </a:cubicBezTo>
                    <a:lnTo>
                      <a:pt x="548" y="1279"/>
                    </a:lnTo>
                    <a:cubicBezTo>
                      <a:pt x="555" y="1285"/>
                      <a:pt x="565" y="1288"/>
                      <a:pt x="578" y="1288"/>
                    </a:cubicBezTo>
                    <a:cubicBezTo>
                      <a:pt x="607" y="1288"/>
                      <a:pt x="646" y="1272"/>
                      <a:pt x="662" y="1256"/>
                    </a:cubicBezTo>
                    <a:cubicBezTo>
                      <a:pt x="685" y="1233"/>
                      <a:pt x="685" y="1210"/>
                      <a:pt x="685" y="1165"/>
                    </a:cubicBezTo>
                    <a:cubicBezTo>
                      <a:pt x="685" y="1142"/>
                      <a:pt x="662" y="1142"/>
                      <a:pt x="662" y="1119"/>
                    </a:cubicBezTo>
                    <a:lnTo>
                      <a:pt x="640" y="1119"/>
                    </a:lnTo>
                    <a:cubicBezTo>
                      <a:pt x="640" y="1096"/>
                      <a:pt x="617" y="1073"/>
                      <a:pt x="594" y="1073"/>
                    </a:cubicBezTo>
                    <a:cubicBezTo>
                      <a:pt x="594" y="1051"/>
                      <a:pt x="571" y="1051"/>
                      <a:pt x="571" y="1028"/>
                    </a:cubicBezTo>
                    <a:cubicBezTo>
                      <a:pt x="525" y="1005"/>
                      <a:pt x="503" y="982"/>
                      <a:pt x="480" y="959"/>
                    </a:cubicBezTo>
                    <a:cubicBezTo>
                      <a:pt x="411" y="891"/>
                      <a:pt x="366" y="822"/>
                      <a:pt x="320" y="731"/>
                    </a:cubicBezTo>
                    <a:cubicBezTo>
                      <a:pt x="274" y="663"/>
                      <a:pt x="229" y="571"/>
                      <a:pt x="206" y="480"/>
                    </a:cubicBezTo>
                    <a:cubicBezTo>
                      <a:pt x="206" y="434"/>
                      <a:pt x="183" y="366"/>
                      <a:pt x="183" y="320"/>
                    </a:cubicBezTo>
                    <a:cubicBezTo>
                      <a:pt x="183" y="274"/>
                      <a:pt x="206" y="252"/>
                      <a:pt x="206" y="229"/>
                    </a:cubicBezTo>
                    <a:cubicBezTo>
                      <a:pt x="206" y="206"/>
                      <a:pt x="206" y="183"/>
                      <a:pt x="229" y="183"/>
                    </a:cubicBezTo>
                    <a:cubicBezTo>
                      <a:pt x="229" y="160"/>
                      <a:pt x="229" y="160"/>
                      <a:pt x="251" y="138"/>
                    </a:cubicBezTo>
                    <a:cubicBezTo>
                      <a:pt x="274" y="115"/>
                      <a:pt x="274" y="46"/>
                      <a:pt x="229" y="23"/>
                    </a:cubicBezTo>
                    <a:cubicBezTo>
                      <a:pt x="229" y="23"/>
                      <a:pt x="206" y="1"/>
                      <a:pt x="183"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34"/>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34"/>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34"/>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34"/>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34"/>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34"/>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34"/>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34"/>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34"/>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34"/>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34"/>
              <p:cNvSpPr/>
              <p:nvPr/>
            </p:nvSpPr>
            <p:spPr>
              <a:xfrm>
                <a:off x="818700" y="2204464"/>
                <a:ext cx="45504" cy="12717"/>
              </a:xfrm>
              <a:custGeom>
                <a:avLst/>
                <a:gdLst/>
                <a:ahLst/>
                <a:cxnLst/>
                <a:rect l="l" t="t" r="r" b="b"/>
                <a:pathLst>
                  <a:path w="823" h="230" extrusionOk="0">
                    <a:moveTo>
                      <a:pt x="754" y="1"/>
                    </a:moveTo>
                    <a:cubicBezTo>
                      <a:pt x="709" y="24"/>
                      <a:pt x="686" y="24"/>
                      <a:pt x="640" y="46"/>
                    </a:cubicBezTo>
                    <a:cubicBezTo>
                      <a:pt x="594" y="69"/>
                      <a:pt x="549" y="69"/>
                      <a:pt x="503" y="69"/>
                    </a:cubicBezTo>
                    <a:cubicBezTo>
                      <a:pt x="457" y="92"/>
                      <a:pt x="389" y="92"/>
                      <a:pt x="343" y="92"/>
                    </a:cubicBezTo>
                    <a:cubicBezTo>
                      <a:pt x="252" y="115"/>
                      <a:pt x="138" y="138"/>
                      <a:pt x="47" y="138"/>
                    </a:cubicBezTo>
                    <a:cubicBezTo>
                      <a:pt x="24" y="138"/>
                      <a:pt x="1" y="161"/>
                      <a:pt x="1" y="183"/>
                    </a:cubicBezTo>
                    <a:cubicBezTo>
                      <a:pt x="1" y="206"/>
                      <a:pt x="24" y="229"/>
                      <a:pt x="47" y="229"/>
                    </a:cubicBezTo>
                    <a:cubicBezTo>
                      <a:pt x="184" y="229"/>
                      <a:pt x="298" y="206"/>
                      <a:pt x="412" y="183"/>
                    </a:cubicBezTo>
                    <a:cubicBezTo>
                      <a:pt x="457" y="183"/>
                      <a:pt x="503" y="183"/>
                      <a:pt x="572" y="161"/>
                    </a:cubicBezTo>
                    <a:cubicBezTo>
                      <a:pt x="640" y="161"/>
                      <a:pt x="731" y="115"/>
                      <a:pt x="800" y="92"/>
                    </a:cubicBezTo>
                    <a:cubicBezTo>
                      <a:pt x="823" y="92"/>
                      <a:pt x="823" y="46"/>
                      <a:pt x="823" y="24"/>
                    </a:cubicBezTo>
                    <a:cubicBezTo>
                      <a:pt x="823" y="1"/>
                      <a:pt x="800" y="1"/>
                      <a:pt x="777"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34"/>
              <p:cNvSpPr/>
              <p:nvPr/>
            </p:nvSpPr>
            <p:spPr>
              <a:xfrm>
                <a:off x="818700" y="2199433"/>
                <a:ext cx="64468" cy="17748"/>
              </a:xfrm>
              <a:custGeom>
                <a:avLst/>
                <a:gdLst/>
                <a:ahLst/>
                <a:cxnLst/>
                <a:rect l="l" t="t" r="r" b="b"/>
                <a:pathLst>
                  <a:path w="1166" h="321" extrusionOk="0">
                    <a:moveTo>
                      <a:pt x="1119" y="0"/>
                    </a:moveTo>
                    <a:cubicBezTo>
                      <a:pt x="937" y="46"/>
                      <a:pt x="754" y="92"/>
                      <a:pt x="572" y="137"/>
                    </a:cubicBezTo>
                    <a:cubicBezTo>
                      <a:pt x="480" y="160"/>
                      <a:pt x="412" y="160"/>
                      <a:pt x="321" y="183"/>
                    </a:cubicBezTo>
                    <a:cubicBezTo>
                      <a:pt x="298" y="183"/>
                      <a:pt x="275" y="206"/>
                      <a:pt x="252" y="206"/>
                    </a:cubicBezTo>
                    <a:lnTo>
                      <a:pt x="47" y="206"/>
                    </a:lnTo>
                    <a:cubicBezTo>
                      <a:pt x="24" y="229"/>
                      <a:pt x="1" y="252"/>
                      <a:pt x="1" y="274"/>
                    </a:cubicBezTo>
                    <a:cubicBezTo>
                      <a:pt x="1" y="274"/>
                      <a:pt x="24" y="297"/>
                      <a:pt x="24" y="297"/>
                    </a:cubicBezTo>
                    <a:cubicBezTo>
                      <a:pt x="47" y="320"/>
                      <a:pt x="47" y="320"/>
                      <a:pt x="69" y="320"/>
                    </a:cubicBezTo>
                    <a:cubicBezTo>
                      <a:pt x="115" y="320"/>
                      <a:pt x="161" y="320"/>
                      <a:pt x="206" y="297"/>
                    </a:cubicBezTo>
                    <a:lnTo>
                      <a:pt x="343" y="297"/>
                    </a:lnTo>
                    <a:cubicBezTo>
                      <a:pt x="366" y="274"/>
                      <a:pt x="412" y="274"/>
                      <a:pt x="457" y="274"/>
                    </a:cubicBezTo>
                    <a:cubicBezTo>
                      <a:pt x="480" y="252"/>
                      <a:pt x="480" y="252"/>
                      <a:pt x="503" y="252"/>
                    </a:cubicBezTo>
                    <a:cubicBezTo>
                      <a:pt x="526" y="252"/>
                      <a:pt x="549" y="252"/>
                      <a:pt x="572" y="229"/>
                    </a:cubicBezTo>
                    <a:cubicBezTo>
                      <a:pt x="754" y="183"/>
                      <a:pt x="937" y="137"/>
                      <a:pt x="1119" y="92"/>
                    </a:cubicBezTo>
                    <a:cubicBezTo>
                      <a:pt x="1142" y="92"/>
                      <a:pt x="1165" y="92"/>
                      <a:pt x="1165" y="69"/>
                    </a:cubicBezTo>
                    <a:cubicBezTo>
                      <a:pt x="1165" y="69"/>
                      <a:pt x="1165" y="46"/>
                      <a:pt x="1165" y="46"/>
                    </a:cubicBezTo>
                    <a:cubicBezTo>
                      <a:pt x="1165" y="23"/>
                      <a:pt x="1165" y="23"/>
                      <a:pt x="1165" y="0"/>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34"/>
              <p:cNvSpPr/>
              <p:nvPr/>
            </p:nvSpPr>
            <p:spPr>
              <a:xfrm>
                <a:off x="793487" y="2207007"/>
                <a:ext cx="17693" cy="12661"/>
              </a:xfrm>
              <a:custGeom>
                <a:avLst/>
                <a:gdLst/>
                <a:ahLst/>
                <a:cxnLst/>
                <a:rect l="l" t="t" r="r" b="b"/>
                <a:pathLst>
                  <a:path w="320" h="229" extrusionOk="0">
                    <a:moveTo>
                      <a:pt x="46" y="0"/>
                    </a:moveTo>
                    <a:cubicBezTo>
                      <a:pt x="23" y="0"/>
                      <a:pt x="23" y="0"/>
                      <a:pt x="0" y="23"/>
                    </a:cubicBezTo>
                    <a:cubicBezTo>
                      <a:pt x="0" y="46"/>
                      <a:pt x="0" y="69"/>
                      <a:pt x="23" y="92"/>
                    </a:cubicBezTo>
                    <a:cubicBezTo>
                      <a:pt x="46" y="115"/>
                      <a:pt x="92" y="137"/>
                      <a:pt x="137" y="160"/>
                    </a:cubicBezTo>
                    <a:cubicBezTo>
                      <a:pt x="160" y="183"/>
                      <a:pt x="206" y="206"/>
                      <a:pt x="252" y="229"/>
                    </a:cubicBezTo>
                    <a:cubicBezTo>
                      <a:pt x="274" y="229"/>
                      <a:pt x="297" y="229"/>
                      <a:pt x="297" y="206"/>
                    </a:cubicBezTo>
                    <a:cubicBezTo>
                      <a:pt x="320" y="183"/>
                      <a:pt x="297" y="137"/>
                      <a:pt x="274" y="137"/>
                    </a:cubicBezTo>
                    <a:cubicBezTo>
                      <a:pt x="229" y="115"/>
                      <a:pt x="183" y="92"/>
                      <a:pt x="137" y="69"/>
                    </a:cubicBezTo>
                    <a:cubicBezTo>
                      <a:pt x="115" y="46"/>
                      <a:pt x="92" y="23"/>
                      <a:pt x="69" y="23"/>
                    </a:cubicBezTo>
                    <a:cubicBezTo>
                      <a:pt x="69" y="0"/>
                      <a:pt x="69" y="0"/>
                      <a:pt x="4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34"/>
              <p:cNvSpPr/>
              <p:nvPr/>
            </p:nvSpPr>
            <p:spPr>
              <a:xfrm>
                <a:off x="788456" y="2204464"/>
                <a:ext cx="22724" cy="16476"/>
              </a:xfrm>
              <a:custGeom>
                <a:avLst/>
                <a:gdLst/>
                <a:ahLst/>
                <a:cxnLst/>
                <a:rect l="l" t="t" r="r" b="b"/>
                <a:pathLst>
                  <a:path w="411" h="298" extrusionOk="0">
                    <a:moveTo>
                      <a:pt x="23" y="1"/>
                    </a:moveTo>
                    <a:cubicBezTo>
                      <a:pt x="0" y="24"/>
                      <a:pt x="0" y="24"/>
                      <a:pt x="0" y="46"/>
                    </a:cubicBezTo>
                    <a:cubicBezTo>
                      <a:pt x="0" y="46"/>
                      <a:pt x="0" y="69"/>
                      <a:pt x="0" y="69"/>
                    </a:cubicBezTo>
                    <a:cubicBezTo>
                      <a:pt x="0" y="92"/>
                      <a:pt x="23" y="92"/>
                      <a:pt x="23" y="115"/>
                    </a:cubicBezTo>
                    <a:cubicBezTo>
                      <a:pt x="46" y="138"/>
                      <a:pt x="69" y="161"/>
                      <a:pt x="91" y="161"/>
                    </a:cubicBezTo>
                    <a:cubicBezTo>
                      <a:pt x="137" y="183"/>
                      <a:pt x="160" y="206"/>
                      <a:pt x="206" y="229"/>
                    </a:cubicBezTo>
                    <a:cubicBezTo>
                      <a:pt x="228" y="229"/>
                      <a:pt x="251" y="252"/>
                      <a:pt x="274" y="252"/>
                    </a:cubicBezTo>
                    <a:cubicBezTo>
                      <a:pt x="274" y="275"/>
                      <a:pt x="297" y="275"/>
                      <a:pt x="297" y="275"/>
                    </a:cubicBezTo>
                    <a:cubicBezTo>
                      <a:pt x="320" y="298"/>
                      <a:pt x="343" y="298"/>
                      <a:pt x="365" y="298"/>
                    </a:cubicBezTo>
                    <a:cubicBezTo>
                      <a:pt x="388" y="298"/>
                      <a:pt x="411" y="252"/>
                      <a:pt x="411" y="229"/>
                    </a:cubicBezTo>
                    <a:cubicBezTo>
                      <a:pt x="411" y="229"/>
                      <a:pt x="388" y="206"/>
                      <a:pt x="388" y="206"/>
                    </a:cubicBezTo>
                    <a:cubicBezTo>
                      <a:pt x="365" y="183"/>
                      <a:pt x="365" y="183"/>
                      <a:pt x="343" y="183"/>
                    </a:cubicBezTo>
                    <a:cubicBezTo>
                      <a:pt x="320" y="183"/>
                      <a:pt x="297" y="161"/>
                      <a:pt x="274" y="161"/>
                    </a:cubicBezTo>
                    <a:cubicBezTo>
                      <a:pt x="228" y="138"/>
                      <a:pt x="206" y="115"/>
                      <a:pt x="183" y="92"/>
                    </a:cubicBezTo>
                    <a:cubicBezTo>
                      <a:pt x="160" y="92"/>
                      <a:pt x="137" y="69"/>
                      <a:pt x="114" y="69"/>
                    </a:cubicBezTo>
                    <a:cubicBezTo>
                      <a:pt x="114" y="46"/>
                      <a:pt x="91" y="46"/>
                      <a:pt x="91" y="24"/>
                    </a:cubicBezTo>
                    <a:lnTo>
                      <a:pt x="69" y="24"/>
                    </a:lnTo>
                    <a:cubicBezTo>
                      <a:pt x="69" y="1"/>
                      <a:pt x="69" y="1"/>
                      <a:pt x="46"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34"/>
              <p:cNvSpPr/>
              <p:nvPr/>
            </p:nvSpPr>
            <p:spPr>
              <a:xfrm>
                <a:off x="767003" y="2207007"/>
                <a:ext cx="34114" cy="17693"/>
              </a:xfrm>
              <a:custGeom>
                <a:avLst/>
                <a:gdLst/>
                <a:ahLst/>
                <a:cxnLst/>
                <a:rect l="l" t="t" r="r" b="b"/>
                <a:pathLst>
                  <a:path w="617" h="320" extrusionOk="0">
                    <a:moveTo>
                      <a:pt x="69" y="0"/>
                    </a:moveTo>
                    <a:cubicBezTo>
                      <a:pt x="46" y="0"/>
                      <a:pt x="23" y="23"/>
                      <a:pt x="23" y="23"/>
                    </a:cubicBezTo>
                    <a:cubicBezTo>
                      <a:pt x="23" y="46"/>
                      <a:pt x="0" y="46"/>
                      <a:pt x="23" y="69"/>
                    </a:cubicBezTo>
                    <a:cubicBezTo>
                      <a:pt x="23" y="69"/>
                      <a:pt x="23" y="92"/>
                      <a:pt x="23" y="92"/>
                    </a:cubicBezTo>
                    <a:cubicBezTo>
                      <a:pt x="46" y="115"/>
                      <a:pt x="69" y="137"/>
                      <a:pt x="91" y="160"/>
                    </a:cubicBezTo>
                    <a:cubicBezTo>
                      <a:pt x="137" y="183"/>
                      <a:pt x="160" y="206"/>
                      <a:pt x="206" y="229"/>
                    </a:cubicBezTo>
                    <a:cubicBezTo>
                      <a:pt x="251" y="252"/>
                      <a:pt x="297" y="274"/>
                      <a:pt x="343" y="274"/>
                    </a:cubicBezTo>
                    <a:cubicBezTo>
                      <a:pt x="365" y="297"/>
                      <a:pt x="411" y="297"/>
                      <a:pt x="434" y="320"/>
                    </a:cubicBezTo>
                    <a:lnTo>
                      <a:pt x="571" y="320"/>
                    </a:lnTo>
                    <a:cubicBezTo>
                      <a:pt x="571" y="320"/>
                      <a:pt x="594" y="320"/>
                      <a:pt x="594" y="297"/>
                    </a:cubicBezTo>
                    <a:cubicBezTo>
                      <a:pt x="616" y="297"/>
                      <a:pt x="616" y="274"/>
                      <a:pt x="616" y="252"/>
                    </a:cubicBezTo>
                    <a:cubicBezTo>
                      <a:pt x="616" y="229"/>
                      <a:pt x="594" y="206"/>
                      <a:pt x="548" y="206"/>
                    </a:cubicBezTo>
                    <a:lnTo>
                      <a:pt x="434" y="206"/>
                    </a:lnTo>
                    <a:cubicBezTo>
                      <a:pt x="411" y="206"/>
                      <a:pt x="388" y="206"/>
                      <a:pt x="388" y="183"/>
                    </a:cubicBezTo>
                    <a:lnTo>
                      <a:pt x="343" y="183"/>
                    </a:lnTo>
                    <a:cubicBezTo>
                      <a:pt x="320" y="160"/>
                      <a:pt x="297" y="160"/>
                      <a:pt x="297" y="160"/>
                    </a:cubicBezTo>
                    <a:cubicBezTo>
                      <a:pt x="251" y="137"/>
                      <a:pt x="206" y="115"/>
                      <a:pt x="183" y="92"/>
                    </a:cubicBezTo>
                    <a:cubicBezTo>
                      <a:pt x="160" y="92"/>
                      <a:pt x="160" y="69"/>
                      <a:pt x="137" y="69"/>
                    </a:cubicBezTo>
                    <a:cubicBezTo>
                      <a:pt x="114" y="46"/>
                      <a:pt x="114" y="46"/>
                      <a:pt x="91" y="23"/>
                    </a:cubicBezTo>
                    <a:cubicBezTo>
                      <a:pt x="91" y="23"/>
                      <a:pt x="69" y="0"/>
                      <a:pt x="69"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34"/>
              <p:cNvSpPr/>
              <p:nvPr/>
            </p:nvSpPr>
            <p:spPr>
              <a:xfrm>
                <a:off x="787184" y="2155255"/>
                <a:ext cx="39145" cy="70716"/>
              </a:xfrm>
              <a:custGeom>
                <a:avLst/>
                <a:gdLst/>
                <a:ahLst/>
                <a:cxnLst/>
                <a:rect l="l" t="t" r="r" b="b"/>
                <a:pathLst>
                  <a:path w="708" h="1279" extrusionOk="0">
                    <a:moveTo>
                      <a:pt x="114" y="1"/>
                    </a:moveTo>
                    <a:cubicBezTo>
                      <a:pt x="92" y="1"/>
                      <a:pt x="69" y="23"/>
                      <a:pt x="46" y="46"/>
                    </a:cubicBezTo>
                    <a:cubicBezTo>
                      <a:pt x="46" y="92"/>
                      <a:pt x="23" y="138"/>
                      <a:pt x="23" y="160"/>
                    </a:cubicBezTo>
                    <a:cubicBezTo>
                      <a:pt x="23" y="206"/>
                      <a:pt x="0" y="252"/>
                      <a:pt x="0" y="274"/>
                    </a:cubicBezTo>
                    <a:cubicBezTo>
                      <a:pt x="0" y="320"/>
                      <a:pt x="0" y="366"/>
                      <a:pt x="0" y="411"/>
                    </a:cubicBezTo>
                    <a:cubicBezTo>
                      <a:pt x="0" y="457"/>
                      <a:pt x="23" y="480"/>
                      <a:pt x="23" y="503"/>
                    </a:cubicBezTo>
                    <a:cubicBezTo>
                      <a:pt x="23" y="526"/>
                      <a:pt x="23" y="571"/>
                      <a:pt x="46" y="617"/>
                    </a:cubicBezTo>
                    <a:cubicBezTo>
                      <a:pt x="46" y="663"/>
                      <a:pt x="69" y="708"/>
                      <a:pt x="92" y="777"/>
                    </a:cubicBezTo>
                    <a:cubicBezTo>
                      <a:pt x="114" y="822"/>
                      <a:pt x="137" y="868"/>
                      <a:pt x="183" y="914"/>
                    </a:cubicBezTo>
                    <a:cubicBezTo>
                      <a:pt x="206" y="959"/>
                      <a:pt x="229" y="1005"/>
                      <a:pt x="274" y="1051"/>
                    </a:cubicBezTo>
                    <a:cubicBezTo>
                      <a:pt x="297" y="1096"/>
                      <a:pt x="343" y="1119"/>
                      <a:pt x="388" y="1165"/>
                    </a:cubicBezTo>
                    <a:cubicBezTo>
                      <a:pt x="411" y="1188"/>
                      <a:pt x="434" y="1210"/>
                      <a:pt x="457" y="1233"/>
                    </a:cubicBezTo>
                    <a:cubicBezTo>
                      <a:pt x="480" y="1233"/>
                      <a:pt x="503" y="1256"/>
                      <a:pt x="525" y="1256"/>
                    </a:cubicBezTo>
                    <a:cubicBezTo>
                      <a:pt x="548" y="1279"/>
                      <a:pt x="571" y="1279"/>
                      <a:pt x="617" y="1279"/>
                    </a:cubicBezTo>
                    <a:cubicBezTo>
                      <a:pt x="662" y="1279"/>
                      <a:pt x="685" y="1233"/>
                      <a:pt x="708" y="1188"/>
                    </a:cubicBezTo>
                    <a:cubicBezTo>
                      <a:pt x="708" y="1165"/>
                      <a:pt x="708" y="1165"/>
                      <a:pt x="708" y="1142"/>
                    </a:cubicBezTo>
                    <a:cubicBezTo>
                      <a:pt x="685" y="1119"/>
                      <a:pt x="662" y="1096"/>
                      <a:pt x="639" y="1073"/>
                    </a:cubicBezTo>
                    <a:cubicBezTo>
                      <a:pt x="617" y="1073"/>
                      <a:pt x="617" y="1051"/>
                      <a:pt x="594" y="1051"/>
                    </a:cubicBezTo>
                    <a:cubicBezTo>
                      <a:pt x="548" y="1028"/>
                      <a:pt x="503" y="982"/>
                      <a:pt x="457" y="936"/>
                    </a:cubicBezTo>
                    <a:cubicBezTo>
                      <a:pt x="411" y="891"/>
                      <a:pt x="388" y="845"/>
                      <a:pt x="343" y="777"/>
                    </a:cubicBezTo>
                    <a:cubicBezTo>
                      <a:pt x="320" y="731"/>
                      <a:pt x="274" y="685"/>
                      <a:pt x="251" y="640"/>
                    </a:cubicBezTo>
                    <a:cubicBezTo>
                      <a:pt x="206" y="548"/>
                      <a:pt x="183" y="480"/>
                      <a:pt x="160" y="389"/>
                    </a:cubicBezTo>
                    <a:cubicBezTo>
                      <a:pt x="160" y="320"/>
                      <a:pt x="137" y="252"/>
                      <a:pt x="160" y="183"/>
                    </a:cubicBezTo>
                    <a:cubicBezTo>
                      <a:pt x="160" y="138"/>
                      <a:pt x="160" y="115"/>
                      <a:pt x="183" y="69"/>
                    </a:cubicBezTo>
                    <a:cubicBezTo>
                      <a:pt x="183" y="46"/>
                      <a:pt x="160" y="23"/>
                      <a:pt x="13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34"/>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34"/>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34"/>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34"/>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34"/>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34"/>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34"/>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34"/>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34"/>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34"/>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34"/>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34"/>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34"/>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34"/>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34"/>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34"/>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34"/>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34"/>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34"/>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34"/>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34"/>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34"/>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34"/>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34"/>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34"/>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34"/>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34"/>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34"/>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34"/>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34"/>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34"/>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34"/>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34"/>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34"/>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34"/>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34"/>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34"/>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34"/>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34"/>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34"/>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34"/>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34"/>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34"/>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34"/>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34"/>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34"/>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34"/>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34"/>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34"/>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34"/>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34"/>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34"/>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34"/>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34"/>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34"/>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34"/>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34"/>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34"/>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34"/>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34"/>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34"/>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34"/>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34"/>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34"/>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34"/>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34"/>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34"/>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34"/>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34"/>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34"/>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34"/>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34"/>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34"/>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34"/>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34"/>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34"/>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34"/>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34"/>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34"/>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34"/>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34"/>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34"/>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34"/>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34"/>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34"/>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34"/>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34"/>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34"/>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34"/>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34"/>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34"/>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34"/>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34"/>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34"/>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34"/>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34"/>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34"/>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34"/>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34"/>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34"/>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34"/>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34"/>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34"/>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34"/>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34"/>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34"/>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34"/>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34"/>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34"/>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34"/>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34"/>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34"/>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34"/>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34"/>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34"/>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34"/>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34"/>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34"/>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34"/>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34"/>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34"/>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34"/>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34"/>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34"/>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4" name="Google Shape;8124;p34"/>
            <p:cNvGrpSpPr/>
            <p:nvPr/>
          </p:nvGrpSpPr>
          <p:grpSpPr>
            <a:xfrm rot="-1687898">
              <a:off x="4477127" y="2860706"/>
              <a:ext cx="342054" cy="418382"/>
              <a:chOff x="2019050" y="1133325"/>
              <a:chExt cx="153525" cy="187750"/>
            </a:xfrm>
          </p:grpSpPr>
          <p:sp>
            <p:nvSpPr>
              <p:cNvPr id="8125" name="Google Shape;8125;p34"/>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34"/>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34"/>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34"/>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9" name="Google Shape;8129;p34"/>
            <p:cNvGrpSpPr/>
            <p:nvPr/>
          </p:nvGrpSpPr>
          <p:grpSpPr>
            <a:xfrm rot="-1127918">
              <a:off x="4955500" y="1113888"/>
              <a:ext cx="465086" cy="510640"/>
              <a:chOff x="818450" y="719950"/>
              <a:chExt cx="162075" cy="177950"/>
            </a:xfrm>
          </p:grpSpPr>
          <p:sp>
            <p:nvSpPr>
              <p:cNvPr id="8130" name="Google Shape;8130;p34"/>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34"/>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34"/>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34"/>
            <p:cNvGrpSpPr/>
            <p:nvPr/>
          </p:nvGrpSpPr>
          <p:grpSpPr>
            <a:xfrm rot="3844975">
              <a:off x="6292410" y="3020987"/>
              <a:ext cx="329648" cy="423846"/>
              <a:chOff x="3526675" y="707075"/>
              <a:chExt cx="187750" cy="241400"/>
            </a:xfrm>
          </p:grpSpPr>
          <p:sp>
            <p:nvSpPr>
              <p:cNvPr id="8134" name="Google Shape;8134;p34"/>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34"/>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34"/>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37" name="Google Shape;8137;p34"/>
            <p:cNvSpPr/>
            <p:nvPr/>
          </p:nvSpPr>
          <p:spPr>
            <a:xfrm>
              <a:off x="3995911" y="138591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34"/>
            <p:cNvSpPr/>
            <p:nvPr/>
          </p:nvSpPr>
          <p:spPr>
            <a:xfrm>
              <a:off x="7458722" y="3433048"/>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983883299"/>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8394"/>
        <p:cNvGrpSpPr/>
        <p:nvPr/>
      </p:nvGrpSpPr>
      <p:grpSpPr>
        <a:xfrm>
          <a:off x="0" y="0"/>
          <a:ext cx="0" cy="0"/>
          <a:chOff x="0" y="0"/>
          <a:chExt cx="0" cy="0"/>
        </a:xfrm>
      </p:grpSpPr>
      <p:sp>
        <p:nvSpPr>
          <p:cNvPr id="8399" name="Google Shape;8399;p38"/>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mtClean="0"/>
              <a:t>II. Ghi nhớ</a:t>
            </a:r>
            <a:endParaRPr/>
          </a:p>
        </p:txBody>
      </p:sp>
      <p:sp>
        <p:nvSpPr>
          <p:cNvPr id="27" name="Google Shape;7523;p32"/>
          <p:cNvSpPr txBox="1">
            <a:spLocks/>
          </p:cNvSpPr>
          <p:nvPr/>
        </p:nvSpPr>
        <p:spPr>
          <a:xfrm>
            <a:off x="998935" y="2186934"/>
            <a:ext cx="7635909" cy="11700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a:r>
              <a:rPr lang="en-US" sz="1600" b="1" smtClean="0">
                <a:solidFill>
                  <a:schemeClr val="tx1">
                    <a:lumMod val="75000"/>
                  </a:schemeClr>
                </a:solidFill>
              </a:rPr>
              <a:t>1. </a:t>
            </a:r>
            <a:r>
              <a:rPr lang="vi-VN" sz="1600" b="1" smtClean="0">
                <a:solidFill>
                  <a:schemeClr val="tx1">
                    <a:lumMod val="75000"/>
                  </a:schemeClr>
                </a:solidFill>
              </a:rPr>
              <a:t>Quan hệ từ là từ nối các từ ngữ hoặc các câu, nhằm thể hiện mối quan hệ giữa những từ ngữ hoặc những câu ấy với nhau: </a:t>
            </a:r>
            <a:r>
              <a:rPr lang="vi-VN" sz="1600" b="1" i="1" smtClean="0">
                <a:solidFill>
                  <a:srgbClr val="C00000"/>
                </a:solidFill>
              </a:rPr>
              <a:t>và, với, hay, hoặc, nhưng, mà, thì của, ở, tại, bằng, như, để, về,…</a:t>
            </a:r>
            <a:endParaRPr lang="en-US" sz="1600" b="1" i="1" smtClean="0">
              <a:solidFill>
                <a:srgbClr val="C00000"/>
              </a:solidFill>
            </a:endParaRPr>
          </a:p>
          <a:p>
            <a:pPr algn="just"/>
            <a:endParaRPr lang="vi-VN" sz="1600" b="1" smtClean="0">
              <a:solidFill>
                <a:schemeClr val="accent6"/>
              </a:solidFill>
            </a:endParaRPr>
          </a:p>
          <a:p>
            <a:pPr algn="just"/>
            <a:r>
              <a:rPr lang="en-US" sz="1600" b="1" smtClean="0">
                <a:solidFill>
                  <a:schemeClr val="tx1">
                    <a:lumMod val="75000"/>
                  </a:schemeClr>
                </a:solidFill>
              </a:rPr>
              <a:t>2.  </a:t>
            </a:r>
            <a:r>
              <a:rPr lang="vi-VN" sz="1600" b="1" smtClean="0">
                <a:solidFill>
                  <a:schemeClr val="tx1">
                    <a:lumMod val="75000"/>
                  </a:schemeClr>
                </a:solidFill>
              </a:rPr>
              <a:t>Nhiều khi, từ ngữ trong câu được nối với nhau bằng một cặp quan hệ từ. Các cặp quan hệ từ thường gặp là:</a:t>
            </a:r>
          </a:p>
          <a:p>
            <a:pPr algn="just"/>
            <a:r>
              <a:rPr lang="en-US" sz="1600" b="1" i="1">
                <a:solidFill>
                  <a:schemeClr val="bg2">
                    <a:lumMod val="95000"/>
                    <a:lumOff val="5000"/>
                  </a:schemeClr>
                </a:solidFill>
              </a:rPr>
              <a:t>-</a:t>
            </a:r>
            <a:r>
              <a:rPr lang="en-US" sz="1600" b="1" i="1" smtClean="0">
                <a:solidFill>
                  <a:schemeClr val="bg2">
                    <a:lumMod val="95000"/>
                    <a:lumOff val="5000"/>
                  </a:schemeClr>
                </a:solidFill>
              </a:rPr>
              <a:t> </a:t>
            </a:r>
            <a:r>
              <a:rPr lang="vi-VN" sz="1600" b="1" i="1" smtClean="0">
                <a:solidFill>
                  <a:srgbClr val="C00000"/>
                </a:solidFill>
              </a:rPr>
              <a:t>Vì … nên … ; do … nên ; nhờ … mà …</a:t>
            </a:r>
            <a:r>
              <a:rPr lang="en-US" sz="1600" b="1" i="1" smtClean="0">
                <a:solidFill>
                  <a:srgbClr val="C00000"/>
                </a:solidFill>
              </a:rPr>
              <a:t> </a:t>
            </a:r>
            <a:r>
              <a:rPr lang="vi-VN" sz="1600" b="1" smtClean="0">
                <a:solidFill>
                  <a:schemeClr val="tx1">
                    <a:lumMod val="75000"/>
                  </a:schemeClr>
                </a:solidFill>
              </a:rPr>
              <a:t>(biểu thị quan hệ nguyên nhân – kết quả).</a:t>
            </a:r>
          </a:p>
          <a:p>
            <a:pPr algn="just"/>
            <a:r>
              <a:rPr lang="en-US" sz="1600" b="1" i="1" smtClean="0">
                <a:solidFill>
                  <a:schemeClr val="bg2">
                    <a:lumMod val="95000"/>
                    <a:lumOff val="5000"/>
                  </a:schemeClr>
                </a:solidFill>
              </a:rPr>
              <a:t>-  </a:t>
            </a:r>
            <a:r>
              <a:rPr lang="vi-VN" sz="1600" b="1" i="1" smtClean="0">
                <a:solidFill>
                  <a:srgbClr val="C00000"/>
                </a:solidFill>
              </a:rPr>
              <a:t>Nếu … thì … ; hễ … thì …</a:t>
            </a:r>
            <a:r>
              <a:rPr lang="vi-VN" sz="1600" b="1" i="1" smtClean="0">
                <a:solidFill>
                  <a:schemeClr val="bg2">
                    <a:lumMod val="95000"/>
                    <a:lumOff val="5000"/>
                  </a:schemeClr>
                </a:solidFill>
              </a:rPr>
              <a:t> </a:t>
            </a:r>
            <a:r>
              <a:rPr lang="vi-VN" sz="1600" b="1" smtClean="0">
                <a:solidFill>
                  <a:schemeClr val="bg2">
                    <a:lumMod val="95000"/>
                    <a:lumOff val="5000"/>
                  </a:schemeClr>
                </a:solidFill>
              </a:rPr>
              <a:t>(</a:t>
            </a:r>
            <a:r>
              <a:rPr lang="vi-VN" sz="1600" b="1" smtClean="0">
                <a:solidFill>
                  <a:schemeClr val="tx1">
                    <a:lumMod val="75000"/>
                  </a:schemeClr>
                </a:solidFill>
              </a:rPr>
              <a:t>biểu thị quan hệ giả thiết – kết quả, điều kiện – kết quả)</a:t>
            </a:r>
            <a:r>
              <a:rPr lang="en-US" sz="1600" b="1" smtClean="0">
                <a:solidFill>
                  <a:schemeClr val="tx1">
                    <a:lumMod val="75000"/>
                  </a:schemeClr>
                </a:solidFill>
              </a:rPr>
              <a:t>.</a:t>
            </a:r>
            <a:endParaRPr lang="vi-VN" sz="1600" b="1" smtClean="0">
              <a:solidFill>
                <a:schemeClr val="tx1">
                  <a:lumMod val="75000"/>
                </a:schemeClr>
              </a:solidFill>
            </a:endParaRPr>
          </a:p>
          <a:p>
            <a:pPr algn="just"/>
            <a:r>
              <a:rPr lang="en-US" sz="1600" b="1" i="1" smtClean="0">
                <a:solidFill>
                  <a:schemeClr val="bg2">
                    <a:lumMod val="95000"/>
                    <a:lumOff val="5000"/>
                  </a:schemeClr>
                </a:solidFill>
              </a:rPr>
              <a:t>- </a:t>
            </a:r>
            <a:r>
              <a:rPr lang="vi-VN" sz="1600" b="1" i="1" smtClean="0">
                <a:solidFill>
                  <a:srgbClr val="C00000"/>
                </a:solidFill>
              </a:rPr>
              <a:t>Tuy … nhưng … ; mặc dù … nhưng … </a:t>
            </a:r>
            <a:r>
              <a:rPr lang="vi-VN" sz="1600" b="1" smtClean="0">
                <a:solidFill>
                  <a:schemeClr val="tx1">
                    <a:lumMod val="75000"/>
                  </a:schemeClr>
                </a:solidFill>
              </a:rPr>
              <a:t>(biểu thị quan hệ tương phản).</a:t>
            </a:r>
          </a:p>
          <a:p>
            <a:pPr algn="just"/>
            <a:r>
              <a:rPr lang="en-US" sz="1600" b="1" i="1" smtClean="0">
                <a:solidFill>
                  <a:schemeClr val="bg2">
                    <a:lumMod val="95000"/>
                    <a:lumOff val="5000"/>
                  </a:schemeClr>
                </a:solidFill>
              </a:rPr>
              <a:t>-  </a:t>
            </a:r>
            <a:r>
              <a:rPr lang="vi-VN" sz="1600" b="1" i="1" smtClean="0">
                <a:solidFill>
                  <a:srgbClr val="C00000"/>
                </a:solidFill>
              </a:rPr>
              <a:t>Không những … mà … ; không chỉ … mà …</a:t>
            </a:r>
            <a:r>
              <a:rPr lang="vi-VN" sz="1600" b="1" i="1" smtClean="0">
                <a:solidFill>
                  <a:schemeClr val="accent6"/>
                </a:solidFill>
              </a:rPr>
              <a:t> </a:t>
            </a:r>
            <a:r>
              <a:rPr lang="vi-VN" sz="1600" b="1" smtClean="0">
                <a:solidFill>
                  <a:schemeClr val="tx1">
                    <a:lumMod val="75000"/>
                  </a:schemeClr>
                </a:solidFill>
              </a:rPr>
              <a:t>(biểu thị quan hệ tăng tiến).</a:t>
            </a:r>
            <a:endParaRPr lang="vi-VN" sz="1600" b="1">
              <a:solidFill>
                <a:schemeClr val="tx1">
                  <a:lumMod val="75000"/>
                </a:schemeClr>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ppt_x"/>
                                          </p:val>
                                        </p:tav>
                                        <p:tav tm="100000">
                                          <p:val>
                                            <p:strVal val="#ppt_x"/>
                                          </p:val>
                                        </p:tav>
                                      </p:tavLst>
                                    </p:anim>
                                    <p:anim calcmode="lin" valueType="num">
                                      <p:cBhvr additive="base">
                                        <p:cTn id="8"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7805"/>
        <p:cNvGrpSpPr/>
        <p:nvPr/>
      </p:nvGrpSpPr>
      <p:grpSpPr>
        <a:xfrm>
          <a:off x="0" y="0"/>
          <a:ext cx="0" cy="0"/>
          <a:chOff x="0" y="0"/>
          <a:chExt cx="0" cy="0"/>
        </a:xfrm>
      </p:grpSpPr>
      <p:sp>
        <p:nvSpPr>
          <p:cNvPr id="7806" name="Google Shape;7806;p34"/>
          <p:cNvSpPr/>
          <p:nvPr/>
        </p:nvSpPr>
        <p:spPr>
          <a:xfrm>
            <a:off x="1662675" y="890800"/>
            <a:ext cx="1165500" cy="1165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34"/>
          <p:cNvSpPr txBox="1">
            <a:spLocks noGrp="1"/>
          </p:cNvSpPr>
          <p:nvPr>
            <p:ph type="title"/>
          </p:nvPr>
        </p:nvSpPr>
        <p:spPr>
          <a:xfrm>
            <a:off x="575923" y="1946386"/>
            <a:ext cx="4071446" cy="1525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mtClean="0"/>
              <a:t>III. Luyện tập</a:t>
            </a:r>
            <a:endParaRPr/>
          </a:p>
        </p:txBody>
      </p:sp>
      <p:sp>
        <p:nvSpPr>
          <p:cNvPr id="7808" name="Google Shape;7808;p34"/>
          <p:cNvSpPr txBox="1">
            <a:spLocks noGrp="1"/>
          </p:cNvSpPr>
          <p:nvPr>
            <p:ph type="title" idx="2"/>
          </p:nvPr>
        </p:nvSpPr>
        <p:spPr>
          <a:xfrm>
            <a:off x="1627950" y="1052575"/>
            <a:ext cx="12348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mtClean="0"/>
              <a:t>03</a:t>
            </a:r>
            <a:endParaRPr/>
          </a:p>
        </p:txBody>
      </p:sp>
      <p:grpSp>
        <p:nvGrpSpPr>
          <p:cNvPr id="7810" name="Google Shape;7810;p34"/>
          <p:cNvGrpSpPr/>
          <p:nvPr/>
        </p:nvGrpSpPr>
        <p:grpSpPr>
          <a:xfrm>
            <a:off x="4027084" y="253987"/>
            <a:ext cx="4278761" cy="4436653"/>
            <a:chOff x="3995911" y="326724"/>
            <a:chExt cx="4278761" cy="4436653"/>
          </a:xfrm>
        </p:grpSpPr>
        <p:grpSp>
          <p:nvGrpSpPr>
            <p:cNvPr id="7811" name="Google Shape;7811;p34"/>
            <p:cNvGrpSpPr/>
            <p:nvPr/>
          </p:nvGrpSpPr>
          <p:grpSpPr>
            <a:xfrm>
              <a:off x="5581590" y="326724"/>
              <a:ext cx="1319367" cy="1525781"/>
              <a:chOff x="5531300" y="3305725"/>
              <a:chExt cx="703625" cy="813750"/>
            </a:xfrm>
          </p:grpSpPr>
          <p:sp>
            <p:nvSpPr>
              <p:cNvPr id="7812" name="Google Shape;7812;p34"/>
              <p:cNvSpPr/>
              <p:nvPr/>
            </p:nvSpPr>
            <p:spPr>
              <a:xfrm>
                <a:off x="5531300" y="3305725"/>
                <a:ext cx="703625" cy="813750"/>
              </a:xfrm>
              <a:custGeom>
                <a:avLst/>
                <a:gdLst/>
                <a:ahLst/>
                <a:cxnLst/>
                <a:rect l="l" t="t" r="r" b="b"/>
                <a:pathLst>
                  <a:path w="28145" h="32550" extrusionOk="0">
                    <a:moveTo>
                      <a:pt x="17645" y="0"/>
                    </a:moveTo>
                    <a:cubicBezTo>
                      <a:pt x="17485" y="0"/>
                      <a:pt x="17325" y="23"/>
                      <a:pt x="17165" y="46"/>
                    </a:cubicBezTo>
                    <a:cubicBezTo>
                      <a:pt x="16960" y="69"/>
                      <a:pt x="16777" y="137"/>
                      <a:pt x="16640" y="183"/>
                    </a:cubicBezTo>
                    <a:cubicBezTo>
                      <a:pt x="16298" y="297"/>
                      <a:pt x="15978" y="480"/>
                      <a:pt x="15682" y="708"/>
                    </a:cubicBezTo>
                    <a:cubicBezTo>
                      <a:pt x="15636" y="753"/>
                      <a:pt x="15590" y="799"/>
                      <a:pt x="15545" y="845"/>
                    </a:cubicBezTo>
                    <a:cubicBezTo>
                      <a:pt x="15545" y="845"/>
                      <a:pt x="1507" y="4520"/>
                      <a:pt x="1484" y="4520"/>
                    </a:cubicBezTo>
                    <a:cubicBezTo>
                      <a:pt x="891" y="4679"/>
                      <a:pt x="411" y="5113"/>
                      <a:pt x="183" y="5661"/>
                    </a:cubicBezTo>
                    <a:cubicBezTo>
                      <a:pt x="137" y="5752"/>
                      <a:pt x="92" y="5866"/>
                      <a:pt x="69" y="5958"/>
                    </a:cubicBezTo>
                    <a:cubicBezTo>
                      <a:pt x="69" y="5958"/>
                      <a:pt x="46" y="6026"/>
                      <a:pt x="46" y="6049"/>
                    </a:cubicBezTo>
                    <a:cubicBezTo>
                      <a:pt x="23" y="6163"/>
                      <a:pt x="1" y="6277"/>
                      <a:pt x="1" y="6414"/>
                    </a:cubicBezTo>
                    <a:cubicBezTo>
                      <a:pt x="1" y="6483"/>
                      <a:pt x="1" y="6574"/>
                      <a:pt x="1" y="6642"/>
                    </a:cubicBezTo>
                    <a:cubicBezTo>
                      <a:pt x="1" y="6757"/>
                      <a:pt x="23" y="6893"/>
                      <a:pt x="69" y="7008"/>
                    </a:cubicBezTo>
                    <a:cubicBezTo>
                      <a:pt x="69" y="7030"/>
                      <a:pt x="69" y="7076"/>
                      <a:pt x="69" y="7099"/>
                    </a:cubicBezTo>
                    <a:lnTo>
                      <a:pt x="6529" y="30974"/>
                    </a:lnTo>
                    <a:lnTo>
                      <a:pt x="6529" y="31043"/>
                    </a:lnTo>
                    <a:cubicBezTo>
                      <a:pt x="6574" y="31202"/>
                      <a:pt x="6666" y="31408"/>
                      <a:pt x="6825" y="31636"/>
                    </a:cubicBezTo>
                    <a:cubicBezTo>
                      <a:pt x="6848" y="31705"/>
                      <a:pt x="6894" y="31750"/>
                      <a:pt x="6962" y="31819"/>
                    </a:cubicBezTo>
                    <a:cubicBezTo>
                      <a:pt x="6985" y="31864"/>
                      <a:pt x="7031" y="31910"/>
                      <a:pt x="7076" y="31956"/>
                    </a:cubicBezTo>
                    <a:cubicBezTo>
                      <a:pt x="7122" y="32001"/>
                      <a:pt x="7191" y="32047"/>
                      <a:pt x="7236" y="32093"/>
                    </a:cubicBezTo>
                    <a:cubicBezTo>
                      <a:pt x="7327" y="32161"/>
                      <a:pt x="7419" y="32230"/>
                      <a:pt x="7510" y="32275"/>
                    </a:cubicBezTo>
                    <a:cubicBezTo>
                      <a:pt x="7510" y="32298"/>
                      <a:pt x="7556" y="32298"/>
                      <a:pt x="7556" y="32321"/>
                    </a:cubicBezTo>
                    <a:cubicBezTo>
                      <a:pt x="7647" y="32366"/>
                      <a:pt x="7738" y="32389"/>
                      <a:pt x="7830" y="32435"/>
                    </a:cubicBezTo>
                    <a:cubicBezTo>
                      <a:pt x="7875" y="32435"/>
                      <a:pt x="7921" y="32458"/>
                      <a:pt x="7967" y="32481"/>
                    </a:cubicBezTo>
                    <a:lnTo>
                      <a:pt x="8012" y="32481"/>
                    </a:lnTo>
                    <a:cubicBezTo>
                      <a:pt x="8195" y="32526"/>
                      <a:pt x="8377" y="32549"/>
                      <a:pt x="8537" y="32549"/>
                    </a:cubicBezTo>
                    <a:cubicBezTo>
                      <a:pt x="8697" y="32549"/>
                      <a:pt x="8880" y="32526"/>
                      <a:pt x="9039" y="32503"/>
                    </a:cubicBezTo>
                    <a:lnTo>
                      <a:pt x="23031" y="28829"/>
                    </a:lnTo>
                    <a:cubicBezTo>
                      <a:pt x="23168" y="28874"/>
                      <a:pt x="23305" y="28897"/>
                      <a:pt x="23465" y="28920"/>
                    </a:cubicBezTo>
                    <a:lnTo>
                      <a:pt x="23739" y="28920"/>
                    </a:lnTo>
                    <a:cubicBezTo>
                      <a:pt x="24424" y="28920"/>
                      <a:pt x="25063" y="28714"/>
                      <a:pt x="25611" y="28281"/>
                    </a:cubicBezTo>
                    <a:cubicBezTo>
                      <a:pt x="25702" y="28212"/>
                      <a:pt x="25770" y="28144"/>
                      <a:pt x="25839" y="28075"/>
                    </a:cubicBezTo>
                    <a:cubicBezTo>
                      <a:pt x="26044" y="28007"/>
                      <a:pt x="26204" y="27916"/>
                      <a:pt x="26318" y="27847"/>
                    </a:cubicBezTo>
                    <a:cubicBezTo>
                      <a:pt x="26501" y="27733"/>
                      <a:pt x="26660" y="27619"/>
                      <a:pt x="26843" y="27459"/>
                    </a:cubicBezTo>
                    <a:cubicBezTo>
                      <a:pt x="27140" y="27185"/>
                      <a:pt x="27391" y="26866"/>
                      <a:pt x="27619" y="26500"/>
                    </a:cubicBezTo>
                    <a:cubicBezTo>
                      <a:pt x="27825" y="26158"/>
                      <a:pt x="27962" y="25770"/>
                      <a:pt x="28053" y="25359"/>
                    </a:cubicBezTo>
                    <a:cubicBezTo>
                      <a:pt x="28144" y="24880"/>
                      <a:pt x="28121" y="24400"/>
                      <a:pt x="28007" y="23944"/>
                    </a:cubicBezTo>
                    <a:cubicBezTo>
                      <a:pt x="28007" y="23921"/>
                      <a:pt x="28007" y="23898"/>
                      <a:pt x="28007" y="23875"/>
                    </a:cubicBezTo>
                    <a:lnTo>
                      <a:pt x="22164" y="2214"/>
                    </a:lnTo>
                    <a:cubicBezTo>
                      <a:pt x="22141" y="2191"/>
                      <a:pt x="22141" y="2191"/>
                      <a:pt x="22141" y="2169"/>
                    </a:cubicBezTo>
                    <a:cubicBezTo>
                      <a:pt x="22095" y="1963"/>
                      <a:pt x="22004" y="1758"/>
                      <a:pt x="21913" y="1575"/>
                    </a:cubicBezTo>
                    <a:cubicBezTo>
                      <a:pt x="21776" y="1301"/>
                      <a:pt x="21593" y="1050"/>
                      <a:pt x="21388" y="845"/>
                    </a:cubicBezTo>
                    <a:cubicBezTo>
                      <a:pt x="20977" y="457"/>
                      <a:pt x="20452" y="183"/>
                      <a:pt x="19881" y="69"/>
                    </a:cubicBezTo>
                    <a:cubicBezTo>
                      <a:pt x="19676" y="46"/>
                      <a:pt x="19493" y="23"/>
                      <a:pt x="19288" y="23"/>
                    </a:cubicBezTo>
                    <a:cubicBezTo>
                      <a:pt x="19082" y="23"/>
                      <a:pt x="18877" y="23"/>
                      <a:pt x="18672" y="69"/>
                    </a:cubicBezTo>
                    <a:cubicBezTo>
                      <a:pt x="18558" y="69"/>
                      <a:pt x="18466" y="92"/>
                      <a:pt x="18352" y="114"/>
                    </a:cubicBezTo>
                    <a:cubicBezTo>
                      <a:pt x="18169" y="46"/>
                      <a:pt x="17964" y="23"/>
                      <a:pt x="17759"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34"/>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rgbClr val="FA93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34"/>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rgbClr val="51B7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34"/>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34"/>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34"/>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34"/>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34"/>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34"/>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34"/>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34"/>
              <p:cNvSpPr/>
              <p:nvPr/>
            </p:nvSpPr>
            <p:spPr>
              <a:xfrm>
                <a:off x="5965550" y="3356500"/>
                <a:ext cx="170650" cy="619950"/>
              </a:xfrm>
              <a:custGeom>
                <a:avLst/>
                <a:gdLst/>
                <a:ahLst/>
                <a:cxnLst/>
                <a:rect l="l" t="t" r="r" b="b"/>
                <a:pathLst>
                  <a:path w="6826" h="24798" extrusionOk="0">
                    <a:moveTo>
                      <a:pt x="69" y="1"/>
                    </a:moveTo>
                    <a:cubicBezTo>
                      <a:pt x="46" y="24"/>
                      <a:pt x="23" y="46"/>
                      <a:pt x="1" y="69"/>
                    </a:cubicBezTo>
                    <a:cubicBezTo>
                      <a:pt x="1" y="115"/>
                      <a:pt x="1" y="138"/>
                      <a:pt x="1" y="160"/>
                    </a:cubicBezTo>
                    <a:cubicBezTo>
                      <a:pt x="92" y="480"/>
                      <a:pt x="160" y="800"/>
                      <a:pt x="252" y="1119"/>
                    </a:cubicBezTo>
                    <a:cubicBezTo>
                      <a:pt x="320" y="1439"/>
                      <a:pt x="389" y="1758"/>
                      <a:pt x="480" y="2078"/>
                    </a:cubicBezTo>
                    <a:cubicBezTo>
                      <a:pt x="640" y="2740"/>
                      <a:pt x="822" y="3402"/>
                      <a:pt x="1005" y="4064"/>
                    </a:cubicBezTo>
                    <a:cubicBezTo>
                      <a:pt x="1370" y="5365"/>
                      <a:pt x="1712" y="6666"/>
                      <a:pt x="2055" y="7990"/>
                    </a:cubicBezTo>
                    <a:cubicBezTo>
                      <a:pt x="2329" y="9040"/>
                      <a:pt x="2626" y="10089"/>
                      <a:pt x="2899" y="11139"/>
                    </a:cubicBezTo>
                    <a:cubicBezTo>
                      <a:pt x="3242" y="12372"/>
                      <a:pt x="3561" y="13605"/>
                      <a:pt x="3904" y="14860"/>
                    </a:cubicBezTo>
                    <a:cubicBezTo>
                      <a:pt x="4064" y="15476"/>
                      <a:pt x="4223" y="16115"/>
                      <a:pt x="4406" y="16754"/>
                    </a:cubicBezTo>
                    <a:cubicBezTo>
                      <a:pt x="4543" y="17302"/>
                      <a:pt x="4703" y="17850"/>
                      <a:pt x="4840" y="18421"/>
                    </a:cubicBezTo>
                    <a:cubicBezTo>
                      <a:pt x="5159" y="19562"/>
                      <a:pt x="5456" y="20703"/>
                      <a:pt x="5753" y="21867"/>
                    </a:cubicBezTo>
                    <a:cubicBezTo>
                      <a:pt x="5935" y="22552"/>
                      <a:pt x="6141" y="23260"/>
                      <a:pt x="6323" y="23967"/>
                    </a:cubicBezTo>
                    <a:cubicBezTo>
                      <a:pt x="6346" y="24059"/>
                      <a:pt x="6369" y="24150"/>
                      <a:pt x="6415" y="24264"/>
                    </a:cubicBezTo>
                    <a:cubicBezTo>
                      <a:pt x="6437" y="24332"/>
                      <a:pt x="6437" y="24401"/>
                      <a:pt x="6483" y="24492"/>
                    </a:cubicBezTo>
                    <a:cubicBezTo>
                      <a:pt x="6483" y="24538"/>
                      <a:pt x="6506" y="24561"/>
                      <a:pt x="6506" y="24606"/>
                    </a:cubicBezTo>
                    <a:cubicBezTo>
                      <a:pt x="6529" y="24652"/>
                      <a:pt x="6529" y="24675"/>
                      <a:pt x="6551" y="24720"/>
                    </a:cubicBezTo>
                    <a:cubicBezTo>
                      <a:pt x="6569" y="24772"/>
                      <a:pt x="6624" y="24797"/>
                      <a:pt x="6680" y="24797"/>
                    </a:cubicBezTo>
                    <a:cubicBezTo>
                      <a:pt x="6698" y="24797"/>
                      <a:pt x="6717" y="24795"/>
                      <a:pt x="6734" y="24789"/>
                    </a:cubicBezTo>
                    <a:cubicBezTo>
                      <a:pt x="6757" y="24789"/>
                      <a:pt x="6780" y="24766"/>
                      <a:pt x="6803" y="24720"/>
                    </a:cubicBezTo>
                    <a:cubicBezTo>
                      <a:pt x="6825" y="24675"/>
                      <a:pt x="6825" y="24652"/>
                      <a:pt x="6803" y="24606"/>
                    </a:cubicBezTo>
                    <a:cubicBezTo>
                      <a:pt x="6803" y="24584"/>
                      <a:pt x="6803" y="24561"/>
                      <a:pt x="6780" y="24538"/>
                    </a:cubicBezTo>
                    <a:cubicBezTo>
                      <a:pt x="6780" y="24515"/>
                      <a:pt x="6780" y="24515"/>
                      <a:pt x="6780" y="24515"/>
                    </a:cubicBezTo>
                    <a:cubicBezTo>
                      <a:pt x="6780" y="24492"/>
                      <a:pt x="6780" y="24469"/>
                      <a:pt x="6780" y="24447"/>
                    </a:cubicBezTo>
                    <a:cubicBezTo>
                      <a:pt x="6757" y="24424"/>
                      <a:pt x="6757" y="24378"/>
                      <a:pt x="6757" y="24355"/>
                    </a:cubicBezTo>
                    <a:cubicBezTo>
                      <a:pt x="6734" y="24287"/>
                      <a:pt x="6711" y="24218"/>
                      <a:pt x="6711" y="24173"/>
                    </a:cubicBezTo>
                    <a:cubicBezTo>
                      <a:pt x="6666" y="24013"/>
                      <a:pt x="6620" y="23853"/>
                      <a:pt x="6574" y="23693"/>
                    </a:cubicBezTo>
                    <a:cubicBezTo>
                      <a:pt x="6437" y="23191"/>
                      <a:pt x="6300" y="22666"/>
                      <a:pt x="6163" y="22141"/>
                    </a:cubicBezTo>
                    <a:cubicBezTo>
                      <a:pt x="6049" y="21639"/>
                      <a:pt x="5890" y="21137"/>
                      <a:pt x="5753" y="20635"/>
                    </a:cubicBezTo>
                    <a:cubicBezTo>
                      <a:pt x="5593" y="20018"/>
                      <a:pt x="5433" y="19379"/>
                      <a:pt x="5250" y="18763"/>
                    </a:cubicBezTo>
                    <a:cubicBezTo>
                      <a:pt x="4954" y="17599"/>
                      <a:pt x="4657" y="16458"/>
                      <a:pt x="4337" y="15316"/>
                    </a:cubicBezTo>
                    <a:cubicBezTo>
                      <a:pt x="3995" y="14038"/>
                      <a:pt x="3653" y="12760"/>
                      <a:pt x="3310" y="11482"/>
                    </a:cubicBezTo>
                    <a:cubicBezTo>
                      <a:pt x="2694" y="9131"/>
                      <a:pt x="2055" y="6780"/>
                      <a:pt x="1416" y="4429"/>
                    </a:cubicBezTo>
                    <a:cubicBezTo>
                      <a:pt x="1233" y="3676"/>
                      <a:pt x="1028" y="2945"/>
                      <a:pt x="845" y="2215"/>
                    </a:cubicBezTo>
                    <a:cubicBezTo>
                      <a:pt x="731" y="1872"/>
                      <a:pt x="640" y="1530"/>
                      <a:pt x="548" y="1188"/>
                    </a:cubicBezTo>
                    <a:cubicBezTo>
                      <a:pt x="434" y="822"/>
                      <a:pt x="320" y="457"/>
                      <a:pt x="229" y="92"/>
                    </a:cubicBezTo>
                    <a:cubicBezTo>
                      <a:pt x="206" y="24"/>
                      <a:pt x="160" y="1"/>
                      <a:pt x="115" y="1"/>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34"/>
              <p:cNvSpPr/>
              <p:nvPr/>
            </p:nvSpPr>
            <p:spPr>
              <a:xfrm>
                <a:off x="5971825" y="3364500"/>
                <a:ext cx="166075" cy="609300"/>
              </a:xfrm>
              <a:custGeom>
                <a:avLst/>
                <a:gdLst/>
                <a:ahLst/>
                <a:cxnLst/>
                <a:rect l="l" t="t" r="r" b="b"/>
                <a:pathLst>
                  <a:path w="6643" h="24372" extrusionOk="0">
                    <a:moveTo>
                      <a:pt x="46" y="0"/>
                    </a:moveTo>
                    <a:cubicBezTo>
                      <a:pt x="24" y="0"/>
                      <a:pt x="1" y="23"/>
                      <a:pt x="24" y="69"/>
                    </a:cubicBezTo>
                    <a:cubicBezTo>
                      <a:pt x="46" y="160"/>
                      <a:pt x="69" y="229"/>
                      <a:pt x="92" y="343"/>
                    </a:cubicBezTo>
                    <a:cubicBezTo>
                      <a:pt x="115" y="411"/>
                      <a:pt x="138" y="502"/>
                      <a:pt x="160" y="594"/>
                    </a:cubicBezTo>
                    <a:cubicBezTo>
                      <a:pt x="160" y="594"/>
                      <a:pt x="160" y="594"/>
                      <a:pt x="160" y="571"/>
                    </a:cubicBezTo>
                    <a:cubicBezTo>
                      <a:pt x="183" y="708"/>
                      <a:pt x="206" y="822"/>
                      <a:pt x="229" y="936"/>
                    </a:cubicBezTo>
                    <a:cubicBezTo>
                      <a:pt x="229" y="936"/>
                      <a:pt x="229" y="936"/>
                      <a:pt x="229" y="913"/>
                    </a:cubicBezTo>
                    <a:cubicBezTo>
                      <a:pt x="275" y="1096"/>
                      <a:pt x="297" y="1278"/>
                      <a:pt x="343" y="1461"/>
                    </a:cubicBezTo>
                    <a:cubicBezTo>
                      <a:pt x="366" y="1621"/>
                      <a:pt x="412" y="1803"/>
                      <a:pt x="434" y="1963"/>
                    </a:cubicBezTo>
                    <a:cubicBezTo>
                      <a:pt x="457" y="2100"/>
                      <a:pt x="503" y="2237"/>
                      <a:pt x="526" y="2351"/>
                    </a:cubicBezTo>
                    <a:cubicBezTo>
                      <a:pt x="548" y="2488"/>
                      <a:pt x="571" y="2602"/>
                      <a:pt x="617" y="2716"/>
                    </a:cubicBezTo>
                    <a:cubicBezTo>
                      <a:pt x="617" y="2785"/>
                      <a:pt x="640" y="2831"/>
                      <a:pt x="640" y="2899"/>
                    </a:cubicBezTo>
                    <a:lnTo>
                      <a:pt x="663" y="2968"/>
                    </a:lnTo>
                    <a:cubicBezTo>
                      <a:pt x="685" y="3013"/>
                      <a:pt x="685" y="3036"/>
                      <a:pt x="685" y="3082"/>
                    </a:cubicBezTo>
                    <a:cubicBezTo>
                      <a:pt x="708" y="3104"/>
                      <a:pt x="731" y="3127"/>
                      <a:pt x="754" y="3127"/>
                    </a:cubicBezTo>
                    <a:lnTo>
                      <a:pt x="777" y="3127"/>
                    </a:lnTo>
                    <a:cubicBezTo>
                      <a:pt x="800" y="3219"/>
                      <a:pt x="800" y="3333"/>
                      <a:pt x="822" y="3424"/>
                    </a:cubicBezTo>
                    <a:cubicBezTo>
                      <a:pt x="868" y="3584"/>
                      <a:pt x="891" y="3721"/>
                      <a:pt x="937" y="3881"/>
                    </a:cubicBezTo>
                    <a:cubicBezTo>
                      <a:pt x="959" y="4017"/>
                      <a:pt x="1005" y="4177"/>
                      <a:pt x="1051" y="4337"/>
                    </a:cubicBezTo>
                    <a:lnTo>
                      <a:pt x="1096" y="4588"/>
                    </a:lnTo>
                    <a:cubicBezTo>
                      <a:pt x="1119" y="4634"/>
                      <a:pt x="1119" y="4657"/>
                      <a:pt x="1119" y="4702"/>
                    </a:cubicBezTo>
                    <a:cubicBezTo>
                      <a:pt x="1142" y="4748"/>
                      <a:pt x="1142" y="4794"/>
                      <a:pt x="1165" y="4839"/>
                    </a:cubicBezTo>
                    <a:cubicBezTo>
                      <a:pt x="1188" y="4862"/>
                      <a:pt x="1210" y="4862"/>
                      <a:pt x="1233" y="4862"/>
                    </a:cubicBezTo>
                    <a:cubicBezTo>
                      <a:pt x="1279" y="5045"/>
                      <a:pt x="1325" y="5227"/>
                      <a:pt x="1370" y="5410"/>
                    </a:cubicBezTo>
                    <a:cubicBezTo>
                      <a:pt x="1416" y="5615"/>
                      <a:pt x="1461" y="5821"/>
                      <a:pt x="1507" y="6049"/>
                    </a:cubicBezTo>
                    <a:cubicBezTo>
                      <a:pt x="1530" y="6140"/>
                      <a:pt x="1553" y="6232"/>
                      <a:pt x="1598" y="6346"/>
                    </a:cubicBezTo>
                    <a:cubicBezTo>
                      <a:pt x="1621" y="6460"/>
                      <a:pt x="1644" y="6551"/>
                      <a:pt x="1667" y="6665"/>
                    </a:cubicBezTo>
                    <a:cubicBezTo>
                      <a:pt x="1667" y="6688"/>
                      <a:pt x="1690" y="6711"/>
                      <a:pt x="1713" y="6734"/>
                    </a:cubicBezTo>
                    <a:cubicBezTo>
                      <a:pt x="1735" y="6802"/>
                      <a:pt x="1735" y="6871"/>
                      <a:pt x="1758" y="6939"/>
                    </a:cubicBezTo>
                    <a:cubicBezTo>
                      <a:pt x="1781" y="7053"/>
                      <a:pt x="1804" y="7167"/>
                      <a:pt x="1850" y="7282"/>
                    </a:cubicBezTo>
                    <a:cubicBezTo>
                      <a:pt x="1872" y="7373"/>
                      <a:pt x="1895" y="7487"/>
                      <a:pt x="1918" y="7601"/>
                    </a:cubicBezTo>
                    <a:cubicBezTo>
                      <a:pt x="1941" y="7692"/>
                      <a:pt x="1964" y="7806"/>
                      <a:pt x="1986" y="7898"/>
                    </a:cubicBezTo>
                    <a:cubicBezTo>
                      <a:pt x="2009" y="7943"/>
                      <a:pt x="2032" y="8012"/>
                      <a:pt x="2032" y="8058"/>
                    </a:cubicBezTo>
                    <a:cubicBezTo>
                      <a:pt x="2055" y="8126"/>
                      <a:pt x="2078" y="8172"/>
                      <a:pt x="2101" y="8217"/>
                    </a:cubicBezTo>
                    <a:cubicBezTo>
                      <a:pt x="2101" y="8240"/>
                      <a:pt x="2101" y="8263"/>
                      <a:pt x="2123" y="8286"/>
                    </a:cubicBezTo>
                    <a:lnTo>
                      <a:pt x="2146" y="8286"/>
                    </a:lnTo>
                    <a:cubicBezTo>
                      <a:pt x="2192" y="8491"/>
                      <a:pt x="2238" y="8697"/>
                      <a:pt x="2283" y="8902"/>
                    </a:cubicBezTo>
                    <a:cubicBezTo>
                      <a:pt x="2306" y="9016"/>
                      <a:pt x="2329" y="9153"/>
                      <a:pt x="2375" y="9290"/>
                    </a:cubicBezTo>
                    <a:cubicBezTo>
                      <a:pt x="2375" y="9359"/>
                      <a:pt x="2397" y="9427"/>
                      <a:pt x="2420" y="9496"/>
                    </a:cubicBezTo>
                    <a:lnTo>
                      <a:pt x="2443" y="9587"/>
                    </a:lnTo>
                    <a:cubicBezTo>
                      <a:pt x="2443" y="9610"/>
                      <a:pt x="2443" y="9610"/>
                      <a:pt x="2443" y="9633"/>
                    </a:cubicBezTo>
                    <a:cubicBezTo>
                      <a:pt x="2443" y="9633"/>
                      <a:pt x="2466" y="9655"/>
                      <a:pt x="2466" y="9655"/>
                    </a:cubicBezTo>
                    <a:cubicBezTo>
                      <a:pt x="2466" y="9678"/>
                      <a:pt x="2466" y="9701"/>
                      <a:pt x="2489" y="9701"/>
                    </a:cubicBezTo>
                    <a:cubicBezTo>
                      <a:pt x="2489" y="9724"/>
                      <a:pt x="2511" y="9747"/>
                      <a:pt x="2534" y="9747"/>
                    </a:cubicBezTo>
                    <a:lnTo>
                      <a:pt x="2557" y="9747"/>
                    </a:lnTo>
                    <a:cubicBezTo>
                      <a:pt x="2580" y="9884"/>
                      <a:pt x="2603" y="9998"/>
                      <a:pt x="2648" y="10112"/>
                    </a:cubicBezTo>
                    <a:cubicBezTo>
                      <a:pt x="2671" y="10226"/>
                      <a:pt x="2694" y="10340"/>
                      <a:pt x="2717" y="10454"/>
                    </a:cubicBezTo>
                    <a:cubicBezTo>
                      <a:pt x="2740" y="10568"/>
                      <a:pt x="2763" y="10682"/>
                      <a:pt x="2808" y="10774"/>
                    </a:cubicBezTo>
                    <a:cubicBezTo>
                      <a:pt x="2808" y="10797"/>
                      <a:pt x="2808" y="10819"/>
                      <a:pt x="2808" y="10819"/>
                    </a:cubicBezTo>
                    <a:cubicBezTo>
                      <a:pt x="2808" y="10842"/>
                      <a:pt x="2808" y="10865"/>
                      <a:pt x="2831" y="10865"/>
                    </a:cubicBezTo>
                    <a:cubicBezTo>
                      <a:pt x="2831" y="10934"/>
                      <a:pt x="2831" y="10979"/>
                      <a:pt x="2854" y="11025"/>
                    </a:cubicBezTo>
                    <a:cubicBezTo>
                      <a:pt x="2877" y="11116"/>
                      <a:pt x="2922" y="11230"/>
                      <a:pt x="2945" y="11344"/>
                    </a:cubicBezTo>
                    <a:cubicBezTo>
                      <a:pt x="2991" y="11527"/>
                      <a:pt x="3036" y="11732"/>
                      <a:pt x="3082" y="11915"/>
                    </a:cubicBezTo>
                    <a:cubicBezTo>
                      <a:pt x="3105" y="12006"/>
                      <a:pt x="3128" y="12098"/>
                      <a:pt x="3151" y="12189"/>
                    </a:cubicBezTo>
                    <a:cubicBezTo>
                      <a:pt x="3196" y="12280"/>
                      <a:pt x="3219" y="12372"/>
                      <a:pt x="3242" y="12463"/>
                    </a:cubicBezTo>
                    <a:cubicBezTo>
                      <a:pt x="3265" y="12554"/>
                      <a:pt x="3288" y="12668"/>
                      <a:pt x="3333" y="12760"/>
                    </a:cubicBezTo>
                    <a:cubicBezTo>
                      <a:pt x="3333" y="12805"/>
                      <a:pt x="3356" y="12851"/>
                      <a:pt x="3356" y="12897"/>
                    </a:cubicBezTo>
                    <a:lnTo>
                      <a:pt x="3379" y="12897"/>
                    </a:lnTo>
                    <a:cubicBezTo>
                      <a:pt x="3379" y="12965"/>
                      <a:pt x="3402" y="13011"/>
                      <a:pt x="3402" y="13056"/>
                    </a:cubicBezTo>
                    <a:cubicBezTo>
                      <a:pt x="3424" y="13193"/>
                      <a:pt x="3470" y="13307"/>
                      <a:pt x="3493" y="13422"/>
                    </a:cubicBezTo>
                    <a:cubicBezTo>
                      <a:pt x="3539" y="13627"/>
                      <a:pt x="3584" y="13855"/>
                      <a:pt x="3653" y="14061"/>
                    </a:cubicBezTo>
                    <a:cubicBezTo>
                      <a:pt x="3676" y="14175"/>
                      <a:pt x="3698" y="14266"/>
                      <a:pt x="3721" y="14380"/>
                    </a:cubicBezTo>
                    <a:cubicBezTo>
                      <a:pt x="3744" y="14426"/>
                      <a:pt x="3767" y="14471"/>
                      <a:pt x="3767" y="14540"/>
                    </a:cubicBezTo>
                    <a:cubicBezTo>
                      <a:pt x="3790" y="14586"/>
                      <a:pt x="3790" y="14631"/>
                      <a:pt x="3813" y="14677"/>
                    </a:cubicBezTo>
                    <a:cubicBezTo>
                      <a:pt x="3813" y="14700"/>
                      <a:pt x="3835" y="14723"/>
                      <a:pt x="3858" y="14723"/>
                    </a:cubicBezTo>
                    <a:cubicBezTo>
                      <a:pt x="3904" y="14859"/>
                      <a:pt x="3927" y="14996"/>
                      <a:pt x="3972" y="15133"/>
                    </a:cubicBezTo>
                    <a:cubicBezTo>
                      <a:pt x="4018" y="15316"/>
                      <a:pt x="4064" y="15499"/>
                      <a:pt x="4109" y="15681"/>
                    </a:cubicBezTo>
                    <a:cubicBezTo>
                      <a:pt x="4132" y="15750"/>
                      <a:pt x="4155" y="15841"/>
                      <a:pt x="4178" y="15932"/>
                    </a:cubicBezTo>
                    <a:cubicBezTo>
                      <a:pt x="4201" y="15978"/>
                      <a:pt x="4201" y="16024"/>
                      <a:pt x="4223" y="16069"/>
                    </a:cubicBezTo>
                    <a:cubicBezTo>
                      <a:pt x="4223" y="16069"/>
                      <a:pt x="4223" y="16092"/>
                      <a:pt x="4223" y="16115"/>
                    </a:cubicBezTo>
                    <a:cubicBezTo>
                      <a:pt x="4223" y="16138"/>
                      <a:pt x="4246" y="16161"/>
                      <a:pt x="4246" y="16183"/>
                    </a:cubicBezTo>
                    <a:cubicBezTo>
                      <a:pt x="4246" y="16183"/>
                      <a:pt x="4269" y="16206"/>
                      <a:pt x="4269" y="16206"/>
                    </a:cubicBezTo>
                    <a:cubicBezTo>
                      <a:pt x="4269" y="16206"/>
                      <a:pt x="4269" y="16229"/>
                      <a:pt x="4269" y="16229"/>
                    </a:cubicBezTo>
                    <a:cubicBezTo>
                      <a:pt x="4315" y="16389"/>
                      <a:pt x="4360" y="16549"/>
                      <a:pt x="4406" y="16708"/>
                    </a:cubicBezTo>
                    <a:cubicBezTo>
                      <a:pt x="4383" y="16754"/>
                      <a:pt x="4406" y="16800"/>
                      <a:pt x="4429" y="16845"/>
                    </a:cubicBezTo>
                    <a:cubicBezTo>
                      <a:pt x="4429" y="16868"/>
                      <a:pt x="4429" y="16891"/>
                      <a:pt x="4452" y="16914"/>
                    </a:cubicBezTo>
                    <a:cubicBezTo>
                      <a:pt x="4452" y="17005"/>
                      <a:pt x="4474" y="17096"/>
                      <a:pt x="4497" y="17188"/>
                    </a:cubicBezTo>
                    <a:lnTo>
                      <a:pt x="4566" y="17393"/>
                    </a:lnTo>
                    <a:cubicBezTo>
                      <a:pt x="4566" y="17439"/>
                      <a:pt x="4566" y="17462"/>
                      <a:pt x="4589" y="17507"/>
                    </a:cubicBezTo>
                    <a:cubicBezTo>
                      <a:pt x="4589" y="17530"/>
                      <a:pt x="4589" y="17576"/>
                      <a:pt x="4611" y="17621"/>
                    </a:cubicBezTo>
                    <a:cubicBezTo>
                      <a:pt x="4634" y="17644"/>
                      <a:pt x="4634" y="17644"/>
                      <a:pt x="4657" y="17667"/>
                    </a:cubicBezTo>
                    <a:cubicBezTo>
                      <a:pt x="4680" y="17713"/>
                      <a:pt x="4680" y="17758"/>
                      <a:pt x="4703" y="17781"/>
                    </a:cubicBezTo>
                    <a:cubicBezTo>
                      <a:pt x="4748" y="17964"/>
                      <a:pt x="4794" y="18169"/>
                      <a:pt x="4862" y="18352"/>
                    </a:cubicBezTo>
                    <a:cubicBezTo>
                      <a:pt x="4885" y="18443"/>
                      <a:pt x="4908" y="18534"/>
                      <a:pt x="4931" y="18626"/>
                    </a:cubicBezTo>
                    <a:cubicBezTo>
                      <a:pt x="4931" y="18648"/>
                      <a:pt x="4954" y="18694"/>
                      <a:pt x="4954" y="18717"/>
                    </a:cubicBezTo>
                    <a:cubicBezTo>
                      <a:pt x="4977" y="18763"/>
                      <a:pt x="4977" y="18785"/>
                      <a:pt x="4977" y="18808"/>
                    </a:cubicBezTo>
                    <a:cubicBezTo>
                      <a:pt x="4977" y="18831"/>
                      <a:pt x="4999" y="18854"/>
                      <a:pt x="4999" y="18854"/>
                    </a:cubicBezTo>
                    <a:lnTo>
                      <a:pt x="5045" y="19059"/>
                    </a:lnTo>
                    <a:cubicBezTo>
                      <a:pt x="5045" y="19059"/>
                      <a:pt x="5045" y="19082"/>
                      <a:pt x="5045" y="19082"/>
                    </a:cubicBezTo>
                    <a:cubicBezTo>
                      <a:pt x="5068" y="19173"/>
                      <a:pt x="5091" y="19242"/>
                      <a:pt x="5114" y="19310"/>
                    </a:cubicBezTo>
                    <a:cubicBezTo>
                      <a:pt x="5114" y="19379"/>
                      <a:pt x="5136" y="19425"/>
                      <a:pt x="5159" y="19493"/>
                    </a:cubicBezTo>
                    <a:cubicBezTo>
                      <a:pt x="5205" y="19630"/>
                      <a:pt x="5228" y="19744"/>
                      <a:pt x="5273" y="19881"/>
                    </a:cubicBezTo>
                    <a:cubicBezTo>
                      <a:pt x="5273" y="19927"/>
                      <a:pt x="5296" y="19972"/>
                      <a:pt x="5296" y="20018"/>
                    </a:cubicBezTo>
                    <a:cubicBezTo>
                      <a:pt x="5319" y="20064"/>
                      <a:pt x="5319" y="20109"/>
                      <a:pt x="5342" y="20155"/>
                    </a:cubicBezTo>
                    <a:cubicBezTo>
                      <a:pt x="5342" y="20201"/>
                      <a:pt x="5365" y="20223"/>
                      <a:pt x="5365" y="20269"/>
                    </a:cubicBezTo>
                    <a:cubicBezTo>
                      <a:pt x="5387" y="20315"/>
                      <a:pt x="5387" y="20360"/>
                      <a:pt x="5410" y="20406"/>
                    </a:cubicBezTo>
                    <a:cubicBezTo>
                      <a:pt x="5387" y="20406"/>
                      <a:pt x="5387" y="20406"/>
                      <a:pt x="5387" y="20429"/>
                    </a:cubicBezTo>
                    <a:cubicBezTo>
                      <a:pt x="5387" y="20475"/>
                      <a:pt x="5410" y="20520"/>
                      <a:pt x="5410" y="20589"/>
                    </a:cubicBezTo>
                    <a:cubicBezTo>
                      <a:pt x="5433" y="20634"/>
                      <a:pt x="5433" y="20657"/>
                      <a:pt x="5456" y="20703"/>
                    </a:cubicBezTo>
                    <a:cubicBezTo>
                      <a:pt x="5479" y="20817"/>
                      <a:pt x="5502" y="20908"/>
                      <a:pt x="5547" y="21022"/>
                    </a:cubicBezTo>
                    <a:cubicBezTo>
                      <a:pt x="5547" y="21022"/>
                      <a:pt x="5547" y="21022"/>
                      <a:pt x="5547" y="21045"/>
                    </a:cubicBezTo>
                    <a:cubicBezTo>
                      <a:pt x="5547" y="21068"/>
                      <a:pt x="5547" y="21091"/>
                      <a:pt x="5570" y="21114"/>
                    </a:cubicBezTo>
                    <a:cubicBezTo>
                      <a:pt x="5570" y="21136"/>
                      <a:pt x="5570" y="21182"/>
                      <a:pt x="5593" y="21228"/>
                    </a:cubicBezTo>
                    <a:cubicBezTo>
                      <a:pt x="5616" y="21319"/>
                      <a:pt x="5639" y="21410"/>
                      <a:pt x="5684" y="21524"/>
                    </a:cubicBezTo>
                    <a:cubicBezTo>
                      <a:pt x="5684" y="21570"/>
                      <a:pt x="5707" y="21616"/>
                      <a:pt x="5707" y="21661"/>
                    </a:cubicBezTo>
                    <a:lnTo>
                      <a:pt x="5730" y="21684"/>
                    </a:lnTo>
                    <a:cubicBezTo>
                      <a:pt x="5730" y="21707"/>
                      <a:pt x="5730" y="21730"/>
                      <a:pt x="5730" y="21753"/>
                    </a:cubicBezTo>
                    <a:cubicBezTo>
                      <a:pt x="5753" y="21844"/>
                      <a:pt x="5775" y="21913"/>
                      <a:pt x="5798" y="22004"/>
                    </a:cubicBezTo>
                    <a:cubicBezTo>
                      <a:pt x="5821" y="22072"/>
                      <a:pt x="5844" y="22164"/>
                      <a:pt x="5867" y="22232"/>
                    </a:cubicBezTo>
                    <a:cubicBezTo>
                      <a:pt x="5867" y="22255"/>
                      <a:pt x="5890" y="22301"/>
                      <a:pt x="5890" y="22323"/>
                    </a:cubicBezTo>
                    <a:cubicBezTo>
                      <a:pt x="5890" y="22369"/>
                      <a:pt x="5912" y="22415"/>
                      <a:pt x="5912" y="22460"/>
                    </a:cubicBezTo>
                    <a:cubicBezTo>
                      <a:pt x="5935" y="22506"/>
                      <a:pt x="5935" y="22552"/>
                      <a:pt x="5958" y="22574"/>
                    </a:cubicBezTo>
                    <a:cubicBezTo>
                      <a:pt x="5981" y="22597"/>
                      <a:pt x="5981" y="22620"/>
                      <a:pt x="6004" y="22620"/>
                    </a:cubicBezTo>
                    <a:cubicBezTo>
                      <a:pt x="6004" y="22666"/>
                      <a:pt x="6027" y="22734"/>
                      <a:pt x="6049" y="22780"/>
                    </a:cubicBezTo>
                    <a:cubicBezTo>
                      <a:pt x="6049" y="22826"/>
                      <a:pt x="6049" y="22871"/>
                      <a:pt x="6049" y="22894"/>
                    </a:cubicBezTo>
                    <a:cubicBezTo>
                      <a:pt x="6072" y="22940"/>
                      <a:pt x="6072" y="22962"/>
                      <a:pt x="6072" y="22985"/>
                    </a:cubicBezTo>
                    <a:cubicBezTo>
                      <a:pt x="6095" y="23054"/>
                      <a:pt x="6118" y="23122"/>
                      <a:pt x="6118" y="23191"/>
                    </a:cubicBezTo>
                    <a:cubicBezTo>
                      <a:pt x="6164" y="23305"/>
                      <a:pt x="6186" y="23419"/>
                      <a:pt x="6209" y="23533"/>
                    </a:cubicBezTo>
                    <a:cubicBezTo>
                      <a:pt x="6232" y="23602"/>
                      <a:pt x="6255" y="23693"/>
                      <a:pt x="6278" y="23761"/>
                    </a:cubicBezTo>
                    <a:cubicBezTo>
                      <a:pt x="6278" y="23784"/>
                      <a:pt x="6300" y="23807"/>
                      <a:pt x="6300" y="23830"/>
                    </a:cubicBezTo>
                    <a:cubicBezTo>
                      <a:pt x="6300" y="23898"/>
                      <a:pt x="6323" y="23967"/>
                      <a:pt x="6346" y="24012"/>
                    </a:cubicBezTo>
                    <a:cubicBezTo>
                      <a:pt x="6346" y="24081"/>
                      <a:pt x="6369" y="24127"/>
                      <a:pt x="6392" y="24195"/>
                    </a:cubicBezTo>
                    <a:cubicBezTo>
                      <a:pt x="6392" y="24195"/>
                      <a:pt x="6392" y="24218"/>
                      <a:pt x="6392" y="24218"/>
                    </a:cubicBezTo>
                    <a:cubicBezTo>
                      <a:pt x="6392" y="24264"/>
                      <a:pt x="6415" y="24332"/>
                      <a:pt x="6460" y="24355"/>
                    </a:cubicBezTo>
                    <a:cubicBezTo>
                      <a:pt x="6472" y="24366"/>
                      <a:pt x="6494" y="24372"/>
                      <a:pt x="6517" y="24372"/>
                    </a:cubicBezTo>
                    <a:cubicBezTo>
                      <a:pt x="6540" y="24372"/>
                      <a:pt x="6563" y="24366"/>
                      <a:pt x="6574" y="24355"/>
                    </a:cubicBezTo>
                    <a:cubicBezTo>
                      <a:pt x="6597" y="24332"/>
                      <a:pt x="6620" y="24309"/>
                      <a:pt x="6620" y="24286"/>
                    </a:cubicBezTo>
                    <a:cubicBezTo>
                      <a:pt x="6643" y="24264"/>
                      <a:pt x="6643" y="24264"/>
                      <a:pt x="6620" y="24241"/>
                    </a:cubicBezTo>
                    <a:cubicBezTo>
                      <a:pt x="6620" y="24218"/>
                      <a:pt x="6620" y="24218"/>
                      <a:pt x="6620" y="24195"/>
                    </a:cubicBezTo>
                    <a:cubicBezTo>
                      <a:pt x="6620" y="24195"/>
                      <a:pt x="6620" y="24172"/>
                      <a:pt x="6620" y="24172"/>
                    </a:cubicBezTo>
                    <a:cubicBezTo>
                      <a:pt x="6620" y="24149"/>
                      <a:pt x="6620" y="24149"/>
                      <a:pt x="6620" y="24127"/>
                    </a:cubicBezTo>
                    <a:cubicBezTo>
                      <a:pt x="6620" y="24104"/>
                      <a:pt x="6620" y="24058"/>
                      <a:pt x="6597" y="24035"/>
                    </a:cubicBezTo>
                    <a:cubicBezTo>
                      <a:pt x="6597" y="24012"/>
                      <a:pt x="6597" y="23990"/>
                      <a:pt x="6597" y="23967"/>
                    </a:cubicBezTo>
                    <a:cubicBezTo>
                      <a:pt x="6574" y="23921"/>
                      <a:pt x="6552" y="23875"/>
                      <a:pt x="6552" y="23830"/>
                    </a:cubicBezTo>
                    <a:cubicBezTo>
                      <a:pt x="6529" y="23784"/>
                      <a:pt x="6506" y="23739"/>
                      <a:pt x="6506" y="23716"/>
                    </a:cubicBezTo>
                    <a:cubicBezTo>
                      <a:pt x="6483" y="23670"/>
                      <a:pt x="6460" y="23624"/>
                      <a:pt x="6437" y="23579"/>
                    </a:cubicBezTo>
                    <a:cubicBezTo>
                      <a:pt x="6437" y="23556"/>
                      <a:pt x="6437" y="23533"/>
                      <a:pt x="6415" y="23510"/>
                    </a:cubicBezTo>
                    <a:lnTo>
                      <a:pt x="6415" y="23487"/>
                    </a:lnTo>
                    <a:cubicBezTo>
                      <a:pt x="6437" y="23487"/>
                      <a:pt x="6437" y="23487"/>
                      <a:pt x="6437" y="23465"/>
                    </a:cubicBezTo>
                    <a:cubicBezTo>
                      <a:pt x="6460" y="23442"/>
                      <a:pt x="6460" y="23396"/>
                      <a:pt x="6437" y="23373"/>
                    </a:cubicBezTo>
                    <a:cubicBezTo>
                      <a:pt x="6437" y="23350"/>
                      <a:pt x="6437" y="23350"/>
                      <a:pt x="6437" y="23328"/>
                    </a:cubicBezTo>
                    <a:cubicBezTo>
                      <a:pt x="6437" y="23305"/>
                      <a:pt x="6415" y="23305"/>
                      <a:pt x="6415" y="23282"/>
                    </a:cubicBezTo>
                    <a:cubicBezTo>
                      <a:pt x="6415" y="23236"/>
                      <a:pt x="6392" y="23191"/>
                      <a:pt x="6392" y="23168"/>
                    </a:cubicBezTo>
                    <a:cubicBezTo>
                      <a:pt x="6369" y="23077"/>
                      <a:pt x="6346" y="23008"/>
                      <a:pt x="6323" y="22917"/>
                    </a:cubicBezTo>
                    <a:cubicBezTo>
                      <a:pt x="6278" y="22803"/>
                      <a:pt x="6232" y="22666"/>
                      <a:pt x="6186" y="22529"/>
                    </a:cubicBezTo>
                    <a:cubicBezTo>
                      <a:pt x="6186" y="22506"/>
                      <a:pt x="6186" y="22483"/>
                      <a:pt x="6186" y="22460"/>
                    </a:cubicBezTo>
                    <a:cubicBezTo>
                      <a:pt x="6186" y="22460"/>
                      <a:pt x="6164" y="22437"/>
                      <a:pt x="6164" y="22437"/>
                    </a:cubicBezTo>
                    <a:cubicBezTo>
                      <a:pt x="6164" y="22415"/>
                      <a:pt x="6164" y="22392"/>
                      <a:pt x="6164" y="22369"/>
                    </a:cubicBezTo>
                    <a:cubicBezTo>
                      <a:pt x="6141" y="22323"/>
                      <a:pt x="6141" y="22278"/>
                      <a:pt x="6118" y="22255"/>
                    </a:cubicBezTo>
                    <a:cubicBezTo>
                      <a:pt x="6095" y="22164"/>
                      <a:pt x="6072" y="22072"/>
                      <a:pt x="6049" y="21981"/>
                    </a:cubicBezTo>
                    <a:cubicBezTo>
                      <a:pt x="6004" y="21821"/>
                      <a:pt x="5958" y="21639"/>
                      <a:pt x="5890" y="21479"/>
                    </a:cubicBezTo>
                    <a:cubicBezTo>
                      <a:pt x="5867" y="21388"/>
                      <a:pt x="5844" y="21296"/>
                      <a:pt x="5821" y="21228"/>
                    </a:cubicBezTo>
                    <a:cubicBezTo>
                      <a:pt x="5821" y="21182"/>
                      <a:pt x="5844" y="21159"/>
                      <a:pt x="5821" y="21114"/>
                    </a:cubicBezTo>
                    <a:cubicBezTo>
                      <a:pt x="5821" y="21045"/>
                      <a:pt x="5798" y="20977"/>
                      <a:pt x="5775" y="20908"/>
                    </a:cubicBezTo>
                    <a:cubicBezTo>
                      <a:pt x="5753" y="20817"/>
                      <a:pt x="5730" y="20726"/>
                      <a:pt x="5707" y="20657"/>
                    </a:cubicBezTo>
                    <a:cubicBezTo>
                      <a:pt x="5661" y="20520"/>
                      <a:pt x="5639" y="20406"/>
                      <a:pt x="5616" y="20292"/>
                    </a:cubicBezTo>
                    <a:cubicBezTo>
                      <a:pt x="5616" y="20269"/>
                      <a:pt x="5616" y="20269"/>
                      <a:pt x="5616" y="20246"/>
                    </a:cubicBezTo>
                    <a:cubicBezTo>
                      <a:pt x="5593" y="20223"/>
                      <a:pt x="5593" y="20201"/>
                      <a:pt x="5593" y="20178"/>
                    </a:cubicBezTo>
                    <a:lnTo>
                      <a:pt x="5570" y="20132"/>
                    </a:lnTo>
                    <a:cubicBezTo>
                      <a:pt x="5570" y="20086"/>
                      <a:pt x="5547" y="20064"/>
                      <a:pt x="5547" y="20018"/>
                    </a:cubicBezTo>
                    <a:cubicBezTo>
                      <a:pt x="5524" y="19995"/>
                      <a:pt x="5524" y="19972"/>
                      <a:pt x="5524" y="19972"/>
                    </a:cubicBezTo>
                    <a:cubicBezTo>
                      <a:pt x="5502" y="19858"/>
                      <a:pt x="5456" y="19767"/>
                      <a:pt x="5433" y="19676"/>
                    </a:cubicBezTo>
                    <a:cubicBezTo>
                      <a:pt x="5410" y="19561"/>
                      <a:pt x="5387" y="19470"/>
                      <a:pt x="5342" y="19379"/>
                    </a:cubicBezTo>
                    <a:cubicBezTo>
                      <a:pt x="5319" y="19288"/>
                      <a:pt x="5296" y="19196"/>
                      <a:pt x="5273" y="19105"/>
                    </a:cubicBezTo>
                    <a:lnTo>
                      <a:pt x="5205" y="18877"/>
                    </a:lnTo>
                    <a:cubicBezTo>
                      <a:pt x="5205" y="18877"/>
                      <a:pt x="5205" y="18854"/>
                      <a:pt x="5205" y="18854"/>
                    </a:cubicBezTo>
                    <a:cubicBezTo>
                      <a:pt x="5228" y="18831"/>
                      <a:pt x="5228" y="18808"/>
                      <a:pt x="5228" y="18763"/>
                    </a:cubicBezTo>
                    <a:cubicBezTo>
                      <a:pt x="5182" y="18603"/>
                      <a:pt x="5114" y="18466"/>
                      <a:pt x="5068" y="18306"/>
                    </a:cubicBezTo>
                    <a:cubicBezTo>
                      <a:pt x="5068" y="18306"/>
                      <a:pt x="5068" y="18283"/>
                      <a:pt x="5068" y="18260"/>
                    </a:cubicBezTo>
                    <a:cubicBezTo>
                      <a:pt x="4999" y="18078"/>
                      <a:pt x="4954" y="17918"/>
                      <a:pt x="4885" y="17735"/>
                    </a:cubicBezTo>
                    <a:cubicBezTo>
                      <a:pt x="4885" y="17690"/>
                      <a:pt x="4862" y="17644"/>
                      <a:pt x="4840" y="17599"/>
                    </a:cubicBezTo>
                    <a:cubicBezTo>
                      <a:pt x="4840" y="17576"/>
                      <a:pt x="4840" y="17576"/>
                      <a:pt x="4840" y="17576"/>
                    </a:cubicBezTo>
                    <a:cubicBezTo>
                      <a:pt x="4840" y="17553"/>
                      <a:pt x="4840" y="17553"/>
                      <a:pt x="4840" y="17530"/>
                    </a:cubicBezTo>
                    <a:cubicBezTo>
                      <a:pt x="4817" y="17462"/>
                      <a:pt x="4794" y="17393"/>
                      <a:pt x="4771" y="17302"/>
                    </a:cubicBezTo>
                    <a:cubicBezTo>
                      <a:pt x="4771" y="17302"/>
                      <a:pt x="4771" y="17302"/>
                      <a:pt x="4771" y="17279"/>
                    </a:cubicBezTo>
                    <a:cubicBezTo>
                      <a:pt x="4748" y="17256"/>
                      <a:pt x="4748" y="17233"/>
                      <a:pt x="4748" y="17210"/>
                    </a:cubicBezTo>
                    <a:cubicBezTo>
                      <a:pt x="4726" y="17119"/>
                      <a:pt x="4680" y="17028"/>
                      <a:pt x="4657" y="16914"/>
                    </a:cubicBezTo>
                    <a:cubicBezTo>
                      <a:pt x="4634" y="16800"/>
                      <a:pt x="4611" y="16686"/>
                      <a:pt x="4566" y="16571"/>
                    </a:cubicBezTo>
                    <a:cubicBezTo>
                      <a:pt x="4543" y="16480"/>
                      <a:pt x="4520" y="16389"/>
                      <a:pt x="4497" y="16297"/>
                    </a:cubicBezTo>
                    <a:cubicBezTo>
                      <a:pt x="4497" y="16275"/>
                      <a:pt x="4474" y="16229"/>
                      <a:pt x="4474" y="16183"/>
                    </a:cubicBezTo>
                    <a:cubicBezTo>
                      <a:pt x="4474" y="16161"/>
                      <a:pt x="4474" y="16138"/>
                      <a:pt x="4474" y="16115"/>
                    </a:cubicBezTo>
                    <a:cubicBezTo>
                      <a:pt x="4452" y="16069"/>
                      <a:pt x="4452" y="16024"/>
                      <a:pt x="4429" y="15978"/>
                    </a:cubicBezTo>
                    <a:cubicBezTo>
                      <a:pt x="4429" y="15932"/>
                      <a:pt x="4406" y="15909"/>
                      <a:pt x="4406" y="15864"/>
                    </a:cubicBezTo>
                    <a:cubicBezTo>
                      <a:pt x="4383" y="15795"/>
                      <a:pt x="4337" y="15704"/>
                      <a:pt x="4315" y="15613"/>
                    </a:cubicBezTo>
                    <a:cubicBezTo>
                      <a:pt x="4269" y="15430"/>
                      <a:pt x="4223" y="15270"/>
                      <a:pt x="4155" y="15088"/>
                    </a:cubicBezTo>
                    <a:cubicBezTo>
                      <a:pt x="4132" y="14951"/>
                      <a:pt x="4086" y="14791"/>
                      <a:pt x="4041" y="14654"/>
                    </a:cubicBezTo>
                    <a:cubicBezTo>
                      <a:pt x="4041" y="14654"/>
                      <a:pt x="4041" y="14631"/>
                      <a:pt x="4041" y="14631"/>
                    </a:cubicBezTo>
                    <a:cubicBezTo>
                      <a:pt x="4018" y="14494"/>
                      <a:pt x="3972" y="14380"/>
                      <a:pt x="3927" y="14266"/>
                    </a:cubicBezTo>
                    <a:cubicBezTo>
                      <a:pt x="3927" y="14220"/>
                      <a:pt x="3904" y="14175"/>
                      <a:pt x="3881" y="14129"/>
                    </a:cubicBezTo>
                    <a:cubicBezTo>
                      <a:pt x="3881" y="14106"/>
                      <a:pt x="3881" y="14083"/>
                      <a:pt x="3858" y="14061"/>
                    </a:cubicBezTo>
                    <a:cubicBezTo>
                      <a:pt x="3858" y="14038"/>
                      <a:pt x="3858" y="14015"/>
                      <a:pt x="3858" y="13992"/>
                    </a:cubicBezTo>
                    <a:cubicBezTo>
                      <a:pt x="3790" y="13787"/>
                      <a:pt x="3744" y="13581"/>
                      <a:pt x="3676" y="13376"/>
                    </a:cubicBezTo>
                    <a:cubicBezTo>
                      <a:pt x="3653" y="13285"/>
                      <a:pt x="3630" y="13170"/>
                      <a:pt x="3607" y="13079"/>
                    </a:cubicBezTo>
                    <a:cubicBezTo>
                      <a:pt x="3607" y="13079"/>
                      <a:pt x="3607" y="13056"/>
                      <a:pt x="3607" y="13056"/>
                    </a:cubicBezTo>
                    <a:cubicBezTo>
                      <a:pt x="3630" y="13033"/>
                      <a:pt x="3630" y="12988"/>
                      <a:pt x="3630" y="12965"/>
                    </a:cubicBezTo>
                    <a:cubicBezTo>
                      <a:pt x="3630" y="12874"/>
                      <a:pt x="3584" y="12782"/>
                      <a:pt x="3561" y="12714"/>
                    </a:cubicBezTo>
                    <a:cubicBezTo>
                      <a:pt x="3539" y="12623"/>
                      <a:pt x="3516" y="12531"/>
                      <a:pt x="3470" y="12463"/>
                    </a:cubicBezTo>
                    <a:lnTo>
                      <a:pt x="3402" y="12257"/>
                    </a:lnTo>
                    <a:cubicBezTo>
                      <a:pt x="3379" y="12166"/>
                      <a:pt x="3356" y="12098"/>
                      <a:pt x="3333" y="12029"/>
                    </a:cubicBezTo>
                    <a:cubicBezTo>
                      <a:pt x="3333" y="12029"/>
                      <a:pt x="3333" y="12029"/>
                      <a:pt x="3333" y="12006"/>
                    </a:cubicBezTo>
                    <a:cubicBezTo>
                      <a:pt x="3310" y="11961"/>
                      <a:pt x="3310" y="11915"/>
                      <a:pt x="3288" y="11869"/>
                    </a:cubicBezTo>
                    <a:cubicBezTo>
                      <a:pt x="3242" y="11732"/>
                      <a:pt x="3196" y="11573"/>
                      <a:pt x="3173" y="11436"/>
                    </a:cubicBezTo>
                    <a:cubicBezTo>
                      <a:pt x="3173" y="11413"/>
                      <a:pt x="3196" y="11367"/>
                      <a:pt x="3196" y="11344"/>
                    </a:cubicBezTo>
                    <a:cubicBezTo>
                      <a:pt x="3196" y="11344"/>
                      <a:pt x="3196" y="11322"/>
                      <a:pt x="3173" y="11322"/>
                    </a:cubicBezTo>
                    <a:cubicBezTo>
                      <a:pt x="3173" y="11230"/>
                      <a:pt x="3128" y="11139"/>
                      <a:pt x="3105" y="11048"/>
                    </a:cubicBezTo>
                    <a:cubicBezTo>
                      <a:pt x="3082" y="10934"/>
                      <a:pt x="3059" y="10819"/>
                      <a:pt x="3014" y="10728"/>
                    </a:cubicBezTo>
                    <a:cubicBezTo>
                      <a:pt x="2945" y="10500"/>
                      <a:pt x="2877" y="10272"/>
                      <a:pt x="2831" y="10043"/>
                    </a:cubicBezTo>
                    <a:cubicBezTo>
                      <a:pt x="2763" y="9815"/>
                      <a:pt x="2694" y="9587"/>
                      <a:pt x="2648" y="9336"/>
                    </a:cubicBezTo>
                    <a:cubicBezTo>
                      <a:pt x="2603" y="9222"/>
                      <a:pt x="2580" y="9108"/>
                      <a:pt x="2557" y="8971"/>
                    </a:cubicBezTo>
                    <a:cubicBezTo>
                      <a:pt x="2534" y="8925"/>
                      <a:pt x="2511" y="8879"/>
                      <a:pt x="2511" y="8811"/>
                    </a:cubicBezTo>
                    <a:cubicBezTo>
                      <a:pt x="2489" y="8742"/>
                      <a:pt x="2466" y="8697"/>
                      <a:pt x="2443" y="8628"/>
                    </a:cubicBezTo>
                    <a:cubicBezTo>
                      <a:pt x="2443" y="8605"/>
                      <a:pt x="2443" y="8605"/>
                      <a:pt x="2420" y="8605"/>
                    </a:cubicBezTo>
                    <a:cubicBezTo>
                      <a:pt x="2397" y="8468"/>
                      <a:pt x="2375" y="8309"/>
                      <a:pt x="2329" y="8172"/>
                    </a:cubicBezTo>
                    <a:cubicBezTo>
                      <a:pt x="2329" y="8035"/>
                      <a:pt x="2283" y="7898"/>
                      <a:pt x="2238" y="7784"/>
                    </a:cubicBezTo>
                    <a:cubicBezTo>
                      <a:pt x="2238" y="7715"/>
                      <a:pt x="2215" y="7670"/>
                      <a:pt x="2215" y="7624"/>
                    </a:cubicBezTo>
                    <a:cubicBezTo>
                      <a:pt x="2192" y="7601"/>
                      <a:pt x="2192" y="7578"/>
                      <a:pt x="2192" y="7555"/>
                    </a:cubicBezTo>
                    <a:cubicBezTo>
                      <a:pt x="2169" y="7533"/>
                      <a:pt x="2169" y="7533"/>
                      <a:pt x="2169" y="7510"/>
                    </a:cubicBezTo>
                    <a:cubicBezTo>
                      <a:pt x="2146" y="7487"/>
                      <a:pt x="2146" y="7487"/>
                      <a:pt x="2123" y="7464"/>
                    </a:cubicBezTo>
                    <a:cubicBezTo>
                      <a:pt x="2101" y="7396"/>
                      <a:pt x="2078" y="7304"/>
                      <a:pt x="2055" y="7213"/>
                    </a:cubicBezTo>
                    <a:cubicBezTo>
                      <a:pt x="2009" y="7099"/>
                      <a:pt x="1986" y="6985"/>
                      <a:pt x="1964" y="6871"/>
                    </a:cubicBezTo>
                    <a:cubicBezTo>
                      <a:pt x="1941" y="6802"/>
                      <a:pt x="1918" y="6711"/>
                      <a:pt x="1895" y="6642"/>
                    </a:cubicBezTo>
                    <a:cubicBezTo>
                      <a:pt x="1895" y="6642"/>
                      <a:pt x="1895" y="6620"/>
                      <a:pt x="1895" y="6620"/>
                    </a:cubicBezTo>
                    <a:cubicBezTo>
                      <a:pt x="1872" y="6528"/>
                      <a:pt x="1850" y="6414"/>
                      <a:pt x="1827" y="6323"/>
                    </a:cubicBezTo>
                    <a:cubicBezTo>
                      <a:pt x="1804" y="6232"/>
                      <a:pt x="1781" y="6140"/>
                      <a:pt x="1758" y="6072"/>
                    </a:cubicBezTo>
                    <a:cubicBezTo>
                      <a:pt x="1735" y="5980"/>
                      <a:pt x="1713" y="5889"/>
                      <a:pt x="1690" y="5821"/>
                    </a:cubicBezTo>
                    <a:lnTo>
                      <a:pt x="1644" y="5684"/>
                    </a:lnTo>
                    <a:cubicBezTo>
                      <a:pt x="1644" y="5638"/>
                      <a:pt x="1644" y="5615"/>
                      <a:pt x="1621" y="5570"/>
                    </a:cubicBezTo>
                    <a:cubicBezTo>
                      <a:pt x="1621" y="5547"/>
                      <a:pt x="1598" y="5524"/>
                      <a:pt x="1576" y="5524"/>
                    </a:cubicBezTo>
                    <a:cubicBezTo>
                      <a:pt x="1576" y="5455"/>
                      <a:pt x="1553" y="5410"/>
                      <a:pt x="1530" y="5341"/>
                    </a:cubicBezTo>
                    <a:cubicBezTo>
                      <a:pt x="1484" y="5136"/>
                      <a:pt x="1439" y="4953"/>
                      <a:pt x="1393" y="4748"/>
                    </a:cubicBezTo>
                    <a:cubicBezTo>
                      <a:pt x="1370" y="4634"/>
                      <a:pt x="1347" y="4520"/>
                      <a:pt x="1302" y="4406"/>
                    </a:cubicBezTo>
                    <a:cubicBezTo>
                      <a:pt x="1279" y="4337"/>
                      <a:pt x="1279" y="4246"/>
                      <a:pt x="1256" y="4177"/>
                    </a:cubicBezTo>
                    <a:cubicBezTo>
                      <a:pt x="1256" y="4154"/>
                      <a:pt x="1233" y="4109"/>
                      <a:pt x="1233" y="4086"/>
                    </a:cubicBezTo>
                    <a:cubicBezTo>
                      <a:pt x="1217" y="4053"/>
                      <a:pt x="1200" y="4031"/>
                      <a:pt x="1174" y="4031"/>
                    </a:cubicBezTo>
                    <a:cubicBezTo>
                      <a:pt x="1165" y="4031"/>
                      <a:pt x="1154" y="4034"/>
                      <a:pt x="1142" y="4040"/>
                    </a:cubicBezTo>
                    <a:cubicBezTo>
                      <a:pt x="1073" y="3835"/>
                      <a:pt x="1028" y="3629"/>
                      <a:pt x="982" y="3401"/>
                    </a:cubicBezTo>
                    <a:cubicBezTo>
                      <a:pt x="914" y="3173"/>
                      <a:pt x="845" y="2922"/>
                      <a:pt x="800" y="2671"/>
                    </a:cubicBezTo>
                    <a:cubicBezTo>
                      <a:pt x="777" y="2580"/>
                      <a:pt x="731" y="2488"/>
                      <a:pt x="708" y="2374"/>
                    </a:cubicBezTo>
                    <a:cubicBezTo>
                      <a:pt x="685" y="2328"/>
                      <a:pt x="685" y="2260"/>
                      <a:pt x="663" y="2214"/>
                    </a:cubicBezTo>
                    <a:cubicBezTo>
                      <a:pt x="640" y="2146"/>
                      <a:pt x="640" y="2077"/>
                      <a:pt x="617" y="2032"/>
                    </a:cubicBezTo>
                    <a:cubicBezTo>
                      <a:pt x="594" y="2009"/>
                      <a:pt x="571" y="1986"/>
                      <a:pt x="548" y="1986"/>
                    </a:cubicBezTo>
                    <a:cubicBezTo>
                      <a:pt x="526" y="1918"/>
                      <a:pt x="503" y="1849"/>
                      <a:pt x="503" y="1758"/>
                    </a:cubicBezTo>
                    <a:cubicBezTo>
                      <a:pt x="503" y="1781"/>
                      <a:pt x="503" y="1781"/>
                      <a:pt x="503" y="1781"/>
                    </a:cubicBezTo>
                    <a:cubicBezTo>
                      <a:pt x="480" y="1689"/>
                      <a:pt x="457" y="1621"/>
                      <a:pt x="434" y="1530"/>
                    </a:cubicBezTo>
                    <a:cubicBezTo>
                      <a:pt x="434" y="1438"/>
                      <a:pt x="412" y="1347"/>
                      <a:pt x="389" y="1256"/>
                    </a:cubicBezTo>
                    <a:cubicBezTo>
                      <a:pt x="366" y="1073"/>
                      <a:pt x="320" y="890"/>
                      <a:pt x="275" y="708"/>
                    </a:cubicBezTo>
                    <a:cubicBezTo>
                      <a:pt x="275" y="731"/>
                      <a:pt x="275" y="731"/>
                      <a:pt x="275" y="731"/>
                    </a:cubicBezTo>
                    <a:cubicBezTo>
                      <a:pt x="252" y="617"/>
                      <a:pt x="229" y="502"/>
                      <a:pt x="206" y="388"/>
                    </a:cubicBezTo>
                    <a:cubicBezTo>
                      <a:pt x="183" y="274"/>
                      <a:pt x="138" y="137"/>
                      <a:pt x="115" y="23"/>
                    </a:cubicBezTo>
                    <a:cubicBezTo>
                      <a:pt x="92" y="0"/>
                      <a:pt x="69" y="0"/>
                      <a:pt x="69" y="0"/>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34"/>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34"/>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34"/>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34"/>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34"/>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34"/>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34"/>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34"/>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34"/>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34"/>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34"/>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34"/>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34"/>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34"/>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34"/>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34"/>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34"/>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34"/>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34"/>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34"/>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34"/>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34"/>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34"/>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34"/>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34"/>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34"/>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34"/>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34"/>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34"/>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34"/>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34"/>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34"/>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34"/>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34"/>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34"/>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34"/>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34"/>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34"/>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34"/>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34"/>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34"/>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34"/>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34"/>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34"/>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34"/>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34"/>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34"/>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34"/>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34"/>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34"/>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34"/>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34"/>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34"/>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34"/>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34"/>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34"/>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34"/>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34"/>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34"/>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34"/>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34"/>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34"/>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34"/>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34"/>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34"/>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9" name="Google Shape;7889;p34"/>
            <p:cNvGrpSpPr/>
            <p:nvPr/>
          </p:nvGrpSpPr>
          <p:grpSpPr>
            <a:xfrm rot="5893051" flipH="1">
              <a:off x="7623562" y="2128993"/>
              <a:ext cx="643423" cy="572712"/>
              <a:chOff x="4748225" y="4600750"/>
              <a:chExt cx="332125" cy="295625"/>
            </a:xfrm>
          </p:grpSpPr>
          <p:sp>
            <p:nvSpPr>
              <p:cNvPr id="7890" name="Google Shape;7890;p34"/>
              <p:cNvSpPr/>
              <p:nvPr/>
            </p:nvSpPr>
            <p:spPr>
              <a:xfrm>
                <a:off x="4748225" y="4600750"/>
                <a:ext cx="332125" cy="295625"/>
              </a:xfrm>
              <a:custGeom>
                <a:avLst/>
                <a:gdLst/>
                <a:ahLst/>
                <a:cxnLst/>
                <a:rect l="l" t="t" r="r" b="b"/>
                <a:pathLst>
                  <a:path w="13285" h="11825" extrusionOk="0">
                    <a:moveTo>
                      <a:pt x="8104" y="1"/>
                    </a:moveTo>
                    <a:cubicBezTo>
                      <a:pt x="7830" y="1"/>
                      <a:pt x="7533" y="24"/>
                      <a:pt x="7259" y="115"/>
                    </a:cubicBezTo>
                    <a:cubicBezTo>
                      <a:pt x="6848" y="229"/>
                      <a:pt x="6460" y="435"/>
                      <a:pt x="6118" y="709"/>
                    </a:cubicBezTo>
                    <a:cubicBezTo>
                      <a:pt x="5844" y="937"/>
                      <a:pt x="5593" y="1188"/>
                      <a:pt x="5364" y="1485"/>
                    </a:cubicBezTo>
                    <a:cubicBezTo>
                      <a:pt x="4976" y="1964"/>
                      <a:pt x="4680" y="2489"/>
                      <a:pt x="4497" y="3060"/>
                    </a:cubicBezTo>
                    <a:cubicBezTo>
                      <a:pt x="4360" y="3402"/>
                      <a:pt x="4269" y="3767"/>
                      <a:pt x="4200" y="4155"/>
                    </a:cubicBezTo>
                    <a:cubicBezTo>
                      <a:pt x="4155" y="4201"/>
                      <a:pt x="4109" y="4224"/>
                      <a:pt x="4063" y="4246"/>
                    </a:cubicBezTo>
                    <a:cubicBezTo>
                      <a:pt x="3356" y="4726"/>
                      <a:pt x="2785" y="5137"/>
                      <a:pt x="2283" y="5547"/>
                    </a:cubicBezTo>
                    <a:cubicBezTo>
                      <a:pt x="1963" y="5821"/>
                      <a:pt x="1667" y="6072"/>
                      <a:pt x="1416" y="6324"/>
                    </a:cubicBezTo>
                    <a:cubicBezTo>
                      <a:pt x="1142" y="6620"/>
                      <a:pt x="914" y="6871"/>
                      <a:pt x="708" y="7145"/>
                    </a:cubicBezTo>
                    <a:cubicBezTo>
                      <a:pt x="685" y="7191"/>
                      <a:pt x="662" y="7214"/>
                      <a:pt x="640" y="7259"/>
                    </a:cubicBezTo>
                    <a:cubicBezTo>
                      <a:pt x="594" y="7328"/>
                      <a:pt x="571" y="7374"/>
                      <a:pt x="548" y="7419"/>
                    </a:cubicBezTo>
                    <a:cubicBezTo>
                      <a:pt x="297" y="7807"/>
                      <a:pt x="137" y="8218"/>
                      <a:pt x="69" y="8606"/>
                    </a:cubicBezTo>
                    <a:cubicBezTo>
                      <a:pt x="1" y="8926"/>
                      <a:pt x="1" y="9245"/>
                      <a:pt x="46" y="9565"/>
                    </a:cubicBezTo>
                    <a:cubicBezTo>
                      <a:pt x="115" y="9907"/>
                      <a:pt x="229" y="10227"/>
                      <a:pt x="411" y="10523"/>
                    </a:cubicBezTo>
                    <a:cubicBezTo>
                      <a:pt x="503" y="10683"/>
                      <a:pt x="617" y="10820"/>
                      <a:pt x="754" y="10957"/>
                    </a:cubicBezTo>
                    <a:cubicBezTo>
                      <a:pt x="822" y="11026"/>
                      <a:pt x="936" y="11163"/>
                      <a:pt x="1119" y="11299"/>
                    </a:cubicBezTo>
                    <a:cubicBezTo>
                      <a:pt x="1393" y="11482"/>
                      <a:pt x="1712" y="11642"/>
                      <a:pt x="2032" y="11733"/>
                    </a:cubicBezTo>
                    <a:cubicBezTo>
                      <a:pt x="2283" y="11779"/>
                      <a:pt x="2534" y="11824"/>
                      <a:pt x="2808" y="11824"/>
                    </a:cubicBezTo>
                    <a:lnTo>
                      <a:pt x="2922" y="11824"/>
                    </a:lnTo>
                    <a:cubicBezTo>
                      <a:pt x="3173" y="11802"/>
                      <a:pt x="3424" y="11779"/>
                      <a:pt x="3675" y="11710"/>
                    </a:cubicBezTo>
                    <a:cubicBezTo>
                      <a:pt x="4063" y="11619"/>
                      <a:pt x="4474" y="11459"/>
                      <a:pt x="4908" y="11254"/>
                    </a:cubicBezTo>
                    <a:cubicBezTo>
                      <a:pt x="5250" y="11071"/>
                      <a:pt x="5593" y="10866"/>
                      <a:pt x="5981" y="10615"/>
                    </a:cubicBezTo>
                    <a:cubicBezTo>
                      <a:pt x="6574" y="10249"/>
                      <a:pt x="7168" y="9793"/>
                      <a:pt x="7875" y="9222"/>
                    </a:cubicBezTo>
                    <a:cubicBezTo>
                      <a:pt x="8104" y="9245"/>
                      <a:pt x="8332" y="9268"/>
                      <a:pt x="8514" y="9291"/>
                    </a:cubicBezTo>
                    <a:lnTo>
                      <a:pt x="8925" y="9291"/>
                    </a:lnTo>
                    <a:cubicBezTo>
                      <a:pt x="9176" y="9291"/>
                      <a:pt x="9427" y="9268"/>
                      <a:pt x="9656" y="9245"/>
                    </a:cubicBezTo>
                    <a:cubicBezTo>
                      <a:pt x="9998" y="9200"/>
                      <a:pt x="10340" y="9131"/>
                      <a:pt x="10683" y="8994"/>
                    </a:cubicBezTo>
                    <a:cubicBezTo>
                      <a:pt x="10979" y="8903"/>
                      <a:pt x="11253" y="8766"/>
                      <a:pt x="11504" y="8629"/>
                    </a:cubicBezTo>
                    <a:cubicBezTo>
                      <a:pt x="12052" y="8287"/>
                      <a:pt x="12486" y="7853"/>
                      <a:pt x="12783" y="7351"/>
                    </a:cubicBezTo>
                    <a:cubicBezTo>
                      <a:pt x="13079" y="6849"/>
                      <a:pt x="13239" y="6301"/>
                      <a:pt x="13262" y="5753"/>
                    </a:cubicBezTo>
                    <a:cubicBezTo>
                      <a:pt x="13285" y="5228"/>
                      <a:pt x="13194" y="4703"/>
                      <a:pt x="12988" y="4224"/>
                    </a:cubicBezTo>
                    <a:cubicBezTo>
                      <a:pt x="12783" y="3744"/>
                      <a:pt x="12463" y="3311"/>
                      <a:pt x="12075" y="2968"/>
                    </a:cubicBezTo>
                    <a:cubicBezTo>
                      <a:pt x="11824" y="2740"/>
                      <a:pt x="11504" y="2535"/>
                      <a:pt x="11185" y="2398"/>
                    </a:cubicBezTo>
                    <a:cubicBezTo>
                      <a:pt x="11094" y="2055"/>
                      <a:pt x="10957" y="1713"/>
                      <a:pt x="10751" y="1416"/>
                    </a:cubicBezTo>
                    <a:cubicBezTo>
                      <a:pt x="10523" y="1074"/>
                      <a:pt x="10226" y="777"/>
                      <a:pt x="9861" y="549"/>
                    </a:cubicBezTo>
                    <a:cubicBezTo>
                      <a:pt x="9656" y="412"/>
                      <a:pt x="9473" y="298"/>
                      <a:pt x="9268" y="229"/>
                    </a:cubicBezTo>
                    <a:cubicBezTo>
                      <a:pt x="9108" y="161"/>
                      <a:pt x="8880" y="69"/>
                      <a:pt x="8583" y="24"/>
                    </a:cubicBezTo>
                    <a:cubicBezTo>
                      <a:pt x="8423" y="1"/>
                      <a:pt x="8263" y="1"/>
                      <a:pt x="810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34"/>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34"/>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34"/>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34"/>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34"/>
              <p:cNvSpPr/>
              <p:nvPr/>
            </p:nvSpPr>
            <p:spPr>
              <a:xfrm>
                <a:off x="4945675" y="4660675"/>
                <a:ext cx="35975" cy="20800"/>
              </a:xfrm>
              <a:custGeom>
                <a:avLst/>
                <a:gdLst/>
                <a:ahLst/>
                <a:cxnLst/>
                <a:rect l="l" t="t" r="r" b="b"/>
                <a:pathLst>
                  <a:path w="1439" h="832" extrusionOk="0">
                    <a:moveTo>
                      <a:pt x="502" y="1"/>
                    </a:moveTo>
                    <a:cubicBezTo>
                      <a:pt x="411" y="23"/>
                      <a:pt x="297" y="46"/>
                      <a:pt x="206" y="69"/>
                    </a:cubicBezTo>
                    <a:cubicBezTo>
                      <a:pt x="160" y="92"/>
                      <a:pt x="114" y="115"/>
                      <a:pt x="91" y="138"/>
                    </a:cubicBezTo>
                    <a:cubicBezTo>
                      <a:pt x="69" y="160"/>
                      <a:pt x="23" y="183"/>
                      <a:pt x="23" y="206"/>
                    </a:cubicBezTo>
                    <a:cubicBezTo>
                      <a:pt x="0" y="252"/>
                      <a:pt x="0" y="297"/>
                      <a:pt x="23" y="320"/>
                    </a:cubicBezTo>
                    <a:cubicBezTo>
                      <a:pt x="38" y="320"/>
                      <a:pt x="63" y="330"/>
                      <a:pt x="85" y="330"/>
                    </a:cubicBezTo>
                    <a:cubicBezTo>
                      <a:pt x="96" y="330"/>
                      <a:pt x="107" y="328"/>
                      <a:pt x="114" y="320"/>
                    </a:cubicBezTo>
                    <a:lnTo>
                      <a:pt x="160" y="320"/>
                    </a:lnTo>
                    <a:cubicBezTo>
                      <a:pt x="183" y="320"/>
                      <a:pt x="183" y="297"/>
                      <a:pt x="206" y="297"/>
                    </a:cubicBezTo>
                    <a:cubicBezTo>
                      <a:pt x="274" y="275"/>
                      <a:pt x="320" y="252"/>
                      <a:pt x="365" y="252"/>
                    </a:cubicBezTo>
                    <a:lnTo>
                      <a:pt x="594" y="252"/>
                    </a:lnTo>
                    <a:cubicBezTo>
                      <a:pt x="662" y="252"/>
                      <a:pt x="753" y="275"/>
                      <a:pt x="822" y="297"/>
                    </a:cubicBezTo>
                    <a:cubicBezTo>
                      <a:pt x="822" y="297"/>
                      <a:pt x="822" y="297"/>
                      <a:pt x="822" y="297"/>
                    </a:cubicBezTo>
                    <a:lnTo>
                      <a:pt x="822" y="297"/>
                    </a:lnTo>
                    <a:cubicBezTo>
                      <a:pt x="822" y="297"/>
                      <a:pt x="835" y="297"/>
                      <a:pt x="841" y="307"/>
                    </a:cubicBezTo>
                    <a:lnTo>
                      <a:pt x="841" y="307"/>
                    </a:lnTo>
                    <a:cubicBezTo>
                      <a:pt x="835" y="304"/>
                      <a:pt x="828" y="301"/>
                      <a:pt x="822" y="297"/>
                    </a:cubicBezTo>
                    <a:lnTo>
                      <a:pt x="822" y="297"/>
                    </a:lnTo>
                    <a:cubicBezTo>
                      <a:pt x="822" y="297"/>
                      <a:pt x="845" y="320"/>
                      <a:pt x="845" y="320"/>
                    </a:cubicBezTo>
                    <a:cubicBezTo>
                      <a:pt x="845" y="314"/>
                      <a:pt x="843" y="310"/>
                      <a:pt x="841" y="307"/>
                    </a:cubicBezTo>
                    <a:lnTo>
                      <a:pt x="841" y="307"/>
                    </a:lnTo>
                    <a:cubicBezTo>
                      <a:pt x="880" y="327"/>
                      <a:pt x="920" y="346"/>
                      <a:pt x="959" y="366"/>
                    </a:cubicBezTo>
                    <a:cubicBezTo>
                      <a:pt x="982" y="389"/>
                      <a:pt x="982" y="389"/>
                      <a:pt x="1004" y="411"/>
                    </a:cubicBezTo>
                    <a:cubicBezTo>
                      <a:pt x="1027" y="434"/>
                      <a:pt x="1050" y="434"/>
                      <a:pt x="1073" y="457"/>
                    </a:cubicBezTo>
                    <a:lnTo>
                      <a:pt x="1050" y="457"/>
                    </a:lnTo>
                    <a:lnTo>
                      <a:pt x="1085" y="469"/>
                    </a:lnTo>
                    <a:lnTo>
                      <a:pt x="1085" y="469"/>
                    </a:lnTo>
                    <a:cubicBezTo>
                      <a:pt x="1081" y="466"/>
                      <a:pt x="1078" y="462"/>
                      <a:pt x="1073" y="457"/>
                    </a:cubicBezTo>
                    <a:lnTo>
                      <a:pt x="1073" y="457"/>
                    </a:lnTo>
                    <a:cubicBezTo>
                      <a:pt x="1077" y="461"/>
                      <a:pt x="1081" y="465"/>
                      <a:pt x="1085" y="469"/>
                    </a:cubicBezTo>
                    <a:lnTo>
                      <a:pt x="1085" y="469"/>
                    </a:lnTo>
                    <a:lnTo>
                      <a:pt x="1085" y="469"/>
                    </a:lnTo>
                    <a:lnTo>
                      <a:pt x="1085" y="469"/>
                    </a:lnTo>
                    <a:cubicBezTo>
                      <a:pt x="1087" y="471"/>
                      <a:pt x="1089" y="473"/>
                      <a:pt x="1091" y="474"/>
                    </a:cubicBezTo>
                    <a:lnTo>
                      <a:pt x="1091" y="474"/>
                    </a:lnTo>
                    <a:cubicBezTo>
                      <a:pt x="1089" y="472"/>
                      <a:pt x="1087" y="471"/>
                      <a:pt x="1085" y="469"/>
                    </a:cubicBezTo>
                    <a:lnTo>
                      <a:pt x="1085" y="469"/>
                    </a:lnTo>
                    <a:lnTo>
                      <a:pt x="1119" y="480"/>
                    </a:lnTo>
                    <a:cubicBezTo>
                      <a:pt x="1104" y="480"/>
                      <a:pt x="1099" y="480"/>
                      <a:pt x="1091" y="474"/>
                    </a:cubicBezTo>
                    <a:lnTo>
                      <a:pt x="1091" y="474"/>
                    </a:lnTo>
                    <a:cubicBezTo>
                      <a:pt x="1130" y="509"/>
                      <a:pt x="1170" y="532"/>
                      <a:pt x="1210" y="571"/>
                    </a:cubicBezTo>
                    <a:cubicBezTo>
                      <a:pt x="1233" y="594"/>
                      <a:pt x="1255" y="640"/>
                      <a:pt x="1278" y="663"/>
                    </a:cubicBezTo>
                    <a:cubicBezTo>
                      <a:pt x="1278" y="685"/>
                      <a:pt x="1278" y="685"/>
                      <a:pt x="1278" y="708"/>
                    </a:cubicBezTo>
                    <a:cubicBezTo>
                      <a:pt x="1278" y="731"/>
                      <a:pt x="1278" y="731"/>
                      <a:pt x="1278" y="754"/>
                    </a:cubicBezTo>
                    <a:cubicBezTo>
                      <a:pt x="1278" y="777"/>
                      <a:pt x="1278" y="777"/>
                      <a:pt x="1301" y="799"/>
                    </a:cubicBezTo>
                    <a:cubicBezTo>
                      <a:pt x="1301" y="822"/>
                      <a:pt x="1324" y="822"/>
                      <a:pt x="1347" y="822"/>
                    </a:cubicBezTo>
                    <a:cubicBezTo>
                      <a:pt x="1353" y="828"/>
                      <a:pt x="1362" y="831"/>
                      <a:pt x="1373" y="831"/>
                    </a:cubicBezTo>
                    <a:cubicBezTo>
                      <a:pt x="1401" y="831"/>
                      <a:pt x="1438" y="810"/>
                      <a:pt x="1438" y="777"/>
                    </a:cubicBezTo>
                    <a:cubicBezTo>
                      <a:pt x="1438" y="754"/>
                      <a:pt x="1438" y="731"/>
                      <a:pt x="1438" y="708"/>
                    </a:cubicBezTo>
                    <a:cubicBezTo>
                      <a:pt x="1438" y="685"/>
                      <a:pt x="1438" y="663"/>
                      <a:pt x="1415" y="640"/>
                    </a:cubicBezTo>
                    <a:lnTo>
                      <a:pt x="1438" y="640"/>
                    </a:lnTo>
                    <a:cubicBezTo>
                      <a:pt x="1415" y="594"/>
                      <a:pt x="1392" y="526"/>
                      <a:pt x="1370" y="480"/>
                    </a:cubicBezTo>
                    <a:cubicBezTo>
                      <a:pt x="1347" y="434"/>
                      <a:pt x="1324" y="411"/>
                      <a:pt x="1324" y="389"/>
                    </a:cubicBezTo>
                    <a:cubicBezTo>
                      <a:pt x="1278" y="343"/>
                      <a:pt x="1255" y="297"/>
                      <a:pt x="1210" y="252"/>
                    </a:cubicBezTo>
                    <a:cubicBezTo>
                      <a:pt x="1187" y="229"/>
                      <a:pt x="1164" y="206"/>
                      <a:pt x="1141" y="206"/>
                    </a:cubicBezTo>
                    <a:cubicBezTo>
                      <a:pt x="1119" y="183"/>
                      <a:pt x="1096" y="160"/>
                      <a:pt x="1073" y="138"/>
                    </a:cubicBezTo>
                    <a:cubicBezTo>
                      <a:pt x="1027" y="115"/>
                      <a:pt x="959" y="92"/>
                      <a:pt x="913" y="69"/>
                    </a:cubicBezTo>
                    <a:lnTo>
                      <a:pt x="936" y="69"/>
                    </a:lnTo>
                    <a:cubicBezTo>
                      <a:pt x="890" y="46"/>
                      <a:pt x="867" y="46"/>
                      <a:pt x="845" y="46"/>
                    </a:cubicBezTo>
                    <a:cubicBezTo>
                      <a:pt x="799" y="23"/>
                      <a:pt x="776" y="23"/>
                      <a:pt x="730" y="23"/>
                    </a:cubicBezTo>
                    <a:cubicBezTo>
                      <a:pt x="685" y="1"/>
                      <a:pt x="639"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34"/>
              <p:cNvSpPr/>
              <p:nvPr/>
            </p:nvSpPr>
            <p:spPr>
              <a:xfrm>
                <a:off x="4945100" y="4662950"/>
                <a:ext cx="16000" cy="6875"/>
              </a:xfrm>
              <a:custGeom>
                <a:avLst/>
                <a:gdLst/>
                <a:ahLst/>
                <a:cxnLst/>
                <a:rect l="l" t="t" r="r" b="b"/>
                <a:pathLst>
                  <a:path w="640" h="275" extrusionOk="0">
                    <a:moveTo>
                      <a:pt x="594" y="1"/>
                    </a:moveTo>
                    <a:cubicBezTo>
                      <a:pt x="594" y="1"/>
                      <a:pt x="594" y="24"/>
                      <a:pt x="571" y="24"/>
                    </a:cubicBezTo>
                    <a:lnTo>
                      <a:pt x="548" y="24"/>
                    </a:lnTo>
                    <a:cubicBezTo>
                      <a:pt x="502" y="24"/>
                      <a:pt x="457" y="24"/>
                      <a:pt x="411" y="47"/>
                    </a:cubicBezTo>
                    <a:lnTo>
                      <a:pt x="343" y="47"/>
                    </a:lnTo>
                    <a:cubicBezTo>
                      <a:pt x="320" y="69"/>
                      <a:pt x="297" y="69"/>
                      <a:pt x="274" y="69"/>
                    </a:cubicBezTo>
                    <a:cubicBezTo>
                      <a:pt x="251" y="92"/>
                      <a:pt x="206" y="92"/>
                      <a:pt x="183" y="115"/>
                    </a:cubicBezTo>
                    <a:cubicBezTo>
                      <a:pt x="137" y="115"/>
                      <a:pt x="114" y="138"/>
                      <a:pt x="92" y="138"/>
                    </a:cubicBezTo>
                    <a:cubicBezTo>
                      <a:pt x="69" y="161"/>
                      <a:pt x="69" y="161"/>
                      <a:pt x="46" y="184"/>
                    </a:cubicBezTo>
                    <a:cubicBezTo>
                      <a:pt x="23" y="184"/>
                      <a:pt x="0" y="229"/>
                      <a:pt x="23" y="252"/>
                    </a:cubicBezTo>
                    <a:cubicBezTo>
                      <a:pt x="23" y="252"/>
                      <a:pt x="46" y="252"/>
                      <a:pt x="46" y="275"/>
                    </a:cubicBezTo>
                    <a:cubicBezTo>
                      <a:pt x="69" y="275"/>
                      <a:pt x="69" y="275"/>
                      <a:pt x="92" y="252"/>
                    </a:cubicBezTo>
                    <a:cubicBezTo>
                      <a:pt x="114" y="252"/>
                      <a:pt x="137" y="229"/>
                      <a:pt x="160" y="229"/>
                    </a:cubicBezTo>
                    <a:cubicBezTo>
                      <a:pt x="206" y="206"/>
                      <a:pt x="251" y="184"/>
                      <a:pt x="297" y="184"/>
                    </a:cubicBezTo>
                    <a:cubicBezTo>
                      <a:pt x="343" y="161"/>
                      <a:pt x="388" y="138"/>
                      <a:pt x="434" y="138"/>
                    </a:cubicBezTo>
                    <a:cubicBezTo>
                      <a:pt x="480" y="138"/>
                      <a:pt x="525" y="115"/>
                      <a:pt x="571" y="115"/>
                    </a:cubicBezTo>
                    <a:lnTo>
                      <a:pt x="617" y="115"/>
                    </a:lnTo>
                    <a:cubicBezTo>
                      <a:pt x="617" y="115"/>
                      <a:pt x="639" y="92"/>
                      <a:pt x="639" y="92"/>
                    </a:cubicBezTo>
                    <a:cubicBezTo>
                      <a:pt x="639" y="69"/>
                      <a:pt x="639" y="47"/>
                      <a:pt x="639" y="47"/>
                    </a:cubicBezTo>
                    <a:cubicBezTo>
                      <a:pt x="639" y="24"/>
                      <a:pt x="617" y="24"/>
                      <a:pt x="617" y="24"/>
                    </a:cubicBezTo>
                    <a:cubicBezTo>
                      <a:pt x="617" y="24"/>
                      <a:pt x="594"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34"/>
              <p:cNvSpPr/>
              <p:nvPr/>
            </p:nvSpPr>
            <p:spPr>
              <a:xfrm>
                <a:off x="4945675" y="4663525"/>
                <a:ext cx="35400" cy="15250"/>
              </a:xfrm>
              <a:custGeom>
                <a:avLst/>
                <a:gdLst/>
                <a:ahLst/>
                <a:cxnLst/>
                <a:rect l="l" t="t" r="r" b="b"/>
                <a:pathLst>
                  <a:path w="1416" h="610" extrusionOk="0">
                    <a:moveTo>
                      <a:pt x="594" y="1"/>
                    </a:moveTo>
                    <a:cubicBezTo>
                      <a:pt x="548" y="1"/>
                      <a:pt x="502" y="1"/>
                      <a:pt x="457" y="24"/>
                    </a:cubicBezTo>
                    <a:cubicBezTo>
                      <a:pt x="388" y="46"/>
                      <a:pt x="342" y="69"/>
                      <a:pt x="274" y="92"/>
                    </a:cubicBezTo>
                    <a:cubicBezTo>
                      <a:pt x="274" y="115"/>
                      <a:pt x="251" y="115"/>
                      <a:pt x="228" y="138"/>
                    </a:cubicBezTo>
                    <a:cubicBezTo>
                      <a:pt x="206" y="138"/>
                      <a:pt x="183" y="161"/>
                      <a:pt x="160" y="161"/>
                    </a:cubicBezTo>
                    <a:cubicBezTo>
                      <a:pt x="114" y="206"/>
                      <a:pt x="69" y="229"/>
                      <a:pt x="23" y="275"/>
                    </a:cubicBezTo>
                    <a:cubicBezTo>
                      <a:pt x="0" y="275"/>
                      <a:pt x="0" y="320"/>
                      <a:pt x="0" y="343"/>
                    </a:cubicBezTo>
                    <a:cubicBezTo>
                      <a:pt x="15" y="343"/>
                      <a:pt x="31" y="353"/>
                      <a:pt x="46" y="353"/>
                    </a:cubicBezTo>
                    <a:cubicBezTo>
                      <a:pt x="53" y="353"/>
                      <a:pt x="61" y="351"/>
                      <a:pt x="69" y="343"/>
                    </a:cubicBezTo>
                    <a:cubicBezTo>
                      <a:pt x="114" y="320"/>
                      <a:pt x="137" y="297"/>
                      <a:pt x="160" y="275"/>
                    </a:cubicBezTo>
                    <a:cubicBezTo>
                      <a:pt x="206" y="252"/>
                      <a:pt x="228" y="229"/>
                      <a:pt x="274" y="206"/>
                    </a:cubicBezTo>
                    <a:cubicBezTo>
                      <a:pt x="342" y="183"/>
                      <a:pt x="411" y="161"/>
                      <a:pt x="457" y="161"/>
                    </a:cubicBezTo>
                    <a:cubicBezTo>
                      <a:pt x="525" y="161"/>
                      <a:pt x="571" y="138"/>
                      <a:pt x="616" y="138"/>
                    </a:cubicBezTo>
                    <a:cubicBezTo>
                      <a:pt x="662" y="161"/>
                      <a:pt x="708" y="161"/>
                      <a:pt x="753" y="183"/>
                    </a:cubicBezTo>
                    <a:cubicBezTo>
                      <a:pt x="845" y="206"/>
                      <a:pt x="913" y="252"/>
                      <a:pt x="982" y="297"/>
                    </a:cubicBezTo>
                    <a:cubicBezTo>
                      <a:pt x="1027" y="343"/>
                      <a:pt x="1073" y="389"/>
                      <a:pt x="1119" y="434"/>
                    </a:cubicBezTo>
                    <a:cubicBezTo>
                      <a:pt x="1141" y="457"/>
                      <a:pt x="1164" y="480"/>
                      <a:pt x="1164" y="480"/>
                    </a:cubicBezTo>
                    <a:cubicBezTo>
                      <a:pt x="1187" y="526"/>
                      <a:pt x="1187" y="526"/>
                      <a:pt x="1210" y="571"/>
                    </a:cubicBezTo>
                    <a:cubicBezTo>
                      <a:pt x="1223" y="598"/>
                      <a:pt x="1260" y="609"/>
                      <a:pt x="1297" y="609"/>
                    </a:cubicBezTo>
                    <a:cubicBezTo>
                      <a:pt x="1324" y="609"/>
                      <a:pt x="1351" y="604"/>
                      <a:pt x="1370" y="594"/>
                    </a:cubicBezTo>
                    <a:cubicBezTo>
                      <a:pt x="1415" y="571"/>
                      <a:pt x="1415" y="503"/>
                      <a:pt x="1415" y="457"/>
                    </a:cubicBezTo>
                    <a:cubicBezTo>
                      <a:pt x="1392" y="434"/>
                      <a:pt x="1392" y="412"/>
                      <a:pt x="1392" y="389"/>
                    </a:cubicBezTo>
                    <a:cubicBezTo>
                      <a:pt x="1370" y="343"/>
                      <a:pt x="1347" y="320"/>
                      <a:pt x="1324" y="297"/>
                    </a:cubicBezTo>
                    <a:cubicBezTo>
                      <a:pt x="1278" y="229"/>
                      <a:pt x="1210" y="183"/>
                      <a:pt x="1141" y="161"/>
                    </a:cubicBezTo>
                    <a:cubicBezTo>
                      <a:pt x="1096" y="115"/>
                      <a:pt x="1027" y="92"/>
                      <a:pt x="959" y="46"/>
                    </a:cubicBezTo>
                    <a:cubicBezTo>
                      <a:pt x="913" y="46"/>
                      <a:pt x="867" y="24"/>
                      <a:pt x="822" y="24"/>
                    </a:cubicBezTo>
                    <a:cubicBezTo>
                      <a:pt x="799" y="1"/>
                      <a:pt x="753" y="1"/>
                      <a:pt x="70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34"/>
              <p:cNvSpPr/>
              <p:nvPr/>
            </p:nvSpPr>
            <p:spPr>
              <a:xfrm>
                <a:off x="4902300" y="4664100"/>
                <a:ext cx="79900" cy="108450"/>
              </a:xfrm>
              <a:custGeom>
                <a:avLst/>
                <a:gdLst/>
                <a:ahLst/>
                <a:cxnLst/>
                <a:rect l="l" t="t" r="r" b="b"/>
                <a:pathLst>
                  <a:path w="3196" h="4338" extrusionOk="0">
                    <a:moveTo>
                      <a:pt x="2420" y="1"/>
                    </a:moveTo>
                    <a:cubicBezTo>
                      <a:pt x="2374" y="1"/>
                      <a:pt x="2329" y="23"/>
                      <a:pt x="2283" y="23"/>
                    </a:cubicBezTo>
                    <a:lnTo>
                      <a:pt x="2214" y="23"/>
                    </a:lnTo>
                    <a:cubicBezTo>
                      <a:pt x="2146" y="46"/>
                      <a:pt x="2100" y="69"/>
                      <a:pt x="2032" y="92"/>
                    </a:cubicBezTo>
                    <a:cubicBezTo>
                      <a:pt x="2009" y="92"/>
                      <a:pt x="1963" y="115"/>
                      <a:pt x="1941" y="138"/>
                    </a:cubicBezTo>
                    <a:cubicBezTo>
                      <a:pt x="1872" y="160"/>
                      <a:pt x="1826" y="206"/>
                      <a:pt x="1781" y="252"/>
                    </a:cubicBezTo>
                    <a:cubicBezTo>
                      <a:pt x="1758" y="274"/>
                      <a:pt x="1735" y="297"/>
                      <a:pt x="1689" y="320"/>
                    </a:cubicBezTo>
                    <a:cubicBezTo>
                      <a:pt x="1575" y="457"/>
                      <a:pt x="1461" y="594"/>
                      <a:pt x="1370" y="754"/>
                    </a:cubicBezTo>
                    <a:cubicBezTo>
                      <a:pt x="1279" y="868"/>
                      <a:pt x="1210" y="1005"/>
                      <a:pt x="1142" y="1142"/>
                    </a:cubicBezTo>
                    <a:cubicBezTo>
                      <a:pt x="1050" y="1302"/>
                      <a:pt x="982" y="1461"/>
                      <a:pt x="913" y="1621"/>
                    </a:cubicBezTo>
                    <a:cubicBezTo>
                      <a:pt x="845" y="1781"/>
                      <a:pt x="776" y="1941"/>
                      <a:pt x="731" y="2123"/>
                    </a:cubicBezTo>
                    <a:cubicBezTo>
                      <a:pt x="662" y="2283"/>
                      <a:pt x="594" y="2443"/>
                      <a:pt x="525" y="2625"/>
                    </a:cubicBezTo>
                    <a:cubicBezTo>
                      <a:pt x="503" y="2694"/>
                      <a:pt x="480" y="2785"/>
                      <a:pt x="457" y="2877"/>
                    </a:cubicBezTo>
                    <a:cubicBezTo>
                      <a:pt x="411" y="2945"/>
                      <a:pt x="388" y="3036"/>
                      <a:pt x="366" y="3128"/>
                    </a:cubicBezTo>
                    <a:cubicBezTo>
                      <a:pt x="297" y="3287"/>
                      <a:pt x="251" y="3470"/>
                      <a:pt x="206" y="3630"/>
                    </a:cubicBezTo>
                    <a:cubicBezTo>
                      <a:pt x="160" y="3744"/>
                      <a:pt x="114" y="3858"/>
                      <a:pt x="69" y="3972"/>
                    </a:cubicBezTo>
                    <a:cubicBezTo>
                      <a:pt x="23" y="4041"/>
                      <a:pt x="0" y="4109"/>
                      <a:pt x="23" y="4200"/>
                    </a:cubicBezTo>
                    <a:cubicBezTo>
                      <a:pt x="23" y="4223"/>
                      <a:pt x="46" y="4246"/>
                      <a:pt x="69" y="4269"/>
                    </a:cubicBezTo>
                    <a:cubicBezTo>
                      <a:pt x="92" y="4292"/>
                      <a:pt x="114" y="4315"/>
                      <a:pt x="137" y="4337"/>
                    </a:cubicBezTo>
                    <a:cubicBezTo>
                      <a:pt x="183" y="4337"/>
                      <a:pt x="251" y="4337"/>
                      <a:pt x="297" y="4315"/>
                    </a:cubicBezTo>
                    <a:cubicBezTo>
                      <a:pt x="320" y="4292"/>
                      <a:pt x="343" y="4269"/>
                      <a:pt x="366" y="4246"/>
                    </a:cubicBezTo>
                    <a:cubicBezTo>
                      <a:pt x="366" y="4223"/>
                      <a:pt x="388" y="4200"/>
                      <a:pt x="388" y="4200"/>
                    </a:cubicBezTo>
                    <a:cubicBezTo>
                      <a:pt x="388" y="4200"/>
                      <a:pt x="388" y="4178"/>
                      <a:pt x="388" y="4178"/>
                    </a:cubicBezTo>
                    <a:cubicBezTo>
                      <a:pt x="411" y="4132"/>
                      <a:pt x="434" y="4086"/>
                      <a:pt x="457" y="4041"/>
                    </a:cubicBezTo>
                    <a:cubicBezTo>
                      <a:pt x="480" y="3995"/>
                      <a:pt x="503" y="3949"/>
                      <a:pt x="503" y="3904"/>
                    </a:cubicBezTo>
                    <a:cubicBezTo>
                      <a:pt x="525" y="3858"/>
                      <a:pt x="548" y="3790"/>
                      <a:pt x="571" y="3744"/>
                    </a:cubicBezTo>
                    <a:cubicBezTo>
                      <a:pt x="594" y="3675"/>
                      <a:pt x="617" y="3607"/>
                      <a:pt x="639" y="3538"/>
                    </a:cubicBezTo>
                    <a:cubicBezTo>
                      <a:pt x="685" y="3356"/>
                      <a:pt x="754" y="3196"/>
                      <a:pt x="799" y="3036"/>
                    </a:cubicBezTo>
                    <a:cubicBezTo>
                      <a:pt x="845" y="2945"/>
                      <a:pt x="868" y="2854"/>
                      <a:pt x="891" y="2785"/>
                    </a:cubicBezTo>
                    <a:cubicBezTo>
                      <a:pt x="936" y="2694"/>
                      <a:pt x="959" y="2603"/>
                      <a:pt x="982" y="2511"/>
                    </a:cubicBezTo>
                    <a:cubicBezTo>
                      <a:pt x="1050" y="2352"/>
                      <a:pt x="1119" y="2192"/>
                      <a:pt x="1164" y="2009"/>
                    </a:cubicBezTo>
                    <a:cubicBezTo>
                      <a:pt x="1233" y="1849"/>
                      <a:pt x="1301" y="1690"/>
                      <a:pt x="1370" y="1553"/>
                    </a:cubicBezTo>
                    <a:cubicBezTo>
                      <a:pt x="1438" y="1393"/>
                      <a:pt x="1507" y="1256"/>
                      <a:pt x="1598" y="1119"/>
                    </a:cubicBezTo>
                    <a:cubicBezTo>
                      <a:pt x="1667" y="982"/>
                      <a:pt x="1781" y="822"/>
                      <a:pt x="1872" y="685"/>
                    </a:cubicBezTo>
                    <a:cubicBezTo>
                      <a:pt x="1941" y="617"/>
                      <a:pt x="2009" y="548"/>
                      <a:pt x="2077" y="503"/>
                    </a:cubicBezTo>
                    <a:cubicBezTo>
                      <a:pt x="2100" y="480"/>
                      <a:pt x="2123" y="480"/>
                      <a:pt x="2169" y="457"/>
                    </a:cubicBezTo>
                    <a:cubicBezTo>
                      <a:pt x="2169" y="457"/>
                      <a:pt x="2192" y="434"/>
                      <a:pt x="2214" y="434"/>
                    </a:cubicBezTo>
                    <a:cubicBezTo>
                      <a:pt x="2283" y="411"/>
                      <a:pt x="2329" y="389"/>
                      <a:pt x="2397" y="389"/>
                    </a:cubicBezTo>
                    <a:lnTo>
                      <a:pt x="2534" y="389"/>
                    </a:lnTo>
                    <a:cubicBezTo>
                      <a:pt x="2580" y="411"/>
                      <a:pt x="2625" y="411"/>
                      <a:pt x="2648" y="434"/>
                    </a:cubicBezTo>
                    <a:cubicBezTo>
                      <a:pt x="2671" y="457"/>
                      <a:pt x="2694" y="457"/>
                      <a:pt x="2717" y="480"/>
                    </a:cubicBezTo>
                    <a:cubicBezTo>
                      <a:pt x="2762" y="503"/>
                      <a:pt x="2785" y="548"/>
                      <a:pt x="2808" y="594"/>
                    </a:cubicBezTo>
                    <a:cubicBezTo>
                      <a:pt x="2854" y="640"/>
                      <a:pt x="2876" y="708"/>
                      <a:pt x="2899" y="754"/>
                    </a:cubicBezTo>
                    <a:cubicBezTo>
                      <a:pt x="2922" y="822"/>
                      <a:pt x="2945" y="891"/>
                      <a:pt x="2945" y="936"/>
                    </a:cubicBezTo>
                    <a:cubicBezTo>
                      <a:pt x="2945" y="974"/>
                      <a:pt x="2945" y="1012"/>
                      <a:pt x="2945" y="1051"/>
                    </a:cubicBezTo>
                    <a:cubicBezTo>
                      <a:pt x="2945" y="1119"/>
                      <a:pt x="2945" y="1165"/>
                      <a:pt x="2922" y="1233"/>
                    </a:cubicBezTo>
                    <a:cubicBezTo>
                      <a:pt x="2922" y="1279"/>
                      <a:pt x="2899" y="1347"/>
                      <a:pt x="2876" y="1416"/>
                    </a:cubicBezTo>
                    <a:cubicBezTo>
                      <a:pt x="2876" y="1416"/>
                      <a:pt x="2876" y="1439"/>
                      <a:pt x="2854" y="1461"/>
                    </a:cubicBezTo>
                    <a:cubicBezTo>
                      <a:pt x="2854" y="1461"/>
                      <a:pt x="2854" y="1484"/>
                      <a:pt x="2854" y="1507"/>
                    </a:cubicBezTo>
                    <a:cubicBezTo>
                      <a:pt x="2831" y="1530"/>
                      <a:pt x="2831" y="1576"/>
                      <a:pt x="2808" y="1598"/>
                    </a:cubicBezTo>
                    <a:cubicBezTo>
                      <a:pt x="2785" y="1644"/>
                      <a:pt x="2762" y="1712"/>
                      <a:pt x="2717" y="1781"/>
                    </a:cubicBezTo>
                    <a:cubicBezTo>
                      <a:pt x="2717" y="1781"/>
                      <a:pt x="2717" y="1781"/>
                      <a:pt x="2717" y="1804"/>
                    </a:cubicBezTo>
                    <a:cubicBezTo>
                      <a:pt x="2694" y="1827"/>
                      <a:pt x="2694" y="1849"/>
                      <a:pt x="2717" y="1872"/>
                    </a:cubicBezTo>
                    <a:cubicBezTo>
                      <a:pt x="2739" y="1872"/>
                      <a:pt x="2785" y="1872"/>
                      <a:pt x="2785" y="1849"/>
                    </a:cubicBezTo>
                    <a:cubicBezTo>
                      <a:pt x="2808" y="1804"/>
                      <a:pt x="2831" y="1758"/>
                      <a:pt x="2854" y="1735"/>
                    </a:cubicBezTo>
                    <a:cubicBezTo>
                      <a:pt x="2876" y="1667"/>
                      <a:pt x="2922" y="1598"/>
                      <a:pt x="2945" y="1530"/>
                    </a:cubicBezTo>
                    <a:cubicBezTo>
                      <a:pt x="2990" y="1461"/>
                      <a:pt x="3036" y="1370"/>
                      <a:pt x="3059" y="1302"/>
                    </a:cubicBezTo>
                    <a:cubicBezTo>
                      <a:pt x="3105" y="1233"/>
                      <a:pt x="3127" y="1165"/>
                      <a:pt x="3150" y="1073"/>
                    </a:cubicBezTo>
                    <a:cubicBezTo>
                      <a:pt x="3173" y="1028"/>
                      <a:pt x="3173" y="959"/>
                      <a:pt x="3173" y="891"/>
                    </a:cubicBezTo>
                    <a:cubicBezTo>
                      <a:pt x="3196" y="845"/>
                      <a:pt x="3196" y="799"/>
                      <a:pt x="3173" y="754"/>
                    </a:cubicBezTo>
                    <a:cubicBezTo>
                      <a:pt x="3173" y="708"/>
                      <a:pt x="3173" y="662"/>
                      <a:pt x="3173" y="617"/>
                    </a:cubicBezTo>
                    <a:cubicBezTo>
                      <a:pt x="3150" y="594"/>
                      <a:pt x="3150" y="548"/>
                      <a:pt x="3150" y="526"/>
                    </a:cubicBezTo>
                    <a:cubicBezTo>
                      <a:pt x="3127" y="480"/>
                      <a:pt x="3105" y="434"/>
                      <a:pt x="3082" y="389"/>
                    </a:cubicBezTo>
                    <a:cubicBezTo>
                      <a:pt x="3059" y="343"/>
                      <a:pt x="3036" y="274"/>
                      <a:pt x="2990" y="229"/>
                    </a:cubicBezTo>
                    <a:cubicBezTo>
                      <a:pt x="2968" y="206"/>
                      <a:pt x="2968" y="206"/>
                      <a:pt x="2945" y="183"/>
                    </a:cubicBezTo>
                    <a:cubicBezTo>
                      <a:pt x="2922" y="160"/>
                      <a:pt x="2876" y="138"/>
                      <a:pt x="2854" y="115"/>
                    </a:cubicBezTo>
                    <a:cubicBezTo>
                      <a:pt x="2785" y="92"/>
                      <a:pt x="2717" y="46"/>
                      <a:pt x="2625" y="23"/>
                    </a:cubicBezTo>
                    <a:cubicBezTo>
                      <a:pt x="2557" y="23"/>
                      <a:pt x="2488" y="1"/>
                      <a:pt x="2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34"/>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34"/>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34"/>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34"/>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34"/>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34"/>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34"/>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34"/>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34"/>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34"/>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34"/>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34"/>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34"/>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34"/>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34"/>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34"/>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34"/>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34"/>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34"/>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34"/>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34"/>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34"/>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34"/>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34"/>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34"/>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34"/>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34"/>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34"/>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34"/>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34"/>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34"/>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34"/>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34"/>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34"/>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34"/>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34"/>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34"/>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34"/>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34"/>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34"/>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34"/>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34"/>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34"/>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34"/>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34"/>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34"/>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34"/>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34"/>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34"/>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34"/>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34"/>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34"/>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34"/>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34"/>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34"/>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34"/>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5" name="Google Shape;7955;p34"/>
            <p:cNvGrpSpPr/>
            <p:nvPr/>
          </p:nvGrpSpPr>
          <p:grpSpPr>
            <a:xfrm flipH="1">
              <a:off x="5194321" y="3335037"/>
              <a:ext cx="916782" cy="1428340"/>
              <a:chOff x="231900" y="729199"/>
              <a:chExt cx="1185086" cy="1846354"/>
            </a:xfrm>
          </p:grpSpPr>
          <p:sp>
            <p:nvSpPr>
              <p:cNvPr id="7956" name="Google Shape;7956;p34"/>
              <p:cNvSpPr/>
              <p:nvPr/>
            </p:nvSpPr>
            <p:spPr>
              <a:xfrm>
                <a:off x="231900" y="729199"/>
                <a:ext cx="1185086" cy="1846354"/>
              </a:xfrm>
              <a:custGeom>
                <a:avLst/>
                <a:gdLst/>
                <a:ahLst/>
                <a:cxnLst/>
                <a:rect l="l" t="t" r="r" b="b"/>
                <a:pathLst>
                  <a:path w="21434" h="33394" extrusionOk="0">
                    <a:moveTo>
                      <a:pt x="3310" y="0"/>
                    </a:moveTo>
                    <a:cubicBezTo>
                      <a:pt x="3013" y="0"/>
                      <a:pt x="2694" y="46"/>
                      <a:pt x="2443" y="137"/>
                    </a:cubicBezTo>
                    <a:cubicBezTo>
                      <a:pt x="1963" y="274"/>
                      <a:pt x="1552" y="571"/>
                      <a:pt x="1233" y="982"/>
                    </a:cubicBezTo>
                    <a:cubicBezTo>
                      <a:pt x="1073" y="1164"/>
                      <a:pt x="982" y="1347"/>
                      <a:pt x="913" y="1461"/>
                    </a:cubicBezTo>
                    <a:cubicBezTo>
                      <a:pt x="845" y="1598"/>
                      <a:pt x="776" y="1758"/>
                      <a:pt x="708" y="1940"/>
                    </a:cubicBezTo>
                    <a:cubicBezTo>
                      <a:pt x="616" y="2214"/>
                      <a:pt x="571" y="2488"/>
                      <a:pt x="525" y="2785"/>
                    </a:cubicBezTo>
                    <a:cubicBezTo>
                      <a:pt x="457" y="3333"/>
                      <a:pt x="480" y="3858"/>
                      <a:pt x="502" y="4246"/>
                    </a:cubicBezTo>
                    <a:cubicBezTo>
                      <a:pt x="502" y="4405"/>
                      <a:pt x="502" y="4542"/>
                      <a:pt x="525" y="4679"/>
                    </a:cubicBezTo>
                    <a:cubicBezTo>
                      <a:pt x="343" y="5889"/>
                      <a:pt x="228" y="7167"/>
                      <a:pt x="183" y="8788"/>
                    </a:cubicBezTo>
                    <a:cubicBezTo>
                      <a:pt x="183" y="8811"/>
                      <a:pt x="160" y="8833"/>
                      <a:pt x="160" y="8856"/>
                    </a:cubicBezTo>
                    <a:cubicBezTo>
                      <a:pt x="160" y="8879"/>
                      <a:pt x="137" y="8902"/>
                      <a:pt x="137" y="8925"/>
                    </a:cubicBezTo>
                    <a:cubicBezTo>
                      <a:pt x="0" y="9381"/>
                      <a:pt x="46" y="9838"/>
                      <a:pt x="228" y="10271"/>
                    </a:cubicBezTo>
                    <a:lnTo>
                      <a:pt x="6072" y="23898"/>
                    </a:lnTo>
                    <a:cubicBezTo>
                      <a:pt x="6049" y="23967"/>
                      <a:pt x="6026" y="24012"/>
                      <a:pt x="6026" y="24081"/>
                    </a:cubicBezTo>
                    <a:cubicBezTo>
                      <a:pt x="5980" y="24218"/>
                      <a:pt x="5935" y="24355"/>
                      <a:pt x="5912" y="24492"/>
                    </a:cubicBezTo>
                    <a:cubicBezTo>
                      <a:pt x="5866" y="24720"/>
                      <a:pt x="5866" y="24925"/>
                      <a:pt x="5866" y="25039"/>
                    </a:cubicBezTo>
                    <a:cubicBezTo>
                      <a:pt x="5866" y="25268"/>
                      <a:pt x="5912" y="25473"/>
                      <a:pt x="5935" y="25610"/>
                    </a:cubicBezTo>
                    <a:cubicBezTo>
                      <a:pt x="6003" y="25907"/>
                      <a:pt x="6117" y="26135"/>
                      <a:pt x="6186" y="26272"/>
                    </a:cubicBezTo>
                    <a:cubicBezTo>
                      <a:pt x="6277" y="26409"/>
                      <a:pt x="6346" y="26546"/>
                      <a:pt x="6460" y="26660"/>
                    </a:cubicBezTo>
                    <a:cubicBezTo>
                      <a:pt x="6460" y="26751"/>
                      <a:pt x="6483" y="26843"/>
                      <a:pt x="6505" y="26888"/>
                    </a:cubicBezTo>
                    <a:cubicBezTo>
                      <a:pt x="6574" y="27185"/>
                      <a:pt x="6711" y="27482"/>
                      <a:pt x="6916" y="27756"/>
                    </a:cubicBezTo>
                    <a:cubicBezTo>
                      <a:pt x="7099" y="28007"/>
                      <a:pt x="7327" y="28212"/>
                      <a:pt x="7578" y="28395"/>
                    </a:cubicBezTo>
                    <a:cubicBezTo>
                      <a:pt x="7692" y="28851"/>
                      <a:pt x="7806" y="29353"/>
                      <a:pt x="7989" y="29833"/>
                    </a:cubicBezTo>
                    <a:cubicBezTo>
                      <a:pt x="8172" y="30403"/>
                      <a:pt x="8377" y="30883"/>
                      <a:pt x="8651" y="31339"/>
                    </a:cubicBezTo>
                    <a:cubicBezTo>
                      <a:pt x="8788" y="31567"/>
                      <a:pt x="8948" y="31818"/>
                      <a:pt x="9108" y="32047"/>
                    </a:cubicBezTo>
                    <a:cubicBezTo>
                      <a:pt x="9244" y="32229"/>
                      <a:pt x="9404" y="32389"/>
                      <a:pt x="9564" y="32549"/>
                    </a:cubicBezTo>
                    <a:cubicBezTo>
                      <a:pt x="9724" y="32686"/>
                      <a:pt x="9929" y="32823"/>
                      <a:pt x="10135" y="32937"/>
                    </a:cubicBezTo>
                    <a:cubicBezTo>
                      <a:pt x="10409" y="33074"/>
                      <a:pt x="10705" y="33188"/>
                      <a:pt x="11002" y="33256"/>
                    </a:cubicBezTo>
                    <a:cubicBezTo>
                      <a:pt x="11367" y="33348"/>
                      <a:pt x="11732" y="33393"/>
                      <a:pt x="12143" y="33393"/>
                    </a:cubicBezTo>
                    <a:lnTo>
                      <a:pt x="12212" y="33393"/>
                    </a:lnTo>
                    <a:cubicBezTo>
                      <a:pt x="12531" y="33393"/>
                      <a:pt x="12874" y="33348"/>
                      <a:pt x="13262" y="33302"/>
                    </a:cubicBezTo>
                    <a:cubicBezTo>
                      <a:pt x="13855" y="33211"/>
                      <a:pt x="14494" y="33051"/>
                      <a:pt x="15202" y="32823"/>
                    </a:cubicBezTo>
                    <a:cubicBezTo>
                      <a:pt x="15818" y="32640"/>
                      <a:pt x="16412" y="32389"/>
                      <a:pt x="17028" y="32092"/>
                    </a:cubicBezTo>
                    <a:cubicBezTo>
                      <a:pt x="17530" y="31841"/>
                      <a:pt x="18032" y="31545"/>
                      <a:pt x="18512" y="31248"/>
                    </a:cubicBezTo>
                    <a:cubicBezTo>
                      <a:pt x="19082" y="30883"/>
                      <a:pt x="19539" y="30495"/>
                      <a:pt x="19972" y="30107"/>
                    </a:cubicBezTo>
                    <a:cubicBezTo>
                      <a:pt x="20201" y="29878"/>
                      <a:pt x="20429" y="29627"/>
                      <a:pt x="20611" y="29376"/>
                    </a:cubicBezTo>
                    <a:cubicBezTo>
                      <a:pt x="20863" y="29057"/>
                      <a:pt x="21068" y="28691"/>
                      <a:pt x="21205" y="28372"/>
                    </a:cubicBezTo>
                    <a:cubicBezTo>
                      <a:pt x="21205" y="28349"/>
                      <a:pt x="21228" y="28303"/>
                      <a:pt x="21251" y="28281"/>
                    </a:cubicBezTo>
                    <a:cubicBezTo>
                      <a:pt x="21388" y="27938"/>
                      <a:pt x="21433" y="27596"/>
                      <a:pt x="21433" y="27231"/>
                    </a:cubicBezTo>
                    <a:cubicBezTo>
                      <a:pt x="21433" y="27002"/>
                      <a:pt x="21410" y="26774"/>
                      <a:pt x="21365" y="26569"/>
                    </a:cubicBezTo>
                    <a:cubicBezTo>
                      <a:pt x="21296" y="26272"/>
                      <a:pt x="21205" y="25998"/>
                      <a:pt x="21114" y="25747"/>
                    </a:cubicBezTo>
                    <a:cubicBezTo>
                      <a:pt x="20954" y="25245"/>
                      <a:pt x="20726" y="24765"/>
                      <a:pt x="20429" y="24263"/>
                    </a:cubicBezTo>
                    <a:cubicBezTo>
                      <a:pt x="20155" y="23784"/>
                      <a:pt x="19835" y="23327"/>
                      <a:pt x="19516" y="22894"/>
                    </a:cubicBezTo>
                    <a:cubicBezTo>
                      <a:pt x="19539" y="22711"/>
                      <a:pt x="19539" y="22506"/>
                      <a:pt x="19516" y="22323"/>
                    </a:cubicBezTo>
                    <a:cubicBezTo>
                      <a:pt x="19447" y="21958"/>
                      <a:pt x="19333" y="21616"/>
                      <a:pt x="19151" y="21319"/>
                    </a:cubicBezTo>
                    <a:cubicBezTo>
                      <a:pt x="19082" y="21228"/>
                      <a:pt x="19037" y="21136"/>
                      <a:pt x="18945" y="21045"/>
                    </a:cubicBezTo>
                    <a:cubicBezTo>
                      <a:pt x="18945" y="20954"/>
                      <a:pt x="18922" y="20885"/>
                      <a:pt x="18900" y="20794"/>
                    </a:cubicBezTo>
                    <a:cubicBezTo>
                      <a:pt x="18808" y="20429"/>
                      <a:pt x="18626" y="20086"/>
                      <a:pt x="18352" y="19790"/>
                    </a:cubicBezTo>
                    <a:cubicBezTo>
                      <a:pt x="18169" y="19561"/>
                      <a:pt x="17941" y="19356"/>
                      <a:pt x="17644" y="19196"/>
                    </a:cubicBezTo>
                    <a:cubicBezTo>
                      <a:pt x="17553" y="19128"/>
                      <a:pt x="17439" y="19082"/>
                      <a:pt x="17347" y="19036"/>
                    </a:cubicBezTo>
                    <a:lnTo>
                      <a:pt x="11504" y="5387"/>
                    </a:lnTo>
                    <a:cubicBezTo>
                      <a:pt x="11436" y="5250"/>
                      <a:pt x="11367" y="5136"/>
                      <a:pt x="11299" y="5022"/>
                    </a:cubicBezTo>
                    <a:cubicBezTo>
                      <a:pt x="11185" y="4839"/>
                      <a:pt x="11048" y="4679"/>
                      <a:pt x="10888" y="4565"/>
                    </a:cubicBezTo>
                    <a:cubicBezTo>
                      <a:pt x="10523" y="4246"/>
                      <a:pt x="10180" y="3972"/>
                      <a:pt x="9838" y="3721"/>
                    </a:cubicBezTo>
                    <a:cubicBezTo>
                      <a:pt x="9496" y="3492"/>
                      <a:pt x="9153" y="3241"/>
                      <a:pt x="8742" y="2967"/>
                    </a:cubicBezTo>
                    <a:cubicBezTo>
                      <a:pt x="8058" y="2556"/>
                      <a:pt x="7373" y="2146"/>
                      <a:pt x="6688" y="1758"/>
                    </a:cubicBezTo>
                    <a:lnTo>
                      <a:pt x="6528" y="1621"/>
                    </a:lnTo>
                    <a:cubicBezTo>
                      <a:pt x="6300" y="1392"/>
                      <a:pt x="6117" y="1233"/>
                      <a:pt x="5935" y="1096"/>
                    </a:cubicBezTo>
                    <a:cubicBezTo>
                      <a:pt x="5661" y="867"/>
                      <a:pt x="5387" y="662"/>
                      <a:pt x="5113" y="525"/>
                    </a:cubicBezTo>
                    <a:cubicBezTo>
                      <a:pt x="4953" y="434"/>
                      <a:pt x="4771" y="342"/>
                      <a:pt x="4611" y="274"/>
                    </a:cubicBezTo>
                    <a:cubicBezTo>
                      <a:pt x="4405" y="183"/>
                      <a:pt x="4200" y="114"/>
                      <a:pt x="3995" y="69"/>
                    </a:cubicBezTo>
                    <a:cubicBezTo>
                      <a:pt x="3766" y="23"/>
                      <a:pt x="3538" y="0"/>
                      <a:pt x="3310"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34"/>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34"/>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34"/>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34"/>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rgbClr val="FE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34"/>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34"/>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34"/>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34"/>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34"/>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34"/>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34"/>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34"/>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EDC3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34"/>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34"/>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34"/>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34"/>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34"/>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34"/>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34"/>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34"/>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34"/>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34"/>
              <p:cNvSpPr/>
              <p:nvPr/>
            </p:nvSpPr>
            <p:spPr>
              <a:xfrm>
                <a:off x="739192" y="2064413"/>
                <a:ext cx="16476" cy="45448"/>
              </a:xfrm>
              <a:custGeom>
                <a:avLst/>
                <a:gdLst/>
                <a:ahLst/>
                <a:cxnLst/>
                <a:rect l="l" t="t" r="r" b="b"/>
                <a:pathLst>
                  <a:path w="298" h="822" extrusionOk="0">
                    <a:moveTo>
                      <a:pt x="161" y="0"/>
                    </a:moveTo>
                    <a:cubicBezTo>
                      <a:pt x="138" y="0"/>
                      <a:pt x="115" y="0"/>
                      <a:pt x="92" y="23"/>
                    </a:cubicBezTo>
                    <a:cubicBezTo>
                      <a:pt x="69" y="46"/>
                      <a:pt x="47" y="91"/>
                      <a:pt x="24" y="137"/>
                    </a:cubicBezTo>
                    <a:cubicBezTo>
                      <a:pt x="24" y="183"/>
                      <a:pt x="1" y="228"/>
                      <a:pt x="1" y="297"/>
                    </a:cubicBezTo>
                    <a:cubicBezTo>
                      <a:pt x="1" y="388"/>
                      <a:pt x="1" y="480"/>
                      <a:pt x="24" y="571"/>
                    </a:cubicBezTo>
                    <a:cubicBezTo>
                      <a:pt x="24" y="616"/>
                      <a:pt x="24" y="685"/>
                      <a:pt x="24" y="731"/>
                    </a:cubicBezTo>
                    <a:cubicBezTo>
                      <a:pt x="47" y="776"/>
                      <a:pt x="92" y="822"/>
                      <a:pt x="138" y="822"/>
                    </a:cubicBezTo>
                    <a:cubicBezTo>
                      <a:pt x="184" y="799"/>
                      <a:pt x="206" y="753"/>
                      <a:pt x="206" y="708"/>
                    </a:cubicBezTo>
                    <a:lnTo>
                      <a:pt x="184" y="571"/>
                    </a:lnTo>
                    <a:cubicBezTo>
                      <a:pt x="184" y="502"/>
                      <a:pt x="184" y="411"/>
                      <a:pt x="184" y="343"/>
                    </a:cubicBezTo>
                    <a:cubicBezTo>
                      <a:pt x="184" y="297"/>
                      <a:pt x="184" y="228"/>
                      <a:pt x="184" y="183"/>
                    </a:cubicBezTo>
                    <a:cubicBezTo>
                      <a:pt x="229" y="183"/>
                      <a:pt x="252" y="183"/>
                      <a:pt x="275" y="160"/>
                    </a:cubicBezTo>
                    <a:cubicBezTo>
                      <a:pt x="298" y="114"/>
                      <a:pt x="298" y="69"/>
                      <a:pt x="252" y="46"/>
                    </a:cubicBezTo>
                    <a:cubicBezTo>
                      <a:pt x="252" y="46"/>
                      <a:pt x="252" y="23"/>
                      <a:pt x="252" y="23"/>
                    </a:cubicBezTo>
                    <a:cubicBezTo>
                      <a:pt x="229" y="23"/>
                      <a:pt x="229" y="0"/>
                      <a:pt x="20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34"/>
              <p:cNvSpPr/>
              <p:nvPr/>
            </p:nvSpPr>
            <p:spPr>
              <a:xfrm>
                <a:off x="753125" y="2059326"/>
                <a:ext cx="31571" cy="101015"/>
              </a:xfrm>
              <a:custGeom>
                <a:avLst/>
                <a:gdLst/>
                <a:ahLst/>
                <a:cxnLst/>
                <a:rect l="l" t="t" r="r" b="b"/>
                <a:pathLst>
                  <a:path w="571" h="1827" extrusionOk="0">
                    <a:moveTo>
                      <a:pt x="107" y="93"/>
                    </a:moveTo>
                    <a:lnTo>
                      <a:pt x="107" y="93"/>
                    </a:lnTo>
                    <a:cubicBezTo>
                      <a:pt x="101" y="95"/>
                      <a:pt x="91" y="101"/>
                      <a:pt x="91" y="115"/>
                    </a:cubicBezTo>
                    <a:cubicBezTo>
                      <a:pt x="99" y="107"/>
                      <a:pt x="104" y="100"/>
                      <a:pt x="107" y="93"/>
                    </a:cubicBezTo>
                    <a:close/>
                    <a:moveTo>
                      <a:pt x="183" y="1"/>
                    </a:moveTo>
                    <a:cubicBezTo>
                      <a:pt x="160" y="1"/>
                      <a:pt x="114" y="24"/>
                      <a:pt x="114" y="69"/>
                    </a:cubicBezTo>
                    <a:cubicBezTo>
                      <a:pt x="114" y="69"/>
                      <a:pt x="114" y="80"/>
                      <a:pt x="107" y="93"/>
                    </a:cubicBezTo>
                    <a:lnTo>
                      <a:pt x="107" y="93"/>
                    </a:lnTo>
                    <a:cubicBezTo>
                      <a:pt x="111" y="92"/>
                      <a:pt x="114" y="92"/>
                      <a:pt x="114" y="92"/>
                    </a:cubicBezTo>
                    <a:lnTo>
                      <a:pt x="114" y="92"/>
                    </a:lnTo>
                    <a:lnTo>
                      <a:pt x="91" y="115"/>
                    </a:lnTo>
                    <a:cubicBezTo>
                      <a:pt x="91" y="161"/>
                      <a:pt x="69" y="229"/>
                      <a:pt x="46" y="275"/>
                    </a:cubicBezTo>
                    <a:cubicBezTo>
                      <a:pt x="46" y="320"/>
                      <a:pt x="23" y="343"/>
                      <a:pt x="23" y="366"/>
                    </a:cubicBezTo>
                    <a:cubicBezTo>
                      <a:pt x="23" y="412"/>
                      <a:pt x="0" y="457"/>
                      <a:pt x="0" y="503"/>
                    </a:cubicBezTo>
                    <a:cubicBezTo>
                      <a:pt x="0" y="617"/>
                      <a:pt x="0" y="731"/>
                      <a:pt x="0" y="823"/>
                    </a:cubicBezTo>
                    <a:cubicBezTo>
                      <a:pt x="0" y="868"/>
                      <a:pt x="0" y="914"/>
                      <a:pt x="0" y="937"/>
                    </a:cubicBezTo>
                    <a:cubicBezTo>
                      <a:pt x="23" y="982"/>
                      <a:pt x="23" y="1028"/>
                      <a:pt x="23" y="1074"/>
                    </a:cubicBezTo>
                    <a:cubicBezTo>
                      <a:pt x="46" y="1165"/>
                      <a:pt x="69" y="1256"/>
                      <a:pt x="91" y="1325"/>
                    </a:cubicBezTo>
                    <a:cubicBezTo>
                      <a:pt x="91" y="1393"/>
                      <a:pt x="114" y="1439"/>
                      <a:pt x="137" y="1485"/>
                    </a:cubicBezTo>
                    <a:cubicBezTo>
                      <a:pt x="183" y="1553"/>
                      <a:pt x="205" y="1621"/>
                      <a:pt x="251" y="1690"/>
                    </a:cubicBezTo>
                    <a:cubicBezTo>
                      <a:pt x="297" y="1736"/>
                      <a:pt x="342" y="1804"/>
                      <a:pt x="411" y="1827"/>
                    </a:cubicBezTo>
                    <a:lnTo>
                      <a:pt x="457" y="1827"/>
                    </a:lnTo>
                    <a:cubicBezTo>
                      <a:pt x="502" y="1827"/>
                      <a:pt x="525" y="1804"/>
                      <a:pt x="548" y="1781"/>
                    </a:cubicBezTo>
                    <a:cubicBezTo>
                      <a:pt x="548" y="1758"/>
                      <a:pt x="571" y="1736"/>
                      <a:pt x="571" y="1713"/>
                    </a:cubicBezTo>
                    <a:cubicBezTo>
                      <a:pt x="548" y="1667"/>
                      <a:pt x="548" y="1644"/>
                      <a:pt x="525" y="1621"/>
                    </a:cubicBezTo>
                    <a:cubicBezTo>
                      <a:pt x="502" y="1621"/>
                      <a:pt x="502" y="1621"/>
                      <a:pt x="502" y="1599"/>
                    </a:cubicBezTo>
                    <a:cubicBezTo>
                      <a:pt x="479" y="1576"/>
                      <a:pt x="434" y="1553"/>
                      <a:pt x="411" y="1507"/>
                    </a:cubicBezTo>
                    <a:cubicBezTo>
                      <a:pt x="388" y="1439"/>
                      <a:pt x="365" y="1370"/>
                      <a:pt x="320" y="1325"/>
                    </a:cubicBezTo>
                    <a:cubicBezTo>
                      <a:pt x="297" y="1233"/>
                      <a:pt x="274" y="1165"/>
                      <a:pt x="251" y="1096"/>
                    </a:cubicBezTo>
                    <a:cubicBezTo>
                      <a:pt x="251" y="1096"/>
                      <a:pt x="251" y="1074"/>
                      <a:pt x="251" y="1074"/>
                    </a:cubicBezTo>
                    <a:cubicBezTo>
                      <a:pt x="228" y="1005"/>
                      <a:pt x="228" y="914"/>
                      <a:pt x="205" y="845"/>
                    </a:cubicBezTo>
                    <a:cubicBezTo>
                      <a:pt x="205" y="754"/>
                      <a:pt x="183" y="640"/>
                      <a:pt x="183" y="549"/>
                    </a:cubicBezTo>
                    <a:cubicBezTo>
                      <a:pt x="183" y="503"/>
                      <a:pt x="183" y="457"/>
                      <a:pt x="205" y="412"/>
                    </a:cubicBezTo>
                    <a:cubicBezTo>
                      <a:pt x="205" y="366"/>
                      <a:pt x="205" y="343"/>
                      <a:pt x="205" y="298"/>
                    </a:cubicBezTo>
                    <a:cubicBezTo>
                      <a:pt x="228" y="229"/>
                      <a:pt x="251" y="161"/>
                      <a:pt x="274" y="92"/>
                    </a:cubicBezTo>
                    <a:cubicBezTo>
                      <a:pt x="274" y="47"/>
                      <a:pt x="251" y="1"/>
                      <a:pt x="20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34"/>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34"/>
              <p:cNvSpPr/>
              <p:nvPr/>
            </p:nvSpPr>
            <p:spPr>
              <a:xfrm>
                <a:off x="777066" y="2156527"/>
                <a:ext cx="29083" cy="69444"/>
              </a:xfrm>
              <a:custGeom>
                <a:avLst/>
                <a:gdLst/>
                <a:ahLst/>
                <a:cxnLst/>
                <a:rect l="l" t="t" r="r" b="b"/>
                <a:pathLst>
                  <a:path w="526" h="1256" extrusionOk="0">
                    <a:moveTo>
                      <a:pt x="92" y="0"/>
                    </a:moveTo>
                    <a:cubicBezTo>
                      <a:pt x="69" y="0"/>
                      <a:pt x="24" y="23"/>
                      <a:pt x="24" y="46"/>
                    </a:cubicBezTo>
                    <a:cubicBezTo>
                      <a:pt x="24" y="115"/>
                      <a:pt x="1" y="160"/>
                      <a:pt x="1" y="206"/>
                    </a:cubicBezTo>
                    <a:cubicBezTo>
                      <a:pt x="1" y="297"/>
                      <a:pt x="1" y="366"/>
                      <a:pt x="1" y="457"/>
                    </a:cubicBezTo>
                    <a:cubicBezTo>
                      <a:pt x="24" y="503"/>
                      <a:pt x="24" y="571"/>
                      <a:pt x="24" y="640"/>
                    </a:cubicBezTo>
                    <a:cubicBezTo>
                      <a:pt x="46" y="685"/>
                      <a:pt x="46" y="754"/>
                      <a:pt x="69" y="799"/>
                    </a:cubicBezTo>
                    <a:cubicBezTo>
                      <a:pt x="92" y="891"/>
                      <a:pt x="138" y="982"/>
                      <a:pt x="206" y="1073"/>
                    </a:cubicBezTo>
                    <a:cubicBezTo>
                      <a:pt x="206" y="1096"/>
                      <a:pt x="229" y="1142"/>
                      <a:pt x="252" y="1165"/>
                    </a:cubicBezTo>
                    <a:cubicBezTo>
                      <a:pt x="275" y="1187"/>
                      <a:pt x="320" y="1233"/>
                      <a:pt x="366" y="1256"/>
                    </a:cubicBezTo>
                    <a:cubicBezTo>
                      <a:pt x="389" y="1256"/>
                      <a:pt x="434" y="1256"/>
                      <a:pt x="480" y="1233"/>
                    </a:cubicBezTo>
                    <a:cubicBezTo>
                      <a:pt x="526" y="1210"/>
                      <a:pt x="526" y="1142"/>
                      <a:pt x="526" y="1096"/>
                    </a:cubicBezTo>
                    <a:cubicBezTo>
                      <a:pt x="503" y="1050"/>
                      <a:pt x="480" y="1050"/>
                      <a:pt x="457" y="1005"/>
                    </a:cubicBezTo>
                    <a:lnTo>
                      <a:pt x="434" y="1005"/>
                    </a:lnTo>
                    <a:cubicBezTo>
                      <a:pt x="389" y="959"/>
                      <a:pt x="366" y="913"/>
                      <a:pt x="343" y="868"/>
                    </a:cubicBezTo>
                    <a:cubicBezTo>
                      <a:pt x="297" y="822"/>
                      <a:pt x="275" y="754"/>
                      <a:pt x="252" y="685"/>
                    </a:cubicBezTo>
                    <a:cubicBezTo>
                      <a:pt x="229" y="640"/>
                      <a:pt x="206" y="571"/>
                      <a:pt x="206" y="525"/>
                    </a:cubicBezTo>
                    <a:cubicBezTo>
                      <a:pt x="184" y="414"/>
                      <a:pt x="162" y="324"/>
                      <a:pt x="161" y="213"/>
                    </a:cubicBezTo>
                    <a:lnTo>
                      <a:pt x="161" y="213"/>
                    </a:lnTo>
                    <a:cubicBezTo>
                      <a:pt x="161" y="173"/>
                      <a:pt x="163" y="132"/>
                      <a:pt x="183" y="92"/>
                    </a:cubicBezTo>
                    <a:cubicBezTo>
                      <a:pt x="183" y="46"/>
                      <a:pt x="161" y="0"/>
                      <a:pt x="11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34"/>
              <p:cNvSpPr/>
              <p:nvPr/>
            </p:nvSpPr>
            <p:spPr>
              <a:xfrm>
                <a:off x="755613" y="2053023"/>
                <a:ext cx="37929" cy="109087"/>
              </a:xfrm>
              <a:custGeom>
                <a:avLst/>
                <a:gdLst/>
                <a:ahLst/>
                <a:cxnLst/>
                <a:rect l="l" t="t" r="r" b="b"/>
                <a:pathLst>
                  <a:path w="686" h="1973" extrusionOk="0">
                    <a:moveTo>
                      <a:pt x="389" y="1"/>
                    </a:moveTo>
                    <a:cubicBezTo>
                      <a:pt x="366" y="1"/>
                      <a:pt x="366" y="1"/>
                      <a:pt x="343" y="24"/>
                    </a:cubicBezTo>
                    <a:cubicBezTo>
                      <a:pt x="297" y="46"/>
                      <a:pt x="252" y="92"/>
                      <a:pt x="206" y="138"/>
                    </a:cubicBezTo>
                    <a:cubicBezTo>
                      <a:pt x="160" y="206"/>
                      <a:pt x="115" y="252"/>
                      <a:pt x="92" y="320"/>
                    </a:cubicBezTo>
                    <a:cubicBezTo>
                      <a:pt x="24" y="457"/>
                      <a:pt x="1" y="617"/>
                      <a:pt x="1" y="754"/>
                    </a:cubicBezTo>
                    <a:cubicBezTo>
                      <a:pt x="1" y="868"/>
                      <a:pt x="1" y="959"/>
                      <a:pt x="1" y="1051"/>
                    </a:cubicBezTo>
                    <a:cubicBezTo>
                      <a:pt x="1" y="1142"/>
                      <a:pt x="24" y="1210"/>
                      <a:pt x="46" y="1302"/>
                    </a:cubicBezTo>
                    <a:cubicBezTo>
                      <a:pt x="69" y="1370"/>
                      <a:pt x="92" y="1439"/>
                      <a:pt x="115" y="1507"/>
                    </a:cubicBezTo>
                    <a:cubicBezTo>
                      <a:pt x="138" y="1576"/>
                      <a:pt x="183" y="1644"/>
                      <a:pt x="206" y="1713"/>
                    </a:cubicBezTo>
                    <a:cubicBezTo>
                      <a:pt x="252" y="1758"/>
                      <a:pt x="275" y="1804"/>
                      <a:pt x="320" y="1850"/>
                    </a:cubicBezTo>
                    <a:cubicBezTo>
                      <a:pt x="343" y="1872"/>
                      <a:pt x="366" y="1895"/>
                      <a:pt x="389" y="1918"/>
                    </a:cubicBezTo>
                    <a:cubicBezTo>
                      <a:pt x="412" y="1918"/>
                      <a:pt x="434" y="1941"/>
                      <a:pt x="457" y="1941"/>
                    </a:cubicBezTo>
                    <a:cubicBezTo>
                      <a:pt x="480" y="1964"/>
                      <a:pt x="480" y="1964"/>
                      <a:pt x="503" y="1964"/>
                    </a:cubicBezTo>
                    <a:cubicBezTo>
                      <a:pt x="515" y="1970"/>
                      <a:pt x="529" y="1973"/>
                      <a:pt x="543" y="1973"/>
                    </a:cubicBezTo>
                    <a:cubicBezTo>
                      <a:pt x="582" y="1973"/>
                      <a:pt x="623" y="1951"/>
                      <a:pt x="640" y="1918"/>
                    </a:cubicBezTo>
                    <a:cubicBezTo>
                      <a:pt x="663" y="1895"/>
                      <a:pt x="663" y="1895"/>
                      <a:pt x="685" y="1872"/>
                    </a:cubicBezTo>
                    <a:cubicBezTo>
                      <a:pt x="685" y="1827"/>
                      <a:pt x="685" y="1781"/>
                      <a:pt x="663" y="1758"/>
                    </a:cubicBezTo>
                    <a:cubicBezTo>
                      <a:pt x="640" y="1758"/>
                      <a:pt x="640" y="1735"/>
                      <a:pt x="617" y="1735"/>
                    </a:cubicBezTo>
                    <a:cubicBezTo>
                      <a:pt x="617" y="1713"/>
                      <a:pt x="594" y="1690"/>
                      <a:pt x="571" y="1690"/>
                    </a:cubicBezTo>
                    <a:cubicBezTo>
                      <a:pt x="549" y="1667"/>
                      <a:pt x="526" y="1644"/>
                      <a:pt x="503" y="1621"/>
                    </a:cubicBezTo>
                    <a:cubicBezTo>
                      <a:pt x="480" y="1599"/>
                      <a:pt x="457" y="1553"/>
                      <a:pt x="434" y="1507"/>
                    </a:cubicBezTo>
                    <a:cubicBezTo>
                      <a:pt x="389" y="1439"/>
                      <a:pt x="366" y="1393"/>
                      <a:pt x="343" y="1325"/>
                    </a:cubicBezTo>
                    <a:cubicBezTo>
                      <a:pt x="320" y="1256"/>
                      <a:pt x="297" y="1210"/>
                      <a:pt x="275" y="1142"/>
                    </a:cubicBezTo>
                    <a:cubicBezTo>
                      <a:pt x="275" y="1074"/>
                      <a:pt x="252" y="982"/>
                      <a:pt x="252" y="914"/>
                    </a:cubicBezTo>
                    <a:cubicBezTo>
                      <a:pt x="252" y="830"/>
                      <a:pt x="252" y="766"/>
                      <a:pt x="252" y="686"/>
                    </a:cubicBezTo>
                    <a:cubicBezTo>
                      <a:pt x="252" y="640"/>
                      <a:pt x="252" y="594"/>
                      <a:pt x="252" y="571"/>
                    </a:cubicBezTo>
                    <a:cubicBezTo>
                      <a:pt x="252" y="526"/>
                      <a:pt x="252" y="480"/>
                      <a:pt x="275" y="457"/>
                    </a:cubicBezTo>
                    <a:cubicBezTo>
                      <a:pt x="297" y="389"/>
                      <a:pt x="320" y="320"/>
                      <a:pt x="343" y="275"/>
                    </a:cubicBezTo>
                    <a:cubicBezTo>
                      <a:pt x="366" y="252"/>
                      <a:pt x="389" y="229"/>
                      <a:pt x="412" y="206"/>
                    </a:cubicBezTo>
                    <a:cubicBezTo>
                      <a:pt x="412" y="183"/>
                      <a:pt x="434" y="183"/>
                      <a:pt x="457" y="161"/>
                    </a:cubicBezTo>
                    <a:cubicBezTo>
                      <a:pt x="503" y="138"/>
                      <a:pt x="503" y="69"/>
                      <a:pt x="480" y="46"/>
                    </a:cubicBezTo>
                    <a:cubicBezTo>
                      <a:pt x="457" y="24"/>
                      <a:pt x="434" y="1"/>
                      <a:pt x="389"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34"/>
              <p:cNvSpPr/>
              <p:nvPr/>
            </p:nvSpPr>
            <p:spPr>
              <a:xfrm>
                <a:off x="779609" y="2155255"/>
                <a:ext cx="37929" cy="71269"/>
              </a:xfrm>
              <a:custGeom>
                <a:avLst/>
                <a:gdLst/>
                <a:ahLst/>
                <a:cxnLst/>
                <a:rect l="l" t="t" r="r" b="b"/>
                <a:pathLst>
                  <a:path w="686" h="1289" extrusionOk="0">
                    <a:moveTo>
                      <a:pt x="183" y="1"/>
                    </a:moveTo>
                    <a:cubicBezTo>
                      <a:pt x="160" y="1"/>
                      <a:pt x="137" y="23"/>
                      <a:pt x="115" y="46"/>
                    </a:cubicBezTo>
                    <a:cubicBezTo>
                      <a:pt x="92" y="69"/>
                      <a:pt x="69" y="115"/>
                      <a:pt x="46" y="138"/>
                    </a:cubicBezTo>
                    <a:cubicBezTo>
                      <a:pt x="46" y="183"/>
                      <a:pt x="23" y="229"/>
                      <a:pt x="23" y="252"/>
                    </a:cubicBezTo>
                    <a:cubicBezTo>
                      <a:pt x="0" y="320"/>
                      <a:pt x="0" y="389"/>
                      <a:pt x="23" y="457"/>
                    </a:cubicBezTo>
                    <a:cubicBezTo>
                      <a:pt x="23" y="503"/>
                      <a:pt x="23" y="571"/>
                      <a:pt x="46" y="617"/>
                    </a:cubicBezTo>
                    <a:lnTo>
                      <a:pt x="46" y="594"/>
                    </a:lnTo>
                    <a:cubicBezTo>
                      <a:pt x="69" y="685"/>
                      <a:pt x="92" y="754"/>
                      <a:pt x="115" y="822"/>
                    </a:cubicBezTo>
                    <a:cubicBezTo>
                      <a:pt x="137" y="868"/>
                      <a:pt x="183" y="936"/>
                      <a:pt x="206" y="982"/>
                    </a:cubicBezTo>
                    <a:cubicBezTo>
                      <a:pt x="251" y="1051"/>
                      <a:pt x="297" y="1096"/>
                      <a:pt x="343" y="1142"/>
                    </a:cubicBezTo>
                    <a:cubicBezTo>
                      <a:pt x="366" y="1165"/>
                      <a:pt x="388" y="1188"/>
                      <a:pt x="434" y="1210"/>
                    </a:cubicBezTo>
                    <a:cubicBezTo>
                      <a:pt x="434" y="1233"/>
                      <a:pt x="457" y="1233"/>
                      <a:pt x="480" y="1256"/>
                    </a:cubicBezTo>
                    <a:cubicBezTo>
                      <a:pt x="503" y="1256"/>
                      <a:pt x="503" y="1256"/>
                      <a:pt x="525" y="1279"/>
                    </a:cubicBezTo>
                    <a:lnTo>
                      <a:pt x="548" y="1279"/>
                    </a:lnTo>
                    <a:cubicBezTo>
                      <a:pt x="555" y="1285"/>
                      <a:pt x="565" y="1288"/>
                      <a:pt x="578" y="1288"/>
                    </a:cubicBezTo>
                    <a:cubicBezTo>
                      <a:pt x="607" y="1288"/>
                      <a:pt x="646" y="1272"/>
                      <a:pt x="662" y="1256"/>
                    </a:cubicBezTo>
                    <a:cubicBezTo>
                      <a:pt x="685" y="1233"/>
                      <a:pt x="685" y="1210"/>
                      <a:pt x="685" y="1165"/>
                    </a:cubicBezTo>
                    <a:cubicBezTo>
                      <a:pt x="685" y="1142"/>
                      <a:pt x="662" y="1142"/>
                      <a:pt x="662" y="1119"/>
                    </a:cubicBezTo>
                    <a:lnTo>
                      <a:pt x="640" y="1119"/>
                    </a:lnTo>
                    <a:cubicBezTo>
                      <a:pt x="640" y="1096"/>
                      <a:pt x="617" y="1073"/>
                      <a:pt x="594" y="1073"/>
                    </a:cubicBezTo>
                    <a:cubicBezTo>
                      <a:pt x="594" y="1051"/>
                      <a:pt x="571" y="1051"/>
                      <a:pt x="571" y="1028"/>
                    </a:cubicBezTo>
                    <a:cubicBezTo>
                      <a:pt x="525" y="1005"/>
                      <a:pt x="503" y="982"/>
                      <a:pt x="480" y="959"/>
                    </a:cubicBezTo>
                    <a:cubicBezTo>
                      <a:pt x="411" y="891"/>
                      <a:pt x="366" y="822"/>
                      <a:pt x="320" y="731"/>
                    </a:cubicBezTo>
                    <a:cubicBezTo>
                      <a:pt x="274" y="663"/>
                      <a:pt x="229" y="571"/>
                      <a:pt x="206" y="480"/>
                    </a:cubicBezTo>
                    <a:cubicBezTo>
                      <a:pt x="206" y="434"/>
                      <a:pt x="183" y="366"/>
                      <a:pt x="183" y="320"/>
                    </a:cubicBezTo>
                    <a:cubicBezTo>
                      <a:pt x="183" y="274"/>
                      <a:pt x="206" y="252"/>
                      <a:pt x="206" y="229"/>
                    </a:cubicBezTo>
                    <a:cubicBezTo>
                      <a:pt x="206" y="206"/>
                      <a:pt x="206" y="183"/>
                      <a:pt x="229" y="183"/>
                    </a:cubicBezTo>
                    <a:cubicBezTo>
                      <a:pt x="229" y="160"/>
                      <a:pt x="229" y="160"/>
                      <a:pt x="251" y="138"/>
                    </a:cubicBezTo>
                    <a:cubicBezTo>
                      <a:pt x="274" y="115"/>
                      <a:pt x="274" y="46"/>
                      <a:pt x="229" y="23"/>
                    </a:cubicBezTo>
                    <a:cubicBezTo>
                      <a:pt x="229" y="23"/>
                      <a:pt x="206" y="1"/>
                      <a:pt x="183"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34"/>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34"/>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34"/>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34"/>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34"/>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34"/>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34"/>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34"/>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34"/>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34"/>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34"/>
              <p:cNvSpPr/>
              <p:nvPr/>
            </p:nvSpPr>
            <p:spPr>
              <a:xfrm>
                <a:off x="818700" y="2204464"/>
                <a:ext cx="45504" cy="12717"/>
              </a:xfrm>
              <a:custGeom>
                <a:avLst/>
                <a:gdLst/>
                <a:ahLst/>
                <a:cxnLst/>
                <a:rect l="l" t="t" r="r" b="b"/>
                <a:pathLst>
                  <a:path w="823" h="230" extrusionOk="0">
                    <a:moveTo>
                      <a:pt x="754" y="1"/>
                    </a:moveTo>
                    <a:cubicBezTo>
                      <a:pt x="709" y="24"/>
                      <a:pt x="686" y="24"/>
                      <a:pt x="640" y="46"/>
                    </a:cubicBezTo>
                    <a:cubicBezTo>
                      <a:pt x="594" y="69"/>
                      <a:pt x="549" y="69"/>
                      <a:pt x="503" y="69"/>
                    </a:cubicBezTo>
                    <a:cubicBezTo>
                      <a:pt x="457" y="92"/>
                      <a:pt x="389" y="92"/>
                      <a:pt x="343" y="92"/>
                    </a:cubicBezTo>
                    <a:cubicBezTo>
                      <a:pt x="252" y="115"/>
                      <a:pt x="138" y="138"/>
                      <a:pt x="47" y="138"/>
                    </a:cubicBezTo>
                    <a:cubicBezTo>
                      <a:pt x="24" y="138"/>
                      <a:pt x="1" y="161"/>
                      <a:pt x="1" y="183"/>
                    </a:cubicBezTo>
                    <a:cubicBezTo>
                      <a:pt x="1" y="206"/>
                      <a:pt x="24" y="229"/>
                      <a:pt x="47" y="229"/>
                    </a:cubicBezTo>
                    <a:cubicBezTo>
                      <a:pt x="184" y="229"/>
                      <a:pt x="298" y="206"/>
                      <a:pt x="412" y="183"/>
                    </a:cubicBezTo>
                    <a:cubicBezTo>
                      <a:pt x="457" y="183"/>
                      <a:pt x="503" y="183"/>
                      <a:pt x="572" y="161"/>
                    </a:cubicBezTo>
                    <a:cubicBezTo>
                      <a:pt x="640" y="161"/>
                      <a:pt x="731" y="115"/>
                      <a:pt x="800" y="92"/>
                    </a:cubicBezTo>
                    <a:cubicBezTo>
                      <a:pt x="823" y="92"/>
                      <a:pt x="823" y="46"/>
                      <a:pt x="823" y="24"/>
                    </a:cubicBezTo>
                    <a:cubicBezTo>
                      <a:pt x="823" y="1"/>
                      <a:pt x="800" y="1"/>
                      <a:pt x="777"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34"/>
              <p:cNvSpPr/>
              <p:nvPr/>
            </p:nvSpPr>
            <p:spPr>
              <a:xfrm>
                <a:off x="818700" y="2199433"/>
                <a:ext cx="64468" cy="17748"/>
              </a:xfrm>
              <a:custGeom>
                <a:avLst/>
                <a:gdLst/>
                <a:ahLst/>
                <a:cxnLst/>
                <a:rect l="l" t="t" r="r" b="b"/>
                <a:pathLst>
                  <a:path w="1166" h="321" extrusionOk="0">
                    <a:moveTo>
                      <a:pt x="1119" y="0"/>
                    </a:moveTo>
                    <a:cubicBezTo>
                      <a:pt x="937" y="46"/>
                      <a:pt x="754" y="92"/>
                      <a:pt x="572" y="137"/>
                    </a:cubicBezTo>
                    <a:cubicBezTo>
                      <a:pt x="480" y="160"/>
                      <a:pt x="412" y="160"/>
                      <a:pt x="321" y="183"/>
                    </a:cubicBezTo>
                    <a:cubicBezTo>
                      <a:pt x="298" y="183"/>
                      <a:pt x="275" y="206"/>
                      <a:pt x="252" y="206"/>
                    </a:cubicBezTo>
                    <a:lnTo>
                      <a:pt x="47" y="206"/>
                    </a:lnTo>
                    <a:cubicBezTo>
                      <a:pt x="24" y="229"/>
                      <a:pt x="1" y="252"/>
                      <a:pt x="1" y="274"/>
                    </a:cubicBezTo>
                    <a:cubicBezTo>
                      <a:pt x="1" y="274"/>
                      <a:pt x="24" y="297"/>
                      <a:pt x="24" y="297"/>
                    </a:cubicBezTo>
                    <a:cubicBezTo>
                      <a:pt x="47" y="320"/>
                      <a:pt x="47" y="320"/>
                      <a:pt x="69" y="320"/>
                    </a:cubicBezTo>
                    <a:cubicBezTo>
                      <a:pt x="115" y="320"/>
                      <a:pt x="161" y="320"/>
                      <a:pt x="206" y="297"/>
                    </a:cubicBezTo>
                    <a:lnTo>
                      <a:pt x="343" y="297"/>
                    </a:lnTo>
                    <a:cubicBezTo>
                      <a:pt x="366" y="274"/>
                      <a:pt x="412" y="274"/>
                      <a:pt x="457" y="274"/>
                    </a:cubicBezTo>
                    <a:cubicBezTo>
                      <a:pt x="480" y="252"/>
                      <a:pt x="480" y="252"/>
                      <a:pt x="503" y="252"/>
                    </a:cubicBezTo>
                    <a:cubicBezTo>
                      <a:pt x="526" y="252"/>
                      <a:pt x="549" y="252"/>
                      <a:pt x="572" y="229"/>
                    </a:cubicBezTo>
                    <a:cubicBezTo>
                      <a:pt x="754" y="183"/>
                      <a:pt x="937" y="137"/>
                      <a:pt x="1119" y="92"/>
                    </a:cubicBezTo>
                    <a:cubicBezTo>
                      <a:pt x="1142" y="92"/>
                      <a:pt x="1165" y="92"/>
                      <a:pt x="1165" y="69"/>
                    </a:cubicBezTo>
                    <a:cubicBezTo>
                      <a:pt x="1165" y="69"/>
                      <a:pt x="1165" y="46"/>
                      <a:pt x="1165" y="46"/>
                    </a:cubicBezTo>
                    <a:cubicBezTo>
                      <a:pt x="1165" y="23"/>
                      <a:pt x="1165" y="23"/>
                      <a:pt x="1165" y="0"/>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34"/>
              <p:cNvSpPr/>
              <p:nvPr/>
            </p:nvSpPr>
            <p:spPr>
              <a:xfrm>
                <a:off x="793487" y="2207007"/>
                <a:ext cx="17693" cy="12661"/>
              </a:xfrm>
              <a:custGeom>
                <a:avLst/>
                <a:gdLst/>
                <a:ahLst/>
                <a:cxnLst/>
                <a:rect l="l" t="t" r="r" b="b"/>
                <a:pathLst>
                  <a:path w="320" h="229" extrusionOk="0">
                    <a:moveTo>
                      <a:pt x="46" y="0"/>
                    </a:moveTo>
                    <a:cubicBezTo>
                      <a:pt x="23" y="0"/>
                      <a:pt x="23" y="0"/>
                      <a:pt x="0" y="23"/>
                    </a:cubicBezTo>
                    <a:cubicBezTo>
                      <a:pt x="0" y="46"/>
                      <a:pt x="0" y="69"/>
                      <a:pt x="23" y="92"/>
                    </a:cubicBezTo>
                    <a:cubicBezTo>
                      <a:pt x="46" y="115"/>
                      <a:pt x="92" y="137"/>
                      <a:pt x="137" y="160"/>
                    </a:cubicBezTo>
                    <a:cubicBezTo>
                      <a:pt x="160" y="183"/>
                      <a:pt x="206" y="206"/>
                      <a:pt x="252" y="229"/>
                    </a:cubicBezTo>
                    <a:cubicBezTo>
                      <a:pt x="274" y="229"/>
                      <a:pt x="297" y="229"/>
                      <a:pt x="297" y="206"/>
                    </a:cubicBezTo>
                    <a:cubicBezTo>
                      <a:pt x="320" y="183"/>
                      <a:pt x="297" y="137"/>
                      <a:pt x="274" y="137"/>
                    </a:cubicBezTo>
                    <a:cubicBezTo>
                      <a:pt x="229" y="115"/>
                      <a:pt x="183" y="92"/>
                      <a:pt x="137" y="69"/>
                    </a:cubicBezTo>
                    <a:cubicBezTo>
                      <a:pt x="115" y="46"/>
                      <a:pt x="92" y="23"/>
                      <a:pt x="69" y="23"/>
                    </a:cubicBezTo>
                    <a:cubicBezTo>
                      <a:pt x="69" y="0"/>
                      <a:pt x="69" y="0"/>
                      <a:pt x="4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34"/>
              <p:cNvSpPr/>
              <p:nvPr/>
            </p:nvSpPr>
            <p:spPr>
              <a:xfrm>
                <a:off x="788456" y="2204464"/>
                <a:ext cx="22724" cy="16476"/>
              </a:xfrm>
              <a:custGeom>
                <a:avLst/>
                <a:gdLst/>
                <a:ahLst/>
                <a:cxnLst/>
                <a:rect l="l" t="t" r="r" b="b"/>
                <a:pathLst>
                  <a:path w="411" h="298" extrusionOk="0">
                    <a:moveTo>
                      <a:pt x="23" y="1"/>
                    </a:moveTo>
                    <a:cubicBezTo>
                      <a:pt x="0" y="24"/>
                      <a:pt x="0" y="24"/>
                      <a:pt x="0" y="46"/>
                    </a:cubicBezTo>
                    <a:cubicBezTo>
                      <a:pt x="0" y="46"/>
                      <a:pt x="0" y="69"/>
                      <a:pt x="0" y="69"/>
                    </a:cubicBezTo>
                    <a:cubicBezTo>
                      <a:pt x="0" y="92"/>
                      <a:pt x="23" y="92"/>
                      <a:pt x="23" y="115"/>
                    </a:cubicBezTo>
                    <a:cubicBezTo>
                      <a:pt x="46" y="138"/>
                      <a:pt x="69" y="161"/>
                      <a:pt x="91" y="161"/>
                    </a:cubicBezTo>
                    <a:cubicBezTo>
                      <a:pt x="137" y="183"/>
                      <a:pt x="160" y="206"/>
                      <a:pt x="206" y="229"/>
                    </a:cubicBezTo>
                    <a:cubicBezTo>
                      <a:pt x="228" y="229"/>
                      <a:pt x="251" y="252"/>
                      <a:pt x="274" y="252"/>
                    </a:cubicBezTo>
                    <a:cubicBezTo>
                      <a:pt x="274" y="275"/>
                      <a:pt x="297" y="275"/>
                      <a:pt x="297" y="275"/>
                    </a:cubicBezTo>
                    <a:cubicBezTo>
                      <a:pt x="320" y="298"/>
                      <a:pt x="343" y="298"/>
                      <a:pt x="365" y="298"/>
                    </a:cubicBezTo>
                    <a:cubicBezTo>
                      <a:pt x="388" y="298"/>
                      <a:pt x="411" y="252"/>
                      <a:pt x="411" y="229"/>
                    </a:cubicBezTo>
                    <a:cubicBezTo>
                      <a:pt x="411" y="229"/>
                      <a:pt x="388" y="206"/>
                      <a:pt x="388" y="206"/>
                    </a:cubicBezTo>
                    <a:cubicBezTo>
                      <a:pt x="365" y="183"/>
                      <a:pt x="365" y="183"/>
                      <a:pt x="343" y="183"/>
                    </a:cubicBezTo>
                    <a:cubicBezTo>
                      <a:pt x="320" y="183"/>
                      <a:pt x="297" y="161"/>
                      <a:pt x="274" y="161"/>
                    </a:cubicBezTo>
                    <a:cubicBezTo>
                      <a:pt x="228" y="138"/>
                      <a:pt x="206" y="115"/>
                      <a:pt x="183" y="92"/>
                    </a:cubicBezTo>
                    <a:cubicBezTo>
                      <a:pt x="160" y="92"/>
                      <a:pt x="137" y="69"/>
                      <a:pt x="114" y="69"/>
                    </a:cubicBezTo>
                    <a:cubicBezTo>
                      <a:pt x="114" y="46"/>
                      <a:pt x="91" y="46"/>
                      <a:pt x="91" y="24"/>
                    </a:cubicBezTo>
                    <a:lnTo>
                      <a:pt x="69" y="24"/>
                    </a:lnTo>
                    <a:cubicBezTo>
                      <a:pt x="69" y="1"/>
                      <a:pt x="69" y="1"/>
                      <a:pt x="46"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34"/>
              <p:cNvSpPr/>
              <p:nvPr/>
            </p:nvSpPr>
            <p:spPr>
              <a:xfrm>
                <a:off x="767003" y="2207007"/>
                <a:ext cx="34114" cy="17693"/>
              </a:xfrm>
              <a:custGeom>
                <a:avLst/>
                <a:gdLst/>
                <a:ahLst/>
                <a:cxnLst/>
                <a:rect l="l" t="t" r="r" b="b"/>
                <a:pathLst>
                  <a:path w="617" h="320" extrusionOk="0">
                    <a:moveTo>
                      <a:pt x="69" y="0"/>
                    </a:moveTo>
                    <a:cubicBezTo>
                      <a:pt x="46" y="0"/>
                      <a:pt x="23" y="23"/>
                      <a:pt x="23" y="23"/>
                    </a:cubicBezTo>
                    <a:cubicBezTo>
                      <a:pt x="23" y="46"/>
                      <a:pt x="0" y="46"/>
                      <a:pt x="23" y="69"/>
                    </a:cubicBezTo>
                    <a:cubicBezTo>
                      <a:pt x="23" y="69"/>
                      <a:pt x="23" y="92"/>
                      <a:pt x="23" y="92"/>
                    </a:cubicBezTo>
                    <a:cubicBezTo>
                      <a:pt x="46" y="115"/>
                      <a:pt x="69" y="137"/>
                      <a:pt x="91" y="160"/>
                    </a:cubicBezTo>
                    <a:cubicBezTo>
                      <a:pt x="137" y="183"/>
                      <a:pt x="160" y="206"/>
                      <a:pt x="206" y="229"/>
                    </a:cubicBezTo>
                    <a:cubicBezTo>
                      <a:pt x="251" y="252"/>
                      <a:pt x="297" y="274"/>
                      <a:pt x="343" y="274"/>
                    </a:cubicBezTo>
                    <a:cubicBezTo>
                      <a:pt x="365" y="297"/>
                      <a:pt x="411" y="297"/>
                      <a:pt x="434" y="320"/>
                    </a:cubicBezTo>
                    <a:lnTo>
                      <a:pt x="571" y="320"/>
                    </a:lnTo>
                    <a:cubicBezTo>
                      <a:pt x="571" y="320"/>
                      <a:pt x="594" y="320"/>
                      <a:pt x="594" y="297"/>
                    </a:cubicBezTo>
                    <a:cubicBezTo>
                      <a:pt x="616" y="297"/>
                      <a:pt x="616" y="274"/>
                      <a:pt x="616" y="252"/>
                    </a:cubicBezTo>
                    <a:cubicBezTo>
                      <a:pt x="616" y="229"/>
                      <a:pt x="594" y="206"/>
                      <a:pt x="548" y="206"/>
                    </a:cubicBezTo>
                    <a:lnTo>
                      <a:pt x="434" y="206"/>
                    </a:lnTo>
                    <a:cubicBezTo>
                      <a:pt x="411" y="206"/>
                      <a:pt x="388" y="206"/>
                      <a:pt x="388" y="183"/>
                    </a:cubicBezTo>
                    <a:lnTo>
                      <a:pt x="343" y="183"/>
                    </a:lnTo>
                    <a:cubicBezTo>
                      <a:pt x="320" y="160"/>
                      <a:pt x="297" y="160"/>
                      <a:pt x="297" y="160"/>
                    </a:cubicBezTo>
                    <a:cubicBezTo>
                      <a:pt x="251" y="137"/>
                      <a:pt x="206" y="115"/>
                      <a:pt x="183" y="92"/>
                    </a:cubicBezTo>
                    <a:cubicBezTo>
                      <a:pt x="160" y="92"/>
                      <a:pt x="160" y="69"/>
                      <a:pt x="137" y="69"/>
                    </a:cubicBezTo>
                    <a:cubicBezTo>
                      <a:pt x="114" y="46"/>
                      <a:pt x="114" y="46"/>
                      <a:pt x="91" y="23"/>
                    </a:cubicBezTo>
                    <a:cubicBezTo>
                      <a:pt x="91" y="23"/>
                      <a:pt x="69" y="0"/>
                      <a:pt x="69"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34"/>
              <p:cNvSpPr/>
              <p:nvPr/>
            </p:nvSpPr>
            <p:spPr>
              <a:xfrm>
                <a:off x="787184" y="2155255"/>
                <a:ext cx="39145" cy="70716"/>
              </a:xfrm>
              <a:custGeom>
                <a:avLst/>
                <a:gdLst/>
                <a:ahLst/>
                <a:cxnLst/>
                <a:rect l="l" t="t" r="r" b="b"/>
                <a:pathLst>
                  <a:path w="708" h="1279" extrusionOk="0">
                    <a:moveTo>
                      <a:pt x="114" y="1"/>
                    </a:moveTo>
                    <a:cubicBezTo>
                      <a:pt x="92" y="1"/>
                      <a:pt x="69" y="23"/>
                      <a:pt x="46" y="46"/>
                    </a:cubicBezTo>
                    <a:cubicBezTo>
                      <a:pt x="46" y="92"/>
                      <a:pt x="23" y="138"/>
                      <a:pt x="23" y="160"/>
                    </a:cubicBezTo>
                    <a:cubicBezTo>
                      <a:pt x="23" y="206"/>
                      <a:pt x="0" y="252"/>
                      <a:pt x="0" y="274"/>
                    </a:cubicBezTo>
                    <a:cubicBezTo>
                      <a:pt x="0" y="320"/>
                      <a:pt x="0" y="366"/>
                      <a:pt x="0" y="411"/>
                    </a:cubicBezTo>
                    <a:cubicBezTo>
                      <a:pt x="0" y="457"/>
                      <a:pt x="23" y="480"/>
                      <a:pt x="23" y="503"/>
                    </a:cubicBezTo>
                    <a:cubicBezTo>
                      <a:pt x="23" y="526"/>
                      <a:pt x="23" y="571"/>
                      <a:pt x="46" y="617"/>
                    </a:cubicBezTo>
                    <a:cubicBezTo>
                      <a:pt x="46" y="663"/>
                      <a:pt x="69" y="708"/>
                      <a:pt x="92" y="777"/>
                    </a:cubicBezTo>
                    <a:cubicBezTo>
                      <a:pt x="114" y="822"/>
                      <a:pt x="137" y="868"/>
                      <a:pt x="183" y="914"/>
                    </a:cubicBezTo>
                    <a:cubicBezTo>
                      <a:pt x="206" y="959"/>
                      <a:pt x="229" y="1005"/>
                      <a:pt x="274" y="1051"/>
                    </a:cubicBezTo>
                    <a:cubicBezTo>
                      <a:pt x="297" y="1096"/>
                      <a:pt x="343" y="1119"/>
                      <a:pt x="388" y="1165"/>
                    </a:cubicBezTo>
                    <a:cubicBezTo>
                      <a:pt x="411" y="1188"/>
                      <a:pt x="434" y="1210"/>
                      <a:pt x="457" y="1233"/>
                    </a:cubicBezTo>
                    <a:cubicBezTo>
                      <a:pt x="480" y="1233"/>
                      <a:pt x="503" y="1256"/>
                      <a:pt x="525" y="1256"/>
                    </a:cubicBezTo>
                    <a:cubicBezTo>
                      <a:pt x="548" y="1279"/>
                      <a:pt x="571" y="1279"/>
                      <a:pt x="617" y="1279"/>
                    </a:cubicBezTo>
                    <a:cubicBezTo>
                      <a:pt x="662" y="1279"/>
                      <a:pt x="685" y="1233"/>
                      <a:pt x="708" y="1188"/>
                    </a:cubicBezTo>
                    <a:cubicBezTo>
                      <a:pt x="708" y="1165"/>
                      <a:pt x="708" y="1165"/>
                      <a:pt x="708" y="1142"/>
                    </a:cubicBezTo>
                    <a:cubicBezTo>
                      <a:pt x="685" y="1119"/>
                      <a:pt x="662" y="1096"/>
                      <a:pt x="639" y="1073"/>
                    </a:cubicBezTo>
                    <a:cubicBezTo>
                      <a:pt x="617" y="1073"/>
                      <a:pt x="617" y="1051"/>
                      <a:pt x="594" y="1051"/>
                    </a:cubicBezTo>
                    <a:cubicBezTo>
                      <a:pt x="548" y="1028"/>
                      <a:pt x="503" y="982"/>
                      <a:pt x="457" y="936"/>
                    </a:cubicBezTo>
                    <a:cubicBezTo>
                      <a:pt x="411" y="891"/>
                      <a:pt x="388" y="845"/>
                      <a:pt x="343" y="777"/>
                    </a:cubicBezTo>
                    <a:cubicBezTo>
                      <a:pt x="320" y="731"/>
                      <a:pt x="274" y="685"/>
                      <a:pt x="251" y="640"/>
                    </a:cubicBezTo>
                    <a:cubicBezTo>
                      <a:pt x="206" y="548"/>
                      <a:pt x="183" y="480"/>
                      <a:pt x="160" y="389"/>
                    </a:cubicBezTo>
                    <a:cubicBezTo>
                      <a:pt x="160" y="320"/>
                      <a:pt x="137" y="252"/>
                      <a:pt x="160" y="183"/>
                    </a:cubicBezTo>
                    <a:cubicBezTo>
                      <a:pt x="160" y="138"/>
                      <a:pt x="160" y="115"/>
                      <a:pt x="183" y="69"/>
                    </a:cubicBezTo>
                    <a:cubicBezTo>
                      <a:pt x="183" y="46"/>
                      <a:pt x="160" y="23"/>
                      <a:pt x="13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34"/>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34"/>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34"/>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34"/>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34"/>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34"/>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34"/>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34"/>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34"/>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34"/>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34"/>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34"/>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34"/>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34"/>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34"/>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34"/>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34"/>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34"/>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34"/>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34"/>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34"/>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34"/>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34"/>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34"/>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34"/>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34"/>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34"/>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34"/>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34"/>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34"/>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34"/>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34"/>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34"/>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34"/>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34"/>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34"/>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34"/>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34"/>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34"/>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34"/>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34"/>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34"/>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34"/>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34"/>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34"/>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34"/>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34"/>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34"/>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34"/>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34"/>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34"/>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34"/>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34"/>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34"/>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34"/>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34"/>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34"/>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34"/>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34"/>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34"/>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34"/>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34"/>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34"/>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34"/>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34"/>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34"/>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34"/>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34"/>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34"/>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34"/>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34"/>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34"/>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34"/>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34"/>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34"/>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34"/>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34"/>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34"/>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34"/>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34"/>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34"/>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34"/>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34"/>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34"/>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34"/>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34"/>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34"/>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34"/>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34"/>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34"/>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34"/>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34"/>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34"/>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34"/>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34"/>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34"/>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34"/>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34"/>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34"/>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34"/>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34"/>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34"/>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34"/>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34"/>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34"/>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34"/>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34"/>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34"/>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34"/>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34"/>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34"/>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34"/>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34"/>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34"/>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34"/>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34"/>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34"/>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34"/>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34"/>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34"/>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34"/>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34"/>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34"/>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34"/>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4" name="Google Shape;8124;p34"/>
            <p:cNvGrpSpPr/>
            <p:nvPr/>
          </p:nvGrpSpPr>
          <p:grpSpPr>
            <a:xfrm rot="-1687898">
              <a:off x="4477127" y="2860706"/>
              <a:ext cx="342054" cy="418382"/>
              <a:chOff x="2019050" y="1133325"/>
              <a:chExt cx="153525" cy="187750"/>
            </a:xfrm>
          </p:grpSpPr>
          <p:sp>
            <p:nvSpPr>
              <p:cNvPr id="8125" name="Google Shape;8125;p34"/>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34"/>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34"/>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34"/>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9" name="Google Shape;8129;p34"/>
            <p:cNvGrpSpPr/>
            <p:nvPr/>
          </p:nvGrpSpPr>
          <p:grpSpPr>
            <a:xfrm rot="-1127918">
              <a:off x="4955500" y="1113888"/>
              <a:ext cx="465086" cy="510640"/>
              <a:chOff x="818450" y="719950"/>
              <a:chExt cx="162075" cy="177950"/>
            </a:xfrm>
          </p:grpSpPr>
          <p:sp>
            <p:nvSpPr>
              <p:cNvPr id="8130" name="Google Shape;8130;p34"/>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34"/>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34"/>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34"/>
            <p:cNvGrpSpPr/>
            <p:nvPr/>
          </p:nvGrpSpPr>
          <p:grpSpPr>
            <a:xfrm rot="3844975">
              <a:off x="6292410" y="3020987"/>
              <a:ext cx="329648" cy="423846"/>
              <a:chOff x="3526675" y="707075"/>
              <a:chExt cx="187750" cy="241400"/>
            </a:xfrm>
          </p:grpSpPr>
          <p:sp>
            <p:nvSpPr>
              <p:cNvPr id="8134" name="Google Shape;8134;p34"/>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34"/>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34"/>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37" name="Google Shape;8137;p34"/>
            <p:cNvSpPr/>
            <p:nvPr/>
          </p:nvSpPr>
          <p:spPr>
            <a:xfrm>
              <a:off x="3995911" y="138591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34"/>
            <p:cNvSpPr/>
            <p:nvPr/>
          </p:nvSpPr>
          <p:spPr>
            <a:xfrm>
              <a:off x="7458722" y="3433048"/>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070783986"/>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7489"/>
        <p:cNvGrpSpPr/>
        <p:nvPr/>
      </p:nvGrpSpPr>
      <p:grpSpPr>
        <a:xfrm>
          <a:off x="0" y="0"/>
          <a:ext cx="0" cy="0"/>
          <a:chOff x="0" y="0"/>
          <a:chExt cx="0" cy="0"/>
        </a:xfrm>
      </p:grpSpPr>
      <p:sp>
        <p:nvSpPr>
          <p:cNvPr id="9" name="Google Shape;8418;p40"/>
          <p:cNvSpPr txBox="1">
            <a:spLocks noGrp="1"/>
          </p:cNvSpPr>
          <p:nvPr>
            <p:ph type="title"/>
          </p:nvPr>
        </p:nvSpPr>
        <p:spPr>
          <a:xfrm>
            <a:off x="720000" y="307977"/>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mtClean="0"/>
              <a:t>III. Luyện tập</a:t>
            </a:r>
            <a:endParaRPr/>
          </a:p>
        </p:txBody>
      </p:sp>
      <p:sp>
        <p:nvSpPr>
          <p:cNvPr id="4" name="TextBox 3"/>
          <p:cNvSpPr txBox="1"/>
          <p:nvPr/>
        </p:nvSpPr>
        <p:spPr>
          <a:xfrm>
            <a:off x="857251" y="1070263"/>
            <a:ext cx="7704858" cy="3139321"/>
          </a:xfrm>
          <a:prstGeom prst="rect">
            <a:avLst/>
          </a:prstGeom>
          <a:noFill/>
        </p:spPr>
        <p:txBody>
          <a:bodyPr wrap="square" rtlCol="0">
            <a:spAutoFit/>
          </a:bodyPr>
          <a:lstStyle/>
          <a:p>
            <a:pPr marL="342900" indent="-342900">
              <a:spcBef>
                <a:spcPts val="600"/>
              </a:spcBef>
              <a:spcAft>
                <a:spcPts val="600"/>
              </a:spcAft>
              <a:buAutoNum type="arabicPeriod"/>
            </a:pPr>
            <a:r>
              <a:rPr lang="en-US" sz="1600" i="1" smtClean="0"/>
              <a:t>Tìm quan hệ từ trong mỗi câu sau và nêu rõ tác dụng của chúng: </a:t>
            </a:r>
          </a:p>
          <a:p>
            <a:pPr marL="342900" indent="-342900">
              <a:spcBef>
                <a:spcPts val="600"/>
              </a:spcBef>
              <a:spcAft>
                <a:spcPts val="600"/>
              </a:spcAft>
              <a:buAutoNum type="alphaLcParenR"/>
            </a:pPr>
            <a:r>
              <a:rPr lang="en-US" sz="1600" smtClean="0"/>
              <a:t>Chim, Mây, Nước và Hoa đều cho rằng tiếng hót kì diệu của Họa Mi đã làm cho tất cả bừng tỉnh giấc.</a:t>
            </a:r>
          </a:p>
          <a:p>
            <a:pPr algn="r">
              <a:spcBef>
                <a:spcPts val="600"/>
              </a:spcBef>
              <a:spcAft>
                <a:spcPts val="600"/>
              </a:spcAft>
            </a:pPr>
            <a:r>
              <a:rPr lang="en-US" b="1" smtClean="0"/>
              <a:t>VÕ QUẢNG</a:t>
            </a:r>
          </a:p>
          <a:p>
            <a:pPr>
              <a:spcBef>
                <a:spcPts val="600"/>
              </a:spcBef>
              <a:spcAft>
                <a:spcPts val="600"/>
              </a:spcAft>
            </a:pPr>
            <a:r>
              <a:rPr lang="en-US" sz="1600" smtClean="0"/>
              <a:t>b)   Những hạt mưa to và nặng bắt đầu rơi xuống như ai ném đá, nghe rào rào.</a:t>
            </a:r>
          </a:p>
          <a:p>
            <a:pPr algn="r">
              <a:spcBef>
                <a:spcPts val="600"/>
              </a:spcBef>
              <a:spcAft>
                <a:spcPts val="600"/>
              </a:spcAft>
            </a:pPr>
            <a:r>
              <a:rPr lang="en-US" b="1" smtClean="0"/>
              <a:t>NGUYỄN THỊ NGỌC TÚ</a:t>
            </a:r>
          </a:p>
          <a:p>
            <a:pPr>
              <a:spcBef>
                <a:spcPts val="600"/>
              </a:spcBef>
              <a:spcAft>
                <a:spcPts val="600"/>
              </a:spcAft>
            </a:pPr>
            <a:r>
              <a:rPr lang="en-US" sz="1600" smtClean="0"/>
              <a:t>c)    Bé Thu rất khoái ra ban công ngồi với ông nội, nghe ông rủ rỉ giảng về từng loài cây.</a:t>
            </a:r>
          </a:p>
          <a:p>
            <a:pPr algn="r">
              <a:spcBef>
                <a:spcPts val="600"/>
              </a:spcBef>
              <a:spcAft>
                <a:spcPts val="600"/>
              </a:spcAft>
            </a:pPr>
            <a:r>
              <a:rPr lang="en-US" smtClean="0"/>
              <a:t>Theo </a:t>
            </a:r>
            <a:r>
              <a:rPr lang="en-US" b="1" smtClean="0"/>
              <a:t>VĂN LONG</a:t>
            </a:r>
            <a:endParaRPr lang="en-US" b="1"/>
          </a:p>
        </p:txBody>
      </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8417"/>
        <p:cNvGrpSpPr/>
        <p:nvPr/>
      </p:nvGrpSpPr>
      <p:grpSpPr>
        <a:xfrm>
          <a:off x="0" y="0"/>
          <a:ext cx="0" cy="0"/>
          <a:chOff x="0" y="0"/>
          <a:chExt cx="0" cy="0"/>
        </a:xfrm>
      </p:grpSpPr>
      <p:sp>
        <p:nvSpPr>
          <p:cNvPr id="2" name="Title 1"/>
          <p:cNvSpPr>
            <a:spLocks noGrp="1"/>
          </p:cNvSpPr>
          <p:nvPr>
            <p:ph type="title"/>
          </p:nvPr>
        </p:nvSpPr>
        <p:spPr/>
        <p:txBody>
          <a:bodyPr/>
          <a:lstStyle/>
          <a:p>
            <a:r>
              <a:rPr lang="en-US" smtClean="0"/>
              <a:t>III. Luyện tập</a:t>
            </a:r>
            <a:endParaRPr lang="en-US"/>
          </a:p>
        </p:txBody>
      </p:sp>
      <p:graphicFrame>
        <p:nvGraphicFramePr>
          <p:cNvPr id="5" name="Table 4"/>
          <p:cNvGraphicFramePr>
            <a:graphicFrameLocks noGrp="1"/>
          </p:cNvGraphicFramePr>
          <p:nvPr>
            <p:extLst>
              <p:ext uri="{D42A27DB-BD31-4B8C-83A1-F6EECF244321}">
                <p14:modId xmlns:p14="http://schemas.microsoft.com/office/powerpoint/2010/main" val="2637615523"/>
              </p:ext>
            </p:extLst>
          </p:nvPr>
        </p:nvGraphicFramePr>
        <p:xfrm>
          <a:off x="1316182" y="1256723"/>
          <a:ext cx="6809509" cy="3472843"/>
        </p:xfrm>
        <a:graphic>
          <a:graphicData uri="http://schemas.openxmlformats.org/drawingml/2006/table">
            <a:tbl>
              <a:tblPr firstRow="1" bandRow="1">
                <a:tableStyleId>{3C2FFA5D-87B4-456A-9821-1D502468CF0F}</a:tableStyleId>
              </a:tblPr>
              <a:tblGrid>
                <a:gridCol w="2743691">
                  <a:extLst>
                    <a:ext uri="{9D8B030D-6E8A-4147-A177-3AD203B41FA5}">
                      <a16:colId xmlns:a16="http://schemas.microsoft.com/office/drawing/2014/main" xmlns="" val="1298668315"/>
                    </a:ext>
                  </a:extLst>
                </a:gridCol>
                <a:gridCol w="1332869">
                  <a:extLst>
                    <a:ext uri="{9D8B030D-6E8A-4147-A177-3AD203B41FA5}">
                      <a16:colId xmlns:a16="http://schemas.microsoft.com/office/drawing/2014/main" xmlns="" val="1597948357"/>
                    </a:ext>
                  </a:extLst>
                </a:gridCol>
                <a:gridCol w="2732949">
                  <a:extLst>
                    <a:ext uri="{9D8B030D-6E8A-4147-A177-3AD203B41FA5}">
                      <a16:colId xmlns:a16="http://schemas.microsoft.com/office/drawing/2014/main" xmlns="" val="4099004939"/>
                    </a:ext>
                  </a:extLst>
                </a:gridCol>
              </a:tblGrid>
              <a:tr h="561686">
                <a:tc>
                  <a:txBody>
                    <a:bodyPr/>
                    <a:lstStyle/>
                    <a:p>
                      <a:pPr algn="ctr"/>
                      <a:r>
                        <a:rPr lang="en-US" smtClean="0">
                          <a:solidFill>
                            <a:schemeClr val="bg2">
                              <a:lumMod val="95000"/>
                              <a:lumOff val="5000"/>
                            </a:schemeClr>
                          </a:solidFill>
                        </a:rPr>
                        <a:t>CÂU</a:t>
                      </a:r>
                      <a:endParaRPr lang="en-US">
                        <a:solidFill>
                          <a:schemeClr val="bg2">
                            <a:lumMod val="95000"/>
                            <a:lumOff val="5000"/>
                          </a:schemeClr>
                        </a:solidFill>
                      </a:endParaRPr>
                    </a:p>
                  </a:txBody>
                  <a:tcPr anchor="ctr"/>
                </a:tc>
                <a:tc>
                  <a:txBody>
                    <a:bodyPr/>
                    <a:lstStyle/>
                    <a:p>
                      <a:r>
                        <a:rPr lang="en-US" smtClean="0">
                          <a:solidFill>
                            <a:schemeClr val="bg2">
                              <a:lumMod val="95000"/>
                              <a:lumOff val="5000"/>
                            </a:schemeClr>
                          </a:solidFill>
                        </a:rPr>
                        <a:t>QUAN</a:t>
                      </a:r>
                      <a:r>
                        <a:rPr lang="en-US" baseline="0" smtClean="0">
                          <a:solidFill>
                            <a:schemeClr val="bg2">
                              <a:lumMod val="95000"/>
                              <a:lumOff val="5000"/>
                            </a:schemeClr>
                          </a:solidFill>
                        </a:rPr>
                        <a:t> HỆ TỪ</a:t>
                      </a:r>
                      <a:endParaRPr lang="en-US">
                        <a:solidFill>
                          <a:schemeClr val="bg2">
                            <a:lumMod val="95000"/>
                            <a:lumOff val="5000"/>
                          </a:schemeClr>
                        </a:solidFill>
                      </a:endParaRPr>
                    </a:p>
                  </a:txBody>
                  <a:tcPr anchor="ctr"/>
                </a:tc>
                <a:tc>
                  <a:txBody>
                    <a:bodyPr/>
                    <a:lstStyle/>
                    <a:p>
                      <a:r>
                        <a:rPr lang="en-US" smtClean="0">
                          <a:solidFill>
                            <a:schemeClr val="bg2">
                              <a:lumMod val="95000"/>
                              <a:lumOff val="5000"/>
                            </a:schemeClr>
                          </a:solidFill>
                        </a:rPr>
                        <a:t>TÁC</a:t>
                      </a:r>
                      <a:r>
                        <a:rPr lang="en-US" baseline="0" smtClean="0">
                          <a:solidFill>
                            <a:schemeClr val="bg2">
                              <a:lumMod val="95000"/>
                              <a:lumOff val="5000"/>
                            </a:schemeClr>
                          </a:solidFill>
                        </a:rPr>
                        <a:t> DỤNG CỦA QUAN HỆ TỪ</a:t>
                      </a:r>
                      <a:endParaRPr lang="en-US">
                        <a:solidFill>
                          <a:schemeClr val="bg2">
                            <a:lumMod val="95000"/>
                            <a:lumOff val="5000"/>
                          </a:schemeClr>
                        </a:solidFill>
                      </a:endParaRPr>
                    </a:p>
                  </a:txBody>
                  <a:tcPr anchor="ctr"/>
                </a:tc>
                <a:extLst>
                  <a:ext uri="{0D108BD9-81ED-4DB2-BD59-A6C34878D82A}">
                    <a16:rowId xmlns:a16="http://schemas.microsoft.com/office/drawing/2014/main" xmlns="" val="3109063104"/>
                  </a:ext>
                </a:extLst>
              </a:tr>
              <a:tr h="808037">
                <a:tc>
                  <a:txBody>
                    <a:bodyPr/>
                    <a:lstStyle/>
                    <a:p>
                      <a:pPr marL="0" marR="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400" smtClean="0">
                          <a:solidFill>
                            <a:schemeClr val="bg2">
                              <a:lumMod val="95000"/>
                              <a:lumOff val="5000"/>
                            </a:schemeClr>
                          </a:solidFill>
                        </a:rPr>
                        <a:t>a.</a:t>
                      </a:r>
                      <a:r>
                        <a:rPr lang="en-US" sz="1400" baseline="0" smtClean="0">
                          <a:solidFill>
                            <a:schemeClr val="bg2">
                              <a:lumMod val="95000"/>
                              <a:lumOff val="5000"/>
                            </a:schemeClr>
                          </a:solidFill>
                        </a:rPr>
                        <a:t> </a:t>
                      </a:r>
                      <a:r>
                        <a:rPr lang="en-US" sz="1400" smtClean="0">
                          <a:solidFill>
                            <a:schemeClr val="bg2">
                              <a:lumMod val="95000"/>
                              <a:lumOff val="5000"/>
                            </a:schemeClr>
                          </a:solidFill>
                        </a:rPr>
                        <a:t>Chim, Mây, Nước và Hoa đều cho rằng tiếng hót kì diệu của Họa Mi đã làm cho tất cả bừng tỉnh giấc.</a:t>
                      </a:r>
                    </a:p>
                    <a:p>
                      <a:endParaRPr lang="en-US">
                        <a:solidFill>
                          <a:schemeClr val="bg2">
                            <a:lumMod val="95000"/>
                            <a:lumOff val="5000"/>
                          </a:schemeClr>
                        </a:solidFill>
                      </a:endParaRPr>
                    </a:p>
                  </a:txBody>
                  <a:tcPr/>
                </a:tc>
                <a:tc>
                  <a:txBody>
                    <a:bodyPr/>
                    <a:lstStyle/>
                    <a:p>
                      <a:endParaRPr lang="en-US">
                        <a:solidFill>
                          <a:schemeClr val="bg2">
                            <a:lumMod val="95000"/>
                            <a:lumOff val="5000"/>
                          </a:schemeClr>
                        </a:solidFill>
                      </a:endParaRPr>
                    </a:p>
                  </a:txBody>
                  <a:tcPr/>
                </a:tc>
                <a:tc>
                  <a:txBody>
                    <a:bodyPr/>
                    <a:lstStyle/>
                    <a:p>
                      <a:endParaRPr lang="en-US">
                        <a:solidFill>
                          <a:schemeClr val="bg2">
                            <a:lumMod val="95000"/>
                            <a:lumOff val="5000"/>
                          </a:schemeClr>
                        </a:solidFill>
                      </a:endParaRPr>
                    </a:p>
                  </a:txBody>
                  <a:tcPr/>
                </a:tc>
                <a:extLst>
                  <a:ext uri="{0D108BD9-81ED-4DB2-BD59-A6C34878D82A}">
                    <a16:rowId xmlns:a16="http://schemas.microsoft.com/office/drawing/2014/main" xmlns="" val="2319629294"/>
                  </a:ext>
                </a:extLst>
              </a:tr>
              <a:tr h="808037">
                <a:tc>
                  <a:txBody>
                    <a:bodyPr/>
                    <a:lstStyle/>
                    <a:p>
                      <a:pPr marL="0" marR="0" indent="0" algn="l" defTabSz="914400" rtl="0" eaLnBrk="1" fontAlgn="auto" latinLnBrk="0" hangingPunct="1">
                        <a:lnSpc>
                          <a:spcPct val="100000"/>
                        </a:lnSpc>
                        <a:spcBef>
                          <a:spcPts val="0"/>
                        </a:spcBef>
                        <a:spcAft>
                          <a:spcPts val="0"/>
                        </a:spcAft>
                        <a:buClr>
                          <a:srgbClr val="000000"/>
                        </a:buClr>
                        <a:buSzTx/>
                        <a:buFont typeface="Arial"/>
                        <a:buNone/>
                        <a:tabLst/>
                        <a:defRPr/>
                      </a:pPr>
                      <a:r>
                        <a:rPr lang="en-US" sz="1400" smtClean="0">
                          <a:solidFill>
                            <a:schemeClr val="bg2">
                              <a:lumMod val="95000"/>
                              <a:lumOff val="5000"/>
                            </a:schemeClr>
                          </a:solidFill>
                        </a:rPr>
                        <a:t>b. Những hạt mưa to và nặng bắt đầu rơi xuống như ai ném đá, nghe rào rào.</a:t>
                      </a:r>
                    </a:p>
                    <a:p>
                      <a:endParaRPr lang="en-US">
                        <a:solidFill>
                          <a:schemeClr val="bg2">
                            <a:lumMod val="95000"/>
                            <a:lumOff val="5000"/>
                          </a:schemeClr>
                        </a:solidFill>
                      </a:endParaRPr>
                    </a:p>
                  </a:txBody>
                  <a:tcPr/>
                </a:tc>
                <a:tc>
                  <a:txBody>
                    <a:bodyPr/>
                    <a:lstStyle/>
                    <a:p>
                      <a:endParaRPr lang="en-US">
                        <a:solidFill>
                          <a:schemeClr val="bg2">
                            <a:lumMod val="95000"/>
                            <a:lumOff val="5000"/>
                          </a:schemeClr>
                        </a:solidFill>
                      </a:endParaRPr>
                    </a:p>
                  </a:txBody>
                  <a:tcPr/>
                </a:tc>
                <a:tc>
                  <a:txBody>
                    <a:bodyPr/>
                    <a:lstStyle/>
                    <a:p>
                      <a:endParaRPr lang="en-US">
                        <a:solidFill>
                          <a:schemeClr val="bg2">
                            <a:lumMod val="95000"/>
                            <a:lumOff val="5000"/>
                          </a:schemeClr>
                        </a:solidFill>
                      </a:endParaRPr>
                    </a:p>
                  </a:txBody>
                  <a:tcPr/>
                </a:tc>
                <a:extLst>
                  <a:ext uri="{0D108BD9-81ED-4DB2-BD59-A6C34878D82A}">
                    <a16:rowId xmlns:a16="http://schemas.microsoft.com/office/drawing/2014/main" xmlns="" val="1187698448"/>
                  </a:ext>
                </a:extLst>
              </a:tr>
              <a:tr h="808037">
                <a:tc>
                  <a:txBody>
                    <a:bodyPr/>
                    <a:lstStyle/>
                    <a:p>
                      <a:r>
                        <a:rPr lang="en-US" sz="1400" smtClean="0">
                          <a:solidFill>
                            <a:schemeClr val="bg2">
                              <a:lumMod val="95000"/>
                              <a:lumOff val="5000"/>
                            </a:schemeClr>
                          </a:solidFill>
                        </a:rPr>
                        <a:t>c. Bé Thu rất khoái ra ban công ngồi với ông nội, nghe ông rủ rỉ giảng về từng loài cây.</a:t>
                      </a:r>
                      <a:endParaRPr lang="en-US">
                        <a:solidFill>
                          <a:schemeClr val="bg2">
                            <a:lumMod val="95000"/>
                            <a:lumOff val="5000"/>
                          </a:schemeClr>
                        </a:solidFill>
                      </a:endParaRPr>
                    </a:p>
                  </a:txBody>
                  <a:tcPr/>
                </a:tc>
                <a:tc>
                  <a:txBody>
                    <a:bodyPr/>
                    <a:lstStyle/>
                    <a:p>
                      <a:endParaRPr lang="en-US">
                        <a:solidFill>
                          <a:schemeClr val="bg2">
                            <a:lumMod val="95000"/>
                            <a:lumOff val="5000"/>
                          </a:schemeClr>
                        </a:solidFill>
                      </a:endParaRPr>
                    </a:p>
                  </a:txBody>
                  <a:tcPr/>
                </a:tc>
                <a:tc>
                  <a:txBody>
                    <a:bodyPr/>
                    <a:lstStyle/>
                    <a:p>
                      <a:endParaRPr lang="en-US">
                        <a:solidFill>
                          <a:schemeClr val="bg2">
                            <a:lumMod val="95000"/>
                            <a:lumOff val="5000"/>
                          </a:schemeClr>
                        </a:solidFill>
                      </a:endParaRPr>
                    </a:p>
                  </a:txBody>
                  <a:tcPr/>
                </a:tc>
                <a:extLst>
                  <a:ext uri="{0D108BD9-81ED-4DB2-BD59-A6C34878D82A}">
                    <a16:rowId xmlns:a16="http://schemas.microsoft.com/office/drawing/2014/main" xmlns="" val="2397165518"/>
                  </a:ext>
                </a:extLst>
              </a:tr>
            </a:tbl>
          </a:graphicData>
        </a:graphic>
      </p:graphicFrame>
      <p:sp>
        <p:nvSpPr>
          <p:cNvPr id="6" name="Rectangle 5"/>
          <p:cNvSpPr/>
          <p:nvPr/>
        </p:nvSpPr>
        <p:spPr>
          <a:xfrm>
            <a:off x="4104409" y="1803751"/>
            <a:ext cx="4572000" cy="954107"/>
          </a:xfrm>
          <a:prstGeom prst="rect">
            <a:avLst/>
          </a:prstGeom>
        </p:spPr>
        <p:txBody>
          <a:bodyPr>
            <a:spAutoFit/>
          </a:bodyPr>
          <a:lstStyle/>
          <a:p>
            <a:r>
              <a:rPr lang="en-US">
                <a:solidFill>
                  <a:schemeClr val="bg2">
                    <a:lumMod val="95000"/>
                    <a:lumOff val="5000"/>
                  </a:schemeClr>
                </a:solidFill>
              </a:rPr>
              <a:t>và </a:t>
            </a:r>
          </a:p>
          <a:p>
            <a:r>
              <a:rPr lang="en-US">
                <a:solidFill>
                  <a:schemeClr val="bg2">
                    <a:lumMod val="95000"/>
                    <a:lumOff val="5000"/>
                  </a:schemeClr>
                </a:solidFill>
              </a:rPr>
              <a:t>rằng </a:t>
            </a:r>
          </a:p>
          <a:p>
            <a:endParaRPr lang="en-US">
              <a:solidFill>
                <a:schemeClr val="bg2">
                  <a:lumMod val="95000"/>
                  <a:lumOff val="5000"/>
                </a:schemeClr>
              </a:solidFill>
            </a:endParaRPr>
          </a:p>
          <a:p>
            <a:r>
              <a:rPr lang="en-US">
                <a:solidFill>
                  <a:schemeClr val="bg2">
                    <a:lumMod val="95000"/>
                    <a:lumOff val="5000"/>
                  </a:schemeClr>
                </a:solidFill>
              </a:rPr>
              <a:t>của</a:t>
            </a:r>
          </a:p>
        </p:txBody>
      </p:sp>
      <p:sp>
        <p:nvSpPr>
          <p:cNvPr id="7" name="Rectangle 6"/>
          <p:cNvSpPr/>
          <p:nvPr/>
        </p:nvSpPr>
        <p:spPr>
          <a:xfrm>
            <a:off x="5356514" y="1803751"/>
            <a:ext cx="2769177" cy="954107"/>
          </a:xfrm>
          <a:prstGeom prst="rect">
            <a:avLst/>
          </a:prstGeom>
        </p:spPr>
        <p:txBody>
          <a:bodyPr wrap="square">
            <a:spAutoFit/>
          </a:bodyPr>
          <a:lstStyle/>
          <a:p>
            <a:r>
              <a:rPr lang="pt-BR">
                <a:solidFill>
                  <a:schemeClr val="bg2">
                    <a:lumMod val="95000"/>
                    <a:lumOff val="5000"/>
                  </a:schemeClr>
                </a:solidFill>
              </a:rPr>
              <a:t>nối </a:t>
            </a:r>
            <a:r>
              <a:rPr lang="pt-BR" i="1">
                <a:solidFill>
                  <a:schemeClr val="bg2">
                    <a:lumMod val="95000"/>
                    <a:lumOff val="5000"/>
                  </a:schemeClr>
                </a:solidFill>
              </a:rPr>
              <a:t>Chim, Mây, Nước </a:t>
            </a:r>
            <a:r>
              <a:rPr lang="pt-BR">
                <a:solidFill>
                  <a:schemeClr val="bg2">
                    <a:lumMod val="95000"/>
                    <a:lumOff val="5000"/>
                  </a:schemeClr>
                </a:solidFill>
              </a:rPr>
              <a:t>với </a:t>
            </a:r>
            <a:r>
              <a:rPr lang="pt-BR" i="1">
                <a:solidFill>
                  <a:schemeClr val="bg2">
                    <a:lumMod val="95000"/>
                    <a:lumOff val="5000"/>
                  </a:schemeClr>
                </a:solidFill>
              </a:rPr>
              <a:t>Hoa</a:t>
            </a:r>
            <a:r>
              <a:rPr lang="pt-BR">
                <a:solidFill>
                  <a:schemeClr val="bg2">
                    <a:lumMod val="95000"/>
                    <a:lumOff val="5000"/>
                  </a:schemeClr>
                </a:solidFill>
              </a:rPr>
              <a:t>.</a:t>
            </a:r>
          </a:p>
          <a:p>
            <a:pPr>
              <a:defRPr/>
            </a:pPr>
            <a:r>
              <a:rPr lang="pt-BR">
                <a:solidFill>
                  <a:schemeClr val="bg2">
                    <a:lumMod val="95000"/>
                    <a:lumOff val="5000"/>
                  </a:schemeClr>
                </a:solidFill>
              </a:rPr>
              <a:t>nối </a:t>
            </a:r>
            <a:r>
              <a:rPr lang="pt-BR" i="1">
                <a:solidFill>
                  <a:schemeClr val="bg2">
                    <a:lumMod val="95000"/>
                    <a:lumOff val="5000"/>
                  </a:schemeClr>
                </a:solidFill>
              </a:rPr>
              <a:t>cho</a:t>
            </a:r>
            <a:r>
              <a:rPr lang="pt-BR">
                <a:solidFill>
                  <a:schemeClr val="bg2">
                    <a:lumMod val="95000"/>
                    <a:lumOff val="5000"/>
                  </a:schemeClr>
                </a:solidFill>
              </a:rPr>
              <a:t> với bộ phận câu đứng sau.</a:t>
            </a:r>
            <a:endParaRPr lang="en-US">
              <a:solidFill>
                <a:schemeClr val="bg2">
                  <a:lumMod val="95000"/>
                  <a:lumOff val="5000"/>
                </a:schemeClr>
              </a:solidFill>
            </a:endParaRPr>
          </a:p>
          <a:p>
            <a:r>
              <a:rPr lang="pt-BR">
                <a:solidFill>
                  <a:schemeClr val="bg2">
                    <a:lumMod val="95000"/>
                    <a:lumOff val="5000"/>
                  </a:schemeClr>
                </a:solidFill>
              </a:rPr>
              <a:t>nối </a:t>
            </a:r>
            <a:r>
              <a:rPr lang="pt-BR" i="1">
                <a:solidFill>
                  <a:schemeClr val="bg2">
                    <a:lumMod val="95000"/>
                    <a:lumOff val="5000"/>
                  </a:schemeClr>
                </a:solidFill>
              </a:rPr>
              <a:t>tiếng hót kì diệu</a:t>
            </a:r>
            <a:r>
              <a:rPr lang="pt-BR">
                <a:solidFill>
                  <a:schemeClr val="bg2">
                    <a:lumMod val="95000"/>
                    <a:lumOff val="5000"/>
                  </a:schemeClr>
                </a:solidFill>
              </a:rPr>
              <a:t> với H</a:t>
            </a:r>
            <a:r>
              <a:rPr lang="pt-BR" i="1">
                <a:solidFill>
                  <a:schemeClr val="bg2">
                    <a:lumMod val="95000"/>
                    <a:lumOff val="5000"/>
                  </a:schemeClr>
                </a:solidFill>
              </a:rPr>
              <a:t>oạ Mi</a:t>
            </a:r>
            <a:r>
              <a:rPr lang="pt-BR">
                <a:solidFill>
                  <a:schemeClr val="bg2">
                    <a:lumMod val="95000"/>
                    <a:lumOff val="5000"/>
                  </a:schemeClr>
                </a:solidFill>
              </a:rPr>
              <a:t>.</a:t>
            </a:r>
            <a:endParaRPr lang="en-US">
              <a:solidFill>
                <a:schemeClr val="bg2">
                  <a:lumMod val="95000"/>
                  <a:lumOff val="5000"/>
                </a:schemeClr>
              </a:solidFill>
            </a:endParaRPr>
          </a:p>
        </p:txBody>
      </p:sp>
      <p:sp>
        <p:nvSpPr>
          <p:cNvPr id="9" name="Rectangle 8"/>
          <p:cNvSpPr/>
          <p:nvPr/>
        </p:nvSpPr>
        <p:spPr>
          <a:xfrm>
            <a:off x="4104409" y="2988431"/>
            <a:ext cx="550718" cy="523220"/>
          </a:xfrm>
          <a:prstGeom prst="rect">
            <a:avLst/>
          </a:prstGeom>
        </p:spPr>
        <p:txBody>
          <a:bodyPr wrap="square">
            <a:spAutoFit/>
          </a:bodyPr>
          <a:lstStyle/>
          <a:p>
            <a:r>
              <a:rPr lang="en-US">
                <a:solidFill>
                  <a:schemeClr val="bg2">
                    <a:lumMod val="95000"/>
                    <a:lumOff val="5000"/>
                  </a:schemeClr>
                </a:solidFill>
              </a:rPr>
              <a:t>và</a:t>
            </a:r>
          </a:p>
          <a:p>
            <a:r>
              <a:rPr lang="en-US">
                <a:solidFill>
                  <a:schemeClr val="bg2">
                    <a:lumMod val="95000"/>
                    <a:lumOff val="5000"/>
                  </a:schemeClr>
                </a:solidFill>
              </a:rPr>
              <a:t>như</a:t>
            </a:r>
          </a:p>
        </p:txBody>
      </p:sp>
      <p:sp>
        <p:nvSpPr>
          <p:cNvPr id="10" name="Rectangle 9"/>
          <p:cNvSpPr/>
          <p:nvPr/>
        </p:nvSpPr>
        <p:spPr>
          <a:xfrm>
            <a:off x="5434446" y="2975513"/>
            <a:ext cx="2441863" cy="523220"/>
          </a:xfrm>
          <a:prstGeom prst="rect">
            <a:avLst/>
          </a:prstGeom>
        </p:spPr>
        <p:txBody>
          <a:bodyPr wrap="square">
            <a:spAutoFit/>
          </a:bodyPr>
          <a:lstStyle/>
          <a:p>
            <a:r>
              <a:rPr lang="en-US">
                <a:solidFill>
                  <a:schemeClr val="bg2">
                    <a:lumMod val="95000"/>
                    <a:lumOff val="5000"/>
                  </a:schemeClr>
                </a:solidFill>
              </a:rPr>
              <a:t>nối </a:t>
            </a:r>
            <a:r>
              <a:rPr lang="en-US" i="1">
                <a:solidFill>
                  <a:schemeClr val="bg2">
                    <a:lumMod val="95000"/>
                    <a:lumOff val="5000"/>
                  </a:schemeClr>
                </a:solidFill>
              </a:rPr>
              <a:t>to</a:t>
            </a:r>
            <a:r>
              <a:rPr lang="en-US">
                <a:solidFill>
                  <a:schemeClr val="bg2">
                    <a:lumMod val="95000"/>
                    <a:lumOff val="5000"/>
                  </a:schemeClr>
                </a:solidFill>
              </a:rPr>
              <a:t> với </a:t>
            </a:r>
            <a:r>
              <a:rPr lang="en-US" i="1">
                <a:solidFill>
                  <a:schemeClr val="bg2">
                    <a:lumMod val="95000"/>
                    <a:lumOff val="5000"/>
                  </a:schemeClr>
                </a:solidFill>
              </a:rPr>
              <a:t>nặng</a:t>
            </a:r>
            <a:r>
              <a:rPr lang="en-US">
                <a:solidFill>
                  <a:schemeClr val="bg2">
                    <a:lumMod val="95000"/>
                    <a:lumOff val="5000"/>
                  </a:schemeClr>
                </a:solidFill>
              </a:rPr>
              <a:t>.</a:t>
            </a:r>
          </a:p>
          <a:p>
            <a:r>
              <a:rPr lang="en-US">
                <a:solidFill>
                  <a:schemeClr val="bg2">
                    <a:lumMod val="95000"/>
                    <a:lumOff val="5000"/>
                  </a:schemeClr>
                </a:solidFill>
              </a:rPr>
              <a:t>nối </a:t>
            </a:r>
            <a:r>
              <a:rPr lang="en-US" i="1">
                <a:solidFill>
                  <a:schemeClr val="bg2">
                    <a:lumMod val="95000"/>
                    <a:lumOff val="5000"/>
                  </a:schemeClr>
                </a:solidFill>
              </a:rPr>
              <a:t>rơi xuống</a:t>
            </a:r>
            <a:r>
              <a:rPr lang="en-US">
                <a:solidFill>
                  <a:schemeClr val="bg2">
                    <a:lumMod val="95000"/>
                    <a:lumOff val="5000"/>
                  </a:schemeClr>
                </a:solidFill>
              </a:rPr>
              <a:t> với </a:t>
            </a:r>
            <a:r>
              <a:rPr lang="en-US" i="1">
                <a:solidFill>
                  <a:schemeClr val="bg2">
                    <a:lumMod val="95000"/>
                    <a:lumOff val="5000"/>
                  </a:schemeClr>
                </a:solidFill>
              </a:rPr>
              <a:t>ai ném đá</a:t>
            </a:r>
            <a:r>
              <a:rPr lang="en-US">
                <a:solidFill>
                  <a:schemeClr val="bg2">
                    <a:lumMod val="95000"/>
                    <a:lumOff val="5000"/>
                  </a:schemeClr>
                </a:solidFill>
              </a:rPr>
              <a:t>.</a:t>
            </a:r>
          </a:p>
        </p:txBody>
      </p:sp>
      <p:sp>
        <p:nvSpPr>
          <p:cNvPr id="11" name="Rectangle 10"/>
          <p:cNvSpPr/>
          <p:nvPr/>
        </p:nvSpPr>
        <p:spPr>
          <a:xfrm>
            <a:off x="4125191" y="3887354"/>
            <a:ext cx="716973" cy="523220"/>
          </a:xfrm>
          <a:prstGeom prst="rect">
            <a:avLst/>
          </a:prstGeom>
        </p:spPr>
        <p:txBody>
          <a:bodyPr wrap="square">
            <a:spAutoFit/>
          </a:bodyPr>
          <a:lstStyle/>
          <a:p>
            <a:r>
              <a:rPr lang="en-US">
                <a:solidFill>
                  <a:schemeClr val="bg2">
                    <a:lumMod val="95000"/>
                    <a:lumOff val="5000"/>
                  </a:schemeClr>
                </a:solidFill>
              </a:rPr>
              <a:t>với</a:t>
            </a:r>
          </a:p>
          <a:p>
            <a:r>
              <a:rPr lang="en-US">
                <a:solidFill>
                  <a:schemeClr val="bg2">
                    <a:lumMod val="95000"/>
                    <a:lumOff val="5000"/>
                  </a:schemeClr>
                </a:solidFill>
              </a:rPr>
              <a:t>về</a:t>
            </a:r>
          </a:p>
        </p:txBody>
      </p:sp>
      <p:sp>
        <p:nvSpPr>
          <p:cNvPr id="12" name="Rectangle 11"/>
          <p:cNvSpPr/>
          <p:nvPr/>
        </p:nvSpPr>
        <p:spPr>
          <a:xfrm>
            <a:off x="5434446" y="3887354"/>
            <a:ext cx="2519796" cy="523220"/>
          </a:xfrm>
          <a:prstGeom prst="rect">
            <a:avLst/>
          </a:prstGeom>
        </p:spPr>
        <p:txBody>
          <a:bodyPr wrap="square">
            <a:spAutoFit/>
          </a:bodyPr>
          <a:lstStyle/>
          <a:p>
            <a:r>
              <a:rPr lang="en-US">
                <a:solidFill>
                  <a:schemeClr val="bg2">
                    <a:lumMod val="95000"/>
                    <a:lumOff val="5000"/>
                  </a:schemeClr>
                </a:solidFill>
              </a:rPr>
              <a:t>nối </a:t>
            </a:r>
            <a:r>
              <a:rPr lang="en-US" i="1">
                <a:solidFill>
                  <a:schemeClr val="bg2">
                    <a:lumMod val="95000"/>
                    <a:lumOff val="5000"/>
                  </a:schemeClr>
                </a:solidFill>
              </a:rPr>
              <a:t>ngồi</a:t>
            </a:r>
            <a:r>
              <a:rPr lang="en-US">
                <a:solidFill>
                  <a:schemeClr val="bg2">
                    <a:lumMod val="95000"/>
                    <a:lumOff val="5000"/>
                  </a:schemeClr>
                </a:solidFill>
              </a:rPr>
              <a:t> với </a:t>
            </a:r>
            <a:r>
              <a:rPr lang="en-US" i="1">
                <a:solidFill>
                  <a:schemeClr val="bg2">
                    <a:lumMod val="95000"/>
                    <a:lumOff val="5000"/>
                  </a:schemeClr>
                </a:solidFill>
              </a:rPr>
              <a:t>ông nội</a:t>
            </a:r>
            <a:r>
              <a:rPr lang="en-US">
                <a:solidFill>
                  <a:schemeClr val="bg2">
                    <a:lumMod val="95000"/>
                    <a:lumOff val="5000"/>
                  </a:schemeClr>
                </a:solidFill>
              </a:rPr>
              <a:t> </a:t>
            </a:r>
          </a:p>
          <a:p>
            <a:r>
              <a:rPr lang="en-US">
                <a:solidFill>
                  <a:schemeClr val="bg2">
                    <a:lumMod val="95000"/>
                    <a:lumOff val="5000"/>
                  </a:schemeClr>
                </a:solidFill>
              </a:rPr>
              <a:t>nối </a:t>
            </a:r>
            <a:r>
              <a:rPr lang="en-US" i="1">
                <a:solidFill>
                  <a:schemeClr val="bg2">
                    <a:lumMod val="95000"/>
                    <a:lumOff val="5000"/>
                  </a:schemeClr>
                </a:solidFill>
              </a:rPr>
              <a:t>giảng</a:t>
            </a:r>
            <a:r>
              <a:rPr lang="en-US">
                <a:solidFill>
                  <a:schemeClr val="bg2">
                    <a:lumMod val="95000"/>
                    <a:lumOff val="5000"/>
                  </a:schemeClr>
                </a:solidFill>
              </a:rPr>
              <a:t> với </a:t>
            </a:r>
            <a:r>
              <a:rPr lang="en-US" i="1">
                <a:solidFill>
                  <a:schemeClr val="bg2">
                    <a:lumMod val="95000"/>
                    <a:lumOff val="5000"/>
                  </a:schemeClr>
                </a:solidFill>
              </a:rPr>
              <a:t>từng loài cây</a:t>
            </a:r>
            <a:endParaRPr lang="en-US"/>
          </a:p>
        </p:txBody>
      </p:sp>
    </p:spTree>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barn(inVertical)">
                                      <p:cBhvr>
                                        <p:cTn id="14" dur="500"/>
                                        <p:tgtEl>
                                          <p:spTgt spid="6"/>
                                        </p:tgtEl>
                                      </p:cBhvr>
                                    </p:animEffect>
                                  </p:childTnLst>
                                </p:cTn>
                              </p:par>
                            </p:childTnLst>
                          </p:cTn>
                        </p:par>
                      </p:childTnLst>
                    </p:cTn>
                  </p:par>
                  <p:par>
                    <p:cTn id="15" fill="hold">
                      <p:stCondLst>
                        <p:cond delay="indefinite"/>
                      </p:stCondLst>
                      <p:childTnLst>
                        <p:par>
                          <p:cTn id="16" fill="hold">
                            <p:stCondLst>
                              <p:cond delay="0"/>
                            </p:stCondLst>
                            <p:childTnLst>
                              <p:par>
                                <p:cTn id="17" presetID="16" presetClass="entr" presetSubtype="21"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barn(inVertical)">
                                      <p:cBhvr>
                                        <p:cTn id="19" dur="500"/>
                                        <p:tgtEl>
                                          <p:spTgt spid="7"/>
                                        </p:tgtEl>
                                      </p:cBhvr>
                                    </p:animEffect>
                                  </p:childTnLst>
                                </p:cTn>
                              </p:par>
                            </p:childTnLst>
                          </p:cTn>
                        </p:par>
                      </p:childTnLst>
                    </p:cTn>
                  </p:par>
                  <p:par>
                    <p:cTn id="20" fill="hold">
                      <p:stCondLst>
                        <p:cond delay="indefinite"/>
                      </p:stCondLst>
                      <p:childTnLst>
                        <p:par>
                          <p:cTn id="21" fill="hold">
                            <p:stCondLst>
                              <p:cond delay="0"/>
                            </p:stCondLst>
                            <p:childTnLst>
                              <p:par>
                                <p:cTn id="22" presetID="16" presetClass="entr" presetSubtype="21" fill="hold" grpId="0" nodeType="click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barn(inVertical)">
                                      <p:cBhvr>
                                        <p:cTn id="24" dur="500"/>
                                        <p:tgtEl>
                                          <p:spTgt spid="9"/>
                                        </p:tgtEl>
                                      </p:cBhvr>
                                    </p:animEffect>
                                  </p:childTnLst>
                                </p:cTn>
                              </p:par>
                            </p:childTnLst>
                          </p:cTn>
                        </p:par>
                      </p:childTnLst>
                    </p:cTn>
                  </p:par>
                  <p:par>
                    <p:cTn id="25" fill="hold">
                      <p:stCondLst>
                        <p:cond delay="indefinite"/>
                      </p:stCondLst>
                      <p:childTnLst>
                        <p:par>
                          <p:cTn id="26" fill="hold">
                            <p:stCondLst>
                              <p:cond delay="0"/>
                            </p:stCondLst>
                            <p:childTnLst>
                              <p:par>
                                <p:cTn id="27" presetID="16" presetClass="entr" presetSubtype="21" fill="hold" grpId="0" nodeType="click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barn(inVertical)">
                                      <p:cBhvr>
                                        <p:cTn id="29" dur="500"/>
                                        <p:tgtEl>
                                          <p:spTgt spid="10"/>
                                        </p:tgtEl>
                                      </p:cBhvr>
                                    </p:animEffect>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grpId="0" nodeType="click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barn(inVertical)">
                                      <p:cBhvr>
                                        <p:cTn id="34" dur="500"/>
                                        <p:tgtEl>
                                          <p:spTgt spid="11"/>
                                        </p:tgtEl>
                                      </p:cBhvr>
                                    </p:animEffect>
                                  </p:childTnLst>
                                </p:cTn>
                              </p:par>
                            </p:childTnLst>
                          </p:cTn>
                        </p:par>
                      </p:childTnLst>
                    </p:cTn>
                  </p:par>
                  <p:par>
                    <p:cTn id="35" fill="hold">
                      <p:stCondLst>
                        <p:cond delay="indefinite"/>
                      </p:stCondLst>
                      <p:childTnLst>
                        <p:par>
                          <p:cTn id="36" fill="hold">
                            <p:stCondLst>
                              <p:cond delay="0"/>
                            </p:stCondLst>
                            <p:childTnLst>
                              <p:par>
                                <p:cTn id="37" presetID="16" presetClass="entr" presetSubtype="21" fill="hold" grpId="0" nodeType="click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barn(inVertical)">
                                      <p:cBhvr>
                                        <p:cTn id="39"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9" grpId="0"/>
      <p:bldP spid="10" grpId="0"/>
      <p:bldP spid="11" grpId="0"/>
      <p:bldP spid="12"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7498"/>
        <p:cNvGrpSpPr/>
        <p:nvPr/>
      </p:nvGrpSpPr>
      <p:grpSpPr>
        <a:xfrm>
          <a:off x="0" y="0"/>
          <a:ext cx="0" cy="0"/>
          <a:chOff x="0" y="0"/>
          <a:chExt cx="0" cy="0"/>
        </a:xfrm>
      </p:grpSpPr>
      <p:sp>
        <p:nvSpPr>
          <p:cNvPr id="7499" name="Google Shape;7499;p31"/>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mtClean="0"/>
              <a:t>III. Luyện tập</a:t>
            </a:r>
            <a:endParaRPr/>
          </a:p>
        </p:txBody>
      </p:sp>
      <p:sp>
        <p:nvSpPr>
          <p:cNvPr id="7516" name="Google Shape;7516;p31"/>
          <p:cNvSpPr/>
          <p:nvPr/>
        </p:nvSpPr>
        <p:spPr>
          <a:xfrm>
            <a:off x="4416536" y="3008338"/>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Subtitle 13"/>
          <p:cNvSpPr>
            <a:spLocks noGrp="1"/>
          </p:cNvSpPr>
          <p:nvPr>
            <p:ph type="subTitle" idx="8"/>
          </p:nvPr>
        </p:nvSpPr>
        <p:spPr>
          <a:xfrm>
            <a:off x="626767" y="2639838"/>
            <a:ext cx="7579537" cy="543600"/>
          </a:xfrm>
        </p:spPr>
        <p:txBody>
          <a:bodyPr/>
          <a:lstStyle/>
          <a:p>
            <a:pPr algn="just">
              <a:spcBef>
                <a:spcPts val="600"/>
              </a:spcBef>
              <a:spcAft>
                <a:spcPts val="600"/>
              </a:spcAft>
            </a:pPr>
            <a:r>
              <a:rPr lang="en-US" sz="1800" smtClean="0">
                <a:solidFill>
                  <a:schemeClr val="tx1">
                    <a:lumMod val="50000"/>
                  </a:schemeClr>
                </a:solidFill>
              </a:rPr>
              <a:t>2. Tìm cặp quan hệ từ ở mỗi câu sau và cho biết chúng biểu thị quan hệ gì giữa các bộ phận của câu</a:t>
            </a:r>
          </a:p>
          <a:p>
            <a:pPr marL="139700" indent="0" algn="just">
              <a:spcBef>
                <a:spcPts val="600"/>
              </a:spcBef>
              <a:spcAft>
                <a:spcPts val="600"/>
              </a:spcAft>
            </a:pPr>
            <a:r>
              <a:rPr lang="vi-VN" sz="1800" smtClean="0">
                <a:solidFill>
                  <a:schemeClr val="tx1">
                    <a:lumMod val="50000"/>
                  </a:schemeClr>
                </a:solidFill>
              </a:rPr>
              <a:t>a.   </a:t>
            </a:r>
            <a:r>
              <a:rPr lang="en-US" sz="1800" smtClean="0">
                <a:solidFill>
                  <a:schemeClr val="tx1">
                    <a:lumMod val="50000"/>
                  </a:schemeClr>
                </a:solidFill>
              </a:rPr>
              <a:t>Vì mọi người tích cực trồng cây nên quê hương em có nhiều cánh rừng xanh mát.</a:t>
            </a:r>
          </a:p>
          <a:p>
            <a:pPr marL="139700" indent="0" algn="just">
              <a:spcBef>
                <a:spcPts val="600"/>
              </a:spcBef>
              <a:spcAft>
                <a:spcPts val="600"/>
              </a:spcAft>
            </a:pPr>
            <a:r>
              <a:rPr lang="en-US" sz="1800" i="1" smtClean="0">
                <a:solidFill>
                  <a:srgbClr val="C00000"/>
                </a:solidFill>
              </a:rPr>
              <a:t>Quan </a:t>
            </a:r>
            <a:r>
              <a:rPr lang="vi-VN" sz="1800" i="1" smtClean="0">
                <a:solidFill>
                  <a:srgbClr val="C00000"/>
                </a:solidFill>
              </a:rPr>
              <a:t>hệ nguyên nhân – kết quả (quan hệ nhân quả)</a:t>
            </a:r>
            <a:endParaRPr lang="en-US" sz="1800" i="1" smtClean="0">
              <a:solidFill>
                <a:srgbClr val="C00000"/>
              </a:solidFill>
            </a:endParaRPr>
          </a:p>
          <a:p>
            <a:pPr marL="139700" indent="0" algn="just">
              <a:spcBef>
                <a:spcPts val="600"/>
              </a:spcBef>
              <a:spcAft>
                <a:spcPts val="600"/>
              </a:spcAft>
            </a:pPr>
            <a:r>
              <a:rPr lang="vi-VN" sz="1800" smtClean="0">
                <a:solidFill>
                  <a:schemeClr val="tx1">
                    <a:lumMod val="50000"/>
                  </a:schemeClr>
                </a:solidFill>
              </a:rPr>
              <a:t>b.  </a:t>
            </a:r>
            <a:r>
              <a:rPr lang="en-US" sz="1800" smtClean="0">
                <a:solidFill>
                  <a:schemeClr val="tx1">
                    <a:lumMod val="50000"/>
                  </a:schemeClr>
                </a:solidFill>
              </a:rPr>
              <a:t>Tuy hoàn cảnh gia đình khó khan nhưng bạn Hoàng vẫn luôn học giỏi</a:t>
            </a:r>
            <a:endParaRPr lang="vi-VN" sz="1800" smtClean="0">
              <a:solidFill>
                <a:schemeClr val="tx1">
                  <a:lumMod val="50000"/>
                </a:schemeClr>
              </a:solidFill>
            </a:endParaRPr>
          </a:p>
          <a:p>
            <a:pPr marL="139700" indent="0" algn="just">
              <a:spcBef>
                <a:spcPts val="600"/>
              </a:spcBef>
              <a:spcAft>
                <a:spcPts val="600"/>
              </a:spcAft>
            </a:pPr>
            <a:r>
              <a:rPr lang="vi-VN" sz="1800" i="1" smtClean="0">
                <a:solidFill>
                  <a:srgbClr val="C00000"/>
                </a:solidFill>
              </a:rPr>
              <a:t>Quan hệ tương phản</a:t>
            </a:r>
            <a:endParaRPr lang="en-US" sz="1800" i="1">
              <a:solidFill>
                <a:srgbClr val="C00000"/>
              </a:solidFill>
            </a:endParaRPr>
          </a:p>
        </p:txBody>
      </p:sp>
      <p:cxnSp>
        <p:nvCxnSpPr>
          <p:cNvPr id="16" name="Straight Connector 15"/>
          <p:cNvCxnSpPr/>
          <p:nvPr/>
        </p:nvCxnSpPr>
        <p:spPr>
          <a:xfrm>
            <a:off x="1236518" y="2473036"/>
            <a:ext cx="301337" cy="0"/>
          </a:xfrm>
          <a:prstGeom prst="line">
            <a:avLst/>
          </a:prstGeom>
          <a:ln>
            <a:solidFill>
              <a:srgbClr val="FF0000"/>
            </a:solidFill>
          </a:ln>
        </p:spPr>
        <p:style>
          <a:lnRef idx="2">
            <a:schemeClr val="dk1"/>
          </a:lnRef>
          <a:fillRef idx="0">
            <a:schemeClr val="dk1"/>
          </a:fillRef>
          <a:effectRef idx="1">
            <a:schemeClr val="dk1"/>
          </a:effectRef>
          <a:fontRef idx="minor">
            <a:schemeClr val="tx1"/>
          </a:fontRef>
        </p:style>
      </p:cxnSp>
      <p:cxnSp>
        <p:nvCxnSpPr>
          <p:cNvPr id="36" name="Straight Connector 35"/>
          <p:cNvCxnSpPr/>
          <p:nvPr/>
        </p:nvCxnSpPr>
        <p:spPr>
          <a:xfrm>
            <a:off x="4571999" y="2469572"/>
            <a:ext cx="457200" cy="0"/>
          </a:xfrm>
          <a:prstGeom prst="line">
            <a:avLst/>
          </a:prstGeom>
          <a:ln>
            <a:solidFill>
              <a:srgbClr val="FF0000"/>
            </a:solidFill>
          </a:ln>
        </p:spPr>
        <p:style>
          <a:lnRef idx="2">
            <a:schemeClr val="dk1"/>
          </a:lnRef>
          <a:fillRef idx="0">
            <a:schemeClr val="dk1"/>
          </a:fillRef>
          <a:effectRef idx="1">
            <a:schemeClr val="dk1"/>
          </a:effectRef>
          <a:fontRef idx="minor">
            <a:schemeClr val="tx1"/>
          </a:fontRef>
        </p:style>
      </p:cxnSp>
      <p:cxnSp>
        <p:nvCxnSpPr>
          <p:cNvPr id="37" name="Straight Connector 36"/>
          <p:cNvCxnSpPr/>
          <p:nvPr/>
        </p:nvCxnSpPr>
        <p:spPr>
          <a:xfrm>
            <a:off x="4800599" y="3626426"/>
            <a:ext cx="640080" cy="0"/>
          </a:xfrm>
          <a:prstGeom prst="line">
            <a:avLst/>
          </a:prstGeom>
          <a:ln>
            <a:solidFill>
              <a:srgbClr val="FF0000"/>
            </a:solidFill>
          </a:ln>
        </p:spPr>
        <p:style>
          <a:lnRef idx="2">
            <a:schemeClr val="dk1"/>
          </a:lnRef>
          <a:fillRef idx="0">
            <a:schemeClr val="dk1"/>
          </a:fillRef>
          <a:effectRef idx="1">
            <a:schemeClr val="dk1"/>
          </a:effectRef>
          <a:fontRef idx="minor">
            <a:schemeClr val="tx1"/>
          </a:fontRef>
        </p:style>
      </p:cxnSp>
      <p:cxnSp>
        <p:nvCxnSpPr>
          <p:cNvPr id="38" name="Straight Connector 37"/>
          <p:cNvCxnSpPr/>
          <p:nvPr/>
        </p:nvCxnSpPr>
        <p:spPr>
          <a:xfrm>
            <a:off x="1193221" y="3626426"/>
            <a:ext cx="457200" cy="0"/>
          </a:xfrm>
          <a:prstGeom prst="line">
            <a:avLst/>
          </a:prstGeom>
          <a:ln>
            <a:solidFill>
              <a:srgbClr val="FF0000"/>
            </a:solidFill>
          </a:ln>
        </p:spPr>
        <p:style>
          <a:lnRef idx="2">
            <a:schemeClr val="dk1"/>
          </a:lnRef>
          <a:fillRef idx="0">
            <a:schemeClr val="dk1"/>
          </a:fillRef>
          <a:effectRef idx="1">
            <a:schemeClr val="dk1"/>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4">
                                            <p:txEl>
                                              <p:pRg st="0" end="0"/>
                                            </p:txEl>
                                          </p:spTgt>
                                        </p:tgtEl>
                                        <p:attrNameLst>
                                          <p:attrName>style.visibility</p:attrName>
                                        </p:attrNameLst>
                                      </p:cBhvr>
                                      <p:to>
                                        <p:strVal val="visible"/>
                                      </p:to>
                                    </p:set>
                                    <p:animEffect transition="in" filter="fade">
                                      <p:cBhvr>
                                        <p:cTn id="7" dur="1000"/>
                                        <p:tgtEl>
                                          <p:spTgt spid="14">
                                            <p:txEl>
                                              <p:pRg st="0" end="0"/>
                                            </p:txEl>
                                          </p:spTgt>
                                        </p:tgtEl>
                                      </p:cBhvr>
                                    </p:animEffect>
                                    <p:anim calcmode="lin" valueType="num">
                                      <p:cBhvr>
                                        <p:cTn id="8" dur="1000" fill="hold"/>
                                        <p:tgtEl>
                                          <p:spTgt spid="1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4">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4">
                                            <p:txEl>
                                              <p:pRg st="1" end="1"/>
                                            </p:txEl>
                                          </p:spTgt>
                                        </p:tgtEl>
                                        <p:attrNameLst>
                                          <p:attrName>style.visibility</p:attrName>
                                        </p:attrNameLst>
                                      </p:cBhvr>
                                      <p:to>
                                        <p:strVal val="visible"/>
                                      </p:to>
                                    </p:set>
                                    <p:animEffect transition="in" filter="fade">
                                      <p:cBhvr>
                                        <p:cTn id="14" dur="1000"/>
                                        <p:tgtEl>
                                          <p:spTgt spid="14">
                                            <p:txEl>
                                              <p:pRg st="1" end="1"/>
                                            </p:txEl>
                                          </p:spTgt>
                                        </p:tgtEl>
                                      </p:cBhvr>
                                    </p:animEffect>
                                    <p:anim calcmode="lin" valueType="num">
                                      <p:cBhvr>
                                        <p:cTn id="15" dur="1000" fill="hold"/>
                                        <p:tgtEl>
                                          <p:spTgt spid="14">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14">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4">
                                            <p:txEl>
                                              <p:pRg st="3" end="3"/>
                                            </p:txEl>
                                          </p:spTgt>
                                        </p:tgtEl>
                                        <p:attrNameLst>
                                          <p:attrName>style.visibility</p:attrName>
                                        </p:attrNameLst>
                                      </p:cBhvr>
                                      <p:to>
                                        <p:strVal val="visible"/>
                                      </p:to>
                                    </p:set>
                                    <p:animEffect transition="in" filter="fade">
                                      <p:cBhvr>
                                        <p:cTn id="21" dur="1000"/>
                                        <p:tgtEl>
                                          <p:spTgt spid="14">
                                            <p:txEl>
                                              <p:pRg st="3" end="3"/>
                                            </p:txEl>
                                          </p:spTgt>
                                        </p:tgtEl>
                                      </p:cBhvr>
                                    </p:animEffect>
                                    <p:anim calcmode="lin" valueType="num">
                                      <p:cBhvr>
                                        <p:cTn id="22" dur="1000" fill="hold"/>
                                        <p:tgtEl>
                                          <p:spTgt spid="14">
                                            <p:txEl>
                                              <p:pRg st="3" end="3"/>
                                            </p:txEl>
                                          </p:spTgt>
                                        </p:tgtEl>
                                        <p:attrNameLst>
                                          <p:attrName>ppt_x</p:attrName>
                                        </p:attrNameLst>
                                      </p:cBhvr>
                                      <p:tavLst>
                                        <p:tav tm="0">
                                          <p:val>
                                            <p:strVal val="#ppt_x"/>
                                          </p:val>
                                        </p:tav>
                                        <p:tav tm="100000">
                                          <p:val>
                                            <p:strVal val="#ppt_x"/>
                                          </p:val>
                                        </p:tav>
                                      </p:tavLst>
                                    </p:anim>
                                    <p:anim calcmode="lin" valueType="num">
                                      <p:cBhvr>
                                        <p:cTn id="23" dur="1000" fill="hold"/>
                                        <p:tgtEl>
                                          <p:spTgt spid="14">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barn(inVertical)">
                                      <p:cBhvr>
                                        <p:cTn id="28" dur="500"/>
                                        <p:tgtEl>
                                          <p:spTgt spid="16"/>
                                        </p:tgtEl>
                                      </p:cBhvr>
                                    </p:animEffect>
                                  </p:childTnLst>
                                </p:cTn>
                              </p:par>
                              <p:par>
                                <p:cTn id="29" presetID="16" presetClass="entr" presetSubtype="21" fill="hold" nodeType="withEffect">
                                  <p:stCondLst>
                                    <p:cond delay="0"/>
                                  </p:stCondLst>
                                  <p:childTnLst>
                                    <p:set>
                                      <p:cBhvr>
                                        <p:cTn id="30" dur="1" fill="hold">
                                          <p:stCondLst>
                                            <p:cond delay="0"/>
                                          </p:stCondLst>
                                        </p:cTn>
                                        <p:tgtEl>
                                          <p:spTgt spid="36"/>
                                        </p:tgtEl>
                                        <p:attrNameLst>
                                          <p:attrName>style.visibility</p:attrName>
                                        </p:attrNameLst>
                                      </p:cBhvr>
                                      <p:to>
                                        <p:strVal val="visible"/>
                                      </p:to>
                                    </p:set>
                                    <p:animEffect transition="in" filter="barn(inVertical)">
                                      <p:cBhvr>
                                        <p:cTn id="31" dur="500"/>
                                        <p:tgtEl>
                                          <p:spTgt spid="36"/>
                                        </p:tgtEl>
                                      </p:cBhvr>
                                    </p:animEffect>
                                  </p:childTnLst>
                                </p:cTn>
                              </p:par>
                            </p:childTnLst>
                          </p:cTn>
                        </p:par>
                      </p:childTnLst>
                    </p:cTn>
                  </p:par>
                  <p:par>
                    <p:cTn id="32" fill="hold">
                      <p:stCondLst>
                        <p:cond delay="indefinite"/>
                      </p:stCondLst>
                      <p:childTnLst>
                        <p:par>
                          <p:cTn id="33" fill="hold">
                            <p:stCondLst>
                              <p:cond delay="0"/>
                            </p:stCondLst>
                            <p:childTnLst>
                              <p:par>
                                <p:cTn id="34" presetID="16" presetClass="entr" presetSubtype="21" fill="hold" nodeType="clickEffect">
                                  <p:stCondLst>
                                    <p:cond delay="0"/>
                                  </p:stCondLst>
                                  <p:childTnLst>
                                    <p:set>
                                      <p:cBhvr>
                                        <p:cTn id="35" dur="1" fill="hold">
                                          <p:stCondLst>
                                            <p:cond delay="0"/>
                                          </p:stCondLst>
                                        </p:cTn>
                                        <p:tgtEl>
                                          <p:spTgt spid="14">
                                            <p:txEl>
                                              <p:pRg st="2" end="2"/>
                                            </p:txEl>
                                          </p:spTgt>
                                        </p:tgtEl>
                                        <p:attrNameLst>
                                          <p:attrName>style.visibility</p:attrName>
                                        </p:attrNameLst>
                                      </p:cBhvr>
                                      <p:to>
                                        <p:strVal val="visible"/>
                                      </p:to>
                                    </p:set>
                                    <p:animEffect transition="in" filter="barn(inVertical)">
                                      <p:cBhvr>
                                        <p:cTn id="36" dur="500"/>
                                        <p:tgtEl>
                                          <p:spTgt spid="14">
                                            <p:txEl>
                                              <p:pRg st="2" end="2"/>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16" presetClass="entr" presetSubtype="21" fill="hold" nodeType="clickEffect">
                                  <p:stCondLst>
                                    <p:cond delay="0"/>
                                  </p:stCondLst>
                                  <p:childTnLst>
                                    <p:set>
                                      <p:cBhvr>
                                        <p:cTn id="40" dur="1" fill="hold">
                                          <p:stCondLst>
                                            <p:cond delay="0"/>
                                          </p:stCondLst>
                                        </p:cTn>
                                        <p:tgtEl>
                                          <p:spTgt spid="38"/>
                                        </p:tgtEl>
                                        <p:attrNameLst>
                                          <p:attrName>style.visibility</p:attrName>
                                        </p:attrNameLst>
                                      </p:cBhvr>
                                      <p:to>
                                        <p:strVal val="visible"/>
                                      </p:to>
                                    </p:set>
                                    <p:animEffect transition="in" filter="barn(inVertical)">
                                      <p:cBhvr>
                                        <p:cTn id="41" dur="500"/>
                                        <p:tgtEl>
                                          <p:spTgt spid="38"/>
                                        </p:tgtEl>
                                      </p:cBhvr>
                                    </p:animEffect>
                                  </p:childTnLst>
                                </p:cTn>
                              </p:par>
                              <p:par>
                                <p:cTn id="42" presetID="16" presetClass="entr" presetSubtype="21" fill="hold" nodeType="withEffect">
                                  <p:stCondLst>
                                    <p:cond delay="0"/>
                                  </p:stCondLst>
                                  <p:childTnLst>
                                    <p:set>
                                      <p:cBhvr>
                                        <p:cTn id="43" dur="1" fill="hold">
                                          <p:stCondLst>
                                            <p:cond delay="0"/>
                                          </p:stCondLst>
                                        </p:cTn>
                                        <p:tgtEl>
                                          <p:spTgt spid="37"/>
                                        </p:tgtEl>
                                        <p:attrNameLst>
                                          <p:attrName>style.visibility</p:attrName>
                                        </p:attrNameLst>
                                      </p:cBhvr>
                                      <p:to>
                                        <p:strVal val="visible"/>
                                      </p:to>
                                    </p:set>
                                    <p:animEffect transition="in" filter="barn(inVertical)">
                                      <p:cBhvr>
                                        <p:cTn id="44" dur="500"/>
                                        <p:tgtEl>
                                          <p:spTgt spid="37"/>
                                        </p:tgtEl>
                                      </p:cBhvr>
                                    </p:animEffect>
                                  </p:childTnLst>
                                </p:cTn>
                              </p:par>
                            </p:childTnLst>
                          </p:cTn>
                        </p:par>
                      </p:childTnLst>
                    </p:cTn>
                  </p:par>
                  <p:par>
                    <p:cTn id="45" fill="hold">
                      <p:stCondLst>
                        <p:cond delay="indefinite"/>
                      </p:stCondLst>
                      <p:childTnLst>
                        <p:par>
                          <p:cTn id="46" fill="hold">
                            <p:stCondLst>
                              <p:cond delay="0"/>
                            </p:stCondLst>
                            <p:childTnLst>
                              <p:par>
                                <p:cTn id="47" presetID="16" presetClass="entr" presetSubtype="21" fill="hold" nodeType="clickEffect">
                                  <p:stCondLst>
                                    <p:cond delay="0"/>
                                  </p:stCondLst>
                                  <p:childTnLst>
                                    <p:set>
                                      <p:cBhvr>
                                        <p:cTn id="48" dur="1" fill="hold">
                                          <p:stCondLst>
                                            <p:cond delay="0"/>
                                          </p:stCondLst>
                                        </p:cTn>
                                        <p:tgtEl>
                                          <p:spTgt spid="14">
                                            <p:txEl>
                                              <p:pRg st="4" end="4"/>
                                            </p:txEl>
                                          </p:spTgt>
                                        </p:tgtEl>
                                        <p:attrNameLst>
                                          <p:attrName>style.visibility</p:attrName>
                                        </p:attrNameLst>
                                      </p:cBhvr>
                                      <p:to>
                                        <p:strVal val="visible"/>
                                      </p:to>
                                    </p:set>
                                    <p:animEffect transition="in" filter="barn(inVertical)">
                                      <p:cBhvr>
                                        <p:cTn id="49" dur="500"/>
                                        <p:tgtEl>
                                          <p:spTgt spid="14">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uiExpand="1" build="p"/>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8609"/>
        <p:cNvGrpSpPr/>
        <p:nvPr/>
      </p:nvGrpSpPr>
      <p:grpSpPr>
        <a:xfrm>
          <a:off x="0" y="0"/>
          <a:ext cx="0" cy="0"/>
          <a:chOff x="0" y="0"/>
          <a:chExt cx="0" cy="0"/>
        </a:xfrm>
      </p:grpSpPr>
      <p:sp>
        <p:nvSpPr>
          <p:cNvPr id="4" name="Google Shape;7499;p31"/>
          <p:cNvSpPr txBox="1">
            <a:spLocks/>
          </p:cNvSpPr>
          <p:nvPr/>
        </p:nvSpPr>
        <p:spPr>
          <a:xfrm>
            <a:off x="678437" y="257989"/>
            <a:ext cx="7704000" cy="572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4800"/>
              <a:buFont typeface="Kavoon"/>
              <a:buNone/>
              <a:defRPr sz="7800" b="0" i="0" u="none" strike="noStrike" cap="none">
                <a:solidFill>
                  <a:schemeClr val="dk1"/>
                </a:solidFill>
                <a:latin typeface="Kavoon"/>
                <a:ea typeface="Kavoon"/>
                <a:cs typeface="Kavoon"/>
                <a:sym typeface="Kavoon"/>
              </a:defRPr>
            </a:lvl1pPr>
            <a:lvl2pPr marR="0" lvl="1" algn="ctr"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2pPr>
            <a:lvl3pPr marR="0" lvl="2" algn="ctr"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3pPr>
            <a:lvl4pPr marR="0" lvl="3" algn="ctr"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4pPr>
            <a:lvl5pPr marR="0" lvl="4" algn="ctr"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5pPr>
            <a:lvl6pPr marR="0" lvl="5" algn="ctr"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6pPr>
            <a:lvl7pPr marR="0" lvl="6" algn="ctr"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7pPr>
            <a:lvl8pPr marR="0" lvl="7" algn="ctr"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8pPr>
            <a:lvl9pPr marR="0" lvl="8" algn="ctr" rtl="0">
              <a:lnSpc>
                <a:spcPct val="100000"/>
              </a:lnSpc>
              <a:spcBef>
                <a:spcPts val="0"/>
              </a:spcBef>
              <a:spcAft>
                <a:spcPts val="0"/>
              </a:spcAft>
              <a:buClr>
                <a:schemeClr val="dk1"/>
              </a:buClr>
              <a:buSzPts val="4800"/>
              <a:buFont typeface="Bebas Neue"/>
              <a:buNone/>
              <a:defRPr sz="4800" b="0" i="0" u="none" strike="noStrike" cap="none">
                <a:solidFill>
                  <a:schemeClr val="dk1"/>
                </a:solidFill>
                <a:latin typeface="Bebas Neue"/>
                <a:ea typeface="Bebas Neue"/>
                <a:cs typeface="Bebas Neue"/>
                <a:sym typeface="Bebas Neue"/>
              </a:defRPr>
            </a:lvl9pPr>
          </a:lstStyle>
          <a:p>
            <a:r>
              <a:rPr lang="en-US" sz="4400" smtClean="0"/>
              <a:t>III. Luyện tập</a:t>
            </a:r>
            <a:endParaRPr lang="en-US" sz="4400"/>
          </a:p>
        </p:txBody>
      </p:sp>
      <p:sp>
        <p:nvSpPr>
          <p:cNvPr id="5" name="Google Shape;8499;p43"/>
          <p:cNvSpPr/>
          <p:nvPr/>
        </p:nvSpPr>
        <p:spPr>
          <a:xfrm>
            <a:off x="896644" y="923304"/>
            <a:ext cx="5618456" cy="687286"/>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2"/>
              </a:buClr>
              <a:buSzPts val="1100"/>
              <a:buFont typeface="Arial"/>
              <a:buNone/>
            </a:pPr>
            <a:r>
              <a:rPr lang="vi-VN" sz="1800" b="1" smtClean="0">
                <a:solidFill>
                  <a:schemeClr val="dk2"/>
                </a:solidFill>
                <a:latin typeface="Baloo Tammudu 2"/>
                <a:ea typeface="Baloo Tammudu 2"/>
                <a:cs typeface="Baloo Tammudu 2"/>
                <a:sym typeface="Baloo Tammudu 2"/>
              </a:rPr>
              <a:t>3</a:t>
            </a:r>
            <a:r>
              <a:rPr lang="vi-VN" sz="1800" smtClean="0">
                <a:solidFill>
                  <a:schemeClr val="dk2"/>
                </a:solidFill>
                <a:latin typeface="Baloo Tammudu 2"/>
                <a:ea typeface="Baloo Tammudu 2"/>
                <a:cs typeface="Baloo Tammudu 2"/>
                <a:sym typeface="Baloo Tammudu 2"/>
              </a:rPr>
              <a:t>. Đặt câu với mỗi quan hệ từ: </a:t>
            </a:r>
            <a:r>
              <a:rPr lang="vi-VN" sz="1800" b="1" i="1" smtClean="0">
                <a:solidFill>
                  <a:schemeClr val="dk2"/>
                </a:solidFill>
                <a:latin typeface="Baloo Tammudu 2"/>
                <a:ea typeface="Baloo Tammudu 2"/>
                <a:cs typeface="Baloo Tammudu 2"/>
                <a:sym typeface="Baloo Tammudu 2"/>
              </a:rPr>
              <a:t>và, nhưng, của</a:t>
            </a:r>
            <a:endParaRPr sz="1800" b="1" i="1">
              <a:solidFill>
                <a:schemeClr val="dk2"/>
              </a:solidFill>
              <a:latin typeface="Baloo Tammudu 2"/>
              <a:ea typeface="Baloo Tammudu 2"/>
              <a:cs typeface="Baloo Tammudu 2"/>
              <a:sym typeface="Baloo Tammudu 2"/>
            </a:endParaRPr>
          </a:p>
        </p:txBody>
      </p:sp>
      <p:graphicFrame>
        <p:nvGraphicFramePr>
          <p:cNvPr id="3" name="Table 2"/>
          <p:cNvGraphicFramePr>
            <a:graphicFrameLocks noGrp="1"/>
          </p:cNvGraphicFramePr>
          <p:nvPr>
            <p:extLst>
              <p:ext uri="{D42A27DB-BD31-4B8C-83A1-F6EECF244321}">
                <p14:modId xmlns:p14="http://schemas.microsoft.com/office/powerpoint/2010/main" val="1096113680"/>
              </p:ext>
            </p:extLst>
          </p:nvPr>
        </p:nvGraphicFramePr>
        <p:xfrm>
          <a:off x="1149927" y="1496003"/>
          <a:ext cx="6096000" cy="3013651"/>
        </p:xfrm>
        <a:graphic>
          <a:graphicData uri="http://schemas.openxmlformats.org/drawingml/2006/table">
            <a:tbl>
              <a:tblPr firstRow="1" bandRow="1">
                <a:tableStyleId>{775DCB02-9BB8-47FD-8907-85C794F793BA}</a:tableStyleId>
              </a:tblPr>
              <a:tblGrid>
                <a:gridCol w="2032000">
                  <a:extLst>
                    <a:ext uri="{9D8B030D-6E8A-4147-A177-3AD203B41FA5}">
                      <a16:colId xmlns:a16="http://schemas.microsoft.com/office/drawing/2014/main" xmlns="" val="2025492336"/>
                    </a:ext>
                  </a:extLst>
                </a:gridCol>
                <a:gridCol w="2032000">
                  <a:extLst>
                    <a:ext uri="{9D8B030D-6E8A-4147-A177-3AD203B41FA5}">
                      <a16:colId xmlns:a16="http://schemas.microsoft.com/office/drawing/2014/main" xmlns="" val="2785884773"/>
                    </a:ext>
                  </a:extLst>
                </a:gridCol>
                <a:gridCol w="2032000">
                  <a:extLst>
                    <a:ext uri="{9D8B030D-6E8A-4147-A177-3AD203B41FA5}">
                      <a16:colId xmlns:a16="http://schemas.microsoft.com/office/drawing/2014/main" xmlns="" val="2983128835"/>
                    </a:ext>
                  </a:extLst>
                </a:gridCol>
              </a:tblGrid>
              <a:tr h="752718">
                <a:tc>
                  <a:txBody>
                    <a:bodyPr/>
                    <a:lstStyle/>
                    <a:p>
                      <a:pPr algn="ctr"/>
                      <a:r>
                        <a:rPr lang="vi-VN" baseline="0" smtClean="0"/>
                        <a:t>Đội 1</a:t>
                      </a:r>
                      <a:endParaRPr lang="en-US"/>
                    </a:p>
                  </a:txBody>
                  <a:tcPr anchor="ctr"/>
                </a:tc>
                <a:tc>
                  <a:txBody>
                    <a:bodyPr/>
                    <a:lstStyle/>
                    <a:p>
                      <a:pPr algn="ctr"/>
                      <a:r>
                        <a:rPr lang="vi-VN" smtClean="0"/>
                        <a:t>Đội</a:t>
                      </a:r>
                      <a:r>
                        <a:rPr lang="vi-VN" baseline="0" smtClean="0"/>
                        <a:t> 2</a:t>
                      </a:r>
                      <a:endParaRPr lang="en-US"/>
                    </a:p>
                  </a:txBody>
                  <a:tcPr anchor="ctr"/>
                </a:tc>
                <a:tc>
                  <a:txBody>
                    <a:bodyPr/>
                    <a:lstStyle/>
                    <a:p>
                      <a:pPr algn="ctr"/>
                      <a:r>
                        <a:rPr lang="vi-VN" smtClean="0"/>
                        <a:t>Đội</a:t>
                      </a:r>
                      <a:r>
                        <a:rPr lang="vi-VN" baseline="0" smtClean="0"/>
                        <a:t> 3</a:t>
                      </a:r>
                      <a:endParaRPr lang="en-US"/>
                    </a:p>
                  </a:txBody>
                  <a:tcPr anchor="ctr"/>
                </a:tc>
                <a:extLst>
                  <a:ext uri="{0D108BD9-81ED-4DB2-BD59-A6C34878D82A}">
                    <a16:rowId xmlns:a16="http://schemas.microsoft.com/office/drawing/2014/main" xmlns="" val="1196376804"/>
                  </a:ext>
                </a:extLst>
              </a:tr>
              <a:tr h="2260933">
                <a:tc>
                  <a:txBody>
                    <a:bodyPr/>
                    <a:lstStyle/>
                    <a:p>
                      <a:endParaRPr lang="en-US"/>
                    </a:p>
                  </a:txBody>
                  <a:tcPr/>
                </a:tc>
                <a:tc>
                  <a:txBody>
                    <a:bodyPr/>
                    <a:lstStyle/>
                    <a:p>
                      <a:endParaRPr lang="en-US"/>
                    </a:p>
                  </a:txBody>
                  <a:tcPr/>
                </a:tc>
                <a:tc>
                  <a:txBody>
                    <a:bodyPr/>
                    <a:lstStyle/>
                    <a:p>
                      <a:endParaRPr lang="en-US"/>
                    </a:p>
                  </a:txBody>
                  <a:tcPr/>
                </a:tc>
                <a:extLst>
                  <a:ext uri="{0D108BD9-81ED-4DB2-BD59-A6C34878D82A}">
                    <a16:rowId xmlns:a16="http://schemas.microsoft.com/office/drawing/2014/main" xmlns="" val="1140834627"/>
                  </a:ext>
                </a:extLst>
              </a:tr>
            </a:tbl>
          </a:graphicData>
        </a:graphic>
      </p:graphicFrame>
    </p:spTree>
  </p:cSld>
  <p:clrMapOvr>
    <a:masterClrMapping/>
  </p:clrMapOvr>
  <p:transition spd="slow">
    <p:push dir="u"/>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8424"/>
        <p:cNvGrpSpPr/>
        <p:nvPr/>
      </p:nvGrpSpPr>
      <p:grpSpPr>
        <a:xfrm>
          <a:off x="0" y="0"/>
          <a:ext cx="0" cy="0"/>
          <a:chOff x="0" y="0"/>
          <a:chExt cx="0" cy="0"/>
        </a:xfrm>
      </p:grpSpPr>
      <p:sp>
        <p:nvSpPr>
          <p:cNvPr id="8425" name="Google Shape;8425;p41"/>
          <p:cNvSpPr txBox="1">
            <a:spLocks noGrp="1"/>
          </p:cNvSpPr>
          <p:nvPr>
            <p:ph type="title"/>
          </p:nvPr>
        </p:nvSpPr>
        <p:spPr>
          <a:xfrm>
            <a:off x="720000" y="45345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Países con más escuelas de inglés</a:t>
            </a:r>
            <a:endParaRPr/>
          </a:p>
        </p:txBody>
      </p:sp>
      <p:grpSp>
        <p:nvGrpSpPr>
          <p:cNvPr id="8426" name="Google Shape;8426;p41"/>
          <p:cNvGrpSpPr/>
          <p:nvPr/>
        </p:nvGrpSpPr>
        <p:grpSpPr>
          <a:xfrm>
            <a:off x="1280191" y="1874947"/>
            <a:ext cx="3852001" cy="2052101"/>
            <a:chOff x="233350" y="949250"/>
            <a:chExt cx="7137300" cy="3802300"/>
          </a:xfrm>
        </p:grpSpPr>
        <p:sp>
          <p:nvSpPr>
            <p:cNvPr id="8427" name="Google Shape;8427;p41"/>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41"/>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41"/>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41"/>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41"/>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41"/>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41"/>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41"/>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41"/>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41"/>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41"/>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41"/>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41"/>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41"/>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41"/>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41"/>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41"/>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41"/>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41"/>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41"/>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41"/>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41"/>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41"/>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41"/>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41"/>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41"/>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41"/>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41"/>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41"/>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41"/>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41"/>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41"/>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41"/>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41"/>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41"/>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41"/>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41"/>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41"/>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41"/>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41"/>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41"/>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41"/>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41"/>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41"/>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41"/>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41"/>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41"/>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41"/>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41"/>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41"/>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41"/>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78" name="Google Shape;8478;p41"/>
          <p:cNvSpPr txBox="1"/>
          <p:nvPr/>
        </p:nvSpPr>
        <p:spPr>
          <a:xfrm>
            <a:off x="5934214" y="2147400"/>
            <a:ext cx="1929600" cy="453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a:solidFill>
                  <a:schemeClr val="dk2"/>
                </a:solidFill>
                <a:latin typeface="Baloo Tammudu 2"/>
                <a:ea typeface="Baloo Tammudu 2"/>
                <a:cs typeface="Baloo Tammudu 2"/>
                <a:sym typeface="Baloo Tammudu 2"/>
              </a:rPr>
              <a:t>Marte contiene óxido de hierro</a:t>
            </a:r>
            <a:endParaRPr>
              <a:solidFill>
                <a:schemeClr val="dk2"/>
              </a:solidFill>
              <a:latin typeface="Baloo Tammudu 2"/>
              <a:ea typeface="Baloo Tammudu 2"/>
              <a:cs typeface="Baloo Tammudu 2"/>
              <a:sym typeface="Baloo Tammudu 2"/>
            </a:endParaRPr>
          </a:p>
        </p:txBody>
      </p:sp>
      <p:sp>
        <p:nvSpPr>
          <p:cNvPr id="8479" name="Google Shape;8479;p41"/>
          <p:cNvSpPr txBox="1"/>
          <p:nvPr/>
        </p:nvSpPr>
        <p:spPr>
          <a:xfrm>
            <a:off x="5934213" y="3079313"/>
            <a:ext cx="1929600" cy="453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sz="2500">
                <a:solidFill>
                  <a:schemeClr val="lt2"/>
                </a:solidFill>
                <a:latin typeface="Kavoon"/>
                <a:ea typeface="Kavoon"/>
                <a:cs typeface="Kavoon"/>
                <a:sym typeface="Kavoon"/>
              </a:rPr>
              <a:t>México</a:t>
            </a:r>
            <a:endParaRPr sz="2500">
              <a:solidFill>
                <a:schemeClr val="lt2"/>
              </a:solidFill>
              <a:latin typeface="Kavoon"/>
              <a:ea typeface="Kavoon"/>
              <a:cs typeface="Kavoon"/>
              <a:sym typeface="Kavoon"/>
            </a:endParaRPr>
          </a:p>
        </p:txBody>
      </p:sp>
      <p:sp>
        <p:nvSpPr>
          <p:cNvPr id="8480" name="Google Shape;8480;p41"/>
          <p:cNvSpPr txBox="1"/>
          <p:nvPr/>
        </p:nvSpPr>
        <p:spPr>
          <a:xfrm>
            <a:off x="5934213" y="3533238"/>
            <a:ext cx="1929600" cy="453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a:solidFill>
                  <a:schemeClr val="dk2"/>
                </a:solidFill>
                <a:latin typeface="Baloo Tammudu 2"/>
                <a:ea typeface="Baloo Tammudu 2"/>
                <a:cs typeface="Baloo Tammudu 2"/>
                <a:sym typeface="Baloo Tammudu 2"/>
              </a:rPr>
              <a:t>Venus tiene temperaturas altas</a:t>
            </a:r>
            <a:endParaRPr>
              <a:solidFill>
                <a:schemeClr val="dk2"/>
              </a:solidFill>
              <a:latin typeface="Baloo Tammudu 2"/>
              <a:ea typeface="Baloo Tammudu 2"/>
              <a:cs typeface="Baloo Tammudu 2"/>
              <a:sym typeface="Baloo Tammudu 2"/>
            </a:endParaRPr>
          </a:p>
        </p:txBody>
      </p:sp>
      <p:sp>
        <p:nvSpPr>
          <p:cNvPr id="8481" name="Google Shape;8481;p41"/>
          <p:cNvSpPr txBox="1"/>
          <p:nvPr/>
        </p:nvSpPr>
        <p:spPr>
          <a:xfrm>
            <a:off x="5934214" y="1693475"/>
            <a:ext cx="1929600" cy="453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sz="2500">
                <a:solidFill>
                  <a:schemeClr val="lt2"/>
                </a:solidFill>
                <a:latin typeface="Kavoon"/>
                <a:ea typeface="Kavoon"/>
                <a:cs typeface="Kavoon"/>
                <a:sym typeface="Kavoon"/>
              </a:rPr>
              <a:t>España</a:t>
            </a:r>
            <a:endParaRPr sz="2500">
              <a:solidFill>
                <a:schemeClr val="lt2"/>
              </a:solidFill>
              <a:latin typeface="Kavoon"/>
              <a:ea typeface="Kavoon"/>
              <a:cs typeface="Kavoon"/>
              <a:sym typeface="Kavoon"/>
            </a:endParaRPr>
          </a:p>
        </p:txBody>
      </p:sp>
      <p:cxnSp>
        <p:nvCxnSpPr>
          <p:cNvPr id="8482" name="Google Shape;8482;p41"/>
          <p:cNvCxnSpPr>
            <a:stCxn id="8481" idx="1"/>
            <a:endCxn id="8483" idx="6"/>
          </p:cNvCxnSpPr>
          <p:nvPr/>
        </p:nvCxnSpPr>
        <p:spPr>
          <a:xfrm flipH="1">
            <a:off x="3167614" y="1920425"/>
            <a:ext cx="2766600" cy="453900"/>
          </a:xfrm>
          <a:prstGeom prst="bentConnector3">
            <a:avLst>
              <a:gd name="adj1" fmla="val 49999"/>
            </a:avLst>
          </a:prstGeom>
          <a:noFill/>
          <a:ln w="9525" cap="flat" cmpd="sng">
            <a:solidFill>
              <a:schemeClr val="dk1"/>
            </a:solidFill>
            <a:prstDash val="solid"/>
            <a:round/>
            <a:headEnd type="none" w="med" len="med"/>
            <a:tailEnd type="none" w="med" len="med"/>
          </a:ln>
        </p:spPr>
      </p:cxnSp>
      <p:cxnSp>
        <p:nvCxnSpPr>
          <p:cNvPr id="8484" name="Google Shape;8484;p41"/>
          <p:cNvCxnSpPr>
            <a:stCxn id="8479" idx="1"/>
            <a:endCxn id="8485" idx="6"/>
          </p:cNvCxnSpPr>
          <p:nvPr/>
        </p:nvCxnSpPr>
        <p:spPr>
          <a:xfrm rot="10800000">
            <a:off x="2181813" y="2831063"/>
            <a:ext cx="3752400" cy="475200"/>
          </a:xfrm>
          <a:prstGeom prst="bentConnector3">
            <a:avLst>
              <a:gd name="adj1" fmla="val 50000"/>
            </a:avLst>
          </a:prstGeom>
          <a:noFill/>
          <a:ln w="9525" cap="flat" cmpd="sng">
            <a:solidFill>
              <a:schemeClr val="dk1"/>
            </a:solidFill>
            <a:prstDash val="solid"/>
            <a:round/>
            <a:headEnd type="none" w="med" len="med"/>
            <a:tailEnd type="none" w="med" len="med"/>
          </a:ln>
        </p:spPr>
      </p:cxnSp>
      <p:sp>
        <p:nvSpPr>
          <p:cNvPr id="8483" name="Google Shape;8483;p41"/>
          <p:cNvSpPr/>
          <p:nvPr/>
        </p:nvSpPr>
        <p:spPr>
          <a:xfrm>
            <a:off x="2879975" y="2230500"/>
            <a:ext cx="287700" cy="287700"/>
          </a:xfrm>
          <a:prstGeom prst="ellipse">
            <a:avLst/>
          </a:prstGeom>
          <a:solidFill>
            <a:schemeClr val="accent3"/>
          </a:solidFill>
          <a:ln w="38100" cap="flat" cmpd="sng">
            <a:solidFill>
              <a:schemeClr val="accent6"/>
            </a:solidFill>
            <a:prstDash val="solid"/>
            <a:round/>
            <a:headEnd type="none" w="sm" len="sm"/>
            <a:tailEnd type="none" w="sm" len="sm"/>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41"/>
          <p:cNvSpPr/>
          <p:nvPr/>
        </p:nvSpPr>
        <p:spPr>
          <a:xfrm>
            <a:off x="1894100" y="2687350"/>
            <a:ext cx="287700" cy="287700"/>
          </a:xfrm>
          <a:prstGeom prst="ellipse">
            <a:avLst/>
          </a:prstGeom>
          <a:solidFill>
            <a:schemeClr val="accent2"/>
          </a:solidFill>
          <a:ln w="38100" cap="flat" cmpd="sng">
            <a:solidFill>
              <a:schemeClr val="accent6"/>
            </a:solidFill>
            <a:prstDash val="solid"/>
            <a:round/>
            <a:headEnd type="none" w="sm" len="sm"/>
            <a:tailEnd type="none" w="sm" len="sm"/>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8489"/>
        <p:cNvGrpSpPr/>
        <p:nvPr/>
      </p:nvGrpSpPr>
      <p:grpSpPr>
        <a:xfrm>
          <a:off x="0" y="0"/>
          <a:ext cx="0" cy="0"/>
          <a:chOff x="0" y="0"/>
          <a:chExt cx="0" cy="0"/>
        </a:xfrm>
      </p:grpSpPr>
      <p:sp>
        <p:nvSpPr>
          <p:cNvPr id="8490" name="Google Shape;8490;p42"/>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Lluvia de ideas</a:t>
            </a:r>
            <a:endParaRPr/>
          </a:p>
        </p:txBody>
      </p:sp>
      <p:graphicFrame>
        <p:nvGraphicFramePr>
          <p:cNvPr id="8491" name="Google Shape;8491;p42"/>
          <p:cNvGraphicFramePr/>
          <p:nvPr/>
        </p:nvGraphicFramePr>
        <p:xfrm>
          <a:off x="720000" y="1613350"/>
          <a:ext cx="7704000" cy="2799070"/>
        </p:xfrm>
        <a:graphic>
          <a:graphicData uri="http://schemas.openxmlformats.org/drawingml/2006/table">
            <a:tbl>
              <a:tblPr>
                <a:noFill/>
                <a:tableStyleId>{D9FC1305-B0D0-402F-9CDD-69CA650CB282}</a:tableStyleId>
              </a:tblPr>
              <a:tblGrid>
                <a:gridCol w="3577100">
                  <a:extLst>
                    <a:ext uri="{9D8B030D-6E8A-4147-A177-3AD203B41FA5}">
                      <a16:colId xmlns:a16="http://schemas.microsoft.com/office/drawing/2014/main" xmlns="" val="20000"/>
                    </a:ext>
                  </a:extLst>
                </a:gridCol>
                <a:gridCol w="4126900">
                  <a:extLst>
                    <a:ext uri="{9D8B030D-6E8A-4147-A177-3AD203B41FA5}">
                      <a16:colId xmlns:a16="http://schemas.microsoft.com/office/drawing/2014/main" xmlns="" val="20001"/>
                    </a:ext>
                  </a:extLst>
                </a:gridCol>
              </a:tblGrid>
              <a:tr h="437900">
                <a:tc rowSpan="2">
                  <a:txBody>
                    <a:bodyPr/>
                    <a:lstStyle/>
                    <a:p>
                      <a:pPr marL="0" lvl="0" indent="0" algn="ctr" rtl="0">
                        <a:spcBef>
                          <a:spcPts val="0"/>
                        </a:spcBef>
                        <a:spcAft>
                          <a:spcPts val="0"/>
                        </a:spcAft>
                        <a:buNone/>
                      </a:pPr>
                      <a:r>
                        <a:rPr lang="es" sz="2500">
                          <a:solidFill>
                            <a:schemeClr val="lt2"/>
                          </a:solidFill>
                          <a:latin typeface="Kavoon"/>
                          <a:ea typeface="Kavoon"/>
                          <a:cs typeface="Kavoon"/>
                          <a:sym typeface="Kavoon"/>
                        </a:rPr>
                        <a:t>Lo que yo se</a:t>
                      </a:r>
                      <a:endParaRPr sz="2500">
                        <a:solidFill>
                          <a:schemeClr val="lt2"/>
                        </a:solidFill>
                        <a:latin typeface="Kavoon"/>
                        <a:ea typeface="Kavoon"/>
                        <a:cs typeface="Kavoon"/>
                        <a:sym typeface="Kavoon"/>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dk2"/>
                        </a:buClr>
                        <a:buSzPts val="1100"/>
                        <a:buFont typeface="Arial"/>
                        <a:buNone/>
                      </a:pPr>
                      <a:r>
                        <a:rPr lang="es">
                          <a:solidFill>
                            <a:schemeClr val="dk2"/>
                          </a:solidFill>
                          <a:latin typeface="Baloo Tammudu 2"/>
                          <a:ea typeface="Baloo Tammudu 2"/>
                          <a:cs typeface="Baloo Tammudu 2"/>
                          <a:sym typeface="Baloo Tammudu 2"/>
                        </a:rPr>
                        <a:t>Mercurio es el planeta más cercano al Sol </a:t>
                      </a:r>
                      <a:endParaRPr>
                        <a:solidFill>
                          <a:schemeClr val="dk2"/>
                        </a:solidFill>
                        <a:latin typeface="Baloo Tammudu 2"/>
                        <a:ea typeface="Baloo Tammudu 2"/>
                        <a:cs typeface="Baloo Tammudu 2"/>
                        <a:sym typeface="Baloo Tammudu 2"/>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xmlns="" val="10000"/>
                  </a:ext>
                </a:extLst>
              </a:tr>
              <a:tr h="437900">
                <a:tc vMerge="1">
                  <a:txBody>
                    <a:bodyPr/>
                    <a:lstStyle/>
                    <a:p>
                      <a:endParaRPr lang="en-US"/>
                    </a:p>
                  </a:txBody>
                  <a:tcPr/>
                </a:tc>
                <a:tc>
                  <a:txBody>
                    <a:bodyPr/>
                    <a:lstStyle/>
                    <a:p>
                      <a:pPr marL="0" lvl="0" indent="0" algn="ctr" rtl="0">
                        <a:spcBef>
                          <a:spcPts val="0"/>
                        </a:spcBef>
                        <a:spcAft>
                          <a:spcPts val="0"/>
                        </a:spcAft>
                        <a:buClr>
                          <a:schemeClr val="dk2"/>
                        </a:buClr>
                        <a:buSzPts val="1100"/>
                        <a:buFont typeface="Arial"/>
                        <a:buNone/>
                      </a:pPr>
                      <a:r>
                        <a:rPr lang="es">
                          <a:solidFill>
                            <a:schemeClr val="dk2"/>
                          </a:solidFill>
                          <a:latin typeface="Baloo Tammudu 2"/>
                          <a:ea typeface="Baloo Tammudu 2"/>
                          <a:cs typeface="Baloo Tammudu 2"/>
                          <a:sym typeface="Baloo Tammudu 2"/>
                        </a:rPr>
                        <a:t>Venus tiene temperaturas altas</a:t>
                      </a:r>
                      <a:endParaRPr>
                        <a:solidFill>
                          <a:schemeClr val="dk2"/>
                        </a:solidFill>
                        <a:latin typeface="Baloo Tammudu 2"/>
                        <a:ea typeface="Baloo Tammudu 2"/>
                        <a:cs typeface="Baloo Tammudu 2"/>
                        <a:sym typeface="Baloo Tammudu 2"/>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xmlns="" val="10001"/>
                  </a:ext>
                </a:extLst>
              </a:tr>
              <a:tr h="437900">
                <a:tc rowSpan="2">
                  <a:txBody>
                    <a:bodyPr/>
                    <a:lstStyle/>
                    <a:p>
                      <a:pPr marL="0" lvl="0" indent="0" algn="ctr" rtl="0">
                        <a:spcBef>
                          <a:spcPts val="0"/>
                        </a:spcBef>
                        <a:spcAft>
                          <a:spcPts val="0"/>
                        </a:spcAft>
                        <a:buNone/>
                      </a:pPr>
                      <a:r>
                        <a:rPr lang="es" sz="2500">
                          <a:solidFill>
                            <a:schemeClr val="lt2"/>
                          </a:solidFill>
                          <a:latin typeface="Kavoon"/>
                          <a:ea typeface="Kavoon"/>
                          <a:cs typeface="Kavoon"/>
                          <a:sym typeface="Kavoon"/>
                        </a:rPr>
                        <a:t>Lo que quiero saber</a:t>
                      </a:r>
                      <a:endParaRPr sz="2500">
                        <a:solidFill>
                          <a:schemeClr val="lt2"/>
                        </a:solidFill>
                        <a:latin typeface="Kavoon"/>
                        <a:ea typeface="Kavoon"/>
                        <a:cs typeface="Kavoon"/>
                        <a:sym typeface="Kavoon"/>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dk2"/>
                        </a:buClr>
                        <a:buSzPts val="1100"/>
                        <a:buFont typeface="Arial"/>
                        <a:buNone/>
                      </a:pPr>
                      <a:r>
                        <a:rPr lang="es">
                          <a:solidFill>
                            <a:srgbClr val="242424"/>
                          </a:solidFill>
                          <a:latin typeface="Baloo Tammudu 2"/>
                          <a:ea typeface="Baloo Tammudu 2"/>
                          <a:cs typeface="Baloo Tammudu 2"/>
                          <a:sym typeface="Baloo Tammudu 2"/>
                        </a:rPr>
                        <a:t>A pesar de ser rojo, Marte es muy frío</a:t>
                      </a:r>
                      <a:endParaRPr>
                        <a:solidFill>
                          <a:schemeClr val="dk2"/>
                        </a:solidFill>
                        <a:latin typeface="Baloo Tammudu 2"/>
                        <a:ea typeface="Baloo Tammudu 2"/>
                        <a:cs typeface="Baloo Tammudu 2"/>
                        <a:sym typeface="Baloo Tammudu 2"/>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xmlns="" val="10002"/>
                  </a:ext>
                </a:extLst>
              </a:tr>
              <a:tr h="437900">
                <a:tc vMerge="1">
                  <a:txBody>
                    <a:bodyPr/>
                    <a:lstStyle/>
                    <a:p>
                      <a:endParaRPr lang="en-US"/>
                    </a:p>
                  </a:txBody>
                  <a:tcPr/>
                </a:tc>
                <a:tc>
                  <a:txBody>
                    <a:bodyPr/>
                    <a:lstStyle/>
                    <a:p>
                      <a:pPr marL="0" lvl="0" indent="0" algn="ctr" rtl="0">
                        <a:spcBef>
                          <a:spcPts val="0"/>
                        </a:spcBef>
                        <a:spcAft>
                          <a:spcPts val="0"/>
                        </a:spcAft>
                        <a:buClr>
                          <a:schemeClr val="dk2"/>
                        </a:buClr>
                        <a:buSzPts val="1100"/>
                        <a:buFont typeface="Arial"/>
                        <a:buNone/>
                      </a:pPr>
                      <a:r>
                        <a:rPr lang="es">
                          <a:solidFill>
                            <a:schemeClr val="dk2"/>
                          </a:solidFill>
                          <a:latin typeface="Baloo Tammudu 2"/>
                          <a:ea typeface="Baloo Tammudu 2"/>
                          <a:cs typeface="Baloo Tammudu 2"/>
                          <a:sym typeface="Baloo Tammudu 2"/>
                        </a:rPr>
                        <a:t>Júpiter es el planeta más grande del sistema solar</a:t>
                      </a:r>
                      <a:endParaRPr>
                        <a:solidFill>
                          <a:schemeClr val="dk2"/>
                        </a:solidFill>
                        <a:latin typeface="Baloo Tammudu 2"/>
                        <a:ea typeface="Baloo Tammudu 2"/>
                        <a:cs typeface="Baloo Tammudu 2"/>
                        <a:sym typeface="Baloo Tammudu 2"/>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xmlns="" val="10003"/>
                  </a:ext>
                </a:extLst>
              </a:tr>
              <a:tr h="437900">
                <a:tc rowSpan="2">
                  <a:txBody>
                    <a:bodyPr/>
                    <a:lstStyle/>
                    <a:p>
                      <a:pPr marL="0" lvl="0" indent="0" algn="ctr" rtl="0">
                        <a:spcBef>
                          <a:spcPts val="0"/>
                        </a:spcBef>
                        <a:spcAft>
                          <a:spcPts val="0"/>
                        </a:spcAft>
                        <a:buNone/>
                      </a:pPr>
                      <a:r>
                        <a:rPr lang="es" sz="2500">
                          <a:solidFill>
                            <a:schemeClr val="lt2"/>
                          </a:solidFill>
                          <a:latin typeface="Kavoon"/>
                          <a:ea typeface="Kavoon"/>
                          <a:cs typeface="Kavoon"/>
                          <a:sym typeface="Kavoon"/>
                        </a:rPr>
                        <a:t>Qué aprendí</a:t>
                      </a:r>
                      <a:endParaRPr sz="2500">
                        <a:solidFill>
                          <a:schemeClr val="lt2"/>
                        </a:solidFill>
                        <a:latin typeface="Kavoon"/>
                        <a:ea typeface="Kavoon"/>
                        <a:cs typeface="Kavoon"/>
                        <a:sym typeface="Kavoon"/>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dk2"/>
                        </a:buClr>
                        <a:buSzPts val="1100"/>
                        <a:buFont typeface="Arial"/>
                        <a:buNone/>
                      </a:pPr>
                      <a:r>
                        <a:rPr lang="es">
                          <a:solidFill>
                            <a:srgbClr val="242424"/>
                          </a:solidFill>
                          <a:latin typeface="Baloo Tammudu 2"/>
                          <a:ea typeface="Baloo Tammudu 2"/>
                          <a:cs typeface="Baloo Tammudu 2"/>
                          <a:sym typeface="Baloo Tammudu 2"/>
                        </a:rPr>
                        <a:t>Saturno está compuesto por hidrógeno y helio</a:t>
                      </a:r>
                      <a:endParaRPr>
                        <a:solidFill>
                          <a:schemeClr val="dk2"/>
                        </a:solidFill>
                        <a:latin typeface="Baloo Tammudu 2"/>
                        <a:ea typeface="Baloo Tammudu 2"/>
                        <a:cs typeface="Baloo Tammudu 2"/>
                        <a:sym typeface="Baloo Tammudu 2"/>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xmlns="" val="10004"/>
                  </a:ext>
                </a:extLst>
              </a:tr>
              <a:tr h="437900">
                <a:tc vMerge="1">
                  <a:txBody>
                    <a:bodyPr/>
                    <a:lstStyle/>
                    <a:p>
                      <a:endParaRPr lang="en-US"/>
                    </a:p>
                  </a:txBody>
                  <a:tcPr/>
                </a:tc>
                <a:tc>
                  <a:txBody>
                    <a:bodyPr/>
                    <a:lstStyle/>
                    <a:p>
                      <a:pPr marL="0" lvl="0" indent="0" algn="ctr" rtl="0">
                        <a:spcBef>
                          <a:spcPts val="0"/>
                        </a:spcBef>
                        <a:spcAft>
                          <a:spcPts val="0"/>
                        </a:spcAft>
                        <a:buClr>
                          <a:schemeClr val="dk2"/>
                        </a:buClr>
                        <a:buSzPts val="1100"/>
                        <a:buFont typeface="Arial"/>
                        <a:buNone/>
                      </a:pPr>
                      <a:r>
                        <a:rPr lang="es">
                          <a:solidFill>
                            <a:schemeClr val="dk2"/>
                          </a:solidFill>
                          <a:latin typeface="Baloo Tammudu 2"/>
                          <a:ea typeface="Baloo Tammudu 2"/>
                          <a:cs typeface="Baloo Tammudu 2"/>
                          <a:sym typeface="Baloo Tammudu 2"/>
                        </a:rPr>
                        <a:t>Neptuno es el planeta más lejano de todos al Sol</a:t>
                      </a:r>
                      <a:endParaRPr>
                        <a:solidFill>
                          <a:schemeClr val="dk2"/>
                        </a:solidFill>
                        <a:latin typeface="Baloo Tammudu 2"/>
                        <a:ea typeface="Baloo Tammudu 2"/>
                        <a:cs typeface="Baloo Tammudu 2"/>
                        <a:sym typeface="Baloo Tammudu 2"/>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xmlns="" val="10005"/>
                  </a:ext>
                </a:extLst>
              </a:tr>
            </a:tbl>
          </a:graphicData>
        </a:graphic>
      </p:graphicFrame>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7483"/>
        <p:cNvGrpSpPr/>
        <p:nvPr/>
      </p:nvGrpSpPr>
      <p:grpSpPr>
        <a:xfrm>
          <a:off x="0" y="0"/>
          <a:ext cx="0" cy="0"/>
          <a:chOff x="0" y="0"/>
          <a:chExt cx="0" cy="0"/>
        </a:xfrm>
      </p:grpSpPr>
      <p:sp>
        <p:nvSpPr>
          <p:cNvPr id="7484" name="Google Shape;7484;p29"/>
          <p:cNvSpPr txBox="1">
            <a:spLocks noGrp="1"/>
          </p:cNvSpPr>
          <p:nvPr>
            <p:ph type="ctrTitle"/>
          </p:nvPr>
        </p:nvSpPr>
        <p:spPr>
          <a:xfrm>
            <a:off x="817739" y="1033821"/>
            <a:ext cx="7830150" cy="2598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z="4400" dirty="0" smtClean="0">
                <a:solidFill>
                  <a:schemeClr val="dk1"/>
                </a:solidFill>
              </a:rPr>
              <a:t>Luyện từ và câu:</a:t>
            </a:r>
            <a:br>
              <a:rPr lang="es" sz="4400" dirty="0" smtClean="0">
                <a:solidFill>
                  <a:schemeClr val="dk1"/>
                </a:solidFill>
              </a:rPr>
            </a:br>
            <a:r>
              <a:rPr lang="es" sz="4400" dirty="0" smtClean="0">
                <a:solidFill>
                  <a:schemeClr val="dk1"/>
                </a:solidFill>
              </a:rPr>
              <a:t>TIẾT 22. </a:t>
            </a:r>
            <a:r>
              <a:rPr lang="es" sz="6600" dirty="0" smtClean="0">
                <a:solidFill>
                  <a:srgbClr val="FF0000"/>
                </a:solidFill>
              </a:rPr>
              <a:t>Quan </a:t>
            </a:r>
            <a:r>
              <a:rPr lang="es" sz="6600" dirty="0" smtClean="0">
                <a:solidFill>
                  <a:srgbClr val="FF0000"/>
                </a:solidFill>
              </a:rPr>
              <a:t>hệ từ</a:t>
            </a:r>
            <a:endParaRPr sz="6600" dirty="0">
              <a:solidFill>
                <a:srgbClr val="FF0000"/>
              </a:solidFill>
            </a:endParaRPr>
          </a:p>
        </p:txBody>
      </p:sp>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7484"/>
                                        </p:tgtEl>
                                        <p:attrNameLst>
                                          <p:attrName>style.visibility</p:attrName>
                                        </p:attrNameLst>
                                      </p:cBhvr>
                                      <p:to>
                                        <p:strVal val="visible"/>
                                      </p:to>
                                    </p:set>
                                    <p:animEffect transition="in" filter="circle(in)">
                                      <p:cBhvr>
                                        <p:cTn id="7" dur="2000"/>
                                        <p:tgtEl>
                                          <p:spTgt spid="74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84"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8495"/>
        <p:cNvGrpSpPr/>
        <p:nvPr/>
      </p:nvGrpSpPr>
      <p:grpSpPr>
        <a:xfrm>
          <a:off x="0" y="0"/>
          <a:ext cx="0" cy="0"/>
          <a:chOff x="0" y="0"/>
          <a:chExt cx="0" cy="0"/>
        </a:xfrm>
      </p:grpSpPr>
      <p:sp>
        <p:nvSpPr>
          <p:cNvPr id="8496" name="Google Shape;8496;p43"/>
          <p:cNvSpPr txBox="1">
            <a:spLocks noGrp="1"/>
          </p:cNvSpPr>
          <p:nvPr>
            <p:ph type="title"/>
          </p:nvPr>
        </p:nvSpPr>
        <p:spPr>
          <a:xfrm>
            <a:off x="720000" y="45345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Tema principal y detalles</a:t>
            </a:r>
            <a:endParaRPr/>
          </a:p>
        </p:txBody>
      </p:sp>
      <p:sp>
        <p:nvSpPr>
          <p:cNvPr id="8497" name="Google Shape;8497;p43"/>
          <p:cNvSpPr/>
          <p:nvPr/>
        </p:nvSpPr>
        <p:spPr>
          <a:xfrm>
            <a:off x="3255300" y="1336750"/>
            <a:ext cx="2633400" cy="4788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2500">
                <a:solidFill>
                  <a:schemeClr val="lt1"/>
                </a:solidFill>
                <a:latin typeface="Kavoon"/>
                <a:ea typeface="Kavoon"/>
                <a:cs typeface="Kavoon"/>
                <a:sym typeface="Kavoon"/>
              </a:rPr>
              <a:t>Tema</a:t>
            </a:r>
            <a:endParaRPr sz="2500">
              <a:solidFill>
                <a:schemeClr val="lt1"/>
              </a:solidFill>
              <a:latin typeface="Kavoon"/>
              <a:ea typeface="Kavoon"/>
              <a:cs typeface="Kavoon"/>
              <a:sym typeface="Kavoon"/>
            </a:endParaRPr>
          </a:p>
        </p:txBody>
      </p:sp>
      <p:sp>
        <p:nvSpPr>
          <p:cNvPr id="8498" name="Google Shape;8498;p43"/>
          <p:cNvSpPr/>
          <p:nvPr/>
        </p:nvSpPr>
        <p:spPr>
          <a:xfrm>
            <a:off x="3400495" y="2585850"/>
            <a:ext cx="2349900" cy="720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2"/>
              </a:buClr>
              <a:buSzPts val="1100"/>
              <a:buFont typeface="Arial"/>
              <a:buNone/>
            </a:pPr>
            <a:r>
              <a:rPr lang="es">
                <a:solidFill>
                  <a:schemeClr val="dk2"/>
                </a:solidFill>
                <a:latin typeface="Baloo Tammudu 2"/>
                <a:ea typeface="Baloo Tammudu 2"/>
                <a:cs typeface="Baloo Tammudu 2"/>
                <a:sym typeface="Baloo Tammudu 2"/>
              </a:rPr>
              <a:t>Venus tiene un nombre precioso y es el segundo planeta más cercano al Sol</a:t>
            </a:r>
            <a:endParaRPr>
              <a:solidFill>
                <a:schemeClr val="dk2"/>
              </a:solidFill>
              <a:latin typeface="Baloo Tammudu 2"/>
              <a:ea typeface="Baloo Tammudu 2"/>
              <a:cs typeface="Baloo Tammudu 2"/>
              <a:sym typeface="Baloo Tammudu 2"/>
            </a:endParaRPr>
          </a:p>
        </p:txBody>
      </p:sp>
      <p:sp>
        <p:nvSpPr>
          <p:cNvPr id="8499" name="Google Shape;8499;p43"/>
          <p:cNvSpPr/>
          <p:nvPr/>
        </p:nvSpPr>
        <p:spPr>
          <a:xfrm>
            <a:off x="720000" y="2585850"/>
            <a:ext cx="2349900" cy="720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2"/>
              </a:buClr>
              <a:buSzPts val="1100"/>
              <a:buFont typeface="Arial"/>
              <a:buNone/>
            </a:pPr>
            <a:r>
              <a:rPr lang="es">
                <a:solidFill>
                  <a:schemeClr val="dk2"/>
                </a:solidFill>
                <a:latin typeface="Baloo Tammudu 2"/>
                <a:ea typeface="Baloo Tammudu 2"/>
                <a:cs typeface="Baloo Tammudu 2"/>
                <a:sym typeface="Baloo Tammudu 2"/>
              </a:rPr>
              <a:t>Mercurio es el planeta más cercano al sol y el más pequeño del sistema solar</a:t>
            </a:r>
            <a:endParaRPr>
              <a:solidFill>
                <a:schemeClr val="dk2"/>
              </a:solidFill>
              <a:latin typeface="Baloo Tammudu 2"/>
              <a:ea typeface="Baloo Tammudu 2"/>
              <a:cs typeface="Baloo Tammudu 2"/>
              <a:sym typeface="Baloo Tammudu 2"/>
            </a:endParaRPr>
          </a:p>
        </p:txBody>
      </p:sp>
      <p:sp>
        <p:nvSpPr>
          <p:cNvPr id="8500" name="Google Shape;8500;p43"/>
          <p:cNvSpPr/>
          <p:nvPr/>
        </p:nvSpPr>
        <p:spPr>
          <a:xfrm>
            <a:off x="6080989" y="2585850"/>
            <a:ext cx="2349900" cy="720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2"/>
              </a:buClr>
              <a:buSzPts val="1100"/>
              <a:buFont typeface="Arial"/>
              <a:buNone/>
            </a:pPr>
            <a:r>
              <a:rPr lang="es">
                <a:solidFill>
                  <a:schemeClr val="dk2"/>
                </a:solidFill>
                <a:latin typeface="Baloo Tammudu 2"/>
                <a:ea typeface="Baloo Tammudu 2"/>
                <a:cs typeface="Baloo Tammudu 2"/>
                <a:sym typeface="Baloo Tammudu 2"/>
              </a:rPr>
              <a:t>Aunque sea rojo, Marte es en realidad uno de los planetas más fríos</a:t>
            </a:r>
            <a:endParaRPr>
              <a:solidFill>
                <a:schemeClr val="dk2"/>
              </a:solidFill>
              <a:latin typeface="Baloo Tammudu 2"/>
              <a:ea typeface="Baloo Tammudu 2"/>
              <a:cs typeface="Baloo Tammudu 2"/>
              <a:sym typeface="Baloo Tammudu 2"/>
            </a:endParaRPr>
          </a:p>
        </p:txBody>
      </p:sp>
      <p:cxnSp>
        <p:nvCxnSpPr>
          <p:cNvPr id="8501" name="Google Shape;8501;p43"/>
          <p:cNvCxnSpPr>
            <a:stCxn id="8497" idx="2"/>
            <a:endCxn id="8502" idx="0"/>
          </p:cNvCxnSpPr>
          <p:nvPr/>
        </p:nvCxnSpPr>
        <p:spPr>
          <a:xfrm rot="5400000">
            <a:off x="3018450" y="692200"/>
            <a:ext cx="430200" cy="2676900"/>
          </a:xfrm>
          <a:prstGeom prst="bentConnector3">
            <a:avLst>
              <a:gd name="adj1" fmla="val 49994"/>
            </a:avLst>
          </a:prstGeom>
          <a:noFill/>
          <a:ln w="9525" cap="flat" cmpd="sng">
            <a:solidFill>
              <a:schemeClr val="dk1"/>
            </a:solidFill>
            <a:prstDash val="solid"/>
            <a:round/>
            <a:headEnd type="none" w="med" len="med"/>
            <a:tailEnd type="oval" w="med" len="med"/>
          </a:ln>
        </p:spPr>
      </p:cxnSp>
      <p:cxnSp>
        <p:nvCxnSpPr>
          <p:cNvPr id="8503" name="Google Shape;8503;p43"/>
          <p:cNvCxnSpPr>
            <a:stCxn id="8497" idx="2"/>
            <a:endCxn id="8504" idx="0"/>
          </p:cNvCxnSpPr>
          <p:nvPr/>
        </p:nvCxnSpPr>
        <p:spPr>
          <a:xfrm rot="-5400000" flipH="1">
            <a:off x="4358550" y="2029000"/>
            <a:ext cx="430200" cy="3300"/>
          </a:xfrm>
          <a:prstGeom prst="bentConnector3">
            <a:avLst>
              <a:gd name="adj1" fmla="val 49994"/>
            </a:avLst>
          </a:prstGeom>
          <a:noFill/>
          <a:ln w="9525" cap="flat" cmpd="sng">
            <a:solidFill>
              <a:schemeClr val="dk1"/>
            </a:solidFill>
            <a:prstDash val="solid"/>
            <a:round/>
            <a:headEnd type="none" w="med" len="med"/>
            <a:tailEnd type="oval" w="med" len="med"/>
          </a:ln>
        </p:spPr>
      </p:cxnSp>
      <p:cxnSp>
        <p:nvCxnSpPr>
          <p:cNvPr id="8505" name="Google Shape;8505;p43"/>
          <p:cNvCxnSpPr>
            <a:stCxn id="8497" idx="2"/>
            <a:endCxn id="8506" idx="0"/>
          </p:cNvCxnSpPr>
          <p:nvPr/>
        </p:nvCxnSpPr>
        <p:spPr>
          <a:xfrm rot="-5400000" flipH="1">
            <a:off x="5698800" y="688750"/>
            <a:ext cx="430200" cy="2683800"/>
          </a:xfrm>
          <a:prstGeom prst="bentConnector3">
            <a:avLst>
              <a:gd name="adj1" fmla="val 49994"/>
            </a:avLst>
          </a:prstGeom>
          <a:noFill/>
          <a:ln w="9525" cap="flat" cmpd="sng">
            <a:solidFill>
              <a:schemeClr val="dk1"/>
            </a:solidFill>
            <a:prstDash val="solid"/>
            <a:round/>
            <a:headEnd type="none" w="med" len="med"/>
            <a:tailEnd type="oval" w="med" len="med"/>
          </a:ln>
        </p:spPr>
      </p:cxnSp>
      <p:sp>
        <p:nvSpPr>
          <p:cNvPr id="8502" name="Google Shape;8502;p43"/>
          <p:cNvSpPr txBox="1"/>
          <p:nvPr/>
        </p:nvSpPr>
        <p:spPr>
          <a:xfrm>
            <a:off x="720000" y="2245700"/>
            <a:ext cx="2349900" cy="34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2500">
                <a:solidFill>
                  <a:schemeClr val="lt2"/>
                </a:solidFill>
                <a:latin typeface="Kavoon"/>
                <a:ea typeface="Kavoon"/>
                <a:cs typeface="Kavoon"/>
                <a:sym typeface="Kavoon"/>
              </a:rPr>
              <a:t>Mercurio</a:t>
            </a:r>
            <a:endParaRPr sz="2500">
              <a:solidFill>
                <a:schemeClr val="lt2"/>
              </a:solidFill>
              <a:latin typeface="Kavoon"/>
              <a:ea typeface="Kavoon"/>
              <a:cs typeface="Kavoon"/>
              <a:sym typeface="Kavoon"/>
            </a:endParaRPr>
          </a:p>
        </p:txBody>
      </p:sp>
      <p:sp>
        <p:nvSpPr>
          <p:cNvPr id="8504" name="Google Shape;8504;p43"/>
          <p:cNvSpPr txBox="1"/>
          <p:nvPr/>
        </p:nvSpPr>
        <p:spPr>
          <a:xfrm>
            <a:off x="3400495" y="2245700"/>
            <a:ext cx="2349900" cy="34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2500">
                <a:solidFill>
                  <a:schemeClr val="lt2"/>
                </a:solidFill>
                <a:latin typeface="Kavoon"/>
                <a:ea typeface="Kavoon"/>
                <a:cs typeface="Kavoon"/>
                <a:sym typeface="Kavoon"/>
              </a:rPr>
              <a:t>Mars</a:t>
            </a:r>
            <a:endParaRPr sz="2500">
              <a:solidFill>
                <a:schemeClr val="lt2"/>
              </a:solidFill>
              <a:latin typeface="Kavoon"/>
              <a:ea typeface="Kavoon"/>
              <a:cs typeface="Kavoon"/>
              <a:sym typeface="Kavoon"/>
            </a:endParaRPr>
          </a:p>
        </p:txBody>
      </p:sp>
      <p:sp>
        <p:nvSpPr>
          <p:cNvPr id="8506" name="Google Shape;8506;p43"/>
          <p:cNvSpPr txBox="1"/>
          <p:nvPr/>
        </p:nvSpPr>
        <p:spPr>
          <a:xfrm>
            <a:off x="6080989" y="2245700"/>
            <a:ext cx="2349900" cy="340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2500">
                <a:solidFill>
                  <a:schemeClr val="lt2"/>
                </a:solidFill>
                <a:latin typeface="Kavoon"/>
                <a:ea typeface="Kavoon"/>
                <a:cs typeface="Kavoon"/>
                <a:sym typeface="Kavoon"/>
              </a:rPr>
              <a:t>Venus</a:t>
            </a:r>
            <a:endParaRPr sz="2500">
              <a:solidFill>
                <a:schemeClr val="lt2"/>
              </a:solidFill>
              <a:latin typeface="Kavoon"/>
              <a:ea typeface="Kavoon"/>
              <a:cs typeface="Kavoon"/>
              <a:sym typeface="Kavoon"/>
            </a:endParaRPr>
          </a:p>
        </p:txBody>
      </p:sp>
      <p:sp>
        <p:nvSpPr>
          <p:cNvPr id="8507" name="Google Shape;8507;p43"/>
          <p:cNvSpPr/>
          <p:nvPr/>
        </p:nvSpPr>
        <p:spPr>
          <a:xfrm>
            <a:off x="1462647" y="3736000"/>
            <a:ext cx="864600" cy="864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43"/>
          <p:cNvSpPr/>
          <p:nvPr/>
        </p:nvSpPr>
        <p:spPr>
          <a:xfrm>
            <a:off x="4143147" y="3736000"/>
            <a:ext cx="864600" cy="864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43"/>
          <p:cNvSpPr/>
          <p:nvPr/>
        </p:nvSpPr>
        <p:spPr>
          <a:xfrm>
            <a:off x="6823647" y="3736000"/>
            <a:ext cx="864600" cy="8646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8510" name="Google Shape;8510;p43"/>
          <p:cNvCxnSpPr>
            <a:stCxn id="8499" idx="2"/>
            <a:endCxn id="8507" idx="0"/>
          </p:cNvCxnSpPr>
          <p:nvPr/>
        </p:nvCxnSpPr>
        <p:spPr>
          <a:xfrm>
            <a:off x="1894950" y="3305850"/>
            <a:ext cx="0" cy="430200"/>
          </a:xfrm>
          <a:prstGeom prst="straightConnector1">
            <a:avLst/>
          </a:prstGeom>
          <a:noFill/>
          <a:ln w="9525" cap="flat" cmpd="sng">
            <a:solidFill>
              <a:schemeClr val="dk1"/>
            </a:solidFill>
            <a:prstDash val="solid"/>
            <a:round/>
            <a:headEnd type="none" w="med" len="med"/>
            <a:tailEnd type="none" w="med" len="med"/>
          </a:ln>
        </p:spPr>
      </p:cxnSp>
      <p:cxnSp>
        <p:nvCxnSpPr>
          <p:cNvPr id="8511" name="Google Shape;8511;p43"/>
          <p:cNvCxnSpPr>
            <a:stCxn id="8498" idx="2"/>
            <a:endCxn id="8508" idx="0"/>
          </p:cNvCxnSpPr>
          <p:nvPr/>
        </p:nvCxnSpPr>
        <p:spPr>
          <a:xfrm>
            <a:off x="4575445" y="3305850"/>
            <a:ext cx="0" cy="430200"/>
          </a:xfrm>
          <a:prstGeom prst="straightConnector1">
            <a:avLst/>
          </a:prstGeom>
          <a:noFill/>
          <a:ln w="9525" cap="flat" cmpd="sng">
            <a:solidFill>
              <a:schemeClr val="dk1"/>
            </a:solidFill>
            <a:prstDash val="solid"/>
            <a:round/>
            <a:headEnd type="none" w="med" len="med"/>
            <a:tailEnd type="none" w="med" len="med"/>
          </a:ln>
        </p:spPr>
      </p:cxnSp>
      <p:cxnSp>
        <p:nvCxnSpPr>
          <p:cNvPr id="8512" name="Google Shape;8512;p43"/>
          <p:cNvCxnSpPr>
            <a:stCxn id="8500" idx="2"/>
            <a:endCxn id="8509" idx="0"/>
          </p:cNvCxnSpPr>
          <p:nvPr/>
        </p:nvCxnSpPr>
        <p:spPr>
          <a:xfrm>
            <a:off x="7255939" y="3305850"/>
            <a:ext cx="0" cy="430200"/>
          </a:xfrm>
          <a:prstGeom prst="straightConnector1">
            <a:avLst/>
          </a:prstGeom>
          <a:noFill/>
          <a:ln w="9525" cap="flat" cmpd="sng">
            <a:solidFill>
              <a:schemeClr val="dk1"/>
            </a:solidFill>
            <a:prstDash val="solid"/>
            <a:round/>
            <a:headEnd type="none" w="med" len="med"/>
            <a:tailEnd type="none" w="med" len="med"/>
          </a:ln>
        </p:spPr>
      </p:cxnSp>
      <p:grpSp>
        <p:nvGrpSpPr>
          <p:cNvPr id="8513" name="Google Shape;8513;p43"/>
          <p:cNvGrpSpPr/>
          <p:nvPr/>
        </p:nvGrpSpPr>
        <p:grpSpPr>
          <a:xfrm>
            <a:off x="4408851" y="3970732"/>
            <a:ext cx="333196" cy="434640"/>
            <a:chOff x="3394025" y="3420200"/>
            <a:chExt cx="253400" cy="330550"/>
          </a:xfrm>
        </p:grpSpPr>
        <p:sp>
          <p:nvSpPr>
            <p:cNvPr id="8514" name="Google Shape;8514;p43"/>
            <p:cNvSpPr/>
            <p:nvPr/>
          </p:nvSpPr>
          <p:spPr>
            <a:xfrm>
              <a:off x="3401625" y="3427775"/>
              <a:ext cx="238650" cy="315850"/>
            </a:xfrm>
            <a:custGeom>
              <a:avLst/>
              <a:gdLst/>
              <a:ahLst/>
              <a:cxnLst/>
              <a:rect l="l" t="t" r="r" b="b"/>
              <a:pathLst>
                <a:path w="9546" h="12634" extrusionOk="0">
                  <a:moveTo>
                    <a:pt x="732" y="1"/>
                  </a:moveTo>
                  <a:cubicBezTo>
                    <a:pt x="321" y="1"/>
                    <a:pt x="0" y="322"/>
                    <a:pt x="0" y="732"/>
                  </a:cubicBezTo>
                  <a:lnTo>
                    <a:pt x="0" y="11902"/>
                  </a:lnTo>
                  <a:cubicBezTo>
                    <a:pt x="0" y="12294"/>
                    <a:pt x="321" y="12633"/>
                    <a:pt x="732" y="12633"/>
                  </a:cubicBezTo>
                  <a:lnTo>
                    <a:pt x="8796" y="12633"/>
                  </a:lnTo>
                  <a:cubicBezTo>
                    <a:pt x="9207" y="12633"/>
                    <a:pt x="9546" y="12294"/>
                    <a:pt x="9546" y="11902"/>
                  </a:cubicBezTo>
                  <a:lnTo>
                    <a:pt x="9546" y="732"/>
                  </a:lnTo>
                  <a:cubicBezTo>
                    <a:pt x="9546" y="322"/>
                    <a:pt x="9207" y="1"/>
                    <a:pt x="87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43"/>
            <p:cNvSpPr/>
            <p:nvPr/>
          </p:nvSpPr>
          <p:spPr>
            <a:xfrm>
              <a:off x="3401625" y="3427775"/>
              <a:ext cx="238650" cy="315850"/>
            </a:xfrm>
            <a:custGeom>
              <a:avLst/>
              <a:gdLst/>
              <a:ahLst/>
              <a:cxnLst/>
              <a:rect l="l" t="t" r="r" b="b"/>
              <a:pathLst>
                <a:path w="9546" h="12634" extrusionOk="0">
                  <a:moveTo>
                    <a:pt x="7601" y="1"/>
                  </a:moveTo>
                  <a:cubicBezTo>
                    <a:pt x="7958" y="1"/>
                    <a:pt x="8243" y="286"/>
                    <a:pt x="8243" y="625"/>
                  </a:cubicBezTo>
                  <a:lnTo>
                    <a:pt x="8243" y="10278"/>
                  </a:lnTo>
                  <a:cubicBezTo>
                    <a:pt x="8243" y="10617"/>
                    <a:pt x="7958" y="10903"/>
                    <a:pt x="7601" y="10903"/>
                  </a:cubicBezTo>
                  <a:lnTo>
                    <a:pt x="625" y="10903"/>
                  </a:lnTo>
                  <a:cubicBezTo>
                    <a:pt x="286" y="10903"/>
                    <a:pt x="0" y="10617"/>
                    <a:pt x="0" y="10278"/>
                  </a:cubicBezTo>
                  <a:lnTo>
                    <a:pt x="0" y="11902"/>
                  </a:lnTo>
                  <a:cubicBezTo>
                    <a:pt x="0" y="12294"/>
                    <a:pt x="321" y="12633"/>
                    <a:pt x="732" y="12633"/>
                  </a:cubicBezTo>
                  <a:lnTo>
                    <a:pt x="8796" y="12633"/>
                  </a:lnTo>
                  <a:cubicBezTo>
                    <a:pt x="9207" y="12633"/>
                    <a:pt x="9546" y="12294"/>
                    <a:pt x="9546" y="11902"/>
                  </a:cubicBezTo>
                  <a:lnTo>
                    <a:pt x="9546" y="732"/>
                  </a:lnTo>
                  <a:cubicBezTo>
                    <a:pt x="9546" y="322"/>
                    <a:pt x="9207" y="1"/>
                    <a:pt x="879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43"/>
            <p:cNvSpPr/>
            <p:nvPr/>
          </p:nvSpPr>
          <p:spPr>
            <a:xfrm>
              <a:off x="3394025" y="3420200"/>
              <a:ext cx="253400" cy="330550"/>
            </a:xfrm>
            <a:custGeom>
              <a:avLst/>
              <a:gdLst/>
              <a:ahLst/>
              <a:cxnLst/>
              <a:rect l="l" t="t" r="r" b="b"/>
              <a:pathLst>
                <a:path w="10136" h="13222" extrusionOk="0">
                  <a:moveTo>
                    <a:pt x="9100" y="589"/>
                  </a:moveTo>
                  <a:cubicBezTo>
                    <a:pt x="9350" y="589"/>
                    <a:pt x="9547" y="786"/>
                    <a:pt x="9547" y="1035"/>
                  </a:cubicBezTo>
                  <a:lnTo>
                    <a:pt x="9547" y="12205"/>
                  </a:lnTo>
                  <a:cubicBezTo>
                    <a:pt x="9547" y="12437"/>
                    <a:pt x="9350" y="12651"/>
                    <a:pt x="9100" y="12651"/>
                  </a:cubicBezTo>
                  <a:lnTo>
                    <a:pt x="1036" y="12651"/>
                  </a:lnTo>
                  <a:cubicBezTo>
                    <a:pt x="786" y="12651"/>
                    <a:pt x="590" y="12437"/>
                    <a:pt x="590" y="12205"/>
                  </a:cubicBezTo>
                  <a:lnTo>
                    <a:pt x="590" y="1035"/>
                  </a:lnTo>
                  <a:cubicBezTo>
                    <a:pt x="590" y="786"/>
                    <a:pt x="786" y="589"/>
                    <a:pt x="1036" y="589"/>
                  </a:cubicBezTo>
                  <a:close/>
                  <a:moveTo>
                    <a:pt x="1036" y="0"/>
                  </a:moveTo>
                  <a:cubicBezTo>
                    <a:pt x="465" y="0"/>
                    <a:pt x="1" y="464"/>
                    <a:pt x="1" y="1035"/>
                  </a:cubicBezTo>
                  <a:lnTo>
                    <a:pt x="1" y="12205"/>
                  </a:lnTo>
                  <a:cubicBezTo>
                    <a:pt x="1" y="12758"/>
                    <a:pt x="465" y="13222"/>
                    <a:pt x="1036" y="13222"/>
                  </a:cubicBezTo>
                  <a:lnTo>
                    <a:pt x="9100" y="13222"/>
                  </a:lnTo>
                  <a:cubicBezTo>
                    <a:pt x="9671" y="13222"/>
                    <a:pt x="10135" y="12758"/>
                    <a:pt x="10135" y="12205"/>
                  </a:cubicBezTo>
                  <a:lnTo>
                    <a:pt x="10135" y="1035"/>
                  </a:lnTo>
                  <a:cubicBezTo>
                    <a:pt x="10135" y="464"/>
                    <a:pt x="9671" y="0"/>
                    <a:pt x="9100"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43"/>
            <p:cNvSpPr/>
            <p:nvPr/>
          </p:nvSpPr>
          <p:spPr>
            <a:xfrm>
              <a:off x="3576025" y="3465250"/>
              <a:ext cx="25900" cy="8950"/>
            </a:xfrm>
            <a:custGeom>
              <a:avLst/>
              <a:gdLst/>
              <a:ahLst/>
              <a:cxnLst/>
              <a:rect l="l" t="t" r="r" b="b"/>
              <a:pathLst>
                <a:path w="1036" h="358" extrusionOk="0">
                  <a:moveTo>
                    <a:pt x="857" y="1"/>
                  </a:moveTo>
                  <a:cubicBezTo>
                    <a:pt x="643" y="18"/>
                    <a:pt x="411" y="18"/>
                    <a:pt x="179" y="18"/>
                  </a:cubicBezTo>
                  <a:cubicBezTo>
                    <a:pt x="72" y="18"/>
                    <a:pt x="1" y="90"/>
                    <a:pt x="1" y="179"/>
                  </a:cubicBezTo>
                  <a:cubicBezTo>
                    <a:pt x="1" y="286"/>
                    <a:pt x="72" y="357"/>
                    <a:pt x="179" y="357"/>
                  </a:cubicBezTo>
                  <a:lnTo>
                    <a:pt x="875" y="357"/>
                  </a:lnTo>
                  <a:cubicBezTo>
                    <a:pt x="964" y="357"/>
                    <a:pt x="1035" y="268"/>
                    <a:pt x="1035" y="179"/>
                  </a:cubicBezTo>
                  <a:cubicBezTo>
                    <a:pt x="1035" y="90"/>
                    <a:pt x="964" y="1"/>
                    <a:pt x="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43"/>
            <p:cNvSpPr/>
            <p:nvPr/>
          </p:nvSpPr>
          <p:spPr>
            <a:xfrm>
              <a:off x="3489500" y="3465700"/>
              <a:ext cx="62025" cy="8500"/>
            </a:xfrm>
            <a:custGeom>
              <a:avLst/>
              <a:gdLst/>
              <a:ahLst/>
              <a:cxnLst/>
              <a:rect l="l" t="t" r="r" b="b"/>
              <a:pathLst>
                <a:path w="2481" h="340" extrusionOk="0">
                  <a:moveTo>
                    <a:pt x="178" y="0"/>
                  </a:moveTo>
                  <a:cubicBezTo>
                    <a:pt x="71" y="0"/>
                    <a:pt x="0" y="72"/>
                    <a:pt x="0" y="161"/>
                  </a:cubicBezTo>
                  <a:cubicBezTo>
                    <a:pt x="0" y="268"/>
                    <a:pt x="71" y="339"/>
                    <a:pt x="178" y="339"/>
                  </a:cubicBezTo>
                  <a:lnTo>
                    <a:pt x="2320" y="339"/>
                  </a:lnTo>
                  <a:cubicBezTo>
                    <a:pt x="2409" y="339"/>
                    <a:pt x="2480" y="268"/>
                    <a:pt x="2480" y="161"/>
                  </a:cubicBezTo>
                  <a:cubicBezTo>
                    <a:pt x="2480" y="72"/>
                    <a:pt x="2409" y="0"/>
                    <a:pt x="23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43"/>
            <p:cNvSpPr/>
            <p:nvPr/>
          </p:nvSpPr>
          <p:spPr>
            <a:xfrm>
              <a:off x="3439075" y="3465250"/>
              <a:ext cx="40175" cy="8950"/>
            </a:xfrm>
            <a:custGeom>
              <a:avLst/>
              <a:gdLst/>
              <a:ahLst/>
              <a:cxnLst/>
              <a:rect l="l" t="t" r="r" b="b"/>
              <a:pathLst>
                <a:path w="1607" h="358" extrusionOk="0">
                  <a:moveTo>
                    <a:pt x="179" y="1"/>
                  </a:moveTo>
                  <a:cubicBezTo>
                    <a:pt x="90" y="1"/>
                    <a:pt x="1" y="90"/>
                    <a:pt x="1" y="179"/>
                  </a:cubicBezTo>
                  <a:cubicBezTo>
                    <a:pt x="1" y="286"/>
                    <a:pt x="72" y="357"/>
                    <a:pt x="179" y="357"/>
                  </a:cubicBezTo>
                  <a:lnTo>
                    <a:pt x="1446" y="357"/>
                  </a:lnTo>
                  <a:cubicBezTo>
                    <a:pt x="1535" y="357"/>
                    <a:pt x="1607" y="286"/>
                    <a:pt x="1607" y="179"/>
                  </a:cubicBezTo>
                  <a:cubicBezTo>
                    <a:pt x="1607" y="90"/>
                    <a:pt x="1535" y="18"/>
                    <a:pt x="1446" y="18"/>
                  </a:cubicBezTo>
                  <a:cubicBezTo>
                    <a:pt x="1018" y="18"/>
                    <a:pt x="607" y="18"/>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43"/>
            <p:cNvSpPr/>
            <p:nvPr/>
          </p:nvSpPr>
          <p:spPr>
            <a:xfrm>
              <a:off x="3476100" y="3534850"/>
              <a:ext cx="125825" cy="8500"/>
            </a:xfrm>
            <a:custGeom>
              <a:avLst/>
              <a:gdLst/>
              <a:ahLst/>
              <a:cxnLst/>
              <a:rect l="l" t="t" r="r" b="b"/>
              <a:pathLst>
                <a:path w="5033" h="340" extrusionOk="0">
                  <a:moveTo>
                    <a:pt x="179" y="0"/>
                  </a:moveTo>
                  <a:cubicBezTo>
                    <a:pt x="90" y="0"/>
                    <a:pt x="1" y="71"/>
                    <a:pt x="1" y="178"/>
                  </a:cubicBezTo>
                  <a:cubicBezTo>
                    <a:pt x="1" y="268"/>
                    <a:pt x="90" y="339"/>
                    <a:pt x="179" y="339"/>
                  </a:cubicBezTo>
                  <a:lnTo>
                    <a:pt x="4872" y="339"/>
                  </a:lnTo>
                  <a:cubicBezTo>
                    <a:pt x="4961" y="339"/>
                    <a:pt x="5032" y="268"/>
                    <a:pt x="5032" y="178"/>
                  </a:cubicBezTo>
                  <a:cubicBezTo>
                    <a:pt x="5032" y="71"/>
                    <a:pt x="4961" y="0"/>
                    <a:pt x="4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43"/>
            <p:cNvSpPr/>
            <p:nvPr/>
          </p:nvSpPr>
          <p:spPr>
            <a:xfrm>
              <a:off x="3433725" y="3502275"/>
              <a:ext cx="168200" cy="8950"/>
            </a:xfrm>
            <a:custGeom>
              <a:avLst/>
              <a:gdLst/>
              <a:ahLst/>
              <a:cxnLst/>
              <a:rect l="l" t="t" r="r" b="b"/>
              <a:pathLst>
                <a:path w="6728" h="358" extrusionOk="0">
                  <a:moveTo>
                    <a:pt x="179" y="1"/>
                  </a:moveTo>
                  <a:cubicBezTo>
                    <a:pt x="72" y="1"/>
                    <a:pt x="1" y="90"/>
                    <a:pt x="1" y="179"/>
                  </a:cubicBezTo>
                  <a:cubicBezTo>
                    <a:pt x="1" y="268"/>
                    <a:pt x="72" y="357"/>
                    <a:pt x="179" y="357"/>
                  </a:cubicBezTo>
                  <a:lnTo>
                    <a:pt x="6567" y="357"/>
                  </a:lnTo>
                  <a:cubicBezTo>
                    <a:pt x="6656" y="357"/>
                    <a:pt x="6727" y="268"/>
                    <a:pt x="6727" y="179"/>
                  </a:cubicBezTo>
                  <a:cubicBezTo>
                    <a:pt x="6727" y="90"/>
                    <a:pt x="6656" y="1"/>
                    <a:pt x="6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43"/>
            <p:cNvSpPr/>
            <p:nvPr/>
          </p:nvSpPr>
          <p:spPr>
            <a:xfrm>
              <a:off x="3433725" y="3525025"/>
              <a:ext cx="28125" cy="28125"/>
            </a:xfrm>
            <a:custGeom>
              <a:avLst/>
              <a:gdLst/>
              <a:ahLst/>
              <a:cxnLst/>
              <a:rect l="l" t="t" r="r" b="b"/>
              <a:pathLst>
                <a:path w="1125" h="1125" extrusionOk="0">
                  <a:moveTo>
                    <a:pt x="732" y="357"/>
                  </a:moveTo>
                  <a:cubicBezTo>
                    <a:pt x="750" y="357"/>
                    <a:pt x="768" y="375"/>
                    <a:pt x="768" y="393"/>
                  </a:cubicBezTo>
                  <a:lnTo>
                    <a:pt x="768" y="732"/>
                  </a:lnTo>
                  <a:cubicBezTo>
                    <a:pt x="768" y="768"/>
                    <a:pt x="750" y="786"/>
                    <a:pt x="732" y="786"/>
                  </a:cubicBezTo>
                  <a:lnTo>
                    <a:pt x="393" y="786"/>
                  </a:lnTo>
                  <a:cubicBezTo>
                    <a:pt x="375" y="786"/>
                    <a:pt x="340" y="768"/>
                    <a:pt x="340" y="732"/>
                  </a:cubicBezTo>
                  <a:lnTo>
                    <a:pt x="340" y="393"/>
                  </a:lnTo>
                  <a:cubicBezTo>
                    <a:pt x="340" y="375"/>
                    <a:pt x="375" y="357"/>
                    <a:pt x="393" y="357"/>
                  </a:cubicBezTo>
                  <a:close/>
                  <a:moveTo>
                    <a:pt x="393" y="0"/>
                  </a:moveTo>
                  <a:cubicBezTo>
                    <a:pt x="179" y="0"/>
                    <a:pt x="1" y="179"/>
                    <a:pt x="1" y="393"/>
                  </a:cubicBezTo>
                  <a:lnTo>
                    <a:pt x="1" y="732"/>
                  </a:lnTo>
                  <a:cubicBezTo>
                    <a:pt x="1" y="946"/>
                    <a:pt x="179" y="1125"/>
                    <a:pt x="393" y="1125"/>
                  </a:cubicBezTo>
                  <a:lnTo>
                    <a:pt x="732" y="1125"/>
                  </a:lnTo>
                  <a:cubicBezTo>
                    <a:pt x="946" y="1125"/>
                    <a:pt x="1125" y="946"/>
                    <a:pt x="1125" y="732"/>
                  </a:cubicBezTo>
                  <a:lnTo>
                    <a:pt x="1125" y="393"/>
                  </a:lnTo>
                  <a:cubicBezTo>
                    <a:pt x="1125" y="179"/>
                    <a:pt x="946" y="0"/>
                    <a:pt x="7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43"/>
            <p:cNvSpPr/>
            <p:nvPr/>
          </p:nvSpPr>
          <p:spPr>
            <a:xfrm>
              <a:off x="3476100" y="3565175"/>
              <a:ext cx="125825" cy="8950"/>
            </a:xfrm>
            <a:custGeom>
              <a:avLst/>
              <a:gdLst/>
              <a:ahLst/>
              <a:cxnLst/>
              <a:rect l="l" t="t" r="r" b="b"/>
              <a:pathLst>
                <a:path w="5033" h="358" extrusionOk="0">
                  <a:moveTo>
                    <a:pt x="179" y="0"/>
                  </a:moveTo>
                  <a:cubicBezTo>
                    <a:pt x="90" y="0"/>
                    <a:pt x="1" y="90"/>
                    <a:pt x="1" y="179"/>
                  </a:cubicBezTo>
                  <a:cubicBezTo>
                    <a:pt x="1" y="268"/>
                    <a:pt x="90" y="357"/>
                    <a:pt x="179" y="357"/>
                  </a:cubicBezTo>
                  <a:lnTo>
                    <a:pt x="4872" y="357"/>
                  </a:lnTo>
                  <a:cubicBezTo>
                    <a:pt x="4961" y="357"/>
                    <a:pt x="5032" y="268"/>
                    <a:pt x="5032" y="179"/>
                  </a:cubicBezTo>
                  <a:cubicBezTo>
                    <a:pt x="5032" y="90"/>
                    <a:pt x="4961" y="0"/>
                    <a:pt x="4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43"/>
            <p:cNvSpPr/>
            <p:nvPr/>
          </p:nvSpPr>
          <p:spPr>
            <a:xfrm>
              <a:off x="3433725" y="3555350"/>
              <a:ext cx="28125" cy="28125"/>
            </a:xfrm>
            <a:custGeom>
              <a:avLst/>
              <a:gdLst/>
              <a:ahLst/>
              <a:cxnLst/>
              <a:rect l="l" t="t" r="r" b="b"/>
              <a:pathLst>
                <a:path w="1125" h="1125" extrusionOk="0">
                  <a:moveTo>
                    <a:pt x="732" y="358"/>
                  </a:moveTo>
                  <a:cubicBezTo>
                    <a:pt x="750" y="358"/>
                    <a:pt x="768" y="375"/>
                    <a:pt x="768" y="411"/>
                  </a:cubicBezTo>
                  <a:lnTo>
                    <a:pt x="768" y="732"/>
                  </a:lnTo>
                  <a:cubicBezTo>
                    <a:pt x="768" y="768"/>
                    <a:pt x="750" y="786"/>
                    <a:pt x="732" y="786"/>
                  </a:cubicBezTo>
                  <a:lnTo>
                    <a:pt x="393" y="786"/>
                  </a:lnTo>
                  <a:cubicBezTo>
                    <a:pt x="375" y="786"/>
                    <a:pt x="340" y="768"/>
                    <a:pt x="340" y="732"/>
                  </a:cubicBezTo>
                  <a:lnTo>
                    <a:pt x="340" y="411"/>
                  </a:lnTo>
                  <a:cubicBezTo>
                    <a:pt x="340" y="375"/>
                    <a:pt x="375" y="358"/>
                    <a:pt x="393" y="358"/>
                  </a:cubicBezTo>
                  <a:close/>
                  <a:moveTo>
                    <a:pt x="393" y="1"/>
                  </a:moveTo>
                  <a:cubicBezTo>
                    <a:pt x="179" y="1"/>
                    <a:pt x="1" y="179"/>
                    <a:pt x="1" y="411"/>
                  </a:cubicBezTo>
                  <a:lnTo>
                    <a:pt x="1" y="732"/>
                  </a:lnTo>
                  <a:cubicBezTo>
                    <a:pt x="1" y="946"/>
                    <a:pt x="179" y="1125"/>
                    <a:pt x="393" y="1125"/>
                  </a:cubicBezTo>
                  <a:lnTo>
                    <a:pt x="732" y="1125"/>
                  </a:lnTo>
                  <a:cubicBezTo>
                    <a:pt x="946" y="1125"/>
                    <a:pt x="1125" y="946"/>
                    <a:pt x="1125" y="732"/>
                  </a:cubicBezTo>
                  <a:lnTo>
                    <a:pt x="1125" y="411"/>
                  </a:lnTo>
                  <a:cubicBezTo>
                    <a:pt x="1125" y="179"/>
                    <a:pt x="946" y="1"/>
                    <a:pt x="7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43"/>
            <p:cNvSpPr/>
            <p:nvPr/>
          </p:nvSpPr>
          <p:spPr>
            <a:xfrm>
              <a:off x="3476100" y="3634750"/>
              <a:ext cx="125825" cy="8950"/>
            </a:xfrm>
            <a:custGeom>
              <a:avLst/>
              <a:gdLst/>
              <a:ahLst/>
              <a:cxnLst/>
              <a:rect l="l" t="t" r="r" b="b"/>
              <a:pathLst>
                <a:path w="5033" h="358" extrusionOk="0">
                  <a:moveTo>
                    <a:pt x="179" y="1"/>
                  </a:moveTo>
                  <a:cubicBezTo>
                    <a:pt x="90" y="1"/>
                    <a:pt x="1" y="90"/>
                    <a:pt x="1" y="179"/>
                  </a:cubicBezTo>
                  <a:cubicBezTo>
                    <a:pt x="1" y="286"/>
                    <a:pt x="90" y="358"/>
                    <a:pt x="179" y="358"/>
                  </a:cubicBezTo>
                  <a:lnTo>
                    <a:pt x="4872" y="358"/>
                  </a:lnTo>
                  <a:cubicBezTo>
                    <a:pt x="4961" y="358"/>
                    <a:pt x="5032" y="286"/>
                    <a:pt x="5032" y="179"/>
                  </a:cubicBezTo>
                  <a:cubicBezTo>
                    <a:pt x="5032" y="90"/>
                    <a:pt x="4961" y="1"/>
                    <a:pt x="4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43"/>
            <p:cNvSpPr/>
            <p:nvPr/>
          </p:nvSpPr>
          <p:spPr>
            <a:xfrm>
              <a:off x="3433725" y="3602650"/>
              <a:ext cx="168200" cy="8500"/>
            </a:xfrm>
            <a:custGeom>
              <a:avLst/>
              <a:gdLst/>
              <a:ahLst/>
              <a:cxnLst/>
              <a:rect l="l" t="t" r="r" b="b"/>
              <a:pathLst>
                <a:path w="6728" h="340" extrusionOk="0">
                  <a:moveTo>
                    <a:pt x="179" y="0"/>
                  </a:moveTo>
                  <a:cubicBezTo>
                    <a:pt x="72" y="0"/>
                    <a:pt x="1" y="71"/>
                    <a:pt x="1" y="161"/>
                  </a:cubicBezTo>
                  <a:cubicBezTo>
                    <a:pt x="1" y="268"/>
                    <a:pt x="72" y="339"/>
                    <a:pt x="179" y="339"/>
                  </a:cubicBezTo>
                  <a:lnTo>
                    <a:pt x="6567" y="339"/>
                  </a:lnTo>
                  <a:cubicBezTo>
                    <a:pt x="6656" y="339"/>
                    <a:pt x="6727" y="268"/>
                    <a:pt x="6727" y="161"/>
                  </a:cubicBezTo>
                  <a:cubicBezTo>
                    <a:pt x="6727" y="71"/>
                    <a:pt x="6656" y="0"/>
                    <a:pt x="6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43"/>
            <p:cNvSpPr/>
            <p:nvPr/>
          </p:nvSpPr>
          <p:spPr>
            <a:xfrm>
              <a:off x="3433725" y="3625400"/>
              <a:ext cx="28125" cy="28125"/>
            </a:xfrm>
            <a:custGeom>
              <a:avLst/>
              <a:gdLst/>
              <a:ahLst/>
              <a:cxnLst/>
              <a:rect l="l" t="t" r="r" b="b"/>
              <a:pathLst>
                <a:path w="1125" h="1125" extrusionOk="0">
                  <a:moveTo>
                    <a:pt x="732" y="339"/>
                  </a:moveTo>
                  <a:cubicBezTo>
                    <a:pt x="750" y="339"/>
                    <a:pt x="768" y="357"/>
                    <a:pt x="768" y="393"/>
                  </a:cubicBezTo>
                  <a:lnTo>
                    <a:pt x="768" y="732"/>
                  </a:lnTo>
                  <a:cubicBezTo>
                    <a:pt x="768" y="749"/>
                    <a:pt x="750" y="767"/>
                    <a:pt x="732" y="767"/>
                  </a:cubicBezTo>
                  <a:lnTo>
                    <a:pt x="393" y="767"/>
                  </a:lnTo>
                  <a:cubicBezTo>
                    <a:pt x="375" y="767"/>
                    <a:pt x="340" y="749"/>
                    <a:pt x="340" y="732"/>
                  </a:cubicBezTo>
                  <a:lnTo>
                    <a:pt x="340" y="393"/>
                  </a:lnTo>
                  <a:cubicBezTo>
                    <a:pt x="340" y="357"/>
                    <a:pt x="375" y="339"/>
                    <a:pt x="393" y="339"/>
                  </a:cubicBezTo>
                  <a:close/>
                  <a:moveTo>
                    <a:pt x="393" y="0"/>
                  </a:moveTo>
                  <a:cubicBezTo>
                    <a:pt x="179" y="0"/>
                    <a:pt x="1" y="179"/>
                    <a:pt x="1" y="393"/>
                  </a:cubicBezTo>
                  <a:lnTo>
                    <a:pt x="1" y="732"/>
                  </a:lnTo>
                  <a:cubicBezTo>
                    <a:pt x="1" y="946"/>
                    <a:pt x="179" y="1124"/>
                    <a:pt x="393" y="1124"/>
                  </a:cubicBezTo>
                  <a:lnTo>
                    <a:pt x="732" y="1124"/>
                  </a:lnTo>
                  <a:cubicBezTo>
                    <a:pt x="946" y="1124"/>
                    <a:pt x="1125" y="946"/>
                    <a:pt x="1125" y="732"/>
                  </a:cubicBezTo>
                  <a:lnTo>
                    <a:pt x="1125" y="393"/>
                  </a:lnTo>
                  <a:cubicBezTo>
                    <a:pt x="1125" y="179"/>
                    <a:pt x="946" y="0"/>
                    <a:pt x="7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43"/>
            <p:cNvSpPr/>
            <p:nvPr/>
          </p:nvSpPr>
          <p:spPr>
            <a:xfrm>
              <a:off x="3476100" y="3665525"/>
              <a:ext cx="125825" cy="8500"/>
            </a:xfrm>
            <a:custGeom>
              <a:avLst/>
              <a:gdLst/>
              <a:ahLst/>
              <a:cxnLst/>
              <a:rect l="l" t="t" r="r" b="b"/>
              <a:pathLst>
                <a:path w="5033" h="340" extrusionOk="0">
                  <a:moveTo>
                    <a:pt x="179" y="1"/>
                  </a:moveTo>
                  <a:cubicBezTo>
                    <a:pt x="90" y="1"/>
                    <a:pt x="1" y="72"/>
                    <a:pt x="1" y="162"/>
                  </a:cubicBezTo>
                  <a:cubicBezTo>
                    <a:pt x="1" y="269"/>
                    <a:pt x="90" y="340"/>
                    <a:pt x="179" y="340"/>
                  </a:cubicBezTo>
                  <a:lnTo>
                    <a:pt x="4872" y="340"/>
                  </a:lnTo>
                  <a:cubicBezTo>
                    <a:pt x="4961" y="340"/>
                    <a:pt x="5032" y="269"/>
                    <a:pt x="5032" y="162"/>
                  </a:cubicBezTo>
                  <a:cubicBezTo>
                    <a:pt x="5032" y="72"/>
                    <a:pt x="4961" y="1"/>
                    <a:pt x="4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43"/>
            <p:cNvSpPr/>
            <p:nvPr/>
          </p:nvSpPr>
          <p:spPr>
            <a:xfrm>
              <a:off x="3433725" y="3655725"/>
              <a:ext cx="28125" cy="28125"/>
            </a:xfrm>
            <a:custGeom>
              <a:avLst/>
              <a:gdLst/>
              <a:ahLst/>
              <a:cxnLst/>
              <a:rect l="l" t="t" r="r" b="b"/>
              <a:pathLst>
                <a:path w="1125" h="1125" extrusionOk="0">
                  <a:moveTo>
                    <a:pt x="732" y="339"/>
                  </a:moveTo>
                  <a:cubicBezTo>
                    <a:pt x="750" y="339"/>
                    <a:pt x="768" y="375"/>
                    <a:pt x="768" y="393"/>
                  </a:cubicBezTo>
                  <a:lnTo>
                    <a:pt x="768" y="732"/>
                  </a:lnTo>
                  <a:cubicBezTo>
                    <a:pt x="768" y="750"/>
                    <a:pt x="750" y="768"/>
                    <a:pt x="732" y="768"/>
                  </a:cubicBezTo>
                  <a:lnTo>
                    <a:pt x="393" y="768"/>
                  </a:lnTo>
                  <a:cubicBezTo>
                    <a:pt x="375" y="768"/>
                    <a:pt x="340" y="750"/>
                    <a:pt x="340" y="732"/>
                  </a:cubicBezTo>
                  <a:lnTo>
                    <a:pt x="340" y="393"/>
                  </a:lnTo>
                  <a:cubicBezTo>
                    <a:pt x="340" y="375"/>
                    <a:pt x="375" y="339"/>
                    <a:pt x="393" y="339"/>
                  </a:cubicBezTo>
                  <a:close/>
                  <a:moveTo>
                    <a:pt x="393" y="0"/>
                  </a:moveTo>
                  <a:cubicBezTo>
                    <a:pt x="179" y="0"/>
                    <a:pt x="1" y="179"/>
                    <a:pt x="1" y="393"/>
                  </a:cubicBezTo>
                  <a:lnTo>
                    <a:pt x="1" y="732"/>
                  </a:lnTo>
                  <a:cubicBezTo>
                    <a:pt x="1" y="946"/>
                    <a:pt x="179" y="1124"/>
                    <a:pt x="393" y="1124"/>
                  </a:cubicBezTo>
                  <a:lnTo>
                    <a:pt x="732" y="1124"/>
                  </a:lnTo>
                  <a:cubicBezTo>
                    <a:pt x="946" y="1124"/>
                    <a:pt x="1125" y="946"/>
                    <a:pt x="1125" y="732"/>
                  </a:cubicBezTo>
                  <a:lnTo>
                    <a:pt x="1125" y="393"/>
                  </a:lnTo>
                  <a:cubicBezTo>
                    <a:pt x="1125" y="179"/>
                    <a:pt x="946" y="0"/>
                    <a:pt x="7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43"/>
            <p:cNvSpPr/>
            <p:nvPr/>
          </p:nvSpPr>
          <p:spPr>
            <a:xfrm>
              <a:off x="3476100" y="3695875"/>
              <a:ext cx="125825" cy="8500"/>
            </a:xfrm>
            <a:custGeom>
              <a:avLst/>
              <a:gdLst/>
              <a:ahLst/>
              <a:cxnLst/>
              <a:rect l="l" t="t" r="r" b="b"/>
              <a:pathLst>
                <a:path w="5033" h="340" extrusionOk="0">
                  <a:moveTo>
                    <a:pt x="179" y="0"/>
                  </a:moveTo>
                  <a:cubicBezTo>
                    <a:pt x="90" y="0"/>
                    <a:pt x="1" y="72"/>
                    <a:pt x="1" y="161"/>
                  </a:cubicBezTo>
                  <a:cubicBezTo>
                    <a:pt x="1" y="268"/>
                    <a:pt x="90" y="339"/>
                    <a:pt x="179" y="339"/>
                  </a:cubicBezTo>
                  <a:lnTo>
                    <a:pt x="4872" y="339"/>
                  </a:lnTo>
                  <a:cubicBezTo>
                    <a:pt x="4961" y="339"/>
                    <a:pt x="5032" y="268"/>
                    <a:pt x="5032" y="161"/>
                  </a:cubicBezTo>
                  <a:cubicBezTo>
                    <a:pt x="5032" y="72"/>
                    <a:pt x="4961" y="0"/>
                    <a:pt x="4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43"/>
            <p:cNvSpPr/>
            <p:nvPr/>
          </p:nvSpPr>
          <p:spPr>
            <a:xfrm>
              <a:off x="3433725" y="3686050"/>
              <a:ext cx="28125" cy="28125"/>
            </a:xfrm>
            <a:custGeom>
              <a:avLst/>
              <a:gdLst/>
              <a:ahLst/>
              <a:cxnLst/>
              <a:rect l="l" t="t" r="r" b="b"/>
              <a:pathLst>
                <a:path w="1125" h="1125" extrusionOk="0">
                  <a:moveTo>
                    <a:pt x="732" y="340"/>
                  </a:moveTo>
                  <a:cubicBezTo>
                    <a:pt x="750" y="340"/>
                    <a:pt x="768" y="375"/>
                    <a:pt x="768" y="393"/>
                  </a:cubicBezTo>
                  <a:lnTo>
                    <a:pt x="768" y="732"/>
                  </a:lnTo>
                  <a:cubicBezTo>
                    <a:pt x="768" y="750"/>
                    <a:pt x="750" y="768"/>
                    <a:pt x="732" y="768"/>
                  </a:cubicBezTo>
                  <a:lnTo>
                    <a:pt x="393" y="768"/>
                  </a:lnTo>
                  <a:cubicBezTo>
                    <a:pt x="375" y="768"/>
                    <a:pt x="340" y="750"/>
                    <a:pt x="340" y="732"/>
                  </a:cubicBezTo>
                  <a:lnTo>
                    <a:pt x="340" y="393"/>
                  </a:lnTo>
                  <a:cubicBezTo>
                    <a:pt x="340" y="375"/>
                    <a:pt x="375" y="340"/>
                    <a:pt x="393" y="340"/>
                  </a:cubicBezTo>
                  <a:close/>
                  <a:moveTo>
                    <a:pt x="393" y="1"/>
                  </a:moveTo>
                  <a:cubicBezTo>
                    <a:pt x="179" y="1"/>
                    <a:pt x="1" y="179"/>
                    <a:pt x="1" y="393"/>
                  </a:cubicBezTo>
                  <a:lnTo>
                    <a:pt x="1" y="732"/>
                  </a:lnTo>
                  <a:cubicBezTo>
                    <a:pt x="1" y="946"/>
                    <a:pt x="179" y="1125"/>
                    <a:pt x="393" y="1125"/>
                  </a:cubicBezTo>
                  <a:lnTo>
                    <a:pt x="732" y="1125"/>
                  </a:lnTo>
                  <a:cubicBezTo>
                    <a:pt x="946" y="1125"/>
                    <a:pt x="1125" y="946"/>
                    <a:pt x="1125" y="732"/>
                  </a:cubicBezTo>
                  <a:lnTo>
                    <a:pt x="1125" y="393"/>
                  </a:lnTo>
                  <a:cubicBezTo>
                    <a:pt x="1125" y="179"/>
                    <a:pt x="946" y="1"/>
                    <a:pt x="7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32" name="Google Shape;8532;p43"/>
          <p:cNvGrpSpPr/>
          <p:nvPr/>
        </p:nvGrpSpPr>
        <p:grpSpPr>
          <a:xfrm>
            <a:off x="7013101" y="4012097"/>
            <a:ext cx="485691" cy="351966"/>
            <a:chOff x="4465925" y="4054050"/>
            <a:chExt cx="369375" cy="267675"/>
          </a:xfrm>
        </p:grpSpPr>
        <p:sp>
          <p:nvSpPr>
            <p:cNvPr id="8533" name="Google Shape;8533;p43"/>
            <p:cNvSpPr/>
            <p:nvPr/>
          </p:nvSpPr>
          <p:spPr>
            <a:xfrm>
              <a:off x="4494475" y="4061200"/>
              <a:ext cx="312275" cy="223500"/>
            </a:xfrm>
            <a:custGeom>
              <a:avLst/>
              <a:gdLst/>
              <a:ahLst/>
              <a:cxnLst/>
              <a:rect l="l" t="t" r="r" b="b"/>
              <a:pathLst>
                <a:path w="12491" h="8940" extrusionOk="0">
                  <a:moveTo>
                    <a:pt x="1018" y="0"/>
                  </a:moveTo>
                  <a:cubicBezTo>
                    <a:pt x="464" y="0"/>
                    <a:pt x="1" y="464"/>
                    <a:pt x="1" y="1035"/>
                  </a:cubicBezTo>
                  <a:lnTo>
                    <a:pt x="1" y="8939"/>
                  </a:lnTo>
                  <a:lnTo>
                    <a:pt x="12490" y="8939"/>
                  </a:lnTo>
                  <a:lnTo>
                    <a:pt x="12490" y="1035"/>
                  </a:lnTo>
                  <a:cubicBezTo>
                    <a:pt x="12490" y="464"/>
                    <a:pt x="12026" y="0"/>
                    <a:pt x="114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43"/>
            <p:cNvSpPr/>
            <p:nvPr/>
          </p:nvSpPr>
          <p:spPr>
            <a:xfrm>
              <a:off x="4518575" y="4087950"/>
              <a:ext cx="263650" cy="185150"/>
            </a:xfrm>
            <a:custGeom>
              <a:avLst/>
              <a:gdLst/>
              <a:ahLst/>
              <a:cxnLst/>
              <a:rect l="l" t="t" r="r" b="b"/>
              <a:pathLst>
                <a:path w="10546" h="7406" extrusionOk="0">
                  <a:moveTo>
                    <a:pt x="303" y="1"/>
                  </a:moveTo>
                  <a:cubicBezTo>
                    <a:pt x="143" y="1"/>
                    <a:pt x="0" y="126"/>
                    <a:pt x="0" y="286"/>
                  </a:cubicBezTo>
                  <a:lnTo>
                    <a:pt x="0" y="7406"/>
                  </a:lnTo>
                  <a:lnTo>
                    <a:pt x="10545" y="7406"/>
                  </a:lnTo>
                  <a:lnTo>
                    <a:pt x="10545" y="286"/>
                  </a:lnTo>
                  <a:cubicBezTo>
                    <a:pt x="10545" y="126"/>
                    <a:pt x="10420" y="1"/>
                    <a:pt x="102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43"/>
            <p:cNvSpPr/>
            <p:nvPr/>
          </p:nvSpPr>
          <p:spPr>
            <a:xfrm>
              <a:off x="4494475" y="4061200"/>
              <a:ext cx="312275" cy="223500"/>
            </a:xfrm>
            <a:custGeom>
              <a:avLst/>
              <a:gdLst/>
              <a:ahLst/>
              <a:cxnLst/>
              <a:rect l="l" t="t" r="r" b="b"/>
              <a:pathLst>
                <a:path w="12491" h="8940" extrusionOk="0">
                  <a:moveTo>
                    <a:pt x="9564" y="0"/>
                  </a:moveTo>
                  <a:cubicBezTo>
                    <a:pt x="10010" y="0"/>
                    <a:pt x="10367" y="375"/>
                    <a:pt x="10367" y="821"/>
                  </a:cubicBezTo>
                  <a:lnTo>
                    <a:pt x="10367" y="5960"/>
                  </a:lnTo>
                  <a:cubicBezTo>
                    <a:pt x="10367" y="6388"/>
                    <a:pt x="10028" y="6727"/>
                    <a:pt x="9618" y="6727"/>
                  </a:cubicBezTo>
                  <a:lnTo>
                    <a:pt x="1" y="6727"/>
                  </a:lnTo>
                  <a:lnTo>
                    <a:pt x="1" y="8939"/>
                  </a:lnTo>
                  <a:lnTo>
                    <a:pt x="12490" y="8939"/>
                  </a:lnTo>
                  <a:lnTo>
                    <a:pt x="12490" y="1035"/>
                  </a:lnTo>
                  <a:cubicBezTo>
                    <a:pt x="12490" y="464"/>
                    <a:pt x="12026" y="0"/>
                    <a:pt x="1145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43"/>
            <p:cNvSpPr/>
            <p:nvPr/>
          </p:nvSpPr>
          <p:spPr>
            <a:xfrm>
              <a:off x="4518575" y="4087950"/>
              <a:ext cx="263650" cy="185150"/>
            </a:xfrm>
            <a:custGeom>
              <a:avLst/>
              <a:gdLst/>
              <a:ahLst/>
              <a:cxnLst/>
              <a:rect l="l" t="t" r="r" b="b"/>
              <a:pathLst>
                <a:path w="10546" h="7406" extrusionOk="0">
                  <a:moveTo>
                    <a:pt x="9403" y="1"/>
                  </a:moveTo>
                  <a:lnTo>
                    <a:pt x="9403" y="4890"/>
                  </a:lnTo>
                  <a:cubicBezTo>
                    <a:pt x="9403" y="5318"/>
                    <a:pt x="9064" y="5657"/>
                    <a:pt x="8654" y="5657"/>
                  </a:cubicBezTo>
                  <a:lnTo>
                    <a:pt x="0" y="5657"/>
                  </a:lnTo>
                  <a:lnTo>
                    <a:pt x="0" y="7406"/>
                  </a:lnTo>
                  <a:lnTo>
                    <a:pt x="10545" y="7406"/>
                  </a:lnTo>
                  <a:lnTo>
                    <a:pt x="10545" y="286"/>
                  </a:lnTo>
                  <a:cubicBezTo>
                    <a:pt x="10545" y="126"/>
                    <a:pt x="10420" y="1"/>
                    <a:pt x="1026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43"/>
            <p:cNvSpPr/>
            <p:nvPr/>
          </p:nvSpPr>
          <p:spPr>
            <a:xfrm>
              <a:off x="4473075" y="4261475"/>
              <a:ext cx="355075" cy="53100"/>
            </a:xfrm>
            <a:custGeom>
              <a:avLst/>
              <a:gdLst/>
              <a:ahLst/>
              <a:cxnLst/>
              <a:rect l="l" t="t" r="r" b="b"/>
              <a:pathLst>
                <a:path w="14203" h="2124" extrusionOk="0">
                  <a:moveTo>
                    <a:pt x="303" y="1"/>
                  </a:moveTo>
                  <a:cubicBezTo>
                    <a:pt x="125" y="1"/>
                    <a:pt x="0" y="126"/>
                    <a:pt x="0" y="304"/>
                  </a:cubicBezTo>
                  <a:cubicBezTo>
                    <a:pt x="0" y="1303"/>
                    <a:pt x="803" y="2124"/>
                    <a:pt x="1820" y="2124"/>
                  </a:cubicBezTo>
                  <a:lnTo>
                    <a:pt x="12383" y="2124"/>
                  </a:lnTo>
                  <a:cubicBezTo>
                    <a:pt x="13382" y="2124"/>
                    <a:pt x="14203" y="1303"/>
                    <a:pt x="14203" y="304"/>
                  </a:cubicBezTo>
                  <a:cubicBezTo>
                    <a:pt x="14203" y="126"/>
                    <a:pt x="14060" y="1"/>
                    <a:pt x="139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43"/>
            <p:cNvSpPr/>
            <p:nvPr/>
          </p:nvSpPr>
          <p:spPr>
            <a:xfrm>
              <a:off x="4577450" y="4261475"/>
              <a:ext cx="145875" cy="23225"/>
            </a:xfrm>
            <a:custGeom>
              <a:avLst/>
              <a:gdLst/>
              <a:ahLst/>
              <a:cxnLst/>
              <a:rect l="l" t="t" r="r" b="b"/>
              <a:pathLst>
                <a:path w="5835" h="929" extrusionOk="0">
                  <a:moveTo>
                    <a:pt x="0" y="1"/>
                  </a:moveTo>
                  <a:cubicBezTo>
                    <a:pt x="0" y="518"/>
                    <a:pt x="429" y="928"/>
                    <a:pt x="946" y="928"/>
                  </a:cubicBezTo>
                  <a:lnTo>
                    <a:pt x="4907" y="928"/>
                  </a:lnTo>
                  <a:cubicBezTo>
                    <a:pt x="5424" y="928"/>
                    <a:pt x="5835" y="518"/>
                    <a:pt x="58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43"/>
            <p:cNvSpPr/>
            <p:nvPr/>
          </p:nvSpPr>
          <p:spPr>
            <a:xfrm>
              <a:off x="4625625" y="4120525"/>
              <a:ext cx="125800" cy="104850"/>
            </a:xfrm>
            <a:custGeom>
              <a:avLst/>
              <a:gdLst/>
              <a:ahLst/>
              <a:cxnLst/>
              <a:rect l="l" t="t" r="r" b="b"/>
              <a:pathLst>
                <a:path w="5032" h="4194" extrusionOk="0">
                  <a:moveTo>
                    <a:pt x="268" y="0"/>
                  </a:moveTo>
                  <a:cubicBezTo>
                    <a:pt x="125" y="0"/>
                    <a:pt x="0" y="125"/>
                    <a:pt x="0" y="268"/>
                  </a:cubicBezTo>
                  <a:lnTo>
                    <a:pt x="0" y="3944"/>
                  </a:lnTo>
                  <a:cubicBezTo>
                    <a:pt x="0" y="4086"/>
                    <a:pt x="125" y="4193"/>
                    <a:pt x="268" y="4193"/>
                  </a:cubicBezTo>
                  <a:lnTo>
                    <a:pt x="4764" y="4193"/>
                  </a:lnTo>
                  <a:cubicBezTo>
                    <a:pt x="4907" y="4193"/>
                    <a:pt x="5032" y="4086"/>
                    <a:pt x="5014" y="3944"/>
                  </a:cubicBezTo>
                  <a:lnTo>
                    <a:pt x="5014" y="268"/>
                  </a:lnTo>
                  <a:cubicBezTo>
                    <a:pt x="5014" y="125"/>
                    <a:pt x="4907" y="0"/>
                    <a:pt x="476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43"/>
            <p:cNvSpPr/>
            <p:nvPr/>
          </p:nvSpPr>
          <p:spPr>
            <a:xfrm>
              <a:off x="4626075" y="4120525"/>
              <a:ext cx="125350" cy="20550"/>
            </a:xfrm>
            <a:custGeom>
              <a:avLst/>
              <a:gdLst/>
              <a:ahLst/>
              <a:cxnLst/>
              <a:rect l="l" t="t" r="r" b="b"/>
              <a:pathLst>
                <a:path w="5014" h="822" extrusionOk="0">
                  <a:moveTo>
                    <a:pt x="250" y="0"/>
                  </a:moveTo>
                  <a:cubicBezTo>
                    <a:pt x="107" y="0"/>
                    <a:pt x="0" y="125"/>
                    <a:pt x="0" y="268"/>
                  </a:cubicBezTo>
                  <a:lnTo>
                    <a:pt x="0" y="821"/>
                  </a:lnTo>
                  <a:lnTo>
                    <a:pt x="5014" y="821"/>
                  </a:lnTo>
                  <a:lnTo>
                    <a:pt x="5014" y="268"/>
                  </a:lnTo>
                  <a:cubicBezTo>
                    <a:pt x="5014" y="125"/>
                    <a:pt x="4889" y="0"/>
                    <a:pt x="47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43"/>
            <p:cNvSpPr/>
            <p:nvPr/>
          </p:nvSpPr>
          <p:spPr>
            <a:xfrm>
              <a:off x="4544000" y="4114725"/>
              <a:ext cx="29000" cy="30350"/>
            </a:xfrm>
            <a:custGeom>
              <a:avLst/>
              <a:gdLst/>
              <a:ahLst/>
              <a:cxnLst/>
              <a:rect l="l" t="t" r="r" b="b"/>
              <a:pathLst>
                <a:path w="1160" h="1214" extrusionOk="0">
                  <a:moveTo>
                    <a:pt x="196" y="0"/>
                  </a:moveTo>
                  <a:cubicBezTo>
                    <a:pt x="89" y="0"/>
                    <a:pt x="0" y="108"/>
                    <a:pt x="18" y="215"/>
                  </a:cubicBezTo>
                  <a:lnTo>
                    <a:pt x="143" y="1053"/>
                  </a:lnTo>
                  <a:cubicBezTo>
                    <a:pt x="143" y="1142"/>
                    <a:pt x="232" y="1214"/>
                    <a:pt x="321" y="1214"/>
                  </a:cubicBezTo>
                  <a:lnTo>
                    <a:pt x="857" y="1214"/>
                  </a:lnTo>
                  <a:cubicBezTo>
                    <a:pt x="946" y="1214"/>
                    <a:pt x="1017" y="1142"/>
                    <a:pt x="1035" y="1035"/>
                  </a:cubicBezTo>
                  <a:lnTo>
                    <a:pt x="1142" y="215"/>
                  </a:lnTo>
                  <a:cubicBezTo>
                    <a:pt x="1160" y="108"/>
                    <a:pt x="1071" y="0"/>
                    <a:pt x="96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43"/>
            <p:cNvSpPr/>
            <p:nvPr/>
          </p:nvSpPr>
          <p:spPr>
            <a:xfrm>
              <a:off x="4465925" y="4054050"/>
              <a:ext cx="369375" cy="267675"/>
            </a:xfrm>
            <a:custGeom>
              <a:avLst/>
              <a:gdLst/>
              <a:ahLst/>
              <a:cxnLst/>
              <a:rect l="l" t="t" r="r" b="b"/>
              <a:pathLst>
                <a:path w="14775" h="10707" extrusionOk="0">
                  <a:moveTo>
                    <a:pt x="12366" y="1517"/>
                  </a:moveTo>
                  <a:cubicBezTo>
                    <a:pt x="12419" y="1517"/>
                    <a:pt x="12473" y="1571"/>
                    <a:pt x="12473" y="1642"/>
                  </a:cubicBezTo>
                  <a:lnTo>
                    <a:pt x="12473" y="8012"/>
                  </a:lnTo>
                  <a:lnTo>
                    <a:pt x="2284" y="8012"/>
                  </a:lnTo>
                  <a:lnTo>
                    <a:pt x="2284" y="1642"/>
                  </a:lnTo>
                  <a:cubicBezTo>
                    <a:pt x="2284" y="1571"/>
                    <a:pt x="2338" y="1517"/>
                    <a:pt x="2409" y="1517"/>
                  </a:cubicBezTo>
                  <a:close/>
                  <a:moveTo>
                    <a:pt x="12598" y="572"/>
                  </a:moveTo>
                  <a:cubicBezTo>
                    <a:pt x="13008" y="572"/>
                    <a:pt x="13329" y="911"/>
                    <a:pt x="13329" y="1321"/>
                  </a:cubicBezTo>
                  <a:lnTo>
                    <a:pt x="13329" y="8012"/>
                  </a:lnTo>
                  <a:lnTo>
                    <a:pt x="12829" y="8012"/>
                  </a:lnTo>
                  <a:lnTo>
                    <a:pt x="12829" y="1642"/>
                  </a:lnTo>
                  <a:cubicBezTo>
                    <a:pt x="12829" y="1393"/>
                    <a:pt x="12615" y="1178"/>
                    <a:pt x="12366" y="1178"/>
                  </a:cubicBezTo>
                  <a:lnTo>
                    <a:pt x="2409" y="1178"/>
                  </a:lnTo>
                  <a:cubicBezTo>
                    <a:pt x="2142" y="1178"/>
                    <a:pt x="1945" y="1393"/>
                    <a:pt x="1945" y="1642"/>
                  </a:cubicBezTo>
                  <a:lnTo>
                    <a:pt x="1945" y="8012"/>
                  </a:lnTo>
                  <a:lnTo>
                    <a:pt x="1428" y="8012"/>
                  </a:lnTo>
                  <a:lnTo>
                    <a:pt x="1428" y="1321"/>
                  </a:lnTo>
                  <a:cubicBezTo>
                    <a:pt x="1428" y="911"/>
                    <a:pt x="1767" y="572"/>
                    <a:pt x="2160" y="572"/>
                  </a:cubicBezTo>
                  <a:close/>
                  <a:moveTo>
                    <a:pt x="10064" y="8583"/>
                  </a:moveTo>
                  <a:cubicBezTo>
                    <a:pt x="9957" y="8869"/>
                    <a:pt x="9689" y="9065"/>
                    <a:pt x="9368" y="9065"/>
                  </a:cubicBezTo>
                  <a:lnTo>
                    <a:pt x="5407" y="9065"/>
                  </a:lnTo>
                  <a:cubicBezTo>
                    <a:pt x="5086" y="9065"/>
                    <a:pt x="4800" y="8869"/>
                    <a:pt x="4693" y="8583"/>
                  </a:cubicBezTo>
                  <a:close/>
                  <a:moveTo>
                    <a:pt x="14186" y="8583"/>
                  </a:moveTo>
                  <a:cubicBezTo>
                    <a:pt x="14186" y="8583"/>
                    <a:pt x="14186" y="8583"/>
                    <a:pt x="14186" y="8601"/>
                  </a:cubicBezTo>
                  <a:cubicBezTo>
                    <a:pt x="14186" y="9440"/>
                    <a:pt x="13508" y="10118"/>
                    <a:pt x="12669" y="10118"/>
                  </a:cubicBezTo>
                  <a:lnTo>
                    <a:pt x="2106" y="10118"/>
                  </a:lnTo>
                  <a:cubicBezTo>
                    <a:pt x="1250" y="10118"/>
                    <a:pt x="572" y="9440"/>
                    <a:pt x="572" y="8601"/>
                  </a:cubicBezTo>
                  <a:cubicBezTo>
                    <a:pt x="572" y="8583"/>
                    <a:pt x="572" y="8583"/>
                    <a:pt x="589" y="8583"/>
                  </a:cubicBezTo>
                  <a:lnTo>
                    <a:pt x="4319" y="8583"/>
                  </a:lnTo>
                  <a:cubicBezTo>
                    <a:pt x="4461" y="9065"/>
                    <a:pt x="4890" y="9404"/>
                    <a:pt x="5407" y="9404"/>
                  </a:cubicBezTo>
                  <a:lnTo>
                    <a:pt x="9368" y="9404"/>
                  </a:lnTo>
                  <a:cubicBezTo>
                    <a:pt x="9885" y="9404"/>
                    <a:pt x="10314" y="9065"/>
                    <a:pt x="10439" y="8583"/>
                  </a:cubicBezTo>
                  <a:close/>
                  <a:moveTo>
                    <a:pt x="2160" y="1"/>
                  </a:moveTo>
                  <a:cubicBezTo>
                    <a:pt x="1446" y="1"/>
                    <a:pt x="857" y="590"/>
                    <a:pt x="857" y="1321"/>
                  </a:cubicBezTo>
                  <a:lnTo>
                    <a:pt x="857" y="8012"/>
                  </a:lnTo>
                  <a:lnTo>
                    <a:pt x="589" y="8012"/>
                  </a:lnTo>
                  <a:cubicBezTo>
                    <a:pt x="250" y="8012"/>
                    <a:pt x="1" y="8262"/>
                    <a:pt x="1" y="8601"/>
                  </a:cubicBezTo>
                  <a:cubicBezTo>
                    <a:pt x="1" y="9761"/>
                    <a:pt x="928" y="10706"/>
                    <a:pt x="2106" y="10706"/>
                  </a:cubicBezTo>
                  <a:lnTo>
                    <a:pt x="12669" y="10706"/>
                  </a:lnTo>
                  <a:cubicBezTo>
                    <a:pt x="13829" y="10706"/>
                    <a:pt x="14774" y="9761"/>
                    <a:pt x="14774" y="8601"/>
                  </a:cubicBezTo>
                  <a:cubicBezTo>
                    <a:pt x="14774" y="8262"/>
                    <a:pt x="14507" y="8012"/>
                    <a:pt x="14186" y="8012"/>
                  </a:cubicBezTo>
                  <a:lnTo>
                    <a:pt x="13918" y="8012"/>
                  </a:lnTo>
                  <a:lnTo>
                    <a:pt x="13918" y="1321"/>
                  </a:lnTo>
                  <a:cubicBezTo>
                    <a:pt x="13918" y="590"/>
                    <a:pt x="13329" y="1"/>
                    <a:pt x="12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43"/>
            <p:cNvSpPr/>
            <p:nvPr/>
          </p:nvSpPr>
          <p:spPr>
            <a:xfrm>
              <a:off x="4621600" y="4116500"/>
              <a:ext cx="133850" cy="113325"/>
            </a:xfrm>
            <a:custGeom>
              <a:avLst/>
              <a:gdLst/>
              <a:ahLst/>
              <a:cxnLst/>
              <a:rect l="l" t="t" r="r" b="b"/>
              <a:pathLst>
                <a:path w="5354" h="4533" extrusionOk="0">
                  <a:moveTo>
                    <a:pt x="4925" y="340"/>
                  </a:moveTo>
                  <a:cubicBezTo>
                    <a:pt x="4979" y="340"/>
                    <a:pt x="5014" y="376"/>
                    <a:pt x="5014" y="429"/>
                  </a:cubicBezTo>
                  <a:lnTo>
                    <a:pt x="5014" y="839"/>
                  </a:lnTo>
                  <a:lnTo>
                    <a:pt x="340" y="839"/>
                  </a:lnTo>
                  <a:lnTo>
                    <a:pt x="340" y="429"/>
                  </a:lnTo>
                  <a:cubicBezTo>
                    <a:pt x="340" y="376"/>
                    <a:pt x="375" y="340"/>
                    <a:pt x="429" y="340"/>
                  </a:cubicBezTo>
                  <a:close/>
                  <a:moveTo>
                    <a:pt x="5014" y="1178"/>
                  </a:moveTo>
                  <a:lnTo>
                    <a:pt x="5014" y="4105"/>
                  </a:lnTo>
                  <a:cubicBezTo>
                    <a:pt x="5014" y="4140"/>
                    <a:pt x="4979" y="4194"/>
                    <a:pt x="4925" y="4194"/>
                  </a:cubicBezTo>
                  <a:lnTo>
                    <a:pt x="429" y="4194"/>
                  </a:lnTo>
                  <a:cubicBezTo>
                    <a:pt x="375" y="4194"/>
                    <a:pt x="340" y="4140"/>
                    <a:pt x="340" y="4105"/>
                  </a:cubicBezTo>
                  <a:lnTo>
                    <a:pt x="340" y="1178"/>
                  </a:lnTo>
                  <a:close/>
                  <a:moveTo>
                    <a:pt x="429" y="1"/>
                  </a:moveTo>
                  <a:cubicBezTo>
                    <a:pt x="197" y="1"/>
                    <a:pt x="1" y="179"/>
                    <a:pt x="1" y="429"/>
                  </a:cubicBezTo>
                  <a:lnTo>
                    <a:pt x="1" y="4105"/>
                  </a:lnTo>
                  <a:cubicBezTo>
                    <a:pt x="1" y="4337"/>
                    <a:pt x="197" y="4533"/>
                    <a:pt x="429" y="4533"/>
                  </a:cubicBezTo>
                  <a:lnTo>
                    <a:pt x="4925" y="4533"/>
                  </a:lnTo>
                  <a:cubicBezTo>
                    <a:pt x="5157" y="4533"/>
                    <a:pt x="5353" y="4337"/>
                    <a:pt x="5353" y="4105"/>
                  </a:cubicBezTo>
                  <a:lnTo>
                    <a:pt x="5353" y="429"/>
                  </a:lnTo>
                  <a:cubicBezTo>
                    <a:pt x="5353" y="179"/>
                    <a:pt x="5157" y="1"/>
                    <a:pt x="4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43"/>
            <p:cNvSpPr/>
            <p:nvPr/>
          </p:nvSpPr>
          <p:spPr>
            <a:xfrm>
              <a:off x="4539975" y="4110275"/>
              <a:ext cx="37500" cy="38825"/>
            </a:xfrm>
            <a:custGeom>
              <a:avLst/>
              <a:gdLst/>
              <a:ahLst/>
              <a:cxnLst/>
              <a:rect l="l" t="t" r="r" b="b"/>
              <a:pathLst>
                <a:path w="1500" h="1553" extrusionOk="0">
                  <a:moveTo>
                    <a:pt x="1125" y="357"/>
                  </a:moveTo>
                  <a:cubicBezTo>
                    <a:pt x="1142" y="357"/>
                    <a:pt x="1142" y="357"/>
                    <a:pt x="1142" y="375"/>
                  </a:cubicBezTo>
                  <a:lnTo>
                    <a:pt x="1035" y="1195"/>
                  </a:lnTo>
                  <a:cubicBezTo>
                    <a:pt x="1018" y="1213"/>
                    <a:pt x="1018" y="1213"/>
                    <a:pt x="1018" y="1213"/>
                  </a:cubicBezTo>
                  <a:lnTo>
                    <a:pt x="482" y="1213"/>
                  </a:lnTo>
                  <a:cubicBezTo>
                    <a:pt x="482" y="1213"/>
                    <a:pt x="464" y="1213"/>
                    <a:pt x="464" y="1195"/>
                  </a:cubicBezTo>
                  <a:lnTo>
                    <a:pt x="357" y="375"/>
                  </a:lnTo>
                  <a:cubicBezTo>
                    <a:pt x="357" y="357"/>
                    <a:pt x="357" y="357"/>
                    <a:pt x="357" y="357"/>
                  </a:cubicBezTo>
                  <a:close/>
                  <a:moveTo>
                    <a:pt x="357" y="0"/>
                  </a:moveTo>
                  <a:cubicBezTo>
                    <a:pt x="268" y="0"/>
                    <a:pt x="161" y="54"/>
                    <a:pt x="90" y="125"/>
                  </a:cubicBezTo>
                  <a:cubicBezTo>
                    <a:pt x="18" y="214"/>
                    <a:pt x="1" y="321"/>
                    <a:pt x="1" y="410"/>
                  </a:cubicBezTo>
                  <a:lnTo>
                    <a:pt x="125" y="1249"/>
                  </a:lnTo>
                  <a:cubicBezTo>
                    <a:pt x="143" y="1427"/>
                    <a:pt x="304" y="1552"/>
                    <a:pt x="482" y="1552"/>
                  </a:cubicBezTo>
                  <a:lnTo>
                    <a:pt x="1018" y="1552"/>
                  </a:lnTo>
                  <a:cubicBezTo>
                    <a:pt x="1196" y="1552"/>
                    <a:pt x="1339" y="1427"/>
                    <a:pt x="1374" y="1249"/>
                  </a:cubicBezTo>
                  <a:lnTo>
                    <a:pt x="1481" y="410"/>
                  </a:lnTo>
                  <a:cubicBezTo>
                    <a:pt x="1499" y="303"/>
                    <a:pt x="1464" y="214"/>
                    <a:pt x="1392" y="125"/>
                  </a:cubicBezTo>
                  <a:cubicBezTo>
                    <a:pt x="1321" y="54"/>
                    <a:pt x="1232" y="0"/>
                    <a:pt x="1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43"/>
            <p:cNvSpPr/>
            <p:nvPr/>
          </p:nvSpPr>
          <p:spPr>
            <a:xfrm>
              <a:off x="4723300" y="4190100"/>
              <a:ext cx="8950" cy="17875"/>
            </a:xfrm>
            <a:custGeom>
              <a:avLst/>
              <a:gdLst/>
              <a:ahLst/>
              <a:cxnLst/>
              <a:rect l="l" t="t" r="r" b="b"/>
              <a:pathLst>
                <a:path w="358" h="715" extrusionOk="0">
                  <a:moveTo>
                    <a:pt x="179" y="1"/>
                  </a:moveTo>
                  <a:cubicBezTo>
                    <a:pt x="90" y="1"/>
                    <a:pt x="1" y="72"/>
                    <a:pt x="1" y="161"/>
                  </a:cubicBezTo>
                  <a:lnTo>
                    <a:pt x="1" y="536"/>
                  </a:lnTo>
                  <a:cubicBezTo>
                    <a:pt x="1" y="625"/>
                    <a:pt x="90" y="715"/>
                    <a:pt x="179" y="715"/>
                  </a:cubicBezTo>
                  <a:cubicBezTo>
                    <a:pt x="286" y="715"/>
                    <a:pt x="358" y="625"/>
                    <a:pt x="358" y="536"/>
                  </a:cubicBezTo>
                  <a:lnTo>
                    <a:pt x="358" y="161"/>
                  </a:lnTo>
                  <a:cubicBezTo>
                    <a:pt x="358" y="72"/>
                    <a:pt x="286"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43"/>
            <p:cNvSpPr/>
            <p:nvPr/>
          </p:nvSpPr>
          <p:spPr>
            <a:xfrm>
              <a:off x="4701900" y="4174950"/>
              <a:ext cx="8950" cy="17850"/>
            </a:xfrm>
            <a:custGeom>
              <a:avLst/>
              <a:gdLst/>
              <a:ahLst/>
              <a:cxnLst/>
              <a:rect l="l" t="t" r="r" b="b"/>
              <a:pathLst>
                <a:path w="358" h="714" extrusionOk="0">
                  <a:moveTo>
                    <a:pt x="179" y="0"/>
                  </a:moveTo>
                  <a:cubicBezTo>
                    <a:pt x="90" y="0"/>
                    <a:pt x="0" y="72"/>
                    <a:pt x="0" y="161"/>
                  </a:cubicBezTo>
                  <a:lnTo>
                    <a:pt x="0" y="535"/>
                  </a:lnTo>
                  <a:cubicBezTo>
                    <a:pt x="0" y="625"/>
                    <a:pt x="90" y="714"/>
                    <a:pt x="179" y="714"/>
                  </a:cubicBezTo>
                  <a:cubicBezTo>
                    <a:pt x="268" y="714"/>
                    <a:pt x="357" y="625"/>
                    <a:pt x="357" y="535"/>
                  </a:cubicBezTo>
                  <a:lnTo>
                    <a:pt x="357" y="161"/>
                  </a:lnTo>
                  <a:cubicBezTo>
                    <a:pt x="357" y="72"/>
                    <a:pt x="268" y="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43"/>
            <p:cNvSpPr/>
            <p:nvPr/>
          </p:nvSpPr>
          <p:spPr>
            <a:xfrm>
              <a:off x="4533275" y="4186100"/>
              <a:ext cx="14750" cy="25450"/>
            </a:xfrm>
            <a:custGeom>
              <a:avLst/>
              <a:gdLst/>
              <a:ahLst/>
              <a:cxnLst/>
              <a:rect l="l" t="t" r="r" b="b"/>
              <a:pathLst>
                <a:path w="590" h="1018" extrusionOk="0">
                  <a:moveTo>
                    <a:pt x="304" y="0"/>
                  </a:moveTo>
                  <a:cubicBezTo>
                    <a:pt x="144" y="0"/>
                    <a:pt x="1" y="125"/>
                    <a:pt x="1" y="286"/>
                  </a:cubicBezTo>
                  <a:lnTo>
                    <a:pt x="1" y="732"/>
                  </a:lnTo>
                  <a:cubicBezTo>
                    <a:pt x="1" y="892"/>
                    <a:pt x="144" y="1017"/>
                    <a:pt x="304" y="1017"/>
                  </a:cubicBezTo>
                  <a:cubicBezTo>
                    <a:pt x="465" y="1017"/>
                    <a:pt x="590" y="892"/>
                    <a:pt x="590" y="732"/>
                  </a:cubicBezTo>
                  <a:lnTo>
                    <a:pt x="590" y="286"/>
                  </a:lnTo>
                  <a:cubicBezTo>
                    <a:pt x="590" y="125"/>
                    <a:pt x="465" y="0"/>
                    <a:pt x="3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43"/>
            <p:cNvSpPr/>
            <p:nvPr/>
          </p:nvSpPr>
          <p:spPr>
            <a:xfrm>
              <a:off x="4533275" y="4162000"/>
              <a:ext cx="14750" cy="16975"/>
            </a:xfrm>
            <a:custGeom>
              <a:avLst/>
              <a:gdLst/>
              <a:ahLst/>
              <a:cxnLst/>
              <a:rect l="l" t="t" r="r" b="b"/>
              <a:pathLst>
                <a:path w="590" h="679" extrusionOk="0">
                  <a:moveTo>
                    <a:pt x="304" y="1"/>
                  </a:moveTo>
                  <a:cubicBezTo>
                    <a:pt x="144" y="1"/>
                    <a:pt x="1" y="126"/>
                    <a:pt x="1" y="286"/>
                  </a:cubicBezTo>
                  <a:lnTo>
                    <a:pt x="1" y="375"/>
                  </a:lnTo>
                  <a:cubicBezTo>
                    <a:pt x="1" y="536"/>
                    <a:pt x="144" y="679"/>
                    <a:pt x="304" y="679"/>
                  </a:cubicBezTo>
                  <a:cubicBezTo>
                    <a:pt x="465" y="679"/>
                    <a:pt x="590" y="536"/>
                    <a:pt x="590" y="375"/>
                  </a:cubicBezTo>
                  <a:lnTo>
                    <a:pt x="590" y="286"/>
                  </a:lnTo>
                  <a:cubicBezTo>
                    <a:pt x="590" y="126"/>
                    <a:pt x="465" y="1"/>
                    <a:pt x="3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9" name="Google Shape;8549;p43"/>
          <p:cNvGrpSpPr/>
          <p:nvPr/>
        </p:nvGrpSpPr>
        <p:grpSpPr>
          <a:xfrm>
            <a:off x="1674415" y="3990617"/>
            <a:ext cx="441083" cy="394766"/>
            <a:chOff x="520925" y="2301025"/>
            <a:chExt cx="335450" cy="300225"/>
          </a:xfrm>
        </p:grpSpPr>
        <p:sp>
          <p:nvSpPr>
            <p:cNvPr id="8550" name="Google Shape;8550;p43"/>
            <p:cNvSpPr/>
            <p:nvPr/>
          </p:nvSpPr>
          <p:spPr>
            <a:xfrm>
              <a:off x="556150" y="2547250"/>
              <a:ext cx="37950" cy="46425"/>
            </a:xfrm>
            <a:custGeom>
              <a:avLst/>
              <a:gdLst/>
              <a:ahLst/>
              <a:cxnLst/>
              <a:rect l="l" t="t" r="r" b="b"/>
              <a:pathLst>
                <a:path w="1518" h="1857" extrusionOk="0">
                  <a:moveTo>
                    <a:pt x="1" y="0"/>
                  </a:moveTo>
                  <a:lnTo>
                    <a:pt x="1" y="1321"/>
                  </a:lnTo>
                  <a:cubicBezTo>
                    <a:pt x="1" y="1624"/>
                    <a:pt x="251" y="1856"/>
                    <a:pt x="536" y="1856"/>
                  </a:cubicBezTo>
                  <a:lnTo>
                    <a:pt x="982" y="1856"/>
                  </a:lnTo>
                  <a:cubicBezTo>
                    <a:pt x="1268" y="1856"/>
                    <a:pt x="1517" y="1624"/>
                    <a:pt x="1517" y="1321"/>
                  </a:cubicBezTo>
                  <a:lnTo>
                    <a:pt x="151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43"/>
            <p:cNvSpPr/>
            <p:nvPr/>
          </p:nvSpPr>
          <p:spPr>
            <a:xfrm>
              <a:off x="782750" y="2547250"/>
              <a:ext cx="37950" cy="46425"/>
            </a:xfrm>
            <a:custGeom>
              <a:avLst/>
              <a:gdLst/>
              <a:ahLst/>
              <a:cxnLst/>
              <a:rect l="l" t="t" r="r" b="b"/>
              <a:pathLst>
                <a:path w="1518" h="1857" extrusionOk="0">
                  <a:moveTo>
                    <a:pt x="1" y="0"/>
                  </a:moveTo>
                  <a:lnTo>
                    <a:pt x="1" y="1321"/>
                  </a:lnTo>
                  <a:cubicBezTo>
                    <a:pt x="1" y="1624"/>
                    <a:pt x="251" y="1856"/>
                    <a:pt x="554" y="1856"/>
                  </a:cubicBezTo>
                  <a:lnTo>
                    <a:pt x="982" y="1856"/>
                  </a:lnTo>
                  <a:cubicBezTo>
                    <a:pt x="1268" y="1856"/>
                    <a:pt x="1517" y="1624"/>
                    <a:pt x="1517" y="1321"/>
                  </a:cubicBezTo>
                  <a:lnTo>
                    <a:pt x="151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43"/>
            <p:cNvSpPr/>
            <p:nvPr/>
          </p:nvSpPr>
          <p:spPr>
            <a:xfrm>
              <a:off x="528050" y="2308600"/>
              <a:ext cx="320750" cy="253400"/>
            </a:xfrm>
            <a:custGeom>
              <a:avLst/>
              <a:gdLst/>
              <a:ahLst/>
              <a:cxnLst/>
              <a:rect l="l" t="t" r="r" b="b"/>
              <a:pathLst>
                <a:path w="12830" h="10136" extrusionOk="0">
                  <a:moveTo>
                    <a:pt x="697" y="1"/>
                  </a:moveTo>
                  <a:cubicBezTo>
                    <a:pt x="304" y="1"/>
                    <a:pt x="1" y="304"/>
                    <a:pt x="1" y="697"/>
                  </a:cubicBezTo>
                  <a:lnTo>
                    <a:pt x="1" y="9439"/>
                  </a:lnTo>
                  <a:cubicBezTo>
                    <a:pt x="1" y="9814"/>
                    <a:pt x="304" y="10135"/>
                    <a:pt x="697" y="10135"/>
                  </a:cubicBezTo>
                  <a:lnTo>
                    <a:pt x="12152" y="10135"/>
                  </a:lnTo>
                  <a:cubicBezTo>
                    <a:pt x="12526" y="10135"/>
                    <a:pt x="12830" y="9814"/>
                    <a:pt x="12830" y="9439"/>
                  </a:cubicBezTo>
                  <a:lnTo>
                    <a:pt x="12830" y="697"/>
                  </a:lnTo>
                  <a:cubicBezTo>
                    <a:pt x="12830" y="304"/>
                    <a:pt x="12526" y="1"/>
                    <a:pt x="121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43"/>
            <p:cNvSpPr/>
            <p:nvPr/>
          </p:nvSpPr>
          <p:spPr>
            <a:xfrm>
              <a:off x="615050" y="2425025"/>
              <a:ext cx="13850" cy="43300"/>
            </a:xfrm>
            <a:custGeom>
              <a:avLst/>
              <a:gdLst/>
              <a:ahLst/>
              <a:cxnLst/>
              <a:rect l="l" t="t" r="r" b="b"/>
              <a:pathLst>
                <a:path w="554" h="1732" extrusionOk="0">
                  <a:moveTo>
                    <a:pt x="268" y="1"/>
                  </a:moveTo>
                  <a:cubicBezTo>
                    <a:pt x="125" y="1"/>
                    <a:pt x="0" y="108"/>
                    <a:pt x="0" y="250"/>
                  </a:cubicBezTo>
                  <a:lnTo>
                    <a:pt x="0" y="1482"/>
                  </a:lnTo>
                  <a:cubicBezTo>
                    <a:pt x="0" y="1606"/>
                    <a:pt x="125" y="1731"/>
                    <a:pt x="268" y="1731"/>
                  </a:cubicBezTo>
                  <a:lnTo>
                    <a:pt x="553" y="1731"/>
                  </a:lnTo>
                  <a:lnTo>
                    <a:pt x="553" y="1"/>
                  </a:lnTo>
                  <a:close/>
                </a:path>
              </a:pathLst>
            </a:custGeom>
            <a:solidFill>
              <a:srgbClr val="B5E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43"/>
            <p:cNvSpPr/>
            <p:nvPr/>
          </p:nvSpPr>
          <p:spPr>
            <a:xfrm>
              <a:off x="714500" y="2425025"/>
              <a:ext cx="13875" cy="43300"/>
            </a:xfrm>
            <a:custGeom>
              <a:avLst/>
              <a:gdLst/>
              <a:ahLst/>
              <a:cxnLst/>
              <a:rect l="l" t="t" r="r" b="b"/>
              <a:pathLst>
                <a:path w="555" h="1732" extrusionOk="0">
                  <a:moveTo>
                    <a:pt x="251" y="1"/>
                  </a:moveTo>
                  <a:cubicBezTo>
                    <a:pt x="108" y="1"/>
                    <a:pt x="1" y="108"/>
                    <a:pt x="1" y="250"/>
                  </a:cubicBezTo>
                  <a:lnTo>
                    <a:pt x="1" y="1482"/>
                  </a:lnTo>
                  <a:cubicBezTo>
                    <a:pt x="1" y="1606"/>
                    <a:pt x="108" y="1731"/>
                    <a:pt x="251" y="1731"/>
                  </a:cubicBezTo>
                  <a:lnTo>
                    <a:pt x="554" y="1731"/>
                  </a:lnTo>
                  <a:lnTo>
                    <a:pt x="554" y="1"/>
                  </a:lnTo>
                  <a:close/>
                </a:path>
              </a:pathLst>
            </a:custGeom>
            <a:solidFill>
              <a:srgbClr val="B5E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43"/>
            <p:cNvSpPr/>
            <p:nvPr/>
          </p:nvSpPr>
          <p:spPr>
            <a:xfrm>
              <a:off x="813550" y="2425025"/>
              <a:ext cx="13850" cy="43300"/>
            </a:xfrm>
            <a:custGeom>
              <a:avLst/>
              <a:gdLst/>
              <a:ahLst/>
              <a:cxnLst/>
              <a:rect l="l" t="t" r="r" b="b"/>
              <a:pathLst>
                <a:path w="554" h="1732" extrusionOk="0">
                  <a:moveTo>
                    <a:pt x="268" y="1"/>
                  </a:moveTo>
                  <a:cubicBezTo>
                    <a:pt x="125" y="1"/>
                    <a:pt x="0" y="108"/>
                    <a:pt x="0" y="250"/>
                  </a:cubicBezTo>
                  <a:lnTo>
                    <a:pt x="0" y="1482"/>
                  </a:lnTo>
                  <a:cubicBezTo>
                    <a:pt x="0" y="1606"/>
                    <a:pt x="125" y="1731"/>
                    <a:pt x="268" y="1731"/>
                  </a:cubicBezTo>
                  <a:lnTo>
                    <a:pt x="553" y="1731"/>
                  </a:lnTo>
                  <a:lnTo>
                    <a:pt x="553" y="1"/>
                  </a:lnTo>
                  <a:close/>
                </a:path>
              </a:pathLst>
            </a:custGeom>
            <a:solidFill>
              <a:srgbClr val="B5E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43"/>
            <p:cNvSpPr/>
            <p:nvPr/>
          </p:nvSpPr>
          <p:spPr>
            <a:xfrm>
              <a:off x="528050" y="2308600"/>
              <a:ext cx="320750" cy="253400"/>
            </a:xfrm>
            <a:custGeom>
              <a:avLst/>
              <a:gdLst/>
              <a:ahLst/>
              <a:cxnLst/>
              <a:rect l="l" t="t" r="r" b="b"/>
              <a:pathLst>
                <a:path w="12830" h="10136" extrusionOk="0">
                  <a:moveTo>
                    <a:pt x="10813" y="1"/>
                  </a:moveTo>
                  <a:cubicBezTo>
                    <a:pt x="11152" y="1"/>
                    <a:pt x="11420" y="268"/>
                    <a:pt x="11420" y="607"/>
                  </a:cubicBezTo>
                  <a:lnTo>
                    <a:pt x="11420" y="8208"/>
                  </a:lnTo>
                  <a:cubicBezTo>
                    <a:pt x="11420" y="8547"/>
                    <a:pt x="11152" y="8815"/>
                    <a:pt x="10813" y="8815"/>
                  </a:cubicBezTo>
                  <a:lnTo>
                    <a:pt x="607" y="8815"/>
                  </a:lnTo>
                  <a:cubicBezTo>
                    <a:pt x="268" y="8815"/>
                    <a:pt x="1" y="8547"/>
                    <a:pt x="1" y="8208"/>
                  </a:cubicBezTo>
                  <a:lnTo>
                    <a:pt x="1" y="9439"/>
                  </a:lnTo>
                  <a:cubicBezTo>
                    <a:pt x="1" y="9814"/>
                    <a:pt x="304" y="10135"/>
                    <a:pt x="697" y="10135"/>
                  </a:cubicBezTo>
                  <a:lnTo>
                    <a:pt x="12152" y="10135"/>
                  </a:lnTo>
                  <a:cubicBezTo>
                    <a:pt x="12526" y="10135"/>
                    <a:pt x="12830" y="9814"/>
                    <a:pt x="12830" y="9439"/>
                  </a:cubicBezTo>
                  <a:lnTo>
                    <a:pt x="12830" y="697"/>
                  </a:lnTo>
                  <a:cubicBezTo>
                    <a:pt x="12830" y="304"/>
                    <a:pt x="12526" y="1"/>
                    <a:pt x="1215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43"/>
            <p:cNvSpPr/>
            <p:nvPr/>
          </p:nvSpPr>
          <p:spPr>
            <a:xfrm>
              <a:off x="585150" y="2438250"/>
              <a:ext cx="17875" cy="16725"/>
            </a:xfrm>
            <a:custGeom>
              <a:avLst/>
              <a:gdLst/>
              <a:ahLst/>
              <a:cxnLst/>
              <a:rect l="l" t="t" r="r" b="b"/>
              <a:pathLst>
                <a:path w="715" h="669" extrusionOk="0">
                  <a:moveTo>
                    <a:pt x="349" y="1"/>
                  </a:moveTo>
                  <a:cubicBezTo>
                    <a:pt x="193" y="1"/>
                    <a:pt x="50" y="117"/>
                    <a:pt x="18" y="274"/>
                  </a:cubicBezTo>
                  <a:cubicBezTo>
                    <a:pt x="1" y="453"/>
                    <a:pt x="125" y="631"/>
                    <a:pt x="304" y="667"/>
                  </a:cubicBezTo>
                  <a:cubicBezTo>
                    <a:pt x="315" y="668"/>
                    <a:pt x="327" y="669"/>
                    <a:pt x="338" y="669"/>
                  </a:cubicBezTo>
                  <a:cubicBezTo>
                    <a:pt x="504" y="669"/>
                    <a:pt x="662" y="549"/>
                    <a:pt x="679" y="382"/>
                  </a:cubicBezTo>
                  <a:cubicBezTo>
                    <a:pt x="714" y="203"/>
                    <a:pt x="589" y="25"/>
                    <a:pt x="411" y="7"/>
                  </a:cubicBezTo>
                  <a:cubicBezTo>
                    <a:pt x="390" y="3"/>
                    <a:pt x="370" y="1"/>
                    <a:pt x="349" y="1"/>
                  </a:cubicBezTo>
                  <a:close/>
                </a:path>
              </a:pathLst>
            </a:custGeom>
            <a:solidFill>
              <a:srgbClr val="F8E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43"/>
            <p:cNvSpPr/>
            <p:nvPr/>
          </p:nvSpPr>
          <p:spPr>
            <a:xfrm>
              <a:off x="683275" y="2438250"/>
              <a:ext cx="18325" cy="16850"/>
            </a:xfrm>
            <a:custGeom>
              <a:avLst/>
              <a:gdLst/>
              <a:ahLst/>
              <a:cxnLst/>
              <a:rect l="l" t="t" r="r" b="b"/>
              <a:pathLst>
                <a:path w="733" h="674" extrusionOk="0">
                  <a:moveTo>
                    <a:pt x="380" y="1"/>
                  </a:moveTo>
                  <a:cubicBezTo>
                    <a:pt x="211" y="1"/>
                    <a:pt x="68" y="117"/>
                    <a:pt x="37" y="274"/>
                  </a:cubicBezTo>
                  <a:cubicBezTo>
                    <a:pt x="1" y="453"/>
                    <a:pt x="126" y="631"/>
                    <a:pt x="304" y="667"/>
                  </a:cubicBezTo>
                  <a:cubicBezTo>
                    <a:pt x="327" y="672"/>
                    <a:pt x="350" y="674"/>
                    <a:pt x="373" y="674"/>
                  </a:cubicBezTo>
                  <a:cubicBezTo>
                    <a:pt x="526" y="674"/>
                    <a:pt x="666" y="573"/>
                    <a:pt x="697" y="417"/>
                  </a:cubicBezTo>
                  <a:cubicBezTo>
                    <a:pt x="733" y="221"/>
                    <a:pt x="625" y="43"/>
                    <a:pt x="447" y="7"/>
                  </a:cubicBezTo>
                  <a:cubicBezTo>
                    <a:pt x="424" y="3"/>
                    <a:pt x="402" y="1"/>
                    <a:pt x="380" y="1"/>
                  </a:cubicBezTo>
                  <a:close/>
                </a:path>
              </a:pathLst>
            </a:custGeom>
            <a:solidFill>
              <a:srgbClr val="F8E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43"/>
            <p:cNvSpPr/>
            <p:nvPr/>
          </p:nvSpPr>
          <p:spPr>
            <a:xfrm>
              <a:off x="781875" y="2438250"/>
              <a:ext cx="17850" cy="16725"/>
            </a:xfrm>
            <a:custGeom>
              <a:avLst/>
              <a:gdLst/>
              <a:ahLst/>
              <a:cxnLst/>
              <a:rect l="l" t="t" r="r" b="b"/>
              <a:pathLst>
                <a:path w="714" h="669" extrusionOk="0">
                  <a:moveTo>
                    <a:pt x="349" y="1"/>
                  </a:moveTo>
                  <a:cubicBezTo>
                    <a:pt x="193" y="1"/>
                    <a:pt x="52" y="117"/>
                    <a:pt x="36" y="274"/>
                  </a:cubicBezTo>
                  <a:cubicBezTo>
                    <a:pt x="0" y="453"/>
                    <a:pt x="125" y="631"/>
                    <a:pt x="304" y="667"/>
                  </a:cubicBezTo>
                  <a:cubicBezTo>
                    <a:pt x="315" y="668"/>
                    <a:pt x="326" y="669"/>
                    <a:pt x="338" y="669"/>
                  </a:cubicBezTo>
                  <a:cubicBezTo>
                    <a:pt x="504" y="669"/>
                    <a:pt x="663" y="549"/>
                    <a:pt x="696" y="382"/>
                  </a:cubicBezTo>
                  <a:cubicBezTo>
                    <a:pt x="714" y="203"/>
                    <a:pt x="589" y="25"/>
                    <a:pt x="411" y="7"/>
                  </a:cubicBezTo>
                  <a:cubicBezTo>
                    <a:pt x="390" y="3"/>
                    <a:pt x="369" y="1"/>
                    <a:pt x="349" y="1"/>
                  </a:cubicBezTo>
                  <a:close/>
                </a:path>
              </a:pathLst>
            </a:custGeom>
            <a:solidFill>
              <a:srgbClr val="F8E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43"/>
            <p:cNvSpPr/>
            <p:nvPr/>
          </p:nvSpPr>
          <p:spPr>
            <a:xfrm>
              <a:off x="520925" y="2301025"/>
              <a:ext cx="335450" cy="300225"/>
            </a:xfrm>
            <a:custGeom>
              <a:avLst/>
              <a:gdLst/>
              <a:ahLst/>
              <a:cxnLst/>
              <a:rect l="l" t="t" r="r" b="b"/>
              <a:pathLst>
                <a:path w="13418" h="12009" extrusionOk="0">
                  <a:moveTo>
                    <a:pt x="12437" y="589"/>
                  </a:moveTo>
                  <a:cubicBezTo>
                    <a:pt x="12651" y="589"/>
                    <a:pt x="12829" y="768"/>
                    <a:pt x="12829" y="1000"/>
                  </a:cubicBezTo>
                  <a:lnTo>
                    <a:pt x="12829" y="9742"/>
                  </a:lnTo>
                  <a:cubicBezTo>
                    <a:pt x="12829" y="9957"/>
                    <a:pt x="12651" y="10135"/>
                    <a:pt x="12437" y="10135"/>
                  </a:cubicBezTo>
                  <a:lnTo>
                    <a:pt x="982" y="10135"/>
                  </a:lnTo>
                  <a:cubicBezTo>
                    <a:pt x="750" y="10135"/>
                    <a:pt x="571" y="9957"/>
                    <a:pt x="571" y="9742"/>
                  </a:cubicBezTo>
                  <a:lnTo>
                    <a:pt x="571" y="1000"/>
                  </a:lnTo>
                  <a:cubicBezTo>
                    <a:pt x="571" y="768"/>
                    <a:pt x="750" y="589"/>
                    <a:pt x="982" y="589"/>
                  </a:cubicBezTo>
                  <a:close/>
                  <a:moveTo>
                    <a:pt x="2641" y="10724"/>
                  </a:moveTo>
                  <a:lnTo>
                    <a:pt x="2641" y="11170"/>
                  </a:lnTo>
                  <a:cubicBezTo>
                    <a:pt x="2641" y="11313"/>
                    <a:pt x="2516" y="11420"/>
                    <a:pt x="2391" y="11420"/>
                  </a:cubicBezTo>
                  <a:lnTo>
                    <a:pt x="1945" y="11420"/>
                  </a:lnTo>
                  <a:cubicBezTo>
                    <a:pt x="1820" y="11420"/>
                    <a:pt x="1713" y="11313"/>
                    <a:pt x="1713" y="11170"/>
                  </a:cubicBezTo>
                  <a:lnTo>
                    <a:pt x="1713" y="10724"/>
                  </a:lnTo>
                  <a:close/>
                  <a:moveTo>
                    <a:pt x="11705" y="10724"/>
                  </a:moveTo>
                  <a:lnTo>
                    <a:pt x="11705" y="11170"/>
                  </a:lnTo>
                  <a:cubicBezTo>
                    <a:pt x="11705" y="11313"/>
                    <a:pt x="11580" y="11420"/>
                    <a:pt x="11455" y="11420"/>
                  </a:cubicBezTo>
                  <a:lnTo>
                    <a:pt x="11027" y="11420"/>
                  </a:lnTo>
                  <a:cubicBezTo>
                    <a:pt x="10884" y="11420"/>
                    <a:pt x="10777" y="11313"/>
                    <a:pt x="10777" y="11170"/>
                  </a:cubicBezTo>
                  <a:lnTo>
                    <a:pt x="10777" y="10724"/>
                  </a:lnTo>
                  <a:close/>
                  <a:moveTo>
                    <a:pt x="982" y="0"/>
                  </a:moveTo>
                  <a:cubicBezTo>
                    <a:pt x="428" y="0"/>
                    <a:pt x="0" y="446"/>
                    <a:pt x="0" y="1000"/>
                  </a:cubicBezTo>
                  <a:lnTo>
                    <a:pt x="0" y="9742"/>
                  </a:lnTo>
                  <a:cubicBezTo>
                    <a:pt x="0" y="10278"/>
                    <a:pt x="428" y="10724"/>
                    <a:pt x="982" y="10724"/>
                  </a:cubicBezTo>
                  <a:lnTo>
                    <a:pt x="1124" y="10724"/>
                  </a:lnTo>
                  <a:lnTo>
                    <a:pt x="1124" y="11170"/>
                  </a:lnTo>
                  <a:cubicBezTo>
                    <a:pt x="1124" y="11634"/>
                    <a:pt x="1499" y="12008"/>
                    <a:pt x="1945" y="12008"/>
                  </a:cubicBezTo>
                  <a:lnTo>
                    <a:pt x="2391" y="12008"/>
                  </a:lnTo>
                  <a:cubicBezTo>
                    <a:pt x="2837" y="12008"/>
                    <a:pt x="3212" y="11634"/>
                    <a:pt x="3212" y="11170"/>
                  </a:cubicBezTo>
                  <a:lnTo>
                    <a:pt x="3212" y="10724"/>
                  </a:lnTo>
                  <a:lnTo>
                    <a:pt x="10188" y="10724"/>
                  </a:lnTo>
                  <a:lnTo>
                    <a:pt x="10188" y="11170"/>
                  </a:lnTo>
                  <a:cubicBezTo>
                    <a:pt x="10188" y="11634"/>
                    <a:pt x="10563" y="12008"/>
                    <a:pt x="11027" y="12008"/>
                  </a:cubicBezTo>
                  <a:lnTo>
                    <a:pt x="11455" y="12008"/>
                  </a:lnTo>
                  <a:cubicBezTo>
                    <a:pt x="11919" y="12008"/>
                    <a:pt x="12276" y="11634"/>
                    <a:pt x="12276" y="11170"/>
                  </a:cubicBezTo>
                  <a:lnTo>
                    <a:pt x="12276" y="10724"/>
                  </a:lnTo>
                  <a:lnTo>
                    <a:pt x="12437" y="10724"/>
                  </a:lnTo>
                  <a:cubicBezTo>
                    <a:pt x="12972" y="10724"/>
                    <a:pt x="13418" y="10278"/>
                    <a:pt x="13418" y="9742"/>
                  </a:cubicBezTo>
                  <a:lnTo>
                    <a:pt x="13418" y="1000"/>
                  </a:lnTo>
                  <a:cubicBezTo>
                    <a:pt x="13418" y="446"/>
                    <a:pt x="12972" y="0"/>
                    <a:pt x="12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43"/>
            <p:cNvSpPr/>
            <p:nvPr/>
          </p:nvSpPr>
          <p:spPr>
            <a:xfrm>
              <a:off x="545000" y="2325100"/>
              <a:ext cx="88350" cy="223950"/>
            </a:xfrm>
            <a:custGeom>
              <a:avLst/>
              <a:gdLst/>
              <a:ahLst/>
              <a:cxnLst/>
              <a:rect l="l" t="t" r="r" b="b"/>
              <a:pathLst>
                <a:path w="3534" h="8958" extrusionOk="0">
                  <a:moveTo>
                    <a:pt x="3195" y="4158"/>
                  </a:moveTo>
                  <a:lnTo>
                    <a:pt x="3195" y="5550"/>
                  </a:lnTo>
                  <a:lnTo>
                    <a:pt x="3070" y="5550"/>
                  </a:lnTo>
                  <a:cubicBezTo>
                    <a:pt x="3016" y="5550"/>
                    <a:pt x="2980" y="5514"/>
                    <a:pt x="2980" y="5479"/>
                  </a:cubicBezTo>
                  <a:lnTo>
                    <a:pt x="2980" y="4247"/>
                  </a:lnTo>
                  <a:cubicBezTo>
                    <a:pt x="2980" y="4212"/>
                    <a:pt x="3016" y="4158"/>
                    <a:pt x="3070" y="4158"/>
                  </a:cubicBezTo>
                  <a:close/>
                  <a:moveTo>
                    <a:pt x="2945" y="340"/>
                  </a:moveTo>
                  <a:cubicBezTo>
                    <a:pt x="3088" y="340"/>
                    <a:pt x="3195" y="447"/>
                    <a:pt x="3195" y="590"/>
                  </a:cubicBezTo>
                  <a:lnTo>
                    <a:pt x="3195" y="3819"/>
                  </a:lnTo>
                  <a:lnTo>
                    <a:pt x="3070" y="3819"/>
                  </a:lnTo>
                  <a:cubicBezTo>
                    <a:pt x="2820" y="3819"/>
                    <a:pt x="2624" y="4015"/>
                    <a:pt x="2624" y="4247"/>
                  </a:cubicBezTo>
                  <a:lnTo>
                    <a:pt x="2624" y="5479"/>
                  </a:lnTo>
                  <a:cubicBezTo>
                    <a:pt x="2624" y="5710"/>
                    <a:pt x="2820" y="5907"/>
                    <a:pt x="3070" y="5907"/>
                  </a:cubicBezTo>
                  <a:lnTo>
                    <a:pt x="3195" y="5907"/>
                  </a:lnTo>
                  <a:lnTo>
                    <a:pt x="3195" y="8369"/>
                  </a:lnTo>
                  <a:cubicBezTo>
                    <a:pt x="3195" y="8494"/>
                    <a:pt x="3088" y="8601"/>
                    <a:pt x="2945" y="8601"/>
                  </a:cubicBezTo>
                  <a:lnTo>
                    <a:pt x="590" y="8601"/>
                  </a:lnTo>
                  <a:cubicBezTo>
                    <a:pt x="465" y="8601"/>
                    <a:pt x="358" y="8494"/>
                    <a:pt x="358" y="8369"/>
                  </a:cubicBezTo>
                  <a:lnTo>
                    <a:pt x="358" y="590"/>
                  </a:lnTo>
                  <a:cubicBezTo>
                    <a:pt x="358" y="447"/>
                    <a:pt x="465" y="340"/>
                    <a:pt x="590" y="340"/>
                  </a:cubicBezTo>
                  <a:close/>
                  <a:moveTo>
                    <a:pt x="590" y="1"/>
                  </a:moveTo>
                  <a:cubicBezTo>
                    <a:pt x="268" y="1"/>
                    <a:pt x="1" y="268"/>
                    <a:pt x="1" y="590"/>
                  </a:cubicBezTo>
                  <a:lnTo>
                    <a:pt x="1" y="8369"/>
                  </a:lnTo>
                  <a:cubicBezTo>
                    <a:pt x="1" y="8690"/>
                    <a:pt x="268" y="8958"/>
                    <a:pt x="590" y="8958"/>
                  </a:cubicBezTo>
                  <a:lnTo>
                    <a:pt x="2945" y="8958"/>
                  </a:lnTo>
                  <a:cubicBezTo>
                    <a:pt x="3266" y="8958"/>
                    <a:pt x="3534" y="8690"/>
                    <a:pt x="3534" y="8369"/>
                  </a:cubicBezTo>
                  <a:lnTo>
                    <a:pt x="3534" y="590"/>
                  </a:lnTo>
                  <a:cubicBezTo>
                    <a:pt x="3534" y="268"/>
                    <a:pt x="3266"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43"/>
            <p:cNvSpPr/>
            <p:nvPr/>
          </p:nvSpPr>
          <p:spPr>
            <a:xfrm>
              <a:off x="644475" y="2325100"/>
              <a:ext cx="88350" cy="223950"/>
            </a:xfrm>
            <a:custGeom>
              <a:avLst/>
              <a:gdLst/>
              <a:ahLst/>
              <a:cxnLst/>
              <a:rect l="l" t="t" r="r" b="b"/>
              <a:pathLst>
                <a:path w="3534" h="8958" extrusionOk="0">
                  <a:moveTo>
                    <a:pt x="3177" y="4158"/>
                  </a:moveTo>
                  <a:lnTo>
                    <a:pt x="3177" y="5550"/>
                  </a:lnTo>
                  <a:lnTo>
                    <a:pt x="3052" y="5550"/>
                  </a:lnTo>
                  <a:cubicBezTo>
                    <a:pt x="3016" y="5550"/>
                    <a:pt x="2980" y="5514"/>
                    <a:pt x="2980" y="5479"/>
                  </a:cubicBezTo>
                  <a:lnTo>
                    <a:pt x="2980" y="4247"/>
                  </a:lnTo>
                  <a:cubicBezTo>
                    <a:pt x="2980" y="4212"/>
                    <a:pt x="3016" y="4158"/>
                    <a:pt x="3052" y="4158"/>
                  </a:cubicBezTo>
                  <a:close/>
                  <a:moveTo>
                    <a:pt x="2945" y="340"/>
                  </a:moveTo>
                  <a:cubicBezTo>
                    <a:pt x="3070" y="340"/>
                    <a:pt x="3177" y="447"/>
                    <a:pt x="3177" y="590"/>
                  </a:cubicBezTo>
                  <a:lnTo>
                    <a:pt x="3177" y="3819"/>
                  </a:lnTo>
                  <a:lnTo>
                    <a:pt x="3052" y="3819"/>
                  </a:lnTo>
                  <a:cubicBezTo>
                    <a:pt x="2820" y="3819"/>
                    <a:pt x="2624" y="4015"/>
                    <a:pt x="2624" y="4247"/>
                  </a:cubicBezTo>
                  <a:lnTo>
                    <a:pt x="2624" y="5479"/>
                  </a:lnTo>
                  <a:cubicBezTo>
                    <a:pt x="2624" y="5710"/>
                    <a:pt x="2820" y="5907"/>
                    <a:pt x="3052" y="5907"/>
                  </a:cubicBezTo>
                  <a:lnTo>
                    <a:pt x="3177" y="5907"/>
                  </a:lnTo>
                  <a:lnTo>
                    <a:pt x="3177" y="8369"/>
                  </a:lnTo>
                  <a:cubicBezTo>
                    <a:pt x="3177" y="8494"/>
                    <a:pt x="3070" y="8601"/>
                    <a:pt x="2945" y="8601"/>
                  </a:cubicBezTo>
                  <a:lnTo>
                    <a:pt x="589" y="8601"/>
                  </a:lnTo>
                  <a:cubicBezTo>
                    <a:pt x="447" y="8601"/>
                    <a:pt x="340" y="8494"/>
                    <a:pt x="340" y="8369"/>
                  </a:cubicBezTo>
                  <a:lnTo>
                    <a:pt x="340" y="590"/>
                  </a:lnTo>
                  <a:cubicBezTo>
                    <a:pt x="340" y="447"/>
                    <a:pt x="447" y="340"/>
                    <a:pt x="589" y="340"/>
                  </a:cubicBezTo>
                  <a:close/>
                  <a:moveTo>
                    <a:pt x="589" y="1"/>
                  </a:moveTo>
                  <a:cubicBezTo>
                    <a:pt x="250" y="1"/>
                    <a:pt x="1" y="268"/>
                    <a:pt x="1" y="590"/>
                  </a:cubicBezTo>
                  <a:lnTo>
                    <a:pt x="1" y="8369"/>
                  </a:lnTo>
                  <a:cubicBezTo>
                    <a:pt x="1" y="8690"/>
                    <a:pt x="250" y="8958"/>
                    <a:pt x="589" y="8958"/>
                  </a:cubicBezTo>
                  <a:lnTo>
                    <a:pt x="2945" y="8958"/>
                  </a:lnTo>
                  <a:cubicBezTo>
                    <a:pt x="3266" y="8958"/>
                    <a:pt x="3533" y="8690"/>
                    <a:pt x="3533" y="8369"/>
                  </a:cubicBezTo>
                  <a:lnTo>
                    <a:pt x="3533" y="590"/>
                  </a:lnTo>
                  <a:cubicBezTo>
                    <a:pt x="3533" y="268"/>
                    <a:pt x="3266"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43"/>
            <p:cNvSpPr/>
            <p:nvPr/>
          </p:nvSpPr>
          <p:spPr>
            <a:xfrm>
              <a:off x="743500" y="2325100"/>
              <a:ext cx="88350" cy="223950"/>
            </a:xfrm>
            <a:custGeom>
              <a:avLst/>
              <a:gdLst/>
              <a:ahLst/>
              <a:cxnLst/>
              <a:rect l="l" t="t" r="r" b="b"/>
              <a:pathLst>
                <a:path w="3534" h="8958" extrusionOk="0">
                  <a:moveTo>
                    <a:pt x="3195" y="4158"/>
                  </a:moveTo>
                  <a:lnTo>
                    <a:pt x="3195" y="5550"/>
                  </a:lnTo>
                  <a:lnTo>
                    <a:pt x="3070" y="5550"/>
                  </a:lnTo>
                  <a:cubicBezTo>
                    <a:pt x="3016" y="5550"/>
                    <a:pt x="2980" y="5514"/>
                    <a:pt x="2980" y="5479"/>
                  </a:cubicBezTo>
                  <a:lnTo>
                    <a:pt x="2980" y="4247"/>
                  </a:lnTo>
                  <a:cubicBezTo>
                    <a:pt x="2980" y="4212"/>
                    <a:pt x="3016" y="4158"/>
                    <a:pt x="3070" y="4158"/>
                  </a:cubicBezTo>
                  <a:close/>
                  <a:moveTo>
                    <a:pt x="2945" y="340"/>
                  </a:moveTo>
                  <a:cubicBezTo>
                    <a:pt x="3087" y="340"/>
                    <a:pt x="3195" y="447"/>
                    <a:pt x="3195" y="590"/>
                  </a:cubicBezTo>
                  <a:lnTo>
                    <a:pt x="3195" y="3819"/>
                  </a:lnTo>
                  <a:lnTo>
                    <a:pt x="3070" y="3819"/>
                  </a:lnTo>
                  <a:cubicBezTo>
                    <a:pt x="2820" y="3819"/>
                    <a:pt x="2624" y="4015"/>
                    <a:pt x="2624" y="4247"/>
                  </a:cubicBezTo>
                  <a:lnTo>
                    <a:pt x="2624" y="5479"/>
                  </a:lnTo>
                  <a:cubicBezTo>
                    <a:pt x="2624" y="5710"/>
                    <a:pt x="2820" y="5907"/>
                    <a:pt x="3070" y="5907"/>
                  </a:cubicBezTo>
                  <a:lnTo>
                    <a:pt x="3195" y="5907"/>
                  </a:lnTo>
                  <a:lnTo>
                    <a:pt x="3195" y="8369"/>
                  </a:lnTo>
                  <a:cubicBezTo>
                    <a:pt x="3195" y="8494"/>
                    <a:pt x="3087" y="8601"/>
                    <a:pt x="2945" y="8601"/>
                  </a:cubicBezTo>
                  <a:lnTo>
                    <a:pt x="590" y="8601"/>
                  </a:lnTo>
                  <a:cubicBezTo>
                    <a:pt x="465" y="8601"/>
                    <a:pt x="358" y="8494"/>
                    <a:pt x="358" y="8369"/>
                  </a:cubicBezTo>
                  <a:lnTo>
                    <a:pt x="358" y="590"/>
                  </a:lnTo>
                  <a:cubicBezTo>
                    <a:pt x="358" y="447"/>
                    <a:pt x="465" y="340"/>
                    <a:pt x="590" y="340"/>
                  </a:cubicBezTo>
                  <a:close/>
                  <a:moveTo>
                    <a:pt x="590" y="1"/>
                  </a:moveTo>
                  <a:cubicBezTo>
                    <a:pt x="268" y="1"/>
                    <a:pt x="1" y="268"/>
                    <a:pt x="1" y="590"/>
                  </a:cubicBezTo>
                  <a:lnTo>
                    <a:pt x="1" y="8369"/>
                  </a:lnTo>
                  <a:cubicBezTo>
                    <a:pt x="1" y="8690"/>
                    <a:pt x="268" y="8958"/>
                    <a:pt x="590" y="8958"/>
                  </a:cubicBezTo>
                  <a:lnTo>
                    <a:pt x="2945" y="8958"/>
                  </a:lnTo>
                  <a:cubicBezTo>
                    <a:pt x="3266" y="8958"/>
                    <a:pt x="3534" y="8690"/>
                    <a:pt x="3534" y="8369"/>
                  </a:cubicBezTo>
                  <a:lnTo>
                    <a:pt x="3534" y="590"/>
                  </a:lnTo>
                  <a:cubicBezTo>
                    <a:pt x="3534" y="268"/>
                    <a:pt x="3266"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43"/>
            <p:cNvSpPr/>
            <p:nvPr/>
          </p:nvSpPr>
          <p:spPr>
            <a:xfrm>
              <a:off x="565075" y="2353650"/>
              <a:ext cx="48200" cy="8950"/>
            </a:xfrm>
            <a:custGeom>
              <a:avLst/>
              <a:gdLst/>
              <a:ahLst/>
              <a:cxnLst/>
              <a:rect l="l" t="t" r="r" b="b"/>
              <a:pathLst>
                <a:path w="1928" h="358" extrusionOk="0">
                  <a:moveTo>
                    <a:pt x="179" y="1"/>
                  </a:moveTo>
                  <a:cubicBezTo>
                    <a:pt x="90" y="1"/>
                    <a:pt x="1" y="90"/>
                    <a:pt x="1" y="179"/>
                  </a:cubicBezTo>
                  <a:cubicBezTo>
                    <a:pt x="1" y="286"/>
                    <a:pt x="90" y="358"/>
                    <a:pt x="179" y="358"/>
                  </a:cubicBezTo>
                  <a:lnTo>
                    <a:pt x="1749" y="358"/>
                  </a:lnTo>
                  <a:cubicBezTo>
                    <a:pt x="1856" y="358"/>
                    <a:pt x="1928" y="286"/>
                    <a:pt x="1928" y="179"/>
                  </a:cubicBezTo>
                  <a:cubicBezTo>
                    <a:pt x="1928" y="90"/>
                    <a:pt x="185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43"/>
            <p:cNvSpPr/>
            <p:nvPr/>
          </p:nvSpPr>
          <p:spPr>
            <a:xfrm>
              <a:off x="565075" y="2371050"/>
              <a:ext cx="48200" cy="8950"/>
            </a:xfrm>
            <a:custGeom>
              <a:avLst/>
              <a:gdLst/>
              <a:ahLst/>
              <a:cxnLst/>
              <a:rect l="l" t="t" r="r" b="b"/>
              <a:pathLst>
                <a:path w="1928" h="358" extrusionOk="0">
                  <a:moveTo>
                    <a:pt x="179" y="1"/>
                  </a:moveTo>
                  <a:cubicBezTo>
                    <a:pt x="90" y="1"/>
                    <a:pt x="1" y="90"/>
                    <a:pt x="1" y="179"/>
                  </a:cubicBezTo>
                  <a:cubicBezTo>
                    <a:pt x="1" y="268"/>
                    <a:pt x="90" y="357"/>
                    <a:pt x="179" y="357"/>
                  </a:cubicBezTo>
                  <a:lnTo>
                    <a:pt x="1749" y="357"/>
                  </a:lnTo>
                  <a:cubicBezTo>
                    <a:pt x="1856" y="357"/>
                    <a:pt x="1928" y="268"/>
                    <a:pt x="1928" y="179"/>
                  </a:cubicBezTo>
                  <a:cubicBezTo>
                    <a:pt x="1928" y="90"/>
                    <a:pt x="185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43"/>
            <p:cNvSpPr/>
            <p:nvPr/>
          </p:nvSpPr>
          <p:spPr>
            <a:xfrm>
              <a:off x="565075" y="2388450"/>
              <a:ext cx="48200" cy="8950"/>
            </a:xfrm>
            <a:custGeom>
              <a:avLst/>
              <a:gdLst/>
              <a:ahLst/>
              <a:cxnLst/>
              <a:rect l="l" t="t" r="r" b="b"/>
              <a:pathLst>
                <a:path w="1928" h="358" extrusionOk="0">
                  <a:moveTo>
                    <a:pt x="179" y="0"/>
                  </a:moveTo>
                  <a:cubicBezTo>
                    <a:pt x="90" y="0"/>
                    <a:pt x="1" y="72"/>
                    <a:pt x="1" y="179"/>
                  </a:cubicBezTo>
                  <a:cubicBezTo>
                    <a:pt x="1" y="268"/>
                    <a:pt x="90" y="357"/>
                    <a:pt x="179" y="357"/>
                  </a:cubicBezTo>
                  <a:lnTo>
                    <a:pt x="1749" y="357"/>
                  </a:lnTo>
                  <a:cubicBezTo>
                    <a:pt x="1856" y="357"/>
                    <a:pt x="1928" y="268"/>
                    <a:pt x="1928" y="179"/>
                  </a:cubicBezTo>
                  <a:cubicBezTo>
                    <a:pt x="1928" y="72"/>
                    <a:pt x="1856" y="0"/>
                    <a:pt x="1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43"/>
            <p:cNvSpPr/>
            <p:nvPr/>
          </p:nvSpPr>
          <p:spPr>
            <a:xfrm>
              <a:off x="663650" y="2353650"/>
              <a:ext cx="48200" cy="8950"/>
            </a:xfrm>
            <a:custGeom>
              <a:avLst/>
              <a:gdLst/>
              <a:ahLst/>
              <a:cxnLst/>
              <a:rect l="l" t="t" r="r" b="b"/>
              <a:pathLst>
                <a:path w="1928" h="358" extrusionOk="0">
                  <a:moveTo>
                    <a:pt x="179" y="1"/>
                  </a:moveTo>
                  <a:cubicBezTo>
                    <a:pt x="90" y="1"/>
                    <a:pt x="1" y="90"/>
                    <a:pt x="1" y="179"/>
                  </a:cubicBezTo>
                  <a:cubicBezTo>
                    <a:pt x="1" y="286"/>
                    <a:pt x="90" y="358"/>
                    <a:pt x="179" y="358"/>
                  </a:cubicBezTo>
                  <a:lnTo>
                    <a:pt x="1749" y="358"/>
                  </a:lnTo>
                  <a:cubicBezTo>
                    <a:pt x="1857" y="358"/>
                    <a:pt x="1928" y="286"/>
                    <a:pt x="1928" y="179"/>
                  </a:cubicBezTo>
                  <a:cubicBezTo>
                    <a:pt x="1928" y="90"/>
                    <a:pt x="1857"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43"/>
            <p:cNvSpPr/>
            <p:nvPr/>
          </p:nvSpPr>
          <p:spPr>
            <a:xfrm>
              <a:off x="663650" y="2371050"/>
              <a:ext cx="48200" cy="8950"/>
            </a:xfrm>
            <a:custGeom>
              <a:avLst/>
              <a:gdLst/>
              <a:ahLst/>
              <a:cxnLst/>
              <a:rect l="l" t="t" r="r" b="b"/>
              <a:pathLst>
                <a:path w="1928" h="358" extrusionOk="0">
                  <a:moveTo>
                    <a:pt x="179" y="1"/>
                  </a:moveTo>
                  <a:cubicBezTo>
                    <a:pt x="90" y="1"/>
                    <a:pt x="1" y="90"/>
                    <a:pt x="1" y="179"/>
                  </a:cubicBezTo>
                  <a:cubicBezTo>
                    <a:pt x="1" y="268"/>
                    <a:pt x="90" y="357"/>
                    <a:pt x="179" y="357"/>
                  </a:cubicBezTo>
                  <a:lnTo>
                    <a:pt x="1749" y="357"/>
                  </a:lnTo>
                  <a:cubicBezTo>
                    <a:pt x="1857" y="357"/>
                    <a:pt x="1928" y="268"/>
                    <a:pt x="1928" y="179"/>
                  </a:cubicBezTo>
                  <a:cubicBezTo>
                    <a:pt x="1928" y="90"/>
                    <a:pt x="1857"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43"/>
            <p:cNvSpPr/>
            <p:nvPr/>
          </p:nvSpPr>
          <p:spPr>
            <a:xfrm>
              <a:off x="663650" y="2388450"/>
              <a:ext cx="48200" cy="8950"/>
            </a:xfrm>
            <a:custGeom>
              <a:avLst/>
              <a:gdLst/>
              <a:ahLst/>
              <a:cxnLst/>
              <a:rect l="l" t="t" r="r" b="b"/>
              <a:pathLst>
                <a:path w="1928" h="358" extrusionOk="0">
                  <a:moveTo>
                    <a:pt x="179" y="0"/>
                  </a:moveTo>
                  <a:cubicBezTo>
                    <a:pt x="90" y="0"/>
                    <a:pt x="1" y="72"/>
                    <a:pt x="1" y="179"/>
                  </a:cubicBezTo>
                  <a:cubicBezTo>
                    <a:pt x="1" y="268"/>
                    <a:pt x="90" y="357"/>
                    <a:pt x="179" y="357"/>
                  </a:cubicBezTo>
                  <a:lnTo>
                    <a:pt x="1749" y="357"/>
                  </a:lnTo>
                  <a:cubicBezTo>
                    <a:pt x="1857" y="357"/>
                    <a:pt x="1928" y="268"/>
                    <a:pt x="1928" y="179"/>
                  </a:cubicBezTo>
                  <a:cubicBezTo>
                    <a:pt x="1928" y="72"/>
                    <a:pt x="1857" y="0"/>
                    <a:pt x="1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43"/>
            <p:cNvSpPr/>
            <p:nvPr/>
          </p:nvSpPr>
          <p:spPr>
            <a:xfrm>
              <a:off x="763575" y="2353650"/>
              <a:ext cx="48200" cy="8950"/>
            </a:xfrm>
            <a:custGeom>
              <a:avLst/>
              <a:gdLst/>
              <a:ahLst/>
              <a:cxnLst/>
              <a:rect l="l" t="t" r="r" b="b"/>
              <a:pathLst>
                <a:path w="1928" h="358" extrusionOk="0">
                  <a:moveTo>
                    <a:pt x="179" y="1"/>
                  </a:moveTo>
                  <a:cubicBezTo>
                    <a:pt x="90" y="1"/>
                    <a:pt x="1" y="90"/>
                    <a:pt x="1" y="179"/>
                  </a:cubicBezTo>
                  <a:cubicBezTo>
                    <a:pt x="1" y="286"/>
                    <a:pt x="90" y="358"/>
                    <a:pt x="179" y="358"/>
                  </a:cubicBezTo>
                  <a:lnTo>
                    <a:pt x="1749" y="358"/>
                  </a:lnTo>
                  <a:cubicBezTo>
                    <a:pt x="1856" y="358"/>
                    <a:pt x="1928" y="286"/>
                    <a:pt x="1928" y="179"/>
                  </a:cubicBezTo>
                  <a:cubicBezTo>
                    <a:pt x="1928" y="90"/>
                    <a:pt x="185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43"/>
            <p:cNvSpPr/>
            <p:nvPr/>
          </p:nvSpPr>
          <p:spPr>
            <a:xfrm>
              <a:off x="763575" y="2371050"/>
              <a:ext cx="48200" cy="8950"/>
            </a:xfrm>
            <a:custGeom>
              <a:avLst/>
              <a:gdLst/>
              <a:ahLst/>
              <a:cxnLst/>
              <a:rect l="l" t="t" r="r" b="b"/>
              <a:pathLst>
                <a:path w="1928" h="358" extrusionOk="0">
                  <a:moveTo>
                    <a:pt x="179" y="1"/>
                  </a:moveTo>
                  <a:cubicBezTo>
                    <a:pt x="90" y="1"/>
                    <a:pt x="1" y="90"/>
                    <a:pt x="1" y="179"/>
                  </a:cubicBezTo>
                  <a:cubicBezTo>
                    <a:pt x="1" y="268"/>
                    <a:pt x="90" y="357"/>
                    <a:pt x="179" y="357"/>
                  </a:cubicBezTo>
                  <a:lnTo>
                    <a:pt x="1749" y="357"/>
                  </a:lnTo>
                  <a:cubicBezTo>
                    <a:pt x="1856" y="357"/>
                    <a:pt x="1928" y="268"/>
                    <a:pt x="1928" y="179"/>
                  </a:cubicBezTo>
                  <a:cubicBezTo>
                    <a:pt x="1928" y="90"/>
                    <a:pt x="185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43"/>
            <p:cNvSpPr/>
            <p:nvPr/>
          </p:nvSpPr>
          <p:spPr>
            <a:xfrm>
              <a:off x="763575" y="2388450"/>
              <a:ext cx="48200" cy="8950"/>
            </a:xfrm>
            <a:custGeom>
              <a:avLst/>
              <a:gdLst/>
              <a:ahLst/>
              <a:cxnLst/>
              <a:rect l="l" t="t" r="r" b="b"/>
              <a:pathLst>
                <a:path w="1928" h="358" extrusionOk="0">
                  <a:moveTo>
                    <a:pt x="179" y="0"/>
                  </a:moveTo>
                  <a:cubicBezTo>
                    <a:pt x="90" y="0"/>
                    <a:pt x="1" y="72"/>
                    <a:pt x="1" y="179"/>
                  </a:cubicBezTo>
                  <a:cubicBezTo>
                    <a:pt x="1" y="268"/>
                    <a:pt x="90" y="357"/>
                    <a:pt x="179" y="357"/>
                  </a:cubicBezTo>
                  <a:lnTo>
                    <a:pt x="1749" y="357"/>
                  </a:lnTo>
                  <a:cubicBezTo>
                    <a:pt x="1856" y="357"/>
                    <a:pt x="1928" y="268"/>
                    <a:pt x="1928" y="179"/>
                  </a:cubicBezTo>
                  <a:cubicBezTo>
                    <a:pt x="1928" y="72"/>
                    <a:pt x="1856" y="0"/>
                    <a:pt x="1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43"/>
            <p:cNvSpPr/>
            <p:nvPr/>
          </p:nvSpPr>
          <p:spPr>
            <a:xfrm>
              <a:off x="581125" y="2433950"/>
              <a:ext cx="25475" cy="25450"/>
            </a:xfrm>
            <a:custGeom>
              <a:avLst/>
              <a:gdLst/>
              <a:ahLst/>
              <a:cxnLst/>
              <a:rect l="l" t="t" r="r" b="b"/>
              <a:pathLst>
                <a:path w="1019" h="1018" extrusionOk="0">
                  <a:moveTo>
                    <a:pt x="518" y="339"/>
                  </a:moveTo>
                  <a:cubicBezTo>
                    <a:pt x="608" y="339"/>
                    <a:pt x="679" y="411"/>
                    <a:pt x="679" y="500"/>
                  </a:cubicBezTo>
                  <a:cubicBezTo>
                    <a:pt x="679" y="589"/>
                    <a:pt x="608" y="661"/>
                    <a:pt x="518" y="661"/>
                  </a:cubicBezTo>
                  <a:cubicBezTo>
                    <a:pt x="429" y="661"/>
                    <a:pt x="358" y="589"/>
                    <a:pt x="358" y="500"/>
                  </a:cubicBezTo>
                  <a:cubicBezTo>
                    <a:pt x="358" y="411"/>
                    <a:pt x="429" y="339"/>
                    <a:pt x="518" y="339"/>
                  </a:cubicBezTo>
                  <a:close/>
                  <a:moveTo>
                    <a:pt x="518" y="0"/>
                  </a:moveTo>
                  <a:cubicBezTo>
                    <a:pt x="233" y="0"/>
                    <a:pt x="1" y="232"/>
                    <a:pt x="1" y="500"/>
                  </a:cubicBezTo>
                  <a:cubicBezTo>
                    <a:pt x="1" y="786"/>
                    <a:pt x="233" y="1017"/>
                    <a:pt x="518" y="1017"/>
                  </a:cubicBezTo>
                  <a:cubicBezTo>
                    <a:pt x="804" y="1017"/>
                    <a:pt x="1018" y="786"/>
                    <a:pt x="1018" y="500"/>
                  </a:cubicBezTo>
                  <a:cubicBezTo>
                    <a:pt x="1018" y="232"/>
                    <a:pt x="804" y="0"/>
                    <a:pt x="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43"/>
            <p:cNvSpPr/>
            <p:nvPr/>
          </p:nvSpPr>
          <p:spPr>
            <a:xfrm>
              <a:off x="679725" y="2433950"/>
              <a:ext cx="25450" cy="25450"/>
            </a:xfrm>
            <a:custGeom>
              <a:avLst/>
              <a:gdLst/>
              <a:ahLst/>
              <a:cxnLst/>
              <a:rect l="l" t="t" r="r" b="b"/>
              <a:pathLst>
                <a:path w="1018" h="1018" extrusionOk="0">
                  <a:moveTo>
                    <a:pt x="518" y="339"/>
                  </a:moveTo>
                  <a:cubicBezTo>
                    <a:pt x="607" y="339"/>
                    <a:pt x="678" y="411"/>
                    <a:pt x="678" y="500"/>
                  </a:cubicBezTo>
                  <a:cubicBezTo>
                    <a:pt x="678" y="589"/>
                    <a:pt x="607" y="661"/>
                    <a:pt x="518" y="661"/>
                  </a:cubicBezTo>
                  <a:cubicBezTo>
                    <a:pt x="428" y="661"/>
                    <a:pt x="357" y="589"/>
                    <a:pt x="357" y="500"/>
                  </a:cubicBezTo>
                  <a:cubicBezTo>
                    <a:pt x="357" y="411"/>
                    <a:pt x="428" y="339"/>
                    <a:pt x="518" y="339"/>
                  </a:cubicBezTo>
                  <a:close/>
                  <a:moveTo>
                    <a:pt x="518" y="0"/>
                  </a:moveTo>
                  <a:cubicBezTo>
                    <a:pt x="232" y="0"/>
                    <a:pt x="0" y="232"/>
                    <a:pt x="0" y="500"/>
                  </a:cubicBezTo>
                  <a:cubicBezTo>
                    <a:pt x="0" y="786"/>
                    <a:pt x="232" y="1017"/>
                    <a:pt x="518" y="1017"/>
                  </a:cubicBezTo>
                  <a:cubicBezTo>
                    <a:pt x="785" y="1017"/>
                    <a:pt x="1017" y="786"/>
                    <a:pt x="1017" y="500"/>
                  </a:cubicBezTo>
                  <a:cubicBezTo>
                    <a:pt x="1017" y="232"/>
                    <a:pt x="785" y="0"/>
                    <a:pt x="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43"/>
            <p:cNvSpPr/>
            <p:nvPr/>
          </p:nvSpPr>
          <p:spPr>
            <a:xfrm>
              <a:off x="778300" y="2433950"/>
              <a:ext cx="25450" cy="25450"/>
            </a:xfrm>
            <a:custGeom>
              <a:avLst/>
              <a:gdLst/>
              <a:ahLst/>
              <a:cxnLst/>
              <a:rect l="l" t="t" r="r" b="b"/>
              <a:pathLst>
                <a:path w="1018" h="1018" extrusionOk="0">
                  <a:moveTo>
                    <a:pt x="500" y="339"/>
                  </a:moveTo>
                  <a:cubicBezTo>
                    <a:pt x="589" y="339"/>
                    <a:pt x="661" y="411"/>
                    <a:pt x="661" y="500"/>
                  </a:cubicBezTo>
                  <a:cubicBezTo>
                    <a:pt x="661" y="589"/>
                    <a:pt x="589" y="661"/>
                    <a:pt x="500" y="661"/>
                  </a:cubicBezTo>
                  <a:cubicBezTo>
                    <a:pt x="411" y="661"/>
                    <a:pt x="339" y="589"/>
                    <a:pt x="339" y="500"/>
                  </a:cubicBezTo>
                  <a:cubicBezTo>
                    <a:pt x="339" y="411"/>
                    <a:pt x="411" y="339"/>
                    <a:pt x="500" y="339"/>
                  </a:cubicBezTo>
                  <a:close/>
                  <a:moveTo>
                    <a:pt x="500" y="0"/>
                  </a:moveTo>
                  <a:cubicBezTo>
                    <a:pt x="232" y="0"/>
                    <a:pt x="0" y="232"/>
                    <a:pt x="0" y="500"/>
                  </a:cubicBezTo>
                  <a:cubicBezTo>
                    <a:pt x="0" y="786"/>
                    <a:pt x="232" y="1017"/>
                    <a:pt x="500" y="1017"/>
                  </a:cubicBezTo>
                  <a:cubicBezTo>
                    <a:pt x="786" y="1017"/>
                    <a:pt x="1017" y="786"/>
                    <a:pt x="1017" y="500"/>
                  </a:cubicBezTo>
                  <a:cubicBezTo>
                    <a:pt x="1017" y="232"/>
                    <a:pt x="786" y="0"/>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43"/>
            <p:cNvSpPr/>
            <p:nvPr/>
          </p:nvSpPr>
          <p:spPr>
            <a:xfrm>
              <a:off x="797475" y="2504425"/>
              <a:ext cx="8950" cy="16975"/>
            </a:xfrm>
            <a:custGeom>
              <a:avLst/>
              <a:gdLst/>
              <a:ahLst/>
              <a:cxnLst/>
              <a:rect l="l" t="t" r="r" b="b"/>
              <a:pathLst>
                <a:path w="358" h="679" extrusionOk="0">
                  <a:moveTo>
                    <a:pt x="179" y="1"/>
                  </a:moveTo>
                  <a:cubicBezTo>
                    <a:pt x="72" y="1"/>
                    <a:pt x="1" y="72"/>
                    <a:pt x="1" y="161"/>
                  </a:cubicBezTo>
                  <a:lnTo>
                    <a:pt x="1" y="500"/>
                  </a:lnTo>
                  <a:cubicBezTo>
                    <a:pt x="1" y="607"/>
                    <a:pt x="72" y="679"/>
                    <a:pt x="179" y="679"/>
                  </a:cubicBezTo>
                  <a:cubicBezTo>
                    <a:pt x="268" y="679"/>
                    <a:pt x="358" y="607"/>
                    <a:pt x="358" y="500"/>
                  </a:cubicBezTo>
                  <a:lnTo>
                    <a:pt x="358" y="161"/>
                  </a:lnTo>
                  <a:cubicBezTo>
                    <a:pt x="358" y="72"/>
                    <a:pt x="268"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43"/>
            <p:cNvSpPr/>
            <p:nvPr/>
          </p:nvSpPr>
          <p:spPr>
            <a:xfrm>
              <a:off x="778750" y="2485250"/>
              <a:ext cx="8500" cy="16975"/>
            </a:xfrm>
            <a:custGeom>
              <a:avLst/>
              <a:gdLst/>
              <a:ahLst/>
              <a:cxnLst/>
              <a:rect l="l" t="t" r="r" b="b"/>
              <a:pathLst>
                <a:path w="340" h="679" extrusionOk="0">
                  <a:moveTo>
                    <a:pt x="161" y="0"/>
                  </a:moveTo>
                  <a:cubicBezTo>
                    <a:pt x="72" y="0"/>
                    <a:pt x="0" y="72"/>
                    <a:pt x="0" y="179"/>
                  </a:cubicBezTo>
                  <a:lnTo>
                    <a:pt x="0" y="500"/>
                  </a:lnTo>
                  <a:cubicBezTo>
                    <a:pt x="0" y="607"/>
                    <a:pt x="72" y="678"/>
                    <a:pt x="161" y="678"/>
                  </a:cubicBezTo>
                  <a:cubicBezTo>
                    <a:pt x="268" y="678"/>
                    <a:pt x="339" y="607"/>
                    <a:pt x="339" y="500"/>
                  </a:cubicBezTo>
                  <a:lnTo>
                    <a:pt x="339" y="179"/>
                  </a:lnTo>
                  <a:cubicBezTo>
                    <a:pt x="339" y="72"/>
                    <a:pt x="268" y="0"/>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43"/>
            <p:cNvSpPr/>
            <p:nvPr/>
          </p:nvSpPr>
          <p:spPr>
            <a:xfrm>
              <a:off x="694000" y="2495950"/>
              <a:ext cx="8950" cy="16975"/>
            </a:xfrm>
            <a:custGeom>
              <a:avLst/>
              <a:gdLst/>
              <a:ahLst/>
              <a:cxnLst/>
              <a:rect l="l" t="t" r="r" b="b"/>
              <a:pathLst>
                <a:path w="358" h="679" extrusionOk="0">
                  <a:moveTo>
                    <a:pt x="179" y="1"/>
                  </a:moveTo>
                  <a:cubicBezTo>
                    <a:pt x="89" y="1"/>
                    <a:pt x="0" y="72"/>
                    <a:pt x="0" y="179"/>
                  </a:cubicBezTo>
                  <a:lnTo>
                    <a:pt x="0" y="500"/>
                  </a:lnTo>
                  <a:cubicBezTo>
                    <a:pt x="0" y="607"/>
                    <a:pt x="89" y="679"/>
                    <a:pt x="179" y="679"/>
                  </a:cubicBezTo>
                  <a:cubicBezTo>
                    <a:pt x="268" y="679"/>
                    <a:pt x="357" y="607"/>
                    <a:pt x="357" y="500"/>
                  </a:cubicBezTo>
                  <a:lnTo>
                    <a:pt x="357" y="179"/>
                  </a:lnTo>
                  <a:cubicBezTo>
                    <a:pt x="357" y="72"/>
                    <a:pt x="268"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43"/>
            <p:cNvSpPr/>
            <p:nvPr/>
          </p:nvSpPr>
          <p:spPr>
            <a:xfrm>
              <a:off x="560175" y="2435250"/>
              <a:ext cx="14750" cy="34850"/>
            </a:xfrm>
            <a:custGeom>
              <a:avLst/>
              <a:gdLst/>
              <a:ahLst/>
              <a:cxnLst/>
              <a:rect l="l" t="t" r="r" b="b"/>
              <a:pathLst>
                <a:path w="590" h="1394" extrusionOk="0">
                  <a:moveTo>
                    <a:pt x="273" y="0"/>
                  </a:moveTo>
                  <a:cubicBezTo>
                    <a:pt x="128" y="0"/>
                    <a:pt x="17" y="120"/>
                    <a:pt x="0" y="287"/>
                  </a:cubicBezTo>
                  <a:cubicBezTo>
                    <a:pt x="0" y="555"/>
                    <a:pt x="0" y="823"/>
                    <a:pt x="0" y="1126"/>
                  </a:cubicBezTo>
                  <a:cubicBezTo>
                    <a:pt x="18" y="1269"/>
                    <a:pt x="143" y="1394"/>
                    <a:pt x="304" y="1394"/>
                  </a:cubicBezTo>
                  <a:cubicBezTo>
                    <a:pt x="464" y="1394"/>
                    <a:pt x="589" y="1269"/>
                    <a:pt x="589" y="1108"/>
                  </a:cubicBezTo>
                  <a:cubicBezTo>
                    <a:pt x="571" y="823"/>
                    <a:pt x="571" y="573"/>
                    <a:pt x="589" y="305"/>
                  </a:cubicBezTo>
                  <a:cubicBezTo>
                    <a:pt x="589" y="145"/>
                    <a:pt x="464" y="2"/>
                    <a:pt x="304" y="2"/>
                  </a:cubicBezTo>
                  <a:cubicBezTo>
                    <a:pt x="293" y="1"/>
                    <a:pt x="283" y="0"/>
                    <a:pt x="27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43"/>
            <p:cNvSpPr/>
            <p:nvPr/>
          </p:nvSpPr>
          <p:spPr>
            <a:xfrm>
              <a:off x="560175" y="2410750"/>
              <a:ext cx="14750" cy="18750"/>
            </a:xfrm>
            <a:custGeom>
              <a:avLst/>
              <a:gdLst/>
              <a:ahLst/>
              <a:cxnLst/>
              <a:rect l="l" t="t" r="r" b="b"/>
              <a:pathLst>
                <a:path w="590" h="750" extrusionOk="0">
                  <a:moveTo>
                    <a:pt x="304" y="1"/>
                  </a:moveTo>
                  <a:cubicBezTo>
                    <a:pt x="143" y="1"/>
                    <a:pt x="0" y="126"/>
                    <a:pt x="0" y="286"/>
                  </a:cubicBezTo>
                  <a:lnTo>
                    <a:pt x="0" y="447"/>
                  </a:lnTo>
                  <a:cubicBezTo>
                    <a:pt x="0" y="607"/>
                    <a:pt x="143" y="750"/>
                    <a:pt x="304" y="750"/>
                  </a:cubicBezTo>
                  <a:cubicBezTo>
                    <a:pt x="464" y="750"/>
                    <a:pt x="589" y="607"/>
                    <a:pt x="589" y="447"/>
                  </a:cubicBezTo>
                  <a:lnTo>
                    <a:pt x="589" y="286"/>
                  </a:lnTo>
                  <a:cubicBezTo>
                    <a:pt x="589" y="126"/>
                    <a:pt x="464" y="1"/>
                    <a:pt x="30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8584"/>
        <p:cNvGrpSpPr/>
        <p:nvPr/>
      </p:nvGrpSpPr>
      <p:grpSpPr>
        <a:xfrm>
          <a:off x="0" y="0"/>
          <a:ext cx="0" cy="0"/>
          <a:chOff x="0" y="0"/>
          <a:chExt cx="0" cy="0"/>
        </a:xfrm>
      </p:grpSpPr>
      <p:sp>
        <p:nvSpPr>
          <p:cNvPr id="8585" name="Google Shape;8585;p44"/>
          <p:cNvSpPr txBox="1">
            <a:spLocks noGrp="1"/>
          </p:cNvSpPr>
          <p:nvPr>
            <p:ph type="title"/>
          </p:nvPr>
        </p:nvSpPr>
        <p:spPr>
          <a:xfrm>
            <a:off x="720000" y="45345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Secuencia</a:t>
            </a:r>
            <a:endParaRPr/>
          </a:p>
        </p:txBody>
      </p:sp>
      <p:sp>
        <p:nvSpPr>
          <p:cNvPr id="8586" name="Google Shape;8586;p44"/>
          <p:cNvSpPr txBox="1"/>
          <p:nvPr/>
        </p:nvSpPr>
        <p:spPr>
          <a:xfrm>
            <a:off x="5990775" y="3688950"/>
            <a:ext cx="20571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a:solidFill>
                  <a:schemeClr val="dk2"/>
                </a:solidFill>
                <a:latin typeface="Baloo Tammudu 2"/>
                <a:ea typeface="Baloo Tammudu 2"/>
                <a:cs typeface="Baloo Tammudu 2"/>
                <a:sym typeface="Baloo Tammudu 2"/>
              </a:rPr>
              <a:t>Neptuno está muy alejado de nosotros</a:t>
            </a:r>
            <a:endParaRPr>
              <a:solidFill>
                <a:schemeClr val="dk2"/>
              </a:solidFill>
              <a:latin typeface="Baloo Tammudu 2"/>
              <a:ea typeface="Baloo Tammudu 2"/>
              <a:cs typeface="Baloo Tammudu 2"/>
              <a:sym typeface="Baloo Tammudu 2"/>
            </a:endParaRPr>
          </a:p>
        </p:txBody>
      </p:sp>
      <p:sp>
        <p:nvSpPr>
          <p:cNvPr id="8587" name="Google Shape;8587;p44"/>
          <p:cNvSpPr txBox="1"/>
          <p:nvPr/>
        </p:nvSpPr>
        <p:spPr>
          <a:xfrm>
            <a:off x="5990775" y="3293850"/>
            <a:ext cx="2057100" cy="395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2"/>
              </a:buClr>
              <a:buSzPts val="1100"/>
              <a:buFont typeface="Arial"/>
              <a:buNone/>
            </a:pPr>
            <a:r>
              <a:rPr lang="es" sz="2500">
                <a:solidFill>
                  <a:schemeClr val="lt2"/>
                </a:solidFill>
                <a:latin typeface="Kavoon"/>
                <a:ea typeface="Kavoon"/>
                <a:cs typeface="Kavoon"/>
                <a:sym typeface="Kavoon"/>
              </a:rPr>
              <a:t>Siguiente</a:t>
            </a:r>
            <a:endParaRPr sz="2500">
              <a:solidFill>
                <a:schemeClr val="lt2"/>
              </a:solidFill>
              <a:latin typeface="Kavoon"/>
              <a:ea typeface="Kavoon"/>
              <a:cs typeface="Kavoon"/>
              <a:sym typeface="Kavoon"/>
            </a:endParaRPr>
          </a:p>
        </p:txBody>
      </p:sp>
      <p:sp>
        <p:nvSpPr>
          <p:cNvPr id="8588" name="Google Shape;8588;p44"/>
          <p:cNvSpPr txBox="1"/>
          <p:nvPr/>
        </p:nvSpPr>
        <p:spPr>
          <a:xfrm>
            <a:off x="2161438" y="1504325"/>
            <a:ext cx="2057100" cy="395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2500">
                <a:solidFill>
                  <a:schemeClr val="lt2"/>
                </a:solidFill>
                <a:latin typeface="Kavoon"/>
                <a:ea typeface="Kavoon"/>
                <a:cs typeface="Kavoon"/>
                <a:sym typeface="Kavoon"/>
              </a:rPr>
              <a:t>Primero</a:t>
            </a:r>
            <a:endParaRPr sz="2500">
              <a:solidFill>
                <a:schemeClr val="lt2"/>
              </a:solidFill>
              <a:latin typeface="Kavoon"/>
              <a:ea typeface="Kavoon"/>
              <a:cs typeface="Kavoon"/>
              <a:sym typeface="Kavoon"/>
            </a:endParaRPr>
          </a:p>
        </p:txBody>
      </p:sp>
      <p:sp>
        <p:nvSpPr>
          <p:cNvPr id="8589" name="Google Shape;8589;p44"/>
          <p:cNvSpPr txBox="1"/>
          <p:nvPr/>
        </p:nvSpPr>
        <p:spPr>
          <a:xfrm>
            <a:off x="2161437" y="1899325"/>
            <a:ext cx="20571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a:solidFill>
                  <a:schemeClr val="dk2"/>
                </a:solidFill>
                <a:latin typeface="Baloo Tammudu 2"/>
                <a:ea typeface="Baloo Tammudu 2"/>
                <a:cs typeface="Baloo Tammudu 2"/>
                <a:sym typeface="Baloo Tammudu 2"/>
              </a:rPr>
              <a:t>Mercurio es el planeta más cercano al Sol </a:t>
            </a:r>
            <a:endParaRPr>
              <a:solidFill>
                <a:schemeClr val="dk2"/>
              </a:solidFill>
              <a:latin typeface="Baloo Tammudu 2"/>
              <a:ea typeface="Baloo Tammudu 2"/>
              <a:cs typeface="Baloo Tammudu 2"/>
              <a:sym typeface="Baloo Tammudu 2"/>
            </a:endParaRPr>
          </a:p>
        </p:txBody>
      </p:sp>
      <p:sp>
        <p:nvSpPr>
          <p:cNvPr id="8590" name="Google Shape;8590;p44"/>
          <p:cNvSpPr txBox="1"/>
          <p:nvPr/>
        </p:nvSpPr>
        <p:spPr>
          <a:xfrm>
            <a:off x="4687315" y="1504325"/>
            <a:ext cx="2057100" cy="395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2500">
                <a:solidFill>
                  <a:schemeClr val="lt2"/>
                </a:solidFill>
                <a:latin typeface="Kavoon"/>
                <a:ea typeface="Kavoon"/>
                <a:cs typeface="Kavoon"/>
                <a:sym typeface="Kavoon"/>
              </a:rPr>
              <a:t>Siguiente</a:t>
            </a:r>
            <a:endParaRPr sz="2500">
              <a:solidFill>
                <a:schemeClr val="lt2"/>
              </a:solidFill>
              <a:latin typeface="Kavoon"/>
              <a:ea typeface="Kavoon"/>
              <a:cs typeface="Kavoon"/>
              <a:sym typeface="Kavoon"/>
            </a:endParaRPr>
          </a:p>
        </p:txBody>
      </p:sp>
      <p:sp>
        <p:nvSpPr>
          <p:cNvPr id="8591" name="Google Shape;8591;p44"/>
          <p:cNvSpPr txBox="1"/>
          <p:nvPr/>
        </p:nvSpPr>
        <p:spPr>
          <a:xfrm>
            <a:off x="4687324" y="1899325"/>
            <a:ext cx="20571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a:solidFill>
                  <a:schemeClr val="dk2"/>
                </a:solidFill>
                <a:latin typeface="Baloo Tammudu 2"/>
                <a:ea typeface="Baloo Tammudu 2"/>
                <a:cs typeface="Baloo Tammudu 2"/>
                <a:sym typeface="Baloo Tammudu 2"/>
              </a:rPr>
              <a:t>Venus tiene temperaturas altas</a:t>
            </a:r>
            <a:endParaRPr>
              <a:solidFill>
                <a:schemeClr val="dk2"/>
              </a:solidFill>
              <a:latin typeface="Baloo Tammudu 2"/>
              <a:ea typeface="Baloo Tammudu 2"/>
              <a:cs typeface="Baloo Tammudu 2"/>
              <a:sym typeface="Baloo Tammudu 2"/>
            </a:endParaRPr>
          </a:p>
        </p:txBody>
      </p:sp>
      <p:sp>
        <p:nvSpPr>
          <p:cNvPr id="8592" name="Google Shape;8592;p44"/>
          <p:cNvSpPr txBox="1"/>
          <p:nvPr/>
        </p:nvSpPr>
        <p:spPr>
          <a:xfrm>
            <a:off x="858000" y="3293850"/>
            <a:ext cx="2057100" cy="395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2"/>
              </a:buClr>
              <a:buSzPts val="1100"/>
              <a:buFont typeface="Arial"/>
              <a:buNone/>
            </a:pPr>
            <a:r>
              <a:rPr lang="es" sz="2500">
                <a:solidFill>
                  <a:schemeClr val="lt2"/>
                </a:solidFill>
                <a:latin typeface="Kavoon"/>
                <a:ea typeface="Kavoon"/>
                <a:cs typeface="Kavoon"/>
                <a:sym typeface="Kavoon"/>
              </a:rPr>
              <a:t>Siguiente</a:t>
            </a:r>
            <a:endParaRPr sz="2500">
              <a:solidFill>
                <a:schemeClr val="lt2"/>
              </a:solidFill>
              <a:latin typeface="Kavoon"/>
              <a:ea typeface="Kavoon"/>
              <a:cs typeface="Kavoon"/>
              <a:sym typeface="Kavoon"/>
            </a:endParaRPr>
          </a:p>
        </p:txBody>
      </p:sp>
      <p:sp>
        <p:nvSpPr>
          <p:cNvPr id="8593" name="Google Shape;8593;p44"/>
          <p:cNvSpPr txBox="1"/>
          <p:nvPr/>
        </p:nvSpPr>
        <p:spPr>
          <a:xfrm>
            <a:off x="858000" y="3688950"/>
            <a:ext cx="20571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a:solidFill>
                  <a:schemeClr val="dk2"/>
                </a:solidFill>
                <a:latin typeface="Baloo Tammudu 2"/>
                <a:ea typeface="Baloo Tammudu 2"/>
                <a:cs typeface="Baloo Tammudu 2"/>
                <a:sym typeface="Baloo Tammudu 2"/>
              </a:rPr>
              <a:t>Júpiter es el planeta más grande del sistema solar</a:t>
            </a:r>
            <a:endParaRPr>
              <a:solidFill>
                <a:schemeClr val="dk2"/>
              </a:solidFill>
              <a:latin typeface="Baloo Tammudu 2"/>
              <a:ea typeface="Baloo Tammudu 2"/>
              <a:cs typeface="Baloo Tammudu 2"/>
              <a:sym typeface="Baloo Tammudu 2"/>
            </a:endParaRPr>
          </a:p>
        </p:txBody>
      </p:sp>
      <p:sp>
        <p:nvSpPr>
          <p:cNvPr id="8594" name="Google Shape;8594;p44"/>
          <p:cNvSpPr txBox="1"/>
          <p:nvPr/>
        </p:nvSpPr>
        <p:spPr>
          <a:xfrm>
            <a:off x="3424384" y="3293850"/>
            <a:ext cx="2057100" cy="395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Clr>
                <a:schemeClr val="dk2"/>
              </a:buClr>
              <a:buSzPts val="1100"/>
              <a:buFont typeface="Arial"/>
              <a:buNone/>
            </a:pPr>
            <a:r>
              <a:rPr lang="es" sz="2500">
                <a:solidFill>
                  <a:schemeClr val="lt2"/>
                </a:solidFill>
                <a:latin typeface="Kavoon"/>
                <a:ea typeface="Kavoon"/>
                <a:cs typeface="Kavoon"/>
                <a:sym typeface="Kavoon"/>
              </a:rPr>
              <a:t>Siguiente</a:t>
            </a:r>
            <a:endParaRPr sz="2500">
              <a:solidFill>
                <a:schemeClr val="lt2"/>
              </a:solidFill>
              <a:latin typeface="Kavoon"/>
              <a:ea typeface="Kavoon"/>
              <a:cs typeface="Kavoon"/>
              <a:sym typeface="Kavoon"/>
            </a:endParaRPr>
          </a:p>
        </p:txBody>
      </p:sp>
      <p:sp>
        <p:nvSpPr>
          <p:cNvPr id="8595" name="Google Shape;8595;p44"/>
          <p:cNvSpPr txBox="1"/>
          <p:nvPr/>
        </p:nvSpPr>
        <p:spPr>
          <a:xfrm>
            <a:off x="3424385" y="3688950"/>
            <a:ext cx="20571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a:solidFill>
                  <a:schemeClr val="dk2"/>
                </a:solidFill>
                <a:latin typeface="Baloo Tammudu 2"/>
                <a:ea typeface="Baloo Tammudu 2"/>
                <a:cs typeface="Baloo Tammudu 2"/>
                <a:sym typeface="Baloo Tammudu 2"/>
              </a:rPr>
              <a:t>Saturno está compuesto por hidrógeno y helio</a:t>
            </a:r>
            <a:endParaRPr>
              <a:solidFill>
                <a:schemeClr val="dk2"/>
              </a:solidFill>
              <a:latin typeface="Baloo Tammudu 2"/>
              <a:ea typeface="Baloo Tammudu 2"/>
              <a:cs typeface="Baloo Tammudu 2"/>
              <a:sym typeface="Baloo Tammudu 2"/>
            </a:endParaRPr>
          </a:p>
        </p:txBody>
      </p:sp>
      <p:cxnSp>
        <p:nvCxnSpPr>
          <p:cNvPr id="8596" name="Google Shape;8596;p44"/>
          <p:cNvCxnSpPr>
            <a:stCxn id="8588" idx="3"/>
            <a:endCxn id="8590" idx="1"/>
          </p:cNvCxnSpPr>
          <p:nvPr/>
        </p:nvCxnSpPr>
        <p:spPr>
          <a:xfrm>
            <a:off x="4218538" y="1701875"/>
            <a:ext cx="468900" cy="0"/>
          </a:xfrm>
          <a:prstGeom prst="straightConnector1">
            <a:avLst/>
          </a:prstGeom>
          <a:noFill/>
          <a:ln w="9525" cap="flat" cmpd="sng">
            <a:solidFill>
              <a:schemeClr val="dk1"/>
            </a:solidFill>
            <a:prstDash val="solid"/>
            <a:round/>
            <a:headEnd type="none" w="med" len="med"/>
            <a:tailEnd type="triangle" w="med" len="med"/>
          </a:ln>
        </p:spPr>
      </p:cxnSp>
      <p:cxnSp>
        <p:nvCxnSpPr>
          <p:cNvPr id="8597" name="Google Shape;8597;p44"/>
          <p:cNvCxnSpPr>
            <a:stCxn id="8590" idx="3"/>
            <a:endCxn id="8587" idx="3"/>
          </p:cNvCxnSpPr>
          <p:nvPr/>
        </p:nvCxnSpPr>
        <p:spPr>
          <a:xfrm>
            <a:off x="6744415" y="1701875"/>
            <a:ext cx="1303500" cy="1789500"/>
          </a:xfrm>
          <a:prstGeom prst="bentConnector3">
            <a:avLst>
              <a:gd name="adj1" fmla="val 118265"/>
            </a:avLst>
          </a:prstGeom>
          <a:noFill/>
          <a:ln w="9525" cap="flat" cmpd="sng">
            <a:solidFill>
              <a:schemeClr val="dk1"/>
            </a:solidFill>
            <a:prstDash val="solid"/>
            <a:round/>
            <a:headEnd type="none" w="med" len="med"/>
            <a:tailEnd type="triangle" w="med" len="med"/>
          </a:ln>
        </p:spPr>
      </p:cxnSp>
      <p:cxnSp>
        <p:nvCxnSpPr>
          <p:cNvPr id="8598" name="Google Shape;8598;p44"/>
          <p:cNvCxnSpPr>
            <a:stCxn id="8592" idx="3"/>
            <a:endCxn id="8594" idx="1"/>
          </p:cNvCxnSpPr>
          <p:nvPr/>
        </p:nvCxnSpPr>
        <p:spPr>
          <a:xfrm>
            <a:off x="2915100" y="3491400"/>
            <a:ext cx="509400" cy="0"/>
          </a:xfrm>
          <a:prstGeom prst="straightConnector1">
            <a:avLst/>
          </a:prstGeom>
          <a:noFill/>
          <a:ln w="9525" cap="flat" cmpd="sng">
            <a:solidFill>
              <a:schemeClr val="dk1"/>
            </a:solidFill>
            <a:prstDash val="solid"/>
            <a:round/>
            <a:headEnd type="triangle" w="med" len="med"/>
            <a:tailEnd type="none" w="med" len="med"/>
          </a:ln>
        </p:spPr>
      </p:cxnSp>
      <p:cxnSp>
        <p:nvCxnSpPr>
          <p:cNvPr id="8599" name="Google Shape;8599;p44"/>
          <p:cNvCxnSpPr>
            <a:stCxn id="8594" idx="3"/>
            <a:endCxn id="8587" idx="1"/>
          </p:cNvCxnSpPr>
          <p:nvPr/>
        </p:nvCxnSpPr>
        <p:spPr>
          <a:xfrm>
            <a:off x="5481484" y="3491400"/>
            <a:ext cx="509400" cy="0"/>
          </a:xfrm>
          <a:prstGeom prst="straightConnector1">
            <a:avLst/>
          </a:prstGeom>
          <a:noFill/>
          <a:ln w="9525" cap="flat" cmpd="sng">
            <a:solidFill>
              <a:schemeClr val="dk1"/>
            </a:solidFill>
            <a:prstDash val="solid"/>
            <a:round/>
            <a:headEnd type="triangle" w="med" len="med"/>
            <a:tailEnd type="none" w="med" len="med"/>
          </a:ln>
        </p:spPr>
      </p:cxn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8603"/>
        <p:cNvGrpSpPr/>
        <p:nvPr/>
      </p:nvGrpSpPr>
      <p:grpSpPr>
        <a:xfrm>
          <a:off x="0" y="0"/>
          <a:ext cx="0" cy="0"/>
          <a:chOff x="0" y="0"/>
          <a:chExt cx="0" cy="0"/>
        </a:xfrm>
      </p:grpSpPr>
      <p:sp>
        <p:nvSpPr>
          <p:cNvPr id="8604" name="Google Shape;8604;p4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Clasificación</a:t>
            </a:r>
            <a:endParaRPr/>
          </a:p>
        </p:txBody>
      </p:sp>
      <p:graphicFrame>
        <p:nvGraphicFramePr>
          <p:cNvPr id="8605" name="Google Shape;8605;p45"/>
          <p:cNvGraphicFramePr/>
          <p:nvPr/>
        </p:nvGraphicFramePr>
        <p:xfrm>
          <a:off x="720000" y="1347563"/>
          <a:ext cx="7704000" cy="3072600"/>
        </p:xfrm>
        <a:graphic>
          <a:graphicData uri="http://schemas.openxmlformats.org/drawingml/2006/table">
            <a:tbl>
              <a:tblPr>
                <a:noFill/>
                <a:tableStyleId>{D9FC1305-B0D0-402F-9CDD-69CA650CB282}</a:tableStyleId>
              </a:tblPr>
              <a:tblGrid>
                <a:gridCol w="1926000">
                  <a:extLst>
                    <a:ext uri="{9D8B030D-6E8A-4147-A177-3AD203B41FA5}">
                      <a16:colId xmlns:a16="http://schemas.microsoft.com/office/drawing/2014/main" xmlns="" val="20000"/>
                    </a:ext>
                  </a:extLst>
                </a:gridCol>
                <a:gridCol w="1926000">
                  <a:extLst>
                    <a:ext uri="{9D8B030D-6E8A-4147-A177-3AD203B41FA5}">
                      <a16:colId xmlns:a16="http://schemas.microsoft.com/office/drawing/2014/main" xmlns="" val="20001"/>
                    </a:ext>
                  </a:extLst>
                </a:gridCol>
                <a:gridCol w="1926000">
                  <a:extLst>
                    <a:ext uri="{9D8B030D-6E8A-4147-A177-3AD203B41FA5}">
                      <a16:colId xmlns:a16="http://schemas.microsoft.com/office/drawing/2014/main" xmlns="" val="20002"/>
                    </a:ext>
                  </a:extLst>
                </a:gridCol>
                <a:gridCol w="1926000">
                  <a:extLst>
                    <a:ext uri="{9D8B030D-6E8A-4147-A177-3AD203B41FA5}">
                      <a16:colId xmlns:a16="http://schemas.microsoft.com/office/drawing/2014/main" xmlns="" val="20003"/>
                    </a:ext>
                  </a:extLst>
                </a:gridCol>
              </a:tblGrid>
              <a:tr h="1024200">
                <a:tc>
                  <a:txBody>
                    <a:bodyPr/>
                    <a:lstStyle/>
                    <a:p>
                      <a:pPr marL="0" lvl="0" indent="0" algn="ctr" rtl="0">
                        <a:spcBef>
                          <a:spcPts val="0"/>
                        </a:spcBef>
                        <a:spcAft>
                          <a:spcPts val="0"/>
                        </a:spcAft>
                        <a:buNone/>
                      </a:pPr>
                      <a:r>
                        <a:rPr lang="es" sz="2500">
                          <a:solidFill>
                            <a:schemeClr val="lt2"/>
                          </a:solidFill>
                          <a:latin typeface="Kavoon"/>
                          <a:ea typeface="Kavoon"/>
                          <a:cs typeface="Kavoon"/>
                          <a:sym typeface="Kavoon"/>
                        </a:rPr>
                        <a:t>Nombres</a:t>
                      </a:r>
                      <a:endParaRPr sz="2500">
                        <a:solidFill>
                          <a:schemeClr val="lt2"/>
                        </a:solidFill>
                        <a:latin typeface="Kavoon"/>
                        <a:ea typeface="Kavoon"/>
                        <a:cs typeface="Kavoon"/>
                        <a:sym typeface="Kavoon"/>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 sz="2500">
                          <a:solidFill>
                            <a:schemeClr val="lt2"/>
                          </a:solidFill>
                          <a:latin typeface="Kavoon"/>
                          <a:ea typeface="Kavoon"/>
                          <a:cs typeface="Kavoon"/>
                          <a:sym typeface="Kavoon"/>
                        </a:rPr>
                        <a:t>Verbos</a:t>
                      </a:r>
                      <a:endParaRPr sz="2500">
                        <a:solidFill>
                          <a:schemeClr val="lt2"/>
                        </a:solidFill>
                        <a:latin typeface="Kavoon"/>
                        <a:ea typeface="Kavoon"/>
                        <a:cs typeface="Kavoon"/>
                        <a:sym typeface="Kavoon"/>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 sz="2500">
                          <a:solidFill>
                            <a:schemeClr val="lt2"/>
                          </a:solidFill>
                          <a:latin typeface="Kavoon"/>
                          <a:ea typeface="Kavoon"/>
                          <a:cs typeface="Kavoon"/>
                          <a:sym typeface="Kavoon"/>
                        </a:rPr>
                        <a:t>Adjetivos</a:t>
                      </a:r>
                      <a:endParaRPr sz="2500">
                        <a:solidFill>
                          <a:schemeClr val="lt2"/>
                        </a:solidFill>
                        <a:latin typeface="Kavoon"/>
                        <a:ea typeface="Kavoon"/>
                        <a:cs typeface="Kavoon"/>
                        <a:sym typeface="Kavoon"/>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s" sz="2500">
                          <a:solidFill>
                            <a:schemeClr val="lt2"/>
                          </a:solidFill>
                          <a:latin typeface="Kavoon"/>
                          <a:ea typeface="Kavoon"/>
                          <a:cs typeface="Kavoon"/>
                          <a:sym typeface="Kavoon"/>
                        </a:rPr>
                        <a:t>Adverbios</a:t>
                      </a:r>
                      <a:endParaRPr sz="2500">
                        <a:solidFill>
                          <a:schemeClr val="lt2"/>
                        </a:solidFill>
                        <a:latin typeface="Kavoon"/>
                        <a:ea typeface="Kavoon"/>
                        <a:cs typeface="Kavoon"/>
                        <a:sym typeface="Kavoon"/>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xmlns="" val="10000"/>
                  </a:ext>
                </a:extLst>
              </a:tr>
              <a:tr h="1024200">
                <a:tc>
                  <a:txBody>
                    <a:bodyPr/>
                    <a:lstStyle/>
                    <a:p>
                      <a:pPr marL="640080" lvl="0" indent="-317500" algn="l" rtl="0">
                        <a:spcBef>
                          <a:spcPts val="0"/>
                        </a:spcBef>
                        <a:spcAft>
                          <a:spcPts val="0"/>
                        </a:spcAft>
                        <a:buClr>
                          <a:schemeClr val="dk1"/>
                        </a:buClr>
                        <a:buSzPts val="1400"/>
                        <a:buFont typeface="Baloo Tammudu 2"/>
                        <a:buChar char="●"/>
                      </a:pPr>
                      <a:r>
                        <a:rPr lang="es">
                          <a:solidFill>
                            <a:schemeClr val="dk2"/>
                          </a:solidFill>
                          <a:latin typeface="Baloo Tammudu 2"/>
                          <a:ea typeface="Baloo Tammudu 2"/>
                          <a:cs typeface="Baloo Tammudu 2"/>
                          <a:sym typeface="Baloo Tammudu 2"/>
                        </a:rPr>
                        <a:t>Brother</a:t>
                      </a:r>
                      <a:endParaRPr>
                        <a:solidFill>
                          <a:schemeClr val="dk2"/>
                        </a:solidFill>
                        <a:latin typeface="Baloo Tammudu 2"/>
                        <a:ea typeface="Baloo Tammudu 2"/>
                        <a:cs typeface="Baloo Tammudu 2"/>
                        <a:sym typeface="Baloo Tammudu 2"/>
                      </a:endParaRPr>
                    </a:p>
                    <a:p>
                      <a:pPr marL="640080" lvl="0" indent="-317500" algn="l" rtl="0">
                        <a:spcBef>
                          <a:spcPts val="0"/>
                        </a:spcBef>
                        <a:spcAft>
                          <a:spcPts val="0"/>
                        </a:spcAft>
                        <a:buClr>
                          <a:schemeClr val="dk1"/>
                        </a:buClr>
                        <a:buSzPts val="1400"/>
                        <a:buFont typeface="Baloo Tammudu 2"/>
                        <a:buChar char="●"/>
                      </a:pPr>
                      <a:r>
                        <a:rPr lang="es">
                          <a:solidFill>
                            <a:schemeClr val="dk2"/>
                          </a:solidFill>
                          <a:latin typeface="Baloo Tammudu 2"/>
                          <a:ea typeface="Baloo Tammudu 2"/>
                          <a:cs typeface="Baloo Tammudu 2"/>
                          <a:sym typeface="Baloo Tammudu 2"/>
                        </a:rPr>
                        <a:t>Pencil</a:t>
                      </a:r>
                      <a:endParaRPr>
                        <a:solidFill>
                          <a:schemeClr val="dk2"/>
                        </a:solidFill>
                        <a:latin typeface="Baloo Tammudu 2"/>
                        <a:ea typeface="Baloo Tammudu 2"/>
                        <a:cs typeface="Baloo Tammudu 2"/>
                        <a:sym typeface="Baloo Tammudu 2"/>
                      </a:endParaRPr>
                    </a:p>
                    <a:p>
                      <a:pPr marL="640080" lvl="0" indent="-317500" algn="l" rtl="0">
                        <a:spcBef>
                          <a:spcPts val="0"/>
                        </a:spcBef>
                        <a:spcAft>
                          <a:spcPts val="0"/>
                        </a:spcAft>
                        <a:buClr>
                          <a:schemeClr val="dk1"/>
                        </a:buClr>
                        <a:buSzPts val="1400"/>
                        <a:buFont typeface="Baloo Tammudu 2"/>
                        <a:buChar char="●"/>
                      </a:pPr>
                      <a:r>
                        <a:rPr lang="es">
                          <a:solidFill>
                            <a:schemeClr val="dk2"/>
                          </a:solidFill>
                          <a:latin typeface="Baloo Tammudu 2"/>
                          <a:ea typeface="Baloo Tammudu 2"/>
                          <a:cs typeface="Baloo Tammudu 2"/>
                          <a:sym typeface="Baloo Tammudu 2"/>
                        </a:rPr>
                        <a:t>Store</a:t>
                      </a:r>
                      <a:endParaRPr>
                        <a:solidFill>
                          <a:schemeClr val="dk2"/>
                        </a:solidFill>
                        <a:latin typeface="Baloo Tammudu 2"/>
                        <a:ea typeface="Baloo Tammudu 2"/>
                        <a:cs typeface="Baloo Tammudu 2"/>
                        <a:sym typeface="Baloo Tammudu 2"/>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640080" lvl="0" indent="-317500" algn="l" rtl="0">
                        <a:spcBef>
                          <a:spcPts val="0"/>
                        </a:spcBef>
                        <a:spcAft>
                          <a:spcPts val="0"/>
                        </a:spcAft>
                        <a:buClr>
                          <a:schemeClr val="dk1"/>
                        </a:buClr>
                        <a:buSzPts val="1400"/>
                        <a:buFont typeface="Baloo Tammudu 2"/>
                        <a:buChar char="●"/>
                      </a:pPr>
                      <a:r>
                        <a:rPr lang="es">
                          <a:solidFill>
                            <a:schemeClr val="dk2"/>
                          </a:solidFill>
                          <a:latin typeface="Baloo Tammudu 2"/>
                          <a:ea typeface="Baloo Tammudu 2"/>
                          <a:cs typeface="Baloo Tammudu 2"/>
                          <a:sym typeface="Baloo Tammudu 2"/>
                        </a:rPr>
                        <a:t>Go</a:t>
                      </a:r>
                      <a:endParaRPr>
                        <a:solidFill>
                          <a:schemeClr val="dk2"/>
                        </a:solidFill>
                        <a:latin typeface="Baloo Tammudu 2"/>
                        <a:ea typeface="Baloo Tammudu 2"/>
                        <a:cs typeface="Baloo Tammudu 2"/>
                        <a:sym typeface="Baloo Tammudu 2"/>
                      </a:endParaRPr>
                    </a:p>
                    <a:p>
                      <a:pPr marL="640080" lvl="0" indent="-317500" algn="l" rtl="0">
                        <a:spcBef>
                          <a:spcPts val="0"/>
                        </a:spcBef>
                        <a:spcAft>
                          <a:spcPts val="0"/>
                        </a:spcAft>
                        <a:buClr>
                          <a:schemeClr val="dk1"/>
                        </a:buClr>
                        <a:buSzPts val="1400"/>
                        <a:buFont typeface="Baloo Tammudu 2"/>
                        <a:buChar char="●"/>
                      </a:pPr>
                      <a:r>
                        <a:rPr lang="es">
                          <a:solidFill>
                            <a:schemeClr val="dk2"/>
                          </a:solidFill>
                          <a:latin typeface="Baloo Tammudu 2"/>
                          <a:ea typeface="Baloo Tammudu 2"/>
                          <a:cs typeface="Baloo Tammudu 2"/>
                          <a:sym typeface="Baloo Tammudu 2"/>
                        </a:rPr>
                        <a:t>Think</a:t>
                      </a:r>
                      <a:endParaRPr>
                        <a:solidFill>
                          <a:schemeClr val="dk2"/>
                        </a:solidFill>
                        <a:latin typeface="Baloo Tammudu 2"/>
                        <a:ea typeface="Baloo Tammudu 2"/>
                        <a:cs typeface="Baloo Tammudu 2"/>
                        <a:sym typeface="Baloo Tammudu 2"/>
                      </a:endParaRPr>
                    </a:p>
                    <a:p>
                      <a:pPr marL="640080" lvl="0" indent="-317500" algn="l" rtl="0">
                        <a:spcBef>
                          <a:spcPts val="0"/>
                        </a:spcBef>
                        <a:spcAft>
                          <a:spcPts val="0"/>
                        </a:spcAft>
                        <a:buClr>
                          <a:schemeClr val="dk1"/>
                        </a:buClr>
                        <a:buSzPts val="1400"/>
                        <a:buFont typeface="Baloo Tammudu 2"/>
                        <a:buChar char="●"/>
                      </a:pPr>
                      <a:r>
                        <a:rPr lang="es">
                          <a:solidFill>
                            <a:schemeClr val="dk2"/>
                          </a:solidFill>
                          <a:latin typeface="Baloo Tammudu 2"/>
                          <a:ea typeface="Baloo Tammudu 2"/>
                          <a:cs typeface="Baloo Tammudu 2"/>
                          <a:sym typeface="Baloo Tammudu 2"/>
                        </a:rPr>
                        <a:t>Know</a:t>
                      </a:r>
                      <a:endParaRPr>
                        <a:solidFill>
                          <a:schemeClr val="dk2"/>
                        </a:solidFill>
                        <a:latin typeface="Baloo Tammudu 2"/>
                        <a:ea typeface="Baloo Tammudu 2"/>
                        <a:cs typeface="Baloo Tammudu 2"/>
                        <a:sym typeface="Baloo Tammudu 2"/>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640080" lvl="0" indent="-317500" algn="l" rtl="0">
                        <a:spcBef>
                          <a:spcPts val="0"/>
                        </a:spcBef>
                        <a:spcAft>
                          <a:spcPts val="0"/>
                        </a:spcAft>
                        <a:buClr>
                          <a:schemeClr val="dk1"/>
                        </a:buClr>
                        <a:buSzPts val="1400"/>
                        <a:buFont typeface="Baloo Tammudu 2"/>
                        <a:buChar char="●"/>
                      </a:pPr>
                      <a:r>
                        <a:rPr lang="es">
                          <a:solidFill>
                            <a:schemeClr val="dk2"/>
                          </a:solidFill>
                          <a:latin typeface="Baloo Tammudu 2"/>
                          <a:ea typeface="Baloo Tammudu 2"/>
                          <a:cs typeface="Baloo Tammudu 2"/>
                          <a:sym typeface="Baloo Tammudu 2"/>
                        </a:rPr>
                        <a:t>Big</a:t>
                      </a:r>
                      <a:endParaRPr>
                        <a:solidFill>
                          <a:schemeClr val="dk2"/>
                        </a:solidFill>
                        <a:latin typeface="Baloo Tammudu 2"/>
                        <a:ea typeface="Baloo Tammudu 2"/>
                        <a:cs typeface="Baloo Tammudu 2"/>
                        <a:sym typeface="Baloo Tammudu 2"/>
                      </a:endParaRPr>
                    </a:p>
                    <a:p>
                      <a:pPr marL="640080" lvl="0" indent="-317500" algn="l" rtl="0">
                        <a:spcBef>
                          <a:spcPts val="0"/>
                        </a:spcBef>
                        <a:spcAft>
                          <a:spcPts val="0"/>
                        </a:spcAft>
                        <a:buClr>
                          <a:schemeClr val="dk1"/>
                        </a:buClr>
                        <a:buSzPts val="1400"/>
                        <a:buFont typeface="Baloo Tammudu 2"/>
                        <a:buChar char="●"/>
                      </a:pPr>
                      <a:r>
                        <a:rPr lang="es">
                          <a:solidFill>
                            <a:schemeClr val="dk2"/>
                          </a:solidFill>
                          <a:latin typeface="Baloo Tammudu 2"/>
                          <a:ea typeface="Baloo Tammudu 2"/>
                          <a:cs typeface="Baloo Tammudu 2"/>
                          <a:sym typeface="Baloo Tammudu 2"/>
                        </a:rPr>
                        <a:t>Blue</a:t>
                      </a:r>
                      <a:endParaRPr>
                        <a:solidFill>
                          <a:schemeClr val="dk2"/>
                        </a:solidFill>
                        <a:latin typeface="Baloo Tammudu 2"/>
                        <a:ea typeface="Baloo Tammudu 2"/>
                        <a:cs typeface="Baloo Tammudu 2"/>
                        <a:sym typeface="Baloo Tammudu 2"/>
                      </a:endParaRPr>
                    </a:p>
                    <a:p>
                      <a:pPr marL="640080" lvl="0" indent="-317500" algn="l" rtl="0">
                        <a:spcBef>
                          <a:spcPts val="0"/>
                        </a:spcBef>
                        <a:spcAft>
                          <a:spcPts val="0"/>
                        </a:spcAft>
                        <a:buClr>
                          <a:schemeClr val="dk1"/>
                        </a:buClr>
                        <a:buSzPts val="1400"/>
                        <a:buFont typeface="Baloo Tammudu 2"/>
                        <a:buChar char="●"/>
                      </a:pPr>
                      <a:r>
                        <a:rPr lang="es">
                          <a:solidFill>
                            <a:schemeClr val="dk2"/>
                          </a:solidFill>
                          <a:latin typeface="Baloo Tammudu 2"/>
                          <a:ea typeface="Baloo Tammudu 2"/>
                          <a:cs typeface="Baloo Tammudu 2"/>
                          <a:sym typeface="Baloo Tammudu 2"/>
                        </a:rPr>
                        <a:t>Easy</a:t>
                      </a:r>
                      <a:endParaRPr>
                        <a:solidFill>
                          <a:schemeClr val="dk2"/>
                        </a:solidFill>
                        <a:latin typeface="Baloo Tammudu 2"/>
                        <a:ea typeface="Baloo Tammudu 2"/>
                        <a:cs typeface="Baloo Tammudu 2"/>
                        <a:sym typeface="Baloo Tammudu 2"/>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640080" lvl="0" indent="-317500" algn="l" rtl="0">
                        <a:spcBef>
                          <a:spcPts val="0"/>
                        </a:spcBef>
                        <a:spcAft>
                          <a:spcPts val="0"/>
                        </a:spcAft>
                        <a:buClr>
                          <a:schemeClr val="dk1"/>
                        </a:buClr>
                        <a:buSzPts val="1400"/>
                        <a:buFont typeface="Baloo Tammudu 2"/>
                        <a:buChar char="●"/>
                      </a:pPr>
                      <a:r>
                        <a:rPr lang="es">
                          <a:solidFill>
                            <a:schemeClr val="dk2"/>
                          </a:solidFill>
                          <a:latin typeface="Baloo Tammudu 2"/>
                          <a:ea typeface="Baloo Tammudu 2"/>
                          <a:cs typeface="Baloo Tammudu 2"/>
                          <a:sym typeface="Baloo Tammudu 2"/>
                        </a:rPr>
                        <a:t>Too</a:t>
                      </a:r>
                      <a:endParaRPr>
                        <a:solidFill>
                          <a:schemeClr val="dk2"/>
                        </a:solidFill>
                        <a:latin typeface="Baloo Tammudu 2"/>
                        <a:ea typeface="Baloo Tammudu 2"/>
                        <a:cs typeface="Baloo Tammudu 2"/>
                        <a:sym typeface="Baloo Tammudu 2"/>
                      </a:endParaRPr>
                    </a:p>
                    <a:p>
                      <a:pPr marL="640080" lvl="0" indent="-317500" algn="l" rtl="0">
                        <a:spcBef>
                          <a:spcPts val="0"/>
                        </a:spcBef>
                        <a:spcAft>
                          <a:spcPts val="0"/>
                        </a:spcAft>
                        <a:buClr>
                          <a:schemeClr val="dk1"/>
                        </a:buClr>
                        <a:buSzPts val="1400"/>
                        <a:buFont typeface="Baloo Tammudu 2"/>
                        <a:buChar char="●"/>
                      </a:pPr>
                      <a:r>
                        <a:rPr lang="es">
                          <a:solidFill>
                            <a:schemeClr val="dk2"/>
                          </a:solidFill>
                          <a:latin typeface="Baloo Tammudu 2"/>
                          <a:ea typeface="Baloo Tammudu 2"/>
                          <a:cs typeface="Baloo Tammudu 2"/>
                          <a:sym typeface="Baloo Tammudu 2"/>
                        </a:rPr>
                        <a:t>Very</a:t>
                      </a:r>
                      <a:endParaRPr>
                        <a:solidFill>
                          <a:schemeClr val="dk2"/>
                        </a:solidFill>
                        <a:latin typeface="Baloo Tammudu 2"/>
                        <a:ea typeface="Baloo Tammudu 2"/>
                        <a:cs typeface="Baloo Tammudu 2"/>
                        <a:sym typeface="Baloo Tammudu 2"/>
                      </a:endParaRPr>
                    </a:p>
                    <a:p>
                      <a:pPr marL="640080" lvl="0" indent="-317500" algn="l" rtl="0">
                        <a:spcBef>
                          <a:spcPts val="0"/>
                        </a:spcBef>
                        <a:spcAft>
                          <a:spcPts val="0"/>
                        </a:spcAft>
                        <a:buClr>
                          <a:schemeClr val="dk1"/>
                        </a:buClr>
                        <a:buSzPts val="1400"/>
                        <a:buFont typeface="Baloo Tammudu 2"/>
                        <a:buChar char="●"/>
                      </a:pPr>
                      <a:r>
                        <a:rPr lang="es">
                          <a:solidFill>
                            <a:schemeClr val="dk2"/>
                          </a:solidFill>
                          <a:latin typeface="Baloo Tammudu 2"/>
                          <a:ea typeface="Baloo Tammudu 2"/>
                          <a:cs typeface="Baloo Tammudu 2"/>
                          <a:sym typeface="Baloo Tammudu 2"/>
                        </a:rPr>
                        <a:t>Again</a:t>
                      </a:r>
                      <a:endParaRPr>
                        <a:solidFill>
                          <a:schemeClr val="dk2"/>
                        </a:solidFill>
                        <a:latin typeface="Baloo Tammudu 2"/>
                        <a:ea typeface="Baloo Tammudu 2"/>
                        <a:cs typeface="Baloo Tammudu 2"/>
                        <a:sym typeface="Baloo Tammudu 2"/>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xmlns="" val="10001"/>
                  </a:ext>
                </a:extLst>
              </a:tr>
              <a:tr h="1024200">
                <a:tc>
                  <a:txBody>
                    <a:bodyPr/>
                    <a:lstStyle/>
                    <a:p>
                      <a:pPr marL="0" lvl="0" indent="0" algn="ctr" rtl="0">
                        <a:spcBef>
                          <a:spcPts val="0"/>
                        </a:spcBef>
                        <a:spcAft>
                          <a:spcPts val="0"/>
                        </a:spcAft>
                        <a:buClr>
                          <a:schemeClr val="dk2"/>
                        </a:buClr>
                        <a:buSzPts val="1100"/>
                        <a:buFont typeface="Arial"/>
                        <a:buNone/>
                      </a:pPr>
                      <a:r>
                        <a:rPr lang="es">
                          <a:solidFill>
                            <a:schemeClr val="dk2"/>
                          </a:solidFill>
                          <a:latin typeface="Baloo Tammudu 2"/>
                          <a:ea typeface="Baloo Tammudu 2"/>
                          <a:cs typeface="Baloo Tammudu 2"/>
                          <a:sym typeface="Baloo Tammudu 2"/>
                        </a:rPr>
                        <a:t>Mercurio es el planeta más cercano al Sol</a:t>
                      </a:r>
                      <a:endParaRPr>
                        <a:solidFill>
                          <a:schemeClr val="dk2"/>
                        </a:solidFill>
                        <a:latin typeface="Baloo Tammudu 2"/>
                        <a:ea typeface="Baloo Tammudu 2"/>
                        <a:cs typeface="Baloo Tammudu 2"/>
                        <a:sym typeface="Baloo Tammudu 2"/>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dk2"/>
                        </a:buClr>
                        <a:buSzPts val="1100"/>
                        <a:buFont typeface="Arial"/>
                        <a:buNone/>
                      </a:pPr>
                      <a:r>
                        <a:rPr lang="es">
                          <a:solidFill>
                            <a:schemeClr val="dk2"/>
                          </a:solidFill>
                          <a:latin typeface="Baloo Tammudu 2"/>
                          <a:ea typeface="Baloo Tammudu 2"/>
                          <a:cs typeface="Baloo Tammudu 2"/>
                          <a:sym typeface="Baloo Tammudu 2"/>
                        </a:rPr>
                        <a:t>Venus tiene temperaturas altas</a:t>
                      </a:r>
                      <a:endParaRPr>
                        <a:solidFill>
                          <a:schemeClr val="dk2"/>
                        </a:solidFill>
                        <a:latin typeface="Baloo Tammudu 2"/>
                        <a:ea typeface="Baloo Tammudu 2"/>
                        <a:cs typeface="Baloo Tammudu 2"/>
                        <a:sym typeface="Baloo Tammudu 2"/>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dk2"/>
                        </a:buClr>
                        <a:buSzPts val="1100"/>
                        <a:buFont typeface="Arial"/>
                        <a:buNone/>
                      </a:pPr>
                      <a:r>
                        <a:rPr lang="es">
                          <a:solidFill>
                            <a:schemeClr val="dk2"/>
                          </a:solidFill>
                          <a:latin typeface="Baloo Tammudu 2"/>
                          <a:ea typeface="Baloo Tammudu 2"/>
                          <a:cs typeface="Baloo Tammudu 2"/>
                          <a:sym typeface="Baloo Tammudu 2"/>
                        </a:rPr>
                        <a:t>Saturno es el planeta con anillos</a:t>
                      </a:r>
                      <a:endParaRPr>
                        <a:solidFill>
                          <a:schemeClr val="dk2"/>
                        </a:solidFill>
                        <a:latin typeface="Baloo Tammudu 2"/>
                        <a:ea typeface="Baloo Tammudu 2"/>
                        <a:cs typeface="Baloo Tammudu 2"/>
                        <a:sym typeface="Baloo Tammudu 2"/>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Clr>
                          <a:schemeClr val="dk2"/>
                        </a:buClr>
                        <a:buSzPts val="1100"/>
                        <a:buFont typeface="Arial"/>
                        <a:buNone/>
                      </a:pPr>
                      <a:r>
                        <a:rPr lang="es">
                          <a:solidFill>
                            <a:schemeClr val="dk2"/>
                          </a:solidFill>
                          <a:latin typeface="Baloo Tammudu 2"/>
                          <a:ea typeface="Baloo Tammudu 2"/>
                          <a:cs typeface="Baloo Tammudu 2"/>
                          <a:sym typeface="Baloo Tammudu 2"/>
                        </a:rPr>
                        <a:t>Neptuno está muy alejado del Sol</a:t>
                      </a:r>
                      <a:endParaRPr>
                        <a:solidFill>
                          <a:schemeClr val="dk2"/>
                        </a:solidFill>
                        <a:latin typeface="Baloo Tammudu 2"/>
                        <a:ea typeface="Baloo Tammudu 2"/>
                        <a:cs typeface="Baloo Tammudu 2"/>
                        <a:sym typeface="Baloo Tammudu 2"/>
                      </a:endParaRPr>
                    </a:p>
                  </a:txBody>
                  <a:tcPr marL="91425" marR="91425" marT="91425" marB="91425" anchor="ctr">
                    <a:lnL w="9525" cap="flat" cmpd="sng">
                      <a:solidFill>
                        <a:schemeClr val="dk1"/>
                      </a:solidFill>
                      <a:prstDash val="solid"/>
                      <a:round/>
                      <a:headEnd type="none" w="sm" len="sm"/>
                      <a:tailEnd type="none" w="sm" len="sm"/>
                    </a:lnL>
                    <a:lnR w="9525" cap="flat" cmpd="sng">
                      <a:solidFill>
                        <a:schemeClr val="dk1"/>
                      </a:solidFill>
                      <a:prstDash val="solid"/>
                      <a:round/>
                      <a:headEnd type="none" w="sm" len="sm"/>
                      <a:tailEnd type="none" w="sm" len="sm"/>
                    </a:lnR>
                    <a:lnT w="9525" cap="flat" cmpd="sng">
                      <a:solidFill>
                        <a:schemeClr val="dk1"/>
                      </a:solidFill>
                      <a:prstDash val="solid"/>
                      <a:round/>
                      <a:headEnd type="none" w="sm" len="sm"/>
                      <a:tailEnd type="none" w="sm" len="sm"/>
                    </a:lnT>
                    <a:lnB w="9525" cap="flat" cmpd="sng">
                      <a:solidFill>
                        <a:schemeClr val="dk1"/>
                      </a:solidFill>
                      <a:prstDash val="solid"/>
                      <a:round/>
                      <a:headEnd type="none" w="sm" len="sm"/>
                      <a:tailEnd type="none" w="sm" len="sm"/>
                    </a:lnB>
                  </a:tcPr>
                </a:tc>
                <a:extLst>
                  <a:ext uri="{0D108BD9-81ED-4DB2-BD59-A6C34878D82A}">
                    <a16:rowId xmlns:a16="http://schemas.microsoft.com/office/drawing/2014/main" xmlns="" val="10002"/>
                  </a:ext>
                </a:extLst>
              </a:tr>
            </a:tbl>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8614"/>
        <p:cNvGrpSpPr/>
        <p:nvPr/>
      </p:nvGrpSpPr>
      <p:grpSpPr>
        <a:xfrm>
          <a:off x="0" y="0"/>
          <a:ext cx="0" cy="0"/>
          <a:chOff x="0" y="0"/>
          <a:chExt cx="0" cy="0"/>
        </a:xfrm>
      </p:grpSpPr>
      <p:sp>
        <p:nvSpPr>
          <p:cNvPr id="8615" name="Google Shape;8615;p47"/>
          <p:cNvSpPr txBox="1">
            <a:spLocks noGrp="1"/>
          </p:cNvSpPr>
          <p:nvPr>
            <p:ph type="title"/>
          </p:nvPr>
        </p:nvSpPr>
        <p:spPr>
          <a:xfrm>
            <a:off x="720000" y="45345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Causa y efecto</a:t>
            </a:r>
            <a:endParaRPr/>
          </a:p>
        </p:txBody>
      </p:sp>
      <p:sp>
        <p:nvSpPr>
          <p:cNvPr id="8616" name="Google Shape;8616;p47"/>
          <p:cNvSpPr txBox="1"/>
          <p:nvPr/>
        </p:nvSpPr>
        <p:spPr>
          <a:xfrm>
            <a:off x="974375" y="1744450"/>
            <a:ext cx="2057100" cy="395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s" sz="2500">
                <a:solidFill>
                  <a:schemeClr val="lt2"/>
                </a:solidFill>
                <a:latin typeface="Kavoon"/>
                <a:ea typeface="Kavoon"/>
                <a:cs typeface="Kavoon"/>
                <a:sym typeface="Kavoon"/>
              </a:rPr>
              <a:t>Mercurio</a:t>
            </a:r>
            <a:endParaRPr sz="2500">
              <a:solidFill>
                <a:schemeClr val="lt2"/>
              </a:solidFill>
              <a:latin typeface="Kavoon"/>
              <a:ea typeface="Kavoon"/>
              <a:cs typeface="Kavoon"/>
              <a:sym typeface="Kavoon"/>
            </a:endParaRPr>
          </a:p>
        </p:txBody>
      </p:sp>
      <p:sp>
        <p:nvSpPr>
          <p:cNvPr id="8617" name="Google Shape;8617;p47"/>
          <p:cNvSpPr txBox="1"/>
          <p:nvPr/>
        </p:nvSpPr>
        <p:spPr>
          <a:xfrm>
            <a:off x="974375" y="2139450"/>
            <a:ext cx="20571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s">
                <a:solidFill>
                  <a:schemeClr val="dk2"/>
                </a:solidFill>
                <a:latin typeface="Baloo Tammudu 2"/>
                <a:ea typeface="Baloo Tammudu 2"/>
                <a:cs typeface="Baloo Tammudu 2"/>
                <a:sym typeface="Baloo Tammudu 2"/>
              </a:rPr>
              <a:t>Mercurio es el planeta más cercano al Sol </a:t>
            </a:r>
            <a:endParaRPr>
              <a:solidFill>
                <a:schemeClr val="dk2"/>
              </a:solidFill>
              <a:latin typeface="Baloo Tammudu 2"/>
              <a:ea typeface="Baloo Tammudu 2"/>
              <a:cs typeface="Baloo Tammudu 2"/>
              <a:sym typeface="Baloo Tammudu 2"/>
            </a:endParaRPr>
          </a:p>
        </p:txBody>
      </p:sp>
      <p:sp>
        <p:nvSpPr>
          <p:cNvPr id="8618" name="Google Shape;8618;p47"/>
          <p:cNvSpPr txBox="1"/>
          <p:nvPr/>
        </p:nvSpPr>
        <p:spPr>
          <a:xfrm>
            <a:off x="974375" y="3284450"/>
            <a:ext cx="2057100" cy="395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s" sz="2500">
                <a:solidFill>
                  <a:schemeClr val="lt2"/>
                </a:solidFill>
                <a:latin typeface="Kavoon"/>
                <a:ea typeface="Kavoon"/>
                <a:cs typeface="Kavoon"/>
                <a:sym typeface="Kavoon"/>
              </a:rPr>
              <a:t>Júpiter</a:t>
            </a:r>
            <a:endParaRPr sz="2500">
              <a:solidFill>
                <a:schemeClr val="lt2"/>
              </a:solidFill>
              <a:latin typeface="Kavoon"/>
              <a:ea typeface="Kavoon"/>
              <a:cs typeface="Kavoon"/>
              <a:sym typeface="Kavoon"/>
            </a:endParaRPr>
          </a:p>
        </p:txBody>
      </p:sp>
      <p:sp>
        <p:nvSpPr>
          <p:cNvPr id="8619" name="Google Shape;8619;p47"/>
          <p:cNvSpPr txBox="1"/>
          <p:nvPr/>
        </p:nvSpPr>
        <p:spPr>
          <a:xfrm>
            <a:off x="974375" y="3679550"/>
            <a:ext cx="20571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s">
                <a:solidFill>
                  <a:schemeClr val="dk2"/>
                </a:solidFill>
                <a:latin typeface="Baloo Tammudu 2"/>
                <a:ea typeface="Baloo Tammudu 2"/>
                <a:cs typeface="Baloo Tammudu 2"/>
                <a:sym typeface="Baloo Tammudu 2"/>
              </a:rPr>
              <a:t>Es el planeta más grande del sistema solar</a:t>
            </a:r>
            <a:endParaRPr>
              <a:solidFill>
                <a:schemeClr val="dk2"/>
              </a:solidFill>
              <a:latin typeface="Baloo Tammudu 2"/>
              <a:ea typeface="Baloo Tammudu 2"/>
              <a:cs typeface="Baloo Tammudu 2"/>
              <a:sym typeface="Baloo Tammudu 2"/>
            </a:endParaRPr>
          </a:p>
        </p:txBody>
      </p:sp>
      <p:sp>
        <p:nvSpPr>
          <p:cNvPr id="8620" name="Google Shape;8620;p47"/>
          <p:cNvSpPr txBox="1"/>
          <p:nvPr/>
        </p:nvSpPr>
        <p:spPr>
          <a:xfrm>
            <a:off x="6112534" y="3284450"/>
            <a:ext cx="2057100" cy="39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sz="2500">
                <a:solidFill>
                  <a:schemeClr val="lt2"/>
                </a:solidFill>
                <a:latin typeface="Kavoon"/>
                <a:ea typeface="Kavoon"/>
                <a:cs typeface="Kavoon"/>
                <a:sym typeface="Kavoon"/>
              </a:rPr>
              <a:t>Neptuno</a:t>
            </a:r>
            <a:endParaRPr sz="2500">
              <a:solidFill>
                <a:schemeClr val="lt2"/>
              </a:solidFill>
              <a:latin typeface="Kavoon"/>
              <a:ea typeface="Kavoon"/>
              <a:cs typeface="Kavoon"/>
              <a:sym typeface="Kavoon"/>
            </a:endParaRPr>
          </a:p>
        </p:txBody>
      </p:sp>
      <p:sp>
        <p:nvSpPr>
          <p:cNvPr id="8621" name="Google Shape;8621;p47"/>
          <p:cNvSpPr txBox="1"/>
          <p:nvPr/>
        </p:nvSpPr>
        <p:spPr>
          <a:xfrm>
            <a:off x="6112535" y="3679550"/>
            <a:ext cx="20571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2"/>
              </a:buClr>
              <a:buSzPts val="1100"/>
              <a:buFont typeface="Arial"/>
              <a:buNone/>
            </a:pPr>
            <a:r>
              <a:rPr lang="es">
                <a:solidFill>
                  <a:schemeClr val="dk2"/>
                </a:solidFill>
                <a:latin typeface="Baloo Tammudu 2"/>
                <a:ea typeface="Baloo Tammudu 2"/>
                <a:cs typeface="Baloo Tammudu 2"/>
                <a:sym typeface="Baloo Tammudu 2"/>
              </a:rPr>
              <a:t>Es el planeta más lejano de todos al Sol</a:t>
            </a:r>
            <a:endParaRPr>
              <a:solidFill>
                <a:schemeClr val="dk2"/>
              </a:solidFill>
              <a:latin typeface="Baloo Tammudu 2"/>
              <a:ea typeface="Baloo Tammudu 2"/>
              <a:cs typeface="Baloo Tammudu 2"/>
              <a:sym typeface="Baloo Tammudu 2"/>
            </a:endParaRPr>
          </a:p>
        </p:txBody>
      </p:sp>
      <p:sp>
        <p:nvSpPr>
          <p:cNvPr id="8622" name="Google Shape;8622;p47"/>
          <p:cNvSpPr txBox="1"/>
          <p:nvPr/>
        </p:nvSpPr>
        <p:spPr>
          <a:xfrm>
            <a:off x="6112525" y="1744450"/>
            <a:ext cx="2057100" cy="39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sz="2500">
                <a:solidFill>
                  <a:schemeClr val="lt2"/>
                </a:solidFill>
                <a:latin typeface="Kavoon"/>
                <a:ea typeface="Kavoon"/>
                <a:cs typeface="Kavoon"/>
                <a:sym typeface="Kavoon"/>
              </a:rPr>
              <a:t>Marte</a:t>
            </a:r>
            <a:endParaRPr sz="2500">
              <a:solidFill>
                <a:schemeClr val="lt2"/>
              </a:solidFill>
              <a:latin typeface="Kavoon"/>
              <a:ea typeface="Kavoon"/>
              <a:cs typeface="Kavoon"/>
              <a:sym typeface="Kavoon"/>
            </a:endParaRPr>
          </a:p>
        </p:txBody>
      </p:sp>
      <p:sp>
        <p:nvSpPr>
          <p:cNvPr id="8623" name="Google Shape;8623;p47"/>
          <p:cNvSpPr txBox="1"/>
          <p:nvPr/>
        </p:nvSpPr>
        <p:spPr>
          <a:xfrm>
            <a:off x="6112525" y="2139450"/>
            <a:ext cx="20571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a:solidFill>
                  <a:schemeClr val="dk2"/>
                </a:solidFill>
                <a:latin typeface="Baloo Tammudu 2"/>
                <a:ea typeface="Baloo Tammudu 2"/>
                <a:cs typeface="Baloo Tammudu 2"/>
                <a:sym typeface="Baloo Tammudu 2"/>
              </a:rPr>
              <a:t>A pesar de ser rojo, Marte es muy frío</a:t>
            </a:r>
            <a:endParaRPr>
              <a:solidFill>
                <a:schemeClr val="dk2"/>
              </a:solidFill>
              <a:latin typeface="Baloo Tammudu 2"/>
              <a:ea typeface="Baloo Tammudu 2"/>
              <a:cs typeface="Baloo Tammudu 2"/>
              <a:sym typeface="Baloo Tammudu 2"/>
            </a:endParaRPr>
          </a:p>
        </p:txBody>
      </p:sp>
      <p:sp>
        <p:nvSpPr>
          <p:cNvPr id="8624" name="Google Shape;8624;p47"/>
          <p:cNvSpPr/>
          <p:nvPr/>
        </p:nvSpPr>
        <p:spPr>
          <a:xfrm>
            <a:off x="3543450" y="1944950"/>
            <a:ext cx="2057100" cy="478800"/>
          </a:xfrm>
          <a:prstGeom prst="roundRect">
            <a:avLst>
              <a:gd name="adj" fmla="val 50000"/>
            </a:avLst>
          </a:prstGeom>
          <a:solidFill>
            <a:schemeClr val="l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2500">
                <a:solidFill>
                  <a:schemeClr val="lt1"/>
                </a:solidFill>
                <a:latin typeface="Kavoon"/>
                <a:ea typeface="Kavoon"/>
                <a:cs typeface="Kavoon"/>
                <a:sym typeface="Kavoon"/>
              </a:rPr>
              <a:t>Causa</a:t>
            </a:r>
            <a:endParaRPr sz="2500">
              <a:solidFill>
                <a:schemeClr val="lt1"/>
              </a:solidFill>
              <a:latin typeface="Kavoon"/>
              <a:ea typeface="Kavoon"/>
              <a:cs typeface="Kavoon"/>
              <a:sym typeface="Kavoon"/>
            </a:endParaRPr>
          </a:p>
        </p:txBody>
      </p:sp>
      <p:sp>
        <p:nvSpPr>
          <p:cNvPr id="8625" name="Google Shape;8625;p47"/>
          <p:cNvSpPr/>
          <p:nvPr/>
        </p:nvSpPr>
        <p:spPr>
          <a:xfrm>
            <a:off x="3543450" y="3485000"/>
            <a:ext cx="2057100" cy="478800"/>
          </a:xfrm>
          <a:prstGeom prst="roundRect">
            <a:avLst>
              <a:gd name="adj" fmla="val 50000"/>
            </a:avLst>
          </a:prstGeom>
          <a:solidFill>
            <a:schemeClr val="dk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2500">
                <a:solidFill>
                  <a:schemeClr val="lt1"/>
                </a:solidFill>
                <a:latin typeface="Kavoon"/>
                <a:ea typeface="Kavoon"/>
                <a:cs typeface="Kavoon"/>
                <a:sym typeface="Kavoon"/>
              </a:rPr>
              <a:t>Efecto</a:t>
            </a:r>
            <a:endParaRPr sz="2500">
              <a:solidFill>
                <a:schemeClr val="lt1"/>
              </a:solidFill>
              <a:latin typeface="Kavoon"/>
              <a:ea typeface="Kavoon"/>
              <a:cs typeface="Kavoon"/>
              <a:sym typeface="Kavoon"/>
            </a:endParaRPr>
          </a:p>
        </p:txBody>
      </p:sp>
      <p:cxnSp>
        <p:nvCxnSpPr>
          <p:cNvPr id="8626" name="Google Shape;8626;p47"/>
          <p:cNvCxnSpPr>
            <a:stCxn id="8624" idx="1"/>
            <a:endCxn id="8616" idx="3"/>
          </p:cNvCxnSpPr>
          <p:nvPr/>
        </p:nvCxnSpPr>
        <p:spPr>
          <a:xfrm rot="10800000">
            <a:off x="3031350" y="1941950"/>
            <a:ext cx="512100" cy="242400"/>
          </a:xfrm>
          <a:prstGeom prst="bentConnector3">
            <a:avLst>
              <a:gd name="adj1" fmla="val 49988"/>
            </a:avLst>
          </a:prstGeom>
          <a:noFill/>
          <a:ln w="9525" cap="flat" cmpd="sng">
            <a:solidFill>
              <a:schemeClr val="dk1"/>
            </a:solidFill>
            <a:prstDash val="solid"/>
            <a:round/>
            <a:headEnd type="none" w="med" len="med"/>
            <a:tailEnd type="none" w="med" len="med"/>
          </a:ln>
        </p:spPr>
      </p:cxnSp>
      <p:cxnSp>
        <p:nvCxnSpPr>
          <p:cNvPr id="8627" name="Google Shape;8627;p47"/>
          <p:cNvCxnSpPr>
            <a:stCxn id="8624" idx="1"/>
            <a:endCxn id="8618" idx="3"/>
          </p:cNvCxnSpPr>
          <p:nvPr/>
        </p:nvCxnSpPr>
        <p:spPr>
          <a:xfrm flipH="1">
            <a:off x="3031350" y="2184350"/>
            <a:ext cx="512100" cy="1297800"/>
          </a:xfrm>
          <a:prstGeom prst="bentConnector3">
            <a:avLst>
              <a:gd name="adj1" fmla="val 49988"/>
            </a:avLst>
          </a:prstGeom>
          <a:noFill/>
          <a:ln w="9525" cap="flat" cmpd="sng">
            <a:solidFill>
              <a:schemeClr val="dk1"/>
            </a:solidFill>
            <a:prstDash val="solid"/>
            <a:round/>
            <a:headEnd type="none" w="med" len="med"/>
            <a:tailEnd type="none" w="med" len="med"/>
          </a:ln>
        </p:spPr>
      </p:cxnSp>
      <p:cxnSp>
        <p:nvCxnSpPr>
          <p:cNvPr id="8628" name="Google Shape;8628;p47"/>
          <p:cNvCxnSpPr>
            <a:stCxn id="8625" idx="3"/>
            <a:endCxn id="8622" idx="1"/>
          </p:cNvCxnSpPr>
          <p:nvPr/>
        </p:nvCxnSpPr>
        <p:spPr>
          <a:xfrm rot="10800000" flipH="1">
            <a:off x="5600550" y="1942100"/>
            <a:ext cx="512100" cy="1782300"/>
          </a:xfrm>
          <a:prstGeom prst="bentConnector3">
            <a:avLst>
              <a:gd name="adj1" fmla="val 49988"/>
            </a:avLst>
          </a:prstGeom>
          <a:noFill/>
          <a:ln w="9525" cap="flat" cmpd="sng">
            <a:solidFill>
              <a:schemeClr val="dk1"/>
            </a:solidFill>
            <a:prstDash val="solid"/>
            <a:round/>
            <a:headEnd type="none" w="med" len="med"/>
            <a:tailEnd type="none" w="med" len="med"/>
          </a:ln>
        </p:spPr>
      </p:cxnSp>
      <p:cxnSp>
        <p:nvCxnSpPr>
          <p:cNvPr id="8629" name="Google Shape;8629;p47"/>
          <p:cNvCxnSpPr>
            <a:stCxn id="8625" idx="3"/>
            <a:endCxn id="8620" idx="1"/>
          </p:cNvCxnSpPr>
          <p:nvPr/>
        </p:nvCxnSpPr>
        <p:spPr>
          <a:xfrm rot="10800000" flipH="1">
            <a:off x="5600550" y="3482000"/>
            <a:ext cx="512100" cy="242400"/>
          </a:xfrm>
          <a:prstGeom prst="bentConnector3">
            <a:avLst>
              <a:gd name="adj1" fmla="val 49989"/>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8633"/>
        <p:cNvGrpSpPr/>
        <p:nvPr/>
      </p:nvGrpSpPr>
      <p:grpSpPr>
        <a:xfrm>
          <a:off x="0" y="0"/>
          <a:ext cx="0" cy="0"/>
          <a:chOff x="0" y="0"/>
          <a:chExt cx="0" cy="0"/>
        </a:xfrm>
      </p:grpSpPr>
      <p:sp>
        <p:nvSpPr>
          <p:cNvPr id="8634" name="Google Shape;8634;p48"/>
          <p:cNvSpPr txBox="1">
            <a:spLocks noGrp="1"/>
          </p:cNvSpPr>
          <p:nvPr>
            <p:ph type="title"/>
          </p:nvPr>
        </p:nvSpPr>
        <p:spPr>
          <a:xfrm>
            <a:off x="720000" y="45345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2"/>
              </a:buClr>
              <a:buSzPts val="1100"/>
              <a:buFont typeface="Arial"/>
              <a:buNone/>
            </a:pPr>
            <a:r>
              <a:rPr lang="es"/>
              <a:t>Pregunta y respuesta</a:t>
            </a:r>
            <a:endParaRPr/>
          </a:p>
        </p:txBody>
      </p:sp>
      <p:sp>
        <p:nvSpPr>
          <p:cNvPr id="8635" name="Google Shape;8635;p48"/>
          <p:cNvSpPr txBox="1"/>
          <p:nvPr/>
        </p:nvSpPr>
        <p:spPr>
          <a:xfrm>
            <a:off x="713100" y="1412600"/>
            <a:ext cx="7717800" cy="39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sz="2500">
                <a:solidFill>
                  <a:schemeClr val="lt2"/>
                </a:solidFill>
                <a:latin typeface="Kavoon"/>
                <a:ea typeface="Kavoon"/>
                <a:cs typeface="Kavoon"/>
                <a:sym typeface="Kavoon"/>
              </a:rPr>
              <a:t>Pregunta</a:t>
            </a:r>
            <a:endParaRPr sz="2500">
              <a:solidFill>
                <a:schemeClr val="lt2"/>
              </a:solidFill>
              <a:latin typeface="Kavoon"/>
              <a:ea typeface="Kavoon"/>
              <a:cs typeface="Kavoon"/>
              <a:sym typeface="Kavoon"/>
            </a:endParaRPr>
          </a:p>
        </p:txBody>
      </p:sp>
      <p:sp>
        <p:nvSpPr>
          <p:cNvPr id="8636" name="Google Shape;8636;p48"/>
          <p:cNvSpPr txBox="1"/>
          <p:nvPr/>
        </p:nvSpPr>
        <p:spPr>
          <a:xfrm>
            <a:off x="719975" y="1999100"/>
            <a:ext cx="7704000" cy="572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1600"/>
              </a:spcAft>
              <a:buNone/>
            </a:pPr>
            <a:r>
              <a:rPr lang="es">
                <a:solidFill>
                  <a:schemeClr val="dk2"/>
                </a:solidFill>
                <a:latin typeface="Baloo Tammudu 2"/>
                <a:ea typeface="Baloo Tammudu 2"/>
                <a:cs typeface="Baloo Tammudu 2"/>
                <a:sym typeface="Baloo Tammudu 2"/>
              </a:rPr>
              <a:t>Mercurio es el planeta más cercano al Sol y el más pequeño. El nombre de este planeta no tiene nada que ver con el metal líquido, ya que Mercurio recibió su nombre de un dios romano</a:t>
            </a:r>
            <a:endParaRPr>
              <a:solidFill>
                <a:schemeClr val="dk2"/>
              </a:solidFill>
              <a:latin typeface="Baloo Tammudu 2"/>
              <a:ea typeface="Baloo Tammudu 2"/>
              <a:cs typeface="Baloo Tammudu 2"/>
              <a:sym typeface="Baloo Tammudu 2"/>
            </a:endParaRPr>
          </a:p>
        </p:txBody>
      </p:sp>
      <p:sp>
        <p:nvSpPr>
          <p:cNvPr id="8637" name="Google Shape;8637;p48"/>
          <p:cNvSpPr txBox="1"/>
          <p:nvPr/>
        </p:nvSpPr>
        <p:spPr>
          <a:xfrm>
            <a:off x="713100" y="2763200"/>
            <a:ext cx="7717800" cy="39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sz="2500">
                <a:solidFill>
                  <a:schemeClr val="lt2"/>
                </a:solidFill>
                <a:latin typeface="Kavoon"/>
                <a:ea typeface="Kavoon"/>
                <a:cs typeface="Kavoon"/>
                <a:sym typeface="Kavoon"/>
              </a:rPr>
              <a:t>Respuesta</a:t>
            </a:r>
            <a:endParaRPr sz="2500">
              <a:solidFill>
                <a:schemeClr val="lt2"/>
              </a:solidFill>
              <a:latin typeface="Kavoon"/>
              <a:ea typeface="Kavoon"/>
              <a:cs typeface="Kavoon"/>
              <a:sym typeface="Kavoon"/>
            </a:endParaRPr>
          </a:p>
        </p:txBody>
      </p:sp>
      <p:sp>
        <p:nvSpPr>
          <p:cNvPr id="8638" name="Google Shape;8638;p48"/>
          <p:cNvSpPr txBox="1"/>
          <p:nvPr/>
        </p:nvSpPr>
        <p:spPr>
          <a:xfrm>
            <a:off x="723438" y="3349700"/>
            <a:ext cx="7704000" cy="572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1600"/>
              </a:spcAft>
              <a:buNone/>
            </a:pPr>
            <a:r>
              <a:rPr lang="es">
                <a:solidFill>
                  <a:schemeClr val="dk2"/>
                </a:solidFill>
                <a:latin typeface="Baloo Tammudu 2"/>
                <a:ea typeface="Baloo Tammudu 2"/>
                <a:cs typeface="Baloo Tammudu 2"/>
                <a:sym typeface="Baloo Tammudu 2"/>
              </a:rPr>
              <a:t>Venus tiene un nombre precioso y es el segundo planeta más cercano al Sol. Es un planeta caluroso, incluso más que Mercurio, y su atmósfera es extremadamente venenosa</a:t>
            </a:r>
            <a:endParaRPr>
              <a:solidFill>
                <a:schemeClr val="dk2"/>
              </a:solidFill>
              <a:latin typeface="Baloo Tammudu 2"/>
              <a:ea typeface="Baloo Tammudu 2"/>
              <a:cs typeface="Baloo Tammudu 2"/>
              <a:sym typeface="Baloo Tammudu 2"/>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8642"/>
        <p:cNvGrpSpPr/>
        <p:nvPr/>
      </p:nvGrpSpPr>
      <p:grpSpPr>
        <a:xfrm>
          <a:off x="0" y="0"/>
          <a:ext cx="0" cy="0"/>
          <a:chOff x="0" y="0"/>
          <a:chExt cx="0" cy="0"/>
        </a:xfrm>
      </p:grpSpPr>
      <p:sp>
        <p:nvSpPr>
          <p:cNvPr id="8643" name="Google Shape;8643;p4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Partes y todo</a:t>
            </a:r>
            <a:endParaRPr/>
          </a:p>
        </p:txBody>
      </p:sp>
      <p:sp>
        <p:nvSpPr>
          <p:cNvPr id="8644" name="Google Shape;8644;p49"/>
          <p:cNvSpPr txBox="1"/>
          <p:nvPr/>
        </p:nvSpPr>
        <p:spPr>
          <a:xfrm>
            <a:off x="951800" y="3089275"/>
            <a:ext cx="3381600" cy="423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sz="2500">
                <a:solidFill>
                  <a:schemeClr val="lt2"/>
                </a:solidFill>
                <a:latin typeface="Kavoon"/>
                <a:ea typeface="Kavoon"/>
                <a:cs typeface="Kavoon"/>
                <a:sym typeface="Kavoon"/>
              </a:rPr>
              <a:t>Partes del objeto</a:t>
            </a:r>
            <a:endParaRPr sz="2500">
              <a:solidFill>
                <a:schemeClr val="lt2"/>
              </a:solidFill>
              <a:latin typeface="Kavoon"/>
              <a:ea typeface="Kavoon"/>
              <a:cs typeface="Kavoon"/>
              <a:sym typeface="Kavoon"/>
            </a:endParaRPr>
          </a:p>
        </p:txBody>
      </p:sp>
      <p:sp>
        <p:nvSpPr>
          <p:cNvPr id="8645" name="Google Shape;8645;p49"/>
          <p:cNvSpPr txBox="1"/>
          <p:nvPr/>
        </p:nvSpPr>
        <p:spPr>
          <a:xfrm>
            <a:off x="951800" y="3512875"/>
            <a:ext cx="3381600" cy="855300"/>
          </a:xfrm>
          <a:prstGeom prst="rect">
            <a:avLst/>
          </a:prstGeom>
          <a:noFill/>
          <a:ln>
            <a:noFill/>
          </a:ln>
        </p:spPr>
        <p:txBody>
          <a:bodyPr spcFirstLastPara="1" wrap="square" lIns="91425" tIns="91425" rIns="91425" bIns="91425" anchor="ctr" anchorCtr="0">
            <a:noAutofit/>
          </a:bodyPr>
          <a:lstStyle/>
          <a:p>
            <a:pPr marL="457200" lvl="0" indent="-317500" algn="l" rtl="0">
              <a:spcBef>
                <a:spcPts val="0"/>
              </a:spcBef>
              <a:spcAft>
                <a:spcPts val="0"/>
              </a:spcAft>
              <a:buClr>
                <a:schemeClr val="dk1"/>
              </a:buClr>
              <a:buSzPts val="1400"/>
              <a:buFont typeface="Baloo Tammudu 2"/>
              <a:buChar char="●"/>
            </a:pPr>
            <a:r>
              <a:rPr lang="es">
                <a:solidFill>
                  <a:schemeClr val="dk2"/>
                </a:solidFill>
                <a:latin typeface="Baloo Tammudu 2"/>
                <a:ea typeface="Baloo Tammudu 2"/>
                <a:cs typeface="Baloo Tammudu 2"/>
                <a:sym typeface="Baloo Tammudu 2"/>
              </a:rPr>
              <a:t>Mercurio</a:t>
            </a:r>
            <a:endParaRPr>
              <a:solidFill>
                <a:schemeClr val="dk2"/>
              </a:solidFill>
              <a:latin typeface="Baloo Tammudu 2"/>
              <a:ea typeface="Baloo Tammudu 2"/>
              <a:cs typeface="Baloo Tammudu 2"/>
              <a:sym typeface="Baloo Tammudu 2"/>
            </a:endParaRPr>
          </a:p>
          <a:p>
            <a:pPr marL="457200" lvl="0" indent="-317500" algn="l" rtl="0">
              <a:spcBef>
                <a:spcPts val="500"/>
              </a:spcBef>
              <a:spcAft>
                <a:spcPts val="0"/>
              </a:spcAft>
              <a:buClr>
                <a:schemeClr val="dk1"/>
              </a:buClr>
              <a:buSzPts val="1400"/>
              <a:buFont typeface="Baloo Tammudu 2"/>
              <a:buChar char="●"/>
            </a:pPr>
            <a:r>
              <a:rPr lang="es">
                <a:solidFill>
                  <a:schemeClr val="dk2"/>
                </a:solidFill>
                <a:latin typeface="Baloo Tammudu 2"/>
                <a:ea typeface="Baloo Tammudu 2"/>
                <a:cs typeface="Baloo Tammudu 2"/>
                <a:sym typeface="Baloo Tammudu 2"/>
              </a:rPr>
              <a:t>Júpiter</a:t>
            </a:r>
            <a:endParaRPr>
              <a:solidFill>
                <a:schemeClr val="dk2"/>
              </a:solidFill>
              <a:latin typeface="Baloo Tammudu 2"/>
              <a:ea typeface="Baloo Tammudu 2"/>
              <a:cs typeface="Baloo Tammudu 2"/>
              <a:sym typeface="Baloo Tammudu 2"/>
            </a:endParaRPr>
          </a:p>
          <a:p>
            <a:pPr marL="457200" lvl="0" indent="-317500" algn="l" rtl="0">
              <a:spcBef>
                <a:spcPts val="500"/>
              </a:spcBef>
              <a:spcAft>
                <a:spcPts val="500"/>
              </a:spcAft>
              <a:buClr>
                <a:schemeClr val="dk1"/>
              </a:buClr>
              <a:buSzPts val="1400"/>
              <a:buFont typeface="Baloo Tammudu 2"/>
              <a:buChar char="●"/>
            </a:pPr>
            <a:r>
              <a:rPr lang="es">
                <a:solidFill>
                  <a:schemeClr val="dk2"/>
                </a:solidFill>
                <a:latin typeface="Baloo Tammudu 2"/>
                <a:ea typeface="Baloo Tammudu 2"/>
                <a:cs typeface="Baloo Tammudu 2"/>
                <a:sym typeface="Baloo Tammudu 2"/>
              </a:rPr>
              <a:t>Venus</a:t>
            </a:r>
            <a:endParaRPr>
              <a:solidFill>
                <a:schemeClr val="dk2"/>
              </a:solidFill>
              <a:latin typeface="Baloo Tammudu 2"/>
              <a:ea typeface="Baloo Tammudu 2"/>
              <a:cs typeface="Baloo Tammudu 2"/>
              <a:sym typeface="Baloo Tammudu 2"/>
            </a:endParaRPr>
          </a:p>
        </p:txBody>
      </p:sp>
      <p:sp>
        <p:nvSpPr>
          <p:cNvPr id="8646" name="Google Shape;8646;p49"/>
          <p:cNvSpPr txBox="1"/>
          <p:nvPr/>
        </p:nvSpPr>
        <p:spPr>
          <a:xfrm>
            <a:off x="951800" y="1431100"/>
            <a:ext cx="3381600" cy="423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sz="2500">
                <a:solidFill>
                  <a:schemeClr val="lt2"/>
                </a:solidFill>
                <a:latin typeface="Kavoon"/>
                <a:ea typeface="Kavoon"/>
                <a:cs typeface="Kavoon"/>
                <a:sym typeface="Kavoon"/>
              </a:rPr>
              <a:t>Todo el objeto</a:t>
            </a:r>
            <a:endParaRPr sz="2500">
              <a:solidFill>
                <a:schemeClr val="lt2"/>
              </a:solidFill>
              <a:latin typeface="Kavoon"/>
              <a:ea typeface="Kavoon"/>
              <a:cs typeface="Kavoon"/>
              <a:sym typeface="Kavoon"/>
            </a:endParaRPr>
          </a:p>
        </p:txBody>
      </p:sp>
      <p:sp>
        <p:nvSpPr>
          <p:cNvPr id="8647" name="Google Shape;8647;p49"/>
          <p:cNvSpPr txBox="1"/>
          <p:nvPr/>
        </p:nvSpPr>
        <p:spPr>
          <a:xfrm>
            <a:off x="951800" y="1854675"/>
            <a:ext cx="3381600" cy="679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2"/>
              </a:buClr>
              <a:buSzPts val="1100"/>
              <a:buFont typeface="Arial"/>
              <a:buNone/>
            </a:pPr>
            <a:r>
              <a:rPr lang="es">
                <a:solidFill>
                  <a:schemeClr val="dk2"/>
                </a:solidFill>
                <a:latin typeface="Baloo Tammudu 2"/>
                <a:ea typeface="Baloo Tammudu 2"/>
                <a:cs typeface="Baloo Tammudu 2"/>
                <a:sym typeface="Baloo Tammudu 2"/>
              </a:rPr>
              <a:t>Venus es un planeta caluroso, incluso más que Mercurio, y su atmósfera es extremadamente venenosa</a:t>
            </a:r>
            <a:endParaRPr>
              <a:solidFill>
                <a:schemeClr val="dk2"/>
              </a:solidFill>
              <a:latin typeface="Baloo Tammudu 2"/>
              <a:ea typeface="Baloo Tammudu 2"/>
              <a:cs typeface="Baloo Tammudu 2"/>
              <a:sym typeface="Baloo Tammudu 2"/>
            </a:endParaRPr>
          </a:p>
        </p:txBody>
      </p:sp>
      <p:sp>
        <p:nvSpPr>
          <p:cNvPr id="8648" name="Google Shape;8648;p49"/>
          <p:cNvSpPr txBox="1"/>
          <p:nvPr/>
        </p:nvSpPr>
        <p:spPr>
          <a:xfrm>
            <a:off x="4531300" y="1431100"/>
            <a:ext cx="3660900" cy="757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sz="2500">
                <a:solidFill>
                  <a:schemeClr val="lt2"/>
                </a:solidFill>
                <a:latin typeface="Kavoon"/>
                <a:ea typeface="Kavoon"/>
                <a:cs typeface="Kavoon"/>
                <a:sym typeface="Kavoon"/>
              </a:rPr>
              <a:t>¿Qué pasaría si faltaran las piezas?</a:t>
            </a:r>
            <a:endParaRPr sz="2500">
              <a:solidFill>
                <a:schemeClr val="lt2"/>
              </a:solidFill>
              <a:latin typeface="Kavoon"/>
              <a:ea typeface="Kavoon"/>
              <a:cs typeface="Kavoon"/>
              <a:sym typeface="Kavoon"/>
            </a:endParaRPr>
          </a:p>
        </p:txBody>
      </p:sp>
      <p:sp>
        <p:nvSpPr>
          <p:cNvPr id="8649" name="Google Shape;8649;p49"/>
          <p:cNvSpPr txBox="1"/>
          <p:nvPr/>
        </p:nvSpPr>
        <p:spPr>
          <a:xfrm>
            <a:off x="4531300" y="2188275"/>
            <a:ext cx="3660900" cy="558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Clr>
                <a:schemeClr val="dk2"/>
              </a:buClr>
              <a:buSzPts val="1100"/>
              <a:buFont typeface="Arial"/>
              <a:buNone/>
            </a:pPr>
            <a:r>
              <a:rPr lang="es">
                <a:solidFill>
                  <a:schemeClr val="dk2"/>
                </a:solidFill>
                <a:latin typeface="Baloo Tammudu 2"/>
                <a:ea typeface="Baloo Tammudu 2"/>
                <a:cs typeface="Baloo Tammudu 2"/>
                <a:sym typeface="Baloo Tammudu 2"/>
              </a:rPr>
              <a:t>Mercurio es el planeta más cercano al Sol y el más pequeño del sistema solar</a:t>
            </a:r>
            <a:endParaRPr>
              <a:solidFill>
                <a:schemeClr val="dk2"/>
              </a:solidFill>
              <a:latin typeface="Baloo Tammudu 2"/>
              <a:ea typeface="Baloo Tammudu 2"/>
              <a:cs typeface="Baloo Tammudu 2"/>
              <a:sym typeface="Baloo Tammudu 2"/>
            </a:endParaRPr>
          </a:p>
        </p:txBody>
      </p:sp>
      <p:sp>
        <p:nvSpPr>
          <p:cNvPr id="8650" name="Google Shape;8650;p49"/>
          <p:cNvSpPr txBox="1"/>
          <p:nvPr/>
        </p:nvSpPr>
        <p:spPr>
          <a:xfrm>
            <a:off x="4531300" y="3089275"/>
            <a:ext cx="3660900" cy="7572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sz="2500">
                <a:solidFill>
                  <a:schemeClr val="lt2"/>
                </a:solidFill>
                <a:latin typeface="Kavoon"/>
                <a:ea typeface="Kavoon"/>
                <a:cs typeface="Kavoon"/>
                <a:sym typeface="Kavoon"/>
              </a:rPr>
              <a:t>¿Cuál es la función de las partes?</a:t>
            </a:r>
            <a:endParaRPr sz="2500">
              <a:solidFill>
                <a:schemeClr val="lt2"/>
              </a:solidFill>
              <a:latin typeface="Kavoon"/>
              <a:ea typeface="Kavoon"/>
              <a:cs typeface="Kavoon"/>
              <a:sym typeface="Kavoon"/>
            </a:endParaRPr>
          </a:p>
        </p:txBody>
      </p:sp>
      <p:sp>
        <p:nvSpPr>
          <p:cNvPr id="8651" name="Google Shape;8651;p49"/>
          <p:cNvSpPr txBox="1"/>
          <p:nvPr/>
        </p:nvSpPr>
        <p:spPr>
          <a:xfrm>
            <a:off x="4531300" y="3846450"/>
            <a:ext cx="3660900" cy="558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a:solidFill>
                  <a:schemeClr val="dk2"/>
                </a:solidFill>
                <a:latin typeface="Baloo Tammudu 2"/>
                <a:ea typeface="Baloo Tammudu 2"/>
                <a:cs typeface="Baloo Tammudu 2"/>
                <a:sym typeface="Baloo Tammudu 2"/>
              </a:rPr>
              <a:t>A pesar de ser rojo, Mercurio es un planeta con temperaturas muy bajas</a:t>
            </a:r>
            <a:endParaRPr>
              <a:solidFill>
                <a:schemeClr val="dk2"/>
              </a:solidFill>
              <a:latin typeface="Baloo Tammudu 2"/>
              <a:ea typeface="Baloo Tammudu 2"/>
              <a:cs typeface="Baloo Tammudu 2"/>
              <a:sym typeface="Baloo Tammudu 2"/>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8655"/>
        <p:cNvGrpSpPr/>
        <p:nvPr/>
      </p:nvGrpSpPr>
      <p:grpSpPr>
        <a:xfrm>
          <a:off x="0" y="0"/>
          <a:ext cx="0" cy="0"/>
          <a:chOff x="0" y="0"/>
          <a:chExt cx="0" cy="0"/>
        </a:xfrm>
      </p:grpSpPr>
      <p:sp>
        <p:nvSpPr>
          <p:cNvPr id="8656" name="Google Shape;8656;p50"/>
          <p:cNvSpPr/>
          <p:nvPr/>
        </p:nvSpPr>
        <p:spPr>
          <a:xfrm>
            <a:off x="4686534" y="997010"/>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50"/>
          <p:cNvSpPr txBox="1">
            <a:spLocks noGrp="1"/>
          </p:cNvSpPr>
          <p:nvPr>
            <p:ph type="title"/>
          </p:nvPr>
        </p:nvSpPr>
        <p:spPr>
          <a:xfrm>
            <a:off x="720000" y="997000"/>
            <a:ext cx="3763200" cy="136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
              <a:t>Este es el título de la diapositiva</a:t>
            </a:r>
            <a:endParaRPr/>
          </a:p>
        </p:txBody>
      </p:sp>
      <p:sp>
        <p:nvSpPr>
          <p:cNvPr id="8658" name="Google Shape;8658;p50"/>
          <p:cNvSpPr txBox="1">
            <a:spLocks noGrp="1"/>
          </p:cNvSpPr>
          <p:nvPr>
            <p:ph type="body" idx="1"/>
          </p:nvPr>
        </p:nvSpPr>
        <p:spPr>
          <a:xfrm>
            <a:off x="720000" y="2357900"/>
            <a:ext cx="3650100" cy="1788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
                <a:solidFill>
                  <a:schemeClr val="dk2"/>
                </a:solidFill>
              </a:rPr>
              <a:t>¿Sabes qué te ayuda a aclarar tus ideas? Listas como esta: </a:t>
            </a:r>
            <a:endParaRPr>
              <a:solidFill>
                <a:schemeClr val="dk2"/>
              </a:solidFill>
            </a:endParaRPr>
          </a:p>
          <a:p>
            <a:pPr marL="457200" lvl="0" indent="-317500" algn="l" rtl="0">
              <a:spcBef>
                <a:spcPts val="1000"/>
              </a:spcBef>
              <a:spcAft>
                <a:spcPts val="0"/>
              </a:spcAft>
              <a:buSzPts val="1400"/>
              <a:buChar char="●"/>
            </a:pPr>
            <a:r>
              <a:rPr lang="es">
                <a:solidFill>
                  <a:schemeClr val="dk2"/>
                </a:solidFill>
              </a:rPr>
              <a:t>Son simples </a:t>
            </a:r>
            <a:endParaRPr>
              <a:solidFill>
                <a:schemeClr val="dk2"/>
              </a:solidFill>
            </a:endParaRPr>
          </a:p>
          <a:p>
            <a:pPr marL="457200" lvl="0" indent="-317500" algn="l" rtl="0">
              <a:spcBef>
                <a:spcPts val="0"/>
              </a:spcBef>
              <a:spcAft>
                <a:spcPts val="0"/>
              </a:spcAft>
              <a:buSzPts val="1400"/>
              <a:buChar char="●"/>
            </a:pPr>
            <a:r>
              <a:rPr lang="es">
                <a:solidFill>
                  <a:schemeClr val="dk2"/>
                </a:solidFill>
              </a:rPr>
              <a:t>Puedes organizar tus ideas claramente</a:t>
            </a:r>
            <a:endParaRPr>
              <a:solidFill>
                <a:schemeClr val="dk2"/>
              </a:solidFill>
            </a:endParaRPr>
          </a:p>
          <a:p>
            <a:pPr marL="457200" lvl="0" indent="-317500" algn="l" rtl="0">
              <a:spcBef>
                <a:spcPts val="0"/>
              </a:spcBef>
              <a:spcAft>
                <a:spcPts val="0"/>
              </a:spcAft>
              <a:buSzPts val="1400"/>
              <a:buChar char="●"/>
            </a:pPr>
            <a:r>
              <a:rPr lang="es">
                <a:solidFill>
                  <a:schemeClr val="dk2"/>
                </a:solidFill>
              </a:rPr>
              <a:t>¡Nunca más olvidarás comprar leche! </a:t>
            </a:r>
            <a:endParaRPr>
              <a:solidFill>
                <a:schemeClr val="dk2"/>
              </a:solidFill>
            </a:endParaRPr>
          </a:p>
          <a:p>
            <a:pPr marL="0" lvl="0" indent="0" algn="l" rtl="0">
              <a:spcBef>
                <a:spcPts val="1000"/>
              </a:spcBef>
              <a:spcAft>
                <a:spcPts val="0"/>
              </a:spcAft>
              <a:buNone/>
            </a:pPr>
            <a:r>
              <a:rPr lang="es">
                <a:solidFill>
                  <a:schemeClr val="dk2"/>
                </a:solidFill>
              </a:rPr>
              <a:t>El público entenderá todo lo que le muestres al instante</a:t>
            </a:r>
            <a:endParaRPr>
              <a:solidFill>
                <a:schemeClr val="dk2"/>
              </a:solidFill>
            </a:endParaRPr>
          </a:p>
        </p:txBody>
      </p:sp>
      <p:pic>
        <p:nvPicPr>
          <p:cNvPr id="8659" name="Google Shape;8659;p50"/>
          <p:cNvPicPr preferRelativeResize="0"/>
          <p:nvPr/>
        </p:nvPicPr>
        <p:blipFill rotWithShape="1">
          <a:blip r:embed="rId3">
            <a:alphaModFix/>
          </a:blip>
          <a:srcRect l="32791" t="32745" r="40"/>
          <a:stretch/>
        </p:blipFill>
        <p:spPr>
          <a:xfrm>
            <a:off x="5395350" y="651700"/>
            <a:ext cx="2936100" cy="3840000"/>
          </a:xfrm>
          <a:prstGeom prst="roundRect">
            <a:avLst>
              <a:gd name="adj" fmla="val 16667"/>
            </a:avLst>
          </a:prstGeom>
          <a:noFill/>
          <a:ln w="76200" cap="flat" cmpd="sng">
            <a:solidFill>
              <a:schemeClr val="accent6"/>
            </a:solidFill>
            <a:prstDash val="solid"/>
            <a:round/>
            <a:headEnd type="none" w="sm" len="sm"/>
            <a:tailEnd type="none" w="sm" len="sm"/>
          </a:ln>
          <a:effectLst>
            <a:outerShdw blurRad="57150" dist="19050" dir="5400000" algn="bl" rotWithShape="0">
              <a:schemeClr val="dk2">
                <a:alpha val="50000"/>
              </a:schemeClr>
            </a:outerShdw>
          </a:effectLst>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8663"/>
        <p:cNvGrpSpPr/>
        <p:nvPr/>
      </p:nvGrpSpPr>
      <p:grpSpPr>
        <a:xfrm>
          <a:off x="0" y="0"/>
          <a:ext cx="0" cy="0"/>
          <a:chOff x="0" y="0"/>
          <a:chExt cx="0" cy="0"/>
        </a:xfrm>
      </p:grpSpPr>
      <p:sp>
        <p:nvSpPr>
          <p:cNvPr id="8664" name="Google Shape;8664;p51"/>
          <p:cNvSpPr txBox="1">
            <a:spLocks noGrp="1"/>
          </p:cNvSpPr>
          <p:nvPr>
            <p:ph type="title"/>
          </p:nvPr>
        </p:nvSpPr>
        <p:spPr>
          <a:xfrm>
            <a:off x="1598250" y="1546738"/>
            <a:ext cx="5947500" cy="1552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solidFill>
                  <a:schemeClr val="lt2"/>
                </a:solidFill>
              </a:rPr>
              <a:t>600</a:t>
            </a:r>
            <a:r>
              <a:rPr lang="es">
                <a:solidFill>
                  <a:schemeClr val="dk1"/>
                </a:solidFill>
              </a:rPr>
              <a:t> 000</a:t>
            </a:r>
            <a:endParaRPr>
              <a:solidFill>
                <a:schemeClr val="dk1"/>
              </a:solidFill>
            </a:endParaRPr>
          </a:p>
        </p:txBody>
      </p:sp>
      <p:sp>
        <p:nvSpPr>
          <p:cNvPr id="8665" name="Google Shape;8665;p51"/>
          <p:cNvSpPr txBox="1">
            <a:spLocks noGrp="1"/>
          </p:cNvSpPr>
          <p:nvPr>
            <p:ph type="subTitle" idx="1"/>
          </p:nvPr>
        </p:nvSpPr>
        <p:spPr>
          <a:xfrm>
            <a:off x="1598238" y="3099638"/>
            <a:ext cx="5947500" cy="497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a:t>Un gran número puede ayudarte a captar la atención del público</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8669"/>
        <p:cNvGrpSpPr/>
        <p:nvPr/>
      </p:nvGrpSpPr>
      <p:grpSpPr>
        <a:xfrm>
          <a:off x="0" y="0"/>
          <a:ext cx="0" cy="0"/>
          <a:chOff x="0" y="0"/>
          <a:chExt cx="0" cy="0"/>
        </a:xfrm>
      </p:grpSpPr>
      <p:sp>
        <p:nvSpPr>
          <p:cNvPr id="8670" name="Google Shape;8670;p52"/>
          <p:cNvSpPr txBox="1">
            <a:spLocks noGrp="1"/>
          </p:cNvSpPr>
          <p:nvPr>
            <p:ph type="title"/>
          </p:nvPr>
        </p:nvSpPr>
        <p:spPr>
          <a:xfrm>
            <a:off x="2223600" y="542750"/>
            <a:ext cx="46968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9h 55m 23s</a:t>
            </a:r>
            <a:endParaRPr/>
          </a:p>
        </p:txBody>
      </p:sp>
      <p:sp>
        <p:nvSpPr>
          <p:cNvPr id="8671" name="Google Shape;8671;p52"/>
          <p:cNvSpPr txBox="1">
            <a:spLocks noGrp="1"/>
          </p:cNvSpPr>
          <p:nvPr>
            <p:ph type="subTitle" idx="1"/>
          </p:nvPr>
        </p:nvSpPr>
        <p:spPr>
          <a:xfrm>
            <a:off x="2223600" y="1311650"/>
            <a:ext cx="4696800" cy="4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es el periodo de rotación de Júpiter</a:t>
            </a:r>
            <a:endParaRPr/>
          </a:p>
        </p:txBody>
      </p:sp>
      <p:sp>
        <p:nvSpPr>
          <p:cNvPr id="8672" name="Google Shape;8672;p52"/>
          <p:cNvSpPr txBox="1">
            <a:spLocks noGrp="1"/>
          </p:cNvSpPr>
          <p:nvPr>
            <p:ph type="title" idx="2"/>
          </p:nvPr>
        </p:nvSpPr>
        <p:spPr>
          <a:xfrm>
            <a:off x="2223600" y="1980611"/>
            <a:ext cx="46968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333 000 000</a:t>
            </a:r>
            <a:endParaRPr/>
          </a:p>
        </p:txBody>
      </p:sp>
      <p:sp>
        <p:nvSpPr>
          <p:cNvPr id="8673" name="Google Shape;8673;p52"/>
          <p:cNvSpPr txBox="1">
            <a:spLocks noGrp="1"/>
          </p:cNvSpPr>
          <p:nvPr>
            <p:ph type="subTitle" idx="3"/>
          </p:nvPr>
        </p:nvSpPr>
        <p:spPr>
          <a:xfrm>
            <a:off x="2223600" y="2749498"/>
            <a:ext cx="4696800" cy="4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son las Tierras que caben en la masa del Sol</a:t>
            </a:r>
            <a:endParaRPr/>
          </a:p>
        </p:txBody>
      </p:sp>
      <p:sp>
        <p:nvSpPr>
          <p:cNvPr id="8674" name="Google Shape;8674;p52"/>
          <p:cNvSpPr txBox="1">
            <a:spLocks noGrp="1"/>
          </p:cNvSpPr>
          <p:nvPr>
            <p:ph type="title" idx="4"/>
          </p:nvPr>
        </p:nvSpPr>
        <p:spPr>
          <a:xfrm>
            <a:off x="2223600" y="3418438"/>
            <a:ext cx="4696800" cy="768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386 000 km</a:t>
            </a:r>
            <a:endParaRPr/>
          </a:p>
        </p:txBody>
      </p:sp>
      <p:sp>
        <p:nvSpPr>
          <p:cNvPr id="8675" name="Google Shape;8675;p52"/>
          <p:cNvSpPr txBox="1">
            <a:spLocks noGrp="1"/>
          </p:cNvSpPr>
          <p:nvPr>
            <p:ph type="subTitle" idx="5"/>
          </p:nvPr>
        </p:nvSpPr>
        <p:spPr>
          <a:xfrm>
            <a:off x="2223600" y="4187345"/>
            <a:ext cx="4696800" cy="413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es la distancia entre la Tierra y la Luna</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8679"/>
        <p:cNvGrpSpPr/>
        <p:nvPr/>
      </p:nvGrpSpPr>
      <p:grpSpPr>
        <a:xfrm>
          <a:off x="0" y="0"/>
          <a:ext cx="0" cy="0"/>
          <a:chOff x="0" y="0"/>
          <a:chExt cx="0" cy="0"/>
        </a:xfrm>
      </p:grpSpPr>
      <p:sp>
        <p:nvSpPr>
          <p:cNvPr id="8680" name="Google Shape;8680;p53"/>
          <p:cNvSpPr txBox="1">
            <a:spLocks noGrp="1"/>
          </p:cNvSpPr>
          <p:nvPr>
            <p:ph type="title"/>
          </p:nvPr>
        </p:nvSpPr>
        <p:spPr>
          <a:xfrm>
            <a:off x="4572000" y="860800"/>
            <a:ext cx="3207000" cy="240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Una imagen vale más que </a:t>
            </a:r>
            <a:r>
              <a:rPr lang="es">
                <a:solidFill>
                  <a:schemeClr val="lt2"/>
                </a:solidFill>
              </a:rPr>
              <a:t>mil palabras</a:t>
            </a:r>
            <a:endParaRPr>
              <a:solidFill>
                <a:schemeClr val="lt2"/>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7770"/>
        <p:cNvGrpSpPr/>
        <p:nvPr/>
      </p:nvGrpSpPr>
      <p:grpSpPr>
        <a:xfrm>
          <a:off x="0" y="0"/>
          <a:ext cx="0" cy="0"/>
          <a:chOff x="0" y="0"/>
          <a:chExt cx="0" cy="0"/>
        </a:xfrm>
      </p:grpSpPr>
      <p:sp>
        <p:nvSpPr>
          <p:cNvPr id="7771" name="Google Shape;7771;p33"/>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mtClean="0"/>
              <a:t>Quan hệ từ</a:t>
            </a:r>
            <a:endParaRPr sz="2000"/>
          </a:p>
        </p:txBody>
      </p:sp>
      <p:sp>
        <p:nvSpPr>
          <p:cNvPr id="7772" name="Google Shape;7772;p33"/>
          <p:cNvSpPr txBox="1">
            <a:spLocks noGrp="1"/>
          </p:cNvSpPr>
          <p:nvPr>
            <p:ph type="title" idx="2"/>
          </p:nvPr>
        </p:nvSpPr>
        <p:spPr>
          <a:xfrm>
            <a:off x="862186" y="2681597"/>
            <a:ext cx="2416800" cy="34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z="2800" smtClean="0"/>
              <a:t>I. Nhận xét</a:t>
            </a:r>
            <a:endParaRPr sz="2800"/>
          </a:p>
        </p:txBody>
      </p:sp>
      <p:sp>
        <p:nvSpPr>
          <p:cNvPr id="7773" name="Google Shape;7773;p33"/>
          <p:cNvSpPr txBox="1">
            <a:spLocks noGrp="1"/>
          </p:cNvSpPr>
          <p:nvPr>
            <p:ph type="title" idx="3"/>
          </p:nvPr>
        </p:nvSpPr>
        <p:spPr>
          <a:xfrm>
            <a:off x="6269849" y="2681597"/>
            <a:ext cx="2416800" cy="340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z="2800" smtClean="0"/>
              <a:t>III. Luyện tập</a:t>
            </a:r>
            <a:endParaRPr sz="2800"/>
          </a:p>
        </p:txBody>
      </p:sp>
      <p:sp>
        <p:nvSpPr>
          <p:cNvPr id="7776" name="Google Shape;7776;p33"/>
          <p:cNvSpPr/>
          <p:nvPr/>
        </p:nvSpPr>
        <p:spPr>
          <a:xfrm>
            <a:off x="1523699" y="1336972"/>
            <a:ext cx="1093800" cy="10938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77" name="Google Shape;7777;p33"/>
          <p:cNvGrpSpPr/>
          <p:nvPr/>
        </p:nvGrpSpPr>
        <p:grpSpPr>
          <a:xfrm>
            <a:off x="1750655" y="1614476"/>
            <a:ext cx="639668" cy="538798"/>
            <a:chOff x="1194900" y="3511875"/>
            <a:chExt cx="2321000" cy="1955000"/>
          </a:xfrm>
        </p:grpSpPr>
        <p:sp>
          <p:nvSpPr>
            <p:cNvPr id="7778" name="Google Shape;7778;p33"/>
            <p:cNvSpPr/>
            <p:nvPr/>
          </p:nvSpPr>
          <p:spPr>
            <a:xfrm>
              <a:off x="1240250" y="3557225"/>
              <a:ext cx="2230325" cy="1561825"/>
            </a:xfrm>
            <a:custGeom>
              <a:avLst/>
              <a:gdLst/>
              <a:ahLst/>
              <a:cxnLst/>
              <a:rect l="l" t="t" r="r" b="b"/>
              <a:pathLst>
                <a:path w="89213" h="62473" extrusionOk="0">
                  <a:moveTo>
                    <a:pt x="5123" y="0"/>
                  </a:moveTo>
                  <a:cubicBezTo>
                    <a:pt x="2304" y="0"/>
                    <a:pt x="0" y="2279"/>
                    <a:pt x="0" y="5122"/>
                  </a:cubicBezTo>
                  <a:lnTo>
                    <a:pt x="0" y="57375"/>
                  </a:lnTo>
                  <a:cubicBezTo>
                    <a:pt x="0" y="60194"/>
                    <a:pt x="2304" y="62473"/>
                    <a:pt x="5123" y="62473"/>
                  </a:cubicBezTo>
                  <a:lnTo>
                    <a:pt x="84114" y="62473"/>
                  </a:lnTo>
                  <a:cubicBezTo>
                    <a:pt x="86933" y="62473"/>
                    <a:pt x="89212" y="60194"/>
                    <a:pt x="89212" y="57375"/>
                  </a:cubicBezTo>
                  <a:lnTo>
                    <a:pt x="89212" y="5122"/>
                  </a:lnTo>
                  <a:cubicBezTo>
                    <a:pt x="89212" y="2279"/>
                    <a:pt x="86933" y="0"/>
                    <a:pt x="841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33"/>
            <p:cNvSpPr/>
            <p:nvPr/>
          </p:nvSpPr>
          <p:spPr>
            <a:xfrm>
              <a:off x="1436925" y="3769225"/>
              <a:ext cx="1837575" cy="1138450"/>
            </a:xfrm>
            <a:custGeom>
              <a:avLst/>
              <a:gdLst/>
              <a:ahLst/>
              <a:cxnLst/>
              <a:rect l="l" t="t" r="r" b="b"/>
              <a:pathLst>
                <a:path w="73503" h="45538" extrusionOk="0">
                  <a:moveTo>
                    <a:pt x="417" y="0"/>
                  </a:moveTo>
                  <a:cubicBezTo>
                    <a:pt x="172" y="0"/>
                    <a:pt x="1" y="196"/>
                    <a:pt x="1" y="417"/>
                  </a:cubicBezTo>
                  <a:lnTo>
                    <a:pt x="1" y="45096"/>
                  </a:lnTo>
                  <a:cubicBezTo>
                    <a:pt x="1" y="45341"/>
                    <a:pt x="172" y="45537"/>
                    <a:pt x="417" y="45537"/>
                  </a:cubicBezTo>
                  <a:lnTo>
                    <a:pt x="73061" y="45537"/>
                  </a:lnTo>
                  <a:cubicBezTo>
                    <a:pt x="73306" y="45537"/>
                    <a:pt x="73502" y="45341"/>
                    <a:pt x="73502" y="45096"/>
                  </a:cubicBezTo>
                  <a:lnTo>
                    <a:pt x="73502" y="417"/>
                  </a:lnTo>
                  <a:cubicBezTo>
                    <a:pt x="73502" y="196"/>
                    <a:pt x="73306" y="0"/>
                    <a:pt x="730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33"/>
            <p:cNvSpPr/>
            <p:nvPr/>
          </p:nvSpPr>
          <p:spPr>
            <a:xfrm>
              <a:off x="1617675" y="3946300"/>
              <a:ext cx="1476075" cy="784300"/>
            </a:xfrm>
            <a:custGeom>
              <a:avLst/>
              <a:gdLst/>
              <a:ahLst/>
              <a:cxnLst/>
              <a:rect l="l" t="t" r="r" b="b"/>
              <a:pathLst>
                <a:path w="59043" h="31372" extrusionOk="0">
                  <a:moveTo>
                    <a:pt x="5295" y="0"/>
                  </a:moveTo>
                  <a:cubicBezTo>
                    <a:pt x="5295" y="2917"/>
                    <a:pt x="2917" y="5294"/>
                    <a:pt x="1" y="5294"/>
                  </a:cubicBezTo>
                  <a:lnTo>
                    <a:pt x="1" y="26053"/>
                  </a:lnTo>
                  <a:cubicBezTo>
                    <a:pt x="2917" y="26053"/>
                    <a:pt x="5295" y="28430"/>
                    <a:pt x="5295" y="31371"/>
                  </a:cubicBezTo>
                  <a:lnTo>
                    <a:pt x="53724" y="31371"/>
                  </a:lnTo>
                  <a:cubicBezTo>
                    <a:pt x="53724" y="28430"/>
                    <a:pt x="56101" y="26053"/>
                    <a:pt x="59042" y="26053"/>
                  </a:cubicBezTo>
                  <a:lnTo>
                    <a:pt x="59042" y="5294"/>
                  </a:lnTo>
                  <a:cubicBezTo>
                    <a:pt x="56101" y="5294"/>
                    <a:pt x="53724" y="2917"/>
                    <a:pt x="537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33"/>
            <p:cNvSpPr/>
            <p:nvPr/>
          </p:nvSpPr>
          <p:spPr>
            <a:xfrm>
              <a:off x="1240250" y="3557225"/>
              <a:ext cx="2230325" cy="1561825"/>
            </a:xfrm>
            <a:custGeom>
              <a:avLst/>
              <a:gdLst/>
              <a:ahLst/>
              <a:cxnLst/>
              <a:rect l="l" t="t" r="r" b="b"/>
              <a:pathLst>
                <a:path w="89213" h="62473" extrusionOk="0">
                  <a:moveTo>
                    <a:pt x="70242" y="0"/>
                  </a:moveTo>
                  <a:cubicBezTo>
                    <a:pt x="72473" y="0"/>
                    <a:pt x="74286" y="1814"/>
                    <a:pt x="74286" y="4044"/>
                  </a:cubicBezTo>
                  <a:lnTo>
                    <a:pt x="74286" y="42890"/>
                  </a:lnTo>
                  <a:cubicBezTo>
                    <a:pt x="74286" y="45121"/>
                    <a:pt x="72473" y="46934"/>
                    <a:pt x="70242" y="46934"/>
                  </a:cubicBezTo>
                  <a:lnTo>
                    <a:pt x="4044" y="46934"/>
                  </a:lnTo>
                  <a:cubicBezTo>
                    <a:pt x="1814" y="46934"/>
                    <a:pt x="0" y="45121"/>
                    <a:pt x="0" y="42890"/>
                  </a:cubicBezTo>
                  <a:lnTo>
                    <a:pt x="0" y="57375"/>
                  </a:lnTo>
                  <a:cubicBezTo>
                    <a:pt x="0" y="60194"/>
                    <a:pt x="2304" y="62473"/>
                    <a:pt x="5123" y="62473"/>
                  </a:cubicBezTo>
                  <a:lnTo>
                    <a:pt x="84114" y="62473"/>
                  </a:lnTo>
                  <a:cubicBezTo>
                    <a:pt x="86933" y="62473"/>
                    <a:pt x="89212" y="60194"/>
                    <a:pt x="89212" y="57375"/>
                  </a:cubicBezTo>
                  <a:lnTo>
                    <a:pt x="89212" y="5122"/>
                  </a:lnTo>
                  <a:cubicBezTo>
                    <a:pt x="89212" y="2279"/>
                    <a:pt x="86933" y="0"/>
                    <a:pt x="84114"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33"/>
            <p:cNvSpPr/>
            <p:nvPr/>
          </p:nvSpPr>
          <p:spPr>
            <a:xfrm>
              <a:off x="1436925" y="3769225"/>
              <a:ext cx="1837575" cy="1138450"/>
            </a:xfrm>
            <a:custGeom>
              <a:avLst/>
              <a:gdLst/>
              <a:ahLst/>
              <a:cxnLst/>
              <a:rect l="l" t="t" r="r" b="b"/>
              <a:pathLst>
                <a:path w="73503" h="45538" extrusionOk="0">
                  <a:moveTo>
                    <a:pt x="66419" y="0"/>
                  </a:moveTo>
                  <a:lnTo>
                    <a:pt x="66419" y="34410"/>
                  </a:lnTo>
                  <a:cubicBezTo>
                    <a:pt x="66419" y="36641"/>
                    <a:pt x="64606" y="38454"/>
                    <a:pt x="62375" y="38454"/>
                  </a:cubicBezTo>
                  <a:lnTo>
                    <a:pt x="1" y="38454"/>
                  </a:lnTo>
                  <a:lnTo>
                    <a:pt x="1" y="45096"/>
                  </a:lnTo>
                  <a:cubicBezTo>
                    <a:pt x="1" y="45341"/>
                    <a:pt x="172" y="45537"/>
                    <a:pt x="417" y="45537"/>
                  </a:cubicBezTo>
                  <a:lnTo>
                    <a:pt x="73061" y="45537"/>
                  </a:lnTo>
                  <a:cubicBezTo>
                    <a:pt x="73306" y="45537"/>
                    <a:pt x="73502" y="45341"/>
                    <a:pt x="73502" y="45096"/>
                  </a:cubicBezTo>
                  <a:lnTo>
                    <a:pt x="73502" y="417"/>
                  </a:lnTo>
                  <a:cubicBezTo>
                    <a:pt x="73502" y="196"/>
                    <a:pt x="73306" y="0"/>
                    <a:pt x="73061"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33"/>
            <p:cNvSpPr/>
            <p:nvPr/>
          </p:nvSpPr>
          <p:spPr>
            <a:xfrm>
              <a:off x="2702800" y="4751400"/>
              <a:ext cx="538000" cy="669750"/>
            </a:xfrm>
            <a:custGeom>
              <a:avLst/>
              <a:gdLst/>
              <a:ahLst/>
              <a:cxnLst/>
              <a:rect l="l" t="t" r="r" b="b"/>
              <a:pathLst>
                <a:path w="21520" h="26790" extrusionOk="0">
                  <a:moveTo>
                    <a:pt x="1" y="1"/>
                  </a:moveTo>
                  <a:lnTo>
                    <a:pt x="1" y="23259"/>
                  </a:lnTo>
                  <a:cubicBezTo>
                    <a:pt x="1" y="25277"/>
                    <a:pt x="1645" y="26789"/>
                    <a:pt x="3513" y="26789"/>
                  </a:cubicBezTo>
                  <a:cubicBezTo>
                    <a:pt x="3938" y="26789"/>
                    <a:pt x="4373" y="26711"/>
                    <a:pt x="4804" y="26544"/>
                  </a:cubicBezTo>
                  <a:lnTo>
                    <a:pt x="10760" y="24240"/>
                  </a:lnTo>
                  <a:lnTo>
                    <a:pt x="16716" y="26544"/>
                  </a:lnTo>
                  <a:cubicBezTo>
                    <a:pt x="17142" y="26711"/>
                    <a:pt x="17575" y="26789"/>
                    <a:pt x="17998" y="26789"/>
                  </a:cubicBezTo>
                  <a:cubicBezTo>
                    <a:pt x="19859" y="26789"/>
                    <a:pt x="21519" y="25277"/>
                    <a:pt x="21519" y="23259"/>
                  </a:cubicBezTo>
                  <a:lnTo>
                    <a:pt x="215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33"/>
            <p:cNvSpPr/>
            <p:nvPr/>
          </p:nvSpPr>
          <p:spPr>
            <a:xfrm>
              <a:off x="2570450" y="4337325"/>
              <a:ext cx="802700" cy="766450"/>
            </a:xfrm>
            <a:custGeom>
              <a:avLst/>
              <a:gdLst/>
              <a:ahLst/>
              <a:cxnLst/>
              <a:rect l="l" t="t" r="r" b="b"/>
              <a:pathLst>
                <a:path w="32108" h="30658" extrusionOk="0">
                  <a:moveTo>
                    <a:pt x="11533" y="1"/>
                  </a:moveTo>
                  <a:cubicBezTo>
                    <a:pt x="11377" y="1"/>
                    <a:pt x="11226" y="22"/>
                    <a:pt x="11079" y="69"/>
                  </a:cubicBezTo>
                  <a:cubicBezTo>
                    <a:pt x="9584" y="559"/>
                    <a:pt x="9265" y="3353"/>
                    <a:pt x="8015" y="4260"/>
                  </a:cubicBezTo>
                  <a:cubicBezTo>
                    <a:pt x="6765" y="5192"/>
                    <a:pt x="3996" y="4628"/>
                    <a:pt x="3064" y="5902"/>
                  </a:cubicBezTo>
                  <a:cubicBezTo>
                    <a:pt x="2158" y="7152"/>
                    <a:pt x="3530" y="9603"/>
                    <a:pt x="3040" y="11098"/>
                  </a:cubicBezTo>
                  <a:cubicBezTo>
                    <a:pt x="2574" y="12544"/>
                    <a:pt x="1" y="13721"/>
                    <a:pt x="1" y="15338"/>
                  </a:cubicBezTo>
                  <a:cubicBezTo>
                    <a:pt x="1" y="16931"/>
                    <a:pt x="2574" y="18108"/>
                    <a:pt x="3040" y="19554"/>
                  </a:cubicBezTo>
                  <a:cubicBezTo>
                    <a:pt x="3530" y="21049"/>
                    <a:pt x="2158" y="23524"/>
                    <a:pt x="3064" y="24774"/>
                  </a:cubicBezTo>
                  <a:cubicBezTo>
                    <a:pt x="3996" y="26024"/>
                    <a:pt x="6765" y="25460"/>
                    <a:pt x="8015" y="26392"/>
                  </a:cubicBezTo>
                  <a:cubicBezTo>
                    <a:pt x="9265" y="27298"/>
                    <a:pt x="9584" y="30117"/>
                    <a:pt x="11079" y="30583"/>
                  </a:cubicBezTo>
                  <a:cubicBezTo>
                    <a:pt x="11231" y="30634"/>
                    <a:pt x="11388" y="30657"/>
                    <a:pt x="11550" y="30657"/>
                  </a:cubicBezTo>
                  <a:cubicBezTo>
                    <a:pt x="12924" y="30657"/>
                    <a:pt x="14607" y="28990"/>
                    <a:pt x="16054" y="28990"/>
                  </a:cubicBezTo>
                  <a:cubicBezTo>
                    <a:pt x="17479" y="28990"/>
                    <a:pt x="19160" y="30657"/>
                    <a:pt x="20534" y="30657"/>
                  </a:cubicBezTo>
                  <a:cubicBezTo>
                    <a:pt x="20695" y="30657"/>
                    <a:pt x="20853" y="30634"/>
                    <a:pt x="21005" y="30583"/>
                  </a:cubicBezTo>
                  <a:cubicBezTo>
                    <a:pt x="22500" y="30117"/>
                    <a:pt x="22843" y="27298"/>
                    <a:pt x="24093" y="26392"/>
                  </a:cubicBezTo>
                  <a:cubicBezTo>
                    <a:pt x="25343" y="25460"/>
                    <a:pt x="28112" y="26024"/>
                    <a:pt x="29044" y="24774"/>
                  </a:cubicBezTo>
                  <a:cubicBezTo>
                    <a:pt x="29950" y="23524"/>
                    <a:pt x="28578" y="21049"/>
                    <a:pt x="29044" y="19554"/>
                  </a:cubicBezTo>
                  <a:cubicBezTo>
                    <a:pt x="29534" y="18108"/>
                    <a:pt x="32107" y="16931"/>
                    <a:pt x="32107" y="15338"/>
                  </a:cubicBezTo>
                  <a:cubicBezTo>
                    <a:pt x="32107" y="13721"/>
                    <a:pt x="29534" y="12544"/>
                    <a:pt x="29044" y="11098"/>
                  </a:cubicBezTo>
                  <a:cubicBezTo>
                    <a:pt x="28578" y="9603"/>
                    <a:pt x="29950" y="7152"/>
                    <a:pt x="29044" y="5902"/>
                  </a:cubicBezTo>
                  <a:cubicBezTo>
                    <a:pt x="28112" y="4628"/>
                    <a:pt x="25343" y="5192"/>
                    <a:pt x="24093" y="4260"/>
                  </a:cubicBezTo>
                  <a:cubicBezTo>
                    <a:pt x="22843" y="3353"/>
                    <a:pt x="22500" y="559"/>
                    <a:pt x="21005" y="69"/>
                  </a:cubicBezTo>
                  <a:cubicBezTo>
                    <a:pt x="20858" y="22"/>
                    <a:pt x="20706" y="1"/>
                    <a:pt x="20550" y="1"/>
                  </a:cubicBezTo>
                  <a:cubicBezTo>
                    <a:pt x="19174" y="1"/>
                    <a:pt x="17485" y="1662"/>
                    <a:pt x="16054" y="1662"/>
                  </a:cubicBezTo>
                  <a:cubicBezTo>
                    <a:pt x="14601" y="1662"/>
                    <a:pt x="12910" y="1"/>
                    <a:pt x="115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33"/>
            <p:cNvSpPr/>
            <p:nvPr/>
          </p:nvSpPr>
          <p:spPr>
            <a:xfrm>
              <a:off x="1194900" y="3511875"/>
              <a:ext cx="2321000" cy="1955000"/>
            </a:xfrm>
            <a:custGeom>
              <a:avLst/>
              <a:gdLst/>
              <a:ahLst/>
              <a:cxnLst/>
              <a:rect l="l" t="t" r="r" b="b"/>
              <a:pathLst>
                <a:path w="92840" h="78200" extrusionOk="0">
                  <a:moveTo>
                    <a:pt x="85928" y="3628"/>
                  </a:moveTo>
                  <a:cubicBezTo>
                    <a:pt x="86443" y="3628"/>
                    <a:pt x="86933" y="3750"/>
                    <a:pt x="87374" y="3971"/>
                  </a:cubicBezTo>
                  <a:lnTo>
                    <a:pt x="82301" y="9191"/>
                  </a:lnTo>
                  <a:lnTo>
                    <a:pt x="10539" y="9191"/>
                  </a:lnTo>
                  <a:lnTo>
                    <a:pt x="5294" y="4069"/>
                  </a:lnTo>
                  <a:cubicBezTo>
                    <a:pt x="5785" y="3799"/>
                    <a:pt x="6348" y="3628"/>
                    <a:pt x="6937" y="3628"/>
                  </a:cubicBezTo>
                  <a:close/>
                  <a:moveTo>
                    <a:pt x="69654" y="18455"/>
                  </a:moveTo>
                  <a:cubicBezTo>
                    <a:pt x="70096" y="21127"/>
                    <a:pt x="72203" y="23210"/>
                    <a:pt x="74850" y="23676"/>
                  </a:cubicBezTo>
                  <a:lnTo>
                    <a:pt x="74850" y="32009"/>
                  </a:lnTo>
                  <a:cubicBezTo>
                    <a:pt x="74164" y="32156"/>
                    <a:pt x="73478" y="32524"/>
                    <a:pt x="72865" y="32867"/>
                  </a:cubicBezTo>
                  <a:cubicBezTo>
                    <a:pt x="72228" y="33210"/>
                    <a:pt x="71517" y="33577"/>
                    <a:pt x="71076" y="33577"/>
                  </a:cubicBezTo>
                  <a:cubicBezTo>
                    <a:pt x="70610" y="33577"/>
                    <a:pt x="69924" y="33210"/>
                    <a:pt x="69287" y="32867"/>
                  </a:cubicBezTo>
                  <a:cubicBezTo>
                    <a:pt x="68435" y="32421"/>
                    <a:pt x="67507" y="31915"/>
                    <a:pt x="66551" y="31915"/>
                  </a:cubicBezTo>
                  <a:cubicBezTo>
                    <a:pt x="66296" y="31915"/>
                    <a:pt x="66040" y="31951"/>
                    <a:pt x="65782" y="32033"/>
                  </a:cubicBezTo>
                  <a:cubicBezTo>
                    <a:pt x="64508" y="32450"/>
                    <a:pt x="63895" y="33724"/>
                    <a:pt x="63356" y="34852"/>
                  </a:cubicBezTo>
                  <a:cubicBezTo>
                    <a:pt x="63062" y="35465"/>
                    <a:pt x="62719" y="36151"/>
                    <a:pt x="62400" y="36396"/>
                  </a:cubicBezTo>
                  <a:cubicBezTo>
                    <a:pt x="62057" y="36641"/>
                    <a:pt x="61272" y="36764"/>
                    <a:pt x="60586" y="36837"/>
                  </a:cubicBezTo>
                  <a:cubicBezTo>
                    <a:pt x="59361" y="37009"/>
                    <a:pt x="57988" y="37205"/>
                    <a:pt x="57204" y="38259"/>
                  </a:cubicBezTo>
                  <a:cubicBezTo>
                    <a:pt x="56420" y="39337"/>
                    <a:pt x="56689" y="40709"/>
                    <a:pt x="56885" y="41910"/>
                  </a:cubicBezTo>
                  <a:cubicBezTo>
                    <a:pt x="57032" y="42597"/>
                    <a:pt x="57155" y="43381"/>
                    <a:pt x="57032" y="43773"/>
                  </a:cubicBezTo>
                  <a:cubicBezTo>
                    <a:pt x="56910" y="44165"/>
                    <a:pt x="56346" y="44680"/>
                    <a:pt x="55856" y="45146"/>
                  </a:cubicBezTo>
                  <a:cubicBezTo>
                    <a:pt x="55121" y="45856"/>
                    <a:pt x="54287" y="46641"/>
                    <a:pt x="54018" y="47645"/>
                  </a:cubicBezTo>
                  <a:lnTo>
                    <a:pt x="23210" y="47645"/>
                  </a:lnTo>
                  <a:cubicBezTo>
                    <a:pt x="22745" y="44998"/>
                    <a:pt x="20637" y="42891"/>
                    <a:pt x="17990" y="42425"/>
                  </a:cubicBezTo>
                  <a:lnTo>
                    <a:pt x="17990" y="23676"/>
                  </a:lnTo>
                  <a:cubicBezTo>
                    <a:pt x="20637" y="23210"/>
                    <a:pt x="22745" y="21127"/>
                    <a:pt x="23210" y="18455"/>
                  </a:cubicBezTo>
                  <a:close/>
                  <a:moveTo>
                    <a:pt x="82080" y="11372"/>
                  </a:moveTo>
                  <a:lnTo>
                    <a:pt x="82080" y="36911"/>
                  </a:lnTo>
                  <a:cubicBezTo>
                    <a:pt x="81909" y="36886"/>
                    <a:pt x="81737" y="36862"/>
                    <a:pt x="81541" y="36837"/>
                  </a:cubicBezTo>
                  <a:cubicBezTo>
                    <a:pt x="80855" y="36764"/>
                    <a:pt x="80095" y="36641"/>
                    <a:pt x="79752" y="36396"/>
                  </a:cubicBezTo>
                  <a:cubicBezTo>
                    <a:pt x="79409" y="36151"/>
                    <a:pt x="79090" y="35465"/>
                    <a:pt x="78796" y="34852"/>
                  </a:cubicBezTo>
                  <a:cubicBezTo>
                    <a:pt x="78355" y="33945"/>
                    <a:pt x="77889" y="32940"/>
                    <a:pt x="77056" y="32376"/>
                  </a:cubicBezTo>
                  <a:lnTo>
                    <a:pt x="77056" y="22671"/>
                  </a:lnTo>
                  <a:cubicBezTo>
                    <a:pt x="77056" y="22083"/>
                    <a:pt x="76566" y="21593"/>
                    <a:pt x="75953" y="21593"/>
                  </a:cubicBezTo>
                  <a:cubicBezTo>
                    <a:pt x="73625" y="21593"/>
                    <a:pt x="71738" y="19705"/>
                    <a:pt x="71738" y="17377"/>
                  </a:cubicBezTo>
                  <a:cubicBezTo>
                    <a:pt x="71738" y="16764"/>
                    <a:pt x="71248" y="16274"/>
                    <a:pt x="70635" y="16274"/>
                  </a:cubicBezTo>
                  <a:lnTo>
                    <a:pt x="22206" y="16274"/>
                  </a:lnTo>
                  <a:cubicBezTo>
                    <a:pt x="21617" y="16274"/>
                    <a:pt x="21127" y="16764"/>
                    <a:pt x="21127" y="17377"/>
                  </a:cubicBezTo>
                  <a:cubicBezTo>
                    <a:pt x="21127" y="19705"/>
                    <a:pt x="19215" y="21593"/>
                    <a:pt x="16912" y="21593"/>
                  </a:cubicBezTo>
                  <a:cubicBezTo>
                    <a:pt x="16299" y="21593"/>
                    <a:pt x="15809" y="22083"/>
                    <a:pt x="15809" y="22671"/>
                  </a:cubicBezTo>
                  <a:lnTo>
                    <a:pt x="15809" y="43430"/>
                  </a:lnTo>
                  <a:cubicBezTo>
                    <a:pt x="15809" y="44043"/>
                    <a:pt x="16299" y="44533"/>
                    <a:pt x="16912" y="44533"/>
                  </a:cubicBezTo>
                  <a:cubicBezTo>
                    <a:pt x="19215" y="44533"/>
                    <a:pt x="21127" y="46420"/>
                    <a:pt x="21127" y="48748"/>
                  </a:cubicBezTo>
                  <a:cubicBezTo>
                    <a:pt x="21127" y="49337"/>
                    <a:pt x="21617" y="49827"/>
                    <a:pt x="22206" y="49827"/>
                  </a:cubicBezTo>
                  <a:lnTo>
                    <a:pt x="54361" y="49827"/>
                  </a:lnTo>
                  <a:cubicBezTo>
                    <a:pt x="54753" y="50488"/>
                    <a:pt x="55317" y="51028"/>
                    <a:pt x="55856" y="51542"/>
                  </a:cubicBezTo>
                  <a:cubicBezTo>
                    <a:pt x="56346" y="52008"/>
                    <a:pt x="56910" y="52523"/>
                    <a:pt x="57032" y="52915"/>
                  </a:cubicBezTo>
                  <a:cubicBezTo>
                    <a:pt x="57155" y="53307"/>
                    <a:pt x="57032" y="54067"/>
                    <a:pt x="56910" y="54728"/>
                  </a:cubicBezTo>
                  <a:lnTo>
                    <a:pt x="10760" y="54728"/>
                  </a:lnTo>
                  <a:lnTo>
                    <a:pt x="10760" y="11372"/>
                  </a:lnTo>
                  <a:close/>
                  <a:moveTo>
                    <a:pt x="3873" y="5735"/>
                  </a:moveTo>
                  <a:lnTo>
                    <a:pt x="8628" y="10368"/>
                  </a:lnTo>
                  <a:cubicBezTo>
                    <a:pt x="8603" y="10490"/>
                    <a:pt x="8579" y="10588"/>
                    <a:pt x="8579" y="10711"/>
                  </a:cubicBezTo>
                  <a:lnTo>
                    <a:pt x="8579" y="54998"/>
                  </a:lnTo>
                  <a:lnTo>
                    <a:pt x="3873" y="60365"/>
                  </a:lnTo>
                  <a:cubicBezTo>
                    <a:pt x="3726" y="59998"/>
                    <a:pt x="3652" y="59606"/>
                    <a:pt x="3652" y="59189"/>
                  </a:cubicBezTo>
                  <a:lnTo>
                    <a:pt x="3652" y="6936"/>
                  </a:lnTo>
                  <a:cubicBezTo>
                    <a:pt x="3652" y="6495"/>
                    <a:pt x="3726" y="6103"/>
                    <a:pt x="3873" y="5735"/>
                  </a:cubicBezTo>
                  <a:close/>
                  <a:moveTo>
                    <a:pt x="88894" y="5539"/>
                  </a:moveTo>
                  <a:cubicBezTo>
                    <a:pt x="89090" y="5956"/>
                    <a:pt x="89212" y="6422"/>
                    <a:pt x="89212" y="6936"/>
                  </a:cubicBezTo>
                  <a:lnTo>
                    <a:pt x="89212" y="59189"/>
                  </a:lnTo>
                  <a:cubicBezTo>
                    <a:pt x="89212" y="59630"/>
                    <a:pt x="89114" y="60047"/>
                    <a:pt x="88967" y="60439"/>
                  </a:cubicBezTo>
                  <a:lnTo>
                    <a:pt x="85365" y="57522"/>
                  </a:lnTo>
                  <a:cubicBezTo>
                    <a:pt x="85585" y="56640"/>
                    <a:pt x="85414" y="55660"/>
                    <a:pt x="85242" y="54777"/>
                  </a:cubicBezTo>
                  <a:cubicBezTo>
                    <a:pt x="85120" y="54091"/>
                    <a:pt x="84972" y="53331"/>
                    <a:pt x="85120" y="52915"/>
                  </a:cubicBezTo>
                  <a:cubicBezTo>
                    <a:pt x="85242" y="52523"/>
                    <a:pt x="85781" y="52008"/>
                    <a:pt x="86271" y="51542"/>
                  </a:cubicBezTo>
                  <a:cubicBezTo>
                    <a:pt x="87178" y="50685"/>
                    <a:pt x="88208" y="49704"/>
                    <a:pt x="88208" y="48356"/>
                  </a:cubicBezTo>
                  <a:cubicBezTo>
                    <a:pt x="88208" y="46984"/>
                    <a:pt x="87178" y="46003"/>
                    <a:pt x="86271" y="45146"/>
                  </a:cubicBezTo>
                  <a:cubicBezTo>
                    <a:pt x="85781" y="44680"/>
                    <a:pt x="85242" y="44165"/>
                    <a:pt x="85120" y="43773"/>
                  </a:cubicBezTo>
                  <a:cubicBezTo>
                    <a:pt x="84972" y="43381"/>
                    <a:pt x="85120" y="42597"/>
                    <a:pt x="85242" y="41910"/>
                  </a:cubicBezTo>
                  <a:cubicBezTo>
                    <a:pt x="85463" y="40709"/>
                    <a:pt x="85708" y="39337"/>
                    <a:pt x="84948" y="38259"/>
                  </a:cubicBezTo>
                  <a:cubicBezTo>
                    <a:pt x="84752" y="38013"/>
                    <a:pt x="84531" y="37793"/>
                    <a:pt x="84262" y="37621"/>
                  </a:cubicBezTo>
                  <a:lnTo>
                    <a:pt x="84262" y="10711"/>
                  </a:lnTo>
                  <a:cubicBezTo>
                    <a:pt x="84262" y="10588"/>
                    <a:pt x="84262" y="10466"/>
                    <a:pt x="84213" y="10343"/>
                  </a:cubicBezTo>
                  <a:lnTo>
                    <a:pt x="88894" y="5539"/>
                  </a:lnTo>
                  <a:close/>
                  <a:moveTo>
                    <a:pt x="9829" y="56885"/>
                  </a:moveTo>
                  <a:cubicBezTo>
                    <a:pt x="9902" y="56910"/>
                    <a:pt x="10000" y="56910"/>
                    <a:pt x="10098" y="56910"/>
                  </a:cubicBezTo>
                  <a:lnTo>
                    <a:pt x="56689" y="56910"/>
                  </a:lnTo>
                  <a:cubicBezTo>
                    <a:pt x="56738" y="57449"/>
                    <a:pt x="56861" y="57964"/>
                    <a:pt x="57204" y="58429"/>
                  </a:cubicBezTo>
                  <a:cubicBezTo>
                    <a:pt x="57547" y="58895"/>
                    <a:pt x="57988" y="59189"/>
                    <a:pt x="58503" y="59385"/>
                  </a:cubicBezTo>
                  <a:lnTo>
                    <a:pt x="58503" y="62473"/>
                  </a:lnTo>
                  <a:lnTo>
                    <a:pt x="6937" y="62473"/>
                  </a:lnTo>
                  <a:cubicBezTo>
                    <a:pt x="6348" y="62473"/>
                    <a:pt x="5785" y="62326"/>
                    <a:pt x="5294" y="62032"/>
                  </a:cubicBezTo>
                  <a:lnTo>
                    <a:pt x="9829" y="56885"/>
                  </a:lnTo>
                  <a:close/>
                  <a:moveTo>
                    <a:pt x="83992" y="59214"/>
                  </a:moveTo>
                  <a:lnTo>
                    <a:pt x="87497" y="62081"/>
                  </a:lnTo>
                  <a:cubicBezTo>
                    <a:pt x="87031" y="62326"/>
                    <a:pt x="86492" y="62473"/>
                    <a:pt x="85928" y="62473"/>
                  </a:cubicBezTo>
                  <a:lnTo>
                    <a:pt x="83649" y="62473"/>
                  </a:lnTo>
                  <a:lnTo>
                    <a:pt x="83649" y="59385"/>
                  </a:lnTo>
                  <a:cubicBezTo>
                    <a:pt x="83772" y="59336"/>
                    <a:pt x="83894" y="59287"/>
                    <a:pt x="83992" y="59214"/>
                  </a:cubicBezTo>
                  <a:close/>
                  <a:moveTo>
                    <a:pt x="75551" y="34097"/>
                  </a:moveTo>
                  <a:cubicBezTo>
                    <a:pt x="75601" y="34097"/>
                    <a:pt x="75645" y="34103"/>
                    <a:pt x="75684" y="34117"/>
                  </a:cubicBezTo>
                  <a:cubicBezTo>
                    <a:pt x="76076" y="34239"/>
                    <a:pt x="76492" y="35097"/>
                    <a:pt x="76811" y="35783"/>
                  </a:cubicBezTo>
                  <a:cubicBezTo>
                    <a:pt x="77252" y="36690"/>
                    <a:pt x="77693" y="37597"/>
                    <a:pt x="78453" y="38161"/>
                  </a:cubicBezTo>
                  <a:cubicBezTo>
                    <a:pt x="79262" y="38749"/>
                    <a:pt x="80267" y="38871"/>
                    <a:pt x="81272" y="39018"/>
                  </a:cubicBezTo>
                  <a:cubicBezTo>
                    <a:pt x="82007" y="39116"/>
                    <a:pt x="82938" y="39239"/>
                    <a:pt x="83183" y="39558"/>
                  </a:cubicBezTo>
                  <a:cubicBezTo>
                    <a:pt x="83404" y="39852"/>
                    <a:pt x="83232" y="40783"/>
                    <a:pt x="83110" y="41518"/>
                  </a:cubicBezTo>
                  <a:cubicBezTo>
                    <a:pt x="82914" y="42499"/>
                    <a:pt x="82742" y="43528"/>
                    <a:pt x="83036" y="44459"/>
                  </a:cubicBezTo>
                  <a:cubicBezTo>
                    <a:pt x="83330" y="45366"/>
                    <a:pt x="84066" y="46052"/>
                    <a:pt x="84776" y="46739"/>
                  </a:cubicBezTo>
                  <a:cubicBezTo>
                    <a:pt x="85340" y="47253"/>
                    <a:pt x="86026" y="47915"/>
                    <a:pt x="86026" y="48356"/>
                  </a:cubicBezTo>
                  <a:cubicBezTo>
                    <a:pt x="86026" y="48773"/>
                    <a:pt x="85340" y="49435"/>
                    <a:pt x="84776" y="49974"/>
                  </a:cubicBezTo>
                  <a:cubicBezTo>
                    <a:pt x="84066" y="50635"/>
                    <a:pt x="83330" y="51322"/>
                    <a:pt x="83036" y="52229"/>
                  </a:cubicBezTo>
                  <a:cubicBezTo>
                    <a:pt x="82742" y="53160"/>
                    <a:pt x="82914" y="54189"/>
                    <a:pt x="83110" y="55170"/>
                  </a:cubicBezTo>
                  <a:cubicBezTo>
                    <a:pt x="83232" y="55905"/>
                    <a:pt x="83404" y="56836"/>
                    <a:pt x="83183" y="57130"/>
                  </a:cubicBezTo>
                  <a:cubicBezTo>
                    <a:pt x="82938" y="57449"/>
                    <a:pt x="82007" y="57571"/>
                    <a:pt x="81272" y="57694"/>
                  </a:cubicBezTo>
                  <a:cubicBezTo>
                    <a:pt x="80267" y="57817"/>
                    <a:pt x="79262" y="57964"/>
                    <a:pt x="78453" y="58527"/>
                  </a:cubicBezTo>
                  <a:cubicBezTo>
                    <a:pt x="77693" y="59091"/>
                    <a:pt x="77252" y="60022"/>
                    <a:pt x="76811" y="60905"/>
                  </a:cubicBezTo>
                  <a:cubicBezTo>
                    <a:pt x="76492" y="61591"/>
                    <a:pt x="76076" y="62449"/>
                    <a:pt x="75684" y="62571"/>
                  </a:cubicBezTo>
                  <a:cubicBezTo>
                    <a:pt x="75645" y="62585"/>
                    <a:pt x="75601" y="62591"/>
                    <a:pt x="75551" y="62591"/>
                  </a:cubicBezTo>
                  <a:cubicBezTo>
                    <a:pt x="75157" y="62591"/>
                    <a:pt x="74439" y="62192"/>
                    <a:pt x="73895" y="61910"/>
                  </a:cubicBezTo>
                  <a:cubicBezTo>
                    <a:pt x="72988" y="61419"/>
                    <a:pt x="72081" y="60929"/>
                    <a:pt x="71076" y="60929"/>
                  </a:cubicBezTo>
                  <a:cubicBezTo>
                    <a:pt x="70071" y="60929"/>
                    <a:pt x="69140" y="61419"/>
                    <a:pt x="68257" y="61910"/>
                  </a:cubicBezTo>
                  <a:cubicBezTo>
                    <a:pt x="67713" y="62192"/>
                    <a:pt x="66976" y="62591"/>
                    <a:pt x="66577" y="62591"/>
                  </a:cubicBezTo>
                  <a:cubicBezTo>
                    <a:pt x="66527" y="62591"/>
                    <a:pt x="66482" y="62585"/>
                    <a:pt x="66444" y="62571"/>
                  </a:cubicBezTo>
                  <a:cubicBezTo>
                    <a:pt x="66052" y="62449"/>
                    <a:pt x="65660" y="61591"/>
                    <a:pt x="65316" y="60905"/>
                  </a:cubicBezTo>
                  <a:cubicBezTo>
                    <a:pt x="64900" y="60022"/>
                    <a:pt x="64459" y="59091"/>
                    <a:pt x="63674" y="58527"/>
                  </a:cubicBezTo>
                  <a:cubicBezTo>
                    <a:pt x="62890" y="57964"/>
                    <a:pt x="61861" y="57817"/>
                    <a:pt x="60880" y="57694"/>
                  </a:cubicBezTo>
                  <a:cubicBezTo>
                    <a:pt x="60145" y="57571"/>
                    <a:pt x="59214" y="57449"/>
                    <a:pt x="58969" y="57130"/>
                  </a:cubicBezTo>
                  <a:cubicBezTo>
                    <a:pt x="58748" y="56836"/>
                    <a:pt x="58920" y="55905"/>
                    <a:pt x="59042" y="55170"/>
                  </a:cubicBezTo>
                  <a:cubicBezTo>
                    <a:pt x="59214" y="54189"/>
                    <a:pt x="59410" y="53160"/>
                    <a:pt x="59116" y="52229"/>
                  </a:cubicBezTo>
                  <a:cubicBezTo>
                    <a:pt x="58822" y="51322"/>
                    <a:pt x="58086" y="50635"/>
                    <a:pt x="57376" y="49974"/>
                  </a:cubicBezTo>
                  <a:cubicBezTo>
                    <a:pt x="56812" y="49435"/>
                    <a:pt x="56126" y="48773"/>
                    <a:pt x="56126" y="48356"/>
                  </a:cubicBezTo>
                  <a:cubicBezTo>
                    <a:pt x="56126" y="47915"/>
                    <a:pt x="56812" y="47253"/>
                    <a:pt x="57376" y="46739"/>
                  </a:cubicBezTo>
                  <a:cubicBezTo>
                    <a:pt x="58086" y="46052"/>
                    <a:pt x="58822" y="45366"/>
                    <a:pt x="59116" y="44459"/>
                  </a:cubicBezTo>
                  <a:cubicBezTo>
                    <a:pt x="59410" y="43528"/>
                    <a:pt x="59214" y="42499"/>
                    <a:pt x="59042" y="41518"/>
                  </a:cubicBezTo>
                  <a:cubicBezTo>
                    <a:pt x="58920" y="40783"/>
                    <a:pt x="58748" y="39852"/>
                    <a:pt x="58969" y="39558"/>
                  </a:cubicBezTo>
                  <a:cubicBezTo>
                    <a:pt x="59214" y="39239"/>
                    <a:pt x="60145" y="39116"/>
                    <a:pt x="60880" y="39018"/>
                  </a:cubicBezTo>
                  <a:cubicBezTo>
                    <a:pt x="61861" y="38871"/>
                    <a:pt x="62890" y="38749"/>
                    <a:pt x="63674" y="38161"/>
                  </a:cubicBezTo>
                  <a:cubicBezTo>
                    <a:pt x="64459" y="37597"/>
                    <a:pt x="64900" y="36690"/>
                    <a:pt x="65316" y="35783"/>
                  </a:cubicBezTo>
                  <a:cubicBezTo>
                    <a:pt x="65660" y="35097"/>
                    <a:pt x="66052" y="34239"/>
                    <a:pt x="66444" y="34117"/>
                  </a:cubicBezTo>
                  <a:cubicBezTo>
                    <a:pt x="66477" y="34107"/>
                    <a:pt x="66515" y="34103"/>
                    <a:pt x="66557" y="34103"/>
                  </a:cubicBezTo>
                  <a:cubicBezTo>
                    <a:pt x="66950" y="34103"/>
                    <a:pt x="67704" y="34491"/>
                    <a:pt x="68257" y="34778"/>
                  </a:cubicBezTo>
                  <a:cubicBezTo>
                    <a:pt x="69140" y="35268"/>
                    <a:pt x="70071" y="35759"/>
                    <a:pt x="71076" y="35759"/>
                  </a:cubicBezTo>
                  <a:cubicBezTo>
                    <a:pt x="72081" y="35759"/>
                    <a:pt x="72988" y="35268"/>
                    <a:pt x="73895" y="34778"/>
                  </a:cubicBezTo>
                  <a:cubicBezTo>
                    <a:pt x="74439" y="34495"/>
                    <a:pt x="75157" y="34097"/>
                    <a:pt x="75551" y="34097"/>
                  </a:cubicBezTo>
                  <a:close/>
                  <a:moveTo>
                    <a:pt x="79997" y="60169"/>
                  </a:moveTo>
                  <a:lnTo>
                    <a:pt x="79997" y="72840"/>
                  </a:lnTo>
                  <a:cubicBezTo>
                    <a:pt x="79997" y="73429"/>
                    <a:pt x="79728" y="73943"/>
                    <a:pt x="79262" y="74262"/>
                  </a:cubicBezTo>
                  <a:cubicBezTo>
                    <a:pt x="78977" y="74457"/>
                    <a:pt x="78646" y="74560"/>
                    <a:pt x="78313" y="74560"/>
                  </a:cubicBezTo>
                  <a:cubicBezTo>
                    <a:pt x="78103" y="74560"/>
                    <a:pt x="77893" y="74519"/>
                    <a:pt x="77693" y="74434"/>
                  </a:cubicBezTo>
                  <a:lnTo>
                    <a:pt x="71738" y="72130"/>
                  </a:lnTo>
                  <a:cubicBezTo>
                    <a:pt x="71517" y="72056"/>
                    <a:pt x="71290" y="72019"/>
                    <a:pt x="71067" y="72019"/>
                  </a:cubicBezTo>
                  <a:cubicBezTo>
                    <a:pt x="70843" y="72019"/>
                    <a:pt x="70623" y="72056"/>
                    <a:pt x="70414" y="72130"/>
                  </a:cubicBezTo>
                  <a:lnTo>
                    <a:pt x="64459" y="74434"/>
                  </a:lnTo>
                  <a:cubicBezTo>
                    <a:pt x="64250" y="74519"/>
                    <a:pt x="64037" y="74560"/>
                    <a:pt x="63828" y="74560"/>
                  </a:cubicBezTo>
                  <a:cubicBezTo>
                    <a:pt x="63497" y="74560"/>
                    <a:pt x="63175" y="74457"/>
                    <a:pt x="62890" y="74262"/>
                  </a:cubicBezTo>
                  <a:cubicBezTo>
                    <a:pt x="62400" y="73943"/>
                    <a:pt x="62130" y="73429"/>
                    <a:pt x="62130" y="72840"/>
                  </a:cubicBezTo>
                  <a:lnTo>
                    <a:pt x="62130" y="60169"/>
                  </a:lnTo>
                  <a:cubicBezTo>
                    <a:pt x="62228" y="60194"/>
                    <a:pt x="62326" y="60243"/>
                    <a:pt x="62400" y="60292"/>
                  </a:cubicBezTo>
                  <a:cubicBezTo>
                    <a:pt x="62719" y="60537"/>
                    <a:pt x="63062" y="61223"/>
                    <a:pt x="63356" y="61836"/>
                  </a:cubicBezTo>
                  <a:cubicBezTo>
                    <a:pt x="63895" y="62963"/>
                    <a:pt x="64508" y="64238"/>
                    <a:pt x="65782" y="64655"/>
                  </a:cubicBezTo>
                  <a:cubicBezTo>
                    <a:pt x="66045" y="64739"/>
                    <a:pt x="66307" y="64775"/>
                    <a:pt x="66567" y="64775"/>
                  </a:cubicBezTo>
                  <a:cubicBezTo>
                    <a:pt x="67517" y="64775"/>
                    <a:pt x="68440" y="64283"/>
                    <a:pt x="69287" y="63821"/>
                  </a:cubicBezTo>
                  <a:cubicBezTo>
                    <a:pt x="69924" y="63478"/>
                    <a:pt x="70610" y="63110"/>
                    <a:pt x="71076" y="63110"/>
                  </a:cubicBezTo>
                  <a:cubicBezTo>
                    <a:pt x="71517" y="63110"/>
                    <a:pt x="72228" y="63478"/>
                    <a:pt x="72865" y="63821"/>
                  </a:cubicBezTo>
                  <a:cubicBezTo>
                    <a:pt x="73698" y="64287"/>
                    <a:pt x="74630" y="64777"/>
                    <a:pt x="75586" y="64777"/>
                  </a:cubicBezTo>
                  <a:cubicBezTo>
                    <a:pt x="75831" y="64777"/>
                    <a:pt x="76100" y="64728"/>
                    <a:pt x="76370" y="64655"/>
                  </a:cubicBezTo>
                  <a:cubicBezTo>
                    <a:pt x="77644" y="64238"/>
                    <a:pt x="78257" y="62963"/>
                    <a:pt x="78796" y="61836"/>
                  </a:cubicBezTo>
                  <a:cubicBezTo>
                    <a:pt x="79090" y="61223"/>
                    <a:pt x="79409" y="60537"/>
                    <a:pt x="79752" y="60292"/>
                  </a:cubicBezTo>
                  <a:cubicBezTo>
                    <a:pt x="79826" y="60243"/>
                    <a:pt x="79899" y="60194"/>
                    <a:pt x="79997" y="60169"/>
                  </a:cubicBezTo>
                  <a:close/>
                  <a:moveTo>
                    <a:pt x="6937" y="0"/>
                  </a:moveTo>
                  <a:cubicBezTo>
                    <a:pt x="3113" y="0"/>
                    <a:pt x="1" y="3113"/>
                    <a:pt x="1" y="6936"/>
                  </a:cubicBezTo>
                  <a:lnTo>
                    <a:pt x="1" y="59189"/>
                  </a:lnTo>
                  <a:cubicBezTo>
                    <a:pt x="1" y="63012"/>
                    <a:pt x="3113" y="66125"/>
                    <a:pt x="6937" y="66125"/>
                  </a:cubicBezTo>
                  <a:lnTo>
                    <a:pt x="58503" y="66125"/>
                  </a:lnTo>
                  <a:lnTo>
                    <a:pt x="58503" y="72840"/>
                  </a:lnTo>
                  <a:cubicBezTo>
                    <a:pt x="58503" y="74605"/>
                    <a:pt x="59361" y="76272"/>
                    <a:pt x="60831" y="77252"/>
                  </a:cubicBezTo>
                  <a:cubicBezTo>
                    <a:pt x="61714" y="77865"/>
                    <a:pt x="62768" y="78183"/>
                    <a:pt x="63846" y="78183"/>
                  </a:cubicBezTo>
                  <a:cubicBezTo>
                    <a:pt x="64483" y="78183"/>
                    <a:pt x="65145" y="78085"/>
                    <a:pt x="65758" y="77840"/>
                  </a:cubicBezTo>
                  <a:lnTo>
                    <a:pt x="71076" y="75781"/>
                  </a:lnTo>
                  <a:lnTo>
                    <a:pt x="76370" y="77840"/>
                  </a:lnTo>
                  <a:cubicBezTo>
                    <a:pt x="76990" y="78081"/>
                    <a:pt x="77641" y="78199"/>
                    <a:pt x="78290" y="78199"/>
                  </a:cubicBezTo>
                  <a:cubicBezTo>
                    <a:pt x="79359" y="78199"/>
                    <a:pt x="80421" y="77878"/>
                    <a:pt x="81321" y="77252"/>
                  </a:cubicBezTo>
                  <a:cubicBezTo>
                    <a:pt x="82767" y="76272"/>
                    <a:pt x="83649" y="74605"/>
                    <a:pt x="83649" y="72840"/>
                  </a:cubicBezTo>
                  <a:lnTo>
                    <a:pt x="83649" y="66125"/>
                  </a:lnTo>
                  <a:lnTo>
                    <a:pt x="85928" y="66125"/>
                  </a:lnTo>
                  <a:cubicBezTo>
                    <a:pt x="89727" y="66125"/>
                    <a:pt x="92840" y="63012"/>
                    <a:pt x="92840" y="59189"/>
                  </a:cubicBezTo>
                  <a:lnTo>
                    <a:pt x="92840" y="6936"/>
                  </a:lnTo>
                  <a:cubicBezTo>
                    <a:pt x="92840" y="3113"/>
                    <a:pt x="89727" y="0"/>
                    <a:pt x="85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33"/>
            <p:cNvSpPr/>
            <p:nvPr/>
          </p:nvSpPr>
          <p:spPr>
            <a:xfrm>
              <a:off x="2727925" y="4476900"/>
              <a:ext cx="487750" cy="487150"/>
            </a:xfrm>
            <a:custGeom>
              <a:avLst/>
              <a:gdLst/>
              <a:ahLst/>
              <a:cxnLst/>
              <a:rect l="l" t="t" r="r" b="b"/>
              <a:pathLst>
                <a:path w="19510" h="19486" extrusionOk="0">
                  <a:moveTo>
                    <a:pt x="9755" y="2182"/>
                  </a:moveTo>
                  <a:cubicBezTo>
                    <a:pt x="13921" y="2182"/>
                    <a:pt x="17304" y="5564"/>
                    <a:pt x="17304" y="9755"/>
                  </a:cubicBezTo>
                  <a:cubicBezTo>
                    <a:pt x="17304" y="13922"/>
                    <a:pt x="13921" y="17304"/>
                    <a:pt x="9755" y="17304"/>
                  </a:cubicBezTo>
                  <a:cubicBezTo>
                    <a:pt x="5589" y="17304"/>
                    <a:pt x="2182" y="13922"/>
                    <a:pt x="2182" y="9755"/>
                  </a:cubicBezTo>
                  <a:cubicBezTo>
                    <a:pt x="2182" y="5564"/>
                    <a:pt x="5589" y="2182"/>
                    <a:pt x="9755" y="2182"/>
                  </a:cubicBezTo>
                  <a:close/>
                  <a:moveTo>
                    <a:pt x="9755" y="1"/>
                  </a:moveTo>
                  <a:cubicBezTo>
                    <a:pt x="4388" y="1"/>
                    <a:pt x="1" y="4363"/>
                    <a:pt x="1" y="9755"/>
                  </a:cubicBezTo>
                  <a:cubicBezTo>
                    <a:pt x="1" y="15123"/>
                    <a:pt x="4388" y="19485"/>
                    <a:pt x="9755" y="19485"/>
                  </a:cubicBezTo>
                  <a:cubicBezTo>
                    <a:pt x="15122" y="19485"/>
                    <a:pt x="19509" y="15123"/>
                    <a:pt x="19509" y="9755"/>
                  </a:cubicBezTo>
                  <a:cubicBezTo>
                    <a:pt x="19509" y="4363"/>
                    <a:pt x="15122" y="1"/>
                    <a:pt x="97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33"/>
            <p:cNvSpPr/>
            <p:nvPr/>
          </p:nvSpPr>
          <p:spPr>
            <a:xfrm>
              <a:off x="1955275" y="4160750"/>
              <a:ext cx="800250" cy="90700"/>
            </a:xfrm>
            <a:custGeom>
              <a:avLst/>
              <a:gdLst/>
              <a:ahLst/>
              <a:cxnLst/>
              <a:rect l="l" t="t" r="r" b="b"/>
              <a:pathLst>
                <a:path w="32010" h="3628" extrusionOk="0">
                  <a:moveTo>
                    <a:pt x="1815" y="0"/>
                  </a:moveTo>
                  <a:cubicBezTo>
                    <a:pt x="810" y="0"/>
                    <a:pt x="1" y="809"/>
                    <a:pt x="1" y="1814"/>
                  </a:cubicBezTo>
                  <a:cubicBezTo>
                    <a:pt x="1" y="2819"/>
                    <a:pt x="810" y="3627"/>
                    <a:pt x="1815" y="3627"/>
                  </a:cubicBezTo>
                  <a:lnTo>
                    <a:pt x="30196" y="3627"/>
                  </a:lnTo>
                  <a:cubicBezTo>
                    <a:pt x="31201" y="3627"/>
                    <a:pt x="32009" y="2819"/>
                    <a:pt x="32009" y="1814"/>
                  </a:cubicBezTo>
                  <a:cubicBezTo>
                    <a:pt x="32009" y="809"/>
                    <a:pt x="31201" y="0"/>
                    <a:pt x="301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33"/>
            <p:cNvSpPr/>
            <p:nvPr/>
          </p:nvSpPr>
          <p:spPr>
            <a:xfrm>
              <a:off x="1955275" y="4481800"/>
              <a:ext cx="326000" cy="91325"/>
            </a:xfrm>
            <a:custGeom>
              <a:avLst/>
              <a:gdLst/>
              <a:ahLst/>
              <a:cxnLst/>
              <a:rect l="l" t="t" r="r" b="b"/>
              <a:pathLst>
                <a:path w="13040" h="3653" extrusionOk="0">
                  <a:moveTo>
                    <a:pt x="1815" y="1"/>
                  </a:moveTo>
                  <a:cubicBezTo>
                    <a:pt x="810" y="1"/>
                    <a:pt x="1" y="810"/>
                    <a:pt x="1" y="1814"/>
                  </a:cubicBezTo>
                  <a:cubicBezTo>
                    <a:pt x="1" y="2819"/>
                    <a:pt x="810" y="3653"/>
                    <a:pt x="1815" y="3653"/>
                  </a:cubicBezTo>
                  <a:lnTo>
                    <a:pt x="11201" y="3653"/>
                  </a:lnTo>
                  <a:cubicBezTo>
                    <a:pt x="12206" y="3653"/>
                    <a:pt x="13040" y="2819"/>
                    <a:pt x="13040" y="1814"/>
                  </a:cubicBezTo>
                  <a:cubicBezTo>
                    <a:pt x="13040" y="810"/>
                    <a:pt x="12206" y="1"/>
                    <a:pt x="11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33"/>
            <p:cNvSpPr/>
            <p:nvPr/>
          </p:nvSpPr>
          <p:spPr>
            <a:xfrm>
              <a:off x="2887850" y="4578025"/>
              <a:ext cx="107250" cy="93125"/>
            </a:xfrm>
            <a:custGeom>
              <a:avLst/>
              <a:gdLst/>
              <a:ahLst/>
              <a:cxnLst/>
              <a:rect l="l" t="t" r="r" b="b"/>
              <a:pathLst>
                <a:path w="4290" h="3725" extrusionOk="0">
                  <a:moveTo>
                    <a:pt x="2284" y="0"/>
                  </a:moveTo>
                  <a:cubicBezTo>
                    <a:pt x="2185" y="0"/>
                    <a:pt x="2085" y="8"/>
                    <a:pt x="1986" y="24"/>
                  </a:cubicBezTo>
                  <a:cubicBezTo>
                    <a:pt x="1642" y="49"/>
                    <a:pt x="1299" y="196"/>
                    <a:pt x="1054" y="392"/>
                  </a:cubicBezTo>
                  <a:cubicBezTo>
                    <a:pt x="270" y="906"/>
                    <a:pt x="0" y="1960"/>
                    <a:pt x="466" y="2794"/>
                  </a:cubicBezTo>
                  <a:cubicBezTo>
                    <a:pt x="809" y="3382"/>
                    <a:pt x="1422" y="3725"/>
                    <a:pt x="2059" y="3725"/>
                  </a:cubicBezTo>
                  <a:cubicBezTo>
                    <a:pt x="2329" y="3725"/>
                    <a:pt x="2598" y="3651"/>
                    <a:pt x="2868" y="3529"/>
                  </a:cubicBezTo>
                  <a:cubicBezTo>
                    <a:pt x="3775" y="3235"/>
                    <a:pt x="4289" y="2279"/>
                    <a:pt x="4044" y="1323"/>
                  </a:cubicBezTo>
                  <a:cubicBezTo>
                    <a:pt x="3826" y="516"/>
                    <a:pt x="3084" y="0"/>
                    <a:pt x="228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33"/>
            <p:cNvSpPr/>
            <p:nvPr/>
          </p:nvSpPr>
          <p:spPr>
            <a:xfrm>
              <a:off x="2827175" y="4685225"/>
              <a:ext cx="114625" cy="140350"/>
            </a:xfrm>
            <a:custGeom>
              <a:avLst/>
              <a:gdLst/>
              <a:ahLst/>
              <a:cxnLst/>
              <a:rect l="l" t="t" r="r" b="b"/>
              <a:pathLst>
                <a:path w="4585" h="5614" extrusionOk="0">
                  <a:moveTo>
                    <a:pt x="1836" y="0"/>
                  </a:moveTo>
                  <a:cubicBezTo>
                    <a:pt x="1821" y="0"/>
                    <a:pt x="1805" y="0"/>
                    <a:pt x="1790" y="1"/>
                  </a:cubicBezTo>
                  <a:cubicBezTo>
                    <a:pt x="785" y="25"/>
                    <a:pt x="1" y="858"/>
                    <a:pt x="25" y="1863"/>
                  </a:cubicBezTo>
                  <a:cubicBezTo>
                    <a:pt x="74" y="3040"/>
                    <a:pt x="369" y="3922"/>
                    <a:pt x="1055" y="4853"/>
                  </a:cubicBezTo>
                  <a:cubicBezTo>
                    <a:pt x="1422" y="5344"/>
                    <a:pt x="1962" y="5613"/>
                    <a:pt x="2525" y="5613"/>
                  </a:cubicBezTo>
                  <a:cubicBezTo>
                    <a:pt x="2893" y="5613"/>
                    <a:pt x="3285" y="5491"/>
                    <a:pt x="3604" y="5270"/>
                  </a:cubicBezTo>
                  <a:cubicBezTo>
                    <a:pt x="4413" y="4657"/>
                    <a:pt x="4584" y="3530"/>
                    <a:pt x="3996" y="2721"/>
                  </a:cubicBezTo>
                  <a:cubicBezTo>
                    <a:pt x="3726" y="2354"/>
                    <a:pt x="3677" y="2206"/>
                    <a:pt x="3677" y="1765"/>
                  </a:cubicBezTo>
                  <a:cubicBezTo>
                    <a:pt x="3629" y="776"/>
                    <a:pt x="2820" y="0"/>
                    <a:pt x="183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91" name="Google Shape;7791;p33"/>
          <p:cNvSpPr/>
          <p:nvPr/>
        </p:nvSpPr>
        <p:spPr>
          <a:xfrm>
            <a:off x="6931337" y="1336972"/>
            <a:ext cx="1093800" cy="10938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92" name="Google Shape;7792;p33"/>
          <p:cNvGrpSpPr/>
          <p:nvPr/>
        </p:nvGrpSpPr>
        <p:grpSpPr>
          <a:xfrm>
            <a:off x="7134567" y="1629552"/>
            <a:ext cx="687642" cy="508646"/>
            <a:chOff x="2355400" y="1015650"/>
            <a:chExt cx="2330200" cy="1724225"/>
          </a:xfrm>
        </p:grpSpPr>
        <p:sp>
          <p:nvSpPr>
            <p:cNvPr id="7793" name="Google Shape;7793;p33"/>
            <p:cNvSpPr/>
            <p:nvPr/>
          </p:nvSpPr>
          <p:spPr>
            <a:xfrm>
              <a:off x="3520775" y="1157200"/>
              <a:ext cx="1118850" cy="1536725"/>
            </a:xfrm>
            <a:custGeom>
              <a:avLst/>
              <a:gdLst/>
              <a:ahLst/>
              <a:cxnLst/>
              <a:rect l="l" t="t" r="r" b="b"/>
              <a:pathLst>
                <a:path w="44754" h="61469" extrusionOk="0">
                  <a:moveTo>
                    <a:pt x="2917" y="0"/>
                  </a:moveTo>
                  <a:cubicBezTo>
                    <a:pt x="1300" y="0"/>
                    <a:pt x="1" y="1299"/>
                    <a:pt x="1" y="2917"/>
                  </a:cubicBezTo>
                  <a:lnTo>
                    <a:pt x="1" y="58527"/>
                  </a:lnTo>
                  <a:cubicBezTo>
                    <a:pt x="1" y="60145"/>
                    <a:pt x="1300" y="61468"/>
                    <a:pt x="2917" y="61468"/>
                  </a:cubicBezTo>
                  <a:lnTo>
                    <a:pt x="41813" y="61468"/>
                  </a:lnTo>
                  <a:cubicBezTo>
                    <a:pt x="43430" y="61468"/>
                    <a:pt x="44754" y="60145"/>
                    <a:pt x="44754" y="58527"/>
                  </a:cubicBezTo>
                  <a:lnTo>
                    <a:pt x="44754" y="2917"/>
                  </a:lnTo>
                  <a:cubicBezTo>
                    <a:pt x="44754" y="1299"/>
                    <a:pt x="43430" y="0"/>
                    <a:pt x="41813" y="0"/>
                  </a:cubicBezTo>
                  <a:close/>
                </a:path>
              </a:pathLst>
            </a:custGeom>
            <a:solidFill>
              <a:srgbClr val="FFE2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33"/>
            <p:cNvSpPr/>
            <p:nvPr/>
          </p:nvSpPr>
          <p:spPr>
            <a:xfrm>
              <a:off x="2401350" y="1157200"/>
              <a:ext cx="1119450" cy="1536725"/>
            </a:xfrm>
            <a:custGeom>
              <a:avLst/>
              <a:gdLst/>
              <a:ahLst/>
              <a:cxnLst/>
              <a:rect l="l" t="t" r="r" b="b"/>
              <a:pathLst>
                <a:path w="44778" h="61469" extrusionOk="0">
                  <a:moveTo>
                    <a:pt x="2941" y="0"/>
                  </a:moveTo>
                  <a:cubicBezTo>
                    <a:pt x="1324" y="0"/>
                    <a:pt x="0" y="1299"/>
                    <a:pt x="0" y="2917"/>
                  </a:cubicBezTo>
                  <a:lnTo>
                    <a:pt x="0" y="58527"/>
                  </a:lnTo>
                  <a:cubicBezTo>
                    <a:pt x="0" y="60145"/>
                    <a:pt x="1324" y="61468"/>
                    <a:pt x="2941" y="61468"/>
                  </a:cubicBezTo>
                  <a:lnTo>
                    <a:pt x="41837" y="61468"/>
                  </a:lnTo>
                  <a:cubicBezTo>
                    <a:pt x="43454" y="61468"/>
                    <a:pt x="44778" y="60145"/>
                    <a:pt x="44778" y="58527"/>
                  </a:cubicBezTo>
                  <a:lnTo>
                    <a:pt x="44778" y="2917"/>
                  </a:lnTo>
                  <a:cubicBezTo>
                    <a:pt x="44778" y="1299"/>
                    <a:pt x="43454" y="0"/>
                    <a:pt x="418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33"/>
            <p:cNvSpPr/>
            <p:nvPr/>
          </p:nvSpPr>
          <p:spPr>
            <a:xfrm>
              <a:off x="2539200" y="1042625"/>
              <a:ext cx="981600" cy="1491950"/>
            </a:xfrm>
            <a:custGeom>
              <a:avLst/>
              <a:gdLst/>
              <a:ahLst/>
              <a:cxnLst/>
              <a:rect l="l" t="t" r="r" b="b"/>
              <a:pathLst>
                <a:path w="39264" h="59678" extrusionOk="0">
                  <a:moveTo>
                    <a:pt x="19632" y="0"/>
                  </a:moveTo>
                  <a:cubicBezTo>
                    <a:pt x="13744" y="0"/>
                    <a:pt x="7856" y="490"/>
                    <a:pt x="1962" y="1471"/>
                  </a:cubicBezTo>
                  <a:cubicBezTo>
                    <a:pt x="834" y="1667"/>
                    <a:pt x="1" y="2647"/>
                    <a:pt x="1" y="3774"/>
                  </a:cubicBezTo>
                  <a:lnTo>
                    <a:pt x="1" y="57351"/>
                  </a:lnTo>
                  <a:cubicBezTo>
                    <a:pt x="1" y="58660"/>
                    <a:pt x="1089" y="59678"/>
                    <a:pt x="2348" y="59678"/>
                  </a:cubicBezTo>
                  <a:cubicBezTo>
                    <a:pt x="2503" y="59678"/>
                    <a:pt x="2661" y="59662"/>
                    <a:pt x="2819" y="59630"/>
                  </a:cubicBezTo>
                  <a:cubicBezTo>
                    <a:pt x="8772" y="58420"/>
                    <a:pt x="14474" y="57832"/>
                    <a:pt x="20027" y="57832"/>
                  </a:cubicBezTo>
                  <a:cubicBezTo>
                    <a:pt x="25609" y="57832"/>
                    <a:pt x="31040" y="58426"/>
                    <a:pt x="36421" y="59581"/>
                  </a:cubicBezTo>
                  <a:cubicBezTo>
                    <a:pt x="36590" y="59618"/>
                    <a:pt x="36759" y="59636"/>
                    <a:pt x="36924" y="59636"/>
                  </a:cubicBezTo>
                  <a:cubicBezTo>
                    <a:pt x="38175" y="59636"/>
                    <a:pt x="39264" y="58622"/>
                    <a:pt x="39264" y="57302"/>
                  </a:cubicBezTo>
                  <a:lnTo>
                    <a:pt x="39264" y="3774"/>
                  </a:lnTo>
                  <a:cubicBezTo>
                    <a:pt x="39264" y="2647"/>
                    <a:pt x="38431" y="1667"/>
                    <a:pt x="37303" y="1471"/>
                  </a:cubicBezTo>
                  <a:cubicBezTo>
                    <a:pt x="31409" y="490"/>
                    <a:pt x="25521" y="0"/>
                    <a:pt x="1963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33"/>
            <p:cNvSpPr/>
            <p:nvPr/>
          </p:nvSpPr>
          <p:spPr>
            <a:xfrm>
              <a:off x="3520775" y="1042625"/>
              <a:ext cx="981000" cy="1491950"/>
            </a:xfrm>
            <a:custGeom>
              <a:avLst/>
              <a:gdLst/>
              <a:ahLst/>
              <a:cxnLst/>
              <a:rect l="l" t="t" r="r" b="b"/>
              <a:pathLst>
                <a:path w="39240" h="59678" extrusionOk="0">
                  <a:moveTo>
                    <a:pt x="19608" y="0"/>
                  </a:moveTo>
                  <a:cubicBezTo>
                    <a:pt x="13720" y="0"/>
                    <a:pt x="7831" y="490"/>
                    <a:pt x="1937" y="1471"/>
                  </a:cubicBezTo>
                  <a:cubicBezTo>
                    <a:pt x="810" y="1667"/>
                    <a:pt x="1" y="2647"/>
                    <a:pt x="1" y="3774"/>
                  </a:cubicBezTo>
                  <a:lnTo>
                    <a:pt x="1" y="57351"/>
                  </a:lnTo>
                  <a:cubicBezTo>
                    <a:pt x="1" y="58660"/>
                    <a:pt x="1069" y="59678"/>
                    <a:pt x="2324" y="59678"/>
                  </a:cubicBezTo>
                  <a:cubicBezTo>
                    <a:pt x="2479" y="59678"/>
                    <a:pt x="2636" y="59662"/>
                    <a:pt x="2795" y="59630"/>
                  </a:cubicBezTo>
                  <a:cubicBezTo>
                    <a:pt x="8747" y="58420"/>
                    <a:pt x="14456" y="57832"/>
                    <a:pt x="20012" y="57832"/>
                  </a:cubicBezTo>
                  <a:cubicBezTo>
                    <a:pt x="25597" y="57832"/>
                    <a:pt x="31027" y="58426"/>
                    <a:pt x="36396" y="59581"/>
                  </a:cubicBezTo>
                  <a:cubicBezTo>
                    <a:pt x="36568" y="59618"/>
                    <a:pt x="36739" y="59636"/>
                    <a:pt x="36907" y="59636"/>
                  </a:cubicBezTo>
                  <a:cubicBezTo>
                    <a:pt x="38169" y="59636"/>
                    <a:pt x="39239" y="58622"/>
                    <a:pt x="39239" y="57302"/>
                  </a:cubicBezTo>
                  <a:lnTo>
                    <a:pt x="39239" y="3774"/>
                  </a:lnTo>
                  <a:cubicBezTo>
                    <a:pt x="39239" y="2647"/>
                    <a:pt x="38406" y="1667"/>
                    <a:pt x="37279" y="1471"/>
                  </a:cubicBezTo>
                  <a:cubicBezTo>
                    <a:pt x="31384" y="490"/>
                    <a:pt x="25496" y="0"/>
                    <a:pt x="196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33"/>
            <p:cNvSpPr/>
            <p:nvPr/>
          </p:nvSpPr>
          <p:spPr>
            <a:xfrm>
              <a:off x="2401350" y="1065275"/>
              <a:ext cx="1119450" cy="1628650"/>
            </a:xfrm>
            <a:custGeom>
              <a:avLst/>
              <a:gdLst/>
              <a:ahLst/>
              <a:cxnLst/>
              <a:rect l="l" t="t" r="r" b="b"/>
              <a:pathLst>
                <a:path w="44778" h="65146" extrusionOk="0">
                  <a:moveTo>
                    <a:pt x="39705" y="1"/>
                  </a:moveTo>
                  <a:lnTo>
                    <a:pt x="39705" y="50808"/>
                  </a:lnTo>
                  <a:cubicBezTo>
                    <a:pt x="39705" y="52401"/>
                    <a:pt x="38406" y="53675"/>
                    <a:pt x="36837" y="53675"/>
                  </a:cubicBezTo>
                  <a:lnTo>
                    <a:pt x="2868" y="53675"/>
                  </a:lnTo>
                  <a:cubicBezTo>
                    <a:pt x="1299" y="53675"/>
                    <a:pt x="0" y="52401"/>
                    <a:pt x="0" y="50808"/>
                  </a:cubicBezTo>
                  <a:lnTo>
                    <a:pt x="0" y="62204"/>
                  </a:lnTo>
                  <a:cubicBezTo>
                    <a:pt x="0" y="63822"/>
                    <a:pt x="1324" y="65145"/>
                    <a:pt x="2941" y="65145"/>
                  </a:cubicBezTo>
                  <a:lnTo>
                    <a:pt x="41837" y="65145"/>
                  </a:lnTo>
                  <a:cubicBezTo>
                    <a:pt x="43454" y="65145"/>
                    <a:pt x="44778" y="63822"/>
                    <a:pt x="44778" y="62204"/>
                  </a:cubicBezTo>
                  <a:lnTo>
                    <a:pt x="44778" y="6594"/>
                  </a:lnTo>
                  <a:cubicBezTo>
                    <a:pt x="44778" y="4976"/>
                    <a:pt x="43454" y="1"/>
                    <a:pt x="4183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33"/>
            <p:cNvSpPr/>
            <p:nvPr/>
          </p:nvSpPr>
          <p:spPr>
            <a:xfrm>
              <a:off x="2539200" y="1067725"/>
              <a:ext cx="981600" cy="1466850"/>
            </a:xfrm>
            <a:custGeom>
              <a:avLst/>
              <a:gdLst/>
              <a:ahLst/>
              <a:cxnLst/>
              <a:rect l="l" t="t" r="r" b="b"/>
              <a:pathLst>
                <a:path w="39264" h="58674" extrusionOk="0">
                  <a:moveTo>
                    <a:pt x="34191" y="1"/>
                  </a:moveTo>
                  <a:lnTo>
                    <a:pt x="34191" y="50710"/>
                  </a:lnTo>
                  <a:cubicBezTo>
                    <a:pt x="34191" y="52303"/>
                    <a:pt x="32892" y="53577"/>
                    <a:pt x="31323" y="53577"/>
                  </a:cubicBezTo>
                  <a:lnTo>
                    <a:pt x="1" y="53577"/>
                  </a:lnTo>
                  <a:lnTo>
                    <a:pt x="1" y="56347"/>
                  </a:lnTo>
                  <a:cubicBezTo>
                    <a:pt x="1" y="57656"/>
                    <a:pt x="1089" y="58674"/>
                    <a:pt x="2348" y="58674"/>
                  </a:cubicBezTo>
                  <a:cubicBezTo>
                    <a:pt x="2503" y="58674"/>
                    <a:pt x="2661" y="58658"/>
                    <a:pt x="2819" y="58626"/>
                  </a:cubicBezTo>
                  <a:cubicBezTo>
                    <a:pt x="8772" y="57416"/>
                    <a:pt x="14474" y="56828"/>
                    <a:pt x="20027" y="56828"/>
                  </a:cubicBezTo>
                  <a:cubicBezTo>
                    <a:pt x="25609" y="56828"/>
                    <a:pt x="31040" y="57422"/>
                    <a:pt x="36421" y="58577"/>
                  </a:cubicBezTo>
                  <a:cubicBezTo>
                    <a:pt x="36590" y="58614"/>
                    <a:pt x="36759" y="58632"/>
                    <a:pt x="36924" y="58632"/>
                  </a:cubicBezTo>
                  <a:cubicBezTo>
                    <a:pt x="38175" y="58632"/>
                    <a:pt x="39264" y="57618"/>
                    <a:pt x="39264" y="56298"/>
                  </a:cubicBezTo>
                  <a:lnTo>
                    <a:pt x="39264" y="6496"/>
                  </a:lnTo>
                  <a:cubicBezTo>
                    <a:pt x="39264" y="5221"/>
                    <a:pt x="38431" y="1839"/>
                    <a:pt x="37279" y="467"/>
                  </a:cubicBezTo>
                  <a:cubicBezTo>
                    <a:pt x="36249" y="295"/>
                    <a:pt x="35220" y="148"/>
                    <a:pt x="34191"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33"/>
            <p:cNvSpPr/>
            <p:nvPr/>
          </p:nvSpPr>
          <p:spPr>
            <a:xfrm>
              <a:off x="3520775" y="1065275"/>
              <a:ext cx="1118850" cy="1628650"/>
            </a:xfrm>
            <a:custGeom>
              <a:avLst/>
              <a:gdLst/>
              <a:ahLst/>
              <a:cxnLst/>
              <a:rect l="l" t="t" r="r" b="b"/>
              <a:pathLst>
                <a:path w="44754" h="65146" extrusionOk="0">
                  <a:moveTo>
                    <a:pt x="33308" y="1"/>
                  </a:moveTo>
                  <a:lnTo>
                    <a:pt x="33602" y="51151"/>
                  </a:lnTo>
                  <a:cubicBezTo>
                    <a:pt x="33602" y="52548"/>
                    <a:pt x="32475" y="53675"/>
                    <a:pt x="31078" y="53675"/>
                  </a:cubicBezTo>
                  <a:lnTo>
                    <a:pt x="1569" y="53675"/>
                  </a:lnTo>
                  <a:cubicBezTo>
                    <a:pt x="981" y="53675"/>
                    <a:pt x="418" y="53479"/>
                    <a:pt x="1" y="53111"/>
                  </a:cubicBezTo>
                  <a:lnTo>
                    <a:pt x="1" y="62204"/>
                  </a:lnTo>
                  <a:cubicBezTo>
                    <a:pt x="1" y="63822"/>
                    <a:pt x="1300" y="65145"/>
                    <a:pt x="2917" y="65145"/>
                  </a:cubicBezTo>
                  <a:lnTo>
                    <a:pt x="41813" y="65145"/>
                  </a:lnTo>
                  <a:cubicBezTo>
                    <a:pt x="43430" y="65145"/>
                    <a:pt x="44754" y="63822"/>
                    <a:pt x="44754" y="62204"/>
                  </a:cubicBezTo>
                  <a:lnTo>
                    <a:pt x="44754" y="6594"/>
                  </a:lnTo>
                  <a:cubicBezTo>
                    <a:pt x="44754" y="4976"/>
                    <a:pt x="42793" y="4535"/>
                    <a:pt x="40269" y="2427"/>
                  </a:cubicBezTo>
                  <a:cubicBezTo>
                    <a:pt x="37744" y="344"/>
                    <a:pt x="33309" y="1"/>
                    <a:pt x="33308"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33"/>
            <p:cNvSpPr/>
            <p:nvPr/>
          </p:nvSpPr>
          <p:spPr>
            <a:xfrm>
              <a:off x="3520775" y="1065275"/>
              <a:ext cx="981000" cy="1469300"/>
            </a:xfrm>
            <a:custGeom>
              <a:avLst/>
              <a:gdLst/>
              <a:ahLst/>
              <a:cxnLst/>
              <a:rect l="l" t="t" r="r" b="b"/>
              <a:pathLst>
                <a:path w="39240" h="58772" extrusionOk="0">
                  <a:moveTo>
                    <a:pt x="33308" y="1"/>
                  </a:moveTo>
                  <a:lnTo>
                    <a:pt x="33602" y="51151"/>
                  </a:lnTo>
                  <a:cubicBezTo>
                    <a:pt x="33602" y="52548"/>
                    <a:pt x="32475" y="53675"/>
                    <a:pt x="31078" y="53675"/>
                  </a:cubicBezTo>
                  <a:lnTo>
                    <a:pt x="1569" y="53675"/>
                  </a:lnTo>
                  <a:cubicBezTo>
                    <a:pt x="981" y="53675"/>
                    <a:pt x="418" y="53479"/>
                    <a:pt x="1" y="53111"/>
                  </a:cubicBezTo>
                  <a:lnTo>
                    <a:pt x="1" y="56445"/>
                  </a:lnTo>
                  <a:cubicBezTo>
                    <a:pt x="1" y="57754"/>
                    <a:pt x="1069" y="58772"/>
                    <a:pt x="2324" y="58772"/>
                  </a:cubicBezTo>
                  <a:cubicBezTo>
                    <a:pt x="2479" y="58772"/>
                    <a:pt x="2636" y="58756"/>
                    <a:pt x="2795" y="58724"/>
                  </a:cubicBezTo>
                  <a:cubicBezTo>
                    <a:pt x="8747" y="57514"/>
                    <a:pt x="14456" y="56926"/>
                    <a:pt x="20012" y="56926"/>
                  </a:cubicBezTo>
                  <a:cubicBezTo>
                    <a:pt x="25597" y="56926"/>
                    <a:pt x="31027" y="57520"/>
                    <a:pt x="36396" y="58675"/>
                  </a:cubicBezTo>
                  <a:cubicBezTo>
                    <a:pt x="36568" y="58712"/>
                    <a:pt x="36739" y="58730"/>
                    <a:pt x="36907" y="58730"/>
                  </a:cubicBezTo>
                  <a:cubicBezTo>
                    <a:pt x="38169" y="58730"/>
                    <a:pt x="39239" y="57716"/>
                    <a:pt x="39239" y="56396"/>
                  </a:cubicBezTo>
                  <a:lnTo>
                    <a:pt x="39239" y="2868"/>
                  </a:lnTo>
                  <a:cubicBezTo>
                    <a:pt x="39239" y="2354"/>
                    <a:pt x="39068" y="1864"/>
                    <a:pt x="38749" y="1471"/>
                  </a:cubicBezTo>
                  <a:cubicBezTo>
                    <a:pt x="37230" y="712"/>
                    <a:pt x="35514" y="319"/>
                    <a:pt x="34436" y="148"/>
                  </a:cubicBezTo>
                  <a:cubicBezTo>
                    <a:pt x="34068" y="99"/>
                    <a:pt x="33676" y="25"/>
                    <a:pt x="33308"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33"/>
            <p:cNvSpPr/>
            <p:nvPr/>
          </p:nvSpPr>
          <p:spPr>
            <a:xfrm>
              <a:off x="2355400" y="1015650"/>
              <a:ext cx="2330200" cy="1724225"/>
            </a:xfrm>
            <a:custGeom>
              <a:avLst/>
              <a:gdLst/>
              <a:ahLst/>
              <a:cxnLst/>
              <a:rect l="l" t="t" r="r" b="b"/>
              <a:pathLst>
                <a:path w="93208" h="68969" extrusionOk="0">
                  <a:moveTo>
                    <a:pt x="26984" y="2206"/>
                  </a:moveTo>
                  <a:cubicBezTo>
                    <a:pt x="32817" y="2206"/>
                    <a:pt x="38675" y="2672"/>
                    <a:pt x="44484" y="3652"/>
                  </a:cubicBezTo>
                  <a:cubicBezTo>
                    <a:pt x="45072" y="3750"/>
                    <a:pt x="45513" y="4265"/>
                    <a:pt x="45513" y="4853"/>
                  </a:cubicBezTo>
                  <a:lnTo>
                    <a:pt x="45513" y="8481"/>
                  </a:lnTo>
                  <a:cubicBezTo>
                    <a:pt x="39496" y="7071"/>
                    <a:pt x="33449" y="6367"/>
                    <a:pt x="27297" y="6367"/>
                  </a:cubicBezTo>
                  <a:cubicBezTo>
                    <a:pt x="21145" y="6367"/>
                    <a:pt x="14889" y="7071"/>
                    <a:pt x="8456" y="8481"/>
                  </a:cubicBezTo>
                  <a:lnTo>
                    <a:pt x="8456" y="4853"/>
                  </a:lnTo>
                  <a:cubicBezTo>
                    <a:pt x="8456" y="4265"/>
                    <a:pt x="8897" y="3750"/>
                    <a:pt x="9485" y="3652"/>
                  </a:cubicBezTo>
                  <a:cubicBezTo>
                    <a:pt x="15294" y="2672"/>
                    <a:pt x="21127" y="2206"/>
                    <a:pt x="26984" y="2206"/>
                  </a:cubicBezTo>
                  <a:close/>
                  <a:moveTo>
                    <a:pt x="66223" y="2206"/>
                  </a:moveTo>
                  <a:cubicBezTo>
                    <a:pt x="72080" y="2206"/>
                    <a:pt x="77914" y="2672"/>
                    <a:pt x="83722" y="3652"/>
                  </a:cubicBezTo>
                  <a:cubicBezTo>
                    <a:pt x="84310" y="3750"/>
                    <a:pt x="84752" y="4265"/>
                    <a:pt x="84752" y="4853"/>
                  </a:cubicBezTo>
                  <a:lnTo>
                    <a:pt x="84752" y="8481"/>
                  </a:lnTo>
                  <a:cubicBezTo>
                    <a:pt x="78735" y="7071"/>
                    <a:pt x="72693" y="6367"/>
                    <a:pt x="66545" y="6367"/>
                  </a:cubicBezTo>
                  <a:cubicBezTo>
                    <a:pt x="60396" y="6367"/>
                    <a:pt x="54140" y="7071"/>
                    <a:pt x="47694" y="8481"/>
                  </a:cubicBezTo>
                  <a:lnTo>
                    <a:pt x="47694" y="4853"/>
                  </a:lnTo>
                  <a:cubicBezTo>
                    <a:pt x="47694" y="4265"/>
                    <a:pt x="48135" y="3750"/>
                    <a:pt x="48724" y="3652"/>
                  </a:cubicBezTo>
                  <a:cubicBezTo>
                    <a:pt x="54532" y="2672"/>
                    <a:pt x="60390" y="2206"/>
                    <a:pt x="66223" y="2206"/>
                  </a:cubicBezTo>
                  <a:close/>
                  <a:moveTo>
                    <a:pt x="27354" y="8570"/>
                  </a:moveTo>
                  <a:cubicBezTo>
                    <a:pt x="33492" y="8570"/>
                    <a:pt x="39521" y="9293"/>
                    <a:pt x="45513" y="10735"/>
                  </a:cubicBezTo>
                  <a:lnTo>
                    <a:pt x="45513" y="15882"/>
                  </a:lnTo>
                  <a:cubicBezTo>
                    <a:pt x="39522" y="14479"/>
                    <a:pt x="33501" y="13781"/>
                    <a:pt x="27377" y="13781"/>
                  </a:cubicBezTo>
                  <a:cubicBezTo>
                    <a:pt x="21200" y="13781"/>
                    <a:pt x="14917" y="14491"/>
                    <a:pt x="8456" y="15907"/>
                  </a:cubicBezTo>
                  <a:lnTo>
                    <a:pt x="8456" y="10760"/>
                  </a:lnTo>
                  <a:cubicBezTo>
                    <a:pt x="14915" y="9299"/>
                    <a:pt x="21190" y="8570"/>
                    <a:pt x="27354" y="8570"/>
                  </a:cubicBezTo>
                  <a:close/>
                  <a:moveTo>
                    <a:pt x="66602" y="8570"/>
                  </a:moveTo>
                  <a:cubicBezTo>
                    <a:pt x="72737" y="8570"/>
                    <a:pt x="78760" y="9293"/>
                    <a:pt x="84752" y="10735"/>
                  </a:cubicBezTo>
                  <a:lnTo>
                    <a:pt x="84752" y="15882"/>
                  </a:lnTo>
                  <a:cubicBezTo>
                    <a:pt x="78761" y="14479"/>
                    <a:pt x="72746" y="13781"/>
                    <a:pt x="66625" y="13781"/>
                  </a:cubicBezTo>
                  <a:cubicBezTo>
                    <a:pt x="60450" y="13781"/>
                    <a:pt x="54168" y="14491"/>
                    <a:pt x="47694" y="15907"/>
                  </a:cubicBezTo>
                  <a:lnTo>
                    <a:pt x="47694" y="10760"/>
                  </a:lnTo>
                  <a:cubicBezTo>
                    <a:pt x="54166" y="9299"/>
                    <a:pt x="60441" y="8570"/>
                    <a:pt x="66602" y="8570"/>
                  </a:cubicBezTo>
                  <a:close/>
                  <a:moveTo>
                    <a:pt x="27354" y="15990"/>
                  </a:moveTo>
                  <a:cubicBezTo>
                    <a:pt x="33493" y="15990"/>
                    <a:pt x="39521" y="16706"/>
                    <a:pt x="45513" y="18137"/>
                  </a:cubicBezTo>
                  <a:lnTo>
                    <a:pt x="45513" y="23357"/>
                  </a:lnTo>
                  <a:cubicBezTo>
                    <a:pt x="39509" y="21964"/>
                    <a:pt x="33475" y="21265"/>
                    <a:pt x="27337" y="21265"/>
                  </a:cubicBezTo>
                  <a:cubicBezTo>
                    <a:pt x="21172" y="21265"/>
                    <a:pt x="14903" y="21970"/>
                    <a:pt x="8456" y="23382"/>
                  </a:cubicBezTo>
                  <a:lnTo>
                    <a:pt x="8456" y="18162"/>
                  </a:lnTo>
                  <a:cubicBezTo>
                    <a:pt x="14915" y="16713"/>
                    <a:pt x="21190" y="15990"/>
                    <a:pt x="27354" y="15990"/>
                  </a:cubicBezTo>
                  <a:close/>
                  <a:moveTo>
                    <a:pt x="66602" y="15990"/>
                  </a:moveTo>
                  <a:cubicBezTo>
                    <a:pt x="72737" y="15990"/>
                    <a:pt x="78760" y="16706"/>
                    <a:pt x="84752" y="18137"/>
                  </a:cubicBezTo>
                  <a:lnTo>
                    <a:pt x="84752" y="23357"/>
                  </a:lnTo>
                  <a:cubicBezTo>
                    <a:pt x="78748" y="21964"/>
                    <a:pt x="72720" y="21265"/>
                    <a:pt x="66585" y="21265"/>
                  </a:cubicBezTo>
                  <a:cubicBezTo>
                    <a:pt x="60423" y="21265"/>
                    <a:pt x="54154" y="21970"/>
                    <a:pt x="47694" y="23382"/>
                  </a:cubicBezTo>
                  <a:lnTo>
                    <a:pt x="47694" y="18162"/>
                  </a:lnTo>
                  <a:cubicBezTo>
                    <a:pt x="54166" y="16713"/>
                    <a:pt x="60441" y="15990"/>
                    <a:pt x="66602" y="15990"/>
                  </a:cubicBezTo>
                  <a:close/>
                  <a:moveTo>
                    <a:pt x="27315" y="23468"/>
                  </a:moveTo>
                  <a:cubicBezTo>
                    <a:pt x="33467" y="23468"/>
                    <a:pt x="39508" y="24191"/>
                    <a:pt x="45513" y="25637"/>
                  </a:cubicBezTo>
                  <a:lnTo>
                    <a:pt x="45513" y="30931"/>
                  </a:lnTo>
                  <a:cubicBezTo>
                    <a:pt x="39509" y="29537"/>
                    <a:pt x="33475" y="28838"/>
                    <a:pt x="27337" y="28838"/>
                  </a:cubicBezTo>
                  <a:cubicBezTo>
                    <a:pt x="21172" y="28838"/>
                    <a:pt x="14903" y="29543"/>
                    <a:pt x="8456" y="30955"/>
                  </a:cubicBezTo>
                  <a:lnTo>
                    <a:pt x="8456" y="25637"/>
                  </a:lnTo>
                  <a:cubicBezTo>
                    <a:pt x="14902" y="24191"/>
                    <a:pt x="21164" y="23468"/>
                    <a:pt x="27315" y="23468"/>
                  </a:cubicBezTo>
                  <a:close/>
                  <a:moveTo>
                    <a:pt x="66563" y="23468"/>
                  </a:moveTo>
                  <a:cubicBezTo>
                    <a:pt x="72712" y="23468"/>
                    <a:pt x="78747" y="24191"/>
                    <a:pt x="84752" y="25637"/>
                  </a:cubicBezTo>
                  <a:lnTo>
                    <a:pt x="84752" y="30931"/>
                  </a:lnTo>
                  <a:cubicBezTo>
                    <a:pt x="78748" y="29537"/>
                    <a:pt x="72720" y="28838"/>
                    <a:pt x="66585" y="28838"/>
                  </a:cubicBezTo>
                  <a:cubicBezTo>
                    <a:pt x="60423" y="28838"/>
                    <a:pt x="54154" y="29543"/>
                    <a:pt x="47694" y="30955"/>
                  </a:cubicBezTo>
                  <a:lnTo>
                    <a:pt x="47694" y="25637"/>
                  </a:lnTo>
                  <a:cubicBezTo>
                    <a:pt x="54152" y="24191"/>
                    <a:pt x="60414" y="23468"/>
                    <a:pt x="66563" y="23468"/>
                  </a:cubicBezTo>
                  <a:close/>
                  <a:moveTo>
                    <a:pt x="27315" y="31041"/>
                  </a:moveTo>
                  <a:cubicBezTo>
                    <a:pt x="33467" y="31041"/>
                    <a:pt x="39508" y="31764"/>
                    <a:pt x="45513" y="33210"/>
                  </a:cubicBezTo>
                  <a:lnTo>
                    <a:pt x="45513" y="38185"/>
                  </a:lnTo>
                  <a:cubicBezTo>
                    <a:pt x="39509" y="36791"/>
                    <a:pt x="33475" y="36093"/>
                    <a:pt x="27337" y="36093"/>
                  </a:cubicBezTo>
                  <a:cubicBezTo>
                    <a:pt x="21172" y="36093"/>
                    <a:pt x="14903" y="36797"/>
                    <a:pt x="8456" y="38210"/>
                  </a:cubicBezTo>
                  <a:lnTo>
                    <a:pt x="8456" y="33210"/>
                  </a:lnTo>
                  <a:cubicBezTo>
                    <a:pt x="14902" y="31764"/>
                    <a:pt x="21164" y="31041"/>
                    <a:pt x="27315" y="31041"/>
                  </a:cubicBezTo>
                  <a:close/>
                  <a:moveTo>
                    <a:pt x="66563" y="31041"/>
                  </a:moveTo>
                  <a:cubicBezTo>
                    <a:pt x="72712" y="31041"/>
                    <a:pt x="78747" y="31764"/>
                    <a:pt x="84752" y="33210"/>
                  </a:cubicBezTo>
                  <a:lnTo>
                    <a:pt x="84752" y="38185"/>
                  </a:lnTo>
                  <a:cubicBezTo>
                    <a:pt x="78748" y="36791"/>
                    <a:pt x="72720" y="36093"/>
                    <a:pt x="66585" y="36093"/>
                  </a:cubicBezTo>
                  <a:cubicBezTo>
                    <a:pt x="60423" y="36093"/>
                    <a:pt x="54154" y="36797"/>
                    <a:pt x="47694" y="38210"/>
                  </a:cubicBezTo>
                  <a:lnTo>
                    <a:pt x="47694" y="33210"/>
                  </a:lnTo>
                  <a:cubicBezTo>
                    <a:pt x="54152" y="31764"/>
                    <a:pt x="60414" y="31041"/>
                    <a:pt x="66563" y="31041"/>
                  </a:cubicBezTo>
                  <a:close/>
                  <a:moveTo>
                    <a:pt x="27315" y="38296"/>
                  </a:moveTo>
                  <a:cubicBezTo>
                    <a:pt x="33467" y="38296"/>
                    <a:pt x="39508" y="39019"/>
                    <a:pt x="45513" y="40465"/>
                  </a:cubicBezTo>
                  <a:lnTo>
                    <a:pt x="45513" y="45685"/>
                  </a:lnTo>
                  <a:cubicBezTo>
                    <a:pt x="39496" y="44276"/>
                    <a:pt x="33449" y="43571"/>
                    <a:pt x="27297" y="43571"/>
                  </a:cubicBezTo>
                  <a:cubicBezTo>
                    <a:pt x="21145" y="43571"/>
                    <a:pt x="14889" y="44276"/>
                    <a:pt x="8456" y="45685"/>
                  </a:cubicBezTo>
                  <a:lnTo>
                    <a:pt x="8456" y="40465"/>
                  </a:lnTo>
                  <a:cubicBezTo>
                    <a:pt x="14902" y="39019"/>
                    <a:pt x="21164" y="38296"/>
                    <a:pt x="27315" y="38296"/>
                  </a:cubicBezTo>
                  <a:close/>
                  <a:moveTo>
                    <a:pt x="66563" y="38296"/>
                  </a:moveTo>
                  <a:cubicBezTo>
                    <a:pt x="72712" y="38296"/>
                    <a:pt x="78747" y="39019"/>
                    <a:pt x="84752" y="40465"/>
                  </a:cubicBezTo>
                  <a:lnTo>
                    <a:pt x="84752" y="45685"/>
                  </a:lnTo>
                  <a:cubicBezTo>
                    <a:pt x="78735" y="44276"/>
                    <a:pt x="72693" y="43571"/>
                    <a:pt x="66545" y="43571"/>
                  </a:cubicBezTo>
                  <a:cubicBezTo>
                    <a:pt x="60396" y="43571"/>
                    <a:pt x="54140" y="44276"/>
                    <a:pt x="47694" y="45685"/>
                  </a:cubicBezTo>
                  <a:lnTo>
                    <a:pt x="47694" y="40465"/>
                  </a:lnTo>
                  <a:cubicBezTo>
                    <a:pt x="54152" y="39019"/>
                    <a:pt x="60414" y="38296"/>
                    <a:pt x="66563" y="38296"/>
                  </a:cubicBezTo>
                  <a:close/>
                  <a:moveTo>
                    <a:pt x="27354" y="45774"/>
                  </a:moveTo>
                  <a:cubicBezTo>
                    <a:pt x="33492" y="45774"/>
                    <a:pt x="39521" y="46497"/>
                    <a:pt x="45513" y="47940"/>
                  </a:cubicBezTo>
                  <a:lnTo>
                    <a:pt x="45513" y="52842"/>
                  </a:lnTo>
                  <a:cubicBezTo>
                    <a:pt x="39509" y="51435"/>
                    <a:pt x="33475" y="50731"/>
                    <a:pt x="27337" y="50731"/>
                  </a:cubicBezTo>
                  <a:cubicBezTo>
                    <a:pt x="21172" y="50731"/>
                    <a:pt x="14903" y="51441"/>
                    <a:pt x="8456" y="52866"/>
                  </a:cubicBezTo>
                  <a:lnTo>
                    <a:pt x="8456" y="47964"/>
                  </a:lnTo>
                  <a:cubicBezTo>
                    <a:pt x="14915" y="46503"/>
                    <a:pt x="21190" y="45774"/>
                    <a:pt x="27354" y="45774"/>
                  </a:cubicBezTo>
                  <a:close/>
                  <a:moveTo>
                    <a:pt x="66602" y="45774"/>
                  </a:moveTo>
                  <a:cubicBezTo>
                    <a:pt x="72737" y="45774"/>
                    <a:pt x="78760" y="46497"/>
                    <a:pt x="84752" y="47940"/>
                  </a:cubicBezTo>
                  <a:lnTo>
                    <a:pt x="84752" y="52842"/>
                  </a:lnTo>
                  <a:cubicBezTo>
                    <a:pt x="78748" y="51435"/>
                    <a:pt x="72719" y="50731"/>
                    <a:pt x="66584" y="50731"/>
                  </a:cubicBezTo>
                  <a:cubicBezTo>
                    <a:pt x="60423" y="50731"/>
                    <a:pt x="54154" y="51441"/>
                    <a:pt x="47694" y="52866"/>
                  </a:cubicBezTo>
                  <a:lnTo>
                    <a:pt x="47694" y="47964"/>
                  </a:lnTo>
                  <a:cubicBezTo>
                    <a:pt x="54166" y="46503"/>
                    <a:pt x="60441" y="45774"/>
                    <a:pt x="66602" y="45774"/>
                  </a:cubicBezTo>
                  <a:close/>
                  <a:moveTo>
                    <a:pt x="27393" y="52940"/>
                  </a:moveTo>
                  <a:cubicBezTo>
                    <a:pt x="33518" y="52940"/>
                    <a:pt x="39534" y="53656"/>
                    <a:pt x="45513" y="55096"/>
                  </a:cubicBezTo>
                  <a:lnTo>
                    <a:pt x="45513" y="58381"/>
                  </a:lnTo>
                  <a:cubicBezTo>
                    <a:pt x="45513" y="58748"/>
                    <a:pt x="45341" y="59116"/>
                    <a:pt x="45047" y="59336"/>
                  </a:cubicBezTo>
                  <a:cubicBezTo>
                    <a:pt x="44825" y="59521"/>
                    <a:pt x="44561" y="59609"/>
                    <a:pt x="44287" y="59609"/>
                  </a:cubicBezTo>
                  <a:cubicBezTo>
                    <a:pt x="44198" y="59609"/>
                    <a:pt x="44108" y="59599"/>
                    <a:pt x="44018" y="59581"/>
                  </a:cubicBezTo>
                  <a:cubicBezTo>
                    <a:pt x="38509" y="58402"/>
                    <a:pt x="32989" y="57814"/>
                    <a:pt x="27381" y="57814"/>
                  </a:cubicBezTo>
                  <a:cubicBezTo>
                    <a:pt x="21687" y="57814"/>
                    <a:pt x="15903" y="58420"/>
                    <a:pt x="9951" y="59630"/>
                  </a:cubicBezTo>
                  <a:cubicBezTo>
                    <a:pt x="9869" y="59647"/>
                    <a:pt x="9787" y="59655"/>
                    <a:pt x="9705" y="59655"/>
                  </a:cubicBezTo>
                  <a:cubicBezTo>
                    <a:pt x="9416" y="59655"/>
                    <a:pt x="9131" y="59557"/>
                    <a:pt x="8921" y="59385"/>
                  </a:cubicBezTo>
                  <a:cubicBezTo>
                    <a:pt x="8627" y="59140"/>
                    <a:pt x="8456" y="58797"/>
                    <a:pt x="8456" y="58430"/>
                  </a:cubicBezTo>
                  <a:lnTo>
                    <a:pt x="8456" y="55121"/>
                  </a:lnTo>
                  <a:cubicBezTo>
                    <a:pt x="14929" y="53669"/>
                    <a:pt x="21217" y="52940"/>
                    <a:pt x="27393" y="52940"/>
                  </a:cubicBezTo>
                  <a:close/>
                  <a:moveTo>
                    <a:pt x="66602" y="52930"/>
                  </a:moveTo>
                  <a:cubicBezTo>
                    <a:pt x="72737" y="52930"/>
                    <a:pt x="78760" y="53653"/>
                    <a:pt x="84752" y="55096"/>
                  </a:cubicBezTo>
                  <a:lnTo>
                    <a:pt x="84752" y="58381"/>
                  </a:lnTo>
                  <a:cubicBezTo>
                    <a:pt x="84752" y="58748"/>
                    <a:pt x="84580" y="59116"/>
                    <a:pt x="84286" y="59336"/>
                  </a:cubicBezTo>
                  <a:cubicBezTo>
                    <a:pt x="84064" y="59521"/>
                    <a:pt x="83800" y="59609"/>
                    <a:pt x="83526" y="59609"/>
                  </a:cubicBezTo>
                  <a:cubicBezTo>
                    <a:pt x="83437" y="59609"/>
                    <a:pt x="83347" y="59599"/>
                    <a:pt x="83256" y="59581"/>
                  </a:cubicBezTo>
                  <a:cubicBezTo>
                    <a:pt x="77748" y="58402"/>
                    <a:pt x="72227" y="57814"/>
                    <a:pt x="66620" y="57814"/>
                  </a:cubicBezTo>
                  <a:cubicBezTo>
                    <a:pt x="60925" y="57814"/>
                    <a:pt x="55141" y="58420"/>
                    <a:pt x="49189" y="59630"/>
                  </a:cubicBezTo>
                  <a:cubicBezTo>
                    <a:pt x="49108" y="59647"/>
                    <a:pt x="49027" y="59655"/>
                    <a:pt x="48946" y="59655"/>
                  </a:cubicBezTo>
                  <a:cubicBezTo>
                    <a:pt x="48663" y="59655"/>
                    <a:pt x="48389" y="59557"/>
                    <a:pt x="48160" y="59385"/>
                  </a:cubicBezTo>
                  <a:cubicBezTo>
                    <a:pt x="47866" y="59140"/>
                    <a:pt x="47694" y="58797"/>
                    <a:pt x="47694" y="58430"/>
                  </a:cubicBezTo>
                  <a:lnTo>
                    <a:pt x="47694" y="58381"/>
                  </a:lnTo>
                  <a:lnTo>
                    <a:pt x="47694" y="55121"/>
                  </a:lnTo>
                  <a:cubicBezTo>
                    <a:pt x="54166" y="53660"/>
                    <a:pt x="60441" y="52930"/>
                    <a:pt x="66602" y="52930"/>
                  </a:cubicBezTo>
                  <a:close/>
                  <a:moveTo>
                    <a:pt x="6250" y="7476"/>
                  </a:moveTo>
                  <a:lnTo>
                    <a:pt x="6250" y="58430"/>
                  </a:lnTo>
                  <a:cubicBezTo>
                    <a:pt x="6250" y="59459"/>
                    <a:pt x="6716" y="60439"/>
                    <a:pt x="7524" y="61076"/>
                  </a:cubicBezTo>
                  <a:cubicBezTo>
                    <a:pt x="8137" y="61591"/>
                    <a:pt x="8897" y="61861"/>
                    <a:pt x="9681" y="61861"/>
                  </a:cubicBezTo>
                  <a:cubicBezTo>
                    <a:pt x="9926" y="61861"/>
                    <a:pt x="10147" y="61836"/>
                    <a:pt x="10392" y="61787"/>
                  </a:cubicBezTo>
                  <a:cubicBezTo>
                    <a:pt x="16182" y="60605"/>
                    <a:pt x="21798" y="60016"/>
                    <a:pt x="27325" y="60016"/>
                  </a:cubicBezTo>
                  <a:cubicBezTo>
                    <a:pt x="32795" y="60016"/>
                    <a:pt x="38177" y="60592"/>
                    <a:pt x="43552" y="61738"/>
                  </a:cubicBezTo>
                  <a:cubicBezTo>
                    <a:pt x="43782" y="61796"/>
                    <a:pt x="44020" y="61819"/>
                    <a:pt x="44262" y="61819"/>
                  </a:cubicBezTo>
                  <a:cubicBezTo>
                    <a:pt x="44433" y="61819"/>
                    <a:pt x="44605" y="61808"/>
                    <a:pt x="44778" y="61787"/>
                  </a:cubicBezTo>
                  <a:lnTo>
                    <a:pt x="44778" y="64189"/>
                  </a:lnTo>
                  <a:cubicBezTo>
                    <a:pt x="44778" y="64802"/>
                    <a:pt x="44288" y="65292"/>
                    <a:pt x="43675" y="65292"/>
                  </a:cubicBezTo>
                  <a:lnTo>
                    <a:pt x="4779" y="65292"/>
                  </a:lnTo>
                  <a:cubicBezTo>
                    <a:pt x="4167" y="65292"/>
                    <a:pt x="3676" y="64802"/>
                    <a:pt x="3676" y="64189"/>
                  </a:cubicBezTo>
                  <a:lnTo>
                    <a:pt x="3676" y="8579"/>
                  </a:lnTo>
                  <a:cubicBezTo>
                    <a:pt x="3676" y="7990"/>
                    <a:pt x="4167" y="7476"/>
                    <a:pt x="4779" y="7476"/>
                  </a:cubicBezTo>
                  <a:close/>
                  <a:moveTo>
                    <a:pt x="88428" y="7476"/>
                  </a:moveTo>
                  <a:cubicBezTo>
                    <a:pt x="89041" y="7476"/>
                    <a:pt x="89531" y="7990"/>
                    <a:pt x="89531" y="8579"/>
                  </a:cubicBezTo>
                  <a:lnTo>
                    <a:pt x="89531" y="64189"/>
                  </a:lnTo>
                  <a:cubicBezTo>
                    <a:pt x="89531" y="64802"/>
                    <a:pt x="89041" y="65292"/>
                    <a:pt x="88428" y="65292"/>
                  </a:cubicBezTo>
                  <a:lnTo>
                    <a:pt x="49532" y="65292"/>
                  </a:lnTo>
                  <a:cubicBezTo>
                    <a:pt x="48944" y="65292"/>
                    <a:pt x="48430" y="64802"/>
                    <a:pt x="48430" y="64189"/>
                  </a:cubicBezTo>
                  <a:lnTo>
                    <a:pt x="48430" y="61812"/>
                  </a:lnTo>
                  <a:cubicBezTo>
                    <a:pt x="48601" y="61836"/>
                    <a:pt x="48773" y="61861"/>
                    <a:pt x="48944" y="61861"/>
                  </a:cubicBezTo>
                  <a:cubicBezTo>
                    <a:pt x="49165" y="61861"/>
                    <a:pt x="49410" y="61836"/>
                    <a:pt x="49630" y="61787"/>
                  </a:cubicBezTo>
                  <a:cubicBezTo>
                    <a:pt x="55420" y="60605"/>
                    <a:pt x="61043" y="60016"/>
                    <a:pt x="66573" y="60016"/>
                  </a:cubicBezTo>
                  <a:cubicBezTo>
                    <a:pt x="72046" y="60016"/>
                    <a:pt x="77427" y="60592"/>
                    <a:pt x="82791" y="61738"/>
                  </a:cubicBezTo>
                  <a:cubicBezTo>
                    <a:pt x="83038" y="61791"/>
                    <a:pt x="83286" y="61817"/>
                    <a:pt x="83532" y="61817"/>
                  </a:cubicBezTo>
                  <a:cubicBezTo>
                    <a:pt x="84312" y="61817"/>
                    <a:pt x="85068" y="61555"/>
                    <a:pt x="85683" y="61052"/>
                  </a:cubicBezTo>
                  <a:cubicBezTo>
                    <a:pt x="86492" y="60390"/>
                    <a:pt x="86957" y="59434"/>
                    <a:pt x="86957" y="58381"/>
                  </a:cubicBezTo>
                  <a:lnTo>
                    <a:pt x="86957" y="7476"/>
                  </a:lnTo>
                  <a:close/>
                  <a:moveTo>
                    <a:pt x="26981" y="1"/>
                  </a:moveTo>
                  <a:cubicBezTo>
                    <a:pt x="21016" y="1"/>
                    <a:pt x="15049" y="491"/>
                    <a:pt x="9117" y="1471"/>
                  </a:cubicBezTo>
                  <a:cubicBezTo>
                    <a:pt x="7818" y="1692"/>
                    <a:pt x="6814" y="2623"/>
                    <a:pt x="6421" y="3824"/>
                  </a:cubicBezTo>
                  <a:lnTo>
                    <a:pt x="4779" y="3824"/>
                  </a:lnTo>
                  <a:cubicBezTo>
                    <a:pt x="2157" y="3824"/>
                    <a:pt x="0" y="5956"/>
                    <a:pt x="0" y="8579"/>
                  </a:cubicBezTo>
                  <a:lnTo>
                    <a:pt x="0" y="64189"/>
                  </a:lnTo>
                  <a:cubicBezTo>
                    <a:pt x="0" y="66836"/>
                    <a:pt x="2157" y="68968"/>
                    <a:pt x="4779" y="68968"/>
                  </a:cubicBezTo>
                  <a:lnTo>
                    <a:pt x="43675" y="68968"/>
                  </a:lnTo>
                  <a:cubicBezTo>
                    <a:pt x="44778" y="68968"/>
                    <a:pt x="45783" y="68576"/>
                    <a:pt x="46616" y="67963"/>
                  </a:cubicBezTo>
                  <a:cubicBezTo>
                    <a:pt x="47425" y="68576"/>
                    <a:pt x="48430" y="68968"/>
                    <a:pt x="49532" y="68968"/>
                  </a:cubicBezTo>
                  <a:lnTo>
                    <a:pt x="88428" y="68968"/>
                  </a:lnTo>
                  <a:cubicBezTo>
                    <a:pt x="91050" y="68968"/>
                    <a:pt x="93207" y="66836"/>
                    <a:pt x="93207" y="64189"/>
                  </a:cubicBezTo>
                  <a:lnTo>
                    <a:pt x="93207" y="8579"/>
                  </a:lnTo>
                  <a:cubicBezTo>
                    <a:pt x="93207" y="5956"/>
                    <a:pt x="91050" y="3824"/>
                    <a:pt x="88428" y="3824"/>
                  </a:cubicBezTo>
                  <a:lnTo>
                    <a:pt x="86786" y="3824"/>
                  </a:lnTo>
                  <a:cubicBezTo>
                    <a:pt x="86394" y="2623"/>
                    <a:pt x="85389" y="1692"/>
                    <a:pt x="84090" y="1471"/>
                  </a:cubicBezTo>
                  <a:cubicBezTo>
                    <a:pt x="78159" y="491"/>
                    <a:pt x="72191" y="1"/>
                    <a:pt x="66226" y="1"/>
                  </a:cubicBezTo>
                  <a:cubicBezTo>
                    <a:pt x="60261" y="1"/>
                    <a:pt x="54299" y="491"/>
                    <a:pt x="48380" y="1471"/>
                  </a:cubicBezTo>
                  <a:cubicBezTo>
                    <a:pt x="47694" y="1594"/>
                    <a:pt x="47082" y="1888"/>
                    <a:pt x="46616" y="2329"/>
                  </a:cubicBezTo>
                  <a:cubicBezTo>
                    <a:pt x="46126" y="1888"/>
                    <a:pt x="45513" y="1594"/>
                    <a:pt x="44827" y="1471"/>
                  </a:cubicBezTo>
                  <a:cubicBezTo>
                    <a:pt x="38908" y="491"/>
                    <a:pt x="32946" y="1"/>
                    <a:pt x="269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 name="Google Shape;7772;p33"/>
          <p:cNvSpPr txBox="1">
            <a:spLocks/>
          </p:cNvSpPr>
          <p:nvPr/>
        </p:nvSpPr>
        <p:spPr>
          <a:xfrm>
            <a:off x="3540648" y="2686610"/>
            <a:ext cx="2416800" cy="3408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1"/>
              </a:buClr>
              <a:buSzPts val="3500"/>
              <a:buFont typeface="Kavoon"/>
              <a:buNone/>
              <a:defRPr sz="2500" b="0" i="0" u="none" strike="noStrike" cap="none">
                <a:solidFill>
                  <a:schemeClr val="lt2"/>
                </a:solidFill>
                <a:latin typeface="Kavoon"/>
                <a:ea typeface="Kavoon"/>
                <a:cs typeface="Kavoon"/>
                <a:sym typeface="Kavoon"/>
              </a:defRPr>
            </a:lvl1pPr>
            <a:lvl2pPr marR="0" lvl="1"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r>
              <a:rPr lang="en-US" sz="2800" smtClean="0"/>
              <a:t>II. Ghi nhớ </a:t>
            </a:r>
            <a:endParaRPr lang="en-US" sz="2800"/>
          </a:p>
        </p:txBody>
      </p:sp>
      <p:sp>
        <p:nvSpPr>
          <p:cNvPr id="35" name="Google Shape;7776;p33"/>
          <p:cNvSpPr/>
          <p:nvPr/>
        </p:nvSpPr>
        <p:spPr>
          <a:xfrm>
            <a:off x="4202161" y="1341985"/>
            <a:ext cx="1093800" cy="10938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 name="Google Shape;8153;p35"/>
          <p:cNvGrpSpPr/>
          <p:nvPr/>
        </p:nvGrpSpPr>
        <p:grpSpPr>
          <a:xfrm>
            <a:off x="4465316" y="1559036"/>
            <a:ext cx="501538" cy="601495"/>
            <a:chOff x="3951175" y="3987150"/>
            <a:chExt cx="268100" cy="317625"/>
          </a:xfrm>
        </p:grpSpPr>
        <p:sp>
          <p:nvSpPr>
            <p:cNvPr id="51" name="Google Shape;8154;p35"/>
            <p:cNvSpPr/>
            <p:nvPr/>
          </p:nvSpPr>
          <p:spPr>
            <a:xfrm>
              <a:off x="3958750" y="3994275"/>
              <a:ext cx="253400" cy="282850"/>
            </a:xfrm>
            <a:custGeom>
              <a:avLst/>
              <a:gdLst/>
              <a:ahLst/>
              <a:cxnLst/>
              <a:rect l="l" t="t" r="r" b="b"/>
              <a:pathLst>
                <a:path w="10136" h="11314" extrusionOk="0">
                  <a:moveTo>
                    <a:pt x="2142" y="1"/>
                  </a:moveTo>
                  <a:cubicBezTo>
                    <a:pt x="589" y="1"/>
                    <a:pt x="1" y="1196"/>
                    <a:pt x="1" y="2142"/>
                  </a:cubicBezTo>
                  <a:lnTo>
                    <a:pt x="9332" y="11313"/>
                  </a:lnTo>
                  <a:lnTo>
                    <a:pt x="9404" y="11313"/>
                  </a:lnTo>
                  <a:cubicBezTo>
                    <a:pt x="9796" y="11313"/>
                    <a:pt x="10135" y="10992"/>
                    <a:pt x="10135" y="10582"/>
                  </a:cubicBezTo>
                  <a:lnTo>
                    <a:pt x="10135" y="1321"/>
                  </a:lnTo>
                  <a:cubicBezTo>
                    <a:pt x="10135" y="590"/>
                    <a:pt x="9546" y="1"/>
                    <a:pt x="8815" y="1"/>
                  </a:cubicBezTo>
                  <a:close/>
                </a:path>
              </a:pathLst>
            </a:custGeom>
            <a:solidFill>
              <a:srgbClr val="86AF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8155;p35"/>
            <p:cNvSpPr/>
            <p:nvPr/>
          </p:nvSpPr>
          <p:spPr>
            <a:xfrm>
              <a:off x="3958750" y="3994275"/>
              <a:ext cx="253400" cy="282850"/>
            </a:xfrm>
            <a:custGeom>
              <a:avLst/>
              <a:gdLst/>
              <a:ahLst/>
              <a:cxnLst/>
              <a:rect l="l" t="t" r="r" b="b"/>
              <a:pathLst>
                <a:path w="10136" h="11314" extrusionOk="0">
                  <a:moveTo>
                    <a:pt x="2142" y="1"/>
                  </a:moveTo>
                  <a:cubicBezTo>
                    <a:pt x="589" y="1"/>
                    <a:pt x="1" y="1196"/>
                    <a:pt x="1" y="2142"/>
                  </a:cubicBezTo>
                  <a:lnTo>
                    <a:pt x="9332" y="11313"/>
                  </a:lnTo>
                  <a:lnTo>
                    <a:pt x="9404" y="11313"/>
                  </a:lnTo>
                  <a:cubicBezTo>
                    <a:pt x="9796" y="11313"/>
                    <a:pt x="10135" y="10992"/>
                    <a:pt x="10135" y="10582"/>
                  </a:cubicBezTo>
                  <a:lnTo>
                    <a:pt x="10135" y="1321"/>
                  </a:lnTo>
                  <a:cubicBezTo>
                    <a:pt x="10135" y="590"/>
                    <a:pt x="9546" y="1"/>
                    <a:pt x="88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8156;p35"/>
            <p:cNvSpPr/>
            <p:nvPr/>
          </p:nvSpPr>
          <p:spPr>
            <a:xfrm>
              <a:off x="3958300" y="4020150"/>
              <a:ext cx="228425" cy="277475"/>
            </a:xfrm>
            <a:custGeom>
              <a:avLst/>
              <a:gdLst/>
              <a:ahLst/>
              <a:cxnLst/>
              <a:rect l="l" t="t" r="r" b="b"/>
              <a:pathLst>
                <a:path w="9137" h="11099" extrusionOk="0">
                  <a:moveTo>
                    <a:pt x="1303" y="1"/>
                  </a:moveTo>
                  <a:cubicBezTo>
                    <a:pt x="589" y="1"/>
                    <a:pt x="1" y="590"/>
                    <a:pt x="1" y="1303"/>
                  </a:cubicBezTo>
                  <a:lnTo>
                    <a:pt x="1" y="9796"/>
                  </a:lnTo>
                  <a:cubicBezTo>
                    <a:pt x="1" y="10510"/>
                    <a:pt x="589" y="11099"/>
                    <a:pt x="1303" y="11099"/>
                  </a:cubicBezTo>
                  <a:lnTo>
                    <a:pt x="8422" y="11099"/>
                  </a:lnTo>
                  <a:cubicBezTo>
                    <a:pt x="8815" y="11099"/>
                    <a:pt x="9136" y="10778"/>
                    <a:pt x="9136" y="10385"/>
                  </a:cubicBezTo>
                  <a:lnTo>
                    <a:pt x="9136" y="715"/>
                  </a:lnTo>
                  <a:cubicBezTo>
                    <a:pt x="9136" y="322"/>
                    <a:pt x="8815" y="1"/>
                    <a:pt x="8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8157;p35"/>
            <p:cNvSpPr/>
            <p:nvPr/>
          </p:nvSpPr>
          <p:spPr>
            <a:xfrm>
              <a:off x="3958300" y="4020150"/>
              <a:ext cx="228425" cy="277475"/>
            </a:xfrm>
            <a:custGeom>
              <a:avLst/>
              <a:gdLst/>
              <a:ahLst/>
              <a:cxnLst/>
              <a:rect l="l" t="t" r="r" b="b"/>
              <a:pathLst>
                <a:path w="9137" h="11099" extrusionOk="0">
                  <a:moveTo>
                    <a:pt x="7066" y="1"/>
                  </a:moveTo>
                  <a:cubicBezTo>
                    <a:pt x="7405" y="1"/>
                    <a:pt x="7691" y="286"/>
                    <a:pt x="7691" y="625"/>
                  </a:cubicBezTo>
                  <a:lnTo>
                    <a:pt x="7691" y="9172"/>
                  </a:lnTo>
                  <a:cubicBezTo>
                    <a:pt x="7691" y="9511"/>
                    <a:pt x="7405" y="9796"/>
                    <a:pt x="7066" y="9796"/>
                  </a:cubicBezTo>
                  <a:lnTo>
                    <a:pt x="1125" y="9796"/>
                  </a:lnTo>
                  <a:cubicBezTo>
                    <a:pt x="500" y="9796"/>
                    <a:pt x="1" y="9297"/>
                    <a:pt x="1" y="8672"/>
                  </a:cubicBezTo>
                  <a:lnTo>
                    <a:pt x="1" y="9796"/>
                  </a:lnTo>
                  <a:cubicBezTo>
                    <a:pt x="1" y="10510"/>
                    <a:pt x="589" y="11099"/>
                    <a:pt x="1303" y="11099"/>
                  </a:cubicBezTo>
                  <a:lnTo>
                    <a:pt x="8422" y="11099"/>
                  </a:lnTo>
                  <a:cubicBezTo>
                    <a:pt x="8815" y="11099"/>
                    <a:pt x="9136" y="10778"/>
                    <a:pt x="9136" y="10385"/>
                  </a:cubicBezTo>
                  <a:lnTo>
                    <a:pt x="9136" y="715"/>
                  </a:lnTo>
                  <a:cubicBezTo>
                    <a:pt x="9136" y="322"/>
                    <a:pt x="8815" y="1"/>
                    <a:pt x="842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8158;p35"/>
            <p:cNvSpPr/>
            <p:nvPr/>
          </p:nvSpPr>
          <p:spPr>
            <a:xfrm>
              <a:off x="3958300" y="4020150"/>
              <a:ext cx="39725" cy="277475"/>
            </a:xfrm>
            <a:custGeom>
              <a:avLst/>
              <a:gdLst/>
              <a:ahLst/>
              <a:cxnLst/>
              <a:rect l="l" t="t" r="r" b="b"/>
              <a:pathLst>
                <a:path w="1589" h="11099" extrusionOk="0">
                  <a:moveTo>
                    <a:pt x="1303" y="1"/>
                  </a:moveTo>
                  <a:cubicBezTo>
                    <a:pt x="589" y="1"/>
                    <a:pt x="1" y="590"/>
                    <a:pt x="1" y="1303"/>
                  </a:cubicBezTo>
                  <a:lnTo>
                    <a:pt x="1" y="9796"/>
                  </a:lnTo>
                  <a:cubicBezTo>
                    <a:pt x="1" y="10510"/>
                    <a:pt x="589" y="11099"/>
                    <a:pt x="1303" y="11099"/>
                  </a:cubicBezTo>
                  <a:lnTo>
                    <a:pt x="1589" y="11099"/>
                  </a:lnTo>
                  <a:lnTo>
                    <a:pt x="15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8159;p35"/>
            <p:cNvSpPr/>
            <p:nvPr/>
          </p:nvSpPr>
          <p:spPr>
            <a:xfrm>
              <a:off x="4109075" y="4002750"/>
              <a:ext cx="61575" cy="78275"/>
            </a:xfrm>
            <a:custGeom>
              <a:avLst/>
              <a:gdLst/>
              <a:ahLst/>
              <a:cxnLst/>
              <a:rect l="l" t="t" r="r" b="b"/>
              <a:pathLst>
                <a:path w="2463" h="3131" extrusionOk="0">
                  <a:moveTo>
                    <a:pt x="589" y="1"/>
                  </a:moveTo>
                  <a:cubicBezTo>
                    <a:pt x="268" y="1"/>
                    <a:pt x="1" y="269"/>
                    <a:pt x="1" y="590"/>
                  </a:cubicBezTo>
                  <a:lnTo>
                    <a:pt x="1" y="2891"/>
                  </a:lnTo>
                  <a:cubicBezTo>
                    <a:pt x="1" y="3034"/>
                    <a:pt x="114" y="3130"/>
                    <a:pt x="238" y="3130"/>
                  </a:cubicBezTo>
                  <a:cubicBezTo>
                    <a:pt x="284" y="3130"/>
                    <a:pt x="332" y="3117"/>
                    <a:pt x="375" y="3088"/>
                  </a:cubicBezTo>
                  <a:lnTo>
                    <a:pt x="1000" y="2624"/>
                  </a:lnTo>
                  <a:lnTo>
                    <a:pt x="1624" y="3088"/>
                  </a:lnTo>
                  <a:cubicBezTo>
                    <a:pt x="1668" y="3117"/>
                    <a:pt x="1715" y="3130"/>
                    <a:pt x="1761" y="3130"/>
                  </a:cubicBezTo>
                  <a:cubicBezTo>
                    <a:pt x="1885" y="3130"/>
                    <a:pt x="1999" y="3034"/>
                    <a:pt x="1999" y="2891"/>
                  </a:cubicBezTo>
                  <a:lnTo>
                    <a:pt x="1999" y="590"/>
                  </a:lnTo>
                  <a:lnTo>
                    <a:pt x="2463" y="590"/>
                  </a:lnTo>
                  <a:cubicBezTo>
                    <a:pt x="2463" y="269"/>
                    <a:pt x="2195" y="1"/>
                    <a:pt x="18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8160;p35"/>
            <p:cNvSpPr/>
            <p:nvPr/>
          </p:nvSpPr>
          <p:spPr>
            <a:xfrm>
              <a:off x="4030575" y="4211075"/>
              <a:ext cx="117325" cy="51775"/>
            </a:xfrm>
            <a:custGeom>
              <a:avLst/>
              <a:gdLst/>
              <a:ahLst/>
              <a:cxnLst/>
              <a:rect l="l" t="t" r="r" b="b"/>
              <a:pathLst>
                <a:path w="4693" h="2071" extrusionOk="0">
                  <a:moveTo>
                    <a:pt x="375" y="0"/>
                  </a:moveTo>
                  <a:cubicBezTo>
                    <a:pt x="161" y="0"/>
                    <a:pt x="0" y="161"/>
                    <a:pt x="0" y="375"/>
                  </a:cubicBezTo>
                  <a:lnTo>
                    <a:pt x="0" y="1696"/>
                  </a:lnTo>
                  <a:cubicBezTo>
                    <a:pt x="0" y="1892"/>
                    <a:pt x="161" y="2070"/>
                    <a:pt x="375" y="2070"/>
                  </a:cubicBezTo>
                  <a:lnTo>
                    <a:pt x="4318" y="2070"/>
                  </a:lnTo>
                  <a:cubicBezTo>
                    <a:pt x="4514" y="2070"/>
                    <a:pt x="4693" y="1892"/>
                    <a:pt x="4693" y="1696"/>
                  </a:cubicBezTo>
                  <a:lnTo>
                    <a:pt x="4693" y="375"/>
                  </a:lnTo>
                  <a:cubicBezTo>
                    <a:pt x="4693" y="161"/>
                    <a:pt x="4514" y="0"/>
                    <a:pt x="431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8161;p35"/>
            <p:cNvSpPr/>
            <p:nvPr/>
          </p:nvSpPr>
          <p:spPr>
            <a:xfrm>
              <a:off x="3951175" y="3987150"/>
              <a:ext cx="268100" cy="317625"/>
            </a:xfrm>
            <a:custGeom>
              <a:avLst/>
              <a:gdLst/>
              <a:ahLst/>
              <a:cxnLst/>
              <a:rect l="l" t="t" r="r" b="b"/>
              <a:pathLst>
                <a:path w="10724" h="12705" extrusionOk="0">
                  <a:moveTo>
                    <a:pt x="6477" y="571"/>
                  </a:moveTo>
                  <a:cubicBezTo>
                    <a:pt x="6317" y="678"/>
                    <a:pt x="6209" y="839"/>
                    <a:pt x="6156" y="1035"/>
                  </a:cubicBezTo>
                  <a:lnTo>
                    <a:pt x="1588" y="1035"/>
                  </a:lnTo>
                  <a:cubicBezTo>
                    <a:pt x="1410" y="1035"/>
                    <a:pt x="1231" y="1071"/>
                    <a:pt x="1071" y="1125"/>
                  </a:cubicBezTo>
                  <a:cubicBezTo>
                    <a:pt x="1374" y="803"/>
                    <a:pt x="1802" y="571"/>
                    <a:pt x="2445" y="571"/>
                  </a:cubicBezTo>
                  <a:close/>
                  <a:moveTo>
                    <a:pt x="8172" y="786"/>
                  </a:moveTo>
                  <a:cubicBezTo>
                    <a:pt x="8351" y="786"/>
                    <a:pt x="8511" y="893"/>
                    <a:pt x="8565" y="1053"/>
                  </a:cubicBezTo>
                  <a:lnTo>
                    <a:pt x="8315" y="1053"/>
                  </a:lnTo>
                  <a:cubicBezTo>
                    <a:pt x="8226" y="1053"/>
                    <a:pt x="8154" y="1125"/>
                    <a:pt x="8154" y="1214"/>
                  </a:cubicBezTo>
                  <a:lnTo>
                    <a:pt x="8154" y="3515"/>
                  </a:lnTo>
                  <a:cubicBezTo>
                    <a:pt x="8154" y="3551"/>
                    <a:pt x="8136" y="3569"/>
                    <a:pt x="8119" y="3569"/>
                  </a:cubicBezTo>
                  <a:cubicBezTo>
                    <a:pt x="8110" y="3578"/>
                    <a:pt x="8101" y="3582"/>
                    <a:pt x="8090" y="3582"/>
                  </a:cubicBezTo>
                  <a:cubicBezTo>
                    <a:pt x="8078" y="3582"/>
                    <a:pt x="8065" y="3578"/>
                    <a:pt x="8047" y="3569"/>
                  </a:cubicBezTo>
                  <a:lnTo>
                    <a:pt x="7423" y="3105"/>
                  </a:lnTo>
                  <a:cubicBezTo>
                    <a:pt x="7387" y="3087"/>
                    <a:pt x="7351" y="3078"/>
                    <a:pt x="7316" y="3078"/>
                  </a:cubicBezTo>
                  <a:cubicBezTo>
                    <a:pt x="7280" y="3078"/>
                    <a:pt x="7244" y="3087"/>
                    <a:pt x="7209" y="3105"/>
                  </a:cubicBezTo>
                  <a:lnTo>
                    <a:pt x="6584" y="3569"/>
                  </a:lnTo>
                  <a:cubicBezTo>
                    <a:pt x="6566" y="3578"/>
                    <a:pt x="6553" y="3582"/>
                    <a:pt x="6542" y="3582"/>
                  </a:cubicBezTo>
                  <a:cubicBezTo>
                    <a:pt x="6531" y="3582"/>
                    <a:pt x="6522" y="3578"/>
                    <a:pt x="6513" y="3569"/>
                  </a:cubicBezTo>
                  <a:cubicBezTo>
                    <a:pt x="6495" y="3569"/>
                    <a:pt x="6477" y="3551"/>
                    <a:pt x="6477" y="3515"/>
                  </a:cubicBezTo>
                  <a:lnTo>
                    <a:pt x="6477" y="1214"/>
                  </a:lnTo>
                  <a:cubicBezTo>
                    <a:pt x="6477" y="982"/>
                    <a:pt x="6673" y="786"/>
                    <a:pt x="6905" y="786"/>
                  </a:cubicBezTo>
                  <a:close/>
                  <a:moveTo>
                    <a:pt x="9118" y="571"/>
                  </a:moveTo>
                  <a:cubicBezTo>
                    <a:pt x="9689" y="571"/>
                    <a:pt x="10135" y="1035"/>
                    <a:pt x="10135" y="1606"/>
                  </a:cubicBezTo>
                  <a:lnTo>
                    <a:pt x="10135" y="10867"/>
                  </a:lnTo>
                  <a:cubicBezTo>
                    <a:pt x="10135" y="11116"/>
                    <a:pt x="9956" y="11313"/>
                    <a:pt x="9707" y="11313"/>
                  </a:cubicBezTo>
                  <a:lnTo>
                    <a:pt x="9707" y="2035"/>
                  </a:lnTo>
                  <a:cubicBezTo>
                    <a:pt x="9707" y="1571"/>
                    <a:pt x="9385" y="1178"/>
                    <a:pt x="8939" y="1053"/>
                  </a:cubicBezTo>
                  <a:cubicBezTo>
                    <a:pt x="8904" y="857"/>
                    <a:pt x="8779" y="696"/>
                    <a:pt x="8618" y="571"/>
                  </a:cubicBezTo>
                  <a:close/>
                  <a:moveTo>
                    <a:pt x="1642" y="1606"/>
                  </a:moveTo>
                  <a:lnTo>
                    <a:pt x="1642" y="12133"/>
                  </a:lnTo>
                  <a:lnTo>
                    <a:pt x="1588" y="12133"/>
                  </a:lnTo>
                  <a:cubicBezTo>
                    <a:pt x="1035" y="12133"/>
                    <a:pt x="589" y="11670"/>
                    <a:pt x="589" y="11116"/>
                  </a:cubicBezTo>
                  <a:lnTo>
                    <a:pt x="589" y="2623"/>
                  </a:lnTo>
                  <a:cubicBezTo>
                    <a:pt x="589" y="2070"/>
                    <a:pt x="1035" y="1606"/>
                    <a:pt x="1588" y="1606"/>
                  </a:cubicBezTo>
                  <a:close/>
                  <a:moveTo>
                    <a:pt x="8707" y="1606"/>
                  </a:moveTo>
                  <a:cubicBezTo>
                    <a:pt x="8939" y="1606"/>
                    <a:pt x="9136" y="1803"/>
                    <a:pt x="9136" y="2035"/>
                  </a:cubicBezTo>
                  <a:lnTo>
                    <a:pt x="9136" y="11705"/>
                  </a:lnTo>
                  <a:cubicBezTo>
                    <a:pt x="9136" y="11937"/>
                    <a:pt x="8939" y="12133"/>
                    <a:pt x="8707" y="12133"/>
                  </a:cubicBezTo>
                  <a:lnTo>
                    <a:pt x="1981" y="12133"/>
                  </a:lnTo>
                  <a:lnTo>
                    <a:pt x="1981" y="1606"/>
                  </a:lnTo>
                  <a:lnTo>
                    <a:pt x="6138" y="1606"/>
                  </a:lnTo>
                  <a:lnTo>
                    <a:pt x="6138" y="3515"/>
                  </a:lnTo>
                  <a:cubicBezTo>
                    <a:pt x="6138" y="3676"/>
                    <a:pt x="6227" y="3819"/>
                    <a:pt x="6352" y="3890"/>
                  </a:cubicBezTo>
                  <a:cubicBezTo>
                    <a:pt x="6424" y="3908"/>
                    <a:pt x="6477" y="3926"/>
                    <a:pt x="6548" y="3926"/>
                  </a:cubicBezTo>
                  <a:cubicBezTo>
                    <a:pt x="6638" y="3926"/>
                    <a:pt x="6709" y="3908"/>
                    <a:pt x="6780" y="3854"/>
                  </a:cubicBezTo>
                  <a:lnTo>
                    <a:pt x="7316" y="3462"/>
                  </a:lnTo>
                  <a:lnTo>
                    <a:pt x="7851" y="3854"/>
                  </a:lnTo>
                  <a:cubicBezTo>
                    <a:pt x="7924" y="3906"/>
                    <a:pt x="8009" y="3934"/>
                    <a:pt x="8095" y="3934"/>
                  </a:cubicBezTo>
                  <a:cubicBezTo>
                    <a:pt x="8157" y="3934"/>
                    <a:pt x="8220" y="3920"/>
                    <a:pt x="8279" y="3890"/>
                  </a:cubicBezTo>
                  <a:cubicBezTo>
                    <a:pt x="8404" y="3819"/>
                    <a:pt x="8493" y="3676"/>
                    <a:pt x="8493" y="3515"/>
                  </a:cubicBezTo>
                  <a:lnTo>
                    <a:pt x="8493" y="1606"/>
                  </a:lnTo>
                  <a:close/>
                  <a:moveTo>
                    <a:pt x="2445" y="0"/>
                  </a:moveTo>
                  <a:cubicBezTo>
                    <a:pt x="785" y="0"/>
                    <a:pt x="18" y="1249"/>
                    <a:pt x="18" y="2409"/>
                  </a:cubicBezTo>
                  <a:cubicBezTo>
                    <a:pt x="0" y="2481"/>
                    <a:pt x="0" y="2552"/>
                    <a:pt x="0" y="2623"/>
                  </a:cubicBezTo>
                  <a:lnTo>
                    <a:pt x="0" y="11116"/>
                  </a:lnTo>
                  <a:cubicBezTo>
                    <a:pt x="0" y="11991"/>
                    <a:pt x="714" y="12704"/>
                    <a:pt x="1588" y="12704"/>
                  </a:cubicBezTo>
                  <a:lnTo>
                    <a:pt x="8707" y="12704"/>
                  </a:lnTo>
                  <a:cubicBezTo>
                    <a:pt x="9189" y="12704"/>
                    <a:pt x="9600" y="12365"/>
                    <a:pt x="9689" y="11901"/>
                  </a:cubicBezTo>
                  <a:lnTo>
                    <a:pt x="9707" y="11901"/>
                  </a:lnTo>
                  <a:cubicBezTo>
                    <a:pt x="10260" y="11901"/>
                    <a:pt x="10724" y="11438"/>
                    <a:pt x="10724" y="10867"/>
                  </a:cubicBezTo>
                  <a:lnTo>
                    <a:pt x="10724" y="1606"/>
                  </a:lnTo>
                  <a:cubicBezTo>
                    <a:pt x="10724" y="714"/>
                    <a:pt x="9992" y="0"/>
                    <a:pt x="9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8162;p35"/>
            <p:cNvSpPr/>
            <p:nvPr/>
          </p:nvSpPr>
          <p:spPr>
            <a:xfrm>
              <a:off x="4022975" y="4118750"/>
              <a:ext cx="48650" cy="58275"/>
            </a:xfrm>
            <a:custGeom>
              <a:avLst/>
              <a:gdLst/>
              <a:ahLst/>
              <a:cxnLst/>
              <a:rect l="l" t="t" r="r" b="b"/>
              <a:pathLst>
                <a:path w="1946" h="2331" extrusionOk="0">
                  <a:moveTo>
                    <a:pt x="982" y="589"/>
                  </a:moveTo>
                  <a:lnTo>
                    <a:pt x="1321" y="1499"/>
                  </a:lnTo>
                  <a:lnTo>
                    <a:pt x="625" y="1499"/>
                  </a:lnTo>
                  <a:lnTo>
                    <a:pt x="982" y="589"/>
                  </a:lnTo>
                  <a:close/>
                  <a:moveTo>
                    <a:pt x="982" y="0"/>
                  </a:moveTo>
                  <a:cubicBezTo>
                    <a:pt x="893" y="0"/>
                    <a:pt x="804" y="54"/>
                    <a:pt x="768" y="143"/>
                  </a:cubicBezTo>
                  <a:lnTo>
                    <a:pt x="37" y="2088"/>
                  </a:lnTo>
                  <a:cubicBezTo>
                    <a:pt x="1" y="2177"/>
                    <a:pt x="37" y="2284"/>
                    <a:pt x="126" y="2320"/>
                  </a:cubicBezTo>
                  <a:lnTo>
                    <a:pt x="197" y="2320"/>
                  </a:lnTo>
                  <a:cubicBezTo>
                    <a:pt x="269" y="2320"/>
                    <a:pt x="322" y="2284"/>
                    <a:pt x="358" y="2213"/>
                  </a:cubicBezTo>
                  <a:lnTo>
                    <a:pt x="500" y="1838"/>
                  </a:lnTo>
                  <a:lnTo>
                    <a:pt x="1446" y="1838"/>
                  </a:lnTo>
                  <a:lnTo>
                    <a:pt x="1589" y="2213"/>
                  </a:lnTo>
                  <a:cubicBezTo>
                    <a:pt x="1617" y="2283"/>
                    <a:pt x="1689" y="2331"/>
                    <a:pt x="1762" y="2331"/>
                  </a:cubicBezTo>
                  <a:cubicBezTo>
                    <a:pt x="1782" y="2331"/>
                    <a:pt x="1802" y="2327"/>
                    <a:pt x="1821" y="2320"/>
                  </a:cubicBezTo>
                  <a:cubicBezTo>
                    <a:pt x="1910" y="2284"/>
                    <a:pt x="1946" y="2177"/>
                    <a:pt x="1910" y="2088"/>
                  </a:cubicBezTo>
                  <a:lnTo>
                    <a:pt x="1178" y="143"/>
                  </a:lnTo>
                  <a:cubicBezTo>
                    <a:pt x="1143" y="54"/>
                    <a:pt x="1071" y="0"/>
                    <a:pt x="9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8163;p35"/>
            <p:cNvSpPr/>
            <p:nvPr/>
          </p:nvSpPr>
          <p:spPr>
            <a:xfrm>
              <a:off x="4113100" y="4118750"/>
              <a:ext cx="41950" cy="58000"/>
            </a:xfrm>
            <a:custGeom>
              <a:avLst/>
              <a:gdLst/>
              <a:ahLst/>
              <a:cxnLst/>
              <a:rect l="l" t="t" r="r" b="b"/>
              <a:pathLst>
                <a:path w="1678" h="2320" extrusionOk="0">
                  <a:moveTo>
                    <a:pt x="214" y="0"/>
                  </a:moveTo>
                  <a:cubicBezTo>
                    <a:pt x="125" y="0"/>
                    <a:pt x="54" y="71"/>
                    <a:pt x="54" y="178"/>
                  </a:cubicBezTo>
                  <a:cubicBezTo>
                    <a:pt x="54" y="268"/>
                    <a:pt x="125" y="357"/>
                    <a:pt x="214" y="357"/>
                  </a:cubicBezTo>
                  <a:lnTo>
                    <a:pt x="1142" y="357"/>
                  </a:lnTo>
                  <a:lnTo>
                    <a:pt x="36" y="2052"/>
                  </a:lnTo>
                  <a:cubicBezTo>
                    <a:pt x="0" y="2105"/>
                    <a:pt x="0" y="2177"/>
                    <a:pt x="36" y="2230"/>
                  </a:cubicBezTo>
                  <a:cubicBezTo>
                    <a:pt x="54" y="2284"/>
                    <a:pt x="125" y="2320"/>
                    <a:pt x="179" y="2320"/>
                  </a:cubicBezTo>
                  <a:lnTo>
                    <a:pt x="1499" y="2320"/>
                  </a:lnTo>
                  <a:cubicBezTo>
                    <a:pt x="1588" y="2320"/>
                    <a:pt x="1677" y="2248"/>
                    <a:pt x="1677" y="2159"/>
                  </a:cubicBezTo>
                  <a:cubicBezTo>
                    <a:pt x="1677" y="2052"/>
                    <a:pt x="1588" y="1981"/>
                    <a:pt x="1499" y="1981"/>
                  </a:cubicBezTo>
                  <a:lnTo>
                    <a:pt x="500" y="1981"/>
                  </a:lnTo>
                  <a:lnTo>
                    <a:pt x="1606" y="268"/>
                  </a:lnTo>
                  <a:cubicBezTo>
                    <a:pt x="1642" y="214"/>
                    <a:pt x="1642" y="143"/>
                    <a:pt x="1624" y="89"/>
                  </a:cubicBezTo>
                  <a:cubicBezTo>
                    <a:pt x="1588" y="36"/>
                    <a:pt x="1535" y="0"/>
                    <a:pt x="14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8164;p35"/>
            <p:cNvSpPr/>
            <p:nvPr/>
          </p:nvSpPr>
          <p:spPr>
            <a:xfrm>
              <a:off x="4072950" y="4143275"/>
              <a:ext cx="38375" cy="8950"/>
            </a:xfrm>
            <a:custGeom>
              <a:avLst/>
              <a:gdLst/>
              <a:ahLst/>
              <a:cxnLst/>
              <a:rect l="l" t="t" r="r" b="b"/>
              <a:pathLst>
                <a:path w="1535" h="358" extrusionOk="0">
                  <a:moveTo>
                    <a:pt x="179" y="0"/>
                  </a:moveTo>
                  <a:cubicBezTo>
                    <a:pt x="72" y="0"/>
                    <a:pt x="0" y="90"/>
                    <a:pt x="0" y="179"/>
                  </a:cubicBezTo>
                  <a:cubicBezTo>
                    <a:pt x="0" y="286"/>
                    <a:pt x="72" y="357"/>
                    <a:pt x="179" y="357"/>
                  </a:cubicBezTo>
                  <a:lnTo>
                    <a:pt x="1374" y="357"/>
                  </a:lnTo>
                  <a:cubicBezTo>
                    <a:pt x="1463" y="357"/>
                    <a:pt x="1535" y="286"/>
                    <a:pt x="1535" y="179"/>
                  </a:cubicBezTo>
                  <a:cubicBezTo>
                    <a:pt x="1535" y="90"/>
                    <a:pt x="1463" y="0"/>
                    <a:pt x="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8165;p35"/>
            <p:cNvSpPr/>
            <p:nvPr/>
          </p:nvSpPr>
          <p:spPr>
            <a:xfrm>
              <a:off x="4026100" y="4206625"/>
              <a:ext cx="126275" cy="60225"/>
            </a:xfrm>
            <a:custGeom>
              <a:avLst/>
              <a:gdLst/>
              <a:ahLst/>
              <a:cxnLst/>
              <a:rect l="l" t="t" r="r" b="b"/>
              <a:pathLst>
                <a:path w="5051" h="2409" extrusionOk="0">
                  <a:moveTo>
                    <a:pt x="4497" y="339"/>
                  </a:moveTo>
                  <a:cubicBezTo>
                    <a:pt x="4604" y="339"/>
                    <a:pt x="4693" y="446"/>
                    <a:pt x="4693" y="553"/>
                  </a:cubicBezTo>
                  <a:lnTo>
                    <a:pt x="4693" y="1874"/>
                  </a:lnTo>
                  <a:cubicBezTo>
                    <a:pt x="4693" y="1981"/>
                    <a:pt x="4604" y="2070"/>
                    <a:pt x="4497" y="2070"/>
                  </a:cubicBezTo>
                  <a:lnTo>
                    <a:pt x="554" y="2070"/>
                  </a:lnTo>
                  <a:cubicBezTo>
                    <a:pt x="447" y="2070"/>
                    <a:pt x="358" y="1981"/>
                    <a:pt x="358" y="1874"/>
                  </a:cubicBezTo>
                  <a:lnTo>
                    <a:pt x="358" y="553"/>
                  </a:lnTo>
                  <a:cubicBezTo>
                    <a:pt x="358" y="446"/>
                    <a:pt x="447" y="339"/>
                    <a:pt x="554" y="339"/>
                  </a:cubicBezTo>
                  <a:close/>
                  <a:moveTo>
                    <a:pt x="554" y="0"/>
                  </a:moveTo>
                  <a:cubicBezTo>
                    <a:pt x="251" y="0"/>
                    <a:pt x="1" y="250"/>
                    <a:pt x="1" y="553"/>
                  </a:cubicBezTo>
                  <a:lnTo>
                    <a:pt x="1" y="1874"/>
                  </a:lnTo>
                  <a:cubicBezTo>
                    <a:pt x="1" y="2177"/>
                    <a:pt x="251" y="2409"/>
                    <a:pt x="554" y="2409"/>
                  </a:cubicBezTo>
                  <a:lnTo>
                    <a:pt x="4497" y="2409"/>
                  </a:lnTo>
                  <a:cubicBezTo>
                    <a:pt x="4800" y="2409"/>
                    <a:pt x="5050" y="2177"/>
                    <a:pt x="5050" y="1874"/>
                  </a:cubicBezTo>
                  <a:lnTo>
                    <a:pt x="5050" y="553"/>
                  </a:lnTo>
                  <a:cubicBezTo>
                    <a:pt x="5050" y="250"/>
                    <a:pt x="4800" y="0"/>
                    <a:pt x="4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8166;p35"/>
            <p:cNvSpPr/>
            <p:nvPr/>
          </p:nvSpPr>
          <p:spPr>
            <a:xfrm>
              <a:off x="4052425" y="4232475"/>
              <a:ext cx="73625" cy="8500"/>
            </a:xfrm>
            <a:custGeom>
              <a:avLst/>
              <a:gdLst/>
              <a:ahLst/>
              <a:cxnLst/>
              <a:rect l="l" t="t" r="r" b="b"/>
              <a:pathLst>
                <a:path w="2945" h="340" extrusionOk="0">
                  <a:moveTo>
                    <a:pt x="179" y="1"/>
                  </a:moveTo>
                  <a:cubicBezTo>
                    <a:pt x="72" y="1"/>
                    <a:pt x="0" y="72"/>
                    <a:pt x="0" y="179"/>
                  </a:cubicBezTo>
                  <a:cubicBezTo>
                    <a:pt x="0" y="269"/>
                    <a:pt x="72" y="340"/>
                    <a:pt x="179" y="340"/>
                  </a:cubicBezTo>
                  <a:lnTo>
                    <a:pt x="2766" y="340"/>
                  </a:lnTo>
                  <a:cubicBezTo>
                    <a:pt x="2855" y="340"/>
                    <a:pt x="2945" y="269"/>
                    <a:pt x="2945" y="179"/>
                  </a:cubicBezTo>
                  <a:cubicBezTo>
                    <a:pt x="2945" y="72"/>
                    <a:pt x="2855" y="1"/>
                    <a:pt x="2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8167;p35"/>
            <p:cNvSpPr/>
            <p:nvPr/>
          </p:nvSpPr>
          <p:spPr>
            <a:xfrm>
              <a:off x="4037700" y="4041675"/>
              <a:ext cx="42400" cy="14650"/>
            </a:xfrm>
            <a:custGeom>
              <a:avLst/>
              <a:gdLst/>
              <a:ahLst/>
              <a:cxnLst/>
              <a:rect l="l" t="t" r="r" b="b"/>
              <a:pathLst>
                <a:path w="1696" h="586" extrusionOk="0">
                  <a:moveTo>
                    <a:pt x="833" y="1"/>
                  </a:moveTo>
                  <a:cubicBezTo>
                    <a:pt x="647" y="1"/>
                    <a:pt x="465" y="5"/>
                    <a:pt x="286" y="14"/>
                  </a:cubicBezTo>
                  <a:cubicBezTo>
                    <a:pt x="126" y="14"/>
                    <a:pt x="1" y="139"/>
                    <a:pt x="1" y="300"/>
                  </a:cubicBezTo>
                  <a:cubicBezTo>
                    <a:pt x="1" y="460"/>
                    <a:pt x="143" y="585"/>
                    <a:pt x="304" y="585"/>
                  </a:cubicBezTo>
                  <a:lnTo>
                    <a:pt x="1392" y="585"/>
                  </a:lnTo>
                  <a:cubicBezTo>
                    <a:pt x="1553" y="585"/>
                    <a:pt x="1678" y="460"/>
                    <a:pt x="1678" y="300"/>
                  </a:cubicBezTo>
                  <a:cubicBezTo>
                    <a:pt x="1696" y="157"/>
                    <a:pt x="1553" y="14"/>
                    <a:pt x="1392" y="14"/>
                  </a:cubicBezTo>
                  <a:cubicBezTo>
                    <a:pt x="1205" y="5"/>
                    <a:pt x="1018" y="1"/>
                    <a:pt x="83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8168;p35"/>
            <p:cNvSpPr/>
            <p:nvPr/>
          </p:nvSpPr>
          <p:spPr>
            <a:xfrm>
              <a:off x="4010500" y="4042025"/>
              <a:ext cx="18300" cy="14300"/>
            </a:xfrm>
            <a:custGeom>
              <a:avLst/>
              <a:gdLst/>
              <a:ahLst/>
              <a:cxnLst/>
              <a:rect l="l" t="t" r="r" b="b"/>
              <a:pathLst>
                <a:path w="732" h="572" extrusionOk="0">
                  <a:moveTo>
                    <a:pt x="286" y="0"/>
                  </a:moveTo>
                  <a:cubicBezTo>
                    <a:pt x="125" y="0"/>
                    <a:pt x="0" y="125"/>
                    <a:pt x="0" y="286"/>
                  </a:cubicBezTo>
                  <a:cubicBezTo>
                    <a:pt x="0" y="446"/>
                    <a:pt x="125" y="571"/>
                    <a:pt x="286" y="571"/>
                  </a:cubicBezTo>
                  <a:lnTo>
                    <a:pt x="429" y="571"/>
                  </a:lnTo>
                  <a:cubicBezTo>
                    <a:pt x="589" y="571"/>
                    <a:pt x="732" y="446"/>
                    <a:pt x="732" y="286"/>
                  </a:cubicBezTo>
                  <a:cubicBezTo>
                    <a:pt x="732" y="125"/>
                    <a:pt x="589" y="0"/>
                    <a:pt x="42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8684"/>
        <p:cNvGrpSpPr/>
        <p:nvPr/>
      </p:nvGrpSpPr>
      <p:grpSpPr>
        <a:xfrm>
          <a:off x="0" y="0"/>
          <a:ext cx="0" cy="0"/>
          <a:chOff x="0" y="0"/>
          <a:chExt cx="0" cy="0"/>
        </a:xfrm>
      </p:grpSpPr>
      <p:sp>
        <p:nvSpPr>
          <p:cNvPr id="8685" name="Google Shape;8685;p54"/>
          <p:cNvSpPr/>
          <p:nvPr/>
        </p:nvSpPr>
        <p:spPr>
          <a:xfrm>
            <a:off x="3399900" y="1624564"/>
            <a:ext cx="2344200" cy="2344200"/>
          </a:xfrm>
          <a:prstGeom prst="ellipse">
            <a:avLst/>
          </a:pr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5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Hispanohablantes en el mundo</a:t>
            </a:r>
            <a:endParaRPr>
              <a:solidFill>
                <a:srgbClr val="D9D9D9"/>
              </a:solidFill>
            </a:endParaRPr>
          </a:p>
        </p:txBody>
      </p:sp>
      <p:sp>
        <p:nvSpPr>
          <p:cNvPr id="8687" name="Google Shape;8687;p54"/>
          <p:cNvSpPr txBox="1">
            <a:spLocks noGrp="1"/>
          </p:cNvSpPr>
          <p:nvPr>
            <p:ph type="subTitle" idx="4294967295"/>
          </p:nvPr>
        </p:nvSpPr>
        <p:spPr>
          <a:xfrm>
            <a:off x="714225" y="4238650"/>
            <a:ext cx="7715400" cy="362100"/>
          </a:xfrm>
          <a:prstGeom prst="rect">
            <a:avLst/>
          </a:prstGeom>
        </p:spPr>
        <p:txBody>
          <a:bodyPr spcFirstLastPara="1" wrap="square" lIns="91425" tIns="91425" rIns="91425" bIns="91425" anchor="ctr" anchorCtr="0">
            <a:noAutofit/>
          </a:bodyPr>
          <a:lstStyle/>
          <a:p>
            <a:pPr marL="0" lvl="0" indent="0" algn="ctr" rtl="0">
              <a:lnSpc>
                <a:spcPct val="100000"/>
              </a:lnSpc>
              <a:spcBef>
                <a:spcPts val="0"/>
              </a:spcBef>
              <a:spcAft>
                <a:spcPts val="0"/>
              </a:spcAft>
              <a:buNone/>
            </a:pPr>
            <a:r>
              <a:rPr lang="es" sz="1200"/>
              <a:t>Sigue el enlace del gráfico para modificar sus datos y luego pega el nuevo aquí. </a:t>
            </a:r>
            <a:r>
              <a:rPr lang="es" sz="1200" b="1">
                <a:solidFill>
                  <a:schemeClr val="dk1"/>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Para más información, clic aquí</a:t>
            </a:r>
            <a:endParaRPr sz="1200" b="1">
              <a:solidFill>
                <a:schemeClr val="dk1"/>
              </a:solidFill>
            </a:endParaRPr>
          </a:p>
        </p:txBody>
      </p:sp>
      <p:pic>
        <p:nvPicPr>
          <p:cNvPr id="8688" name="Google Shape;8688;p54" title="Points scored">
            <a:hlinkClick r:id="rId4"/>
          </p:cNvPr>
          <p:cNvPicPr preferRelativeResize="0"/>
          <p:nvPr/>
        </p:nvPicPr>
        <p:blipFill rotWithShape="1">
          <a:blip r:embed="rId5">
            <a:alphaModFix/>
          </a:blip>
          <a:srcRect l="22009" r="21987"/>
          <a:stretch/>
        </p:blipFill>
        <p:spPr>
          <a:xfrm>
            <a:off x="3471177" y="1581275"/>
            <a:ext cx="2201517" cy="2430649"/>
          </a:xfrm>
          <a:prstGeom prst="rect">
            <a:avLst/>
          </a:prstGeom>
          <a:noFill/>
          <a:ln>
            <a:noFill/>
          </a:ln>
        </p:spPr>
      </p:pic>
      <p:sp>
        <p:nvSpPr>
          <p:cNvPr id="8689" name="Google Shape;8689;p54"/>
          <p:cNvSpPr txBox="1"/>
          <p:nvPr/>
        </p:nvSpPr>
        <p:spPr>
          <a:xfrm>
            <a:off x="714225" y="1513825"/>
            <a:ext cx="1831500" cy="39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sz="2500">
                <a:solidFill>
                  <a:schemeClr val="lt2"/>
                </a:solidFill>
                <a:latin typeface="Kavoon"/>
                <a:ea typeface="Kavoon"/>
                <a:cs typeface="Kavoon"/>
                <a:sym typeface="Kavoon"/>
              </a:rPr>
              <a:t>Argentina</a:t>
            </a:r>
            <a:endParaRPr sz="2500">
              <a:solidFill>
                <a:schemeClr val="lt2"/>
              </a:solidFill>
              <a:latin typeface="Kavoon"/>
              <a:ea typeface="Kavoon"/>
              <a:cs typeface="Kavoon"/>
              <a:sym typeface="Kavoon"/>
            </a:endParaRPr>
          </a:p>
        </p:txBody>
      </p:sp>
      <p:sp>
        <p:nvSpPr>
          <p:cNvPr id="8690" name="Google Shape;8690;p54"/>
          <p:cNvSpPr txBox="1"/>
          <p:nvPr/>
        </p:nvSpPr>
        <p:spPr>
          <a:xfrm>
            <a:off x="714225" y="1908825"/>
            <a:ext cx="18315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a:solidFill>
                  <a:schemeClr val="dk2"/>
                </a:solidFill>
                <a:latin typeface="Baloo Tammudu 2"/>
                <a:ea typeface="Baloo Tammudu 2"/>
                <a:cs typeface="Baloo Tammudu 2"/>
                <a:sym typeface="Baloo Tammudu 2"/>
              </a:rPr>
              <a:t>Mercurio es el planeta más pequeño</a:t>
            </a:r>
            <a:endParaRPr>
              <a:solidFill>
                <a:schemeClr val="dk2"/>
              </a:solidFill>
              <a:latin typeface="Baloo Tammudu 2"/>
              <a:ea typeface="Baloo Tammudu 2"/>
              <a:cs typeface="Baloo Tammudu 2"/>
              <a:sym typeface="Baloo Tammudu 2"/>
            </a:endParaRPr>
          </a:p>
        </p:txBody>
      </p:sp>
      <p:sp>
        <p:nvSpPr>
          <p:cNvPr id="8691" name="Google Shape;8691;p54"/>
          <p:cNvSpPr txBox="1"/>
          <p:nvPr/>
        </p:nvSpPr>
        <p:spPr>
          <a:xfrm>
            <a:off x="714225" y="3132025"/>
            <a:ext cx="1831500" cy="395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sz="2500">
                <a:solidFill>
                  <a:schemeClr val="lt2"/>
                </a:solidFill>
                <a:latin typeface="Kavoon"/>
                <a:ea typeface="Kavoon"/>
                <a:cs typeface="Kavoon"/>
                <a:sym typeface="Kavoon"/>
              </a:rPr>
              <a:t>España</a:t>
            </a:r>
            <a:endParaRPr sz="2500">
              <a:solidFill>
                <a:schemeClr val="lt2"/>
              </a:solidFill>
              <a:latin typeface="Kavoon"/>
              <a:ea typeface="Kavoon"/>
              <a:cs typeface="Kavoon"/>
              <a:sym typeface="Kavoon"/>
            </a:endParaRPr>
          </a:p>
        </p:txBody>
      </p:sp>
      <p:sp>
        <p:nvSpPr>
          <p:cNvPr id="8692" name="Google Shape;8692;p54"/>
          <p:cNvSpPr txBox="1"/>
          <p:nvPr/>
        </p:nvSpPr>
        <p:spPr>
          <a:xfrm>
            <a:off x="714225" y="3527125"/>
            <a:ext cx="18315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a:solidFill>
                  <a:schemeClr val="dk2"/>
                </a:solidFill>
                <a:latin typeface="Baloo Tammudu 2"/>
                <a:ea typeface="Baloo Tammudu 2"/>
                <a:cs typeface="Baloo Tammudu 2"/>
                <a:sym typeface="Baloo Tammudu 2"/>
              </a:rPr>
              <a:t>Júpiter es el planeta más grande de todos</a:t>
            </a:r>
            <a:endParaRPr>
              <a:solidFill>
                <a:schemeClr val="dk2"/>
              </a:solidFill>
              <a:latin typeface="Baloo Tammudu 2"/>
              <a:ea typeface="Baloo Tammudu 2"/>
              <a:cs typeface="Baloo Tammudu 2"/>
              <a:sym typeface="Baloo Tammudu 2"/>
            </a:endParaRPr>
          </a:p>
        </p:txBody>
      </p:sp>
      <p:sp>
        <p:nvSpPr>
          <p:cNvPr id="8693" name="Google Shape;8693;p54"/>
          <p:cNvSpPr txBox="1"/>
          <p:nvPr/>
        </p:nvSpPr>
        <p:spPr>
          <a:xfrm>
            <a:off x="6598284" y="3132025"/>
            <a:ext cx="1831500" cy="395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s" sz="2500">
                <a:solidFill>
                  <a:schemeClr val="lt2"/>
                </a:solidFill>
                <a:latin typeface="Kavoon"/>
                <a:ea typeface="Kavoon"/>
                <a:cs typeface="Kavoon"/>
                <a:sym typeface="Kavoon"/>
              </a:rPr>
              <a:t>Colombia</a:t>
            </a:r>
            <a:endParaRPr sz="2500">
              <a:solidFill>
                <a:schemeClr val="lt2"/>
              </a:solidFill>
              <a:latin typeface="Kavoon"/>
              <a:ea typeface="Kavoon"/>
              <a:cs typeface="Kavoon"/>
              <a:sym typeface="Kavoon"/>
            </a:endParaRPr>
          </a:p>
        </p:txBody>
      </p:sp>
      <p:sp>
        <p:nvSpPr>
          <p:cNvPr id="8694" name="Google Shape;8694;p54"/>
          <p:cNvSpPr txBox="1"/>
          <p:nvPr/>
        </p:nvSpPr>
        <p:spPr>
          <a:xfrm>
            <a:off x="6598285" y="3527125"/>
            <a:ext cx="18315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s">
                <a:solidFill>
                  <a:schemeClr val="dk2"/>
                </a:solidFill>
                <a:latin typeface="Baloo Tammudu 2"/>
                <a:ea typeface="Baloo Tammudu 2"/>
                <a:cs typeface="Baloo Tammudu 2"/>
                <a:sym typeface="Baloo Tammudu 2"/>
              </a:rPr>
              <a:t>Neptuno está muy lejos del Sol</a:t>
            </a:r>
            <a:endParaRPr>
              <a:solidFill>
                <a:schemeClr val="dk2"/>
              </a:solidFill>
              <a:latin typeface="Baloo Tammudu 2"/>
              <a:ea typeface="Baloo Tammudu 2"/>
              <a:cs typeface="Baloo Tammudu 2"/>
              <a:sym typeface="Baloo Tammudu 2"/>
            </a:endParaRPr>
          </a:p>
        </p:txBody>
      </p:sp>
      <p:sp>
        <p:nvSpPr>
          <p:cNvPr id="8695" name="Google Shape;8695;p54"/>
          <p:cNvSpPr txBox="1"/>
          <p:nvPr/>
        </p:nvSpPr>
        <p:spPr>
          <a:xfrm>
            <a:off x="6598276" y="1513825"/>
            <a:ext cx="1831500" cy="3951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s" sz="2500">
                <a:solidFill>
                  <a:schemeClr val="lt2"/>
                </a:solidFill>
                <a:latin typeface="Kavoon"/>
                <a:ea typeface="Kavoon"/>
                <a:cs typeface="Kavoon"/>
                <a:sym typeface="Kavoon"/>
              </a:rPr>
              <a:t>México</a:t>
            </a:r>
            <a:endParaRPr sz="2500">
              <a:solidFill>
                <a:schemeClr val="lt2"/>
              </a:solidFill>
              <a:latin typeface="Kavoon"/>
              <a:ea typeface="Kavoon"/>
              <a:cs typeface="Kavoon"/>
              <a:sym typeface="Kavoon"/>
            </a:endParaRPr>
          </a:p>
        </p:txBody>
      </p:sp>
      <p:sp>
        <p:nvSpPr>
          <p:cNvPr id="8696" name="Google Shape;8696;p54"/>
          <p:cNvSpPr txBox="1"/>
          <p:nvPr/>
        </p:nvSpPr>
        <p:spPr>
          <a:xfrm>
            <a:off x="6598276" y="1908825"/>
            <a:ext cx="18315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s">
                <a:solidFill>
                  <a:schemeClr val="dk2"/>
                </a:solidFill>
                <a:latin typeface="Baloo Tammudu 2"/>
                <a:ea typeface="Baloo Tammudu 2"/>
                <a:cs typeface="Baloo Tammudu 2"/>
                <a:sym typeface="Baloo Tammudu 2"/>
              </a:rPr>
              <a:t>A pesar de ser rojo, Marte es muy frío</a:t>
            </a:r>
            <a:endParaRPr>
              <a:solidFill>
                <a:schemeClr val="dk2"/>
              </a:solidFill>
              <a:latin typeface="Baloo Tammudu 2"/>
              <a:ea typeface="Baloo Tammudu 2"/>
              <a:cs typeface="Baloo Tammudu 2"/>
              <a:sym typeface="Baloo Tammudu 2"/>
            </a:endParaRPr>
          </a:p>
        </p:txBody>
      </p:sp>
      <p:sp>
        <p:nvSpPr>
          <p:cNvPr id="8697" name="Google Shape;8697;p54"/>
          <p:cNvSpPr txBox="1"/>
          <p:nvPr/>
        </p:nvSpPr>
        <p:spPr>
          <a:xfrm>
            <a:off x="2513275" y="1667425"/>
            <a:ext cx="886500" cy="57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2500">
                <a:solidFill>
                  <a:schemeClr val="dk1"/>
                </a:solidFill>
                <a:latin typeface="Kavoon"/>
                <a:ea typeface="Kavoon"/>
                <a:cs typeface="Kavoon"/>
                <a:sym typeface="Kavoon"/>
              </a:rPr>
              <a:t>10%</a:t>
            </a:r>
            <a:endParaRPr sz="2500">
              <a:solidFill>
                <a:schemeClr val="dk1"/>
              </a:solidFill>
              <a:latin typeface="Kavoon"/>
              <a:ea typeface="Kavoon"/>
              <a:cs typeface="Kavoon"/>
              <a:sym typeface="Kavoon"/>
            </a:endParaRPr>
          </a:p>
        </p:txBody>
      </p:sp>
      <p:sp>
        <p:nvSpPr>
          <p:cNvPr id="8698" name="Google Shape;8698;p54"/>
          <p:cNvSpPr txBox="1"/>
          <p:nvPr/>
        </p:nvSpPr>
        <p:spPr>
          <a:xfrm>
            <a:off x="2513275" y="3284725"/>
            <a:ext cx="886500" cy="57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2500">
                <a:solidFill>
                  <a:schemeClr val="accent1"/>
                </a:solidFill>
                <a:latin typeface="Kavoon"/>
                <a:ea typeface="Kavoon"/>
                <a:cs typeface="Kavoon"/>
                <a:sym typeface="Kavoon"/>
              </a:rPr>
              <a:t>25%</a:t>
            </a:r>
            <a:endParaRPr sz="2500">
              <a:solidFill>
                <a:schemeClr val="accent1"/>
              </a:solidFill>
              <a:latin typeface="Kavoon"/>
              <a:ea typeface="Kavoon"/>
              <a:cs typeface="Kavoon"/>
              <a:sym typeface="Kavoon"/>
            </a:endParaRPr>
          </a:p>
        </p:txBody>
      </p:sp>
      <p:sp>
        <p:nvSpPr>
          <p:cNvPr id="8699" name="Google Shape;8699;p54"/>
          <p:cNvSpPr txBox="1"/>
          <p:nvPr/>
        </p:nvSpPr>
        <p:spPr>
          <a:xfrm>
            <a:off x="5744100" y="1667425"/>
            <a:ext cx="886500" cy="57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2500">
                <a:solidFill>
                  <a:schemeClr val="lt2"/>
                </a:solidFill>
                <a:latin typeface="Kavoon"/>
                <a:ea typeface="Kavoon"/>
                <a:cs typeface="Kavoon"/>
                <a:sym typeface="Kavoon"/>
              </a:rPr>
              <a:t>35%</a:t>
            </a:r>
            <a:endParaRPr sz="2500">
              <a:solidFill>
                <a:schemeClr val="lt2"/>
              </a:solidFill>
              <a:latin typeface="Kavoon"/>
              <a:ea typeface="Kavoon"/>
              <a:cs typeface="Kavoon"/>
              <a:sym typeface="Kavoon"/>
            </a:endParaRPr>
          </a:p>
        </p:txBody>
      </p:sp>
      <p:sp>
        <p:nvSpPr>
          <p:cNvPr id="8700" name="Google Shape;8700;p54"/>
          <p:cNvSpPr txBox="1"/>
          <p:nvPr/>
        </p:nvSpPr>
        <p:spPr>
          <a:xfrm>
            <a:off x="5744100" y="3284725"/>
            <a:ext cx="886500" cy="572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2500">
                <a:solidFill>
                  <a:schemeClr val="accent3"/>
                </a:solidFill>
                <a:latin typeface="Kavoon"/>
                <a:ea typeface="Kavoon"/>
                <a:cs typeface="Kavoon"/>
                <a:sym typeface="Kavoon"/>
              </a:rPr>
              <a:t>30%</a:t>
            </a:r>
            <a:endParaRPr sz="2500">
              <a:solidFill>
                <a:schemeClr val="accent3"/>
              </a:solidFill>
              <a:latin typeface="Kavoon"/>
              <a:ea typeface="Kavoon"/>
              <a:cs typeface="Kavoon"/>
              <a:sym typeface="Kavoon"/>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704"/>
        <p:cNvGrpSpPr/>
        <p:nvPr/>
      </p:nvGrpSpPr>
      <p:grpSpPr>
        <a:xfrm>
          <a:off x="0" y="0"/>
          <a:ext cx="0" cy="0"/>
          <a:chOff x="0" y="0"/>
          <a:chExt cx="0" cy="0"/>
        </a:xfrm>
      </p:grpSpPr>
      <p:sp>
        <p:nvSpPr>
          <p:cNvPr id="8705" name="Google Shape;8705;p55"/>
          <p:cNvSpPr txBox="1">
            <a:spLocks noGrp="1"/>
          </p:cNvSpPr>
          <p:nvPr>
            <p:ph type="title"/>
          </p:nvPr>
        </p:nvSpPr>
        <p:spPr>
          <a:xfrm>
            <a:off x="5344800" y="1492250"/>
            <a:ext cx="3086100" cy="103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
              <a:t>Redes sociales</a:t>
            </a:r>
            <a:endParaRPr/>
          </a:p>
        </p:txBody>
      </p:sp>
      <p:sp>
        <p:nvSpPr>
          <p:cNvPr id="8706" name="Google Shape;8706;p55"/>
          <p:cNvSpPr txBox="1">
            <a:spLocks noGrp="1"/>
          </p:cNvSpPr>
          <p:nvPr>
            <p:ph type="subTitle" idx="1"/>
          </p:nvPr>
        </p:nvSpPr>
        <p:spPr>
          <a:xfrm>
            <a:off x="5344800" y="2529850"/>
            <a:ext cx="3086100" cy="1121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
              <a:t>Puedes reemplazar la imagen en la pantalla por otra. Haz clic derecho en ella y luego elige "Reemplazar imagen" para agregar la tuya</a:t>
            </a:r>
            <a:endParaRPr/>
          </a:p>
        </p:txBody>
      </p:sp>
      <p:sp>
        <p:nvSpPr>
          <p:cNvPr id="8707" name="Google Shape;8707;p55"/>
          <p:cNvSpPr/>
          <p:nvPr/>
        </p:nvSpPr>
        <p:spPr>
          <a:xfrm>
            <a:off x="767975" y="1178248"/>
            <a:ext cx="3852000" cy="2787000"/>
          </a:xfrm>
          <a:prstGeom prst="roundRect">
            <a:avLst>
              <a:gd name="adj" fmla="val 4290"/>
            </a:avLst>
          </a:prstGeom>
          <a:solidFill>
            <a:schemeClr val="accent1"/>
          </a:solidFill>
          <a:ln w="76200" cap="flat" cmpd="sng">
            <a:solidFill>
              <a:schemeClr val="accent6"/>
            </a:solidFill>
            <a:prstDash val="solid"/>
            <a:round/>
            <a:headEnd type="none" w="sm" len="sm"/>
            <a:tailEnd type="none" w="sm" len="sm"/>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08" name="Google Shape;8708;p55"/>
          <p:cNvGrpSpPr/>
          <p:nvPr/>
        </p:nvGrpSpPr>
        <p:grpSpPr>
          <a:xfrm>
            <a:off x="1038218" y="3490747"/>
            <a:ext cx="3311448" cy="326519"/>
            <a:chOff x="4841943" y="3886997"/>
            <a:chExt cx="3311448" cy="326519"/>
          </a:xfrm>
        </p:grpSpPr>
        <p:grpSp>
          <p:nvGrpSpPr>
            <p:cNvPr id="8709" name="Google Shape;8709;p55"/>
            <p:cNvGrpSpPr/>
            <p:nvPr/>
          </p:nvGrpSpPr>
          <p:grpSpPr>
            <a:xfrm>
              <a:off x="4841949" y="3886997"/>
              <a:ext cx="3311442" cy="95507"/>
              <a:chOff x="5238562" y="4064338"/>
              <a:chExt cx="2868043" cy="82719"/>
            </a:xfrm>
          </p:grpSpPr>
          <p:sp>
            <p:nvSpPr>
              <p:cNvPr id="8710" name="Google Shape;8710;p55"/>
              <p:cNvSpPr/>
              <p:nvPr/>
            </p:nvSpPr>
            <p:spPr>
              <a:xfrm>
                <a:off x="5238825" y="4091082"/>
                <a:ext cx="2867780" cy="29230"/>
              </a:xfrm>
              <a:custGeom>
                <a:avLst/>
                <a:gdLst/>
                <a:ahLst/>
                <a:cxnLst/>
                <a:rect l="l" t="t" r="r" b="b"/>
                <a:pathLst>
                  <a:path w="214976" h="1150" extrusionOk="0">
                    <a:moveTo>
                      <a:pt x="0" y="1"/>
                    </a:moveTo>
                    <a:lnTo>
                      <a:pt x="0" y="1149"/>
                    </a:lnTo>
                    <a:lnTo>
                      <a:pt x="214975" y="1149"/>
                    </a:lnTo>
                    <a:lnTo>
                      <a:pt x="21497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55"/>
              <p:cNvSpPr/>
              <p:nvPr/>
            </p:nvSpPr>
            <p:spPr>
              <a:xfrm>
                <a:off x="5238562" y="4091092"/>
                <a:ext cx="1052366" cy="29216"/>
              </a:xfrm>
              <a:custGeom>
                <a:avLst/>
                <a:gdLst/>
                <a:ahLst/>
                <a:cxnLst/>
                <a:rect l="l" t="t" r="r" b="b"/>
                <a:pathLst>
                  <a:path w="109110" h="1150" extrusionOk="0">
                    <a:moveTo>
                      <a:pt x="0" y="1"/>
                    </a:moveTo>
                    <a:lnTo>
                      <a:pt x="0" y="1149"/>
                    </a:lnTo>
                    <a:lnTo>
                      <a:pt x="109109" y="1149"/>
                    </a:lnTo>
                    <a:lnTo>
                      <a:pt x="10910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55"/>
              <p:cNvSpPr/>
              <p:nvPr/>
            </p:nvSpPr>
            <p:spPr>
              <a:xfrm>
                <a:off x="6244244" y="4064338"/>
                <a:ext cx="82693" cy="82719"/>
              </a:xfrm>
              <a:custGeom>
                <a:avLst/>
                <a:gdLst/>
                <a:ahLst/>
                <a:cxnLst/>
                <a:rect l="l" t="t" r="r" b="b"/>
                <a:pathLst>
                  <a:path w="3255" h="3256" extrusionOk="0">
                    <a:moveTo>
                      <a:pt x="1625" y="1"/>
                    </a:moveTo>
                    <a:cubicBezTo>
                      <a:pt x="728" y="1"/>
                      <a:pt x="1" y="729"/>
                      <a:pt x="1" y="1626"/>
                    </a:cubicBezTo>
                    <a:cubicBezTo>
                      <a:pt x="1" y="2527"/>
                      <a:pt x="728" y="3255"/>
                      <a:pt x="1625" y="3255"/>
                    </a:cubicBezTo>
                    <a:cubicBezTo>
                      <a:pt x="2527" y="3255"/>
                      <a:pt x="3254" y="2527"/>
                      <a:pt x="3254" y="1626"/>
                    </a:cubicBezTo>
                    <a:cubicBezTo>
                      <a:pt x="3254" y="729"/>
                      <a:pt x="2527" y="1"/>
                      <a:pt x="16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3" name="Google Shape;8713;p55"/>
            <p:cNvGrpSpPr/>
            <p:nvPr/>
          </p:nvGrpSpPr>
          <p:grpSpPr>
            <a:xfrm>
              <a:off x="4841943" y="4088524"/>
              <a:ext cx="1580463" cy="119299"/>
              <a:chOff x="950116" y="4374618"/>
              <a:chExt cx="1885769" cy="142345"/>
            </a:xfrm>
          </p:grpSpPr>
          <p:sp>
            <p:nvSpPr>
              <p:cNvPr id="8714" name="Google Shape;8714;p55"/>
              <p:cNvSpPr/>
              <p:nvPr/>
            </p:nvSpPr>
            <p:spPr>
              <a:xfrm>
                <a:off x="950116" y="4382213"/>
                <a:ext cx="127190" cy="127190"/>
              </a:xfrm>
              <a:custGeom>
                <a:avLst/>
                <a:gdLst/>
                <a:ahLst/>
                <a:cxnLst/>
                <a:rect l="l" t="t" r="r" b="b"/>
                <a:pathLst>
                  <a:path w="3634" h="3634" extrusionOk="0">
                    <a:moveTo>
                      <a:pt x="1" y="1"/>
                    </a:moveTo>
                    <a:lnTo>
                      <a:pt x="1" y="3633"/>
                    </a:lnTo>
                    <a:lnTo>
                      <a:pt x="3634" y="1815"/>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55"/>
              <p:cNvSpPr/>
              <p:nvPr/>
            </p:nvSpPr>
            <p:spPr>
              <a:xfrm>
                <a:off x="1239222" y="4399819"/>
                <a:ext cx="91980" cy="91945"/>
              </a:xfrm>
              <a:custGeom>
                <a:avLst/>
                <a:gdLst/>
                <a:ahLst/>
                <a:cxnLst/>
                <a:rect l="l" t="t" r="r" b="b"/>
                <a:pathLst>
                  <a:path w="2628" h="2627" extrusionOk="0">
                    <a:moveTo>
                      <a:pt x="1" y="0"/>
                    </a:moveTo>
                    <a:lnTo>
                      <a:pt x="1" y="2627"/>
                    </a:lnTo>
                    <a:lnTo>
                      <a:pt x="2628" y="1312"/>
                    </a:ln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55"/>
              <p:cNvSpPr/>
              <p:nvPr/>
            </p:nvSpPr>
            <p:spPr>
              <a:xfrm>
                <a:off x="1335509" y="4399819"/>
                <a:ext cx="11830" cy="91945"/>
              </a:xfrm>
              <a:custGeom>
                <a:avLst/>
                <a:gdLst/>
                <a:ahLst/>
                <a:cxnLst/>
                <a:rect l="l" t="t" r="r" b="b"/>
                <a:pathLst>
                  <a:path w="338" h="2627" extrusionOk="0">
                    <a:moveTo>
                      <a:pt x="0" y="0"/>
                    </a:moveTo>
                    <a:lnTo>
                      <a:pt x="0" y="2627"/>
                    </a:lnTo>
                    <a:lnTo>
                      <a:pt x="337" y="2627"/>
                    </a:lnTo>
                    <a:lnTo>
                      <a:pt x="33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55"/>
              <p:cNvSpPr/>
              <p:nvPr/>
            </p:nvSpPr>
            <p:spPr>
              <a:xfrm>
                <a:off x="1509218" y="4374618"/>
                <a:ext cx="96355" cy="142345"/>
              </a:xfrm>
              <a:custGeom>
                <a:avLst/>
                <a:gdLst/>
                <a:ahLst/>
                <a:cxnLst/>
                <a:rect l="l" t="t" r="r" b="b"/>
                <a:pathLst>
                  <a:path w="2753" h="4067" extrusionOk="0">
                    <a:moveTo>
                      <a:pt x="2752" y="1"/>
                    </a:moveTo>
                    <a:lnTo>
                      <a:pt x="1" y="2032"/>
                    </a:lnTo>
                    <a:lnTo>
                      <a:pt x="2752" y="4066"/>
                    </a:lnTo>
                    <a:lnTo>
                      <a:pt x="275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55"/>
              <p:cNvSpPr/>
              <p:nvPr/>
            </p:nvSpPr>
            <p:spPr>
              <a:xfrm>
                <a:off x="1509218" y="4410494"/>
                <a:ext cx="48545" cy="70455"/>
              </a:xfrm>
              <a:custGeom>
                <a:avLst/>
                <a:gdLst/>
                <a:ahLst/>
                <a:cxnLst/>
                <a:rect l="l" t="t" r="r" b="b"/>
                <a:pathLst>
                  <a:path w="1387" h="2013" extrusionOk="0">
                    <a:moveTo>
                      <a:pt x="1" y="1"/>
                    </a:moveTo>
                    <a:lnTo>
                      <a:pt x="1" y="2013"/>
                    </a:lnTo>
                    <a:lnTo>
                      <a:pt x="1386" y="2013"/>
                    </a:lnTo>
                    <a:lnTo>
                      <a:pt x="138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55"/>
              <p:cNvSpPr/>
              <p:nvPr/>
            </p:nvSpPr>
            <p:spPr>
              <a:xfrm>
                <a:off x="1619855" y="4378013"/>
                <a:ext cx="54880" cy="135450"/>
              </a:xfrm>
              <a:custGeom>
                <a:avLst/>
                <a:gdLst/>
                <a:ahLst/>
                <a:cxnLst/>
                <a:rect l="l" t="t" r="r" b="b"/>
                <a:pathLst>
                  <a:path w="1568" h="3870" extrusionOk="0">
                    <a:moveTo>
                      <a:pt x="1" y="0"/>
                    </a:moveTo>
                    <a:lnTo>
                      <a:pt x="1" y="426"/>
                    </a:lnTo>
                    <a:cubicBezTo>
                      <a:pt x="666" y="604"/>
                      <a:pt x="1161" y="1212"/>
                      <a:pt x="1161" y="1935"/>
                    </a:cubicBezTo>
                    <a:cubicBezTo>
                      <a:pt x="1161" y="2658"/>
                      <a:pt x="666" y="3266"/>
                      <a:pt x="1" y="3448"/>
                    </a:cubicBezTo>
                    <a:lnTo>
                      <a:pt x="1" y="3869"/>
                    </a:lnTo>
                    <a:cubicBezTo>
                      <a:pt x="895" y="3680"/>
                      <a:pt x="1568" y="2887"/>
                      <a:pt x="1568" y="1935"/>
                    </a:cubicBezTo>
                    <a:cubicBezTo>
                      <a:pt x="1568" y="983"/>
                      <a:pt x="895" y="19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55"/>
              <p:cNvSpPr/>
              <p:nvPr/>
            </p:nvSpPr>
            <p:spPr>
              <a:xfrm>
                <a:off x="1619855" y="4411859"/>
                <a:ext cx="27545" cy="67725"/>
              </a:xfrm>
              <a:custGeom>
                <a:avLst/>
                <a:gdLst/>
                <a:ahLst/>
                <a:cxnLst/>
                <a:rect l="l" t="t" r="r" b="b"/>
                <a:pathLst>
                  <a:path w="787" h="1935" extrusionOk="0">
                    <a:moveTo>
                      <a:pt x="1" y="1"/>
                    </a:moveTo>
                    <a:lnTo>
                      <a:pt x="1" y="1935"/>
                    </a:lnTo>
                    <a:cubicBezTo>
                      <a:pt x="450" y="1842"/>
                      <a:pt x="786" y="1444"/>
                      <a:pt x="786" y="968"/>
                    </a:cubicBezTo>
                    <a:cubicBezTo>
                      <a:pt x="786" y="492"/>
                      <a:pt x="450" y="97"/>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55"/>
              <p:cNvSpPr/>
              <p:nvPr/>
            </p:nvSpPr>
            <p:spPr>
              <a:xfrm>
                <a:off x="1708302" y="4429849"/>
                <a:ext cx="397845" cy="31745"/>
              </a:xfrm>
              <a:custGeom>
                <a:avLst/>
                <a:gdLst/>
                <a:ahLst/>
                <a:cxnLst/>
                <a:rect l="l" t="t" r="r" b="b"/>
                <a:pathLst>
                  <a:path w="11367" h="907" extrusionOk="0">
                    <a:moveTo>
                      <a:pt x="0" y="1"/>
                    </a:moveTo>
                    <a:lnTo>
                      <a:pt x="0" y="906"/>
                    </a:lnTo>
                    <a:lnTo>
                      <a:pt x="11367" y="906"/>
                    </a:lnTo>
                    <a:lnTo>
                      <a:pt x="113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55"/>
              <p:cNvSpPr/>
              <p:nvPr/>
            </p:nvSpPr>
            <p:spPr>
              <a:xfrm>
                <a:off x="2061320" y="4400904"/>
                <a:ext cx="89670" cy="89670"/>
              </a:xfrm>
              <a:custGeom>
                <a:avLst/>
                <a:gdLst/>
                <a:ahLst/>
                <a:cxnLst/>
                <a:rect l="l" t="t" r="r" b="b"/>
                <a:pathLst>
                  <a:path w="2562" h="2562" extrusionOk="0">
                    <a:moveTo>
                      <a:pt x="1281" y="1"/>
                    </a:moveTo>
                    <a:cubicBezTo>
                      <a:pt x="573" y="1"/>
                      <a:pt x="1" y="576"/>
                      <a:pt x="1" y="1281"/>
                    </a:cubicBezTo>
                    <a:cubicBezTo>
                      <a:pt x="1" y="1989"/>
                      <a:pt x="573" y="2562"/>
                      <a:pt x="1281" y="2562"/>
                    </a:cubicBezTo>
                    <a:cubicBezTo>
                      <a:pt x="1989" y="2562"/>
                      <a:pt x="2561" y="1989"/>
                      <a:pt x="2561" y="1281"/>
                    </a:cubicBezTo>
                    <a:cubicBezTo>
                      <a:pt x="2561" y="576"/>
                      <a:pt x="1989" y="1"/>
                      <a:pt x="12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55"/>
              <p:cNvSpPr/>
              <p:nvPr/>
            </p:nvSpPr>
            <p:spPr>
              <a:xfrm>
                <a:off x="2317245" y="4405769"/>
                <a:ext cx="54740" cy="83300"/>
              </a:xfrm>
              <a:custGeom>
                <a:avLst/>
                <a:gdLst/>
                <a:ahLst/>
                <a:cxnLst/>
                <a:rect l="l" t="t" r="r" b="b"/>
                <a:pathLst>
                  <a:path w="1564" h="2380" extrusionOk="0">
                    <a:moveTo>
                      <a:pt x="786" y="241"/>
                    </a:moveTo>
                    <a:cubicBezTo>
                      <a:pt x="1107" y="241"/>
                      <a:pt x="1250" y="616"/>
                      <a:pt x="1250" y="1180"/>
                    </a:cubicBezTo>
                    <a:cubicBezTo>
                      <a:pt x="1250" y="1769"/>
                      <a:pt x="1099" y="2140"/>
                      <a:pt x="782" y="2140"/>
                    </a:cubicBezTo>
                    <a:cubicBezTo>
                      <a:pt x="496" y="2140"/>
                      <a:pt x="314" y="1799"/>
                      <a:pt x="314" y="1200"/>
                    </a:cubicBezTo>
                    <a:cubicBezTo>
                      <a:pt x="314" y="573"/>
                      <a:pt x="511" y="241"/>
                      <a:pt x="786" y="241"/>
                    </a:cubicBezTo>
                    <a:close/>
                    <a:moveTo>
                      <a:pt x="801" y="1"/>
                    </a:moveTo>
                    <a:cubicBezTo>
                      <a:pt x="333" y="1"/>
                      <a:pt x="1" y="426"/>
                      <a:pt x="1" y="1196"/>
                    </a:cubicBezTo>
                    <a:cubicBezTo>
                      <a:pt x="8" y="1958"/>
                      <a:pt x="314" y="2380"/>
                      <a:pt x="763" y="2380"/>
                    </a:cubicBezTo>
                    <a:cubicBezTo>
                      <a:pt x="1274" y="2380"/>
                      <a:pt x="1563" y="1946"/>
                      <a:pt x="1563" y="1165"/>
                    </a:cubicBezTo>
                    <a:cubicBezTo>
                      <a:pt x="1563" y="434"/>
                      <a:pt x="1285" y="1"/>
                      <a:pt x="8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55"/>
              <p:cNvSpPr/>
              <p:nvPr/>
            </p:nvSpPr>
            <p:spPr>
              <a:xfrm>
                <a:off x="2382767" y="4429849"/>
                <a:ext cx="14840" cy="59220"/>
              </a:xfrm>
              <a:custGeom>
                <a:avLst/>
                <a:gdLst/>
                <a:ahLst/>
                <a:cxnLst/>
                <a:rect l="l" t="t" r="r" b="b"/>
                <a:pathLst>
                  <a:path w="424" h="1692" extrusionOk="0">
                    <a:moveTo>
                      <a:pt x="214" y="1"/>
                    </a:moveTo>
                    <a:cubicBezTo>
                      <a:pt x="90" y="1"/>
                      <a:pt x="1" y="94"/>
                      <a:pt x="1" y="222"/>
                    </a:cubicBezTo>
                    <a:cubicBezTo>
                      <a:pt x="1" y="345"/>
                      <a:pt x="86" y="442"/>
                      <a:pt x="209" y="442"/>
                    </a:cubicBezTo>
                    <a:cubicBezTo>
                      <a:pt x="341" y="442"/>
                      <a:pt x="423" y="345"/>
                      <a:pt x="423" y="222"/>
                    </a:cubicBezTo>
                    <a:cubicBezTo>
                      <a:pt x="418" y="94"/>
                      <a:pt x="338" y="1"/>
                      <a:pt x="214" y="1"/>
                    </a:cubicBezTo>
                    <a:close/>
                    <a:moveTo>
                      <a:pt x="214" y="1251"/>
                    </a:moveTo>
                    <a:cubicBezTo>
                      <a:pt x="90" y="1251"/>
                      <a:pt x="1" y="1340"/>
                      <a:pt x="1" y="1472"/>
                    </a:cubicBezTo>
                    <a:cubicBezTo>
                      <a:pt x="1" y="1595"/>
                      <a:pt x="86" y="1692"/>
                      <a:pt x="209" y="1692"/>
                    </a:cubicBezTo>
                    <a:cubicBezTo>
                      <a:pt x="341" y="1692"/>
                      <a:pt x="423" y="1595"/>
                      <a:pt x="423" y="1472"/>
                    </a:cubicBezTo>
                    <a:cubicBezTo>
                      <a:pt x="418" y="1340"/>
                      <a:pt x="338" y="1251"/>
                      <a:pt x="214" y="125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55"/>
              <p:cNvSpPr/>
              <p:nvPr/>
            </p:nvSpPr>
            <p:spPr>
              <a:xfrm>
                <a:off x="2407127" y="4407134"/>
                <a:ext cx="50155" cy="81935"/>
              </a:xfrm>
              <a:custGeom>
                <a:avLst/>
                <a:gdLst/>
                <a:ahLst/>
                <a:cxnLst/>
                <a:rect l="l" t="t" r="r" b="b"/>
                <a:pathLst>
                  <a:path w="1433" h="2341" extrusionOk="0">
                    <a:moveTo>
                      <a:pt x="288" y="0"/>
                    </a:moveTo>
                    <a:lnTo>
                      <a:pt x="136" y="1107"/>
                    </a:lnTo>
                    <a:cubicBezTo>
                      <a:pt x="222" y="1095"/>
                      <a:pt x="326" y="1080"/>
                      <a:pt x="458" y="1080"/>
                    </a:cubicBezTo>
                    <a:cubicBezTo>
                      <a:pt x="915" y="1080"/>
                      <a:pt x="1115" y="1293"/>
                      <a:pt x="1120" y="1591"/>
                    </a:cubicBezTo>
                    <a:cubicBezTo>
                      <a:pt x="1120" y="1900"/>
                      <a:pt x="868" y="2089"/>
                      <a:pt x="574" y="2089"/>
                    </a:cubicBezTo>
                    <a:cubicBezTo>
                      <a:pt x="365" y="2089"/>
                      <a:pt x="175" y="2020"/>
                      <a:pt x="83" y="1962"/>
                    </a:cubicBezTo>
                    <a:lnTo>
                      <a:pt x="1" y="2198"/>
                    </a:lnTo>
                    <a:cubicBezTo>
                      <a:pt x="113" y="2271"/>
                      <a:pt x="326" y="2341"/>
                      <a:pt x="578" y="2341"/>
                    </a:cubicBezTo>
                    <a:cubicBezTo>
                      <a:pt x="1077" y="2341"/>
                      <a:pt x="1433" y="2005"/>
                      <a:pt x="1433" y="1555"/>
                    </a:cubicBezTo>
                    <a:cubicBezTo>
                      <a:pt x="1433" y="1266"/>
                      <a:pt x="1286" y="1068"/>
                      <a:pt x="1104" y="964"/>
                    </a:cubicBezTo>
                    <a:cubicBezTo>
                      <a:pt x="961" y="878"/>
                      <a:pt x="786" y="839"/>
                      <a:pt x="609" y="839"/>
                    </a:cubicBezTo>
                    <a:cubicBezTo>
                      <a:pt x="524" y="839"/>
                      <a:pt x="474" y="848"/>
                      <a:pt x="419" y="855"/>
                    </a:cubicBezTo>
                    <a:lnTo>
                      <a:pt x="508" y="264"/>
                    </a:lnTo>
                    <a:lnTo>
                      <a:pt x="1386" y="264"/>
                    </a:lnTo>
                    <a:lnTo>
                      <a:pt x="138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55"/>
              <p:cNvSpPr/>
              <p:nvPr/>
            </p:nvSpPr>
            <p:spPr>
              <a:xfrm>
                <a:off x="2469988" y="4405769"/>
                <a:ext cx="54740" cy="83300"/>
              </a:xfrm>
              <a:custGeom>
                <a:avLst/>
                <a:gdLst/>
                <a:ahLst/>
                <a:cxnLst/>
                <a:rect l="l" t="t" r="r" b="b"/>
                <a:pathLst>
                  <a:path w="1564" h="2380" extrusionOk="0">
                    <a:moveTo>
                      <a:pt x="782" y="241"/>
                    </a:moveTo>
                    <a:cubicBezTo>
                      <a:pt x="1107" y="241"/>
                      <a:pt x="1250" y="616"/>
                      <a:pt x="1250" y="1180"/>
                    </a:cubicBezTo>
                    <a:cubicBezTo>
                      <a:pt x="1250" y="1769"/>
                      <a:pt x="1099" y="2140"/>
                      <a:pt x="778" y="2140"/>
                    </a:cubicBezTo>
                    <a:cubicBezTo>
                      <a:pt x="496" y="2140"/>
                      <a:pt x="314" y="1799"/>
                      <a:pt x="314" y="1200"/>
                    </a:cubicBezTo>
                    <a:cubicBezTo>
                      <a:pt x="314" y="573"/>
                      <a:pt x="511" y="241"/>
                      <a:pt x="782" y="241"/>
                    </a:cubicBezTo>
                    <a:close/>
                    <a:moveTo>
                      <a:pt x="801" y="1"/>
                    </a:moveTo>
                    <a:cubicBezTo>
                      <a:pt x="333" y="1"/>
                      <a:pt x="1" y="426"/>
                      <a:pt x="1" y="1196"/>
                    </a:cubicBezTo>
                    <a:cubicBezTo>
                      <a:pt x="8" y="1958"/>
                      <a:pt x="314" y="2380"/>
                      <a:pt x="763" y="2380"/>
                    </a:cubicBezTo>
                    <a:cubicBezTo>
                      <a:pt x="1274" y="2380"/>
                      <a:pt x="1563" y="1946"/>
                      <a:pt x="1563" y="1165"/>
                    </a:cubicBezTo>
                    <a:cubicBezTo>
                      <a:pt x="1563" y="434"/>
                      <a:pt x="1285" y="1"/>
                      <a:pt x="8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55"/>
              <p:cNvSpPr/>
              <p:nvPr/>
            </p:nvSpPr>
            <p:spPr>
              <a:xfrm>
                <a:off x="2555180" y="4402794"/>
                <a:ext cx="43085" cy="89950"/>
              </a:xfrm>
              <a:custGeom>
                <a:avLst/>
                <a:gdLst/>
                <a:ahLst/>
                <a:cxnLst/>
                <a:rect l="l" t="t" r="r" b="b"/>
                <a:pathLst>
                  <a:path w="1231" h="2570" extrusionOk="0">
                    <a:moveTo>
                      <a:pt x="990" y="1"/>
                    </a:moveTo>
                    <a:lnTo>
                      <a:pt x="0" y="2570"/>
                    </a:lnTo>
                    <a:lnTo>
                      <a:pt x="240" y="2570"/>
                    </a:lnTo>
                    <a:lnTo>
                      <a:pt x="12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55"/>
              <p:cNvSpPr/>
              <p:nvPr/>
            </p:nvSpPr>
            <p:spPr>
              <a:xfrm>
                <a:off x="2629627" y="4405769"/>
                <a:ext cx="51520" cy="81935"/>
              </a:xfrm>
              <a:custGeom>
                <a:avLst/>
                <a:gdLst/>
                <a:ahLst/>
                <a:cxnLst/>
                <a:rect l="l" t="t" r="r" b="b"/>
                <a:pathLst>
                  <a:path w="1472" h="2341" extrusionOk="0">
                    <a:moveTo>
                      <a:pt x="709" y="1"/>
                    </a:moveTo>
                    <a:cubicBezTo>
                      <a:pt x="445" y="1"/>
                      <a:pt x="218" y="101"/>
                      <a:pt x="59" y="237"/>
                    </a:cubicBezTo>
                    <a:lnTo>
                      <a:pt x="156" y="453"/>
                    </a:lnTo>
                    <a:cubicBezTo>
                      <a:pt x="264" y="364"/>
                      <a:pt x="438" y="260"/>
                      <a:pt x="647" y="260"/>
                    </a:cubicBezTo>
                    <a:cubicBezTo>
                      <a:pt x="988" y="260"/>
                      <a:pt x="1104" y="476"/>
                      <a:pt x="1104" y="708"/>
                    </a:cubicBezTo>
                    <a:cubicBezTo>
                      <a:pt x="1100" y="1057"/>
                      <a:pt x="833" y="1355"/>
                      <a:pt x="245" y="1912"/>
                    </a:cubicBezTo>
                    <a:lnTo>
                      <a:pt x="1" y="2151"/>
                    </a:lnTo>
                    <a:lnTo>
                      <a:pt x="1" y="2341"/>
                    </a:lnTo>
                    <a:lnTo>
                      <a:pt x="1471" y="2341"/>
                    </a:lnTo>
                    <a:lnTo>
                      <a:pt x="1471" y="2082"/>
                    </a:lnTo>
                    <a:lnTo>
                      <a:pt x="438" y="2082"/>
                    </a:lnTo>
                    <a:lnTo>
                      <a:pt x="438" y="2074"/>
                    </a:lnTo>
                    <a:lnTo>
                      <a:pt x="620" y="1904"/>
                    </a:lnTo>
                    <a:cubicBezTo>
                      <a:pt x="1107" y="1440"/>
                      <a:pt x="1413" y="1096"/>
                      <a:pt x="1413" y="669"/>
                    </a:cubicBezTo>
                    <a:cubicBezTo>
                      <a:pt x="1413" y="341"/>
                      <a:pt x="1204" y="1"/>
                      <a:pt x="7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55"/>
              <p:cNvSpPr/>
              <p:nvPr/>
            </p:nvSpPr>
            <p:spPr>
              <a:xfrm>
                <a:off x="2694098" y="4429849"/>
                <a:ext cx="14805" cy="59220"/>
              </a:xfrm>
              <a:custGeom>
                <a:avLst/>
                <a:gdLst/>
                <a:ahLst/>
                <a:cxnLst/>
                <a:rect l="l" t="t" r="r" b="b"/>
                <a:pathLst>
                  <a:path w="423" h="1692" extrusionOk="0">
                    <a:moveTo>
                      <a:pt x="213" y="1"/>
                    </a:moveTo>
                    <a:cubicBezTo>
                      <a:pt x="89" y="1"/>
                      <a:pt x="1" y="94"/>
                      <a:pt x="1" y="222"/>
                    </a:cubicBezTo>
                    <a:cubicBezTo>
                      <a:pt x="1" y="345"/>
                      <a:pt x="85" y="442"/>
                      <a:pt x="210" y="442"/>
                    </a:cubicBezTo>
                    <a:cubicBezTo>
                      <a:pt x="341" y="442"/>
                      <a:pt x="422" y="345"/>
                      <a:pt x="422" y="222"/>
                    </a:cubicBezTo>
                    <a:cubicBezTo>
                      <a:pt x="419" y="94"/>
                      <a:pt x="337" y="1"/>
                      <a:pt x="213" y="1"/>
                    </a:cubicBezTo>
                    <a:close/>
                    <a:moveTo>
                      <a:pt x="213" y="1251"/>
                    </a:moveTo>
                    <a:cubicBezTo>
                      <a:pt x="89" y="1251"/>
                      <a:pt x="1" y="1340"/>
                      <a:pt x="1" y="1472"/>
                    </a:cubicBezTo>
                    <a:cubicBezTo>
                      <a:pt x="1" y="1595"/>
                      <a:pt x="85" y="1692"/>
                      <a:pt x="210" y="1692"/>
                    </a:cubicBezTo>
                    <a:cubicBezTo>
                      <a:pt x="341" y="1692"/>
                      <a:pt x="422" y="1595"/>
                      <a:pt x="422" y="1472"/>
                    </a:cubicBezTo>
                    <a:cubicBezTo>
                      <a:pt x="419" y="1340"/>
                      <a:pt x="337" y="1251"/>
                      <a:pt x="213" y="125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55"/>
              <p:cNvSpPr/>
              <p:nvPr/>
            </p:nvSpPr>
            <p:spPr>
              <a:xfrm>
                <a:off x="2718494" y="4407134"/>
                <a:ext cx="50085" cy="81935"/>
              </a:xfrm>
              <a:custGeom>
                <a:avLst/>
                <a:gdLst/>
                <a:ahLst/>
                <a:cxnLst/>
                <a:rect l="l" t="t" r="r" b="b"/>
                <a:pathLst>
                  <a:path w="1431" h="2341" extrusionOk="0">
                    <a:moveTo>
                      <a:pt x="282" y="0"/>
                    </a:moveTo>
                    <a:lnTo>
                      <a:pt x="135" y="1107"/>
                    </a:lnTo>
                    <a:cubicBezTo>
                      <a:pt x="220" y="1095"/>
                      <a:pt x="320" y="1080"/>
                      <a:pt x="452" y="1080"/>
                    </a:cubicBezTo>
                    <a:cubicBezTo>
                      <a:pt x="913" y="1080"/>
                      <a:pt x="1110" y="1293"/>
                      <a:pt x="1114" y="1591"/>
                    </a:cubicBezTo>
                    <a:cubicBezTo>
                      <a:pt x="1114" y="1900"/>
                      <a:pt x="863" y="2089"/>
                      <a:pt x="568" y="2089"/>
                    </a:cubicBezTo>
                    <a:cubicBezTo>
                      <a:pt x="359" y="2089"/>
                      <a:pt x="174" y="2020"/>
                      <a:pt x="77" y="1962"/>
                    </a:cubicBezTo>
                    <a:lnTo>
                      <a:pt x="0" y="2198"/>
                    </a:lnTo>
                    <a:cubicBezTo>
                      <a:pt x="108" y="2271"/>
                      <a:pt x="320" y="2341"/>
                      <a:pt x="572" y="2341"/>
                    </a:cubicBezTo>
                    <a:cubicBezTo>
                      <a:pt x="1072" y="2341"/>
                      <a:pt x="1431" y="2005"/>
                      <a:pt x="1431" y="1555"/>
                    </a:cubicBezTo>
                    <a:cubicBezTo>
                      <a:pt x="1431" y="1266"/>
                      <a:pt x="1281" y="1068"/>
                      <a:pt x="1099" y="964"/>
                    </a:cubicBezTo>
                    <a:cubicBezTo>
                      <a:pt x="959" y="878"/>
                      <a:pt x="781" y="839"/>
                      <a:pt x="604" y="839"/>
                    </a:cubicBezTo>
                    <a:cubicBezTo>
                      <a:pt x="518" y="839"/>
                      <a:pt x="472" y="848"/>
                      <a:pt x="418" y="855"/>
                    </a:cubicBezTo>
                    <a:lnTo>
                      <a:pt x="506" y="264"/>
                    </a:lnTo>
                    <a:lnTo>
                      <a:pt x="1385" y="264"/>
                    </a:lnTo>
                    <a:lnTo>
                      <a:pt x="138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55"/>
              <p:cNvSpPr/>
              <p:nvPr/>
            </p:nvSpPr>
            <p:spPr>
              <a:xfrm>
                <a:off x="2781285" y="4405769"/>
                <a:ext cx="54600" cy="83300"/>
              </a:xfrm>
              <a:custGeom>
                <a:avLst/>
                <a:gdLst/>
                <a:ahLst/>
                <a:cxnLst/>
                <a:rect l="l" t="t" r="r" b="b"/>
                <a:pathLst>
                  <a:path w="1560" h="2380" extrusionOk="0">
                    <a:moveTo>
                      <a:pt x="783" y="241"/>
                    </a:moveTo>
                    <a:cubicBezTo>
                      <a:pt x="1103" y="241"/>
                      <a:pt x="1251" y="616"/>
                      <a:pt x="1251" y="1180"/>
                    </a:cubicBezTo>
                    <a:cubicBezTo>
                      <a:pt x="1251" y="1769"/>
                      <a:pt x="1096" y="2140"/>
                      <a:pt x="778" y="2140"/>
                    </a:cubicBezTo>
                    <a:cubicBezTo>
                      <a:pt x="496" y="2140"/>
                      <a:pt x="310" y="1799"/>
                      <a:pt x="310" y="1200"/>
                    </a:cubicBezTo>
                    <a:cubicBezTo>
                      <a:pt x="310" y="573"/>
                      <a:pt x="508" y="241"/>
                      <a:pt x="783" y="241"/>
                    </a:cubicBezTo>
                    <a:close/>
                    <a:moveTo>
                      <a:pt x="798" y="1"/>
                    </a:moveTo>
                    <a:cubicBezTo>
                      <a:pt x="333" y="1"/>
                      <a:pt x="1" y="426"/>
                      <a:pt x="1" y="1196"/>
                    </a:cubicBezTo>
                    <a:cubicBezTo>
                      <a:pt x="8" y="1958"/>
                      <a:pt x="310" y="2380"/>
                      <a:pt x="760" y="2380"/>
                    </a:cubicBezTo>
                    <a:cubicBezTo>
                      <a:pt x="1270" y="2380"/>
                      <a:pt x="1560" y="1946"/>
                      <a:pt x="1560" y="1165"/>
                    </a:cubicBezTo>
                    <a:cubicBezTo>
                      <a:pt x="1560" y="434"/>
                      <a:pt x="1285" y="1"/>
                      <a:pt x="7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2" name="Google Shape;8732;p55"/>
            <p:cNvGrpSpPr/>
            <p:nvPr/>
          </p:nvGrpSpPr>
          <p:grpSpPr>
            <a:xfrm>
              <a:off x="6740408" y="4082745"/>
              <a:ext cx="1412936" cy="130770"/>
              <a:chOff x="2935989" y="4367723"/>
              <a:chExt cx="1685879" cy="156032"/>
            </a:xfrm>
          </p:grpSpPr>
          <p:sp>
            <p:nvSpPr>
              <p:cNvPr id="8733" name="Google Shape;8733;p55"/>
              <p:cNvSpPr/>
              <p:nvPr/>
            </p:nvSpPr>
            <p:spPr>
              <a:xfrm>
                <a:off x="2935989" y="4376368"/>
                <a:ext cx="179165" cy="138705"/>
              </a:xfrm>
              <a:custGeom>
                <a:avLst/>
                <a:gdLst/>
                <a:ahLst/>
                <a:cxnLst/>
                <a:rect l="l" t="t" r="r" b="b"/>
                <a:pathLst>
                  <a:path w="5119" h="3963" extrusionOk="0">
                    <a:moveTo>
                      <a:pt x="1323" y="1761"/>
                    </a:moveTo>
                    <a:lnTo>
                      <a:pt x="1323" y="2202"/>
                    </a:lnTo>
                    <a:lnTo>
                      <a:pt x="495" y="2202"/>
                    </a:lnTo>
                    <a:lnTo>
                      <a:pt x="495" y="1761"/>
                    </a:lnTo>
                    <a:close/>
                    <a:moveTo>
                      <a:pt x="4515" y="1761"/>
                    </a:moveTo>
                    <a:lnTo>
                      <a:pt x="4515" y="2202"/>
                    </a:lnTo>
                    <a:lnTo>
                      <a:pt x="1872" y="2202"/>
                    </a:lnTo>
                    <a:lnTo>
                      <a:pt x="1872" y="1761"/>
                    </a:lnTo>
                    <a:close/>
                    <a:moveTo>
                      <a:pt x="3191" y="2698"/>
                    </a:moveTo>
                    <a:lnTo>
                      <a:pt x="3191" y="3139"/>
                    </a:lnTo>
                    <a:lnTo>
                      <a:pt x="549" y="3139"/>
                    </a:lnTo>
                    <a:lnTo>
                      <a:pt x="549" y="2698"/>
                    </a:lnTo>
                    <a:close/>
                    <a:moveTo>
                      <a:pt x="4569" y="2698"/>
                    </a:moveTo>
                    <a:lnTo>
                      <a:pt x="4569" y="3139"/>
                    </a:lnTo>
                    <a:lnTo>
                      <a:pt x="3745" y="3139"/>
                    </a:lnTo>
                    <a:lnTo>
                      <a:pt x="3745" y="2698"/>
                    </a:lnTo>
                    <a:close/>
                    <a:moveTo>
                      <a:pt x="538" y="1"/>
                    </a:moveTo>
                    <a:cubicBezTo>
                      <a:pt x="240" y="1"/>
                      <a:pt x="0" y="241"/>
                      <a:pt x="0" y="539"/>
                    </a:cubicBezTo>
                    <a:lnTo>
                      <a:pt x="0" y="3429"/>
                    </a:lnTo>
                    <a:cubicBezTo>
                      <a:pt x="0" y="3723"/>
                      <a:pt x="240" y="3963"/>
                      <a:pt x="538" y="3963"/>
                    </a:cubicBezTo>
                    <a:lnTo>
                      <a:pt x="4584" y="3963"/>
                    </a:lnTo>
                    <a:cubicBezTo>
                      <a:pt x="4878" y="3963"/>
                      <a:pt x="5118" y="3723"/>
                      <a:pt x="5118" y="3429"/>
                    </a:cubicBezTo>
                    <a:lnTo>
                      <a:pt x="5118" y="539"/>
                    </a:lnTo>
                    <a:cubicBezTo>
                      <a:pt x="5118" y="241"/>
                      <a:pt x="4878" y="1"/>
                      <a:pt x="4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55"/>
              <p:cNvSpPr/>
              <p:nvPr/>
            </p:nvSpPr>
            <p:spPr>
              <a:xfrm>
                <a:off x="3835089" y="4383858"/>
                <a:ext cx="196525" cy="123760"/>
              </a:xfrm>
              <a:custGeom>
                <a:avLst/>
                <a:gdLst/>
                <a:ahLst/>
                <a:cxnLst/>
                <a:rect l="l" t="t" r="r" b="b"/>
                <a:pathLst>
                  <a:path w="5615" h="3536" extrusionOk="0">
                    <a:moveTo>
                      <a:pt x="5119" y="495"/>
                    </a:moveTo>
                    <a:lnTo>
                      <a:pt x="5119" y="3041"/>
                    </a:lnTo>
                    <a:lnTo>
                      <a:pt x="496" y="3041"/>
                    </a:lnTo>
                    <a:lnTo>
                      <a:pt x="496" y="495"/>
                    </a:lnTo>
                    <a:close/>
                    <a:moveTo>
                      <a:pt x="248" y="0"/>
                    </a:moveTo>
                    <a:cubicBezTo>
                      <a:pt x="109" y="0"/>
                      <a:pt x="0" y="112"/>
                      <a:pt x="0" y="247"/>
                    </a:cubicBezTo>
                    <a:lnTo>
                      <a:pt x="0" y="3288"/>
                    </a:lnTo>
                    <a:cubicBezTo>
                      <a:pt x="0" y="3424"/>
                      <a:pt x="109" y="3536"/>
                      <a:pt x="248" y="3536"/>
                    </a:cubicBezTo>
                    <a:lnTo>
                      <a:pt x="5367" y="3536"/>
                    </a:lnTo>
                    <a:cubicBezTo>
                      <a:pt x="5502" y="3536"/>
                      <a:pt x="5614" y="3424"/>
                      <a:pt x="5614" y="3288"/>
                    </a:cubicBezTo>
                    <a:lnTo>
                      <a:pt x="5614" y="247"/>
                    </a:lnTo>
                    <a:cubicBezTo>
                      <a:pt x="5614" y="112"/>
                      <a:pt x="5502" y="0"/>
                      <a:pt x="53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55"/>
              <p:cNvSpPr/>
              <p:nvPr/>
            </p:nvSpPr>
            <p:spPr>
              <a:xfrm>
                <a:off x="3239271" y="4379378"/>
                <a:ext cx="129115" cy="132720"/>
              </a:xfrm>
              <a:custGeom>
                <a:avLst/>
                <a:gdLst/>
                <a:ahLst/>
                <a:cxnLst/>
                <a:rect l="l" t="t" r="r" b="b"/>
                <a:pathLst>
                  <a:path w="3689" h="3792" extrusionOk="0">
                    <a:moveTo>
                      <a:pt x="1847" y="1173"/>
                    </a:moveTo>
                    <a:cubicBezTo>
                      <a:pt x="2245" y="1173"/>
                      <a:pt x="2570" y="1498"/>
                      <a:pt x="2570" y="1896"/>
                    </a:cubicBezTo>
                    <a:cubicBezTo>
                      <a:pt x="2570" y="2298"/>
                      <a:pt x="2245" y="2619"/>
                      <a:pt x="1847" y="2619"/>
                    </a:cubicBezTo>
                    <a:cubicBezTo>
                      <a:pt x="1444" y="2619"/>
                      <a:pt x="1119" y="2298"/>
                      <a:pt x="1119" y="1896"/>
                    </a:cubicBezTo>
                    <a:cubicBezTo>
                      <a:pt x="1119" y="1498"/>
                      <a:pt x="1444" y="1173"/>
                      <a:pt x="1847" y="1173"/>
                    </a:cubicBezTo>
                    <a:close/>
                    <a:moveTo>
                      <a:pt x="1336" y="0"/>
                    </a:moveTo>
                    <a:lnTo>
                      <a:pt x="1258" y="766"/>
                    </a:lnTo>
                    <a:lnTo>
                      <a:pt x="589" y="391"/>
                    </a:lnTo>
                    <a:lnTo>
                      <a:pt x="1" y="1223"/>
                    </a:lnTo>
                    <a:lnTo>
                      <a:pt x="783" y="1896"/>
                    </a:lnTo>
                    <a:lnTo>
                      <a:pt x="1" y="2569"/>
                    </a:lnTo>
                    <a:lnTo>
                      <a:pt x="589" y="3405"/>
                    </a:lnTo>
                    <a:lnTo>
                      <a:pt x="1258" y="3025"/>
                    </a:lnTo>
                    <a:lnTo>
                      <a:pt x="1336" y="3791"/>
                    </a:lnTo>
                    <a:lnTo>
                      <a:pt x="2353" y="3791"/>
                    </a:lnTo>
                    <a:lnTo>
                      <a:pt x="2431" y="3025"/>
                    </a:lnTo>
                    <a:lnTo>
                      <a:pt x="3100" y="3405"/>
                    </a:lnTo>
                    <a:lnTo>
                      <a:pt x="3688" y="2569"/>
                    </a:lnTo>
                    <a:lnTo>
                      <a:pt x="2910" y="1896"/>
                    </a:lnTo>
                    <a:lnTo>
                      <a:pt x="3688" y="1223"/>
                    </a:lnTo>
                    <a:lnTo>
                      <a:pt x="3100" y="391"/>
                    </a:lnTo>
                    <a:lnTo>
                      <a:pt x="2431" y="766"/>
                    </a:lnTo>
                    <a:lnTo>
                      <a:pt x="23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55"/>
              <p:cNvSpPr/>
              <p:nvPr/>
            </p:nvSpPr>
            <p:spPr>
              <a:xfrm>
                <a:off x="3313227" y="4379378"/>
                <a:ext cx="82880" cy="58660"/>
              </a:xfrm>
              <a:custGeom>
                <a:avLst/>
                <a:gdLst/>
                <a:ahLst/>
                <a:cxnLst/>
                <a:rect l="l" t="t" r="r" b="b"/>
                <a:pathLst>
                  <a:path w="2368" h="1676" extrusionOk="0">
                    <a:moveTo>
                      <a:pt x="0" y="0"/>
                    </a:moveTo>
                    <a:lnTo>
                      <a:pt x="0" y="1675"/>
                    </a:lnTo>
                    <a:lnTo>
                      <a:pt x="2368" y="1675"/>
                    </a:lnTo>
                    <a:lnTo>
                      <a:pt x="23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55"/>
              <p:cNvSpPr/>
              <p:nvPr/>
            </p:nvSpPr>
            <p:spPr>
              <a:xfrm>
                <a:off x="3329468" y="4393588"/>
                <a:ext cx="24535" cy="32935"/>
              </a:xfrm>
              <a:custGeom>
                <a:avLst/>
                <a:gdLst/>
                <a:ahLst/>
                <a:cxnLst/>
                <a:rect l="l" t="t" r="r" b="b"/>
                <a:pathLst>
                  <a:path w="701" h="941" extrusionOk="0">
                    <a:moveTo>
                      <a:pt x="1" y="1"/>
                    </a:moveTo>
                    <a:lnTo>
                      <a:pt x="1" y="940"/>
                    </a:lnTo>
                    <a:lnTo>
                      <a:pt x="124" y="940"/>
                    </a:lnTo>
                    <a:lnTo>
                      <a:pt x="124" y="499"/>
                    </a:lnTo>
                    <a:lnTo>
                      <a:pt x="577" y="499"/>
                    </a:lnTo>
                    <a:lnTo>
                      <a:pt x="577" y="940"/>
                    </a:lnTo>
                    <a:lnTo>
                      <a:pt x="701" y="940"/>
                    </a:lnTo>
                    <a:lnTo>
                      <a:pt x="701" y="1"/>
                    </a:lnTo>
                    <a:lnTo>
                      <a:pt x="577" y="1"/>
                    </a:lnTo>
                    <a:lnTo>
                      <a:pt x="577" y="395"/>
                    </a:lnTo>
                    <a:lnTo>
                      <a:pt x="124" y="395"/>
                    </a:lnTo>
                    <a:lnTo>
                      <a:pt x="1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55"/>
              <p:cNvSpPr/>
              <p:nvPr/>
            </p:nvSpPr>
            <p:spPr>
              <a:xfrm>
                <a:off x="3361283" y="4393308"/>
                <a:ext cx="26985" cy="33460"/>
              </a:xfrm>
              <a:custGeom>
                <a:avLst/>
                <a:gdLst/>
                <a:ahLst/>
                <a:cxnLst/>
                <a:rect l="l" t="t" r="r" b="b"/>
                <a:pathLst>
                  <a:path w="771" h="956" extrusionOk="0">
                    <a:moveTo>
                      <a:pt x="264" y="97"/>
                    </a:moveTo>
                    <a:cubicBezTo>
                      <a:pt x="520" y="97"/>
                      <a:pt x="647" y="241"/>
                      <a:pt x="647" y="461"/>
                    </a:cubicBezTo>
                    <a:cubicBezTo>
                      <a:pt x="647" y="713"/>
                      <a:pt x="504" y="859"/>
                      <a:pt x="245" y="859"/>
                    </a:cubicBezTo>
                    <a:cubicBezTo>
                      <a:pt x="198" y="859"/>
                      <a:pt x="152" y="856"/>
                      <a:pt x="120" y="852"/>
                    </a:cubicBezTo>
                    <a:lnTo>
                      <a:pt x="120" y="109"/>
                    </a:lnTo>
                    <a:cubicBezTo>
                      <a:pt x="156" y="105"/>
                      <a:pt x="202" y="97"/>
                      <a:pt x="264" y="97"/>
                    </a:cubicBezTo>
                    <a:close/>
                    <a:moveTo>
                      <a:pt x="260" y="0"/>
                    </a:moveTo>
                    <a:cubicBezTo>
                      <a:pt x="163" y="0"/>
                      <a:pt x="74" y="9"/>
                      <a:pt x="1" y="20"/>
                    </a:cubicBezTo>
                    <a:lnTo>
                      <a:pt x="1" y="945"/>
                    </a:lnTo>
                    <a:cubicBezTo>
                      <a:pt x="63" y="952"/>
                      <a:pt x="136" y="956"/>
                      <a:pt x="222" y="956"/>
                    </a:cubicBezTo>
                    <a:cubicBezTo>
                      <a:pt x="404" y="956"/>
                      <a:pt x="550" y="909"/>
                      <a:pt x="636" y="821"/>
                    </a:cubicBezTo>
                    <a:cubicBezTo>
                      <a:pt x="724" y="736"/>
                      <a:pt x="770" y="608"/>
                      <a:pt x="770" y="457"/>
                    </a:cubicBezTo>
                    <a:cubicBezTo>
                      <a:pt x="770" y="302"/>
                      <a:pt x="724" y="194"/>
                      <a:pt x="639" y="120"/>
                    </a:cubicBezTo>
                    <a:cubicBezTo>
                      <a:pt x="558" y="43"/>
                      <a:pt x="434" y="0"/>
                      <a:pt x="2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55"/>
              <p:cNvSpPr/>
              <p:nvPr/>
            </p:nvSpPr>
            <p:spPr>
              <a:xfrm>
                <a:off x="3520257" y="4370558"/>
                <a:ext cx="190715" cy="150325"/>
              </a:xfrm>
              <a:custGeom>
                <a:avLst/>
                <a:gdLst/>
                <a:ahLst/>
                <a:cxnLst/>
                <a:rect l="l" t="t" r="r" b="b"/>
                <a:pathLst>
                  <a:path w="5449" h="4295" extrusionOk="0">
                    <a:moveTo>
                      <a:pt x="4747" y="334"/>
                    </a:moveTo>
                    <a:cubicBezTo>
                      <a:pt x="4953" y="334"/>
                      <a:pt x="5119" y="500"/>
                      <a:pt x="5119" y="705"/>
                    </a:cubicBezTo>
                    <a:lnTo>
                      <a:pt x="5119" y="3595"/>
                    </a:lnTo>
                    <a:cubicBezTo>
                      <a:pt x="5119" y="3800"/>
                      <a:pt x="4953" y="3966"/>
                      <a:pt x="4747" y="3966"/>
                    </a:cubicBezTo>
                    <a:lnTo>
                      <a:pt x="701" y="3966"/>
                    </a:lnTo>
                    <a:cubicBezTo>
                      <a:pt x="496" y="3966"/>
                      <a:pt x="330" y="3800"/>
                      <a:pt x="330" y="3595"/>
                    </a:cubicBezTo>
                    <a:lnTo>
                      <a:pt x="330" y="705"/>
                    </a:lnTo>
                    <a:cubicBezTo>
                      <a:pt x="330" y="500"/>
                      <a:pt x="496" y="334"/>
                      <a:pt x="701" y="334"/>
                    </a:cubicBezTo>
                    <a:close/>
                    <a:moveTo>
                      <a:pt x="701" y="0"/>
                    </a:moveTo>
                    <a:cubicBezTo>
                      <a:pt x="314" y="0"/>
                      <a:pt x="1" y="318"/>
                      <a:pt x="1" y="705"/>
                    </a:cubicBezTo>
                    <a:lnTo>
                      <a:pt x="1" y="3595"/>
                    </a:lnTo>
                    <a:cubicBezTo>
                      <a:pt x="1" y="3982"/>
                      <a:pt x="314" y="4295"/>
                      <a:pt x="701" y="4295"/>
                    </a:cubicBezTo>
                    <a:lnTo>
                      <a:pt x="4747" y="4295"/>
                    </a:lnTo>
                    <a:cubicBezTo>
                      <a:pt x="5135" y="4295"/>
                      <a:pt x="5448" y="3982"/>
                      <a:pt x="5448" y="3595"/>
                    </a:cubicBezTo>
                    <a:lnTo>
                      <a:pt x="5448" y="705"/>
                    </a:lnTo>
                    <a:cubicBezTo>
                      <a:pt x="5448" y="318"/>
                      <a:pt x="5135" y="0"/>
                      <a:pt x="47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55"/>
              <p:cNvSpPr/>
              <p:nvPr/>
            </p:nvSpPr>
            <p:spPr>
              <a:xfrm>
                <a:off x="3623579" y="4446544"/>
                <a:ext cx="59080" cy="45640"/>
              </a:xfrm>
              <a:custGeom>
                <a:avLst/>
                <a:gdLst/>
                <a:ahLst/>
                <a:cxnLst/>
                <a:rect l="l" t="t" r="r" b="b"/>
                <a:pathLst>
                  <a:path w="1688" h="1304" extrusionOk="0">
                    <a:moveTo>
                      <a:pt x="179" y="0"/>
                    </a:moveTo>
                    <a:cubicBezTo>
                      <a:pt x="82" y="0"/>
                      <a:pt x="1" y="77"/>
                      <a:pt x="1" y="174"/>
                    </a:cubicBezTo>
                    <a:lnTo>
                      <a:pt x="1" y="1129"/>
                    </a:lnTo>
                    <a:cubicBezTo>
                      <a:pt x="1" y="1227"/>
                      <a:pt x="82" y="1304"/>
                      <a:pt x="179" y="1304"/>
                    </a:cubicBezTo>
                    <a:lnTo>
                      <a:pt x="1513" y="1304"/>
                    </a:lnTo>
                    <a:cubicBezTo>
                      <a:pt x="1610" y="1304"/>
                      <a:pt x="1688" y="1227"/>
                      <a:pt x="1688" y="1129"/>
                    </a:cubicBezTo>
                    <a:lnTo>
                      <a:pt x="1688" y="174"/>
                    </a:lnTo>
                    <a:cubicBezTo>
                      <a:pt x="1688" y="77"/>
                      <a:pt x="1610" y="0"/>
                      <a:pt x="15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55"/>
              <p:cNvSpPr/>
              <p:nvPr/>
            </p:nvSpPr>
            <p:spPr>
              <a:xfrm>
                <a:off x="4156710" y="4370558"/>
                <a:ext cx="190680" cy="150325"/>
              </a:xfrm>
              <a:custGeom>
                <a:avLst/>
                <a:gdLst/>
                <a:ahLst/>
                <a:cxnLst/>
                <a:rect l="l" t="t" r="r" b="b"/>
                <a:pathLst>
                  <a:path w="5448" h="4295" extrusionOk="0">
                    <a:moveTo>
                      <a:pt x="700" y="0"/>
                    </a:moveTo>
                    <a:cubicBezTo>
                      <a:pt x="314" y="0"/>
                      <a:pt x="0" y="318"/>
                      <a:pt x="0" y="705"/>
                    </a:cubicBezTo>
                    <a:lnTo>
                      <a:pt x="329" y="705"/>
                    </a:lnTo>
                    <a:cubicBezTo>
                      <a:pt x="329" y="500"/>
                      <a:pt x="496" y="334"/>
                      <a:pt x="700" y="334"/>
                    </a:cubicBezTo>
                    <a:lnTo>
                      <a:pt x="4748" y="334"/>
                    </a:lnTo>
                    <a:cubicBezTo>
                      <a:pt x="4953" y="334"/>
                      <a:pt x="5119" y="500"/>
                      <a:pt x="5119" y="705"/>
                    </a:cubicBezTo>
                    <a:lnTo>
                      <a:pt x="5119" y="3595"/>
                    </a:lnTo>
                    <a:cubicBezTo>
                      <a:pt x="5119" y="3800"/>
                      <a:pt x="4953" y="3966"/>
                      <a:pt x="4748" y="3966"/>
                    </a:cubicBezTo>
                    <a:lnTo>
                      <a:pt x="3769" y="3966"/>
                    </a:lnTo>
                    <a:lnTo>
                      <a:pt x="3769" y="4295"/>
                    </a:lnTo>
                    <a:lnTo>
                      <a:pt x="4748" y="4295"/>
                    </a:lnTo>
                    <a:cubicBezTo>
                      <a:pt x="5134" y="4295"/>
                      <a:pt x="5448" y="3982"/>
                      <a:pt x="5448" y="3595"/>
                    </a:cubicBezTo>
                    <a:lnTo>
                      <a:pt x="5448" y="705"/>
                    </a:lnTo>
                    <a:cubicBezTo>
                      <a:pt x="5448" y="318"/>
                      <a:pt x="5134" y="0"/>
                      <a:pt x="47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55"/>
              <p:cNvSpPr/>
              <p:nvPr/>
            </p:nvSpPr>
            <p:spPr>
              <a:xfrm>
                <a:off x="4155765" y="4407239"/>
                <a:ext cx="111755" cy="111755"/>
              </a:xfrm>
              <a:custGeom>
                <a:avLst/>
                <a:gdLst/>
                <a:ahLst/>
                <a:cxnLst/>
                <a:rect l="l" t="t" r="r" b="b"/>
                <a:pathLst>
                  <a:path w="3193" h="3193" extrusionOk="0">
                    <a:moveTo>
                      <a:pt x="0" y="1"/>
                    </a:moveTo>
                    <a:lnTo>
                      <a:pt x="0" y="477"/>
                    </a:lnTo>
                    <a:cubicBezTo>
                      <a:pt x="1498" y="477"/>
                      <a:pt x="2716" y="1695"/>
                      <a:pt x="2716" y="3193"/>
                    </a:cubicBezTo>
                    <a:lnTo>
                      <a:pt x="3192" y="3193"/>
                    </a:lnTo>
                    <a:cubicBezTo>
                      <a:pt x="3192" y="1433"/>
                      <a:pt x="1761"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55"/>
              <p:cNvSpPr/>
              <p:nvPr/>
            </p:nvSpPr>
            <p:spPr>
              <a:xfrm>
                <a:off x="4155765" y="4445179"/>
                <a:ext cx="73815" cy="73815"/>
              </a:xfrm>
              <a:custGeom>
                <a:avLst/>
                <a:gdLst/>
                <a:ahLst/>
                <a:cxnLst/>
                <a:rect l="l" t="t" r="r" b="b"/>
                <a:pathLst>
                  <a:path w="2109" h="2109" extrusionOk="0">
                    <a:moveTo>
                      <a:pt x="0" y="0"/>
                    </a:moveTo>
                    <a:lnTo>
                      <a:pt x="0" y="477"/>
                    </a:lnTo>
                    <a:cubicBezTo>
                      <a:pt x="902" y="477"/>
                      <a:pt x="1632" y="1207"/>
                      <a:pt x="1632" y="2109"/>
                    </a:cubicBezTo>
                    <a:lnTo>
                      <a:pt x="2109" y="2109"/>
                    </a:lnTo>
                    <a:cubicBezTo>
                      <a:pt x="2109" y="945"/>
                      <a:pt x="1164"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55"/>
              <p:cNvSpPr/>
              <p:nvPr/>
            </p:nvSpPr>
            <p:spPr>
              <a:xfrm>
                <a:off x="4155765" y="4487145"/>
                <a:ext cx="31850" cy="31850"/>
              </a:xfrm>
              <a:custGeom>
                <a:avLst/>
                <a:gdLst/>
                <a:ahLst/>
                <a:cxnLst/>
                <a:rect l="l" t="t" r="r" b="b"/>
                <a:pathLst>
                  <a:path w="910" h="910" extrusionOk="0">
                    <a:moveTo>
                      <a:pt x="0" y="1"/>
                    </a:moveTo>
                    <a:lnTo>
                      <a:pt x="0" y="910"/>
                    </a:lnTo>
                    <a:lnTo>
                      <a:pt x="909" y="910"/>
                    </a:lnTo>
                    <a:cubicBezTo>
                      <a:pt x="909" y="407"/>
                      <a:pt x="503"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55"/>
              <p:cNvSpPr/>
              <p:nvPr/>
            </p:nvSpPr>
            <p:spPr>
              <a:xfrm>
                <a:off x="4471542" y="4367723"/>
                <a:ext cx="68530" cy="68530"/>
              </a:xfrm>
              <a:custGeom>
                <a:avLst/>
                <a:gdLst/>
                <a:ahLst/>
                <a:cxnLst/>
                <a:rect l="l" t="t" r="r" b="b"/>
                <a:pathLst>
                  <a:path w="1958" h="1958" extrusionOk="0">
                    <a:moveTo>
                      <a:pt x="248" y="1"/>
                    </a:moveTo>
                    <a:cubicBezTo>
                      <a:pt x="113" y="1"/>
                      <a:pt x="1" y="113"/>
                      <a:pt x="1" y="248"/>
                    </a:cubicBezTo>
                    <a:lnTo>
                      <a:pt x="1" y="1710"/>
                    </a:lnTo>
                    <a:cubicBezTo>
                      <a:pt x="1" y="1849"/>
                      <a:pt x="113" y="1958"/>
                      <a:pt x="248" y="1958"/>
                    </a:cubicBezTo>
                    <a:cubicBezTo>
                      <a:pt x="383" y="1958"/>
                      <a:pt x="495" y="1849"/>
                      <a:pt x="495" y="1710"/>
                    </a:cubicBezTo>
                    <a:lnTo>
                      <a:pt x="495" y="496"/>
                    </a:lnTo>
                    <a:lnTo>
                      <a:pt x="1710" y="496"/>
                    </a:lnTo>
                    <a:cubicBezTo>
                      <a:pt x="1845" y="496"/>
                      <a:pt x="1958" y="383"/>
                      <a:pt x="1958" y="248"/>
                    </a:cubicBezTo>
                    <a:cubicBezTo>
                      <a:pt x="1958" y="113"/>
                      <a:pt x="1845" y="1"/>
                      <a:pt x="1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55"/>
              <p:cNvSpPr/>
              <p:nvPr/>
            </p:nvSpPr>
            <p:spPr>
              <a:xfrm>
                <a:off x="4553164" y="4367723"/>
                <a:ext cx="68705" cy="68530"/>
              </a:xfrm>
              <a:custGeom>
                <a:avLst/>
                <a:gdLst/>
                <a:ahLst/>
                <a:cxnLst/>
                <a:rect l="l" t="t" r="r" b="b"/>
                <a:pathLst>
                  <a:path w="1963" h="1958" extrusionOk="0">
                    <a:moveTo>
                      <a:pt x="249" y="1"/>
                    </a:moveTo>
                    <a:cubicBezTo>
                      <a:pt x="113" y="1"/>
                      <a:pt x="1" y="113"/>
                      <a:pt x="1" y="248"/>
                    </a:cubicBezTo>
                    <a:cubicBezTo>
                      <a:pt x="1" y="383"/>
                      <a:pt x="113" y="496"/>
                      <a:pt x="249" y="496"/>
                    </a:cubicBezTo>
                    <a:lnTo>
                      <a:pt x="1467" y="496"/>
                    </a:lnTo>
                    <a:lnTo>
                      <a:pt x="1467" y="1710"/>
                    </a:lnTo>
                    <a:cubicBezTo>
                      <a:pt x="1467" y="1849"/>
                      <a:pt x="1576" y="1958"/>
                      <a:pt x="1715" y="1958"/>
                    </a:cubicBezTo>
                    <a:cubicBezTo>
                      <a:pt x="1851" y="1958"/>
                      <a:pt x="1963" y="1849"/>
                      <a:pt x="1963" y="1710"/>
                    </a:cubicBezTo>
                    <a:lnTo>
                      <a:pt x="1963" y="248"/>
                    </a:lnTo>
                    <a:cubicBezTo>
                      <a:pt x="1963" y="113"/>
                      <a:pt x="1851" y="1"/>
                      <a:pt x="17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55"/>
              <p:cNvSpPr/>
              <p:nvPr/>
            </p:nvSpPr>
            <p:spPr>
              <a:xfrm>
                <a:off x="4553164" y="4455190"/>
                <a:ext cx="68705" cy="68565"/>
              </a:xfrm>
              <a:custGeom>
                <a:avLst/>
                <a:gdLst/>
                <a:ahLst/>
                <a:cxnLst/>
                <a:rect l="l" t="t" r="r" b="b"/>
                <a:pathLst>
                  <a:path w="1963" h="1959" extrusionOk="0">
                    <a:moveTo>
                      <a:pt x="1715" y="0"/>
                    </a:moveTo>
                    <a:cubicBezTo>
                      <a:pt x="1576" y="0"/>
                      <a:pt x="1467" y="113"/>
                      <a:pt x="1467" y="248"/>
                    </a:cubicBezTo>
                    <a:lnTo>
                      <a:pt x="1467" y="1463"/>
                    </a:lnTo>
                    <a:lnTo>
                      <a:pt x="249" y="1463"/>
                    </a:lnTo>
                    <a:cubicBezTo>
                      <a:pt x="113" y="1463"/>
                      <a:pt x="1" y="1575"/>
                      <a:pt x="1" y="1711"/>
                    </a:cubicBezTo>
                    <a:cubicBezTo>
                      <a:pt x="1" y="1850"/>
                      <a:pt x="113" y="1959"/>
                      <a:pt x="249" y="1959"/>
                    </a:cubicBezTo>
                    <a:lnTo>
                      <a:pt x="1715" y="1959"/>
                    </a:lnTo>
                    <a:cubicBezTo>
                      <a:pt x="1851" y="1959"/>
                      <a:pt x="1963" y="1850"/>
                      <a:pt x="1963" y="1711"/>
                    </a:cubicBezTo>
                    <a:lnTo>
                      <a:pt x="1963" y="248"/>
                    </a:lnTo>
                    <a:cubicBezTo>
                      <a:pt x="1963" y="113"/>
                      <a:pt x="1851" y="0"/>
                      <a:pt x="17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55"/>
              <p:cNvSpPr/>
              <p:nvPr/>
            </p:nvSpPr>
            <p:spPr>
              <a:xfrm>
                <a:off x="4471542" y="4455190"/>
                <a:ext cx="68530" cy="68565"/>
              </a:xfrm>
              <a:custGeom>
                <a:avLst/>
                <a:gdLst/>
                <a:ahLst/>
                <a:cxnLst/>
                <a:rect l="l" t="t" r="r" b="b"/>
                <a:pathLst>
                  <a:path w="1958" h="1959" extrusionOk="0">
                    <a:moveTo>
                      <a:pt x="248" y="0"/>
                    </a:moveTo>
                    <a:cubicBezTo>
                      <a:pt x="113" y="0"/>
                      <a:pt x="1" y="113"/>
                      <a:pt x="1" y="248"/>
                    </a:cubicBezTo>
                    <a:lnTo>
                      <a:pt x="1" y="1711"/>
                    </a:lnTo>
                    <a:cubicBezTo>
                      <a:pt x="1" y="1850"/>
                      <a:pt x="113" y="1959"/>
                      <a:pt x="248" y="1959"/>
                    </a:cubicBezTo>
                    <a:lnTo>
                      <a:pt x="1710" y="1959"/>
                    </a:lnTo>
                    <a:cubicBezTo>
                      <a:pt x="1845" y="1959"/>
                      <a:pt x="1958" y="1850"/>
                      <a:pt x="1958" y="1711"/>
                    </a:cubicBezTo>
                    <a:cubicBezTo>
                      <a:pt x="1958" y="1575"/>
                      <a:pt x="1845" y="1463"/>
                      <a:pt x="1710" y="1463"/>
                    </a:cubicBezTo>
                    <a:lnTo>
                      <a:pt x="495" y="1463"/>
                    </a:lnTo>
                    <a:lnTo>
                      <a:pt x="495" y="248"/>
                    </a:lnTo>
                    <a:cubicBezTo>
                      <a:pt x="495" y="113"/>
                      <a:pt x="383" y="0"/>
                      <a:pt x="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8749" name="Google Shape;8749;p55"/>
          <p:cNvPicPr preferRelativeResize="0"/>
          <p:nvPr/>
        </p:nvPicPr>
        <p:blipFill rotWithShape="1">
          <a:blip r:embed="rId3">
            <a:alphaModFix/>
          </a:blip>
          <a:srcRect l="553" r="553"/>
          <a:stretch/>
        </p:blipFill>
        <p:spPr>
          <a:xfrm>
            <a:off x="1038225" y="1458550"/>
            <a:ext cx="3310999" cy="1883376"/>
          </a:xfrm>
          <a:prstGeom prst="rect">
            <a:avLst/>
          </a:prstGeom>
          <a:noFill/>
          <a:ln>
            <a:noFill/>
          </a:ln>
        </p:spPr>
      </p:pic>
      <p:grpSp>
        <p:nvGrpSpPr>
          <p:cNvPr id="8750" name="Google Shape;8750;p55"/>
          <p:cNvGrpSpPr/>
          <p:nvPr/>
        </p:nvGrpSpPr>
        <p:grpSpPr>
          <a:xfrm>
            <a:off x="2371204" y="2077127"/>
            <a:ext cx="646112" cy="646129"/>
            <a:chOff x="2389708" y="2922863"/>
            <a:chExt cx="300378" cy="300385"/>
          </a:xfrm>
        </p:grpSpPr>
        <p:sp>
          <p:nvSpPr>
            <p:cNvPr id="8751" name="Google Shape;8751;p55"/>
            <p:cNvSpPr/>
            <p:nvPr/>
          </p:nvSpPr>
          <p:spPr>
            <a:xfrm>
              <a:off x="2389708" y="2922863"/>
              <a:ext cx="300378" cy="300385"/>
            </a:xfrm>
            <a:custGeom>
              <a:avLst/>
              <a:gdLst/>
              <a:ahLst/>
              <a:cxnLst/>
              <a:rect l="l" t="t" r="r" b="b"/>
              <a:pathLst>
                <a:path w="39680" h="39681" extrusionOk="0">
                  <a:moveTo>
                    <a:pt x="19840" y="1"/>
                  </a:moveTo>
                  <a:cubicBezTo>
                    <a:pt x="8884" y="1"/>
                    <a:pt x="1" y="8884"/>
                    <a:pt x="1" y="19840"/>
                  </a:cubicBezTo>
                  <a:cubicBezTo>
                    <a:pt x="1" y="30797"/>
                    <a:pt x="8884" y="39680"/>
                    <a:pt x="19840" y="39680"/>
                  </a:cubicBezTo>
                  <a:cubicBezTo>
                    <a:pt x="30797" y="39680"/>
                    <a:pt x="39680" y="30797"/>
                    <a:pt x="39680" y="19840"/>
                  </a:cubicBezTo>
                  <a:cubicBezTo>
                    <a:pt x="39680" y="8884"/>
                    <a:pt x="30797" y="1"/>
                    <a:pt x="1984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55"/>
            <p:cNvSpPr/>
            <p:nvPr/>
          </p:nvSpPr>
          <p:spPr>
            <a:xfrm>
              <a:off x="2488850" y="3005373"/>
              <a:ext cx="135374" cy="135374"/>
            </a:xfrm>
            <a:custGeom>
              <a:avLst/>
              <a:gdLst/>
              <a:ahLst/>
              <a:cxnLst/>
              <a:rect l="l" t="t" r="r" b="b"/>
              <a:pathLst>
                <a:path w="17883" h="17883" extrusionOk="0">
                  <a:moveTo>
                    <a:pt x="0" y="1"/>
                  </a:moveTo>
                  <a:lnTo>
                    <a:pt x="0" y="17882"/>
                  </a:lnTo>
                  <a:lnTo>
                    <a:pt x="17883" y="8941"/>
                  </a:ln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8756"/>
        <p:cNvGrpSpPr/>
        <p:nvPr/>
      </p:nvGrpSpPr>
      <p:grpSpPr>
        <a:xfrm>
          <a:off x="0" y="0"/>
          <a:ext cx="0" cy="0"/>
          <a:chOff x="0" y="0"/>
          <a:chExt cx="0" cy="0"/>
        </a:xfrm>
      </p:grpSpPr>
      <p:sp>
        <p:nvSpPr>
          <p:cNvPr id="8757" name="Google Shape;8757;p56"/>
          <p:cNvSpPr txBox="1">
            <a:spLocks noGrp="1"/>
          </p:cNvSpPr>
          <p:nvPr>
            <p:ph type="title"/>
          </p:nvPr>
        </p:nvSpPr>
        <p:spPr>
          <a:xfrm>
            <a:off x="720000" y="375287"/>
            <a:ext cx="4294800" cy="87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s"/>
              <a:t>¡Gracias!</a:t>
            </a:r>
            <a:endParaRPr/>
          </a:p>
        </p:txBody>
      </p:sp>
      <p:sp>
        <p:nvSpPr>
          <p:cNvPr id="8758" name="Google Shape;8758;p56"/>
          <p:cNvSpPr txBox="1">
            <a:spLocks noGrp="1"/>
          </p:cNvSpPr>
          <p:nvPr>
            <p:ph type="subTitle" idx="1"/>
          </p:nvPr>
        </p:nvSpPr>
        <p:spPr>
          <a:xfrm>
            <a:off x="720000" y="1858488"/>
            <a:ext cx="3434700" cy="142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lt1"/>
              </a:buClr>
              <a:buSzPts val="1100"/>
              <a:buFont typeface="Arial"/>
              <a:buNone/>
            </a:pPr>
            <a:r>
              <a:rPr lang="es"/>
              <a:t>¿Tienes alguna pregunta?</a:t>
            </a:r>
            <a:endParaRPr/>
          </a:p>
          <a:p>
            <a:pPr marL="0" lvl="0" indent="0" algn="l" rtl="0">
              <a:spcBef>
                <a:spcPts val="0"/>
              </a:spcBef>
              <a:spcAft>
                <a:spcPts val="0"/>
              </a:spcAft>
              <a:buClr>
                <a:schemeClr val="lt1"/>
              </a:buClr>
              <a:buSzPts val="1100"/>
              <a:buFont typeface="Arial"/>
              <a:buNone/>
            </a:pPr>
            <a:endParaRPr/>
          </a:p>
          <a:p>
            <a:pPr marL="0" lvl="0" indent="0" algn="l" rtl="0">
              <a:spcBef>
                <a:spcPts val="0"/>
              </a:spcBef>
              <a:spcAft>
                <a:spcPts val="0"/>
              </a:spcAft>
              <a:buClr>
                <a:schemeClr val="lt1"/>
              </a:buClr>
              <a:buSzPts val="1100"/>
              <a:buFont typeface="Arial"/>
              <a:buNone/>
            </a:pPr>
            <a:r>
              <a:rPr lang="es"/>
              <a:t>tuemail@freepik.com </a:t>
            </a:r>
            <a:endParaRPr/>
          </a:p>
          <a:p>
            <a:pPr marL="0" lvl="0" indent="0" algn="l" rtl="0">
              <a:spcBef>
                <a:spcPts val="0"/>
              </a:spcBef>
              <a:spcAft>
                <a:spcPts val="0"/>
              </a:spcAft>
              <a:buClr>
                <a:schemeClr val="lt1"/>
              </a:buClr>
              <a:buSzPts val="1100"/>
              <a:buFont typeface="Arial"/>
              <a:buNone/>
            </a:pPr>
            <a:r>
              <a:rPr lang="es"/>
              <a:t>+91  620 421 838 </a:t>
            </a:r>
            <a:endParaRPr/>
          </a:p>
          <a:p>
            <a:pPr marL="0" lvl="0" indent="0" algn="l" rtl="0">
              <a:spcBef>
                <a:spcPts val="0"/>
              </a:spcBef>
              <a:spcAft>
                <a:spcPts val="0"/>
              </a:spcAft>
              <a:buNone/>
            </a:pPr>
            <a:r>
              <a:rPr lang="es"/>
              <a:t>yourcompany.com</a:t>
            </a:r>
            <a:endParaRPr/>
          </a:p>
        </p:txBody>
      </p:sp>
      <p:sp>
        <p:nvSpPr>
          <p:cNvPr id="8759" name="Google Shape;8759;p56"/>
          <p:cNvSpPr txBox="1"/>
          <p:nvPr/>
        </p:nvSpPr>
        <p:spPr>
          <a:xfrm>
            <a:off x="720000" y="4166038"/>
            <a:ext cx="3000000" cy="434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sz="1200" b="1">
                <a:solidFill>
                  <a:schemeClr val="lt2"/>
                </a:solidFill>
                <a:latin typeface="Baloo Tammudu 2"/>
                <a:ea typeface="Baloo Tammudu 2"/>
                <a:cs typeface="Baloo Tammudu 2"/>
                <a:sym typeface="Baloo Tammudu 2"/>
              </a:rPr>
              <a:t>Por favor, conserva esta diapositiva para atribuirnos</a:t>
            </a:r>
            <a:endParaRPr sz="1200" b="1">
              <a:solidFill>
                <a:schemeClr val="lt2"/>
              </a:solidFill>
              <a:latin typeface="Baloo Tammudu 2"/>
              <a:ea typeface="Baloo Tammudu 2"/>
              <a:cs typeface="Baloo Tammudu 2"/>
              <a:sym typeface="Baloo Tammudu 2"/>
            </a:endParaRPr>
          </a:p>
        </p:txBody>
      </p:sp>
      <p:sp>
        <p:nvSpPr>
          <p:cNvPr id="8760" name="Google Shape;8760;p56"/>
          <p:cNvSpPr txBox="1"/>
          <p:nvPr/>
        </p:nvSpPr>
        <p:spPr>
          <a:xfrm>
            <a:off x="720000" y="3350400"/>
            <a:ext cx="3363600" cy="6156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s" sz="1200">
                <a:solidFill>
                  <a:schemeClr val="dk2"/>
                </a:solidFill>
                <a:latin typeface="Baloo Tammudu 2"/>
                <a:ea typeface="Baloo Tammudu 2"/>
                <a:cs typeface="Baloo Tammudu 2"/>
                <a:sym typeface="Baloo Tammudu 2"/>
              </a:rPr>
              <a:t>CRÉDITOS: Esta plantilla de presentación fue creada por </a:t>
            </a:r>
            <a:r>
              <a:rPr lang="es" sz="1200" b="1">
                <a:solidFill>
                  <a:schemeClr val="lt2"/>
                </a:solidFill>
                <a:uFill>
                  <a:noFill/>
                </a:uFill>
                <a:latin typeface="Baloo Tammudu 2"/>
                <a:ea typeface="Baloo Tammudu 2"/>
                <a:cs typeface="Baloo Tammudu 2"/>
                <a:sym typeface="Baloo Tammudu 2"/>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Slidesgo</a:t>
            </a:r>
            <a:r>
              <a:rPr lang="es" sz="1200">
                <a:solidFill>
                  <a:schemeClr val="dk2"/>
                </a:solidFill>
                <a:latin typeface="Baloo Tammudu 2"/>
                <a:ea typeface="Baloo Tammudu 2"/>
                <a:cs typeface="Baloo Tammudu 2"/>
                <a:sym typeface="Baloo Tammudu 2"/>
              </a:rPr>
              <a:t>, que incluye iconos de </a:t>
            </a:r>
            <a:r>
              <a:rPr lang="es" sz="1200" b="1">
                <a:solidFill>
                  <a:schemeClr val="lt2"/>
                </a:solidFill>
                <a:uFill>
                  <a:noFill/>
                </a:uFill>
                <a:latin typeface="Baloo Tammudu 2"/>
                <a:ea typeface="Baloo Tammudu 2"/>
                <a:cs typeface="Baloo Tammudu 2"/>
                <a:sym typeface="Baloo Tammudu 2"/>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a:t>
            </a:r>
            <a:r>
              <a:rPr lang="es" sz="1200">
                <a:solidFill>
                  <a:schemeClr val="dk2"/>
                </a:solidFill>
                <a:latin typeface="Baloo Tammudu 2"/>
                <a:ea typeface="Baloo Tammudu 2"/>
                <a:cs typeface="Baloo Tammudu 2"/>
                <a:sym typeface="Baloo Tammudu 2"/>
              </a:rPr>
              <a:t>, infografías e imágenes de </a:t>
            </a:r>
            <a:r>
              <a:rPr lang="es" sz="1200" b="1">
                <a:solidFill>
                  <a:schemeClr val="lt2"/>
                </a:solidFill>
                <a:uFill>
                  <a:noFill/>
                </a:uFill>
                <a:latin typeface="Baloo Tammudu 2"/>
                <a:ea typeface="Baloo Tammudu 2"/>
                <a:cs typeface="Baloo Tammudu 2"/>
                <a:sym typeface="Baloo Tammudu 2"/>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Freepik</a:t>
            </a:r>
            <a:endParaRPr sz="1200" b="1">
              <a:solidFill>
                <a:schemeClr val="lt2"/>
              </a:solidFill>
              <a:latin typeface="Baloo Tammudu 2"/>
              <a:ea typeface="Baloo Tammudu 2"/>
              <a:cs typeface="Baloo Tammudu 2"/>
              <a:sym typeface="Baloo Tammudu 2"/>
            </a:endParaRPr>
          </a:p>
        </p:txBody>
      </p:sp>
      <p:grpSp>
        <p:nvGrpSpPr>
          <p:cNvPr id="8761" name="Google Shape;8761;p56"/>
          <p:cNvGrpSpPr/>
          <p:nvPr/>
        </p:nvGrpSpPr>
        <p:grpSpPr>
          <a:xfrm rot="-1687898">
            <a:off x="4631649" y="863731"/>
            <a:ext cx="342054" cy="418382"/>
            <a:chOff x="2019050" y="1133325"/>
            <a:chExt cx="153525" cy="187750"/>
          </a:xfrm>
        </p:grpSpPr>
        <p:sp>
          <p:nvSpPr>
            <p:cNvPr id="8762" name="Google Shape;8762;p56"/>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56"/>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56"/>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56"/>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6" name="Google Shape;8766;p56"/>
          <p:cNvGrpSpPr/>
          <p:nvPr/>
        </p:nvGrpSpPr>
        <p:grpSpPr>
          <a:xfrm>
            <a:off x="5399572" y="2677012"/>
            <a:ext cx="1579734" cy="1657613"/>
            <a:chOff x="-818813" y="1823137"/>
            <a:chExt cx="1579734" cy="1657613"/>
          </a:xfrm>
        </p:grpSpPr>
        <p:sp>
          <p:nvSpPr>
            <p:cNvPr id="8767" name="Google Shape;8767;p56"/>
            <p:cNvSpPr/>
            <p:nvPr/>
          </p:nvSpPr>
          <p:spPr>
            <a:xfrm>
              <a:off x="-818813" y="1823137"/>
              <a:ext cx="1579734" cy="1657613"/>
            </a:xfrm>
            <a:custGeom>
              <a:avLst/>
              <a:gdLst/>
              <a:ahLst/>
              <a:cxnLst/>
              <a:rect l="l" t="t" r="r" b="b"/>
              <a:pathLst>
                <a:path w="28236" h="29628" extrusionOk="0">
                  <a:moveTo>
                    <a:pt x="12144" y="1"/>
                  </a:moveTo>
                  <a:cubicBezTo>
                    <a:pt x="11870" y="1"/>
                    <a:pt x="11596" y="24"/>
                    <a:pt x="11345" y="69"/>
                  </a:cubicBezTo>
                  <a:cubicBezTo>
                    <a:pt x="10683" y="69"/>
                    <a:pt x="10066" y="434"/>
                    <a:pt x="9724" y="1028"/>
                  </a:cubicBezTo>
                  <a:cubicBezTo>
                    <a:pt x="9724" y="1028"/>
                    <a:pt x="503" y="17257"/>
                    <a:pt x="503" y="17257"/>
                  </a:cubicBezTo>
                  <a:cubicBezTo>
                    <a:pt x="434" y="17416"/>
                    <a:pt x="366" y="17576"/>
                    <a:pt x="320" y="17736"/>
                  </a:cubicBezTo>
                  <a:cubicBezTo>
                    <a:pt x="252" y="17896"/>
                    <a:pt x="206" y="18055"/>
                    <a:pt x="160" y="18215"/>
                  </a:cubicBezTo>
                  <a:cubicBezTo>
                    <a:pt x="115" y="18444"/>
                    <a:pt x="69" y="18695"/>
                    <a:pt x="46" y="18946"/>
                  </a:cubicBezTo>
                  <a:cubicBezTo>
                    <a:pt x="1" y="19379"/>
                    <a:pt x="23" y="19813"/>
                    <a:pt x="92" y="20292"/>
                  </a:cubicBezTo>
                  <a:cubicBezTo>
                    <a:pt x="160" y="20680"/>
                    <a:pt x="274" y="21091"/>
                    <a:pt x="434" y="21525"/>
                  </a:cubicBezTo>
                  <a:cubicBezTo>
                    <a:pt x="548" y="21844"/>
                    <a:pt x="708" y="22164"/>
                    <a:pt x="868" y="22461"/>
                  </a:cubicBezTo>
                  <a:cubicBezTo>
                    <a:pt x="982" y="22666"/>
                    <a:pt x="1119" y="22872"/>
                    <a:pt x="1324" y="23077"/>
                  </a:cubicBezTo>
                  <a:cubicBezTo>
                    <a:pt x="2237" y="23922"/>
                    <a:pt x="3287" y="24515"/>
                    <a:pt x="4155" y="24972"/>
                  </a:cubicBezTo>
                  <a:cubicBezTo>
                    <a:pt x="4474" y="25131"/>
                    <a:pt x="4794" y="25291"/>
                    <a:pt x="5113" y="25451"/>
                  </a:cubicBezTo>
                  <a:lnTo>
                    <a:pt x="5501" y="25656"/>
                  </a:lnTo>
                  <a:cubicBezTo>
                    <a:pt x="5638" y="25725"/>
                    <a:pt x="5753" y="25770"/>
                    <a:pt x="5889" y="25839"/>
                  </a:cubicBezTo>
                  <a:lnTo>
                    <a:pt x="6209" y="25999"/>
                  </a:lnTo>
                  <a:cubicBezTo>
                    <a:pt x="6460" y="26136"/>
                    <a:pt x="6711" y="26273"/>
                    <a:pt x="6962" y="26387"/>
                  </a:cubicBezTo>
                  <a:cubicBezTo>
                    <a:pt x="8012" y="26912"/>
                    <a:pt x="9062" y="27391"/>
                    <a:pt x="10089" y="27825"/>
                  </a:cubicBezTo>
                  <a:cubicBezTo>
                    <a:pt x="10683" y="28099"/>
                    <a:pt x="11208" y="28304"/>
                    <a:pt x="11687" y="28487"/>
                  </a:cubicBezTo>
                  <a:cubicBezTo>
                    <a:pt x="12258" y="28692"/>
                    <a:pt x="12828" y="28897"/>
                    <a:pt x="13376" y="29057"/>
                  </a:cubicBezTo>
                  <a:cubicBezTo>
                    <a:pt x="13627" y="29126"/>
                    <a:pt x="13878" y="29194"/>
                    <a:pt x="14107" y="29263"/>
                  </a:cubicBezTo>
                  <a:cubicBezTo>
                    <a:pt x="14221" y="29286"/>
                    <a:pt x="14335" y="29308"/>
                    <a:pt x="14472" y="29354"/>
                  </a:cubicBezTo>
                  <a:cubicBezTo>
                    <a:pt x="14517" y="29354"/>
                    <a:pt x="14746" y="29422"/>
                    <a:pt x="14746" y="29422"/>
                  </a:cubicBezTo>
                  <a:cubicBezTo>
                    <a:pt x="14746" y="29422"/>
                    <a:pt x="14883" y="29445"/>
                    <a:pt x="14883" y="29445"/>
                  </a:cubicBezTo>
                  <a:cubicBezTo>
                    <a:pt x="15042" y="29491"/>
                    <a:pt x="15225" y="29537"/>
                    <a:pt x="15430" y="29559"/>
                  </a:cubicBezTo>
                  <a:cubicBezTo>
                    <a:pt x="15659" y="29605"/>
                    <a:pt x="15887" y="29628"/>
                    <a:pt x="16092" y="29628"/>
                  </a:cubicBezTo>
                  <a:cubicBezTo>
                    <a:pt x="16298" y="29628"/>
                    <a:pt x="16480" y="29605"/>
                    <a:pt x="16663" y="29582"/>
                  </a:cubicBezTo>
                  <a:cubicBezTo>
                    <a:pt x="16846" y="29537"/>
                    <a:pt x="17051" y="29468"/>
                    <a:pt x="17211" y="29377"/>
                  </a:cubicBezTo>
                  <a:cubicBezTo>
                    <a:pt x="17576" y="29217"/>
                    <a:pt x="17873" y="28943"/>
                    <a:pt x="18078" y="28601"/>
                  </a:cubicBezTo>
                  <a:cubicBezTo>
                    <a:pt x="18535" y="27802"/>
                    <a:pt x="27551" y="12007"/>
                    <a:pt x="27916" y="11391"/>
                  </a:cubicBezTo>
                  <a:cubicBezTo>
                    <a:pt x="28144" y="10980"/>
                    <a:pt x="28235" y="10500"/>
                    <a:pt x="28144" y="10067"/>
                  </a:cubicBezTo>
                  <a:cubicBezTo>
                    <a:pt x="28144" y="9998"/>
                    <a:pt x="28121" y="9953"/>
                    <a:pt x="28121" y="9907"/>
                  </a:cubicBezTo>
                  <a:cubicBezTo>
                    <a:pt x="28030" y="9542"/>
                    <a:pt x="27870" y="9222"/>
                    <a:pt x="27596" y="8948"/>
                  </a:cubicBezTo>
                  <a:cubicBezTo>
                    <a:pt x="27391" y="8743"/>
                    <a:pt x="27163" y="8537"/>
                    <a:pt x="26934" y="8355"/>
                  </a:cubicBezTo>
                  <a:cubicBezTo>
                    <a:pt x="26934" y="8263"/>
                    <a:pt x="26912" y="8172"/>
                    <a:pt x="26912" y="8058"/>
                  </a:cubicBezTo>
                  <a:cubicBezTo>
                    <a:pt x="26912" y="8058"/>
                    <a:pt x="26912" y="8058"/>
                    <a:pt x="26912" y="8035"/>
                  </a:cubicBezTo>
                  <a:cubicBezTo>
                    <a:pt x="26866" y="7624"/>
                    <a:pt x="26706" y="7236"/>
                    <a:pt x="26409" y="6917"/>
                  </a:cubicBezTo>
                  <a:cubicBezTo>
                    <a:pt x="26318" y="6803"/>
                    <a:pt x="26204" y="6666"/>
                    <a:pt x="26090" y="6552"/>
                  </a:cubicBezTo>
                  <a:cubicBezTo>
                    <a:pt x="25976" y="6437"/>
                    <a:pt x="25862" y="6323"/>
                    <a:pt x="25702" y="6186"/>
                  </a:cubicBezTo>
                  <a:cubicBezTo>
                    <a:pt x="25496" y="6004"/>
                    <a:pt x="25268" y="5821"/>
                    <a:pt x="25063" y="5684"/>
                  </a:cubicBezTo>
                  <a:lnTo>
                    <a:pt x="25040" y="5661"/>
                  </a:lnTo>
                  <a:cubicBezTo>
                    <a:pt x="24949" y="5593"/>
                    <a:pt x="24880" y="5524"/>
                    <a:pt x="24789" y="5456"/>
                  </a:cubicBezTo>
                  <a:cubicBezTo>
                    <a:pt x="24743" y="5433"/>
                    <a:pt x="24492" y="5228"/>
                    <a:pt x="24492" y="5228"/>
                  </a:cubicBezTo>
                  <a:cubicBezTo>
                    <a:pt x="24287" y="5068"/>
                    <a:pt x="24058" y="4908"/>
                    <a:pt x="23830" y="4748"/>
                  </a:cubicBezTo>
                  <a:cubicBezTo>
                    <a:pt x="22963" y="4086"/>
                    <a:pt x="22050" y="3493"/>
                    <a:pt x="21114" y="2968"/>
                  </a:cubicBezTo>
                  <a:cubicBezTo>
                    <a:pt x="20155" y="2443"/>
                    <a:pt x="19174" y="1964"/>
                    <a:pt x="18147" y="1553"/>
                  </a:cubicBezTo>
                  <a:cubicBezTo>
                    <a:pt x="17918" y="1462"/>
                    <a:pt x="17667" y="1347"/>
                    <a:pt x="17393" y="1256"/>
                  </a:cubicBezTo>
                  <a:cubicBezTo>
                    <a:pt x="17188" y="1188"/>
                    <a:pt x="16983" y="1119"/>
                    <a:pt x="16777" y="1051"/>
                  </a:cubicBezTo>
                  <a:lnTo>
                    <a:pt x="16686" y="1005"/>
                  </a:lnTo>
                  <a:cubicBezTo>
                    <a:pt x="16252" y="845"/>
                    <a:pt x="15750" y="685"/>
                    <a:pt x="15271" y="549"/>
                  </a:cubicBezTo>
                  <a:cubicBezTo>
                    <a:pt x="14563" y="343"/>
                    <a:pt x="13924" y="183"/>
                    <a:pt x="13331" y="92"/>
                  </a:cubicBezTo>
                  <a:cubicBezTo>
                    <a:pt x="12920" y="46"/>
                    <a:pt x="12509" y="1"/>
                    <a:pt x="1214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56"/>
            <p:cNvSpPr/>
            <p:nvPr/>
          </p:nvSpPr>
          <p:spPr>
            <a:xfrm>
              <a:off x="-703895" y="1930446"/>
              <a:ext cx="1283492" cy="1293674"/>
            </a:xfrm>
            <a:custGeom>
              <a:avLst/>
              <a:gdLst/>
              <a:ahLst/>
              <a:cxnLst/>
              <a:rect l="l" t="t" r="r" b="b"/>
              <a:pathLst>
                <a:path w="22941" h="23123" extrusionOk="0">
                  <a:moveTo>
                    <a:pt x="8720" y="4793"/>
                  </a:moveTo>
                  <a:lnTo>
                    <a:pt x="8711" y="4816"/>
                  </a:lnTo>
                  <a:lnTo>
                    <a:pt x="8720" y="4816"/>
                  </a:lnTo>
                  <a:lnTo>
                    <a:pt x="8720" y="4793"/>
                  </a:lnTo>
                  <a:close/>
                  <a:moveTo>
                    <a:pt x="9861" y="2785"/>
                  </a:moveTo>
                  <a:cubicBezTo>
                    <a:pt x="9884" y="2808"/>
                    <a:pt x="9930" y="2830"/>
                    <a:pt x="9953" y="2853"/>
                  </a:cubicBezTo>
                  <a:lnTo>
                    <a:pt x="9998" y="2876"/>
                  </a:lnTo>
                  <a:cubicBezTo>
                    <a:pt x="10090" y="2899"/>
                    <a:pt x="10158" y="2944"/>
                    <a:pt x="10249" y="2990"/>
                  </a:cubicBezTo>
                  <a:lnTo>
                    <a:pt x="10318" y="3013"/>
                  </a:lnTo>
                  <a:lnTo>
                    <a:pt x="10363" y="3036"/>
                  </a:lnTo>
                  <a:cubicBezTo>
                    <a:pt x="10409" y="3059"/>
                    <a:pt x="10455" y="3081"/>
                    <a:pt x="10500" y="3104"/>
                  </a:cubicBezTo>
                  <a:cubicBezTo>
                    <a:pt x="10592" y="3127"/>
                    <a:pt x="10683" y="3173"/>
                    <a:pt x="10774" y="3218"/>
                  </a:cubicBezTo>
                  <a:lnTo>
                    <a:pt x="10820" y="3241"/>
                  </a:lnTo>
                  <a:cubicBezTo>
                    <a:pt x="10911" y="3264"/>
                    <a:pt x="11003" y="3310"/>
                    <a:pt x="11094" y="3355"/>
                  </a:cubicBezTo>
                  <a:cubicBezTo>
                    <a:pt x="11117" y="3355"/>
                    <a:pt x="11140" y="3378"/>
                    <a:pt x="11140" y="3378"/>
                  </a:cubicBezTo>
                  <a:cubicBezTo>
                    <a:pt x="11231" y="3401"/>
                    <a:pt x="11299" y="3447"/>
                    <a:pt x="11368" y="3492"/>
                  </a:cubicBezTo>
                  <a:cubicBezTo>
                    <a:pt x="11528" y="3584"/>
                    <a:pt x="11687" y="3652"/>
                    <a:pt x="11824" y="3743"/>
                  </a:cubicBezTo>
                  <a:lnTo>
                    <a:pt x="11847" y="3743"/>
                  </a:lnTo>
                  <a:cubicBezTo>
                    <a:pt x="11984" y="3812"/>
                    <a:pt x="12098" y="3880"/>
                    <a:pt x="12235" y="3949"/>
                  </a:cubicBezTo>
                  <a:cubicBezTo>
                    <a:pt x="12304" y="3994"/>
                    <a:pt x="12395" y="4040"/>
                    <a:pt x="12486" y="4086"/>
                  </a:cubicBezTo>
                  <a:cubicBezTo>
                    <a:pt x="12555" y="4131"/>
                    <a:pt x="12646" y="4154"/>
                    <a:pt x="12715" y="4200"/>
                  </a:cubicBezTo>
                  <a:cubicBezTo>
                    <a:pt x="12851" y="4291"/>
                    <a:pt x="12988" y="4360"/>
                    <a:pt x="13125" y="4428"/>
                  </a:cubicBezTo>
                  <a:lnTo>
                    <a:pt x="13171" y="4451"/>
                  </a:lnTo>
                  <a:lnTo>
                    <a:pt x="13239" y="4474"/>
                  </a:lnTo>
                  <a:cubicBezTo>
                    <a:pt x="13285" y="4519"/>
                    <a:pt x="13354" y="4542"/>
                    <a:pt x="13399" y="4588"/>
                  </a:cubicBezTo>
                  <a:lnTo>
                    <a:pt x="13513" y="4634"/>
                  </a:lnTo>
                  <a:lnTo>
                    <a:pt x="13628" y="4679"/>
                  </a:lnTo>
                  <a:lnTo>
                    <a:pt x="13787" y="4771"/>
                  </a:lnTo>
                  <a:cubicBezTo>
                    <a:pt x="13879" y="4816"/>
                    <a:pt x="13970" y="4862"/>
                    <a:pt x="14084" y="4907"/>
                  </a:cubicBezTo>
                  <a:cubicBezTo>
                    <a:pt x="14175" y="4976"/>
                    <a:pt x="14267" y="5022"/>
                    <a:pt x="14358" y="5067"/>
                  </a:cubicBezTo>
                  <a:lnTo>
                    <a:pt x="14541" y="5159"/>
                  </a:lnTo>
                  <a:lnTo>
                    <a:pt x="14609" y="5181"/>
                  </a:lnTo>
                  <a:lnTo>
                    <a:pt x="14769" y="5273"/>
                  </a:lnTo>
                  <a:lnTo>
                    <a:pt x="14837" y="5295"/>
                  </a:lnTo>
                  <a:cubicBezTo>
                    <a:pt x="14883" y="5341"/>
                    <a:pt x="14929" y="5364"/>
                    <a:pt x="14974" y="5387"/>
                  </a:cubicBezTo>
                  <a:cubicBezTo>
                    <a:pt x="15111" y="5455"/>
                    <a:pt x="15248" y="5524"/>
                    <a:pt x="15362" y="5569"/>
                  </a:cubicBezTo>
                  <a:lnTo>
                    <a:pt x="15431" y="5615"/>
                  </a:lnTo>
                  <a:cubicBezTo>
                    <a:pt x="15499" y="5661"/>
                    <a:pt x="15568" y="5684"/>
                    <a:pt x="15659" y="5729"/>
                  </a:cubicBezTo>
                  <a:lnTo>
                    <a:pt x="15705" y="5752"/>
                  </a:lnTo>
                  <a:lnTo>
                    <a:pt x="15727" y="5775"/>
                  </a:lnTo>
                  <a:lnTo>
                    <a:pt x="15887" y="5843"/>
                  </a:lnTo>
                  <a:lnTo>
                    <a:pt x="16321" y="6072"/>
                  </a:lnTo>
                  <a:lnTo>
                    <a:pt x="16435" y="6117"/>
                  </a:lnTo>
                  <a:cubicBezTo>
                    <a:pt x="16549" y="6186"/>
                    <a:pt x="16663" y="6231"/>
                    <a:pt x="16777" y="6300"/>
                  </a:cubicBezTo>
                  <a:cubicBezTo>
                    <a:pt x="16846" y="6323"/>
                    <a:pt x="16892" y="6345"/>
                    <a:pt x="16937" y="6368"/>
                  </a:cubicBezTo>
                  <a:lnTo>
                    <a:pt x="16983" y="6391"/>
                  </a:lnTo>
                  <a:cubicBezTo>
                    <a:pt x="17074" y="6437"/>
                    <a:pt x="17143" y="6460"/>
                    <a:pt x="17234" y="6505"/>
                  </a:cubicBezTo>
                  <a:lnTo>
                    <a:pt x="17257" y="6528"/>
                  </a:lnTo>
                  <a:lnTo>
                    <a:pt x="17325" y="6551"/>
                  </a:lnTo>
                  <a:lnTo>
                    <a:pt x="17417" y="6597"/>
                  </a:lnTo>
                  <a:cubicBezTo>
                    <a:pt x="17553" y="6665"/>
                    <a:pt x="17713" y="6733"/>
                    <a:pt x="17850" y="6825"/>
                  </a:cubicBezTo>
                  <a:lnTo>
                    <a:pt x="17987" y="6870"/>
                  </a:lnTo>
                  <a:cubicBezTo>
                    <a:pt x="18101" y="6939"/>
                    <a:pt x="18215" y="6985"/>
                    <a:pt x="18330" y="7053"/>
                  </a:cubicBezTo>
                  <a:cubicBezTo>
                    <a:pt x="18398" y="7076"/>
                    <a:pt x="18466" y="7122"/>
                    <a:pt x="18535" y="7167"/>
                  </a:cubicBezTo>
                  <a:lnTo>
                    <a:pt x="18581" y="7190"/>
                  </a:lnTo>
                  <a:cubicBezTo>
                    <a:pt x="18649" y="7213"/>
                    <a:pt x="18718" y="7236"/>
                    <a:pt x="18786" y="7281"/>
                  </a:cubicBezTo>
                  <a:lnTo>
                    <a:pt x="18832" y="7304"/>
                  </a:lnTo>
                  <a:cubicBezTo>
                    <a:pt x="18900" y="7327"/>
                    <a:pt x="18946" y="7373"/>
                    <a:pt x="18991" y="7395"/>
                  </a:cubicBezTo>
                  <a:lnTo>
                    <a:pt x="19037" y="7418"/>
                  </a:lnTo>
                  <a:cubicBezTo>
                    <a:pt x="19083" y="7441"/>
                    <a:pt x="19128" y="7441"/>
                    <a:pt x="19174" y="7487"/>
                  </a:cubicBezTo>
                  <a:cubicBezTo>
                    <a:pt x="19174" y="7487"/>
                    <a:pt x="19197" y="7464"/>
                    <a:pt x="19197" y="7464"/>
                  </a:cubicBezTo>
                  <a:cubicBezTo>
                    <a:pt x="19220" y="7464"/>
                    <a:pt x="19265" y="7487"/>
                    <a:pt x="19288" y="7510"/>
                  </a:cubicBezTo>
                  <a:cubicBezTo>
                    <a:pt x="19334" y="7532"/>
                    <a:pt x="19357" y="7555"/>
                    <a:pt x="19357" y="7601"/>
                  </a:cubicBezTo>
                  <a:cubicBezTo>
                    <a:pt x="19379" y="7669"/>
                    <a:pt x="19357" y="7715"/>
                    <a:pt x="19334" y="7761"/>
                  </a:cubicBezTo>
                  <a:cubicBezTo>
                    <a:pt x="19334" y="7783"/>
                    <a:pt x="19311" y="7806"/>
                    <a:pt x="19311" y="7806"/>
                  </a:cubicBezTo>
                  <a:lnTo>
                    <a:pt x="19288" y="7852"/>
                  </a:lnTo>
                  <a:lnTo>
                    <a:pt x="19243" y="7920"/>
                  </a:lnTo>
                  <a:cubicBezTo>
                    <a:pt x="19197" y="7989"/>
                    <a:pt x="19151" y="8080"/>
                    <a:pt x="19128" y="8149"/>
                  </a:cubicBezTo>
                  <a:cubicBezTo>
                    <a:pt x="19083" y="8217"/>
                    <a:pt x="19060" y="8286"/>
                    <a:pt x="19037" y="8354"/>
                  </a:cubicBezTo>
                  <a:cubicBezTo>
                    <a:pt x="18991" y="8400"/>
                    <a:pt x="18969" y="8445"/>
                    <a:pt x="18946" y="8491"/>
                  </a:cubicBezTo>
                  <a:cubicBezTo>
                    <a:pt x="18923" y="8537"/>
                    <a:pt x="18900" y="8605"/>
                    <a:pt x="18877" y="8651"/>
                  </a:cubicBezTo>
                  <a:lnTo>
                    <a:pt x="18855" y="8719"/>
                  </a:lnTo>
                  <a:cubicBezTo>
                    <a:pt x="18740" y="9016"/>
                    <a:pt x="18603" y="9313"/>
                    <a:pt x="18421" y="9609"/>
                  </a:cubicBezTo>
                  <a:cubicBezTo>
                    <a:pt x="18398" y="9632"/>
                    <a:pt x="18375" y="9678"/>
                    <a:pt x="18375" y="9701"/>
                  </a:cubicBezTo>
                  <a:cubicBezTo>
                    <a:pt x="18330" y="9746"/>
                    <a:pt x="18307" y="9792"/>
                    <a:pt x="18284" y="9815"/>
                  </a:cubicBezTo>
                  <a:lnTo>
                    <a:pt x="18238" y="9929"/>
                  </a:lnTo>
                  <a:lnTo>
                    <a:pt x="18215" y="9975"/>
                  </a:lnTo>
                  <a:lnTo>
                    <a:pt x="18193" y="9997"/>
                  </a:lnTo>
                  <a:lnTo>
                    <a:pt x="18170" y="10043"/>
                  </a:lnTo>
                  <a:cubicBezTo>
                    <a:pt x="18101" y="10157"/>
                    <a:pt x="18033" y="10294"/>
                    <a:pt x="17987" y="10431"/>
                  </a:cubicBezTo>
                  <a:cubicBezTo>
                    <a:pt x="17919" y="10545"/>
                    <a:pt x="17873" y="10659"/>
                    <a:pt x="17827" y="10774"/>
                  </a:cubicBezTo>
                  <a:lnTo>
                    <a:pt x="17782" y="10911"/>
                  </a:lnTo>
                  <a:cubicBezTo>
                    <a:pt x="17736" y="11002"/>
                    <a:pt x="17713" y="11093"/>
                    <a:pt x="17668" y="11184"/>
                  </a:cubicBezTo>
                  <a:cubicBezTo>
                    <a:pt x="17645" y="11207"/>
                    <a:pt x="17622" y="11253"/>
                    <a:pt x="17599" y="11276"/>
                  </a:cubicBezTo>
                  <a:cubicBezTo>
                    <a:pt x="17599" y="11321"/>
                    <a:pt x="17576" y="11344"/>
                    <a:pt x="17553" y="11390"/>
                  </a:cubicBezTo>
                  <a:cubicBezTo>
                    <a:pt x="17531" y="11458"/>
                    <a:pt x="17485" y="11550"/>
                    <a:pt x="17439" y="11618"/>
                  </a:cubicBezTo>
                  <a:cubicBezTo>
                    <a:pt x="17439" y="11618"/>
                    <a:pt x="17439" y="11641"/>
                    <a:pt x="17417" y="11664"/>
                  </a:cubicBezTo>
                  <a:lnTo>
                    <a:pt x="17439" y="11641"/>
                  </a:lnTo>
                  <a:lnTo>
                    <a:pt x="17439" y="11641"/>
                  </a:lnTo>
                  <a:cubicBezTo>
                    <a:pt x="17417" y="11664"/>
                    <a:pt x="17417" y="11709"/>
                    <a:pt x="17394" y="11732"/>
                  </a:cubicBezTo>
                  <a:cubicBezTo>
                    <a:pt x="17394" y="11778"/>
                    <a:pt x="17371" y="11824"/>
                    <a:pt x="17348" y="11846"/>
                  </a:cubicBezTo>
                  <a:cubicBezTo>
                    <a:pt x="17302" y="11938"/>
                    <a:pt x="17234" y="11983"/>
                    <a:pt x="17165" y="12006"/>
                  </a:cubicBezTo>
                  <a:lnTo>
                    <a:pt x="17120" y="12006"/>
                  </a:lnTo>
                  <a:cubicBezTo>
                    <a:pt x="17074" y="12006"/>
                    <a:pt x="17006" y="11983"/>
                    <a:pt x="16960" y="11938"/>
                  </a:cubicBezTo>
                  <a:lnTo>
                    <a:pt x="16937" y="11938"/>
                  </a:lnTo>
                  <a:cubicBezTo>
                    <a:pt x="16892" y="11892"/>
                    <a:pt x="16846" y="11869"/>
                    <a:pt x="16800" y="11846"/>
                  </a:cubicBezTo>
                  <a:cubicBezTo>
                    <a:pt x="16686" y="11801"/>
                    <a:pt x="16549" y="11732"/>
                    <a:pt x="16435" y="11687"/>
                  </a:cubicBezTo>
                  <a:cubicBezTo>
                    <a:pt x="16367" y="11641"/>
                    <a:pt x="16275" y="11595"/>
                    <a:pt x="16207" y="11572"/>
                  </a:cubicBezTo>
                  <a:cubicBezTo>
                    <a:pt x="16070" y="11504"/>
                    <a:pt x="15933" y="11435"/>
                    <a:pt x="15819" y="11367"/>
                  </a:cubicBezTo>
                  <a:lnTo>
                    <a:pt x="15773" y="11367"/>
                  </a:lnTo>
                  <a:lnTo>
                    <a:pt x="15705" y="11321"/>
                  </a:lnTo>
                  <a:lnTo>
                    <a:pt x="15659" y="11299"/>
                  </a:lnTo>
                  <a:lnTo>
                    <a:pt x="15590" y="11276"/>
                  </a:lnTo>
                  <a:cubicBezTo>
                    <a:pt x="15522" y="11230"/>
                    <a:pt x="15431" y="11207"/>
                    <a:pt x="15362" y="11162"/>
                  </a:cubicBezTo>
                  <a:lnTo>
                    <a:pt x="15225" y="11093"/>
                  </a:lnTo>
                  <a:lnTo>
                    <a:pt x="14883" y="10911"/>
                  </a:lnTo>
                  <a:lnTo>
                    <a:pt x="14472" y="10705"/>
                  </a:lnTo>
                  <a:lnTo>
                    <a:pt x="14312" y="10637"/>
                  </a:lnTo>
                  <a:lnTo>
                    <a:pt x="14016" y="10477"/>
                  </a:lnTo>
                  <a:cubicBezTo>
                    <a:pt x="13901" y="10408"/>
                    <a:pt x="13787" y="10363"/>
                    <a:pt x="13673" y="10294"/>
                  </a:cubicBezTo>
                  <a:lnTo>
                    <a:pt x="13582" y="10249"/>
                  </a:lnTo>
                  <a:lnTo>
                    <a:pt x="13308" y="10089"/>
                  </a:lnTo>
                  <a:lnTo>
                    <a:pt x="13194" y="10043"/>
                  </a:lnTo>
                  <a:lnTo>
                    <a:pt x="13057" y="9952"/>
                  </a:lnTo>
                  <a:lnTo>
                    <a:pt x="12646" y="9746"/>
                  </a:lnTo>
                  <a:cubicBezTo>
                    <a:pt x="12509" y="9678"/>
                    <a:pt x="12372" y="9587"/>
                    <a:pt x="12212" y="9518"/>
                  </a:cubicBezTo>
                  <a:lnTo>
                    <a:pt x="12190" y="9518"/>
                  </a:lnTo>
                  <a:cubicBezTo>
                    <a:pt x="12053" y="9427"/>
                    <a:pt x="11916" y="9358"/>
                    <a:pt x="11779" y="9290"/>
                  </a:cubicBezTo>
                  <a:lnTo>
                    <a:pt x="11596" y="9199"/>
                  </a:lnTo>
                  <a:cubicBezTo>
                    <a:pt x="11505" y="9176"/>
                    <a:pt x="11436" y="9130"/>
                    <a:pt x="11345" y="9084"/>
                  </a:cubicBezTo>
                  <a:cubicBezTo>
                    <a:pt x="11208" y="9016"/>
                    <a:pt x="11071" y="8948"/>
                    <a:pt x="10934" y="8879"/>
                  </a:cubicBezTo>
                  <a:lnTo>
                    <a:pt x="10820" y="8833"/>
                  </a:lnTo>
                  <a:lnTo>
                    <a:pt x="10797" y="8833"/>
                  </a:lnTo>
                  <a:cubicBezTo>
                    <a:pt x="10706" y="8788"/>
                    <a:pt x="10615" y="8742"/>
                    <a:pt x="10500" y="8696"/>
                  </a:cubicBezTo>
                  <a:lnTo>
                    <a:pt x="10409" y="8651"/>
                  </a:lnTo>
                  <a:lnTo>
                    <a:pt x="10409" y="8628"/>
                  </a:lnTo>
                  <a:lnTo>
                    <a:pt x="10363" y="8628"/>
                  </a:lnTo>
                  <a:lnTo>
                    <a:pt x="10318" y="8605"/>
                  </a:lnTo>
                  <a:lnTo>
                    <a:pt x="10295" y="8605"/>
                  </a:lnTo>
                  <a:lnTo>
                    <a:pt x="10227" y="8560"/>
                  </a:lnTo>
                  <a:cubicBezTo>
                    <a:pt x="10158" y="8537"/>
                    <a:pt x="10090" y="8491"/>
                    <a:pt x="10021" y="8468"/>
                  </a:cubicBezTo>
                  <a:cubicBezTo>
                    <a:pt x="9953" y="8423"/>
                    <a:pt x="9884" y="8400"/>
                    <a:pt x="9816" y="8354"/>
                  </a:cubicBezTo>
                  <a:lnTo>
                    <a:pt x="9702" y="8308"/>
                  </a:lnTo>
                  <a:cubicBezTo>
                    <a:pt x="9610" y="8240"/>
                    <a:pt x="9496" y="8194"/>
                    <a:pt x="9405" y="8149"/>
                  </a:cubicBezTo>
                  <a:cubicBezTo>
                    <a:pt x="9268" y="8080"/>
                    <a:pt x="9131" y="8012"/>
                    <a:pt x="8994" y="7943"/>
                  </a:cubicBezTo>
                  <a:cubicBezTo>
                    <a:pt x="8926" y="7898"/>
                    <a:pt x="8857" y="7875"/>
                    <a:pt x="8811" y="7852"/>
                  </a:cubicBezTo>
                  <a:lnTo>
                    <a:pt x="8766" y="7829"/>
                  </a:lnTo>
                  <a:cubicBezTo>
                    <a:pt x="8697" y="7783"/>
                    <a:pt x="8629" y="7761"/>
                    <a:pt x="8583" y="7738"/>
                  </a:cubicBezTo>
                  <a:cubicBezTo>
                    <a:pt x="8537" y="7715"/>
                    <a:pt x="8469" y="7692"/>
                    <a:pt x="8423" y="7669"/>
                  </a:cubicBezTo>
                  <a:lnTo>
                    <a:pt x="8355" y="7646"/>
                  </a:lnTo>
                  <a:cubicBezTo>
                    <a:pt x="8286" y="7601"/>
                    <a:pt x="8218" y="7578"/>
                    <a:pt x="8149" y="7555"/>
                  </a:cubicBezTo>
                  <a:lnTo>
                    <a:pt x="8104" y="7532"/>
                  </a:lnTo>
                  <a:cubicBezTo>
                    <a:pt x="8035" y="7487"/>
                    <a:pt x="7944" y="7464"/>
                    <a:pt x="7876" y="7418"/>
                  </a:cubicBezTo>
                  <a:cubicBezTo>
                    <a:pt x="7830" y="7395"/>
                    <a:pt x="7784" y="7373"/>
                    <a:pt x="7761" y="7350"/>
                  </a:cubicBezTo>
                  <a:cubicBezTo>
                    <a:pt x="7693" y="7327"/>
                    <a:pt x="7670" y="7304"/>
                    <a:pt x="7624" y="7258"/>
                  </a:cubicBezTo>
                  <a:cubicBezTo>
                    <a:pt x="7579" y="7190"/>
                    <a:pt x="7556" y="7122"/>
                    <a:pt x="7579" y="7053"/>
                  </a:cubicBezTo>
                  <a:cubicBezTo>
                    <a:pt x="7579" y="7007"/>
                    <a:pt x="7602" y="6985"/>
                    <a:pt x="7647" y="6939"/>
                  </a:cubicBezTo>
                  <a:cubicBezTo>
                    <a:pt x="7647" y="6916"/>
                    <a:pt x="7670" y="6893"/>
                    <a:pt x="7670" y="6893"/>
                  </a:cubicBezTo>
                  <a:cubicBezTo>
                    <a:pt x="7670" y="6893"/>
                    <a:pt x="7693" y="6870"/>
                    <a:pt x="7693" y="6870"/>
                  </a:cubicBezTo>
                  <a:lnTo>
                    <a:pt x="7716" y="6825"/>
                  </a:lnTo>
                  <a:lnTo>
                    <a:pt x="7716" y="6802"/>
                  </a:lnTo>
                  <a:lnTo>
                    <a:pt x="7739" y="6756"/>
                  </a:lnTo>
                  <a:lnTo>
                    <a:pt x="7761" y="6733"/>
                  </a:lnTo>
                  <a:lnTo>
                    <a:pt x="7784" y="6711"/>
                  </a:lnTo>
                  <a:lnTo>
                    <a:pt x="7830" y="6597"/>
                  </a:lnTo>
                  <a:cubicBezTo>
                    <a:pt x="7876" y="6505"/>
                    <a:pt x="7898" y="6437"/>
                    <a:pt x="7944" y="6368"/>
                  </a:cubicBezTo>
                  <a:cubicBezTo>
                    <a:pt x="8012" y="6254"/>
                    <a:pt x="8058" y="6140"/>
                    <a:pt x="8104" y="6026"/>
                  </a:cubicBezTo>
                  <a:lnTo>
                    <a:pt x="8149" y="5935"/>
                  </a:lnTo>
                  <a:lnTo>
                    <a:pt x="8172" y="5889"/>
                  </a:lnTo>
                  <a:cubicBezTo>
                    <a:pt x="8218" y="5843"/>
                    <a:pt x="8241" y="5775"/>
                    <a:pt x="8264" y="5706"/>
                  </a:cubicBezTo>
                  <a:lnTo>
                    <a:pt x="8378" y="5478"/>
                  </a:lnTo>
                  <a:lnTo>
                    <a:pt x="8446" y="5364"/>
                  </a:lnTo>
                  <a:lnTo>
                    <a:pt x="8446" y="5341"/>
                  </a:lnTo>
                  <a:lnTo>
                    <a:pt x="8469" y="5318"/>
                  </a:lnTo>
                  <a:cubicBezTo>
                    <a:pt x="8537" y="5181"/>
                    <a:pt x="8606" y="5044"/>
                    <a:pt x="8674" y="4907"/>
                  </a:cubicBezTo>
                  <a:lnTo>
                    <a:pt x="8711" y="4816"/>
                  </a:lnTo>
                  <a:lnTo>
                    <a:pt x="8697" y="4816"/>
                  </a:lnTo>
                  <a:lnTo>
                    <a:pt x="8766" y="4679"/>
                  </a:lnTo>
                  <a:lnTo>
                    <a:pt x="8789" y="4611"/>
                  </a:lnTo>
                  <a:cubicBezTo>
                    <a:pt x="8834" y="4542"/>
                    <a:pt x="8857" y="4474"/>
                    <a:pt x="8903" y="4428"/>
                  </a:cubicBezTo>
                  <a:cubicBezTo>
                    <a:pt x="8971" y="4291"/>
                    <a:pt x="9017" y="4154"/>
                    <a:pt x="9108" y="4017"/>
                  </a:cubicBezTo>
                  <a:lnTo>
                    <a:pt x="9177" y="3880"/>
                  </a:lnTo>
                  <a:lnTo>
                    <a:pt x="9177" y="3858"/>
                  </a:lnTo>
                  <a:lnTo>
                    <a:pt x="9222" y="3789"/>
                  </a:lnTo>
                  <a:cubicBezTo>
                    <a:pt x="9245" y="3743"/>
                    <a:pt x="9268" y="3675"/>
                    <a:pt x="9314" y="3629"/>
                  </a:cubicBezTo>
                  <a:cubicBezTo>
                    <a:pt x="9382" y="3492"/>
                    <a:pt x="9428" y="3378"/>
                    <a:pt x="9496" y="3264"/>
                  </a:cubicBezTo>
                  <a:lnTo>
                    <a:pt x="9587" y="3081"/>
                  </a:lnTo>
                  <a:cubicBezTo>
                    <a:pt x="9610" y="3036"/>
                    <a:pt x="9633" y="2990"/>
                    <a:pt x="9656" y="2944"/>
                  </a:cubicBezTo>
                  <a:lnTo>
                    <a:pt x="9656" y="2922"/>
                  </a:lnTo>
                  <a:lnTo>
                    <a:pt x="9656" y="2899"/>
                  </a:lnTo>
                  <a:cubicBezTo>
                    <a:pt x="9679" y="2876"/>
                    <a:pt x="9679" y="2853"/>
                    <a:pt x="9702" y="2853"/>
                  </a:cubicBezTo>
                  <a:cubicBezTo>
                    <a:pt x="9702" y="2830"/>
                    <a:pt x="9702" y="2830"/>
                    <a:pt x="9724" y="2830"/>
                  </a:cubicBezTo>
                  <a:cubicBezTo>
                    <a:pt x="9724" y="2785"/>
                    <a:pt x="9770" y="2785"/>
                    <a:pt x="9793" y="2785"/>
                  </a:cubicBezTo>
                  <a:close/>
                  <a:moveTo>
                    <a:pt x="9656" y="0"/>
                  </a:moveTo>
                  <a:cubicBezTo>
                    <a:pt x="9587" y="0"/>
                    <a:pt x="9519" y="0"/>
                    <a:pt x="9473" y="23"/>
                  </a:cubicBezTo>
                  <a:cubicBezTo>
                    <a:pt x="9450" y="46"/>
                    <a:pt x="9428" y="46"/>
                    <a:pt x="9428" y="46"/>
                  </a:cubicBezTo>
                  <a:cubicBezTo>
                    <a:pt x="9405" y="69"/>
                    <a:pt x="9382" y="91"/>
                    <a:pt x="9359" y="91"/>
                  </a:cubicBezTo>
                  <a:lnTo>
                    <a:pt x="9359" y="114"/>
                  </a:lnTo>
                  <a:cubicBezTo>
                    <a:pt x="9336" y="137"/>
                    <a:pt x="9314" y="160"/>
                    <a:pt x="9291" y="183"/>
                  </a:cubicBezTo>
                  <a:cubicBezTo>
                    <a:pt x="9268" y="228"/>
                    <a:pt x="9245" y="251"/>
                    <a:pt x="9222" y="297"/>
                  </a:cubicBezTo>
                  <a:cubicBezTo>
                    <a:pt x="9177" y="365"/>
                    <a:pt x="9131" y="457"/>
                    <a:pt x="9085" y="525"/>
                  </a:cubicBezTo>
                  <a:cubicBezTo>
                    <a:pt x="9062" y="571"/>
                    <a:pt x="9040" y="616"/>
                    <a:pt x="9017" y="662"/>
                  </a:cubicBezTo>
                  <a:cubicBezTo>
                    <a:pt x="8971" y="753"/>
                    <a:pt x="8903" y="867"/>
                    <a:pt x="8834" y="982"/>
                  </a:cubicBezTo>
                  <a:lnTo>
                    <a:pt x="8811" y="1004"/>
                  </a:lnTo>
                  <a:lnTo>
                    <a:pt x="8789" y="1050"/>
                  </a:lnTo>
                  <a:lnTo>
                    <a:pt x="8766" y="1096"/>
                  </a:lnTo>
                  <a:cubicBezTo>
                    <a:pt x="8743" y="1141"/>
                    <a:pt x="8697" y="1187"/>
                    <a:pt x="8674" y="1233"/>
                  </a:cubicBezTo>
                  <a:cubicBezTo>
                    <a:pt x="8652" y="1278"/>
                    <a:pt x="8606" y="1324"/>
                    <a:pt x="8583" y="1370"/>
                  </a:cubicBezTo>
                  <a:cubicBezTo>
                    <a:pt x="8537" y="1438"/>
                    <a:pt x="8515" y="1484"/>
                    <a:pt x="8469" y="1552"/>
                  </a:cubicBezTo>
                  <a:cubicBezTo>
                    <a:pt x="8469" y="1575"/>
                    <a:pt x="8446" y="1598"/>
                    <a:pt x="8446" y="1621"/>
                  </a:cubicBezTo>
                  <a:cubicBezTo>
                    <a:pt x="8423" y="1643"/>
                    <a:pt x="8423" y="1666"/>
                    <a:pt x="8423" y="1689"/>
                  </a:cubicBezTo>
                  <a:cubicBezTo>
                    <a:pt x="8423" y="1712"/>
                    <a:pt x="8423" y="1735"/>
                    <a:pt x="8423" y="1758"/>
                  </a:cubicBezTo>
                  <a:lnTo>
                    <a:pt x="8401" y="1780"/>
                  </a:lnTo>
                  <a:cubicBezTo>
                    <a:pt x="8355" y="1849"/>
                    <a:pt x="8332" y="1895"/>
                    <a:pt x="8286" y="1963"/>
                  </a:cubicBezTo>
                  <a:cubicBezTo>
                    <a:pt x="8286" y="1986"/>
                    <a:pt x="8264" y="2009"/>
                    <a:pt x="8241" y="2031"/>
                  </a:cubicBezTo>
                  <a:cubicBezTo>
                    <a:pt x="8218" y="2077"/>
                    <a:pt x="8195" y="2123"/>
                    <a:pt x="8172" y="2168"/>
                  </a:cubicBezTo>
                  <a:cubicBezTo>
                    <a:pt x="8127" y="2237"/>
                    <a:pt x="8081" y="2305"/>
                    <a:pt x="8035" y="2374"/>
                  </a:cubicBezTo>
                  <a:cubicBezTo>
                    <a:pt x="7990" y="2465"/>
                    <a:pt x="7921" y="2556"/>
                    <a:pt x="7853" y="2648"/>
                  </a:cubicBezTo>
                  <a:lnTo>
                    <a:pt x="7784" y="2808"/>
                  </a:lnTo>
                  <a:cubicBezTo>
                    <a:pt x="7693" y="2922"/>
                    <a:pt x="7624" y="3059"/>
                    <a:pt x="7533" y="3196"/>
                  </a:cubicBezTo>
                  <a:lnTo>
                    <a:pt x="7510" y="3218"/>
                  </a:lnTo>
                  <a:lnTo>
                    <a:pt x="7442" y="3333"/>
                  </a:lnTo>
                  <a:cubicBezTo>
                    <a:pt x="7396" y="3447"/>
                    <a:pt x="7328" y="3538"/>
                    <a:pt x="7259" y="3652"/>
                  </a:cubicBezTo>
                  <a:cubicBezTo>
                    <a:pt x="7236" y="3721"/>
                    <a:pt x="7191" y="3789"/>
                    <a:pt x="7145" y="3880"/>
                  </a:cubicBezTo>
                  <a:lnTo>
                    <a:pt x="7054" y="4063"/>
                  </a:lnTo>
                  <a:cubicBezTo>
                    <a:pt x="6985" y="4200"/>
                    <a:pt x="6894" y="4360"/>
                    <a:pt x="6826" y="4497"/>
                  </a:cubicBezTo>
                  <a:cubicBezTo>
                    <a:pt x="6803" y="4542"/>
                    <a:pt x="6780" y="4588"/>
                    <a:pt x="6757" y="4634"/>
                  </a:cubicBezTo>
                  <a:cubicBezTo>
                    <a:pt x="6734" y="4656"/>
                    <a:pt x="6711" y="4702"/>
                    <a:pt x="6689" y="4725"/>
                  </a:cubicBezTo>
                  <a:lnTo>
                    <a:pt x="6689" y="4748"/>
                  </a:lnTo>
                  <a:cubicBezTo>
                    <a:pt x="6643" y="4816"/>
                    <a:pt x="6620" y="4907"/>
                    <a:pt x="6574" y="4976"/>
                  </a:cubicBezTo>
                  <a:cubicBezTo>
                    <a:pt x="6529" y="5044"/>
                    <a:pt x="6506" y="5090"/>
                    <a:pt x="6460" y="5159"/>
                  </a:cubicBezTo>
                  <a:lnTo>
                    <a:pt x="6438" y="5227"/>
                  </a:lnTo>
                  <a:cubicBezTo>
                    <a:pt x="6392" y="5273"/>
                    <a:pt x="6369" y="5318"/>
                    <a:pt x="6346" y="5387"/>
                  </a:cubicBezTo>
                  <a:lnTo>
                    <a:pt x="6323" y="5432"/>
                  </a:lnTo>
                  <a:cubicBezTo>
                    <a:pt x="6278" y="5501"/>
                    <a:pt x="6232" y="5569"/>
                    <a:pt x="6186" y="5661"/>
                  </a:cubicBezTo>
                  <a:lnTo>
                    <a:pt x="6164" y="5706"/>
                  </a:lnTo>
                  <a:cubicBezTo>
                    <a:pt x="6118" y="5775"/>
                    <a:pt x="6095" y="5820"/>
                    <a:pt x="6050" y="5889"/>
                  </a:cubicBezTo>
                  <a:cubicBezTo>
                    <a:pt x="5867" y="6163"/>
                    <a:pt x="5707" y="6460"/>
                    <a:pt x="5525" y="6756"/>
                  </a:cubicBezTo>
                  <a:lnTo>
                    <a:pt x="5502" y="6825"/>
                  </a:lnTo>
                  <a:lnTo>
                    <a:pt x="5228" y="7281"/>
                  </a:lnTo>
                  <a:cubicBezTo>
                    <a:pt x="5182" y="7350"/>
                    <a:pt x="5137" y="7418"/>
                    <a:pt x="5091" y="7510"/>
                  </a:cubicBezTo>
                  <a:cubicBezTo>
                    <a:pt x="5068" y="7555"/>
                    <a:pt x="5022" y="7624"/>
                    <a:pt x="5000" y="7692"/>
                  </a:cubicBezTo>
                  <a:lnTo>
                    <a:pt x="4977" y="7738"/>
                  </a:lnTo>
                  <a:cubicBezTo>
                    <a:pt x="4931" y="7829"/>
                    <a:pt x="4885" y="7898"/>
                    <a:pt x="4817" y="7989"/>
                  </a:cubicBezTo>
                  <a:cubicBezTo>
                    <a:pt x="4794" y="8057"/>
                    <a:pt x="4748" y="8126"/>
                    <a:pt x="4703" y="8194"/>
                  </a:cubicBezTo>
                  <a:lnTo>
                    <a:pt x="4657" y="8286"/>
                  </a:lnTo>
                  <a:cubicBezTo>
                    <a:pt x="4634" y="8331"/>
                    <a:pt x="4612" y="8377"/>
                    <a:pt x="4589" y="8423"/>
                  </a:cubicBezTo>
                  <a:cubicBezTo>
                    <a:pt x="4543" y="8491"/>
                    <a:pt x="4520" y="8537"/>
                    <a:pt x="4497" y="8582"/>
                  </a:cubicBezTo>
                  <a:lnTo>
                    <a:pt x="4452" y="8651"/>
                  </a:lnTo>
                  <a:cubicBezTo>
                    <a:pt x="4429" y="8696"/>
                    <a:pt x="4406" y="8742"/>
                    <a:pt x="4383" y="8788"/>
                  </a:cubicBezTo>
                  <a:lnTo>
                    <a:pt x="4338" y="8856"/>
                  </a:lnTo>
                  <a:cubicBezTo>
                    <a:pt x="4315" y="8925"/>
                    <a:pt x="4269" y="8993"/>
                    <a:pt x="4223" y="9062"/>
                  </a:cubicBezTo>
                  <a:lnTo>
                    <a:pt x="4201" y="9107"/>
                  </a:lnTo>
                  <a:cubicBezTo>
                    <a:pt x="4155" y="9199"/>
                    <a:pt x="4109" y="9290"/>
                    <a:pt x="4064" y="9381"/>
                  </a:cubicBezTo>
                  <a:cubicBezTo>
                    <a:pt x="4018" y="9450"/>
                    <a:pt x="3995" y="9518"/>
                    <a:pt x="3950" y="9564"/>
                  </a:cubicBezTo>
                  <a:cubicBezTo>
                    <a:pt x="3858" y="9724"/>
                    <a:pt x="3790" y="9883"/>
                    <a:pt x="3699" y="10043"/>
                  </a:cubicBezTo>
                  <a:lnTo>
                    <a:pt x="3607" y="10226"/>
                  </a:lnTo>
                  <a:cubicBezTo>
                    <a:pt x="3562" y="10317"/>
                    <a:pt x="3516" y="10431"/>
                    <a:pt x="3447" y="10522"/>
                  </a:cubicBezTo>
                  <a:cubicBezTo>
                    <a:pt x="3356" y="10682"/>
                    <a:pt x="3288" y="10865"/>
                    <a:pt x="3196" y="11047"/>
                  </a:cubicBezTo>
                  <a:cubicBezTo>
                    <a:pt x="3128" y="11184"/>
                    <a:pt x="3037" y="11321"/>
                    <a:pt x="2968" y="11481"/>
                  </a:cubicBezTo>
                  <a:cubicBezTo>
                    <a:pt x="2922" y="11550"/>
                    <a:pt x="2877" y="11641"/>
                    <a:pt x="2831" y="11732"/>
                  </a:cubicBezTo>
                  <a:cubicBezTo>
                    <a:pt x="2785" y="11801"/>
                    <a:pt x="2740" y="11869"/>
                    <a:pt x="2717" y="11938"/>
                  </a:cubicBezTo>
                  <a:cubicBezTo>
                    <a:pt x="2626" y="12075"/>
                    <a:pt x="2557" y="12234"/>
                    <a:pt x="2466" y="12371"/>
                  </a:cubicBezTo>
                  <a:lnTo>
                    <a:pt x="2443" y="12394"/>
                  </a:lnTo>
                  <a:cubicBezTo>
                    <a:pt x="2329" y="12600"/>
                    <a:pt x="2215" y="12782"/>
                    <a:pt x="2101" y="12988"/>
                  </a:cubicBezTo>
                  <a:lnTo>
                    <a:pt x="1941" y="13284"/>
                  </a:lnTo>
                  <a:lnTo>
                    <a:pt x="1850" y="13421"/>
                  </a:lnTo>
                  <a:lnTo>
                    <a:pt x="1667" y="13764"/>
                  </a:lnTo>
                  <a:cubicBezTo>
                    <a:pt x="1621" y="13832"/>
                    <a:pt x="1576" y="13923"/>
                    <a:pt x="1530" y="13992"/>
                  </a:cubicBezTo>
                  <a:cubicBezTo>
                    <a:pt x="1507" y="14038"/>
                    <a:pt x="1484" y="14083"/>
                    <a:pt x="1462" y="14129"/>
                  </a:cubicBezTo>
                  <a:cubicBezTo>
                    <a:pt x="1439" y="14152"/>
                    <a:pt x="1416" y="14175"/>
                    <a:pt x="1416" y="14197"/>
                  </a:cubicBezTo>
                  <a:cubicBezTo>
                    <a:pt x="1279" y="14426"/>
                    <a:pt x="1165" y="14631"/>
                    <a:pt x="1028" y="14859"/>
                  </a:cubicBezTo>
                  <a:lnTo>
                    <a:pt x="891" y="15110"/>
                  </a:lnTo>
                  <a:lnTo>
                    <a:pt x="640" y="15544"/>
                  </a:lnTo>
                  <a:lnTo>
                    <a:pt x="389" y="15978"/>
                  </a:lnTo>
                  <a:cubicBezTo>
                    <a:pt x="343" y="16023"/>
                    <a:pt x="320" y="16092"/>
                    <a:pt x="275" y="16137"/>
                  </a:cubicBezTo>
                  <a:lnTo>
                    <a:pt x="275" y="16160"/>
                  </a:lnTo>
                  <a:cubicBezTo>
                    <a:pt x="252" y="16183"/>
                    <a:pt x="252" y="16229"/>
                    <a:pt x="229" y="16252"/>
                  </a:cubicBezTo>
                  <a:cubicBezTo>
                    <a:pt x="206" y="16274"/>
                    <a:pt x="183" y="16274"/>
                    <a:pt x="183" y="16297"/>
                  </a:cubicBezTo>
                  <a:lnTo>
                    <a:pt x="161" y="16320"/>
                  </a:lnTo>
                  <a:cubicBezTo>
                    <a:pt x="138" y="16366"/>
                    <a:pt x="92" y="16411"/>
                    <a:pt x="69" y="16457"/>
                  </a:cubicBezTo>
                  <a:cubicBezTo>
                    <a:pt x="46" y="16503"/>
                    <a:pt x="24" y="16548"/>
                    <a:pt x="1" y="16617"/>
                  </a:cubicBezTo>
                  <a:cubicBezTo>
                    <a:pt x="1" y="16685"/>
                    <a:pt x="1" y="16754"/>
                    <a:pt x="46" y="16822"/>
                  </a:cubicBezTo>
                  <a:cubicBezTo>
                    <a:pt x="69" y="16845"/>
                    <a:pt x="92" y="16868"/>
                    <a:pt x="115" y="16914"/>
                  </a:cubicBezTo>
                  <a:lnTo>
                    <a:pt x="161" y="16936"/>
                  </a:lnTo>
                  <a:cubicBezTo>
                    <a:pt x="183" y="16959"/>
                    <a:pt x="206" y="16982"/>
                    <a:pt x="229" y="17005"/>
                  </a:cubicBezTo>
                  <a:cubicBezTo>
                    <a:pt x="320" y="17096"/>
                    <a:pt x="412" y="17165"/>
                    <a:pt x="503" y="17233"/>
                  </a:cubicBezTo>
                  <a:lnTo>
                    <a:pt x="594" y="17324"/>
                  </a:lnTo>
                  <a:cubicBezTo>
                    <a:pt x="617" y="17347"/>
                    <a:pt x="663" y="17370"/>
                    <a:pt x="686" y="17393"/>
                  </a:cubicBezTo>
                  <a:cubicBezTo>
                    <a:pt x="708" y="17370"/>
                    <a:pt x="754" y="17347"/>
                    <a:pt x="777" y="17347"/>
                  </a:cubicBezTo>
                  <a:cubicBezTo>
                    <a:pt x="800" y="17347"/>
                    <a:pt x="823" y="17370"/>
                    <a:pt x="845" y="17370"/>
                  </a:cubicBezTo>
                  <a:cubicBezTo>
                    <a:pt x="868" y="17416"/>
                    <a:pt x="891" y="17461"/>
                    <a:pt x="868" y="17484"/>
                  </a:cubicBezTo>
                  <a:cubicBezTo>
                    <a:pt x="937" y="17553"/>
                    <a:pt x="1005" y="17598"/>
                    <a:pt x="1074" y="17644"/>
                  </a:cubicBezTo>
                  <a:cubicBezTo>
                    <a:pt x="1165" y="17712"/>
                    <a:pt x="1233" y="17758"/>
                    <a:pt x="1325" y="17804"/>
                  </a:cubicBezTo>
                  <a:lnTo>
                    <a:pt x="1370" y="17827"/>
                  </a:lnTo>
                  <a:cubicBezTo>
                    <a:pt x="1416" y="17872"/>
                    <a:pt x="1484" y="17918"/>
                    <a:pt x="1530" y="17941"/>
                  </a:cubicBezTo>
                  <a:lnTo>
                    <a:pt x="1553" y="17964"/>
                  </a:lnTo>
                  <a:lnTo>
                    <a:pt x="1576" y="17964"/>
                  </a:lnTo>
                  <a:cubicBezTo>
                    <a:pt x="1644" y="18009"/>
                    <a:pt x="1713" y="18032"/>
                    <a:pt x="1758" y="18078"/>
                  </a:cubicBezTo>
                  <a:lnTo>
                    <a:pt x="1850" y="18146"/>
                  </a:lnTo>
                  <a:lnTo>
                    <a:pt x="1964" y="18215"/>
                  </a:lnTo>
                  <a:cubicBezTo>
                    <a:pt x="2032" y="18237"/>
                    <a:pt x="2078" y="18260"/>
                    <a:pt x="2124" y="18306"/>
                  </a:cubicBezTo>
                  <a:lnTo>
                    <a:pt x="2192" y="18329"/>
                  </a:lnTo>
                  <a:cubicBezTo>
                    <a:pt x="2443" y="18488"/>
                    <a:pt x="2694" y="18648"/>
                    <a:pt x="2945" y="18808"/>
                  </a:cubicBezTo>
                  <a:lnTo>
                    <a:pt x="2991" y="18831"/>
                  </a:lnTo>
                  <a:lnTo>
                    <a:pt x="3059" y="18899"/>
                  </a:lnTo>
                  <a:lnTo>
                    <a:pt x="3082" y="18899"/>
                  </a:lnTo>
                  <a:lnTo>
                    <a:pt x="3105" y="18922"/>
                  </a:lnTo>
                  <a:lnTo>
                    <a:pt x="3151" y="18945"/>
                  </a:lnTo>
                  <a:cubicBezTo>
                    <a:pt x="3242" y="18991"/>
                    <a:pt x="3333" y="19059"/>
                    <a:pt x="3425" y="19105"/>
                  </a:cubicBezTo>
                  <a:lnTo>
                    <a:pt x="3470" y="19128"/>
                  </a:lnTo>
                  <a:lnTo>
                    <a:pt x="3516" y="19150"/>
                  </a:lnTo>
                  <a:lnTo>
                    <a:pt x="3539" y="19150"/>
                  </a:lnTo>
                  <a:cubicBezTo>
                    <a:pt x="3607" y="19196"/>
                    <a:pt x="3676" y="19242"/>
                    <a:pt x="3744" y="19287"/>
                  </a:cubicBezTo>
                  <a:lnTo>
                    <a:pt x="3881" y="19356"/>
                  </a:lnTo>
                  <a:cubicBezTo>
                    <a:pt x="3972" y="19424"/>
                    <a:pt x="4064" y="19470"/>
                    <a:pt x="4155" y="19516"/>
                  </a:cubicBezTo>
                  <a:cubicBezTo>
                    <a:pt x="4246" y="19584"/>
                    <a:pt x="4338" y="19630"/>
                    <a:pt x="4429" y="19675"/>
                  </a:cubicBezTo>
                  <a:cubicBezTo>
                    <a:pt x="4497" y="19721"/>
                    <a:pt x="4543" y="19744"/>
                    <a:pt x="4589" y="19767"/>
                  </a:cubicBezTo>
                  <a:cubicBezTo>
                    <a:pt x="4657" y="19790"/>
                    <a:pt x="4703" y="19835"/>
                    <a:pt x="4748" y="19858"/>
                  </a:cubicBezTo>
                  <a:lnTo>
                    <a:pt x="4817" y="19881"/>
                  </a:lnTo>
                  <a:cubicBezTo>
                    <a:pt x="4863" y="19926"/>
                    <a:pt x="4908" y="19949"/>
                    <a:pt x="4977" y="19972"/>
                  </a:cubicBezTo>
                  <a:lnTo>
                    <a:pt x="5022" y="20018"/>
                  </a:lnTo>
                  <a:cubicBezTo>
                    <a:pt x="5182" y="20109"/>
                    <a:pt x="5319" y="20178"/>
                    <a:pt x="5479" y="20269"/>
                  </a:cubicBezTo>
                  <a:cubicBezTo>
                    <a:pt x="5593" y="20315"/>
                    <a:pt x="5707" y="20383"/>
                    <a:pt x="5821" y="20451"/>
                  </a:cubicBezTo>
                  <a:lnTo>
                    <a:pt x="5913" y="20497"/>
                  </a:lnTo>
                  <a:cubicBezTo>
                    <a:pt x="6004" y="20520"/>
                    <a:pt x="6095" y="20566"/>
                    <a:pt x="6164" y="20611"/>
                  </a:cubicBezTo>
                  <a:cubicBezTo>
                    <a:pt x="6232" y="20634"/>
                    <a:pt x="6301" y="20680"/>
                    <a:pt x="6369" y="20703"/>
                  </a:cubicBezTo>
                  <a:lnTo>
                    <a:pt x="6506" y="20771"/>
                  </a:lnTo>
                  <a:lnTo>
                    <a:pt x="6597" y="20817"/>
                  </a:lnTo>
                  <a:cubicBezTo>
                    <a:pt x="6643" y="20839"/>
                    <a:pt x="6711" y="20862"/>
                    <a:pt x="6757" y="20908"/>
                  </a:cubicBezTo>
                  <a:lnTo>
                    <a:pt x="6826" y="20931"/>
                  </a:lnTo>
                  <a:cubicBezTo>
                    <a:pt x="6894" y="20976"/>
                    <a:pt x="6985" y="21022"/>
                    <a:pt x="7077" y="21068"/>
                  </a:cubicBezTo>
                  <a:cubicBezTo>
                    <a:pt x="7145" y="21091"/>
                    <a:pt x="7191" y="21113"/>
                    <a:pt x="7259" y="21136"/>
                  </a:cubicBezTo>
                  <a:cubicBezTo>
                    <a:pt x="7328" y="21182"/>
                    <a:pt x="7419" y="21228"/>
                    <a:pt x="7488" y="21250"/>
                  </a:cubicBezTo>
                  <a:lnTo>
                    <a:pt x="7533" y="21273"/>
                  </a:lnTo>
                  <a:cubicBezTo>
                    <a:pt x="7602" y="21296"/>
                    <a:pt x="7670" y="21342"/>
                    <a:pt x="7739" y="21364"/>
                  </a:cubicBezTo>
                  <a:cubicBezTo>
                    <a:pt x="7807" y="21410"/>
                    <a:pt x="7898" y="21456"/>
                    <a:pt x="7967" y="21479"/>
                  </a:cubicBezTo>
                  <a:cubicBezTo>
                    <a:pt x="7990" y="21501"/>
                    <a:pt x="7990" y="21501"/>
                    <a:pt x="8012" y="21501"/>
                  </a:cubicBezTo>
                  <a:lnTo>
                    <a:pt x="8081" y="21547"/>
                  </a:lnTo>
                  <a:cubicBezTo>
                    <a:pt x="8172" y="21593"/>
                    <a:pt x="8264" y="21638"/>
                    <a:pt x="8378" y="21661"/>
                  </a:cubicBezTo>
                  <a:cubicBezTo>
                    <a:pt x="8446" y="21707"/>
                    <a:pt x="8537" y="21730"/>
                    <a:pt x="8606" y="21775"/>
                  </a:cubicBezTo>
                  <a:cubicBezTo>
                    <a:pt x="8697" y="21798"/>
                    <a:pt x="8766" y="21844"/>
                    <a:pt x="8834" y="21867"/>
                  </a:cubicBezTo>
                  <a:lnTo>
                    <a:pt x="8971" y="21912"/>
                  </a:lnTo>
                  <a:cubicBezTo>
                    <a:pt x="9085" y="21958"/>
                    <a:pt x="9199" y="22026"/>
                    <a:pt x="9314" y="22072"/>
                  </a:cubicBezTo>
                  <a:lnTo>
                    <a:pt x="9450" y="22118"/>
                  </a:lnTo>
                  <a:cubicBezTo>
                    <a:pt x="9542" y="22163"/>
                    <a:pt x="9656" y="22232"/>
                    <a:pt x="9770" y="22277"/>
                  </a:cubicBezTo>
                  <a:cubicBezTo>
                    <a:pt x="9930" y="22323"/>
                    <a:pt x="10090" y="22392"/>
                    <a:pt x="10249" y="22437"/>
                  </a:cubicBezTo>
                  <a:cubicBezTo>
                    <a:pt x="10341" y="22483"/>
                    <a:pt x="10432" y="22506"/>
                    <a:pt x="10523" y="22529"/>
                  </a:cubicBezTo>
                  <a:cubicBezTo>
                    <a:pt x="10592" y="22551"/>
                    <a:pt x="10637" y="22574"/>
                    <a:pt x="10706" y="22597"/>
                  </a:cubicBezTo>
                  <a:cubicBezTo>
                    <a:pt x="10774" y="22620"/>
                    <a:pt x="10843" y="22643"/>
                    <a:pt x="10911" y="22666"/>
                  </a:cubicBezTo>
                  <a:lnTo>
                    <a:pt x="10980" y="22711"/>
                  </a:lnTo>
                  <a:cubicBezTo>
                    <a:pt x="11094" y="22734"/>
                    <a:pt x="11208" y="22780"/>
                    <a:pt x="11322" y="22802"/>
                  </a:cubicBezTo>
                  <a:cubicBezTo>
                    <a:pt x="11482" y="22848"/>
                    <a:pt x="11642" y="22894"/>
                    <a:pt x="11801" y="22939"/>
                  </a:cubicBezTo>
                  <a:cubicBezTo>
                    <a:pt x="11893" y="22962"/>
                    <a:pt x="11961" y="22985"/>
                    <a:pt x="12053" y="23008"/>
                  </a:cubicBezTo>
                  <a:lnTo>
                    <a:pt x="12190" y="23031"/>
                  </a:lnTo>
                  <a:cubicBezTo>
                    <a:pt x="12304" y="23031"/>
                    <a:pt x="12441" y="23054"/>
                    <a:pt x="12555" y="23076"/>
                  </a:cubicBezTo>
                  <a:cubicBezTo>
                    <a:pt x="12715" y="23099"/>
                    <a:pt x="12851" y="23099"/>
                    <a:pt x="12988" y="23122"/>
                  </a:cubicBezTo>
                  <a:lnTo>
                    <a:pt x="13536" y="23122"/>
                  </a:lnTo>
                  <a:cubicBezTo>
                    <a:pt x="13559" y="23099"/>
                    <a:pt x="13605" y="23099"/>
                    <a:pt x="13628" y="23076"/>
                  </a:cubicBezTo>
                  <a:cubicBezTo>
                    <a:pt x="13650" y="23054"/>
                    <a:pt x="13673" y="23031"/>
                    <a:pt x="13673" y="23008"/>
                  </a:cubicBezTo>
                  <a:cubicBezTo>
                    <a:pt x="13696" y="22962"/>
                    <a:pt x="13696" y="22939"/>
                    <a:pt x="13696" y="22894"/>
                  </a:cubicBezTo>
                  <a:cubicBezTo>
                    <a:pt x="13742" y="22825"/>
                    <a:pt x="13787" y="22757"/>
                    <a:pt x="13833" y="22688"/>
                  </a:cubicBezTo>
                  <a:cubicBezTo>
                    <a:pt x="13879" y="22620"/>
                    <a:pt x="13924" y="22551"/>
                    <a:pt x="13970" y="22483"/>
                  </a:cubicBezTo>
                  <a:cubicBezTo>
                    <a:pt x="14038" y="22369"/>
                    <a:pt x="14107" y="22255"/>
                    <a:pt x="14198" y="22141"/>
                  </a:cubicBezTo>
                  <a:lnTo>
                    <a:pt x="14221" y="22095"/>
                  </a:lnTo>
                  <a:cubicBezTo>
                    <a:pt x="14289" y="21981"/>
                    <a:pt x="14335" y="21889"/>
                    <a:pt x="14404" y="21798"/>
                  </a:cubicBezTo>
                  <a:lnTo>
                    <a:pt x="14449" y="21707"/>
                  </a:lnTo>
                  <a:cubicBezTo>
                    <a:pt x="14495" y="21638"/>
                    <a:pt x="14518" y="21593"/>
                    <a:pt x="14563" y="21524"/>
                  </a:cubicBezTo>
                  <a:lnTo>
                    <a:pt x="14586" y="21501"/>
                  </a:lnTo>
                  <a:lnTo>
                    <a:pt x="14609" y="21456"/>
                  </a:lnTo>
                  <a:cubicBezTo>
                    <a:pt x="14632" y="21387"/>
                    <a:pt x="14677" y="21342"/>
                    <a:pt x="14700" y="21273"/>
                  </a:cubicBezTo>
                  <a:cubicBezTo>
                    <a:pt x="14746" y="21182"/>
                    <a:pt x="14792" y="21113"/>
                    <a:pt x="14814" y="21022"/>
                  </a:cubicBezTo>
                  <a:cubicBezTo>
                    <a:pt x="14906" y="20885"/>
                    <a:pt x="14974" y="20725"/>
                    <a:pt x="15043" y="20588"/>
                  </a:cubicBezTo>
                  <a:cubicBezTo>
                    <a:pt x="15111" y="20474"/>
                    <a:pt x="15157" y="20383"/>
                    <a:pt x="15248" y="20269"/>
                  </a:cubicBezTo>
                  <a:cubicBezTo>
                    <a:pt x="15271" y="20223"/>
                    <a:pt x="15294" y="20200"/>
                    <a:pt x="15317" y="20155"/>
                  </a:cubicBezTo>
                  <a:lnTo>
                    <a:pt x="15294" y="20155"/>
                  </a:lnTo>
                  <a:lnTo>
                    <a:pt x="15362" y="20063"/>
                  </a:lnTo>
                  <a:cubicBezTo>
                    <a:pt x="15385" y="20018"/>
                    <a:pt x="15408" y="19972"/>
                    <a:pt x="15454" y="19904"/>
                  </a:cubicBezTo>
                  <a:lnTo>
                    <a:pt x="15522" y="19812"/>
                  </a:lnTo>
                  <a:lnTo>
                    <a:pt x="15659" y="19561"/>
                  </a:lnTo>
                  <a:lnTo>
                    <a:pt x="15727" y="19447"/>
                  </a:lnTo>
                  <a:cubicBezTo>
                    <a:pt x="15750" y="19402"/>
                    <a:pt x="15796" y="19333"/>
                    <a:pt x="15819" y="19265"/>
                  </a:cubicBezTo>
                  <a:cubicBezTo>
                    <a:pt x="15864" y="19196"/>
                    <a:pt x="15887" y="19150"/>
                    <a:pt x="15910" y="19082"/>
                  </a:cubicBezTo>
                  <a:cubicBezTo>
                    <a:pt x="15956" y="19036"/>
                    <a:pt x="16001" y="18968"/>
                    <a:pt x="16024" y="18899"/>
                  </a:cubicBezTo>
                  <a:lnTo>
                    <a:pt x="16047" y="18854"/>
                  </a:lnTo>
                  <a:lnTo>
                    <a:pt x="16138" y="18717"/>
                  </a:lnTo>
                  <a:cubicBezTo>
                    <a:pt x="16161" y="18671"/>
                    <a:pt x="16207" y="18603"/>
                    <a:pt x="16252" y="18534"/>
                  </a:cubicBezTo>
                  <a:lnTo>
                    <a:pt x="16275" y="18443"/>
                  </a:lnTo>
                  <a:cubicBezTo>
                    <a:pt x="16298" y="18420"/>
                    <a:pt x="16321" y="18374"/>
                    <a:pt x="16344" y="18329"/>
                  </a:cubicBezTo>
                  <a:cubicBezTo>
                    <a:pt x="16389" y="18283"/>
                    <a:pt x="16412" y="18215"/>
                    <a:pt x="16435" y="18169"/>
                  </a:cubicBezTo>
                  <a:lnTo>
                    <a:pt x="16481" y="18078"/>
                  </a:lnTo>
                  <a:lnTo>
                    <a:pt x="16504" y="18055"/>
                  </a:lnTo>
                  <a:lnTo>
                    <a:pt x="16595" y="17895"/>
                  </a:lnTo>
                  <a:cubicBezTo>
                    <a:pt x="16618" y="17849"/>
                    <a:pt x="16640" y="17804"/>
                    <a:pt x="16663" y="17758"/>
                  </a:cubicBezTo>
                  <a:lnTo>
                    <a:pt x="16686" y="17712"/>
                  </a:lnTo>
                  <a:cubicBezTo>
                    <a:pt x="16732" y="17644"/>
                    <a:pt x="16800" y="17553"/>
                    <a:pt x="16846" y="17461"/>
                  </a:cubicBezTo>
                  <a:lnTo>
                    <a:pt x="16869" y="17370"/>
                  </a:lnTo>
                  <a:lnTo>
                    <a:pt x="16960" y="17233"/>
                  </a:lnTo>
                  <a:lnTo>
                    <a:pt x="16983" y="17187"/>
                  </a:lnTo>
                  <a:cubicBezTo>
                    <a:pt x="17006" y="17142"/>
                    <a:pt x="17051" y="17073"/>
                    <a:pt x="17074" y="17005"/>
                  </a:cubicBezTo>
                  <a:lnTo>
                    <a:pt x="17097" y="16959"/>
                  </a:lnTo>
                  <a:lnTo>
                    <a:pt x="17188" y="16799"/>
                  </a:lnTo>
                  <a:lnTo>
                    <a:pt x="17257" y="16662"/>
                  </a:lnTo>
                  <a:lnTo>
                    <a:pt x="17302" y="16594"/>
                  </a:lnTo>
                  <a:lnTo>
                    <a:pt x="17371" y="16480"/>
                  </a:lnTo>
                  <a:cubicBezTo>
                    <a:pt x="17417" y="16389"/>
                    <a:pt x="17462" y="16274"/>
                    <a:pt x="17531" y="16183"/>
                  </a:cubicBezTo>
                  <a:cubicBezTo>
                    <a:pt x="17599" y="16046"/>
                    <a:pt x="17690" y="15909"/>
                    <a:pt x="17759" y="15772"/>
                  </a:cubicBezTo>
                  <a:cubicBezTo>
                    <a:pt x="17805" y="15681"/>
                    <a:pt x="17873" y="15567"/>
                    <a:pt x="17941" y="15476"/>
                  </a:cubicBezTo>
                  <a:lnTo>
                    <a:pt x="17987" y="15384"/>
                  </a:lnTo>
                  <a:cubicBezTo>
                    <a:pt x="18033" y="15293"/>
                    <a:pt x="18078" y="15224"/>
                    <a:pt x="18124" y="15156"/>
                  </a:cubicBezTo>
                  <a:lnTo>
                    <a:pt x="18147" y="15133"/>
                  </a:lnTo>
                  <a:cubicBezTo>
                    <a:pt x="18170" y="15065"/>
                    <a:pt x="18193" y="15019"/>
                    <a:pt x="18238" y="14973"/>
                  </a:cubicBezTo>
                  <a:lnTo>
                    <a:pt x="18307" y="14836"/>
                  </a:lnTo>
                  <a:cubicBezTo>
                    <a:pt x="18352" y="14722"/>
                    <a:pt x="18421" y="14608"/>
                    <a:pt x="18489" y="14517"/>
                  </a:cubicBezTo>
                  <a:cubicBezTo>
                    <a:pt x="18535" y="14426"/>
                    <a:pt x="18581" y="14357"/>
                    <a:pt x="18626" y="14266"/>
                  </a:cubicBezTo>
                  <a:lnTo>
                    <a:pt x="18649" y="14220"/>
                  </a:lnTo>
                  <a:cubicBezTo>
                    <a:pt x="18672" y="14175"/>
                    <a:pt x="18718" y="14129"/>
                    <a:pt x="18740" y="14083"/>
                  </a:cubicBezTo>
                  <a:lnTo>
                    <a:pt x="18877" y="13832"/>
                  </a:lnTo>
                  <a:lnTo>
                    <a:pt x="18900" y="13786"/>
                  </a:lnTo>
                  <a:cubicBezTo>
                    <a:pt x="18991" y="13650"/>
                    <a:pt x="19083" y="13467"/>
                    <a:pt x="19174" y="13330"/>
                  </a:cubicBezTo>
                  <a:cubicBezTo>
                    <a:pt x="19193" y="13293"/>
                    <a:pt x="19212" y="13270"/>
                    <a:pt x="19230" y="13239"/>
                  </a:cubicBezTo>
                  <a:lnTo>
                    <a:pt x="19230" y="13239"/>
                  </a:lnTo>
                  <a:cubicBezTo>
                    <a:pt x="19243" y="13238"/>
                    <a:pt x="19243" y="13234"/>
                    <a:pt x="19243" y="13216"/>
                  </a:cubicBezTo>
                  <a:lnTo>
                    <a:pt x="19243" y="13216"/>
                  </a:lnTo>
                  <a:cubicBezTo>
                    <a:pt x="19243" y="13216"/>
                    <a:pt x="19243" y="13216"/>
                    <a:pt x="19243" y="13216"/>
                  </a:cubicBezTo>
                  <a:lnTo>
                    <a:pt x="19243" y="13216"/>
                  </a:lnTo>
                  <a:lnTo>
                    <a:pt x="19220" y="13239"/>
                  </a:lnTo>
                  <a:cubicBezTo>
                    <a:pt x="19243" y="13193"/>
                    <a:pt x="19265" y="13170"/>
                    <a:pt x="19288" y="13125"/>
                  </a:cubicBezTo>
                  <a:lnTo>
                    <a:pt x="19311" y="13102"/>
                  </a:lnTo>
                  <a:lnTo>
                    <a:pt x="19334" y="13056"/>
                  </a:lnTo>
                  <a:lnTo>
                    <a:pt x="19357" y="13010"/>
                  </a:lnTo>
                  <a:cubicBezTo>
                    <a:pt x="19402" y="12965"/>
                    <a:pt x="19425" y="12919"/>
                    <a:pt x="19448" y="12873"/>
                  </a:cubicBezTo>
                  <a:lnTo>
                    <a:pt x="19516" y="12759"/>
                  </a:lnTo>
                  <a:lnTo>
                    <a:pt x="19539" y="12714"/>
                  </a:lnTo>
                  <a:lnTo>
                    <a:pt x="19562" y="12668"/>
                  </a:lnTo>
                  <a:lnTo>
                    <a:pt x="19585" y="12668"/>
                  </a:lnTo>
                  <a:lnTo>
                    <a:pt x="19631" y="12577"/>
                  </a:lnTo>
                  <a:cubicBezTo>
                    <a:pt x="19653" y="12531"/>
                    <a:pt x="19699" y="12463"/>
                    <a:pt x="19722" y="12417"/>
                  </a:cubicBezTo>
                  <a:lnTo>
                    <a:pt x="19745" y="12371"/>
                  </a:lnTo>
                  <a:cubicBezTo>
                    <a:pt x="19768" y="12349"/>
                    <a:pt x="19790" y="12303"/>
                    <a:pt x="19813" y="12257"/>
                  </a:cubicBezTo>
                  <a:lnTo>
                    <a:pt x="19882" y="12166"/>
                  </a:lnTo>
                  <a:cubicBezTo>
                    <a:pt x="19950" y="12006"/>
                    <a:pt x="20041" y="11869"/>
                    <a:pt x="20133" y="11709"/>
                  </a:cubicBezTo>
                  <a:lnTo>
                    <a:pt x="20178" y="11641"/>
                  </a:lnTo>
                  <a:cubicBezTo>
                    <a:pt x="20201" y="11595"/>
                    <a:pt x="20224" y="11572"/>
                    <a:pt x="20247" y="11527"/>
                  </a:cubicBezTo>
                  <a:lnTo>
                    <a:pt x="20270" y="11481"/>
                  </a:lnTo>
                  <a:cubicBezTo>
                    <a:pt x="20315" y="11413"/>
                    <a:pt x="20361" y="11321"/>
                    <a:pt x="20407" y="11253"/>
                  </a:cubicBezTo>
                  <a:cubicBezTo>
                    <a:pt x="20475" y="11116"/>
                    <a:pt x="20544" y="11002"/>
                    <a:pt x="20612" y="10888"/>
                  </a:cubicBezTo>
                  <a:lnTo>
                    <a:pt x="20635" y="10842"/>
                  </a:lnTo>
                  <a:cubicBezTo>
                    <a:pt x="20703" y="10728"/>
                    <a:pt x="20772" y="10614"/>
                    <a:pt x="20817" y="10500"/>
                  </a:cubicBezTo>
                  <a:lnTo>
                    <a:pt x="20886" y="10408"/>
                  </a:lnTo>
                  <a:cubicBezTo>
                    <a:pt x="20909" y="10317"/>
                    <a:pt x="20954" y="10249"/>
                    <a:pt x="21000" y="10180"/>
                  </a:cubicBezTo>
                  <a:lnTo>
                    <a:pt x="21023" y="10134"/>
                  </a:lnTo>
                  <a:cubicBezTo>
                    <a:pt x="21046" y="10066"/>
                    <a:pt x="21069" y="10020"/>
                    <a:pt x="21114" y="9975"/>
                  </a:cubicBezTo>
                  <a:lnTo>
                    <a:pt x="21137" y="9929"/>
                  </a:lnTo>
                  <a:cubicBezTo>
                    <a:pt x="21206" y="9792"/>
                    <a:pt x="21274" y="9655"/>
                    <a:pt x="21365" y="9518"/>
                  </a:cubicBezTo>
                  <a:cubicBezTo>
                    <a:pt x="21388" y="9450"/>
                    <a:pt x="21434" y="9381"/>
                    <a:pt x="21457" y="9313"/>
                  </a:cubicBezTo>
                  <a:cubicBezTo>
                    <a:pt x="21502" y="9244"/>
                    <a:pt x="21548" y="9176"/>
                    <a:pt x="21594" y="9084"/>
                  </a:cubicBezTo>
                  <a:cubicBezTo>
                    <a:pt x="21662" y="8925"/>
                    <a:pt x="21753" y="8788"/>
                    <a:pt x="21845" y="8651"/>
                  </a:cubicBezTo>
                  <a:cubicBezTo>
                    <a:pt x="21890" y="8582"/>
                    <a:pt x="21936" y="8514"/>
                    <a:pt x="21959" y="8445"/>
                  </a:cubicBezTo>
                  <a:cubicBezTo>
                    <a:pt x="21982" y="8400"/>
                    <a:pt x="22027" y="8354"/>
                    <a:pt x="22050" y="8308"/>
                  </a:cubicBezTo>
                  <a:lnTo>
                    <a:pt x="22096" y="8240"/>
                  </a:lnTo>
                  <a:lnTo>
                    <a:pt x="22187" y="8080"/>
                  </a:lnTo>
                  <a:cubicBezTo>
                    <a:pt x="22233" y="7989"/>
                    <a:pt x="22301" y="7898"/>
                    <a:pt x="22347" y="7806"/>
                  </a:cubicBezTo>
                  <a:lnTo>
                    <a:pt x="22461" y="7601"/>
                  </a:lnTo>
                  <a:cubicBezTo>
                    <a:pt x="22507" y="7532"/>
                    <a:pt x="22552" y="7464"/>
                    <a:pt x="22598" y="7373"/>
                  </a:cubicBezTo>
                  <a:lnTo>
                    <a:pt x="22644" y="7281"/>
                  </a:lnTo>
                  <a:cubicBezTo>
                    <a:pt x="22689" y="7213"/>
                    <a:pt x="22712" y="7167"/>
                    <a:pt x="22758" y="7099"/>
                  </a:cubicBezTo>
                  <a:lnTo>
                    <a:pt x="22780" y="7053"/>
                  </a:lnTo>
                  <a:lnTo>
                    <a:pt x="22803" y="6985"/>
                  </a:lnTo>
                  <a:lnTo>
                    <a:pt x="22826" y="6985"/>
                  </a:lnTo>
                  <a:cubicBezTo>
                    <a:pt x="22826" y="6962"/>
                    <a:pt x="22826" y="6962"/>
                    <a:pt x="22849" y="6939"/>
                  </a:cubicBezTo>
                  <a:lnTo>
                    <a:pt x="22849" y="6916"/>
                  </a:lnTo>
                  <a:cubicBezTo>
                    <a:pt x="22872" y="6893"/>
                    <a:pt x="22872" y="6893"/>
                    <a:pt x="22872" y="6893"/>
                  </a:cubicBezTo>
                  <a:cubicBezTo>
                    <a:pt x="22895" y="6870"/>
                    <a:pt x="22917" y="6825"/>
                    <a:pt x="22917" y="6802"/>
                  </a:cubicBezTo>
                  <a:cubicBezTo>
                    <a:pt x="22917" y="6756"/>
                    <a:pt x="22940" y="6711"/>
                    <a:pt x="22940" y="6688"/>
                  </a:cubicBezTo>
                  <a:cubicBezTo>
                    <a:pt x="22940" y="6642"/>
                    <a:pt x="22940" y="6597"/>
                    <a:pt x="22917" y="6574"/>
                  </a:cubicBezTo>
                  <a:cubicBezTo>
                    <a:pt x="22917" y="6528"/>
                    <a:pt x="22917" y="6460"/>
                    <a:pt x="22895" y="6414"/>
                  </a:cubicBezTo>
                  <a:cubicBezTo>
                    <a:pt x="22872" y="6345"/>
                    <a:pt x="22849" y="6300"/>
                    <a:pt x="22803" y="6231"/>
                  </a:cubicBezTo>
                  <a:cubicBezTo>
                    <a:pt x="22780" y="6163"/>
                    <a:pt x="22735" y="6117"/>
                    <a:pt x="22689" y="6072"/>
                  </a:cubicBezTo>
                  <a:lnTo>
                    <a:pt x="22666" y="6049"/>
                  </a:lnTo>
                  <a:cubicBezTo>
                    <a:pt x="22507" y="5843"/>
                    <a:pt x="22301" y="5684"/>
                    <a:pt x="22119" y="5547"/>
                  </a:cubicBezTo>
                  <a:lnTo>
                    <a:pt x="22096" y="5524"/>
                  </a:lnTo>
                  <a:lnTo>
                    <a:pt x="22027" y="5455"/>
                  </a:lnTo>
                  <a:lnTo>
                    <a:pt x="21845" y="5318"/>
                  </a:lnTo>
                  <a:cubicBezTo>
                    <a:pt x="21753" y="5204"/>
                    <a:pt x="21616" y="5136"/>
                    <a:pt x="21502" y="5044"/>
                  </a:cubicBezTo>
                  <a:lnTo>
                    <a:pt x="21479" y="4999"/>
                  </a:lnTo>
                  <a:lnTo>
                    <a:pt x="21342" y="4907"/>
                  </a:lnTo>
                  <a:cubicBezTo>
                    <a:pt x="21274" y="4839"/>
                    <a:pt x="21183" y="4771"/>
                    <a:pt x="21091" y="4725"/>
                  </a:cubicBezTo>
                  <a:cubicBezTo>
                    <a:pt x="20954" y="4611"/>
                    <a:pt x="20840" y="4519"/>
                    <a:pt x="20703" y="4428"/>
                  </a:cubicBezTo>
                  <a:cubicBezTo>
                    <a:pt x="20635" y="4382"/>
                    <a:pt x="20566" y="4337"/>
                    <a:pt x="20498" y="4291"/>
                  </a:cubicBezTo>
                  <a:cubicBezTo>
                    <a:pt x="20429" y="4246"/>
                    <a:pt x="20361" y="4177"/>
                    <a:pt x="20293" y="4131"/>
                  </a:cubicBezTo>
                  <a:cubicBezTo>
                    <a:pt x="20270" y="4109"/>
                    <a:pt x="20224" y="4086"/>
                    <a:pt x="20201" y="4086"/>
                  </a:cubicBezTo>
                  <a:cubicBezTo>
                    <a:pt x="20178" y="4040"/>
                    <a:pt x="20133" y="4017"/>
                    <a:pt x="20110" y="3994"/>
                  </a:cubicBezTo>
                  <a:cubicBezTo>
                    <a:pt x="20041" y="3949"/>
                    <a:pt x="19950" y="3903"/>
                    <a:pt x="19882" y="3858"/>
                  </a:cubicBezTo>
                  <a:cubicBezTo>
                    <a:pt x="19790" y="3789"/>
                    <a:pt x="19699" y="3721"/>
                    <a:pt x="19585" y="3652"/>
                  </a:cubicBezTo>
                  <a:lnTo>
                    <a:pt x="19471" y="3584"/>
                  </a:lnTo>
                  <a:cubicBezTo>
                    <a:pt x="19425" y="3561"/>
                    <a:pt x="19402" y="3538"/>
                    <a:pt x="19357" y="3515"/>
                  </a:cubicBezTo>
                  <a:cubicBezTo>
                    <a:pt x="19334" y="3492"/>
                    <a:pt x="19288" y="3469"/>
                    <a:pt x="19243" y="3424"/>
                  </a:cubicBezTo>
                  <a:lnTo>
                    <a:pt x="19083" y="3310"/>
                  </a:lnTo>
                  <a:lnTo>
                    <a:pt x="19014" y="3287"/>
                  </a:lnTo>
                  <a:cubicBezTo>
                    <a:pt x="18877" y="3196"/>
                    <a:pt x="18740" y="3104"/>
                    <a:pt x="18603" y="3013"/>
                  </a:cubicBezTo>
                  <a:cubicBezTo>
                    <a:pt x="18489" y="2944"/>
                    <a:pt x="18352" y="2876"/>
                    <a:pt x="18238" y="2808"/>
                  </a:cubicBezTo>
                  <a:lnTo>
                    <a:pt x="18147" y="2739"/>
                  </a:lnTo>
                  <a:lnTo>
                    <a:pt x="18124" y="2739"/>
                  </a:lnTo>
                  <a:cubicBezTo>
                    <a:pt x="17987" y="2648"/>
                    <a:pt x="17827" y="2579"/>
                    <a:pt x="17690" y="2488"/>
                  </a:cubicBezTo>
                  <a:lnTo>
                    <a:pt x="17462" y="2374"/>
                  </a:lnTo>
                  <a:cubicBezTo>
                    <a:pt x="17234" y="2260"/>
                    <a:pt x="17006" y="2123"/>
                    <a:pt x="16755" y="2009"/>
                  </a:cubicBezTo>
                  <a:lnTo>
                    <a:pt x="16595" y="1940"/>
                  </a:lnTo>
                  <a:lnTo>
                    <a:pt x="16526" y="1895"/>
                  </a:lnTo>
                  <a:lnTo>
                    <a:pt x="16458" y="1872"/>
                  </a:lnTo>
                  <a:cubicBezTo>
                    <a:pt x="16321" y="1803"/>
                    <a:pt x="16184" y="1735"/>
                    <a:pt x="16047" y="1689"/>
                  </a:cubicBezTo>
                  <a:cubicBezTo>
                    <a:pt x="15887" y="1621"/>
                    <a:pt x="15727" y="1552"/>
                    <a:pt x="15568" y="1484"/>
                  </a:cubicBezTo>
                  <a:cubicBezTo>
                    <a:pt x="15408" y="1415"/>
                    <a:pt x="15248" y="1347"/>
                    <a:pt x="15088" y="1301"/>
                  </a:cubicBezTo>
                  <a:cubicBezTo>
                    <a:pt x="14997" y="1255"/>
                    <a:pt x="14883" y="1210"/>
                    <a:pt x="14792" y="1187"/>
                  </a:cubicBezTo>
                  <a:cubicBezTo>
                    <a:pt x="14723" y="1164"/>
                    <a:pt x="14677" y="1141"/>
                    <a:pt x="14609" y="1118"/>
                  </a:cubicBezTo>
                  <a:lnTo>
                    <a:pt x="14495" y="1073"/>
                  </a:lnTo>
                  <a:cubicBezTo>
                    <a:pt x="14381" y="1027"/>
                    <a:pt x="14244" y="982"/>
                    <a:pt x="14130" y="936"/>
                  </a:cubicBezTo>
                  <a:cubicBezTo>
                    <a:pt x="14038" y="913"/>
                    <a:pt x="13924" y="890"/>
                    <a:pt x="13833" y="845"/>
                  </a:cubicBezTo>
                  <a:cubicBezTo>
                    <a:pt x="13764" y="845"/>
                    <a:pt x="13696" y="822"/>
                    <a:pt x="13628" y="799"/>
                  </a:cubicBezTo>
                  <a:cubicBezTo>
                    <a:pt x="13582" y="776"/>
                    <a:pt x="13536" y="776"/>
                    <a:pt x="13513" y="753"/>
                  </a:cubicBezTo>
                  <a:cubicBezTo>
                    <a:pt x="13468" y="753"/>
                    <a:pt x="13422" y="730"/>
                    <a:pt x="13376" y="708"/>
                  </a:cubicBezTo>
                  <a:cubicBezTo>
                    <a:pt x="13308" y="708"/>
                    <a:pt x="13239" y="685"/>
                    <a:pt x="13194" y="662"/>
                  </a:cubicBezTo>
                  <a:lnTo>
                    <a:pt x="13125" y="639"/>
                  </a:lnTo>
                  <a:cubicBezTo>
                    <a:pt x="13011" y="616"/>
                    <a:pt x="12920" y="593"/>
                    <a:pt x="12829" y="571"/>
                  </a:cubicBezTo>
                  <a:cubicBezTo>
                    <a:pt x="12760" y="548"/>
                    <a:pt x="12692" y="525"/>
                    <a:pt x="12623" y="502"/>
                  </a:cubicBezTo>
                  <a:cubicBezTo>
                    <a:pt x="12463" y="479"/>
                    <a:pt x="12326" y="434"/>
                    <a:pt x="12167" y="388"/>
                  </a:cubicBezTo>
                  <a:lnTo>
                    <a:pt x="12121" y="388"/>
                  </a:lnTo>
                  <a:lnTo>
                    <a:pt x="12053" y="365"/>
                  </a:lnTo>
                  <a:cubicBezTo>
                    <a:pt x="11916" y="342"/>
                    <a:pt x="11779" y="297"/>
                    <a:pt x="11642" y="274"/>
                  </a:cubicBezTo>
                  <a:cubicBezTo>
                    <a:pt x="11459" y="228"/>
                    <a:pt x="11277" y="205"/>
                    <a:pt x="11094" y="160"/>
                  </a:cubicBezTo>
                  <a:cubicBezTo>
                    <a:pt x="10957" y="160"/>
                    <a:pt x="10797" y="114"/>
                    <a:pt x="10615" y="114"/>
                  </a:cubicBezTo>
                  <a:lnTo>
                    <a:pt x="10523" y="114"/>
                  </a:lnTo>
                  <a:cubicBezTo>
                    <a:pt x="10478" y="114"/>
                    <a:pt x="10409" y="91"/>
                    <a:pt x="10363" y="91"/>
                  </a:cubicBezTo>
                  <a:lnTo>
                    <a:pt x="10067" y="91"/>
                  </a:lnTo>
                  <a:cubicBezTo>
                    <a:pt x="9998" y="46"/>
                    <a:pt x="9930" y="46"/>
                    <a:pt x="9884" y="23"/>
                  </a:cubicBezTo>
                  <a:cubicBezTo>
                    <a:pt x="9816" y="0"/>
                    <a:pt x="9747" y="0"/>
                    <a:pt x="96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56"/>
            <p:cNvSpPr/>
            <p:nvPr/>
          </p:nvSpPr>
          <p:spPr>
            <a:xfrm>
              <a:off x="-320759" y="2833284"/>
              <a:ext cx="149436" cy="99642"/>
            </a:xfrm>
            <a:custGeom>
              <a:avLst/>
              <a:gdLst/>
              <a:ahLst/>
              <a:cxnLst/>
              <a:rect l="l" t="t" r="r" b="b"/>
              <a:pathLst>
                <a:path w="2671" h="1781" extrusionOk="0">
                  <a:moveTo>
                    <a:pt x="411" y="0"/>
                  </a:moveTo>
                  <a:cubicBezTo>
                    <a:pt x="366" y="0"/>
                    <a:pt x="320" y="23"/>
                    <a:pt x="274" y="23"/>
                  </a:cubicBezTo>
                  <a:cubicBezTo>
                    <a:pt x="229" y="46"/>
                    <a:pt x="183" y="69"/>
                    <a:pt x="160" y="92"/>
                  </a:cubicBezTo>
                  <a:cubicBezTo>
                    <a:pt x="137" y="115"/>
                    <a:pt x="115" y="115"/>
                    <a:pt x="115" y="137"/>
                  </a:cubicBezTo>
                  <a:cubicBezTo>
                    <a:pt x="92" y="137"/>
                    <a:pt x="69" y="137"/>
                    <a:pt x="46" y="160"/>
                  </a:cubicBezTo>
                  <a:cubicBezTo>
                    <a:pt x="23" y="160"/>
                    <a:pt x="0" y="183"/>
                    <a:pt x="0" y="206"/>
                  </a:cubicBezTo>
                  <a:cubicBezTo>
                    <a:pt x="0" y="229"/>
                    <a:pt x="0" y="252"/>
                    <a:pt x="23" y="274"/>
                  </a:cubicBezTo>
                  <a:cubicBezTo>
                    <a:pt x="46" y="343"/>
                    <a:pt x="69" y="411"/>
                    <a:pt x="92" y="480"/>
                  </a:cubicBezTo>
                  <a:cubicBezTo>
                    <a:pt x="137" y="548"/>
                    <a:pt x="183" y="594"/>
                    <a:pt x="206" y="662"/>
                  </a:cubicBezTo>
                  <a:cubicBezTo>
                    <a:pt x="297" y="777"/>
                    <a:pt x="388" y="891"/>
                    <a:pt x="503" y="1005"/>
                  </a:cubicBezTo>
                  <a:cubicBezTo>
                    <a:pt x="548" y="1050"/>
                    <a:pt x="617" y="1119"/>
                    <a:pt x="685" y="1165"/>
                  </a:cubicBezTo>
                  <a:cubicBezTo>
                    <a:pt x="754" y="1210"/>
                    <a:pt x="822" y="1256"/>
                    <a:pt x="868" y="1302"/>
                  </a:cubicBezTo>
                  <a:cubicBezTo>
                    <a:pt x="936" y="1347"/>
                    <a:pt x="1005" y="1370"/>
                    <a:pt x="1050" y="1416"/>
                  </a:cubicBezTo>
                  <a:cubicBezTo>
                    <a:pt x="1119" y="1461"/>
                    <a:pt x="1210" y="1484"/>
                    <a:pt x="1279" y="1507"/>
                  </a:cubicBezTo>
                  <a:cubicBezTo>
                    <a:pt x="1416" y="1575"/>
                    <a:pt x="1553" y="1644"/>
                    <a:pt x="1712" y="1667"/>
                  </a:cubicBezTo>
                  <a:cubicBezTo>
                    <a:pt x="1781" y="1690"/>
                    <a:pt x="1849" y="1712"/>
                    <a:pt x="1918" y="1735"/>
                  </a:cubicBezTo>
                  <a:cubicBezTo>
                    <a:pt x="1986" y="1758"/>
                    <a:pt x="2055" y="1758"/>
                    <a:pt x="2146" y="1781"/>
                  </a:cubicBezTo>
                  <a:lnTo>
                    <a:pt x="2329" y="1781"/>
                  </a:lnTo>
                  <a:cubicBezTo>
                    <a:pt x="2420" y="1781"/>
                    <a:pt x="2534" y="1781"/>
                    <a:pt x="2602" y="1690"/>
                  </a:cubicBezTo>
                  <a:cubicBezTo>
                    <a:pt x="2625" y="1667"/>
                    <a:pt x="2648" y="1644"/>
                    <a:pt x="2671" y="1598"/>
                  </a:cubicBezTo>
                  <a:cubicBezTo>
                    <a:pt x="2671" y="1553"/>
                    <a:pt x="2671" y="1507"/>
                    <a:pt x="2671" y="1484"/>
                  </a:cubicBezTo>
                  <a:cubicBezTo>
                    <a:pt x="2648" y="1461"/>
                    <a:pt x="2648" y="1416"/>
                    <a:pt x="2648" y="1416"/>
                  </a:cubicBezTo>
                  <a:cubicBezTo>
                    <a:pt x="2625" y="1370"/>
                    <a:pt x="2625" y="1347"/>
                    <a:pt x="2602" y="1324"/>
                  </a:cubicBezTo>
                  <a:cubicBezTo>
                    <a:pt x="2557" y="1233"/>
                    <a:pt x="2511" y="1165"/>
                    <a:pt x="2466" y="1119"/>
                  </a:cubicBezTo>
                  <a:cubicBezTo>
                    <a:pt x="2420" y="1050"/>
                    <a:pt x="2374" y="982"/>
                    <a:pt x="2306" y="914"/>
                  </a:cubicBezTo>
                  <a:cubicBezTo>
                    <a:pt x="2260" y="845"/>
                    <a:pt x="2192" y="777"/>
                    <a:pt x="2123" y="731"/>
                  </a:cubicBezTo>
                  <a:cubicBezTo>
                    <a:pt x="2055" y="662"/>
                    <a:pt x="1986" y="594"/>
                    <a:pt x="1895" y="548"/>
                  </a:cubicBezTo>
                  <a:cubicBezTo>
                    <a:pt x="1826" y="480"/>
                    <a:pt x="1758" y="434"/>
                    <a:pt x="1667" y="389"/>
                  </a:cubicBezTo>
                  <a:cubicBezTo>
                    <a:pt x="1507" y="297"/>
                    <a:pt x="1324" y="206"/>
                    <a:pt x="1142" y="137"/>
                  </a:cubicBezTo>
                  <a:cubicBezTo>
                    <a:pt x="982" y="92"/>
                    <a:pt x="799" y="46"/>
                    <a:pt x="640" y="23"/>
                  </a:cubicBezTo>
                  <a:cubicBezTo>
                    <a:pt x="571" y="23"/>
                    <a:pt x="503" y="0"/>
                    <a:pt x="4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56"/>
            <p:cNvSpPr/>
            <p:nvPr/>
          </p:nvSpPr>
          <p:spPr>
            <a:xfrm>
              <a:off x="-281203" y="2086206"/>
              <a:ext cx="661579" cy="516004"/>
            </a:xfrm>
            <a:custGeom>
              <a:avLst/>
              <a:gdLst/>
              <a:ahLst/>
              <a:cxnLst/>
              <a:rect l="l" t="t" r="r" b="b"/>
              <a:pathLst>
                <a:path w="11825" h="9223" extrusionOk="0">
                  <a:moveTo>
                    <a:pt x="2238" y="1"/>
                  </a:moveTo>
                  <a:cubicBezTo>
                    <a:pt x="2215" y="1"/>
                    <a:pt x="2169" y="1"/>
                    <a:pt x="2169" y="46"/>
                  </a:cubicBezTo>
                  <a:cubicBezTo>
                    <a:pt x="2147" y="46"/>
                    <a:pt x="2147" y="46"/>
                    <a:pt x="2147" y="69"/>
                  </a:cubicBezTo>
                  <a:cubicBezTo>
                    <a:pt x="2124" y="69"/>
                    <a:pt x="2124" y="92"/>
                    <a:pt x="2101" y="115"/>
                  </a:cubicBezTo>
                  <a:lnTo>
                    <a:pt x="2101" y="138"/>
                  </a:lnTo>
                  <a:lnTo>
                    <a:pt x="2101" y="160"/>
                  </a:lnTo>
                  <a:cubicBezTo>
                    <a:pt x="2078" y="206"/>
                    <a:pt x="2055" y="252"/>
                    <a:pt x="2032" y="297"/>
                  </a:cubicBezTo>
                  <a:lnTo>
                    <a:pt x="1941" y="480"/>
                  </a:lnTo>
                  <a:cubicBezTo>
                    <a:pt x="1873" y="594"/>
                    <a:pt x="1827" y="708"/>
                    <a:pt x="1759" y="845"/>
                  </a:cubicBezTo>
                  <a:cubicBezTo>
                    <a:pt x="1713" y="891"/>
                    <a:pt x="1690" y="959"/>
                    <a:pt x="1667" y="1005"/>
                  </a:cubicBezTo>
                  <a:lnTo>
                    <a:pt x="1622" y="1074"/>
                  </a:lnTo>
                  <a:lnTo>
                    <a:pt x="1622" y="1096"/>
                  </a:lnTo>
                  <a:lnTo>
                    <a:pt x="1553" y="1233"/>
                  </a:lnTo>
                  <a:cubicBezTo>
                    <a:pt x="1462" y="1370"/>
                    <a:pt x="1416" y="1507"/>
                    <a:pt x="1348" y="1644"/>
                  </a:cubicBezTo>
                  <a:cubicBezTo>
                    <a:pt x="1302" y="1713"/>
                    <a:pt x="1279" y="1758"/>
                    <a:pt x="1234" y="1827"/>
                  </a:cubicBezTo>
                  <a:lnTo>
                    <a:pt x="1211" y="1895"/>
                  </a:lnTo>
                  <a:lnTo>
                    <a:pt x="1142" y="2032"/>
                  </a:lnTo>
                  <a:lnTo>
                    <a:pt x="1142" y="2032"/>
                  </a:lnTo>
                  <a:lnTo>
                    <a:pt x="1165" y="2009"/>
                  </a:lnTo>
                  <a:lnTo>
                    <a:pt x="1165" y="2009"/>
                  </a:lnTo>
                  <a:cubicBezTo>
                    <a:pt x="1074" y="2192"/>
                    <a:pt x="982" y="2352"/>
                    <a:pt x="914" y="2534"/>
                  </a:cubicBezTo>
                  <a:lnTo>
                    <a:pt x="891" y="2557"/>
                  </a:lnTo>
                  <a:lnTo>
                    <a:pt x="891" y="2580"/>
                  </a:lnTo>
                  <a:lnTo>
                    <a:pt x="823" y="2694"/>
                  </a:lnTo>
                  <a:lnTo>
                    <a:pt x="709" y="2922"/>
                  </a:lnTo>
                  <a:cubicBezTo>
                    <a:pt x="686" y="2991"/>
                    <a:pt x="663" y="3059"/>
                    <a:pt x="617" y="3105"/>
                  </a:cubicBezTo>
                  <a:lnTo>
                    <a:pt x="594" y="3151"/>
                  </a:lnTo>
                  <a:lnTo>
                    <a:pt x="549" y="3242"/>
                  </a:lnTo>
                  <a:cubicBezTo>
                    <a:pt x="503" y="3356"/>
                    <a:pt x="457" y="3470"/>
                    <a:pt x="389" y="3584"/>
                  </a:cubicBezTo>
                  <a:cubicBezTo>
                    <a:pt x="343" y="3653"/>
                    <a:pt x="321" y="3721"/>
                    <a:pt x="275" y="3813"/>
                  </a:cubicBezTo>
                  <a:lnTo>
                    <a:pt x="229" y="3927"/>
                  </a:lnTo>
                  <a:lnTo>
                    <a:pt x="206" y="3949"/>
                  </a:lnTo>
                  <a:lnTo>
                    <a:pt x="184" y="3972"/>
                  </a:lnTo>
                  <a:lnTo>
                    <a:pt x="161" y="4018"/>
                  </a:lnTo>
                  <a:lnTo>
                    <a:pt x="161" y="4041"/>
                  </a:lnTo>
                  <a:lnTo>
                    <a:pt x="138" y="4086"/>
                  </a:lnTo>
                  <a:cubicBezTo>
                    <a:pt x="138" y="4086"/>
                    <a:pt x="115" y="4109"/>
                    <a:pt x="115" y="4109"/>
                  </a:cubicBezTo>
                  <a:cubicBezTo>
                    <a:pt x="115" y="4109"/>
                    <a:pt x="92" y="4132"/>
                    <a:pt x="92" y="4155"/>
                  </a:cubicBezTo>
                  <a:cubicBezTo>
                    <a:pt x="47" y="4201"/>
                    <a:pt x="24" y="4223"/>
                    <a:pt x="24" y="4269"/>
                  </a:cubicBezTo>
                  <a:cubicBezTo>
                    <a:pt x="1" y="4338"/>
                    <a:pt x="24" y="4406"/>
                    <a:pt x="69" y="4474"/>
                  </a:cubicBezTo>
                  <a:cubicBezTo>
                    <a:pt x="115" y="4520"/>
                    <a:pt x="138" y="4543"/>
                    <a:pt x="206" y="4566"/>
                  </a:cubicBezTo>
                  <a:cubicBezTo>
                    <a:pt x="229" y="4589"/>
                    <a:pt x="275" y="4611"/>
                    <a:pt x="321" y="4634"/>
                  </a:cubicBezTo>
                  <a:cubicBezTo>
                    <a:pt x="389" y="4680"/>
                    <a:pt x="480" y="4703"/>
                    <a:pt x="549" y="4748"/>
                  </a:cubicBezTo>
                  <a:lnTo>
                    <a:pt x="594" y="4771"/>
                  </a:lnTo>
                  <a:cubicBezTo>
                    <a:pt x="663" y="4794"/>
                    <a:pt x="731" y="4817"/>
                    <a:pt x="800" y="4862"/>
                  </a:cubicBezTo>
                  <a:lnTo>
                    <a:pt x="868" y="4885"/>
                  </a:lnTo>
                  <a:cubicBezTo>
                    <a:pt x="914" y="4908"/>
                    <a:pt x="982" y="4931"/>
                    <a:pt x="1028" y="4954"/>
                  </a:cubicBezTo>
                  <a:cubicBezTo>
                    <a:pt x="1074" y="4977"/>
                    <a:pt x="1142" y="4999"/>
                    <a:pt x="1211" y="5045"/>
                  </a:cubicBezTo>
                  <a:lnTo>
                    <a:pt x="1256" y="5068"/>
                  </a:lnTo>
                  <a:cubicBezTo>
                    <a:pt x="1302" y="5091"/>
                    <a:pt x="1371" y="5136"/>
                    <a:pt x="1439" y="5159"/>
                  </a:cubicBezTo>
                  <a:cubicBezTo>
                    <a:pt x="1576" y="5228"/>
                    <a:pt x="1713" y="5296"/>
                    <a:pt x="1850" y="5365"/>
                  </a:cubicBezTo>
                  <a:cubicBezTo>
                    <a:pt x="1941" y="5410"/>
                    <a:pt x="2055" y="5456"/>
                    <a:pt x="2147" y="5524"/>
                  </a:cubicBezTo>
                  <a:lnTo>
                    <a:pt x="2261" y="5570"/>
                  </a:lnTo>
                  <a:cubicBezTo>
                    <a:pt x="2329" y="5616"/>
                    <a:pt x="2398" y="5639"/>
                    <a:pt x="2466" y="5684"/>
                  </a:cubicBezTo>
                  <a:cubicBezTo>
                    <a:pt x="2535" y="5707"/>
                    <a:pt x="2603" y="5753"/>
                    <a:pt x="2672" y="5776"/>
                  </a:cubicBezTo>
                  <a:lnTo>
                    <a:pt x="2740" y="5821"/>
                  </a:lnTo>
                  <a:lnTo>
                    <a:pt x="2763" y="5821"/>
                  </a:lnTo>
                  <a:lnTo>
                    <a:pt x="2808" y="5844"/>
                  </a:lnTo>
                  <a:lnTo>
                    <a:pt x="2831" y="5844"/>
                  </a:lnTo>
                  <a:lnTo>
                    <a:pt x="2854" y="5867"/>
                  </a:lnTo>
                  <a:lnTo>
                    <a:pt x="2945" y="5912"/>
                  </a:lnTo>
                  <a:cubicBezTo>
                    <a:pt x="3060" y="5958"/>
                    <a:pt x="3151" y="6004"/>
                    <a:pt x="3242" y="6049"/>
                  </a:cubicBezTo>
                  <a:lnTo>
                    <a:pt x="3265" y="6049"/>
                  </a:lnTo>
                  <a:lnTo>
                    <a:pt x="3379" y="6095"/>
                  </a:lnTo>
                  <a:cubicBezTo>
                    <a:pt x="3516" y="6164"/>
                    <a:pt x="3653" y="6232"/>
                    <a:pt x="3790" y="6300"/>
                  </a:cubicBezTo>
                  <a:cubicBezTo>
                    <a:pt x="3881" y="6346"/>
                    <a:pt x="3950" y="6392"/>
                    <a:pt x="4041" y="6415"/>
                  </a:cubicBezTo>
                  <a:lnTo>
                    <a:pt x="4224" y="6506"/>
                  </a:lnTo>
                  <a:cubicBezTo>
                    <a:pt x="4361" y="6574"/>
                    <a:pt x="4498" y="6643"/>
                    <a:pt x="4635" y="6734"/>
                  </a:cubicBezTo>
                  <a:lnTo>
                    <a:pt x="4657" y="6734"/>
                  </a:lnTo>
                  <a:cubicBezTo>
                    <a:pt x="4817" y="6803"/>
                    <a:pt x="4954" y="6894"/>
                    <a:pt x="5091" y="6962"/>
                  </a:cubicBezTo>
                  <a:lnTo>
                    <a:pt x="5502" y="7168"/>
                  </a:lnTo>
                  <a:lnTo>
                    <a:pt x="5639" y="7259"/>
                  </a:lnTo>
                  <a:lnTo>
                    <a:pt x="5753" y="7305"/>
                  </a:lnTo>
                  <a:lnTo>
                    <a:pt x="6027" y="7465"/>
                  </a:lnTo>
                  <a:lnTo>
                    <a:pt x="6118" y="7510"/>
                  </a:lnTo>
                  <a:cubicBezTo>
                    <a:pt x="6232" y="7579"/>
                    <a:pt x="6346" y="7624"/>
                    <a:pt x="6461" y="7693"/>
                  </a:cubicBezTo>
                  <a:lnTo>
                    <a:pt x="6757" y="7853"/>
                  </a:lnTo>
                  <a:lnTo>
                    <a:pt x="6917" y="7921"/>
                  </a:lnTo>
                  <a:lnTo>
                    <a:pt x="7328" y="8127"/>
                  </a:lnTo>
                  <a:lnTo>
                    <a:pt x="7670" y="8309"/>
                  </a:lnTo>
                  <a:lnTo>
                    <a:pt x="7807" y="8378"/>
                  </a:lnTo>
                  <a:cubicBezTo>
                    <a:pt x="7876" y="8423"/>
                    <a:pt x="7967" y="8446"/>
                    <a:pt x="8035" y="8492"/>
                  </a:cubicBezTo>
                  <a:lnTo>
                    <a:pt x="8104" y="8515"/>
                  </a:lnTo>
                  <a:lnTo>
                    <a:pt x="8150" y="8537"/>
                  </a:lnTo>
                  <a:lnTo>
                    <a:pt x="8218" y="8583"/>
                  </a:lnTo>
                  <a:lnTo>
                    <a:pt x="8264" y="8583"/>
                  </a:lnTo>
                  <a:cubicBezTo>
                    <a:pt x="8378" y="8651"/>
                    <a:pt x="8515" y="8720"/>
                    <a:pt x="8652" y="8788"/>
                  </a:cubicBezTo>
                  <a:cubicBezTo>
                    <a:pt x="8720" y="8834"/>
                    <a:pt x="8812" y="8857"/>
                    <a:pt x="8880" y="8903"/>
                  </a:cubicBezTo>
                  <a:cubicBezTo>
                    <a:pt x="9017" y="8948"/>
                    <a:pt x="9131" y="9017"/>
                    <a:pt x="9245" y="9062"/>
                  </a:cubicBezTo>
                  <a:cubicBezTo>
                    <a:pt x="9291" y="9085"/>
                    <a:pt x="9337" y="9108"/>
                    <a:pt x="9382" y="9154"/>
                  </a:cubicBezTo>
                  <a:lnTo>
                    <a:pt x="9405" y="9154"/>
                  </a:lnTo>
                  <a:cubicBezTo>
                    <a:pt x="9451" y="9199"/>
                    <a:pt x="9519" y="9222"/>
                    <a:pt x="9565" y="9222"/>
                  </a:cubicBezTo>
                  <a:lnTo>
                    <a:pt x="9610" y="9222"/>
                  </a:lnTo>
                  <a:cubicBezTo>
                    <a:pt x="9679" y="9199"/>
                    <a:pt x="9747" y="9154"/>
                    <a:pt x="9793" y="9062"/>
                  </a:cubicBezTo>
                  <a:cubicBezTo>
                    <a:pt x="9816" y="9040"/>
                    <a:pt x="9839" y="8994"/>
                    <a:pt x="9839" y="8948"/>
                  </a:cubicBezTo>
                  <a:cubicBezTo>
                    <a:pt x="9862" y="8925"/>
                    <a:pt x="9862" y="8880"/>
                    <a:pt x="9884" y="8857"/>
                  </a:cubicBezTo>
                  <a:lnTo>
                    <a:pt x="9884" y="8857"/>
                  </a:lnTo>
                  <a:lnTo>
                    <a:pt x="9862" y="8880"/>
                  </a:lnTo>
                  <a:cubicBezTo>
                    <a:pt x="9907" y="8788"/>
                    <a:pt x="9953" y="8697"/>
                    <a:pt x="9998" y="8606"/>
                  </a:cubicBezTo>
                  <a:cubicBezTo>
                    <a:pt x="10021" y="8560"/>
                    <a:pt x="10044" y="8537"/>
                    <a:pt x="10044" y="8492"/>
                  </a:cubicBezTo>
                  <a:cubicBezTo>
                    <a:pt x="10067" y="8469"/>
                    <a:pt x="10090" y="8423"/>
                    <a:pt x="10113" y="8400"/>
                  </a:cubicBezTo>
                  <a:cubicBezTo>
                    <a:pt x="10158" y="8309"/>
                    <a:pt x="10181" y="8218"/>
                    <a:pt x="10227" y="8127"/>
                  </a:cubicBezTo>
                  <a:lnTo>
                    <a:pt x="10272" y="7990"/>
                  </a:lnTo>
                  <a:cubicBezTo>
                    <a:pt x="10318" y="7875"/>
                    <a:pt x="10364" y="7761"/>
                    <a:pt x="10432" y="7647"/>
                  </a:cubicBezTo>
                  <a:cubicBezTo>
                    <a:pt x="10478" y="7510"/>
                    <a:pt x="10546" y="7373"/>
                    <a:pt x="10615" y="7259"/>
                  </a:cubicBezTo>
                  <a:lnTo>
                    <a:pt x="10638" y="7213"/>
                  </a:lnTo>
                  <a:lnTo>
                    <a:pt x="10660" y="7191"/>
                  </a:lnTo>
                  <a:lnTo>
                    <a:pt x="10683" y="7145"/>
                  </a:lnTo>
                  <a:lnTo>
                    <a:pt x="10729" y="7031"/>
                  </a:lnTo>
                  <a:cubicBezTo>
                    <a:pt x="10752" y="7008"/>
                    <a:pt x="10775" y="6962"/>
                    <a:pt x="10820" y="6917"/>
                  </a:cubicBezTo>
                  <a:cubicBezTo>
                    <a:pt x="10820" y="6894"/>
                    <a:pt x="10843" y="6848"/>
                    <a:pt x="10866" y="6825"/>
                  </a:cubicBezTo>
                  <a:cubicBezTo>
                    <a:pt x="11048" y="6529"/>
                    <a:pt x="11185" y="6232"/>
                    <a:pt x="11300" y="5935"/>
                  </a:cubicBezTo>
                  <a:lnTo>
                    <a:pt x="11322" y="5867"/>
                  </a:lnTo>
                  <a:cubicBezTo>
                    <a:pt x="11345" y="5821"/>
                    <a:pt x="11368" y="5753"/>
                    <a:pt x="11391" y="5707"/>
                  </a:cubicBezTo>
                  <a:cubicBezTo>
                    <a:pt x="11414" y="5661"/>
                    <a:pt x="11436" y="5616"/>
                    <a:pt x="11482" y="5570"/>
                  </a:cubicBezTo>
                  <a:cubicBezTo>
                    <a:pt x="11505" y="5502"/>
                    <a:pt x="11528" y="5433"/>
                    <a:pt x="11573" y="5365"/>
                  </a:cubicBezTo>
                  <a:cubicBezTo>
                    <a:pt x="11596" y="5296"/>
                    <a:pt x="11642" y="5205"/>
                    <a:pt x="11688" y="5136"/>
                  </a:cubicBezTo>
                  <a:lnTo>
                    <a:pt x="11733" y="5068"/>
                  </a:lnTo>
                  <a:lnTo>
                    <a:pt x="11756" y="5022"/>
                  </a:lnTo>
                  <a:cubicBezTo>
                    <a:pt x="11756" y="5022"/>
                    <a:pt x="11779" y="4999"/>
                    <a:pt x="11779" y="4977"/>
                  </a:cubicBezTo>
                  <a:cubicBezTo>
                    <a:pt x="11802" y="4931"/>
                    <a:pt x="11824" y="4885"/>
                    <a:pt x="11802" y="4817"/>
                  </a:cubicBezTo>
                  <a:cubicBezTo>
                    <a:pt x="11802" y="4771"/>
                    <a:pt x="11779" y="4748"/>
                    <a:pt x="11733" y="4726"/>
                  </a:cubicBezTo>
                  <a:cubicBezTo>
                    <a:pt x="11710" y="4703"/>
                    <a:pt x="11665" y="4680"/>
                    <a:pt x="11642" y="4680"/>
                  </a:cubicBezTo>
                  <a:cubicBezTo>
                    <a:pt x="11642" y="4680"/>
                    <a:pt x="11619" y="4703"/>
                    <a:pt x="11619" y="4703"/>
                  </a:cubicBezTo>
                  <a:cubicBezTo>
                    <a:pt x="11573" y="4657"/>
                    <a:pt x="11528" y="4657"/>
                    <a:pt x="11505" y="4634"/>
                  </a:cubicBezTo>
                  <a:lnTo>
                    <a:pt x="11436" y="4611"/>
                  </a:lnTo>
                  <a:cubicBezTo>
                    <a:pt x="11391" y="4589"/>
                    <a:pt x="11345" y="4543"/>
                    <a:pt x="11277" y="4520"/>
                  </a:cubicBezTo>
                  <a:lnTo>
                    <a:pt x="11231" y="4497"/>
                  </a:lnTo>
                  <a:cubicBezTo>
                    <a:pt x="11163" y="4452"/>
                    <a:pt x="11094" y="4429"/>
                    <a:pt x="11026" y="4406"/>
                  </a:cubicBezTo>
                  <a:lnTo>
                    <a:pt x="10980" y="4383"/>
                  </a:lnTo>
                  <a:cubicBezTo>
                    <a:pt x="10911" y="4338"/>
                    <a:pt x="10843" y="4292"/>
                    <a:pt x="10775" y="4269"/>
                  </a:cubicBezTo>
                  <a:cubicBezTo>
                    <a:pt x="10660" y="4201"/>
                    <a:pt x="10546" y="4155"/>
                    <a:pt x="10432" y="4086"/>
                  </a:cubicBezTo>
                  <a:lnTo>
                    <a:pt x="10295" y="4018"/>
                  </a:lnTo>
                  <a:cubicBezTo>
                    <a:pt x="10158" y="3949"/>
                    <a:pt x="9998" y="3881"/>
                    <a:pt x="9862" y="3813"/>
                  </a:cubicBezTo>
                  <a:lnTo>
                    <a:pt x="9793" y="3767"/>
                  </a:lnTo>
                  <a:lnTo>
                    <a:pt x="9702" y="3744"/>
                  </a:lnTo>
                  <a:lnTo>
                    <a:pt x="9679" y="3721"/>
                  </a:lnTo>
                  <a:cubicBezTo>
                    <a:pt x="9588" y="3676"/>
                    <a:pt x="9519" y="3653"/>
                    <a:pt x="9428" y="3607"/>
                  </a:cubicBezTo>
                  <a:lnTo>
                    <a:pt x="9382" y="3584"/>
                  </a:lnTo>
                  <a:cubicBezTo>
                    <a:pt x="9337" y="3561"/>
                    <a:pt x="9291" y="3539"/>
                    <a:pt x="9222" y="3516"/>
                  </a:cubicBezTo>
                  <a:cubicBezTo>
                    <a:pt x="9108" y="3447"/>
                    <a:pt x="8994" y="3402"/>
                    <a:pt x="8880" y="3333"/>
                  </a:cubicBezTo>
                  <a:lnTo>
                    <a:pt x="8766" y="3288"/>
                  </a:lnTo>
                  <a:lnTo>
                    <a:pt x="8332" y="3059"/>
                  </a:lnTo>
                  <a:lnTo>
                    <a:pt x="8172" y="2991"/>
                  </a:lnTo>
                  <a:lnTo>
                    <a:pt x="8150" y="2968"/>
                  </a:lnTo>
                  <a:lnTo>
                    <a:pt x="8104" y="2945"/>
                  </a:lnTo>
                  <a:cubicBezTo>
                    <a:pt x="8013" y="2900"/>
                    <a:pt x="7944" y="2877"/>
                    <a:pt x="7876" y="2831"/>
                  </a:cubicBezTo>
                  <a:lnTo>
                    <a:pt x="7807" y="2785"/>
                  </a:lnTo>
                  <a:cubicBezTo>
                    <a:pt x="7693" y="2740"/>
                    <a:pt x="7556" y="2671"/>
                    <a:pt x="7419" y="2603"/>
                  </a:cubicBezTo>
                  <a:cubicBezTo>
                    <a:pt x="7374" y="2580"/>
                    <a:pt x="7328" y="2557"/>
                    <a:pt x="7282" y="2511"/>
                  </a:cubicBezTo>
                  <a:lnTo>
                    <a:pt x="7214" y="2489"/>
                  </a:lnTo>
                  <a:lnTo>
                    <a:pt x="7054" y="2397"/>
                  </a:lnTo>
                  <a:lnTo>
                    <a:pt x="6986" y="2375"/>
                  </a:lnTo>
                  <a:lnTo>
                    <a:pt x="6803" y="2283"/>
                  </a:lnTo>
                  <a:cubicBezTo>
                    <a:pt x="6712" y="2238"/>
                    <a:pt x="6620" y="2192"/>
                    <a:pt x="6529" y="2123"/>
                  </a:cubicBezTo>
                  <a:cubicBezTo>
                    <a:pt x="6415" y="2078"/>
                    <a:pt x="6324" y="2032"/>
                    <a:pt x="6232" y="1987"/>
                  </a:cubicBezTo>
                  <a:lnTo>
                    <a:pt x="6073" y="1895"/>
                  </a:lnTo>
                  <a:lnTo>
                    <a:pt x="5958" y="1850"/>
                  </a:lnTo>
                  <a:lnTo>
                    <a:pt x="5844" y="1804"/>
                  </a:lnTo>
                  <a:cubicBezTo>
                    <a:pt x="5799" y="1758"/>
                    <a:pt x="5730" y="1735"/>
                    <a:pt x="5684" y="1690"/>
                  </a:cubicBezTo>
                  <a:lnTo>
                    <a:pt x="5616" y="1667"/>
                  </a:lnTo>
                  <a:lnTo>
                    <a:pt x="5570" y="1644"/>
                  </a:lnTo>
                  <a:cubicBezTo>
                    <a:pt x="5433" y="1576"/>
                    <a:pt x="5296" y="1507"/>
                    <a:pt x="5160" y="1416"/>
                  </a:cubicBezTo>
                  <a:cubicBezTo>
                    <a:pt x="5091" y="1370"/>
                    <a:pt x="5000" y="1347"/>
                    <a:pt x="4931" y="1302"/>
                  </a:cubicBezTo>
                  <a:cubicBezTo>
                    <a:pt x="4840" y="1256"/>
                    <a:pt x="4749" y="1210"/>
                    <a:pt x="4680" y="1165"/>
                  </a:cubicBezTo>
                  <a:cubicBezTo>
                    <a:pt x="4543" y="1096"/>
                    <a:pt x="4429" y="1028"/>
                    <a:pt x="4292" y="959"/>
                  </a:cubicBezTo>
                  <a:lnTo>
                    <a:pt x="4269" y="959"/>
                  </a:lnTo>
                  <a:cubicBezTo>
                    <a:pt x="4132" y="868"/>
                    <a:pt x="3973" y="800"/>
                    <a:pt x="3813" y="708"/>
                  </a:cubicBezTo>
                  <a:cubicBezTo>
                    <a:pt x="3744" y="663"/>
                    <a:pt x="3676" y="617"/>
                    <a:pt x="3585" y="594"/>
                  </a:cubicBezTo>
                  <a:lnTo>
                    <a:pt x="3607" y="594"/>
                  </a:lnTo>
                  <a:cubicBezTo>
                    <a:pt x="3493" y="549"/>
                    <a:pt x="3379" y="503"/>
                    <a:pt x="3265" y="457"/>
                  </a:cubicBezTo>
                  <a:lnTo>
                    <a:pt x="3219" y="434"/>
                  </a:lnTo>
                  <a:cubicBezTo>
                    <a:pt x="3128" y="389"/>
                    <a:pt x="3037" y="343"/>
                    <a:pt x="2945" y="297"/>
                  </a:cubicBezTo>
                  <a:cubicBezTo>
                    <a:pt x="2900" y="297"/>
                    <a:pt x="2854" y="275"/>
                    <a:pt x="2808" y="252"/>
                  </a:cubicBezTo>
                  <a:lnTo>
                    <a:pt x="2763" y="229"/>
                  </a:lnTo>
                  <a:lnTo>
                    <a:pt x="2694" y="206"/>
                  </a:lnTo>
                  <a:cubicBezTo>
                    <a:pt x="2603" y="160"/>
                    <a:pt x="2535" y="115"/>
                    <a:pt x="2443" y="92"/>
                  </a:cubicBezTo>
                  <a:lnTo>
                    <a:pt x="2398" y="69"/>
                  </a:lnTo>
                  <a:cubicBezTo>
                    <a:pt x="2375" y="46"/>
                    <a:pt x="2329" y="24"/>
                    <a:pt x="230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56"/>
            <p:cNvSpPr/>
            <p:nvPr/>
          </p:nvSpPr>
          <p:spPr>
            <a:xfrm>
              <a:off x="-706412" y="2874127"/>
              <a:ext cx="51136" cy="145240"/>
            </a:xfrm>
            <a:custGeom>
              <a:avLst/>
              <a:gdLst/>
              <a:ahLst/>
              <a:cxnLst/>
              <a:rect l="l" t="t" r="r" b="b"/>
              <a:pathLst>
                <a:path w="914" h="2596" extrusionOk="0">
                  <a:moveTo>
                    <a:pt x="117" y="1609"/>
                  </a:moveTo>
                  <a:cubicBezTo>
                    <a:pt x="117" y="1610"/>
                    <a:pt x="117" y="1611"/>
                    <a:pt x="117" y="1611"/>
                  </a:cubicBezTo>
                  <a:lnTo>
                    <a:pt x="117" y="1611"/>
                  </a:lnTo>
                  <a:cubicBezTo>
                    <a:pt x="117" y="1611"/>
                    <a:pt x="117" y="1610"/>
                    <a:pt x="117" y="1609"/>
                  </a:cubicBezTo>
                  <a:close/>
                  <a:moveTo>
                    <a:pt x="160" y="1"/>
                  </a:moveTo>
                  <a:cubicBezTo>
                    <a:pt x="137" y="1"/>
                    <a:pt x="114" y="1"/>
                    <a:pt x="114" y="24"/>
                  </a:cubicBezTo>
                  <a:cubicBezTo>
                    <a:pt x="69" y="161"/>
                    <a:pt x="46" y="275"/>
                    <a:pt x="23" y="412"/>
                  </a:cubicBezTo>
                  <a:cubicBezTo>
                    <a:pt x="0" y="549"/>
                    <a:pt x="0" y="686"/>
                    <a:pt x="0" y="823"/>
                  </a:cubicBezTo>
                  <a:cubicBezTo>
                    <a:pt x="0" y="937"/>
                    <a:pt x="0" y="1074"/>
                    <a:pt x="23" y="1188"/>
                  </a:cubicBezTo>
                  <a:cubicBezTo>
                    <a:pt x="46" y="1325"/>
                    <a:pt x="91" y="1462"/>
                    <a:pt x="114" y="1621"/>
                  </a:cubicBezTo>
                  <a:cubicBezTo>
                    <a:pt x="114" y="1599"/>
                    <a:pt x="114" y="1576"/>
                    <a:pt x="114" y="1576"/>
                  </a:cubicBezTo>
                  <a:cubicBezTo>
                    <a:pt x="114" y="1587"/>
                    <a:pt x="114" y="1598"/>
                    <a:pt x="117" y="1609"/>
                  </a:cubicBezTo>
                  <a:lnTo>
                    <a:pt x="117" y="1609"/>
                  </a:lnTo>
                  <a:cubicBezTo>
                    <a:pt x="116" y="1606"/>
                    <a:pt x="115" y="1602"/>
                    <a:pt x="114" y="1599"/>
                  </a:cubicBezTo>
                  <a:lnTo>
                    <a:pt x="114" y="1599"/>
                  </a:lnTo>
                  <a:cubicBezTo>
                    <a:pt x="114" y="1614"/>
                    <a:pt x="114" y="1619"/>
                    <a:pt x="122" y="1628"/>
                  </a:cubicBezTo>
                  <a:lnTo>
                    <a:pt x="122" y="1628"/>
                  </a:lnTo>
                  <a:cubicBezTo>
                    <a:pt x="120" y="1623"/>
                    <a:pt x="119" y="1617"/>
                    <a:pt x="117" y="1611"/>
                  </a:cubicBezTo>
                  <a:lnTo>
                    <a:pt x="117" y="1611"/>
                  </a:lnTo>
                  <a:cubicBezTo>
                    <a:pt x="120" y="1622"/>
                    <a:pt x="126" y="1633"/>
                    <a:pt x="137" y="1644"/>
                  </a:cubicBezTo>
                  <a:cubicBezTo>
                    <a:pt x="130" y="1637"/>
                    <a:pt x="125" y="1632"/>
                    <a:pt x="122" y="1628"/>
                  </a:cubicBezTo>
                  <a:lnTo>
                    <a:pt x="122" y="1628"/>
                  </a:lnTo>
                  <a:cubicBezTo>
                    <a:pt x="165" y="1799"/>
                    <a:pt x="209" y="1950"/>
                    <a:pt x="274" y="2101"/>
                  </a:cubicBezTo>
                  <a:cubicBezTo>
                    <a:pt x="297" y="2169"/>
                    <a:pt x="343" y="2261"/>
                    <a:pt x="388" y="2306"/>
                  </a:cubicBezTo>
                  <a:cubicBezTo>
                    <a:pt x="411" y="2329"/>
                    <a:pt x="434" y="2352"/>
                    <a:pt x="457" y="2375"/>
                  </a:cubicBezTo>
                  <a:cubicBezTo>
                    <a:pt x="457" y="2398"/>
                    <a:pt x="479" y="2420"/>
                    <a:pt x="502" y="2420"/>
                  </a:cubicBezTo>
                  <a:cubicBezTo>
                    <a:pt x="536" y="2454"/>
                    <a:pt x="569" y="2475"/>
                    <a:pt x="612" y="2475"/>
                  </a:cubicBezTo>
                  <a:cubicBezTo>
                    <a:pt x="627" y="2475"/>
                    <a:pt x="644" y="2472"/>
                    <a:pt x="662" y="2466"/>
                  </a:cubicBezTo>
                  <a:cubicBezTo>
                    <a:pt x="662" y="2466"/>
                    <a:pt x="685" y="2443"/>
                    <a:pt x="685" y="2443"/>
                  </a:cubicBezTo>
                  <a:cubicBezTo>
                    <a:pt x="685" y="2466"/>
                    <a:pt x="685" y="2489"/>
                    <a:pt x="708" y="2489"/>
                  </a:cubicBezTo>
                  <a:cubicBezTo>
                    <a:pt x="708" y="2535"/>
                    <a:pt x="731" y="2557"/>
                    <a:pt x="753" y="2557"/>
                  </a:cubicBezTo>
                  <a:cubicBezTo>
                    <a:pt x="767" y="2584"/>
                    <a:pt x="788" y="2595"/>
                    <a:pt x="812" y="2595"/>
                  </a:cubicBezTo>
                  <a:cubicBezTo>
                    <a:pt x="830" y="2595"/>
                    <a:pt x="849" y="2590"/>
                    <a:pt x="868" y="2580"/>
                  </a:cubicBezTo>
                  <a:cubicBezTo>
                    <a:pt x="890" y="2557"/>
                    <a:pt x="913" y="2489"/>
                    <a:pt x="890" y="2466"/>
                  </a:cubicBezTo>
                  <a:cubicBezTo>
                    <a:pt x="868" y="2443"/>
                    <a:pt x="868" y="2398"/>
                    <a:pt x="845" y="2375"/>
                  </a:cubicBezTo>
                  <a:cubicBezTo>
                    <a:pt x="822" y="2329"/>
                    <a:pt x="799" y="2283"/>
                    <a:pt x="776" y="2238"/>
                  </a:cubicBezTo>
                  <a:cubicBezTo>
                    <a:pt x="731" y="2146"/>
                    <a:pt x="708" y="2055"/>
                    <a:pt x="685" y="1964"/>
                  </a:cubicBezTo>
                  <a:cubicBezTo>
                    <a:pt x="685" y="1895"/>
                    <a:pt x="662" y="1804"/>
                    <a:pt x="662" y="1736"/>
                  </a:cubicBezTo>
                  <a:cubicBezTo>
                    <a:pt x="639" y="1667"/>
                    <a:pt x="639" y="1576"/>
                    <a:pt x="616" y="1507"/>
                  </a:cubicBezTo>
                  <a:cubicBezTo>
                    <a:pt x="616" y="1348"/>
                    <a:pt x="594" y="1188"/>
                    <a:pt x="594" y="1028"/>
                  </a:cubicBezTo>
                  <a:cubicBezTo>
                    <a:pt x="594" y="914"/>
                    <a:pt x="616" y="777"/>
                    <a:pt x="616" y="663"/>
                  </a:cubicBezTo>
                  <a:cubicBezTo>
                    <a:pt x="616" y="617"/>
                    <a:pt x="616" y="549"/>
                    <a:pt x="639" y="503"/>
                  </a:cubicBezTo>
                  <a:cubicBezTo>
                    <a:pt x="639" y="457"/>
                    <a:pt x="639" y="435"/>
                    <a:pt x="662" y="412"/>
                  </a:cubicBezTo>
                  <a:cubicBezTo>
                    <a:pt x="662" y="389"/>
                    <a:pt x="662" y="366"/>
                    <a:pt x="662" y="343"/>
                  </a:cubicBezTo>
                  <a:cubicBezTo>
                    <a:pt x="662" y="320"/>
                    <a:pt x="662" y="298"/>
                    <a:pt x="662" y="275"/>
                  </a:cubicBezTo>
                  <a:cubicBezTo>
                    <a:pt x="662" y="252"/>
                    <a:pt x="639" y="206"/>
                    <a:pt x="594" y="206"/>
                  </a:cubicBezTo>
                  <a:cubicBezTo>
                    <a:pt x="571" y="206"/>
                    <a:pt x="548" y="206"/>
                    <a:pt x="525" y="229"/>
                  </a:cubicBezTo>
                  <a:cubicBezTo>
                    <a:pt x="525" y="229"/>
                    <a:pt x="502" y="206"/>
                    <a:pt x="502" y="206"/>
                  </a:cubicBezTo>
                  <a:cubicBezTo>
                    <a:pt x="502" y="184"/>
                    <a:pt x="479" y="161"/>
                    <a:pt x="434" y="138"/>
                  </a:cubicBezTo>
                  <a:cubicBezTo>
                    <a:pt x="434" y="138"/>
                    <a:pt x="434" y="138"/>
                    <a:pt x="411" y="115"/>
                  </a:cubicBezTo>
                  <a:cubicBezTo>
                    <a:pt x="365" y="92"/>
                    <a:pt x="297" y="47"/>
                    <a:pt x="228" y="47"/>
                  </a:cubicBezTo>
                  <a:cubicBezTo>
                    <a:pt x="228" y="24"/>
                    <a:pt x="228" y="1"/>
                    <a:pt x="206"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56"/>
            <p:cNvSpPr/>
            <p:nvPr/>
          </p:nvSpPr>
          <p:spPr>
            <a:xfrm>
              <a:off x="-677039" y="3012095"/>
              <a:ext cx="768775" cy="357281"/>
            </a:xfrm>
            <a:custGeom>
              <a:avLst/>
              <a:gdLst/>
              <a:ahLst/>
              <a:cxnLst/>
              <a:rect l="l" t="t" r="r" b="b"/>
              <a:pathLst>
                <a:path w="13741" h="6386" extrusionOk="0">
                  <a:moveTo>
                    <a:pt x="91" y="0"/>
                  </a:moveTo>
                  <a:cubicBezTo>
                    <a:pt x="91" y="0"/>
                    <a:pt x="69" y="23"/>
                    <a:pt x="69" y="23"/>
                  </a:cubicBezTo>
                  <a:cubicBezTo>
                    <a:pt x="46" y="46"/>
                    <a:pt x="23" y="69"/>
                    <a:pt x="23" y="91"/>
                  </a:cubicBezTo>
                  <a:cubicBezTo>
                    <a:pt x="0" y="137"/>
                    <a:pt x="69" y="183"/>
                    <a:pt x="91" y="205"/>
                  </a:cubicBezTo>
                  <a:cubicBezTo>
                    <a:pt x="114" y="228"/>
                    <a:pt x="114" y="228"/>
                    <a:pt x="114" y="251"/>
                  </a:cubicBezTo>
                  <a:lnTo>
                    <a:pt x="160" y="297"/>
                  </a:lnTo>
                  <a:cubicBezTo>
                    <a:pt x="160" y="320"/>
                    <a:pt x="160" y="342"/>
                    <a:pt x="183" y="365"/>
                  </a:cubicBezTo>
                  <a:cubicBezTo>
                    <a:pt x="183" y="388"/>
                    <a:pt x="206" y="388"/>
                    <a:pt x="228" y="411"/>
                  </a:cubicBezTo>
                  <a:cubicBezTo>
                    <a:pt x="251" y="434"/>
                    <a:pt x="274" y="457"/>
                    <a:pt x="297" y="479"/>
                  </a:cubicBezTo>
                  <a:cubicBezTo>
                    <a:pt x="343" y="525"/>
                    <a:pt x="388" y="548"/>
                    <a:pt x="434" y="593"/>
                  </a:cubicBezTo>
                  <a:cubicBezTo>
                    <a:pt x="525" y="639"/>
                    <a:pt x="616" y="708"/>
                    <a:pt x="685" y="776"/>
                  </a:cubicBezTo>
                  <a:cubicBezTo>
                    <a:pt x="708" y="776"/>
                    <a:pt x="731" y="799"/>
                    <a:pt x="753" y="799"/>
                  </a:cubicBezTo>
                  <a:cubicBezTo>
                    <a:pt x="845" y="890"/>
                    <a:pt x="959" y="982"/>
                    <a:pt x="1050" y="1050"/>
                  </a:cubicBezTo>
                  <a:cubicBezTo>
                    <a:pt x="1119" y="1096"/>
                    <a:pt x="1187" y="1141"/>
                    <a:pt x="1233" y="1164"/>
                  </a:cubicBezTo>
                  <a:cubicBezTo>
                    <a:pt x="1278" y="1187"/>
                    <a:pt x="1301" y="1210"/>
                    <a:pt x="1324" y="1233"/>
                  </a:cubicBezTo>
                  <a:cubicBezTo>
                    <a:pt x="1347" y="1255"/>
                    <a:pt x="1392" y="1278"/>
                    <a:pt x="1438" y="1301"/>
                  </a:cubicBezTo>
                  <a:lnTo>
                    <a:pt x="1461" y="1301"/>
                  </a:lnTo>
                  <a:cubicBezTo>
                    <a:pt x="1484" y="1324"/>
                    <a:pt x="1507" y="1347"/>
                    <a:pt x="1529" y="1347"/>
                  </a:cubicBezTo>
                  <a:cubicBezTo>
                    <a:pt x="1575" y="1370"/>
                    <a:pt x="1598" y="1415"/>
                    <a:pt x="1644" y="1415"/>
                  </a:cubicBezTo>
                  <a:cubicBezTo>
                    <a:pt x="1735" y="1484"/>
                    <a:pt x="1803" y="1529"/>
                    <a:pt x="1895" y="1575"/>
                  </a:cubicBezTo>
                  <a:cubicBezTo>
                    <a:pt x="2054" y="1666"/>
                    <a:pt x="2237" y="1758"/>
                    <a:pt x="2397" y="1849"/>
                  </a:cubicBezTo>
                  <a:cubicBezTo>
                    <a:pt x="2488" y="1872"/>
                    <a:pt x="2557" y="1917"/>
                    <a:pt x="2625" y="1963"/>
                  </a:cubicBezTo>
                  <a:cubicBezTo>
                    <a:pt x="2694" y="1986"/>
                    <a:pt x="2739" y="2009"/>
                    <a:pt x="2808" y="2054"/>
                  </a:cubicBezTo>
                  <a:cubicBezTo>
                    <a:pt x="2853" y="2077"/>
                    <a:pt x="2899" y="2100"/>
                    <a:pt x="2945" y="2146"/>
                  </a:cubicBezTo>
                  <a:cubicBezTo>
                    <a:pt x="3104" y="2237"/>
                    <a:pt x="3287" y="2328"/>
                    <a:pt x="3447" y="2420"/>
                  </a:cubicBezTo>
                  <a:cubicBezTo>
                    <a:pt x="3607" y="2511"/>
                    <a:pt x="3766" y="2602"/>
                    <a:pt x="3926" y="2693"/>
                  </a:cubicBezTo>
                  <a:cubicBezTo>
                    <a:pt x="4040" y="2739"/>
                    <a:pt x="4132" y="2785"/>
                    <a:pt x="4223" y="2853"/>
                  </a:cubicBezTo>
                  <a:cubicBezTo>
                    <a:pt x="4291" y="2876"/>
                    <a:pt x="4337" y="2899"/>
                    <a:pt x="4405" y="2922"/>
                  </a:cubicBezTo>
                  <a:cubicBezTo>
                    <a:pt x="4451" y="2944"/>
                    <a:pt x="4497" y="2967"/>
                    <a:pt x="4565" y="2990"/>
                  </a:cubicBezTo>
                  <a:cubicBezTo>
                    <a:pt x="4577" y="3002"/>
                    <a:pt x="4594" y="3007"/>
                    <a:pt x="4611" y="3007"/>
                  </a:cubicBezTo>
                  <a:cubicBezTo>
                    <a:pt x="4628" y="3007"/>
                    <a:pt x="4645" y="3002"/>
                    <a:pt x="4657" y="2990"/>
                  </a:cubicBezTo>
                  <a:cubicBezTo>
                    <a:pt x="4771" y="3059"/>
                    <a:pt x="4885" y="3104"/>
                    <a:pt x="4999" y="3173"/>
                  </a:cubicBezTo>
                  <a:cubicBezTo>
                    <a:pt x="5045" y="3196"/>
                    <a:pt x="5090" y="3218"/>
                    <a:pt x="5136" y="3241"/>
                  </a:cubicBezTo>
                  <a:cubicBezTo>
                    <a:pt x="5227" y="3287"/>
                    <a:pt x="5296" y="3310"/>
                    <a:pt x="5364" y="3355"/>
                  </a:cubicBezTo>
                  <a:cubicBezTo>
                    <a:pt x="5433" y="3378"/>
                    <a:pt x="5478" y="3424"/>
                    <a:pt x="5547" y="3447"/>
                  </a:cubicBezTo>
                  <a:cubicBezTo>
                    <a:pt x="5570" y="3447"/>
                    <a:pt x="5592" y="3469"/>
                    <a:pt x="5615" y="3469"/>
                  </a:cubicBezTo>
                  <a:cubicBezTo>
                    <a:pt x="5661" y="3492"/>
                    <a:pt x="5706" y="3515"/>
                    <a:pt x="5752" y="3538"/>
                  </a:cubicBezTo>
                  <a:lnTo>
                    <a:pt x="5821" y="3538"/>
                  </a:lnTo>
                  <a:cubicBezTo>
                    <a:pt x="5935" y="3606"/>
                    <a:pt x="6049" y="3652"/>
                    <a:pt x="6163" y="3721"/>
                  </a:cubicBezTo>
                  <a:cubicBezTo>
                    <a:pt x="6254" y="3766"/>
                    <a:pt x="6346" y="3812"/>
                    <a:pt x="6460" y="3857"/>
                  </a:cubicBezTo>
                  <a:cubicBezTo>
                    <a:pt x="6505" y="3880"/>
                    <a:pt x="6551" y="3903"/>
                    <a:pt x="6597" y="3926"/>
                  </a:cubicBezTo>
                  <a:cubicBezTo>
                    <a:pt x="6597" y="3949"/>
                    <a:pt x="6619" y="3949"/>
                    <a:pt x="6642" y="3949"/>
                  </a:cubicBezTo>
                  <a:cubicBezTo>
                    <a:pt x="6665" y="3972"/>
                    <a:pt x="6711" y="3994"/>
                    <a:pt x="6756" y="4017"/>
                  </a:cubicBezTo>
                  <a:lnTo>
                    <a:pt x="6802" y="4017"/>
                  </a:lnTo>
                  <a:cubicBezTo>
                    <a:pt x="6871" y="4040"/>
                    <a:pt x="6939" y="4086"/>
                    <a:pt x="7008" y="4109"/>
                  </a:cubicBezTo>
                  <a:lnTo>
                    <a:pt x="7030" y="4109"/>
                  </a:lnTo>
                  <a:cubicBezTo>
                    <a:pt x="7144" y="4177"/>
                    <a:pt x="7259" y="4246"/>
                    <a:pt x="7396" y="4291"/>
                  </a:cubicBezTo>
                  <a:cubicBezTo>
                    <a:pt x="7418" y="4314"/>
                    <a:pt x="7441" y="4314"/>
                    <a:pt x="7464" y="4337"/>
                  </a:cubicBezTo>
                  <a:cubicBezTo>
                    <a:pt x="7487" y="4337"/>
                    <a:pt x="7487" y="4337"/>
                    <a:pt x="7510" y="4360"/>
                  </a:cubicBezTo>
                  <a:cubicBezTo>
                    <a:pt x="7852" y="4497"/>
                    <a:pt x="8194" y="4656"/>
                    <a:pt x="8514" y="4816"/>
                  </a:cubicBezTo>
                  <a:cubicBezTo>
                    <a:pt x="8582" y="4839"/>
                    <a:pt x="8651" y="4862"/>
                    <a:pt x="8697" y="4885"/>
                  </a:cubicBezTo>
                  <a:cubicBezTo>
                    <a:pt x="8765" y="4907"/>
                    <a:pt x="8834" y="4953"/>
                    <a:pt x="8879" y="4976"/>
                  </a:cubicBezTo>
                  <a:cubicBezTo>
                    <a:pt x="8925" y="4976"/>
                    <a:pt x="8970" y="4976"/>
                    <a:pt x="8993" y="4953"/>
                  </a:cubicBezTo>
                  <a:cubicBezTo>
                    <a:pt x="9085" y="4999"/>
                    <a:pt x="9153" y="5022"/>
                    <a:pt x="9244" y="5067"/>
                  </a:cubicBezTo>
                  <a:cubicBezTo>
                    <a:pt x="9427" y="5136"/>
                    <a:pt x="9587" y="5227"/>
                    <a:pt x="9769" y="5295"/>
                  </a:cubicBezTo>
                  <a:cubicBezTo>
                    <a:pt x="9792" y="5318"/>
                    <a:pt x="9838" y="5318"/>
                    <a:pt x="9883" y="5341"/>
                  </a:cubicBezTo>
                  <a:cubicBezTo>
                    <a:pt x="9929" y="5364"/>
                    <a:pt x="9952" y="5387"/>
                    <a:pt x="9998" y="5387"/>
                  </a:cubicBezTo>
                  <a:lnTo>
                    <a:pt x="10020" y="5387"/>
                  </a:lnTo>
                  <a:cubicBezTo>
                    <a:pt x="10203" y="5478"/>
                    <a:pt x="10408" y="5547"/>
                    <a:pt x="10614" y="5615"/>
                  </a:cubicBezTo>
                  <a:cubicBezTo>
                    <a:pt x="10705" y="5638"/>
                    <a:pt x="10797" y="5684"/>
                    <a:pt x="10911" y="5706"/>
                  </a:cubicBezTo>
                  <a:cubicBezTo>
                    <a:pt x="10933" y="5729"/>
                    <a:pt x="10979" y="5729"/>
                    <a:pt x="11025" y="5752"/>
                  </a:cubicBezTo>
                  <a:cubicBezTo>
                    <a:pt x="11070" y="5775"/>
                    <a:pt x="11116" y="5775"/>
                    <a:pt x="11162" y="5798"/>
                  </a:cubicBezTo>
                  <a:lnTo>
                    <a:pt x="11253" y="5798"/>
                  </a:lnTo>
                  <a:cubicBezTo>
                    <a:pt x="11253" y="5798"/>
                    <a:pt x="11276" y="5798"/>
                    <a:pt x="11299" y="5820"/>
                  </a:cubicBezTo>
                  <a:cubicBezTo>
                    <a:pt x="11344" y="5820"/>
                    <a:pt x="11390" y="5843"/>
                    <a:pt x="11436" y="5866"/>
                  </a:cubicBezTo>
                  <a:lnTo>
                    <a:pt x="11573" y="5912"/>
                  </a:lnTo>
                  <a:cubicBezTo>
                    <a:pt x="11595" y="5912"/>
                    <a:pt x="11618" y="5912"/>
                    <a:pt x="11618" y="5935"/>
                  </a:cubicBezTo>
                  <a:cubicBezTo>
                    <a:pt x="11732" y="5957"/>
                    <a:pt x="11846" y="6003"/>
                    <a:pt x="11961" y="6049"/>
                  </a:cubicBezTo>
                  <a:cubicBezTo>
                    <a:pt x="12052" y="6072"/>
                    <a:pt x="12143" y="6094"/>
                    <a:pt x="12235" y="6117"/>
                  </a:cubicBezTo>
                  <a:cubicBezTo>
                    <a:pt x="12280" y="6117"/>
                    <a:pt x="12326" y="6140"/>
                    <a:pt x="12371" y="6140"/>
                  </a:cubicBezTo>
                  <a:lnTo>
                    <a:pt x="12440" y="6163"/>
                  </a:lnTo>
                  <a:cubicBezTo>
                    <a:pt x="12463" y="6163"/>
                    <a:pt x="12463" y="6186"/>
                    <a:pt x="12463" y="6186"/>
                  </a:cubicBezTo>
                  <a:lnTo>
                    <a:pt x="12600" y="6186"/>
                  </a:lnTo>
                  <a:cubicBezTo>
                    <a:pt x="12668" y="6186"/>
                    <a:pt x="12737" y="6209"/>
                    <a:pt x="12805" y="6231"/>
                  </a:cubicBezTo>
                  <a:cubicBezTo>
                    <a:pt x="12942" y="6277"/>
                    <a:pt x="13102" y="6300"/>
                    <a:pt x="13239" y="6323"/>
                  </a:cubicBezTo>
                  <a:cubicBezTo>
                    <a:pt x="13330" y="6345"/>
                    <a:pt x="13421" y="6368"/>
                    <a:pt x="13513" y="6368"/>
                  </a:cubicBezTo>
                  <a:cubicBezTo>
                    <a:pt x="13536" y="6380"/>
                    <a:pt x="13558" y="6385"/>
                    <a:pt x="13581" y="6385"/>
                  </a:cubicBezTo>
                  <a:cubicBezTo>
                    <a:pt x="13604" y="6385"/>
                    <a:pt x="13627" y="6380"/>
                    <a:pt x="13650" y="6368"/>
                  </a:cubicBezTo>
                  <a:cubicBezTo>
                    <a:pt x="13695" y="6368"/>
                    <a:pt x="13741" y="6323"/>
                    <a:pt x="13741" y="6254"/>
                  </a:cubicBezTo>
                  <a:cubicBezTo>
                    <a:pt x="13741" y="6231"/>
                    <a:pt x="13741" y="6209"/>
                    <a:pt x="13741" y="6186"/>
                  </a:cubicBezTo>
                  <a:cubicBezTo>
                    <a:pt x="13718" y="6163"/>
                    <a:pt x="13695" y="6140"/>
                    <a:pt x="13672" y="6117"/>
                  </a:cubicBezTo>
                  <a:cubicBezTo>
                    <a:pt x="13650" y="6117"/>
                    <a:pt x="13627" y="6094"/>
                    <a:pt x="13627" y="6094"/>
                  </a:cubicBezTo>
                  <a:cubicBezTo>
                    <a:pt x="13650" y="6072"/>
                    <a:pt x="13650" y="6049"/>
                    <a:pt x="13672" y="6026"/>
                  </a:cubicBezTo>
                  <a:cubicBezTo>
                    <a:pt x="13672" y="6003"/>
                    <a:pt x="13672" y="5957"/>
                    <a:pt x="13650" y="5912"/>
                  </a:cubicBezTo>
                  <a:cubicBezTo>
                    <a:pt x="13604" y="5889"/>
                    <a:pt x="13558" y="5866"/>
                    <a:pt x="13513" y="5866"/>
                  </a:cubicBezTo>
                  <a:lnTo>
                    <a:pt x="13421" y="5866"/>
                  </a:lnTo>
                  <a:cubicBezTo>
                    <a:pt x="13330" y="5866"/>
                    <a:pt x="13239" y="5843"/>
                    <a:pt x="13125" y="5843"/>
                  </a:cubicBezTo>
                  <a:cubicBezTo>
                    <a:pt x="12896" y="5843"/>
                    <a:pt x="12668" y="5798"/>
                    <a:pt x="12440" y="5752"/>
                  </a:cubicBezTo>
                  <a:cubicBezTo>
                    <a:pt x="12280" y="5729"/>
                    <a:pt x="12143" y="5706"/>
                    <a:pt x="11983" y="5684"/>
                  </a:cubicBezTo>
                  <a:cubicBezTo>
                    <a:pt x="11892" y="5661"/>
                    <a:pt x="11824" y="5661"/>
                    <a:pt x="11732" y="5638"/>
                  </a:cubicBezTo>
                  <a:cubicBezTo>
                    <a:pt x="11687" y="5615"/>
                    <a:pt x="11618" y="5592"/>
                    <a:pt x="11550" y="5592"/>
                  </a:cubicBezTo>
                  <a:cubicBezTo>
                    <a:pt x="11504" y="5569"/>
                    <a:pt x="11458" y="5569"/>
                    <a:pt x="11413" y="5547"/>
                  </a:cubicBezTo>
                  <a:cubicBezTo>
                    <a:pt x="11367" y="5547"/>
                    <a:pt x="11321" y="5524"/>
                    <a:pt x="11276" y="5524"/>
                  </a:cubicBezTo>
                  <a:lnTo>
                    <a:pt x="11253" y="5524"/>
                  </a:lnTo>
                  <a:cubicBezTo>
                    <a:pt x="11230" y="5501"/>
                    <a:pt x="11185" y="5501"/>
                    <a:pt x="11162" y="5478"/>
                  </a:cubicBezTo>
                  <a:cubicBezTo>
                    <a:pt x="11139" y="5478"/>
                    <a:pt x="11116" y="5478"/>
                    <a:pt x="11093" y="5455"/>
                  </a:cubicBezTo>
                  <a:cubicBezTo>
                    <a:pt x="11048" y="5455"/>
                    <a:pt x="10979" y="5432"/>
                    <a:pt x="10933" y="5410"/>
                  </a:cubicBezTo>
                  <a:cubicBezTo>
                    <a:pt x="10819" y="5364"/>
                    <a:pt x="10682" y="5318"/>
                    <a:pt x="10568" y="5273"/>
                  </a:cubicBezTo>
                  <a:cubicBezTo>
                    <a:pt x="10340" y="5181"/>
                    <a:pt x="10112" y="5113"/>
                    <a:pt x="9883" y="5044"/>
                  </a:cubicBezTo>
                  <a:cubicBezTo>
                    <a:pt x="9815" y="5022"/>
                    <a:pt x="9747" y="4999"/>
                    <a:pt x="9678" y="4976"/>
                  </a:cubicBezTo>
                  <a:cubicBezTo>
                    <a:pt x="9564" y="4907"/>
                    <a:pt x="9450" y="4862"/>
                    <a:pt x="9336" y="4816"/>
                  </a:cubicBezTo>
                  <a:cubicBezTo>
                    <a:pt x="9199" y="4748"/>
                    <a:pt x="9085" y="4702"/>
                    <a:pt x="8948" y="4634"/>
                  </a:cubicBezTo>
                  <a:cubicBezTo>
                    <a:pt x="8879" y="4611"/>
                    <a:pt x="8834" y="4588"/>
                    <a:pt x="8765" y="4565"/>
                  </a:cubicBezTo>
                  <a:cubicBezTo>
                    <a:pt x="8719" y="4542"/>
                    <a:pt x="8697" y="4519"/>
                    <a:pt x="8674" y="4519"/>
                  </a:cubicBezTo>
                  <a:cubicBezTo>
                    <a:pt x="8628" y="4497"/>
                    <a:pt x="8605" y="4497"/>
                    <a:pt x="8582" y="4474"/>
                  </a:cubicBezTo>
                  <a:cubicBezTo>
                    <a:pt x="8537" y="4474"/>
                    <a:pt x="8514" y="4474"/>
                    <a:pt x="8491" y="4497"/>
                  </a:cubicBezTo>
                  <a:cubicBezTo>
                    <a:pt x="8446" y="4474"/>
                    <a:pt x="8400" y="4451"/>
                    <a:pt x="8377" y="4451"/>
                  </a:cubicBezTo>
                  <a:cubicBezTo>
                    <a:pt x="8263" y="4405"/>
                    <a:pt x="8149" y="4360"/>
                    <a:pt x="8057" y="4314"/>
                  </a:cubicBezTo>
                  <a:cubicBezTo>
                    <a:pt x="8012" y="4314"/>
                    <a:pt x="7989" y="4291"/>
                    <a:pt x="7943" y="4291"/>
                  </a:cubicBezTo>
                  <a:cubicBezTo>
                    <a:pt x="7943" y="4268"/>
                    <a:pt x="7921" y="4223"/>
                    <a:pt x="7898" y="4223"/>
                  </a:cubicBezTo>
                  <a:cubicBezTo>
                    <a:pt x="7806" y="4177"/>
                    <a:pt x="7715" y="4154"/>
                    <a:pt x="7624" y="4109"/>
                  </a:cubicBezTo>
                  <a:cubicBezTo>
                    <a:pt x="7578" y="4086"/>
                    <a:pt x="7510" y="4063"/>
                    <a:pt x="7441" y="4017"/>
                  </a:cubicBezTo>
                  <a:cubicBezTo>
                    <a:pt x="7327" y="3972"/>
                    <a:pt x="7190" y="3926"/>
                    <a:pt x="7076" y="3857"/>
                  </a:cubicBezTo>
                  <a:cubicBezTo>
                    <a:pt x="7008" y="3812"/>
                    <a:pt x="6939" y="3789"/>
                    <a:pt x="6848" y="3743"/>
                  </a:cubicBezTo>
                  <a:cubicBezTo>
                    <a:pt x="6825" y="3721"/>
                    <a:pt x="6802" y="3721"/>
                    <a:pt x="6779" y="3698"/>
                  </a:cubicBezTo>
                  <a:cubicBezTo>
                    <a:pt x="6756" y="3698"/>
                    <a:pt x="6756" y="3698"/>
                    <a:pt x="6734" y="3675"/>
                  </a:cubicBezTo>
                  <a:cubicBezTo>
                    <a:pt x="6688" y="3652"/>
                    <a:pt x="6665" y="3652"/>
                    <a:pt x="6619" y="3629"/>
                  </a:cubicBezTo>
                  <a:lnTo>
                    <a:pt x="6414" y="3515"/>
                  </a:lnTo>
                  <a:lnTo>
                    <a:pt x="6414" y="3515"/>
                  </a:lnTo>
                  <a:cubicBezTo>
                    <a:pt x="6414" y="3521"/>
                    <a:pt x="6415" y="3525"/>
                    <a:pt x="6418" y="3528"/>
                  </a:cubicBezTo>
                  <a:lnTo>
                    <a:pt x="6418" y="3528"/>
                  </a:lnTo>
                  <a:cubicBezTo>
                    <a:pt x="6241" y="3440"/>
                    <a:pt x="6064" y="3351"/>
                    <a:pt x="5866" y="3241"/>
                  </a:cubicBezTo>
                  <a:cubicBezTo>
                    <a:pt x="5775" y="3196"/>
                    <a:pt x="5684" y="3150"/>
                    <a:pt x="5570" y="3104"/>
                  </a:cubicBezTo>
                  <a:cubicBezTo>
                    <a:pt x="5524" y="3081"/>
                    <a:pt x="5478" y="3059"/>
                    <a:pt x="5455" y="3036"/>
                  </a:cubicBezTo>
                  <a:cubicBezTo>
                    <a:pt x="5410" y="3013"/>
                    <a:pt x="5387" y="3013"/>
                    <a:pt x="5341" y="2990"/>
                  </a:cubicBezTo>
                  <a:cubicBezTo>
                    <a:pt x="5341" y="2990"/>
                    <a:pt x="5318" y="2990"/>
                    <a:pt x="5318" y="2967"/>
                  </a:cubicBezTo>
                  <a:lnTo>
                    <a:pt x="5250" y="2967"/>
                  </a:lnTo>
                  <a:cubicBezTo>
                    <a:pt x="5204" y="2944"/>
                    <a:pt x="5159" y="2922"/>
                    <a:pt x="5113" y="2899"/>
                  </a:cubicBezTo>
                  <a:cubicBezTo>
                    <a:pt x="4999" y="2830"/>
                    <a:pt x="4885" y="2785"/>
                    <a:pt x="4771" y="2716"/>
                  </a:cubicBezTo>
                  <a:cubicBezTo>
                    <a:pt x="4702" y="2693"/>
                    <a:pt x="4634" y="2671"/>
                    <a:pt x="4565" y="2625"/>
                  </a:cubicBezTo>
                  <a:cubicBezTo>
                    <a:pt x="4542" y="2625"/>
                    <a:pt x="4520" y="2602"/>
                    <a:pt x="4497" y="2602"/>
                  </a:cubicBezTo>
                  <a:cubicBezTo>
                    <a:pt x="4474" y="2579"/>
                    <a:pt x="4451" y="2579"/>
                    <a:pt x="4428" y="2579"/>
                  </a:cubicBezTo>
                  <a:cubicBezTo>
                    <a:pt x="4383" y="2556"/>
                    <a:pt x="4360" y="2534"/>
                    <a:pt x="4337" y="2511"/>
                  </a:cubicBezTo>
                  <a:cubicBezTo>
                    <a:pt x="4200" y="2442"/>
                    <a:pt x="4063" y="2374"/>
                    <a:pt x="3926" y="2305"/>
                  </a:cubicBezTo>
                  <a:cubicBezTo>
                    <a:pt x="3858" y="2260"/>
                    <a:pt x="3766" y="2214"/>
                    <a:pt x="3698" y="2168"/>
                  </a:cubicBezTo>
                  <a:cubicBezTo>
                    <a:pt x="3675" y="2168"/>
                    <a:pt x="3652" y="2146"/>
                    <a:pt x="3607" y="2123"/>
                  </a:cubicBezTo>
                  <a:lnTo>
                    <a:pt x="3561" y="2100"/>
                  </a:lnTo>
                  <a:cubicBezTo>
                    <a:pt x="3538" y="2077"/>
                    <a:pt x="3492" y="2077"/>
                    <a:pt x="3470" y="2054"/>
                  </a:cubicBezTo>
                  <a:cubicBezTo>
                    <a:pt x="3447" y="2054"/>
                    <a:pt x="3424" y="2077"/>
                    <a:pt x="3424" y="2077"/>
                  </a:cubicBezTo>
                  <a:cubicBezTo>
                    <a:pt x="3401" y="2077"/>
                    <a:pt x="3378" y="2054"/>
                    <a:pt x="3378" y="2054"/>
                  </a:cubicBezTo>
                  <a:cubicBezTo>
                    <a:pt x="3333" y="2031"/>
                    <a:pt x="3287" y="2009"/>
                    <a:pt x="3219" y="1986"/>
                  </a:cubicBezTo>
                  <a:cubicBezTo>
                    <a:pt x="3219" y="1963"/>
                    <a:pt x="3196" y="1940"/>
                    <a:pt x="3196" y="1940"/>
                  </a:cubicBezTo>
                  <a:cubicBezTo>
                    <a:pt x="3150" y="1917"/>
                    <a:pt x="3127" y="1895"/>
                    <a:pt x="3082" y="1872"/>
                  </a:cubicBezTo>
                  <a:cubicBezTo>
                    <a:pt x="3059" y="1849"/>
                    <a:pt x="3013" y="1849"/>
                    <a:pt x="2990" y="1826"/>
                  </a:cubicBezTo>
                  <a:cubicBezTo>
                    <a:pt x="2922" y="1803"/>
                    <a:pt x="2876" y="1780"/>
                    <a:pt x="2808" y="1735"/>
                  </a:cubicBezTo>
                  <a:cubicBezTo>
                    <a:pt x="2785" y="1735"/>
                    <a:pt x="2785" y="1735"/>
                    <a:pt x="2762" y="1712"/>
                  </a:cubicBezTo>
                  <a:cubicBezTo>
                    <a:pt x="2762" y="1712"/>
                    <a:pt x="2739" y="1712"/>
                    <a:pt x="2739" y="1689"/>
                  </a:cubicBezTo>
                  <a:cubicBezTo>
                    <a:pt x="2694" y="1666"/>
                    <a:pt x="2648" y="1643"/>
                    <a:pt x="2602" y="1621"/>
                  </a:cubicBezTo>
                  <a:cubicBezTo>
                    <a:pt x="2557" y="1598"/>
                    <a:pt x="2534" y="1575"/>
                    <a:pt x="2488" y="1552"/>
                  </a:cubicBezTo>
                  <a:cubicBezTo>
                    <a:pt x="2420" y="1506"/>
                    <a:pt x="2351" y="1484"/>
                    <a:pt x="2283" y="1438"/>
                  </a:cubicBezTo>
                  <a:cubicBezTo>
                    <a:pt x="2146" y="1347"/>
                    <a:pt x="2009" y="1278"/>
                    <a:pt x="1872" y="1187"/>
                  </a:cubicBezTo>
                  <a:cubicBezTo>
                    <a:pt x="1735" y="1096"/>
                    <a:pt x="1575" y="1004"/>
                    <a:pt x="1438" y="913"/>
                  </a:cubicBezTo>
                  <a:cubicBezTo>
                    <a:pt x="1370" y="890"/>
                    <a:pt x="1301" y="845"/>
                    <a:pt x="1233" y="799"/>
                  </a:cubicBezTo>
                  <a:cubicBezTo>
                    <a:pt x="1210" y="776"/>
                    <a:pt x="1164" y="753"/>
                    <a:pt x="1141" y="730"/>
                  </a:cubicBezTo>
                  <a:cubicBezTo>
                    <a:pt x="1119" y="730"/>
                    <a:pt x="1096" y="708"/>
                    <a:pt x="1073" y="708"/>
                  </a:cubicBezTo>
                  <a:cubicBezTo>
                    <a:pt x="1073" y="685"/>
                    <a:pt x="1050" y="685"/>
                    <a:pt x="1027" y="685"/>
                  </a:cubicBezTo>
                  <a:cubicBezTo>
                    <a:pt x="913" y="593"/>
                    <a:pt x="799" y="525"/>
                    <a:pt x="685" y="434"/>
                  </a:cubicBezTo>
                  <a:cubicBezTo>
                    <a:pt x="594" y="388"/>
                    <a:pt x="502" y="320"/>
                    <a:pt x="434" y="251"/>
                  </a:cubicBezTo>
                  <a:cubicBezTo>
                    <a:pt x="388" y="205"/>
                    <a:pt x="343" y="183"/>
                    <a:pt x="297" y="137"/>
                  </a:cubicBezTo>
                  <a:cubicBezTo>
                    <a:pt x="274" y="137"/>
                    <a:pt x="251" y="114"/>
                    <a:pt x="228" y="91"/>
                  </a:cubicBezTo>
                  <a:cubicBezTo>
                    <a:pt x="206" y="69"/>
                    <a:pt x="183" y="46"/>
                    <a:pt x="137" y="23"/>
                  </a:cubicBezTo>
                  <a:cubicBezTo>
                    <a:pt x="137" y="23"/>
                    <a:pt x="114" y="0"/>
                    <a:pt x="91"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56"/>
            <p:cNvSpPr/>
            <p:nvPr/>
          </p:nvSpPr>
          <p:spPr>
            <a:xfrm>
              <a:off x="82798" y="2391404"/>
              <a:ext cx="561937" cy="969346"/>
            </a:xfrm>
            <a:custGeom>
              <a:avLst/>
              <a:gdLst/>
              <a:ahLst/>
              <a:cxnLst/>
              <a:rect l="l" t="t" r="r" b="b"/>
              <a:pathLst>
                <a:path w="10044" h="17326" extrusionOk="0">
                  <a:moveTo>
                    <a:pt x="9815" y="1"/>
                  </a:moveTo>
                  <a:cubicBezTo>
                    <a:pt x="9792" y="1"/>
                    <a:pt x="9747" y="24"/>
                    <a:pt x="9724" y="47"/>
                  </a:cubicBezTo>
                  <a:cubicBezTo>
                    <a:pt x="9724" y="69"/>
                    <a:pt x="9701" y="92"/>
                    <a:pt x="9724" y="92"/>
                  </a:cubicBezTo>
                  <a:cubicBezTo>
                    <a:pt x="9724" y="115"/>
                    <a:pt x="9724" y="115"/>
                    <a:pt x="9724" y="115"/>
                  </a:cubicBezTo>
                  <a:cubicBezTo>
                    <a:pt x="9701" y="138"/>
                    <a:pt x="9701" y="138"/>
                    <a:pt x="9678" y="161"/>
                  </a:cubicBezTo>
                  <a:cubicBezTo>
                    <a:pt x="9678" y="161"/>
                    <a:pt x="9678" y="184"/>
                    <a:pt x="9655" y="184"/>
                  </a:cubicBezTo>
                  <a:cubicBezTo>
                    <a:pt x="9655" y="206"/>
                    <a:pt x="9632" y="229"/>
                    <a:pt x="9632" y="229"/>
                  </a:cubicBezTo>
                  <a:cubicBezTo>
                    <a:pt x="9610" y="275"/>
                    <a:pt x="9564" y="321"/>
                    <a:pt x="9541" y="366"/>
                  </a:cubicBezTo>
                  <a:cubicBezTo>
                    <a:pt x="9496" y="457"/>
                    <a:pt x="9450" y="526"/>
                    <a:pt x="9404" y="617"/>
                  </a:cubicBezTo>
                  <a:cubicBezTo>
                    <a:pt x="9381" y="709"/>
                    <a:pt x="9313" y="777"/>
                    <a:pt x="9267" y="845"/>
                  </a:cubicBezTo>
                  <a:cubicBezTo>
                    <a:pt x="9222" y="937"/>
                    <a:pt x="9176" y="1005"/>
                    <a:pt x="9130" y="1097"/>
                  </a:cubicBezTo>
                  <a:cubicBezTo>
                    <a:pt x="9039" y="1256"/>
                    <a:pt x="8925" y="1416"/>
                    <a:pt x="8834" y="1576"/>
                  </a:cubicBezTo>
                  <a:cubicBezTo>
                    <a:pt x="8742" y="1713"/>
                    <a:pt x="8651" y="1873"/>
                    <a:pt x="8560" y="2032"/>
                  </a:cubicBezTo>
                  <a:cubicBezTo>
                    <a:pt x="8537" y="2055"/>
                    <a:pt x="8514" y="2101"/>
                    <a:pt x="8491" y="2147"/>
                  </a:cubicBezTo>
                  <a:cubicBezTo>
                    <a:pt x="8468" y="2169"/>
                    <a:pt x="8468" y="2192"/>
                    <a:pt x="8446" y="2215"/>
                  </a:cubicBezTo>
                  <a:cubicBezTo>
                    <a:pt x="8446" y="2238"/>
                    <a:pt x="8423" y="2238"/>
                    <a:pt x="8423" y="2261"/>
                  </a:cubicBezTo>
                  <a:cubicBezTo>
                    <a:pt x="8423" y="2283"/>
                    <a:pt x="8400" y="2306"/>
                    <a:pt x="8400" y="2329"/>
                  </a:cubicBezTo>
                  <a:cubicBezTo>
                    <a:pt x="8400" y="2352"/>
                    <a:pt x="8400" y="2375"/>
                    <a:pt x="8400" y="2375"/>
                  </a:cubicBezTo>
                  <a:cubicBezTo>
                    <a:pt x="8400" y="2420"/>
                    <a:pt x="8377" y="2466"/>
                    <a:pt x="8354" y="2512"/>
                  </a:cubicBezTo>
                  <a:cubicBezTo>
                    <a:pt x="8331" y="2512"/>
                    <a:pt x="8309" y="2535"/>
                    <a:pt x="8286" y="2557"/>
                  </a:cubicBezTo>
                  <a:cubicBezTo>
                    <a:pt x="8240" y="2603"/>
                    <a:pt x="8217" y="2672"/>
                    <a:pt x="8172" y="2740"/>
                  </a:cubicBezTo>
                  <a:cubicBezTo>
                    <a:pt x="8149" y="2763"/>
                    <a:pt x="8126" y="2808"/>
                    <a:pt x="8103" y="2854"/>
                  </a:cubicBezTo>
                  <a:cubicBezTo>
                    <a:pt x="8058" y="2923"/>
                    <a:pt x="8012" y="3014"/>
                    <a:pt x="7966" y="3082"/>
                  </a:cubicBezTo>
                  <a:cubicBezTo>
                    <a:pt x="7875" y="3265"/>
                    <a:pt x="7784" y="3425"/>
                    <a:pt x="7692" y="3607"/>
                  </a:cubicBezTo>
                  <a:cubicBezTo>
                    <a:pt x="7601" y="3767"/>
                    <a:pt x="7510" y="3927"/>
                    <a:pt x="7418" y="4087"/>
                  </a:cubicBezTo>
                  <a:cubicBezTo>
                    <a:pt x="7327" y="4246"/>
                    <a:pt x="7236" y="4406"/>
                    <a:pt x="7145" y="4589"/>
                  </a:cubicBezTo>
                  <a:cubicBezTo>
                    <a:pt x="7099" y="4657"/>
                    <a:pt x="7053" y="4703"/>
                    <a:pt x="7030" y="4771"/>
                  </a:cubicBezTo>
                  <a:cubicBezTo>
                    <a:pt x="6985" y="4840"/>
                    <a:pt x="6939" y="4908"/>
                    <a:pt x="6916" y="4977"/>
                  </a:cubicBezTo>
                  <a:cubicBezTo>
                    <a:pt x="6916" y="5000"/>
                    <a:pt x="6893" y="5023"/>
                    <a:pt x="6916" y="5045"/>
                  </a:cubicBezTo>
                  <a:cubicBezTo>
                    <a:pt x="6916" y="5045"/>
                    <a:pt x="6916" y="5045"/>
                    <a:pt x="6916" y="5068"/>
                  </a:cubicBezTo>
                  <a:cubicBezTo>
                    <a:pt x="6871" y="5114"/>
                    <a:pt x="6848" y="5159"/>
                    <a:pt x="6825" y="5228"/>
                  </a:cubicBezTo>
                  <a:cubicBezTo>
                    <a:pt x="6802" y="5228"/>
                    <a:pt x="6802" y="5251"/>
                    <a:pt x="6802" y="5274"/>
                  </a:cubicBezTo>
                  <a:cubicBezTo>
                    <a:pt x="6756" y="5274"/>
                    <a:pt x="6711" y="5296"/>
                    <a:pt x="6688" y="5319"/>
                  </a:cubicBezTo>
                  <a:cubicBezTo>
                    <a:pt x="6642" y="5388"/>
                    <a:pt x="6620" y="5433"/>
                    <a:pt x="6574" y="5502"/>
                  </a:cubicBezTo>
                  <a:cubicBezTo>
                    <a:pt x="6551" y="5570"/>
                    <a:pt x="6528" y="5616"/>
                    <a:pt x="6483" y="5662"/>
                  </a:cubicBezTo>
                  <a:cubicBezTo>
                    <a:pt x="6437" y="5753"/>
                    <a:pt x="6391" y="5821"/>
                    <a:pt x="6346" y="5913"/>
                  </a:cubicBezTo>
                  <a:cubicBezTo>
                    <a:pt x="6254" y="6072"/>
                    <a:pt x="6163" y="6232"/>
                    <a:pt x="6072" y="6392"/>
                  </a:cubicBezTo>
                  <a:cubicBezTo>
                    <a:pt x="6026" y="6483"/>
                    <a:pt x="6003" y="6552"/>
                    <a:pt x="5958" y="6620"/>
                  </a:cubicBezTo>
                  <a:cubicBezTo>
                    <a:pt x="5912" y="6689"/>
                    <a:pt x="5866" y="6780"/>
                    <a:pt x="5821" y="6871"/>
                  </a:cubicBezTo>
                  <a:cubicBezTo>
                    <a:pt x="5775" y="6940"/>
                    <a:pt x="5729" y="7031"/>
                    <a:pt x="5707" y="7100"/>
                  </a:cubicBezTo>
                  <a:cubicBezTo>
                    <a:pt x="5661" y="7191"/>
                    <a:pt x="5615" y="7259"/>
                    <a:pt x="5570" y="7328"/>
                  </a:cubicBezTo>
                  <a:cubicBezTo>
                    <a:pt x="5570" y="7351"/>
                    <a:pt x="5547" y="7396"/>
                    <a:pt x="5524" y="7419"/>
                  </a:cubicBezTo>
                  <a:cubicBezTo>
                    <a:pt x="5524" y="7442"/>
                    <a:pt x="5501" y="7465"/>
                    <a:pt x="5478" y="7510"/>
                  </a:cubicBezTo>
                  <a:cubicBezTo>
                    <a:pt x="5455" y="7556"/>
                    <a:pt x="5410" y="7625"/>
                    <a:pt x="5387" y="7670"/>
                  </a:cubicBezTo>
                  <a:cubicBezTo>
                    <a:pt x="5364" y="7716"/>
                    <a:pt x="5318" y="7762"/>
                    <a:pt x="5296" y="7807"/>
                  </a:cubicBezTo>
                  <a:cubicBezTo>
                    <a:pt x="5250" y="7898"/>
                    <a:pt x="5204" y="7967"/>
                    <a:pt x="5136" y="8035"/>
                  </a:cubicBezTo>
                  <a:cubicBezTo>
                    <a:pt x="5090" y="8127"/>
                    <a:pt x="5045" y="8218"/>
                    <a:pt x="4999" y="8287"/>
                  </a:cubicBezTo>
                  <a:cubicBezTo>
                    <a:pt x="4908" y="8469"/>
                    <a:pt x="4794" y="8629"/>
                    <a:pt x="4702" y="8789"/>
                  </a:cubicBezTo>
                  <a:cubicBezTo>
                    <a:pt x="4611" y="8948"/>
                    <a:pt x="4520" y="9131"/>
                    <a:pt x="4428" y="9291"/>
                  </a:cubicBezTo>
                  <a:cubicBezTo>
                    <a:pt x="4337" y="9451"/>
                    <a:pt x="4246" y="9610"/>
                    <a:pt x="4154" y="9770"/>
                  </a:cubicBezTo>
                  <a:cubicBezTo>
                    <a:pt x="4132" y="9839"/>
                    <a:pt x="4086" y="9907"/>
                    <a:pt x="4063" y="9953"/>
                  </a:cubicBezTo>
                  <a:lnTo>
                    <a:pt x="3995" y="10067"/>
                  </a:lnTo>
                  <a:cubicBezTo>
                    <a:pt x="3995" y="10090"/>
                    <a:pt x="3972" y="10090"/>
                    <a:pt x="3972" y="10113"/>
                  </a:cubicBezTo>
                  <a:cubicBezTo>
                    <a:pt x="3949" y="10135"/>
                    <a:pt x="3949" y="10135"/>
                    <a:pt x="3926" y="10158"/>
                  </a:cubicBezTo>
                  <a:cubicBezTo>
                    <a:pt x="3812" y="10318"/>
                    <a:pt x="3721" y="10501"/>
                    <a:pt x="3629" y="10660"/>
                  </a:cubicBezTo>
                  <a:cubicBezTo>
                    <a:pt x="3538" y="10843"/>
                    <a:pt x="3447" y="11003"/>
                    <a:pt x="3356" y="11185"/>
                  </a:cubicBezTo>
                  <a:cubicBezTo>
                    <a:pt x="3173" y="11505"/>
                    <a:pt x="3013" y="11824"/>
                    <a:pt x="2831" y="12144"/>
                  </a:cubicBezTo>
                  <a:cubicBezTo>
                    <a:pt x="2785" y="12235"/>
                    <a:pt x="2739" y="12304"/>
                    <a:pt x="2694" y="12395"/>
                  </a:cubicBezTo>
                  <a:cubicBezTo>
                    <a:pt x="2671" y="12418"/>
                    <a:pt x="2648" y="12464"/>
                    <a:pt x="2625" y="12509"/>
                  </a:cubicBezTo>
                  <a:cubicBezTo>
                    <a:pt x="2625" y="12532"/>
                    <a:pt x="2602" y="12532"/>
                    <a:pt x="2602" y="12555"/>
                  </a:cubicBezTo>
                  <a:cubicBezTo>
                    <a:pt x="2579" y="12578"/>
                    <a:pt x="2579" y="12578"/>
                    <a:pt x="2579" y="12600"/>
                  </a:cubicBezTo>
                  <a:cubicBezTo>
                    <a:pt x="2557" y="12623"/>
                    <a:pt x="2557" y="12646"/>
                    <a:pt x="2557" y="12669"/>
                  </a:cubicBezTo>
                  <a:cubicBezTo>
                    <a:pt x="2557" y="12669"/>
                    <a:pt x="2557" y="12692"/>
                    <a:pt x="2557" y="12692"/>
                  </a:cubicBezTo>
                  <a:cubicBezTo>
                    <a:pt x="2488" y="12783"/>
                    <a:pt x="2443" y="12874"/>
                    <a:pt x="2374" y="12966"/>
                  </a:cubicBezTo>
                  <a:cubicBezTo>
                    <a:pt x="2328" y="13034"/>
                    <a:pt x="2283" y="13125"/>
                    <a:pt x="2237" y="13194"/>
                  </a:cubicBezTo>
                  <a:cubicBezTo>
                    <a:pt x="2146" y="13354"/>
                    <a:pt x="2054" y="13491"/>
                    <a:pt x="1963" y="13650"/>
                  </a:cubicBezTo>
                  <a:cubicBezTo>
                    <a:pt x="1895" y="13765"/>
                    <a:pt x="1826" y="13879"/>
                    <a:pt x="1758" y="14016"/>
                  </a:cubicBezTo>
                  <a:lnTo>
                    <a:pt x="1735" y="14016"/>
                  </a:lnTo>
                  <a:cubicBezTo>
                    <a:pt x="1712" y="14061"/>
                    <a:pt x="1689" y="14107"/>
                    <a:pt x="1666" y="14153"/>
                  </a:cubicBezTo>
                  <a:cubicBezTo>
                    <a:pt x="1575" y="14312"/>
                    <a:pt x="1484" y="14472"/>
                    <a:pt x="1370" y="14632"/>
                  </a:cubicBezTo>
                  <a:cubicBezTo>
                    <a:pt x="1324" y="14723"/>
                    <a:pt x="1278" y="14792"/>
                    <a:pt x="1256" y="14860"/>
                  </a:cubicBezTo>
                  <a:cubicBezTo>
                    <a:pt x="1233" y="14906"/>
                    <a:pt x="1210" y="14929"/>
                    <a:pt x="1210" y="14951"/>
                  </a:cubicBezTo>
                  <a:cubicBezTo>
                    <a:pt x="1187" y="14951"/>
                    <a:pt x="1187" y="14974"/>
                    <a:pt x="1187" y="14974"/>
                  </a:cubicBezTo>
                  <a:cubicBezTo>
                    <a:pt x="1141" y="15043"/>
                    <a:pt x="1096" y="15111"/>
                    <a:pt x="1050" y="15180"/>
                  </a:cubicBezTo>
                  <a:cubicBezTo>
                    <a:pt x="982" y="15271"/>
                    <a:pt x="936" y="15362"/>
                    <a:pt x="868" y="15454"/>
                  </a:cubicBezTo>
                  <a:cubicBezTo>
                    <a:pt x="822" y="15522"/>
                    <a:pt x="776" y="15613"/>
                    <a:pt x="731" y="15705"/>
                  </a:cubicBezTo>
                  <a:cubicBezTo>
                    <a:pt x="548" y="16024"/>
                    <a:pt x="343" y="16321"/>
                    <a:pt x="160" y="16641"/>
                  </a:cubicBezTo>
                  <a:cubicBezTo>
                    <a:pt x="160" y="16663"/>
                    <a:pt x="137" y="16686"/>
                    <a:pt x="137" y="16709"/>
                  </a:cubicBezTo>
                  <a:cubicBezTo>
                    <a:pt x="114" y="16755"/>
                    <a:pt x="91" y="16800"/>
                    <a:pt x="69" y="16823"/>
                  </a:cubicBezTo>
                  <a:cubicBezTo>
                    <a:pt x="69" y="16869"/>
                    <a:pt x="69" y="16892"/>
                    <a:pt x="91" y="16937"/>
                  </a:cubicBezTo>
                  <a:cubicBezTo>
                    <a:pt x="69" y="16960"/>
                    <a:pt x="46" y="16983"/>
                    <a:pt x="46" y="17029"/>
                  </a:cubicBezTo>
                  <a:cubicBezTo>
                    <a:pt x="23" y="17029"/>
                    <a:pt x="23" y="17051"/>
                    <a:pt x="23" y="17074"/>
                  </a:cubicBezTo>
                  <a:cubicBezTo>
                    <a:pt x="0" y="17120"/>
                    <a:pt x="23" y="17188"/>
                    <a:pt x="69" y="17211"/>
                  </a:cubicBezTo>
                  <a:cubicBezTo>
                    <a:pt x="69" y="17211"/>
                    <a:pt x="69" y="17211"/>
                    <a:pt x="69" y="17234"/>
                  </a:cubicBezTo>
                  <a:lnTo>
                    <a:pt x="114" y="17234"/>
                  </a:lnTo>
                  <a:cubicBezTo>
                    <a:pt x="137" y="17280"/>
                    <a:pt x="160" y="17303"/>
                    <a:pt x="183" y="17325"/>
                  </a:cubicBezTo>
                  <a:cubicBezTo>
                    <a:pt x="228" y="17325"/>
                    <a:pt x="274" y="17325"/>
                    <a:pt x="297" y="17303"/>
                  </a:cubicBezTo>
                  <a:cubicBezTo>
                    <a:pt x="343" y="17257"/>
                    <a:pt x="365" y="17211"/>
                    <a:pt x="388" y="17166"/>
                  </a:cubicBezTo>
                  <a:cubicBezTo>
                    <a:pt x="411" y="17143"/>
                    <a:pt x="411" y="17097"/>
                    <a:pt x="434" y="17074"/>
                  </a:cubicBezTo>
                  <a:cubicBezTo>
                    <a:pt x="457" y="17051"/>
                    <a:pt x="457" y="17029"/>
                    <a:pt x="480" y="16983"/>
                  </a:cubicBezTo>
                  <a:cubicBezTo>
                    <a:pt x="502" y="16960"/>
                    <a:pt x="502" y="16937"/>
                    <a:pt x="525" y="16914"/>
                  </a:cubicBezTo>
                  <a:cubicBezTo>
                    <a:pt x="571" y="16846"/>
                    <a:pt x="594" y="16778"/>
                    <a:pt x="639" y="16709"/>
                  </a:cubicBezTo>
                  <a:cubicBezTo>
                    <a:pt x="731" y="16572"/>
                    <a:pt x="799" y="16412"/>
                    <a:pt x="890" y="16275"/>
                  </a:cubicBezTo>
                  <a:cubicBezTo>
                    <a:pt x="959" y="16116"/>
                    <a:pt x="1050" y="15979"/>
                    <a:pt x="1141" y="15819"/>
                  </a:cubicBezTo>
                  <a:cubicBezTo>
                    <a:pt x="1164" y="15750"/>
                    <a:pt x="1210" y="15682"/>
                    <a:pt x="1256" y="15613"/>
                  </a:cubicBezTo>
                  <a:cubicBezTo>
                    <a:pt x="1278" y="15568"/>
                    <a:pt x="1301" y="15545"/>
                    <a:pt x="1301" y="15522"/>
                  </a:cubicBezTo>
                  <a:cubicBezTo>
                    <a:pt x="1324" y="15499"/>
                    <a:pt x="1324" y="15476"/>
                    <a:pt x="1347" y="15431"/>
                  </a:cubicBezTo>
                  <a:cubicBezTo>
                    <a:pt x="1370" y="15431"/>
                    <a:pt x="1393" y="15408"/>
                    <a:pt x="1415" y="15385"/>
                  </a:cubicBezTo>
                  <a:cubicBezTo>
                    <a:pt x="1415" y="15362"/>
                    <a:pt x="1438" y="15340"/>
                    <a:pt x="1461" y="15317"/>
                  </a:cubicBezTo>
                  <a:cubicBezTo>
                    <a:pt x="1529" y="15203"/>
                    <a:pt x="1598" y="15088"/>
                    <a:pt x="1666" y="14974"/>
                  </a:cubicBezTo>
                  <a:cubicBezTo>
                    <a:pt x="1689" y="14906"/>
                    <a:pt x="1735" y="14837"/>
                    <a:pt x="1781" y="14769"/>
                  </a:cubicBezTo>
                  <a:cubicBezTo>
                    <a:pt x="1826" y="14700"/>
                    <a:pt x="1872" y="14609"/>
                    <a:pt x="1918" y="14541"/>
                  </a:cubicBezTo>
                  <a:cubicBezTo>
                    <a:pt x="1986" y="14381"/>
                    <a:pt x="2077" y="14244"/>
                    <a:pt x="2146" y="14107"/>
                  </a:cubicBezTo>
                  <a:cubicBezTo>
                    <a:pt x="2169" y="14084"/>
                    <a:pt x="2191" y="14038"/>
                    <a:pt x="2191" y="14016"/>
                  </a:cubicBezTo>
                  <a:cubicBezTo>
                    <a:pt x="2237" y="13970"/>
                    <a:pt x="2260" y="13902"/>
                    <a:pt x="2306" y="13856"/>
                  </a:cubicBezTo>
                  <a:cubicBezTo>
                    <a:pt x="2351" y="13765"/>
                    <a:pt x="2420" y="13696"/>
                    <a:pt x="2443" y="13605"/>
                  </a:cubicBezTo>
                  <a:cubicBezTo>
                    <a:pt x="2465" y="13582"/>
                    <a:pt x="2465" y="13559"/>
                    <a:pt x="2443" y="13536"/>
                  </a:cubicBezTo>
                  <a:cubicBezTo>
                    <a:pt x="2465" y="13491"/>
                    <a:pt x="2488" y="13468"/>
                    <a:pt x="2511" y="13422"/>
                  </a:cubicBezTo>
                  <a:cubicBezTo>
                    <a:pt x="2557" y="13354"/>
                    <a:pt x="2579" y="13285"/>
                    <a:pt x="2625" y="13217"/>
                  </a:cubicBezTo>
                  <a:cubicBezTo>
                    <a:pt x="2648" y="13171"/>
                    <a:pt x="2671" y="13148"/>
                    <a:pt x="2671" y="13125"/>
                  </a:cubicBezTo>
                  <a:cubicBezTo>
                    <a:pt x="2694" y="13125"/>
                    <a:pt x="2716" y="13103"/>
                    <a:pt x="2739" y="13080"/>
                  </a:cubicBezTo>
                  <a:cubicBezTo>
                    <a:pt x="2762" y="13057"/>
                    <a:pt x="2785" y="13011"/>
                    <a:pt x="2808" y="12989"/>
                  </a:cubicBezTo>
                  <a:cubicBezTo>
                    <a:pt x="2808" y="12966"/>
                    <a:pt x="2808" y="12943"/>
                    <a:pt x="2831" y="12920"/>
                  </a:cubicBezTo>
                  <a:cubicBezTo>
                    <a:pt x="2853" y="12874"/>
                    <a:pt x="2876" y="12852"/>
                    <a:pt x="2899" y="12806"/>
                  </a:cubicBezTo>
                  <a:cubicBezTo>
                    <a:pt x="2945" y="12715"/>
                    <a:pt x="2990" y="12623"/>
                    <a:pt x="3036" y="12555"/>
                  </a:cubicBezTo>
                  <a:cubicBezTo>
                    <a:pt x="3127" y="12372"/>
                    <a:pt x="3219" y="12212"/>
                    <a:pt x="3310" y="12030"/>
                  </a:cubicBezTo>
                  <a:cubicBezTo>
                    <a:pt x="3401" y="11870"/>
                    <a:pt x="3492" y="11687"/>
                    <a:pt x="3584" y="11528"/>
                  </a:cubicBezTo>
                  <a:cubicBezTo>
                    <a:pt x="3629" y="11459"/>
                    <a:pt x="3675" y="11391"/>
                    <a:pt x="3698" y="11299"/>
                  </a:cubicBezTo>
                  <a:cubicBezTo>
                    <a:pt x="3744" y="11231"/>
                    <a:pt x="3789" y="11163"/>
                    <a:pt x="3835" y="11094"/>
                  </a:cubicBezTo>
                  <a:cubicBezTo>
                    <a:pt x="3858" y="11094"/>
                    <a:pt x="3880" y="11071"/>
                    <a:pt x="3880" y="11048"/>
                  </a:cubicBezTo>
                  <a:cubicBezTo>
                    <a:pt x="3949" y="10980"/>
                    <a:pt x="3995" y="10889"/>
                    <a:pt x="4040" y="10797"/>
                  </a:cubicBezTo>
                  <a:cubicBezTo>
                    <a:pt x="4086" y="10729"/>
                    <a:pt x="4132" y="10638"/>
                    <a:pt x="4177" y="10569"/>
                  </a:cubicBezTo>
                  <a:cubicBezTo>
                    <a:pt x="4269" y="10432"/>
                    <a:pt x="4337" y="10295"/>
                    <a:pt x="4405" y="10135"/>
                  </a:cubicBezTo>
                  <a:cubicBezTo>
                    <a:pt x="4497" y="9976"/>
                    <a:pt x="4588" y="9816"/>
                    <a:pt x="4679" y="9656"/>
                  </a:cubicBezTo>
                  <a:cubicBezTo>
                    <a:pt x="4771" y="9496"/>
                    <a:pt x="4885" y="9314"/>
                    <a:pt x="4976" y="9131"/>
                  </a:cubicBezTo>
                  <a:cubicBezTo>
                    <a:pt x="5045" y="8994"/>
                    <a:pt x="5136" y="8834"/>
                    <a:pt x="5204" y="8675"/>
                  </a:cubicBezTo>
                  <a:cubicBezTo>
                    <a:pt x="5227" y="8675"/>
                    <a:pt x="5250" y="8652"/>
                    <a:pt x="5273" y="8629"/>
                  </a:cubicBezTo>
                  <a:cubicBezTo>
                    <a:pt x="5318" y="8583"/>
                    <a:pt x="5341" y="8538"/>
                    <a:pt x="5364" y="8492"/>
                  </a:cubicBezTo>
                  <a:cubicBezTo>
                    <a:pt x="5387" y="8469"/>
                    <a:pt x="5410" y="8423"/>
                    <a:pt x="5433" y="8401"/>
                  </a:cubicBezTo>
                  <a:cubicBezTo>
                    <a:pt x="5478" y="8309"/>
                    <a:pt x="5501" y="8241"/>
                    <a:pt x="5547" y="8172"/>
                  </a:cubicBezTo>
                  <a:cubicBezTo>
                    <a:pt x="5638" y="8013"/>
                    <a:pt x="5707" y="7876"/>
                    <a:pt x="5775" y="7716"/>
                  </a:cubicBezTo>
                  <a:cubicBezTo>
                    <a:pt x="5821" y="7625"/>
                    <a:pt x="5889" y="7533"/>
                    <a:pt x="5935" y="7442"/>
                  </a:cubicBezTo>
                  <a:cubicBezTo>
                    <a:pt x="6003" y="7328"/>
                    <a:pt x="6095" y="7191"/>
                    <a:pt x="6163" y="7077"/>
                  </a:cubicBezTo>
                  <a:cubicBezTo>
                    <a:pt x="6277" y="6917"/>
                    <a:pt x="6368" y="6757"/>
                    <a:pt x="6460" y="6597"/>
                  </a:cubicBezTo>
                  <a:cubicBezTo>
                    <a:pt x="6483" y="6575"/>
                    <a:pt x="6505" y="6552"/>
                    <a:pt x="6505" y="6529"/>
                  </a:cubicBezTo>
                  <a:cubicBezTo>
                    <a:pt x="6528" y="6506"/>
                    <a:pt x="6528" y="6483"/>
                    <a:pt x="6528" y="6461"/>
                  </a:cubicBezTo>
                  <a:cubicBezTo>
                    <a:pt x="6551" y="6392"/>
                    <a:pt x="6597" y="6346"/>
                    <a:pt x="6620" y="6278"/>
                  </a:cubicBezTo>
                  <a:lnTo>
                    <a:pt x="6734" y="6072"/>
                  </a:lnTo>
                  <a:cubicBezTo>
                    <a:pt x="6802" y="5936"/>
                    <a:pt x="6893" y="5799"/>
                    <a:pt x="6962" y="5662"/>
                  </a:cubicBezTo>
                  <a:cubicBezTo>
                    <a:pt x="7053" y="5525"/>
                    <a:pt x="7122" y="5388"/>
                    <a:pt x="7190" y="5251"/>
                  </a:cubicBezTo>
                  <a:cubicBezTo>
                    <a:pt x="7236" y="5182"/>
                    <a:pt x="7259" y="5137"/>
                    <a:pt x="7304" y="5068"/>
                  </a:cubicBezTo>
                  <a:cubicBezTo>
                    <a:pt x="7350" y="5000"/>
                    <a:pt x="7373" y="4931"/>
                    <a:pt x="7418" y="4863"/>
                  </a:cubicBezTo>
                  <a:cubicBezTo>
                    <a:pt x="7418" y="4840"/>
                    <a:pt x="7418" y="4817"/>
                    <a:pt x="7418" y="4817"/>
                  </a:cubicBezTo>
                  <a:cubicBezTo>
                    <a:pt x="7464" y="4749"/>
                    <a:pt x="7510" y="4680"/>
                    <a:pt x="7533" y="4612"/>
                  </a:cubicBezTo>
                  <a:cubicBezTo>
                    <a:pt x="7624" y="4475"/>
                    <a:pt x="7692" y="4338"/>
                    <a:pt x="7761" y="4224"/>
                  </a:cubicBezTo>
                  <a:cubicBezTo>
                    <a:pt x="7806" y="4155"/>
                    <a:pt x="7829" y="4087"/>
                    <a:pt x="7875" y="3995"/>
                  </a:cubicBezTo>
                  <a:cubicBezTo>
                    <a:pt x="7875" y="3995"/>
                    <a:pt x="7898" y="3973"/>
                    <a:pt x="7898" y="3973"/>
                  </a:cubicBezTo>
                  <a:cubicBezTo>
                    <a:pt x="7921" y="3927"/>
                    <a:pt x="7943" y="3904"/>
                    <a:pt x="7966" y="3858"/>
                  </a:cubicBezTo>
                  <a:cubicBezTo>
                    <a:pt x="8035" y="3721"/>
                    <a:pt x="8126" y="3585"/>
                    <a:pt x="8194" y="3448"/>
                  </a:cubicBezTo>
                  <a:cubicBezTo>
                    <a:pt x="8217" y="3448"/>
                    <a:pt x="8240" y="3448"/>
                    <a:pt x="8240" y="3425"/>
                  </a:cubicBezTo>
                  <a:cubicBezTo>
                    <a:pt x="8286" y="3402"/>
                    <a:pt x="8309" y="3356"/>
                    <a:pt x="8309" y="3311"/>
                  </a:cubicBezTo>
                  <a:cubicBezTo>
                    <a:pt x="8331" y="3288"/>
                    <a:pt x="8354" y="3265"/>
                    <a:pt x="8377" y="3219"/>
                  </a:cubicBezTo>
                  <a:cubicBezTo>
                    <a:pt x="8400" y="3151"/>
                    <a:pt x="8446" y="3105"/>
                    <a:pt x="8468" y="3037"/>
                  </a:cubicBezTo>
                  <a:cubicBezTo>
                    <a:pt x="8514" y="2968"/>
                    <a:pt x="8560" y="2877"/>
                    <a:pt x="8583" y="2808"/>
                  </a:cubicBezTo>
                  <a:cubicBezTo>
                    <a:pt x="8651" y="2717"/>
                    <a:pt x="8697" y="2626"/>
                    <a:pt x="8742" y="2557"/>
                  </a:cubicBezTo>
                  <a:cubicBezTo>
                    <a:pt x="8742" y="2557"/>
                    <a:pt x="8742" y="2535"/>
                    <a:pt x="8742" y="2535"/>
                  </a:cubicBezTo>
                  <a:cubicBezTo>
                    <a:pt x="8834" y="2398"/>
                    <a:pt x="8925" y="2261"/>
                    <a:pt x="8993" y="2124"/>
                  </a:cubicBezTo>
                  <a:cubicBezTo>
                    <a:pt x="9062" y="1987"/>
                    <a:pt x="9153" y="1850"/>
                    <a:pt x="9222" y="1713"/>
                  </a:cubicBezTo>
                  <a:cubicBezTo>
                    <a:pt x="9267" y="1644"/>
                    <a:pt x="9290" y="1599"/>
                    <a:pt x="9336" y="1530"/>
                  </a:cubicBezTo>
                  <a:cubicBezTo>
                    <a:pt x="9336" y="1507"/>
                    <a:pt x="9359" y="1462"/>
                    <a:pt x="9381" y="1439"/>
                  </a:cubicBezTo>
                  <a:cubicBezTo>
                    <a:pt x="9404" y="1416"/>
                    <a:pt x="9427" y="1370"/>
                    <a:pt x="9450" y="1325"/>
                  </a:cubicBezTo>
                  <a:cubicBezTo>
                    <a:pt x="9450" y="1325"/>
                    <a:pt x="9450" y="1302"/>
                    <a:pt x="9450" y="1279"/>
                  </a:cubicBezTo>
                  <a:cubicBezTo>
                    <a:pt x="9450" y="1256"/>
                    <a:pt x="9450" y="1256"/>
                    <a:pt x="9450" y="1256"/>
                  </a:cubicBezTo>
                  <a:cubicBezTo>
                    <a:pt x="9473" y="1234"/>
                    <a:pt x="9473" y="1234"/>
                    <a:pt x="9496" y="1234"/>
                  </a:cubicBezTo>
                  <a:cubicBezTo>
                    <a:pt x="9541" y="1165"/>
                    <a:pt x="9587" y="1119"/>
                    <a:pt x="9610" y="1051"/>
                  </a:cubicBezTo>
                  <a:cubicBezTo>
                    <a:pt x="9610" y="1028"/>
                    <a:pt x="9632" y="1005"/>
                    <a:pt x="9632" y="982"/>
                  </a:cubicBezTo>
                  <a:cubicBezTo>
                    <a:pt x="9655" y="960"/>
                    <a:pt x="9678" y="937"/>
                    <a:pt x="9701" y="891"/>
                  </a:cubicBezTo>
                  <a:cubicBezTo>
                    <a:pt x="9747" y="800"/>
                    <a:pt x="9815" y="686"/>
                    <a:pt x="9884" y="594"/>
                  </a:cubicBezTo>
                  <a:cubicBezTo>
                    <a:pt x="9906" y="526"/>
                    <a:pt x="9952" y="457"/>
                    <a:pt x="9998" y="389"/>
                  </a:cubicBezTo>
                  <a:cubicBezTo>
                    <a:pt x="9998" y="366"/>
                    <a:pt x="10021" y="343"/>
                    <a:pt x="10021" y="298"/>
                  </a:cubicBezTo>
                  <a:cubicBezTo>
                    <a:pt x="10043" y="275"/>
                    <a:pt x="10043" y="229"/>
                    <a:pt x="10043" y="206"/>
                  </a:cubicBezTo>
                  <a:cubicBezTo>
                    <a:pt x="10043" y="184"/>
                    <a:pt x="10043" y="184"/>
                    <a:pt x="10043" y="161"/>
                  </a:cubicBezTo>
                  <a:cubicBezTo>
                    <a:pt x="10043" y="138"/>
                    <a:pt x="10043" y="138"/>
                    <a:pt x="10021" y="115"/>
                  </a:cubicBezTo>
                  <a:cubicBezTo>
                    <a:pt x="10021" y="92"/>
                    <a:pt x="9998" y="69"/>
                    <a:pt x="9975" y="69"/>
                  </a:cubicBezTo>
                  <a:cubicBezTo>
                    <a:pt x="9952" y="47"/>
                    <a:pt x="9929" y="47"/>
                    <a:pt x="9906" y="24"/>
                  </a:cubicBezTo>
                  <a:cubicBezTo>
                    <a:pt x="9884" y="24"/>
                    <a:pt x="9861" y="1"/>
                    <a:pt x="9838"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56"/>
            <p:cNvSpPr/>
            <p:nvPr/>
          </p:nvSpPr>
          <p:spPr>
            <a:xfrm>
              <a:off x="72559" y="2342897"/>
              <a:ext cx="552985" cy="994858"/>
            </a:xfrm>
            <a:custGeom>
              <a:avLst/>
              <a:gdLst/>
              <a:ahLst/>
              <a:cxnLst/>
              <a:rect l="l" t="t" r="r" b="b"/>
              <a:pathLst>
                <a:path w="9884" h="17782" extrusionOk="0">
                  <a:moveTo>
                    <a:pt x="1188" y="16024"/>
                  </a:moveTo>
                  <a:lnTo>
                    <a:pt x="1188" y="16024"/>
                  </a:lnTo>
                  <a:cubicBezTo>
                    <a:pt x="1183" y="16031"/>
                    <a:pt x="1179" y="16038"/>
                    <a:pt x="1175" y="16045"/>
                  </a:cubicBezTo>
                  <a:lnTo>
                    <a:pt x="1175" y="16045"/>
                  </a:lnTo>
                  <a:cubicBezTo>
                    <a:pt x="1188" y="16040"/>
                    <a:pt x="1188" y="16024"/>
                    <a:pt x="1188" y="16024"/>
                  </a:cubicBezTo>
                  <a:close/>
                  <a:moveTo>
                    <a:pt x="8834" y="1"/>
                  </a:moveTo>
                  <a:cubicBezTo>
                    <a:pt x="8811" y="1"/>
                    <a:pt x="8766" y="23"/>
                    <a:pt x="8743" y="46"/>
                  </a:cubicBezTo>
                  <a:cubicBezTo>
                    <a:pt x="8720" y="115"/>
                    <a:pt x="8697" y="160"/>
                    <a:pt x="8651" y="229"/>
                  </a:cubicBezTo>
                  <a:cubicBezTo>
                    <a:pt x="8629" y="274"/>
                    <a:pt x="8606" y="320"/>
                    <a:pt x="8583" y="389"/>
                  </a:cubicBezTo>
                  <a:cubicBezTo>
                    <a:pt x="8560" y="389"/>
                    <a:pt x="8514" y="411"/>
                    <a:pt x="8514" y="434"/>
                  </a:cubicBezTo>
                  <a:cubicBezTo>
                    <a:pt x="8492" y="457"/>
                    <a:pt x="8492" y="503"/>
                    <a:pt x="8492" y="548"/>
                  </a:cubicBezTo>
                  <a:lnTo>
                    <a:pt x="8514" y="548"/>
                  </a:lnTo>
                  <a:cubicBezTo>
                    <a:pt x="8514" y="548"/>
                    <a:pt x="8537" y="571"/>
                    <a:pt x="8560" y="571"/>
                  </a:cubicBezTo>
                  <a:cubicBezTo>
                    <a:pt x="8583" y="594"/>
                    <a:pt x="8606" y="594"/>
                    <a:pt x="8629" y="617"/>
                  </a:cubicBezTo>
                  <a:cubicBezTo>
                    <a:pt x="8651" y="663"/>
                    <a:pt x="8674" y="685"/>
                    <a:pt x="8697" y="731"/>
                  </a:cubicBezTo>
                  <a:cubicBezTo>
                    <a:pt x="8720" y="777"/>
                    <a:pt x="8766" y="822"/>
                    <a:pt x="8811" y="868"/>
                  </a:cubicBezTo>
                  <a:cubicBezTo>
                    <a:pt x="8811" y="891"/>
                    <a:pt x="8834" y="914"/>
                    <a:pt x="8880" y="936"/>
                  </a:cubicBezTo>
                  <a:lnTo>
                    <a:pt x="8902" y="959"/>
                  </a:lnTo>
                  <a:lnTo>
                    <a:pt x="8948" y="1005"/>
                  </a:lnTo>
                  <a:lnTo>
                    <a:pt x="8971" y="1028"/>
                  </a:lnTo>
                  <a:cubicBezTo>
                    <a:pt x="8994" y="1028"/>
                    <a:pt x="9017" y="1051"/>
                    <a:pt x="9062" y="1051"/>
                  </a:cubicBezTo>
                  <a:cubicBezTo>
                    <a:pt x="9062" y="1051"/>
                    <a:pt x="9085" y="1073"/>
                    <a:pt x="9108" y="1073"/>
                  </a:cubicBezTo>
                  <a:cubicBezTo>
                    <a:pt x="9108" y="1073"/>
                    <a:pt x="9131" y="1096"/>
                    <a:pt x="9131" y="1096"/>
                  </a:cubicBezTo>
                  <a:cubicBezTo>
                    <a:pt x="9154" y="1096"/>
                    <a:pt x="9154" y="1119"/>
                    <a:pt x="9176" y="1119"/>
                  </a:cubicBezTo>
                  <a:cubicBezTo>
                    <a:pt x="9154" y="1165"/>
                    <a:pt x="9154" y="1210"/>
                    <a:pt x="9176" y="1256"/>
                  </a:cubicBezTo>
                  <a:cubicBezTo>
                    <a:pt x="9176" y="1279"/>
                    <a:pt x="9199" y="1279"/>
                    <a:pt x="9199" y="1302"/>
                  </a:cubicBezTo>
                  <a:cubicBezTo>
                    <a:pt x="9154" y="1370"/>
                    <a:pt x="9131" y="1439"/>
                    <a:pt x="9085" y="1507"/>
                  </a:cubicBezTo>
                  <a:cubicBezTo>
                    <a:pt x="9017" y="1621"/>
                    <a:pt x="8948" y="1758"/>
                    <a:pt x="8880" y="1872"/>
                  </a:cubicBezTo>
                  <a:cubicBezTo>
                    <a:pt x="8811" y="2009"/>
                    <a:pt x="8720" y="2123"/>
                    <a:pt x="8651" y="2260"/>
                  </a:cubicBezTo>
                  <a:cubicBezTo>
                    <a:pt x="8583" y="2374"/>
                    <a:pt x="8514" y="2466"/>
                    <a:pt x="8446" y="2580"/>
                  </a:cubicBezTo>
                  <a:cubicBezTo>
                    <a:pt x="8423" y="2625"/>
                    <a:pt x="8423" y="2648"/>
                    <a:pt x="8423" y="2694"/>
                  </a:cubicBezTo>
                  <a:cubicBezTo>
                    <a:pt x="8423" y="2717"/>
                    <a:pt x="8400" y="2740"/>
                    <a:pt x="8377" y="2785"/>
                  </a:cubicBezTo>
                  <a:cubicBezTo>
                    <a:pt x="8332" y="2854"/>
                    <a:pt x="8286" y="2945"/>
                    <a:pt x="8241" y="3014"/>
                  </a:cubicBezTo>
                  <a:cubicBezTo>
                    <a:pt x="8172" y="3150"/>
                    <a:pt x="8104" y="3287"/>
                    <a:pt x="8035" y="3402"/>
                  </a:cubicBezTo>
                  <a:cubicBezTo>
                    <a:pt x="8012" y="3447"/>
                    <a:pt x="7989" y="3470"/>
                    <a:pt x="7967" y="3493"/>
                  </a:cubicBezTo>
                  <a:lnTo>
                    <a:pt x="7875" y="3653"/>
                  </a:lnTo>
                  <a:cubicBezTo>
                    <a:pt x="7807" y="3744"/>
                    <a:pt x="7761" y="3835"/>
                    <a:pt x="7716" y="3904"/>
                  </a:cubicBezTo>
                  <a:cubicBezTo>
                    <a:pt x="7624" y="4063"/>
                    <a:pt x="7533" y="4223"/>
                    <a:pt x="7442" y="4360"/>
                  </a:cubicBezTo>
                  <a:cubicBezTo>
                    <a:pt x="7350" y="4543"/>
                    <a:pt x="7259" y="4703"/>
                    <a:pt x="7145" y="4862"/>
                  </a:cubicBezTo>
                  <a:cubicBezTo>
                    <a:pt x="7054" y="5045"/>
                    <a:pt x="6962" y="5205"/>
                    <a:pt x="6871" y="5365"/>
                  </a:cubicBezTo>
                  <a:cubicBezTo>
                    <a:pt x="6825" y="5433"/>
                    <a:pt x="6803" y="5479"/>
                    <a:pt x="6757" y="5524"/>
                  </a:cubicBezTo>
                  <a:cubicBezTo>
                    <a:pt x="6757" y="5570"/>
                    <a:pt x="6734" y="5593"/>
                    <a:pt x="6711" y="5616"/>
                  </a:cubicBezTo>
                  <a:cubicBezTo>
                    <a:pt x="6688" y="5661"/>
                    <a:pt x="6666" y="5684"/>
                    <a:pt x="6666" y="5707"/>
                  </a:cubicBezTo>
                  <a:cubicBezTo>
                    <a:pt x="6643" y="5730"/>
                    <a:pt x="6643" y="5730"/>
                    <a:pt x="6643" y="5730"/>
                  </a:cubicBezTo>
                  <a:cubicBezTo>
                    <a:pt x="6551" y="5890"/>
                    <a:pt x="6437" y="6049"/>
                    <a:pt x="6346" y="6209"/>
                  </a:cubicBezTo>
                  <a:cubicBezTo>
                    <a:pt x="6346" y="6232"/>
                    <a:pt x="6323" y="6232"/>
                    <a:pt x="6300" y="6255"/>
                  </a:cubicBezTo>
                  <a:cubicBezTo>
                    <a:pt x="6300" y="6300"/>
                    <a:pt x="6278" y="6323"/>
                    <a:pt x="6255" y="6346"/>
                  </a:cubicBezTo>
                  <a:cubicBezTo>
                    <a:pt x="6209" y="6392"/>
                    <a:pt x="6209" y="6460"/>
                    <a:pt x="6232" y="6483"/>
                  </a:cubicBezTo>
                  <a:cubicBezTo>
                    <a:pt x="6232" y="6506"/>
                    <a:pt x="6232" y="6506"/>
                    <a:pt x="6232" y="6506"/>
                  </a:cubicBezTo>
                  <a:cubicBezTo>
                    <a:pt x="6118" y="6666"/>
                    <a:pt x="6026" y="6803"/>
                    <a:pt x="5935" y="6962"/>
                  </a:cubicBezTo>
                  <a:cubicBezTo>
                    <a:pt x="5912" y="6985"/>
                    <a:pt x="5890" y="7031"/>
                    <a:pt x="5890" y="7054"/>
                  </a:cubicBezTo>
                  <a:cubicBezTo>
                    <a:pt x="5867" y="7099"/>
                    <a:pt x="5844" y="7145"/>
                    <a:pt x="5798" y="7213"/>
                  </a:cubicBezTo>
                  <a:cubicBezTo>
                    <a:pt x="5775" y="7259"/>
                    <a:pt x="5753" y="7282"/>
                    <a:pt x="5730" y="7328"/>
                  </a:cubicBezTo>
                  <a:cubicBezTo>
                    <a:pt x="5684" y="7373"/>
                    <a:pt x="5661" y="7419"/>
                    <a:pt x="5638" y="7464"/>
                  </a:cubicBezTo>
                  <a:cubicBezTo>
                    <a:pt x="5616" y="7510"/>
                    <a:pt x="5616" y="7533"/>
                    <a:pt x="5616" y="7556"/>
                  </a:cubicBezTo>
                  <a:cubicBezTo>
                    <a:pt x="5593" y="7579"/>
                    <a:pt x="5570" y="7601"/>
                    <a:pt x="5570" y="7647"/>
                  </a:cubicBezTo>
                  <a:cubicBezTo>
                    <a:pt x="5547" y="7670"/>
                    <a:pt x="5524" y="7716"/>
                    <a:pt x="5501" y="7761"/>
                  </a:cubicBezTo>
                  <a:cubicBezTo>
                    <a:pt x="5456" y="7807"/>
                    <a:pt x="5433" y="7875"/>
                    <a:pt x="5387" y="7921"/>
                  </a:cubicBezTo>
                  <a:lnTo>
                    <a:pt x="5365" y="7967"/>
                  </a:lnTo>
                  <a:lnTo>
                    <a:pt x="5365" y="8012"/>
                  </a:lnTo>
                  <a:cubicBezTo>
                    <a:pt x="5342" y="8035"/>
                    <a:pt x="5319" y="8058"/>
                    <a:pt x="5319" y="8081"/>
                  </a:cubicBezTo>
                  <a:lnTo>
                    <a:pt x="5205" y="8263"/>
                  </a:lnTo>
                  <a:lnTo>
                    <a:pt x="5182" y="8332"/>
                  </a:lnTo>
                  <a:cubicBezTo>
                    <a:pt x="5159" y="8400"/>
                    <a:pt x="5113" y="8469"/>
                    <a:pt x="5091" y="8537"/>
                  </a:cubicBezTo>
                  <a:cubicBezTo>
                    <a:pt x="5045" y="8583"/>
                    <a:pt x="5022" y="8651"/>
                    <a:pt x="4977" y="8720"/>
                  </a:cubicBezTo>
                  <a:lnTo>
                    <a:pt x="4954" y="8765"/>
                  </a:lnTo>
                  <a:lnTo>
                    <a:pt x="4931" y="8811"/>
                  </a:lnTo>
                  <a:cubicBezTo>
                    <a:pt x="4908" y="8857"/>
                    <a:pt x="4885" y="8925"/>
                    <a:pt x="4840" y="8971"/>
                  </a:cubicBezTo>
                  <a:cubicBezTo>
                    <a:pt x="4794" y="9085"/>
                    <a:pt x="4748" y="9176"/>
                    <a:pt x="4703" y="9268"/>
                  </a:cubicBezTo>
                  <a:lnTo>
                    <a:pt x="4634" y="9382"/>
                  </a:lnTo>
                  <a:lnTo>
                    <a:pt x="4634" y="9427"/>
                  </a:lnTo>
                  <a:cubicBezTo>
                    <a:pt x="4566" y="9542"/>
                    <a:pt x="4497" y="9679"/>
                    <a:pt x="4429" y="9793"/>
                  </a:cubicBezTo>
                  <a:cubicBezTo>
                    <a:pt x="4406" y="9861"/>
                    <a:pt x="4360" y="9930"/>
                    <a:pt x="4315" y="9998"/>
                  </a:cubicBezTo>
                  <a:cubicBezTo>
                    <a:pt x="4269" y="10067"/>
                    <a:pt x="4223" y="10158"/>
                    <a:pt x="4178" y="10226"/>
                  </a:cubicBezTo>
                  <a:cubicBezTo>
                    <a:pt x="4109" y="10340"/>
                    <a:pt x="4041" y="10477"/>
                    <a:pt x="3972" y="10592"/>
                  </a:cubicBezTo>
                  <a:lnTo>
                    <a:pt x="3949" y="10637"/>
                  </a:lnTo>
                  <a:lnTo>
                    <a:pt x="3927" y="10683"/>
                  </a:lnTo>
                  <a:lnTo>
                    <a:pt x="3904" y="10706"/>
                  </a:lnTo>
                  <a:cubicBezTo>
                    <a:pt x="3835" y="10843"/>
                    <a:pt x="3767" y="10957"/>
                    <a:pt x="3698" y="11094"/>
                  </a:cubicBezTo>
                  <a:lnTo>
                    <a:pt x="3584" y="11299"/>
                  </a:lnTo>
                  <a:lnTo>
                    <a:pt x="3470" y="11505"/>
                  </a:lnTo>
                  <a:cubicBezTo>
                    <a:pt x="3379" y="11641"/>
                    <a:pt x="3310" y="11801"/>
                    <a:pt x="3219" y="11938"/>
                  </a:cubicBezTo>
                  <a:cubicBezTo>
                    <a:pt x="3059" y="12235"/>
                    <a:pt x="2899" y="12532"/>
                    <a:pt x="2717" y="12828"/>
                  </a:cubicBezTo>
                  <a:cubicBezTo>
                    <a:pt x="2580" y="13057"/>
                    <a:pt x="2443" y="13308"/>
                    <a:pt x="2306" y="13536"/>
                  </a:cubicBezTo>
                  <a:cubicBezTo>
                    <a:pt x="2237" y="13650"/>
                    <a:pt x="2192" y="13764"/>
                    <a:pt x="2123" y="13856"/>
                  </a:cubicBezTo>
                  <a:lnTo>
                    <a:pt x="2078" y="13970"/>
                  </a:lnTo>
                  <a:cubicBezTo>
                    <a:pt x="2009" y="14107"/>
                    <a:pt x="1918" y="14244"/>
                    <a:pt x="1849" y="14403"/>
                  </a:cubicBezTo>
                  <a:lnTo>
                    <a:pt x="1804" y="14472"/>
                  </a:lnTo>
                  <a:cubicBezTo>
                    <a:pt x="1781" y="14517"/>
                    <a:pt x="1758" y="14563"/>
                    <a:pt x="1735" y="14609"/>
                  </a:cubicBezTo>
                  <a:cubicBezTo>
                    <a:pt x="1690" y="14677"/>
                    <a:pt x="1644" y="14746"/>
                    <a:pt x="1621" y="14814"/>
                  </a:cubicBezTo>
                  <a:lnTo>
                    <a:pt x="1598" y="14860"/>
                  </a:lnTo>
                  <a:cubicBezTo>
                    <a:pt x="1553" y="14905"/>
                    <a:pt x="1530" y="14974"/>
                    <a:pt x="1507" y="15020"/>
                  </a:cubicBezTo>
                  <a:cubicBezTo>
                    <a:pt x="1461" y="15065"/>
                    <a:pt x="1439" y="15111"/>
                    <a:pt x="1416" y="15157"/>
                  </a:cubicBezTo>
                  <a:lnTo>
                    <a:pt x="1370" y="15225"/>
                  </a:lnTo>
                  <a:cubicBezTo>
                    <a:pt x="1302" y="15339"/>
                    <a:pt x="1233" y="15476"/>
                    <a:pt x="1188" y="15590"/>
                  </a:cubicBezTo>
                  <a:cubicBezTo>
                    <a:pt x="1119" y="15682"/>
                    <a:pt x="1073" y="15796"/>
                    <a:pt x="1028" y="15887"/>
                  </a:cubicBezTo>
                  <a:lnTo>
                    <a:pt x="936" y="16024"/>
                  </a:lnTo>
                  <a:lnTo>
                    <a:pt x="914" y="16070"/>
                  </a:lnTo>
                  <a:lnTo>
                    <a:pt x="891" y="16092"/>
                  </a:lnTo>
                  <a:cubicBezTo>
                    <a:pt x="822" y="16229"/>
                    <a:pt x="731" y="16366"/>
                    <a:pt x="663" y="16503"/>
                  </a:cubicBezTo>
                  <a:lnTo>
                    <a:pt x="640" y="16549"/>
                  </a:lnTo>
                  <a:cubicBezTo>
                    <a:pt x="571" y="16640"/>
                    <a:pt x="526" y="16732"/>
                    <a:pt x="480" y="16800"/>
                  </a:cubicBezTo>
                  <a:lnTo>
                    <a:pt x="411" y="16891"/>
                  </a:lnTo>
                  <a:lnTo>
                    <a:pt x="389" y="16937"/>
                  </a:lnTo>
                  <a:cubicBezTo>
                    <a:pt x="366" y="16983"/>
                    <a:pt x="343" y="17028"/>
                    <a:pt x="320" y="17051"/>
                  </a:cubicBezTo>
                  <a:cubicBezTo>
                    <a:pt x="297" y="17097"/>
                    <a:pt x="274" y="17120"/>
                    <a:pt x="252" y="17142"/>
                  </a:cubicBezTo>
                  <a:cubicBezTo>
                    <a:pt x="229" y="17188"/>
                    <a:pt x="206" y="17211"/>
                    <a:pt x="183" y="17234"/>
                  </a:cubicBezTo>
                  <a:cubicBezTo>
                    <a:pt x="160" y="17279"/>
                    <a:pt x="138" y="17325"/>
                    <a:pt x="115" y="17371"/>
                  </a:cubicBezTo>
                  <a:cubicBezTo>
                    <a:pt x="92" y="17393"/>
                    <a:pt x="92" y="17416"/>
                    <a:pt x="69" y="17439"/>
                  </a:cubicBezTo>
                  <a:cubicBezTo>
                    <a:pt x="46" y="17485"/>
                    <a:pt x="23" y="17508"/>
                    <a:pt x="23" y="17576"/>
                  </a:cubicBezTo>
                  <a:cubicBezTo>
                    <a:pt x="1" y="17599"/>
                    <a:pt x="1" y="17622"/>
                    <a:pt x="1" y="17645"/>
                  </a:cubicBezTo>
                  <a:cubicBezTo>
                    <a:pt x="1" y="17667"/>
                    <a:pt x="1" y="17690"/>
                    <a:pt x="1" y="17713"/>
                  </a:cubicBezTo>
                  <a:cubicBezTo>
                    <a:pt x="23" y="17736"/>
                    <a:pt x="46" y="17759"/>
                    <a:pt x="69" y="17781"/>
                  </a:cubicBezTo>
                  <a:cubicBezTo>
                    <a:pt x="115" y="17781"/>
                    <a:pt x="160" y="17781"/>
                    <a:pt x="183" y="17759"/>
                  </a:cubicBezTo>
                  <a:cubicBezTo>
                    <a:pt x="229" y="17713"/>
                    <a:pt x="252" y="17690"/>
                    <a:pt x="252" y="17645"/>
                  </a:cubicBezTo>
                  <a:cubicBezTo>
                    <a:pt x="274" y="17622"/>
                    <a:pt x="274" y="17599"/>
                    <a:pt x="297" y="17576"/>
                  </a:cubicBezTo>
                  <a:cubicBezTo>
                    <a:pt x="297" y="17553"/>
                    <a:pt x="297" y="17553"/>
                    <a:pt x="297" y="17530"/>
                  </a:cubicBezTo>
                  <a:cubicBezTo>
                    <a:pt x="320" y="17508"/>
                    <a:pt x="320" y="17485"/>
                    <a:pt x="343" y="17462"/>
                  </a:cubicBezTo>
                  <a:cubicBezTo>
                    <a:pt x="343" y="17462"/>
                    <a:pt x="343" y="17439"/>
                    <a:pt x="343" y="17439"/>
                  </a:cubicBezTo>
                  <a:cubicBezTo>
                    <a:pt x="343" y="17439"/>
                    <a:pt x="343" y="17416"/>
                    <a:pt x="366" y="17416"/>
                  </a:cubicBezTo>
                  <a:cubicBezTo>
                    <a:pt x="366" y="17393"/>
                    <a:pt x="389" y="17348"/>
                    <a:pt x="411" y="17325"/>
                  </a:cubicBezTo>
                  <a:cubicBezTo>
                    <a:pt x="434" y="17302"/>
                    <a:pt x="434" y="17256"/>
                    <a:pt x="457" y="17234"/>
                  </a:cubicBezTo>
                  <a:cubicBezTo>
                    <a:pt x="480" y="17211"/>
                    <a:pt x="480" y="17211"/>
                    <a:pt x="503" y="17188"/>
                  </a:cubicBezTo>
                  <a:cubicBezTo>
                    <a:pt x="526" y="17165"/>
                    <a:pt x="548" y="17142"/>
                    <a:pt x="571" y="17097"/>
                  </a:cubicBezTo>
                  <a:cubicBezTo>
                    <a:pt x="571" y="17074"/>
                    <a:pt x="594" y="17051"/>
                    <a:pt x="617" y="17005"/>
                  </a:cubicBezTo>
                  <a:cubicBezTo>
                    <a:pt x="640" y="16960"/>
                    <a:pt x="685" y="16891"/>
                    <a:pt x="708" y="16823"/>
                  </a:cubicBezTo>
                  <a:cubicBezTo>
                    <a:pt x="731" y="16777"/>
                    <a:pt x="777" y="16732"/>
                    <a:pt x="799" y="16663"/>
                  </a:cubicBezTo>
                  <a:cubicBezTo>
                    <a:pt x="799" y="16663"/>
                    <a:pt x="822" y="16640"/>
                    <a:pt x="822" y="16617"/>
                  </a:cubicBezTo>
                  <a:cubicBezTo>
                    <a:pt x="868" y="16526"/>
                    <a:pt x="936" y="16435"/>
                    <a:pt x="982" y="16343"/>
                  </a:cubicBezTo>
                  <a:lnTo>
                    <a:pt x="1028" y="16298"/>
                  </a:lnTo>
                  <a:cubicBezTo>
                    <a:pt x="1028" y="16275"/>
                    <a:pt x="1051" y="16275"/>
                    <a:pt x="1051" y="16252"/>
                  </a:cubicBezTo>
                  <a:cubicBezTo>
                    <a:pt x="1112" y="16191"/>
                    <a:pt x="1137" y="16110"/>
                    <a:pt x="1175" y="16045"/>
                  </a:cubicBezTo>
                  <a:lnTo>
                    <a:pt x="1175" y="16045"/>
                  </a:lnTo>
                  <a:cubicBezTo>
                    <a:pt x="1172" y="16046"/>
                    <a:pt x="1169" y="16047"/>
                    <a:pt x="1165" y="16047"/>
                  </a:cubicBezTo>
                  <a:cubicBezTo>
                    <a:pt x="1184" y="16028"/>
                    <a:pt x="1203" y="15993"/>
                    <a:pt x="1222" y="15955"/>
                  </a:cubicBezTo>
                  <a:lnTo>
                    <a:pt x="1222" y="15955"/>
                  </a:lnTo>
                  <a:cubicBezTo>
                    <a:pt x="1219" y="15955"/>
                    <a:pt x="1215" y="15955"/>
                    <a:pt x="1210" y="15955"/>
                  </a:cubicBezTo>
                  <a:cubicBezTo>
                    <a:pt x="1216" y="15955"/>
                    <a:pt x="1220" y="15954"/>
                    <a:pt x="1223" y="15952"/>
                  </a:cubicBezTo>
                  <a:lnTo>
                    <a:pt x="1223" y="15952"/>
                  </a:lnTo>
                  <a:cubicBezTo>
                    <a:pt x="1223" y="15953"/>
                    <a:pt x="1222" y="15954"/>
                    <a:pt x="1222" y="15955"/>
                  </a:cubicBezTo>
                  <a:lnTo>
                    <a:pt x="1222" y="15955"/>
                  </a:lnTo>
                  <a:cubicBezTo>
                    <a:pt x="1233" y="15954"/>
                    <a:pt x="1233" y="15951"/>
                    <a:pt x="1233" y="15933"/>
                  </a:cubicBezTo>
                  <a:lnTo>
                    <a:pt x="1233" y="15933"/>
                  </a:lnTo>
                  <a:cubicBezTo>
                    <a:pt x="1233" y="15933"/>
                    <a:pt x="1233" y="15946"/>
                    <a:pt x="1223" y="15952"/>
                  </a:cubicBezTo>
                  <a:lnTo>
                    <a:pt x="1223" y="15952"/>
                  </a:lnTo>
                  <a:cubicBezTo>
                    <a:pt x="1227" y="15946"/>
                    <a:pt x="1230" y="15939"/>
                    <a:pt x="1233" y="15933"/>
                  </a:cubicBezTo>
                  <a:cubicBezTo>
                    <a:pt x="1256" y="15910"/>
                    <a:pt x="1256" y="15864"/>
                    <a:pt x="1279" y="15841"/>
                  </a:cubicBezTo>
                  <a:cubicBezTo>
                    <a:pt x="1302" y="15818"/>
                    <a:pt x="1302" y="15796"/>
                    <a:pt x="1324" y="15750"/>
                  </a:cubicBezTo>
                  <a:cubicBezTo>
                    <a:pt x="1416" y="15590"/>
                    <a:pt x="1507" y="15453"/>
                    <a:pt x="1598" y="15294"/>
                  </a:cubicBezTo>
                  <a:cubicBezTo>
                    <a:pt x="1598" y="15271"/>
                    <a:pt x="1621" y="15248"/>
                    <a:pt x="1621" y="15225"/>
                  </a:cubicBezTo>
                  <a:cubicBezTo>
                    <a:pt x="1667" y="15179"/>
                    <a:pt x="1712" y="15111"/>
                    <a:pt x="1735" y="15065"/>
                  </a:cubicBezTo>
                  <a:cubicBezTo>
                    <a:pt x="1758" y="15020"/>
                    <a:pt x="1781" y="14974"/>
                    <a:pt x="1804" y="14951"/>
                  </a:cubicBezTo>
                  <a:cubicBezTo>
                    <a:pt x="1849" y="14860"/>
                    <a:pt x="1895" y="14791"/>
                    <a:pt x="1941" y="14700"/>
                  </a:cubicBezTo>
                  <a:cubicBezTo>
                    <a:pt x="2009" y="14609"/>
                    <a:pt x="2055" y="14495"/>
                    <a:pt x="2123" y="14381"/>
                  </a:cubicBezTo>
                  <a:cubicBezTo>
                    <a:pt x="2215" y="14244"/>
                    <a:pt x="2306" y="14084"/>
                    <a:pt x="2374" y="13947"/>
                  </a:cubicBezTo>
                  <a:cubicBezTo>
                    <a:pt x="2397" y="13901"/>
                    <a:pt x="2443" y="13833"/>
                    <a:pt x="2466" y="13787"/>
                  </a:cubicBezTo>
                  <a:lnTo>
                    <a:pt x="2511" y="13696"/>
                  </a:lnTo>
                  <a:cubicBezTo>
                    <a:pt x="2557" y="13627"/>
                    <a:pt x="2603" y="13559"/>
                    <a:pt x="2648" y="13467"/>
                  </a:cubicBezTo>
                  <a:cubicBezTo>
                    <a:pt x="2648" y="13467"/>
                    <a:pt x="2648" y="13445"/>
                    <a:pt x="2648" y="13445"/>
                  </a:cubicBezTo>
                  <a:cubicBezTo>
                    <a:pt x="2648" y="13422"/>
                    <a:pt x="2648" y="13422"/>
                    <a:pt x="2648" y="13422"/>
                  </a:cubicBezTo>
                  <a:cubicBezTo>
                    <a:pt x="2740" y="13285"/>
                    <a:pt x="2808" y="13148"/>
                    <a:pt x="2899" y="13011"/>
                  </a:cubicBezTo>
                  <a:cubicBezTo>
                    <a:pt x="2899" y="12988"/>
                    <a:pt x="2899" y="12988"/>
                    <a:pt x="2922" y="12965"/>
                  </a:cubicBezTo>
                  <a:cubicBezTo>
                    <a:pt x="2968" y="12897"/>
                    <a:pt x="3014" y="12806"/>
                    <a:pt x="3059" y="12714"/>
                  </a:cubicBezTo>
                  <a:cubicBezTo>
                    <a:pt x="3105" y="12669"/>
                    <a:pt x="3128" y="12623"/>
                    <a:pt x="3150" y="12577"/>
                  </a:cubicBezTo>
                  <a:cubicBezTo>
                    <a:pt x="3173" y="12554"/>
                    <a:pt x="3196" y="12509"/>
                    <a:pt x="3196" y="12463"/>
                  </a:cubicBezTo>
                  <a:cubicBezTo>
                    <a:pt x="3219" y="12463"/>
                    <a:pt x="3219" y="12440"/>
                    <a:pt x="3219" y="12440"/>
                  </a:cubicBezTo>
                  <a:cubicBezTo>
                    <a:pt x="3242" y="12418"/>
                    <a:pt x="3242" y="12395"/>
                    <a:pt x="3265" y="12372"/>
                  </a:cubicBezTo>
                  <a:cubicBezTo>
                    <a:pt x="3333" y="12258"/>
                    <a:pt x="3379" y="12166"/>
                    <a:pt x="3447" y="12075"/>
                  </a:cubicBezTo>
                  <a:cubicBezTo>
                    <a:pt x="3493" y="11984"/>
                    <a:pt x="3516" y="11915"/>
                    <a:pt x="3561" y="11847"/>
                  </a:cubicBezTo>
                  <a:cubicBezTo>
                    <a:pt x="3584" y="11847"/>
                    <a:pt x="3584" y="11824"/>
                    <a:pt x="3584" y="11824"/>
                  </a:cubicBezTo>
                  <a:cubicBezTo>
                    <a:pt x="3607" y="11778"/>
                    <a:pt x="3630" y="11756"/>
                    <a:pt x="3653" y="11733"/>
                  </a:cubicBezTo>
                  <a:cubicBezTo>
                    <a:pt x="3675" y="11687"/>
                    <a:pt x="3675" y="11664"/>
                    <a:pt x="3698" y="11641"/>
                  </a:cubicBezTo>
                  <a:cubicBezTo>
                    <a:pt x="3721" y="11619"/>
                    <a:pt x="3721" y="11596"/>
                    <a:pt x="3744" y="11573"/>
                  </a:cubicBezTo>
                  <a:cubicBezTo>
                    <a:pt x="3812" y="11459"/>
                    <a:pt x="3881" y="11345"/>
                    <a:pt x="3949" y="11231"/>
                  </a:cubicBezTo>
                  <a:cubicBezTo>
                    <a:pt x="3995" y="11116"/>
                    <a:pt x="4063" y="11002"/>
                    <a:pt x="4132" y="10865"/>
                  </a:cubicBezTo>
                  <a:cubicBezTo>
                    <a:pt x="4178" y="10820"/>
                    <a:pt x="4200" y="10751"/>
                    <a:pt x="4246" y="10706"/>
                  </a:cubicBezTo>
                  <a:cubicBezTo>
                    <a:pt x="4246" y="10683"/>
                    <a:pt x="4269" y="10660"/>
                    <a:pt x="4269" y="10614"/>
                  </a:cubicBezTo>
                  <a:cubicBezTo>
                    <a:pt x="4292" y="10592"/>
                    <a:pt x="4337" y="10546"/>
                    <a:pt x="4337" y="10500"/>
                  </a:cubicBezTo>
                  <a:cubicBezTo>
                    <a:pt x="4360" y="10477"/>
                    <a:pt x="4360" y="10455"/>
                    <a:pt x="4360" y="10455"/>
                  </a:cubicBezTo>
                  <a:cubicBezTo>
                    <a:pt x="4406" y="10363"/>
                    <a:pt x="4452" y="10295"/>
                    <a:pt x="4497" y="10203"/>
                  </a:cubicBezTo>
                  <a:cubicBezTo>
                    <a:pt x="4520" y="10203"/>
                    <a:pt x="4520" y="10181"/>
                    <a:pt x="4543" y="10181"/>
                  </a:cubicBezTo>
                  <a:cubicBezTo>
                    <a:pt x="4634" y="10021"/>
                    <a:pt x="4725" y="9861"/>
                    <a:pt x="4817" y="9724"/>
                  </a:cubicBezTo>
                  <a:cubicBezTo>
                    <a:pt x="4908" y="9564"/>
                    <a:pt x="4999" y="9405"/>
                    <a:pt x="5091" y="9222"/>
                  </a:cubicBezTo>
                  <a:cubicBezTo>
                    <a:pt x="5159" y="9085"/>
                    <a:pt x="5250" y="8925"/>
                    <a:pt x="5342" y="8788"/>
                  </a:cubicBezTo>
                  <a:cubicBezTo>
                    <a:pt x="5365" y="8697"/>
                    <a:pt x="5410" y="8629"/>
                    <a:pt x="5456" y="8537"/>
                  </a:cubicBezTo>
                  <a:cubicBezTo>
                    <a:pt x="5479" y="8514"/>
                    <a:pt x="5501" y="8469"/>
                    <a:pt x="5524" y="8446"/>
                  </a:cubicBezTo>
                  <a:cubicBezTo>
                    <a:pt x="5547" y="8400"/>
                    <a:pt x="5570" y="8355"/>
                    <a:pt x="5570" y="8332"/>
                  </a:cubicBezTo>
                  <a:cubicBezTo>
                    <a:pt x="5593" y="8286"/>
                    <a:pt x="5616" y="8263"/>
                    <a:pt x="5638" y="8218"/>
                  </a:cubicBezTo>
                  <a:cubicBezTo>
                    <a:pt x="5661" y="8195"/>
                    <a:pt x="5661" y="8149"/>
                    <a:pt x="5661" y="8126"/>
                  </a:cubicBezTo>
                  <a:cubicBezTo>
                    <a:pt x="5707" y="8035"/>
                    <a:pt x="5753" y="7967"/>
                    <a:pt x="5798" y="7875"/>
                  </a:cubicBezTo>
                  <a:cubicBezTo>
                    <a:pt x="5890" y="7761"/>
                    <a:pt x="5935" y="7624"/>
                    <a:pt x="6004" y="7510"/>
                  </a:cubicBezTo>
                  <a:cubicBezTo>
                    <a:pt x="6049" y="7464"/>
                    <a:pt x="6072" y="7419"/>
                    <a:pt x="6095" y="7373"/>
                  </a:cubicBezTo>
                  <a:cubicBezTo>
                    <a:pt x="6209" y="7213"/>
                    <a:pt x="6300" y="7054"/>
                    <a:pt x="6392" y="6871"/>
                  </a:cubicBezTo>
                  <a:cubicBezTo>
                    <a:pt x="6460" y="6734"/>
                    <a:pt x="6551" y="6597"/>
                    <a:pt x="6643" y="6483"/>
                  </a:cubicBezTo>
                  <a:cubicBezTo>
                    <a:pt x="6711" y="6369"/>
                    <a:pt x="6780" y="6255"/>
                    <a:pt x="6848" y="6141"/>
                  </a:cubicBezTo>
                  <a:cubicBezTo>
                    <a:pt x="6848" y="6118"/>
                    <a:pt x="6871" y="6095"/>
                    <a:pt x="6871" y="6072"/>
                  </a:cubicBezTo>
                  <a:cubicBezTo>
                    <a:pt x="6917" y="5981"/>
                    <a:pt x="6985" y="5890"/>
                    <a:pt x="7031" y="5798"/>
                  </a:cubicBezTo>
                  <a:cubicBezTo>
                    <a:pt x="7122" y="5661"/>
                    <a:pt x="7236" y="5524"/>
                    <a:pt x="7305" y="5365"/>
                  </a:cubicBezTo>
                  <a:cubicBezTo>
                    <a:pt x="7305" y="5342"/>
                    <a:pt x="7305" y="5319"/>
                    <a:pt x="7305" y="5296"/>
                  </a:cubicBezTo>
                  <a:cubicBezTo>
                    <a:pt x="7305" y="5296"/>
                    <a:pt x="7305" y="5273"/>
                    <a:pt x="7305" y="5273"/>
                  </a:cubicBezTo>
                  <a:cubicBezTo>
                    <a:pt x="7350" y="5205"/>
                    <a:pt x="7396" y="5136"/>
                    <a:pt x="7419" y="5068"/>
                  </a:cubicBezTo>
                  <a:cubicBezTo>
                    <a:pt x="7464" y="4977"/>
                    <a:pt x="7510" y="4908"/>
                    <a:pt x="7556" y="4817"/>
                  </a:cubicBezTo>
                  <a:lnTo>
                    <a:pt x="7579" y="4817"/>
                  </a:lnTo>
                  <a:cubicBezTo>
                    <a:pt x="7579" y="4771"/>
                    <a:pt x="7601" y="4748"/>
                    <a:pt x="7624" y="4725"/>
                  </a:cubicBezTo>
                  <a:cubicBezTo>
                    <a:pt x="7647" y="4725"/>
                    <a:pt x="7670" y="4703"/>
                    <a:pt x="7693" y="4680"/>
                  </a:cubicBezTo>
                  <a:cubicBezTo>
                    <a:pt x="7761" y="4588"/>
                    <a:pt x="7807" y="4497"/>
                    <a:pt x="7852" y="4406"/>
                  </a:cubicBezTo>
                  <a:cubicBezTo>
                    <a:pt x="7898" y="4337"/>
                    <a:pt x="7921" y="4269"/>
                    <a:pt x="7967" y="4200"/>
                  </a:cubicBezTo>
                  <a:cubicBezTo>
                    <a:pt x="7989" y="4155"/>
                    <a:pt x="8012" y="4086"/>
                    <a:pt x="8058" y="4041"/>
                  </a:cubicBezTo>
                  <a:lnTo>
                    <a:pt x="8058" y="4018"/>
                  </a:lnTo>
                  <a:cubicBezTo>
                    <a:pt x="8104" y="3949"/>
                    <a:pt x="8149" y="3858"/>
                    <a:pt x="8195" y="3790"/>
                  </a:cubicBezTo>
                  <a:cubicBezTo>
                    <a:pt x="8241" y="3721"/>
                    <a:pt x="8263" y="3653"/>
                    <a:pt x="8309" y="3584"/>
                  </a:cubicBezTo>
                  <a:cubicBezTo>
                    <a:pt x="8309" y="3561"/>
                    <a:pt x="8309" y="3561"/>
                    <a:pt x="8309" y="3561"/>
                  </a:cubicBezTo>
                  <a:cubicBezTo>
                    <a:pt x="8355" y="3516"/>
                    <a:pt x="8400" y="3447"/>
                    <a:pt x="8423" y="3379"/>
                  </a:cubicBezTo>
                  <a:cubicBezTo>
                    <a:pt x="8469" y="3333"/>
                    <a:pt x="8492" y="3265"/>
                    <a:pt x="8537" y="3219"/>
                  </a:cubicBezTo>
                  <a:cubicBezTo>
                    <a:pt x="8606" y="3105"/>
                    <a:pt x="8674" y="2991"/>
                    <a:pt x="8743" y="2877"/>
                  </a:cubicBezTo>
                  <a:cubicBezTo>
                    <a:pt x="8811" y="2762"/>
                    <a:pt x="8880" y="2648"/>
                    <a:pt x="8948" y="2534"/>
                  </a:cubicBezTo>
                  <a:cubicBezTo>
                    <a:pt x="8971" y="2489"/>
                    <a:pt x="8994" y="2420"/>
                    <a:pt x="9039" y="2352"/>
                  </a:cubicBezTo>
                  <a:cubicBezTo>
                    <a:pt x="9039" y="2329"/>
                    <a:pt x="9062" y="2306"/>
                    <a:pt x="9062" y="2283"/>
                  </a:cubicBezTo>
                  <a:cubicBezTo>
                    <a:pt x="9085" y="2260"/>
                    <a:pt x="9085" y="2237"/>
                    <a:pt x="9108" y="2215"/>
                  </a:cubicBezTo>
                  <a:cubicBezTo>
                    <a:pt x="9108" y="2192"/>
                    <a:pt x="9108" y="2192"/>
                    <a:pt x="9108" y="2169"/>
                  </a:cubicBezTo>
                  <a:cubicBezTo>
                    <a:pt x="9108" y="2146"/>
                    <a:pt x="9108" y="2123"/>
                    <a:pt x="9108" y="2123"/>
                  </a:cubicBezTo>
                  <a:cubicBezTo>
                    <a:pt x="9108" y="2101"/>
                    <a:pt x="9131" y="2055"/>
                    <a:pt x="9154" y="2032"/>
                  </a:cubicBezTo>
                  <a:cubicBezTo>
                    <a:pt x="9176" y="2032"/>
                    <a:pt x="9199" y="2009"/>
                    <a:pt x="9199" y="1986"/>
                  </a:cubicBezTo>
                  <a:cubicBezTo>
                    <a:pt x="9245" y="1964"/>
                    <a:pt x="9268" y="1918"/>
                    <a:pt x="9290" y="1895"/>
                  </a:cubicBezTo>
                  <a:cubicBezTo>
                    <a:pt x="9290" y="1849"/>
                    <a:pt x="9313" y="1804"/>
                    <a:pt x="9336" y="1781"/>
                  </a:cubicBezTo>
                  <a:cubicBezTo>
                    <a:pt x="9359" y="1735"/>
                    <a:pt x="9382" y="1690"/>
                    <a:pt x="9405" y="1667"/>
                  </a:cubicBezTo>
                  <a:cubicBezTo>
                    <a:pt x="9427" y="1621"/>
                    <a:pt x="9450" y="1553"/>
                    <a:pt x="9496" y="1507"/>
                  </a:cubicBezTo>
                  <a:cubicBezTo>
                    <a:pt x="9519" y="1439"/>
                    <a:pt x="9564" y="1393"/>
                    <a:pt x="9610" y="1324"/>
                  </a:cubicBezTo>
                  <a:cubicBezTo>
                    <a:pt x="9656" y="1256"/>
                    <a:pt x="9724" y="1188"/>
                    <a:pt x="9747" y="1119"/>
                  </a:cubicBezTo>
                  <a:cubicBezTo>
                    <a:pt x="9793" y="1073"/>
                    <a:pt x="9815" y="1028"/>
                    <a:pt x="9861" y="982"/>
                  </a:cubicBezTo>
                  <a:cubicBezTo>
                    <a:pt x="9861" y="982"/>
                    <a:pt x="9884" y="959"/>
                    <a:pt x="9884" y="936"/>
                  </a:cubicBezTo>
                  <a:cubicBezTo>
                    <a:pt x="9884" y="914"/>
                    <a:pt x="9884" y="891"/>
                    <a:pt x="9884" y="868"/>
                  </a:cubicBezTo>
                  <a:cubicBezTo>
                    <a:pt x="9884" y="868"/>
                    <a:pt x="9884" y="845"/>
                    <a:pt x="9861" y="822"/>
                  </a:cubicBezTo>
                  <a:cubicBezTo>
                    <a:pt x="9861" y="799"/>
                    <a:pt x="9861" y="777"/>
                    <a:pt x="9838" y="754"/>
                  </a:cubicBezTo>
                  <a:cubicBezTo>
                    <a:pt x="9838" y="731"/>
                    <a:pt x="9815" y="708"/>
                    <a:pt x="9793" y="685"/>
                  </a:cubicBezTo>
                  <a:cubicBezTo>
                    <a:pt x="9770" y="663"/>
                    <a:pt x="9770" y="663"/>
                    <a:pt x="9747" y="663"/>
                  </a:cubicBezTo>
                  <a:cubicBezTo>
                    <a:pt x="9724" y="594"/>
                    <a:pt x="9679" y="571"/>
                    <a:pt x="9610" y="548"/>
                  </a:cubicBezTo>
                  <a:cubicBezTo>
                    <a:pt x="9587" y="503"/>
                    <a:pt x="9564" y="457"/>
                    <a:pt x="9542" y="434"/>
                  </a:cubicBezTo>
                  <a:cubicBezTo>
                    <a:pt x="9450" y="343"/>
                    <a:pt x="9359" y="297"/>
                    <a:pt x="9245" y="229"/>
                  </a:cubicBezTo>
                  <a:cubicBezTo>
                    <a:pt x="9199" y="206"/>
                    <a:pt x="9154" y="183"/>
                    <a:pt x="9108" y="160"/>
                  </a:cubicBezTo>
                  <a:cubicBezTo>
                    <a:pt x="9062" y="138"/>
                    <a:pt x="8994" y="92"/>
                    <a:pt x="8925" y="92"/>
                  </a:cubicBezTo>
                  <a:cubicBezTo>
                    <a:pt x="8925" y="46"/>
                    <a:pt x="8902" y="23"/>
                    <a:pt x="8880" y="23"/>
                  </a:cubicBezTo>
                  <a:cubicBezTo>
                    <a:pt x="8880" y="1"/>
                    <a:pt x="8857" y="1"/>
                    <a:pt x="88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56"/>
            <p:cNvSpPr/>
            <p:nvPr/>
          </p:nvSpPr>
          <p:spPr>
            <a:xfrm>
              <a:off x="-652814" y="3009522"/>
              <a:ext cx="736940" cy="326957"/>
            </a:xfrm>
            <a:custGeom>
              <a:avLst/>
              <a:gdLst/>
              <a:ahLst/>
              <a:cxnLst/>
              <a:rect l="l" t="t" r="r" b="b"/>
              <a:pathLst>
                <a:path w="13172" h="5844" extrusionOk="0">
                  <a:moveTo>
                    <a:pt x="92" y="0"/>
                  </a:moveTo>
                  <a:cubicBezTo>
                    <a:pt x="46" y="0"/>
                    <a:pt x="1" y="46"/>
                    <a:pt x="1" y="115"/>
                  </a:cubicBezTo>
                  <a:cubicBezTo>
                    <a:pt x="1" y="137"/>
                    <a:pt x="1" y="160"/>
                    <a:pt x="24" y="183"/>
                  </a:cubicBezTo>
                  <a:cubicBezTo>
                    <a:pt x="46" y="206"/>
                    <a:pt x="46" y="206"/>
                    <a:pt x="46" y="229"/>
                  </a:cubicBezTo>
                  <a:cubicBezTo>
                    <a:pt x="69" y="251"/>
                    <a:pt x="92" y="251"/>
                    <a:pt x="115" y="274"/>
                  </a:cubicBezTo>
                  <a:cubicBezTo>
                    <a:pt x="138" y="297"/>
                    <a:pt x="161" y="320"/>
                    <a:pt x="206" y="320"/>
                  </a:cubicBezTo>
                  <a:cubicBezTo>
                    <a:pt x="252" y="366"/>
                    <a:pt x="320" y="411"/>
                    <a:pt x="389" y="434"/>
                  </a:cubicBezTo>
                  <a:cubicBezTo>
                    <a:pt x="389" y="457"/>
                    <a:pt x="412" y="480"/>
                    <a:pt x="435" y="480"/>
                  </a:cubicBezTo>
                  <a:cubicBezTo>
                    <a:pt x="457" y="503"/>
                    <a:pt x="480" y="525"/>
                    <a:pt x="503" y="548"/>
                  </a:cubicBezTo>
                  <a:cubicBezTo>
                    <a:pt x="549" y="571"/>
                    <a:pt x="594" y="617"/>
                    <a:pt x="640" y="639"/>
                  </a:cubicBezTo>
                  <a:lnTo>
                    <a:pt x="708" y="639"/>
                  </a:lnTo>
                  <a:cubicBezTo>
                    <a:pt x="823" y="731"/>
                    <a:pt x="959" y="822"/>
                    <a:pt x="1096" y="913"/>
                  </a:cubicBezTo>
                  <a:cubicBezTo>
                    <a:pt x="1256" y="1005"/>
                    <a:pt x="1393" y="1119"/>
                    <a:pt x="1553" y="1210"/>
                  </a:cubicBezTo>
                  <a:cubicBezTo>
                    <a:pt x="1690" y="1301"/>
                    <a:pt x="1827" y="1393"/>
                    <a:pt x="1964" y="1484"/>
                  </a:cubicBezTo>
                  <a:cubicBezTo>
                    <a:pt x="1987" y="1507"/>
                    <a:pt x="2009" y="1507"/>
                    <a:pt x="2009" y="1530"/>
                  </a:cubicBezTo>
                  <a:cubicBezTo>
                    <a:pt x="2023" y="1536"/>
                    <a:pt x="2036" y="1539"/>
                    <a:pt x="2050" y="1539"/>
                  </a:cubicBezTo>
                  <a:cubicBezTo>
                    <a:pt x="2082" y="1539"/>
                    <a:pt x="2114" y="1523"/>
                    <a:pt x="2146" y="1507"/>
                  </a:cubicBezTo>
                  <a:cubicBezTo>
                    <a:pt x="2215" y="1552"/>
                    <a:pt x="2283" y="1598"/>
                    <a:pt x="2352" y="1644"/>
                  </a:cubicBezTo>
                  <a:cubicBezTo>
                    <a:pt x="2352" y="1644"/>
                    <a:pt x="2329" y="1621"/>
                    <a:pt x="2329" y="1621"/>
                  </a:cubicBezTo>
                  <a:lnTo>
                    <a:pt x="2329" y="1621"/>
                  </a:lnTo>
                  <a:cubicBezTo>
                    <a:pt x="2466" y="1712"/>
                    <a:pt x="2580" y="1781"/>
                    <a:pt x="2717" y="1872"/>
                  </a:cubicBezTo>
                  <a:cubicBezTo>
                    <a:pt x="2763" y="1895"/>
                    <a:pt x="2808" y="1918"/>
                    <a:pt x="2877" y="1963"/>
                  </a:cubicBezTo>
                  <a:cubicBezTo>
                    <a:pt x="2900" y="1963"/>
                    <a:pt x="2945" y="1986"/>
                    <a:pt x="2968" y="2009"/>
                  </a:cubicBezTo>
                  <a:cubicBezTo>
                    <a:pt x="2991" y="2009"/>
                    <a:pt x="2991" y="2032"/>
                    <a:pt x="3014" y="2032"/>
                  </a:cubicBezTo>
                  <a:cubicBezTo>
                    <a:pt x="3037" y="2032"/>
                    <a:pt x="3059" y="2055"/>
                    <a:pt x="3082" y="2055"/>
                  </a:cubicBezTo>
                  <a:lnTo>
                    <a:pt x="3128" y="2055"/>
                  </a:lnTo>
                  <a:cubicBezTo>
                    <a:pt x="3151" y="2077"/>
                    <a:pt x="3174" y="2077"/>
                    <a:pt x="3219" y="2100"/>
                  </a:cubicBezTo>
                  <a:cubicBezTo>
                    <a:pt x="3379" y="2192"/>
                    <a:pt x="3539" y="2283"/>
                    <a:pt x="3699" y="2374"/>
                  </a:cubicBezTo>
                  <a:cubicBezTo>
                    <a:pt x="3858" y="2443"/>
                    <a:pt x="4018" y="2534"/>
                    <a:pt x="4178" y="2625"/>
                  </a:cubicBezTo>
                  <a:cubicBezTo>
                    <a:pt x="4224" y="2648"/>
                    <a:pt x="4292" y="2694"/>
                    <a:pt x="4360" y="2694"/>
                  </a:cubicBezTo>
                  <a:cubicBezTo>
                    <a:pt x="4360" y="2694"/>
                    <a:pt x="4383" y="2694"/>
                    <a:pt x="4406" y="2717"/>
                  </a:cubicBezTo>
                  <a:cubicBezTo>
                    <a:pt x="4726" y="2876"/>
                    <a:pt x="5045" y="3036"/>
                    <a:pt x="5365" y="3173"/>
                  </a:cubicBezTo>
                  <a:cubicBezTo>
                    <a:pt x="5388" y="3196"/>
                    <a:pt x="5410" y="3196"/>
                    <a:pt x="5433" y="3219"/>
                  </a:cubicBezTo>
                  <a:lnTo>
                    <a:pt x="5479" y="3219"/>
                  </a:lnTo>
                  <a:cubicBezTo>
                    <a:pt x="5502" y="3242"/>
                    <a:pt x="5525" y="3242"/>
                    <a:pt x="5547" y="3242"/>
                  </a:cubicBezTo>
                  <a:cubicBezTo>
                    <a:pt x="5593" y="3264"/>
                    <a:pt x="5616" y="3287"/>
                    <a:pt x="5661" y="3287"/>
                  </a:cubicBezTo>
                  <a:cubicBezTo>
                    <a:pt x="5707" y="3356"/>
                    <a:pt x="5776" y="3379"/>
                    <a:pt x="5844" y="3424"/>
                  </a:cubicBezTo>
                  <a:cubicBezTo>
                    <a:pt x="5890" y="3447"/>
                    <a:pt x="5935" y="3470"/>
                    <a:pt x="5981" y="3470"/>
                  </a:cubicBezTo>
                  <a:cubicBezTo>
                    <a:pt x="6072" y="3515"/>
                    <a:pt x="6164" y="3561"/>
                    <a:pt x="6232" y="3607"/>
                  </a:cubicBezTo>
                  <a:cubicBezTo>
                    <a:pt x="6301" y="3630"/>
                    <a:pt x="6346" y="3652"/>
                    <a:pt x="6392" y="3675"/>
                  </a:cubicBezTo>
                  <a:cubicBezTo>
                    <a:pt x="6415" y="3698"/>
                    <a:pt x="6438" y="3721"/>
                    <a:pt x="6460" y="3744"/>
                  </a:cubicBezTo>
                  <a:cubicBezTo>
                    <a:pt x="6460" y="3767"/>
                    <a:pt x="6483" y="3767"/>
                    <a:pt x="6506" y="3789"/>
                  </a:cubicBezTo>
                  <a:cubicBezTo>
                    <a:pt x="6552" y="3812"/>
                    <a:pt x="6597" y="3835"/>
                    <a:pt x="6643" y="3858"/>
                  </a:cubicBezTo>
                  <a:cubicBezTo>
                    <a:pt x="6689" y="3881"/>
                    <a:pt x="6734" y="3903"/>
                    <a:pt x="6780" y="3926"/>
                  </a:cubicBezTo>
                  <a:cubicBezTo>
                    <a:pt x="6871" y="3972"/>
                    <a:pt x="6963" y="4018"/>
                    <a:pt x="7054" y="4040"/>
                  </a:cubicBezTo>
                  <a:cubicBezTo>
                    <a:pt x="7122" y="4086"/>
                    <a:pt x="7191" y="4109"/>
                    <a:pt x="7282" y="4132"/>
                  </a:cubicBezTo>
                  <a:cubicBezTo>
                    <a:pt x="7351" y="4177"/>
                    <a:pt x="7442" y="4200"/>
                    <a:pt x="7533" y="4223"/>
                  </a:cubicBezTo>
                  <a:cubicBezTo>
                    <a:pt x="7693" y="4292"/>
                    <a:pt x="7876" y="4360"/>
                    <a:pt x="8035" y="4428"/>
                  </a:cubicBezTo>
                  <a:lnTo>
                    <a:pt x="8286" y="4543"/>
                  </a:lnTo>
                  <a:cubicBezTo>
                    <a:pt x="8332" y="4543"/>
                    <a:pt x="8378" y="4565"/>
                    <a:pt x="8401" y="4588"/>
                  </a:cubicBezTo>
                  <a:cubicBezTo>
                    <a:pt x="8446" y="4611"/>
                    <a:pt x="8492" y="4611"/>
                    <a:pt x="8537" y="4634"/>
                  </a:cubicBezTo>
                  <a:cubicBezTo>
                    <a:pt x="8720" y="4702"/>
                    <a:pt x="8880" y="4771"/>
                    <a:pt x="9040" y="4839"/>
                  </a:cubicBezTo>
                  <a:cubicBezTo>
                    <a:pt x="9131" y="4885"/>
                    <a:pt x="9199" y="4908"/>
                    <a:pt x="9291" y="4931"/>
                  </a:cubicBezTo>
                  <a:cubicBezTo>
                    <a:pt x="9336" y="4953"/>
                    <a:pt x="9382" y="4976"/>
                    <a:pt x="9428" y="4999"/>
                  </a:cubicBezTo>
                  <a:cubicBezTo>
                    <a:pt x="9450" y="4999"/>
                    <a:pt x="9473" y="5022"/>
                    <a:pt x="9496" y="5022"/>
                  </a:cubicBezTo>
                  <a:cubicBezTo>
                    <a:pt x="9519" y="5045"/>
                    <a:pt x="9542" y="5045"/>
                    <a:pt x="9565" y="5045"/>
                  </a:cubicBezTo>
                  <a:cubicBezTo>
                    <a:pt x="9587" y="5068"/>
                    <a:pt x="9610" y="5068"/>
                    <a:pt x="9633" y="5090"/>
                  </a:cubicBezTo>
                  <a:cubicBezTo>
                    <a:pt x="9656" y="5090"/>
                    <a:pt x="9679" y="5113"/>
                    <a:pt x="9724" y="5113"/>
                  </a:cubicBezTo>
                  <a:cubicBezTo>
                    <a:pt x="9770" y="5136"/>
                    <a:pt x="9839" y="5159"/>
                    <a:pt x="9884" y="5159"/>
                  </a:cubicBezTo>
                  <a:cubicBezTo>
                    <a:pt x="9998" y="5205"/>
                    <a:pt x="10090" y="5227"/>
                    <a:pt x="10204" y="5250"/>
                  </a:cubicBezTo>
                  <a:cubicBezTo>
                    <a:pt x="10227" y="5250"/>
                    <a:pt x="10249" y="5273"/>
                    <a:pt x="10272" y="5273"/>
                  </a:cubicBezTo>
                  <a:cubicBezTo>
                    <a:pt x="10341" y="5296"/>
                    <a:pt x="10386" y="5319"/>
                    <a:pt x="10455" y="5319"/>
                  </a:cubicBezTo>
                  <a:cubicBezTo>
                    <a:pt x="10500" y="5341"/>
                    <a:pt x="10523" y="5341"/>
                    <a:pt x="10569" y="5364"/>
                  </a:cubicBezTo>
                  <a:cubicBezTo>
                    <a:pt x="10592" y="5364"/>
                    <a:pt x="10615" y="5364"/>
                    <a:pt x="10637" y="5387"/>
                  </a:cubicBezTo>
                  <a:cubicBezTo>
                    <a:pt x="10683" y="5387"/>
                    <a:pt x="10706" y="5410"/>
                    <a:pt x="10752" y="5410"/>
                  </a:cubicBezTo>
                  <a:cubicBezTo>
                    <a:pt x="10774" y="5410"/>
                    <a:pt x="10797" y="5433"/>
                    <a:pt x="10843" y="5433"/>
                  </a:cubicBezTo>
                  <a:cubicBezTo>
                    <a:pt x="10888" y="5433"/>
                    <a:pt x="10911" y="5456"/>
                    <a:pt x="10957" y="5456"/>
                  </a:cubicBezTo>
                  <a:lnTo>
                    <a:pt x="10980" y="5456"/>
                  </a:lnTo>
                  <a:cubicBezTo>
                    <a:pt x="11048" y="5478"/>
                    <a:pt x="11140" y="5501"/>
                    <a:pt x="11231" y="5524"/>
                  </a:cubicBezTo>
                  <a:cubicBezTo>
                    <a:pt x="11413" y="5570"/>
                    <a:pt x="11573" y="5615"/>
                    <a:pt x="11756" y="5661"/>
                  </a:cubicBezTo>
                  <a:cubicBezTo>
                    <a:pt x="11779" y="5684"/>
                    <a:pt x="11802" y="5684"/>
                    <a:pt x="11824" y="5684"/>
                  </a:cubicBezTo>
                  <a:lnTo>
                    <a:pt x="11961" y="5684"/>
                  </a:lnTo>
                  <a:cubicBezTo>
                    <a:pt x="12007" y="5707"/>
                    <a:pt x="12053" y="5707"/>
                    <a:pt x="12098" y="5730"/>
                  </a:cubicBezTo>
                  <a:cubicBezTo>
                    <a:pt x="12190" y="5730"/>
                    <a:pt x="12304" y="5752"/>
                    <a:pt x="12395" y="5775"/>
                  </a:cubicBezTo>
                  <a:cubicBezTo>
                    <a:pt x="12486" y="5775"/>
                    <a:pt x="12600" y="5798"/>
                    <a:pt x="12692" y="5798"/>
                  </a:cubicBezTo>
                  <a:cubicBezTo>
                    <a:pt x="12737" y="5821"/>
                    <a:pt x="12783" y="5821"/>
                    <a:pt x="12829" y="5821"/>
                  </a:cubicBezTo>
                  <a:cubicBezTo>
                    <a:pt x="12851" y="5821"/>
                    <a:pt x="12874" y="5821"/>
                    <a:pt x="12897" y="5844"/>
                  </a:cubicBezTo>
                  <a:lnTo>
                    <a:pt x="12920" y="5844"/>
                  </a:lnTo>
                  <a:cubicBezTo>
                    <a:pt x="12966" y="5844"/>
                    <a:pt x="13011" y="5844"/>
                    <a:pt x="13034" y="5821"/>
                  </a:cubicBezTo>
                  <a:cubicBezTo>
                    <a:pt x="13057" y="5798"/>
                    <a:pt x="13057" y="5798"/>
                    <a:pt x="13057" y="5775"/>
                  </a:cubicBezTo>
                  <a:cubicBezTo>
                    <a:pt x="13103" y="5775"/>
                    <a:pt x="13125" y="5752"/>
                    <a:pt x="13125" y="5730"/>
                  </a:cubicBezTo>
                  <a:cubicBezTo>
                    <a:pt x="13148" y="5707"/>
                    <a:pt x="13171" y="5684"/>
                    <a:pt x="13171" y="5661"/>
                  </a:cubicBezTo>
                  <a:cubicBezTo>
                    <a:pt x="13171" y="5638"/>
                    <a:pt x="13171" y="5615"/>
                    <a:pt x="13171" y="5570"/>
                  </a:cubicBezTo>
                  <a:cubicBezTo>
                    <a:pt x="13148" y="5501"/>
                    <a:pt x="13034" y="5478"/>
                    <a:pt x="12966" y="5456"/>
                  </a:cubicBezTo>
                  <a:cubicBezTo>
                    <a:pt x="12943" y="5456"/>
                    <a:pt x="12943" y="5478"/>
                    <a:pt x="12920" y="5478"/>
                  </a:cubicBezTo>
                  <a:lnTo>
                    <a:pt x="12829" y="5478"/>
                  </a:lnTo>
                  <a:cubicBezTo>
                    <a:pt x="12532" y="5478"/>
                    <a:pt x="12235" y="5433"/>
                    <a:pt x="11961" y="5387"/>
                  </a:cubicBezTo>
                  <a:cubicBezTo>
                    <a:pt x="11938" y="5387"/>
                    <a:pt x="11916" y="5387"/>
                    <a:pt x="11916" y="5364"/>
                  </a:cubicBezTo>
                  <a:lnTo>
                    <a:pt x="11847" y="5364"/>
                  </a:lnTo>
                  <a:cubicBezTo>
                    <a:pt x="11802" y="5341"/>
                    <a:pt x="11756" y="5341"/>
                    <a:pt x="11710" y="5341"/>
                  </a:cubicBezTo>
                  <a:lnTo>
                    <a:pt x="11687" y="5319"/>
                  </a:lnTo>
                  <a:lnTo>
                    <a:pt x="11596" y="5319"/>
                  </a:lnTo>
                  <a:cubicBezTo>
                    <a:pt x="11528" y="5296"/>
                    <a:pt x="11459" y="5273"/>
                    <a:pt x="11391" y="5273"/>
                  </a:cubicBezTo>
                  <a:lnTo>
                    <a:pt x="11368" y="5250"/>
                  </a:lnTo>
                  <a:lnTo>
                    <a:pt x="11299" y="5250"/>
                  </a:lnTo>
                  <a:lnTo>
                    <a:pt x="11277" y="5227"/>
                  </a:lnTo>
                  <a:cubicBezTo>
                    <a:pt x="11140" y="5205"/>
                    <a:pt x="11025" y="5182"/>
                    <a:pt x="10911" y="5136"/>
                  </a:cubicBezTo>
                  <a:cubicBezTo>
                    <a:pt x="10843" y="5113"/>
                    <a:pt x="10797" y="5090"/>
                    <a:pt x="10729" y="5090"/>
                  </a:cubicBezTo>
                  <a:lnTo>
                    <a:pt x="10683" y="5068"/>
                  </a:lnTo>
                  <a:lnTo>
                    <a:pt x="10660" y="5045"/>
                  </a:lnTo>
                  <a:lnTo>
                    <a:pt x="10592" y="5022"/>
                  </a:lnTo>
                  <a:cubicBezTo>
                    <a:pt x="10455" y="4999"/>
                    <a:pt x="10341" y="4931"/>
                    <a:pt x="10204" y="4885"/>
                  </a:cubicBezTo>
                  <a:lnTo>
                    <a:pt x="10135" y="4862"/>
                  </a:lnTo>
                  <a:lnTo>
                    <a:pt x="10112" y="4862"/>
                  </a:lnTo>
                  <a:cubicBezTo>
                    <a:pt x="10090" y="4839"/>
                    <a:pt x="10067" y="4839"/>
                    <a:pt x="10044" y="4839"/>
                  </a:cubicBezTo>
                  <a:cubicBezTo>
                    <a:pt x="9861" y="4771"/>
                    <a:pt x="9679" y="4725"/>
                    <a:pt x="9519" y="4680"/>
                  </a:cubicBezTo>
                  <a:cubicBezTo>
                    <a:pt x="9405" y="4634"/>
                    <a:pt x="9291" y="4611"/>
                    <a:pt x="9199" y="4565"/>
                  </a:cubicBezTo>
                  <a:cubicBezTo>
                    <a:pt x="9177" y="4565"/>
                    <a:pt x="9177" y="4565"/>
                    <a:pt x="9154" y="4543"/>
                  </a:cubicBezTo>
                  <a:cubicBezTo>
                    <a:pt x="9040" y="4497"/>
                    <a:pt x="8903" y="4428"/>
                    <a:pt x="8766" y="4383"/>
                  </a:cubicBezTo>
                  <a:cubicBezTo>
                    <a:pt x="8652" y="4337"/>
                    <a:pt x="8537" y="4269"/>
                    <a:pt x="8401" y="4246"/>
                  </a:cubicBezTo>
                  <a:cubicBezTo>
                    <a:pt x="8401" y="4246"/>
                    <a:pt x="8401" y="4223"/>
                    <a:pt x="8378" y="4223"/>
                  </a:cubicBezTo>
                  <a:cubicBezTo>
                    <a:pt x="8332" y="4200"/>
                    <a:pt x="8264" y="4177"/>
                    <a:pt x="8218" y="4155"/>
                  </a:cubicBezTo>
                  <a:cubicBezTo>
                    <a:pt x="8172" y="4132"/>
                    <a:pt x="8127" y="4109"/>
                    <a:pt x="8081" y="4086"/>
                  </a:cubicBezTo>
                  <a:cubicBezTo>
                    <a:pt x="8058" y="4086"/>
                    <a:pt x="8013" y="4063"/>
                    <a:pt x="7990" y="4063"/>
                  </a:cubicBezTo>
                  <a:cubicBezTo>
                    <a:pt x="7921" y="4018"/>
                    <a:pt x="7853" y="3995"/>
                    <a:pt x="7784" y="3972"/>
                  </a:cubicBezTo>
                  <a:cubicBezTo>
                    <a:pt x="7647" y="3903"/>
                    <a:pt x="7510" y="3858"/>
                    <a:pt x="7373" y="3789"/>
                  </a:cubicBezTo>
                  <a:cubicBezTo>
                    <a:pt x="7282" y="3767"/>
                    <a:pt x="7168" y="3721"/>
                    <a:pt x="7077" y="3675"/>
                  </a:cubicBezTo>
                  <a:cubicBezTo>
                    <a:pt x="7077" y="3652"/>
                    <a:pt x="7077" y="3652"/>
                    <a:pt x="7077" y="3652"/>
                  </a:cubicBezTo>
                  <a:cubicBezTo>
                    <a:pt x="6940" y="3584"/>
                    <a:pt x="6803" y="3515"/>
                    <a:pt x="6666" y="3470"/>
                  </a:cubicBezTo>
                  <a:cubicBezTo>
                    <a:pt x="6529" y="3401"/>
                    <a:pt x="6415" y="3356"/>
                    <a:pt x="6278" y="3310"/>
                  </a:cubicBezTo>
                  <a:lnTo>
                    <a:pt x="6209" y="3264"/>
                  </a:lnTo>
                  <a:cubicBezTo>
                    <a:pt x="6050" y="3196"/>
                    <a:pt x="5890" y="3127"/>
                    <a:pt x="5753" y="3059"/>
                  </a:cubicBezTo>
                  <a:cubicBezTo>
                    <a:pt x="5707" y="3036"/>
                    <a:pt x="5639" y="3013"/>
                    <a:pt x="5593" y="2990"/>
                  </a:cubicBezTo>
                  <a:lnTo>
                    <a:pt x="5570" y="2990"/>
                  </a:lnTo>
                  <a:lnTo>
                    <a:pt x="5547" y="2968"/>
                  </a:lnTo>
                  <a:lnTo>
                    <a:pt x="5525" y="2968"/>
                  </a:lnTo>
                  <a:cubicBezTo>
                    <a:pt x="5479" y="2945"/>
                    <a:pt x="5433" y="2922"/>
                    <a:pt x="5410" y="2899"/>
                  </a:cubicBezTo>
                  <a:lnTo>
                    <a:pt x="5319" y="2876"/>
                  </a:lnTo>
                  <a:cubicBezTo>
                    <a:pt x="5273" y="2854"/>
                    <a:pt x="5251" y="2831"/>
                    <a:pt x="5205" y="2831"/>
                  </a:cubicBezTo>
                  <a:lnTo>
                    <a:pt x="5159" y="2808"/>
                  </a:lnTo>
                  <a:lnTo>
                    <a:pt x="5091" y="2762"/>
                  </a:lnTo>
                  <a:cubicBezTo>
                    <a:pt x="5022" y="2739"/>
                    <a:pt x="4954" y="2694"/>
                    <a:pt x="4885" y="2671"/>
                  </a:cubicBezTo>
                  <a:cubicBezTo>
                    <a:pt x="4840" y="2648"/>
                    <a:pt x="4794" y="2625"/>
                    <a:pt x="4726" y="2602"/>
                  </a:cubicBezTo>
                  <a:lnTo>
                    <a:pt x="4703" y="2580"/>
                  </a:lnTo>
                  <a:lnTo>
                    <a:pt x="4657" y="2557"/>
                  </a:lnTo>
                  <a:lnTo>
                    <a:pt x="4589" y="2534"/>
                  </a:lnTo>
                  <a:cubicBezTo>
                    <a:pt x="4543" y="2511"/>
                    <a:pt x="4497" y="2488"/>
                    <a:pt x="4452" y="2466"/>
                  </a:cubicBezTo>
                  <a:cubicBezTo>
                    <a:pt x="4383" y="2420"/>
                    <a:pt x="4315" y="2397"/>
                    <a:pt x="4224" y="2351"/>
                  </a:cubicBezTo>
                  <a:lnTo>
                    <a:pt x="4201" y="2329"/>
                  </a:lnTo>
                  <a:cubicBezTo>
                    <a:pt x="4132" y="2306"/>
                    <a:pt x="4087" y="2283"/>
                    <a:pt x="4018" y="2237"/>
                  </a:cubicBezTo>
                  <a:cubicBezTo>
                    <a:pt x="3927" y="2214"/>
                    <a:pt x="3858" y="2169"/>
                    <a:pt x="3767" y="2123"/>
                  </a:cubicBezTo>
                  <a:lnTo>
                    <a:pt x="3744" y="2100"/>
                  </a:lnTo>
                  <a:lnTo>
                    <a:pt x="3676" y="2055"/>
                  </a:lnTo>
                  <a:cubicBezTo>
                    <a:pt x="3516" y="1986"/>
                    <a:pt x="3379" y="1918"/>
                    <a:pt x="3219" y="1849"/>
                  </a:cubicBezTo>
                  <a:cubicBezTo>
                    <a:pt x="3151" y="1804"/>
                    <a:pt x="3082" y="1781"/>
                    <a:pt x="3014" y="1735"/>
                  </a:cubicBezTo>
                  <a:lnTo>
                    <a:pt x="2922" y="1689"/>
                  </a:lnTo>
                  <a:cubicBezTo>
                    <a:pt x="2900" y="1689"/>
                    <a:pt x="2854" y="1667"/>
                    <a:pt x="2831" y="1644"/>
                  </a:cubicBezTo>
                  <a:cubicBezTo>
                    <a:pt x="2740" y="1598"/>
                    <a:pt x="2671" y="1575"/>
                    <a:pt x="2603" y="1530"/>
                  </a:cubicBezTo>
                  <a:lnTo>
                    <a:pt x="2580" y="1507"/>
                  </a:lnTo>
                  <a:lnTo>
                    <a:pt x="2512" y="1484"/>
                  </a:lnTo>
                  <a:lnTo>
                    <a:pt x="2397" y="1416"/>
                  </a:lnTo>
                  <a:cubicBezTo>
                    <a:pt x="2329" y="1393"/>
                    <a:pt x="2261" y="1347"/>
                    <a:pt x="2192" y="1301"/>
                  </a:cubicBezTo>
                  <a:lnTo>
                    <a:pt x="2169" y="1279"/>
                  </a:lnTo>
                  <a:lnTo>
                    <a:pt x="2146" y="1279"/>
                  </a:lnTo>
                  <a:lnTo>
                    <a:pt x="1987" y="1187"/>
                  </a:lnTo>
                  <a:lnTo>
                    <a:pt x="1918" y="1142"/>
                  </a:lnTo>
                  <a:lnTo>
                    <a:pt x="1895" y="1142"/>
                  </a:lnTo>
                  <a:cubicBezTo>
                    <a:pt x="1850" y="1119"/>
                    <a:pt x="1804" y="1096"/>
                    <a:pt x="1758" y="1073"/>
                  </a:cubicBezTo>
                  <a:cubicBezTo>
                    <a:pt x="1690" y="1028"/>
                    <a:pt x="1644" y="1005"/>
                    <a:pt x="1576" y="959"/>
                  </a:cubicBezTo>
                  <a:cubicBezTo>
                    <a:pt x="1507" y="913"/>
                    <a:pt x="1416" y="868"/>
                    <a:pt x="1348" y="822"/>
                  </a:cubicBezTo>
                  <a:cubicBezTo>
                    <a:pt x="1279" y="799"/>
                    <a:pt x="1233" y="754"/>
                    <a:pt x="1165" y="708"/>
                  </a:cubicBezTo>
                  <a:cubicBezTo>
                    <a:pt x="1028" y="639"/>
                    <a:pt x="914" y="548"/>
                    <a:pt x="777" y="480"/>
                  </a:cubicBezTo>
                  <a:lnTo>
                    <a:pt x="754" y="457"/>
                  </a:lnTo>
                  <a:cubicBezTo>
                    <a:pt x="549" y="320"/>
                    <a:pt x="366" y="206"/>
                    <a:pt x="206" y="69"/>
                  </a:cubicBezTo>
                  <a:lnTo>
                    <a:pt x="138" y="46"/>
                  </a:lnTo>
                  <a:cubicBezTo>
                    <a:pt x="138" y="23"/>
                    <a:pt x="115" y="0"/>
                    <a:pt x="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56"/>
            <p:cNvSpPr/>
            <p:nvPr/>
          </p:nvSpPr>
          <p:spPr>
            <a:xfrm>
              <a:off x="196429" y="2291816"/>
              <a:ext cx="383184" cy="664097"/>
            </a:xfrm>
            <a:custGeom>
              <a:avLst/>
              <a:gdLst/>
              <a:ahLst/>
              <a:cxnLst/>
              <a:rect l="l" t="t" r="r" b="b"/>
              <a:pathLst>
                <a:path w="6849" h="11870" extrusionOk="0">
                  <a:moveTo>
                    <a:pt x="6711" y="1"/>
                  </a:moveTo>
                  <a:cubicBezTo>
                    <a:pt x="6688" y="1"/>
                    <a:pt x="6643" y="23"/>
                    <a:pt x="6620" y="46"/>
                  </a:cubicBezTo>
                  <a:cubicBezTo>
                    <a:pt x="6620" y="69"/>
                    <a:pt x="6620" y="92"/>
                    <a:pt x="6620" y="115"/>
                  </a:cubicBezTo>
                  <a:cubicBezTo>
                    <a:pt x="6620" y="120"/>
                    <a:pt x="6620" y="126"/>
                    <a:pt x="6620" y="138"/>
                  </a:cubicBezTo>
                  <a:cubicBezTo>
                    <a:pt x="6620" y="160"/>
                    <a:pt x="6597" y="183"/>
                    <a:pt x="6597" y="183"/>
                  </a:cubicBezTo>
                  <a:cubicBezTo>
                    <a:pt x="6574" y="229"/>
                    <a:pt x="6552" y="274"/>
                    <a:pt x="6552" y="320"/>
                  </a:cubicBezTo>
                  <a:cubicBezTo>
                    <a:pt x="6552" y="320"/>
                    <a:pt x="6529" y="343"/>
                    <a:pt x="6529" y="343"/>
                  </a:cubicBezTo>
                  <a:cubicBezTo>
                    <a:pt x="6460" y="434"/>
                    <a:pt x="6415" y="548"/>
                    <a:pt x="6346" y="640"/>
                  </a:cubicBezTo>
                  <a:cubicBezTo>
                    <a:pt x="6346" y="640"/>
                    <a:pt x="6346" y="640"/>
                    <a:pt x="6323" y="663"/>
                  </a:cubicBezTo>
                  <a:cubicBezTo>
                    <a:pt x="6300" y="685"/>
                    <a:pt x="6255" y="731"/>
                    <a:pt x="6232" y="777"/>
                  </a:cubicBezTo>
                  <a:cubicBezTo>
                    <a:pt x="6209" y="822"/>
                    <a:pt x="6186" y="868"/>
                    <a:pt x="6141" y="914"/>
                  </a:cubicBezTo>
                  <a:cubicBezTo>
                    <a:pt x="6095" y="1005"/>
                    <a:pt x="6049" y="1096"/>
                    <a:pt x="5981" y="1210"/>
                  </a:cubicBezTo>
                  <a:cubicBezTo>
                    <a:pt x="5935" y="1302"/>
                    <a:pt x="5890" y="1393"/>
                    <a:pt x="5821" y="1484"/>
                  </a:cubicBezTo>
                  <a:cubicBezTo>
                    <a:pt x="5821" y="1484"/>
                    <a:pt x="5821" y="1507"/>
                    <a:pt x="5821" y="1507"/>
                  </a:cubicBezTo>
                  <a:cubicBezTo>
                    <a:pt x="5821" y="1507"/>
                    <a:pt x="5821" y="1507"/>
                    <a:pt x="5798" y="1530"/>
                  </a:cubicBezTo>
                  <a:cubicBezTo>
                    <a:pt x="5775" y="1553"/>
                    <a:pt x="5753" y="1598"/>
                    <a:pt x="5730" y="1621"/>
                  </a:cubicBezTo>
                  <a:cubicBezTo>
                    <a:pt x="5707" y="1690"/>
                    <a:pt x="5661" y="1735"/>
                    <a:pt x="5638" y="1804"/>
                  </a:cubicBezTo>
                  <a:cubicBezTo>
                    <a:pt x="5616" y="1849"/>
                    <a:pt x="5570" y="1895"/>
                    <a:pt x="5547" y="1941"/>
                  </a:cubicBezTo>
                  <a:cubicBezTo>
                    <a:pt x="5524" y="1986"/>
                    <a:pt x="5479" y="2032"/>
                    <a:pt x="5456" y="2078"/>
                  </a:cubicBezTo>
                  <a:cubicBezTo>
                    <a:pt x="5433" y="2123"/>
                    <a:pt x="5410" y="2146"/>
                    <a:pt x="5410" y="2192"/>
                  </a:cubicBezTo>
                  <a:cubicBezTo>
                    <a:pt x="5387" y="2215"/>
                    <a:pt x="5387" y="2215"/>
                    <a:pt x="5365" y="2237"/>
                  </a:cubicBezTo>
                  <a:cubicBezTo>
                    <a:pt x="5365" y="2260"/>
                    <a:pt x="5365" y="2260"/>
                    <a:pt x="5365" y="2260"/>
                  </a:cubicBezTo>
                  <a:cubicBezTo>
                    <a:pt x="5342" y="2283"/>
                    <a:pt x="5342" y="2306"/>
                    <a:pt x="5342" y="2329"/>
                  </a:cubicBezTo>
                  <a:lnTo>
                    <a:pt x="5342" y="2352"/>
                  </a:lnTo>
                  <a:cubicBezTo>
                    <a:pt x="5296" y="2397"/>
                    <a:pt x="5250" y="2466"/>
                    <a:pt x="5228" y="2534"/>
                  </a:cubicBezTo>
                  <a:cubicBezTo>
                    <a:pt x="5182" y="2603"/>
                    <a:pt x="5136" y="2648"/>
                    <a:pt x="5091" y="2717"/>
                  </a:cubicBezTo>
                  <a:cubicBezTo>
                    <a:pt x="5091" y="2740"/>
                    <a:pt x="5068" y="2785"/>
                    <a:pt x="5045" y="2808"/>
                  </a:cubicBezTo>
                  <a:cubicBezTo>
                    <a:pt x="5045" y="2831"/>
                    <a:pt x="5022" y="2831"/>
                    <a:pt x="5022" y="2854"/>
                  </a:cubicBezTo>
                  <a:cubicBezTo>
                    <a:pt x="4999" y="2877"/>
                    <a:pt x="4999" y="2877"/>
                    <a:pt x="4999" y="2899"/>
                  </a:cubicBezTo>
                  <a:cubicBezTo>
                    <a:pt x="4977" y="2922"/>
                    <a:pt x="4977" y="2945"/>
                    <a:pt x="4977" y="2945"/>
                  </a:cubicBezTo>
                  <a:cubicBezTo>
                    <a:pt x="4908" y="3059"/>
                    <a:pt x="4840" y="3150"/>
                    <a:pt x="4794" y="3265"/>
                  </a:cubicBezTo>
                  <a:cubicBezTo>
                    <a:pt x="4748" y="3333"/>
                    <a:pt x="4725" y="3402"/>
                    <a:pt x="4680" y="3470"/>
                  </a:cubicBezTo>
                  <a:cubicBezTo>
                    <a:pt x="4657" y="3493"/>
                    <a:pt x="4634" y="3516"/>
                    <a:pt x="4634" y="3561"/>
                  </a:cubicBezTo>
                  <a:cubicBezTo>
                    <a:pt x="4611" y="3584"/>
                    <a:pt x="4589" y="3607"/>
                    <a:pt x="4589" y="3653"/>
                  </a:cubicBezTo>
                  <a:cubicBezTo>
                    <a:pt x="4520" y="3744"/>
                    <a:pt x="4452" y="3835"/>
                    <a:pt x="4406" y="3927"/>
                  </a:cubicBezTo>
                  <a:cubicBezTo>
                    <a:pt x="4360" y="3995"/>
                    <a:pt x="4315" y="4063"/>
                    <a:pt x="4269" y="4132"/>
                  </a:cubicBezTo>
                  <a:cubicBezTo>
                    <a:pt x="4269" y="4155"/>
                    <a:pt x="4246" y="4200"/>
                    <a:pt x="4223" y="4223"/>
                  </a:cubicBezTo>
                  <a:cubicBezTo>
                    <a:pt x="4201" y="4246"/>
                    <a:pt x="4201" y="4269"/>
                    <a:pt x="4178" y="4269"/>
                  </a:cubicBezTo>
                  <a:cubicBezTo>
                    <a:pt x="4178" y="4315"/>
                    <a:pt x="4155" y="4360"/>
                    <a:pt x="4178" y="4406"/>
                  </a:cubicBezTo>
                  <a:cubicBezTo>
                    <a:pt x="4178" y="4406"/>
                    <a:pt x="4155" y="4429"/>
                    <a:pt x="4155" y="4429"/>
                  </a:cubicBezTo>
                  <a:cubicBezTo>
                    <a:pt x="4109" y="4520"/>
                    <a:pt x="4064" y="4588"/>
                    <a:pt x="4018" y="4657"/>
                  </a:cubicBezTo>
                  <a:cubicBezTo>
                    <a:pt x="3972" y="4725"/>
                    <a:pt x="3927" y="4794"/>
                    <a:pt x="3904" y="4862"/>
                  </a:cubicBezTo>
                  <a:cubicBezTo>
                    <a:pt x="3881" y="4908"/>
                    <a:pt x="3858" y="4931"/>
                    <a:pt x="3835" y="4976"/>
                  </a:cubicBezTo>
                  <a:lnTo>
                    <a:pt x="3790" y="5045"/>
                  </a:lnTo>
                  <a:cubicBezTo>
                    <a:pt x="3790" y="5045"/>
                    <a:pt x="3790" y="5068"/>
                    <a:pt x="3767" y="5068"/>
                  </a:cubicBezTo>
                  <a:cubicBezTo>
                    <a:pt x="3767" y="5091"/>
                    <a:pt x="3767" y="5091"/>
                    <a:pt x="3744" y="5113"/>
                  </a:cubicBezTo>
                  <a:cubicBezTo>
                    <a:pt x="3744" y="5136"/>
                    <a:pt x="3721" y="5182"/>
                    <a:pt x="3744" y="5205"/>
                  </a:cubicBezTo>
                  <a:lnTo>
                    <a:pt x="3744" y="5228"/>
                  </a:lnTo>
                  <a:cubicBezTo>
                    <a:pt x="3721" y="5228"/>
                    <a:pt x="3721" y="5250"/>
                    <a:pt x="3698" y="5250"/>
                  </a:cubicBezTo>
                  <a:cubicBezTo>
                    <a:pt x="3653" y="5342"/>
                    <a:pt x="3607" y="5410"/>
                    <a:pt x="3561" y="5501"/>
                  </a:cubicBezTo>
                  <a:cubicBezTo>
                    <a:pt x="3516" y="5570"/>
                    <a:pt x="3493" y="5638"/>
                    <a:pt x="3447" y="5707"/>
                  </a:cubicBezTo>
                  <a:cubicBezTo>
                    <a:pt x="3402" y="5775"/>
                    <a:pt x="3356" y="5844"/>
                    <a:pt x="3333" y="5912"/>
                  </a:cubicBezTo>
                  <a:cubicBezTo>
                    <a:pt x="3310" y="5935"/>
                    <a:pt x="3310" y="5935"/>
                    <a:pt x="3310" y="5958"/>
                  </a:cubicBezTo>
                  <a:cubicBezTo>
                    <a:pt x="3310" y="5958"/>
                    <a:pt x="3287" y="5981"/>
                    <a:pt x="3287" y="6004"/>
                  </a:cubicBezTo>
                  <a:cubicBezTo>
                    <a:pt x="3219" y="6141"/>
                    <a:pt x="3128" y="6278"/>
                    <a:pt x="3059" y="6414"/>
                  </a:cubicBezTo>
                  <a:cubicBezTo>
                    <a:pt x="2968" y="6551"/>
                    <a:pt x="2877" y="6688"/>
                    <a:pt x="2808" y="6825"/>
                  </a:cubicBezTo>
                  <a:cubicBezTo>
                    <a:pt x="2785" y="6848"/>
                    <a:pt x="2785" y="6848"/>
                    <a:pt x="2785" y="6871"/>
                  </a:cubicBezTo>
                  <a:cubicBezTo>
                    <a:pt x="2763" y="6894"/>
                    <a:pt x="2740" y="6939"/>
                    <a:pt x="2717" y="6962"/>
                  </a:cubicBezTo>
                  <a:cubicBezTo>
                    <a:pt x="2694" y="7008"/>
                    <a:pt x="2671" y="7054"/>
                    <a:pt x="2648" y="7076"/>
                  </a:cubicBezTo>
                  <a:cubicBezTo>
                    <a:pt x="2648" y="7099"/>
                    <a:pt x="2648" y="7099"/>
                    <a:pt x="2648" y="7122"/>
                  </a:cubicBezTo>
                  <a:cubicBezTo>
                    <a:pt x="2580" y="7191"/>
                    <a:pt x="2534" y="7259"/>
                    <a:pt x="2489" y="7350"/>
                  </a:cubicBezTo>
                  <a:cubicBezTo>
                    <a:pt x="2420" y="7464"/>
                    <a:pt x="2352" y="7601"/>
                    <a:pt x="2283" y="7738"/>
                  </a:cubicBezTo>
                  <a:cubicBezTo>
                    <a:pt x="2260" y="7738"/>
                    <a:pt x="2238" y="7761"/>
                    <a:pt x="2238" y="7761"/>
                  </a:cubicBezTo>
                  <a:cubicBezTo>
                    <a:pt x="2192" y="7830"/>
                    <a:pt x="2169" y="7875"/>
                    <a:pt x="2123" y="7944"/>
                  </a:cubicBezTo>
                  <a:cubicBezTo>
                    <a:pt x="2101" y="7989"/>
                    <a:pt x="2055" y="8058"/>
                    <a:pt x="2009" y="8126"/>
                  </a:cubicBezTo>
                  <a:cubicBezTo>
                    <a:pt x="1986" y="8195"/>
                    <a:pt x="1941" y="8241"/>
                    <a:pt x="1918" y="8309"/>
                  </a:cubicBezTo>
                  <a:cubicBezTo>
                    <a:pt x="1895" y="8332"/>
                    <a:pt x="1872" y="8377"/>
                    <a:pt x="1849" y="8400"/>
                  </a:cubicBezTo>
                  <a:cubicBezTo>
                    <a:pt x="1849" y="8423"/>
                    <a:pt x="1849" y="8423"/>
                    <a:pt x="1849" y="8423"/>
                  </a:cubicBezTo>
                  <a:cubicBezTo>
                    <a:pt x="1804" y="8514"/>
                    <a:pt x="1758" y="8583"/>
                    <a:pt x="1690" y="8674"/>
                  </a:cubicBezTo>
                  <a:cubicBezTo>
                    <a:pt x="1690" y="8697"/>
                    <a:pt x="1667" y="8720"/>
                    <a:pt x="1644" y="8765"/>
                  </a:cubicBezTo>
                  <a:lnTo>
                    <a:pt x="1621" y="8765"/>
                  </a:lnTo>
                  <a:cubicBezTo>
                    <a:pt x="1621" y="8788"/>
                    <a:pt x="1598" y="8811"/>
                    <a:pt x="1598" y="8811"/>
                  </a:cubicBezTo>
                  <a:cubicBezTo>
                    <a:pt x="1576" y="8834"/>
                    <a:pt x="1576" y="8834"/>
                    <a:pt x="1576" y="8857"/>
                  </a:cubicBezTo>
                  <a:cubicBezTo>
                    <a:pt x="1553" y="8880"/>
                    <a:pt x="1530" y="8925"/>
                    <a:pt x="1507" y="8948"/>
                  </a:cubicBezTo>
                  <a:cubicBezTo>
                    <a:pt x="1484" y="9017"/>
                    <a:pt x="1439" y="9085"/>
                    <a:pt x="1416" y="9131"/>
                  </a:cubicBezTo>
                  <a:cubicBezTo>
                    <a:pt x="1370" y="9199"/>
                    <a:pt x="1325" y="9268"/>
                    <a:pt x="1302" y="9336"/>
                  </a:cubicBezTo>
                  <a:cubicBezTo>
                    <a:pt x="1256" y="9382"/>
                    <a:pt x="1233" y="9450"/>
                    <a:pt x="1188" y="9496"/>
                  </a:cubicBezTo>
                  <a:cubicBezTo>
                    <a:pt x="1188" y="9496"/>
                    <a:pt x="1188" y="9519"/>
                    <a:pt x="1188" y="9519"/>
                  </a:cubicBezTo>
                  <a:cubicBezTo>
                    <a:pt x="1165" y="9542"/>
                    <a:pt x="1165" y="9587"/>
                    <a:pt x="1165" y="9610"/>
                  </a:cubicBezTo>
                  <a:cubicBezTo>
                    <a:pt x="1119" y="9701"/>
                    <a:pt x="1073" y="9793"/>
                    <a:pt x="1028" y="9884"/>
                  </a:cubicBezTo>
                  <a:cubicBezTo>
                    <a:pt x="982" y="9930"/>
                    <a:pt x="959" y="9975"/>
                    <a:pt x="936" y="10044"/>
                  </a:cubicBezTo>
                  <a:cubicBezTo>
                    <a:pt x="914" y="10089"/>
                    <a:pt x="868" y="10135"/>
                    <a:pt x="845" y="10181"/>
                  </a:cubicBezTo>
                  <a:cubicBezTo>
                    <a:pt x="845" y="10203"/>
                    <a:pt x="822" y="10249"/>
                    <a:pt x="800" y="10272"/>
                  </a:cubicBezTo>
                  <a:cubicBezTo>
                    <a:pt x="800" y="10272"/>
                    <a:pt x="800" y="10272"/>
                    <a:pt x="800" y="10295"/>
                  </a:cubicBezTo>
                  <a:cubicBezTo>
                    <a:pt x="777" y="10318"/>
                    <a:pt x="777" y="10318"/>
                    <a:pt x="777" y="10340"/>
                  </a:cubicBezTo>
                  <a:cubicBezTo>
                    <a:pt x="708" y="10455"/>
                    <a:pt x="640" y="10546"/>
                    <a:pt x="594" y="10660"/>
                  </a:cubicBezTo>
                  <a:cubicBezTo>
                    <a:pt x="548" y="10706"/>
                    <a:pt x="526" y="10774"/>
                    <a:pt x="480" y="10843"/>
                  </a:cubicBezTo>
                  <a:cubicBezTo>
                    <a:pt x="434" y="10911"/>
                    <a:pt x="412" y="11002"/>
                    <a:pt x="366" y="11071"/>
                  </a:cubicBezTo>
                  <a:cubicBezTo>
                    <a:pt x="366" y="11071"/>
                    <a:pt x="366" y="11094"/>
                    <a:pt x="343" y="11094"/>
                  </a:cubicBezTo>
                  <a:cubicBezTo>
                    <a:pt x="343" y="11116"/>
                    <a:pt x="343" y="11116"/>
                    <a:pt x="343" y="11116"/>
                  </a:cubicBezTo>
                  <a:cubicBezTo>
                    <a:pt x="297" y="11185"/>
                    <a:pt x="252" y="11276"/>
                    <a:pt x="206" y="11345"/>
                  </a:cubicBezTo>
                  <a:cubicBezTo>
                    <a:pt x="183" y="11390"/>
                    <a:pt x="160" y="11436"/>
                    <a:pt x="115" y="11482"/>
                  </a:cubicBezTo>
                  <a:cubicBezTo>
                    <a:pt x="115" y="11505"/>
                    <a:pt x="92" y="11527"/>
                    <a:pt x="69" y="11573"/>
                  </a:cubicBezTo>
                  <a:cubicBezTo>
                    <a:pt x="46" y="11596"/>
                    <a:pt x="46" y="11619"/>
                    <a:pt x="23" y="11641"/>
                  </a:cubicBezTo>
                  <a:cubicBezTo>
                    <a:pt x="1" y="11664"/>
                    <a:pt x="1" y="11687"/>
                    <a:pt x="1" y="11710"/>
                  </a:cubicBezTo>
                  <a:cubicBezTo>
                    <a:pt x="1" y="11756"/>
                    <a:pt x="23" y="11801"/>
                    <a:pt x="46" y="11824"/>
                  </a:cubicBezTo>
                  <a:cubicBezTo>
                    <a:pt x="69" y="11847"/>
                    <a:pt x="115" y="11870"/>
                    <a:pt x="160" y="11870"/>
                  </a:cubicBezTo>
                  <a:cubicBezTo>
                    <a:pt x="183" y="11870"/>
                    <a:pt x="229" y="11847"/>
                    <a:pt x="252" y="11824"/>
                  </a:cubicBezTo>
                  <a:lnTo>
                    <a:pt x="275" y="11824"/>
                  </a:lnTo>
                  <a:cubicBezTo>
                    <a:pt x="275" y="11801"/>
                    <a:pt x="297" y="11778"/>
                    <a:pt x="297" y="11756"/>
                  </a:cubicBezTo>
                  <a:cubicBezTo>
                    <a:pt x="320" y="11756"/>
                    <a:pt x="320" y="11733"/>
                    <a:pt x="320" y="11733"/>
                  </a:cubicBezTo>
                  <a:cubicBezTo>
                    <a:pt x="343" y="11687"/>
                    <a:pt x="343" y="11664"/>
                    <a:pt x="366" y="11641"/>
                  </a:cubicBezTo>
                  <a:cubicBezTo>
                    <a:pt x="389" y="11596"/>
                    <a:pt x="434" y="11527"/>
                    <a:pt x="457" y="11482"/>
                  </a:cubicBezTo>
                  <a:cubicBezTo>
                    <a:pt x="503" y="11413"/>
                    <a:pt x="526" y="11345"/>
                    <a:pt x="571" y="11276"/>
                  </a:cubicBezTo>
                  <a:cubicBezTo>
                    <a:pt x="594" y="11253"/>
                    <a:pt x="594" y="11253"/>
                    <a:pt x="617" y="11231"/>
                  </a:cubicBezTo>
                  <a:cubicBezTo>
                    <a:pt x="640" y="11208"/>
                    <a:pt x="663" y="11162"/>
                    <a:pt x="663" y="11139"/>
                  </a:cubicBezTo>
                  <a:cubicBezTo>
                    <a:pt x="685" y="11094"/>
                    <a:pt x="708" y="11071"/>
                    <a:pt x="708" y="11048"/>
                  </a:cubicBezTo>
                  <a:cubicBezTo>
                    <a:pt x="754" y="10980"/>
                    <a:pt x="800" y="10888"/>
                    <a:pt x="845" y="10820"/>
                  </a:cubicBezTo>
                  <a:cubicBezTo>
                    <a:pt x="845" y="10797"/>
                    <a:pt x="845" y="10797"/>
                    <a:pt x="845" y="10797"/>
                  </a:cubicBezTo>
                  <a:lnTo>
                    <a:pt x="868" y="10774"/>
                  </a:lnTo>
                  <a:lnTo>
                    <a:pt x="891" y="10728"/>
                  </a:lnTo>
                  <a:cubicBezTo>
                    <a:pt x="914" y="10683"/>
                    <a:pt x="959" y="10614"/>
                    <a:pt x="982" y="10546"/>
                  </a:cubicBezTo>
                  <a:lnTo>
                    <a:pt x="1005" y="10500"/>
                  </a:lnTo>
                  <a:lnTo>
                    <a:pt x="1096" y="10340"/>
                  </a:lnTo>
                  <a:lnTo>
                    <a:pt x="1165" y="10203"/>
                  </a:lnTo>
                  <a:lnTo>
                    <a:pt x="1210" y="10135"/>
                  </a:lnTo>
                  <a:lnTo>
                    <a:pt x="1279" y="10021"/>
                  </a:lnTo>
                  <a:cubicBezTo>
                    <a:pt x="1325" y="9930"/>
                    <a:pt x="1370" y="9815"/>
                    <a:pt x="1439" y="9724"/>
                  </a:cubicBezTo>
                  <a:cubicBezTo>
                    <a:pt x="1439" y="9701"/>
                    <a:pt x="1461" y="9678"/>
                    <a:pt x="1461" y="9678"/>
                  </a:cubicBezTo>
                  <a:cubicBezTo>
                    <a:pt x="1484" y="9656"/>
                    <a:pt x="1484" y="9633"/>
                    <a:pt x="1507" y="9610"/>
                  </a:cubicBezTo>
                  <a:cubicBezTo>
                    <a:pt x="1507" y="9587"/>
                    <a:pt x="1530" y="9564"/>
                    <a:pt x="1530" y="9542"/>
                  </a:cubicBezTo>
                  <a:lnTo>
                    <a:pt x="1553" y="9519"/>
                  </a:lnTo>
                  <a:cubicBezTo>
                    <a:pt x="1553" y="9519"/>
                    <a:pt x="1553" y="9496"/>
                    <a:pt x="1553" y="9473"/>
                  </a:cubicBezTo>
                  <a:cubicBezTo>
                    <a:pt x="1598" y="9405"/>
                    <a:pt x="1621" y="9359"/>
                    <a:pt x="1644" y="9290"/>
                  </a:cubicBezTo>
                  <a:cubicBezTo>
                    <a:pt x="1667" y="9268"/>
                    <a:pt x="1690" y="9245"/>
                    <a:pt x="1690" y="9222"/>
                  </a:cubicBezTo>
                  <a:cubicBezTo>
                    <a:pt x="1758" y="9085"/>
                    <a:pt x="1849" y="8948"/>
                    <a:pt x="1918" y="8811"/>
                  </a:cubicBezTo>
                  <a:cubicBezTo>
                    <a:pt x="1941" y="8788"/>
                    <a:pt x="1964" y="8788"/>
                    <a:pt x="1986" y="8765"/>
                  </a:cubicBezTo>
                  <a:cubicBezTo>
                    <a:pt x="2009" y="8743"/>
                    <a:pt x="2009" y="8720"/>
                    <a:pt x="2032" y="8697"/>
                  </a:cubicBezTo>
                  <a:lnTo>
                    <a:pt x="2055" y="8674"/>
                  </a:lnTo>
                  <a:cubicBezTo>
                    <a:pt x="2078" y="8606"/>
                    <a:pt x="2101" y="8560"/>
                    <a:pt x="2146" y="8514"/>
                  </a:cubicBezTo>
                  <a:lnTo>
                    <a:pt x="2215" y="8377"/>
                  </a:lnTo>
                  <a:cubicBezTo>
                    <a:pt x="2238" y="8309"/>
                    <a:pt x="2283" y="8241"/>
                    <a:pt x="2329" y="8195"/>
                  </a:cubicBezTo>
                  <a:cubicBezTo>
                    <a:pt x="2329" y="8172"/>
                    <a:pt x="2329" y="8149"/>
                    <a:pt x="2352" y="8126"/>
                  </a:cubicBezTo>
                  <a:cubicBezTo>
                    <a:pt x="2397" y="8058"/>
                    <a:pt x="2420" y="7989"/>
                    <a:pt x="2466" y="7921"/>
                  </a:cubicBezTo>
                  <a:cubicBezTo>
                    <a:pt x="2489" y="7875"/>
                    <a:pt x="2511" y="7852"/>
                    <a:pt x="2534" y="7807"/>
                  </a:cubicBezTo>
                  <a:lnTo>
                    <a:pt x="2557" y="7761"/>
                  </a:lnTo>
                  <a:cubicBezTo>
                    <a:pt x="2580" y="7716"/>
                    <a:pt x="2626" y="7670"/>
                    <a:pt x="2648" y="7624"/>
                  </a:cubicBezTo>
                  <a:lnTo>
                    <a:pt x="2785" y="7350"/>
                  </a:lnTo>
                  <a:lnTo>
                    <a:pt x="2808" y="7327"/>
                  </a:lnTo>
                  <a:cubicBezTo>
                    <a:pt x="2899" y="7191"/>
                    <a:pt x="2991" y="7008"/>
                    <a:pt x="3082" y="6871"/>
                  </a:cubicBezTo>
                  <a:cubicBezTo>
                    <a:pt x="3101" y="6834"/>
                    <a:pt x="3120" y="6811"/>
                    <a:pt x="3138" y="6780"/>
                  </a:cubicBezTo>
                  <a:lnTo>
                    <a:pt x="3138" y="6780"/>
                  </a:lnTo>
                  <a:cubicBezTo>
                    <a:pt x="3151" y="6779"/>
                    <a:pt x="3151" y="6775"/>
                    <a:pt x="3151" y="6757"/>
                  </a:cubicBezTo>
                  <a:lnTo>
                    <a:pt x="3151" y="6757"/>
                  </a:lnTo>
                  <a:cubicBezTo>
                    <a:pt x="3151" y="6757"/>
                    <a:pt x="3151" y="6757"/>
                    <a:pt x="3151" y="6757"/>
                  </a:cubicBezTo>
                  <a:lnTo>
                    <a:pt x="3151" y="6757"/>
                  </a:lnTo>
                  <a:lnTo>
                    <a:pt x="3128" y="6780"/>
                  </a:lnTo>
                  <a:cubicBezTo>
                    <a:pt x="3151" y="6734"/>
                    <a:pt x="3173" y="6711"/>
                    <a:pt x="3196" y="6666"/>
                  </a:cubicBezTo>
                  <a:lnTo>
                    <a:pt x="3219" y="6643"/>
                  </a:lnTo>
                  <a:lnTo>
                    <a:pt x="3242" y="6597"/>
                  </a:lnTo>
                  <a:lnTo>
                    <a:pt x="3265" y="6551"/>
                  </a:lnTo>
                  <a:cubicBezTo>
                    <a:pt x="3287" y="6506"/>
                    <a:pt x="3333" y="6460"/>
                    <a:pt x="3356" y="6414"/>
                  </a:cubicBezTo>
                  <a:lnTo>
                    <a:pt x="3424" y="6300"/>
                  </a:lnTo>
                  <a:lnTo>
                    <a:pt x="3447" y="6255"/>
                  </a:lnTo>
                  <a:lnTo>
                    <a:pt x="3470" y="6209"/>
                  </a:lnTo>
                  <a:lnTo>
                    <a:pt x="3493" y="6163"/>
                  </a:lnTo>
                  <a:lnTo>
                    <a:pt x="3584" y="6049"/>
                  </a:lnTo>
                  <a:cubicBezTo>
                    <a:pt x="3607" y="5981"/>
                    <a:pt x="3653" y="5935"/>
                    <a:pt x="3676" y="5890"/>
                  </a:cubicBezTo>
                  <a:cubicBezTo>
                    <a:pt x="3698" y="5844"/>
                    <a:pt x="3721" y="5798"/>
                    <a:pt x="3767" y="5730"/>
                  </a:cubicBezTo>
                  <a:lnTo>
                    <a:pt x="3812" y="5638"/>
                  </a:lnTo>
                  <a:cubicBezTo>
                    <a:pt x="3858" y="5570"/>
                    <a:pt x="3904" y="5501"/>
                    <a:pt x="3949" y="5410"/>
                  </a:cubicBezTo>
                  <a:cubicBezTo>
                    <a:pt x="3972" y="5365"/>
                    <a:pt x="4018" y="5319"/>
                    <a:pt x="4041" y="5250"/>
                  </a:cubicBezTo>
                  <a:cubicBezTo>
                    <a:pt x="4064" y="5228"/>
                    <a:pt x="4064" y="5205"/>
                    <a:pt x="4086" y="5182"/>
                  </a:cubicBezTo>
                  <a:cubicBezTo>
                    <a:pt x="4086" y="5159"/>
                    <a:pt x="4086" y="5159"/>
                    <a:pt x="4086" y="5159"/>
                  </a:cubicBezTo>
                  <a:cubicBezTo>
                    <a:pt x="4086" y="5159"/>
                    <a:pt x="4086" y="5136"/>
                    <a:pt x="4086" y="5136"/>
                  </a:cubicBezTo>
                  <a:cubicBezTo>
                    <a:pt x="4109" y="5091"/>
                    <a:pt x="4132" y="5068"/>
                    <a:pt x="4155" y="5022"/>
                  </a:cubicBezTo>
                  <a:cubicBezTo>
                    <a:pt x="4201" y="4954"/>
                    <a:pt x="4246" y="4885"/>
                    <a:pt x="4292" y="4817"/>
                  </a:cubicBezTo>
                  <a:cubicBezTo>
                    <a:pt x="4315" y="4748"/>
                    <a:pt x="4360" y="4680"/>
                    <a:pt x="4406" y="4611"/>
                  </a:cubicBezTo>
                  <a:cubicBezTo>
                    <a:pt x="4429" y="4566"/>
                    <a:pt x="4452" y="4543"/>
                    <a:pt x="4452" y="4497"/>
                  </a:cubicBezTo>
                  <a:cubicBezTo>
                    <a:pt x="4474" y="4474"/>
                    <a:pt x="4497" y="4429"/>
                    <a:pt x="4497" y="4383"/>
                  </a:cubicBezTo>
                  <a:cubicBezTo>
                    <a:pt x="4520" y="4383"/>
                    <a:pt x="4520" y="4383"/>
                    <a:pt x="4520" y="4360"/>
                  </a:cubicBezTo>
                  <a:cubicBezTo>
                    <a:pt x="4543" y="4292"/>
                    <a:pt x="4589" y="4223"/>
                    <a:pt x="4634" y="4155"/>
                  </a:cubicBezTo>
                  <a:cubicBezTo>
                    <a:pt x="4657" y="4132"/>
                    <a:pt x="4657" y="4086"/>
                    <a:pt x="4680" y="4063"/>
                  </a:cubicBezTo>
                  <a:cubicBezTo>
                    <a:pt x="4725" y="3995"/>
                    <a:pt x="4748" y="3949"/>
                    <a:pt x="4794" y="3881"/>
                  </a:cubicBezTo>
                  <a:cubicBezTo>
                    <a:pt x="4817" y="3858"/>
                    <a:pt x="4817" y="3835"/>
                    <a:pt x="4840" y="3812"/>
                  </a:cubicBezTo>
                  <a:cubicBezTo>
                    <a:pt x="4862" y="3790"/>
                    <a:pt x="4862" y="3767"/>
                    <a:pt x="4885" y="3744"/>
                  </a:cubicBezTo>
                  <a:cubicBezTo>
                    <a:pt x="4885" y="3721"/>
                    <a:pt x="4908" y="3698"/>
                    <a:pt x="4931" y="3675"/>
                  </a:cubicBezTo>
                  <a:cubicBezTo>
                    <a:pt x="4954" y="3630"/>
                    <a:pt x="4954" y="3584"/>
                    <a:pt x="4977" y="3561"/>
                  </a:cubicBezTo>
                  <a:cubicBezTo>
                    <a:pt x="5022" y="3470"/>
                    <a:pt x="5068" y="3379"/>
                    <a:pt x="5114" y="3310"/>
                  </a:cubicBezTo>
                  <a:cubicBezTo>
                    <a:pt x="5182" y="3219"/>
                    <a:pt x="5228" y="3128"/>
                    <a:pt x="5273" y="3036"/>
                  </a:cubicBezTo>
                  <a:cubicBezTo>
                    <a:pt x="5296" y="3014"/>
                    <a:pt x="5319" y="2968"/>
                    <a:pt x="5342" y="2922"/>
                  </a:cubicBezTo>
                  <a:cubicBezTo>
                    <a:pt x="5387" y="2877"/>
                    <a:pt x="5433" y="2808"/>
                    <a:pt x="5433" y="2762"/>
                  </a:cubicBezTo>
                  <a:lnTo>
                    <a:pt x="5433" y="2740"/>
                  </a:lnTo>
                  <a:cubicBezTo>
                    <a:pt x="5456" y="2694"/>
                    <a:pt x="5502" y="2625"/>
                    <a:pt x="5547" y="2557"/>
                  </a:cubicBezTo>
                  <a:cubicBezTo>
                    <a:pt x="5593" y="2489"/>
                    <a:pt x="5638" y="2420"/>
                    <a:pt x="5684" y="2329"/>
                  </a:cubicBezTo>
                  <a:cubicBezTo>
                    <a:pt x="5707" y="2283"/>
                    <a:pt x="5730" y="2260"/>
                    <a:pt x="5730" y="2215"/>
                  </a:cubicBezTo>
                  <a:cubicBezTo>
                    <a:pt x="5753" y="2169"/>
                    <a:pt x="5798" y="2123"/>
                    <a:pt x="5798" y="2078"/>
                  </a:cubicBezTo>
                  <a:cubicBezTo>
                    <a:pt x="5798" y="2078"/>
                    <a:pt x="5798" y="2055"/>
                    <a:pt x="5798" y="2055"/>
                  </a:cubicBezTo>
                  <a:cubicBezTo>
                    <a:pt x="5821" y="2009"/>
                    <a:pt x="5844" y="1964"/>
                    <a:pt x="5867" y="1941"/>
                  </a:cubicBezTo>
                  <a:cubicBezTo>
                    <a:pt x="5912" y="1849"/>
                    <a:pt x="5958" y="1781"/>
                    <a:pt x="6004" y="1712"/>
                  </a:cubicBezTo>
                  <a:cubicBezTo>
                    <a:pt x="6027" y="1667"/>
                    <a:pt x="6072" y="1598"/>
                    <a:pt x="6095" y="1553"/>
                  </a:cubicBezTo>
                  <a:lnTo>
                    <a:pt x="6118" y="1553"/>
                  </a:lnTo>
                  <a:lnTo>
                    <a:pt x="6118" y="1530"/>
                  </a:lnTo>
                  <a:cubicBezTo>
                    <a:pt x="6141" y="1507"/>
                    <a:pt x="6141" y="1461"/>
                    <a:pt x="6141" y="1439"/>
                  </a:cubicBezTo>
                  <a:cubicBezTo>
                    <a:pt x="6163" y="1393"/>
                    <a:pt x="6186" y="1347"/>
                    <a:pt x="6209" y="1302"/>
                  </a:cubicBezTo>
                  <a:cubicBezTo>
                    <a:pt x="6255" y="1256"/>
                    <a:pt x="6278" y="1210"/>
                    <a:pt x="6300" y="1165"/>
                  </a:cubicBezTo>
                  <a:cubicBezTo>
                    <a:pt x="6346" y="1096"/>
                    <a:pt x="6369" y="1028"/>
                    <a:pt x="6415" y="936"/>
                  </a:cubicBezTo>
                  <a:cubicBezTo>
                    <a:pt x="6437" y="914"/>
                    <a:pt x="6460" y="891"/>
                    <a:pt x="6460" y="868"/>
                  </a:cubicBezTo>
                  <a:cubicBezTo>
                    <a:pt x="6483" y="845"/>
                    <a:pt x="6506" y="799"/>
                    <a:pt x="6529" y="777"/>
                  </a:cubicBezTo>
                  <a:cubicBezTo>
                    <a:pt x="6529" y="731"/>
                    <a:pt x="6552" y="685"/>
                    <a:pt x="6574" y="663"/>
                  </a:cubicBezTo>
                  <a:cubicBezTo>
                    <a:pt x="6620" y="617"/>
                    <a:pt x="6643" y="548"/>
                    <a:pt x="6666" y="503"/>
                  </a:cubicBezTo>
                  <a:cubicBezTo>
                    <a:pt x="6711" y="457"/>
                    <a:pt x="6734" y="389"/>
                    <a:pt x="6780" y="343"/>
                  </a:cubicBezTo>
                  <a:cubicBezTo>
                    <a:pt x="6780" y="320"/>
                    <a:pt x="6803" y="320"/>
                    <a:pt x="6803" y="320"/>
                  </a:cubicBezTo>
                  <a:cubicBezTo>
                    <a:pt x="6825" y="297"/>
                    <a:pt x="6825" y="297"/>
                    <a:pt x="6825" y="274"/>
                  </a:cubicBezTo>
                  <a:cubicBezTo>
                    <a:pt x="6825" y="252"/>
                    <a:pt x="6848" y="252"/>
                    <a:pt x="6848" y="252"/>
                  </a:cubicBezTo>
                  <a:cubicBezTo>
                    <a:pt x="6848" y="229"/>
                    <a:pt x="6848" y="229"/>
                    <a:pt x="6848" y="229"/>
                  </a:cubicBezTo>
                  <a:cubicBezTo>
                    <a:pt x="6848" y="206"/>
                    <a:pt x="6848" y="206"/>
                    <a:pt x="6848" y="206"/>
                  </a:cubicBezTo>
                  <a:cubicBezTo>
                    <a:pt x="6848" y="195"/>
                    <a:pt x="6848" y="189"/>
                    <a:pt x="6848" y="183"/>
                  </a:cubicBezTo>
                  <a:cubicBezTo>
                    <a:pt x="6848" y="160"/>
                    <a:pt x="6848" y="138"/>
                    <a:pt x="6848" y="115"/>
                  </a:cubicBezTo>
                  <a:cubicBezTo>
                    <a:pt x="6825" y="92"/>
                    <a:pt x="6825" y="92"/>
                    <a:pt x="6825" y="69"/>
                  </a:cubicBezTo>
                  <a:cubicBezTo>
                    <a:pt x="6803" y="23"/>
                    <a:pt x="6757" y="1"/>
                    <a:pt x="6711" y="1"/>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56"/>
            <p:cNvSpPr/>
            <p:nvPr/>
          </p:nvSpPr>
          <p:spPr>
            <a:xfrm>
              <a:off x="49564" y="2936733"/>
              <a:ext cx="163535" cy="281024"/>
            </a:xfrm>
            <a:custGeom>
              <a:avLst/>
              <a:gdLst/>
              <a:ahLst/>
              <a:cxnLst/>
              <a:rect l="l" t="t" r="r" b="b"/>
              <a:pathLst>
                <a:path w="2923" h="5023" extrusionOk="0">
                  <a:moveTo>
                    <a:pt x="2831" y="0"/>
                  </a:moveTo>
                  <a:cubicBezTo>
                    <a:pt x="2785" y="0"/>
                    <a:pt x="2740" y="0"/>
                    <a:pt x="2740" y="46"/>
                  </a:cubicBezTo>
                  <a:cubicBezTo>
                    <a:pt x="2626" y="206"/>
                    <a:pt x="2534" y="366"/>
                    <a:pt x="2443" y="548"/>
                  </a:cubicBezTo>
                  <a:cubicBezTo>
                    <a:pt x="2420" y="571"/>
                    <a:pt x="2397" y="617"/>
                    <a:pt x="2375" y="639"/>
                  </a:cubicBezTo>
                  <a:cubicBezTo>
                    <a:pt x="2283" y="799"/>
                    <a:pt x="2215" y="936"/>
                    <a:pt x="2123" y="1073"/>
                  </a:cubicBezTo>
                  <a:cubicBezTo>
                    <a:pt x="2078" y="1164"/>
                    <a:pt x="2032" y="1233"/>
                    <a:pt x="1987" y="1324"/>
                  </a:cubicBezTo>
                  <a:cubicBezTo>
                    <a:pt x="1964" y="1370"/>
                    <a:pt x="1918" y="1416"/>
                    <a:pt x="1895" y="1438"/>
                  </a:cubicBezTo>
                  <a:cubicBezTo>
                    <a:pt x="1895" y="1484"/>
                    <a:pt x="1872" y="1507"/>
                    <a:pt x="1850" y="1530"/>
                  </a:cubicBezTo>
                  <a:cubicBezTo>
                    <a:pt x="1850" y="1530"/>
                    <a:pt x="1850" y="1552"/>
                    <a:pt x="1850" y="1552"/>
                  </a:cubicBezTo>
                  <a:cubicBezTo>
                    <a:pt x="1758" y="1689"/>
                    <a:pt x="1690" y="1849"/>
                    <a:pt x="1599" y="1986"/>
                  </a:cubicBezTo>
                  <a:cubicBezTo>
                    <a:pt x="1576" y="2009"/>
                    <a:pt x="1576" y="2032"/>
                    <a:pt x="1576" y="2032"/>
                  </a:cubicBezTo>
                  <a:cubicBezTo>
                    <a:pt x="1530" y="2100"/>
                    <a:pt x="1484" y="2169"/>
                    <a:pt x="1462" y="2214"/>
                  </a:cubicBezTo>
                  <a:cubicBezTo>
                    <a:pt x="1439" y="2260"/>
                    <a:pt x="1416" y="2306"/>
                    <a:pt x="1393" y="2351"/>
                  </a:cubicBezTo>
                  <a:cubicBezTo>
                    <a:pt x="1370" y="2374"/>
                    <a:pt x="1347" y="2420"/>
                    <a:pt x="1325" y="2443"/>
                  </a:cubicBezTo>
                  <a:cubicBezTo>
                    <a:pt x="1302" y="2488"/>
                    <a:pt x="1302" y="2511"/>
                    <a:pt x="1302" y="2534"/>
                  </a:cubicBezTo>
                  <a:cubicBezTo>
                    <a:pt x="1302" y="2557"/>
                    <a:pt x="1302" y="2557"/>
                    <a:pt x="1302" y="2557"/>
                  </a:cubicBezTo>
                  <a:cubicBezTo>
                    <a:pt x="1279" y="2580"/>
                    <a:pt x="1256" y="2602"/>
                    <a:pt x="1256" y="2648"/>
                  </a:cubicBezTo>
                  <a:cubicBezTo>
                    <a:pt x="1210" y="2694"/>
                    <a:pt x="1188" y="2739"/>
                    <a:pt x="1165" y="2808"/>
                  </a:cubicBezTo>
                  <a:cubicBezTo>
                    <a:pt x="1096" y="2922"/>
                    <a:pt x="1028" y="3036"/>
                    <a:pt x="959" y="3150"/>
                  </a:cubicBezTo>
                  <a:lnTo>
                    <a:pt x="982" y="3150"/>
                  </a:lnTo>
                  <a:cubicBezTo>
                    <a:pt x="959" y="3150"/>
                    <a:pt x="959" y="3173"/>
                    <a:pt x="959" y="3196"/>
                  </a:cubicBezTo>
                  <a:cubicBezTo>
                    <a:pt x="937" y="3219"/>
                    <a:pt x="937" y="3242"/>
                    <a:pt x="937" y="3242"/>
                  </a:cubicBezTo>
                  <a:cubicBezTo>
                    <a:pt x="868" y="3333"/>
                    <a:pt x="800" y="3447"/>
                    <a:pt x="754" y="3538"/>
                  </a:cubicBezTo>
                  <a:cubicBezTo>
                    <a:pt x="708" y="3607"/>
                    <a:pt x="685" y="3652"/>
                    <a:pt x="663" y="3698"/>
                  </a:cubicBezTo>
                  <a:cubicBezTo>
                    <a:pt x="640" y="3744"/>
                    <a:pt x="617" y="3767"/>
                    <a:pt x="594" y="3812"/>
                  </a:cubicBezTo>
                  <a:cubicBezTo>
                    <a:pt x="594" y="3835"/>
                    <a:pt x="594" y="3835"/>
                    <a:pt x="571" y="3858"/>
                  </a:cubicBezTo>
                  <a:cubicBezTo>
                    <a:pt x="571" y="3858"/>
                    <a:pt x="571" y="3881"/>
                    <a:pt x="571" y="3881"/>
                  </a:cubicBezTo>
                  <a:lnTo>
                    <a:pt x="549" y="3903"/>
                  </a:lnTo>
                  <a:cubicBezTo>
                    <a:pt x="549" y="3903"/>
                    <a:pt x="549" y="3926"/>
                    <a:pt x="549" y="3926"/>
                  </a:cubicBezTo>
                  <a:cubicBezTo>
                    <a:pt x="526" y="3926"/>
                    <a:pt x="503" y="3949"/>
                    <a:pt x="480" y="3972"/>
                  </a:cubicBezTo>
                  <a:cubicBezTo>
                    <a:pt x="457" y="4018"/>
                    <a:pt x="434" y="4063"/>
                    <a:pt x="412" y="4109"/>
                  </a:cubicBezTo>
                  <a:cubicBezTo>
                    <a:pt x="366" y="4155"/>
                    <a:pt x="343" y="4223"/>
                    <a:pt x="320" y="4269"/>
                  </a:cubicBezTo>
                  <a:cubicBezTo>
                    <a:pt x="297" y="4291"/>
                    <a:pt x="297" y="4314"/>
                    <a:pt x="275" y="4360"/>
                  </a:cubicBezTo>
                  <a:cubicBezTo>
                    <a:pt x="275" y="4360"/>
                    <a:pt x="252" y="4383"/>
                    <a:pt x="252" y="4383"/>
                  </a:cubicBezTo>
                  <a:cubicBezTo>
                    <a:pt x="229" y="4406"/>
                    <a:pt x="229" y="4406"/>
                    <a:pt x="229" y="4428"/>
                  </a:cubicBezTo>
                  <a:cubicBezTo>
                    <a:pt x="183" y="4474"/>
                    <a:pt x="161" y="4520"/>
                    <a:pt x="138" y="4565"/>
                  </a:cubicBezTo>
                  <a:cubicBezTo>
                    <a:pt x="138" y="4588"/>
                    <a:pt x="115" y="4611"/>
                    <a:pt x="92" y="4634"/>
                  </a:cubicBezTo>
                  <a:cubicBezTo>
                    <a:pt x="92" y="4657"/>
                    <a:pt x="69" y="4702"/>
                    <a:pt x="69" y="4725"/>
                  </a:cubicBezTo>
                  <a:cubicBezTo>
                    <a:pt x="46" y="4748"/>
                    <a:pt x="46" y="4771"/>
                    <a:pt x="24" y="4816"/>
                  </a:cubicBezTo>
                  <a:cubicBezTo>
                    <a:pt x="24" y="4816"/>
                    <a:pt x="24" y="4839"/>
                    <a:pt x="1" y="4839"/>
                  </a:cubicBezTo>
                  <a:cubicBezTo>
                    <a:pt x="1" y="4862"/>
                    <a:pt x="1" y="4885"/>
                    <a:pt x="1" y="4908"/>
                  </a:cubicBezTo>
                  <a:cubicBezTo>
                    <a:pt x="24" y="4953"/>
                    <a:pt x="46" y="4976"/>
                    <a:pt x="69" y="4999"/>
                  </a:cubicBezTo>
                  <a:cubicBezTo>
                    <a:pt x="93" y="5015"/>
                    <a:pt x="121" y="5023"/>
                    <a:pt x="148" y="5023"/>
                  </a:cubicBezTo>
                  <a:cubicBezTo>
                    <a:pt x="197" y="5023"/>
                    <a:pt x="245" y="4998"/>
                    <a:pt x="275" y="4953"/>
                  </a:cubicBezTo>
                  <a:cubicBezTo>
                    <a:pt x="320" y="4885"/>
                    <a:pt x="343" y="4816"/>
                    <a:pt x="389" y="4748"/>
                  </a:cubicBezTo>
                  <a:cubicBezTo>
                    <a:pt x="389" y="4725"/>
                    <a:pt x="412" y="4725"/>
                    <a:pt x="412" y="4702"/>
                  </a:cubicBezTo>
                  <a:cubicBezTo>
                    <a:pt x="457" y="4657"/>
                    <a:pt x="480" y="4611"/>
                    <a:pt x="503" y="4543"/>
                  </a:cubicBezTo>
                  <a:cubicBezTo>
                    <a:pt x="526" y="4497"/>
                    <a:pt x="571" y="4451"/>
                    <a:pt x="594" y="4406"/>
                  </a:cubicBezTo>
                  <a:cubicBezTo>
                    <a:pt x="594" y="4383"/>
                    <a:pt x="594" y="4383"/>
                    <a:pt x="594" y="4360"/>
                  </a:cubicBezTo>
                  <a:cubicBezTo>
                    <a:pt x="640" y="4291"/>
                    <a:pt x="685" y="4200"/>
                    <a:pt x="731" y="4132"/>
                  </a:cubicBezTo>
                  <a:cubicBezTo>
                    <a:pt x="754" y="4109"/>
                    <a:pt x="777" y="4109"/>
                    <a:pt x="777" y="4086"/>
                  </a:cubicBezTo>
                  <a:cubicBezTo>
                    <a:pt x="800" y="4086"/>
                    <a:pt x="800" y="4086"/>
                    <a:pt x="800" y="4063"/>
                  </a:cubicBezTo>
                  <a:cubicBezTo>
                    <a:pt x="845" y="3972"/>
                    <a:pt x="891" y="3881"/>
                    <a:pt x="959" y="3767"/>
                  </a:cubicBezTo>
                  <a:cubicBezTo>
                    <a:pt x="982" y="3744"/>
                    <a:pt x="982" y="3721"/>
                    <a:pt x="1005" y="3698"/>
                  </a:cubicBezTo>
                  <a:cubicBezTo>
                    <a:pt x="1028" y="3630"/>
                    <a:pt x="1074" y="3561"/>
                    <a:pt x="1096" y="3493"/>
                  </a:cubicBezTo>
                  <a:cubicBezTo>
                    <a:pt x="1119" y="3470"/>
                    <a:pt x="1119" y="3447"/>
                    <a:pt x="1142" y="3424"/>
                  </a:cubicBezTo>
                  <a:cubicBezTo>
                    <a:pt x="1165" y="3401"/>
                    <a:pt x="1165" y="3356"/>
                    <a:pt x="1188" y="3333"/>
                  </a:cubicBezTo>
                  <a:cubicBezTo>
                    <a:pt x="1210" y="3310"/>
                    <a:pt x="1210" y="3310"/>
                    <a:pt x="1233" y="3287"/>
                  </a:cubicBezTo>
                  <a:cubicBezTo>
                    <a:pt x="1256" y="3242"/>
                    <a:pt x="1279" y="3219"/>
                    <a:pt x="1279" y="3173"/>
                  </a:cubicBezTo>
                  <a:lnTo>
                    <a:pt x="1347" y="3036"/>
                  </a:lnTo>
                  <a:cubicBezTo>
                    <a:pt x="1416" y="2899"/>
                    <a:pt x="1507" y="2762"/>
                    <a:pt x="1576" y="2625"/>
                  </a:cubicBezTo>
                  <a:cubicBezTo>
                    <a:pt x="1576" y="2602"/>
                    <a:pt x="1576" y="2602"/>
                    <a:pt x="1576" y="2602"/>
                  </a:cubicBezTo>
                  <a:cubicBezTo>
                    <a:pt x="1621" y="2511"/>
                    <a:pt x="1667" y="2420"/>
                    <a:pt x="1735" y="2351"/>
                  </a:cubicBezTo>
                  <a:cubicBezTo>
                    <a:pt x="1758" y="2283"/>
                    <a:pt x="1804" y="2214"/>
                    <a:pt x="1827" y="2146"/>
                  </a:cubicBezTo>
                  <a:cubicBezTo>
                    <a:pt x="1872" y="2077"/>
                    <a:pt x="1918" y="1986"/>
                    <a:pt x="1964" y="1918"/>
                  </a:cubicBezTo>
                  <a:cubicBezTo>
                    <a:pt x="2009" y="1849"/>
                    <a:pt x="2055" y="1781"/>
                    <a:pt x="2078" y="1689"/>
                  </a:cubicBezTo>
                  <a:cubicBezTo>
                    <a:pt x="2101" y="1667"/>
                    <a:pt x="2123" y="1644"/>
                    <a:pt x="2123" y="1598"/>
                  </a:cubicBezTo>
                  <a:cubicBezTo>
                    <a:pt x="2146" y="1575"/>
                    <a:pt x="2169" y="1530"/>
                    <a:pt x="2192" y="1484"/>
                  </a:cubicBezTo>
                  <a:cubicBezTo>
                    <a:pt x="2238" y="1393"/>
                    <a:pt x="2306" y="1301"/>
                    <a:pt x="2352" y="1233"/>
                  </a:cubicBezTo>
                  <a:cubicBezTo>
                    <a:pt x="2397" y="1142"/>
                    <a:pt x="2443" y="1050"/>
                    <a:pt x="2512" y="959"/>
                  </a:cubicBezTo>
                  <a:cubicBezTo>
                    <a:pt x="2534" y="936"/>
                    <a:pt x="2534" y="891"/>
                    <a:pt x="2557" y="845"/>
                  </a:cubicBezTo>
                  <a:cubicBezTo>
                    <a:pt x="2580" y="799"/>
                    <a:pt x="2626" y="754"/>
                    <a:pt x="2626" y="708"/>
                  </a:cubicBezTo>
                  <a:cubicBezTo>
                    <a:pt x="2648" y="685"/>
                    <a:pt x="2648" y="662"/>
                    <a:pt x="2648" y="639"/>
                  </a:cubicBezTo>
                  <a:cubicBezTo>
                    <a:pt x="2648" y="617"/>
                    <a:pt x="2671" y="571"/>
                    <a:pt x="2694" y="548"/>
                  </a:cubicBezTo>
                  <a:cubicBezTo>
                    <a:pt x="2717" y="502"/>
                    <a:pt x="2740" y="434"/>
                    <a:pt x="2785" y="388"/>
                  </a:cubicBezTo>
                  <a:cubicBezTo>
                    <a:pt x="2808" y="343"/>
                    <a:pt x="2854" y="274"/>
                    <a:pt x="2900" y="229"/>
                  </a:cubicBezTo>
                  <a:cubicBezTo>
                    <a:pt x="2900" y="206"/>
                    <a:pt x="2900" y="183"/>
                    <a:pt x="2900" y="183"/>
                  </a:cubicBezTo>
                  <a:cubicBezTo>
                    <a:pt x="2900" y="160"/>
                    <a:pt x="2922" y="160"/>
                    <a:pt x="2922" y="160"/>
                  </a:cubicBezTo>
                  <a:cubicBezTo>
                    <a:pt x="2922" y="114"/>
                    <a:pt x="2922" y="92"/>
                    <a:pt x="2922" y="69"/>
                  </a:cubicBezTo>
                  <a:cubicBezTo>
                    <a:pt x="2922" y="46"/>
                    <a:pt x="2900" y="23"/>
                    <a:pt x="2877" y="0"/>
                  </a:cubicBezTo>
                  <a:close/>
                </a:path>
              </a:pathLst>
            </a:custGeom>
            <a:solidFill>
              <a:srgbClr val="E5B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56"/>
            <p:cNvSpPr/>
            <p:nvPr/>
          </p:nvSpPr>
          <p:spPr>
            <a:xfrm>
              <a:off x="-673235" y="2373557"/>
              <a:ext cx="1257924" cy="942492"/>
            </a:xfrm>
            <a:custGeom>
              <a:avLst/>
              <a:gdLst/>
              <a:ahLst/>
              <a:cxnLst/>
              <a:rect l="l" t="t" r="r" b="b"/>
              <a:pathLst>
                <a:path w="22484" h="16846" extrusionOk="0">
                  <a:moveTo>
                    <a:pt x="21822" y="0"/>
                  </a:moveTo>
                  <a:cubicBezTo>
                    <a:pt x="21799" y="0"/>
                    <a:pt x="21776" y="23"/>
                    <a:pt x="21753" y="23"/>
                  </a:cubicBezTo>
                  <a:cubicBezTo>
                    <a:pt x="21707" y="46"/>
                    <a:pt x="21685" y="69"/>
                    <a:pt x="21662" y="115"/>
                  </a:cubicBezTo>
                  <a:cubicBezTo>
                    <a:pt x="21662" y="137"/>
                    <a:pt x="21639" y="183"/>
                    <a:pt x="21662" y="206"/>
                  </a:cubicBezTo>
                  <a:cubicBezTo>
                    <a:pt x="21616" y="229"/>
                    <a:pt x="21593" y="251"/>
                    <a:pt x="21571" y="274"/>
                  </a:cubicBezTo>
                  <a:lnTo>
                    <a:pt x="21548" y="320"/>
                  </a:lnTo>
                  <a:cubicBezTo>
                    <a:pt x="21502" y="366"/>
                    <a:pt x="21479" y="411"/>
                    <a:pt x="21456" y="457"/>
                  </a:cubicBezTo>
                  <a:cubicBezTo>
                    <a:pt x="21456" y="480"/>
                    <a:pt x="21434" y="503"/>
                    <a:pt x="21411" y="548"/>
                  </a:cubicBezTo>
                  <a:cubicBezTo>
                    <a:pt x="21411" y="571"/>
                    <a:pt x="21388" y="617"/>
                    <a:pt x="21365" y="640"/>
                  </a:cubicBezTo>
                  <a:cubicBezTo>
                    <a:pt x="21319" y="731"/>
                    <a:pt x="21274" y="799"/>
                    <a:pt x="21228" y="891"/>
                  </a:cubicBezTo>
                  <a:lnTo>
                    <a:pt x="21228" y="913"/>
                  </a:lnTo>
                  <a:lnTo>
                    <a:pt x="21160" y="1005"/>
                  </a:lnTo>
                  <a:cubicBezTo>
                    <a:pt x="21114" y="1119"/>
                    <a:pt x="21046" y="1233"/>
                    <a:pt x="20977" y="1347"/>
                  </a:cubicBezTo>
                  <a:lnTo>
                    <a:pt x="20954" y="1416"/>
                  </a:lnTo>
                  <a:lnTo>
                    <a:pt x="20931" y="1438"/>
                  </a:lnTo>
                  <a:cubicBezTo>
                    <a:pt x="20840" y="1598"/>
                    <a:pt x="20749" y="1735"/>
                    <a:pt x="20680" y="1895"/>
                  </a:cubicBezTo>
                  <a:cubicBezTo>
                    <a:pt x="20521" y="2169"/>
                    <a:pt x="20361" y="2443"/>
                    <a:pt x="20201" y="2717"/>
                  </a:cubicBezTo>
                  <a:cubicBezTo>
                    <a:pt x="20133" y="2854"/>
                    <a:pt x="20041" y="2991"/>
                    <a:pt x="19973" y="3127"/>
                  </a:cubicBezTo>
                  <a:cubicBezTo>
                    <a:pt x="19881" y="3264"/>
                    <a:pt x="19790" y="3424"/>
                    <a:pt x="19722" y="3561"/>
                  </a:cubicBezTo>
                  <a:lnTo>
                    <a:pt x="19676" y="3652"/>
                  </a:lnTo>
                  <a:lnTo>
                    <a:pt x="19653" y="3675"/>
                  </a:lnTo>
                  <a:cubicBezTo>
                    <a:pt x="19608" y="3767"/>
                    <a:pt x="19539" y="3858"/>
                    <a:pt x="19493" y="3949"/>
                  </a:cubicBezTo>
                  <a:cubicBezTo>
                    <a:pt x="19448" y="4040"/>
                    <a:pt x="19402" y="4109"/>
                    <a:pt x="19356" y="4177"/>
                  </a:cubicBezTo>
                  <a:lnTo>
                    <a:pt x="19311" y="4269"/>
                  </a:lnTo>
                  <a:cubicBezTo>
                    <a:pt x="19265" y="4337"/>
                    <a:pt x="19242" y="4383"/>
                    <a:pt x="19220" y="4429"/>
                  </a:cubicBezTo>
                  <a:cubicBezTo>
                    <a:pt x="19197" y="4474"/>
                    <a:pt x="19151" y="4520"/>
                    <a:pt x="19128" y="4588"/>
                  </a:cubicBezTo>
                  <a:lnTo>
                    <a:pt x="19037" y="4702"/>
                  </a:lnTo>
                  <a:lnTo>
                    <a:pt x="19014" y="4748"/>
                  </a:lnTo>
                  <a:lnTo>
                    <a:pt x="18991" y="4794"/>
                  </a:lnTo>
                  <a:lnTo>
                    <a:pt x="18968" y="4839"/>
                  </a:lnTo>
                  <a:lnTo>
                    <a:pt x="18900" y="4953"/>
                  </a:lnTo>
                  <a:cubicBezTo>
                    <a:pt x="18877" y="4999"/>
                    <a:pt x="18854" y="5045"/>
                    <a:pt x="18809" y="5090"/>
                  </a:cubicBezTo>
                  <a:lnTo>
                    <a:pt x="18786" y="5136"/>
                  </a:lnTo>
                  <a:lnTo>
                    <a:pt x="18763" y="5182"/>
                  </a:lnTo>
                  <a:lnTo>
                    <a:pt x="18740" y="5205"/>
                  </a:lnTo>
                  <a:cubicBezTo>
                    <a:pt x="18717" y="5250"/>
                    <a:pt x="18695" y="5273"/>
                    <a:pt x="18672" y="5319"/>
                  </a:cubicBezTo>
                  <a:lnTo>
                    <a:pt x="18717" y="5273"/>
                  </a:lnTo>
                  <a:lnTo>
                    <a:pt x="18717" y="5273"/>
                  </a:lnTo>
                  <a:cubicBezTo>
                    <a:pt x="18580" y="5478"/>
                    <a:pt x="18466" y="5684"/>
                    <a:pt x="18352" y="5866"/>
                  </a:cubicBezTo>
                  <a:lnTo>
                    <a:pt x="18329" y="5889"/>
                  </a:lnTo>
                  <a:lnTo>
                    <a:pt x="18192" y="6163"/>
                  </a:lnTo>
                  <a:cubicBezTo>
                    <a:pt x="18170" y="6209"/>
                    <a:pt x="18124" y="6255"/>
                    <a:pt x="18101" y="6300"/>
                  </a:cubicBezTo>
                  <a:lnTo>
                    <a:pt x="18078" y="6346"/>
                  </a:lnTo>
                  <a:cubicBezTo>
                    <a:pt x="18033" y="6437"/>
                    <a:pt x="17987" y="6506"/>
                    <a:pt x="17941" y="6597"/>
                  </a:cubicBezTo>
                  <a:cubicBezTo>
                    <a:pt x="17873" y="6688"/>
                    <a:pt x="17804" y="6802"/>
                    <a:pt x="17759" y="6916"/>
                  </a:cubicBezTo>
                  <a:lnTo>
                    <a:pt x="17690" y="7053"/>
                  </a:lnTo>
                  <a:cubicBezTo>
                    <a:pt x="17645" y="7099"/>
                    <a:pt x="17622" y="7145"/>
                    <a:pt x="17599" y="7213"/>
                  </a:cubicBezTo>
                  <a:lnTo>
                    <a:pt x="17576" y="7236"/>
                  </a:lnTo>
                  <a:cubicBezTo>
                    <a:pt x="17530" y="7304"/>
                    <a:pt x="17485" y="7373"/>
                    <a:pt x="17439" y="7464"/>
                  </a:cubicBezTo>
                  <a:lnTo>
                    <a:pt x="17393" y="7556"/>
                  </a:lnTo>
                  <a:cubicBezTo>
                    <a:pt x="17325" y="7647"/>
                    <a:pt x="17257" y="7761"/>
                    <a:pt x="17211" y="7852"/>
                  </a:cubicBezTo>
                  <a:cubicBezTo>
                    <a:pt x="17142" y="7989"/>
                    <a:pt x="17051" y="8126"/>
                    <a:pt x="16983" y="8263"/>
                  </a:cubicBezTo>
                  <a:cubicBezTo>
                    <a:pt x="16914" y="8354"/>
                    <a:pt x="16869" y="8469"/>
                    <a:pt x="16823" y="8560"/>
                  </a:cubicBezTo>
                  <a:lnTo>
                    <a:pt x="16754" y="8674"/>
                  </a:lnTo>
                  <a:lnTo>
                    <a:pt x="16709" y="8742"/>
                  </a:lnTo>
                  <a:lnTo>
                    <a:pt x="16640" y="8879"/>
                  </a:lnTo>
                  <a:lnTo>
                    <a:pt x="16549" y="9039"/>
                  </a:lnTo>
                  <a:lnTo>
                    <a:pt x="16526" y="9085"/>
                  </a:lnTo>
                  <a:cubicBezTo>
                    <a:pt x="16503" y="9153"/>
                    <a:pt x="16458" y="9222"/>
                    <a:pt x="16435" y="9267"/>
                  </a:cubicBezTo>
                  <a:lnTo>
                    <a:pt x="16412" y="9313"/>
                  </a:lnTo>
                  <a:lnTo>
                    <a:pt x="16321" y="9450"/>
                  </a:lnTo>
                  <a:lnTo>
                    <a:pt x="16298" y="9541"/>
                  </a:lnTo>
                  <a:cubicBezTo>
                    <a:pt x="16252" y="9633"/>
                    <a:pt x="16184" y="9724"/>
                    <a:pt x="16138" y="9792"/>
                  </a:cubicBezTo>
                  <a:lnTo>
                    <a:pt x="16115" y="9838"/>
                  </a:lnTo>
                  <a:cubicBezTo>
                    <a:pt x="16092" y="9884"/>
                    <a:pt x="16070" y="9929"/>
                    <a:pt x="16047" y="9975"/>
                  </a:cubicBezTo>
                  <a:lnTo>
                    <a:pt x="15956" y="10135"/>
                  </a:lnTo>
                  <a:lnTo>
                    <a:pt x="15933" y="10158"/>
                  </a:lnTo>
                  <a:lnTo>
                    <a:pt x="15887" y="10249"/>
                  </a:lnTo>
                  <a:cubicBezTo>
                    <a:pt x="15864" y="10295"/>
                    <a:pt x="15841" y="10363"/>
                    <a:pt x="15796" y="10409"/>
                  </a:cubicBezTo>
                  <a:cubicBezTo>
                    <a:pt x="15773" y="10454"/>
                    <a:pt x="15750" y="10500"/>
                    <a:pt x="15727" y="10523"/>
                  </a:cubicBezTo>
                  <a:lnTo>
                    <a:pt x="15704" y="10614"/>
                  </a:lnTo>
                  <a:cubicBezTo>
                    <a:pt x="15659" y="10683"/>
                    <a:pt x="15613" y="10751"/>
                    <a:pt x="15590" y="10797"/>
                  </a:cubicBezTo>
                  <a:lnTo>
                    <a:pt x="15499" y="10934"/>
                  </a:lnTo>
                  <a:lnTo>
                    <a:pt x="15476" y="10979"/>
                  </a:lnTo>
                  <a:cubicBezTo>
                    <a:pt x="15453" y="11048"/>
                    <a:pt x="15408" y="11116"/>
                    <a:pt x="15362" y="11162"/>
                  </a:cubicBezTo>
                  <a:cubicBezTo>
                    <a:pt x="15339" y="11230"/>
                    <a:pt x="15316" y="11276"/>
                    <a:pt x="15271" y="11345"/>
                  </a:cubicBezTo>
                  <a:cubicBezTo>
                    <a:pt x="15248" y="11413"/>
                    <a:pt x="15202" y="11482"/>
                    <a:pt x="15179" y="11527"/>
                  </a:cubicBezTo>
                  <a:lnTo>
                    <a:pt x="15111" y="11641"/>
                  </a:lnTo>
                  <a:lnTo>
                    <a:pt x="14974" y="11892"/>
                  </a:lnTo>
                  <a:lnTo>
                    <a:pt x="14906" y="11984"/>
                  </a:lnTo>
                  <a:cubicBezTo>
                    <a:pt x="14860" y="12052"/>
                    <a:pt x="14837" y="12098"/>
                    <a:pt x="14814" y="12143"/>
                  </a:cubicBezTo>
                  <a:lnTo>
                    <a:pt x="14746" y="12235"/>
                  </a:lnTo>
                  <a:lnTo>
                    <a:pt x="14769" y="12235"/>
                  </a:lnTo>
                  <a:cubicBezTo>
                    <a:pt x="14654" y="12395"/>
                    <a:pt x="14563" y="12531"/>
                    <a:pt x="14495" y="12668"/>
                  </a:cubicBezTo>
                  <a:cubicBezTo>
                    <a:pt x="14426" y="12805"/>
                    <a:pt x="14358" y="12965"/>
                    <a:pt x="14266" y="13102"/>
                  </a:cubicBezTo>
                  <a:cubicBezTo>
                    <a:pt x="14221" y="13193"/>
                    <a:pt x="14175" y="13285"/>
                    <a:pt x="14129" y="13376"/>
                  </a:cubicBezTo>
                  <a:lnTo>
                    <a:pt x="14084" y="13467"/>
                  </a:lnTo>
                  <a:cubicBezTo>
                    <a:pt x="14015" y="13581"/>
                    <a:pt x="13947" y="13696"/>
                    <a:pt x="13878" y="13833"/>
                  </a:cubicBezTo>
                  <a:cubicBezTo>
                    <a:pt x="13787" y="13969"/>
                    <a:pt x="13719" y="14106"/>
                    <a:pt x="13673" y="14266"/>
                  </a:cubicBezTo>
                  <a:cubicBezTo>
                    <a:pt x="13673" y="14266"/>
                    <a:pt x="13673" y="14289"/>
                    <a:pt x="13673" y="14289"/>
                  </a:cubicBezTo>
                  <a:cubicBezTo>
                    <a:pt x="13650" y="14312"/>
                    <a:pt x="13650" y="14335"/>
                    <a:pt x="13673" y="14335"/>
                  </a:cubicBezTo>
                  <a:lnTo>
                    <a:pt x="13650" y="14357"/>
                  </a:lnTo>
                  <a:lnTo>
                    <a:pt x="13627" y="14380"/>
                  </a:lnTo>
                  <a:lnTo>
                    <a:pt x="13559" y="14517"/>
                  </a:lnTo>
                  <a:lnTo>
                    <a:pt x="13513" y="14586"/>
                  </a:lnTo>
                  <a:lnTo>
                    <a:pt x="13445" y="14700"/>
                  </a:lnTo>
                  <a:cubicBezTo>
                    <a:pt x="13445" y="14700"/>
                    <a:pt x="13445" y="14700"/>
                    <a:pt x="13445" y="14723"/>
                  </a:cubicBezTo>
                  <a:lnTo>
                    <a:pt x="13353" y="14860"/>
                  </a:lnTo>
                  <a:cubicBezTo>
                    <a:pt x="13285" y="14951"/>
                    <a:pt x="13239" y="15042"/>
                    <a:pt x="13171" y="15134"/>
                  </a:cubicBezTo>
                  <a:lnTo>
                    <a:pt x="13125" y="15248"/>
                  </a:lnTo>
                  <a:cubicBezTo>
                    <a:pt x="13102" y="15225"/>
                    <a:pt x="13080" y="15225"/>
                    <a:pt x="13057" y="15202"/>
                  </a:cubicBezTo>
                  <a:lnTo>
                    <a:pt x="12440" y="15202"/>
                  </a:lnTo>
                  <a:cubicBezTo>
                    <a:pt x="12303" y="15179"/>
                    <a:pt x="12144" y="15179"/>
                    <a:pt x="12007" y="15156"/>
                  </a:cubicBezTo>
                  <a:cubicBezTo>
                    <a:pt x="11893" y="15134"/>
                    <a:pt x="11756" y="15111"/>
                    <a:pt x="11642" y="15111"/>
                  </a:cubicBezTo>
                  <a:lnTo>
                    <a:pt x="11505" y="15088"/>
                  </a:lnTo>
                  <a:cubicBezTo>
                    <a:pt x="11436" y="15065"/>
                    <a:pt x="11368" y="15042"/>
                    <a:pt x="11299" y="15042"/>
                  </a:cubicBezTo>
                  <a:cubicBezTo>
                    <a:pt x="11253" y="15019"/>
                    <a:pt x="11208" y="15019"/>
                    <a:pt x="11185" y="15019"/>
                  </a:cubicBezTo>
                  <a:lnTo>
                    <a:pt x="11162" y="14997"/>
                  </a:lnTo>
                  <a:lnTo>
                    <a:pt x="11117" y="14997"/>
                  </a:lnTo>
                  <a:lnTo>
                    <a:pt x="11048" y="14974"/>
                  </a:lnTo>
                  <a:cubicBezTo>
                    <a:pt x="10888" y="14928"/>
                    <a:pt x="10729" y="14905"/>
                    <a:pt x="10592" y="14860"/>
                  </a:cubicBezTo>
                  <a:cubicBezTo>
                    <a:pt x="10523" y="14837"/>
                    <a:pt x="10477" y="14814"/>
                    <a:pt x="10409" y="14814"/>
                  </a:cubicBezTo>
                  <a:cubicBezTo>
                    <a:pt x="10272" y="14746"/>
                    <a:pt x="10112" y="14700"/>
                    <a:pt x="9952" y="14631"/>
                  </a:cubicBezTo>
                  <a:cubicBezTo>
                    <a:pt x="9884" y="14609"/>
                    <a:pt x="9815" y="14586"/>
                    <a:pt x="9724" y="14563"/>
                  </a:cubicBezTo>
                  <a:cubicBezTo>
                    <a:pt x="9679" y="14540"/>
                    <a:pt x="9656" y="14540"/>
                    <a:pt x="9610" y="14517"/>
                  </a:cubicBezTo>
                  <a:cubicBezTo>
                    <a:pt x="9564" y="14494"/>
                    <a:pt x="9519" y="14494"/>
                    <a:pt x="9496" y="14472"/>
                  </a:cubicBezTo>
                  <a:cubicBezTo>
                    <a:pt x="9222" y="14380"/>
                    <a:pt x="8971" y="14266"/>
                    <a:pt x="8743" y="14175"/>
                  </a:cubicBezTo>
                  <a:lnTo>
                    <a:pt x="8720" y="14152"/>
                  </a:lnTo>
                  <a:lnTo>
                    <a:pt x="8697" y="14152"/>
                  </a:lnTo>
                  <a:lnTo>
                    <a:pt x="8583" y="14106"/>
                  </a:lnTo>
                  <a:cubicBezTo>
                    <a:pt x="8514" y="14061"/>
                    <a:pt x="8446" y="14038"/>
                    <a:pt x="8378" y="14015"/>
                  </a:cubicBezTo>
                  <a:lnTo>
                    <a:pt x="8332" y="13992"/>
                  </a:lnTo>
                  <a:lnTo>
                    <a:pt x="8309" y="13969"/>
                  </a:lnTo>
                  <a:lnTo>
                    <a:pt x="8126" y="13901"/>
                  </a:lnTo>
                  <a:cubicBezTo>
                    <a:pt x="7967" y="13833"/>
                    <a:pt x="7807" y="13764"/>
                    <a:pt x="7670" y="13673"/>
                  </a:cubicBezTo>
                  <a:cubicBezTo>
                    <a:pt x="7579" y="13650"/>
                    <a:pt x="7510" y="13604"/>
                    <a:pt x="7419" y="13559"/>
                  </a:cubicBezTo>
                  <a:cubicBezTo>
                    <a:pt x="7350" y="13536"/>
                    <a:pt x="7259" y="13490"/>
                    <a:pt x="7191" y="13444"/>
                  </a:cubicBezTo>
                  <a:cubicBezTo>
                    <a:pt x="7122" y="13422"/>
                    <a:pt x="7054" y="13376"/>
                    <a:pt x="6985" y="13353"/>
                  </a:cubicBezTo>
                  <a:lnTo>
                    <a:pt x="6940" y="13330"/>
                  </a:lnTo>
                  <a:cubicBezTo>
                    <a:pt x="6871" y="13308"/>
                    <a:pt x="6780" y="13262"/>
                    <a:pt x="6711" y="13216"/>
                  </a:cubicBezTo>
                  <a:cubicBezTo>
                    <a:pt x="6643" y="13193"/>
                    <a:pt x="6597" y="13171"/>
                    <a:pt x="6529" y="13148"/>
                  </a:cubicBezTo>
                  <a:cubicBezTo>
                    <a:pt x="6437" y="13102"/>
                    <a:pt x="6346" y="13056"/>
                    <a:pt x="6278" y="13011"/>
                  </a:cubicBezTo>
                  <a:lnTo>
                    <a:pt x="6209" y="12988"/>
                  </a:lnTo>
                  <a:cubicBezTo>
                    <a:pt x="6163" y="12942"/>
                    <a:pt x="6095" y="12919"/>
                    <a:pt x="6049" y="12897"/>
                  </a:cubicBezTo>
                  <a:lnTo>
                    <a:pt x="5958" y="12851"/>
                  </a:lnTo>
                  <a:lnTo>
                    <a:pt x="5821" y="12783"/>
                  </a:lnTo>
                  <a:cubicBezTo>
                    <a:pt x="5753" y="12760"/>
                    <a:pt x="5684" y="12714"/>
                    <a:pt x="5616" y="12691"/>
                  </a:cubicBezTo>
                  <a:cubicBezTo>
                    <a:pt x="5547" y="12646"/>
                    <a:pt x="5456" y="12600"/>
                    <a:pt x="5365" y="12577"/>
                  </a:cubicBezTo>
                  <a:lnTo>
                    <a:pt x="5273" y="12531"/>
                  </a:lnTo>
                  <a:cubicBezTo>
                    <a:pt x="5159" y="12463"/>
                    <a:pt x="5045" y="12395"/>
                    <a:pt x="4931" y="12349"/>
                  </a:cubicBezTo>
                  <a:cubicBezTo>
                    <a:pt x="4771" y="12258"/>
                    <a:pt x="4634" y="12189"/>
                    <a:pt x="4474" y="12098"/>
                  </a:cubicBezTo>
                  <a:lnTo>
                    <a:pt x="4429" y="12052"/>
                  </a:lnTo>
                  <a:cubicBezTo>
                    <a:pt x="4360" y="12029"/>
                    <a:pt x="4315" y="12006"/>
                    <a:pt x="4269" y="11961"/>
                  </a:cubicBezTo>
                  <a:lnTo>
                    <a:pt x="4200" y="11938"/>
                  </a:lnTo>
                  <a:cubicBezTo>
                    <a:pt x="4155" y="11915"/>
                    <a:pt x="4109" y="11870"/>
                    <a:pt x="4041" y="11847"/>
                  </a:cubicBezTo>
                  <a:cubicBezTo>
                    <a:pt x="3995" y="11824"/>
                    <a:pt x="3949" y="11778"/>
                    <a:pt x="3881" y="11755"/>
                  </a:cubicBezTo>
                  <a:cubicBezTo>
                    <a:pt x="3790" y="11710"/>
                    <a:pt x="3698" y="11664"/>
                    <a:pt x="3607" y="11596"/>
                  </a:cubicBezTo>
                  <a:cubicBezTo>
                    <a:pt x="3516" y="11550"/>
                    <a:pt x="3424" y="11504"/>
                    <a:pt x="3333" y="11436"/>
                  </a:cubicBezTo>
                  <a:lnTo>
                    <a:pt x="3196" y="11367"/>
                  </a:lnTo>
                  <a:cubicBezTo>
                    <a:pt x="3128" y="11322"/>
                    <a:pt x="3059" y="11276"/>
                    <a:pt x="2991" y="11230"/>
                  </a:cubicBezTo>
                  <a:lnTo>
                    <a:pt x="2968" y="11230"/>
                  </a:lnTo>
                  <a:lnTo>
                    <a:pt x="2922" y="11208"/>
                  </a:lnTo>
                  <a:lnTo>
                    <a:pt x="2877" y="11185"/>
                  </a:lnTo>
                  <a:cubicBezTo>
                    <a:pt x="2785" y="11139"/>
                    <a:pt x="2694" y="11071"/>
                    <a:pt x="2603" y="11025"/>
                  </a:cubicBezTo>
                  <a:lnTo>
                    <a:pt x="2557" y="11002"/>
                  </a:lnTo>
                  <a:lnTo>
                    <a:pt x="2534" y="10979"/>
                  </a:lnTo>
                  <a:lnTo>
                    <a:pt x="2511" y="10979"/>
                  </a:lnTo>
                  <a:lnTo>
                    <a:pt x="2443" y="10911"/>
                  </a:lnTo>
                  <a:lnTo>
                    <a:pt x="2397" y="10888"/>
                  </a:lnTo>
                  <a:cubicBezTo>
                    <a:pt x="2146" y="10728"/>
                    <a:pt x="1895" y="10568"/>
                    <a:pt x="1644" y="10409"/>
                  </a:cubicBezTo>
                  <a:lnTo>
                    <a:pt x="1576" y="10386"/>
                  </a:lnTo>
                  <a:cubicBezTo>
                    <a:pt x="1530" y="10340"/>
                    <a:pt x="1484" y="10317"/>
                    <a:pt x="1416" y="10295"/>
                  </a:cubicBezTo>
                  <a:lnTo>
                    <a:pt x="1302" y="10226"/>
                  </a:lnTo>
                  <a:lnTo>
                    <a:pt x="1210" y="10158"/>
                  </a:lnTo>
                  <a:cubicBezTo>
                    <a:pt x="1165" y="10112"/>
                    <a:pt x="1096" y="10089"/>
                    <a:pt x="1028" y="10044"/>
                  </a:cubicBezTo>
                  <a:lnTo>
                    <a:pt x="1005" y="10044"/>
                  </a:lnTo>
                  <a:lnTo>
                    <a:pt x="982" y="10021"/>
                  </a:lnTo>
                  <a:cubicBezTo>
                    <a:pt x="936" y="9998"/>
                    <a:pt x="868" y="9952"/>
                    <a:pt x="822" y="9907"/>
                  </a:cubicBezTo>
                  <a:lnTo>
                    <a:pt x="777" y="9884"/>
                  </a:lnTo>
                  <a:cubicBezTo>
                    <a:pt x="685" y="9838"/>
                    <a:pt x="617" y="9792"/>
                    <a:pt x="526" y="9724"/>
                  </a:cubicBezTo>
                  <a:cubicBezTo>
                    <a:pt x="457" y="9678"/>
                    <a:pt x="389" y="9633"/>
                    <a:pt x="320" y="9564"/>
                  </a:cubicBezTo>
                  <a:cubicBezTo>
                    <a:pt x="343" y="9541"/>
                    <a:pt x="320" y="9473"/>
                    <a:pt x="297" y="9450"/>
                  </a:cubicBezTo>
                  <a:cubicBezTo>
                    <a:pt x="275" y="9450"/>
                    <a:pt x="252" y="9427"/>
                    <a:pt x="229" y="9427"/>
                  </a:cubicBezTo>
                  <a:cubicBezTo>
                    <a:pt x="206" y="9427"/>
                    <a:pt x="160" y="9450"/>
                    <a:pt x="138" y="9473"/>
                  </a:cubicBezTo>
                  <a:cubicBezTo>
                    <a:pt x="115" y="9496"/>
                    <a:pt x="92" y="9519"/>
                    <a:pt x="92" y="9564"/>
                  </a:cubicBezTo>
                  <a:cubicBezTo>
                    <a:pt x="69" y="9587"/>
                    <a:pt x="69" y="9610"/>
                    <a:pt x="46" y="9633"/>
                  </a:cubicBezTo>
                  <a:cubicBezTo>
                    <a:pt x="46" y="9655"/>
                    <a:pt x="46" y="9678"/>
                    <a:pt x="46" y="9678"/>
                  </a:cubicBezTo>
                  <a:cubicBezTo>
                    <a:pt x="46" y="9724"/>
                    <a:pt x="23" y="9770"/>
                    <a:pt x="23" y="9792"/>
                  </a:cubicBezTo>
                  <a:cubicBezTo>
                    <a:pt x="23" y="9861"/>
                    <a:pt x="23" y="9907"/>
                    <a:pt x="23" y="9975"/>
                  </a:cubicBezTo>
                  <a:lnTo>
                    <a:pt x="23" y="10021"/>
                  </a:lnTo>
                  <a:cubicBezTo>
                    <a:pt x="1" y="10089"/>
                    <a:pt x="1" y="10180"/>
                    <a:pt x="23" y="10272"/>
                  </a:cubicBezTo>
                  <a:cubicBezTo>
                    <a:pt x="23" y="10317"/>
                    <a:pt x="23" y="10363"/>
                    <a:pt x="46" y="10409"/>
                  </a:cubicBezTo>
                  <a:lnTo>
                    <a:pt x="46" y="10477"/>
                  </a:lnTo>
                  <a:cubicBezTo>
                    <a:pt x="46" y="10568"/>
                    <a:pt x="69" y="10660"/>
                    <a:pt x="92" y="10751"/>
                  </a:cubicBezTo>
                  <a:cubicBezTo>
                    <a:pt x="115" y="10797"/>
                    <a:pt x="115" y="10865"/>
                    <a:pt x="160" y="10934"/>
                  </a:cubicBezTo>
                  <a:cubicBezTo>
                    <a:pt x="160" y="10979"/>
                    <a:pt x="183" y="11025"/>
                    <a:pt x="206" y="11071"/>
                  </a:cubicBezTo>
                  <a:lnTo>
                    <a:pt x="229" y="11093"/>
                  </a:lnTo>
                  <a:cubicBezTo>
                    <a:pt x="252" y="11139"/>
                    <a:pt x="252" y="11162"/>
                    <a:pt x="275" y="11185"/>
                  </a:cubicBezTo>
                  <a:cubicBezTo>
                    <a:pt x="297" y="11230"/>
                    <a:pt x="343" y="11276"/>
                    <a:pt x="366" y="11299"/>
                  </a:cubicBezTo>
                  <a:cubicBezTo>
                    <a:pt x="411" y="11345"/>
                    <a:pt x="457" y="11367"/>
                    <a:pt x="503" y="11413"/>
                  </a:cubicBezTo>
                  <a:lnTo>
                    <a:pt x="571" y="11436"/>
                  </a:lnTo>
                  <a:cubicBezTo>
                    <a:pt x="731" y="11573"/>
                    <a:pt x="914" y="11687"/>
                    <a:pt x="1119" y="11824"/>
                  </a:cubicBezTo>
                  <a:lnTo>
                    <a:pt x="1142" y="11847"/>
                  </a:lnTo>
                  <a:cubicBezTo>
                    <a:pt x="1279" y="11915"/>
                    <a:pt x="1393" y="12006"/>
                    <a:pt x="1530" y="12075"/>
                  </a:cubicBezTo>
                  <a:cubicBezTo>
                    <a:pt x="1598" y="12121"/>
                    <a:pt x="1644" y="12166"/>
                    <a:pt x="1713" y="12189"/>
                  </a:cubicBezTo>
                  <a:cubicBezTo>
                    <a:pt x="1781" y="12235"/>
                    <a:pt x="1872" y="12280"/>
                    <a:pt x="1941" y="12326"/>
                  </a:cubicBezTo>
                  <a:cubicBezTo>
                    <a:pt x="2009" y="12372"/>
                    <a:pt x="2055" y="12395"/>
                    <a:pt x="2123" y="12440"/>
                  </a:cubicBezTo>
                  <a:cubicBezTo>
                    <a:pt x="2169" y="12463"/>
                    <a:pt x="2215" y="12486"/>
                    <a:pt x="2260" y="12509"/>
                  </a:cubicBezTo>
                  <a:lnTo>
                    <a:pt x="2283" y="12509"/>
                  </a:lnTo>
                  <a:lnTo>
                    <a:pt x="2352" y="12554"/>
                  </a:lnTo>
                  <a:lnTo>
                    <a:pt x="2511" y="12646"/>
                  </a:lnTo>
                  <a:lnTo>
                    <a:pt x="2534" y="12646"/>
                  </a:lnTo>
                  <a:lnTo>
                    <a:pt x="2557" y="12668"/>
                  </a:lnTo>
                  <a:cubicBezTo>
                    <a:pt x="2626" y="12714"/>
                    <a:pt x="2694" y="12760"/>
                    <a:pt x="2762" y="12783"/>
                  </a:cubicBezTo>
                  <a:lnTo>
                    <a:pt x="2877" y="12851"/>
                  </a:lnTo>
                  <a:lnTo>
                    <a:pt x="2945" y="12874"/>
                  </a:lnTo>
                  <a:lnTo>
                    <a:pt x="2968" y="12897"/>
                  </a:lnTo>
                  <a:cubicBezTo>
                    <a:pt x="3036" y="12942"/>
                    <a:pt x="3105" y="12965"/>
                    <a:pt x="3196" y="13011"/>
                  </a:cubicBezTo>
                  <a:cubicBezTo>
                    <a:pt x="3219" y="13034"/>
                    <a:pt x="3265" y="13056"/>
                    <a:pt x="3287" y="13056"/>
                  </a:cubicBezTo>
                  <a:lnTo>
                    <a:pt x="3379" y="13102"/>
                  </a:lnTo>
                  <a:cubicBezTo>
                    <a:pt x="3447" y="13148"/>
                    <a:pt x="3516" y="13171"/>
                    <a:pt x="3584" y="13216"/>
                  </a:cubicBezTo>
                  <a:cubicBezTo>
                    <a:pt x="3744" y="13285"/>
                    <a:pt x="3881" y="13353"/>
                    <a:pt x="4041" y="13422"/>
                  </a:cubicBezTo>
                  <a:lnTo>
                    <a:pt x="4109" y="13467"/>
                  </a:lnTo>
                  <a:lnTo>
                    <a:pt x="4132" y="13490"/>
                  </a:lnTo>
                  <a:cubicBezTo>
                    <a:pt x="4223" y="13536"/>
                    <a:pt x="4292" y="13581"/>
                    <a:pt x="4383" y="13604"/>
                  </a:cubicBezTo>
                  <a:cubicBezTo>
                    <a:pt x="4452" y="13650"/>
                    <a:pt x="4497" y="13673"/>
                    <a:pt x="4566" y="13718"/>
                  </a:cubicBezTo>
                  <a:lnTo>
                    <a:pt x="4589" y="13718"/>
                  </a:lnTo>
                  <a:cubicBezTo>
                    <a:pt x="4680" y="13764"/>
                    <a:pt x="4748" y="13787"/>
                    <a:pt x="4817" y="13833"/>
                  </a:cubicBezTo>
                  <a:cubicBezTo>
                    <a:pt x="4862" y="13855"/>
                    <a:pt x="4908" y="13878"/>
                    <a:pt x="4954" y="13901"/>
                  </a:cubicBezTo>
                  <a:lnTo>
                    <a:pt x="5022" y="13924"/>
                  </a:lnTo>
                  <a:lnTo>
                    <a:pt x="5068" y="13947"/>
                  </a:lnTo>
                  <a:lnTo>
                    <a:pt x="5091" y="13969"/>
                  </a:lnTo>
                  <a:cubicBezTo>
                    <a:pt x="5159" y="13992"/>
                    <a:pt x="5205" y="14015"/>
                    <a:pt x="5250" y="14038"/>
                  </a:cubicBezTo>
                  <a:cubicBezTo>
                    <a:pt x="5319" y="14061"/>
                    <a:pt x="5387" y="14106"/>
                    <a:pt x="5456" y="14129"/>
                  </a:cubicBezTo>
                  <a:lnTo>
                    <a:pt x="5524" y="14175"/>
                  </a:lnTo>
                  <a:lnTo>
                    <a:pt x="5570" y="14198"/>
                  </a:lnTo>
                  <a:cubicBezTo>
                    <a:pt x="5616" y="14198"/>
                    <a:pt x="5638" y="14221"/>
                    <a:pt x="5684" y="14243"/>
                  </a:cubicBezTo>
                  <a:lnTo>
                    <a:pt x="5775" y="14266"/>
                  </a:lnTo>
                  <a:cubicBezTo>
                    <a:pt x="5798" y="14289"/>
                    <a:pt x="5844" y="14312"/>
                    <a:pt x="5890" y="14335"/>
                  </a:cubicBezTo>
                  <a:lnTo>
                    <a:pt x="5912" y="14335"/>
                  </a:lnTo>
                  <a:lnTo>
                    <a:pt x="5935" y="14357"/>
                  </a:lnTo>
                  <a:lnTo>
                    <a:pt x="5958" y="14357"/>
                  </a:lnTo>
                  <a:cubicBezTo>
                    <a:pt x="6004" y="14380"/>
                    <a:pt x="6072" y="14403"/>
                    <a:pt x="6118" y="14426"/>
                  </a:cubicBezTo>
                  <a:cubicBezTo>
                    <a:pt x="6255" y="14494"/>
                    <a:pt x="6415" y="14563"/>
                    <a:pt x="6574" y="14631"/>
                  </a:cubicBezTo>
                  <a:lnTo>
                    <a:pt x="6643" y="14677"/>
                  </a:lnTo>
                  <a:cubicBezTo>
                    <a:pt x="6780" y="14723"/>
                    <a:pt x="6894" y="14768"/>
                    <a:pt x="7031" y="14837"/>
                  </a:cubicBezTo>
                  <a:cubicBezTo>
                    <a:pt x="7282" y="14951"/>
                    <a:pt x="7556" y="15065"/>
                    <a:pt x="7807" y="15156"/>
                  </a:cubicBezTo>
                  <a:lnTo>
                    <a:pt x="7853" y="15179"/>
                  </a:lnTo>
                  <a:lnTo>
                    <a:pt x="7967" y="15225"/>
                  </a:lnTo>
                  <a:cubicBezTo>
                    <a:pt x="8104" y="15270"/>
                    <a:pt x="8241" y="15339"/>
                    <a:pt x="8378" y="15385"/>
                  </a:cubicBezTo>
                  <a:lnTo>
                    <a:pt x="8423" y="15407"/>
                  </a:lnTo>
                  <a:cubicBezTo>
                    <a:pt x="8560" y="15476"/>
                    <a:pt x="8720" y="15544"/>
                    <a:pt x="8880" y="15613"/>
                  </a:cubicBezTo>
                  <a:cubicBezTo>
                    <a:pt x="9017" y="15659"/>
                    <a:pt x="9176" y="15727"/>
                    <a:pt x="9313" y="15773"/>
                  </a:cubicBezTo>
                  <a:lnTo>
                    <a:pt x="9336" y="15795"/>
                  </a:lnTo>
                  <a:cubicBezTo>
                    <a:pt x="9405" y="15818"/>
                    <a:pt x="9473" y="15841"/>
                    <a:pt x="9542" y="15864"/>
                  </a:cubicBezTo>
                  <a:cubicBezTo>
                    <a:pt x="9610" y="15887"/>
                    <a:pt x="9679" y="15932"/>
                    <a:pt x="9770" y="15955"/>
                  </a:cubicBezTo>
                  <a:cubicBezTo>
                    <a:pt x="9998" y="16047"/>
                    <a:pt x="10158" y="16115"/>
                    <a:pt x="10340" y="16184"/>
                  </a:cubicBezTo>
                  <a:cubicBezTo>
                    <a:pt x="10386" y="16184"/>
                    <a:pt x="10455" y="16206"/>
                    <a:pt x="10500" y="16229"/>
                  </a:cubicBezTo>
                  <a:lnTo>
                    <a:pt x="10569" y="16252"/>
                  </a:lnTo>
                  <a:cubicBezTo>
                    <a:pt x="10706" y="16298"/>
                    <a:pt x="10820" y="16366"/>
                    <a:pt x="10957" y="16389"/>
                  </a:cubicBezTo>
                  <a:lnTo>
                    <a:pt x="11025" y="16412"/>
                  </a:lnTo>
                  <a:lnTo>
                    <a:pt x="11071" y="16435"/>
                  </a:lnTo>
                  <a:lnTo>
                    <a:pt x="11094" y="16457"/>
                  </a:lnTo>
                  <a:cubicBezTo>
                    <a:pt x="11162" y="16457"/>
                    <a:pt x="11208" y="16480"/>
                    <a:pt x="11276" y="16503"/>
                  </a:cubicBezTo>
                  <a:cubicBezTo>
                    <a:pt x="11390" y="16549"/>
                    <a:pt x="11505" y="16572"/>
                    <a:pt x="11642" y="16594"/>
                  </a:cubicBezTo>
                  <a:lnTo>
                    <a:pt x="11664" y="16617"/>
                  </a:lnTo>
                  <a:lnTo>
                    <a:pt x="11733" y="16617"/>
                  </a:lnTo>
                  <a:lnTo>
                    <a:pt x="11756" y="16640"/>
                  </a:lnTo>
                  <a:cubicBezTo>
                    <a:pt x="11824" y="16640"/>
                    <a:pt x="11893" y="16663"/>
                    <a:pt x="11961" y="16686"/>
                  </a:cubicBezTo>
                  <a:lnTo>
                    <a:pt x="12052" y="16686"/>
                  </a:lnTo>
                  <a:lnTo>
                    <a:pt x="12075" y="16708"/>
                  </a:lnTo>
                  <a:cubicBezTo>
                    <a:pt x="12121" y="16708"/>
                    <a:pt x="12167" y="16708"/>
                    <a:pt x="12212" y="16731"/>
                  </a:cubicBezTo>
                  <a:lnTo>
                    <a:pt x="12326" y="16754"/>
                  </a:lnTo>
                  <a:cubicBezTo>
                    <a:pt x="12600" y="16800"/>
                    <a:pt x="12897" y="16845"/>
                    <a:pt x="13194" y="16845"/>
                  </a:cubicBezTo>
                  <a:lnTo>
                    <a:pt x="13285" y="16845"/>
                  </a:lnTo>
                  <a:cubicBezTo>
                    <a:pt x="13331" y="16823"/>
                    <a:pt x="13331" y="16823"/>
                    <a:pt x="13376" y="16800"/>
                  </a:cubicBezTo>
                  <a:lnTo>
                    <a:pt x="13399" y="16800"/>
                  </a:lnTo>
                  <a:lnTo>
                    <a:pt x="13422" y="16777"/>
                  </a:lnTo>
                  <a:cubicBezTo>
                    <a:pt x="13468" y="16754"/>
                    <a:pt x="13490" y="16731"/>
                    <a:pt x="13513" y="16686"/>
                  </a:cubicBezTo>
                  <a:cubicBezTo>
                    <a:pt x="13513" y="16663"/>
                    <a:pt x="13513" y="16663"/>
                    <a:pt x="13513" y="16663"/>
                  </a:cubicBezTo>
                  <a:cubicBezTo>
                    <a:pt x="13559" y="16617"/>
                    <a:pt x="13604" y="16572"/>
                    <a:pt x="13650" y="16503"/>
                  </a:cubicBezTo>
                  <a:cubicBezTo>
                    <a:pt x="13673" y="16480"/>
                    <a:pt x="13696" y="16435"/>
                    <a:pt x="13719" y="16389"/>
                  </a:cubicBezTo>
                  <a:lnTo>
                    <a:pt x="13741" y="16343"/>
                  </a:lnTo>
                  <a:lnTo>
                    <a:pt x="13810" y="16252"/>
                  </a:lnTo>
                  <a:cubicBezTo>
                    <a:pt x="13856" y="16184"/>
                    <a:pt x="13901" y="16092"/>
                    <a:pt x="13970" y="16001"/>
                  </a:cubicBezTo>
                  <a:lnTo>
                    <a:pt x="13993" y="15955"/>
                  </a:lnTo>
                  <a:cubicBezTo>
                    <a:pt x="14061" y="15818"/>
                    <a:pt x="14152" y="15681"/>
                    <a:pt x="14221" y="15544"/>
                  </a:cubicBezTo>
                  <a:lnTo>
                    <a:pt x="14244" y="15522"/>
                  </a:lnTo>
                  <a:lnTo>
                    <a:pt x="14266" y="15476"/>
                  </a:lnTo>
                  <a:lnTo>
                    <a:pt x="14358" y="15339"/>
                  </a:lnTo>
                  <a:cubicBezTo>
                    <a:pt x="14403" y="15248"/>
                    <a:pt x="14449" y="15134"/>
                    <a:pt x="14518" y="15042"/>
                  </a:cubicBezTo>
                  <a:cubicBezTo>
                    <a:pt x="14563" y="14928"/>
                    <a:pt x="14632" y="14791"/>
                    <a:pt x="14700" y="14677"/>
                  </a:cubicBezTo>
                  <a:lnTo>
                    <a:pt x="14746" y="14609"/>
                  </a:lnTo>
                  <a:cubicBezTo>
                    <a:pt x="14769" y="14563"/>
                    <a:pt x="14791" y="14517"/>
                    <a:pt x="14837" y="14472"/>
                  </a:cubicBezTo>
                  <a:cubicBezTo>
                    <a:pt x="14860" y="14426"/>
                    <a:pt x="14883" y="14357"/>
                    <a:pt x="14928" y="14312"/>
                  </a:cubicBezTo>
                  <a:lnTo>
                    <a:pt x="14951" y="14266"/>
                  </a:lnTo>
                  <a:cubicBezTo>
                    <a:pt x="14974" y="14198"/>
                    <a:pt x="15020" y="14129"/>
                    <a:pt x="15065" y="14061"/>
                  </a:cubicBezTo>
                  <a:cubicBezTo>
                    <a:pt x="15088" y="14015"/>
                    <a:pt x="15111" y="13969"/>
                    <a:pt x="15134" y="13924"/>
                  </a:cubicBezTo>
                  <a:lnTo>
                    <a:pt x="15179" y="13855"/>
                  </a:lnTo>
                  <a:cubicBezTo>
                    <a:pt x="15248" y="13696"/>
                    <a:pt x="15339" y="13559"/>
                    <a:pt x="15408" y="13422"/>
                  </a:cubicBezTo>
                  <a:lnTo>
                    <a:pt x="15453" y="13308"/>
                  </a:lnTo>
                  <a:cubicBezTo>
                    <a:pt x="15522" y="13216"/>
                    <a:pt x="15567" y="13102"/>
                    <a:pt x="15636" y="12988"/>
                  </a:cubicBezTo>
                  <a:cubicBezTo>
                    <a:pt x="15773" y="12760"/>
                    <a:pt x="15910" y="12509"/>
                    <a:pt x="16047" y="12280"/>
                  </a:cubicBezTo>
                  <a:cubicBezTo>
                    <a:pt x="16229" y="11984"/>
                    <a:pt x="16389" y="11687"/>
                    <a:pt x="16549" y="11390"/>
                  </a:cubicBezTo>
                  <a:cubicBezTo>
                    <a:pt x="16640" y="11253"/>
                    <a:pt x="16709" y="11093"/>
                    <a:pt x="16800" y="10957"/>
                  </a:cubicBezTo>
                  <a:lnTo>
                    <a:pt x="16914" y="10751"/>
                  </a:lnTo>
                  <a:lnTo>
                    <a:pt x="17028" y="10546"/>
                  </a:lnTo>
                  <a:cubicBezTo>
                    <a:pt x="17097" y="10409"/>
                    <a:pt x="17165" y="10295"/>
                    <a:pt x="17234" y="10158"/>
                  </a:cubicBezTo>
                  <a:lnTo>
                    <a:pt x="17257" y="10135"/>
                  </a:lnTo>
                  <a:lnTo>
                    <a:pt x="17279" y="10089"/>
                  </a:lnTo>
                  <a:lnTo>
                    <a:pt x="17302" y="10044"/>
                  </a:lnTo>
                  <a:cubicBezTo>
                    <a:pt x="17371" y="9929"/>
                    <a:pt x="17439" y="9792"/>
                    <a:pt x="17508" y="9678"/>
                  </a:cubicBezTo>
                  <a:cubicBezTo>
                    <a:pt x="17553" y="9610"/>
                    <a:pt x="17599" y="9519"/>
                    <a:pt x="17645" y="9450"/>
                  </a:cubicBezTo>
                  <a:cubicBezTo>
                    <a:pt x="17690" y="9382"/>
                    <a:pt x="17736" y="9313"/>
                    <a:pt x="17759" y="9245"/>
                  </a:cubicBezTo>
                  <a:cubicBezTo>
                    <a:pt x="17827" y="9131"/>
                    <a:pt x="17896" y="8994"/>
                    <a:pt x="17964" y="8879"/>
                  </a:cubicBezTo>
                  <a:lnTo>
                    <a:pt x="17964" y="8834"/>
                  </a:lnTo>
                  <a:lnTo>
                    <a:pt x="18033" y="8720"/>
                  </a:lnTo>
                  <a:cubicBezTo>
                    <a:pt x="18078" y="8628"/>
                    <a:pt x="18124" y="8537"/>
                    <a:pt x="18170" y="8423"/>
                  </a:cubicBezTo>
                  <a:cubicBezTo>
                    <a:pt x="18215" y="8377"/>
                    <a:pt x="18238" y="8309"/>
                    <a:pt x="18261" y="8263"/>
                  </a:cubicBezTo>
                  <a:lnTo>
                    <a:pt x="18284" y="8217"/>
                  </a:lnTo>
                  <a:lnTo>
                    <a:pt x="18307" y="8172"/>
                  </a:lnTo>
                  <a:cubicBezTo>
                    <a:pt x="18352" y="8103"/>
                    <a:pt x="18375" y="8035"/>
                    <a:pt x="18421" y="7989"/>
                  </a:cubicBezTo>
                  <a:cubicBezTo>
                    <a:pt x="18443" y="7921"/>
                    <a:pt x="18489" y="7852"/>
                    <a:pt x="18512" y="7784"/>
                  </a:cubicBezTo>
                  <a:lnTo>
                    <a:pt x="18535" y="7715"/>
                  </a:lnTo>
                  <a:lnTo>
                    <a:pt x="18649" y="7533"/>
                  </a:lnTo>
                  <a:cubicBezTo>
                    <a:pt x="18649" y="7510"/>
                    <a:pt x="18672" y="7487"/>
                    <a:pt x="18695" y="7464"/>
                  </a:cubicBezTo>
                  <a:lnTo>
                    <a:pt x="18695" y="7419"/>
                  </a:lnTo>
                  <a:lnTo>
                    <a:pt x="18717" y="7373"/>
                  </a:lnTo>
                  <a:cubicBezTo>
                    <a:pt x="18763" y="7282"/>
                    <a:pt x="18809" y="7190"/>
                    <a:pt x="18877" y="7099"/>
                  </a:cubicBezTo>
                  <a:lnTo>
                    <a:pt x="18968" y="6916"/>
                  </a:lnTo>
                  <a:cubicBezTo>
                    <a:pt x="19083" y="6688"/>
                    <a:pt x="19220" y="6437"/>
                    <a:pt x="19356" y="6209"/>
                  </a:cubicBezTo>
                  <a:lnTo>
                    <a:pt x="19379" y="6140"/>
                  </a:lnTo>
                  <a:cubicBezTo>
                    <a:pt x="19448" y="6003"/>
                    <a:pt x="19539" y="5844"/>
                    <a:pt x="19608" y="5730"/>
                  </a:cubicBezTo>
                  <a:cubicBezTo>
                    <a:pt x="19653" y="5638"/>
                    <a:pt x="19699" y="5547"/>
                    <a:pt x="19745" y="5478"/>
                  </a:cubicBezTo>
                  <a:lnTo>
                    <a:pt x="19767" y="5433"/>
                  </a:lnTo>
                  <a:lnTo>
                    <a:pt x="19859" y="5273"/>
                  </a:lnTo>
                  <a:lnTo>
                    <a:pt x="19904" y="5227"/>
                  </a:lnTo>
                  <a:cubicBezTo>
                    <a:pt x="19973" y="5113"/>
                    <a:pt x="20041" y="4976"/>
                    <a:pt x="20110" y="4862"/>
                  </a:cubicBezTo>
                  <a:cubicBezTo>
                    <a:pt x="20155" y="4794"/>
                    <a:pt x="20201" y="4702"/>
                    <a:pt x="20247" y="4634"/>
                  </a:cubicBezTo>
                  <a:lnTo>
                    <a:pt x="20315" y="4497"/>
                  </a:lnTo>
                  <a:lnTo>
                    <a:pt x="20361" y="4429"/>
                  </a:lnTo>
                  <a:lnTo>
                    <a:pt x="20384" y="4383"/>
                  </a:lnTo>
                  <a:lnTo>
                    <a:pt x="20429" y="4314"/>
                  </a:lnTo>
                  <a:cubicBezTo>
                    <a:pt x="20543" y="4132"/>
                    <a:pt x="20635" y="3949"/>
                    <a:pt x="20749" y="3767"/>
                  </a:cubicBezTo>
                  <a:cubicBezTo>
                    <a:pt x="20794" y="3698"/>
                    <a:pt x="20840" y="3630"/>
                    <a:pt x="20886" y="3561"/>
                  </a:cubicBezTo>
                  <a:cubicBezTo>
                    <a:pt x="20954" y="3424"/>
                    <a:pt x="21046" y="3264"/>
                    <a:pt x="21137" y="3127"/>
                  </a:cubicBezTo>
                  <a:cubicBezTo>
                    <a:pt x="21182" y="3036"/>
                    <a:pt x="21228" y="2945"/>
                    <a:pt x="21274" y="2876"/>
                  </a:cubicBezTo>
                  <a:lnTo>
                    <a:pt x="21319" y="2831"/>
                  </a:lnTo>
                  <a:lnTo>
                    <a:pt x="21388" y="2694"/>
                  </a:lnTo>
                  <a:lnTo>
                    <a:pt x="21456" y="2557"/>
                  </a:lnTo>
                  <a:cubicBezTo>
                    <a:pt x="21525" y="2466"/>
                    <a:pt x="21571" y="2351"/>
                    <a:pt x="21639" y="2260"/>
                  </a:cubicBezTo>
                  <a:cubicBezTo>
                    <a:pt x="21707" y="2123"/>
                    <a:pt x="21799" y="1986"/>
                    <a:pt x="21867" y="1849"/>
                  </a:cubicBezTo>
                  <a:cubicBezTo>
                    <a:pt x="21890" y="1804"/>
                    <a:pt x="21913" y="1758"/>
                    <a:pt x="21936" y="1735"/>
                  </a:cubicBezTo>
                  <a:lnTo>
                    <a:pt x="21959" y="1689"/>
                  </a:lnTo>
                  <a:lnTo>
                    <a:pt x="22050" y="1575"/>
                  </a:lnTo>
                  <a:lnTo>
                    <a:pt x="22118" y="1438"/>
                  </a:lnTo>
                  <a:lnTo>
                    <a:pt x="22187" y="1324"/>
                  </a:lnTo>
                  <a:lnTo>
                    <a:pt x="22210" y="1301"/>
                  </a:lnTo>
                  <a:lnTo>
                    <a:pt x="22232" y="1279"/>
                  </a:lnTo>
                  <a:cubicBezTo>
                    <a:pt x="22232" y="1233"/>
                    <a:pt x="22255" y="1233"/>
                    <a:pt x="22255" y="1233"/>
                  </a:cubicBezTo>
                  <a:lnTo>
                    <a:pt x="22278" y="1187"/>
                  </a:lnTo>
                  <a:lnTo>
                    <a:pt x="22301" y="1142"/>
                  </a:lnTo>
                  <a:lnTo>
                    <a:pt x="22324" y="1119"/>
                  </a:lnTo>
                  <a:cubicBezTo>
                    <a:pt x="22369" y="1028"/>
                    <a:pt x="22415" y="959"/>
                    <a:pt x="22461" y="868"/>
                  </a:cubicBezTo>
                  <a:cubicBezTo>
                    <a:pt x="22461" y="845"/>
                    <a:pt x="22461" y="822"/>
                    <a:pt x="22484" y="799"/>
                  </a:cubicBezTo>
                  <a:cubicBezTo>
                    <a:pt x="22484" y="754"/>
                    <a:pt x="22484" y="685"/>
                    <a:pt x="22438" y="617"/>
                  </a:cubicBezTo>
                  <a:cubicBezTo>
                    <a:pt x="22415" y="594"/>
                    <a:pt x="22415" y="571"/>
                    <a:pt x="22392" y="571"/>
                  </a:cubicBezTo>
                  <a:lnTo>
                    <a:pt x="22369" y="548"/>
                  </a:lnTo>
                  <a:cubicBezTo>
                    <a:pt x="22347" y="525"/>
                    <a:pt x="22324" y="503"/>
                    <a:pt x="22301" y="480"/>
                  </a:cubicBezTo>
                  <a:lnTo>
                    <a:pt x="22278" y="457"/>
                  </a:lnTo>
                  <a:lnTo>
                    <a:pt x="22232" y="411"/>
                  </a:lnTo>
                  <a:lnTo>
                    <a:pt x="22210" y="388"/>
                  </a:lnTo>
                  <a:cubicBezTo>
                    <a:pt x="22164" y="366"/>
                    <a:pt x="22141" y="343"/>
                    <a:pt x="22141" y="320"/>
                  </a:cubicBezTo>
                  <a:cubicBezTo>
                    <a:pt x="22096" y="274"/>
                    <a:pt x="22050" y="229"/>
                    <a:pt x="22027" y="183"/>
                  </a:cubicBezTo>
                  <a:cubicBezTo>
                    <a:pt x="22004" y="137"/>
                    <a:pt x="21981" y="115"/>
                    <a:pt x="21959" y="69"/>
                  </a:cubicBezTo>
                  <a:cubicBezTo>
                    <a:pt x="21936" y="46"/>
                    <a:pt x="21913" y="46"/>
                    <a:pt x="21890" y="23"/>
                  </a:cubicBezTo>
                  <a:cubicBezTo>
                    <a:pt x="21867" y="23"/>
                    <a:pt x="21844" y="0"/>
                    <a:pt x="2182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56"/>
            <p:cNvSpPr/>
            <p:nvPr/>
          </p:nvSpPr>
          <p:spPr>
            <a:xfrm>
              <a:off x="-678326" y="2387600"/>
              <a:ext cx="1323046" cy="982102"/>
            </a:xfrm>
            <a:custGeom>
              <a:avLst/>
              <a:gdLst/>
              <a:ahLst/>
              <a:cxnLst/>
              <a:rect l="l" t="t" r="r" b="b"/>
              <a:pathLst>
                <a:path w="23648" h="17554" extrusionOk="0">
                  <a:moveTo>
                    <a:pt x="23442" y="0"/>
                  </a:moveTo>
                  <a:cubicBezTo>
                    <a:pt x="23396" y="0"/>
                    <a:pt x="23351" y="46"/>
                    <a:pt x="23351" y="69"/>
                  </a:cubicBezTo>
                  <a:cubicBezTo>
                    <a:pt x="23351" y="92"/>
                    <a:pt x="23351" y="92"/>
                    <a:pt x="23351" y="115"/>
                  </a:cubicBezTo>
                  <a:cubicBezTo>
                    <a:pt x="23328" y="115"/>
                    <a:pt x="23305" y="115"/>
                    <a:pt x="23282" y="137"/>
                  </a:cubicBezTo>
                  <a:cubicBezTo>
                    <a:pt x="23282" y="137"/>
                    <a:pt x="23259" y="160"/>
                    <a:pt x="23259" y="160"/>
                  </a:cubicBezTo>
                  <a:lnTo>
                    <a:pt x="23236" y="206"/>
                  </a:lnTo>
                  <a:lnTo>
                    <a:pt x="23236" y="229"/>
                  </a:lnTo>
                  <a:lnTo>
                    <a:pt x="23214" y="229"/>
                  </a:lnTo>
                  <a:lnTo>
                    <a:pt x="23077" y="503"/>
                  </a:lnTo>
                  <a:cubicBezTo>
                    <a:pt x="22940" y="708"/>
                    <a:pt x="22826" y="891"/>
                    <a:pt x="22711" y="1096"/>
                  </a:cubicBezTo>
                  <a:cubicBezTo>
                    <a:pt x="22597" y="1256"/>
                    <a:pt x="22506" y="1416"/>
                    <a:pt x="22415" y="1553"/>
                  </a:cubicBezTo>
                  <a:lnTo>
                    <a:pt x="22278" y="1758"/>
                  </a:lnTo>
                  <a:lnTo>
                    <a:pt x="22232" y="1849"/>
                  </a:lnTo>
                  <a:cubicBezTo>
                    <a:pt x="22187" y="1895"/>
                    <a:pt x="22164" y="1941"/>
                    <a:pt x="22141" y="1986"/>
                  </a:cubicBezTo>
                  <a:cubicBezTo>
                    <a:pt x="22118" y="2009"/>
                    <a:pt x="22118" y="2032"/>
                    <a:pt x="22095" y="2055"/>
                  </a:cubicBezTo>
                  <a:cubicBezTo>
                    <a:pt x="22095" y="2078"/>
                    <a:pt x="22118" y="2123"/>
                    <a:pt x="22118" y="2123"/>
                  </a:cubicBezTo>
                  <a:cubicBezTo>
                    <a:pt x="22141" y="2169"/>
                    <a:pt x="22164" y="2192"/>
                    <a:pt x="22187" y="2215"/>
                  </a:cubicBezTo>
                  <a:lnTo>
                    <a:pt x="22164" y="2237"/>
                  </a:lnTo>
                  <a:lnTo>
                    <a:pt x="22118" y="2237"/>
                  </a:lnTo>
                  <a:cubicBezTo>
                    <a:pt x="22050" y="2351"/>
                    <a:pt x="22004" y="2443"/>
                    <a:pt x="21935" y="2534"/>
                  </a:cubicBezTo>
                  <a:cubicBezTo>
                    <a:pt x="21890" y="2603"/>
                    <a:pt x="21844" y="2694"/>
                    <a:pt x="21798" y="2762"/>
                  </a:cubicBezTo>
                  <a:cubicBezTo>
                    <a:pt x="21776" y="2831"/>
                    <a:pt x="21753" y="2876"/>
                    <a:pt x="21730" y="2922"/>
                  </a:cubicBezTo>
                  <a:cubicBezTo>
                    <a:pt x="21684" y="3013"/>
                    <a:pt x="21639" y="3082"/>
                    <a:pt x="21570" y="3173"/>
                  </a:cubicBezTo>
                  <a:lnTo>
                    <a:pt x="21547" y="3219"/>
                  </a:lnTo>
                  <a:lnTo>
                    <a:pt x="21479" y="3333"/>
                  </a:lnTo>
                  <a:lnTo>
                    <a:pt x="21388" y="3470"/>
                  </a:lnTo>
                  <a:cubicBezTo>
                    <a:pt x="21319" y="3584"/>
                    <a:pt x="21251" y="3698"/>
                    <a:pt x="21205" y="3835"/>
                  </a:cubicBezTo>
                  <a:lnTo>
                    <a:pt x="21159" y="3881"/>
                  </a:lnTo>
                  <a:lnTo>
                    <a:pt x="21114" y="3949"/>
                  </a:lnTo>
                  <a:lnTo>
                    <a:pt x="21091" y="3995"/>
                  </a:lnTo>
                  <a:cubicBezTo>
                    <a:pt x="21068" y="4041"/>
                    <a:pt x="21045" y="4086"/>
                    <a:pt x="21022" y="4132"/>
                  </a:cubicBezTo>
                  <a:cubicBezTo>
                    <a:pt x="21022" y="4155"/>
                    <a:pt x="21022" y="4200"/>
                    <a:pt x="21022" y="4200"/>
                  </a:cubicBezTo>
                  <a:cubicBezTo>
                    <a:pt x="21000" y="4223"/>
                    <a:pt x="20977" y="4246"/>
                    <a:pt x="20977" y="4292"/>
                  </a:cubicBezTo>
                  <a:cubicBezTo>
                    <a:pt x="20863" y="4451"/>
                    <a:pt x="20771" y="4611"/>
                    <a:pt x="20657" y="4771"/>
                  </a:cubicBezTo>
                  <a:lnTo>
                    <a:pt x="20589" y="4885"/>
                  </a:lnTo>
                  <a:lnTo>
                    <a:pt x="20520" y="4999"/>
                  </a:lnTo>
                  <a:lnTo>
                    <a:pt x="20497" y="5045"/>
                  </a:lnTo>
                  <a:lnTo>
                    <a:pt x="20475" y="5091"/>
                  </a:lnTo>
                  <a:cubicBezTo>
                    <a:pt x="20383" y="5205"/>
                    <a:pt x="20292" y="5364"/>
                    <a:pt x="20224" y="5501"/>
                  </a:cubicBezTo>
                  <a:lnTo>
                    <a:pt x="20178" y="5547"/>
                  </a:lnTo>
                  <a:lnTo>
                    <a:pt x="19950" y="5912"/>
                  </a:lnTo>
                  <a:lnTo>
                    <a:pt x="19904" y="6004"/>
                  </a:lnTo>
                  <a:cubicBezTo>
                    <a:pt x="19813" y="6163"/>
                    <a:pt x="19699" y="6323"/>
                    <a:pt x="19607" y="6483"/>
                  </a:cubicBezTo>
                  <a:cubicBezTo>
                    <a:pt x="19562" y="6597"/>
                    <a:pt x="19493" y="6688"/>
                    <a:pt x="19447" y="6802"/>
                  </a:cubicBezTo>
                  <a:lnTo>
                    <a:pt x="19402" y="6871"/>
                  </a:lnTo>
                  <a:lnTo>
                    <a:pt x="19379" y="6894"/>
                  </a:lnTo>
                  <a:lnTo>
                    <a:pt x="19356" y="6939"/>
                  </a:lnTo>
                  <a:cubicBezTo>
                    <a:pt x="19356" y="6962"/>
                    <a:pt x="19333" y="6985"/>
                    <a:pt x="19311" y="7008"/>
                  </a:cubicBezTo>
                  <a:lnTo>
                    <a:pt x="19311" y="7031"/>
                  </a:lnTo>
                  <a:cubicBezTo>
                    <a:pt x="19288" y="7076"/>
                    <a:pt x="19265" y="7099"/>
                    <a:pt x="19242" y="7145"/>
                  </a:cubicBezTo>
                  <a:cubicBezTo>
                    <a:pt x="19242" y="7190"/>
                    <a:pt x="19242" y="7213"/>
                    <a:pt x="19242" y="7259"/>
                  </a:cubicBezTo>
                  <a:lnTo>
                    <a:pt x="19219" y="7305"/>
                  </a:lnTo>
                  <a:lnTo>
                    <a:pt x="19196" y="7350"/>
                  </a:lnTo>
                  <a:cubicBezTo>
                    <a:pt x="19174" y="7373"/>
                    <a:pt x="19151" y="7419"/>
                    <a:pt x="19128" y="7464"/>
                  </a:cubicBezTo>
                  <a:lnTo>
                    <a:pt x="19128" y="7487"/>
                  </a:lnTo>
                  <a:cubicBezTo>
                    <a:pt x="19105" y="7533"/>
                    <a:pt x="19082" y="7578"/>
                    <a:pt x="19059" y="7601"/>
                  </a:cubicBezTo>
                  <a:cubicBezTo>
                    <a:pt x="19059" y="7624"/>
                    <a:pt x="19059" y="7624"/>
                    <a:pt x="19037" y="7647"/>
                  </a:cubicBezTo>
                  <a:lnTo>
                    <a:pt x="18991" y="7715"/>
                  </a:lnTo>
                  <a:lnTo>
                    <a:pt x="18945" y="7807"/>
                  </a:lnTo>
                  <a:cubicBezTo>
                    <a:pt x="18922" y="7807"/>
                    <a:pt x="18922" y="7830"/>
                    <a:pt x="18900" y="7852"/>
                  </a:cubicBezTo>
                  <a:lnTo>
                    <a:pt x="18877" y="7875"/>
                  </a:lnTo>
                  <a:lnTo>
                    <a:pt x="18786" y="8058"/>
                  </a:lnTo>
                  <a:cubicBezTo>
                    <a:pt x="18694" y="8172"/>
                    <a:pt x="18626" y="8309"/>
                    <a:pt x="18557" y="8423"/>
                  </a:cubicBezTo>
                  <a:lnTo>
                    <a:pt x="18512" y="8491"/>
                  </a:lnTo>
                  <a:lnTo>
                    <a:pt x="18489" y="8560"/>
                  </a:lnTo>
                  <a:lnTo>
                    <a:pt x="18466" y="8583"/>
                  </a:lnTo>
                  <a:cubicBezTo>
                    <a:pt x="18443" y="8628"/>
                    <a:pt x="18398" y="8674"/>
                    <a:pt x="18375" y="8743"/>
                  </a:cubicBezTo>
                  <a:cubicBezTo>
                    <a:pt x="18329" y="8811"/>
                    <a:pt x="18283" y="8902"/>
                    <a:pt x="18238" y="8994"/>
                  </a:cubicBezTo>
                  <a:lnTo>
                    <a:pt x="18146" y="9108"/>
                  </a:lnTo>
                  <a:lnTo>
                    <a:pt x="18078" y="9245"/>
                  </a:lnTo>
                  <a:cubicBezTo>
                    <a:pt x="18032" y="9336"/>
                    <a:pt x="17987" y="9427"/>
                    <a:pt x="17941" y="9541"/>
                  </a:cubicBezTo>
                  <a:cubicBezTo>
                    <a:pt x="17873" y="9633"/>
                    <a:pt x="17827" y="9724"/>
                    <a:pt x="17781" y="9838"/>
                  </a:cubicBezTo>
                  <a:lnTo>
                    <a:pt x="17781" y="9861"/>
                  </a:lnTo>
                  <a:lnTo>
                    <a:pt x="17736" y="9929"/>
                  </a:lnTo>
                  <a:lnTo>
                    <a:pt x="17690" y="10021"/>
                  </a:lnTo>
                  <a:lnTo>
                    <a:pt x="17690" y="10044"/>
                  </a:lnTo>
                  <a:lnTo>
                    <a:pt x="17667" y="10066"/>
                  </a:lnTo>
                  <a:cubicBezTo>
                    <a:pt x="17644" y="10089"/>
                    <a:pt x="17644" y="10135"/>
                    <a:pt x="17621" y="10158"/>
                  </a:cubicBezTo>
                  <a:cubicBezTo>
                    <a:pt x="17553" y="10272"/>
                    <a:pt x="17484" y="10386"/>
                    <a:pt x="17416" y="10523"/>
                  </a:cubicBezTo>
                  <a:cubicBezTo>
                    <a:pt x="17370" y="10591"/>
                    <a:pt x="17325" y="10660"/>
                    <a:pt x="17279" y="10751"/>
                  </a:cubicBezTo>
                  <a:cubicBezTo>
                    <a:pt x="17233" y="10820"/>
                    <a:pt x="17188" y="10865"/>
                    <a:pt x="17165" y="10934"/>
                  </a:cubicBezTo>
                  <a:lnTo>
                    <a:pt x="17142" y="10979"/>
                  </a:lnTo>
                  <a:lnTo>
                    <a:pt x="17051" y="11116"/>
                  </a:lnTo>
                  <a:lnTo>
                    <a:pt x="17005" y="11185"/>
                  </a:lnTo>
                  <a:lnTo>
                    <a:pt x="16868" y="11413"/>
                  </a:lnTo>
                  <a:lnTo>
                    <a:pt x="16708" y="11641"/>
                  </a:lnTo>
                  <a:lnTo>
                    <a:pt x="16640" y="11778"/>
                  </a:lnTo>
                  <a:lnTo>
                    <a:pt x="16617" y="11801"/>
                  </a:lnTo>
                  <a:lnTo>
                    <a:pt x="16571" y="11892"/>
                  </a:lnTo>
                  <a:cubicBezTo>
                    <a:pt x="16549" y="11915"/>
                    <a:pt x="16526" y="11961"/>
                    <a:pt x="16503" y="12007"/>
                  </a:cubicBezTo>
                  <a:lnTo>
                    <a:pt x="16480" y="12029"/>
                  </a:lnTo>
                  <a:lnTo>
                    <a:pt x="16412" y="12121"/>
                  </a:lnTo>
                  <a:lnTo>
                    <a:pt x="16366" y="12235"/>
                  </a:lnTo>
                  <a:lnTo>
                    <a:pt x="16298" y="12326"/>
                  </a:lnTo>
                  <a:lnTo>
                    <a:pt x="16275" y="12395"/>
                  </a:lnTo>
                  <a:lnTo>
                    <a:pt x="16229" y="12440"/>
                  </a:lnTo>
                  <a:lnTo>
                    <a:pt x="16206" y="12486"/>
                  </a:lnTo>
                  <a:lnTo>
                    <a:pt x="16183" y="12509"/>
                  </a:lnTo>
                  <a:cubicBezTo>
                    <a:pt x="16183" y="12532"/>
                    <a:pt x="16161" y="12577"/>
                    <a:pt x="16161" y="12600"/>
                  </a:cubicBezTo>
                  <a:cubicBezTo>
                    <a:pt x="16138" y="12600"/>
                    <a:pt x="16138" y="12623"/>
                    <a:pt x="16138" y="12623"/>
                  </a:cubicBezTo>
                  <a:cubicBezTo>
                    <a:pt x="16069" y="12737"/>
                    <a:pt x="16001" y="12874"/>
                    <a:pt x="15932" y="12988"/>
                  </a:cubicBezTo>
                  <a:lnTo>
                    <a:pt x="15887" y="13079"/>
                  </a:lnTo>
                  <a:lnTo>
                    <a:pt x="15841" y="13125"/>
                  </a:lnTo>
                  <a:lnTo>
                    <a:pt x="15841" y="13148"/>
                  </a:lnTo>
                  <a:lnTo>
                    <a:pt x="15795" y="13216"/>
                  </a:lnTo>
                  <a:lnTo>
                    <a:pt x="15773" y="13262"/>
                  </a:lnTo>
                  <a:cubicBezTo>
                    <a:pt x="15773" y="13285"/>
                    <a:pt x="15773" y="13308"/>
                    <a:pt x="15773" y="13330"/>
                  </a:cubicBezTo>
                  <a:cubicBezTo>
                    <a:pt x="15773" y="13353"/>
                    <a:pt x="15773" y="13353"/>
                    <a:pt x="15773" y="13376"/>
                  </a:cubicBezTo>
                  <a:lnTo>
                    <a:pt x="15750" y="13422"/>
                  </a:lnTo>
                  <a:lnTo>
                    <a:pt x="15727" y="13422"/>
                  </a:lnTo>
                  <a:cubicBezTo>
                    <a:pt x="15704" y="13490"/>
                    <a:pt x="15681" y="13513"/>
                    <a:pt x="15658" y="13559"/>
                  </a:cubicBezTo>
                  <a:lnTo>
                    <a:pt x="15613" y="13627"/>
                  </a:lnTo>
                  <a:lnTo>
                    <a:pt x="15590" y="13650"/>
                  </a:lnTo>
                  <a:lnTo>
                    <a:pt x="15567" y="13673"/>
                  </a:lnTo>
                  <a:cubicBezTo>
                    <a:pt x="15544" y="13718"/>
                    <a:pt x="15522" y="13741"/>
                    <a:pt x="15499" y="13787"/>
                  </a:cubicBezTo>
                  <a:lnTo>
                    <a:pt x="15476" y="13810"/>
                  </a:lnTo>
                  <a:cubicBezTo>
                    <a:pt x="15453" y="13833"/>
                    <a:pt x="15430" y="13855"/>
                    <a:pt x="15430" y="13878"/>
                  </a:cubicBezTo>
                  <a:lnTo>
                    <a:pt x="15316" y="14038"/>
                  </a:lnTo>
                  <a:cubicBezTo>
                    <a:pt x="15225" y="14198"/>
                    <a:pt x="15133" y="14335"/>
                    <a:pt x="15065" y="14495"/>
                  </a:cubicBezTo>
                  <a:cubicBezTo>
                    <a:pt x="14951" y="14677"/>
                    <a:pt x="14837" y="14860"/>
                    <a:pt x="14745" y="15042"/>
                  </a:cubicBezTo>
                  <a:cubicBezTo>
                    <a:pt x="14677" y="15156"/>
                    <a:pt x="14609" y="15271"/>
                    <a:pt x="14540" y="15385"/>
                  </a:cubicBezTo>
                  <a:lnTo>
                    <a:pt x="14540" y="15408"/>
                  </a:lnTo>
                  <a:lnTo>
                    <a:pt x="14517" y="15453"/>
                  </a:lnTo>
                  <a:lnTo>
                    <a:pt x="14494" y="15476"/>
                  </a:lnTo>
                  <a:lnTo>
                    <a:pt x="14449" y="15544"/>
                  </a:lnTo>
                  <a:lnTo>
                    <a:pt x="14426" y="15636"/>
                  </a:lnTo>
                  <a:lnTo>
                    <a:pt x="14335" y="15796"/>
                  </a:lnTo>
                  <a:cubicBezTo>
                    <a:pt x="14152" y="16092"/>
                    <a:pt x="14015" y="16366"/>
                    <a:pt x="13855" y="16640"/>
                  </a:cubicBezTo>
                  <a:lnTo>
                    <a:pt x="13855" y="16663"/>
                  </a:lnTo>
                  <a:cubicBezTo>
                    <a:pt x="13855" y="16686"/>
                    <a:pt x="13832" y="16709"/>
                    <a:pt x="13832" y="16709"/>
                  </a:cubicBezTo>
                  <a:cubicBezTo>
                    <a:pt x="13810" y="16731"/>
                    <a:pt x="13810" y="16754"/>
                    <a:pt x="13810" y="16777"/>
                  </a:cubicBezTo>
                  <a:lnTo>
                    <a:pt x="13764" y="16846"/>
                  </a:lnTo>
                  <a:lnTo>
                    <a:pt x="13741" y="16868"/>
                  </a:lnTo>
                  <a:cubicBezTo>
                    <a:pt x="13741" y="16891"/>
                    <a:pt x="13741" y="16914"/>
                    <a:pt x="13718" y="16937"/>
                  </a:cubicBezTo>
                  <a:lnTo>
                    <a:pt x="13673" y="17051"/>
                  </a:lnTo>
                  <a:cubicBezTo>
                    <a:pt x="13650" y="17051"/>
                    <a:pt x="13650" y="17074"/>
                    <a:pt x="13627" y="17097"/>
                  </a:cubicBezTo>
                  <a:cubicBezTo>
                    <a:pt x="13627" y="17097"/>
                    <a:pt x="13627" y="17074"/>
                    <a:pt x="13604" y="17074"/>
                  </a:cubicBezTo>
                  <a:cubicBezTo>
                    <a:pt x="13581" y="17051"/>
                    <a:pt x="13559" y="17051"/>
                    <a:pt x="13513" y="17028"/>
                  </a:cubicBezTo>
                  <a:lnTo>
                    <a:pt x="13148" y="17028"/>
                  </a:lnTo>
                  <a:cubicBezTo>
                    <a:pt x="13102" y="17005"/>
                    <a:pt x="13079" y="17005"/>
                    <a:pt x="13056" y="17005"/>
                  </a:cubicBezTo>
                  <a:lnTo>
                    <a:pt x="13011" y="17005"/>
                  </a:lnTo>
                  <a:lnTo>
                    <a:pt x="12988" y="16982"/>
                  </a:lnTo>
                  <a:lnTo>
                    <a:pt x="12919" y="16982"/>
                  </a:lnTo>
                  <a:lnTo>
                    <a:pt x="12874" y="16960"/>
                  </a:lnTo>
                  <a:lnTo>
                    <a:pt x="12782" y="16960"/>
                  </a:lnTo>
                  <a:cubicBezTo>
                    <a:pt x="12691" y="16937"/>
                    <a:pt x="12600" y="16914"/>
                    <a:pt x="12509" y="16891"/>
                  </a:cubicBezTo>
                  <a:cubicBezTo>
                    <a:pt x="12372" y="16868"/>
                    <a:pt x="12235" y="16846"/>
                    <a:pt x="12121" y="16823"/>
                  </a:cubicBezTo>
                  <a:cubicBezTo>
                    <a:pt x="12006" y="16800"/>
                    <a:pt x="11892" y="16777"/>
                    <a:pt x="11778" y="16754"/>
                  </a:cubicBezTo>
                  <a:lnTo>
                    <a:pt x="11755" y="16754"/>
                  </a:lnTo>
                  <a:cubicBezTo>
                    <a:pt x="11710" y="16754"/>
                    <a:pt x="11641" y="16731"/>
                    <a:pt x="11596" y="16731"/>
                  </a:cubicBezTo>
                  <a:lnTo>
                    <a:pt x="11527" y="16709"/>
                  </a:lnTo>
                  <a:lnTo>
                    <a:pt x="11481" y="16686"/>
                  </a:lnTo>
                  <a:lnTo>
                    <a:pt x="11436" y="16686"/>
                  </a:lnTo>
                  <a:cubicBezTo>
                    <a:pt x="11367" y="16663"/>
                    <a:pt x="11299" y="16640"/>
                    <a:pt x="11230" y="16617"/>
                  </a:cubicBezTo>
                  <a:lnTo>
                    <a:pt x="11208" y="16617"/>
                  </a:lnTo>
                  <a:cubicBezTo>
                    <a:pt x="11139" y="16594"/>
                    <a:pt x="11093" y="16572"/>
                    <a:pt x="11025" y="16549"/>
                  </a:cubicBezTo>
                  <a:lnTo>
                    <a:pt x="10956" y="16526"/>
                  </a:lnTo>
                  <a:lnTo>
                    <a:pt x="10911" y="16503"/>
                  </a:lnTo>
                  <a:cubicBezTo>
                    <a:pt x="10865" y="16480"/>
                    <a:pt x="10842" y="16480"/>
                    <a:pt x="10797" y="16457"/>
                  </a:cubicBezTo>
                  <a:cubicBezTo>
                    <a:pt x="10774" y="16457"/>
                    <a:pt x="10751" y="16435"/>
                    <a:pt x="10728" y="16435"/>
                  </a:cubicBezTo>
                  <a:cubicBezTo>
                    <a:pt x="10683" y="16412"/>
                    <a:pt x="10614" y="16389"/>
                    <a:pt x="10568" y="16389"/>
                  </a:cubicBezTo>
                  <a:cubicBezTo>
                    <a:pt x="10546" y="16366"/>
                    <a:pt x="10500" y="16343"/>
                    <a:pt x="10454" y="16343"/>
                  </a:cubicBezTo>
                  <a:lnTo>
                    <a:pt x="10431" y="16321"/>
                  </a:lnTo>
                  <a:lnTo>
                    <a:pt x="10386" y="16321"/>
                  </a:lnTo>
                  <a:cubicBezTo>
                    <a:pt x="10363" y="16321"/>
                    <a:pt x="10363" y="16298"/>
                    <a:pt x="10340" y="16298"/>
                  </a:cubicBezTo>
                  <a:lnTo>
                    <a:pt x="10272" y="16275"/>
                  </a:lnTo>
                  <a:cubicBezTo>
                    <a:pt x="10180" y="16252"/>
                    <a:pt x="10112" y="16229"/>
                    <a:pt x="10043" y="16206"/>
                  </a:cubicBezTo>
                  <a:lnTo>
                    <a:pt x="10021" y="16206"/>
                  </a:lnTo>
                  <a:lnTo>
                    <a:pt x="9884" y="16161"/>
                  </a:lnTo>
                  <a:lnTo>
                    <a:pt x="9655" y="16069"/>
                  </a:lnTo>
                  <a:lnTo>
                    <a:pt x="9450" y="16001"/>
                  </a:lnTo>
                  <a:lnTo>
                    <a:pt x="9427" y="16001"/>
                  </a:lnTo>
                  <a:cubicBezTo>
                    <a:pt x="9404" y="15978"/>
                    <a:pt x="9382" y="15955"/>
                    <a:pt x="9359" y="15955"/>
                  </a:cubicBezTo>
                  <a:lnTo>
                    <a:pt x="9313" y="15933"/>
                  </a:lnTo>
                  <a:lnTo>
                    <a:pt x="9245" y="15910"/>
                  </a:lnTo>
                  <a:cubicBezTo>
                    <a:pt x="9199" y="15887"/>
                    <a:pt x="9130" y="15864"/>
                    <a:pt x="9085" y="15841"/>
                  </a:cubicBezTo>
                  <a:cubicBezTo>
                    <a:pt x="8993" y="15796"/>
                    <a:pt x="8925" y="15773"/>
                    <a:pt x="8857" y="15750"/>
                  </a:cubicBezTo>
                  <a:lnTo>
                    <a:pt x="8788" y="15727"/>
                  </a:lnTo>
                  <a:cubicBezTo>
                    <a:pt x="8674" y="15681"/>
                    <a:pt x="8560" y="15636"/>
                    <a:pt x="8446" y="15590"/>
                  </a:cubicBezTo>
                  <a:cubicBezTo>
                    <a:pt x="8446" y="15567"/>
                    <a:pt x="8400" y="15544"/>
                    <a:pt x="8377" y="15522"/>
                  </a:cubicBezTo>
                  <a:cubicBezTo>
                    <a:pt x="8332" y="15499"/>
                    <a:pt x="8309" y="15476"/>
                    <a:pt x="8286" y="15476"/>
                  </a:cubicBezTo>
                  <a:lnTo>
                    <a:pt x="8240" y="15453"/>
                  </a:lnTo>
                  <a:cubicBezTo>
                    <a:pt x="8195" y="15430"/>
                    <a:pt x="8149" y="15430"/>
                    <a:pt x="8126" y="15408"/>
                  </a:cubicBezTo>
                  <a:lnTo>
                    <a:pt x="8103" y="15385"/>
                  </a:lnTo>
                  <a:lnTo>
                    <a:pt x="7989" y="15339"/>
                  </a:lnTo>
                  <a:lnTo>
                    <a:pt x="7875" y="15316"/>
                  </a:lnTo>
                  <a:lnTo>
                    <a:pt x="7784" y="15271"/>
                  </a:lnTo>
                  <a:cubicBezTo>
                    <a:pt x="7670" y="15225"/>
                    <a:pt x="7555" y="15179"/>
                    <a:pt x="7464" y="15134"/>
                  </a:cubicBezTo>
                  <a:cubicBezTo>
                    <a:pt x="7327" y="15065"/>
                    <a:pt x="7213" y="15019"/>
                    <a:pt x="7099" y="14974"/>
                  </a:cubicBezTo>
                  <a:lnTo>
                    <a:pt x="7031" y="14928"/>
                  </a:lnTo>
                  <a:cubicBezTo>
                    <a:pt x="6962" y="14905"/>
                    <a:pt x="6894" y="14860"/>
                    <a:pt x="6802" y="14837"/>
                  </a:cubicBezTo>
                  <a:lnTo>
                    <a:pt x="6757" y="14791"/>
                  </a:lnTo>
                  <a:lnTo>
                    <a:pt x="6734" y="14791"/>
                  </a:lnTo>
                  <a:lnTo>
                    <a:pt x="6688" y="14768"/>
                  </a:lnTo>
                  <a:lnTo>
                    <a:pt x="6665" y="14768"/>
                  </a:lnTo>
                  <a:cubicBezTo>
                    <a:pt x="6642" y="14768"/>
                    <a:pt x="6642" y="14746"/>
                    <a:pt x="6620" y="14746"/>
                  </a:cubicBezTo>
                  <a:lnTo>
                    <a:pt x="6574" y="14746"/>
                  </a:lnTo>
                  <a:lnTo>
                    <a:pt x="6483" y="14700"/>
                  </a:lnTo>
                  <a:cubicBezTo>
                    <a:pt x="6414" y="14677"/>
                    <a:pt x="6369" y="14654"/>
                    <a:pt x="6323" y="14631"/>
                  </a:cubicBezTo>
                  <a:cubicBezTo>
                    <a:pt x="6300" y="14609"/>
                    <a:pt x="6277" y="14586"/>
                    <a:pt x="6254" y="14563"/>
                  </a:cubicBezTo>
                  <a:cubicBezTo>
                    <a:pt x="6163" y="14517"/>
                    <a:pt x="6072" y="14472"/>
                    <a:pt x="6003" y="14426"/>
                  </a:cubicBezTo>
                  <a:lnTo>
                    <a:pt x="5981" y="14426"/>
                  </a:lnTo>
                  <a:cubicBezTo>
                    <a:pt x="5912" y="14380"/>
                    <a:pt x="5821" y="14358"/>
                    <a:pt x="5752" y="14312"/>
                  </a:cubicBezTo>
                  <a:cubicBezTo>
                    <a:pt x="5593" y="14243"/>
                    <a:pt x="5410" y="14175"/>
                    <a:pt x="5250" y="14084"/>
                  </a:cubicBezTo>
                  <a:cubicBezTo>
                    <a:pt x="5182" y="14061"/>
                    <a:pt x="5090" y="14015"/>
                    <a:pt x="5022" y="13970"/>
                  </a:cubicBezTo>
                  <a:cubicBezTo>
                    <a:pt x="4908" y="13901"/>
                    <a:pt x="4794" y="13833"/>
                    <a:pt x="4702" y="13764"/>
                  </a:cubicBezTo>
                  <a:lnTo>
                    <a:pt x="4611" y="13741"/>
                  </a:lnTo>
                  <a:cubicBezTo>
                    <a:pt x="4543" y="13696"/>
                    <a:pt x="4451" y="13650"/>
                    <a:pt x="4360" y="13604"/>
                  </a:cubicBezTo>
                  <a:lnTo>
                    <a:pt x="4200" y="13513"/>
                  </a:lnTo>
                  <a:cubicBezTo>
                    <a:pt x="4109" y="13467"/>
                    <a:pt x="3995" y="13399"/>
                    <a:pt x="3903" y="13353"/>
                  </a:cubicBezTo>
                  <a:cubicBezTo>
                    <a:pt x="3721" y="13262"/>
                    <a:pt x="3561" y="13171"/>
                    <a:pt x="3401" y="13079"/>
                  </a:cubicBezTo>
                  <a:lnTo>
                    <a:pt x="3310" y="13034"/>
                  </a:lnTo>
                  <a:lnTo>
                    <a:pt x="3287" y="13034"/>
                  </a:lnTo>
                  <a:cubicBezTo>
                    <a:pt x="3150" y="12965"/>
                    <a:pt x="3013" y="12897"/>
                    <a:pt x="2876" y="12828"/>
                  </a:cubicBezTo>
                  <a:cubicBezTo>
                    <a:pt x="2853" y="12805"/>
                    <a:pt x="2831" y="12805"/>
                    <a:pt x="2785" y="12783"/>
                  </a:cubicBezTo>
                  <a:lnTo>
                    <a:pt x="2717" y="12783"/>
                  </a:lnTo>
                  <a:cubicBezTo>
                    <a:pt x="2694" y="12760"/>
                    <a:pt x="2671" y="12760"/>
                    <a:pt x="2648" y="12737"/>
                  </a:cubicBezTo>
                  <a:lnTo>
                    <a:pt x="2625" y="12714"/>
                  </a:lnTo>
                  <a:cubicBezTo>
                    <a:pt x="2557" y="12691"/>
                    <a:pt x="2488" y="12646"/>
                    <a:pt x="2443" y="12623"/>
                  </a:cubicBezTo>
                  <a:cubicBezTo>
                    <a:pt x="2397" y="12577"/>
                    <a:pt x="2351" y="12577"/>
                    <a:pt x="2328" y="12554"/>
                  </a:cubicBezTo>
                  <a:cubicBezTo>
                    <a:pt x="2306" y="12554"/>
                    <a:pt x="2306" y="12532"/>
                    <a:pt x="2283" y="12532"/>
                  </a:cubicBezTo>
                  <a:cubicBezTo>
                    <a:pt x="2260" y="12532"/>
                    <a:pt x="2214" y="12554"/>
                    <a:pt x="2192" y="12577"/>
                  </a:cubicBezTo>
                  <a:cubicBezTo>
                    <a:pt x="2192" y="12554"/>
                    <a:pt x="2169" y="12554"/>
                    <a:pt x="2146" y="12532"/>
                  </a:cubicBezTo>
                  <a:lnTo>
                    <a:pt x="1804" y="12303"/>
                  </a:lnTo>
                  <a:lnTo>
                    <a:pt x="1461" y="12075"/>
                  </a:lnTo>
                  <a:lnTo>
                    <a:pt x="1393" y="12029"/>
                  </a:lnTo>
                  <a:lnTo>
                    <a:pt x="1233" y="11915"/>
                  </a:lnTo>
                  <a:cubicBezTo>
                    <a:pt x="1187" y="11847"/>
                    <a:pt x="1142" y="11801"/>
                    <a:pt x="1096" y="11755"/>
                  </a:cubicBezTo>
                  <a:lnTo>
                    <a:pt x="1073" y="11733"/>
                  </a:lnTo>
                  <a:cubicBezTo>
                    <a:pt x="1027" y="11687"/>
                    <a:pt x="1005" y="11664"/>
                    <a:pt x="982" y="11641"/>
                  </a:cubicBezTo>
                  <a:lnTo>
                    <a:pt x="959" y="11619"/>
                  </a:lnTo>
                  <a:cubicBezTo>
                    <a:pt x="891" y="11573"/>
                    <a:pt x="822" y="11504"/>
                    <a:pt x="754" y="11459"/>
                  </a:cubicBezTo>
                  <a:lnTo>
                    <a:pt x="708" y="11436"/>
                  </a:lnTo>
                  <a:cubicBezTo>
                    <a:pt x="617" y="11390"/>
                    <a:pt x="548" y="11322"/>
                    <a:pt x="457" y="11276"/>
                  </a:cubicBezTo>
                  <a:lnTo>
                    <a:pt x="434" y="11253"/>
                  </a:lnTo>
                  <a:lnTo>
                    <a:pt x="388" y="11231"/>
                  </a:lnTo>
                  <a:lnTo>
                    <a:pt x="366" y="11231"/>
                  </a:lnTo>
                  <a:cubicBezTo>
                    <a:pt x="343" y="11208"/>
                    <a:pt x="320" y="11185"/>
                    <a:pt x="297" y="11162"/>
                  </a:cubicBezTo>
                  <a:cubicBezTo>
                    <a:pt x="274" y="11162"/>
                    <a:pt x="251" y="11139"/>
                    <a:pt x="229" y="11139"/>
                  </a:cubicBezTo>
                  <a:cubicBezTo>
                    <a:pt x="206" y="11116"/>
                    <a:pt x="160" y="11094"/>
                    <a:pt x="137" y="11094"/>
                  </a:cubicBezTo>
                  <a:cubicBezTo>
                    <a:pt x="114" y="11094"/>
                    <a:pt x="92" y="11116"/>
                    <a:pt x="69" y="11116"/>
                  </a:cubicBezTo>
                  <a:cubicBezTo>
                    <a:pt x="46" y="11139"/>
                    <a:pt x="23" y="11139"/>
                    <a:pt x="23" y="11162"/>
                  </a:cubicBezTo>
                  <a:cubicBezTo>
                    <a:pt x="0" y="11208"/>
                    <a:pt x="0" y="11253"/>
                    <a:pt x="23" y="11276"/>
                  </a:cubicBezTo>
                  <a:cubicBezTo>
                    <a:pt x="23" y="11322"/>
                    <a:pt x="23" y="11367"/>
                    <a:pt x="69" y="11413"/>
                  </a:cubicBezTo>
                  <a:cubicBezTo>
                    <a:pt x="69" y="11413"/>
                    <a:pt x="92" y="11413"/>
                    <a:pt x="92" y="11436"/>
                  </a:cubicBezTo>
                  <a:cubicBezTo>
                    <a:pt x="92" y="11459"/>
                    <a:pt x="92" y="11482"/>
                    <a:pt x="114" y="11504"/>
                  </a:cubicBezTo>
                  <a:cubicBezTo>
                    <a:pt x="137" y="11527"/>
                    <a:pt x="160" y="11573"/>
                    <a:pt x="206" y="11596"/>
                  </a:cubicBezTo>
                  <a:lnTo>
                    <a:pt x="229" y="11596"/>
                  </a:lnTo>
                  <a:cubicBezTo>
                    <a:pt x="229" y="11619"/>
                    <a:pt x="251" y="11641"/>
                    <a:pt x="274" y="11664"/>
                  </a:cubicBezTo>
                  <a:lnTo>
                    <a:pt x="343" y="11710"/>
                  </a:lnTo>
                  <a:lnTo>
                    <a:pt x="434" y="11778"/>
                  </a:lnTo>
                  <a:lnTo>
                    <a:pt x="480" y="11801"/>
                  </a:lnTo>
                  <a:cubicBezTo>
                    <a:pt x="571" y="11870"/>
                    <a:pt x="662" y="11961"/>
                    <a:pt x="776" y="12029"/>
                  </a:cubicBezTo>
                  <a:lnTo>
                    <a:pt x="891" y="12121"/>
                  </a:lnTo>
                  <a:lnTo>
                    <a:pt x="913" y="12144"/>
                  </a:lnTo>
                  <a:cubicBezTo>
                    <a:pt x="959" y="12189"/>
                    <a:pt x="1005" y="12212"/>
                    <a:pt x="1050" y="12258"/>
                  </a:cubicBezTo>
                  <a:lnTo>
                    <a:pt x="1096" y="12303"/>
                  </a:lnTo>
                  <a:cubicBezTo>
                    <a:pt x="1142" y="12326"/>
                    <a:pt x="1164" y="12349"/>
                    <a:pt x="1210" y="12372"/>
                  </a:cubicBezTo>
                  <a:lnTo>
                    <a:pt x="1233" y="12395"/>
                  </a:lnTo>
                  <a:lnTo>
                    <a:pt x="1279" y="12440"/>
                  </a:lnTo>
                  <a:lnTo>
                    <a:pt x="1301" y="12440"/>
                  </a:lnTo>
                  <a:cubicBezTo>
                    <a:pt x="1324" y="12463"/>
                    <a:pt x="1370" y="12486"/>
                    <a:pt x="1393" y="12509"/>
                  </a:cubicBezTo>
                  <a:lnTo>
                    <a:pt x="1438" y="12509"/>
                  </a:lnTo>
                  <a:cubicBezTo>
                    <a:pt x="1461" y="12509"/>
                    <a:pt x="1507" y="12509"/>
                    <a:pt x="1507" y="12486"/>
                  </a:cubicBezTo>
                  <a:cubicBezTo>
                    <a:pt x="1621" y="12577"/>
                    <a:pt x="1758" y="12646"/>
                    <a:pt x="1872" y="12714"/>
                  </a:cubicBezTo>
                  <a:lnTo>
                    <a:pt x="2009" y="12805"/>
                  </a:lnTo>
                  <a:lnTo>
                    <a:pt x="2100" y="12851"/>
                  </a:lnTo>
                  <a:lnTo>
                    <a:pt x="2260" y="12942"/>
                  </a:lnTo>
                  <a:cubicBezTo>
                    <a:pt x="2351" y="13011"/>
                    <a:pt x="2420" y="13057"/>
                    <a:pt x="2511" y="13102"/>
                  </a:cubicBezTo>
                  <a:lnTo>
                    <a:pt x="2534" y="13125"/>
                  </a:lnTo>
                  <a:lnTo>
                    <a:pt x="2580" y="13148"/>
                  </a:lnTo>
                  <a:lnTo>
                    <a:pt x="2602" y="13148"/>
                  </a:lnTo>
                  <a:cubicBezTo>
                    <a:pt x="2625" y="13171"/>
                    <a:pt x="2648" y="13193"/>
                    <a:pt x="2671" y="13193"/>
                  </a:cubicBezTo>
                  <a:cubicBezTo>
                    <a:pt x="2671" y="13193"/>
                    <a:pt x="2671" y="13193"/>
                    <a:pt x="2694" y="13216"/>
                  </a:cubicBezTo>
                  <a:lnTo>
                    <a:pt x="2739" y="13239"/>
                  </a:lnTo>
                  <a:cubicBezTo>
                    <a:pt x="2853" y="13308"/>
                    <a:pt x="2968" y="13376"/>
                    <a:pt x="3082" y="13445"/>
                  </a:cubicBezTo>
                  <a:lnTo>
                    <a:pt x="3150" y="13490"/>
                  </a:lnTo>
                  <a:lnTo>
                    <a:pt x="3242" y="13536"/>
                  </a:lnTo>
                  <a:lnTo>
                    <a:pt x="3287" y="13559"/>
                  </a:lnTo>
                  <a:lnTo>
                    <a:pt x="3310" y="13582"/>
                  </a:lnTo>
                  <a:cubicBezTo>
                    <a:pt x="3356" y="13604"/>
                    <a:pt x="3378" y="13604"/>
                    <a:pt x="3424" y="13627"/>
                  </a:cubicBezTo>
                  <a:cubicBezTo>
                    <a:pt x="3447" y="13650"/>
                    <a:pt x="3470" y="13650"/>
                    <a:pt x="3493" y="13650"/>
                  </a:cubicBezTo>
                  <a:cubicBezTo>
                    <a:pt x="3493" y="13650"/>
                    <a:pt x="3515" y="13650"/>
                    <a:pt x="3515" y="13627"/>
                  </a:cubicBezTo>
                  <a:cubicBezTo>
                    <a:pt x="3652" y="13696"/>
                    <a:pt x="3766" y="13764"/>
                    <a:pt x="3903" y="13833"/>
                  </a:cubicBezTo>
                  <a:cubicBezTo>
                    <a:pt x="3995" y="13878"/>
                    <a:pt x="4063" y="13901"/>
                    <a:pt x="4132" y="13947"/>
                  </a:cubicBezTo>
                  <a:lnTo>
                    <a:pt x="4177" y="13970"/>
                  </a:lnTo>
                  <a:lnTo>
                    <a:pt x="4223" y="13992"/>
                  </a:lnTo>
                  <a:lnTo>
                    <a:pt x="4269" y="14015"/>
                  </a:lnTo>
                  <a:lnTo>
                    <a:pt x="4291" y="14015"/>
                  </a:lnTo>
                  <a:lnTo>
                    <a:pt x="4314" y="14038"/>
                  </a:lnTo>
                  <a:cubicBezTo>
                    <a:pt x="4337" y="14038"/>
                    <a:pt x="4360" y="14061"/>
                    <a:pt x="4406" y="14061"/>
                  </a:cubicBezTo>
                  <a:lnTo>
                    <a:pt x="4474" y="14061"/>
                  </a:lnTo>
                  <a:lnTo>
                    <a:pt x="4497" y="14084"/>
                  </a:lnTo>
                  <a:lnTo>
                    <a:pt x="4520" y="14084"/>
                  </a:lnTo>
                  <a:cubicBezTo>
                    <a:pt x="4611" y="14129"/>
                    <a:pt x="4680" y="14175"/>
                    <a:pt x="4771" y="14221"/>
                  </a:cubicBezTo>
                  <a:lnTo>
                    <a:pt x="4816" y="14243"/>
                  </a:lnTo>
                  <a:cubicBezTo>
                    <a:pt x="4862" y="14289"/>
                    <a:pt x="4931" y="14335"/>
                    <a:pt x="4999" y="14358"/>
                  </a:cubicBezTo>
                  <a:lnTo>
                    <a:pt x="5068" y="14403"/>
                  </a:lnTo>
                  <a:cubicBezTo>
                    <a:pt x="5136" y="14426"/>
                    <a:pt x="5182" y="14472"/>
                    <a:pt x="5250" y="14495"/>
                  </a:cubicBezTo>
                  <a:cubicBezTo>
                    <a:pt x="5341" y="14540"/>
                    <a:pt x="5433" y="14586"/>
                    <a:pt x="5547" y="14631"/>
                  </a:cubicBezTo>
                  <a:cubicBezTo>
                    <a:pt x="5593" y="14677"/>
                    <a:pt x="5638" y="14700"/>
                    <a:pt x="5707" y="14723"/>
                  </a:cubicBezTo>
                  <a:lnTo>
                    <a:pt x="5798" y="14768"/>
                  </a:lnTo>
                  <a:cubicBezTo>
                    <a:pt x="5958" y="14837"/>
                    <a:pt x="6095" y="14905"/>
                    <a:pt x="6232" y="14951"/>
                  </a:cubicBezTo>
                  <a:lnTo>
                    <a:pt x="6300" y="14974"/>
                  </a:lnTo>
                  <a:cubicBezTo>
                    <a:pt x="6369" y="15019"/>
                    <a:pt x="6460" y="15042"/>
                    <a:pt x="6528" y="15088"/>
                  </a:cubicBezTo>
                  <a:lnTo>
                    <a:pt x="6620" y="15111"/>
                  </a:lnTo>
                  <a:lnTo>
                    <a:pt x="6688" y="15156"/>
                  </a:lnTo>
                  <a:lnTo>
                    <a:pt x="6779" y="15179"/>
                  </a:lnTo>
                  <a:lnTo>
                    <a:pt x="6894" y="15225"/>
                  </a:lnTo>
                  <a:lnTo>
                    <a:pt x="6962" y="15248"/>
                  </a:lnTo>
                  <a:lnTo>
                    <a:pt x="7008" y="15271"/>
                  </a:lnTo>
                  <a:lnTo>
                    <a:pt x="7053" y="15316"/>
                  </a:lnTo>
                  <a:lnTo>
                    <a:pt x="7099" y="15339"/>
                  </a:lnTo>
                  <a:lnTo>
                    <a:pt x="7167" y="15362"/>
                  </a:lnTo>
                  <a:cubicBezTo>
                    <a:pt x="7213" y="15385"/>
                    <a:pt x="7282" y="15430"/>
                    <a:pt x="7350" y="15453"/>
                  </a:cubicBezTo>
                  <a:lnTo>
                    <a:pt x="7441" y="15499"/>
                  </a:lnTo>
                  <a:cubicBezTo>
                    <a:pt x="7510" y="15522"/>
                    <a:pt x="7555" y="15544"/>
                    <a:pt x="7601" y="15567"/>
                  </a:cubicBezTo>
                  <a:lnTo>
                    <a:pt x="7624" y="15590"/>
                  </a:lnTo>
                  <a:lnTo>
                    <a:pt x="7670" y="15590"/>
                  </a:lnTo>
                  <a:cubicBezTo>
                    <a:pt x="7670" y="15590"/>
                    <a:pt x="7670" y="15613"/>
                    <a:pt x="7670" y="15613"/>
                  </a:cubicBezTo>
                  <a:cubicBezTo>
                    <a:pt x="7738" y="15636"/>
                    <a:pt x="7784" y="15681"/>
                    <a:pt x="7829" y="15704"/>
                  </a:cubicBezTo>
                  <a:cubicBezTo>
                    <a:pt x="7875" y="15704"/>
                    <a:pt x="7898" y="15727"/>
                    <a:pt x="7921" y="15727"/>
                  </a:cubicBezTo>
                  <a:lnTo>
                    <a:pt x="7966" y="15750"/>
                  </a:lnTo>
                  <a:lnTo>
                    <a:pt x="8012" y="15773"/>
                  </a:lnTo>
                  <a:lnTo>
                    <a:pt x="8103" y="15818"/>
                  </a:lnTo>
                  <a:lnTo>
                    <a:pt x="8126" y="15818"/>
                  </a:lnTo>
                  <a:cubicBezTo>
                    <a:pt x="8217" y="15864"/>
                    <a:pt x="8309" y="15887"/>
                    <a:pt x="8377" y="15933"/>
                  </a:cubicBezTo>
                  <a:lnTo>
                    <a:pt x="8469" y="15955"/>
                  </a:lnTo>
                  <a:cubicBezTo>
                    <a:pt x="8605" y="16024"/>
                    <a:pt x="8765" y="16092"/>
                    <a:pt x="8902" y="16138"/>
                  </a:cubicBezTo>
                  <a:lnTo>
                    <a:pt x="8925" y="16161"/>
                  </a:lnTo>
                  <a:cubicBezTo>
                    <a:pt x="8971" y="16184"/>
                    <a:pt x="9016" y="16184"/>
                    <a:pt x="9039" y="16206"/>
                  </a:cubicBezTo>
                  <a:lnTo>
                    <a:pt x="9130" y="16252"/>
                  </a:lnTo>
                  <a:lnTo>
                    <a:pt x="9199" y="16275"/>
                  </a:lnTo>
                  <a:cubicBezTo>
                    <a:pt x="9245" y="16298"/>
                    <a:pt x="9290" y="16321"/>
                    <a:pt x="9359" y="16343"/>
                  </a:cubicBezTo>
                  <a:lnTo>
                    <a:pt x="9382" y="16343"/>
                  </a:lnTo>
                  <a:lnTo>
                    <a:pt x="9404" y="16366"/>
                  </a:lnTo>
                  <a:lnTo>
                    <a:pt x="9473" y="16389"/>
                  </a:lnTo>
                  <a:cubicBezTo>
                    <a:pt x="9633" y="16457"/>
                    <a:pt x="9792" y="16526"/>
                    <a:pt x="10021" y="16594"/>
                  </a:cubicBezTo>
                  <a:cubicBezTo>
                    <a:pt x="10112" y="16617"/>
                    <a:pt x="10226" y="16663"/>
                    <a:pt x="10317" y="16686"/>
                  </a:cubicBezTo>
                  <a:lnTo>
                    <a:pt x="10340" y="16686"/>
                  </a:lnTo>
                  <a:cubicBezTo>
                    <a:pt x="10386" y="16709"/>
                    <a:pt x="10454" y="16731"/>
                    <a:pt x="10500" y="16754"/>
                  </a:cubicBezTo>
                  <a:cubicBezTo>
                    <a:pt x="10568" y="16777"/>
                    <a:pt x="10637" y="16800"/>
                    <a:pt x="10705" y="16823"/>
                  </a:cubicBezTo>
                  <a:lnTo>
                    <a:pt x="10820" y="16868"/>
                  </a:lnTo>
                  <a:lnTo>
                    <a:pt x="10842" y="16868"/>
                  </a:lnTo>
                  <a:lnTo>
                    <a:pt x="10865" y="16891"/>
                  </a:lnTo>
                  <a:lnTo>
                    <a:pt x="10888" y="16891"/>
                  </a:lnTo>
                  <a:cubicBezTo>
                    <a:pt x="10934" y="16891"/>
                    <a:pt x="10956" y="16914"/>
                    <a:pt x="10979" y="16914"/>
                  </a:cubicBezTo>
                  <a:lnTo>
                    <a:pt x="11139" y="16960"/>
                  </a:lnTo>
                  <a:lnTo>
                    <a:pt x="11299" y="17005"/>
                  </a:lnTo>
                  <a:cubicBezTo>
                    <a:pt x="11299" y="17028"/>
                    <a:pt x="11322" y="17028"/>
                    <a:pt x="11344" y="17028"/>
                  </a:cubicBezTo>
                  <a:lnTo>
                    <a:pt x="11367" y="17028"/>
                  </a:lnTo>
                  <a:lnTo>
                    <a:pt x="11413" y="17051"/>
                  </a:lnTo>
                  <a:lnTo>
                    <a:pt x="11596" y="17097"/>
                  </a:lnTo>
                  <a:lnTo>
                    <a:pt x="11641" y="17097"/>
                  </a:lnTo>
                  <a:cubicBezTo>
                    <a:pt x="11664" y="17119"/>
                    <a:pt x="11710" y="17119"/>
                    <a:pt x="11733" y="17142"/>
                  </a:cubicBezTo>
                  <a:lnTo>
                    <a:pt x="11801" y="17165"/>
                  </a:lnTo>
                  <a:cubicBezTo>
                    <a:pt x="11847" y="17188"/>
                    <a:pt x="11915" y="17188"/>
                    <a:pt x="11961" y="17211"/>
                  </a:cubicBezTo>
                  <a:cubicBezTo>
                    <a:pt x="12121" y="17256"/>
                    <a:pt x="12280" y="17302"/>
                    <a:pt x="12417" y="17348"/>
                  </a:cubicBezTo>
                  <a:lnTo>
                    <a:pt x="12463" y="17348"/>
                  </a:lnTo>
                  <a:lnTo>
                    <a:pt x="12600" y="17371"/>
                  </a:lnTo>
                  <a:cubicBezTo>
                    <a:pt x="12691" y="17416"/>
                    <a:pt x="12760" y="17439"/>
                    <a:pt x="12851" y="17462"/>
                  </a:cubicBezTo>
                  <a:cubicBezTo>
                    <a:pt x="12942" y="17485"/>
                    <a:pt x="13034" y="17507"/>
                    <a:pt x="13125" y="17507"/>
                  </a:cubicBezTo>
                  <a:cubicBezTo>
                    <a:pt x="13216" y="17530"/>
                    <a:pt x="13307" y="17553"/>
                    <a:pt x="13399" y="17553"/>
                  </a:cubicBezTo>
                  <a:lnTo>
                    <a:pt x="13627" y="17553"/>
                  </a:lnTo>
                  <a:cubicBezTo>
                    <a:pt x="13673" y="17553"/>
                    <a:pt x="13718" y="17553"/>
                    <a:pt x="13764" y="17507"/>
                  </a:cubicBezTo>
                  <a:cubicBezTo>
                    <a:pt x="13787" y="17485"/>
                    <a:pt x="13810" y="17462"/>
                    <a:pt x="13832" y="17439"/>
                  </a:cubicBezTo>
                  <a:cubicBezTo>
                    <a:pt x="13855" y="17416"/>
                    <a:pt x="13878" y="17393"/>
                    <a:pt x="13901" y="17371"/>
                  </a:cubicBezTo>
                  <a:cubicBezTo>
                    <a:pt x="13924" y="17348"/>
                    <a:pt x="13947" y="17302"/>
                    <a:pt x="13969" y="17256"/>
                  </a:cubicBezTo>
                  <a:lnTo>
                    <a:pt x="13992" y="17234"/>
                  </a:lnTo>
                  <a:cubicBezTo>
                    <a:pt x="14015" y="17211"/>
                    <a:pt x="14015" y="17188"/>
                    <a:pt x="14038" y="17165"/>
                  </a:cubicBezTo>
                  <a:cubicBezTo>
                    <a:pt x="14084" y="17074"/>
                    <a:pt x="14129" y="17005"/>
                    <a:pt x="14175" y="16937"/>
                  </a:cubicBezTo>
                  <a:cubicBezTo>
                    <a:pt x="14243" y="16823"/>
                    <a:pt x="14312" y="16731"/>
                    <a:pt x="14380" y="16617"/>
                  </a:cubicBezTo>
                  <a:cubicBezTo>
                    <a:pt x="14586" y="16275"/>
                    <a:pt x="14791" y="15955"/>
                    <a:pt x="14951" y="15636"/>
                  </a:cubicBezTo>
                  <a:lnTo>
                    <a:pt x="14974" y="15613"/>
                  </a:lnTo>
                  <a:cubicBezTo>
                    <a:pt x="15042" y="15476"/>
                    <a:pt x="15133" y="15316"/>
                    <a:pt x="15202" y="15179"/>
                  </a:cubicBezTo>
                  <a:lnTo>
                    <a:pt x="15225" y="15111"/>
                  </a:lnTo>
                  <a:lnTo>
                    <a:pt x="15248" y="15088"/>
                  </a:lnTo>
                  <a:cubicBezTo>
                    <a:pt x="15248" y="15088"/>
                    <a:pt x="15270" y="15065"/>
                    <a:pt x="15270" y="15065"/>
                  </a:cubicBezTo>
                  <a:cubicBezTo>
                    <a:pt x="15270" y="15042"/>
                    <a:pt x="15293" y="15019"/>
                    <a:pt x="15293" y="14997"/>
                  </a:cubicBezTo>
                  <a:lnTo>
                    <a:pt x="15316" y="14974"/>
                  </a:lnTo>
                  <a:lnTo>
                    <a:pt x="15316" y="14951"/>
                  </a:lnTo>
                  <a:lnTo>
                    <a:pt x="15339" y="14928"/>
                  </a:lnTo>
                  <a:lnTo>
                    <a:pt x="15339" y="14905"/>
                  </a:lnTo>
                  <a:lnTo>
                    <a:pt x="15385" y="14814"/>
                  </a:lnTo>
                  <a:lnTo>
                    <a:pt x="15430" y="14746"/>
                  </a:lnTo>
                  <a:lnTo>
                    <a:pt x="15453" y="14700"/>
                  </a:lnTo>
                  <a:cubicBezTo>
                    <a:pt x="15453" y="14677"/>
                    <a:pt x="15476" y="14631"/>
                    <a:pt x="15499" y="14586"/>
                  </a:cubicBezTo>
                  <a:cubicBezTo>
                    <a:pt x="15590" y="14426"/>
                    <a:pt x="15658" y="14289"/>
                    <a:pt x="15750" y="14129"/>
                  </a:cubicBezTo>
                  <a:lnTo>
                    <a:pt x="15750" y="14106"/>
                  </a:lnTo>
                  <a:lnTo>
                    <a:pt x="15795" y="14038"/>
                  </a:lnTo>
                  <a:lnTo>
                    <a:pt x="15818" y="14015"/>
                  </a:lnTo>
                  <a:cubicBezTo>
                    <a:pt x="15841" y="14015"/>
                    <a:pt x="15864" y="13992"/>
                    <a:pt x="15864" y="13970"/>
                  </a:cubicBezTo>
                  <a:cubicBezTo>
                    <a:pt x="15887" y="13924"/>
                    <a:pt x="15910" y="13901"/>
                    <a:pt x="15932" y="13855"/>
                  </a:cubicBezTo>
                  <a:lnTo>
                    <a:pt x="15955" y="13833"/>
                  </a:lnTo>
                  <a:cubicBezTo>
                    <a:pt x="15955" y="13810"/>
                    <a:pt x="15978" y="13787"/>
                    <a:pt x="15978" y="13787"/>
                  </a:cubicBezTo>
                  <a:lnTo>
                    <a:pt x="16024" y="13673"/>
                  </a:lnTo>
                  <a:lnTo>
                    <a:pt x="16047" y="13650"/>
                  </a:lnTo>
                  <a:lnTo>
                    <a:pt x="16069" y="13604"/>
                  </a:lnTo>
                  <a:lnTo>
                    <a:pt x="16092" y="13559"/>
                  </a:lnTo>
                  <a:lnTo>
                    <a:pt x="16138" y="13490"/>
                  </a:lnTo>
                  <a:cubicBezTo>
                    <a:pt x="16229" y="13330"/>
                    <a:pt x="16298" y="13171"/>
                    <a:pt x="16389" y="13011"/>
                  </a:cubicBezTo>
                  <a:lnTo>
                    <a:pt x="16412" y="12988"/>
                  </a:lnTo>
                  <a:lnTo>
                    <a:pt x="16457" y="12920"/>
                  </a:lnTo>
                  <a:cubicBezTo>
                    <a:pt x="16480" y="12897"/>
                    <a:pt x="16503" y="12874"/>
                    <a:pt x="16503" y="12851"/>
                  </a:cubicBezTo>
                  <a:lnTo>
                    <a:pt x="16526" y="12805"/>
                  </a:lnTo>
                  <a:cubicBezTo>
                    <a:pt x="16617" y="12668"/>
                    <a:pt x="16708" y="12509"/>
                    <a:pt x="16800" y="12372"/>
                  </a:cubicBezTo>
                  <a:lnTo>
                    <a:pt x="16823" y="12326"/>
                  </a:lnTo>
                  <a:lnTo>
                    <a:pt x="16937" y="12144"/>
                  </a:lnTo>
                  <a:lnTo>
                    <a:pt x="16960" y="12098"/>
                  </a:lnTo>
                  <a:lnTo>
                    <a:pt x="17005" y="12052"/>
                  </a:lnTo>
                  <a:cubicBezTo>
                    <a:pt x="17028" y="11984"/>
                    <a:pt x="17074" y="11915"/>
                    <a:pt x="17119" y="11847"/>
                  </a:cubicBezTo>
                  <a:lnTo>
                    <a:pt x="17256" y="11619"/>
                  </a:lnTo>
                  <a:lnTo>
                    <a:pt x="17325" y="11504"/>
                  </a:lnTo>
                  <a:lnTo>
                    <a:pt x="17348" y="11459"/>
                  </a:lnTo>
                  <a:lnTo>
                    <a:pt x="17416" y="11345"/>
                  </a:lnTo>
                  <a:lnTo>
                    <a:pt x="17462" y="11253"/>
                  </a:lnTo>
                  <a:lnTo>
                    <a:pt x="17507" y="11162"/>
                  </a:lnTo>
                  <a:cubicBezTo>
                    <a:pt x="17530" y="11139"/>
                    <a:pt x="17553" y="11116"/>
                    <a:pt x="17553" y="11094"/>
                  </a:cubicBezTo>
                  <a:lnTo>
                    <a:pt x="17599" y="11025"/>
                  </a:lnTo>
                  <a:cubicBezTo>
                    <a:pt x="17621" y="11002"/>
                    <a:pt x="17621" y="10979"/>
                    <a:pt x="17644" y="10934"/>
                  </a:cubicBezTo>
                  <a:cubicBezTo>
                    <a:pt x="17644" y="10911"/>
                    <a:pt x="17644" y="10888"/>
                    <a:pt x="17644" y="10865"/>
                  </a:cubicBezTo>
                  <a:cubicBezTo>
                    <a:pt x="17644" y="10842"/>
                    <a:pt x="17621" y="10820"/>
                    <a:pt x="17621" y="10820"/>
                  </a:cubicBezTo>
                  <a:lnTo>
                    <a:pt x="17644" y="10774"/>
                  </a:lnTo>
                  <a:lnTo>
                    <a:pt x="17667" y="10728"/>
                  </a:lnTo>
                  <a:lnTo>
                    <a:pt x="17736" y="10614"/>
                  </a:lnTo>
                  <a:lnTo>
                    <a:pt x="17781" y="10500"/>
                  </a:lnTo>
                  <a:cubicBezTo>
                    <a:pt x="17804" y="10477"/>
                    <a:pt x="17827" y="10432"/>
                    <a:pt x="17850" y="10409"/>
                  </a:cubicBezTo>
                  <a:lnTo>
                    <a:pt x="17873" y="10386"/>
                  </a:lnTo>
                  <a:lnTo>
                    <a:pt x="17918" y="10295"/>
                  </a:lnTo>
                  <a:cubicBezTo>
                    <a:pt x="17987" y="10158"/>
                    <a:pt x="18078" y="10044"/>
                    <a:pt x="18146" y="9907"/>
                  </a:cubicBezTo>
                  <a:lnTo>
                    <a:pt x="18192" y="9838"/>
                  </a:lnTo>
                  <a:lnTo>
                    <a:pt x="18261" y="9747"/>
                  </a:lnTo>
                  <a:lnTo>
                    <a:pt x="18283" y="9701"/>
                  </a:lnTo>
                  <a:lnTo>
                    <a:pt x="18306" y="9656"/>
                  </a:lnTo>
                  <a:lnTo>
                    <a:pt x="18329" y="9633"/>
                  </a:lnTo>
                  <a:lnTo>
                    <a:pt x="18329" y="9610"/>
                  </a:lnTo>
                  <a:lnTo>
                    <a:pt x="18352" y="9587"/>
                  </a:lnTo>
                  <a:cubicBezTo>
                    <a:pt x="18352" y="9564"/>
                    <a:pt x="18375" y="9541"/>
                    <a:pt x="18375" y="9519"/>
                  </a:cubicBezTo>
                  <a:cubicBezTo>
                    <a:pt x="18398" y="9496"/>
                    <a:pt x="18398" y="9473"/>
                    <a:pt x="18398" y="9450"/>
                  </a:cubicBezTo>
                  <a:lnTo>
                    <a:pt x="18420" y="9404"/>
                  </a:lnTo>
                  <a:lnTo>
                    <a:pt x="18443" y="9382"/>
                  </a:lnTo>
                  <a:cubicBezTo>
                    <a:pt x="18443" y="9359"/>
                    <a:pt x="18443" y="9359"/>
                    <a:pt x="18443" y="9336"/>
                  </a:cubicBezTo>
                  <a:cubicBezTo>
                    <a:pt x="18489" y="9313"/>
                    <a:pt x="18512" y="9245"/>
                    <a:pt x="18534" y="9199"/>
                  </a:cubicBezTo>
                  <a:lnTo>
                    <a:pt x="18557" y="9176"/>
                  </a:lnTo>
                  <a:lnTo>
                    <a:pt x="18557" y="9153"/>
                  </a:lnTo>
                  <a:lnTo>
                    <a:pt x="18580" y="9153"/>
                  </a:lnTo>
                  <a:lnTo>
                    <a:pt x="18603" y="9085"/>
                  </a:lnTo>
                  <a:lnTo>
                    <a:pt x="18649" y="8994"/>
                  </a:lnTo>
                  <a:lnTo>
                    <a:pt x="18763" y="8834"/>
                  </a:lnTo>
                  <a:lnTo>
                    <a:pt x="18808" y="8765"/>
                  </a:lnTo>
                  <a:lnTo>
                    <a:pt x="18831" y="8720"/>
                  </a:lnTo>
                  <a:lnTo>
                    <a:pt x="18854" y="8651"/>
                  </a:lnTo>
                  <a:lnTo>
                    <a:pt x="18877" y="8628"/>
                  </a:lnTo>
                  <a:cubicBezTo>
                    <a:pt x="18900" y="8583"/>
                    <a:pt x="18922" y="8560"/>
                    <a:pt x="18945" y="8514"/>
                  </a:cubicBezTo>
                  <a:cubicBezTo>
                    <a:pt x="18945" y="8491"/>
                    <a:pt x="18945" y="8469"/>
                    <a:pt x="18945" y="8423"/>
                  </a:cubicBezTo>
                  <a:cubicBezTo>
                    <a:pt x="18968" y="8423"/>
                    <a:pt x="18991" y="8400"/>
                    <a:pt x="18991" y="8400"/>
                  </a:cubicBezTo>
                  <a:lnTo>
                    <a:pt x="19082" y="8240"/>
                  </a:lnTo>
                  <a:lnTo>
                    <a:pt x="19219" y="8012"/>
                  </a:lnTo>
                  <a:cubicBezTo>
                    <a:pt x="19311" y="7875"/>
                    <a:pt x="19379" y="7738"/>
                    <a:pt x="19470" y="7601"/>
                  </a:cubicBezTo>
                  <a:lnTo>
                    <a:pt x="19539" y="7487"/>
                  </a:lnTo>
                  <a:cubicBezTo>
                    <a:pt x="19584" y="7396"/>
                    <a:pt x="19653" y="7305"/>
                    <a:pt x="19699" y="7213"/>
                  </a:cubicBezTo>
                  <a:lnTo>
                    <a:pt x="19744" y="7145"/>
                  </a:lnTo>
                  <a:cubicBezTo>
                    <a:pt x="19836" y="7008"/>
                    <a:pt x="19904" y="6894"/>
                    <a:pt x="19950" y="6780"/>
                  </a:cubicBezTo>
                  <a:cubicBezTo>
                    <a:pt x="19972" y="6780"/>
                    <a:pt x="19972" y="6757"/>
                    <a:pt x="19972" y="6734"/>
                  </a:cubicBezTo>
                  <a:lnTo>
                    <a:pt x="19972" y="6688"/>
                  </a:lnTo>
                  <a:lnTo>
                    <a:pt x="20018" y="6643"/>
                  </a:lnTo>
                  <a:cubicBezTo>
                    <a:pt x="20087" y="6506"/>
                    <a:pt x="20178" y="6392"/>
                    <a:pt x="20246" y="6255"/>
                  </a:cubicBezTo>
                  <a:lnTo>
                    <a:pt x="20269" y="6232"/>
                  </a:lnTo>
                  <a:lnTo>
                    <a:pt x="20292" y="6186"/>
                  </a:lnTo>
                  <a:lnTo>
                    <a:pt x="20315" y="6163"/>
                  </a:lnTo>
                  <a:cubicBezTo>
                    <a:pt x="20383" y="6049"/>
                    <a:pt x="20452" y="5912"/>
                    <a:pt x="20520" y="5798"/>
                  </a:cubicBezTo>
                  <a:lnTo>
                    <a:pt x="20520" y="5775"/>
                  </a:lnTo>
                  <a:lnTo>
                    <a:pt x="20543" y="5752"/>
                  </a:lnTo>
                  <a:lnTo>
                    <a:pt x="20589" y="5661"/>
                  </a:lnTo>
                  <a:lnTo>
                    <a:pt x="20657" y="5593"/>
                  </a:lnTo>
                  <a:cubicBezTo>
                    <a:pt x="20657" y="5547"/>
                    <a:pt x="20680" y="5524"/>
                    <a:pt x="20703" y="5479"/>
                  </a:cubicBezTo>
                  <a:lnTo>
                    <a:pt x="20726" y="5456"/>
                  </a:lnTo>
                  <a:cubicBezTo>
                    <a:pt x="20749" y="5433"/>
                    <a:pt x="20771" y="5387"/>
                    <a:pt x="20771" y="5342"/>
                  </a:cubicBezTo>
                  <a:cubicBezTo>
                    <a:pt x="20794" y="5319"/>
                    <a:pt x="20794" y="5296"/>
                    <a:pt x="20794" y="5273"/>
                  </a:cubicBezTo>
                  <a:lnTo>
                    <a:pt x="20794" y="5250"/>
                  </a:lnTo>
                  <a:cubicBezTo>
                    <a:pt x="20863" y="5136"/>
                    <a:pt x="20931" y="5022"/>
                    <a:pt x="20977" y="4908"/>
                  </a:cubicBezTo>
                  <a:lnTo>
                    <a:pt x="21022" y="4839"/>
                  </a:lnTo>
                  <a:lnTo>
                    <a:pt x="21022" y="4817"/>
                  </a:lnTo>
                  <a:lnTo>
                    <a:pt x="21045" y="4794"/>
                  </a:lnTo>
                  <a:cubicBezTo>
                    <a:pt x="21045" y="4794"/>
                    <a:pt x="21068" y="4771"/>
                    <a:pt x="21068" y="4748"/>
                  </a:cubicBezTo>
                  <a:lnTo>
                    <a:pt x="21159" y="4588"/>
                  </a:lnTo>
                  <a:lnTo>
                    <a:pt x="21182" y="4543"/>
                  </a:lnTo>
                  <a:cubicBezTo>
                    <a:pt x="21228" y="4543"/>
                    <a:pt x="21273" y="4520"/>
                    <a:pt x="21296" y="4474"/>
                  </a:cubicBezTo>
                  <a:cubicBezTo>
                    <a:pt x="21319" y="4429"/>
                    <a:pt x="21365" y="4383"/>
                    <a:pt x="21388" y="4337"/>
                  </a:cubicBezTo>
                  <a:lnTo>
                    <a:pt x="21410" y="4292"/>
                  </a:lnTo>
                  <a:cubicBezTo>
                    <a:pt x="21433" y="4246"/>
                    <a:pt x="21456" y="4200"/>
                    <a:pt x="21479" y="4155"/>
                  </a:cubicBezTo>
                  <a:lnTo>
                    <a:pt x="21525" y="4063"/>
                  </a:lnTo>
                  <a:lnTo>
                    <a:pt x="21570" y="3972"/>
                  </a:lnTo>
                  <a:lnTo>
                    <a:pt x="21593" y="3926"/>
                  </a:lnTo>
                  <a:lnTo>
                    <a:pt x="21639" y="3858"/>
                  </a:lnTo>
                  <a:cubicBezTo>
                    <a:pt x="21662" y="3789"/>
                    <a:pt x="21707" y="3744"/>
                    <a:pt x="21730" y="3675"/>
                  </a:cubicBezTo>
                  <a:lnTo>
                    <a:pt x="21776" y="3607"/>
                  </a:lnTo>
                  <a:lnTo>
                    <a:pt x="21798" y="3584"/>
                  </a:lnTo>
                  <a:cubicBezTo>
                    <a:pt x="21821" y="3538"/>
                    <a:pt x="21844" y="3470"/>
                    <a:pt x="21867" y="3424"/>
                  </a:cubicBezTo>
                  <a:lnTo>
                    <a:pt x="21913" y="3379"/>
                  </a:lnTo>
                  <a:lnTo>
                    <a:pt x="21935" y="3333"/>
                  </a:lnTo>
                  <a:lnTo>
                    <a:pt x="21981" y="3264"/>
                  </a:lnTo>
                  <a:lnTo>
                    <a:pt x="22004" y="3219"/>
                  </a:lnTo>
                  <a:cubicBezTo>
                    <a:pt x="22050" y="3128"/>
                    <a:pt x="22118" y="3036"/>
                    <a:pt x="22164" y="2945"/>
                  </a:cubicBezTo>
                  <a:lnTo>
                    <a:pt x="22232" y="2854"/>
                  </a:lnTo>
                  <a:lnTo>
                    <a:pt x="22323" y="2694"/>
                  </a:lnTo>
                  <a:lnTo>
                    <a:pt x="22369" y="2648"/>
                  </a:lnTo>
                  <a:cubicBezTo>
                    <a:pt x="22415" y="2580"/>
                    <a:pt x="22460" y="2511"/>
                    <a:pt x="22483" y="2420"/>
                  </a:cubicBezTo>
                  <a:cubicBezTo>
                    <a:pt x="22483" y="2420"/>
                    <a:pt x="22506" y="2420"/>
                    <a:pt x="22506" y="2397"/>
                  </a:cubicBezTo>
                  <a:lnTo>
                    <a:pt x="22529" y="2351"/>
                  </a:lnTo>
                  <a:lnTo>
                    <a:pt x="22552" y="2306"/>
                  </a:lnTo>
                  <a:cubicBezTo>
                    <a:pt x="22575" y="2283"/>
                    <a:pt x="22597" y="2237"/>
                    <a:pt x="22620" y="2215"/>
                  </a:cubicBezTo>
                  <a:cubicBezTo>
                    <a:pt x="22620" y="2192"/>
                    <a:pt x="22643" y="2169"/>
                    <a:pt x="22643" y="2146"/>
                  </a:cubicBezTo>
                  <a:cubicBezTo>
                    <a:pt x="22643" y="2123"/>
                    <a:pt x="22643" y="2100"/>
                    <a:pt x="22620" y="2078"/>
                  </a:cubicBezTo>
                  <a:cubicBezTo>
                    <a:pt x="22620" y="2055"/>
                    <a:pt x="22620" y="2055"/>
                    <a:pt x="22597" y="2032"/>
                  </a:cubicBezTo>
                  <a:lnTo>
                    <a:pt x="22643" y="1986"/>
                  </a:lnTo>
                  <a:lnTo>
                    <a:pt x="22689" y="1941"/>
                  </a:lnTo>
                  <a:cubicBezTo>
                    <a:pt x="22711" y="1872"/>
                    <a:pt x="22757" y="1804"/>
                    <a:pt x="22803" y="1735"/>
                  </a:cubicBezTo>
                  <a:cubicBezTo>
                    <a:pt x="22871" y="1644"/>
                    <a:pt x="22917" y="1553"/>
                    <a:pt x="22963" y="1461"/>
                  </a:cubicBezTo>
                  <a:cubicBezTo>
                    <a:pt x="23008" y="1393"/>
                    <a:pt x="23054" y="1324"/>
                    <a:pt x="23100" y="1256"/>
                  </a:cubicBezTo>
                  <a:lnTo>
                    <a:pt x="23122" y="1233"/>
                  </a:lnTo>
                  <a:cubicBezTo>
                    <a:pt x="23145" y="1187"/>
                    <a:pt x="23168" y="1165"/>
                    <a:pt x="23191" y="1142"/>
                  </a:cubicBezTo>
                  <a:lnTo>
                    <a:pt x="23191" y="1119"/>
                  </a:lnTo>
                  <a:lnTo>
                    <a:pt x="23214" y="1073"/>
                  </a:lnTo>
                  <a:lnTo>
                    <a:pt x="23236" y="1050"/>
                  </a:lnTo>
                  <a:lnTo>
                    <a:pt x="23282" y="936"/>
                  </a:lnTo>
                  <a:cubicBezTo>
                    <a:pt x="23328" y="891"/>
                    <a:pt x="23373" y="799"/>
                    <a:pt x="23419" y="731"/>
                  </a:cubicBezTo>
                  <a:lnTo>
                    <a:pt x="23510" y="571"/>
                  </a:lnTo>
                  <a:cubicBezTo>
                    <a:pt x="23556" y="525"/>
                    <a:pt x="23556" y="503"/>
                    <a:pt x="23579" y="457"/>
                  </a:cubicBezTo>
                  <a:lnTo>
                    <a:pt x="23602" y="434"/>
                  </a:lnTo>
                  <a:lnTo>
                    <a:pt x="23602" y="411"/>
                  </a:lnTo>
                  <a:cubicBezTo>
                    <a:pt x="23625" y="366"/>
                    <a:pt x="23647" y="343"/>
                    <a:pt x="23647" y="320"/>
                  </a:cubicBezTo>
                  <a:cubicBezTo>
                    <a:pt x="23647" y="274"/>
                    <a:pt x="23625" y="229"/>
                    <a:pt x="23579" y="229"/>
                  </a:cubicBezTo>
                  <a:lnTo>
                    <a:pt x="23579" y="160"/>
                  </a:lnTo>
                  <a:cubicBezTo>
                    <a:pt x="23579" y="137"/>
                    <a:pt x="23579" y="115"/>
                    <a:pt x="23556" y="92"/>
                  </a:cubicBezTo>
                  <a:cubicBezTo>
                    <a:pt x="23556" y="69"/>
                    <a:pt x="23533" y="46"/>
                    <a:pt x="23510" y="23"/>
                  </a:cubicBezTo>
                  <a:cubicBezTo>
                    <a:pt x="23488" y="23"/>
                    <a:pt x="23465" y="0"/>
                    <a:pt x="2344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56"/>
            <p:cNvSpPr/>
            <p:nvPr/>
          </p:nvSpPr>
          <p:spPr>
            <a:xfrm>
              <a:off x="-700034" y="2226692"/>
              <a:ext cx="1271966" cy="1006328"/>
            </a:xfrm>
            <a:custGeom>
              <a:avLst/>
              <a:gdLst/>
              <a:ahLst/>
              <a:cxnLst/>
              <a:rect l="l" t="t" r="r" b="b"/>
              <a:pathLst>
                <a:path w="22735" h="17987" extrusionOk="0">
                  <a:moveTo>
                    <a:pt x="21684" y="0"/>
                  </a:moveTo>
                  <a:cubicBezTo>
                    <a:pt x="21639" y="0"/>
                    <a:pt x="21570" y="23"/>
                    <a:pt x="21547" y="69"/>
                  </a:cubicBezTo>
                  <a:cubicBezTo>
                    <a:pt x="21410" y="320"/>
                    <a:pt x="21273" y="548"/>
                    <a:pt x="21137" y="777"/>
                  </a:cubicBezTo>
                  <a:cubicBezTo>
                    <a:pt x="21045" y="959"/>
                    <a:pt x="20954" y="1142"/>
                    <a:pt x="20840" y="1302"/>
                  </a:cubicBezTo>
                  <a:cubicBezTo>
                    <a:pt x="20589" y="1758"/>
                    <a:pt x="20338" y="2215"/>
                    <a:pt x="20087" y="2648"/>
                  </a:cubicBezTo>
                  <a:cubicBezTo>
                    <a:pt x="19607" y="3493"/>
                    <a:pt x="19151" y="4337"/>
                    <a:pt x="18671" y="5182"/>
                  </a:cubicBezTo>
                  <a:lnTo>
                    <a:pt x="16959" y="8263"/>
                  </a:lnTo>
                  <a:lnTo>
                    <a:pt x="15636" y="10660"/>
                  </a:lnTo>
                  <a:lnTo>
                    <a:pt x="15293" y="11253"/>
                  </a:lnTo>
                  <a:cubicBezTo>
                    <a:pt x="14905" y="11938"/>
                    <a:pt x="14517" y="12646"/>
                    <a:pt x="14129" y="13330"/>
                  </a:cubicBezTo>
                  <a:lnTo>
                    <a:pt x="13832" y="13878"/>
                  </a:lnTo>
                  <a:cubicBezTo>
                    <a:pt x="13467" y="14540"/>
                    <a:pt x="13102" y="15179"/>
                    <a:pt x="12737" y="15841"/>
                  </a:cubicBezTo>
                  <a:cubicBezTo>
                    <a:pt x="12668" y="15978"/>
                    <a:pt x="12577" y="16138"/>
                    <a:pt x="12509" y="16275"/>
                  </a:cubicBezTo>
                  <a:lnTo>
                    <a:pt x="12440" y="16412"/>
                  </a:lnTo>
                  <a:cubicBezTo>
                    <a:pt x="12417" y="16480"/>
                    <a:pt x="12372" y="16549"/>
                    <a:pt x="12326" y="16640"/>
                  </a:cubicBezTo>
                  <a:cubicBezTo>
                    <a:pt x="12326" y="16663"/>
                    <a:pt x="12303" y="16709"/>
                    <a:pt x="12280" y="16731"/>
                  </a:cubicBezTo>
                  <a:lnTo>
                    <a:pt x="12257" y="16823"/>
                  </a:lnTo>
                  <a:lnTo>
                    <a:pt x="12235" y="16846"/>
                  </a:lnTo>
                  <a:lnTo>
                    <a:pt x="12212" y="16891"/>
                  </a:lnTo>
                  <a:cubicBezTo>
                    <a:pt x="12212" y="16914"/>
                    <a:pt x="12189" y="16937"/>
                    <a:pt x="12189" y="16937"/>
                  </a:cubicBezTo>
                  <a:cubicBezTo>
                    <a:pt x="12189" y="16960"/>
                    <a:pt x="12189" y="16960"/>
                    <a:pt x="12166" y="16982"/>
                  </a:cubicBezTo>
                  <a:lnTo>
                    <a:pt x="12166" y="17005"/>
                  </a:lnTo>
                  <a:cubicBezTo>
                    <a:pt x="12143" y="17005"/>
                    <a:pt x="12143" y="17028"/>
                    <a:pt x="12143" y="17028"/>
                  </a:cubicBezTo>
                  <a:lnTo>
                    <a:pt x="12121" y="17051"/>
                  </a:lnTo>
                  <a:cubicBezTo>
                    <a:pt x="12121" y="17074"/>
                    <a:pt x="12121" y="17074"/>
                    <a:pt x="12121" y="17074"/>
                  </a:cubicBezTo>
                  <a:cubicBezTo>
                    <a:pt x="12098" y="17097"/>
                    <a:pt x="12098" y="17119"/>
                    <a:pt x="12075" y="17142"/>
                  </a:cubicBezTo>
                  <a:cubicBezTo>
                    <a:pt x="12075" y="17188"/>
                    <a:pt x="12098" y="17256"/>
                    <a:pt x="12143" y="17279"/>
                  </a:cubicBezTo>
                  <a:lnTo>
                    <a:pt x="12212" y="17279"/>
                  </a:lnTo>
                  <a:cubicBezTo>
                    <a:pt x="12212" y="17302"/>
                    <a:pt x="12212" y="17348"/>
                    <a:pt x="12235" y="17371"/>
                  </a:cubicBezTo>
                  <a:cubicBezTo>
                    <a:pt x="12235" y="17393"/>
                    <a:pt x="12257" y="17393"/>
                    <a:pt x="12257" y="17416"/>
                  </a:cubicBezTo>
                  <a:lnTo>
                    <a:pt x="12235" y="17393"/>
                  </a:lnTo>
                  <a:lnTo>
                    <a:pt x="12052" y="17393"/>
                  </a:lnTo>
                  <a:cubicBezTo>
                    <a:pt x="12029" y="17393"/>
                    <a:pt x="12006" y="17371"/>
                    <a:pt x="11961" y="17371"/>
                  </a:cubicBezTo>
                  <a:lnTo>
                    <a:pt x="11938" y="17371"/>
                  </a:lnTo>
                  <a:lnTo>
                    <a:pt x="11892" y="17348"/>
                  </a:lnTo>
                  <a:lnTo>
                    <a:pt x="11824" y="17348"/>
                  </a:lnTo>
                  <a:lnTo>
                    <a:pt x="11710" y="17302"/>
                  </a:lnTo>
                  <a:cubicBezTo>
                    <a:pt x="11596" y="17279"/>
                    <a:pt x="11481" y="17256"/>
                    <a:pt x="11367" y="17211"/>
                  </a:cubicBezTo>
                  <a:cubicBezTo>
                    <a:pt x="11276" y="17188"/>
                    <a:pt x="11208" y="17188"/>
                    <a:pt x="11116" y="17165"/>
                  </a:cubicBezTo>
                  <a:lnTo>
                    <a:pt x="11002" y="17119"/>
                  </a:lnTo>
                  <a:cubicBezTo>
                    <a:pt x="10888" y="17074"/>
                    <a:pt x="10774" y="17051"/>
                    <a:pt x="10683" y="17005"/>
                  </a:cubicBezTo>
                  <a:lnTo>
                    <a:pt x="10568" y="16960"/>
                  </a:lnTo>
                  <a:cubicBezTo>
                    <a:pt x="10431" y="16914"/>
                    <a:pt x="10317" y="16868"/>
                    <a:pt x="10180" y="16823"/>
                  </a:cubicBezTo>
                  <a:cubicBezTo>
                    <a:pt x="10135" y="16800"/>
                    <a:pt x="10089" y="16777"/>
                    <a:pt x="10066" y="16777"/>
                  </a:cubicBezTo>
                  <a:cubicBezTo>
                    <a:pt x="10043" y="16754"/>
                    <a:pt x="10043" y="16754"/>
                    <a:pt x="10021" y="16731"/>
                  </a:cubicBezTo>
                  <a:cubicBezTo>
                    <a:pt x="9952" y="16686"/>
                    <a:pt x="9884" y="16663"/>
                    <a:pt x="9815" y="16640"/>
                  </a:cubicBezTo>
                  <a:lnTo>
                    <a:pt x="9792" y="16617"/>
                  </a:lnTo>
                  <a:lnTo>
                    <a:pt x="9633" y="16549"/>
                  </a:lnTo>
                  <a:cubicBezTo>
                    <a:pt x="9564" y="16526"/>
                    <a:pt x="9518" y="16503"/>
                    <a:pt x="9473" y="16480"/>
                  </a:cubicBezTo>
                  <a:lnTo>
                    <a:pt x="9359" y="16458"/>
                  </a:lnTo>
                  <a:cubicBezTo>
                    <a:pt x="9290" y="16435"/>
                    <a:pt x="9245" y="16389"/>
                    <a:pt x="9176" y="16366"/>
                  </a:cubicBezTo>
                  <a:lnTo>
                    <a:pt x="9085" y="16343"/>
                  </a:lnTo>
                  <a:cubicBezTo>
                    <a:pt x="9085" y="16298"/>
                    <a:pt x="9062" y="16275"/>
                    <a:pt x="9016" y="16252"/>
                  </a:cubicBezTo>
                  <a:cubicBezTo>
                    <a:pt x="8993" y="16229"/>
                    <a:pt x="8971" y="16229"/>
                    <a:pt x="8948" y="16229"/>
                  </a:cubicBezTo>
                  <a:cubicBezTo>
                    <a:pt x="8948" y="16229"/>
                    <a:pt x="8948" y="16206"/>
                    <a:pt x="8925" y="16206"/>
                  </a:cubicBezTo>
                  <a:cubicBezTo>
                    <a:pt x="8902" y="16206"/>
                    <a:pt x="8879" y="16184"/>
                    <a:pt x="8857" y="16184"/>
                  </a:cubicBezTo>
                  <a:cubicBezTo>
                    <a:pt x="8857" y="16184"/>
                    <a:pt x="8834" y="16161"/>
                    <a:pt x="8834" y="16161"/>
                  </a:cubicBezTo>
                  <a:lnTo>
                    <a:pt x="8811" y="16161"/>
                  </a:lnTo>
                  <a:cubicBezTo>
                    <a:pt x="8651" y="16092"/>
                    <a:pt x="8514" y="16024"/>
                    <a:pt x="8354" y="15978"/>
                  </a:cubicBezTo>
                  <a:cubicBezTo>
                    <a:pt x="8263" y="15933"/>
                    <a:pt x="8149" y="15887"/>
                    <a:pt x="8035" y="15841"/>
                  </a:cubicBezTo>
                  <a:lnTo>
                    <a:pt x="8012" y="15818"/>
                  </a:lnTo>
                  <a:lnTo>
                    <a:pt x="7966" y="15796"/>
                  </a:lnTo>
                  <a:cubicBezTo>
                    <a:pt x="7898" y="15773"/>
                    <a:pt x="7829" y="15750"/>
                    <a:pt x="7761" y="15727"/>
                  </a:cubicBezTo>
                  <a:lnTo>
                    <a:pt x="7738" y="15704"/>
                  </a:lnTo>
                  <a:cubicBezTo>
                    <a:pt x="7670" y="15659"/>
                    <a:pt x="7624" y="15636"/>
                    <a:pt x="7555" y="15590"/>
                  </a:cubicBezTo>
                  <a:cubicBezTo>
                    <a:pt x="7510" y="15567"/>
                    <a:pt x="7464" y="15544"/>
                    <a:pt x="7419" y="15522"/>
                  </a:cubicBezTo>
                  <a:cubicBezTo>
                    <a:pt x="7350" y="15476"/>
                    <a:pt x="7282" y="15453"/>
                    <a:pt x="7213" y="15408"/>
                  </a:cubicBezTo>
                  <a:cubicBezTo>
                    <a:pt x="7076" y="15339"/>
                    <a:pt x="6939" y="15293"/>
                    <a:pt x="6802" y="15225"/>
                  </a:cubicBezTo>
                  <a:lnTo>
                    <a:pt x="6574" y="15111"/>
                  </a:lnTo>
                  <a:lnTo>
                    <a:pt x="6346" y="14997"/>
                  </a:lnTo>
                  <a:lnTo>
                    <a:pt x="6323" y="14997"/>
                  </a:lnTo>
                  <a:lnTo>
                    <a:pt x="6323" y="14974"/>
                  </a:lnTo>
                  <a:cubicBezTo>
                    <a:pt x="5935" y="14768"/>
                    <a:pt x="5615" y="14586"/>
                    <a:pt x="5296" y="14426"/>
                  </a:cubicBezTo>
                  <a:cubicBezTo>
                    <a:pt x="5204" y="14358"/>
                    <a:pt x="5090" y="14312"/>
                    <a:pt x="4976" y="14266"/>
                  </a:cubicBezTo>
                  <a:cubicBezTo>
                    <a:pt x="4953" y="14243"/>
                    <a:pt x="4953" y="14243"/>
                    <a:pt x="4931" y="14243"/>
                  </a:cubicBezTo>
                  <a:cubicBezTo>
                    <a:pt x="4908" y="14243"/>
                    <a:pt x="4862" y="14266"/>
                    <a:pt x="4839" y="14289"/>
                  </a:cubicBezTo>
                  <a:cubicBezTo>
                    <a:pt x="4794" y="14266"/>
                    <a:pt x="4748" y="14243"/>
                    <a:pt x="4702" y="14221"/>
                  </a:cubicBezTo>
                  <a:cubicBezTo>
                    <a:pt x="4497" y="14084"/>
                    <a:pt x="4269" y="13970"/>
                    <a:pt x="4063" y="13833"/>
                  </a:cubicBezTo>
                  <a:lnTo>
                    <a:pt x="3835" y="13718"/>
                  </a:lnTo>
                  <a:cubicBezTo>
                    <a:pt x="3744" y="13650"/>
                    <a:pt x="3652" y="13604"/>
                    <a:pt x="3561" y="13559"/>
                  </a:cubicBezTo>
                  <a:lnTo>
                    <a:pt x="3424" y="13467"/>
                  </a:lnTo>
                  <a:cubicBezTo>
                    <a:pt x="3356" y="13445"/>
                    <a:pt x="3287" y="13399"/>
                    <a:pt x="3219" y="13353"/>
                  </a:cubicBezTo>
                  <a:lnTo>
                    <a:pt x="3196" y="13330"/>
                  </a:lnTo>
                  <a:cubicBezTo>
                    <a:pt x="3150" y="13308"/>
                    <a:pt x="3127" y="13308"/>
                    <a:pt x="3082" y="13285"/>
                  </a:cubicBezTo>
                  <a:lnTo>
                    <a:pt x="2945" y="13193"/>
                  </a:lnTo>
                  <a:lnTo>
                    <a:pt x="2899" y="13148"/>
                  </a:lnTo>
                  <a:cubicBezTo>
                    <a:pt x="2853" y="13125"/>
                    <a:pt x="2785" y="13079"/>
                    <a:pt x="2739" y="13057"/>
                  </a:cubicBezTo>
                  <a:lnTo>
                    <a:pt x="2671" y="13011"/>
                  </a:lnTo>
                  <a:lnTo>
                    <a:pt x="2648" y="12988"/>
                  </a:lnTo>
                  <a:cubicBezTo>
                    <a:pt x="2602" y="12965"/>
                    <a:pt x="2580" y="12942"/>
                    <a:pt x="2534" y="12920"/>
                  </a:cubicBezTo>
                  <a:cubicBezTo>
                    <a:pt x="2511" y="12897"/>
                    <a:pt x="2488" y="12897"/>
                    <a:pt x="2465" y="12897"/>
                  </a:cubicBezTo>
                  <a:cubicBezTo>
                    <a:pt x="2443" y="12897"/>
                    <a:pt x="2420" y="12897"/>
                    <a:pt x="2397" y="12920"/>
                  </a:cubicBezTo>
                  <a:cubicBezTo>
                    <a:pt x="2351" y="12897"/>
                    <a:pt x="2328" y="12874"/>
                    <a:pt x="2283" y="12851"/>
                  </a:cubicBezTo>
                  <a:lnTo>
                    <a:pt x="2260" y="12828"/>
                  </a:lnTo>
                  <a:cubicBezTo>
                    <a:pt x="2169" y="12760"/>
                    <a:pt x="2055" y="12691"/>
                    <a:pt x="1963" y="12623"/>
                  </a:cubicBezTo>
                  <a:lnTo>
                    <a:pt x="1872" y="12554"/>
                  </a:lnTo>
                  <a:lnTo>
                    <a:pt x="1781" y="12486"/>
                  </a:lnTo>
                  <a:cubicBezTo>
                    <a:pt x="1758" y="12463"/>
                    <a:pt x="1758" y="12463"/>
                    <a:pt x="1735" y="12440"/>
                  </a:cubicBezTo>
                  <a:lnTo>
                    <a:pt x="1689" y="12417"/>
                  </a:lnTo>
                  <a:cubicBezTo>
                    <a:pt x="1667" y="12395"/>
                    <a:pt x="1644" y="12372"/>
                    <a:pt x="1621" y="12349"/>
                  </a:cubicBezTo>
                  <a:lnTo>
                    <a:pt x="1575" y="12326"/>
                  </a:lnTo>
                  <a:lnTo>
                    <a:pt x="1530" y="12303"/>
                  </a:lnTo>
                  <a:lnTo>
                    <a:pt x="1461" y="12235"/>
                  </a:lnTo>
                  <a:cubicBezTo>
                    <a:pt x="1393" y="12166"/>
                    <a:pt x="1301" y="12121"/>
                    <a:pt x="1210" y="12052"/>
                  </a:cubicBezTo>
                  <a:lnTo>
                    <a:pt x="1073" y="11938"/>
                  </a:lnTo>
                  <a:cubicBezTo>
                    <a:pt x="913" y="11801"/>
                    <a:pt x="776" y="11687"/>
                    <a:pt x="617" y="11550"/>
                  </a:cubicBezTo>
                  <a:cubicBezTo>
                    <a:pt x="594" y="11550"/>
                    <a:pt x="571" y="11527"/>
                    <a:pt x="548" y="11504"/>
                  </a:cubicBezTo>
                  <a:lnTo>
                    <a:pt x="525" y="11504"/>
                  </a:lnTo>
                  <a:cubicBezTo>
                    <a:pt x="480" y="11459"/>
                    <a:pt x="457" y="11436"/>
                    <a:pt x="411" y="11413"/>
                  </a:cubicBezTo>
                  <a:cubicBezTo>
                    <a:pt x="411" y="11413"/>
                    <a:pt x="388" y="11390"/>
                    <a:pt x="365" y="11390"/>
                  </a:cubicBezTo>
                  <a:lnTo>
                    <a:pt x="343" y="11367"/>
                  </a:lnTo>
                  <a:lnTo>
                    <a:pt x="320" y="11345"/>
                  </a:lnTo>
                  <a:cubicBezTo>
                    <a:pt x="297" y="11322"/>
                    <a:pt x="251" y="11299"/>
                    <a:pt x="206" y="11299"/>
                  </a:cubicBezTo>
                  <a:cubicBezTo>
                    <a:pt x="229" y="11276"/>
                    <a:pt x="229" y="11231"/>
                    <a:pt x="229" y="11208"/>
                  </a:cubicBezTo>
                  <a:cubicBezTo>
                    <a:pt x="206" y="11185"/>
                    <a:pt x="183" y="11185"/>
                    <a:pt x="160" y="11185"/>
                  </a:cubicBezTo>
                  <a:lnTo>
                    <a:pt x="92" y="11185"/>
                  </a:lnTo>
                  <a:cubicBezTo>
                    <a:pt x="69" y="11208"/>
                    <a:pt x="46" y="11231"/>
                    <a:pt x="46" y="11253"/>
                  </a:cubicBezTo>
                  <a:lnTo>
                    <a:pt x="23" y="11276"/>
                  </a:lnTo>
                  <a:cubicBezTo>
                    <a:pt x="23" y="11322"/>
                    <a:pt x="0" y="11345"/>
                    <a:pt x="0" y="11390"/>
                  </a:cubicBezTo>
                  <a:cubicBezTo>
                    <a:pt x="23" y="11436"/>
                    <a:pt x="23" y="11459"/>
                    <a:pt x="23" y="11482"/>
                  </a:cubicBezTo>
                  <a:cubicBezTo>
                    <a:pt x="46" y="11504"/>
                    <a:pt x="69" y="11550"/>
                    <a:pt x="92" y="11573"/>
                  </a:cubicBezTo>
                  <a:cubicBezTo>
                    <a:pt x="114" y="11596"/>
                    <a:pt x="160" y="11641"/>
                    <a:pt x="183" y="11664"/>
                  </a:cubicBezTo>
                  <a:lnTo>
                    <a:pt x="206" y="11687"/>
                  </a:lnTo>
                  <a:cubicBezTo>
                    <a:pt x="229" y="11710"/>
                    <a:pt x="251" y="11710"/>
                    <a:pt x="274" y="11733"/>
                  </a:cubicBezTo>
                  <a:cubicBezTo>
                    <a:pt x="320" y="11778"/>
                    <a:pt x="388" y="11824"/>
                    <a:pt x="457" y="11870"/>
                  </a:cubicBezTo>
                  <a:cubicBezTo>
                    <a:pt x="502" y="11938"/>
                    <a:pt x="571" y="11984"/>
                    <a:pt x="639" y="12029"/>
                  </a:cubicBezTo>
                  <a:lnTo>
                    <a:pt x="754" y="12121"/>
                  </a:lnTo>
                  <a:lnTo>
                    <a:pt x="822" y="12189"/>
                  </a:lnTo>
                  <a:lnTo>
                    <a:pt x="913" y="12235"/>
                  </a:lnTo>
                  <a:lnTo>
                    <a:pt x="959" y="12280"/>
                  </a:lnTo>
                  <a:cubicBezTo>
                    <a:pt x="982" y="12303"/>
                    <a:pt x="1027" y="12326"/>
                    <a:pt x="1050" y="12349"/>
                  </a:cubicBezTo>
                  <a:cubicBezTo>
                    <a:pt x="1073" y="12372"/>
                    <a:pt x="1096" y="12372"/>
                    <a:pt x="1096" y="12372"/>
                  </a:cubicBezTo>
                  <a:lnTo>
                    <a:pt x="1142" y="12372"/>
                  </a:lnTo>
                  <a:cubicBezTo>
                    <a:pt x="1256" y="12463"/>
                    <a:pt x="1393" y="12554"/>
                    <a:pt x="1507" y="12646"/>
                  </a:cubicBezTo>
                  <a:cubicBezTo>
                    <a:pt x="1552" y="12669"/>
                    <a:pt x="1621" y="12714"/>
                    <a:pt x="1667" y="12760"/>
                  </a:cubicBezTo>
                  <a:cubicBezTo>
                    <a:pt x="1689" y="12783"/>
                    <a:pt x="1712" y="12783"/>
                    <a:pt x="1735" y="12805"/>
                  </a:cubicBezTo>
                  <a:lnTo>
                    <a:pt x="1758" y="12828"/>
                  </a:lnTo>
                  <a:lnTo>
                    <a:pt x="1872" y="12920"/>
                  </a:lnTo>
                  <a:cubicBezTo>
                    <a:pt x="1940" y="12965"/>
                    <a:pt x="2009" y="13011"/>
                    <a:pt x="2077" y="13079"/>
                  </a:cubicBezTo>
                  <a:cubicBezTo>
                    <a:pt x="2214" y="13171"/>
                    <a:pt x="2328" y="13262"/>
                    <a:pt x="2465" y="13330"/>
                  </a:cubicBezTo>
                  <a:lnTo>
                    <a:pt x="2534" y="13376"/>
                  </a:lnTo>
                  <a:cubicBezTo>
                    <a:pt x="2671" y="13467"/>
                    <a:pt x="2808" y="13582"/>
                    <a:pt x="2945" y="13673"/>
                  </a:cubicBezTo>
                  <a:lnTo>
                    <a:pt x="3127" y="13764"/>
                  </a:lnTo>
                  <a:lnTo>
                    <a:pt x="3196" y="13810"/>
                  </a:lnTo>
                  <a:cubicBezTo>
                    <a:pt x="3264" y="13855"/>
                    <a:pt x="3356" y="13901"/>
                    <a:pt x="3424" y="13947"/>
                  </a:cubicBezTo>
                  <a:cubicBezTo>
                    <a:pt x="3447" y="13970"/>
                    <a:pt x="3470" y="13970"/>
                    <a:pt x="3493" y="13970"/>
                  </a:cubicBezTo>
                  <a:lnTo>
                    <a:pt x="3538" y="13970"/>
                  </a:lnTo>
                  <a:lnTo>
                    <a:pt x="3630" y="14015"/>
                  </a:lnTo>
                  <a:lnTo>
                    <a:pt x="3721" y="14061"/>
                  </a:lnTo>
                  <a:cubicBezTo>
                    <a:pt x="3766" y="14107"/>
                    <a:pt x="3835" y="14152"/>
                    <a:pt x="3903" y="14175"/>
                  </a:cubicBezTo>
                  <a:lnTo>
                    <a:pt x="3926" y="14198"/>
                  </a:lnTo>
                  <a:cubicBezTo>
                    <a:pt x="4018" y="14243"/>
                    <a:pt x="4109" y="14289"/>
                    <a:pt x="4200" y="14335"/>
                  </a:cubicBezTo>
                  <a:lnTo>
                    <a:pt x="4269" y="14335"/>
                  </a:lnTo>
                  <a:lnTo>
                    <a:pt x="4337" y="14380"/>
                  </a:lnTo>
                  <a:cubicBezTo>
                    <a:pt x="4520" y="14472"/>
                    <a:pt x="4702" y="14586"/>
                    <a:pt x="4885" y="14700"/>
                  </a:cubicBezTo>
                  <a:cubicBezTo>
                    <a:pt x="5022" y="14768"/>
                    <a:pt x="5159" y="14837"/>
                    <a:pt x="5273" y="14905"/>
                  </a:cubicBezTo>
                  <a:lnTo>
                    <a:pt x="5364" y="14974"/>
                  </a:lnTo>
                  <a:cubicBezTo>
                    <a:pt x="5524" y="15042"/>
                    <a:pt x="5684" y="15134"/>
                    <a:pt x="5844" y="15225"/>
                  </a:cubicBezTo>
                  <a:lnTo>
                    <a:pt x="5912" y="15248"/>
                  </a:lnTo>
                  <a:lnTo>
                    <a:pt x="6003" y="15293"/>
                  </a:lnTo>
                  <a:lnTo>
                    <a:pt x="6049" y="15316"/>
                  </a:lnTo>
                  <a:cubicBezTo>
                    <a:pt x="6117" y="15362"/>
                    <a:pt x="6163" y="15385"/>
                    <a:pt x="6232" y="15408"/>
                  </a:cubicBezTo>
                  <a:lnTo>
                    <a:pt x="6300" y="15408"/>
                  </a:lnTo>
                  <a:cubicBezTo>
                    <a:pt x="6391" y="15453"/>
                    <a:pt x="6483" y="15499"/>
                    <a:pt x="6574" y="15522"/>
                  </a:cubicBezTo>
                  <a:lnTo>
                    <a:pt x="6734" y="15613"/>
                  </a:lnTo>
                  <a:lnTo>
                    <a:pt x="6894" y="15681"/>
                  </a:lnTo>
                  <a:lnTo>
                    <a:pt x="6962" y="15727"/>
                  </a:lnTo>
                  <a:cubicBezTo>
                    <a:pt x="7030" y="15750"/>
                    <a:pt x="7099" y="15796"/>
                    <a:pt x="7190" y="15818"/>
                  </a:cubicBezTo>
                  <a:lnTo>
                    <a:pt x="7282" y="15818"/>
                  </a:lnTo>
                  <a:lnTo>
                    <a:pt x="7304" y="15841"/>
                  </a:lnTo>
                  <a:cubicBezTo>
                    <a:pt x="7373" y="15864"/>
                    <a:pt x="7419" y="15910"/>
                    <a:pt x="7487" y="15933"/>
                  </a:cubicBezTo>
                  <a:lnTo>
                    <a:pt x="7555" y="15978"/>
                  </a:lnTo>
                  <a:cubicBezTo>
                    <a:pt x="7601" y="16001"/>
                    <a:pt x="7647" y="16024"/>
                    <a:pt x="7715" y="16047"/>
                  </a:cubicBezTo>
                  <a:lnTo>
                    <a:pt x="7738" y="16069"/>
                  </a:lnTo>
                  <a:cubicBezTo>
                    <a:pt x="7784" y="16092"/>
                    <a:pt x="7807" y="16092"/>
                    <a:pt x="7852" y="16115"/>
                  </a:cubicBezTo>
                  <a:lnTo>
                    <a:pt x="7943" y="16161"/>
                  </a:lnTo>
                  <a:lnTo>
                    <a:pt x="8012" y="16206"/>
                  </a:lnTo>
                  <a:cubicBezTo>
                    <a:pt x="8080" y="16252"/>
                    <a:pt x="8172" y="16298"/>
                    <a:pt x="8240" y="16343"/>
                  </a:cubicBezTo>
                  <a:lnTo>
                    <a:pt x="8286" y="16366"/>
                  </a:lnTo>
                  <a:cubicBezTo>
                    <a:pt x="8354" y="16389"/>
                    <a:pt x="8400" y="16412"/>
                    <a:pt x="8468" y="16435"/>
                  </a:cubicBezTo>
                  <a:cubicBezTo>
                    <a:pt x="8560" y="16480"/>
                    <a:pt x="8674" y="16526"/>
                    <a:pt x="8765" y="16572"/>
                  </a:cubicBezTo>
                  <a:cubicBezTo>
                    <a:pt x="8788" y="16594"/>
                    <a:pt x="8811" y="16594"/>
                    <a:pt x="8834" y="16594"/>
                  </a:cubicBezTo>
                  <a:lnTo>
                    <a:pt x="8857" y="16617"/>
                  </a:lnTo>
                  <a:cubicBezTo>
                    <a:pt x="8925" y="16640"/>
                    <a:pt x="8993" y="16686"/>
                    <a:pt x="9062" y="16709"/>
                  </a:cubicBezTo>
                  <a:cubicBezTo>
                    <a:pt x="9130" y="16731"/>
                    <a:pt x="9222" y="16777"/>
                    <a:pt x="9313" y="16800"/>
                  </a:cubicBezTo>
                  <a:cubicBezTo>
                    <a:pt x="9427" y="16846"/>
                    <a:pt x="9518" y="16868"/>
                    <a:pt x="9633" y="16914"/>
                  </a:cubicBezTo>
                  <a:lnTo>
                    <a:pt x="9838" y="16982"/>
                  </a:lnTo>
                  <a:lnTo>
                    <a:pt x="9906" y="17005"/>
                  </a:lnTo>
                  <a:lnTo>
                    <a:pt x="9952" y="17028"/>
                  </a:lnTo>
                  <a:cubicBezTo>
                    <a:pt x="10043" y="17074"/>
                    <a:pt x="10112" y="17097"/>
                    <a:pt x="10180" y="17119"/>
                  </a:cubicBezTo>
                  <a:lnTo>
                    <a:pt x="10249" y="17165"/>
                  </a:lnTo>
                  <a:cubicBezTo>
                    <a:pt x="10317" y="17188"/>
                    <a:pt x="10363" y="17211"/>
                    <a:pt x="10431" y="17234"/>
                  </a:cubicBezTo>
                  <a:cubicBezTo>
                    <a:pt x="10546" y="17279"/>
                    <a:pt x="10637" y="17302"/>
                    <a:pt x="10728" y="17348"/>
                  </a:cubicBezTo>
                  <a:cubicBezTo>
                    <a:pt x="10774" y="17348"/>
                    <a:pt x="10797" y="17371"/>
                    <a:pt x="10819" y="17371"/>
                  </a:cubicBezTo>
                  <a:lnTo>
                    <a:pt x="10842" y="17371"/>
                  </a:lnTo>
                  <a:lnTo>
                    <a:pt x="11025" y="17439"/>
                  </a:lnTo>
                  <a:cubicBezTo>
                    <a:pt x="11093" y="17462"/>
                    <a:pt x="11162" y="17485"/>
                    <a:pt x="11230" y="17507"/>
                  </a:cubicBezTo>
                  <a:lnTo>
                    <a:pt x="11299" y="17507"/>
                  </a:lnTo>
                  <a:cubicBezTo>
                    <a:pt x="11322" y="17530"/>
                    <a:pt x="11344" y="17530"/>
                    <a:pt x="11390" y="17530"/>
                  </a:cubicBezTo>
                  <a:cubicBezTo>
                    <a:pt x="11413" y="17553"/>
                    <a:pt x="11459" y="17576"/>
                    <a:pt x="11504" y="17576"/>
                  </a:cubicBezTo>
                  <a:lnTo>
                    <a:pt x="11664" y="17622"/>
                  </a:lnTo>
                  <a:lnTo>
                    <a:pt x="11824" y="17667"/>
                  </a:lnTo>
                  <a:cubicBezTo>
                    <a:pt x="11824" y="17690"/>
                    <a:pt x="11847" y="17690"/>
                    <a:pt x="11869" y="17690"/>
                  </a:cubicBezTo>
                  <a:lnTo>
                    <a:pt x="11892" y="17690"/>
                  </a:lnTo>
                  <a:lnTo>
                    <a:pt x="11984" y="17713"/>
                  </a:lnTo>
                  <a:lnTo>
                    <a:pt x="12098" y="17759"/>
                  </a:lnTo>
                  <a:cubicBezTo>
                    <a:pt x="12257" y="17781"/>
                    <a:pt x="12394" y="17827"/>
                    <a:pt x="12554" y="17873"/>
                  </a:cubicBezTo>
                  <a:lnTo>
                    <a:pt x="12623" y="17873"/>
                  </a:lnTo>
                  <a:cubicBezTo>
                    <a:pt x="12714" y="17895"/>
                    <a:pt x="12805" y="17918"/>
                    <a:pt x="12897" y="17941"/>
                  </a:cubicBezTo>
                  <a:cubicBezTo>
                    <a:pt x="12942" y="17941"/>
                    <a:pt x="12988" y="17941"/>
                    <a:pt x="13034" y="17964"/>
                  </a:cubicBezTo>
                  <a:cubicBezTo>
                    <a:pt x="13079" y="17964"/>
                    <a:pt x="13125" y="17964"/>
                    <a:pt x="13170" y="17987"/>
                  </a:cubicBezTo>
                  <a:lnTo>
                    <a:pt x="13262" y="17987"/>
                  </a:lnTo>
                  <a:cubicBezTo>
                    <a:pt x="13307" y="17964"/>
                    <a:pt x="13353" y="17918"/>
                    <a:pt x="13353" y="17895"/>
                  </a:cubicBezTo>
                  <a:cubicBezTo>
                    <a:pt x="13353" y="17873"/>
                    <a:pt x="13353" y="17850"/>
                    <a:pt x="13353" y="17850"/>
                  </a:cubicBezTo>
                  <a:lnTo>
                    <a:pt x="13376" y="17850"/>
                  </a:lnTo>
                  <a:cubicBezTo>
                    <a:pt x="13422" y="17850"/>
                    <a:pt x="13444" y="17804"/>
                    <a:pt x="13467" y="17759"/>
                  </a:cubicBezTo>
                  <a:cubicBezTo>
                    <a:pt x="13467" y="17736"/>
                    <a:pt x="13467" y="17736"/>
                    <a:pt x="13467" y="17713"/>
                  </a:cubicBezTo>
                  <a:cubicBezTo>
                    <a:pt x="13490" y="17690"/>
                    <a:pt x="13490" y="17667"/>
                    <a:pt x="13490" y="17622"/>
                  </a:cubicBezTo>
                  <a:cubicBezTo>
                    <a:pt x="13490" y="17576"/>
                    <a:pt x="13467" y="17530"/>
                    <a:pt x="13422" y="17530"/>
                  </a:cubicBezTo>
                  <a:cubicBezTo>
                    <a:pt x="13399" y="17507"/>
                    <a:pt x="13353" y="17507"/>
                    <a:pt x="13330" y="17507"/>
                  </a:cubicBezTo>
                  <a:lnTo>
                    <a:pt x="13034" y="17507"/>
                  </a:lnTo>
                  <a:cubicBezTo>
                    <a:pt x="12919" y="17485"/>
                    <a:pt x="12805" y="17485"/>
                    <a:pt x="12691" y="17462"/>
                  </a:cubicBezTo>
                  <a:lnTo>
                    <a:pt x="12646" y="17462"/>
                  </a:lnTo>
                  <a:cubicBezTo>
                    <a:pt x="12600" y="17462"/>
                    <a:pt x="12531" y="17439"/>
                    <a:pt x="12486" y="17439"/>
                  </a:cubicBezTo>
                  <a:cubicBezTo>
                    <a:pt x="12509" y="17439"/>
                    <a:pt x="12531" y="17416"/>
                    <a:pt x="12577" y="17416"/>
                  </a:cubicBezTo>
                  <a:lnTo>
                    <a:pt x="12714" y="17416"/>
                  </a:lnTo>
                  <a:cubicBezTo>
                    <a:pt x="12760" y="17416"/>
                    <a:pt x="12828" y="17439"/>
                    <a:pt x="12874" y="17439"/>
                  </a:cubicBezTo>
                  <a:cubicBezTo>
                    <a:pt x="12919" y="17439"/>
                    <a:pt x="12965" y="17462"/>
                    <a:pt x="13011" y="17462"/>
                  </a:cubicBezTo>
                  <a:lnTo>
                    <a:pt x="13079" y="17462"/>
                  </a:lnTo>
                  <a:lnTo>
                    <a:pt x="13102" y="17485"/>
                  </a:lnTo>
                  <a:lnTo>
                    <a:pt x="13330" y="17485"/>
                  </a:lnTo>
                  <a:cubicBezTo>
                    <a:pt x="13376" y="17485"/>
                    <a:pt x="13399" y="17462"/>
                    <a:pt x="13444" y="17439"/>
                  </a:cubicBezTo>
                  <a:cubicBezTo>
                    <a:pt x="13536" y="17371"/>
                    <a:pt x="13604" y="17279"/>
                    <a:pt x="13650" y="17165"/>
                  </a:cubicBezTo>
                  <a:lnTo>
                    <a:pt x="13673" y="17165"/>
                  </a:lnTo>
                  <a:cubicBezTo>
                    <a:pt x="13695" y="17097"/>
                    <a:pt x="13741" y="17028"/>
                    <a:pt x="13787" y="16982"/>
                  </a:cubicBezTo>
                  <a:cubicBezTo>
                    <a:pt x="13810" y="16937"/>
                    <a:pt x="13832" y="16891"/>
                    <a:pt x="13878" y="16846"/>
                  </a:cubicBezTo>
                  <a:lnTo>
                    <a:pt x="13901" y="16777"/>
                  </a:lnTo>
                  <a:cubicBezTo>
                    <a:pt x="13924" y="16754"/>
                    <a:pt x="13924" y="16731"/>
                    <a:pt x="13947" y="16709"/>
                  </a:cubicBezTo>
                  <a:cubicBezTo>
                    <a:pt x="13969" y="16663"/>
                    <a:pt x="13992" y="16640"/>
                    <a:pt x="13992" y="16617"/>
                  </a:cubicBezTo>
                  <a:cubicBezTo>
                    <a:pt x="14038" y="16572"/>
                    <a:pt x="14061" y="16526"/>
                    <a:pt x="14083" y="16480"/>
                  </a:cubicBezTo>
                  <a:lnTo>
                    <a:pt x="14106" y="16412"/>
                  </a:lnTo>
                  <a:cubicBezTo>
                    <a:pt x="14152" y="16343"/>
                    <a:pt x="14198" y="16275"/>
                    <a:pt x="14220" y="16206"/>
                  </a:cubicBezTo>
                  <a:cubicBezTo>
                    <a:pt x="14266" y="16138"/>
                    <a:pt x="14335" y="16047"/>
                    <a:pt x="14380" y="15955"/>
                  </a:cubicBezTo>
                  <a:cubicBezTo>
                    <a:pt x="14403" y="15864"/>
                    <a:pt x="14449" y="15796"/>
                    <a:pt x="14494" y="15704"/>
                  </a:cubicBezTo>
                  <a:cubicBezTo>
                    <a:pt x="14608" y="15476"/>
                    <a:pt x="14723" y="15248"/>
                    <a:pt x="14860" y="15042"/>
                  </a:cubicBezTo>
                  <a:cubicBezTo>
                    <a:pt x="14905" y="14974"/>
                    <a:pt x="14951" y="14883"/>
                    <a:pt x="14997" y="14814"/>
                  </a:cubicBezTo>
                  <a:cubicBezTo>
                    <a:pt x="15019" y="14723"/>
                    <a:pt x="15065" y="14654"/>
                    <a:pt x="15111" y="14586"/>
                  </a:cubicBezTo>
                  <a:cubicBezTo>
                    <a:pt x="15179" y="14426"/>
                    <a:pt x="15270" y="14289"/>
                    <a:pt x="15362" y="14129"/>
                  </a:cubicBezTo>
                  <a:cubicBezTo>
                    <a:pt x="15407" y="14061"/>
                    <a:pt x="15430" y="13992"/>
                    <a:pt x="15476" y="13947"/>
                  </a:cubicBezTo>
                  <a:cubicBezTo>
                    <a:pt x="15521" y="13855"/>
                    <a:pt x="15567" y="13764"/>
                    <a:pt x="15613" y="13673"/>
                  </a:cubicBezTo>
                  <a:cubicBezTo>
                    <a:pt x="15636" y="13627"/>
                    <a:pt x="15681" y="13559"/>
                    <a:pt x="15727" y="13490"/>
                  </a:cubicBezTo>
                  <a:cubicBezTo>
                    <a:pt x="15773" y="13422"/>
                    <a:pt x="15818" y="13330"/>
                    <a:pt x="15887" y="13239"/>
                  </a:cubicBezTo>
                  <a:cubicBezTo>
                    <a:pt x="15955" y="13125"/>
                    <a:pt x="16024" y="13011"/>
                    <a:pt x="16092" y="12897"/>
                  </a:cubicBezTo>
                  <a:lnTo>
                    <a:pt x="16161" y="12805"/>
                  </a:lnTo>
                  <a:cubicBezTo>
                    <a:pt x="16252" y="12646"/>
                    <a:pt x="16343" y="12509"/>
                    <a:pt x="16435" y="12349"/>
                  </a:cubicBezTo>
                  <a:cubicBezTo>
                    <a:pt x="16503" y="12235"/>
                    <a:pt x="16594" y="12098"/>
                    <a:pt x="16663" y="11984"/>
                  </a:cubicBezTo>
                  <a:lnTo>
                    <a:pt x="16708" y="11892"/>
                  </a:lnTo>
                  <a:cubicBezTo>
                    <a:pt x="16777" y="11801"/>
                    <a:pt x="16823" y="11710"/>
                    <a:pt x="16868" y="11619"/>
                  </a:cubicBezTo>
                  <a:cubicBezTo>
                    <a:pt x="16914" y="11550"/>
                    <a:pt x="16959" y="11504"/>
                    <a:pt x="16982" y="11436"/>
                  </a:cubicBezTo>
                  <a:cubicBezTo>
                    <a:pt x="17028" y="11367"/>
                    <a:pt x="17051" y="11322"/>
                    <a:pt x="17074" y="11276"/>
                  </a:cubicBezTo>
                  <a:lnTo>
                    <a:pt x="17119" y="11208"/>
                  </a:lnTo>
                  <a:cubicBezTo>
                    <a:pt x="17142" y="11162"/>
                    <a:pt x="17165" y="11116"/>
                    <a:pt x="17188" y="11094"/>
                  </a:cubicBezTo>
                  <a:cubicBezTo>
                    <a:pt x="17211" y="11048"/>
                    <a:pt x="17233" y="11025"/>
                    <a:pt x="17256" y="10979"/>
                  </a:cubicBezTo>
                  <a:cubicBezTo>
                    <a:pt x="17302" y="10888"/>
                    <a:pt x="17348" y="10820"/>
                    <a:pt x="17393" y="10751"/>
                  </a:cubicBezTo>
                  <a:cubicBezTo>
                    <a:pt x="17416" y="10706"/>
                    <a:pt x="17439" y="10660"/>
                    <a:pt x="17462" y="10614"/>
                  </a:cubicBezTo>
                  <a:lnTo>
                    <a:pt x="17507" y="10523"/>
                  </a:lnTo>
                  <a:cubicBezTo>
                    <a:pt x="17530" y="10477"/>
                    <a:pt x="17553" y="10454"/>
                    <a:pt x="17576" y="10409"/>
                  </a:cubicBezTo>
                  <a:cubicBezTo>
                    <a:pt x="17599" y="10363"/>
                    <a:pt x="17621" y="10340"/>
                    <a:pt x="17644" y="10295"/>
                  </a:cubicBezTo>
                  <a:cubicBezTo>
                    <a:pt x="17667" y="10226"/>
                    <a:pt x="17690" y="10181"/>
                    <a:pt x="17713" y="10135"/>
                  </a:cubicBezTo>
                  <a:lnTo>
                    <a:pt x="17781" y="10044"/>
                  </a:lnTo>
                  <a:cubicBezTo>
                    <a:pt x="17850" y="9884"/>
                    <a:pt x="17941" y="9747"/>
                    <a:pt x="18032" y="9587"/>
                  </a:cubicBezTo>
                  <a:cubicBezTo>
                    <a:pt x="18055" y="9541"/>
                    <a:pt x="18078" y="9496"/>
                    <a:pt x="18101" y="9473"/>
                  </a:cubicBezTo>
                  <a:lnTo>
                    <a:pt x="18146" y="9359"/>
                  </a:lnTo>
                  <a:lnTo>
                    <a:pt x="18215" y="9245"/>
                  </a:lnTo>
                  <a:cubicBezTo>
                    <a:pt x="18238" y="9222"/>
                    <a:pt x="18261" y="9176"/>
                    <a:pt x="18283" y="9131"/>
                  </a:cubicBezTo>
                  <a:lnTo>
                    <a:pt x="18375" y="8971"/>
                  </a:lnTo>
                  <a:cubicBezTo>
                    <a:pt x="18443" y="8857"/>
                    <a:pt x="18489" y="8765"/>
                    <a:pt x="18557" y="8651"/>
                  </a:cubicBezTo>
                  <a:cubicBezTo>
                    <a:pt x="18649" y="8491"/>
                    <a:pt x="18740" y="8309"/>
                    <a:pt x="18831" y="8149"/>
                  </a:cubicBezTo>
                  <a:cubicBezTo>
                    <a:pt x="18922" y="8012"/>
                    <a:pt x="18991" y="7852"/>
                    <a:pt x="19082" y="7715"/>
                  </a:cubicBezTo>
                  <a:cubicBezTo>
                    <a:pt x="19128" y="7647"/>
                    <a:pt x="19174" y="7556"/>
                    <a:pt x="19219" y="7487"/>
                  </a:cubicBezTo>
                  <a:cubicBezTo>
                    <a:pt x="19242" y="7442"/>
                    <a:pt x="19265" y="7396"/>
                    <a:pt x="19288" y="7350"/>
                  </a:cubicBezTo>
                  <a:lnTo>
                    <a:pt x="19333" y="7259"/>
                  </a:lnTo>
                  <a:cubicBezTo>
                    <a:pt x="19379" y="7168"/>
                    <a:pt x="19425" y="7099"/>
                    <a:pt x="19470" y="7031"/>
                  </a:cubicBezTo>
                  <a:cubicBezTo>
                    <a:pt x="19493" y="6985"/>
                    <a:pt x="19516" y="6939"/>
                    <a:pt x="19539" y="6894"/>
                  </a:cubicBezTo>
                  <a:lnTo>
                    <a:pt x="19607" y="6802"/>
                  </a:lnTo>
                  <a:cubicBezTo>
                    <a:pt x="19699" y="6643"/>
                    <a:pt x="19790" y="6483"/>
                    <a:pt x="19881" y="6323"/>
                  </a:cubicBezTo>
                  <a:cubicBezTo>
                    <a:pt x="19972" y="6186"/>
                    <a:pt x="20064" y="6049"/>
                    <a:pt x="20132" y="5912"/>
                  </a:cubicBezTo>
                  <a:cubicBezTo>
                    <a:pt x="20178" y="5844"/>
                    <a:pt x="20201" y="5775"/>
                    <a:pt x="20246" y="5707"/>
                  </a:cubicBezTo>
                  <a:cubicBezTo>
                    <a:pt x="20292" y="5638"/>
                    <a:pt x="20360" y="5547"/>
                    <a:pt x="20406" y="5456"/>
                  </a:cubicBezTo>
                  <a:lnTo>
                    <a:pt x="20452" y="5364"/>
                  </a:lnTo>
                  <a:cubicBezTo>
                    <a:pt x="20475" y="5319"/>
                    <a:pt x="20520" y="5273"/>
                    <a:pt x="20543" y="5227"/>
                  </a:cubicBezTo>
                  <a:lnTo>
                    <a:pt x="20589" y="5113"/>
                  </a:lnTo>
                  <a:lnTo>
                    <a:pt x="20657" y="4999"/>
                  </a:lnTo>
                  <a:cubicBezTo>
                    <a:pt x="20726" y="4862"/>
                    <a:pt x="20794" y="4702"/>
                    <a:pt x="20885" y="4566"/>
                  </a:cubicBezTo>
                  <a:cubicBezTo>
                    <a:pt x="20931" y="4497"/>
                    <a:pt x="20977" y="4406"/>
                    <a:pt x="21022" y="4337"/>
                  </a:cubicBezTo>
                  <a:cubicBezTo>
                    <a:pt x="21068" y="4269"/>
                    <a:pt x="21114" y="4178"/>
                    <a:pt x="21137" y="4109"/>
                  </a:cubicBezTo>
                  <a:cubicBezTo>
                    <a:pt x="21205" y="4018"/>
                    <a:pt x="21251" y="3949"/>
                    <a:pt x="21296" y="3858"/>
                  </a:cubicBezTo>
                  <a:cubicBezTo>
                    <a:pt x="21319" y="3789"/>
                    <a:pt x="21342" y="3744"/>
                    <a:pt x="21388" y="3675"/>
                  </a:cubicBezTo>
                  <a:cubicBezTo>
                    <a:pt x="21433" y="3584"/>
                    <a:pt x="21479" y="3516"/>
                    <a:pt x="21525" y="3447"/>
                  </a:cubicBezTo>
                  <a:cubicBezTo>
                    <a:pt x="21570" y="3379"/>
                    <a:pt x="21593" y="3310"/>
                    <a:pt x="21639" y="3242"/>
                  </a:cubicBezTo>
                  <a:cubicBezTo>
                    <a:pt x="21707" y="3128"/>
                    <a:pt x="21753" y="3036"/>
                    <a:pt x="21798" y="2922"/>
                  </a:cubicBezTo>
                  <a:lnTo>
                    <a:pt x="21867" y="2785"/>
                  </a:lnTo>
                  <a:lnTo>
                    <a:pt x="22027" y="2488"/>
                  </a:lnTo>
                  <a:lnTo>
                    <a:pt x="22118" y="2329"/>
                  </a:lnTo>
                  <a:lnTo>
                    <a:pt x="22164" y="2237"/>
                  </a:lnTo>
                  <a:cubicBezTo>
                    <a:pt x="22278" y="2032"/>
                    <a:pt x="22369" y="1827"/>
                    <a:pt x="22483" y="1644"/>
                  </a:cubicBezTo>
                  <a:lnTo>
                    <a:pt x="22506" y="1575"/>
                  </a:lnTo>
                  <a:cubicBezTo>
                    <a:pt x="22552" y="1484"/>
                    <a:pt x="22597" y="1370"/>
                    <a:pt x="22643" y="1279"/>
                  </a:cubicBezTo>
                  <a:cubicBezTo>
                    <a:pt x="22689" y="1210"/>
                    <a:pt x="22711" y="1142"/>
                    <a:pt x="22711" y="1073"/>
                  </a:cubicBezTo>
                  <a:cubicBezTo>
                    <a:pt x="22711" y="1028"/>
                    <a:pt x="22734" y="959"/>
                    <a:pt x="22711" y="914"/>
                  </a:cubicBezTo>
                  <a:cubicBezTo>
                    <a:pt x="22689" y="868"/>
                    <a:pt x="22666" y="845"/>
                    <a:pt x="22643" y="822"/>
                  </a:cubicBezTo>
                  <a:lnTo>
                    <a:pt x="22643" y="799"/>
                  </a:lnTo>
                  <a:cubicBezTo>
                    <a:pt x="22597" y="777"/>
                    <a:pt x="22575" y="731"/>
                    <a:pt x="22552" y="708"/>
                  </a:cubicBezTo>
                  <a:cubicBezTo>
                    <a:pt x="22529" y="685"/>
                    <a:pt x="22483" y="662"/>
                    <a:pt x="22460" y="617"/>
                  </a:cubicBezTo>
                  <a:lnTo>
                    <a:pt x="22415" y="571"/>
                  </a:lnTo>
                  <a:cubicBezTo>
                    <a:pt x="22392" y="548"/>
                    <a:pt x="22369" y="503"/>
                    <a:pt x="22346" y="480"/>
                  </a:cubicBezTo>
                  <a:cubicBezTo>
                    <a:pt x="22323" y="434"/>
                    <a:pt x="22278" y="411"/>
                    <a:pt x="22232" y="366"/>
                  </a:cubicBezTo>
                  <a:cubicBezTo>
                    <a:pt x="22209" y="343"/>
                    <a:pt x="22186" y="320"/>
                    <a:pt x="22164" y="297"/>
                  </a:cubicBezTo>
                  <a:cubicBezTo>
                    <a:pt x="22141" y="274"/>
                    <a:pt x="22095" y="252"/>
                    <a:pt x="22072" y="229"/>
                  </a:cubicBezTo>
                  <a:cubicBezTo>
                    <a:pt x="22050" y="206"/>
                    <a:pt x="22004" y="183"/>
                    <a:pt x="21981" y="137"/>
                  </a:cubicBezTo>
                  <a:lnTo>
                    <a:pt x="21935" y="115"/>
                  </a:lnTo>
                  <a:cubicBezTo>
                    <a:pt x="21890" y="92"/>
                    <a:pt x="21867" y="69"/>
                    <a:pt x="21821" y="69"/>
                  </a:cubicBezTo>
                  <a:cubicBezTo>
                    <a:pt x="21798" y="46"/>
                    <a:pt x="21776" y="23"/>
                    <a:pt x="2175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56"/>
            <p:cNvSpPr/>
            <p:nvPr/>
          </p:nvSpPr>
          <p:spPr>
            <a:xfrm>
              <a:off x="-46220" y="2650669"/>
              <a:ext cx="240127" cy="419886"/>
            </a:xfrm>
            <a:custGeom>
              <a:avLst/>
              <a:gdLst/>
              <a:ahLst/>
              <a:cxnLst/>
              <a:rect l="l" t="t" r="r" b="b"/>
              <a:pathLst>
                <a:path w="4292" h="7505" extrusionOk="0">
                  <a:moveTo>
                    <a:pt x="4224" y="0"/>
                  </a:moveTo>
                  <a:cubicBezTo>
                    <a:pt x="4224" y="0"/>
                    <a:pt x="4201" y="0"/>
                    <a:pt x="4201" y="23"/>
                  </a:cubicBezTo>
                  <a:cubicBezTo>
                    <a:pt x="4132" y="115"/>
                    <a:pt x="4087" y="206"/>
                    <a:pt x="4041" y="297"/>
                  </a:cubicBezTo>
                  <a:cubicBezTo>
                    <a:pt x="3972" y="411"/>
                    <a:pt x="3904" y="525"/>
                    <a:pt x="3858" y="617"/>
                  </a:cubicBezTo>
                  <a:cubicBezTo>
                    <a:pt x="3721" y="845"/>
                    <a:pt x="3584" y="1073"/>
                    <a:pt x="3447" y="1302"/>
                  </a:cubicBezTo>
                  <a:cubicBezTo>
                    <a:pt x="3196" y="1735"/>
                    <a:pt x="2945" y="2169"/>
                    <a:pt x="2671" y="2625"/>
                  </a:cubicBezTo>
                  <a:cubicBezTo>
                    <a:pt x="2420" y="3059"/>
                    <a:pt x="2146" y="3516"/>
                    <a:pt x="1873" y="3972"/>
                  </a:cubicBezTo>
                  <a:cubicBezTo>
                    <a:pt x="1621" y="4429"/>
                    <a:pt x="1370" y="4862"/>
                    <a:pt x="1119" y="5296"/>
                  </a:cubicBezTo>
                  <a:cubicBezTo>
                    <a:pt x="891" y="5684"/>
                    <a:pt x="663" y="6095"/>
                    <a:pt x="457" y="6483"/>
                  </a:cubicBezTo>
                  <a:cubicBezTo>
                    <a:pt x="366" y="6643"/>
                    <a:pt x="275" y="6802"/>
                    <a:pt x="183" y="6962"/>
                  </a:cubicBezTo>
                  <a:cubicBezTo>
                    <a:pt x="138" y="7053"/>
                    <a:pt x="92" y="7122"/>
                    <a:pt x="46" y="7190"/>
                  </a:cubicBezTo>
                  <a:lnTo>
                    <a:pt x="24" y="7236"/>
                  </a:lnTo>
                  <a:cubicBezTo>
                    <a:pt x="1" y="7282"/>
                    <a:pt x="1" y="7327"/>
                    <a:pt x="1" y="7350"/>
                  </a:cubicBezTo>
                  <a:cubicBezTo>
                    <a:pt x="1" y="7419"/>
                    <a:pt x="46" y="7464"/>
                    <a:pt x="92" y="7487"/>
                  </a:cubicBezTo>
                  <a:cubicBezTo>
                    <a:pt x="115" y="7499"/>
                    <a:pt x="143" y="7504"/>
                    <a:pt x="172" y="7504"/>
                  </a:cubicBezTo>
                  <a:cubicBezTo>
                    <a:pt x="201" y="7504"/>
                    <a:pt x="229" y="7499"/>
                    <a:pt x="252" y="7487"/>
                  </a:cubicBezTo>
                  <a:cubicBezTo>
                    <a:pt x="298" y="7442"/>
                    <a:pt x="320" y="7396"/>
                    <a:pt x="366" y="7327"/>
                  </a:cubicBezTo>
                  <a:cubicBezTo>
                    <a:pt x="412" y="7259"/>
                    <a:pt x="457" y="7168"/>
                    <a:pt x="480" y="7099"/>
                  </a:cubicBezTo>
                  <a:cubicBezTo>
                    <a:pt x="594" y="6917"/>
                    <a:pt x="686" y="6757"/>
                    <a:pt x="777" y="6574"/>
                  </a:cubicBezTo>
                  <a:cubicBezTo>
                    <a:pt x="1005" y="6163"/>
                    <a:pt x="1256" y="5730"/>
                    <a:pt x="1484" y="5296"/>
                  </a:cubicBezTo>
                  <a:cubicBezTo>
                    <a:pt x="1713" y="4862"/>
                    <a:pt x="1964" y="4406"/>
                    <a:pt x="2215" y="3949"/>
                  </a:cubicBezTo>
                  <a:cubicBezTo>
                    <a:pt x="2443" y="3493"/>
                    <a:pt x="2694" y="3036"/>
                    <a:pt x="2945" y="2557"/>
                  </a:cubicBezTo>
                  <a:cubicBezTo>
                    <a:pt x="3174" y="2146"/>
                    <a:pt x="3379" y="1712"/>
                    <a:pt x="3607" y="1302"/>
                  </a:cubicBezTo>
                  <a:cubicBezTo>
                    <a:pt x="3721" y="1073"/>
                    <a:pt x="3835" y="868"/>
                    <a:pt x="3950" y="640"/>
                  </a:cubicBezTo>
                  <a:cubicBezTo>
                    <a:pt x="4018" y="548"/>
                    <a:pt x="4064" y="434"/>
                    <a:pt x="4109" y="343"/>
                  </a:cubicBezTo>
                  <a:cubicBezTo>
                    <a:pt x="4178" y="252"/>
                    <a:pt x="4224" y="160"/>
                    <a:pt x="4269" y="69"/>
                  </a:cubicBezTo>
                  <a:cubicBezTo>
                    <a:pt x="4292" y="46"/>
                    <a:pt x="4269" y="23"/>
                    <a:pt x="424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56"/>
            <p:cNvSpPr/>
            <p:nvPr/>
          </p:nvSpPr>
          <p:spPr>
            <a:xfrm>
              <a:off x="-74306" y="3100158"/>
              <a:ext cx="20477" cy="19246"/>
            </a:xfrm>
            <a:custGeom>
              <a:avLst/>
              <a:gdLst/>
              <a:ahLst/>
              <a:cxnLst/>
              <a:rect l="l" t="t" r="r" b="b"/>
              <a:pathLst>
                <a:path w="366" h="344" extrusionOk="0">
                  <a:moveTo>
                    <a:pt x="160" y="1"/>
                  </a:moveTo>
                  <a:cubicBezTo>
                    <a:pt x="69" y="1"/>
                    <a:pt x="1" y="92"/>
                    <a:pt x="1" y="184"/>
                  </a:cubicBezTo>
                  <a:cubicBezTo>
                    <a:pt x="1" y="229"/>
                    <a:pt x="24" y="275"/>
                    <a:pt x="69" y="321"/>
                  </a:cubicBezTo>
                  <a:cubicBezTo>
                    <a:pt x="92" y="343"/>
                    <a:pt x="138" y="343"/>
                    <a:pt x="183" y="343"/>
                  </a:cubicBezTo>
                  <a:cubicBezTo>
                    <a:pt x="275" y="343"/>
                    <a:pt x="366" y="252"/>
                    <a:pt x="343" y="161"/>
                  </a:cubicBezTo>
                  <a:cubicBezTo>
                    <a:pt x="343" y="115"/>
                    <a:pt x="320" y="69"/>
                    <a:pt x="297" y="47"/>
                  </a:cubicBezTo>
                  <a:cubicBezTo>
                    <a:pt x="252" y="24"/>
                    <a:pt x="206" y="1"/>
                    <a:pt x="16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56"/>
            <p:cNvSpPr/>
            <p:nvPr/>
          </p:nvSpPr>
          <p:spPr>
            <a:xfrm>
              <a:off x="-659192" y="1931676"/>
              <a:ext cx="536425" cy="947639"/>
            </a:xfrm>
            <a:custGeom>
              <a:avLst/>
              <a:gdLst/>
              <a:ahLst/>
              <a:cxnLst/>
              <a:rect l="l" t="t" r="r" b="b"/>
              <a:pathLst>
                <a:path w="9588" h="16938" extrusionOk="0">
                  <a:moveTo>
                    <a:pt x="9473" y="1"/>
                  </a:moveTo>
                  <a:cubicBezTo>
                    <a:pt x="9428" y="1"/>
                    <a:pt x="9405" y="24"/>
                    <a:pt x="9382" y="47"/>
                  </a:cubicBezTo>
                  <a:cubicBezTo>
                    <a:pt x="9154" y="457"/>
                    <a:pt x="8903" y="868"/>
                    <a:pt x="8674" y="1256"/>
                  </a:cubicBezTo>
                  <a:cubicBezTo>
                    <a:pt x="8446" y="1667"/>
                    <a:pt x="8218" y="2055"/>
                    <a:pt x="7990" y="2466"/>
                  </a:cubicBezTo>
                  <a:cubicBezTo>
                    <a:pt x="7487" y="3333"/>
                    <a:pt x="7031" y="4178"/>
                    <a:pt x="6552" y="5045"/>
                  </a:cubicBezTo>
                  <a:cubicBezTo>
                    <a:pt x="5570" y="6780"/>
                    <a:pt x="4589" y="8515"/>
                    <a:pt x="3607" y="10272"/>
                  </a:cubicBezTo>
                  <a:cubicBezTo>
                    <a:pt x="2626" y="12030"/>
                    <a:pt x="1644" y="13787"/>
                    <a:pt x="663" y="15545"/>
                  </a:cubicBezTo>
                  <a:cubicBezTo>
                    <a:pt x="503" y="15819"/>
                    <a:pt x="343" y="16093"/>
                    <a:pt x="206" y="16367"/>
                  </a:cubicBezTo>
                  <a:cubicBezTo>
                    <a:pt x="160" y="16435"/>
                    <a:pt x="115" y="16526"/>
                    <a:pt x="92" y="16595"/>
                  </a:cubicBezTo>
                  <a:cubicBezTo>
                    <a:pt x="69" y="16640"/>
                    <a:pt x="46" y="16686"/>
                    <a:pt x="24" y="16709"/>
                  </a:cubicBezTo>
                  <a:cubicBezTo>
                    <a:pt x="1" y="16777"/>
                    <a:pt x="24" y="16846"/>
                    <a:pt x="69" y="16892"/>
                  </a:cubicBezTo>
                  <a:cubicBezTo>
                    <a:pt x="92" y="16914"/>
                    <a:pt x="138" y="16937"/>
                    <a:pt x="183" y="16937"/>
                  </a:cubicBezTo>
                  <a:cubicBezTo>
                    <a:pt x="206" y="16937"/>
                    <a:pt x="252" y="16914"/>
                    <a:pt x="275" y="16869"/>
                  </a:cubicBezTo>
                  <a:cubicBezTo>
                    <a:pt x="297" y="16869"/>
                    <a:pt x="297" y="16846"/>
                    <a:pt x="320" y="16823"/>
                  </a:cubicBezTo>
                  <a:cubicBezTo>
                    <a:pt x="343" y="16777"/>
                    <a:pt x="366" y="16755"/>
                    <a:pt x="389" y="16709"/>
                  </a:cubicBezTo>
                  <a:cubicBezTo>
                    <a:pt x="434" y="16640"/>
                    <a:pt x="480" y="16572"/>
                    <a:pt x="526" y="16481"/>
                  </a:cubicBezTo>
                  <a:cubicBezTo>
                    <a:pt x="663" y="16252"/>
                    <a:pt x="800" y="16001"/>
                    <a:pt x="937" y="15750"/>
                  </a:cubicBezTo>
                  <a:cubicBezTo>
                    <a:pt x="1439" y="14860"/>
                    <a:pt x="1918" y="13970"/>
                    <a:pt x="2420" y="13080"/>
                  </a:cubicBezTo>
                  <a:cubicBezTo>
                    <a:pt x="3379" y="11368"/>
                    <a:pt x="4338" y="9633"/>
                    <a:pt x="5296" y="7898"/>
                  </a:cubicBezTo>
                  <a:cubicBezTo>
                    <a:pt x="5798" y="7008"/>
                    <a:pt x="6278" y="6118"/>
                    <a:pt x="6780" y="5228"/>
                  </a:cubicBezTo>
                  <a:cubicBezTo>
                    <a:pt x="7259" y="4383"/>
                    <a:pt x="7738" y="3516"/>
                    <a:pt x="8218" y="2671"/>
                  </a:cubicBezTo>
                  <a:cubicBezTo>
                    <a:pt x="8446" y="2261"/>
                    <a:pt x="8651" y="1850"/>
                    <a:pt x="8880" y="1416"/>
                  </a:cubicBezTo>
                  <a:cubicBezTo>
                    <a:pt x="9108" y="1005"/>
                    <a:pt x="9336" y="571"/>
                    <a:pt x="9564" y="138"/>
                  </a:cubicBezTo>
                  <a:cubicBezTo>
                    <a:pt x="9587" y="92"/>
                    <a:pt x="9564" y="24"/>
                    <a:pt x="951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56"/>
            <p:cNvSpPr/>
            <p:nvPr/>
          </p:nvSpPr>
          <p:spPr>
            <a:xfrm>
              <a:off x="-548078" y="1934250"/>
              <a:ext cx="416361" cy="690168"/>
            </a:xfrm>
            <a:custGeom>
              <a:avLst/>
              <a:gdLst/>
              <a:ahLst/>
              <a:cxnLst/>
              <a:rect l="l" t="t" r="r" b="b"/>
              <a:pathLst>
                <a:path w="7442" h="12336" extrusionOk="0">
                  <a:moveTo>
                    <a:pt x="7076" y="1"/>
                  </a:moveTo>
                  <a:cubicBezTo>
                    <a:pt x="7008" y="1"/>
                    <a:pt x="6917" y="1"/>
                    <a:pt x="6825" y="23"/>
                  </a:cubicBezTo>
                  <a:lnTo>
                    <a:pt x="6848" y="23"/>
                  </a:lnTo>
                  <a:cubicBezTo>
                    <a:pt x="6802" y="23"/>
                    <a:pt x="6757" y="46"/>
                    <a:pt x="6711" y="69"/>
                  </a:cubicBezTo>
                  <a:lnTo>
                    <a:pt x="6643" y="69"/>
                  </a:lnTo>
                  <a:cubicBezTo>
                    <a:pt x="6597" y="92"/>
                    <a:pt x="6574" y="115"/>
                    <a:pt x="6551" y="160"/>
                  </a:cubicBezTo>
                  <a:cubicBezTo>
                    <a:pt x="6529" y="183"/>
                    <a:pt x="6529" y="229"/>
                    <a:pt x="6551" y="274"/>
                  </a:cubicBezTo>
                  <a:lnTo>
                    <a:pt x="6574" y="274"/>
                  </a:lnTo>
                  <a:cubicBezTo>
                    <a:pt x="6551" y="274"/>
                    <a:pt x="6551" y="297"/>
                    <a:pt x="6551" y="297"/>
                  </a:cubicBezTo>
                  <a:cubicBezTo>
                    <a:pt x="6529" y="320"/>
                    <a:pt x="6529" y="343"/>
                    <a:pt x="6506" y="366"/>
                  </a:cubicBezTo>
                  <a:cubicBezTo>
                    <a:pt x="6460" y="411"/>
                    <a:pt x="6437" y="457"/>
                    <a:pt x="6392" y="525"/>
                  </a:cubicBezTo>
                  <a:cubicBezTo>
                    <a:pt x="6323" y="640"/>
                    <a:pt x="6255" y="754"/>
                    <a:pt x="6186" y="868"/>
                  </a:cubicBezTo>
                  <a:cubicBezTo>
                    <a:pt x="6118" y="959"/>
                    <a:pt x="6049" y="1096"/>
                    <a:pt x="6004" y="1210"/>
                  </a:cubicBezTo>
                  <a:cubicBezTo>
                    <a:pt x="5981" y="1256"/>
                    <a:pt x="5958" y="1302"/>
                    <a:pt x="5912" y="1347"/>
                  </a:cubicBezTo>
                  <a:cubicBezTo>
                    <a:pt x="5912" y="1393"/>
                    <a:pt x="5889" y="1416"/>
                    <a:pt x="5889" y="1439"/>
                  </a:cubicBezTo>
                  <a:cubicBezTo>
                    <a:pt x="5889" y="1439"/>
                    <a:pt x="5867" y="1439"/>
                    <a:pt x="5867" y="1461"/>
                  </a:cubicBezTo>
                  <a:cubicBezTo>
                    <a:pt x="5867" y="1461"/>
                    <a:pt x="5844" y="1484"/>
                    <a:pt x="5844" y="1507"/>
                  </a:cubicBezTo>
                  <a:cubicBezTo>
                    <a:pt x="5798" y="1575"/>
                    <a:pt x="5752" y="1644"/>
                    <a:pt x="5707" y="1712"/>
                  </a:cubicBezTo>
                  <a:cubicBezTo>
                    <a:pt x="5593" y="1895"/>
                    <a:pt x="5501" y="2055"/>
                    <a:pt x="5387" y="2237"/>
                  </a:cubicBezTo>
                  <a:cubicBezTo>
                    <a:pt x="5205" y="2557"/>
                    <a:pt x="5022" y="2876"/>
                    <a:pt x="4862" y="3196"/>
                  </a:cubicBezTo>
                  <a:cubicBezTo>
                    <a:pt x="4839" y="3242"/>
                    <a:pt x="4817" y="3310"/>
                    <a:pt x="4771" y="3356"/>
                  </a:cubicBezTo>
                  <a:cubicBezTo>
                    <a:pt x="4611" y="3630"/>
                    <a:pt x="4451" y="3904"/>
                    <a:pt x="4292" y="4178"/>
                  </a:cubicBezTo>
                  <a:cubicBezTo>
                    <a:pt x="4200" y="4337"/>
                    <a:pt x="4132" y="4474"/>
                    <a:pt x="4041" y="4611"/>
                  </a:cubicBezTo>
                  <a:cubicBezTo>
                    <a:pt x="3949" y="4771"/>
                    <a:pt x="3858" y="4954"/>
                    <a:pt x="3767" y="5113"/>
                  </a:cubicBezTo>
                  <a:cubicBezTo>
                    <a:pt x="3767" y="5159"/>
                    <a:pt x="3744" y="5182"/>
                    <a:pt x="3721" y="5227"/>
                  </a:cubicBezTo>
                  <a:cubicBezTo>
                    <a:pt x="3698" y="5227"/>
                    <a:pt x="3675" y="5227"/>
                    <a:pt x="3653" y="5250"/>
                  </a:cubicBezTo>
                  <a:cubicBezTo>
                    <a:pt x="3607" y="5342"/>
                    <a:pt x="3561" y="5410"/>
                    <a:pt x="3516" y="5501"/>
                  </a:cubicBezTo>
                  <a:cubicBezTo>
                    <a:pt x="3470" y="5570"/>
                    <a:pt x="3424" y="5638"/>
                    <a:pt x="3379" y="5730"/>
                  </a:cubicBezTo>
                  <a:cubicBezTo>
                    <a:pt x="3287" y="5889"/>
                    <a:pt x="3196" y="6049"/>
                    <a:pt x="3105" y="6209"/>
                  </a:cubicBezTo>
                  <a:cubicBezTo>
                    <a:pt x="3013" y="6392"/>
                    <a:pt x="2922" y="6551"/>
                    <a:pt x="2831" y="6734"/>
                  </a:cubicBezTo>
                  <a:cubicBezTo>
                    <a:pt x="2808" y="6780"/>
                    <a:pt x="2785" y="6825"/>
                    <a:pt x="2762" y="6871"/>
                  </a:cubicBezTo>
                  <a:cubicBezTo>
                    <a:pt x="2740" y="6917"/>
                    <a:pt x="2717" y="6939"/>
                    <a:pt x="2694" y="6962"/>
                  </a:cubicBezTo>
                  <a:cubicBezTo>
                    <a:pt x="2648" y="7076"/>
                    <a:pt x="2580" y="7168"/>
                    <a:pt x="2534" y="7259"/>
                  </a:cubicBezTo>
                  <a:cubicBezTo>
                    <a:pt x="2488" y="7350"/>
                    <a:pt x="2443" y="7419"/>
                    <a:pt x="2397" y="7510"/>
                  </a:cubicBezTo>
                  <a:cubicBezTo>
                    <a:pt x="2352" y="7578"/>
                    <a:pt x="2329" y="7647"/>
                    <a:pt x="2283" y="7715"/>
                  </a:cubicBezTo>
                  <a:cubicBezTo>
                    <a:pt x="2237" y="7807"/>
                    <a:pt x="2192" y="7875"/>
                    <a:pt x="2146" y="7967"/>
                  </a:cubicBezTo>
                  <a:cubicBezTo>
                    <a:pt x="2032" y="8172"/>
                    <a:pt x="1941" y="8377"/>
                    <a:pt x="1827" y="8583"/>
                  </a:cubicBezTo>
                  <a:cubicBezTo>
                    <a:pt x="1827" y="8606"/>
                    <a:pt x="1827" y="8628"/>
                    <a:pt x="1804" y="8628"/>
                  </a:cubicBezTo>
                  <a:cubicBezTo>
                    <a:pt x="1804" y="8651"/>
                    <a:pt x="1804" y="8651"/>
                    <a:pt x="1804" y="8651"/>
                  </a:cubicBezTo>
                  <a:cubicBezTo>
                    <a:pt x="1758" y="8720"/>
                    <a:pt x="1712" y="8788"/>
                    <a:pt x="1667" y="8857"/>
                  </a:cubicBezTo>
                  <a:cubicBezTo>
                    <a:pt x="1484" y="9176"/>
                    <a:pt x="1279" y="9496"/>
                    <a:pt x="1096" y="9815"/>
                  </a:cubicBezTo>
                  <a:cubicBezTo>
                    <a:pt x="1028" y="9952"/>
                    <a:pt x="959" y="10089"/>
                    <a:pt x="868" y="10226"/>
                  </a:cubicBezTo>
                  <a:cubicBezTo>
                    <a:pt x="845" y="10295"/>
                    <a:pt x="799" y="10363"/>
                    <a:pt x="754" y="10454"/>
                  </a:cubicBezTo>
                  <a:cubicBezTo>
                    <a:pt x="708" y="10546"/>
                    <a:pt x="662" y="10637"/>
                    <a:pt x="594" y="10728"/>
                  </a:cubicBezTo>
                  <a:cubicBezTo>
                    <a:pt x="571" y="10774"/>
                    <a:pt x="548" y="10843"/>
                    <a:pt x="525" y="10888"/>
                  </a:cubicBezTo>
                  <a:cubicBezTo>
                    <a:pt x="480" y="10957"/>
                    <a:pt x="434" y="11025"/>
                    <a:pt x="411" y="11094"/>
                  </a:cubicBezTo>
                  <a:lnTo>
                    <a:pt x="297" y="11322"/>
                  </a:lnTo>
                  <a:cubicBezTo>
                    <a:pt x="252" y="11390"/>
                    <a:pt x="229" y="11436"/>
                    <a:pt x="206" y="11504"/>
                  </a:cubicBezTo>
                  <a:cubicBezTo>
                    <a:pt x="160" y="11573"/>
                    <a:pt x="137" y="11641"/>
                    <a:pt x="115" y="11710"/>
                  </a:cubicBezTo>
                  <a:cubicBezTo>
                    <a:pt x="92" y="11733"/>
                    <a:pt x="92" y="11778"/>
                    <a:pt x="69" y="11801"/>
                  </a:cubicBezTo>
                  <a:cubicBezTo>
                    <a:pt x="46" y="11847"/>
                    <a:pt x="23" y="11892"/>
                    <a:pt x="23" y="11938"/>
                  </a:cubicBezTo>
                  <a:cubicBezTo>
                    <a:pt x="0" y="11984"/>
                    <a:pt x="46" y="12052"/>
                    <a:pt x="92" y="12075"/>
                  </a:cubicBezTo>
                  <a:cubicBezTo>
                    <a:pt x="92" y="12075"/>
                    <a:pt x="92" y="12098"/>
                    <a:pt x="69" y="12121"/>
                  </a:cubicBezTo>
                  <a:cubicBezTo>
                    <a:pt x="69" y="12144"/>
                    <a:pt x="46" y="12189"/>
                    <a:pt x="46" y="12212"/>
                  </a:cubicBezTo>
                  <a:cubicBezTo>
                    <a:pt x="46" y="12235"/>
                    <a:pt x="69" y="12258"/>
                    <a:pt x="92" y="12281"/>
                  </a:cubicBezTo>
                  <a:cubicBezTo>
                    <a:pt x="104" y="12318"/>
                    <a:pt x="145" y="12335"/>
                    <a:pt x="190" y="12335"/>
                  </a:cubicBezTo>
                  <a:cubicBezTo>
                    <a:pt x="226" y="12335"/>
                    <a:pt x="266" y="12324"/>
                    <a:pt x="297" y="12303"/>
                  </a:cubicBezTo>
                  <a:cubicBezTo>
                    <a:pt x="320" y="12235"/>
                    <a:pt x="366" y="12189"/>
                    <a:pt x="389" y="12144"/>
                  </a:cubicBezTo>
                  <a:lnTo>
                    <a:pt x="411" y="12121"/>
                  </a:lnTo>
                  <a:cubicBezTo>
                    <a:pt x="427" y="12137"/>
                    <a:pt x="444" y="12153"/>
                    <a:pt x="468" y="12153"/>
                  </a:cubicBezTo>
                  <a:cubicBezTo>
                    <a:pt x="478" y="12153"/>
                    <a:pt x="489" y="12150"/>
                    <a:pt x="503" y="12144"/>
                  </a:cubicBezTo>
                  <a:cubicBezTo>
                    <a:pt x="548" y="12144"/>
                    <a:pt x="594" y="12121"/>
                    <a:pt x="617" y="12075"/>
                  </a:cubicBezTo>
                  <a:cubicBezTo>
                    <a:pt x="640" y="12052"/>
                    <a:pt x="640" y="12029"/>
                    <a:pt x="662" y="12029"/>
                  </a:cubicBezTo>
                  <a:lnTo>
                    <a:pt x="685" y="12029"/>
                  </a:lnTo>
                  <a:cubicBezTo>
                    <a:pt x="708" y="12007"/>
                    <a:pt x="754" y="12007"/>
                    <a:pt x="777" y="11961"/>
                  </a:cubicBezTo>
                  <a:cubicBezTo>
                    <a:pt x="822" y="11892"/>
                    <a:pt x="891" y="11801"/>
                    <a:pt x="936" y="11710"/>
                  </a:cubicBezTo>
                  <a:cubicBezTo>
                    <a:pt x="982" y="11641"/>
                    <a:pt x="1028" y="11550"/>
                    <a:pt x="1073" y="11482"/>
                  </a:cubicBezTo>
                  <a:cubicBezTo>
                    <a:pt x="1165" y="11299"/>
                    <a:pt x="1256" y="11139"/>
                    <a:pt x="1347" y="10957"/>
                  </a:cubicBezTo>
                  <a:cubicBezTo>
                    <a:pt x="1393" y="10865"/>
                    <a:pt x="1416" y="10797"/>
                    <a:pt x="1461" y="10706"/>
                  </a:cubicBezTo>
                  <a:cubicBezTo>
                    <a:pt x="1507" y="10614"/>
                    <a:pt x="1553" y="10523"/>
                    <a:pt x="1598" y="10432"/>
                  </a:cubicBezTo>
                  <a:cubicBezTo>
                    <a:pt x="1644" y="10363"/>
                    <a:pt x="1690" y="10295"/>
                    <a:pt x="1735" y="10203"/>
                  </a:cubicBezTo>
                  <a:cubicBezTo>
                    <a:pt x="1758" y="10135"/>
                    <a:pt x="1804" y="10066"/>
                    <a:pt x="1827" y="9998"/>
                  </a:cubicBezTo>
                  <a:cubicBezTo>
                    <a:pt x="1941" y="9815"/>
                    <a:pt x="2055" y="9633"/>
                    <a:pt x="2169" y="9450"/>
                  </a:cubicBezTo>
                  <a:cubicBezTo>
                    <a:pt x="2192" y="9382"/>
                    <a:pt x="2237" y="9313"/>
                    <a:pt x="2283" y="9245"/>
                  </a:cubicBezTo>
                  <a:cubicBezTo>
                    <a:pt x="2283" y="9222"/>
                    <a:pt x="2306" y="9199"/>
                    <a:pt x="2306" y="9199"/>
                  </a:cubicBezTo>
                  <a:cubicBezTo>
                    <a:pt x="2352" y="9108"/>
                    <a:pt x="2397" y="9039"/>
                    <a:pt x="2443" y="8971"/>
                  </a:cubicBezTo>
                  <a:cubicBezTo>
                    <a:pt x="2443" y="8948"/>
                    <a:pt x="2443" y="8948"/>
                    <a:pt x="2466" y="8925"/>
                  </a:cubicBezTo>
                  <a:cubicBezTo>
                    <a:pt x="2466" y="8902"/>
                    <a:pt x="2488" y="8880"/>
                    <a:pt x="2488" y="8857"/>
                  </a:cubicBezTo>
                  <a:cubicBezTo>
                    <a:pt x="2488" y="8811"/>
                    <a:pt x="2488" y="8765"/>
                    <a:pt x="2466" y="8743"/>
                  </a:cubicBezTo>
                  <a:cubicBezTo>
                    <a:pt x="2488" y="8697"/>
                    <a:pt x="2511" y="8674"/>
                    <a:pt x="2534" y="8651"/>
                  </a:cubicBezTo>
                  <a:cubicBezTo>
                    <a:pt x="2557" y="8606"/>
                    <a:pt x="2557" y="8583"/>
                    <a:pt x="2580" y="8560"/>
                  </a:cubicBezTo>
                  <a:cubicBezTo>
                    <a:pt x="2603" y="8560"/>
                    <a:pt x="2625" y="8560"/>
                    <a:pt x="2648" y="8537"/>
                  </a:cubicBezTo>
                  <a:cubicBezTo>
                    <a:pt x="2671" y="8537"/>
                    <a:pt x="2694" y="8514"/>
                    <a:pt x="2717" y="8469"/>
                  </a:cubicBezTo>
                  <a:cubicBezTo>
                    <a:pt x="2762" y="8400"/>
                    <a:pt x="2808" y="8332"/>
                    <a:pt x="2854" y="8240"/>
                  </a:cubicBezTo>
                  <a:cubicBezTo>
                    <a:pt x="2876" y="8172"/>
                    <a:pt x="2922" y="8081"/>
                    <a:pt x="2968" y="7989"/>
                  </a:cubicBezTo>
                  <a:cubicBezTo>
                    <a:pt x="3059" y="7830"/>
                    <a:pt x="3150" y="7670"/>
                    <a:pt x="3242" y="7487"/>
                  </a:cubicBezTo>
                  <a:cubicBezTo>
                    <a:pt x="3310" y="7350"/>
                    <a:pt x="3401" y="7190"/>
                    <a:pt x="3470" y="7031"/>
                  </a:cubicBezTo>
                  <a:lnTo>
                    <a:pt x="3493" y="7031"/>
                  </a:lnTo>
                  <a:cubicBezTo>
                    <a:pt x="3516" y="7008"/>
                    <a:pt x="3516" y="6985"/>
                    <a:pt x="3538" y="6962"/>
                  </a:cubicBezTo>
                  <a:cubicBezTo>
                    <a:pt x="3561" y="6939"/>
                    <a:pt x="3561" y="6917"/>
                    <a:pt x="3561" y="6894"/>
                  </a:cubicBezTo>
                  <a:cubicBezTo>
                    <a:pt x="3584" y="6871"/>
                    <a:pt x="3584" y="6848"/>
                    <a:pt x="3584" y="6848"/>
                  </a:cubicBezTo>
                  <a:cubicBezTo>
                    <a:pt x="3630" y="6780"/>
                    <a:pt x="3653" y="6734"/>
                    <a:pt x="3675" y="6688"/>
                  </a:cubicBezTo>
                  <a:cubicBezTo>
                    <a:pt x="3721" y="6620"/>
                    <a:pt x="3744" y="6551"/>
                    <a:pt x="3789" y="6483"/>
                  </a:cubicBezTo>
                  <a:cubicBezTo>
                    <a:pt x="3881" y="6300"/>
                    <a:pt x="3972" y="6141"/>
                    <a:pt x="4086" y="5981"/>
                  </a:cubicBezTo>
                  <a:cubicBezTo>
                    <a:pt x="4178" y="5844"/>
                    <a:pt x="4269" y="5684"/>
                    <a:pt x="4337" y="5524"/>
                  </a:cubicBezTo>
                  <a:cubicBezTo>
                    <a:pt x="4451" y="5364"/>
                    <a:pt x="4543" y="5205"/>
                    <a:pt x="4634" y="5068"/>
                  </a:cubicBezTo>
                  <a:cubicBezTo>
                    <a:pt x="4725" y="4908"/>
                    <a:pt x="4817" y="4748"/>
                    <a:pt x="4908" y="4588"/>
                  </a:cubicBezTo>
                  <a:cubicBezTo>
                    <a:pt x="5022" y="4406"/>
                    <a:pt x="5136" y="4223"/>
                    <a:pt x="5227" y="4018"/>
                  </a:cubicBezTo>
                  <a:cubicBezTo>
                    <a:pt x="5227" y="3972"/>
                    <a:pt x="5227" y="3926"/>
                    <a:pt x="5205" y="3904"/>
                  </a:cubicBezTo>
                  <a:cubicBezTo>
                    <a:pt x="5205" y="3881"/>
                    <a:pt x="5227" y="3858"/>
                    <a:pt x="5205" y="3835"/>
                  </a:cubicBezTo>
                  <a:cubicBezTo>
                    <a:pt x="5364" y="3516"/>
                    <a:pt x="5547" y="3196"/>
                    <a:pt x="5752" y="2876"/>
                  </a:cubicBezTo>
                  <a:cubicBezTo>
                    <a:pt x="5844" y="2717"/>
                    <a:pt x="5935" y="2557"/>
                    <a:pt x="6049" y="2397"/>
                  </a:cubicBezTo>
                  <a:cubicBezTo>
                    <a:pt x="6141" y="2237"/>
                    <a:pt x="6232" y="2078"/>
                    <a:pt x="6346" y="1918"/>
                  </a:cubicBezTo>
                  <a:cubicBezTo>
                    <a:pt x="6346" y="1895"/>
                    <a:pt x="6369" y="1872"/>
                    <a:pt x="6369" y="1849"/>
                  </a:cubicBezTo>
                  <a:cubicBezTo>
                    <a:pt x="6414" y="1849"/>
                    <a:pt x="6437" y="1827"/>
                    <a:pt x="6460" y="1804"/>
                  </a:cubicBezTo>
                  <a:cubicBezTo>
                    <a:pt x="6529" y="1690"/>
                    <a:pt x="6597" y="1575"/>
                    <a:pt x="6665" y="1461"/>
                  </a:cubicBezTo>
                  <a:cubicBezTo>
                    <a:pt x="6734" y="1347"/>
                    <a:pt x="6802" y="1256"/>
                    <a:pt x="6848" y="1142"/>
                  </a:cubicBezTo>
                  <a:cubicBezTo>
                    <a:pt x="6917" y="1028"/>
                    <a:pt x="6985" y="914"/>
                    <a:pt x="7076" y="799"/>
                  </a:cubicBezTo>
                  <a:cubicBezTo>
                    <a:pt x="7122" y="708"/>
                    <a:pt x="7190" y="594"/>
                    <a:pt x="7236" y="503"/>
                  </a:cubicBezTo>
                  <a:cubicBezTo>
                    <a:pt x="7259" y="457"/>
                    <a:pt x="7259" y="411"/>
                    <a:pt x="7236" y="389"/>
                  </a:cubicBezTo>
                  <a:cubicBezTo>
                    <a:pt x="7259" y="366"/>
                    <a:pt x="7259" y="366"/>
                    <a:pt x="7259" y="366"/>
                  </a:cubicBezTo>
                  <a:cubicBezTo>
                    <a:pt x="7282" y="343"/>
                    <a:pt x="7305" y="297"/>
                    <a:pt x="7305" y="274"/>
                  </a:cubicBezTo>
                  <a:cubicBezTo>
                    <a:pt x="7305" y="274"/>
                    <a:pt x="7305" y="252"/>
                    <a:pt x="7305" y="229"/>
                  </a:cubicBezTo>
                  <a:cubicBezTo>
                    <a:pt x="7350" y="229"/>
                    <a:pt x="7419" y="206"/>
                    <a:pt x="7419" y="137"/>
                  </a:cubicBezTo>
                  <a:cubicBezTo>
                    <a:pt x="7442" y="92"/>
                    <a:pt x="7396" y="23"/>
                    <a:pt x="7327" y="23"/>
                  </a:cubicBezTo>
                  <a:cubicBezTo>
                    <a:pt x="7259" y="1"/>
                    <a:pt x="7168" y="1"/>
                    <a:pt x="709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56"/>
            <p:cNvSpPr/>
            <p:nvPr/>
          </p:nvSpPr>
          <p:spPr>
            <a:xfrm>
              <a:off x="-693656" y="2538269"/>
              <a:ext cx="195425" cy="338482"/>
            </a:xfrm>
            <a:custGeom>
              <a:avLst/>
              <a:gdLst/>
              <a:ahLst/>
              <a:cxnLst/>
              <a:rect l="l" t="t" r="r" b="b"/>
              <a:pathLst>
                <a:path w="3493" h="6050" extrusionOk="0">
                  <a:moveTo>
                    <a:pt x="3401" y="1"/>
                  </a:moveTo>
                  <a:cubicBezTo>
                    <a:pt x="3333" y="92"/>
                    <a:pt x="3264" y="161"/>
                    <a:pt x="3219" y="252"/>
                  </a:cubicBezTo>
                  <a:cubicBezTo>
                    <a:pt x="3196" y="298"/>
                    <a:pt x="3173" y="343"/>
                    <a:pt x="3127" y="389"/>
                  </a:cubicBezTo>
                  <a:cubicBezTo>
                    <a:pt x="3105" y="435"/>
                    <a:pt x="3082" y="503"/>
                    <a:pt x="3036" y="549"/>
                  </a:cubicBezTo>
                  <a:cubicBezTo>
                    <a:pt x="3036" y="549"/>
                    <a:pt x="3013" y="526"/>
                    <a:pt x="3013" y="526"/>
                  </a:cubicBezTo>
                  <a:cubicBezTo>
                    <a:pt x="3007" y="519"/>
                    <a:pt x="2998" y="516"/>
                    <a:pt x="2989" y="516"/>
                  </a:cubicBezTo>
                  <a:cubicBezTo>
                    <a:pt x="2966" y="516"/>
                    <a:pt x="2938" y="533"/>
                    <a:pt x="2922" y="549"/>
                  </a:cubicBezTo>
                  <a:cubicBezTo>
                    <a:pt x="2854" y="640"/>
                    <a:pt x="2785" y="731"/>
                    <a:pt x="2717" y="823"/>
                  </a:cubicBezTo>
                  <a:cubicBezTo>
                    <a:pt x="2717" y="845"/>
                    <a:pt x="2694" y="868"/>
                    <a:pt x="2671" y="914"/>
                  </a:cubicBezTo>
                  <a:cubicBezTo>
                    <a:pt x="2648" y="914"/>
                    <a:pt x="2625" y="914"/>
                    <a:pt x="2602" y="937"/>
                  </a:cubicBezTo>
                  <a:cubicBezTo>
                    <a:pt x="2534" y="1005"/>
                    <a:pt x="2488" y="1096"/>
                    <a:pt x="2420" y="1188"/>
                  </a:cubicBezTo>
                  <a:cubicBezTo>
                    <a:pt x="2397" y="1233"/>
                    <a:pt x="2374" y="1279"/>
                    <a:pt x="2351" y="1325"/>
                  </a:cubicBezTo>
                  <a:cubicBezTo>
                    <a:pt x="2306" y="1393"/>
                    <a:pt x="2260" y="1462"/>
                    <a:pt x="2214" y="1553"/>
                  </a:cubicBezTo>
                  <a:cubicBezTo>
                    <a:pt x="2169" y="1621"/>
                    <a:pt x="2123" y="1713"/>
                    <a:pt x="2078" y="1781"/>
                  </a:cubicBezTo>
                  <a:lnTo>
                    <a:pt x="1941" y="2032"/>
                  </a:lnTo>
                  <a:cubicBezTo>
                    <a:pt x="1826" y="2215"/>
                    <a:pt x="1735" y="2375"/>
                    <a:pt x="1644" y="2557"/>
                  </a:cubicBezTo>
                  <a:cubicBezTo>
                    <a:pt x="1575" y="2694"/>
                    <a:pt x="1484" y="2854"/>
                    <a:pt x="1393" y="3014"/>
                  </a:cubicBezTo>
                  <a:cubicBezTo>
                    <a:pt x="1301" y="3196"/>
                    <a:pt x="1210" y="3356"/>
                    <a:pt x="1119" y="3539"/>
                  </a:cubicBezTo>
                  <a:cubicBezTo>
                    <a:pt x="1073" y="3630"/>
                    <a:pt x="1028" y="3699"/>
                    <a:pt x="982" y="3790"/>
                  </a:cubicBezTo>
                  <a:cubicBezTo>
                    <a:pt x="936" y="3881"/>
                    <a:pt x="891" y="3972"/>
                    <a:pt x="845" y="4041"/>
                  </a:cubicBezTo>
                  <a:cubicBezTo>
                    <a:pt x="845" y="4064"/>
                    <a:pt x="845" y="4087"/>
                    <a:pt x="845" y="4109"/>
                  </a:cubicBezTo>
                  <a:cubicBezTo>
                    <a:pt x="822" y="4132"/>
                    <a:pt x="799" y="4155"/>
                    <a:pt x="776" y="4155"/>
                  </a:cubicBezTo>
                  <a:cubicBezTo>
                    <a:pt x="754" y="4178"/>
                    <a:pt x="731" y="4201"/>
                    <a:pt x="708" y="4246"/>
                  </a:cubicBezTo>
                  <a:cubicBezTo>
                    <a:pt x="708" y="4269"/>
                    <a:pt x="685" y="4292"/>
                    <a:pt x="662" y="4292"/>
                  </a:cubicBezTo>
                  <a:cubicBezTo>
                    <a:pt x="640" y="4338"/>
                    <a:pt x="617" y="4383"/>
                    <a:pt x="571" y="4429"/>
                  </a:cubicBezTo>
                  <a:cubicBezTo>
                    <a:pt x="503" y="4520"/>
                    <a:pt x="457" y="4612"/>
                    <a:pt x="388" y="4726"/>
                  </a:cubicBezTo>
                  <a:cubicBezTo>
                    <a:pt x="343" y="4794"/>
                    <a:pt x="297" y="4885"/>
                    <a:pt x="251" y="4977"/>
                  </a:cubicBezTo>
                  <a:cubicBezTo>
                    <a:pt x="229" y="5000"/>
                    <a:pt x="206" y="5045"/>
                    <a:pt x="183" y="5091"/>
                  </a:cubicBezTo>
                  <a:cubicBezTo>
                    <a:pt x="160" y="5137"/>
                    <a:pt x="137" y="5205"/>
                    <a:pt x="137" y="5273"/>
                  </a:cubicBezTo>
                  <a:cubicBezTo>
                    <a:pt x="115" y="5296"/>
                    <a:pt x="92" y="5342"/>
                    <a:pt x="69" y="5388"/>
                  </a:cubicBezTo>
                  <a:cubicBezTo>
                    <a:pt x="69" y="5388"/>
                    <a:pt x="88" y="5368"/>
                    <a:pt x="91" y="5365"/>
                  </a:cubicBezTo>
                  <a:lnTo>
                    <a:pt x="91" y="5365"/>
                  </a:lnTo>
                  <a:cubicBezTo>
                    <a:pt x="69" y="5388"/>
                    <a:pt x="46" y="5411"/>
                    <a:pt x="46" y="5456"/>
                  </a:cubicBezTo>
                  <a:cubicBezTo>
                    <a:pt x="23" y="5456"/>
                    <a:pt x="23" y="5479"/>
                    <a:pt x="23" y="5502"/>
                  </a:cubicBezTo>
                  <a:cubicBezTo>
                    <a:pt x="0" y="5525"/>
                    <a:pt x="0" y="5525"/>
                    <a:pt x="0" y="5547"/>
                  </a:cubicBezTo>
                  <a:cubicBezTo>
                    <a:pt x="23" y="5570"/>
                    <a:pt x="23" y="5593"/>
                    <a:pt x="46" y="5616"/>
                  </a:cubicBezTo>
                  <a:cubicBezTo>
                    <a:pt x="46" y="5639"/>
                    <a:pt x="69" y="5662"/>
                    <a:pt x="92" y="5684"/>
                  </a:cubicBezTo>
                  <a:cubicBezTo>
                    <a:pt x="92" y="5707"/>
                    <a:pt x="115" y="5707"/>
                    <a:pt x="115" y="5730"/>
                  </a:cubicBezTo>
                  <a:cubicBezTo>
                    <a:pt x="137" y="5730"/>
                    <a:pt x="137" y="5753"/>
                    <a:pt x="160" y="5753"/>
                  </a:cubicBezTo>
                  <a:cubicBezTo>
                    <a:pt x="160" y="5776"/>
                    <a:pt x="160" y="5776"/>
                    <a:pt x="160" y="5776"/>
                  </a:cubicBezTo>
                  <a:cubicBezTo>
                    <a:pt x="183" y="5821"/>
                    <a:pt x="229" y="5867"/>
                    <a:pt x="274" y="5867"/>
                  </a:cubicBezTo>
                  <a:cubicBezTo>
                    <a:pt x="297" y="5890"/>
                    <a:pt x="320" y="5913"/>
                    <a:pt x="343" y="5935"/>
                  </a:cubicBezTo>
                  <a:cubicBezTo>
                    <a:pt x="366" y="5958"/>
                    <a:pt x="388" y="5981"/>
                    <a:pt x="411" y="6004"/>
                  </a:cubicBezTo>
                  <a:cubicBezTo>
                    <a:pt x="434" y="6050"/>
                    <a:pt x="480" y="6050"/>
                    <a:pt x="525" y="6050"/>
                  </a:cubicBezTo>
                  <a:cubicBezTo>
                    <a:pt x="571" y="6050"/>
                    <a:pt x="594" y="6027"/>
                    <a:pt x="640" y="6004"/>
                  </a:cubicBezTo>
                  <a:cubicBezTo>
                    <a:pt x="662" y="5981"/>
                    <a:pt x="662" y="5935"/>
                    <a:pt x="685" y="5913"/>
                  </a:cubicBezTo>
                  <a:cubicBezTo>
                    <a:pt x="685" y="5867"/>
                    <a:pt x="708" y="5821"/>
                    <a:pt x="708" y="5776"/>
                  </a:cubicBezTo>
                  <a:cubicBezTo>
                    <a:pt x="731" y="5753"/>
                    <a:pt x="731" y="5753"/>
                    <a:pt x="754" y="5753"/>
                  </a:cubicBezTo>
                  <a:cubicBezTo>
                    <a:pt x="754" y="5730"/>
                    <a:pt x="776" y="5730"/>
                    <a:pt x="799" y="5707"/>
                  </a:cubicBezTo>
                  <a:cubicBezTo>
                    <a:pt x="822" y="5684"/>
                    <a:pt x="845" y="5662"/>
                    <a:pt x="845" y="5639"/>
                  </a:cubicBezTo>
                  <a:lnTo>
                    <a:pt x="913" y="5525"/>
                  </a:lnTo>
                  <a:cubicBezTo>
                    <a:pt x="959" y="5479"/>
                    <a:pt x="982" y="5410"/>
                    <a:pt x="1005" y="5365"/>
                  </a:cubicBezTo>
                  <a:cubicBezTo>
                    <a:pt x="1073" y="5251"/>
                    <a:pt x="1119" y="5114"/>
                    <a:pt x="1187" y="5000"/>
                  </a:cubicBezTo>
                  <a:cubicBezTo>
                    <a:pt x="1187" y="5000"/>
                    <a:pt x="1187" y="4977"/>
                    <a:pt x="1187" y="4977"/>
                  </a:cubicBezTo>
                  <a:cubicBezTo>
                    <a:pt x="1210" y="4931"/>
                    <a:pt x="1233" y="4908"/>
                    <a:pt x="1233" y="4885"/>
                  </a:cubicBezTo>
                  <a:cubicBezTo>
                    <a:pt x="1279" y="4794"/>
                    <a:pt x="1324" y="4726"/>
                    <a:pt x="1347" y="4634"/>
                  </a:cubicBezTo>
                  <a:cubicBezTo>
                    <a:pt x="1370" y="4612"/>
                    <a:pt x="1393" y="4566"/>
                    <a:pt x="1416" y="4520"/>
                  </a:cubicBezTo>
                  <a:cubicBezTo>
                    <a:pt x="1484" y="4406"/>
                    <a:pt x="1553" y="4269"/>
                    <a:pt x="1621" y="4132"/>
                  </a:cubicBezTo>
                  <a:cubicBezTo>
                    <a:pt x="1689" y="4041"/>
                    <a:pt x="1735" y="3950"/>
                    <a:pt x="1804" y="3836"/>
                  </a:cubicBezTo>
                  <a:cubicBezTo>
                    <a:pt x="1849" y="3744"/>
                    <a:pt x="1895" y="3653"/>
                    <a:pt x="1963" y="3562"/>
                  </a:cubicBezTo>
                  <a:cubicBezTo>
                    <a:pt x="2146" y="3242"/>
                    <a:pt x="2329" y="2922"/>
                    <a:pt x="2534" y="2603"/>
                  </a:cubicBezTo>
                  <a:cubicBezTo>
                    <a:pt x="2625" y="2443"/>
                    <a:pt x="2694" y="2306"/>
                    <a:pt x="2785" y="2146"/>
                  </a:cubicBezTo>
                  <a:cubicBezTo>
                    <a:pt x="2876" y="2009"/>
                    <a:pt x="2968" y="1873"/>
                    <a:pt x="3059" y="1713"/>
                  </a:cubicBezTo>
                  <a:cubicBezTo>
                    <a:pt x="3082" y="1667"/>
                    <a:pt x="3082" y="1621"/>
                    <a:pt x="3036" y="1576"/>
                  </a:cubicBezTo>
                  <a:cubicBezTo>
                    <a:pt x="3059" y="1530"/>
                    <a:pt x="3082" y="1507"/>
                    <a:pt x="3105" y="1462"/>
                  </a:cubicBezTo>
                  <a:cubicBezTo>
                    <a:pt x="3173" y="1370"/>
                    <a:pt x="3242" y="1279"/>
                    <a:pt x="3287" y="1165"/>
                  </a:cubicBezTo>
                  <a:cubicBezTo>
                    <a:pt x="3310" y="1119"/>
                    <a:pt x="3287" y="1051"/>
                    <a:pt x="3242" y="1005"/>
                  </a:cubicBezTo>
                  <a:cubicBezTo>
                    <a:pt x="3242" y="1005"/>
                    <a:pt x="3242" y="1005"/>
                    <a:pt x="3219" y="982"/>
                  </a:cubicBezTo>
                  <a:cubicBezTo>
                    <a:pt x="3242" y="937"/>
                    <a:pt x="3264" y="891"/>
                    <a:pt x="3310" y="845"/>
                  </a:cubicBezTo>
                  <a:cubicBezTo>
                    <a:pt x="3333" y="800"/>
                    <a:pt x="3310" y="731"/>
                    <a:pt x="3264" y="686"/>
                  </a:cubicBezTo>
                  <a:cubicBezTo>
                    <a:pt x="3242" y="663"/>
                    <a:pt x="3196" y="663"/>
                    <a:pt x="3173" y="663"/>
                  </a:cubicBezTo>
                  <a:cubicBezTo>
                    <a:pt x="3127" y="663"/>
                    <a:pt x="3105" y="686"/>
                    <a:pt x="3082" y="708"/>
                  </a:cubicBezTo>
                  <a:cubicBezTo>
                    <a:pt x="3059" y="731"/>
                    <a:pt x="3036" y="777"/>
                    <a:pt x="3013" y="800"/>
                  </a:cubicBezTo>
                  <a:cubicBezTo>
                    <a:pt x="3036" y="731"/>
                    <a:pt x="3082" y="686"/>
                    <a:pt x="3105" y="617"/>
                  </a:cubicBezTo>
                  <a:cubicBezTo>
                    <a:pt x="3173" y="503"/>
                    <a:pt x="3242" y="389"/>
                    <a:pt x="3310" y="298"/>
                  </a:cubicBezTo>
                  <a:lnTo>
                    <a:pt x="3287" y="298"/>
                  </a:lnTo>
                  <a:cubicBezTo>
                    <a:pt x="3310" y="252"/>
                    <a:pt x="3356" y="229"/>
                    <a:pt x="3379" y="183"/>
                  </a:cubicBezTo>
                  <a:cubicBezTo>
                    <a:pt x="3401" y="138"/>
                    <a:pt x="3447" y="115"/>
                    <a:pt x="3470" y="69"/>
                  </a:cubicBezTo>
                  <a:cubicBezTo>
                    <a:pt x="3493" y="47"/>
                    <a:pt x="3493" y="24"/>
                    <a:pt x="347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56"/>
            <p:cNvSpPr/>
            <p:nvPr/>
          </p:nvSpPr>
          <p:spPr>
            <a:xfrm>
              <a:off x="-591494" y="2456584"/>
              <a:ext cx="209467" cy="371324"/>
            </a:xfrm>
            <a:custGeom>
              <a:avLst/>
              <a:gdLst/>
              <a:ahLst/>
              <a:cxnLst/>
              <a:rect l="l" t="t" r="r" b="b"/>
              <a:pathLst>
                <a:path w="3744" h="6637" extrusionOk="0">
                  <a:moveTo>
                    <a:pt x="3698" y="0"/>
                  </a:moveTo>
                  <a:cubicBezTo>
                    <a:pt x="3698" y="0"/>
                    <a:pt x="3675" y="0"/>
                    <a:pt x="3675" y="23"/>
                  </a:cubicBezTo>
                  <a:cubicBezTo>
                    <a:pt x="3630" y="69"/>
                    <a:pt x="3607" y="114"/>
                    <a:pt x="3561" y="183"/>
                  </a:cubicBezTo>
                  <a:cubicBezTo>
                    <a:pt x="3538" y="228"/>
                    <a:pt x="3516" y="274"/>
                    <a:pt x="3493" y="320"/>
                  </a:cubicBezTo>
                  <a:cubicBezTo>
                    <a:pt x="3424" y="434"/>
                    <a:pt x="3356" y="548"/>
                    <a:pt x="3287" y="662"/>
                  </a:cubicBezTo>
                  <a:cubicBezTo>
                    <a:pt x="3150" y="890"/>
                    <a:pt x="3013" y="1118"/>
                    <a:pt x="2876" y="1347"/>
                  </a:cubicBezTo>
                  <a:cubicBezTo>
                    <a:pt x="2762" y="1484"/>
                    <a:pt x="2671" y="1643"/>
                    <a:pt x="2580" y="1780"/>
                  </a:cubicBezTo>
                  <a:cubicBezTo>
                    <a:pt x="2534" y="1872"/>
                    <a:pt x="2488" y="1940"/>
                    <a:pt x="2443" y="2009"/>
                  </a:cubicBezTo>
                  <a:cubicBezTo>
                    <a:pt x="2397" y="2077"/>
                    <a:pt x="2351" y="2168"/>
                    <a:pt x="2306" y="2237"/>
                  </a:cubicBezTo>
                  <a:cubicBezTo>
                    <a:pt x="2214" y="2374"/>
                    <a:pt x="2123" y="2534"/>
                    <a:pt x="2032" y="2693"/>
                  </a:cubicBezTo>
                  <a:cubicBezTo>
                    <a:pt x="1963" y="2830"/>
                    <a:pt x="1872" y="2990"/>
                    <a:pt x="1781" y="3127"/>
                  </a:cubicBezTo>
                  <a:cubicBezTo>
                    <a:pt x="1621" y="3424"/>
                    <a:pt x="1438" y="3721"/>
                    <a:pt x="1279" y="4017"/>
                  </a:cubicBezTo>
                  <a:cubicBezTo>
                    <a:pt x="1142" y="4291"/>
                    <a:pt x="982" y="4565"/>
                    <a:pt x="845" y="4862"/>
                  </a:cubicBezTo>
                  <a:cubicBezTo>
                    <a:pt x="776" y="4976"/>
                    <a:pt x="708" y="5090"/>
                    <a:pt x="662" y="5227"/>
                  </a:cubicBezTo>
                  <a:cubicBezTo>
                    <a:pt x="617" y="5296"/>
                    <a:pt x="571" y="5341"/>
                    <a:pt x="548" y="5410"/>
                  </a:cubicBezTo>
                  <a:cubicBezTo>
                    <a:pt x="503" y="5478"/>
                    <a:pt x="457" y="5547"/>
                    <a:pt x="434" y="5615"/>
                  </a:cubicBezTo>
                  <a:cubicBezTo>
                    <a:pt x="343" y="5752"/>
                    <a:pt x="274" y="5889"/>
                    <a:pt x="206" y="6003"/>
                  </a:cubicBezTo>
                  <a:cubicBezTo>
                    <a:pt x="183" y="6072"/>
                    <a:pt x="137" y="6140"/>
                    <a:pt x="115" y="6209"/>
                  </a:cubicBezTo>
                  <a:cubicBezTo>
                    <a:pt x="92" y="6254"/>
                    <a:pt x="69" y="6277"/>
                    <a:pt x="46" y="6300"/>
                  </a:cubicBezTo>
                  <a:cubicBezTo>
                    <a:pt x="46" y="6345"/>
                    <a:pt x="23" y="6368"/>
                    <a:pt x="23" y="6414"/>
                  </a:cubicBezTo>
                  <a:cubicBezTo>
                    <a:pt x="0" y="6414"/>
                    <a:pt x="0" y="6437"/>
                    <a:pt x="0" y="6437"/>
                  </a:cubicBezTo>
                  <a:cubicBezTo>
                    <a:pt x="0" y="6482"/>
                    <a:pt x="0" y="6505"/>
                    <a:pt x="0" y="6528"/>
                  </a:cubicBezTo>
                  <a:cubicBezTo>
                    <a:pt x="23" y="6574"/>
                    <a:pt x="46" y="6597"/>
                    <a:pt x="92" y="6619"/>
                  </a:cubicBezTo>
                  <a:cubicBezTo>
                    <a:pt x="115" y="6631"/>
                    <a:pt x="137" y="6636"/>
                    <a:pt x="157" y="6636"/>
                  </a:cubicBezTo>
                  <a:cubicBezTo>
                    <a:pt x="177" y="6636"/>
                    <a:pt x="194" y="6631"/>
                    <a:pt x="206" y="6619"/>
                  </a:cubicBezTo>
                  <a:cubicBezTo>
                    <a:pt x="252" y="6619"/>
                    <a:pt x="297" y="6574"/>
                    <a:pt x="320" y="6551"/>
                  </a:cubicBezTo>
                  <a:cubicBezTo>
                    <a:pt x="320" y="6528"/>
                    <a:pt x="320" y="6528"/>
                    <a:pt x="320" y="6505"/>
                  </a:cubicBezTo>
                  <a:cubicBezTo>
                    <a:pt x="343" y="6482"/>
                    <a:pt x="366" y="6460"/>
                    <a:pt x="388" y="6437"/>
                  </a:cubicBezTo>
                  <a:cubicBezTo>
                    <a:pt x="411" y="6391"/>
                    <a:pt x="411" y="6345"/>
                    <a:pt x="434" y="6300"/>
                  </a:cubicBezTo>
                  <a:cubicBezTo>
                    <a:pt x="480" y="6231"/>
                    <a:pt x="525" y="6163"/>
                    <a:pt x="571" y="6094"/>
                  </a:cubicBezTo>
                  <a:cubicBezTo>
                    <a:pt x="640" y="5935"/>
                    <a:pt x="731" y="5775"/>
                    <a:pt x="799" y="5638"/>
                  </a:cubicBezTo>
                  <a:cubicBezTo>
                    <a:pt x="845" y="5569"/>
                    <a:pt x="891" y="5478"/>
                    <a:pt x="936" y="5410"/>
                  </a:cubicBezTo>
                  <a:cubicBezTo>
                    <a:pt x="959" y="5341"/>
                    <a:pt x="1005" y="5250"/>
                    <a:pt x="1050" y="5181"/>
                  </a:cubicBezTo>
                  <a:cubicBezTo>
                    <a:pt x="1119" y="5044"/>
                    <a:pt x="1187" y="4907"/>
                    <a:pt x="1256" y="4771"/>
                  </a:cubicBezTo>
                  <a:cubicBezTo>
                    <a:pt x="1393" y="4497"/>
                    <a:pt x="1553" y="4200"/>
                    <a:pt x="1690" y="3926"/>
                  </a:cubicBezTo>
                  <a:cubicBezTo>
                    <a:pt x="1781" y="3766"/>
                    <a:pt x="1849" y="3606"/>
                    <a:pt x="1941" y="3469"/>
                  </a:cubicBezTo>
                  <a:cubicBezTo>
                    <a:pt x="2009" y="3310"/>
                    <a:pt x="2078" y="3150"/>
                    <a:pt x="2169" y="3013"/>
                  </a:cubicBezTo>
                  <a:cubicBezTo>
                    <a:pt x="2237" y="2853"/>
                    <a:pt x="2329" y="2693"/>
                    <a:pt x="2420" y="2556"/>
                  </a:cubicBezTo>
                  <a:cubicBezTo>
                    <a:pt x="2488" y="2397"/>
                    <a:pt x="2580" y="2237"/>
                    <a:pt x="2648" y="2100"/>
                  </a:cubicBezTo>
                  <a:cubicBezTo>
                    <a:pt x="2694" y="2009"/>
                    <a:pt x="2739" y="1940"/>
                    <a:pt x="2785" y="1872"/>
                  </a:cubicBezTo>
                  <a:cubicBezTo>
                    <a:pt x="2831" y="1780"/>
                    <a:pt x="2854" y="1712"/>
                    <a:pt x="2899" y="1643"/>
                  </a:cubicBezTo>
                  <a:cubicBezTo>
                    <a:pt x="2991" y="1484"/>
                    <a:pt x="3059" y="1347"/>
                    <a:pt x="3128" y="1187"/>
                  </a:cubicBezTo>
                  <a:cubicBezTo>
                    <a:pt x="3173" y="1096"/>
                    <a:pt x="3219" y="1004"/>
                    <a:pt x="3264" y="913"/>
                  </a:cubicBezTo>
                  <a:cubicBezTo>
                    <a:pt x="3310" y="845"/>
                    <a:pt x="3333" y="799"/>
                    <a:pt x="3356" y="753"/>
                  </a:cubicBezTo>
                  <a:cubicBezTo>
                    <a:pt x="3379" y="708"/>
                    <a:pt x="3401" y="662"/>
                    <a:pt x="3424" y="616"/>
                  </a:cubicBezTo>
                  <a:cubicBezTo>
                    <a:pt x="3493" y="525"/>
                    <a:pt x="3538" y="434"/>
                    <a:pt x="3584" y="342"/>
                  </a:cubicBezTo>
                  <a:cubicBezTo>
                    <a:pt x="3630" y="274"/>
                    <a:pt x="3675" y="183"/>
                    <a:pt x="3721" y="91"/>
                  </a:cubicBezTo>
                  <a:cubicBezTo>
                    <a:pt x="3721" y="91"/>
                    <a:pt x="3721" y="91"/>
                    <a:pt x="3744" y="69"/>
                  </a:cubicBezTo>
                  <a:cubicBezTo>
                    <a:pt x="3744" y="46"/>
                    <a:pt x="3744" y="23"/>
                    <a:pt x="372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56"/>
            <p:cNvSpPr/>
            <p:nvPr/>
          </p:nvSpPr>
          <p:spPr>
            <a:xfrm>
              <a:off x="-609398" y="2851188"/>
              <a:ext cx="19246" cy="17903"/>
            </a:xfrm>
            <a:custGeom>
              <a:avLst/>
              <a:gdLst/>
              <a:ahLst/>
              <a:cxnLst/>
              <a:rect l="l" t="t" r="r" b="b"/>
              <a:pathLst>
                <a:path w="344" h="320" extrusionOk="0">
                  <a:moveTo>
                    <a:pt x="161" y="0"/>
                  </a:moveTo>
                  <a:cubicBezTo>
                    <a:pt x="69" y="0"/>
                    <a:pt x="1" y="91"/>
                    <a:pt x="1" y="160"/>
                  </a:cubicBezTo>
                  <a:cubicBezTo>
                    <a:pt x="24" y="205"/>
                    <a:pt x="47" y="251"/>
                    <a:pt x="69" y="274"/>
                  </a:cubicBezTo>
                  <a:cubicBezTo>
                    <a:pt x="92" y="297"/>
                    <a:pt x="138" y="320"/>
                    <a:pt x="183" y="320"/>
                  </a:cubicBezTo>
                  <a:cubicBezTo>
                    <a:pt x="275" y="320"/>
                    <a:pt x="343" y="228"/>
                    <a:pt x="320" y="137"/>
                  </a:cubicBezTo>
                  <a:cubicBezTo>
                    <a:pt x="320" y="91"/>
                    <a:pt x="298" y="69"/>
                    <a:pt x="275" y="23"/>
                  </a:cubicBezTo>
                  <a:cubicBezTo>
                    <a:pt x="252" y="0"/>
                    <a:pt x="206" y="0"/>
                    <a:pt x="16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56"/>
            <p:cNvSpPr/>
            <p:nvPr/>
          </p:nvSpPr>
          <p:spPr>
            <a:xfrm>
              <a:off x="-387170" y="2376130"/>
              <a:ext cx="86886" cy="154247"/>
            </a:xfrm>
            <a:custGeom>
              <a:avLst/>
              <a:gdLst/>
              <a:ahLst/>
              <a:cxnLst/>
              <a:rect l="l" t="t" r="r" b="b"/>
              <a:pathLst>
                <a:path w="1553" h="2757" extrusionOk="0">
                  <a:moveTo>
                    <a:pt x="1461" y="0"/>
                  </a:moveTo>
                  <a:cubicBezTo>
                    <a:pt x="1438" y="0"/>
                    <a:pt x="1393" y="23"/>
                    <a:pt x="1393" y="46"/>
                  </a:cubicBezTo>
                  <a:cubicBezTo>
                    <a:pt x="1302" y="205"/>
                    <a:pt x="1210" y="365"/>
                    <a:pt x="1119" y="525"/>
                  </a:cubicBezTo>
                  <a:cubicBezTo>
                    <a:pt x="1050" y="685"/>
                    <a:pt x="982" y="822"/>
                    <a:pt x="891" y="982"/>
                  </a:cubicBezTo>
                  <a:cubicBezTo>
                    <a:pt x="731" y="1278"/>
                    <a:pt x="571" y="1575"/>
                    <a:pt x="411" y="1872"/>
                  </a:cubicBezTo>
                  <a:cubicBezTo>
                    <a:pt x="343" y="1963"/>
                    <a:pt x="297" y="2077"/>
                    <a:pt x="229" y="2191"/>
                  </a:cubicBezTo>
                  <a:cubicBezTo>
                    <a:pt x="160" y="2283"/>
                    <a:pt x="92" y="2397"/>
                    <a:pt x="23" y="2511"/>
                  </a:cubicBezTo>
                  <a:cubicBezTo>
                    <a:pt x="0" y="2556"/>
                    <a:pt x="23" y="2602"/>
                    <a:pt x="23" y="2648"/>
                  </a:cubicBezTo>
                  <a:cubicBezTo>
                    <a:pt x="46" y="2693"/>
                    <a:pt x="69" y="2716"/>
                    <a:pt x="115" y="2739"/>
                  </a:cubicBezTo>
                  <a:cubicBezTo>
                    <a:pt x="126" y="2750"/>
                    <a:pt x="143" y="2756"/>
                    <a:pt x="163" y="2756"/>
                  </a:cubicBezTo>
                  <a:cubicBezTo>
                    <a:pt x="183" y="2756"/>
                    <a:pt x="206" y="2750"/>
                    <a:pt x="229" y="2739"/>
                  </a:cubicBezTo>
                  <a:cubicBezTo>
                    <a:pt x="274" y="2716"/>
                    <a:pt x="297" y="2693"/>
                    <a:pt x="320" y="2648"/>
                  </a:cubicBezTo>
                  <a:cubicBezTo>
                    <a:pt x="366" y="2579"/>
                    <a:pt x="411" y="2511"/>
                    <a:pt x="457" y="2442"/>
                  </a:cubicBezTo>
                  <a:cubicBezTo>
                    <a:pt x="480" y="2374"/>
                    <a:pt x="525" y="2283"/>
                    <a:pt x="571" y="2214"/>
                  </a:cubicBezTo>
                  <a:cubicBezTo>
                    <a:pt x="640" y="2077"/>
                    <a:pt x="708" y="1917"/>
                    <a:pt x="777" y="1780"/>
                  </a:cubicBezTo>
                  <a:cubicBezTo>
                    <a:pt x="845" y="1621"/>
                    <a:pt x="913" y="1484"/>
                    <a:pt x="982" y="1324"/>
                  </a:cubicBezTo>
                  <a:cubicBezTo>
                    <a:pt x="1005" y="1255"/>
                    <a:pt x="1028" y="1164"/>
                    <a:pt x="1073" y="1096"/>
                  </a:cubicBezTo>
                  <a:cubicBezTo>
                    <a:pt x="1096" y="1004"/>
                    <a:pt x="1142" y="936"/>
                    <a:pt x="1165" y="867"/>
                  </a:cubicBezTo>
                  <a:cubicBezTo>
                    <a:pt x="1279" y="616"/>
                    <a:pt x="1416" y="365"/>
                    <a:pt x="1530" y="114"/>
                  </a:cubicBezTo>
                  <a:cubicBezTo>
                    <a:pt x="1553" y="69"/>
                    <a:pt x="1530" y="23"/>
                    <a:pt x="150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56"/>
            <p:cNvSpPr/>
            <p:nvPr/>
          </p:nvSpPr>
          <p:spPr>
            <a:xfrm>
              <a:off x="-279917" y="2083688"/>
              <a:ext cx="187816" cy="277164"/>
            </a:xfrm>
            <a:custGeom>
              <a:avLst/>
              <a:gdLst/>
              <a:ahLst/>
              <a:cxnLst/>
              <a:rect l="l" t="t" r="r" b="b"/>
              <a:pathLst>
                <a:path w="3357" h="4954" extrusionOk="0">
                  <a:moveTo>
                    <a:pt x="2306" y="0"/>
                  </a:moveTo>
                  <a:cubicBezTo>
                    <a:pt x="2261" y="0"/>
                    <a:pt x="2215" y="0"/>
                    <a:pt x="2192" y="23"/>
                  </a:cubicBezTo>
                  <a:cubicBezTo>
                    <a:pt x="2169" y="46"/>
                    <a:pt x="2146" y="69"/>
                    <a:pt x="2146" y="91"/>
                  </a:cubicBezTo>
                  <a:cubicBezTo>
                    <a:pt x="2124" y="114"/>
                    <a:pt x="2124" y="137"/>
                    <a:pt x="2101" y="160"/>
                  </a:cubicBezTo>
                  <a:cubicBezTo>
                    <a:pt x="2078" y="205"/>
                    <a:pt x="2055" y="274"/>
                    <a:pt x="2032" y="320"/>
                  </a:cubicBezTo>
                  <a:lnTo>
                    <a:pt x="2009" y="342"/>
                  </a:lnTo>
                  <a:cubicBezTo>
                    <a:pt x="1987" y="411"/>
                    <a:pt x="1987" y="457"/>
                    <a:pt x="1964" y="502"/>
                  </a:cubicBezTo>
                  <a:cubicBezTo>
                    <a:pt x="1941" y="548"/>
                    <a:pt x="1918" y="594"/>
                    <a:pt x="1895" y="639"/>
                  </a:cubicBezTo>
                  <a:lnTo>
                    <a:pt x="1872" y="685"/>
                  </a:lnTo>
                  <a:cubicBezTo>
                    <a:pt x="1804" y="822"/>
                    <a:pt x="1736" y="982"/>
                    <a:pt x="1644" y="1119"/>
                  </a:cubicBezTo>
                  <a:cubicBezTo>
                    <a:pt x="1576" y="1255"/>
                    <a:pt x="1507" y="1392"/>
                    <a:pt x="1416" y="1529"/>
                  </a:cubicBezTo>
                  <a:cubicBezTo>
                    <a:pt x="1393" y="1598"/>
                    <a:pt x="1348" y="1666"/>
                    <a:pt x="1325" y="1735"/>
                  </a:cubicBezTo>
                  <a:cubicBezTo>
                    <a:pt x="1279" y="1803"/>
                    <a:pt x="1256" y="1872"/>
                    <a:pt x="1211" y="1917"/>
                  </a:cubicBezTo>
                  <a:cubicBezTo>
                    <a:pt x="1119" y="2100"/>
                    <a:pt x="1028" y="2237"/>
                    <a:pt x="959" y="2374"/>
                  </a:cubicBezTo>
                  <a:cubicBezTo>
                    <a:pt x="937" y="2442"/>
                    <a:pt x="891" y="2511"/>
                    <a:pt x="868" y="2579"/>
                  </a:cubicBezTo>
                  <a:cubicBezTo>
                    <a:pt x="823" y="2648"/>
                    <a:pt x="777" y="2716"/>
                    <a:pt x="731" y="2808"/>
                  </a:cubicBezTo>
                  <a:cubicBezTo>
                    <a:pt x="640" y="2990"/>
                    <a:pt x="549" y="3173"/>
                    <a:pt x="457" y="3378"/>
                  </a:cubicBezTo>
                  <a:cubicBezTo>
                    <a:pt x="412" y="3470"/>
                    <a:pt x="366" y="3584"/>
                    <a:pt x="298" y="3698"/>
                  </a:cubicBezTo>
                  <a:cubicBezTo>
                    <a:pt x="275" y="3789"/>
                    <a:pt x="229" y="3858"/>
                    <a:pt x="183" y="3949"/>
                  </a:cubicBezTo>
                  <a:cubicBezTo>
                    <a:pt x="183" y="3972"/>
                    <a:pt x="161" y="3994"/>
                    <a:pt x="138" y="4040"/>
                  </a:cubicBezTo>
                  <a:cubicBezTo>
                    <a:pt x="115" y="4086"/>
                    <a:pt x="92" y="4131"/>
                    <a:pt x="69" y="4177"/>
                  </a:cubicBezTo>
                  <a:cubicBezTo>
                    <a:pt x="46" y="4200"/>
                    <a:pt x="46" y="4223"/>
                    <a:pt x="46" y="4246"/>
                  </a:cubicBezTo>
                  <a:cubicBezTo>
                    <a:pt x="24" y="4291"/>
                    <a:pt x="1" y="4337"/>
                    <a:pt x="24" y="4383"/>
                  </a:cubicBezTo>
                  <a:cubicBezTo>
                    <a:pt x="24" y="4474"/>
                    <a:pt x="69" y="4542"/>
                    <a:pt x="161" y="4588"/>
                  </a:cubicBezTo>
                  <a:cubicBezTo>
                    <a:pt x="183" y="4611"/>
                    <a:pt x="206" y="4611"/>
                    <a:pt x="252" y="4634"/>
                  </a:cubicBezTo>
                  <a:lnTo>
                    <a:pt x="298" y="4634"/>
                  </a:lnTo>
                  <a:lnTo>
                    <a:pt x="389" y="4679"/>
                  </a:lnTo>
                  <a:cubicBezTo>
                    <a:pt x="434" y="4702"/>
                    <a:pt x="480" y="4725"/>
                    <a:pt x="549" y="4748"/>
                  </a:cubicBezTo>
                  <a:cubicBezTo>
                    <a:pt x="617" y="4771"/>
                    <a:pt x="708" y="4816"/>
                    <a:pt x="777" y="4862"/>
                  </a:cubicBezTo>
                  <a:cubicBezTo>
                    <a:pt x="777" y="4862"/>
                    <a:pt x="800" y="4885"/>
                    <a:pt x="800" y="4885"/>
                  </a:cubicBezTo>
                  <a:lnTo>
                    <a:pt x="823" y="4907"/>
                  </a:lnTo>
                  <a:cubicBezTo>
                    <a:pt x="868" y="4930"/>
                    <a:pt x="891" y="4930"/>
                    <a:pt x="937" y="4953"/>
                  </a:cubicBezTo>
                  <a:lnTo>
                    <a:pt x="959" y="4953"/>
                  </a:lnTo>
                  <a:cubicBezTo>
                    <a:pt x="982" y="4953"/>
                    <a:pt x="1028" y="4930"/>
                    <a:pt x="1051" y="4930"/>
                  </a:cubicBezTo>
                  <a:cubicBezTo>
                    <a:pt x="1096" y="4907"/>
                    <a:pt x="1096" y="4885"/>
                    <a:pt x="1119" y="4839"/>
                  </a:cubicBezTo>
                  <a:cubicBezTo>
                    <a:pt x="1119" y="4839"/>
                    <a:pt x="1142" y="4816"/>
                    <a:pt x="1142" y="4816"/>
                  </a:cubicBezTo>
                  <a:cubicBezTo>
                    <a:pt x="1188" y="4725"/>
                    <a:pt x="1233" y="4634"/>
                    <a:pt x="1279" y="4542"/>
                  </a:cubicBezTo>
                  <a:lnTo>
                    <a:pt x="1279" y="4519"/>
                  </a:lnTo>
                  <a:cubicBezTo>
                    <a:pt x="1439" y="4246"/>
                    <a:pt x="1599" y="3949"/>
                    <a:pt x="1758" y="3675"/>
                  </a:cubicBezTo>
                  <a:cubicBezTo>
                    <a:pt x="1827" y="3538"/>
                    <a:pt x="1918" y="3401"/>
                    <a:pt x="1987" y="3264"/>
                  </a:cubicBezTo>
                  <a:cubicBezTo>
                    <a:pt x="2032" y="3150"/>
                    <a:pt x="2101" y="3059"/>
                    <a:pt x="2146" y="2967"/>
                  </a:cubicBezTo>
                  <a:lnTo>
                    <a:pt x="2215" y="2830"/>
                  </a:lnTo>
                  <a:lnTo>
                    <a:pt x="2375" y="2556"/>
                  </a:lnTo>
                  <a:lnTo>
                    <a:pt x="2443" y="2442"/>
                  </a:lnTo>
                  <a:cubicBezTo>
                    <a:pt x="2466" y="2374"/>
                    <a:pt x="2512" y="2305"/>
                    <a:pt x="2534" y="2260"/>
                  </a:cubicBezTo>
                  <a:cubicBezTo>
                    <a:pt x="2580" y="2191"/>
                    <a:pt x="2626" y="2100"/>
                    <a:pt x="2671" y="2032"/>
                  </a:cubicBezTo>
                  <a:lnTo>
                    <a:pt x="2671" y="2009"/>
                  </a:lnTo>
                  <a:cubicBezTo>
                    <a:pt x="2740" y="1917"/>
                    <a:pt x="2785" y="1803"/>
                    <a:pt x="2831" y="1712"/>
                  </a:cubicBezTo>
                  <a:lnTo>
                    <a:pt x="2854" y="1666"/>
                  </a:lnTo>
                  <a:cubicBezTo>
                    <a:pt x="2900" y="1575"/>
                    <a:pt x="2945" y="1461"/>
                    <a:pt x="3014" y="1370"/>
                  </a:cubicBezTo>
                  <a:cubicBezTo>
                    <a:pt x="3037" y="1324"/>
                    <a:pt x="3059" y="1255"/>
                    <a:pt x="3082" y="1210"/>
                  </a:cubicBezTo>
                  <a:cubicBezTo>
                    <a:pt x="3105" y="1141"/>
                    <a:pt x="3151" y="1073"/>
                    <a:pt x="3196" y="1004"/>
                  </a:cubicBezTo>
                  <a:cubicBezTo>
                    <a:pt x="3242" y="890"/>
                    <a:pt x="3288" y="776"/>
                    <a:pt x="3333" y="639"/>
                  </a:cubicBezTo>
                  <a:cubicBezTo>
                    <a:pt x="3356" y="594"/>
                    <a:pt x="3356" y="525"/>
                    <a:pt x="3288" y="502"/>
                  </a:cubicBezTo>
                  <a:lnTo>
                    <a:pt x="3219" y="502"/>
                  </a:lnTo>
                  <a:cubicBezTo>
                    <a:pt x="3196" y="479"/>
                    <a:pt x="3196" y="479"/>
                    <a:pt x="3174" y="457"/>
                  </a:cubicBezTo>
                  <a:cubicBezTo>
                    <a:pt x="3151" y="434"/>
                    <a:pt x="3128" y="434"/>
                    <a:pt x="3128" y="434"/>
                  </a:cubicBezTo>
                  <a:cubicBezTo>
                    <a:pt x="3105" y="411"/>
                    <a:pt x="3082" y="411"/>
                    <a:pt x="3059" y="411"/>
                  </a:cubicBezTo>
                  <a:cubicBezTo>
                    <a:pt x="3037" y="411"/>
                    <a:pt x="3014" y="411"/>
                    <a:pt x="2991" y="388"/>
                  </a:cubicBezTo>
                  <a:cubicBezTo>
                    <a:pt x="2945" y="388"/>
                    <a:pt x="2900" y="365"/>
                    <a:pt x="2854" y="320"/>
                  </a:cubicBezTo>
                  <a:cubicBezTo>
                    <a:pt x="2808" y="297"/>
                    <a:pt x="2763" y="251"/>
                    <a:pt x="2717" y="205"/>
                  </a:cubicBezTo>
                  <a:lnTo>
                    <a:pt x="2671" y="183"/>
                  </a:lnTo>
                  <a:cubicBezTo>
                    <a:pt x="2603" y="137"/>
                    <a:pt x="2534" y="69"/>
                    <a:pt x="2443" y="46"/>
                  </a:cubicBezTo>
                  <a:cubicBezTo>
                    <a:pt x="2420" y="23"/>
                    <a:pt x="2375" y="0"/>
                    <a:pt x="235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56"/>
            <p:cNvSpPr/>
            <p:nvPr/>
          </p:nvSpPr>
          <p:spPr>
            <a:xfrm>
              <a:off x="-222457" y="2118152"/>
              <a:ext cx="131589" cy="244547"/>
            </a:xfrm>
            <a:custGeom>
              <a:avLst/>
              <a:gdLst/>
              <a:ahLst/>
              <a:cxnLst/>
              <a:rect l="l" t="t" r="r" b="b"/>
              <a:pathLst>
                <a:path w="2352" h="4371" extrusionOk="0">
                  <a:moveTo>
                    <a:pt x="2283" y="0"/>
                  </a:moveTo>
                  <a:cubicBezTo>
                    <a:pt x="2261" y="0"/>
                    <a:pt x="2238" y="0"/>
                    <a:pt x="2215" y="23"/>
                  </a:cubicBezTo>
                  <a:cubicBezTo>
                    <a:pt x="2192" y="69"/>
                    <a:pt x="2169" y="114"/>
                    <a:pt x="2147" y="137"/>
                  </a:cubicBezTo>
                  <a:cubicBezTo>
                    <a:pt x="2124" y="160"/>
                    <a:pt x="2124" y="206"/>
                    <a:pt x="2101" y="229"/>
                  </a:cubicBezTo>
                  <a:cubicBezTo>
                    <a:pt x="2078" y="297"/>
                    <a:pt x="2032" y="388"/>
                    <a:pt x="1987" y="457"/>
                  </a:cubicBezTo>
                  <a:cubicBezTo>
                    <a:pt x="1964" y="525"/>
                    <a:pt x="1918" y="594"/>
                    <a:pt x="1873" y="662"/>
                  </a:cubicBezTo>
                  <a:cubicBezTo>
                    <a:pt x="1850" y="731"/>
                    <a:pt x="1804" y="799"/>
                    <a:pt x="1758" y="868"/>
                  </a:cubicBezTo>
                  <a:cubicBezTo>
                    <a:pt x="1690" y="1005"/>
                    <a:pt x="1599" y="1119"/>
                    <a:pt x="1530" y="1233"/>
                  </a:cubicBezTo>
                  <a:cubicBezTo>
                    <a:pt x="1485" y="1301"/>
                    <a:pt x="1462" y="1370"/>
                    <a:pt x="1416" y="1461"/>
                  </a:cubicBezTo>
                  <a:cubicBezTo>
                    <a:pt x="1370" y="1530"/>
                    <a:pt x="1348" y="1598"/>
                    <a:pt x="1302" y="1667"/>
                  </a:cubicBezTo>
                  <a:cubicBezTo>
                    <a:pt x="1234" y="1804"/>
                    <a:pt x="1142" y="1940"/>
                    <a:pt x="1074" y="2077"/>
                  </a:cubicBezTo>
                  <a:cubicBezTo>
                    <a:pt x="1028" y="2146"/>
                    <a:pt x="1005" y="2214"/>
                    <a:pt x="960" y="2283"/>
                  </a:cubicBezTo>
                  <a:cubicBezTo>
                    <a:pt x="914" y="2351"/>
                    <a:pt x="891" y="2420"/>
                    <a:pt x="845" y="2488"/>
                  </a:cubicBezTo>
                  <a:cubicBezTo>
                    <a:pt x="800" y="2557"/>
                    <a:pt x="777" y="2625"/>
                    <a:pt x="731" y="2694"/>
                  </a:cubicBezTo>
                  <a:cubicBezTo>
                    <a:pt x="709" y="2762"/>
                    <a:pt x="663" y="2831"/>
                    <a:pt x="640" y="2899"/>
                  </a:cubicBezTo>
                  <a:cubicBezTo>
                    <a:pt x="549" y="3036"/>
                    <a:pt x="480" y="3173"/>
                    <a:pt x="412" y="3310"/>
                  </a:cubicBezTo>
                  <a:cubicBezTo>
                    <a:pt x="366" y="3401"/>
                    <a:pt x="321" y="3493"/>
                    <a:pt x="275" y="3584"/>
                  </a:cubicBezTo>
                  <a:cubicBezTo>
                    <a:pt x="229" y="3675"/>
                    <a:pt x="184" y="3744"/>
                    <a:pt x="161" y="3835"/>
                  </a:cubicBezTo>
                  <a:cubicBezTo>
                    <a:pt x="115" y="3903"/>
                    <a:pt x="92" y="3972"/>
                    <a:pt x="69" y="4040"/>
                  </a:cubicBezTo>
                  <a:cubicBezTo>
                    <a:pt x="47" y="4063"/>
                    <a:pt x="47" y="4109"/>
                    <a:pt x="24" y="4155"/>
                  </a:cubicBezTo>
                  <a:cubicBezTo>
                    <a:pt x="24" y="4177"/>
                    <a:pt x="24" y="4200"/>
                    <a:pt x="1" y="4223"/>
                  </a:cubicBezTo>
                  <a:cubicBezTo>
                    <a:pt x="1" y="4291"/>
                    <a:pt x="24" y="4337"/>
                    <a:pt x="69" y="4360"/>
                  </a:cubicBezTo>
                  <a:cubicBezTo>
                    <a:pt x="85" y="4360"/>
                    <a:pt x="110" y="4370"/>
                    <a:pt x="132" y="4370"/>
                  </a:cubicBezTo>
                  <a:cubicBezTo>
                    <a:pt x="143" y="4370"/>
                    <a:pt x="153" y="4368"/>
                    <a:pt x="161" y="4360"/>
                  </a:cubicBezTo>
                  <a:cubicBezTo>
                    <a:pt x="184" y="4360"/>
                    <a:pt x="229" y="4337"/>
                    <a:pt x="229" y="4291"/>
                  </a:cubicBezTo>
                  <a:cubicBezTo>
                    <a:pt x="252" y="4269"/>
                    <a:pt x="252" y="4246"/>
                    <a:pt x="275" y="4223"/>
                  </a:cubicBezTo>
                  <a:cubicBezTo>
                    <a:pt x="298" y="4200"/>
                    <a:pt x="298" y="4177"/>
                    <a:pt x="298" y="4155"/>
                  </a:cubicBezTo>
                  <a:cubicBezTo>
                    <a:pt x="343" y="4109"/>
                    <a:pt x="366" y="4063"/>
                    <a:pt x="389" y="4018"/>
                  </a:cubicBezTo>
                  <a:cubicBezTo>
                    <a:pt x="457" y="3881"/>
                    <a:pt x="526" y="3744"/>
                    <a:pt x="594" y="3607"/>
                  </a:cubicBezTo>
                  <a:cubicBezTo>
                    <a:pt x="663" y="3470"/>
                    <a:pt x="731" y="3333"/>
                    <a:pt x="800" y="3196"/>
                  </a:cubicBezTo>
                  <a:cubicBezTo>
                    <a:pt x="868" y="3059"/>
                    <a:pt x="960" y="2922"/>
                    <a:pt x="1028" y="2785"/>
                  </a:cubicBezTo>
                  <a:cubicBezTo>
                    <a:pt x="1097" y="2625"/>
                    <a:pt x="1165" y="2488"/>
                    <a:pt x="1234" y="2351"/>
                  </a:cubicBezTo>
                  <a:cubicBezTo>
                    <a:pt x="1302" y="2214"/>
                    <a:pt x="1370" y="2077"/>
                    <a:pt x="1462" y="1940"/>
                  </a:cubicBezTo>
                  <a:cubicBezTo>
                    <a:pt x="1485" y="1872"/>
                    <a:pt x="1530" y="1804"/>
                    <a:pt x="1553" y="1735"/>
                  </a:cubicBezTo>
                  <a:cubicBezTo>
                    <a:pt x="1599" y="1667"/>
                    <a:pt x="1622" y="1598"/>
                    <a:pt x="1667" y="1507"/>
                  </a:cubicBezTo>
                  <a:cubicBezTo>
                    <a:pt x="1736" y="1370"/>
                    <a:pt x="1781" y="1256"/>
                    <a:pt x="1850" y="1119"/>
                  </a:cubicBezTo>
                  <a:cubicBezTo>
                    <a:pt x="1941" y="936"/>
                    <a:pt x="2032" y="776"/>
                    <a:pt x="2101" y="594"/>
                  </a:cubicBezTo>
                  <a:cubicBezTo>
                    <a:pt x="2147" y="503"/>
                    <a:pt x="2169" y="434"/>
                    <a:pt x="2215" y="343"/>
                  </a:cubicBezTo>
                  <a:cubicBezTo>
                    <a:pt x="2238" y="297"/>
                    <a:pt x="2238" y="251"/>
                    <a:pt x="2261" y="229"/>
                  </a:cubicBezTo>
                  <a:cubicBezTo>
                    <a:pt x="2283" y="183"/>
                    <a:pt x="2306" y="137"/>
                    <a:pt x="2352" y="92"/>
                  </a:cubicBezTo>
                  <a:cubicBezTo>
                    <a:pt x="2352" y="69"/>
                    <a:pt x="2352" y="23"/>
                    <a:pt x="230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56"/>
            <p:cNvSpPr/>
            <p:nvPr/>
          </p:nvSpPr>
          <p:spPr>
            <a:xfrm>
              <a:off x="-173894" y="2164142"/>
              <a:ext cx="97125" cy="171143"/>
            </a:xfrm>
            <a:custGeom>
              <a:avLst/>
              <a:gdLst/>
              <a:ahLst/>
              <a:cxnLst/>
              <a:rect l="l" t="t" r="r" b="b"/>
              <a:pathLst>
                <a:path w="1736" h="3059" extrusionOk="0">
                  <a:moveTo>
                    <a:pt x="1667" y="0"/>
                  </a:moveTo>
                  <a:cubicBezTo>
                    <a:pt x="1644" y="0"/>
                    <a:pt x="1621" y="0"/>
                    <a:pt x="1621" y="23"/>
                  </a:cubicBezTo>
                  <a:cubicBezTo>
                    <a:pt x="1575" y="91"/>
                    <a:pt x="1530" y="160"/>
                    <a:pt x="1507" y="228"/>
                  </a:cubicBezTo>
                  <a:cubicBezTo>
                    <a:pt x="1461" y="297"/>
                    <a:pt x="1415" y="365"/>
                    <a:pt x="1370" y="434"/>
                  </a:cubicBezTo>
                  <a:cubicBezTo>
                    <a:pt x="1324" y="502"/>
                    <a:pt x="1301" y="571"/>
                    <a:pt x="1256" y="639"/>
                  </a:cubicBezTo>
                  <a:cubicBezTo>
                    <a:pt x="1210" y="708"/>
                    <a:pt x="1164" y="776"/>
                    <a:pt x="1142" y="845"/>
                  </a:cubicBezTo>
                  <a:cubicBezTo>
                    <a:pt x="1073" y="936"/>
                    <a:pt x="1027" y="1004"/>
                    <a:pt x="1005" y="1073"/>
                  </a:cubicBezTo>
                  <a:cubicBezTo>
                    <a:pt x="959" y="1141"/>
                    <a:pt x="936" y="1210"/>
                    <a:pt x="890" y="1255"/>
                  </a:cubicBezTo>
                  <a:cubicBezTo>
                    <a:pt x="822" y="1392"/>
                    <a:pt x="754" y="1507"/>
                    <a:pt x="685" y="1643"/>
                  </a:cubicBezTo>
                  <a:cubicBezTo>
                    <a:pt x="617" y="1735"/>
                    <a:pt x="571" y="1826"/>
                    <a:pt x="502" y="1940"/>
                  </a:cubicBezTo>
                  <a:cubicBezTo>
                    <a:pt x="480" y="1986"/>
                    <a:pt x="457" y="2032"/>
                    <a:pt x="434" y="2077"/>
                  </a:cubicBezTo>
                  <a:cubicBezTo>
                    <a:pt x="411" y="2123"/>
                    <a:pt x="366" y="2191"/>
                    <a:pt x="343" y="2237"/>
                  </a:cubicBezTo>
                  <a:cubicBezTo>
                    <a:pt x="274" y="2351"/>
                    <a:pt x="229" y="2465"/>
                    <a:pt x="160" y="2556"/>
                  </a:cubicBezTo>
                  <a:cubicBezTo>
                    <a:pt x="137" y="2625"/>
                    <a:pt x="114" y="2671"/>
                    <a:pt x="69" y="2716"/>
                  </a:cubicBezTo>
                  <a:cubicBezTo>
                    <a:pt x="46" y="2785"/>
                    <a:pt x="23" y="2830"/>
                    <a:pt x="0" y="2899"/>
                  </a:cubicBezTo>
                  <a:cubicBezTo>
                    <a:pt x="0" y="2967"/>
                    <a:pt x="23" y="3013"/>
                    <a:pt x="92" y="3059"/>
                  </a:cubicBezTo>
                  <a:lnTo>
                    <a:pt x="183" y="3059"/>
                  </a:lnTo>
                  <a:cubicBezTo>
                    <a:pt x="229" y="3036"/>
                    <a:pt x="251" y="3013"/>
                    <a:pt x="274" y="2990"/>
                  </a:cubicBezTo>
                  <a:cubicBezTo>
                    <a:pt x="274" y="2990"/>
                    <a:pt x="274" y="2967"/>
                    <a:pt x="274" y="2967"/>
                  </a:cubicBezTo>
                  <a:cubicBezTo>
                    <a:pt x="320" y="2922"/>
                    <a:pt x="343" y="2853"/>
                    <a:pt x="388" y="2785"/>
                  </a:cubicBezTo>
                  <a:cubicBezTo>
                    <a:pt x="411" y="2716"/>
                    <a:pt x="457" y="2648"/>
                    <a:pt x="480" y="2602"/>
                  </a:cubicBezTo>
                  <a:cubicBezTo>
                    <a:pt x="525" y="2511"/>
                    <a:pt x="548" y="2442"/>
                    <a:pt x="594" y="2374"/>
                  </a:cubicBezTo>
                  <a:cubicBezTo>
                    <a:pt x="639" y="2305"/>
                    <a:pt x="662" y="2237"/>
                    <a:pt x="685" y="2168"/>
                  </a:cubicBezTo>
                  <a:cubicBezTo>
                    <a:pt x="754" y="2032"/>
                    <a:pt x="822" y="1917"/>
                    <a:pt x="890" y="1780"/>
                  </a:cubicBezTo>
                  <a:cubicBezTo>
                    <a:pt x="959" y="1643"/>
                    <a:pt x="1027" y="1507"/>
                    <a:pt x="1073" y="1392"/>
                  </a:cubicBezTo>
                  <a:cubicBezTo>
                    <a:pt x="1119" y="1278"/>
                    <a:pt x="1164" y="1187"/>
                    <a:pt x="1210" y="1096"/>
                  </a:cubicBezTo>
                  <a:cubicBezTo>
                    <a:pt x="1256" y="959"/>
                    <a:pt x="1324" y="845"/>
                    <a:pt x="1370" y="708"/>
                  </a:cubicBezTo>
                  <a:cubicBezTo>
                    <a:pt x="1438" y="616"/>
                    <a:pt x="1484" y="502"/>
                    <a:pt x="1530" y="388"/>
                  </a:cubicBezTo>
                  <a:cubicBezTo>
                    <a:pt x="1552" y="342"/>
                    <a:pt x="1598" y="297"/>
                    <a:pt x="1621" y="251"/>
                  </a:cubicBezTo>
                  <a:cubicBezTo>
                    <a:pt x="1644" y="183"/>
                    <a:pt x="1667" y="114"/>
                    <a:pt x="1712" y="69"/>
                  </a:cubicBezTo>
                  <a:cubicBezTo>
                    <a:pt x="1735" y="46"/>
                    <a:pt x="1712" y="0"/>
                    <a:pt x="168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56"/>
            <p:cNvSpPr/>
            <p:nvPr/>
          </p:nvSpPr>
          <p:spPr>
            <a:xfrm>
              <a:off x="-181559" y="2351849"/>
              <a:ext cx="9008" cy="10238"/>
            </a:xfrm>
            <a:custGeom>
              <a:avLst/>
              <a:gdLst/>
              <a:ahLst/>
              <a:cxnLst/>
              <a:rect l="l" t="t" r="r" b="b"/>
              <a:pathLst>
                <a:path w="161" h="183" extrusionOk="0">
                  <a:moveTo>
                    <a:pt x="69" y="0"/>
                  </a:moveTo>
                  <a:cubicBezTo>
                    <a:pt x="23" y="0"/>
                    <a:pt x="0" y="46"/>
                    <a:pt x="0" y="92"/>
                  </a:cubicBezTo>
                  <a:cubicBezTo>
                    <a:pt x="0" y="114"/>
                    <a:pt x="0" y="137"/>
                    <a:pt x="23" y="160"/>
                  </a:cubicBezTo>
                  <a:cubicBezTo>
                    <a:pt x="46" y="160"/>
                    <a:pt x="69" y="183"/>
                    <a:pt x="92" y="183"/>
                  </a:cubicBezTo>
                  <a:cubicBezTo>
                    <a:pt x="137" y="183"/>
                    <a:pt x="160" y="137"/>
                    <a:pt x="160" y="92"/>
                  </a:cubicBezTo>
                  <a:cubicBezTo>
                    <a:pt x="160" y="69"/>
                    <a:pt x="160" y="46"/>
                    <a:pt x="137" y="23"/>
                  </a:cubicBezTo>
                  <a:cubicBezTo>
                    <a:pt x="114" y="0"/>
                    <a:pt x="92" y="0"/>
                    <a:pt x="69" y="0"/>
                  </a:cubicBezTo>
                  <a:close/>
                </a:path>
              </a:pathLst>
            </a:custGeom>
            <a:solidFill>
              <a:srgbClr val="33A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56"/>
            <p:cNvSpPr/>
            <p:nvPr/>
          </p:nvSpPr>
          <p:spPr>
            <a:xfrm>
              <a:off x="-115148" y="2155190"/>
              <a:ext cx="71557" cy="125211"/>
            </a:xfrm>
            <a:custGeom>
              <a:avLst/>
              <a:gdLst/>
              <a:ahLst/>
              <a:cxnLst/>
              <a:rect l="l" t="t" r="r" b="b"/>
              <a:pathLst>
                <a:path w="1279" h="2238" extrusionOk="0">
                  <a:moveTo>
                    <a:pt x="560" y="1053"/>
                  </a:moveTo>
                  <a:lnTo>
                    <a:pt x="560" y="1053"/>
                  </a:lnTo>
                  <a:cubicBezTo>
                    <a:pt x="548" y="1059"/>
                    <a:pt x="548" y="1073"/>
                    <a:pt x="548" y="1073"/>
                  </a:cubicBezTo>
                  <a:cubicBezTo>
                    <a:pt x="551" y="1066"/>
                    <a:pt x="555" y="1059"/>
                    <a:pt x="560" y="1053"/>
                  </a:cubicBezTo>
                  <a:close/>
                  <a:moveTo>
                    <a:pt x="1210" y="0"/>
                  </a:moveTo>
                  <a:cubicBezTo>
                    <a:pt x="1164" y="0"/>
                    <a:pt x="1164" y="46"/>
                    <a:pt x="1142" y="92"/>
                  </a:cubicBezTo>
                  <a:cubicBezTo>
                    <a:pt x="1119" y="137"/>
                    <a:pt x="1073" y="206"/>
                    <a:pt x="1050" y="251"/>
                  </a:cubicBezTo>
                  <a:cubicBezTo>
                    <a:pt x="1027" y="320"/>
                    <a:pt x="982" y="388"/>
                    <a:pt x="936" y="434"/>
                  </a:cubicBezTo>
                  <a:lnTo>
                    <a:pt x="959" y="434"/>
                  </a:lnTo>
                  <a:cubicBezTo>
                    <a:pt x="936" y="457"/>
                    <a:pt x="913" y="502"/>
                    <a:pt x="890" y="525"/>
                  </a:cubicBezTo>
                  <a:cubicBezTo>
                    <a:pt x="868" y="571"/>
                    <a:pt x="845" y="617"/>
                    <a:pt x="799" y="662"/>
                  </a:cubicBezTo>
                  <a:cubicBezTo>
                    <a:pt x="776" y="708"/>
                    <a:pt x="754" y="754"/>
                    <a:pt x="731" y="799"/>
                  </a:cubicBezTo>
                  <a:cubicBezTo>
                    <a:pt x="685" y="845"/>
                    <a:pt x="662" y="890"/>
                    <a:pt x="639" y="936"/>
                  </a:cubicBezTo>
                  <a:cubicBezTo>
                    <a:pt x="620" y="975"/>
                    <a:pt x="584" y="1014"/>
                    <a:pt x="560" y="1053"/>
                  </a:cubicBezTo>
                  <a:lnTo>
                    <a:pt x="560" y="1053"/>
                  </a:lnTo>
                  <a:cubicBezTo>
                    <a:pt x="563" y="1051"/>
                    <a:pt x="566" y="1050"/>
                    <a:pt x="571" y="1050"/>
                  </a:cubicBezTo>
                  <a:cubicBezTo>
                    <a:pt x="457" y="1210"/>
                    <a:pt x="365" y="1347"/>
                    <a:pt x="274" y="1507"/>
                  </a:cubicBezTo>
                  <a:cubicBezTo>
                    <a:pt x="229" y="1598"/>
                    <a:pt x="206" y="1689"/>
                    <a:pt x="137" y="1781"/>
                  </a:cubicBezTo>
                  <a:cubicBezTo>
                    <a:pt x="114" y="1826"/>
                    <a:pt x="92" y="1872"/>
                    <a:pt x="69" y="1918"/>
                  </a:cubicBezTo>
                  <a:cubicBezTo>
                    <a:pt x="46" y="1940"/>
                    <a:pt x="46" y="1963"/>
                    <a:pt x="23" y="1986"/>
                  </a:cubicBezTo>
                  <a:cubicBezTo>
                    <a:pt x="23" y="2032"/>
                    <a:pt x="0" y="2055"/>
                    <a:pt x="0" y="2100"/>
                  </a:cubicBezTo>
                  <a:cubicBezTo>
                    <a:pt x="0" y="2169"/>
                    <a:pt x="69" y="2214"/>
                    <a:pt x="114" y="2237"/>
                  </a:cubicBezTo>
                  <a:cubicBezTo>
                    <a:pt x="183" y="2237"/>
                    <a:pt x="251" y="2214"/>
                    <a:pt x="274" y="2146"/>
                  </a:cubicBezTo>
                  <a:cubicBezTo>
                    <a:pt x="297" y="2123"/>
                    <a:pt x="297" y="2077"/>
                    <a:pt x="320" y="2055"/>
                  </a:cubicBezTo>
                  <a:cubicBezTo>
                    <a:pt x="343" y="2009"/>
                    <a:pt x="365" y="1963"/>
                    <a:pt x="388" y="1940"/>
                  </a:cubicBezTo>
                  <a:cubicBezTo>
                    <a:pt x="411" y="1849"/>
                    <a:pt x="457" y="1781"/>
                    <a:pt x="480" y="1712"/>
                  </a:cubicBezTo>
                  <a:cubicBezTo>
                    <a:pt x="548" y="1575"/>
                    <a:pt x="594" y="1461"/>
                    <a:pt x="662" y="1347"/>
                  </a:cubicBezTo>
                  <a:cubicBezTo>
                    <a:pt x="708" y="1210"/>
                    <a:pt x="776" y="1073"/>
                    <a:pt x="845" y="936"/>
                  </a:cubicBezTo>
                  <a:cubicBezTo>
                    <a:pt x="913" y="776"/>
                    <a:pt x="982" y="639"/>
                    <a:pt x="1050" y="480"/>
                  </a:cubicBezTo>
                  <a:cubicBezTo>
                    <a:pt x="1073" y="411"/>
                    <a:pt x="1096" y="343"/>
                    <a:pt x="1142" y="297"/>
                  </a:cubicBezTo>
                  <a:cubicBezTo>
                    <a:pt x="1142" y="251"/>
                    <a:pt x="1164" y="229"/>
                    <a:pt x="1164" y="206"/>
                  </a:cubicBezTo>
                  <a:cubicBezTo>
                    <a:pt x="1187" y="206"/>
                    <a:pt x="1210" y="206"/>
                    <a:pt x="1210" y="183"/>
                  </a:cubicBezTo>
                  <a:cubicBezTo>
                    <a:pt x="1233" y="160"/>
                    <a:pt x="1233" y="137"/>
                    <a:pt x="1256" y="114"/>
                  </a:cubicBezTo>
                  <a:cubicBezTo>
                    <a:pt x="1256" y="92"/>
                    <a:pt x="1278" y="69"/>
                    <a:pt x="1278" y="46"/>
                  </a:cubicBezTo>
                  <a:cubicBezTo>
                    <a:pt x="1278" y="23"/>
                    <a:pt x="1278" y="0"/>
                    <a:pt x="125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56"/>
            <p:cNvSpPr/>
            <p:nvPr/>
          </p:nvSpPr>
          <p:spPr>
            <a:xfrm>
              <a:off x="-714077" y="2844754"/>
              <a:ext cx="48562" cy="192124"/>
            </a:xfrm>
            <a:custGeom>
              <a:avLst/>
              <a:gdLst/>
              <a:ahLst/>
              <a:cxnLst/>
              <a:rect l="l" t="t" r="r" b="b"/>
              <a:pathLst>
                <a:path w="868" h="3434" extrusionOk="0">
                  <a:moveTo>
                    <a:pt x="297" y="1"/>
                  </a:moveTo>
                  <a:cubicBezTo>
                    <a:pt x="274" y="1"/>
                    <a:pt x="251" y="24"/>
                    <a:pt x="251" y="47"/>
                  </a:cubicBezTo>
                  <a:cubicBezTo>
                    <a:pt x="183" y="161"/>
                    <a:pt x="137" y="298"/>
                    <a:pt x="114" y="435"/>
                  </a:cubicBezTo>
                  <a:cubicBezTo>
                    <a:pt x="69" y="572"/>
                    <a:pt x="46" y="731"/>
                    <a:pt x="23" y="868"/>
                  </a:cubicBezTo>
                  <a:cubicBezTo>
                    <a:pt x="0" y="1165"/>
                    <a:pt x="23" y="1439"/>
                    <a:pt x="69" y="1736"/>
                  </a:cubicBezTo>
                  <a:cubicBezTo>
                    <a:pt x="114" y="2032"/>
                    <a:pt x="206" y="2306"/>
                    <a:pt x="297" y="2580"/>
                  </a:cubicBezTo>
                  <a:cubicBezTo>
                    <a:pt x="411" y="2854"/>
                    <a:pt x="548" y="3128"/>
                    <a:pt x="685" y="3379"/>
                  </a:cubicBezTo>
                  <a:cubicBezTo>
                    <a:pt x="702" y="3412"/>
                    <a:pt x="743" y="3434"/>
                    <a:pt x="773" y="3434"/>
                  </a:cubicBezTo>
                  <a:cubicBezTo>
                    <a:pt x="784" y="3434"/>
                    <a:pt x="793" y="3431"/>
                    <a:pt x="799" y="3425"/>
                  </a:cubicBezTo>
                  <a:cubicBezTo>
                    <a:pt x="845" y="3402"/>
                    <a:pt x="868" y="3333"/>
                    <a:pt x="845" y="3288"/>
                  </a:cubicBezTo>
                  <a:cubicBezTo>
                    <a:pt x="731" y="3105"/>
                    <a:pt x="616" y="2900"/>
                    <a:pt x="525" y="2671"/>
                  </a:cubicBezTo>
                  <a:cubicBezTo>
                    <a:pt x="388" y="2329"/>
                    <a:pt x="274" y="1964"/>
                    <a:pt x="228" y="1576"/>
                  </a:cubicBezTo>
                  <a:cubicBezTo>
                    <a:pt x="228" y="1576"/>
                    <a:pt x="228" y="1599"/>
                    <a:pt x="228" y="1599"/>
                  </a:cubicBezTo>
                  <a:cubicBezTo>
                    <a:pt x="183" y="1325"/>
                    <a:pt x="183" y="1028"/>
                    <a:pt x="206" y="754"/>
                  </a:cubicBezTo>
                  <a:lnTo>
                    <a:pt x="206" y="754"/>
                  </a:lnTo>
                  <a:cubicBezTo>
                    <a:pt x="206" y="754"/>
                    <a:pt x="206" y="777"/>
                    <a:pt x="206" y="777"/>
                  </a:cubicBezTo>
                  <a:cubicBezTo>
                    <a:pt x="251" y="549"/>
                    <a:pt x="297" y="343"/>
                    <a:pt x="388" y="138"/>
                  </a:cubicBezTo>
                  <a:cubicBezTo>
                    <a:pt x="388" y="115"/>
                    <a:pt x="411" y="92"/>
                    <a:pt x="388" y="69"/>
                  </a:cubicBezTo>
                  <a:cubicBezTo>
                    <a:pt x="388" y="47"/>
                    <a:pt x="388" y="24"/>
                    <a:pt x="3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56"/>
            <p:cNvSpPr/>
            <p:nvPr/>
          </p:nvSpPr>
          <p:spPr>
            <a:xfrm>
              <a:off x="91694" y="2400356"/>
              <a:ext cx="561993" cy="973151"/>
            </a:xfrm>
            <a:custGeom>
              <a:avLst/>
              <a:gdLst/>
              <a:ahLst/>
              <a:cxnLst/>
              <a:rect l="l" t="t" r="r" b="b"/>
              <a:pathLst>
                <a:path w="10045" h="17394" extrusionOk="0">
                  <a:moveTo>
                    <a:pt x="9930" y="1"/>
                  </a:moveTo>
                  <a:cubicBezTo>
                    <a:pt x="9907" y="1"/>
                    <a:pt x="9884" y="1"/>
                    <a:pt x="9884" y="24"/>
                  </a:cubicBezTo>
                  <a:cubicBezTo>
                    <a:pt x="8857" y="1804"/>
                    <a:pt x="7830" y="3607"/>
                    <a:pt x="6803" y="5387"/>
                  </a:cubicBezTo>
                  <a:cubicBezTo>
                    <a:pt x="5753" y="7236"/>
                    <a:pt x="4703" y="9085"/>
                    <a:pt x="3653" y="10934"/>
                  </a:cubicBezTo>
                  <a:cubicBezTo>
                    <a:pt x="2649" y="12669"/>
                    <a:pt x="1644" y="14426"/>
                    <a:pt x="640" y="16184"/>
                  </a:cubicBezTo>
                  <a:cubicBezTo>
                    <a:pt x="435" y="16526"/>
                    <a:pt x="229" y="16891"/>
                    <a:pt x="24" y="17257"/>
                  </a:cubicBezTo>
                  <a:cubicBezTo>
                    <a:pt x="24" y="17279"/>
                    <a:pt x="1" y="17279"/>
                    <a:pt x="24" y="17302"/>
                  </a:cubicBezTo>
                  <a:cubicBezTo>
                    <a:pt x="24" y="17325"/>
                    <a:pt x="24" y="17348"/>
                    <a:pt x="47" y="17371"/>
                  </a:cubicBezTo>
                  <a:cubicBezTo>
                    <a:pt x="69" y="17371"/>
                    <a:pt x="92" y="17394"/>
                    <a:pt x="115" y="17394"/>
                  </a:cubicBezTo>
                  <a:cubicBezTo>
                    <a:pt x="138" y="17371"/>
                    <a:pt x="161" y="17371"/>
                    <a:pt x="161" y="17348"/>
                  </a:cubicBezTo>
                  <a:cubicBezTo>
                    <a:pt x="1005" y="15887"/>
                    <a:pt x="1850" y="14403"/>
                    <a:pt x="2694" y="12943"/>
                  </a:cubicBezTo>
                  <a:cubicBezTo>
                    <a:pt x="3744" y="11117"/>
                    <a:pt x="4794" y="9268"/>
                    <a:pt x="5844" y="7442"/>
                  </a:cubicBezTo>
                  <a:cubicBezTo>
                    <a:pt x="6871" y="5616"/>
                    <a:pt x="7899" y="3813"/>
                    <a:pt x="8948" y="2009"/>
                  </a:cubicBezTo>
                  <a:cubicBezTo>
                    <a:pt x="9291" y="1393"/>
                    <a:pt x="9656" y="754"/>
                    <a:pt x="10021" y="138"/>
                  </a:cubicBezTo>
                  <a:cubicBezTo>
                    <a:pt x="10021" y="115"/>
                    <a:pt x="10044" y="92"/>
                    <a:pt x="10044" y="69"/>
                  </a:cubicBezTo>
                  <a:cubicBezTo>
                    <a:pt x="10021" y="46"/>
                    <a:pt x="10021" y="24"/>
                    <a:pt x="99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56"/>
            <p:cNvSpPr/>
            <p:nvPr/>
          </p:nvSpPr>
          <p:spPr>
            <a:xfrm>
              <a:off x="-675808" y="3028656"/>
              <a:ext cx="773978" cy="347602"/>
            </a:xfrm>
            <a:custGeom>
              <a:avLst/>
              <a:gdLst/>
              <a:ahLst/>
              <a:cxnLst/>
              <a:rect l="l" t="t" r="r" b="b"/>
              <a:pathLst>
                <a:path w="13834" h="6213" extrusionOk="0">
                  <a:moveTo>
                    <a:pt x="2147" y="1393"/>
                  </a:moveTo>
                  <a:cubicBezTo>
                    <a:pt x="2153" y="1397"/>
                    <a:pt x="2160" y="1401"/>
                    <a:pt x="2167" y="1404"/>
                  </a:cubicBezTo>
                  <a:lnTo>
                    <a:pt x="2167" y="1404"/>
                  </a:lnTo>
                  <a:cubicBezTo>
                    <a:pt x="2161" y="1393"/>
                    <a:pt x="2147" y="1393"/>
                    <a:pt x="2147" y="1393"/>
                  </a:cubicBezTo>
                  <a:close/>
                  <a:moveTo>
                    <a:pt x="69" y="1"/>
                  </a:moveTo>
                  <a:cubicBezTo>
                    <a:pt x="47" y="1"/>
                    <a:pt x="24" y="1"/>
                    <a:pt x="24" y="24"/>
                  </a:cubicBezTo>
                  <a:cubicBezTo>
                    <a:pt x="1" y="46"/>
                    <a:pt x="1" y="69"/>
                    <a:pt x="1" y="92"/>
                  </a:cubicBezTo>
                  <a:cubicBezTo>
                    <a:pt x="1" y="115"/>
                    <a:pt x="24" y="138"/>
                    <a:pt x="47" y="138"/>
                  </a:cubicBezTo>
                  <a:cubicBezTo>
                    <a:pt x="754" y="822"/>
                    <a:pt x="1622" y="1302"/>
                    <a:pt x="2466" y="1758"/>
                  </a:cubicBezTo>
                  <a:cubicBezTo>
                    <a:pt x="2923" y="1987"/>
                    <a:pt x="3356" y="2215"/>
                    <a:pt x="3790" y="2443"/>
                  </a:cubicBezTo>
                  <a:cubicBezTo>
                    <a:pt x="4018" y="2557"/>
                    <a:pt x="4269" y="2671"/>
                    <a:pt x="4498" y="2785"/>
                  </a:cubicBezTo>
                  <a:cubicBezTo>
                    <a:pt x="4749" y="2922"/>
                    <a:pt x="5000" y="3037"/>
                    <a:pt x="5228" y="3151"/>
                  </a:cubicBezTo>
                  <a:cubicBezTo>
                    <a:pt x="6232" y="3653"/>
                    <a:pt x="7237" y="4109"/>
                    <a:pt x="8264" y="4566"/>
                  </a:cubicBezTo>
                  <a:cubicBezTo>
                    <a:pt x="8766" y="4771"/>
                    <a:pt x="9291" y="4977"/>
                    <a:pt x="9793" y="5182"/>
                  </a:cubicBezTo>
                  <a:cubicBezTo>
                    <a:pt x="10318" y="5388"/>
                    <a:pt x="10843" y="5570"/>
                    <a:pt x="11368" y="5707"/>
                  </a:cubicBezTo>
                  <a:cubicBezTo>
                    <a:pt x="11573" y="5776"/>
                    <a:pt x="11802" y="5844"/>
                    <a:pt x="12030" y="5890"/>
                  </a:cubicBezTo>
                  <a:cubicBezTo>
                    <a:pt x="12121" y="5935"/>
                    <a:pt x="12235" y="5958"/>
                    <a:pt x="12327" y="5981"/>
                  </a:cubicBezTo>
                  <a:cubicBezTo>
                    <a:pt x="12441" y="6004"/>
                    <a:pt x="12555" y="6027"/>
                    <a:pt x="12669" y="6049"/>
                  </a:cubicBezTo>
                  <a:lnTo>
                    <a:pt x="12646" y="6049"/>
                  </a:lnTo>
                  <a:cubicBezTo>
                    <a:pt x="12829" y="6095"/>
                    <a:pt x="13011" y="6141"/>
                    <a:pt x="13217" y="6186"/>
                  </a:cubicBezTo>
                  <a:cubicBezTo>
                    <a:pt x="13322" y="6200"/>
                    <a:pt x="13428" y="6213"/>
                    <a:pt x="13533" y="6213"/>
                  </a:cubicBezTo>
                  <a:cubicBezTo>
                    <a:pt x="13610" y="6213"/>
                    <a:pt x="13687" y="6206"/>
                    <a:pt x="13765" y="6186"/>
                  </a:cubicBezTo>
                  <a:cubicBezTo>
                    <a:pt x="13810" y="6186"/>
                    <a:pt x="13833" y="6141"/>
                    <a:pt x="13833" y="6095"/>
                  </a:cubicBezTo>
                  <a:cubicBezTo>
                    <a:pt x="13833" y="6058"/>
                    <a:pt x="13803" y="6021"/>
                    <a:pt x="13767" y="6021"/>
                  </a:cubicBezTo>
                  <a:cubicBezTo>
                    <a:pt x="13759" y="6021"/>
                    <a:pt x="13750" y="6022"/>
                    <a:pt x="13742" y="6027"/>
                  </a:cubicBezTo>
                  <a:cubicBezTo>
                    <a:pt x="13673" y="6027"/>
                    <a:pt x="13628" y="6049"/>
                    <a:pt x="13582" y="6049"/>
                  </a:cubicBezTo>
                  <a:cubicBezTo>
                    <a:pt x="13377" y="6049"/>
                    <a:pt x="13148" y="6004"/>
                    <a:pt x="12943" y="5935"/>
                  </a:cubicBezTo>
                  <a:cubicBezTo>
                    <a:pt x="12852" y="5913"/>
                    <a:pt x="12760" y="5890"/>
                    <a:pt x="12646" y="5867"/>
                  </a:cubicBezTo>
                  <a:cubicBezTo>
                    <a:pt x="12532" y="5844"/>
                    <a:pt x="12418" y="5821"/>
                    <a:pt x="12281" y="5798"/>
                  </a:cubicBezTo>
                  <a:lnTo>
                    <a:pt x="12304" y="5798"/>
                  </a:lnTo>
                  <a:cubicBezTo>
                    <a:pt x="11779" y="5661"/>
                    <a:pt x="11254" y="5502"/>
                    <a:pt x="10729" y="5342"/>
                  </a:cubicBezTo>
                  <a:cubicBezTo>
                    <a:pt x="10204" y="5159"/>
                    <a:pt x="9702" y="4954"/>
                    <a:pt x="9177" y="4748"/>
                  </a:cubicBezTo>
                  <a:cubicBezTo>
                    <a:pt x="8150" y="4338"/>
                    <a:pt x="7145" y="3881"/>
                    <a:pt x="6141" y="3402"/>
                  </a:cubicBezTo>
                  <a:cubicBezTo>
                    <a:pt x="5799" y="3242"/>
                    <a:pt x="5433" y="3059"/>
                    <a:pt x="5091" y="2900"/>
                  </a:cubicBezTo>
                  <a:cubicBezTo>
                    <a:pt x="4749" y="2717"/>
                    <a:pt x="4383" y="2534"/>
                    <a:pt x="4041" y="2352"/>
                  </a:cubicBezTo>
                  <a:cubicBezTo>
                    <a:pt x="3409" y="2036"/>
                    <a:pt x="2777" y="1742"/>
                    <a:pt x="2167" y="1404"/>
                  </a:cubicBezTo>
                  <a:lnTo>
                    <a:pt x="2167" y="1404"/>
                  </a:lnTo>
                  <a:cubicBezTo>
                    <a:pt x="2168" y="1407"/>
                    <a:pt x="2169" y="1411"/>
                    <a:pt x="2169" y="1416"/>
                  </a:cubicBezTo>
                  <a:cubicBezTo>
                    <a:pt x="1439" y="1005"/>
                    <a:pt x="754" y="571"/>
                    <a:pt x="1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56"/>
            <p:cNvSpPr/>
            <p:nvPr/>
          </p:nvSpPr>
          <p:spPr>
            <a:xfrm>
              <a:off x="80224" y="2383795"/>
              <a:ext cx="554272" cy="958269"/>
            </a:xfrm>
            <a:custGeom>
              <a:avLst/>
              <a:gdLst/>
              <a:ahLst/>
              <a:cxnLst/>
              <a:rect l="l" t="t" r="r" b="b"/>
              <a:pathLst>
                <a:path w="9907" h="17128" extrusionOk="0">
                  <a:moveTo>
                    <a:pt x="9793" y="0"/>
                  </a:moveTo>
                  <a:cubicBezTo>
                    <a:pt x="9770" y="0"/>
                    <a:pt x="9747" y="23"/>
                    <a:pt x="9724" y="46"/>
                  </a:cubicBezTo>
                  <a:cubicBezTo>
                    <a:pt x="8743" y="1758"/>
                    <a:pt x="7761" y="3469"/>
                    <a:pt x="6802" y="5159"/>
                  </a:cubicBezTo>
                  <a:cubicBezTo>
                    <a:pt x="5844" y="6825"/>
                    <a:pt x="4885" y="8491"/>
                    <a:pt x="3949" y="10157"/>
                  </a:cubicBezTo>
                  <a:cubicBezTo>
                    <a:pt x="3013" y="11778"/>
                    <a:pt x="2078" y="13398"/>
                    <a:pt x="1165" y="15019"/>
                  </a:cubicBezTo>
                  <a:cubicBezTo>
                    <a:pt x="777" y="15681"/>
                    <a:pt x="389" y="16343"/>
                    <a:pt x="23" y="17005"/>
                  </a:cubicBezTo>
                  <a:cubicBezTo>
                    <a:pt x="1" y="17050"/>
                    <a:pt x="23" y="17096"/>
                    <a:pt x="69" y="17119"/>
                  </a:cubicBezTo>
                  <a:cubicBezTo>
                    <a:pt x="75" y="17125"/>
                    <a:pt x="85" y="17128"/>
                    <a:pt x="95" y="17128"/>
                  </a:cubicBezTo>
                  <a:cubicBezTo>
                    <a:pt x="125" y="17128"/>
                    <a:pt x="166" y="17107"/>
                    <a:pt x="183" y="17073"/>
                  </a:cubicBezTo>
                  <a:cubicBezTo>
                    <a:pt x="891" y="15841"/>
                    <a:pt x="1598" y="14585"/>
                    <a:pt x="2306" y="13353"/>
                  </a:cubicBezTo>
                  <a:lnTo>
                    <a:pt x="5136" y="8400"/>
                  </a:lnTo>
                  <a:cubicBezTo>
                    <a:pt x="6118" y="6688"/>
                    <a:pt x="7099" y="4976"/>
                    <a:pt x="8081" y="3264"/>
                  </a:cubicBezTo>
                  <a:cubicBezTo>
                    <a:pt x="8674" y="2214"/>
                    <a:pt x="9268" y="1164"/>
                    <a:pt x="9884" y="137"/>
                  </a:cubicBezTo>
                  <a:cubicBezTo>
                    <a:pt x="9907" y="91"/>
                    <a:pt x="9884" y="46"/>
                    <a:pt x="9838" y="23"/>
                  </a:cubicBezTo>
                  <a:cubicBezTo>
                    <a:pt x="9815" y="0"/>
                    <a:pt x="9815" y="0"/>
                    <a:pt x="97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56"/>
            <p:cNvSpPr/>
            <p:nvPr/>
          </p:nvSpPr>
          <p:spPr>
            <a:xfrm>
              <a:off x="78937" y="3333855"/>
              <a:ext cx="19246" cy="38380"/>
            </a:xfrm>
            <a:custGeom>
              <a:avLst/>
              <a:gdLst/>
              <a:ahLst/>
              <a:cxnLst/>
              <a:rect l="l" t="t" r="r" b="b"/>
              <a:pathLst>
                <a:path w="344" h="686" extrusionOk="0">
                  <a:moveTo>
                    <a:pt x="92" y="1"/>
                  </a:moveTo>
                  <a:cubicBezTo>
                    <a:pt x="92" y="1"/>
                    <a:pt x="69" y="1"/>
                    <a:pt x="69" y="24"/>
                  </a:cubicBezTo>
                  <a:cubicBezTo>
                    <a:pt x="24" y="47"/>
                    <a:pt x="1" y="92"/>
                    <a:pt x="24" y="138"/>
                  </a:cubicBezTo>
                  <a:cubicBezTo>
                    <a:pt x="46" y="184"/>
                    <a:pt x="69" y="206"/>
                    <a:pt x="92" y="252"/>
                  </a:cubicBezTo>
                  <a:cubicBezTo>
                    <a:pt x="115" y="321"/>
                    <a:pt x="138" y="389"/>
                    <a:pt x="160" y="480"/>
                  </a:cubicBezTo>
                  <a:cubicBezTo>
                    <a:pt x="160" y="526"/>
                    <a:pt x="160" y="549"/>
                    <a:pt x="160" y="594"/>
                  </a:cubicBezTo>
                  <a:cubicBezTo>
                    <a:pt x="160" y="640"/>
                    <a:pt x="206" y="686"/>
                    <a:pt x="252" y="686"/>
                  </a:cubicBezTo>
                  <a:cubicBezTo>
                    <a:pt x="297" y="686"/>
                    <a:pt x="343" y="640"/>
                    <a:pt x="343" y="594"/>
                  </a:cubicBezTo>
                  <a:cubicBezTo>
                    <a:pt x="343" y="503"/>
                    <a:pt x="320" y="412"/>
                    <a:pt x="297" y="321"/>
                  </a:cubicBezTo>
                  <a:cubicBezTo>
                    <a:pt x="275" y="229"/>
                    <a:pt x="229" y="138"/>
                    <a:pt x="183" y="47"/>
                  </a:cubicBezTo>
                  <a:cubicBezTo>
                    <a:pt x="160"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56"/>
            <p:cNvSpPr/>
            <p:nvPr/>
          </p:nvSpPr>
          <p:spPr>
            <a:xfrm>
              <a:off x="-687278" y="2999283"/>
              <a:ext cx="771404" cy="345364"/>
            </a:xfrm>
            <a:custGeom>
              <a:avLst/>
              <a:gdLst/>
              <a:ahLst/>
              <a:cxnLst/>
              <a:rect l="l" t="t" r="r" b="b"/>
              <a:pathLst>
                <a:path w="13788" h="6173" extrusionOk="0">
                  <a:moveTo>
                    <a:pt x="92" y="1"/>
                  </a:moveTo>
                  <a:cubicBezTo>
                    <a:pt x="69" y="1"/>
                    <a:pt x="46" y="1"/>
                    <a:pt x="23" y="24"/>
                  </a:cubicBezTo>
                  <a:cubicBezTo>
                    <a:pt x="1" y="46"/>
                    <a:pt x="1" y="69"/>
                    <a:pt x="1" y="92"/>
                  </a:cubicBezTo>
                  <a:cubicBezTo>
                    <a:pt x="1" y="115"/>
                    <a:pt x="23" y="138"/>
                    <a:pt x="23" y="138"/>
                  </a:cubicBezTo>
                  <a:cubicBezTo>
                    <a:pt x="891" y="754"/>
                    <a:pt x="1804" y="1325"/>
                    <a:pt x="2740" y="1827"/>
                  </a:cubicBezTo>
                  <a:cubicBezTo>
                    <a:pt x="3675" y="2352"/>
                    <a:pt x="4634" y="2831"/>
                    <a:pt x="5593" y="3310"/>
                  </a:cubicBezTo>
                  <a:cubicBezTo>
                    <a:pt x="7510" y="4292"/>
                    <a:pt x="9473" y="5205"/>
                    <a:pt x="11550" y="5776"/>
                  </a:cubicBezTo>
                  <a:cubicBezTo>
                    <a:pt x="11893" y="5867"/>
                    <a:pt x="12235" y="5958"/>
                    <a:pt x="12577" y="6027"/>
                  </a:cubicBezTo>
                  <a:cubicBezTo>
                    <a:pt x="12942" y="6072"/>
                    <a:pt x="13308" y="6118"/>
                    <a:pt x="13673" y="6164"/>
                  </a:cubicBezTo>
                  <a:cubicBezTo>
                    <a:pt x="13684" y="6169"/>
                    <a:pt x="13696" y="6172"/>
                    <a:pt x="13707" y="6172"/>
                  </a:cubicBezTo>
                  <a:cubicBezTo>
                    <a:pt x="13740" y="6172"/>
                    <a:pt x="13770" y="6146"/>
                    <a:pt x="13787" y="6095"/>
                  </a:cubicBezTo>
                  <a:cubicBezTo>
                    <a:pt x="13787" y="6049"/>
                    <a:pt x="13764" y="6004"/>
                    <a:pt x="13719" y="6004"/>
                  </a:cubicBezTo>
                  <a:cubicBezTo>
                    <a:pt x="13422" y="5958"/>
                    <a:pt x="13125" y="5935"/>
                    <a:pt x="12851" y="5890"/>
                  </a:cubicBezTo>
                  <a:cubicBezTo>
                    <a:pt x="12554" y="5844"/>
                    <a:pt x="12281" y="5776"/>
                    <a:pt x="11984" y="5707"/>
                  </a:cubicBezTo>
                  <a:cubicBezTo>
                    <a:pt x="11436" y="5593"/>
                    <a:pt x="10911" y="5410"/>
                    <a:pt x="10386" y="5228"/>
                  </a:cubicBezTo>
                  <a:lnTo>
                    <a:pt x="10363" y="5228"/>
                  </a:lnTo>
                  <a:cubicBezTo>
                    <a:pt x="9336" y="4885"/>
                    <a:pt x="8355" y="4452"/>
                    <a:pt x="7373" y="3995"/>
                  </a:cubicBezTo>
                  <a:cubicBezTo>
                    <a:pt x="6894" y="3767"/>
                    <a:pt x="6414" y="3539"/>
                    <a:pt x="5912" y="3288"/>
                  </a:cubicBezTo>
                  <a:cubicBezTo>
                    <a:pt x="5433" y="3059"/>
                    <a:pt x="4976" y="2808"/>
                    <a:pt x="4497" y="2580"/>
                  </a:cubicBezTo>
                  <a:cubicBezTo>
                    <a:pt x="3128" y="1872"/>
                    <a:pt x="1781" y="1142"/>
                    <a:pt x="526" y="275"/>
                  </a:cubicBezTo>
                  <a:cubicBezTo>
                    <a:pt x="389" y="183"/>
                    <a:pt x="274" y="115"/>
                    <a:pt x="137" y="24"/>
                  </a:cubicBezTo>
                  <a:cubicBezTo>
                    <a:pt x="137"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56"/>
            <p:cNvSpPr/>
            <p:nvPr/>
          </p:nvSpPr>
          <p:spPr>
            <a:xfrm>
              <a:off x="-705181" y="2865231"/>
              <a:ext cx="767544" cy="368750"/>
            </a:xfrm>
            <a:custGeom>
              <a:avLst/>
              <a:gdLst/>
              <a:ahLst/>
              <a:cxnLst/>
              <a:rect l="l" t="t" r="r" b="b"/>
              <a:pathLst>
                <a:path w="13719" h="6591" extrusionOk="0">
                  <a:moveTo>
                    <a:pt x="92" y="0"/>
                  </a:moveTo>
                  <a:cubicBezTo>
                    <a:pt x="69" y="0"/>
                    <a:pt x="47" y="23"/>
                    <a:pt x="24" y="23"/>
                  </a:cubicBezTo>
                  <a:cubicBezTo>
                    <a:pt x="24" y="46"/>
                    <a:pt x="1" y="69"/>
                    <a:pt x="1" y="91"/>
                  </a:cubicBezTo>
                  <a:cubicBezTo>
                    <a:pt x="1" y="114"/>
                    <a:pt x="24" y="137"/>
                    <a:pt x="24" y="160"/>
                  </a:cubicBezTo>
                  <a:cubicBezTo>
                    <a:pt x="846" y="799"/>
                    <a:pt x="1667" y="1415"/>
                    <a:pt x="2535" y="1986"/>
                  </a:cubicBezTo>
                  <a:cubicBezTo>
                    <a:pt x="2968" y="2283"/>
                    <a:pt x="3425" y="2534"/>
                    <a:pt x="3881" y="2808"/>
                  </a:cubicBezTo>
                  <a:cubicBezTo>
                    <a:pt x="4338" y="3059"/>
                    <a:pt x="4794" y="3310"/>
                    <a:pt x="5251" y="3561"/>
                  </a:cubicBezTo>
                  <a:cubicBezTo>
                    <a:pt x="7191" y="4542"/>
                    <a:pt x="9131" y="5501"/>
                    <a:pt x="11208" y="6186"/>
                  </a:cubicBezTo>
                  <a:cubicBezTo>
                    <a:pt x="11596" y="6300"/>
                    <a:pt x="11984" y="6414"/>
                    <a:pt x="12395" y="6505"/>
                  </a:cubicBezTo>
                  <a:cubicBezTo>
                    <a:pt x="12601" y="6551"/>
                    <a:pt x="12806" y="6574"/>
                    <a:pt x="13011" y="6574"/>
                  </a:cubicBezTo>
                  <a:cubicBezTo>
                    <a:pt x="13114" y="6585"/>
                    <a:pt x="13217" y="6591"/>
                    <a:pt x="13322" y="6591"/>
                  </a:cubicBezTo>
                  <a:cubicBezTo>
                    <a:pt x="13428" y="6591"/>
                    <a:pt x="13536" y="6585"/>
                    <a:pt x="13651" y="6574"/>
                  </a:cubicBezTo>
                  <a:cubicBezTo>
                    <a:pt x="13673" y="6551"/>
                    <a:pt x="13673" y="6551"/>
                    <a:pt x="13696" y="6528"/>
                  </a:cubicBezTo>
                  <a:cubicBezTo>
                    <a:pt x="13696" y="6505"/>
                    <a:pt x="13719" y="6482"/>
                    <a:pt x="13696" y="6460"/>
                  </a:cubicBezTo>
                  <a:cubicBezTo>
                    <a:pt x="13696" y="6437"/>
                    <a:pt x="13673" y="6414"/>
                    <a:pt x="13673" y="6414"/>
                  </a:cubicBezTo>
                  <a:cubicBezTo>
                    <a:pt x="13651" y="6391"/>
                    <a:pt x="13628" y="6391"/>
                    <a:pt x="13605" y="6391"/>
                  </a:cubicBezTo>
                  <a:lnTo>
                    <a:pt x="13559" y="6391"/>
                  </a:lnTo>
                  <a:cubicBezTo>
                    <a:pt x="13446" y="6409"/>
                    <a:pt x="13329" y="6416"/>
                    <a:pt x="13212" y="6416"/>
                  </a:cubicBezTo>
                  <a:cubicBezTo>
                    <a:pt x="13022" y="6416"/>
                    <a:pt x="12830" y="6397"/>
                    <a:pt x="12646" y="6368"/>
                  </a:cubicBezTo>
                  <a:lnTo>
                    <a:pt x="12669" y="6368"/>
                  </a:lnTo>
                  <a:cubicBezTo>
                    <a:pt x="12327" y="6323"/>
                    <a:pt x="12007" y="6231"/>
                    <a:pt x="11688" y="6140"/>
                  </a:cubicBezTo>
                  <a:cubicBezTo>
                    <a:pt x="11345" y="6049"/>
                    <a:pt x="11026" y="5935"/>
                    <a:pt x="10706" y="5821"/>
                  </a:cubicBezTo>
                  <a:cubicBezTo>
                    <a:pt x="10044" y="5592"/>
                    <a:pt x="9382" y="5318"/>
                    <a:pt x="8743" y="5045"/>
                  </a:cubicBezTo>
                  <a:cubicBezTo>
                    <a:pt x="7762" y="4611"/>
                    <a:pt x="6780" y="4131"/>
                    <a:pt x="5821" y="3652"/>
                  </a:cubicBezTo>
                  <a:cubicBezTo>
                    <a:pt x="5342" y="3401"/>
                    <a:pt x="4863" y="3150"/>
                    <a:pt x="4406" y="2899"/>
                  </a:cubicBezTo>
                  <a:cubicBezTo>
                    <a:pt x="3950" y="2648"/>
                    <a:pt x="3493" y="2374"/>
                    <a:pt x="3060" y="2100"/>
                  </a:cubicBezTo>
                  <a:cubicBezTo>
                    <a:pt x="2078" y="1507"/>
                    <a:pt x="1142" y="845"/>
                    <a:pt x="252" y="114"/>
                  </a:cubicBezTo>
                  <a:lnTo>
                    <a:pt x="252" y="114"/>
                  </a:lnTo>
                  <a:cubicBezTo>
                    <a:pt x="220" y="82"/>
                    <a:pt x="198" y="60"/>
                    <a:pt x="161" y="23"/>
                  </a:cubicBezTo>
                  <a:cubicBezTo>
                    <a:pt x="138" y="23"/>
                    <a:pt x="115"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56"/>
            <p:cNvSpPr/>
            <p:nvPr/>
          </p:nvSpPr>
          <p:spPr>
            <a:xfrm>
              <a:off x="47047" y="3202320"/>
              <a:ext cx="12812" cy="26911"/>
            </a:xfrm>
            <a:custGeom>
              <a:avLst/>
              <a:gdLst/>
              <a:ahLst/>
              <a:cxnLst/>
              <a:rect l="l" t="t" r="r" b="b"/>
              <a:pathLst>
                <a:path w="229" h="481" extrusionOk="0">
                  <a:moveTo>
                    <a:pt x="69" y="1"/>
                  </a:moveTo>
                  <a:cubicBezTo>
                    <a:pt x="23" y="24"/>
                    <a:pt x="0" y="69"/>
                    <a:pt x="0" y="115"/>
                  </a:cubicBezTo>
                  <a:cubicBezTo>
                    <a:pt x="23" y="138"/>
                    <a:pt x="23" y="184"/>
                    <a:pt x="46" y="229"/>
                  </a:cubicBezTo>
                  <a:cubicBezTo>
                    <a:pt x="46" y="275"/>
                    <a:pt x="69" y="343"/>
                    <a:pt x="69" y="389"/>
                  </a:cubicBezTo>
                  <a:cubicBezTo>
                    <a:pt x="69" y="435"/>
                    <a:pt x="114" y="480"/>
                    <a:pt x="160" y="480"/>
                  </a:cubicBezTo>
                  <a:cubicBezTo>
                    <a:pt x="206" y="457"/>
                    <a:pt x="228" y="435"/>
                    <a:pt x="228" y="366"/>
                  </a:cubicBezTo>
                  <a:cubicBezTo>
                    <a:pt x="228" y="275"/>
                    <a:pt x="206" y="161"/>
                    <a:pt x="160" y="47"/>
                  </a:cubicBezTo>
                  <a:cubicBezTo>
                    <a:pt x="160" y="24"/>
                    <a:pt x="114" y="1"/>
                    <a:pt x="9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56"/>
            <p:cNvSpPr/>
            <p:nvPr/>
          </p:nvSpPr>
          <p:spPr>
            <a:xfrm>
              <a:off x="-677039" y="2893317"/>
              <a:ext cx="35806" cy="138806"/>
            </a:xfrm>
            <a:custGeom>
              <a:avLst/>
              <a:gdLst/>
              <a:ahLst/>
              <a:cxnLst/>
              <a:rect l="l" t="t" r="r" b="b"/>
              <a:pathLst>
                <a:path w="640" h="2481" extrusionOk="0">
                  <a:moveTo>
                    <a:pt x="539" y="2219"/>
                  </a:moveTo>
                  <a:lnTo>
                    <a:pt x="539" y="2219"/>
                  </a:lnTo>
                  <a:cubicBezTo>
                    <a:pt x="542" y="2225"/>
                    <a:pt x="545" y="2231"/>
                    <a:pt x="548" y="2237"/>
                  </a:cubicBezTo>
                  <a:cubicBezTo>
                    <a:pt x="548" y="2237"/>
                    <a:pt x="548" y="2225"/>
                    <a:pt x="539" y="2219"/>
                  </a:cubicBezTo>
                  <a:close/>
                  <a:moveTo>
                    <a:pt x="160" y="0"/>
                  </a:moveTo>
                  <a:cubicBezTo>
                    <a:pt x="114" y="0"/>
                    <a:pt x="91" y="46"/>
                    <a:pt x="69" y="69"/>
                  </a:cubicBezTo>
                  <a:cubicBezTo>
                    <a:pt x="23" y="274"/>
                    <a:pt x="0" y="480"/>
                    <a:pt x="0" y="685"/>
                  </a:cubicBezTo>
                  <a:cubicBezTo>
                    <a:pt x="0" y="868"/>
                    <a:pt x="0" y="1073"/>
                    <a:pt x="46" y="1278"/>
                  </a:cubicBezTo>
                  <a:cubicBezTo>
                    <a:pt x="69" y="1484"/>
                    <a:pt x="137" y="1667"/>
                    <a:pt x="206" y="1872"/>
                  </a:cubicBezTo>
                  <a:cubicBezTo>
                    <a:pt x="228" y="1963"/>
                    <a:pt x="274" y="2055"/>
                    <a:pt x="320" y="2146"/>
                  </a:cubicBezTo>
                  <a:cubicBezTo>
                    <a:pt x="365" y="2237"/>
                    <a:pt x="411" y="2351"/>
                    <a:pt x="457" y="2443"/>
                  </a:cubicBezTo>
                  <a:cubicBezTo>
                    <a:pt x="470" y="2469"/>
                    <a:pt x="499" y="2480"/>
                    <a:pt x="530" y="2480"/>
                  </a:cubicBezTo>
                  <a:cubicBezTo>
                    <a:pt x="552" y="2480"/>
                    <a:pt x="575" y="2475"/>
                    <a:pt x="594" y="2465"/>
                  </a:cubicBezTo>
                  <a:cubicBezTo>
                    <a:pt x="616" y="2443"/>
                    <a:pt x="639" y="2374"/>
                    <a:pt x="616" y="2351"/>
                  </a:cubicBezTo>
                  <a:cubicBezTo>
                    <a:pt x="571" y="2306"/>
                    <a:pt x="548" y="2260"/>
                    <a:pt x="525" y="2214"/>
                  </a:cubicBezTo>
                  <a:cubicBezTo>
                    <a:pt x="532" y="2214"/>
                    <a:pt x="536" y="2216"/>
                    <a:pt x="539" y="2219"/>
                  </a:cubicBezTo>
                  <a:lnTo>
                    <a:pt x="539" y="2219"/>
                  </a:lnTo>
                  <a:cubicBezTo>
                    <a:pt x="406" y="1928"/>
                    <a:pt x="295" y="1637"/>
                    <a:pt x="228" y="1324"/>
                  </a:cubicBezTo>
                  <a:cubicBezTo>
                    <a:pt x="183" y="1073"/>
                    <a:pt x="160" y="822"/>
                    <a:pt x="183" y="548"/>
                  </a:cubicBezTo>
                  <a:lnTo>
                    <a:pt x="183" y="548"/>
                  </a:lnTo>
                  <a:cubicBezTo>
                    <a:pt x="183" y="548"/>
                    <a:pt x="183" y="571"/>
                    <a:pt x="183" y="571"/>
                  </a:cubicBezTo>
                  <a:cubicBezTo>
                    <a:pt x="183" y="411"/>
                    <a:pt x="206" y="251"/>
                    <a:pt x="251" y="114"/>
                  </a:cubicBezTo>
                  <a:cubicBezTo>
                    <a:pt x="251" y="69"/>
                    <a:pt x="228" y="23"/>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56"/>
            <p:cNvSpPr/>
            <p:nvPr/>
          </p:nvSpPr>
          <p:spPr>
            <a:xfrm>
              <a:off x="73846" y="2405503"/>
              <a:ext cx="517235" cy="912672"/>
            </a:xfrm>
            <a:custGeom>
              <a:avLst/>
              <a:gdLst/>
              <a:ahLst/>
              <a:cxnLst/>
              <a:rect l="l" t="t" r="r" b="b"/>
              <a:pathLst>
                <a:path w="9245" h="16313" extrusionOk="0">
                  <a:moveTo>
                    <a:pt x="9153" y="0"/>
                  </a:moveTo>
                  <a:cubicBezTo>
                    <a:pt x="9131" y="0"/>
                    <a:pt x="9108" y="0"/>
                    <a:pt x="9085" y="46"/>
                  </a:cubicBezTo>
                  <a:cubicBezTo>
                    <a:pt x="8195" y="1621"/>
                    <a:pt x="7305" y="3196"/>
                    <a:pt x="6437" y="4771"/>
                  </a:cubicBezTo>
                  <a:lnTo>
                    <a:pt x="3584" y="9838"/>
                  </a:lnTo>
                  <a:cubicBezTo>
                    <a:pt x="2648" y="11504"/>
                    <a:pt x="1712" y="13170"/>
                    <a:pt x="776" y="14836"/>
                  </a:cubicBezTo>
                  <a:cubicBezTo>
                    <a:pt x="525" y="15293"/>
                    <a:pt x="274" y="15727"/>
                    <a:pt x="23" y="16183"/>
                  </a:cubicBezTo>
                  <a:cubicBezTo>
                    <a:pt x="0" y="16229"/>
                    <a:pt x="23" y="16274"/>
                    <a:pt x="69" y="16297"/>
                  </a:cubicBezTo>
                  <a:cubicBezTo>
                    <a:pt x="78" y="16307"/>
                    <a:pt x="96" y="16312"/>
                    <a:pt x="114" y="16312"/>
                  </a:cubicBezTo>
                  <a:cubicBezTo>
                    <a:pt x="141" y="16312"/>
                    <a:pt x="170" y="16301"/>
                    <a:pt x="183" y="16274"/>
                  </a:cubicBezTo>
                  <a:cubicBezTo>
                    <a:pt x="845" y="15088"/>
                    <a:pt x="1484" y="13923"/>
                    <a:pt x="2146" y="12759"/>
                  </a:cubicBezTo>
                  <a:cubicBezTo>
                    <a:pt x="3105" y="11047"/>
                    <a:pt x="4040" y="9358"/>
                    <a:pt x="4999" y="7669"/>
                  </a:cubicBezTo>
                  <a:cubicBezTo>
                    <a:pt x="5935" y="6026"/>
                    <a:pt x="6848" y="4360"/>
                    <a:pt x="7784" y="2716"/>
                  </a:cubicBezTo>
                  <a:cubicBezTo>
                    <a:pt x="8263" y="1849"/>
                    <a:pt x="8743" y="982"/>
                    <a:pt x="9222" y="114"/>
                  </a:cubicBezTo>
                  <a:cubicBezTo>
                    <a:pt x="9245" y="91"/>
                    <a:pt x="9245" y="23"/>
                    <a:pt x="919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56"/>
            <p:cNvSpPr/>
            <p:nvPr/>
          </p:nvSpPr>
          <p:spPr>
            <a:xfrm>
              <a:off x="-655331" y="2995479"/>
              <a:ext cx="736885" cy="323712"/>
            </a:xfrm>
            <a:custGeom>
              <a:avLst/>
              <a:gdLst/>
              <a:ahLst/>
              <a:cxnLst/>
              <a:rect l="l" t="t" r="r" b="b"/>
              <a:pathLst>
                <a:path w="13171" h="5786" extrusionOk="0">
                  <a:moveTo>
                    <a:pt x="10180" y="5022"/>
                  </a:moveTo>
                  <a:cubicBezTo>
                    <a:pt x="10185" y="5024"/>
                    <a:pt x="10190" y="5025"/>
                    <a:pt x="10195" y="5027"/>
                  </a:cubicBezTo>
                  <a:lnTo>
                    <a:pt x="10195" y="5027"/>
                  </a:lnTo>
                  <a:cubicBezTo>
                    <a:pt x="10188" y="5022"/>
                    <a:pt x="10180" y="5022"/>
                    <a:pt x="10180" y="5022"/>
                  </a:cubicBezTo>
                  <a:close/>
                  <a:moveTo>
                    <a:pt x="0" y="0"/>
                  </a:moveTo>
                  <a:cubicBezTo>
                    <a:pt x="23" y="92"/>
                    <a:pt x="46" y="160"/>
                    <a:pt x="69" y="251"/>
                  </a:cubicBezTo>
                  <a:cubicBezTo>
                    <a:pt x="913" y="822"/>
                    <a:pt x="1758" y="1324"/>
                    <a:pt x="2648" y="1826"/>
                  </a:cubicBezTo>
                  <a:cubicBezTo>
                    <a:pt x="3561" y="2328"/>
                    <a:pt x="4520" y="2808"/>
                    <a:pt x="5478" y="3241"/>
                  </a:cubicBezTo>
                  <a:cubicBezTo>
                    <a:pt x="5958" y="3470"/>
                    <a:pt x="6437" y="3675"/>
                    <a:pt x="6939" y="3881"/>
                  </a:cubicBezTo>
                  <a:cubicBezTo>
                    <a:pt x="7167" y="3995"/>
                    <a:pt x="7418" y="4086"/>
                    <a:pt x="7647" y="4200"/>
                  </a:cubicBezTo>
                  <a:cubicBezTo>
                    <a:pt x="7898" y="4291"/>
                    <a:pt x="8149" y="4406"/>
                    <a:pt x="8377" y="4497"/>
                  </a:cubicBezTo>
                  <a:cubicBezTo>
                    <a:pt x="9359" y="4931"/>
                    <a:pt x="10363" y="5319"/>
                    <a:pt x="11413" y="5570"/>
                  </a:cubicBezTo>
                  <a:cubicBezTo>
                    <a:pt x="11687" y="5638"/>
                    <a:pt x="11983" y="5684"/>
                    <a:pt x="12257" y="5729"/>
                  </a:cubicBezTo>
                  <a:cubicBezTo>
                    <a:pt x="12394" y="5752"/>
                    <a:pt x="12508" y="5775"/>
                    <a:pt x="12645" y="5775"/>
                  </a:cubicBezTo>
                  <a:cubicBezTo>
                    <a:pt x="12699" y="5783"/>
                    <a:pt x="12749" y="5785"/>
                    <a:pt x="12798" y="5785"/>
                  </a:cubicBezTo>
                  <a:cubicBezTo>
                    <a:pt x="12896" y="5785"/>
                    <a:pt x="12988" y="5775"/>
                    <a:pt x="13079" y="5775"/>
                  </a:cubicBezTo>
                  <a:cubicBezTo>
                    <a:pt x="13125" y="5775"/>
                    <a:pt x="13170" y="5729"/>
                    <a:pt x="13170" y="5684"/>
                  </a:cubicBezTo>
                  <a:cubicBezTo>
                    <a:pt x="13170" y="5638"/>
                    <a:pt x="13125" y="5615"/>
                    <a:pt x="13079" y="5615"/>
                  </a:cubicBezTo>
                  <a:lnTo>
                    <a:pt x="12668" y="5615"/>
                  </a:lnTo>
                  <a:cubicBezTo>
                    <a:pt x="12463" y="5592"/>
                    <a:pt x="12235" y="5570"/>
                    <a:pt x="12029" y="5524"/>
                  </a:cubicBezTo>
                  <a:cubicBezTo>
                    <a:pt x="11824" y="5478"/>
                    <a:pt x="11618" y="5433"/>
                    <a:pt x="11413" y="5387"/>
                  </a:cubicBezTo>
                  <a:cubicBezTo>
                    <a:pt x="11007" y="5297"/>
                    <a:pt x="10601" y="5162"/>
                    <a:pt x="10195" y="5027"/>
                  </a:cubicBezTo>
                  <a:lnTo>
                    <a:pt x="10195" y="5027"/>
                  </a:lnTo>
                  <a:cubicBezTo>
                    <a:pt x="10199" y="5030"/>
                    <a:pt x="10203" y="5036"/>
                    <a:pt x="10203" y="5045"/>
                  </a:cubicBezTo>
                  <a:cubicBezTo>
                    <a:pt x="9701" y="4862"/>
                    <a:pt x="9199" y="4657"/>
                    <a:pt x="8697" y="4451"/>
                  </a:cubicBezTo>
                  <a:cubicBezTo>
                    <a:pt x="8217" y="4246"/>
                    <a:pt x="7715" y="4040"/>
                    <a:pt x="7236" y="3835"/>
                  </a:cubicBezTo>
                  <a:cubicBezTo>
                    <a:pt x="6277" y="3424"/>
                    <a:pt x="5296" y="2990"/>
                    <a:pt x="4360" y="2511"/>
                  </a:cubicBezTo>
                  <a:cubicBezTo>
                    <a:pt x="2922" y="1803"/>
                    <a:pt x="1507" y="1027"/>
                    <a:pt x="183" y="114"/>
                  </a:cubicBezTo>
                  <a:cubicBezTo>
                    <a:pt x="137" y="92"/>
                    <a:pt x="114" y="46"/>
                    <a:pt x="69" y="23"/>
                  </a:cubicBezTo>
                  <a:cubicBezTo>
                    <a:pt x="46" y="0"/>
                    <a:pt x="23"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56"/>
            <p:cNvSpPr/>
            <p:nvPr/>
          </p:nvSpPr>
          <p:spPr>
            <a:xfrm>
              <a:off x="-645149" y="3000570"/>
              <a:ext cx="56" cy="1343"/>
            </a:xfrm>
            <a:custGeom>
              <a:avLst/>
              <a:gdLst/>
              <a:ahLst/>
              <a:cxnLst/>
              <a:rect l="l" t="t" r="r" b="b"/>
              <a:pathLst>
                <a:path w="1" h="24" extrusionOk="0">
                  <a:moveTo>
                    <a:pt x="1" y="23"/>
                  </a:moveTo>
                  <a:cubicBezTo>
                    <a:pt x="1" y="23"/>
                    <a:pt x="1" y="23"/>
                    <a:pt x="1" y="1"/>
                  </a:cubicBezTo>
                  <a:cubicBezTo>
                    <a:pt x="1" y="23"/>
                    <a:pt x="1" y="23"/>
                    <a:pt x="1" y="23"/>
                  </a:cubicBezTo>
                  <a:close/>
                </a:path>
              </a:pathLst>
            </a:custGeom>
            <a:solidFill>
              <a:srgbClr val="CDD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56"/>
            <p:cNvSpPr/>
            <p:nvPr/>
          </p:nvSpPr>
          <p:spPr>
            <a:xfrm>
              <a:off x="57229" y="3235553"/>
              <a:ext cx="24337" cy="77935"/>
            </a:xfrm>
            <a:custGeom>
              <a:avLst/>
              <a:gdLst/>
              <a:ahLst/>
              <a:cxnLst/>
              <a:rect l="l" t="t" r="r" b="b"/>
              <a:pathLst>
                <a:path w="435" h="1393" extrusionOk="0">
                  <a:moveTo>
                    <a:pt x="92" y="0"/>
                  </a:moveTo>
                  <a:cubicBezTo>
                    <a:pt x="46" y="0"/>
                    <a:pt x="24" y="23"/>
                    <a:pt x="24" y="69"/>
                  </a:cubicBezTo>
                  <a:cubicBezTo>
                    <a:pt x="1" y="297"/>
                    <a:pt x="24" y="503"/>
                    <a:pt x="69" y="708"/>
                  </a:cubicBezTo>
                  <a:cubicBezTo>
                    <a:pt x="115" y="913"/>
                    <a:pt x="160" y="1119"/>
                    <a:pt x="252" y="1324"/>
                  </a:cubicBezTo>
                  <a:cubicBezTo>
                    <a:pt x="252" y="1347"/>
                    <a:pt x="252" y="1370"/>
                    <a:pt x="275" y="1370"/>
                  </a:cubicBezTo>
                  <a:cubicBezTo>
                    <a:pt x="297" y="1393"/>
                    <a:pt x="320" y="1393"/>
                    <a:pt x="343" y="1393"/>
                  </a:cubicBezTo>
                  <a:cubicBezTo>
                    <a:pt x="389" y="1370"/>
                    <a:pt x="434" y="1324"/>
                    <a:pt x="412" y="1279"/>
                  </a:cubicBezTo>
                  <a:cubicBezTo>
                    <a:pt x="320" y="1028"/>
                    <a:pt x="252" y="777"/>
                    <a:pt x="206" y="525"/>
                  </a:cubicBezTo>
                  <a:cubicBezTo>
                    <a:pt x="183" y="366"/>
                    <a:pt x="183" y="229"/>
                    <a:pt x="183" y="69"/>
                  </a:cubicBezTo>
                  <a:cubicBezTo>
                    <a:pt x="183" y="23"/>
                    <a:pt x="138" y="0"/>
                    <a:pt x="9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56"/>
            <p:cNvSpPr/>
            <p:nvPr/>
          </p:nvSpPr>
          <p:spPr>
            <a:xfrm>
              <a:off x="-641288" y="2977575"/>
              <a:ext cx="464868" cy="241413"/>
            </a:xfrm>
            <a:custGeom>
              <a:avLst/>
              <a:gdLst/>
              <a:ahLst/>
              <a:cxnLst/>
              <a:rect l="l" t="t" r="r" b="b"/>
              <a:pathLst>
                <a:path w="8309" h="4315" extrusionOk="0">
                  <a:moveTo>
                    <a:pt x="114" y="1"/>
                  </a:moveTo>
                  <a:cubicBezTo>
                    <a:pt x="92" y="1"/>
                    <a:pt x="46" y="24"/>
                    <a:pt x="46" y="46"/>
                  </a:cubicBezTo>
                  <a:cubicBezTo>
                    <a:pt x="0" y="92"/>
                    <a:pt x="23" y="138"/>
                    <a:pt x="69" y="161"/>
                  </a:cubicBezTo>
                  <a:cubicBezTo>
                    <a:pt x="1735" y="1370"/>
                    <a:pt x="3584" y="2306"/>
                    <a:pt x="5455" y="3151"/>
                  </a:cubicBezTo>
                  <a:cubicBezTo>
                    <a:pt x="6369" y="3561"/>
                    <a:pt x="7259" y="3927"/>
                    <a:pt x="8172" y="4315"/>
                  </a:cubicBezTo>
                  <a:cubicBezTo>
                    <a:pt x="8217" y="4315"/>
                    <a:pt x="8286" y="4292"/>
                    <a:pt x="8286" y="4246"/>
                  </a:cubicBezTo>
                  <a:cubicBezTo>
                    <a:pt x="8309" y="4201"/>
                    <a:pt x="8286" y="4155"/>
                    <a:pt x="8240" y="4132"/>
                  </a:cubicBezTo>
                  <a:cubicBezTo>
                    <a:pt x="6437" y="3425"/>
                    <a:pt x="4657" y="2648"/>
                    <a:pt x="2945" y="1735"/>
                  </a:cubicBezTo>
                  <a:cubicBezTo>
                    <a:pt x="1986" y="1233"/>
                    <a:pt x="1050" y="663"/>
                    <a:pt x="160" y="24"/>
                  </a:cubicBezTo>
                  <a:cubicBezTo>
                    <a:pt x="137" y="24"/>
                    <a:pt x="114" y="1"/>
                    <a:pt x="11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56"/>
            <p:cNvSpPr/>
            <p:nvPr/>
          </p:nvSpPr>
          <p:spPr>
            <a:xfrm>
              <a:off x="-287582" y="3138483"/>
              <a:ext cx="323153" cy="118105"/>
            </a:xfrm>
            <a:custGeom>
              <a:avLst/>
              <a:gdLst/>
              <a:ahLst/>
              <a:cxnLst/>
              <a:rect l="l" t="t" r="r" b="b"/>
              <a:pathLst>
                <a:path w="5776" h="2111" extrusionOk="0">
                  <a:moveTo>
                    <a:pt x="92" y="1"/>
                  </a:moveTo>
                  <a:cubicBezTo>
                    <a:pt x="69" y="24"/>
                    <a:pt x="47" y="24"/>
                    <a:pt x="24" y="46"/>
                  </a:cubicBezTo>
                  <a:cubicBezTo>
                    <a:pt x="1" y="92"/>
                    <a:pt x="24" y="138"/>
                    <a:pt x="47" y="161"/>
                  </a:cubicBezTo>
                  <a:cubicBezTo>
                    <a:pt x="480" y="434"/>
                    <a:pt x="914" y="640"/>
                    <a:pt x="1370" y="845"/>
                  </a:cubicBezTo>
                  <a:cubicBezTo>
                    <a:pt x="1850" y="1051"/>
                    <a:pt x="2306" y="1210"/>
                    <a:pt x="2786" y="1370"/>
                  </a:cubicBezTo>
                  <a:cubicBezTo>
                    <a:pt x="3744" y="1667"/>
                    <a:pt x="4703" y="1895"/>
                    <a:pt x="5684" y="2101"/>
                  </a:cubicBezTo>
                  <a:cubicBezTo>
                    <a:pt x="5692" y="2108"/>
                    <a:pt x="5700" y="2111"/>
                    <a:pt x="5707" y="2111"/>
                  </a:cubicBezTo>
                  <a:cubicBezTo>
                    <a:pt x="5722" y="2111"/>
                    <a:pt x="5738" y="2101"/>
                    <a:pt x="5753" y="2101"/>
                  </a:cubicBezTo>
                  <a:cubicBezTo>
                    <a:pt x="5776" y="2078"/>
                    <a:pt x="5776" y="2055"/>
                    <a:pt x="5776" y="2032"/>
                  </a:cubicBezTo>
                  <a:cubicBezTo>
                    <a:pt x="5776" y="2009"/>
                    <a:pt x="5776" y="1987"/>
                    <a:pt x="5753" y="1964"/>
                  </a:cubicBezTo>
                  <a:cubicBezTo>
                    <a:pt x="5753" y="1941"/>
                    <a:pt x="5730" y="1941"/>
                    <a:pt x="5707" y="1941"/>
                  </a:cubicBezTo>
                  <a:cubicBezTo>
                    <a:pt x="5342" y="1850"/>
                    <a:pt x="4977" y="1781"/>
                    <a:pt x="4612" y="1690"/>
                  </a:cubicBezTo>
                  <a:lnTo>
                    <a:pt x="4634" y="1690"/>
                  </a:lnTo>
                  <a:cubicBezTo>
                    <a:pt x="3242" y="1370"/>
                    <a:pt x="1873" y="959"/>
                    <a:pt x="640" y="297"/>
                  </a:cubicBezTo>
                  <a:cubicBezTo>
                    <a:pt x="480" y="206"/>
                    <a:pt x="320" y="115"/>
                    <a:pt x="161" y="24"/>
                  </a:cubicBezTo>
                  <a:cubicBezTo>
                    <a:pt x="138" y="24"/>
                    <a:pt x="115" y="1"/>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56"/>
            <p:cNvSpPr/>
            <p:nvPr/>
          </p:nvSpPr>
          <p:spPr>
            <a:xfrm>
              <a:off x="-46220" y="3262353"/>
              <a:ext cx="94551" cy="25624"/>
            </a:xfrm>
            <a:custGeom>
              <a:avLst/>
              <a:gdLst/>
              <a:ahLst/>
              <a:cxnLst/>
              <a:rect l="l" t="t" r="r" b="b"/>
              <a:pathLst>
                <a:path w="1690" h="458" extrusionOk="0">
                  <a:moveTo>
                    <a:pt x="92" y="1"/>
                  </a:moveTo>
                  <a:cubicBezTo>
                    <a:pt x="69" y="1"/>
                    <a:pt x="24" y="1"/>
                    <a:pt x="1" y="46"/>
                  </a:cubicBezTo>
                  <a:cubicBezTo>
                    <a:pt x="1" y="92"/>
                    <a:pt x="24" y="138"/>
                    <a:pt x="69" y="161"/>
                  </a:cubicBezTo>
                  <a:cubicBezTo>
                    <a:pt x="549" y="343"/>
                    <a:pt x="1074" y="412"/>
                    <a:pt x="1599" y="457"/>
                  </a:cubicBezTo>
                  <a:cubicBezTo>
                    <a:pt x="1644" y="457"/>
                    <a:pt x="1690" y="412"/>
                    <a:pt x="1690" y="366"/>
                  </a:cubicBezTo>
                  <a:cubicBezTo>
                    <a:pt x="1690" y="320"/>
                    <a:pt x="1667" y="275"/>
                    <a:pt x="1621" y="275"/>
                  </a:cubicBezTo>
                  <a:cubicBezTo>
                    <a:pt x="1256" y="252"/>
                    <a:pt x="914" y="206"/>
                    <a:pt x="571" y="138"/>
                  </a:cubicBezTo>
                  <a:lnTo>
                    <a:pt x="594" y="138"/>
                  </a:lnTo>
                  <a:cubicBezTo>
                    <a:pt x="435" y="92"/>
                    <a:pt x="275" y="46"/>
                    <a:pt x="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56"/>
            <p:cNvSpPr/>
            <p:nvPr/>
          </p:nvSpPr>
          <p:spPr>
            <a:xfrm>
              <a:off x="311348" y="2429729"/>
              <a:ext cx="232518" cy="410822"/>
            </a:xfrm>
            <a:custGeom>
              <a:avLst/>
              <a:gdLst/>
              <a:ahLst/>
              <a:cxnLst/>
              <a:rect l="l" t="t" r="r" b="b"/>
              <a:pathLst>
                <a:path w="4156" h="7343" extrusionOk="0">
                  <a:moveTo>
                    <a:pt x="3825" y="369"/>
                  </a:moveTo>
                  <a:cubicBezTo>
                    <a:pt x="3819" y="371"/>
                    <a:pt x="3813" y="377"/>
                    <a:pt x="3813" y="389"/>
                  </a:cubicBezTo>
                  <a:cubicBezTo>
                    <a:pt x="3817" y="382"/>
                    <a:pt x="3821" y="375"/>
                    <a:pt x="3825" y="369"/>
                  </a:cubicBezTo>
                  <a:close/>
                  <a:moveTo>
                    <a:pt x="4018" y="1"/>
                  </a:moveTo>
                  <a:cubicBezTo>
                    <a:pt x="3995" y="24"/>
                    <a:pt x="3995" y="46"/>
                    <a:pt x="3973" y="46"/>
                  </a:cubicBezTo>
                  <a:cubicBezTo>
                    <a:pt x="3930" y="154"/>
                    <a:pt x="3887" y="261"/>
                    <a:pt x="3825" y="369"/>
                  </a:cubicBezTo>
                  <a:lnTo>
                    <a:pt x="3825" y="369"/>
                  </a:lnTo>
                  <a:cubicBezTo>
                    <a:pt x="3830" y="366"/>
                    <a:pt x="3836" y="366"/>
                    <a:pt x="3836" y="366"/>
                  </a:cubicBezTo>
                  <a:lnTo>
                    <a:pt x="3836" y="366"/>
                  </a:lnTo>
                  <a:cubicBezTo>
                    <a:pt x="2854" y="2375"/>
                    <a:pt x="1736" y="4292"/>
                    <a:pt x="617" y="6209"/>
                  </a:cubicBezTo>
                  <a:cubicBezTo>
                    <a:pt x="412" y="6552"/>
                    <a:pt x="229" y="6871"/>
                    <a:pt x="24" y="7213"/>
                  </a:cubicBezTo>
                  <a:cubicBezTo>
                    <a:pt x="1" y="7259"/>
                    <a:pt x="1" y="7305"/>
                    <a:pt x="47" y="7328"/>
                  </a:cubicBezTo>
                  <a:cubicBezTo>
                    <a:pt x="65" y="7337"/>
                    <a:pt x="84" y="7343"/>
                    <a:pt x="102" y="7343"/>
                  </a:cubicBezTo>
                  <a:cubicBezTo>
                    <a:pt x="126" y="7343"/>
                    <a:pt x="147" y="7332"/>
                    <a:pt x="161" y="7305"/>
                  </a:cubicBezTo>
                  <a:cubicBezTo>
                    <a:pt x="1302" y="5387"/>
                    <a:pt x="2443" y="3470"/>
                    <a:pt x="3448" y="1507"/>
                  </a:cubicBezTo>
                  <a:cubicBezTo>
                    <a:pt x="3699" y="1051"/>
                    <a:pt x="3927" y="571"/>
                    <a:pt x="4132" y="115"/>
                  </a:cubicBezTo>
                  <a:cubicBezTo>
                    <a:pt x="4155" y="92"/>
                    <a:pt x="4155" y="69"/>
                    <a:pt x="4132" y="46"/>
                  </a:cubicBezTo>
                  <a:cubicBezTo>
                    <a:pt x="4132" y="24"/>
                    <a:pt x="4109" y="1"/>
                    <a:pt x="408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56"/>
            <p:cNvSpPr/>
            <p:nvPr/>
          </p:nvSpPr>
          <p:spPr>
            <a:xfrm>
              <a:off x="182386" y="2861371"/>
              <a:ext cx="123924" cy="213831"/>
            </a:xfrm>
            <a:custGeom>
              <a:avLst/>
              <a:gdLst/>
              <a:ahLst/>
              <a:cxnLst/>
              <a:rect l="l" t="t" r="r" b="b"/>
              <a:pathLst>
                <a:path w="2215" h="3822" extrusionOk="0">
                  <a:moveTo>
                    <a:pt x="2123" y="1"/>
                  </a:moveTo>
                  <a:cubicBezTo>
                    <a:pt x="2100" y="1"/>
                    <a:pt x="2078" y="1"/>
                    <a:pt x="2055" y="23"/>
                  </a:cubicBezTo>
                  <a:cubicBezTo>
                    <a:pt x="1347" y="1233"/>
                    <a:pt x="731" y="2489"/>
                    <a:pt x="23" y="3676"/>
                  </a:cubicBezTo>
                  <a:cubicBezTo>
                    <a:pt x="1" y="3721"/>
                    <a:pt x="1" y="3767"/>
                    <a:pt x="46" y="3812"/>
                  </a:cubicBezTo>
                  <a:cubicBezTo>
                    <a:pt x="60" y="3819"/>
                    <a:pt x="73" y="3822"/>
                    <a:pt x="86" y="3822"/>
                  </a:cubicBezTo>
                  <a:cubicBezTo>
                    <a:pt x="117" y="3822"/>
                    <a:pt x="144" y="3806"/>
                    <a:pt x="160" y="3790"/>
                  </a:cubicBezTo>
                  <a:cubicBezTo>
                    <a:pt x="868" y="2580"/>
                    <a:pt x="1484" y="1325"/>
                    <a:pt x="2192" y="115"/>
                  </a:cubicBezTo>
                  <a:cubicBezTo>
                    <a:pt x="2215" y="92"/>
                    <a:pt x="2215" y="23"/>
                    <a:pt x="216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56"/>
            <p:cNvSpPr/>
            <p:nvPr/>
          </p:nvSpPr>
          <p:spPr>
            <a:xfrm>
              <a:off x="86602" y="3024852"/>
              <a:ext cx="111168" cy="189606"/>
            </a:xfrm>
            <a:custGeom>
              <a:avLst/>
              <a:gdLst/>
              <a:ahLst/>
              <a:cxnLst/>
              <a:rect l="l" t="t" r="r" b="b"/>
              <a:pathLst>
                <a:path w="1987" h="3389" extrusionOk="0">
                  <a:moveTo>
                    <a:pt x="1895" y="0"/>
                  </a:moveTo>
                  <a:cubicBezTo>
                    <a:pt x="1872" y="0"/>
                    <a:pt x="1850" y="0"/>
                    <a:pt x="1827" y="23"/>
                  </a:cubicBezTo>
                  <a:cubicBezTo>
                    <a:pt x="1188" y="1096"/>
                    <a:pt x="526" y="2146"/>
                    <a:pt x="1" y="3264"/>
                  </a:cubicBezTo>
                  <a:cubicBezTo>
                    <a:pt x="1" y="3287"/>
                    <a:pt x="1" y="3310"/>
                    <a:pt x="1" y="3333"/>
                  </a:cubicBezTo>
                  <a:cubicBezTo>
                    <a:pt x="23" y="3356"/>
                    <a:pt x="46" y="3378"/>
                    <a:pt x="69" y="3378"/>
                  </a:cubicBezTo>
                  <a:cubicBezTo>
                    <a:pt x="77" y="3386"/>
                    <a:pt x="84" y="3389"/>
                    <a:pt x="91" y="3389"/>
                  </a:cubicBezTo>
                  <a:cubicBezTo>
                    <a:pt x="105" y="3389"/>
                    <a:pt x="115" y="3378"/>
                    <a:pt x="115" y="3378"/>
                  </a:cubicBezTo>
                  <a:cubicBezTo>
                    <a:pt x="138" y="3356"/>
                    <a:pt x="160" y="3356"/>
                    <a:pt x="160" y="3333"/>
                  </a:cubicBezTo>
                  <a:cubicBezTo>
                    <a:pt x="206" y="3264"/>
                    <a:pt x="229" y="3196"/>
                    <a:pt x="252" y="3150"/>
                  </a:cubicBezTo>
                  <a:cubicBezTo>
                    <a:pt x="252" y="3127"/>
                    <a:pt x="275" y="3127"/>
                    <a:pt x="275" y="3127"/>
                  </a:cubicBezTo>
                  <a:cubicBezTo>
                    <a:pt x="777" y="2100"/>
                    <a:pt x="1370" y="1119"/>
                    <a:pt x="1964" y="137"/>
                  </a:cubicBezTo>
                  <a:cubicBezTo>
                    <a:pt x="1986" y="92"/>
                    <a:pt x="1986" y="23"/>
                    <a:pt x="1941"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56"/>
            <p:cNvSpPr/>
            <p:nvPr/>
          </p:nvSpPr>
          <p:spPr>
            <a:xfrm>
              <a:off x="82798" y="3180612"/>
              <a:ext cx="48562" cy="80508"/>
            </a:xfrm>
            <a:custGeom>
              <a:avLst/>
              <a:gdLst/>
              <a:ahLst/>
              <a:cxnLst/>
              <a:rect l="l" t="t" r="r" b="b"/>
              <a:pathLst>
                <a:path w="868" h="1439" extrusionOk="0">
                  <a:moveTo>
                    <a:pt x="776" y="1"/>
                  </a:moveTo>
                  <a:cubicBezTo>
                    <a:pt x="731" y="1"/>
                    <a:pt x="708" y="24"/>
                    <a:pt x="708" y="47"/>
                  </a:cubicBezTo>
                  <a:cubicBezTo>
                    <a:pt x="457" y="457"/>
                    <a:pt x="228" y="868"/>
                    <a:pt x="0" y="1302"/>
                  </a:cubicBezTo>
                  <a:cubicBezTo>
                    <a:pt x="0" y="1325"/>
                    <a:pt x="0" y="1348"/>
                    <a:pt x="0" y="1370"/>
                  </a:cubicBezTo>
                  <a:cubicBezTo>
                    <a:pt x="0" y="1393"/>
                    <a:pt x="23" y="1416"/>
                    <a:pt x="23" y="1416"/>
                  </a:cubicBezTo>
                  <a:cubicBezTo>
                    <a:pt x="46" y="1439"/>
                    <a:pt x="69" y="1439"/>
                    <a:pt x="91" y="1439"/>
                  </a:cubicBezTo>
                  <a:cubicBezTo>
                    <a:pt x="114" y="1439"/>
                    <a:pt x="137" y="1416"/>
                    <a:pt x="160" y="1393"/>
                  </a:cubicBezTo>
                  <a:cubicBezTo>
                    <a:pt x="365" y="982"/>
                    <a:pt x="616" y="549"/>
                    <a:pt x="845" y="138"/>
                  </a:cubicBezTo>
                  <a:cubicBezTo>
                    <a:pt x="845" y="115"/>
                    <a:pt x="868" y="92"/>
                    <a:pt x="845" y="69"/>
                  </a:cubicBezTo>
                  <a:cubicBezTo>
                    <a:pt x="845" y="47"/>
                    <a:pt x="845" y="24"/>
                    <a:pt x="822" y="24"/>
                  </a:cubicBezTo>
                  <a:cubicBezTo>
                    <a:pt x="799" y="1"/>
                    <a:pt x="776" y="1"/>
                    <a:pt x="77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56"/>
            <p:cNvSpPr/>
            <p:nvPr/>
          </p:nvSpPr>
          <p:spPr>
            <a:xfrm>
              <a:off x="-288812" y="2077254"/>
              <a:ext cx="676853" cy="532620"/>
            </a:xfrm>
            <a:custGeom>
              <a:avLst/>
              <a:gdLst/>
              <a:ahLst/>
              <a:cxnLst/>
              <a:rect l="l" t="t" r="r" b="b"/>
              <a:pathLst>
                <a:path w="12098" h="9520" extrusionOk="0">
                  <a:moveTo>
                    <a:pt x="2374" y="206"/>
                  </a:moveTo>
                  <a:cubicBezTo>
                    <a:pt x="2420" y="229"/>
                    <a:pt x="2465" y="252"/>
                    <a:pt x="2511" y="275"/>
                  </a:cubicBezTo>
                  <a:cubicBezTo>
                    <a:pt x="2556" y="298"/>
                    <a:pt x="2602" y="320"/>
                    <a:pt x="2648" y="343"/>
                  </a:cubicBezTo>
                  <a:cubicBezTo>
                    <a:pt x="4474" y="1256"/>
                    <a:pt x="6277" y="2169"/>
                    <a:pt x="8080" y="3082"/>
                  </a:cubicBezTo>
                  <a:cubicBezTo>
                    <a:pt x="9336" y="3721"/>
                    <a:pt x="10614" y="4361"/>
                    <a:pt x="11892" y="5000"/>
                  </a:cubicBezTo>
                  <a:cubicBezTo>
                    <a:pt x="11162" y="6438"/>
                    <a:pt x="10431" y="7876"/>
                    <a:pt x="9724" y="9314"/>
                  </a:cubicBezTo>
                  <a:cubicBezTo>
                    <a:pt x="9199" y="9063"/>
                    <a:pt x="8696" y="8811"/>
                    <a:pt x="8171" y="8538"/>
                  </a:cubicBezTo>
                  <a:cubicBezTo>
                    <a:pt x="6437" y="7670"/>
                    <a:pt x="4679" y="6780"/>
                    <a:pt x="2922" y="5913"/>
                  </a:cubicBezTo>
                  <a:cubicBezTo>
                    <a:pt x="2009" y="5456"/>
                    <a:pt x="1118" y="5000"/>
                    <a:pt x="205" y="4543"/>
                  </a:cubicBezTo>
                  <a:cubicBezTo>
                    <a:pt x="936" y="3105"/>
                    <a:pt x="1643" y="1644"/>
                    <a:pt x="2374" y="206"/>
                  </a:cubicBezTo>
                  <a:close/>
                  <a:moveTo>
                    <a:pt x="2328" y="1"/>
                  </a:moveTo>
                  <a:cubicBezTo>
                    <a:pt x="2328" y="1"/>
                    <a:pt x="2328" y="24"/>
                    <a:pt x="2328" y="24"/>
                  </a:cubicBezTo>
                  <a:cubicBezTo>
                    <a:pt x="2305" y="24"/>
                    <a:pt x="2283" y="24"/>
                    <a:pt x="2260" y="47"/>
                  </a:cubicBezTo>
                  <a:cubicBezTo>
                    <a:pt x="1507" y="1553"/>
                    <a:pt x="753" y="3037"/>
                    <a:pt x="23" y="4543"/>
                  </a:cubicBezTo>
                  <a:cubicBezTo>
                    <a:pt x="0" y="4543"/>
                    <a:pt x="0" y="4566"/>
                    <a:pt x="0" y="4566"/>
                  </a:cubicBezTo>
                  <a:cubicBezTo>
                    <a:pt x="0" y="4589"/>
                    <a:pt x="0" y="4589"/>
                    <a:pt x="0" y="4589"/>
                  </a:cubicBezTo>
                  <a:cubicBezTo>
                    <a:pt x="0" y="4612"/>
                    <a:pt x="23" y="4634"/>
                    <a:pt x="46" y="4657"/>
                  </a:cubicBezTo>
                  <a:cubicBezTo>
                    <a:pt x="1986" y="5639"/>
                    <a:pt x="3926" y="6597"/>
                    <a:pt x="5889" y="7579"/>
                  </a:cubicBezTo>
                  <a:cubicBezTo>
                    <a:pt x="7167" y="8218"/>
                    <a:pt x="8423" y="8857"/>
                    <a:pt x="9701" y="9519"/>
                  </a:cubicBezTo>
                  <a:lnTo>
                    <a:pt x="9769" y="9519"/>
                  </a:lnTo>
                  <a:cubicBezTo>
                    <a:pt x="9792" y="9519"/>
                    <a:pt x="9815" y="9496"/>
                    <a:pt x="9815" y="9473"/>
                  </a:cubicBezTo>
                  <a:cubicBezTo>
                    <a:pt x="10568" y="7990"/>
                    <a:pt x="11321" y="6483"/>
                    <a:pt x="12075" y="5000"/>
                  </a:cubicBezTo>
                  <a:cubicBezTo>
                    <a:pt x="12097" y="4977"/>
                    <a:pt x="12097" y="4954"/>
                    <a:pt x="12075" y="4931"/>
                  </a:cubicBezTo>
                  <a:cubicBezTo>
                    <a:pt x="12075" y="4908"/>
                    <a:pt x="12075" y="4886"/>
                    <a:pt x="12052" y="4886"/>
                  </a:cubicBezTo>
                  <a:lnTo>
                    <a:pt x="6323" y="2010"/>
                  </a:lnTo>
                  <a:cubicBezTo>
                    <a:pt x="5136" y="1416"/>
                    <a:pt x="3972" y="823"/>
                    <a:pt x="2785" y="229"/>
                  </a:cubicBezTo>
                  <a:cubicBezTo>
                    <a:pt x="2648" y="161"/>
                    <a:pt x="2511" y="92"/>
                    <a:pt x="2374" y="24"/>
                  </a:cubicBezTo>
                  <a:cubicBezTo>
                    <a:pt x="2374" y="24"/>
                    <a:pt x="2351" y="1"/>
                    <a:pt x="23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56"/>
            <p:cNvSpPr/>
            <p:nvPr/>
          </p:nvSpPr>
          <p:spPr>
            <a:xfrm>
              <a:off x="-333515" y="2731123"/>
              <a:ext cx="250309" cy="204376"/>
            </a:xfrm>
            <a:custGeom>
              <a:avLst/>
              <a:gdLst/>
              <a:ahLst/>
              <a:cxnLst/>
              <a:rect l="l" t="t" r="r" b="b"/>
              <a:pathLst>
                <a:path w="4474" h="3653" extrusionOk="0">
                  <a:moveTo>
                    <a:pt x="1004" y="1986"/>
                  </a:moveTo>
                  <a:cubicBezTo>
                    <a:pt x="1187" y="2032"/>
                    <a:pt x="1370" y="2078"/>
                    <a:pt x="1552" y="2146"/>
                  </a:cubicBezTo>
                  <a:cubicBezTo>
                    <a:pt x="1781" y="2237"/>
                    <a:pt x="1986" y="2374"/>
                    <a:pt x="2191" y="2511"/>
                  </a:cubicBezTo>
                  <a:cubicBezTo>
                    <a:pt x="2328" y="2625"/>
                    <a:pt x="2465" y="2762"/>
                    <a:pt x="2579" y="2899"/>
                  </a:cubicBezTo>
                  <a:cubicBezTo>
                    <a:pt x="2648" y="3013"/>
                    <a:pt x="2694" y="3105"/>
                    <a:pt x="2739" y="3196"/>
                  </a:cubicBezTo>
                  <a:cubicBezTo>
                    <a:pt x="2762" y="3287"/>
                    <a:pt x="2785" y="3356"/>
                    <a:pt x="2808" y="3447"/>
                  </a:cubicBezTo>
                  <a:lnTo>
                    <a:pt x="2808" y="3470"/>
                  </a:lnTo>
                  <a:lnTo>
                    <a:pt x="2534" y="3470"/>
                  </a:lnTo>
                  <a:cubicBezTo>
                    <a:pt x="2420" y="3470"/>
                    <a:pt x="2283" y="3470"/>
                    <a:pt x="2169" y="3447"/>
                  </a:cubicBezTo>
                  <a:cubicBezTo>
                    <a:pt x="1940" y="3424"/>
                    <a:pt x="1735" y="3356"/>
                    <a:pt x="1529" y="3287"/>
                  </a:cubicBezTo>
                  <a:cubicBezTo>
                    <a:pt x="1301" y="3173"/>
                    <a:pt x="1073" y="3059"/>
                    <a:pt x="890" y="2899"/>
                  </a:cubicBezTo>
                  <a:cubicBezTo>
                    <a:pt x="753" y="2785"/>
                    <a:pt x="616" y="2648"/>
                    <a:pt x="525" y="2511"/>
                  </a:cubicBezTo>
                  <a:cubicBezTo>
                    <a:pt x="434" y="2397"/>
                    <a:pt x="365" y="2260"/>
                    <a:pt x="297" y="2123"/>
                  </a:cubicBezTo>
                  <a:lnTo>
                    <a:pt x="297" y="2100"/>
                  </a:lnTo>
                  <a:cubicBezTo>
                    <a:pt x="343" y="2078"/>
                    <a:pt x="365" y="2055"/>
                    <a:pt x="411" y="2055"/>
                  </a:cubicBezTo>
                  <a:cubicBezTo>
                    <a:pt x="479" y="2009"/>
                    <a:pt x="571" y="2009"/>
                    <a:pt x="639" y="1986"/>
                  </a:cubicBezTo>
                  <a:close/>
                  <a:moveTo>
                    <a:pt x="1164" y="0"/>
                  </a:moveTo>
                  <a:cubicBezTo>
                    <a:pt x="1096" y="0"/>
                    <a:pt x="1004" y="0"/>
                    <a:pt x="913" y="23"/>
                  </a:cubicBezTo>
                  <a:cubicBezTo>
                    <a:pt x="822" y="46"/>
                    <a:pt x="731" y="92"/>
                    <a:pt x="639" y="137"/>
                  </a:cubicBezTo>
                  <a:cubicBezTo>
                    <a:pt x="502" y="206"/>
                    <a:pt x="388" y="320"/>
                    <a:pt x="274" y="480"/>
                  </a:cubicBezTo>
                  <a:cubicBezTo>
                    <a:pt x="183" y="594"/>
                    <a:pt x="114" y="754"/>
                    <a:pt x="69" y="936"/>
                  </a:cubicBezTo>
                  <a:cubicBezTo>
                    <a:pt x="23" y="1096"/>
                    <a:pt x="0" y="1256"/>
                    <a:pt x="0" y="1461"/>
                  </a:cubicBezTo>
                  <a:cubicBezTo>
                    <a:pt x="0" y="1644"/>
                    <a:pt x="23" y="1826"/>
                    <a:pt x="69" y="2009"/>
                  </a:cubicBezTo>
                  <a:cubicBezTo>
                    <a:pt x="137" y="2192"/>
                    <a:pt x="206" y="2374"/>
                    <a:pt x="320" y="2557"/>
                  </a:cubicBezTo>
                  <a:cubicBezTo>
                    <a:pt x="525" y="2854"/>
                    <a:pt x="845" y="3128"/>
                    <a:pt x="1233" y="3333"/>
                  </a:cubicBezTo>
                  <a:cubicBezTo>
                    <a:pt x="1392" y="3401"/>
                    <a:pt x="1552" y="3470"/>
                    <a:pt x="1712" y="3538"/>
                  </a:cubicBezTo>
                  <a:cubicBezTo>
                    <a:pt x="1872" y="3584"/>
                    <a:pt x="2032" y="3607"/>
                    <a:pt x="2214" y="3630"/>
                  </a:cubicBezTo>
                  <a:cubicBezTo>
                    <a:pt x="2306" y="3653"/>
                    <a:pt x="2420" y="3653"/>
                    <a:pt x="2534" y="3653"/>
                  </a:cubicBezTo>
                  <a:cubicBezTo>
                    <a:pt x="2762" y="3653"/>
                    <a:pt x="2990" y="3630"/>
                    <a:pt x="3219" y="3561"/>
                  </a:cubicBezTo>
                  <a:cubicBezTo>
                    <a:pt x="3561" y="3470"/>
                    <a:pt x="3858" y="3310"/>
                    <a:pt x="4063" y="3082"/>
                  </a:cubicBezTo>
                  <a:cubicBezTo>
                    <a:pt x="4177" y="2968"/>
                    <a:pt x="4291" y="2831"/>
                    <a:pt x="4360" y="2671"/>
                  </a:cubicBezTo>
                  <a:cubicBezTo>
                    <a:pt x="4405" y="2603"/>
                    <a:pt x="4428" y="2511"/>
                    <a:pt x="4451" y="2420"/>
                  </a:cubicBezTo>
                  <a:cubicBezTo>
                    <a:pt x="4474" y="2329"/>
                    <a:pt x="4474" y="2237"/>
                    <a:pt x="4474" y="2123"/>
                  </a:cubicBezTo>
                  <a:cubicBezTo>
                    <a:pt x="4451" y="1941"/>
                    <a:pt x="4383" y="1758"/>
                    <a:pt x="4268" y="1598"/>
                  </a:cubicBezTo>
                  <a:cubicBezTo>
                    <a:pt x="4154" y="1461"/>
                    <a:pt x="3995" y="1324"/>
                    <a:pt x="3812" y="1233"/>
                  </a:cubicBezTo>
                  <a:cubicBezTo>
                    <a:pt x="3629" y="1142"/>
                    <a:pt x="3447" y="1096"/>
                    <a:pt x="3241" y="1073"/>
                  </a:cubicBezTo>
                  <a:lnTo>
                    <a:pt x="3173" y="1073"/>
                  </a:lnTo>
                  <a:cubicBezTo>
                    <a:pt x="3059" y="1073"/>
                    <a:pt x="2967" y="1096"/>
                    <a:pt x="2876" y="1096"/>
                  </a:cubicBezTo>
                  <a:cubicBezTo>
                    <a:pt x="2762" y="1119"/>
                    <a:pt x="2671" y="1142"/>
                    <a:pt x="2579" y="1165"/>
                  </a:cubicBezTo>
                  <a:lnTo>
                    <a:pt x="2465" y="1187"/>
                  </a:lnTo>
                  <a:cubicBezTo>
                    <a:pt x="2420" y="1187"/>
                    <a:pt x="2374" y="1187"/>
                    <a:pt x="2328" y="1210"/>
                  </a:cubicBezTo>
                  <a:cubicBezTo>
                    <a:pt x="2260" y="1165"/>
                    <a:pt x="2237" y="1119"/>
                    <a:pt x="2191" y="1073"/>
                  </a:cubicBezTo>
                  <a:cubicBezTo>
                    <a:pt x="2100" y="959"/>
                    <a:pt x="2054" y="822"/>
                    <a:pt x="1986" y="685"/>
                  </a:cubicBezTo>
                  <a:cubicBezTo>
                    <a:pt x="1940" y="571"/>
                    <a:pt x="1895" y="480"/>
                    <a:pt x="1849" y="389"/>
                  </a:cubicBezTo>
                  <a:cubicBezTo>
                    <a:pt x="1781" y="252"/>
                    <a:pt x="1689" y="160"/>
                    <a:pt x="1598" y="92"/>
                  </a:cubicBezTo>
                  <a:cubicBezTo>
                    <a:pt x="1484" y="23"/>
                    <a:pt x="1347" y="0"/>
                    <a:pt x="11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56"/>
            <p:cNvSpPr/>
            <p:nvPr/>
          </p:nvSpPr>
          <p:spPr>
            <a:xfrm>
              <a:off x="-6608" y="2841845"/>
              <a:ext cx="136680" cy="119000"/>
            </a:xfrm>
            <a:custGeom>
              <a:avLst/>
              <a:gdLst/>
              <a:ahLst/>
              <a:cxnLst/>
              <a:rect l="l" t="t" r="r" b="b"/>
              <a:pathLst>
                <a:path w="2443" h="2127" extrusionOk="0">
                  <a:moveTo>
                    <a:pt x="1210" y="1"/>
                  </a:moveTo>
                  <a:cubicBezTo>
                    <a:pt x="808" y="1"/>
                    <a:pt x="419" y="238"/>
                    <a:pt x="252" y="624"/>
                  </a:cubicBezTo>
                  <a:cubicBezTo>
                    <a:pt x="0" y="1171"/>
                    <a:pt x="252" y="1788"/>
                    <a:pt x="776" y="2039"/>
                  </a:cubicBezTo>
                  <a:cubicBezTo>
                    <a:pt x="919" y="2098"/>
                    <a:pt x="1066" y="2127"/>
                    <a:pt x="1210" y="2127"/>
                  </a:cubicBezTo>
                  <a:cubicBezTo>
                    <a:pt x="1620" y="2127"/>
                    <a:pt x="2006" y="1896"/>
                    <a:pt x="2192" y="1491"/>
                  </a:cubicBezTo>
                  <a:cubicBezTo>
                    <a:pt x="2443" y="966"/>
                    <a:pt x="2192" y="327"/>
                    <a:pt x="1644" y="99"/>
                  </a:cubicBezTo>
                  <a:cubicBezTo>
                    <a:pt x="1504" y="32"/>
                    <a:pt x="1356" y="1"/>
                    <a:pt x="1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56"/>
            <p:cNvSpPr/>
            <p:nvPr/>
          </p:nvSpPr>
          <p:spPr>
            <a:xfrm>
              <a:off x="-474002" y="2590860"/>
              <a:ext cx="136680" cy="119672"/>
            </a:xfrm>
            <a:custGeom>
              <a:avLst/>
              <a:gdLst/>
              <a:ahLst/>
              <a:cxnLst/>
              <a:rect l="l" t="t" r="r" b="b"/>
              <a:pathLst>
                <a:path w="2443" h="2139" extrusionOk="0">
                  <a:moveTo>
                    <a:pt x="1220" y="0"/>
                  </a:moveTo>
                  <a:cubicBezTo>
                    <a:pt x="814" y="0"/>
                    <a:pt x="420" y="231"/>
                    <a:pt x="251" y="636"/>
                  </a:cubicBezTo>
                  <a:cubicBezTo>
                    <a:pt x="0" y="1184"/>
                    <a:pt x="251" y="1800"/>
                    <a:pt x="776" y="2051"/>
                  </a:cubicBezTo>
                  <a:cubicBezTo>
                    <a:pt x="919" y="2110"/>
                    <a:pt x="1068" y="2139"/>
                    <a:pt x="1214" y="2139"/>
                  </a:cubicBezTo>
                  <a:cubicBezTo>
                    <a:pt x="1629" y="2139"/>
                    <a:pt x="2023" y="1908"/>
                    <a:pt x="2192" y="1503"/>
                  </a:cubicBezTo>
                  <a:cubicBezTo>
                    <a:pt x="2443" y="978"/>
                    <a:pt x="2192" y="339"/>
                    <a:pt x="1644" y="88"/>
                  </a:cubicBezTo>
                  <a:cubicBezTo>
                    <a:pt x="1507" y="29"/>
                    <a:pt x="1363" y="0"/>
                    <a:pt x="12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56"/>
            <p:cNvSpPr/>
            <p:nvPr/>
          </p:nvSpPr>
          <p:spPr>
            <a:xfrm>
              <a:off x="53425" y="2307146"/>
              <a:ext cx="529991" cy="922574"/>
            </a:xfrm>
            <a:custGeom>
              <a:avLst/>
              <a:gdLst/>
              <a:ahLst/>
              <a:cxnLst/>
              <a:rect l="l" t="t" r="r" b="b"/>
              <a:pathLst>
                <a:path w="9473" h="16490" extrusionOk="0">
                  <a:moveTo>
                    <a:pt x="9381" y="0"/>
                  </a:moveTo>
                  <a:cubicBezTo>
                    <a:pt x="9359" y="0"/>
                    <a:pt x="9336" y="23"/>
                    <a:pt x="9313" y="46"/>
                  </a:cubicBezTo>
                  <a:cubicBezTo>
                    <a:pt x="8468" y="1507"/>
                    <a:pt x="7647" y="2968"/>
                    <a:pt x="6802" y="4429"/>
                  </a:cubicBezTo>
                  <a:cubicBezTo>
                    <a:pt x="5752" y="6277"/>
                    <a:pt x="4702" y="8126"/>
                    <a:pt x="3652" y="9975"/>
                  </a:cubicBezTo>
                  <a:cubicBezTo>
                    <a:pt x="2739" y="11596"/>
                    <a:pt x="1803" y="13216"/>
                    <a:pt x="890" y="14837"/>
                  </a:cubicBezTo>
                  <a:cubicBezTo>
                    <a:pt x="594" y="15339"/>
                    <a:pt x="320" y="15841"/>
                    <a:pt x="23" y="16343"/>
                  </a:cubicBezTo>
                  <a:cubicBezTo>
                    <a:pt x="0" y="16389"/>
                    <a:pt x="0" y="16435"/>
                    <a:pt x="46" y="16480"/>
                  </a:cubicBezTo>
                  <a:cubicBezTo>
                    <a:pt x="58" y="16486"/>
                    <a:pt x="70" y="16489"/>
                    <a:pt x="82" y="16489"/>
                  </a:cubicBezTo>
                  <a:cubicBezTo>
                    <a:pt x="114" y="16489"/>
                    <a:pt x="143" y="16468"/>
                    <a:pt x="160" y="16435"/>
                  </a:cubicBezTo>
                  <a:cubicBezTo>
                    <a:pt x="776" y="15385"/>
                    <a:pt x="1370" y="14312"/>
                    <a:pt x="1986" y="13262"/>
                  </a:cubicBezTo>
                  <a:cubicBezTo>
                    <a:pt x="2968" y="11527"/>
                    <a:pt x="3949" y="9793"/>
                    <a:pt x="4930" y="8058"/>
                  </a:cubicBezTo>
                  <a:cubicBezTo>
                    <a:pt x="5958" y="6255"/>
                    <a:pt x="7008" y="4451"/>
                    <a:pt x="8035" y="2648"/>
                  </a:cubicBezTo>
                  <a:cubicBezTo>
                    <a:pt x="8514" y="1804"/>
                    <a:pt x="8971" y="982"/>
                    <a:pt x="9450" y="137"/>
                  </a:cubicBezTo>
                  <a:cubicBezTo>
                    <a:pt x="9473" y="92"/>
                    <a:pt x="9473" y="46"/>
                    <a:pt x="9427" y="23"/>
                  </a:cubicBezTo>
                  <a:cubicBezTo>
                    <a:pt x="9427" y="0"/>
                    <a:pt x="9404" y="0"/>
                    <a:pt x="9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56"/>
            <p:cNvSpPr/>
            <p:nvPr/>
          </p:nvSpPr>
          <p:spPr>
            <a:xfrm>
              <a:off x="-700034" y="1931676"/>
              <a:ext cx="524899" cy="916532"/>
            </a:xfrm>
            <a:custGeom>
              <a:avLst/>
              <a:gdLst/>
              <a:ahLst/>
              <a:cxnLst/>
              <a:rect l="l" t="t" r="r" b="b"/>
              <a:pathLst>
                <a:path w="9382" h="16382" extrusionOk="0">
                  <a:moveTo>
                    <a:pt x="9290" y="1"/>
                  </a:moveTo>
                  <a:cubicBezTo>
                    <a:pt x="9267" y="1"/>
                    <a:pt x="9222" y="1"/>
                    <a:pt x="9222" y="24"/>
                  </a:cubicBezTo>
                  <a:cubicBezTo>
                    <a:pt x="8195" y="1850"/>
                    <a:pt x="7167" y="3653"/>
                    <a:pt x="6140" y="5456"/>
                  </a:cubicBezTo>
                  <a:cubicBezTo>
                    <a:pt x="5090" y="7305"/>
                    <a:pt x="4063" y="9131"/>
                    <a:pt x="3013" y="10957"/>
                  </a:cubicBezTo>
                  <a:cubicBezTo>
                    <a:pt x="2100" y="12578"/>
                    <a:pt x="1187" y="14198"/>
                    <a:pt x="274" y="15819"/>
                  </a:cubicBezTo>
                  <a:cubicBezTo>
                    <a:pt x="183" y="15956"/>
                    <a:pt x="92" y="16115"/>
                    <a:pt x="23" y="16252"/>
                  </a:cubicBezTo>
                  <a:cubicBezTo>
                    <a:pt x="0" y="16298"/>
                    <a:pt x="0" y="16344"/>
                    <a:pt x="46" y="16367"/>
                  </a:cubicBezTo>
                  <a:cubicBezTo>
                    <a:pt x="65" y="16376"/>
                    <a:pt x="84" y="16382"/>
                    <a:pt x="101" y="16382"/>
                  </a:cubicBezTo>
                  <a:cubicBezTo>
                    <a:pt x="125" y="16382"/>
                    <a:pt x="147" y="16370"/>
                    <a:pt x="160" y="16344"/>
                  </a:cubicBezTo>
                  <a:cubicBezTo>
                    <a:pt x="936" y="14974"/>
                    <a:pt x="1712" y="13605"/>
                    <a:pt x="2488" y="12235"/>
                  </a:cubicBezTo>
                  <a:cubicBezTo>
                    <a:pt x="3515" y="10432"/>
                    <a:pt x="4543" y="8629"/>
                    <a:pt x="5570" y="6803"/>
                  </a:cubicBezTo>
                  <a:cubicBezTo>
                    <a:pt x="6620" y="4977"/>
                    <a:pt x="7670" y="3128"/>
                    <a:pt x="8697" y="1279"/>
                  </a:cubicBezTo>
                  <a:cubicBezTo>
                    <a:pt x="8925" y="891"/>
                    <a:pt x="9153" y="503"/>
                    <a:pt x="9359" y="115"/>
                  </a:cubicBezTo>
                  <a:cubicBezTo>
                    <a:pt x="9381" y="69"/>
                    <a:pt x="9381" y="24"/>
                    <a:pt x="93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56"/>
            <p:cNvSpPr/>
            <p:nvPr/>
          </p:nvSpPr>
          <p:spPr>
            <a:xfrm>
              <a:off x="45760" y="2280347"/>
              <a:ext cx="532564" cy="928001"/>
            </a:xfrm>
            <a:custGeom>
              <a:avLst/>
              <a:gdLst/>
              <a:ahLst/>
              <a:cxnLst/>
              <a:rect l="l" t="t" r="r" b="b"/>
              <a:pathLst>
                <a:path w="9519" h="16587" extrusionOk="0">
                  <a:moveTo>
                    <a:pt x="9404" y="0"/>
                  </a:moveTo>
                  <a:cubicBezTo>
                    <a:pt x="9381" y="0"/>
                    <a:pt x="9359" y="0"/>
                    <a:pt x="9336" y="23"/>
                  </a:cubicBezTo>
                  <a:lnTo>
                    <a:pt x="6277" y="5433"/>
                  </a:lnTo>
                  <a:cubicBezTo>
                    <a:pt x="5227" y="7259"/>
                    <a:pt x="4200" y="9107"/>
                    <a:pt x="3150" y="10933"/>
                  </a:cubicBezTo>
                  <a:cubicBezTo>
                    <a:pt x="2214" y="12623"/>
                    <a:pt x="1256" y="14312"/>
                    <a:pt x="297" y="16001"/>
                  </a:cubicBezTo>
                  <a:cubicBezTo>
                    <a:pt x="206" y="16138"/>
                    <a:pt x="114" y="16297"/>
                    <a:pt x="23" y="16457"/>
                  </a:cubicBezTo>
                  <a:cubicBezTo>
                    <a:pt x="0" y="16503"/>
                    <a:pt x="23" y="16548"/>
                    <a:pt x="46" y="16571"/>
                  </a:cubicBezTo>
                  <a:cubicBezTo>
                    <a:pt x="65" y="16581"/>
                    <a:pt x="88" y="16586"/>
                    <a:pt x="110" y="16586"/>
                  </a:cubicBezTo>
                  <a:cubicBezTo>
                    <a:pt x="140" y="16586"/>
                    <a:pt x="169" y="16575"/>
                    <a:pt x="183" y="16548"/>
                  </a:cubicBezTo>
                  <a:cubicBezTo>
                    <a:pt x="982" y="15110"/>
                    <a:pt x="1803" y="13672"/>
                    <a:pt x="2625" y="12234"/>
                  </a:cubicBezTo>
                  <a:cubicBezTo>
                    <a:pt x="3652" y="10408"/>
                    <a:pt x="4679" y="8605"/>
                    <a:pt x="5707" y="6802"/>
                  </a:cubicBezTo>
                  <a:cubicBezTo>
                    <a:pt x="6734" y="4953"/>
                    <a:pt x="7784" y="3127"/>
                    <a:pt x="8834" y="1301"/>
                  </a:cubicBezTo>
                  <a:cubicBezTo>
                    <a:pt x="9039" y="890"/>
                    <a:pt x="9267" y="502"/>
                    <a:pt x="9496" y="114"/>
                  </a:cubicBezTo>
                  <a:cubicBezTo>
                    <a:pt x="9518" y="91"/>
                    <a:pt x="9496" y="23"/>
                    <a:pt x="94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56"/>
            <p:cNvSpPr/>
            <p:nvPr/>
          </p:nvSpPr>
          <p:spPr>
            <a:xfrm>
              <a:off x="-701321" y="2842236"/>
              <a:ext cx="754788" cy="367799"/>
            </a:xfrm>
            <a:custGeom>
              <a:avLst/>
              <a:gdLst/>
              <a:ahLst/>
              <a:cxnLst/>
              <a:rect l="l" t="t" r="r" b="b"/>
              <a:pathLst>
                <a:path w="13491" h="6574" extrusionOk="0">
                  <a:moveTo>
                    <a:pt x="92" y="0"/>
                  </a:moveTo>
                  <a:cubicBezTo>
                    <a:pt x="69" y="0"/>
                    <a:pt x="46" y="0"/>
                    <a:pt x="46" y="23"/>
                  </a:cubicBezTo>
                  <a:cubicBezTo>
                    <a:pt x="23" y="46"/>
                    <a:pt x="23" y="69"/>
                    <a:pt x="0" y="92"/>
                  </a:cubicBezTo>
                  <a:cubicBezTo>
                    <a:pt x="0" y="92"/>
                    <a:pt x="23" y="137"/>
                    <a:pt x="23" y="137"/>
                  </a:cubicBezTo>
                  <a:cubicBezTo>
                    <a:pt x="1507" y="1461"/>
                    <a:pt x="3242" y="2465"/>
                    <a:pt x="4999" y="3378"/>
                  </a:cubicBezTo>
                  <a:cubicBezTo>
                    <a:pt x="5867" y="3835"/>
                    <a:pt x="6757" y="4246"/>
                    <a:pt x="7647" y="4679"/>
                  </a:cubicBezTo>
                  <a:cubicBezTo>
                    <a:pt x="8560" y="5136"/>
                    <a:pt x="9496" y="5570"/>
                    <a:pt x="10477" y="5935"/>
                  </a:cubicBezTo>
                  <a:cubicBezTo>
                    <a:pt x="10934" y="6095"/>
                    <a:pt x="11413" y="6254"/>
                    <a:pt x="11892" y="6369"/>
                  </a:cubicBezTo>
                  <a:cubicBezTo>
                    <a:pt x="12144" y="6414"/>
                    <a:pt x="12372" y="6460"/>
                    <a:pt x="12600" y="6505"/>
                  </a:cubicBezTo>
                  <a:cubicBezTo>
                    <a:pt x="12874" y="6551"/>
                    <a:pt x="13125" y="6574"/>
                    <a:pt x="13399" y="6574"/>
                  </a:cubicBezTo>
                  <a:cubicBezTo>
                    <a:pt x="13445" y="6574"/>
                    <a:pt x="13490" y="6551"/>
                    <a:pt x="13490" y="6505"/>
                  </a:cubicBezTo>
                  <a:cubicBezTo>
                    <a:pt x="13490" y="6460"/>
                    <a:pt x="13445" y="6414"/>
                    <a:pt x="13399" y="6414"/>
                  </a:cubicBezTo>
                  <a:cubicBezTo>
                    <a:pt x="13057" y="6391"/>
                    <a:pt x="12691" y="6346"/>
                    <a:pt x="12349" y="6277"/>
                  </a:cubicBezTo>
                  <a:lnTo>
                    <a:pt x="12372" y="6277"/>
                  </a:lnTo>
                  <a:cubicBezTo>
                    <a:pt x="11345" y="6095"/>
                    <a:pt x="10363" y="5729"/>
                    <a:pt x="9404" y="5319"/>
                  </a:cubicBezTo>
                  <a:cubicBezTo>
                    <a:pt x="8948" y="5113"/>
                    <a:pt x="8469" y="4885"/>
                    <a:pt x="8012" y="4679"/>
                  </a:cubicBezTo>
                  <a:cubicBezTo>
                    <a:pt x="7578" y="4451"/>
                    <a:pt x="7145" y="4246"/>
                    <a:pt x="6688" y="4040"/>
                  </a:cubicBezTo>
                  <a:cubicBezTo>
                    <a:pt x="6665" y="4018"/>
                    <a:pt x="6620" y="3995"/>
                    <a:pt x="6597" y="3972"/>
                  </a:cubicBezTo>
                  <a:lnTo>
                    <a:pt x="6597" y="3972"/>
                  </a:lnTo>
                  <a:cubicBezTo>
                    <a:pt x="6597" y="3977"/>
                    <a:pt x="6597" y="3981"/>
                    <a:pt x="6597" y="3984"/>
                  </a:cubicBezTo>
                  <a:lnTo>
                    <a:pt x="6597" y="3984"/>
                  </a:lnTo>
                  <a:cubicBezTo>
                    <a:pt x="4802" y="3120"/>
                    <a:pt x="3030" y="2209"/>
                    <a:pt x="1438" y="1050"/>
                  </a:cubicBezTo>
                  <a:cubicBezTo>
                    <a:pt x="1028" y="754"/>
                    <a:pt x="640" y="434"/>
                    <a:pt x="252" y="114"/>
                  </a:cubicBezTo>
                  <a:cubicBezTo>
                    <a:pt x="229" y="92"/>
                    <a:pt x="183" y="46"/>
                    <a:pt x="160" y="23"/>
                  </a:cubicBezTo>
                  <a:cubicBezTo>
                    <a:pt x="137" y="23"/>
                    <a:pt x="137"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56"/>
            <p:cNvSpPr/>
            <p:nvPr/>
          </p:nvSpPr>
          <p:spPr>
            <a:xfrm>
              <a:off x="-181559" y="1927872"/>
              <a:ext cx="761166" cy="356330"/>
            </a:xfrm>
            <a:custGeom>
              <a:avLst/>
              <a:gdLst/>
              <a:ahLst/>
              <a:cxnLst/>
              <a:rect l="l" t="t" r="r" b="b"/>
              <a:pathLst>
                <a:path w="13605" h="6369" extrusionOk="0">
                  <a:moveTo>
                    <a:pt x="754" y="0"/>
                  </a:moveTo>
                  <a:cubicBezTo>
                    <a:pt x="525" y="0"/>
                    <a:pt x="297" y="23"/>
                    <a:pt x="69" y="69"/>
                  </a:cubicBezTo>
                  <a:cubicBezTo>
                    <a:pt x="46" y="69"/>
                    <a:pt x="23" y="69"/>
                    <a:pt x="23" y="92"/>
                  </a:cubicBezTo>
                  <a:cubicBezTo>
                    <a:pt x="0" y="115"/>
                    <a:pt x="0" y="137"/>
                    <a:pt x="0" y="160"/>
                  </a:cubicBezTo>
                  <a:cubicBezTo>
                    <a:pt x="0" y="183"/>
                    <a:pt x="0" y="183"/>
                    <a:pt x="23" y="206"/>
                  </a:cubicBezTo>
                  <a:cubicBezTo>
                    <a:pt x="23" y="229"/>
                    <a:pt x="69" y="229"/>
                    <a:pt x="69" y="229"/>
                  </a:cubicBezTo>
                  <a:cubicBezTo>
                    <a:pt x="310" y="202"/>
                    <a:pt x="542" y="191"/>
                    <a:pt x="777" y="191"/>
                  </a:cubicBezTo>
                  <a:cubicBezTo>
                    <a:pt x="942" y="191"/>
                    <a:pt x="1108" y="196"/>
                    <a:pt x="1279" y="206"/>
                  </a:cubicBezTo>
                  <a:cubicBezTo>
                    <a:pt x="2009" y="274"/>
                    <a:pt x="2717" y="457"/>
                    <a:pt x="3424" y="662"/>
                  </a:cubicBezTo>
                  <a:cubicBezTo>
                    <a:pt x="3767" y="776"/>
                    <a:pt x="4109" y="891"/>
                    <a:pt x="4451" y="1005"/>
                  </a:cubicBezTo>
                  <a:cubicBezTo>
                    <a:pt x="4794" y="1119"/>
                    <a:pt x="5113" y="1233"/>
                    <a:pt x="5456" y="1370"/>
                  </a:cubicBezTo>
                  <a:cubicBezTo>
                    <a:pt x="7350" y="2077"/>
                    <a:pt x="9130" y="3036"/>
                    <a:pt x="10797" y="4200"/>
                  </a:cubicBezTo>
                  <a:cubicBezTo>
                    <a:pt x="10888" y="4269"/>
                    <a:pt x="10979" y="4314"/>
                    <a:pt x="11071" y="4383"/>
                  </a:cubicBezTo>
                  <a:lnTo>
                    <a:pt x="11048" y="4383"/>
                  </a:lnTo>
                  <a:cubicBezTo>
                    <a:pt x="11276" y="4543"/>
                    <a:pt x="11481" y="4680"/>
                    <a:pt x="11687" y="4839"/>
                  </a:cubicBezTo>
                  <a:cubicBezTo>
                    <a:pt x="11892" y="4999"/>
                    <a:pt x="12075" y="5159"/>
                    <a:pt x="12280" y="5319"/>
                  </a:cubicBezTo>
                  <a:cubicBezTo>
                    <a:pt x="12691" y="5638"/>
                    <a:pt x="13102" y="5935"/>
                    <a:pt x="13444" y="6323"/>
                  </a:cubicBezTo>
                  <a:cubicBezTo>
                    <a:pt x="13444" y="6346"/>
                    <a:pt x="13467" y="6369"/>
                    <a:pt x="13490" y="6369"/>
                  </a:cubicBezTo>
                  <a:lnTo>
                    <a:pt x="13559" y="6369"/>
                  </a:lnTo>
                  <a:cubicBezTo>
                    <a:pt x="13581" y="6346"/>
                    <a:pt x="13581" y="6323"/>
                    <a:pt x="13604" y="6300"/>
                  </a:cubicBezTo>
                  <a:cubicBezTo>
                    <a:pt x="13604" y="6277"/>
                    <a:pt x="13604" y="6255"/>
                    <a:pt x="13581" y="6255"/>
                  </a:cubicBezTo>
                  <a:cubicBezTo>
                    <a:pt x="13513" y="6163"/>
                    <a:pt x="13444" y="6072"/>
                    <a:pt x="13353" y="5981"/>
                  </a:cubicBezTo>
                  <a:cubicBezTo>
                    <a:pt x="13285" y="5912"/>
                    <a:pt x="13193" y="5821"/>
                    <a:pt x="13079" y="5730"/>
                  </a:cubicBezTo>
                  <a:cubicBezTo>
                    <a:pt x="12897" y="5570"/>
                    <a:pt x="12714" y="5433"/>
                    <a:pt x="12509" y="5273"/>
                  </a:cubicBezTo>
                  <a:cubicBezTo>
                    <a:pt x="12417" y="5205"/>
                    <a:pt x="12326" y="5136"/>
                    <a:pt x="12235" y="5068"/>
                  </a:cubicBezTo>
                  <a:cubicBezTo>
                    <a:pt x="12143" y="4999"/>
                    <a:pt x="12052" y="4908"/>
                    <a:pt x="11938" y="4839"/>
                  </a:cubicBezTo>
                  <a:cubicBezTo>
                    <a:pt x="11733" y="4680"/>
                    <a:pt x="11550" y="4520"/>
                    <a:pt x="11345" y="4383"/>
                  </a:cubicBezTo>
                  <a:cubicBezTo>
                    <a:pt x="10523" y="3767"/>
                    <a:pt x="9678" y="3219"/>
                    <a:pt x="8788" y="2739"/>
                  </a:cubicBezTo>
                  <a:cubicBezTo>
                    <a:pt x="7921" y="2237"/>
                    <a:pt x="7008" y="1804"/>
                    <a:pt x="6072" y="1416"/>
                  </a:cubicBezTo>
                  <a:cubicBezTo>
                    <a:pt x="5844" y="1324"/>
                    <a:pt x="5593" y="1233"/>
                    <a:pt x="5364" y="1142"/>
                  </a:cubicBezTo>
                  <a:cubicBezTo>
                    <a:pt x="5136" y="1073"/>
                    <a:pt x="4908" y="982"/>
                    <a:pt x="4680" y="913"/>
                  </a:cubicBezTo>
                  <a:cubicBezTo>
                    <a:pt x="4246" y="754"/>
                    <a:pt x="3789" y="594"/>
                    <a:pt x="3333" y="480"/>
                  </a:cubicBezTo>
                  <a:cubicBezTo>
                    <a:pt x="2785" y="297"/>
                    <a:pt x="2237" y="160"/>
                    <a:pt x="1667" y="92"/>
                  </a:cubicBezTo>
                  <a:cubicBezTo>
                    <a:pt x="1370" y="46"/>
                    <a:pt x="1050" y="0"/>
                    <a:pt x="7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56"/>
            <p:cNvSpPr/>
            <p:nvPr/>
          </p:nvSpPr>
          <p:spPr>
            <a:xfrm>
              <a:off x="-438251" y="2598301"/>
              <a:ext cx="49849" cy="48562"/>
            </a:xfrm>
            <a:custGeom>
              <a:avLst/>
              <a:gdLst/>
              <a:ahLst/>
              <a:cxnLst/>
              <a:rect l="l" t="t" r="r" b="b"/>
              <a:pathLst>
                <a:path w="891" h="868" extrusionOk="0">
                  <a:moveTo>
                    <a:pt x="480" y="1"/>
                  </a:moveTo>
                  <a:cubicBezTo>
                    <a:pt x="366" y="1"/>
                    <a:pt x="252" y="23"/>
                    <a:pt x="160" y="92"/>
                  </a:cubicBezTo>
                  <a:cubicBezTo>
                    <a:pt x="69" y="183"/>
                    <a:pt x="23" y="275"/>
                    <a:pt x="23" y="389"/>
                  </a:cubicBezTo>
                  <a:cubicBezTo>
                    <a:pt x="0" y="617"/>
                    <a:pt x="183" y="868"/>
                    <a:pt x="411" y="868"/>
                  </a:cubicBezTo>
                  <a:cubicBezTo>
                    <a:pt x="525" y="868"/>
                    <a:pt x="640" y="822"/>
                    <a:pt x="731" y="754"/>
                  </a:cubicBezTo>
                  <a:cubicBezTo>
                    <a:pt x="822" y="685"/>
                    <a:pt x="868" y="571"/>
                    <a:pt x="868" y="457"/>
                  </a:cubicBezTo>
                  <a:cubicBezTo>
                    <a:pt x="891" y="229"/>
                    <a:pt x="708" y="1"/>
                    <a:pt x="4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56"/>
            <p:cNvSpPr/>
            <p:nvPr/>
          </p:nvSpPr>
          <p:spPr>
            <a:xfrm>
              <a:off x="25339" y="2848614"/>
              <a:ext cx="49849" cy="48562"/>
            </a:xfrm>
            <a:custGeom>
              <a:avLst/>
              <a:gdLst/>
              <a:ahLst/>
              <a:cxnLst/>
              <a:rect l="l" t="t" r="r" b="b"/>
              <a:pathLst>
                <a:path w="891" h="868" extrusionOk="0">
                  <a:moveTo>
                    <a:pt x="479" y="0"/>
                  </a:moveTo>
                  <a:cubicBezTo>
                    <a:pt x="365" y="0"/>
                    <a:pt x="274" y="23"/>
                    <a:pt x="183" y="92"/>
                  </a:cubicBezTo>
                  <a:cubicBezTo>
                    <a:pt x="91" y="160"/>
                    <a:pt x="23" y="274"/>
                    <a:pt x="23" y="388"/>
                  </a:cubicBezTo>
                  <a:cubicBezTo>
                    <a:pt x="0" y="617"/>
                    <a:pt x="183" y="868"/>
                    <a:pt x="434" y="868"/>
                  </a:cubicBezTo>
                  <a:cubicBezTo>
                    <a:pt x="548" y="868"/>
                    <a:pt x="639" y="822"/>
                    <a:pt x="730" y="754"/>
                  </a:cubicBezTo>
                  <a:cubicBezTo>
                    <a:pt x="822" y="685"/>
                    <a:pt x="867" y="571"/>
                    <a:pt x="890" y="457"/>
                  </a:cubicBezTo>
                  <a:cubicBezTo>
                    <a:pt x="890" y="229"/>
                    <a:pt x="708" y="0"/>
                    <a:pt x="47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56"/>
            <p:cNvSpPr/>
            <p:nvPr/>
          </p:nvSpPr>
          <p:spPr>
            <a:xfrm>
              <a:off x="18905" y="2890743"/>
              <a:ext cx="10294" cy="9008"/>
            </a:xfrm>
            <a:custGeom>
              <a:avLst/>
              <a:gdLst/>
              <a:ahLst/>
              <a:cxnLst/>
              <a:rect l="l" t="t" r="r" b="b"/>
              <a:pathLst>
                <a:path w="184" h="161" extrusionOk="0">
                  <a:moveTo>
                    <a:pt x="92" y="1"/>
                  </a:moveTo>
                  <a:cubicBezTo>
                    <a:pt x="47" y="1"/>
                    <a:pt x="24" y="23"/>
                    <a:pt x="1" y="69"/>
                  </a:cubicBezTo>
                  <a:cubicBezTo>
                    <a:pt x="1" y="115"/>
                    <a:pt x="47" y="160"/>
                    <a:pt x="92" y="160"/>
                  </a:cubicBezTo>
                  <a:cubicBezTo>
                    <a:pt x="138" y="160"/>
                    <a:pt x="161" y="138"/>
                    <a:pt x="161" y="92"/>
                  </a:cubicBezTo>
                  <a:cubicBezTo>
                    <a:pt x="184" y="46"/>
                    <a:pt x="138" y="1"/>
                    <a:pt x="9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56"/>
            <p:cNvSpPr/>
            <p:nvPr/>
          </p:nvSpPr>
          <p:spPr>
            <a:xfrm>
              <a:off x="-447203" y="2637913"/>
              <a:ext cx="10294" cy="8952"/>
            </a:xfrm>
            <a:custGeom>
              <a:avLst/>
              <a:gdLst/>
              <a:ahLst/>
              <a:cxnLst/>
              <a:rect l="l" t="t" r="r" b="b"/>
              <a:pathLst>
                <a:path w="184" h="160" extrusionOk="0">
                  <a:moveTo>
                    <a:pt x="92" y="0"/>
                  </a:moveTo>
                  <a:cubicBezTo>
                    <a:pt x="46" y="0"/>
                    <a:pt x="24" y="46"/>
                    <a:pt x="24" y="92"/>
                  </a:cubicBezTo>
                  <a:cubicBezTo>
                    <a:pt x="1" y="114"/>
                    <a:pt x="46" y="160"/>
                    <a:pt x="92" y="160"/>
                  </a:cubicBezTo>
                  <a:cubicBezTo>
                    <a:pt x="138" y="160"/>
                    <a:pt x="160" y="137"/>
                    <a:pt x="183" y="92"/>
                  </a:cubicBezTo>
                  <a:cubicBezTo>
                    <a:pt x="183" y="46"/>
                    <a:pt x="138" y="0"/>
                    <a:pt x="92"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56"/>
            <p:cNvSpPr/>
            <p:nvPr/>
          </p:nvSpPr>
          <p:spPr>
            <a:xfrm>
              <a:off x="-536609" y="2661579"/>
              <a:ext cx="71613" cy="65067"/>
            </a:xfrm>
            <a:custGeom>
              <a:avLst/>
              <a:gdLst/>
              <a:ahLst/>
              <a:cxnLst/>
              <a:rect l="l" t="t" r="r" b="b"/>
              <a:pathLst>
                <a:path w="1280" h="1163" extrusionOk="0">
                  <a:moveTo>
                    <a:pt x="410" y="1"/>
                  </a:moveTo>
                  <a:cubicBezTo>
                    <a:pt x="323" y="1"/>
                    <a:pt x="244" y="26"/>
                    <a:pt x="184" y="79"/>
                  </a:cubicBezTo>
                  <a:cubicBezTo>
                    <a:pt x="1" y="239"/>
                    <a:pt x="47" y="604"/>
                    <a:pt x="298" y="878"/>
                  </a:cubicBezTo>
                  <a:cubicBezTo>
                    <a:pt x="465" y="1061"/>
                    <a:pt x="683" y="1162"/>
                    <a:pt x="864" y="1162"/>
                  </a:cubicBezTo>
                  <a:cubicBezTo>
                    <a:pt x="955" y="1162"/>
                    <a:pt x="1036" y="1137"/>
                    <a:pt x="1097" y="1084"/>
                  </a:cubicBezTo>
                  <a:cubicBezTo>
                    <a:pt x="1279" y="901"/>
                    <a:pt x="1211" y="559"/>
                    <a:pt x="960" y="285"/>
                  </a:cubicBezTo>
                  <a:cubicBezTo>
                    <a:pt x="792" y="102"/>
                    <a:pt x="584" y="1"/>
                    <a:pt x="4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56"/>
            <p:cNvSpPr/>
            <p:nvPr/>
          </p:nvSpPr>
          <p:spPr>
            <a:xfrm>
              <a:off x="49564" y="2965658"/>
              <a:ext cx="77991" cy="50744"/>
            </a:xfrm>
            <a:custGeom>
              <a:avLst/>
              <a:gdLst/>
              <a:ahLst/>
              <a:cxnLst/>
              <a:rect l="l" t="t" r="r" b="b"/>
              <a:pathLst>
                <a:path w="1394" h="907" extrusionOk="0">
                  <a:moveTo>
                    <a:pt x="630" y="1"/>
                  </a:moveTo>
                  <a:cubicBezTo>
                    <a:pt x="319" y="1"/>
                    <a:pt x="67" y="151"/>
                    <a:pt x="46" y="374"/>
                  </a:cubicBezTo>
                  <a:cubicBezTo>
                    <a:pt x="1" y="602"/>
                    <a:pt x="275" y="853"/>
                    <a:pt x="640" y="899"/>
                  </a:cubicBezTo>
                  <a:cubicBezTo>
                    <a:pt x="682" y="904"/>
                    <a:pt x="724" y="906"/>
                    <a:pt x="764" y="906"/>
                  </a:cubicBezTo>
                  <a:cubicBezTo>
                    <a:pt x="1075" y="906"/>
                    <a:pt x="1330" y="758"/>
                    <a:pt x="1370" y="556"/>
                  </a:cubicBezTo>
                  <a:cubicBezTo>
                    <a:pt x="1393" y="305"/>
                    <a:pt x="1119" y="77"/>
                    <a:pt x="754" y="8"/>
                  </a:cubicBezTo>
                  <a:cubicBezTo>
                    <a:pt x="712" y="3"/>
                    <a:pt x="671" y="1"/>
                    <a:pt x="6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9" name="Google Shape;8829;p56"/>
          <p:cNvGrpSpPr/>
          <p:nvPr/>
        </p:nvGrpSpPr>
        <p:grpSpPr>
          <a:xfrm rot="5233891" flipH="1">
            <a:off x="7571587" y="3339689"/>
            <a:ext cx="465082" cy="510636"/>
            <a:chOff x="818450" y="719950"/>
            <a:chExt cx="162075" cy="177950"/>
          </a:xfrm>
        </p:grpSpPr>
        <p:sp>
          <p:nvSpPr>
            <p:cNvPr id="8830" name="Google Shape;8830;p56"/>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56"/>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56"/>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accen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3" name="Google Shape;8833;p56"/>
          <p:cNvGrpSpPr/>
          <p:nvPr/>
        </p:nvGrpSpPr>
        <p:grpSpPr>
          <a:xfrm rot="-672145" flipH="1">
            <a:off x="5031893" y="2225179"/>
            <a:ext cx="329643" cy="423839"/>
            <a:chOff x="3526675" y="707075"/>
            <a:chExt cx="187750" cy="241400"/>
          </a:xfrm>
        </p:grpSpPr>
        <p:sp>
          <p:nvSpPr>
            <p:cNvPr id="8834" name="Google Shape;8834;p56"/>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56"/>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56"/>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37" name="Google Shape;8837;p56"/>
          <p:cNvSpPr/>
          <p:nvPr/>
        </p:nvSpPr>
        <p:spPr>
          <a:xfrm rot="1378370" flipH="1">
            <a:off x="6115713" y="1972711"/>
            <a:ext cx="339524" cy="110639"/>
          </a:xfrm>
          <a:custGeom>
            <a:avLst/>
            <a:gdLst/>
            <a:ahLst/>
            <a:cxnLst/>
            <a:rect l="l" t="t" r="r" b="b"/>
            <a:pathLst>
              <a:path w="4232" h="1379" extrusionOk="0">
                <a:moveTo>
                  <a:pt x="2195" y="0"/>
                </a:moveTo>
                <a:cubicBezTo>
                  <a:pt x="2121" y="4"/>
                  <a:pt x="2047" y="31"/>
                  <a:pt x="1987" y="68"/>
                </a:cubicBezTo>
                <a:cubicBezTo>
                  <a:pt x="1924" y="108"/>
                  <a:pt x="1871" y="155"/>
                  <a:pt x="1820" y="208"/>
                </a:cubicBezTo>
                <a:cubicBezTo>
                  <a:pt x="1774" y="258"/>
                  <a:pt x="1737" y="312"/>
                  <a:pt x="1710" y="372"/>
                </a:cubicBezTo>
                <a:cubicBezTo>
                  <a:pt x="1697" y="402"/>
                  <a:pt x="1686" y="432"/>
                  <a:pt x="1677" y="459"/>
                </a:cubicBezTo>
                <a:cubicBezTo>
                  <a:pt x="1650" y="526"/>
                  <a:pt x="1630" y="593"/>
                  <a:pt x="1610" y="659"/>
                </a:cubicBezTo>
                <a:cubicBezTo>
                  <a:pt x="1583" y="763"/>
                  <a:pt x="1556" y="863"/>
                  <a:pt x="1522" y="964"/>
                </a:cubicBezTo>
                <a:cubicBezTo>
                  <a:pt x="1513" y="988"/>
                  <a:pt x="1502" y="1014"/>
                  <a:pt x="1490" y="1038"/>
                </a:cubicBezTo>
                <a:cubicBezTo>
                  <a:pt x="1445" y="1017"/>
                  <a:pt x="1402" y="994"/>
                  <a:pt x="1362" y="964"/>
                </a:cubicBezTo>
                <a:cubicBezTo>
                  <a:pt x="1352" y="957"/>
                  <a:pt x="1342" y="948"/>
                  <a:pt x="1332" y="937"/>
                </a:cubicBezTo>
                <a:cubicBezTo>
                  <a:pt x="1289" y="880"/>
                  <a:pt x="1252" y="820"/>
                  <a:pt x="1221" y="760"/>
                </a:cubicBezTo>
                <a:cubicBezTo>
                  <a:pt x="1201" y="713"/>
                  <a:pt x="1189" y="667"/>
                  <a:pt x="1178" y="619"/>
                </a:cubicBezTo>
                <a:cubicBezTo>
                  <a:pt x="1161" y="566"/>
                  <a:pt x="1148" y="513"/>
                  <a:pt x="1128" y="462"/>
                </a:cubicBezTo>
                <a:cubicBezTo>
                  <a:pt x="1108" y="399"/>
                  <a:pt x="1084" y="338"/>
                  <a:pt x="1055" y="281"/>
                </a:cubicBezTo>
                <a:cubicBezTo>
                  <a:pt x="998" y="168"/>
                  <a:pt x="891" y="85"/>
                  <a:pt x="760" y="68"/>
                </a:cubicBezTo>
                <a:cubicBezTo>
                  <a:pt x="740" y="65"/>
                  <a:pt x="720" y="64"/>
                  <a:pt x="700" y="64"/>
                </a:cubicBezTo>
                <a:cubicBezTo>
                  <a:pt x="639" y="64"/>
                  <a:pt x="577" y="76"/>
                  <a:pt x="519" y="101"/>
                </a:cubicBezTo>
                <a:cubicBezTo>
                  <a:pt x="459" y="125"/>
                  <a:pt x="402" y="151"/>
                  <a:pt x="352" y="191"/>
                </a:cubicBezTo>
                <a:cubicBezTo>
                  <a:pt x="322" y="215"/>
                  <a:pt x="295" y="238"/>
                  <a:pt x="269" y="261"/>
                </a:cubicBezTo>
                <a:cubicBezTo>
                  <a:pt x="238" y="292"/>
                  <a:pt x="218" y="326"/>
                  <a:pt x="195" y="355"/>
                </a:cubicBezTo>
                <a:cubicBezTo>
                  <a:pt x="158" y="412"/>
                  <a:pt x="135" y="479"/>
                  <a:pt x="115" y="542"/>
                </a:cubicBezTo>
                <a:cubicBezTo>
                  <a:pt x="91" y="623"/>
                  <a:pt x="78" y="707"/>
                  <a:pt x="65" y="790"/>
                </a:cubicBezTo>
                <a:cubicBezTo>
                  <a:pt x="45" y="897"/>
                  <a:pt x="25" y="1004"/>
                  <a:pt x="8" y="1111"/>
                </a:cubicBezTo>
                <a:cubicBezTo>
                  <a:pt x="1" y="1144"/>
                  <a:pt x="5" y="1181"/>
                  <a:pt x="25" y="1212"/>
                </a:cubicBezTo>
                <a:cubicBezTo>
                  <a:pt x="45" y="1241"/>
                  <a:pt x="74" y="1261"/>
                  <a:pt x="108" y="1269"/>
                </a:cubicBezTo>
                <a:cubicBezTo>
                  <a:pt x="118" y="1271"/>
                  <a:pt x="127" y="1272"/>
                  <a:pt x="137" y="1272"/>
                </a:cubicBezTo>
                <a:cubicBezTo>
                  <a:pt x="195" y="1272"/>
                  <a:pt x="254" y="1231"/>
                  <a:pt x="266" y="1168"/>
                </a:cubicBezTo>
                <a:cubicBezTo>
                  <a:pt x="286" y="1058"/>
                  <a:pt x="306" y="944"/>
                  <a:pt x="326" y="834"/>
                </a:cubicBezTo>
                <a:cubicBezTo>
                  <a:pt x="339" y="747"/>
                  <a:pt x="359" y="663"/>
                  <a:pt x="386" y="579"/>
                </a:cubicBezTo>
                <a:cubicBezTo>
                  <a:pt x="399" y="546"/>
                  <a:pt x="416" y="516"/>
                  <a:pt x="432" y="486"/>
                </a:cubicBezTo>
                <a:cubicBezTo>
                  <a:pt x="453" y="462"/>
                  <a:pt x="473" y="442"/>
                  <a:pt x="496" y="422"/>
                </a:cubicBezTo>
                <a:cubicBezTo>
                  <a:pt x="522" y="399"/>
                  <a:pt x="553" y="382"/>
                  <a:pt x="583" y="366"/>
                </a:cubicBezTo>
                <a:cubicBezTo>
                  <a:pt x="610" y="355"/>
                  <a:pt x="633" y="346"/>
                  <a:pt x="660" y="338"/>
                </a:cubicBezTo>
                <a:cubicBezTo>
                  <a:pt x="676" y="335"/>
                  <a:pt x="690" y="335"/>
                  <a:pt x="707" y="335"/>
                </a:cubicBezTo>
                <a:cubicBezTo>
                  <a:pt x="717" y="338"/>
                  <a:pt x="730" y="342"/>
                  <a:pt x="740" y="346"/>
                </a:cubicBezTo>
                <a:lnTo>
                  <a:pt x="760" y="355"/>
                </a:lnTo>
                <a:lnTo>
                  <a:pt x="780" y="372"/>
                </a:lnTo>
                <a:cubicBezTo>
                  <a:pt x="790" y="386"/>
                  <a:pt x="797" y="402"/>
                  <a:pt x="807" y="415"/>
                </a:cubicBezTo>
                <a:cubicBezTo>
                  <a:pt x="823" y="459"/>
                  <a:pt x="837" y="506"/>
                  <a:pt x="851" y="549"/>
                </a:cubicBezTo>
                <a:cubicBezTo>
                  <a:pt x="867" y="602"/>
                  <a:pt x="884" y="656"/>
                  <a:pt x="897" y="710"/>
                </a:cubicBezTo>
                <a:cubicBezTo>
                  <a:pt x="911" y="763"/>
                  <a:pt x="924" y="814"/>
                  <a:pt x="944" y="867"/>
                </a:cubicBezTo>
                <a:cubicBezTo>
                  <a:pt x="971" y="928"/>
                  <a:pt x="1004" y="984"/>
                  <a:pt x="1034" y="1044"/>
                </a:cubicBezTo>
                <a:cubicBezTo>
                  <a:pt x="1048" y="1068"/>
                  <a:pt x="1061" y="1091"/>
                  <a:pt x="1078" y="1111"/>
                </a:cubicBezTo>
                <a:cubicBezTo>
                  <a:pt x="1108" y="1158"/>
                  <a:pt x="1144" y="1192"/>
                  <a:pt x="1185" y="1229"/>
                </a:cubicBezTo>
                <a:cubicBezTo>
                  <a:pt x="1238" y="1272"/>
                  <a:pt x="1299" y="1309"/>
                  <a:pt x="1362" y="1339"/>
                </a:cubicBezTo>
                <a:cubicBezTo>
                  <a:pt x="1399" y="1355"/>
                  <a:pt x="1436" y="1369"/>
                  <a:pt x="1473" y="1372"/>
                </a:cubicBezTo>
                <a:cubicBezTo>
                  <a:pt x="1493" y="1375"/>
                  <a:pt x="1519" y="1379"/>
                  <a:pt x="1539" y="1379"/>
                </a:cubicBezTo>
                <a:cubicBezTo>
                  <a:pt x="1563" y="1379"/>
                  <a:pt x="1586" y="1372"/>
                  <a:pt x="1606" y="1365"/>
                </a:cubicBezTo>
                <a:cubicBezTo>
                  <a:pt x="1626" y="1362"/>
                  <a:pt x="1657" y="1345"/>
                  <a:pt x="1670" y="1339"/>
                </a:cubicBezTo>
                <a:cubicBezTo>
                  <a:pt x="1693" y="1329"/>
                  <a:pt x="1706" y="1315"/>
                  <a:pt x="1726" y="1298"/>
                </a:cubicBezTo>
                <a:cubicBezTo>
                  <a:pt x="1760" y="1269"/>
                  <a:pt x="1787" y="1229"/>
                  <a:pt x="1811" y="1188"/>
                </a:cubicBezTo>
                <a:cubicBezTo>
                  <a:pt x="1851" y="1121"/>
                  <a:pt x="1880" y="1044"/>
                  <a:pt x="1907" y="971"/>
                </a:cubicBezTo>
                <a:cubicBezTo>
                  <a:pt x="1951" y="843"/>
                  <a:pt x="1981" y="713"/>
                  <a:pt x="2024" y="586"/>
                </a:cubicBezTo>
                <a:cubicBezTo>
                  <a:pt x="2041" y="553"/>
                  <a:pt x="2055" y="516"/>
                  <a:pt x="2075" y="482"/>
                </a:cubicBezTo>
                <a:cubicBezTo>
                  <a:pt x="2101" y="452"/>
                  <a:pt x="2124" y="426"/>
                  <a:pt x="2155" y="399"/>
                </a:cubicBezTo>
                <a:cubicBezTo>
                  <a:pt x="2168" y="389"/>
                  <a:pt x="2185" y="379"/>
                  <a:pt x="2198" y="369"/>
                </a:cubicBezTo>
                <a:lnTo>
                  <a:pt x="2218" y="362"/>
                </a:lnTo>
                <a:lnTo>
                  <a:pt x="2232" y="362"/>
                </a:lnTo>
                <a:lnTo>
                  <a:pt x="2252" y="366"/>
                </a:lnTo>
                <a:lnTo>
                  <a:pt x="2272" y="379"/>
                </a:lnTo>
                <a:lnTo>
                  <a:pt x="2275" y="379"/>
                </a:lnTo>
                <a:cubicBezTo>
                  <a:pt x="2279" y="389"/>
                  <a:pt x="2285" y="395"/>
                  <a:pt x="2288" y="406"/>
                </a:cubicBezTo>
                <a:cubicBezTo>
                  <a:pt x="2305" y="449"/>
                  <a:pt x="2319" y="492"/>
                  <a:pt x="2328" y="539"/>
                </a:cubicBezTo>
                <a:cubicBezTo>
                  <a:pt x="2342" y="590"/>
                  <a:pt x="2359" y="639"/>
                  <a:pt x="2372" y="690"/>
                </a:cubicBezTo>
                <a:cubicBezTo>
                  <a:pt x="2385" y="743"/>
                  <a:pt x="2396" y="800"/>
                  <a:pt x="2416" y="850"/>
                </a:cubicBezTo>
                <a:cubicBezTo>
                  <a:pt x="2439" y="914"/>
                  <a:pt x="2473" y="977"/>
                  <a:pt x="2509" y="1031"/>
                </a:cubicBezTo>
                <a:cubicBezTo>
                  <a:pt x="2529" y="1061"/>
                  <a:pt x="2556" y="1091"/>
                  <a:pt x="2580" y="1118"/>
                </a:cubicBezTo>
                <a:cubicBezTo>
                  <a:pt x="2609" y="1151"/>
                  <a:pt x="2640" y="1175"/>
                  <a:pt x="2673" y="1198"/>
                </a:cubicBezTo>
                <a:cubicBezTo>
                  <a:pt x="2694" y="1215"/>
                  <a:pt x="2717" y="1225"/>
                  <a:pt x="2737" y="1238"/>
                </a:cubicBezTo>
                <a:cubicBezTo>
                  <a:pt x="2787" y="1261"/>
                  <a:pt x="2837" y="1272"/>
                  <a:pt x="2890" y="1272"/>
                </a:cubicBezTo>
                <a:cubicBezTo>
                  <a:pt x="2910" y="1272"/>
                  <a:pt x="2944" y="1265"/>
                  <a:pt x="2964" y="1258"/>
                </a:cubicBezTo>
                <a:cubicBezTo>
                  <a:pt x="2995" y="1249"/>
                  <a:pt x="3024" y="1232"/>
                  <a:pt x="3048" y="1212"/>
                </a:cubicBezTo>
                <a:cubicBezTo>
                  <a:pt x="3068" y="1198"/>
                  <a:pt x="3081" y="1184"/>
                  <a:pt x="3095" y="1168"/>
                </a:cubicBezTo>
                <a:cubicBezTo>
                  <a:pt x="3111" y="1151"/>
                  <a:pt x="3125" y="1128"/>
                  <a:pt x="3135" y="1108"/>
                </a:cubicBezTo>
                <a:cubicBezTo>
                  <a:pt x="3148" y="1088"/>
                  <a:pt x="3158" y="1068"/>
                  <a:pt x="3168" y="1048"/>
                </a:cubicBezTo>
                <a:cubicBezTo>
                  <a:pt x="3185" y="1008"/>
                  <a:pt x="3202" y="968"/>
                  <a:pt x="3219" y="928"/>
                </a:cubicBezTo>
                <a:cubicBezTo>
                  <a:pt x="3239" y="871"/>
                  <a:pt x="3255" y="814"/>
                  <a:pt x="3275" y="757"/>
                </a:cubicBezTo>
                <a:cubicBezTo>
                  <a:pt x="3282" y="737"/>
                  <a:pt x="3288" y="716"/>
                  <a:pt x="3296" y="696"/>
                </a:cubicBezTo>
                <a:cubicBezTo>
                  <a:pt x="3322" y="627"/>
                  <a:pt x="3352" y="559"/>
                  <a:pt x="3392" y="496"/>
                </a:cubicBezTo>
                <a:cubicBezTo>
                  <a:pt x="3406" y="479"/>
                  <a:pt x="3419" y="462"/>
                  <a:pt x="3432" y="449"/>
                </a:cubicBezTo>
                <a:lnTo>
                  <a:pt x="3449" y="439"/>
                </a:lnTo>
                <a:lnTo>
                  <a:pt x="3452" y="439"/>
                </a:lnTo>
                <a:lnTo>
                  <a:pt x="3469" y="456"/>
                </a:lnTo>
                <a:lnTo>
                  <a:pt x="3472" y="459"/>
                </a:lnTo>
                <a:cubicBezTo>
                  <a:pt x="3483" y="486"/>
                  <a:pt x="3489" y="513"/>
                  <a:pt x="3496" y="539"/>
                </a:cubicBezTo>
                <a:cubicBezTo>
                  <a:pt x="3509" y="573"/>
                  <a:pt x="3520" y="606"/>
                  <a:pt x="3529" y="639"/>
                </a:cubicBezTo>
                <a:cubicBezTo>
                  <a:pt x="3549" y="707"/>
                  <a:pt x="3560" y="780"/>
                  <a:pt x="3583" y="850"/>
                </a:cubicBezTo>
                <a:cubicBezTo>
                  <a:pt x="3613" y="948"/>
                  <a:pt x="3670" y="1024"/>
                  <a:pt x="3737" y="1101"/>
                </a:cubicBezTo>
                <a:cubicBezTo>
                  <a:pt x="3760" y="1128"/>
                  <a:pt x="3787" y="1155"/>
                  <a:pt x="3813" y="1181"/>
                </a:cubicBezTo>
                <a:cubicBezTo>
                  <a:pt x="3841" y="1204"/>
                  <a:pt x="3870" y="1225"/>
                  <a:pt x="3904" y="1245"/>
                </a:cubicBezTo>
                <a:cubicBezTo>
                  <a:pt x="3914" y="1252"/>
                  <a:pt x="3924" y="1255"/>
                  <a:pt x="3934" y="1258"/>
                </a:cubicBezTo>
                <a:cubicBezTo>
                  <a:pt x="3964" y="1275"/>
                  <a:pt x="3994" y="1282"/>
                  <a:pt x="4028" y="1282"/>
                </a:cubicBezTo>
                <a:cubicBezTo>
                  <a:pt x="4074" y="1282"/>
                  <a:pt x="4114" y="1269"/>
                  <a:pt x="4151" y="1245"/>
                </a:cubicBezTo>
                <a:cubicBezTo>
                  <a:pt x="4202" y="1218"/>
                  <a:pt x="4231" y="1158"/>
                  <a:pt x="4228" y="1101"/>
                </a:cubicBezTo>
                <a:cubicBezTo>
                  <a:pt x="4225" y="1048"/>
                  <a:pt x="4195" y="1001"/>
                  <a:pt x="4151" y="971"/>
                </a:cubicBezTo>
                <a:cubicBezTo>
                  <a:pt x="4131" y="957"/>
                  <a:pt x="4114" y="944"/>
                  <a:pt x="4094" y="931"/>
                </a:cubicBezTo>
                <a:cubicBezTo>
                  <a:pt x="4051" y="897"/>
                  <a:pt x="4014" y="854"/>
                  <a:pt x="3978" y="810"/>
                </a:cubicBezTo>
                <a:cubicBezTo>
                  <a:pt x="3961" y="790"/>
                  <a:pt x="3944" y="767"/>
                  <a:pt x="3930" y="740"/>
                </a:cubicBezTo>
                <a:cubicBezTo>
                  <a:pt x="3914" y="700"/>
                  <a:pt x="3904" y="656"/>
                  <a:pt x="3890" y="613"/>
                </a:cubicBezTo>
                <a:cubicBezTo>
                  <a:pt x="3877" y="559"/>
                  <a:pt x="3861" y="509"/>
                  <a:pt x="3841" y="459"/>
                </a:cubicBezTo>
                <a:cubicBezTo>
                  <a:pt x="3833" y="436"/>
                  <a:pt x="3824" y="412"/>
                  <a:pt x="3817" y="389"/>
                </a:cubicBezTo>
                <a:cubicBezTo>
                  <a:pt x="3810" y="379"/>
                  <a:pt x="3807" y="366"/>
                  <a:pt x="3800" y="355"/>
                </a:cubicBezTo>
                <a:cubicBezTo>
                  <a:pt x="3793" y="338"/>
                  <a:pt x="3787" y="322"/>
                  <a:pt x="3777" y="305"/>
                </a:cubicBezTo>
                <a:cubicBezTo>
                  <a:pt x="3764" y="278"/>
                  <a:pt x="3747" y="255"/>
                  <a:pt x="3730" y="232"/>
                </a:cubicBezTo>
                <a:cubicBezTo>
                  <a:pt x="3710" y="212"/>
                  <a:pt x="3693" y="195"/>
                  <a:pt x="3673" y="181"/>
                </a:cubicBezTo>
                <a:cubicBezTo>
                  <a:pt x="3650" y="165"/>
                  <a:pt x="3629" y="148"/>
                  <a:pt x="3606" y="135"/>
                </a:cubicBezTo>
                <a:cubicBezTo>
                  <a:pt x="3580" y="121"/>
                  <a:pt x="3552" y="114"/>
                  <a:pt x="3526" y="105"/>
                </a:cubicBezTo>
                <a:lnTo>
                  <a:pt x="3506" y="101"/>
                </a:lnTo>
                <a:cubicBezTo>
                  <a:pt x="3486" y="98"/>
                  <a:pt x="3463" y="94"/>
                  <a:pt x="3442" y="94"/>
                </a:cubicBezTo>
                <a:cubicBezTo>
                  <a:pt x="3412" y="94"/>
                  <a:pt x="3382" y="98"/>
                  <a:pt x="3356" y="105"/>
                </a:cubicBezTo>
                <a:cubicBezTo>
                  <a:pt x="3312" y="118"/>
                  <a:pt x="3268" y="138"/>
                  <a:pt x="3231" y="165"/>
                </a:cubicBezTo>
                <a:cubicBezTo>
                  <a:pt x="3191" y="195"/>
                  <a:pt x="3155" y="228"/>
                  <a:pt x="3125" y="269"/>
                </a:cubicBezTo>
                <a:cubicBezTo>
                  <a:pt x="3101" y="298"/>
                  <a:pt x="3078" y="332"/>
                  <a:pt x="3058" y="369"/>
                </a:cubicBezTo>
                <a:cubicBezTo>
                  <a:pt x="3027" y="419"/>
                  <a:pt x="3007" y="469"/>
                  <a:pt x="2987" y="522"/>
                </a:cubicBezTo>
                <a:cubicBezTo>
                  <a:pt x="2961" y="590"/>
                  <a:pt x="2938" y="653"/>
                  <a:pt x="2921" y="720"/>
                </a:cubicBezTo>
                <a:cubicBezTo>
                  <a:pt x="2907" y="780"/>
                  <a:pt x="2894" y="843"/>
                  <a:pt x="2874" y="900"/>
                </a:cubicBezTo>
                <a:cubicBezTo>
                  <a:pt x="2870" y="911"/>
                  <a:pt x="2867" y="917"/>
                  <a:pt x="2864" y="928"/>
                </a:cubicBezTo>
                <a:cubicBezTo>
                  <a:pt x="2850" y="914"/>
                  <a:pt x="2840" y="900"/>
                  <a:pt x="2827" y="887"/>
                </a:cubicBezTo>
                <a:cubicBezTo>
                  <a:pt x="2800" y="854"/>
                  <a:pt x="2780" y="817"/>
                  <a:pt x="2760" y="777"/>
                </a:cubicBezTo>
                <a:cubicBezTo>
                  <a:pt x="2740" y="730"/>
                  <a:pt x="2730" y="680"/>
                  <a:pt x="2717" y="633"/>
                </a:cubicBezTo>
                <a:cubicBezTo>
                  <a:pt x="2703" y="582"/>
                  <a:pt x="2690" y="533"/>
                  <a:pt x="2677" y="482"/>
                </a:cubicBezTo>
                <a:cubicBezTo>
                  <a:pt x="2666" y="429"/>
                  <a:pt x="2657" y="375"/>
                  <a:pt x="2640" y="329"/>
                </a:cubicBezTo>
                <a:cubicBezTo>
                  <a:pt x="2623" y="289"/>
                  <a:pt x="2606" y="252"/>
                  <a:pt x="2589" y="218"/>
                </a:cubicBezTo>
                <a:lnTo>
                  <a:pt x="2580" y="198"/>
                </a:lnTo>
                <a:cubicBezTo>
                  <a:pt x="2566" y="178"/>
                  <a:pt x="2546" y="148"/>
                  <a:pt x="2526" y="131"/>
                </a:cubicBezTo>
                <a:cubicBezTo>
                  <a:pt x="2493" y="98"/>
                  <a:pt x="2453" y="68"/>
                  <a:pt x="2409" y="48"/>
                </a:cubicBezTo>
                <a:cubicBezTo>
                  <a:pt x="2348" y="17"/>
                  <a:pt x="2285" y="0"/>
                  <a:pt x="22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56"/>
          <p:cNvSpPr/>
          <p:nvPr/>
        </p:nvSpPr>
        <p:spPr>
          <a:xfrm flipH="1">
            <a:off x="6295466" y="724073"/>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56"/>
          <p:cNvSpPr/>
          <p:nvPr/>
        </p:nvSpPr>
        <p:spPr>
          <a:xfrm rot="-6020455" flipH="1">
            <a:off x="4249875" y="2394889"/>
            <a:ext cx="219334" cy="353727"/>
          </a:xfrm>
          <a:custGeom>
            <a:avLst/>
            <a:gdLst/>
            <a:ahLst/>
            <a:cxnLst/>
            <a:rect l="l" t="t" r="r" b="b"/>
            <a:pathLst>
              <a:path w="2450" h="3951" extrusionOk="0">
                <a:moveTo>
                  <a:pt x="1707" y="1170"/>
                </a:moveTo>
                <a:lnTo>
                  <a:pt x="1703" y="1179"/>
                </a:lnTo>
                <a:lnTo>
                  <a:pt x="1699" y="1179"/>
                </a:lnTo>
                <a:lnTo>
                  <a:pt x="1707" y="1170"/>
                </a:lnTo>
                <a:close/>
                <a:moveTo>
                  <a:pt x="2288" y="1"/>
                </a:moveTo>
                <a:cubicBezTo>
                  <a:pt x="2254" y="1"/>
                  <a:pt x="2219" y="12"/>
                  <a:pt x="2188" y="32"/>
                </a:cubicBezTo>
                <a:cubicBezTo>
                  <a:pt x="2171" y="42"/>
                  <a:pt x="2151" y="55"/>
                  <a:pt x="2131" y="69"/>
                </a:cubicBezTo>
                <a:cubicBezTo>
                  <a:pt x="2085" y="96"/>
                  <a:pt x="2031" y="116"/>
                  <a:pt x="1977" y="133"/>
                </a:cubicBezTo>
                <a:cubicBezTo>
                  <a:pt x="1951" y="139"/>
                  <a:pt x="1924" y="146"/>
                  <a:pt x="1894" y="149"/>
                </a:cubicBezTo>
                <a:cubicBezTo>
                  <a:pt x="1850" y="146"/>
                  <a:pt x="1807" y="142"/>
                  <a:pt x="1764" y="136"/>
                </a:cubicBezTo>
                <a:cubicBezTo>
                  <a:pt x="1710" y="129"/>
                  <a:pt x="1656" y="126"/>
                  <a:pt x="1599" y="122"/>
                </a:cubicBezTo>
                <a:lnTo>
                  <a:pt x="1526" y="122"/>
                </a:lnTo>
                <a:cubicBezTo>
                  <a:pt x="1516" y="119"/>
                  <a:pt x="1503" y="119"/>
                  <a:pt x="1489" y="119"/>
                </a:cubicBezTo>
                <a:cubicBezTo>
                  <a:pt x="1472" y="122"/>
                  <a:pt x="1452" y="122"/>
                  <a:pt x="1435" y="122"/>
                </a:cubicBezTo>
                <a:cubicBezTo>
                  <a:pt x="1406" y="126"/>
                  <a:pt x="1378" y="133"/>
                  <a:pt x="1349" y="142"/>
                </a:cubicBezTo>
                <a:cubicBezTo>
                  <a:pt x="1325" y="149"/>
                  <a:pt x="1302" y="159"/>
                  <a:pt x="1278" y="173"/>
                </a:cubicBezTo>
                <a:cubicBezTo>
                  <a:pt x="1255" y="186"/>
                  <a:pt x="1235" y="202"/>
                  <a:pt x="1211" y="219"/>
                </a:cubicBezTo>
                <a:cubicBezTo>
                  <a:pt x="1188" y="236"/>
                  <a:pt x="1171" y="259"/>
                  <a:pt x="1154" y="279"/>
                </a:cubicBezTo>
                <a:lnTo>
                  <a:pt x="1142" y="296"/>
                </a:lnTo>
                <a:cubicBezTo>
                  <a:pt x="1131" y="316"/>
                  <a:pt x="1121" y="336"/>
                  <a:pt x="1111" y="353"/>
                </a:cubicBezTo>
                <a:cubicBezTo>
                  <a:pt x="1101" y="380"/>
                  <a:pt x="1094" y="410"/>
                  <a:pt x="1091" y="437"/>
                </a:cubicBezTo>
                <a:cubicBezTo>
                  <a:pt x="1085" y="483"/>
                  <a:pt x="1088" y="531"/>
                  <a:pt x="1097" y="577"/>
                </a:cubicBezTo>
                <a:cubicBezTo>
                  <a:pt x="1108" y="624"/>
                  <a:pt x="1125" y="671"/>
                  <a:pt x="1151" y="714"/>
                </a:cubicBezTo>
                <a:cubicBezTo>
                  <a:pt x="1171" y="748"/>
                  <a:pt x="1191" y="784"/>
                  <a:pt x="1218" y="815"/>
                </a:cubicBezTo>
                <a:cubicBezTo>
                  <a:pt x="1251" y="861"/>
                  <a:pt x="1292" y="901"/>
                  <a:pt x="1335" y="942"/>
                </a:cubicBezTo>
                <a:cubicBezTo>
                  <a:pt x="1382" y="989"/>
                  <a:pt x="1435" y="1036"/>
                  <a:pt x="1492" y="1076"/>
                </a:cubicBezTo>
                <a:cubicBezTo>
                  <a:pt x="1539" y="1113"/>
                  <a:pt x="1593" y="1149"/>
                  <a:pt x="1639" y="1190"/>
                </a:cubicBezTo>
                <a:lnTo>
                  <a:pt x="1656" y="1206"/>
                </a:lnTo>
                <a:cubicBezTo>
                  <a:pt x="1643" y="1216"/>
                  <a:pt x="1626" y="1223"/>
                  <a:pt x="1606" y="1230"/>
                </a:cubicBezTo>
                <a:cubicBezTo>
                  <a:pt x="1566" y="1239"/>
                  <a:pt x="1523" y="1243"/>
                  <a:pt x="1483" y="1246"/>
                </a:cubicBezTo>
                <a:cubicBezTo>
                  <a:pt x="1429" y="1246"/>
                  <a:pt x="1382" y="1239"/>
                  <a:pt x="1329" y="1233"/>
                </a:cubicBezTo>
                <a:cubicBezTo>
                  <a:pt x="1278" y="1226"/>
                  <a:pt x="1228" y="1219"/>
                  <a:pt x="1174" y="1213"/>
                </a:cubicBezTo>
                <a:cubicBezTo>
                  <a:pt x="1125" y="1202"/>
                  <a:pt x="1071" y="1190"/>
                  <a:pt x="1021" y="1190"/>
                </a:cubicBezTo>
                <a:cubicBezTo>
                  <a:pt x="1009" y="1188"/>
                  <a:pt x="997" y="1188"/>
                  <a:pt x="985" y="1188"/>
                </a:cubicBezTo>
                <a:cubicBezTo>
                  <a:pt x="957" y="1188"/>
                  <a:pt x="929" y="1191"/>
                  <a:pt x="901" y="1193"/>
                </a:cubicBezTo>
                <a:lnTo>
                  <a:pt x="881" y="1196"/>
                </a:lnTo>
                <a:cubicBezTo>
                  <a:pt x="853" y="1199"/>
                  <a:pt x="820" y="1206"/>
                  <a:pt x="796" y="1216"/>
                </a:cubicBezTo>
                <a:cubicBezTo>
                  <a:pt x="753" y="1236"/>
                  <a:pt x="710" y="1263"/>
                  <a:pt x="673" y="1293"/>
                </a:cubicBezTo>
                <a:cubicBezTo>
                  <a:pt x="623" y="1337"/>
                  <a:pt x="583" y="1394"/>
                  <a:pt x="560" y="1454"/>
                </a:cubicBezTo>
                <a:lnTo>
                  <a:pt x="549" y="1477"/>
                </a:lnTo>
                <a:cubicBezTo>
                  <a:pt x="526" y="1544"/>
                  <a:pt x="523" y="1624"/>
                  <a:pt x="532" y="1694"/>
                </a:cubicBezTo>
                <a:cubicBezTo>
                  <a:pt x="546" y="1764"/>
                  <a:pt x="569" y="1835"/>
                  <a:pt x="600" y="1902"/>
                </a:cubicBezTo>
                <a:cubicBezTo>
                  <a:pt x="626" y="1962"/>
                  <a:pt x="663" y="2019"/>
                  <a:pt x="710" y="2065"/>
                </a:cubicBezTo>
                <a:cubicBezTo>
                  <a:pt x="730" y="2089"/>
                  <a:pt x="750" y="2113"/>
                  <a:pt x="773" y="2133"/>
                </a:cubicBezTo>
                <a:cubicBezTo>
                  <a:pt x="827" y="2179"/>
                  <a:pt x="881" y="2226"/>
                  <a:pt x="934" y="2269"/>
                </a:cubicBezTo>
                <a:cubicBezTo>
                  <a:pt x="1017" y="2333"/>
                  <a:pt x="1101" y="2397"/>
                  <a:pt x="1182" y="2467"/>
                </a:cubicBezTo>
                <a:cubicBezTo>
                  <a:pt x="1198" y="2484"/>
                  <a:pt x="1218" y="2504"/>
                  <a:pt x="1235" y="2524"/>
                </a:cubicBezTo>
                <a:cubicBezTo>
                  <a:pt x="1198" y="2557"/>
                  <a:pt x="1162" y="2587"/>
                  <a:pt x="1121" y="2618"/>
                </a:cubicBezTo>
                <a:cubicBezTo>
                  <a:pt x="1108" y="2624"/>
                  <a:pt x="1094" y="2627"/>
                  <a:pt x="1085" y="2634"/>
                </a:cubicBezTo>
                <a:cubicBezTo>
                  <a:pt x="1014" y="2650"/>
                  <a:pt x="947" y="2661"/>
                  <a:pt x="877" y="2667"/>
                </a:cubicBezTo>
                <a:cubicBezTo>
                  <a:pt x="827" y="2667"/>
                  <a:pt x="780" y="2661"/>
                  <a:pt x="730" y="2654"/>
                </a:cubicBezTo>
                <a:cubicBezTo>
                  <a:pt x="676" y="2647"/>
                  <a:pt x="623" y="2644"/>
                  <a:pt x="566" y="2641"/>
                </a:cubicBezTo>
                <a:cubicBezTo>
                  <a:pt x="521" y="2639"/>
                  <a:pt x="476" y="2636"/>
                  <a:pt x="431" y="2636"/>
                </a:cubicBezTo>
                <a:cubicBezTo>
                  <a:pt x="413" y="2636"/>
                  <a:pt x="394" y="2637"/>
                  <a:pt x="375" y="2638"/>
                </a:cubicBezTo>
                <a:cubicBezTo>
                  <a:pt x="245" y="2650"/>
                  <a:pt x="128" y="2718"/>
                  <a:pt x="64" y="2831"/>
                </a:cubicBezTo>
                <a:cubicBezTo>
                  <a:pt x="24" y="2902"/>
                  <a:pt x="1" y="2985"/>
                  <a:pt x="1" y="3065"/>
                </a:cubicBezTo>
                <a:cubicBezTo>
                  <a:pt x="1" y="3132"/>
                  <a:pt x="4" y="3196"/>
                  <a:pt x="21" y="3260"/>
                </a:cubicBezTo>
                <a:cubicBezTo>
                  <a:pt x="31" y="3293"/>
                  <a:pt x="41" y="3326"/>
                  <a:pt x="54" y="3363"/>
                </a:cubicBezTo>
                <a:cubicBezTo>
                  <a:pt x="71" y="3400"/>
                  <a:pt x="91" y="3433"/>
                  <a:pt x="114" y="3467"/>
                </a:cubicBezTo>
                <a:cubicBezTo>
                  <a:pt x="151" y="3521"/>
                  <a:pt x="205" y="3567"/>
                  <a:pt x="255" y="3610"/>
                </a:cubicBezTo>
                <a:cubicBezTo>
                  <a:pt x="319" y="3664"/>
                  <a:pt x="392" y="3708"/>
                  <a:pt x="462" y="3751"/>
                </a:cubicBezTo>
                <a:cubicBezTo>
                  <a:pt x="552" y="3811"/>
                  <a:pt x="646" y="3868"/>
                  <a:pt x="736" y="3928"/>
                </a:cubicBezTo>
                <a:cubicBezTo>
                  <a:pt x="760" y="3942"/>
                  <a:pt x="786" y="3950"/>
                  <a:pt x="814" y="3950"/>
                </a:cubicBezTo>
                <a:cubicBezTo>
                  <a:pt x="821" y="3950"/>
                  <a:pt x="829" y="3950"/>
                  <a:pt x="836" y="3948"/>
                </a:cubicBezTo>
                <a:cubicBezTo>
                  <a:pt x="870" y="3945"/>
                  <a:pt x="901" y="3925"/>
                  <a:pt x="921" y="3895"/>
                </a:cubicBezTo>
                <a:cubicBezTo>
                  <a:pt x="961" y="3838"/>
                  <a:pt x="950" y="3748"/>
                  <a:pt x="890" y="3711"/>
                </a:cubicBezTo>
                <a:cubicBezTo>
                  <a:pt x="793" y="3651"/>
                  <a:pt x="696" y="3590"/>
                  <a:pt x="603" y="3527"/>
                </a:cubicBezTo>
                <a:cubicBezTo>
                  <a:pt x="529" y="3480"/>
                  <a:pt x="459" y="3430"/>
                  <a:pt x="392" y="3377"/>
                </a:cubicBezTo>
                <a:cubicBezTo>
                  <a:pt x="365" y="3350"/>
                  <a:pt x="342" y="3323"/>
                  <a:pt x="322" y="3293"/>
                </a:cubicBezTo>
                <a:cubicBezTo>
                  <a:pt x="308" y="3266"/>
                  <a:pt x="299" y="3240"/>
                  <a:pt x="288" y="3212"/>
                </a:cubicBezTo>
                <a:cubicBezTo>
                  <a:pt x="279" y="3176"/>
                  <a:pt x="271" y="3143"/>
                  <a:pt x="268" y="3109"/>
                </a:cubicBezTo>
                <a:cubicBezTo>
                  <a:pt x="268" y="3082"/>
                  <a:pt x="271" y="3052"/>
                  <a:pt x="275" y="3025"/>
                </a:cubicBezTo>
                <a:cubicBezTo>
                  <a:pt x="279" y="3012"/>
                  <a:pt x="282" y="2999"/>
                  <a:pt x="288" y="2985"/>
                </a:cubicBezTo>
                <a:cubicBezTo>
                  <a:pt x="295" y="2976"/>
                  <a:pt x="302" y="2965"/>
                  <a:pt x="308" y="2955"/>
                </a:cubicBezTo>
                <a:lnTo>
                  <a:pt x="328" y="2939"/>
                </a:lnTo>
                <a:lnTo>
                  <a:pt x="352" y="2928"/>
                </a:lnTo>
                <a:cubicBezTo>
                  <a:pt x="369" y="2925"/>
                  <a:pt x="385" y="2922"/>
                  <a:pt x="402" y="2922"/>
                </a:cubicBezTo>
                <a:cubicBezTo>
                  <a:pt x="449" y="2922"/>
                  <a:pt x="495" y="2925"/>
                  <a:pt x="543" y="2931"/>
                </a:cubicBezTo>
                <a:cubicBezTo>
                  <a:pt x="596" y="2935"/>
                  <a:pt x="649" y="2942"/>
                  <a:pt x="706" y="2948"/>
                </a:cubicBezTo>
                <a:cubicBezTo>
                  <a:pt x="760" y="2959"/>
                  <a:pt x="813" y="2965"/>
                  <a:pt x="870" y="2965"/>
                </a:cubicBezTo>
                <a:cubicBezTo>
                  <a:pt x="934" y="2965"/>
                  <a:pt x="1001" y="2955"/>
                  <a:pt x="1068" y="2948"/>
                </a:cubicBezTo>
                <a:cubicBezTo>
                  <a:pt x="1094" y="2945"/>
                  <a:pt x="1121" y="2942"/>
                  <a:pt x="1148" y="2935"/>
                </a:cubicBezTo>
                <a:cubicBezTo>
                  <a:pt x="1198" y="2925"/>
                  <a:pt x="1245" y="2905"/>
                  <a:pt x="1295" y="2878"/>
                </a:cubicBezTo>
                <a:cubicBezTo>
                  <a:pt x="1355" y="2845"/>
                  <a:pt x="1412" y="2805"/>
                  <a:pt x="1466" y="2758"/>
                </a:cubicBezTo>
                <a:cubicBezTo>
                  <a:pt x="1492" y="2731"/>
                  <a:pt x="1519" y="2701"/>
                  <a:pt x="1536" y="2671"/>
                </a:cubicBezTo>
                <a:cubicBezTo>
                  <a:pt x="1549" y="2650"/>
                  <a:pt x="1559" y="2627"/>
                  <a:pt x="1569" y="2607"/>
                </a:cubicBezTo>
                <a:cubicBezTo>
                  <a:pt x="1576" y="2587"/>
                  <a:pt x="1579" y="2564"/>
                  <a:pt x="1583" y="2541"/>
                </a:cubicBezTo>
                <a:cubicBezTo>
                  <a:pt x="1586" y="2520"/>
                  <a:pt x="1583" y="2487"/>
                  <a:pt x="1583" y="2474"/>
                </a:cubicBezTo>
                <a:cubicBezTo>
                  <a:pt x="1579" y="2450"/>
                  <a:pt x="1573" y="2430"/>
                  <a:pt x="1566" y="2406"/>
                </a:cubicBezTo>
                <a:cubicBezTo>
                  <a:pt x="1549" y="2363"/>
                  <a:pt x="1523" y="2323"/>
                  <a:pt x="1495" y="2286"/>
                </a:cubicBezTo>
                <a:cubicBezTo>
                  <a:pt x="1452" y="2223"/>
                  <a:pt x="1389" y="2166"/>
                  <a:pt x="1332" y="2113"/>
                </a:cubicBezTo>
                <a:cubicBezTo>
                  <a:pt x="1235" y="2022"/>
                  <a:pt x="1125" y="1945"/>
                  <a:pt x="1024" y="1858"/>
                </a:cubicBezTo>
                <a:cubicBezTo>
                  <a:pt x="997" y="1828"/>
                  <a:pt x="971" y="1801"/>
                  <a:pt x="947" y="1772"/>
                </a:cubicBezTo>
                <a:cubicBezTo>
                  <a:pt x="930" y="1735"/>
                  <a:pt x="914" y="1701"/>
                  <a:pt x="901" y="1664"/>
                </a:cubicBezTo>
                <a:cubicBezTo>
                  <a:pt x="897" y="1647"/>
                  <a:pt x="893" y="1631"/>
                  <a:pt x="890" y="1611"/>
                </a:cubicBezTo>
                <a:lnTo>
                  <a:pt x="890" y="1591"/>
                </a:lnTo>
                <a:lnTo>
                  <a:pt x="897" y="1581"/>
                </a:lnTo>
                <a:lnTo>
                  <a:pt x="907" y="1560"/>
                </a:lnTo>
                <a:lnTo>
                  <a:pt x="927" y="1547"/>
                </a:lnTo>
                <a:cubicBezTo>
                  <a:pt x="937" y="1544"/>
                  <a:pt x="947" y="1544"/>
                  <a:pt x="957" y="1540"/>
                </a:cubicBezTo>
                <a:cubicBezTo>
                  <a:pt x="1004" y="1544"/>
                  <a:pt x="1051" y="1547"/>
                  <a:pt x="1097" y="1554"/>
                </a:cubicBezTo>
                <a:cubicBezTo>
                  <a:pt x="1148" y="1560"/>
                  <a:pt x="1202" y="1567"/>
                  <a:pt x="1255" y="1574"/>
                </a:cubicBezTo>
                <a:cubicBezTo>
                  <a:pt x="1308" y="1581"/>
                  <a:pt x="1362" y="1594"/>
                  <a:pt x="1415" y="1594"/>
                </a:cubicBezTo>
                <a:cubicBezTo>
                  <a:pt x="1427" y="1595"/>
                  <a:pt x="1438" y="1595"/>
                  <a:pt x="1450" y="1595"/>
                </a:cubicBezTo>
                <a:cubicBezTo>
                  <a:pt x="1506" y="1595"/>
                  <a:pt x="1564" y="1589"/>
                  <a:pt x="1619" y="1577"/>
                </a:cubicBezTo>
                <a:cubicBezTo>
                  <a:pt x="1656" y="1571"/>
                  <a:pt x="1690" y="1557"/>
                  <a:pt x="1727" y="1544"/>
                </a:cubicBezTo>
                <a:cubicBezTo>
                  <a:pt x="1767" y="1531"/>
                  <a:pt x="1800" y="1511"/>
                  <a:pt x="1837" y="1487"/>
                </a:cubicBezTo>
                <a:cubicBezTo>
                  <a:pt x="1857" y="1474"/>
                  <a:pt x="1877" y="1460"/>
                  <a:pt x="1897" y="1443"/>
                </a:cubicBezTo>
                <a:cubicBezTo>
                  <a:pt x="1937" y="1410"/>
                  <a:pt x="1967" y="1366"/>
                  <a:pt x="1988" y="1316"/>
                </a:cubicBezTo>
                <a:cubicBezTo>
                  <a:pt x="1994" y="1296"/>
                  <a:pt x="1997" y="1263"/>
                  <a:pt x="2000" y="1243"/>
                </a:cubicBezTo>
                <a:cubicBezTo>
                  <a:pt x="2004" y="1210"/>
                  <a:pt x="2000" y="1176"/>
                  <a:pt x="1991" y="1145"/>
                </a:cubicBezTo>
                <a:cubicBezTo>
                  <a:pt x="1984" y="1122"/>
                  <a:pt x="1980" y="1105"/>
                  <a:pt x="1971" y="1085"/>
                </a:cubicBezTo>
                <a:cubicBezTo>
                  <a:pt x="1960" y="1065"/>
                  <a:pt x="1944" y="1045"/>
                  <a:pt x="1931" y="1025"/>
                </a:cubicBezTo>
                <a:cubicBezTo>
                  <a:pt x="1917" y="1009"/>
                  <a:pt x="1900" y="992"/>
                  <a:pt x="1887" y="975"/>
                </a:cubicBezTo>
                <a:cubicBezTo>
                  <a:pt x="1857" y="942"/>
                  <a:pt x="1827" y="912"/>
                  <a:pt x="1793" y="881"/>
                </a:cubicBezTo>
                <a:cubicBezTo>
                  <a:pt x="1750" y="841"/>
                  <a:pt x="1703" y="801"/>
                  <a:pt x="1656" y="761"/>
                </a:cubicBezTo>
                <a:cubicBezTo>
                  <a:pt x="1643" y="748"/>
                  <a:pt x="1626" y="735"/>
                  <a:pt x="1613" y="721"/>
                </a:cubicBezTo>
                <a:cubicBezTo>
                  <a:pt x="1556" y="668"/>
                  <a:pt x="1506" y="614"/>
                  <a:pt x="1463" y="554"/>
                </a:cubicBezTo>
                <a:cubicBezTo>
                  <a:pt x="1452" y="534"/>
                  <a:pt x="1443" y="517"/>
                  <a:pt x="1435" y="497"/>
                </a:cubicBezTo>
                <a:lnTo>
                  <a:pt x="1432" y="477"/>
                </a:lnTo>
                <a:lnTo>
                  <a:pt x="1435" y="477"/>
                </a:lnTo>
                <a:lnTo>
                  <a:pt x="1455" y="467"/>
                </a:lnTo>
                <a:lnTo>
                  <a:pt x="1459" y="467"/>
                </a:lnTo>
                <a:cubicBezTo>
                  <a:pt x="1486" y="467"/>
                  <a:pt x="1516" y="470"/>
                  <a:pt x="1543" y="474"/>
                </a:cubicBezTo>
                <a:cubicBezTo>
                  <a:pt x="1576" y="477"/>
                  <a:pt x="1613" y="477"/>
                  <a:pt x="1646" y="480"/>
                </a:cubicBezTo>
                <a:cubicBezTo>
                  <a:pt x="1719" y="487"/>
                  <a:pt x="1790" y="507"/>
                  <a:pt x="1860" y="514"/>
                </a:cubicBezTo>
                <a:cubicBezTo>
                  <a:pt x="1871" y="515"/>
                  <a:pt x="1883" y="515"/>
                  <a:pt x="1894" y="515"/>
                </a:cubicBezTo>
                <a:cubicBezTo>
                  <a:pt x="1982" y="515"/>
                  <a:pt x="2068" y="494"/>
                  <a:pt x="2151" y="467"/>
                </a:cubicBezTo>
                <a:cubicBezTo>
                  <a:pt x="2185" y="454"/>
                  <a:pt x="2221" y="440"/>
                  <a:pt x="2255" y="423"/>
                </a:cubicBezTo>
                <a:cubicBezTo>
                  <a:pt x="2289" y="410"/>
                  <a:pt x="2318" y="387"/>
                  <a:pt x="2349" y="367"/>
                </a:cubicBezTo>
                <a:cubicBezTo>
                  <a:pt x="2358" y="360"/>
                  <a:pt x="2366" y="353"/>
                  <a:pt x="2372" y="343"/>
                </a:cubicBezTo>
                <a:cubicBezTo>
                  <a:pt x="2398" y="323"/>
                  <a:pt x="2415" y="296"/>
                  <a:pt x="2429" y="263"/>
                </a:cubicBezTo>
                <a:cubicBezTo>
                  <a:pt x="2449" y="222"/>
                  <a:pt x="2449" y="179"/>
                  <a:pt x="2446" y="136"/>
                </a:cubicBezTo>
                <a:cubicBezTo>
                  <a:pt x="2439" y="79"/>
                  <a:pt x="2392" y="29"/>
                  <a:pt x="2338" y="9"/>
                </a:cubicBezTo>
                <a:cubicBezTo>
                  <a:pt x="2322" y="3"/>
                  <a:pt x="2305" y="1"/>
                  <a:pt x="228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40" name="Google Shape;8840;p56"/>
          <p:cNvGrpSpPr/>
          <p:nvPr/>
        </p:nvGrpSpPr>
        <p:grpSpPr>
          <a:xfrm>
            <a:off x="835782" y="1363625"/>
            <a:ext cx="402901" cy="379494"/>
            <a:chOff x="2870687" y="3796508"/>
            <a:chExt cx="375421" cy="353610"/>
          </a:xfrm>
        </p:grpSpPr>
        <p:sp>
          <p:nvSpPr>
            <p:cNvPr id="8841" name="Google Shape;8841;p56"/>
            <p:cNvSpPr/>
            <p:nvPr/>
          </p:nvSpPr>
          <p:spPr>
            <a:xfrm>
              <a:off x="2884169" y="3802104"/>
              <a:ext cx="342522" cy="342418"/>
            </a:xfrm>
            <a:custGeom>
              <a:avLst/>
              <a:gdLst/>
              <a:ahLst/>
              <a:cxnLst/>
              <a:rect l="l" t="t" r="r" b="b"/>
              <a:pathLst>
                <a:path w="13160" h="13156" extrusionOk="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56"/>
            <p:cNvSpPr/>
            <p:nvPr/>
          </p:nvSpPr>
          <p:spPr>
            <a:xfrm>
              <a:off x="3033072" y="3802104"/>
              <a:ext cx="199657" cy="342522"/>
            </a:xfrm>
            <a:custGeom>
              <a:avLst/>
              <a:gdLst/>
              <a:ahLst/>
              <a:cxnLst/>
              <a:rect l="l" t="t" r="r" b="b"/>
              <a:pathLst>
                <a:path w="7671" h="13160" extrusionOk="0">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56"/>
            <p:cNvSpPr/>
            <p:nvPr/>
          </p:nvSpPr>
          <p:spPr>
            <a:xfrm>
              <a:off x="2943772" y="3876569"/>
              <a:ext cx="186123" cy="267953"/>
            </a:xfrm>
            <a:custGeom>
              <a:avLst/>
              <a:gdLst/>
              <a:ahLst/>
              <a:cxnLst/>
              <a:rect l="l" t="t" r="r" b="b"/>
              <a:pathLst>
                <a:path w="7151" h="10295" extrusionOk="0">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56"/>
            <p:cNvSpPr/>
            <p:nvPr/>
          </p:nvSpPr>
          <p:spPr>
            <a:xfrm>
              <a:off x="2870687" y="3796508"/>
              <a:ext cx="375421" cy="353610"/>
            </a:xfrm>
            <a:custGeom>
              <a:avLst/>
              <a:gdLst/>
              <a:ahLst/>
              <a:cxnLst/>
              <a:rect l="l" t="t" r="r" b="b"/>
              <a:pathLst>
                <a:path w="14424" h="13586" extrusionOk="0">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5" name="Google Shape;8845;p56"/>
          <p:cNvGrpSpPr/>
          <p:nvPr/>
        </p:nvGrpSpPr>
        <p:grpSpPr>
          <a:xfrm>
            <a:off x="1365984" y="1363653"/>
            <a:ext cx="400024" cy="379494"/>
            <a:chOff x="3744430" y="3796534"/>
            <a:chExt cx="372740" cy="353610"/>
          </a:xfrm>
        </p:grpSpPr>
        <p:sp>
          <p:nvSpPr>
            <p:cNvPr id="8846" name="Google Shape;8846;p56"/>
            <p:cNvSpPr/>
            <p:nvPr/>
          </p:nvSpPr>
          <p:spPr>
            <a:xfrm>
              <a:off x="3768713" y="3802104"/>
              <a:ext cx="342522" cy="342418"/>
            </a:xfrm>
            <a:custGeom>
              <a:avLst/>
              <a:gdLst/>
              <a:ahLst/>
              <a:cxnLst/>
              <a:rect l="l" t="t" r="r" b="b"/>
              <a:pathLst>
                <a:path w="13160" h="13156" extrusionOk="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56"/>
            <p:cNvSpPr/>
            <p:nvPr/>
          </p:nvSpPr>
          <p:spPr>
            <a:xfrm>
              <a:off x="3917617" y="3802104"/>
              <a:ext cx="199553" cy="342522"/>
            </a:xfrm>
            <a:custGeom>
              <a:avLst/>
              <a:gdLst/>
              <a:ahLst/>
              <a:cxnLst/>
              <a:rect l="l" t="t" r="r" b="b"/>
              <a:pathLst>
                <a:path w="7667" h="13160" extrusionOk="0">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56"/>
            <p:cNvSpPr/>
            <p:nvPr/>
          </p:nvSpPr>
          <p:spPr>
            <a:xfrm>
              <a:off x="3850206" y="3943225"/>
              <a:ext cx="38026" cy="112387"/>
            </a:xfrm>
            <a:custGeom>
              <a:avLst/>
              <a:gdLst/>
              <a:ahLst/>
              <a:cxnLst/>
              <a:rect l="l" t="t" r="r" b="b"/>
              <a:pathLst>
                <a:path w="1461" h="4318" extrusionOk="0">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56"/>
            <p:cNvSpPr/>
            <p:nvPr/>
          </p:nvSpPr>
          <p:spPr>
            <a:xfrm>
              <a:off x="3835188" y="3876126"/>
              <a:ext cx="53044" cy="45522"/>
            </a:xfrm>
            <a:custGeom>
              <a:avLst/>
              <a:gdLst/>
              <a:ahLst/>
              <a:cxnLst/>
              <a:rect l="l" t="t" r="r" b="b"/>
              <a:pathLst>
                <a:path w="2038" h="1749" extrusionOk="0">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56"/>
            <p:cNvSpPr/>
            <p:nvPr/>
          </p:nvSpPr>
          <p:spPr>
            <a:xfrm>
              <a:off x="3924670" y="3943121"/>
              <a:ext cx="119805" cy="112491"/>
            </a:xfrm>
            <a:custGeom>
              <a:avLst/>
              <a:gdLst/>
              <a:ahLst/>
              <a:cxnLst/>
              <a:rect l="l" t="t" r="r" b="b"/>
              <a:pathLst>
                <a:path w="4603" h="4322" extrusionOk="0">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56"/>
            <p:cNvSpPr/>
            <p:nvPr/>
          </p:nvSpPr>
          <p:spPr>
            <a:xfrm>
              <a:off x="3744430" y="3796534"/>
              <a:ext cx="372480" cy="353610"/>
            </a:xfrm>
            <a:custGeom>
              <a:avLst/>
              <a:gdLst/>
              <a:ahLst/>
              <a:cxnLst/>
              <a:rect l="l" t="t" r="r" b="b"/>
              <a:pathLst>
                <a:path w="14311" h="13586" extrusionOk="0">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56"/>
            <p:cNvSpPr/>
            <p:nvPr/>
          </p:nvSpPr>
          <p:spPr>
            <a:xfrm>
              <a:off x="3844974" y="3937993"/>
              <a:ext cx="48489" cy="122850"/>
            </a:xfrm>
            <a:custGeom>
              <a:avLst/>
              <a:gdLst/>
              <a:ahLst/>
              <a:cxnLst/>
              <a:rect l="l" t="t" r="r" b="b"/>
              <a:pathLst>
                <a:path w="1863" h="4720" extrusionOk="0">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56"/>
            <p:cNvSpPr/>
            <p:nvPr/>
          </p:nvSpPr>
          <p:spPr>
            <a:xfrm>
              <a:off x="3828134" y="3870973"/>
              <a:ext cx="65329" cy="55881"/>
            </a:xfrm>
            <a:custGeom>
              <a:avLst/>
              <a:gdLst/>
              <a:ahLst/>
              <a:cxnLst/>
              <a:rect l="l" t="t" r="r" b="b"/>
              <a:pathLst>
                <a:path w="2510" h="2147" extrusionOk="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56"/>
            <p:cNvSpPr/>
            <p:nvPr/>
          </p:nvSpPr>
          <p:spPr>
            <a:xfrm>
              <a:off x="3919439" y="3937993"/>
              <a:ext cx="130346" cy="122850"/>
            </a:xfrm>
            <a:custGeom>
              <a:avLst/>
              <a:gdLst/>
              <a:ahLst/>
              <a:cxnLst/>
              <a:rect l="l" t="t" r="r" b="b"/>
              <a:pathLst>
                <a:path w="5008" h="4720" extrusionOk="0">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5" name="Google Shape;8855;p56"/>
          <p:cNvGrpSpPr/>
          <p:nvPr/>
        </p:nvGrpSpPr>
        <p:grpSpPr>
          <a:xfrm>
            <a:off x="1893288" y="1363653"/>
            <a:ext cx="400136" cy="379494"/>
            <a:chOff x="4186663" y="3796534"/>
            <a:chExt cx="372844" cy="353610"/>
          </a:xfrm>
        </p:grpSpPr>
        <p:sp>
          <p:nvSpPr>
            <p:cNvPr id="8856" name="Google Shape;8856;p56"/>
            <p:cNvSpPr/>
            <p:nvPr/>
          </p:nvSpPr>
          <p:spPr>
            <a:xfrm>
              <a:off x="4211025" y="3802104"/>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56"/>
            <p:cNvSpPr/>
            <p:nvPr/>
          </p:nvSpPr>
          <p:spPr>
            <a:xfrm>
              <a:off x="4359824" y="3802104"/>
              <a:ext cx="199683" cy="342522"/>
            </a:xfrm>
            <a:custGeom>
              <a:avLst/>
              <a:gdLst/>
              <a:ahLst/>
              <a:cxnLst/>
              <a:rect l="l" t="t" r="r" b="b"/>
              <a:pathLst>
                <a:path w="7672" h="13160" extrusionOk="0">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56"/>
            <p:cNvSpPr/>
            <p:nvPr/>
          </p:nvSpPr>
          <p:spPr>
            <a:xfrm>
              <a:off x="4284370" y="3890988"/>
              <a:ext cx="218241" cy="179564"/>
            </a:xfrm>
            <a:custGeom>
              <a:avLst/>
              <a:gdLst/>
              <a:ahLst/>
              <a:cxnLst/>
              <a:rect l="l" t="t" r="r" b="b"/>
              <a:pathLst>
                <a:path w="8385" h="6899" extrusionOk="0">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56"/>
            <p:cNvSpPr/>
            <p:nvPr/>
          </p:nvSpPr>
          <p:spPr>
            <a:xfrm>
              <a:off x="4186663" y="3796534"/>
              <a:ext cx="372480" cy="353610"/>
            </a:xfrm>
            <a:custGeom>
              <a:avLst/>
              <a:gdLst/>
              <a:ahLst/>
              <a:cxnLst/>
              <a:rect l="l" t="t" r="r" b="b"/>
              <a:pathLst>
                <a:path w="14311" h="13586" extrusionOk="0">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56"/>
            <p:cNvSpPr/>
            <p:nvPr/>
          </p:nvSpPr>
          <p:spPr>
            <a:xfrm>
              <a:off x="4277785" y="3885834"/>
              <a:ext cx="231515" cy="189871"/>
            </a:xfrm>
            <a:custGeom>
              <a:avLst/>
              <a:gdLst/>
              <a:ahLst/>
              <a:cxnLst/>
              <a:rect l="l" t="t" r="r" b="b"/>
              <a:pathLst>
                <a:path w="8895" h="7295" extrusionOk="0">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1" name="Google Shape;8861;p56"/>
          <p:cNvGrpSpPr/>
          <p:nvPr/>
        </p:nvGrpSpPr>
        <p:grpSpPr>
          <a:xfrm>
            <a:off x="2420718" y="1366991"/>
            <a:ext cx="372828" cy="372828"/>
            <a:chOff x="2775123" y="1408261"/>
            <a:chExt cx="3847554" cy="3847554"/>
          </a:xfrm>
        </p:grpSpPr>
        <p:sp>
          <p:nvSpPr>
            <p:cNvPr id="8862" name="Google Shape;8862;p56"/>
            <p:cNvSpPr/>
            <p:nvPr/>
          </p:nvSpPr>
          <p:spPr>
            <a:xfrm>
              <a:off x="2775123" y="1408261"/>
              <a:ext cx="3847554" cy="3847554"/>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56"/>
            <p:cNvSpPr/>
            <p:nvPr/>
          </p:nvSpPr>
          <p:spPr>
            <a:xfrm>
              <a:off x="2887575" y="1520575"/>
              <a:ext cx="3622913" cy="3622913"/>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64" name="Google Shape;8864;p56"/>
            <p:cNvGrpSpPr/>
            <p:nvPr/>
          </p:nvGrpSpPr>
          <p:grpSpPr>
            <a:xfrm>
              <a:off x="3503656" y="1972170"/>
              <a:ext cx="2391038" cy="2719924"/>
              <a:chOff x="1512725" y="258500"/>
              <a:chExt cx="4570900" cy="5199625"/>
            </a:xfrm>
          </p:grpSpPr>
          <p:sp>
            <p:nvSpPr>
              <p:cNvPr id="8865" name="Google Shape;8865;p56"/>
              <p:cNvSpPr/>
              <p:nvPr/>
            </p:nvSpPr>
            <p:spPr>
              <a:xfrm>
                <a:off x="1616300" y="358975"/>
                <a:ext cx="4365375" cy="4995600"/>
              </a:xfrm>
              <a:custGeom>
                <a:avLst/>
                <a:gdLst/>
                <a:ahLst/>
                <a:cxnLst/>
                <a:rect l="l" t="t" r="r" b="b"/>
                <a:pathLst>
                  <a:path w="174615" h="199824" extrusionOk="0">
                    <a:moveTo>
                      <a:pt x="119585" y="1"/>
                    </a:moveTo>
                    <a:cubicBezTo>
                      <a:pt x="114366" y="1"/>
                      <a:pt x="106537" y="59"/>
                      <a:pt x="106537" y="59"/>
                    </a:cubicBezTo>
                    <a:lnTo>
                      <a:pt x="91858" y="59"/>
                    </a:lnTo>
                    <a:lnTo>
                      <a:pt x="91858" y="89209"/>
                    </a:lnTo>
                    <a:lnTo>
                      <a:pt x="91793" y="138041"/>
                    </a:lnTo>
                    <a:cubicBezTo>
                      <a:pt x="91793" y="151089"/>
                      <a:pt x="83279" y="162180"/>
                      <a:pt x="71438" y="166061"/>
                    </a:cubicBezTo>
                    <a:cubicBezTo>
                      <a:pt x="68466" y="167014"/>
                      <a:pt x="65290" y="167557"/>
                      <a:pt x="61932" y="167557"/>
                    </a:cubicBezTo>
                    <a:cubicBezTo>
                      <a:pt x="61494" y="167557"/>
                      <a:pt x="61053" y="167548"/>
                      <a:pt x="60608" y="167529"/>
                    </a:cubicBezTo>
                    <a:cubicBezTo>
                      <a:pt x="45114" y="166746"/>
                      <a:pt x="32620" y="154025"/>
                      <a:pt x="32425" y="138498"/>
                    </a:cubicBezTo>
                    <a:cubicBezTo>
                      <a:pt x="32196" y="121992"/>
                      <a:pt x="45571" y="108520"/>
                      <a:pt x="62109" y="108520"/>
                    </a:cubicBezTo>
                    <a:cubicBezTo>
                      <a:pt x="65371" y="108520"/>
                      <a:pt x="68502" y="109042"/>
                      <a:pt x="71438" y="110021"/>
                    </a:cubicBezTo>
                    <a:lnTo>
                      <a:pt x="71438" y="77009"/>
                    </a:lnTo>
                    <a:cubicBezTo>
                      <a:pt x="68404" y="76553"/>
                      <a:pt x="65273" y="76324"/>
                      <a:pt x="62109" y="76324"/>
                    </a:cubicBezTo>
                    <a:cubicBezTo>
                      <a:pt x="47952" y="76324"/>
                      <a:pt x="34545" y="80956"/>
                      <a:pt x="23650" y="89568"/>
                    </a:cubicBezTo>
                    <a:cubicBezTo>
                      <a:pt x="21758" y="91068"/>
                      <a:pt x="19899" y="92667"/>
                      <a:pt x="18202" y="94428"/>
                    </a:cubicBezTo>
                    <a:cubicBezTo>
                      <a:pt x="6590" y="105943"/>
                      <a:pt x="1" y="121731"/>
                      <a:pt x="66" y="138074"/>
                    </a:cubicBezTo>
                    <a:cubicBezTo>
                      <a:pt x="66" y="154547"/>
                      <a:pt x="6525" y="170041"/>
                      <a:pt x="18235" y="181719"/>
                    </a:cubicBezTo>
                    <a:cubicBezTo>
                      <a:pt x="29978" y="193364"/>
                      <a:pt x="45571" y="199823"/>
                      <a:pt x="62174" y="199823"/>
                    </a:cubicBezTo>
                    <a:cubicBezTo>
                      <a:pt x="65306" y="199823"/>
                      <a:pt x="68437" y="199562"/>
                      <a:pt x="71503" y="199138"/>
                    </a:cubicBezTo>
                    <a:cubicBezTo>
                      <a:pt x="84551" y="197181"/>
                      <a:pt x="96588" y="191179"/>
                      <a:pt x="106080" y="181719"/>
                    </a:cubicBezTo>
                    <a:cubicBezTo>
                      <a:pt x="117726" y="170106"/>
                      <a:pt x="124184" y="154710"/>
                      <a:pt x="124250" y="138335"/>
                    </a:cubicBezTo>
                    <a:lnTo>
                      <a:pt x="124054" y="65233"/>
                    </a:lnTo>
                    <a:lnTo>
                      <a:pt x="124054" y="65233"/>
                    </a:lnTo>
                    <a:cubicBezTo>
                      <a:pt x="129697" y="69539"/>
                      <a:pt x="135797" y="73127"/>
                      <a:pt x="142354" y="75900"/>
                    </a:cubicBezTo>
                    <a:cubicBezTo>
                      <a:pt x="152596" y="80239"/>
                      <a:pt x="161762" y="82424"/>
                      <a:pt x="172951" y="82424"/>
                    </a:cubicBezTo>
                    <a:lnTo>
                      <a:pt x="174615" y="81576"/>
                    </a:lnTo>
                    <a:cubicBezTo>
                      <a:pt x="174615" y="81576"/>
                      <a:pt x="174549" y="50000"/>
                      <a:pt x="174484" y="50000"/>
                    </a:cubicBezTo>
                    <a:cubicBezTo>
                      <a:pt x="146790" y="50000"/>
                      <a:pt x="124380" y="27721"/>
                      <a:pt x="124152" y="59"/>
                    </a:cubicBezTo>
                    <a:cubicBezTo>
                      <a:pt x="124152" y="15"/>
                      <a:pt x="122195" y="1"/>
                      <a:pt x="1195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56"/>
              <p:cNvSpPr/>
              <p:nvPr/>
            </p:nvSpPr>
            <p:spPr>
              <a:xfrm>
                <a:off x="2197750" y="2419075"/>
                <a:ext cx="229175" cy="204450"/>
              </a:xfrm>
              <a:custGeom>
                <a:avLst/>
                <a:gdLst/>
                <a:ahLst/>
                <a:cxnLst/>
                <a:rect l="l" t="t" r="r" b="b"/>
                <a:pathLst>
                  <a:path w="9167" h="8178" extrusionOk="0">
                    <a:moveTo>
                      <a:pt x="4579" y="0"/>
                    </a:moveTo>
                    <a:cubicBezTo>
                      <a:pt x="3823" y="0"/>
                      <a:pt x="3059" y="217"/>
                      <a:pt x="2382" y="673"/>
                    </a:cubicBezTo>
                    <a:cubicBezTo>
                      <a:pt x="2317" y="673"/>
                      <a:pt x="2317" y="705"/>
                      <a:pt x="2284" y="705"/>
                    </a:cubicBezTo>
                    <a:cubicBezTo>
                      <a:pt x="490" y="1912"/>
                      <a:pt x="1" y="4293"/>
                      <a:pt x="1142" y="6087"/>
                    </a:cubicBezTo>
                    <a:cubicBezTo>
                      <a:pt x="1175" y="6153"/>
                      <a:pt x="1240" y="6218"/>
                      <a:pt x="1273" y="6316"/>
                    </a:cubicBezTo>
                    <a:cubicBezTo>
                      <a:pt x="2026" y="7508"/>
                      <a:pt x="3315" y="8177"/>
                      <a:pt x="4642" y="8177"/>
                    </a:cubicBezTo>
                    <a:cubicBezTo>
                      <a:pt x="5385" y="8177"/>
                      <a:pt x="6139" y="7967"/>
                      <a:pt x="6818" y="7523"/>
                    </a:cubicBezTo>
                    <a:cubicBezTo>
                      <a:pt x="6851" y="7523"/>
                      <a:pt x="6851" y="7490"/>
                      <a:pt x="6883" y="7490"/>
                    </a:cubicBezTo>
                    <a:cubicBezTo>
                      <a:pt x="8612" y="6348"/>
                      <a:pt x="9167" y="4032"/>
                      <a:pt x="8123" y="2173"/>
                    </a:cubicBezTo>
                    <a:cubicBezTo>
                      <a:pt x="8090" y="2108"/>
                      <a:pt x="8025" y="2075"/>
                      <a:pt x="7992" y="1977"/>
                    </a:cubicBezTo>
                    <a:cubicBezTo>
                      <a:pt x="7259" y="700"/>
                      <a:pt x="5934" y="0"/>
                      <a:pt x="45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56"/>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56"/>
              <p:cNvSpPr/>
              <p:nvPr/>
            </p:nvSpPr>
            <p:spPr>
              <a:xfrm>
                <a:off x="4254425" y="4678500"/>
                <a:ext cx="238150" cy="212225"/>
              </a:xfrm>
              <a:custGeom>
                <a:avLst/>
                <a:gdLst/>
                <a:ahLst/>
                <a:cxnLst/>
                <a:rect l="l" t="t" r="r" b="b"/>
                <a:pathLst>
                  <a:path w="9526" h="8489" extrusionOk="0">
                    <a:moveTo>
                      <a:pt x="4871" y="1"/>
                    </a:moveTo>
                    <a:cubicBezTo>
                      <a:pt x="3710" y="1"/>
                      <a:pt x="2556" y="505"/>
                      <a:pt x="1762" y="1468"/>
                    </a:cubicBezTo>
                    <a:cubicBezTo>
                      <a:pt x="1632" y="1599"/>
                      <a:pt x="1567" y="1729"/>
                      <a:pt x="1436" y="1892"/>
                    </a:cubicBezTo>
                    <a:cubicBezTo>
                      <a:pt x="1" y="3588"/>
                      <a:pt x="294" y="6165"/>
                      <a:pt x="2056" y="7535"/>
                    </a:cubicBezTo>
                    <a:cubicBezTo>
                      <a:pt x="2089" y="7601"/>
                      <a:pt x="2121" y="7633"/>
                      <a:pt x="2186" y="7633"/>
                    </a:cubicBezTo>
                    <a:cubicBezTo>
                      <a:pt x="2903" y="8212"/>
                      <a:pt x="3766" y="8488"/>
                      <a:pt x="4627" y="8488"/>
                    </a:cubicBezTo>
                    <a:cubicBezTo>
                      <a:pt x="5802" y="8488"/>
                      <a:pt x="6974" y="7974"/>
                      <a:pt x="7764" y="7013"/>
                    </a:cubicBezTo>
                    <a:cubicBezTo>
                      <a:pt x="7895" y="6883"/>
                      <a:pt x="7960" y="6752"/>
                      <a:pt x="8091" y="6589"/>
                    </a:cubicBezTo>
                    <a:cubicBezTo>
                      <a:pt x="9526" y="4828"/>
                      <a:pt x="9200" y="2186"/>
                      <a:pt x="7340" y="848"/>
                    </a:cubicBezTo>
                    <a:cubicBezTo>
                      <a:pt x="7340" y="848"/>
                      <a:pt x="7308" y="816"/>
                      <a:pt x="7275" y="816"/>
                    </a:cubicBezTo>
                    <a:cubicBezTo>
                      <a:pt x="6561" y="267"/>
                      <a:pt x="5715" y="1"/>
                      <a:pt x="48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56"/>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70" name="Google Shape;8870;p56"/>
            <p:cNvSpPr/>
            <p:nvPr/>
          </p:nvSpPr>
          <p:spPr>
            <a:xfrm>
              <a:off x="4465397" y="1520575"/>
              <a:ext cx="2111987" cy="3622915"/>
            </a:xfrm>
            <a:custGeom>
              <a:avLst/>
              <a:gdLst/>
              <a:ahLst/>
              <a:cxnLst/>
              <a:rect l="l" t="t" r="r" b="b"/>
              <a:pathLst>
                <a:path w="7672" h="13160" extrusionOk="0">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8874"/>
        <p:cNvGrpSpPr/>
        <p:nvPr/>
      </p:nvGrpSpPr>
      <p:grpSpPr>
        <a:xfrm>
          <a:off x="0" y="0"/>
          <a:ext cx="0" cy="0"/>
          <a:chOff x="0" y="0"/>
          <a:chExt cx="0" cy="0"/>
        </a:xfrm>
      </p:grpSpPr>
      <p:sp>
        <p:nvSpPr>
          <p:cNvPr id="8875" name="Google Shape;8875;p57"/>
          <p:cNvSpPr txBox="1">
            <a:spLocks noGrp="1"/>
          </p:cNvSpPr>
          <p:nvPr>
            <p:ph type="title"/>
          </p:nvPr>
        </p:nvSpPr>
        <p:spPr>
          <a:xfrm>
            <a:off x="720000" y="453450"/>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Icon pack</a:t>
            </a:r>
            <a:endParaRPr/>
          </a:p>
        </p:txBody>
      </p:sp>
      <p:grpSp>
        <p:nvGrpSpPr>
          <p:cNvPr id="8876" name="Google Shape;8876;p57"/>
          <p:cNvGrpSpPr/>
          <p:nvPr/>
        </p:nvGrpSpPr>
        <p:grpSpPr>
          <a:xfrm>
            <a:off x="7131272" y="2730243"/>
            <a:ext cx="390115" cy="369876"/>
            <a:chOff x="7132076" y="2813035"/>
            <a:chExt cx="390115" cy="369876"/>
          </a:xfrm>
        </p:grpSpPr>
        <p:sp>
          <p:nvSpPr>
            <p:cNvPr id="8877" name="Google Shape;8877;p57"/>
            <p:cNvSpPr/>
            <p:nvPr/>
          </p:nvSpPr>
          <p:spPr>
            <a:xfrm>
              <a:off x="7138840" y="3126188"/>
              <a:ext cx="66643" cy="48974"/>
            </a:xfrm>
            <a:custGeom>
              <a:avLst/>
              <a:gdLst/>
              <a:ahLst/>
              <a:cxnLst/>
              <a:rect l="l" t="t" r="r" b="b"/>
              <a:pathLst>
                <a:path w="2463" h="1810" extrusionOk="0">
                  <a:moveTo>
                    <a:pt x="1756" y="1"/>
                  </a:moveTo>
                  <a:cubicBezTo>
                    <a:pt x="1671" y="1"/>
                    <a:pt x="1582" y="32"/>
                    <a:pt x="1517" y="97"/>
                  </a:cubicBezTo>
                  <a:lnTo>
                    <a:pt x="161" y="1381"/>
                  </a:lnTo>
                  <a:cubicBezTo>
                    <a:pt x="0" y="1542"/>
                    <a:pt x="125" y="1810"/>
                    <a:pt x="339" y="1810"/>
                  </a:cubicBezTo>
                  <a:lnTo>
                    <a:pt x="1481" y="1810"/>
                  </a:lnTo>
                  <a:lnTo>
                    <a:pt x="2338" y="917"/>
                  </a:lnTo>
                  <a:cubicBezTo>
                    <a:pt x="2463" y="793"/>
                    <a:pt x="2463" y="578"/>
                    <a:pt x="2356" y="471"/>
                  </a:cubicBezTo>
                  <a:lnTo>
                    <a:pt x="1963" y="79"/>
                  </a:lnTo>
                  <a:cubicBezTo>
                    <a:pt x="1912" y="27"/>
                    <a:pt x="1836" y="1"/>
                    <a:pt x="1756" y="1"/>
                  </a:cubicBezTo>
                  <a:close/>
                </a:path>
              </a:pathLst>
            </a:custGeom>
            <a:solidFill>
              <a:srgbClr val="80D2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57"/>
            <p:cNvSpPr/>
            <p:nvPr/>
          </p:nvSpPr>
          <p:spPr>
            <a:xfrm>
              <a:off x="7167331" y="3004596"/>
              <a:ext cx="164158" cy="157772"/>
            </a:xfrm>
            <a:custGeom>
              <a:avLst/>
              <a:gdLst/>
              <a:ahLst/>
              <a:cxnLst/>
              <a:rect l="l" t="t" r="r" b="b"/>
              <a:pathLst>
                <a:path w="6067" h="5831" extrusionOk="0">
                  <a:moveTo>
                    <a:pt x="2900" y="1"/>
                  </a:moveTo>
                  <a:cubicBezTo>
                    <a:pt x="2721" y="1"/>
                    <a:pt x="2543" y="68"/>
                    <a:pt x="2409" y="201"/>
                  </a:cubicBezTo>
                  <a:lnTo>
                    <a:pt x="500" y="2004"/>
                  </a:lnTo>
                  <a:cubicBezTo>
                    <a:pt x="143" y="2360"/>
                    <a:pt x="143" y="2931"/>
                    <a:pt x="500" y="3270"/>
                  </a:cubicBezTo>
                  <a:cubicBezTo>
                    <a:pt x="643" y="3413"/>
                    <a:pt x="643" y="3645"/>
                    <a:pt x="500" y="3788"/>
                  </a:cubicBezTo>
                  <a:lnTo>
                    <a:pt x="268" y="4020"/>
                  </a:lnTo>
                  <a:cubicBezTo>
                    <a:pt x="0" y="4270"/>
                    <a:pt x="0" y="4698"/>
                    <a:pt x="268" y="4948"/>
                  </a:cubicBezTo>
                  <a:lnTo>
                    <a:pt x="946" y="5643"/>
                  </a:lnTo>
                  <a:cubicBezTo>
                    <a:pt x="1071" y="5768"/>
                    <a:pt x="1240" y="5831"/>
                    <a:pt x="1410" y="5831"/>
                  </a:cubicBezTo>
                  <a:cubicBezTo>
                    <a:pt x="1579" y="5831"/>
                    <a:pt x="1749" y="5768"/>
                    <a:pt x="1874" y="5643"/>
                  </a:cubicBezTo>
                  <a:lnTo>
                    <a:pt x="2106" y="5394"/>
                  </a:lnTo>
                  <a:cubicBezTo>
                    <a:pt x="2177" y="5322"/>
                    <a:pt x="2271" y="5287"/>
                    <a:pt x="2364" y="5287"/>
                  </a:cubicBezTo>
                  <a:cubicBezTo>
                    <a:pt x="2458" y="5287"/>
                    <a:pt x="2552" y="5322"/>
                    <a:pt x="2623" y="5394"/>
                  </a:cubicBezTo>
                  <a:cubicBezTo>
                    <a:pt x="2793" y="5572"/>
                    <a:pt x="3020" y="5661"/>
                    <a:pt x="3250" y="5661"/>
                  </a:cubicBezTo>
                  <a:cubicBezTo>
                    <a:pt x="3480" y="5661"/>
                    <a:pt x="3711" y="5572"/>
                    <a:pt x="3890" y="5394"/>
                  </a:cubicBezTo>
                  <a:lnTo>
                    <a:pt x="5799" y="3592"/>
                  </a:lnTo>
                  <a:cubicBezTo>
                    <a:pt x="6067" y="3324"/>
                    <a:pt x="6067" y="2896"/>
                    <a:pt x="5799" y="2628"/>
                  </a:cubicBezTo>
                  <a:lnTo>
                    <a:pt x="3390" y="201"/>
                  </a:lnTo>
                  <a:cubicBezTo>
                    <a:pt x="3256" y="68"/>
                    <a:pt x="3078" y="1"/>
                    <a:pt x="290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57"/>
            <p:cNvSpPr/>
            <p:nvPr/>
          </p:nvSpPr>
          <p:spPr>
            <a:xfrm>
              <a:off x="7167331" y="3004596"/>
              <a:ext cx="164158" cy="157772"/>
            </a:xfrm>
            <a:custGeom>
              <a:avLst/>
              <a:gdLst/>
              <a:ahLst/>
              <a:cxnLst/>
              <a:rect l="l" t="t" r="r" b="b"/>
              <a:pathLst>
                <a:path w="6067" h="5831" extrusionOk="0">
                  <a:moveTo>
                    <a:pt x="2900" y="1"/>
                  </a:moveTo>
                  <a:cubicBezTo>
                    <a:pt x="2721" y="1"/>
                    <a:pt x="2543" y="68"/>
                    <a:pt x="2409" y="201"/>
                  </a:cubicBezTo>
                  <a:lnTo>
                    <a:pt x="2355" y="255"/>
                  </a:lnTo>
                  <a:cubicBezTo>
                    <a:pt x="2391" y="273"/>
                    <a:pt x="2409" y="291"/>
                    <a:pt x="2427" y="308"/>
                  </a:cubicBezTo>
                  <a:lnTo>
                    <a:pt x="4425" y="2307"/>
                  </a:lnTo>
                  <a:cubicBezTo>
                    <a:pt x="4639" y="2521"/>
                    <a:pt x="4657" y="2860"/>
                    <a:pt x="4461" y="3056"/>
                  </a:cubicBezTo>
                  <a:lnTo>
                    <a:pt x="3069" y="4377"/>
                  </a:lnTo>
                  <a:cubicBezTo>
                    <a:pt x="2949" y="4496"/>
                    <a:pt x="2801" y="4546"/>
                    <a:pt x="2657" y="4546"/>
                  </a:cubicBezTo>
                  <a:cubicBezTo>
                    <a:pt x="2501" y="4546"/>
                    <a:pt x="2351" y="4487"/>
                    <a:pt x="2248" y="4394"/>
                  </a:cubicBezTo>
                  <a:cubicBezTo>
                    <a:pt x="2183" y="4346"/>
                    <a:pt x="2070" y="4315"/>
                    <a:pt x="1946" y="4315"/>
                  </a:cubicBezTo>
                  <a:cubicBezTo>
                    <a:pt x="1798" y="4315"/>
                    <a:pt x="1634" y="4359"/>
                    <a:pt x="1517" y="4466"/>
                  </a:cubicBezTo>
                  <a:cubicBezTo>
                    <a:pt x="1421" y="4553"/>
                    <a:pt x="1308" y="4595"/>
                    <a:pt x="1193" y="4595"/>
                  </a:cubicBezTo>
                  <a:cubicBezTo>
                    <a:pt x="1050" y="4595"/>
                    <a:pt x="904" y="4531"/>
                    <a:pt x="785" y="4412"/>
                  </a:cubicBezTo>
                  <a:lnTo>
                    <a:pt x="321" y="3948"/>
                  </a:lnTo>
                  <a:lnTo>
                    <a:pt x="268" y="4020"/>
                  </a:lnTo>
                  <a:cubicBezTo>
                    <a:pt x="0" y="4270"/>
                    <a:pt x="0" y="4698"/>
                    <a:pt x="268" y="4948"/>
                  </a:cubicBezTo>
                  <a:lnTo>
                    <a:pt x="946" y="5643"/>
                  </a:lnTo>
                  <a:cubicBezTo>
                    <a:pt x="1071" y="5768"/>
                    <a:pt x="1240" y="5831"/>
                    <a:pt x="1410" y="5831"/>
                  </a:cubicBezTo>
                  <a:cubicBezTo>
                    <a:pt x="1579" y="5831"/>
                    <a:pt x="1749" y="5768"/>
                    <a:pt x="1874" y="5643"/>
                  </a:cubicBezTo>
                  <a:lnTo>
                    <a:pt x="2106" y="5394"/>
                  </a:lnTo>
                  <a:cubicBezTo>
                    <a:pt x="2177" y="5322"/>
                    <a:pt x="2271" y="5287"/>
                    <a:pt x="2364" y="5287"/>
                  </a:cubicBezTo>
                  <a:cubicBezTo>
                    <a:pt x="2458" y="5287"/>
                    <a:pt x="2552" y="5322"/>
                    <a:pt x="2623" y="5394"/>
                  </a:cubicBezTo>
                  <a:cubicBezTo>
                    <a:pt x="2793" y="5572"/>
                    <a:pt x="3020" y="5661"/>
                    <a:pt x="3250" y="5661"/>
                  </a:cubicBezTo>
                  <a:cubicBezTo>
                    <a:pt x="3480" y="5661"/>
                    <a:pt x="3711" y="5572"/>
                    <a:pt x="3890" y="5394"/>
                  </a:cubicBezTo>
                  <a:lnTo>
                    <a:pt x="5799" y="3592"/>
                  </a:lnTo>
                  <a:cubicBezTo>
                    <a:pt x="6067" y="3324"/>
                    <a:pt x="6067" y="2896"/>
                    <a:pt x="5799" y="2628"/>
                  </a:cubicBezTo>
                  <a:lnTo>
                    <a:pt x="3390" y="201"/>
                  </a:lnTo>
                  <a:cubicBezTo>
                    <a:pt x="3256" y="68"/>
                    <a:pt x="3078" y="1"/>
                    <a:pt x="290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57"/>
            <p:cNvSpPr/>
            <p:nvPr/>
          </p:nvSpPr>
          <p:spPr>
            <a:xfrm>
              <a:off x="7199176" y="2820935"/>
              <a:ext cx="319143" cy="309727"/>
            </a:xfrm>
            <a:custGeom>
              <a:avLst/>
              <a:gdLst/>
              <a:ahLst/>
              <a:cxnLst/>
              <a:rect l="l" t="t" r="r" b="b"/>
              <a:pathLst>
                <a:path w="11795" h="11447" extrusionOk="0">
                  <a:moveTo>
                    <a:pt x="8411" y="1"/>
                  </a:moveTo>
                  <a:cubicBezTo>
                    <a:pt x="7993" y="1"/>
                    <a:pt x="7557" y="166"/>
                    <a:pt x="7209" y="495"/>
                  </a:cubicBezTo>
                  <a:lnTo>
                    <a:pt x="732" y="6650"/>
                  </a:lnTo>
                  <a:cubicBezTo>
                    <a:pt x="54" y="7293"/>
                    <a:pt x="1" y="8310"/>
                    <a:pt x="590" y="8916"/>
                  </a:cubicBezTo>
                  <a:lnTo>
                    <a:pt x="2713" y="11040"/>
                  </a:lnTo>
                  <a:cubicBezTo>
                    <a:pt x="2985" y="11311"/>
                    <a:pt x="3351" y="11446"/>
                    <a:pt x="3730" y="11446"/>
                  </a:cubicBezTo>
                  <a:cubicBezTo>
                    <a:pt x="4173" y="11446"/>
                    <a:pt x="4633" y="11262"/>
                    <a:pt x="4979" y="10897"/>
                  </a:cubicBezTo>
                  <a:lnTo>
                    <a:pt x="11152" y="4438"/>
                  </a:lnTo>
                  <a:cubicBezTo>
                    <a:pt x="11759" y="3778"/>
                    <a:pt x="11795" y="2796"/>
                    <a:pt x="11224" y="2225"/>
                  </a:cubicBezTo>
                  <a:lnTo>
                    <a:pt x="9422" y="405"/>
                  </a:lnTo>
                  <a:cubicBezTo>
                    <a:pt x="9151" y="135"/>
                    <a:pt x="8788" y="1"/>
                    <a:pt x="8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57"/>
            <p:cNvSpPr/>
            <p:nvPr/>
          </p:nvSpPr>
          <p:spPr>
            <a:xfrm>
              <a:off x="7200637" y="2820935"/>
              <a:ext cx="317682" cy="309727"/>
            </a:xfrm>
            <a:custGeom>
              <a:avLst/>
              <a:gdLst/>
              <a:ahLst/>
              <a:cxnLst/>
              <a:rect l="l" t="t" r="r" b="b"/>
              <a:pathLst>
                <a:path w="11741" h="11447" extrusionOk="0">
                  <a:moveTo>
                    <a:pt x="8357" y="1"/>
                  </a:moveTo>
                  <a:cubicBezTo>
                    <a:pt x="7939" y="1"/>
                    <a:pt x="7503" y="166"/>
                    <a:pt x="7155" y="495"/>
                  </a:cubicBezTo>
                  <a:lnTo>
                    <a:pt x="6477" y="1137"/>
                  </a:lnTo>
                  <a:cubicBezTo>
                    <a:pt x="6578" y="1113"/>
                    <a:pt x="6681" y="1101"/>
                    <a:pt x="6781" y="1101"/>
                  </a:cubicBezTo>
                  <a:cubicBezTo>
                    <a:pt x="7055" y="1101"/>
                    <a:pt x="7317" y="1191"/>
                    <a:pt x="7512" y="1387"/>
                  </a:cubicBezTo>
                  <a:lnTo>
                    <a:pt x="8850" y="2725"/>
                  </a:lnTo>
                  <a:cubicBezTo>
                    <a:pt x="9279" y="3135"/>
                    <a:pt x="9225" y="3885"/>
                    <a:pt x="8743" y="4384"/>
                  </a:cubicBezTo>
                  <a:lnTo>
                    <a:pt x="3944" y="9398"/>
                  </a:lnTo>
                  <a:cubicBezTo>
                    <a:pt x="3663" y="9689"/>
                    <a:pt x="3299" y="9838"/>
                    <a:pt x="2954" y="9838"/>
                  </a:cubicBezTo>
                  <a:cubicBezTo>
                    <a:pt x="2684" y="9838"/>
                    <a:pt x="2426" y="9747"/>
                    <a:pt x="2231" y="9559"/>
                  </a:cubicBezTo>
                  <a:lnTo>
                    <a:pt x="678" y="7989"/>
                  </a:lnTo>
                  <a:cubicBezTo>
                    <a:pt x="411" y="7721"/>
                    <a:pt x="322" y="7328"/>
                    <a:pt x="429" y="6936"/>
                  </a:cubicBezTo>
                  <a:lnTo>
                    <a:pt x="429" y="6936"/>
                  </a:lnTo>
                  <a:cubicBezTo>
                    <a:pt x="0" y="7578"/>
                    <a:pt x="18" y="8399"/>
                    <a:pt x="536" y="8916"/>
                  </a:cubicBezTo>
                  <a:lnTo>
                    <a:pt x="2659" y="11040"/>
                  </a:lnTo>
                  <a:cubicBezTo>
                    <a:pt x="2931" y="11311"/>
                    <a:pt x="3297" y="11446"/>
                    <a:pt x="3676" y="11446"/>
                  </a:cubicBezTo>
                  <a:cubicBezTo>
                    <a:pt x="4119" y="11446"/>
                    <a:pt x="4579" y="11262"/>
                    <a:pt x="4925" y="10897"/>
                  </a:cubicBezTo>
                  <a:lnTo>
                    <a:pt x="11098" y="4438"/>
                  </a:lnTo>
                  <a:cubicBezTo>
                    <a:pt x="11705" y="3778"/>
                    <a:pt x="11741" y="2796"/>
                    <a:pt x="11170" y="2225"/>
                  </a:cubicBezTo>
                  <a:lnTo>
                    <a:pt x="9368" y="405"/>
                  </a:lnTo>
                  <a:cubicBezTo>
                    <a:pt x="9097" y="135"/>
                    <a:pt x="8734" y="1"/>
                    <a:pt x="835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57"/>
            <p:cNvSpPr/>
            <p:nvPr/>
          </p:nvSpPr>
          <p:spPr>
            <a:xfrm>
              <a:off x="7283187" y="2900617"/>
              <a:ext cx="153551" cy="148032"/>
            </a:xfrm>
            <a:custGeom>
              <a:avLst/>
              <a:gdLst/>
              <a:ahLst/>
              <a:cxnLst/>
              <a:rect l="l" t="t" r="r" b="b"/>
              <a:pathLst>
                <a:path w="5675" h="5471" extrusionOk="0">
                  <a:moveTo>
                    <a:pt x="4390" y="1"/>
                  </a:moveTo>
                  <a:cubicBezTo>
                    <a:pt x="4178" y="1"/>
                    <a:pt x="3934" y="104"/>
                    <a:pt x="3730" y="297"/>
                  </a:cubicBezTo>
                  <a:lnTo>
                    <a:pt x="447" y="3456"/>
                  </a:lnTo>
                  <a:cubicBezTo>
                    <a:pt x="90" y="3795"/>
                    <a:pt x="0" y="4259"/>
                    <a:pt x="250" y="4490"/>
                  </a:cubicBezTo>
                  <a:lnTo>
                    <a:pt x="1089" y="5329"/>
                  </a:lnTo>
                  <a:cubicBezTo>
                    <a:pt x="1178" y="5425"/>
                    <a:pt x="1301" y="5471"/>
                    <a:pt x="1438" y="5471"/>
                  </a:cubicBezTo>
                  <a:cubicBezTo>
                    <a:pt x="1659" y="5471"/>
                    <a:pt x="1915" y="5353"/>
                    <a:pt x="2124" y="5133"/>
                  </a:cubicBezTo>
                  <a:lnTo>
                    <a:pt x="5282" y="1850"/>
                  </a:lnTo>
                  <a:cubicBezTo>
                    <a:pt x="5603" y="1529"/>
                    <a:pt x="5674" y="1083"/>
                    <a:pt x="5460" y="851"/>
                  </a:cubicBezTo>
                  <a:lnTo>
                    <a:pt x="4747" y="137"/>
                  </a:lnTo>
                  <a:cubicBezTo>
                    <a:pt x="4655" y="45"/>
                    <a:pt x="4529" y="1"/>
                    <a:pt x="439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57"/>
            <p:cNvSpPr/>
            <p:nvPr/>
          </p:nvSpPr>
          <p:spPr>
            <a:xfrm>
              <a:off x="7132076" y="2813035"/>
              <a:ext cx="390115" cy="369876"/>
            </a:xfrm>
            <a:custGeom>
              <a:avLst/>
              <a:gdLst/>
              <a:ahLst/>
              <a:cxnLst/>
              <a:rect l="l" t="t" r="r" b="b"/>
              <a:pathLst>
                <a:path w="14418" h="13670" extrusionOk="0">
                  <a:moveTo>
                    <a:pt x="10885" y="590"/>
                  </a:moveTo>
                  <a:cubicBezTo>
                    <a:pt x="11188" y="590"/>
                    <a:pt x="11474" y="697"/>
                    <a:pt x="11688" y="912"/>
                  </a:cubicBezTo>
                  <a:lnTo>
                    <a:pt x="13508" y="2714"/>
                  </a:lnTo>
                  <a:cubicBezTo>
                    <a:pt x="13971" y="3178"/>
                    <a:pt x="13918" y="3998"/>
                    <a:pt x="13418" y="4516"/>
                  </a:cubicBezTo>
                  <a:lnTo>
                    <a:pt x="7245" y="10993"/>
                  </a:lnTo>
                  <a:cubicBezTo>
                    <a:pt x="6977" y="11278"/>
                    <a:pt x="6602" y="11439"/>
                    <a:pt x="6228" y="11457"/>
                  </a:cubicBezTo>
                  <a:cubicBezTo>
                    <a:pt x="5907" y="11457"/>
                    <a:pt x="5603" y="11332"/>
                    <a:pt x="5389" y="11118"/>
                  </a:cubicBezTo>
                  <a:lnTo>
                    <a:pt x="3284" y="9012"/>
                  </a:lnTo>
                  <a:cubicBezTo>
                    <a:pt x="3070" y="8798"/>
                    <a:pt x="2945" y="8495"/>
                    <a:pt x="2945" y="8174"/>
                  </a:cubicBezTo>
                  <a:cubicBezTo>
                    <a:pt x="2963" y="7799"/>
                    <a:pt x="3123" y="7424"/>
                    <a:pt x="3426" y="7139"/>
                  </a:cubicBezTo>
                  <a:lnTo>
                    <a:pt x="9886" y="1001"/>
                  </a:lnTo>
                  <a:cubicBezTo>
                    <a:pt x="10171" y="715"/>
                    <a:pt x="10546" y="590"/>
                    <a:pt x="10885" y="590"/>
                  </a:cubicBezTo>
                  <a:close/>
                  <a:moveTo>
                    <a:pt x="2499" y="8834"/>
                  </a:moveTo>
                  <a:cubicBezTo>
                    <a:pt x="2570" y="9048"/>
                    <a:pt x="2695" y="9244"/>
                    <a:pt x="2873" y="9405"/>
                  </a:cubicBezTo>
                  <a:lnTo>
                    <a:pt x="4979" y="11528"/>
                  </a:lnTo>
                  <a:cubicBezTo>
                    <a:pt x="5122" y="11671"/>
                    <a:pt x="5264" y="11778"/>
                    <a:pt x="5425" y="11849"/>
                  </a:cubicBezTo>
                  <a:lnTo>
                    <a:pt x="4979" y="12260"/>
                  </a:lnTo>
                  <a:cubicBezTo>
                    <a:pt x="4979" y="12277"/>
                    <a:pt x="4979" y="12277"/>
                    <a:pt x="4979" y="12277"/>
                  </a:cubicBezTo>
                  <a:cubicBezTo>
                    <a:pt x="4863" y="12393"/>
                    <a:pt x="4711" y="12451"/>
                    <a:pt x="4557" y="12451"/>
                  </a:cubicBezTo>
                  <a:cubicBezTo>
                    <a:pt x="4403" y="12451"/>
                    <a:pt x="4247" y="12393"/>
                    <a:pt x="4122" y="12277"/>
                  </a:cubicBezTo>
                  <a:cubicBezTo>
                    <a:pt x="3997" y="12152"/>
                    <a:pt x="3832" y="12090"/>
                    <a:pt x="3667" y="12090"/>
                  </a:cubicBezTo>
                  <a:cubicBezTo>
                    <a:pt x="3502" y="12090"/>
                    <a:pt x="3337" y="12152"/>
                    <a:pt x="3212" y="12277"/>
                  </a:cubicBezTo>
                  <a:lnTo>
                    <a:pt x="2980" y="12509"/>
                  </a:lnTo>
                  <a:cubicBezTo>
                    <a:pt x="2909" y="12581"/>
                    <a:pt x="2811" y="12616"/>
                    <a:pt x="2713" y="12616"/>
                  </a:cubicBezTo>
                  <a:cubicBezTo>
                    <a:pt x="2615" y="12616"/>
                    <a:pt x="2517" y="12581"/>
                    <a:pt x="2445" y="12509"/>
                  </a:cubicBezTo>
                  <a:lnTo>
                    <a:pt x="1767" y="11831"/>
                  </a:lnTo>
                  <a:cubicBezTo>
                    <a:pt x="1624" y="11689"/>
                    <a:pt x="1624" y="11439"/>
                    <a:pt x="1767" y="11296"/>
                  </a:cubicBezTo>
                  <a:lnTo>
                    <a:pt x="1999" y="11064"/>
                  </a:lnTo>
                  <a:cubicBezTo>
                    <a:pt x="2124" y="10939"/>
                    <a:pt x="2195" y="10779"/>
                    <a:pt x="2195" y="10600"/>
                  </a:cubicBezTo>
                  <a:cubicBezTo>
                    <a:pt x="2195" y="10440"/>
                    <a:pt x="2124" y="10279"/>
                    <a:pt x="1999" y="10154"/>
                  </a:cubicBezTo>
                  <a:cubicBezTo>
                    <a:pt x="1767" y="9922"/>
                    <a:pt x="1767" y="9530"/>
                    <a:pt x="1999" y="9298"/>
                  </a:cubicBezTo>
                  <a:lnTo>
                    <a:pt x="2499" y="8834"/>
                  </a:lnTo>
                  <a:close/>
                  <a:moveTo>
                    <a:pt x="1482" y="12349"/>
                  </a:moveTo>
                  <a:lnTo>
                    <a:pt x="1910" y="12777"/>
                  </a:lnTo>
                  <a:lnTo>
                    <a:pt x="1607" y="13098"/>
                  </a:lnTo>
                  <a:lnTo>
                    <a:pt x="697" y="13098"/>
                  </a:lnTo>
                  <a:lnTo>
                    <a:pt x="1482" y="12349"/>
                  </a:lnTo>
                  <a:close/>
                  <a:moveTo>
                    <a:pt x="10881" y="0"/>
                  </a:moveTo>
                  <a:cubicBezTo>
                    <a:pt x="10859" y="0"/>
                    <a:pt x="10836" y="1"/>
                    <a:pt x="10813" y="2"/>
                  </a:cubicBezTo>
                  <a:cubicBezTo>
                    <a:pt x="10332" y="19"/>
                    <a:pt x="9868" y="234"/>
                    <a:pt x="9493" y="573"/>
                  </a:cubicBezTo>
                  <a:lnTo>
                    <a:pt x="3016" y="6728"/>
                  </a:lnTo>
                  <a:cubicBezTo>
                    <a:pt x="2624" y="7103"/>
                    <a:pt x="2392" y="7620"/>
                    <a:pt x="2374" y="8156"/>
                  </a:cubicBezTo>
                  <a:lnTo>
                    <a:pt x="1607" y="8887"/>
                  </a:lnTo>
                  <a:lnTo>
                    <a:pt x="1589" y="8887"/>
                  </a:lnTo>
                  <a:cubicBezTo>
                    <a:pt x="1143" y="9351"/>
                    <a:pt x="1143" y="10101"/>
                    <a:pt x="1589" y="10564"/>
                  </a:cubicBezTo>
                  <a:cubicBezTo>
                    <a:pt x="1607" y="10582"/>
                    <a:pt x="1607" y="10600"/>
                    <a:pt x="1607" y="10600"/>
                  </a:cubicBezTo>
                  <a:cubicBezTo>
                    <a:pt x="1607" y="10618"/>
                    <a:pt x="1607" y="10636"/>
                    <a:pt x="1589" y="10654"/>
                  </a:cubicBezTo>
                  <a:lnTo>
                    <a:pt x="1357" y="10886"/>
                  </a:lnTo>
                  <a:cubicBezTo>
                    <a:pt x="1089" y="11153"/>
                    <a:pt x="1018" y="11546"/>
                    <a:pt x="1125" y="11885"/>
                  </a:cubicBezTo>
                  <a:lnTo>
                    <a:pt x="215" y="12741"/>
                  </a:lnTo>
                  <a:lnTo>
                    <a:pt x="215" y="12759"/>
                  </a:lnTo>
                  <a:cubicBezTo>
                    <a:pt x="54" y="12902"/>
                    <a:pt x="1" y="13134"/>
                    <a:pt x="90" y="13330"/>
                  </a:cubicBezTo>
                  <a:cubicBezTo>
                    <a:pt x="179" y="13544"/>
                    <a:pt x="375" y="13669"/>
                    <a:pt x="589" y="13669"/>
                  </a:cubicBezTo>
                  <a:lnTo>
                    <a:pt x="1731" y="13669"/>
                  </a:lnTo>
                  <a:cubicBezTo>
                    <a:pt x="1821" y="13669"/>
                    <a:pt x="1892" y="13633"/>
                    <a:pt x="1946" y="13580"/>
                  </a:cubicBezTo>
                  <a:lnTo>
                    <a:pt x="2374" y="13134"/>
                  </a:lnTo>
                  <a:cubicBezTo>
                    <a:pt x="2481" y="13169"/>
                    <a:pt x="2606" y="13187"/>
                    <a:pt x="2713" y="13187"/>
                  </a:cubicBezTo>
                  <a:cubicBezTo>
                    <a:pt x="2963" y="13187"/>
                    <a:pt x="3195" y="13098"/>
                    <a:pt x="3391" y="12920"/>
                  </a:cubicBezTo>
                  <a:lnTo>
                    <a:pt x="3623" y="12688"/>
                  </a:lnTo>
                  <a:cubicBezTo>
                    <a:pt x="3632" y="12670"/>
                    <a:pt x="3650" y="12661"/>
                    <a:pt x="3667" y="12661"/>
                  </a:cubicBezTo>
                  <a:cubicBezTo>
                    <a:pt x="3685" y="12661"/>
                    <a:pt x="3703" y="12670"/>
                    <a:pt x="3712" y="12688"/>
                  </a:cubicBezTo>
                  <a:cubicBezTo>
                    <a:pt x="3944" y="12911"/>
                    <a:pt x="4247" y="13022"/>
                    <a:pt x="4551" y="13022"/>
                  </a:cubicBezTo>
                  <a:cubicBezTo>
                    <a:pt x="4854" y="13022"/>
                    <a:pt x="5157" y="12911"/>
                    <a:pt x="5389" y="12688"/>
                  </a:cubicBezTo>
                  <a:lnTo>
                    <a:pt x="6085" y="12028"/>
                  </a:lnTo>
                  <a:lnTo>
                    <a:pt x="6228" y="12028"/>
                  </a:lnTo>
                  <a:cubicBezTo>
                    <a:pt x="6763" y="12028"/>
                    <a:pt x="7280" y="11778"/>
                    <a:pt x="7673" y="11385"/>
                  </a:cubicBezTo>
                  <a:lnTo>
                    <a:pt x="13829" y="4926"/>
                  </a:lnTo>
                  <a:cubicBezTo>
                    <a:pt x="14186" y="4551"/>
                    <a:pt x="14382" y="4088"/>
                    <a:pt x="14400" y="3606"/>
                  </a:cubicBezTo>
                  <a:cubicBezTo>
                    <a:pt x="14418" y="3106"/>
                    <a:pt x="14257" y="2642"/>
                    <a:pt x="13918" y="2303"/>
                  </a:cubicBezTo>
                  <a:lnTo>
                    <a:pt x="12098" y="501"/>
                  </a:lnTo>
                  <a:cubicBezTo>
                    <a:pt x="11774" y="178"/>
                    <a:pt x="11353" y="0"/>
                    <a:pt x="108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57"/>
            <p:cNvSpPr/>
            <p:nvPr/>
          </p:nvSpPr>
          <p:spPr>
            <a:xfrm>
              <a:off x="7281266" y="2895855"/>
              <a:ext cx="160776" cy="157177"/>
            </a:xfrm>
            <a:custGeom>
              <a:avLst/>
              <a:gdLst/>
              <a:ahLst/>
              <a:cxnLst/>
              <a:rect l="l" t="t" r="r" b="b"/>
              <a:pathLst>
                <a:path w="5942" h="5809" extrusionOk="0">
                  <a:moveTo>
                    <a:pt x="4470" y="347"/>
                  </a:moveTo>
                  <a:cubicBezTo>
                    <a:pt x="4559" y="347"/>
                    <a:pt x="4638" y="371"/>
                    <a:pt x="4693" y="420"/>
                  </a:cubicBezTo>
                  <a:lnTo>
                    <a:pt x="5406" y="1151"/>
                  </a:lnTo>
                  <a:cubicBezTo>
                    <a:pt x="5567" y="1294"/>
                    <a:pt x="5478" y="1651"/>
                    <a:pt x="5228" y="1901"/>
                  </a:cubicBezTo>
                  <a:lnTo>
                    <a:pt x="2070" y="5184"/>
                  </a:lnTo>
                  <a:cubicBezTo>
                    <a:pt x="1909" y="5362"/>
                    <a:pt x="1695" y="5469"/>
                    <a:pt x="1517" y="5469"/>
                  </a:cubicBezTo>
                  <a:cubicBezTo>
                    <a:pt x="1445" y="5469"/>
                    <a:pt x="1338" y="5452"/>
                    <a:pt x="1285" y="5380"/>
                  </a:cubicBezTo>
                  <a:lnTo>
                    <a:pt x="446" y="4542"/>
                  </a:lnTo>
                  <a:cubicBezTo>
                    <a:pt x="375" y="4470"/>
                    <a:pt x="357" y="4381"/>
                    <a:pt x="357" y="4310"/>
                  </a:cubicBezTo>
                  <a:cubicBezTo>
                    <a:pt x="357" y="4131"/>
                    <a:pt x="464" y="3917"/>
                    <a:pt x="642" y="3757"/>
                  </a:cubicBezTo>
                  <a:lnTo>
                    <a:pt x="3925" y="598"/>
                  </a:lnTo>
                  <a:cubicBezTo>
                    <a:pt x="4090" y="434"/>
                    <a:pt x="4300" y="347"/>
                    <a:pt x="4470" y="347"/>
                  </a:cubicBezTo>
                  <a:close/>
                  <a:moveTo>
                    <a:pt x="4457" y="0"/>
                  </a:moveTo>
                  <a:cubicBezTo>
                    <a:pt x="4202" y="0"/>
                    <a:pt x="3915" y="120"/>
                    <a:pt x="3676" y="349"/>
                  </a:cubicBezTo>
                  <a:lnTo>
                    <a:pt x="393" y="3507"/>
                  </a:lnTo>
                  <a:cubicBezTo>
                    <a:pt x="161" y="3739"/>
                    <a:pt x="18" y="4042"/>
                    <a:pt x="18" y="4310"/>
                  </a:cubicBezTo>
                  <a:cubicBezTo>
                    <a:pt x="0" y="4506"/>
                    <a:pt x="71" y="4666"/>
                    <a:pt x="196" y="4791"/>
                  </a:cubicBezTo>
                  <a:lnTo>
                    <a:pt x="1035" y="5630"/>
                  </a:lnTo>
                  <a:cubicBezTo>
                    <a:pt x="1160" y="5755"/>
                    <a:pt x="1320" y="5808"/>
                    <a:pt x="1499" y="5808"/>
                  </a:cubicBezTo>
                  <a:lnTo>
                    <a:pt x="1517" y="5808"/>
                  </a:lnTo>
                  <a:cubicBezTo>
                    <a:pt x="1784" y="5808"/>
                    <a:pt x="2088" y="5666"/>
                    <a:pt x="2320" y="5434"/>
                  </a:cubicBezTo>
                  <a:lnTo>
                    <a:pt x="5478" y="2151"/>
                  </a:lnTo>
                  <a:cubicBezTo>
                    <a:pt x="5870" y="1740"/>
                    <a:pt x="5942" y="1187"/>
                    <a:pt x="5656" y="902"/>
                  </a:cubicBezTo>
                  <a:lnTo>
                    <a:pt x="4925" y="188"/>
                  </a:lnTo>
                  <a:cubicBezTo>
                    <a:pt x="4806" y="61"/>
                    <a:pt x="4640" y="0"/>
                    <a:pt x="44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57"/>
            <p:cNvSpPr/>
            <p:nvPr/>
          </p:nvSpPr>
          <p:spPr>
            <a:xfrm>
              <a:off x="7269172" y="2972128"/>
              <a:ext cx="19833" cy="18129"/>
            </a:xfrm>
            <a:custGeom>
              <a:avLst/>
              <a:gdLst/>
              <a:ahLst/>
              <a:cxnLst/>
              <a:rect l="l" t="t" r="r" b="b"/>
              <a:pathLst>
                <a:path w="733" h="670" extrusionOk="0">
                  <a:moveTo>
                    <a:pt x="414" y="1"/>
                  </a:moveTo>
                  <a:cubicBezTo>
                    <a:pt x="340" y="1"/>
                    <a:pt x="269" y="28"/>
                    <a:pt x="215" y="81"/>
                  </a:cubicBezTo>
                  <a:lnTo>
                    <a:pt x="126" y="170"/>
                  </a:lnTo>
                  <a:cubicBezTo>
                    <a:pt x="19" y="277"/>
                    <a:pt x="1" y="456"/>
                    <a:pt x="126" y="581"/>
                  </a:cubicBezTo>
                  <a:cubicBezTo>
                    <a:pt x="179" y="634"/>
                    <a:pt x="251" y="670"/>
                    <a:pt x="322" y="670"/>
                  </a:cubicBezTo>
                  <a:cubicBezTo>
                    <a:pt x="394" y="670"/>
                    <a:pt x="465" y="634"/>
                    <a:pt x="536" y="581"/>
                  </a:cubicBezTo>
                  <a:lnTo>
                    <a:pt x="608" y="491"/>
                  </a:lnTo>
                  <a:cubicBezTo>
                    <a:pt x="733" y="384"/>
                    <a:pt x="733" y="206"/>
                    <a:pt x="625" y="81"/>
                  </a:cubicBezTo>
                  <a:cubicBezTo>
                    <a:pt x="563" y="28"/>
                    <a:pt x="487" y="1"/>
                    <a:pt x="41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57"/>
            <p:cNvSpPr/>
            <p:nvPr/>
          </p:nvSpPr>
          <p:spPr>
            <a:xfrm>
              <a:off x="7228154" y="2992150"/>
              <a:ext cx="40586" cy="38178"/>
            </a:xfrm>
            <a:custGeom>
              <a:avLst/>
              <a:gdLst/>
              <a:ahLst/>
              <a:cxnLst/>
              <a:rect l="l" t="t" r="r" b="b"/>
              <a:pathLst>
                <a:path w="1500" h="1411" extrusionOk="0">
                  <a:moveTo>
                    <a:pt x="1168" y="1"/>
                  </a:moveTo>
                  <a:cubicBezTo>
                    <a:pt x="1099" y="1"/>
                    <a:pt x="1031" y="24"/>
                    <a:pt x="982" y="73"/>
                  </a:cubicBezTo>
                  <a:cubicBezTo>
                    <a:pt x="678" y="358"/>
                    <a:pt x="375" y="661"/>
                    <a:pt x="125" y="929"/>
                  </a:cubicBezTo>
                  <a:cubicBezTo>
                    <a:pt x="0" y="1036"/>
                    <a:pt x="0" y="1232"/>
                    <a:pt x="125" y="1339"/>
                  </a:cubicBezTo>
                  <a:cubicBezTo>
                    <a:pt x="179" y="1393"/>
                    <a:pt x="250" y="1411"/>
                    <a:pt x="322" y="1411"/>
                  </a:cubicBezTo>
                  <a:cubicBezTo>
                    <a:pt x="393" y="1411"/>
                    <a:pt x="482" y="1393"/>
                    <a:pt x="536" y="1339"/>
                  </a:cubicBezTo>
                  <a:cubicBezTo>
                    <a:pt x="785" y="1072"/>
                    <a:pt x="1089" y="768"/>
                    <a:pt x="1374" y="501"/>
                  </a:cubicBezTo>
                  <a:cubicBezTo>
                    <a:pt x="1499" y="394"/>
                    <a:pt x="1499" y="215"/>
                    <a:pt x="1392" y="90"/>
                  </a:cubicBezTo>
                  <a:cubicBezTo>
                    <a:pt x="1334" y="32"/>
                    <a:pt x="1250" y="1"/>
                    <a:pt x="116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7" name="Google Shape;8887;p57"/>
          <p:cNvGrpSpPr/>
          <p:nvPr/>
        </p:nvGrpSpPr>
        <p:grpSpPr>
          <a:xfrm>
            <a:off x="6515682" y="1490767"/>
            <a:ext cx="395905" cy="337975"/>
            <a:chOff x="6515102" y="1606632"/>
            <a:chExt cx="395905" cy="337975"/>
          </a:xfrm>
        </p:grpSpPr>
        <p:sp>
          <p:nvSpPr>
            <p:cNvPr id="8888" name="Google Shape;8888;p57"/>
            <p:cNvSpPr/>
            <p:nvPr/>
          </p:nvSpPr>
          <p:spPr>
            <a:xfrm>
              <a:off x="6521380" y="1614371"/>
              <a:ext cx="381917" cy="322336"/>
            </a:xfrm>
            <a:custGeom>
              <a:avLst/>
              <a:gdLst/>
              <a:ahLst/>
              <a:cxnLst/>
              <a:rect l="l" t="t" r="r" b="b"/>
              <a:pathLst>
                <a:path w="14115" h="11913" extrusionOk="0">
                  <a:moveTo>
                    <a:pt x="12491" y="982"/>
                  </a:moveTo>
                  <a:cubicBezTo>
                    <a:pt x="12847" y="982"/>
                    <a:pt x="13133" y="1267"/>
                    <a:pt x="13133" y="1642"/>
                  </a:cubicBezTo>
                  <a:cubicBezTo>
                    <a:pt x="13133" y="1927"/>
                    <a:pt x="12954" y="2159"/>
                    <a:pt x="12705" y="2249"/>
                  </a:cubicBezTo>
                  <a:cubicBezTo>
                    <a:pt x="12455" y="1927"/>
                    <a:pt x="12187" y="1660"/>
                    <a:pt x="11866" y="1410"/>
                  </a:cubicBezTo>
                  <a:cubicBezTo>
                    <a:pt x="11955" y="1160"/>
                    <a:pt x="12205" y="982"/>
                    <a:pt x="12491" y="982"/>
                  </a:cubicBezTo>
                  <a:close/>
                  <a:moveTo>
                    <a:pt x="12491" y="0"/>
                  </a:moveTo>
                  <a:cubicBezTo>
                    <a:pt x="11848" y="0"/>
                    <a:pt x="11295" y="375"/>
                    <a:pt x="11045" y="910"/>
                  </a:cubicBezTo>
                  <a:cubicBezTo>
                    <a:pt x="10421" y="607"/>
                    <a:pt x="9725" y="429"/>
                    <a:pt x="8976" y="429"/>
                  </a:cubicBezTo>
                  <a:cubicBezTo>
                    <a:pt x="7334" y="429"/>
                    <a:pt x="5871" y="1267"/>
                    <a:pt x="5032" y="2552"/>
                  </a:cubicBezTo>
                  <a:lnTo>
                    <a:pt x="3480" y="4639"/>
                  </a:lnTo>
                  <a:lnTo>
                    <a:pt x="4051" y="5050"/>
                  </a:lnTo>
                  <a:cubicBezTo>
                    <a:pt x="4265" y="5210"/>
                    <a:pt x="4319" y="5496"/>
                    <a:pt x="4158" y="5710"/>
                  </a:cubicBezTo>
                  <a:lnTo>
                    <a:pt x="3623" y="6459"/>
                  </a:lnTo>
                  <a:cubicBezTo>
                    <a:pt x="3536" y="6589"/>
                    <a:pt x="3391" y="6660"/>
                    <a:pt x="3242" y="6660"/>
                  </a:cubicBezTo>
                  <a:cubicBezTo>
                    <a:pt x="3145" y="6660"/>
                    <a:pt x="3047" y="6630"/>
                    <a:pt x="2963" y="6566"/>
                  </a:cubicBezTo>
                  <a:lnTo>
                    <a:pt x="2356" y="6120"/>
                  </a:lnTo>
                  <a:lnTo>
                    <a:pt x="215" y="8975"/>
                  </a:lnTo>
                  <a:cubicBezTo>
                    <a:pt x="1" y="9243"/>
                    <a:pt x="54" y="9618"/>
                    <a:pt x="340" y="9814"/>
                  </a:cubicBezTo>
                  <a:lnTo>
                    <a:pt x="3016" y="11794"/>
                  </a:lnTo>
                  <a:cubicBezTo>
                    <a:pt x="3120" y="11873"/>
                    <a:pt x="3242" y="11913"/>
                    <a:pt x="3363" y="11913"/>
                  </a:cubicBezTo>
                  <a:cubicBezTo>
                    <a:pt x="3491" y="11913"/>
                    <a:pt x="3620" y="11868"/>
                    <a:pt x="3730" y="11777"/>
                  </a:cubicBezTo>
                  <a:lnTo>
                    <a:pt x="7084" y="9457"/>
                  </a:lnTo>
                  <a:cubicBezTo>
                    <a:pt x="7655" y="9707"/>
                    <a:pt x="8298" y="9850"/>
                    <a:pt x="8976" y="9850"/>
                  </a:cubicBezTo>
                  <a:cubicBezTo>
                    <a:pt x="11527" y="9850"/>
                    <a:pt x="13597" y="7833"/>
                    <a:pt x="13686" y="5300"/>
                  </a:cubicBezTo>
                  <a:cubicBezTo>
                    <a:pt x="13722" y="4515"/>
                    <a:pt x="13543" y="3747"/>
                    <a:pt x="13204" y="3087"/>
                  </a:cubicBezTo>
                  <a:cubicBezTo>
                    <a:pt x="13740" y="2820"/>
                    <a:pt x="14114" y="2266"/>
                    <a:pt x="14114" y="1624"/>
                  </a:cubicBezTo>
                  <a:cubicBezTo>
                    <a:pt x="14114" y="732"/>
                    <a:pt x="13383" y="0"/>
                    <a:pt x="12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57"/>
            <p:cNvSpPr/>
            <p:nvPr/>
          </p:nvSpPr>
          <p:spPr>
            <a:xfrm>
              <a:off x="6521380" y="1614371"/>
              <a:ext cx="382404" cy="322336"/>
            </a:xfrm>
            <a:custGeom>
              <a:avLst/>
              <a:gdLst/>
              <a:ahLst/>
              <a:cxnLst/>
              <a:rect l="l" t="t" r="r" b="b"/>
              <a:pathLst>
                <a:path w="14133" h="11913" extrusionOk="0">
                  <a:moveTo>
                    <a:pt x="12544" y="0"/>
                  </a:moveTo>
                  <a:cubicBezTo>
                    <a:pt x="12205" y="0"/>
                    <a:pt x="11902" y="90"/>
                    <a:pt x="11634" y="250"/>
                  </a:cubicBezTo>
                  <a:cubicBezTo>
                    <a:pt x="11902" y="429"/>
                    <a:pt x="12098" y="714"/>
                    <a:pt x="12187" y="1053"/>
                  </a:cubicBezTo>
                  <a:cubicBezTo>
                    <a:pt x="12275" y="1009"/>
                    <a:pt x="12376" y="977"/>
                    <a:pt x="12478" y="977"/>
                  </a:cubicBezTo>
                  <a:cubicBezTo>
                    <a:pt x="12500" y="977"/>
                    <a:pt x="12522" y="979"/>
                    <a:pt x="12544" y="982"/>
                  </a:cubicBezTo>
                  <a:cubicBezTo>
                    <a:pt x="12865" y="1017"/>
                    <a:pt x="13097" y="1267"/>
                    <a:pt x="13133" y="1571"/>
                  </a:cubicBezTo>
                  <a:cubicBezTo>
                    <a:pt x="13151" y="1892"/>
                    <a:pt x="12972" y="2159"/>
                    <a:pt x="12705" y="2249"/>
                  </a:cubicBezTo>
                  <a:cubicBezTo>
                    <a:pt x="12740" y="2980"/>
                    <a:pt x="12348" y="3605"/>
                    <a:pt x="11563" y="3694"/>
                  </a:cubicBezTo>
                  <a:cubicBezTo>
                    <a:pt x="11581" y="3872"/>
                    <a:pt x="11866" y="4318"/>
                    <a:pt x="11866" y="4497"/>
                  </a:cubicBezTo>
                  <a:cubicBezTo>
                    <a:pt x="11795" y="6638"/>
                    <a:pt x="10100" y="8351"/>
                    <a:pt x="7994" y="8351"/>
                  </a:cubicBezTo>
                  <a:cubicBezTo>
                    <a:pt x="7637" y="8351"/>
                    <a:pt x="7298" y="8297"/>
                    <a:pt x="6977" y="8208"/>
                  </a:cubicBezTo>
                  <a:cubicBezTo>
                    <a:pt x="6861" y="8175"/>
                    <a:pt x="6744" y="8159"/>
                    <a:pt x="6627" y="8159"/>
                  </a:cubicBezTo>
                  <a:cubicBezTo>
                    <a:pt x="6368" y="8159"/>
                    <a:pt x="6116" y="8239"/>
                    <a:pt x="5907" y="8386"/>
                  </a:cubicBezTo>
                  <a:lnTo>
                    <a:pt x="3676" y="9974"/>
                  </a:lnTo>
                  <a:cubicBezTo>
                    <a:pt x="3596" y="10046"/>
                    <a:pt x="3493" y="10081"/>
                    <a:pt x="3389" y="10081"/>
                  </a:cubicBezTo>
                  <a:cubicBezTo>
                    <a:pt x="3284" y="10081"/>
                    <a:pt x="3177" y="10046"/>
                    <a:pt x="3088" y="9974"/>
                  </a:cubicBezTo>
                  <a:lnTo>
                    <a:pt x="893" y="8315"/>
                  </a:lnTo>
                  <a:cubicBezTo>
                    <a:pt x="839" y="8279"/>
                    <a:pt x="821" y="8244"/>
                    <a:pt x="786" y="8208"/>
                  </a:cubicBezTo>
                  <a:lnTo>
                    <a:pt x="215" y="8975"/>
                  </a:lnTo>
                  <a:cubicBezTo>
                    <a:pt x="1" y="9243"/>
                    <a:pt x="54" y="9618"/>
                    <a:pt x="340" y="9814"/>
                  </a:cubicBezTo>
                  <a:lnTo>
                    <a:pt x="3016" y="11794"/>
                  </a:lnTo>
                  <a:cubicBezTo>
                    <a:pt x="3120" y="11873"/>
                    <a:pt x="3242" y="11913"/>
                    <a:pt x="3363" y="11913"/>
                  </a:cubicBezTo>
                  <a:cubicBezTo>
                    <a:pt x="3491" y="11913"/>
                    <a:pt x="3620" y="11868"/>
                    <a:pt x="3730" y="11777"/>
                  </a:cubicBezTo>
                  <a:lnTo>
                    <a:pt x="7084" y="9457"/>
                  </a:lnTo>
                  <a:cubicBezTo>
                    <a:pt x="7655" y="9707"/>
                    <a:pt x="8298" y="9850"/>
                    <a:pt x="8976" y="9850"/>
                  </a:cubicBezTo>
                  <a:cubicBezTo>
                    <a:pt x="11527" y="9850"/>
                    <a:pt x="13597" y="7833"/>
                    <a:pt x="13686" y="5300"/>
                  </a:cubicBezTo>
                  <a:cubicBezTo>
                    <a:pt x="13722" y="4515"/>
                    <a:pt x="13543" y="3747"/>
                    <a:pt x="13204" y="3087"/>
                  </a:cubicBezTo>
                  <a:cubicBezTo>
                    <a:pt x="13757" y="2802"/>
                    <a:pt x="14132" y="2231"/>
                    <a:pt x="14114" y="1571"/>
                  </a:cubicBezTo>
                  <a:cubicBezTo>
                    <a:pt x="14096" y="732"/>
                    <a:pt x="13401" y="36"/>
                    <a:pt x="12544"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57"/>
            <p:cNvSpPr/>
            <p:nvPr/>
          </p:nvSpPr>
          <p:spPr>
            <a:xfrm>
              <a:off x="6677794" y="1675681"/>
              <a:ext cx="172870" cy="155932"/>
            </a:xfrm>
            <a:custGeom>
              <a:avLst/>
              <a:gdLst/>
              <a:ahLst/>
              <a:cxnLst/>
              <a:rect l="l" t="t" r="r" b="b"/>
              <a:pathLst>
                <a:path w="6389" h="5763" extrusionOk="0">
                  <a:moveTo>
                    <a:pt x="3207" y="0"/>
                  </a:moveTo>
                  <a:cubicBezTo>
                    <a:pt x="2949" y="0"/>
                    <a:pt x="2688" y="35"/>
                    <a:pt x="2427" y="107"/>
                  </a:cubicBezTo>
                  <a:cubicBezTo>
                    <a:pt x="893" y="536"/>
                    <a:pt x="1" y="2124"/>
                    <a:pt x="429" y="3640"/>
                  </a:cubicBezTo>
                  <a:cubicBezTo>
                    <a:pt x="771" y="4918"/>
                    <a:pt x="1928" y="5762"/>
                    <a:pt x="3192" y="5762"/>
                  </a:cubicBezTo>
                  <a:cubicBezTo>
                    <a:pt x="3446" y="5762"/>
                    <a:pt x="3705" y="5728"/>
                    <a:pt x="3962" y="5657"/>
                  </a:cubicBezTo>
                  <a:cubicBezTo>
                    <a:pt x="5496" y="5228"/>
                    <a:pt x="6388" y="3640"/>
                    <a:pt x="5978" y="2106"/>
                  </a:cubicBezTo>
                  <a:cubicBezTo>
                    <a:pt x="5622" y="832"/>
                    <a:pt x="4467" y="0"/>
                    <a:pt x="32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57"/>
            <p:cNvSpPr/>
            <p:nvPr/>
          </p:nvSpPr>
          <p:spPr>
            <a:xfrm>
              <a:off x="6686479" y="1675681"/>
              <a:ext cx="155499" cy="155959"/>
            </a:xfrm>
            <a:custGeom>
              <a:avLst/>
              <a:gdLst/>
              <a:ahLst/>
              <a:cxnLst/>
              <a:rect l="l" t="t" r="r" b="b"/>
              <a:pathLst>
                <a:path w="5747" h="5764" extrusionOk="0">
                  <a:moveTo>
                    <a:pt x="840" y="839"/>
                  </a:moveTo>
                  <a:lnTo>
                    <a:pt x="840" y="839"/>
                  </a:lnTo>
                  <a:cubicBezTo>
                    <a:pt x="761" y="914"/>
                    <a:pt x="689" y="995"/>
                    <a:pt x="624" y="1081"/>
                  </a:cubicBezTo>
                  <a:lnTo>
                    <a:pt x="624" y="1081"/>
                  </a:lnTo>
                  <a:cubicBezTo>
                    <a:pt x="691" y="996"/>
                    <a:pt x="763" y="915"/>
                    <a:pt x="840" y="839"/>
                  </a:cubicBezTo>
                  <a:close/>
                  <a:moveTo>
                    <a:pt x="2874" y="0"/>
                  </a:moveTo>
                  <a:cubicBezTo>
                    <a:pt x="2071" y="0"/>
                    <a:pt x="1357" y="322"/>
                    <a:pt x="840" y="839"/>
                  </a:cubicBezTo>
                  <a:cubicBezTo>
                    <a:pt x="1232" y="446"/>
                    <a:pt x="1785" y="197"/>
                    <a:pt x="2392" y="197"/>
                  </a:cubicBezTo>
                  <a:cubicBezTo>
                    <a:pt x="3605" y="197"/>
                    <a:pt x="4604" y="1178"/>
                    <a:pt x="4604" y="2391"/>
                  </a:cubicBezTo>
                  <a:cubicBezTo>
                    <a:pt x="4604" y="3622"/>
                    <a:pt x="3605" y="4604"/>
                    <a:pt x="2392" y="4604"/>
                  </a:cubicBezTo>
                  <a:cubicBezTo>
                    <a:pt x="1179" y="4604"/>
                    <a:pt x="197" y="3622"/>
                    <a:pt x="197" y="2391"/>
                  </a:cubicBezTo>
                  <a:cubicBezTo>
                    <a:pt x="197" y="1901"/>
                    <a:pt x="349" y="1445"/>
                    <a:pt x="624" y="1081"/>
                  </a:cubicBezTo>
                  <a:lnTo>
                    <a:pt x="624" y="1081"/>
                  </a:lnTo>
                  <a:cubicBezTo>
                    <a:pt x="234" y="1573"/>
                    <a:pt x="1" y="2204"/>
                    <a:pt x="1" y="2873"/>
                  </a:cubicBezTo>
                  <a:cubicBezTo>
                    <a:pt x="1" y="4461"/>
                    <a:pt x="1286" y="5764"/>
                    <a:pt x="2874" y="5764"/>
                  </a:cubicBezTo>
                  <a:cubicBezTo>
                    <a:pt x="4462" y="5764"/>
                    <a:pt x="5746" y="4461"/>
                    <a:pt x="5746" y="2873"/>
                  </a:cubicBezTo>
                  <a:cubicBezTo>
                    <a:pt x="5746" y="1285"/>
                    <a:pt x="4462" y="0"/>
                    <a:pt x="2874"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57"/>
            <p:cNvSpPr/>
            <p:nvPr/>
          </p:nvSpPr>
          <p:spPr>
            <a:xfrm>
              <a:off x="6837591" y="1636097"/>
              <a:ext cx="43968" cy="43941"/>
            </a:xfrm>
            <a:custGeom>
              <a:avLst/>
              <a:gdLst/>
              <a:ahLst/>
              <a:cxnLst/>
              <a:rect l="l" t="t" r="r" b="b"/>
              <a:pathLst>
                <a:path w="1625" h="1624" extrusionOk="0">
                  <a:moveTo>
                    <a:pt x="804" y="357"/>
                  </a:moveTo>
                  <a:cubicBezTo>
                    <a:pt x="1053" y="357"/>
                    <a:pt x="1267" y="571"/>
                    <a:pt x="1267" y="839"/>
                  </a:cubicBezTo>
                  <a:cubicBezTo>
                    <a:pt x="1267" y="999"/>
                    <a:pt x="1196" y="1142"/>
                    <a:pt x="1071" y="1231"/>
                  </a:cubicBezTo>
                  <a:cubicBezTo>
                    <a:pt x="857" y="982"/>
                    <a:pt x="643" y="768"/>
                    <a:pt x="393" y="571"/>
                  </a:cubicBezTo>
                  <a:cubicBezTo>
                    <a:pt x="482" y="429"/>
                    <a:pt x="643" y="357"/>
                    <a:pt x="804" y="357"/>
                  </a:cubicBezTo>
                  <a:close/>
                  <a:moveTo>
                    <a:pt x="804" y="0"/>
                  </a:moveTo>
                  <a:cubicBezTo>
                    <a:pt x="447" y="0"/>
                    <a:pt x="126" y="232"/>
                    <a:pt x="19" y="553"/>
                  </a:cubicBezTo>
                  <a:cubicBezTo>
                    <a:pt x="1" y="625"/>
                    <a:pt x="19" y="714"/>
                    <a:pt x="72" y="750"/>
                  </a:cubicBezTo>
                  <a:cubicBezTo>
                    <a:pt x="375" y="982"/>
                    <a:pt x="643" y="1249"/>
                    <a:pt x="875" y="1553"/>
                  </a:cubicBezTo>
                  <a:cubicBezTo>
                    <a:pt x="911" y="1588"/>
                    <a:pt x="964" y="1624"/>
                    <a:pt x="1018" y="1624"/>
                  </a:cubicBezTo>
                  <a:cubicBezTo>
                    <a:pt x="1036" y="1624"/>
                    <a:pt x="1053" y="1624"/>
                    <a:pt x="1071" y="1606"/>
                  </a:cubicBezTo>
                  <a:cubicBezTo>
                    <a:pt x="1392" y="1499"/>
                    <a:pt x="1624" y="1178"/>
                    <a:pt x="1624" y="839"/>
                  </a:cubicBezTo>
                  <a:cubicBezTo>
                    <a:pt x="1624" y="375"/>
                    <a:pt x="1250" y="0"/>
                    <a:pt x="804"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57"/>
            <p:cNvSpPr/>
            <p:nvPr/>
          </p:nvSpPr>
          <p:spPr>
            <a:xfrm>
              <a:off x="6678281" y="1667943"/>
              <a:ext cx="171896" cy="171436"/>
            </a:xfrm>
            <a:custGeom>
              <a:avLst/>
              <a:gdLst/>
              <a:ahLst/>
              <a:cxnLst/>
              <a:rect l="l" t="t" r="r" b="b"/>
              <a:pathLst>
                <a:path w="6353" h="6336" extrusionOk="0">
                  <a:moveTo>
                    <a:pt x="3177" y="572"/>
                  </a:moveTo>
                  <a:cubicBezTo>
                    <a:pt x="4604" y="572"/>
                    <a:pt x="5764" y="1732"/>
                    <a:pt x="5764" y="3159"/>
                  </a:cubicBezTo>
                  <a:cubicBezTo>
                    <a:pt x="5764" y="4586"/>
                    <a:pt x="4604" y="5746"/>
                    <a:pt x="3177" y="5746"/>
                  </a:cubicBezTo>
                  <a:cubicBezTo>
                    <a:pt x="1749" y="5746"/>
                    <a:pt x="589" y="4586"/>
                    <a:pt x="589" y="3159"/>
                  </a:cubicBezTo>
                  <a:cubicBezTo>
                    <a:pt x="589" y="1732"/>
                    <a:pt x="1749" y="572"/>
                    <a:pt x="3177" y="572"/>
                  </a:cubicBezTo>
                  <a:close/>
                  <a:moveTo>
                    <a:pt x="3177" y="1"/>
                  </a:moveTo>
                  <a:cubicBezTo>
                    <a:pt x="1428" y="1"/>
                    <a:pt x="1" y="1410"/>
                    <a:pt x="1" y="3159"/>
                  </a:cubicBezTo>
                  <a:cubicBezTo>
                    <a:pt x="1" y="4908"/>
                    <a:pt x="1428" y="6335"/>
                    <a:pt x="3177" y="6335"/>
                  </a:cubicBezTo>
                  <a:cubicBezTo>
                    <a:pt x="4925" y="6335"/>
                    <a:pt x="6353" y="4908"/>
                    <a:pt x="6353" y="3159"/>
                  </a:cubicBezTo>
                  <a:cubicBezTo>
                    <a:pt x="6353" y="1410"/>
                    <a:pt x="4925" y="1"/>
                    <a:pt x="3177"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57"/>
            <p:cNvSpPr/>
            <p:nvPr/>
          </p:nvSpPr>
          <p:spPr>
            <a:xfrm>
              <a:off x="6515102" y="1606632"/>
              <a:ext cx="395905" cy="337975"/>
            </a:xfrm>
            <a:custGeom>
              <a:avLst/>
              <a:gdLst/>
              <a:ahLst/>
              <a:cxnLst/>
              <a:rect l="l" t="t" r="r" b="b"/>
              <a:pathLst>
                <a:path w="14632" h="12491" extrusionOk="0">
                  <a:moveTo>
                    <a:pt x="12723" y="572"/>
                  </a:moveTo>
                  <a:cubicBezTo>
                    <a:pt x="13454" y="572"/>
                    <a:pt x="14061" y="1179"/>
                    <a:pt x="14061" y="1910"/>
                  </a:cubicBezTo>
                  <a:cubicBezTo>
                    <a:pt x="14061" y="2428"/>
                    <a:pt x="13775" y="2874"/>
                    <a:pt x="13311" y="3106"/>
                  </a:cubicBezTo>
                  <a:cubicBezTo>
                    <a:pt x="13169" y="3177"/>
                    <a:pt x="13115" y="3355"/>
                    <a:pt x="13186" y="3498"/>
                  </a:cubicBezTo>
                  <a:cubicBezTo>
                    <a:pt x="13490" y="4140"/>
                    <a:pt x="13650" y="4854"/>
                    <a:pt x="13633" y="5586"/>
                  </a:cubicBezTo>
                  <a:cubicBezTo>
                    <a:pt x="13543" y="7977"/>
                    <a:pt x="11599" y="9850"/>
                    <a:pt x="9208" y="9850"/>
                  </a:cubicBezTo>
                  <a:cubicBezTo>
                    <a:pt x="8583" y="9850"/>
                    <a:pt x="7994" y="9725"/>
                    <a:pt x="7423" y="9475"/>
                  </a:cubicBezTo>
                  <a:cubicBezTo>
                    <a:pt x="7392" y="9463"/>
                    <a:pt x="7358" y="9457"/>
                    <a:pt x="7323" y="9457"/>
                  </a:cubicBezTo>
                  <a:cubicBezTo>
                    <a:pt x="7261" y="9457"/>
                    <a:pt x="7195" y="9476"/>
                    <a:pt x="7138" y="9511"/>
                  </a:cubicBezTo>
                  <a:lnTo>
                    <a:pt x="3801" y="11831"/>
                  </a:lnTo>
                  <a:cubicBezTo>
                    <a:pt x="3801" y="11831"/>
                    <a:pt x="3783" y="11831"/>
                    <a:pt x="3783" y="11848"/>
                  </a:cubicBezTo>
                  <a:cubicBezTo>
                    <a:pt x="3730" y="11884"/>
                    <a:pt x="3667" y="11902"/>
                    <a:pt x="3603" y="11902"/>
                  </a:cubicBezTo>
                  <a:cubicBezTo>
                    <a:pt x="3538" y="11902"/>
                    <a:pt x="3471" y="11884"/>
                    <a:pt x="3409" y="11848"/>
                  </a:cubicBezTo>
                  <a:lnTo>
                    <a:pt x="732" y="9868"/>
                  </a:lnTo>
                  <a:cubicBezTo>
                    <a:pt x="661" y="9832"/>
                    <a:pt x="625" y="9743"/>
                    <a:pt x="607" y="9672"/>
                  </a:cubicBezTo>
                  <a:cubicBezTo>
                    <a:pt x="607" y="9582"/>
                    <a:pt x="625" y="9511"/>
                    <a:pt x="679" y="9440"/>
                  </a:cubicBezTo>
                  <a:lnTo>
                    <a:pt x="2641" y="6817"/>
                  </a:lnTo>
                  <a:lnTo>
                    <a:pt x="3034" y="7084"/>
                  </a:lnTo>
                  <a:cubicBezTo>
                    <a:pt x="3162" y="7184"/>
                    <a:pt x="3312" y="7238"/>
                    <a:pt x="3476" y="7238"/>
                  </a:cubicBezTo>
                  <a:cubicBezTo>
                    <a:pt x="3518" y="7238"/>
                    <a:pt x="3561" y="7234"/>
                    <a:pt x="3605" y="7227"/>
                  </a:cubicBezTo>
                  <a:cubicBezTo>
                    <a:pt x="3801" y="7191"/>
                    <a:pt x="3980" y="7084"/>
                    <a:pt x="4087" y="6924"/>
                  </a:cubicBezTo>
                  <a:lnTo>
                    <a:pt x="4640" y="6174"/>
                  </a:lnTo>
                  <a:cubicBezTo>
                    <a:pt x="4747" y="6014"/>
                    <a:pt x="4800" y="5800"/>
                    <a:pt x="4765" y="5603"/>
                  </a:cubicBezTo>
                  <a:cubicBezTo>
                    <a:pt x="4729" y="5407"/>
                    <a:pt x="4622" y="5229"/>
                    <a:pt x="4461" y="5104"/>
                  </a:cubicBezTo>
                  <a:lnTo>
                    <a:pt x="4122" y="4854"/>
                  </a:lnTo>
                  <a:lnTo>
                    <a:pt x="5496" y="3016"/>
                  </a:lnTo>
                  <a:cubicBezTo>
                    <a:pt x="5496" y="3016"/>
                    <a:pt x="5496" y="2998"/>
                    <a:pt x="5514" y="2998"/>
                  </a:cubicBezTo>
                  <a:cubicBezTo>
                    <a:pt x="6335" y="1749"/>
                    <a:pt x="7709" y="1000"/>
                    <a:pt x="9208" y="1000"/>
                  </a:cubicBezTo>
                  <a:cubicBezTo>
                    <a:pt x="9886" y="1000"/>
                    <a:pt x="10546" y="1161"/>
                    <a:pt x="11135" y="1446"/>
                  </a:cubicBezTo>
                  <a:cubicBezTo>
                    <a:pt x="11183" y="1467"/>
                    <a:pt x="11230" y="1478"/>
                    <a:pt x="11276" y="1478"/>
                  </a:cubicBezTo>
                  <a:cubicBezTo>
                    <a:pt x="11383" y="1478"/>
                    <a:pt x="11477" y="1421"/>
                    <a:pt x="11527" y="1321"/>
                  </a:cubicBezTo>
                  <a:cubicBezTo>
                    <a:pt x="11759" y="857"/>
                    <a:pt x="12223" y="572"/>
                    <a:pt x="12723" y="572"/>
                  </a:cubicBezTo>
                  <a:close/>
                  <a:moveTo>
                    <a:pt x="12723" y="1"/>
                  </a:moveTo>
                  <a:cubicBezTo>
                    <a:pt x="12080" y="1"/>
                    <a:pt x="11509" y="304"/>
                    <a:pt x="11152" y="822"/>
                  </a:cubicBezTo>
                  <a:cubicBezTo>
                    <a:pt x="10546" y="554"/>
                    <a:pt x="9886" y="429"/>
                    <a:pt x="9208" y="429"/>
                  </a:cubicBezTo>
                  <a:cubicBezTo>
                    <a:pt x="7513" y="429"/>
                    <a:pt x="5960" y="1268"/>
                    <a:pt x="5032" y="2677"/>
                  </a:cubicBezTo>
                  <a:lnTo>
                    <a:pt x="3480" y="4747"/>
                  </a:lnTo>
                  <a:cubicBezTo>
                    <a:pt x="3427" y="4801"/>
                    <a:pt x="3409" y="4890"/>
                    <a:pt x="3427" y="4961"/>
                  </a:cubicBezTo>
                  <a:cubicBezTo>
                    <a:pt x="3427" y="5033"/>
                    <a:pt x="3480" y="5104"/>
                    <a:pt x="3534" y="5157"/>
                  </a:cubicBezTo>
                  <a:lnTo>
                    <a:pt x="4122" y="5568"/>
                  </a:lnTo>
                  <a:cubicBezTo>
                    <a:pt x="4158" y="5603"/>
                    <a:pt x="4194" y="5639"/>
                    <a:pt x="4194" y="5693"/>
                  </a:cubicBezTo>
                  <a:cubicBezTo>
                    <a:pt x="4194" y="5746"/>
                    <a:pt x="4194" y="5800"/>
                    <a:pt x="4158" y="5835"/>
                  </a:cubicBezTo>
                  <a:lnTo>
                    <a:pt x="3623" y="6585"/>
                  </a:lnTo>
                  <a:cubicBezTo>
                    <a:pt x="3590" y="6628"/>
                    <a:pt x="3532" y="6652"/>
                    <a:pt x="3475" y="6652"/>
                  </a:cubicBezTo>
                  <a:cubicBezTo>
                    <a:pt x="3438" y="6652"/>
                    <a:pt x="3401" y="6642"/>
                    <a:pt x="3373" y="6621"/>
                  </a:cubicBezTo>
                  <a:lnTo>
                    <a:pt x="2749" y="6174"/>
                  </a:lnTo>
                  <a:cubicBezTo>
                    <a:pt x="2697" y="6137"/>
                    <a:pt x="2635" y="6119"/>
                    <a:pt x="2575" y="6119"/>
                  </a:cubicBezTo>
                  <a:cubicBezTo>
                    <a:pt x="2490" y="6119"/>
                    <a:pt x="2408" y="6155"/>
                    <a:pt x="2356" y="6228"/>
                  </a:cubicBezTo>
                  <a:lnTo>
                    <a:pt x="215" y="9083"/>
                  </a:lnTo>
                  <a:cubicBezTo>
                    <a:pt x="72" y="9279"/>
                    <a:pt x="1" y="9511"/>
                    <a:pt x="36" y="9743"/>
                  </a:cubicBezTo>
                  <a:cubicBezTo>
                    <a:pt x="72" y="9993"/>
                    <a:pt x="197" y="10189"/>
                    <a:pt x="393" y="10332"/>
                  </a:cubicBezTo>
                  <a:lnTo>
                    <a:pt x="3070" y="12312"/>
                  </a:lnTo>
                  <a:cubicBezTo>
                    <a:pt x="3230" y="12419"/>
                    <a:pt x="3409" y="12491"/>
                    <a:pt x="3605" y="12491"/>
                  </a:cubicBezTo>
                  <a:cubicBezTo>
                    <a:pt x="3783" y="12491"/>
                    <a:pt x="3980" y="12419"/>
                    <a:pt x="4140" y="12312"/>
                  </a:cubicBezTo>
                  <a:lnTo>
                    <a:pt x="7352" y="10082"/>
                  </a:lnTo>
                  <a:cubicBezTo>
                    <a:pt x="7941" y="10314"/>
                    <a:pt x="8565" y="10439"/>
                    <a:pt x="9208" y="10439"/>
                  </a:cubicBezTo>
                  <a:cubicBezTo>
                    <a:pt x="10510" y="10439"/>
                    <a:pt x="11741" y="9939"/>
                    <a:pt x="12687" y="9029"/>
                  </a:cubicBezTo>
                  <a:cubicBezTo>
                    <a:pt x="13633" y="8119"/>
                    <a:pt x="14168" y="6906"/>
                    <a:pt x="14204" y="5603"/>
                  </a:cubicBezTo>
                  <a:cubicBezTo>
                    <a:pt x="14239" y="4872"/>
                    <a:pt x="14096" y="4158"/>
                    <a:pt x="13811" y="3480"/>
                  </a:cubicBezTo>
                  <a:cubicBezTo>
                    <a:pt x="14328" y="3123"/>
                    <a:pt x="14632" y="2552"/>
                    <a:pt x="14632" y="1910"/>
                  </a:cubicBezTo>
                  <a:cubicBezTo>
                    <a:pt x="14632" y="857"/>
                    <a:pt x="13775" y="1"/>
                    <a:pt x="12723"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57"/>
            <p:cNvSpPr/>
            <p:nvPr/>
          </p:nvSpPr>
          <p:spPr>
            <a:xfrm>
              <a:off x="6595244" y="1869867"/>
              <a:ext cx="18372" cy="15369"/>
            </a:xfrm>
            <a:custGeom>
              <a:avLst/>
              <a:gdLst/>
              <a:ahLst/>
              <a:cxnLst/>
              <a:rect l="l" t="t" r="r" b="b"/>
              <a:pathLst>
                <a:path w="679" h="568" extrusionOk="0">
                  <a:moveTo>
                    <a:pt x="485" y="1"/>
                  </a:moveTo>
                  <a:cubicBezTo>
                    <a:pt x="449" y="1"/>
                    <a:pt x="411" y="11"/>
                    <a:pt x="375" y="32"/>
                  </a:cubicBezTo>
                  <a:lnTo>
                    <a:pt x="90" y="264"/>
                  </a:lnTo>
                  <a:cubicBezTo>
                    <a:pt x="19" y="317"/>
                    <a:pt x="1" y="424"/>
                    <a:pt x="54" y="496"/>
                  </a:cubicBezTo>
                  <a:cubicBezTo>
                    <a:pt x="90" y="549"/>
                    <a:pt x="143" y="567"/>
                    <a:pt x="197" y="567"/>
                  </a:cubicBezTo>
                  <a:cubicBezTo>
                    <a:pt x="233" y="567"/>
                    <a:pt x="268" y="549"/>
                    <a:pt x="304" y="531"/>
                  </a:cubicBezTo>
                  <a:lnTo>
                    <a:pt x="589" y="317"/>
                  </a:lnTo>
                  <a:cubicBezTo>
                    <a:pt x="679" y="246"/>
                    <a:pt x="679" y="139"/>
                    <a:pt x="625" y="68"/>
                  </a:cubicBezTo>
                  <a:cubicBezTo>
                    <a:pt x="593" y="24"/>
                    <a:pt x="541" y="1"/>
                    <a:pt x="485"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57"/>
            <p:cNvSpPr/>
            <p:nvPr/>
          </p:nvSpPr>
          <p:spPr>
            <a:xfrm>
              <a:off x="6658963" y="1844758"/>
              <a:ext cx="18372" cy="15369"/>
            </a:xfrm>
            <a:custGeom>
              <a:avLst/>
              <a:gdLst/>
              <a:ahLst/>
              <a:cxnLst/>
              <a:rect l="l" t="t" r="r" b="b"/>
              <a:pathLst>
                <a:path w="679" h="568" extrusionOk="0">
                  <a:moveTo>
                    <a:pt x="489" y="1"/>
                  </a:moveTo>
                  <a:cubicBezTo>
                    <a:pt x="455" y="1"/>
                    <a:pt x="422" y="11"/>
                    <a:pt x="393" y="32"/>
                  </a:cubicBezTo>
                  <a:lnTo>
                    <a:pt x="90" y="246"/>
                  </a:lnTo>
                  <a:cubicBezTo>
                    <a:pt x="19" y="317"/>
                    <a:pt x="1" y="425"/>
                    <a:pt x="54" y="496"/>
                  </a:cubicBezTo>
                  <a:cubicBezTo>
                    <a:pt x="90" y="549"/>
                    <a:pt x="144" y="567"/>
                    <a:pt x="197" y="567"/>
                  </a:cubicBezTo>
                  <a:cubicBezTo>
                    <a:pt x="233" y="567"/>
                    <a:pt x="269" y="549"/>
                    <a:pt x="304" y="532"/>
                  </a:cubicBezTo>
                  <a:lnTo>
                    <a:pt x="590" y="300"/>
                  </a:lnTo>
                  <a:cubicBezTo>
                    <a:pt x="679" y="246"/>
                    <a:pt x="679" y="139"/>
                    <a:pt x="625" y="68"/>
                  </a:cubicBezTo>
                  <a:cubicBezTo>
                    <a:pt x="593" y="24"/>
                    <a:pt x="541" y="1"/>
                    <a:pt x="489"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57"/>
            <p:cNvSpPr/>
            <p:nvPr/>
          </p:nvSpPr>
          <p:spPr>
            <a:xfrm>
              <a:off x="6642566" y="1875657"/>
              <a:ext cx="18859" cy="15369"/>
            </a:xfrm>
            <a:custGeom>
              <a:avLst/>
              <a:gdLst/>
              <a:ahLst/>
              <a:cxnLst/>
              <a:rect l="l" t="t" r="r" b="b"/>
              <a:pathLst>
                <a:path w="697" h="568" extrusionOk="0">
                  <a:moveTo>
                    <a:pt x="488" y="1"/>
                  </a:moveTo>
                  <a:cubicBezTo>
                    <a:pt x="455" y="1"/>
                    <a:pt x="421" y="11"/>
                    <a:pt x="393" y="32"/>
                  </a:cubicBezTo>
                  <a:lnTo>
                    <a:pt x="89" y="264"/>
                  </a:lnTo>
                  <a:cubicBezTo>
                    <a:pt x="18" y="317"/>
                    <a:pt x="0" y="424"/>
                    <a:pt x="54" y="514"/>
                  </a:cubicBezTo>
                  <a:cubicBezTo>
                    <a:pt x="89" y="549"/>
                    <a:pt x="143" y="567"/>
                    <a:pt x="197" y="567"/>
                  </a:cubicBezTo>
                  <a:cubicBezTo>
                    <a:pt x="232" y="567"/>
                    <a:pt x="268" y="567"/>
                    <a:pt x="304" y="532"/>
                  </a:cubicBezTo>
                  <a:lnTo>
                    <a:pt x="607" y="317"/>
                  </a:lnTo>
                  <a:cubicBezTo>
                    <a:pt x="678" y="264"/>
                    <a:pt x="696" y="139"/>
                    <a:pt x="625" y="68"/>
                  </a:cubicBezTo>
                  <a:cubicBezTo>
                    <a:pt x="592" y="24"/>
                    <a:pt x="540" y="1"/>
                    <a:pt x="488"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57"/>
            <p:cNvSpPr/>
            <p:nvPr/>
          </p:nvSpPr>
          <p:spPr>
            <a:xfrm>
              <a:off x="6711101" y="1720676"/>
              <a:ext cx="24649" cy="36122"/>
            </a:xfrm>
            <a:custGeom>
              <a:avLst/>
              <a:gdLst/>
              <a:ahLst/>
              <a:cxnLst/>
              <a:rect l="l" t="t" r="r" b="b"/>
              <a:pathLst>
                <a:path w="911" h="1335" extrusionOk="0">
                  <a:moveTo>
                    <a:pt x="580" y="1"/>
                  </a:moveTo>
                  <a:cubicBezTo>
                    <a:pt x="486" y="1"/>
                    <a:pt x="395" y="44"/>
                    <a:pt x="340" y="122"/>
                  </a:cubicBezTo>
                  <a:cubicBezTo>
                    <a:pt x="161" y="389"/>
                    <a:pt x="54" y="693"/>
                    <a:pt x="19" y="1014"/>
                  </a:cubicBezTo>
                  <a:cubicBezTo>
                    <a:pt x="1" y="1174"/>
                    <a:pt x="126" y="1317"/>
                    <a:pt x="286" y="1335"/>
                  </a:cubicBezTo>
                  <a:lnTo>
                    <a:pt x="304" y="1335"/>
                  </a:lnTo>
                  <a:cubicBezTo>
                    <a:pt x="465" y="1335"/>
                    <a:pt x="590" y="1210"/>
                    <a:pt x="608" y="1067"/>
                  </a:cubicBezTo>
                  <a:cubicBezTo>
                    <a:pt x="625" y="853"/>
                    <a:pt x="697" y="639"/>
                    <a:pt x="822" y="461"/>
                  </a:cubicBezTo>
                  <a:cubicBezTo>
                    <a:pt x="911" y="318"/>
                    <a:pt x="875" y="140"/>
                    <a:pt x="750" y="50"/>
                  </a:cubicBezTo>
                  <a:cubicBezTo>
                    <a:pt x="696" y="17"/>
                    <a:pt x="637" y="1"/>
                    <a:pt x="58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57"/>
            <p:cNvSpPr/>
            <p:nvPr/>
          </p:nvSpPr>
          <p:spPr>
            <a:xfrm>
              <a:off x="6742000" y="1702007"/>
              <a:ext cx="19833" cy="16667"/>
            </a:xfrm>
            <a:custGeom>
              <a:avLst/>
              <a:gdLst/>
              <a:ahLst/>
              <a:cxnLst/>
              <a:rect l="l" t="t" r="r" b="b"/>
              <a:pathLst>
                <a:path w="733" h="616" extrusionOk="0">
                  <a:moveTo>
                    <a:pt x="422" y="1"/>
                  </a:moveTo>
                  <a:cubicBezTo>
                    <a:pt x="400" y="1"/>
                    <a:pt x="379" y="3"/>
                    <a:pt x="358" y="9"/>
                  </a:cubicBezTo>
                  <a:cubicBezTo>
                    <a:pt x="322" y="27"/>
                    <a:pt x="286" y="27"/>
                    <a:pt x="233" y="44"/>
                  </a:cubicBezTo>
                  <a:cubicBezTo>
                    <a:pt x="90" y="80"/>
                    <a:pt x="1" y="259"/>
                    <a:pt x="54" y="401"/>
                  </a:cubicBezTo>
                  <a:cubicBezTo>
                    <a:pt x="90" y="526"/>
                    <a:pt x="197" y="615"/>
                    <a:pt x="322" y="615"/>
                  </a:cubicBezTo>
                  <a:cubicBezTo>
                    <a:pt x="376" y="615"/>
                    <a:pt x="429" y="580"/>
                    <a:pt x="483" y="580"/>
                  </a:cubicBezTo>
                  <a:cubicBezTo>
                    <a:pt x="643" y="544"/>
                    <a:pt x="732" y="383"/>
                    <a:pt x="697" y="223"/>
                  </a:cubicBezTo>
                  <a:cubicBezTo>
                    <a:pt x="666" y="86"/>
                    <a:pt x="545" y="1"/>
                    <a:pt x="42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0" name="Google Shape;8900;p57"/>
          <p:cNvGrpSpPr/>
          <p:nvPr/>
        </p:nvGrpSpPr>
        <p:grpSpPr>
          <a:xfrm>
            <a:off x="6513748" y="2763822"/>
            <a:ext cx="399775" cy="302719"/>
            <a:chOff x="6512207" y="2844934"/>
            <a:chExt cx="399775" cy="302719"/>
          </a:xfrm>
        </p:grpSpPr>
        <p:sp>
          <p:nvSpPr>
            <p:cNvPr id="8901" name="Google Shape;8901;p57"/>
            <p:cNvSpPr/>
            <p:nvPr/>
          </p:nvSpPr>
          <p:spPr>
            <a:xfrm>
              <a:off x="6519946" y="2852646"/>
              <a:ext cx="384298" cy="287297"/>
            </a:xfrm>
            <a:custGeom>
              <a:avLst/>
              <a:gdLst/>
              <a:ahLst/>
              <a:cxnLst/>
              <a:rect l="l" t="t" r="r" b="b"/>
              <a:pathLst>
                <a:path w="14203" h="10618" extrusionOk="0">
                  <a:moveTo>
                    <a:pt x="1071" y="1"/>
                  </a:moveTo>
                  <a:cubicBezTo>
                    <a:pt x="482" y="1"/>
                    <a:pt x="0" y="482"/>
                    <a:pt x="0" y="1071"/>
                  </a:cubicBezTo>
                  <a:lnTo>
                    <a:pt x="0" y="9547"/>
                  </a:lnTo>
                  <a:cubicBezTo>
                    <a:pt x="0" y="10135"/>
                    <a:pt x="482" y="10617"/>
                    <a:pt x="1071" y="10617"/>
                  </a:cubicBezTo>
                  <a:lnTo>
                    <a:pt x="13115" y="10617"/>
                  </a:lnTo>
                  <a:cubicBezTo>
                    <a:pt x="13721" y="10617"/>
                    <a:pt x="14203" y="10135"/>
                    <a:pt x="14203" y="9547"/>
                  </a:cubicBezTo>
                  <a:lnTo>
                    <a:pt x="14203" y="1071"/>
                  </a:lnTo>
                  <a:cubicBezTo>
                    <a:pt x="14203" y="482"/>
                    <a:pt x="13721" y="1"/>
                    <a:pt x="131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57"/>
            <p:cNvSpPr/>
            <p:nvPr/>
          </p:nvSpPr>
          <p:spPr>
            <a:xfrm>
              <a:off x="6549383" y="2882110"/>
              <a:ext cx="324934" cy="228365"/>
            </a:xfrm>
            <a:custGeom>
              <a:avLst/>
              <a:gdLst/>
              <a:ahLst/>
              <a:cxnLst/>
              <a:rect l="l" t="t" r="r" b="b"/>
              <a:pathLst>
                <a:path w="12009" h="8440" extrusionOk="0">
                  <a:moveTo>
                    <a:pt x="393" y="0"/>
                  </a:moveTo>
                  <a:cubicBezTo>
                    <a:pt x="179" y="0"/>
                    <a:pt x="1" y="179"/>
                    <a:pt x="1" y="393"/>
                  </a:cubicBezTo>
                  <a:lnTo>
                    <a:pt x="1" y="8047"/>
                  </a:lnTo>
                  <a:cubicBezTo>
                    <a:pt x="1" y="8261"/>
                    <a:pt x="179" y="8440"/>
                    <a:pt x="393" y="8440"/>
                  </a:cubicBezTo>
                  <a:lnTo>
                    <a:pt x="11634" y="8440"/>
                  </a:lnTo>
                  <a:cubicBezTo>
                    <a:pt x="11848" y="8440"/>
                    <a:pt x="12009" y="8261"/>
                    <a:pt x="12009" y="8047"/>
                  </a:cubicBezTo>
                  <a:lnTo>
                    <a:pt x="12009" y="393"/>
                  </a:lnTo>
                  <a:cubicBezTo>
                    <a:pt x="12009" y="179"/>
                    <a:pt x="11848" y="0"/>
                    <a:pt x="116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57"/>
            <p:cNvSpPr/>
            <p:nvPr/>
          </p:nvSpPr>
          <p:spPr>
            <a:xfrm>
              <a:off x="6519946" y="2852646"/>
              <a:ext cx="384298" cy="287297"/>
            </a:xfrm>
            <a:custGeom>
              <a:avLst/>
              <a:gdLst/>
              <a:ahLst/>
              <a:cxnLst/>
              <a:rect l="l" t="t" r="r" b="b"/>
              <a:pathLst>
                <a:path w="14203" h="10618" extrusionOk="0">
                  <a:moveTo>
                    <a:pt x="11223" y="1"/>
                  </a:moveTo>
                  <a:cubicBezTo>
                    <a:pt x="11723" y="1"/>
                    <a:pt x="12133" y="393"/>
                    <a:pt x="12133" y="893"/>
                  </a:cubicBezTo>
                  <a:lnTo>
                    <a:pt x="12133" y="7709"/>
                  </a:lnTo>
                  <a:cubicBezTo>
                    <a:pt x="12133" y="8208"/>
                    <a:pt x="11723" y="8619"/>
                    <a:pt x="11223" y="8619"/>
                  </a:cubicBezTo>
                  <a:lnTo>
                    <a:pt x="892" y="8619"/>
                  </a:lnTo>
                  <a:cubicBezTo>
                    <a:pt x="393" y="8619"/>
                    <a:pt x="0" y="8208"/>
                    <a:pt x="0" y="7709"/>
                  </a:cubicBezTo>
                  <a:lnTo>
                    <a:pt x="0" y="9547"/>
                  </a:lnTo>
                  <a:cubicBezTo>
                    <a:pt x="0" y="10135"/>
                    <a:pt x="482" y="10617"/>
                    <a:pt x="1071" y="10617"/>
                  </a:cubicBezTo>
                  <a:lnTo>
                    <a:pt x="13115" y="10617"/>
                  </a:lnTo>
                  <a:cubicBezTo>
                    <a:pt x="13721" y="10617"/>
                    <a:pt x="14203" y="10135"/>
                    <a:pt x="14203" y="9547"/>
                  </a:cubicBezTo>
                  <a:lnTo>
                    <a:pt x="14203" y="1071"/>
                  </a:lnTo>
                  <a:cubicBezTo>
                    <a:pt x="14203" y="482"/>
                    <a:pt x="13721" y="1"/>
                    <a:pt x="1311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57"/>
            <p:cNvSpPr/>
            <p:nvPr/>
          </p:nvSpPr>
          <p:spPr>
            <a:xfrm>
              <a:off x="6549383" y="2882110"/>
              <a:ext cx="324934" cy="228365"/>
            </a:xfrm>
            <a:custGeom>
              <a:avLst/>
              <a:gdLst/>
              <a:ahLst/>
              <a:cxnLst/>
              <a:rect l="l" t="t" r="r" b="b"/>
              <a:pathLst>
                <a:path w="12009" h="8440" extrusionOk="0">
                  <a:moveTo>
                    <a:pt x="11045" y="0"/>
                  </a:moveTo>
                  <a:lnTo>
                    <a:pt x="11045" y="6620"/>
                  </a:lnTo>
                  <a:cubicBezTo>
                    <a:pt x="11045" y="7119"/>
                    <a:pt x="10635" y="7530"/>
                    <a:pt x="10135" y="7530"/>
                  </a:cubicBezTo>
                  <a:lnTo>
                    <a:pt x="1" y="7530"/>
                  </a:lnTo>
                  <a:lnTo>
                    <a:pt x="1" y="8047"/>
                  </a:lnTo>
                  <a:cubicBezTo>
                    <a:pt x="1" y="8261"/>
                    <a:pt x="179" y="8440"/>
                    <a:pt x="393" y="8440"/>
                  </a:cubicBezTo>
                  <a:lnTo>
                    <a:pt x="11634" y="8440"/>
                  </a:lnTo>
                  <a:cubicBezTo>
                    <a:pt x="11848" y="8440"/>
                    <a:pt x="12009" y="8261"/>
                    <a:pt x="12009" y="8047"/>
                  </a:cubicBezTo>
                  <a:lnTo>
                    <a:pt x="12009" y="393"/>
                  </a:lnTo>
                  <a:cubicBezTo>
                    <a:pt x="12009" y="179"/>
                    <a:pt x="11848" y="0"/>
                    <a:pt x="11634"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57"/>
            <p:cNvSpPr/>
            <p:nvPr/>
          </p:nvSpPr>
          <p:spPr>
            <a:xfrm>
              <a:off x="6512207" y="2844934"/>
              <a:ext cx="399775" cy="302719"/>
            </a:xfrm>
            <a:custGeom>
              <a:avLst/>
              <a:gdLst/>
              <a:ahLst/>
              <a:cxnLst/>
              <a:rect l="l" t="t" r="r" b="b"/>
              <a:pathLst>
                <a:path w="14775" h="11188" extrusionOk="0">
                  <a:moveTo>
                    <a:pt x="13401" y="571"/>
                  </a:moveTo>
                  <a:cubicBezTo>
                    <a:pt x="13847" y="571"/>
                    <a:pt x="14203" y="928"/>
                    <a:pt x="14203" y="1356"/>
                  </a:cubicBezTo>
                  <a:lnTo>
                    <a:pt x="14203" y="9832"/>
                  </a:lnTo>
                  <a:cubicBezTo>
                    <a:pt x="14203" y="10260"/>
                    <a:pt x="13847" y="10617"/>
                    <a:pt x="13401" y="10617"/>
                  </a:cubicBezTo>
                  <a:lnTo>
                    <a:pt x="1357" y="10617"/>
                  </a:lnTo>
                  <a:cubicBezTo>
                    <a:pt x="929" y="10617"/>
                    <a:pt x="572" y="10260"/>
                    <a:pt x="572" y="9832"/>
                  </a:cubicBezTo>
                  <a:lnTo>
                    <a:pt x="572" y="1356"/>
                  </a:lnTo>
                  <a:cubicBezTo>
                    <a:pt x="572" y="928"/>
                    <a:pt x="929" y="571"/>
                    <a:pt x="1357" y="571"/>
                  </a:cubicBezTo>
                  <a:close/>
                  <a:moveTo>
                    <a:pt x="1357" y="0"/>
                  </a:moveTo>
                  <a:cubicBezTo>
                    <a:pt x="607" y="0"/>
                    <a:pt x="1" y="607"/>
                    <a:pt x="1" y="1356"/>
                  </a:cubicBezTo>
                  <a:lnTo>
                    <a:pt x="1" y="9832"/>
                  </a:lnTo>
                  <a:cubicBezTo>
                    <a:pt x="1" y="10581"/>
                    <a:pt x="607" y="11188"/>
                    <a:pt x="1357" y="11188"/>
                  </a:cubicBezTo>
                  <a:lnTo>
                    <a:pt x="13401" y="11188"/>
                  </a:lnTo>
                  <a:cubicBezTo>
                    <a:pt x="14168" y="11188"/>
                    <a:pt x="14774" y="10581"/>
                    <a:pt x="14774" y="9832"/>
                  </a:cubicBezTo>
                  <a:lnTo>
                    <a:pt x="14774" y="1356"/>
                  </a:lnTo>
                  <a:cubicBezTo>
                    <a:pt x="14774" y="607"/>
                    <a:pt x="14168" y="0"/>
                    <a:pt x="13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57"/>
            <p:cNvSpPr/>
            <p:nvPr/>
          </p:nvSpPr>
          <p:spPr>
            <a:xfrm>
              <a:off x="6544567" y="2877754"/>
              <a:ext cx="334593" cy="237078"/>
            </a:xfrm>
            <a:custGeom>
              <a:avLst/>
              <a:gdLst/>
              <a:ahLst/>
              <a:cxnLst/>
              <a:rect l="l" t="t" r="r" b="b"/>
              <a:pathLst>
                <a:path w="12366" h="8762" extrusionOk="0">
                  <a:moveTo>
                    <a:pt x="11812" y="340"/>
                  </a:moveTo>
                  <a:cubicBezTo>
                    <a:pt x="11919" y="340"/>
                    <a:pt x="12026" y="429"/>
                    <a:pt x="12026" y="554"/>
                  </a:cubicBezTo>
                  <a:lnTo>
                    <a:pt x="12026" y="8208"/>
                  </a:lnTo>
                  <a:cubicBezTo>
                    <a:pt x="12026" y="8333"/>
                    <a:pt x="11919" y="8422"/>
                    <a:pt x="11812" y="8422"/>
                  </a:cubicBezTo>
                  <a:lnTo>
                    <a:pt x="571" y="8422"/>
                  </a:lnTo>
                  <a:cubicBezTo>
                    <a:pt x="446" y="8422"/>
                    <a:pt x="357" y="8333"/>
                    <a:pt x="357" y="8208"/>
                  </a:cubicBezTo>
                  <a:lnTo>
                    <a:pt x="357" y="554"/>
                  </a:lnTo>
                  <a:cubicBezTo>
                    <a:pt x="357" y="429"/>
                    <a:pt x="446" y="340"/>
                    <a:pt x="571" y="340"/>
                  </a:cubicBezTo>
                  <a:close/>
                  <a:moveTo>
                    <a:pt x="571" y="1"/>
                  </a:moveTo>
                  <a:cubicBezTo>
                    <a:pt x="268" y="1"/>
                    <a:pt x="0" y="250"/>
                    <a:pt x="0" y="554"/>
                  </a:cubicBezTo>
                  <a:lnTo>
                    <a:pt x="0" y="8208"/>
                  </a:lnTo>
                  <a:cubicBezTo>
                    <a:pt x="0" y="8511"/>
                    <a:pt x="268" y="8761"/>
                    <a:pt x="571" y="8761"/>
                  </a:cubicBezTo>
                  <a:lnTo>
                    <a:pt x="11812" y="8761"/>
                  </a:lnTo>
                  <a:cubicBezTo>
                    <a:pt x="12115" y="8761"/>
                    <a:pt x="12365" y="8511"/>
                    <a:pt x="12365" y="8208"/>
                  </a:cubicBezTo>
                  <a:lnTo>
                    <a:pt x="12365" y="554"/>
                  </a:lnTo>
                  <a:cubicBezTo>
                    <a:pt x="12365" y="250"/>
                    <a:pt x="12115" y="1"/>
                    <a:pt x="11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57"/>
            <p:cNvSpPr/>
            <p:nvPr/>
          </p:nvSpPr>
          <p:spPr>
            <a:xfrm>
              <a:off x="6588020" y="2930352"/>
              <a:ext cx="148708" cy="129930"/>
            </a:xfrm>
            <a:custGeom>
              <a:avLst/>
              <a:gdLst/>
              <a:ahLst/>
              <a:cxnLst/>
              <a:rect l="l" t="t" r="r" b="b"/>
              <a:pathLst>
                <a:path w="5496" h="4802" extrusionOk="0">
                  <a:moveTo>
                    <a:pt x="1160" y="3623"/>
                  </a:moveTo>
                  <a:lnTo>
                    <a:pt x="1160" y="4444"/>
                  </a:lnTo>
                  <a:lnTo>
                    <a:pt x="339" y="4444"/>
                  </a:lnTo>
                  <a:lnTo>
                    <a:pt x="339" y="3623"/>
                  </a:lnTo>
                  <a:close/>
                  <a:moveTo>
                    <a:pt x="339" y="555"/>
                  </a:moveTo>
                  <a:lnTo>
                    <a:pt x="4835" y="4444"/>
                  </a:lnTo>
                  <a:lnTo>
                    <a:pt x="1517" y="4444"/>
                  </a:lnTo>
                  <a:lnTo>
                    <a:pt x="1517" y="3445"/>
                  </a:lnTo>
                  <a:cubicBezTo>
                    <a:pt x="1517" y="3356"/>
                    <a:pt x="1427" y="3284"/>
                    <a:pt x="1338" y="3284"/>
                  </a:cubicBezTo>
                  <a:lnTo>
                    <a:pt x="339" y="3284"/>
                  </a:lnTo>
                  <a:lnTo>
                    <a:pt x="339" y="555"/>
                  </a:lnTo>
                  <a:close/>
                  <a:moveTo>
                    <a:pt x="164" y="1"/>
                  </a:moveTo>
                  <a:cubicBezTo>
                    <a:pt x="140" y="1"/>
                    <a:pt x="115" y="7"/>
                    <a:pt x="89" y="19"/>
                  </a:cubicBezTo>
                  <a:cubicBezTo>
                    <a:pt x="36" y="55"/>
                    <a:pt x="0" y="108"/>
                    <a:pt x="0" y="180"/>
                  </a:cubicBezTo>
                  <a:lnTo>
                    <a:pt x="0" y="4623"/>
                  </a:lnTo>
                  <a:cubicBezTo>
                    <a:pt x="0" y="4730"/>
                    <a:pt x="71" y="4801"/>
                    <a:pt x="161" y="4801"/>
                  </a:cubicBezTo>
                  <a:lnTo>
                    <a:pt x="5299" y="4801"/>
                  </a:lnTo>
                  <a:cubicBezTo>
                    <a:pt x="5371" y="4801"/>
                    <a:pt x="5442" y="4748"/>
                    <a:pt x="5460" y="4694"/>
                  </a:cubicBezTo>
                  <a:cubicBezTo>
                    <a:pt x="5496" y="4623"/>
                    <a:pt x="5478" y="4533"/>
                    <a:pt x="5406" y="4498"/>
                  </a:cubicBezTo>
                  <a:lnTo>
                    <a:pt x="286" y="55"/>
                  </a:lnTo>
                  <a:cubicBezTo>
                    <a:pt x="251" y="20"/>
                    <a:pt x="209" y="1"/>
                    <a:pt x="1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57"/>
            <p:cNvSpPr/>
            <p:nvPr/>
          </p:nvSpPr>
          <p:spPr>
            <a:xfrm>
              <a:off x="6752633" y="3040094"/>
              <a:ext cx="77276" cy="30791"/>
            </a:xfrm>
            <a:custGeom>
              <a:avLst/>
              <a:gdLst/>
              <a:ahLst/>
              <a:cxnLst/>
              <a:rect l="l" t="t" r="r" b="b"/>
              <a:pathLst>
                <a:path w="2856" h="1138" extrusionOk="0">
                  <a:moveTo>
                    <a:pt x="2153" y="0"/>
                  </a:moveTo>
                  <a:cubicBezTo>
                    <a:pt x="2101" y="0"/>
                    <a:pt x="2049" y="24"/>
                    <a:pt x="2017" y="67"/>
                  </a:cubicBezTo>
                  <a:cubicBezTo>
                    <a:pt x="1945" y="138"/>
                    <a:pt x="1963" y="245"/>
                    <a:pt x="2034" y="299"/>
                  </a:cubicBezTo>
                  <a:lnTo>
                    <a:pt x="2159" y="388"/>
                  </a:lnTo>
                  <a:lnTo>
                    <a:pt x="179" y="388"/>
                  </a:lnTo>
                  <a:cubicBezTo>
                    <a:pt x="72" y="388"/>
                    <a:pt x="0" y="477"/>
                    <a:pt x="0" y="567"/>
                  </a:cubicBezTo>
                  <a:cubicBezTo>
                    <a:pt x="0" y="674"/>
                    <a:pt x="72" y="745"/>
                    <a:pt x="179" y="745"/>
                  </a:cubicBezTo>
                  <a:lnTo>
                    <a:pt x="2159" y="745"/>
                  </a:lnTo>
                  <a:lnTo>
                    <a:pt x="2034" y="834"/>
                  </a:lnTo>
                  <a:cubicBezTo>
                    <a:pt x="1963" y="888"/>
                    <a:pt x="1945" y="995"/>
                    <a:pt x="2017" y="1084"/>
                  </a:cubicBezTo>
                  <a:cubicBezTo>
                    <a:pt x="2052" y="1120"/>
                    <a:pt x="2106" y="1138"/>
                    <a:pt x="2141" y="1138"/>
                  </a:cubicBezTo>
                  <a:cubicBezTo>
                    <a:pt x="2177" y="1138"/>
                    <a:pt x="2231" y="1138"/>
                    <a:pt x="2249" y="1102"/>
                  </a:cubicBezTo>
                  <a:lnTo>
                    <a:pt x="2766" y="709"/>
                  </a:lnTo>
                  <a:cubicBezTo>
                    <a:pt x="2784" y="692"/>
                    <a:pt x="2802" y="674"/>
                    <a:pt x="2802" y="656"/>
                  </a:cubicBezTo>
                  <a:cubicBezTo>
                    <a:pt x="2855" y="584"/>
                    <a:pt x="2837" y="477"/>
                    <a:pt x="2766" y="442"/>
                  </a:cubicBezTo>
                  <a:lnTo>
                    <a:pt x="2249" y="31"/>
                  </a:lnTo>
                  <a:cubicBezTo>
                    <a:pt x="2220" y="10"/>
                    <a:pt x="2187" y="0"/>
                    <a:pt x="21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57"/>
            <p:cNvSpPr/>
            <p:nvPr/>
          </p:nvSpPr>
          <p:spPr>
            <a:xfrm>
              <a:off x="6703877" y="2921694"/>
              <a:ext cx="132311" cy="90291"/>
            </a:xfrm>
            <a:custGeom>
              <a:avLst/>
              <a:gdLst/>
              <a:ahLst/>
              <a:cxnLst/>
              <a:rect l="l" t="t" r="r" b="b"/>
              <a:pathLst>
                <a:path w="4890" h="3337" extrusionOk="0">
                  <a:moveTo>
                    <a:pt x="821" y="0"/>
                  </a:moveTo>
                  <a:cubicBezTo>
                    <a:pt x="732" y="0"/>
                    <a:pt x="643" y="72"/>
                    <a:pt x="643" y="161"/>
                  </a:cubicBezTo>
                  <a:lnTo>
                    <a:pt x="643" y="2231"/>
                  </a:lnTo>
                  <a:lnTo>
                    <a:pt x="357" y="1481"/>
                  </a:lnTo>
                  <a:cubicBezTo>
                    <a:pt x="331" y="1415"/>
                    <a:pt x="275" y="1378"/>
                    <a:pt x="211" y="1378"/>
                  </a:cubicBezTo>
                  <a:cubicBezTo>
                    <a:pt x="189" y="1378"/>
                    <a:pt x="166" y="1383"/>
                    <a:pt x="143" y="1392"/>
                  </a:cubicBezTo>
                  <a:cubicBezTo>
                    <a:pt x="54" y="1410"/>
                    <a:pt x="0" y="1517"/>
                    <a:pt x="36" y="1606"/>
                  </a:cubicBezTo>
                  <a:lnTo>
                    <a:pt x="660" y="3230"/>
                  </a:lnTo>
                  <a:cubicBezTo>
                    <a:pt x="678" y="3301"/>
                    <a:pt x="750" y="3337"/>
                    <a:pt x="821" y="3337"/>
                  </a:cubicBezTo>
                  <a:lnTo>
                    <a:pt x="857" y="3337"/>
                  </a:lnTo>
                  <a:cubicBezTo>
                    <a:pt x="928" y="3319"/>
                    <a:pt x="999" y="3248"/>
                    <a:pt x="999" y="3176"/>
                  </a:cubicBezTo>
                  <a:lnTo>
                    <a:pt x="999" y="339"/>
                  </a:lnTo>
                  <a:lnTo>
                    <a:pt x="4711" y="339"/>
                  </a:lnTo>
                  <a:cubicBezTo>
                    <a:pt x="4818" y="339"/>
                    <a:pt x="4889" y="268"/>
                    <a:pt x="4889" y="161"/>
                  </a:cubicBezTo>
                  <a:cubicBezTo>
                    <a:pt x="4889" y="72"/>
                    <a:pt x="4818" y="0"/>
                    <a:pt x="47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57"/>
            <p:cNvSpPr/>
            <p:nvPr/>
          </p:nvSpPr>
          <p:spPr>
            <a:xfrm>
              <a:off x="6751172" y="2961873"/>
              <a:ext cx="37204" cy="42399"/>
            </a:xfrm>
            <a:custGeom>
              <a:avLst/>
              <a:gdLst/>
              <a:ahLst/>
              <a:cxnLst/>
              <a:rect l="l" t="t" r="r" b="b"/>
              <a:pathLst>
                <a:path w="1375" h="1567" extrusionOk="0">
                  <a:moveTo>
                    <a:pt x="239" y="1"/>
                  </a:moveTo>
                  <a:cubicBezTo>
                    <a:pt x="205" y="1"/>
                    <a:pt x="172" y="11"/>
                    <a:pt x="144" y="32"/>
                  </a:cubicBezTo>
                  <a:cubicBezTo>
                    <a:pt x="54" y="85"/>
                    <a:pt x="54" y="192"/>
                    <a:pt x="108" y="282"/>
                  </a:cubicBezTo>
                  <a:lnTo>
                    <a:pt x="465" y="746"/>
                  </a:lnTo>
                  <a:lnTo>
                    <a:pt x="54" y="1263"/>
                  </a:lnTo>
                  <a:cubicBezTo>
                    <a:pt x="1" y="1352"/>
                    <a:pt x="19" y="1459"/>
                    <a:pt x="90" y="1513"/>
                  </a:cubicBezTo>
                  <a:cubicBezTo>
                    <a:pt x="126" y="1531"/>
                    <a:pt x="161" y="1548"/>
                    <a:pt x="197" y="1548"/>
                  </a:cubicBezTo>
                  <a:cubicBezTo>
                    <a:pt x="251" y="1548"/>
                    <a:pt x="304" y="1531"/>
                    <a:pt x="340" y="1477"/>
                  </a:cubicBezTo>
                  <a:lnTo>
                    <a:pt x="679" y="1031"/>
                  </a:lnTo>
                  <a:lnTo>
                    <a:pt x="1036" y="1495"/>
                  </a:lnTo>
                  <a:cubicBezTo>
                    <a:pt x="1071" y="1548"/>
                    <a:pt x="1125" y="1566"/>
                    <a:pt x="1178" y="1566"/>
                  </a:cubicBezTo>
                  <a:cubicBezTo>
                    <a:pt x="1214" y="1566"/>
                    <a:pt x="1250" y="1548"/>
                    <a:pt x="1286" y="1531"/>
                  </a:cubicBezTo>
                  <a:cubicBezTo>
                    <a:pt x="1357" y="1477"/>
                    <a:pt x="1375" y="1370"/>
                    <a:pt x="1303" y="1299"/>
                  </a:cubicBezTo>
                  <a:lnTo>
                    <a:pt x="893" y="746"/>
                  </a:lnTo>
                  <a:lnTo>
                    <a:pt x="1250" y="282"/>
                  </a:lnTo>
                  <a:cubicBezTo>
                    <a:pt x="1303" y="192"/>
                    <a:pt x="1286" y="85"/>
                    <a:pt x="1214" y="32"/>
                  </a:cubicBezTo>
                  <a:cubicBezTo>
                    <a:pt x="1186" y="11"/>
                    <a:pt x="1150" y="1"/>
                    <a:pt x="1112" y="1"/>
                  </a:cubicBezTo>
                  <a:cubicBezTo>
                    <a:pt x="1055" y="1"/>
                    <a:pt x="997" y="24"/>
                    <a:pt x="964" y="68"/>
                  </a:cubicBezTo>
                  <a:lnTo>
                    <a:pt x="679" y="460"/>
                  </a:lnTo>
                  <a:lnTo>
                    <a:pt x="376" y="68"/>
                  </a:lnTo>
                  <a:cubicBezTo>
                    <a:pt x="343" y="24"/>
                    <a:pt x="291"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57"/>
            <p:cNvSpPr/>
            <p:nvPr/>
          </p:nvSpPr>
          <p:spPr>
            <a:xfrm>
              <a:off x="6798981" y="2946803"/>
              <a:ext cx="20780" cy="29466"/>
            </a:xfrm>
            <a:custGeom>
              <a:avLst/>
              <a:gdLst/>
              <a:ahLst/>
              <a:cxnLst/>
              <a:rect l="l" t="t" r="r" b="b"/>
              <a:pathLst>
                <a:path w="768" h="1089" extrusionOk="0">
                  <a:moveTo>
                    <a:pt x="375" y="0"/>
                  </a:moveTo>
                  <a:cubicBezTo>
                    <a:pt x="197" y="0"/>
                    <a:pt x="54" y="125"/>
                    <a:pt x="18" y="286"/>
                  </a:cubicBezTo>
                  <a:cubicBezTo>
                    <a:pt x="0" y="375"/>
                    <a:pt x="72" y="464"/>
                    <a:pt x="161" y="482"/>
                  </a:cubicBezTo>
                  <a:cubicBezTo>
                    <a:pt x="172" y="484"/>
                    <a:pt x="184" y="485"/>
                    <a:pt x="195" y="485"/>
                  </a:cubicBezTo>
                  <a:cubicBezTo>
                    <a:pt x="272" y="485"/>
                    <a:pt x="342" y="435"/>
                    <a:pt x="357" y="357"/>
                  </a:cubicBezTo>
                  <a:cubicBezTo>
                    <a:pt x="357" y="357"/>
                    <a:pt x="357" y="339"/>
                    <a:pt x="375" y="339"/>
                  </a:cubicBezTo>
                  <a:cubicBezTo>
                    <a:pt x="375" y="339"/>
                    <a:pt x="375" y="339"/>
                    <a:pt x="375" y="357"/>
                  </a:cubicBezTo>
                  <a:cubicBezTo>
                    <a:pt x="375" y="375"/>
                    <a:pt x="375" y="393"/>
                    <a:pt x="339" y="446"/>
                  </a:cubicBezTo>
                  <a:cubicBezTo>
                    <a:pt x="214" y="607"/>
                    <a:pt x="161" y="696"/>
                    <a:pt x="125" y="732"/>
                  </a:cubicBezTo>
                  <a:cubicBezTo>
                    <a:pt x="72" y="803"/>
                    <a:pt x="18" y="856"/>
                    <a:pt x="54" y="946"/>
                  </a:cubicBezTo>
                  <a:cubicBezTo>
                    <a:pt x="72" y="999"/>
                    <a:pt x="107" y="1053"/>
                    <a:pt x="161" y="1071"/>
                  </a:cubicBezTo>
                  <a:cubicBezTo>
                    <a:pt x="197" y="1071"/>
                    <a:pt x="197" y="1088"/>
                    <a:pt x="357" y="1088"/>
                  </a:cubicBezTo>
                  <a:cubicBezTo>
                    <a:pt x="411" y="1088"/>
                    <a:pt x="482" y="1088"/>
                    <a:pt x="589" y="1071"/>
                  </a:cubicBezTo>
                  <a:cubicBezTo>
                    <a:pt x="678" y="1071"/>
                    <a:pt x="767" y="999"/>
                    <a:pt x="767" y="910"/>
                  </a:cubicBezTo>
                  <a:cubicBezTo>
                    <a:pt x="767" y="803"/>
                    <a:pt x="678" y="732"/>
                    <a:pt x="589" y="732"/>
                  </a:cubicBezTo>
                  <a:lnTo>
                    <a:pt x="553" y="732"/>
                  </a:lnTo>
                  <a:cubicBezTo>
                    <a:pt x="571" y="696"/>
                    <a:pt x="589" y="678"/>
                    <a:pt x="625" y="642"/>
                  </a:cubicBezTo>
                  <a:cubicBezTo>
                    <a:pt x="678" y="571"/>
                    <a:pt x="714" y="500"/>
                    <a:pt x="714" y="428"/>
                  </a:cubicBezTo>
                  <a:cubicBezTo>
                    <a:pt x="732" y="410"/>
                    <a:pt x="732" y="375"/>
                    <a:pt x="732" y="357"/>
                  </a:cubicBezTo>
                  <a:cubicBezTo>
                    <a:pt x="732" y="161"/>
                    <a:pt x="571" y="0"/>
                    <a:pt x="3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57"/>
            <p:cNvSpPr/>
            <p:nvPr/>
          </p:nvSpPr>
          <p:spPr>
            <a:xfrm>
              <a:off x="6605878" y="2900915"/>
              <a:ext cx="54088" cy="15964"/>
            </a:xfrm>
            <a:custGeom>
              <a:avLst/>
              <a:gdLst/>
              <a:ahLst/>
              <a:cxnLst/>
              <a:rect l="l" t="t" r="r" b="b"/>
              <a:pathLst>
                <a:path w="1999" h="590" extrusionOk="0">
                  <a:moveTo>
                    <a:pt x="286" y="1"/>
                  </a:moveTo>
                  <a:cubicBezTo>
                    <a:pt x="143" y="1"/>
                    <a:pt x="0" y="144"/>
                    <a:pt x="0" y="286"/>
                  </a:cubicBezTo>
                  <a:cubicBezTo>
                    <a:pt x="0" y="447"/>
                    <a:pt x="125" y="590"/>
                    <a:pt x="286" y="590"/>
                  </a:cubicBezTo>
                  <a:lnTo>
                    <a:pt x="1695" y="590"/>
                  </a:lnTo>
                  <a:cubicBezTo>
                    <a:pt x="1856" y="590"/>
                    <a:pt x="1999" y="447"/>
                    <a:pt x="1981" y="286"/>
                  </a:cubicBezTo>
                  <a:cubicBezTo>
                    <a:pt x="1981" y="144"/>
                    <a:pt x="1856" y="1"/>
                    <a:pt x="169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57"/>
            <p:cNvSpPr/>
            <p:nvPr/>
          </p:nvSpPr>
          <p:spPr>
            <a:xfrm>
              <a:off x="6568215" y="2900915"/>
              <a:ext cx="23675" cy="15964"/>
            </a:xfrm>
            <a:custGeom>
              <a:avLst/>
              <a:gdLst/>
              <a:ahLst/>
              <a:cxnLst/>
              <a:rect l="l" t="t" r="r" b="b"/>
              <a:pathLst>
                <a:path w="875" h="590" extrusionOk="0">
                  <a:moveTo>
                    <a:pt x="286" y="1"/>
                  </a:moveTo>
                  <a:cubicBezTo>
                    <a:pt x="125" y="1"/>
                    <a:pt x="0" y="144"/>
                    <a:pt x="0" y="304"/>
                  </a:cubicBezTo>
                  <a:cubicBezTo>
                    <a:pt x="0" y="447"/>
                    <a:pt x="125" y="590"/>
                    <a:pt x="286" y="590"/>
                  </a:cubicBezTo>
                  <a:lnTo>
                    <a:pt x="589" y="590"/>
                  </a:lnTo>
                  <a:cubicBezTo>
                    <a:pt x="750" y="590"/>
                    <a:pt x="875" y="447"/>
                    <a:pt x="875" y="304"/>
                  </a:cubicBezTo>
                  <a:cubicBezTo>
                    <a:pt x="875" y="144"/>
                    <a:pt x="750" y="1"/>
                    <a:pt x="58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4" name="Google Shape;8914;p57"/>
          <p:cNvGrpSpPr/>
          <p:nvPr/>
        </p:nvGrpSpPr>
        <p:grpSpPr>
          <a:xfrm>
            <a:off x="5927704" y="2139464"/>
            <a:ext cx="399775" cy="295008"/>
            <a:chOff x="5901998" y="2278152"/>
            <a:chExt cx="399775" cy="295008"/>
          </a:xfrm>
        </p:grpSpPr>
        <p:sp>
          <p:nvSpPr>
            <p:cNvPr id="8915" name="Google Shape;8915;p57"/>
            <p:cNvSpPr/>
            <p:nvPr/>
          </p:nvSpPr>
          <p:spPr>
            <a:xfrm>
              <a:off x="5909736" y="2285890"/>
              <a:ext cx="383811" cy="279558"/>
            </a:xfrm>
            <a:custGeom>
              <a:avLst/>
              <a:gdLst/>
              <a:ahLst/>
              <a:cxnLst/>
              <a:rect l="l" t="t" r="r" b="b"/>
              <a:pathLst>
                <a:path w="14185" h="10332" extrusionOk="0">
                  <a:moveTo>
                    <a:pt x="964" y="0"/>
                  </a:moveTo>
                  <a:cubicBezTo>
                    <a:pt x="428" y="0"/>
                    <a:pt x="0" y="429"/>
                    <a:pt x="0" y="964"/>
                  </a:cubicBezTo>
                  <a:lnTo>
                    <a:pt x="0" y="9368"/>
                  </a:lnTo>
                  <a:cubicBezTo>
                    <a:pt x="0" y="9903"/>
                    <a:pt x="428" y="10331"/>
                    <a:pt x="964" y="10331"/>
                  </a:cubicBezTo>
                  <a:lnTo>
                    <a:pt x="13239" y="10331"/>
                  </a:lnTo>
                  <a:cubicBezTo>
                    <a:pt x="13757" y="10331"/>
                    <a:pt x="14185" y="9903"/>
                    <a:pt x="14185" y="9368"/>
                  </a:cubicBezTo>
                  <a:lnTo>
                    <a:pt x="14185" y="964"/>
                  </a:lnTo>
                  <a:cubicBezTo>
                    <a:pt x="14185" y="429"/>
                    <a:pt x="13757" y="0"/>
                    <a:pt x="1323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57"/>
            <p:cNvSpPr/>
            <p:nvPr/>
          </p:nvSpPr>
          <p:spPr>
            <a:xfrm>
              <a:off x="5909736" y="2285890"/>
              <a:ext cx="383811" cy="279558"/>
            </a:xfrm>
            <a:custGeom>
              <a:avLst/>
              <a:gdLst/>
              <a:ahLst/>
              <a:cxnLst/>
              <a:rect l="l" t="t" r="r" b="b"/>
              <a:pathLst>
                <a:path w="14185" h="10332" extrusionOk="0">
                  <a:moveTo>
                    <a:pt x="11009" y="0"/>
                  </a:moveTo>
                  <a:cubicBezTo>
                    <a:pt x="11455" y="0"/>
                    <a:pt x="11812" y="357"/>
                    <a:pt x="11812" y="803"/>
                  </a:cubicBezTo>
                  <a:lnTo>
                    <a:pt x="11812" y="7798"/>
                  </a:lnTo>
                  <a:cubicBezTo>
                    <a:pt x="11812" y="8244"/>
                    <a:pt x="11455" y="8601"/>
                    <a:pt x="11009" y="8601"/>
                  </a:cubicBezTo>
                  <a:lnTo>
                    <a:pt x="803" y="8601"/>
                  </a:lnTo>
                  <a:cubicBezTo>
                    <a:pt x="357" y="8601"/>
                    <a:pt x="0" y="8244"/>
                    <a:pt x="0" y="7798"/>
                  </a:cubicBezTo>
                  <a:lnTo>
                    <a:pt x="0" y="9368"/>
                  </a:lnTo>
                  <a:cubicBezTo>
                    <a:pt x="0" y="9903"/>
                    <a:pt x="428" y="10331"/>
                    <a:pt x="964" y="10331"/>
                  </a:cubicBezTo>
                  <a:lnTo>
                    <a:pt x="13239" y="10331"/>
                  </a:lnTo>
                  <a:cubicBezTo>
                    <a:pt x="13757" y="10331"/>
                    <a:pt x="14185" y="9903"/>
                    <a:pt x="14185" y="9368"/>
                  </a:cubicBezTo>
                  <a:lnTo>
                    <a:pt x="14185" y="964"/>
                  </a:lnTo>
                  <a:cubicBezTo>
                    <a:pt x="14185" y="429"/>
                    <a:pt x="13757" y="0"/>
                    <a:pt x="1323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57"/>
            <p:cNvSpPr/>
            <p:nvPr/>
          </p:nvSpPr>
          <p:spPr>
            <a:xfrm>
              <a:off x="5901998" y="2278152"/>
              <a:ext cx="399775" cy="295008"/>
            </a:xfrm>
            <a:custGeom>
              <a:avLst/>
              <a:gdLst/>
              <a:ahLst/>
              <a:cxnLst/>
              <a:rect l="l" t="t" r="r" b="b"/>
              <a:pathLst>
                <a:path w="14775" h="10903" extrusionOk="0">
                  <a:moveTo>
                    <a:pt x="2963" y="4729"/>
                  </a:moveTo>
                  <a:cubicBezTo>
                    <a:pt x="3302" y="4908"/>
                    <a:pt x="3516" y="5265"/>
                    <a:pt x="3516" y="5675"/>
                  </a:cubicBezTo>
                  <a:cubicBezTo>
                    <a:pt x="3516" y="6085"/>
                    <a:pt x="3302" y="6442"/>
                    <a:pt x="2963" y="6621"/>
                  </a:cubicBezTo>
                  <a:lnTo>
                    <a:pt x="2963" y="4729"/>
                  </a:lnTo>
                  <a:close/>
                  <a:moveTo>
                    <a:pt x="11812" y="4729"/>
                  </a:moveTo>
                  <a:lnTo>
                    <a:pt x="11812" y="6621"/>
                  </a:lnTo>
                  <a:cubicBezTo>
                    <a:pt x="11473" y="6442"/>
                    <a:pt x="11241" y="6085"/>
                    <a:pt x="11241" y="5675"/>
                  </a:cubicBezTo>
                  <a:cubicBezTo>
                    <a:pt x="11241" y="5282"/>
                    <a:pt x="11473" y="4926"/>
                    <a:pt x="11812" y="4729"/>
                  </a:cubicBezTo>
                  <a:close/>
                  <a:moveTo>
                    <a:pt x="1143" y="4622"/>
                  </a:moveTo>
                  <a:cubicBezTo>
                    <a:pt x="1178" y="4622"/>
                    <a:pt x="1214" y="4640"/>
                    <a:pt x="1214" y="4640"/>
                  </a:cubicBezTo>
                  <a:lnTo>
                    <a:pt x="1232" y="6710"/>
                  </a:lnTo>
                  <a:cubicBezTo>
                    <a:pt x="1214" y="6728"/>
                    <a:pt x="1196" y="6728"/>
                    <a:pt x="1143" y="6728"/>
                  </a:cubicBezTo>
                  <a:lnTo>
                    <a:pt x="589" y="6728"/>
                  </a:lnTo>
                  <a:lnTo>
                    <a:pt x="589" y="4622"/>
                  </a:lnTo>
                  <a:close/>
                  <a:moveTo>
                    <a:pt x="14186" y="4622"/>
                  </a:moveTo>
                  <a:lnTo>
                    <a:pt x="14186" y="6728"/>
                  </a:lnTo>
                  <a:lnTo>
                    <a:pt x="13632" y="6728"/>
                  </a:lnTo>
                  <a:cubicBezTo>
                    <a:pt x="13597" y="6728"/>
                    <a:pt x="13561" y="6728"/>
                    <a:pt x="13543" y="6710"/>
                  </a:cubicBezTo>
                  <a:lnTo>
                    <a:pt x="13543" y="4640"/>
                  </a:lnTo>
                  <a:cubicBezTo>
                    <a:pt x="13561" y="4640"/>
                    <a:pt x="13579" y="4622"/>
                    <a:pt x="13632" y="4622"/>
                  </a:cubicBezTo>
                  <a:close/>
                  <a:moveTo>
                    <a:pt x="7102" y="4069"/>
                  </a:moveTo>
                  <a:lnTo>
                    <a:pt x="7102" y="7281"/>
                  </a:lnTo>
                  <a:cubicBezTo>
                    <a:pt x="6335" y="7138"/>
                    <a:pt x="5746" y="6478"/>
                    <a:pt x="5746" y="5675"/>
                  </a:cubicBezTo>
                  <a:cubicBezTo>
                    <a:pt x="5746" y="4872"/>
                    <a:pt x="6335" y="4212"/>
                    <a:pt x="7102" y="4069"/>
                  </a:cubicBezTo>
                  <a:close/>
                  <a:moveTo>
                    <a:pt x="7673" y="4069"/>
                  </a:moveTo>
                  <a:cubicBezTo>
                    <a:pt x="8440" y="4212"/>
                    <a:pt x="9011" y="4872"/>
                    <a:pt x="9011" y="5675"/>
                  </a:cubicBezTo>
                  <a:cubicBezTo>
                    <a:pt x="9011" y="6478"/>
                    <a:pt x="8440" y="7138"/>
                    <a:pt x="7673" y="7281"/>
                  </a:cubicBezTo>
                  <a:lnTo>
                    <a:pt x="7673" y="4069"/>
                  </a:lnTo>
                  <a:close/>
                  <a:moveTo>
                    <a:pt x="1803" y="3106"/>
                  </a:moveTo>
                  <a:cubicBezTo>
                    <a:pt x="2124" y="3106"/>
                    <a:pt x="2374" y="3320"/>
                    <a:pt x="2374" y="3587"/>
                  </a:cubicBezTo>
                  <a:lnTo>
                    <a:pt x="2374" y="7763"/>
                  </a:lnTo>
                  <a:cubicBezTo>
                    <a:pt x="2374" y="8030"/>
                    <a:pt x="2124" y="8244"/>
                    <a:pt x="1803" y="8244"/>
                  </a:cubicBezTo>
                  <a:lnTo>
                    <a:pt x="589" y="8244"/>
                  </a:lnTo>
                  <a:lnTo>
                    <a:pt x="589" y="7316"/>
                  </a:lnTo>
                  <a:lnTo>
                    <a:pt x="1143" y="7316"/>
                  </a:lnTo>
                  <a:cubicBezTo>
                    <a:pt x="1339" y="7316"/>
                    <a:pt x="1517" y="7245"/>
                    <a:pt x="1642" y="7120"/>
                  </a:cubicBezTo>
                  <a:cubicBezTo>
                    <a:pt x="1749" y="7013"/>
                    <a:pt x="1803" y="6870"/>
                    <a:pt x="1803" y="6728"/>
                  </a:cubicBezTo>
                  <a:lnTo>
                    <a:pt x="1803" y="4640"/>
                  </a:lnTo>
                  <a:cubicBezTo>
                    <a:pt x="1803" y="4301"/>
                    <a:pt x="1499" y="4033"/>
                    <a:pt x="1143" y="4033"/>
                  </a:cubicBezTo>
                  <a:lnTo>
                    <a:pt x="589" y="4033"/>
                  </a:lnTo>
                  <a:lnTo>
                    <a:pt x="589" y="3106"/>
                  </a:lnTo>
                  <a:close/>
                  <a:moveTo>
                    <a:pt x="14186" y="3106"/>
                  </a:moveTo>
                  <a:lnTo>
                    <a:pt x="14186" y="4033"/>
                  </a:lnTo>
                  <a:lnTo>
                    <a:pt x="13632" y="4033"/>
                  </a:lnTo>
                  <a:cubicBezTo>
                    <a:pt x="13436" y="4033"/>
                    <a:pt x="13258" y="4105"/>
                    <a:pt x="13133" y="4230"/>
                  </a:cubicBezTo>
                  <a:cubicBezTo>
                    <a:pt x="13026" y="4355"/>
                    <a:pt x="12954" y="4497"/>
                    <a:pt x="12954" y="4640"/>
                  </a:cubicBezTo>
                  <a:lnTo>
                    <a:pt x="12972" y="6728"/>
                  </a:lnTo>
                  <a:cubicBezTo>
                    <a:pt x="12972" y="7049"/>
                    <a:pt x="13276" y="7316"/>
                    <a:pt x="13632" y="7316"/>
                  </a:cubicBezTo>
                  <a:lnTo>
                    <a:pt x="14186" y="7316"/>
                  </a:lnTo>
                  <a:lnTo>
                    <a:pt x="14186" y="8244"/>
                  </a:lnTo>
                  <a:lnTo>
                    <a:pt x="12954" y="8244"/>
                  </a:lnTo>
                  <a:cubicBezTo>
                    <a:pt x="12651" y="8244"/>
                    <a:pt x="12383" y="8030"/>
                    <a:pt x="12383" y="7763"/>
                  </a:cubicBezTo>
                  <a:lnTo>
                    <a:pt x="12383" y="3587"/>
                  </a:lnTo>
                  <a:cubicBezTo>
                    <a:pt x="12383" y="3320"/>
                    <a:pt x="12651" y="3106"/>
                    <a:pt x="12954" y="3106"/>
                  </a:cubicBezTo>
                  <a:close/>
                  <a:moveTo>
                    <a:pt x="7102" y="590"/>
                  </a:moveTo>
                  <a:lnTo>
                    <a:pt x="7102" y="3480"/>
                  </a:lnTo>
                  <a:cubicBezTo>
                    <a:pt x="6014" y="3623"/>
                    <a:pt x="5175" y="4551"/>
                    <a:pt x="5175" y="5675"/>
                  </a:cubicBezTo>
                  <a:cubicBezTo>
                    <a:pt x="5175" y="6799"/>
                    <a:pt x="6014" y="7727"/>
                    <a:pt x="7102" y="7870"/>
                  </a:cubicBezTo>
                  <a:lnTo>
                    <a:pt x="7102" y="10332"/>
                  </a:lnTo>
                  <a:lnTo>
                    <a:pt x="1250" y="10332"/>
                  </a:lnTo>
                  <a:cubicBezTo>
                    <a:pt x="875" y="10332"/>
                    <a:pt x="589" y="10029"/>
                    <a:pt x="589" y="9654"/>
                  </a:cubicBezTo>
                  <a:lnTo>
                    <a:pt x="589" y="8833"/>
                  </a:lnTo>
                  <a:lnTo>
                    <a:pt x="1803" y="8833"/>
                  </a:lnTo>
                  <a:cubicBezTo>
                    <a:pt x="2445" y="8833"/>
                    <a:pt x="2963" y="8351"/>
                    <a:pt x="2963" y="7763"/>
                  </a:cubicBezTo>
                  <a:lnTo>
                    <a:pt x="2963" y="7245"/>
                  </a:lnTo>
                  <a:cubicBezTo>
                    <a:pt x="3641" y="7031"/>
                    <a:pt x="4104" y="6407"/>
                    <a:pt x="4104" y="5675"/>
                  </a:cubicBezTo>
                  <a:cubicBezTo>
                    <a:pt x="4104" y="4943"/>
                    <a:pt x="3641" y="4319"/>
                    <a:pt x="2963" y="4105"/>
                  </a:cubicBezTo>
                  <a:lnTo>
                    <a:pt x="2963" y="3587"/>
                  </a:lnTo>
                  <a:cubicBezTo>
                    <a:pt x="2963" y="2999"/>
                    <a:pt x="2445" y="2517"/>
                    <a:pt x="1803" y="2517"/>
                  </a:cubicBezTo>
                  <a:lnTo>
                    <a:pt x="589" y="2517"/>
                  </a:lnTo>
                  <a:lnTo>
                    <a:pt x="589" y="1250"/>
                  </a:lnTo>
                  <a:cubicBezTo>
                    <a:pt x="589" y="875"/>
                    <a:pt x="875" y="590"/>
                    <a:pt x="1250" y="590"/>
                  </a:cubicBezTo>
                  <a:close/>
                  <a:moveTo>
                    <a:pt x="13525" y="590"/>
                  </a:moveTo>
                  <a:cubicBezTo>
                    <a:pt x="13882" y="590"/>
                    <a:pt x="14186" y="875"/>
                    <a:pt x="14186" y="1250"/>
                  </a:cubicBezTo>
                  <a:lnTo>
                    <a:pt x="14186" y="2517"/>
                  </a:lnTo>
                  <a:lnTo>
                    <a:pt x="12954" y="2517"/>
                  </a:lnTo>
                  <a:cubicBezTo>
                    <a:pt x="12330" y="2517"/>
                    <a:pt x="11812" y="2999"/>
                    <a:pt x="11812" y="3587"/>
                  </a:cubicBezTo>
                  <a:lnTo>
                    <a:pt x="11812" y="4105"/>
                  </a:lnTo>
                  <a:cubicBezTo>
                    <a:pt x="11134" y="4319"/>
                    <a:pt x="10671" y="4961"/>
                    <a:pt x="10671" y="5675"/>
                  </a:cubicBezTo>
                  <a:cubicBezTo>
                    <a:pt x="10671" y="6407"/>
                    <a:pt x="11134" y="7031"/>
                    <a:pt x="11812" y="7245"/>
                  </a:cubicBezTo>
                  <a:lnTo>
                    <a:pt x="11812" y="7763"/>
                  </a:lnTo>
                  <a:cubicBezTo>
                    <a:pt x="11812" y="8351"/>
                    <a:pt x="12330" y="8833"/>
                    <a:pt x="12954" y="8833"/>
                  </a:cubicBezTo>
                  <a:lnTo>
                    <a:pt x="14186" y="8833"/>
                  </a:lnTo>
                  <a:lnTo>
                    <a:pt x="14186" y="9654"/>
                  </a:lnTo>
                  <a:cubicBezTo>
                    <a:pt x="14186" y="10029"/>
                    <a:pt x="13882" y="10332"/>
                    <a:pt x="13525" y="10332"/>
                  </a:cubicBezTo>
                  <a:lnTo>
                    <a:pt x="7673" y="10332"/>
                  </a:lnTo>
                  <a:lnTo>
                    <a:pt x="7673" y="7870"/>
                  </a:lnTo>
                  <a:cubicBezTo>
                    <a:pt x="8761" y="7727"/>
                    <a:pt x="9600" y="6799"/>
                    <a:pt x="9600" y="5675"/>
                  </a:cubicBezTo>
                  <a:cubicBezTo>
                    <a:pt x="9600" y="4551"/>
                    <a:pt x="8761" y="3623"/>
                    <a:pt x="7673" y="3480"/>
                  </a:cubicBezTo>
                  <a:lnTo>
                    <a:pt x="7673" y="590"/>
                  </a:lnTo>
                  <a:close/>
                  <a:moveTo>
                    <a:pt x="1250" y="1"/>
                  </a:moveTo>
                  <a:cubicBezTo>
                    <a:pt x="572" y="1"/>
                    <a:pt x="1" y="572"/>
                    <a:pt x="1" y="1250"/>
                  </a:cubicBezTo>
                  <a:lnTo>
                    <a:pt x="1" y="9654"/>
                  </a:lnTo>
                  <a:cubicBezTo>
                    <a:pt x="1" y="10350"/>
                    <a:pt x="572" y="10903"/>
                    <a:pt x="1250" y="10903"/>
                  </a:cubicBezTo>
                  <a:lnTo>
                    <a:pt x="13525" y="10903"/>
                  </a:lnTo>
                  <a:cubicBezTo>
                    <a:pt x="14203" y="10903"/>
                    <a:pt x="14774" y="10350"/>
                    <a:pt x="14774" y="9654"/>
                  </a:cubicBezTo>
                  <a:lnTo>
                    <a:pt x="14774" y="1250"/>
                  </a:lnTo>
                  <a:cubicBezTo>
                    <a:pt x="14774" y="572"/>
                    <a:pt x="14203" y="1"/>
                    <a:pt x="135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57"/>
            <p:cNvSpPr/>
            <p:nvPr/>
          </p:nvSpPr>
          <p:spPr>
            <a:xfrm>
              <a:off x="6149188" y="2519064"/>
              <a:ext cx="9200" cy="19346"/>
            </a:xfrm>
            <a:custGeom>
              <a:avLst/>
              <a:gdLst/>
              <a:ahLst/>
              <a:cxnLst/>
              <a:rect l="l" t="t" r="r" b="b"/>
              <a:pathLst>
                <a:path w="340" h="715" extrusionOk="0">
                  <a:moveTo>
                    <a:pt x="178" y="0"/>
                  </a:moveTo>
                  <a:cubicBezTo>
                    <a:pt x="71" y="0"/>
                    <a:pt x="0" y="72"/>
                    <a:pt x="0" y="179"/>
                  </a:cubicBezTo>
                  <a:lnTo>
                    <a:pt x="0" y="554"/>
                  </a:lnTo>
                  <a:cubicBezTo>
                    <a:pt x="0" y="643"/>
                    <a:pt x="71" y="714"/>
                    <a:pt x="178" y="714"/>
                  </a:cubicBezTo>
                  <a:cubicBezTo>
                    <a:pt x="268" y="714"/>
                    <a:pt x="339" y="643"/>
                    <a:pt x="339" y="554"/>
                  </a:cubicBezTo>
                  <a:lnTo>
                    <a:pt x="339" y="179"/>
                  </a:lnTo>
                  <a:cubicBezTo>
                    <a:pt x="339" y="72"/>
                    <a:pt x="268" y="0"/>
                    <a:pt x="1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57"/>
            <p:cNvSpPr/>
            <p:nvPr/>
          </p:nvSpPr>
          <p:spPr>
            <a:xfrm>
              <a:off x="6176217" y="2494442"/>
              <a:ext cx="9687" cy="19346"/>
            </a:xfrm>
            <a:custGeom>
              <a:avLst/>
              <a:gdLst/>
              <a:ahLst/>
              <a:cxnLst/>
              <a:rect l="l" t="t" r="r" b="b"/>
              <a:pathLst>
                <a:path w="358" h="715" extrusionOk="0">
                  <a:moveTo>
                    <a:pt x="179" y="0"/>
                  </a:moveTo>
                  <a:cubicBezTo>
                    <a:pt x="89" y="0"/>
                    <a:pt x="0" y="72"/>
                    <a:pt x="0" y="179"/>
                  </a:cubicBezTo>
                  <a:lnTo>
                    <a:pt x="0" y="554"/>
                  </a:lnTo>
                  <a:cubicBezTo>
                    <a:pt x="0" y="643"/>
                    <a:pt x="89" y="714"/>
                    <a:pt x="179" y="714"/>
                  </a:cubicBezTo>
                  <a:cubicBezTo>
                    <a:pt x="268" y="714"/>
                    <a:pt x="357" y="643"/>
                    <a:pt x="357" y="554"/>
                  </a:cubicBezTo>
                  <a:lnTo>
                    <a:pt x="357" y="179"/>
                  </a:lnTo>
                  <a:cubicBezTo>
                    <a:pt x="357" y="72"/>
                    <a:pt x="268" y="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57"/>
            <p:cNvSpPr/>
            <p:nvPr/>
          </p:nvSpPr>
          <p:spPr>
            <a:xfrm>
              <a:off x="6198431" y="2514248"/>
              <a:ext cx="9200" cy="19319"/>
            </a:xfrm>
            <a:custGeom>
              <a:avLst/>
              <a:gdLst/>
              <a:ahLst/>
              <a:cxnLst/>
              <a:rect l="l" t="t" r="r" b="b"/>
              <a:pathLst>
                <a:path w="340" h="714" extrusionOk="0">
                  <a:moveTo>
                    <a:pt x="161" y="0"/>
                  </a:moveTo>
                  <a:cubicBezTo>
                    <a:pt x="71" y="0"/>
                    <a:pt x="0" y="71"/>
                    <a:pt x="0" y="161"/>
                  </a:cubicBezTo>
                  <a:lnTo>
                    <a:pt x="0" y="535"/>
                  </a:lnTo>
                  <a:cubicBezTo>
                    <a:pt x="0" y="642"/>
                    <a:pt x="71" y="714"/>
                    <a:pt x="161" y="714"/>
                  </a:cubicBezTo>
                  <a:cubicBezTo>
                    <a:pt x="268" y="714"/>
                    <a:pt x="339" y="642"/>
                    <a:pt x="339" y="535"/>
                  </a:cubicBezTo>
                  <a:lnTo>
                    <a:pt x="339" y="161"/>
                  </a:lnTo>
                  <a:cubicBezTo>
                    <a:pt x="339" y="71"/>
                    <a:pt x="268" y="0"/>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57"/>
            <p:cNvSpPr/>
            <p:nvPr/>
          </p:nvSpPr>
          <p:spPr>
            <a:xfrm>
              <a:off x="5981653" y="2310024"/>
              <a:ext cx="54115" cy="15964"/>
            </a:xfrm>
            <a:custGeom>
              <a:avLst/>
              <a:gdLst/>
              <a:ahLst/>
              <a:cxnLst/>
              <a:rect l="l" t="t" r="r" b="b"/>
              <a:pathLst>
                <a:path w="2000" h="590" extrusionOk="0">
                  <a:moveTo>
                    <a:pt x="286" y="1"/>
                  </a:moveTo>
                  <a:cubicBezTo>
                    <a:pt x="126" y="1"/>
                    <a:pt x="1" y="126"/>
                    <a:pt x="1" y="286"/>
                  </a:cubicBezTo>
                  <a:cubicBezTo>
                    <a:pt x="1" y="447"/>
                    <a:pt x="126" y="589"/>
                    <a:pt x="286" y="589"/>
                  </a:cubicBezTo>
                  <a:lnTo>
                    <a:pt x="1714" y="589"/>
                  </a:lnTo>
                  <a:cubicBezTo>
                    <a:pt x="1874" y="589"/>
                    <a:pt x="1999" y="447"/>
                    <a:pt x="1999" y="286"/>
                  </a:cubicBezTo>
                  <a:cubicBezTo>
                    <a:pt x="1999" y="126"/>
                    <a:pt x="1874" y="1"/>
                    <a:pt x="1714" y="1"/>
                  </a:cubicBezTo>
                  <a:cubicBezTo>
                    <a:pt x="1473" y="10"/>
                    <a:pt x="1232" y="14"/>
                    <a:pt x="993" y="14"/>
                  </a:cubicBezTo>
                  <a:cubicBezTo>
                    <a:pt x="755" y="14"/>
                    <a:pt x="518" y="10"/>
                    <a:pt x="286"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57"/>
            <p:cNvSpPr/>
            <p:nvPr/>
          </p:nvSpPr>
          <p:spPr>
            <a:xfrm>
              <a:off x="5946885" y="2310024"/>
              <a:ext cx="22728" cy="15964"/>
            </a:xfrm>
            <a:custGeom>
              <a:avLst/>
              <a:gdLst/>
              <a:ahLst/>
              <a:cxnLst/>
              <a:rect l="l" t="t" r="r" b="b"/>
              <a:pathLst>
                <a:path w="840" h="590" extrusionOk="0">
                  <a:moveTo>
                    <a:pt x="286" y="1"/>
                  </a:moveTo>
                  <a:cubicBezTo>
                    <a:pt x="126" y="1"/>
                    <a:pt x="1" y="143"/>
                    <a:pt x="1" y="304"/>
                  </a:cubicBezTo>
                  <a:cubicBezTo>
                    <a:pt x="1" y="465"/>
                    <a:pt x="126" y="589"/>
                    <a:pt x="286" y="589"/>
                  </a:cubicBezTo>
                  <a:lnTo>
                    <a:pt x="536" y="589"/>
                  </a:lnTo>
                  <a:cubicBezTo>
                    <a:pt x="697" y="589"/>
                    <a:pt x="840" y="465"/>
                    <a:pt x="840" y="304"/>
                  </a:cubicBezTo>
                  <a:cubicBezTo>
                    <a:pt x="840" y="143"/>
                    <a:pt x="697" y="1"/>
                    <a:pt x="536"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3" name="Google Shape;8923;p57"/>
          <p:cNvGrpSpPr/>
          <p:nvPr/>
        </p:nvGrpSpPr>
        <p:grpSpPr>
          <a:xfrm>
            <a:off x="5290380" y="3377141"/>
            <a:ext cx="400640" cy="336974"/>
            <a:chOff x="5289868" y="3472541"/>
            <a:chExt cx="400640" cy="336974"/>
          </a:xfrm>
        </p:grpSpPr>
        <p:sp>
          <p:nvSpPr>
            <p:cNvPr id="8924" name="Google Shape;8924;p57"/>
            <p:cNvSpPr/>
            <p:nvPr/>
          </p:nvSpPr>
          <p:spPr>
            <a:xfrm>
              <a:off x="5296145" y="3480252"/>
              <a:ext cx="386246" cy="321578"/>
            </a:xfrm>
            <a:custGeom>
              <a:avLst/>
              <a:gdLst/>
              <a:ahLst/>
              <a:cxnLst/>
              <a:rect l="l" t="t" r="r" b="b"/>
              <a:pathLst>
                <a:path w="14275" h="11885" extrusionOk="0">
                  <a:moveTo>
                    <a:pt x="14274" y="0"/>
                  </a:moveTo>
                  <a:lnTo>
                    <a:pt x="268" y="4657"/>
                  </a:lnTo>
                  <a:cubicBezTo>
                    <a:pt x="36" y="4728"/>
                    <a:pt x="0" y="5050"/>
                    <a:pt x="232" y="5174"/>
                  </a:cubicBezTo>
                  <a:lnTo>
                    <a:pt x="3408" y="6780"/>
                  </a:lnTo>
                  <a:lnTo>
                    <a:pt x="5299" y="11705"/>
                  </a:lnTo>
                  <a:cubicBezTo>
                    <a:pt x="5346" y="11821"/>
                    <a:pt x="5461" y="11885"/>
                    <a:pt x="5575" y="11885"/>
                  </a:cubicBezTo>
                  <a:cubicBezTo>
                    <a:pt x="5636" y="11885"/>
                    <a:pt x="5696" y="11867"/>
                    <a:pt x="5745" y="11830"/>
                  </a:cubicBezTo>
                  <a:lnTo>
                    <a:pt x="8921" y="9599"/>
                  </a:lnTo>
                  <a:lnTo>
                    <a:pt x="12312" y="11330"/>
                  </a:lnTo>
                  <a:cubicBezTo>
                    <a:pt x="12355" y="11352"/>
                    <a:pt x="12399" y="11362"/>
                    <a:pt x="12442" y="11362"/>
                  </a:cubicBezTo>
                  <a:cubicBezTo>
                    <a:pt x="12576" y="11362"/>
                    <a:pt x="12695" y="11265"/>
                    <a:pt x="12722" y="11116"/>
                  </a:cubicBezTo>
                  <a:lnTo>
                    <a:pt x="1427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57"/>
            <p:cNvSpPr/>
            <p:nvPr/>
          </p:nvSpPr>
          <p:spPr>
            <a:xfrm>
              <a:off x="5408133" y="3480252"/>
              <a:ext cx="274255" cy="319143"/>
            </a:xfrm>
            <a:custGeom>
              <a:avLst/>
              <a:gdLst/>
              <a:ahLst/>
              <a:cxnLst/>
              <a:rect l="l" t="t" r="r" b="b"/>
              <a:pathLst>
                <a:path w="10136" h="11795" extrusionOk="0">
                  <a:moveTo>
                    <a:pt x="10135" y="0"/>
                  </a:moveTo>
                  <a:lnTo>
                    <a:pt x="1" y="8814"/>
                  </a:lnTo>
                  <a:lnTo>
                    <a:pt x="1000" y="11312"/>
                  </a:lnTo>
                  <a:cubicBezTo>
                    <a:pt x="1128" y="11634"/>
                    <a:pt x="1321" y="11794"/>
                    <a:pt x="1547" y="11794"/>
                  </a:cubicBezTo>
                  <a:cubicBezTo>
                    <a:pt x="1698" y="11794"/>
                    <a:pt x="1863" y="11723"/>
                    <a:pt x="2035" y="11580"/>
                  </a:cubicBezTo>
                  <a:lnTo>
                    <a:pt x="4782" y="9599"/>
                  </a:lnTo>
                  <a:lnTo>
                    <a:pt x="2927" y="8511"/>
                  </a:lnTo>
                  <a:lnTo>
                    <a:pt x="10135" y="0"/>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57"/>
            <p:cNvSpPr/>
            <p:nvPr/>
          </p:nvSpPr>
          <p:spPr>
            <a:xfrm>
              <a:off x="5289868" y="3472541"/>
              <a:ext cx="400640" cy="336974"/>
            </a:xfrm>
            <a:custGeom>
              <a:avLst/>
              <a:gdLst/>
              <a:ahLst/>
              <a:cxnLst/>
              <a:rect l="l" t="t" r="r" b="b"/>
              <a:pathLst>
                <a:path w="14807" h="12454" extrusionOk="0">
                  <a:moveTo>
                    <a:pt x="12222" y="1356"/>
                  </a:moveTo>
                  <a:lnTo>
                    <a:pt x="3533" y="6691"/>
                  </a:lnTo>
                  <a:lnTo>
                    <a:pt x="625" y="5210"/>
                  </a:lnTo>
                  <a:lnTo>
                    <a:pt x="12222" y="1356"/>
                  </a:lnTo>
                  <a:close/>
                  <a:moveTo>
                    <a:pt x="7405" y="9314"/>
                  </a:moveTo>
                  <a:lnTo>
                    <a:pt x="8582" y="9920"/>
                  </a:lnTo>
                  <a:lnTo>
                    <a:pt x="6655" y="11258"/>
                  </a:lnTo>
                  <a:lnTo>
                    <a:pt x="7405" y="9314"/>
                  </a:lnTo>
                  <a:close/>
                  <a:moveTo>
                    <a:pt x="14078" y="1249"/>
                  </a:moveTo>
                  <a:lnTo>
                    <a:pt x="12668" y="11348"/>
                  </a:lnTo>
                  <a:lnTo>
                    <a:pt x="9278" y="9617"/>
                  </a:lnTo>
                  <a:lnTo>
                    <a:pt x="7672" y="8796"/>
                  </a:lnTo>
                  <a:lnTo>
                    <a:pt x="14078" y="1249"/>
                  </a:lnTo>
                  <a:close/>
                  <a:moveTo>
                    <a:pt x="13097" y="1498"/>
                  </a:moveTo>
                  <a:lnTo>
                    <a:pt x="7066" y="8600"/>
                  </a:lnTo>
                  <a:cubicBezTo>
                    <a:pt x="7048" y="8635"/>
                    <a:pt x="7030" y="8653"/>
                    <a:pt x="7030" y="8689"/>
                  </a:cubicBezTo>
                  <a:lnTo>
                    <a:pt x="6977" y="8814"/>
                  </a:lnTo>
                  <a:lnTo>
                    <a:pt x="5799" y="11847"/>
                  </a:lnTo>
                  <a:lnTo>
                    <a:pt x="3997" y="7101"/>
                  </a:lnTo>
                  <a:lnTo>
                    <a:pt x="13097" y="1498"/>
                  </a:lnTo>
                  <a:close/>
                  <a:moveTo>
                    <a:pt x="14507" y="0"/>
                  </a:moveTo>
                  <a:cubicBezTo>
                    <a:pt x="14477" y="0"/>
                    <a:pt x="14447" y="6"/>
                    <a:pt x="14417" y="17"/>
                  </a:cubicBezTo>
                  <a:lnTo>
                    <a:pt x="411" y="4657"/>
                  </a:lnTo>
                  <a:cubicBezTo>
                    <a:pt x="179" y="4746"/>
                    <a:pt x="36" y="4924"/>
                    <a:pt x="18" y="5156"/>
                  </a:cubicBezTo>
                  <a:cubicBezTo>
                    <a:pt x="0" y="5388"/>
                    <a:pt x="125" y="5602"/>
                    <a:pt x="321" y="5709"/>
                  </a:cubicBezTo>
                  <a:lnTo>
                    <a:pt x="3444" y="7297"/>
                  </a:lnTo>
                  <a:lnTo>
                    <a:pt x="5264" y="12079"/>
                  </a:lnTo>
                  <a:cubicBezTo>
                    <a:pt x="5353" y="12311"/>
                    <a:pt x="5549" y="12454"/>
                    <a:pt x="5799" y="12454"/>
                  </a:cubicBezTo>
                  <a:cubicBezTo>
                    <a:pt x="5960" y="12454"/>
                    <a:pt x="6102" y="12382"/>
                    <a:pt x="6209" y="12275"/>
                  </a:cubicBezTo>
                  <a:lnTo>
                    <a:pt x="9171" y="10223"/>
                  </a:lnTo>
                  <a:lnTo>
                    <a:pt x="12419" y="11865"/>
                  </a:lnTo>
                  <a:cubicBezTo>
                    <a:pt x="12499" y="11910"/>
                    <a:pt x="12588" y="11932"/>
                    <a:pt x="12677" y="11932"/>
                  </a:cubicBezTo>
                  <a:cubicBezTo>
                    <a:pt x="12767" y="11932"/>
                    <a:pt x="12856" y="11910"/>
                    <a:pt x="12936" y="11865"/>
                  </a:cubicBezTo>
                  <a:cubicBezTo>
                    <a:pt x="13097" y="11794"/>
                    <a:pt x="13222" y="11633"/>
                    <a:pt x="13239" y="11437"/>
                  </a:cubicBezTo>
                  <a:lnTo>
                    <a:pt x="14792" y="321"/>
                  </a:lnTo>
                  <a:cubicBezTo>
                    <a:pt x="14792" y="321"/>
                    <a:pt x="14792" y="303"/>
                    <a:pt x="14792" y="303"/>
                  </a:cubicBezTo>
                  <a:cubicBezTo>
                    <a:pt x="14807" y="139"/>
                    <a:pt x="14660" y="0"/>
                    <a:pt x="14507"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57"/>
            <p:cNvSpPr/>
            <p:nvPr/>
          </p:nvSpPr>
          <p:spPr>
            <a:xfrm>
              <a:off x="5598828" y="3715834"/>
              <a:ext cx="9200" cy="19806"/>
            </a:xfrm>
            <a:custGeom>
              <a:avLst/>
              <a:gdLst/>
              <a:ahLst/>
              <a:cxnLst/>
              <a:rect l="l" t="t" r="r" b="b"/>
              <a:pathLst>
                <a:path w="340" h="732" extrusionOk="0">
                  <a:moveTo>
                    <a:pt x="179" y="0"/>
                  </a:moveTo>
                  <a:cubicBezTo>
                    <a:pt x="72" y="0"/>
                    <a:pt x="0" y="90"/>
                    <a:pt x="0" y="179"/>
                  </a:cubicBezTo>
                  <a:lnTo>
                    <a:pt x="0" y="553"/>
                  </a:lnTo>
                  <a:cubicBezTo>
                    <a:pt x="0" y="661"/>
                    <a:pt x="72" y="732"/>
                    <a:pt x="179" y="732"/>
                  </a:cubicBezTo>
                  <a:cubicBezTo>
                    <a:pt x="268" y="732"/>
                    <a:pt x="339" y="661"/>
                    <a:pt x="339" y="553"/>
                  </a:cubicBezTo>
                  <a:lnTo>
                    <a:pt x="339" y="179"/>
                  </a:lnTo>
                  <a:cubicBezTo>
                    <a:pt x="339" y="90"/>
                    <a:pt x="268"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57"/>
            <p:cNvSpPr/>
            <p:nvPr/>
          </p:nvSpPr>
          <p:spPr>
            <a:xfrm>
              <a:off x="5615711" y="3675763"/>
              <a:ext cx="9687" cy="19806"/>
            </a:xfrm>
            <a:custGeom>
              <a:avLst/>
              <a:gdLst/>
              <a:ahLst/>
              <a:cxnLst/>
              <a:rect l="l" t="t" r="r" b="b"/>
              <a:pathLst>
                <a:path w="358" h="732" extrusionOk="0">
                  <a:moveTo>
                    <a:pt x="179" y="0"/>
                  </a:moveTo>
                  <a:cubicBezTo>
                    <a:pt x="90" y="0"/>
                    <a:pt x="1" y="72"/>
                    <a:pt x="1" y="179"/>
                  </a:cubicBezTo>
                  <a:lnTo>
                    <a:pt x="1" y="554"/>
                  </a:lnTo>
                  <a:cubicBezTo>
                    <a:pt x="1" y="643"/>
                    <a:pt x="90" y="732"/>
                    <a:pt x="179" y="732"/>
                  </a:cubicBezTo>
                  <a:cubicBezTo>
                    <a:pt x="269" y="732"/>
                    <a:pt x="358" y="643"/>
                    <a:pt x="358" y="554"/>
                  </a:cubicBezTo>
                  <a:lnTo>
                    <a:pt x="358" y="179"/>
                  </a:lnTo>
                  <a:cubicBezTo>
                    <a:pt x="358" y="72"/>
                    <a:pt x="269"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57"/>
            <p:cNvSpPr/>
            <p:nvPr/>
          </p:nvSpPr>
          <p:spPr>
            <a:xfrm>
              <a:off x="5566955" y="3689264"/>
              <a:ext cx="9687" cy="19833"/>
            </a:xfrm>
            <a:custGeom>
              <a:avLst/>
              <a:gdLst/>
              <a:ahLst/>
              <a:cxnLst/>
              <a:rect l="l" t="t" r="r" b="b"/>
              <a:pathLst>
                <a:path w="358" h="733" extrusionOk="0">
                  <a:moveTo>
                    <a:pt x="179" y="1"/>
                  </a:moveTo>
                  <a:cubicBezTo>
                    <a:pt x="72" y="1"/>
                    <a:pt x="1" y="90"/>
                    <a:pt x="1" y="179"/>
                  </a:cubicBezTo>
                  <a:lnTo>
                    <a:pt x="1" y="572"/>
                  </a:lnTo>
                  <a:cubicBezTo>
                    <a:pt x="1" y="661"/>
                    <a:pt x="72" y="733"/>
                    <a:pt x="179" y="733"/>
                  </a:cubicBezTo>
                  <a:cubicBezTo>
                    <a:pt x="268" y="733"/>
                    <a:pt x="358" y="661"/>
                    <a:pt x="358" y="572"/>
                  </a:cubicBezTo>
                  <a:lnTo>
                    <a:pt x="358" y="179"/>
                  </a:lnTo>
                  <a:cubicBezTo>
                    <a:pt x="358" y="90"/>
                    <a:pt x="268" y="1"/>
                    <a:pt x="179"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57"/>
            <p:cNvSpPr/>
            <p:nvPr/>
          </p:nvSpPr>
          <p:spPr>
            <a:xfrm>
              <a:off x="5409107" y="3589344"/>
              <a:ext cx="21267" cy="16938"/>
            </a:xfrm>
            <a:custGeom>
              <a:avLst/>
              <a:gdLst/>
              <a:ahLst/>
              <a:cxnLst/>
              <a:rect l="l" t="t" r="r" b="b"/>
              <a:pathLst>
                <a:path w="786" h="626" extrusionOk="0">
                  <a:moveTo>
                    <a:pt x="463" y="1"/>
                  </a:moveTo>
                  <a:cubicBezTo>
                    <a:pt x="428" y="1"/>
                    <a:pt x="393" y="7"/>
                    <a:pt x="357" y="18"/>
                  </a:cubicBezTo>
                  <a:lnTo>
                    <a:pt x="232" y="54"/>
                  </a:lnTo>
                  <a:cubicBezTo>
                    <a:pt x="89" y="108"/>
                    <a:pt x="0" y="268"/>
                    <a:pt x="54" y="429"/>
                  </a:cubicBezTo>
                  <a:cubicBezTo>
                    <a:pt x="89" y="554"/>
                    <a:pt x="214" y="625"/>
                    <a:pt x="321" y="625"/>
                  </a:cubicBezTo>
                  <a:cubicBezTo>
                    <a:pt x="393" y="625"/>
                    <a:pt x="482" y="589"/>
                    <a:pt x="553" y="572"/>
                  </a:cubicBezTo>
                  <a:cubicBezTo>
                    <a:pt x="696" y="518"/>
                    <a:pt x="785" y="357"/>
                    <a:pt x="732" y="197"/>
                  </a:cubicBezTo>
                  <a:cubicBezTo>
                    <a:pt x="690" y="72"/>
                    <a:pt x="584" y="1"/>
                    <a:pt x="4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57"/>
            <p:cNvSpPr/>
            <p:nvPr/>
          </p:nvSpPr>
          <p:spPr>
            <a:xfrm>
              <a:off x="5358402" y="3600519"/>
              <a:ext cx="38665" cy="22647"/>
            </a:xfrm>
            <a:custGeom>
              <a:avLst/>
              <a:gdLst/>
              <a:ahLst/>
              <a:cxnLst/>
              <a:rect l="l" t="t" r="r" b="b"/>
              <a:pathLst>
                <a:path w="1429" h="837" extrusionOk="0">
                  <a:moveTo>
                    <a:pt x="1095" y="0"/>
                  </a:moveTo>
                  <a:cubicBezTo>
                    <a:pt x="1064" y="0"/>
                    <a:pt x="1032" y="5"/>
                    <a:pt x="1000" y="16"/>
                  </a:cubicBezTo>
                  <a:lnTo>
                    <a:pt x="233" y="266"/>
                  </a:lnTo>
                  <a:cubicBezTo>
                    <a:pt x="90" y="319"/>
                    <a:pt x="1" y="498"/>
                    <a:pt x="54" y="640"/>
                  </a:cubicBezTo>
                  <a:cubicBezTo>
                    <a:pt x="90" y="765"/>
                    <a:pt x="215" y="837"/>
                    <a:pt x="340" y="837"/>
                  </a:cubicBezTo>
                  <a:cubicBezTo>
                    <a:pt x="358" y="837"/>
                    <a:pt x="393" y="837"/>
                    <a:pt x="429" y="819"/>
                  </a:cubicBezTo>
                  <a:lnTo>
                    <a:pt x="1196" y="569"/>
                  </a:lnTo>
                  <a:cubicBezTo>
                    <a:pt x="1339" y="515"/>
                    <a:pt x="1428" y="355"/>
                    <a:pt x="1375" y="194"/>
                  </a:cubicBezTo>
                  <a:cubicBezTo>
                    <a:pt x="1332" y="80"/>
                    <a:pt x="1221" y="0"/>
                    <a:pt x="109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2" name="Google Shape;8932;p57"/>
          <p:cNvGrpSpPr/>
          <p:nvPr/>
        </p:nvGrpSpPr>
        <p:grpSpPr>
          <a:xfrm>
            <a:off x="5352369" y="2734600"/>
            <a:ext cx="276663" cy="361164"/>
            <a:chOff x="5344901" y="2830919"/>
            <a:chExt cx="276663" cy="361164"/>
          </a:xfrm>
        </p:grpSpPr>
        <p:sp>
          <p:nvSpPr>
            <p:cNvPr id="8933" name="Google Shape;8933;p57"/>
            <p:cNvSpPr/>
            <p:nvPr/>
          </p:nvSpPr>
          <p:spPr>
            <a:xfrm>
              <a:off x="5353099" y="2839144"/>
              <a:ext cx="260239" cy="344713"/>
            </a:xfrm>
            <a:custGeom>
              <a:avLst/>
              <a:gdLst/>
              <a:ahLst/>
              <a:cxnLst/>
              <a:rect l="l" t="t" r="r" b="b"/>
              <a:pathLst>
                <a:path w="9618" h="12740" extrusionOk="0">
                  <a:moveTo>
                    <a:pt x="732" y="0"/>
                  </a:moveTo>
                  <a:cubicBezTo>
                    <a:pt x="322" y="0"/>
                    <a:pt x="1" y="321"/>
                    <a:pt x="1" y="750"/>
                  </a:cubicBezTo>
                  <a:lnTo>
                    <a:pt x="1" y="12008"/>
                  </a:lnTo>
                  <a:cubicBezTo>
                    <a:pt x="1" y="12419"/>
                    <a:pt x="322" y="12740"/>
                    <a:pt x="732" y="12740"/>
                  </a:cubicBezTo>
                  <a:lnTo>
                    <a:pt x="8886" y="12740"/>
                  </a:lnTo>
                  <a:cubicBezTo>
                    <a:pt x="9297" y="12740"/>
                    <a:pt x="9618" y="12419"/>
                    <a:pt x="9618" y="12008"/>
                  </a:cubicBezTo>
                  <a:lnTo>
                    <a:pt x="9618" y="750"/>
                  </a:lnTo>
                  <a:cubicBezTo>
                    <a:pt x="9618" y="321"/>
                    <a:pt x="9297" y="0"/>
                    <a:pt x="88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57"/>
            <p:cNvSpPr/>
            <p:nvPr/>
          </p:nvSpPr>
          <p:spPr>
            <a:xfrm>
              <a:off x="5353099" y="2839144"/>
              <a:ext cx="260239" cy="344713"/>
            </a:xfrm>
            <a:custGeom>
              <a:avLst/>
              <a:gdLst/>
              <a:ahLst/>
              <a:cxnLst/>
              <a:rect l="l" t="t" r="r" b="b"/>
              <a:pathLst>
                <a:path w="9618" h="12740" extrusionOk="0">
                  <a:moveTo>
                    <a:pt x="7673" y="0"/>
                  </a:moveTo>
                  <a:cubicBezTo>
                    <a:pt x="8030" y="0"/>
                    <a:pt x="8315" y="286"/>
                    <a:pt x="8315" y="642"/>
                  </a:cubicBezTo>
                  <a:lnTo>
                    <a:pt x="8315" y="10367"/>
                  </a:lnTo>
                  <a:cubicBezTo>
                    <a:pt x="8315" y="10724"/>
                    <a:pt x="8030" y="11009"/>
                    <a:pt x="7673" y="11009"/>
                  </a:cubicBezTo>
                  <a:lnTo>
                    <a:pt x="643" y="11009"/>
                  </a:lnTo>
                  <a:cubicBezTo>
                    <a:pt x="286" y="11009"/>
                    <a:pt x="1" y="10724"/>
                    <a:pt x="1" y="10367"/>
                  </a:cubicBezTo>
                  <a:lnTo>
                    <a:pt x="1" y="12008"/>
                  </a:lnTo>
                  <a:cubicBezTo>
                    <a:pt x="1" y="12419"/>
                    <a:pt x="322" y="12740"/>
                    <a:pt x="732" y="12740"/>
                  </a:cubicBezTo>
                  <a:lnTo>
                    <a:pt x="8886" y="12740"/>
                  </a:lnTo>
                  <a:cubicBezTo>
                    <a:pt x="9297" y="12740"/>
                    <a:pt x="9618" y="12419"/>
                    <a:pt x="9618" y="12008"/>
                  </a:cubicBezTo>
                  <a:lnTo>
                    <a:pt x="9618" y="750"/>
                  </a:lnTo>
                  <a:cubicBezTo>
                    <a:pt x="9618" y="321"/>
                    <a:pt x="9297" y="0"/>
                    <a:pt x="888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57"/>
            <p:cNvSpPr/>
            <p:nvPr/>
          </p:nvSpPr>
          <p:spPr>
            <a:xfrm>
              <a:off x="5490682" y="2864226"/>
              <a:ext cx="96595" cy="96595"/>
            </a:xfrm>
            <a:custGeom>
              <a:avLst/>
              <a:gdLst/>
              <a:ahLst/>
              <a:cxnLst/>
              <a:rect l="l" t="t" r="r" b="b"/>
              <a:pathLst>
                <a:path w="3570" h="3570" extrusionOk="0">
                  <a:moveTo>
                    <a:pt x="1785" y="358"/>
                  </a:moveTo>
                  <a:cubicBezTo>
                    <a:pt x="2570" y="358"/>
                    <a:pt x="3212" y="1000"/>
                    <a:pt x="3212" y="1785"/>
                  </a:cubicBezTo>
                  <a:cubicBezTo>
                    <a:pt x="3212" y="2570"/>
                    <a:pt x="2570" y="3213"/>
                    <a:pt x="1785" y="3213"/>
                  </a:cubicBezTo>
                  <a:cubicBezTo>
                    <a:pt x="1000" y="3213"/>
                    <a:pt x="358" y="2570"/>
                    <a:pt x="358" y="1785"/>
                  </a:cubicBezTo>
                  <a:cubicBezTo>
                    <a:pt x="358" y="1000"/>
                    <a:pt x="1000" y="358"/>
                    <a:pt x="1785" y="358"/>
                  </a:cubicBezTo>
                  <a:close/>
                  <a:moveTo>
                    <a:pt x="1785" y="1"/>
                  </a:moveTo>
                  <a:cubicBezTo>
                    <a:pt x="804" y="1"/>
                    <a:pt x="1" y="804"/>
                    <a:pt x="1" y="1785"/>
                  </a:cubicBezTo>
                  <a:cubicBezTo>
                    <a:pt x="1" y="2767"/>
                    <a:pt x="804" y="3569"/>
                    <a:pt x="1785" y="3569"/>
                  </a:cubicBezTo>
                  <a:cubicBezTo>
                    <a:pt x="2766" y="3569"/>
                    <a:pt x="3569" y="2767"/>
                    <a:pt x="3569" y="1785"/>
                  </a:cubicBezTo>
                  <a:cubicBezTo>
                    <a:pt x="3569" y="804"/>
                    <a:pt x="2766" y="1"/>
                    <a:pt x="17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57"/>
            <p:cNvSpPr/>
            <p:nvPr/>
          </p:nvSpPr>
          <p:spPr>
            <a:xfrm>
              <a:off x="5526424" y="2885952"/>
              <a:ext cx="28005" cy="54602"/>
            </a:xfrm>
            <a:custGeom>
              <a:avLst/>
              <a:gdLst/>
              <a:ahLst/>
              <a:cxnLst/>
              <a:rect l="l" t="t" r="r" b="b"/>
              <a:pathLst>
                <a:path w="1035" h="2018" extrusionOk="0">
                  <a:moveTo>
                    <a:pt x="178" y="1"/>
                  </a:moveTo>
                  <a:cubicBezTo>
                    <a:pt x="71" y="1"/>
                    <a:pt x="0" y="72"/>
                    <a:pt x="0" y="179"/>
                  </a:cubicBezTo>
                  <a:lnTo>
                    <a:pt x="0" y="1839"/>
                  </a:lnTo>
                  <a:cubicBezTo>
                    <a:pt x="0" y="1946"/>
                    <a:pt x="71" y="2017"/>
                    <a:pt x="178" y="2017"/>
                  </a:cubicBezTo>
                  <a:cubicBezTo>
                    <a:pt x="268" y="2017"/>
                    <a:pt x="357" y="1946"/>
                    <a:pt x="357" y="1839"/>
                  </a:cubicBezTo>
                  <a:lnTo>
                    <a:pt x="357" y="1178"/>
                  </a:lnTo>
                  <a:lnTo>
                    <a:pt x="803" y="1178"/>
                  </a:lnTo>
                  <a:cubicBezTo>
                    <a:pt x="892" y="1178"/>
                    <a:pt x="981" y="1089"/>
                    <a:pt x="981" y="1000"/>
                  </a:cubicBezTo>
                  <a:cubicBezTo>
                    <a:pt x="981" y="893"/>
                    <a:pt x="892" y="822"/>
                    <a:pt x="803" y="822"/>
                  </a:cubicBezTo>
                  <a:lnTo>
                    <a:pt x="357" y="822"/>
                  </a:lnTo>
                  <a:lnTo>
                    <a:pt x="357" y="358"/>
                  </a:lnTo>
                  <a:lnTo>
                    <a:pt x="856" y="358"/>
                  </a:lnTo>
                  <a:cubicBezTo>
                    <a:pt x="946" y="358"/>
                    <a:pt x="1035" y="269"/>
                    <a:pt x="1035" y="179"/>
                  </a:cubicBezTo>
                  <a:cubicBezTo>
                    <a:pt x="1035" y="72"/>
                    <a:pt x="946" y="1"/>
                    <a:pt x="8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57"/>
            <p:cNvSpPr/>
            <p:nvPr/>
          </p:nvSpPr>
          <p:spPr>
            <a:xfrm>
              <a:off x="5381103" y="3001457"/>
              <a:ext cx="25623" cy="27923"/>
            </a:xfrm>
            <a:custGeom>
              <a:avLst/>
              <a:gdLst/>
              <a:ahLst/>
              <a:cxnLst/>
              <a:rect l="l" t="t" r="r" b="b"/>
              <a:pathLst>
                <a:path w="947" h="1032" extrusionOk="0">
                  <a:moveTo>
                    <a:pt x="222" y="1"/>
                  </a:moveTo>
                  <a:cubicBezTo>
                    <a:pt x="187" y="1"/>
                    <a:pt x="153" y="11"/>
                    <a:pt x="125" y="32"/>
                  </a:cubicBezTo>
                  <a:cubicBezTo>
                    <a:pt x="36" y="85"/>
                    <a:pt x="36" y="210"/>
                    <a:pt x="90" y="282"/>
                  </a:cubicBezTo>
                  <a:lnTo>
                    <a:pt x="250" y="496"/>
                  </a:lnTo>
                  <a:lnTo>
                    <a:pt x="54" y="728"/>
                  </a:lnTo>
                  <a:cubicBezTo>
                    <a:pt x="0" y="817"/>
                    <a:pt x="18" y="924"/>
                    <a:pt x="90" y="978"/>
                  </a:cubicBezTo>
                  <a:cubicBezTo>
                    <a:pt x="125" y="1013"/>
                    <a:pt x="161" y="1013"/>
                    <a:pt x="197" y="1013"/>
                  </a:cubicBezTo>
                  <a:cubicBezTo>
                    <a:pt x="250" y="1013"/>
                    <a:pt x="304" y="995"/>
                    <a:pt x="339" y="942"/>
                  </a:cubicBezTo>
                  <a:lnTo>
                    <a:pt x="464" y="781"/>
                  </a:lnTo>
                  <a:lnTo>
                    <a:pt x="607" y="960"/>
                  </a:lnTo>
                  <a:cubicBezTo>
                    <a:pt x="643" y="1013"/>
                    <a:pt x="696" y="1031"/>
                    <a:pt x="750" y="1031"/>
                  </a:cubicBezTo>
                  <a:cubicBezTo>
                    <a:pt x="785" y="1031"/>
                    <a:pt x="821" y="1013"/>
                    <a:pt x="857" y="995"/>
                  </a:cubicBezTo>
                  <a:cubicBezTo>
                    <a:pt x="928" y="942"/>
                    <a:pt x="946" y="817"/>
                    <a:pt x="893" y="746"/>
                  </a:cubicBezTo>
                  <a:lnTo>
                    <a:pt x="696" y="496"/>
                  </a:lnTo>
                  <a:lnTo>
                    <a:pt x="839" y="282"/>
                  </a:lnTo>
                  <a:cubicBezTo>
                    <a:pt x="910" y="210"/>
                    <a:pt x="893" y="85"/>
                    <a:pt x="821" y="32"/>
                  </a:cubicBezTo>
                  <a:cubicBezTo>
                    <a:pt x="786" y="11"/>
                    <a:pt x="748" y="1"/>
                    <a:pt x="712" y="1"/>
                  </a:cubicBezTo>
                  <a:cubicBezTo>
                    <a:pt x="656" y="1"/>
                    <a:pt x="604" y="24"/>
                    <a:pt x="571" y="68"/>
                  </a:cubicBezTo>
                  <a:lnTo>
                    <a:pt x="464" y="193"/>
                  </a:lnTo>
                  <a:lnTo>
                    <a:pt x="375" y="68"/>
                  </a:lnTo>
                  <a:cubicBezTo>
                    <a:pt x="332" y="24"/>
                    <a:pt x="276" y="1"/>
                    <a:pt x="2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57"/>
            <p:cNvSpPr/>
            <p:nvPr/>
          </p:nvSpPr>
          <p:spPr>
            <a:xfrm>
              <a:off x="5381590" y="3062145"/>
              <a:ext cx="25596" cy="28059"/>
            </a:xfrm>
            <a:custGeom>
              <a:avLst/>
              <a:gdLst/>
              <a:ahLst/>
              <a:cxnLst/>
              <a:rect l="l" t="t" r="r" b="b"/>
              <a:pathLst>
                <a:path w="946" h="1037" extrusionOk="0">
                  <a:moveTo>
                    <a:pt x="232" y="1"/>
                  </a:moveTo>
                  <a:cubicBezTo>
                    <a:pt x="194" y="1"/>
                    <a:pt x="156" y="14"/>
                    <a:pt x="125" y="37"/>
                  </a:cubicBezTo>
                  <a:cubicBezTo>
                    <a:pt x="36" y="91"/>
                    <a:pt x="18" y="198"/>
                    <a:pt x="89" y="287"/>
                  </a:cubicBezTo>
                  <a:lnTo>
                    <a:pt x="250" y="501"/>
                  </a:lnTo>
                  <a:lnTo>
                    <a:pt x="54" y="733"/>
                  </a:lnTo>
                  <a:cubicBezTo>
                    <a:pt x="0" y="822"/>
                    <a:pt x="18" y="929"/>
                    <a:pt x="89" y="983"/>
                  </a:cubicBezTo>
                  <a:cubicBezTo>
                    <a:pt x="125" y="1018"/>
                    <a:pt x="161" y="1018"/>
                    <a:pt x="197" y="1018"/>
                  </a:cubicBezTo>
                  <a:cubicBezTo>
                    <a:pt x="250" y="1018"/>
                    <a:pt x="304" y="1001"/>
                    <a:pt x="339" y="947"/>
                  </a:cubicBezTo>
                  <a:lnTo>
                    <a:pt x="464" y="786"/>
                  </a:lnTo>
                  <a:lnTo>
                    <a:pt x="607" y="965"/>
                  </a:lnTo>
                  <a:cubicBezTo>
                    <a:pt x="625" y="1001"/>
                    <a:pt x="678" y="1036"/>
                    <a:pt x="732" y="1036"/>
                  </a:cubicBezTo>
                  <a:cubicBezTo>
                    <a:pt x="767" y="1036"/>
                    <a:pt x="821" y="1018"/>
                    <a:pt x="839" y="1001"/>
                  </a:cubicBezTo>
                  <a:cubicBezTo>
                    <a:pt x="928" y="929"/>
                    <a:pt x="946" y="822"/>
                    <a:pt x="875" y="751"/>
                  </a:cubicBezTo>
                  <a:lnTo>
                    <a:pt x="678" y="501"/>
                  </a:lnTo>
                  <a:lnTo>
                    <a:pt x="839" y="287"/>
                  </a:lnTo>
                  <a:cubicBezTo>
                    <a:pt x="892" y="198"/>
                    <a:pt x="892" y="91"/>
                    <a:pt x="803" y="37"/>
                  </a:cubicBezTo>
                  <a:cubicBezTo>
                    <a:pt x="775" y="16"/>
                    <a:pt x="741" y="6"/>
                    <a:pt x="706" y="6"/>
                  </a:cubicBezTo>
                  <a:cubicBezTo>
                    <a:pt x="653" y="6"/>
                    <a:pt x="597" y="30"/>
                    <a:pt x="553" y="73"/>
                  </a:cubicBezTo>
                  <a:lnTo>
                    <a:pt x="464" y="198"/>
                  </a:lnTo>
                  <a:lnTo>
                    <a:pt x="357" y="73"/>
                  </a:lnTo>
                  <a:cubicBezTo>
                    <a:pt x="327" y="23"/>
                    <a:pt x="280"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57"/>
            <p:cNvSpPr/>
            <p:nvPr/>
          </p:nvSpPr>
          <p:spPr>
            <a:xfrm>
              <a:off x="5344901" y="2830919"/>
              <a:ext cx="276663" cy="361164"/>
            </a:xfrm>
            <a:custGeom>
              <a:avLst/>
              <a:gdLst/>
              <a:ahLst/>
              <a:cxnLst/>
              <a:rect l="l" t="t" r="r" b="b"/>
              <a:pathLst>
                <a:path w="10225" h="13348" extrusionOk="0">
                  <a:moveTo>
                    <a:pt x="9189" y="590"/>
                  </a:moveTo>
                  <a:cubicBezTo>
                    <a:pt x="9439" y="590"/>
                    <a:pt x="9635" y="804"/>
                    <a:pt x="9635" y="1054"/>
                  </a:cubicBezTo>
                  <a:lnTo>
                    <a:pt x="9635" y="12312"/>
                  </a:lnTo>
                  <a:cubicBezTo>
                    <a:pt x="9635" y="12544"/>
                    <a:pt x="9439" y="12758"/>
                    <a:pt x="9189" y="12758"/>
                  </a:cubicBezTo>
                  <a:lnTo>
                    <a:pt x="1035" y="12758"/>
                  </a:lnTo>
                  <a:cubicBezTo>
                    <a:pt x="803" y="12758"/>
                    <a:pt x="589" y="12544"/>
                    <a:pt x="589" y="12312"/>
                  </a:cubicBezTo>
                  <a:lnTo>
                    <a:pt x="589" y="1054"/>
                  </a:lnTo>
                  <a:cubicBezTo>
                    <a:pt x="589" y="804"/>
                    <a:pt x="803" y="590"/>
                    <a:pt x="1035" y="590"/>
                  </a:cubicBezTo>
                  <a:close/>
                  <a:moveTo>
                    <a:pt x="1035" y="1"/>
                  </a:moveTo>
                  <a:cubicBezTo>
                    <a:pt x="464" y="1"/>
                    <a:pt x="0" y="465"/>
                    <a:pt x="0" y="1054"/>
                  </a:cubicBezTo>
                  <a:lnTo>
                    <a:pt x="0" y="12312"/>
                  </a:lnTo>
                  <a:cubicBezTo>
                    <a:pt x="0" y="12883"/>
                    <a:pt x="464" y="13347"/>
                    <a:pt x="1035" y="13347"/>
                  </a:cubicBezTo>
                  <a:lnTo>
                    <a:pt x="9189" y="13347"/>
                  </a:lnTo>
                  <a:cubicBezTo>
                    <a:pt x="9760" y="13347"/>
                    <a:pt x="10224" y="12883"/>
                    <a:pt x="10224" y="12312"/>
                  </a:cubicBezTo>
                  <a:lnTo>
                    <a:pt x="10224" y="1054"/>
                  </a:lnTo>
                  <a:cubicBezTo>
                    <a:pt x="10224" y="465"/>
                    <a:pt x="9760" y="1"/>
                    <a:pt x="9189"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57"/>
            <p:cNvSpPr/>
            <p:nvPr/>
          </p:nvSpPr>
          <p:spPr>
            <a:xfrm>
              <a:off x="5389301" y="3132168"/>
              <a:ext cx="127495" cy="9687"/>
            </a:xfrm>
            <a:custGeom>
              <a:avLst/>
              <a:gdLst/>
              <a:ahLst/>
              <a:cxnLst/>
              <a:rect l="l" t="t" r="r" b="b"/>
              <a:pathLst>
                <a:path w="4712" h="358" extrusionOk="0">
                  <a:moveTo>
                    <a:pt x="179" y="1"/>
                  </a:moveTo>
                  <a:cubicBezTo>
                    <a:pt x="72" y="1"/>
                    <a:pt x="1" y="72"/>
                    <a:pt x="1" y="179"/>
                  </a:cubicBezTo>
                  <a:cubicBezTo>
                    <a:pt x="1" y="268"/>
                    <a:pt x="72" y="357"/>
                    <a:pt x="179" y="357"/>
                  </a:cubicBezTo>
                  <a:lnTo>
                    <a:pt x="4533" y="357"/>
                  </a:lnTo>
                  <a:cubicBezTo>
                    <a:pt x="4640" y="357"/>
                    <a:pt x="4711" y="268"/>
                    <a:pt x="4711" y="179"/>
                  </a:cubicBezTo>
                  <a:cubicBezTo>
                    <a:pt x="4711" y="72"/>
                    <a:pt x="4640" y="1"/>
                    <a:pt x="4533"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57"/>
            <p:cNvSpPr/>
            <p:nvPr/>
          </p:nvSpPr>
          <p:spPr>
            <a:xfrm>
              <a:off x="5389301" y="2883057"/>
              <a:ext cx="74868" cy="9200"/>
            </a:xfrm>
            <a:custGeom>
              <a:avLst/>
              <a:gdLst/>
              <a:ahLst/>
              <a:cxnLst/>
              <a:rect l="l" t="t" r="r" b="b"/>
              <a:pathLst>
                <a:path w="2767" h="340" extrusionOk="0">
                  <a:moveTo>
                    <a:pt x="179" y="1"/>
                  </a:moveTo>
                  <a:cubicBezTo>
                    <a:pt x="72" y="1"/>
                    <a:pt x="1" y="72"/>
                    <a:pt x="1" y="179"/>
                  </a:cubicBezTo>
                  <a:cubicBezTo>
                    <a:pt x="1" y="268"/>
                    <a:pt x="72" y="340"/>
                    <a:pt x="179" y="340"/>
                  </a:cubicBezTo>
                  <a:lnTo>
                    <a:pt x="2606" y="340"/>
                  </a:lnTo>
                  <a:cubicBezTo>
                    <a:pt x="2695" y="340"/>
                    <a:pt x="2766" y="268"/>
                    <a:pt x="2766" y="179"/>
                  </a:cubicBezTo>
                  <a:cubicBezTo>
                    <a:pt x="2766" y="72"/>
                    <a:pt x="2695" y="1"/>
                    <a:pt x="2606"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57"/>
            <p:cNvSpPr/>
            <p:nvPr/>
          </p:nvSpPr>
          <p:spPr>
            <a:xfrm>
              <a:off x="5389301" y="2913469"/>
              <a:ext cx="74868" cy="9200"/>
            </a:xfrm>
            <a:custGeom>
              <a:avLst/>
              <a:gdLst/>
              <a:ahLst/>
              <a:cxnLst/>
              <a:rect l="l" t="t" r="r" b="b"/>
              <a:pathLst>
                <a:path w="2767" h="340" extrusionOk="0">
                  <a:moveTo>
                    <a:pt x="179" y="1"/>
                  </a:moveTo>
                  <a:cubicBezTo>
                    <a:pt x="72" y="1"/>
                    <a:pt x="1" y="72"/>
                    <a:pt x="1" y="179"/>
                  </a:cubicBezTo>
                  <a:cubicBezTo>
                    <a:pt x="1" y="269"/>
                    <a:pt x="72" y="340"/>
                    <a:pt x="179" y="340"/>
                  </a:cubicBezTo>
                  <a:lnTo>
                    <a:pt x="2606" y="340"/>
                  </a:lnTo>
                  <a:cubicBezTo>
                    <a:pt x="2695" y="340"/>
                    <a:pt x="2766" y="269"/>
                    <a:pt x="2766" y="179"/>
                  </a:cubicBezTo>
                  <a:cubicBezTo>
                    <a:pt x="2766" y="72"/>
                    <a:pt x="2695" y="1"/>
                    <a:pt x="2606"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57"/>
            <p:cNvSpPr/>
            <p:nvPr/>
          </p:nvSpPr>
          <p:spPr>
            <a:xfrm>
              <a:off x="5389301" y="3101756"/>
              <a:ext cx="188320" cy="9687"/>
            </a:xfrm>
            <a:custGeom>
              <a:avLst/>
              <a:gdLst/>
              <a:ahLst/>
              <a:cxnLst/>
              <a:rect l="l" t="t" r="r" b="b"/>
              <a:pathLst>
                <a:path w="6960" h="358" extrusionOk="0">
                  <a:moveTo>
                    <a:pt x="179" y="1"/>
                  </a:moveTo>
                  <a:cubicBezTo>
                    <a:pt x="72" y="1"/>
                    <a:pt x="1" y="72"/>
                    <a:pt x="1" y="179"/>
                  </a:cubicBezTo>
                  <a:cubicBezTo>
                    <a:pt x="1" y="268"/>
                    <a:pt x="72" y="357"/>
                    <a:pt x="179" y="357"/>
                  </a:cubicBezTo>
                  <a:lnTo>
                    <a:pt x="6781" y="357"/>
                  </a:lnTo>
                  <a:cubicBezTo>
                    <a:pt x="6870" y="357"/>
                    <a:pt x="6959" y="268"/>
                    <a:pt x="6959" y="179"/>
                  </a:cubicBezTo>
                  <a:cubicBezTo>
                    <a:pt x="6959" y="72"/>
                    <a:pt x="6870" y="1"/>
                    <a:pt x="6781"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57"/>
            <p:cNvSpPr/>
            <p:nvPr/>
          </p:nvSpPr>
          <p:spPr>
            <a:xfrm>
              <a:off x="5418766" y="3071345"/>
              <a:ext cx="158855" cy="9687"/>
            </a:xfrm>
            <a:custGeom>
              <a:avLst/>
              <a:gdLst/>
              <a:ahLst/>
              <a:cxnLst/>
              <a:rect l="l" t="t" r="r" b="b"/>
              <a:pathLst>
                <a:path w="5871" h="358" extrusionOk="0">
                  <a:moveTo>
                    <a:pt x="179" y="0"/>
                  </a:moveTo>
                  <a:cubicBezTo>
                    <a:pt x="72" y="0"/>
                    <a:pt x="0" y="72"/>
                    <a:pt x="0" y="179"/>
                  </a:cubicBezTo>
                  <a:cubicBezTo>
                    <a:pt x="0" y="268"/>
                    <a:pt x="72" y="357"/>
                    <a:pt x="179" y="357"/>
                  </a:cubicBezTo>
                  <a:lnTo>
                    <a:pt x="5692" y="357"/>
                  </a:lnTo>
                  <a:cubicBezTo>
                    <a:pt x="5781" y="357"/>
                    <a:pt x="5870" y="268"/>
                    <a:pt x="5870" y="179"/>
                  </a:cubicBezTo>
                  <a:cubicBezTo>
                    <a:pt x="5870" y="72"/>
                    <a:pt x="5781" y="0"/>
                    <a:pt x="5692"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57"/>
            <p:cNvSpPr/>
            <p:nvPr/>
          </p:nvSpPr>
          <p:spPr>
            <a:xfrm>
              <a:off x="5389301" y="3040933"/>
              <a:ext cx="188320" cy="9687"/>
            </a:xfrm>
            <a:custGeom>
              <a:avLst/>
              <a:gdLst/>
              <a:ahLst/>
              <a:cxnLst/>
              <a:rect l="l" t="t" r="r" b="b"/>
              <a:pathLst>
                <a:path w="6960" h="358" extrusionOk="0">
                  <a:moveTo>
                    <a:pt x="179" y="0"/>
                  </a:moveTo>
                  <a:cubicBezTo>
                    <a:pt x="72" y="0"/>
                    <a:pt x="1" y="72"/>
                    <a:pt x="1" y="179"/>
                  </a:cubicBezTo>
                  <a:cubicBezTo>
                    <a:pt x="1" y="268"/>
                    <a:pt x="72" y="357"/>
                    <a:pt x="179" y="357"/>
                  </a:cubicBezTo>
                  <a:lnTo>
                    <a:pt x="6781" y="357"/>
                  </a:lnTo>
                  <a:cubicBezTo>
                    <a:pt x="6870" y="357"/>
                    <a:pt x="6959" y="268"/>
                    <a:pt x="6959" y="179"/>
                  </a:cubicBezTo>
                  <a:cubicBezTo>
                    <a:pt x="6959" y="72"/>
                    <a:pt x="6870" y="0"/>
                    <a:pt x="6781"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57"/>
            <p:cNvSpPr/>
            <p:nvPr/>
          </p:nvSpPr>
          <p:spPr>
            <a:xfrm>
              <a:off x="5418766" y="3010521"/>
              <a:ext cx="158855" cy="9687"/>
            </a:xfrm>
            <a:custGeom>
              <a:avLst/>
              <a:gdLst/>
              <a:ahLst/>
              <a:cxnLst/>
              <a:rect l="l" t="t" r="r" b="b"/>
              <a:pathLst>
                <a:path w="5871" h="358" extrusionOk="0">
                  <a:moveTo>
                    <a:pt x="179" y="0"/>
                  </a:moveTo>
                  <a:cubicBezTo>
                    <a:pt x="72" y="0"/>
                    <a:pt x="0" y="89"/>
                    <a:pt x="0" y="179"/>
                  </a:cubicBezTo>
                  <a:cubicBezTo>
                    <a:pt x="0" y="268"/>
                    <a:pt x="72" y="357"/>
                    <a:pt x="179" y="357"/>
                  </a:cubicBezTo>
                  <a:lnTo>
                    <a:pt x="5692" y="357"/>
                  </a:lnTo>
                  <a:cubicBezTo>
                    <a:pt x="5781" y="357"/>
                    <a:pt x="5870" y="268"/>
                    <a:pt x="5870" y="179"/>
                  </a:cubicBezTo>
                  <a:cubicBezTo>
                    <a:pt x="5870" y="89"/>
                    <a:pt x="5781" y="0"/>
                    <a:pt x="5692"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57"/>
            <p:cNvSpPr/>
            <p:nvPr/>
          </p:nvSpPr>
          <p:spPr>
            <a:xfrm>
              <a:off x="5389301" y="2980109"/>
              <a:ext cx="188320" cy="9687"/>
            </a:xfrm>
            <a:custGeom>
              <a:avLst/>
              <a:gdLst/>
              <a:ahLst/>
              <a:cxnLst/>
              <a:rect l="l" t="t" r="r" b="b"/>
              <a:pathLst>
                <a:path w="6960" h="358" extrusionOk="0">
                  <a:moveTo>
                    <a:pt x="179" y="0"/>
                  </a:moveTo>
                  <a:cubicBezTo>
                    <a:pt x="72" y="0"/>
                    <a:pt x="1" y="89"/>
                    <a:pt x="1" y="179"/>
                  </a:cubicBezTo>
                  <a:cubicBezTo>
                    <a:pt x="1" y="268"/>
                    <a:pt x="72" y="357"/>
                    <a:pt x="179" y="357"/>
                  </a:cubicBezTo>
                  <a:lnTo>
                    <a:pt x="6781" y="357"/>
                  </a:lnTo>
                  <a:cubicBezTo>
                    <a:pt x="6870" y="357"/>
                    <a:pt x="6959" y="268"/>
                    <a:pt x="6959" y="179"/>
                  </a:cubicBezTo>
                  <a:cubicBezTo>
                    <a:pt x="6959" y="89"/>
                    <a:pt x="6870" y="0"/>
                    <a:pt x="6781"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8" name="Google Shape;8948;p57"/>
          <p:cNvGrpSpPr/>
          <p:nvPr/>
        </p:nvGrpSpPr>
        <p:grpSpPr>
          <a:xfrm>
            <a:off x="4112877" y="3952974"/>
            <a:ext cx="307076" cy="399964"/>
            <a:chOff x="4075699" y="4039080"/>
            <a:chExt cx="307076" cy="399964"/>
          </a:xfrm>
        </p:grpSpPr>
        <p:sp>
          <p:nvSpPr>
            <p:cNvPr id="8949" name="Google Shape;8949;p57"/>
            <p:cNvSpPr/>
            <p:nvPr/>
          </p:nvSpPr>
          <p:spPr>
            <a:xfrm>
              <a:off x="4089715" y="4258455"/>
              <a:ext cx="100437" cy="147274"/>
            </a:xfrm>
            <a:custGeom>
              <a:avLst/>
              <a:gdLst/>
              <a:ahLst/>
              <a:cxnLst/>
              <a:rect l="l" t="t" r="r" b="b"/>
              <a:pathLst>
                <a:path w="3712" h="5443" extrusionOk="0">
                  <a:moveTo>
                    <a:pt x="1196" y="0"/>
                  </a:moveTo>
                  <a:lnTo>
                    <a:pt x="0" y="625"/>
                  </a:lnTo>
                  <a:lnTo>
                    <a:pt x="2516" y="5442"/>
                  </a:lnTo>
                  <a:lnTo>
                    <a:pt x="3712" y="4818"/>
                  </a:lnTo>
                  <a:lnTo>
                    <a:pt x="119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57"/>
            <p:cNvSpPr/>
            <p:nvPr/>
          </p:nvSpPr>
          <p:spPr>
            <a:xfrm>
              <a:off x="4089715" y="4093843"/>
              <a:ext cx="124086" cy="200361"/>
            </a:xfrm>
            <a:custGeom>
              <a:avLst/>
              <a:gdLst/>
              <a:ahLst/>
              <a:cxnLst/>
              <a:rect l="l" t="t" r="r" b="b"/>
              <a:pathLst>
                <a:path w="4586" h="7405" extrusionOk="0">
                  <a:moveTo>
                    <a:pt x="3390" y="0"/>
                  </a:moveTo>
                  <a:lnTo>
                    <a:pt x="0" y="6816"/>
                  </a:lnTo>
                  <a:lnTo>
                    <a:pt x="1214" y="7405"/>
                  </a:lnTo>
                  <a:lnTo>
                    <a:pt x="4586" y="589"/>
                  </a:lnTo>
                  <a:lnTo>
                    <a:pt x="339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57"/>
            <p:cNvSpPr/>
            <p:nvPr/>
          </p:nvSpPr>
          <p:spPr>
            <a:xfrm>
              <a:off x="4274620" y="4131208"/>
              <a:ext cx="98976" cy="76979"/>
            </a:xfrm>
            <a:custGeom>
              <a:avLst/>
              <a:gdLst/>
              <a:ahLst/>
              <a:cxnLst/>
              <a:rect l="l" t="t" r="r" b="b"/>
              <a:pathLst>
                <a:path w="3658" h="2845" extrusionOk="0">
                  <a:moveTo>
                    <a:pt x="1257" y="0"/>
                  </a:moveTo>
                  <a:cubicBezTo>
                    <a:pt x="879" y="0"/>
                    <a:pt x="509" y="195"/>
                    <a:pt x="303" y="546"/>
                  </a:cubicBezTo>
                  <a:cubicBezTo>
                    <a:pt x="0" y="1064"/>
                    <a:pt x="178" y="1724"/>
                    <a:pt x="714" y="2027"/>
                  </a:cubicBezTo>
                  <a:lnTo>
                    <a:pt x="1874" y="2705"/>
                  </a:lnTo>
                  <a:cubicBezTo>
                    <a:pt x="2044" y="2799"/>
                    <a:pt x="2229" y="2845"/>
                    <a:pt x="2412" y="2845"/>
                  </a:cubicBezTo>
                  <a:cubicBezTo>
                    <a:pt x="2786" y="2845"/>
                    <a:pt x="3151" y="2654"/>
                    <a:pt x="3354" y="2295"/>
                  </a:cubicBezTo>
                  <a:cubicBezTo>
                    <a:pt x="3658" y="1777"/>
                    <a:pt x="3479" y="1117"/>
                    <a:pt x="2962" y="814"/>
                  </a:cubicBezTo>
                  <a:lnTo>
                    <a:pt x="1784" y="136"/>
                  </a:lnTo>
                  <a:cubicBezTo>
                    <a:pt x="1618" y="44"/>
                    <a:pt x="1437" y="0"/>
                    <a:pt x="125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57"/>
            <p:cNvSpPr/>
            <p:nvPr/>
          </p:nvSpPr>
          <p:spPr>
            <a:xfrm>
              <a:off x="4145722" y="4046872"/>
              <a:ext cx="100924" cy="98408"/>
            </a:xfrm>
            <a:custGeom>
              <a:avLst/>
              <a:gdLst/>
              <a:ahLst/>
              <a:cxnLst/>
              <a:rect l="l" t="t" r="r" b="b"/>
              <a:pathLst>
                <a:path w="3730" h="3637" extrusionOk="0">
                  <a:moveTo>
                    <a:pt x="1731" y="1"/>
                  </a:moveTo>
                  <a:cubicBezTo>
                    <a:pt x="1397" y="1"/>
                    <a:pt x="1072" y="175"/>
                    <a:pt x="892" y="487"/>
                  </a:cubicBezTo>
                  <a:lnTo>
                    <a:pt x="268" y="1576"/>
                  </a:lnTo>
                  <a:cubicBezTo>
                    <a:pt x="0" y="2039"/>
                    <a:pt x="161" y="2628"/>
                    <a:pt x="625" y="2896"/>
                  </a:cubicBezTo>
                  <a:lnTo>
                    <a:pt x="1766" y="3556"/>
                  </a:lnTo>
                  <a:cubicBezTo>
                    <a:pt x="1857" y="3610"/>
                    <a:pt x="1957" y="3636"/>
                    <a:pt x="2057" y="3636"/>
                  </a:cubicBezTo>
                  <a:cubicBezTo>
                    <a:pt x="2253" y="3636"/>
                    <a:pt x="2445" y="3537"/>
                    <a:pt x="2552" y="3360"/>
                  </a:cubicBezTo>
                  <a:lnTo>
                    <a:pt x="3569" y="1576"/>
                  </a:lnTo>
                  <a:cubicBezTo>
                    <a:pt x="3729" y="1308"/>
                    <a:pt x="3640" y="951"/>
                    <a:pt x="3354" y="790"/>
                  </a:cubicBezTo>
                  <a:lnTo>
                    <a:pt x="2213" y="130"/>
                  </a:lnTo>
                  <a:cubicBezTo>
                    <a:pt x="2060" y="42"/>
                    <a:pt x="1895" y="1"/>
                    <a:pt x="17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57"/>
            <p:cNvSpPr/>
            <p:nvPr/>
          </p:nvSpPr>
          <p:spPr>
            <a:xfrm>
              <a:off x="4181437" y="4068382"/>
              <a:ext cx="178661" cy="163563"/>
            </a:xfrm>
            <a:custGeom>
              <a:avLst/>
              <a:gdLst/>
              <a:ahLst/>
              <a:cxnLst/>
              <a:rect l="l" t="t" r="r" b="b"/>
              <a:pathLst>
                <a:path w="6603" h="6045" extrusionOk="0">
                  <a:moveTo>
                    <a:pt x="3177" y="1"/>
                  </a:moveTo>
                  <a:cubicBezTo>
                    <a:pt x="2134" y="1"/>
                    <a:pt x="1228" y="409"/>
                    <a:pt x="785" y="1191"/>
                  </a:cubicBezTo>
                  <a:cubicBezTo>
                    <a:pt x="0" y="2547"/>
                    <a:pt x="857" y="4510"/>
                    <a:pt x="2730" y="5580"/>
                  </a:cubicBezTo>
                  <a:cubicBezTo>
                    <a:pt x="3052" y="5776"/>
                    <a:pt x="3373" y="5919"/>
                    <a:pt x="3712" y="6026"/>
                  </a:cubicBezTo>
                  <a:cubicBezTo>
                    <a:pt x="3752" y="6038"/>
                    <a:pt x="3792" y="6044"/>
                    <a:pt x="3831" y="6044"/>
                  </a:cubicBezTo>
                  <a:cubicBezTo>
                    <a:pt x="3966" y="6044"/>
                    <a:pt x="4089" y="5976"/>
                    <a:pt x="4158" y="5866"/>
                  </a:cubicBezTo>
                  <a:lnTo>
                    <a:pt x="6513" y="1780"/>
                  </a:lnTo>
                  <a:cubicBezTo>
                    <a:pt x="6602" y="1619"/>
                    <a:pt x="6567" y="1423"/>
                    <a:pt x="6442" y="1298"/>
                  </a:cubicBezTo>
                  <a:cubicBezTo>
                    <a:pt x="6174" y="1066"/>
                    <a:pt x="5888" y="852"/>
                    <a:pt x="5567" y="673"/>
                  </a:cubicBezTo>
                  <a:cubicBezTo>
                    <a:pt x="4782" y="220"/>
                    <a:pt x="3942" y="1"/>
                    <a:pt x="31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57"/>
            <p:cNvSpPr/>
            <p:nvPr/>
          </p:nvSpPr>
          <p:spPr>
            <a:xfrm>
              <a:off x="4181843" y="4068382"/>
              <a:ext cx="178255" cy="163563"/>
            </a:xfrm>
            <a:custGeom>
              <a:avLst/>
              <a:gdLst/>
              <a:ahLst/>
              <a:cxnLst/>
              <a:rect l="l" t="t" r="r" b="b"/>
              <a:pathLst>
                <a:path w="6588" h="6045" extrusionOk="0">
                  <a:moveTo>
                    <a:pt x="810" y="1124"/>
                  </a:moveTo>
                  <a:cubicBezTo>
                    <a:pt x="796" y="1146"/>
                    <a:pt x="783" y="1168"/>
                    <a:pt x="770" y="1191"/>
                  </a:cubicBezTo>
                  <a:cubicBezTo>
                    <a:pt x="783" y="1168"/>
                    <a:pt x="796" y="1146"/>
                    <a:pt x="810" y="1124"/>
                  </a:cubicBezTo>
                  <a:close/>
                  <a:moveTo>
                    <a:pt x="770" y="1191"/>
                  </a:moveTo>
                  <a:cubicBezTo>
                    <a:pt x="763" y="1203"/>
                    <a:pt x="757" y="1215"/>
                    <a:pt x="750" y="1227"/>
                  </a:cubicBezTo>
                  <a:lnTo>
                    <a:pt x="750" y="1227"/>
                  </a:lnTo>
                  <a:cubicBezTo>
                    <a:pt x="757" y="1215"/>
                    <a:pt x="764" y="1203"/>
                    <a:pt x="770" y="1191"/>
                  </a:cubicBezTo>
                  <a:close/>
                  <a:moveTo>
                    <a:pt x="3162" y="1"/>
                  </a:moveTo>
                  <a:cubicBezTo>
                    <a:pt x="2149" y="1"/>
                    <a:pt x="1265" y="386"/>
                    <a:pt x="810" y="1124"/>
                  </a:cubicBezTo>
                  <a:lnTo>
                    <a:pt x="810" y="1124"/>
                  </a:lnTo>
                  <a:cubicBezTo>
                    <a:pt x="1132" y="611"/>
                    <a:pt x="1746" y="346"/>
                    <a:pt x="2450" y="346"/>
                  </a:cubicBezTo>
                  <a:cubicBezTo>
                    <a:pt x="2987" y="346"/>
                    <a:pt x="3575" y="500"/>
                    <a:pt x="4125" y="816"/>
                  </a:cubicBezTo>
                  <a:cubicBezTo>
                    <a:pt x="4357" y="959"/>
                    <a:pt x="4571" y="1102"/>
                    <a:pt x="4749" y="1262"/>
                  </a:cubicBezTo>
                  <a:cubicBezTo>
                    <a:pt x="4839" y="1351"/>
                    <a:pt x="4856" y="1494"/>
                    <a:pt x="4803" y="1601"/>
                  </a:cubicBezTo>
                  <a:lnTo>
                    <a:pt x="3144" y="4474"/>
                  </a:lnTo>
                  <a:cubicBezTo>
                    <a:pt x="3087" y="4559"/>
                    <a:pt x="2997" y="4610"/>
                    <a:pt x="2900" y="4610"/>
                  </a:cubicBezTo>
                  <a:cubicBezTo>
                    <a:pt x="2875" y="4610"/>
                    <a:pt x="2848" y="4606"/>
                    <a:pt x="2822" y="4599"/>
                  </a:cubicBezTo>
                  <a:cubicBezTo>
                    <a:pt x="2590" y="4510"/>
                    <a:pt x="2358" y="4420"/>
                    <a:pt x="2127" y="4278"/>
                  </a:cubicBezTo>
                  <a:cubicBezTo>
                    <a:pt x="841" y="3538"/>
                    <a:pt x="233" y="2172"/>
                    <a:pt x="750" y="1227"/>
                  </a:cubicBezTo>
                  <a:lnTo>
                    <a:pt x="750" y="1227"/>
                  </a:lnTo>
                  <a:cubicBezTo>
                    <a:pt x="1" y="2582"/>
                    <a:pt x="859" y="4519"/>
                    <a:pt x="2715" y="5580"/>
                  </a:cubicBezTo>
                  <a:cubicBezTo>
                    <a:pt x="3037" y="5776"/>
                    <a:pt x="3358" y="5919"/>
                    <a:pt x="3697" y="6026"/>
                  </a:cubicBezTo>
                  <a:cubicBezTo>
                    <a:pt x="3737" y="6038"/>
                    <a:pt x="3777" y="6044"/>
                    <a:pt x="3816" y="6044"/>
                  </a:cubicBezTo>
                  <a:cubicBezTo>
                    <a:pt x="3951" y="6044"/>
                    <a:pt x="4074" y="5976"/>
                    <a:pt x="4143" y="5866"/>
                  </a:cubicBezTo>
                  <a:lnTo>
                    <a:pt x="6498" y="1780"/>
                  </a:lnTo>
                  <a:cubicBezTo>
                    <a:pt x="6587" y="1619"/>
                    <a:pt x="6552" y="1423"/>
                    <a:pt x="6427" y="1298"/>
                  </a:cubicBezTo>
                  <a:cubicBezTo>
                    <a:pt x="6159" y="1066"/>
                    <a:pt x="5873" y="852"/>
                    <a:pt x="5552" y="673"/>
                  </a:cubicBezTo>
                  <a:cubicBezTo>
                    <a:pt x="4767" y="220"/>
                    <a:pt x="3927" y="1"/>
                    <a:pt x="316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57"/>
            <p:cNvSpPr/>
            <p:nvPr/>
          </p:nvSpPr>
          <p:spPr>
            <a:xfrm>
              <a:off x="4083438" y="4248796"/>
              <a:ext cx="54088" cy="54088"/>
            </a:xfrm>
            <a:custGeom>
              <a:avLst/>
              <a:gdLst/>
              <a:ahLst/>
              <a:cxnLst/>
              <a:rect l="l" t="t" r="r" b="b"/>
              <a:pathLst>
                <a:path w="1999" h="1999" extrusionOk="0">
                  <a:moveTo>
                    <a:pt x="1000" y="1"/>
                  </a:moveTo>
                  <a:cubicBezTo>
                    <a:pt x="446" y="1"/>
                    <a:pt x="0" y="447"/>
                    <a:pt x="0" y="1000"/>
                  </a:cubicBezTo>
                  <a:cubicBezTo>
                    <a:pt x="0" y="1553"/>
                    <a:pt x="446" y="1999"/>
                    <a:pt x="1000" y="1999"/>
                  </a:cubicBezTo>
                  <a:cubicBezTo>
                    <a:pt x="1553" y="1999"/>
                    <a:pt x="1999" y="1553"/>
                    <a:pt x="1999" y="1000"/>
                  </a:cubicBezTo>
                  <a:cubicBezTo>
                    <a:pt x="1999" y="447"/>
                    <a:pt x="1553" y="1"/>
                    <a:pt x="10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57"/>
            <p:cNvSpPr/>
            <p:nvPr/>
          </p:nvSpPr>
          <p:spPr>
            <a:xfrm>
              <a:off x="4083438" y="4248796"/>
              <a:ext cx="54088" cy="54088"/>
            </a:xfrm>
            <a:custGeom>
              <a:avLst/>
              <a:gdLst/>
              <a:ahLst/>
              <a:cxnLst/>
              <a:rect l="l" t="t" r="r" b="b"/>
              <a:pathLst>
                <a:path w="1999" h="1999" extrusionOk="0">
                  <a:moveTo>
                    <a:pt x="839" y="1"/>
                  </a:moveTo>
                  <a:cubicBezTo>
                    <a:pt x="1178" y="72"/>
                    <a:pt x="1428" y="357"/>
                    <a:pt x="1428" y="714"/>
                  </a:cubicBezTo>
                  <a:cubicBezTo>
                    <a:pt x="1428" y="1107"/>
                    <a:pt x="1107" y="1410"/>
                    <a:pt x="714" y="1410"/>
                  </a:cubicBezTo>
                  <a:cubicBezTo>
                    <a:pt x="357" y="1410"/>
                    <a:pt x="72" y="1160"/>
                    <a:pt x="18" y="839"/>
                  </a:cubicBezTo>
                  <a:cubicBezTo>
                    <a:pt x="0" y="893"/>
                    <a:pt x="0" y="946"/>
                    <a:pt x="0" y="1000"/>
                  </a:cubicBezTo>
                  <a:cubicBezTo>
                    <a:pt x="0" y="1553"/>
                    <a:pt x="446" y="1999"/>
                    <a:pt x="1000" y="1999"/>
                  </a:cubicBezTo>
                  <a:cubicBezTo>
                    <a:pt x="1553" y="1999"/>
                    <a:pt x="1999" y="1553"/>
                    <a:pt x="1999" y="1000"/>
                  </a:cubicBezTo>
                  <a:cubicBezTo>
                    <a:pt x="1999" y="447"/>
                    <a:pt x="1553" y="1"/>
                    <a:pt x="100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57"/>
            <p:cNvSpPr/>
            <p:nvPr/>
          </p:nvSpPr>
          <p:spPr>
            <a:xfrm>
              <a:off x="4220047" y="4354047"/>
              <a:ext cx="39152" cy="39612"/>
            </a:xfrm>
            <a:custGeom>
              <a:avLst/>
              <a:gdLst/>
              <a:ahLst/>
              <a:cxnLst/>
              <a:rect l="l" t="t" r="r" b="b"/>
              <a:pathLst>
                <a:path w="1447" h="1464" extrusionOk="0">
                  <a:moveTo>
                    <a:pt x="554" y="0"/>
                  </a:moveTo>
                  <a:cubicBezTo>
                    <a:pt x="251" y="0"/>
                    <a:pt x="1" y="250"/>
                    <a:pt x="1" y="553"/>
                  </a:cubicBezTo>
                  <a:lnTo>
                    <a:pt x="1" y="910"/>
                  </a:lnTo>
                  <a:cubicBezTo>
                    <a:pt x="1" y="1214"/>
                    <a:pt x="251" y="1463"/>
                    <a:pt x="554" y="1463"/>
                  </a:cubicBezTo>
                  <a:lnTo>
                    <a:pt x="893" y="1463"/>
                  </a:lnTo>
                  <a:cubicBezTo>
                    <a:pt x="1196" y="1463"/>
                    <a:pt x="1446" y="1214"/>
                    <a:pt x="1446" y="910"/>
                  </a:cubicBezTo>
                  <a:lnTo>
                    <a:pt x="1446" y="553"/>
                  </a:lnTo>
                  <a:cubicBezTo>
                    <a:pt x="1446" y="250"/>
                    <a:pt x="1196" y="0"/>
                    <a:pt x="893" y="0"/>
                  </a:cubicBezTo>
                  <a:close/>
                </a:path>
              </a:pathLst>
            </a:custGeom>
            <a:solidFill>
              <a:srgbClr val="F8E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57"/>
            <p:cNvSpPr/>
            <p:nvPr/>
          </p:nvSpPr>
          <p:spPr>
            <a:xfrm>
              <a:off x="4106111" y="4383484"/>
              <a:ext cx="207639" cy="47838"/>
            </a:xfrm>
            <a:custGeom>
              <a:avLst/>
              <a:gdLst/>
              <a:ahLst/>
              <a:cxnLst/>
              <a:rect l="l" t="t" r="r" b="b"/>
              <a:pathLst>
                <a:path w="7674" h="1768" extrusionOk="0">
                  <a:moveTo>
                    <a:pt x="1767" y="1"/>
                  </a:moveTo>
                  <a:cubicBezTo>
                    <a:pt x="786" y="1"/>
                    <a:pt x="1" y="786"/>
                    <a:pt x="1" y="1767"/>
                  </a:cubicBezTo>
                  <a:lnTo>
                    <a:pt x="7673" y="1767"/>
                  </a:lnTo>
                  <a:cubicBezTo>
                    <a:pt x="7673" y="786"/>
                    <a:pt x="6870" y="1"/>
                    <a:pt x="59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57"/>
            <p:cNvSpPr/>
            <p:nvPr/>
          </p:nvSpPr>
          <p:spPr>
            <a:xfrm>
              <a:off x="4106111" y="4383484"/>
              <a:ext cx="207639" cy="47838"/>
            </a:xfrm>
            <a:custGeom>
              <a:avLst/>
              <a:gdLst/>
              <a:ahLst/>
              <a:cxnLst/>
              <a:rect l="l" t="t" r="r" b="b"/>
              <a:pathLst>
                <a:path w="7674" h="1768" extrusionOk="0">
                  <a:moveTo>
                    <a:pt x="4622" y="1"/>
                  </a:moveTo>
                  <a:cubicBezTo>
                    <a:pt x="5229" y="1"/>
                    <a:pt x="5728" y="482"/>
                    <a:pt x="5728" y="1107"/>
                  </a:cubicBezTo>
                  <a:lnTo>
                    <a:pt x="126" y="1107"/>
                  </a:lnTo>
                  <a:cubicBezTo>
                    <a:pt x="37" y="1303"/>
                    <a:pt x="1" y="1517"/>
                    <a:pt x="1" y="1767"/>
                  </a:cubicBezTo>
                  <a:lnTo>
                    <a:pt x="7673" y="1767"/>
                  </a:lnTo>
                  <a:cubicBezTo>
                    <a:pt x="7673" y="786"/>
                    <a:pt x="6870" y="1"/>
                    <a:pt x="590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57"/>
            <p:cNvSpPr/>
            <p:nvPr/>
          </p:nvSpPr>
          <p:spPr>
            <a:xfrm>
              <a:off x="4075699" y="4039080"/>
              <a:ext cx="307076" cy="399964"/>
            </a:xfrm>
            <a:custGeom>
              <a:avLst/>
              <a:gdLst/>
              <a:ahLst/>
              <a:cxnLst/>
              <a:rect l="l" t="t" r="r" b="b"/>
              <a:pathLst>
                <a:path w="11349" h="14782" extrusionOk="0">
                  <a:moveTo>
                    <a:pt x="4319" y="579"/>
                  </a:moveTo>
                  <a:cubicBezTo>
                    <a:pt x="4444" y="579"/>
                    <a:pt x="4551" y="615"/>
                    <a:pt x="4658" y="668"/>
                  </a:cubicBezTo>
                  <a:lnTo>
                    <a:pt x="5479" y="1150"/>
                  </a:lnTo>
                  <a:cubicBezTo>
                    <a:pt x="5033" y="1364"/>
                    <a:pt x="4676" y="1703"/>
                    <a:pt x="4426" y="2113"/>
                  </a:cubicBezTo>
                  <a:cubicBezTo>
                    <a:pt x="4212" y="2506"/>
                    <a:pt x="4105" y="2934"/>
                    <a:pt x="4105" y="3380"/>
                  </a:cubicBezTo>
                  <a:lnTo>
                    <a:pt x="3355" y="2934"/>
                  </a:lnTo>
                  <a:cubicBezTo>
                    <a:pt x="3034" y="2756"/>
                    <a:pt x="2909" y="2345"/>
                    <a:pt x="3106" y="2024"/>
                  </a:cubicBezTo>
                  <a:lnTo>
                    <a:pt x="3730" y="918"/>
                  </a:lnTo>
                  <a:cubicBezTo>
                    <a:pt x="3819" y="757"/>
                    <a:pt x="3980" y="650"/>
                    <a:pt x="4140" y="615"/>
                  </a:cubicBezTo>
                  <a:cubicBezTo>
                    <a:pt x="4212" y="597"/>
                    <a:pt x="4265" y="579"/>
                    <a:pt x="4319" y="579"/>
                  </a:cubicBezTo>
                  <a:close/>
                  <a:moveTo>
                    <a:pt x="9921" y="4326"/>
                  </a:moveTo>
                  <a:lnTo>
                    <a:pt x="10171" y="4469"/>
                  </a:lnTo>
                  <a:cubicBezTo>
                    <a:pt x="10546" y="4701"/>
                    <a:pt x="10671" y="5182"/>
                    <a:pt x="10457" y="5557"/>
                  </a:cubicBezTo>
                  <a:cubicBezTo>
                    <a:pt x="10313" y="5821"/>
                    <a:pt x="10039" y="5964"/>
                    <a:pt x="9762" y="5964"/>
                  </a:cubicBezTo>
                  <a:cubicBezTo>
                    <a:pt x="9627" y="5964"/>
                    <a:pt x="9491" y="5930"/>
                    <a:pt x="9368" y="5860"/>
                  </a:cubicBezTo>
                  <a:lnTo>
                    <a:pt x="9118" y="5700"/>
                  </a:lnTo>
                  <a:lnTo>
                    <a:pt x="9921" y="4326"/>
                  </a:lnTo>
                  <a:close/>
                  <a:moveTo>
                    <a:pt x="7067" y="1364"/>
                  </a:moveTo>
                  <a:cubicBezTo>
                    <a:pt x="7798" y="1364"/>
                    <a:pt x="8583" y="1578"/>
                    <a:pt x="9333" y="2006"/>
                  </a:cubicBezTo>
                  <a:cubicBezTo>
                    <a:pt x="9618" y="2185"/>
                    <a:pt x="9904" y="2381"/>
                    <a:pt x="10153" y="2613"/>
                  </a:cubicBezTo>
                  <a:cubicBezTo>
                    <a:pt x="10189" y="2631"/>
                    <a:pt x="10189" y="2684"/>
                    <a:pt x="10171" y="2720"/>
                  </a:cubicBezTo>
                  <a:lnTo>
                    <a:pt x="7816" y="6788"/>
                  </a:lnTo>
                  <a:cubicBezTo>
                    <a:pt x="7798" y="6824"/>
                    <a:pt x="7745" y="6842"/>
                    <a:pt x="7709" y="6842"/>
                  </a:cubicBezTo>
                  <a:cubicBezTo>
                    <a:pt x="7388" y="6735"/>
                    <a:pt x="7084" y="6592"/>
                    <a:pt x="6781" y="6413"/>
                  </a:cubicBezTo>
                  <a:cubicBezTo>
                    <a:pt x="5925" y="5932"/>
                    <a:pt x="5282" y="5236"/>
                    <a:pt x="4925" y="4451"/>
                  </a:cubicBezTo>
                  <a:cubicBezTo>
                    <a:pt x="4604" y="3719"/>
                    <a:pt x="4604" y="2988"/>
                    <a:pt x="4943" y="2417"/>
                  </a:cubicBezTo>
                  <a:cubicBezTo>
                    <a:pt x="5336" y="1721"/>
                    <a:pt x="6139" y="1364"/>
                    <a:pt x="7067" y="1364"/>
                  </a:cubicBezTo>
                  <a:close/>
                  <a:moveTo>
                    <a:pt x="3427" y="3648"/>
                  </a:moveTo>
                  <a:lnTo>
                    <a:pt x="4087" y="4040"/>
                  </a:lnTo>
                  <a:lnTo>
                    <a:pt x="2196" y="7841"/>
                  </a:lnTo>
                  <a:cubicBezTo>
                    <a:pt x="2017" y="7662"/>
                    <a:pt x="1785" y="7537"/>
                    <a:pt x="1535" y="7484"/>
                  </a:cubicBezTo>
                  <a:lnTo>
                    <a:pt x="3427" y="3648"/>
                  </a:lnTo>
                  <a:close/>
                  <a:moveTo>
                    <a:pt x="1286" y="8037"/>
                  </a:moveTo>
                  <a:cubicBezTo>
                    <a:pt x="1678" y="8037"/>
                    <a:pt x="1999" y="8358"/>
                    <a:pt x="1999" y="8751"/>
                  </a:cubicBezTo>
                  <a:cubicBezTo>
                    <a:pt x="1999" y="9143"/>
                    <a:pt x="1678" y="9447"/>
                    <a:pt x="1286" y="9447"/>
                  </a:cubicBezTo>
                  <a:cubicBezTo>
                    <a:pt x="893" y="9447"/>
                    <a:pt x="572" y="9143"/>
                    <a:pt x="572" y="8751"/>
                  </a:cubicBezTo>
                  <a:cubicBezTo>
                    <a:pt x="572" y="8358"/>
                    <a:pt x="893" y="8037"/>
                    <a:pt x="1286" y="8037"/>
                  </a:cubicBezTo>
                  <a:close/>
                  <a:moveTo>
                    <a:pt x="2196" y="9661"/>
                  </a:moveTo>
                  <a:lnTo>
                    <a:pt x="3641" y="12426"/>
                  </a:lnTo>
                  <a:lnTo>
                    <a:pt x="2784" y="12426"/>
                  </a:lnTo>
                  <a:lnTo>
                    <a:pt x="1518" y="10018"/>
                  </a:lnTo>
                  <a:cubicBezTo>
                    <a:pt x="1785" y="9964"/>
                    <a:pt x="2017" y="9839"/>
                    <a:pt x="2196" y="9661"/>
                  </a:cubicBezTo>
                  <a:close/>
                  <a:moveTo>
                    <a:pt x="6228" y="11945"/>
                  </a:moveTo>
                  <a:cubicBezTo>
                    <a:pt x="6371" y="11945"/>
                    <a:pt x="6496" y="12052"/>
                    <a:pt x="6496" y="12194"/>
                  </a:cubicBezTo>
                  <a:lnTo>
                    <a:pt x="6496" y="12426"/>
                  </a:lnTo>
                  <a:lnTo>
                    <a:pt x="5621" y="12426"/>
                  </a:lnTo>
                  <a:lnTo>
                    <a:pt x="5621" y="12194"/>
                  </a:lnTo>
                  <a:cubicBezTo>
                    <a:pt x="5621" y="12052"/>
                    <a:pt x="5746" y="11945"/>
                    <a:pt x="5889" y="11945"/>
                  </a:cubicBezTo>
                  <a:close/>
                  <a:moveTo>
                    <a:pt x="7031" y="13015"/>
                  </a:moveTo>
                  <a:cubicBezTo>
                    <a:pt x="7745" y="13015"/>
                    <a:pt x="8333" y="13515"/>
                    <a:pt x="8476" y="14193"/>
                  </a:cubicBezTo>
                  <a:lnTo>
                    <a:pt x="1446" y="14193"/>
                  </a:lnTo>
                  <a:cubicBezTo>
                    <a:pt x="1571" y="13515"/>
                    <a:pt x="2178" y="13015"/>
                    <a:pt x="2891" y="13015"/>
                  </a:cubicBezTo>
                  <a:close/>
                  <a:moveTo>
                    <a:pt x="4315" y="1"/>
                  </a:moveTo>
                  <a:cubicBezTo>
                    <a:pt x="4209" y="1"/>
                    <a:pt x="4102" y="15"/>
                    <a:pt x="3998" y="44"/>
                  </a:cubicBezTo>
                  <a:cubicBezTo>
                    <a:pt x="3676" y="133"/>
                    <a:pt x="3409" y="347"/>
                    <a:pt x="3230" y="632"/>
                  </a:cubicBezTo>
                  <a:lnTo>
                    <a:pt x="2606" y="1721"/>
                  </a:lnTo>
                  <a:cubicBezTo>
                    <a:pt x="2285" y="2274"/>
                    <a:pt x="2427" y="2970"/>
                    <a:pt x="2927" y="3344"/>
                  </a:cubicBezTo>
                  <a:lnTo>
                    <a:pt x="857" y="7537"/>
                  </a:lnTo>
                  <a:cubicBezTo>
                    <a:pt x="358" y="7716"/>
                    <a:pt x="1" y="8180"/>
                    <a:pt x="1" y="8751"/>
                  </a:cubicBezTo>
                  <a:cubicBezTo>
                    <a:pt x="1" y="9304"/>
                    <a:pt x="340" y="9768"/>
                    <a:pt x="822" y="9946"/>
                  </a:cubicBezTo>
                  <a:lnTo>
                    <a:pt x="2196" y="12551"/>
                  </a:lnTo>
                  <a:cubicBezTo>
                    <a:pt x="1393" y="12837"/>
                    <a:pt x="839" y="13604"/>
                    <a:pt x="839" y="14496"/>
                  </a:cubicBezTo>
                  <a:cubicBezTo>
                    <a:pt x="839" y="14657"/>
                    <a:pt x="964" y="14782"/>
                    <a:pt x="1125" y="14782"/>
                  </a:cubicBezTo>
                  <a:lnTo>
                    <a:pt x="8797" y="14782"/>
                  </a:lnTo>
                  <a:cubicBezTo>
                    <a:pt x="8958" y="14782"/>
                    <a:pt x="9083" y="14657"/>
                    <a:pt x="9083" y="14496"/>
                  </a:cubicBezTo>
                  <a:cubicBezTo>
                    <a:pt x="9083" y="13372"/>
                    <a:pt x="8191" y="12462"/>
                    <a:pt x="7084" y="12426"/>
                  </a:cubicBezTo>
                  <a:lnTo>
                    <a:pt x="7084" y="12194"/>
                  </a:lnTo>
                  <a:cubicBezTo>
                    <a:pt x="7084" y="11731"/>
                    <a:pt x="6692" y="11356"/>
                    <a:pt x="6228" y="11356"/>
                  </a:cubicBezTo>
                  <a:lnTo>
                    <a:pt x="5889" y="11356"/>
                  </a:lnTo>
                  <a:cubicBezTo>
                    <a:pt x="5425" y="11356"/>
                    <a:pt x="5050" y="11731"/>
                    <a:pt x="5050" y="12194"/>
                  </a:cubicBezTo>
                  <a:lnTo>
                    <a:pt x="5050" y="12426"/>
                  </a:lnTo>
                  <a:lnTo>
                    <a:pt x="4301" y="12426"/>
                  </a:lnTo>
                  <a:lnTo>
                    <a:pt x="2535" y="9054"/>
                  </a:lnTo>
                  <a:cubicBezTo>
                    <a:pt x="2570" y="8965"/>
                    <a:pt x="2570" y="8858"/>
                    <a:pt x="2570" y="8751"/>
                  </a:cubicBezTo>
                  <a:cubicBezTo>
                    <a:pt x="2570" y="8644"/>
                    <a:pt x="2570" y="8555"/>
                    <a:pt x="2535" y="8465"/>
                  </a:cubicBezTo>
                  <a:lnTo>
                    <a:pt x="4408" y="4701"/>
                  </a:lnTo>
                  <a:cubicBezTo>
                    <a:pt x="4801" y="5593"/>
                    <a:pt x="5532" y="6378"/>
                    <a:pt x="6496" y="6913"/>
                  </a:cubicBezTo>
                  <a:cubicBezTo>
                    <a:pt x="6817" y="7109"/>
                    <a:pt x="7174" y="7270"/>
                    <a:pt x="7530" y="7395"/>
                  </a:cubicBezTo>
                  <a:cubicBezTo>
                    <a:pt x="7602" y="7413"/>
                    <a:pt x="7673" y="7413"/>
                    <a:pt x="7745" y="7413"/>
                  </a:cubicBezTo>
                  <a:cubicBezTo>
                    <a:pt x="7977" y="7413"/>
                    <a:pt x="8191" y="7306"/>
                    <a:pt x="8316" y="7091"/>
                  </a:cubicBezTo>
                  <a:lnTo>
                    <a:pt x="8833" y="6217"/>
                  </a:lnTo>
                  <a:lnTo>
                    <a:pt x="9083" y="6360"/>
                  </a:lnTo>
                  <a:cubicBezTo>
                    <a:pt x="9297" y="6485"/>
                    <a:pt x="9529" y="6538"/>
                    <a:pt x="9761" y="6538"/>
                  </a:cubicBezTo>
                  <a:cubicBezTo>
                    <a:pt x="10243" y="6538"/>
                    <a:pt x="10706" y="6289"/>
                    <a:pt x="10956" y="5860"/>
                  </a:cubicBezTo>
                  <a:cubicBezTo>
                    <a:pt x="11349" y="5200"/>
                    <a:pt x="11117" y="4344"/>
                    <a:pt x="10457" y="3969"/>
                  </a:cubicBezTo>
                  <a:lnTo>
                    <a:pt x="10207" y="3826"/>
                  </a:lnTo>
                  <a:lnTo>
                    <a:pt x="10671" y="3005"/>
                  </a:lnTo>
                  <a:cubicBezTo>
                    <a:pt x="10831" y="2738"/>
                    <a:pt x="10778" y="2381"/>
                    <a:pt x="10546" y="2167"/>
                  </a:cubicBezTo>
                  <a:cubicBezTo>
                    <a:pt x="10260" y="1917"/>
                    <a:pt x="9957" y="1703"/>
                    <a:pt x="9618" y="1507"/>
                  </a:cubicBezTo>
                  <a:cubicBezTo>
                    <a:pt x="8816" y="1037"/>
                    <a:pt x="7924" y="787"/>
                    <a:pt x="7083" y="787"/>
                  </a:cubicBezTo>
                  <a:cubicBezTo>
                    <a:pt x="6933" y="787"/>
                    <a:pt x="6785" y="795"/>
                    <a:pt x="6638" y="811"/>
                  </a:cubicBezTo>
                  <a:cubicBezTo>
                    <a:pt x="6478" y="829"/>
                    <a:pt x="6335" y="846"/>
                    <a:pt x="6174" y="882"/>
                  </a:cubicBezTo>
                  <a:cubicBezTo>
                    <a:pt x="6157" y="864"/>
                    <a:pt x="6121" y="846"/>
                    <a:pt x="6085" y="829"/>
                  </a:cubicBezTo>
                  <a:lnTo>
                    <a:pt x="4943" y="168"/>
                  </a:lnTo>
                  <a:cubicBezTo>
                    <a:pt x="4751" y="60"/>
                    <a:pt x="4534" y="1"/>
                    <a:pt x="4315"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57"/>
            <p:cNvSpPr/>
            <p:nvPr/>
          </p:nvSpPr>
          <p:spPr>
            <a:xfrm>
              <a:off x="4260118" y="4172523"/>
              <a:ext cx="9687" cy="19346"/>
            </a:xfrm>
            <a:custGeom>
              <a:avLst/>
              <a:gdLst/>
              <a:ahLst/>
              <a:cxnLst/>
              <a:rect l="l" t="t" r="r" b="b"/>
              <a:pathLst>
                <a:path w="358" h="715" extrusionOk="0">
                  <a:moveTo>
                    <a:pt x="179" y="0"/>
                  </a:moveTo>
                  <a:cubicBezTo>
                    <a:pt x="90" y="0"/>
                    <a:pt x="1" y="72"/>
                    <a:pt x="1" y="179"/>
                  </a:cubicBezTo>
                  <a:lnTo>
                    <a:pt x="1" y="554"/>
                  </a:lnTo>
                  <a:cubicBezTo>
                    <a:pt x="1" y="643"/>
                    <a:pt x="90" y="714"/>
                    <a:pt x="179" y="714"/>
                  </a:cubicBezTo>
                  <a:cubicBezTo>
                    <a:pt x="268" y="714"/>
                    <a:pt x="358" y="643"/>
                    <a:pt x="358" y="554"/>
                  </a:cubicBezTo>
                  <a:lnTo>
                    <a:pt x="358" y="179"/>
                  </a:lnTo>
                  <a:cubicBezTo>
                    <a:pt x="358" y="72"/>
                    <a:pt x="268"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57"/>
            <p:cNvSpPr/>
            <p:nvPr/>
          </p:nvSpPr>
          <p:spPr>
            <a:xfrm>
              <a:off x="4279923" y="4150797"/>
              <a:ext cx="9200" cy="19346"/>
            </a:xfrm>
            <a:custGeom>
              <a:avLst/>
              <a:gdLst/>
              <a:ahLst/>
              <a:cxnLst/>
              <a:rect l="l" t="t" r="r" b="b"/>
              <a:pathLst>
                <a:path w="340" h="715" extrusionOk="0">
                  <a:moveTo>
                    <a:pt x="161" y="1"/>
                  </a:moveTo>
                  <a:cubicBezTo>
                    <a:pt x="72" y="1"/>
                    <a:pt x="0" y="72"/>
                    <a:pt x="0" y="179"/>
                  </a:cubicBezTo>
                  <a:lnTo>
                    <a:pt x="0" y="554"/>
                  </a:lnTo>
                  <a:cubicBezTo>
                    <a:pt x="0" y="643"/>
                    <a:pt x="72" y="714"/>
                    <a:pt x="161" y="714"/>
                  </a:cubicBezTo>
                  <a:cubicBezTo>
                    <a:pt x="268" y="714"/>
                    <a:pt x="339" y="643"/>
                    <a:pt x="339" y="554"/>
                  </a:cubicBezTo>
                  <a:lnTo>
                    <a:pt x="339" y="179"/>
                  </a:lnTo>
                  <a:cubicBezTo>
                    <a:pt x="339" y="72"/>
                    <a:pt x="268" y="1"/>
                    <a:pt x="161"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57"/>
            <p:cNvSpPr/>
            <p:nvPr/>
          </p:nvSpPr>
          <p:spPr>
            <a:xfrm>
              <a:off x="4249024" y="4089487"/>
              <a:ext cx="21267" cy="16451"/>
            </a:xfrm>
            <a:custGeom>
              <a:avLst/>
              <a:gdLst/>
              <a:ahLst/>
              <a:cxnLst/>
              <a:rect l="l" t="t" r="r" b="b"/>
              <a:pathLst>
                <a:path w="786" h="608" extrusionOk="0">
                  <a:moveTo>
                    <a:pt x="304" y="1"/>
                  </a:moveTo>
                  <a:cubicBezTo>
                    <a:pt x="143" y="1"/>
                    <a:pt x="0" y="125"/>
                    <a:pt x="0" y="286"/>
                  </a:cubicBezTo>
                  <a:cubicBezTo>
                    <a:pt x="0" y="447"/>
                    <a:pt x="125" y="589"/>
                    <a:pt x="286" y="589"/>
                  </a:cubicBezTo>
                  <a:cubicBezTo>
                    <a:pt x="339" y="589"/>
                    <a:pt x="375" y="589"/>
                    <a:pt x="429" y="607"/>
                  </a:cubicBezTo>
                  <a:lnTo>
                    <a:pt x="482" y="607"/>
                  </a:lnTo>
                  <a:cubicBezTo>
                    <a:pt x="607" y="607"/>
                    <a:pt x="732" y="500"/>
                    <a:pt x="768" y="357"/>
                  </a:cubicBezTo>
                  <a:cubicBezTo>
                    <a:pt x="785" y="197"/>
                    <a:pt x="678" y="54"/>
                    <a:pt x="518" y="18"/>
                  </a:cubicBezTo>
                  <a:cubicBezTo>
                    <a:pt x="446" y="18"/>
                    <a:pt x="375" y="18"/>
                    <a:pt x="30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57"/>
            <p:cNvSpPr/>
            <p:nvPr/>
          </p:nvSpPr>
          <p:spPr>
            <a:xfrm>
              <a:off x="4212823" y="4099389"/>
              <a:ext cx="28032" cy="32117"/>
            </a:xfrm>
            <a:custGeom>
              <a:avLst/>
              <a:gdLst/>
              <a:ahLst/>
              <a:cxnLst/>
              <a:rect l="l" t="t" r="r" b="b"/>
              <a:pathLst>
                <a:path w="1036" h="1187" extrusionOk="0">
                  <a:moveTo>
                    <a:pt x="712" y="0"/>
                  </a:moveTo>
                  <a:cubicBezTo>
                    <a:pt x="638" y="0"/>
                    <a:pt x="562" y="27"/>
                    <a:pt x="500" y="81"/>
                  </a:cubicBezTo>
                  <a:cubicBezTo>
                    <a:pt x="304" y="277"/>
                    <a:pt x="161" y="527"/>
                    <a:pt x="54" y="794"/>
                  </a:cubicBezTo>
                  <a:cubicBezTo>
                    <a:pt x="0" y="955"/>
                    <a:pt x="89" y="1115"/>
                    <a:pt x="232" y="1169"/>
                  </a:cubicBezTo>
                  <a:cubicBezTo>
                    <a:pt x="268" y="1187"/>
                    <a:pt x="304" y="1187"/>
                    <a:pt x="339" y="1187"/>
                  </a:cubicBezTo>
                  <a:cubicBezTo>
                    <a:pt x="446" y="1187"/>
                    <a:pt x="571" y="1115"/>
                    <a:pt x="607" y="991"/>
                  </a:cubicBezTo>
                  <a:cubicBezTo>
                    <a:pt x="678" y="812"/>
                    <a:pt x="785" y="634"/>
                    <a:pt x="928" y="491"/>
                  </a:cubicBezTo>
                  <a:cubicBezTo>
                    <a:pt x="1035" y="384"/>
                    <a:pt x="1035" y="188"/>
                    <a:pt x="910" y="81"/>
                  </a:cubicBezTo>
                  <a:cubicBezTo>
                    <a:pt x="857" y="27"/>
                    <a:pt x="785" y="0"/>
                    <a:pt x="71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5" name="Google Shape;8965;p57"/>
          <p:cNvGrpSpPr/>
          <p:nvPr/>
        </p:nvGrpSpPr>
        <p:grpSpPr>
          <a:xfrm>
            <a:off x="3445946" y="3985416"/>
            <a:ext cx="359695" cy="335080"/>
            <a:chOff x="3396469" y="4084183"/>
            <a:chExt cx="359695" cy="335080"/>
          </a:xfrm>
        </p:grpSpPr>
        <p:sp>
          <p:nvSpPr>
            <p:cNvPr id="8966" name="Google Shape;8966;p57"/>
            <p:cNvSpPr/>
            <p:nvPr/>
          </p:nvSpPr>
          <p:spPr>
            <a:xfrm>
              <a:off x="3404667" y="4109752"/>
              <a:ext cx="211481" cy="301772"/>
            </a:xfrm>
            <a:custGeom>
              <a:avLst/>
              <a:gdLst/>
              <a:ahLst/>
              <a:cxnLst/>
              <a:rect l="l" t="t" r="r" b="b"/>
              <a:pathLst>
                <a:path w="7816" h="11153" extrusionOk="0">
                  <a:moveTo>
                    <a:pt x="3712" y="1"/>
                  </a:moveTo>
                  <a:cubicBezTo>
                    <a:pt x="3284" y="1"/>
                    <a:pt x="2927" y="340"/>
                    <a:pt x="2927" y="768"/>
                  </a:cubicBezTo>
                  <a:lnTo>
                    <a:pt x="2927" y="3445"/>
                  </a:lnTo>
                  <a:cubicBezTo>
                    <a:pt x="2927" y="3659"/>
                    <a:pt x="2838" y="3873"/>
                    <a:pt x="2677" y="4016"/>
                  </a:cubicBezTo>
                  <a:cubicBezTo>
                    <a:pt x="1446" y="5157"/>
                    <a:pt x="1" y="7495"/>
                    <a:pt x="1" y="9083"/>
                  </a:cubicBezTo>
                  <a:cubicBezTo>
                    <a:pt x="108" y="11153"/>
                    <a:pt x="1749" y="11153"/>
                    <a:pt x="3908" y="11153"/>
                  </a:cubicBezTo>
                  <a:cubicBezTo>
                    <a:pt x="6067" y="11153"/>
                    <a:pt x="7816" y="11153"/>
                    <a:pt x="7816" y="9083"/>
                  </a:cubicBezTo>
                  <a:cubicBezTo>
                    <a:pt x="7816" y="7495"/>
                    <a:pt x="6370" y="5157"/>
                    <a:pt x="5121" y="4016"/>
                  </a:cubicBezTo>
                  <a:cubicBezTo>
                    <a:pt x="4961" y="3873"/>
                    <a:pt x="4872" y="3659"/>
                    <a:pt x="4872" y="3445"/>
                  </a:cubicBezTo>
                  <a:lnTo>
                    <a:pt x="4872" y="768"/>
                  </a:lnTo>
                  <a:cubicBezTo>
                    <a:pt x="4872" y="340"/>
                    <a:pt x="4533" y="1"/>
                    <a:pt x="41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57"/>
            <p:cNvSpPr/>
            <p:nvPr/>
          </p:nvSpPr>
          <p:spPr>
            <a:xfrm>
              <a:off x="3429045" y="4284511"/>
              <a:ext cx="165808" cy="100952"/>
            </a:xfrm>
            <a:custGeom>
              <a:avLst/>
              <a:gdLst/>
              <a:ahLst/>
              <a:cxnLst/>
              <a:rect l="l" t="t" r="r" b="b"/>
              <a:pathLst>
                <a:path w="6128" h="3731" extrusionOk="0">
                  <a:moveTo>
                    <a:pt x="1044" y="1"/>
                  </a:moveTo>
                  <a:cubicBezTo>
                    <a:pt x="563" y="768"/>
                    <a:pt x="295" y="1553"/>
                    <a:pt x="188" y="2213"/>
                  </a:cubicBezTo>
                  <a:cubicBezTo>
                    <a:pt x="0" y="3698"/>
                    <a:pt x="1215" y="3730"/>
                    <a:pt x="2788" y="3730"/>
                  </a:cubicBezTo>
                  <a:cubicBezTo>
                    <a:pt x="2860" y="3730"/>
                    <a:pt x="2933" y="3730"/>
                    <a:pt x="3007" y="3730"/>
                  </a:cubicBezTo>
                  <a:cubicBezTo>
                    <a:pt x="3112" y="3730"/>
                    <a:pt x="3216" y="3730"/>
                    <a:pt x="3320" y="3730"/>
                  </a:cubicBezTo>
                  <a:cubicBezTo>
                    <a:pt x="4819" y="3730"/>
                    <a:pt x="6128" y="3683"/>
                    <a:pt x="5844" y="2231"/>
                  </a:cubicBezTo>
                  <a:cubicBezTo>
                    <a:pt x="5719" y="1571"/>
                    <a:pt x="5434" y="768"/>
                    <a:pt x="49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57"/>
            <p:cNvSpPr/>
            <p:nvPr/>
          </p:nvSpPr>
          <p:spPr>
            <a:xfrm>
              <a:off x="3404667" y="4109752"/>
              <a:ext cx="211481" cy="301772"/>
            </a:xfrm>
            <a:custGeom>
              <a:avLst/>
              <a:gdLst/>
              <a:ahLst/>
              <a:cxnLst/>
              <a:rect l="l" t="t" r="r" b="b"/>
              <a:pathLst>
                <a:path w="7816" h="11153" extrusionOk="0">
                  <a:moveTo>
                    <a:pt x="3712" y="1"/>
                  </a:moveTo>
                  <a:cubicBezTo>
                    <a:pt x="3641" y="1"/>
                    <a:pt x="3569" y="19"/>
                    <a:pt x="3498" y="37"/>
                  </a:cubicBezTo>
                  <a:cubicBezTo>
                    <a:pt x="3748" y="108"/>
                    <a:pt x="3926" y="465"/>
                    <a:pt x="3926" y="750"/>
                  </a:cubicBezTo>
                  <a:lnTo>
                    <a:pt x="3926" y="2909"/>
                  </a:lnTo>
                  <a:cubicBezTo>
                    <a:pt x="3926" y="3070"/>
                    <a:pt x="3997" y="3248"/>
                    <a:pt x="4122" y="3355"/>
                  </a:cubicBezTo>
                  <a:cubicBezTo>
                    <a:pt x="5121" y="4283"/>
                    <a:pt x="6299" y="6050"/>
                    <a:pt x="6299" y="7334"/>
                  </a:cubicBezTo>
                  <a:cubicBezTo>
                    <a:pt x="6299" y="8994"/>
                    <a:pt x="4889" y="8994"/>
                    <a:pt x="3159" y="8994"/>
                  </a:cubicBezTo>
                  <a:cubicBezTo>
                    <a:pt x="1713" y="8994"/>
                    <a:pt x="554" y="8994"/>
                    <a:pt x="161" y="8066"/>
                  </a:cubicBezTo>
                  <a:cubicBezTo>
                    <a:pt x="54" y="8423"/>
                    <a:pt x="1" y="8762"/>
                    <a:pt x="1" y="9083"/>
                  </a:cubicBezTo>
                  <a:cubicBezTo>
                    <a:pt x="108" y="11153"/>
                    <a:pt x="1749" y="11153"/>
                    <a:pt x="3908" y="11153"/>
                  </a:cubicBezTo>
                  <a:cubicBezTo>
                    <a:pt x="6067" y="11153"/>
                    <a:pt x="7816" y="11153"/>
                    <a:pt x="7816" y="9083"/>
                  </a:cubicBezTo>
                  <a:cubicBezTo>
                    <a:pt x="7816" y="7495"/>
                    <a:pt x="6370" y="5157"/>
                    <a:pt x="5121" y="4016"/>
                  </a:cubicBezTo>
                  <a:cubicBezTo>
                    <a:pt x="4961" y="3873"/>
                    <a:pt x="4872" y="3659"/>
                    <a:pt x="4872" y="3445"/>
                  </a:cubicBezTo>
                  <a:lnTo>
                    <a:pt x="4872" y="768"/>
                  </a:lnTo>
                  <a:cubicBezTo>
                    <a:pt x="4872" y="340"/>
                    <a:pt x="4533" y="1"/>
                    <a:pt x="410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57"/>
            <p:cNvSpPr/>
            <p:nvPr/>
          </p:nvSpPr>
          <p:spPr>
            <a:xfrm>
              <a:off x="3431805" y="4307212"/>
              <a:ext cx="163048" cy="78250"/>
            </a:xfrm>
            <a:custGeom>
              <a:avLst/>
              <a:gdLst/>
              <a:ahLst/>
              <a:cxnLst/>
              <a:rect l="l" t="t" r="r" b="b"/>
              <a:pathLst>
                <a:path w="6026" h="2892" extrusionOk="0">
                  <a:moveTo>
                    <a:pt x="5296" y="1"/>
                  </a:moveTo>
                  <a:cubicBezTo>
                    <a:pt x="5296" y="18"/>
                    <a:pt x="5296" y="18"/>
                    <a:pt x="5296" y="36"/>
                  </a:cubicBezTo>
                  <a:cubicBezTo>
                    <a:pt x="5296" y="1696"/>
                    <a:pt x="3886" y="1696"/>
                    <a:pt x="2156" y="1696"/>
                  </a:cubicBezTo>
                  <a:cubicBezTo>
                    <a:pt x="1335" y="1696"/>
                    <a:pt x="621" y="1696"/>
                    <a:pt x="68" y="1535"/>
                  </a:cubicBezTo>
                  <a:lnTo>
                    <a:pt x="68" y="1535"/>
                  </a:lnTo>
                  <a:cubicBezTo>
                    <a:pt x="0" y="2859"/>
                    <a:pt x="1159" y="2891"/>
                    <a:pt x="2670" y="2891"/>
                  </a:cubicBezTo>
                  <a:cubicBezTo>
                    <a:pt x="2748" y="2891"/>
                    <a:pt x="2826" y="2891"/>
                    <a:pt x="2905" y="2891"/>
                  </a:cubicBezTo>
                  <a:cubicBezTo>
                    <a:pt x="3010" y="2891"/>
                    <a:pt x="3114" y="2891"/>
                    <a:pt x="3218" y="2891"/>
                  </a:cubicBezTo>
                  <a:cubicBezTo>
                    <a:pt x="4717" y="2891"/>
                    <a:pt x="6026" y="2844"/>
                    <a:pt x="5742" y="1392"/>
                  </a:cubicBezTo>
                  <a:cubicBezTo>
                    <a:pt x="5653" y="964"/>
                    <a:pt x="5510" y="500"/>
                    <a:pt x="529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57"/>
            <p:cNvSpPr/>
            <p:nvPr/>
          </p:nvSpPr>
          <p:spPr>
            <a:xfrm>
              <a:off x="3468872" y="4091895"/>
              <a:ext cx="82579" cy="38178"/>
            </a:xfrm>
            <a:custGeom>
              <a:avLst/>
              <a:gdLst/>
              <a:ahLst/>
              <a:cxnLst/>
              <a:rect l="l" t="t" r="r" b="b"/>
              <a:pathLst>
                <a:path w="3052" h="1411" extrusionOk="0">
                  <a:moveTo>
                    <a:pt x="697" y="1"/>
                  </a:moveTo>
                  <a:cubicBezTo>
                    <a:pt x="322" y="1"/>
                    <a:pt x="1" y="322"/>
                    <a:pt x="1" y="697"/>
                  </a:cubicBezTo>
                  <a:cubicBezTo>
                    <a:pt x="1" y="1089"/>
                    <a:pt x="322" y="1410"/>
                    <a:pt x="697" y="1410"/>
                  </a:cubicBezTo>
                  <a:lnTo>
                    <a:pt x="2356" y="1410"/>
                  </a:lnTo>
                  <a:cubicBezTo>
                    <a:pt x="2748" y="1410"/>
                    <a:pt x="3052" y="1089"/>
                    <a:pt x="3052" y="697"/>
                  </a:cubicBezTo>
                  <a:cubicBezTo>
                    <a:pt x="3052" y="322"/>
                    <a:pt x="2748" y="1"/>
                    <a:pt x="2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57"/>
            <p:cNvSpPr/>
            <p:nvPr/>
          </p:nvSpPr>
          <p:spPr>
            <a:xfrm>
              <a:off x="3665845" y="4200040"/>
              <a:ext cx="60852" cy="211481"/>
            </a:xfrm>
            <a:custGeom>
              <a:avLst/>
              <a:gdLst/>
              <a:ahLst/>
              <a:cxnLst/>
              <a:rect l="l" t="t" r="r" b="b"/>
              <a:pathLst>
                <a:path w="2249" h="7816" extrusionOk="0">
                  <a:moveTo>
                    <a:pt x="0" y="0"/>
                  </a:moveTo>
                  <a:lnTo>
                    <a:pt x="0" y="6691"/>
                  </a:lnTo>
                  <a:cubicBezTo>
                    <a:pt x="0" y="7316"/>
                    <a:pt x="500" y="7816"/>
                    <a:pt x="1125" y="7816"/>
                  </a:cubicBezTo>
                  <a:cubicBezTo>
                    <a:pt x="1731" y="7816"/>
                    <a:pt x="2249" y="7316"/>
                    <a:pt x="2249" y="6691"/>
                  </a:cubicBezTo>
                  <a:lnTo>
                    <a:pt x="22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57"/>
            <p:cNvSpPr/>
            <p:nvPr/>
          </p:nvSpPr>
          <p:spPr>
            <a:xfrm>
              <a:off x="3644118" y="4172523"/>
              <a:ext cx="103820" cy="41533"/>
            </a:xfrm>
            <a:custGeom>
              <a:avLst/>
              <a:gdLst/>
              <a:ahLst/>
              <a:cxnLst/>
              <a:rect l="l" t="t" r="r" b="b"/>
              <a:pathLst>
                <a:path w="3837" h="1535" extrusionOk="0">
                  <a:moveTo>
                    <a:pt x="768" y="0"/>
                  </a:moveTo>
                  <a:cubicBezTo>
                    <a:pt x="340" y="0"/>
                    <a:pt x="1" y="339"/>
                    <a:pt x="1" y="768"/>
                  </a:cubicBezTo>
                  <a:cubicBezTo>
                    <a:pt x="1" y="1196"/>
                    <a:pt x="340" y="1535"/>
                    <a:pt x="768" y="1535"/>
                  </a:cubicBezTo>
                  <a:lnTo>
                    <a:pt x="3069" y="1535"/>
                  </a:lnTo>
                  <a:cubicBezTo>
                    <a:pt x="3498" y="1535"/>
                    <a:pt x="3837" y="1196"/>
                    <a:pt x="3837" y="768"/>
                  </a:cubicBezTo>
                  <a:cubicBezTo>
                    <a:pt x="3837" y="339"/>
                    <a:pt x="3498" y="0"/>
                    <a:pt x="30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57"/>
            <p:cNvSpPr/>
            <p:nvPr/>
          </p:nvSpPr>
          <p:spPr>
            <a:xfrm>
              <a:off x="3696257" y="4214028"/>
              <a:ext cx="35743" cy="197493"/>
            </a:xfrm>
            <a:custGeom>
              <a:avLst/>
              <a:gdLst/>
              <a:ahLst/>
              <a:cxnLst/>
              <a:rect l="l" t="t" r="r" b="b"/>
              <a:pathLst>
                <a:path w="1321" h="7299" extrusionOk="0">
                  <a:moveTo>
                    <a:pt x="1" y="1"/>
                  </a:moveTo>
                  <a:lnTo>
                    <a:pt x="1" y="7299"/>
                  </a:lnTo>
                  <a:lnTo>
                    <a:pt x="161" y="7299"/>
                  </a:lnTo>
                  <a:cubicBezTo>
                    <a:pt x="803" y="7299"/>
                    <a:pt x="1321" y="6781"/>
                    <a:pt x="1321" y="6139"/>
                  </a:cubicBezTo>
                  <a:lnTo>
                    <a:pt x="1321" y="1"/>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57"/>
            <p:cNvSpPr/>
            <p:nvPr/>
          </p:nvSpPr>
          <p:spPr>
            <a:xfrm>
              <a:off x="3427854" y="4279695"/>
              <a:ext cx="166566" cy="110584"/>
            </a:xfrm>
            <a:custGeom>
              <a:avLst/>
              <a:gdLst/>
              <a:ahLst/>
              <a:cxnLst/>
              <a:rect l="l" t="t" r="r" b="b"/>
              <a:pathLst>
                <a:path w="6156" h="4087" extrusionOk="0">
                  <a:moveTo>
                    <a:pt x="4907" y="357"/>
                  </a:moveTo>
                  <a:cubicBezTo>
                    <a:pt x="5389" y="1178"/>
                    <a:pt x="5620" y="1928"/>
                    <a:pt x="5710" y="2445"/>
                  </a:cubicBezTo>
                  <a:cubicBezTo>
                    <a:pt x="5781" y="2820"/>
                    <a:pt x="5745" y="3105"/>
                    <a:pt x="5585" y="3284"/>
                  </a:cubicBezTo>
                  <a:cubicBezTo>
                    <a:pt x="5210" y="3730"/>
                    <a:pt x="4229" y="3730"/>
                    <a:pt x="3176" y="3730"/>
                  </a:cubicBezTo>
                  <a:lnTo>
                    <a:pt x="2891" y="3730"/>
                  </a:lnTo>
                  <a:cubicBezTo>
                    <a:pt x="1856" y="3730"/>
                    <a:pt x="964" y="3730"/>
                    <a:pt x="589" y="3301"/>
                  </a:cubicBezTo>
                  <a:cubicBezTo>
                    <a:pt x="410" y="3105"/>
                    <a:pt x="357" y="2820"/>
                    <a:pt x="410" y="2409"/>
                  </a:cubicBezTo>
                  <a:cubicBezTo>
                    <a:pt x="517" y="1749"/>
                    <a:pt x="785" y="1035"/>
                    <a:pt x="1196" y="357"/>
                  </a:cubicBezTo>
                  <a:close/>
                  <a:moveTo>
                    <a:pt x="1088" y="1"/>
                  </a:moveTo>
                  <a:cubicBezTo>
                    <a:pt x="1035" y="1"/>
                    <a:pt x="964" y="36"/>
                    <a:pt x="946" y="90"/>
                  </a:cubicBezTo>
                  <a:cubicBezTo>
                    <a:pt x="482" y="821"/>
                    <a:pt x="178" y="1606"/>
                    <a:pt x="54" y="2356"/>
                  </a:cubicBezTo>
                  <a:cubicBezTo>
                    <a:pt x="54" y="2356"/>
                    <a:pt x="54" y="2374"/>
                    <a:pt x="54" y="2374"/>
                  </a:cubicBezTo>
                  <a:cubicBezTo>
                    <a:pt x="0" y="2873"/>
                    <a:pt x="71" y="3266"/>
                    <a:pt x="321" y="3533"/>
                  </a:cubicBezTo>
                  <a:cubicBezTo>
                    <a:pt x="803" y="4069"/>
                    <a:pt x="1766" y="4086"/>
                    <a:pt x="2891" y="4086"/>
                  </a:cubicBezTo>
                  <a:lnTo>
                    <a:pt x="3444" y="4086"/>
                  </a:lnTo>
                  <a:cubicBezTo>
                    <a:pt x="4479" y="4086"/>
                    <a:pt x="5424" y="4033"/>
                    <a:pt x="5852" y="3516"/>
                  </a:cubicBezTo>
                  <a:cubicBezTo>
                    <a:pt x="6084" y="3230"/>
                    <a:pt x="6156" y="2855"/>
                    <a:pt x="6049" y="2374"/>
                  </a:cubicBezTo>
                  <a:cubicBezTo>
                    <a:pt x="5942" y="1820"/>
                    <a:pt x="5710" y="982"/>
                    <a:pt x="5157" y="90"/>
                  </a:cubicBezTo>
                  <a:cubicBezTo>
                    <a:pt x="5121" y="36"/>
                    <a:pt x="5067" y="1"/>
                    <a:pt x="4996"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57"/>
            <p:cNvSpPr/>
            <p:nvPr/>
          </p:nvSpPr>
          <p:spPr>
            <a:xfrm>
              <a:off x="3396469" y="4084183"/>
              <a:ext cx="227418" cy="335080"/>
            </a:xfrm>
            <a:custGeom>
              <a:avLst/>
              <a:gdLst/>
              <a:ahLst/>
              <a:cxnLst/>
              <a:rect l="l" t="t" r="r" b="b"/>
              <a:pathLst>
                <a:path w="8405" h="12384" extrusionOk="0">
                  <a:moveTo>
                    <a:pt x="5032" y="571"/>
                  </a:moveTo>
                  <a:cubicBezTo>
                    <a:pt x="5264" y="571"/>
                    <a:pt x="5442" y="767"/>
                    <a:pt x="5442" y="982"/>
                  </a:cubicBezTo>
                  <a:cubicBezTo>
                    <a:pt x="5442" y="1214"/>
                    <a:pt x="5264" y="1392"/>
                    <a:pt x="5032" y="1392"/>
                  </a:cubicBezTo>
                  <a:lnTo>
                    <a:pt x="3373" y="1392"/>
                  </a:lnTo>
                  <a:cubicBezTo>
                    <a:pt x="3158" y="1392"/>
                    <a:pt x="2980" y="1214"/>
                    <a:pt x="2980" y="982"/>
                  </a:cubicBezTo>
                  <a:cubicBezTo>
                    <a:pt x="2980" y="767"/>
                    <a:pt x="3158" y="571"/>
                    <a:pt x="3373" y="571"/>
                  </a:cubicBezTo>
                  <a:close/>
                  <a:moveTo>
                    <a:pt x="4889" y="1981"/>
                  </a:moveTo>
                  <a:lnTo>
                    <a:pt x="4889" y="4390"/>
                  </a:lnTo>
                  <a:cubicBezTo>
                    <a:pt x="4889" y="4693"/>
                    <a:pt x="5014" y="4978"/>
                    <a:pt x="5228" y="5175"/>
                  </a:cubicBezTo>
                  <a:cubicBezTo>
                    <a:pt x="6459" y="6299"/>
                    <a:pt x="7815" y="8565"/>
                    <a:pt x="7815" y="10028"/>
                  </a:cubicBezTo>
                  <a:cubicBezTo>
                    <a:pt x="7815" y="10849"/>
                    <a:pt x="7530" y="11312"/>
                    <a:pt x="6870" y="11562"/>
                  </a:cubicBezTo>
                  <a:cubicBezTo>
                    <a:pt x="6210" y="11794"/>
                    <a:pt x="5246" y="11794"/>
                    <a:pt x="4211" y="11794"/>
                  </a:cubicBezTo>
                  <a:cubicBezTo>
                    <a:pt x="3141" y="11794"/>
                    <a:pt x="2231" y="11794"/>
                    <a:pt x="1588" y="11562"/>
                  </a:cubicBezTo>
                  <a:cubicBezTo>
                    <a:pt x="946" y="11312"/>
                    <a:pt x="643" y="10849"/>
                    <a:pt x="589" y="10010"/>
                  </a:cubicBezTo>
                  <a:cubicBezTo>
                    <a:pt x="589" y="8565"/>
                    <a:pt x="1963" y="6299"/>
                    <a:pt x="3194" y="5175"/>
                  </a:cubicBezTo>
                  <a:cubicBezTo>
                    <a:pt x="3408" y="4978"/>
                    <a:pt x="3533" y="4693"/>
                    <a:pt x="3533" y="4390"/>
                  </a:cubicBezTo>
                  <a:lnTo>
                    <a:pt x="3533" y="1981"/>
                  </a:lnTo>
                  <a:close/>
                  <a:moveTo>
                    <a:pt x="3373" y="0"/>
                  </a:moveTo>
                  <a:cubicBezTo>
                    <a:pt x="2837" y="0"/>
                    <a:pt x="2391" y="446"/>
                    <a:pt x="2391" y="982"/>
                  </a:cubicBezTo>
                  <a:cubicBezTo>
                    <a:pt x="2391" y="1374"/>
                    <a:pt x="2605" y="1713"/>
                    <a:pt x="2944" y="1892"/>
                  </a:cubicBezTo>
                  <a:lnTo>
                    <a:pt x="2944" y="4390"/>
                  </a:lnTo>
                  <a:cubicBezTo>
                    <a:pt x="2944" y="4532"/>
                    <a:pt x="2891" y="4657"/>
                    <a:pt x="2784" y="4746"/>
                  </a:cubicBezTo>
                  <a:cubicBezTo>
                    <a:pt x="1446" y="5978"/>
                    <a:pt x="0" y="8386"/>
                    <a:pt x="0" y="10028"/>
                  </a:cubicBezTo>
                  <a:cubicBezTo>
                    <a:pt x="0" y="10028"/>
                    <a:pt x="0" y="10028"/>
                    <a:pt x="0" y="10046"/>
                  </a:cubicBezTo>
                  <a:cubicBezTo>
                    <a:pt x="54" y="11116"/>
                    <a:pt x="518" y="11794"/>
                    <a:pt x="1374" y="12115"/>
                  </a:cubicBezTo>
                  <a:cubicBezTo>
                    <a:pt x="2124" y="12383"/>
                    <a:pt x="3087" y="12383"/>
                    <a:pt x="4211" y="12383"/>
                  </a:cubicBezTo>
                  <a:cubicBezTo>
                    <a:pt x="5300" y="12383"/>
                    <a:pt x="6317" y="12383"/>
                    <a:pt x="7066" y="12115"/>
                  </a:cubicBezTo>
                  <a:cubicBezTo>
                    <a:pt x="7976" y="11776"/>
                    <a:pt x="8404" y="11098"/>
                    <a:pt x="8404" y="10028"/>
                  </a:cubicBezTo>
                  <a:cubicBezTo>
                    <a:pt x="8404" y="8386"/>
                    <a:pt x="6977" y="5978"/>
                    <a:pt x="5621" y="4746"/>
                  </a:cubicBezTo>
                  <a:cubicBezTo>
                    <a:pt x="5531" y="4657"/>
                    <a:pt x="5478" y="4532"/>
                    <a:pt x="5478" y="4390"/>
                  </a:cubicBezTo>
                  <a:lnTo>
                    <a:pt x="5478" y="1892"/>
                  </a:lnTo>
                  <a:cubicBezTo>
                    <a:pt x="5799" y="1713"/>
                    <a:pt x="6031" y="1374"/>
                    <a:pt x="6031" y="982"/>
                  </a:cubicBezTo>
                  <a:cubicBezTo>
                    <a:pt x="6031" y="446"/>
                    <a:pt x="5585" y="0"/>
                    <a:pt x="50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57"/>
            <p:cNvSpPr/>
            <p:nvPr/>
          </p:nvSpPr>
          <p:spPr>
            <a:xfrm>
              <a:off x="3635920" y="4164325"/>
              <a:ext cx="120244" cy="254936"/>
            </a:xfrm>
            <a:custGeom>
              <a:avLst/>
              <a:gdLst/>
              <a:ahLst/>
              <a:cxnLst/>
              <a:rect l="l" t="t" r="r" b="b"/>
              <a:pathLst>
                <a:path w="4444" h="9422" extrusionOk="0">
                  <a:moveTo>
                    <a:pt x="3372" y="589"/>
                  </a:moveTo>
                  <a:cubicBezTo>
                    <a:pt x="3640" y="589"/>
                    <a:pt x="3854" y="803"/>
                    <a:pt x="3854" y="1071"/>
                  </a:cubicBezTo>
                  <a:cubicBezTo>
                    <a:pt x="3854" y="1338"/>
                    <a:pt x="3640" y="1552"/>
                    <a:pt x="3372" y="1552"/>
                  </a:cubicBezTo>
                  <a:lnTo>
                    <a:pt x="1071" y="1552"/>
                  </a:lnTo>
                  <a:cubicBezTo>
                    <a:pt x="803" y="1552"/>
                    <a:pt x="589" y="1338"/>
                    <a:pt x="589" y="1071"/>
                  </a:cubicBezTo>
                  <a:cubicBezTo>
                    <a:pt x="589" y="803"/>
                    <a:pt x="803" y="589"/>
                    <a:pt x="1071" y="589"/>
                  </a:cubicBezTo>
                  <a:close/>
                  <a:moveTo>
                    <a:pt x="3051" y="2141"/>
                  </a:moveTo>
                  <a:lnTo>
                    <a:pt x="3051" y="8011"/>
                  </a:lnTo>
                  <a:cubicBezTo>
                    <a:pt x="3051" y="8475"/>
                    <a:pt x="2677" y="8832"/>
                    <a:pt x="2231" y="8832"/>
                  </a:cubicBezTo>
                  <a:cubicBezTo>
                    <a:pt x="1767" y="8832"/>
                    <a:pt x="1392" y="8475"/>
                    <a:pt x="1392" y="8011"/>
                  </a:cubicBezTo>
                  <a:lnTo>
                    <a:pt x="1392" y="6745"/>
                  </a:lnTo>
                  <a:lnTo>
                    <a:pt x="2231" y="6745"/>
                  </a:lnTo>
                  <a:cubicBezTo>
                    <a:pt x="2391" y="6745"/>
                    <a:pt x="2516" y="6620"/>
                    <a:pt x="2516" y="6459"/>
                  </a:cubicBezTo>
                  <a:cubicBezTo>
                    <a:pt x="2516" y="6299"/>
                    <a:pt x="2391" y="6156"/>
                    <a:pt x="2231" y="6156"/>
                  </a:cubicBezTo>
                  <a:lnTo>
                    <a:pt x="1392" y="6156"/>
                  </a:lnTo>
                  <a:lnTo>
                    <a:pt x="1392" y="5531"/>
                  </a:lnTo>
                  <a:lnTo>
                    <a:pt x="2231" y="5531"/>
                  </a:lnTo>
                  <a:cubicBezTo>
                    <a:pt x="2391" y="5531"/>
                    <a:pt x="2516" y="5389"/>
                    <a:pt x="2516" y="5228"/>
                  </a:cubicBezTo>
                  <a:cubicBezTo>
                    <a:pt x="2516" y="5067"/>
                    <a:pt x="2391" y="4943"/>
                    <a:pt x="2231" y="4943"/>
                  </a:cubicBezTo>
                  <a:lnTo>
                    <a:pt x="1392" y="4943"/>
                  </a:lnTo>
                  <a:lnTo>
                    <a:pt x="1392" y="4300"/>
                  </a:lnTo>
                  <a:lnTo>
                    <a:pt x="2231" y="4300"/>
                  </a:lnTo>
                  <a:cubicBezTo>
                    <a:pt x="2391" y="4300"/>
                    <a:pt x="2516" y="4175"/>
                    <a:pt x="2516" y="3997"/>
                  </a:cubicBezTo>
                  <a:cubicBezTo>
                    <a:pt x="2516" y="3836"/>
                    <a:pt x="2391" y="3711"/>
                    <a:pt x="2231" y="3711"/>
                  </a:cubicBezTo>
                  <a:lnTo>
                    <a:pt x="1392" y="3711"/>
                  </a:lnTo>
                  <a:lnTo>
                    <a:pt x="1392" y="2141"/>
                  </a:lnTo>
                  <a:close/>
                  <a:moveTo>
                    <a:pt x="1071" y="0"/>
                  </a:moveTo>
                  <a:cubicBezTo>
                    <a:pt x="482" y="0"/>
                    <a:pt x="0" y="482"/>
                    <a:pt x="0" y="1071"/>
                  </a:cubicBezTo>
                  <a:cubicBezTo>
                    <a:pt x="0" y="1570"/>
                    <a:pt x="339" y="1981"/>
                    <a:pt x="803" y="2106"/>
                  </a:cubicBezTo>
                  <a:lnTo>
                    <a:pt x="803" y="8011"/>
                  </a:lnTo>
                  <a:cubicBezTo>
                    <a:pt x="803" y="8797"/>
                    <a:pt x="1445" y="9421"/>
                    <a:pt x="2231" y="9421"/>
                  </a:cubicBezTo>
                  <a:cubicBezTo>
                    <a:pt x="2998" y="9421"/>
                    <a:pt x="3640" y="8797"/>
                    <a:pt x="3640" y="8011"/>
                  </a:cubicBezTo>
                  <a:lnTo>
                    <a:pt x="3640" y="2106"/>
                  </a:lnTo>
                  <a:cubicBezTo>
                    <a:pt x="4104" y="1981"/>
                    <a:pt x="4443" y="1570"/>
                    <a:pt x="4443" y="1071"/>
                  </a:cubicBezTo>
                  <a:cubicBezTo>
                    <a:pt x="4443" y="482"/>
                    <a:pt x="3961" y="0"/>
                    <a:pt x="3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57"/>
            <p:cNvSpPr/>
            <p:nvPr/>
          </p:nvSpPr>
          <p:spPr>
            <a:xfrm>
              <a:off x="3547093" y="4308186"/>
              <a:ext cx="9200" cy="18859"/>
            </a:xfrm>
            <a:custGeom>
              <a:avLst/>
              <a:gdLst/>
              <a:ahLst/>
              <a:cxnLst/>
              <a:rect l="l" t="t" r="r" b="b"/>
              <a:pathLst>
                <a:path w="340" h="697" extrusionOk="0">
                  <a:moveTo>
                    <a:pt x="161" y="0"/>
                  </a:moveTo>
                  <a:cubicBezTo>
                    <a:pt x="72" y="0"/>
                    <a:pt x="0" y="72"/>
                    <a:pt x="0" y="161"/>
                  </a:cubicBezTo>
                  <a:lnTo>
                    <a:pt x="0" y="518"/>
                  </a:lnTo>
                  <a:cubicBezTo>
                    <a:pt x="0" y="625"/>
                    <a:pt x="72" y="696"/>
                    <a:pt x="161" y="696"/>
                  </a:cubicBezTo>
                  <a:cubicBezTo>
                    <a:pt x="268" y="696"/>
                    <a:pt x="339" y="625"/>
                    <a:pt x="339" y="518"/>
                  </a:cubicBezTo>
                  <a:lnTo>
                    <a:pt x="339" y="161"/>
                  </a:lnTo>
                  <a:cubicBezTo>
                    <a:pt x="339" y="72"/>
                    <a:pt x="268" y="0"/>
                    <a:pt x="161"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57"/>
            <p:cNvSpPr/>
            <p:nvPr/>
          </p:nvSpPr>
          <p:spPr>
            <a:xfrm>
              <a:off x="3521497" y="4342466"/>
              <a:ext cx="9200" cy="18832"/>
            </a:xfrm>
            <a:custGeom>
              <a:avLst/>
              <a:gdLst/>
              <a:ahLst/>
              <a:cxnLst/>
              <a:rect l="l" t="t" r="r" b="b"/>
              <a:pathLst>
                <a:path w="340" h="696" extrusionOk="0">
                  <a:moveTo>
                    <a:pt x="179" y="0"/>
                  </a:moveTo>
                  <a:cubicBezTo>
                    <a:pt x="72" y="0"/>
                    <a:pt x="1" y="71"/>
                    <a:pt x="1" y="178"/>
                  </a:cubicBezTo>
                  <a:lnTo>
                    <a:pt x="1" y="518"/>
                  </a:lnTo>
                  <a:cubicBezTo>
                    <a:pt x="1" y="625"/>
                    <a:pt x="72" y="696"/>
                    <a:pt x="179" y="696"/>
                  </a:cubicBezTo>
                  <a:cubicBezTo>
                    <a:pt x="268" y="696"/>
                    <a:pt x="340" y="625"/>
                    <a:pt x="340" y="518"/>
                  </a:cubicBezTo>
                  <a:lnTo>
                    <a:pt x="340" y="178"/>
                  </a:lnTo>
                  <a:cubicBezTo>
                    <a:pt x="340" y="71"/>
                    <a:pt x="268"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57"/>
            <p:cNvSpPr/>
            <p:nvPr/>
          </p:nvSpPr>
          <p:spPr>
            <a:xfrm>
              <a:off x="3473715" y="4308186"/>
              <a:ext cx="32848" cy="32361"/>
            </a:xfrm>
            <a:custGeom>
              <a:avLst/>
              <a:gdLst/>
              <a:ahLst/>
              <a:cxnLst/>
              <a:rect l="l" t="t" r="r" b="b"/>
              <a:pathLst>
                <a:path w="1214" h="1196" extrusionOk="0">
                  <a:moveTo>
                    <a:pt x="607" y="339"/>
                  </a:moveTo>
                  <a:cubicBezTo>
                    <a:pt x="732" y="339"/>
                    <a:pt x="857" y="464"/>
                    <a:pt x="857" y="589"/>
                  </a:cubicBezTo>
                  <a:cubicBezTo>
                    <a:pt x="857" y="732"/>
                    <a:pt x="732" y="857"/>
                    <a:pt x="607" y="857"/>
                  </a:cubicBezTo>
                  <a:cubicBezTo>
                    <a:pt x="464" y="857"/>
                    <a:pt x="357" y="732"/>
                    <a:pt x="357" y="589"/>
                  </a:cubicBezTo>
                  <a:cubicBezTo>
                    <a:pt x="357" y="464"/>
                    <a:pt x="464" y="339"/>
                    <a:pt x="607" y="339"/>
                  </a:cubicBezTo>
                  <a:close/>
                  <a:moveTo>
                    <a:pt x="607" y="0"/>
                  </a:moveTo>
                  <a:cubicBezTo>
                    <a:pt x="268" y="0"/>
                    <a:pt x="0" y="268"/>
                    <a:pt x="0" y="589"/>
                  </a:cubicBezTo>
                  <a:cubicBezTo>
                    <a:pt x="0" y="928"/>
                    <a:pt x="268" y="1196"/>
                    <a:pt x="607" y="1196"/>
                  </a:cubicBezTo>
                  <a:cubicBezTo>
                    <a:pt x="928" y="1196"/>
                    <a:pt x="1213" y="928"/>
                    <a:pt x="1213" y="589"/>
                  </a:cubicBezTo>
                  <a:cubicBezTo>
                    <a:pt x="1213" y="268"/>
                    <a:pt x="928" y="0"/>
                    <a:pt x="607"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57"/>
            <p:cNvSpPr/>
            <p:nvPr/>
          </p:nvSpPr>
          <p:spPr>
            <a:xfrm>
              <a:off x="3468872" y="4238948"/>
              <a:ext cx="29006" cy="29682"/>
            </a:xfrm>
            <a:custGeom>
              <a:avLst/>
              <a:gdLst/>
              <a:ahLst/>
              <a:cxnLst/>
              <a:rect l="l" t="t" r="r" b="b"/>
              <a:pathLst>
                <a:path w="1072" h="1097" extrusionOk="0">
                  <a:moveTo>
                    <a:pt x="750" y="1"/>
                  </a:moveTo>
                  <a:cubicBezTo>
                    <a:pt x="671" y="1"/>
                    <a:pt x="592" y="32"/>
                    <a:pt x="536" y="97"/>
                  </a:cubicBezTo>
                  <a:cubicBezTo>
                    <a:pt x="375" y="258"/>
                    <a:pt x="233" y="436"/>
                    <a:pt x="90" y="632"/>
                  </a:cubicBezTo>
                  <a:cubicBezTo>
                    <a:pt x="1" y="757"/>
                    <a:pt x="19" y="936"/>
                    <a:pt x="143" y="1043"/>
                  </a:cubicBezTo>
                  <a:cubicBezTo>
                    <a:pt x="197" y="1078"/>
                    <a:pt x="268" y="1096"/>
                    <a:pt x="322" y="1096"/>
                  </a:cubicBezTo>
                  <a:cubicBezTo>
                    <a:pt x="411" y="1096"/>
                    <a:pt x="500" y="1060"/>
                    <a:pt x="554" y="971"/>
                  </a:cubicBezTo>
                  <a:cubicBezTo>
                    <a:pt x="679" y="811"/>
                    <a:pt x="821" y="650"/>
                    <a:pt x="964" y="489"/>
                  </a:cubicBezTo>
                  <a:cubicBezTo>
                    <a:pt x="1071" y="382"/>
                    <a:pt x="1071" y="186"/>
                    <a:pt x="946" y="79"/>
                  </a:cubicBezTo>
                  <a:cubicBezTo>
                    <a:pt x="895" y="28"/>
                    <a:pt x="823" y="1"/>
                    <a:pt x="75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57"/>
            <p:cNvSpPr/>
            <p:nvPr/>
          </p:nvSpPr>
          <p:spPr>
            <a:xfrm>
              <a:off x="3496389" y="4222849"/>
              <a:ext cx="19833" cy="17290"/>
            </a:xfrm>
            <a:custGeom>
              <a:avLst/>
              <a:gdLst/>
              <a:ahLst/>
              <a:cxnLst/>
              <a:rect l="l" t="t" r="r" b="b"/>
              <a:pathLst>
                <a:path w="733" h="639" extrusionOk="0">
                  <a:moveTo>
                    <a:pt x="403" y="0"/>
                  </a:moveTo>
                  <a:cubicBezTo>
                    <a:pt x="346" y="0"/>
                    <a:pt x="287" y="16"/>
                    <a:pt x="233" y="50"/>
                  </a:cubicBezTo>
                  <a:cubicBezTo>
                    <a:pt x="215" y="67"/>
                    <a:pt x="179" y="85"/>
                    <a:pt x="161" y="121"/>
                  </a:cubicBezTo>
                  <a:cubicBezTo>
                    <a:pt x="19" y="210"/>
                    <a:pt x="1" y="389"/>
                    <a:pt x="90" y="531"/>
                  </a:cubicBezTo>
                  <a:cubicBezTo>
                    <a:pt x="161" y="603"/>
                    <a:pt x="251" y="638"/>
                    <a:pt x="340" y="638"/>
                  </a:cubicBezTo>
                  <a:cubicBezTo>
                    <a:pt x="429" y="638"/>
                    <a:pt x="500" y="585"/>
                    <a:pt x="572" y="531"/>
                  </a:cubicBezTo>
                  <a:cubicBezTo>
                    <a:pt x="697" y="442"/>
                    <a:pt x="732" y="264"/>
                    <a:pt x="643" y="121"/>
                  </a:cubicBezTo>
                  <a:cubicBezTo>
                    <a:pt x="588" y="43"/>
                    <a:pt x="497" y="0"/>
                    <a:pt x="40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2" name="Google Shape;8982;p57"/>
          <p:cNvGrpSpPr/>
          <p:nvPr/>
        </p:nvGrpSpPr>
        <p:grpSpPr>
          <a:xfrm>
            <a:off x="2921180" y="1490050"/>
            <a:ext cx="244789" cy="339409"/>
            <a:chOff x="2922868" y="1605198"/>
            <a:chExt cx="244789" cy="339409"/>
          </a:xfrm>
        </p:grpSpPr>
        <p:sp>
          <p:nvSpPr>
            <p:cNvPr id="8983" name="Google Shape;8983;p57"/>
            <p:cNvSpPr/>
            <p:nvPr/>
          </p:nvSpPr>
          <p:spPr>
            <a:xfrm>
              <a:off x="2938805" y="1756770"/>
              <a:ext cx="84988" cy="99490"/>
            </a:xfrm>
            <a:custGeom>
              <a:avLst/>
              <a:gdLst/>
              <a:ahLst/>
              <a:cxnLst/>
              <a:rect l="l" t="t" r="r" b="b"/>
              <a:pathLst>
                <a:path w="3141" h="3677" extrusionOk="0">
                  <a:moveTo>
                    <a:pt x="517" y="0"/>
                  </a:moveTo>
                  <a:cubicBezTo>
                    <a:pt x="505" y="0"/>
                    <a:pt x="494" y="0"/>
                    <a:pt x="482" y="1"/>
                  </a:cubicBezTo>
                  <a:cubicBezTo>
                    <a:pt x="215" y="19"/>
                    <a:pt x="0" y="233"/>
                    <a:pt x="0" y="501"/>
                  </a:cubicBezTo>
                  <a:lnTo>
                    <a:pt x="0" y="2392"/>
                  </a:lnTo>
                  <a:cubicBezTo>
                    <a:pt x="0" y="3106"/>
                    <a:pt x="607" y="3677"/>
                    <a:pt x="1356" y="3677"/>
                  </a:cubicBezTo>
                  <a:lnTo>
                    <a:pt x="2588" y="3677"/>
                  </a:lnTo>
                  <a:cubicBezTo>
                    <a:pt x="2873" y="3677"/>
                    <a:pt x="3141" y="3445"/>
                    <a:pt x="3123" y="3159"/>
                  </a:cubicBezTo>
                  <a:cubicBezTo>
                    <a:pt x="3123" y="2891"/>
                    <a:pt x="2891" y="2677"/>
                    <a:pt x="2605" y="2677"/>
                  </a:cubicBezTo>
                  <a:lnTo>
                    <a:pt x="1356" y="2677"/>
                  </a:lnTo>
                  <a:cubicBezTo>
                    <a:pt x="1196" y="2677"/>
                    <a:pt x="1071" y="2552"/>
                    <a:pt x="1071" y="2392"/>
                  </a:cubicBezTo>
                  <a:lnTo>
                    <a:pt x="1071" y="518"/>
                  </a:lnTo>
                  <a:cubicBezTo>
                    <a:pt x="1071" y="226"/>
                    <a:pt x="822" y="0"/>
                    <a:pt x="5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57"/>
            <p:cNvSpPr/>
            <p:nvPr/>
          </p:nvSpPr>
          <p:spPr>
            <a:xfrm>
              <a:off x="3010749" y="1774654"/>
              <a:ext cx="30900" cy="161750"/>
            </a:xfrm>
            <a:custGeom>
              <a:avLst/>
              <a:gdLst/>
              <a:ahLst/>
              <a:cxnLst/>
              <a:rect l="l" t="t" r="r" b="b"/>
              <a:pathLst>
                <a:path w="1142" h="5978" extrusionOk="0">
                  <a:moveTo>
                    <a:pt x="0" y="0"/>
                  </a:moveTo>
                  <a:lnTo>
                    <a:pt x="0" y="5424"/>
                  </a:lnTo>
                  <a:cubicBezTo>
                    <a:pt x="0" y="5728"/>
                    <a:pt x="250" y="5977"/>
                    <a:pt x="553" y="5977"/>
                  </a:cubicBezTo>
                  <a:lnTo>
                    <a:pt x="589" y="5977"/>
                  </a:lnTo>
                  <a:cubicBezTo>
                    <a:pt x="892" y="5977"/>
                    <a:pt x="1142" y="5728"/>
                    <a:pt x="1142" y="5424"/>
                  </a:cubicBezTo>
                  <a:lnTo>
                    <a:pt x="11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57"/>
            <p:cNvSpPr/>
            <p:nvPr/>
          </p:nvSpPr>
          <p:spPr>
            <a:xfrm>
              <a:off x="3098115" y="1773680"/>
              <a:ext cx="31414" cy="162237"/>
            </a:xfrm>
            <a:custGeom>
              <a:avLst/>
              <a:gdLst/>
              <a:ahLst/>
              <a:cxnLst/>
              <a:rect l="l" t="t" r="r" b="b"/>
              <a:pathLst>
                <a:path w="1161" h="5996" extrusionOk="0">
                  <a:moveTo>
                    <a:pt x="1" y="0"/>
                  </a:moveTo>
                  <a:lnTo>
                    <a:pt x="1" y="5425"/>
                  </a:lnTo>
                  <a:cubicBezTo>
                    <a:pt x="1" y="5746"/>
                    <a:pt x="250" y="5996"/>
                    <a:pt x="571" y="5996"/>
                  </a:cubicBezTo>
                  <a:lnTo>
                    <a:pt x="589" y="5996"/>
                  </a:lnTo>
                  <a:cubicBezTo>
                    <a:pt x="910" y="5996"/>
                    <a:pt x="1160" y="5746"/>
                    <a:pt x="1160" y="5425"/>
                  </a:cubicBezTo>
                  <a:lnTo>
                    <a:pt x="11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57"/>
            <p:cNvSpPr/>
            <p:nvPr/>
          </p:nvSpPr>
          <p:spPr>
            <a:xfrm>
              <a:off x="2978389" y="1613397"/>
              <a:ext cx="182043" cy="186859"/>
            </a:xfrm>
            <a:custGeom>
              <a:avLst/>
              <a:gdLst/>
              <a:ahLst/>
              <a:cxnLst/>
              <a:rect l="l" t="t" r="r" b="b"/>
              <a:pathLst>
                <a:path w="6728" h="6906" extrusionOk="0">
                  <a:moveTo>
                    <a:pt x="2534" y="1"/>
                  </a:moveTo>
                  <a:cubicBezTo>
                    <a:pt x="1089" y="1"/>
                    <a:pt x="1" y="1196"/>
                    <a:pt x="215" y="2552"/>
                  </a:cubicBezTo>
                  <a:lnTo>
                    <a:pt x="768" y="6228"/>
                  </a:lnTo>
                  <a:cubicBezTo>
                    <a:pt x="857" y="6620"/>
                    <a:pt x="1214" y="6906"/>
                    <a:pt x="1642" y="6906"/>
                  </a:cubicBezTo>
                  <a:lnTo>
                    <a:pt x="5139" y="6906"/>
                  </a:lnTo>
                  <a:cubicBezTo>
                    <a:pt x="5550" y="6906"/>
                    <a:pt x="5924" y="6620"/>
                    <a:pt x="5996" y="6228"/>
                  </a:cubicBezTo>
                  <a:lnTo>
                    <a:pt x="6531" y="2517"/>
                  </a:lnTo>
                  <a:cubicBezTo>
                    <a:pt x="6727" y="1178"/>
                    <a:pt x="5639" y="1"/>
                    <a:pt x="421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57"/>
            <p:cNvSpPr/>
            <p:nvPr/>
          </p:nvSpPr>
          <p:spPr>
            <a:xfrm>
              <a:off x="2983205" y="1613397"/>
              <a:ext cx="177227" cy="186859"/>
            </a:xfrm>
            <a:custGeom>
              <a:avLst/>
              <a:gdLst/>
              <a:ahLst/>
              <a:cxnLst/>
              <a:rect l="l" t="t" r="r" b="b"/>
              <a:pathLst>
                <a:path w="6550" h="6906" extrusionOk="0">
                  <a:moveTo>
                    <a:pt x="3284" y="1"/>
                  </a:moveTo>
                  <a:cubicBezTo>
                    <a:pt x="4444" y="1"/>
                    <a:pt x="5318" y="964"/>
                    <a:pt x="5175" y="2053"/>
                  </a:cubicBezTo>
                  <a:lnTo>
                    <a:pt x="4729" y="5068"/>
                  </a:lnTo>
                  <a:cubicBezTo>
                    <a:pt x="4676" y="5389"/>
                    <a:pt x="4372" y="5621"/>
                    <a:pt x="4033" y="5621"/>
                  </a:cubicBezTo>
                  <a:lnTo>
                    <a:pt x="1179" y="5621"/>
                  </a:lnTo>
                  <a:cubicBezTo>
                    <a:pt x="840" y="5621"/>
                    <a:pt x="554" y="5389"/>
                    <a:pt x="483" y="5068"/>
                  </a:cubicBezTo>
                  <a:lnTo>
                    <a:pt x="19" y="2070"/>
                  </a:lnTo>
                  <a:cubicBezTo>
                    <a:pt x="19" y="2053"/>
                    <a:pt x="19" y="2017"/>
                    <a:pt x="19" y="1999"/>
                  </a:cubicBezTo>
                  <a:lnTo>
                    <a:pt x="19" y="1999"/>
                  </a:lnTo>
                  <a:cubicBezTo>
                    <a:pt x="1" y="2178"/>
                    <a:pt x="1" y="2356"/>
                    <a:pt x="37" y="2552"/>
                  </a:cubicBezTo>
                  <a:lnTo>
                    <a:pt x="590" y="6228"/>
                  </a:lnTo>
                  <a:cubicBezTo>
                    <a:pt x="679" y="6620"/>
                    <a:pt x="1036" y="6906"/>
                    <a:pt x="1464" y="6906"/>
                  </a:cubicBezTo>
                  <a:lnTo>
                    <a:pt x="4961" y="6906"/>
                  </a:lnTo>
                  <a:cubicBezTo>
                    <a:pt x="5372" y="6906"/>
                    <a:pt x="5746" y="6620"/>
                    <a:pt x="5818" y="6228"/>
                  </a:cubicBezTo>
                  <a:lnTo>
                    <a:pt x="6353" y="2517"/>
                  </a:lnTo>
                  <a:cubicBezTo>
                    <a:pt x="6549" y="1178"/>
                    <a:pt x="5461" y="1"/>
                    <a:pt x="4033"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57"/>
            <p:cNvSpPr/>
            <p:nvPr/>
          </p:nvSpPr>
          <p:spPr>
            <a:xfrm>
              <a:off x="2980310" y="1834017"/>
              <a:ext cx="179635" cy="33335"/>
            </a:xfrm>
            <a:custGeom>
              <a:avLst/>
              <a:gdLst/>
              <a:ahLst/>
              <a:cxnLst/>
              <a:rect l="l" t="t" r="r" b="b"/>
              <a:pathLst>
                <a:path w="6639" h="1232" extrusionOk="0">
                  <a:moveTo>
                    <a:pt x="625" y="1"/>
                  </a:moveTo>
                  <a:cubicBezTo>
                    <a:pt x="286" y="1"/>
                    <a:pt x="1" y="286"/>
                    <a:pt x="1" y="625"/>
                  </a:cubicBezTo>
                  <a:cubicBezTo>
                    <a:pt x="1" y="964"/>
                    <a:pt x="286" y="1232"/>
                    <a:pt x="625" y="1232"/>
                  </a:cubicBezTo>
                  <a:lnTo>
                    <a:pt x="6014" y="1232"/>
                  </a:lnTo>
                  <a:cubicBezTo>
                    <a:pt x="6353" y="1232"/>
                    <a:pt x="6638" y="964"/>
                    <a:pt x="6638" y="625"/>
                  </a:cubicBezTo>
                  <a:cubicBezTo>
                    <a:pt x="6638" y="286"/>
                    <a:pt x="6353" y="1"/>
                    <a:pt x="60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57"/>
            <p:cNvSpPr/>
            <p:nvPr/>
          </p:nvSpPr>
          <p:spPr>
            <a:xfrm>
              <a:off x="2930607" y="1741347"/>
              <a:ext cx="150656" cy="30900"/>
            </a:xfrm>
            <a:custGeom>
              <a:avLst/>
              <a:gdLst/>
              <a:ahLst/>
              <a:cxnLst/>
              <a:rect l="l" t="t" r="r" b="b"/>
              <a:pathLst>
                <a:path w="5568" h="1142" extrusionOk="0">
                  <a:moveTo>
                    <a:pt x="571" y="0"/>
                  </a:moveTo>
                  <a:cubicBezTo>
                    <a:pt x="250" y="0"/>
                    <a:pt x="0" y="250"/>
                    <a:pt x="0" y="571"/>
                  </a:cubicBezTo>
                  <a:cubicBezTo>
                    <a:pt x="0" y="892"/>
                    <a:pt x="250" y="1142"/>
                    <a:pt x="571" y="1142"/>
                  </a:cubicBezTo>
                  <a:lnTo>
                    <a:pt x="4996" y="1142"/>
                  </a:lnTo>
                  <a:cubicBezTo>
                    <a:pt x="5299" y="1142"/>
                    <a:pt x="5567" y="892"/>
                    <a:pt x="5567" y="571"/>
                  </a:cubicBezTo>
                  <a:cubicBezTo>
                    <a:pt x="5567" y="250"/>
                    <a:pt x="5299" y="0"/>
                    <a:pt x="499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57"/>
            <p:cNvSpPr/>
            <p:nvPr/>
          </p:nvSpPr>
          <p:spPr>
            <a:xfrm>
              <a:off x="2922868" y="1605198"/>
              <a:ext cx="244789" cy="339409"/>
            </a:xfrm>
            <a:custGeom>
              <a:avLst/>
              <a:gdLst/>
              <a:ahLst/>
              <a:cxnLst/>
              <a:rect l="l" t="t" r="r" b="b"/>
              <a:pathLst>
                <a:path w="9047" h="12544" extrusionOk="0">
                  <a:moveTo>
                    <a:pt x="5282" y="5317"/>
                  </a:moveTo>
                  <a:cubicBezTo>
                    <a:pt x="5425" y="5317"/>
                    <a:pt x="5550" y="5442"/>
                    <a:pt x="5550" y="5603"/>
                  </a:cubicBezTo>
                  <a:cubicBezTo>
                    <a:pt x="5550" y="5764"/>
                    <a:pt x="5425" y="5888"/>
                    <a:pt x="5282" y="5888"/>
                  </a:cubicBezTo>
                  <a:lnTo>
                    <a:pt x="857" y="5888"/>
                  </a:lnTo>
                  <a:cubicBezTo>
                    <a:pt x="697" y="5888"/>
                    <a:pt x="572" y="5764"/>
                    <a:pt x="572" y="5603"/>
                  </a:cubicBezTo>
                  <a:cubicBezTo>
                    <a:pt x="572" y="5442"/>
                    <a:pt x="697" y="5317"/>
                    <a:pt x="857" y="5317"/>
                  </a:cubicBezTo>
                  <a:close/>
                  <a:moveTo>
                    <a:pt x="6263" y="589"/>
                  </a:moveTo>
                  <a:cubicBezTo>
                    <a:pt x="6888" y="589"/>
                    <a:pt x="7459" y="839"/>
                    <a:pt x="7851" y="1303"/>
                  </a:cubicBezTo>
                  <a:cubicBezTo>
                    <a:pt x="8226" y="1713"/>
                    <a:pt x="8387" y="2249"/>
                    <a:pt x="8297" y="2784"/>
                  </a:cubicBezTo>
                  <a:lnTo>
                    <a:pt x="7762" y="6495"/>
                  </a:lnTo>
                  <a:cubicBezTo>
                    <a:pt x="7709" y="6745"/>
                    <a:pt x="7477" y="6923"/>
                    <a:pt x="7191" y="6923"/>
                  </a:cubicBezTo>
                  <a:lnTo>
                    <a:pt x="3694" y="6923"/>
                  </a:lnTo>
                  <a:cubicBezTo>
                    <a:pt x="3409" y="6923"/>
                    <a:pt x="3159" y="6745"/>
                    <a:pt x="3105" y="6495"/>
                  </a:cubicBezTo>
                  <a:lnTo>
                    <a:pt x="3105" y="6459"/>
                  </a:lnTo>
                  <a:lnTo>
                    <a:pt x="5282" y="6459"/>
                  </a:lnTo>
                  <a:cubicBezTo>
                    <a:pt x="5746" y="6459"/>
                    <a:pt x="6139" y="6067"/>
                    <a:pt x="6139" y="5603"/>
                  </a:cubicBezTo>
                  <a:cubicBezTo>
                    <a:pt x="6139" y="5121"/>
                    <a:pt x="5746" y="4747"/>
                    <a:pt x="5282" y="4747"/>
                  </a:cubicBezTo>
                  <a:lnTo>
                    <a:pt x="2838" y="4747"/>
                  </a:lnTo>
                  <a:lnTo>
                    <a:pt x="2552" y="2802"/>
                  </a:lnTo>
                  <a:cubicBezTo>
                    <a:pt x="2463" y="2266"/>
                    <a:pt x="2624" y="1731"/>
                    <a:pt x="2980" y="1303"/>
                  </a:cubicBezTo>
                  <a:cubicBezTo>
                    <a:pt x="3373" y="839"/>
                    <a:pt x="3962" y="589"/>
                    <a:pt x="4586" y="589"/>
                  </a:cubicBezTo>
                  <a:close/>
                  <a:moveTo>
                    <a:pt x="2516" y="6459"/>
                  </a:moveTo>
                  <a:lnTo>
                    <a:pt x="2534" y="6584"/>
                  </a:lnTo>
                  <a:cubicBezTo>
                    <a:pt x="2534" y="6584"/>
                    <a:pt x="2534" y="6602"/>
                    <a:pt x="2534" y="6602"/>
                  </a:cubicBezTo>
                  <a:cubicBezTo>
                    <a:pt x="2606" y="6870"/>
                    <a:pt x="2748" y="7084"/>
                    <a:pt x="2963" y="7244"/>
                  </a:cubicBezTo>
                  <a:lnTo>
                    <a:pt x="2963" y="7976"/>
                  </a:lnTo>
                  <a:lnTo>
                    <a:pt x="1945" y="7976"/>
                  </a:lnTo>
                  <a:lnTo>
                    <a:pt x="1945" y="6459"/>
                  </a:lnTo>
                  <a:close/>
                  <a:moveTo>
                    <a:pt x="4104" y="7494"/>
                  </a:moveTo>
                  <a:lnTo>
                    <a:pt x="4104" y="8172"/>
                  </a:lnTo>
                  <a:lnTo>
                    <a:pt x="3533" y="8172"/>
                  </a:lnTo>
                  <a:lnTo>
                    <a:pt x="3533" y="7494"/>
                  </a:lnTo>
                  <a:close/>
                  <a:moveTo>
                    <a:pt x="6192" y="7494"/>
                  </a:moveTo>
                  <a:lnTo>
                    <a:pt x="6192" y="8172"/>
                  </a:lnTo>
                  <a:lnTo>
                    <a:pt x="4693" y="8172"/>
                  </a:lnTo>
                  <a:lnTo>
                    <a:pt x="4693" y="7494"/>
                  </a:lnTo>
                  <a:close/>
                  <a:moveTo>
                    <a:pt x="7352" y="7494"/>
                  </a:moveTo>
                  <a:lnTo>
                    <a:pt x="7352" y="8172"/>
                  </a:lnTo>
                  <a:lnTo>
                    <a:pt x="6763" y="8172"/>
                  </a:lnTo>
                  <a:lnTo>
                    <a:pt x="6763" y="7494"/>
                  </a:lnTo>
                  <a:close/>
                  <a:moveTo>
                    <a:pt x="1357" y="6459"/>
                  </a:moveTo>
                  <a:lnTo>
                    <a:pt x="1357" y="7994"/>
                  </a:lnTo>
                  <a:cubicBezTo>
                    <a:pt x="1357" y="8315"/>
                    <a:pt x="1624" y="8565"/>
                    <a:pt x="1945" y="8565"/>
                  </a:cubicBezTo>
                  <a:lnTo>
                    <a:pt x="1999" y="8565"/>
                  </a:lnTo>
                  <a:cubicBezTo>
                    <a:pt x="1910" y="8690"/>
                    <a:pt x="1856" y="8832"/>
                    <a:pt x="1838" y="8975"/>
                  </a:cubicBezTo>
                  <a:cubicBezTo>
                    <a:pt x="1303" y="8940"/>
                    <a:pt x="893" y="8511"/>
                    <a:pt x="893" y="7994"/>
                  </a:cubicBezTo>
                  <a:lnTo>
                    <a:pt x="893" y="6459"/>
                  </a:lnTo>
                  <a:close/>
                  <a:moveTo>
                    <a:pt x="8137" y="8743"/>
                  </a:moveTo>
                  <a:cubicBezTo>
                    <a:pt x="8315" y="8743"/>
                    <a:pt x="8458" y="8886"/>
                    <a:pt x="8458" y="9082"/>
                  </a:cubicBezTo>
                  <a:cubicBezTo>
                    <a:pt x="8458" y="9261"/>
                    <a:pt x="8315" y="9403"/>
                    <a:pt x="8137" y="9403"/>
                  </a:cubicBezTo>
                  <a:lnTo>
                    <a:pt x="2748" y="9403"/>
                  </a:lnTo>
                  <a:cubicBezTo>
                    <a:pt x="2552" y="9403"/>
                    <a:pt x="2409" y="9261"/>
                    <a:pt x="2409" y="9082"/>
                  </a:cubicBezTo>
                  <a:cubicBezTo>
                    <a:pt x="2409" y="8886"/>
                    <a:pt x="2552" y="8743"/>
                    <a:pt x="2748" y="8743"/>
                  </a:cubicBezTo>
                  <a:close/>
                  <a:moveTo>
                    <a:pt x="7352" y="9974"/>
                  </a:moveTo>
                  <a:lnTo>
                    <a:pt x="7352" y="11652"/>
                  </a:lnTo>
                  <a:cubicBezTo>
                    <a:pt x="7352" y="11812"/>
                    <a:pt x="7227" y="11937"/>
                    <a:pt x="7066" y="11937"/>
                  </a:cubicBezTo>
                  <a:lnTo>
                    <a:pt x="7048" y="11937"/>
                  </a:lnTo>
                  <a:cubicBezTo>
                    <a:pt x="6888" y="11937"/>
                    <a:pt x="6763" y="11812"/>
                    <a:pt x="6763" y="11652"/>
                  </a:cubicBezTo>
                  <a:lnTo>
                    <a:pt x="6763" y="9974"/>
                  </a:lnTo>
                  <a:close/>
                  <a:moveTo>
                    <a:pt x="4104" y="9974"/>
                  </a:moveTo>
                  <a:lnTo>
                    <a:pt x="4104" y="11687"/>
                  </a:lnTo>
                  <a:cubicBezTo>
                    <a:pt x="4104" y="11830"/>
                    <a:pt x="3980" y="11955"/>
                    <a:pt x="3837" y="11955"/>
                  </a:cubicBezTo>
                  <a:lnTo>
                    <a:pt x="3801" y="11955"/>
                  </a:lnTo>
                  <a:cubicBezTo>
                    <a:pt x="3658" y="11955"/>
                    <a:pt x="3533" y="11830"/>
                    <a:pt x="3533" y="11687"/>
                  </a:cubicBezTo>
                  <a:lnTo>
                    <a:pt x="3533" y="9974"/>
                  </a:lnTo>
                  <a:close/>
                  <a:moveTo>
                    <a:pt x="4586" y="0"/>
                  </a:moveTo>
                  <a:cubicBezTo>
                    <a:pt x="3783" y="0"/>
                    <a:pt x="3052" y="339"/>
                    <a:pt x="2534" y="928"/>
                  </a:cubicBezTo>
                  <a:cubicBezTo>
                    <a:pt x="2070" y="1481"/>
                    <a:pt x="1874" y="2195"/>
                    <a:pt x="1981" y="2891"/>
                  </a:cubicBezTo>
                  <a:lnTo>
                    <a:pt x="2249" y="4747"/>
                  </a:lnTo>
                  <a:lnTo>
                    <a:pt x="857" y="4747"/>
                  </a:lnTo>
                  <a:cubicBezTo>
                    <a:pt x="375" y="4747"/>
                    <a:pt x="1" y="5121"/>
                    <a:pt x="1" y="5603"/>
                  </a:cubicBezTo>
                  <a:cubicBezTo>
                    <a:pt x="1" y="5871"/>
                    <a:pt x="126" y="6103"/>
                    <a:pt x="304" y="6263"/>
                  </a:cubicBezTo>
                  <a:lnTo>
                    <a:pt x="304" y="7994"/>
                  </a:lnTo>
                  <a:cubicBezTo>
                    <a:pt x="304" y="8868"/>
                    <a:pt x="1036" y="9564"/>
                    <a:pt x="1945" y="9564"/>
                  </a:cubicBezTo>
                  <a:lnTo>
                    <a:pt x="1981" y="9564"/>
                  </a:lnTo>
                  <a:cubicBezTo>
                    <a:pt x="2142" y="9814"/>
                    <a:pt x="2427" y="9974"/>
                    <a:pt x="2748" y="9974"/>
                  </a:cubicBezTo>
                  <a:lnTo>
                    <a:pt x="2963" y="9974"/>
                  </a:lnTo>
                  <a:lnTo>
                    <a:pt x="2963" y="11687"/>
                  </a:lnTo>
                  <a:cubicBezTo>
                    <a:pt x="2963" y="12151"/>
                    <a:pt x="3337" y="12544"/>
                    <a:pt x="3801" y="12544"/>
                  </a:cubicBezTo>
                  <a:lnTo>
                    <a:pt x="3837" y="12544"/>
                  </a:lnTo>
                  <a:cubicBezTo>
                    <a:pt x="4301" y="12544"/>
                    <a:pt x="4693" y="12151"/>
                    <a:pt x="4693" y="11687"/>
                  </a:cubicBezTo>
                  <a:lnTo>
                    <a:pt x="4693" y="9974"/>
                  </a:lnTo>
                  <a:lnTo>
                    <a:pt x="6192" y="9974"/>
                  </a:lnTo>
                  <a:lnTo>
                    <a:pt x="6192" y="11652"/>
                  </a:lnTo>
                  <a:cubicBezTo>
                    <a:pt x="6192" y="12133"/>
                    <a:pt x="6567" y="12508"/>
                    <a:pt x="7048" y="12508"/>
                  </a:cubicBezTo>
                  <a:lnTo>
                    <a:pt x="7066" y="12508"/>
                  </a:lnTo>
                  <a:cubicBezTo>
                    <a:pt x="7548" y="12508"/>
                    <a:pt x="7923" y="12133"/>
                    <a:pt x="7923" y="11652"/>
                  </a:cubicBezTo>
                  <a:lnTo>
                    <a:pt x="7923" y="9974"/>
                  </a:lnTo>
                  <a:lnTo>
                    <a:pt x="8137" y="9974"/>
                  </a:lnTo>
                  <a:cubicBezTo>
                    <a:pt x="8636" y="9974"/>
                    <a:pt x="9047" y="9582"/>
                    <a:pt x="9047" y="9082"/>
                  </a:cubicBezTo>
                  <a:cubicBezTo>
                    <a:pt x="9047" y="8583"/>
                    <a:pt x="8636" y="8172"/>
                    <a:pt x="8137" y="8172"/>
                  </a:cubicBezTo>
                  <a:lnTo>
                    <a:pt x="7923" y="8172"/>
                  </a:lnTo>
                  <a:lnTo>
                    <a:pt x="7923" y="7244"/>
                  </a:lnTo>
                  <a:cubicBezTo>
                    <a:pt x="8137" y="7084"/>
                    <a:pt x="8280" y="6870"/>
                    <a:pt x="8333" y="6602"/>
                  </a:cubicBezTo>
                  <a:cubicBezTo>
                    <a:pt x="8333" y="6584"/>
                    <a:pt x="8333" y="6584"/>
                    <a:pt x="8333" y="6584"/>
                  </a:cubicBezTo>
                  <a:lnTo>
                    <a:pt x="8868" y="2873"/>
                  </a:lnTo>
                  <a:cubicBezTo>
                    <a:pt x="8975" y="2177"/>
                    <a:pt x="8761" y="1463"/>
                    <a:pt x="8297" y="928"/>
                  </a:cubicBezTo>
                  <a:cubicBezTo>
                    <a:pt x="7798" y="339"/>
                    <a:pt x="7048" y="0"/>
                    <a:pt x="6263"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57"/>
            <p:cNvSpPr/>
            <p:nvPr/>
          </p:nvSpPr>
          <p:spPr>
            <a:xfrm>
              <a:off x="3012670" y="1670378"/>
              <a:ext cx="20293" cy="19860"/>
            </a:xfrm>
            <a:custGeom>
              <a:avLst/>
              <a:gdLst/>
              <a:ahLst/>
              <a:cxnLst/>
              <a:rect l="l" t="t" r="r" b="b"/>
              <a:pathLst>
                <a:path w="750" h="734" extrusionOk="0">
                  <a:moveTo>
                    <a:pt x="357" y="0"/>
                  </a:moveTo>
                  <a:cubicBezTo>
                    <a:pt x="161" y="18"/>
                    <a:pt x="0" y="196"/>
                    <a:pt x="18" y="393"/>
                  </a:cubicBezTo>
                  <a:cubicBezTo>
                    <a:pt x="18" y="579"/>
                    <a:pt x="179" y="733"/>
                    <a:pt x="363" y="733"/>
                  </a:cubicBezTo>
                  <a:cubicBezTo>
                    <a:pt x="373" y="733"/>
                    <a:pt x="383" y="733"/>
                    <a:pt x="393" y="732"/>
                  </a:cubicBezTo>
                  <a:cubicBezTo>
                    <a:pt x="607" y="732"/>
                    <a:pt x="750" y="553"/>
                    <a:pt x="750" y="357"/>
                  </a:cubicBezTo>
                  <a:cubicBezTo>
                    <a:pt x="732" y="143"/>
                    <a:pt x="553" y="0"/>
                    <a:pt x="357"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57"/>
            <p:cNvSpPr/>
            <p:nvPr/>
          </p:nvSpPr>
          <p:spPr>
            <a:xfrm>
              <a:off x="3105853" y="1670811"/>
              <a:ext cx="20293" cy="19427"/>
            </a:xfrm>
            <a:custGeom>
              <a:avLst/>
              <a:gdLst/>
              <a:ahLst/>
              <a:cxnLst/>
              <a:rect l="l" t="t" r="r" b="b"/>
              <a:pathLst>
                <a:path w="750" h="718" extrusionOk="0">
                  <a:moveTo>
                    <a:pt x="360" y="0"/>
                  </a:moveTo>
                  <a:cubicBezTo>
                    <a:pt x="177" y="0"/>
                    <a:pt x="18" y="139"/>
                    <a:pt x="18" y="341"/>
                  </a:cubicBezTo>
                  <a:cubicBezTo>
                    <a:pt x="0" y="537"/>
                    <a:pt x="161" y="716"/>
                    <a:pt x="357" y="716"/>
                  </a:cubicBezTo>
                  <a:cubicBezTo>
                    <a:pt x="368" y="717"/>
                    <a:pt x="379" y="717"/>
                    <a:pt x="390" y="717"/>
                  </a:cubicBezTo>
                  <a:cubicBezTo>
                    <a:pt x="573" y="717"/>
                    <a:pt x="733" y="579"/>
                    <a:pt x="749" y="377"/>
                  </a:cubicBezTo>
                  <a:cubicBezTo>
                    <a:pt x="749" y="180"/>
                    <a:pt x="607" y="2"/>
                    <a:pt x="393" y="2"/>
                  </a:cubicBezTo>
                  <a:cubicBezTo>
                    <a:pt x="381" y="1"/>
                    <a:pt x="370" y="0"/>
                    <a:pt x="360"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57"/>
            <p:cNvSpPr/>
            <p:nvPr/>
          </p:nvSpPr>
          <p:spPr>
            <a:xfrm>
              <a:off x="3111643" y="1748572"/>
              <a:ext cx="9200" cy="19346"/>
            </a:xfrm>
            <a:custGeom>
              <a:avLst/>
              <a:gdLst/>
              <a:ahLst/>
              <a:cxnLst/>
              <a:rect l="l" t="t" r="r" b="b"/>
              <a:pathLst>
                <a:path w="340" h="715" extrusionOk="0">
                  <a:moveTo>
                    <a:pt x="161" y="1"/>
                  </a:moveTo>
                  <a:cubicBezTo>
                    <a:pt x="71" y="1"/>
                    <a:pt x="0" y="90"/>
                    <a:pt x="0" y="179"/>
                  </a:cubicBezTo>
                  <a:lnTo>
                    <a:pt x="0" y="554"/>
                  </a:lnTo>
                  <a:cubicBezTo>
                    <a:pt x="0" y="643"/>
                    <a:pt x="71" y="714"/>
                    <a:pt x="161" y="714"/>
                  </a:cubicBezTo>
                  <a:cubicBezTo>
                    <a:pt x="268" y="714"/>
                    <a:pt x="339" y="643"/>
                    <a:pt x="339" y="554"/>
                  </a:cubicBezTo>
                  <a:lnTo>
                    <a:pt x="339" y="179"/>
                  </a:lnTo>
                  <a:cubicBezTo>
                    <a:pt x="339" y="90"/>
                    <a:pt x="268" y="1"/>
                    <a:pt x="161"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57"/>
            <p:cNvSpPr/>
            <p:nvPr/>
          </p:nvSpPr>
          <p:spPr>
            <a:xfrm>
              <a:off x="3097140" y="1720568"/>
              <a:ext cx="9200" cy="19346"/>
            </a:xfrm>
            <a:custGeom>
              <a:avLst/>
              <a:gdLst/>
              <a:ahLst/>
              <a:cxnLst/>
              <a:rect l="l" t="t" r="r" b="b"/>
              <a:pathLst>
                <a:path w="340" h="715" extrusionOk="0">
                  <a:moveTo>
                    <a:pt x="161" y="1"/>
                  </a:moveTo>
                  <a:cubicBezTo>
                    <a:pt x="72" y="1"/>
                    <a:pt x="1" y="72"/>
                    <a:pt x="1" y="161"/>
                  </a:cubicBezTo>
                  <a:lnTo>
                    <a:pt x="1" y="536"/>
                  </a:lnTo>
                  <a:cubicBezTo>
                    <a:pt x="1" y="625"/>
                    <a:pt x="72" y="714"/>
                    <a:pt x="161" y="714"/>
                  </a:cubicBezTo>
                  <a:cubicBezTo>
                    <a:pt x="268" y="714"/>
                    <a:pt x="340" y="625"/>
                    <a:pt x="340" y="536"/>
                  </a:cubicBezTo>
                  <a:lnTo>
                    <a:pt x="340" y="161"/>
                  </a:lnTo>
                  <a:cubicBezTo>
                    <a:pt x="340" y="72"/>
                    <a:pt x="268" y="1"/>
                    <a:pt x="161"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57"/>
            <p:cNvSpPr/>
            <p:nvPr/>
          </p:nvSpPr>
          <p:spPr>
            <a:xfrm>
              <a:off x="3031988" y="1629279"/>
              <a:ext cx="19319" cy="16018"/>
            </a:xfrm>
            <a:custGeom>
              <a:avLst/>
              <a:gdLst/>
              <a:ahLst/>
              <a:cxnLst/>
              <a:rect l="l" t="t" r="r" b="b"/>
              <a:pathLst>
                <a:path w="714" h="592" extrusionOk="0">
                  <a:moveTo>
                    <a:pt x="410" y="1"/>
                  </a:moveTo>
                  <a:cubicBezTo>
                    <a:pt x="398" y="1"/>
                    <a:pt x="386" y="1"/>
                    <a:pt x="375" y="3"/>
                  </a:cubicBezTo>
                  <a:cubicBezTo>
                    <a:pt x="339" y="3"/>
                    <a:pt x="303" y="20"/>
                    <a:pt x="250" y="20"/>
                  </a:cubicBezTo>
                  <a:cubicBezTo>
                    <a:pt x="107" y="56"/>
                    <a:pt x="0" y="217"/>
                    <a:pt x="36" y="377"/>
                  </a:cubicBezTo>
                  <a:cubicBezTo>
                    <a:pt x="71" y="502"/>
                    <a:pt x="196" y="591"/>
                    <a:pt x="321" y="591"/>
                  </a:cubicBezTo>
                  <a:cubicBezTo>
                    <a:pt x="357" y="591"/>
                    <a:pt x="410" y="573"/>
                    <a:pt x="446" y="573"/>
                  </a:cubicBezTo>
                  <a:cubicBezTo>
                    <a:pt x="607" y="556"/>
                    <a:pt x="714" y="413"/>
                    <a:pt x="696" y="252"/>
                  </a:cubicBezTo>
                  <a:cubicBezTo>
                    <a:pt x="679" y="103"/>
                    <a:pt x="556" y="1"/>
                    <a:pt x="41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57"/>
            <p:cNvSpPr/>
            <p:nvPr/>
          </p:nvSpPr>
          <p:spPr>
            <a:xfrm>
              <a:off x="3001549" y="1639019"/>
              <a:ext cx="26598" cy="27517"/>
            </a:xfrm>
            <a:custGeom>
              <a:avLst/>
              <a:gdLst/>
              <a:ahLst/>
              <a:cxnLst/>
              <a:rect l="l" t="t" r="r" b="b"/>
              <a:pathLst>
                <a:path w="983" h="1017" extrusionOk="0">
                  <a:moveTo>
                    <a:pt x="660" y="0"/>
                  </a:moveTo>
                  <a:cubicBezTo>
                    <a:pt x="595" y="0"/>
                    <a:pt x="530" y="23"/>
                    <a:pt x="483" y="71"/>
                  </a:cubicBezTo>
                  <a:cubicBezTo>
                    <a:pt x="286" y="213"/>
                    <a:pt x="144" y="463"/>
                    <a:pt x="72" y="606"/>
                  </a:cubicBezTo>
                  <a:cubicBezTo>
                    <a:pt x="1" y="731"/>
                    <a:pt x="55" y="909"/>
                    <a:pt x="197" y="981"/>
                  </a:cubicBezTo>
                  <a:cubicBezTo>
                    <a:pt x="251" y="999"/>
                    <a:pt x="286" y="1016"/>
                    <a:pt x="340" y="1016"/>
                  </a:cubicBezTo>
                  <a:cubicBezTo>
                    <a:pt x="447" y="1016"/>
                    <a:pt x="536" y="963"/>
                    <a:pt x="590" y="856"/>
                  </a:cubicBezTo>
                  <a:cubicBezTo>
                    <a:pt x="661" y="713"/>
                    <a:pt x="768" y="570"/>
                    <a:pt x="840" y="517"/>
                  </a:cubicBezTo>
                  <a:cubicBezTo>
                    <a:pt x="964" y="410"/>
                    <a:pt x="982" y="231"/>
                    <a:pt x="875" y="106"/>
                  </a:cubicBezTo>
                  <a:cubicBezTo>
                    <a:pt x="826" y="37"/>
                    <a:pt x="743" y="0"/>
                    <a:pt x="660"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7" name="Google Shape;8997;p57"/>
          <p:cNvGrpSpPr/>
          <p:nvPr/>
        </p:nvGrpSpPr>
        <p:grpSpPr>
          <a:xfrm>
            <a:off x="2843687" y="2739443"/>
            <a:ext cx="399775" cy="351477"/>
            <a:chOff x="2843214" y="2850725"/>
            <a:chExt cx="399775" cy="351477"/>
          </a:xfrm>
        </p:grpSpPr>
        <p:sp>
          <p:nvSpPr>
            <p:cNvPr id="8998" name="Google Shape;8998;p57"/>
            <p:cNvSpPr/>
            <p:nvPr/>
          </p:nvSpPr>
          <p:spPr>
            <a:xfrm>
              <a:off x="3016999" y="2858436"/>
              <a:ext cx="51220" cy="93700"/>
            </a:xfrm>
            <a:custGeom>
              <a:avLst/>
              <a:gdLst/>
              <a:ahLst/>
              <a:cxnLst/>
              <a:rect l="l" t="t" r="r" b="b"/>
              <a:pathLst>
                <a:path w="1893" h="3463" extrusionOk="0">
                  <a:moveTo>
                    <a:pt x="536" y="1"/>
                  </a:moveTo>
                  <a:cubicBezTo>
                    <a:pt x="233" y="1"/>
                    <a:pt x="1" y="251"/>
                    <a:pt x="1" y="536"/>
                  </a:cubicBezTo>
                  <a:lnTo>
                    <a:pt x="1" y="2927"/>
                  </a:lnTo>
                  <a:cubicBezTo>
                    <a:pt x="1" y="3213"/>
                    <a:pt x="233" y="3462"/>
                    <a:pt x="536" y="3462"/>
                  </a:cubicBezTo>
                  <a:lnTo>
                    <a:pt x="1357" y="3462"/>
                  </a:lnTo>
                  <a:cubicBezTo>
                    <a:pt x="1660" y="3462"/>
                    <a:pt x="1892" y="3213"/>
                    <a:pt x="1892" y="2927"/>
                  </a:cubicBezTo>
                  <a:lnTo>
                    <a:pt x="1892" y="536"/>
                  </a:lnTo>
                  <a:cubicBezTo>
                    <a:pt x="1892" y="251"/>
                    <a:pt x="1660" y="1"/>
                    <a:pt x="135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57"/>
            <p:cNvSpPr/>
            <p:nvPr/>
          </p:nvSpPr>
          <p:spPr>
            <a:xfrm>
              <a:off x="2850952" y="2933761"/>
              <a:ext cx="383811" cy="260239"/>
            </a:xfrm>
            <a:custGeom>
              <a:avLst/>
              <a:gdLst/>
              <a:ahLst/>
              <a:cxnLst/>
              <a:rect l="l" t="t" r="r" b="b"/>
              <a:pathLst>
                <a:path w="14185" h="9618" extrusionOk="0">
                  <a:moveTo>
                    <a:pt x="1588" y="0"/>
                  </a:moveTo>
                  <a:cubicBezTo>
                    <a:pt x="714" y="0"/>
                    <a:pt x="0" y="714"/>
                    <a:pt x="0" y="1588"/>
                  </a:cubicBezTo>
                  <a:lnTo>
                    <a:pt x="0" y="8029"/>
                  </a:lnTo>
                  <a:cubicBezTo>
                    <a:pt x="0" y="8922"/>
                    <a:pt x="714" y="9617"/>
                    <a:pt x="1588" y="9617"/>
                  </a:cubicBezTo>
                  <a:lnTo>
                    <a:pt x="12597" y="9617"/>
                  </a:lnTo>
                  <a:cubicBezTo>
                    <a:pt x="13471" y="9617"/>
                    <a:pt x="14185" y="8922"/>
                    <a:pt x="14185" y="8029"/>
                  </a:cubicBezTo>
                  <a:lnTo>
                    <a:pt x="14185" y="1588"/>
                  </a:lnTo>
                  <a:cubicBezTo>
                    <a:pt x="14185" y="714"/>
                    <a:pt x="13471" y="0"/>
                    <a:pt x="125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57"/>
            <p:cNvSpPr/>
            <p:nvPr/>
          </p:nvSpPr>
          <p:spPr>
            <a:xfrm>
              <a:off x="2850952" y="2933761"/>
              <a:ext cx="383811" cy="260239"/>
            </a:xfrm>
            <a:custGeom>
              <a:avLst/>
              <a:gdLst/>
              <a:ahLst/>
              <a:cxnLst/>
              <a:rect l="l" t="t" r="r" b="b"/>
              <a:pathLst>
                <a:path w="14185" h="9618" extrusionOk="0">
                  <a:moveTo>
                    <a:pt x="10955" y="0"/>
                  </a:moveTo>
                  <a:cubicBezTo>
                    <a:pt x="11705" y="0"/>
                    <a:pt x="12294" y="607"/>
                    <a:pt x="12294" y="1338"/>
                  </a:cubicBezTo>
                  <a:lnTo>
                    <a:pt x="12294" y="6531"/>
                  </a:lnTo>
                  <a:cubicBezTo>
                    <a:pt x="12294" y="7262"/>
                    <a:pt x="11705" y="7869"/>
                    <a:pt x="10955" y="7869"/>
                  </a:cubicBezTo>
                  <a:lnTo>
                    <a:pt x="1338" y="7869"/>
                  </a:lnTo>
                  <a:cubicBezTo>
                    <a:pt x="607" y="7869"/>
                    <a:pt x="0" y="7262"/>
                    <a:pt x="0" y="6531"/>
                  </a:cubicBezTo>
                  <a:lnTo>
                    <a:pt x="0" y="8029"/>
                  </a:lnTo>
                  <a:cubicBezTo>
                    <a:pt x="0" y="8922"/>
                    <a:pt x="714" y="9617"/>
                    <a:pt x="1588" y="9617"/>
                  </a:cubicBezTo>
                  <a:lnTo>
                    <a:pt x="12597" y="9617"/>
                  </a:lnTo>
                  <a:cubicBezTo>
                    <a:pt x="13471" y="9617"/>
                    <a:pt x="14185" y="8922"/>
                    <a:pt x="14185" y="8029"/>
                  </a:cubicBezTo>
                  <a:lnTo>
                    <a:pt x="14185" y="1588"/>
                  </a:lnTo>
                  <a:cubicBezTo>
                    <a:pt x="14185" y="714"/>
                    <a:pt x="13471" y="0"/>
                    <a:pt x="12597"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57"/>
            <p:cNvSpPr/>
            <p:nvPr/>
          </p:nvSpPr>
          <p:spPr>
            <a:xfrm>
              <a:off x="2889075" y="2970937"/>
              <a:ext cx="129903" cy="139536"/>
            </a:xfrm>
            <a:custGeom>
              <a:avLst/>
              <a:gdLst/>
              <a:ahLst/>
              <a:cxnLst/>
              <a:rect l="l" t="t" r="r" b="b"/>
              <a:pathLst>
                <a:path w="4801" h="5157" extrusionOk="0">
                  <a:moveTo>
                    <a:pt x="661" y="0"/>
                  </a:moveTo>
                  <a:cubicBezTo>
                    <a:pt x="304" y="0"/>
                    <a:pt x="1" y="286"/>
                    <a:pt x="1" y="660"/>
                  </a:cubicBezTo>
                  <a:lnTo>
                    <a:pt x="1" y="4497"/>
                  </a:lnTo>
                  <a:cubicBezTo>
                    <a:pt x="1" y="4853"/>
                    <a:pt x="304" y="5157"/>
                    <a:pt x="661" y="5157"/>
                  </a:cubicBezTo>
                  <a:lnTo>
                    <a:pt x="4122" y="5157"/>
                  </a:lnTo>
                  <a:cubicBezTo>
                    <a:pt x="4497" y="5157"/>
                    <a:pt x="4800" y="4853"/>
                    <a:pt x="4800" y="4497"/>
                  </a:cubicBezTo>
                  <a:lnTo>
                    <a:pt x="4800" y="660"/>
                  </a:lnTo>
                  <a:cubicBezTo>
                    <a:pt x="4800" y="286"/>
                    <a:pt x="4497" y="0"/>
                    <a:pt x="41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57"/>
            <p:cNvSpPr/>
            <p:nvPr/>
          </p:nvSpPr>
          <p:spPr>
            <a:xfrm>
              <a:off x="2920460" y="3068937"/>
              <a:ext cx="66643" cy="42507"/>
            </a:xfrm>
            <a:custGeom>
              <a:avLst/>
              <a:gdLst/>
              <a:ahLst/>
              <a:cxnLst/>
              <a:rect l="l" t="t" r="r" b="b"/>
              <a:pathLst>
                <a:path w="2463" h="1571" extrusionOk="0">
                  <a:moveTo>
                    <a:pt x="1232" y="0"/>
                  </a:moveTo>
                  <a:cubicBezTo>
                    <a:pt x="554" y="0"/>
                    <a:pt x="0" y="553"/>
                    <a:pt x="0" y="1231"/>
                  </a:cubicBezTo>
                  <a:lnTo>
                    <a:pt x="0" y="1570"/>
                  </a:lnTo>
                  <a:lnTo>
                    <a:pt x="2463" y="1570"/>
                  </a:lnTo>
                  <a:lnTo>
                    <a:pt x="2463" y="1231"/>
                  </a:lnTo>
                  <a:cubicBezTo>
                    <a:pt x="2463" y="553"/>
                    <a:pt x="1910" y="0"/>
                    <a:pt x="123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57"/>
            <p:cNvSpPr/>
            <p:nvPr/>
          </p:nvSpPr>
          <p:spPr>
            <a:xfrm>
              <a:off x="2902603" y="2996993"/>
              <a:ext cx="103333" cy="84528"/>
            </a:xfrm>
            <a:custGeom>
              <a:avLst/>
              <a:gdLst/>
              <a:ahLst/>
              <a:cxnLst/>
              <a:rect l="l" t="t" r="r" b="b"/>
              <a:pathLst>
                <a:path w="3819" h="3124" extrusionOk="0">
                  <a:moveTo>
                    <a:pt x="1553" y="1"/>
                  </a:moveTo>
                  <a:cubicBezTo>
                    <a:pt x="696" y="1"/>
                    <a:pt x="0" y="697"/>
                    <a:pt x="0" y="1571"/>
                  </a:cubicBezTo>
                  <a:cubicBezTo>
                    <a:pt x="0" y="2427"/>
                    <a:pt x="696" y="3123"/>
                    <a:pt x="1553" y="3123"/>
                  </a:cubicBezTo>
                  <a:lnTo>
                    <a:pt x="2248" y="3123"/>
                  </a:lnTo>
                  <a:cubicBezTo>
                    <a:pt x="3123" y="3123"/>
                    <a:pt x="3819" y="2427"/>
                    <a:pt x="3819" y="1571"/>
                  </a:cubicBezTo>
                  <a:cubicBezTo>
                    <a:pt x="3819" y="697"/>
                    <a:pt x="3123" y="1"/>
                    <a:pt x="2248" y="1"/>
                  </a:cubicBezTo>
                  <a:close/>
                </a:path>
              </a:pathLst>
            </a:custGeom>
            <a:solidFill>
              <a:srgbClr val="F9B3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57"/>
            <p:cNvSpPr/>
            <p:nvPr/>
          </p:nvSpPr>
          <p:spPr>
            <a:xfrm>
              <a:off x="2895839" y="2986387"/>
              <a:ext cx="115887" cy="71459"/>
            </a:xfrm>
            <a:custGeom>
              <a:avLst/>
              <a:gdLst/>
              <a:ahLst/>
              <a:cxnLst/>
              <a:rect l="l" t="t" r="r" b="b"/>
              <a:pathLst>
                <a:path w="4283" h="2641" extrusionOk="0">
                  <a:moveTo>
                    <a:pt x="1838" y="0"/>
                  </a:moveTo>
                  <a:cubicBezTo>
                    <a:pt x="821" y="0"/>
                    <a:pt x="0" y="839"/>
                    <a:pt x="0" y="1838"/>
                  </a:cubicBezTo>
                  <a:lnTo>
                    <a:pt x="0" y="2034"/>
                  </a:lnTo>
                  <a:cubicBezTo>
                    <a:pt x="18" y="2355"/>
                    <a:pt x="215" y="2516"/>
                    <a:pt x="339" y="2641"/>
                  </a:cubicBezTo>
                  <a:cubicBezTo>
                    <a:pt x="1160" y="2266"/>
                    <a:pt x="2159" y="1659"/>
                    <a:pt x="2909" y="964"/>
                  </a:cubicBezTo>
                  <a:cubicBezTo>
                    <a:pt x="3176" y="1606"/>
                    <a:pt x="3480" y="2123"/>
                    <a:pt x="3926" y="2623"/>
                  </a:cubicBezTo>
                  <a:cubicBezTo>
                    <a:pt x="4104" y="2516"/>
                    <a:pt x="4283" y="2284"/>
                    <a:pt x="4283" y="2034"/>
                  </a:cubicBezTo>
                  <a:lnTo>
                    <a:pt x="4283" y="1838"/>
                  </a:lnTo>
                  <a:cubicBezTo>
                    <a:pt x="4283" y="839"/>
                    <a:pt x="3462" y="0"/>
                    <a:pt x="24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57"/>
            <p:cNvSpPr/>
            <p:nvPr/>
          </p:nvSpPr>
          <p:spPr>
            <a:xfrm>
              <a:off x="2843214" y="2850725"/>
              <a:ext cx="399775" cy="351477"/>
            </a:xfrm>
            <a:custGeom>
              <a:avLst/>
              <a:gdLst/>
              <a:ahLst/>
              <a:cxnLst/>
              <a:rect l="l" t="t" r="r" b="b"/>
              <a:pathLst>
                <a:path w="14775" h="12990" extrusionOk="0">
                  <a:moveTo>
                    <a:pt x="7780" y="589"/>
                  </a:moveTo>
                  <a:cubicBezTo>
                    <a:pt x="7923" y="589"/>
                    <a:pt x="8030" y="696"/>
                    <a:pt x="8030" y="821"/>
                  </a:cubicBezTo>
                  <a:lnTo>
                    <a:pt x="8030" y="2766"/>
                  </a:lnTo>
                  <a:lnTo>
                    <a:pt x="6709" y="2766"/>
                  </a:lnTo>
                  <a:lnTo>
                    <a:pt x="6709" y="821"/>
                  </a:lnTo>
                  <a:cubicBezTo>
                    <a:pt x="6709" y="696"/>
                    <a:pt x="6816" y="589"/>
                    <a:pt x="6959" y="589"/>
                  </a:cubicBezTo>
                  <a:close/>
                  <a:moveTo>
                    <a:pt x="12883" y="3373"/>
                  </a:moveTo>
                  <a:cubicBezTo>
                    <a:pt x="13597" y="3373"/>
                    <a:pt x="14186" y="3944"/>
                    <a:pt x="14186" y="4657"/>
                  </a:cubicBezTo>
                  <a:lnTo>
                    <a:pt x="14186" y="11098"/>
                  </a:lnTo>
                  <a:cubicBezTo>
                    <a:pt x="14186" y="11812"/>
                    <a:pt x="13597" y="12401"/>
                    <a:pt x="12883" y="12401"/>
                  </a:cubicBezTo>
                  <a:lnTo>
                    <a:pt x="1874" y="12401"/>
                  </a:lnTo>
                  <a:cubicBezTo>
                    <a:pt x="1160" y="12401"/>
                    <a:pt x="589" y="11812"/>
                    <a:pt x="589" y="11098"/>
                  </a:cubicBezTo>
                  <a:lnTo>
                    <a:pt x="589" y="4657"/>
                  </a:lnTo>
                  <a:cubicBezTo>
                    <a:pt x="589" y="3944"/>
                    <a:pt x="1160" y="3373"/>
                    <a:pt x="1874" y="3373"/>
                  </a:cubicBezTo>
                  <a:close/>
                  <a:moveTo>
                    <a:pt x="6959" y="0"/>
                  </a:moveTo>
                  <a:cubicBezTo>
                    <a:pt x="6495" y="0"/>
                    <a:pt x="6121" y="375"/>
                    <a:pt x="6121" y="821"/>
                  </a:cubicBezTo>
                  <a:lnTo>
                    <a:pt x="6121" y="2766"/>
                  </a:lnTo>
                  <a:lnTo>
                    <a:pt x="1874" y="2766"/>
                  </a:lnTo>
                  <a:cubicBezTo>
                    <a:pt x="839" y="2766"/>
                    <a:pt x="1" y="3622"/>
                    <a:pt x="1" y="4657"/>
                  </a:cubicBezTo>
                  <a:lnTo>
                    <a:pt x="1" y="11098"/>
                  </a:lnTo>
                  <a:cubicBezTo>
                    <a:pt x="1" y="12151"/>
                    <a:pt x="839" y="12990"/>
                    <a:pt x="1874" y="12990"/>
                  </a:cubicBezTo>
                  <a:lnTo>
                    <a:pt x="12883" y="12990"/>
                  </a:lnTo>
                  <a:cubicBezTo>
                    <a:pt x="13918" y="12990"/>
                    <a:pt x="14774" y="12151"/>
                    <a:pt x="14774" y="11098"/>
                  </a:cubicBezTo>
                  <a:lnTo>
                    <a:pt x="14774" y="4657"/>
                  </a:lnTo>
                  <a:cubicBezTo>
                    <a:pt x="14774" y="3622"/>
                    <a:pt x="13918" y="2766"/>
                    <a:pt x="12883" y="2766"/>
                  </a:cubicBezTo>
                  <a:lnTo>
                    <a:pt x="8619" y="2766"/>
                  </a:lnTo>
                  <a:lnTo>
                    <a:pt x="8619" y="821"/>
                  </a:lnTo>
                  <a:cubicBezTo>
                    <a:pt x="8619" y="375"/>
                    <a:pt x="8244" y="0"/>
                    <a:pt x="7780"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57"/>
            <p:cNvSpPr/>
            <p:nvPr/>
          </p:nvSpPr>
          <p:spPr>
            <a:xfrm>
              <a:off x="2928659" y="3053487"/>
              <a:ext cx="9200" cy="9200"/>
            </a:xfrm>
            <a:custGeom>
              <a:avLst/>
              <a:gdLst/>
              <a:ahLst/>
              <a:cxnLst/>
              <a:rect l="l" t="t" r="r" b="b"/>
              <a:pathLst>
                <a:path w="340" h="340" extrusionOk="0">
                  <a:moveTo>
                    <a:pt x="161" y="0"/>
                  </a:moveTo>
                  <a:cubicBezTo>
                    <a:pt x="72" y="0"/>
                    <a:pt x="1" y="72"/>
                    <a:pt x="1" y="179"/>
                  </a:cubicBezTo>
                  <a:cubicBezTo>
                    <a:pt x="1" y="268"/>
                    <a:pt x="72" y="339"/>
                    <a:pt x="161" y="339"/>
                  </a:cubicBezTo>
                  <a:cubicBezTo>
                    <a:pt x="268" y="339"/>
                    <a:pt x="340" y="268"/>
                    <a:pt x="340" y="179"/>
                  </a:cubicBezTo>
                  <a:cubicBezTo>
                    <a:pt x="340" y="72"/>
                    <a:pt x="268" y="0"/>
                    <a:pt x="161"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57"/>
            <p:cNvSpPr/>
            <p:nvPr/>
          </p:nvSpPr>
          <p:spPr>
            <a:xfrm>
              <a:off x="2970191" y="3053487"/>
              <a:ext cx="9687" cy="9200"/>
            </a:xfrm>
            <a:custGeom>
              <a:avLst/>
              <a:gdLst/>
              <a:ahLst/>
              <a:cxnLst/>
              <a:rect l="l" t="t" r="r" b="b"/>
              <a:pathLst>
                <a:path w="358" h="340" extrusionOk="0">
                  <a:moveTo>
                    <a:pt x="179" y="0"/>
                  </a:moveTo>
                  <a:cubicBezTo>
                    <a:pt x="89" y="0"/>
                    <a:pt x="0" y="72"/>
                    <a:pt x="0" y="179"/>
                  </a:cubicBezTo>
                  <a:cubicBezTo>
                    <a:pt x="0" y="268"/>
                    <a:pt x="89" y="339"/>
                    <a:pt x="179" y="339"/>
                  </a:cubicBezTo>
                  <a:cubicBezTo>
                    <a:pt x="268" y="339"/>
                    <a:pt x="357" y="268"/>
                    <a:pt x="357" y="179"/>
                  </a:cubicBezTo>
                  <a:cubicBezTo>
                    <a:pt x="357" y="72"/>
                    <a:pt x="268"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57"/>
            <p:cNvSpPr/>
            <p:nvPr/>
          </p:nvSpPr>
          <p:spPr>
            <a:xfrm>
              <a:off x="2884259" y="2966094"/>
              <a:ext cx="139536" cy="149222"/>
            </a:xfrm>
            <a:custGeom>
              <a:avLst/>
              <a:gdLst/>
              <a:ahLst/>
              <a:cxnLst/>
              <a:rect l="l" t="t" r="r" b="b"/>
              <a:pathLst>
                <a:path w="5157" h="5515" extrusionOk="0">
                  <a:moveTo>
                    <a:pt x="4300" y="358"/>
                  </a:moveTo>
                  <a:cubicBezTo>
                    <a:pt x="4568" y="358"/>
                    <a:pt x="4800" y="572"/>
                    <a:pt x="4800" y="839"/>
                  </a:cubicBezTo>
                  <a:lnTo>
                    <a:pt x="4800" y="1981"/>
                  </a:lnTo>
                  <a:cubicBezTo>
                    <a:pt x="4532" y="1178"/>
                    <a:pt x="3783" y="572"/>
                    <a:pt x="2873" y="572"/>
                  </a:cubicBezTo>
                  <a:lnTo>
                    <a:pt x="2266" y="572"/>
                  </a:lnTo>
                  <a:cubicBezTo>
                    <a:pt x="1374" y="572"/>
                    <a:pt x="607" y="1178"/>
                    <a:pt x="357" y="1981"/>
                  </a:cubicBezTo>
                  <a:lnTo>
                    <a:pt x="357" y="839"/>
                  </a:lnTo>
                  <a:cubicBezTo>
                    <a:pt x="357" y="572"/>
                    <a:pt x="571" y="358"/>
                    <a:pt x="839" y="358"/>
                  </a:cubicBezTo>
                  <a:close/>
                  <a:moveTo>
                    <a:pt x="2873" y="929"/>
                  </a:moveTo>
                  <a:cubicBezTo>
                    <a:pt x="3801" y="929"/>
                    <a:pt x="4532" y="1678"/>
                    <a:pt x="4532" y="2588"/>
                  </a:cubicBezTo>
                  <a:lnTo>
                    <a:pt x="4532" y="2766"/>
                  </a:lnTo>
                  <a:cubicBezTo>
                    <a:pt x="4514" y="2945"/>
                    <a:pt x="4461" y="3052"/>
                    <a:pt x="4372" y="3141"/>
                  </a:cubicBezTo>
                  <a:cubicBezTo>
                    <a:pt x="4015" y="2677"/>
                    <a:pt x="3747" y="2231"/>
                    <a:pt x="3515" y="1660"/>
                  </a:cubicBezTo>
                  <a:cubicBezTo>
                    <a:pt x="3480" y="1607"/>
                    <a:pt x="3444" y="1553"/>
                    <a:pt x="3390" y="1553"/>
                  </a:cubicBezTo>
                  <a:cubicBezTo>
                    <a:pt x="3371" y="1548"/>
                    <a:pt x="3353" y="1546"/>
                    <a:pt x="3337" y="1546"/>
                  </a:cubicBezTo>
                  <a:cubicBezTo>
                    <a:pt x="3292" y="1546"/>
                    <a:pt x="3256" y="1563"/>
                    <a:pt x="3230" y="1589"/>
                  </a:cubicBezTo>
                  <a:cubicBezTo>
                    <a:pt x="2605" y="2160"/>
                    <a:pt x="1713" y="2749"/>
                    <a:pt x="803" y="3177"/>
                  </a:cubicBezTo>
                  <a:cubicBezTo>
                    <a:pt x="714" y="3088"/>
                    <a:pt x="643" y="2963"/>
                    <a:pt x="607" y="2766"/>
                  </a:cubicBezTo>
                  <a:lnTo>
                    <a:pt x="607" y="2588"/>
                  </a:lnTo>
                  <a:cubicBezTo>
                    <a:pt x="607" y="1678"/>
                    <a:pt x="1356" y="929"/>
                    <a:pt x="2266" y="929"/>
                  </a:cubicBezTo>
                  <a:close/>
                  <a:moveTo>
                    <a:pt x="3283" y="2017"/>
                  </a:moveTo>
                  <a:cubicBezTo>
                    <a:pt x="3515" y="2534"/>
                    <a:pt x="3783" y="2980"/>
                    <a:pt x="4140" y="3409"/>
                  </a:cubicBezTo>
                  <a:cubicBezTo>
                    <a:pt x="3908" y="3855"/>
                    <a:pt x="3444" y="4140"/>
                    <a:pt x="2926" y="4140"/>
                  </a:cubicBezTo>
                  <a:lnTo>
                    <a:pt x="2231" y="4140"/>
                  </a:lnTo>
                  <a:cubicBezTo>
                    <a:pt x="1713" y="4140"/>
                    <a:pt x="1267" y="3873"/>
                    <a:pt x="1035" y="3462"/>
                  </a:cubicBezTo>
                  <a:cubicBezTo>
                    <a:pt x="1856" y="3070"/>
                    <a:pt x="2677" y="2534"/>
                    <a:pt x="3283" y="2017"/>
                  </a:cubicBezTo>
                  <a:close/>
                  <a:moveTo>
                    <a:pt x="357" y="3123"/>
                  </a:moveTo>
                  <a:cubicBezTo>
                    <a:pt x="446" y="3319"/>
                    <a:pt x="571" y="3444"/>
                    <a:pt x="660" y="3516"/>
                  </a:cubicBezTo>
                  <a:cubicBezTo>
                    <a:pt x="821" y="3837"/>
                    <a:pt x="1071" y="4105"/>
                    <a:pt x="1392" y="4283"/>
                  </a:cubicBezTo>
                  <a:cubicBezTo>
                    <a:pt x="1249" y="4497"/>
                    <a:pt x="1160" y="4765"/>
                    <a:pt x="1160" y="5032"/>
                  </a:cubicBezTo>
                  <a:lnTo>
                    <a:pt x="1160" y="5157"/>
                  </a:lnTo>
                  <a:lnTo>
                    <a:pt x="839" y="5157"/>
                  </a:lnTo>
                  <a:cubicBezTo>
                    <a:pt x="571" y="5157"/>
                    <a:pt x="357" y="4943"/>
                    <a:pt x="357" y="4676"/>
                  </a:cubicBezTo>
                  <a:lnTo>
                    <a:pt x="357" y="3123"/>
                  </a:lnTo>
                  <a:close/>
                  <a:moveTo>
                    <a:pt x="3426" y="4426"/>
                  </a:moveTo>
                  <a:cubicBezTo>
                    <a:pt x="3551" y="4586"/>
                    <a:pt x="3622" y="4800"/>
                    <a:pt x="3622" y="5032"/>
                  </a:cubicBezTo>
                  <a:lnTo>
                    <a:pt x="3622" y="5157"/>
                  </a:lnTo>
                  <a:lnTo>
                    <a:pt x="1517" y="5157"/>
                  </a:lnTo>
                  <a:lnTo>
                    <a:pt x="1517" y="5032"/>
                  </a:lnTo>
                  <a:cubicBezTo>
                    <a:pt x="1517" y="4800"/>
                    <a:pt x="1588" y="4586"/>
                    <a:pt x="1713" y="4426"/>
                  </a:cubicBezTo>
                  <a:cubicBezTo>
                    <a:pt x="1874" y="4479"/>
                    <a:pt x="2052" y="4497"/>
                    <a:pt x="2231" y="4497"/>
                  </a:cubicBezTo>
                  <a:lnTo>
                    <a:pt x="2926" y="4497"/>
                  </a:lnTo>
                  <a:cubicBezTo>
                    <a:pt x="3105" y="4497"/>
                    <a:pt x="3265" y="4479"/>
                    <a:pt x="3426" y="4426"/>
                  </a:cubicBezTo>
                  <a:close/>
                  <a:moveTo>
                    <a:pt x="4800" y="3141"/>
                  </a:moveTo>
                  <a:lnTo>
                    <a:pt x="4800" y="4676"/>
                  </a:lnTo>
                  <a:cubicBezTo>
                    <a:pt x="4800" y="4943"/>
                    <a:pt x="4568" y="5157"/>
                    <a:pt x="4300" y="5157"/>
                  </a:cubicBezTo>
                  <a:lnTo>
                    <a:pt x="3979" y="5157"/>
                  </a:lnTo>
                  <a:lnTo>
                    <a:pt x="3979" y="5032"/>
                  </a:lnTo>
                  <a:cubicBezTo>
                    <a:pt x="3979" y="4765"/>
                    <a:pt x="3908" y="4497"/>
                    <a:pt x="3765" y="4283"/>
                  </a:cubicBezTo>
                  <a:cubicBezTo>
                    <a:pt x="4086" y="4105"/>
                    <a:pt x="4336" y="3819"/>
                    <a:pt x="4497" y="3480"/>
                  </a:cubicBezTo>
                  <a:cubicBezTo>
                    <a:pt x="4639" y="3391"/>
                    <a:pt x="4729" y="3284"/>
                    <a:pt x="4800" y="3141"/>
                  </a:cubicBezTo>
                  <a:close/>
                  <a:moveTo>
                    <a:pt x="839" y="1"/>
                  </a:moveTo>
                  <a:cubicBezTo>
                    <a:pt x="375" y="1"/>
                    <a:pt x="0" y="375"/>
                    <a:pt x="0" y="839"/>
                  </a:cubicBezTo>
                  <a:lnTo>
                    <a:pt x="0" y="4676"/>
                  </a:lnTo>
                  <a:cubicBezTo>
                    <a:pt x="0" y="5139"/>
                    <a:pt x="375" y="5514"/>
                    <a:pt x="839" y="5514"/>
                  </a:cubicBezTo>
                  <a:lnTo>
                    <a:pt x="4300" y="5514"/>
                  </a:lnTo>
                  <a:cubicBezTo>
                    <a:pt x="4764" y="5514"/>
                    <a:pt x="5157" y="5139"/>
                    <a:pt x="5157" y="4676"/>
                  </a:cubicBezTo>
                  <a:lnTo>
                    <a:pt x="5157" y="839"/>
                  </a:lnTo>
                  <a:cubicBezTo>
                    <a:pt x="5157" y="375"/>
                    <a:pt x="4764" y="1"/>
                    <a:pt x="4300"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57"/>
            <p:cNvSpPr/>
            <p:nvPr/>
          </p:nvSpPr>
          <p:spPr>
            <a:xfrm>
              <a:off x="3122249" y="3138445"/>
              <a:ext cx="64235" cy="15964"/>
            </a:xfrm>
            <a:custGeom>
              <a:avLst/>
              <a:gdLst/>
              <a:ahLst/>
              <a:cxnLst/>
              <a:rect l="l" t="t" r="r" b="b"/>
              <a:pathLst>
                <a:path w="2374" h="590" extrusionOk="0">
                  <a:moveTo>
                    <a:pt x="304" y="1"/>
                  </a:moveTo>
                  <a:cubicBezTo>
                    <a:pt x="143" y="1"/>
                    <a:pt x="1" y="125"/>
                    <a:pt x="1" y="286"/>
                  </a:cubicBezTo>
                  <a:cubicBezTo>
                    <a:pt x="1" y="447"/>
                    <a:pt x="143" y="589"/>
                    <a:pt x="304" y="589"/>
                  </a:cubicBezTo>
                  <a:lnTo>
                    <a:pt x="2088" y="589"/>
                  </a:lnTo>
                  <a:cubicBezTo>
                    <a:pt x="2249" y="589"/>
                    <a:pt x="2374" y="464"/>
                    <a:pt x="2374" y="304"/>
                  </a:cubicBezTo>
                  <a:cubicBezTo>
                    <a:pt x="2374" y="143"/>
                    <a:pt x="2249" y="1"/>
                    <a:pt x="2088"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57"/>
            <p:cNvSpPr/>
            <p:nvPr/>
          </p:nvSpPr>
          <p:spPr>
            <a:xfrm>
              <a:off x="3047437" y="3138229"/>
              <a:ext cx="56009" cy="16180"/>
            </a:xfrm>
            <a:custGeom>
              <a:avLst/>
              <a:gdLst/>
              <a:ahLst/>
              <a:cxnLst/>
              <a:rect l="l" t="t" r="r" b="b"/>
              <a:pathLst>
                <a:path w="2070" h="598" extrusionOk="0">
                  <a:moveTo>
                    <a:pt x="1317" y="1"/>
                  </a:moveTo>
                  <a:cubicBezTo>
                    <a:pt x="1049" y="1"/>
                    <a:pt x="839" y="9"/>
                    <a:pt x="517" y="9"/>
                  </a:cubicBezTo>
                  <a:lnTo>
                    <a:pt x="303" y="9"/>
                  </a:lnTo>
                  <a:cubicBezTo>
                    <a:pt x="143" y="9"/>
                    <a:pt x="0" y="133"/>
                    <a:pt x="0" y="294"/>
                  </a:cubicBezTo>
                  <a:cubicBezTo>
                    <a:pt x="0" y="455"/>
                    <a:pt x="143" y="597"/>
                    <a:pt x="303" y="597"/>
                  </a:cubicBezTo>
                  <a:lnTo>
                    <a:pt x="1784" y="597"/>
                  </a:lnTo>
                  <a:cubicBezTo>
                    <a:pt x="1945" y="597"/>
                    <a:pt x="2070" y="455"/>
                    <a:pt x="2070" y="294"/>
                  </a:cubicBezTo>
                  <a:cubicBezTo>
                    <a:pt x="2070" y="133"/>
                    <a:pt x="1945" y="9"/>
                    <a:pt x="1784" y="9"/>
                  </a:cubicBezTo>
                  <a:cubicBezTo>
                    <a:pt x="1600" y="3"/>
                    <a:pt x="1451" y="1"/>
                    <a:pt x="1317"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57"/>
            <p:cNvSpPr/>
            <p:nvPr/>
          </p:nvSpPr>
          <p:spPr>
            <a:xfrm>
              <a:off x="2960044" y="3138445"/>
              <a:ext cx="68591" cy="15964"/>
            </a:xfrm>
            <a:custGeom>
              <a:avLst/>
              <a:gdLst/>
              <a:ahLst/>
              <a:cxnLst/>
              <a:rect l="l" t="t" r="r" b="b"/>
              <a:pathLst>
                <a:path w="2535" h="590" extrusionOk="0">
                  <a:moveTo>
                    <a:pt x="286" y="1"/>
                  </a:moveTo>
                  <a:cubicBezTo>
                    <a:pt x="125" y="1"/>
                    <a:pt x="1" y="143"/>
                    <a:pt x="1" y="304"/>
                  </a:cubicBezTo>
                  <a:cubicBezTo>
                    <a:pt x="1" y="464"/>
                    <a:pt x="125" y="589"/>
                    <a:pt x="286" y="589"/>
                  </a:cubicBezTo>
                  <a:lnTo>
                    <a:pt x="2249" y="589"/>
                  </a:lnTo>
                  <a:cubicBezTo>
                    <a:pt x="2409" y="589"/>
                    <a:pt x="2534" y="447"/>
                    <a:pt x="2534" y="286"/>
                  </a:cubicBezTo>
                  <a:cubicBezTo>
                    <a:pt x="2534" y="125"/>
                    <a:pt x="2409" y="1"/>
                    <a:pt x="2249"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57"/>
            <p:cNvSpPr/>
            <p:nvPr/>
          </p:nvSpPr>
          <p:spPr>
            <a:xfrm>
              <a:off x="2899221" y="3138093"/>
              <a:ext cx="37691" cy="16370"/>
            </a:xfrm>
            <a:custGeom>
              <a:avLst/>
              <a:gdLst/>
              <a:ahLst/>
              <a:cxnLst/>
              <a:rect l="l" t="t" r="r" b="b"/>
              <a:pathLst>
                <a:path w="1393" h="605" extrusionOk="0">
                  <a:moveTo>
                    <a:pt x="694" y="0"/>
                  </a:moveTo>
                  <a:cubicBezTo>
                    <a:pt x="562" y="0"/>
                    <a:pt x="429" y="5"/>
                    <a:pt x="286" y="14"/>
                  </a:cubicBezTo>
                  <a:cubicBezTo>
                    <a:pt x="125" y="31"/>
                    <a:pt x="0" y="156"/>
                    <a:pt x="0" y="317"/>
                  </a:cubicBezTo>
                  <a:cubicBezTo>
                    <a:pt x="17" y="484"/>
                    <a:pt x="143" y="604"/>
                    <a:pt x="291" y="604"/>
                  </a:cubicBezTo>
                  <a:cubicBezTo>
                    <a:pt x="301" y="604"/>
                    <a:pt x="311" y="604"/>
                    <a:pt x="322" y="602"/>
                  </a:cubicBezTo>
                  <a:cubicBezTo>
                    <a:pt x="455" y="593"/>
                    <a:pt x="576" y="589"/>
                    <a:pt x="696" y="589"/>
                  </a:cubicBezTo>
                  <a:cubicBezTo>
                    <a:pt x="817" y="589"/>
                    <a:pt x="937" y="593"/>
                    <a:pt x="1071" y="602"/>
                  </a:cubicBezTo>
                  <a:lnTo>
                    <a:pt x="1089" y="602"/>
                  </a:lnTo>
                  <a:cubicBezTo>
                    <a:pt x="1231" y="602"/>
                    <a:pt x="1374" y="477"/>
                    <a:pt x="1374" y="317"/>
                  </a:cubicBezTo>
                  <a:cubicBezTo>
                    <a:pt x="1392" y="156"/>
                    <a:pt x="1267" y="31"/>
                    <a:pt x="1089" y="14"/>
                  </a:cubicBezTo>
                  <a:cubicBezTo>
                    <a:pt x="955" y="5"/>
                    <a:pt x="826" y="0"/>
                    <a:pt x="694"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57"/>
            <p:cNvSpPr/>
            <p:nvPr/>
          </p:nvSpPr>
          <p:spPr>
            <a:xfrm>
              <a:off x="3055636" y="2993124"/>
              <a:ext cx="132798" cy="9687"/>
            </a:xfrm>
            <a:custGeom>
              <a:avLst/>
              <a:gdLst/>
              <a:ahLst/>
              <a:cxnLst/>
              <a:rect l="l" t="t" r="r" b="b"/>
              <a:pathLst>
                <a:path w="4908" h="358" extrusionOk="0">
                  <a:moveTo>
                    <a:pt x="179" y="1"/>
                  </a:moveTo>
                  <a:cubicBezTo>
                    <a:pt x="90" y="1"/>
                    <a:pt x="0" y="90"/>
                    <a:pt x="0" y="179"/>
                  </a:cubicBezTo>
                  <a:cubicBezTo>
                    <a:pt x="0" y="286"/>
                    <a:pt x="90" y="358"/>
                    <a:pt x="179" y="358"/>
                  </a:cubicBezTo>
                  <a:lnTo>
                    <a:pt x="4729" y="358"/>
                  </a:lnTo>
                  <a:cubicBezTo>
                    <a:pt x="4836" y="358"/>
                    <a:pt x="4907" y="286"/>
                    <a:pt x="4907" y="179"/>
                  </a:cubicBezTo>
                  <a:cubicBezTo>
                    <a:pt x="4907" y="90"/>
                    <a:pt x="4836" y="1"/>
                    <a:pt x="4729"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57"/>
            <p:cNvSpPr/>
            <p:nvPr/>
          </p:nvSpPr>
          <p:spPr>
            <a:xfrm>
              <a:off x="3055636" y="3066528"/>
              <a:ext cx="132798" cy="9660"/>
            </a:xfrm>
            <a:custGeom>
              <a:avLst/>
              <a:gdLst/>
              <a:ahLst/>
              <a:cxnLst/>
              <a:rect l="l" t="t" r="r" b="b"/>
              <a:pathLst>
                <a:path w="4908" h="357" extrusionOk="0">
                  <a:moveTo>
                    <a:pt x="179" y="0"/>
                  </a:moveTo>
                  <a:cubicBezTo>
                    <a:pt x="90" y="0"/>
                    <a:pt x="0" y="71"/>
                    <a:pt x="0" y="178"/>
                  </a:cubicBezTo>
                  <a:cubicBezTo>
                    <a:pt x="0" y="268"/>
                    <a:pt x="90" y="357"/>
                    <a:pt x="179" y="357"/>
                  </a:cubicBezTo>
                  <a:lnTo>
                    <a:pt x="4729" y="357"/>
                  </a:lnTo>
                  <a:cubicBezTo>
                    <a:pt x="4836" y="357"/>
                    <a:pt x="4907" y="268"/>
                    <a:pt x="4907" y="178"/>
                  </a:cubicBezTo>
                  <a:cubicBezTo>
                    <a:pt x="4907" y="71"/>
                    <a:pt x="4836" y="0"/>
                    <a:pt x="472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57"/>
            <p:cNvSpPr/>
            <p:nvPr/>
          </p:nvSpPr>
          <p:spPr>
            <a:xfrm>
              <a:off x="3055636" y="3029813"/>
              <a:ext cx="79684" cy="9687"/>
            </a:xfrm>
            <a:custGeom>
              <a:avLst/>
              <a:gdLst/>
              <a:ahLst/>
              <a:cxnLst/>
              <a:rect l="l" t="t" r="r" b="b"/>
              <a:pathLst>
                <a:path w="2945" h="358" extrusionOk="0">
                  <a:moveTo>
                    <a:pt x="179" y="1"/>
                  </a:moveTo>
                  <a:cubicBezTo>
                    <a:pt x="90" y="1"/>
                    <a:pt x="0" y="72"/>
                    <a:pt x="0" y="179"/>
                  </a:cubicBezTo>
                  <a:cubicBezTo>
                    <a:pt x="0" y="269"/>
                    <a:pt x="90" y="358"/>
                    <a:pt x="179" y="358"/>
                  </a:cubicBezTo>
                  <a:lnTo>
                    <a:pt x="2766" y="358"/>
                  </a:lnTo>
                  <a:cubicBezTo>
                    <a:pt x="2855" y="358"/>
                    <a:pt x="2944" y="269"/>
                    <a:pt x="2944" y="179"/>
                  </a:cubicBezTo>
                  <a:cubicBezTo>
                    <a:pt x="2944" y="72"/>
                    <a:pt x="2855" y="1"/>
                    <a:pt x="2766"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6" name="Google Shape;9016;p57"/>
          <p:cNvGrpSpPr/>
          <p:nvPr/>
        </p:nvGrpSpPr>
        <p:grpSpPr>
          <a:xfrm>
            <a:off x="2230099" y="1487398"/>
            <a:ext cx="398313" cy="344713"/>
            <a:chOff x="2232517" y="1599895"/>
            <a:chExt cx="398313" cy="344713"/>
          </a:xfrm>
        </p:grpSpPr>
        <p:sp>
          <p:nvSpPr>
            <p:cNvPr id="9017" name="Google Shape;9017;p57"/>
            <p:cNvSpPr/>
            <p:nvPr/>
          </p:nvSpPr>
          <p:spPr>
            <a:xfrm>
              <a:off x="2281760" y="1608093"/>
              <a:ext cx="36230" cy="77763"/>
            </a:xfrm>
            <a:custGeom>
              <a:avLst/>
              <a:gdLst/>
              <a:ahLst/>
              <a:cxnLst/>
              <a:rect l="l" t="t" r="r" b="b"/>
              <a:pathLst>
                <a:path w="1339" h="2874" extrusionOk="0">
                  <a:moveTo>
                    <a:pt x="661" y="0"/>
                  </a:moveTo>
                  <a:cubicBezTo>
                    <a:pt x="286" y="0"/>
                    <a:pt x="1" y="304"/>
                    <a:pt x="1" y="678"/>
                  </a:cubicBezTo>
                  <a:lnTo>
                    <a:pt x="1" y="2213"/>
                  </a:lnTo>
                  <a:cubicBezTo>
                    <a:pt x="1" y="2570"/>
                    <a:pt x="286" y="2873"/>
                    <a:pt x="661" y="2873"/>
                  </a:cubicBezTo>
                  <a:cubicBezTo>
                    <a:pt x="1035" y="2873"/>
                    <a:pt x="1339" y="2570"/>
                    <a:pt x="1339" y="2213"/>
                  </a:cubicBezTo>
                  <a:lnTo>
                    <a:pt x="1339" y="678"/>
                  </a:lnTo>
                  <a:cubicBezTo>
                    <a:pt x="1339" y="304"/>
                    <a:pt x="1035" y="0"/>
                    <a:pt x="66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57"/>
            <p:cNvSpPr/>
            <p:nvPr/>
          </p:nvSpPr>
          <p:spPr>
            <a:xfrm>
              <a:off x="2543426" y="1608093"/>
              <a:ext cx="36717" cy="77763"/>
            </a:xfrm>
            <a:custGeom>
              <a:avLst/>
              <a:gdLst/>
              <a:ahLst/>
              <a:cxnLst/>
              <a:rect l="l" t="t" r="r" b="b"/>
              <a:pathLst>
                <a:path w="1357" h="2874" extrusionOk="0">
                  <a:moveTo>
                    <a:pt x="678" y="0"/>
                  </a:moveTo>
                  <a:cubicBezTo>
                    <a:pt x="304" y="0"/>
                    <a:pt x="0" y="304"/>
                    <a:pt x="0" y="678"/>
                  </a:cubicBezTo>
                  <a:lnTo>
                    <a:pt x="0" y="2213"/>
                  </a:lnTo>
                  <a:cubicBezTo>
                    <a:pt x="0" y="2570"/>
                    <a:pt x="304" y="2873"/>
                    <a:pt x="678" y="2873"/>
                  </a:cubicBezTo>
                  <a:cubicBezTo>
                    <a:pt x="1053" y="2873"/>
                    <a:pt x="1356" y="2570"/>
                    <a:pt x="1356" y="2213"/>
                  </a:cubicBezTo>
                  <a:lnTo>
                    <a:pt x="1356" y="678"/>
                  </a:lnTo>
                  <a:cubicBezTo>
                    <a:pt x="1356" y="304"/>
                    <a:pt x="1053" y="0"/>
                    <a:pt x="67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57"/>
            <p:cNvSpPr/>
            <p:nvPr/>
          </p:nvSpPr>
          <p:spPr>
            <a:xfrm>
              <a:off x="2240256" y="1658771"/>
              <a:ext cx="382377" cy="277637"/>
            </a:xfrm>
            <a:custGeom>
              <a:avLst/>
              <a:gdLst/>
              <a:ahLst/>
              <a:cxnLst/>
              <a:rect l="l" t="t" r="r" b="b"/>
              <a:pathLst>
                <a:path w="14132" h="10261" extrusionOk="0">
                  <a:moveTo>
                    <a:pt x="857" y="1"/>
                  </a:moveTo>
                  <a:cubicBezTo>
                    <a:pt x="393" y="1"/>
                    <a:pt x="0" y="393"/>
                    <a:pt x="0" y="857"/>
                  </a:cubicBezTo>
                  <a:lnTo>
                    <a:pt x="0" y="9404"/>
                  </a:lnTo>
                  <a:cubicBezTo>
                    <a:pt x="0" y="9886"/>
                    <a:pt x="393" y="10260"/>
                    <a:pt x="857" y="10260"/>
                  </a:cubicBezTo>
                  <a:lnTo>
                    <a:pt x="13275" y="10260"/>
                  </a:lnTo>
                  <a:cubicBezTo>
                    <a:pt x="13757" y="10260"/>
                    <a:pt x="14132" y="9886"/>
                    <a:pt x="14132" y="9404"/>
                  </a:cubicBezTo>
                  <a:lnTo>
                    <a:pt x="14132" y="857"/>
                  </a:lnTo>
                  <a:cubicBezTo>
                    <a:pt x="14132" y="393"/>
                    <a:pt x="13757" y="1"/>
                    <a:pt x="132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57"/>
            <p:cNvSpPr/>
            <p:nvPr/>
          </p:nvSpPr>
          <p:spPr>
            <a:xfrm>
              <a:off x="2481141" y="1694025"/>
              <a:ext cx="114940" cy="218246"/>
            </a:xfrm>
            <a:custGeom>
              <a:avLst/>
              <a:gdLst/>
              <a:ahLst/>
              <a:cxnLst/>
              <a:rect l="l" t="t" r="r" b="b"/>
              <a:pathLst>
                <a:path w="4248" h="8066" extrusionOk="0">
                  <a:moveTo>
                    <a:pt x="375" y="0"/>
                  </a:moveTo>
                  <a:cubicBezTo>
                    <a:pt x="161" y="0"/>
                    <a:pt x="1" y="161"/>
                    <a:pt x="1" y="375"/>
                  </a:cubicBezTo>
                  <a:lnTo>
                    <a:pt x="1" y="7691"/>
                  </a:lnTo>
                  <a:cubicBezTo>
                    <a:pt x="1" y="7905"/>
                    <a:pt x="161" y="8065"/>
                    <a:pt x="375" y="8065"/>
                  </a:cubicBezTo>
                  <a:lnTo>
                    <a:pt x="3890" y="8065"/>
                  </a:lnTo>
                  <a:cubicBezTo>
                    <a:pt x="4087" y="8065"/>
                    <a:pt x="4247" y="7905"/>
                    <a:pt x="4247" y="7691"/>
                  </a:cubicBezTo>
                  <a:lnTo>
                    <a:pt x="4247" y="375"/>
                  </a:lnTo>
                  <a:cubicBezTo>
                    <a:pt x="4247" y="161"/>
                    <a:pt x="4087" y="0"/>
                    <a:pt x="38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57"/>
            <p:cNvSpPr/>
            <p:nvPr/>
          </p:nvSpPr>
          <p:spPr>
            <a:xfrm>
              <a:off x="2265337" y="1737478"/>
              <a:ext cx="193163" cy="170435"/>
            </a:xfrm>
            <a:custGeom>
              <a:avLst/>
              <a:gdLst/>
              <a:ahLst/>
              <a:cxnLst/>
              <a:rect l="l" t="t" r="r" b="b"/>
              <a:pathLst>
                <a:path w="7139" h="6299" extrusionOk="0">
                  <a:moveTo>
                    <a:pt x="233" y="0"/>
                  </a:moveTo>
                  <a:cubicBezTo>
                    <a:pt x="108" y="0"/>
                    <a:pt x="1" y="107"/>
                    <a:pt x="1" y="250"/>
                  </a:cubicBezTo>
                  <a:lnTo>
                    <a:pt x="1" y="6049"/>
                  </a:lnTo>
                  <a:cubicBezTo>
                    <a:pt x="1" y="6192"/>
                    <a:pt x="108" y="6299"/>
                    <a:pt x="233" y="6299"/>
                  </a:cubicBezTo>
                  <a:lnTo>
                    <a:pt x="6888" y="6299"/>
                  </a:lnTo>
                  <a:cubicBezTo>
                    <a:pt x="7031" y="6299"/>
                    <a:pt x="7138" y="6192"/>
                    <a:pt x="7138" y="6049"/>
                  </a:cubicBezTo>
                  <a:lnTo>
                    <a:pt x="7138" y="250"/>
                  </a:lnTo>
                  <a:cubicBezTo>
                    <a:pt x="7138" y="107"/>
                    <a:pt x="7031" y="0"/>
                    <a:pt x="68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57"/>
            <p:cNvSpPr/>
            <p:nvPr/>
          </p:nvSpPr>
          <p:spPr>
            <a:xfrm>
              <a:off x="2265337" y="1737478"/>
              <a:ext cx="193163" cy="36230"/>
            </a:xfrm>
            <a:custGeom>
              <a:avLst/>
              <a:gdLst/>
              <a:ahLst/>
              <a:cxnLst/>
              <a:rect l="l" t="t" r="r" b="b"/>
              <a:pathLst>
                <a:path w="7139" h="1339" extrusionOk="0">
                  <a:moveTo>
                    <a:pt x="233" y="0"/>
                  </a:moveTo>
                  <a:cubicBezTo>
                    <a:pt x="108" y="0"/>
                    <a:pt x="1" y="107"/>
                    <a:pt x="1" y="250"/>
                  </a:cubicBezTo>
                  <a:lnTo>
                    <a:pt x="1" y="1338"/>
                  </a:lnTo>
                  <a:lnTo>
                    <a:pt x="7138" y="1338"/>
                  </a:lnTo>
                  <a:lnTo>
                    <a:pt x="7138" y="250"/>
                  </a:lnTo>
                  <a:cubicBezTo>
                    <a:pt x="7138" y="107"/>
                    <a:pt x="7031" y="0"/>
                    <a:pt x="68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57"/>
            <p:cNvSpPr/>
            <p:nvPr/>
          </p:nvSpPr>
          <p:spPr>
            <a:xfrm>
              <a:off x="2240256" y="1658771"/>
              <a:ext cx="382377" cy="277637"/>
            </a:xfrm>
            <a:custGeom>
              <a:avLst/>
              <a:gdLst/>
              <a:ahLst/>
              <a:cxnLst/>
              <a:rect l="l" t="t" r="r" b="b"/>
              <a:pathLst>
                <a:path w="14132" h="10261" extrusionOk="0">
                  <a:moveTo>
                    <a:pt x="11687" y="1"/>
                  </a:moveTo>
                  <a:cubicBezTo>
                    <a:pt x="12080" y="1"/>
                    <a:pt x="12419" y="340"/>
                    <a:pt x="12419" y="750"/>
                  </a:cubicBezTo>
                  <a:lnTo>
                    <a:pt x="12419" y="7887"/>
                  </a:lnTo>
                  <a:cubicBezTo>
                    <a:pt x="12419" y="8280"/>
                    <a:pt x="12080" y="8619"/>
                    <a:pt x="11687" y="8619"/>
                  </a:cubicBezTo>
                  <a:lnTo>
                    <a:pt x="732" y="8619"/>
                  </a:lnTo>
                  <a:cubicBezTo>
                    <a:pt x="339" y="8619"/>
                    <a:pt x="0" y="8280"/>
                    <a:pt x="0" y="7887"/>
                  </a:cubicBezTo>
                  <a:lnTo>
                    <a:pt x="0" y="9404"/>
                  </a:lnTo>
                  <a:cubicBezTo>
                    <a:pt x="0" y="9886"/>
                    <a:pt x="393" y="10260"/>
                    <a:pt x="857" y="10260"/>
                  </a:cubicBezTo>
                  <a:lnTo>
                    <a:pt x="13275" y="10260"/>
                  </a:lnTo>
                  <a:cubicBezTo>
                    <a:pt x="13757" y="10260"/>
                    <a:pt x="14132" y="9886"/>
                    <a:pt x="14132" y="9404"/>
                  </a:cubicBezTo>
                  <a:lnTo>
                    <a:pt x="14132" y="857"/>
                  </a:lnTo>
                  <a:cubicBezTo>
                    <a:pt x="14132" y="393"/>
                    <a:pt x="13757" y="1"/>
                    <a:pt x="1327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57"/>
            <p:cNvSpPr/>
            <p:nvPr/>
          </p:nvSpPr>
          <p:spPr>
            <a:xfrm>
              <a:off x="2265337" y="1891945"/>
              <a:ext cx="193163" cy="15964"/>
            </a:xfrm>
            <a:custGeom>
              <a:avLst/>
              <a:gdLst/>
              <a:ahLst/>
              <a:cxnLst/>
              <a:rect l="l" t="t" r="r" b="b"/>
              <a:pathLst>
                <a:path w="7139" h="590" extrusionOk="0">
                  <a:moveTo>
                    <a:pt x="1" y="1"/>
                  </a:moveTo>
                  <a:lnTo>
                    <a:pt x="1" y="340"/>
                  </a:lnTo>
                  <a:cubicBezTo>
                    <a:pt x="1" y="483"/>
                    <a:pt x="108" y="590"/>
                    <a:pt x="233" y="590"/>
                  </a:cubicBezTo>
                  <a:lnTo>
                    <a:pt x="6888" y="590"/>
                  </a:lnTo>
                  <a:cubicBezTo>
                    <a:pt x="7031" y="590"/>
                    <a:pt x="7138" y="483"/>
                    <a:pt x="7138" y="340"/>
                  </a:cubicBezTo>
                  <a:lnTo>
                    <a:pt x="7138" y="1"/>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57"/>
            <p:cNvSpPr/>
            <p:nvPr/>
          </p:nvSpPr>
          <p:spPr>
            <a:xfrm>
              <a:off x="2481141" y="1694025"/>
              <a:ext cx="114940" cy="218246"/>
            </a:xfrm>
            <a:custGeom>
              <a:avLst/>
              <a:gdLst/>
              <a:ahLst/>
              <a:cxnLst/>
              <a:rect l="l" t="t" r="r" b="b"/>
              <a:pathLst>
                <a:path w="4248" h="8066" extrusionOk="0">
                  <a:moveTo>
                    <a:pt x="3516" y="0"/>
                  </a:moveTo>
                  <a:lnTo>
                    <a:pt x="3516" y="6584"/>
                  </a:lnTo>
                  <a:cubicBezTo>
                    <a:pt x="3516" y="6977"/>
                    <a:pt x="3177" y="7316"/>
                    <a:pt x="2784" y="7316"/>
                  </a:cubicBezTo>
                  <a:lnTo>
                    <a:pt x="1" y="7316"/>
                  </a:lnTo>
                  <a:lnTo>
                    <a:pt x="1" y="7691"/>
                  </a:lnTo>
                  <a:cubicBezTo>
                    <a:pt x="1" y="7905"/>
                    <a:pt x="161" y="8065"/>
                    <a:pt x="375" y="8065"/>
                  </a:cubicBezTo>
                  <a:lnTo>
                    <a:pt x="3890" y="8065"/>
                  </a:lnTo>
                  <a:cubicBezTo>
                    <a:pt x="4087" y="8065"/>
                    <a:pt x="4247" y="7905"/>
                    <a:pt x="4247" y="7691"/>
                  </a:cubicBezTo>
                  <a:lnTo>
                    <a:pt x="4247" y="357"/>
                  </a:lnTo>
                  <a:cubicBezTo>
                    <a:pt x="4247" y="161"/>
                    <a:pt x="4087" y="0"/>
                    <a:pt x="389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57"/>
            <p:cNvSpPr/>
            <p:nvPr/>
          </p:nvSpPr>
          <p:spPr>
            <a:xfrm>
              <a:off x="2232517" y="1599895"/>
              <a:ext cx="398313" cy="344713"/>
            </a:xfrm>
            <a:custGeom>
              <a:avLst/>
              <a:gdLst/>
              <a:ahLst/>
              <a:cxnLst/>
              <a:rect l="l" t="t" r="r" b="b"/>
              <a:pathLst>
                <a:path w="14721" h="12740" extrusionOk="0">
                  <a:moveTo>
                    <a:pt x="2481" y="589"/>
                  </a:moveTo>
                  <a:cubicBezTo>
                    <a:pt x="2695" y="589"/>
                    <a:pt x="2855" y="767"/>
                    <a:pt x="2855" y="981"/>
                  </a:cubicBezTo>
                  <a:lnTo>
                    <a:pt x="2855" y="1891"/>
                  </a:lnTo>
                  <a:lnTo>
                    <a:pt x="2106" y="1891"/>
                  </a:lnTo>
                  <a:lnTo>
                    <a:pt x="2106" y="981"/>
                  </a:lnTo>
                  <a:cubicBezTo>
                    <a:pt x="2106" y="767"/>
                    <a:pt x="2285" y="589"/>
                    <a:pt x="2481" y="589"/>
                  </a:cubicBezTo>
                  <a:close/>
                  <a:moveTo>
                    <a:pt x="12169" y="589"/>
                  </a:moveTo>
                  <a:cubicBezTo>
                    <a:pt x="12383" y="589"/>
                    <a:pt x="12544" y="767"/>
                    <a:pt x="12544" y="981"/>
                  </a:cubicBezTo>
                  <a:lnTo>
                    <a:pt x="12544" y="1891"/>
                  </a:lnTo>
                  <a:lnTo>
                    <a:pt x="11795" y="1891"/>
                  </a:lnTo>
                  <a:lnTo>
                    <a:pt x="11795" y="981"/>
                  </a:lnTo>
                  <a:cubicBezTo>
                    <a:pt x="11795" y="767"/>
                    <a:pt x="11955" y="589"/>
                    <a:pt x="12169" y="589"/>
                  </a:cubicBezTo>
                  <a:close/>
                  <a:moveTo>
                    <a:pt x="13561" y="2480"/>
                  </a:moveTo>
                  <a:cubicBezTo>
                    <a:pt x="13864" y="2480"/>
                    <a:pt x="14132" y="2730"/>
                    <a:pt x="14132" y="3033"/>
                  </a:cubicBezTo>
                  <a:lnTo>
                    <a:pt x="14132" y="11580"/>
                  </a:lnTo>
                  <a:cubicBezTo>
                    <a:pt x="14132" y="11901"/>
                    <a:pt x="13864" y="12151"/>
                    <a:pt x="13561" y="12151"/>
                  </a:cubicBezTo>
                  <a:lnTo>
                    <a:pt x="1143" y="12151"/>
                  </a:lnTo>
                  <a:cubicBezTo>
                    <a:pt x="839" y="12151"/>
                    <a:pt x="589" y="11901"/>
                    <a:pt x="589" y="11580"/>
                  </a:cubicBezTo>
                  <a:lnTo>
                    <a:pt x="589" y="3033"/>
                  </a:lnTo>
                  <a:cubicBezTo>
                    <a:pt x="589" y="2730"/>
                    <a:pt x="839" y="2480"/>
                    <a:pt x="1143" y="2480"/>
                  </a:cubicBezTo>
                  <a:close/>
                  <a:moveTo>
                    <a:pt x="2481" y="0"/>
                  </a:moveTo>
                  <a:cubicBezTo>
                    <a:pt x="1945" y="0"/>
                    <a:pt x="1517" y="446"/>
                    <a:pt x="1517" y="981"/>
                  </a:cubicBezTo>
                  <a:lnTo>
                    <a:pt x="1517" y="1891"/>
                  </a:lnTo>
                  <a:lnTo>
                    <a:pt x="1143" y="1891"/>
                  </a:lnTo>
                  <a:cubicBezTo>
                    <a:pt x="518" y="1891"/>
                    <a:pt x="1" y="2409"/>
                    <a:pt x="1" y="3033"/>
                  </a:cubicBezTo>
                  <a:lnTo>
                    <a:pt x="1" y="11580"/>
                  </a:lnTo>
                  <a:cubicBezTo>
                    <a:pt x="1" y="12222"/>
                    <a:pt x="518" y="12740"/>
                    <a:pt x="1143" y="12740"/>
                  </a:cubicBezTo>
                  <a:lnTo>
                    <a:pt x="13561" y="12740"/>
                  </a:lnTo>
                  <a:cubicBezTo>
                    <a:pt x="14203" y="12740"/>
                    <a:pt x="14721" y="12222"/>
                    <a:pt x="14721" y="11580"/>
                  </a:cubicBezTo>
                  <a:lnTo>
                    <a:pt x="14721" y="3033"/>
                  </a:lnTo>
                  <a:cubicBezTo>
                    <a:pt x="14721" y="2409"/>
                    <a:pt x="14203" y="1891"/>
                    <a:pt x="13561" y="1891"/>
                  </a:cubicBezTo>
                  <a:lnTo>
                    <a:pt x="13133" y="1891"/>
                  </a:lnTo>
                  <a:lnTo>
                    <a:pt x="13133" y="981"/>
                  </a:lnTo>
                  <a:cubicBezTo>
                    <a:pt x="13133" y="446"/>
                    <a:pt x="12705" y="0"/>
                    <a:pt x="12169" y="0"/>
                  </a:cubicBezTo>
                  <a:cubicBezTo>
                    <a:pt x="11634" y="0"/>
                    <a:pt x="11206" y="446"/>
                    <a:pt x="11206" y="981"/>
                  </a:cubicBezTo>
                  <a:lnTo>
                    <a:pt x="11206" y="1891"/>
                  </a:lnTo>
                  <a:lnTo>
                    <a:pt x="3444" y="1891"/>
                  </a:lnTo>
                  <a:lnTo>
                    <a:pt x="3444" y="981"/>
                  </a:lnTo>
                  <a:cubicBezTo>
                    <a:pt x="3444" y="446"/>
                    <a:pt x="3016" y="0"/>
                    <a:pt x="24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57"/>
            <p:cNvSpPr/>
            <p:nvPr/>
          </p:nvSpPr>
          <p:spPr>
            <a:xfrm>
              <a:off x="2476325" y="1689182"/>
              <a:ext cx="124573" cy="227905"/>
            </a:xfrm>
            <a:custGeom>
              <a:avLst/>
              <a:gdLst/>
              <a:ahLst/>
              <a:cxnLst/>
              <a:rect l="l" t="t" r="r" b="b"/>
              <a:pathLst>
                <a:path w="4604" h="8423" extrusionOk="0">
                  <a:moveTo>
                    <a:pt x="4068" y="358"/>
                  </a:moveTo>
                  <a:cubicBezTo>
                    <a:pt x="4175" y="358"/>
                    <a:pt x="4265" y="447"/>
                    <a:pt x="4265" y="536"/>
                  </a:cubicBezTo>
                  <a:lnTo>
                    <a:pt x="4265" y="7870"/>
                  </a:lnTo>
                  <a:cubicBezTo>
                    <a:pt x="4265" y="7977"/>
                    <a:pt x="4175" y="8066"/>
                    <a:pt x="4068" y="8066"/>
                  </a:cubicBezTo>
                  <a:lnTo>
                    <a:pt x="553" y="8066"/>
                  </a:lnTo>
                  <a:cubicBezTo>
                    <a:pt x="446" y="8066"/>
                    <a:pt x="357" y="7977"/>
                    <a:pt x="357" y="7870"/>
                  </a:cubicBezTo>
                  <a:lnTo>
                    <a:pt x="357" y="536"/>
                  </a:lnTo>
                  <a:cubicBezTo>
                    <a:pt x="357" y="447"/>
                    <a:pt x="446" y="358"/>
                    <a:pt x="553" y="358"/>
                  </a:cubicBezTo>
                  <a:close/>
                  <a:moveTo>
                    <a:pt x="553" y="1"/>
                  </a:moveTo>
                  <a:cubicBezTo>
                    <a:pt x="250" y="1"/>
                    <a:pt x="0" y="251"/>
                    <a:pt x="0" y="536"/>
                  </a:cubicBezTo>
                  <a:lnTo>
                    <a:pt x="0" y="7870"/>
                  </a:lnTo>
                  <a:cubicBezTo>
                    <a:pt x="0" y="8173"/>
                    <a:pt x="250" y="8423"/>
                    <a:pt x="553" y="8423"/>
                  </a:cubicBezTo>
                  <a:lnTo>
                    <a:pt x="4068" y="8423"/>
                  </a:lnTo>
                  <a:cubicBezTo>
                    <a:pt x="4372" y="8423"/>
                    <a:pt x="4604" y="8173"/>
                    <a:pt x="4604" y="7870"/>
                  </a:cubicBezTo>
                  <a:lnTo>
                    <a:pt x="4604" y="536"/>
                  </a:lnTo>
                  <a:cubicBezTo>
                    <a:pt x="4604" y="251"/>
                    <a:pt x="4372" y="1"/>
                    <a:pt x="40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57"/>
            <p:cNvSpPr/>
            <p:nvPr/>
          </p:nvSpPr>
          <p:spPr>
            <a:xfrm>
              <a:off x="2260521" y="1732635"/>
              <a:ext cx="202309" cy="180122"/>
            </a:xfrm>
            <a:custGeom>
              <a:avLst/>
              <a:gdLst/>
              <a:ahLst/>
              <a:cxnLst/>
              <a:rect l="l" t="t" r="r" b="b"/>
              <a:pathLst>
                <a:path w="7477" h="6657" extrusionOk="0">
                  <a:moveTo>
                    <a:pt x="7066" y="358"/>
                  </a:moveTo>
                  <a:cubicBezTo>
                    <a:pt x="7102" y="358"/>
                    <a:pt x="7138" y="393"/>
                    <a:pt x="7138" y="429"/>
                  </a:cubicBezTo>
                  <a:lnTo>
                    <a:pt x="7138" y="1357"/>
                  </a:lnTo>
                  <a:lnTo>
                    <a:pt x="357" y="1357"/>
                  </a:lnTo>
                  <a:lnTo>
                    <a:pt x="357" y="429"/>
                  </a:lnTo>
                  <a:cubicBezTo>
                    <a:pt x="357" y="393"/>
                    <a:pt x="375" y="358"/>
                    <a:pt x="411" y="358"/>
                  </a:cubicBezTo>
                  <a:close/>
                  <a:moveTo>
                    <a:pt x="1214" y="1714"/>
                  </a:moveTo>
                  <a:lnTo>
                    <a:pt x="1214" y="2588"/>
                  </a:lnTo>
                  <a:lnTo>
                    <a:pt x="357" y="2588"/>
                  </a:lnTo>
                  <a:lnTo>
                    <a:pt x="357" y="1714"/>
                  </a:lnTo>
                  <a:close/>
                  <a:moveTo>
                    <a:pt x="2391" y="1714"/>
                  </a:moveTo>
                  <a:lnTo>
                    <a:pt x="2391" y="2588"/>
                  </a:lnTo>
                  <a:lnTo>
                    <a:pt x="1571" y="2588"/>
                  </a:lnTo>
                  <a:lnTo>
                    <a:pt x="1571" y="1714"/>
                  </a:lnTo>
                  <a:close/>
                  <a:moveTo>
                    <a:pt x="3569" y="1714"/>
                  </a:moveTo>
                  <a:lnTo>
                    <a:pt x="3569" y="2588"/>
                  </a:lnTo>
                  <a:lnTo>
                    <a:pt x="2748" y="2588"/>
                  </a:lnTo>
                  <a:lnTo>
                    <a:pt x="2748" y="1714"/>
                  </a:lnTo>
                  <a:close/>
                  <a:moveTo>
                    <a:pt x="4747" y="1714"/>
                  </a:moveTo>
                  <a:lnTo>
                    <a:pt x="4747" y="2588"/>
                  </a:lnTo>
                  <a:lnTo>
                    <a:pt x="3908" y="2588"/>
                  </a:lnTo>
                  <a:lnTo>
                    <a:pt x="3908" y="1714"/>
                  </a:lnTo>
                  <a:close/>
                  <a:moveTo>
                    <a:pt x="5924" y="1714"/>
                  </a:moveTo>
                  <a:lnTo>
                    <a:pt x="5924" y="2588"/>
                  </a:lnTo>
                  <a:lnTo>
                    <a:pt x="5086" y="2588"/>
                  </a:lnTo>
                  <a:lnTo>
                    <a:pt x="5086" y="1714"/>
                  </a:lnTo>
                  <a:close/>
                  <a:moveTo>
                    <a:pt x="7138" y="1714"/>
                  </a:moveTo>
                  <a:lnTo>
                    <a:pt x="7138" y="2588"/>
                  </a:lnTo>
                  <a:lnTo>
                    <a:pt x="6263" y="2588"/>
                  </a:lnTo>
                  <a:lnTo>
                    <a:pt x="6263" y="1714"/>
                  </a:lnTo>
                  <a:close/>
                  <a:moveTo>
                    <a:pt x="1214" y="2945"/>
                  </a:moveTo>
                  <a:lnTo>
                    <a:pt x="1214" y="3837"/>
                  </a:lnTo>
                  <a:lnTo>
                    <a:pt x="357" y="3837"/>
                  </a:lnTo>
                  <a:lnTo>
                    <a:pt x="357" y="2945"/>
                  </a:lnTo>
                  <a:close/>
                  <a:moveTo>
                    <a:pt x="2391" y="2945"/>
                  </a:moveTo>
                  <a:lnTo>
                    <a:pt x="2391" y="3837"/>
                  </a:lnTo>
                  <a:lnTo>
                    <a:pt x="1571" y="3837"/>
                  </a:lnTo>
                  <a:lnTo>
                    <a:pt x="1571" y="2945"/>
                  </a:lnTo>
                  <a:close/>
                  <a:moveTo>
                    <a:pt x="3569" y="2945"/>
                  </a:moveTo>
                  <a:lnTo>
                    <a:pt x="3569" y="3837"/>
                  </a:lnTo>
                  <a:lnTo>
                    <a:pt x="2748" y="3837"/>
                  </a:lnTo>
                  <a:lnTo>
                    <a:pt x="2748" y="2945"/>
                  </a:lnTo>
                  <a:close/>
                  <a:moveTo>
                    <a:pt x="4747" y="2945"/>
                  </a:moveTo>
                  <a:lnTo>
                    <a:pt x="4747" y="3837"/>
                  </a:lnTo>
                  <a:lnTo>
                    <a:pt x="3908" y="3837"/>
                  </a:lnTo>
                  <a:lnTo>
                    <a:pt x="3908" y="2945"/>
                  </a:lnTo>
                  <a:close/>
                  <a:moveTo>
                    <a:pt x="5924" y="2945"/>
                  </a:moveTo>
                  <a:lnTo>
                    <a:pt x="5924" y="3837"/>
                  </a:lnTo>
                  <a:lnTo>
                    <a:pt x="5086" y="3837"/>
                  </a:lnTo>
                  <a:lnTo>
                    <a:pt x="5086" y="2945"/>
                  </a:lnTo>
                  <a:close/>
                  <a:moveTo>
                    <a:pt x="7138" y="2945"/>
                  </a:moveTo>
                  <a:lnTo>
                    <a:pt x="7138" y="3837"/>
                  </a:lnTo>
                  <a:lnTo>
                    <a:pt x="6263" y="3837"/>
                  </a:lnTo>
                  <a:lnTo>
                    <a:pt x="6263" y="2945"/>
                  </a:lnTo>
                  <a:close/>
                  <a:moveTo>
                    <a:pt x="1214" y="4176"/>
                  </a:moveTo>
                  <a:lnTo>
                    <a:pt x="1214" y="5068"/>
                  </a:lnTo>
                  <a:lnTo>
                    <a:pt x="357" y="5068"/>
                  </a:lnTo>
                  <a:lnTo>
                    <a:pt x="357" y="4176"/>
                  </a:lnTo>
                  <a:close/>
                  <a:moveTo>
                    <a:pt x="2391" y="4176"/>
                  </a:moveTo>
                  <a:lnTo>
                    <a:pt x="2391" y="5068"/>
                  </a:lnTo>
                  <a:lnTo>
                    <a:pt x="1571" y="5068"/>
                  </a:lnTo>
                  <a:lnTo>
                    <a:pt x="1571" y="4176"/>
                  </a:lnTo>
                  <a:close/>
                  <a:moveTo>
                    <a:pt x="3569" y="4176"/>
                  </a:moveTo>
                  <a:lnTo>
                    <a:pt x="3569" y="5068"/>
                  </a:lnTo>
                  <a:lnTo>
                    <a:pt x="2748" y="5068"/>
                  </a:lnTo>
                  <a:lnTo>
                    <a:pt x="2748" y="4176"/>
                  </a:lnTo>
                  <a:close/>
                  <a:moveTo>
                    <a:pt x="4747" y="4176"/>
                  </a:moveTo>
                  <a:lnTo>
                    <a:pt x="4747" y="5068"/>
                  </a:lnTo>
                  <a:lnTo>
                    <a:pt x="3908" y="5068"/>
                  </a:lnTo>
                  <a:lnTo>
                    <a:pt x="3908" y="4176"/>
                  </a:lnTo>
                  <a:close/>
                  <a:moveTo>
                    <a:pt x="5924" y="4176"/>
                  </a:moveTo>
                  <a:lnTo>
                    <a:pt x="5924" y="5068"/>
                  </a:lnTo>
                  <a:lnTo>
                    <a:pt x="5086" y="5068"/>
                  </a:lnTo>
                  <a:lnTo>
                    <a:pt x="5086" y="4176"/>
                  </a:lnTo>
                  <a:close/>
                  <a:moveTo>
                    <a:pt x="7138" y="4176"/>
                  </a:moveTo>
                  <a:lnTo>
                    <a:pt x="7138" y="5068"/>
                  </a:lnTo>
                  <a:lnTo>
                    <a:pt x="6263" y="5068"/>
                  </a:lnTo>
                  <a:lnTo>
                    <a:pt x="6263" y="4176"/>
                  </a:lnTo>
                  <a:close/>
                  <a:moveTo>
                    <a:pt x="1214" y="5425"/>
                  </a:moveTo>
                  <a:lnTo>
                    <a:pt x="1214" y="6299"/>
                  </a:lnTo>
                  <a:lnTo>
                    <a:pt x="411" y="6299"/>
                  </a:lnTo>
                  <a:cubicBezTo>
                    <a:pt x="375" y="6299"/>
                    <a:pt x="357" y="6264"/>
                    <a:pt x="357" y="6228"/>
                  </a:cubicBezTo>
                  <a:lnTo>
                    <a:pt x="357" y="5425"/>
                  </a:lnTo>
                  <a:close/>
                  <a:moveTo>
                    <a:pt x="2391" y="5425"/>
                  </a:moveTo>
                  <a:lnTo>
                    <a:pt x="2391" y="6299"/>
                  </a:lnTo>
                  <a:lnTo>
                    <a:pt x="1571" y="6299"/>
                  </a:lnTo>
                  <a:lnTo>
                    <a:pt x="1571" y="5425"/>
                  </a:lnTo>
                  <a:close/>
                  <a:moveTo>
                    <a:pt x="3569" y="5425"/>
                  </a:moveTo>
                  <a:lnTo>
                    <a:pt x="3569" y="6299"/>
                  </a:lnTo>
                  <a:lnTo>
                    <a:pt x="2748" y="6299"/>
                  </a:lnTo>
                  <a:lnTo>
                    <a:pt x="2748" y="5425"/>
                  </a:lnTo>
                  <a:close/>
                  <a:moveTo>
                    <a:pt x="4747" y="5425"/>
                  </a:moveTo>
                  <a:lnTo>
                    <a:pt x="4747" y="6299"/>
                  </a:lnTo>
                  <a:lnTo>
                    <a:pt x="3908" y="6299"/>
                  </a:lnTo>
                  <a:lnTo>
                    <a:pt x="3908" y="5425"/>
                  </a:lnTo>
                  <a:close/>
                  <a:moveTo>
                    <a:pt x="5924" y="5425"/>
                  </a:moveTo>
                  <a:lnTo>
                    <a:pt x="5924" y="6299"/>
                  </a:lnTo>
                  <a:lnTo>
                    <a:pt x="5086" y="6299"/>
                  </a:lnTo>
                  <a:lnTo>
                    <a:pt x="5086" y="5425"/>
                  </a:lnTo>
                  <a:close/>
                  <a:moveTo>
                    <a:pt x="7138" y="5425"/>
                  </a:moveTo>
                  <a:lnTo>
                    <a:pt x="7138" y="6228"/>
                  </a:lnTo>
                  <a:cubicBezTo>
                    <a:pt x="7138" y="6264"/>
                    <a:pt x="7102" y="6299"/>
                    <a:pt x="7066" y="6299"/>
                  </a:cubicBezTo>
                  <a:lnTo>
                    <a:pt x="6263" y="6299"/>
                  </a:lnTo>
                  <a:lnTo>
                    <a:pt x="6263" y="5425"/>
                  </a:lnTo>
                  <a:close/>
                  <a:moveTo>
                    <a:pt x="411" y="1"/>
                  </a:moveTo>
                  <a:cubicBezTo>
                    <a:pt x="179" y="1"/>
                    <a:pt x="1" y="197"/>
                    <a:pt x="1" y="429"/>
                  </a:cubicBezTo>
                  <a:lnTo>
                    <a:pt x="1" y="6228"/>
                  </a:lnTo>
                  <a:cubicBezTo>
                    <a:pt x="1" y="6460"/>
                    <a:pt x="179" y="6656"/>
                    <a:pt x="411" y="6656"/>
                  </a:cubicBezTo>
                  <a:lnTo>
                    <a:pt x="7066" y="6656"/>
                  </a:lnTo>
                  <a:cubicBezTo>
                    <a:pt x="7298" y="6656"/>
                    <a:pt x="7477" y="6460"/>
                    <a:pt x="7477" y="6228"/>
                  </a:cubicBezTo>
                  <a:lnTo>
                    <a:pt x="7477" y="429"/>
                  </a:lnTo>
                  <a:cubicBezTo>
                    <a:pt x="7477" y="197"/>
                    <a:pt x="7298" y="1"/>
                    <a:pt x="70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57"/>
            <p:cNvSpPr/>
            <p:nvPr/>
          </p:nvSpPr>
          <p:spPr>
            <a:xfrm>
              <a:off x="2267285" y="1705606"/>
              <a:ext cx="118295" cy="9687"/>
            </a:xfrm>
            <a:custGeom>
              <a:avLst/>
              <a:gdLst/>
              <a:ahLst/>
              <a:cxnLst/>
              <a:rect l="l" t="t" r="r" b="b"/>
              <a:pathLst>
                <a:path w="4372" h="358" extrusionOk="0">
                  <a:moveTo>
                    <a:pt x="179" y="1"/>
                  </a:moveTo>
                  <a:cubicBezTo>
                    <a:pt x="72" y="1"/>
                    <a:pt x="0" y="90"/>
                    <a:pt x="0" y="179"/>
                  </a:cubicBezTo>
                  <a:cubicBezTo>
                    <a:pt x="0" y="286"/>
                    <a:pt x="72" y="357"/>
                    <a:pt x="179" y="357"/>
                  </a:cubicBezTo>
                  <a:lnTo>
                    <a:pt x="4193" y="357"/>
                  </a:lnTo>
                  <a:cubicBezTo>
                    <a:pt x="4300" y="357"/>
                    <a:pt x="4372" y="286"/>
                    <a:pt x="4372" y="179"/>
                  </a:cubicBezTo>
                  <a:cubicBezTo>
                    <a:pt x="4372" y="90"/>
                    <a:pt x="4300" y="1"/>
                    <a:pt x="41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57"/>
            <p:cNvSpPr/>
            <p:nvPr/>
          </p:nvSpPr>
          <p:spPr>
            <a:xfrm>
              <a:off x="2411145" y="1705606"/>
              <a:ext cx="43481" cy="9687"/>
            </a:xfrm>
            <a:custGeom>
              <a:avLst/>
              <a:gdLst/>
              <a:ahLst/>
              <a:cxnLst/>
              <a:rect l="l" t="t" r="r" b="b"/>
              <a:pathLst>
                <a:path w="1607" h="358" extrusionOk="0">
                  <a:moveTo>
                    <a:pt x="179" y="1"/>
                  </a:moveTo>
                  <a:cubicBezTo>
                    <a:pt x="72" y="1"/>
                    <a:pt x="0" y="90"/>
                    <a:pt x="0" y="179"/>
                  </a:cubicBezTo>
                  <a:cubicBezTo>
                    <a:pt x="0" y="286"/>
                    <a:pt x="72" y="357"/>
                    <a:pt x="179" y="357"/>
                  </a:cubicBezTo>
                  <a:lnTo>
                    <a:pt x="1446" y="357"/>
                  </a:lnTo>
                  <a:cubicBezTo>
                    <a:pt x="1535" y="357"/>
                    <a:pt x="1606" y="286"/>
                    <a:pt x="1606" y="179"/>
                  </a:cubicBezTo>
                  <a:cubicBezTo>
                    <a:pt x="1606" y="90"/>
                    <a:pt x="1535" y="1"/>
                    <a:pt x="14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57"/>
            <p:cNvSpPr/>
            <p:nvPr/>
          </p:nvSpPr>
          <p:spPr>
            <a:xfrm>
              <a:off x="2499973" y="1722516"/>
              <a:ext cx="77276" cy="9660"/>
            </a:xfrm>
            <a:custGeom>
              <a:avLst/>
              <a:gdLst/>
              <a:ahLst/>
              <a:cxnLst/>
              <a:rect l="l" t="t" r="r" b="b"/>
              <a:pathLst>
                <a:path w="2856" h="357" extrusionOk="0">
                  <a:moveTo>
                    <a:pt x="179" y="0"/>
                  </a:moveTo>
                  <a:cubicBezTo>
                    <a:pt x="90" y="0"/>
                    <a:pt x="0" y="89"/>
                    <a:pt x="0" y="179"/>
                  </a:cubicBezTo>
                  <a:cubicBezTo>
                    <a:pt x="0" y="286"/>
                    <a:pt x="90" y="357"/>
                    <a:pt x="179" y="357"/>
                  </a:cubicBezTo>
                  <a:lnTo>
                    <a:pt x="2677" y="357"/>
                  </a:lnTo>
                  <a:cubicBezTo>
                    <a:pt x="2784" y="357"/>
                    <a:pt x="2855" y="286"/>
                    <a:pt x="2855" y="179"/>
                  </a:cubicBezTo>
                  <a:cubicBezTo>
                    <a:pt x="2855" y="89"/>
                    <a:pt x="2784" y="0"/>
                    <a:pt x="26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57"/>
            <p:cNvSpPr/>
            <p:nvPr/>
          </p:nvSpPr>
          <p:spPr>
            <a:xfrm>
              <a:off x="2499973" y="1753415"/>
              <a:ext cx="77276" cy="9660"/>
            </a:xfrm>
            <a:custGeom>
              <a:avLst/>
              <a:gdLst/>
              <a:ahLst/>
              <a:cxnLst/>
              <a:rect l="l" t="t" r="r" b="b"/>
              <a:pathLst>
                <a:path w="2856" h="357" extrusionOk="0">
                  <a:moveTo>
                    <a:pt x="179" y="0"/>
                  </a:moveTo>
                  <a:cubicBezTo>
                    <a:pt x="90" y="0"/>
                    <a:pt x="0" y="71"/>
                    <a:pt x="0" y="178"/>
                  </a:cubicBezTo>
                  <a:cubicBezTo>
                    <a:pt x="0" y="268"/>
                    <a:pt x="90" y="357"/>
                    <a:pt x="179" y="357"/>
                  </a:cubicBezTo>
                  <a:lnTo>
                    <a:pt x="2677" y="357"/>
                  </a:lnTo>
                  <a:cubicBezTo>
                    <a:pt x="2784" y="357"/>
                    <a:pt x="2855" y="268"/>
                    <a:pt x="2855" y="178"/>
                  </a:cubicBezTo>
                  <a:cubicBezTo>
                    <a:pt x="2855" y="71"/>
                    <a:pt x="2784" y="0"/>
                    <a:pt x="26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57"/>
            <p:cNvSpPr/>
            <p:nvPr/>
          </p:nvSpPr>
          <p:spPr>
            <a:xfrm>
              <a:off x="2499973" y="1783826"/>
              <a:ext cx="77276" cy="9660"/>
            </a:xfrm>
            <a:custGeom>
              <a:avLst/>
              <a:gdLst/>
              <a:ahLst/>
              <a:cxnLst/>
              <a:rect l="l" t="t" r="r" b="b"/>
              <a:pathLst>
                <a:path w="2856" h="357" extrusionOk="0">
                  <a:moveTo>
                    <a:pt x="179" y="0"/>
                  </a:moveTo>
                  <a:cubicBezTo>
                    <a:pt x="90" y="0"/>
                    <a:pt x="0" y="89"/>
                    <a:pt x="0" y="179"/>
                  </a:cubicBezTo>
                  <a:cubicBezTo>
                    <a:pt x="0" y="268"/>
                    <a:pt x="90" y="357"/>
                    <a:pt x="179" y="357"/>
                  </a:cubicBezTo>
                  <a:lnTo>
                    <a:pt x="2677" y="357"/>
                  </a:lnTo>
                  <a:cubicBezTo>
                    <a:pt x="2784" y="357"/>
                    <a:pt x="2855" y="268"/>
                    <a:pt x="2855" y="179"/>
                  </a:cubicBezTo>
                  <a:cubicBezTo>
                    <a:pt x="2855" y="89"/>
                    <a:pt x="2784" y="0"/>
                    <a:pt x="26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57"/>
            <p:cNvSpPr/>
            <p:nvPr/>
          </p:nvSpPr>
          <p:spPr>
            <a:xfrm>
              <a:off x="2499973" y="1814238"/>
              <a:ext cx="77276" cy="9687"/>
            </a:xfrm>
            <a:custGeom>
              <a:avLst/>
              <a:gdLst/>
              <a:ahLst/>
              <a:cxnLst/>
              <a:rect l="l" t="t" r="r" b="b"/>
              <a:pathLst>
                <a:path w="2856" h="358" extrusionOk="0">
                  <a:moveTo>
                    <a:pt x="179" y="0"/>
                  </a:moveTo>
                  <a:cubicBezTo>
                    <a:pt x="90" y="0"/>
                    <a:pt x="0" y="89"/>
                    <a:pt x="0" y="179"/>
                  </a:cubicBezTo>
                  <a:cubicBezTo>
                    <a:pt x="0" y="286"/>
                    <a:pt x="90" y="357"/>
                    <a:pt x="179" y="357"/>
                  </a:cubicBezTo>
                  <a:lnTo>
                    <a:pt x="2677" y="357"/>
                  </a:lnTo>
                  <a:cubicBezTo>
                    <a:pt x="2784" y="357"/>
                    <a:pt x="2855" y="286"/>
                    <a:pt x="2855" y="179"/>
                  </a:cubicBezTo>
                  <a:cubicBezTo>
                    <a:pt x="2855" y="89"/>
                    <a:pt x="2784" y="0"/>
                    <a:pt x="26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57"/>
            <p:cNvSpPr/>
            <p:nvPr/>
          </p:nvSpPr>
          <p:spPr>
            <a:xfrm>
              <a:off x="2499973" y="1845137"/>
              <a:ext cx="77276" cy="9687"/>
            </a:xfrm>
            <a:custGeom>
              <a:avLst/>
              <a:gdLst/>
              <a:ahLst/>
              <a:cxnLst/>
              <a:rect l="l" t="t" r="r" b="b"/>
              <a:pathLst>
                <a:path w="2856" h="358" extrusionOk="0">
                  <a:moveTo>
                    <a:pt x="179" y="0"/>
                  </a:moveTo>
                  <a:cubicBezTo>
                    <a:pt x="90" y="0"/>
                    <a:pt x="0" y="72"/>
                    <a:pt x="0" y="179"/>
                  </a:cubicBezTo>
                  <a:cubicBezTo>
                    <a:pt x="0" y="268"/>
                    <a:pt x="90" y="357"/>
                    <a:pt x="179" y="357"/>
                  </a:cubicBezTo>
                  <a:lnTo>
                    <a:pt x="2677" y="357"/>
                  </a:lnTo>
                  <a:cubicBezTo>
                    <a:pt x="2784" y="357"/>
                    <a:pt x="2855" y="268"/>
                    <a:pt x="2855" y="179"/>
                  </a:cubicBezTo>
                  <a:cubicBezTo>
                    <a:pt x="2855" y="72"/>
                    <a:pt x="2784" y="0"/>
                    <a:pt x="26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57"/>
            <p:cNvSpPr/>
            <p:nvPr/>
          </p:nvSpPr>
          <p:spPr>
            <a:xfrm>
              <a:off x="2499973" y="1875548"/>
              <a:ext cx="77276" cy="9687"/>
            </a:xfrm>
            <a:custGeom>
              <a:avLst/>
              <a:gdLst/>
              <a:ahLst/>
              <a:cxnLst/>
              <a:rect l="l" t="t" r="r" b="b"/>
              <a:pathLst>
                <a:path w="2856" h="358" extrusionOk="0">
                  <a:moveTo>
                    <a:pt x="179" y="0"/>
                  </a:moveTo>
                  <a:cubicBezTo>
                    <a:pt x="90" y="0"/>
                    <a:pt x="0" y="89"/>
                    <a:pt x="0" y="179"/>
                  </a:cubicBezTo>
                  <a:cubicBezTo>
                    <a:pt x="0" y="286"/>
                    <a:pt x="90" y="357"/>
                    <a:pt x="179" y="357"/>
                  </a:cubicBezTo>
                  <a:lnTo>
                    <a:pt x="2677" y="357"/>
                  </a:lnTo>
                  <a:cubicBezTo>
                    <a:pt x="2784" y="357"/>
                    <a:pt x="2855" y="286"/>
                    <a:pt x="2855" y="179"/>
                  </a:cubicBezTo>
                  <a:cubicBezTo>
                    <a:pt x="2855" y="89"/>
                    <a:pt x="2784" y="0"/>
                    <a:pt x="26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57"/>
            <p:cNvSpPr/>
            <p:nvPr/>
          </p:nvSpPr>
          <p:spPr>
            <a:xfrm>
              <a:off x="2303974" y="1675329"/>
              <a:ext cx="39125" cy="15856"/>
            </a:xfrm>
            <a:custGeom>
              <a:avLst/>
              <a:gdLst/>
              <a:ahLst/>
              <a:cxnLst/>
              <a:rect l="l" t="t" r="r" b="b"/>
              <a:pathLst>
                <a:path w="1446" h="586" extrusionOk="0">
                  <a:moveTo>
                    <a:pt x="725" y="0"/>
                  </a:moveTo>
                  <a:cubicBezTo>
                    <a:pt x="585" y="0"/>
                    <a:pt x="446" y="4"/>
                    <a:pt x="304" y="13"/>
                  </a:cubicBezTo>
                  <a:cubicBezTo>
                    <a:pt x="143" y="13"/>
                    <a:pt x="0" y="138"/>
                    <a:pt x="0" y="299"/>
                  </a:cubicBezTo>
                  <a:cubicBezTo>
                    <a:pt x="18" y="459"/>
                    <a:pt x="143" y="584"/>
                    <a:pt x="304" y="584"/>
                  </a:cubicBezTo>
                  <a:lnTo>
                    <a:pt x="1142" y="584"/>
                  </a:lnTo>
                  <a:cubicBezTo>
                    <a:pt x="1151" y="585"/>
                    <a:pt x="1161" y="586"/>
                    <a:pt x="1170" y="586"/>
                  </a:cubicBezTo>
                  <a:cubicBezTo>
                    <a:pt x="1319" y="586"/>
                    <a:pt x="1446" y="450"/>
                    <a:pt x="1446" y="299"/>
                  </a:cubicBezTo>
                  <a:cubicBezTo>
                    <a:pt x="1446" y="138"/>
                    <a:pt x="1321" y="13"/>
                    <a:pt x="1160" y="13"/>
                  </a:cubicBezTo>
                  <a:cubicBezTo>
                    <a:pt x="1008" y="4"/>
                    <a:pt x="866" y="0"/>
                    <a:pt x="72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57"/>
            <p:cNvSpPr/>
            <p:nvPr/>
          </p:nvSpPr>
          <p:spPr>
            <a:xfrm>
              <a:off x="2264877" y="1675681"/>
              <a:ext cx="20780" cy="15477"/>
            </a:xfrm>
            <a:custGeom>
              <a:avLst/>
              <a:gdLst/>
              <a:ahLst/>
              <a:cxnLst/>
              <a:rect l="l" t="t" r="r" b="b"/>
              <a:pathLst>
                <a:path w="768" h="572" extrusionOk="0">
                  <a:moveTo>
                    <a:pt x="286" y="0"/>
                  </a:moveTo>
                  <a:cubicBezTo>
                    <a:pt x="125" y="0"/>
                    <a:pt x="0" y="125"/>
                    <a:pt x="0" y="286"/>
                  </a:cubicBezTo>
                  <a:cubicBezTo>
                    <a:pt x="0" y="446"/>
                    <a:pt x="125" y="571"/>
                    <a:pt x="286" y="571"/>
                  </a:cubicBezTo>
                  <a:lnTo>
                    <a:pt x="464" y="571"/>
                  </a:lnTo>
                  <a:cubicBezTo>
                    <a:pt x="625" y="571"/>
                    <a:pt x="767" y="446"/>
                    <a:pt x="767" y="286"/>
                  </a:cubicBezTo>
                  <a:cubicBezTo>
                    <a:pt x="767" y="125"/>
                    <a:pt x="625" y="0"/>
                    <a:pt x="46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39" name="Google Shape;9039;p57"/>
          <p:cNvGrpSpPr/>
          <p:nvPr/>
        </p:nvGrpSpPr>
        <p:grpSpPr>
          <a:xfrm>
            <a:off x="2224796" y="2734518"/>
            <a:ext cx="408920" cy="361326"/>
            <a:chOff x="2212739" y="2830757"/>
            <a:chExt cx="408920" cy="361326"/>
          </a:xfrm>
        </p:grpSpPr>
        <p:sp>
          <p:nvSpPr>
            <p:cNvPr id="9040" name="Google Shape;9040;p57"/>
            <p:cNvSpPr/>
            <p:nvPr/>
          </p:nvSpPr>
          <p:spPr>
            <a:xfrm>
              <a:off x="2212739" y="2838387"/>
              <a:ext cx="408920" cy="345768"/>
            </a:xfrm>
            <a:custGeom>
              <a:avLst/>
              <a:gdLst/>
              <a:ahLst/>
              <a:cxnLst/>
              <a:rect l="l" t="t" r="r" b="b"/>
              <a:pathLst>
                <a:path w="15113" h="12779" extrusionOk="0">
                  <a:moveTo>
                    <a:pt x="10569" y="6736"/>
                  </a:moveTo>
                  <a:cubicBezTo>
                    <a:pt x="10885" y="6736"/>
                    <a:pt x="11231" y="6890"/>
                    <a:pt x="11491" y="7183"/>
                  </a:cubicBezTo>
                  <a:cubicBezTo>
                    <a:pt x="11937" y="7665"/>
                    <a:pt x="11973" y="8325"/>
                    <a:pt x="11598" y="8682"/>
                  </a:cubicBezTo>
                  <a:cubicBezTo>
                    <a:pt x="11451" y="8815"/>
                    <a:pt x="11257" y="8879"/>
                    <a:pt x="11050" y="8879"/>
                  </a:cubicBezTo>
                  <a:cubicBezTo>
                    <a:pt x="10730" y="8879"/>
                    <a:pt x="10377" y="8725"/>
                    <a:pt x="10117" y="8432"/>
                  </a:cubicBezTo>
                  <a:cubicBezTo>
                    <a:pt x="9689" y="7950"/>
                    <a:pt x="9635" y="7272"/>
                    <a:pt x="10028" y="6933"/>
                  </a:cubicBezTo>
                  <a:cubicBezTo>
                    <a:pt x="10175" y="6800"/>
                    <a:pt x="10366" y="6736"/>
                    <a:pt x="10569" y="6736"/>
                  </a:cubicBezTo>
                  <a:close/>
                  <a:moveTo>
                    <a:pt x="6513" y="1"/>
                  </a:moveTo>
                  <a:cubicBezTo>
                    <a:pt x="6264" y="1"/>
                    <a:pt x="5991" y="21"/>
                    <a:pt x="5692" y="64"/>
                  </a:cubicBezTo>
                  <a:cubicBezTo>
                    <a:pt x="2230" y="563"/>
                    <a:pt x="0" y="5506"/>
                    <a:pt x="2159" y="9413"/>
                  </a:cubicBezTo>
                  <a:cubicBezTo>
                    <a:pt x="3406" y="11671"/>
                    <a:pt x="5821" y="12779"/>
                    <a:pt x="8078" y="12779"/>
                  </a:cubicBezTo>
                  <a:cubicBezTo>
                    <a:pt x="9728" y="12779"/>
                    <a:pt x="11294" y="12187"/>
                    <a:pt x="12258" y="11019"/>
                  </a:cubicBezTo>
                  <a:cubicBezTo>
                    <a:pt x="15113" y="7576"/>
                    <a:pt x="11384" y="6005"/>
                    <a:pt x="9796" y="4703"/>
                  </a:cubicBezTo>
                  <a:cubicBezTo>
                    <a:pt x="8880" y="3937"/>
                    <a:pt x="10000" y="1"/>
                    <a:pt x="651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57"/>
            <p:cNvSpPr/>
            <p:nvPr/>
          </p:nvSpPr>
          <p:spPr>
            <a:xfrm>
              <a:off x="2254731" y="2838197"/>
              <a:ext cx="366927" cy="345957"/>
            </a:xfrm>
            <a:custGeom>
              <a:avLst/>
              <a:gdLst/>
              <a:ahLst/>
              <a:cxnLst/>
              <a:rect l="l" t="t" r="r" b="b"/>
              <a:pathLst>
                <a:path w="13561" h="12786" extrusionOk="0">
                  <a:moveTo>
                    <a:pt x="4902" y="1"/>
                  </a:moveTo>
                  <a:cubicBezTo>
                    <a:pt x="4720" y="1"/>
                    <a:pt x="4526" y="12"/>
                    <a:pt x="4318" y="35"/>
                  </a:cubicBezTo>
                  <a:cubicBezTo>
                    <a:pt x="6638" y="428"/>
                    <a:pt x="5996" y="4407"/>
                    <a:pt x="7191" y="5085"/>
                  </a:cubicBezTo>
                  <a:cubicBezTo>
                    <a:pt x="8440" y="5406"/>
                    <a:pt x="9457" y="6744"/>
                    <a:pt x="9475" y="6833"/>
                  </a:cubicBezTo>
                  <a:cubicBezTo>
                    <a:pt x="9653" y="6922"/>
                    <a:pt x="9814" y="7029"/>
                    <a:pt x="9939" y="7190"/>
                  </a:cubicBezTo>
                  <a:cubicBezTo>
                    <a:pt x="10385" y="7672"/>
                    <a:pt x="10421" y="8332"/>
                    <a:pt x="10046" y="8689"/>
                  </a:cubicBezTo>
                  <a:cubicBezTo>
                    <a:pt x="9894" y="8821"/>
                    <a:pt x="9707" y="8883"/>
                    <a:pt x="9508" y="8883"/>
                  </a:cubicBezTo>
                  <a:cubicBezTo>
                    <a:pt x="9358" y="8883"/>
                    <a:pt x="9201" y="8847"/>
                    <a:pt x="9047" y="8778"/>
                  </a:cubicBezTo>
                  <a:cubicBezTo>
                    <a:pt x="8922" y="9010"/>
                    <a:pt x="8761" y="9242"/>
                    <a:pt x="8565" y="9474"/>
                  </a:cubicBezTo>
                  <a:cubicBezTo>
                    <a:pt x="7751" y="10483"/>
                    <a:pt x="6438" y="10993"/>
                    <a:pt x="5056" y="10993"/>
                  </a:cubicBezTo>
                  <a:cubicBezTo>
                    <a:pt x="3164" y="10993"/>
                    <a:pt x="1141" y="10038"/>
                    <a:pt x="90" y="8100"/>
                  </a:cubicBezTo>
                  <a:cubicBezTo>
                    <a:pt x="72" y="8029"/>
                    <a:pt x="36" y="7975"/>
                    <a:pt x="0" y="7922"/>
                  </a:cubicBezTo>
                  <a:lnTo>
                    <a:pt x="0" y="7922"/>
                  </a:lnTo>
                  <a:cubicBezTo>
                    <a:pt x="143" y="8421"/>
                    <a:pt x="339" y="8921"/>
                    <a:pt x="607" y="9420"/>
                  </a:cubicBezTo>
                  <a:cubicBezTo>
                    <a:pt x="1854" y="11678"/>
                    <a:pt x="4269" y="12786"/>
                    <a:pt x="6526" y="12786"/>
                  </a:cubicBezTo>
                  <a:cubicBezTo>
                    <a:pt x="8176" y="12786"/>
                    <a:pt x="9742" y="12194"/>
                    <a:pt x="10706" y="11026"/>
                  </a:cubicBezTo>
                  <a:cubicBezTo>
                    <a:pt x="13561" y="7583"/>
                    <a:pt x="9957" y="5352"/>
                    <a:pt x="8244" y="4710"/>
                  </a:cubicBezTo>
                  <a:cubicBezTo>
                    <a:pt x="7123" y="4285"/>
                    <a:pt x="8458" y="1"/>
                    <a:pt x="490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57"/>
            <p:cNvSpPr/>
            <p:nvPr/>
          </p:nvSpPr>
          <p:spPr>
            <a:xfrm>
              <a:off x="2338742" y="2872478"/>
              <a:ext cx="70025" cy="58634"/>
            </a:xfrm>
            <a:custGeom>
              <a:avLst/>
              <a:gdLst/>
              <a:ahLst/>
              <a:cxnLst/>
              <a:rect l="l" t="t" r="r" b="b"/>
              <a:pathLst>
                <a:path w="2588" h="2167" extrusionOk="0">
                  <a:moveTo>
                    <a:pt x="1889" y="1"/>
                  </a:moveTo>
                  <a:cubicBezTo>
                    <a:pt x="1604" y="1"/>
                    <a:pt x="1256" y="225"/>
                    <a:pt x="1124" y="249"/>
                  </a:cubicBezTo>
                  <a:cubicBezTo>
                    <a:pt x="964" y="267"/>
                    <a:pt x="232" y="249"/>
                    <a:pt x="125" y="677"/>
                  </a:cubicBezTo>
                  <a:cubicBezTo>
                    <a:pt x="0" y="1266"/>
                    <a:pt x="660" y="1320"/>
                    <a:pt x="785" y="1427"/>
                  </a:cubicBezTo>
                  <a:cubicBezTo>
                    <a:pt x="1017" y="1641"/>
                    <a:pt x="1053" y="2105"/>
                    <a:pt x="1320" y="2158"/>
                  </a:cubicBezTo>
                  <a:cubicBezTo>
                    <a:pt x="1350" y="2164"/>
                    <a:pt x="1379" y="2167"/>
                    <a:pt x="1408" y="2167"/>
                  </a:cubicBezTo>
                  <a:cubicBezTo>
                    <a:pt x="2019" y="2167"/>
                    <a:pt x="2588" y="963"/>
                    <a:pt x="2230" y="213"/>
                  </a:cubicBezTo>
                  <a:cubicBezTo>
                    <a:pt x="2154" y="55"/>
                    <a:pt x="2029" y="1"/>
                    <a:pt x="18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57"/>
            <p:cNvSpPr/>
            <p:nvPr/>
          </p:nvSpPr>
          <p:spPr>
            <a:xfrm>
              <a:off x="2283222" y="2940174"/>
              <a:ext cx="70025" cy="58985"/>
            </a:xfrm>
            <a:custGeom>
              <a:avLst/>
              <a:gdLst/>
              <a:ahLst/>
              <a:cxnLst/>
              <a:rect l="l" t="t" r="r" b="b"/>
              <a:pathLst>
                <a:path w="2588" h="2180" extrusionOk="0">
                  <a:moveTo>
                    <a:pt x="1428" y="0"/>
                  </a:moveTo>
                  <a:cubicBezTo>
                    <a:pt x="1072" y="0"/>
                    <a:pt x="855" y="601"/>
                    <a:pt x="732" y="709"/>
                  </a:cubicBezTo>
                  <a:cubicBezTo>
                    <a:pt x="607" y="834"/>
                    <a:pt x="0" y="1244"/>
                    <a:pt x="179" y="1655"/>
                  </a:cubicBezTo>
                  <a:cubicBezTo>
                    <a:pt x="284" y="1906"/>
                    <a:pt x="460" y="1973"/>
                    <a:pt x="635" y="1973"/>
                  </a:cubicBezTo>
                  <a:cubicBezTo>
                    <a:pt x="835" y="1973"/>
                    <a:pt x="1034" y="1886"/>
                    <a:pt x="1129" y="1886"/>
                  </a:cubicBezTo>
                  <a:cubicBezTo>
                    <a:pt x="1133" y="1886"/>
                    <a:pt x="1138" y="1886"/>
                    <a:pt x="1142" y="1887"/>
                  </a:cubicBezTo>
                  <a:cubicBezTo>
                    <a:pt x="1418" y="1902"/>
                    <a:pt x="1667" y="2180"/>
                    <a:pt x="1890" y="2180"/>
                  </a:cubicBezTo>
                  <a:cubicBezTo>
                    <a:pt x="1927" y="2180"/>
                    <a:pt x="1963" y="2172"/>
                    <a:pt x="1999" y="2154"/>
                  </a:cubicBezTo>
                  <a:cubicBezTo>
                    <a:pt x="2587" y="1887"/>
                    <a:pt x="2355" y="477"/>
                    <a:pt x="1606" y="49"/>
                  </a:cubicBezTo>
                  <a:cubicBezTo>
                    <a:pt x="1543" y="15"/>
                    <a:pt x="1484" y="0"/>
                    <a:pt x="14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57"/>
            <p:cNvSpPr/>
            <p:nvPr/>
          </p:nvSpPr>
          <p:spPr>
            <a:xfrm>
              <a:off x="2301079" y="3041934"/>
              <a:ext cx="71946" cy="57497"/>
            </a:xfrm>
            <a:custGeom>
              <a:avLst/>
              <a:gdLst/>
              <a:ahLst/>
              <a:cxnLst/>
              <a:rect l="l" t="t" r="r" b="b"/>
              <a:pathLst>
                <a:path w="2659" h="2125" extrusionOk="0">
                  <a:moveTo>
                    <a:pt x="2024" y="0"/>
                  </a:moveTo>
                  <a:cubicBezTo>
                    <a:pt x="1766" y="0"/>
                    <a:pt x="1521" y="202"/>
                    <a:pt x="1428" y="213"/>
                  </a:cubicBezTo>
                  <a:cubicBezTo>
                    <a:pt x="1409" y="215"/>
                    <a:pt x="1389" y="216"/>
                    <a:pt x="1370" y="216"/>
                  </a:cubicBezTo>
                  <a:cubicBezTo>
                    <a:pt x="1137" y="216"/>
                    <a:pt x="890" y="75"/>
                    <a:pt x="689" y="75"/>
                  </a:cubicBezTo>
                  <a:cubicBezTo>
                    <a:pt x="627" y="75"/>
                    <a:pt x="569" y="88"/>
                    <a:pt x="518" y="124"/>
                  </a:cubicBezTo>
                  <a:cubicBezTo>
                    <a:pt x="0" y="516"/>
                    <a:pt x="536" y="1855"/>
                    <a:pt x="1356" y="2104"/>
                  </a:cubicBezTo>
                  <a:cubicBezTo>
                    <a:pt x="1401" y="2118"/>
                    <a:pt x="1443" y="2125"/>
                    <a:pt x="1482" y="2125"/>
                  </a:cubicBezTo>
                  <a:cubicBezTo>
                    <a:pt x="1889" y="2125"/>
                    <a:pt x="1972" y="1413"/>
                    <a:pt x="2070" y="1266"/>
                  </a:cubicBezTo>
                  <a:cubicBezTo>
                    <a:pt x="2159" y="1123"/>
                    <a:pt x="2659" y="588"/>
                    <a:pt x="2427" y="231"/>
                  </a:cubicBezTo>
                  <a:cubicBezTo>
                    <a:pt x="2303" y="57"/>
                    <a:pt x="2162" y="0"/>
                    <a:pt x="20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57"/>
            <p:cNvSpPr/>
            <p:nvPr/>
          </p:nvSpPr>
          <p:spPr>
            <a:xfrm>
              <a:off x="2384251" y="3083195"/>
              <a:ext cx="67481" cy="56198"/>
            </a:xfrm>
            <a:custGeom>
              <a:avLst/>
              <a:gdLst/>
              <a:ahLst/>
              <a:cxnLst/>
              <a:rect l="l" t="t" r="r" b="b"/>
              <a:pathLst>
                <a:path w="2494" h="2077" extrusionOk="0">
                  <a:moveTo>
                    <a:pt x="1357" y="0"/>
                  </a:moveTo>
                  <a:cubicBezTo>
                    <a:pt x="790" y="0"/>
                    <a:pt x="1" y="767"/>
                    <a:pt x="31" y="1507"/>
                  </a:cubicBezTo>
                  <a:cubicBezTo>
                    <a:pt x="43" y="1879"/>
                    <a:pt x="435" y="1907"/>
                    <a:pt x="739" y="1907"/>
                  </a:cubicBezTo>
                  <a:cubicBezTo>
                    <a:pt x="791" y="1907"/>
                    <a:pt x="840" y="1906"/>
                    <a:pt x="885" y="1906"/>
                  </a:cubicBezTo>
                  <a:cubicBezTo>
                    <a:pt x="954" y="1906"/>
                    <a:pt x="1012" y="1908"/>
                    <a:pt x="1048" y="1918"/>
                  </a:cubicBezTo>
                  <a:cubicBezTo>
                    <a:pt x="1152" y="1941"/>
                    <a:pt x="1467" y="2077"/>
                    <a:pt x="1748" y="2077"/>
                  </a:cubicBezTo>
                  <a:cubicBezTo>
                    <a:pt x="1900" y="2077"/>
                    <a:pt x="2042" y="2037"/>
                    <a:pt x="2136" y="1918"/>
                  </a:cubicBezTo>
                  <a:cubicBezTo>
                    <a:pt x="2493" y="1436"/>
                    <a:pt x="1904" y="1097"/>
                    <a:pt x="1833" y="972"/>
                  </a:cubicBezTo>
                  <a:cubicBezTo>
                    <a:pt x="1708" y="669"/>
                    <a:pt x="1869" y="240"/>
                    <a:pt x="1637" y="80"/>
                  </a:cubicBezTo>
                  <a:cubicBezTo>
                    <a:pt x="1555" y="25"/>
                    <a:pt x="1460" y="0"/>
                    <a:pt x="135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57"/>
            <p:cNvSpPr/>
            <p:nvPr/>
          </p:nvSpPr>
          <p:spPr>
            <a:xfrm>
              <a:off x="2240256" y="2830757"/>
              <a:ext cx="347121" cy="361326"/>
            </a:xfrm>
            <a:custGeom>
              <a:avLst/>
              <a:gdLst/>
              <a:ahLst/>
              <a:cxnLst/>
              <a:rect l="l" t="t" r="r" b="b"/>
              <a:pathLst>
                <a:path w="12829" h="13354" extrusionOk="0">
                  <a:moveTo>
                    <a:pt x="5433" y="575"/>
                  </a:moveTo>
                  <a:cubicBezTo>
                    <a:pt x="7457" y="575"/>
                    <a:pt x="7693" y="2118"/>
                    <a:pt x="7887" y="3486"/>
                  </a:cubicBezTo>
                  <a:cubicBezTo>
                    <a:pt x="8011" y="4325"/>
                    <a:pt x="8119" y="5056"/>
                    <a:pt x="8672" y="5253"/>
                  </a:cubicBezTo>
                  <a:cubicBezTo>
                    <a:pt x="9938" y="5699"/>
                    <a:pt x="11562" y="6716"/>
                    <a:pt x="11955" y="8125"/>
                  </a:cubicBezTo>
                  <a:cubicBezTo>
                    <a:pt x="12205" y="9053"/>
                    <a:pt x="11901" y="10052"/>
                    <a:pt x="11027" y="11123"/>
                  </a:cubicBezTo>
                  <a:cubicBezTo>
                    <a:pt x="10141" y="12167"/>
                    <a:pt x="8693" y="12777"/>
                    <a:pt x="7070" y="12777"/>
                  </a:cubicBezTo>
                  <a:cubicBezTo>
                    <a:pt x="6863" y="12777"/>
                    <a:pt x="6653" y="12767"/>
                    <a:pt x="6441" y="12746"/>
                  </a:cubicBezTo>
                  <a:cubicBezTo>
                    <a:pt x="4282" y="12532"/>
                    <a:pt x="2391" y="11337"/>
                    <a:pt x="1410" y="9553"/>
                  </a:cubicBezTo>
                  <a:cubicBezTo>
                    <a:pt x="357" y="7643"/>
                    <a:pt x="303" y="5342"/>
                    <a:pt x="1285" y="3379"/>
                  </a:cubicBezTo>
                  <a:cubicBezTo>
                    <a:pt x="2052" y="1827"/>
                    <a:pt x="3301" y="828"/>
                    <a:pt x="4711" y="631"/>
                  </a:cubicBezTo>
                  <a:cubicBezTo>
                    <a:pt x="4974" y="593"/>
                    <a:pt x="5214" y="575"/>
                    <a:pt x="5433" y="575"/>
                  </a:cubicBezTo>
                  <a:close/>
                  <a:moveTo>
                    <a:pt x="5424" y="0"/>
                  </a:moveTo>
                  <a:cubicBezTo>
                    <a:pt x="5175" y="0"/>
                    <a:pt x="4914" y="20"/>
                    <a:pt x="4639" y="60"/>
                  </a:cubicBezTo>
                  <a:cubicBezTo>
                    <a:pt x="3818" y="167"/>
                    <a:pt x="3051" y="506"/>
                    <a:pt x="2355" y="1077"/>
                  </a:cubicBezTo>
                  <a:cubicBezTo>
                    <a:pt x="1713" y="1595"/>
                    <a:pt x="1160" y="2309"/>
                    <a:pt x="767" y="3111"/>
                  </a:cubicBezTo>
                  <a:cubicBezTo>
                    <a:pt x="268" y="4111"/>
                    <a:pt x="0" y="5235"/>
                    <a:pt x="0" y="6359"/>
                  </a:cubicBezTo>
                  <a:cubicBezTo>
                    <a:pt x="0" y="7572"/>
                    <a:pt x="303" y="8768"/>
                    <a:pt x="892" y="9820"/>
                  </a:cubicBezTo>
                  <a:cubicBezTo>
                    <a:pt x="1981" y="11783"/>
                    <a:pt x="4033" y="13103"/>
                    <a:pt x="6388" y="13317"/>
                  </a:cubicBezTo>
                  <a:cubicBezTo>
                    <a:pt x="6620" y="13335"/>
                    <a:pt x="6852" y="13353"/>
                    <a:pt x="7084" y="13353"/>
                  </a:cubicBezTo>
                  <a:cubicBezTo>
                    <a:pt x="8868" y="13353"/>
                    <a:pt x="10492" y="12675"/>
                    <a:pt x="11473" y="11480"/>
                  </a:cubicBezTo>
                  <a:cubicBezTo>
                    <a:pt x="12472" y="10266"/>
                    <a:pt x="12829" y="9089"/>
                    <a:pt x="12508" y="7965"/>
                  </a:cubicBezTo>
                  <a:cubicBezTo>
                    <a:pt x="12062" y="6341"/>
                    <a:pt x="10260" y="5199"/>
                    <a:pt x="8868" y="4699"/>
                  </a:cubicBezTo>
                  <a:cubicBezTo>
                    <a:pt x="8636" y="4628"/>
                    <a:pt x="8547" y="4004"/>
                    <a:pt x="8458" y="3397"/>
                  </a:cubicBezTo>
                  <a:cubicBezTo>
                    <a:pt x="8350" y="2648"/>
                    <a:pt x="8208" y="1684"/>
                    <a:pt x="7690" y="988"/>
                  </a:cubicBezTo>
                  <a:cubicBezTo>
                    <a:pt x="7405" y="596"/>
                    <a:pt x="7012" y="328"/>
                    <a:pt x="6548" y="167"/>
                  </a:cubicBezTo>
                  <a:cubicBezTo>
                    <a:pt x="6214" y="56"/>
                    <a:pt x="5837" y="0"/>
                    <a:pt x="5424"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57"/>
            <p:cNvSpPr/>
            <p:nvPr/>
          </p:nvSpPr>
          <p:spPr>
            <a:xfrm>
              <a:off x="2468587" y="3015851"/>
              <a:ext cx="73407" cy="67103"/>
            </a:xfrm>
            <a:custGeom>
              <a:avLst/>
              <a:gdLst/>
              <a:ahLst/>
              <a:cxnLst/>
              <a:rect l="l" t="t" r="r" b="b"/>
              <a:pathLst>
                <a:path w="2713" h="2480" extrusionOk="0">
                  <a:moveTo>
                    <a:pt x="1107" y="339"/>
                  </a:moveTo>
                  <a:cubicBezTo>
                    <a:pt x="1375" y="339"/>
                    <a:pt x="1678" y="481"/>
                    <a:pt x="1910" y="731"/>
                  </a:cubicBezTo>
                  <a:cubicBezTo>
                    <a:pt x="2285" y="1141"/>
                    <a:pt x="2338" y="1712"/>
                    <a:pt x="2017" y="1980"/>
                  </a:cubicBezTo>
                  <a:cubicBezTo>
                    <a:pt x="1902" y="2089"/>
                    <a:pt x="1750" y="2140"/>
                    <a:pt x="1586" y="2140"/>
                  </a:cubicBezTo>
                  <a:cubicBezTo>
                    <a:pt x="1319" y="2140"/>
                    <a:pt x="1018" y="2003"/>
                    <a:pt x="786" y="1748"/>
                  </a:cubicBezTo>
                  <a:cubicBezTo>
                    <a:pt x="429" y="1338"/>
                    <a:pt x="375" y="785"/>
                    <a:pt x="679" y="499"/>
                  </a:cubicBezTo>
                  <a:cubicBezTo>
                    <a:pt x="804" y="392"/>
                    <a:pt x="946" y="339"/>
                    <a:pt x="1107" y="339"/>
                  </a:cubicBezTo>
                  <a:close/>
                  <a:moveTo>
                    <a:pt x="1120" y="1"/>
                  </a:moveTo>
                  <a:cubicBezTo>
                    <a:pt x="867" y="1"/>
                    <a:pt x="629" y="82"/>
                    <a:pt x="447" y="249"/>
                  </a:cubicBezTo>
                  <a:cubicBezTo>
                    <a:pt x="1" y="642"/>
                    <a:pt x="36" y="1427"/>
                    <a:pt x="536" y="1980"/>
                  </a:cubicBezTo>
                  <a:cubicBezTo>
                    <a:pt x="839" y="2319"/>
                    <a:pt x="1232" y="2480"/>
                    <a:pt x="1589" y="2480"/>
                  </a:cubicBezTo>
                  <a:cubicBezTo>
                    <a:pt x="1838" y="2480"/>
                    <a:pt x="2070" y="2408"/>
                    <a:pt x="2249" y="2248"/>
                  </a:cubicBezTo>
                  <a:cubicBezTo>
                    <a:pt x="2713" y="1837"/>
                    <a:pt x="2677" y="1052"/>
                    <a:pt x="2178" y="499"/>
                  </a:cubicBezTo>
                  <a:cubicBezTo>
                    <a:pt x="1882" y="172"/>
                    <a:pt x="1486" y="1"/>
                    <a:pt x="1120"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57"/>
            <p:cNvSpPr/>
            <p:nvPr/>
          </p:nvSpPr>
          <p:spPr>
            <a:xfrm>
              <a:off x="2303487" y="3037415"/>
              <a:ext cx="74381" cy="66778"/>
            </a:xfrm>
            <a:custGeom>
              <a:avLst/>
              <a:gdLst/>
              <a:ahLst/>
              <a:cxnLst/>
              <a:rect l="l" t="t" r="r" b="b"/>
              <a:pathLst>
                <a:path w="2749" h="2468" extrusionOk="0">
                  <a:moveTo>
                    <a:pt x="1929" y="347"/>
                  </a:moveTo>
                  <a:cubicBezTo>
                    <a:pt x="2031" y="347"/>
                    <a:pt x="2113" y="395"/>
                    <a:pt x="2195" y="505"/>
                  </a:cubicBezTo>
                  <a:cubicBezTo>
                    <a:pt x="2320" y="701"/>
                    <a:pt x="2052" y="1058"/>
                    <a:pt x="1910" y="1237"/>
                  </a:cubicBezTo>
                  <a:cubicBezTo>
                    <a:pt x="1874" y="1272"/>
                    <a:pt x="1856" y="1308"/>
                    <a:pt x="1838" y="1344"/>
                  </a:cubicBezTo>
                  <a:cubicBezTo>
                    <a:pt x="1803" y="1397"/>
                    <a:pt x="1767" y="1469"/>
                    <a:pt x="1731" y="1576"/>
                  </a:cubicBezTo>
                  <a:cubicBezTo>
                    <a:pt x="1607" y="1963"/>
                    <a:pt x="1524" y="2122"/>
                    <a:pt x="1387" y="2122"/>
                  </a:cubicBezTo>
                  <a:cubicBezTo>
                    <a:pt x="1366" y="2122"/>
                    <a:pt x="1344" y="2118"/>
                    <a:pt x="1321" y="2111"/>
                  </a:cubicBezTo>
                  <a:cubicBezTo>
                    <a:pt x="857" y="1968"/>
                    <a:pt x="500" y="1415"/>
                    <a:pt x="411" y="969"/>
                  </a:cubicBezTo>
                  <a:cubicBezTo>
                    <a:pt x="375" y="719"/>
                    <a:pt x="411" y="523"/>
                    <a:pt x="536" y="434"/>
                  </a:cubicBezTo>
                  <a:cubicBezTo>
                    <a:pt x="554" y="416"/>
                    <a:pt x="571" y="416"/>
                    <a:pt x="607" y="416"/>
                  </a:cubicBezTo>
                  <a:cubicBezTo>
                    <a:pt x="679" y="416"/>
                    <a:pt x="768" y="452"/>
                    <a:pt x="857" y="469"/>
                  </a:cubicBezTo>
                  <a:cubicBezTo>
                    <a:pt x="996" y="516"/>
                    <a:pt x="1135" y="562"/>
                    <a:pt x="1286" y="562"/>
                  </a:cubicBezTo>
                  <a:cubicBezTo>
                    <a:pt x="1309" y="562"/>
                    <a:pt x="1333" y="561"/>
                    <a:pt x="1357" y="559"/>
                  </a:cubicBezTo>
                  <a:cubicBezTo>
                    <a:pt x="1428" y="541"/>
                    <a:pt x="1481" y="505"/>
                    <a:pt x="1571" y="469"/>
                  </a:cubicBezTo>
                  <a:cubicBezTo>
                    <a:pt x="1719" y="391"/>
                    <a:pt x="1833" y="347"/>
                    <a:pt x="1929" y="347"/>
                  </a:cubicBezTo>
                  <a:close/>
                  <a:moveTo>
                    <a:pt x="1947" y="1"/>
                  </a:moveTo>
                  <a:cubicBezTo>
                    <a:pt x="1730" y="1"/>
                    <a:pt x="1527" y="108"/>
                    <a:pt x="1410" y="166"/>
                  </a:cubicBezTo>
                  <a:cubicBezTo>
                    <a:pt x="1374" y="184"/>
                    <a:pt x="1321" y="202"/>
                    <a:pt x="1303" y="202"/>
                  </a:cubicBezTo>
                  <a:cubicBezTo>
                    <a:pt x="1287" y="205"/>
                    <a:pt x="1269" y="206"/>
                    <a:pt x="1251" y="206"/>
                  </a:cubicBezTo>
                  <a:cubicBezTo>
                    <a:pt x="1168" y="206"/>
                    <a:pt x="1066" y="177"/>
                    <a:pt x="964" y="148"/>
                  </a:cubicBezTo>
                  <a:cubicBezTo>
                    <a:pt x="845" y="109"/>
                    <a:pt x="721" y="69"/>
                    <a:pt x="600" y="69"/>
                  </a:cubicBezTo>
                  <a:cubicBezTo>
                    <a:pt x="504" y="69"/>
                    <a:pt x="409" y="95"/>
                    <a:pt x="322" y="166"/>
                  </a:cubicBezTo>
                  <a:cubicBezTo>
                    <a:pt x="90" y="327"/>
                    <a:pt x="1" y="648"/>
                    <a:pt x="72" y="1040"/>
                  </a:cubicBezTo>
                  <a:cubicBezTo>
                    <a:pt x="179" y="1576"/>
                    <a:pt x="607" y="2254"/>
                    <a:pt x="1214" y="2432"/>
                  </a:cubicBezTo>
                  <a:cubicBezTo>
                    <a:pt x="1267" y="2450"/>
                    <a:pt x="1339" y="2468"/>
                    <a:pt x="1392" y="2468"/>
                  </a:cubicBezTo>
                  <a:cubicBezTo>
                    <a:pt x="1571" y="2468"/>
                    <a:pt x="1713" y="2379"/>
                    <a:pt x="1838" y="2200"/>
                  </a:cubicBezTo>
                  <a:cubicBezTo>
                    <a:pt x="1963" y="2040"/>
                    <a:pt x="2017" y="1843"/>
                    <a:pt x="2070" y="1683"/>
                  </a:cubicBezTo>
                  <a:cubicBezTo>
                    <a:pt x="2088" y="1629"/>
                    <a:pt x="2106" y="1558"/>
                    <a:pt x="2124" y="1522"/>
                  </a:cubicBezTo>
                  <a:cubicBezTo>
                    <a:pt x="2142" y="1504"/>
                    <a:pt x="2159" y="1469"/>
                    <a:pt x="2195" y="1433"/>
                  </a:cubicBezTo>
                  <a:cubicBezTo>
                    <a:pt x="2374" y="1201"/>
                    <a:pt x="2748" y="701"/>
                    <a:pt x="2481" y="309"/>
                  </a:cubicBezTo>
                  <a:cubicBezTo>
                    <a:pt x="2319" y="74"/>
                    <a:pt x="2128" y="1"/>
                    <a:pt x="1947"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57"/>
            <p:cNvSpPr/>
            <p:nvPr/>
          </p:nvSpPr>
          <p:spPr>
            <a:xfrm>
              <a:off x="2379760" y="3078515"/>
              <a:ext cx="75815" cy="65750"/>
            </a:xfrm>
            <a:custGeom>
              <a:avLst/>
              <a:gdLst/>
              <a:ahLst/>
              <a:cxnLst/>
              <a:rect l="l" t="t" r="r" b="b"/>
              <a:pathLst>
                <a:path w="2802" h="2430" extrusionOk="0">
                  <a:moveTo>
                    <a:pt x="1520" y="345"/>
                  </a:moveTo>
                  <a:cubicBezTo>
                    <a:pt x="1588" y="345"/>
                    <a:pt x="1647" y="361"/>
                    <a:pt x="1696" y="396"/>
                  </a:cubicBezTo>
                  <a:cubicBezTo>
                    <a:pt x="1767" y="431"/>
                    <a:pt x="1767" y="574"/>
                    <a:pt x="1767" y="717"/>
                  </a:cubicBezTo>
                  <a:cubicBezTo>
                    <a:pt x="1767" y="877"/>
                    <a:pt x="1767" y="1056"/>
                    <a:pt x="1856" y="1216"/>
                  </a:cubicBezTo>
                  <a:cubicBezTo>
                    <a:pt x="1874" y="1270"/>
                    <a:pt x="1928" y="1323"/>
                    <a:pt x="1999" y="1395"/>
                  </a:cubicBezTo>
                  <a:cubicBezTo>
                    <a:pt x="2249" y="1627"/>
                    <a:pt x="2320" y="1769"/>
                    <a:pt x="2160" y="1984"/>
                  </a:cubicBezTo>
                  <a:cubicBezTo>
                    <a:pt x="2109" y="2053"/>
                    <a:pt x="2023" y="2078"/>
                    <a:pt x="1925" y="2078"/>
                  </a:cubicBezTo>
                  <a:cubicBezTo>
                    <a:pt x="1744" y="2078"/>
                    <a:pt x="1519" y="1994"/>
                    <a:pt x="1392" y="1948"/>
                  </a:cubicBezTo>
                  <a:cubicBezTo>
                    <a:pt x="1339" y="1930"/>
                    <a:pt x="1285" y="1930"/>
                    <a:pt x="1250" y="1912"/>
                  </a:cubicBezTo>
                  <a:cubicBezTo>
                    <a:pt x="1178" y="1894"/>
                    <a:pt x="1089" y="1894"/>
                    <a:pt x="1000" y="1894"/>
                  </a:cubicBezTo>
                  <a:cubicBezTo>
                    <a:pt x="954" y="1896"/>
                    <a:pt x="911" y="1897"/>
                    <a:pt x="871" y="1897"/>
                  </a:cubicBezTo>
                  <a:cubicBezTo>
                    <a:pt x="506" y="1897"/>
                    <a:pt x="375" y="1823"/>
                    <a:pt x="375" y="1662"/>
                  </a:cubicBezTo>
                  <a:cubicBezTo>
                    <a:pt x="358" y="1181"/>
                    <a:pt x="750" y="681"/>
                    <a:pt x="1160" y="449"/>
                  </a:cubicBezTo>
                  <a:cubicBezTo>
                    <a:pt x="1291" y="384"/>
                    <a:pt x="1415" y="345"/>
                    <a:pt x="1520" y="345"/>
                  </a:cubicBezTo>
                  <a:close/>
                  <a:moveTo>
                    <a:pt x="1520" y="0"/>
                  </a:moveTo>
                  <a:cubicBezTo>
                    <a:pt x="1357" y="0"/>
                    <a:pt x="1174" y="50"/>
                    <a:pt x="982" y="146"/>
                  </a:cubicBezTo>
                  <a:cubicBezTo>
                    <a:pt x="500" y="413"/>
                    <a:pt x="1" y="1038"/>
                    <a:pt x="19" y="1680"/>
                  </a:cubicBezTo>
                  <a:cubicBezTo>
                    <a:pt x="36" y="1930"/>
                    <a:pt x="179" y="2108"/>
                    <a:pt x="447" y="2198"/>
                  </a:cubicBezTo>
                  <a:cubicBezTo>
                    <a:pt x="625" y="2251"/>
                    <a:pt x="839" y="2251"/>
                    <a:pt x="1000" y="2251"/>
                  </a:cubicBezTo>
                  <a:lnTo>
                    <a:pt x="1178" y="2251"/>
                  </a:lnTo>
                  <a:cubicBezTo>
                    <a:pt x="1196" y="2251"/>
                    <a:pt x="1232" y="2269"/>
                    <a:pt x="1267" y="2287"/>
                  </a:cubicBezTo>
                  <a:cubicBezTo>
                    <a:pt x="1428" y="2340"/>
                    <a:pt x="1678" y="2430"/>
                    <a:pt x="1928" y="2430"/>
                  </a:cubicBezTo>
                  <a:cubicBezTo>
                    <a:pt x="2124" y="2430"/>
                    <a:pt x="2302" y="2376"/>
                    <a:pt x="2445" y="2198"/>
                  </a:cubicBezTo>
                  <a:cubicBezTo>
                    <a:pt x="2802" y="1698"/>
                    <a:pt x="2409" y="1306"/>
                    <a:pt x="2249" y="1145"/>
                  </a:cubicBezTo>
                  <a:cubicBezTo>
                    <a:pt x="2213" y="1109"/>
                    <a:pt x="2177" y="1074"/>
                    <a:pt x="2160" y="1056"/>
                  </a:cubicBezTo>
                  <a:cubicBezTo>
                    <a:pt x="2124" y="967"/>
                    <a:pt x="2124" y="842"/>
                    <a:pt x="2124" y="717"/>
                  </a:cubicBezTo>
                  <a:cubicBezTo>
                    <a:pt x="2106" y="503"/>
                    <a:pt x="2106" y="253"/>
                    <a:pt x="1892" y="110"/>
                  </a:cubicBezTo>
                  <a:cubicBezTo>
                    <a:pt x="1785" y="36"/>
                    <a:pt x="1659" y="0"/>
                    <a:pt x="1520"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57"/>
            <p:cNvSpPr/>
            <p:nvPr/>
          </p:nvSpPr>
          <p:spPr>
            <a:xfrm>
              <a:off x="2278378" y="2935628"/>
              <a:ext cx="73407" cy="68158"/>
            </a:xfrm>
            <a:custGeom>
              <a:avLst/>
              <a:gdLst/>
              <a:ahLst/>
              <a:cxnLst/>
              <a:rect l="l" t="t" r="r" b="b"/>
              <a:pathLst>
                <a:path w="2713" h="2519" extrusionOk="0">
                  <a:moveTo>
                    <a:pt x="1595" y="348"/>
                  </a:moveTo>
                  <a:cubicBezTo>
                    <a:pt x="1628" y="348"/>
                    <a:pt x="1661" y="358"/>
                    <a:pt x="1696" y="377"/>
                  </a:cubicBezTo>
                  <a:cubicBezTo>
                    <a:pt x="2124" y="609"/>
                    <a:pt x="2356" y="1216"/>
                    <a:pt x="2338" y="1662"/>
                  </a:cubicBezTo>
                  <a:cubicBezTo>
                    <a:pt x="2338" y="1930"/>
                    <a:pt x="2249" y="2108"/>
                    <a:pt x="2106" y="2162"/>
                  </a:cubicBezTo>
                  <a:cubicBezTo>
                    <a:pt x="2096" y="2168"/>
                    <a:pt x="2084" y="2171"/>
                    <a:pt x="2070" y="2171"/>
                  </a:cubicBezTo>
                  <a:cubicBezTo>
                    <a:pt x="2007" y="2171"/>
                    <a:pt x="1905" y="2113"/>
                    <a:pt x="1803" y="2055"/>
                  </a:cubicBezTo>
                  <a:cubicBezTo>
                    <a:pt x="1660" y="1983"/>
                    <a:pt x="1517" y="1894"/>
                    <a:pt x="1339" y="1876"/>
                  </a:cubicBezTo>
                  <a:cubicBezTo>
                    <a:pt x="1268" y="1876"/>
                    <a:pt x="1196" y="1894"/>
                    <a:pt x="1107" y="1912"/>
                  </a:cubicBezTo>
                  <a:cubicBezTo>
                    <a:pt x="987" y="1945"/>
                    <a:pt x="887" y="1966"/>
                    <a:pt x="804" y="1966"/>
                  </a:cubicBezTo>
                  <a:cubicBezTo>
                    <a:pt x="665" y="1966"/>
                    <a:pt x="574" y="1908"/>
                    <a:pt x="518" y="1751"/>
                  </a:cubicBezTo>
                  <a:cubicBezTo>
                    <a:pt x="429" y="1537"/>
                    <a:pt x="768" y="1234"/>
                    <a:pt x="929" y="1091"/>
                  </a:cubicBezTo>
                  <a:cubicBezTo>
                    <a:pt x="982" y="1055"/>
                    <a:pt x="1018" y="1038"/>
                    <a:pt x="1036" y="1002"/>
                  </a:cubicBezTo>
                  <a:cubicBezTo>
                    <a:pt x="1089" y="948"/>
                    <a:pt x="1125" y="895"/>
                    <a:pt x="1178" y="788"/>
                  </a:cubicBezTo>
                  <a:cubicBezTo>
                    <a:pt x="1360" y="480"/>
                    <a:pt x="1476" y="348"/>
                    <a:pt x="1595" y="348"/>
                  </a:cubicBezTo>
                  <a:close/>
                  <a:moveTo>
                    <a:pt x="1600" y="0"/>
                  </a:moveTo>
                  <a:cubicBezTo>
                    <a:pt x="1463" y="0"/>
                    <a:pt x="1332" y="56"/>
                    <a:pt x="1214" y="163"/>
                  </a:cubicBezTo>
                  <a:cubicBezTo>
                    <a:pt x="1071" y="288"/>
                    <a:pt x="946" y="484"/>
                    <a:pt x="875" y="627"/>
                  </a:cubicBezTo>
                  <a:cubicBezTo>
                    <a:pt x="839" y="681"/>
                    <a:pt x="804" y="752"/>
                    <a:pt x="786" y="770"/>
                  </a:cubicBezTo>
                  <a:cubicBezTo>
                    <a:pt x="768" y="770"/>
                    <a:pt x="750" y="806"/>
                    <a:pt x="714" y="841"/>
                  </a:cubicBezTo>
                  <a:cubicBezTo>
                    <a:pt x="482" y="1038"/>
                    <a:pt x="1" y="1430"/>
                    <a:pt x="197" y="1876"/>
                  </a:cubicBezTo>
                  <a:cubicBezTo>
                    <a:pt x="335" y="2227"/>
                    <a:pt x="581" y="2312"/>
                    <a:pt x="806" y="2312"/>
                  </a:cubicBezTo>
                  <a:cubicBezTo>
                    <a:pt x="959" y="2312"/>
                    <a:pt x="1102" y="2272"/>
                    <a:pt x="1196" y="2251"/>
                  </a:cubicBezTo>
                  <a:cubicBezTo>
                    <a:pt x="1232" y="2233"/>
                    <a:pt x="1285" y="2233"/>
                    <a:pt x="1303" y="2233"/>
                  </a:cubicBezTo>
                  <a:cubicBezTo>
                    <a:pt x="1410" y="2233"/>
                    <a:pt x="1517" y="2304"/>
                    <a:pt x="1624" y="2358"/>
                  </a:cubicBezTo>
                  <a:cubicBezTo>
                    <a:pt x="1767" y="2447"/>
                    <a:pt x="1910" y="2518"/>
                    <a:pt x="2070" y="2518"/>
                  </a:cubicBezTo>
                  <a:cubicBezTo>
                    <a:pt x="2142" y="2518"/>
                    <a:pt x="2195" y="2518"/>
                    <a:pt x="2267" y="2483"/>
                  </a:cubicBezTo>
                  <a:cubicBezTo>
                    <a:pt x="2517" y="2358"/>
                    <a:pt x="2677" y="2072"/>
                    <a:pt x="2695" y="1680"/>
                  </a:cubicBezTo>
                  <a:cubicBezTo>
                    <a:pt x="2713" y="1127"/>
                    <a:pt x="2427" y="377"/>
                    <a:pt x="1874" y="74"/>
                  </a:cubicBezTo>
                  <a:cubicBezTo>
                    <a:pt x="1782" y="24"/>
                    <a:pt x="1690" y="0"/>
                    <a:pt x="1600"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57"/>
            <p:cNvSpPr/>
            <p:nvPr/>
          </p:nvSpPr>
          <p:spPr>
            <a:xfrm>
              <a:off x="2333899" y="2867906"/>
              <a:ext cx="76789" cy="67806"/>
            </a:xfrm>
            <a:custGeom>
              <a:avLst/>
              <a:gdLst/>
              <a:ahLst/>
              <a:cxnLst/>
              <a:rect l="l" t="t" r="r" b="b"/>
              <a:pathLst>
                <a:path w="2838" h="2506" extrusionOk="0">
                  <a:moveTo>
                    <a:pt x="2070" y="347"/>
                  </a:moveTo>
                  <a:cubicBezTo>
                    <a:pt x="2160" y="347"/>
                    <a:pt x="2213" y="382"/>
                    <a:pt x="2249" y="454"/>
                  </a:cubicBezTo>
                  <a:cubicBezTo>
                    <a:pt x="2463" y="882"/>
                    <a:pt x="2284" y="1524"/>
                    <a:pt x="2017" y="1881"/>
                  </a:cubicBezTo>
                  <a:cubicBezTo>
                    <a:pt x="1877" y="2052"/>
                    <a:pt x="1723" y="2156"/>
                    <a:pt x="1592" y="2156"/>
                  </a:cubicBezTo>
                  <a:cubicBezTo>
                    <a:pt x="1572" y="2156"/>
                    <a:pt x="1553" y="2153"/>
                    <a:pt x="1535" y="2149"/>
                  </a:cubicBezTo>
                  <a:cubicBezTo>
                    <a:pt x="1464" y="2149"/>
                    <a:pt x="1410" y="2006"/>
                    <a:pt x="1339" y="1881"/>
                  </a:cubicBezTo>
                  <a:cubicBezTo>
                    <a:pt x="1285" y="1738"/>
                    <a:pt x="1214" y="1578"/>
                    <a:pt x="1071" y="1471"/>
                  </a:cubicBezTo>
                  <a:cubicBezTo>
                    <a:pt x="1018" y="1417"/>
                    <a:pt x="946" y="1399"/>
                    <a:pt x="875" y="1364"/>
                  </a:cubicBezTo>
                  <a:cubicBezTo>
                    <a:pt x="554" y="1239"/>
                    <a:pt x="411" y="1150"/>
                    <a:pt x="482" y="882"/>
                  </a:cubicBezTo>
                  <a:cubicBezTo>
                    <a:pt x="536" y="650"/>
                    <a:pt x="982" y="614"/>
                    <a:pt x="1196" y="596"/>
                  </a:cubicBezTo>
                  <a:cubicBezTo>
                    <a:pt x="1267" y="596"/>
                    <a:pt x="1303" y="596"/>
                    <a:pt x="1339" y="579"/>
                  </a:cubicBezTo>
                  <a:cubicBezTo>
                    <a:pt x="1410" y="579"/>
                    <a:pt x="1482" y="543"/>
                    <a:pt x="1571" y="489"/>
                  </a:cubicBezTo>
                  <a:cubicBezTo>
                    <a:pt x="1803" y="400"/>
                    <a:pt x="1963" y="347"/>
                    <a:pt x="2070" y="347"/>
                  </a:cubicBezTo>
                  <a:close/>
                  <a:moveTo>
                    <a:pt x="2080" y="1"/>
                  </a:moveTo>
                  <a:cubicBezTo>
                    <a:pt x="2048" y="1"/>
                    <a:pt x="2015" y="3"/>
                    <a:pt x="1981" y="8"/>
                  </a:cubicBezTo>
                  <a:cubicBezTo>
                    <a:pt x="1785" y="26"/>
                    <a:pt x="1571" y="115"/>
                    <a:pt x="1428" y="186"/>
                  </a:cubicBezTo>
                  <a:cubicBezTo>
                    <a:pt x="1374" y="204"/>
                    <a:pt x="1303" y="240"/>
                    <a:pt x="1285" y="240"/>
                  </a:cubicBezTo>
                  <a:cubicBezTo>
                    <a:pt x="1267" y="240"/>
                    <a:pt x="1214" y="257"/>
                    <a:pt x="1178" y="257"/>
                  </a:cubicBezTo>
                  <a:cubicBezTo>
                    <a:pt x="875" y="275"/>
                    <a:pt x="250" y="329"/>
                    <a:pt x="143" y="811"/>
                  </a:cubicBezTo>
                  <a:cubicBezTo>
                    <a:pt x="1" y="1399"/>
                    <a:pt x="518" y="1614"/>
                    <a:pt x="750" y="1685"/>
                  </a:cubicBezTo>
                  <a:cubicBezTo>
                    <a:pt x="786" y="1703"/>
                    <a:pt x="839" y="1721"/>
                    <a:pt x="857" y="1738"/>
                  </a:cubicBezTo>
                  <a:cubicBezTo>
                    <a:pt x="928" y="1792"/>
                    <a:pt x="982" y="1917"/>
                    <a:pt x="1035" y="2042"/>
                  </a:cubicBezTo>
                  <a:cubicBezTo>
                    <a:pt x="1125" y="2220"/>
                    <a:pt x="1232" y="2452"/>
                    <a:pt x="1464" y="2488"/>
                  </a:cubicBezTo>
                  <a:cubicBezTo>
                    <a:pt x="1499" y="2506"/>
                    <a:pt x="1553" y="2506"/>
                    <a:pt x="1589" y="2506"/>
                  </a:cubicBezTo>
                  <a:cubicBezTo>
                    <a:pt x="1838" y="2506"/>
                    <a:pt x="2088" y="2363"/>
                    <a:pt x="2284" y="2095"/>
                  </a:cubicBezTo>
                  <a:cubicBezTo>
                    <a:pt x="2623" y="1667"/>
                    <a:pt x="2838" y="882"/>
                    <a:pt x="2570" y="311"/>
                  </a:cubicBezTo>
                  <a:cubicBezTo>
                    <a:pt x="2476" y="108"/>
                    <a:pt x="2301" y="1"/>
                    <a:pt x="2080"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57"/>
            <p:cNvSpPr/>
            <p:nvPr/>
          </p:nvSpPr>
          <p:spPr>
            <a:xfrm>
              <a:off x="2494182" y="3104164"/>
              <a:ext cx="9200" cy="19833"/>
            </a:xfrm>
            <a:custGeom>
              <a:avLst/>
              <a:gdLst/>
              <a:ahLst/>
              <a:cxnLst/>
              <a:rect l="l" t="t" r="r" b="b"/>
              <a:pathLst>
                <a:path w="340" h="733" extrusionOk="0">
                  <a:moveTo>
                    <a:pt x="179" y="1"/>
                  </a:moveTo>
                  <a:cubicBezTo>
                    <a:pt x="72" y="1"/>
                    <a:pt x="0" y="72"/>
                    <a:pt x="0" y="179"/>
                  </a:cubicBezTo>
                  <a:lnTo>
                    <a:pt x="0" y="554"/>
                  </a:lnTo>
                  <a:cubicBezTo>
                    <a:pt x="0" y="661"/>
                    <a:pt x="72" y="732"/>
                    <a:pt x="179" y="732"/>
                  </a:cubicBezTo>
                  <a:cubicBezTo>
                    <a:pt x="268" y="732"/>
                    <a:pt x="339" y="661"/>
                    <a:pt x="339" y="554"/>
                  </a:cubicBezTo>
                  <a:lnTo>
                    <a:pt x="339" y="179"/>
                  </a:lnTo>
                  <a:cubicBezTo>
                    <a:pt x="339" y="72"/>
                    <a:pt x="268" y="1"/>
                    <a:pt x="179"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57"/>
            <p:cNvSpPr/>
            <p:nvPr/>
          </p:nvSpPr>
          <p:spPr>
            <a:xfrm>
              <a:off x="2468100" y="3089202"/>
              <a:ext cx="9687" cy="20293"/>
            </a:xfrm>
            <a:custGeom>
              <a:avLst/>
              <a:gdLst/>
              <a:ahLst/>
              <a:cxnLst/>
              <a:rect l="l" t="t" r="r" b="b"/>
              <a:pathLst>
                <a:path w="358" h="750" extrusionOk="0">
                  <a:moveTo>
                    <a:pt x="179" y="1"/>
                  </a:moveTo>
                  <a:cubicBezTo>
                    <a:pt x="90" y="1"/>
                    <a:pt x="1" y="90"/>
                    <a:pt x="1" y="179"/>
                  </a:cubicBezTo>
                  <a:lnTo>
                    <a:pt x="1" y="572"/>
                  </a:lnTo>
                  <a:cubicBezTo>
                    <a:pt x="1" y="661"/>
                    <a:pt x="90" y="750"/>
                    <a:pt x="179" y="750"/>
                  </a:cubicBezTo>
                  <a:cubicBezTo>
                    <a:pt x="269" y="750"/>
                    <a:pt x="358" y="661"/>
                    <a:pt x="358" y="572"/>
                  </a:cubicBezTo>
                  <a:lnTo>
                    <a:pt x="358" y="179"/>
                  </a:lnTo>
                  <a:cubicBezTo>
                    <a:pt x="358" y="90"/>
                    <a:pt x="269" y="1"/>
                    <a:pt x="179"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57"/>
            <p:cNvSpPr/>
            <p:nvPr/>
          </p:nvSpPr>
          <p:spPr>
            <a:xfrm>
              <a:off x="2282734" y="2914930"/>
              <a:ext cx="23188" cy="25623"/>
            </a:xfrm>
            <a:custGeom>
              <a:avLst/>
              <a:gdLst/>
              <a:ahLst/>
              <a:cxnLst/>
              <a:rect l="l" t="t" r="r" b="b"/>
              <a:pathLst>
                <a:path w="857" h="947" extrusionOk="0">
                  <a:moveTo>
                    <a:pt x="511" y="0"/>
                  </a:moveTo>
                  <a:cubicBezTo>
                    <a:pt x="411" y="0"/>
                    <a:pt x="316" y="48"/>
                    <a:pt x="268" y="143"/>
                  </a:cubicBezTo>
                  <a:cubicBezTo>
                    <a:pt x="197" y="286"/>
                    <a:pt x="125" y="411"/>
                    <a:pt x="72" y="536"/>
                  </a:cubicBezTo>
                  <a:cubicBezTo>
                    <a:pt x="0" y="678"/>
                    <a:pt x="72" y="857"/>
                    <a:pt x="214" y="928"/>
                  </a:cubicBezTo>
                  <a:cubicBezTo>
                    <a:pt x="250" y="946"/>
                    <a:pt x="286" y="946"/>
                    <a:pt x="339" y="946"/>
                  </a:cubicBezTo>
                  <a:cubicBezTo>
                    <a:pt x="446" y="946"/>
                    <a:pt x="553" y="893"/>
                    <a:pt x="589" y="785"/>
                  </a:cubicBezTo>
                  <a:cubicBezTo>
                    <a:pt x="643" y="661"/>
                    <a:pt x="714" y="554"/>
                    <a:pt x="768" y="429"/>
                  </a:cubicBezTo>
                  <a:cubicBezTo>
                    <a:pt x="857" y="286"/>
                    <a:pt x="803" y="107"/>
                    <a:pt x="660" y="36"/>
                  </a:cubicBezTo>
                  <a:cubicBezTo>
                    <a:pt x="613" y="12"/>
                    <a:pt x="561" y="0"/>
                    <a:pt x="51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57"/>
            <p:cNvSpPr/>
            <p:nvPr/>
          </p:nvSpPr>
          <p:spPr>
            <a:xfrm>
              <a:off x="2301079" y="2892744"/>
              <a:ext cx="19806" cy="18345"/>
            </a:xfrm>
            <a:custGeom>
              <a:avLst/>
              <a:gdLst/>
              <a:ahLst/>
              <a:cxnLst/>
              <a:rect l="l" t="t" r="r" b="b"/>
              <a:pathLst>
                <a:path w="732" h="678" extrusionOk="0">
                  <a:moveTo>
                    <a:pt x="403" y="1"/>
                  </a:moveTo>
                  <a:cubicBezTo>
                    <a:pt x="320" y="1"/>
                    <a:pt x="238" y="37"/>
                    <a:pt x="179" y="107"/>
                  </a:cubicBezTo>
                  <a:cubicBezTo>
                    <a:pt x="161" y="142"/>
                    <a:pt x="125" y="178"/>
                    <a:pt x="107" y="214"/>
                  </a:cubicBezTo>
                  <a:cubicBezTo>
                    <a:pt x="0" y="339"/>
                    <a:pt x="18" y="517"/>
                    <a:pt x="143" y="606"/>
                  </a:cubicBezTo>
                  <a:cubicBezTo>
                    <a:pt x="197" y="660"/>
                    <a:pt x="268" y="678"/>
                    <a:pt x="321" y="678"/>
                  </a:cubicBezTo>
                  <a:cubicBezTo>
                    <a:pt x="411" y="678"/>
                    <a:pt x="500" y="642"/>
                    <a:pt x="553" y="571"/>
                  </a:cubicBezTo>
                  <a:cubicBezTo>
                    <a:pt x="571" y="535"/>
                    <a:pt x="607" y="499"/>
                    <a:pt x="625" y="481"/>
                  </a:cubicBezTo>
                  <a:cubicBezTo>
                    <a:pt x="732" y="357"/>
                    <a:pt x="714" y="178"/>
                    <a:pt x="589" y="71"/>
                  </a:cubicBezTo>
                  <a:cubicBezTo>
                    <a:pt x="534" y="24"/>
                    <a:pt x="468" y="1"/>
                    <a:pt x="40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6" name="Google Shape;9056;p57"/>
          <p:cNvGrpSpPr/>
          <p:nvPr/>
        </p:nvGrpSpPr>
        <p:grpSpPr>
          <a:xfrm>
            <a:off x="1621823" y="1459637"/>
            <a:ext cx="396388" cy="400235"/>
            <a:chOff x="1621334" y="1544375"/>
            <a:chExt cx="396388" cy="400235"/>
          </a:xfrm>
        </p:grpSpPr>
        <p:sp>
          <p:nvSpPr>
            <p:cNvPr id="9057" name="Google Shape;9057;p57"/>
            <p:cNvSpPr/>
            <p:nvPr/>
          </p:nvSpPr>
          <p:spPr>
            <a:xfrm>
              <a:off x="1629072" y="1552573"/>
              <a:ext cx="100924" cy="383838"/>
            </a:xfrm>
            <a:custGeom>
              <a:avLst/>
              <a:gdLst/>
              <a:ahLst/>
              <a:cxnLst/>
              <a:rect l="l" t="t" r="r" b="b"/>
              <a:pathLst>
                <a:path w="3730" h="14186" extrusionOk="0">
                  <a:moveTo>
                    <a:pt x="1856" y="1838"/>
                  </a:moveTo>
                  <a:cubicBezTo>
                    <a:pt x="2159" y="1838"/>
                    <a:pt x="2391" y="2088"/>
                    <a:pt x="2391" y="2374"/>
                  </a:cubicBezTo>
                  <a:cubicBezTo>
                    <a:pt x="2391" y="2659"/>
                    <a:pt x="2159" y="2909"/>
                    <a:pt x="1856" y="2909"/>
                  </a:cubicBezTo>
                  <a:cubicBezTo>
                    <a:pt x="1570" y="2909"/>
                    <a:pt x="1339" y="2659"/>
                    <a:pt x="1339" y="2374"/>
                  </a:cubicBezTo>
                  <a:cubicBezTo>
                    <a:pt x="1339" y="2088"/>
                    <a:pt x="1570" y="1838"/>
                    <a:pt x="1856" y="1838"/>
                  </a:cubicBezTo>
                  <a:close/>
                  <a:moveTo>
                    <a:pt x="803" y="1"/>
                  </a:moveTo>
                  <a:cubicBezTo>
                    <a:pt x="357" y="1"/>
                    <a:pt x="0" y="357"/>
                    <a:pt x="0" y="786"/>
                  </a:cubicBezTo>
                  <a:lnTo>
                    <a:pt x="0" y="13400"/>
                  </a:lnTo>
                  <a:cubicBezTo>
                    <a:pt x="0" y="13829"/>
                    <a:pt x="357" y="14185"/>
                    <a:pt x="803" y="14185"/>
                  </a:cubicBezTo>
                  <a:lnTo>
                    <a:pt x="2927" y="14185"/>
                  </a:lnTo>
                  <a:cubicBezTo>
                    <a:pt x="3373" y="14185"/>
                    <a:pt x="3729" y="13829"/>
                    <a:pt x="3729" y="13400"/>
                  </a:cubicBezTo>
                  <a:lnTo>
                    <a:pt x="3729" y="786"/>
                  </a:lnTo>
                  <a:cubicBezTo>
                    <a:pt x="3729" y="357"/>
                    <a:pt x="3373" y="1"/>
                    <a:pt x="29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57"/>
            <p:cNvSpPr/>
            <p:nvPr/>
          </p:nvSpPr>
          <p:spPr>
            <a:xfrm>
              <a:off x="1629072" y="1552573"/>
              <a:ext cx="100924" cy="383838"/>
            </a:xfrm>
            <a:custGeom>
              <a:avLst/>
              <a:gdLst/>
              <a:ahLst/>
              <a:cxnLst/>
              <a:rect l="l" t="t" r="r" b="b"/>
              <a:pathLst>
                <a:path w="3730" h="14186" extrusionOk="0">
                  <a:moveTo>
                    <a:pt x="2141" y="1"/>
                  </a:moveTo>
                  <a:cubicBezTo>
                    <a:pt x="2463" y="1"/>
                    <a:pt x="2730" y="304"/>
                    <a:pt x="2730" y="696"/>
                  </a:cubicBezTo>
                  <a:lnTo>
                    <a:pt x="2730" y="11848"/>
                  </a:lnTo>
                  <a:cubicBezTo>
                    <a:pt x="2730" y="12241"/>
                    <a:pt x="2463" y="12544"/>
                    <a:pt x="2141" y="12544"/>
                  </a:cubicBezTo>
                  <a:lnTo>
                    <a:pt x="589" y="12544"/>
                  </a:lnTo>
                  <a:cubicBezTo>
                    <a:pt x="268" y="12544"/>
                    <a:pt x="0" y="12241"/>
                    <a:pt x="0" y="11848"/>
                  </a:cubicBezTo>
                  <a:lnTo>
                    <a:pt x="0" y="13400"/>
                  </a:lnTo>
                  <a:cubicBezTo>
                    <a:pt x="0" y="13829"/>
                    <a:pt x="357" y="14185"/>
                    <a:pt x="803" y="14185"/>
                  </a:cubicBezTo>
                  <a:lnTo>
                    <a:pt x="2927" y="14185"/>
                  </a:lnTo>
                  <a:cubicBezTo>
                    <a:pt x="3373" y="14185"/>
                    <a:pt x="3729" y="13829"/>
                    <a:pt x="3729" y="13400"/>
                  </a:cubicBezTo>
                  <a:lnTo>
                    <a:pt x="3729" y="786"/>
                  </a:lnTo>
                  <a:cubicBezTo>
                    <a:pt x="3729" y="357"/>
                    <a:pt x="3373" y="1"/>
                    <a:pt x="292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57"/>
            <p:cNvSpPr/>
            <p:nvPr/>
          </p:nvSpPr>
          <p:spPr>
            <a:xfrm>
              <a:off x="1772446" y="1562584"/>
              <a:ext cx="238999" cy="373826"/>
            </a:xfrm>
            <a:custGeom>
              <a:avLst/>
              <a:gdLst/>
              <a:ahLst/>
              <a:cxnLst/>
              <a:rect l="l" t="t" r="r" b="b"/>
              <a:pathLst>
                <a:path w="8833" h="13816" extrusionOk="0">
                  <a:moveTo>
                    <a:pt x="2050" y="6371"/>
                  </a:moveTo>
                  <a:cubicBezTo>
                    <a:pt x="2092" y="6371"/>
                    <a:pt x="2133" y="6389"/>
                    <a:pt x="2160" y="6429"/>
                  </a:cubicBezTo>
                  <a:lnTo>
                    <a:pt x="5068" y="11175"/>
                  </a:lnTo>
                  <a:cubicBezTo>
                    <a:pt x="5121" y="11264"/>
                    <a:pt x="5050" y="11371"/>
                    <a:pt x="4961" y="11371"/>
                  </a:cubicBezTo>
                  <a:lnTo>
                    <a:pt x="2053" y="11371"/>
                  </a:lnTo>
                  <a:cubicBezTo>
                    <a:pt x="1981" y="11371"/>
                    <a:pt x="1910" y="11317"/>
                    <a:pt x="1910" y="11246"/>
                  </a:cubicBezTo>
                  <a:lnTo>
                    <a:pt x="1910" y="6500"/>
                  </a:lnTo>
                  <a:cubicBezTo>
                    <a:pt x="1910" y="6421"/>
                    <a:pt x="1980" y="6371"/>
                    <a:pt x="2050" y="6371"/>
                  </a:cubicBezTo>
                  <a:close/>
                  <a:moveTo>
                    <a:pt x="364" y="1"/>
                  </a:moveTo>
                  <a:cubicBezTo>
                    <a:pt x="181" y="1"/>
                    <a:pt x="1" y="140"/>
                    <a:pt x="1" y="362"/>
                  </a:cubicBezTo>
                  <a:lnTo>
                    <a:pt x="1" y="13459"/>
                  </a:lnTo>
                  <a:cubicBezTo>
                    <a:pt x="1" y="13655"/>
                    <a:pt x="161" y="13815"/>
                    <a:pt x="357" y="13815"/>
                  </a:cubicBezTo>
                  <a:lnTo>
                    <a:pt x="8387" y="13815"/>
                  </a:lnTo>
                  <a:cubicBezTo>
                    <a:pt x="8672" y="13815"/>
                    <a:pt x="8833" y="13512"/>
                    <a:pt x="8690" y="13280"/>
                  </a:cubicBezTo>
                  <a:lnTo>
                    <a:pt x="661" y="166"/>
                  </a:lnTo>
                  <a:cubicBezTo>
                    <a:pt x="587" y="51"/>
                    <a:pt x="475" y="1"/>
                    <a:pt x="36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57"/>
            <p:cNvSpPr/>
            <p:nvPr/>
          </p:nvSpPr>
          <p:spPr>
            <a:xfrm>
              <a:off x="1772446" y="1562584"/>
              <a:ext cx="238999" cy="373826"/>
            </a:xfrm>
            <a:custGeom>
              <a:avLst/>
              <a:gdLst/>
              <a:ahLst/>
              <a:cxnLst/>
              <a:rect l="l" t="t" r="r" b="b"/>
              <a:pathLst>
                <a:path w="8833" h="13816" extrusionOk="0">
                  <a:moveTo>
                    <a:pt x="346" y="1"/>
                  </a:moveTo>
                  <a:cubicBezTo>
                    <a:pt x="326" y="1"/>
                    <a:pt x="305" y="2"/>
                    <a:pt x="286" y="5"/>
                  </a:cubicBezTo>
                  <a:cubicBezTo>
                    <a:pt x="340" y="23"/>
                    <a:pt x="393" y="77"/>
                    <a:pt x="429" y="148"/>
                  </a:cubicBezTo>
                  <a:lnTo>
                    <a:pt x="5728" y="11817"/>
                  </a:lnTo>
                  <a:cubicBezTo>
                    <a:pt x="5817" y="12031"/>
                    <a:pt x="5710" y="12299"/>
                    <a:pt x="5532" y="12299"/>
                  </a:cubicBezTo>
                  <a:lnTo>
                    <a:pt x="233" y="12299"/>
                  </a:lnTo>
                  <a:cubicBezTo>
                    <a:pt x="108" y="12299"/>
                    <a:pt x="1" y="12156"/>
                    <a:pt x="1" y="11978"/>
                  </a:cubicBezTo>
                  <a:lnTo>
                    <a:pt x="1" y="13459"/>
                  </a:lnTo>
                  <a:cubicBezTo>
                    <a:pt x="1" y="13655"/>
                    <a:pt x="161" y="13815"/>
                    <a:pt x="357" y="13815"/>
                  </a:cubicBezTo>
                  <a:lnTo>
                    <a:pt x="8387" y="13815"/>
                  </a:lnTo>
                  <a:cubicBezTo>
                    <a:pt x="8672" y="13815"/>
                    <a:pt x="8833" y="13512"/>
                    <a:pt x="8690" y="13280"/>
                  </a:cubicBezTo>
                  <a:lnTo>
                    <a:pt x="661" y="166"/>
                  </a:lnTo>
                  <a:cubicBezTo>
                    <a:pt x="585" y="45"/>
                    <a:pt x="459" y="1"/>
                    <a:pt x="34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57"/>
            <p:cNvSpPr/>
            <p:nvPr/>
          </p:nvSpPr>
          <p:spPr>
            <a:xfrm>
              <a:off x="1621334" y="1544375"/>
              <a:ext cx="116374" cy="400235"/>
            </a:xfrm>
            <a:custGeom>
              <a:avLst/>
              <a:gdLst/>
              <a:ahLst/>
              <a:cxnLst/>
              <a:rect l="l" t="t" r="r" b="b"/>
              <a:pathLst>
                <a:path w="4301" h="14792" extrusionOk="0">
                  <a:moveTo>
                    <a:pt x="3213" y="589"/>
                  </a:moveTo>
                  <a:cubicBezTo>
                    <a:pt x="3498" y="589"/>
                    <a:pt x="3712" y="821"/>
                    <a:pt x="3712" y="1089"/>
                  </a:cubicBezTo>
                  <a:lnTo>
                    <a:pt x="3712" y="13703"/>
                  </a:lnTo>
                  <a:cubicBezTo>
                    <a:pt x="3712" y="13971"/>
                    <a:pt x="3498" y="14203"/>
                    <a:pt x="3213" y="14203"/>
                  </a:cubicBezTo>
                  <a:lnTo>
                    <a:pt x="1089" y="14203"/>
                  </a:lnTo>
                  <a:cubicBezTo>
                    <a:pt x="804" y="14203"/>
                    <a:pt x="572" y="13971"/>
                    <a:pt x="572" y="13703"/>
                  </a:cubicBezTo>
                  <a:lnTo>
                    <a:pt x="572" y="12936"/>
                  </a:lnTo>
                  <a:lnTo>
                    <a:pt x="2285" y="12936"/>
                  </a:lnTo>
                  <a:cubicBezTo>
                    <a:pt x="2374" y="12936"/>
                    <a:pt x="2463" y="12847"/>
                    <a:pt x="2463" y="12758"/>
                  </a:cubicBezTo>
                  <a:cubicBezTo>
                    <a:pt x="2463" y="12651"/>
                    <a:pt x="2374" y="12579"/>
                    <a:pt x="2285" y="12579"/>
                  </a:cubicBezTo>
                  <a:lnTo>
                    <a:pt x="572" y="12579"/>
                  </a:lnTo>
                  <a:lnTo>
                    <a:pt x="572" y="11616"/>
                  </a:lnTo>
                  <a:lnTo>
                    <a:pt x="1625" y="11616"/>
                  </a:lnTo>
                  <a:cubicBezTo>
                    <a:pt x="1714" y="11616"/>
                    <a:pt x="1785" y="11544"/>
                    <a:pt x="1785" y="11437"/>
                  </a:cubicBezTo>
                  <a:cubicBezTo>
                    <a:pt x="1785" y="11348"/>
                    <a:pt x="1714" y="11277"/>
                    <a:pt x="1625" y="11277"/>
                  </a:cubicBezTo>
                  <a:lnTo>
                    <a:pt x="572" y="11277"/>
                  </a:lnTo>
                  <a:lnTo>
                    <a:pt x="572" y="10313"/>
                  </a:lnTo>
                  <a:lnTo>
                    <a:pt x="2285" y="10313"/>
                  </a:lnTo>
                  <a:cubicBezTo>
                    <a:pt x="2374" y="10313"/>
                    <a:pt x="2463" y="10224"/>
                    <a:pt x="2463" y="10135"/>
                  </a:cubicBezTo>
                  <a:cubicBezTo>
                    <a:pt x="2463" y="10028"/>
                    <a:pt x="2374" y="9956"/>
                    <a:pt x="2285" y="9956"/>
                  </a:cubicBezTo>
                  <a:lnTo>
                    <a:pt x="572" y="9956"/>
                  </a:lnTo>
                  <a:lnTo>
                    <a:pt x="572" y="8993"/>
                  </a:lnTo>
                  <a:lnTo>
                    <a:pt x="1625" y="8993"/>
                  </a:lnTo>
                  <a:cubicBezTo>
                    <a:pt x="1714" y="8993"/>
                    <a:pt x="1785" y="8922"/>
                    <a:pt x="1785" y="8814"/>
                  </a:cubicBezTo>
                  <a:cubicBezTo>
                    <a:pt x="1785" y="8725"/>
                    <a:pt x="1714" y="8636"/>
                    <a:pt x="1625" y="8636"/>
                  </a:cubicBezTo>
                  <a:lnTo>
                    <a:pt x="572" y="8636"/>
                  </a:lnTo>
                  <a:lnTo>
                    <a:pt x="572" y="7673"/>
                  </a:lnTo>
                  <a:lnTo>
                    <a:pt x="2285" y="7673"/>
                  </a:lnTo>
                  <a:cubicBezTo>
                    <a:pt x="2374" y="7673"/>
                    <a:pt x="2463" y="7601"/>
                    <a:pt x="2463" y="7512"/>
                  </a:cubicBezTo>
                  <a:cubicBezTo>
                    <a:pt x="2463" y="7405"/>
                    <a:pt x="2374" y="7334"/>
                    <a:pt x="2285" y="7334"/>
                  </a:cubicBezTo>
                  <a:lnTo>
                    <a:pt x="572" y="7334"/>
                  </a:lnTo>
                  <a:lnTo>
                    <a:pt x="572" y="6370"/>
                  </a:lnTo>
                  <a:lnTo>
                    <a:pt x="1625" y="6370"/>
                  </a:lnTo>
                  <a:cubicBezTo>
                    <a:pt x="1714" y="6370"/>
                    <a:pt x="1785" y="6299"/>
                    <a:pt x="1785" y="6192"/>
                  </a:cubicBezTo>
                  <a:cubicBezTo>
                    <a:pt x="1785" y="6102"/>
                    <a:pt x="1714" y="6013"/>
                    <a:pt x="1625" y="6013"/>
                  </a:cubicBezTo>
                  <a:lnTo>
                    <a:pt x="572" y="6013"/>
                  </a:lnTo>
                  <a:lnTo>
                    <a:pt x="572" y="5050"/>
                  </a:lnTo>
                  <a:lnTo>
                    <a:pt x="2285" y="5050"/>
                  </a:lnTo>
                  <a:cubicBezTo>
                    <a:pt x="2374" y="5050"/>
                    <a:pt x="2463" y="4978"/>
                    <a:pt x="2463" y="4889"/>
                  </a:cubicBezTo>
                  <a:cubicBezTo>
                    <a:pt x="2463" y="4782"/>
                    <a:pt x="2374" y="4711"/>
                    <a:pt x="2285" y="4711"/>
                  </a:cubicBezTo>
                  <a:lnTo>
                    <a:pt x="572" y="4711"/>
                  </a:lnTo>
                  <a:lnTo>
                    <a:pt x="572" y="1089"/>
                  </a:lnTo>
                  <a:cubicBezTo>
                    <a:pt x="572" y="821"/>
                    <a:pt x="804" y="589"/>
                    <a:pt x="1089" y="589"/>
                  </a:cubicBezTo>
                  <a:close/>
                  <a:moveTo>
                    <a:pt x="1089" y="0"/>
                  </a:moveTo>
                  <a:cubicBezTo>
                    <a:pt x="483" y="0"/>
                    <a:pt x="1" y="500"/>
                    <a:pt x="1" y="1089"/>
                  </a:cubicBezTo>
                  <a:lnTo>
                    <a:pt x="1" y="13703"/>
                  </a:lnTo>
                  <a:cubicBezTo>
                    <a:pt x="1" y="14292"/>
                    <a:pt x="483" y="14792"/>
                    <a:pt x="1089" y="14792"/>
                  </a:cubicBezTo>
                  <a:lnTo>
                    <a:pt x="3213" y="14792"/>
                  </a:lnTo>
                  <a:cubicBezTo>
                    <a:pt x="3819" y="14792"/>
                    <a:pt x="4301" y="14292"/>
                    <a:pt x="4301" y="13703"/>
                  </a:cubicBezTo>
                  <a:lnTo>
                    <a:pt x="4301" y="1089"/>
                  </a:lnTo>
                  <a:cubicBezTo>
                    <a:pt x="4301" y="500"/>
                    <a:pt x="3819" y="0"/>
                    <a:pt x="3213"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57"/>
            <p:cNvSpPr/>
            <p:nvPr/>
          </p:nvSpPr>
          <p:spPr>
            <a:xfrm>
              <a:off x="1660458" y="1597460"/>
              <a:ext cx="38151" cy="38665"/>
            </a:xfrm>
            <a:custGeom>
              <a:avLst/>
              <a:gdLst/>
              <a:ahLst/>
              <a:cxnLst/>
              <a:rect l="l" t="t" r="r" b="b"/>
              <a:pathLst>
                <a:path w="1410" h="1429" extrusionOk="0">
                  <a:moveTo>
                    <a:pt x="696" y="358"/>
                  </a:moveTo>
                  <a:cubicBezTo>
                    <a:pt x="892" y="358"/>
                    <a:pt x="1053" y="518"/>
                    <a:pt x="1053" y="715"/>
                  </a:cubicBezTo>
                  <a:cubicBezTo>
                    <a:pt x="1053" y="911"/>
                    <a:pt x="892" y="1071"/>
                    <a:pt x="696" y="1071"/>
                  </a:cubicBezTo>
                  <a:cubicBezTo>
                    <a:pt x="500" y="1071"/>
                    <a:pt x="339" y="911"/>
                    <a:pt x="339" y="715"/>
                  </a:cubicBezTo>
                  <a:cubicBezTo>
                    <a:pt x="339" y="518"/>
                    <a:pt x="500" y="358"/>
                    <a:pt x="696" y="358"/>
                  </a:cubicBezTo>
                  <a:close/>
                  <a:moveTo>
                    <a:pt x="696" y="1"/>
                  </a:moveTo>
                  <a:cubicBezTo>
                    <a:pt x="321" y="1"/>
                    <a:pt x="0" y="322"/>
                    <a:pt x="0" y="715"/>
                  </a:cubicBezTo>
                  <a:cubicBezTo>
                    <a:pt x="0" y="1107"/>
                    <a:pt x="321" y="1428"/>
                    <a:pt x="696" y="1428"/>
                  </a:cubicBezTo>
                  <a:cubicBezTo>
                    <a:pt x="1089" y="1428"/>
                    <a:pt x="1410" y="1107"/>
                    <a:pt x="1410" y="715"/>
                  </a:cubicBezTo>
                  <a:cubicBezTo>
                    <a:pt x="1410" y="322"/>
                    <a:pt x="1089" y="1"/>
                    <a:pt x="696"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57"/>
            <p:cNvSpPr/>
            <p:nvPr/>
          </p:nvSpPr>
          <p:spPr>
            <a:xfrm>
              <a:off x="1764734" y="1554684"/>
              <a:ext cx="252988" cy="389926"/>
            </a:xfrm>
            <a:custGeom>
              <a:avLst/>
              <a:gdLst/>
              <a:ahLst/>
              <a:cxnLst/>
              <a:rect l="l" t="t" r="r" b="b"/>
              <a:pathLst>
                <a:path w="9350" h="14411" extrusionOk="0">
                  <a:moveTo>
                    <a:pt x="642" y="583"/>
                  </a:moveTo>
                  <a:cubicBezTo>
                    <a:pt x="678" y="583"/>
                    <a:pt x="678" y="601"/>
                    <a:pt x="696" y="618"/>
                  </a:cubicBezTo>
                  <a:lnTo>
                    <a:pt x="8725" y="13733"/>
                  </a:lnTo>
                  <a:cubicBezTo>
                    <a:pt x="8743" y="13751"/>
                    <a:pt x="8743" y="13768"/>
                    <a:pt x="8725" y="13786"/>
                  </a:cubicBezTo>
                  <a:cubicBezTo>
                    <a:pt x="8725" y="13804"/>
                    <a:pt x="8707" y="13822"/>
                    <a:pt x="8672" y="13822"/>
                  </a:cubicBezTo>
                  <a:lnTo>
                    <a:pt x="642" y="13822"/>
                  </a:lnTo>
                  <a:cubicBezTo>
                    <a:pt x="607" y="13822"/>
                    <a:pt x="571" y="13786"/>
                    <a:pt x="571" y="13751"/>
                  </a:cubicBezTo>
                  <a:lnTo>
                    <a:pt x="571" y="654"/>
                  </a:lnTo>
                  <a:cubicBezTo>
                    <a:pt x="571" y="636"/>
                    <a:pt x="571" y="601"/>
                    <a:pt x="625" y="583"/>
                  </a:cubicBezTo>
                  <a:close/>
                  <a:moveTo>
                    <a:pt x="650" y="1"/>
                  </a:moveTo>
                  <a:cubicBezTo>
                    <a:pt x="589" y="1"/>
                    <a:pt x="526" y="10"/>
                    <a:pt x="464" y="30"/>
                  </a:cubicBezTo>
                  <a:cubicBezTo>
                    <a:pt x="179" y="101"/>
                    <a:pt x="0" y="351"/>
                    <a:pt x="0" y="654"/>
                  </a:cubicBezTo>
                  <a:lnTo>
                    <a:pt x="0" y="13751"/>
                  </a:lnTo>
                  <a:cubicBezTo>
                    <a:pt x="0" y="14107"/>
                    <a:pt x="286" y="14411"/>
                    <a:pt x="642" y="14411"/>
                  </a:cubicBezTo>
                  <a:lnTo>
                    <a:pt x="8672" y="14411"/>
                  </a:lnTo>
                  <a:cubicBezTo>
                    <a:pt x="8904" y="14411"/>
                    <a:pt x="9118" y="14286"/>
                    <a:pt x="9243" y="14072"/>
                  </a:cubicBezTo>
                  <a:cubicBezTo>
                    <a:pt x="9350" y="13875"/>
                    <a:pt x="9350" y="13626"/>
                    <a:pt x="9225" y="13429"/>
                  </a:cubicBezTo>
                  <a:lnTo>
                    <a:pt x="1196" y="315"/>
                  </a:lnTo>
                  <a:cubicBezTo>
                    <a:pt x="1070" y="120"/>
                    <a:pt x="868" y="1"/>
                    <a:pt x="650"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57"/>
            <p:cNvSpPr/>
            <p:nvPr/>
          </p:nvSpPr>
          <p:spPr>
            <a:xfrm>
              <a:off x="1816386" y="1726926"/>
              <a:ext cx="101899" cy="151549"/>
            </a:xfrm>
            <a:custGeom>
              <a:avLst/>
              <a:gdLst/>
              <a:ahLst/>
              <a:cxnLst/>
              <a:rect l="l" t="t" r="r" b="b"/>
              <a:pathLst>
                <a:path w="3766" h="5601" extrusionOk="0">
                  <a:moveTo>
                    <a:pt x="589" y="997"/>
                  </a:moveTo>
                  <a:lnTo>
                    <a:pt x="3034" y="5011"/>
                  </a:lnTo>
                  <a:lnTo>
                    <a:pt x="589" y="5011"/>
                  </a:lnTo>
                  <a:lnTo>
                    <a:pt x="589" y="997"/>
                  </a:lnTo>
                  <a:close/>
                  <a:moveTo>
                    <a:pt x="410" y="0"/>
                  </a:moveTo>
                  <a:cubicBezTo>
                    <a:pt x="375" y="0"/>
                    <a:pt x="339" y="5"/>
                    <a:pt x="304" y="16"/>
                  </a:cubicBezTo>
                  <a:cubicBezTo>
                    <a:pt x="125" y="69"/>
                    <a:pt x="0" y="230"/>
                    <a:pt x="0" y="426"/>
                  </a:cubicBezTo>
                  <a:lnTo>
                    <a:pt x="0" y="5172"/>
                  </a:lnTo>
                  <a:cubicBezTo>
                    <a:pt x="0" y="5404"/>
                    <a:pt x="197" y="5600"/>
                    <a:pt x="429" y="5600"/>
                  </a:cubicBezTo>
                  <a:lnTo>
                    <a:pt x="3337" y="5600"/>
                  </a:lnTo>
                  <a:cubicBezTo>
                    <a:pt x="3480" y="5600"/>
                    <a:pt x="3622" y="5511"/>
                    <a:pt x="3694" y="5386"/>
                  </a:cubicBezTo>
                  <a:cubicBezTo>
                    <a:pt x="3765" y="5243"/>
                    <a:pt x="3765" y="5083"/>
                    <a:pt x="3694" y="4958"/>
                  </a:cubicBezTo>
                  <a:lnTo>
                    <a:pt x="785" y="212"/>
                  </a:lnTo>
                  <a:cubicBezTo>
                    <a:pt x="699" y="83"/>
                    <a:pt x="556" y="0"/>
                    <a:pt x="410"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57"/>
            <p:cNvSpPr/>
            <p:nvPr/>
          </p:nvSpPr>
          <p:spPr>
            <a:xfrm>
              <a:off x="1794659" y="1669404"/>
              <a:ext cx="15477" cy="35256"/>
            </a:xfrm>
            <a:custGeom>
              <a:avLst/>
              <a:gdLst/>
              <a:ahLst/>
              <a:cxnLst/>
              <a:rect l="l" t="t" r="r" b="b"/>
              <a:pathLst>
                <a:path w="572" h="1303" extrusionOk="0">
                  <a:moveTo>
                    <a:pt x="286" y="0"/>
                  </a:moveTo>
                  <a:cubicBezTo>
                    <a:pt x="125" y="0"/>
                    <a:pt x="0" y="125"/>
                    <a:pt x="0" y="286"/>
                  </a:cubicBezTo>
                  <a:lnTo>
                    <a:pt x="0" y="1017"/>
                  </a:lnTo>
                  <a:cubicBezTo>
                    <a:pt x="0" y="1178"/>
                    <a:pt x="125" y="1303"/>
                    <a:pt x="286" y="1303"/>
                  </a:cubicBezTo>
                  <a:cubicBezTo>
                    <a:pt x="446" y="1303"/>
                    <a:pt x="571" y="1178"/>
                    <a:pt x="571" y="1017"/>
                  </a:cubicBezTo>
                  <a:lnTo>
                    <a:pt x="571" y="286"/>
                  </a:lnTo>
                  <a:cubicBezTo>
                    <a:pt x="571" y="125"/>
                    <a:pt x="446" y="0"/>
                    <a:pt x="28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57"/>
            <p:cNvSpPr/>
            <p:nvPr/>
          </p:nvSpPr>
          <p:spPr>
            <a:xfrm>
              <a:off x="1794659" y="1640913"/>
              <a:ext cx="15477" cy="19346"/>
            </a:xfrm>
            <a:custGeom>
              <a:avLst/>
              <a:gdLst/>
              <a:ahLst/>
              <a:cxnLst/>
              <a:rect l="l" t="t" r="r" b="b"/>
              <a:pathLst>
                <a:path w="572" h="715" extrusionOk="0">
                  <a:moveTo>
                    <a:pt x="286" y="1"/>
                  </a:moveTo>
                  <a:cubicBezTo>
                    <a:pt x="125" y="1"/>
                    <a:pt x="0" y="126"/>
                    <a:pt x="0" y="286"/>
                  </a:cubicBezTo>
                  <a:lnTo>
                    <a:pt x="0" y="429"/>
                  </a:lnTo>
                  <a:cubicBezTo>
                    <a:pt x="0" y="590"/>
                    <a:pt x="125" y="714"/>
                    <a:pt x="286" y="714"/>
                  </a:cubicBezTo>
                  <a:cubicBezTo>
                    <a:pt x="446" y="714"/>
                    <a:pt x="571" y="590"/>
                    <a:pt x="571" y="429"/>
                  </a:cubicBezTo>
                  <a:lnTo>
                    <a:pt x="571" y="286"/>
                  </a:lnTo>
                  <a:cubicBezTo>
                    <a:pt x="571" y="126"/>
                    <a:pt x="446" y="1"/>
                    <a:pt x="286"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7" name="Google Shape;9067;p57"/>
          <p:cNvGrpSpPr/>
          <p:nvPr/>
        </p:nvGrpSpPr>
        <p:grpSpPr>
          <a:xfrm>
            <a:off x="4102014" y="1459691"/>
            <a:ext cx="328803" cy="400126"/>
            <a:chOff x="4081977" y="1544483"/>
            <a:chExt cx="328803" cy="400126"/>
          </a:xfrm>
        </p:grpSpPr>
        <p:sp>
          <p:nvSpPr>
            <p:cNvPr id="9068" name="Google Shape;9068;p57"/>
            <p:cNvSpPr/>
            <p:nvPr/>
          </p:nvSpPr>
          <p:spPr>
            <a:xfrm>
              <a:off x="4228759" y="1853822"/>
              <a:ext cx="46349" cy="54575"/>
            </a:xfrm>
            <a:custGeom>
              <a:avLst/>
              <a:gdLst/>
              <a:ahLst/>
              <a:cxnLst/>
              <a:rect l="l" t="t" r="r" b="b"/>
              <a:pathLst>
                <a:path w="1713" h="2017" extrusionOk="0">
                  <a:moveTo>
                    <a:pt x="0" y="0"/>
                  </a:moveTo>
                  <a:lnTo>
                    <a:pt x="0" y="2017"/>
                  </a:lnTo>
                  <a:lnTo>
                    <a:pt x="1713" y="2017"/>
                  </a:lnTo>
                  <a:lnTo>
                    <a:pt x="1713" y="0"/>
                  </a:lnTo>
                  <a:close/>
                </a:path>
              </a:pathLst>
            </a:custGeom>
            <a:solidFill>
              <a:srgbClr val="F8E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57"/>
            <p:cNvSpPr/>
            <p:nvPr/>
          </p:nvSpPr>
          <p:spPr>
            <a:xfrm>
              <a:off x="4228759" y="1853822"/>
              <a:ext cx="46349" cy="54575"/>
            </a:xfrm>
            <a:custGeom>
              <a:avLst/>
              <a:gdLst/>
              <a:ahLst/>
              <a:cxnLst/>
              <a:rect l="l" t="t" r="r" b="b"/>
              <a:pathLst>
                <a:path w="1713" h="2017" extrusionOk="0">
                  <a:moveTo>
                    <a:pt x="0" y="0"/>
                  </a:moveTo>
                  <a:lnTo>
                    <a:pt x="0" y="2017"/>
                  </a:lnTo>
                  <a:lnTo>
                    <a:pt x="1713" y="2017"/>
                  </a:lnTo>
                  <a:lnTo>
                    <a:pt x="17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57"/>
            <p:cNvSpPr/>
            <p:nvPr/>
          </p:nvSpPr>
          <p:spPr>
            <a:xfrm>
              <a:off x="4102269" y="1552330"/>
              <a:ext cx="299824" cy="296929"/>
            </a:xfrm>
            <a:custGeom>
              <a:avLst/>
              <a:gdLst/>
              <a:ahLst/>
              <a:cxnLst/>
              <a:rect l="l" t="t" r="r" b="b"/>
              <a:pathLst>
                <a:path w="11081" h="10974" extrusionOk="0">
                  <a:moveTo>
                    <a:pt x="689" y="1"/>
                  </a:moveTo>
                  <a:cubicBezTo>
                    <a:pt x="527" y="1"/>
                    <a:pt x="366" y="63"/>
                    <a:pt x="250" y="188"/>
                  </a:cubicBezTo>
                  <a:cubicBezTo>
                    <a:pt x="0" y="438"/>
                    <a:pt x="0" y="830"/>
                    <a:pt x="250" y="1080"/>
                  </a:cubicBezTo>
                  <a:lnTo>
                    <a:pt x="9939" y="10786"/>
                  </a:lnTo>
                  <a:cubicBezTo>
                    <a:pt x="10063" y="10911"/>
                    <a:pt x="10229" y="10974"/>
                    <a:pt x="10394" y="10974"/>
                  </a:cubicBezTo>
                  <a:cubicBezTo>
                    <a:pt x="10559" y="10974"/>
                    <a:pt x="10724" y="10911"/>
                    <a:pt x="10849" y="10786"/>
                  </a:cubicBezTo>
                  <a:cubicBezTo>
                    <a:pt x="11081" y="10537"/>
                    <a:pt x="11081" y="10144"/>
                    <a:pt x="10849" y="9894"/>
                  </a:cubicBezTo>
                  <a:lnTo>
                    <a:pt x="1142" y="188"/>
                  </a:lnTo>
                  <a:cubicBezTo>
                    <a:pt x="1017" y="63"/>
                    <a:pt x="852" y="1"/>
                    <a:pt x="689" y="1"/>
                  </a:cubicBezTo>
                  <a:close/>
                </a:path>
              </a:pathLst>
            </a:custGeom>
            <a:solidFill>
              <a:srgbClr val="F8E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57"/>
            <p:cNvSpPr/>
            <p:nvPr/>
          </p:nvSpPr>
          <p:spPr>
            <a:xfrm>
              <a:off x="4102269" y="1552330"/>
              <a:ext cx="299824" cy="296929"/>
            </a:xfrm>
            <a:custGeom>
              <a:avLst/>
              <a:gdLst/>
              <a:ahLst/>
              <a:cxnLst/>
              <a:rect l="l" t="t" r="r" b="b"/>
              <a:pathLst>
                <a:path w="11081" h="10974" extrusionOk="0">
                  <a:moveTo>
                    <a:pt x="689" y="1"/>
                  </a:moveTo>
                  <a:cubicBezTo>
                    <a:pt x="527" y="1"/>
                    <a:pt x="366" y="63"/>
                    <a:pt x="250" y="188"/>
                  </a:cubicBezTo>
                  <a:cubicBezTo>
                    <a:pt x="0" y="438"/>
                    <a:pt x="0" y="830"/>
                    <a:pt x="250" y="1080"/>
                  </a:cubicBezTo>
                  <a:lnTo>
                    <a:pt x="9939" y="10786"/>
                  </a:lnTo>
                  <a:cubicBezTo>
                    <a:pt x="10063" y="10911"/>
                    <a:pt x="10229" y="10974"/>
                    <a:pt x="10394" y="10974"/>
                  </a:cubicBezTo>
                  <a:cubicBezTo>
                    <a:pt x="10559" y="10974"/>
                    <a:pt x="10724" y="10911"/>
                    <a:pt x="10849" y="10786"/>
                  </a:cubicBezTo>
                  <a:cubicBezTo>
                    <a:pt x="11081" y="10537"/>
                    <a:pt x="11081" y="10144"/>
                    <a:pt x="10849" y="9894"/>
                  </a:cubicBezTo>
                  <a:lnTo>
                    <a:pt x="1142" y="188"/>
                  </a:lnTo>
                  <a:cubicBezTo>
                    <a:pt x="1017" y="63"/>
                    <a:pt x="852" y="1"/>
                    <a:pt x="6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57"/>
            <p:cNvSpPr/>
            <p:nvPr/>
          </p:nvSpPr>
          <p:spPr>
            <a:xfrm>
              <a:off x="4089715" y="1553141"/>
              <a:ext cx="311405" cy="310377"/>
            </a:xfrm>
            <a:custGeom>
              <a:avLst/>
              <a:gdLst/>
              <a:ahLst/>
              <a:cxnLst/>
              <a:rect l="l" t="t" r="r" b="b"/>
              <a:pathLst>
                <a:path w="11509" h="11471" extrusionOk="0">
                  <a:moveTo>
                    <a:pt x="3639" y="1"/>
                  </a:moveTo>
                  <a:cubicBezTo>
                    <a:pt x="3549" y="1"/>
                    <a:pt x="3459" y="22"/>
                    <a:pt x="3373" y="69"/>
                  </a:cubicBezTo>
                  <a:cubicBezTo>
                    <a:pt x="1374" y="1032"/>
                    <a:pt x="0" y="3102"/>
                    <a:pt x="0" y="5475"/>
                  </a:cubicBezTo>
                  <a:cubicBezTo>
                    <a:pt x="0" y="8758"/>
                    <a:pt x="2695" y="11452"/>
                    <a:pt x="5995" y="11470"/>
                  </a:cubicBezTo>
                  <a:cubicBezTo>
                    <a:pt x="8369" y="11470"/>
                    <a:pt x="10420" y="10096"/>
                    <a:pt x="11402" y="8080"/>
                  </a:cubicBezTo>
                  <a:cubicBezTo>
                    <a:pt x="11509" y="7866"/>
                    <a:pt x="11473" y="7598"/>
                    <a:pt x="11295" y="7420"/>
                  </a:cubicBezTo>
                  <a:cubicBezTo>
                    <a:pt x="11177" y="7302"/>
                    <a:pt x="11026" y="7245"/>
                    <a:pt x="10876" y="7245"/>
                  </a:cubicBezTo>
                  <a:cubicBezTo>
                    <a:pt x="10663" y="7245"/>
                    <a:pt x="10454" y="7360"/>
                    <a:pt x="10349" y="7580"/>
                  </a:cubicBezTo>
                  <a:cubicBezTo>
                    <a:pt x="9559" y="9162"/>
                    <a:pt x="7921" y="10276"/>
                    <a:pt x="6048" y="10276"/>
                  </a:cubicBezTo>
                  <a:cubicBezTo>
                    <a:pt x="6019" y="10276"/>
                    <a:pt x="5989" y="10275"/>
                    <a:pt x="5960" y="10275"/>
                  </a:cubicBezTo>
                  <a:cubicBezTo>
                    <a:pt x="3337" y="10257"/>
                    <a:pt x="1214" y="8116"/>
                    <a:pt x="1178" y="5511"/>
                  </a:cubicBezTo>
                  <a:cubicBezTo>
                    <a:pt x="1160" y="3584"/>
                    <a:pt x="2266" y="1924"/>
                    <a:pt x="3890" y="1121"/>
                  </a:cubicBezTo>
                  <a:cubicBezTo>
                    <a:pt x="4247" y="943"/>
                    <a:pt x="4336" y="461"/>
                    <a:pt x="4051" y="176"/>
                  </a:cubicBezTo>
                  <a:cubicBezTo>
                    <a:pt x="3938" y="64"/>
                    <a:pt x="3791" y="1"/>
                    <a:pt x="36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57"/>
            <p:cNvSpPr/>
            <p:nvPr/>
          </p:nvSpPr>
          <p:spPr>
            <a:xfrm>
              <a:off x="4175160" y="1898222"/>
              <a:ext cx="153551" cy="38178"/>
            </a:xfrm>
            <a:custGeom>
              <a:avLst/>
              <a:gdLst/>
              <a:ahLst/>
              <a:cxnLst/>
              <a:rect l="l" t="t" r="r" b="b"/>
              <a:pathLst>
                <a:path w="5675" h="1411" extrusionOk="0">
                  <a:moveTo>
                    <a:pt x="714" y="1"/>
                  </a:moveTo>
                  <a:cubicBezTo>
                    <a:pt x="322" y="1"/>
                    <a:pt x="0" y="322"/>
                    <a:pt x="0" y="715"/>
                  </a:cubicBezTo>
                  <a:cubicBezTo>
                    <a:pt x="0" y="1107"/>
                    <a:pt x="322" y="1410"/>
                    <a:pt x="714" y="1410"/>
                  </a:cubicBezTo>
                  <a:lnTo>
                    <a:pt x="4961" y="1410"/>
                  </a:lnTo>
                  <a:cubicBezTo>
                    <a:pt x="5353" y="1410"/>
                    <a:pt x="5674" y="1107"/>
                    <a:pt x="5674" y="715"/>
                  </a:cubicBezTo>
                  <a:cubicBezTo>
                    <a:pt x="5674" y="322"/>
                    <a:pt x="5353" y="1"/>
                    <a:pt x="49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57"/>
            <p:cNvSpPr/>
            <p:nvPr/>
          </p:nvSpPr>
          <p:spPr>
            <a:xfrm>
              <a:off x="4140879" y="1599652"/>
              <a:ext cx="222602" cy="202309"/>
            </a:xfrm>
            <a:custGeom>
              <a:avLst/>
              <a:gdLst/>
              <a:ahLst/>
              <a:cxnLst/>
              <a:rect l="l" t="t" r="r" b="b"/>
              <a:pathLst>
                <a:path w="8227" h="7477" extrusionOk="0">
                  <a:moveTo>
                    <a:pt x="4113" y="0"/>
                  </a:moveTo>
                  <a:cubicBezTo>
                    <a:pt x="3154" y="0"/>
                    <a:pt x="2195" y="366"/>
                    <a:pt x="1464" y="1098"/>
                  </a:cubicBezTo>
                  <a:cubicBezTo>
                    <a:pt x="1" y="2561"/>
                    <a:pt x="1" y="4916"/>
                    <a:pt x="1464" y="6379"/>
                  </a:cubicBezTo>
                  <a:cubicBezTo>
                    <a:pt x="2195" y="7110"/>
                    <a:pt x="3154" y="7476"/>
                    <a:pt x="4113" y="7476"/>
                  </a:cubicBezTo>
                  <a:cubicBezTo>
                    <a:pt x="5072" y="7476"/>
                    <a:pt x="6031" y="7110"/>
                    <a:pt x="6763" y="6379"/>
                  </a:cubicBezTo>
                  <a:cubicBezTo>
                    <a:pt x="8226" y="4916"/>
                    <a:pt x="8226" y="2561"/>
                    <a:pt x="6763" y="1098"/>
                  </a:cubicBezTo>
                  <a:cubicBezTo>
                    <a:pt x="6031" y="366"/>
                    <a:pt x="5072" y="0"/>
                    <a:pt x="41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57"/>
            <p:cNvSpPr/>
            <p:nvPr/>
          </p:nvSpPr>
          <p:spPr>
            <a:xfrm>
              <a:off x="4161631" y="1729848"/>
              <a:ext cx="113019" cy="70160"/>
            </a:xfrm>
            <a:custGeom>
              <a:avLst/>
              <a:gdLst/>
              <a:ahLst/>
              <a:cxnLst/>
              <a:rect l="l" t="t" r="r" b="b"/>
              <a:pathLst>
                <a:path w="4177" h="2593" extrusionOk="0">
                  <a:moveTo>
                    <a:pt x="1277" y="0"/>
                  </a:moveTo>
                  <a:cubicBezTo>
                    <a:pt x="679" y="0"/>
                    <a:pt x="1" y="407"/>
                    <a:pt x="1" y="407"/>
                  </a:cubicBezTo>
                  <a:cubicBezTo>
                    <a:pt x="1" y="407"/>
                    <a:pt x="215" y="1531"/>
                    <a:pt x="1500" y="2209"/>
                  </a:cubicBezTo>
                  <a:cubicBezTo>
                    <a:pt x="2086" y="2511"/>
                    <a:pt x="2696" y="2593"/>
                    <a:pt x="3184" y="2593"/>
                  </a:cubicBezTo>
                  <a:cubicBezTo>
                    <a:pt x="3765" y="2593"/>
                    <a:pt x="4176" y="2477"/>
                    <a:pt x="4176" y="2477"/>
                  </a:cubicBezTo>
                  <a:cubicBezTo>
                    <a:pt x="3462" y="1335"/>
                    <a:pt x="2213" y="1549"/>
                    <a:pt x="1946" y="1335"/>
                  </a:cubicBezTo>
                  <a:cubicBezTo>
                    <a:pt x="1589" y="1032"/>
                    <a:pt x="2231" y="425"/>
                    <a:pt x="1785" y="140"/>
                  </a:cubicBezTo>
                  <a:cubicBezTo>
                    <a:pt x="1638" y="39"/>
                    <a:pt x="1462" y="0"/>
                    <a:pt x="127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57"/>
            <p:cNvSpPr/>
            <p:nvPr/>
          </p:nvSpPr>
          <p:spPr>
            <a:xfrm>
              <a:off x="4150538" y="1649598"/>
              <a:ext cx="55062" cy="49759"/>
            </a:xfrm>
            <a:custGeom>
              <a:avLst/>
              <a:gdLst/>
              <a:ahLst/>
              <a:cxnLst/>
              <a:rect l="l" t="t" r="r" b="b"/>
              <a:pathLst>
                <a:path w="2035" h="1839" extrusionOk="0">
                  <a:moveTo>
                    <a:pt x="786" y="1"/>
                  </a:moveTo>
                  <a:cubicBezTo>
                    <a:pt x="786" y="1"/>
                    <a:pt x="304" y="54"/>
                    <a:pt x="161" y="732"/>
                  </a:cubicBezTo>
                  <a:cubicBezTo>
                    <a:pt x="0" y="1410"/>
                    <a:pt x="268" y="1839"/>
                    <a:pt x="268" y="1839"/>
                  </a:cubicBezTo>
                  <a:cubicBezTo>
                    <a:pt x="1642" y="1732"/>
                    <a:pt x="1981" y="1375"/>
                    <a:pt x="1999" y="857"/>
                  </a:cubicBezTo>
                  <a:cubicBezTo>
                    <a:pt x="2035" y="358"/>
                    <a:pt x="786" y="1"/>
                    <a:pt x="7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57"/>
            <p:cNvSpPr/>
            <p:nvPr/>
          </p:nvSpPr>
          <p:spPr>
            <a:xfrm>
              <a:off x="4234549" y="1604711"/>
              <a:ext cx="133258" cy="128956"/>
            </a:xfrm>
            <a:custGeom>
              <a:avLst/>
              <a:gdLst/>
              <a:ahLst/>
              <a:cxnLst/>
              <a:rect l="l" t="t" r="r" b="b"/>
              <a:pathLst>
                <a:path w="4925" h="4766" extrusionOk="0">
                  <a:moveTo>
                    <a:pt x="1481" y="1"/>
                  </a:moveTo>
                  <a:cubicBezTo>
                    <a:pt x="1481" y="1"/>
                    <a:pt x="0" y="625"/>
                    <a:pt x="286" y="1481"/>
                  </a:cubicBezTo>
                  <a:cubicBezTo>
                    <a:pt x="446" y="1910"/>
                    <a:pt x="821" y="1928"/>
                    <a:pt x="1106" y="1999"/>
                  </a:cubicBezTo>
                  <a:cubicBezTo>
                    <a:pt x="1517" y="2088"/>
                    <a:pt x="1499" y="2463"/>
                    <a:pt x="1320" y="2713"/>
                  </a:cubicBezTo>
                  <a:cubicBezTo>
                    <a:pt x="1196" y="2891"/>
                    <a:pt x="892" y="3587"/>
                    <a:pt x="981" y="3979"/>
                  </a:cubicBezTo>
                  <a:cubicBezTo>
                    <a:pt x="1093" y="4558"/>
                    <a:pt x="1679" y="4766"/>
                    <a:pt x="2350" y="4766"/>
                  </a:cubicBezTo>
                  <a:cubicBezTo>
                    <a:pt x="2962" y="4766"/>
                    <a:pt x="3644" y="4593"/>
                    <a:pt x="4104" y="4372"/>
                  </a:cubicBezTo>
                  <a:cubicBezTo>
                    <a:pt x="4104" y="4372"/>
                    <a:pt x="4925" y="3052"/>
                    <a:pt x="3801" y="1535"/>
                  </a:cubicBezTo>
                  <a:cubicBezTo>
                    <a:pt x="2677" y="1"/>
                    <a:pt x="1481" y="1"/>
                    <a:pt x="148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57"/>
            <p:cNvSpPr/>
            <p:nvPr/>
          </p:nvSpPr>
          <p:spPr>
            <a:xfrm>
              <a:off x="4151025" y="1599408"/>
              <a:ext cx="202309" cy="202796"/>
            </a:xfrm>
            <a:custGeom>
              <a:avLst/>
              <a:gdLst/>
              <a:ahLst/>
              <a:cxnLst/>
              <a:rect l="l" t="t" r="r" b="b"/>
              <a:pathLst>
                <a:path w="7477" h="7495" extrusionOk="0">
                  <a:moveTo>
                    <a:pt x="3747" y="0"/>
                  </a:moveTo>
                  <a:cubicBezTo>
                    <a:pt x="3622" y="0"/>
                    <a:pt x="3515" y="18"/>
                    <a:pt x="3408" y="18"/>
                  </a:cubicBezTo>
                  <a:cubicBezTo>
                    <a:pt x="4961" y="179"/>
                    <a:pt x="6192" y="1499"/>
                    <a:pt x="6192" y="3105"/>
                  </a:cubicBezTo>
                  <a:cubicBezTo>
                    <a:pt x="6192" y="4800"/>
                    <a:pt x="4800" y="6192"/>
                    <a:pt x="3087" y="6192"/>
                  </a:cubicBezTo>
                  <a:cubicBezTo>
                    <a:pt x="1481" y="6192"/>
                    <a:pt x="161" y="4978"/>
                    <a:pt x="18" y="3408"/>
                  </a:cubicBezTo>
                  <a:cubicBezTo>
                    <a:pt x="0" y="3515"/>
                    <a:pt x="0" y="3640"/>
                    <a:pt x="0" y="3747"/>
                  </a:cubicBezTo>
                  <a:cubicBezTo>
                    <a:pt x="0" y="5817"/>
                    <a:pt x="1678" y="7494"/>
                    <a:pt x="3747" y="7494"/>
                  </a:cubicBezTo>
                  <a:cubicBezTo>
                    <a:pt x="5799" y="7494"/>
                    <a:pt x="7476" y="5817"/>
                    <a:pt x="7476" y="3747"/>
                  </a:cubicBezTo>
                  <a:cubicBezTo>
                    <a:pt x="7476" y="1677"/>
                    <a:pt x="5799" y="0"/>
                    <a:pt x="3747"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57"/>
            <p:cNvSpPr/>
            <p:nvPr/>
          </p:nvSpPr>
          <p:spPr>
            <a:xfrm>
              <a:off x="4161631" y="1736504"/>
              <a:ext cx="113019" cy="63396"/>
            </a:xfrm>
            <a:custGeom>
              <a:avLst/>
              <a:gdLst/>
              <a:ahLst/>
              <a:cxnLst/>
              <a:rect l="l" t="t" r="r" b="b"/>
              <a:pathLst>
                <a:path w="4177" h="2343" extrusionOk="0">
                  <a:moveTo>
                    <a:pt x="322" y="1"/>
                  </a:moveTo>
                  <a:cubicBezTo>
                    <a:pt x="126" y="90"/>
                    <a:pt x="1" y="161"/>
                    <a:pt x="1" y="161"/>
                  </a:cubicBezTo>
                  <a:cubicBezTo>
                    <a:pt x="1" y="161"/>
                    <a:pt x="54" y="447"/>
                    <a:pt x="269" y="821"/>
                  </a:cubicBezTo>
                  <a:cubicBezTo>
                    <a:pt x="661" y="1374"/>
                    <a:pt x="1214" y="1838"/>
                    <a:pt x="1857" y="2106"/>
                  </a:cubicBezTo>
                  <a:cubicBezTo>
                    <a:pt x="2339" y="2289"/>
                    <a:pt x="2816" y="2343"/>
                    <a:pt x="3210" y="2343"/>
                  </a:cubicBezTo>
                  <a:cubicBezTo>
                    <a:pt x="3778" y="2343"/>
                    <a:pt x="4176" y="2231"/>
                    <a:pt x="4176" y="2231"/>
                  </a:cubicBezTo>
                  <a:cubicBezTo>
                    <a:pt x="3462" y="1089"/>
                    <a:pt x="2213" y="1303"/>
                    <a:pt x="1946" y="1089"/>
                  </a:cubicBezTo>
                  <a:cubicBezTo>
                    <a:pt x="1928" y="1071"/>
                    <a:pt x="1910" y="1035"/>
                    <a:pt x="1892" y="1018"/>
                  </a:cubicBezTo>
                  <a:cubicBezTo>
                    <a:pt x="1268" y="857"/>
                    <a:pt x="715" y="482"/>
                    <a:pt x="32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57"/>
            <p:cNvSpPr/>
            <p:nvPr/>
          </p:nvSpPr>
          <p:spPr>
            <a:xfrm>
              <a:off x="4269290" y="1604711"/>
              <a:ext cx="84041" cy="128929"/>
            </a:xfrm>
            <a:custGeom>
              <a:avLst/>
              <a:gdLst/>
              <a:ahLst/>
              <a:cxnLst/>
              <a:rect l="l" t="t" r="r" b="b"/>
              <a:pathLst>
                <a:path w="3106" h="4765" extrusionOk="0">
                  <a:moveTo>
                    <a:pt x="197" y="1"/>
                  </a:moveTo>
                  <a:cubicBezTo>
                    <a:pt x="197" y="1"/>
                    <a:pt x="126" y="36"/>
                    <a:pt x="1" y="90"/>
                  </a:cubicBezTo>
                  <a:cubicBezTo>
                    <a:pt x="1071" y="589"/>
                    <a:pt x="1821" y="1660"/>
                    <a:pt x="1821" y="2909"/>
                  </a:cubicBezTo>
                  <a:cubicBezTo>
                    <a:pt x="1821" y="3605"/>
                    <a:pt x="1589" y="4247"/>
                    <a:pt x="1196" y="4765"/>
                  </a:cubicBezTo>
                  <a:cubicBezTo>
                    <a:pt x="1767" y="4747"/>
                    <a:pt x="2392" y="4568"/>
                    <a:pt x="2820" y="4372"/>
                  </a:cubicBezTo>
                  <a:cubicBezTo>
                    <a:pt x="2820" y="4372"/>
                    <a:pt x="3070" y="3979"/>
                    <a:pt x="3105" y="3373"/>
                  </a:cubicBezTo>
                  <a:cubicBezTo>
                    <a:pt x="3070" y="2659"/>
                    <a:pt x="2838" y="2017"/>
                    <a:pt x="2463" y="1464"/>
                  </a:cubicBezTo>
                  <a:cubicBezTo>
                    <a:pt x="1357" y="1"/>
                    <a:pt x="197" y="1"/>
                    <a:pt x="19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57"/>
            <p:cNvSpPr/>
            <p:nvPr/>
          </p:nvSpPr>
          <p:spPr>
            <a:xfrm>
              <a:off x="4197373" y="1622379"/>
              <a:ext cx="35743" cy="28221"/>
            </a:xfrm>
            <a:custGeom>
              <a:avLst/>
              <a:gdLst/>
              <a:ahLst/>
              <a:cxnLst/>
              <a:rect l="l" t="t" r="r" b="b"/>
              <a:pathLst>
                <a:path w="1321" h="1043" extrusionOk="0">
                  <a:moveTo>
                    <a:pt x="989" y="0"/>
                  </a:moveTo>
                  <a:cubicBezTo>
                    <a:pt x="952" y="0"/>
                    <a:pt x="913" y="8"/>
                    <a:pt x="875" y="26"/>
                  </a:cubicBezTo>
                  <a:cubicBezTo>
                    <a:pt x="857" y="26"/>
                    <a:pt x="411" y="204"/>
                    <a:pt x="107" y="579"/>
                  </a:cubicBezTo>
                  <a:cubicBezTo>
                    <a:pt x="0" y="704"/>
                    <a:pt x="36" y="882"/>
                    <a:pt x="161" y="989"/>
                  </a:cubicBezTo>
                  <a:cubicBezTo>
                    <a:pt x="214" y="1025"/>
                    <a:pt x="268" y="1043"/>
                    <a:pt x="339" y="1043"/>
                  </a:cubicBezTo>
                  <a:cubicBezTo>
                    <a:pt x="428" y="1043"/>
                    <a:pt x="500" y="1007"/>
                    <a:pt x="553" y="936"/>
                  </a:cubicBezTo>
                  <a:cubicBezTo>
                    <a:pt x="750" y="704"/>
                    <a:pt x="1089" y="561"/>
                    <a:pt x="1089" y="561"/>
                  </a:cubicBezTo>
                  <a:cubicBezTo>
                    <a:pt x="1231" y="507"/>
                    <a:pt x="1321" y="347"/>
                    <a:pt x="1249" y="186"/>
                  </a:cubicBezTo>
                  <a:cubicBezTo>
                    <a:pt x="1209" y="78"/>
                    <a:pt x="1106" y="0"/>
                    <a:pt x="98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57"/>
            <p:cNvSpPr/>
            <p:nvPr/>
          </p:nvSpPr>
          <p:spPr>
            <a:xfrm>
              <a:off x="4395780" y="1844163"/>
              <a:ext cx="27" cy="27"/>
            </a:xfrm>
            <a:custGeom>
              <a:avLst/>
              <a:gdLst/>
              <a:ahLst/>
              <a:cxnLst/>
              <a:rect l="l" t="t" r="r" b="b"/>
              <a:pathLst>
                <a:path w="1" h="1" extrusionOk="0">
                  <a:moveTo>
                    <a:pt x="1" y="0"/>
                  </a:moveTo>
                  <a:lnTo>
                    <a:pt x="1" y="0"/>
                  </a:ln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57"/>
            <p:cNvSpPr/>
            <p:nvPr/>
          </p:nvSpPr>
          <p:spPr>
            <a:xfrm>
              <a:off x="4081977" y="1544483"/>
              <a:ext cx="328803" cy="400126"/>
            </a:xfrm>
            <a:custGeom>
              <a:avLst/>
              <a:gdLst/>
              <a:ahLst/>
              <a:cxnLst/>
              <a:rect l="l" t="t" r="r" b="b"/>
              <a:pathLst>
                <a:path w="12152" h="14788" extrusionOk="0">
                  <a:moveTo>
                    <a:pt x="1446" y="585"/>
                  </a:moveTo>
                  <a:cubicBezTo>
                    <a:pt x="1535" y="585"/>
                    <a:pt x="1607" y="621"/>
                    <a:pt x="1678" y="692"/>
                  </a:cubicBezTo>
                  <a:lnTo>
                    <a:pt x="2088" y="1102"/>
                  </a:lnTo>
                  <a:cubicBezTo>
                    <a:pt x="1928" y="1245"/>
                    <a:pt x="1767" y="1406"/>
                    <a:pt x="1607" y="1584"/>
                  </a:cubicBezTo>
                  <a:lnTo>
                    <a:pt x="1196" y="1174"/>
                  </a:lnTo>
                  <a:cubicBezTo>
                    <a:pt x="1071" y="1031"/>
                    <a:pt x="1071" y="817"/>
                    <a:pt x="1196" y="692"/>
                  </a:cubicBezTo>
                  <a:cubicBezTo>
                    <a:pt x="1268" y="621"/>
                    <a:pt x="1357" y="585"/>
                    <a:pt x="1446" y="585"/>
                  </a:cubicBezTo>
                  <a:close/>
                  <a:moveTo>
                    <a:pt x="3337" y="2351"/>
                  </a:moveTo>
                  <a:lnTo>
                    <a:pt x="3694" y="2690"/>
                  </a:lnTo>
                  <a:cubicBezTo>
                    <a:pt x="3516" y="2851"/>
                    <a:pt x="3355" y="3012"/>
                    <a:pt x="3213" y="3172"/>
                  </a:cubicBezTo>
                  <a:lnTo>
                    <a:pt x="2856" y="2833"/>
                  </a:lnTo>
                  <a:cubicBezTo>
                    <a:pt x="2998" y="2655"/>
                    <a:pt x="3159" y="2494"/>
                    <a:pt x="3337" y="2351"/>
                  </a:cubicBezTo>
                  <a:close/>
                  <a:moveTo>
                    <a:pt x="3302" y="4064"/>
                  </a:moveTo>
                  <a:cubicBezTo>
                    <a:pt x="3766" y="4189"/>
                    <a:pt x="4372" y="4510"/>
                    <a:pt x="4354" y="4742"/>
                  </a:cubicBezTo>
                  <a:cubicBezTo>
                    <a:pt x="4354" y="4974"/>
                    <a:pt x="4319" y="5420"/>
                    <a:pt x="2856" y="5545"/>
                  </a:cubicBezTo>
                  <a:cubicBezTo>
                    <a:pt x="2891" y="5010"/>
                    <a:pt x="3052" y="4493"/>
                    <a:pt x="3302" y="4064"/>
                  </a:cubicBezTo>
                  <a:close/>
                  <a:moveTo>
                    <a:pt x="7102" y="2423"/>
                  </a:moveTo>
                  <a:cubicBezTo>
                    <a:pt x="8619" y="2798"/>
                    <a:pt x="9743" y="4154"/>
                    <a:pt x="9743" y="5777"/>
                  </a:cubicBezTo>
                  <a:cubicBezTo>
                    <a:pt x="9743" y="6009"/>
                    <a:pt x="9725" y="6223"/>
                    <a:pt x="9672" y="6437"/>
                  </a:cubicBezTo>
                  <a:cubicBezTo>
                    <a:pt x="9207" y="6664"/>
                    <a:pt x="8564" y="6811"/>
                    <a:pt x="8005" y="6811"/>
                  </a:cubicBezTo>
                  <a:cubicBezTo>
                    <a:pt x="7683" y="6811"/>
                    <a:pt x="7389" y="6762"/>
                    <a:pt x="7174" y="6652"/>
                  </a:cubicBezTo>
                  <a:cubicBezTo>
                    <a:pt x="6959" y="6544"/>
                    <a:pt x="6835" y="6384"/>
                    <a:pt x="6781" y="6170"/>
                  </a:cubicBezTo>
                  <a:cubicBezTo>
                    <a:pt x="6728" y="5849"/>
                    <a:pt x="6995" y="5188"/>
                    <a:pt x="7102" y="5046"/>
                  </a:cubicBezTo>
                  <a:cubicBezTo>
                    <a:pt x="7245" y="4849"/>
                    <a:pt x="7298" y="4582"/>
                    <a:pt x="7227" y="4385"/>
                  </a:cubicBezTo>
                  <a:cubicBezTo>
                    <a:pt x="7156" y="4207"/>
                    <a:pt x="6995" y="4100"/>
                    <a:pt x="6781" y="4046"/>
                  </a:cubicBezTo>
                  <a:cubicBezTo>
                    <a:pt x="6745" y="4046"/>
                    <a:pt x="6710" y="4029"/>
                    <a:pt x="6674" y="4029"/>
                  </a:cubicBezTo>
                  <a:cubicBezTo>
                    <a:pt x="6371" y="3975"/>
                    <a:pt x="6192" y="3922"/>
                    <a:pt x="6085" y="3636"/>
                  </a:cubicBezTo>
                  <a:cubicBezTo>
                    <a:pt x="5889" y="3083"/>
                    <a:pt x="6817" y="2566"/>
                    <a:pt x="7102" y="2423"/>
                  </a:cubicBezTo>
                  <a:close/>
                  <a:moveTo>
                    <a:pt x="6549" y="2334"/>
                  </a:moveTo>
                  <a:cubicBezTo>
                    <a:pt x="6103" y="2637"/>
                    <a:pt x="5550" y="3137"/>
                    <a:pt x="5764" y="3761"/>
                  </a:cubicBezTo>
                  <a:cubicBezTo>
                    <a:pt x="5942" y="4243"/>
                    <a:pt x="6335" y="4314"/>
                    <a:pt x="6603" y="4368"/>
                  </a:cubicBezTo>
                  <a:cubicBezTo>
                    <a:pt x="6638" y="4385"/>
                    <a:pt x="6674" y="4385"/>
                    <a:pt x="6710" y="4385"/>
                  </a:cubicBezTo>
                  <a:cubicBezTo>
                    <a:pt x="6799" y="4403"/>
                    <a:pt x="6870" y="4457"/>
                    <a:pt x="6888" y="4510"/>
                  </a:cubicBezTo>
                  <a:cubicBezTo>
                    <a:pt x="6924" y="4600"/>
                    <a:pt x="6906" y="4742"/>
                    <a:pt x="6817" y="4849"/>
                  </a:cubicBezTo>
                  <a:cubicBezTo>
                    <a:pt x="6692" y="5028"/>
                    <a:pt x="6353" y="5777"/>
                    <a:pt x="6442" y="6223"/>
                  </a:cubicBezTo>
                  <a:cubicBezTo>
                    <a:pt x="6513" y="6562"/>
                    <a:pt x="6710" y="6812"/>
                    <a:pt x="7013" y="6973"/>
                  </a:cubicBezTo>
                  <a:cubicBezTo>
                    <a:pt x="7298" y="7115"/>
                    <a:pt x="7637" y="7169"/>
                    <a:pt x="7994" y="7169"/>
                  </a:cubicBezTo>
                  <a:cubicBezTo>
                    <a:pt x="8547" y="7169"/>
                    <a:pt x="9118" y="7026"/>
                    <a:pt x="9564" y="6866"/>
                  </a:cubicBezTo>
                  <a:lnTo>
                    <a:pt x="9564" y="6866"/>
                  </a:lnTo>
                  <a:cubicBezTo>
                    <a:pt x="9208" y="7954"/>
                    <a:pt x="8316" y="8810"/>
                    <a:pt x="7191" y="9114"/>
                  </a:cubicBezTo>
                  <a:cubicBezTo>
                    <a:pt x="6638" y="8347"/>
                    <a:pt x="5853" y="8222"/>
                    <a:pt x="5354" y="8132"/>
                  </a:cubicBezTo>
                  <a:cubicBezTo>
                    <a:pt x="5229" y="8115"/>
                    <a:pt x="5050" y="8079"/>
                    <a:pt x="5015" y="8061"/>
                  </a:cubicBezTo>
                  <a:cubicBezTo>
                    <a:pt x="4925" y="7990"/>
                    <a:pt x="4943" y="7883"/>
                    <a:pt x="4997" y="7651"/>
                  </a:cubicBezTo>
                  <a:cubicBezTo>
                    <a:pt x="5068" y="7419"/>
                    <a:pt x="5157" y="7062"/>
                    <a:pt x="4818" y="6848"/>
                  </a:cubicBezTo>
                  <a:cubicBezTo>
                    <a:pt x="4644" y="6725"/>
                    <a:pt x="4437" y="6679"/>
                    <a:pt x="4224" y="6679"/>
                  </a:cubicBezTo>
                  <a:cubicBezTo>
                    <a:pt x="3785" y="6679"/>
                    <a:pt x="3322" y="6876"/>
                    <a:pt x="3070" y="7008"/>
                  </a:cubicBezTo>
                  <a:cubicBezTo>
                    <a:pt x="2927" y="6652"/>
                    <a:pt x="2856" y="6277"/>
                    <a:pt x="2838" y="5902"/>
                  </a:cubicBezTo>
                  <a:cubicBezTo>
                    <a:pt x="4105" y="5795"/>
                    <a:pt x="4676" y="5438"/>
                    <a:pt x="4711" y="4760"/>
                  </a:cubicBezTo>
                  <a:cubicBezTo>
                    <a:pt x="4747" y="4225"/>
                    <a:pt x="3873" y="3886"/>
                    <a:pt x="3498" y="3761"/>
                  </a:cubicBezTo>
                  <a:cubicBezTo>
                    <a:pt x="4122" y="2887"/>
                    <a:pt x="5140" y="2334"/>
                    <a:pt x="6299" y="2334"/>
                  </a:cubicBezTo>
                  <a:close/>
                  <a:moveTo>
                    <a:pt x="4234" y="7028"/>
                  </a:moveTo>
                  <a:cubicBezTo>
                    <a:pt x="4386" y="7028"/>
                    <a:pt x="4527" y="7058"/>
                    <a:pt x="4640" y="7133"/>
                  </a:cubicBezTo>
                  <a:cubicBezTo>
                    <a:pt x="4747" y="7205"/>
                    <a:pt x="4729" y="7294"/>
                    <a:pt x="4658" y="7561"/>
                  </a:cubicBezTo>
                  <a:cubicBezTo>
                    <a:pt x="4604" y="7793"/>
                    <a:pt x="4515" y="8097"/>
                    <a:pt x="4783" y="8329"/>
                  </a:cubicBezTo>
                  <a:cubicBezTo>
                    <a:pt x="4890" y="8418"/>
                    <a:pt x="5068" y="8436"/>
                    <a:pt x="5300" y="8471"/>
                  </a:cubicBezTo>
                  <a:cubicBezTo>
                    <a:pt x="5728" y="8543"/>
                    <a:pt x="6353" y="8650"/>
                    <a:pt x="6817" y="9185"/>
                  </a:cubicBezTo>
                  <a:cubicBezTo>
                    <a:pt x="6638" y="9221"/>
                    <a:pt x="6460" y="9221"/>
                    <a:pt x="6299" y="9221"/>
                  </a:cubicBezTo>
                  <a:cubicBezTo>
                    <a:pt x="4943" y="9221"/>
                    <a:pt x="3766" y="8454"/>
                    <a:pt x="3213" y="7312"/>
                  </a:cubicBezTo>
                  <a:cubicBezTo>
                    <a:pt x="3474" y="7187"/>
                    <a:pt x="3883" y="7028"/>
                    <a:pt x="4234" y="7028"/>
                  </a:cubicBezTo>
                  <a:close/>
                  <a:moveTo>
                    <a:pt x="9368" y="8382"/>
                  </a:moveTo>
                  <a:lnTo>
                    <a:pt x="9725" y="8739"/>
                  </a:lnTo>
                  <a:cubicBezTo>
                    <a:pt x="9582" y="8900"/>
                    <a:pt x="9422" y="9060"/>
                    <a:pt x="9243" y="9221"/>
                  </a:cubicBezTo>
                  <a:lnTo>
                    <a:pt x="8886" y="8864"/>
                  </a:lnTo>
                  <a:cubicBezTo>
                    <a:pt x="9065" y="8703"/>
                    <a:pt x="9225" y="8543"/>
                    <a:pt x="9368" y="8382"/>
                  </a:cubicBezTo>
                  <a:close/>
                  <a:moveTo>
                    <a:pt x="2499" y="3297"/>
                  </a:moveTo>
                  <a:lnTo>
                    <a:pt x="2856" y="3654"/>
                  </a:lnTo>
                  <a:cubicBezTo>
                    <a:pt x="2481" y="4278"/>
                    <a:pt x="2267" y="4992"/>
                    <a:pt x="2267" y="5777"/>
                  </a:cubicBezTo>
                  <a:cubicBezTo>
                    <a:pt x="2267" y="8008"/>
                    <a:pt x="4069" y="9810"/>
                    <a:pt x="6299" y="9810"/>
                  </a:cubicBezTo>
                  <a:cubicBezTo>
                    <a:pt x="7067" y="9810"/>
                    <a:pt x="7798" y="9596"/>
                    <a:pt x="8405" y="9203"/>
                  </a:cubicBezTo>
                  <a:lnTo>
                    <a:pt x="8779" y="9560"/>
                  </a:lnTo>
                  <a:cubicBezTo>
                    <a:pt x="8054" y="10044"/>
                    <a:pt x="7210" y="10310"/>
                    <a:pt x="6331" y="10310"/>
                  </a:cubicBezTo>
                  <a:cubicBezTo>
                    <a:pt x="6303" y="10310"/>
                    <a:pt x="6274" y="10310"/>
                    <a:pt x="6246" y="10309"/>
                  </a:cubicBezTo>
                  <a:cubicBezTo>
                    <a:pt x="3801" y="10291"/>
                    <a:pt x="1785" y="8275"/>
                    <a:pt x="1767" y="5831"/>
                  </a:cubicBezTo>
                  <a:cubicBezTo>
                    <a:pt x="1749" y="4921"/>
                    <a:pt x="2017" y="4046"/>
                    <a:pt x="2499" y="3297"/>
                  </a:cubicBezTo>
                  <a:close/>
                  <a:moveTo>
                    <a:pt x="10974" y="9988"/>
                  </a:moveTo>
                  <a:lnTo>
                    <a:pt x="11384" y="10398"/>
                  </a:lnTo>
                  <a:cubicBezTo>
                    <a:pt x="11509" y="10523"/>
                    <a:pt x="11509" y="10737"/>
                    <a:pt x="11384" y="10880"/>
                  </a:cubicBezTo>
                  <a:cubicBezTo>
                    <a:pt x="11313" y="10934"/>
                    <a:pt x="11242" y="10969"/>
                    <a:pt x="11152" y="10969"/>
                  </a:cubicBezTo>
                  <a:cubicBezTo>
                    <a:pt x="11045" y="10969"/>
                    <a:pt x="10974" y="10934"/>
                    <a:pt x="10903" y="10880"/>
                  </a:cubicBezTo>
                  <a:lnTo>
                    <a:pt x="10492" y="10470"/>
                  </a:lnTo>
                  <a:cubicBezTo>
                    <a:pt x="10671" y="10309"/>
                    <a:pt x="10831" y="10149"/>
                    <a:pt x="10974" y="9988"/>
                  </a:cubicBezTo>
                  <a:close/>
                  <a:moveTo>
                    <a:pt x="3926" y="621"/>
                  </a:moveTo>
                  <a:cubicBezTo>
                    <a:pt x="3998" y="621"/>
                    <a:pt x="4069" y="639"/>
                    <a:pt x="4122" y="710"/>
                  </a:cubicBezTo>
                  <a:cubicBezTo>
                    <a:pt x="4194" y="763"/>
                    <a:pt x="4230" y="870"/>
                    <a:pt x="4212" y="960"/>
                  </a:cubicBezTo>
                  <a:cubicBezTo>
                    <a:pt x="4194" y="1067"/>
                    <a:pt x="4140" y="1138"/>
                    <a:pt x="4051" y="1174"/>
                  </a:cubicBezTo>
                  <a:cubicBezTo>
                    <a:pt x="3195" y="1602"/>
                    <a:pt x="2463" y="2244"/>
                    <a:pt x="1964" y="3065"/>
                  </a:cubicBezTo>
                  <a:cubicBezTo>
                    <a:pt x="1428" y="3886"/>
                    <a:pt x="1161" y="4849"/>
                    <a:pt x="1178" y="5831"/>
                  </a:cubicBezTo>
                  <a:cubicBezTo>
                    <a:pt x="1196" y="7169"/>
                    <a:pt x="1732" y="8436"/>
                    <a:pt x="2677" y="9399"/>
                  </a:cubicBezTo>
                  <a:cubicBezTo>
                    <a:pt x="3641" y="10345"/>
                    <a:pt x="4890" y="10880"/>
                    <a:pt x="6228" y="10898"/>
                  </a:cubicBezTo>
                  <a:cubicBezTo>
                    <a:pt x="7227" y="10898"/>
                    <a:pt x="8173" y="10630"/>
                    <a:pt x="9011" y="10113"/>
                  </a:cubicBezTo>
                  <a:cubicBezTo>
                    <a:pt x="9814" y="9596"/>
                    <a:pt x="10474" y="8882"/>
                    <a:pt x="10885" y="8025"/>
                  </a:cubicBezTo>
                  <a:cubicBezTo>
                    <a:pt x="10938" y="7936"/>
                    <a:pt x="11010" y="7883"/>
                    <a:pt x="11117" y="7865"/>
                  </a:cubicBezTo>
                  <a:cubicBezTo>
                    <a:pt x="11138" y="7861"/>
                    <a:pt x="11159" y="7858"/>
                    <a:pt x="11180" y="7858"/>
                  </a:cubicBezTo>
                  <a:cubicBezTo>
                    <a:pt x="11247" y="7858"/>
                    <a:pt x="11312" y="7882"/>
                    <a:pt x="11367" y="7936"/>
                  </a:cubicBezTo>
                  <a:cubicBezTo>
                    <a:pt x="11456" y="8025"/>
                    <a:pt x="11474" y="8168"/>
                    <a:pt x="11420" y="8275"/>
                  </a:cubicBezTo>
                  <a:cubicBezTo>
                    <a:pt x="10474" y="10238"/>
                    <a:pt x="8458" y="11487"/>
                    <a:pt x="6299" y="11487"/>
                  </a:cubicBezTo>
                  <a:lnTo>
                    <a:pt x="6281" y="11487"/>
                  </a:lnTo>
                  <a:cubicBezTo>
                    <a:pt x="3141" y="11487"/>
                    <a:pt x="590" y="8935"/>
                    <a:pt x="572" y="5795"/>
                  </a:cubicBezTo>
                  <a:cubicBezTo>
                    <a:pt x="572" y="3618"/>
                    <a:pt x="1839" y="1602"/>
                    <a:pt x="3783" y="639"/>
                  </a:cubicBezTo>
                  <a:cubicBezTo>
                    <a:pt x="3837" y="621"/>
                    <a:pt x="3873" y="621"/>
                    <a:pt x="3926" y="621"/>
                  </a:cubicBezTo>
                  <a:close/>
                  <a:moveTo>
                    <a:pt x="5710" y="12040"/>
                  </a:moveTo>
                  <a:cubicBezTo>
                    <a:pt x="5889" y="12058"/>
                    <a:pt x="6085" y="12076"/>
                    <a:pt x="6281" y="12076"/>
                  </a:cubicBezTo>
                  <a:lnTo>
                    <a:pt x="6299" y="12076"/>
                  </a:lnTo>
                  <a:cubicBezTo>
                    <a:pt x="6478" y="12076"/>
                    <a:pt x="6656" y="12058"/>
                    <a:pt x="6852" y="12058"/>
                  </a:cubicBezTo>
                  <a:lnTo>
                    <a:pt x="6852" y="12789"/>
                  </a:lnTo>
                  <a:lnTo>
                    <a:pt x="5710" y="12789"/>
                  </a:lnTo>
                  <a:lnTo>
                    <a:pt x="5710" y="12040"/>
                  </a:lnTo>
                  <a:close/>
                  <a:moveTo>
                    <a:pt x="8405" y="13378"/>
                  </a:moveTo>
                  <a:cubicBezTo>
                    <a:pt x="8637" y="13378"/>
                    <a:pt x="8815" y="13557"/>
                    <a:pt x="8815" y="13789"/>
                  </a:cubicBezTo>
                  <a:cubicBezTo>
                    <a:pt x="8815" y="14021"/>
                    <a:pt x="8637" y="14199"/>
                    <a:pt x="8405" y="14199"/>
                  </a:cubicBezTo>
                  <a:lnTo>
                    <a:pt x="4158" y="14199"/>
                  </a:lnTo>
                  <a:cubicBezTo>
                    <a:pt x="3926" y="14199"/>
                    <a:pt x="3730" y="14021"/>
                    <a:pt x="3730" y="13789"/>
                  </a:cubicBezTo>
                  <a:cubicBezTo>
                    <a:pt x="3730" y="13557"/>
                    <a:pt x="3926" y="13378"/>
                    <a:pt x="4158" y="13378"/>
                  </a:cubicBezTo>
                  <a:close/>
                  <a:moveTo>
                    <a:pt x="1437" y="1"/>
                  </a:moveTo>
                  <a:cubicBezTo>
                    <a:pt x="1201" y="1"/>
                    <a:pt x="964" y="94"/>
                    <a:pt x="786" y="282"/>
                  </a:cubicBezTo>
                  <a:cubicBezTo>
                    <a:pt x="429" y="639"/>
                    <a:pt x="429" y="1227"/>
                    <a:pt x="786" y="1584"/>
                  </a:cubicBezTo>
                  <a:lnTo>
                    <a:pt x="1232" y="2030"/>
                  </a:lnTo>
                  <a:cubicBezTo>
                    <a:pt x="1143" y="2155"/>
                    <a:pt x="1054" y="2280"/>
                    <a:pt x="982" y="2405"/>
                  </a:cubicBezTo>
                  <a:cubicBezTo>
                    <a:pt x="340" y="3422"/>
                    <a:pt x="1" y="4582"/>
                    <a:pt x="1" y="5795"/>
                  </a:cubicBezTo>
                  <a:cubicBezTo>
                    <a:pt x="1" y="8846"/>
                    <a:pt x="2213" y="11415"/>
                    <a:pt x="5122" y="11969"/>
                  </a:cubicBezTo>
                  <a:lnTo>
                    <a:pt x="5122" y="12789"/>
                  </a:lnTo>
                  <a:lnTo>
                    <a:pt x="4158" y="12789"/>
                  </a:lnTo>
                  <a:cubicBezTo>
                    <a:pt x="3605" y="12789"/>
                    <a:pt x="3159" y="13235"/>
                    <a:pt x="3159" y="13789"/>
                  </a:cubicBezTo>
                  <a:cubicBezTo>
                    <a:pt x="3159" y="14342"/>
                    <a:pt x="3605" y="14788"/>
                    <a:pt x="4158" y="14788"/>
                  </a:cubicBezTo>
                  <a:lnTo>
                    <a:pt x="8405" y="14788"/>
                  </a:lnTo>
                  <a:cubicBezTo>
                    <a:pt x="8958" y="14788"/>
                    <a:pt x="9404" y="14342"/>
                    <a:pt x="9404" y="13789"/>
                  </a:cubicBezTo>
                  <a:cubicBezTo>
                    <a:pt x="9404" y="13235"/>
                    <a:pt x="8958" y="12789"/>
                    <a:pt x="8405" y="12789"/>
                  </a:cubicBezTo>
                  <a:lnTo>
                    <a:pt x="7423" y="12789"/>
                  </a:lnTo>
                  <a:lnTo>
                    <a:pt x="7423" y="11969"/>
                  </a:lnTo>
                  <a:cubicBezTo>
                    <a:pt x="8226" y="11826"/>
                    <a:pt x="8976" y="11523"/>
                    <a:pt x="9672" y="11094"/>
                  </a:cubicBezTo>
                  <a:cubicBezTo>
                    <a:pt x="9796" y="11005"/>
                    <a:pt x="9921" y="10916"/>
                    <a:pt x="10046" y="10827"/>
                  </a:cubicBezTo>
                  <a:lnTo>
                    <a:pt x="10492" y="11291"/>
                  </a:lnTo>
                  <a:cubicBezTo>
                    <a:pt x="10671" y="11451"/>
                    <a:pt x="10903" y="11558"/>
                    <a:pt x="11152" y="11558"/>
                  </a:cubicBezTo>
                  <a:cubicBezTo>
                    <a:pt x="11384" y="11558"/>
                    <a:pt x="11616" y="11451"/>
                    <a:pt x="11795" y="11291"/>
                  </a:cubicBezTo>
                  <a:cubicBezTo>
                    <a:pt x="12152" y="10916"/>
                    <a:pt x="12152" y="10345"/>
                    <a:pt x="11795" y="9970"/>
                  </a:cubicBezTo>
                  <a:lnTo>
                    <a:pt x="11349" y="9524"/>
                  </a:lnTo>
                  <a:cubicBezTo>
                    <a:pt x="11581" y="9221"/>
                    <a:pt x="11777" y="8882"/>
                    <a:pt x="11955" y="8543"/>
                  </a:cubicBezTo>
                  <a:cubicBezTo>
                    <a:pt x="12116" y="8204"/>
                    <a:pt x="12045" y="7793"/>
                    <a:pt x="11777" y="7526"/>
                  </a:cubicBezTo>
                  <a:cubicBezTo>
                    <a:pt x="11609" y="7358"/>
                    <a:pt x="11376" y="7268"/>
                    <a:pt x="11133" y="7268"/>
                  </a:cubicBezTo>
                  <a:cubicBezTo>
                    <a:pt x="11092" y="7268"/>
                    <a:pt x="11051" y="7271"/>
                    <a:pt x="11010" y="7276"/>
                  </a:cubicBezTo>
                  <a:cubicBezTo>
                    <a:pt x="10724" y="7330"/>
                    <a:pt x="10492" y="7508"/>
                    <a:pt x="10367" y="7758"/>
                  </a:cubicBezTo>
                  <a:cubicBezTo>
                    <a:pt x="10278" y="7936"/>
                    <a:pt x="10189" y="8097"/>
                    <a:pt x="10082" y="8257"/>
                  </a:cubicBezTo>
                  <a:lnTo>
                    <a:pt x="9725" y="7900"/>
                  </a:lnTo>
                  <a:cubicBezTo>
                    <a:pt x="10100" y="7276"/>
                    <a:pt x="10332" y="6562"/>
                    <a:pt x="10332" y="5777"/>
                  </a:cubicBezTo>
                  <a:cubicBezTo>
                    <a:pt x="10332" y="3547"/>
                    <a:pt x="8512" y="1745"/>
                    <a:pt x="6299" y="1745"/>
                  </a:cubicBezTo>
                  <a:cubicBezTo>
                    <a:pt x="5514" y="1745"/>
                    <a:pt x="4783" y="1977"/>
                    <a:pt x="4176" y="2351"/>
                  </a:cubicBezTo>
                  <a:lnTo>
                    <a:pt x="3801" y="1995"/>
                  </a:lnTo>
                  <a:cubicBezTo>
                    <a:pt x="3962" y="1888"/>
                    <a:pt x="4122" y="1780"/>
                    <a:pt x="4301" y="1709"/>
                  </a:cubicBezTo>
                  <a:cubicBezTo>
                    <a:pt x="4551" y="1584"/>
                    <a:pt x="4747" y="1334"/>
                    <a:pt x="4783" y="1049"/>
                  </a:cubicBezTo>
                  <a:cubicBezTo>
                    <a:pt x="4836" y="781"/>
                    <a:pt x="4747" y="496"/>
                    <a:pt x="4533" y="300"/>
                  </a:cubicBezTo>
                  <a:cubicBezTo>
                    <a:pt x="4372" y="127"/>
                    <a:pt x="4144" y="36"/>
                    <a:pt x="3912" y="36"/>
                  </a:cubicBezTo>
                  <a:cubicBezTo>
                    <a:pt x="3784" y="36"/>
                    <a:pt x="3654" y="64"/>
                    <a:pt x="3534" y="121"/>
                  </a:cubicBezTo>
                  <a:cubicBezTo>
                    <a:pt x="3177" y="300"/>
                    <a:pt x="2856" y="496"/>
                    <a:pt x="2552" y="728"/>
                  </a:cubicBezTo>
                  <a:lnTo>
                    <a:pt x="2088" y="282"/>
                  </a:lnTo>
                  <a:cubicBezTo>
                    <a:pt x="1910" y="94"/>
                    <a:pt x="1674" y="1"/>
                    <a:pt x="14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57"/>
            <p:cNvSpPr/>
            <p:nvPr/>
          </p:nvSpPr>
          <p:spPr>
            <a:xfrm>
              <a:off x="4288608" y="1640426"/>
              <a:ext cx="9687" cy="15964"/>
            </a:xfrm>
            <a:custGeom>
              <a:avLst/>
              <a:gdLst/>
              <a:ahLst/>
              <a:cxnLst/>
              <a:rect l="l" t="t" r="r" b="b"/>
              <a:pathLst>
                <a:path w="358" h="590" extrusionOk="0">
                  <a:moveTo>
                    <a:pt x="179" y="1"/>
                  </a:moveTo>
                  <a:cubicBezTo>
                    <a:pt x="72" y="1"/>
                    <a:pt x="0" y="72"/>
                    <a:pt x="0" y="161"/>
                  </a:cubicBezTo>
                  <a:lnTo>
                    <a:pt x="0" y="411"/>
                  </a:lnTo>
                  <a:cubicBezTo>
                    <a:pt x="0" y="518"/>
                    <a:pt x="72" y="590"/>
                    <a:pt x="179" y="590"/>
                  </a:cubicBezTo>
                  <a:cubicBezTo>
                    <a:pt x="268" y="590"/>
                    <a:pt x="357" y="518"/>
                    <a:pt x="357" y="411"/>
                  </a:cubicBezTo>
                  <a:lnTo>
                    <a:pt x="357" y="161"/>
                  </a:lnTo>
                  <a:cubicBezTo>
                    <a:pt x="357" y="72"/>
                    <a:pt x="268"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57"/>
            <p:cNvSpPr/>
            <p:nvPr/>
          </p:nvSpPr>
          <p:spPr>
            <a:xfrm>
              <a:off x="4312743" y="1657337"/>
              <a:ext cx="9200" cy="16451"/>
            </a:xfrm>
            <a:custGeom>
              <a:avLst/>
              <a:gdLst/>
              <a:ahLst/>
              <a:cxnLst/>
              <a:rect l="l" t="t" r="r" b="b"/>
              <a:pathLst>
                <a:path w="340" h="608" extrusionOk="0">
                  <a:moveTo>
                    <a:pt x="161" y="0"/>
                  </a:moveTo>
                  <a:cubicBezTo>
                    <a:pt x="72" y="0"/>
                    <a:pt x="1" y="90"/>
                    <a:pt x="1" y="179"/>
                  </a:cubicBezTo>
                  <a:lnTo>
                    <a:pt x="1" y="429"/>
                  </a:lnTo>
                  <a:cubicBezTo>
                    <a:pt x="1" y="518"/>
                    <a:pt x="72" y="607"/>
                    <a:pt x="161" y="607"/>
                  </a:cubicBezTo>
                  <a:cubicBezTo>
                    <a:pt x="268" y="607"/>
                    <a:pt x="340" y="518"/>
                    <a:pt x="340" y="429"/>
                  </a:cubicBezTo>
                  <a:lnTo>
                    <a:pt x="340" y="179"/>
                  </a:lnTo>
                  <a:cubicBezTo>
                    <a:pt x="340" y="90"/>
                    <a:pt x="268" y="0"/>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57"/>
            <p:cNvSpPr/>
            <p:nvPr/>
          </p:nvSpPr>
          <p:spPr>
            <a:xfrm>
              <a:off x="4293424" y="1678576"/>
              <a:ext cx="9687" cy="15964"/>
            </a:xfrm>
            <a:custGeom>
              <a:avLst/>
              <a:gdLst/>
              <a:ahLst/>
              <a:cxnLst/>
              <a:rect l="l" t="t" r="r" b="b"/>
              <a:pathLst>
                <a:path w="358" h="590" extrusionOk="0">
                  <a:moveTo>
                    <a:pt x="179" y="0"/>
                  </a:moveTo>
                  <a:cubicBezTo>
                    <a:pt x="90" y="0"/>
                    <a:pt x="1" y="72"/>
                    <a:pt x="1" y="179"/>
                  </a:cubicBezTo>
                  <a:lnTo>
                    <a:pt x="1" y="411"/>
                  </a:lnTo>
                  <a:cubicBezTo>
                    <a:pt x="1" y="518"/>
                    <a:pt x="90" y="589"/>
                    <a:pt x="179" y="589"/>
                  </a:cubicBezTo>
                  <a:cubicBezTo>
                    <a:pt x="286" y="589"/>
                    <a:pt x="358" y="518"/>
                    <a:pt x="358" y="411"/>
                  </a:cubicBezTo>
                  <a:lnTo>
                    <a:pt x="358" y="179"/>
                  </a:lnTo>
                  <a:cubicBezTo>
                    <a:pt x="358" y="72"/>
                    <a:pt x="286" y="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7" name="Google Shape;9087;p57"/>
          <p:cNvGrpSpPr/>
          <p:nvPr/>
        </p:nvGrpSpPr>
        <p:grpSpPr>
          <a:xfrm>
            <a:off x="4678671" y="1460124"/>
            <a:ext cx="399775" cy="399260"/>
            <a:chOff x="4678684" y="1544862"/>
            <a:chExt cx="399775" cy="399260"/>
          </a:xfrm>
        </p:grpSpPr>
        <p:sp>
          <p:nvSpPr>
            <p:cNvPr id="9088" name="Google Shape;9088;p57"/>
            <p:cNvSpPr/>
            <p:nvPr/>
          </p:nvSpPr>
          <p:spPr>
            <a:xfrm>
              <a:off x="4686396" y="1864428"/>
              <a:ext cx="384325" cy="71973"/>
            </a:xfrm>
            <a:custGeom>
              <a:avLst/>
              <a:gdLst/>
              <a:ahLst/>
              <a:cxnLst/>
              <a:rect l="l" t="t" r="r" b="b"/>
              <a:pathLst>
                <a:path w="14204" h="2660" extrusionOk="0">
                  <a:moveTo>
                    <a:pt x="483" y="1"/>
                  </a:moveTo>
                  <a:cubicBezTo>
                    <a:pt x="215" y="1"/>
                    <a:pt x="1" y="215"/>
                    <a:pt x="1" y="483"/>
                  </a:cubicBezTo>
                  <a:lnTo>
                    <a:pt x="1" y="2178"/>
                  </a:lnTo>
                  <a:cubicBezTo>
                    <a:pt x="1" y="2445"/>
                    <a:pt x="215" y="2659"/>
                    <a:pt x="483" y="2659"/>
                  </a:cubicBezTo>
                  <a:lnTo>
                    <a:pt x="13722" y="2659"/>
                  </a:lnTo>
                  <a:cubicBezTo>
                    <a:pt x="13989" y="2659"/>
                    <a:pt x="14204" y="2445"/>
                    <a:pt x="14204" y="2178"/>
                  </a:cubicBezTo>
                  <a:lnTo>
                    <a:pt x="14204" y="483"/>
                  </a:lnTo>
                  <a:cubicBezTo>
                    <a:pt x="14204" y="215"/>
                    <a:pt x="13989" y="1"/>
                    <a:pt x="137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57"/>
            <p:cNvSpPr/>
            <p:nvPr/>
          </p:nvSpPr>
          <p:spPr>
            <a:xfrm>
              <a:off x="4761234" y="1864428"/>
              <a:ext cx="228392" cy="71973"/>
            </a:xfrm>
            <a:custGeom>
              <a:avLst/>
              <a:gdLst/>
              <a:ahLst/>
              <a:cxnLst/>
              <a:rect l="l" t="t" r="r" b="b"/>
              <a:pathLst>
                <a:path w="8441" h="2660" extrusionOk="0">
                  <a:moveTo>
                    <a:pt x="1553" y="1"/>
                  </a:moveTo>
                  <a:lnTo>
                    <a:pt x="0" y="2659"/>
                  </a:lnTo>
                  <a:lnTo>
                    <a:pt x="8440" y="2659"/>
                  </a:lnTo>
                  <a:lnTo>
                    <a:pt x="672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57"/>
            <p:cNvSpPr/>
            <p:nvPr/>
          </p:nvSpPr>
          <p:spPr>
            <a:xfrm>
              <a:off x="4686396" y="1864428"/>
              <a:ext cx="384325" cy="71973"/>
            </a:xfrm>
            <a:custGeom>
              <a:avLst/>
              <a:gdLst/>
              <a:ahLst/>
              <a:cxnLst/>
              <a:rect l="l" t="t" r="r" b="b"/>
              <a:pathLst>
                <a:path w="14204" h="2660" extrusionOk="0">
                  <a:moveTo>
                    <a:pt x="12544" y="1"/>
                  </a:moveTo>
                  <a:cubicBezTo>
                    <a:pt x="12740" y="1"/>
                    <a:pt x="12883" y="161"/>
                    <a:pt x="12883" y="340"/>
                  </a:cubicBezTo>
                  <a:lnTo>
                    <a:pt x="12883" y="1107"/>
                  </a:lnTo>
                  <a:cubicBezTo>
                    <a:pt x="12883" y="1303"/>
                    <a:pt x="12740" y="1446"/>
                    <a:pt x="12544" y="1446"/>
                  </a:cubicBezTo>
                  <a:lnTo>
                    <a:pt x="340" y="1446"/>
                  </a:lnTo>
                  <a:cubicBezTo>
                    <a:pt x="161" y="1446"/>
                    <a:pt x="1" y="1303"/>
                    <a:pt x="1" y="1107"/>
                  </a:cubicBezTo>
                  <a:lnTo>
                    <a:pt x="1" y="2178"/>
                  </a:lnTo>
                  <a:cubicBezTo>
                    <a:pt x="1" y="2445"/>
                    <a:pt x="215" y="2659"/>
                    <a:pt x="483" y="2659"/>
                  </a:cubicBezTo>
                  <a:lnTo>
                    <a:pt x="13722" y="2659"/>
                  </a:lnTo>
                  <a:cubicBezTo>
                    <a:pt x="13989" y="2659"/>
                    <a:pt x="14204" y="2445"/>
                    <a:pt x="14204" y="2178"/>
                  </a:cubicBezTo>
                  <a:lnTo>
                    <a:pt x="14204" y="483"/>
                  </a:lnTo>
                  <a:cubicBezTo>
                    <a:pt x="14204" y="215"/>
                    <a:pt x="13989" y="1"/>
                    <a:pt x="1372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57"/>
            <p:cNvSpPr/>
            <p:nvPr/>
          </p:nvSpPr>
          <p:spPr>
            <a:xfrm>
              <a:off x="4761234" y="1903552"/>
              <a:ext cx="228392" cy="32848"/>
            </a:xfrm>
            <a:custGeom>
              <a:avLst/>
              <a:gdLst/>
              <a:ahLst/>
              <a:cxnLst/>
              <a:rect l="l" t="t" r="r" b="b"/>
              <a:pathLst>
                <a:path w="8441" h="1214" extrusionOk="0">
                  <a:moveTo>
                    <a:pt x="696" y="0"/>
                  </a:moveTo>
                  <a:lnTo>
                    <a:pt x="0" y="1213"/>
                  </a:lnTo>
                  <a:lnTo>
                    <a:pt x="8440" y="1213"/>
                  </a:lnTo>
                  <a:lnTo>
                    <a:pt x="7655" y="0"/>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57"/>
            <p:cNvSpPr/>
            <p:nvPr/>
          </p:nvSpPr>
          <p:spPr>
            <a:xfrm>
              <a:off x="4880473" y="1558850"/>
              <a:ext cx="55062" cy="40586"/>
            </a:xfrm>
            <a:custGeom>
              <a:avLst/>
              <a:gdLst/>
              <a:ahLst/>
              <a:cxnLst/>
              <a:rect l="l" t="t" r="r" b="b"/>
              <a:pathLst>
                <a:path w="2035" h="1500" extrusionOk="0">
                  <a:moveTo>
                    <a:pt x="1" y="0"/>
                  </a:moveTo>
                  <a:lnTo>
                    <a:pt x="1" y="1499"/>
                  </a:lnTo>
                  <a:lnTo>
                    <a:pt x="2035" y="1499"/>
                  </a:lnTo>
                  <a:lnTo>
                    <a:pt x="203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57"/>
            <p:cNvSpPr/>
            <p:nvPr/>
          </p:nvSpPr>
          <p:spPr>
            <a:xfrm>
              <a:off x="4865998" y="1549191"/>
              <a:ext cx="18859" cy="91752"/>
            </a:xfrm>
            <a:custGeom>
              <a:avLst/>
              <a:gdLst/>
              <a:ahLst/>
              <a:cxnLst/>
              <a:rect l="l" t="t" r="r" b="b"/>
              <a:pathLst>
                <a:path w="697" h="3391" extrusionOk="0">
                  <a:moveTo>
                    <a:pt x="339" y="1"/>
                  </a:moveTo>
                  <a:cubicBezTo>
                    <a:pt x="143" y="1"/>
                    <a:pt x="0" y="161"/>
                    <a:pt x="0" y="357"/>
                  </a:cubicBezTo>
                  <a:lnTo>
                    <a:pt x="0" y="3391"/>
                  </a:lnTo>
                  <a:lnTo>
                    <a:pt x="696" y="3391"/>
                  </a:lnTo>
                  <a:lnTo>
                    <a:pt x="696" y="357"/>
                  </a:lnTo>
                  <a:cubicBezTo>
                    <a:pt x="696" y="161"/>
                    <a:pt x="536" y="1"/>
                    <a:pt x="3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57"/>
            <p:cNvSpPr/>
            <p:nvPr/>
          </p:nvSpPr>
          <p:spPr>
            <a:xfrm>
              <a:off x="4697029" y="1664101"/>
              <a:ext cx="355346" cy="200361"/>
            </a:xfrm>
            <a:custGeom>
              <a:avLst/>
              <a:gdLst/>
              <a:ahLst/>
              <a:cxnLst/>
              <a:rect l="l" t="t" r="r" b="b"/>
              <a:pathLst>
                <a:path w="13133" h="7405" extrusionOk="0">
                  <a:moveTo>
                    <a:pt x="714" y="0"/>
                  </a:moveTo>
                  <a:cubicBezTo>
                    <a:pt x="322" y="0"/>
                    <a:pt x="0" y="321"/>
                    <a:pt x="0" y="714"/>
                  </a:cubicBezTo>
                  <a:lnTo>
                    <a:pt x="0" y="7405"/>
                  </a:lnTo>
                  <a:lnTo>
                    <a:pt x="13133" y="7405"/>
                  </a:lnTo>
                  <a:lnTo>
                    <a:pt x="13133" y="714"/>
                  </a:lnTo>
                  <a:cubicBezTo>
                    <a:pt x="13133" y="321"/>
                    <a:pt x="12811" y="0"/>
                    <a:pt x="124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57"/>
            <p:cNvSpPr/>
            <p:nvPr/>
          </p:nvSpPr>
          <p:spPr>
            <a:xfrm>
              <a:off x="4800331" y="1628846"/>
              <a:ext cx="148248" cy="235617"/>
            </a:xfrm>
            <a:custGeom>
              <a:avLst/>
              <a:gdLst/>
              <a:ahLst/>
              <a:cxnLst/>
              <a:rect l="l" t="t" r="r" b="b"/>
              <a:pathLst>
                <a:path w="5479" h="8708" extrusionOk="0">
                  <a:moveTo>
                    <a:pt x="714" y="1"/>
                  </a:moveTo>
                  <a:cubicBezTo>
                    <a:pt x="322" y="1"/>
                    <a:pt x="1" y="322"/>
                    <a:pt x="1" y="714"/>
                  </a:cubicBezTo>
                  <a:lnTo>
                    <a:pt x="1" y="8708"/>
                  </a:lnTo>
                  <a:lnTo>
                    <a:pt x="5478" y="8708"/>
                  </a:lnTo>
                  <a:lnTo>
                    <a:pt x="5478" y="714"/>
                  </a:lnTo>
                  <a:cubicBezTo>
                    <a:pt x="5478" y="322"/>
                    <a:pt x="5157" y="1"/>
                    <a:pt x="47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57"/>
            <p:cNvSpPr/>
            <p:nvPr/>
          </p:nvSpPr>
          <p:spPr>
            <a:xfrm>
              <a:off x="4800331" y="1780444"/>
              <a:ext cx="148248" cy="84014"/>
            </a:xfrm>
            <a:custGeom>
              <a:avLst/>
              <a:gdLst/>
              <a:ahLst/>
              <a:cxnLst/>
              <a:rect l="l" t="t" r="r" b="b"/>
              <a:pathLst>
                <a:path w="5479" h="3105" extrusionOk="0">
                  <a:moveTo>
                    <a:pt x="1" y="0"/>
                  </a:moveTo>
                  <a:lnTo>
                    <a:pt x="1" y="3105"/>
                  </a:lnTo>
                  <a:lnTo>
                    <a:pt x="5478" y="3105"/>
                  </a:lnTo>
                  <a:lnTo>
                    <a:pt x="547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57"/>
            <p:cNvSpPr/>
            <p:nvPr/>
          </p:nvSpPr>
          <p:spPr>
            <a:xfrm>
              <a:off x="4800331" y="1780444"/>
              <a:ext cx="26598" cy="84014"/>
            </a:xfrm>
            <a:custGeom>
              <a:avLst/>
              <a:gdLst/>
              <a:ahLst/>
              <a:cxnLst/>
              <a:rect l="l" t="t" r="r" b="b"/>
              <a:pathLst>
                <a:path w="983" h="3105" extrusionOk="0">
                  <a:moveTo>
                    <a:pt x="1" y="0"/>
                  </a:moveTo>
                  <a:lnTo>
                    <a:pt x="1" y="3105"/>
                  </a:lnTo>
                  <a:lnTo>
                    <a:pt x="982" y="3105"/>
                  </a:lnTo>
                  <a:lnTo>
                    <a:pt x="982" y="0"/>
                  </a:lnTo>
                  <a:close/>
                </a:path>
              </a:pathLst>
            </a:custGeom>
            <a:solidFill>
              <a:srgbClr val="F9B3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57"/>
            <p:cNvSpPr/>
            <p:nvPr/>
          </p:nvSpPr>
          <p:spPr>
            <a:xfrm>
              <a:off x="4921031" y="1780444"/>
              <a:ext cx="27545" cy="84014"/>
            </a:xfrm>
            <a:custGeom>
              <a:avLst/>
              <a:gdLst/>
              <a:ahLst/>
              <a:cxnLst/>
              <a:rect l="l" t="t" r="r" b="b"/>
              <a:pathLst>
                <a:path w="1018" h="3105" extrusionOk="0">
                  <a:moveTo>
                    <a:pt x="0" y="0"/>
                  </a:moveTo>
                  <a:lnTo>
                    <a:pt x="0" y="3105"/>
                  </a:lnTo>
                  <a:lnTo>
                    <a:pt x="1017" y="3105"/>
                  </a:lnTo>
                  <a:lnTo>
                    <a:pt x="1017" y="0"/>
                  </a:lnTo>
                  <a:close/>
                </a:path>
              </a:pathLst>
            </a:custGeom>
            <a:solidFill>
              <a:srgbClr val="F9B3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57"/>
            <p:cNvSpPr/>
            <p:nvPr/>
          </p:nvSpPr>
          <p:spPr>
            <a:xfrm>
              <a:off x="4833638" y="1654036"/>
              <a:ext cx="80658" cy="73245"/>
            </a:xfrm>
            <a:custGeom>
              <a:avLst/>
              <a:gdLst/>
              <a:ahLst/>
              <a:cxnLst/>
              <a:rect l="l" t="t" r="r" b="b"/>
              <a:pathLst>
                <a:path w="2981" h="2707" extrusionOk="0">
                  <a:moveTo>
                    <a:pt x="1478" y="1"/>
                  </a:moveTo>
                  <a:cubicBezTo>
                    <a:pt x="1379" y="1"/>
                    <a:pt x="1279" y="11"/>
                    <a:pt x="1178" y="33"/>
                  </a:cubicBezTo>
                  <a:cubicBezTo>
                    <a:pt x="447" y="212"/>
                    <a:pt x="1" y="943"/>
                    <a:pt x="179" y="1675"/>
                  </a:cubicBezTo>
                  <a:cubicBezTo>
                    <a:pt x="318" y="2290"/>
                    <a:pt x="881" y="2707"/>
                    <a:pt x="1502" y="2707"/>
                  </a:cubicBezTo>
                  <a:cubicBezTo>
                    <a:pt x="1602" y="2707"/>
                    <a:pt x="1702" y="2696"/>
                    <a:pt x="1803" y="2674"/>
                  </a:cubicBezTo>
                  <a:cubicBezTo>
                    <a:pt x="2534" y="2495"/>
                    <a:pt x="2981" y="1764"/>
                    <a:pt x="2802" y="1050"/>
                  </a:cubicBezTo>
                  <a:cubicBezTo>
                    <a:pt x="2648" y="419"/>
                    <a:pt x="2096" y="1"/>
                    <a:pt x="14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57"/>
            <p:cNvSpPr/>
            <p:nvPr/>
          </p:nvSpPr>
          <p:spPr>
            <a:xfrm>
              <a:off x="4729362" y="1777549"/>
              <a:ext cx="37691" cy="55062"/>
            </a:xfrm>
            <a:custGeom>
              <a:avLst/>
              <a:gdLst/>
              <a:ahLst/>
              <a:cxnLst/>
              <a:rect l="l" t="t" r="r" b="b"/>
              <a:pathLst>
                <a:path w="1393" h="2035" extrusionOk="0">
                  <a:moveTo>
                    <a:pt x="197" y="0"/>
                  </a:moveTo>
                  <a:cubicBezTo>
                    <a:pt x="90" y="0"/>
                    <a:pt x="1" y="89"/>
                    <a:pt x="1" y="196"/>
                  </a:cubicBezTo>
                  <a:lnTo>
                    <a:pt x="1" y="1820"/>
                  </a:lnTo>
                  <a:cubicBezTo>
                    <a:pt x="1" y="1945"/>
                    <a:pt x="90" y="2034"/>
                    <a:pt x="197" y="2034"/>
                  </a:cubicBezTo>
                  <a:lnTo>
                    <a:pt x="1196" y="2034"/>
                  </a:lnTo>
                  <a:cubicBezTo>
                    <a:pt x="1303" y="2034"/>
                    <a:pt x="1393" y="1945"/>
                    <a:pt x="1393" y="1820"/>
                  </a:cubicBezTo>
                  <a:lnTo>
                    <a:pt x="1393" y="196"/>
                  </a:lnTo>
                  <a:cubicBezTo>
                    <a:pt x="1393" y="89"/>
                    <a:pt x="1303" y="0"/>
                    <a:pt x="11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57"/>
            <p:cNvSpPr/>
            <p:nvPr/>
          </p:nvSpPr>
          <p:spPr>
            <a:xfrm>
              <a:off x="4729362" y="1696433"/>
              <a:ext cx="37691" cy="55062"/>
            </a:xfrm>
            <a:custGeom>
              <a:avLst/>
              <a:gdLst/>
              <a:ahLst/>
              <a:cxnLst/>
              <a:rect l="l" t="t" r="r" b="b"/>
              <a:pathLst>
                <a:path w="1393" h="2035" extrusionOk="0">
                  <a:moveTo>
                    <a:pt x="197" y="1"/>
                  </a:moveTo>
                  <a:cubicBezTo>
                    <a:pt x="90" y="1"/>
                    <a:pt x="1" y="90"/>
                    <a:pt x="1" y="197"/>
                  </a:cubicBezTo>
                  <a:lnTo>
                    <a:pt x="1" y="1838"/>
                  </a:lnTo>
                  <a:cubicBezTo>
                    <a:pt x="1" y="1945"/>
                    <a:pt x="90" y="2035"/>
                    <a:pt x="197" y="2035"/>
                  </a:cubicBezTo>
                  <a:lnTo>
                    <a:pt x="1196" y="2035"/>
                  </a:lnTo>
                  <a:cubicBezTo>
                    <a:pt x="1303" y="2035"/>
                    <a:pt x="1393" y="1945"/>
                    <a:pt x="1393" y="1838"/>
                  </a:cubicBezTo>
                  <a:lnTo>
                    <a:pt x="1393" y="197"/>
                  </a:lnTo>
                  <a:cubicBezTo>
                    <a:pt x="1393" y="90"/>
                    <a:pt x="1303" y="1"/>
                    <a:pt x="11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57"/>
            <p:cNvSpPr/>
            <p:nvPr/>
          </p:nvSpPr>
          <p:spPr>
            <a:xfrm>
              <a:off x="4982342" y="1777549"/>
              <a:ext cx="37691" cy="55062"/>
            </a:xfrm>
            <a:custGeom>
              <a:avLst/>
              <a:gdLst/>
              <a:ahLst/>
              <a:cxnLst/>
              <a:rect l="l" t="t" r="r" b="b"/>
              <a:pathLst>
                <a:path w="1393" h="2035" extrusionOk="0">
                  <a:moveTo>
                    <a:pt x="197" y="0"/>
                  </a:moveTo>
                  <a:cubicBezTo>
                    <a:pt x="90" y="0"/>
                    <a:pt x="0" y="89"/>
                    <a:pt x="0" y="196"/>
                  </a:cubicBezTo>
                  <a:lnTo>
                    <a:pt x="0" y="1820"/>
                  </a:lnTo>
                  <a:cubicBezTo>
                    <a:pt x="0" y="1945"/>
                    <a:pt x="90" y="2034"/>
                    <a:pt x="197" y="2034"/>
                  </a:cubicBezTo>
                  <a:lnTo>
                    <a:pt x="1196" y="2034"/>
                  </a:lnTo>
                  <a:cubicBezTo>
                    <a:pt x="1303" y="2034"/>
                    <a:pt x="1392" y="1945"/>
                    <a:pt x="1392" y="1820"/>
                  </a:cubicBezTo>
                  <a:lnTo>
                    <a:pt x="1392" y="196"/>
                  </a:lnTo>
                  <a:cubicBezTo>
                    <a:pt x="1392" y="89"/>
                    <a:pt x="1303" y="0"/>
                    <a:pt x="119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57"/>
            <p:cNvSpPr/>
            <p:nvPr/>
          </p:nvSpPr>
          <p:spPr>
            <a:xfrm>
              <a:off x="4982342" y="1696433"/>
              <a:ext cx="37691" cy="55062"/>
            </a:xfrm>
            <a:custGeom>
              <a:avLst/>
              <a:gdLst/>
              <a:ahLst/>
              <a:cxnLst/>
              <a:rect l="l" t="t" r="r" b="b"/>
              <a:pathLst>
                <a:path w="1393" h="2035" extrusionOk="0">
                  <a:moveTo>
                    <a:pt x="197" y="1"/>
                  </a:moveTo>
                  <a:cubicBezTo>
                    <a:pt x="90" y="1"/>
                    <a:pt x="0" y="90"/>
                    <a:pt x="0" y="197"/>
                  </a:cubicBezTo>
                  <a:lnTo>
                    <a:pt x="0" y="1838"/>
                  </a:lnTo>
                  <a:cubicBezTo>
                    <a:pt x="0" y="1945"/>
                    <a:pt x="90" y="2035"/>
                    <a:pt x="197" y="2035"/>
                  </a:cubicBezTo>
                  <a:lnTo>
                    <a:pt x="1196" y="2035"/>
                  </a:lnTo>
                  <a:cubicBezTo>
                    <a:pt x="1303" y="2035"/>
                    <a:pt x="1392" y="1945"/>
                    <a:pt x="1392" y="1838"/>
                  </a:cubicBezTo>
                  <a:lnTo>
                    <a:pt x="1392" y="197"/>
                  </a:lnTo>
                  <a:cubicBezTo>
                    <a:pt x="1392" y="90"/>
                    <a:pt x="1303" y="1"/>
                    <a:pt x="119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57"/>
            <p:cNvSpPr/>
            <p:nvPr/>
          </p:nvSpPr>
          <p:spPr>
            <a:xfrm>
              <a:off x="4948548" y="1660719"/>
              <a:ext cx="33822" cy="203743"/>
            </a:xfrm>
            <a:custGeom>
              <a:avLst/>
              <a:gdLst/>
              <a:ahLst/>
              <a:cxnLst/>
              <a:rect l="l" t="t" r="r" b="b"/>
              <a:pathLst>
                <a:path w="1250" h="7530" extrusionOk="0">
                  <a:moveTo>
                    <a:pt x="0" y="0"/>
                  </a:moveTo>
                  <a:lnTo>
                    <a:pt x="0" y="7530"/>
                  </a:lnTo>
                  <a:lnTo>
                    <a:pt x="1249" y="7530"/>
                  </a:lnTo>
                  <a:lnTo>
                    <a:pt x="124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57"/>
            <p:cNvSpPr/>
            <p:nvPr/>
          </p:nvSpPr>
          <p:spPr>
            <a:xfrm>
              <a:off x="4766538" y="1660719"/>
              <a:ext cx="33822" cy="203743"/>
            </a:xfrm>
            <a:custGeom>
              <a:avLst/>
              <a:gdLst/>
              <a:ahLst/>
              <a:cxnLst/>
              <a:rect l="l" t="t" r="r" b="b"/>
              <a:pathLst>
                <a:path w="1250" h="7530" extrusionOk="0">
                  <a:moveTo>
                    <a:pt x="1" y="0"/>
                  </a:moveTo>
                  <a:lnTo>
                    <a:pt x="1" y="7530"/>
                  </a:lnTo>
                  <a:lnTo>
                    <a:pt x="1250" y="7530"/>
                  </a:lnTo>
                  <a:lnTo>
                    <a:pt x="12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57"/>
            <p:cNvSpPr/>
            <p:nvPr/>
          </p:nvSpPr>
          <p:spPr>
            <a:xfrm>
              <a:off x="4828822" y="1781878"/>
              <a:ext cx="92239" cy="38665"/>
            </a:xfrm>
            <a:custGeom>
              <a:avLst/>
              <a:gdLst/>
              <a:ahLst/>
              <a:cxnLst/>
              <a:rect l="l" t="t" r="r" b="b"/>
              <a:pathLst>
                <a:path w="3409" h="1429" extrusionOk="0">
                  <a:moveTo>
                    <a:pt x="0" y="1"/>
                  </a:moveTo>
                  <a:lnTo>
                    <a:pt x="0" y="1428"/>
                  </a:lnTo>
                  <a:lnTo>
                    <a:pt x="3408" y="1428"/>
                  </a:lnTo>
                  <a:lnTo>
                    <a:pt x="3408" y="1"/>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57"/>
            <p:cNvSpPr/>
            <p:nvPr/>
          </p:nvSpPr>
          <p:spPr>
            <a:xfrm>
              <a:off x="4724546" y="1772706"/>
              <a:ext cx="47324" cy="64235"/>
            </a:xfrm>
            <a:custGeom>
              <a:avLst/>
              <a:gdLst/>
              <a:ahLst/>
              <a:cxnLst/>
              <a:rect l="l" t="t" r="r" b="b"/>
              <a:pathLst>
                <a:path w="1749" h="2374" extrusionOk="0">
                  <a:moveTo>
                    <a:pt x="1374" y="340"/>
                  </a:moveTo>
                  <a:cubicBezTo>
                    <a:pt x="1392" y="340"/>
                    <a:pt x="1392" y="358"/>
                    <a:pt x="1392" y="375"/>
                  </a:cubicBezTo>
                  <a:lnTo>
                    <a:pt x="1392" y="1999"/>
                  </a:lnTo>
                  <a:cubicBezTo>
                    <a:pt x="1392" y="2017"/>
                    <a:pt x="1392" y="2035"/>
                    <a:pt x="1374" y="2035"/>
                  </a:cubicBezTo>
                  <a:lnTo>
                    <a:pt x="375" y="2035"/>
                  </a:lnTo>
                  <a:cubicBezTo>
                    <a:pt x="357" y="2035"/>
                    <a:pt x="357" y="2017"/>
                    <a:pt x="357" y="1999"/>
                  </a:cubicBezTo>
                  <a:lnTo>
                    <a:pt x="357" y="375"/>
                  </a:lnTo>
                  <a:cubicBezTo>
                    <a:pt x="357" y="358"/>
                    <a:pt x="357" y="340"/>
                    <a:pt x="375" y="340"/>
                  </a:cubicBezTo>
                  <a:close/>
                  <a:moveTo>
                    <a:pt x="375" y="1"/>
                  </a:moveTo>
                  <a:cubicBezTo>
                    <a:pt x="179" y="1"/>
                    <a:pt x="0" y="161"/>
                    <a:pt x="0" y="375"/>
                  </a:cubicBezTo>
                  <a:lnTo>
                    <a:pt x="0" y="1999"/>
                  </a:lnTo>
                  <a:cubicBezTo>
                    <a:pt x="0" y="2213"/>
                    <a:pt x="179" y="2374"/>
                    <a:pt x="375" y="2374"/>
                  </a:cubicBezTo>
                  <a:lnTo>
                    <a:pt x="1374" y="2374"/>
                  </a:lnTo>
                  <a:cubicBezTo>
                    <a:pt x="1571" y="2374"/>
                    <a:pt x="1749" y="2213"/>
                    <a:pt x="1749" y="1999"/>
                  </a:cubicBezTo>
                  <a:lnTo>
                    <a:pt x="1749" y="375"/>
                  </a:lnTo>
                  <a:cubicBezTo>
                    <a:pt x="1749" y="161"/>
                    <a:pt x="1571" y="1"/>
                    <a:pt x="1374"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57"/>
            <p:cNvSpPr/>
            <p:nvPr/>
          </p:nvSpPr>
          <p:spPr>
            <a:xfrm>
              <a:off x="4724546" y="1691617"/>
              <a:ext cx="47324" cy="64235"/>
            </a:xfrm>
            <a:custGeom>
              <a:avLst/>
              <a:gdLst/>
              <a:ahLst/>
              <a:cxnLst/>
              <a:rect l="l" t="t" r="r" b="b"/>
              <a:pathLst>
                <a:path w="1749" h="2374" extrusionOk="0">
                  <a:moveTo>
                    <a:pt x="1374" y="339"/>
                  </a:moveTo>
                  <a:cubicBezTo>
                    <a:pt x="1392" y="339"/>
                    <a:pt x="1392" y="357"/>
                    <a:pt x="1392" y="375"/>
                  </a:cubicBezTo>
                  <a:lnTo>
                    <a:pt x="1392" y="2016"/>
                  </a:lnTo>
                  <a:cubicBezTo>
                    <a:pt x="1392" y="2016"/>
                    <a:pt x="1392" y="2034"/>
                    <a:pt x="1374" y="2034"/>
                  </a:cubicBezTo>
                  <a:lnTo>
                    <a:pt x="375" y="2034"/>
                  </a:lnTo>
                  <a:cubicBezTo>
                    <a:pt x="357" y="2034"/>
                    <a:pt x="357" y="2016"/>
                    <a:pt x="357" y="2016"/>
                  </a:cubicBezTo>
                  <a:lnTo>
                    <a:pt x="357" y="375"/>
                  </a:lnTo>
                  <a:cubicBezTo>
                    <a:pt x="357" y="357"/>
                    <a:pt x="357" y="339"/>
                    <a:pt x="375" y="339"/>
                  </a:cubicBezTo>
                  <a:close/>
                  <a:moveTo>
                    <a:pt x="375" y="0"/>
                  </a:moveTo>
                  <a:cubicBezTo>
                    <a:pt x="179" y="0"/>
                    <a:pt x="0" y="161"/>
                    <a:pt x="0" y="375"/>
                  </a:cubicBezTo>
                  <a:lnTo>
                    <a:pt x="0" y="2016"/>
                  </a:lnTo>
                  <a:cubicBezTo>
                    <a:pt x="0" y="2213"/>
                    <a:pt x="179" y="2373"/>
                    <a:pt x="375" y="2373"/>
                  </a:cubicBezTo>
                  <a:lnTo>
                    <a:pt x="1374" y="2373"/>
                  </a:lnTo>
                  <a:cubicBezTo>
                    <a:pt x="1571" y="2373"/>
                    <a:pt x="1749" y="2213"/>
                    <a:pt x="1749" y="2016"/>
                  </a:cubicBezTo>
                  <a:lnTo>
                    <a:pt x="1749" y="375"/>
                  </a:lnTo>
                  <a:cubicBezTo>
                    <a:pt x="1749" y="161"/>
                    <a:pt x="1571" y="0"/>
                    <a:pt x="1374"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57"/>
            <p:cNvSpPr/>
            <p:nvPr/>
          </p:nvSpPr>
          <p:spPr>
            <a:xfrm>
              <a:off x="4977498" y="1772706"/>
              <a:ext cx="47351" cy="64235"/>
            </a:xfrm>
            <a:custGeom>
              <a:avLst/>
              <a:gdLst/>
              <a:ahLst/>
              <a:cxnLst/>
              <a:rect l="l" t="t" r="r" b="b"/>
              <a:pathLst>
                <a:path w="1750" h="2374" extrusionOk="0">
                  <a:moveTo>
                    <a:pt x="1375" y="340"/>
                  </a:moveTo>
                  <a:cubicBezTo>
                    <a:pt x="1393" y="340"/>
                    <a:pt x="1393" y="358"/>
                    <a:pt x="1393" y="375"/>
                  </a:cubicBezTo>
                  <a:lnTo>
                    <a:pt x="1393" y="1999"/>
                  </a:lnTo>
                  <a:cubicBezTo>
                    <a:pt x="1393" y="2017"/>
                    <a:pt x="1393" y="2035"/>
                    <a:pt x="1375" y="2035"/>
                  </a:cubicBezTo>
                  <a:lnTo>
                    <a:pt x="376" y="2035"/>
                  </a:lnTo>
                  <a:cubicBezTo>
                    <a:pt x="358" y="2035"/>
                    <a:pt x="358" y="2017"/>
                    <a:pt x="358" y="1999"/>
                  </a:cubicBezTo>
                  <a:lnTo>
                    <a:pt x="358" y="375"/>
                  </a:lnTo>
                  <a:cubicBezTo>
                    <a:pt x="358" y="358"/>
                    <a:pt x="358" y="340"/>
                    <a:pt x="376" y="340"/>
                  </a:cubicBezTo>
                  <a:close/>
                  <a:moveTo>
                    <a:pt x="376" y="1"/>
                  </a:moveTo>
                  <a:cubicBezTo>
                    <a:pt x="179" y="1"/>
                    <a:pt x="1" y="161"/>
                    <a:pt x="1" y="375"/>
                  </a:cubicBezTo>
                  <a:lnTo>
                    <a:pt x="1" y="1999"/>
                  </a:lnTo>
                  <a:cubicBezTo>
                    <a:pt x="1" y="2213"/>
                    <a:pt x="179" y="2374"/>
                    <a:pt x="376" y="2374"/>
                  </a:cubicBezTo>
                  <a:lnTo>
                    <a:pt x="1375" y="2374"/>
                  </a:lnTo>
                  <a:cubicBezTo>
                    <a:pt x="1571" y="2374"/>
                    <a:pt x="1750" y="2213"/>
                    <a:pt x="1750" y="1999"/>
                  </a:cubicBezTo>
                  <a:lnTo>
                    <a:pt x="1750" y="375"/>
                  </a:lnTo>
                  <a:cubicBezTo>
                    <a:pt x="1750" y="161"/>
                    <a:pt x="1571" y="1"/>
                    <a:pt x="1375"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57"/>
            <p:cNvSpPr/>
            <p:nvPr/>
          </p:nvSpPr>
          <p:spPr>
            <a:xfrm>
              <a:off x="4977498" y="1691617"/>
              <a:ext cx="47351" cy="64235"/>
            </a:xfrm>
            <a:custGeom>
              <a:avLst/>
              <a:gdLst/>
              <a:ahLst/>
              <a:cxnLst/>
              <a:rect l="l" t="t" r="r" b="b"/>
              <a:pathLst>
                <a:path w="1750" h="2374" extrusionOk="0">
                  <a:moveTo>
                    <a:pt x="1375" y="339"/>
                  </a:moveTo>
                  <a:cubicBezTo>
                    <a:pt x="1393" y="339"/>
                    <a:pt x="1393" y="357"/>
                    <a:pt x="1393" y="375"/>
                  </a:cubicBezTo>
                  <a:lnTo>
                    <a:pt x="1393" y="2016"/>
                  </a:lnTo>
                  <a:cubicBezTo>
                    <a:pt x="1393" y="2016"/>
                    <a:pt x="1393" y="2034"/>
                    <a:pt x="1375" y="2034"/>
                  </a:cubicBezTo>
                  <a:lnTo>
                    <a:pt x="376" y="2034"/>
                  </a:lnTo>
                  <a:cubicBezTo>
                    <a:pt x="358" y="2034"/>
                    <a:pt x="358" y="2016"/>
                    <a:pt x="358" y="2016"/>
                  </a:cubicBezTo>
                  <a:lnTo>
                    <a:pt x="358" y="375"/>
                  </a:lnTo>
                  <a:cubicBezTo>
                    <a:pt x="358" y="357"/>
                    <a:pt x="358" y="339"/>
                    <a:pt x="376" y="339"/>
                  </a:cubicBezTo>
                  <a:close/>
                  <a:moveTo>
                    <a:pt x="376" y="0"/>
                  </a:moveTo>
                  <a:cubicBezTo>
                    <a:pt x="179" y="0"/>
                    <a:pt x="1" y="161"/>
                    <a:pt x="1" y="375"/>
                  </a:cubicBezTo>
                  <a:lnTo>
                    <a:pt x="1" y="2016"/>
                  </a:lnTo>
                  <a:cubicBezTo>
                    <a:pt x="1" y="2213"/>
                    <a:pt x="179" y="2373"/>
                    <a:pt x="376" y="2373"/>
                  </a:cubicBezTo>
                  <a:lnTo>
                    <a:pt x="1375" y="2373"/>
                  </a:lnTo>
                  <a:cubicBezTo>
                    <a:pt x="1571" y="2373"/>
                    <a:pt x="1750" y="2213"/>
                    <a:pt x="1750" y="2016"/>
                  </a:cubicBezTo>
                  <a:lnTo>
                    <a:pt x="1750" y="375"/>
                  </a:lnTo>
                  <a:cubicBezTo>
                    <a:pt x="1750" y="161"/>
                    <a:pt x="1571" y="0"/>
                    <a:pt x="1375"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57"/>
            <p:cNvSpPr/>
            <p:nvPr/>
          </p:nvSpPr>
          <p:spPr>
            <a:xfrm>
              <a:off x="5000199" y="1884234"/>
              <a:ext cx="9200" cy="19346"/>
            </a:xfrm>
            <a:custGeom>
              <a:avLst/>
              <a:gdLst/>
              <a:ahLst/>
              <a:cxnLst/>
              <a:rect l="l" t="t" r="r" b="b"/>
              <a:pathLst>
                <a:path w="340" h="715" extrusionOk="0">
                  <a:moveTo>
                    <a:pt x="161" y="0"/>
                  </a:moveTo>
                  <a:cubicBezTo>
                    <a:pt x="72" y="0"/>
                    <a:pt x="1" y="72"/>
                    <a:pt x="1" y="161"/>
                  </a:cubicBezTo>
                  <a:lnTo>
                    <a:pt x="1" y="536"/>
                  </a:lnTo>
                  <a:cubicBezTo>
                    <a:pt x="1" y="625"/>
                    <a:pt x="72" y="714"/>
                    <a:pt x="161" y="714"/>
                  </a:cubicBezTo>
                  <a:cubicBezTo>
                    <a:pt x="268" y="714"/>
                    <a:pt x="340" y="625"/>
                    <a:pt x="340" y="536"/>
                  </a:cubicBezTo>
                  <a:lnTo>
                    <a:pt x="340" y="161"/>
                  </a:lnTo>
                  <a:cubicBezTo>
                    <a:pt x="340" y="72"/>
                    <a:pt x="268" y="0"/>
                    <a:pt x="161"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57"/>
            <p:cNvSpPr/>
            <p:nvPr/>
          </p:nvSpPr>
          <p:spPr>
            <a:xfrm>
              <a:off x="5033019" y="1895814"/>
              <a:ext cx="9200" cy="19346"/>
            </a:xfrm>
            <a:custGeom>
              <a:avLst/>
              <a:gdLst/>
              <a:ahLst/>
              <a:cxnLst/>
              <a:rect l="l" t="t" r="r" b="b"/>
              <a:pathLst>
                <a:path w="340" h="715" extrusionOk="0">
                  <a:moveTo>
                    <a:pt x="161" y="1"/>
                  </a:moveTo>
                  <a:cubicBezTo>
                    <a:pt x="72" y="1"/>
                    <a:pt x="1" y="72"/>
                    <a:pt x="1" y="179"/>
                  </a:cubicBezTo>
                  <a:lnTo>
                    <a:pt x="1" y="554"/>
                  </a:lnTo>
                  <a:cubicBezTo>
                    <a:pt x="1" y="643"/>
                    <a:pt x="72" y="714"/>
                    <a:pt x="161" y="714"/>
                  </a:cubicBezTo>
                  <a:cubicBezTo>
                    <a:pt x="268" y="714"/>
                    <a:pt x="340" y="643"/>
                    <a:pt x="340" y="554"/>
                  </a:cubicBezTo>
                  <a:lnTo>
                    <a:pt x="340" y="179"/>
                  </a:lnTo>
                  <a:cubicBezTo>
                    <a:pt x="340" y="72"/>
                    <a:pt x="268" y="1"/>
                    <a:pt x="161"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57"/>
            <p:cNvSpPr/>
            <p:nvPr/>
          </p:nvSpPr>
          <p:spPr>
            <a:xfrm>
              <a:off x="4732744" y="1890998"/>
              <a:ext cx="9200" cy="19319"/>
            </a:xfrm>
            <a:custGeom>
              <a:avLst/>
              <a:gdLst/>
              <a:ahLst/>
              <a:cxnLst/>
              <a:rect l="l" t="t" r="r" b="b"/>
              <a:pathLst>
                <a:path w="340" h="714" extrusionOk="0">
                  <a:moveTo>
                    <a:pt x="179" y="0"/>
                  </a:moveTo>
                  <a:cubicBezTo>
                    <a:pt x="72" y="0"/>
                    <a:pt x="1" y="72"/>
                    <a:pt x="1" y="161"/>
                  </a:cubicBezTo>
                  <a:lnTo>
                    <a:pt x="1" y="535"/>
                  </a:lnTo>
                  <a:cubicBezTo>
                    <a:pt x="1" y="643"/>
                    <a:pt x="72" y="714"/>
                    <a:pt x="179" y="714"/>
                  </a:cubicBezTo>
                  <a:cubicBezTo>
                    <a:pt x="268" y="714"/>
                    <a:pt x="340" y="643"/>
                    <a:pt x="340" y="535"/>
                  </a:cubicBezTo>
                  <a:lnTo>
                    <a:pt x="340" y="161"/>
                  </a:lnTo>
                  <a:cubicBezTo>
                    <a:pt x="340" y="72"/>
                    <a:pt x="268"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57"/>
            <p:cNvSpPr/>
            <p:nvPr/>
          </p:nvSpPr>
          <p:spPr>
            <a:xfrm>
              <a:off x="4678684" y="1544862"/>
              <a:ext cx="399775" cy="399260"/>
            </a:xfrm>
            <a:custGeom>
              <a:avLst/>
              <a:gdLst/>
              <a:ahLst/>
              <a:cxnLst/>
              <a:rect l="l" t="t" r="r" b="b"/>
              <a:pathLst>
                <a:path w="14775" h="14756" extrusionOk="0">
                  <a:moveTo>
                    <a:pt x="9314" y="696"/>
                  </a:moveTo>
                  <a:lnTo>
                    <a:pt x="9314" y="1856"/>
                  </a:lnTo>
                  <a:lnTo>
                    <a:pt x="7780" y="1856"/>
                  </a:lnTo>
                  <a:lnTo>
                    <a:pt x="7780" y="696"/>
                  </a:lnTo>
                  <a:close/>
                  <a:moveTo>
                    <a:pt x="7262" y="339"/>
                  </a:moveTo>
                  <a:cubicBezTo>
                    <a:pt x="7369" y="339"/>
                    <a:pt x="7441" y="428"/>
                    <a:pt x="7441" y="517"/>
                  </a:cubicBezTo>
                  <a:lnTo>
                    <a:pt x="7441" y="2819"/>
                  </a:lnTo>
                  <a:lnTo>
                    <a:pt x="7084" y="2819"/>
                  </a:lnTo>
                  <a:lnTo>
                    <a:pt x="7084" y="517"/>
                  </a:lnTo>
                  <a:cubicBezTo>
                    <a:pt x="7084" y="428"/>
                    <a:pt x="7173" y="339"/>
                    <a:pt x="7262" y="339"/>
                  </a:cubicBezTo>
                  <a:close/>
                  <a:moveTo>
                    <a:pt x="9261" y="3408"/>
                  </a:moveTo>
                  <a:cubicBezTo>
                    <a:pt x="9493" y="3408"/>
                    <a:pt x="9689" y="3586"/>
                    <a:pt x="9689" y="3818"/>
                  </a:cubicBezTo>
                  <a:lnTo>
                    <a:pt x="9689" y="8582"/>
                  </a:lnTo>
                  <a:lnTo>
                    <a:pt x="4800" y="8582"/>
                  </a:lnTo>
                  <a:lnTo>
                    <a:pt x="4800" y="3818"/>
                  </a:lnTo>
                  <a:cubicBezTo>
                    <a:pt x="4800" y="3586"/>
                    <a:pt x="4978" y="3408"/>
                    <a:pt x="5210" y="3408"/>
                  </a:cubicBezTo>
                  <a:close/>
                  <a:moveTo>
                    <a:pt x="4211" y="4693"/>
                  </a:moveTo>
                  <a:lnTo>
                    <a:pt x="4211" y="11526"/>
                  </a:lnTo>
                  <a:lnTo>
                    <a:pt x="964" y="11526"/>
                  </a:lnTo>
                  <a:lnTo>
                    <a:pt x="964" y="5121"/>
                  </a:lnTo>
                  <a:cubicBezTo>
                    <a:pt x="964" y="4889"/>
                    <a:pt x="1160" y="4693"/>
                    <a:pt x="1392" y="4693"/>
                  </a:cubicBezTo>
                  <a:close/>
                  <a:moveTo>
                    <a:pt x="5371" y="8939"/>
                  </a:moveTo>
                  <a:lnTo>
                    <a:pt x="5371" y="11526"/>
                  </a:lnTo>
                  <a:lnTo>
                    <a:pt x="4800" y="11526"/>
                  </a:lnTo>
                  <a:lnTo>
                    <a:pt x="4800" y="8939"/>
                  </a:lnTo>
                  <a:close/>
                  <a:moveTo>
                    <a:pt x="8779" y="8939"/>
                  </a:moveTo>
                  <a:lnTo>
                    <a:pt x="8779" y="11526"/>
                  </a:lnTo>
                  <a:lnTo>
                    <a:pt x="5710" y="11526"/>
                  </a:lnTo>
                  <a:lnTo>
                    <a:pt x="5710" y="8939"/>
                  </a:lnTo>
                  <a:close/>
                  <a:moveTo>
                    <a:pt x="9689" y="8939"/>
                  </a:moveTo>
                  <a:lnTo>
                    <a:pt x="9689" y="11526"/>
                  </a:lnTo>
                  <a:lnTo>
                    <a:pt x="9136" y="11526"/>
                  </a:lnTo>
                  <a:lnTo>
                    <a:pt x="9136" y="8939"/>
                  </a:lnTo>
                  <a:close/>
                  <a:moveTo>
                    <a:pt x="13079" y="4693"/>
                  </a:moveTo>
                  <a:cubicBezTo>
                    <a:pt x="13329" y="4693"/>
                    <a:pt x="13525" y="4889"/>
                    <a:pt x="13525" y="5121"/>
                  </a:cubicBezTo>
                  <a:lnTo>
                    <a:pt x="13525" y="11526"/>
                  </a:lnTo>
                  <a:lnTo>
                    <a:pt x="10260" y="11526"/>
                  </a:lnTo>
                  <a:lnTo>
                    <a:pt x="10260" y="4693"/>
                  </a:lnTo>
                  <a:close/>
                  <a:moveTo>
                    <a:pt x="9760" y="12115"/>
                  </a:moveTo>
                  <a:lnTo>
                    <a:pt x="10296" y="12972"/>
                  </a:lnTo>
                  <a:lnTo>
                    <a:pt x="4176" y="12972"/>
                  </a:lnTo>
                  <a:lnTo>
                    <a:pt x="4711" y="12115"/>
                  </a:lnTo>
                  <a:close/>
                  <a:moveTo>
                    <a:pt x="4300" y="12115"/>
                  </a:moveTo>
                  <a:lnTo>
                    <a:pt x="3016" y="14185"/>
                  </a:lnTo>
                  <a:lnTo>
                    <a:pt x="768" y="14185"/>
                  </a:lnTo>
                  <a:cubicBezTo>
                    <a:pt x="661" y="14185"/>
                    <a:pt x="589" y="14096"/>
                    <a:pt x="589" y="13989"/>
                  </a:cubicBezTo>
                  <a:lnTo>
                    <a:pt x="589" y="12294"/>
                  </a:lnTo>
                  <a:cubicBezTo>
                    <a:pt x="589" y="12187"/>
                    <a:pt x="661" y="12115"/>
                    <a:pt x="768" y="12115"/>
                  </a:cubicBezTo>
                  <a:close/>
                  <a:moveTo>
                    <a:pt x="10510" y="13311"/>
                  </a:moveTo>
                  <a:lnTo>
                    <a:pt x="11045" y="14185"/>
                  </a:lnTo>
                  <a:lnTo>
                    <a:pt x="3426" y="14185"/>
                  </a:lnTo>
                  <a:lnTo>
                    <a:pt x="3961" y="13311"/>
                  </a:lnTo>
                  <a:close/>
                  <a:moveTo>
                    <a:pt x="14007" y="12115"/>
                  </a:moveTo>
                  <a:cubicBezTo>
                    <a:pt x="14114" y="12115"/>
                    <a:pt x="14203" y="12187"/>
                    <a:pt x="14203" y="12294"/>
                  </a:cubicBezTo>
                  <a:lnTo>
                    <a:pt x="14203" y="13989"/>
                  </a:lnTo>
                  <a:cubicBezTo>
                    <a:pt x="14203" y="14096"/>
                    <a:pt x="14114" y="14185"/>
                    <a:pt x="14007" y="14185"/>
                  </a:cubicBezTo>
                  <a:lnTo>
                    <a:pt x="11455" y="14185"/>
                  </a:lnTo>
                  <a:lnTo>
                    <a:pt x="10171" y="12115"/>
                  </a:lnTo>
                  <a:close/>
                  <a:moveTo>
                    <a:pt x="7262" y="0"/>
                  </a:moveTo>
                  <a:cubicBezTo>
                    <a:pt x="6977" y="0"/>
                    <a:pt x="6745" y="232"/>
                    <a:pt x="6745" y="517"/>
                  </a:cubicBezTo>
                  <a:lnTo>
                    <a:pt x="6745" y="2819"/>
                  </a:lnTo>
                  <a:lnTo>
                    <a:pt x="5210" y="2819"/>
                  </a:lnTo>
                  <a:cubicBezTo>
                    <a:pt x="4657" y="2819"/>
                    <a:pt x="4211" y="3265"/>
                    <a:pt x="4211" y="3818"/>
                  </a:cubicBezTo>
                  <a:lnTo>
                    <a:pt x="4211" y="4122"/>
                  </a:lnTo>
                  <a:lnTo>
                    <a:pt x="1392" y="4122"/>
                  </a:lnTo>
                  <a:cubicBezTo>
                    <a:pt x="839" y="4122"/>
                    <a:pt x="375" y="4568"/>
                    <a:pt x="375" y="5121"/>
                  </a:cubicBezTo>
                  <a:lnTo>
                    <a:pt x="375" y="11633"/>
                  </a:lnTo>
                  <a:cubicBezTo>
                    <a:pt x="161" y="11776"/>
                    <a:pt x="0" y="12008"/>
                    <a:pt x="0" y="12294"/>
                  </a:cubicBezTo>
                  <a:lnTo>
                    <a:pt x="0" y="13989"/>
                  </a:lnTo>
                  <a:cubicBezTo>
                    <a:pt x="0" y="14417"/>
                    <a:pt x="357" y="14756"/>
                    <a:pt x="768" y="14756"/>
                  </a:cubicBezTo>
                  <a:lnTo>
                    <a:pt x="14007" y="14756"/>
                  </a:lnTo>
                  <a:cubicBezTo>
                    <a:pt x="14435" y="14756"/>
                    <a:pt x="14774" y="14417"/>
                    <a:pt x="14774" y="13989"/>
                  </a:cubicBezTo>
                  <a:lnTo>
                    <a:pt x="14774" y="12294"/>
                  </a:lnTo>
                  <a:cubicBezTo>
                    <a:pt x="14774" y="11901"/>
                    <a:pt x="14489" y="11580"/>
                    <a:pt x="14096" y="11526"/>
                  </a:cubicBezTo>
                  <a:lnTo>
                    <a:pt x="14096" y="5121"/>
                  </a:lnTo>
                  <a:cubicBezTo>
                    <a:pt x="14096" y="4568"/>
                    <a:pt x="13650" y="4122"/>
                    <a:pt x="13079" y="4122"/>
                  </a:cubicBezTo>
                  <a:lnTo>
                    <a:pt x="10260" y="4122"/>
                  </a:lnTo>
                  <a:lnTo>
                    <a:pt x="10260" y="3818"/>
                  </a:lnTo>
                  <a:cubicBezTo>
                    <a:pt x="10260" y="3265"/>
                    <a:pt x="9814" y="2819"/>
                    <a:pt x="9261" y="2819"/>
                  </a:cubicBezTo>
                  <a:lnTo>
                    <a:pt x="7780" y="2819"/>
                  </a:lnTo>
                  <a:lnTo>
                    <a:pt x="7780" y="2195"/>
                  </a:lnTo>
                  <a:lnTo>
                    <a:pt x="9493" y="2195"/>
                  </a:lnTo>
                  <a:cubicBezTo>
                    <a:pt x="9582" y="2195"/>
                    <a:pt x="9671" y="2123"/>
                    <a:pt x="9671" y="2016"/>
                  </a:cubicBezTo>
                  <a:lnTo>
                    <a:pt x="9671" y="517"/>
                  </a:lnTo>
                  <a:cubicBezTo>
                    <a:pt x="9671" y="428"/>
                    <a:pt x="9582" y="339"/>
                    <a:pt x="9493" y="339"/>
                  </a:cubicBezTo>
                  <a:lnTo>
                    <a:pt x="7762" y="339"/>
                  </a:lnTo>
                  <a:cubicBezTo>
                    <a:pt x="7691" y="143"/>
                    <a:pt x="7494" y="0"/>
                    <a:pt x="726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57"/>
            <p:cNvSpPr/>
            <p:nvPr/>
          </p:nvSpPr>
          <p:spPr>
            <a:xfrm>
              <a:off x="4832691" y="1649598"/>
              <a:ext cx="82579" cy="82579"/>
            </a:xfrm>
            <a:custGeom>
              <a:avLst/>
              <a:gdLst/>
              <a:ahLst/>
              <a:cxnLst/>
              <a:rect l="l" t="t" r="r" b="b"/>
              <a:pathLst>
                <a:path w="3052" h="3052" extrusionOk="0">
                  <a:moveTo>
                    <a:pt x="1517" y="340"/>
                  </a:moveTo>
                  <a:cubicBezTo>
                    <a:pt x="2177" y="340"/>
                    <a:pt x="2694" y="875"/>
                    <a:pt x="2694" y="1518"/>
                  </a:cubicBezTo>
                  <a:cubicBezTo>
                    <a:pt x="2694" y="2178"/>
                    <a:pt x="2177" y="2695"/>
                    <a:pt x="1517" y="2695"/>
                  </a:cubicBezTo>
                  <a:cubicBezTo>
                    <a:pt x="874" y="2695"/>
                    <a:pt x="339" y="2178"/>
                    <a:pt x="339" y="1518"/>
                  </a:cubicBezTo>
                  <a:cubicBezTo>
                    <a:pt x="339" y="875"/>
                    <a:pt x="874" y="340"/>
                    <a:pt x="1517" y="340"/>
                  </a:cubicBezTo>
                  <a:close/>
                  <a:moveTo>
                    <a:pt x="1517" y="1"/>
                  </a:moveTo>
                  <a:cubicBezTo>
                    <a:pt x="678" y="1"/>
                    <a:pt x="0" y="679"/>
                    <a:pt x="0" y="1518"/>
                  </a:cubicBezTo>
                  <a:cubicBezTo>
                    <a:pt x="0" y="2356"/>
                    <a:pt x="678" y="3052"/>
                    <a:pt x="1517" y="3052"/>
                  </a:cubicBezTo>
                  <a:cubicBezTo>
                    <a:pt x="2373" y="3052"/>
                    <a:pt x="3051" y="2356"/>
                    <a:pt x="3051" y="1518"/>
                  </a:cubicBezTo>
                  <a:cubicBezTo>
                    <a:pt x="3051" y="679"/>
                    <a:pt x="2373" y="1"/>
                    <a:pt x="15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57"/>
            <p:cNvSpPr/>
            <p:nvPr/>
          </p:nvSpPr>
          <p:spPr>
            <a:xfrm>
              <a:off x="4869380" y="1666996"/>
              <a:ext cx="20293" cy="39125"/>
            </a:xfrm>
            <a:custGeom>
              <a:avLst/>
              <a:gdLst/>
              <a:ahLst/>
              <a:cxnLst/>
              <a:rect l="l" t="t" r="r" b="b"/>
              <a:pathLst>
                <a:path w="750" h="1446" extrusionOk="0">
                  <a:moveTo>
                    <a:pt x="161" y="0"/>
                  </a:moveTo>
                  <a:cubicBezTo>
                    <a:pt x="72" y="0"/>
                    <a:pt x="0" y="72"/>
                    <a:pt x="0" y="179"/>
                  </a:cubicBezTo>
                  <a:lnTo>
                    <a:pt x="0" y="875"/>
                  </a:lnTo>
                  <a:cubicBezTo>
                    <a:pt x="0" y="928"/>
                    <a:pt x="18" y="964"/>
                    <a:pt x="54" y="999"/>
                  </a:cubicBezTo>
                  <a:lnTo>
                    <a:pt x="446" y="1392"/>
                  </a:lnTo>
                  <a:cubicBezTo>
                    <a:pt x="482" y="1428"/>
                    <a:pt x="518" y="1445"/>
                    <a:pt x="571" y="1445"/>
                  </a:cubicBezTo>
                  <a:cubicBezTo>
                    <a:pt x="607" y="1445"/>
                    <a:pt x="660" y="1428"/>
                    <a:pt x="696" y="1392"/>
                  </a:cubicBezTo>
                  <a:cubicBezTo>
                    <a:pt x="750" y="1321"/>
                    <a:pt x="750" y="1214"/>
                    <a:pt x="696" y="1142"/>
                  </a:cubicBezTo>
                  <a:lnTo>
                    <a:pt x="339" y="803"/>
                  </a:lnTo>
                  <a:lnTo>
                    <a:pt x="339" y="179"/>
                  </a:lnTo>
                  <a:cubicBezTo>
                    <a:pt x="339" y="72"/>
                    <a:pt x="268" y="0"/>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7" name="Google Shape;9117;p57"/>
          <p:cNvGrpSpPr/>
          <p:nvPr/>
        </p:nvGrpSpPr>
        <p:grpSpPr>
          <a:xfrm>
            <a:off x="7157112" y="1459637"/>
            <a:ext cx="338435" cy="400235"/>
            <a:chOff x="7161541" y="1544375"/>
            <a:chExt cx="338435" cy="400235"/>
          </a:xfrm>
        </p:grpSpPr>
        <p:sp>
          <p:nvSpPr>
            <p:cNvPr id="9118" name="Google Shape;9118;p57"/>
            <p:cNvSpPr/>
            <p:nvPr/>
          </p:nvSpPr>
          <p:spPr>
            <a:xfrm>
              <a:off x="7169739" y="1804579"/>
              <a:ext cx="42994" cy="110584"/>
            </a:xfrm>
            <a:custGeom>
              <a:avLst/>
              <a:gdLst/>
              <a:ahLst/>
              <a:cxnLst/>
              <a:rect l="l" t="t" r="r" b="b"/>
              <a:pathLst>
                <a:path w="1589" h="4087" extrusionOk="0">
                  <a:moveTo>
                    <a:pt x="803" y="0"/>
                  </a:moveTo>
                  <a:cubicBezTo>
                    <a:pt x="357" y="0"/>
                    <a:pt x="0" y="375"/>
                    <a:pt x="0" y="821"/>
                  </a:cubicBezTo>
                  <a:lnTo>
                    <a:pt x="0" y="2516"/>
                  </a:lnTo>
                  <a:cubicBezTo>
                    <a:pt x="0" y="3390"/>
                    <a:pt x="696" y="4086"/>
                    <a:pt x="1553" y="4086"/>
                  </a:cubicBezTo>
                  <a:lnTo>
                    <a:pt x="1588" y="4086"/>
                  </a:lnTo>
                  <a:lnTo>
                    <a:pt x="158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57"/>
            <p:cNvSpPr/>
            <p:nvPr/>
          </p:nvSpPr>
          <p:spPr>
            <a:xfrm>
              <a:off x="7448774" y="1804579"/>
              <a:ext cx="43481" cy="110584"/>
            </a:xfrm>
            <a:custGeom>
              <a:avLst/>
              <a:gdLst/>
              <a:ahLst/>
              <a:cxnLst/>
              <a:rect l="l" t="t" r="r" b="b"/>
              <a:pathLst>
                <a:path w="1607" h="4087" extrusionOk="0">
                  <a:moveTo>
                    <a:pt x="0" y="0"/>
                  </a:moveTo>
                  <a:lnTo>
                    <a:pt x="0" y="4086"/>
                  </a:lnTo>
                  <a:lnTo>
                    <a:pt x="54" y="4086"/>
                  </a:lnTo>
                  <a:cubicBezTo>
                    <a:pt x="910" y="4086"/>
                    <a:pt x="1606" y="3390"/>
                    <a:pt x="1606" y="2516"/>
                  </a:cubicBezTo>
                  <a:lnTo>
                    <a:pt x="1606" y="821"/>
                  </a:lnTo>
                  <a:cubicBezTo>
                    <a:pt x="1606" y="375"/>
                    <a:pt x="1249" y="0"/>
                    <a:pt x="7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57"/>
            <p:cNvSpPr/>
            <p:nvPr/>
          </p:nvSpPr>
          <p:spPr>
            <a:xfrm>
              <a:off x="7202071" y="1624977"/>
              <a:ext cx="257344" cy="311432"/>
            </a:xfrm>
            <a:custGeom>
              <a:avLst/>
              <a:gdLst/>
              <a:ahLst/>
              <a:cxnLst/>
              <a:rect l="l" t="t" r="r" b="b"/>
              <a:pathLst>
                <a:path w="9511" h="11510" extrusionOk="0">
                  <a:moveTo>
                    <a:pt x="2588" y="1"/>
                  </a:moveTo>
                  <a:cubicBezTo>
                    <a:pt x="1161" y="1"/>
                    <a:pt x="1" y="1161"/>
                    <a:pt x="1" y="2570"/>
                  </a:cubicBezTo>
                  <a:lnTo>
                    <a:pt x="1" y="10207"/>
                  </a:lnTo>
                  <a:cubicBezTo>
                    <a:pt x="1" y="10938"/>
                    <a:pt x="590" y="11509"/>
                    <a:pt x="1303" y="11509"/>
                  </a:cubicBezTo>
                  <a:lnTo>
                    <a:pt x="8208" y="11509"/>
                  </a:lnTo>
                  <a:cubicBezTo>
                    <a:pt x="8940" y="11509"/>
                    <a:pt x="9511" y="10938"/>
                    <a:pt x="9511" y="10207"/>
                  </a:cubicBezTo>
                  <a:lnTo>
                    <a:pt x="9511" y="2570"/>
                  </a:lnTo>
                  <a:cubicBezTo>
                    <a:pt x="9511" y="1161"/>
                    <a:pt x="8369" y="1"/>
                    <a:pt x="69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57"/>
            <p:cNvSpPr/>
            <p:nvPr/>
          </p:nvSpPr>
          <p:spPr>
            <a:xfrm>
              <a:off x="7202071" y="1624977"/>
              <a:ext cx="257344" cy="311432"/>
            </a:xfrm>
            <a:custGeom>
              <a:avLst/>
              <a:gdLst/>
              <a:ahLst/>
              <a:cxnLst/>
              <a:rect l="l" t="t" r="r" b="b"/>
              <a:pathLst>
                <a:path w="9511" h="11510" extrusionOk="0">
                  <a:moveTo>
                    <a:pt x="5104" y="1"/>
                  </a:moveTo>
                  <a:cubicBezTo>
                    <a:pt x="6228" y="1"/>
                    <a:pt x="7156" y="911"/>
                    <a:pt x="7156" y="2053"/>
                  </a:cubicBezTo>
                  <a:lnTo>
                    <a:pt x="7156" y="8548"/>
                  </a:lnTo>
                  <a:cubicBezTo>
                    <a:pt x="7156" y="9119"/>
                    <a:pt x="6692" y="9582"/>
                    <a:pt x="6121" y="9582"/>
                  </a:cubicBezTo>
                  <a:lnTo>
                    <a:pt x="947" y="9582"/>
                  </a:lnTo>
                  <a:cubicBezTo>
                    <a:pt x="536" y="9582"/>
                    <a:pt x="179" y="9333"/>
                    <a:pt x="1" y="8976"/>
                  </a:cubicBezTo>
                  <a:lnTo>
                    <a:pt x="1" y="10207"/>
                  </a:lnTo>
                  <a:cubicBezTo>
                    <a:pt x="1" y="10938"/>
                    <a:pt x="590" y="11509"/>
                    <a:pt x="1303" y="11509"/>
                  </a:cubicBezTo>
                  <a:lnTo>
                    <a:pt x="8208" y="11509"/>
                  </a:lnTo>
                  <a:cubicBezTo>
                    <a:pt x="8940" y="11509"/>
                    <a:pt x="9511" y="10938"/>
                    <a:pt x="9511" y="10207"/>
                  </a:cubicBezTo>
                  <a:lnTo>
                    <a:pt x="9511" y="2570"/>
                  </a:lnTo>
                  <a:cubicBezTo>
                    <a:pt x="9511" y="1161"/>
                    <a:pt x="8369" y="1"/>
                    <a:pt x="694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57"/>
            <p:cNvSpPr/>
            <p:nvPr/>
          </p:nvSpPr>
          <p:spPr>
            <a:xfrm>
              <a:off x="7258566" y="1552573"/>
              <a:ext cx="144866" cy="144866"/>
            </a:xfrm>
            <a:custGeom>
              <a:avLst/>
              <a:gdLst/>
              <a:ahLst/>
              <a:cxnLst/>
              <a:rect l="l" t="t" r="r" b="b"/>
              <a:pathLst>
                <a:path w="5354" h="5354" extrusionOk="0">
                  <a:moveTo>
                    <a:pt x="2677" y="1"/>
                  </a:moveTo>
                  <a:cubicBezTo>
                    <a:pt x="1303" y="1"/>
                    <a:pt x="161" y="2106"/>
                    <a:pt x="18" y="4800"/>
                  </a:cubicBezTo>
                  <a:cubicBezTo>
                    <a:pt x="0" y="5104"/>
                    <a:pt x="250" y="5353"/>
                    <a:pt x="554" y="5353"/>
                  </a:cubicBezTo>
                  <a:lnTo>
                    <a:pt x="857" y="5353"/>
                  </a:lnTo>
                  <a:cubicBezTo>
                    <a:pt x="1142" y="5353"/>
                    <a:pt x="1374" y="5139"/>
                    <a:pt x="1392" y="4872"/>
                  </a:cubicBezTo>
                  <a:cubicBezTo>
                    <a:pt x="1571" y="2838"/>
                    <a:pt x="2070" y="1374"/>
                    <a:pt x="2677" y="1374"/>
                  </a:cubicBezTo>
                  <a:cubicBezTo>
                    <a:pt x="3284" y="1374"/>
                    <a:pt x="3783" y="2838"/>
                    <a:pt x="3944" y="4872"/>
                  </a:cubicBezTo>
                  <a:cubicBezTo>
                    <a:pt x="3979" y="5139"/>
                    <a:pt x="4211" y="5353"/>
                    <a:pt x="4479" y="5353"/>
                  </a:cubicBezTo>
                  <a:lnTo>
                    <a:pt x="4800" y="5353"/>
                  </a:lnTo>
                  <a:cubicBezTo>
                    <a:pt x="5103" y="5353"/>
                    <a:pt x="5353" y="5104"/>
                    <a:pt x="5335" y="4800"/>
                  </a:cubicBezTo>
                  <a:cubicBezTo>
                    <a:pt x="5193" y="2106"/>
                    <a:pt x="4051" y="1"/>
                    <a:pt x="26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57"/>
            <p:cNvSpPr/>
            <p:nvPr/>
          </p:nvSpPr>
          <p:spPr>
            <a:xfrm>
              <a:off x="7231536" y="1797328"/>
              <a:ext cx="198927" cy="110097"/>
            </a:xfrm>
            <a:custGeom>
              <a:avLst/>
              <a:gdLst/>
              <a:ahLst/>
              <a:cxnLst/>
              <a:rect l="l" t="t" r="r" b="b"/>
              <a:pathLst>
                <a:path w="7352" h="4069" extrusionOk="0">
                  <a:moveTo>
                    <a:pt x="1035" y="1"/>
                  </a:moveTo>
                  <a:cubicBezTo>
                    <a:pt x="464" y="1"/>
                    <a:pt x="0" y="465"/>
                    <a:pt x="0" y="1036"/>
                  </a:cubicBezTo>
                  <a:lnTo>
                    <a:pt x="0" y="3034"/>
                  </a:lnTo>
                  <a:cubicBezTo>
                    <a:pt x="0" y="3605"/>
                    <a:pt x="464" y="4069"/>
                    <a:pt x="1035" y="4069"/>
                  </a:cubicBezTo>
                  <a:lnTo>
                    <a:pt x="6299" y="4069"/>
                  </a:lnTo>
                  <a:cubicBezTo>
                    <a:pt x="6888" y="4069"/>
                    <a:pt x="7351" y="3605"/>
                    <a:pt x="7351" y="3034"/>
                  </a:cubicBezTo>
                  <a:lnTo>
                    <a:pt x="7351" y="1036"/>
                  </a:lnTo>
                  <a:cubicBezTo>
                    <a:pt x="7351" y="465"/>
                    <a:pt x="6888" y="1"/>
                    <a:pt x="6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57"/>
            <p:cNvSpPr/>
            <p:nvPr/>
          </p:nvSpPr>
          <p:spPr>
            <a:xfrm>
              <a:off x="7265817" y="1822923"/>
              <a:ext cx="29953" cy="62773"/>
            </a:xfrm>
            <a:custGeom>
              <a:avLst/>
              <a:gdLst/>
              <a:ahLst/>
              <a:cxnLst/>
              <a:rect l="l" t="t" r="r" b="b"/>
              <a:pathLst>
                <a:path w="1107" h="2320" extrusionOk="0">
                  <a:moveTo>
                    <a:pt x="214" y="0"/>
                  </a:moveTo>
                  <a:cubicBezTo>
                    <a:pt x="89" y="0"/>
                    <a:pt x="0" y="107"/>
                    <a:pt x="0" y="215"/>
                  </a:cubicBezTo>
                  <a:lnTo>
                    <a:pt x="0" y="1767"/>
                  </a:lnTo>
                  <a:cubicBezTo>
                    <a:pt x="0" y="2070"/>
                    <a:pt x="250" y="2320"/>
                    <a:pt x="553" y="2320"/>
                  </a:cubicBezTo>
                  <a:cubicBezTo>
                    <a:pt x="857" y="2320"/>
                    <a:pt x="1106" y="2070"/>
                    <a:pt x="1106" y="1767"/>
                  </a:cubicBezTo>
                  <a:lnTo>
                    <a:pt x="1106" y="215"/>
                  </a:lnTo>
                  <a:cubicBezTo>
                    <a:pt x="1106" y="107"/>
                    <a:pt x="1017" y="0"/>
                    <a:pt x="8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57"/>
            <p:cNvSpPr/>
            <p:nvPr/>
          </p:nvSpPr>
          <p:spPr>
            <a:xfrm>
              <a:off x="7365250" y="1822923"/>
              <a:ext cx="30440" cy="62773"/>
            </a:xfrm>
            <a:custGeom>
              <a:avLst/>
              <a:gdLst/>
              <a:ahLst/>
              <a:cxnLst/>
              <a:rect l="l" t="t" r="r" b="b"/>
              <a:pathLst>
                <a:path w="1125" h="2320" extrusionOk="0">
                  <a:moveTo>
                    <a:pt x="215" y="0"/>
                  </a:moveTo>
                  <a:cubicBezTo>
                    <a:pt x="108" y="0"/>
                    <a:pt x="1" y="107"/>
                    <a:pt x="1" y="215"/>
                  </a:cubicBezTo>
                  <a:lnTo>
                    <a:pt x="1" y="1767"/>
                  </a:lnTo>
                  <a:cubicBezTo>
                    <a:pt x="1" y="2070"/>
                    <a:pt x="250" y="2320"/>
                    <a:pt x="554" y="2320"/>
                  </a:cubicBezTo>
                  <a:cubicBezTo>
                    <a:pt x="875" y="2320"/>
                    <a:pt x="1125" y="2070"/>
                    <a:pt x="1125" y="1767"/>
                  </a:cubicBezTo>
                  <a:lnTo>
                    <a:pt x="1125" y="215"/>
                  </a:lnTo>
                  <a:cubicBezTo>
                    <a:pt x="1125" y="107"/>
                    <a:pt x="1018" y="0"/>
                    <a:pt x="9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57"/>
            <p:cNvSpPr/>
            <p:nvPr/>
          </p:nvSpPr>
          <p:spPr>
            <a:xfrm>
              <a:off x="7390846" y="1731688"/>
              <a:ext cx="9200" cy="18859"/>
            </a:xfrm>
            <a:custGeom>
              <a:avLst/>
              <a:gdLst/>
              <a:ahLst/>
              <a:cxnLst/>
              <a:rect l="l" t="t" r="r" b="b"/>
              <a:pathLst>
                <a:path w="340" h="697" extrusionOk="0">
                  <a:moveTo>
                    <a:pt x="179" y="0"/>
                  </a:moveTo>
                  <a:cubicBezTo>
                    <a:pt x="72" y="0"/>
                    <a:pt x="0" y="72"/>
                    <a:pt x="0" y="179"/>
                  </a:cubicBezTo>
                  <a:lnTo>
                    <a:pt x="0" y="518"/>
                  </a:lnTo>
                  <a:cubicBezTo>
                    <a:pt x="0" y="625"/>
                    <a:pt x="72" y="696"/>
                    <a:pt x="179" y="696"/>
                  </a:cubicBezTo>
                  <a:cubicBezTo>
                    <a:pt x="268" y="696"/>
                    <a:pt x="339" y="625"/>
                    <a:pt x="339" y="518"/>
                  </a:cubicBezTo>
                  <a:lnTo>
                    <a:pt x="339" y="179"/>
                  </a:lnTo>
                  <a:cubicBezTo>
                    <a:pt x="339" y="72"/>
                    <a:pt x="268"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57"/>
            <p:cNvSpPr/>
            <p:nvPr/>
          </p:nvSpPr>
          <p:spPr>
            <a:xfrm>
              <a:off x="7366224" y="1756310"/>
              <a:ext cx="9687" cy="19319"/>
            </a:xfrm>
            <a:custGeom>
              <a:avLst/>
              <a:gdLst/>
              <a:ahLst/>
              <a:cxnLst/>
              <a:rect l="l" t="t" r="r" b="b"/>
              <a:pathLst>
                <a:path w="358" h="714" extrusionOk="0">
                  <a:moveTo>
                    <a:pt x="179" y="0"/>
                  </a:moveTo>
                  <a:cubicBezTo>
                    <a:pt x="72" y="0"/>
                    <a:pt x="0" y="89"/>
                    <a:pt x="0" y="179"/>
                  </a:cubicBezTo>
                  <a:lnTo>
                    <a:pt x="0" y="535"/>
                  </a:lnTo>
                  <a:cubicBezTo>
                    <a:pt x="0" y="625"/>
                    <a:pt x="72" y="714"/>
                    <a:pt x="179" y="714"/>
                  </a:cubicBezTo>
                  <a:cubicBezTo>
                    <a:pt x="268" y="714"/>
                    <a:pt x="357" y="625"/>
                    <a:pt x="357" y="535"/>
                  </a:cubicBezTo>
                  <a:lnTo>
                    <a:pt x="357" y="179"/>
                  </a:lnTo>
                  <a:cubicBezTo>
                    <a:pt x="357" y="89"/>
                    <a:pt x="268"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57"/>
            <p:cNvSpPr/>
            <p:nvPr/>
          </p:nvSpPr>
          <p:spPr>
            <a:xfrm>
              <a:off x="7358486" y="1713344"/>
              <a:ext cx="9200" cy="19319"/>
            </a:xfrm>
            <a:custGeom>
              <a:avLst/>
              <a:gdLst/>
              <a:ahLst/>
              <a:cxnLst/>
              <a:rect l="l" t="t" r="r" b="b"/>
              <a:pathLst>
                <a:path w="340" h="714" extrusionOk="0">
                  <a:moveTo>
                    <a:pt x="179" y="0"/>
                  </a:moveTo>
                  <a:cubicBezTo>
                    <a:pt x="72" y="0"/>
                    <a:pt x="1" y="89"/>
                    <a:pt x="1" y="179"/>
                  </a:cubicBezTo>
                  <a:lnTo>
                    <a:pt x="1" y="535"/>
                  </a:lnTo>
                  <a:cubicBezTo>
                    <a:pt x="1" y="625"/>
                    <a:pt x="72" y="714"/>
                    <a:pt x="179" y="714"/>
                  </a:cubicBezTo>
                  <a:cubicBezTo>
                    <a:pt x="269" y="714"/>
                    <a:pt x="340" y="625"/>
                    <a:pt x="340" y="535"/>
                  </a:cubicBezTo>
                  <a:lnTo>
                    <a:pt x="340" y="179"/>
                  </a:lnTo>
                  <a:cubicBezTo>
                    <a:pt x="340" y="89"/>
                    <a:pt x="269"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57"/>
            <p:cNvSpPr/>
            <p:nvPr/>
          </p:nvSpPr>
          <p:spPr>
            <a:xfrm>
              <a:off x="7257592" y="1744243"/>
              <a:ext cx="15964" cy="34282"/>
            </a:xfrm>
            <a:custGeom>
              <a:avLst/>
              <a:gdLst/>
              <a:ahLst/>
              <a:cxnLst/>
              <a:rect l="l" t="t" r="r" b="b"/>
              <a:pathLst>
                <a:path w="590" h="1267" extrusionOk="0">
                  <a:moveTo>
                    <a:pt x="304" y="0"/>
                  </a:moveTo>
                  <a:cubicBezTo>
                    <a:pt x="144" y="0"/>
                    <a:pt x="1" y="125"/>
                    <a:pt x="1" y="286"/>
                  </a:cubicBezTo>
                  <a:lnTo>
                    <a:pt x="1" y="964"/>
                  </a:lnTo>
                  <a:cubicBezTo>
                    <a:pt x="1" y="1124"/>
                    <a:pt x="144" y="1267"/>
                    <a:pt x="304" y="1267"/>
                  </a:cubicBezTo>
                  <a:cubicBezTo>
                    <a:pt x="465" y="1267"/>
                    <a:pt x="590" y="1124"/>
                    <a:pt x="590" y="964"/>
                  </a:cubicBezTo>
                  <a:lnTo>
                    <a:pt x="590" y="286"/>
                  </a:lnTo>
                  <a:cubicBezTo>
                    <a:pt x="590" y="125"/>
                    <a:pt x="465" y="0"/>
                    <a:pt x="30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57"/>
            <p:cNvSpPr/>
            <p:nvPr/>
          </p:nvSpPr>
          <p:spPr>
            <a:xfrm>
              <a:off x="7257592" y="1712857"/>
              <a:ext cx="15964" cy="20293"/>
            </a:xfrm>
            <a:custGeom>
              <a:avLst/>
              <a:gdLst/>
              <a:ahLst/>
              <a:cxnLst/>
              <a:rect l="l" t="t" r="r" b="b"/>
              <a:pathLst>
                <a:path w="590" h="750" extrusionOk="0">
                  <a:moveTo>
                    <a:pt x="304" y="0"/>
                  </a:moveTo>
                  <a:cubicBezTo>
                    <a:pt x="144" y="0"/>
                    <a:pt x="1" y="143"/>
                    <a:pt x="1" y="304"/>
                  </a:cubicBezTo>
                  <a:lnTo>
                    <a:pt x="1" y="446"/>
                  </a:lnTo>
                  <a:cubicBezTo>
                    <a:pt x="1" y="607"/>
                    <a:pt x="144" y="750"/>
                    <a:pt x="304" y="750"/>
                  </a:cubicBezTo>
                  <a:cubicBezTo>
                    <a:pt x="465" y="750"/>
                    <a:pt x="590" y="607"/>
                    <a:pt x="590" y="446"/>
                  </a:cubicBezTo>
                  <a:lnTo>
                    <a:pt x="590" y="304"/>
                  </a:lnTo>
                  <a:cubicBezTo>
                    <a:pt x="590" y="143"/>
                    <a:pt x="465" y="0"/>
                    <a:pt x="30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57"/>
            <p:cNvSpPr/>
            <p:nvPr/>
          </p:nvSpPr>
          <p:spPr>
            <a:xfrm>
              <a:off x="7161541" y="1544375"/>
              <a:ext cx="338435" cy="400235"/>
            </a:xfrm>
            <a:custGeom>
              <a:avLst/>
              <a:gdLst/>
              <a:ahLst/>
              <a:cxnLst/>
              <a:rect l="l" t="t" r="r" b="b"/>
              <a:pathLst>
                <a:path w="12508" h="14792" extrusionOk="0">
                  <a:moveTo>
                    <a:pt x="6263" y="1963"/>
                  </a:moveTo>
                  <a:cubicBezTo>
                    <a:pt x="6388" y="1963"/>
                    <a:pt x="6566" y="2195"/>
                    <a:pt x="6762" y="2694"/>
                  </a:cubicBezTo>
                  <a:lnTo>
                    <a:pt x="5763" y="2694"/>
                  </a:lnTo>
                  <a:cubicBezTo>
                    <a:pt x="5942" y="2195"/>
                    <a:pt x="6138" y="1963"/>
                    <a:pt x="6263" y="1963"/>
                  </a:cubicBezTo>
                  <a:close/>
                  <a:moveTo>
                    <a:pt x="6941" y="3265"/>
                  </a:moveTo>
                  <a:cubicBezTo>
                    <a:pt x="6994" y="3462"/>
                    <a:pt x="7030" y="3658"/>
                    <a:pt x="7084" y="3890"/>
                  </a:cubicBezTo>
                  <a:lnTo>
                    <a:pt x="5442" y="3890"/>
                  </a:lnTo>
                  <a:cubicBezTo>
                    <a:pt x="5478" y="3658"/>
                    <a:pt x="5531" y="3462"/>
                    <a:pt x="5585" y="3265"/>
                  </a:cubicBezTo>
                  <a:close/>
                  <a:moveTo>
                    <a:pt x="6263" y="589"/>
                  </a:moveTo>
                  <a:cubicBezTo>
                    <a:pt x="6816" y="589"/>
                    <a:pt x="7351" y="1035"/>
                    <a:pt x="7797" y="1820"/>
                  </a:cubicBezTo>
                  <a:cubicBezTo>
                    <a:pt x="8261" y="2677"/>
                    <a:pt x="8565" y="3854"/>
                    <a:pt x="8618" y="5121"/>
                  </a:cubicBezTo>
                  <a:cubicBezTo>
                    <a:pt x="8636" y="5175"/>
                    <a:pt x="8600" y="5246"/>
                    <a:pt x="8565" y="5299"/>
                  </a:cubicBezTo>
                  <a:cubicBezTo>
                    <a:pt x="8511" y="5353"/>
                    <a:pt x="8440" y="5371"/>
                    <a:pt x="8386" y="5371"/>
                  </a:cubicBezTo>
                  <a:lnTo>
                    <a:pt x="8065" y="5371"/>
                  </a:lnTo>
                  <a:cubicBezTo>
                    <a:pt x="7940" y="5371"/>
                    <a:pt x="7833" y="5282"/>
                    <a:pt x="7833" y="5157"/>
                  </a:cubicBezTo>
                  <a:cubicBezTo>
                    <a:pt x="7762" y="4265"/>
                    <a:pt x="7440" y="1374"/>
                    <a:pt x="6263" y="1374"/>
                  </a:cubicBezTo>
                  <a:cubicBezTo>
                    <a:pt x="5085" y="1374"/>
                    <a:pt x="4764" y="4265"/>
                    <a:pt x="4693" y="5157"/>
                  </a:cubicBezTo>
                  <a:cubicBezTo>
                    <a:pt x="4693" y="5282"/>
                    <a:pt x="4586" y="5371"/>
                    <a:pt x="4443" y="5371"/>
                  </a:cubicBezTo>
                  <a:lnTo>
                    <a:pt x="4140" y="5371"/>
                  </a:lnTo>
                  <a:cubicBezTo>
                    <a:pt x="4068" y="5371"/>
                    <a:pt x="4015" y="5353"/>
                    <a:pt x="3961" y="5299"/>
                  </a:cubicBezTo>
                  <a:cubicBezTo>
                    <a:pt x="3925" y="5246"/>
                    <a:pt x="3890" y="5175"/>
                    <a:pt x="3890" y="5121"/>
                  </a:cubicBezTo>
                  <a:cubicBezTo>
                    <a:pt x="3961" y="3854"/>
                    <a:pt x="4264" y="2677"/>
                    <a:pt x="4728" y="1820"/>
                  </a:cubicBezTo>
                  <a:cubicBezTo>
                    <a:pt x="5157" y="1035"/>
                    <a:pt x="5710" y="589"/>
                    <a:pt x="6263" y="589"/>
                  </a:cubicBezTo>
                  <a:close/>
                  <a:moveTo>
                    <a:pt x="7137" y="4247"/>
                  </a:moveTo>
                  <a:cubicBezTo>
                    <a:pt x="7173" y="4532"/>
                    <a:pt x="7209" y="4853"/>
                    <a:pt x="7244" y="5192"/>
                  </a:cubicBezTo>
                  <a:cubicBezTo>
                    <a:pt x="7280" y="5621"/>
                    <a:pt x="7637" y="5960"/>
                    <a:pt x="8065" y="5960"/>
                  </a:cubicBezTo>
                  <a:lnTo>
                    <a:pt x="8386" y="5960"/>
                  </a:lnTo>
                  <a:cubicBezTo>
                    <a:pt x="8618" y="5960"/>
                    <a:pt x="8814" y="5870"/>
                    <a:pt x="8975" y="5692"/>
                  </a:cubicBezTo>
                  <a:cubicBezTo>
                    <a:pt x="9136" y="5531"/>
                    <a:pt x="9225" y="5317"/>
                    <a:pt x="9207" y="5085"/>
                  </a:cubicBezTo>
                  <a:cubicBezTo>
                    <a:pt x="9207" y="5050"/>
                    <a:pt x="9207" y="5014"/>
                    <a:pt x="9207" y="4978"/>
                  </a:cubicBezTo>
                  <a:cubicBezTo>
                    <a:pt x="9367" y="5228"/>
                    <a:pt x="9457" y="5514"/>
                    <a:pt x="9457" y="5835"/>
                  </a:cubicBezTo>
                  <a:lnTo>
                    <a:pt x="9457" y="9189"/>
                  </a:lnTo>
                  <a:cubicBezTo>
                    <a:pt x="9278" y="9100"/>
                    <a:pt x="9100" y="9046"/>
                    <a:pt x="8886" y="9046"/>
                  </a:cubicBezTo>
                  <a:lnTo>
                    <a:pt x="3622" y="9046"/>
                  </a:lnTo>
                  <a:cubicBezTo>
                    <a:pt x="3426" y="9046"/>
                    <a:pt x="3230" y="9100"/>
                    <a:pt x="3069" y="9189"/>
                  </a:cubicBezTo>
                  <a:lnTo>
                    <a:pt x="3069" y="5835"/>
                  </a:lnTo>
                  <a:cubicBezTo>
                    <a:pt x="3069" y="5514"/>
                    <a:pt x="3158" y="5210"/>
                    <a:pt x="3319" y="4960"/>
                  </a:cubicBezTo>
                  <a:cubicBezTo>
                    <a:pt x="3319" y="5014"/>
                    <a:pt x="3319" y="5050"/>
                    <a:pt x="3319" y="5085"/>
                  </a:cubicBezTo>
                  <a:cubicBezTo>
                    <a:pt x="3301" y="5317"/>
                    <a:pt x="3390" y="5531"/>
                    <a:pt x="3533" y="5692"/>
                  </a:cubicBezTo>
                  <a:cubicBezTo>
                    <a:pt x="3694" y="5870"/>
                    <a:pt x="3908" y="5960"/>
                    <a:pt x="4140" y="5960"/>
                  </a:cubicBezTo>
                  <a:lnTo>
                    <a:pt x="4443" y="5960"/>
                  </a:lnTo>
                  <a:cubicBezTo>
                    <a:pt x="4871" y="5960"/>
                    <a:pt x="5246" y="5621"/>
                    <a:pt x="5282" y="5192"/>
                  </a:cubicBezTo>
                  <a:cubicBezTo>
                    <a:pt x="5299" y="4853"/>
                    <a:pt x="5335" y="4532"/>
                    <a:pt x="5389" y="4247"/>
                  </a:cubicBezTo>
                  <a:close/>
                  <a:moveTo>
                    <a:pt x="8886" y="9635"/>
                  </a:moveTo>
                  <a:cubicBezTo>
                    <a:pt x="9296" y="9635"/>
                    <a:pt x="9635" y="9974"/>
                    <a:pt x="9635" y="10385"/>
                  </a:cubicBezTo>
                  <a:lnTo>
                    <a:pt x="9635" y="10563"/>
                  </a:lnTo>
                  <a:cubicBezTo>
                    <a:pt x="9492" y="10724"/>
                    <a:pt x="9207" y="10866"/>
                    <a:pt x="8814" y="10973"/>
                  </a:cubicBezTo>
                  <a:lnTo>
                    <a:pt x="8814" y="10510"/>
                  </a:lnTo>
                  <a:cubicBezTo>
                    <a:pt x="8814" y="10295"/>
                    <a:pt x="8654" y="10135"/>
                    <a:pt x="8440" y="10135"/>
                  </a:cubicBezTo>
                  <a:lnTo>
                    <a:pt x="7744" y="10135"/>
                  </a:lnTo>
                  <a:cubicBezTo>
                    <a:pt x="7530" y="10135"/>
                    <a:pt x="7351" y="10295"/>
                    <a:pt x="7351" y="10510"/>
                  </a:cubicBezTo>
                  <a:lnTo>
                    <a:pt x="7351" y="11241"/>
                  </a:lnTo>
                  <a:cubicBezTo>
                    <a:pt x="7012" y="11277"/>
                    <a:pt x="6638" y="11277"/>
                    <a:pt x="6263" y="11277"/>
                  </a:cubicBezTo>
                  <a:cubicBezTo>
                    <a:pt x="5870" y="11277"/>
                    <a:pt x="5496" y="11259"/>
                    <a:pt x="5139" y="11241"/>
                  </a:cubicBezTo>
                  <a:lnTo>
                    <a:pt x="5139" y="10510"/>
                  </a:lnTo>
                  <a:cubicBezTo>
                    <a:pt x="5139" y="10295"/>
                    <a:pt x="4960" y="10135"/>
                    <a:pt x="4746" y="10135"/>
                  </a:cubicBezTo>
                  <a:lnTo>
                    <a:pt x="4068" y="10135"/>
                  </a:lnTo>
                  <a:cubicBezTo>
                    <a:pt x="3854" y="10135"/>
                    <a:pt x="3676" y="10295"/>
                    <a:pt x="3676" y="10510"/>
                  </a:cubicBezTo>
                  <a:lnTo>
                    <a:pt x="3676" y="10973"/>
                  </a:lnTo>
                  <a:cubicBezTo>
                    <a:pt x="3301" y="10849"/>
                    <a:pt x="3033" y="10724"/>
                    <a:pt x="2873" y="10563"/>
                  </a:cubicBezTo>
                  <a:lnTo>
                    <a:pt x="2873" y="10385"/>
                  </a:lnTo>
                  <a:cubicBezTo>
                    <a:pt x="2873" y="9974"/>
                    <a:pt x="3212" y="9635"/>
                    <a:pt x="3622" y="9635"/>
                  </a:cubicBezTo>
                  <a:close/>
                  <a:moveTo>
                    <a:pt x="4746" y="10474"/>
                  </a:moveTo>
                  <a:cubicBezTo>
                    <a:pt x="4764" y="10474"/>
                    <a:pt x="4782" y="10492"/>
                    <a:pt x="4782" y="10510"/>
                  </a:cubicBezTo>
                  <a:lnTo>
                    <a:pt x="4782" y="12062"/>
                  </a:lnTo>
                  <a:cubicBezTo>
                    <a:pt x="4782" y="12276"/>
                    <a:pt x="4621" y="12437"/>
                    <a:pt x="4407" y="12437"/>
                  </a:cubicBezTo>
                  <a:cubicBezTo>
                    <a:pt x="4193" y="12437"/>
                    <a:pt x="4033" y="12276"/>
                    <a:pt x="4033" y="12062"/>
                  </a:cubicBezTo>
                  <a:lnTo>
                    <a:pt x="4033" y="10510"/>
                  </a:lnTo>
                  <a:cubicBezTo>
                    <a:pt x="4033" y="10492"/>
                    <a:pt x="4050" y="10474"/>
                    <a:pt x="4068" y="10474"/>
                  </a:cubicBezTo>
                  <a:close/>
                  <a:moveTo>
                    <a:pt x="8440" y="10474"/>
                  </a:moveTo>
                  <a:cubicBezTo>
                    <a:pt x="8458" y="10474"/>
                    <a:pt x="8475" y="10492"/>
                    <a:pt x="8475" y="10510"/>
                  </a:cubicBezTo>
                  <a:lnTo>
                    <a:pt x="8475" y="12062"/>
                  </a:lnTo>
                  <a:cubicBezTo>
                    <a:pt x="8475" y="12276"/>
                    <a:pt x="8297" y="12437"/>
                    <a:pt x="8083" y="12437"/>
                  </a:cubicBezTo>
                  <a:cubicBezTo>
                    <a:pt x="7887" y="12437"/>
                    <a:pt x="7708" y="12276"/>
                    <a:pt x="7708" y="12062"/>
                  </a:cubicBezTo>
                  <a:lnTo>
                    <a:pt x="7708" y="10510"/>
                  </a:lnTo>
                  <a:cubicBezTo>
                    <a:pt x="7708" y="10492"/>
                    <a:pt x="7726" y="10474"/>
                    <a:pt x="7744" y="10474"/>
                  </a:cubicBezTo>
                  <a:close/>
                  <a:moveTo>
                    <a:pt x="9635" y="11009"/>
                  </a:moveTo>
                  <a:lnTo>
                    <a:pt x="9635" y="12383"/>
                  </a:lnTo>
                  <a:cubicBezTo>
                    <a:pt x="9635" y="12793"/>
                    <a:pt x="9296" y="13132"/>
                    <a:pt x="8886" y="13132"/>
                  </a:cubicBezTo>
                  <a:lnTo>
                    <a:pt x="3622" y="13132"/>
                  </a:lnTo>
                  <a:cubicBezTo>
                    <a:pt x="3212" y="13132"/>
                    <a:pt x="2873" y="12793"/>
                    <a:pt x="2873" y="12383"/>
                  </a:cubicBezTo>
                  <a:lnTo>
                    <a:pt x="2873" y="11009"/>
                  </a:lnTo>
                  <a:cubicBezTo>
                    <a:pt x="3087" y="11134"/>
                    <a:pt x="3337" y="11241"/>
                    <a:pt x="3676" y="11330"/>
                  </a:cubicBezTo>
                  <a:lnTo>
                    <a:pt x="3676" y="12062"/>
                  </a:lnTo>
                  <a:cubicBezTo>
                    <a:pt x="3676" y="12472"/>
                    <a:pt x="3997" y="12793"/>
                    <a:pt x="4407" y="12793"/>
                  </a:cubicBezTo>
                  <a:cubicBezTo>
                    <a:pt x="4818" y="12793"/>
                    <a:pt x="5139" y="12472"/>
                    <a:pt x="5139" y="12062"/>
                  </a:cubicBezTo>
                  <a:lnTo>
                    <a:pt x="5139" y="11580"/>
                  </a:lnTo>
                  <a:cubicBezTo>
                    <a:pt x="5496" y="11616"/>
                    <a:pt x="5870" y="11634"/>
                    <a:pt x="6263" y="11634"/>
                  </a:cubicBezTo>
                  <a:cubicBezTo>
                    <a:pt x="6638" y="11634"/>
                    <a:pt x="7012" y="11616"/>
                    <a:pt x="7351" y="11580"/>
                  </a:cubicBezTo>
                  <a:lnTo>
                    <a:pt x="7351" y="12062"/>
                  </a:lnTo>
                  <a:cubicBezTo>
                    <a:pt x="7351" y="12472"/>
                    <a:pt x="7690" y="12793"/>
                    <a:pt x="8083" y="12793"/>
                  </a:cubicBezTo>
                  <a:cubicBezTo>
                    <a:pt x="8493" y="12793"/>
                    <a:pt x="8814" y="12472"/>
                    <a:pt x="8814" y="12062"/>
                  </a:cubicBezTo>
                  <a:lnTo>
                    <a:pt x="8814" y="11348"/>
                  </a:lnTo>
                  <a:cubicBezTo>
                    <a:pt x="8832" y="11348"/>
                    <a:pt x="8832" y="11348"/>
                    <a:pt x="8832" y="11330"/>
                  </a:cubicBezTo>
                  <a:cubicBezTo>
                    <a:pt x="9171" y="11241"/>
                    <a:pt x="9439" y="11134"/>
                    <a:pt x="9635" y="11009"/>
                  </a:cubicBezTo>
                  <a:close/>
                  <a:moveTo>
                    <a:pt x="1213" y="9921"/>
                  </a:moveTo>
                  <a:lnTo>
                    <a:pt x="1213" y="13186"/>
                  </a:lnTo>
                  <a:cubicBezTo>
                    <a:pt x="1213" y="13204"/>
                    <a:pt x="1213" y="13222"/>
                    <a:pt x="1213" y="13239"/>
                  </a:cubicBezTo>
                  <a:cubicBezTo>
                    <a:pt x="839" y="13007"/>
                    <a:pt x="589" y="12615"/>
                    <a:pt x="589" y="12151"/>
                  </a:cubicBezTo>
                  <a:lnTo>
                    <a:pt x="589" y="10438"/>
                  </a:lnTo>
                  <a:cubicBezTo>
                    <a:pt x="589" y="10153"/>
                    <a:pt x="821" y="9921"/>
                    <a:pt x="1106" y="9921"/>
                  </a:cubicBezTo>
                  <a:close/>
                  <a:moveTo>
                    <a:pt x="11402" y="9921"/>
                  </a:moveTo>
                  <a:cubicBezTo>
                    <a:pt x="11705" y="9921"/>
                    <a:pt x="11937" y="10153"/>
                    <a:pt x="11937" y="10438"/>
                  </a:cubicBezTo>
                  <a:lnTo>
                    <a:pt x="11937" y="12151"/>
                  </a:lnTo>
                  <a:cubicBezTo>
                    <a:pt x="11937" y="12615"/>
                    <a:pt x="11687" y="13007"/>
                    <a:pt x="11312" y="13239"/>
                  </a:cubicBezTo>
                  <a:cubicBezTo>
                    <a:pt x="11312" y="13222"/>
                    <a:pt x="11312" y="13204"/>
                    <a:pt x="11312" y="13186"/>
                  </a:cubicBezTo>
                  <a:lnTo>
                    <a:pt x="11312" y="9921"/>
                  </a:lnTo>
                  <a:close/>
                  <a:moveTo>
                    <a:pt x="3551" y="3337"/>
                  </a:moveTo>
                  <a:lnTo>
                    <a:pt x="3551" y="3337"/>
                  </a:lnTo>
                  <a:cubicBezTo>
                    <a:pt x="3479" y="3676"/>
                    <a:pt x="3426" y="4015"/>
                    <a:pt x="3372" y="4372"/>
                  </a:cubicBezTo>
                  <a:cubicBezTo>
                    <a:pt x="2980" y="4729"/>
                    <a:pt x="2712" y="5246"/>
                    <a:pt x="2712" y="5835"/>
                  </a:cubicBezTo>
                  <a:lnTo>
                    <a:pt x="2712" y="9421"/>
                  </a:lnTo>
                  <a:cubicBezTo>
                    <a:pt x="2462" y="9671"/>
                    <a:pt x="2302" y="10010"/>
                    <a:pt x="2302" y="10385"/>
                  </a:cubicBezTo>
                  <a:lnTo>
                    <a:pt x="2302" y="12383"/>
                  </a:lnTo>
                  <a:cubicBezTo>
                    <a:pt x="2302" y="13115"/>
                    <a:pt x="2891" y="13721"/>
                    <a:pt x="3622" y="13721"/>
                  </a:cubicBezTo>
                  <a:lnTo>
                    <a:pt x="8886" y="13721"/>
                  </a:lnTo>
                  <a:cubicBezTo>
                    <a:pt x="9635" y="13721"/>
                    <a:pt x="10224" y="13115"/>
                    <a:pt x="10224" y="12383"/>
                  </a:cubicBezTo>
                  <a:lnTo>
                    <a:pt x="10224" y="10385"/>
                  </a:lnTo>
                  <a:cubicBezTo>
                    <a:pt x="10224" y="10010"/>
                    <a:pt x="10063" y="9671"/>
                    <a:pt x="9814" y="9421"/>
                  </a:cubicBezTo>
                  <a:lnTo>
                    <a:pt x="9814" y="5835"/>
                  </a:lnTo>
                  <a:cubicBezTo>
                    <a:pt x="9814" y="5246"/>
                    <a:pt x="9546" y="4729"/>
                    <a:pt x="9153" y="4372"/>
                  </a:cubicBezTo>
                  <a:cubicBezTo>
                    <a:pt x="9100" y="4015"/>
                    <a:pt x="9046" y="3676"/>
                    <a:pt x="8975" y="3337"/>
                  </a:cubicBezTo>
                  <a:lnTo>
                    <a:pt x="8975" y="3337"/>
                  </a:lnTo>
                  <a:cubicBezTo>
                    <a:pt x="9974" y="3569"/>
                    <a:pt x="10724" y="4479"/>
                    <a:pt x="10724" y="5549"/>
                  </a:cubicBezTo>
                  <a:lnTo>
                    <a:pt x="10724" y="13186"/>
                  </a:lnTo>
                  <a:cubicBezTo>
                    <a:pt x="10724" y="13757"/>
                    <a:pt x="10277" y="14203"/>
                    <a:pt x="9706" y="14203"/>
                  </a:cubicBezTo>
                  <a:lnTo>
                    <a:pt x="2801" y="14203"/>
                  </a:lnTo>
                  <a:cubicBezTo>
                    <a:pt x="2248" y="14203"/>
                    <a:pt x="1802" y="13757"/>
                    <a:pt x="1802" y="13186"/>
                  </a:cubicBezTo>
                  <a:lnTo>
                    <a:pt x="1802" y="5549"/>
                  </a:lnTo>
                  <a:cubicBezTo>
                    <a:pt x="1802" y="4479"/>
                    <a:pt x="2552" y="3569"/>
                    <a:pt x="3551" y="3337"/>
                  </a:cubicBezTo>
                  <a:close/>
                  <a:moveTo>
                    <a:pt x="6263" y="0"/>
                  </a:moveTo>
                  <a:cubicBezTo>
                    <a:pt x="5478" y="0"/>
                    <a:pt x="4764" y="553"/>
                    <a:pt x="4211" y="1553"/>
                  </a:cubicBezTo>
                  <a:cubicBezTo>
                    <a:pt x="4015" y="1892"/>
                    <a:pt x="3854" y="2284"/>
                    <a:pt x="3729" y="2712"/>
                  </a:cubicBezTo>
                  <a:cubicBezTo>
                    <a:pt x="2320" y="2891"/>
                    <a:pt x="1213" y="4104"/>
                    <a:pt x="1213" y="5549"/>
                  </a:cubicBezTo>
                  <a:lnTo>
                    <a:pt x="1213" y="9332"/>
                  </a:lnTo>
                  <a:lnTo>
                    <a:pt x="1106" y="9332"/>
                  </a:lnTo>
                  <a:cubicBezTo>
                    <a:pt x="500" y="9332"/>
                    <a:pt x="0" y="9831"/>
                    <a:pt x="0" y="10438"/>
                  </a:cubicBezTo>
                  <a:lnTo>
                    <a:pt x="0" y="12151"/>
                  </a:lnTo>
                  <a:cubicBezTo>
                    <a:pt x="0" y="13007"/>
                    <a:pt x="607" y="13721"/>
                    <a:pt x="1392" y="13935"/>
                  </a:cubicBezTo>
                  <a:cubicBezTo>
                    <a:pt x="1659" y="14435"/>
                    <a:pt x="2195" y="14792"/>
                    <a:pt x="2801" y="14792"/>
                  </a:cubicBezTo>
                  <a:lnTo>
                    <a:pt x="9706" y="14792"/>
                  </a:lnTo>
                  <a:cubicBezTo>
                    <a:pt x="10331" y="14792"/>
                    <a:pt x="10848" y="14435"/>
                    <a:pt x="11116" y="13935"/>
                  </a:cubicBezTo>
                  <a:cubicBezTo>
                    <a:pt x="11919" y="13721"/>
                    <a:pt x="12508" y="13007"/>
                    <a:pt x="12508" y="12151"/>
                  </a:cubicBezTo>
                  <a:lnTo>
                    <a:pt x="12508" y="10438"/>
                  </a:lnTo>
                  <a:cubicBezTo>
                    <a:pt x="12508" y="9831"/>
                    <a:pt x="12026" y="9332"/>
                    <a:pt x="11402" y="9332"/>
                  </a:cubicBezTo>
                  <a:lnTo>
                    <a:pt x="11312" y="9332"/>
                  </a:lnTo>
                  <a:lnTo>
                    <a:pt x="11312" y="5549"/>
                  </a:lnTo>
                  <a:cubicBezTo>
                    <a:pt x="11312" y="4104"/>
                    <a:pt x="10206" y="2891"/>
                    <a:pt x="8797" y="2712"/>
                  </a:cubicBezTo>
                  <a:cubicBezTo>
                    <a:pt x="8672" y="2284"/>
                    <a:pt x="8493" y="1892"/>
                    <a:pt x="8315" y="1553"/>
                  </a:cubicBezTo>
                  <a:cubicBezTo>
                    <a:pt x="7762" y="553"/>
                    <a:pt x="7030" y="0"/>
                    <a:pt x="62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2" name="Google Shape;9132;p57"/>
          <p:cNvGrpSpPr/>
          <p:nvPr/>
        </p:nvGrpSpPr>
        <p:grpSpPr>
          <a:xfrm>
            <a:off x="4677710" y="2115329"/>
            <a:ext cx="401696" cy="343279"/>
            <a:chOff x="4677710" y="2201419"/>
            <a:chExt cx="401696" cy="343279"/>
          </a:xfrm>
        </p:grpSpPr>
        <p:sp>
          <p:nvSpPr>
            <p:cNvPr id="9133" name="Google Shape;9133;p57"/>
            <p:cNvSpPr/>
            <p:nvPr/>
          </p:nvSpPr>
          <p:spPr>
            <a:xfrm>
              <a:off x="4683988" y="2209130"/>
              <a:ext cx="259752" cy="207612"/>
            </a:xfrm>
            <a:custGeom>
              <a:avLst/>
              <a:gdLst/>
              <a:ahLst/>
              <a:cxnLst/>
              <a:rect l="l" t="t" r="r" b="b"/>
              <a:pathLst>
                <a:path w="9600" h="7673" extrusionOk="0">
                  <a:moveTo>
                    <a:pt x="500" y="1"/>
                  </a:moveTo>
                  <a:cubicBezTo>
                    <a:pt x="179" y="1"/>
                    <a:pt x="1" y="357"/>
                    <a:pt x="161" y="625"/>
                  </a:cubicBezTo>
                  <a:lnTo>
                    <a:pt x="4622" y="7673"/>
                  </a:lnTo>
                  <a:lnTo>
                    <a:pt x="9600" y="7530"/>
                  </a:lnTo>
                  <a:lnTo>
                    <a:pt x="4925" y="197"/>
                  </a:lnTo>
                  <a:cubicBezTo>
                    <a:pt x="4854" y="72"/>
                    <a:pt x="4711" y="1"/>
                    <a:pt x="45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57"/>
            <p:cNvSpPr/>
            <p:nvPr/>
          </p:nvSpPr>
          <p:spPr>
            <a:xfrm>
              <a:off x="4724059" y="2209130"/>
              <a:ext cx="163698" cy="191215"/>
            </a:xfrm>
            <a:custGeom>
              <a:avLst/>
              <a:gdLst/>
              <a:ahLst/>
              <a:cxnLst/>
              <a:rect l="l" t="t" r="r" b="b"/>
              <a:pathLst>
                <a:path w="6050" h="7067" extrusionOk="0">
                  <a:moveTo>
                    <a:pt x="1" y="1"/>
                  </a:moveTo>
                  <a:lnTo>
                    <a:pt x="4533" y="7066"/>
                  </a:lnTo>
                  <a:lnTo>
                    <a:pt x="6049" y="7066"/>
                  </a:lnTo>
                  <a:lnTo>
                    <a:pt x="15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57"/>
            <p:cNvSpPr/>
            <p:nvPr/>
          </p:nvSpPr>
          <p:spPr>
            <a:xfrm>
              <a:off x="4684962" y="2211538"/>
              <a:ext cx="89344" cy="149682"/>
            </a:xfrm>
            <a:custGeom>
              <a:avLst/>
              <a:gdLst/>
              <a:ahLst/>
              <a:cxnLst/>
              <a:rect l="l" t="t" r="r" b="b"/>
              <a:pathLst>
                <a:path w="3302" h="5532" extrusionOk="0">
                  <a:moveTo>
                    <a:pt x="214" y="1"/>
                  </a:moveTo>
                  <a:cubicBezTo>
                    <a:pt x="54" y="126"/>
                    <a:pt x="0" y="340"/>
                    <a:pt x="125" y="536"/>
                  </a:cubicBezTo>
                  <a:lnTo>
                    <a:pt x="3301" y="5532"/>
                  </a:lnTo>
                  <a:lnTo>
                    <a:pt x="197" y="304"/>
                  </a:lnTo>
                  <a:cubicBezTo>
                    <a:pt x="125" y="197"/>
                    <a:pt x="143" y="72"/>
                    <a:pt x="21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57"/>
            <p:cNvSpPr/>
            <p:nvPr/>
          </p:nvSpPr>
          <p:spPr>
            <a:xfrm>
              <a:off x="4693160" y="2209130"/>
              <a:ext cx="250580" cy="207612"/>
            </a:xfrm>
            <a:custGeom>
              <a:avLst/>
              <a:gdLst/>
              <a:ahLst/>
              <a:cxnLst/>
              <a:rect l="l" t="t" r="r" b="b"/>
              <a:pathLst>
                <a:path w="9261" h="7673" extrusionOk="0">
                  <a:moveTo>
                    <a:pt x="161" y="1"/>
                  </a:moveTo>
                  <a:cubicBezTo>
                    <a:pt x="108" y="1"/>
                    <a:pt x="54" y="18"/>
                    <a:pt x="1" y="36"/>
                  </a:cubicBezTo>
                  <a:lnTo>
                    <a:pt x="72" y="36"/>
                  </a:lnTo>
                  <a:lnTo>
                    <a:pt x="2624" y="232"/>
                  </a:lnTo>
                  <a:cubicBezTo>
                    <a:pt x="2713" y="250"/>
                    <a:pt x="2802" y="286"/>
                    <a:pt x="2838" y="375"/>
                  </a:cubicBezTo>
                  <a:lnTo>
                    <a:pt x="4658" y="3069"/>
                  </a:lnTo>
                  <a:cubicBezTo>
                    <a:pt x="5389" y="4158"/>
                    <a:pt x="4622" y="5621"/>
                    <a:pt x="3302" y="5621"/>
                  </a:cubicBezTo>
                  <a:lnTo>
                    <a:pt x="2998" y="5621"/>
                  </a:lnTo>
                  <a:lnTo>
                    <a:pt x="4283" y="7673"/>
                  </a:lnTo>
                  <a:lnTo>
                    <a:pt x="9261" y="7530"/>
                  </a:lnTo>
                  <a:lnTo>
                    <a:pt x="4586" y="197"/>
                  </a:lnTo>
                  <a:cubicBezTo>
                    <a:pt x="4515" y="72"/>
                    <a:pt x="4372" y="1"/>
                    <a:pt x="424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57"/>
            <p:cNvSpPr/>
            <p:nvPr/>
          </p:nvSpPr>
          <p:spPr>
            <a:xfrm>
              <a:off x="4813373" y="2301339"/>
              <a:ext cx="74381" cy="99003"/>
            </a:xfrm>
            <a:custGeom>
              <a:avLst/>
              <a:gdLst/>
              <a:ahLst/>
              <a:cxnLst/>
              <a:rect l="l" t="t" r="r" b="b"/>
              <a:pathLst>
                <a:path w="2749" h="3659" extrusionOk="0">
                  <a:moveTo>
                    <a:pt x="393" y="0"/>
                  </a:moveTo>
                  <a:cubicBezTo>
                    <a:pt x="643" y="625"/>
                    <a:pt x="447" y="1321"/>
                    <a:pt x="0" y="1749"/>
                  </a:cubicBezTo>
                  <a:lnTo>
                    <a:pt x="1232" y="3658"/>
                  </a:lnTo>
                  <a:lnTo>
                    <a:pt x="2748" y="3658"/>
                  </a:lnTo>
                  <a:lnTo>
                    <a:pt x="393" y="0"/>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57"/>
            <p:cNvSpPr/>
            <p:nvPr/>
          </p:nvSpPr>
          <p:spPr>
            <a:xfrm>
              <a:off x="4810478" y="2209130"/>
              <a:ext cx="263134" cy="207612"/>
            </a:xfrm>
            <a:custGeom>
              <a:avLst/>
              <a:gdLst/>
              <a:ahLst/>
              <a:cxnLst/>
              <a:rect l="l" t="t" r="r" b="b"/>
              <a:pathLst>
                <a:path w="9725" h="7673" extrusionOk="0">
                  <a:moveTo>
                    <a:pt x="5264" y="1"/>
                  </a:moveTo>
                  <a:cubicBezTo>
                    <a:pt x="5139" y="1"/>
                    <a:pt x="5014" y="72"/>
                    <a:pt x="4925" y="179"/>
                  </a:cubicBezTo>
                  <a:lnTo>
                    <a:pt x="0" y="7673"/>
                  </a:lnTo>
                  <a:lnTo>
                    <a:pt x="5068" y="7673"/>
                  </a:lnTo>
                  <a:lnTo>
                    <a:pt x="9564" y="625"/>
                  </a:lnTo>
                  <a:cubicBezTo>
                    <a:pt x="9725" y="357"/>
                    <a:pt x="9546" y="1"/>
                    <a:pt x="922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57"/>
            <p:cNvSpPr/>
            <p:nvPr/>
          </p:nvSpPr>
          <p:spPr>
            <a:xfrm>
              <a:off x="4810478" y="2209130"/>
              <a:ext cx="263134" cy="207612"/>
            </a:xfrm>
            <a:custGeom>
              <a:avLst/>
              <a:gdLst/>
              <a:ahLst/>
              <a:cxnLst/>
              <a:rect l="l" t="t" r="r" b="b"/>
              <a:pathLst>
                <a:path w="9725" h="7673" extrusionOk="0">
                  <a:moveTo>
                    <a:pt x="8493" y="1"/>
                  </a:moveTo>
                  <a:lnTo>
                    <a:pt x="3801" y="6477"/>
                  </a:lnTo>
                  <a:lnTo>
                    <a:pt x="304" y="7191"/>
                  </a:lnTo>
                  <a:lnTo>
                    <a:pt x="0" y="7673"/>
                  </a:lnTo>
                  <a:lnTo>
                    <a:pt x="5068" y="7673"/>
                  </a:lnTo>
                  <a:lnTo>
                    <a:pt x="9564" y="625"/>
                  </a:lnTo>
                  <a:cubicBezTo>
                    <a:pt x="9725" y="357"/>
                    <a:pt x="9546" y="1"/>
                    <a:pt x="922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57"/>
            <p:cNvSpPr/>
            <p:nvPr/>
          </p:nvSpPr>
          <p:spPr>
            <a:xfrm>
              <a:off x="4869867" y="2209130"/>
              <a:ext cx="164158" cy="191215"/>
            </a:xfrm>
            <a:custGeom>
              <a:avLst/>
              <a:gdLst/>
              <a:ahLst/>
              <a:cxnLst/>
              <a:rect l="l" t="t" r="r" b="b"/>
              <a:pathLst>
                <a:path w="6067" h="7067" extrusionOk="0">
                  <a:moveTo>
                    <a:pt x="4550" y="1"/>
                  </a:moveTo>
                  <a:lnTo>
                    <a:pt x="0" y="7066"/>
                  </a:lnTo>
                  <a:lnTo>
                    <a:pt x="1535" y="7066"/>
                  </a:lnTo>
                  <a:lnTo>
                    <a:pt x="606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57"/>
            <p:cNvSpPr/>
            <p:nvPr/>
          </p:nvSpPr>
          <p:spPr>
            <a:xfrm>
              <a:off x="4776684" y="2350447"/>
              <a:ext cx="204230" cy="186156"/>
            </a:xfrm>
            <a:custGeom>
              <a:avLst/>
              <a:gdLst/>
              <a:ahLst/>
              <a:cxnLst/>
              <a:rect l="l" t="t" r="r" b="b"/>
              <a:pathLst>
                <a:path w="7548" h="6880" extrusionOk="0">
                  <a:moveTo>
                    <a:pt x="3767" y="1"/>
                  </a:moveTo>
                  <a:cubicBezTo>
                    <a:pt x="2886" y="1"/>
                    <a:pt x="2008" y="335"/>
                    <a:pt x="1339" y="1005"/>
                  </a:cubicBezTo>
                  <a:cubicBezTo>
                    <a:pt x="0" y="2343"/>
                    <a:pt x="0" y="4520"/>
                    <a:pt x="1339" y="5876"/>
                  </a:cubicBezTo>
                  <a:cubicBezTo>
                    <a:pt x="2008" y="6545"/>
                    <a:pt x="2886" y="6879"/>
                    <a:pt x="3767" y="6879"/>
                  </a:cubicBezTo>
                  <a:cubicBezTo>
                    <a:pt x="4648" y="6879"/>
                    <a:pt x="5532" y="6545"/>
                    <a:pt x="6210" y="5876"/>
                  </a:cubicBezTo>
                  <a:cubicBezTo>
                    <a:pt x="7548" y="4520"/>
                    <a:pt x="7548" y="2343"/>
                    <a:pt x="6210" y="1005"/>
                  </a:cubicBezTo>
                  <a:cubicBezTo>
                    <a:pt x="5532" y="335"/>
                    <a:pt x="4648" y="1"/>
                    <a:pt x="37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57"/>
            <p:cNvSpPr/>
            <p:nvPr/>
          </p:nvSpPr>
          <p:spPr>
            <a:xfrm>
              <a:off x="4785856" y="2350582"/>
              <a:ext cx="185885" cy="185885"/>
            </a:xfrm>
            <a:custGeom>
              <a:avLst/>
              <a:gdLst/>
              <a:ahLst/>
              <a:cxnLst/>
              <a:rect l="l" t="t" r="r" b="b"/>
              <a:pathLst>
                <a:path w="6870" h="6870" extrusionOk="0">
                  <a:moveTo>
                    <a:pt x="3426" y="0"/>
                  </a:moveTo>
                  <a:cubicBezTo>
                    <a:pt x="3283" y="0"/>
                    <a:pt x="3123" y="0"/>
                    <a:pt x="2980" y="18"/>
                  </a:cubicBezTo>
                  <a:cubicBezTo>
                    <a:pt x="4229" y="215"/>
                    <a:pt x="5193" y="1285"/>
                    <a:pt x="5193" y="2588"/>
                  </a:cubicBezTo>
                  <a:cubicBezTo>
                    <a:pt x="5193" y="4033"/>
                    <a:pt x="4015" y="5193"/>
                    <a:pt x="2588" y="5193"/>
                  </a:cubicBezTo>
                  <a:cubicBezTo>
                    <a:pt x="1285" y="5193"/>
                    <a:pt x="215" y="4229"/>
                    <a:pt x="18" y="2980"/>
                  </a:cubicBezTo>
                  <a:cubicBezTo>
                    <a:pt x="0" y="3123"/>
                    <a:pt x="0" y="3283"/>
                    <a:pt x="0" y="3426"/>
                  </a:cubicBezTo>
                  <a:cubicBezTo>
                    <a:pt x="0" y="5335"/>
                    <a:pt x="1535" y="6870"/>
                    <a:pt x="3426" y="6870"/>
                  </a:cubicBezTo>
                  <a:cubicBezTo>
                    <a:pt x="5335" y="6870"/>
                    <a:pt x="6870" y="5335"/>
                    <a:pt x="6870" y="3426"/>
                  </a:cubicBezTo>
                  <a:cubicBezTo>
                    <a:pt x="6870" y="1535"/>
                    <a:pt x="5335" y="0"/>
                    <a:pt x="342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57"/>
            <p:cNvSpPr/>
            <p:nvPr/>
          </p:nvSpPr>
          <p:spPr>
            <a:xfrm>
              <a:off x="4903661" y="2432158"/>
              <a:ext cx="9660" cy="19346"/>
            </a:xfrm>
            <a:custGeom>
              <a:avLst/>
              <a:gdLst/>
              <a:ahLst/>
              <a:cxnLst/>
              <a:rect l="l" t="t" r="r" b="b"/>
              <a:pathLst>
                <a:path w="357" h="715" extrusionOk="0">
                  <a:moveTo>
                    <a:pt x="178" y="1"/>
                  </a:moveTo>
                  <a:cubicBezTo>
                    <a:pt x="89" y="1"/>
                    <a:pt x="0" y="72"/>
                    <a:pt x="0" y="161"/>
                  </a:cubicBezTo>
                  <a:lnTo>
                    <a:pt x="0" y="536"/>
                  </a:lnTo>
                  <a:cubicBezTo>
                    <a:pt x="0" y="643"/>
                    <a:pt x="89" y="715"/>
                    <a:pt x="178" y="715"/>
                  </a:cubicBezTo>
                  <a:cubicBezTo>
                    <a:pt x="286" y="715"/>
                    <a:pt x="357" y="643"/>
                    <a:pt x="357" y="536"/>
                  </a:cubicBezTo>
                  <a:lnTo>
                    <a:pt x="357" y="161"/>
                  </a:lnTo>
                  <a:cubicBezTo>
                    <a:pt x="357" y="72"/>
                    <a:pt x="286" y="1"/>
                    <a:pt x="178"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57"/>
            <p:cNvSpPr/>
            <p:nvPr/>
          </p:nvSpPr>
          <p:spPr>
            <a:xfrm>
              <a:off x="4886263" y="2460649"/>
              <a:ext cx="9200" cy="19833"/>
            </a:xfrm>
            <a:custGeom>
              <a:avLst/>
              <a:gdLst/>
              <a:ahLst/>
              <a:cxnLst/>
              <a:rect l="l" t="t" r="r" b="b"/>
              <a:pathLst>
                <a:path w="340" h="733" extrusionOk="0">
                  <a:moveTo>
                    <a:pt x="161" y="1"/>
                  </a:moveTo>
                  <a:cubicBezTo>
                    <a:pt x="72" y="1"/>
                    <a:pt x="1" y="90"/>
                    <a:pt x="1" y="179"/>
                  </a:cubicBezTo>
                  <a:lnTo>
                    <a:pt x="1" y="554"/>
                  </a:lnTo>
                  <a:cubicBezTo>
                    <a:pt x="1" y="643"/>
                    <a:pt x="72" y="732"/>
                    <a:pt x="161" y="732"/>
                  </a:cubicBezTo>
                  <a:cubicBezTo>
                    <a:pt x="268" y="732"/>
                    <a:pt x="340" y="643"/>
                    <a:pt x="340" y="554"/>
                  </a:cubicBezTo>
                  <a:lnTo>
                    <a:pt x="340" y="179"/>
                  </a:lnTo>
                  <a:cubicBezTo>
                    <a:pt x="340" y="90"/>
                    <a:pt x="268" y="1"/>
                    <a:pt x="161"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57"/>
            <p:cNvSpPr/>
            <p:nvPr/>
          </p:nvSpPr>
          <p:spPr>
            <a:xfrm>
              <a:off x="4677710" y="2201419"/>
              <a:ext cx="401696" cy="343279"/>
            </a:xfrm>
            <a:custGeom>
              <a:avLst/>
              <a:gdLst/>
              <a:ahLst/>
              <a:cxnLst/>
              <a:rect l="l" t="t" r="r" b="b"/>
              <a:pathLst>
                <a:path w="14846" h="12687" extrusionOk="0">
                  <a:moveTo>
                    <a:pt x="4818" y="589"/>
                  </a:moveTo>
                  <a:cubicBezTo>
                    <a:pt x="4854" y="589"/>
                    <a:pt x="4890" y="607"/>
                    <a:pt x="4907" y="625"/>
                  </a:cubicBezTo>
                  <a:lnTo>
                    <a:pt x="7102" y="4086"/>
                  </a:lnTo>
                  <a:lnTo>
                    <a:pt x="6478" y="5032"/>
                  </a:lnTo>
                  <a:lnTo>
                    <a:pt x="3623" y="589"/>
                  </a:lnTo>
                  <a:close/>
                  <a:moveTo>
                    <a:pt x="11277" y="589"/>
                  </a:moveTo>
                  <a:lnTo>
                    <a:pt x="8244" y="5299"/>
                  </a:lnTo>
                  <a:cubicBezTo>
                    <a:pt x="7976" y="5246"/>
                    <a:pt x="7709" y="5210"/>
                    <a:pt x="7423" y="5210"/>
                  </a:cubicBezTo>
                  <a:cubicBezTo>
                    <a:pt x="7298" y="5210"/>
                    <a:pt x="7173" y="5228"/>
                    <a:pt x="7049" y="5246"/>
                  </a:cubicBezTo>
                  <a:lnTo>
                    <a:pt x="10082" y="625"/>
                  </a:lnTo>
                  <a:cubicBezTo>
                    <a:pt x="10100" y="607"/>
                    <a:pt x="10135" y="589"/>
                    <a:pt x="10171" y="589"/>
                  </a:cubicBezTo>
                  <a:close/>
                  <a:moveTo>
                    <a:pt x="3212" y="589"/>
                  </a:moveTo>
                  <a:cubicBezTo>
                    <a:pt x="3230" y="607"/>
                    <a:pt x="6281" y="5353"/>
                    <a:pt x="6281" y="5353"/>
                  </a:cubicBezTo>
                  <a:lnTo>
                    <a:pt x="6228" y="5424"/>
                  </a:lnTo>
                  <a:cubicBezTo>
                    <a:pt x="5960" y="5513"/>
                    <a:pt x="5692" y="5638"/>
                    <a:pt x="5461" y="5781"/>
                  </a:cubicBezTo>
                  <a:lnTo>
                    <a:pt x="2106" y="589"/>
                  </a:lnTo>
                  <a:close/>
                  <a:moveTo>
                    <a:pt x="12812" y="589"/>
                  </a:moveTo>
                  <a:lnTo>
                    <a:pt x="9457" y="5817"/>
                  </a:lnTo>
                  <a:cubicBezTo>
                    <a:pt x="9190" y="5638"/>
                    <a:pt x="8904" y="5496"/>
                    <a:pt x="8583" y="5406"/>
                  </a:cubicBezTo>
                  <a:cubicBezTo>
                    <a:pt x="8583" y="5406"/>
                    <a:pt x="11670" y="607"/>
                    <a:pt x="11688" y="589"/>
                  </a:cubicBezTo>
                  <a:close/>
                  <a:moveTo>
                    <a:pt x="14132" y="589"/>
                  </a:moveTo>
                  <a:cubicBezTo>
                    <a:pt x="14186" y="589"/>
                    <a:pt x="14221" y="625"/>
                    <a:pt x="14221" y="642"/>
                  </a:cubicBezTo>
                  <a:cubicBezTo>
                    <a:pt x="14239" y="660"/>
                    <a:pt x="14257" y="696"/>
                    <a:pt x="14221" y="749"/>
                  </a:cubicBezTo>
                  <a:lnTo>
                    <a:pt x="10421" y="6727"/>
                  </a:lnTo>
                  <a:cubicBezTo>
                    <a:pt x="10225" y="6459"/>
                    <a:pt x="9993" y="6227"/>
                    <a:pt x="9743" y="6013"/>
                  </a:cubicBezTo>
                  <a:cubicBezTo>
                    <a:pt x="9743" y="6013"/>
                    <a:pt x="13204" y="607"/>
                    <a:pt x="13222" y="589"/>
                  </a:cubicBezTo>
                  <a:close/>
                  <a:moveTo>
                    <a:pt x="1696" y="589"/>
                  </a:moveTo>
                  <a:cubicBezTo>
                    <a:pt x="1714" y="607"/>
                    <a:pt x="5175" y="5977"/>
                    <a:pt x="5175" y="5977"/>
                  </a:cubicBezTo>
                  <a:cubicBezTo>
                    <a:pt x="4890" y="6191"/>
                    <a:pt x="4640" y="6459"/>
                    <a:pt x="4426" y="6745"/>
                  </a:cubicBezTo>
                  <a:lnTo>
                    <a:pt x="643" y="749"/>
                  </a:lnTo>
                  <a:cubicBezTo>
                    <a:pt x="607" y="696"/>
                    <a:pt x="625" y="660"/>
                    <a:pt x="625" y="642"/>
                  </a:cubicBezTo>
                  <a:cubicBezTo>
                    <a:pt x="643" y="625"/>
                    <a:pt x="679" y="589"/>
                    <a:pt x="732" y="589"/>
                  </a:cubicBezTo>
                  <a:close/>
                  <a:moveTo>
                    <a:pt x="7423" y="5799"/>
                  </a:moveTo>
                  <a:cubicBezTo>
                    <a:pt x="9172" y="5799"/>
                    <a:pt x="10581" y="7208"/>
                    <a:pt x="10581" y="8939"/>
                  </a:cubicBezTo>
                  <a:cubicBezTo>
                    <a:pt x="10581" y="10688"/>
                    <a:pt x="9172" y="12097"/>
                    <a:pt x="7423" y="12097"/>
                  </a:cubicBezTo>
                  <a:cubicBezTo>
                    <a:pt x="5692" y="12097"/>
                    <a:pt x="4283" y="10688"/>
                    <a:pt x="4283" y="8939"/>
                  </a:cubicBezTo>
                  <a:cubicBezTo>
                    <a:pt x="4283" y="7208"/>
                    <a:pt x="5692" y="5799"/>
                    <a:pt x="7423" y="5799"/>
                  </a:cubicBezTo>
                  <a:close/>
                  <a:moveTo>
                    <a:pt x="732" y="0"/>
                  </a:moveTo>
                  <a:cubicBezTo>
                    <a:pt x="482" y="0"/>
                    <a:pt x="250" y="143"/>
                    <a:pt x="126" y="357"/>
                  </a:cubicBezTo>
                  <a:cubicBezTo>
                    <a:pt x="1" y="571"/>
                    <a:pt x="19" y="839"/>
                    <a:pt x="143" y="1053"/>
                  </a:cubicBezTo>
                  <a:lnTo>
                    <a:pt x="4087" y="7298"/>
                  </a:lnTo>
                  <a:cubicBezTo>
                    <a:pt x="3837" y="7797"/>
                    <a:pt x="3694" y="8350"/>
                    <a:pt x="3694" y="8939"/>
                  </a:cubicBezTo>
                  <a:cubicBezTo>
                    <a:pt x="3694" y="11009"/>
                    <a:pt x="5371" y="12686"/>
                    <a:pt x="7423" y="12686"/>
                  </a:cubicBezTo>
                  <a:cubicBezTo>
                    <a:pt x="9493" y="12686"/>
                    <a:pt x="11152" y="11009"/>
                    <a:pt x="11152" y="8939"/>
                  </a:cubicBezTo>
                  <a:cubicBezTo>
                    <a:pt x="11152" y="8350"/>
                    <a:pt x="11010" y="7779"/>
                    <a:pt x="10760" y="7262"/>
                  </a:cubicBezTo>
                  <a:lnTo>
                    <a:pt x="14703" y="1053"/>
                  </a:lnTo>
                  <a:cubicBezTo>
                    <a:pt x="14846" y="839"/>
                    <a:pt x="14846" y="571"/>
                    <a:pt x="14739" y="357"/>
                  </a:cubicBezTo>
                  <a:cubicBezTo>
                    <a:pt x="14614" y="143"/>
                    <a:pt x="14382" y="0"/>
                    <a:pt x="14132" y="0"/>
                  </a:cubicBezTo>
                  <a:lnTo>
                    <a:pt x="10171" y="0"/>
                  </a:lnTo>
                  <a:cubicBezTo>
                    <a:pt x="9939" y="0"/>
                    <a:pt x="9725" y="125"/>
                    <a:pt x="9600" y="303"/>
                  </a:cubicBezTo>
                  <a:lnTo>
                    <a:pt x="7459" y="3551"/>
                  </a:lnTo>
                  <a:lnTo>
                    <a:pt x="5389" y="321"/>
                  </a:lnTo>
                  <a:cubicBezTo>
                    <a:pt x="5264" y="125"/>
                    <a:pt x="5050" y="0"/>
                    <a:pt x="48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57"/>
            <p:cNvSpPr/>
            <p:nvPr/>
          </p:nvSpPr>
          <p:spPr>
            <a:xfrm>
              <a:off x="4817729" y="2382915"/>
              <a:ext cx="121678" cy="121218"/>
            </a:xfrm>
            <a:custGeom>
              <a:avLst/>
              <a:gdLst/>
              <a:ahLst/>
              <a:cxnLst/>
              <a:rect l="l" t="t" r="r" b="b"/>
              <a:pathLst>
                <a:path w="4497" h="4480" extrusionOk="0">
                  <a:moveTo>
                    <a:pt x="2248" y="340"/>
                  </a:moveTo>
                  <a:cubicBezTo>
                    <a:pt x="3301" y="340"/>
                    <a:pt x="4157" y="1196"/>
                    <a:pt x="4157" y="2231"/>
                  </a:cubicBezTo>
                  <a:cubicBezTo>
                    <a:pt x="4157" y="3284"/>
                    <a:pt x="3301" y="4140"/>
                    <a:pt x="2248" y="4140"/>
                  </a:cubicBezTo>
                  <a:cubicBezTo>
                    <a:pt x="1213" y="4140"/>
                    <a:pt x="357" y="3284"/>
                    <a:pt x="357" y="2231"/>
                  </a:cubicBezTo>
                  <a:cubicBezTo>
                    <a:pt x="357" y="1196"/>
                    <a:pt x="1213" y="340"/>
                    <a:pt x="2248" y="340"/>
                  </a:cubicBezTo>
                  <a:close/>
                  <a:moveTo>
                    <a:pt x="2248" y="1"/>
                  </a:moveTo>
                  <a:cubicBezTo>
                    <a:pt x="1017" y="1"/>
                    <a:pt x="0" y="1000"/>
                    <a:pt x="0" y="2231"/>
                  </a:cubicBezTo>
                  <a:cubicBezTo>
                    <a:pt x="0" y="3480"/>
                    <a:pt x="1017" y="4479"/>
                    <a:pt x="2248" y="4479"/>
                  </a:cubicBezTo>
                  <a:cubicBezTo>
                    <a:pt x="3497" y="4479"/>
                    <a:pt x="4496" y="3480"/>
                    <a:pt x="4496" y="2231"/>
                  </a:cubicBezTo>
                  <a:cubicBezTo>
                    <a:pt x="4496" y="1000"/>
                    <a:pt x="3497" y="1"/>
                    <a:pt x="224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7" name="Google Shape;9147;p57"/>
          <p:cNvGrpSpPr/>
          <p:nvPr/>
        </p:nvGrpSpPr>
        <p:grpSpPr>
          <a:xfrm>
            <a:off x="3424229" y="2174936"/>
            <a:ext cx="403130" cy="224063"/>
            <a:chOff x="3451989" y="2303720"/>
            <a:chExt cx="403130" cy="224063"/>
          </a:xfrm>
        </p:grpSpPr>
        <p:sp>
          <p:nvSpPr>
            <p:cNvPr id="9148" name="Google Shape;9148;p57"/>
            <p:cNvSpPr/>
            <p:nvPr/>
          </p:nvSpPr>
          <p:spPr>
            <a:xfrm>
              <a:off x="3567358" y="2431671"/>
              <a:ext cx="94160" cy="50733"/>
            </a:xfrm>
            <a:custGeom>
              <a:avLst/>
              <a:gdLst/>
              <a:ahLst/>
              <a:cxnLst/>
              <a:rect l="l" t="t" r="r" b="b"/>
              <a:pathLst>
                <a:path w="3480" h="1875" extrusionOk="0">
                  <a:moveTo>
                    <a:pt x="1731" y="1"/>
                  </a:moveTo>
                  <a:cubicBezTo>
                    <a:pt x="1321" y="1"/>
                    <a:pt x="928" y="108"/>
                    <a:pt x="607" y="304"/>
                  </a:cubicBezTo>
                  <a:cubicBezTo>
                    <a:pt x="215" y="554"/>
                    <a:pt x="1" y="911"/>
                    <a:pt x="1" y="1303"/>
                  </a:cubicBezTo>
                  <a:cubicBezTo>
                    <a:pt x="1" y="1625"/>
                    <a:pt x="250" y="1874"/>
                    <a:pt x="572" y="1874"/>
                  </a:cubicBezTo>
                  <a:cubicBezTo>
                    <a:pt x="875" y="1874"/>
                    <a:pt x="1125" y="1625"/>
                    <a:pt x="1143" y="1339"/>
                  </a:cubicBezTo>
                  <a:cubicBezTo>
                    <a:pt x="1196" y="1268"/>
                    <a:pt x="1410" y="1143"/>
                    <a:pt x="1731" y="1143"/>
                  </a:cubicBezTo>
                  <a:cubicBezTo>
                    <a:pt x="2070" y="1143"/>
                    <a:pt x="2284" y="1268"/>
                    <a:pt x="2338" y="1339"/>
                  </a:cubicBezTo>
                  <a:cubicBezTo>
                    <a:pt x="2356" y="1625"/>
                    <a:pt x="2606" y="1874"/>
                    <a:pt x="2909" y="1874"/>
                  </a:cubicBezTo>
                  <a:cubicBezTo>
                    <a:pt x="3230" y="1874"/>
                    <a:pt x="3480" y="1625"/>
                    <a:pt x="3480" y="1303"/>
                  </a:cubicBezTo>
                  <a:cubicBezTo>
                    <a:pt x="3480" y="911"/>
                    <a:pt x="3248" y="554"/>
                    <a:pt x="2873" y="304"/>
                  </a:cubicBezTo>
                  <a:cubicBezTo>
                    <a:pt x="2552" y="108"/>
                    <a:pt x="2160" y="1"/>
                    <a:pt x="17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57"/>
            <p:cNvSpPr/>
            <p:nvPr/>
          </p:nvSpPr>
          <p:spPr>
            <a:xfrm>
              <a:off x="3740197" y="2311512"/>
              <a:ext cx="106715" cy="175116"/>
            </a:xfrm>
            <a:custGeom>
              <a:avLst/>
              <a:gdLst/>
              <a:ahLst/>
              <a:cxnLst/>
              <a:rect l="l" t="t" r="r" b="b"/>
              <a:pathLst>
                <a:path w="3944" h="6472" extrusionOk="0">
                  <a:moveTo>
                    <a:pt x="2554" y="1"/>
                  </a:moveTo>
                  <a:cubicBezTo>
                    <a:pt x="2340" y="1"/>
                    <a:pt x="2164" y="59"/>
                    <a:pt x="2034" y="124"/>
                  </a:cubicBezTo>
                  <a:cubicBezTo>
                    <a:pt x="1517" y="392"/>
                    <a:pt x="1338" y="998"/>
                    <a:pt x="1303" y="1070"/>
                  </a:cubicBezTo>
                  <a:lnTo>
                    <a:pt x="54" y="5852"/>
                  </a:lnTo>
                  <a:cubicBezTo>
                    <a:pt x="0" y="6119"/>
                    <a:pt x="143" y="6387"/>
                    <a:pt x="411" y="6458"/>
                  </a:cubicBezTo>
                  <a:cubicBezTo>
                    <a:pt x="446" y="6467"/>
                    <a:pt x="482" y="6472"/>
                    <a:pt x="515" y="6472"/>
                  </a:cubicBezTo>
                  <a:cubicBezTo>
                    <a:pt x="549" y="6472"/>
                    <a:pt x="580" y="6467"/>
                    <a:pt x="607" y="6458"/>
                  </a:cubicBezTo>
                  <a:cubicBezTo>
                    <a:pt x="785" y="6422"/>
                    <a:pt x="946" y="6298"/>
                    <a:pt x="999" y="6101"/>
                  </a:cubicBezTo>
                  <a:lnTo>
                    <a:pt x="2248" y="1319"/>
                  </a:lnTo>
                  <a:cubicBezTo>
                    <a:pt x="2266" y="1248"/>
                    <a:pt x="2373" y="1034"/>
                    <a:pt x="2480" y="980"/>
                  </a:cubicBezTo>
                  <a:cubicBezTo>
                    <a:pt x="2491" y="980"/>
                    <a:pt x="2512" y="969"/>
                    <a:pt x="2553" y="969"/>
                  </a:cubicBezTo>
                  <a:cubicBezTo>
                    <a:pt x="2583" y="969"/>
                    <a:pt x="2623" y="975"/>
                    <a:pt x="2677" y="998"/>
                  </a:cubicBezTo>
                  <a:cubicBezTo>
                    <a:pt x="2855" y="1052"/>
                    <a:pt x="2855" y="1141"/>
                    <a:pt x="2873" y="1177"/>
                  </a:cubicBezTo>
                  <a:cubicBezTo>
                    <a:pt x="2873" y="1248"/>
                    <a:pt x="2855" y="1319"/>
                    <a:pt x="2855" y="1355"/>
                  </a:cubicBezTo>
                  <a:cubicBezTo>
                    <a:pt x="2855" y="1355"/>
                    <a:pt x="2855" y="1355"/>
                    <a:pt x="2855" y="1355"/>
                  </a:cubicBezTo>
                  <a:lnTo>
                    <a:pt x="2855" y="1355"/>
                  </a:lnTo>
                  <a:cubicBezTo>
                    <a:pt x="2850" y="1355"/>
                    <a:pt x="2720" y="1857"/>
                    <a:pt x="3141" y="1980"/>
                  </a:cubicBezTo>
                  <a:cubicBezTo>
                    <a:pt x="3202" y="2000"/>
                    <a:pt x="3258" y="2009"/>
                    <a:pt x="3310" y="2009"/>
                  </a:cubicBezTo>
                  <a:cubicBezTo>
                    <a:pt x="3621" y="2009"/>
                    <a:pt x="3765" y="1694"/>
                    <a:pt x="3765" y="1694"/>
                  </a:cubicBezTo>
                  <a:cubicBezTo>
                    <a:pt x="3783" y="1659"/>
                    <a:pt x="3943" y="1195"/>
                    <a:pt x="3729" y="731"/>
                  </a:cubicBezTo>
                  <a:cubicBezTo>
                    <a:pt x="3640" y="517"/>
                    <a:pt x="3444" y="249"/>
                    <a:pt x="3016" y="88"/>
                  </a:cubicBezTo>
                  <a:cubicBezTo>
                    <a:pt x="2847" y="25"/>
                    <a:pt x="2693" y="1"/>
                    <a:pt x="25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57"/>
            <p:cNvSpPr/>
            <p:nvPr/>
          </p:nvSpPr>
          <p:spPr>
            <a:xfrm>
              <a:off x="3458726" y="2311512"/>
              <a:ext cx="106742" cy="175116"/>
            </a:xfrm>
            <a:custGeom>
              <a:avLst/>
              <a:gdLst/>
              <a:ahLst/>
              <a:cxnLst/>
              <a:rect l="l" t="t" r="r" b="b"/>
              <a:pathLst>
                <a:path w="3945" h="6472" extrusionOk="0">
                  <a:moveTo>
                    <a:pt x="2555" y="1"/>
                  </a:moveTo>
                  <a:cubicBezTo>
                    <a:pt x="2341" y="1"/>
                    <a:pt x="2165" y="59"/>
                    <a:pt x="2035" y="124"/>
                  </a:cubicBezTo>
                  <a:cubicBezTo>
                    <a:pt x="1518" y="392"/>
                    <a:pt x="1339" y="998"/>
                    <a:pt x="1303" y="1070"/>
                  </a:cubicBezTo>
                  <a:lnTo>
                    <a:pt x="55" y="5852"/>
                  </a:lnTo>
                  <a:cubicBezTo>
                    <a:pt x="1" y="6119"/>
                    <a:pt x="144" y="6387"/>
                    <a:pt x="411" y="6458"/>
                  </a:cubicBezTo>
                  <a:cubicBezTo>
                    <a:pt x="447" y="6467"/>
                    <a:pt x="483" y="6472"/>
                    <a:pt x="516" y="6472"/>
                  </a:cubicBezTo>
                  <a:cubicBezTo>
                    <a:pt x="550" y="6472"/>
                    <a:pt x="581" y="6467"/>
                    <a:pt x="608" y="6458"/>
                  </a:cubicBezTo>
                  <a:cubicBezTo>
                    <a:pt x="786" y="6422"/>
                    <a:pt x="947" y="6298"/>
                    <a:pt x="1000" y="6101"/>
                  </a:cubicBezTo>
                  <a:lnTo>
                    <a:pt x="2249" y="1319"/>
                  </a:lnTo>
                  <a:cubicBezTo>
                    <a:pt x="2267" y="1248"/>
                    <a:pt x="2356" y="1034"/>
                    <a:pt x="2481" y="980"/>
                  </a:cubicBezTo>
                  <a:cubicBezTo>
                    <a:pt x="2491" y="980"/>
                    <a:pt x="2513" y="969"/>
                    <a:pt x="2553" y="969"/>
                  </a:cubicBezTo>
                  <a:cubicBezTo>
                    <a:pt x="2583" y="969"/>
                    <a:pt x="2624" y="975"/>
                    <a:pt x="2677" y="998"/>
                  </a:cubicBezTo>
                  <a:cubicBezTo>
                    <a:pt x="2856" y="1052"/>
                    <a:pt x="2856" y="1141"/>
                    <a:pt x="2874" y="1177"/>
                  </a:cubicBezTo>
                  <a:cubicBezTo>
                    <a:pt x="2874" y="1248"/>
                    <a:pt x="2856" y="1319"/>
                    <a:pt x="2856" y="1355"/>
                  </a:cubicBezTo>
                  <a:cubicBezTo>
                    <a:pt x="2856" y="1355"/>
                    <a:pt x="2856" y="1355"/>
                    <a:pt x="2856" y="1355"/>
                  </a:cubicBezTo>
                  <a:lnTo>
                    <a:pt x="2856" y="1355"/>
                  </a:lnTo>
                  <a:cubicBezTo>
                    <a:pt x="2851" y="1355"/>
                    <a:pt x="2720" y="1857"/>
                    <a:pt x="3141" y="1980"/>
                  </a:cubicBezTo>
                  <a:cubicBezTo>
                    <a:pt x="3202" y="2000"/>
                    <a:pt x="3259" y="2009"/>
                    <a:pt x="3311" y="2009"/>
                  </a:cubicBezTo>
                  <a:cubicBezTo>
                    <a:pt x="3622" y="2009"/>
                    <a:pt x="3766" y="1694"/>
                    <a:pt x="3766" y="1694"/>
                  </a:cubicBezTo>
                  <a:cubicBezTo>
                    <a:pt x="3784" y="1659"/>
                    <a:pt x="3944" y="1195"/>
                    <a:pt x="3730" y="731"/>
                  </a:cubicBezTo>
                  <a:cubicBezTo>
                    <a:pt x="3641" y="517"/>
                    <a:pt x="3445" y="249"/>
                    <a:pt x="3016" y="88"/>
                  </a:cubicBezTo>
                  <a:cubicBezTo>
                    <a:pt x="2848" y="25"/>
                    <a:pt x="2693" y="1"/>
                    <a:pt x="25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57"/>
            <p:cNvSpPr/>
            <p:nvPr/>
          </p:nvSpPr>
          <p:spPr>
            <a:xfrm>
              <a:off x="3633512" y="2423473"/>
              <a:ext cx="121678" cy="96108"/>
            </a:xfrm>
            <a:custGeom>
              <a:avLst/>
              <a:gdLst/>
              <a:ahLst/>
              <a:cxnLst/>
              <a:rect l="l" t="t" r="r" b="b"/>
              <a:pathLst>
                <a:path w="4497" h="3552" extrusionOk="0">
                  <a:moveTo>
                    <a:pt x="1784" y="1"/>
                  </a:moveTo>
                  <a:cubicBezTo>
                    <a:pt x="803" y="1"/>
                    <a:pt x="0" y="786"/>
                    <a:pt x="0" y="1785"/>
                  </a:cubicBezTo>
                  <a:cubicBezTo>
                    <a:pt x="0" y="2766"/>
                    <a:pt x="803" y="3551"/>
                    <a:pt x="1784" y="3551"/>
                  </a:cubicBezTo>
                  <a:lnTo>
                    <a:pt x="2712" y="3551"/>
                  </a:lnTo>
                  <a:cubicBezTo>
                    <a:pt x="3693" y="3551"/>
                    <a:pt x="4496" y="2766"/>
                    <a:pt x="4496" y="1785"/>
                  </a:cubicBezTo>
                  <a:cubicBezTo>
                    <a:pt x="4496" y="786"/>
                    <a:pt x="3693" y="1"/>
                    <a:pt x="271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57"/>
            <p:cNvSpPr/>
            <p:nvPr/>
          </p:nvSpPr>
          <p:spPr>
            <a:xfrm>
              <a:off x="3633512" y="2423473"/>
              <a:ext cx="121678" cy="96108"/>
            </a:xfrm>
            <a:custGeom>
              <a:avLst/>
              <a:gdLst/>
              <a:ahLst/>
              <a:cxnLst/>
              <a:rect l="l" t="t" r="r" b="b"/>
              <a:pathLst>
                <a:path w="4497" h="3552" extrusionOk="0">
                  <a:moveTo>
                    <a:pt x="2088" y="1"/>
                  </a:moveTo>
                  <a:cubicBezTo>
                    <a:pt x="2855" y="1"/>
                    <a:pt x="3461" y="607"/>
                    <a:pt x="3461" y="1375"/>
                  </a:cubicBezTo>
                  <a:cubicBezTo>
                    <a:pt x="3461" y="2124"/>
                    <a:pt x="2855" y="2748"/>
                    <a:pt x="2088" y="2748"/>
                  </a:cubicBezTo>
                  <a:lnTo>
                    <a:pt x="1374" y="2748"/>
                  </a:lnTo>
                  <a:cubicBezTo>
                    <a:pt x="678" y="2748"/>
                    <a:pt x="107" y="2231"/>
                    <a:pt x="18" y="1553"/>
                  </a:cubicBezTo>
                  <a:cubicBezTo>
                    <a:pt x="0" y="1624"/>
                    <a:pt x="0" y="1696"/>
                    <a:pt x="0" y="1785"/>
                  </a:cubicBezTo>
                  <a:cubicBezTo>
                    <a:pt x="0" y="2766"/>
                    <a:pt x="803" y="3551"/>
                    <a:pt x="1784" y="3551"/>
                  </a:cubicBezTo>
                  <a:lnTo>
                    <a:pt x="2712" y="3551"/>
                  </a:lnTo>
                  <a:cubicBezTo>
                    <a:pt x="3693" y="3551"/>
                    <a:pt x="4496" y="2766"/>
                    <a:pt x="4496" y="1785"/>
                  </a:cubicBezTo>
                  <a:cubicBezTo>
                    <a:pt x="4496" y="786"/>
                    <a:pt x="3693" y="1"/>
                    <a:pt x="271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57"/>
            <p:cNvSpPr/>
            <p:nvPr/>
          </p:nvSpPr>
          <p:spPr>
            <a:xfrm>
              <a:off x="3475149" y="2423473"/>
              <a:ext cx="121678" cy="96108"/>
            </a:xfrm>
            <a:custGeom>
              <a:avLst/>
              <a:gdLst/>
              <a:ahLst/>
              <a:cxnLst/>
              <a:rect l="l" t="t" r="r" b="b"/>
              <a:pathLst>
                <a:path w="4497" h="3552" extrusionOk="0">
                  <a:moveTo>
                    <a:pt x="1785" y="1"/>
                  </a:moveTo>
                  <a:cubicBezTo>
                    <a:pt x="804" y="1"/>
                    <a:pt x="1" y="786"/>
                    <a:pt x="1" y="1785"/>
                  </a:cubicBezTo>
                  <a:cubicBezTo>
                    <a:pt x="1" y="2766"/>
                    <a:pt x="804" y="3551"/>
                    <a:pt x="1785" y="3551"/>
                  </a:cubicBezTo>
                  <a:lnTo>
                    <a:pt x="2713" y="3551"/>
                  </a:lnTo>
                  <a:cubicBezTo>
                    <a:pt x="3694" y="3551"/>
                    <a:pt x="4497" y="2766"/>
                    <a:pt x="4497" y="1785"/>
                  </a:cubicBezTo>
                  <a:cubicBezTo>
                    <a:pt x="4497" y="786"/>
                    <a:pt x="3694" y="1"/>
                    <a:pt x="27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57"/>
            <p:cNvSpPr/>
            <p:nvPr/>
          </p:nvSpPr>
          <p:spPr>
            <a:xfrm>
              <a:off x="3475149" y="2423473"/>
              <a:ext cx="121678" cy="96108"/>
            </a:xfrm>
            <a:custGeom>
              <a:avLst/>
              <a:gdLst/>
              <a:ahLst/>
              <a:cxnLst/>
              <a:rect l="l" t="t" r="r" b="b"/>
              <a:pathLst>
                <a:path w="4497" h="3552" extrusionOk="0">
                  <a:moveTo>
                    <a:pt x="2106" y="1"/>
                  </a:moveTo>
                  <a:cubicBezTo>
                    <a:pt x="2855" y="1"/>
                    <a:pt x="3480" y="607"/>
                    <a:pt x="3480" y="1375"/>
                  </a:cubicBezTo>
                  <a:cubicBezTo>
                    <a:pt x="3480" y="2124"/>
                    <a:pt x="2855" y="2748"/>
                    <a:pt x="2106" y="2748"/>
                  </a:cubicBezTo>
                  <a:lnTo>
                    <a:pt x="1375" y="2748"/>
                  </a:lnTo>
                  <a:cubicBezTo>
                    <a:pt x="679" y="2748"/>
                    <a:pt x="108" y="2231"/>
                    <a:pt x="18" y="1553"/>
                  </a:cubicBezTo>
                  <a:cubicBezTo>
                    <a:pt x="18" y="1624"/>
                    <a:pt x="1" y="1696"/>
                    <a:pt x="1" y="1785"/>
                  </a:cubicBezTo>
                  <a:cubicBezTo>
                    <a:pt x="1" y="2766"/>
                    <a:pt x="804" y="3551"/>
                    <a:pt x="1785" y="3551"/>
                  </a:cubicBezTo>
                  <a:lnTo>
                    <a:pt x="2713" y="3551"/>
                  </a:lnTo>
                  <a:cubicBezTo>
                    <a:pt x="3694" y="3551"/>
                    <a:pt x="4497" y="2766"/>
                    <a:pt x="4497" y="1785"/>
                  </a:cubicBezTo>
                  <a:cubicBezTo>
                    <a:pt x="4497" y="786"/>
                    <a:pt x="3694" y="1"/>
                    <a:pt x="2713"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57"/>
            <p:cNvSpPr/>
            <p:nvPr/>
          </p:nvSpPr>
          <p:spPr>
            <a:xfrm>
              <a:off x="3459700" y="2408024"/>
              <a:ext cx="133285" cy="78250"/>
            </a:xfrm>
            <a:custGeom>
              <a:avLst/>
              <a:gdLst/>
              <a:ahLst/>
              <a:cxnLst/>
              <a:rect l="l" t="t" r="r" b="b"/>
              <a:pathLst>
                <a:path w="4926" h="2892" extrusionOk="0">
                  <a:moveTo>
                    <a:pt x="2356" y="1"/>
                  </a:moveTo>
                  <a:cubicBezTo>
                    <a:pt x="1731" y="1"/>
                    <a:pt x="1143" y="233"/>
                    <a:pt x="697" y="679"/>
                  </a:cubicBezTo>
                  <a:cubicBezTo>
                    <a:pt x="268" y="1125"/>
                    <a:pt x="19" y="1696"/>
                    <a:pt x="1" y="2320"/>
                  </a:cubicBezTo>
                  <a:cubicBezTo>
                    <a:pt x="1" y="2641"/>
                    <a:pt x="250" y="2891"/>
                    <a:pt x="572" y="2891"/>
                  </a:cubicBezTo>
                  <a:cubicBezTo>
                    <a:pt x="893" y="2891"/>
                    <a:pt x="1143" y="2641"/>
                    <a:pt x="1143" y="2338"/>
                  </a:cubicBezTo>
                  <a:cubicBezTo>
                    <a:pt x="1160" y="1678"/>
                    <a:pt x="1696" y="1143"/>
                    <a:pt x="2356" y="1143"/>
                  </a:cubicBezTo>
                  <a:lnTo>
                    <a:pt x="3284" y="1143"/>
                  </a:lnTo>
                  <a:cubicBezTo>
                    <a:pt x="3534" y="1143"/>
                    <a:pt x="3765" y="1214"/>
                    <a:pt x="3962" y="1339"/>
                  </a:cubicBezTo>
                  <a:cubicBezTo>
                    <a:pt x="4061" y="1405"/>
                    <a:pt x="4171" y="1437"/>
                    <a:pt x="4278" y="1437"/>
                  </a:cubicBezTo>
                  <a:cubicBezTo>
                    <a:pt x="4459" y="1437"/>
                    <a:pt x="4635" y="1346"/>
                    <a:pt x="4747" y="1178"/>
                  </a:cubicBezTo>
                  <a:cubicBezTo>
                    <a:pt x="4925" y="911"/>
                    <a:pt x="4854" y="572"/>
                    <a:pt x="4586" y="393"/>
                  </a:cubicBezTo>
                  <a:cubicBezTo>
                    <a:pt x="4212" y="126"/>
                    <a:pt x="3748" y="1"/>
                    <a:pt x="32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57"/>
            <p:cNvSpPr/>
            <p:nvPr/>
          </p:nvSpPr>
          <p:spPr>
            <a:xfrm>
              <a:off x="3637354" y="2408024"/>
              <a:ext cx="133285" cy="78250"/>
            </a:xfrm>
            <a:custGeom>
              <a:avLst/>
              <a:gdLst/>
              <a:ahLst/>
              <a:cxnLst/>
              <a:rect l="l" t="t" r="r" b="b"/>
              <a:pathLst>
                <a:path w="4926" h="2892" extrusionOk="0">
                  <a:moveTo>
                    <a:pt x="1642" y="1"/>
                  </a:moveTo>
                  <a:cubicBezTo>
                    <a:pt x="1178" y="1"/>
                    <a:pt x="732" y="126"/>
                    <a:pt x="340" y="393"/>
                  </a:cubicBezTo>
                  <a:cubicBezTo>
                    <a:pt x="72" y="572"/>
                    <a:pt x="1" y="911"/>
                    <a:pt x="179" y="1178"/>
                  </a:cubicBezTo>
                  <a:cubicBezTo>
                    <a:pt x="291" y="1346"/>
                    <a:pt x="474" y="1437"/>
                    <a:pt x="656" y="1437"/>
                  </a:cubicBezTo>
                  <a:cubicBezTo>
                    <a:pt x="764" y="1437"/>
                    <a:pt x="871" y="1405"/>
                    <a:pt x="964" y="1339"/>
                  </a:cubicBezTo>
                  <a:cubicBezTo>
                    <a:pt x="1161" y="1214"/>
                    <a:pt x="1392" y="1143"/>
                    <a:pt x="1642" y="1143"/>
                  </a:cubicBezTo>
                  <a:lnTo>
                    <a:pt x="2570" y="1143"/>
                  </a:lnTo>
                  <a:cubicBezTo>
                    <a:pt x="3230" y="1143"/>
                    <a:pt x="3783" y="1678"/>
                    <a:pt x="3783" y="2338"/>
                  </a:cubicBezTo>
                  <a:cubicBezTo>
                    <a:pt x="3783" y="2641"/>
                    <a:pt x="4033" y="2891"/>
                    <a:pt x="4354" y="2891"/>
                  </a:cubicBezTo>
                  <a:cubicBezTo>
                    <a:pt x="4676" y="2891"/>
                    <a:pt x="4925" y="2641"/>
                    <a:pt x="4925" y="2320"/>
                  </a:cubicBezTo>
                  <a:cubicBezTo>
                    <a:pt x="4907" y="1696"/>
                    <a:pt x="4658" y="1125"/>
                    <a:pt x="4229" y="679"/>
                  </a:cubicBezTo>
                  <a:cubicBezTo>
                    <a:pt x="3783" y="233"/>
                    <a:pt x="3195" y="1"/>
                    <a:pt x="257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57"/>
            <p:cNvSpPr/>
            <p:nvPr/>
          </p:nvSpPr>
          <p:spPr>
            <a:xfrm>
              <a:off x="3507509" y="2467359"/>
              <a:ext cx="16424" cy="18913"/>
            </a:xfrm>
            <a:custGeom>
              <a:avLst/>
              <a:gdLst/>
              <a:ahLst/>
              <a:cxnLst/>
              <a:rect l="l" t="t" r="r" b="b"/>
              <a:pathLst>
                <a:path w="607" h="699" extrusionOk="0">
                  <a:moveTo>
                    <a:pt x="304" y="0"/>
                  </a:moveTo>
                  <a:cubicBezTo>
                    <a:pt x="158" y="0"/>
                    <a:pt x="34" y="103"/>
                    <a:pt x="18" y="252"/>
                  </a:cubicBezTo>
                  <a:cubicBezTo>
                    <a:pt x="0" y="306"/>
                    <a:pt x="0" y="359"/>
                    <a:pt x="0" y="413"/>
                  </a:cubicBezTo>
                  <a:cubicBezTo>
                    <a:pt x="0" y="573"/>
                    <a:pt x="125" y="698"/>
                    <a:pt x="286" y="698"/>
                  </a:cubicBezTo>
                  <a:cubicBezTo>
                    <a:pt x="446" y="698"/>
                    <a:pt x="571" y="573"/>
                    <a:pt x="571" y="413"/>
                  </a:cubicBezTo>
                  <a:cubicBezTo>
                    <a:pt x="571" y="377"/>
                    <a:pt x="571" y="359"/>
                    <a:pt x="589" y="341"/>
                  </a:cubicBezTo>
                  <a:cubicBezTo>
                    <a:pt x="607" y="181"/>
                    <a:pt x="500" y="38"/>
                    <a:pt x="339" y="2"/>
                  </a:cubicBezTo>
                  <a:cubicBezTo>
                    <a:pt x="327" y="1"/>
                    <a:pt x="316" y="0"/>
                    <a:pt x="30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57"/>
            <p:cNvSpPr/>
            <p:nvPr/>
          </p:nvSpPr>
          <p:spPr>
            <a:xfrm>
              <a:off x="3653291" y="2467359"/>
              <a:ext cx="16451" cy="18913"/>
            </a:xfrm>
            <a:custGeom>
              <a:avLst/>
              <a:gdLst/>
              <a:ahLst/>
              <a:cxnLst/>
              <a:rect l="l" t="t" r="r" b="b"/>
              <a:pathLst>
                <a:path w="608" h="699" extrusionOk="0">
                  <a:moveTo>
                    <a:pt x="308" y="0"/>
                  </a:moveTo>
                  <a:cubicBezTo>
                    <a:pt x="174" y="0"/>
                    <a:pt x="35" y="103"/>
                    <a:pt x="18" y="252"/>
                  </a:cubicBezTo>
                  <a:cubicBezTo>
                    <a:pt x="18" y="306"/>
                    <a:pt x="1" y="359"/>
                    <a:pt x="1" y="413"/>
                  </a:cubicBezTo>
                  <a:cubicBezTo>
                    <a:pt x="1" y="573"/>
                    <a:pt x="143" y="698"/>
                    <a:pt x="304" y="698"/>
                  </a:cubicBezTo>
                  <a:cubicBezTo>
                    <a:pt x="464" y="698"/>
                    <a:pt x="589" y="573"/>
                    <a:pt x="589" y="413"/>
                  </a:cubicBezTo>
                  <a:cubicBezTo>
                    <a:pt x="589" y="377"/>
                    <a:pt x="589" y="359"/>
                    <a:pt x="589" y="341"/>
                  </a:cubicBezTo>
                  <a:cubicBezTo>
                    <a:pt x="607" y="181"/>
                    <a:pt x="500" y="38"/>
                    <a:pt x="340" y="2"/>
                  </a:cubicBezTo>
                  <a:cubicBezTo>
                    <a:pt x="329" y="1"/>
                    <a:pt x="319" y="0"/>
                    <a:pt x="30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57"/>
            <p:cNvSpPr/>
            <p:nvPr/>
          </p:nvSpPr>
          <p:spPr>
            <a:xfrm>
              <a:off x="3526314" y="2454209"/>
              <a:ext cx="32388" cy="17100"/>
            </a:xfrm>
            <a:custGeom>
              <a:avLst/>
              <a:gdLst/>
              <a:ahLst/>
              <a:cxnLst/>
              <a:rect l="l" t="t" r="r" b="b"/>
              <a:pathLst>
                <a:path w="1197" h="632" extrusionOk="0">
                  <a:moveTo>
                    <a:pt x="433" y="0"/>
                  </a:moveTo>
                  <a:cubicBezTo>
                    <a:pt x="378" y="0"/>
                    <a:pt x="323" y="2"/>
                    <a:pt x="269" y="7"/>
                  </a:cubicBezTo>
                  <a:cubicBezTo>
                    <a:pt x="108" y="24"/>
                    <a:pt x="1" y="149"/>
                    <a:pt x="1" y="310"/>
                  </a:cubicBezTo>
                  <a:cubicBezTo>
                    <a:pt x="18" y="460"/>
                    <a:pt x="144" y="579"/>
                    <a:pt x="292" y="579"/>
                  </a:cubicBezTo>
                  <a:cubicBezTo>
                    <a:pt x="302" y="579"/>
                    <a:pt x="312" y="579"/>
                    <a:pt x="322" y="578"/>
                  </a:cubicBezTo>
                  <a:cubicBezTo>
                    <a:pt x="362" y="573"/>
                    <a:pt x="402" y="571"/>
                    <a:pt x="442" y="571"/>
                  </a:cubicBezTo>
                  <a:cubicBezTo>
                    <a:pt x="562" y="571"/>
                    <a:pt x="679" y="591"/>
                    <a:pt x="786" y="631"/>
                  </a:cubicBezTo>
                  <a:lnTo>
                    <a:pt x="875" y="631"/>
                  </a:lnTo>
                  <a:cubicBezTo>
                    <a:pt x="1000" y="631"/>
                    <a:pt x="1107" y="560"/>
                    <a:pt x="1143" y="435"/>
                  </a:cubicBezTo>
                  <a:cubicBezTo>
                    <a:pt x="1196" y="274"/>
                    <a:pt x="1107" y="114"/>
                    <a:pt x="947" y="78"/>
                  </a:cubicBezTo>
                  <a:cubicBezTo>
                    <a:pt x="783" y="23"/>
                    <a:pt x="609" y="0"/>
                    <a:pt x="43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57"/>
            <p:cNvSpPr/>
            <p:nvPr/>
          </p:nvSpPr>
          <p:spPr>
            <a:xfrm>
              <a:off x="3451989" y="2303720"/>
              <a:ext cx="403130" cy="224063"/>
            </a:xfrm>
            <a:custGeom>
              <a:avLst/>
              <a:gdLst/>
              <a:ahLst/>
              <a:cxnLst/>
              <a:rect l="l" t="t" r="r" b="b"/>
              <a:pathLst>
                <a:path w="14899" h="8281" extrusionOk="0">
                  <a:moveTo>
                    <a:pt x="2798" y="576"/>
                  </a:moveTo>
                  <a:cubicBezTo>
                    <a:pt x="2903" y="576"/>
                    <a:pt x="3024" y="594"/>
                    <a:pt x="3158" y="644"/>
                  </a:cubicBezTo>
                  <a:cubicBezTo>
                    <a:pt x="3497" y="769"/>
                    <a:pt x="3658" y="983"/>
                    <a:pt x="3729" y="1126"/>
                  </a:cubicBezTo>
                  <a:cubicBezTo>
                    <a:pt x="3872" y="1465"/>
                    <a:pt x="3765" y="1804"/>
                    <a:pt x="3747" y="1875"/>
                  </a:cubicBezTo>
                  <a:cubicBezTo>
                    <a:pt x="3717" y="1935"/>
                    <a:pt x="3649" y="2008"/>
                    <a:pt x="3532" y="2008"/>
                  </a:cubicBezTo>
                  <a:cubicBezTo>
                    <a:pt x="3510" y="2008"/>
                    <a:pt x="3487" y="2006"/>
                    <a:pt x="3462" y="2000"/>
                  </a:cubicBezTo>
                  <a:cubicBezTo>
                    <a:pt x="3337" y="1964"/>
                    <a:pt x="3372" y="1786"/>
                    <a:pt x="3372" y="1715"/>
                  </a:cubicBezTo>
                  <a:cubicBezTo>
                    <a:pt x="3390" y="1697"/>
                    <a:pt x="3408" y="1411"/>
                    <a:pt x="3408" y="1411"/>
                  </a:cubicBezTo>
                  <a:cubicBezTo>
                    <a:pt x="3372" y="1233"/>
                    <a:pt x="3248" y="1090"/>
                    <a:pt x="3033" y="1019"/>
                  </a:cubicBezTo>
                  <a:cubicBezTo>
                    <a:pt x="2944" y="983"/>
                    <a:pt x="2864" y="965"/>
                    <a:pt x="2790" y="965"/>
                  </a:cubicBezTo>
                  <a:cubicBezTo>
                    <a:pt x="2717" y="965"/>
                    <a:pt x="2650" y="983"/>
                    <a:pt x="2587" y="1019"/>
                  </a:cubicBezTo>
                  <a:cubicBezTo>
                    <a:pt x="2373" y="1126"/>
                    <a:pt x="2248" y="1429"/>
                    <a:pt x="2213" y="1536"/>
                  </a:cubicBezTo>
                  <a:lnTo>
                    <a:pt x="1642" y="3766"/>
                  </a:lnTo>
                  <a:cubicBezTo>
                    <a:pt x="1463" y="3838"/>
                    <a:pt x="1321" y="3909"/>
                    <a:pt x="1160" y="4016"/>
                  </a:cubicBezTo>
                  <a:lnTo>
                    <a:pt x="1838" y="1429"/>
                  </a:lnTo>
                  <a:cubicBezTo>
                    <a:pt x="1856" y="1393"/>
                    <a:pt x="1999" y="876"/>
                    <a:pt x="2427" y="662"/>
                  </a:cubicBezTo>
                  <a:cubicBezTo>
                    <a:pt x="2513" y="619"/>
                    <a:pt x="2638" y="576"/>
                    <a:pt x="2798" y="576"/>
                  </a:cubicBezTo>
                  <a:close/>
                  <a:moveTo>
                    <a:pt x="13200" y="576"/>
                  </a:moveTo>
                  <a:cubicBezTo>
                    <a:pt x="13305" y="576"/>
                    <a:pt x="13426" y="594"/>
                    <a:pt x="13561" y="644"/>
                  </a:cubicBezTo>
                  <a:cubicBezTo>
                    <a:pt x="13900" y="769"/>
                    <a:pt x="14060" y="983"/>
                    <a:pt x="14132" y="1126"/>
                  </a:cubicBezTo>
                  <a:cubicBezTo>
                    <a:pt x="14274" y="1465"/>
                    <a:pt x="14167" y="1804"/>
                    <a:pt x="14149" y="1875"/>
                  </a:cubicBezTo>
                  <a:cubicBezTo>
                    <a:pt x="14119" y="1935"/>
                    <a:pt x="14051" y="2008"/>
                    <a:pt x="13934" y="2008"/>
                  </a:cubicBezTo>
                  <a:cubicBezTo>
                    <a:pt x="13913" y="2008"/>
                    <a:pt x="13889" y="2006"/>
                    <a:pt x="13864" y="2000"/>
                  </a:cubicBezTo>
                  <a:cubicBezTo>
                    <a:pt x="13739" y="1964"/>
                    <a:pt x="13775" y="1786"/>
                    <a:pt x="13775" y="1715"/>
                  </a:cubicBezTo>
                  <a:cubicBezTo>
                    <a:pt x="13793" y="1697"/>
                    <a:pt x="13810" y="1411"/>
                    <a:pt x="13810" y="1411"/>
                  </a:cubicBezTo>
                  <a:cubicBezTo>
                    <a:pt x="13775" y="1233"/>
                    <a:pt x="13650" y="1090"/>
                    <a:pt x="13436" y="1019"/>
                  </a:cubicBezTo>
                  <a:cubicBezTo>
                    <a:pt x="13346" y="983"/>
                    <a:pt x="13266" y="965"/>
                    <a:pt x="13195" y="965"/>
                  </a:cubicBezTo>
                  <a:cubicBezTo>
                    <a:pt x="13123" y="965"/>
                    <a:pt x="13061" y="983"/>
                    <a:pt x="13007" y="1019"/>
                  </a:cubicBezTo>
                  <a:cubicBezTo>
                    <a:pt x="12776" y="1126"/>
                    <a:pt x="12651" y="1429"/>
                    <a:pt x="12615" y="1536"/>
                  </a:cubicBezTo>
                  <a:lnTo>
                    <a:pt x="11741" y="4926"/>
                  </a:lnTo>
                  <a:cubicBezTo>
                    <a:pt x="11651" y="4783"/>
                    <a:pt x="11544" y="4641"/>
                    <a:pt x="11437" y="4498"/>
                  </a:cubicBezTo>
                  <a:lnTo>
                    <a:pt x="12240" y="1429"/>
                  </a:lnTo>
                  <a:cubicBezTo>
                    <a:pt x="12258" y="1393"/>
                    <a:pt x="12401" y="876"/>
                    <a:pt x="12829" y="662"/>
                  </a:cubicBezTo>
                  <a:cubicBezTo>
                    <a:pt x="12915" y="619"/>
                    <a:pt x="13040" y="576"/>
                    <a:pt x="13200" y="576"/>
                  </a:cubicBezTo>
                  <a:close/>
                  <a:moveTo>
                    <a:pt x="5995" y="5033"/>
                  </a:moveTo>
                  <a:cubicBezTo>
                    <a:pt x="6263" y="5033"/>
                    <a:pt x="6513" y="5051"/>
                    <a:pt x="6727" y="5122"/>
                  </a:cubicBezTo>
                  <a:cubicBezTo>
                    <a:pt x="6638" y="5283"/>
                    <a:pt x="6548" y="5462"/>
                    <a:pt x="6495" y="5658"/>
                  </a:cubicBezTo>
                  <a:cubicBezTo>
                    <a:pt x="6352" y="5604"/>
                    <a:pt x="6192" y="5586"/>
                    <a:pt x="5995" y="5586"/>
                  </a:cubicBezTo>
                  <a:cubicBezTo>
                    <a:pt x="5835" y="5586"/>
                    <a:pt x="5692" y="5604"/>
                    <a:pt x="5567" y="5640"/>
                  </a:cubicBezTo>
                  <a:cubicBezTo>
                    <a:pt x="5514" y="5444"/>
                    <a:pt x="5424" y="5265"/>
                    <a:pt x="5335" y="5105"/>
                  </a:cubicBezTo>
                  <a:cubicBezTo>
                    <a:pt x="5531" y="5051"/>
                    <a:pt x="5763" y="5033"/>
                    <a:pt x="5995" y="5033"/>
                  </a:cubicBezTo>
                  <a:close/>
                  <a:moveTo>
                    <a:pt x="3569" y="4141"/>
                  </a:moveTo>
                  <a:cubicBezTo>
                    <a:pt x="3979" y="4141"/>
                    <a:pt x="4372" y="4266"/>
                    <a:pt x="4711" y="4480"/>
                  </a:cubicBezTo>
                  <a:cubicBezTo>
                    <a:pt x="4836" y="4569"/>
                    <a:pt x="4871" y="4748"/>
                    <a:pt x="4800" y="4873"/>
                  </a:cubicBezTo>
                  <a:cubicBezTo>
                    <a:pt x="4746" y="4944"/>
                    <a:pt x="4693" y="4980"/>
                    <a:pt x="4621" y="4998"/>
                  </a:cubicBezTo>
                  <a:cubicBezTo>
                    <a:pt x="4604" y="5002"/>
                    <a:pt x="4585" y="5004"/>
                    <a:pt x="4565" y="5004"/>
                  </a:cubicBezTo>
                  <a:cubicBezTo>
                    <a:pt x="4508" y="5004"/>
                    <a:pt x="4447" y="4984"/>
                    <a:pt x="4407" y="4944"/>
                  </a:cubicBezTo>
                  <a:cubicBezTo>
                    <a:pt x="4158" y="4783"/>
                    <a:pt x="3872" y="4694"/>
                    <a:pt x="3569" y="4694"/>
                  </a:cubicBezTo>
                  <a:lnTo>
                    <a:pt x="2641" y="4694"/>
                  </a:lnTo>
                  <a:cubicBezTo>
                    <a:pt x="1820" y="4694"/>
                    <a:pt x="1142" y="5372"/>
                    <a:pt x="1142" y="6193"/>
                  </a:cubicBezTo>
                  <a:cubicBezTo>
                    <a:pt x="1142" y="6336"/>
                    <a:pt x="1017" y="6461"/>
                    <a:pt x="857" y="6461"/>
                  </a:cubicBezTo>
                  <a:cubicBezTo>
                    <a:pt x="696" y="6461"/>
                    <a:pt x="589" y="6336"/>
                    <a:pt x="589" y="6175"/>
                  </a:cubicBezTo>
                  <a:cubicBezTo>
                    <a:pt x="589" y="5640"/>
                    <a:pt x="803" y="5122"/>
                    <a:pt x="1196" y="4730"/>
                  </a:cubicBezTo>
                  <a:cubicBezTo>
                    <a:pt x="1588" y="4355"/>
                    <a:pt x="2106" y="4141"/>
                    <a:pt x="2641" y="4141"/>
                  </a:cubicBezTo>
                  <a:close/>
                  <a:moveTo>
                    <a:pt x="9421" y="4141"/>
                  </a:moveTo>
                  <a:cubicBezTo>
                    <a:pt x="9974" y="4141"/>
                    <a:pt x="10474" y="4355"/>
                    <a:pt x="10866" y="4730"/>
                  </a:cubicBezTo>
                  <a:cubicBezTo>
                    <a:pt x="11259" y="5122"/>
                    <a:pt x="11473" y="5640"/>
                    <a:pt x="11473" y="6175"/>
                  </a:cubicBezTo>
                  <a:cubicBezTo>
                    <a:pt x="11491" y="6264"/>
                    <a:pt x="11455" y="6318"/>
                    <a:pt x="11402" y="6371"/>
                  </a:cubicBezTo>
                  <a:cubicBezTo>
                    <a:pt x="11348" y="6425"/>
                    <a:pt x="11277" y="6461"/>
                    <a:pt x="11205" y="6461"/>
                  </a:cubicBezTo>
                  <a:cubicBezTo>
                    <a:pt x="11045" y="6461"/>
                    <a:pt x="10920" y="6336"/>
                    <a:pt x="10920" y="6193"/>
                  </a:cubicBezTo>
                  <a:cubicBezTo>
                    <a:pt x="10920" y="5372"/>
                    <a:pt x="10242" y="4694"/>
                    <a:pt x="9421" y="4694"/>
                  </a:cubicBezTo>
                  <a:lnTo>
                    <a:pt x="8493" y="4694"/>
                  </a:lnTo>
                  <a:cubicBezTo>
                    <a:pt x="8190" y="4694"/>
                    <a:pt x="7904" y="4783"/>
                    <a:pt x="7655" y="4944"/>
                  </a:cubicBezTo>
                  <a:cubicBezTo>
                    <a:pt x="7615" y="4984"/>
                    <a:pt x="7564" y="5004"/>
                    <a:pt x="7504" y="5004"/>
                  </a:cubicBezTo>
                  <a:cubicBezTo>
                    <a:pt x="7484" y="5004"/>
                    <a:pt x="7463" y="5002"/>
                    <a:pt x="7441" y="4998"/>
                  </a:cubicBezTo>
                  <a:cubicBezTo>
                    <a:pt x="7369" y="4980"/>
                    <a:pt x="7316" y="4944"/>
                    <a:pt x="7262" y="4873"/>
                  </a:cubicBezTo>
                  <a:cubicBezTo>
                    <a:pt x="7226" y="4819"/>
                    <a:pt x="7209" y="4730"/>
                    <a:pt x="7226" y="4659"/>
                  </a:cubicBezTo>
                  <a:cubicBezTo>
                    <a:pt x="7244" y="4587"/>
                    <a:pt x="7280" y="4534"/>
                    <a:pt x="7351" y="4480"/>
                  </a:cubicBezTo>
                  <a:cubicBezTo>
                    <a:pt x="7690" y="4266"/>
                    <a:pt x="8083" y="4141"/>
                    <a:pt x="8493" y="4141"/>
                  </a:cubicBezTo>
                  <a:close/>
                  <a:moveTo>
                    <a:pt x="3569" y="5283"/>
                  </a:moveTo>
                  <a:cubicBezTo>
                    <a:pt x="3765" y="5283"/>
                    <a:pt x="3926" y="5337"/>
                    <a:pt x="4086" y="5426"/>
                  </a:cubicBezTo>
                  <a:cubicBezTo>
                    <a:pt x="4236" y="5535"/>
                    <a:pt x="4396" y="5581"/>
                    <a:pt x="4567" y="5581"/>
                  </a:cubicBezTo>
                  <a:cubicBezTo>
                    <a:pt x="4620" y="5581"/>
                    <a:pt x="4674" y="5577"/>
                    <a:pt x="4728" y="5569"/>
                  </a:cubicBezTo>
                  <a:cubicBezTo>
                    <a:pt x="4782" y="5551"/>
                    <a:pt x="4836" y="5533"/>
                    <a:pt x="4889" y="5515"/>
                  </a:cubicBezTo>
                  <a:cubicBezTo>
                    <a:pt x="4996" y="5711"/>
                    <a:pt x="5067" y="5961"/>
                    <a:pt x="5067" y="6211"/>
                  </a:cubicBezTo>
                  <a:cubicBezTo>
                    <a:pt x="5067" y="7032"/>
                    <a:pt x="4389" y="7692"/>
                    <a:pt x="3569" y="7692"/>
                  </a:cubicBezTo>
                  <a:lnTo>
                    <a:pt x="2641" y="7692"/>
                  </a:lnTo>
                  <a:cubicBezTo>
                    <a:pt x="2070" y="7692"/>
                    <a:pt x="1570" y="7371"/>
                    <a:pt x="1321" y="6907"/>
                  </a:cubicBezTo>
                  <a:cubicBezTo>
                    <a:pt x="1552" y="6746"/>
                    <a:pt x="1713" y="6496"/>
                    <a:pt x="1713" y="6193"/>
                  </a:cubicBezTo>
                  <a:cubicBezTo>
                    <a:pt x="1731" y="5693"/>
                    <a:pt x="2141" y="5283"/>
                    <a:pt x="2641" y="5283"/>
                  </a:cubicBezTo>
                  <a:close/>
                  <a:moveTo>
                    <a:pt x="9421" y="5283"/>
                  </a:moveTo>
                  <a:cubicBezTo>
                    <a:pt x="9921" y="5283"/>
                    <a:pt x="10331" y="5693"/>
                    <a:pt x="10349" y="6193"/>
                  </a:cubicBezTo>
                  <a:cubicBezTo>
                    <a:pt x="10349" y="6496"/>
                    <a:pt x="10510" y="6746"/>
                    <a:pt x="10741" y="6907"/>
                  </a:cubicBezTo>
                  <a:cubicBezTo>
                    <a:pt x="10492" y="7371"/>
                    <a:pt x="9992" y="7692"/>
                    <a:pt x="9421" y="7692"/>
                  </a:cubicBezTo>
                  <a:lnTo>
                    <a:pt x="8493" y="7692"/>
                  </a:lnTo>
                  <a:cubicBezTo>
                    <a:pt x="7673" y="7692"/>
                    <a:pt x="6994" y="7032"/>
                    <a:pt x="6994" y="6211"/>
                  </a:cubicBezTo>
                  <a:cubicBezTo>
                    <a:pt x="6994" y="5961"/>
                    <a:pt x="7066" y="5711"/>
                    <a:pt x="7173" y="5515"/>
                  </a:cubicBezTo>
                  <a:cubicBezTo>
                    <a:pt x="7226" y="5533"/>
                    <a:pt x="7280" y="5551"/>
                    <a:pt x="7334" y="5569"/>
                  </a:cubicBezTo>
                  <a:cubicBezTo>
                    <a:pt x="7388" y="5577"/>
                    <a:pt x="7443" y="5581"/>
                    <a:pt x="7497" y="5581"/>
                  </a:cubicBezTo>
                  <a:cubicBezTo>
                    <a:pt x="7672" y="5581"/>
                    <a:pt x="7840" y="5535"/>
                    <a:pt x="7976" y="5426"/>
                  </a:cubicBezTo>
                  <a:cubicBezTo>
                    <a:pt x="8136" y="5337"/>
                    <a:pt x="8315" y="5283"/>
                    <a:pt x="8493" y="5283"/>
                  </a:cubicBezTo>
                  <a:close/>
                  <a:moveTo>
                    <a:pt x="2789" y="1"/>
                  </a:moveTo>
                  <a:cubicBezTo>
                    <a:pt x="2524" y="1"/>
                    <a:pt x="2309" y="69"/>
                    <a:pt x="2159" y="144"/>
                  </a:cubicBezTo>
                  <a:cubicBezTo>
                    <a:pt x="1535" y="466"/>
                    <a:pt x="1321" y="1144"/>
                    <a:pt x="1285" y="1268"/>
                  </a:cubicBezTo>
                  <a:lnTo>
                    <a:pt x="321" y="4944"/>
                  </a:lnTo>
                  <a:cubicBezTo>
                    <a:pt x="125" y="5319"/>
                    <a:pt x="0" y="5729"/>
                    <a:pt x="0" y="6175"/>
                  </a:cubicBezTo>
                  <a:cubicBezTo>
                    <a:pt x="0" y="6603"/>
                    <a:pt x="321" y="6978"/>
                    <a:pt x="750" y="7032"/>
                  </a:cubicBezTo>
                  <a:cubicBezTo>
                    <a:pt x="1071" y="7763"/>
                    <a:pt x="1802" y="8281"/>
                    <a:pt x="2641" y="8281"/>
                  </a:cubicBezTo>
                  <a:lnTo>
                    <a:pt x="3569" y="8281"/>
                  </a:lnTo>
                  <a:cubicBezTo>
                    <a:pt x="4711" y="8281"/>
                    <a:pt x="5638" y="7353"/>
                    <a:pt x="5638" y="6211"/>
                  </a:cubicBezTo>
                  <a:cubicBezTo>
                    <a:pt x="5728" y="6193"/>
                    <a:pt x="5853" y="6157"/>
                    <a:pt x="5995" y="6157"/>
                  </a:cubicBezTo>
                  <a:cubicBezTo>
                    <a:pt x="6192" y="6157"/>
                    <a:pt x="6334" y="6193"/>
                    <a:pt x="6424" y="6229"/>
                  </a:cubicBezTo>
                  <a:cubicBezTo>
                    <a:pt x="6441" y="7371"/>
                    <a:pt x="7369" y="8281"/>
                    <a:pt x="8493" y="8281"/>
                  </a:cubicBezTo>
                  <a:lnTo>
                    <a:pt x="9421" y="8281"/>
                  </a:lnTo>
                  <a:cubicBezTo>
                    <a:pt x="10278" y="8281"/>
                    <a:pt x="10991" y="7763"/>
                    <a:pt x="11312" y="7032"/>
                  </a:cubicBezTo>
                  <a:cubicBezTo>
                    <a:pt x="11509" y="7014"/>
                    <a:pt x="11687" y="6925"/>
                    <a:pt x="11812" y="6782"/>
                  </a:cubicBezTo>
                  <a:cubicBezTo>
                    <a:pt x="11973" y="6621"/>
                    <a:pt x="12062" y="6407"/>
                    <a:pt x="12062" y="6175"/>
                  </a:cubicBezTo>
                  <a:cubicBezTo>
                    <a:pt x="12062" y="6122"/>
                    <a:pt x="12062" y="6050"/>
                    <a:pt x="12044" y="5997"/>
                  </a:cubicBezTo>
                  <a:lnTo>
                    <a:pt x="13132" y="1839"/>
                  </a:lnTo>
                  <a:cubicBezTo>
                    <a:pt x="13178" y="1675"/>
                    <a:pt x="13205" y="1585"/>
                    <a:pt x="13213" y="1585"/>
                  </a:cubicBezTo>
                  <a:cubicBezTo>
                    <a:pt x="13221" y="1585"/>
                    <a:pt x="13212" y="1666"/>
                    <a:pt x="13186" y="1839"/>
                  </a:cubicBezTo>
                  <a:cubicBezTo>
                    <a:pt x="13204" y="2161"/>
                    <a:pt x="13346" y="2446"/>
                    <a:pt x="13703" y="2553"/>
                  </a:cubicBezTo>
                  <a:cubicBezTo>
                    <a:pt x="13793" y="2571"/>
                    <a:pt x="13882" y="2589"/>
                    <a:pt x="13953" y="2589"/>
                  </a:cubicBezTo>
                  <a:cubicBezTo>
                    <a:pt x="14346" y="2589"/>
                    <a:pt x="14595" y="2303"/>
                    <a:pt x="14667" y="2107"/>
                  </a:cubicBezTo>
                  <a:lnTo>
                    <a:pt x="14685" y="2089"/>
                  </a:lnTo>
                  <a:cubicBezTo>
                    <a:pt x="14720" y="2000"/>
                    <a:pt x="14899" y="1447"/>
                    <a:pt x="14649" y="894"/>
                  </a:cubicBezTo>
                  <a:cubicBezTo>
                    <a:pt x="14542" y="644"/>
                    <a:pt x="14292" y="305"/>
                    <a:pt x="13775" y="109"/>
                  </a:cubicBezTo>
                  <a:cubicBezTo>
                    <a:pt x="13562" y="31"/>
                    <a:pt x="13365" y="1"/>
                    <a:pt x="13191" y="1"/>
                  </a:cubicBezTo>
                  <a:cubicBezTo>
                    <a:pt x="12927" y="1"/>
                    <a:pt x="12712" y="69"/>
                    <a:pt x="12561" y="144"/>
                  </a:cubicBezTo>
                  <a:cubicBezTo>
                    <a:pt x="11937" y="466"/>
                    <a:pt x="11723" y="1144"/>
                    <a:pt x="11687" y="1268"/>
                  </a:cubicBezTo>
                  <a:lnTo>
                    <a:pt x="10956" y="4052"/>
                  </a:lnTo>
                  <a:cubicBezTo>
                    <a:pt x="10510" y="3731"/>
                    <a:pt x="9974" y="3570"/>
                    <a:pt x="9421" y="3570"/>
                  </a:cubicBezTo>
                  <a:lnTo>
                    <a:pt x="8493" y="3570"/>
                  </a:lnTo>
                  <a:cubicBezTo>
                    <a:pt x="7976" y="3570"/>
                    <a:pt x="7458" y="3713"/>
                    <a:pt x="7030" y="3998"/>
                  </a:cubicBezTo>
                  <a:cubicBezTo>
                    <a:pt x="6852" y="4123"/>
                    <a:pt x="6727" y="4302"/>
                    <a:pt x="6673" y="4516"/>
                  </a:cubicBezTo>
                  <a:cubicBezTo>
                    <a:pt x="6459" y="4462"/>
                    <a:pt x="6227" y="4444"/>
                    <a:pt x="5995" y="4444"/>
                  </a:cubicBezTo>
                  <a:cubicBezTo>
                    <a:pt x="5799" y="4444"/>
                    <a:pt x="5585" y="4462"/>
                    <a:pt x="5389" y="4498"/>
                  </a:cubicBezTo>
                  <a:cubicBezTo>
                    <a:pt x="5335" y="4302"/>
                    <a:pt x="5210" y="4123"/>
                    <a:pt x="5032" y="3998"/>
                  </a:cubicBezTo>
                  <a:cubicBezTo>
                    <a:pt x="4604" y="3713"/>
                    <a:pt x="4104" y="3570"/>
                    <a:pt x="3569" y="3570"/>
                  </a:cubicBezTo>
                  <a:lnTo>
                    <a:pt x="2641" y="3570"/>
                  </a:lnTo>
                  <a:cubicBezTo>
                    <a:pt x="2516" y="3570"/>
                    <a:pt x="2391" y="3570"/>
                    <a:pt x="2284" y="3588"/>
                  </a:cubicBezTo>
                  <a:lnTo>
                    <a:pt x="2730" y="1839"/>
                  </a:lnTo>
                  <a:cubicBezTo>
                    <a:pt x="2774" y="1690"/>
                    <a:pt x="2801" y="1619"/>
                    <a:pt x="2810" y="1619"/>
                  </a:cubicBezTo>
                  <a:cubicBezTo>
                    <a:pt x="2820" y="1619"/>
                    <a:pt x="2811" y="1695"/>
                    <a:pt x="2784" y="1839"/>
                  </a:cubicBezTo>
                  <a:cubicBezTo>
                    <a:pt x="2801" y="2161"/>
                    <a:pt x="2944" y="2446"/>
                    <a:pt x="3301" y="2553"/>
                  </a:cubicBezTo>
                  <a:cubicBezTo>
                    <a:pt x="3391" y="2580"/>
                    <a:pt x="3475" y="2592"/>
                    <a:pt x="3554" y="2592"/>
                  </a:cubicBezTo>
                  <a:cubicBezTo>
                    <a:pt x="3943" y="2592"/>
                    <a:pt x="4190" y="2300"/>
                    <a:pt x="4265" y="2107"/>
                  </a:cubicBezTo>
                  <a:lnTo>
                    <a:pt x="4282" y="2089"/>
                  </a:lnTo>
                  <a:cubicBezTo>
                    <a:pt x="4318" y="2000"/>
                    <a:pt x="4497" y="1447"/>
                    <a:pt x="4247" y="894"/>
                  </a:cubicBezTo>
                  <a:cubicBezTo>
                    <a:pt x="4140" y="644"/>
                    <a:pt x="3890" y="305"/>
                    <a:pt x="3372" y="109"/>
                  </a:cubicBezTo>
                  <a:cubicBezTo>
                    <a:pt x="3159" y="31"/>
                    <a:pt x="2963" y="1"/>
                    <a:pt x="278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1" name="Google Shape;9161;p57"/>
          <p:cNvGrpSpPr/>
          <p:nvPr/>
        </p:nvGrpSpPr>
        <p:grpSpPr>
          <a:xfrm>
            <a:off x="2843214" y="2087256"/>
            <a:ext cx="400722" cy="399423"/>
            <a:chOff x="2843214" y="2173740"/>
            <a:chExt cx="400722" cy="399423"/>
          </a:xfrm>
        </p:grpSpPr>
        <p:sp>
          <p:nvSpPr>
            <p:cNvPr id="9162" name="Google Shape;9162;p57"/>
            <p:cNvSpPr/>
            <p:nvPr/>
          </p:nvSpPr>
          <p:spPr>
            <a:xfrm>
              <a:off x="2878928" y="2449555"/>
              <a:ext cx="87423" cy="87883"/>
            </a:xfrm>
            <a:custGeom>
              <a:avLst/>
              <a:gdLst/>
              <a:ahLst/>
              <a:cxnLst/>
              <a:rect l="l" t="t" r="r" b="b"/>
              <a:pathLst>
                <a:path w="3231" h="3248" extrusionOk="0">
                  <a:moveTo>
                    <a:pt x="1375" y="0"/>
                  </a:moveTo>
                  <a:lnTo>
                    <a:pt x="1" y="714"/>
                  </a:lnTo>
                  <a:lnTo>
                    <a:pt x="2535" y="3247"/>
                  </a:lnTo>
                  <a:lnTo>
                    <a:pt x="3230" y="1856"/>
                  </a:lnTo>
                  <a:lnTo>
                    <a:pt x="137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57"/>
            <p:cNvSpPr/>
            <p:nvPr/>
          </p:nvSpPr>
          <p:spPr>
            <a:xfrm>
              <a:off x="2917565" y="2224579"/>
              <a:ext cx="274228" cy="274255"/>
            </a:xfrm>
            <a:custGeom>
              <a:avLst/>
              <a:gdLst/>
              <a:ahLst/>
              <a:cxnLst/>
              <a:rect l="l" t="t" r="r" b="b"/>
              <a:pathLst>
                <a:path w="10135" h="10136" extrusionOk="0">
                  <a:moveTo>
                    <a:pt x="8279" y="0"/>
                  </a:moveTo>
                  <a:lnTo>
                    <a:pt x="0" y="8279"/>
                  </a:lnTo>
                  <a:lnTo>
                    <a:pt x="1856" y="10135"/>
                  </a:lnTo>
                  <a:lnTo>
                    <a:pt x="10135" y="1856"/>
                  </a:lnTo>
                  <a:lnTo>
                    <a:pt x="827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57"/>
            <p:cNvSpPr/>
            <p:nvPr/>
          </p:nvSpPr>
          <p:spPr>
            <a:xfrm>
              <a:off x="3090863" y="2181613"/>
              <a:ext cx="143892" cy="143405"/>
            </a:xfrm>
            <a:custGeom>
              <a:avLst/>
              <a:gdLst/>
              <a:ahLst/>
              <a:cxnLst/>
              <a:rect l="l" t="t" r="r" b="b"/>
              <a:pathLst>
                <a:path w="5318" h="5300" extrusionOk="0">
                  <a:moveTo>
                    <a:pt x="3784" y="0"/>
                  </a:moveTo>
                  <a:lnTo>
                    <a:pt x="2499" y="964"/>
                  </a:lnTo>
                  <a:cubicBezTo>
                    <a:pt x="2160" y="1018"/>
                    <a:pt x="1857" y="1160"/>
                    <a:pt x="1589" y="1410"/>
                  </a:cubicBezTo>
                  <a:cubicBezTo>
                    <a:pt x="1339" y="1678"/>
                    <a:pt x="1196" y="1981"/>
                    <a:pt x="1143" y="2320"/>
                  </a:cubicBezTo>
                  <a:lnTo>
                    <a:pt x="1" y="3444"/>
                  </a:lnTo>
                  <a:lnTo>
                    <a:pt x="1874" y="5300"/>
                  </a:lnTo>
                  <a:lnTo>
                    <a:pt x="2998" y="4176"/>
                  </a:lnTo>
                  <a:cubicBezTo>
                    <a:pt x="3337" y="4122"/>
                    <a:pt x="3641" y="3979"/>
                    <a:pt x="3891" y="3712"/>
                  </a:cubicBezTo>
                  <a:cubicBezTo>
                    <a:pt x="4158" y="3462"/>
                    <a:pt x="4301" y="3159"/>
                    <a:pt x="4354" y="2820"/>
                  </a:cubicBezTo>
                  <a:lnTo>
                    <a:pt x="5318" y="1535"/>
                  </a:lnTo>
                  <a:lnTo>
                    <a:pt x="378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57"/>
            <p:cNvSpPr/>
            <p:nvPr/>
          </p:nvSpPr>
          <p:spPr>
            <a:xfrm>
              <a:off x="3079770" y="2253314"/>
              <a:ext cx="84988" cy="81605"/>
            </a:xfrm>
            <a:custGeom>
              <a:avLst/>
              <a:gdLst/>
              <a:ahLst/>
              <a:cxnLst/>
              <a:rect l="l" t="t" r="r" b="b"/>
              <a:pathLst>
                <a:path w="3141" h="3016" extrusionOk="0">
                  <a:moveTo>
                    <a:pt x="696" y="0"/>
                  </a:moveTo>
                  <a:cubicBezTo>
                    <a:pt x="536" y="0"/>
                    <a:pt x="375" y="63"/>
                    <a:pt x="250" y="187"/>
                  </a:cubicBezTo>
                  <a:cubicBezTo>
                    <a:pt x="0" y="437"/>
                    <a:pt x="0" y="830"/>
                    <a:pt x="250" y="1080"/>
                  </a:cubicBezTo>
                  <a:lnTo>
                    <a:pt x="1999" y="2828"/>
                  </a:lnTo>
                  <a:cubicBezTo>
                    <a:pt x="2124" y="2953"/>
                    <a:pt x="2284" y="3016"/>
                    <a:pt x="2445" y="3016"/>
                  </a:cubicBezTo>
                  <a:cubicBezTo>
                    <a:pt x="2606" y="3016"/>
                    <a:pt x="2766" y="2953"/>
                    <a:pt x="2891" y="2828"/>
                  </a:cubicBezTo>
                  <a:cubicBezTo>
                    <a:pt x="3141" y="2578"/>
                    <a:pt x="3141" y="2186"/>
                    <a:pt x="2891" y="1936"/>
                  </a:cubicBezTo>
                  <a:lnTo>
                    <a:pt x="1142" y="187"/>
                  </a:lnTo>
                  <a:cubicBezTo>
                    <a:pt x="1018" y="63"/>
                    <a:pt x="857" y="0"/>
                    <a:pt x="6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57"/>
            <p:cNvSpPr/>
            <p:nvPr/>
          </p:nvSpPr>
          <p:spPr>
            <a:xfrm>
              <a:off x="2910801" y="2421795"/>
              <a:ext cx="85475" cy="81605"/>
            </a:xfrm>
            <a:custGeom>
              <a:avLst/>
              <a:gdLst/>
              <a:ahLst/>
              <a:cxnLst/>
              <a:rect l="l" t="t" r="r" b="b"/>
              <a:pathLst>
                <a:path w="3159" h="3016" extrusionOk="0">
                  <a:moveTo>
                    <a:pt x="705" y="0"/>
                  </a:moveTo>
                  <a:cubicBezTo>
                    <a:pt x="540" y="0"/>
                    <a:pt x="375" y="63"/>
                    <a:pt x="250" y="188"/>
                  </a:cubicBezTo>
                  <a:cubicBezTo>
                    <a:pt x="1" y="437"/>
                    <a:pt x="1" y="830"/>
                    <a:pt x="250" y="1080"/>
                  </a:cubicBezTo>
                  <a:lnTo>
                    <a:pt x="1999" y="2828"/>
                  </a:lnTo>
                  <a:cubicBezTo>
                    <a:pt x="2124" y="2953"/>
                    <a:pt x="2289" y="3016"/>
                    <a:pt x="2454" y="3016"/>
                  </a:cubicBezTo>
                  <a:cubicBezTo>
                    <a:pt x="2619" y="3016"/>
                    <a:pt x="2784" y="2953"/>
                    <a:pt x="2909" y="2828"/>
                  </a:cubicBezTo>
                  <a:cubicBezTo>
                    <a:pt x="3159" y="2596"/>
                    <a:pt x="3159" y="2186"/>
                    <a:pt x="2909" y="1936"/>
                  </a:cubicBezTo>
                  <a:lnTo>
                    <a:pt x="1160" y="188"/>
                  </a:lnTo>
                  <a:cubicBezTo>
                    <a:pt x="1035" y="63"/>
                    <a:pt x="870" y="0"/>
                    <a:pt x="7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57"/>
            <p:cNvSpPr/>
            <p:nvPr/>
          </p:nvSpPr>
          <p:spPr>
            <a:xfrm>
              <a:off x="2849491" y="2465248"/>
              <a:ext cx="103333" cy="99950"/>
            </a:xfrm>
            <a:custGeom>
              <a:avLst/>
              <a:gdLst/>
              <a:ahLst/>
              <a:cxnLst/>
              <a:rect l="l" t="t" r="r" b="b"/>
              <a:pathLst>
                <a:path w="3819" h="3694" extrusionOk="0">
                  <a:moveTo>
                    <a:pt x="696" y="0"/>
                  </a:moveTo>
                  <a:cubicBezTo>
                    <a:pt x="536" y="0"/>
                    <a:pt x="375" y="62"/>
                    <a:pt x="250" y="187"/>
                  </a:cubicBezTo>
                  <a:cubicBezTo>
                    <a:pt x="1" y="437"/>
                    <a:pt x="1" y="830"/>
                    <a:pt x="250" y="1079"/>
                  </a:cubicBezTo>
                  <a:lnTo>
                    <a:pt x="2677" y="3506"/>
                  </a:lnTo>
                  <a:cubicBezTo>
                    <a:pt x="2802" y="3631"/>
                    <a:pt x="2962" y="3693"/>
                    <a:pt x="3123" y="3693"/>
                  </a:cubicBezTo>
                  <a:cubicBezTo>
                    <a:pt x="3284" y="3693"/>
                    <a:pt x="3444" y="3631"/>
                    <a:pt x="3569" y="3506"/>
                  </a:cubicBezTo>
                  <a:cubicBezTo>
                    <a:pt x="3819" y="3256"/>
                    <a:pt x="3819" y="2864"/>
                    <a:pt x="3569" y="2614"/>
                  </a:cubicBezTo>
                  <a:lnTo>
                    <a:pt x="1142" y="187"/>
                  </a:lnTo>
                  <a:cubicBezTo>
                    <a:pt x="1018" y="62"/>
                    <a:pt x="857" y="0"/>
                    <a:pt x="6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57"/>
            <p:cNvSpPr/>
            <p:nvPr/>
          </p:nvSpPr>
          <p:spPr>
            <a:xfrm>
              <a:off x="2849491" y="2181613"/>
              <a:ext cx="385272" cy="383757"/>
            </a:xfrm>
            <a:custGeom>
              <a:avLst/>
              <a:gdLst/>
              <a:ahLst/>
              <a:cxnLst/>
              <a:rect l="l" t="t" r="r" b="b"/>
              <a:pathLst>
                <a:path w="14239" h="14183" extrusionOk="0">
                  <a:moveTo>
                    <a:pt x="12705" y="0"/>
                  </a:moveTo>
                  <a:lnTo>
                    <a:pt x="12134" y="429"/>
                  </a:lnTo>
                  <a:lnTo>
                    <a:pt x="12758" y="1035"/>
                  </a:lnTo>
                  <a:cubicBezTo>
                    <a:pt x="12972" y="1249"/>
                    <a:pt x="12990" y="1588"/>
                    <a:pt x="12812" y="1838"/>
                  </a:cubicBezTo>
                  <a:lnTo>
                    <a:pt x="12241" y="2605"/>
                  </a:lnTo>
                  <a:cubicBezTo>
                    <a:pt x="12187" y="2909"/>
                    <a:pt x="12044" y="3194"/>
                    <a:pt x="11812" y="3426"/>
                  </a:cubicBezTo>
                  <a:cubicBezTo>
                    <a:pt x="11580" y="3658"/>
                    <a:pt x="11188" y="3854"/>
                    <a:pt x="10885" y="3890"/>
                  </a:cubicBezTo>
                  <a:lnTo>
                    <a:pt x="10795" y="4051"/>
                  </a:lnTo>
                  <a:cubicBezTo>
                    <a:pt x="10974" y="4283"/>
                    <a:pt x="10956" y="4622"/>
                    <a:pt x="10742" y="4818"/>
                  </a:cubicBezTo>
                  <a:cubicBezTo>
                    <a:pt x="10625" y="4935"/>
                    <a:pt x="10476" y="4993"/>
                    <a:pt x="10328" y="4993"/>
                  </a:cubicBezTo>
                  <a:cubicBezTo>
                    <a:pt x="10204" y="4993"/>
                    <a:pt x="10080" y="4953"/>
                    <a:pt x="9975" y="4872"/>
                  </a:cubicBezTo>
                  <a:lnTo>
                    <a:pt x="4515" y="10206"/>
                  </a:lnTo>
                  <a:cubicBezTo>
                    <a:pt x="4693" y="10438"/>
                    <a:pt x="4675" y="10760"/>
                    <a:pt x="4461" y="10974"/>
                  </a:cubicBezTo>
                  <a:cubicBezTo>
                    <a:pt x="4345" y="11090"/>
                    <a:pt x="4194" y="11148"/>
                    <a:pt x="4044" y="11148"/>
                  </a:cubicBezTo>
                  <a:cubicBezTo>
                    <a:pt x="3895" y="11148"/>
                    <a:pt x="3748" y="11090"/>
                    <a:pt x="3640" y="10974"/>
                  </a:cubicBezTo>
                  <a:lnTo>
                    <a:pt x="3640" y="10974"/>
                  </a:lnTo>
                  <a:lnTo>
                    <a:pt x="3676" y="11027"/>
                  </a:lnTo>
                  <a:lnTo>
                    <a:pt x="3034" y="12455"/>
                  </a:lnTo>
                  <a:cubicBezTo>
                    <a:pt x="3034" y="12455"/>
                    <a:pt x="3533" y="12669"/>
                    <a:pt x="3301" y="12901"/>
                  </a:cubicBezTo>
                  <a:cubicBezTo>
                    <a:pt x="3185" y="13008"/>
                    <a:pt x="3034" y="13061"/>
                    <a:pt x="2882" y="13061"/>
                  </a:cubicBezTo>
                  <a:cubicBezTo>
                    <a:pt x="2730" y="13061"/>
                    <a:pt x="2579" y="13008"/>
                    <a:pt x="2463" y="12901"/>
                  </a:cubicBezTo>
                  <a:lnTo>
                    <a:pt x="233" y="10670"/>
                  </a:lnTo>
                  <a:lnTo>
                    <a:pt x="233" y="10670"/>
                  </a:lnTo>
                  <a:cubicBezTo>
                    <a:pt x="1" y="10920"/>
                    <a:pt x="1" y="11313"/>
                    <a:pt x="250" y="11562"/>
                  </a:cubicBezTo>
                  <a:lnTo>
                    <a:pt x="2677" y="13989"/>
                  </a:lnTo>
                  <a:cubicBezTo>
                    <a:pt x="2813" y="14125"/>
                    <a:pt x="2965" y="14182"/>
                    <a:pt x="3111" y="14182"/>
                  </a:cubicBezTo>
                  <a:cubicBezTo>
                    <a:pt x="3599" y="14182"/>
                    <a:pt x="4022" y="13550"/>
                    <a:pt x="3569" y="13097"/>
                  </a:cubicBezTo>
                  <a:lnTo>
                    <a:pt x="3569" y="13097"/>
                  </a:lnTo>
                  <a:lnTo>
                    <a:pt x="3623" y="13150"/>
                  </a:lnTo>
                  <a:lnTo>
                    <a:pt x="4318" y="11759"/>
                  </a:lnTo>
                  <a:lnTo>
                    <a:pt x="4265" y="11705"/>
                  </a:lnTo>
                  <a:lnTo>
                    <a:pt x="4265" y="11705"/>
                  </a:lnTo>
                  <a:cubicBezTo>
                    <a:pt x="4390" y="11830"/>
                    <a:pt x="4555" y="11893"/>
                    <a:pt x="4720" y="11893"/>
                  </a:cubicBezTo>
                  <a:cubicBezTo>
                    <a:pt x="4885" y="11893"/>
                    <a:pt x="5050" y="11830"/>
                    <a:pt x="5175" y="11705"/>
                  </a:cubicBezTo>
                  <a:cubicBezTo>
                    <a:pt x="5407" y="11491"/>
                    <a:pt x="5425" y="11116"/>
                    <a:pt x="5228" y="10867"/>
                  </a:cubicBezTo>
                  <a:lnTo>
                    <a:pt x="10563" y="5532"/>
                  </a:lnTo>
                  <a:cubicBezTo>
                    <a:pt x="10678" y="5622"/>
                    <a:pt x="10815" y="5667"/>
                    <a:pt x="10952" y="5667"/>
                  </a:cubicBezTo>
                  <a:cubicBezTo>
                    <a:pt x="11114" y="5667"/>
                    <a:pt x="11276" y="5604"/>
                    <a:pt x="11402" y="5478"/>
                  </a:cubicBezTo>
                  <a:cubicBezTo>
                    <a:pt x="11634" y="5246"/>
                    <a:pt x="11652" y="4889"/>
                    <a:pt x="11456" y="4640"/>
                  </a:cubicBezTo>
                  <a:lnTo>
                    <a:pt x="11919" y="4176"/>
                  </a:lnTo>
                  <a:cubicBezTo>
                    <a:pt x="12258" y="4122"/>
                    <a:pt x="12562" y="3979"/>
                    <a:pt x="12812" y="3712"/>
                  </a:cubicBezTo>
                  <a:cubicBezTo>
                    <a:pt x="13079" y="3462"/>
                    <a:pt x="13222" y="3159"/>
                    <a:pt x="13275" y="2820"/>
                  </a:cubicBezTo>
                  <a:lnTo>
                    <a:pt x="14239" y="1535"/>
                  </a:lnTo>
                  <a:lnTo>
                    <a:pt x="12705" y="0"/>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57"/>
            <p:cNvSpPr/>
            <p:nvPr/>
          </p:nvSpPr>
          <p:spPr>
            <a:xfrm>
              <a:off x="2850952" y="2470308"/>
              <a:ext cx="103278" cy="94918"/>
            </a:xfrm>
            <a:custGeom>
              <a:avLst/>
              <a:gdLst/>
              <a:ahLst/>
              <a:cxnLst/>
              <a:rect l="l" t="t" r="r" b="b"/>
              <a:pathLst>
                <a:path w="3817" h="3508" extrusionOk="0">
                  <a:moveTo>
                    <a:pt x="179" y="0"/>
                  </a:moveTo>
                  <a:cubicBezTo>
                    <a:pt x="71" y="125"/>
                    <a:pt x="0" y="286"/>
                    <a:pt x="0" y="446"/>
                  </a:cubicBezTo>
                  <a:cubicBezTo>
                    <a:pt x="0" y="607"/>
                    <a:pt x="71" y="768"/>
                    <a:pt x="196" y="892"/>
                  </a:cubicBezTo>
                  <a:lnTo>
                    <a:pt x="2623" y="3319"/>
                  </a:lnTo>
                  <a:cubicBezTo>
                    <a:pt x="2745" y="3451"/>
                    <a:pt x="2898" y="3508"/>
                    <a:pt x="3051" y="3508"/>
                  </a:cubicBezTo>
                  <a:cubicBezTo>
                    <a:pt x="3436" y="3508"/>
                    <a:pt x="3816" y="3147"/>
                    <a:pt x="3676" y="2712"/>
                  </a:cubicBezTo>
                  <a:cubicBezTo>
                    <a:pt x="3658" y="2605"/>
                    <a:pt x="3604" y="2498"/>
                    <a:pt x="3515" y="2427"/>
                  </a:cubicBezTo>
                  <a:lnTo>
                    <a:pt x="3283" y="2177"/>
                  </a:lnTo>
                  <a:cubicBezTo>
                    <a:pt x="3265" y="2195"/>
                    <a:pt x="3265" y="2213"/>
                    <a:pt x="3247" y="2231"/>
                  </a:cubicBezTo>
                  <a:cubicBezTo>
                    <a:pt x="3131" y="2338"/>
                    <a:pt x="2980" y="2391"/>
                    <a:pt x="2828" y="2391"/>
                  </a:cubicBezTo>
                  <a:cubicBezTo>
                    <a:pt x="2676" y="2391"/>
                    <a:pt x="2525" y="2338"/>
                    <a:pt x="2409" y="2231"/>
                  </a:cubicBezTo>
                  <a:lnTo>
                    <a:pt x="179" y="0"/>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57"/>
            <p:cNvSpPr/>
            <p:nvPr/>
          </p:nvSpPr>
          <p:spPr>
            <a:xfrm>
              <a:off x="2947977" y="2456780"/>
              <a:ext cx="46864" cy="46864"/>
            </a:xfrm>
            <a:custGeom>
              <a:avLst/>
              <a:gdLst/>
              <a:ahLst/>
              <a:cxnLst/>
              <a:rect l="l" t="t" r="r" b="b"/>
              <a:pathLst>
                <a:path w="1732" h="1732" extrusionOk="0">
                  <a:moveTo>
                    <a:pt x="893" y="1"/>
                  </a:moveTo>
                  <a:lnTo>
                    <a:pt x="875" y="36"/>
                  </a:lnTo>
                  <a:cubicBezTo>
                    <a:pt x="1053" y="268"/>
                    <a:pt x="1035" y="590"/>
                    <a:pt x="821" y="804"/>
                  </a:cubicBezTo>
                  <a:cubicBezTo>
                    <a:pt x="705" y="920"/>
                    <a:pt x="554" y="978"/>
                    <a:pt x="404" y="978"/>
                  </a:cubicBezTo>
                  <a:cubicBezTo>
                    <a:pt x="255" y="978"/>
                    <a:pt x="108" y="920"/>
                    <a:pt x="0" y="804"/>
                  </a:cubicBezTo>
                  <a:lnTo>
                    <a:pt x="0" y="804"/>
                  </a:lnTo>
                  <a:lnTo>
                    <a:pt x="36" y="857"/>
                  </a:lnTo>
                  <a:lnTo>
                    <a:pt x="18" y="929"/>
                  </a:lnTo>
                  <a:lnTo>
                    <a:pt x="625" y="1535"/>
                  </a:lnTo>
                  <a:cubicBezTo>
                    <a:pt x="678" y="1589"/>
                    <a:pt x="732" y="1624"/>
                    <a:pt x="786" y="1660"/>
                  </a:cubicBezTo>
                  <a:cubicBezTo>
                    <a:pt x="881" y="1708"/>
                    <a:pt x="984" y="1732"/>
                    <a:pt x="1085" y="1732"/>
                  </a:cubicBezTo>
                  <a:cubicBezTo>
                    <a:pt x="1251" y="1732"/>
                    <a:pt x="1413" y="1668"/>
                    <a:pt x="1535" y="1535"/>
                  </a:cubicBezTo>
                  <a:cubicBezTo>
                    <a:pt x="1553" y="1535"/>
                    <a:pt x="1553" y="1517"/>
                    <a:pt x="1571" y="1500"/>
                  </a:cubicBezTo>
                  <a:cubicBezTo>
                    <a:pt x="1678" y="1357"/>
                    <a:pt x="1731" y="1178"/>
                    <a:pt x="1713" y="1018"/>
                  </a:cubicBezTo>
                  <a:cubicBezTo>
                    <a:pt x="1696" y="911"/>
                    <a:pt x="1660" y="804"/>
                    <a:pt x="1588" y="697"/>
                  </a:cubicBezTo>
                  <a:cubicBezTo>
                    <a:pt x="1571" y="679"/>
                    <a:pt x="1553" y="661"/>
                    <a:pt x="1535" y="643"/>
                  </a:cubicBezTo>
                  <a:lnTo>
                    <a:pt x="893" y="1"/>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57"/>
            <p:cNvSpPr/>
            <p:nvPr/>
          </p:nvSpPr>
          <p:spPr>
            <a:xfrm>
              <a:off x="3118380" y="2289759"/>
              <a:ext cx="45321" cy="45186"/>
            </a:xfrm>
            <a:custGeom>
              <a:avLst/>
              <a:gdLst/>
              <a:ahLst/>
              <a:cxnLst/>
              <a:rect l="l" t="t" r="r" b="b"/>
              <a:pathLst>
                <a:path w="1675" h="1670" extrusionOk="0">
                  <a:moveTo>
                    <a:pt x="893" y="0"/>
                  </a:moveTo>
                  <a:lnTo>
                    <a:pt x="857" y="54"/>
                  </a:lnTo>
                  <a:cubicBezTo>
                    <a:pt x="1036" y="286"/>
                    <a:pt x="1018" y="625"/>
                    <a:pt x="804" y="821"/>
                  </a:cubicBezTo>
                  <a:cubicBezTo>
                    <a:pt x="687" y="938"/>
                    <a:pt x="538" y="996"/>
                    <a:pt x="390" y="996"/>
                  </a:cubicBezTo>
                  <a:cubicBezTo>
                    <a:pt x="266" y="996"/>
                    <a:pt x="142" y="956"/>
                    <a:pt x="37" y="875"/>
                  </a:cubicBezTo>
                  <a:lnTo>
                    <a:pt x="1" y="910"/>
                  </a:lnTo>
                  <a:lnTo>
                    <a:pt x="572" y="1481"/>
                  </a:lnTo>
                  <a:cubicBezTo>
                    <a:pt x="590" y="1499"/>
                    <a:pt x="608" y="1517"/>
                    <a:pt x="625" y="1535"/>
                  </a:cubicBezTo>
                  <a:cubicBezTo>
                    <a:pt x="715" y="1606"/>
                    <a:pt x="822" y="1660"/>
                    <a:pt x="929" y="1660"/>
                  </a:cubicBezTo>
                  <a:cubicBezTo>
                    <a:pt x="964" y="1666"/>
                    <a:pt x="1000" y="1669"/>
                    <a:pt x="1034" y="1669"/>
                  </a:cubicBezTo>
                  <a:cubicBezTo>
                    <a:pt x="1383" y="1669"/>
                    <a:pt x="1675" y="1356"/>
                    <a:pt x="1642" y="999"/>
                  </a:cubicBezTo>
                  <a:cubicBezTo>
                    <a:pt x="1642" y="982"/>
                    <a:pt x="1642" y="964"/>
                    <a:pt x="1642" y="946"/>
                  </a:cubicBezTo>
                  <a:cubicBezTo>
                    <a:pt x="1625" y="839"/>
                    <a:pt x="1589" y="732"/>
                    <a:pt x="1518" y="643"/>
                  </a:cubicBezTo>
                  <a:cubicBezTo>
                    <a:pt x="1500" y="625"/>
                    <a:pt x="1482" y="607"/>
                    <a:pt x="1464" y="589"/>
                  </a:cubicBezTo>
                  <a:lnTo>
                    <a:pt x="893" y="0"/>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57"/>
            <p:cNvSpPr/>
            <p:nvPr/>
          </p:nvSpPr>
          <p:spPr>
            <a:xfrm>
              <a:off x="3144950" y="2242924"/>
              <a:ext cx="28032" cy="26543"/>
            </a:xfrm>
            <a:custGeom>
              <a:avLst/>
              <a:gdLst/>
              <a:ahLst/>
              <a:cxnLst/>
              <a:rect l="l" t="t" r="r" b="b"/>
              <a:pathLst>
                <a:path w="1036" h="981" extrusionOk="0">
                  <a:moveTo>
                    <a:pt x="446" y="0"/>
                  </a:moveTo>
                  <a:cubicBezTo>
                    <a:pt x="393" y="36"/>
                    <a:pt x="339" y="90"/>
                    <a:pt x="286" y="143"/>
                  </a:cubicBezTo>
                  <a:cubicBezTo>
                    <a:pt x="54" y="375"/>
                    <a:pt x="0" y="714"/>
                    <a:pt x="179" y="875"/>
                  </a:cubicBezTo>
                  <a:cubicBezTo>
                    <a:pt x="243" y="947"/>
                    <a:pt x="337" y="981"/>
                    <a:pt x="441" y="981"/>
                  </a:cubicBezTo>
                  <a:cubicBezTo>
                    <a:pt x="595" y="981"/>
                    <a:pt x="772" y="906"/>
                    <a:pt x="910" y="768"/>
                  </a:cubicBezTo>
                  <a:cubicBezTo>
                    <a:pt x="964" y="714"/>
                    <a:pt x="1017" y="661"/>
                    <a:pt x="1035" y="607"/>
                  </a:cubicBezTo>
                  <a:lnTo>
                    <a:pt x="4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57"/>
            <p:cNvSpPr/>
            <p:nvPr/>
          </p:nvSpPr>
          <p:spPr>
            <a:xfrm>
              <a:off x="2843214" y="2173740"/>
              <a:ext cx="400722" cy="399423"/>
            </a:xfrm>
            <a:custGeom>
              <a:avLst/>
              <a:gdLst/>
              <a:ahLst/>
              <a:cxnLst/>
              <a:rect l="l" t="t" r="r" b="b"/>
              <a:pathLst>
                <a:path w="14810" h="14762" extrusionOk="0">
                  <a:moveTo>
                    <a:pt x="12919" y="684"/>
                  </a:moveTo>
                  <a:lnTo>
                    <a:pt x="14096" y="1844"/>
                  </a:lnTo>
                  <a:lnTo>
                    <a:pt x="13276" y="2932"/>
                  </a:lnTo>
                  <a:cubicBezTo>
                    <a:pt x="13240" y="2968"/>
                    <a:pt x="13222" y="3021"/>
                    <a:pt x="13222" y="3075"/>
                  </a:cubicBezTo>
                  <a:cubicBezTo>
                    <a:pt x="13168" y="3343"/>
                    <a:pt x="13044" y="3610"/>
                    <a:pt x="12847" y="3806"/>
                  </a:cubicBezTo>
                  <a:cubicBezTo>
                    <a:pt x="12633" y="4003"/>
                    <a:pt x="12383" y="4128"/>
                    <a:pt x="12116" y="4181"/>
                  </a:cubicBezTo>
                  <a:cubicBezTo>
                    <a:pt x="12044" y="4181"/>
                    <a:pt x="11991" y="4217"/>
                    <a:pt x="11937" y="4253"/>
                  </a:cubicBezTo>
                  <a:lnTo>
                    <a:pt x="11616" y="4592"/>
                  </a:lnTo>
                  <a:lnTo>
                    <a:pt x="10171" y="3146"/>
                  </a:lnTo>
                  <a:lnTo>
                    <a:pt x="10492" y="2807"/>
                  </a:lnTo>
                  <a:cubicBezTo>
                    <a:pt x="10546" y="2772"/>
                    <a:pt x="10581" y="2718"/>
                    <a:pt x="10581" y="2647"/>
                  </a:cubicBezTo>
                  <a:cubicBezTo>
                    <a:pt x="10635" y="2379"/>
                    <a:pt x="10760" y="2111"/>
                    <a:pt x="10956" y="1915"/>
                  </a:cubicBezTo>
                  <a:cubicBezTo>
                    <a:pt x="11152" y="1719"/>
                    <a:pt x="11402" y="1594"/>
                    <a:pt x="11688" y="1540"/>
                  </a:cubicBezTo>
                  <a:cubicBezTo>
                    <a:pt x="11741" y="1540"/>
                    <a:pt x="11777" y="1523"/>
                    <a:pt x="11812" y="1487"/>
                  </a:cubicBezTo>
                  <a:lnTo>
                    <a:pt x="12919" y="684"/>
                  </a:lnTo>
                  <a:close/>
                  <a:moveTo>
                    <a:pt x="9439" y="3111"/>
                  </a:moveTo>
                  <a:cubicBezTo>
                    <a:pt x="9546" y="3111"/>
                    <a:pt x="9671" y="3164"/>
                    <a:pt x="9761" y="3253"/>
                  </a:cubicBezTo>
                  <a:lnTo>
                    <a:pt x="11509" y="5002"/>
                  </a:lnTo>
                  <a:cubicBezTo>
                    <a:pt x="11598" y="5091"/>
                    <a:pt x="11652" y="5198"/>
                    <a:pt x="11652" y="5323"/>
                  </a:cubicBezTo>
                  <a:cubicBezTo>
                    <a:pt x="11652" y="5448"/>
                    <a:pt x="11598" y="5555"/>
                    <a:pt x="11509" y="5644"/>
                  </a:cubicBezTo>
                  <a:cubicBezTo>
                    <a:pt x="11420" y="5733"/>
                    <a:pt x="11313" y="5787"/>
                    <a:pt x="11188" y="5787"/>
                  </a:cubicBezTo>
                  <a:cubicBezTo>
                    <a:pt x="11063" y="5787"/>
                    <a:pt x="10956" y="5733"/>
                    <a:pt x="10867" y="5644"/>
                  </a:cubicBezTo>
                  <a:lnTo>
                    <a:pt x="9118" y="3896"/>
                  </a:lnTo>
                  <a:cubicBezTo>
                    <a:pt x="8940" y="3717"/>
                    <a:pt x="8940" y="3432"/>
                    <a:pt x="9118" y="3253"/>
                  </a:cubicBezTo>
                  <a:cubicBezTo>
                    <a:pt x="9207" y="3164"/>
                    <a:pt x="9314" y="3111"/>
                    <a:pt x="9439" y="3111"/>
                  </a:cubicBezTo>
                  <a:close/>
                  <a:moveTo>
                    <a:pt x="9011" y="4306"/>
                  </a:moveTo>
                  <a:lnTo>
                    <a:pt x="10456" y="5751"/>
                  </a:lnTo>
                  <a:lnTo>
                    <a:pt x="5371" y="10836"/>
                  </a:lnTo>
                  <a:lnTo>
                    <a:pt x="3926" y="9391"/>
                  </a:lnTo>
                  <a:lnTo>
                    <a:pt x="9011" y="4306"/>
                  </a:lnTo>
                  <a:close/>
                  <a:moveTo>
                    <a:pt x="3212" y="9338"/>
                  </a:moveTo>
                  <a:cubicBezTo>
                    <a:pt x="3319" y="9338"/>
                    <a:pt x="3444" y="9391"/>
                    <a:pt x="3533" y="9480"/>
                  </a:cubicBezTo>
                  <a:lnTo>
                    <a:pt x="5282" y="11229"/>
                  </a:lnTo>
                  <a:cubicBezTo>
                    <a:pt x="5371" y="11318"/>
                    <a:pt x="5407" y="11425"/>
                    <a:pt x="5407" y="11550"/>
                  </a:cubicBezTo>
                  <a:cubicBezTo>
                    <a:pt x="5407" y="11675"/>
                    <a:pt x="5371" y="11800"/>
                    <a:pt x="5282" y="11871"/>
                  </a:cubicBezTo>
                  <a:cubicBezTo>
                    <a:pt x="5193" y="11961"/>
                    <a:pt x="5072" y="12005"/>
                    <a:pt x="4952" y="12005"/>
                  </a:cubicBezTo>
                  <a:cubicBezTo>
                    <a:pt x="4831" y="12005"/>
                    <a:pt x="4711" y="11961"/>
                    <a:pt x="4622" y="11871"/>
                  </a:cubicBezTo>
                  <a:lnTo>
                    <a:pt x="2873" y="10123"/>
                  </a:lnTo>
                  <a:cubicBezTo>
                    <a:pt x="2802" y="10051"/>
                    <a:pt x="2748" y="9926"/>
                    <a:pt x="2748" y="9802"/>
                  </a:cubicBezTo>
                  <a:cubicBezTo>
                    <a:pt x="2748" y="9677"/>
                    <a:pt x="2802" y="9570"/>
                    <a:pt x="2873" y="9480"/>
                  </a:cubicBezTo>
                  <a:cubicBezTo>
                    <a:pt x="2962" y="9391"/>
                    <a:pt x="3087" y="9338"/>
                    <a:pt x="3212" y="9338"/>
                  </a:cubicBezTo>
                  <a:close/>
                  <a:moveTo>
                    <a:pt x="2748" y="10497"/>
                  </a:moveTo>
                  <a:lnTo>
                    <a:pt x="4247" y="11996"/>
                  </a:lnTo>
                  <a:lnTo>
                    <a:pt x="3783" y="12942"/>
                  </a:lnTo>
                  <a:lnTo>
                    <a:pt x="1821" y="10979"/>
                  </a:lnTo>
                  <a:lnTo>
                    <a:pt x="2748" y="10497"/>
                  </a:lnTo>
                  <a:close/>
                  <a:moveTo>
                    <a:pt x="928" y="11068"/>
                  </a:moveTo>
                  <a:cubicBezTo>
                    <a:pt x="1018" y="11068"/>
                    <a:pt x="1107" y="11104"/>
                    <a:pt x="1160" y="11158"/>
                  </a:cubicBezTo>
                  <a:lnTo>
                    <a:pt x="3587" y="13602"/>
                  </a:lnTo>
                  <a:cubicBezTo>
                    <a:pt x="3658" y="13656"/>
                    <a:pt x="3694" y="13745"/>
                    <a:pt x="3694" y="13834"/>
                  </a:cubicBezTo>
                  <a:cubicBezTo>
                    <a:pt x="3694" y="13923"/>
                    <a:pt x="3658" y="14012"/>
                    <a:pt x="3587" y="14084"/>
                  </a:cubicBezTo>
                  <a:cubicBezTo>
                    <a:pt x="3525" y="14146"/>
                    <a:pt x="3440" y="14177"/>
                    <a:pt x="3353" y="14177"/>
                  </a:cubicBezTo>
                  <a:cubicBezTo>
                    <a:pt x="3266" y="14177"/>
                    <a:pt x="3177" y="14146"/>
                    <a:pt x="3105" y="14084"/>
                  </a:cubicBezTo>
                  <a:lnTo>
                    <a:pt x="679" y="11639"/>
                  </a:lnTo>
                  <a:cubicBezTo>
                    <a:pt x="625" y="11586"/>
                    <a:pt x="589" y="11497"/>
                    <a:pt x="589" y="11407"/>
                  </a:cubicBezTo>
                  <a:cubicBezTo>
                    <a:pt x="589" y="11318"/>
                    <a:pt x="625" y="11229"/>
                    <a:pt x="679" y="11158"/>
                  </a:cubicBezTo>
                  <a:cubicBezTo>
                    <a:pt x="750" y="11104"/>
                    <a:pt x="839" y="11068"/>
                    <a:pt x="928" y="11068"/>
                  </a:cubicBezTo>
                  <a:close/>
                  <a:moveTo>
                    <a:pt x="12943" y="1"/>
                  </a:moveTo>
                  <a:cubicBezTo>
                    <a:pt x="12883" y="1"/>
                    <a:pt x="12824" y="19"/>
                    <a:pt x="12776" y="60"/>
                  </a:cubicBezTo>
                  <a:lnTo>
                    <a:pt x="11527" y="969"/>
                  </a:lnTo>
                  <a:cubicBezTo>
                    <a:pt x="11152" y="1041"/>
                    <a:pt x="10813" y="1237"/>
                    <a:pt x="10546" y="1505"/>
                  </a:cubicBezTo>
                  <a:cubicBezTo>
                    <a:pt x="10278" y="1772"/>
                    <a:pt x="10100" y="2094"/>
                    <a:pt x="10010" y="2468"/>
                  </a:cubicBezTo>
                  <a:lnTo>
                    <a:pt x="9689" y="2807"/>
                  </a:lnTo>
                  <a:cubicBezTo>
                    <a:pt x="9603" y="2780"/>
                    <a:pt x="9514" y="2766"/>
                    <a:pt x="9425" y="2766"/>
                  </a:cubicBezTo>
                  <a:cubicBezTo>
                    <a:pt x="9220" y="2766"/>
                    <a:pt x="9018" y="2841"/>
                    <a:pt x="8868" y="3004"/>
                  </a:cubicBezTo>
                  <a:cubicBezTo>
                    <a:pt x="8636" y="3218"/>
                    <a:pt x="8565" y="3539"/>
                    <a:pt x="8654" y="3824"/>
                  </a:cubicBezTo>
                  <a:lnTo>
                    <a:pt x="3444" y="9034"/>
                  </a:lnTo>
                  <a:cubicBezTo>
                    <a:pt x="3373" y="8999"/>
                    <a:pt x="3284" y="8999"/>
                    <a:pt x="3212" y="8999"/>
                  </a:cubicBezTo>
                  <a:cubicBezTo>
                    <a:pt x="2980" y="8999"/>
                    <a:pt x="2784" y="9070"/>
                    <a:pt x="2623" y="9231"/>
                  </a:cubicBezTo>
                  <a:cubicBezTo>
                    <a:pt x="2481" y="9391"/>
                    <a:pt x="2392" y="9587"/>
                    <a:pt x="2392" y="9802"/>
                  </a:cubicBezTo>
                  <a:cubicBezTo>
                    <a:pt x="2392" y="9873"/>
                    <a:pt x="2409" y="9944"/>
                    <a:pt x="2427" y="10016"/>
                  </a:cubicBezTo>
                  <a:lnTo>
                    <a:pt x="1339" y="10569"/>
                  </a:lnTo>
                  <a:cubicBezTo>
                    <a:pt x="1207" y="10510"/>
                    <a:pt x="1065" y="10479"/>
                    <a:pt x="925" y="10479"/>
                  </a:cubicBezTo>
                  <a:cubicBezTo>
                    <a:pt x="685" y="10479"/>
                    <a:pt x="448" y="10567"/>
                    <a:pt x="268" y="10747"/>
                  </a:cubicBezTo>
                  <a:cubicBezTo>
                    <a:pt x="90" y="10926"/>
                    <a:pt x="1" y="11158"/>
                    <a:pt x="1" y="11407"/>
                  </a:cubicBezTo>
                  <a:cubicBezTo>
                    <a:pt x="1" y="11657"/>
                    <a:pt x="90" y="11889"/>
                    <a:pt x="268" y="12068"/>
                  </a:cubicBezTo>
                  <a:lnTo>
                    <a:pt x="2695" y="14494"/>
                  </a:lnTo>
                  <a:cubicBezTo>
                    <a:pt x="2873" y="14673"/>
                    <a:pt x="3105" y="14762"/>
                    <a:pt x="3355" y="14762"/>
                  </a:cubicBezTo>
                  <a:cubicBezTo>
                    <a:pt x="3605" y="14762"/>
                    <a:pt x="3837" y="14673"/>
                    <a:pt x="4015" y="14494"/>
                  </a:cubicBezTo>
                  <a:cubicBezTo>
                    <a:pt x="4194" y="14316"/>
                    <a:pt x="4283" y="14084"/>
                    <a:pt x="4283" y="13834"/>
                  </a:cubicBezTo>
                  <a:cubicBezTo>
                    <a:pt x="4283" y="13691"/>
                    <a:pt x="4247" y="13549"/>
                    <a:pt x="4194" y="13424"/>
                  </a:cubicBezTo>
                  <a:lnTo>
                    <a:pt x="4747" y="12335"/>
                  </a:lnTo>
                  <a:cubicBezTo>
                    <a:pt x="4818" y="12353"/>
                    <a:pt x="4889" y="12371"/>
                    <a:pt x="4961" y="12371"/>
                  </a:cubicBezTo>
                  <a:cubicBezTo>
                    <a:pt x="5157" y="12371"/>
                    <a:pt x="5371" y="12282"/>
                    <a:pt x="5532" y="12121"/>
                  </a:cubicBezTo>
                  <a:cubicBezTo>
                    <a:pt x="5675" y="11978"/>
                    <a:pt x="5764" y="11764"/>
                    <a:pt x="5764" y="11550"/>
                  </a:cubicBezTo>
                  <a:cubicBezTo>
                    <a:pt x="5764" y="11479"/>
                    <a:pt x="5746" y="11390"/>
                    <a:pt x="5728" y="11318"/>
                  </a:cubicBezTo>
                  <a:lnTo>
                    <a:pt x="10938" y="6090"/>
                  </a:lnTo>
                  <a:cubicBezTo>
                    <a:pt x="11027" y="6126"/>
                    <a:pt x="11099" y="6144"/>
                    <a:pt x="11188" y="6144"/>
                  </a:cubicBezTo>
                  <a:cubicBezTo>
                    <a:pt x="11402" y="6144"/>
                    <a:pt x="11616" y="6055"/>
                    <a:pt x="11759" y="5894"/>
                  </a:cubicBezTo>
                  <a:cubicBezTo>
                    <a:pt x="11919" y="5751"/>
                    <a:pt x="11991" y="5537"/>
                    <a:pt x="11991" y="5323"/>
                  </a:cubicBezTo>
                  <a:cubicBezTo>
                    <a:pt x="11991" y="5234"/>
                    <a:pt x="11991" y="5163"/>
                    <a:pt x="11955" y="5073"/>
                  </a:cubicBezTo>
                  <a:lnTo>
                    <a:pt x="12294" y="4734"/>
                  </a:lnTo>
                  <a:cubicBezTo>
                    <a:pt x="12669" y="4663"/>
                    <a:pt x="12990" y="4484"/>
                    <a:pt x="13258" y="4217"/>
                  </a:cubicBezTo>
                  <a:cubicBezTo>
                    <a:pt x="13525" y="3949"/>
                    <a:pt x="13704" y="3610"/>
                    <a:pt x="13793" y="3236"/>
                  </a:cubicBezTo>
                  <a:lnTo>
                    <a:pt x="14721" y="2004"/>
                  </a:lnTo>
                  <a:cubicBezTo>
                    <a:pt x="14810" y="1879"/>
                    <a:pt x="14792" y="1719"/>
                    <a:pt x="14685" y="1612"/>
                  </a:cubicBezTo>
                  <a:lnTo>
                    <a:pt x="13151" y="77"/>
                  </a:lnTo>
                  <a:cubicBezTo>
                    <a:pt x="13092" y="28"/>
                    <a:pt x="13017" y="1"/>
                    <a:pt x="1294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57"/>
            <p:cNvSpPr/>
            <p:nvPr/>
          </p:nvSpPr>
          <p:spPr>
            <a:xfrm>
              <a:off x="3074467" y="2320658"/>
              <a:ext cx="22214" cy="20185"/>
            </a:xfrm>
            <a:custGeom>
              <a:avLst/>
              <a:gdLst/>
              <a:ahLst/>
              <a:cxnLst/>
              <a:rect l="l" t="t" r="r" b="b"/>
              <a:pathLst>
                <a:path w="821" h="746" extrusionOk="0">
                  <a:moveTo>
                    <a:pt x="411" y="0"/>
                  </a:moveTo>
                  <a:cubicBezTo>
                    <a:pt x="312" y="0"/>
                    <a:pt x="214" y="36"/>
                    <a:pt x="143" y="107"/>
                  </a:cubicBezTo>
                  <a:cubicBezTo>
                    <a:pt x="0" y="250"/>
                    <a:pt x="0" y="482"/>
                    <a:pt x="143" y="625"/>
                  </a:cubicBezTo>
                  <a:cubicBezTo>
                    <a:pt x="214" y="705"/>
                    <a:pt x="312" y="745"/>
                    <a:pt x="411" y="745"/>
                  </a:cubicBezTo>
                  <a:cubicBezTo>
                    <a:pt x="509" y="745"/>
                    <a:pt x="607" y="705"/>
                    <a:pt x="678" y="625"/>
                  </a:cubicBezTo>
                  <a:cubicBezTo>
                    <a:pt x="821" y="482"/>
                    <a:pt x="821" y="250"/>
                    <a:pt x="678" y="107"/>
                  </a:cubicBezTo>
                  <a:cubicBezTo>
                    <a:pt x="607" y="36"/>
                    <a:pt x="509"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57"/>
            <p:cNvSpPr/>
            <p:nvPr/>
          </p:nvSpPr>
          <p:spPr>
            <a:xfrm>
              <a:off x="3043081" y="2352016"/>
              <a:ext cx="21754" cy="20320"/>
            </a:xfrm>
            <a:custGeom>
              <a:avLst/>
              <a:gdLst/>
              <a:ahLst/>
              <a:cxnLst/>
              <a:rect l="l" t="t" r="r" b="b"/>
              <a:pathLst>
                <a:path w="804" h="751" extrusionOk="0">
                  <a:moveTo>
                    <a:pt x="402" y="1"/>
                  </a:moveTo>
                  <a:cubicBezTo>
                    <a:pt x="308" y="1"/>
                    <a:pt x="215" y="37"/>
                    <a:pt x="143" y="108"/>
                  </a:cubicBezTo>
                  <a:cubicBezTo>
                    <a:pt x="0" y="269"/>
                    <a:pt x="0" y="501"/>
                    <a:pt x="143" y="643"/>
                  </a:cubicBezTo>
                  <a:cubicBezTo>
                    <a:pt x="215" y="715"/>
                    <a:pt x="308" y="750"/>
                    <a:pt x="402" y="750"/>
                  </a:cubicBezTo>
                  <a:cubicBezTo>
                    <a:pt x="496" y="750"/>
                    <a:pt x="589" y="715"/>
                    <a:pt x="661" y="643"/>
                  </a:cubicBezTo>
                  <a:cubicBezTo>
                    <a:pt x="803" y="501"/>
                    <a:pt x="803" y="269"/>
                    <a:pt x="661" y="108"/>
                  </a:cubicBezTo>
                  <a:cubicBezTo>
                    <a:pt x="589" y="37"/>
                    <a:pt x="496" y="1"/>
                    <a:pt x="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57"/>
            <p:cNvSpPr/>
            <p:nvPr/>
          </p:nvSpPr>
          <p:spPr>
            <a:xfrm>
              <a:off x="3011696" y="2383889"/>
              <a:ext cx="21754" cy="19833"/>
            </a:xfrm>
            <a:custGeom>
              <a:avLst/>
              <a:gdLst/>
              <a:ahLst/>
              <a:cxnLst/>
              <a:rect l="l" t="t" r="r" b="b"/>
              <a:pathLst>
                <a:path w="804" h="733" extrusionOk="0">
                  <a:moveTo>
                    <a:pt x="402" y="1"/>
                  </a:moveTo>
                  <a:cubicBezTo>
                    <a:pt x="308" y="1"/>
                    <a:pt x="215" y="36"/>
                    <a:pt x="143" y="108"/>
                  </a:cubicBezTo>
                  <a:cubicBezTo>
                    <a:pt x="1" y="250"/>
                    <a:pt x="1" y="482"/>
                    <a:pt x="143" y="625"/>
                  </a:cubicBezTo>
                  <a:cubicBezTo>
                    <a:pt x="215" y="696"/>
                    <a:pt x="308" y="732"/>
                    <a:pt x="402" y="732"/>
                  </a:cubicBezTo>
                  <a:cubicBezTo>
                    <a:pt x="496" y="732"/>
                    <a:pt x="589" y="696"/>
                    <a:pt x="661" y="625"/>
                  </a:cubicBezTo>
                  <a:cubicBezTo>
                    <a:pt x="804" y="482"/>
                    <a:pt x="804" y="250"/>
                    <a:pt x="661" y="108"/>
                  </a:cubicBezTo>
                  <a:cubicBezTo>
                    <a:pt x="589" y="36"/>
                    <a:pt x="496" y="1"/>
                    <a:pt x="4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57"/>
            <p:cNvSpPr/>
            <p:nvPr/>
          </p:nvSpPr>
          <p:spPr>
            <a:xfrm>
              <a:off x="2980310" y="2415275"/>
              <a:ext cx="21754" cy="19806"/>
            </a:xfrm>
            <a:custGeom>
              <a:avLst/>
              <a:gdLst/>
              <a:ahLst/>
              <a:cxnLst/>
              <a:rect l="l" t="t" r="r" b="b"/>
              <a:pathLst>
                <a:path w="804" h="732" extrusionOk="0">
                  <a:moveTo>
                    <a:pt x="402" y="0"/>
                  </a:moveTo>
                  <a:cubicBezTo>
                    <a:pt x="309" y="0"/>
                    <a:pt x="215" y="36"/>
                    <a:pt x="144" y="107"/>
                  </a:cubicBezTo>
                  <a:cubicBezTo>
                    <a:pt x="1" y="250"/>
                    <a:pt x="1" y="482"/>
                    <a:pt x="144" y="625"/>
                  </a:cubicBezTo>
                  <a:cubicBezTo>
                    <a:pt x="215" y="696"/>
                    <a:pt x="309" y="732"/>
                    <a:pt x="402" y="732"/>
                  </a:cubicBezTo>
                  <a:cubicBezTo>
                    <a:pt x="496" y="732"/>
                    <a:pt x="590" y="696"/>
                    <a:pt x="661" y="625"/>
                  </a:cubicBezTo>
                  <a:cubicBezTo>
                    <a:pt x="804" y="482"/>
                    <a:pt x="804" y="250"/>
                    <a:pt x="661" y="107"/>
                  </a:cubicBezTo>
                  <a:cubicBezTo>
                    <a:pt x="590" y="36"/>
                    <a:pt x="496" y="0"/>
                    <a:pt x="4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57"/>
            <p:cNvSpPr/>
            <p:nvPr/>
          </p:nvSpPr>
          <p:spPr>
            <a:xfrm>
              <a:off x="3139619" y="2238378"/>
              <a:ext cx="38665" cy="35959"/>
            </a:xfrm>
            <a:custGeom>
              <a:avLst/>
              <a:gdLst/>
              <a:ahLst/>
              <a:cxnLst/>
              <a:rect l="l" t="t" r="r" b="b"/>
              <a:pathLst>
                <a:path w="1429" h="1329" extrusionOk="0">
                  <a:moveTo>
                    <a:pt x="625" y="400"/>
                  </a:moveTo>
                  <a:lnTo>
                    <a:pt x="1018" y="793"/>
                  </a:lnTo>
                  <a:cubicBezTo>
                    <a:pt x="1000" y="793"/>
                    <a:pt x="1000" y="811"/>
                    <a:pt x="982" y="811"/>
                  </a:cubicBezTo>
                  <a:cubicBezTo>
                    <a:pt x="879" y="915"/>
                    <a:pt x="745" y="974"/>
                    <a:pt x="640" y="974"/>
                  </a:cubicBezTo>
                  <a:cubicBezTo>
                    <a:pt x="582" y="974"/>
                    <a:pt x="532" y="956"/>
                    <a:pt x="501" y="918"/>
                  </a:cubicBezTo>
                  <a:cubicBezTo>
                    <a:pt x="394" y="829"/>
                    <a:pt x="447" y="597"/>
                    <a:pt x="608" y="436"/>
                  </a:cubicBezTo>
                  <a:cubicBezTo>
                    <a:pt x="608" y="418"/>
                    <a:pt x="625" y="418"/>
                    <a:pt x="625" y="400"/>
                  </a:cubicBezTo>
                  <a:close/>
                  <a:moveTo>
                    <a:pt x="656" y="1"/>
                  </a:moveTo>
                  <a:cubicBezTo>
                    <a:pt x="622" y="1"/>
                    <a:pt x="586" y="10"/>
                    <a:pt x="554" y="26"/>
                  </a:cubicBezTo>
                  <a:cubicBezTo>
                    <a:pt x="483" y="61"/>
                    <a:pt x="411" y="115"/>
                    <a:pt x="358" y="186"/>
                  </a:cubicBezTo>
                  <a:cubicBezTo>
                    <a:pt x="37" y="490"/>
                    <a:pt x="1" y="918"/>
                    <a:pt x="251" y="1168"/>
                  </a:cubicBezTo>
                  <a:cubicBezTo>
                    <a:pt x="340" y="1275"/>
                    <a:pt x="483" y="1328"/>
                    <a:pt x="643" y="1328"/>
                  </a:cubicBezTo>
                  <a:cubicBezTo>
                    <a:pt x="840" y="1328"/>
                    <a:pt x="1054" y="1239"/>
                    <a:pt x="1232" y="1061"/>
                  </a:cubicBezTo>
                  <a:cubicBezTo>
                    <a:pt x="1304" y="1007"/>
                    <a:pt x="1357" y="936"/>
                    <a:pt x="1393" y="847"/>
                  </a:cubicBezTo>
                  <a:cubicBezTo>
                    <a:pt x="1428" y="793"/>
                    <a:pt x="1428" y="704"/>
                    <a:pt x="1357" y="650"/>
                  </a:cubicBezTo>
                  <a:lnTo>
                    <a:pt x="768" y="44"/>
                  </a:lnTo>
                  <a:cubicBezTo>
                    <a:pt x="739" y="14"/>
                    <a:pt x="698" y="1"/>
                    <a:pt x="6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9" name="Google Shape;9179;p57"/>
          <p:cNvGrpSpPr/>
          <p:nvPr/>
        </p:nvGrpSpPr>
        <p:grpSpPr>
          <a:xfrm>
            <a:off x="2226473" y="2088717"/>
            <a:ext cx="405565" cy="396501"/>
            <a:chOff x="2228648" y="2175228"/>
            <a:chExt cx="405565" cy="396501"/>
          </a:xfrm>
        </p:grpSpPr>
        <p:sp>
          <p:nvSpPr>
            <p:cNvPr id="9180" name="Google Shape;9180;p57"/>
            <p:cNvSpPr/>
            <p:nvPr/>
          </p:nvSpPr>
          <p:spPr>
            <a:xfrm>
              <a:off x="2316528" y="2258968"/>
              <a:ext cx="308997" cy="305019"/>
            </a:xfrm>
            <a:custGeom>
              <a:avLst/>
              <a:gdLst/>
              <a:ahLst/>
              <a:cxnLst/>
              <a:rect l="l" t="t" r="r" b="b"/>
              <a:pathLst>
                <a:path w="11420" h="11273" extrusionOk="0">
                  <a:moveTo>
                    <a:pt x="10572" y="1"/>
                  </a:moveTo>
                  <a:cubicBezTo>
                    <a:pt x="10376" y="1"/>
                    <a:pt x="10180" y="77"/>
                    <a:pt x="10028" y="228"/>
                  </a:cubicBezTo>
                  <a:cubicBezTo>
                    <a:pt x="9142" y="1114"/>
                    <a:pt x="8329" y="1341"/>
                    <a:pt x="7486" y="1341"/>
                  </a:cubicBezTo>
                  <a:cubicBezTo>
                    <a:pt x="7072" y="1341"/>
                    <a:pt x="6650" y="1286"/>
                    <a:pt x="6210" y="1227"/>
                  </a:cubicBezTo>
                  <a:cubicBezTo>
                    <a:pt x="5775" y="1172"/>
                    <a:pt x="5322" y="1111"/>
                    <a:pt x="4860" y="1111"/>
                  </a:cubicBezTo>
                  <a:cubicBezTo>
                    <a:pt x="3994" y="1111"/>
                    <a:pt x="3098" y="1323"/>
                    <a:pt x="2248" y="2173"/>
                  </a:cubicBezTo>
                  <a:cubicBezTo>
                    <a:pt x="928" y="3493"/>
                    <a:pt x="1089" y="4974"/>
                    <a:pt x="1231" y="6277"/>
                  </a:cubicBezTo>
                  <a:cubicBezTo>
                    <a:pt x="1374" y="7615"/>
                    <a:pt x="1481" y="8775"/>
                    <a:pt x="286" y="9970"/>
                  </a:cubicBezTo>
                  <a:cubicBezTo>
                    <a:pt x="0" y="10256"/>
                    <a:pt x="0" y="10755"/>
                    <a:pt x="286" y="11059"/>
                  </a:cubicBezTo>
                  <a:cubicBezTo>
                    <a:pt x="437" y="11201"/>
                    <a:pt x="638" y="11273"/>
                    <a:pt x="837" y="11273"/>
                  </a:cubicBezTo>
                  <a:cubicBezTo>
                    <a:pt x="1035" y="11273"/>
                    <a:pt x="1231" y="11201"/>
                    <a:pt x="1374" y="11059"/>
                  </a:cubicBezTo>
                  <a:cubicBezTo>
                    <a:pt x="3087" y="9346"/>
                    <a:pt x="2909" y="7562"/>
                    <a:pt x="2766" y="6116"/>
                  </a:cubicBezTo>
                  <a:cubicBezTo>
                    <a:pt x="2623" y="4796"/>
                    <a:pt x="2587" y="4011"/>
                    <a:pt x="3337" y="3261"/>
                  </a:cubicBezTo>
                  <a:cubicBezTo>
                    <a:pt x="3810" y="2789"/>
                    <a:pt x="4275" y="2644"/>
                    <a:pt x="4877" y="2644"/>
                  </a:cubicBezTo>
                  <a:cubicBezTo>
                    <a:pt x="5207" y="2644"/>
                    <a:pt x="5578" y="2687"/>
                    <a:pt x="6013" y="2744"/>
                  </a:cubicBezTo>
                  <a:cubicBezTo>
                    <a:pt x="6478" y="2807"/>
                    <a:pt x="6979" y="2874"/>
                    <a:pt x="7507" y="2874"/>
                  </a:cubicBezTo>
                  <a:cubicBezTo>
                    <a:pt x="8622" y="2874"/>
                    <a:pt x="9857" y="2576"/>
                    <a:pt x="11116" y="1317"/>
                  </a:cubicBezTo>
                  <a:cubicBezTo>
                    <a:pt x="11420" y="1013"/>
                    <a:pt x="11420" y="514"/>
                    <a:pt x="11116" y="228"/>
                  </a:cubicBezTo>
                  <a:cubicBezTo>
                    <a:pt x="10965" y="77"/>
                    <a:pt x="10768" y="1"/>
                    <a:pt x="105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57"/>
            <p:cNvSpPr/>
            <p:nvPr/>
          </p:nvSpPr>
          <p:spPr>
            <a:xfrm>
              <a:off x="2346453" y="2288704"/>
              <a:ext cx="197006" cy="196113"/>
            </a:xfrm>
            <a:custGeom>
              <a:avLst/>
              <a:gdLst/>
              <a:ahLst/>
              <a:cxnLst/>
              <a:rect l="l" t="t" r="r" b="b"/>
              <a:pathLst>
                <a:path w="7281" h="7248" extrusionOk="0">
                  <a:moveTo>
                    <a:pt x="3949" y="1"/>
                  </a:moveTo>
                  <a:cubicBezTo>
                    <a:pt x="3897" y="1"/>
                    <a:pt x="3842" y="2"/>
                    <a:pt x="3783" y="4"/>
                  </a:cubicBezTo>
                  <a:cubicBezTo>
                    <a:pt x="3783" y="21"/>
                    <a:pt x="2356" y="182"/>
                    <a:pt x="1963" y="450"/>
                  </a:cubicBezTo>
                  <a:cubicBezTo>
                    <a:pt x="1589" y="717"/>
                    <a:pt x="857" y="1342"/>
                    <a:pt x="447" y="2002"/>
                  </a:cubicBezTo>
                  <a:cubicBezTo>
                    <a:pt x="268" y="2287"/>
                    <a:pt x="90" y="3126"/>
                    <a:pt x="54" y="3519"/>
                  </a:cubicBezTo>
                  <a:cubicBezTo>
                    <a:pt x="1" y="4089"/>
                    <a:pt x="72" y="4643"/>
                    <a:pt x="125" y="5178"/>
                  </a:cubicBezTo>
                  <a:cubicBezTo>
                    <a:pt x="197" y="5838"/>
                    <a:pt x="250" y="6463"/>
                    <a:pt x="161" y="7051"/>
                  </a:cubicBezTo>
                  <a:cubicBezTo>
                    <a:pt x="661" y="7087"/>
                    <a:pt x="1178" y="7158"/>
                    <a:pt x="1678" y="7248"/>
                  </a:cubicBezTo>
                  <a:cubicBezTo>
                    <a:pt x="1803" y="6463"/>
                    <a:pt x="1713" y="5695"/>
                    <a:pt x="1660" y="5017"/>
                  </a:cubicBezTo>
                  <a:cubicBezTo>
                    <a:pt x="1517" y="3697"/>
                    <a:pt x="1481" y="2912"/>
                    <a:pt x="2231" y="2162"/>
                  </a:cubicBezTo>
                  <a:cubicBezTo>
                    <a:pt x="2704" y="1690"/>
                    <a:pt x="3169" y="1545"/>
                    <a:pt x="3771" y="1545"/>
                  </a:cubicBezTo>
                  <a:cubicBezTo>
                    <a:pt x="4101" y="1545"/>
                    <a:pt x="4472" y="1588"/>
                    <a:pt x="4907" y="1645"/>
                  </a:cubicBezTo>
                  <a:cubicBezTo>
                    <a:pt x="5359" y="1713"/>
                    <a:pt x="5846" y="1780"/>
                    <a:pt x="6359" y="1780"/>
                  </a:cubicBezTo>
                  <a:cubicBezTo>
                    <a:pt x="6658" y="1780"/>
                    <a:pt x="6966" y="1758"/>
                    <a:pt x="7280" y="1699"/>
                  </a:cubicBezTo>
                  <a:cubicBezTo>
                    <a:pt x="7227" y="1199"/>
                    <a:pt x="7173" y="682"/>
                    <a:pt x="7102" y="182"/>
                  </a:cubicBezTo>
                  <a:cubicBezTo>
                    <a:pt x="6874" y="226"/>
                    <a:pt x="6646" y="244"/>
                    <a:pt x="6416" y="244"/>
                  </a:cubicBezTo>
                  <a:cubicBezTo>
                    <a:pt x="5995" y="244"/>
                    <a:pt x="5564" y="186"/>
                    <a:pt x="5104" y="128"/>
                  </a:cubicBezTo>
                  <a:cubicBezTo>
                    <a:pt x="4641" y="65"/>
                    <a:pt x="4392" y="1"/>
                    <a:pt x="394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57"/>
            <p:cNvSpPr/>
            <p:nvPr/>
          </p:nvSpPr>
          <p:spPr>
            <a:xfrm>
              <a:off x="2237360" y="2183183"/>
              <a:ext cx="309484" cy="305019"/>
            </a:xfrm>
            <a:custGeom>
              <a:avLst/>
              <a:gdLst/>
              <a:ahLst/>
              <a:cxnLst/>
              <a:rect l="l" t="t" r="r" b="b"/>
              <a:pathLst>
                <a:path w="11438" h="11273" extrusionOk="0">
                  <a:moveTo>
                    <a:pt x="10590" y="0"/>
                  </a:moveTo>
                  <a:cubicBezTo>
                    <a:pt x="10393" y="0"/>
                    <a:pt x="10197" y="76"/>
                    <a:pt x="10045" y="228"/>
                  </a:cubicBezTo>
                  <a:cubicBezTo>
                    <a:pt x="8333" y="1941"/>
                    <a:pt x="8511" y="3725"/>
                    <a:pt x="8672" y="5153"/>
                  </a:cubicBezTo>
                  <a:cubicBezTo>
                    <a:pt x="8797" y="6473"/>
                    <a:pt x="8850" y="7258"/>
                    <a:pt x="8083" y="8007"/>
                  </a:cubicBezTo>
                  <a:cubicBezTo>
                    <a:pt x="7622" y="8480"/>
                    <a:pt x="7153" y="8625"/>
                    <a:pt x="6547" y="8625"/>
                  </a:cubicBezTo>
                  <a:cubicBezTo>
                    <a:pt x="6215" y="8625"/>
                    <a:pt x="5842" y="8582"/>
                    <a:pt x="5406" y="8525"/>
                  </a:cubicBezTo>
                  <a:cubicBezTo>
                    <a:pt x="4944" y="8462"/>
                    <a:pt x="4447" y="8396"/>
                    <a:pt x="3924" y="8396"/>
                  </a:cubicBezTo>
                  <a:cubicBezTo>
                    <a:pt x="2810" y="8396"/>
                    <a:pt x="1578" y="8696"/>
                    <a:pt x="303" y="9970"/>
                  </a:cubicBezTo>
                  <a:cubicBezTo>
                    <a:pt x="0" y="10256"/>
                    <a:pt x="0" y="10755"/>
                    <a:pt x="303" y="11058"/>
                  </a:cubicBezTo>
                  <a:cubicBezTo>
                    <a:pt x="455" y="11201"/>
                    <a:pt x="651" y="11273"/>
                    <a:pt x="848" y="11273"/>
                  </a:cubicBezTo>
                  <a:cubicBezTo>
                    <a:pt x="1044" y="11273"/>
                    <a:pt x="1240" y="11201"/>
                    <a:pt x="1392" y="11058"/>
                  </a:cubicBezTo>
                  <a:cubicBezTo>
                    <a:pt x="2292" y="10159"/>
                    <a:pt x="3103" y="9928"/>
                    <a:pt x="3945" y="9928"/>
                  </a:cubicBezTo>
                  <a:cubicBezTo>
                    <a:pt x="4355" y="9928"/>
                    <a:pt x="4772" y="9983"/>
                    <a:pt x="5210" y="10041"/>
                  </a:cubicBezTo>
                  <a:cubicBezTo>
                    <a:pt x="5644" y="10097"/>
                    <a:pt x="6100" y="10157"/>
                    <a:pt x="6564" y="10157"/>
                  </a:cubicBezTo>
                  <a:cubicBezTo>
                    <a:pt x="7434" y="10157"/>
                    <a:pt x="8333" y="9946"/>
                    <a:pt x="9171" y="9096"/>
                  </a:cubicBezTo>
                  <a:cubicBezTo>
                    <a:pt x="10492" y="7793"/>
                    <a:pt x="10331" y="6294"/>
                    <a:pt x="10206" y="4992"/>
                  </a:cubicBezTo>
                  <a:cubicBezTo>
                    <a:pt x="10063" y="3654"/>
                    <a:pt x="9938" y="2494"/>
                    <a:pt x="11134" y="1316"/>
                  </a:cubicBezTo>
                  <a:cubicBezTo>
                    <a:pt x="11437" y="1013"/>
                    <a:pt x="11437" y="513"/>
                    <a:pt x="11134" y="228"/>
                  </a:cubicBezTo>
                  <a:cubicBezTo>
                    <a:pt x="10982" y="76"/>
                    <a:pt x="10786" y="0"/>
                    <a:pt x="1059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57"/>
            <p:cNvSpPr/>
            <p:nvPr/>
          </p:nvSpPr>
          <p:spPr>
            <a:xfrm>
              <a:off x="2228648" y="2175228"/>
              <a:ext cx="405565" cy="396501"/>
            </a:xfrm>
            <a:custGeom>
              <a:avLst/>
              <a:gdLst/>
              <a:ahLst/>
              <a:cxnLst/>
              <a:rect l="l" t="t" r="r" b="b"/>
              <a:pathLst>
                <a:path w="14989" h="14654" extrusionOk="0">
                  <a:moveTo>
                    <a:pt x="11170" y="2413"/>
                  </a:moveTo>
                  <a:lnTo>
                    <a:pt x="12419" y="3662"/>
                  </a:lnTo>
                  <a:cubicBezTo>
                    <a:pt x="12277" y="3751"/>
                    <a:pt x="12152" y="3823"/>
                    <a:pt x="12009" y="3876"/>
                  </a:cubicBezTo>
                  <a:lnTo>
                    <a:pt x="10956" y="2824"/>
                  </a:lnTo>
                  <a:cubicBezTo>
                    <a:pt x="11010" y="2681"/>
                    <a:pt x="11081" y="2556"/>
                    <a:pt x="11170" y="2413"/>
                  </a:cubicBezTo>
                  <a:close/>
                  <a:moveTo>
                    <a:pt x="10778" y="3466"/>
                  </a:moveTo>
                  <a:lnTo>
                    <a:pt x="11402" y="4090"/>
                  </a:lnTo>
                  <a:cubicBezTo>
                    <a:pt x="11170" y="4126"/>
                    <a:pt x="10956" y="4144"/>
                    <a:pt x="10724" y="4144"/>
                  </a:cubicBezTo>
                  <a:cubicBezTo>
                    <a:pt x="10724" y="3912"/>
                    <a:pt x="10742" y="3680"/>
                    <a:pt x="10778" y="3466"/>
                  </a:cubicBezTo>
                  <a:close/>
                  <a:moveTo>
                    <a:pt x="13822" y="3386"/>
                  </a:moveTo>
                  <a:cubicBezTo>
                    <a:pt x="13945" y="3386"/>
                    <a:pt x="14070" y="3430"/>
                    <a:pt x="14168" y="3520"/>
                  </a:cubicBezTo>
                  <a:cubicBezTo>
                    <a:pt x="14346" y="3716"/>
                    <a:pt x="14346" y="4019"/>
                    <a:pt x="14168" y="4198"/>
                  </a:cubicBezTo>
                  <a:cubicBezTo>
                    <a:pt x="13008" y="5357"/>
                    <a:pt x="11884" y="5661"/>
                    <a:pt x="10849" y="5678"/>
                  </a:cubicBezTo>
                  <a:cubicBezTo>
                    <a:pt x="10831" y="5536"/>
                    <a:pt x="10831" y="5393"/>
                    <a:pt x="10814" y="5250"/>
                  </a:cubicBezTo>
                  <a:cubicBezTo>
                    <a:pt x="10796" y="5072"/>
                    <a:pt x="10778" y="4893"/>
                    <a:pt x="10760" y="4733"/>
                  </a:cubicBezTo>
                  <a:cubicBezTo>
                    <a:pt x="11652" y="4715"/>
                    <a:pt x="12526" y="4483"/>
                    <a:pt x="13490" y="3520"/>
                  </a:cubicBezTo>
                  <a:cubicBezTo>
                    <a:pt x="13579" y="3430"/>
                    <a:pt x="13700" y="3386"/>
                    <a:pt x="13822" y="3386"/>
                  </a:cubicBezTo>
                  <a:close/>
                  <a:moveTo>
                    <a:pt x="7959" y="6035"/>
                  </a:moveTo>
                  <a:cubicBezTo>
                    <a:pt x="8191" y="6035"/>
                    <a:pt x="8458" y="6053"/>
                    <a:pt x="8762" y="6071"/>
                  </a:cubicBezTo>
                  <a:cubicBezTo>
                    <a:pt x="8779" y="6374"/>
                    <a:pt x="8779" y="6624"/>
                    <a:pt x="8762" y="6856"/>
                  </a:cubicBezTo>
                  <a:lnTo>
                    <a:pt x="7959" y="6035"/>
                  </a:lnTo>
                  <a:close/>
                  <a:moveTo>
                    <a:pt x="7299" y="6196"/>
                  </a:moveTo>
                  <a:lnTo>
                    <a:pt x="8619" y="7498"/>
                  </a:lnTo>
                  <a:cubicBezTo>
                    <a:pt x="8565" y="7641"/>
                    <a:pt x="8476" y="7766"/>
                    <a:pt x="8387" y="7909"/>
                  </a:cubicBezTo>
                  <a:lnTo>
                    <a:pt x="6924" y="6446"/>
                  </a:lnTo>
                  <a:cubicBezTo>
                    <a:pt x="7049" y="6339"/>
                    <a:pt x="7156" y="6267"/>
                    <a:pt x="7299" y="6196"/>
                  </a:cubicBezTo>
                  <a:close/>
                  <a:moveTo>
                    <a:pt x="8119" y="4501"/>
                  </a:moveTo>
                  <a:cubicBezTo>
                    <a:pt x="8280" y="4501"/>
                    <a:pt x="8458" y="4501"/>
                    <a:pt x="8619" y="4519"/>
                  </a:cubicBezTo>
                  <a:cubicBezTo>
                    <a:pt x="8637" y="4858"/>
                    <a:pt x="8672" y="5179"/>
                    <a:pt x="8708" y="5482"/>
                  </a:cubicBezTo>
                  <a:cubicBezTo>
                    <a:pt x="8503" y="5463"/>
                    <a:pt x="8311" y="5452"/>
                    <a:pt x="8130" y="5452"/>
                  </a:cubicBezTo>
                  <a:cubicBezTo>
                    <a:pt x="7456" y="5452"/>
                    <a:pt x="6919" y="5612"/>
                    <a:pt x="6371" y="6160"/>
                  </a:cubicBezTo>
                  <a:cubicBezTo>
                    <a:pt x="5693" y="6838"/>
                    <a:pt x="5586" y="7534"/>
                    <a:pt x="5657" y="8515"/>
                  </a:cubicBezTo>
                  <a:cubicBezTo>
                    <a:pt x="5336" y="8462"/>
                    <a:pt x="5015" y="8426"/>
                    <a:pt x="4694" y="8408"/>
                  </a:cubicBezTo>
                  <a:cubicBezTo>
                    <a:pt x="4640" y="7409"/>
                    <a:pt x="4783" y="6392"/>
                    <a:pt x="5693" y="5482"/>
                  </a:cubicBezTo>
                  <a:cubicBezTo>
                    <a:pt x="6478" y="4697"/>
                    <a:pt x="7299" y="4501"/>
                    <a:pt x="8119" y="4501"/>
                  </a:cubicBezTo>
                  <a:close/>
                  <a:moveTo>
                    <a:pt x="6531" y="6874"/>
                  </a:moveTo>
                  <a:lnTo>
                    <a:pt x="7959" y="8301"/>
                  </a:lnTo>
                  <a:cubicBezTo>
                    <a:pt x="7834" y="8408"/>
                    <a:pt x="7691" y="8480"/>
                    <a:pt x="7548" y="8515"/>
                  </a:cubicBezTo>
                  <a:lnTo>
                    <a:pt x="6335" y="7302"/>
                  </a:lnTo>
                  <a:cubicBezTo>
                    <a:pt x="6335" y="7284"/>
                    <a:pt x="6317" y="7284"/>
                    <a:pt x="6317" y="7284"/>
                  </a:cubicBezTo>
                  <a:cubicBezTo>
                    <a:pt x="6371" y="7142"/>
                    <a:pt x="6442" y="7017"/>
                    <a:pt x="6531" y="6874"/>
                  </a:cubicBezTo>
                  <a:close/>
                  <a:moveTo>
                    <a:pt x="6210" y="8016"/>
                  </a:moveTo>
                  <a:lnTo>
                    <a:pt x="6835" y="8623"/>
                  </a:lnTo>
                  <a:cubicBezTo>
                    <a:pt x="6656" y="8623"/>
                    <a:pt x="6460" y="8605"/>
                    <a:pt x="6246" y="8587"/>
                  </a:cubicBezTo>
                  <a:cubicBezTo>
                    <a:pt x="6228" y="8373"/>
                    <a:pt x="6210" y="8176"/>
                    <a:pt x="6210" y="8016"/>
                  </a:cubicBezTo>
                  <a:close/>
                  <a:moveTo>
                    <a:pt x="10909" y="584"/>
                  </a:moveTo>
                  <a:cubicBezTo>
                    <a:pt x="11032" y="584"/>
                    <a:pt x="11153" y="629"/>
                    <a:pt x="11242" y="718"/>
                  </a:cubicBezTo>
                  <a:cubicBezTo>
                    <a:pt x="11331" y="807"/>
                    <a:pt x="11385" y="932"/>
                    <a:pt x="11385" y="1057"/>
                  </a:cubicBezTo>
                  <a:cubicBezTo>
                    <a:pt x="11385" y="1182"/>
                    <a:pt x="11331" y="1307"/>
                    <a:pt x="11242" y="1396"/>
                  </a:cubicBezTo>
                  <a:cubicBezTo>
                    <a:pt x="9957" y="2681"/>
                    <a:pt x="10082" y="3966"/>
                    <a:pt x="10225" y="5322"/>
                  </a:cubicBezTo>
                  <a:cubicBezTo>
                    <a:pt x="10367" y="6624"/>
                    <a:pt x="10510" y="7980"/>
                    <a:pt x="9297" y="9193"/>
                  </a:cubicBezTo>
                  <a:cubicBezTo>
                    <a:pt x="8523" y="9967"/>
                    <a:pt x="7712" y="10165"/>
                    <a:pt x="6897" y="10165"/>
                  </a:cubicBezTo>
                  <a:cubicBezTo>
                    <a:pt x="6453" y="10165"/>
                    <a:pt x="6008" y="10107"/>
                    <a:pt x="5568" y="10050"/>
                  </a:cubicBezTo>
                  <a:cubicBezTo>
                    <a:pt x="5126" y="9992"/>
                    <a:pt x="4693" y="9936"/>
                    <a:pt x="4261" y="9936"/>
                  </a:cubicBezTo>
                  <a:cubicBezTo>
                    <a:pt x="3367" y="9936"/>
                    <a:pt x="2474" y="10176"/>
                    <a:pt x="1500" y="11138"/>
                  </a:cubicBezTo>
                  <a:cubicBezTo>
                    <a:pt x="1410" y="11228"/>
                    <a:pt x="1303" y="11281"/>
                    <a:pt x="1161" y="11281"/>
                  </a:cubicBezTo>
                  <a:cubicBezTo>
                    <a:pt x="1036" y="11281"/>
                    <a:pt x="929" y="11228"/>
                    <a:pt x="822" y="11138"/>
                  </a:cubicBezTo>
                  <a:cubicBezTo>
                    <a:pt x="643" y="10960"/>
                    <a:pt x="643" y="10657"/>
                    <a:pt x="822" y="10460"/>
                  </a:cubicBezTo>
                  <a:cubicBezTo>
                    <a:pt x="2035" y="9265"/>
                    <a:pt x="3177" y="8979"/>
                    <a:pt x="4247" y="8979"/>
                  </a:cubicBezTo>
                  <a:cubicBezTo>
                    <a:pt x="4747" y="8979"/>
                    <a:pt x="5229" y="9033"/>
                    <a:pt x="5693" y="9104"/>
                  </a:cubicBezTo>
                  <a:cubicBezTo>
                    <a:pt x="6142" y="9160"/>
                    <a:pt x="6534" y="9206"/>
                    <a:pt x="6890" y="9206"/>
                  </a:cubicBezTo>
                  <a:cubicBezTo>
                    <a:pt x="7551" y="9206"/>
                    <a:pt x="8085" y="9049"/>
                    <a:pt x="8619" y="8515"/>
                  </a:cubicBezTo>
                  <a:cubicBezTo>
                    <a:pt x="9458" y="7659"/>
                    <a:pt x="9422" y="6785"/>
                    <a:pt x="9279" y="5411"/>
                  </a:cubicBezTo>
                  <a:cubicBezTo>
                    <a:pt x="9136" y="3966"/>
                    <a:pt x="8958" y="2342"/>
                    <a:pt x="10564" y="718"/>
                  </a:cubicBezTo>
                  <a:cubicBezTo>
                    <a:pt x="10662" y="629"/>
                    <a:pt x="10787" y="584"/>
                    <a:pt x="10909" y="584"/>
                  </a:cubicBezTo>
                  <a:close/>
                  <a:moveTo>
                    <a:pt x="4265" y="10514"/>
                  </a:moveTo>
                  <a:cubicBezTo>
                    <a:pt x="4265" y="10817"/>
                    <a:pt x="4247" y="11103"/>
                    <a:pt x="4194" y="11370"/>
                  </a:cubicBezTo>
                  <a:lnTo>
                    <a:pt x="3427" y="10621"/>
                  </a:lnTo>
                  <a:cubicBezTo>
                    <a:pt x="3712" y="10550"/>
                    <a:pt x="3980" y="10514"/>
                    <a:pt x="4265" y="10514"/>
                  </a:cubicBezTo>
                  <a:close/>
                  <a:moveTo>
                    <a:pt x="2838" y="10853"/>
                  </a:moveTo>
                  <a:lnTo>
                    <a:pt x="3962" y="11977"/>
                  </a:lnTo>
                  <a:lnTo>
                    <a:pt x="3980" y="11977"/>
                  </a:lnTo>
                  <a:cubicBezTo>
                    <a:pt x="3908" y="12120"/>
                    <a:pt x="3837" y="12245"/>
                    <a:pt x="3748" y="12369"/>
                  </a:cubicBezTo>
                  <a:lnTo>
                    <a:pt x="2463" y="11085"/>
                  </a:lnTo>
                  <a:cubicBezTo>
                    <a:pt x="2588" y="10996"/>
                    <a:pt x="2713" y="10906"/>
                    <a:pt x="2838" y="10853"/>
                  </a:cubicBezTo>
                  <a:close/>
                  <a:moveTo>
                    <a:pt x="4854" y="10550"/>
                  </a:moveTo>
                  <a:cubicBezTo>
                    <a:pt x="5050" y="10567"/>
                    <a:pt x="5264" y="10603"/>
                    <a:pt x="5496" y="10621"/>
                  </a:cubicBezTo>
                  <a:cubicBezTo>
                    <a:pt x="5604" y="10639"/>
                    <a:pt x="5693" y="10657"/>
                    <a:pt x="5800" y="10674"/>
                  </a:cubicBezTo>
                  <a:cubicBezTo>
                    <a:pt x="5800" y="11727"/>
                    <a:pt x="5532" y="12833"/>
                    <a:pt x="4426" y="13940"/>
                  </a:cubicBezTo>
                  <a:cubicBezTo>
                    <a:pt x="4337" y="14029"/>
                    <a:pt x="4212" y="14082"/>
                    <a:pt x="4087" y="14082"/>
                  </a:cubicBezTo>
                  <a:cubicBezTo>
                    <a:pt x="3962" y="14082"/>
                    <a:pt x="3837" y="14029"/>
                    <a:pt x="3748" y="13940"/>
                  </a:cubicBezTo>
                  <a:cubicBezTo>
                    <a:pt x="3659" y="13850"/>
                    <a:pt x="3605" y="13725"/>
                    <a:pt x="3605" y="13601"/>
                  </a:cubicBezTo>
                  <a:cubicBezTo>
                    <a:pt x="3605" y="13476"/>
                    <a:pt x="3659" y="13351"/>
                    <a:pt x="3748" y="13262"/>
                  </a:cubicBezTo>
                  <a:cubicBezTo>
                    <a:pt x="4640" y="12369"/>
                    <a:pt x="4854" y="11459"/>
                    <a:pt x="4854" y="10550"/>
                  </a:cubicBezTo>
                  <a:close/>
                  <a:moveTo>
                    <a:pt x="10903" y="0"/>
                  </a:moveTo>
                  <a:cubicBezTo>
                    <a:pt x="10631" y="0"/>
                    <a:pt x="10359" y="103"/>
                    <a:pt x="10153" y="308"/>
                  </a:cubicBezTo>
                  <a:cubicBezTo>
                    <a:pt x="9350" y="1111"/>
                    <a:pt x="8869" y="2003"/>
                    <a:pt x="8690" y="3038"/>
                  </a:cubicBezTo>
                  <a:cubicBezTo>
                    <a:pt x="8637" y="3341"/>
                    <a:pt x="8619" y="3644"/>
                    <a:pt x="8601" y="3930"/>
                  </a:cubicBezTo>
                  <a:cubicBezTo>
                    <a:pt x="8451" y="3920"/>
                    <a:pt x="8299" y="3914"/>
                    <a:pt x="8145" y="3914"/>
                  </a:cubicBezTo>
                  <a:cubicBezTo>
                    <a:pt x="7215" y="3914"/>
                    <a:pt x="6216" y="4138"/>
                    <a:pt x="5282" y="5072"/>
                  </a:cubicBezTo>
                  <a:cubicBezTo>
                    <a:pt x="4230" y="6125"/>
                    <a:pt x="4069" y="7320"/>
                    <a:pt x="4105" y="8391"/>
                  </a:cubicBezTo>
                  <a:cubicBezTo>
                    <a:pt x="3837" y="8408"/>
                    <a:pt x="3569" y="8426"/>
                    <a:pt x="3284" y="8480"/>
                  </a:cubicBezTo>
                  <a:cubicBezTo>
                    <a:pt x="2231" y="8658"/>
                    <a:pt x="1286" y="9176"/>
                    <a:pt x="411" y="10050"/>
                  </a:cubicBezTo>
                  <a:cubicBezTo>
                    <a:pt x="1" y="10460"/>
                    <a:pt x="1" y="11138"/>
                    <a:pt x="411" y="11549"/>
                  </a:cubicBezTo>
                  <a:cubicBezTo>
                    <a:pt x="625" y="11745"/>
                    <a:pt x="893" y="11870"/>
                    <a:pt x="1161" y="11870"/>
                  </a:cubicBezTo>
                  <a:cubicBezTo>
                    <a:pt x="1446" y="11870"/>
                    <a:pt x="1714" y="11745"/>
                    <a:pt x="1910" y="11549"/>
                  </a:cubicBezTo>
                  <a:cubicBezTo>
                    <a:pt x="1946" y="11513"/>
                    <a:pt x="1981" y="11495"/>
                    <a:pt x="2017" y="11459"/>
                  </a:cubicBezTo>
                  <a:lnTo>
                    <a:pt x="3373" y="12816"/>
                  </a:lnTo>
                  <a:cubicBezTo>
                    <a:pt x="3355" y="12833"/>
                    <a:pt x="3355" y="12833"/>
                    <a:pt x="3337" y="12851"/>
                  </a:cubicBezTo>
                  <a:cubicBezTo>
                    <a:pt x="3141" y="13047"/>
                    <a:pt x="3016" y="13315"/>
                    <a:pt x="3016" y="13601"/>
                  </a:cubicBezTo>
                  <a:cubicBezTo>
                    <a:pt x="3016" y="13886"/>
                    <a:pt x="3141" y="14154"/>
                    <a:pt x="3337" y="14350"/>
                  </a:cubicBezTo>
                  <a:cubicBezTo>
                    <a:pt x="3534" y="14546"/>
                    <a:pt x="3801" y="14653"/>
                    <a:pt x="4087" y="14653"/>
                  </a:cubicBezTo>
                  <a:cubicBezTo>
                    <a:pt x="4372" y="14653"/>
                    <a:pt x="4640" y="14546"/>
                    <a:pt x="4836" y="14350"/>
                  </a:cubicBezTo>
                  <a:cubicBezTo>
                    <a:pt x="5639" y="13547"/>
                    <a:pt x="6121" y="12655"/>
                    <a:pt x="6299" y="11620"/>
                  </a:cubicBezTo>
                  <a:cubicBezTo>
                    <a:pt x="6353" y="11317"/>
                    <a:pt x="6389" y="11013"/>
                    <a:pt x="6389" y="10728"/>
                  </a:cubicBezTo>
                  <a:cubicBezTo>
                    <a:pt x="6539" y="10738"/>
                    <a:pt x="6692" y="10744"/>
                    <a:pt x="6847" y="10744"/>
                  </a:cubicBezTo>
                  <a:cubicBezTo>
                    <a:pt x="7776" y="10744"/>
                    <a:pt x="8774" y="10521"/>
                    <a:pt x="9707" y="9604"/>
                  </a:cubicBezTo>
                  <a:cubicBezTo>
                    <a:pt x="10778" y="8533"/>
                    <a:pt x="10938" y="7338"/>
                    <a:pt x="10885" y="6267"/>
                  </a:cubicBezTo>
                  <a:cubicBezTo>
                    <a:pt x="11153" y="6249"/>
                    <a:pt x="11420" y="6232"/>
                    <a:pt x="11706" y="6178"/>
                  </a:cubicBezTo>
                  <a:cubicBezTo>
                    <a:pt x="12758" y="6000"/>
                    <a:pt x="13704" y="5482"/>
                    <a:pt x="14578" y="4608"/>
                  </a:cubicBezTo>
                  <a:cubicBezTo>
                    <a:pt x="14989" y="4198"/>
                    <a:pt x="14989" y="3520"/>
                    <a:pt x="14578" y="3109"/>
                  </a:cubicBezTo>
                  <a:cubicBezTo>
                    <a:pt x="14373" y="2904"/>
                    <a:pt x="14101" y="2801"/>
                    <a:pt x="13829" y="2801"/>
                  </a:cubicBezTo>
                  <a:cubicBezTo>
                    <a:pt x="13557" y="2801"/>
                    <a:pt x="13285" y="2904"/>
                    <a:pt x="13080" y="3109"/>
                  </a:cubicBezTo>
                  <a:cubicBezTo>
                    <a:pt x="13008" y="3181"/>
                    <a:pt x="12937" y="3234"/>
                    <a:pt x="12883" y="3305"/>
                  </a:cubicBezTo>
                  <a:lnTo>
                    <a:pt x="11527" y="1949"/>
                  </a:lnTo>
                  <a:cubicBezTo>
                    <a:pt x="11563" y="1896"/>
                    <a:pt x="11616" y="1860"/>
                    <a:pt x="11652" y="1807"/>
                  </a:cubicBezTo>
                  <a:cubicBezTo>
                    <a:pt x="11866" y="1610"/>
                    <a:pt x="11973" y="1343"/>
                    <a:pt x="11973" y="1057"/>
                  </a:cubicBezTo>
                  <a:cubicBezTo>
                    <a:pt x="11973" y="772"/>
                    <a:pt x="11866" y="504"/>
                    <a:pt x="11652" y="308"/>
                  </a:cubicBezTo>
                  <a:cubicBezTo>
                    <a:pt x="11447" y="103"/>
                    <a:pt x="11175" y="0"/>
                    <a:pt x="109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4" name="Google Shape;9184;p57"/>
          <p:cNvGrpSpPr/>
          <p:nvPr/>
        </p:nvGrpSpPr>
        <p:grpSpPr>
          <a:xfrm>
            <a:off x="1619900" y="2790487"/>
            <a:ext cx="400235" cy="249389"/>
            <a:chOff x="1619900" y="2941716"/>
            <a:chExt cx="400235" cy="249389"/>
          </a:xfrm>
        </p:grpSpPr>
        <p:sp>
          <p:nvSpPr>
            <p:cNvPr id="9185" name="Google Shape;9185;p57"/>
            <p:cNvSpPr/>
            <p:nvPr/>
          </p:nvSpPr>
          <p:spPr>
            <a:xfrm>
              <a:off x="1625203" y="2949698"/>
              <a:ext cx="389628" cy="179121"/>
            </a:xfrm>
            <a:custGeom>
              <a:avLst/>
              <a:gdLst/>
              <a:ahLst/>
              <a:cxnLst/>
              <a:rect l="l" t="t" r="r" b="b"/>
              <a:pathLst>
                <a:path w="14400" h="6620" extrusionOk="0">
                  <a:moveTo>
                    <a:pt x="7200" y="0"/>
                  </a:moveTo>
                  <a:cubicBezTo>
                    <a:pt x="7098" y="0"/>
                    <a:pt x="6995" y="18"/>
                    <a:pt x="6906" y="54"/>
                  </a:cubicBezTo>
                  <a:lnTo>
                    <a:pt x="3373" y="1606"/>
                  </a:lnTo>
                  <a:lnTo>
                    <a:pt x="393" y="2908"/>
                  </a:lnTo>
                  <a:cubicBezTo>
                    <a:pt x="1" y="3087"/>
                    <a:pt x="1" y="3533"/>
                    <a:pt x="393" y="3694"/>
                  </a:cubicBezTo>
                  <a:lnTo>
                    <a:pt x="3373" y="5014"/>
                  </a:lnTo>
                  <a:lnTo>
                    <a:pt x="6906" y="6566"/>
                  </a:lnTo>
                  <a:cubicBezTo>
                    <a:pt x="6995" y="6602"/>
                    <a:pt x="7098" y="6620"/>
                    <a:pt x="7200" y="6620"/>
                  </a:cubicBezTo>
                  <a:cubicBezTo>
                    <a:pt x="7303" y="6620"/>
                    <a:pt x="7405" y="6602"/>
                    <a:pt x="7495" y="6566"/>
                  </a:cubicBezTo>
                  <a:lnTo>
                    <a:pt x="11027" y="5014"/>
                  </a:lnTo>
                  <a:lnTo>
                    <a:pt x="14007" y="3694"/>
                  </a:lnTo>
                  <a:cubicBezTo>
                    <a:pt x="14400" y="3533"/>
                    <a:pt x="14400" y="3087"/>
                    <a:pt x="14007" y="2908"/>
                  </a:cubicBezTo>
                  <a:lnTo>
                    <a:pt x="11027" y="1606"/>
                  </a:lnTo>
                  <a:lnTo>
                    <a:pt x="7495" y="54"/>
                  </a:lnTo>
                  <a:cubicBezTo>
                    <a:pt x="7405" y="18"/>
                    <a:pt x="7303" y="0"/>
                    <a:pt x="720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57"/>
            <p:cNvSpPr/>
            <p:nvPr/>
          </p:nvSpPr>
          <p:spPr>
            <a:xfrm>
              <a:off x="1713543" y="3020640"/>
              <a:ext cx="212943" cy="136667"/>
            </a:xfrm>
            <a:custGeom>
              <a:avLst/>
              <a:gdLst/>
              <a:ahLst/>
              <a:cxnLst/>
              <a:rect l="l" t="t" r="r" b="b"/>
              <a:pathLst>
                <a:path w="7870" h="5051" extrusionOk="0">
                  <a:moveTo>
                    <a:pt x="3926" y="1"/>
                  </a:moveTo>
                  <a:cubicBezTo>
                    <a:pt x="1767" y="1"/>
                    <a:pt x="1" y="447"/>
                    <a:pt x="1" y="982"/>
                  </a:cubicBezTo>
                  <a:lnTo>
                    <a:pt x="1" y="5050"/>
                  </a:lnTo>
                  <a:lnTo>
                    <a:pt x="7869" y="5050"/>
                  </a:lnTo>
                  <a:lnTo>
                    <a:pt x="7869" y="982"/>
                  </a:lnTo>
                  <a:cubicBezTo>
                    <a:pt x="7869" y="447"/>
                    <a:pt x="6103" y="1"/>
                    <a:pt x="392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57"/>
            <p:cNvSpPr/>
            <p:nvPr/>
          </p:nvSpPr>
          <p:spPr>
            <a:xfrm>
              <a:off x="1713543" y="3130734"/>
              <a:ext cx="212943" cy="52627"/>
            </a:xfrm>
            <a:custGeom>
              <a:avLst/>
              <a:gdLst/>
              <a:ahLst/>
              <a:cxnLst/>
              <a:rect l="l" t="t" r="r" b="b"/>
              <a:pathLst>
                <a:path w="7870" h="1945" extrusionOk="0">
                  <a:moveTo>
                    <a:pt x="3926" y="0"/>
                  </a:moveTo>
                  <a:cubicBezTo>
                    <a:pt x="1767" y="0"/>
                    <a:pt x="1" y="446"/>
                    <a:pt x="1" y="981"/>
                  </a:cubicBezTo>
                  <a:cubicBezTo>
                    <a:pt x="1" y="1517"/>
                    <a:pt x="1767" y="1945"/>
                    <a:pt x="3926" y="1945"/>
                  </a:cubicBezTo>
                  <a:cubicBezTo>
                    <a:pt x="6103" y="1945"/>
                    <a:pt x="7869" y="1517"/>
                    <a:pt x="7869" y="981"/>
                  </a:cubicBezTo>
                  <a:cubicBezTo>
                    <a:pt x="7869" y="446"/>
                    <a:pt x="6103" y="0"/>
                    <a:pt x="39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57"/>
            <p:cNvSpPr/>
            <p:nvPr/>
          </p:nvSpPr>
          <p:spPr>
            <a:xfrm>
              <a:off x="1713543" y="3020640"/>
              <a:ext cx="212943" cy="162724"/>
            </a:xfrm>
            <a:custGeom>
              <a:avLst/>
              <a:gdLst/>
              <a:ahLst/>
              <a:cxnLst/>
              <a:rect l="l" t="t" r="r" b="b"/>
              <a:pathLst>
                <a:path w="7870" h="6014" extrusionOk="0">
                  <a:moveTo>
                    <a:pt x="3926" y="1"/>
                  </a:moveTo>
                  <a:cubicBezTo>
                    <a:pt x="3801" y="1"/>
                    <a:pt x="3659" y="1"/>
                    <a:pt x="3516" y="19"/>
                  </a:cubicBezTo>
                  <a:cubicBezTo>
                    <a:pt x="5086" y="54"/>
                    <a:pt x="6281" y="376"/>
                    <a:pt x="6281" y="786"/>
                  </a:cubicBezTo>
                  <a:lnTo>
                    <a:pt x="6281" y="4033"/>
                  </a:lnTo>
                  <a:cubicBezTo>
                    <a:pt x="6281" y="4462"/>
                    <a:pt x="4890" y="4818"/>
                    <a:pt x="3141" y="4818"/>
                  </a:cubicBezTo>
                  <a:cubicBezTo>
                    <a:pt x="1410" y="4818"/>
                    <a:pt x="1" y="4462"/>
                    <a:pt x="1" y="4033"/>
                  </a:cubicBezTo>
                  <a:lnTo>
                    <a:pt x="1" y="5050"/>
                  </a:lnTo>
                  <a:cubicBezTo>
                    <a:pt x="1" y="5586"/>
                    <a:pt x="1767" y="6014"/>
                    <a:pt x="3926" y="6014"/>
                  </a:cubicBezTo>
                  <a:cubicBezTo>
                    <a:pt x="6103" y="6014"/>
                    <a:pt x="7869" y="5586"/>
                    <a:pt x="7869" y="5050"/>
                  </a:cubicBezTo>
                  <a:lnTo>
                    <a:pt x="7869" y="982"/>
                  </a:lnTo>
                  <a:cubicBezTo>
                    <a:pt x="7869" y="447"/>
                    <a:pt x="6103" y="1"/>
                    <a:pt x="392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57"/>
            <p:cNvSpPr/>
            <p:nvPr/>
          </p:nvSpPr>
          <p:spPr>
            <a:xfrm>
              <a:off x="1713543" y="3135550"/>
              <a:ext cx="212943" cy="47811"/>
            </a:xfrm>
            <a:custGeom>
              <a:avLst/>
              <a:gdLst/>
              <a:ahLst/>
              <a:cxnLst/>
              <a:rect l="l" t="t" r="r" b="b"/>
              <a:pathLst>
                <a:path w="7870" h="1767" extrusionOk="0">
                  <a:moveTo>
                    <a:pt x="6174" y="0"/>
                  </a:moveTo>
                  <a:cubicBezTo>
                    <a:pt x="5800" y="322"/>
                    <a:pt x="4586" y="571"/>
                    <a:pt x="3141" y="571"/>
                  </a:cubicBezTo>
                  <a:cubicBezTo>
                    <a:pt x="2142" y="571"/>
                    <a:pt x="1232" y="447"/>
                    <a:pt x="661" y="268"/>
                  </a:cubicBezTo>
                  <a:cubicBezTo>
                    <a:pt x="251" y="411"/>
                    <a:pt x="1" y="589"/>
                    <a:pt x="1" y="803"/>
                  </a:cubicBezTo>
                  <a:cubicBezTo>
                    <a:pt x="1" y="821"/>
                    <a:pt x="1" y="821"/>
                    <a:pt x="19" y="839"/>
                  </a:cubicBezTo>
                  <a:cubicBezTo>
                    <a:pt x="126" y="1357"/>
                    <a:pt x="1839" y="1767"/>
                    <a:pt x="3926" y="1767"/>
                  </a:cubicBezTo>
                  <a:cubicBezTo>
                    <a:pt x="5728" y="1767"/>
                    <a:pt x="7263" y="1464"/>
                    <a:pt x="7709" y="1053"/>
                  </a:cubicBezTo>
                  <a:cubicBezTo>
                    <a:pt x="7816" y="982"/>
                    <a:pt x="7869" y="893"/>
                    <a:pt x="7869" y="803"/>
                  </a:cubicBezTo>
                  <a:cubicBezTo>
                    <a:pt x="7869" y="464"/>
                    <a:pt x="7191" y="179"/>
                    <a:pt x="6174"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57"/>
            <p:cNvSpPr/>
            <p:nvPr/>
          </p:nvSpPr>
          <p:spPr>
            <a:xfrm>
              <a:off x="1957351" y="3106572"/>
              <a:ext cx="34309" cy="53141"/>
            </a:xfrm>
            <a:custGeom>
              <a:avLst/>
              <a:gdLst/>
              <a:ahLst/>
              <a:cxnLst/>
              <a:rect l="l" t="t" r="r" b="b"/>
              <a:pathLst>
                <a:path w="1268" h="1964" extrusionOk="0">
                  <a:moveTo>
                    <a:pt x="232" y="1"/>
                  </a:moveTo>
                  <a:cubicBezTo>
                    <a:pt x="107" y="1"/>
                    <a:pt x="0" y="90"/>
                    <a:pt x="0" y="233"/>
                  </a:cubicBezTo>
                  <a:lnTo>
                    <a:pt x="0" y="1339"/>
                  </a:lnTo>
                  <a:cubicBezTo>
                    <a:pt x="0" y="1678"/>
                    <a:pt x="286" y="1964"/>
                    <a:pt x="625" y="1964"/>
                  </a:cubicBezTo>
                  <a:cubicBezTo>
                    <a:pt x="982" y="1964"/>
                    <a:pt x="1267" y="1678"/>
                    <a:pt x="1267" y="1339"/>
                  </a:cubicBezTo>
                  <a:lnTo>
                    <a:pt x="1267" y="233"/>
                  </a:lnTo>
                  <a:cubicBezTo>
                    <a:pt x="1267" y="90"/>
                    <a:pt x="1160" y="1"/>
                    <a:pt x="10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57"/>
            <p:cNvSpPr/>
            <p:nvPr/>
          </p:nvSpPr>
          <p:spPr>
            <a:xfrm>
              <a:off x="1853561" y="3079056"/>
              <a:ext cx="9200" cy="19833"/>
            </a:xfrm>
            <a:custGeom>
              <a:avLst/>
              <a:gdLst/>
              <a:ahLst/>
              <a:cxnLst/>
              <a:rect l="l" t="t" r="r" b="b"/>
              <a:pathLst>
                <a:path w="340" h="733" extrusionOk="0">
                  <a:moveTo>
                    <a:pt x="179" y="1"/>
                  </a:moveTo>
                  <a:cubicBezTo>
                    <a:pt x="72" y="1"/>
                    <a:pt x="0" y="90"/>
                    <a:pt x="0" y="179"/>
                  </a:cubicBezTo>
                  <a:lnTo>
                    <a:pt x="0" y="554"/>
                  </a:lnTo>
                  <a:cubicBezTo>
                    <a:pt x="0" y="643"/>
                    <a:pt x="72" y="732"/>
                    <a:pt x="179" y="732"/>
                  </a:cubicBezTo>
                  <a:cubicBezTo>
                    <a:pt x="268" y="732"/>
                    <a:pt x="339" y="643"/>
                    <a:pt x="339" y="554"/>
                  </a:cubicBezTo>
                  <a:lnTo>
                    <a:pt x="339" y="179"/>
                  </a:lnTo>
                  <a:cubicBezTo>
                    <a:pt x="339" y="90"/>
                    <a:pt x="268" y="1"/>
                    <a:pt x="179"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57"/>
            <p:cNvSpPr/>
            <p:nvPr/>
          </p:nvSpPr>
          <p:spPr>
            <a:xfrm>
              <a:off x="1875748" y="3066041"/>
              <a:ext cx="9200" cy="19806"/>
            </a:xfrm>
            <a:custGeom>
              <a:avLst/>
              <a:gdLst/>
              <a:ahLst/>
              <a:cxnLst/>
              <a:rect l="l" t="t" r="r" b="b"/>
              <a:pathLst>
                <a:path w="340" h="732" extrusionOk="0">
                  <a:moveTo>
                    <a:pt x="162" y="0"/>
                  </a:moveTo>
                  <a:cubicBezTo>
                    <a:pt x="72" y="0"/>
                    <a:pt x="1" y="89"/>
                    <a:pt x="1" y="179"/>
                  </a:cubicBezTo>
                  <a:lnTo>
                    <a:pt x="1" y="553"/>
                  </a:lnTo>
                  <a:cubicBezTo>
                    <a:pt x="1" y="642"/>
                    <a:pt x="72" y="732"/>
                    <a:pt x="162" y="732"/>
                  </a:cubicBezTo>
                  <a:cubicBezTo>
                    <a:pt x="269" y="732"/>
                    <a:pt x="340" y="642"/>
                    <a:pt x="340" y="553"/>
                  </a:cubicBezTo>
                  <a:lnTo>
                    <a:pt x="340" y="179"/>
                  </a:lnTo>
                  <a:cubicBezTo>
                    <a:pt x="340" y="89"/>
                    <a:pt x="269" y="0"/>
                    <a:pt x="162"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57"/>
            <p:cNvSpPr/>
            <p:nvPr/>
          </p:nvSpPr>
          <p:spPr>
            <a:xfrm>
              <a:off x="1892171" y="3099348"/>
              <a:ext cx="9200" cy="19346"/>
            </a:xfrm>
            <a:custGeom>
              <a:avLst/>
              <a:gdLst/>
              <a:ahLst/>
              <a:cxnLst/>
              <a:rect l="l" t="t" r="r" b="b"/>
              <a:pathLst>
                <a:path w="340" h="715" extrusionOk="0">
                  <a:moveTo>
                    <a:pt x="161" y="0"/>
                  </a:moveTo>
                  <a:cubicBezTo>
                    <a:pt x="72" y="0"/>
                    <a:pt x="1" y="72"/>
                    <a:pt x="1" y="179"/>
                  </a:cubicBezTo>
                  <a:lnTo>
                    <a:pt x="1" y="553"/>
                  </a:lnTo>
                  <a:cubicBezTo>
                    <a:pt x="1" y="643"/>
                    <a:pt x="72" y="714"/>
                    <a:pt x="161" y="714"/>
                  </a:cubicBezTo>
                  <a:cubicBezTo>
                    <a:pt x="268" y="714"/>
                    <a:pt x="340" y="643"/>
                    <a:pt x="340" y="553"/>
                  </a:cubicBezTo>
                  <a:lnTo>
                    <a:pt x="340" y="179"/>
                  </a:lnTo>
                  <a:cubicBezTo>
                    <a:pt x="340" y="72"/>
                    <a:pt x="268" y="0"/>
                    <a:pt x="161"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57"/>
            <p:cNvSpPr/>
            <p:nvPr/>
          </p:nvSpPr>
          <p:spPr>
            <a:xfrm>
              <a:off x="1737218" y="3078109"/>
              <a:ext cx="15937" cy="28492"/>
            </a:xfrm>
            <a:custGeom>
              <a:avLst/>
              <a:gdLst/>
              <a:ahLst/>
              <a:cxnLst/>
              <a:rect l="l" t="t" r="r" b="b"/>
              <a:pathLst>
                <a:path w="589" h="1053" extrusionOk="0">
                  <a:moveTo>
                    <a:pt x="286" y="0"/>
                  </a:moveTo>
                  <a:cubicBezTo>
                    <a:pt x="125" y="0"/>
                    <a:pt x="0" y="125"/>
                    <a:pt x="0" y="286"/>
                  </a:cubicBezTo>
                  <a:lnTo>
                    <a:pt x="0" y="767"/>
                  </a:lnTo>
                  <a:cubicBezTo>
                    <a:pt x="0" y="928"/>
                    <a:pt x="125" y="1053"/>
                    <a:pt x="286" y="1053"/>
                  </a:cubicBezTo>
                  <a:cubicBezTo>
                    <a:pt x="446" y="1053"/>
                    <a:pt x="589" y="928"/>
                    <a:pt x="589" y="767"/>
                  </a:cubicBezTo>
                  <a:lnTo>
                    <a:pt x="589" y="286"/>
                  </a:lnTo>
                  <a:cubicBezTo>
                    <a:pt x="589" y="125"/>
                    <a:pt x="446" y="0"/>
                    <a:pt x="28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57"/>
            <p:cNvSpPr/>
            <p:nvPr/>
          </p:nvSpPr>
          <p:spPr>
            <a:xfrm>
              <a:off x="1737218" y="3049131"/>
              <a:ext cx="15937" cy="20780"/>
            </a:xfrm>
            <a:custGeom>
              <a:avLst/>
              <a:gdLst/>
              <a:ahLst/>
              <a:cxnLst/>
              <a:rect l="l" t="t" r="r" b="b"/>
              <a:pathLst>
                <a:path w="589" h="768" extrusionOk="0">
                  <a:moveTo>
                    <a:pt x="286" y="1"/>
                  </a:moveTo>
                  <a:cubicBezTo>
                    <a:pt x="125" y="1"/>
                    <a:pt x="0" y="126"/>
                    <a:pt x="0" y="286"/>
                  </a:cubicBezTo>
                  <a:lnTo>
                    <a:pt x="0" y="465"/>
                  </a:lnTo>
                  <a:cubicBezTo>
                    <a:pt x="0" y="625"/>
                    <a:pt x="125" y="768"/>
                    <a:pt x="286" y="768"/>
                  </a:cubicBezTo>
                  <a:cubicBezTo>
                    <a:pt x="446" y="768"/>
                    <a:pt x="589" y="625"/>
                    <a:pt x="589" y="465"/>
                  </a:cubicBezTo>
                  <a:lnTo>
                    <a:pt x="589" y="286"/>
                  </a:lnTo>
                  <a:cubicBezTo>
                    <a:pt x="589" y="126"/>
                    <a:pt x="446" y="1"/>
                    <a:pt x="286"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57"/>
            <p:cNvSpPr/>
            <p:nvPr/>
          </p:nvSpPr>
          <p:spPr>
            <a:xfrm>
              <a:off x="1619900" y="2941716"/>
              <a:ext cx="400235" cy="249389"/>
            </a:xfrm>
            <a:custGeom>
              <a:avLst/>
              <a:gdLst/>
              <a:ahLst/>
              <a:cxnLst/>
              <a:rect l="l" t="t" r="r" b="b"/>
              <a:pathLst>
                <a:path w="14792" h="9217" extrusionOk="0">
                  <a:moveTo>
                    <a:pt x="13400" y="3186"/>
                  </a:moveTo>
                  <a:lnTo>
                    <a:pt x="14078" y="3471"/>
                  </a:lnTo>
                  <a:cubicBezTo>
                    <a:pt x="14150" y="3507"/>
                    <a:pt x="14203" y="3560"/>
                    <a:pt x="14203" y="3596"/>
                  </a:cubicBezTo>
                  <a:cubicBezTo>
                    <a:pt x="14203" y="3650"/>
                    <a:pt x="14150" y="3703"/>
                    <a:pt x="14078" y="3739"/>
                  </a:cubicBezTo>
                  <a:lnTo>
                    <a:pt x="13400" y="4024"/>
                  </a:lnTo>
                  <a:lnTo>
                    <a:pt x="13400" y="3186"/>
                  </a:lnTo>
                  <a:close/>
                  <a:moveTo>
                    <a:pt x="7387" y="581"/>
                  </a:moveTo>
                  <a:cubicBezTo>
                    <a:pt x="7459" y="581"/>
                    <a:pt x="7530" y="598"/>
                    <a:pt x="7583" y="616"/>
                  </a:cubicBezTo>
                  <a:lnTo>
                    <a:pt x="12811" y="2918"/>
                  </a:lnTo>
                  <a:lnTo>
                    <a:pt x="12811" y="4292"/>
                  </a:lnTo>
                  <a:lnTo>
                    <a:pt x="11616" y="4809"/>
                  </a:lnTo>
                  <a:lnTo>
                    <a:pt x="11616" y="3899"/>
                  </a:lnTo>
                  <a:cubicBezTo>
                    <a:pt x="11616" y="3471"/>
                    <a:pt x="11170" y="3150"/>
                    <a:pt x="10242" y="2918"/>
                  </a:cubicBezTo>
                  <a:cubicBezTo>
                    <a:pt x="9475" y="2740"/>
                    <a:pt x="8476" y="2632"/>
                    <a:pt x="7387" y="2632"/>
                  </a:cubicBezTo>
                  <a:cubicBezTo>
                    <a:pt x="6317" y="2632"/>
                    <a:pt x="5317" y="2740"/>
                    <a:pt x="4550" y="2918"/>
                  </a:cubicBezTo>
                  <a:cubicBezTo>
                    <a:pt x="3622" y="3150"/>
                    <a:pt x="3176" y="3471"/>
                    <a:pt x="3176" y="3899"/>
                  </a:cubicBezTo>
                  <a:lnTo>
                    <a:pt x="3176" y="4809"/>
                  </a:lnTo>
                  <a:lnTo>
                    <a:pt x="714" y="3739"/>
                  </a:lnTo>
                  <a:cubicBezTo>
                    <a:pt x="643" y="3703"/>
                    <a:pt x="589" y="3650"/>
                    <a:pt x="589" y="3596"/>
                  </a:cubicBezTo>
                  <a:cubicBezTo>
                    <a:pt x="589" y="3560"/>
                    <a:pt x="643" y="3507"/>
                    <a:pt x="714" y="3471"/>
                  </a:cubicBezTo>
                  <a:lnTo>
                    <a:pt x="7209" y="616"/>
                  </a:lnTo>
                  <a:cubicBezTo>
                    <a:pt x="7262" y="598"/>
                    <a:pt x="7334" y="581"/>
                    <a:pt x="7387" y="581"/>
                  </a:cubicBezTo>
                  <a:close/>
                  <a:moveTo>
                    <a:pt x="7387" y="3221"/>
                  </a:moveTo>
                  <a:cubicBezTo>
                    <a:pt x="8351" y="3221"/>
                    <a:pt x="9279" y="3293"/>
                    <a:pt x="9974" y="3453"/>
                  </a:cubicBezTo>
                  <a:cubicBezTo>
                    <a:pt x="10759" y="3632"/>
                    <a:pt x="10991" y="3846"/>
                    <a:pt x="11027" y="3899"/>
                  </a:cubicBezTo>
                  <a:lnTo>
                    <a:pt x="11027" y="7254"/>
                  </a:lnTo>
                  <a:cubicBezTo>
                    <a:pt x="10831" y="7164"/>
                    <a:pt x="10563" y="7075"/>
                    <a:pt x="10242" y="6986"/>
                  </a:cubicBezTo>
                  <a:cubicBezTo>
                    <a:pt x="9475" y="6808"/>
                    <a:pt x="8476" y="6701"/>
                    <a:pt x="7387" y="6701"/>
                  </a:cubicBezTo>
                  <a:cubicBezTo>
                    <a:pt x="6317" y="6701"/>
                    <a:pt x="5317" y="6808"/>
                    <a:pt x="4550" y="6986"/>
                  </a:cubicBezTo>
                  <a:cubicBezTo>
                    <a:pt x="4229" y="7075"/>
                    <a:pt x="3961" y="7164"/>
                    <a:pt x="3765" y="7254"/>
                  </a:cubicBezTo>
                  <a:lnTo>
                    <a:pt x="3765" y="3899"/>
                  </a:lnTo>
                  <a:cubicBezTo>
                    <a:pt x="3783" y="3846"/>
                    <a:pt x="4033" y="3632"/>
                    <a:pt x="4800" y="3453"/>
                  </a:cubicBezTo>
                  <a:cubicBezTo>
                    <a:pt x="5514" y="3293"/>
                    <a:pt x="6424" y="3221"/>
                    <a:pt x="7387" y="3221"/>
                  </a:cubicBezTo>
                  <a:close/>
                  <a:moveTo>
                    <a:pt x="13436" y="6379"/>
                  </a:moveTo>
                  <a:lnTo>
                    <a:pt x="13436" y="7432"/>
                  </a:lnTo>
                  <a:cubicBezTo>
                    <a:pt x="13436" y="7611"/>
                    <a:pt x="13293" y="7753"/>
                    <a:pt x="13097" y="7753"/>
                  </a:cubicBezTo>
                  <a:cubicBezTo>
                    <a:pt x="12918" y="7753"/>
                    <a:pt x="12776" y="7611"/>
                    <a:pt x="12776" y="7432"/>
                  </a:cubicBezTo>
                  <a:lnTo>
                    <a:pt x="12776" y="6379"/>
                  </a:lnTo>
                  <a:close/>
                  <a:moveTo>
                    <a:pt x="7387" y="7272"/>
                  </a:moveTo>
                  <a:cubicBezTo>
                    <a:pt x="8351" y="7272"/>
                    <a:pt x="9279" y="7361"/>
                    <a:pt x="9974" y="7521"/>
                  </a:cubicBezTo>
                  <a:cubicBezTo>
                    <a:pt x="10724" y="7700"/>
                    <a:pt x="10974" y="7896"/>
                    <a:pt x="11027" y="7967"/>
                  </a:cubicBezTo>
                  <a:cubicBezTo>
                    <a:pt x="10974" y="8039"/>
                    <a:pt x="10724" y="8217"/>
                    <a:pt x="9974" y="8396"/>
                  </a:cubicBezTo>
                  <a:cubicBezTo>
                    <a:pt x="9279" y="8556"/>
                    <a:pt x="8351" y="8645"/>
                    <a:pt x="7387" y="8645"/>
                  </a:cubicBezTo>
                  <a:cubicBezTo>
                    <a:pt x="6424" y="8645"/>
                    <a:pt x="5514" y="8556"/>
                    <a:pt x="4800" y="8396"/>
                  </a:cubicBezTo>
                  <a:cubicBezTo>
                    <a:pt x="4068" y="8217"/>
                    <a:pt x="3819" y="8039"/>
                    <a:pt x="3765" y="7967"/>
                  </a:cubicBezTo>
                  <a:cubicBezTo>
                    <a:pt x="3819" y="7896"/>
                    <a:pt x="4068" y="7700"/>
                    <a:pt x="4800" y="7521"/>
                  </a:cubicBezTo>
                  <a:cubicBezTo>
                    <a:pt x="5514" y="7361"/>
                    <a:pt x="6424" y="7272"/>
                    <a:pt x="7387" y="7272"/>
                  </a:cubicBezTo>
                  <a:close/>
                  <a:moveTo>
                    <a:pt x="7396" y="1"/>
                  </a:moveTo>
                  <a:cubicBezTo>
                    <a:pt x="7253" y="1"/>
                    <a:pt x="7111" y="27"/>
                    <a:pt x="6977" y="81"/>
                  </a:cubicBezTo>
                  <a:lnTo>
                    <a:pt x="482" y="2936"/>
                  </a:lnTo>
                  <a:cubicBezTo>
                    <a:pt x="179" y="3079"/>
                    <a:pt x="0" y="3328"/>
                    <a:pt x="0" y="3596"/>
                  </a:cubicBezTo>
                  <a:cubicBezTo>
                    <a:pt x="0" y="3881"/>
                    <a:pt x="179" y="4131"/>
                    <a:pt x="482" y="4256"/>
                  </a:cubicBezTo>
                  <a:lnTo>
                    <a:pt x="3176" y="5452"/>
                  </a:lnTo>
                  <a:lnTo>
                    <a:pt x="3176" y="7967"/>
                  </a:lnTo>
                  <a:cubicBezTo>
                    <a:pt x="3176" y="8378"/>
                    <a:pt x="3622" y="8699"/>
                    <a:pt x="4550" y="8931"/>
                  </a:cubicBezTo>
                  <a:cubicBezTo>
                    <a:pt x="5317" y="9127"/>
                    <a:pt x="6317" y="9216"/>
                    <a:pt x="7387" y="9216"/>
                  </a:cubicBezTo>
                  <a:cubicBezTo>
                    <a:pt x="8476" y="9216"/>
                    <a:pt x="9475" y="9127"/>
                    <a:pt x="10242" y="8931"/>
                  </a:cubicBezTo>
                  <a:cubicBezTo>
                    <a:pt x="11170" y="8699"/>
                    <a:pt x="11616" y="8378"/>
                    <a:pt x="11616" y="7967"/>
                  </a:cubicBezTo>
                  <a:lnTo>
                    <a:pt x="11616" y="5452"/>
                  </a:lnTo>
                  <a:lnTo>
                    <a:pt x="12811" y="4916"/>
                  </a:lnTo>
                  <a:lnTo>
                    <a:pt x="12811" y="5791"/>
                  </a:lnTo>
                  <a:lnTo>
                    <a:pt x="12704" y="5791"/>
                  </a:lnTo>
                  <a:cubicBezTo>
                    <a:pt x="12419" y="5791"/>
                    <a:pt x="12187" y="6023"/>
                    <a:pt x="12187" y="6308"/>
                  </a:cubicBezTo>
                  <a:lnTo>
                    <a:pt x="12187" y="7432"/>
                  </a:lnTo>
                  <a:cubicBezTo>
                    <a:pt x="12187" y="7932"/>
                    <a:pt x="12597" y="8342"/>
                    <a:pt x="13097" y="8342"/>
                  </a:cubicBezTo>
                  <a:cubicBezTo>
                    <a:pt x="13614" y="8342"/>
                    <a:pt x="14025" y="7932"/>
                    <a:pt x="14025" y="7432"/>
                  </a:cubicBezTo>
                  <a:lnTo>
                    <a:pt x="14025" y="6308"/>
                  </a:lnTo>
                  <a:cubicBezTo>
                    <a:pt x="14025" y="6023"/>
                    <a:pt x="13793" y="5791"/>
                    <a:pt x="13507" y="5791"/>
                  </a:cubicBezTo>
                  <a:lnTo>
                    <a:pt x="13400" y="5791"/>
                  </a:lnTo>
                  <a:lnTo>
                    <a:pt x="13400" y="4667"/>
                  </a:lnTo>
                  <a:lnTo>
                    <a:pt x="14310" y="4256"/>
                  </a:lnTo>
                  <a:cubicBezTo>
                    <a:pt x="14596" y="4131"/>
                    <a:pt x="14792" y="3881"/>
                    <a:pt x="14792" y="3596"/>
                  </a:cubicBezTo>
                  <a:cubicBezTo>
                    <a:pt x="14792" y="3328"/>
                    <a:pt x="14596" y="3079"/>
                    <a:pt x="14310" y="2936"/>
                  </a:cubicBezTo>
                  <a:lnTo>
                    <a:pt x="7815" y="81"/>
                  </a:lnTo>
                  <a:cubicBezTo>
                    <a:pt x="7682" y="27"/>
                    <a:pt x="7539" y="1"/>
                    <a:pt x="7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7" name="Google Shape;9197;p57"/>
          <p:cNvGrpSpPr/>
          <p:nvPr/>
        </p:nvGrpSpPr>
        <p:grpSpPr>
          <a:xfrm>
            <a:off x="3501708" y="2738956"/>
            <a:ext cx="248171" cy="352451"/>
            <a:chOff x="3530183" y="2849751"/>
            <a:chExt cx="248171" cy="352451"/>
          </a:xfrm>
        </p:grpSpPr>
        <p:sp>
          <p:nvSpPr>
            <p:cNvPr id="9198" name="Google Shape;9198;p57"/>
            <p:cNvSpPr/>
            <p:nvPr/>
          </p:nvSpPr>
          <p:spPr>
            <a:xfrm>
              <a:off x="3537921" y="2857949"/>
              <a:ext cx="116374" cy="336541"/>
            </a:xfrm>
            <a:custGeom>
              <a:avLst/>
              <a:gdLst/>
              <a:ahLst/>
              <a:cxnLst/>
              <a:rect l="l" t="t" r="r" b="b"/>
              <a:pathLst>
                <a:path w="4301" h="12438" extrusionOk="0">
                  <a:moveTo>
                    <a:pt x="767" y="1"/>
                  </a:moveTo>
                  <a:cubicBezTo>
                    <a:pt x="339" y="1"/>
                    <a:pt x="0" y="340"/>
                    <a:pt x="0" y="750"/>
                  </a:cubicBezTo>
                  <a:lnTo>
                    <a:pt x="0" y="11670"/>
                  </a:lnTo>
                  <a:cubicBezTo>
                    <a:pt x="0" y="12098"/>
                    <a:pt x="339" y="12437"/>
                    <a:pt x="767" y="12437"/>
                  </a:cubicBezTo>
                  <a:lnTo>
                    <a:pt x="3533" y="12437"/>
                  </a:lnTo>
                  <a:cubicBezTo>
                    <a:pt x="3961" y="12437"/>
                    <a:pt x="4300" y="12098"/>
                    <a:pt x="4300" y="11670"/>
                  </a:cubicBezTo>
                  <a:lnTo>
                    <a:pt x="4300" y="750"/>
                  </a:lnTo>
                  <a:cubicBezTo>
                    <a:pt x="4300" y="340"/>
                    <a:pt x="3961" y="1"/>
                    <a:pt x="3533" y="1"/>
                  </a:cubicBezTo>
                  <a:close/>
                </a:path>
              </a:pathLst>
            </a:custGeom>
            <a:solidFill>
              <a:srgbClr val="86AF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57"/>
            <p:cNvSpPr/>
            <p:nvPr/>
          </p:nvSpPr>
          <p:spPr>
            <a:xfrm>
              <a:off x="3537921" y="2857949"/>
              <a:ext cx="116374" cy="336541"/>
            </a:xfrm>
            <a:custGeom>
              <a:avLst/>
              <a:gdLst/>
              <a:ahLst/>
              <a:cxnLst/>
              <a:rect l="l" t="t" r="r" b="b"/>
              <a:pathLst>
                <a:path w="4301" h="12438" extrusionOk="0">
                  <a:moveTo>
                    <a:pt x="2784" y="1"/>
                  </a:moveTo>
                  <a:cubicBezTo>
                    <a:pt x="3140" y="1"/>
                    <a:pt x="3426" y="286"/>
                    <a:pt x="3426" y="625"/>
                  </a:cubicBezTo>
                  <a:lnTo>
                    <a:pt x="3426" y="10225"/>
                  </a:lnTo>
                  <a:cubicBezTo>
                    <a:pt x="3426" y="10582"/>
                    <a:pt x="3140" y="10867"/>
                    <a:pt x="2784" y="10867"/>
                  </a:cubicBezTo>
                  <a:lnTo>
                    <a:pt x="643" y="10867"/>
                  </a:lnTo>
                  <a:cubicBezTo>
                    <a:pt x="286" y="10867"/>
                    <a:pt x="0" y="10582"/>
                    <a:pt x="0" y="10225"/>
                  </a:cubicBezTo>
                  <a:lnTo>
                    <a:pt x="0" y="11670"/>
                  </a:lnTo>
                  <a:cubicBezTo>
                    <a:pt x="0" y="12098"/>
                    <a:pt x="339" y="12437"/>
                    <a:pt x="767" y="12437"/>
                  </a:cubicBezTo>
                  <a:lnTo>
                    <a:pt x="3533" y="12437"/>
                  </a:lnTo>
                  <a:cubicBezTo>
                    <a:pt x="3961" y="12437"/>
                    <a:pt x="4300" y="12098"/>
                    <a:pt x="4300" y="11670"/>
                  </a:cubicBezTo>
                  <a:lnTo>
                    <a:pt x="4300" y="750"/>
                  </a:lnTo>
                  <a:cubicBezTo>
                    <a:pt x="4300" y="340"/>
                    <a:pt x="3961" y="1"/>
                    <a:pt x="3533"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57"/>
            <p:cNvSpPr/>
            <p:nvPr/>
          </p:nvSpPr>
          <p:spPr>
            <a:xfrm>
              <a:off x="3559160" y="3097102"/>
              <a:ext cx="74381" cy="65750"/>
            </a:xfrm>
            <a:custGeom>
              <a:avLst/>
              <a:gdLst/>
              <a:ahLst/>
              <a:cxnLst/>
              <a:rect l="l" t="t" r="r" b="b"/>
              <a:pathLst>
                <a:path w="2749" h="2430" extrusionOk="0">
                  <a:moveTo>
                    <a:pt x="1375" y="1"/>
                  </a:moveTo>
                  <a:cubicBezTo>
                    <a:pt x="1215" y="1"/>
                    <a:pt x="1051" y="33"/>
                    <a:pt x="892" y="101"/>
                  </a:cubicBezTo>
                  <a:cubicBezTo>
                    <a:pt x="286" y="369"/>
                    <a:pt x="0" y="1065"/>
                    <a:pt x="250" y="1689"/>
                  </a:cubicBezTo>
                  <a:cubicBezTo>
                    <a:pt x="451" y="2145"/>
                    <a:pt x="904" y="2429"/>
                    <a:pt x="1374" y="2429"/>
                  </a:cubicBezTo>
                  <a:cubicBezTo>
                    <a:pt x="1529" y="2429"/>
                    <a:pt x="1687" y="2398"/>
                    <a:pt x="1838" y="2331"/>
                  </a:cubicBezTo>
                  <a:cubicBezTo>
                    <a:pt x="2463" y="2064"/>
                    <a:pt x="2748" y="1350"/>
                    <a:pt x="2480" y="743"/>
                  </a:cubicBezTo>
                  <a:cubicBezTo>
                    <a:pt x="2281" y="278"/>
                    <a:pt x="1843" y="1"/>
                    <a:pt x="137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57"/>
            <p:cNvSpPr/>
            <p:nvPr/>
          </p:nvSpPr>
          <p:spPr>
            <a:xfrm>
              <a:off x="3578452" y="3114527"/>
              <a:ext cx="34796" cy="30764"/>
            </a:xfrm>
            <a:custGeom>
              <a:avLst/>
              <a:gdLst/>
              <a:ahLst/>
              <a:cxnLst/>
              <a:rect l="l" t="t" r="r" b="b"/>
              <a:pathLst>
                <a:path w="1286" h="1137" extrusionOk="0">
                  <a:moveTo>
                    <a:pt x="647" y="1"/>
                  </a:moveTo>
                  <a:cubicBezTo>
                    <a:pt x="574" y="1"/>
                    <a:pt x="500" y="15"/>
                    <a:pt x="429" y="46"/>
                  </a:cubicBezTo>
                  <a:cubicBezTo>
                    <a:pt x="144" y="171"/>
                    <a:pt x="1" y="492"/>
                    <a:pt x="126" y="795"/>
                  </a:cubicBezTo>
                  <a:cubicBezTo>
                    <a:pt x="221" y="1012"/>
                    <a:pt x="429" y="1137"/>
                    <a:pt x="657" y="1137"/>
                  </a:cubicBezTo>
                  <a:cubicBezTo>
                    <a:pt x="729" y="1137"/>
                    <a:pt x="803" y="1124"/>
                    <a:pt x="875" y="1099"/>
                  </a:cubicBezTo>
                  <a:cubicBezTo>
                    <a:pt x="1161" y="974"/>
                    <a:pt x="1286" y="635"/>
                    <a:pt x="1161" y="349"/>
                  </a:cubicBezTo>
                  <a:cubicBezTo>
                    <a:pt x="1080" y="134"/>
                    <a:pt x="868" y="1"/>
                    <a:pt x="6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57"/>
            <p:cNvSpPr/>
            <p:nvPr/>
          </p:nvSpPr>
          <p:spPr>
            <a:xfrm>
              <a:off x="3561568" y="2909627"/>
              <a:ext cx="69051" cy="117808"/>
            </a:xfrm>
            <a:custGeom>
              <a:avLst/>
              <a:gdLst/>
              <a:ahLst/>
              <a:cxnLst/>
              <a:rect l="l" t="t" r="r" b="b"/>
              <a:pathLst>
                <a:path w="2552" h="4354" extrusionOk="0">
                  <a:moveTo>
                    <a:pt x="429" y="0"/>
                  </a:moveTo>
                  <a:cubicBezTo>
                    <a:pt x="197" y="0"/>
                    <a:pt x="0" y="196"/>
                    <a:pt x="0" y="428"/>
                  </a:cubicBezTo>
                  <a:lnTo>
                    <a:pt x="0" y="3926"/>
                  </a:lnTo>
                  <a:cubicBezTo>
                    <a:pt x="0" y="4157"/>
                    <a:pt x="197" y="4354"/>
                    <a:pt x="429" y="4354"/>
                  </a:cubicBezTo>
                  <a:lnTo>
                    <a:pt x="2124" y="4354"/>
                  </a:lnTo>
                  <a:cubicBezTo>
                    <a:pt x="2356" y="4354"/>
                    <a:pt x="2552" y="4157"/>
                    <a:pt x="2552" y="3926"/>
                  </a:cubicBezTo>
                  <a:lnTo>
                    <a:pt x="2552" y="428"/>
                  </a:lnTo>
                  <a:cubicBezTo>
                    <a:pt x="2552" y="196"/>
                    <a:pt x="2356" y="0"/>
                    <a:pt x="21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57"/>
            <p:cNvSpPr/>
            <p:nvPr/>
          </p:nvSpPr>
          <p:spPr>
            <a:xfrm>
              <a:off x="3561568" y="2909627"/>
              <a:ext cx="69051" cy="31874"/>
            </a:xfrm>
            <a:custGeom>
              <a:avLst/>
              <a:gdLst/>
              <a:ahLst/>
              <a:cxnLst/>
              <a:rect l="l" t="t" r="r" b="b"/>
              <a:pathLst>
                <a:path w="2552" h="1178" extrusionOk="0">
                  <a:moveTo>
                    <a:pt x="429" y="0"/>
                  </a:moveTo>
                  <a:cubicBezTo>
                    <a:pt x="197" y="0"/>
                    <a:pt x="0" y="196"/>
                    <a:pt x="0" y="428"/>
                  </a:cubicBezTo>
                  <a:lnTo>
                    <a:pt x="0" y="1178"/>
                  </a:lnTo>
                  <a:lnTo>
                    <a:pt x="2552" y="1178"/>
                  </a:lnTo>
                  <a:lnTo>
                    <a:pt x="2552" y="428"/>
                  </a:lnTo>
                  <a:cubicBezTo>
                    <a:pt x="2552" y="196"/>
                    <a:pt x="2356" y="0"/>
                    <a:pt x="212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57"/>
            <p:cNvSpPr/>
            <p:nvPr/>
          </p:nvSpPr>
          <p:spPr>
            <a:xfrm>
              <a:off x="3654265" y="2857949"/>
              <a:ext cx="116374" cy="336541"/>
            </a:xfrm>
            <a:custGeom>
              <a:avLst/>
              <a:gdLst/>
              <a:ahLst/>
              <a:cxnLst/>
              <a:rect l="l" t="t" r="r" b="b"/>
              <a:pathLst>
                <a:path w="4301" h="12438" extrusionOk="0">
                  <a:moveTo>
                    <a:pt x="750" y="1"/>
                  </a:moveTo>
                  <a:cubicBezTo>
                    <a:pt x="339" y="1"/>
                    <a:pt x="0" y="340"/>
                    <a:pt x="0" y="750"/>
                  </a:cubicBezTo>
                  <a:lnTo>
                    <a:pt x="0" y="11670"/>
                  </a:lnTo>
                  <a:cubicBezTo>
                    <a:pt x="0" y="12098"/>
                    <a:pt x="339" y="12437"/>
                    <a:pt x="750" y="12437"/>
                  </a:cubicBezTo>
                  <a:lnTo>
                    <a:pt x="3533" y="12437"/>
                  </a:lnTo>
                  <a:cubicBezTo>
                    <a:pt x="3943" y="12437"/>
                    <a:pt x="4300" y="12098"/>
                    <a:pt x="4300" y="11670"/>
                  </a:cubicBezTo>
                  <a:lnTo>
                    <a:pt x="4300" y="750"/>
                  </a:lnTo>
                  <a:cubicBezTo>
                    <a:pt x="4300" y="340"/>
                    <a:pt x="3943" y="1"/>
                    <a:pt x="3533" y="1"/>
                  </a:cubicBezTo>
                  <a:close/>
                </a:path>
              </a:pathLst>
            </a:custGeom>
            <a:solidFill>
              <a:srgbClr val="F8E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57"/>
            <p:cNvSpPr/>
            <p:nvPr/>
          </p:nvSpPr>
          <p:spPr>
            <a:xfrm>
              <a:off x="3654265" y="2857949"/>
              <a:ext cx="116374" cy="336541"/>
            </a:xfrm>
            <a:custGeom>
              <a:avLst/>
              <a:gdLst/>
              <a:ahLst/>
              <a:cxnLst/>
              <a:rect l="l" t="t" r="r" b="b"/>
              <a:pathLst>
                <a:path w="4301" h="12438" extrusionOk="0">
                  <a:moveTo>
                    <a:pt x="2784" y="1"/>
                  </a:moveTo>
                  <a:cubicBezTo>
                    <a:pt x="3141" y="1"/>
                    <a:pt x="3426" y="286"/>
                    <a:pt x="3426" y="625"/>
                  </a:cubicBezTo>
                  <a:lnTo>
                    <a:pt x="3426" y="10260"/>
                  </a:lnTo>
                  <a:cubicBezTo>
                    <a:pt x="3426" y="10617"/>
                    <a:pt x="3141" y="10903"/>
                    <a:pt x="2784" y="10903"/>
                  </a:cubicBezTo>
                  <a:lnTo>
                    <a:pt x="625" y="10903"/>
                  </a:lnTo>
                  <a:cubicBezTo>
                    <a:pt x="286" y="10903"/>
                    <a:pt x="0" y="10617"/>
                    <a:pt x="0" y="10260"/>
                  </a:cubicBezTo>
                  <a:lnTo>
                    <a:pt x="0" y="11670"/>
                  </a:lnTo>
                  <a:cubicBezTo>
                    <a:pt x="0" y="12098"/>
                    <a:pt x="339" y="12437"/>
                    <a:pt x="750" y="12437"/>
                  </a:cubicBezTo>
                  <a:lnTo>
                    <a:pt x="3533" y="12437"/>
                  </a:lnTo>
                  <a:cubicBezTo>
                    <a:pt x="3943" y="12437"/>
                    <a:pt x="4300" y="12098"/>
                    <a:pt x="4300" y="11670"/>
                  </a:cubicBezTo>
                  <a:lnTo>
                    <a:pt x="4300" y="750"/>
                  </a:lnTo>
                  <a:cubicBezTo>
                    <a:pt x="4300" y="340"/>
                    <a:pt x="3943" y="1"/>
                    <a:pt x="3533"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57"/>
            <p:cNvSpPr/>
            <p:nvPr/>
          </p:nvSpPr>
          <p:spPr>
            <a:xfrm>
              <a:off x="3676478" y="3097130"/>
              <a:ext cx="71946" cy="65777"/>
            </a:xfrm>
            <a:custGeom>
              <a:avLst/>
              <a:gdLst/>
              <a:ahLst/>
              <a:cxnLst/>
              <a:rect l="l" t="t" r="r" b="b"/>
              <a:pathLst>
                <a:path w="2659" h="2431" extrusionOk="0">
                  <a:moveTo>
                    <a:pt x="1342" y="0"/>
                  </a:moveTo>
                  <a:cubicBezTo>
                    <a:pt x="782" y="0"/>
                    <a:pt x="282" y="383"/>
                    <a:pt x="143" y="939"/>
                  </a:cubicBezTo>
                  <a:cubicBezTo>
                    <a:pt x="0" y="1599"/>
                    <a:pt x="393" y="2241"/>
                    <a:pt x="1053" y="2402"/>
                  </a:cubicBezTo>
                  <a:cubicBezTo>
                    <a:pt x="1139" y="2421"/>
                    <a:pt x="1226" y="2430"/>
                    <a:pt x="1311" y="2430"/>
                  </a:cubicBezTo>
                  <a:cubicBezTo>
                    <a:pt x="1863" y="2430"/>
                    <a:pt x="2374" y="2048"/>
                    <a:pt x="2498" y="1492"/>
                  </a:cubicBezTo>
                  <a:cubicBezTo>
                    <a:pt x="2659" y="832"/>
                    <a:pt x="2248" y="189"/>
                    <a:pt x="1606" y="29"/>
                  </a:cubicBezTo>
                  <a:cubicBezTo>
                    <a:pt x="1517" y="10"/>
                    <a:pt x="1429" y="0"/>
                    <a:pt x="13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57"/>
            <p:cNvSpPr/>
            <p:nvPr/>
          </p:nvSpPr>
          <p:spPr>
            <a:xfrm>
              <a:off x="3694823" y="3114527"/>
              <a:ext cx="34769" cy="30494"/>
            </a:xfrm>
            <a:custGeom>
              <a:avLst/>
              <a:gdLst/>
              <a:ahLst/>
              <a:cxnLst/>
              <a:rect l="l" t="t" r="r" b="b"/>
              <a:pathLst>
                <a:path w="1285" h="1127" extrusionOk="0">
                  <a:moveTo>
                    <a:pt x="641" y="1"/>
                  </a:moveTo>
                  <a:cubicBezTo>
                    <a:pt x="424" y="1"/>
                    <a:pt x="219" y="134"/>
                    <a:pt x="125" y="349"/>
                  </a:cubicBezTo>
                  <a:cubicBezTo>
                    <a:pt x="0" y="635"/>
                    <a:pt x="143" y="974"/>
                    <a:pt x="428" y="1081"/>
                  </a:cubicBezTo>
                  <a:cubicBezTo>
                    <a:pt x="503" y="1112"/>
                    <a:pt x="580" y="1126"/>
                    <a:pt x="654" y="1126"/>
                  </a:cubicBezTo>
                  <a:cubicBezTo>
                    <a:pt x="879" y="1126"/>
                    <a:pt x="1084" y="992"/>
                    <a:pt x="1178" y="777"/>
                  </a:cubicBezTo>
                  <a:cubicBezTo>
                    <a:pt x="1285" y="492"/>
                    <a:pt x="1142" y="153"/>
                    <a:pt x="856" y="46"/>
                  </a:cubicBezTo>
                  <a:cubicBezTo>
                    <a:pt x="786" y="15"/>
                    <a:pt x="713" y="1"/>
                    <a:pt x="6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57"/>
            <p:cNvSpPr/>
            <p:nvPr/>
          </p:nvSpPr>
          <p:spPr>
            <a:xfrm>
              <a:off x="3677912" y="2909627"/>
              <a:ext cx="69078" cy="117808"/>
            </a:xfrm>
            <a:custGeom>
              <a:avLst/>
              <a:gdLst/>
              <a:ahLst/>
              <a:cxnLst/>
              <a:rect l="l" t="t" r="r" b="b"/>
              <a:pathLst>
                <a:path w="2553" h="4354" extrusionOk="0">
                  <a:moveTo>
                    <a:pt x="429" y="0"/>
                  </a:moveTo>
                  <a:cubicBezTo>
                    <a:pt x="179" y="0"/>
                    <a:pt x="1" y="196"/>
                    <a:pt x="1" y="428"/>
                  </a:cubicBezTo>
                  <a:lnTo>
                    <a:pt x="1" y="3926"/>
                  </a:lnTo>
                  <a:cubicBezTo>
                    <a:pt x="1" y="4157"/>
                    <a:pt x="179" y="4354"/>
                    <a:pt x="429" y="4354"/>
                  </a:cubicBezTo>
                  <a:lnTo>
                    <a:pt x="2124" y="4354"/>
                  </a:lnTo>
                  <a:cubicBezTo>
                    <a:pt x="2356" y="4354"/>
                    <a:pt x="2552" y="4157"/>
                    <a:pt x="2552" y="3926"/>
                  </a:cubicBezTo>
                  <a:lnTo>
                    <a:pt x="2552" y="428"/>
                  </a:lnTo>
                  <a:cubicBezTo>
                    <a:pt x="2552" y="196"/>
                    <a:pt x="2356" y="0"/>
                    <a:pt x="21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57"/>
            <p:cNvSpPr/>
            <p:nvPr/>
          </p:nvSpPr>
          <p:spPr>
            <a:xfrm>
              <a:off x="3677912" y="2909627"/>
              <a:ext cx="69078" cy="31874"/>
            </a:xfrm>
            <a:custGeom>
              <a:avLst/>
              <a:gdLst/>
              <a:ahLst/>
              <a:cxnLst/>
              <a:rect l="l" t="t" r="r" b="b"/>
              <a:pathLst>
                <a:path w="2553" h="1178" extrusionOk="0">
                  <a:moveTo>
                    <a:pt x="429" y="0"/>
                  </a:moveTo>
                  <a:cubicBezTo>
                    <a:pt x="179" y="0"/>
                    <a:pt x="1" y="196"/>
                    <a:pt x="1" y="428"/>
                  </a:cubicBezTo>
                  <a:lnTo>
                    <a:pt x="1" y="1178"/>
                  </a:lnTo>
                  <a:lnTo>
                    <a:pt x="2552" y="1178"/>
                  </a:lnTo>
                  <a:lnTo>
                    <a:pt x="2552" y="428"/>
                  </a:lnTo>
                  <a:cubicBezTo>
                    <a:pt x="2552" y="196"/>
                    <a:pt x="2356" y="0"/>
                    <a:pt x="212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57"/>
            <p:cNvSpPr/>
            <p:nvPr/>
          </p:nvSpPr>
          <p:spPr>
            <a:xfrm>
              <a:off x="3576044" y="2969963"/>
              <a:ext cx="40099" cy="9200"/>
            </a:xfrm>
            <a:custGeom>
              <a:avLst/>
              <a:gdLst/>
              <a:ahLst/>
              <a:cxnLst/>
              <a:rect l="l" t="t" r="r" b="b"/>
              <a:pathLst>
                <a:path w="1482" h="340" extrusionOk="0">
                  <a:moveTo>
                    <a:pt x="179" y="0"/>
                  </a:moveTo>
                  <a:cubicBezTo>
                    <a:pt x="72" y="0"/>
                    <a:pt x="1" y="72"/>
                    <a:pt x="1" y="161"/>
                  </a:cubicBezTo>
                  <a:cubicBezTo>
                    <a:pt x="1" y="268"/>
                    <a:pt x="72" y="339"/>
                    <a:pt x="179" y="339"/>
                  </a:cubicBezTo>
                  <a:lnTo>
                    <a:pt x="1303" y="339"/>
                  </a:lnTo>
                  <a:cubicBezTo>
                    <a:pt x="1410" y="339"/>
                    <a:pt x="1482" y="268"/>
                    <a:pt x="1482" y="161"/>
                  </a:cubicBezTo>
                  <a:cubicBezTo>
                    <a:pt x="1482" y="72"/>
                    <a:pt x="1410" y="0"/>
                    <a:pt x="1303"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57"/>
            <p:cNvSpPr/>
            <p:nvPr/>
          </p:nvSpPr>
          <p:spPr>
            <a:xfrm>
              <a:off x="3576044" y="2986387"/>
              <a:ext cx="40099" cy="9660"/>
            </a:xfrm>
            <a:custGeom>
              <a:avLst/>
              <a:gdLst/>
              <a:ahLst/>
              <a:cxnLst/>
              <a:rect l="l" t="t" r="r" b="b"/>
              <a:pathLst>
                <a:path w="1482" h="357" extrusionOk="0">
                  <a:moveTo>
                    <a:pt x="179" y="0"/>
                  </a:moveTo>
                  <a:cubicBezTo>
                    <a:pt x="72" y="0"/>
                    <a:pt x="1" y="71"/>
                    <a:pt x="1" y="179"/>
                  </a:cubicBezTo>
                  <a:cubicBezTo>
                    <a:pt x="1" y="268"/>
                    <a:pt x="72" y="357"/>
                    <a:pt x="179" y="357"/>
                  </a:cubicBezTo>
                  <a:lnTo>
                    <a:pt x="1303" y="357"/>
                  </a:lnTo>
                  <a:cubicBezTo>
                    <a:pt x="1410" y="357"/>
                    <a:pt x="1482" y="268"/>
                    <a:pt x="1482" y="179"/>
                  </a:cubicBezTo>
                  <a:cubicBezTo>
                    <a:pt x="1482" y="71"/>
                    <a:pt x="1410" y="0"/>
                    <a:pt x="1303"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57"/>
            <p:cNvSpPr/>
            <p:nvPr/>
          </p:nvSpPr>
          <p:spPr>
            <a:xfrm>
              <a:off x="3692387" y="2969963"/>
              <a:ext cx="40099" cy="9200"/>
            </a:xfrm>
            <a:custGeom>
              <a:avLst/>
              <a:gdLst/>
              <a:ahLst/>
              <a:cxnLst/>
              <a:rect l="l" t="t" r="r" b="b"/>
              <a:pathLst>
                <a:path w="1482" h="340" extrusionOk="0">
                  <a:moveTo>
                    <a:pt x="161" y="0"/>
                  </a:moveTo>
                  <a:cubicBezTo>
                    <a:pt x="72" y="0"/>
                    <a:pt x="1" y="72"/>
                    <a:pt x="1" y="161"/>
                  </a:cubicBezTo>
                  <a:cubicBezTo>
                    <a:pt x="1" y="268"/>
                    <a:pt x="72" y="339"/>
                    <a:pt x="161" y="339"/>
                  </a:cubicBezTo>
                  <a:lnTo>
                    <a:pt x="1303" y="339"/>
                  </a:lnTo>
                  <a:cubicBezTo>
                    <a:pt x="1393" y="339"/>
                    <a:pt x="1482" y="268"/>
                    <a:pt x="1482" y="161"/>
                  </a:cubicBezTo>
                  <a:cubicBezTo>
                    <a:pt x="1482" y="72"/>
                    <a:pt x="1393" y="0"/>
                    <a:pt x="1303"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57"/>
            <p:cNvSpPr/>
            <p:nvPr/>
          </p:nvSpPr>
          <p:spPr>
            <a:xfrm>
              <a:off x="3692387" y="2986387"/>
              <a:ext cx="40099" cy="9660"/>
            </a:xfrm>
            <a:custGeom>
              <a:avLst/>
              <a:gdLst/>
              <a:ahLst/>
              <a:cxnLst/>
              <a:rect l="l" t="t" r="r" b="b"/>
              <a:pathLst>
                <a:path w="1482" h="357" extrusionOk="0">
                  <a:moveTo>
                    <a:pt x="161" y="0"/>
                  </a:moveTo>
                  <a:cubicBezTo>
                    <a:pt x="72" y="0"/>
                    <a:pt x="1" y="71"/>
                    <a:pt x="1" y="179"/>
                  </a:cubicBezTo>
                  <a:cubicBezTo>
                    <a:pt x="1" y="268"/>
                    <a:pt x="72" y="357"/>
                    <a:pt x="161" y="357"/>
                  </a:cubicBezTo>
                  <a:lnTo>
                    <a:pt x="1303" y="357"/>
                  </a:lnTo>
                  <a:cubicBezTo>
                    <a:pt x="1393" y="357"/>
                    <a:pt x="1482" y="268"/>
                    <a:pt x="1482" y="179"/>
                  </a:cubicBezTo>
                  <a:cubicBezTo>
                    <a:pt x="1482" y="71"/>
                    <a:pt x="1393" y="0"/>
                    <a:pt x="1303"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57"/>
            <p:cNvSpPr/>
            <p:nvPr/>
          </p:nvSpPr>
          <p:spPr>
            <a:xfrm>
              <a:off x="3714114" y="3046723"/>
              <a:ext cx="9687" cy="17885"/>
            </a:xfrm>
            <a:custGeom>
              <a:avLst/>
              <a:gdLst/>
              <a:ahLst/>
              <a:cxnLst/>
              <a:rect l="l" t="t" r="r" b="b"/>
              <a:pathLst>
                <a:path w="358" h="661" extrusionOk="0">
                  <a:moveTo>
                    <a:pt x="179" y="0"/>
                  </a:moveTo>
                  <a:cubicBezTo>
                    <a:pt x="90" y="0"/>
                    <a:pt x="1" y="90"/>
                    <a:pt x="1" y="179"/>
                  </a:cubicBezTo>
                  <a:lnTo>
                    <a:pt x="1" y="500"/>
                  </a:lnTo>
                  <a:cubicBezTo>
                    <a:pt x="1" y="589"/>
                    <a:pt x="90" y="661"/>
                    <a:pt x="179" y="661"/>
                  </a:cubicBezTo>
                  <a:cubicBezTo>
                    <a:pt x="268" y="661"/>
                    <a:pt x="358" y="589"/>
                    <a:pt x="358" y="500"/>
                  </a:cubicBezTo>
                  <a:lnTo>
                    <a:pt x="358" y="179"/>
                  </a:lnTo>
                  <a:cubicBezTo>
                    <a:pt x="358" y="90"/>
                    <a:pt x="268"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57"/>
            <p:cNvSpPr/>
            <p:nvPr/>
          </p:nvSpPr>
          <p:spPr>
            <a:xfrm>
              <a:off x="3735353" y="3065067"/>
              <a:ext cx="9200" cy="17885"/>
            </a:xfrm>
            <a:custGeom>
              <a:avLst/>
              <a:gdLst/>
              <a:ahLst/>
              <a:cxnLst/>
              <a:rect l="l" t="t" r="r" b="b"/>
              <a:pathLst>
                <a:path w="340" h="661" extrusionOk="0">
                  <a:moveTo>
                    <a:pt x="179" y="0"/>
                  </a:moveTo>
                  <a:cubicBezTo>
                    <a:pt x="72" y="0"/>
                    <a:pt x="1" y="90"/>
                    <a:pt x="1" y="179"/>
                  </a:cubicBezTo>
                  <a:lnTo>
                    <a:pt x="1" y="482"/>
                  </a:lnTo>
                  <a:cubicBezTo>
                    <a:pt x="1" y="589"/>
                    <a:pt x="72" y="661"/>
                    <a:pt x="179" y="661"/>
                  </a:cubicBezTo>
                  <a:cubicBezTo>
                    <a:pt x="268" y="661"/>
                    <a:pt x="340" y="589"/>
                    <a:pt x="340" y="482"/>
                  </a:cubicBezTo>
                  <a:lnTo>
                    <a:pt x="340" y="179"/>
                  </a:lnTo>
                  <a:cubicBezTo>
                    <a:pt x="340" y="90"/>
                    <a:pt x="268"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57"/>
            <p:cNvSpPr/>
            <p:nvPr/>
          </p:nvSpPr>
          <p:spPr>
            <a:xfrm>
              <a:off x="3582321" y="2877754"/>
              <a:ext cx="37204" cy="15964"/>
            </a:xfrm>
            <a:custGeom>
              <a:avLst/>
              <a:gdLst/>
              <a:ahLst/>
              <a:cxnLst/>
              <a:rect l="l" t="t" r="r" b="b"/>
              <a:pathLst>
                <a:path w="1375" h="590" extrusionOk="0">
                  <a:moveTo>
                    <a:pt x="304" y="1"/>
                  </a:moveTo>
                  <a:cubicBezTo>
                    <a:pt x="143" y="1"/>
                    <a:pt x="1" y="143"/>
                    <a:pt x="19" y="304"/>
                  </a:cubicBezTo>
                  <a:cubicBezTo>
                    <a:pt x="19" y="464"/>
                    <a:pt x="143" y="589"/>
                    <a:pt x="304" y="589"/>
                  </a:cubicBezTo>
                  <a:cubicBezTo>
                    <a:pt x="429" y="580"/>
                    <a:pt x="554" y="576"/>
                    <a:pt x="681" y="576"/>
                  </a:cubicBezTo>
                  <a:cubicBezTo>
                    <a:pt x="808" y="576"/>
                    <a:pt x="937" y="580"/>
                    <a:pt x="1071" y="589"/>
                  </a:cubicBezTo>
                  <a:cubicBezTo>
                    <a:pt x="1232" y="589"/>
                    <a:pt x="1357" y="447"/>
                    <a:pt x="1357" y="304"/>
                  </a:cubicBezTo>
                  <a:cubicBezTo>
                    <a:pt x="1375" y="143"/>
                    <a:pt x="1232" y="1"/>
                    <a:pt x="107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57"/>
            <p:cNvSpPr/>
            <p:nvPr/>
          </p:nvSpPr>
          <p:spPr>
            <a:xfrm>
              <a:off x="3553370" y="2877754"/>
              <a:ext cx="19806" cy="15964"/>
            </a:xfrm>
            <a:custGeom>
              <a:avLst/>
              <a:gdLst/>
              <a:ahLst/>
              <a:cxnLst/>
              <a:rect l="l" t="t" r="r" b="b"/>
              <a:pathLst>
                <a:path w="732" h="590" extrusionOk="0">
                  <a:moveTo>
                    <a:pt x="303" y="1"/>
                  </a:moveTo>
                  <a:cubicBezTo>
                    <a:pt x="143" y="1"/>
                    <a:pt x="0" y="125"/>
                    <a:pt x="0" y="286"/>
                  </a:cubicBezTo>
                  <a:cubicBezTo>
                    <a:pt x="0" y="447"/>
                    <a:pt x="143" y="589"/>
                    <a:pt x="303" y="589"/>
                  </a:cubicBezTo>
                  <a:lnTo>
                    <a:pt x="446" y="589"/>
                  </a:lnTo>
                  <a:cubicBezTo>
                    <a:pt x="607" y="589"/>
                    <a:pt x="732" y="447"/>
                    <a:pt x="732" y="286"/>
                  </a:cubicBezTo>
                  <a:cubicBezTo>
                    <a:pt x="732" y="125"/>
                    <a:pt x="607" y="1"/>
                    <a:pt x="446"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57"/>
            <p:cNvSpPr/>
            <p:nvPr/>
          </p:nvSpPr>
          <p:spPr>
            <a:xfrm>
              <a:off x="3558673" y="3092097"/>
              <a:ext cx="74868" cy="75355"/>
            </a:xfrm>
            <a:custGeom>
              <a:avLst/>
              <a:gdLst/>
              <a:ahLst/>
              <a:cxnLst/>
              <a:rect l="l" t="t" r="r" b="b"/>
              <a:pathLst>
                <a:path w="2767" h="2785" extrusionOk="0">
                  <a:moveTo>
                    <a:pt x="1374" y="358"/>
                  </a:moveTo>
                  <a:cubicBezTo>
                    <a:pt x="1945" y="358"/>
                    <a:pt x="2409" y="821"/>
                    <a:pt x="2409" y="1392"/>
                  </a:cubicBezTo>
                  <a:cubicBezTo>
                    <a:pt x="2409" y="1963"/>
                    <a:pt x="1945" y="2427"/>
                    <a:pt x="1374" y="2427"/>
                  </a:cubicBezTo>
                  <a:cubicBezTo>
                    <a:pt x="803" y="2427"/>
                    <a:pt x="339" y="1963"/>
                    <a:pt x="339" y="1392"/>
                  </a:cubicBezTo>
                  <a:cubicBezTo>
                    <a:pt x="339" y="821"/>
                    <a:pt x="803" y="358"/>
                    <a:pt x="1374" y="358"/>
                  </a:cubicBezTo>
                  <a:close/>
                  <a:moveTo>
                    <a:pt x="1374" y="1"/>
                  </a:moveTo>
                  <a:cubicBezTo>
                    <a:pt x="625" y="1"/>
                    <a:pt x="0" y="625"/>
                    <a:pt x="0" y="1392"/>
                  </a:cubicBezTo>
                  <a:cubicBezTo>
                    <a:pt x="0" y="2160"/>
                    <a:pt x="625" y="2784"/>
                    <a:pt x="1374" y="2784"/>
                  </a:cubicBezTo>
                  <a:cubicBezTo>
                    <a:pt x="2142" y="2784"/>
                    <a:pt x="2766" y="2160"/>
                    <a:pt x="2766" y="1392"/>
                  </a:cubicBezTo>
                  <a:cubicBezTo>
                    <a:pt x="2766" y="625"/>
                    <a:pt x="2142" y="1"/>
                    <a:pt x="13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57"/>
            <p:cNvSpPr/>
            <p:nvPr/>
          </p:nvSpPr>
          <p:spPr>
            <a:xfrm>
              <a:off x="3576044" y="3109954"/>
              <a:ext cx="40099" cy="40099"/>
            </a:xfrm>
            <a:custGeom>
              <a:avLst/>
              <a:gdLst/>
              <a:ahLst/>
              <a:cxnLst/>
              <a:rect l="l" t="t" r="r" b="b"/>
              <a:pathLst>
                <a:path w="1482" h="1482" extrusionOk="0">
                  <a:moveTo>
                    <a:pt x="732" y="340"/>
                  </a:moveTo>
                  <a:cubicBezTo>
                    <a:pt x="946" y="340"/>
                    <a:pt x="1125" y="518"/>
                    <a:pt x="1125" y="732"/>
                  </a:cubicBezTo>
                  <a:cubicBezTo>
                    <a:pt x="1125" y="946"/>
                    <a:pt x="946" y="1125"/>
                    <a:pt x="732" y="1125"/>
                  </a:cubicBezTo>
                  <a:cubicBezTo>
                    <a:pt x="518" y="1125"/>
                    <a:pt x="358" y="946"/>
                    <a:pt x="358" y="732"/>
                  </a:cubicBezTo>
                  <a:cubicBezTo>
                    <a:pt x="358" y="518"/>
                    <a:pt x="518" y="340"/>
                    <a:pt x="732" y="340"/>
                  </a:cubicBezTo>
                  <a:close/>
                  <a:moveTo>
                    <a:pt x="732" y="1"/>
                  </a:moveTo>
                  <a:cubicBezTo>
                    <a:pt x="340" y="1"/>
                    <a:pt x="1" y="322"/>
                    <a:pt x="1" y="732"/>
                  </a:cubicBezTo>
                  <a:cubicBezTo>
                    <a:pt x="1" y="1143"/>
                    <a:pt x="340" y="1482"/>
                    <a:pt x="732" y="1482"/>
                  </a:cubicBezTo>
                  <a:cubicBezTo>
                    <a:pt x="1143" y="1482"/>
                    <a:pt x="1482" y="1143"/>
                    <a:pt x="1482" y="732"/>
                  </a:cubicBezTo>
                  <a:cubicBezTo>
                    <a:pt x="1482" y="322"/>
                    <a:pt x="1143" y="1"/>
                    <a:pt x="7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57"/>
            <p:cNvSpPr/>
            <p:nvPr/>
          </p:nvSpPr>
          <p:spPr>
            <a:xfrm>
              <a:off x="3556752" y="2905271"/>
              <a:ext cx="78710" cy="127008"/>
            </a:xfrm>
            <a:custGeom>
              <a:avLst/>
              <a:gdLst/>
              <a:ahLst/>
              <a:cxnLst/>
              <a:rect l="l" t="t" r="r" b="b"/>
              <a:pathLst>
                <a:path w="2909" h="4694" extrusionOk="0">
                  <a:moveTo>
                    <a:pt x="2302" y="340"/>
                  </a:moveTo>
                  <a:cubicBezTo>
                    <a:pt x="2444" y="340"/>
                    <a:pt x="2552" y="464"/>
                    <a:pt x="2552" y="589"/>
                  </a:cubicBezTo>
                  <a:lnTo>
                    <a:pt x="2552" y="1178"/>
                  </a:lnTo>
                  <a:lnTo>
                    <a:pt x="357" y="1178"/>
                  </a:lnTo>
                  <a:lnTo>
                    <a:pt x="357" y="589"/>
                  </a:lnTo>
                  <a:cubicBezTo>
                    <a:pt x="357" y="464"/>
                    <a:pt x="464" y="340"/>
                    <a:pt x="607" y="340"/>
                  </a:cubicBezTo>
                  <a:close/>
                  <a:moveTo>
                    <a:pt x="2552" y="1535"/>
                  </a:moveTo>
                  <a:lnTo>
                    <a:pt x="2552" y="4087"/>
                  </a:lnTo>
                  <a:cubicBezTo>
                    <a:pt x="2552" y="4229"/>
                    <a:pt x="2444" y="4336"/>
                    <a:pt x="2302" y="4336"/>
                  </a:cubicBezTo>
                  <a:lnTo>
                    <a:pt x="607" y="4336"/>
                  </a:lnTo>
                  <a:cubicBezTo>
                    <a:pt x="464" y="4336"/>
                    <a:pt x="357" y="4229"/>
                    <a:pt x="357" y="4087"/>
                  </a:cubicBezTo>
                  <a:lnTo>
                    <a:pt x="357" y="1535"/>
                  </a:lnTo>
                  <a:close/>
                  <a:moveTo>
                    <a:pt x="607" y="1"/>
                  </a:moveTo>
                  <a:cubicBezTo>
                    <a:pt x="268" y="1"/>
                    <a:pt x="0" y="268"/>
                    <a:pt x="0" y="589"/>
                  </a:cubicBezTo>
                  <a:lnTo>
                    <a:pt x="0" y="4087"/>
                  </a:lnTo>
                  <a:cubicBezTo>
                    <a:pt x="0" y="4408"/>
                    <a:pt x="268" y="4693"/>
                    <a:pt x="607" y="4693"/>
                  </a:cubicBezTo>
                  <a:lnTo>
                    <a:pt x="2302" y="4693"/>
                  </a:lnTo>
                  <a:cubicBezTo>
                    <a:pt x="2641" y="4693"/>
                    <a:pt x="2908" y="4408"/>
                    <a:pt x="2908" y="4087"/>
                  </a:cubicBezTo>
                  <a:lnTo>
                    <a:pt x="2908" y="589"/>
                  </a:lnTo>
                  <a:cubicBezTo>
                    <a:pt x="2908" y="268"/>
                    <a:pt x="2641" y="1"/>
                    <a:pt x="2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57"/>
            <p:cNvSpPr/>
            <p:nvPr/>
          </p:nvSpPr>
          <p:spPr>
            <a:xfrm>
              <a:off x="3530183" y="2849751"/>
              <a:ext cx="248171" cy="352451"/>
            </a:xfrm>
            <a:custGeom>
              <a:avLst/>
              <a:gdLst/>
              <a:ahLst/>
              <a:cxnLst/>
              <a:rect l="l" t="t" r="r" b="b"/>
              <a:pathLst>
                <a:path w="9172" h="13026" extrusionOk="0">
                  <a:moveTo>
                    <a:pt x="3819" y="589"/>
                  </a:moveTo>
                  <a:cubicBezTo>
                    <a:pt x="4087" y="589"/>
                    <a:pt x="4283" y="804"/>
                    <a:pt x="4283" y="1053"/>
                  </a:cubicBezTo>
                  <a:lnTo>
                    <a:pt x="4283" y="11973"/>
                  </a:lnTo>
                  <a:cubicBezTo>
                    <a:pt x="4283" y="12223"/>
                    <a:pt x="4087" y="12437"/>
                    <a:pt x="3819" y="12437"/>
                  </a:cubicBezTo>
                  <a:lnTo>
                    <a:pt x="1053" y="12437"/>
                  </a:lnTo>
                  <a:cubicBezTo>
                    <a:pt x="786" y="12437"/>
                    <a:pt x="572" y="12223"/>
                    <a:pt x="572" y="11973"/>
                  </a:cubicBezTo>
                  <a:lnTo>
                    <a:pt x="572" y="1053"/>
                  </a:lnTo>
                  <a:cubicBezTo>
                    <a:pt x="572" y="804"/>
                    <a:pt x="786" y="589"/>
                    <a:pt x="1053" y="589"/>
                  </a:cubicBezTo>
                  <a:close/>
                  <a:moveTo>
                    <a:pt x="8119" y="589"/>
                  </a:moveTo>
                  <a:cubicBezTo>
                    <a:pt x="8369" y="589"/>
                    <a:pt x="8583" y="804"/>
                    <a:pt x="8583" y="1053"/>
                  </a:cubicBezTo>
                  <a:lnTo>
                    <a:pt x="8583" y="11973"/>
                  </a:lnTo>
                  <a:cubicBezTo>
                    <a:pt x="8583" y="12223"/>
                    <a:pt x="8369" y="12437"/>
                    <a:pt x="8119" y="12437"/>
                  </a:cubicBezTo>
                  <a:lnTo>
                    <a:pt x="5336" y="12437"/>
                  </a:lnTo>
                  <a:cubicBezTo>
                    <a:pt x="5086" y="12437"/>
                    <a:pt x="4872" y="12223"/>
                    <a:pt x="4872" y="11973"/>
                  </a:cubicBezTo>
                  <a:lnTo>
                    <a:pt x="4872" y="1053"/>
                  </a:lnTo>
                  <a:cubicBezTo>
                    <a:pt x="4872" y="804"/>
                    <a:pt x="5086" y="589"/>
                    <a:pt x="5336" y="589"/>
                  </a:cubicBezTo>
                  <a:close/>
                  <a:moveTo>
                    <a:pt x="1053" y="1"/>
                  </a:moveTo>
                  <a:cubicBezTo>
                    <a:pt x="465" y="1"/>
                    <a:pt x="1" y="482"/>
                    <a:pt x="1" y="1053"/>
                  </a:cubicBezTo>
                  <a:lnTo>
                    <a:pt x="1" y="11973"/>
                  </a:lnTo>
                  <a:cubicBezTo>
                    <a:pt x="1" y="12562"/>
                    <a:pt x="465" y="13026"/>
                    <a:pt x="1053" y="13026"/>
                  </a:cubicBezTo>
                  <a:lnTo>
                    <a:pt x="3819" y="13026"/>
                  </a:lnTo>
                  <a:cubicBezTo>
                    <a:pt x="4122" y="13026"/>
                    <a:pt x="4390" y="12901"/>
                    <a:pt x="4586" y="12705"/>
                  </a:cubicBezTo>
                  <a:cubicBezTo>
                    <a:pt x="4783" y="12901"/>
                    <a:pt x="5050" y="13026"/>
                    <a:pt x="5336" y="13026"/>
                  </a:cubicBezTo>
                  <a:lnTo>
                    <a:pt x="8119" y="13026"/>
                  </a:lnTo>
                  <a:cubicBezTo>
                    <a:pt x="8690" y="13026"/>
                    <a:pt x="9172" y="12562"/>
                    <a:pt x="9172" y="11973"/>
                  </a:cubicBezTo>
                  <a:lnTo>
                    <a:pt x="9172" y="1053"/>
                  </a:lnTo>
                  <a:cubicBezTo>
                    <a:pt x="9172" y="482"/>
                    <a:pt x="8690" y="1"/>
                    <a:pt x="8119" y="1"/>
                  </a:cubicBezTo>
                  <a:lnTo>
                    <a:pt x="5336" y="1"/>
                  </a:lnTo>
                  <a:cubicBezTo>
                    <a:pt x="5050" y="1"/>
                    <a:pt x="4783" y="126"/>
                    <a:pt x="4586" y="340"/>
                  </a:cubicBezTo>
                  <a:cubicBezTo>
                    <a:pt x="4390" y="126"/>
                    <a:pt x="4122" y="1"/>
                    <a:pt x="38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57"/>
            <p:cNvSpPr/>
            <p:nvPr/>
          </p:nvSpPr>
          <p:spPr>
            <a:xfrm>
              <a:off x="3674530" y="3092097"/>
              <a:ext cx="75355" cy="75355"/>
            </a:xfrm>
            <a:custGeom>
              <a:avLst/>
              <a:gdLst/>
              <a:ahLst/>
              <a:cxnLst/>
              <a:rect l="l" t="t" r="r" b="b"/>
              <a:pathLst>
                <a:path w="2785" h="2785" extrusionOk="0">
                  <a:moveTo>
                    <a:pt x="1392" y="358"/>
                  </a:moveTo>
                  <a:cubicBezTo>
                    <a:pt x="1963" y="358"/>
                    <a:pt x="2427" y="821"/>
                    <a:pt x="2427" y="1392"/>
                  </a:cubicBezTo>
                  <a:cubicBezTo>
                    <a:pt x="2427" y="1963"/>
                    <a:pt x="1963" y="2427"/>
                    <a:pt x="1392" y="2427"/>
                  </a:cubicBezTo>
                  <a:cubicBezTo>
                    <a:pt x="821" y="2427"/>
                    <a:pt x="357" y="1963"/>
                    <a:pt x="357" y="1392"/>
                  </a:cubicBezTo>
                  <a:cubicBezTo>
                    <a:pt x="357" y="821"/>
                    <a:pt x="821" y="358"/>
                    <a:pt x="1392" y="358"/>
                  </a:cubicBezTo>
                  <a:close/>
                  <a:moveTo>
                    <a:pt x="1392" y="1"/>
                  </a:moveTo>
                  <a:cubicBezTo>
                    <a:pt x="625" y="1"/>
                    <a:pt x="1" y="625"/>
                    <a:pt x="1" y="1392"/>
                  </a:cubicBezTo>
                  <a:cubicBezTo>
                    <a:pt x="1" y="2160"/>
                    <a:pt x="625" y="2784"/>
                    <a:pt x="1392" y="2784"/>
                  </a:cubicBezTo>
                  <a:cubicBezTo>
                    <a:pt x="2160" y="2784"/>
                    <a:pt x="2784" y="2160"/>
                    <a:pt x="2784" y="1392"/>
                  </a:cubicBezTo>
                  <a:cubicBezTo>
                    <a:pt x="2784" y="625"/>
                    <a:pt x="2160" y="1"/>
                    <a:pt x="13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57"/>
            <p:cNvSpPr/>
            <p:nvPr/>
          </p:nvSpPr>
          <p:spPr>
            <a:xfrm>
              <a:off x="3692387" y="3109954"/>
              <a:ext cx="40099" cy="40099"/>
            </a:xfrm>
            <a:custGeom>
              <a:avLst/>
              <a:gdLst/>
              <a:ahLst/>
              <a:cxnLst/>
              <a:rect l="l" t="t" r="r" b="b"/>
              <a:pathLst>
                <a:path w="1482" h="1482" extrusionOk="0">
                  <a:moveTo>
                    <a:pt x="732" y="340"/>
                  </a:moveTo>
                  <a:cubicBezTo>
                    <a:pt x="946" y="340"/>
                    <a:pt x="1125" y="518"/>
                    <a:pt x="1125" y="732"/>
                  </a:cubicBezTo>
                  <a:cubicBezTo>
                    <a:pt x="1125" y="946"/>
                    <a:pt x="946" y="1125"/>
                    <a:pt x="732" y="1125"/>
                  </a:cubicBezTo>
                  <a:cubicBezTo>
                    <a:pt x="518" y="1125"/>
                    <a:pt x="340" y="946"/>
                    <a:pt x="340" y="732"/>
                  </a:cubicBezTo>
                  <a:cubicBezTo>
                    <a:pt x="340" y="518"/>
                    <a:pt x="518" y="340"/>
                    <a:pt x="732" y="340"/>
                  </a:cubicBezTo>
                  <a:close/>
                  <a:moveTo>
                    <a:pt x="732" y="1"/>
                  </a:moveTo>
                  <a:cubicBezTo>
                    <a:pt x="322" y="1"/>
                    <a:pt x="1" y="322"/>
                    <a:pt x="1" y="732"/>
                  </a:cubicBezTo>
                  <a:cubicBezTo>
                    <a:pt x="1" y="1143"/>
                    <a:pt x="322" y="1482"/>
                    <a:pt x="732" y="1482"/>
                  </a:cubicBezTo>
                  <a:cubicBezTo>
                    <a:pt x="1143" y="1482"/>
                    <a:pt x="1482" y="1143"/>
                    <a:pt x="1482" y="732"/>
                  </a:cubicBezTo>
                  <a:cubicBezTo>
                    <a:pt x="1482" y="322"/>
                    <a:pt x="1143" y="1"/>
                    <a:pt x="7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57"/>
            <p:cNvSpPr/>
            <p:nvPr/>
          </p:nvSpPr>
          <p:spPr>
            <a:xfrm>
              <a:off x="3673096" y="2905271"/>
              <a:ext cx="78710" cy="127008"/>
            </a:xfrm>
            <a:custGeom>
              <a:avLst/>
              <a:gdLst/>
              <a:ahLst/>
              <a:cxnLst/>
              <a:rect l="l" t="t" r="r" b="b"/>
              <a:pathLst>
                <a:path w="2909" h="4694" extrusionOk="0">
                  <a:moveTo>
                    <a:pt x="2302" y="340"/>
                  </a:moveTo>
                  <a:cubicBezTo>
                    <a:pt x="2445" y="340"/>
                    <a:pt x="2552" y="464"/>
                    <a:pt x="2552" y="589"/>
                  </a:cubicBezTo>
                  <a:lnTo>
                    <a:pt x="2552" y="1178"/>
                  </a:lnTo>
                  <a:lnTo>
                    <a:pt x="339" y="1178"/>
                  </a:lnTo>
                  <a:lnTo>
                    <a:pt x="339" y="589"/>
                  </a:lnTo>
                  <a:cubicBezTo>
                    <a:pt x="339" y="464"/>
                    <a:pt x="464" y="340"/>
                    <a:pt x="607" y="340"/>
                  </a:cubicBezTo>
                  <a:close/>
                  <a:moveTo>
                    <a:pt x="2552" y="1535"/>
                  </a:moveTo>
                  <a:lnTo>
                    <a:pt x="2552" y="4087"/>
                  </a:lnTo>
                  <a:cubicBezTo>
                    <a:pt x="2552" y="4229"/>
                    <a:pt x="2445" y="4336"/>
                    <a:pt x="2302" y="4336"/>
                  </a:cubicBezTo>
                  <a:lnTo>
                    <a:pt x="607" y="4336"/>
                  </a:lnTo>
                  <a:cubicBezTo>
                    <a:pt x="464" y="4336"/>
                    <a:pt x="339" y="4229"/>
                    <a:pt x="339" y="4087"/>
                  </a:cubicBezTo>
                  <a:lnTo>
                    <a:pt x="339" y="1535"/>
                  </a:lnTo>
                  <a:close/>
                  <a:moveTo>
                    <a:pt x="607" y="1"/>
                  </a:moveTo>
                  <a:cubicBezTo>
                    <a:pt x="268" y="1"/>
                    <a:pt x="0" y="268"/>
                    <a:pt x="0" y="589"/>
                  </a:cubicBezTo>
                  <a:lnTo>
                    <a:pt x="0" y="4087"/>
                  </a:lnTo>
                  <a:cubicBezTo>
                    <a:pt x="0" y="4408"/>
                    <a:pt x="268" y="4693"/>
                    <a:pt x="607" y="4693"/>
                  </a:cubicBezTo>
                  <a:lnTo>
                    <a:pt x="2302" y="4693"/>
                  </a:lnTo>
                  <a:cubicBezTo>
                    <a:pt x="2623" y="4693"/>
                    <a:pt x="2908" y="4408"/>
                    <a:pt x="2908" y="4087"/>
                  </a:cubicBezTo>
                  <a:lnTo>
                    <a:pt x="2908" y="589"/>
                  </a:lnTo>
                  <a:cubicBezTo>
                    <a:pt x="2908" y="268"/>
                    <a:pt x="2623" y="1"/>
                    <a:pt x="2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5" name="Google Shape;9225;p57"/>
          <p:cNvGrpSpPr/>
          <p:nvPr/>
        </p:nvGrpSpPr>
        <p:grpSpPr>
          <a:xfrm>
            <a:off x="4071114" y="2715335"/>
            <a:ext cx="390602" cy="399693"/>
            <a:chOff x="4063632" y="2802510"/>
            <a:chExt cx="390602" cy="399693"/>
          </a:xfrm>
        </p:grpSpPr>
        <p:sp>
          <p:nvSpPr>
            <p:cNvPr id="9226" name="Google Shape;9226;p57"/>
            <p:cNvSpPr/>
            <p:nvPr/>
          </p:nvSpPr>
          <p:spPr>
            <a:xfrm>
              <a:off x="4385634" y="2822721"/>
              <a:ext cx="61826" cy="103333"/>
            </a:xfrm>
            <a:custGeom>
              <a:avLst/>
              <a:gdLst/>
              <a:ahLst/>
              <a:cxnLst/>
              <a:rect l="l" t="t" r="r" b="b"/>
              <a:pathLst>
                <a:path w="2285" h="3819" extrusionOk="0">
                  <a:moveTo>
                    <a:pt x="1" y="0"/>
                  </a:moveTo>
                  <a:lnTo>
                    <a:pt x="1678" y="3819"/>
                  </a:lnTo>
                  <a:cubicBezTo>
                    <a:pt x="2178" y="3194"/>
                    <a:pt x="2285" y="2266"/>
                    <a:pt x="1910" y="1410"/>
                  </a:cubicBezTo>
                  <a:cubicBezTo>
                    <a:pt x="1535" y="589"/>
                    <a:pt x="768" y="54"/>
                    <a:pt x="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57"/>
            <p:cNvSpPr/>
            <p:nvPr/>
          </p:nvSpPr>
          <p:spPr>
            <a:xfrm>
              <a:off x="4101295" y="2974779"/>
              <a:ext cx="65209" cy="48812"/>
            </a:xfrm>
            <a:custGeom>
              <a:avLst/>
              <a:gdLst/>
              <a:ahLst/>
              <a:cxnLst/>
              <a:rect l="l" t="t" r="r" b="b"/>
              <a:pathLst>
                <a:path w="2410" h="1804" extrusionOk="0">
                  <a:moveTo>
                    <a:pt x="1999" y="1"/>
                  </a:moveTo>
                  <a:lnTo>
                    <a:pt x="1" y="893"/>
                  </a:lnTo>
                  <a:lnTo>
                    <a:pt x="411" y="1803"/>
                  </a:lnTo>
                  <a:lnTo>
                    <a:pt x="2409" y="893"/>
                  </a:lnTo>
                  <a:lnTo>
                    <a:pt x="199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57"/>
            <p:cNvSpPr/>
            <p:nvPr/>
          </p:nvSpPr>
          <p:spPr>
            <a:xfrm>
              <a:off x="4072804" y="2990851"/>
              <a:ext cx="42994" cy="52464"/>
            </a:xfrm>
            <a:custGeom>
              <a:avLst/>
              <a:gdLst/>
              <a:ahLst/>
              <a:cxnLst/>
              <a:rect l="l" t="t" r="r" b="b"/>
              <a:pathLst>
                <a:path w="1589" h="1939" extrusionOk="0">
                  <a:moveTo>
                    <a:pt x="591" y="0"/>
                  </a:moveTo>
                  <a:cubicBezTo>
                    <a:pt x="520" y="0"/>
                    <a:pt x="447" y="16"/>
                    <a:pt x="376" y="49"/>
                  </a:cubicBezTo>
                  <a:cubicBezTo>
                    <a:pt x="126" y="156"/>
                    <a:pt x="1" y="460"/>
                    <a:pt x="126" y="727"/>
                  </a:cubicBezTo>
                  <a:lnTo>
                    <a:pt x="536" y="1637"/>
                  </a:lnTo>
                  <a:cubicBezTo>
                    <a:pt x="626" y="1830"/>
                    <a:pt x="808" y="1939"/>
                    <a:pt x="996" y="1939"/>
                  </a:cubicBezTo>
                  <a:cubicBezTo>
                    <a:pt x="1069" y="1939"/>
                    <a:pt x="1144" y="1922"/>
                    <a:pt x="1214" y="1887"/>
                  </a:cubicBezTo>
                  <a:cubicBezTo>
                    <a:pt x="1464" y="1780"/>
                    <a:pt x="1589" y="1477"/>
                    <a:pt x="1464" y="1227"/>
                  </a:cubicBezTo>
                  <a:lnTo>
                    <a:pt x="1054" y="299"/>
                  </a:lnTo>
                  <a:cubicBezTo>
                    <a:pt x="962" y="116"/>
                    <a:pt x="785" y="0"/>
                    <a:pt x="5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57"/>
            <p:cNvSpPr/>
            <p:nvPr/>
          </p:nvSpPr>
          <p:spPr>
            <a:xfrm>
              <a:off x="4129299" y="2945369"/>
              <a:ext cx="87883" cy="69971"/>
            </a:xfrm>
            <a:custGeom>
              <a:avLst/>
              <a:gdLst/>
              <a:ahLst/>
              <a:cxnLst/>
              <a:rect l="l" t="t" r="r" b="b"/>
              <a:pathLst>
                <a:path w="3248" h="2586" extrusionOk="0">
                  <a:moveTo>
                    <a:pt x="2366" y="1"/>
                  </a:moveTo>
                  <a:cubicBezTo>
                    <a:pt x="2309" y="1"/>
                    <a:pt x="2251" y="12"/>
                    <a:pt x="2195" y="35"/>
                  </a:cubicBezTo>
                  <a:lnTo>
                    <a:pt x="304" y="892"/>
                  </a:lnTo>
                  <a:cubicBezTo>
                    <a:pt x="107" y="981"/>
                    <a:pt x="0" y="1231"/>
                    <a:pt x="107" y="1445"/>
                  </a:cubicBezTo>
                  <a:lnTo>
                    <a:pt x="518" y="2337"/>
                  </a:lnTo>
                  <a:cubicBezTo>
                    <a:pt x="584" y="2495"/>
                    <a:pt x="738" y="2585"/>
                    <a:pt x="893" y="2585"/>
                  </a:cubicBezTo>
                  <a:cubicBezTo>
                    <a:pt x="947" y="2585"/>
                    <a:pt x="1002" y="2574"/>
                    <a:pt x="1053" y="2551"/>
                  </a:cubicBezTo>
                  <a:lnTo>
                    <a:pt x="2944" y="1695"/>
                  </a:lnTo>
                  <a:cubicBezTo>
                    <a:pt x="3159" y="1605"/>
                    <a:pt x="3248" y="1356"/>
                    <a:pt x="3159" y="1141"/>
                  </a:cubicBezTo>
                  <a:lnTo>
                    <a:pt x="2748" y="249"/>
                  </a:lnTo>
                  <a:cubicBezTo>
                    <a:pt x="2682" y="91"/>
                    <a:pt x="2528" y="1"/>
                    <a:pt x="2366" y="1"/>
                  </a:cubicBezTo>
                  <a:close/>
                </a:path>
              </a:pathLst>
            </a:custGeom>
            <a:solidFill>
              <a:srgbClr val="86AF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57"/>
            <p:cNvSpPr/>
            <p:nvPr/>
          </p:nvSpPr>
          <p:spPr>
            <a:xfrm>
              <a:off x="4129299" y="2945369"/>
              <a:ext cx="87883" cy="69971"/>
            </a:xfrm>
            <a:custGeom>
              <a:avLst/>
              <a:gdLst/>
              <a:ahLst/>
              <a:cxnLst/>
              <a:rect l="l" t="t" r="r" b="b"/>
              <a:pathLst>
                <a:path w="3248" h="2586" extrusionOk="0">
                  <a:moveTo>
                    <a:pt x="2366" y="1"/>
                  </a:moveTo>
                  <a:cubicBezTo>
                    <a:pt x="2309" y="1"/>
                    <a:pt x="2251" y="12"/>
                    <a:pt x="2195" y="35"/>
                  </a:cubicBezTo>
                  <a:lnTo>
                    <a:pt x="304" y="892"/>
                  </a:lnTo>
                  <a:cubicBezTo>
                    <a:pt x="107" y="981"/>
                    <a:pt x="0" y="1231"/>
                    <a:pt x="107" y="1445"/>
                  </a:cubicBezTo>
                  <a:lnTo>
                    <a:pt x="518" y="2337"/>
                  </a:lnTo>
                  <a:cubicBezTo>
                    <a:pt x="584" y="2495"/>
                    <a:pt x="738" y="2585"/>
                    <a:pt x="893" y="2585"/>
                  </a:cubicBezTo>
                  <a:cubicBezTo>
                    <a:pt x="947" y="2585"/>
                    <a:pt x="1002" y="2574"/>
                    <a:pt x="1053" y="2551"/>
                  </a:cubicBezTo>
                  <a:lnTo>
                    <a:pt x="2944" y="1695"/>
                  </a:lnTo>
                  <a:cubicBezTo>
                    <a:pt x="3159" y="1605"/>
                    <a:pt x="3248" y="1356"/>
                    <a:pt x="3159" y="1141"/>
                  </a:cubicBezTo>
                  <a:lnTo>
                    <a:pt x="2748" y="249"/>
                  </a:lnTo>
                  <a:cubicBezTo>
                    <a:pt x="2682" y="91"/>
                    <a:pt x="2528" y="1"/>
                    <a:pt x="23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57"/>
            <p:cNvSpPr/>
            <p:nvPr/>
          </p:nvSpPr>
          <p:spPr>
            <a:xfrm>
              <a:off x="4137010" y="2946316"/>
              <a:ext cx="80171" cy="69024"/>
            </a:xfrm>
            <a:custGeom>
              <a:avLst/>
              <a:gdLst/>
              <a:ahLst/>
              <a:cxnLst/>
              <a:rect l="l" t="t" r="r" b="b"/>
              <a:pathLst>
                <a:path w="2963" h="2551" extrusionOk="0">
                  <a:moveTo>
                    <a:pt x="2249" y="0"/>
                  </a:moveTo>
                  <a:lnTo>
                    <a:pt x="2427" y="393"/>
                  </a:lnTo>
                  <a:cubicBezTo>
                    <a:pt x="2517" y="589"/>
                    <a:pt x="2427" y="839"/>
                    <a:pt x="2213" y="946"/>
                  </a:cubicBezTo>
                  <a:lnTo>
                    <a:pt x="322" y="1784"/>
                  </a:lnTo>
                  <a:cubicBezTo>
                    <a:pt x="263" y="1814"/>
                    <a:pt x="199" y="1827"/>
                    <a:pt x="138" y="1827"/>
                  </a:cubicBezTo>
                  <a:cubicBezTo>
                    <a:pt x="88" y="1827"/>
                    <a:pt x="41" y="1818"/>
                    <a:pt x="1" y="1802"/>
                  </a:cubicBezTo>
                  <a:lnTo>
                    <a:pt x="1" y="1802"/>
                  </a:lnTo>
                  <a:lnTo>
                    <a:pt x="233" y="2302"/>
                  </a:lnTo>
                  <a:cubicBezTo>
                    <a:pt x="299" y="2460"/>
                    <a:pt x="453" y="2550"/>
                    <a:pt x="608" y="2550"/>
                  </a:cubicBezTo>
                  <a:cubicBezTo>
                    <a:pt x="662" y="2550"/>
                    <a:pt x="717" y="2539"/>
                    <a:pt x="768" y="2516"/>
                  </a:cubicBezTo>
                  <a:lnTo>
                    <a:pt x="2659" y="1660"/>
                  </a:lnTo>
                  <a:cubicBezTo>
                    <a:pt x="2874" y="1570"/>
                    <a:pt x="2963" y="1321"/>
                    <a:pt x="2874" y="1106"/>
                  </a:cubicBezTo>
                  <a:lnTo>
                    <a:pt x="2463" y="214"/>
                  </a:lnTo>
                  <a:cubicBezTo>
                    <a:pt x="2410" y="107"/>
                    <a:pt x="2338" y="36"/>
                    <a:pt x="224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57"/>
            <p:cNvSpPr/>
            <p:nvPr/>
          </p:nvSpPr>
          <p:spPr>
            <a:xfrm>
              <a:off x="4185306" y="2878566"/>
              <a:ext cx="146787" cy="126359"/>
            </a:xfrm>
            <a:custGeom>
              <a:avLst/>
              <a:gdLst/>
              <a:ahLst/>
              <a:cxnLst/>
              <a:rect l="l" t="t" r="r" b="b"/>
              <a:pathLst>
                <a:path w="5425" h="4670" extrusionOk="0">
                  <a:moveTo>
                    <a:pt x="3899" y="0"/>
                  </a:moveTo>
                  <a:cubicBezTo>
                    <a:pt x="3837" y="0"/>
                    <a:pt x="3773" y="14"/>
                    <a:pt x="3711" y="42"/>
                  </a:cubicBezTo>
                  <a:lnTo>
                    <a:pt x="321" y="1576"/>
                  </a:lnTo>
                  <a:cubicBezTo>
                    <a:pt x="89" y="1683"/>
                    <a:pt x="0" y="1951"/>
                    <a:pt x="89" y="2183"/>
                  </a:cubicBezTo>
                  <a:lnTo>
                    <a:pt x="1106" y="4396"/>
                  </a:lnTo>
                  <a:cubicBezTo>
                    <a:pt x="1185" y="4566"/>
                    <a:pt x="1351" y="4669"/>
                    <a:pt x="1525" y="4669"/>
                  </a:cubicBezTo>
                  <a:cubicBezTo>
                    <a:pt x="1588" y="4669"/>
                    <a:pt x="1652" y="4656"/>
                    <a:pt x="1713" y="4627"/>
                  </a:cubicBezTo>
                  <a:lnTo>
                    <a:pt x="5103" y="3093"/>
                  </a:lnTo>
                  <a:cubicBezTo>
                    <a:pt x="5335" y="2986"/>
                    <a:pt x="5424" y="2718"/>
                    <a:pt x="5335" y="2486"/>
                  </a:cubicBezTo>
                  <a:lnTo>
                    <a:pt x="4318" y="274"/>
                  </a:lnTo>
                  <a:cubicBezTo>
                    <a:pt x="4239" y="103"/>
                    <a:pt x="4074" y="0"/>
                    <a:pt x="389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57"/>
            <p:cNvSpPr/>
            <p:nvPr/>
          </p:nvSpPr>
          <p:spPr>
            <a:xfrm>
              <a:off x="4196399" y="2878566"/>
              <a:ext cx="135693" cy="126359"/>
            </a:xfrm>
            <a:custGeom>
              <a:avLst/>
              <a:gdLst/>
              <a:ahLst/>
              <a:cxnLst/>
              <a:rect l="l" t="t" r="r" b="b"/>
              <a:pathLst>
                <a:path w="5015" h="4670" extrusionOk="0">
                  <a:moveTo>
                    <a:pt x="3489" y="0"/>
                  </a:moveTo>
                  <a:cubicBezTo>
                    <a:pt x="3427" y="0"/>
                    <a:pt x="3363" y="14"/>
                    <a:pt x="3301" y="42"/>
                  </a:cubicBezTo>
                  <a:lnTo>
                    <a:pt x="1410" y="898"/>
                  </a:lnTo>
                  <a:cubicBezTo>
                    <a:pt x="1443" y="884"/>
                    <a:pt x="1478" y="878"/>
                    <a:pt x="1513" y="878"/>
                  </a:cubicBezTo>
                  <a:cubicBezTo>
                    <a:pt x="1612" y="878"/>
                    <a:pt x="1710" y="931"/>
                    <a:pt x="1749" y="1023"/>
                  </a:cubicBezTo>
                  <a:lnTo>
                    <a:pt x="2391" y="2433"/>
                  </a:lnTo>
                  <a:cubicBezTo>
                    <a:pt x="2445" y="2576"/>
                    <a:pt x="2391" y="2718"/>
                    <a:pt x="2267" y="2772"/>
                  </a:cubicBezTo>
                  <a:lnTo>
                    <a:pt x="589" y="3539"/>
                  </a:lnTo>
                  <a:cubicBezTo>
                    <a:pt x="552" y="3553"/>
                    <a:pt x="515" y="3560"/>
                    <a:pt x="479" y="3560"/>
                  </a:cubicBezTo>
                  <a:cubicBezTo>
                    <a:pt x="378" y="3560"/>
                    <a:pt x="290" y="3506"/>
                    <a:pt x="250" y="3414"/>
                  </a:cubicBezTo>
                  <a:lnTo>
                    <a:pt x="1" y="2897"/>
                  </a:lnTo>
                  <a:lnTo>
                    <a:pt x="696" y="4396"/>
                  </a:lnTo>
                  <a:cubicBezTo>
                    <a:pt x="775" y="4566"/>
                    <a:pt x="941" y="4669"/>
                    <a:pt x="1115" y="4669"/>
                  </a:cubicBezTo>
                  <a:cubicBezTo>
                    <a:pt x="1178" y="4669"/>
                    <a:pt x="1242" y="4656"/>
                    <a:pt x="1303" y="4627"/>
                  </a:cubicBezTo>
                  <a:lnTo>
                    <a:pt x="4693" y="3093"/>
                  </a:lnTo>
                  <a:cubicBezTo>
                    <a:pt x="4925" y="2986"/>
                    <a:pt x="5014" y="2718"/>
                    <a:pt x="4925" y="2486"/>
                  </a:cubicBezTo>
                  <a:lnTo>
                    <a:pt x="3908" y="274"/>
                  </a:lnTo>
                  <a:cubicBezTo>
                    <a:pt x="3829" y="103"/>
                    <a:pt x="3664" y="0"/>
                    <a:pt x="348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57"/>
            <p:cNvSpPr/>
            <p:nvPr/>
          </p:nvSpPr>
          <p:spPr>
            <a:xfrm>
              <a:off x="4252407" y="2826238"/>
              <a:ext cx="177200" cy="156176"/>
            </a:xfrm>
            <a:custGeom>
              <a:avLst/>
              <a:gdLst/>
              <a:ahLst/>
              <a:cxnLst/>
              <a:rect l="l" t="t" r="r" b="b"/>
              <a:pathLst>
                <a:path w="6549" h="5772" extrusionOk="0">
                  <a:moveTo>
                    <a:pt x="4620" y="1"/>
                  </a:moveTo>
                  <a:cubicBezTo>
                    <a:pt x="4543" y="1"/>
                    <a:pt x="4464" y="16"/>
                    <a:pt x="4390" y="49"/>
                  </a:cubicBezTo>
                  <a:lnTo>
                    <a:pt x="411" y="1869"/>
                  </a:lnTo>
                  <a:cubicBezTo>
                    <a:pt x="125" y="1994"/>
                    <a:pt x="0" y="2333"/>
                    <a:pt x="125" y="2618"/>
                  </a:cubicBezTo>
                  <a:lnTo>
                    <a:pt x="1392" y="5437"/>
                  </a:lnTo>
                  <a:cubicBezTo>
                    <a:pt x="1497" y="5648"/>
                    <a:pt x="1700" y="5771"/>
                    <a:pt x="1913" y="5771"/>
                  </a:cubicBezTo>
                  <a:cubicBezTo>
                    <a:pt x="1989" y="5771"/>
                    <a:pt x="2067" y="5756"/>
                    <a:pt x="2141" y="5723"/>
                  </a:cubicBezTo>
                  <a:lnTo>
                    <a:pt x="6138" y="3903"/>
                  </a:lnTo>
                  <a:cubicBezTo>
                    <a:pt x="6424" y="3778"/>
                    <a:pt x="6549" y="3439"/>
                    <a:pt x="6424" y="3154"/>
                  </a:cubicBezTo>
                  <a:lnTo>
                    <a:pt x="5139" y="334"/>
                  </a:lnTo>
                  <a:cubicBezTo>
                    <a:pt x="5047" y="124"/>
                    <a:pt x="4838" y="1"/>
                    <a:pt x="46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57"/>
            <p:cNvSpPr/>
            <p:nvPr/>
          </p:nvSpPr>
          <p:spPr>
            <a:xfrm>
              <a:off x="4278949" y="2826238"/>
              <a:ext cx="150656" cy="156176"/>
            </a:xfrm>
            <a:custGeom>
              <a:avLst/>
              <a:gdLst/>
              <a:ahLst/>
              <a:cxnLst/>
              <a:rect l="l" t="t" r="r" b="b"/>
              <a:pathLst>
                <a:path w="5568" h="5772" extrusionOk="0">
                  <a:moveTo>
                    <a:pt x="3639" y="1"/>
                  </a:moveTo>
                  <a:cubicBezTo>
                    <a:pt x="3562" y="1"/>
                    <a:pt x="3483" y="16"/>
                    <a:pt x="3409" y="49"/>
                  </a:cubicBezTo>
                  <a:lnTo>
                    <a:pt x="2088" y="656"/>
                  </a:lnTo>
                  <a:cubicBezTo>
                    <a:pt x="2119" y="646"/>
                    <a:pt x="2151" y="642"/>
                    <a:pt x="2183" y="642"/>
                  </a:cubicBezTo>
                  <a:cubicBezTo>
                    <a:pt x="2332" y="642"/>
                    <a:pt x="2479" y="740"/>
                    <a:pt x="2552" y="888"/>
                  </a:cubicBezTo>
                  <a:lnTo>
                    <a:pt x="3480" y="2957"/>
                  </a:lnTo>
                  <a:cubicBezTo>
                    <a:pt x="3587" y="3154"/>
                    <a:pt x="3498" y="3403"/>
                    <a:pt x="3302" y="3493"/>
                  </a:cubicBezTo>
                  <a:lnTo>
                    <a:pt x="536" y="4759"/>
                  </a:lnTo>
                  <a:cubicBezTo>
                    <a:pt x="488" y="4781"/>
                    <a:pt x="438" y="4791"/>
                    <a:pt x="389" y="4791"/>
                  </a:cubicBezTo>
                  <a:cubicBezTo>
                    <a:pt x="234" y="4791"/>
                    <a:pt x="82" y="4694"/>
                    <a:pt x="1" y="4545"/>
                  </a:cubicBezTo>
                  <a:lnTo>
                    <a:pt x="1" y="4545"/>
                  </a:lnTo>
                  <a:lnTo>
                    <a:pt x="411" y="5437"/>
                  </a:lnTo>
                  <a:cubicBezTo>
                    <a:pt x="516" y="5648"/>
                    <a:pt x="719" y="5771"/>
                    <a:pt x="932" y="5771"/>
                  </a:cubicBezTo>
                  <a:cubicBezTo>
                    <a:pt x="1008" y="5771"/>
                    <a:pt x="1086" y="5756"/>
                    <a:pt x="1160" y="5723"/>
                  </a:cubicBezTo>
                  <a:lnTo>
                    <a:pt x="5157" y="3903"/>
                  </a:lnTo>
                  <a:cubicBezTo>
                    <a:pt x="5443" y="3778"/>
                    <a:pt x="5568" y="3439"/>
                    <a:pt x="5443" y="3154"/>
                  </a:cubicBezTo>
                  <a:lnTo>
                    <a:pt x="4158" y="334"/>
                  </a:lnTo>
                  <a:cubicBezTo>
                    <a:pt x="4066" y="124"/>
                    <a:pt x="3857" y="1"/>
                    <a:pt x="363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57"/>
            <p:cNvSpPr/>
            <p:nvPr/>
          </p:nvSpPr>
          <p:spPr>
            <a:xfrm>
              <a:off x="4359091" y="2810870"/>
              <a:ext cx="79197" cy="135260"/>
            </a:xfrm>
            <a:custGeom>
              <a:avLst/>
              <a:gdLst/>
              <a:ahLst/>
              <a:cxnLst/>
              <a:rect l="l" t="t" r="r" b="b"/>
              <a:pathLst>
                <a:path w="2927" h="4999" extrusionOk="0">
                  <a:moveTo>
                    <a:pt x="534" y="0"/>
                  </a:moveTo>
                  <a:cubicBezTo>
                    <a:pt x="468" y="0"/>
                    <a:pt x="401" y="15"/>
                    <a:pt x="340" y="46"/>
                  </a:cubicBezTo>
                  <a:cubicBezTo>
                    <a:pt x="90" y="153"/>
                    <a:pt x="1" y="474"/>
                    <a:pt x="125" y="760"/>
                  </a:cubicBezTo>
                  <a:lnTo>
                    <a:pt x="1892" y="4649"/>
                  </a:lnTo>
                  <a:cubicBezTo>
                    <a:pt x="1986" y="4864"/>
                    <a:pt x="2191" y="4998"/>
                    <a:pt x="2393" y="4998"/>
                  </a:cubicBezTo>
                  <a:cubicBezTo>
                    <a:pt x="2460" y="4998"/>
                    <a:pt x="2526" y="4984"/>
                    <a:pt x="2588" y="4953"/>
                  </a:cubicBezTo>
                  <a:cubicBezTo>
                    <a:pt x="2837" y="4828"/>
                    <a:pt x="2927" y="4524"/>
                    <a:pt x="2802" y="4239"/>
                  </a:cubicBezTo>
                  <a:lnTo>
                    <a:pt x="1035" y="349"/>
                  </a:lnTo>
                  <a:cubicBezTo>
                    <a:pt x="941" y="134"/>
                    <a:pt x="736" y="0"/>
                    <a:pt x="5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57"/>
            <p:cNvSpPr/>
            <p:nvPr/>
          </p:nvSpPr>
          <p:spPr>
            <a:xfrm>
              <a:off x="4133628" y="3001836"/>
              <a:ext cx="147761" cy="178634"/>
            </a:xfrm>
            <a:custGeom>
              <a:avLst/>
              <a:gdLst/>
              <a:ahLst/>
              <a:cxnLst/>
              <a:rect l="l" t="t" r="r" b="b"/>
              <a:pathLst>
                <a:path w="5461" h="6602" extrusionOk="0">
                  <a:moveTo>
                    <a:pt x="4140" y="0"/>
                  </a:moveTo>
                  <a:lnTo>
                    <a:pt x="1" y="6602"/>
                  </a:lnTo>
                  <a:lnTo>
                    <a:pt x="1321" y="6602"/>
                  </a:lnTo>
                  <a:lnTo>
                    <a:pt x="54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57"/>
            <p:cNvSpPr/>
            <p:nvPr/>
          </p:nvSpPr>
          <p:spPr>
            <a:xfrm>
              <a:off x="4245155" y="3001836"/>
              <a:ext cx="147274" cy="178634"/>
            </a:xfrm>
            <a:custGeom>
              <a:avLst/>
              <a:gdLst/>
              <a:ahLst/>
              <a:cxnLst/>
              <a:rect l="l" t="t" r="r" b="b"/>
              <a:pathLst>
                <a:path w="5443" h="6602" extrusionOk="0">
                  <a:moveTo>
                    <a:pt x="1" y="0"/>
                  </a:moveTo>
                  <a:lnTo>
                    <a:pt x="4122" y="6602"/>
                  </a:lnTo>
                  <a:lnTo>
                    <a:pt x="5443" y="6602"/>
                  </a:lnTo>
                  <a:lnTo>
                    <a:pt x="13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57"/>
            <p:cNvSpPr/>
            <p:nvPr/>
          </p:nvSpPr>
          <p:spPr>
            <a:xfrm>
              <a:off x="4126891" y="3163067"/>
              <a:ext cx="60365" cy="30927"/>
            </a:xfrm>
            <a:custGeom>
              <a:avLst/>
              <a:gdLst/>
              <a:ahLst/>
              <a:cxnLst/>
              <a:rect l="l" t="t" r="r" b="b"/>
              <a:pathLst>
                <a:path w="2231" h="1143" extrusionOk="0">
                  <a:moveTo>
                    <a:pt x="571" y="1"/>
                  </a:moveTo>
                  <a:cubicBezTo>
                    <a:pt x="268" y="1"/>
                    <a:pt x="0" y="250"/>
                    <a:pt x="0" y="571"/>
                  </a:cubicBezTo>
                  <a:cubicBezTo>
                    <a:pt x="0" y="893"/>
                    <a:pt x="268" y="1142"/>
                    <a:pt x="571" y="1142"/>
                  </a:cubicBezTo>
                  <a:lnTo>
                    <a:pt x="1660" y="1142"/>
                  </a:lnTo>
                  <a:cubicBezTo>
                    <a:pt x="1981" y="1142"/>
                    <a:pt x="2231" y="893"/>
                    <a:pt x="2231" y="571"/>
                  </a:cubicBezTo>
                  <a:cubicBezTo>
                    <a:pt x="2231" y="250"/>
                    <a:pt x="1981" y="1"/>
                    <a:pt x="16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57"/>
            <p:cNvSpPr/>
            <p:nvPr/>
          </p:nvSpPr>
          <p:spPr>
            <a:xfrm>
              <a:off x="4338826" y="3163067"/>
              <a:ext cx="59878" cy="30927"/>
            </a:xfrm>
            <a:custGeom>
              <a:avLst/>
              <a:gdLst/>
              <a:ahLst/>
              <a:cxnLst/>
              <a:rect l="l" t="t" r="r" b="b"/>
              <a:pathLst>
                <a:path w="2213" h="1143" extrusionOk="0">
                  <a:moveTo>
                    <a:pt x="571" y="1"/>
                  </a:moveTo>
                  <a:cubicBezTo>
                    <a:pt x="250" y="1"/>
                    <a:pt x="0" y="250"/>
                    <a:pt x="0" y="571"/>
                  </a:cubicBezTo>
                  <a:cubicBezTo>
                    <a:pt x="0" y="893"/>
                    <a:pt x="250" y="1142"/>
                    <a:pt x="571" y="1142"/>
                  </a:cubicBezTo>
                  <a:lnTo>
                    <a:pt x="1642" y="1142"/>
                  </a:lnTo>
                  <a:cubicBezTo>
                    <a:pt x="1963" y="1142"/>
                    <a:pt x="2213" y="893"/>
                    <a:pt x="2213" y="571"/>
                  </a:cubicBezTo>
                  <a:cubicBezTo>
                    <a:pt x="2213" y="250"/>
                    <a:pt x="1963" y="1"/>
                    <a:pt x="16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57"/>
            <p:cNvSpPr/>
            <p:nvPr/>
          </p:nvSpPr>
          <p:spPr>
            <a:xfrm>
              <a:off x="4232114" y="2971424"/>
              <a:ext cx="61826" cy="61339"/>
            </a:xfrm>
            <a:custGeom>
              <a:avLst/>
              <a:gdLst/>
              <a:ahLst/>
              <a:cxnLst/>
              <a:rect l="l" t="t" r="r" b="b"/>
              <a:pathLst>
                <a:path w="2285" h="2267" extrusionOk="0">
                  <a:moveTo>
                    <a:pt x="1143" y="0"/>
                  </a:moveTo>
                  <a:cubicBezTo>
                    <a:pt x="518" y="0"/>
                    <a:pt x="1" y="500"/>
                    <a:pt x="1" y="1124"/>
                  </a:cubicBezTo>
                  <a:cubicBezTo>
                    <a:pt x="1" y="1766"/>
                    <a:pt x="518" y="2266"/>
                    <a:pt x="1143" y="2266"/>
                  </a:cubicBezTo>
                  <a:cubicBezTo>
                    <a:pt x="1767" y="2266"/>
                    <a:pt x="2285" y="1766"/>
                    <a:pt x="2285" y="1124"/>
                  </a:cubicBezTo>
                  <a:cubicBezTo>
                    <a:pt x="2285" y="500"/>
                    <a:pt x="1767" y="0"/>
                    <a:pt x="1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57"/>
            <p:cNvSpPr/>
            <p:nvPr/>
          </p:nvSpPr>
          <p:spPr>
            <a:xfrm>
              <a:off x="4266395" y="3018719"/>
              <a:ext cx="42507" cy="44455"/>
            </a:xfrm>
            <a:custGeom>
              <a:avLst/>
              <a:gdLst/>
              <a:ahLst/>
              <a:cxnLst/>
              <a:rect l="l" t="t" r="r" b="b"/>
              <a:pathLst>
                <a:path w="1571" h="1643" extrusionOk="0">
                  <a:moveTo>
                    <a:pt x="911" y="1"/>
                  </a:moveTo>
                  <a:lnTo>
                    <a:pt x="1" y="643"/>
                  </a:lnTo>
                  <a:lnTo>
                    <a:pt x="625" y="1642"/>
                  </a:lnTo>
                  <a:lnTo>
                    <a:pt x="1571" y="1035"/>
                  </a:lnTo>
                  <a:lnTo>
                    <a:pt x="911" y="1"/>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57"/>
            <p:cNvSpPr/>
            <p:nvPr/>
          </p:nvSpPr>
          <p:spPr>
            <a:xfrm>
              <a:off x="4218613" y="3018719"/>
              <a:ext cx="42507" cy="44455"/>
            </a:xfrm>
            <a:custGeom>
              <a:avLst/>
              <a:gdLst/>
              <a:ahLst/>
              <a:cxnLst/>
              <a:rect l="l" t="t" r="r" b="b"/>
              <a:pathLst>
                <a:path w="1571" h="1643" extrusionOk="0">
                  <a:moveTo>
                    <a:pt x="678" y="1"/>
                  </a:moveTo>
                  <a:lnTo>
                    <a:pt x="0" y="1035"/>
                  </a:lnTo>
                  <a:lnTo>
                    <a:pt x="964" y="1642"/>
                  </a:lnTo>
                  <a:lnTo>
                    <a:pt x="1570" y="643"/>
                  </a:lnTo>
                  <a:lnTo>
                    <a:pt x="678" y="1"/>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57"/>
            <p:cNvSpPr/>
            <p:nvPr/>
          </p:nvSpPr>
          <p:spPr>
            <a:xfrm>
              <a:off x="4323376" y="2962225"/>
              <a:ext cx="27" cy="27"/>
            </a:xfrm>
            <a:custGeom>
              <a:avLst/>
              <a:gdLst/>
              <a:ahLst/>
              <a:cxnLst/>
              <a:rect l="l" t="t" r="r" b="b"/>
              <a:pathLst>
                <a:path w="1" h="1" extrusionOk="0">
                  <a:moveTo>
                    <a:pt x="0" y="1"/>
                  </a:moveTo>
                  <a:lnTo>
                    <a:pt x="0" y="1"/>
                  </a:ln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57"/>
            <p:cNvSpPr/>
            <p:nvPr/>
          </p:nvSpPr>
          <p:spPr>
            <a:xfrm>
              <a:off x="4320481" y="2868311"/>
              <a:ext cx="21267" cy="17290"/>
            </a:xfrm>
            <a:custGeom>
              <a:avLst/>
              <a:gdLst/>
              <a:ahLst/>
              <a:cxnLst/>
              <a:rect l="l" t="t" r="r" b="b"/>
              <a:pathLst>
                <a:path w="786" h="639" extrusionOk="0">
                  <a:moveTo>
                    <a:pt x="434" y="0"/>
                  </a:moveTo>
                  <a:cubicBezTo>
                    <a:pt x="391" y="0"/>
                    <a:pt x="346" y="9"/>
                    <a:pt x="303" y="28"/>
                  </a:cubicBezTo>
                  <a:lnTo>
                    <a:pt x="232" y="64"/>
                  </a:lnTo>
                  <a:cubicBezTo>
                    <a:pt x="71" y="135"/>
                    <a:pt x="0" y="314"/>
                    <a:pt x="71" y="474"/>
                  </a:cubicBezTo>
                  <a:cubicBezTo>
                    <a:pt x="125" y="581"/>
                    <a:pt x="232" y="635"/>
                    <a:pt x="357" y="635"/>
                  </a:cubicBezTo>
                  <a:cubicBezTo>
                    <a:pt x="367" y="638"/>
                    <a:pt x="377" y="639"/>
                    <a:pt x="387" y="639"/>
                  </a:cubicBezTo>
                  <a:cubicBezTo>
                    <a:pt x="448" y="639"/>
                    <a:pt x="510" y="597"/>
                    <a:pt x="571" y="581"/>
                  </a:cubicBezTo>
                  <a:cubicBezTo>
                    <a:pt x="714" y="510"/>
                    <a:pt x="785" y="332"/>
                    <a:pt x="714" y="171"/>
                  </a:cubicBezTo>
                  <a:cubicBezTo>
                    <a:pt x="662" y="67"/>
                    <a:pt x="552" y="0"/>
                    <a:pt x="43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57"/>
            <p:cNvSpPr/>
            <p:nvPr/>
          </p:nvSpPr>
          <p:spPr>
            <a:xfrm>
              <a:off x="4280897" y="2879405"/>
              <a:ext cx="37177" cy="24920"/>
            </a:xfrm>
            <a:custGeom>
              <a:avLst/>
              <a:gdLst/>
              <a:ahLst/>
              <a:cxnLst/>
              <a:rect l="l" t="t" r="r" b="b"/>
              <a:pathLst>
                <a:path w="1374" h="921" extrusionOk="0">
                  <a:moveTo>
                    <a:pt x="1023" y="1"/>
                  </a:moveTo>
                  <a:cubicBezTo>
                    <a:pt x="979" y="1"/>
                    <a:pt x="935" y="10"/>
                    <a:pt x="892" y="29"/>
                  </a:cubicBezTo>
                  <a:lnTo>
                    <a:pt x="214" y="350"/>
                  </a:lnTo>
                  <a:cubicBezTo>
                    <a:pt x="54" y="421"/>
                    <a:pt x="0" y="600"/>
                    <a:pt x="71" y="760"/>
                  </a:cubicBezTo>
                  <a:cubicBezTo>
                    <a:pt x="107" y="867"/>
                    <a:pt x="232" y="921"/>
                    <a:pt x="339" y="921"/>
                  </a:cubicBezTo>
                  <a:cubicBezTo>
                    <a:pt x="375" y="921"/>
                    <a:pt x="428" y="921"/>
                    <a:pt x="464" y="903"/>
                  </a:cubicBezTo>
                  <a:lnTo>
                    <a:pt x="1160" y="582"/>
                  </a:lnTo>
                  <a:cubicBezTo>
                    <a:pt x="1303" y="511"/>
                    <a:pt x="1374" y="332"/>
                    <a:pt x="1303" y="171"/>
                  </a:cubicBezTo>
                  <a:cubicBezTo>
                    <a:pt x="1250" y="67"/>
                    <a:pt x="1141" y="1"/>
                    <a:pt x="102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57"/>
            <p:cNvSpPr/>
            <p:nvPr/>
          </p:nvSpPr>
          <p:spPr>
            <a:xfrm>
              <a:off x="4063632" y="2802510"/>
              <a:ext cx="390602" cy="399693"/>
            </a:xfrm>
            <a:custGeom>
              <a:avLst/>
              <a:gdLst/>
              <a:ahLst/>
              <a:cxnLst/>
              <a:rect l="l" t="t" r="r" b="b"/>
              <a:pathLst>
                <a:path w="14436" h="14772" extrusionOk="0">
                  <a:moveTo>
                    <a:pt x="12544" y="1247"/>
                  </a:moveTo>
                  <a:cubicBezTo>
                    <a:pt x="12972" y="1443"/>
                    <a:pt x="13311" y="1818"/>
                    <a:pt x="13526" y="2282"/>
                  </a:cubicBezTo>
                  <a:cubicBezTo>
                    <a:pt x="13740" y="2746"/>
                    <a:pt x="13775" y="3245"/>
                    <a:pt x="13668" y="3709"/>
                  </a:cubicBezTo>
                  <a:lnTo>
                    <a:pt x="12544" y="1247"/>
                  </a:lnTo>
                  <a:close/>
                  <a:moveTo>
                    <a:pt x="11454" y="609"/>
                  </a:moveTo>
                  <a:cubicBezTo>
                    <a:pt x="11474" y="609"/>
                    <a:pt x="11491" y="614"/>
                    <a:pt x="11509" y="623"/>
                  </a:cubicBezTo>
                  <a:cubicBezTo>
                    <a:pt x="11581" y="640"/>
                    <a:pt x="11634" y="694"/>
                    <a:pt x="11670" y="783"/>
                  </a:cubicBezTo>
                  <a:lnTo>
                    <a:pt x="13436" y="4673"/>
                  </a:lnTo>
                  <a:cubicBezTo>
                    <a:pt x="13490" y="4798"/>
                    <a:pt x="13472" y="4940"/>
                    <a:pt x="13365" y="4994"/>
                  </a:cubicBezTo>
                  <a:cubicBezTo>
                    <a:pt x="13347" y="5003"/>
                    <a:pt x="13325" y="5007"/>
                    <a:pt x="13303" y="5007"/>
                  </a:cubicBezTo>
                  <a:cubicBezTo>
                    <a:pt x="13280" y="5007"/>
                    <a:pt x="13258" y="5003"/>
                    <a:pt x="13240" y="4994"/>
                  </a:cubicBezTo>
                  <a:cubicBezTo>
                    <a:pt x="13187" y="4958"/>
                    <a:pt x="13115" y="4905"/>
                    <a:pt x="13079" y="4833"/>
                  </a:cubicBezTo>
                  <a:lnTo>
                    <a:pt x="11313" y="944"/>
                  </a:lnTo>
                  <a:cubicBezTo>
                    <a:pt x="11260" y="819"/>
                    <a:pt x="11295" y="658"/>
                    <a:pt x="11384" y="623"/>
                  </a:cubicBezTo>
                  <a:cubicBezTo>
                    <a:pt x="11411" y="614"/>
                    <a:pt x="11433" y="609"/>
                    <a:pt x="11454" y="609"/>
                  </a:cubicBezTo>
                  <a:close/>
                  <a:moveTo>
                    <a:pt x="10903" y="1479"/>
                  </a:moveTo>
                  <a:lnTo>
                    <a:pt x="12401" y="4780"/>
                  </a:lnTo>
                  <a:lnTo>
                    <a:pt x="8994" y="6314"/>
                  </a:lnTo>
                  <a:cubicBezTo>
                    <a:pt x="8962" y="6335"/>
                    <a:pt x="8925" y="6344"/>
                    <a:pt x="8885" y="6344"/>
                  </a:cubicBezTo>
                  <a:cubicBezTo>
                    <a:pt x="8856" y="6344"/>
                    <a:pt x="8827" y="6340"/>
                    <a:pt x="8797" y="6332"/>
                  </a:cubicBezTo>
                  <a:cubicBezTo>
                    <a:pt x="8726" y="6297"/>
                    <a:pt x="8672" y="6261"/>
                    <a:pt x="8654" y="6189"/>
                  </a:cubicBezTo>
                  <a:lnTo>
                    <a:pt x="7370" y="3370"/>
                  </a:lnTo>
                  <a:cubicBezTo>
                    <a:pt x="7316" y="3245"/>
                    <a:pt x="7370" y="3085"/>
                    <a:pt x="7513" y="3031"/>
                  </a:cubicBezTo>
                  <a:lnTo>
                    <a:pt x="10903" y="1479"/>
                  </a:lnTo>
                  <a:close/>
                  <a:moveTo>
                    <a:pt x="6888" y="3781"/>
                  </a:moveTo>
                  <a:lnTo>
                    <a:pt x="7923" y="6047"/>
                  </a:lnTo>
                  <a:cubicBezTo>
                    <a:pt x="7745" y="5975"/>
                    <a:pt x="7566" y="5940"/>
                    <a:pt x="7370" y="5940"/>
                  </a:cubicBezTo>
                  <a:cubicBezTo>
                    <a:pt x="6638" y="5940"/>
                    <a:pt x="6049" y="6475"/>
                    <a:pt x="5942" y="7153"/>
                  </a:cubicBezTo>
                  <a:cubicBezTo>
                    <a:pt x="5907" y="7153"/>
                    <a:pt x="5889" y="7117"/>
                    <a:pt x="5871" y="7082"/>
                  </a:cubicBezTo>
                  <a:lnTo>
                    <a:pt x="4872" y="4869"/>
                  </a:lnTo>
                  <a:cubicBezTo>
                    <a:pt x="4854" y="4816"/>
                    <a:pt x="4854" y="4780"/>
                    <a:pt x="4872" y="4744"/>
                  </a:cubicBezTo>
                  <a:cubicBezTo>
                    <a:pt x="4872" y="4709"/>
                    <a:pt x="4908" y="4673"/>
                    <a:pt x="4943" y="4673"/>
                  </a:cubicBezTo>
                  <a:lnTo>
                    <a:pt x="6888" y="3781"/>
                  </a:lnTo>
                  <a:close/>
                  <a:moveTo>
                    <a:pt x="4569" y="5672"/>
                  </a:moveTo>
                  <a:lnTo>
                    <a:pt x="5068" y="6778"/>
                  </a:lnTo>
                  <a:lnTo>
                    <a:pt x="3355" y="7563"/>
                  </a:lnTo>
                  <a:lnTo>
                    <a:pt x="3284" y="7563"/>
                  </a:lnTo>
                  <a:cubicBezTo>
                    <a:pt x="3266" y="7546"/>
                    <a:pt x="3230" y="7528"/>
                    <a:pt x="3212" y="7492"/>
                  </a:cubicBezTo>
                  <a:lnTo>
                    <a:pt x="2802" y="6600"/>
                  </a:lnTo>
                  <a:cubicBezTo>
                    <a:pt x="2784" y="6546"/>
                    <a:pt x="2802" y="6475"/>
                    <a:pt x="2856" y="6457"/>
                  </a:cubicBezTo>
                  <a:lnTo>
                    <a:pt x="4569" y="5672"/>
                  </a:lnTo>
                  <a:close/>
                  <a:moveTo>
                    <a:pt x="2392" y="7153"/>
                  </a:moveTo>
                  <a:lnTo>
                    <a:pt x="2552" y="7510"/>
                  </a:lnTo>
                  <a:lnTo>
                    <a:pt x="1964" y="7777"/>
                  </a:lnTo>
                  <a:lnTo>
                    <a:pt x="1803" y="7421"/>
                  </a:lnTo>
                  <a:lnTo>
                    <a:pt x="2392" y="7153"/>
                  </a:lnTo>
                  <a:close/>
                  <a:moveTo>
                    <a:pt x="7370" y="6546"/>
                  </a:moveTo>
                  <a:cubicBezTo>
                    <a:pt x="7834" y="6546"/>
                    <a:pt x="8208" y="6921"/>
                    <a:pt x="8208" y="7367"/>
                  </a:cubicBezTo>
                  <a:cubicBezTo>
                    <a:pt x="8208" y="7831"/>
                    <a:pt x="7834" y="8206"/>
                    <a:pt x="7370" y="8206"/>
                  </a:cubicBezTo>
                  <a:cubicBezTo>
                    <a:pt x="6906" y="8206"/>
                    <a:pt x="6531" y="7831"/>
                    <a:pt x="6531" y="7367"/>
                  </a:cubicBezTo>
                  <a:cubicBezTo>
                    <a:pt x="6531" y="6921"/>
                    <a:pt x="6906" y="6546"/>
                    <a:pt x="7370" y="6546"/>
                  </a:cubicBezTo>
                  <a:close/>
                  <a:moveTo>
                    <a:pt x="928" y="7257"/>
                  </a:moveTo>
                  <a:cubicBezTo>
                    <a:pt x="1008" y="7257"/>
                    <a:pt x="1086" y="7307"/>
                    <a:pt x="1125" y="7385"/>
                  </a:cubicBezTo>
                  <a:lnTo>
                    <a:pt x="1535" y="8295"/>
                  </a:lnTo>
                  <a:lnTo>
                    <a:pt x="1535" y="8313"/>
                  </a:lnTo>
                  <a:cubicBezTo>
                    <a:pt x="1553" y="8348"/>
                    <a:pt x="1553" y="8420"/>
                    <a:pt x="1535" y="8455"/>
                  </a:cubicBezTo>
                  <a:cubicBezTo>
                    <a:pt x="1517" y="8509"/>
                    <a:pt x="1482" y="8563"/>
                    <a:pt x="1428" y="8580"/>
                  </a:cubicBezTo>
                  <a:cubicBezTo>
                    <a:pt x="1401" y="8589"/>
                    <a:pt x="1375" y="8594"/>
                    <a:pt x="1348" y="8594"/>
                  </a:cubicBezTo>
                  <a:cubicBezTo>
                    <a:pt x="1321" y="8594"/>
                    <a:pt x="1294" y="8589"/>
                    <a:pt x="1268" y="8580"/>
                  </a:cubicBezTo>
                  <a:cubicBezTo>
                    <a:pt x="1214" y="8563"/>
                    <a:pt x="1178" y="8527"/>
                    <a:pt x="1161" y="8473"/>
                  </a:cubicBezTo>
                  <a:lnTo>
                    <a:pt x="732" y="7563"/>
                  </a:lnTo>
                  <a:cubicBezTo>
                    <a:pt x="697" y="7456"/>
                    <a:pt x="732" y="7331"/>
                    <a:pt x="839" y="7278"/>
                  </a:cubicBezTo>
                  <a:cubicBezTo>
                    <a:pt x="868" y="7264"/>
                    <a:pt x="898" y="7257"/>
                    <a:pt x="928" y="7257"/>
                  </a:cubicBezTo>
                  <a:close/>
                  <a:moveTo>
                    <a:pt x="6406" y="8455"/>
                  </a:moveTo>
                  <a:cubicBezTo>
                    <a:pt x="6531" y="8563"/>
                    <a:pt x="6692" y="8652"/>
                    <a:pt x="6852" y="8723"/>
                  </a:cubicBezTo>
                  <a:lnTo>
                    <a:pt x="4140" y="13041"/>
                  </a:lnTo>
                  <a:cubicBezTo>
                    <a:pt x="4087" y="13023"/>
                    <a:pt x="4051" y="13023"/>
                    <a:pt x="3998" y="13023"/>
                  </a:cubicBezTo>
                  <a:lnTo>
                    <a:pt x="3534" y="13023"/>
                  </a:lnTo>
                  <a:lnTo>
                    <a:pt x="6406" y="8455"/>
                  </a:lnTo>
                  <a:close/>
                  <a:moveTo>
                    <a:pt x="8333" y="8438"/>
                  </a:moveTo>
                  <a:lnTo>
                    <a:pt x="11206" y="13023"/>
                  </a:lnTo>
                  <a:lnTo>
                    <a:pt x="10742" y="13023"/>
                  </a:lnTo>
                  <a:cubicBezTo>
                    <a:pt x="10689" y="13023"/>
                    <a:pt x="10635" y="13023"/>
                    <a:pt x="10599" y="13041"/>
                  </a:cubicBezTo>
                  <a:lnTo>
                    <a:pt x="7905" y="8705"/>
                  </a:lnTo>
                  <a:cubicBezTo>
                    <a:pt x="8066" y="8652"/>
                    <a:pt x="8208" y="8545"/>
                    <a:pt x="8333" y="8438"/>
                  </a:cubicBezTo>
                  <a:close/>
                  <a:moveTo>
                    <a:pt x="3998" y="13630"/>
                  </a:moveTo>
                  <a:cubicBezTo>
                    <a:pt x="4140" y="13630"/>
                    <a:pt x="4265" y="13755"/>
                    <a:pt x="4265" y="13897"/>
                  </a:cubicBezTo>
                  <a:cubicBezTo>
                    <a:pt x="4265" y="14040"/>
                    <a:pt x="4140" y="14165"/>
                    <a:pt x="3998" y="14165"/>
                  </a:cubicBezTo>
                  <a:lnTo>
                    <a:pt x="2909" y="14165"/>
                  </a:lnTo>
                  <a:cubicBezTo>
                    <a:pt x="2766" y="14165"/>
                    <a:pt x="2642" y="14040"/>
                    <a:pt x="2642" y="13897"/>
                  </a:cubicBezTo>
                  <a:cubicBezTo>
                    <a:pt x="2642" y="13755"/>
                    <a:pt x="2766" y="13630"/>
                    <a:pt x="2909" y="13630"/>
                  </a:cubicBezTo>
                  <a:close/>
                  <a:moveTo>
                    <a:pt x="11813" y="13630"/>
                  </a:moveTo>
                  <a:cubicBezTo>
                    <a:pt x="11973" y="13630"/>
                    <a:pt x="12080" y="13755"/>
                    <a:pt x="12080" y="13897"/>
                  </a:cubicBezTo>
                  <a:cubicBezTo>
                    <a:pt x="12080" y="14040"/>
                    <a:pt x="11973" y="14165"/>
                    <a:pt x="11813" y="14165"/>
                  </a:cubicBezTo>
                  <a:lnTo>
                    <a:pt x="10742" y="14165"/>
                  </a:lnTo>
                  <a:cubicBezTo>
                    <a:pt x="10582" y="14165"/>
                    <a:pt x="10474" y="14040"/>
                    <a:pt x="10474" y="13897"/>
                  </a:cubicBezTo>
                  <a:cubicBezTo>
                    <a:pt x="10474" y="13755"/>
                    <a:pt x="10582" y="13630"/>
                    <a:pt x="10742" y="13630"/>
                  </a:cubicBezTo>
                  <a:close/>
                  <a:moveTo>
                    <a:pt x="11439" y="0"/>
                  </a:moveTo>
                  <a:cubicBezTo>
                    <a:pt x="11333" y="0"/>
                    <a:pt x="11229" y="22"/>
                    <a:pt x="11135" y="69"/>
                  </a:cubicBezTo>
                  <a:cubicBezTo>
                    <a:pt x="10813" y="230"/>
                    <a:pt x="10653" y="551"/>
                    <a:pt x="10689" y="908"/>
                  </a:cubicBezTo>
                  <a:lnTo>
                    <a:pt x="7263" y="2478"/>
                  </a:lnTo>
                  <a:cubicBezTo>
                    <a:pt x="6959" y="2603"/>
                    <a:pt x="6781" y="2889"/>
                    <a:pt x="6745" y="3174"/>
                  </a:cubicBezTo>
                  <a:lnTo>
                    <a:pt x="4693" y="4120"/>
                  </a:lnTo>
                  <a:cubicBezTo>
                    <a:pt x="4515" y="4191"/>
                    <a:pt x="4372" y="4352"/>
                    <a:pt x="4301" y="4530"/>
                  </a:cubicBezTo>
                  <a:cubicBezTo>
                    <a:pt x="4230" y="4726"/>
                    <a:pt x="4230" y="4940"/>
                    <a:pt x="4319" y="5119"/>
                  </a:cubicBezTo>
                  <a:lnTo>
                    <a:pt x="2606" y="5904"/>
                  </a:lnTo>
                  <a:cubicBezTo>
                    <a:pt x="2338" y="6029"/>
                    <a:pt x="2178" y="6297"/>
                    <a:pt x="2195" y="6582"/>
                  </a:cubicBezTo>
                  <a:lnTo>
                    <a:pt x="1500" y="6885"/>
                  </a:lnTo>
                  <a:cubicBezTo>
                    <a:pt x="1410" y="6814"/>
                    <a:pt x="1321" y="6743"/>
                    <a:pt x="1214" y="6707"/>
                  </a:cubicBezTo>
                  <a:cubicBezTo>
                    <a:pt x="1121" y="6673"/>
                    <a:pt x="1021" y="6655"/>
                    <a:pt x="920" y="6655"/>
                  </a:cubicBezTo>
                  <a:cubicBezTo>
                    <a:pt x="807" y="6655"/>
                    <a:pt x="693" y="6678"/>
                    <a:pt x="590" y="6725"/>
                  </a:cubicBezTo>
                  <a:cubicBezTo>
                    <a:pt x="179" y="6921"/>
                    <a:pt x="1" y="7403"/>
                    <a:pt x="179" y="7813"/>
                  </a:cubicBezTo>
                  <a:lnTo>
                    <a:pt x="607" y="8723"/>
                  </a:lnTo>
                  <a:cubicBezTo>
                    <a:pt x="697" y="8919"/>
                    <a:pt x="857" y="9080"/>
                    <a:pt x="1054" y="9151"/>
                  </a:cubicBezTo>
                  <a:cubicBezTo>
                    <a:pt x="1155" y="9185"/>
                    <a:pt x="1256" y="9203"/>
                    <a:pt x="1355" y="9203"/>
                  </a:cubicBezTo>
                  <a:cubicBezTo>
                    <a:pt x="1466" y="9203"/>
                    <a:pt x="1574" y="9181"/>
                    <a:pt x="1678" y="9134"/>
                  </a:cubicBezTo>
                  <a:cubicBezTo>
                    <a:pt x="1874" y="9044"/>
                    <a:pt x="2035" y="8884"/>
                    <a:pt x="2106" y="8670"/>
                  </a:cubicBezTo>
                  <a:cubicBezTo>
                    <a:pt x="2142" y="8563"/>
                    <a:pt x="2160" y="8455"/>
                    <a:pt x="2160" y="8348"/>
                  </a:cubicBezTo>
                  <a:lnTo>
                    <a:pt x="2873" y="8027"/>
                  </a:lnTo>
                  <a:cubicBezTo>
                    <a:pt x="3000" y="8122"/>
                    <a:pt x="3152" y="8174"/>
                    <a:pt x="3303" y="8174"/>
                  </a:cubicBezTo>
                  <a:cubicBezTo>
                    <a:pt x="3407" y="8174"/>
                    <a:pt x="3511" y="8150"/>
                    <a:pt x="3605" y="8099"/>
                  </a:cubicBezTo>
                  <a:lnTo>
                    <a:pt x="5318" y="7331"/>
                  </a:lnTo>
                  <a:cubicBezTo>
                    <a:pt x="5443" y="7617"/>
                    <a:pt x="5710" y="7777"/>
                    <a:pt x="5996" y="7777"/>
                  </a:cubicBezTo>
                  <a:cubicBezTo>
                    <a:pt x="5996" y="7831"/>
                    <a:pt x="6014" y="7867"/>
                    <a:pt x="6032" y="7920"/>
                  </a:cubicBezTo>
                  <a:lnTo>
                    <a:pt x="2820" y="13023"/>
                  </a:lnTo>
                  <a:cubicBezTo>
                    <a:pt x="2374" y="13077"/>
                    <a:pt x="2035" y="13451"/>
                    <a:pt x="2035" y="13897"/>
                  </a:cubicBezTo>
                  <a:cubicBezTo>
                    <a:pt x="2035" y="14379"/>
                    <a:pt x="2427" y="14772"/>
                    <a:pt x="2909" y="14772"/>
                  </a:cubicBezTo>
                  <a:lnTo>
                    <a:pt x="3998" y="14772"/>
                  </a:lnTo>
                  <a:cubicBezTo>
                    <a:pt x="4479" y="14772"/>
                    <a:pt x="4872" y="14379"/>
                    <a:pt x="4872" y="13897"/>
                  </a:cubicBezTo>
                  <a:cubicBezTo>
                    <a:pt x="4872" y="13683"/>
                    <a:pt x="4800" y="13487"/>
                    <a:pt x="4676" y="13327"/>
                  </a:cubicBezTo>
                  <a:lnTo>
                    <a:pt x="7370" y="9026"/>
                  </a:lnTo>
                  <a:lnTo>
                    <a:pt x="10064" y="13327"/>
                  </a:lnTo>
                  <a:cubicBezTo>
                    <a:pt x="9939" y="13487"/>
                    <a:pt x="9868" y="13683"/>
                    <a:pt x="9868" y="13897"/>
                  </a:cubicBezTo>
                  <a:cubicBezTo>
                    <a:pt x="9868" y="14379"/>
                    <a:pt x="10260" y="14772"/>
                    <a:pt x="10742" y="14772"/>
                  </a:cubicBezTo>
                  <a:lnTo>
                    <a:pt x="11813" y="14772"/>
                  </a:lnTo>
                  <a:cubicBezTo>
                    <a:pt x="12294" y="14772"/>
                    <a:pt x="12687" y="14379"/>
                    <a:pt x="12687" y="13897"/>
                  </a:cubicBezTo>
                  <a:cubicBezTo>
                    <a:pt x="12687" y="13451"/>
                    <a:pt x="12348" y="13077"/>
                    <a:pt x="11920" y="13023"/>
                  </a:cubicBezTo>
                  <a:lnTo>
                    <a:pt x="8708" y="7885"/>
                  </a:lnTo>
                  <a:cubicBezTo>
                    <a:pt x="8779" y="7724"/>
                    <a:pt x="8815" y="7546"/>
                    <a:pt x="8815" y="7367"/>
                  </a:cubicBezTo>
                  <a:cubicBezTo>
                    <a:pt x="8815" y="7224"/>
                    <a:pt x="8779" y="7082"/>
                    <a:pt x="8744" y="6939"/>
                  </a:cubicBezTo>
                  <a:cubicBezTo>
                    <a:pt x="8797" y="6939"/>
                    <a:pt x="8833" y="6957"/>
                    <a:pt x="8886" y="6957"/>
                  </a:cubicBezTo>
                  <a:cubicBezTo>
                    <a:pt x="9011" y="6957"/>
                    <a:pt x="9136" y="6921"/>
                    <a:pt x="9243" y="6867"/>
                  </a:cubicBezTo>
                  <a:lnTo>
                    <a:pt x="12669" y="5315"/>
                  </a:lnTo>
                  <a:cubicBezTo>
                    <a:pt x="12776" y="5422"/>
                    <a:pt x="12901" y="5511"/>
                    <a:pt x="13044" y="5565"/>
                  </a:cubicBezTo>
                  <a:cubicBezTo>
                    <a:pt x="13133" y="5601"/>
                    <a:pt x="13222" y="5601"/>
                    <a:pt x="13311" y="5601"/>
                  </a:cubicBezTo>
                  <a:cubicBezTo>
                    <a:pt x="13418" y="5601"/>
                    <a:pt x="13526" y="5583"/>
                    <a:pt x="13633" y="5529"/>
                  </a:cubicBezTo>
                  <a:cubicBezTo>
                    <a:pt x="14025" y="5351"/>
                    <a:pt x="14186" y="4887"/>
                    <a:pt x="14007" y="4477"/>
                  </a:cubicBezTo>
                  <a:cubicBezTo>
                    <a:pt x="14418" y="3763"/>
                    <a:pt x="14436" y="2835"/>
                    <a:pt x="14079" y="2032"/>
                  </a:cubicBezTo>
                  <a:cubicBezTo>
                    <a:pt x="13722" y="1229"/>
                    <a:pt x="13008" y="658"/>
                    <a:pt x="12205" y="480"/>
                  </a:cubicBezTo>
                  <a:cubicBezTo>
                    <a:pt x="12098" y="284"/>
                    <a:pt x="11938" y="123"/>
                    <a:pt x="11723" y="52"/>
                  </a:cubicBezTo>
                  <a:cubicBezTo>
                    <a:pt x="11631" y="18"/>
                    <a:pt x="11534" y="0"/>
                    <a:pt x="114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57"/>
            <p:cNvSpPr/>
            <p:nvPr/>
          </p:nvSpPr>
          <p:spPr>
            <a:xfrm>
              <a:off x="4252407" y="2992014"/>
              <a:ext cx="21267" cy="19671"/>
            </a:xfrm>
            <a:custGeom>
              <a:avLst/>
              <a:gdLst/>
              <a:ahLst/>
              <a:cxnLst/>
              <a:rect l="l" t="t" r="r" b="b"/>
              <a:pathLst>
                <a:path w="786" h="727" extrusionOk="0">
                  <a:moveTo>
                    <a:pt x="385" y="1"/>
                  </a:moveTo>
                  <a:cubicBezTo>
                    <a:pt x="211" y="1"/>
                    <a:pt x="52" y="134"/>
                    <a:pt x="36" y="310"/>
                  </a:cubicBezTo>
                  <a:cubicBezTo>
                    <a:pt x="0" y="506"/>
                    <a:pt x="125" y="702"/>
                    <a:pt x="321" y="720"/>
                  </a:cubicBezTo>
                  <a:cubicBezTo>
                    <a:pt x="346" y="724"/>
                    <a:pt x="370" y="726"/>
                    <a:pt x="394" y="726"/>
                  </a:cubicBezTo>
                  <a:cubicBezTo>
                    <a:pt x="575" y="726"/>
                    <a:pt x="718" y="608"/>
                    <a:pt x="750" y="434"/>
                  </a:cubicBezTo>
                  <a:cubicBezTo>
                    <a:pt x="785" y="220"/>
                    <a:pt x="643" y="42"/>
                    <a:pt x="446" y="6"/>
                  </a:cubicBezTo>
                  <a:cubicBezTo>
                    <a:pt x="426" y="3"/>
                    <a:pt x="406" y="1"/>
                    <a:pt x="3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9" name="Google Shape;9249;p57"/>
          <p:cNvGrpSpPr/>
          <p:nvPr/>
        </p:nvGrpSpPr>
        <p:grpSpPr>
          <a:xfrm>
            <a:off x="4747221" y="2737021"/>
            <a:ext cx="262674" cy="356320"/>
            <a:chOff x="4745298" y="2834301"/>
            <a:chExt cx="262674" cy="356320"/>
          </a:xfrm>
        </p:grpSpPr>
        <p:sp>
          <p:nvSpPr>
            <p:cNvPr id="9250" name="Google Shape;9250;p57"/>
            <p:cNvSpPr/>
            <p:nvPr/>
          </p:nvSpPr>
          <p:spPr>
            <a:xfrm>
              <a:off x="4753036" y="2842039"/>
              <a:ext cx="247197" cy="340870"/>
            </a:xfrm>
            <a:custGeom>
              <a:avLst/>
              <a:gdLst/>
              <a:ahLst/>
              <a:cxnLst/>
              <a:rect l="l" t="t" r="r" b="b"/>
              <a:pathLst>
                <a:path w="9136" h="12598" extrusionOk="0">
                  <a:moveTo>
                    <a:pt x="785" y="0"/>
                  </a:moveTo>
                  <a:cubicBezTo>
                    <a:pt x="357" y="0"/>
                    <a:pt x="0" y="357"/>
                    <a:pt x="0" y="785"/>
                  </a:cubicBezTo>
                  <a:lnTo>
                    <a:pt x="0" y="11812"/>
                  </a:lnTo>
                  <a:cubicBezTo>
                    <a:pt x="0" y="12240"/>
                    <a:pt x="357" y="12597"/>
                    <a:pt x="785" y="12597"/>
                  </a:cubicBezTo>
                  <a:lnTo>
                    <a:pt x="8333" y="12597"/>
                  </a:lnTo>
                  <a:cubicBezTo>
                    <a:pt x="8779" y="12597"/>
                    <a:pt x="9136" y="12240"/>
                    <a:pt x="9136" y="11812"/>
                  </a:cubicBezTo>
                  <a:lnTo>
                    <a:pt x="9136" y="785"/>
                  </a:lnTo>
                  <a:cubicBezTo>
                    <a:pt x="9136" y="357"/>
                    <a:pt x="8779" y="0"/>
                    <a:pt x="83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57"/>
            <p:cNvSpPr/>
            <p:nvPr/>
          </p:nvSpPr>
          <p:spPr>
            <a:xfrm>
              <a:off x="4786830" y="2877754"/>
              <a:ext cx="179121" cy="65696"/>
            </a:xfrm>
            <a:custGeom>
              <a:avLst/>
              <a:gdLst/>
              <a:ahLst/>
              <a:cxnLst/>
              <a:rect l="l" t="t" r="r" b="b"/>
              <a:pathLst>
                <a:path w="6620" h="2428" extrusionOk="0">
                  <a:moveTo>
                    <a:pt x="428" y="1"/>
                  </a:moveTo>
                  <a:cubicBezTo>
                    <a:pt x="196" y="1"/>
                    <a:pt x="0" y="179"/>
                    <a:pt x="0" y="429"/>
                  </a:cubicBezTo>
                  <a:lnTo>
                    <a:pt x="0" y="1999"/>
                  </a:lnTo>
                  <a:cubicBezTo>
                    <a:pt x="0" y="2231"/>
                    <a:pt x="196" y="2427"/>
                    <a:pt x="428" y="2427"/>
                  </a:cubicBezTo>
                  <a:lnTo>
                    <a:pt x="6192" y="2427"/>
                  </a:lnTo>
                  <a:cubicBezTo>
                    <a:pt x="6423" y="2427"/>
                    <a:pt x="6620" y="2231"/>
                    <a:pt x="6620" y="1999"/>
                  </a:cubicBezTo>
                  <a:lnTo>
                    <a:pt x="6620" y="429"/>
                  </a:lnTo>
                  <a:cubicBezTo>
                    <a:pt x="6620" y="179"/>
                    <a:pt x="6423" y="1"/>
                    <a:pt x="619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57"/>
            <p:cNvSpPr/>
            <p:nvPr/>
          </p:nvSpPr>
          <p:spPr>
            <a:xfrm>
              <a:off x="4786830" y="2969476"/>
              <a:ext cx="47324" cy="47351"/>
            </a:xfrm>
            <a:custGeom>
              <a:avLst/>
              <a:gdLst/>
              <a:ahLst/>
              <a:cxnLst/>
              <a:rect l="l" t="t" r="r" b="b"/>
              <a:pathLst>
                <a:path w="1749" h="1750" extrusionOk="0">
                  <a:moveTo>
                    <a:pt x="268" y="1"/>
                  </a:moveTo>
                  <a:cubicBezTo>
                    <a:pt x="125" y="1"/>
                    <a:pt x="0" y="126"/>
                    <a:pt x="0" y="268"/>
                  </a:cubicBezTo>
                  <a:lnTo>
                    <a:pt x="0" y="1499"/>
                  </a:lnTo>
                  <a:cubicBezTo>
                    <a:pt x="0" y="1642"/>
                    <a:pt x="125" y="1749"/>
                    <a:pt x="268" y="1749"/>
                  </a:cubicBezTo>
                  <a:lnTo>
                    <a:pt x="1499" y="1749"/>
                  </a:lnTo>
                  <a:cubicBezTo>
                    <a:pt x="1642" y="1749"/>
                    <a:pt x="1749" y="1642"/>
                    <a:pt x="1749" y="1499"/>
                  </a:cubicBezTo>
                  <a:lnTo>
                    <a:pt x="1749" y="268"/>
                  </a:lnTo>
                  <a:cubicBezTo>
                    <a:pt x="1749" y="126"/>
                    <a:pt x="1642" y="1"/>
                    <a:pt x="14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57"/>
            <p:cNvSpPr/>
            <p:nvPr/>
          </p:nvSpPr>
          <p:spPr>
            <a:xfrm>
              <a:off x="4786830" y="3037064"/>
              <a:ext cx="47324" cy="47351"/>
            </a:xfrm>
            <a:custGeom>
              <a:avLst/>
              <a:gdLst/>
              <a:ahLst/>
              <a:cxnLst/>
              <a:rect l="l" t="t" r="r" b="b"/>
              <a:pathLst>
                <a:path w="1749" h="1750" extrusionOk="0">
                  <a:moveTo>
                    <a:pt x="268" y="1"/>
                  </a:moveTo>
                  <a:cubicBezTo>
                    <a:pt x="125" y="1"/>
                    <a:pt x="0" y="108"/>
                    <a:pt x="0" y="250"/>
                  </a:cubicBezTo>
                  <a:lnTo>
                    <a:pt x="0" y="1482"/>
                  </a:lnTo>
                  <a:cubicBezTo>
                    <a:pt x="0" y="1624"/>
                    <a:pt x="125" y="1749"/>
                    <a:pt x="268" y="1749"/>
                  </a:cubicBezTo>
                  <a:lnTo>
                    <a:pt x="1499" y="1749"/>
                  </a:lnTo>
                  <a:cubicBezTo>
                    <a:pt x="1642" y="1749"/>
                    <a:pt x="1749" y="1624"/>
                    <a:pt x="1749" y="1482"/>
                  </a:cubicBezTo>
                  <a:lnTo>
                    <a:pt x="1749" y="250"/>
                  </a:lnTo>
                  <a:cubicBezTo>
                    <a:pt x="1749" y="108"/>
                    <a:pt x="1642" y="1"/>
                    <a:pt x="14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57"/>
            <p:cNvSpPr/>
            <p:nvPr/>
          </p:nvSpPr>
          <p:spPr>
            <a:xfrm>
              <a:off x="4786830" y="3104164"/>
              <a:ext cx="47324" cy="47351"/>
            </a:xfrm>
            <a:custGeom>
              <a:avLst/>
              <a:gdLst/>
              <a:ahLst/>
              <a:cxnLst/>
              <a:rect l="l" t="t" r="r" b="b"/>
              <a:pathLst>
                <a:path w="1749" h="1750" extrusionOk="0">
                  <a:moveTo>
                    <a:pt x="268" y="1"/>
                  </a:moveTo>
                  <a:cubicBezTo>
                    <a:pt x="125" y="1"/>
                    <a:pt x="0" y="126"/>
                    <a:pt x="0" y="268"/>
                  </a:cubicBezTo>
                  <a:lnTo>
                    <a:pt x="0" y="1500"/>
                  </a:lnTo>
                  <a:cubicBezTo>
                    <a:pt x="0" y="1642"/>
                    <a:pt x="125" y="1749"/>
                    <a:pt x="268" y="1749"/>
                  </a:cubicBezTo>
                  <a:lnTo>
                    <a:pt x="1499" y="1749"/>
                  </a:lnTo>
                  <a:cubicBezTo>
                    <a:pt x="1642" y="1749"/>
                    <a:pt x="1749" y="1642"/>
                    <a:pt x="1749" y="1500"/>
                  </a:cubicBezTo>
                  <a:lnTo>
                    <a:pt x="1749" y="268"/>
                  </a:lnTo>
                  <a:cubicBezTo>
                    <a:pt x="1749" y="126"/>
                    <a:pt x="1642" y="1"/>
                    <a:pt x="14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57"/>
            <p:cNvSpPr/>
            <p:nvPr/>
          </p:nvSpPr>
          <p:spPr>
            <a:xfrm>
              <a:off x="4852957" y="2969476"/>
              <a:ext cx="47351" cy="47351"/>
            </a:xfrm>
            <a:custGeom>
              <a:avLst/>
              <a:gdLst/>
              <a:ahLst/>
              <a:cxnLst/>
              <a:rect l="l" t="t" r="r" b="b"/>
              <a:pathLst>
                <a:path w="1750" h="1750" extrusionOk="0">
                  <a:moveTo>
                    <a:pt x="250" y="1"/>
                  </a:moveTo>
                  <a:cubicBezTo>
                    <a:pt x="108" y="1"/>
                    <a:pt x="1" y="126"/>
                    <a:pt x="1" y="268"/>
                  </a:cubicBezTo>
                  <a:lnTo>
                    <a:pt x="1" y="1499"/>
                  </a:lnTo>
                  <a:cubicBezTo>
                    <a:pt x="1" y="1642"/>
                    <a:pt x="108" y="1749"/>
                    <a:pt x="250" y="1749"/>
                  </a:cubicBezTo>
                  <a:lnTo>
                    <a:pt x="1481" y="1749"/>
                  </a:lnTo>
                  <a:cubicBezTo>
                    <a:pt x="1624" y="1749"/>
                    <a:pt x="1749" y="1642"/>
                    <a:pt x="1749" y="1499"/>
                  </a:cubicBezTo>
                  <a:lnTo>
                    <a:pt x="1749" y="268"/>
                  </a:lnTo>
                  <a:cubicBezTo>
                    <a:pt x="1749" y="126"/>
                    <a:pt x="1624" y="1"/>
                    <a:pt x="14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57"/>
            <p:cNvSpPr/>
            <p:nvPr/>
          </p:nvSpPr>
          <p:spPr>
            <a:xfrm>
              <a:off x="4852957" y="3037064"/>
              <a:ext cx="47351" cy="47351"/>
            </a:xfrm>
            <a:custGeom>
              <a:avLst/>
              <a:gdLst/>
              <a:ahLst/>
              <a:cxnLst/>
              <a:rect l="l" t="t" r="r" b="b"/>
              <a:pathLst>
                <a:path w="1750" h="1750" extrusionOk="0">
                  <a:moveTo>
                    <a:pt x="250" y="1"/>
                  </a:moveTo>
                  <a:cubicBezTo>
                    <a:pt x="108" y="1"/>
                    <a:pt x="1" y="108"/>
                    <a:pt x="1" y="250"/>
                  </a:cubicBezTo>
                  <a:lnTo>
                    <a:pt x="1" y="1482"/>
                  </a:lnTo>
                  <a:cubicBezTo>
                    <a:pt x="1" y="1624"/>
                    <a:pt x="108" y="1749"/>
                    <a:pt x="250" y="1749"/>
                  </a:cubicBezTo>
                  <a:lnTo>
                    <a:pt x="1481" y="1749"/>
                  </a:lnTo>
                  <a:cubicBezTo>
                    <a:pt x="1624" y="1749"/>
                    <a:pt x="1749" y="1624"/>
                    <a:pt x="1749" y="1482"/>
                  </a:cubicBezTo>
                  <a:lnTo>
                    <a:pt x="1749" y="250"/>
                  </a:lnTo>
                  <a:cubicBezTo>
                    <a:pt x="1749" y="108"/>
                    <a:pt x="1624" y="1"/>
                    <a:pt x="14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57"/>
            <p:cNvSpPr/>
            <p:nvPr/>
          </p:nvSpPr>
          <p:spPr>
            <a:xfrm>
              <a:off x="4852957" y="3104164"/>
              <a:ext cx="47351" cy="47351"/>
            </a:xfrm>
            <a:custGeom>
              <a:avLst/>
              <a:gdLst/>
              <a:ahLst/>
              <a:cxnLst/>
              <a:rect l="l" t="t" r="r" b="b"/>
              <a:pathLst>
                <a:path w="1750" h="1750" extrusionOk="0">
                  <a:moveTo>
                    <a:pt x="250" y="1"/>
                  </a:moveTo>
                  <a:cubicBezTo>
                    <a:pt x="108" y="1"/>
                    <a:pt x="1" y="126"/>
                    <a:pt x="1" y="268"/>
                  </a:cubicBezTo>
                  <a:lnTo>
                    <a:pt x="1" y="1500"/>
                  </a:lnTo>
                  <a:cubicBezTo>
                    <a:pt x="1" y="1642"/>
                    <a:pt x="108" y="1749"/>
                    <a:pt x="250" y="1749"/>
                  </a:cubicBezTo>
                  <a:lnTo>
                    <a:pt x="1481" y="1749"/>
                  </a:lnTo>
                  <a:cubicBezTo>
                    <a:pt x="1624" y="1749"/>
                    <a:pt x="1749" y="1642"/>
                    <a:pt x="1749" y="1500"/>
                  </a:cubicBezTo>
                  <a:lnTo>
                    <a:pt x="1749" y="268"/>
                  </a:lnTo>
                  <a:cubicBezTo>
                    <a:pt x="1749" y="126"/>
                    <a:pt x="1624" y="1"/>
                    <a:pt x="148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57"/>
            <p:cNvSpPr/>
            <p:nvPr/>
          </p:nvSpPr>
          <p:spPr>
            <a:xfrm>
              <a:off x="4918623" y="2969476"/>
              <a:ext cx="47324" cy="47351"/>
            </a:xfrm>
            <a:custGeom>
              <a:avLst/>
              <a:gdLst/>
              <a:ahLst/>
              <a:cxnLst/>
              <a:rect l="l" t="t" r="r" b="b"/>
              <a:pathLst>
                <a:path w="1749" h="1750" extrusionOk="0">
                  <a:moveTo>
                    <a:pt x="268" y="1"/>
                  </a:moveTo>
                  <a:cubicBezTo>
                    <a:pt x="125" y="1"/>
                    <a:pt x="0" y="126"/>
                    <a:pt x="0" y="268"/>
                  </a:cubicBezTo>
                  <a:lnTo>
                    <a:pt x="0" y="1499"/>
                  </a:lnTo>
                  <a:cubicBezTo>
                    <a:pt x="0" y="1642"/>
                    <a:pt x="125" y="1749"/>
                    <a:pt x="268" y="1749"/>
                  </a:cubicBezTo>
                  <a:lnTo>
                    <a:pt x="1499" y="1749"/>
                  </a:lnTo>
                  <a:cubicBezTo>
                    <a:pt x="1642" y="1749"/>
                    <a:pt x="1749" y="1642"/>
                    <a:pt x="1749" y="1499"/>
                  </a:cubicBezTo>
                  <a:lnTo>
                    <a:pt x="1749" y="268"/>
                  </a:lnTo>
                  <a:cubicBezTo>
                    <a:pt x="1749" y="126"/>
                    <a:pt x="1642" y="1"/>
                    <a:pt x="149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57"/>
            <p:cNvSpPr/>
            <p:nvPr/>
          </p:nvSpPr>
          <p:spPr>
            <a:xfrm>
              <a:off x="4918623" y="3037064"/>
              <a:ext cx="47324" cy="114453"/>
            </a:xfrm>
            <a:custGeom>
              <a:avLst/>
              <a:gdLst/>
              <a:ahLst/>
              <a:cxnLst/>
              <a:rect l="l" t="t" r="r" b="b"/>
              <a:pathLst>
                <a:path w="1749" h="4230" extrusionOk="0">
                  <a:moveTo>
                    <a:pt x="268" y="1"/>
                  </a:moveTo>
                  <a:cubicBezTo>
                    <a:pt x="125" y="1"/>
                    <a:pt x="0" y="108"/>
                    <a:pt x="0" y="250"/>
                  </a:cubicBezTo>
                  <a:lnTo>
                    <a:pt x="0" y="2106"/>
                  </a:lnTo>
                  <a:lnTo>
                    <a:pt x="0" y="2356"/>
                  </a:lnTo>
                  <a:lnTo>
                    <a:pt x="0" y="3980"/>
                  </a:lnTo>
                  <a:cubicBezTo>
                    <a:pt x="0" y="4122"/>
                    <a:pt x="125" y="4229"/>
                    <a:pt x="268" y="4229"/>
                  </a:cubicBezTo>
                  <a:lnTo>
                    <a:pt x="1499" y="4229"/>
                  </a:lnTo>
                  <a:cubicBezTo>
                    <a:pt x="1642" y="4229"/>
                    <a:pt x="1749" y="4122"/>
                    <a:pt x="1749" y="3980"/>
                  </a:cubicBezTo>
                  <a:lnTo>
                    <a:pt x="1749" y="2356"/>
                  </a:lnTo>
                  <a:lnTo>
                    <a:pt x="1749" y="2106"/>
                  </a:lnTo>
                  <a:lnTo>
                    <a:pt x="1749" y="250"/>
                  </a:lnTo>
                  <a:cubicBezTo>
                    <a:pt x="1749" y="108"/>
                    <a:pt x="1642" y="1"/>
                    <a:pt x="14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57"/>
            <p:cNvSpPr/>
            <p:nvPr/>
          </p:nvSpPr>
          <p:spPr>
            <a:xfrm>
              <a:off x="4753036" y="2842039"/>
              <a:ext cx="247197" cy="340870"/>
            </a:xfrm>
            <a:custGeom>
              <a:avLst/>
              <a:gdLst/>
              <a:ahLst/>
              <a:cxnLst/>
              <a:rect l="l" t="t" r="r" b="b"/>
              <a:pathLst>
                <a:path w="9136" h="12598" extrusionOk="0">
                  <a:moveTo>
                    <a:pt x="6709" y="0"/>
                  </a:moveTo>
                  <a:cubicBezTo>
                    <a:pt x="7066" y="0"/>
                    <a:pt x="7351" y="286"/>
                    <a:pt x="7351" y="660"/>
                  </a:cubicBezTo>
                  <a:lnTo>
                    <a:pt x="7351" y="9921"/>
                  </a:lnTo>
                  <a:cubicBezTo>
                    <a:pt x="7351" y="10278"/>
                    <a:pt x="7066" y="10563"/>
                    <a:pt x="6709" y="10563"/>
                  </a:cubicBezTo>
                  <a:lnTo>
                    <a:pt x="642" y="10563"/>
                  </a:lnTo>
                  <a:cubicBezTo>
                    <a:pt x="286" y="10563"/>
                    <a:pt x="0" y="10278"/>
                    <a:pt x="0" y="9921"/>
                  </a:cubicBezTo>
                  <a:lnTo>
                    <a:pt x="0" y="11812"/>
                  </a:lnTo>
                  <a:cubicBezTo>
                    <a:pt x="0" y="12240"/>
                    <a:pt x="357" y="12597"/>
                    <a:pt x="785" y="12597"/>
                  </a:cubicBezTo>
                  <a:lnTo>
                    <a:pt x="8333" y="12597"/>
                  </a:lnTo>
                  <a:cubicBezTo>
                    <a:pt x="8779" y="12597"/>
                    <a:pt x="9136" y="12240"/>
                    <a:pt x="9136" y="11812"/>
                  </a:cubicBezTo>
                  <a:lnTo>
                    <a:pt x="9136" y="785"/>
                  </a:lnTo>
                  <a:cubicBezTo>
                    <a:pt x="9136" y="357"/>
                    <a:pt x="8779" y="0"/>
                    <a:pt x="833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57"/>
            <p:cNvSpPr/>
            <p:nvPr/>
          </p:nvSpPr>
          <p:spPr>
            <a:xfrm>
              <a:off x="4786830" y="3127839"/>
              <a:ext cx="47324" cy="23675"/>
            </a:xfrm>
            <a:custGeom>
              <a:avLst/>
              <a:gdLst/>
              <a:ahLst/>
              <a:cxnLst/>
              <a:rect l="l" t="t" r="r" b="b"/>
              <a:pathLst>
                <a:path w="1749" h="875" extrusionOk="0">
                  <a:moveTo>
                    <a:pt x="0" y="0"/>
                  </a:moveTo>
                  <a:lnTo>
                    <a:pt x="0" y="625"/>
                  </a:lnTo>
                  <a:cubicBezTo>
                    <a:pt x="0" y="767"/>
                    <a:pt x="125" y="874"/>
                    <a:pt x="268" y="874"/>
                  </a:cubicBezTo>
                  <a:lnTo>
                    <a:pt x="1499" y="874"/>
                  </a:lnTo>
                  <a:cubicBezTo>
                    <a:pt x="1642" y="874"/>
                    <a:pt x="1749" y="767"/>
                    <a:pt x="1749" y="625"/>
                  </a:cubicBezTo>
                  <a:lnTo>
                    <a:pt x="1749" y="0"/>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57"/>
            <p:cNvSpPr/>
            <p:nvPr/>
          </p:nvSpPr>
          <p:spPr>
            <a:xfrm>
              <a:off x="4852957" y="3127839"/>
              <a:ext cx="47351" cy="23675"/>
            </a:xfrm>
            <a:custGeom>
              <a:avLst/>
              <a:gdLst/>
              <a:ahLst/>
              <a:cxnLst/>
              <a:rect l="l" t="t" r="r" b="b"/>
              <a:pathLst>
                <a:path w="1750" h="875" extrusionOk="0">
                  <a:moveTo>
                    <a:pt x="1" y="0"/>
                  </a:moveTo>
                  <a:lnTo>
                    <a:pt x="1" y="625"/>
                  </a:lnTo>
                  <a:cubicBezTo>
                    <a:pt x="1" y="767"/>
                    <a:pt x="108" y="874"/>
                    <a:pt x="250" y="874"/>
                  </a:cubicBezTo>
                  <a:lnTo>
                    <a:pt x="1481" y="874"/>
                  </a:lnTo>
                  <a:cubicBezTo>
                    <a:pt x="1624" y="874"/>
                    <a:pt x="1749" y="767"/>
                    <a:pt x="1749" y="625"/>
                  </a:cubicBezTo>
                  <a:lnTo>
                    <a:pt x="1749" y="0"/>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57"/>
            <p:cNvSpPr/>
            <p:nvPr/>
          </p:nvSpPr>
          <p:spPr>
            <a:xfrm>
              <a:off x="4918623" y="3037064"/>
              <a:ext cx="47324" cy="114453"/>
            </a:xfrm>
            <a:custGeom>
              <a:avLst/>
              <a:gdLst/>
              <a:ahLst/>
              <a:cxnLst/>
              <a:rect l="l" t="t" r="r" b="b"/>
              <a:pathLst>
                <a:path w="1749" h="4230" extrusionOk="0">
                  <a:moveTo>
                    <a:pt x="1231" y="1"/>
                  </a:moveTo>
                  <a:lnTo>
                    <a:pt x="1231" y="2713"/>
                  </a:lnTo>
                  <a:cubicBezTo>
                    <a:pt x="1231" y="3070"/>
                    <a:pt x="946" y="3355"/>
                    <a:pt x="589" y="3355"/>
                  </a:cubicBezTo>
                  <a:lnTo>
                    <a:pt x="0" y="3355"/>
                  </a:lnTo>
                  <a:lnTo>
                    <a:pt x="0" y="3980"/>
                  </a:lnTo>
                  <a:cubicBezTo>
                    <a:pt x="0" y="4122"/>
                    <a:pt x="125" y="4229"/>
                    <a:pt x="268" y="4229"/>
                  </a:cubicBezTo>
                  <a:lnTo>
                    <a:pt x="1499" y="4229"/>
                  </a:lnTo>
                  <a:cubicBezTo>
                    <a:pt x="1642" y="4229"/>
                    <a:pt x="1749" y="4122"/>
                    <a:pt x="1749" y="3980"/>
                  </a:cubicBezTo>
                  <a:lnTo>
                    <a:pt x="1749" y="2356"/>
                  </a:lnTo>
                  <a:lnTo>
                    <a:pt x="1749" y="2106"/>
                  </a:lnTo>
                  <a:lnTo>
                    <a:pt x="1749" y="250"/>
                  </a:lnTo>
                  <a:cubicBezTo>
                    <a:pt x="1749" y="108"/>
                    <a:pt x="1642" y="1"/>
                    <a:pt x="149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57"/>
            <p:cNvSpPr/>
            <p:nvPr/>
          </p:nvSpPr>
          <p:spPr>
            <a:xfrm>
              <a:off x="4951930" y="2969476"/>
              <a:ext cx="14016" cy="47351"/>
            </a:xfrm>
            <a:custGeom>
              <a:avLst/>
              <a:gdLst/>
              <a:ahLst/>
              <a:cxnLst/>
              <a:rect l="l" t="t" r="r" b="b"/>
              <a:pathLst>
                <a:path w="518" h="1750" extrusionOk="0">
                  <a:moveTo>
                    <a:pt x="0" y="1"/>
                  </a:moveTo>
                  <a:lnTo>
                    <a:pt x="0" y="1749"/>
                  </a:lnTo>
                  <a:lnTo>
                    <a:pt x="268" y="1749"/>
                  </a:lnTo>
                  <a:cubicBezTo>
                    <a:pt x="411" y="1749"/>
                    <a:pt x="518" y="1642"/>
                    <a:pt x="518" y="1499"/>
                  </a:cubicBezTo>
                  <a:lnTo>
                    <a:pt x="518" y="268"/>
                  </a:lnTo>
                  <a:cubicBezTo>
                    <a:pt x="518" y="126"/>
                    <a:pt x="411" y="1"/>
                    <a:pt x="268"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57"/>
            <p:cNvSpPr/>
            <p:nvPr/>
          </p:nvSpPr>
          <p:spPr>
            <a:xfrm>
              <a:off x="4951930" y="2877754"/>
              <a:ext cx="14016" cy="65696"/>
            </a:xfrm>
            <a:custGeom>
              <a:avLst/>
              <a:gdLst/>
              <a:ahLst/>
              <a:cxnLst/>
              <a:rect l="l" t="t" r="r" b="b"/>
              <a:pathLst>
                <a:path w="518" h="2428" extrusionOk="0">
                  <a:moveTo>
                    <a:pt x="0" y="1"/>
                  </a:moveTo>
                  <a:lnTo>
                    <a:pt x="0" y="2427"/>
                  </a:lnTo>
                  <a:lnTo>
                    <a:pt x="90" y="2427"/>
                  </a:lnTo>
                  <a:cubicBezTo>
                    <a:pt x="321" y="2427"/>
                    <a:pt x="518" y="2231"/>
                    <a:pt x="518" y="1999"/>
                  </a:cubicBezTo>
                  <a:lnTo>
                    <a:pt x="518" y="429"/>
                  </a:lnTo>
                  <a:cubicBezTo>
                    <a:pt x="518" y="179"/>
                    <a:pt x="321" y="1"/>
                    <a:pt x="9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57"/>
            <p:cNvSpPr/>
            <p:nvPr/>
          </p:nvSpPr>
          <p:spPr>
            <a:xfrm>
              <a:off x="4931637" y="3070858"/>
              <a:ext cx="9200" cy="17885"/>
            </a:xfrm>
            <a:custGeom>
              <a:avLst/>
              <a:gdLst/>
              <a:ahLst/>
              <a:cxnLst/>
              <a:rect l="l" t="t" r="r" b="b"/>
              <a:pathLst>
                <a:path w="340" h="661" extrusionOk="0">
                  <a:moveTo>
                    <a:pt x="161" y="1"/>
                  </a:moveTo>
                  <a:cubicBezTo>
                    <a:pt x="72" y="1"/>
                    <a:pt x="1" y="72"/>
                    <a:pt x="1" y="161"/>
                  </a:cubicBezTo>
                  <a:lnTo>
                    <a:pt x="1" y="500"/>
                  </a:lnTo>
                  <a:cubicBezTo>
                    <a:pt x="1" y="589"/>
                    <a:pt x="72" y="661"/>
                    <a:pt x="161" y="661"/>
                  </a:cubicBezTo>
                  <a:cubicBezTo>
                    <a:pt x="269" y="661"/>
                    <a:pt x="340" y="589"/>
                    <a:pt x="340" y="500"/>
                  </a:cubicBezTo>
                  <a:lnTo>
                    <a:pt x="340" y="161"/>
                  </a:lnTo>
                  <a:cubicBezTo>
                    <a:pt x="340" y="72"/>
                    <a:pt x="269" y="1"/>
                    <a:pt x="161"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57"/>
            <p:cNvSpPr/>
            <p:nvPr/>
          </p:nvSpPr>
          <p:spPr>
            <a:xfrm>
              <a:off x="4944679" y="3099348"/>
              <a:ext cx="9200" cy="18372"/>
            </a:xfrm>
            <a:custGeom>
              <a:avLst/>
              <a:gdLst/>
              <a:ahLst/>
              <a:cxnLst/>
              <a:rect l="l" t="t" r="r" b="b"/>
              <a:pathLst>
                <a:path w="340" h="679" extrusionOk="0">
                  <a:moveTo>
                    <a:pt x="161" y="0"/>
                  </a:moveTo>
                  <a:cubicBezTo>
                    <a:pt x="72" y="0"/>
                    <a:pt x="1" y="90"/>
                    <a:pt x="1" y="179"/>
                  </a:cubicBezTo>
                  <a:lnTo>
                    <a:pt x="1" y="500"/>
                  </a:lnTo>
                  <a:cubicBezTo>
                    <a:pt x="1" y="607"/>
                    <a:pt x="72" y="678"/>
                    <a:pt x="161" y="678"/>
                  </a:cubicBezTo>
                  <a:cubicBezTo>
                    <a:pt x="268" y="678"/>
                    <a:pt x="340" y="607"/>
                    <a:pt x="340" y="500"/>
                  </a:cubicBezTo>
                  <a:lnTo>
                    <a:pt x="340" y="179"/>
                  </a:lnTo>
                  <a:cubicBezTo>
                    <a:pt x="340" y="90"/>
                    <a:pt x="268" y="0"/>
                    <a:pt x="161"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57"/>
            <p:cNvSpPr/>
            <p:nvPr/>
          </p:nvSpPr>
          <p:spPr>
            <a:xfrm>
              <a:off x="4846192" y="2895125"/>
              <a:ext cx="55062" cy="15964"/>
            </a:xfrm>
            <a:custGeom>
              <a:avLst/>
              <a:gdLst/>
              <a:ahLst/>
              <a:cxnLst/>
              <a:rect l="l" t="t" r="r" b="b"/>
              <a:pathLst>
                <a:path w="2035" h="590" extrusionOk="0">
                  <a:moveTo>
                    <a:pt x="304" y="1"/>
                  </a:moveTo>
                  <a:cubicBezTo>
                    <a:pt x="143" y="1"/>
                    <a:pt x="19" y="126"/>
                    <a:pt x="1" y="286"/>
                  </a:cubicBezTo>
                  <a:cubicBezTo>
                    <a:pt x="1" y="447"/>
                    <a:pt x="126" y="590"/>
                    <a:pt x="286" y="590"/>
                  </a:cubicBezTo>
                  <a:lnTo>
                    <a:pt x="1749" y="590"/>
                  </a:lnTo>
                  <a:cubicBezTo>
                    <a:pt x="1910" y="590"/>
                    <a:pt x="2035" y="447"/>
                    <a:pt x="2035" y="286"/>
                  </a:cubicBezTo>
                  <a:cubicBezTo>
                    <a:pt x="2035" y="126"/>
                    <a:pt x="1892" y="1"/>
                    <a:pt x="1731" y="1"/>
                  </a:cubicBezTo>
                  <a:cubicBezTo>
                    <a:pt x="1491" y="10"/>
                    <a:pt x="1254" y="14"/>
                    <a:pt x="1018" y="14"/>
                  </a:cubicBezTo>
                  <a:cubicBezTo>
                    <a:pt x="781" y="14"/>
                    <a:pt x="545" y="10"/>
                    <a:pt x="30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57"/>
            <p:cNvSpPr/>
            <p:nvPr/>
          </p:nvSpPr>
          <p:spPr>
            <a:xfrm>
              <a:off x="4806121" y="2895125"/>
              <a:ext cx="24649" cy="15964"/>
            </a:xfrm>
            <a:custGeom>
              <a:avLst/>
              <a:gdLst/>
              <a:ahLst/>
              <a:cxnLst/>
              <a:rect l="l" t="t" r="r" b="b"/>
              <a:pathLst>
                <a:path w="911" h="590" extrusionOk="0">
                  <a:moveTo>
                    <a:pt x="286" y="1"/>
                  </a:moveTo>
                  <a:cubicBezTo>
                    <a:pt x="126" y="1"/>
                    <a:pt x="1" y="126"/>
                    <a:pt x="1" y="286"/>
                  </a:cubicBezTo>
                  <a:cubicBezTo>
                    <a:pt x="1" y="447"/>
                    <a:pt x="126" y="590"/>
                    <a:pt x="286" y="590"/>
                  </a:cubicBezTo>
                  <a:lnTo>
                    <a:pt x="625" y="590"/>
                  </a:lnTo>
                  <a:cubicBezTo>
                    <a:pt x="786" y="590"/>
                    <a:pt x="911" y="447"/>
                    <a:pt x="911" y="286"/>
                  </a:cubicBezTo>
                  <a:cubicBezTo>
                    <a:pt x="911" y="126"/>
                    <a:pt x="786" y="1"/>
                    <a:pt x="62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57"/>
            <p:cNvSpPr/>
            <p:nvPr/>
          </p:nvSpPr>
          <p:spPr>
            <a:xfrm>
              <a:off x="4745298" y="2834301"/>
              <a:ext cx="262674" cy="356320"/>
            </a:xfrm>
            <a:custGeom>
              <a:avLst/>
              <a:gdLst/>
              <a:ahLst/>
              <a:cxnLst/>
              <a:rect l="l" t="t" r="r" b="b"/>
              <a:pathLst>
                <a:path w="9708" h="13169" extrusionOk="0">
                  <a:moveTo>
                    <a:pt x="8619" y="572"/>
                  </a:moveTo>
                  <a:cubicBezTo>
                    <a:pt x="8904" y="572"/>
                    <a:pt x="9118" y="804"/>
                    <a:pt x="9118" y="1071"/>
                  </a:cubicBezTo>
                  <a:lnTo>
                    <a:pt x="9118" y="12098"/>
                  </a:lnTo>
                  <a:cubicBezTo>
                    <a:pt x="9118" y="12366"/>
                    <a:pt x="8904" y="12598"/>
                    <a:pt x="8619" y="12598"/>
                  </a:cubicBezTo>
                  <a:lnTo>
                    <a:pt x="1071" y="12598"/>
                  </a:lnTo>
                  <a:cubicBezTo>
                    <a:pt x="804" y="12598"/>
                    <a:pt x="572" y="12366"/>
                    <a:pt x="572" y="12098"/>
                  </a:cubicBezTo>
                  <a:lnTo>
                    <a:pt x="572" y="1071"/>
                  </a:lnTo>
                  <a:cubicBezTo>
                    <a:pt x="572" y="804"/>
                    <a:pt x="804" y="572"/>
                    <a:pt x="1071" y="572"/>
                  </a:cubicBezTo>
                  <a:close/>
                  <a:moveTo>
                    <a:pt x="1071" y="1"/>
                  </a:moveTo>
                  <a:cubicBezTo>
                    <a:pt x="482" y="1"/>
                    <a:pt x="1" y="482"/>
                    <a:pt x="1" y="1071"/>
                  </a:cubicBezTo>
                  <a:lnTo>
                    <a:pt x="1" y="12098"/>
                  </a:lnTo>
                  <a:cubicBezTo>
                    <a:pt x="1" y="12687"/>
                    <a:pt x="482" y="13169"/>
                    <a:pt x="1071" y="13169"/>
                  </a:cubicBezTo>
                  <a:lnTo>
                    <a:pt x="8619" y="13169"/>
                  </a:lnTo>
                  <a:cubicBezTo>
                    <a:pt x="9225" y="13169"/>
                    <a:pt x="9707" y="12687"/>
                    <a:pt x="9707" y="12098"/>
                  </a:cubicBezTo>
                  <a:lnTo>
                    <a:pt x="9707" y="1071"/>
                  </a:lnTo>
                  <a:cubicBezTo>
                    <a:pt x="9707" y="482"/>
                    <a:pt x="9225" y="1"/>
                    <a:pt x="86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57"/>
            <p:cNvSpPr/>
            <p:nvPr/>
          </p:nvSpPr>
          <p:spPr>
            <a:xfrm>
              <a:off x="4781987" y="2872938"/>
              <a:ext cx="188807" cy="75328"/>
            </a:xfrm>
            <a:custGeom>
              <a:avLst/>
              <a:gdLst/>
              <a:ahLst/>
              <a:cxnLst/>
              <a:rect l="l" t="t" r="r" b="b"/>
              <a:pathLst>
                <a:path w="6978" h="2784" extrusionOk="0">
                  <a:moveTo>
                    <a:pt x="6371" y="339"/>
                  </a:moveTo>
                  <a:cubicBezTo>
                    <a:pt x="6513" y="339"/>
                    <a:pt x="6638" y="464"/>
                    <a:pt x="6638" y="607"/>
                  </a:cubicBezTo>
                  <a:lnTo>
                    <a:pt x="6638" y="2177"/>
                  </a:lnTo>
                  <a:cubicBezTo>
                    <a:pt x="6638" y="2320"/>
                    <a:pt x="6513" y="2427"/>
                    <a:pt x="6371" y="2427"/>
                  </a:cubicBezTo>
                  <a:lnTo>
                    <a:pt x="607" y="2427"/>
                  </a:lnTo>
                  <a:cubicBezTo>
                    <a:pt x="465" y="2427"/>
                    <a:pt x="358" y="2320"/>
                    <a:pt x="358" y="2177"/>
                  </a:cubicBezTo>
                  <a:lnTo>
                    <a:pt x="358" y="607"/>
                  </a:lnTo>
                  <a:cubicBezTo>
                    <a:pt x="358" y="464"/>
                    <a:pt x="465" y="339"/>
                    <a:pt x="607" y="339"/>
                  </a:cubicBezTo>
                  <a:close/>
                  <a:moveTo>
                    <a:pt x="607" y="0"/>
                  </a:moveTo>
                  <a:cubicBezTo>
                    <a:pt x="286" y="0"/>
                    <a:pt x="1" y="268"/>
                    <a:pt x="1" y="607"/>
                  </a:cubicBezTo>
                  <a:lnTo>
                    <a:pt x="1" y="2177"/>
                  </a:lnTo>
                  <a:cubicBezTo>
                    <a:pt x="1" y="2516"/>
                    <a:pt x="286" y="2784"/>
                    <a:pt x="607" y="2784"/>
                  </a:cubicBezTo>
                  <a:lnTo>
                    <a:pt x="6371" y="2784"/>
                  </a:lnTo>
                  <a:cubicBezTo>
                    <a:pt x="6710" y="2784"/>
                    <a:pt x="6977" y="2516"/>
                    <a:pt x="6977" y="2177"/>
                  </a:cubicBezTo>
                  <a:lnTo>
                    <a:pt x="6977" y="607"/>
                  </a:lnTo>
                  <a:cubicBezTo>
                    <a:pt x="6977" y="268"/>
                    <a:pt x="6710" y="0"/>
                    <a:pt x="637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57"/>
            <p:cNvSpPr/>
            <p:nvPr/>
          </p:nvSpPr>
          <p:spPr>
            <a:xfrm>
              <a:off x="4782474" y="2964660"/>
              <a:ext cx="56523" cy="56983"/>
            </a:xfrm>
            <a:custGeom>
              <a:avLst/>
              <a:gdLst/>
              <a:ahLst/>
              <a:cxnLst/>
              <a:rect l="l" t="t" r="r" b="b"/>
              <a:pathLst>
                <a:path w="2089" h="2106" extrusionOk="0">
                  <a:moveTo>
                    <a:pt x="1660" y="357"/>
                  </a:moveTo>
                  <a:cubicBezTo>
                    <a:pt x="1696" y="357"/>
                    <a:pt x="1749" y="393"/>
                    <a:pt x="1749" y="446"/>
                  </a:cubicBezTo>
                  <a:lnTo>
                    <a:pt x="1749" y="1677"/>
                  </a:lnTo>
                  <a:cubicBezTo>
                    <a:pt x="1749" y="1713"/>
                    <a:pt x="1696" y="1749"/>
                    <a:pt x="1660" y="1749"/>
                  </a:cubicBezTo>
                  <a:lnTo>
                    <a:pt x="429" y="1749"/>
                  </a:lnTo>
                  <a:cubicBezTo>
                    <a:pt x="375" y="1749"/>
                    <a:pt x="340" y="1713"/>
                    <a:pt x="340" y="1677"/>
                  </a:cubicBezTo>
                  <a:lnTo>
                    <a:pt x="340" y="446"/>
                  </a:lnTo>
                  <a:cubicBezTo>
                    <a:pt x="340" y="393"/>
                    <a:pt x="375" y="357"/>
                    <a:pt x="429" y="357"/>
                  </a:cubicBezTo>
                  <a:close/>
                  <a:moveTo>
                    <a:pt x="429" y="0"/>
                  </a:moveTo>
                  <a:cubicBezTo>
                    <a:pt x="179" y="0"/>
                    <a:pt x="1" y="196"/>
                    <a:pt x="1" y="446"/>
                  </a:cubicBezTo>
                  <a:lnTo>
                    <a:pt x="1" y="1677"/>
                  </a:lnTo>
                  <a:cubicBezTo>
                    <a:pt x="1" y="1909"/>
                    <a:pt x="179" y="2106"/>
                    <a:pt x="429" y="2106"/>
                  </a:cubicBezTo>
                  <a:lnTo>
                    <a:pt x="1660" y="2106"/>
                  </a:lnTo>
                  <a:cubicBezTo>
                    <a:pt x="1892" y="2106"/>
                    <a:pt x="2088" y="1909"/>
                    <a:pt x="2088" y="1677"/>
                  </a:cubicBezTo>
                  <a:lnTo>
                    <a:pt x="2088" y="446"/>
                  </a:lnTo>
                  <a:cubicBezTo>
                    <a:pt x="2088" y="196"/>
                    <a:pt x="1892" y="0"/>
                    <a:pt x="1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57"/>
            <p:cNvSpPr/>
            <p:nvPr/>
          </p:nvSpPr>
          <p:spPr>
            <a:xfrm>
              <a:off x="4782474" y="3032248"/>
              <a:ext cx="56523" cy="56496"/>
            </a:xfrm>
            <a:custGeom>
              <a:avLst/>
              <a:gdLst/>
              <a:ahLst/>
              <a:cxnLst/>
              <a:rect l="l" t="t" r="r" b="b"/>
              <a:pathLst>
                <a:path w="2089" h="2088" extrusionOk="0">
                  <a:moveTo>
                    <a:pt x="1660" y="339"/>
                  </a:moveTo>
                  <a:cubicBezTo>
                    <a:pt x="1696" y="339"/>
                    <a:pt x="1749" y="375"/>
                    <a:pt x="1749" y="428"/>
                  </a:cubicBezTo>
                  <a:lnTo>
                    <a:pt x="1749" y="1660"/>
                  </a:lnTo>
                  <a:cubicBezTo>
                    <a:pt x="1749" y="1713"/>
                    <a:pt x="1696" y="1749"/>
                    <a:pt x="1660" y="1749"/>
                  </a:cubicBezTo>
                  <a:lnTo>
                    <a:pt x="429" y="1749"/>
                  </a:lnTo>
                  <a:cubicBezTo>
                    <a:pt x="375" y="1749"/>
                    <a:pt x="340" y="1713"/>
                    <a:pt x="340" y="1660"/>
                  </a:cubicBezTo>
                  <a:lnTo>
                    <a:pt x="340" y="428"/>
                  </a:lnTo>
                  <a:cubicBezTo>
                    <a:pt x="340" y="375"/>
                    <a:pt x="375" y="339"/>
                    <a:pt x="429" y="339"/>
                  </a:cubicBezTo>
                  <a:close/>
                  <a:moveTo>
                    <a:pt x="429" y="0"/>
                  </a:moveTo>
                  <a:cubicBezTo>
                    <a:pt x="179" y="0"/>
                    <a:pt x="1" y="196"/>
                    <a:pt x="1" y="428"/>
                  </a:cubicBezTo>
                  <a:lnTo>
                    <a:pt x="1" y="1660"/>
                  </a:lnTo>
                  <a:cubicBezTo>
                    <a:pt x="1" y="1909"/>
                    <a:pt x="179" y="2088"/>
                    <a:pt x="429" y="2088"/>
                  </a:cubicBezTo>
                  <a:lnTo>
                    <a:pt x="1660" y="2088"/>
                  </a:lnTo>
                  <a:cubicBezTo>
                    <a:pt x="1892" y="2088"/>
                    <a:pt x="2088" y="1909"/>
                    <a:pt x="2088" y="1660"/>
                  </a:cubicBezTo>
                  <a:lnTo>
                    <a:pt x="2088" y="428"/>
                  </a:lnTo>
                  <a:cubicBezTo>
                    <a:pt x="2088" y="196"/>
                    <a:pt x="1892" y="0"/>
                    <a:pt x="1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57"/>
            <p:cNvSpPr/>
            <p:nvPr/>
          </p:nvSpPr>
          <p:spPr>
            <a:xfrm>
              <a:off x="4782474" y="3099348"/>
              <a:ext cx="56523" cy="56983"/>
            </a:xfrm>
            <a:custGeom>
              <a:avLst/>
              <a:gdLst/>
              <a:ahLst/>
              <a:cxnLst/>
              <a:rect l="l" t="t" r="r" b="b"/>
              <a:pathLst>
                <a:path w="2089" h="2106" extrusionOk="0">
                  <a:moveTo>
                    <a:pt x="1660" y="357"/>
                  </a:moveTo>
                  <a:cubicBezTo>
                    <a:pt x="1696" y="357"/>
                    <a:pt x="1749" y="393"/>
                    <a:pt x="1749" y="446"/>
                  </a:cubicBezTo>
                  <a:lnTo>
                    <a:pt x="1749" y="1678"/>
                  </a:lnTo>
                  <a:cubicBezTo>
                    <a:pt x="1749" y="1713"/>
                    <a:pt x="1696" y="1749"/>
                    <a:pt x="1660" y="1749"/>
                  </a:cubicBezTo>
                  <a:lnTo>
                    <a:pt x="429" y="1749"/>
                  </a:lnTo>
                  <a:cubicBezTo>
                    <a:pt x="375" y="1749"/>
                    <a:pt x="340" y="1713"/>
                    <a:pt x="340" y="1678"/>
                  </a:cubicBezTo>
                  <a:lnTo>
                    <a:pt x="340" y="446"/>
                  </a:lnTo>
                  <a:cubicBezTo>
                    <a:pt x="340" y="393"/>
                    <a:pt x="375" y="357"/>
                    <a:pt x="429" y="357"/>
                  </a:cubicBezTo>
                  <a:close/>
                  <a:moveTo>
                    <a:pt x="429" y="0"/>
                  </a:moveTo>
                  <a:cubicBezTo>
                    <a:pt x="179" y="0"/>
                    <a:pt x="1" y="197"/>
                    <a:pt x="1" y="446"/>
                  </a:cubicBezTo>
                  <a:lnTo>
                    <a:pt x="1" y="1678"/>
                  </a:lnTo>
                  <a:cubicBezTo>
                    <a:pt x="1" y="1909"/>
                    <a:pt x="179" y="2106"/>
                    <a:pt x="429" y="2106"/>
                  </a:cubicBezTo>
                  <a:lnTo>
                    <a:pt x="1660" y="2106"/>
                  </a:lnTo>
                  <a:cubicBezTo>
                    <a:pt x="1892" y="2106"/>
                    <a:pt x="2088" y="1909"/>
                    <a:pt x="2088" y="1678"/>
                  </a:cubicBezTo>
                  <a:lnTo>
                    <a:pt x="2088" y="446"/>
                  </a:lnTo>
                  <a:cubicBezTo>
                    <a:pt x="2088" y="197"/>
                    <a:pt x="1892" y="0"/>
                    <a:pt x="1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57"/>
            <p:cNvSpPr/>
            <p:nvPr/>
          </p:nvSpPr>
          <p:spPr>
            <a:xfrm>
              <a:off x="4848140" y="2964660"/>
              <a:ext cx="56983" cy="56983"/>
            </a:xfrm>
            <a:custGeom>
              <a:avLst/>
              <a:gdLst/>
              <a:ahLst/>
              <a:cxnLst/>
              <a:rect l="l" t="t" r="r" b="b"/>
              <a:pathLst>
                <a:path w="2106" h="2106" extrusionOk="0">
                  <a:moveTo>
                    <a:pt x="1659" y="357"/>
                  </a:moveTo>
                  <a:cubicBezTo>
                    <a:pt x="1713" y="357"/>
                    <a:pt x="1749" y="393"/>
                    <a:pt x="1749" y="446"/>
                  </a:cubicBezTo>
                  <a:lnTo>
                    <a:pt x="1749" y="1677"/>
                  </a:lnTo>
                  <a:cubicBezTo>
                    <a:pt x="1749" y="1713"/>
                    <a:pt x="1713" y="1749"/>
                    <a:pt x="1659" y="1749"/>
                  </a:cubicBezTo>
                  <a:lnTo>
                    <a:pt x="428" y="1749"/>
                  </a:lnTo>
                  <a:cubicBezTo>
                    <a:pt x="393" y="1749"/>
                    <a:pt x="339" y="1713"/>
                    <a:pt x="339" y="1677"/>
                  </a:cubicBezTo>
                  <a:lnTo>
                    <a:pt x="339" y="446"/>
                  </a:lnTo>
                  <a:cubicBezTo>
                    <a:pt x="339" y="393"/>
                    <a:pt x="393" y="357"/>
                    <a:pt x="428" y="357"/>
                  </a:cubicBezTo>
                  <a:close/>
                  <a:moveTo>
                    <a:pt x="428" y="0"/>
                  </a:moveTo>
                  <a:cubicBezTo>
                    <a:pt x="196" y="0"/>
                    <a:pt x="0" y="196"/>
                    <a:pt x="0" y="446"/>
                  </a:cubicBezTo>
                  <a:lnTo>
                    <a:pt x="0" y="1677"/>
                  </a:lnTo>
                  <a:cubicBezTo>
                    <a:pt x="0" y="1909"/>
                    <a:pt x="196" y="2106"/>
                    <a:pt x="428" y="2106"/>
                  </a:cubicBezTo>
                  <a:lnTo>
                    <a:pt x="1659" y="2106"/>
                  </a:lnTo>
                  <a:cubicBezTo>
                    <a:pt x="1909" y="2106"/>
                    <a:pt x="2106" y="1909"/>
                    <a:pt x="2106" y="1677"/>
                  </a:cubicBezTo>
                  <a:lnTo>
                    <a:pt x="2106" y="446"/>
                  </a:lnTo>
                  <a:cubicBezTo>
                    <a:pt x="2106" y="196"/>
                    <a:pt x="1909" y="0"/>
                    <a:pt x="16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57"/>
            <p:cNvSpPr/>
            <p:nvPr/>
          </p:nvSpPr>
          <p:spPr>
            <a:xfrm>
              <a:off x="4848140" y="3032248"/>
              <a:ext cx="56983" cy="56496"/>
            </a:xfrm>
            <a:custGeom>
              <a:avLst/>
              <a:gdLst/>
              <a:ahLst/>
              <a:cxnLst/>
              <a:rect l="l" t="t" r="r" b="b"/>
              <a:pathLst>
                <a:path w="2106" h="2088" extrusionOk="0">
                  <a:moveTo>
                    <a:pt x="1659" y="339"/>
                  </a:moveTo>
                  <a:cubicBezTo>
                    <a:pt x="1713" y="339"/>
                    <a:pt x="1749" y="375"/>
                    <a:pt x="1749" y="428"/>
                  </a:cubicBezTo>
                  <a:lnTo>
                    <a:pt x="1749" y="1660"/>
                  </a:lnTo>
                  <a:cubicBezTo>
                    <a:pt x="1749" y="1713"/>
                    <a:pt x="1713" y="1749"/>
                    <a:pt x="1659" y="1749"/>
                  </a:cubicBezTo>
                  <a:lnTo>
                    <a:pt x="428" y="1749"/>
                  </a:lnTo>
                  <a:cubicBezTo>
                    <a:pt x="393" y="1749"/>
                    <a:pt x="339" y="1713"/>
                    <a:pt x="339" y="1660"/>
                  </a:cubicBezTo>
                  <a:lnTo>
                    <a:pt x="339" y="428"/>
                  </a:lnTo>
                  <a:cubicBezTo>
                    <a:pt x="339" y="375"/>
                    <a:pt x="393" y="339"/>
                    <a:pt x="428" y="339"/>
                  </a:cubicBezTo>
                  <a:close/>
                  <a:moveTo>
                    <a:pt x="428" y="0"/>
                  </a:moveTo>
                  <a:cubicBezTo>
                    <a:pt x="196" y="0"/>
                    <a:pt x="0" y="196"/>
                    <a:pt x="0" y="428"/>
                  </a:cubicBezTo>
                  <a:lnTo>
                    <a:pt x="0" y="1660"/>
                  </a:lnTo>
                  <a:cubicBezTo>
                    <a:pt x="0" y="1909"/>
                    <a:pt x="196" y="2088"/>
                    <a:pt x="428" y="2088"/>
                  </a:cubicBezTo>
                  <a:lnTo>
                    <a:pt x="1659" y="2088"/>
                  </a:lnTo>
                  <a:cubicBezTo>
                    <a:pt x="1909" y="2088"/>
                    <a:pt x="2106" y="1909"/>
                    <a:pt x="2106" y="1660"/>
                  </a:cubicBezTo>
                  <a:lnTo>
                    <a:pt x="2106" y="428"/>
                  </a:lnTo>
                  <a:cubicBezTo>
                    <a:pt x="2106" y="196"/>
                    <a:pt x="1909" y="0"/>
                    <a:pt x="16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57"/>
            <p:cNvSpPr/>
            <p:nvPr/>
          </p:nvSpPr>
          <p:spPr>
            <a:xfrm>
              <a:off x="4848140" y="3099348"/>
              <a:ext cx="56983" cy="56983"/>
            </a:xfrm>
            <a:custGeom>
              <a:avLst/>
              <a:gdLst/>
              <a:ahLst/>
              <a:cxnLst/>
              <a:rect l="l" t="t" r="r" b="b"/>
              <a:pathLst>
                <a:path w="2106" h="2106" extrusionOk="0">
                  <a:moveTo>
                    <a:pt x="1659" y="357"/>
                  </a:moveTo>
                  <a:cubicBezTo>
                    <a:pt x="1713" y="357"/>
                    <a:pt x="1749" y="393"/>
                    <a:pt x="1749" y="446"/>
                  </a:cubicBezTo>
                  <a:lnTo>
                    <a:pt x="1749" y="1678"/>
                  </a:lnTo>
                  <a:cubicBezTo>
                    <a:pt x="1749" y="1713"/>
                    <a:pt x="1713" y="1749"/>
                    <a:pt x="1659" y="1749"/>
                  </a:cubicBezTo>
                  <a:lnTo>
                    <a:pt x="428" y="1749"/>
                  </a:lnTo>
                  <a:cubicBezTo>
                    <a:pt x="393" y="1749"/>
                    <a:pt x="339" y="1713"/>
                    <a:pt x="339" y="1678"/>
                  </a:cubicBezTo>
                  <a:lnTo>
                    <a:pt x="339" y="446"/>
                  </a:lnTo>
                  <a:cubicBezTo>
                    <a:pt x="339" y="393"/>
                    <a:pt x="393" y="357"/>
                    <a:pt x="428" y="357"/>
                  </a:cubicBezTo>
                  <a:close/>
                  <a:moveTo>
                    <a:pt x="428" y="0"/>
                  </a:moveTo>
                  <a:cubicBezTo>
                    <a:pt x="196" y="0"/>
                    <a:pt x="0" y="197"/>
                    <a:pt x="0" y="446"/>
                  </a:cubicBezTo>
                  <a:lnTo>
                    <a:pt x="0" y="1678"/>
                  </a:lnTo>
                  <a:cubicBezTo>
                    <a:pt x="0" y="1909"/>
                    <a:pt x="196" y="2106"/>
                    <a:pt x="428" y="2106"/>
                  </a:cubicBezTo>
                  <a:lnTo>
                    <a:pt x="1659" y="2106"/>
                  </a:lnTo>
                  <a:cubicBezTo>
                    <a:pt x="1909" y="2106"/>
                    <a:pt x="2106" y="1909"/>
                    <a:pt x="2106" y="1678"/>
                  </a:cubicBezTo>
                  <a:lnTo>
                    <a:pt x="2106" y="446"/>
                  </a:lnTo>
                  <a:cubicBezTo>
                    <a:pt x="2106" y="197"/>
                    <a:pt x="1909" y="0"/>
                    <a:pt x="16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57"/>
            <p:cNvSpPr/>
            <p:nvPr/>
          </p:nvSpPr>
          <p:spPr>
            <a:xfrm>
              <a:off x="4913780" y="2964660"/>
              <a:ext cx="57010" cy="56983"/>
            </a:xfrm>
            <a:custGeom>
              <a:avLst/>
              <a:gdLst/>
              <a:ahLst/>
              <a:cxnLst/>
              <a:rect l="l" t="t" r="r" b="b"/>
              <a:pathLst>
                <a:path w="2107" h="2106" extrusionOk="0">
                  <a:moveTo>
                    <a:pt x="1678" y="357"/>
                  </a:moveTo>
                  <a:cubicBezTo>
                    <a:pt x="1714" y="357"/>
                    <a:pt x="1767" y="393"/>
                    <a:pt x="1767" y="446"/>
                  </a:cubicBezTo>
                  <a:lnTo>
                    <a:pt x="1767" y="1677"/>
                  </a:lnTo>
                  <a:cubicBezTo>
                    <a:pt x="1767" y="1713"/>
                    <a:pt x="1714" y="1749"/>
                    <a:pt x="1678" y="1749"/>
                  </a:cubicBezTo>
                  <a:lnTo>
                    <a:pt x="447" y="1749"/>
                  </a:lnTo>
                  <a:cubicBezTo>
                    <a:pt x="393" y="1749"/>
                    <a:pt x="358" y="1713"/>
                    <a:pt x="358" y="1677"/>
                  </a:cubicBezTo>
                  <a:lnTo>
                    <a:pt x="358" y="446"/>
                  </a:lnTo>
                  <a:cubicBezTo>
                    <a:pt x="358" y="393"/>
                    <a:pt x="393" y="357"/>
                    <a:pt x="447" y="357"/>
                  </a:cubicBezTo>
                  <a:close/>
                  <a:moveTo>
                    <a:pt x="447" y="0"/>
                  </a:moveTo>
                  <a:cubicBezTo>
                    <a:pt x="197" y="0"/>
                    <a:pt x="1" y="196"/>
                    <a:pt x="1" y="446"/>
                  </a:cubicBezTo>
                  <a:lnTo>
                    <a:pt x="1" y="1677"/>
                  </a:lnTo>
                  <a:cubicBezTo>
                    <a:pt x="1" y="1909"/>
                    <a:pt x="197" y="2106"/>
                    <a:pt x="447" y="2106"/>
                  </a:cubicBezTo>
                  <a:lnTo>
                    <a:pt x="1678" y="2106"/>
                  </a:lnTo>
                  <a:cubicBezTo>
                    <a:pt x="1910" y="2106"/>
                    <a:pt x="2106" y="1909"/>
                    <a:pt x="2106" y="1677"/>
                  </a:cubicBezTo>
                  <a:lnTo>
                    <a:pt x="2106" y="446"/>
                  </a:lnTo>
                  <a:cubicBezTo>
                    <a:pt x="2106" y="196"/>
                    <a:pt x="1910" y="0"/>
                    <a:pt x="16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57"/>
            <p:cNvSpPr/>
            <p:nvPr/>
          </p:nvSpPr>
          <p:spPr>
            <a:xfrm>
              <a:off x="4913780" y="3032248"/>
              <a:ext cx="57010" cy="124086"/>
            </a:xfrm>
            <a:custGeom>
              <a:avLst/>
              <a:gdLst/>
              <a:ahLst/>
              <a:cxnLst/>
              <a:rect l="l" t="t" r="r" b="b"/>
              <a:pathLst>
                <a:path w="2107" h="4586" extrusionOk="0">
                  <a:moveTo>
                    <a:pt x="1678" y="339"/>
                  </a:moveTo>
                  <a:cubicBezTo>
                    <a:pt x="1714" y="339"/>
                    <a:pt x="1767" y="375"/>
                    <a:pt x="1767" y="428"/>
                  </a:cubicBezTo>
                  <a:lnTo>
                    <a:pt x="1767" y="4158"/>
                  </a:lnTo>
                  <a:cubicBezTo>
                    <a:pt x="1767" y="4193"/>
                    <a:pt x="1714" y="4229"/>
                    <a:pt x="1678" y="4229"/>
                  </a:cubicBezTo>
                  <a:lnTo>
                    <a:pt x="447" y="4229"/>
                  </a:lnTo>
                  <a:cubicBezTo>
                    <a:pt x="393" y="4229"/>
                    <a:pt x="358" y="4193"/>
                    <a:pt x="358" y="4158"/>
                  </a:cubicBezTo>
                  <a:lnTo>
                    <a:pt x="358" y="428"/>
                  </a:lnTo>
                  <a:cubicBezTo>
                    <a:pt x="358" y="375"/>
                    <a:pt x="393" y="339"/>
                    <a:pt x="447" y="339"/>
                  </a:cubicBezTo>
                  <a:close/>
                  <a:moveTo>
                    <a:pt x="447" y="0"/>
                  </a:moveTo>
                  <a:cubicBezTo>
                    <a:pt x="197" y="0"/>
                    <a:pt x="1" y="196"/>
                    <a:pt x="1" y="428"/>
                  </a:cubicBezTo>
                  <a:lnTo>
                    <a:pt x="1" y="4158"/>
                  </a:lnTo>
                  <a:cubicBezTo>
                    <a:pt x="1" y="4389"/>
                    <a:pt x="197" y="4586"/>
                    <a:pt x="447" y="4586"/>
                  </a:cubicBezTo>
                  <a:lnTo>
                    <a:pt x="1678" y="4586"/>
                  </a:lnTo>
                  <a:cubicBezTo>
                    <a:pt x="1910" y="4586"/>
                    <a:pt x="2106" y="4389"/>
                    <a:pt x="2106" y="4158"/>
                  </a:cubicBezTo>
                  <a:lnTo>
                    <a:pt x="2106" y="428"/>
                  </a:lnTo>
                  <a:cubicBezTo>
                    <a:pt x="2106" y="196"/>
                    <a:pt x="1910" y="0"/>
                    <a:pt x="16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0" name="Google Shape;9280;p57"/>
          <p:cNvGrpSpPr/>
          <p:nvPr/>
        </p:nvGrpSpPr>
        <p:grpSpPr>
          <a:xfrm>
            <a:off x="5928191" y="2769125"/>
            <a:ext cx="398800" cy="292113"/>
            <a:chOff x="5902485" y="2856028"/>
            <a:chExt cx="398800" cy="292113"/>
          </a:xfrm>
        </p:grpSpPr>
        <p:sp>
          <p:nvSpPr>
            <p:cNvPr id="9281" name="Google Shape;9281;p57"/>
            <p:cNvSpPr/>
            <p:nvPr/>
          </p:nvSpPr>
          <p:spPr>
            <a:xfrm>
              <a:off x="6043450" y="2954406"/>
              <a:ext cx="116861" cy="114183"/>
            </a:xfrm>
            <a:custGeom>
              <a:avLst/>
              <a:gdLst/>
              <a:ahLst/>
              <a:cxnLst/>
              <a:rect l="l" t="t" r="r" b="b"/>
              <a:pathLst>
                <a:path w="4319" h="4220" extrusionOk="0">
                  <a:moveTo>
                    <a:pt x="2528" y="0"/>
                  </a:moveTo>
                  <a:cubicBezTo>
                    <a:pt x="2292" y="0"/>
                    <a:pt x="2056" y="400"/>
                    <a:pt x="1820" y="451"/>
                  </a:cubicBezTo>
                  <a:cubicBezTo>
                    <a:pt x="1802" y="455"/>
                    <a:pt x="1783" y="457"/>
                    <a:pt x="1763" y="457"/>
                  </a:cubicBezTo>
                  <a:cubicBezTo>
                    <a:pt x="1568" y="457"/>
                    <a:pt x="1288" y="279"/>
                    <a:pt x="1084" y="279"/>
                  </a:cubicBezTo>
                  <a:cubicBezTo>
                    <a:pt x="1040" y="279"/>
                    <a:pt x="999" y="287"/>
                    <a:pt x="964" y="308"/>
                  </a:cubicBezTo>
                  <a:cubicBezTo>
                    <a:pt x="750" y="451"/>
                    <a:pt x="893" y="950"/>
                    <a:pt x="750" y="1164"/>
                  </a:cubicBezTo>
                  <a:cubicBezTo>
                    <a:pt x="625" y="1361"/>
                    <a:pt x="108" y="1432"/>
                    <a:pt x="54" y="1682"/>
                  </a:cubicBezTo>
                  <a:cubicBezTo>
                    <a:pt x="1" y="1932"/>
                    <a:pt x="447" y="2181"/>
                    <a:pt x="500" y="2431"/>
                  </a:cubicBezTo>
                  <a:cubicBezTo>
                    <a:pt x="554" y="2681"/>
                    <a:pt x="232" y="3091"/>
                    <a:pt x="357" y="3288"/>
                  </a:cubicBezTo>
                  <a:cubicBezTo>
                    <a:pt x="500" y="3502"/>
                    <a:pt x="1000" y="3359"/>
                    <a:pt x="1214" y="3502"/>
                  </a:cubicBezTo>
                  <a:cubicBezTo>
                    <a:pt x="1410" y="3644"/>
                    <a:pt x="1481" y="4162"/>
                    <a:pt x="1731" y="4215"/>
                  </a:cubicBezTo>
                  <a:cubicBezTo>
                    <a:pt x="1745" y="4218"/>
                    <a:pt x="1758" y="4220"/>
                    <a:pt x="1772" y="4220"/>
                  </a:cubicBezTo>
                  <a:cubicBezTo>
                    <a:pt x="2008" y="4220"/>
                    <a:pt x="2244" y="3802"/>
                    <a:pt x="2481" y="3751"/>
                  </a:cubicBezTo>
                  <a:cubicBezTo>
                    <a:pt x="2499" y="3747"/>
                    <a:pt x="2519" y="3746"/>
                    <a:pt x="2539" y="3746"/>
                  </a:cubicBezTo>
                  <a:cubicBezTo>
                    <a:pt x="2742" y="3746"/>
                    <a:pt x="3020" y="3930"/>
                    <a:pt x="3215" y="3930"/>
                  </a:cubicBezTo>
                  <a:cubicBezTo>
                    <a:pt x="3261" y="3930"/>
                    <a:pt x="3302" y="3919"/>
                    <a:pt x="3337" y="3894"/>
                  </a:cubicBezTo>
                  <a:cubicBezTo>
                    <a:pt x="3551" y="3751"/>
                    <a:pt x="3408" y="3252"/>
                    <a:pt x="3551" y="3038"/>
                  </a:cubicBezTo>
                  <a:cubicBezTo>
                    <a:pt x="3694" y="2841"/>
                    <a:pt x="4211" y="2788"/>
                    <a:pt x="4265" y="2520"/>
                  </a:cubicBezTo>
                  <a:cubicBezTo>
                    <a:pt x="4318" y="2271"/>
                    <a:pt x="3855" y="2021"/>
                    <a:pt x="3801" y="1771"/>
                  </a:cubicBezTo>
                  <a:cubicBezTo>
                    <a:pt x="3747" y="1539"/>
                    <a:pt x="4086" y="1129"/>
                    <a:pt x="3944" y="914"/>
                  </a:cubicBezTo>
                  <a:cubicBezTo>
                    <a:pt x="3801" y="700"/>
                    <a:pt x="3301" y="843"/>
                    <a:pt x="3087" y="700"/>
                  </a:cubicBezTo>
                  <a:cubicBezTo>
                    <a:pt x="2891" y="575"/>
                    <a:pt x="2837" y="58"/>
                    <a:pt x="2570" y="5"/>
                  </a:cubicBezTo>
                  <a:cubicBezTo>
                    <a:pt x="2556" y="1"/>
                    <a:pt x="2542" y="0"/>
                    <a:pt x="25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57"/>
            <p:cNvSpPr/>
            <p:nvPr/>
          </p:nvSpPr>
          <p:spPr>
            <a:xfrm>
              <a:off x="6068559" y="2982355"/>
              <a:ext cx="66156" cy="58282"/>
            </a:xfrm>
            <a:custGeom>
              <a:avLst/>
              <a:gdLst/>
              <a:ahLst/>
              <a:cxnLst/>
              <a:rect l="l" t="t" r="r" b="b"/>
              <a:pathLst>
                <a:path w="2445" h="2154" extrusionOk="0">
                  <a:moveTo>
                    <a:pt x="1220" y="1"/>
                  </a:moveTo>
                  <a:cubicBezTo>
                    <a:pt x="863" y="1"/>
                    <a:pt x="512" y="182"/>
                    <a:pt x="304" y="506"/>
                  </a:cubicBezTo>
                  <a:cubicBezTo>
                    <a:pt x="0" y="1023"/>
                    <a:pt x="161" y="1684"/>
                    <a:pt x="661" y="1987"/>
                  </a:cubicBezTo>
                  <a:cubicBezTo>
                    <a:pt x="836" y="2100"/>
                    <a:pt x="1032" y="2153"/>
                    <a:pt x="1225" y="2153"/>
                  </a:cubicBezTo>
                  <a:cubicBezTo>
                    <a:pt x="1582" y="2153"/>
                    <a:pt x="1933" y="1972"/>
                    <a:pt x="2141" y="1648"/>
                  </a:cubicBezTo>
                  <a:cubicBezTo>
                    <a:pt x="2445" y="1130"/>
                    <a:pt x="2302" y="470"/>
                    <a:pt x="1785" y="167"/>
                  </a:cubicBezTo>
                  <a:cubicBezTo>
                    <a:pt x="1609" y="54"/>
                    <a:pt x="1413" y="1"/>
                    <a:pt x="12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57"/>
            <p:cNvSpPr/>
            <p:nvPr/>
          </p:nvSpPr>
          <p:spPr>
            <a:xfrm>
              <a:off x="6072428" y="2982031"/>
              <a:ext cx="58444" cy="58444"/>
            </a:xfrm>
            <a:custGeom>
              <a:avLst/>
              <a:gdLst/>
              <a:ahLst/>
              <a:cxnLst/>
              <a:rect l="l" t="t" r="r" b="b"/>
              <a:pathLst>
                <a:path w="2160" h="2160" extrusionOk="0">
                  <a:moveTo>
                    <a:pt x="1088" y="1"/>
                  </a:moveTo>
                  <a:cubicBezTo>
                    <a:pt x="1035" y="1"/>
                    <a:pt x="981" y="18"/>
                    <a:pt x="928" y="18"/>
                  </a:cubicBezTo>
                  <a:cubicBezTo>
                    <a:pt x="1303" y="90"/>
                    <a:pt x="1588" y="411"/>
                    <a:pt x="1588" y="803"/>
                  </a:cubicBezTo>
                  <a:cubicBezTo>
                    <a:pt x="1588" y="1232"/>
                    <a:pt x="1231" y="1589"/>
                    <a:pt x="803" y="1589"/>
                  </a:cubicBezTo>
                  <a:cubicBezTo>
                    <a:pt x="410" y="1589"/>
                    <a:pt x="89" y="1303"/>
                    <a:pt x="18" y="928"/>
                  </a:cubicBezTo>
                  <a:cubicBezTo>
                    <a:pt x="18" y="982"/>
                    <a:pt x="0" y="1035"/>
                    <a:pt x="0" y="1089"/>
                  </a:cubicBezTo>
                  <a:cubicBezTo>
                    <a:pt x="0" y="1678"/>
                    <a:pt x="482" y="2160"/>
                    <a:pt x="1088" y="2160"/>
                  </a:cubicBezTo>
                  <a:cubicBezTo>
                    <a:pt x="1677" y="2160"/>
                    <a:pt x="2159" y="1678"/>
                    <a:pt x="2159" y="1089"/>
                  </a:cubicBezTo>
                  <a:cubicBezTo>
                    <a:pt x="2159" y="482"/>
                    <a:pt x="1677" y="1"/>
                    <a:pt x="1088"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57"/>
            <p:cNvSpPr/>
            <p:nvPr/>
          </p:nvSpPr>
          <p:spPr>
            <a:xfrm>
              <a:off x="5939661" y="3076134"/>
              <a:ext cx="67130" cy="60933"/>
            </a:xfrm>
            <a:custGeom>
              <a:avLst/>
              <a:gdLst/>
              <a:ahLst/>
              <a:cxnLst/>
              <a:rect l="l" t="t" r="r" b="b"/>
              <a:pathLst>
                <a:path w="2481" h="2252" extrusionOk="0">
                  <a:moveTo>
                    <a:pt x="1266" y="0"/>
                  </a:moveTo>
                  <a:cubicBezTo>
                    <a:pt x="1172" y="0"/>
                    <a:pt x="1077" y="12"/>
                    <a:pt x="982" y="38"/>
                  </a:cubicBezTo>
                  <a:cubicBezTo>
                    <a:pt x="375" y="180"/>
                    <a:pt x="0" y="787"/>
                    <a:pt x="143" y="1394"/>
                  </a:cubicBezTo>
                  <a:cubicBezTo>
                    <a:pt x="263" y="1905"/>
                    <a:pt x="713" y="2252"/>
                    <a:pt x="1215" y="2252"/>
                  </a:cubicBezTo>
                  <a:cubicBezTo>
                    <a:pt x="1309" y="2252"/>
                    <a:pt x="1404" y="2240"/>
                    <a:pt x="1499" y="2214"/>
                  </a:cubicBezTo>
                  <a:cubicBezTo>
                    <a:pt x="2106" y="2072"/>
                    <a:pt x="2480" y="1465"/>
                    <a:pt x="2338" y="858"/>
                  </a:cubicBezTo>
                  <a:cubicBezTo>
                    <a:pt x="2217" y="347"/>
                    <a:pt x="1767" y="0"/>
                    <a:pt x="126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57"/>
            <p:cNvSpPr/>
            <p:nvPr/>
          </p:nvSpPr>
          <p:spPr>
            <a:xfrm>
              <a:off x="5942556" y="3076161"/>
              <a:ext cx="61339" cy="60879"/>
            </a:xfrm>
            <a:custGeom>
              <a:avLst/>
              <a:gdLst/>
              <a:ahLst/>
              <a:cxnLst/>
              <a:rect l="l" t="t" r="r" b="b"/>
              <a:pathLst>
                <a:path w="2267" h="2250" extrusionOk="0">
                  <a:moveTo>
                    <a:pt x="1124" y="1"/>
                  </a:moveTo>
                  <a:cubicBezTo>
                    <a:pt x="1071" y="1"/>
                    <a:pt x="1017" y="1"/>
                    <a:pt x="964" y="19"/>
                  </a:cubicBezTo>
                  <a:cubicBezTo>
                    <a:pt x="1356" y="72"/>
                    <a:pt x="1642" y="411"/>
                    <a:pt x="1642" y="822"/>
                  </a:cubicBezTo>
                  <a:cubicBezTo>
                    <a:pt x="1642" y="1268"/>
                    <a:pt x="1285" y="1642"/>
                    <a:pt x="821" y="1642"/>
                  </a:cubicBezTo>
                  <a:cubicBezTo>
                    <a:pt x="429" y="1642"/>
                    <a:pt x="90" y="1357"/>
                    <a:pt x="18" y="964"/>
                  </a:cubicBezTo>
                  <a:cubicBezTo>
                    <a:pt x="18" y="1018"/>
                    <a:pt x="0" y="1071"/>
                    <a:pt x="0" y="1125"/>
                  </a:cubicBezTo>
                  <a:cubicBezTo>
                    <a:pt x="0" y="1749"/>
                    <a:pt x="518" y="2249"/>
                    <a:pt x="1124" y="2249"/>
                  </a:cubicBezTo>
                  <a:cubicBezTo>
                    <a:pt x="1749" y="2249"/>
                    <a:pt x="2266" y="1749"/>
                    <a:pt x="2266" y="1125"/>
                  </a:cubicBezTo>
                  <a:cubicBezTo>
                    <a:pt x="2266" y="500"/>
                    <a:pt x="1749" y="1"/>
                    <a:pt x="112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57"/>
            <p:cNvSpPr/>
            <p:nvPr/>
          </p:nvSpPr>
          <p:spPr>
            <a:xfrm>
              <a:off x="6053110" y="2863766"/>
              <a:ext cx="40099" cy="40099"/>
            </a:xfrm>
            <a:custGeom>
              <a:avLst/>
              <a:gdLst/>
              <a:ahLst/>
              <a:cxnLst/>
              <a:rect l="l" t="t" r="r" b="b"/>
              <a:pathLst>
                <a:path w="1482" h="1482" extrusionOk="0">
                  <a:moveTo>
                    <a:pt x="732" y="0"/>
                  </a:moveTo>
                  <a:cubicBezTo>
                    <a:pt x="322" y="0"/>
                    <a:pt x="0" y="339"/>
                    <a:pt x="0" y="749"/>
                  </a:cubicBezTo>
                  <a:cubicBezTo>
                    <a:pt x="0" y="1160"/>
                    <a:pt x="322" y="1481"/>
                    <a:pt x="732" y="1481"/>
                  </a:cubicBezTo>
                  <a:cubicBezTo>
                    <a:pt x="1142" y="1481"/>
                    <a:pt x="1481" y="1160"/>
                    <a:pt x="1481" y="749"/>
                  </a:cubicBezTo>
                  <a:cubicBezTo>
                    <a:pt x="1481" y="339"/>
                    <a:pt x="1142" y="0"/>
                    <a:pt x="7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57"/>
            <p:cNvSpPr/>
            <p:nvPr/>
          </p:nvSpPr>
          <p:spPr>
            <a:xfrm>
              <a:off x="6205168" y="2993475"/>
              <a:ext cx="48785" cy="42778"/>
            </a:xfrm>
            <a:custGeom>
              <a:avLst/>
              <a:gdLst/>
              <a:ahLst/>
              <a:cxnLst/>
              <a:rect l="l" t="t" r="r" b="b"/>
              <a:pathLst>
                <a:path w="1803" h="1581" extrusionOk="0">
                  <a:moveTo>
                    <a:pt x="905" y="1"/>
                  </a:moveTo>
                  <a:cubicBezTo>
                    <a:pt x="805" y="1"/>
                    <a:pt x="704" y="20"/>
                    <a:pt x="607" y="59"/>
                  </a:cubicBezTo>
                  <a:cubicBezTo>
                    <a:pt x="197" y="238"/>
                    <a:pt x="1" y="684"/>
                    <a:pt x="179" y="1094"/>
                  </a:cubicBezTo>
                  <a:cubicBezTo>
                    <a:pt x="300" y="1403"/>
                    <a:pt x="594" y="1581"/>
                    <a:pt x="899" y="1581"/>
                  </a:cubicBezTo>
                  <a:cubicBezTo>
                    <a:pt x="998" y="1581"/>
                    <a:pt x="1100" y="1562"/>
                    <a:pt x="1196" y="1522"/>
                  </a:cubicBezTo>
                  <a:cubicBezTo>
                    <a:pt x="1607" y="1362"/>
                    <a:pt x="1803" y="898"/>
                    <a:pt x="1624" y="488"/>
                  </a:cubicBezTo>
                  <a:cubicBezTo>
                    <a:pt x="1503" y="178"/>
                    <a:pt x="1210" y="1"/>
                    <a:pt x="90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57"/>
            <p:cNvSpPr/>
            <p:nvPr/>
          </p:nvSpPr>
          <p:spPr>
            <a:xfrm>
              <a:off x="6068072" y="2977674"/>
              <a:ext cx="67617" cy="67617"/>
            </a:xfrm>
            <a:custGeom>
              <a:avLst/>
              <a:gdLst/>
              <a:ahLst/>
              <a:cxnLst/>
              <a:rect l="l" t="t" r="r" b="b"/>
              <a:pathLst>
                <a:path w="2499" h="2499" extrusionOk="0">
                  <a:moveTo>
                    <a:pt x="1249" y="340"/>
                  </a:moveTo>
                  <a:cubicBezTo>
                    <a:pt x="1731" y="340"/>
                    <a:pt x="2142" y="750"/>
                    <a:pt x="2142" y="1250"/>
                  </a:cubicBezTo>
                  <a:cubicBezTo>
                    <a:pt x="2142" y="1732"/>
                    <a:pt x="1731" y="2142"/>
                    <a:pt x="1249" y="2142"/>
                  </a:cubicBezTo>
                  <a:cubicBezTo>
                    <a:pt x="750" y="2142"/>
                    <a:pt x="340" y="1732"/>
                    <a:pt x="340" y="1250"/>
                  </a:cubicBezTo>
                  <a:cubicBezTo>
                    <a:pt x="340" y="750"/>
                    <a:pt x="750" y="340"/>
                    <a:pt x="1249" y="340"/>
                  </a:cubicBezTo>
                  <a:close/>
                  <a:moveTo>
                    <a:pt x="1249" y="1"/>
                  </a:moveTo>
                  <a:cubicBezTo>
                    <a:pt x="554" y="1"/>
                    <a:pt x="0" y="554"/>
                    <a:pt x="0" y="1250"/>
                  </a:cubicBezTo>
                  <a:cubicBezTo>
                    <a:pt x="0" y="1928"/>
                    <a:pt x="554" y="2499"/>
                    <a:pt x="1249" y="2499"/>
                  </a:cubicBezTo>
                  <a:cubicBezTo>
                    <a:pt x="1927" y="2499"/>
                    <a:pt x="2498" y="1928"/>
                    <a:pt x="2498" y="1250"/>
                  </a:cubicBezTo>
                  <a:cubicBezTo>
                    <a:pt x="2498" y="554"/>
                    <a:pt x="1927" y="1"/>
                    <a:pt x="1249"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57"/>
            <p:cNvSpPr/>
            <p:nvPr/>
          </p:nvSpPr>
          <p:spPr>
            <a:xfrm>
              <a:off x="6039094" y="2949563"/>
              <a:ext cx="125574" cy="123734"/>
            </a:xfrm>
            <a:custGeom>
              <a:avLst/>
              <a:gdLst/>
              <a:ahLst/>
              <a:cxnLst/>
              <a:rect l="l" t="t" r="r" b="b"/>
              <a:pathLst>
                <a:path w="4641" h="4573" extrusionOk="0">
                  <a:moveTo>
                    <a:pt x="2695" y="344"/>
                  </a:moveTo>
                  <a:cubicBezTo>
                    <a:pt x="2767" y="362"/>
                    <a:pt x="2838" y="523"/>
                    <a:pt x="2874" y="630"/>
                  </a:cubicBezTo>
                  <a:cubicBezTo>
                    <a:pt x="2945" y="790"/>
                    <a:pt x="3034" y="951"/>
                    <a:pt x="3159" y="1022"/>
                  </a:cubicBezTo>
                  <a:cubicBezTo>
                    <a:pt x="3284" y="1129"/>
                    <a:pt x="3462" y="1129"/>
                    <a:pt x="3641" y="1129"/>
                  </a:cubicBezTo>
                  <a:cubicBezTo>
                    <a:pt x="3748" y="1147"/>
                    <a:pt x="3926" y="1147"/>
                    <a:pt x="3962" y="1183"/>
                  </a:cubicBezTo>
                  <a:cubicBezTo>
                    <a:pt x="3980" y="1236"/>
                    <a:pt x="3926" y="1415"/>
                    <a:pt x="3891" y="1504"/>
                  </a:cubicBezTo>
                  <a:cubicBezTo>
                    <a:pt x="3819" y="1664"/>
                    <a:pt x="3766" y="1825"/>
                    <a:pt x="3801" y="1986"/>
                  </a:cubicBezTo>
                  <a:cubicBezTo>
                    <a:pt x="3819" y="2146"/>
                    <a:pt x="3944" y="2271"/>
                    <a:pt x="4051" y="2396"/>
                  </a:cubicBezTo>
                  <a:cubicBezTo>
                    <a:pt x="4140" y="2485"/>
                    <a:pt x="4265" y="2610"/>
                    <a:pt x="4247" y="2664"/>
                  </a:cubicBezTo>
                  <a:cubicBezTo>
                    <a:pt x="4230" y="2735"/>
                    <a:pt x="4069" y="2806"/>
                    <a:pt x="3962" y="2842"/>
                  </a:cubicBezTo>
                  <a:cubicBezTo>
                    <a:pt x="3819" y="2913"/>
                    <a:pt x="3659" y="2985"/>
                    <a:pt x="3569" y="3128"/>
                  </a:cubicBezTo>
                  <a:cubicBezTo>
                    <a:pt x="3480" y="3252"/>
                    <a:pt x="3462" y="3431"/>
                    <a:pt x="3462" y="3609"/>
                  </a:cubicBezTo>
                  <a:cubicBezTo>
                    <a:pt x="3462" y="3716"/>
                    <a:pt x="3445" y="3895"/>
                    <a:pt x="3409" y="3930"/>
                  </a:cubicBezTo>
                  <a:cubicBezTo>
                    <a:pt x="3404" y="3933"/>
                    <a:pt x="3396" y="3934"/>
                    <a:pt x="3387" y="3934"/>
                  </a:cubicBezTo>
                  <a:cubicBezTo>
                    <a:pt x="3326" y="3934"/>
                    <a:pt x="3180" y="3890"/>
                    <a:pt x="3088" y="3859"/>
                  </a:cubicBezTo>
                  <a:cubicBezTo>
                    <a:pt x="2962" y="3803"/>
                    <a:pt x="2837" y="3759"/>
                    <a:pt x="2712" y="3759"/>
                  </a:cubicBezTo>
                  <a:cubicBezTo>
                    <a:pt x="2676" y="3759"/>
                    <a:pt x="2641" y="3762"/>
                    <a:pt x="2606" y="3770"/>
                  </a:cubicBezTo>
                  <a:cubicBezTo>
                    <a:pt x="2445" y="3788"/>
                    <a:pt x="2320" y="3913"/>
                    <a:pt x="2196" y="4020"/>
                  </a:cubicBezTo>
                  <a:cubicBezTo>
                    <a:pt x="2129" y="4103"/>
                    <a:pt x="2000" y="4218"/>
                    <a:pt x="1939" y="4218"/>
                  </a:cubicBezTo>
                  <a:cubicBezTo>
                    <a:pt x="1935" y="4218"/>
                    <a:pt x="1931" y="4217"/>
                    <a:pt x="1928" y="4216"/>
                  </a:cubicBezTo>
                  <a:cubicBezTo>
                    <a:pt x="1874" y="4198"/>
                    <a:pt x="1785" y="4038"/>
                    <a:pt x="1750" y="3930"/>
                  </a:cubicBezTo>
                  <a:cubicBezTo>
                    <a:pt x="1678" y="3788"/>
                    <a:pt x="1607" y="3627"/>
                    <a:pt x="1482" y="3538"/>
                  </a:cubicBezTo>
                  <a:cubicBezTo>
                    <a:pt x="1339" y="3449"/>
                    <a:pt x="1161" y="3431"/>
                    <a:pt x="982" y="3431"/>
                  </a:cubicBezTo>
                  <a:cubicBezTo>
                    <a:pt x="893" y="3431"/>
                    <a:pt x="697" y="3413"/>
                    <a:pt x="679" y="3377"/>
                  </a:cubicBezTo>
                  <a:cubicBezTo>
                    <a:pt x="643" y="3342"/>
                    <a:pt x="715" y="3163"/>
                    <a:pt x="750" y="3056"/>
                  </a:cubicBezTo>
                  <a:cubicBezTo>
                    <a:pt x="804" y="2896"/>
                    <a:pt x="857" y="2735"/>
                    <a:pt x="840" y="2574"/>
                  </a:cubicBezTo>
                  <a:cubicBezTo>
                    <a:pt x="804" y="2414"/>
                    <a:pt x="679" y="2289"/>
                    <a:pt x="572" y="2164"/>
                  </a:cubicBezTo>
                  <a:cubicBezTo>
                    <a:pt x="501" y="2093"/>
                    <a:pt x="376" y="1950"/>
                    <a:pt x="376" y="1896"/>
                  </a:cubicBezTo>
                  <a:cubicBezTo>
                    <a:pt x="393" y="1843"/>
                    <a:pt x="554" y="1754"/>
                    <a:pt x="661" y="1718"/>
                  </a:cubicBezTo>
                  <a:cubicBezTo>
                    <a:pt x="822" y="1647"/>
                    <a:pt x="982" y="1575"/>
                    <a:pt x="1054" y="1450"/>
                  </a:cubicBezTo>
                  <a:cubicBezTo>
                    <a:pt x="1161" y="1308"/>
                    <a:pt x="1161" y="1129"/>
                    <a:pt x="1161" y="951"/>
                  </a:cubicBezTo>
                  <a:cubicBezTo>
                    <a:pt x="1179" y="862"/>
                    <a:pt x="1179" y="665"/>
                    <a:pt x="1214" y="647"/>
                  </a:cubicBezTo>
                  <a:cubicBezTo>
                    <a:pt x="1232" y="630"/>
                    <a:pt x="1232" y="630"/>
                    <a:pt x="1250" y="630"/>
                  </a:cubicBezTo>
                  <a:cubicBezTo>
                    <a:pt x="1321" y="630"/>
                    <a:pt x="1446" y="683"/>
                    <a:pt x="1535" y="719"/>
                  </a:cubicBezTo>
                  <a:cubicBezTo>
                    <a:pt x="1674" y="765"/>
                    <a:pt x="1814" y="812"/>
                    <a:pt x="1953" y="812"/>
                  </a:cubicBezTo>
                  <a:cubicBezTo>
                    <a:pt x="1974" y="812"/>
                    <a:pt x="1996" y="810"/>
                    <a:pt x="2017" y="808"/>
                  </a:cubicBezTo>
                  <a:cubicBezTo>
                    <a:pt x="2178" y="772"/>
                    <a:pt x="2303" y="647"/>
                    <a:pt x="2428" y="540"/>
                  </a:cubicBezTo>
                  <a:cubicBezTo>
                    <a:pt x="2517" y="469"/>
                    <a:pt x="2642" y="344"/>
                    <a:pt x="2695" y="344"/>
                  </a:cubicBezTo>
                  <a:close/>
                  <a:moveTo>
                    <a:pt x="2702" y="0"/>
                  </a:moveTo>
                  <a:cubicBezTo>
                    <a:pt x="2501" y="0"/>
                    <a:pt x="2341" y="145"/>
                    <a:pt x="2196" y="291"/>
                  </a:cubicBezTo>
                  <a:cubicBezTo>
                    <a:pt x="2106" y="362"/>
                    <a:pt x="2017" y="451"/>
                    <a:pt x="1964" y="469"/>
                  </a:cubicBezTo>
                  <a:cubicBezTo>
                    <a:pt x="1892" y="469"/>
                    <a:pt x="1767" y="415"/>
                    <a:pt x="1660" y="380"/>
                  </a:cubicBezTo>
                  <a:cubicBezTo>
                    <a:pt x="1524" y="334"/>
                    <a:pt x="1380" y="282"/>
                    <a:pt x="1248" y="282"/>
                  </a:cubicBezTo>
                  <a:cubicBezTo>
                    <a:pt x="1172" y="282"/>
                    <a:pt x="1101" y="299"/>
                    <a:pt x="1036" y="344"/>
                  </a:cubicBezTo>
                  <a:cubicBezTo>
                    <a:pt x="840" y="469"/>
                    <a:pt x="822" y="719"/>
                    <a:pt x="822" y="933"/>
                  </a:cubicBezTo>
                  <a:cubicBezTo>
                    <a:pt x="822" y="1058"/>
                    <a:pt x="804" y="1201"/>
                    <a:pt x="768" y="1254"/>
                  </a:cubicBezTo>
                  <a:cubicBezTo>
                    <a:pt x="732" y="1290"/>
                    <a:pt x="608" y="1361"/>
                    <a:pt x="518" y="1397"/>
                  </a:cubicBezTo>
                  <a:cubicBezTo>
                    <a:pt x="322" y="1486"/>
                    <a:pt x="90" y="1593"/>
                    <a:pt x="37" y="1825"/>
                  </a:cubicBezTo>
                  <a:cubicBezTo>
                    <a:pt x="1" y="2057"/>
                    <a:pt x="162" y="2235"/>
                    <a:pt x="322" y="2396"/>
                  </a:cubicBezTo>
                  <a:cubicBezTo>
                    <a:pt x="393" y="2485"/>
                    <a:pt x="483" y="2592"/>
                    <a:pt x="501" y="2646"/>
                  </a:cubicBezTo>
                  <a:cubicBezTo>
                    <a:pt x="501" y="2699"/>
                    <a:pt x="447" y="2842"/>
                    <a:pt x="411" y="2949"/>
                  </a:cubicBezTo>
                  <a:cubicBezTo>
                    <a:pt x="340" y="3145"/>
                    <a:pt x="251" y="3377"/>
                    <a:pt x="376" y="3574"/>
                  </a:cubicBezTo>
                  <a:cubicBezTo>
                    <a:pt x="501" y="3752"/>
                    <a:pt x="750" y="3770"/>
                    <a:pt x="964" y="3770"/>
                  </a:cubicBezTo>
                  <a:cubicBezTo>
                    <a:pt x="1089" y="3788"/>
                    <a:pt x="1232" y="3788"/>
                    <a:pt x="1286" y="3823"/>
                  </a:cubicBezTo>
                  <a:cubicBezTo>
                    <a:pt x="1321" y="3859"/>
                    <a:pt x="1393" y="3984"/>
                    <a:pt x="1428" y="4073"/>
                  </a:cubicBezTo>
                  <a:cubicBezTo>
                    <a:pt x="1518" y="4287"/>
                    <a:pt x="1625" y="4519"/>
                    <a:pt x="1857" y="4555"/>
                  </a:cubicBezTo>
                  <a:cubicBezTo>
                    <a:pt x="1874" y="4555"/>
                    <a:pt x="1910" y="4573"/>
                    <a:pt x="1928" y="4573"/>
                  </a:cubicBezTo>
                  <a:cubicBezTo>
                    <a:pt x="2124" y="4573"/>
                    <a:pt x="2285" y="4412"/>
                    <a:pt x="2428" y="4287"/>
                  </a:cubicBezTo>
                  <a:cubicBezTo>
                    <a:pt x="2517" y="4216"/>
                    <a:pt x="2624" y="4109"/>
                    <a:pt x="2677" y="4109"/>
                  </a:cubicBezTo>
                  <a:cubicBezTo>
                    <a:pt x="2685" y="4106"/>
                    <a:pt x="2694" y="4105"/>
                    <a:pt x="2704" y="4105"/>
                  </a:cubicBezTo>
                  <a:cubicBezTo>
                    <a:pt x="2769" y="4105"/>
                    <a:pt x="2888" y="4149"/>
                    <a:pt x="2981" y="4180"/>
                  </a:cubicBezTo>
                  <a:cubicBezTo>
                    <a:pt x="3106" y="4226"/>
                    <a:pt x="3245" y="4278"/>
                    <a:pt x="3381" y="4278"/>
                  </a:cubicBezTo>
                  <a:cubicBezTo>
                    <a:pt x="3458" y="4278"/>
                    <a:pt x="3534" y="4261"/>
                    <a:pt x="3605" y="4216"/>
                  </a:cubicBezTo>
                  <a:cubicBezTo>
                    <a:pt x="3784" y="4091"/>
                    <a:pt x="3801" y="3841"/>
                    <a:pt x="3801" y="3627"/>
                  </a:cubicBezTo>
                  <a:cubicBezTo>
                    <a:pt x="3819" y="3520"/>
                    <a:pt x="3819" y="3377"/>
                    <a:pt x="3855" y="3324"/>
                  </a:cubicBezTo>
                  <a:cubicBezTo>
                    <a:pt x="3891" y="3270"/>
                    <a:pt x="4016" y="3217"/>
                    <a:pt x="4105" y="3163"/>
                  </a:cubicBezTo>
                  <a:cubicBezTo>
                    <a:pt x="4319" y="3074"/>
                    <a:pt x="4551" y="2967"/>
                    <a:pt x="4586" y="2735"/>
                  </a:cubicBezTo>
                  <a:cubicBezTo>
                    <a:pt x="4640" y="2503"/>
                    <a:pt x="4462" y="2325"/>
                    <a:pt x="4319" y="2164"/>
                  </a:cubicBezTo>
                  <a:cubicBezTo>
                    <a:pt x="4247" y="2075"/>
                    <a:pt x="4140" y="1986"/>
                    <a:pt x="4140" y="1932"/>
                  </a:cubicBezTo>
                  <a:cubicBezTo>
                    <a:pt x="4123" y="1861"/>
                    <a:pt x="4176" y="1736"/>
                    <a:pt x="4212" y="1629"/>
                  </a:cubicBezTo>
                  <a:cubicBezTo>
                    <a:pt x="4283" y="1415"/>
                    <a:pt x="4372" y="1183"/>
                    <a:pt x="4247" y="1004"/>
                  </a:cubicBezTo>
                  <a:cubicBezTo>
                    <a:pt x="4123" y="808"/>
                    <a:pt x="3873" y="790"/>
                    <a:pt x="3659" y="790"/>
                  </a:cubicBezTo>
                  <a:cubicBezTo>
                    <a:pt x="3552" y="790"/>
                    <a:pt x="3409" y="772"/>
                    <a:pt x="3355" y="737"/>
                  </a:cubicBezTo>
                  <a:cubicBezTo>
                    <a:pt x="3302" y="701"/>
                    <a:pt x="3248" y="576"/>
                    <a:pt x="3195" y="487"/>
                  </a:cubicBezTo>
                  <a:cubicBezTo>
                    <a:pt x="3106" y="291"/>
                    <a:pt x="2998" y="59"/>
                    <a:pt x="2767" y="5"/>
                  </a:cubicBezTo>
                  <a:cubicBezTo>
                    <a:pt x="2744" y="2"/>
                    <a:pt x="2723" y="0"/>
                    <a:pt x="2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57"/>
            <p:cNvSpPr/>
            <p:nvPr/>
          </p:nvSpPr>
          <p:spPr>
            <a:xfrm>
              <a:off x="5902485" y="2856028"/>
              <a:ext cx="398800" cy="292113"/>
            </a:xfrm>
            <a:custGeom>
              <a:avLst/>
              <a:gdLst/>
              <a:ahLst/>
              <a:cxnLst/>
              <a:rect l="l" t="t" r="r" b="b"/>
              <a:pathLst>
                <a:path w="14739" h="10796" extrusionOk="0">
                  <a:moveTo>
                    <a:pt x="6299" y="589"/>
                  </a:moveTo>
                  <a:cubicBezTo>
                    <a:pt x="6549" y="589"/>
                    <a:pt x="6745" y="786"/>
                    <a:pt x="6745" y="1035"/>
                  </a:cubicBezTo>
                  <a:cubicBezTo>
                    <a:pt x="6745" y="1285"/>
                    <a:pt x="6549" y="1482"/>
                    <a:pt x="6299" y="1482"/>
                  </a:cubicBezTo>
                  <a:cubicBezTo>
                    <a:pt x="6049" y="1482"/>
                    <a:pt x="5853" y="1285"/>
                    <a:pt x="5853" y="1035"/>
                  </a:cubicBezTo>
                  <a:cubicBezTo>
                    <a:pt x="5853" y="786"/>
                    <a:pt x="6049" y="589"/>
                    <a:pt x="6299" y="589"/>
                  </a:cubicBezTo>
                  <a:close/>
                  <a:moveTo>
                    <a:pt x="2605" y="8422"/>
                  </a:moveTo>
                  <a:cubicBezTo>
                    <a:pt x="3069" y="8422"/>
                    <a:pt x="3444" y="8797"/>
                    <a:pt x="3444" y="9261"/>
                  </a:cubicBezTo>
                  <a:cubicBezTo>
                    <a:pt x="3444" y="9725"/>
                    <a:pt x="3069" y="10100"/>
                    <a:pt x="2605" y="10100"/>
                  </a:cubicBezTo>
                  <a:cubicBezTo>
                    <a:pt x="2159" y="10100"/>
                    <a:pt x="1785" y="9725"/>
                    <a:pt x="1785" y="9261"/>
                  </a:cubicBezTo>
                  <a:cubicBezTo>
                    <a:pt x="1785" y="8797"/>
                    <a:pt x="2159" y="8422"/>
                    <a:pt x="2605" y="8422"/>
                  </a:cubicBezTo>
                  <a:close/>
                  <a:moveTo>
                    <a:pt x="7369" y="1267"/>
                  </a:moveTo>
                  <a:cubicBezTo>
                    <a:pt x="9189" y="1267"/>
                    <a:pt x="10920" y="1749"/>
                    <a:pt x="12205" y="2606"/>
                  </a:cubicBezTo>
                  <a:cubicBezTo>
                    <a:pt x="13454" y="3462"/>
                    <a:pt x="14150" y="4568"/>
                    <a:pt x="14150" y="5746"/>
                  </a:cubicBezTo>
                  <a:cubicBezTo>
                    <a:pt x="14150" y="6906"/>
                    <a:pt x="13454" y="8030"/>
                    <a:pt x="12205" y="8868"/>
                  </a:cubicBezTo>
                  <a:cubicBezTo>
                    <a:pt x="10920" y="9743"/>
                    <a:pt x="9189" y="10224"/>
                    <a:pt x="7369" y="10224"/>
                  </a:cubicBezTo>
                  <a:cubicBezTo>
                    <a:pt x="6156" y="10224"/>
                    <a:pt x="4996" y="10010"/>
                    <a:pt x="3979" y="9618"/>
                  </a:cubicBezTo>
                  <a:cubicBezTo>
                    <a:pt x="4015" y="9511"/>
                    <a:pt x="4033" y="9386"/>
                    <a:pt x="4033" y="9261"/>
                  </a:cubicBezTo>
                  <a:cubicBezTo>
                    <a:pt x="4033" y="8476"/>
                    <a:pt x="3391" y="7851"/>
                    <a:pt x="2605" y="7851"/>
                  </a:cubicBezTo>
                  <a:cubicBezTo>
                    <a:pt x="2266" y="7851"/>
                    <a:pt x="1945" y="7976"/>
                    <a:pt x="1696" y="8190"/>
                  </a:cubicBezTo>
                  <a:cubicBezTo>
                    <a:pt x="964" y="7459"/>
                    <a:pt x="571" y="6620"/>
                    <a:pt x="571" y="5746"/>
                  </a:cubicBezTo>
                  <a:cubicBezTo>
                    <a:pt x="571" y="4568"/>
                    <a:pt x="1267" y="3462"/>
                    <a:pt x="2516" y="2606"/>
                  </a:cubicBezTo>
                  <a:cubicBezTo>
                    <a:pt x="3319" y="2070"/>
                    <a:pt x="4301" y="1678"/>
                    <a:pt x="5371" y="1464"/>
                  </a:cubicBezTo>
                  <a:cubicBezTo>
                    <a:pt x="5532" y="1821"/>
                    <a:pt x="5889" y="2053"/>
                    <a:pt x="6299" y="2053"/>
                  </a:cubicBezTo>
                  <a:cubicBezTo>
                    <a:pt x="6781" y="2053"/>
                    <a:pt x="7191" y="1714"/>
                    <a:pt x="7298" y="1267"/>
                  </a:cubicBezTo>
                  <a:close/>
                  <a:moveTo>
                    <a:pt x="6299" y="1"/>
                  </a:moveTo>
                  <a:cubicBezTo>
                    <a:pt x="5781" y="1"/>
                    <a:pt x="5353" y="393"/>
                    <a:pt x="5282" y="893"/>
                  </a:cubicBezTo>
                  <a:cubicBezTo>
                    <a:pt x="4140" y="1107"/>
                    <a:pt x="3069" y="1535"/>
                    <a:pt x="2195" y="2124"/>
                  </a:cubicBezTo>
                  <a:cubicBezTo>
                    <a:pt x="768" y="3087"/>
                    <a:pt x="0" y="4372"/>
                    <a:pt x="0" y="5746"/>
                  </a:cubicBezTo>
                  <a:cubicBezTo>
                    <a:pt x="0" y="6799"/>
                    <a:pt x="464" y="7816"/>
                    <a:pt x="1339" y="8654"/>
                  </a:cubicBezTo>
                  <a:cubicBezTo>
                    <a:pt x="1249" y="8833"/>
                    <a:pt x="1196" y="9047"/>
                    <a:pt x="1196" y="9261"/>
                  </a:cubicBezTo>
                  <a:cubicBezTo>
                    <a:pt x="1196" y="10046"/>
                    <a:pt x="1838" y="10688"/>
                    <a:pt x="2605" y="10688"/>
                  </a:cubicBezTo>
                  <a:cubicBezTo>
                    <a:pt x="3069" y="10688"/>
                    <a:pt x="3462" y="10474"/>
                    <a:pt x="3730" y="10135"/>
                  </a:cubicBezTo>
                  <a:cubicBezTo>
                    <a:pt x="4818" y="10563"/>
                    <a:pt x="6067" y="10795"/>
                    <a:pt x="7369" y="10795"/>
                  </a:cubicBezTo>
                  <a:cubicBezTo>
                    <a:pt x="9314" y="10795"/>
                    <a:pt x="11152" y="10278"/>
                    <a:pt x="12526" y="9350"/>
                  </a:cubicBezTo>
                  <a:cubicBezTo>
                    <a:pt x="13953" y="8387"/>
                    <a:pt x="14738" y="7120"/>
                    <a:pt x="14738" y="5746"/>
                  </a:cubicBezTo>
                  <a:cubicBezTo>
                    <a:pt x="14738" y="4372"/>
                    <a:pt x="13953" y="3087"/>
                    <a:pt x="12526" y="2124"/>
                  </a:cubicBezTo>
                  <a:cubicBezTo>
                    <a:pt x="11152" y="1196"/>
                    <a:pt x="9314" y="679"/>
                    <a:pt x="7369" y="679"/>
                  </a:cubicBezTo>
                  <a:lnTo>
                    <a:pt x="7262" y="679"/>
                  </a:lnTo>
                  <a:cubicBezTo>
                    <a:pt x="7120" y="286"/>
                    <a:pt x="6745" y="1"/>
                    <a:pt x="62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57"/>
            <p:cNvSpPr/>
            <p:nvPr/>
          </p:nvSpPr>
          <p:spPr>
            <a:xfrm>
              <a:off x="5966204" y="2925076"/>
              <a:ext cx="292600" cy="172843"/>
            </a:xfrm>
            <a:custGeom>
              <a:avLst/>
              <a:gdLst/>
              <a:ahLst/>
              <a:cxnLst/>
              <a:rect l="l" t="t" r="r" b="b"/>
              <a:pathLst>
                <a:path w="10814" h="6388" extrusionOk="0">
                  <a:moveTo>
                    <a:pt x="9725" y="2819"/>
                  </a:moveTo>
                  <a:cubicBezTo>
                    <a:pt x="10010" y="2819"/>
                    <a:pt x="10225" y="3051"/>
                    <a:pt x="10225" y="3319"/>
                  </a:cubicBezTo>
                  <a:cubicBezTo>
                    <a:pt x="10225" y="3604"/>
                    <a:pt x="10010" y="3818"/>
                    <a:pt x="9725" y="3818"/>
                  </a:cubicBezTo>
                  <a:cubicBezTo>
                    <a:pt x="9457" y="3818"/>
                    <a:pt x="9225" y="3604"/>
                    <a:pt x="9225" y="3319"/>
                  </a:cubicBezTo>
                  <a:cubicBezTo>
                    <a:pt x="9225" y="3051"/>
                    <a:pt x="9457" y="2819"/>
                    <a:pt x="9725" y="2819"/>
                  </a:cubicBezTo>
                  <a:close/>
                  <a:moveTo>
                    <a:pt x="5014" y="571"/>
                  </a:moveTo>
                  <a:cubicBezTo>
                    <a:pt x="6210" y="571"/>
                    <a:pt x="7352" y="857"/>
                    <a:pt x="8190" y="1392"/>
                  </a:cubicBezTo>
                  <a:cubicBezTo>
                    <a:pt x="8654" y="1677"/>
                    <a:pt x="9011" y="2016"/>
                    <a:pt x="9207" y="2373"/>
                  </a:cubicBezTo>
                  <a:cubicBezTo>
                    <a:pt x="8886" y="2552"/>
                    <a:pt x="8654" y="2908"/>
                    <a:pt x="8654" y="3319"/>
                  </a:cubicBezTo>
                  <a:cubicBezTo>
                    <a:pt x="8654" y="3676"/>
                    <a:pt x="8815" y="3997"/>
                    <a:pt x="9083" y="4193"/>
                  </a:cubicBezTo>
                  <a:cubicBezTo>
                    <a:pt x="8886" y="4479"/>
                    <a:pt x="8583" y="4764"/>
                    <a:pt x="8190" y="4996"/>
                  </a:cubicBezTo>
                  <a:cubicBezTo>
                    <a:pt x="7352" y="5513"/>
                    <a:pt x="6210" y="5799"/>
                    <a:pt x="5014" y="5799"/>
                  </a:cubicBezTo>
                  <a:cubicBezTo>
                    <a:pt x="3801" y="5799"/>
                    <a:pt x="2677" y="5513"/>
                    <a:pt x="1821" y="4996"/>
                  </a:cubicBezTo>
                  <a:cubicBezTo>
                    <a:pt x="1018" y="4496"/>
                    <a:pt x="572" y="3854"/>
                    <a:pt x="572" y="3194"/>
                  </a:cubicBezTo>
                  <a:cubicBezTo>
                    <a:pt x="572" y="2516"/>
                    <a:pt x="1018" y="1874"/>
                    <a:pt x="1821" y="1392"/>
                  </a:cubicBezTo>
                  <a:cubicBezTo>
                    <a:pt x="2677" y="857"/>
                    <a:pt x="3801" y="571"/>
                    <a:pt x="5014" y="571"/>
                  </a:cubicBezTo>
                  <a:close/>
                  <a:moveTo>
                    <a:pt x="5014" y="0"/>
                  </a:moveTo>
                  <a:cubicBezTo>
                    <a:pt x="3694" y="0"/>
                    <a:pt x="2463" y="321"/>
                    <a:pt x="1517" y="892"/>
                  </a:cubicBezTo>
                  <a:cubicBezTo>
                    <a:pt x="536" y="1499"/>
                    <a:pt x="1" y="2302"/>
                    <a:pt x="1" y="3194"/>
                  </a:cubicBezTo>
                  <a:cubicBezTo>
                    <a:pt x="1" y="4068"/>
                    <a:pt x="536" y="4889"/>
                    <a:pt x="1517" y="5496"/>
                  </a:cubicBezTo>
                  <a:cubicBezTo>
                    <a:pt x="2463" y="6067"/>
                    <a:pt x="3694" y="6388"/>
                    <a:pt x="5014" y="6388"/>
                  </a:cubicBezTo>
                  <a:cubicBezTo>
                    <a:pt x="6317" y="6388"/>
                    <a:pt x="7566" y="6067"/>
                    <a:pt x="8494" y="5496"/>
                  </a:cubicBezTo>
                  <a:cubicBezTo>
                    <a:pt x="9011" y="5174"/>
                    <a:pt x="9404" y="4800"/>
                    <a:pt x="9654" y="4407"/>
                  </a:cubicBezTo>
                  <a:lnTo>
                    <a:pt x="9725" y="4407"/>
                  </a:lnTo>
                  <a:cubicBezTo>
                    <a:pt x="10332" y="4407"/>
                    <a:pt x="10813" y="3925"/>
                    <a:pt x="10813" y="3319"/>
                  </a:cubicBezTo>
                  <a:cubicBezTo>
                    <a:pt x="10813" y="2748"/>
                    <a:pt x="10367" y="2284"/>
                    <a:pt x="9796" y="2248"/>
                  </a:cubicBezTo>
                  <a:cubicBezTo>
                    <a:pt x="9564" y="1731"/>
                    <a:pt x="9118" y="1267"/>
                    <a:pt x="8494" y="892"/>
                  </a:cubicBezTo>
                  <a:cubicBezTo>
                    <a:pt x="7566" y="321"/>
                    <a:pt x="6317" y="0"/>
                    <a:pt x="50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2" name="Google Shape;9292;p57"/>
          <p:cNvGrpSpPr/>
          <p:nvPr/>
        </p:nvGrpSpPr>
        <p:grpSpPr>
          <a:xfrm>
            <a:off x="7166758" y="3369795"/>
            <a:ext cx="319143" cy="351666"/>
            <a:chOff x="7163949" y="3479088"/>
            <a:chExt cx="319143" cy="351666"/>
          </a:xfrm>
        </p:grpSpPr>
        <p:sp>
          <p:nvSpPr>
            <p:cNvPr id="9293" name="Google Shape;9293;p57"/>
            <p:cNvSpPr/>
            <p:nvPr/>
          </p:nvSpPr>
          <p:spPr>
            <a:xfrm>
              <a:off x="7215600" y="3519836"/>
              <a:ext cx="64235" cy="67130"/>
            </a:xfrm>
            <a:custGeom>
              <a:avLst/>
              <a:gdLst/>
              <a:ahLst/>
              <a:cxnLst/>
              <a:rect l="l" t="t" r="r" b="b"/>
              <a:pathLst>
                <a:path w="2374" h="2481" extrusionOk="0">
                  <a:moveTo>
                    <a:pt x="1214" y="0"/>
                  </a:moveTo>
                  <a:lnTo>
                    <a:pt x="0" y="892"/>
                  </a:lnTo>
                  <a:lnTo>
                    <a:pt x="1160" y="2480"/>
                  </a:lnTo>
                  <a:lnTo>
                    <a:pt x="2374" y="1588"/>
                  </a:lnTo>
                  <a:lnTo>
                    <a:pt x="121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57"/>
            <p:cNvSpPr/>
            <p:nvPr/>
          </p:nvSpPr>
          <p:spPr>
            <a:xfrm>
              <a:off x="7366711" y="3519836"/>
              <a:ext cx="64722" cy="67130"/>
            </a:xfrm>
            <a:custGeom>
              <a:avLst/>
              <a:gdLst/>
              <a:ahLst/>
              <a:cxnLst/>
              <a:rect l="l" t="t" r="r" b="b"/>
              <a:pathLst>
                <a:path w="2392" h="2481" extrusionOk="0">
                  <a:moveTo>
                    <a:pt x="1178" y="0"/>
                  </a:moveTo>
                  <a:lnTo>
                    <a:pt x="0" y="1588"/>
                  </a:lnTo>
                  <a:lnTo>
                    <a:pt x="1214" y="2480"/>
                  </a:lnTo>
                  <a:lnTo>
                    <a:pt x="2391" y="892"/>
                  </a:lnTo>
                  <a:lnTo>
                    <a:pt x="117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57"/>
            <p:cNvSpPr/>
            <p:nvPr/>
          </p:nvSpPr>
          <p:spPr>
            <a:xfrm>
              <a:off x="7172634" y="3486854"/>
              <a:ext cx="117835" cy="92591"/>
            </a:xfrm>
            <a:custGeom>
              <a:avLst/>
              <a:gdLst/>
              <a:ahLst/>
              <a:cxnLst/>
              <a:rect l="l" t="t" r="r" b="b"/>
              <a:pathLst>
                <a:path w="4355" h="3422" extrusionOk="0">
                  <a:moveTo>
                    <a:pt x="2564" y="0"/>
                  </a:moveTo>
                  <a:cubicBezTo>
                    <a:pt x="2118" y="0"/>
                    <a:pt x="1666" y="130"/>
                    <a:pt x="1267" y="398"/>
                  </a:cubicBezTo>
                  <a:cubicBezTo>
                    <a:pt x="339" y="1023"/>
                    <a:pt x="0" y="2201"/>
                    <a:pt x="429" y="3200"/>
                  </a:cubicBezTo>
                  <a:cubicBezTo>
                    <a:pt x="488" y="3343"/>
                    <a:pt x="627" y="3422"/>
                    <a:pt x="766" y="3422"/>
                  </a:cubicBezTo>
                  <a:cubicBezTo>
                    <a:pt x="835" y="3422"/>
                    <a:pt x="904" y="3402"/>
                    <a:pt x="964" y="3360"/>
                  </a:cubicBezTo>
                  <a:lnTo>
                    <a:pt x="4122" y="1219"/>
                  </a:lnTo>
                  <a:cubicBezTo>
                    <a:pt x="4318" y="1094"/>
                    <a:pt x="4354" y="827"/>
                    <a:pt x="4176" y="666"/>
                  </a:cubicBezTo>
                  <a:cubicBezTo>
                    <a:pt x="3738" y="229"/>
                    <a:pt x="3156" y="0"/>
                    <a:pt x="25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57"/>
            <p:cNvSpPr/>
            <p:nvPr/>
          </p:nvSpPr>
          <p:spPr>
            <a:xfrm>
              <a:off x="7355591" y="3487287"/>
              <a:ext cx="118322" cy="91563"/>
            </a:xfrm>
            <a:custGeom>
              <a:avLst/>
              <a:gdLst/>
              <a:ahLst/>
              <a:cxnLst/>
              <a:rect l="l" t="t" r="r" b="b"/>
              <a:pathLst>
                <a:path w="4373" h="3384" extrusionOk="0">
                  <a:moveTo>
                    <a:pt x="1831" y="1"/>
                  </a:moveTo>
                  <a:cubicBezTo>
                    <a:pt x="1213" y="1"/>
                    <a:pt x="606" y="249"/>
                    <a:pt x="161" y="704"/>
                  </a:cubicBezTo>
                  <a:cubicBezTo>
                    <a:pt x="1" y="882"/>
                    <a:pt x="37" y="1150"/>
                    <a:pt x="233" y="1275"/>
                  </a:cubicBezTo>
                  <a:lnTo>
                    <a:pt x="3444" y="3327"/>
                  </a:lnTo>
                  <a:cubicBezTo>
                    <a:pt x="3506" y="3365"/>
                    <a:pt x="3574" y="3384"/>
                    <a:pt x="3641" y="3384"/>
                  </a:cubicBezTo>
                  <a:cubicBezTo>
                    <a:pt x="3789" y="3384"/>
                    <a:pt x="3931" y="3295"/>
                    <a:pt x="3980" y="3148"/>
                  </a:cubicBezTo>
                  <a:cubicBezTo>
                    <a:pt x="4372" y="2149"/>
                    <a:pt x="4015" y="971"/>
                    <a:pt x="3070" y="365"/>
                  </a:cubicBezTo>
                  <a:cubicBezTo>
                    <a:pt x="2685" y="118"/>
                    <a:pt x="2256" y="1"/>
                    <a:pt x="18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57"/>
            <p:cNvSpPr/>
            <p:nvPr/>
          </p:nvSpPr>
          <p:spPr>
            <a:xfrm>
              <a:off x="7287056" y="3487530"/>
              <a:ext cx="33822" cy="30331"/>
            </a:xfrm>
            <a:custGeom>
              <a:avLst/>
              <a:gdLst/>
              <a:ahLst/>
              <a:cxnLst/>
              <a:rect l="l" t="t" r="r" b="b"/>
              <a:pathLst>
                <a:path w="1250" h="1121" extrusionOk="0">
                  <a:moveTo>
                    <a:pt x="615" y="1"/>
                  </a:moveTo>
                  <a:cubicBezTo>
                    <a:pt x="361" y="1"/>
                    <a:pt x="132" y="169"/>
                    <a:pt x="72" y="427"/>
                  </a:cubicBezTo>
                  <a:cubicBezTo>
                    <a:pt x="0" y="730"/>
                    <a:pt x="196" y="1034"/>
                    <a:pt x="500" y="1105"/>
                  </a:cubicBezTo>
                  <a:cubicBezTo>
                    <a:pt x="545" y="1116"/>
                    <a:pt x="590" y="1121"/>
                    <a:pt x="634" y="1121"/>
                  </a:cubicBezTo>
                  <a:cubicBezTo>
                    <a:pt x="888" y="1121"/>
                    <a:pt x="1117" y="953"/>
                    <a:pt x="1178" y="695"/>
                  </a:cubicBezTo>
                  <a:cubicBezTo>
                    <a:pt x="1249" y="391"/>
                    <a:pt x="1053" y="88"/>
                    <a:pt x="750" y="17"/>
                  </a:cubicBezTo>
                  <a:cubicBezTo>
                    <a:pt x="705" y="6"/>
                    <a:pt x="660" y="1"/>
                    <a:pt x="61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57"/>
            <p:cNvSpPr/>
            <p:nvPr/>
          </p:nvSpPr>
          <p:spPr>
            <a:xfrm>
              <a:off x="7229588" y="3779201"/>
              <a:ext cx="45890" cy="46728"/>
            </a:xfrm>
            <a:custGeom>
              <a:avLst/>
              <a:gdLst/>
              <a:ahLst/>
              <a:cxnLst/>
              <a:rect l="l" t="t" r="r" b="b"/>
              <a:pathLst>
                <a:path w="1696" h="1727" extrusionOk="0">
                  <a:moveTo>
                    <a:pt x="1061" y="1"/>
                  </a:moveTo>
                  <a:cubicBezTo>
                    <a:pt x="960" y="1"/>
                    <a:pt x="860" y="48"/>
                    <a:pt x="804" y="138"/>
                  </a:cubicBezTo>
                  <a:lnTo>
                    <a:pt x="233" y="959"/>
                  </a:lnTo>
                  <a:cubicBezTo>
                    <a:pt x="1" y="1280"/>
                    <a:pt x="233" y="1726"/>
                    <a:pt x="625" y="1726"/>
                  </a:cubicBezTo>
                  <a:cubicBezTo>
                    <a:pt x="786" y="1726"/>
                    <a:pt x="929" y="1655"/>
                    <a:pt x="1018" y="1530"/>
                  </a:cubicBezTo>
                  <a:lnTo>
                    <a:pt x="1589" y="674"/>
                  </a:lnTo>
                  <a:cubicBezTo>
                    <a:pt x="1696" y="531"/>
                    <a:pt x="1660" y="353"/>
                    <a:pt x="1518" y="246"/>
                  </a:cubicBezTo>
                  <a:lnTo>
                    <a:pt x="1232" y="49"/>
                  </a:lnTo>
                  <a:cubicBezTo>
                    <a:pt x="1180" y="17"/>
                    <a:pt x="1120" y="1"/>
                    <a:pt x="10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57"/>
            <p:cNvSpPr/>
            <p:nvPr/>
          </p:nvSpPr>
          <p:spPr>
            <a:xfrm>
              <a:off x="7371527" y="3779201"/>
              <a:ext cx="45890" cy="46728"/>
            </a:xfrm>
            <a:custGeom>
              <a:avLst/>
              <a:gdLst/>
              <a:ahLst/>
              <a:cxnLst/>
              <a:rect l="l" t="t" r="r" b="b"/>
              <a:pathLst>
                <a:path w="1696" h="1727" extrusionOk="0">
                  <a:moveTo>
                    <a:pt x="635" y="1"/>
                  </a:moveTo>
                  <a:cubicBezTo>
                    <a:pt x="576" y="1"/>
                    <a:pt x="517" y="17"/>
                    <a:pt x="465" y="49"/>
                  </a:cubicBezTo>
                  <a:lnTo>
                    <a:pt x="179" y="246"/>
                  </a:lnTo>
                  <a:cubicBezTo>
                    <a:pt x="36" y="353"/>
                    <a:pt x="1" y="531"/>
                    <a:pt x="108" y="674"/>
                  </a:cubicBezTo>
                  <a:lnTo>
                    <a:pt x="679" y="1530"/>
                  </a:lnTo>
                  <a:cubicBezTo>
                    <a:pt x="768" y="1655"/>
                    <a:pt x="911" y="1726"/>
                    <a:pt x="1071" y="1726"/>
                  </a:cubicBezTo>
                  <a:cubicBezTo>
                    <a:pt x="1464" y="1726"/>
                    <a:pt x="1696" y="1280"/>
                    <a:pt x="1464" y="959"/>
                  </a:cubicBezTo>
                  <a:lnTo>
                    <a:pt x="893" y="138"/>
                  </a:lnTo>
                  <a:cubicBezTo>
                    <a:pt x="836" y="48"/>
                    <a:pt x="737" y="1"/>
                    <a:pt x="6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57"/>
            <p:cNvSpPr/>
            <p:nvPr/>
          </p:nvSpPr>
          <p:spPr>
            <a:xfrm>
              <a:off x="7194360" y="3546378"/>
              <a:ext cx="258318" cy="258805"/>
            </a:xfrm>
            <a:custGeom>
              <a:avLst/>
              <a:gdLst/>
              <a:ahLst/>
              <a:cxnLst/>
              <a:rect l="l" t="t" r="r" b="b"/>
              <a:pathLst>
                <a:path w="9547" h="9565" extrusionOk="0">
                  <a:moveTo>
                    <a:pt x="4764" y="1"/>
                  </a:moveTo>
                  <a:cubicBezTo>
                    <a:pt x="2142" y="1"/>
                    <a:pt x="0" y="2142"/>
                    <a:pt x="0" y="4782"/>
                  </a:cubicBezTo>
                  <a:cubicBezTo>
                    <a:pt x="0" y="7423"/>
                    <a:pt x="2142" y="9564"/>
                    <a:pt x="4764" y="9564"/>
                  </a:cubicBezTo>
                  <a:cubicBezTo>
                    <a:pt x="7405" y="9564"/>
                    <a:pt x="9546" y="7423"/>
                    <a:pt x="9546" y="4782"/>
                  </a:cubicBezTo>
                  <a:cubicBezTo>
                    <a:pt x="9546" y="2142"/>
                    <a:pt x="7405" y="1"/>
                    <a:pt x="47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57"/>
            <p:cNvSpPr/>
            <p:nvPr/>
          </p:nvSpPr>
          <p:spPr>
            <a:xfrm>
              <a:off x="7227180" y="3579685"/>
              <a:ext cx="192649" cy="192649"/>
            </a:xfrm>
            <a:custGeom>
              <a:avLst/>
              <a:gdLst/>
              <a:ahLst/>
              <a:cxnLst/>
              <a:rect l="l" t="t" r="r" b="b"/>
              <a:pathLst>
                <a:path w="7120" h="7120" extrusionOk="0">
                  <a:moveTo>
                    <a:pt x="3551" y="1"/>
                  </a:moveTo>
                  <a:cubicBezTo>
                    <a:pt x="1589" y="1"/>
                    <a:pt x="1" y="1589"/>
                    <a:pt x="1" y="3551"/>
                  </a:cubicBezTo>
                  <a:cubicBezTo>
                    <a:pt x="1" y="5514"/>
                    <a:pt x="1589" y="7120"/>
                    <a:pt x="3551" y="7120"/>
                  </a:cubicBezTo>
                  <a:cubicBezTo>
                    <a:pt x="5532" y="7120"/>
                    <a:pt x="7120" y="5514"/>
                    <a:pt x="7120" y="3551"/>
                  </a:cubicBezTo>
                  <a:cubicBezTo>
                    <a:pt x="7120" y="1589"/>
                    <a:pt x="5532" y="1"/>
                    <a:pt x="35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57"/>
            <p:cNvSpPr/>
            <p:nvPr/>
          </p:nvSpPr>
          <p:spPr>
            <a:xfrm>
              <a:off x="7282700" y="3675763"/>
              <a:ext cx="41073" cy="53141"/>
            </a:xfrm>
            <a:custGeom>
              <a:avLst/>
              <a:gdLst/>
              <a:ahLst/>
              <a:cxnLst/>
              <a:rect l="l" t="t" r="r" b="b"/>
              <a:pathLst>
                <a:path w="1518" h="1964" extrusionOk="0">
                  <a:moveTo>
                    <a:pt x="1" y="1963"/>
                  </a:moveTo>
                  <a:lnTo>
                    <a:pt x="1517" y="0"/>
                  </a:lnTo>
                </a:path>
              </a:pathLst>
            </a:custGeom>
            <a:solidFill>
              <a:srgbClr val="F9F4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57"/>
            <p:cNvSpPr/>
            <p:nvPr/>
          </p:nvSpPr>
          <p:spPr>
            <a:xfrm>
              <a:off x="7289464" y="3652116"/>
              <a:ext cx="33822" cy="23675"/>
            </a:xfrm>
            <a:custGeom>
              <a:avLst/>
              <a:gdLst/>
              <a:ahLst/>
              <a:cxnLst/>
              <a:rect l="l" t="t" r="r" b="b"/>
              <a:pathLst>
                <a:path w="1250" h="875" extrusionOk="0">
                  <a:moveTo>
                    <a:pt x="0" y="0"/>
                  </a:moveTo>
                  <a:lnTo>
                    <a:pt x="1249" y="874"/>
                  </a:lnTo>
                </a:path>
              </a:pathLst>
            </a:custGeom>
            <a:solidFill>
              <a:srgbClr val="F9F4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57"/>
            <p:cNvSpPr/>
            <p:nvPr/>
          </p:nvSpPr>
          <p:spPr>
            <a:xfrm>
              <a:off x="7194360" y="3546378"/>
              <a:ext cx="258318" cy="258805"/>
            </a:xfrm>
            <a:custGeom>
              <a:avLst/>
              <a:gdLst/>
              <a:ahLst/>
              <a:cxnLst/>
              <a:rect l="l" t="t" r="r" b="b"/>
              <a:pathLst>
                <a:path w="9547" h="9565" extrusionOk="0">
                  <a:moveTo>
                    <a:pt x="4764" y="1"/>
                  </a:moveTo>
                  <a:cubicBezTo>
                    <a:pt x="4568" y="1"/>
                    <a:pt x="4372" y="18"/>
                    <a:pt x="4193" y="36"/>
                  </a:cubicBezTo>
                  <a:cubicBezTo>
                    <a:pt x="5978" y="286"/>
                    <a:pt x="7352" y="1821"/>
                    <a:pt x="7352" y="3676"/>
                  </a:cubicBezTo>
                  <a:cubicBezTo>
                    <a:pt x="7352" y="5710"/>
                    <a:pt x="5710" y="7370"/>
                    <a:pt x="3676" y="7370"/>
                  </a:cubicBezTo>
                  <a:cubicBezTo>
                    <a:pt x="1820" y="7370"/>
                    <a:pt x="286" y="5978"/>
                    <a:pt x="36" y="4194"/>
                  </a:cubicBezTo>
                  <a:cubicBezTo>
                    <a:pt x="0" y="4390"/>
                    <a:pt x="0" y="4586"/>
                    <a:pt x="0" y="4782"/>
                  </a:cubicBezTo>
                  <a:cubicBezTo>
                    <a:pt x="0" y="7423"/>
                    <a:pt x="2142" y="9564"/>
                    <a:pt x="4764" y="9564"/>
                  </a:cubicBezTo>
                  <a:cubicBezTo>
                    <a:pt x="7405" y="9564"/>
                    <a:pt x="9546" y="7423"/>
                    <a:pt x="9546" y="4782"/>
                  </a:cubicBezTo>
                  <a:cubicBezTo>
                    <a:pt x="9546" y="2142"/>
                    <a:pt x="7405" y="1"/>
                    <a:pt x="4764"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57"/>
            <p:cNvSpPr/>
            <p:nvPr/>
          </p:nvSpPr>
          <p:spPr>
            <a:xfrm>
              <a:off x="7246498" y="3598516"/>
              <a:ext cx="173330" cy="173817"/>
            </a:xfrm>
            <a:custGeom>
              <a:avLst/>
              <a:gdLst/>
              <a:ahLst/>
              <a:cxnLst/>
              <a:rect l="l" t="t" r="r" b="b"/>
              <a:pathLst>
                <a:path w="6406" h="6424" extrusionOk="0">
                  <a:moveTo>
                    <a:pt x="4978" y="1"/>
                  </a:moveTo>
                  <a:cubicBezTo>
                    <a:pt x="5264" y="536"/>
                    <a:pt x="5425" y="1125"/>
                    <a:pt x="5425" y="1749"/>
                  </a:cubicBezTo>
                  <a:cubicBezTo>
                    <a:pt x="5425" y="3783"/>
                    <a:pt x="3783" y="5443"/>
                    <a:pt x="1749" y="5443"/>
                  </a:cubicBezTo>
                  <a:cubicBezTo>
                    <a:pt x="1107" y="5443"/>
                    <a:pt x="518" y="5282"/>
                    <a:pt x="0" y="4997"/>
                  </a:cubicBezTo>
                  <a:lnTo>
                    <a:pt x="0" y="4997"/>
                  </a:lnTo>
                  <a:cubicBezTo>
                    <a:pt x="643" y="5853"/>
                    <a:pt x="1678" y="6424"/>
                    <a:pt x="2837" y="6424"/>
                  </a:cubicBezTo>
                  <a:cubicBezTo>
                    <a:pt x="4818" y="6424"/>
                    <a:pt x="6406" y="4818"/>
                    <a:pt x="6406" y="2855"/>
                  </a:cubicBezTo>
                  <a:cubicBezTo>
                    <a:pt x="6406" y="1696"/>
                    <a:pt x="5853" y="661"/>
                    <a:pt x="4978"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57"/>
            <p:cNvSpPr/>
            <p:nvPr/>
          </p:nvSpPr>
          <p:spPr>
            <a:xfrm>
              <a:off x="7222364" y="3574869"/>
              <a:ext cx="202309" cy="202309"/>
            </a:xfrm>
            <a:custGeom>
              <a:avLst/>
              <a:gdLst/>
              <a:ahLst/>
              <a:cxnLst/>
              <a:rect l="l" t="t" r="r" b="b"/>
              <a:pathLst>
                <a:path w="7477" h="7477" extrusionOk="0">
                  <a:moveTo>
                    <a:pt x="3729" y="339"/>
                  </a:moveTo>
                  <a:cubicBezTo>
                    <a:pt x="5603" y="339"/>
                    <a:pt x="7119" y="1874"/>
                    <a:pt x="7119" y="3729"/>
                  </a:cubicBezTo>
                  <a:cubicBezTo>
                    <a:pt x="7119" y="5603"/>
                    <a:pt x="5603" y="7119"/>
                    <a:pt x="3729" y="7119"/>
                  </a:cubicBezTo>
                  <a:cubicBezTo>
                    <a:pt x="1874" y="7119"/>
                    <a:pt x="357" y="5603"/>
                    <a:pt x="357" y="3729"/>
                  </a:cubicBezTo>
                  <a:cubicBezTo>
                    <a:pt x="357" y="1874"/>
                    <a:pt x="1874" y="339"/>
                    <a:pt x="3729" y="339"/>
                  </a:cubicBezTo>
                  <a:close/>
                  <a:moveTo>
                    <a:pt x="3729" y="0"/>
                  </a:moveTo>
                  <a:cubicBezTo>
                    <a:pt x="1677" y="0"/>
                    <a:pt x="0" y="1677"/>
                    <a:pt x="0" y="3729"/>
                  </a:cubicBezTo>
                  <a:cubicBezTo>
                    <a:pt x="0" y="5799"/>
                    <a:pt x="1677" y="7476"/>
                    <a:pt x="3729" y="7476"/>
                  </a:cubicBezTo>
                  <a:cubicBezTo>
                    <a:pt x="5799" y="7476"/>
                    <a:pt x="7476" y="5799"/>
                    <a:pt x="7476" y="3729"/>
                  </a:cubicBezTo>
                  <a:cubicBezTo>
                    <a:pt x="7476" y="1677"/>
                    <a:pt x="5799" y="0"/>
                    <a:pt x="372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57"/>
            <p:cNvSpPr/>
            <p:nvPr/>
          </p:nvSpPr>
          <p:spPr>
            <a:xfrm>
              <a:off x="7274015" y="3644350"/>
              <a:ext cx="58444" cy="92266"/>
            </a:xfrm>
            <a:custGeom>
              <a:avLst/>
              <a:gdLst/>
              <a:ahLst/>
              <a:cxnLst/>
              <a:rect l="l" t="t" r="r" b="b"/>
              <a:pathLst>
                <a:path w="2160" h="3410" extrusionOk="0">
                  <a:moveTo>
                    <a:pt x="568" y="1"/>
                  </a:moveTo>
                  <a:cubicBezTo>
                    <a:pt x="478" y="1"/>
                    <a:pt x="393" y="41"/>
                    <a:pt x="339" y="127"/>
                  </a:cubicBezTo>
                  <a:cubicBezTo>
                    <a:pt x="250" y="251"/>
                    <a:pt x="286" y="430"/>
                    <a:pt x="411" y="519"/>
                  </a:cubicBezTo>
                  <a:lnTo>
                    <a:pt x="1428" y="1233"/>
                  </a:lnTo>
                  <a:lnTo>
                    <a:pt x="90" y="2946"/>
                  </a:lnTo>
                  <a:cubicBezTo>
                    <a:pt x="0" y="3071"/>
                    <a:pt x="18" y="3249"/>
                    <a:pt x="143" y="3356"/>
                  </a:cubicBezTo>
                  <a:cubicBezTo>
                    <a:pt x="197" y="3392"/>
                    <a:pt x="268" y="3410"/>
                    <a:pt x="322" y="3410"/>
                  </a:cubicBezTo>
                  <a:cubicBezTo>
                    <a:pt x="411" y="3410"/>
                    <a:pt x="500" y="3374"/>
                    <a:pt x="554" y="3303"/>
                  </a:cubicBezTo>
                  <a:lnTo>
                    <a:pt x="2070" y="1340"/>
                  </a:lnTo>
                  <a:cubicBezTo>
                    <a:pt x="2159" y="1215"/>
                    <a:pt x="2142" y="1037"/>
                    <a:pt x="2017" y="947"/>
                  </a:cubicBezTo>
                  <a:cubicBezTo>
                    <a:pt x="2017" y="929"/>
                    <a:pt x="1999" y="929"/>
                    <a:pt x="1999" y="929"/>
                  </a:cubicBezTo>
                  <a:lnTo>
                    <a:pt x="750" y="55"/>
                  </a:lnTo>
                  <a:cubicBezTo>
                    <a:pt x="692" y="19"/>
                    <a:pt x="629" y="1"/>
                    <a:pt x="568"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57"/>
            <p:cNvSpPr/>
            <p:nvPr/>
          </p:nvSpPr>
          <p:spPr>
            <a:xfrm>
              <a:off x="7318902" y="3603360"/>
              <a:ext cx="9200" cy="19806"/>
            </a:xfrm>
            <a:custGeom>
              <a:avLst/>
              <a:gdLst/>
              <a:ahLst/>
              <a:cxnLst/>
              <a:rect l="l" t="t" r="r" b="b"/>
              <a:pathLst>
                <a:path w="340" h="732" extrusionOk="0">
                  <a:moveTo>
                    <a:pt x="161" y="0"/>
                  </a:moveTo>
                  <a:cubicBezTo>
                    <a:pt x="72" y="0"/>
                    <a:pt x="1" y="71"/>
                    <a:pt x="1" y="161"/>
                  </a:cubicBezTo>
                  <a:lnTo>
                    <a:pt x="1" y="571"/>
                  </a:lnTo>
                  <a:cubicBezTo>
                    <a:pt x="1" y="660"/>
                    <a:pt x="72" y="732"/>
                    <a:pt x="161" y="732"/>
                  </a:cubicBezTo>
                  <a:cubicBezTo>
                    <a:pt x="268" y="732"/>
                    <a:pt x="340" y="660"/>
                    <a:pt x="340" y="571"/>
                  </a:cubicBezTo>
                  <a:lnTo>
                    <a:pt x="340" y="161"/>
                  </a:lnTo>
                  <a:cubicBezTo>
                    <a:pt x="340" y="71"/>
                    <a:pt x="268" y="0"/>
                    <a:pt x="161"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57"/>
            <p:cNvSpPr/>
            <p:nvPr/>
          </p:nvSpPr>
          <p:spPr>
            <a:xfrm>
              <a:off x="7376831" y="3671407"/>
              <a:ext cx="20320" cy="9200"/>
            </a:xfrm>
            <a:custGeom>
              <a:avLst/>
              <a:gdLst/>
              <a:ahLst/>
              <a:cxnLst/>
              <a:rect l="l" t="t" r="r" b="b"/>
              <a:pathLst>
                <a:path w="751" h="340" extrusionOk="0">
                  <a:moveTo>
                    <a:pt x="179" y="1"/>
                  </a:moveTo>
                  <a:cubicBezTo>
                    <a:pt x="90" y="1"/>
                    <a:pt x="1" y="72"/>
                    <a:pt x="1" y="161"/>
                  </a:cubicBezTo>
                  <a:cubicBezTo>
                    <a:pt x="1" y="268"/>
                    <a:pt x="90" y="340"/>
                    <a:pt x="179" y="340"/>
                  </a:cubicBezTo>
                  <a:lnTo>
                    <a:pt x="572" y="340"/>
                  </a:lnTo>
                  <a:cubicBezTo>
                    <a:pt x="679" y="340"/>
                    <a:pt x="750" y="268"/>
                    <a:pt x="750" y="161"/>
                  </a:cubicBezTo>
                  <a:cubicBezTo>
                    <a:pt x="750" y="72"/>
                    <a:pt x="679" y="1"/>
                    <a:pt x="572"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57"/>
            <p:cNvSpPr/>
            <p:nvPr/>
          </p:nvSpPr>
          <p:spPr>
            <a:xfrm>
              <a:off x="7317955" y="3727901"/>
              <a:ext cx="9200" cy="20293"/>
            </a:xfrm>
            <a:custGeom>
              <a:avLst/>
              <a:gdLst/>
              <a:ahLst/>
              <a:cxnLst/>
              <a:rect l="l" t="t" r="r" b="b"/>
              <a:pathLst>
                <a:path w="340" h="750" extrusionOk="0">
                  <a:moveTo>
                    <a:pt x="161" y="0"/>
                  </a:moveTo>
                  <a:cubicBezTo>
                    <a:pt x="71" y="0"/>
                    <a:pt x="0" y="72"/>
                    <a:pt x="0" y="179"/>
                  </a:cubicBezTo>
                  <a:lnTo>
                    <a:pt x="0" y="571"/>
                  </a:lnTo>
                  <a:cubicBezTo>
                    <a:pt x="0" y="661"/>
                    <a:pt x="71" y="750"/>
                    <a:pt x="161" y="750"/>
                  </a:cubicBezTo>
                  <a:cubicBezTo>
                    <a:pt x="268" y="750"/>
                    <a:pt x="339" y="661"/>
                    <a:pt x="339" y="571"/>
                  </a:cubicBezTo>
                  <a:lnTo>
                    <a:pt x="339" y="179"/>
                  </a:lnTo>
                  <a:cubicBezTo>
                    <a:pt x="339" y="72"/>
                    <a:pt x="268" y="0"/>
                    <a:pt x="161"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57"/>
            <p:cNvSpPr/>
            <p:nvPr/>
          </p:nvSpPr>
          <p:spPr>
            <a:xfrm>
              <a:off x="7248907" y="3670460"/>
              <a:ext cx="20293" cy="9660"/>
            </a:xfrm>
            <a:custGeom>
              <a:avLst/>
              <a:gdLst/>
              <a:ahLst/>
              <a:cxnLst/>
              <a:rect l="l" t="t" r="r" b="b"/>
              <a:pathLst>
                <a:path w="750" h="357" extrusionOk="0">
                  <a:moveTo>
                    <a:pt x="161" y="0"/>
                  </a:moveTo>
                  <a:cubicBezTo>
                    <a:pt x="72" y="0"/>
                    <a:pt x="1" y="89"/>
                    <a:pt x="1" y="179"/>
                  </a:cubicBezTo>
                  <a:cubicBezTo>
                    <a:pt x="1" y="268"/>
                    <a:pt x="72" y="357"/>
                    <a:pt x="161" y="357"/>
                  </a:cubicBezTo>
                  <a:lnTo>
                    <a:pt x="572" y="357"/>
                  </a:lnTo>
                  <a:cubicBezTo>
                    <a:pt x="661" y="357"/>
                    <a:pt x="750" y="268"/>
                    <a:pt x="750" y="179"/>
                  </a:cubicBezTo>
                  <a:cubicBezTo>
                    <a:pt x="750" y="89"/>
                    <a:pt x="661" y="0"/>
                    <a:pt x="572"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57"/>
            <p:cNvSpPr/>
            <p:nvPr/>
          </p:nvSpPr>
          <p:spPr>
            <a:xfrm>
              <a:off x="7197255" y="3512287"/>
              <a:ext cx="30277" cy="33145"/>
            </a:xfrm>
            <a:custGeom>
              <a:avLst/>
              <a:gdLst/>
              <a:ahLst/>
              <a:cxnLst/>
              <a:rect l="l" t="t" r="r" b="b"/>
              <a:pathLst>
                <a:path w="1119" h="1225" extrusionOk="0">
                  <a:moveTo>
                    <a:pt x="772" y="0"/>
                  </a:moveTo>
                  <a:cubicBezTo>
                    <a:pt x="691" y="0"/>
                    <a:pt x="625" y="29"/>
                    <a:pt x="625" y="29"/>
                  </a:cubicBezTo>
                  <a:cubicBezTo>
                    <a:pt x="571" y="47"/>
                    <a:pt x="125" y="208"/>
                    <a:pt x="18" y="886"/>
                  </a:cubicBezTo>
                  <a:cubicBezTo>
                    <a:pt x="0" y="1046"/>
                    <a:pt x="108" y="1207"/>
                    <a:pt x="250" y="1225"/>
                  </a:cubicBezTo>
                  <a:lnTo>
                    <a:pt x="304" y="1225"/>
                  </a:lnTo>
                  <a:cubicBezTo>
                    <a:pt x="447" y="1225"/>
                    <a:pt x="571" y="1136"/>
                    <a:pt x="589" y="993"/>
                  </a:cubicBezTo>
                  <a:cubicBezTo>
                    <a:pt x="643" y="654"/>
                    <a:pt x="803" y="583"/>
                    <a:pt x="821" y="565"/>
                  </a:cubicBezTo>
                  <a:lnTo>
                    <a:pt x="821" y="565"/>
                  </a:lnTo>
                  <a:cubicBezTo>
                    <a:pt x="820" y="566"/>
                    <a:pt x="820" y="566"/>
                    <a:pt x="821" y="566"/>
                  </a:cubicBezTo>
                  <a:cubicBezTo>
                    <a:pt x="838" y="566"/>
                    <a:pt x="1119" y="425"/>
                    <a:pt x="1017" y="172"/>
                  </a:cubicBezTo>
                  <a:cubicBezTo>
                    <a:pt x="962" y="34"/>
                    <a:pt x="859" y="0"/>
                    <a:pt x="77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57"/>
            <p:cNvSpPr/>
            <p:nvPr/>
          </p:nvSpPr>
          <p:spPr>
            <a:xfrm>
              <a:off x="7163949" y="3479088"/>
              <a:ext cx="319143" cy="351666"/>
            </a:xfrm>
            <a:custGeom>
              <a:avLst/>
              <a:gdLst/>
              <a:ahLst/>
              <a:cxnLst/>
              <a:rect l="l" t="t" r="r" b="b"/>
              <a:pathLst>
                <a:path w="11795" h="12997" extrusionOk="0">
                  <a:moveTo>
                    <a:pt x="5175" y="596"/>
                  </a:moveTo>
                  <a:cubicBezTo>
                    <a:pt x="5335" y="596"/>
                    <a:pt x="5460" y="721"/>
                    <a:pt x="5460" y="864"/>
                  </a:cubicBezTo>
                  <a:cubicBezTo>
                    <a:pt x="5460" y="1024"/>
                    <a:pt x="5335" y="1149"/>
                    <a:pt x="5175" y="1149"/>
                  </a:cubicBezTo>
                  <a:cubicBezTo>
                    <a:pt x="5032" y="1149"/>
                    <a:pt x="4907" y="1024"/>
                    <a:pt x="4907" y="864"/>
                  </a:cubicBezTo>
                  <a:cubicBezTo>
                    <a:pt x="4907" y="721"/>
                    <a:pt x="5032" y="596"/>
                    <a:pt x="5175" y="596"/>
                  </a:cubicBezTo>
                  <a:close/>
                  <a:moveTo>
                    <a:pt x="4764" y="1613"/>
                  </a:moveTo>
                  <a:cubicBezTo>
                    <a:pt x="4889" y="1685"/>
                    <a:pt x="5032" y="1720"/>
                    <a:pt x="5175" y="1720"/>
                  </a:cubicBezTo>
                  <a:lnTo>
                    <a:pt x="5264" y="1720"/>
                  </a:lnTo>
                  <a:lnTo>
                    <a:pt x="5460" y="2220"/>
                  </a:lnTo>
                  <a:cubicBezTo>
                    <a:pt x="5032" y="2256"/>
                    <a:pt x="4604" y="2345"/>
                    <a:pt x="4211" y="2488"/>
                  </a:cubicBezTo>
                  <a:lnTo>
                    <a:pt x="3979" y="2184"/>
                  </a:lnTo>
                  <a:lnTo>
                    <a:pt x="4622" y="1756"/>
                  </a:lnTo>
                  <a:cubicBezTo>
                    <a:pt x="4675" y="1720"/>
                    <a:pt x="4729" y="1667"/>
                    <a:pt x="4764" y="1613"/>
                  </a:cubicBezTo>
                  <a:close/>
                  <a:moveTo>
                    <a:pt x="3497" y="2505"/>
                  </a:moveTo>
                  <a:lnTo>
                    <a:pt x="3658" y="2720"/>
                  </a:lnTo>
                  <a:cubicBezTo>
                    <a:pt x="3373" y="2862"/>
                    <a:pt x="3105" y="3023"/>
                    <a:pt x="2855" y="3219"/>
                  </a:cubicBezTo>
                  <a:lnTo>
                    <a:pt x="2730" y="3023"/>
                  </a:lnTo>
                  <a:lnTo>
                    <a:pt x="3497" y="2505"/>
                  </a:lnTo>
                  <a:close/>
                  <a:moveTo>
                    <a:pt x="8279" y="2523"/>
                  </a:moveTo>
                  <a:lnTo>
                    <a:pt x="9064" y="3041"/>
                  </a:lnTo>
                  <a:lnTo>
                    <a:pt x="8922" y="3219"/>
                  </a:lnTo>
                  <a:cubicBezTo>
                    <a:pt x="8672" y="3023"/>
                    <a:pt x="8404" y="2862"/>
                    <a:pt x="8137" y="2720"/>
                  </a:cubicBezTo>
                  <a:lnTo>
                    <a:pt x="8279" y="2523"/>
                  </a:lnTo>
                  <a:close/>
                  <a:moveTo>
                    <a:pt x="8922" y="596"/>
                  </a:moveTo>
                  <a:cubicBezTo>
                    <a:pt x="9296" y="596"/>
                    <a:pt x="9671" y="703"/>
                    <a:pt x="10010" y="917"/>
                  </a:cubicBezTo>
                  <a:cubicBezTo>
                    <a:pt x="10813" y="1435"/>
                    <a:pt x="11152" y="2452"/>
                    <a:pt x="10795" y="3362"/>
                  </a:cubicBezTo>
                  <a:cubicBezTo>
                    <a:pt x="10795" y="3380"/>
                    <a:pt x="10759" y="3398"/>
                    <a:pt x="10759" y="3398"/>
                  </a:cubicBezTo>
                  <a:cubicBezTo>
                    <a:pt x="10742" y="3398"/>
                    <a:pt x="10706" y="3398"/>
                    <a:pt x="10688" y="3380"/>
                  </a:cubicBezTo>
                  <a:lnTo>
                    <a:pt x="7476" y="1328"/>
                  </a:lnTo>
                  <a:cubicBezTo>
                    <a:pt x="7441" y="1310"/>
                    <a:pt x="7441" y="1292"/>
                    <a:pt x="7441" y="1274"/>
                  </a:cubicBezTo>
                  <a:cubicBezTo>
                    <a:pt x="7441" y="1256"/>
                    <a:pt x="7441" y="1239"/>
                    <a:pt x="7459" y="1221"/>
                  </a:cubicBezTo>
                  <a:cubicBezTo>
                    <a:pt x="7851" y="810"/>
                    <a:pt x="8386" y="596"/>
                    <a:pt x="8922" y="596"/>
                  </a:cubicBezTo>
                  <a:close/>
                  <a:moveTo>
                    <a:pt x="2873" y="578"/>
                  </a:moveTo>
                  <a:cubicBezTo>
                    <a:pt x="3390" y="578"/>
                    <a:pt x="3908" y="775"/>
                    <a:pt x="4300" y="1149"/>
                  </a:cubicBezTo>
                  <a:cubicBezTo>
                    <a:pt x="4318" y="1185"/>
                    <a:pt x="4318" y="1203"/>
                    <a:pt x="4318" y="1221"/>
                  </a:cubicBezTo>
                  <a:cubicBezTo>
                    <a:pt x="4318" y="1239"/>
                    <a:pt x="4318" y="1256"/>
                    <a:pt x="4283" y="1274"/>
                  </a:cubicBezTo>
                  <a:lnTo>
                    <a:pt x="1124" y="3415"/>
                  </a:lnTo>
                  <a:cubicBezTo>
                    <a:pt x="1118" y="3421"/>
                    <a:pt x="1111" y="3423"/>
                    <a:pt x="1103" y="3423"/>
                  </a:cubicBezTo>
                  <a:cubicBezTo>
                    <a:pt x="1087" y="3423"/>
                    <a:pt x="1071" y="3415"/>
                    <a:pt x="1071" y="3415"/>
                  </a:cubicBezTo>
                  <a:cubicBezTo>
                    <a:pt x="1053" y="3415"/>
                    <a:pt x="1017" y="3398"/>
                    <a:pt x="1017" y="3380"/>
                  </a:cubicBezTo>
                  <a:cubicBezTo>
                    <a:pt x="643" y="2488"/>
                    <a:pt x="946" y="1453"/>
                    <a:pt x="1749" y="917"/>
                  </a:cubicBezTo>
                  <a:cubicBezTo>
                    <a:pt x="2088" y="685"/>
                    <a:pt x="2480" y="578"/>
                    <a:pt x="2873" y="578"/>
                  </a:cubicBezTo>
                  <a:close/>
                  <a:moveTo>
                    <a:pt x="5906" y="2791"/>
                  </a:moveTo>
                  <a:cubicBezTo>
                    <a:pt x="8369" y="2791"/>
                    <a:pt x="10385" y="4789"/>
                    <a:pt x="10385" y="7269"/>
                  </a:cubicBezTo>
                  <a:cubicBezTo>
                    <a:pt x="10385" y="9750"/>
                    <a:pt x="8369" y="11766"/>
                    <a:pt x="5906" y="11766"/>
                  </a:cubicBezTo>
                  <a:cubicBezTo>
                    <a:pt x="3426" y="11766"/>
                    <a:pt x="1410" y="9750"/>
                    <a:pt x="1410" y="7269"/>
                  </a:cubicBezTo>
                  <a:cubicBezTo>
                    <a:pt x="1410" y="4789"/>
                    <a:pt x="3426" y="2791"/>
                    <a:pt x="5906" y="2791"/>
                  </a:cubicBezTo>
                  <a:close/>
                  <a:moveTo>
                    <a:pt x="3212" y="11569"/>
                  </a:moveTo>
                  <a:cubicBezTo>
                    <a:pt x="3373" y="11677"/>
                    <a:pt x="3569" y="11784"/>
                    <a:pt x="3747" y="11855"/>
                  </a:cubicBezTo>
                  <a:lnTo>
                    <a:pt x="3301" y="12515"/>
                  </a:lnTo>
                  <a:cubicBezTo>
                    <a:pt x="3248" y="12604"/>
                    <a:pt x="3158" y="12640"/>
                    <a:pt x="3051" y="12640"/>
                  </a:cubicBezTo>
                  <a:cubicBezTo>
                    <a:pt x="2926" y="12640"/>
                    <a:pt x="2837" y="12587"/>
                    <a:pt x="2784" y="12479"/>
                  </a:cubicBezTo>
                  <a:cubicBezTo>
                    <a:pt x="2730" y="12372"/>
                    <a:pt x="2730" y="12247"/>
                    <a:pt x="2802" y="12158"/>
                  </a:cubicBezTo>
                  <a:lnTo>
                    <a:pt x="3212" y="11569"/>
                  </a:lnTo>
                  <a:close/>
                  <a:moveTo>
                    <a:pt x="8583" y="11569"/>
                  </a:moveTo>
                  <a:lnTo>
                    <a:pt x="8993" y="12158"/>
                  </a:lnTo>
                  <a:cubicBezTo>
                    <a:pt x="9064" y="12247"/>
                    <a:pt x="9064" y="12372"/>
                    <a:pt x="9011" y="12479"/>
                  </a:cubicBezTo>
                  <a:cubicBezTo>
                    <a:pt x="8957" y="12587"/>
                    <a:pt x="8868" y="12640"/>
                    <a:pt x="8743" y="12640"/>
                  </a:cubicBezTo>
                  <a:cubicBezTo>
                    <a:pt x="8636" y="12640"/>
                    <a:pt x="8547" y="12604"/>
                    <a:pt x="8493" y="12515"/>
                  </a:cubicBezTo>
                  <a:lnTo>
                    <a:pt x="8047" y="11873"/>
                  </a:lnTo>
                  <a:cubicBezTo>
                    <a:pt x="8226" y="11784"/>
                    <a:pt x="8422" y="11677"/>
                    <a:pt x="8583" y="11569"/>
                  </a:cubicBezTo>
                  <a:close/>
                  <a:moveTo>
                    <a:pt x="2874" y="0"/>
                  </a:moveTo>
                  <a:cubicBezTo>
                    <a:pt x="2371" y="0"/>
                    <a:pt x="1866" y="143"/>
                    <a:pt x="1428" y="436"/>
                  </a:cubicBezTo>
                  <a:cubicBezTo>
                    <a:pt x="393" y="1132"/>
                    <a:pt x="0" y="2470"/>
                    <a:pt x="482" y="3594"/>
                  </a:cubicBezTo>
                  <a:cubicBezTo>
                    <a:pt x="553" y="3790"/>
                    <a:pt x="714" y="3915"/>
                    <a:pt x="892" y="3969"/>
                  </a:cubicBezTo>
                  <a:cubicBezTo>
                    <a:pt x="963" y="3988"/>
                    <a:pt x="1033" y="3998"/>
                    <a:pt x="1102" y="3998"/>
                  </a:cubicBezTo>
                  <a:cubicBezTo>
                    <a:pt x="1225" y="3998"/>
                    <a:pt x="1343" y="3966"/>
                    <a:pt x="1446" y="3897"/>
                  </a:cubicBezTo>
                  <a:lnTo>
                    <a:pt x="2248" y="3362"/>
                  </a:lnTo>
                  <a:lnTo>
                    <a:pt x="2427" y="3594"/>
                  </a:lnTo>
                  <a:cubicBezTo>
                    <a:pt x="1446" y="4522"/>
                    <a:pt x="821" y="5824"/>
                    <a:pt x="821" y="7269"/>
                  </a:cubicBezTo>
                  <a:cubicBezTo>
                    <a:pt x="821" y="8947"/>
                    <a:pt x="1660" y="10445"/>
                    <a:pt x="2909" y="11373"/>
                  </a:cubicBezTo>
                  <a:lnTo>
                    <a:pt x="2516" y="11962"/>
                  </a:lnTo>
                  <a:cubicBezTo>
                    <a:pt x="2373" y="12158"/>
                    <a:pt x="2356" y="12408"/>
                    <a:pt x="2463" y="12640"/>
                  </a:cubicBezTo>
                  <a:cubicBezTo>
                    <a:pt x="2587" y="12854"/>
                    <a:pt x="2802" y="12997"/>
                    <a:pt x="3051" y="12997"/>
                  </a:cubicBezTo>
                  <a:cubicBezTo>
                    <a:pt x="3266" y="12997"/>
                    <a:pt x="3462" y="12890"/>
                    <a:pt x="3587" y="12711"/>
                  </a:cubicBezTo>
                  <a:lnTo>
                    <a:pt x="4068" y="11998"/>
                  </a:lnTo>
                  <a:cubicBezTo>
                    <a:pt x="4639" y="12230"/>
                    <a:pt x="5264" y="12337"/>
                    <a:pt x="5906" y="12337"/>
                  </a:cubicBezTo>
                  <a:cubicBezTo>
                    <a:pt x="6531" y="12337"/>
                    <a:pt x="7155" y="12230"/>
                    <a:pt x="7726" y="11998"/>
                  </a:cubicBezTo>
                  <a:lnTo>
                    <a:pt x="8208" y="12711"/>
                  </a:lnTo>
                  <a:cubicBezTo>
                    <a:pt x="8333" y="12890"/>
                    <a:pt x="8529" y="12997"/>
                    <a:pt x="8743" y="12997"/>
                  </a:cubicBezTo>
                  <a:cubicBezTo>
                    <a:pt x="8993" y="12997"/>
                    <a:pt x="9207" y="12854"/>
                    <a:pt x="9332" y="12640"/>
                  </a:cubicBezTo>
                  <a:cubicBezTo>
                    <a:pt x="9439" y="12408"/>
                    <a:pt x="9421" y="12158"/>
                    <a:pt x="9278" y="11962"/>
                  </a:cubicBezTo>
                  <a:lnTo>
                    <a:pt x="8886" y="11373"/>
                  </a:lnTo>
                  <a:cubicBezTo>
                    <a:pt x="10135" y="10445"/>
                    <a:pt x="10974" y="8947"/>
                    <a:pt x="10974" y="7269"/>
                  </a:cubicBezTo>
                  <a:cubicBezTo>
                    <a:pt x="10974" y="5824"/>
                    <a:pt x="10349" y="4504"/>
                    <a:pt x="9368" y="3576"/>
                  </a:cubicBezTo>
                  <a:lnTo>
                    <a:pt x="9546" y="3344"/>
                  </a:lnTo>
                  <a:lnTo>
                    <a:pt x="10367" y="3879"/>
                  </a:lnTo>
                  <a:cubicBezTo>
                    <a:pt x="10481" y="3948"/>
                    <a:pt x="10603" y="3980"/>
                    <a:pt x="10727" y="3980"/>
                  </a:cubicBezTo>
                  <a:cubicBezTo>
                    <a:pt x="10797" y="3980"/>
                    <a:pt x="10867" y="3970"/>
                    <a:pt x="10938" y="3951"/>
                  </a:cubicBezTo>
                  <a:cubicBezTo>
                    <a:pt x="11116" y="3879"/>
                    <a:pt x="11259" y="3754"/>
                    <a:pt x="11330" y="3558"/>
                  </a:cubicBezTo>
                  <a:cubicBezTo>
                    <a:pt x="11794" y="2416"/>
                    <a:pt x="11366" y="1096"/>
                    <a:pt x="10313" y="436"/>
                  </a:cubicBezTo>
                  <a:cubicBezTo>
                    <a:pt x="9884" y="154"/>
                    <a:pt x="9395" y="17"/>
                    <a:pt x="8910" y="17"/>
                  </a:cubicBezTo>
                  <a:cubicBezTo>
                    <a:pt x="8227" y="17"/>
                    <a:pt x="7549" y="289"/>
                    <a:pt x="7048" y="810"/>
                  </a:cubicBezTo>
                  <a:cubicBezTo>
                    <a:pt x="6905" y="953"/>
                    <a:pt x="6834" y="1149"/>
                    <a:pt x="6870" y="1346"/>
                  </a:cubicBezTo>
                  <a:cubicBezTo>
                    <a:pt x="6888" y="1542"/>
                    <a:pt x="6995" y="1720"/>
                    <a:pt x="7155" y="1827"/>
                  </a:cubicBezTo>
                  <a:lnTo>
                    <a:pt x="7780" y="2220"/>
                  </a:lnTo>
                  <a:lnTo>
                    <a:pt x="7583" y="2488"/>
                  </a:lnTo>
                  <a:cubicBezTo>
                    <a:pt x="7120" y="2327"/>
                    <a:pt x="6620" y="2220"/>
                    <a:pt x="6085" y="2202"/>
                  </a:cubicBezTo>
                  <a:lnTo>
                    <a:pt x="5781" y="1471"/>
                  </a:lnTo>
                  <a:cubicBezTo>
                    <a:pt x="5942" y="1310"/>
                    <a:pt x="6031" y="1114"/>
                    <a:pt x="6031" y="864"/>
                  </a:cubicBezTo>
                  <a:cubicBezTo>
                    <a:pt x="6031" y="400"/>
                    <a:pt x="5656" y="25"/>
                    <a:pt x="5175" y="25"/>
                  </a:cubicBezTo>
                  <a:cubicBezTo>
                    <a:pt x="4836" y="25"/>
                    <a:pt x="4550" y="204"/>
                    <a:pt x="4407" y="489"/>
                  </a:cubicBezTo>
                  <a:cubicBezTo>
                    <a:pt x="3954" y="166"/>
                    <a:pt x="3415" y="0"/>
                    <a:pt x="28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4" name="Google Shape;9314;p57"/>
          <p:cNvGrpSpPr/>
          <p:nvPr/>
        </p:nvGrpSpPr>
        <p:grpSpPr>
          <a:xfrm>
            <a:off x="6514708" y="3367238"/>
            <a:ext cx="397853" cy="356780"/>
            <a:chOff x="6512207" y="3456117"/>
            <a:chExt cx="397853" cy="356780"/>
          </a:xfrm>
        </p:grpSpPr>
        <p:sp>
          <p:nvSpPr>
            <p:cNvPr id="9315" name="Google Shape;9315;p57"/>
            <p:cNvSpPr/>
            <p:nvPr/>
          </p:nvSpPr>
          <p:spPr>
            <a:xfrm>
              <a:off x="6644974" y="3463828"/>
              <a:ext cx="131337" cy="90318"/>
            </a:xfrm>
            <a:custGeom>
              <a:avLst/>
              <a:gdLst/>
              <a:ahLst/>
              <a:cxnLst/>
              <a:rect l="l" t="t" r="r" b="b"/>
              <a:pathLst>
                <a:path w="4854" h="3338" extrusionOk="0">
                  <a:moveTo>
                    <a:pt x="3730" y="1035"/>
                  </a:moveTo>
                  <a:cubicBezTo>
                    <a:pt x="3747" y="1035"/>
                    <a:pt x="3765" y="1053"/>
                    <a:pt x="3765" y="1071"/>
                  </a:cubicBezTo>
                  <a:lnTo>
                    <a:pt x="3765" y="2820"/>
                  </a:lnTo>
                  <a:cubicBezTo>
                    <a:pt x="3765" y="2855"/>
                    <a:pt x="3747" y="2873"/>
                    <a:pt x="3730" y="2873"/>
                  </a:cubicBezTo>
                  <a:lnTo>
                    <a:pt x="1125" y="2873"/>
                  </a:lnTo>
                  <a:cubicBezTo>
                    <a:pt x="1107" y="2873"/>
                    <a:pt x="1089" y="2855"/>
                    <a:pt x="1089" y="2820"/>
                  </a:cubicBezTo>
                  <a:lnTo>
                    <a:pt x="1089" y="1071"/>
                  </a:lnTo>
                  <a:cubicBezTo>
                    <a:pt x="1089" y="1053"/>
                    <a:pt x="1107" y="1035"/>
                    <a:pt x="1125" y="1035"/>
                  </a:cubicBezTo>
                  <a:close/>
                  <a:moveTo>
                    <a:pt x="1053" y="0"/>
                  </a:moveTo>
                  <a:cubicBezTo>
                    <a:pt x="464" y="0"/>
                    <a:pt x="0" y="464"/>
                    <a:pt x="0" y="1053"/>
                  </a:cubicBezTo>
                  <a:lnTo>
                    <a:pt x="0" y="2267"/>
                  </a:lnTo>
                  <a:cubicBezTo>
                    <a:pt x="0" y="2855"/>
                    <a:pt x="464" y="3337"/>
                    <a:pt x="1053" y="3337"/>
                  </a:cubicBezTo>
                  <a:lnTo>
                    <a:pt x="3801" y="3337"/>
                  </a:lnTo>
                  <a:cubicBezTo>
                    <a:pt x="4390" y="3337"/>
                    <a:pt x="4854" y="2855"/>
                    <a:pt x="4854" y="2267"/>
                  </a:cubicBezTo>
                  <a:lnTo>
                    <a:pt x="4854" y="1053"/>
                  </a:lnTo>
                  <a:cubicBezTo>
                    <a:pt x="4854" y="464"/>
                    <a:pt x="4390" y="0"/>
                    <a:pt x="38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57"/>
            <p:cNvSpPr/>
            <p:nvPr/>
          </p:nvSpPr>
          <p:spPr>
            <a:xfrm>
              <a:off x="6519946" y="3525626"/>
              <a:ext cx="382377" cy="279071"/>
            </a:xfrm>
            <a:custGeom>
              <a:avLst/>
              <a:gdLst/>
              <a:ahLst/>
              <a:cxnLst/>
              <a:rect l="l" t="t" r="r" b="b"/>
              <a:pathLst>
                <a:path w="14132" h="10314" extrusionOk="0">
                  <a:moveTo>
                    <a:pt x="1535" y="0"/>
                  </a:moveTo>
                  <a:cubicBezTo>
                    <a:pt x="696" y="0"/>
                    <a:pt x="0" y="696"/>
                    <a:pt x="0" y="1553"/>
                  </a:cubicBezTo>
                  <a:lnTo>
                    <a:pt x="0" y="8779"/>
                  </a:lnTo>
                  <a:cubicBezTo>
                    <a:pt x="0" y="9635"/>
                    <a:pt x="696" y="10313"/>
                    <a:pt x="1535" y="10313"/>
                  </a:cubicBezTo>
                  <a:lnTo>
                    <a:pt x="12579" y="10313"/>
                  </a:lnTo>
                  <a:cubicBezTo>
                    <a:pt x="13436" y="10313"/>
                    <a:pt x="14132" y="9635"/>
                    <a:pt x="14132" y="8779"/>
                  </a:cubicBezTo>
                  <a:lnTo>
                    <a:pt x="14132" y="1553"/>
                  </a:lnTo>
                  <a:cubicBezTo>
                    <a:pt x="14132" y="696"/>
                    <a:pt x="13436" y="0"/>
                    <a:pt x="1257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57"/>
            <p:cNvSpPr/>
            <p:nvPr/>
          </p:nvSpPr>
          <p:spPr>
            <a:xfrm>
              <a:off x="6519946" y="3525626"/>
              <a:ext cx="382377" cy="279071"/>
            </a:xfrm>
            <a:custGeom>
              <a:avLst/>
              <a:gdLst/>
              <a:ahLst/>
              <a:cxnLst/>
              <a:rect l="l" t="t" r="r" b="b"/>
              <a:pathLst>
                <a:path w="14132" h="10314" extrusionOk="0">
                  <a:moveTo>
                    <a:pt x="11455" y="0"/>
                  </a:moveTo>
                  <a:cubicBezTo>
                    <a:pt x="11812" y="0"/>
                    <a:pt x="12115" y="304"/>
                    <a:pt x="12115" y="678"/>
                  </a:cubicBezTo>
                  <a:lnTo>
                    <a:pt x="12115" y="7958"/>
                  </a:lnTo>
                  <a:cubicBezTo>
                    <a:pt x="12115" y="8333"/>
                    <a:pt x="11812" y="8636"/>
                    <a:pt x="11455" y="8636"/>
                  </a:cubicBezTo>
                  <a:lnTo>
                    <a:pt x="678" y="8636"/>
                  </a:lnTo>
                  <a:cubicBezTo>
                    <a:pt x="304" y="8636"/>
                    <a:pt x="0" y="8333"/>
                    <a:pt x="0" y="7958"/>
                  </a:cubicBezTo>
                  <a:lnTo>
                    <a:pt x="0" y="8779"/>
                  </a:lnTo>
                  <a:cubicBezTo>
                    <a:pt x="0" y="9635"/>
                    <a:pt x="696" y="10313"/>
                    <a:pt x="1535" y="10313"/>
                  </a:cubicBezTo>
                  <a:lnTo>
                    <a:pt x="12579" y="10313"/>
                  </a:lnTo>
                  <a:cubicBezTo>
                    <a:pt x="13436" y="10313"/>
                    <a:pt x="14132" y="9635"/>
                    <a:pt x="14132" y="8779"/>
                  </a:cubicBezTo>
                  <a:lnTo>
                    <a:pt x="14132" y="1553"/>
                  </a:lnTo>
                  <a:cubicBezTo>
                    <a:pt x="14132" y="696"/>
                    <a:pt x="13436" y="0"/>
                    <a:pt x="12579"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57"/>
            <p:cNvSpPr/>
            <p:nvPr/>
          </p:nvSpPr>
          <p:spPr>
            <a:xfrm>
              <a:off x="6572571" y="3514993"/>
              <a:ext cx="52627" cy="244329"/>
            </a:xfrm>
            <a:custGeom>
              <a:avLst/>
              <a:gdLst/>
              <a:ahLst/>
              <a:cxnLst/>
              <a:rect l="l" t="t" r="r" b="b"/>
              <a:pathLst>
                <a:path w="1945" h="9030" extrusionOk="0">
                  <a:moveTo>
                    <a:pt x="214" y="1"/>
                  </a:moveTo>
                  <a:cubicBezTo>
                    <a:pt x="107" y="1"/>
                    <a:pt x="0" y="90"/>
                    <a:pt x="0" y="215"/>
                  </a:cubicBezTo>
                  <a:lnTo>
                    <a:pt x="0" y="8333"/>
                  </a:lnTo>
                  <a:cubicBezTo>
                    <a:pt x="0" y="8708"/>
                    <a:pt x="321" y="9029"/>
                    <a:pt x="696" y="9029"/>
                  </a:cubicBezTo>
                  <a:lnTo>
                    <a:pt x="1249" y="9029"/>
                  </a:lnTo>
                  <a:cubicBezTo>
                    <a:pt x="1624" y="9029"/>
                    <a:pt x="1945" y="8708"/>
                    <a:pt x="1945" y="8333"/>
                  </a:cubicBezTo>
                  <a:lnTo>
                    <a:pt x="1945" y="215"/>
                  </a:lnTo>
                  <a:cubicBezTo>
                    <a:pt x="1945" y="90"/>
                    <a:pt x="1856" y="1"/>
                    <a:pt x="17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57"/>
            <p:cNvSpPr/>
            <p:nvPr/>
          </p:nvSpPr>
          <p:spPr>
            <a:xfrm>
              <a:off x="6567728" y="3649681"/>
              <a:ext cx="62313" cy="58931"/>
            </a:xfrm>
            <a:custGeom>
              <a:avLst/>
              <a:gdLst/>
              <a:ahLst/>
              <a:cxnLst/>
              <a:rect l="l" t="t" r="r" b="b"/>
              <a:pathLst>
                <a:path w="2303" h="2178" extrusionOk="0">
                  <a:moveTo>
                    <a:pt x="429" y="1"/>
                  </a:moveTo>
                  <a:cubicBezTo>
                    <a:pt x="197" y="1"/>
                    <a:pt x="1" y="179"/>
                    <a:pt x="1" y="429"/>
                  </a:cubicBezTo>
                  <a:lnTo>
                    <a:pt x="1" y="1732"/>
                  </a:lnTo>
                  <a:cubicBezTo>
                    <a:pt x="1" y="1981"/>
                    <a:pt x="197" y="2178"/>
                    <a:pt x="429" y="2178"/>
                  </a:cubicBezTo>
                  <a:lnTo>
                    <a:pt x="1874" y="2178"/>
                  </a:lnTo>
                  <a:cubicBezTo>
                    <a:pt x="2106" y="2178"/>
                    <a:pt x="2302" y="1981"/>
                    <a:pt x="2302" y="1732"/>
                  </a:cubicBezTo>
                  <a:lnTo>
                    <a:pt x="2302" y="429"/>
                  </a:lnTo>
                  <a:cubicBezTo>
                    <a:pt x="2302" y="179"/>
                    <a:pt x="2106" y="1"/>
                    <a:pt x="18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57"/>
            <p:cNvSpPr/>
            <p:nvPr/>
          </p:nvSpPr>
          <p:spPr>
            <a:xfrm>
              <a:off x="6587533" y="3668025"/>
              <a:ext cx="22701" cy="21754"/>
            </a:xfrm>
            <a:custGeom>
              <a:avLst/>
              <a:gdLst/>
              <a:ahLst/>
              <a:cxnLst/>
              <a:rect l="l" t="t" r="r" b="b"/>
              <a:pathLst>
                <a:path w="839" h="804" extrusionOk="0">
                  <a:moveTo>
                    <a:pt x="18" y="1"/>
                  </a:moveTo>
                  <a:cubicBezTo>
                    <a:pt x="0" y="1"/>
                    <a:pt x="0" y="19"/>
                    <a:pt x="0" y="19"/>
                  </a:cubicBezTo>
                  <a:lnTo>
                    <a:pt x="0" y="786"/>
                  </a:lnTo>
                  <a:cubicBezTo>
                    <a:pt x="0" y="786"/>
                    <a:pt x="0" y="804"/>
                    <a:pt x="18" y="804"/>
                  </a:cubicBezTo>
                  <a:lnTo>
                    <a:pt x="821" y="804"/>
                  </a:lnTo>
                  <a:cubicBezTo>
                    <a:pt x="839" y="804"/>
                    <a:pt x="839" y="786"/>
                    <a:pt x="839" y="786"/>
                  </a:cubicBezTo>
                  <a:lnTo>
                    <a:pt x="839" y="19"/>
                  </a:lnTo>
                  <a:cubicBezTo>
                    <a:pt x="839" y="19"/>
                    <a:pt x="839" y="1"/>
                    <a:pt x="821" y="1"/>
                  </a:cubicBezTo>
                  <a:close/>
                </a:path>
              </a:pathLst>
            </a:custGeom>
            <a:solidFill>
              <a:srgbClr val="A562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57"/>
            <p:cNvSpPr/>
            <p:nvPr/>
          </p:nvSpPr>
          <p:spPr>
            <a:xfrm>
              <a:off x="6796086" y="3514993"/>
              <a:ext cx="52654" cy="244329"/>
            </a:xfrm>
            <a:custGeom>
              <a:avLst/>
              <a:gdLst/>
              <a:ahLst/>
              <a:cxnLst/>
              <a:rect l="l" t="t" r="r" b="b"/>
              <a:pathLst>
                <a:path w="1946" h="9030" extrusionOk="0">
                  <a:moveTo>
                    <a:pt x="214" y="1"/>
                  </a:moveTo>
                  <a:cubicBezTo>
                    <a:pt x="107" y="1"/>
                    <a:pt x="0" y="90"/>
                    <a:pt x="0" y="215"/>
                  </a:cubicBezTo>
                  <a:lnTo>
                    <a:pt x="0" y="8333"/>
                  </a:lnTo>
                  <a:cubicBezTo>
                    <a:pt x="0" y="8708"/>
                    <a:pt x="321" y="9029"/>
                    <a:pt x="696" y="9029"/>
                  </a:cubicBezTo>
                  <a:lnTo>
                    <a:pt x="1249" y="9029"/>
                  </a:lnTo>
                  <a:cubicBezTo>
                    <a:pt x="1624" y="9029"/>
                    <a:pt x="1945" y="8708"/>
                    <a:pt x="1945" y="8333"/>
                  </a:cubicBezTo>
                  <a:lnTo>
                    <a:pt x="1945" y="215"/>
                  </a:lnTo>
                  <a:cubicBezTo>
                    <a:pt x="1945" y="90"/>
                    <a:pt x="1856" y="1"/>
                    <a:pt x="17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57"/>
            <p:cNvSpPr/>
            <p:nvPr/>
          </p:nvSpPr>
          <p:spPr>
            <a:xfrm>
              <a:off x="6791243" y="3649681"/>
              <a:ext cx="62313" cy="58931"/>
            </a:xfrm>
            <a:custGeom>
              <a:avLst/>
              <a:gdLst/>
              <a:ahLst/>
              <a:cxnLst/>
              <a:rect l="l" t="t" r="r" b="b"/>
              <a:pathLst>
                <a:path w="2303" h="2178" extrusionOk="0">
                  <a:moveTo>
                    <a:pt x="429" y="1"/>
                  </a:moveTo>
                  <a:cubicBezTo>
                    <a:pt x="197" y="1"/>
                    <a:pt x="1" y="179"/>
                    <a:pt x="1" y="429"/>
                  </a:cubicBezTo>
                  <a:lnTo>
                    <a:pt x="1" y="1732"/>
                  </a:lnTo>
                  <a:cubicBezTo>
                    <a:pt x="1" y="1981"/>
                    <a:pt x="197" y="2178"/>
                    <a:pt x="429" y="2178"/>
                  </a:cubicBezTo>
                  <a:lnTo>
                    <a:pt x="1874" y="2178"/>
                  </a:lnTo>
                  <a:cubicBezTo>
                    <a:pt x="2106" y="2178"/>
                    <a:pt x="2302" y="1981"/>
                    <a:pt x="2302" y="1732"/>
                  </a:cubicBezTo>
                  <a:lnTo>
                    <a:pt x="2302" y="429"/>
                  </a:lnTo>
                  <a:cubicBezTo>
                    <a:pt x="2302" y="179"/>
                    <a:pt x="2106" y="1"/>
                    <a:pt x="18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57"/>
            <p:cNvSpPr/>
            <p:nvPr/>
          </p:nvSpPr>
          <p:spPr>
            <a:xfrm>
              <a:off x="6811048" y="3668025"/>
              <a:ext cx="23188" cy="21754"/>
            </a:xfrm>
            <a:custGeom>
              <a:avLst/>
              <a:gdLst/>
              <a:ahLst/>
              <a:cxnLst/>
              <a:rect l="l" t="t" r="r" b="b"/>
              <a:pathLst>
                <a:path w="857" h="804" extrusionOk="0">
                  <a:moveTo>
                    <a:pt x="18" y="1"/>
                  </a:moveTo>
                  <a:cubicBezTo>
                    <a:pt x="0" y="1"/>
                    <a:pt x="0" y="19"/>
                    <a:pt x="0" y="19"/>
                  </a:cubicBezTo>
                  <a:lnTo>
                    <a:pt x="0" y="786"/>
                  </a:lnTo>
                  <a:cubicBezTo>
                    <a:pt x="0" y="786"/>
                    <a:pt x="0" y="804"/>
                    <a:pt x="18" y="804"/>
                  </a:cubicBezTo>
                  <a:lnTo>
                    <a:pt x="821" y="804"/>
                  </a:lnTo>
                  <a:cubicBezTo>
                    <a:pt x="839" y="804"/>
                    <a:pt x="857" y="786"/>
                    <a:pt x="857" y="786"/>
                  </a:cubicBezTo>
                  <a:lnTo>
                    <a:pt x="857" y="19"/>
                  </a:lnTo>
                  <a:cubicBezTo>
                    <a:pt x="857" y="19"/>
                    <a:pt x="839" y="1"/>
                    <a:pt x="821" y="1"/>
                  </a:cubicBezTo>
                  <a:close/>
                </a:path>
              </a:pathLst>
            </a:custGeom>
            <a:solidFill>
              <a:srgbClr val="A5626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57"/>
            <p:cNvSpPr/>
            <p:nvPr/>
          </p:nvSpPr>
          <p:spPr>
            <a:xfrm>
              <a:off x="6582690" y="3663209"/>
              <a:ext cx="32388" cy="31414"/>
            </a:xfrm>
            <a:custGeom>
              <a:avLst/>
              <a:gdLst/>
              <a:ahLst/>
              <a:cxnLst/>
              <a:rect l="l" t="t" r="r" b="b"/>
              <a:pathLst>
                <a:path w="1197" h="1161" extrusionOk="0">
                  <a:moveTo>
                    <a:pt x="857" y="357"/>
                  </a:moveTo>
                  <a:lnTo>
                    <a:pt x="857" y="803"/>
                  </a:lnTo>
                  <a:lnTo>
                    <a:pt x="340" y="803"/>
                  </a:lnTo>
                  <a:lnTo>
                    <a:pt x="340" y="357"/>
                  </a:lnTo>
                  <a:close/>
                  <a:moveTo>
                    <a:pt x="197" y="0"/>
                  </a:moveTo>
                  <a:cubicBezTo>
                    <a:pt x="90" y="0"/>
                    <a:pt x="1" y="90"/>
                    <a:pt x="1" y="197"/>
                  </a:cubicBezTo>
                  <a:lnTo>
                    <a:pt x="1" y="964"/>
                  </a:lnTo>
                  <a:cubicBezTo>
                    <a:pt x="1" y="1071"/>
                    <a:pt x="90" y="1160"/>
                    <a:pt x="197" y="1160"/>
                  </a:cubicBezTo>
                  <a:lnTo>
                    <a:pt x="1000" y="1160"/>
                  </a:lnTo>
                  <a:cubicBezTo>
                    <a:pt x="1107" y="1160"/>
                    <a:pt x="1196" y="1071"/>
                    <a:pt x="1196" y="964"/>
                  </a:cubicBezTo>
                  <a:lnTo>
                    <a:pt x="1196" y="197"/>
                  </a:lnTo>
                  <a:cubicBezTo>
                    <a:pt x="1196" y="90"/>
                    <a:pt x="1107" y="0"/>
                    <a:pt x="1000"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57"/>
            <p:cNvSpPr/>
            <p:nvPr/>
          </p:nvSpPr>
          <p:spPr>
            <a:xfrm>
              <a:off x="6806205" y="3663209"/>
              <a:ext cx="32388" cy="31414"/>
            </a:xfrm>
            <a:custGeom>
              <a:avLst/>
              <a:gdLst/>
              <a:ahLst/>
              <a:cxnLst/>
              <a:rect l="l" t="t" r="r" b="b"/>
              <a:pathLst>
                <a:path w="1197" h="1161" extrusionOk="0">
                  <a:moveTo>
                    <a:pt x="857" y="357"/>
                  </a:moveTo>
                  <a:lnTo>
                    <a:pt x="857" y="803"/>
                  </a:lnTo>
                  <a:lnTo>
                    <a:pt x="340" y="803"/>
                  </a:lnTo>
                  <a:lnTo>
                    <a:pt x="340" y="357"/>
                  </a:lnTo>
                  <a:close/>
                  <a:moveTo>
                    <a:pt x="197" y="0"/>
                  </a:moveTo>
                  <a:cubicBezTo>
                    <a:pt x="90" y="0"/>
                    <a:pt x="1" y="90"/>
                    <a:pt x="1" y="197"/>
                  </a:cubicBezTo>
                  <a:lnTo>
                    <a:pt x="1" y="964"/>
                  </a:lnTo>
                  <a:cubicBezTo>
                    <a:pt x="1" y="1071"/>
                    <a:pt x="90" y="1160"/>
                    <a:pt x="197" y="1160"/>
                  </a:cubicBezTo>
                  <a:lnTo>
                    <a:pt x="1000" y="1160"/>
                  </a:lnTo>
                  <a:cubicBezTo>
                    <a:pt x="1107" y="1160"/>
                    <a:pt x="1196" y="1071"/>
                    <a:pt x="1196" y="964"/>
                  </a:cubicBezTo>
                  <a:lnTo>
                    <a:pt x="1196" y="197"/>
                  </a:lnTo>
                  <a:cubicBezTo>
                    <a:pt x="1196" y="90"/>
                    <a:pt x="1107" y="0"/>
                    <a:pt x="1000"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57"/>
            <p:cNvSpPr/>
            <p:nvPr/>
          </p:nvSpPr>
          <p:spPr>
            <a:xfrm>
              <a:off x="6725116" y="3737561"/>
              <a:ext cx="9687" cy="18859"/>
            </a:xfrm>
            <a:custGeom>
              <a:avLst/>
              <a:gdLst/>
              <a:ahLst/>
              <a:cxnLst/>
              <a:rect l="l" t="t" r="r" b="b"/>
              <a:pathLst>
                <a:path w="358" h="697" extrusionOk="0">
                  <a:moveTo>
                    <a:pt x="179" y="0"/>
                  </a:moveTo>
                  <a:cubicBezTo>
                    <a:pt x="72" y="0"/>
                    <a:pt x="0" y="72"/>
                    <a:pt x="0" y="179"/>
                  </a:cubicBezTo>
                  <a:lnTo>
                    <a:pt x="0" y="536"/>
                  </a:lnTo>
                  <a:cubicBezTo>
                    <a:pt x="0" y="625"/>
                    <a:pt x="72" y="696"/>
                    <a:pt x="179" y="696"/>
                  </a:cubicBezTo>
                  <a:cubicBezTo>
                    <a:pt x="268" y="696"/>
                    <a:pt x="357" y="625"/>
                    <a:pt x="357" y="536"/>
                  </a:cubicBezTo>
                  <a:lnTo>
                    <a:pt x="357" y="179"/>
                  </a:lnTo>
                  <a:cubicBezTo>
                    <a:pt x="357" y="72"/>
                    <a:pt x="268"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57"/>
            <p:cNvSpPr/>
            <p:nvPr/>
          </p:nvSpPr>
          <p:spPr>
            <a:xfrm>
              <a:off x="6749738" y="3696029"/>
              <a:ext cx="9687" cy="19346"/>
            </a:xfrm>
            <a:custGeom>
              <a:avLst/>
              <a:gdLst/>
              <a:ahLst/>
              <a:cxnLst/>
              <a:rect l="l" t="t" r="r" b="b"/>
              <a:pathLst>
                <a:path w="358" h="715" extrusionOk="0">
                  <a:moveTo>
                    <a:pt x="179" y="1"/>
                  </a:moveTo>
                  <a:cubicBezTo>
                    <a:pt x="90" y="1"/>
                    <a:pt x="0" y="90"/>
                    <a:pt x="0" y="179"/>
                  </a:cubicBezTo>
                  <a:lnTo>
                    <a:pt x="0" y="536"/>
                  </a:lnTo>
                  <a:cubicBezTo>
                    <a:pt x="0" y="625"/>
                    <a:pt x="90" y="714"/>
                    <a:pt x="179" y="714"/>
                  </a:cubicBezTo>
                  <a:cubicBezTo>
                    <a:pt x="268" y="714"/>
                    <a:pt x="357" y="625"/>
                    <a:pt x="357" y="536"/>
                  </a:cubicBezTo>
                  <a:lnTo>
                    <a:pt x="357" y="179"/>
                  </a:lnTo>
                  <a:cubicBezTo>
                    <a:pt x="357" y="90"/>
                    <a:pt x="268" y="1"/>
                    <a:pt x="179"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57"/>
            <p:cNvSpPr/>
            <p:nvPr/>
          </p:nvSpPr>
          <p:spPr>
            <a:xfrm>
              <a:off x="6766134" y="3725493"/>
              <a:ext cx="9687" cy="18859"/>
            </a:xfrm>
            <a:custGeom>
              <a:avLst/>
              <a:gdLst/>
              <a:ahLst/>
              <a:cxnLst/>
              <a:rect l="l" t="t" r="r" b="b"/>
              <a:pathLst>
                <a:path w="358" h="697" extrusionOk="0">
                  <a:moveTo>
                    <a:pt x="179" y="0"/>
                  </a:moveTo>
                  <a:cubicBezTo>
                    <a:pt x="90" y="0"/>
                    <a:pt x="1" y="72"/>
                    <a:pt x="1" y="161"/>
                  </a:cubicBezTo>
                  <a:lnTo>
                    <a:pt x="1" y="518"/>
                  </a:lnTo>
                  <a:cubicBezTo>
                    <a:pt x="1" y="625"/>
                    <a:pt x="90" y="696"/>
                    <a:pt x="179" y="696"/>
                  </a:cubicBezTo>
                  <a:cubicBezTo>
                    <a:pt x="269" y="696"/>
                    <a:pt x="358" y="625"/>
                    <a:pt x="358" y="518"/>
                  </a:cubicBezTo>
                  <a:lnTo>
                    <a:pt x="358" y="161"/>
                  </a:lnTo>
                  <a:cubicBezTo>
                    <a:pt x="358" y="72"/>
                    <a:pt x="269"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57"/>
            <p:cNvSpPr/>
            <p:nvPr/>
          </p:nvSpPr>
          <p:spPr>
            <a:xfrm>
              <a:off x="6687453" y="3545540"/>
              <a:ext cx="57010" cy="16316"/>
            </a:xfrm>
            <a:custGeom>
              <a:avLst/>
              <a:gdLst/>
              <a:ahLst/>
              <a:cxnLst/>
              <a:rect l="l" t="t" r="r" b="b"/>
              <a:pathLst>
                <a:path w="2107" h="603" extrusionOk="0">
                  <a:moveTo>
                    <a:pt x="1053" y="0"/>
                  </a:moveTo>
                  <a:cubicBezTo>
                    <a:pt x="799" y="0"/>
                    <a:pt x="545" y="5"/>
                    <a:pt x="286" y="14"/>
                  </a:cubicBezTo>
                  <a:cubicBezTo>
                    <a:pt x="126" y="14"/>
                    <a:pt x="1" y="156"/>
                    <a:pt x="1" y="317"/>
                  </a:cubicBezTo>
                  <a:cubicBezTo>
                    <a:pt x="1" y="478"/>
                    <a:pt x="143" y="603"/>
                    <a:pt x="286" y="603"/>
                  </a:cubicBezTo>
                  <a:lnTo>
                    <a:pt x="304" y="603"/>
                  </a:lnTo>
                  <a:cubicBezTo>
                    <a:pt x="554" y="594"/>
                    <a:pt x="799" y="589"/>
                    <a:pt x="1047" y="589"/>
                  </a:cubicBezTo>
                  <a:cubicBezTo>
                    <a:pt x="1294" y="589"/>
                    <a:pt x="1544" y="594"/>
                    <a:pt x="1803" y="603"/>
                  </a:cubicBezTo>
                  <a:cubicBezTo>
                    <a:pt x="1963" y="603"/>
                    <a:pt x="2088" y="478"/>
                    <a:pt x="2106" y="317"/>
                  </a:cubicBezTo>
                  <a:cubicBezTo>
                    <a:pt x="2106" y="156"/>
                    <a:pt x="1981" y="14"/>
                    <a:pt x="1821" y="14"/>
                  </a:cubicBezTo>
                  <a:cubicBezTo>
                    <a:pt x="1562" y="5"/>
                    <a:pt x="1308" y="0"/>
                    <a:pt x="105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57"/>
            <p:cNvSpPr/>
            <p:nvPr/>
          </p:nvSpPr>
          <p:spPr>
            <a:xfrm>
              <a:off x="6647382" y="3545891"/>
              <a:ext cx="25136" cy="15964"/>
            </a:xfrm>
            <a:custGeom>
              <a:avLst/>
              <a:gdLst/>
              <a:ahLst/>
              <a:cxnLst/>
              <a:rect l="l" t="t" r="r" b="b"/>
              <a:pathLst>
                <a:path w="929" h="590" extrusionOk="0">
                  <a:moveTo>
                    <a:pt x="304" y="1"/>
                  </a:moveTo>
                  <a:cubicBezTo>
                    <a:pt x="126" y="1"/>
                    <a:pt x="1" y="126"/>
                    <a:pt x="1" y="304"/>
                  </a:cubicBezTo>
                  <a:cubicBezTo>
                    <a:pt x="1" y="465"/>
                    <a:pt x="126" y="590"/>
                    <a:pt x="304" y="590"/>
                  </a:cubicBezTo>
                  <a:lnTo>
                    <a:pt x="625" y="590"/>
                  </a:lnTo>
                  <a:cubicBezTo>
                    <a:pt x="786" y="590"/>
                    <a:pt x="928" y="465"/>
                    <a:pt x="928" y="304"/>
                  </a:cubicBezTo>
                  <a:cubicBezTo>
                    <a:pt x="928" y="126"/>
                    <a:pt x="786" y="1"/>
                    <a:pt x="62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57"/>
            <p:cNvSpPr/>
            <p:nvPr/>
          </p:nvSpPr>
          <p:spPr>
            <a:xfrm>
              <a:off x="6512207" y="3456117"/>
              <a:ext cx="397853" cy="356780"/>
            </a:xfrm>
            <a:custGeom>
              <a:avLst/>
              <a:gdLst/>
              <a:ahLst/>
              <a:cxnLst/>
              <a:rect l="l" t="t" r="r" b="b"/>
              <a:pathLst>
                <a:path w="14704" h="13186" extrusionOk="0">
                  <a:moveTo>
                    <a:pt x="8387" y="1606"/>
                  </a:moveTo>
                  <a:lnTo>
                    <a:pt x="8387" y="2284"/>
                  </a:lnTo>
                  <a:lnTo>
                    <a:pt x="6281" y="2284"/>
                  </a:lnTo>
                  <a:lnTo>
                    <a:pt x="6281" y="1606"/>
                  </a:lnTo>
                  <a:close/>
                  <a:moveTo>
                    <a:pt x="8708" y="571"/>
                  </a:moveTo>
                  <a:cubicBezTo>
                    <a:pt x="9136" y="571"/>
                    <a:pt x="9475" y="928"/>
                    <a:pt x="9475" y="1338"/>
                  </a:cubicBezTo>
                  <a:lnTo>
                    <a:pt x="9475" y="2284"/>
                  </a:lnTo>
                  <a:lnTo>
                    <a:pt x="8976" y="2284"/>
                  </a:lnTo>
                  <a:lnTo>
                    <a:pt x="8976" y="1356"/>
                  </a:lnTo>
                  <a:cubicBezTo>
                    <a:pt x="8976" y="1178"/>
                    <a:pt x="8815" y="1017"/>
                    <a:pt x="8637" y="1017"/>
                  </a:cubicBezTo>
                  <a:lnTo>
                    <a:pt x="6032" y="1017"/>
                  </a:lnTo>
                  <a:cubicBezTo>
                    <a:pt x="5853" y="1017"/>
                    <a:pt x="5693" y="1178"/>
                    <a:pt x="5693" y="1356"/>
                  </a:cubicBezTo>
                  <a:lnTo>
                    <a:pt x="5693" y="2284"/>
                  </a:lnTo>
                  <a:lnTo>
                    <a:pt x="5193" y="2284"/>
                  </a:lnTo>
                  <a:lnTo>
                    <a:pt x="5193" y="1338"/>
                  </a:lnTo>
                  <a:cubicBezTo>
                    <a:pt x="5193" y="928"/>
                    <a:pt x="5532" y="571"/>
                    <a:pt x="5960" y="571"/>
                  </a:cubicBezTo>
                  <a:close/>
                  <a:moveTo>
                    <a:pt x="3962" y="2355"/>
                  </a:moveTo>
                  <a:cubicBezTo>
                    <a:pt x="3980" y="2355"/>
                    <a:pt x="3997" y="2373"/>
                    <a:pt x="3997" y="2391"/>
                  </a:cubicBezTo>
                  <a:lnTo>
                    <a:pt x="3997" y="6976"/>
                  </a:lnTo>
                  <a:lnTo>
                    <a:pt x="2409" y="6976"/>
                  </a:lnTo>
                  <a:lnTo>
                    <a:pt x="2409" y="2391"/>
                  </a:lnTo>
                  <a:cubicBezTo>
                    <a:pt x="2409" y="2373"/>
                    <a:pt x="2427" y="2355"/>
                    <a:pt x="2445" y="2355"/>
                  </a:cubicBezTo>
                  <a:close/>
                  <a:moveTo>
                    <a:pt x="12223" y="2355"/>
                  </a:moveTo>
                  <a:cubicBezTo>
                    <a:pt x="12241" y="2355"/>
                    <a:pt x="12259" y="2373"/>
                    <a:pt x="12259" y="2391"/>
                  </a:cubicBezTo>
                  <a:lnTo>
                    <a:pt x="12259" y="6976"/>
                  </a:lnTo>
                  <a:lnTo>
                    <a:pt x="10671" y="6976"/>
                  </a:lnTo>
                  <a:lnTo>
                    <a:pt x="10671" y="2391"/>
                  </a:lnTo>
                  <a:cubicBezTo>
                    <a:pt x="10671" y="2373"/>
                    <a:pt x="10688" y="2355"/>
                    <a:pt x="10706" y="2355"/>
                  </a:cubicBezTo>
                  <a:close/>
                  <a:moveTo>
                    <a:pt x="2070" y="2873"/>
                  </a:moveTo>
                  <a:lnTo>
                    <a:pt x="2070" y="7137"/>
                  </a:lnTo>
                  <a:cubicBezTo>
                    <a:pt x="1946" y="7244"/>
                    <a:pt x="1874" y="7405"/>
                    <a:pt x="1874" y="7583"/>
                  </a:cubicBezTo>
                  <a:lnTo>
                    <a:pt x="1874" y="7637"/>
                  </a:lnTo>
                  <a:cubicBezTo>
                    <a:pt x="1143" y="7547"/>
                    <a:pt x="590" y="6941"/>
                    <a:pt x="590" y="6191"/>
                  </a:cubicBezTo>
                  <a:lnTo>
                    <a:pt x="590" y="4122"/>
                  </a:lnTo>
                  <a:cubicBezTo>
                    <a:pt x="590" y="3426"/>
                    <a:pt x="1143" y="2873"/>
                    <a:pt x="1821" y="2873"/>
                  </a:cubicBezTo>
                  <a:close/>
                  <a:moveTo>
                    <a:pt x="10332" y="2873"/>
                  </a:moveTo>
                  <a:lnTo>
                    <a:pt x="10332" y="7137"/>
                  </a:lnTo>
                  <a:cubicBezTo>
                    <a:pt x="10207" y="7244"/>
                    <a:pt x="10135" y="7405"/>
                    <a:pt x="10135" y="7583"/>
                  </a:cubicBezTo>
                  <a:lnTo>
                    <a:pt x="10135" y="7637"/>
                  </a:lnTo>
                  <a:lnTo>
                    <a:pt x="4533" y="7637"/>
                  </a:lnTo>
                  <a:lnTo>
                    <a:pt x="4533" y="7583"/>
                  </a:lnTo>
                  <a:cubicBezTo>
                    <a:pt x="4533" y="7405"/>
                    <a:pt x="4461" y="7244"/>
                    <a:pt x="4354" y="7137"/>
                  </a:cubicBezTo>
                  <a:lnTo>
                    <a:pt x="4354" y="2873"/>
                  </a:lnTo>
                  <a:close/>
                  <a:moveTo>
                    <a:pt x="12865" y="2873"/>
                  </a:moveTo>
                  <a:cubicBezTo>
                    <a:pt x="13561" y="2873"/>
                    <a:pt x="14114" y="3426"/>
                    <a:pt x="14114" y="4122"/>
                  </a:cubicBezTo>
                  <a:lnTo>
                    <a:pt x="14114" y="6191"/>
                  </a:lnTo>
                  <a:cubicBezTo>
                    <a:pt x="14114" y="6941"/>
                    <a:pt x="13543" y="7565"/>
                    <a:pt x="12794" y="7637"/>
                  </a:cubicBezTo>
                  <a:lnTo>
                    <a:pt x="12794" y="7583"/>
                  </a:lnTo>
                  <a:cubicBezTo>
                    <a:pt x="12794" y="7405"/>
                    <a:pt x="12723" y="7244"/>
                    <a:pt x="12615" y="7137"/>
                  </a:cubicBezTo>
                  <a:lnTo>
                    <a:pt x="12615" y="2873"/>
                  </a:lnTo>
                  <a:close/>
                  <a:moveTo>
                    <a:pt x="3926" y="7315"/>
                  </a:moveTo>
                  <a:cubicBezTo>
                    <a:pt x="4069" y="7315"/>
                    <a:pt x="4176" y="7440"/>
                    <a:pt x="4176" y="7583"/>
                  </a:cubicBezTo>
                  <a:lnTo>
                    <a:pt x="4176" y="8886"/>
                  </a:lnTo>
                  <a:cubicBezTo>
                    <a:pt x="4176" y="9028"/>
                    <a:pt x="4069" y="9153"/>
                    <a:pt x="3926" y="9153"/>
                  </a:cubicBezTo>
                  <a:lnTo>
                    <a:pt x="2481" y="9153"/>
                  </a:lnTo>
                  <a:cubicBezTo>
                    <a:pt x="2338" y="9153"/>
                    <a:pt x="2231" y="9028"/>
                    <a:pt x="2231" y="8886"/>
                  </a:cubicBezTo>
                  <a:lnTo>
                    <a:pt x="2231" y="7583"/>
                  </a:lnTo>
                  <a:cubicBezTo>
                    <a:pt x="2231" y="7440"/>
                    <a:pt x="2338" y="7315"/>
                    <a:pt x="2481" y="7315"/>
                  </a:cubicBezTo>
                  <a:close/>
                  <a:moveTo>
                    <a:pt x="12187" y="7315"/>
                  </a:moveTo>
                  <a:cubicBezTo>
                    <a:pt x="12330" y="7315"/>
                    <a:pt x="12437" y="7440"/>
                    <a:pt x="12437" y="7583"/>
                  </a:cubicBezTo>
                  <a:lnTo>
                    <a:pt x="12437" y="8886"/>
                  </a:lnTo>
                  <a:cubicBezTo>
                    <a:pt x="12437" y="9028"/>
                    <a:pt x="12330" y="9153"/>
                    <a:pt x="12187" y="9153"/>
                  </a:cubicBezTo>
                  <a:lnTo>
                    <a:pt x="10742" y="9153"/>
                  </a:lnTo>
                  <a:cubicBezTo>
                    <a:pt x="10599" y="9153"/>
                    <a:pt x="10492" y="9028"/>
                    <a:pt x="10492" y="8886"/>
                  </a:cubicBezTo>
                  <a:lnTo>
                    <a:pt x="10492" y="7583"/>
                  </a:lnTo>
                  <a:cubicBezTo>
                    <a:pt x="10492" y="7440"/>
                    <a:pt x="10599" y="7315"/>
                    <a:pt x="10742" y="7315"/>
                  </a:cubicBezTo>
                  <a:close/>
                  <a:moveTo>
                    <a:pt x="3997" y="9492"/>
                  </a:moveTo>
                  <a:lnTo>
                    <a:pt x="3997" y="10509"/>
                  </a:lnTo>
                  <a:cubicBezTo>
                    <a:pt x="3997" y="10795"/>
                    <a:pt x="3766" y="11027"/>
                    <a:pt x="3480" y="11027"/>
                  </a:cubicBezTo>
                  <a:lnTo>
                    <a:pt x="2927" y="11027"/>
                  </a:lnTo>
                  <a:cubicBezTo>
                    <a:pt x="2641" y="11027"/>
                    <a:pt x="2409" y="10795"/>
                    <a:pt x="2409" y="10509"/>
                  </a:cubicBezTo>
                  <a:lnTo>
                    <a:pt x="2409" y="9492"/>
                  </a:lnTo>
                  <a:close/>
                  <a:moveTo>
                    <a:pt x="12259" y="9492"/>
                  </a:moveTo>
                  <a:lnTo>
                    <a:pt x="12259" y="10509"/>
                  </a:lnTo>
                  <a:cubicBezTo>
                    <a:pt x="12259" y="10795"/>
                    <a:pt x="12027" y="11027"/>
                    <a:pt x="11741" y="11027"/>
                  </a:cubicBezTo>
                  <a:lnTo>
                    <a:pt x="11188" y="11027"/>
                  </a:lnTo>
                  <a:cubicBezTo>
                    <a:pt x="10903" y="11027"/>
                    <a:pt x="10671" y="10795"/>
                    <a:pt x="10671" y="10509"/>
                  </a:cubicBezTo>
                  <a:lnTo>
                    <a:pt x="10671" y="9492"/>
                  </a:lnTo>
                  <a:close/>
                  <a:moveTo>
                    <a:pt x="13240" y="8136"/>
                  </a:moveTo>
                  <a:lnTo>
                    <a:pt x="13240" y="10777"/>
                  </a:lnTo>
                  <a:cubicBezTo>
                    <a:pt x="13240" y="11294"/>
                    <a:pt x="12794" y="11740"/>
                    <a:pt x="12241" y="11740"/>
                  </a:cubicBezTo>
                  <a:lnTo>
                    <a:pt x="2463" y="11740"/>
                  </a:lnTo>
                  <a:cubicBezTo>
                    <a:pt x="1910" y="11740"/>
                    <a:pt x="1446" y="11294"/>
                    <a:pt x="1446" y="10777"/>
                  </a:cubicBezTo>
                  <a:lnTo>
                    <a:pt x="1446" y="8136"/>
                  </a:lnTo>
                  <a:cubicBezTo>
                    <a:pt x="1589" y="8172"/>
                    <a:pt x="1731" y="8208"/>
                    <a:pt x="1874" y="8208"/>
                  </a:cubicBezTo>
                  <a:lnTo>
                    <a:pt x="1874" y="8886"/>
                  </a:lnTo>
                  <a:cubicBezTo>
                    <a:pt x="1874" y="9064"/>
                    <a:pt x="1946" y="9225"/>
                    <a:pt x="2070" y="9332"/>
                  </a:cubicBezTo>
                  <a:lnTo>
                    <a:pt x="2070" y="10509"/>
                  </a:lnTo>
                  <a:cubicBezTo>
                    <a:pt x="2070" y="10991"/>
                    <a:pt x="2445" y="11366"/>
                    <a:pt x="2927" y="11366"/>
                  </a:cubicBezTo>
                  <a:lnTo>
                    <a:pt x="3480" y="11366"/>
                  </a:lnTo>
                  <a:cubicBezTo>
                    <a:pt x="3962" y="11366"/>
                    <a:pt x="4354" y="10991"/>
                    <a:pt x="4354" y="10509"/>
                  </a:cubicBezTo>
                  <a:lnTo>
                    <a:pt x="4354" y="9332"/>
                  </a:lnTo>
                  <a:cubicBezTo>
                    <a:pt x="4461" y="9225"/>
                    <a:pt x="4533" y="9064"/>
                    <a:pt x="4533" y="8886"/>
                  </a:cubicBezTo>
                  <a:lnTo>
                    <a:pt x="4533" y="8225"/>
                  </a:lnTo>
                  <a:lnTo>
                    <a:pt x="10135" y="8225"/>
                  </a:lnTo>
                  <a:lnTo>
                    <a:pt x="10135" y="8886"/>
                  </a:lnTo>
                  <a:cubicBezTo>
                    <a:pt x="10135" y="9064"/>
                    <a:pt x="10207" y="9225"/>
                    <a:pt x="10332" y="9332"/>
                  </a:cubicBezTo>
                  <a:lnTo>
                    <a:pt x="10332" y="10509"/>
                  </a:lnTo>
                  <a:cubicBezTo>
                    <a:pt x="10332" y="10991"/>
                    <a:pt x="10706" y="11366"/>
                    <a:pt x="11188" y="11366"/>
                  </a:cubicBezTo>
                  <a:lnTo>
                    <a:pt x="11741" y="11366"/>
                  </a:lnTo>
                  <a:cubicBezTo>
                    <a:pt x="12223" y="11366"/>
                    <a:pt x="12615" y="10991"/>
                    <a:pt x="12615" y="10509"/>
                  </a:cubicBezTo>
                  <a:lnTo>
                    <a:pt x="12615" y="9332"/>
                  </a:lnTo>
                  <a:cubicBezTo>
                    <a:pt x="12723" y="9225"/>
                    <a:pt x="12794" y="9064"/>
                    <a:pt x="12794" y="8886"/>
                  </a:cubicBezTo>
                  <a:lnTo>
                    <a:pt x="12794" y="8225"/>
                  </a:lnTo>
                  <a:cubicBezTo>
                    <a:pt x="12954" y="8208"/>
                    <a:pt x="13097" y="8190"/>
                    <a:pt x="13240" y="8136"/>
                  </a:cubicBezTo>
                  <a:close/>
                  <a:moveTo>
                    <a:pt x="14114" y="7619"/>
                  </a:moveTo>
                  <a:lnTo>
                    <a:pt x="14114" y="11348"/>
                  </a:lnTo>
                  <a:cubicBezTo>
                    <a:pt x="14114" y="12044"/>
                    <a:pt x="13561" y="12597"/>
                    <a:pt x="12865" y="12597"/>
                  </a:cubicBezTo>
                  <a:lnTo>
                    <a:pt x="1821" y="12597"/>
                  </a:lnTo>
                  <a:cubicBezTo>
                    <a:pt x="1143" y="12597"/>
                    <a:pt x="590" y="12044"/>
                    <a:pt x="590" y="11348"/>
                  </a:cubicBezTo>
                  <a:lnTo>
                    <a:pt x="590" y="7619"/>
                  </a:lnTo>
                  <a:cubicBezTo>
                    <a:pt x="732" y="7779"/>
                    <a:pt x="911" y="7904"/>
                    <a:pt x="1107" y="7994"/>
                  </a:cubicBezTo>
                  <a:lnTo>
                    <a:pt x="1107" y="10777"/>
                  </a:lnTo>
                  <a:cubicBezTo>
                    <a:pt x="1107" y="11491"/>
                    <a:pt x="1714" y="12079"/>
                    <a:pt x="2463" y="12079"/>
                  </a:cubicBezTo>
                  <a:lnTo>
                    <a:pt x="12241" y="12079"/>
                  </a:lnTo>
                  <a:cubicBezTo>
                    <a:pt x="12990" y="12079"/>
                    <a:pt x="13597" y="11491"/>
                    <a:pt x="13597" y="10777"/>
                  </a:cubicBezTo>
                  <a:lnTo>
                    <a:pt x="13597" y="7994"/>
                  </a:lnTo>
                  <a:cubicBezTo>
                    <a:pt x="13793" y="7904"/>
                    <a:pt x="13972" y="7779"/>
                    <a:pt x="14114" y="7619"/>
                  </a:cubicBezTo>
                  <a:close/>
                  <a:moveTo>
                    <a:pt x="5960" y="0"/>
                  </a:moveTo>
                  <a:cubicBezTo>
                    <a:pt x="5211" y="0"/>
                    <a:pt x="4604" y="607"/>
                    <a:pt x="4604" y="1338"/>
                  </a:cubicBezTo>
                  <a:lnTo>
                    <a:pt x="4604" y="2284"/>
                  </a:lnTo>
                  <a:lnTo>
                    <a:pt x="4336" y="2284"/>
                  </a:lnTo>
                  <a:cubicBezTo>
                    <a:pt x="4283" y="2123"/>
                    <a:pt x="4140" y="1998"/>
                    <a:pt x="3962" y="1998"/>
                  </a:cubicBezTo>
                  <a:lnTo>
                    <a:pt x="2445" y="1998"/>
                  </a:lnTo>
                  <a:cubicBezTo>
                    <a:pt x="2267" y="1998"/>
                    <a:pt x="2124" y="2123"/>
                    <a:pt x="2070" y="2284"/>
                  </a:cubicBezTo>
                  <a:lnTo>
                    <a:pt x="1821" y="2284"/>
                  </a:lnTo>
                  <a:cubicBezTo>
                    <a:pt x="821" y="2284"/>
                    <a:pt x="1" y="3105"/>
                    <a:pt x="1" y="4122"/>
                  </a:cubicBezTo>
                  <a:lnTo>
                    <a:pt x="1" y="11348"/>
                  </a:lnTo>
                  <a:cubicBezTo>
                    <a:pt x="1" y="12365"/>
                    <a:pt x="821" y="13186"/>
                    <a:pt x="1821" y="13186"/>
                  </a:cubicBezTo>
                  <a:lnTo>
                    <a:pt x="12865" y="13186"/>
                  </a:lnTo>
                  <a:cubicBezTo>
                    <a:pt x="13882" y="13186"/>
                    <a:pt x="14703" y="12365"/>
                    <a:pt x="14703" y="11348"/>
                  </a:cubicBezTo>
                  <a:lnTo>
                    <a:pt x="14703" y="4122"/>
                  </a:lnTo>
                  <a:cubicBezTo>
                    <a:pt x="14703" y="3105"/>
                    <a:pt x="13882" y="2284"/>
                    <a:pt x="12865" y="2284"/>
                  </a:cubicBezTo>
                  <a:lnTo>
                    <a:pt x="12598" y="2284"/>
                  </a:lnTo>
                  <a:cubicBezTo>
                    <a:pt x="12544" y="2123"/>
                    <a:pt x="12401" y="1998"/>
                    <a:pt x="12223" y="1998"/>
                  </a:cubicBezTo>
                  <a:lnTo>
                    <a:pt x="10706" y="1998"/>
                  </a:lnTo>
                  <a:cubicBezTo>
                    <a:pt x="10528" y="1998"/>
                    <a:pt x="10385" y="2123"/>
                    <a:pt x="10332" y="2284"/>
                  </a:cubicBezTo>
                  <a:lnTo>
                    <a:pt x="10064" y="2284"/>
                  </a:lnTo>
                  <a:lnTo>
                    <a:pt x="10064" y="1338"/>
                  </a:lnTo>
                  <a:cubicBezTo>
                    <a:pt x="10064" y="607"/>
                    <a:pt x="9457" y="0"/>
                    <a:pt x="87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2" name="Google Shape;9332;p57"/>
          <p:cNvGrpSpPr/>
          <p:nvPr/>
        </p:nvGrpSpPr>
        <p:grpSpPr>
          <a:xfrm>
            <a:off x="5926500" y="3346350"/>
            <a:ext cx="402183" cy="398557"/>
            <a:chOff x="5901511" y="3414342"/>
            <a:chExt cx="402183" cy="398557"/>
          </a:xfrm>
        </p:grpSpPr>
        <p:sp>
          <p:nvSpPr>
            <p:cNvPr id="9333" name="Google Shape;9333;p57"/>
            <p:cNvSpPr/>
            <p:nvPr/>
          </p:nvSpPr>
          <p:spPr>
            <a:xfrm>
              <a:off x="5910196" y="3730796"/>
              <a:ext cx="75842" cy="74002"/>
            </a:xfrm>
            <a:custGeom>
              <a:avLst/>
              <a:gdLst/>
              <a:ahLst/>
              <a:cxnLst/>
              <a:rect l="l" t="t" r="r" b="b"/>
              <a:pathLst>
                <a:path w="2803" h="2735" extrusionOk="0">
                  <a:moveTo>
                    <a:pt x="1857" y="0"/>
                  </a:moveTo>
                  <a:lnTo>
                    <a:pt x="269" y="1588"/>
                  </a:lnTo>
                  <a:cubicBezTo>
                    <a:pt x="1" y="1856"/>
                    <a:pt x="1" y="2284"/>
                    <a:pt x="269" y="2534"/>
                  </a:cubicBezTo>
                  <a:cubicBezTo>
                    <a:pt x="393" y="2668"/>
                    <a:pt x="563" y="2735"/>
                    <a:pt x="732" y="2735"/>
                  </a:cubicBezTo>
                  <a:cubicBezTo>
                    <a:pt x="902" y="2735"/>
                    <a:pt x="1072" y="2668"/>
                    <a:pt x="1196" y="2534"/>
                  </a:cubicBezTo>
                  <a:lnTo>
                    <a:pt x="2802" y="928"/>
                  </a:lnTo>
                  <a:lnTo>
                    <a:pt x="185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57"/>
            <p:cNvSpPr/>
            <p:nvPr/>
          </p:nvSpPr>
          <p:spPr>
            <a:xfrm>
              <a:off x="6225461" y="3422188"/>
              <a:ext cx="69538" cy="66886"/>
            </a:xfrm>
            <a:custGeom>
              <a:avLst/>
              <a:gdLst/>
              <a:ahLst/>
              <a:cxnLst/>
              <a:rect l="l" t="t" r="r" b="b"/>
              <a:pathLst>
                <a:path w="2570" h="2472" extrusionOk="0">
                  <a:moveTo>
                    <a:pt x="1590" y="1"/>
                  </a:moveTo>
                  <a:cubicBezTo>
                    <a:pt x="1459" y="1"/>
                    <a:pt x="1329" y="50"/>
                    <a:pt x="1231" y="148"/>
                  </a:cubicBezTo>
                  <a:lnTo>
                    <a:pt x="196" y="1183"/>
                  </a:lnTo>
                  <a:cubicBezTo>
                    <a:pt x="0" y="1379"/>
                    <a:pt x="0" y="1718"/>
                    <a:pt x="196" y="1914"/>
                  </a:cubicBezTo>
                  <a:lnTo>
                    <a:pt x="607" y="2325"/>
                  </a:lnTo>
                  <a:cubicBezTo>
                    <a:pt x="714" y="2423"/>
                    <a:pt x="848" y="2472"/>
                    <a:pt x="979" y="2472"/>
                  </a:cubicBezTo>
                  <a:cubicBezTo>
                    <a:pt x="1111" y="2472"/>
                    <a:pt x="1240" y="2423"/>
                    <a:pt x="1338" y="2325"/>
                  </a:cubicBezTo>
                  <a:lnTo>
                    <a:pt x="2373" y="1290"/>
                  </a:lnTo>
                  <a:cubicBezTo>
                    <a:pt x="2570" y="1093"/>
                    <a:pt x="2570" y="772"/>
                    <a:pt x="2373" y="558"/>
                  </a:cubicBezTo>
                  <a:lnTo>
                    <a:pt x="1963" y="148"/>
                  </a:lnTo>
                  <a:cubicBezTo>
                    <a:pt x="1856" y="50"/>
                    <a:pt x="1722" y="1"/>
                    <a:pt x="15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57"/>
            <p:cNvSpPr/>
            <p:nvPr/>
          </p:nvSpPr>
          <p:spPr>
            <a:xfrm>
              <a:off x="5927107" y="3447649"/>
              <a:ext cx="346174" cy="336162"/>
            </a:xfrm>
            <a:custGeom>
              <a:avLst/>
              <a:gdLst/>
              <a:ahLst/>
              <a:cxnLst/>
              <a:rect l="l" t="t" r="r" b="b"/>
              <a:pathLst>
                <a:path w="12794" h="12424" extrusionOk="0">
                  <a:moveTo>
                    <a:pt x="10715" y="1"/>
                  </a:moveTo>
                  <a:cubicBezTo>
                    <a:pt x="10233" y="1"/>
                    <a:pt x="9751" y="188"/>
                    <a:pt x="9386" y="563"/>
                  </a:cubicBezTo>
                  <a:lnTo>
                    <a:pt x="732" y="9199"/>
                  </a:lnTo>
                  <a:cubicBezTo>
                    <a:pt x="0" y="9930"/>
                    <a:pt x="0" y="11126"/>
                    <a:pt x="732" y="11875"/>
                  </a:cubicBezTo>
                  <a:cubicBezTo>
                    <a:pt x="1107" y="12241"/>
                    <a:pt x="1593" y="12424"/>
                    <a:pt x="2077" y="12424"/>
                  </a:cubicBezTo>
                  <a:cubicBezTo>
                    <a:pt x="2561" y="12424"/>
                    <a:pt x="3043" y="12241"/>
                    <a:pt x="3408" y="11875"/>
                  </a:cubicBezTo>
                  <a:lnTo>
                    <a:pt x="12044" y="3239"/>
                  </a:lnTo>
                  <a:cubicBezTo>
                    <a:pt x="12794" y="2490"/>
                    <a:pt x="12794" y="1294"/>
                    <a:pt x="12044" y="563"/>
                  </a:cubicBezTo>
                  <a:cubicBezTo>
                    <a:pt x="11678" y="188"/>
                    <a:pt x="11197" y="1"/>
                    <a:pt x="10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57"/>
            <p:cNvSpPr/>
            <p:nvPr/>
          </p:nvSpPr>
          <p:spPr>
            <a:xfrm>
              <a:off x="5927107" y="3447621"/>
              <a:ext cx="346174" cy="336189"/>
            </a:xfrm>
            <a:custGeom>
              <a:avLst/>
              <a:gdLst/>
              <a:ahLst/>
              <a:cxnLst/>
              <a:rect l="l" t="t" r="r" b="b"/>
              <a:pathLst>
                <a:path w="12794" h="12425" extrusionOk="0">
                  <a:moveTo>
                    <a:pt x="10716" y="0"/>
                  </a:moveTo>
                  <a:cubicBezTo>
                    <a:pt x="10283" y="0"/>
                    <a:pt x="9848" y="152"/>
                    <a:pt x="9493" y="457"/>
                  </a:cubicBezTo>
                  <a:cubicBezTo>
                    <a:pt x="9832" y="457"/>
                    <a:pt x="10171" y="599"/>
                    <a:pt x="10438" y="849"/>
                  </a:cubicBezTo>
                  <a:lnTo>
                    <a:pt x="10581" y="992"/>
                  </a:lnTo>
                  <a:cubicBezTo>
                    <a:pt x="11116" y="1527"/>
                    <a:pt x="11116" y="2384"/>
                    <a:pt x="10581" y="2919"/>
                  </a:cubicBezTo>
                  <a:lnTo>
                    <a:pt x="3105" y="10395"/>
                  </a:lnTo>
                  <a:cubicBezTo>
                    <a:pt x="2837" y="10663"/>
                    <a:pt x="2489" y="10797"/>
                    <a:pt x="2142" y="10797"/>
                  </a:cubicBezTo>
                  <a:cubicBezTo>
                    <a:pt x="1794" y="10797"/>
                    <a:pt x="1446" y="10663"/>
                    <a:pt x="1178" y="10395"/>
                  </a:cubicBezTo>
                  <a:lnTo>
                    <a:pt x="1035" y="10252"/>
                  </a:lnTo>
                  <a:cubicBezTo>
                    <a:pt x="768" y="10003"/>
                    <a:pt x="643" y="9664"/>
                    <a:pt x="643" y="9307"/>
                  </a:cubicBezTo>
                  <a:lnTo>
                    <a:pt x="643" y="9307"/>
                  </a:lnTo>
                  <a:cubicBezTo>
                    <a:pt x="0" y="10056"/>
                    <a:pt x="36" y="11162"/>
                    <a:pt x="732" y="11876"/>
                  </a:cubicBezTo>
                  <a:cubicBezTo>
                    <a:pt x="1107" y="12242"/>
                    <a:pt x="1593" y="12425"/>
                    <a:pt x="2077" y="12425"/>
                  </a:cubicBezTo>
                  <a:cubicBezTo>
                    <a:pt x="2561" y="12425"/>
                    <a:pt x="3043" y="12242"/>
                    <a:pt x="3408" y="11876"/>
                  </a:cubicBezTo>
                  <a:lnTo>
                    <a:pt x="12044" y="3240"/>
                  </a:lnTo>
                  <a:cubicBezTo>
                    <a:pt x="12794" y="2491"/>
                    <a:pt x="12794" y="1295"/>
                    <a:pt x="12044" y="564"/>
                  </a:cubicBezTo>
                  <a:cubicBezTo>
                    <a:pt x="11678" y="188"/>
                    <a:pt x="11198" y="0"/>
                    <a:pt x="1071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57"/>
            <p:cNvSpPr/>
            <p:nvPr/>
          </p:nvSpPr>
          <p:spPr>
            <a:xfrm>
              <a:off x="6148701" y="3533229"/>
              <a:ext cx="134232" cy="130607"/>
            </a:xfrm>
            <a:custGeom>
              <a:avLst/>
              <a:gdLst/>
              <a:ahLst/>
              <a:cxnLst/>
              <a:rect l="l" t="t" r="r" b="b"/>
              <a:pathLst>
                <a:path w="4961" h="4827" extrusionOk="0">
                  <a:moveTo>
                    <a:pt x="4211" y="0"/>
                  </a:moveTo>
                  <a:cubicBezTo>
                    <a:pt x="4037" y="0"/>
                    <a:pt x="3863" y="67"/>
                    <a:pt x="3729" y="201"/>
                  </a:cubicBezTo>
                  <a:lnTo>
                    <a:pt x="268" y="3663"/>
                  </a:lnTo>
                  <a:cubicBezTo>
                    <a:pt x="0" y="3930"/>
                    <a:pt x="0" y="4358"/>
                    <a:pt x="268" y="4626"/>
                  </a:cubicBezTo>
                  <a:cubicBezTo>
                    <a:pt x="393" y="4760"/>
                    <a:pt x="567" y="4827"/>
                    <a:pt x="741" y="4827"/>
                  </a:cubicBezTo>
                  <a:cubicBezTo>
                    <a:pt x="915" y="4827"/>
                    <a:pt x="1089" y="4760"/>
                    <a:pt x="1214" y="4626"/>
                  </a:cubicBezTo>
                  <a:lnTo>
                    <a:pt x="4693" y="1147"/>
                  </a:lnTo>
                  <a:cubicBezTo>
                    <a:pt x="4960" y="897"/>
                    <a:pt x="4960" y="451"/>
                    <a:pt x="4693" y="201"/>
                  </a:cubicBezTo>
                  <a:cubicBezTo>
                    <a:pt x="4559" y="67"/>
                    <a:pt x="4385" y="0"/>
                    <a:pt x="421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57"/>
            <p:cNvSpPr/>
            <p:nvPr/>
          </p:nvSpPr>
          <p:spPr>
            <a:xfrm>
              <a:off x="6100405" y="3437962"/>
              <a:ext cx="183964" cy="175549"/>
            </a:xfrm>
            <a:custGeom>
              <a:avLst/>
              <a:gdLst/>
              <a:ahLst/>
              <a:cxnLst/>
              <a:rect l="l" t="t" r="r" b="b"/>
              <a:pathLst>
                <a:path w="6799" h="6488" extrusionOk="0">
                  <a:moveTo>
                    <a:pt x="4199" y="0"/>
                  </a:moveTo>
                  <a:cubicBezTo>
                    <a:pt x="3674" y="0"/>
                    <a:pt x="3165" y="193"/>
                    <a:pt x="2784" y="582"/>
                  </a:cubicBezTo>
                  <a:lnTo>
                    <a:pt x="286" y="3080"/>
                  </a:lnTo>
                  <a:cubicBezTo>
                    <a:pt x="1" y="3365"/>
                    <a:pt x="1" y="3811"/>
                    <a:pt x="286" y="4097"/>
                  </a:cubicBezTo>
                  <a:lnTo>
                    <a:pt x="2463" y="6274"/>
                  </a:lnTo>
                  <a:cubicBezTo>
                    <a:pt x="2606" y="6416"/>
                    <a:pt x="2789" y="6488"/>
                    <a:pt x="2972" y="6488"/>
                  </a:cubicBezTo>
                  <a:cubicBezTo>
                    <a:pt x="3155" y="6488"/>
                    <a:pt x="3338" y="6416"/>
                    <a:pt x="3480" y="6274"/>
                  </a:cubicBezTo>
                  <a:lnTo>
                    <a:pt x="5978" y="3776"/>
                  </a:lnTo>
                  <a:cubicBezTo>
                    <a:pt x="6799" y="2973"/>
                    <a:pt x="6745" y="1599"/>
                    <a:pt x="5853" y="707"/>
                  </a:cubicBezTo>
                  <a:cubicBezTo>
                    <a:pt x="5384" y="237"/>
                    <a:pt x="4781" y="0"/>
                    <a:pt x="41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57"/>
            <p:cNvSpPr/>
            <p:nvPr/>
          </p:nvSpPr>
          <p:spPr>
            <a:xfrm>
              <a:off x="6148701" y="3438098"/>
              <a:ext cx="135666" cy="175414"/>
            </a:xfrm>
            <a:custGeom>
              <a:avLst/>
              <a:gdLst/>
              <a:ahLst/>
              <a:cxnLst/>
              <a:rect l="l" t="t" r="r" b="b"/>
              <a:pathLst>
                <a:path w="5014" h="6483" extrusionOk="0">
                  <a:moveTo>
                    <a:pt x="2429" y="1"/>
                  </a:moveTo>
                  <a:cubicBezTo>
                    <a:pt x="2265" y="1"/>
                    <a:pt x="2102" y="20"/>
                    <a:pt x="1945" y="59"/>
                  </a:cubicBezTo>
                  <a:cubicBezTo>
                    <a:pt x="2248" y="166"/>
                    <a:pt x="2534" y="345"/>
                    <a:pt x="2784" y="595"/>
                  </a:cubicBezTo>
                  <a:cubicBezTo>
                    <a:pt x="3604" y="1415"/>
                    <a:pt x="3694" y="2647"/>
                    <a:pt x="2980" y="3360"/>
                  </a:cubicBezTo>
                  <a:lnTo>
                    <a:pt x="803" y="5537"/>
                  </a:lnTo>
                  <a:cubicBezTo>
                    <a:pt x="686" y="5654"/>
                    <a:pt x="532" y="5712"/>
                    <a:pt x="376" y="5712"/>
                  </a:cubicBezTo>
                  <a:cubicBezTo>
                    <a:pt x="246" y="5712"/>
                    <a:pt x="114" y="5672"/>
                    <a:pt x="0" y="5591"/>
                  </a:cubicBezTo>
                  <a:lnTo>
                    <a:pt x="0" y="5591"/>
                  </a:lnTo>
                  <a:lnTo>
                    <a:pt x="678" y="6269"/>
                  </a:lnTo>
                  <a:cubicBezTo>
                    <a:pt x="821" y="6411"/>
                    <a:pt x="1004" y="6483"/>
                    <a:pt x="1187" y="6483"/>
                  </a:cubicBezTo>
                  <a:cubicBezTo>
                    <a:pt x="1370" y="6483"/>
                    <a:pt x="1553" y="6411"/>
                    <a:pt x="1695" y="6269"/>
                  </a:cubicBezTo>
                  <a:lnTo>
                    <a:pt x="4193" y="3771"/>
                  </a:lnTo>
                  <a:cubicBezTo>
                    <a:pt x="5014" y="2968"/>
                    <a:pt x="4960" y="1594"/>
                    <a:pt x="4068" y="702"/>
                  </a:cubicBezTo>
                  <a:cubicBezTo>
                    <a:pt x="3609" y="243"/>
                    <a:pt x="3010" y="1"/>
                    <a:pt x="242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57"/>
            <p:cNvSpPr/>
            <p:nvPr/>
          </p:nvSpPr>
          <p:spPr>
            <a:xfrm>
              <a:off x="6014960" y="3689508"/>
              <a:ext cx="17425" cy="17182"/>
            </a:xfrm>
            <a:custGeom>
              <a:avLst/>
              <a:gdLst/>
              <a:ahLst/>
              <a:cxnLst/>
              <a:rect l="l" t="t" r="r" b="b"/>
              <a:pathLst>
                <a:path w="644" h="635" extrusionOk="0">
                  <a:moveTo>
                    <a:pt x="445" y="0"/>
                  </a:moveTo>
                  <a:cubicBezTo>
                    <a:pt x="396" y="0"/>
                    <a:pt x="344" y="23"/>
                    <a:pt x="304" y="63"/>
                  </a:cubicBezTo>
                  <a:lnTo>
                    <a:pt x="54" y="349"/>
                  </a:lnTo>
                  <a:cubicBezTo>
                    <a:pt x="1" y="420"/>
                    <a:pt x="1" y="527"/>
                    <a:pt x="72" y="599"/>
                  </a:cubicBezTo>
                  <a:cubicBezTo>
                    <a:pt x="108" y="616"/>
                    <a:pt x="144" y="634"/>
                    <a:pt x="197" y="634"/>
                  </a:cubicBezTo>
                  <a:cubicBezTo>
                    <a:pt x="233" y="634"/>
                    <a:pt x="286" y="616"/>
                    <a:pt x="322" y="581"/>
                  </a:cubicBezTo>
                  <a:lnTo>
                    <a:pt x="572" y="295"/>
                  </a:lnTo>
                  <a:cubicBezTo>
                    <a:pt x="643" y="224"/>
                    <a:pt x="625" y="117"/>
                    <a:pt x="554" y="46"/>
                  </a:cubicBezTo>
                  <a:cubicBezTo>
                    <a:pt x="523" y="14"/>
                    <a:pt x="484" y="0"/>
                    <a:pt x="445"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57"/>
            <p:cNvSpPr/>
            <p:nvPr/>
          </p:nvSpPr>
          <p:spPr>
            <a:xfrm>
              <a:off x="6052136" y="3681012"/>
              <a:ext cx="17425" cy="16992"/>
            </a:xfrm>
            <a:custGeom>
              <a:avLst/>
              <a:gdLst/>
              <a:ahLst/>
              <a:cxnLst/>
              <a:rect l="l" t="t" r="r" b="b"/>
              <a:pathLst>
                <a:path w="644" h="628" extrusionOk="0">
                  <a:moveTo>
                    <a:pt x="443" y="0"/>
                  </a:moveTo>
                  <a:cubicBezTo>
                    <a:pt x="395" y="0"/>
                    <a:pt x="351" y="18"/>
                    <a:pt x="322" y="56"/>
                  </a:cubicBezTo>
                  <a:lnTo>
                    <a:pt x="72" y="342"/>
                  </a:lnTo>
                  <a:cubicBezTo>
                    <a:pt x="1" y="413"/>
                    <a:pt x="1" y="520"/>
                    <a:pt x="72" y="591"/>
                  </a:cubicBezTo>
                  <a:cubicBezTo>
                    <a:pt x="108" y="627"/>
                    <a:pt x="161" y="627"/>
                    <a:pt x="197" y="627"/>
                  </a:cubicBezTo>
                  <a:cubicBezTo>
                    <a:pt x="250" y="627"/>
                    <a:pt x="286" y="609"/>
                    <a:pt x="322" y="574"/>
                  </a:cubicBezTo>
                  <a:lnTo>
                    <a:pt x="572" y="288"/>
                  </a:lnTo>
                  <a:cubicBezTo>
                    <a:pt x="643" y="217"/>
                    <a:pt x="643" y="110"/>
                    <a:pt x="572" y="38"/>
                  </a:cubicBezTo>
                  <a:cubicBezTo>
                    <a:pt x="530" y="14"/>
                    <a:pt x="485" y="0"/>
                    <a:pt x="443"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57"/>
            <p:cNvSpPr/>
            <p:nvPr/>
          </p:nvSpPr>
          <p:spPr>
            <a:xfrm>
              <a:off x="6135660" y="3494051"/>
              <a:ext cx="45402" cy="43184"/>
            </a:xfrm>
            <a:custGeom>
              <a:avLst/>
              <a:gdLst/>
              <a:ahLst/>
              <a:cxnLst/>
              <a:rect l="l" t="t" r="r" b="b"/>
              <a:pathLst>
                <a:path w="1678" h="1596" extrusionOk="0">
                  <a:moveTo>
                    <a:pt x="1348" y="1"/>
                  </a:moveTo>
                  <a:cubicBezTo>
                    <a:pt x="1275" y="1"/>
                    <a:pt x="1202" y="27"/>
                    <a:pt x="1142" y="79"/>
                  </a:cubicBezTo>
                  <a:cubicBezTo>
                    <a:pt x="1035" y="204"/>
                    <a:pt x="910" y="311"/>
                    <a:pt x="803" y="418"/>
                  </a:cubicBezTo>
                  <a:cubicBezTo>
                    <a:pt x="571" y="632"/>
                    <a:pt x="339" y="864"/>
                    <a:pt x="125" y="1096"/>
                  </a:cubicBezTo>
                  <a:cubicBezTo>
                    <a:pt x="0" y="1221"/>
                    <a:pt x="18" y="1399"/>
                    <a:pt x="125" y="1506"/>
                  </a:cubicBezTo>
                  <a:cubicBezTo>
                    <a:pt x="179" y="1560"/>
                    <a:pt x="268" y="1596"/>
                    <a:pt x="339" y="1596"/>
                  </a:cubicBezTo>
                  <a:cubicBezTo>
                    <a:pt x="411" y="1596"/>
                    <a:pt x="482" y="1560"/>
                    <a:pt x="554" y="1506"/>
                  </a:cubicBezTo>
                  <a:cubicBezTo>
                    <a:pt x="750" y="1274"/>
                    <a:pt x="982" y="1078"/>
                    <a:pt x="1214" y="846"/>
                  </a:cubicBezTo>
                  <a:cubicBezTo>
                    <a:pt x="1321" y="739"/>
                    <a:pt x="1446" y="614"/>
                    <a:pt x="1553" y="507"/>
                  </a:cubicBezTo>
                  <a:cubicBezTo>
                    <a:pt x="1678" y="400"/>
                    <a:pt x="1678" y="204"/>
                    <a:pt x="1571" y="97"/>
                  </a:cubicBezTo>
                  <a:cubicBezTo>
                    <a:pt x="1506" y="32"/>
                    <a:pt x="1426" y="1"/>
                    <a:pt x="134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57"/>
            <p:cNvSpPr/>
            <p:nvPr/>
          </p:nvSpPr>
          <p:spPr>
            <a:xfrm>
              <a:off x="6181034" y="3473298"/>
              <a:ext cx="21267" cy="19536"/>
            </a:xfrm>
            <a:custGeom>
              <a:avLst/>
              <a:gdLst/>
              <a:ahLst/>
              <a:cxnLst/>
              <a:rect l="l" t="t" r="r" b="b"/>
              <a:pathLst>
                <a:path w="786" h="722" extrusionOk="0">
                  <a:moveTo>
                    <a:pt x="454" y="1"/>
                  </a:moveTo>
                  <a:cubicBezTo>
                    <a:pt x="383" y="1"/>
                    <a:pt x="311" y="27"/>
                    <a:pt x="250" y="79"/>
                  </a:cubicBezTo>
                  <a:lnTo>
                    <a:pt x="126" y="221"/>
                  </a:lnTo>
                  <a:cubicBezTo>
                    <a:pt x="1" y="329"/>
                    <a:pt x="1" y="525"/>
                    <a:pt x="108" y="632"/>
                  </a:cubicBezTo>
                  <a:cubicBezTo>
                    <a:pt x="179" y="685"/>
                    <a:pt x="250" y="721"/>
                    <a:pt x="322" y="721"/>
                  </a:cubicBezTo>
                  <a:cubicBezTo>
                    <a:pt x="393" y="721"/>
                    <a:pt x="482" y="703"/>
                    <a:pt x="536" y="632"/>
                  </a:cubicBezTo>
                  <a:lnTo>
                    <a:pt x="661" y="507"/>
                  </a:lnTo>
                  <a:cubicBezTo>
                    <a:pt x="786" y="400"/>
                    <a:pt x="786" y="204"/>
                    <a:pt x="661" y="97"/>
                  </a:cubicBezTo>
                  <a:cubicBezTo>
                    <a:pt x="605" y="32"/>
                    <a:pt x="530" y="1"/>
                    <a:pt x="45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57"/>
            <p:cNvSpPr/>
            <p:nvPr/>
          </p:nvSpPr>
          <p:spPr>
            <a:xfrm>
              <a:off x="5901511" y="3414342"/>
              <a:ext cx="402183" cy="398557"/>
            </a:xfrm>
            <a:custGeom>
              <a:avLst/>
              <a:gdLst/>
              <a:ahLst/>
              <a:cxnLst/>
              <a:rect l="l" t="t" r="r" b="b"/>
              <a:pathLst>
                <a:path w="14864" h="14730" extrusionOk="0">
                  <a:moveTo>
                    <a:pt x="13561" y="581"/>
                  </a:moveTo>
                  <a:cubicBezTo>
                    <a:pt x="13633" y="581"/>
                    <a:pt x="13686" y="616"/>
                    <a:pt x="13722" y="652"/>
                  </a:cubicBezTo>
                  <a:lnTo>
                    <a:pt x="14132" y="1062"/>
                  </a:lnTo>
                  <a:cubicBezTo>
                    <a:pt x="14221" y="1151"/>
                    <a:pt x="14221" y="1294"/>
                    <a:pt x="14132" y="1383"/>
                  </a:cubicBezTo>
                  <a:lnTo>
                    <a:pt x="13740" y="1776"/>
                  </a:lnTo>
                  <a:cubicBezTo>
                    <a:pt x="13650" y="1633"/>
                    <a:pt x="13543" y="1490"/>
                    <a:pt x="13418" y="1366"/>
                  </a:cubicBezTo>
                  <a:cubicBezTo>
                    <a:pt x="13294" y="1241"/>
                    <a:pt x="13151" y="1134"/>
                    <a:pt x="13026" y="1044"/>
                  </a:cubicBezTo>
                  <a:lnTo>
                    <a:pt x="13401" y="652"/>
                  </a:lnTo>
                  <a:cubicBezTo>
                    <a:pt x="13454" y="616"/>
                    <a:pt x="13508" y="581"/>
                    <a:pt x="13561" y="581"/>
                  </a:cubicBezTo>
                  <a:close/>
                  <a:moveTo>
                    <a:pt x="11545" y="1169"/>
                  </a:moveTo>
                  <a:cubicBezTo>
                    <a:pt x="12062" y="1169"/>
                    <a:pt x="12580" y="1383"/>
                    <a:pt x="12990" y="1794"/>
                  </a:cubicBezTo>
                  <a:cubicBezTo>
                    <a:pt x="13757" y="2561"/>
                    <a:pt x="13829" y="3756"/>
                    <a:pt x="13133" y="4452"/>
                  </a:cubicBezTo>
                  <a:lnTo>
                    <a:pt x="10635" y="6950"/>
                  </a:lnTo>
                  <a:cubicBezTo>
                    <a:pt x="10546" y="7022"/>
                    <a:pt x="10439" y="7075"/>
                    <a:pt x="10332" y="7075"/>
                  </a:cubicBezTo>
                  <a:cubicBezTo>
                    <a:pt x="10207" y="7075"/>
                    <a:pt x="10100" y="7022"/>
                    <a:pt x="10011" y="6950"/>
                  </a:cubicBezTo>
                  <a:lnTo>
                    <a:pt x="7834" y="4774"/>
                  </a:lnTo>
                  <a:cubicBezTo>
                    <a:pt x="7762" y="4684"/>
                    <a:pt x="7709" y="4577"/>
                    <a:pt x="7709" y="4470"/>
                  </a:cubicBezTo>
                  <a:cubicBezTo>
                    <a:pt x="7709" y="4345"/>
                    <a:pt x="7762" y="4238"/>
                    <a:pt x="7834" y="4167"/>
                  </a:cubicBezTo>
                  <a:lnTo>
                    <a:pt x="10350" y="1651"/>
                  </a:lnTo>
                  <a:cubicBezTo>
                    <a:pt x="10671" y="1330"/>
                    <a:pt x="11099" y="1169"/>
                    <a:pt x="11545" y="1169"/>
                  </a:cubicBezTo>
                  <a:close/>
                  <a:moveTo>
                    <a:pt x="13615" y="4791"/>
                  </a:moveTo>
                  <a:cubicBezTo>
                    <a:pt x="13686" y="4863"/>
                    <a:pt x="13740" y="4970"/>
                    <a:pt x="13740" y="5077"/>
                  </a:cubicBezTo>
                  <a:cubicBezTo>
                    <a:pt x="13740" y="5166"/>
                    <a:pt x="13686" y="5273"/>
                    <a:pt x="13615" y="5344"/>
                  </a:cubicBezTo>
                  <a:lnTo>
                    <a:pt x="10153" y="8806"/>
                  </a:lnTo>
                  <a:cubicBezTo>
                    <a:pt x="10082" y="8895"/>
                    <a:pt x="9975" y="8931"/>
                    <a:pt x="9868" y="8931"/>
                  </a:cubicBezTo>
                  <a:cubicBezTo>
                    <a:pt x="9779" y="8931"/>
                    <a:pt x="9671" y="8895"/>
                    <a:pt x="9600" y="8806"/>
                  </a:cubicBezTo>
                  <a:cubicBezTo>
                    <a:pt x="9529" y="8735"/>
                    <a:pt x="9493" y="8645"/>
                    <a:pt x="9493" y="8538"/>
                  </a:cubicBezTo>
                  <a:cubicBezTo>
                    <a:pt x="9493" y="8431"/>
                    <a:pt x="9529" y="8342"/>
                    <a:pt x="9600" y="8271"/>
                  </a:cubicBezTo>
                  <a:lnTo>
                    <a:pt x="10225" y="7664"/>
                  </a:lnTo>
                  <a:lnTo>
                    <a:pt x="10332" y="7664"/>
                  </a:lnTo>
                  <a:cubicBezTo>
                    <a:pt x="10599" y="7664"/>
                    <a:pt x="10849" y="7557"/>
                    <a:pt x="11045" y="7361"/>
                  </a:cubicBezTo>
                  <a:lnTo>
                    <a:pt x="13543" y="4863"/>
                  </a:lnTo>
                  <a:cubicBezTo>
                    <a:pt x="13561" y="4845"/>
                    <a:pt x="13597" y="4809"/>
                    <a:pt x="13615" y="4791"/>
                  </a:cubicBezTo>
                  <a:close/>
                  <a:moveTo>
                    <a:pt x="7388" y="5148"/>
                  </a:moveTo>
                  <a:cubicBezTo>
                    <a:pt x="7405" y="5166"/>
                    <a:pt x="7405" y="5166"/>
                    <a:pt x="7423" y="5184"/>
                  </a:cubicBezTo>
                  <a:lnTo>
                    <a:pt x="9600" y="7361"/>
                  </a:lnTo>
                  <a:cubicBezTo>
                    <a:pt x="9618" y="7379"/>
                    <a:pt x="9636" y="7379"/>
                    <a:pt x="9636" y="7396"/>
                  </a:cubicBezTo>
                  <a:lnTo>
                    <a:pt x="4693" y="12339"/>
                  </a:lnTo>
                  <a:lnTo>
                    <a:pt x="2445" y="10091"/>
                  </a:lnTo>
                  <a:lnTo>
                    <a:pt x="7388" y="5148"/>
                  </a:lnTo>
                  <a:close/>
                  <a:moveTo>
                    <a:pt x="2195" y="10340"/>
                  </a:moveTo>
                  <a:lnTo>
                    <a:pt x="4444" y="12589"/>
                  </a:lnTo>
                  <a:lnTo>
                    <a:pt x="4140" y="12892"/>
                  </a:lnTo>
                  <a:cubicBezTo>
                    <a:pt x="3837" y="13204"/>
                    <a:pt x="3431" y="13360"/>
                    <a:pt x="3023" y="13360"/>
                  </a:cubicBezTo>
                  <a:cubicBezTo>
                    <a:pt x="2615" y="13360"/>
                    <a:pt x="2204" y="13204"/>
                    <a:pt x="1892" y="12892"/>
                  </a:cubicBezTo>
                  <a:cubicBezTo>
                    <a:pt x="1268" y="12267"/>
                    <a:pt x="1268" y="11250"/>
                    <a:pt x="1892" y="10644"/>
                  </a:cubicBezTo>
                  <a:lnTo>
                    <a:pt x="2195" y="10340"/>
                  </a:lnTo>
                  <a:close/>
                  <a:moveTo>
                    <a:pt x="1250" y="13052"/>
                  </a:moveTo>
                  <a:cubicBezTo>
                    <a:pt x="1321" y="13142"/>
                    <a:pt x="1393" y="13231"/>
                    <a:pt x="1482" y="13302"/>
                  </a:cubicBezTo>
                  <a:cubicBezTo>
                    <a:pt x="1571" y="13409"/>
                    <a:pt x="1678" y="13481"/>
                    <a:pt x="1785" y="13570"/>
                  </a:cubicBezTo>
                  <a:lnTo>
                    <a:pt x="1321" y="14016"/>
                  </a:lnTo>
                  <a:cubicBezTo>
                    <a:pt x="1250" y="14096"/>
                    <a:pt x="1156" y="14136"/>
                    <a:pt x="1062" y="14136"/>
                  </a:cubicBezTo>
                  <a:cubicBezTo>
                    <a:pt x="969" y="14136"/>
                    <a:pt x="875" y="14096"/>
                    <a:pt x="804" y="14016"/>
                  </a:cubicBezTo>
                  <a:cubicBezTo>
                    <a:pt x="643" y="13873"/>
                    <a:pt x="643" y="13641"/>
                    <a:pt x="804" y="13499"/>
                  </a:cubicBezTo>
                  <a:lnTo>
                    <a:pt x="1250" y="13052"/>
                  </a:lnTo>
                  <a:close/>
                  <a:moveTo>
                    <a:pt x="13568" y="1"/>
                  </a:moveTo>
                  <a:cubicBezTo>
                    <a:pt x="13360" y="1"/>
                    <a:pt x="13151" y="81"/>
                    <a:pt x="12990" y="241"/>
                  </a:cubicBezTo>
                  <a:lnTo>
                    <a:pt x="12473" y="759"/>
                  </a:lnTo>
                  <a:cubicBezTo>
                    <a:pt x="12176" y="644"/>
                    <a:pt x="11865" y="586"/>
                    <a:pt x="11557" y="586"/>
                  </a:cubicBezTo>
                  <a:cubicBezTo>
                    <a:pt x="10957" y="586"/>
                    <a:pt x="10369" y="804"/>
                    <a:pt x="9921" y="1241"/>
                  </a:cubicBezTo>
                  <a:lnTo>
                    <a:pt x="7423" y="3739"/>
                  </a:lnTo>
                  <a:cubicBezTo>
                    <a:pt x="7191" y="3971"/>
                    <a:pt x="7102" y="4274"/>
                    <a:pt x="7138" y="4559"/>
                  </a:cubicBezTo>
                  <a:lnTo>
                    <a:pt x="1482" y="10216"/>
                  </a:lnTo>
                  <a:cubicBezTo>
                    <a:pt x="857" y="10840"/>
                    <a:pt x="697" y="11732"/>
                    <a:pt x="964" y="12499"/>
                  </a:cubicBezTo>
                  <a:lnTo>
                    <a:pt x="375" y="13088"/>
                  </a:lnTo>
                  <a:cubicBezTo>
                    <a:pt x="1" y="13463"/>
                    <a:pt x="1" y="14070"/>
                    <a:pt x="375" y="14444"/>
                  </a:cubicBezTo>
                  <a:cubicBezTo>
                    <a:pt x="572" y="14623"/>
                    <a:pt x="804" y="14730"/>
                    <a:pt x="1053" y="14730"/>
                  </a:cubicBezTo>
                  <a:cubicBezTo>
                    <a:pt x="1303" y="14730"/>
                    <a:pt x="1553" y="14623"/>
                    <a:pt x="1732" y="14444"/>
                  </a:cubicBezTo>
                  <a:lnTo>
                    <a:pt x="2338" y="13838"/>
                  </a:lnTo>
                  <a:cubicBezTo>
                    <a:pt x="2552" y="13909"/>
                    <a:pt x="2784" y="13945"/>
                    <a:pt x="3016" y="13945"/>
                  </a:cubicBezTo>
                  <a:cubicBezTo>
                    <a:pt x="3587" y="13945"/>
                    <a:pt x="4140" y="13731"/>
                    <a:pt x="4568" y="13302"/>
                  </a:cubicBezTo>
                  <a:lnTo>
                    <a:pt x="8976" y="8895"/>
                  </a:lnTo>
                  <a:cubicBezTo>
                    <a:pt x="9011" y="9020"/>
                    <a:pt x="9101" y="9145"/>
                    <a:pt x="9190" y="9234"/>
                  </a:cubicBezTo>
                  <a:cubicBezTo>
                    <a:pt x="9368" y="9413"/>
                    <a:pt x="9618" y="9520"/>
                    <a:pt x="9868" y="9520"/>
                  </a:cubicBezTo>
                  <a:cubicBezTo>
                    <a:pt x="10135" y="9520"/>
                    <a:pt x="10385" y="9413"/>
                    <a:pt x="10564" y="9234"/>
                  </a:cubicBezTo>
                  <a:lnTo>
                    <a:pt x="14043" y="5755"/>
                  </a:lnTo>
                  <a:cubicBezTo>
                    <a:pt x="14221" y="5576"/>
                    <a:pt x="14328" y="5327"/>
                    <a:pt x="14328" y="5077"/>
                  </a:cubicBezTo>
                  <a:cubicBezTo>
                    <a:pt x="14328" y="4809"/>
                    <a:pt x="14221" y="4559"/>
                    <a:pt x="14043" y="4381"/>
                  </a:cubicBezTo>
                  <a:cubicBezTo>
                    <a:pt x="14007" y="4345"/>
                    <a:pt x="13989" y="4327"/>
                    <a:pt x="13954" y="4310"/>
                  </a:cubicBezTo>
                  <a:cubicBezTo>
                    <a:pt x="14132" y="3953"/>
                    <a:pt x="14221" y="3542"/>
                    <a:pt x="14204" y="3132"/>
                  </a:cubicBezTo>
                  <a:cubicBezTo>
                    <a:pt x="14186" y="2847"/>
                    <a:pt x="14132" y="2579"/>
                    <a:pt x="14025" y="2311"/>
                  </a:cubicBezTo>
                  <a:lnTo>
                    <a:pt x="14560" y="1794"/>
                  </a:lnTo>
                  <a:cubicBezTo>
                    <a:pt x="14864" y="1473"/>
                    <a:pt x="14864" y="955"/>
                    <a:pt x="14560" y="652"/>
                  </a:cubicBezTo>
                  <a:lnTo>
                    <a:pt x="14132" y="241"/>
                  </a:lnTo>
                  <a:cubicBezTo>
                    <a:pt x="13980" y="81"/>
                    <a:pt x="13775" y="1"/>
                    <a:pt x="13568"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5" name="Google Shape;9345;p57"/>
          <p:cNvGrpSpPr/>
          <p:nvPr/>
        </p:nvGrpSpPr>
        <p:grpSpPr>
          <a:xfrm>
            <a:off x="4109741" y="3376154"/>
            <a:ext cx="313347" cy="338949"/>
            <a:chOff x="4135576" y="3423758"/>
            <a:chExt cx="313347" cy="338949"/>
          </a:xfrm>
        </p:grpSpPr>
        <p:sp>
          <p:nvSpPr>
            <p:cNvPr id="9346" name="Google Shape;9346;p57"/>
            <p:cNvSpPr/>
            <p:nvPr/>
          </p:nvSpPr>
          <p:spPr>
            <a:xfrm>
              <a:off x="4215231" y="3628928"/>
              <a:ext cx="46377" cy="37691"/>
            </a:xfrm>
            <a:custGeom>
              <a:avLst/>
              <a:gdLst/>
              <a:ahLst/>
              <a:cxnLst/>
              <a:rect l="l" t="t" r="r" b="b"/>
              <a:pathLst>
                <a:path w="1714" h="1393" extrusionOk="0">
                  <a:moveTo>
                    <a:pt x="0" y="1"/>
                  </a:moveTo>
                  <a:lnTo>
                    <a:pt x="0" y="1392"/>
                  </a:lnTo>
                  <a:lnTo>
                    <a:pt x="1713" y="1392"/>
                  </a:lnTo>
                  <a:lnTo>
                    <a:pt x="171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57"/>
            <p:cNvSpPr/>
            <p:nvPr/>
          </p:nvSpPr>
          <p:spPr>
            <a:xfrm>
              <a:off x="4185306" y="3563289"/>
              <a:ext cx="106228" cy="67617"/>
            </a:xfrm>
            <a:custGeom>
              <a:avLst/>
              <a:gdLst/>
              <a:ahLst/>
              <a:cxnLst/>
              <a:rect l="l" t="t" r="r" b="b"/>
              <a:pathLst>
                <a:path w="3926" h="2499" extrusionOk="0">
                  <a:moveTo>
                    <a:pt x="1963" y="0"/>
                  </a:moveTo>
                  <a:cubicBezTo>
                    <a:pt x="874" y="0"/>
                    <a:pt x="0" y="874"/>
                    <a:pt x="0" y="1963"/>
                  </a:cubicBezTo>
                  <a:lnTo>
                    <a:pt x="1160" y="2498"/>
                  </a:lnTo>
                  <a:lnTo>
                    <a:pt x="2641" y="2498"/>
                  </a:lnTo>
                  <a:lnTo>
                    <a:pt x="3926" y="1963"/>
                  </a:lnTo>
                  <a:cubicBezTo>
                    <a:pt x="3926" y="874"/>
                    <a:pt x="3051" y="0"/>
                    <a:pt x="19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57"/>
            <p:cNvSpPr/>
            <p:nvPr/>
          </p:nvSpPr>
          <p:spPr>
            <a:xfrm>
              <a:off x="4155841" y="3450300"/>
              <a:ext cx="165132" cy="135206"/>
            </a:xfrm>
            <a:custGeom>
              <a:avLst/>
              <a:gdLst/>
              <a:ahLst/>
              <a:cxnLst/>
              <a:rect l="l" t="t" r="r" b="b"/>
              <a:pathLst>
                <a:path w="6103" h="4997" extrusionOk="0">
                  <a:moveTo>
                    <a:pt x="2499" y="1"/>
                  </a:moveTo>
                  <a:cubicBezTo>
                    <a:pt x="1125" y="1"/>
                    <a:pt x="1" y="1125"/>
                    <a:pt x="1" y="2499"/>
                  </a:cubicBezTo>
                  <a:cubicBezTo>
                    <a:pt x="1" y="3873"/>
                    <a:pt x="1125" y="4997"/>
                    <a:pt x="2499" y="4997"/>
                  </a:cubicBezTo>
                  <a:lnTo>
                    <a:pt x="3605" y="4997"/>
                  </a:lnTo>
                  <a:cubicBezTo>
                    <a:pt x="4979" y="4997"/>
                    <a:pt x="6103" y="3873"/>
                    <a:pt x="6103" y="2499"/>
                  </a:cubicBezTo>
                  <a:cubicBezTo>
                    <a:pt x="6103" y="1125"/>
                    <a:pt x="4979" y="1"/>
                    <a:pt x="36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57"/>
            <p:cNvSpPr/>
            <p:nvPr/>
          </p:nvSpPr>
          <p:spPr>
            <a:xfrm>
              <a:off x="4143774" y="3431496"/>
              <a:ext cx="189754" cy="120216"/>
            </a:xfrm>
            <a:custGeom>
              <a:avLst/>
              <a:gdLst/>
              <a:ahLst/>
              <a:cxnLst/>
              <a:rect l="l" t="t" r="r" b="b"/>
              <a:pathLst>
                <a:path w="7013" h="4443" extrusionOk="0">
                  <a:moveTo>
                    <a:pt x="2998" y="0"/>
                  </a:moveTo>
                  <a:cubicBezTo>
                    <a:pt x="1339" y="0"/>
                    <a:pt x="1" y="1392"/>
                    <a:pt x="1" y="3122"/>
                  </a:cubicBezTo>
                  <a:lnTo>
                    <a:pt x="1" y="3426"/>
                  </a:lnTo>
                  <a:cubicBezTo>
                    <a:pt x="19" y="3979"/>
                    <a:pt x="322" y="4264"/>
                    <a:pt x="554" y="4443"/>
                  </a:cubicBezTo>
                  <a:lnTo>
                    <a:pt x="1160" y="2444"/>
                  </a:lnTo>
                  <a:lnTo>
                    <a:pt x="1892" y="2962"/>
                  </a:lnTo>
                  <a:lnTo>
                    <a:pt x="2677" y="2355"/>
                  </a:lnTo>
                  <a:lnTo>
                    <a:pt x="3498" y="2980"/>
                  </a:lnTo>
                  <a:lnTo>
                    <a:pt x="4354" y="2302"/>
                  </a:lnTo>
                  <a:lnTo>
                    <a:pt x="5229" y="2980"/>
                  </a:lnTo>
                  <a:lnTo>
                    <a:pt x="5817" y="2409"/>
                  </a:lnTo>
                  <a:lnTo>
                    <a:pt x="6406" y="4443"/>
                  </a:lnTo>
                  <a:cubicBezTo>
                    <a:pt x="6710" y="4247"/>
                    <a:pt x="6977" y="3943"/>
                    <a:pt x="7013" y="3426"/>
                  </a:cubicBezTo>
                  <a:lnTo>
                    <a:pt x="7013" y="3122"/>
                  </a:lnTo>
                  <a:cubicBezTo>
                    <a:pt x="7013" y="1392"/>
                    <a:pt x="5657" y="0"/>
                    <a:pt x="39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57"/>
            <p:cNvSpPr/>
            <p:nvPr/>
          </p:nvSpPr>
          <p:spPr>
            <a:xfrm>
              <a:off x="4158249" y="3431496"/>
              <a:ext cx="174331" cy="154011"/>
            </a:xfrm>
            <a:custGeom>
              <a:avLst/>
              <a:gdLst/>
              <a:ahLst/>
              <a:cxnLst/>
              <a:rect l="l" t="t" r="r" b="b"/>
              <a:pathLst>
                <a:path w="6443" h="5692" extrusionOk="0">
                  <a:moveTo>
                    <a:pt x="3677" y="0"/>
                  </a:moveTo>
                  <a:lnTo>
                    <a:pt x="3677" y="0"/>
                  </a:lnTo>
                  <a:cubicBezTo>
                    <a:pt x="4390" y="464"/>
                    <a:pt x="4854" y="1267"/>
                    <a:pt x="4854" y="2177"/>
                  </a:cubicBezTo>
                  <a:cubicBezTo>
                    <a:pt x="4854" y="3586"/>
                    <a:pt x="3712" y="4746"/>
                    <a:pt x="2285" y="4746"/>
                  </a:cubicBezTo>
                  <a:lnTo>
                    <a:pt x="1143" y="4746"/>
                  </a:lnTo>
                  <a:cubicBezTo>
                    <a:pt x="733" y="4746"/>
                    <a:pt x="340" y="4657"/>
                    <a:pt x="1" y="4479"/>
                  </a:cubicBezTo>
                  <a:lnTo>
                    <a:pt x="1" y="4479"/>
                  </a:lnTo>
                  <a:cubicBezTo>
                    <a:pt x="518" y="5210"/>
                    <a:pt x="1375" y="5692"/>
                    <a:pt x="2338" y="5692"/>
                  </a:cubicBezTo>
                  <a:lnTo>
                    <a:pt x="3605" y="5692"/>
                  </a:lnTo>
                  <a:cubicBezTo>
                    <a:pt x="5157" y="5692"/>
                    <a:pt x="6442" y="4425"/>
                    <a:pt x="6442" y="2855"/>
                  </a:cubicBezTo>
                  <a:cubicBezTo>
                    <a:pt x="6442" y="1303"/>
                    <a:pt x="5211" y="54"/>
                    <a:pt x="3677"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57"/>
            <p:cNvSpPr/>
            <p:nvPr/>
          </p:nvSpPr>
          <p:spPr>
            <a:xfrm>
              <a:off x="4161631" y="3679632"/>
              <a:ext cx="156933" cy="75328"/>
            </a:xfrm>
            <a:custGeom>
              <a:avLst/>
              <a:gdLst/>
              <a:ahLst/>
              <a:cxnLst/>
              <a:rect l="l" t="t" r="r" b="b"/>
              <a:pathLst>
                <a:path w="5800" h="2784" extrusionOk="0">
                  <a:moveTo>
                    <a:pt x="1" y="0"/>
                  </a:moveTo>
                  <a:lnTo>
                    <a:pt x="1" y="2784"/>
                  </a:lnTo>
                  <a:lnTo>
                    <a:pt x="5800" y="2784"/>
                  </a:lnTo>
                  <a:lnTo>
                    <a:pt x="580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57"/>
            <p:cNvSpPr/>
            <p:nvPr/>
          </p:nvSpPr>
          <p:spPr>
            <a:xfrm>
              <a:off x="4143774" y="3664183"/>
              <a:ext cx="189754" cy="31387"/>
            </a:xfrm>
            <a:custGeom>
              <a:avLst/>
              <a:gdLst/>
              <a:ahLst/>
              <a:cxnLst/>
              <a:rect l="l" t="t" r="r" b="b"/>
              <a:pathLst>
                <a:path w="7013" h="1160" extrusionOk="0">
                  <a:moveTo>
                    <a:pt x="572" y="0"/>
                  </a:moveTo>
                  <a:cubicBezTo>
                    <a:pt x="250" y="0"/>
                    <a:pt x="1" y="250"/>
                    <a:pt x="1" y="571"/>
                  </a:cubicBezTo>
                  <a:cubicBezTo>
                    <a:pt x="1" y="892"/>
                    <a:pt x="250" y="1160"/>
                    <a:pt x="572" y="1160"/>
                  </a:cubicBezTo>
                  <a:lnTo>
                    <a:pt x="6424" y="1160"/>
                  </a:lnTo>
                  <a:cubicBezTo>
                    <a:pt x="6745" y="1160"/>
                    <a:pt x="7013" y="892"/>
                    <a:pt x="7013" y="571"/>
                  </a:cubicBezTo>
                  <a:cubicBezTo>
                    <a:pt x="7013" y="250"/>
                    <a:pt x="6745" y="0"/>
                    <a:pt x="642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57"/>
            <p:cNvSpPr/>
            <p:nvPr/>
          </p:nvSpPr>
          <p:spPr>
            <a:xfrm>
              <a:off x="4326379" y="3507768"/>
              <a:ext cx="98408" cy="97813"/>
            </a:xfrm>
            <a:custGeom>
              <a:avLst/>
              <a:gdLst/>
              <a:ahLst/>
              <a:cxnLst/>
              <a:rect l="l" t="t" r="r" b="b"/>
              <a:pathLst>
                <a:path w="3637" h="3615" extrusionOk="0">
                  <a:moveTo>
                    <a:pt x="2887" y="0"/>
                  </a:moveTo>
                  <a:lnTo>
                    <a:pt x="228" y="2677"/>
                  </a:lnTo>
                  <a:lnTo>
                    <a:pt x="32" y="3337"/>
                  </a:lnTo>
                  <a:cubicBezTo>
                    <a:pt x="1" y="3476"/>
                    <a:pt x="104" y="3615"/>
                    <a:pt x="236" y="3615"/>
                  </a:cubicBezTo>
                  <a:cubicBezTo>
                    <a:pt x="257" y="3615"/>
                    <a:pt x="278" y="3612"/>
                    <a:pt x="300" y="3604"/>
                  </a:cubicBezTo>
                  <a:lnTo>
                    <a:pt x="960" y="3426"/>
                  </a:lnTo>
                  <a:lnTo>
                    <a:pt x="3636" y="750"/>
                  </a:lnTo>
                  <a:lnTo>
                    <a:pt x="288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57"/>
            <p:cNvSpPr/>
            <p:nvPr/>
          </p:nvSpPr>
          <p:spPr>
            <a:xfrm>
              <a:off x="4393372" y="3491832"/>
              <a:ext cx="49272" cy="45890"/>
            </a:xfrm>
            <a:custGeom>
              <a:avLst/>
              <a:gdLst/>
              <a:ahLst/>
              <a:cxnLst/>
              <a:rect l="l" t="t" r="r" b="b"/>
              <a:pathLst>
                <a:path w="1821" h="1696" extrusionOk="0">
                  <a:moveTo>
                    <a:pt x="598" y="0"/>
                  </a:moveTo>
                  <a:cubicBezTo>
                    <a:pt x="460" y="0"/>
                    <a:pt x="322" y="54"/>
                    <a:pt x="214" y="161"/>
                  </a:cubicBezTo>
                  <a:cubicBezTo>
                    <a:pt x="0" y="375"/>
                    <a:pt x="0" y="714"/>
                    <a:pt x="214" y="928"/>
                  </a:cubicBezTo>
                  <a:lnTo>
                    <a:pt x="821" y="1535"/>
                  </a:lnTo>
                  <a:cubicBezTo>
                    <a:pt x="928" y="1642"/>
                    <a:pt x="1071" y="1695"/>
                    <a:pt x="1214" y="1695"/>
                  </a:cubicBezTo>
                  <a:cubicBezTo>
                    <a:pt x="1356" y="1695"/>
                    <a:pt x="1499" y="1642"/>
                    <a:pt x="1606" y="1535"/>
                  </a:cubicBezTo>
                  <a:cubicBezTo>
                    <a:pt x="1820" y="1321"/>
                    <a:pt x="1820" y="982"/>
                    <a:pt x="1606" y="768"/>
                  </a:cubicBezTo>
                  <a:lnTo>
                    <a:pt x="982" y="161"/>
                  </a:lnTo>
                  <a:cubicBezTo>
                    <a:pt x="875" y="54"/>
                    <a:pt x="736" y="0"/>
                    <a:pt x="5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57"/>
            <p:cNvSpPr/>
            <p:nvPr/>
          </p:nvSpPr>
          <p:spPr>
            <a:xfrm>
              <a:off x="4163092" y="3695542"/>
              <a:ext cx="155472" cy="29006"/>
            </a:xfrm>
            <a:custGeom>
              <a:avLst/>
              <a:gdLst/>
              <a:ahLst/>
              <a:cxnLst/>
              <a:rect l="l" t="t" r="r" b="b"/>
              <a:pathLst>
                <a:path w="5746" h="1072" extrusionOk="0">
                  <a:moveTo>
                    <a:pt x="0" y="1"/>
                  </a:moveTo>
                  <a:lnTo>
                    <a:pt x="0" y="1072"/>
                  </a:lnTo>
                  <a:lnTo>
                    <a:pt x="5746" y="1072"/>
                  </a:lnTo>
                  <a:lnTo>
                    <a:pt x="5746" y="1"/>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57"/>
            <p:cNvSpPr/>
            <p:nvPr/>
          </p:nvSpPr>
          <p:spPr>
            <a:xfrm>
              <a:off x="4282818" y="3719703"/>
              <a:ext cx="9687" cy="19319"/>
            </a:xfrm>
            <a:custGeom>
              <a:avLst/>
              <a:gdLst/>
              <a:ahLst/>
              <a:cxnLst/>
              <a:rect l="l" t="t" r="r" b="b"/>
              <a:pathLst>
                <a:path w="358" h="714" extrusionOk="0">
                  <a:moveTo>
                    <a:pt x="179" y="0"/>
                  </a:moveTo>
                  <a:cubicBezTo>
                    <a:pt x="90" y="0"/>
                    <a:pt x="0" y="71"/>
                    <a:pt x="0" y="179"/>
                  </a:cubicBezTo>
                  <a:lnTo>
                    <a:pt x="0" y="553"/>
                  </a:lnTo>
                  <a:cubicBezTo>
                    <a:pt x="0" y="642"/>
                    <a:pt x="90" y="714"/>
                    <a:pt x="179" y="714"/>
                  </a:cubicBezTo>
                  <a:cubicBezTo>
                    <a:pt x="268" y="714"/>
                    <a:pt x="357" y="642"/>
                    <a:pt x="357" y="553"/>
                  </a:cubicBezTo>
                  <a:lnTo>
                    <a:pt x="357" y="179"/>
                  </a:lnTo>
                  <a:cubicBezTo>
                    <a:pt x="357" y="71"/>
                    <a:pt x="268"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57"/>
            <p:cNvSpPr/>
            <p:nvPr/>
          </p:nvSpPr>
          <p:spPr>
            <a:xfrm>
              <a:off x="4255302" y="3709557"/>
              <a:ext cx="9200" cy="19806"/>
            </a:xfrm>
            <a:custGeom>
              <a:avLst/>
              <a:gdLst/>
              <a:ahLst/>
              <a:cxnLst/>
              <a:rect l="l" t="t" r="r" b="b"/>
              <a:pathLst>
                <a:path w="340" h="732" extrusionOk="0">
                  <a:moveTo>
                    <a:pt x="179" y="0"/>
                  </a:moveTo>
                  <a:cubicBezTo>
                    <a:pt x="72" y="0"/>
                    <a:pt x="0" y="90"/>
                    <a:pt x="0" y="179"/>
                  </a:cubicBezTo>
                  <a:lnTo>
                    <a:pt x="0" y="554"/>
                  </a:lnTo>
                  <a:cubicBezTo>
                    <a:pt x="0" y="643"/>
                    <a:pt x="72" y="732"/>
                    <a:pt x="179" y="732"/>
                  </a:cubicBezTo>
                  <a:cubicBezTo>
                    <a:pt x="268" y="732"/>
                    <a:pt x="339" y="643"/>
                    <a:pt x="339" y="554"/>
                  </a:cubicBezTo>
                  <a:lnTo>
                    <a:pt x="339" y="179"/>
                  </a:lnTo>
                  <a:cubicBezTo>
                    <a:pt x="339" y="90"/>
                    <a:pt x="268"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57"/>
            <p:cNvSpPr/>
            <p:nvPr/>
          </p:nvSpPr>
          <p:spPr>
            <a:xfrm>
              <a:off x="4270264" y="3539127"/>
              <a:ext cx="9200" cy="19346"/>
            </a:xfrm>
            <a:custGeom>
              <a:avLst/>
              <a:gdLst/>
              <a:ahLst/>
              <a:cxnLst/>
              <a:rect l="l" t="t" r="r" b="b"/>
              <a:pathLst>
                <a:path w="340" h="715" extrusionOk="0">
                  <a:moveTo>
                    <a:pt x="161" y="1"/>
                  </a:moveTo>
                  <a:cubicBezTo>
                    <a:pt x="72" y="1"/>
                    <a:pt x="0" y="72"/>
                    <a:pt x="0" y="162"/>
                  </a:cubicBezTo>
                  <a:lnTo>
                    <a:pt x="0" y="536"/>
                  </a:lnTo>
                  <a:cubicBezTo>
                    <a:pt x="0" y="625"/>
                    <a:pt x="72" y="715"/>
                    <a:pt x="161" y="715"/>
                  </a:cubicBezTo>
                  <a:cubicBezTo>
                    <a:pt x="268" y="715"/>
                    <a:pt x="339" y="625"/>
                    <a:pt x="339" y="536"/>
                  </a:cubicBezTo>
                  <a:lnTo>
                    <a:pt x="339" y="162"/>
                  </a:lnTo>
                  <a:cubicBezTo>
                    <a:pt x="339" y="72"/>
                    <a:pt x="268" y="1"/>
                    <a:pt x="161"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57"/>
            <p:cNvSpPr/>
            <p:nvPr/>
          </p:nvSpPr>
          <p:spPr>
            <a:xfrm>
              <a:off x="4176594" y="3455901"/>
              <a:ext cx="32388" cy="29195"/>
            </a:xfrm>
            <a:custGeom>
              <a:avLst/>
              <a:gdLst/>
              <a:ahLst/>
              <a:cxnLst/>
              <a:rect l="l" t="t" r="r" b="b"/>
              <a:pathLst>
                <a:path w="1197" h="1079" extrusionOk="0">
                  <a:moveTo>
                    <a:pt x="865" y="0"/>
                  </a:moveTo>
                  <a:cubicBezTo>
                    <a:pt x="814" y="0"/>
                    <a:pt x="762" y="14"/>
                    <a:pt x="715" y="44"/>
                  </a:cubicBezTo>
                  <a:cubicBezTo>
                    <a:pt x="483" y="186"/>
                    <a:pt x="269" y="383"/>
                    <a:pt x="90" y="615"/>
                  </a:cubicBezTo>
                  <a:cubicBezTo>
                    <a:pt x="1" y="740"/>
                    <a:pt x="19" y="918"/>
                    <a:pt x="144" y="1025"/>
                  </a:cubicBezTo>
                  <a:cubicBezTo>
                    <a:pt x="197" y="1061"/>
                    <a:pt x="251" y="1079"/>
                    <a:pt x="322" y="1079"/>
                  </a:cubicBezTo>
                  <a:cubicBezTo>
                    <a:pt x="411" y="1079"/>
                    <a:pt x="501" y="1043"/>
                    <a:pt x="554" y="972"/>
                  </a:cubicBezTo>
                  <a:cubicBezTo>
                    <a:pt x="679" y="793"/>
                    <a:pt x="840" y="650"/>
                    <a:pt x="1018" y="543"/>
                  </a:cubicBezTo>
                  <a:cubicBezTo>
                    <a:pt x="1161" y="454"/>
                    <a:pt x="1196" y="276"/>
                    <a:pt x="1125" y="151"/>
                  </a:cubicBezTo>
                  <a:cubicBezTo>
                    <a:pt x="1066" y="56"/>
                    <a:pt x="966" y="0"/>
                    <a:pt x="86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57"/>
            <p:cNvSpPr/>
            <p:nvPr/>
          </p:nvSpPr>
          <p:spPr>
            <a:xfrm>
              <a:off x="4214744" y="3448325"/>
              <a:ext cx="18372" cy="15531"/>
            </a:xfrm>
            <a:custGeom>
              <a:avLst/>
              <a:gdLst/>
              <a:ahLst/>
              <a:cxnLst/>
              <a:rect l="l" t="t" r="r" b="b"/>
              <a:pathLst>
                <a:path w="679" h="574" extrusionOk="0">
                  <a:moveTo>
                    <a:pt x="423" y="1"/>
                  </a:moveTo>
                  <a:cubicBezTo>
                    <a:pt x="414" y="1"/>
                    <a:pt x="403" y="1"/>
                    <a:pt x="393" y="3"/>
                  </a:cubicBezTo>
                  <a:lnTo>
                    <a:pt x="268" y="3"/>
                  </a:lnTo>
                  <a:cubicBezTo>
                    <a:pt x="108" y="20"/>
                    <a:pt x="1" y="181"/>
                    <a:pt x="18" y="342"/>
                  </a:cubicBezTo>
                  <a:cubicBezTo>
                    <a:pt x="36" y="484"/>
                    <a:pt x="161" y="573"/>
                    <a:pt x="304" y="573"/>
                  </a:cubicBezTo>
                  <a:lnTo>
                    <a:pt x="393" y="573"/>
                  </a:lnTo>
                  <a:cubicBezTo>
                    <a:pt x="554" y="573"/>
                    <a:pt x="679" y="431"/>
                    <a:pt x="679" y="270"/>
                  </a:cubicBezTo>
                  <a:cubicBezTo>
                    <a:pt x="679" y="120"/>
                    <a:pt x="569" y="1"/>
                    <a:pt x="42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57"/>
            <p:cNvSpPr/>
            <p:nvPr/>
          </p:nvSpPr>
          <p:spPr>
            <a:xfrm>
              <a:off x="4318533" y="3483850"/>
              <a:ext cx="130390" cy="129660"/>
            </a:xfrm>
            <a:custGeom>
              <a:avLst/>
              <a:gdLst/>
              <a:ahLst/>
              <a:cxnLst/>
              <a:rect l="l" t="t" r="r" b="b"/>
              <a:pathLst>
                <a:path w="4819" h="4792" extrusionOk="0">
                  <a:moveTo>
                    <a:pt x="3373" y="581"/>
                  </a:moveTo>
                  <a:cubicBezTo>
                    <a:pt x="3427" y="581"/>
                    <a:pt x="3498" y="599"/>
                    <a:pt x="3551" y="652"/>
                  </a:cubicBezTo>
                  <a:lnTo>
                    <a:pt x="4158" y="1259"/>
                  </a:lnTo>
                  <a:cubicBezTo>
                    <a:pt x="4212" y="1312"/>
                    <a:pt x="4229" y="1384"/>
                    <a:pt x="4229" y="1455"/>
                  </a:cubicBezTo>
                  <a:cubicBezTo>
                    <a:pt x="4229" y="1509"/>
                    <a:pt x="4212" y="1580"/>
                    <a:pt x="4158" y="1634"/>
                  </a:cubicBezTo>
                  <a:cubicBezTo>
                    <a:pt x="4105" y="1687"/>
                    <a:pt x="4051" y="1705"/>
                    <a:pt x="3980" y="1705"/>
                  </a:cubicBezTo>
                  <a:cubicBezTo>
                    <a:pt x="3908" y="1705"/>
                    <a:pt x="3855" y="1687"/>
                    <a:pt x="3801" y="1634"/>
                  </a:cubicBezTo>
                  <a:lnTo>
                    <a:pt x="3177" y="1009"/>
                  </a:lnTo>
                  <a:cubicBezTo>
                    <a:pt x="3141" y="973"/>
                    <a:pt x="3105" y="902"/>
                    <a:pt x="3105" y="831"/>
                  </a:cubicBezTo>
                  <a:cubicBezTo>
                    <a:pt x="3105" y="759"/>
                    <a:pt x="3141" y="706"/>
                    <a:pt x="3177" y="652"/>
                  </a:cubicBezTo>
                  <a:cubicBezTo>
                    <a:pt x="3230" y="599"/>
                    <a:pt x="3302" y="581"/>
                    <a:pt x="3373" y="581"/>
                  </a:cubicBezTo>
                  <a:close/>
                  <a:moveTo>
                    <a:pt x="2909" y="1562"/>
                  </a:moveTo>
                  <a:lnTo>
                    <a:pt x="3248" y="1901"/>
                  </a:lnTo>
                  <a:lnTo>
                    <a:pt x="1107" y="4042"/>
                  </a:lnTo>
                  <a:lnTo>
                    <a:pt x="643" y="4185"/>
                  </a:lnTo>
                  <a:lnTo>
                    <a:pt x="768" y="3721"/>
                  </a:lnTo>
                  <a:lnTo>
                    <a:pt x="2909" y="1562"/>
                  </a:lnTo>
                  <a:close/>
                  <a:moveTo>
                    <a:pt x="3366" y="1"/>
                  </a:moveTo>
                  <a:cubicBezTo>
                    <a:pt x="3154" y="1"/>
                    <a:pt x="2945" y="81"/>
                    <a:pt x="2784" y="242"/>
                  </a:cubicBezTo>
                  <a:cubicBezTo>
                    <a:pt x="2552" y="474"/>
                    <a:pt x="2481" y="813"/>
                    <a:pt x="2570" y="1098"/>
                  </a:cubicBezTo>
                  <a:lnTo>
                    <a:pt x="304" y="3364"/>
                  </a:lnTo>
                  <a:cubicBezTo>
                    <a:pt x="268" y="3400"/>
                    <a:pt x="251" y="3436"/>
                    <a:pt x="233" y="3489"/>
                  </a:cubicBezTo>
                  <a:lnTo>
                    <a:pt x="54" y="4149"/>
                  </a:lnTo>
                  <a:cubicBezTo>
                    <a:pt x="1" y="4328"/>
                    <a:pt x="36" y="4506"/>
                    <a:pt x="179" y="4631"/>
                  </a:cubicBezTo>
                  <a:cubicBezTo>
                    <a:pt x="268" y="4738"/>
                    <a:pt x="393" y="4792"/>
                    <a:pt x="536" y="4792"/>
                  </a:cubicBezTo>
                  <a:cubicBezTo>
                    <a:pt x="572" y="4792"/>
                    <a:pt x="625" y="4774"/>
                    <a:pt x="679" y="4774"/>
                  </a:cubicBezTo>
                  <a:lnTo>
                    <a:pt x="1321" y="4578"/>
                  </a:lnTo>
                  <a:cubicBezTo>
                    <a:pt x="1375" y="4578"/>
                    <a:pt x="1428" y="4542"/>
                    <a:pt x="1446" y="4506"/>
                  </a:cubicBezTo>
                  <a:lnTo>
                    <a:pt x="3730" y="2240"/>
                  </a:lnTo>
                  <a:cubicBezTo>
                    <a:pt x="3801" y="2276"/>
                    <a:pt x="3890" y="2276"/>
                    <a:pt x="3980" y="2276"/>
                  </a:cubicBezTo>
                  <a:cubicBezTo>
                    <a:pt x="4212" y="2276"/>
                    <a:pt x="4408" y="2205"/>
                    <a:pt x="4568" y="2044"/>
                  </a:cubicBezTo>
                  <a:cubicBezTo>
                    <a:pt x="4729" y="1883"/>
                    <a:pt x="4818" y="1669"/>
                    <a:pt x="4818" y="1455"/>
                  </a:cubicBezTo>
                  <a:cubicBezTo>
                    <a:pt x="4818" y="1223"/>
                    <a:pt x="4729" y="1009"/>
                    <a:pt x="4568" y="866"/>
                  </a:cubicBezTo>
                  <a:lnTo>
                    <a:pt x="3962" y="242"/>
                  </a:lnTo>
                  <a:cubicBezTo>
                    <a:pt x="3792" y="81"/>
                    <a:pt x="3578" y="1"/>
                    <a:pt x="33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57"/>
            <p:cNvSpPr/>
            <p:nvPr/>
          </p:nvSpPr>
          <p:spPr>
            <a:xfrm>
              <a:off x="4135576" y="3423758"/>
              <a:ext cx="205691" cy="338949"/>
            </a:xfrm>
            <a:custGeom>
              <a:avLst/>
              <a:gdLst/>
              <a:ahLst/>
              <a:cxnLst/>
              <a:rect l="l" t="t" r="r" b="b"/>
              <a:pathLst>
                <a:path w="7602" h="12527" extrusionOk="0">
                  <a:moveTo>
                    <a:pt x="4300" y="589"/>
                  </a:moveTo>
                  <a:cubicBezTo>
                    <a:pt x="5799" y="589"/>
                    <a:pt x="7013" y="1838"/>
                    <a:pt x="7013" y="3408"/>
                  </a:cubicBezTo>
                  <a:lnTo>
                    <a:pt x="7013" y="3694"/>
                  </a:lnTo>
                  <a:cubicBezTo>
                    <a:pt x="6995" y="3944"/>
                    <a:pt x="6923" y="4140"/>
                    <a:pt x="6763" y="4301"/>
                  </a:cubicBezTo>
                  <a:lnTo>
                    <a:pt x="6281" y="2659"/>
                  </a:lnTo>
                  <a:cubicBezTo>
                    <a:pt x="6281" y="2588"/>
                    <a:pt x="6227" y="2552"/>
                    <a:pt x="6174" y="2534"/>
                  </a:cubicBezTo>
                  <a:cubicBezTo>
                    <a:pt x="6155" y="2529"/>
                    <a:pt x="6137" y="2527"/>
                    <a:pt x="6120" y="2527"/>
                  </a:cubicBezTo>
                  <a:cubicBezTo>
                    <a:pt x="6074" y="2527"/>
                    <a:pt x="6035" y="2544"/>
                    <a:pt x="5995" y="2570"/>
                  </a:cubicBezTo>
                  <a:lnTo>
                    <a:pt x="5514" y="3034"/>
                  </a:lnTo>
                  <a:lnTo>
                    <a:pt x="4764" y="2445"/>
                  </a:lnTo>
                  <a:cubicBezTo>
                    <a:pt x="4729" y="2418"/>
                    <a:pt x="4689" y="2405"/>
                    <a:pt x="4651" y="2405"/>
                  </a:cubicBezTo>
                  <a:cubicBezTo>
                    <a:pt x="4613" y="2405"/>
                    <a:pt x="4577" y="2418"/>
                    <a:pt x="4550" y="2445"/>
                  </a:cubicBezTo>
                  <a:lnTo>
                    <a:pt x="3801" y="3034"/>
                  </a:lnTo>
                  <a:lnTo>
                    <a:pt x="3087" y="2499"/>
                  </a:lnTo>
                  <a:cubicBezTo>
                    <a:pt x="3051" y="2472"/>
                    <a:pt x="3016" y="2458"/>
                    <a:pt x="2980" y="2458"/>
                  </a:cubicBezTo>
                  <a:cubicBezTo>
                    <a:pt x="2944" y="2458"/>
                    <a:pt x="2909" y="2472"/>
                    <a:pt x="2873" y="2499"/>
                  </a:cubicBezTo>
                  <a:lnTo>
                    <a:pt x="2195" y="3034"/>
                  </a:lnTo>
                  <a:lnTo>
                    <a:pt x="1571" y="2588"/>
                  </a:lnTo>
                  <a:cubicBezTo>
                    <a:pt x="1539" y="2567"/>
                    <a:pt x="1508" y="2558"/>
                    <a:pt x="1476" y="2558"/>
                  </a:cubicBezTo>
                  <a:cubicBezTo>
                    <a:pt x="1454" y="2558"/>
                    <a:pt x="1432" y="2562"/>
                    <a:pt x="1410" y="2570"/>
                  </a:cubicBezTo>
                  <a:cubicBezTo>
                    <a:pt x="1356" y="2588"/>
                    <a:pt x="1321" y="2623"/>
                    <a:pt x="1303" y="2677"/>
                  </a:cubicBezTo>
                  <a:lnTo>
                    <a:pt x="803" y="4283"/>
                  </a:lnTo>
                  <a:cubicBezTo>
                    <a:pt x="661" y="4122"/>
                    <a:pt x="589" y="3926"/>
                    <a:pt x="589" y="3712"/>
                  </a:cubicBezTo>
                  <a:lnTo>
                    <a:pt x="589" y="3408"/>
                  </a:lnTo>
                  <a:cubicBezTo>
                    <a:pt x="589" y="1838"/>
                    <a:pt x="1802" y="589"/>
                    <a:pt x="3301" y="589"/>
                  </a:cubicBezTo>
                  <a:close/>
                  <a:moveTo>
                    <a:pt x="4657" y="2802"/>
                  </a:moveTo>
                  <a:lnTo>
                    <a:pt x="5425" y="3408"/>
                  </a:lnTo>
                  <a:cubicBezTo>
                    <a:pt x="5454" y="3431"/>
                    <a:pt x="5487" y="3441"/>
                    <a:pt x="5521" y="3441"/>
                  </a:cubicBezTo>
                  <a:cubicBezTo>
                    <a:pt x="5568" y="3441"/>
                    <a:pt x="5615" y="3422"/>
                    <a:pt x="5656" y="3391"/>
                  </a:cubicBezTo>
                  <a:lnTo>
                    <a:pt x="6031" y="3016"/>
                  </a:lnTo>
                  <a:lnTo>
                    <a:pt x="6406" y="4301"/>
                  </a:lnTo>
                  <a:cubicBezTo>
                    <a:pt x="6085" y="5121"/>
                    <a:pt x="5282" y="5692"/>
                    <a:pt x="4354" y="5692"/>
                  </a:cubicBezTo>
                  <a:lnTo>
                    <a:pt x="3248" y="5692"/>
                  </a:lnTo>
                  <a:cubicBezTo>
                    <a:pt x="2302" y="5692"/>
                    <a:pt x="1499" y="5086"/>
                    <a:pt x="1178" y="4265"/>
                  </a:cubicBezTo>
                  <a:lnTo>
                    <a:pt x="1571" y="3016"/>
                  </a:lnTo>
                  <a:lnTo>
                    <a:pt x="2088" y="3391"/>
                  </a:lnTo>
                  <a:cubicBezTo>
                    <a:pt x="2124" y="3417"/>
                    <a:pt x="2159" y="3431"/>
                    <a:pt x="2195" y="3431"/>
                  </a:cubicBezTo>
                  <a:cubicBezTo>
                    <a:pt x="2231" y="3431"/>
                    <a:pt x="2266" y="3417"/>
                    <a:pt x="2302" y="3391"/>
                  </a:cubicBezTo>
                  <a:lnTo>
                    <a:pt x="2980" y="2855"/>
                  </a:lnTo>
                  <a:lnTo>
                    <a:pt x="3694" y="3391"/>
                  </a:lnTo>
                  <a:cubicBezTo>
                    <a:pt x="3729" y="3417"/>
                    <a:pt x="3770" y="3431"/>
                    <a:pt x="3808" y="3431"/>
                  </a:cubicBezTo>
                  <a:cubicBezTo>
                    <a:pt x="3845" y="3431"/>
                    <a:pt x="3881" y="3417"/>
                    <a:pt x="3908" y="3391"/>
                  </a:cubicBezTo>
                  <a:lnTo>
                    <a:pt x="4657" y="2802"/>
                  </a:lnTo>
                  <a:close/>
                  <a:moveTo>
                    <a:pt x="5175" y="6138"/>
                  </a:moveTo>
                  <a:cubicBezTo>
                    <a:pt x="5335" y="6370"/>
                    <a:pt x="5442" y="6638"/>
                    <a:pt x="5478" y="6923"/>
                  </a:cubicBezTo>
                  <a:lnTo>
                    <a:pt x="4425" y="7352"/>
                  </a:lnTo>
                  <a:lnTo>
                    <a:pt x="3051" y="7352"/>
                  </a:lnTo>
                  <a:lnTo>
                    <a:pt x="2141" y="6941"/>
                  </a:lnTo>
                  <a:cubicBezTo>
                    <a:pt x="2159" y="6638"/>
                    <a:pt x="2266" y="6370"/>
                    <a:pt x="2445" y="6138"/>
                  </a:cubicBezTo>
                  <a:cubicBezTo>
                    <a:pt x="2695" y="6228"/>
                    <a:pt x="2962" y="6263"/>
                    <a:pt x="3248" y="6263"/>
                  </a:cubicBezTo>
                  <a:lnTo>
                    <a:pt x="4354" y="6263"/>
                  </a:lnTo>
                  <a:cubicBezTo>
                    <a:pt x="4639" y="6263"/>
                    <a:pt x="4907" y="6228"/>
                    <a:pt x="5175" y="6138"/>
                  </a:cubicBezTo>
                  <a:close/>
                  <a:moveTo>
                    <a:pt x="4372" y="7941"/>
                  </a:moveTo>
                  <a:lnTo>
                    <a:pt x="4372" y="8601"/>
                  </a:lnTo>
                  <a:lnTo>
                    <a:pt x="3230" y="8601"/>
                  </a:lnTo>
                  <a:lnTo>
                    <a:pt x="3230" y="7941"/>
                  </a:lnTo>
                  <a:close/>
                  <a:moveTo>
                    <a:pt x="6727" y="9172"/>
                  </a:moveTo>
                  <a:cubicBezTo>
                    <a:pt x="6888" y="9172"/>
                    <a:pt x="7013" y="9297"/>
                    <a:pt x="7013" y="9457"/>
                  </a:cubicBezTo>
                  <a:cubicBezTo>
                    <a:pt x="7013" y="9618"/>
                    <a:pt x="6888" y="9743"/>
                    <a:pt x="6727" y="9743"/>
                  </a:cubicBezTo>
                  <a:lnTo>
                    <a:pt x="875" y="9743"/>
                  </a:lnTo>
                  <a:cubicBezTo>
                    <a:pt x="714" y="9743"/>
                    <a:pt x="589" y="9618"/>
                    <a:pt x="589" y="9457"/>
                  </a:cubicBezTo>
                  <a:cubicBezTo>
                    <a:pt x="589" y="9297"/>
                    <a:pt x="714" y="9172"/>
                    <a:pt x="875" y="9172"/>
                  </a:cubicBezTo>
                  <a:close/>
                  <a:moveTo>
                    <a:pt x="6477" y="10331"/>
                  </a:moveTo>
                  <a:lnTo>
                    <a:pt x="6477" y="11937"/>
                  </a:lnTo>
                  <a:lnTo>
                    <a:pt x="1249" y="11937"/>
                  </a:lnTo>
                  <a:lnTo>
                    <a:pt x="1249" y="10331"/>
                  </a:lnTo>
                  <a:close/>
                  <a:moveTo>
                    <a:pt x="3301" y="1"/>
                  </a:moveTo>
                  <a:cubicBezTo>
                    <a:pt x="1481" y="1"/>
                    <a:pt x="0" y="1535"/>
                    <a:pt x="0" y="3408"/>
                  </a:cubicBezTo>
                  <a:lnTo>
                    <a:pt x="0" y="3712"/>
                  </a:lnTo>
                  <a:cubicBezTo>
                    <a:pt x="0" y="3712"/>
                    <a:pt x="0" y="3712"/>
                    <a:pt x="0" y="3730"/>
                  </a:cubicBezTo>
                  <a:cubicBezTo>
                    <a:pt x="18" y="4104"/>
                    <a:pt x="161" y="4426"/>
                    <a:pt x="411" y="4711"/>
                  </a:cubicBezTo>
                  <a:cubicBezTo>
                    <a:pt x="475" y="4775"/>
                    <a:pt x="552" y="4807"/>
                    <a:pt x="630" y="4807"/>
                  </a:cubicBezTo>
                  <a:cubicBezTo>
                    <a:pt x="683" y="4807"/>
                    <a:pt x="735" y="4793"/>
                    <a:pt x="785" y="4765"/>
                  </a:cubicBezTo>
                  <a:cubicBezTo>
                    <a:pt x="1035" y="5246"/>
                    <a:pt x="1428" y="5657"/>
                    <a:pt x="1892" y="5906"/>
                  </a:cubicBezTo>
                  <a:cubicBezTo>
                    <a:pt x="1678" y="6263"/>
                    <a:pt x="1553" y="6674"/>
                    <a:pt x="1553" y="7120"/>
                  </a:cubicBezTo>
                  <a:cubicBezTo>
                    <a:pt x="1553" y="7227"/>
                    <a:pt x="1606" y="7334"/>
                    <a:pt x="1713" y="7387"/>
                  </a:cubicBezTo>
                  <a:lnTo>
                    <a:pt x="2659" y="7816"/>
                  </a:lnTo>
                  <a:lnTo>
                    <a:pt x="2659" y="8601"/>
                  </a:lnTo>
                  <a:lnTo>
                    <a:pt x="875" y="8601"/>
                  </a:lnTo>
                  <a:cubicBezTo>
                    <a:pt x="393" y="8601"/>
                    <a:pt x="0" y="8975"/>
                    <a:pt x="0" y="9457"/>
                  </a:cubicBezTo>
                  <a:cubicBezTo>
                    <a:pt x="0" y="9868"/>
                    <a:pt x="286" y="10207"/>
                    <a:pt x="678" y="10296"/>
                  </a:cubicBezTo>
                  <a:lnTo>
                    <a:pt x="678" y="12241"/>
                  </a:lnTo>
                  <a:cubicBezTo>
                    <a:pt x="678" y="12383"/>
                    <a:pt x="803" y="12526"/>
                    <a:pt x="964" y="12526"/>
                  </a:cubicBezTo>
                  <a:lnTo>
                    <a:pt x="6763" y="12526"/>
                  </a:lnTo>
                  <a:cubicBezTo>
                    <a:pt x="6923" y="12526"/>
                    <a:pt x="7048" y="12383"/>
                    <a:pt x="7048" y="12241"/>
                  </a:cubicBezTo>
                  <a:lnTo>
                    <a:pt x="7048" y="10260"/>
                  </a:lnTo>
                  <a:cubicBezTo>
                    <a:pt x="7369" y="10135"/>
                    <a:pt x="7601" y="9832"/>
                    <a:pt x="7601" y="9457"/>
                  </a:cubicBezTo>
                  <a:cubicBezTo>
                    <a:pt x="7601" y="8975"/>
                    <a:pt x="7209" y="8601"/>
                    <a:pt x="6727" y="8601"/>
                  </a:cubicBezTo>
                  <a:lnTo>
                    <a:pt x="4961" y="8601"/>
                  </a:lnTo>
                  <a:lnTo>
                    <a:pt x="4961" y="7762"/>
                  </a:lnTo>
                  <a:lnTo>
                    <a:pt x="5888" y="7387"/>
                  </a:lnTo>
                  <a:cubicBezTo>
                    <a:pt x="5995" y="7334"/>
                    <a:pt x="6067" y="7227"/>
                    <a:pt x="6067" y="7120"/>
                  </a:cubicBezTo>
                  <a:cubicBezTo>
                    <a:pt x="6067" y="6674"/>
                    <a:pt x="5924" y="6263"/>
                    <a:pt x="5710" y="5906"/>
                  </a:cubicBezTo>
                  <a:cubicBezTo>
                    <a:pt x="6138" y="5675"/>
                    <a:pt x="6513" y="5318"/>
                    <a:pt x="6763" y="4889"/>
                  </a:cubicBezTo>
                  <a:cubicBezTo>
                    <a:pt x="6798" y="4907"/>
                    <a:pt x="6816" y="4907"/>
                    <a:pt x="6852" y="4907"/>
                  </a:cubicBezTo>
                  <a:cubicBezTo>
                    <a:pt x="6923" y="4907"/>
                    <a:pt x="6977" y="4889"/>
                    <a:pt x="7030" y="4836"/>
                  </a:cubicBezTo>
                  <a:cubicBezTo>
                    <a:pt x="7387" y="4568"/>
                    <a:pt x="7566" y="4194"/>
                    <a:pt x="7601" y="3730"/>
                  </a:cubicBezTo>
                  <a:cubicBezTo>
                    <a:pt x="7601" y="3730"/>
                    <a:pt x="7601" y="3712"/>
                    <a:pt x="7601" y="3712"/>
                  </a:cubicBezTo>
                  <a:lnTo>
                    <a:pt x="7601" y="3408"/>
                  </a:lnTo>
                  <a:cubicBezTo>
                    <a:pt x="7601" y="1535"/>
                    <a:pt x="6120" y="1"/>
                    <a:pt x="4300"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3" name="Google Shape;9363;p57"/>
          <p:cNvGrpSpPr/>
          <p:nvPr/>
        </p:nvGrpSpPr>
        <p:grpSpPr>
          <a:xfrm>
            <a:off x="3434592" y="3345741"/>
            <a:ext cx="382404" cy="399775"/>
            <a:chOff x="3458726" y="3413611"/>
            <a:chExt cx="382404" cy="399775"/>
          </a:xfrm>
        </p:grpSpPr>
        <p:sp>
          <p:nvSpPr>
            <p:cNvPr id="9364" name="Google Shape;9364;p57"/>
            <p:cNvSpPr/>
            <p:nvPr/>
          </p:nvSpPr>
          <p:spPr>
            <a:xfrm>
              <a:off x="3626748" y="3608176"/>
              <a:ext cx="45890" cy="188320"/>
            </a:xfrm>
            <a:custGeom>
              <a:avLst/>
              <a:gdLst/>
              <a:ahLst/>
              <a:cxnLst/>
              <a:rect l="l" t="t" r="r" b="b"/>
              <a:pathLst>
                <a:path w="1696" h="6960" extrusionOk="0">
                  <a:moveTo>
                    <a:pt x="0" y="0"/>
                  </a:moveTo>
                  <a:lnTo>
                    <a:pt x="0" y="6959"/>
                  </a:lnTo>
                  <a:lnTo>
                    <a:pt x="1695" y="6959"/>
                  </a:lnTo>
                  <a:lnTo>
                    <a:pt x="16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57"/>
            <p:cNvSpPr/>
            <p:nvPr/>
          </p:nvSpPr>
          <p:spPr>
            <a:xfrm>
              <a:off x="3625287" y="3671407"/>
              <a:ext cx="47838" cy="39612"/>
            </a:xfrm>
            <a:custGeom>
              <a:avLst/>
              <a:gdLst/>
              <a:ahLst/>
              <a:cxnLst/>
              <a:rect l="l" t="t" r="r" b="b"/>
              <a:pathLst>
                <a:path w="1768" h="1464" extrusionOk="0">
                  <a:moveTo>
                    <a:pt x="1" y="1"/>
                  </a:moveTo>
                  <a:lnTo>
                    <a:pt x="1" y="1464"/>
                  </a:lnTo>
                  <a:lnTo>
                    <a:pt x="1767" y="1464"/>
                  </a:lnTo>
                  <a:lnTo>
                    <a:pt x="1767" y="1"/>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57"/>
            <p:cNvSpPr/>
            <p:nvPr/>
          </p:nvSpPr>
          <p:spPr>
            <a:xfrm>
              <a:off x="3582808" y="3765564"/>
              <a:ext cx="133745" cy="40099"/>
            </a:xfrm>
            <a:custGeom>
              <a:avLst/>
              <a:gdLst/>
              <a:ahLst/>
              <a:cxnLst/>
              <a:rect l="l" t="t" r="r" b="b"/>
              <a:pathLst>
                <a:path w="4943" h="1482" extrusionOk="0">
                  <a:moveTo>
                    <a:pt x="750" y="0"/>
                  </a:moveTo>
                  <a:cubicBezTo>
                    <a:pt x="340" y="0"/>
                    <a:pt x="1" y="339"/>
                    <a:pt x="1" y="750"/>
                  </a:cubicBezTo>
                  <a:cubicBezTo>
                    <a:pt x="1" y="1142"/>
                    <a:pt x="340" y="1481"/>
                    <a:pt x="750" y="1481"/>
                  </a:cubicBezTo>
                  <a:lnTo>
                    <a:pt x="4211" y="1481"/>
                  </a:lnTo>
                  <a:cubicBezTo>
                    <a:pt x="4622" y="1481"/>
                    <a:pt x="4943" y="1142"/>
                    <a:pt x="4943" y="750"/>
                  </a:cubicBezTo>
                  <a:cubicBezTo>
                    <a:pt x="4943" y="339"/>
                    <a:pt x="4622" y="0"/>
                    <a:pt x="4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57"/>
            <p:cNvSpPr/>
            <p:nvPr/>
          </p:nvSpPr>
          <p:spPr>
            <a:xfrm>
              <a:off x="3478044" y="3449840"/>
              <a:ext cx="343279" cy="224496"/>
            </a:xfrm>
            <a:custGeom>
              <a:avLst/>
              <a:gdLst/>
              <a:ahLst/>
              <a:cxnLst/>
              <a:rect l="l" t="t" r="r" b="b"/>
              <a:pathLst>
                <a:path w="12687" h="8297" extrusionOk="0">
                  <a:moveTo>
                    <a:pt x="1" y="0"/>
                  </a:moveTo>
                  <a:lnTo>
                    <a:pt x="1" y="7458"/>
                  </a:lnTo>
                  <a:cubicBezTo>
                    <a:pt x="1" y="7922"/>
                    <a:pt x="393" y="8297"/>
                    <a:pt x="857" y="8297"/>
                  </a:cubicBezTo>
                  <a:lnTo>
                    <a:pt x="11830" y="8297"/>
                  </a:lnTo>
                  <a:cubicBezTo>
                    <a:pt x="12294" y="8297"/>
                    <a:pt x="12687" y="7922"/>
                    <a:pt x="12687" y="7458"/>
                  </a:cubicBezTo>
                  <a:lnTo>
                    <a:pt x="12687"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57"/>
            <p:cNvSpPr/>
            <p:nvPr/>
          </p:nvSpPr>
          <p:spPr>
            <a:xfrm>
              <a:off x="3478044" y="3449840"/>
              <a:ext cx="343279" cy="224496"/>
            </a:xfrm>
            <a:custGeom>
              <a:avLst/>
              <a:gdLst/>
              <a:ahLst/>
              <a:cxnLst/>
              <a:rect l="l" t="t" r="r" b="b"/>
              <a:pathLst>
                <a:path w="12687" h="8297" extrusionOk="0">
                  <a:moveTo>
                    <a:pt x="11206" y="0"/>
                  </a:moveTo>
                  <a:lnTo>
                    <a:pt x="11206" y="6298"/>
                  </a:lnTo>
                  <a:cubicBezTo>
                    <a:pt x="11206" y="6709"/>
                    <a:pt x="10885" y="7048"/>
                    <a:pt x="10474" y="7048"/>
                  </a:cubicBezTo>
                  <a:lnTo>
                    <a:pt x="750" y="7048"/>
                  </a:lnTo>
                  <a:cubicBezTo>
                    <a:pt x="340" y="7048"/>
                    <a:pt x="1" y="6709"/>
                    <a:pt x="1" y="6298"/>
                  </a:cubicBezTo>
                  <a:lnTo>
                    <a:pt x="1" y="7458"/>
                  </a:lnTo>
                  <a:cubicBezTo>
                    <a:pt x="1" y="7922"/>
                    <a:pt x="393" y="8297"/>
                    <a:pt x="857" y="8297"/>
                  </a:cubicBezTo>
                  <a:lnTo>
                    <a:pt x="11830" y="8297"/>
                  </a:lnTo>
                  <a:cubicBezTo>
                    <a:pt x="12294" y="8297"/>
                    <a:pt x="12687" y="7922"/>
                    <a:pt x="12687" y="7458"/>
                  </a:cubicBezTo>
                  <a:lnTo>
                    <a:pt x="12687" y="0"/>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57"/>
            <p:cNvSpPr/>
            <p:nvPr/>
          </p:nvSpPr>
          <p:spPr>
            <a:xfrm>
              <a:off x="3466464" y="3421349"/>
              <a:ext cx="366467" cy="46864"/>
            </a:xfrm>
            <a:custGeom>
              <a:avLst/>
              <a:gdLst/>
              <a:ahLst/>
              <a:cxnLst/>
              <a:rect l="l" t="t" r="r" b="b"/>
              <a:pathLst>
                <a:path w="13544" h="1732" extrusionOk="0">
                  <a:moveTo>
                    <a:pt x="411" y="0"/>
                  </a:moveTo>
                  <a:cubicBezTo>
                    <a:pt x="197" y="0"/>
                    <a:pt x="0" y="197"/>
                    <a:pt x="0" y="411"/>
                  </a:cubicBezTo>
                  <a:lnTo>
                    <a:pt x="0" y="1321"/>
                  </a:lnTo>
                  <a:cubicBezTo>
                    <a:pt x="0" y="1553"/>
                    <a:pt x="197" y="1731"/>
                    <a:pt x="411" y="1731"/>
                  </a:cubicBezTo>
                  <a:lnTo>
                    <a:pt x="13133" y="1731"/>
                  </a:lnTo>
                  <a:cubicBezTo>
                    <a:pt x="13365" y="1731"/>
                    <a:pt x="13543" y="1553"/>
                    <a:pt x="13543" y="1321"/>
                  </a:cubicBezTo>
                  <a:lnTo>
                    <a:pt x="13543" y="411"/>
                  </a:lnTo>
                  <a:cubicBezTo>
                    <a:pt x="13543" y="197"/>
                    <a:pt x="13365" y="0"/>
                    <a:pt x="13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57"/>
            <p:cNvSpPr/>
            <p:nvPr/>
          </p:nvSpPr>
          <p:spPr>
            <a:xfrm>
              <a:off x="3659568" y="3532850"/>
              <a:ext cx="27057" cy="78737"/>
            </a:xfrm>
            <a:custGeom>
              <a:avLst/>
              <a:gdLst/>
              <a:ahLst/>
              <a:cxnLst/>
              <a:rect l="l" t="t" r="r" b="b"/>
              <a:pathLst>
                <a:path w="1000" h="2910" extrusionOk="0">
                  <a:moveTo>
                    <a:pt x="1" y="1"/>
                  </a:moveTo>
                  <a:lnTo>
                    <a:pt x="1" y="2909"/>
                  </a:lnTo>
                  <a:lnTo>
                    <a:pt x="1000" y="2909"/>
                  </a:lnTo>
                  <a:lnTo>
                    <a:pt x="100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57"/>
            <p:cNvSpPr/>
            <p:nvPr/>
          </p:nvSpPr>
          <p:spPr>
            <a:xfrm>
              <a:off x="3707350" y="3553629"/>
              <a:ext cx="27085" cy="57957"/>
            </a:xfrm>
            <a:custGeom>
              <a:avLst/>
              <a:gdLst/>
              <a:ahLst/>
              <a:cxnLst/>
              <a:rect l="l" t="t" r="r" b="b"/>
              <a:pathLst>
                <a:path w="1001" h="2142" extrusionOk="0">
                  <a:moveTo>
                    <a:pt x="1" y="0"/>
                  </a:moveTo>
                  <a:lnTo>
                    <a:pt x="1" y="2141"/>
                  </a:lnTo>
                  <a:lnTo>
                    <a:pt x="1000" y="2141"/>
                  </a:lnTo>
                  <a:lnTo>
                    <a:pt x="100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57"/>
            <p:cNvSpPr/>
            <p:nvPr/>
          </p:nvSpPr>
          <p:spPr>
            <a:xfrm>
              <a:off x="3755646" y="3571974"/>
              <a:ext cx="27057" cy="39612"/>
            </a:xfrm>
            <a:custGeom>
              <a:avLst/>
              <a:gdLst/>
              <a:ahLst/>
              <a:cxnLst/>
              <a:rect l="l" t="t" r="r" b="b"/>
              <a:pathLst>
                <a:path w="1000" h="1464" extrusionOk="0">
                  <a:moveTo>
                    <a:pt x="0" y="0"/>
                  </a:moveTo>
                  <a:lnTo>
                    <a:pt x="0" y="1463"/>
                  </a:lnTo>
                  <a:lnTo>
                    <a:pt x="999" y="1463"/>
                  </a:lnTo>
                  <a:lnTo>
                    <a:pt x="99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57"/>
            <p:cNvSpPr/>
            <p:nvPr/>
          </p:nvSpPr>
          <p:spPr>
            <a:xfrm>
              <a:off x="3611786" y="3512585"/>
              <a:ext cx="27057" cy="99003"/>
            </a:xfrm>
            <a:custGeom>
              <a:avLst/>
              <a:gdLst/>
              <a:ahLst/>
              <a:cxnLst/>
              <a:rect l="l" t="t" r="r" b="b"/>
              <a:pathLst>
                <a:path w="1000" h="3659" extrusionOk="0">
                  <a:moveTo>
                    <a:pt x="0" y="1"/>
                  </a:moveTo>
                  <a:lnTo>
                    <a:pt x="0" y="3658"/>
                  </a:lnTo>
                  <a:lnTo>
                    <a:pt x="999" y="3658"/>
                  </a:lnTo>
                  <a:lnTo>
                    <a:pt x="99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57"/>
            <p:cNvSpPr/>
            <p:nvPr/>
          </p:nvSpPr>
          <p:spPr>
            <a:xfrm>
              <a:off x="3512325" y="3606715"/>
              <a:ext cx="71486" cy="9687"/>
            </a:xfrm>
            <a:custGeom>
              <a:avLst/>
              <a:gdLst/>
              <a:ahLst/>
              <a:cxnLst/>
              <a:rect l="l" t="t" r="r" b="b"/>
              <a:pathLst>
                <a:path w="2642" h="358" extrusionOk="0">
                  <a:moveTo>
                    <a:pt x="179" y="1"/>
                  </a:moveTo>
                  <a:cubicBezTo>
                    <a:pt x="72" y="1"/>
                    <a:pt x="1" y="90"/>
                    <a:pt x="1" y="179"/>
                  </a:cubicBezTo>
                  <a:cubicBezTo>
                    <a:pt x="1" y="286"/>
                    <a:pt x="72" y="358"/>
                    <a:pt x="179" y="358"/>
                  </a:cubicBezTo>
                  <a:lnTo>
                    <a:pt x="2463" y="358"/>
                  </a:lnTo>
                  <a:cubicBezTo>
                    <a:pt x="2552" y="358"/>
                    <a:pt x="2641" y="286"/>
                    <a:pt x="2641" y="179"/>
                  </a:cubicBezTo>
                  <a:cubicBezTo>
                    <a:pt x="2641" y="90"/>
                    <a:pt x="2552" y="1"/>
                    <a:pt x="2463"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57"/>
            <p:cNvSpPr/>
            <p:nvPr/>
          </p:nvSpPr>
          <p:spPr>
            <a:xfrm>
              <a:off x="3512325" y="3577764"/>
              <a:ext cx="71486" cy="9687"/>
            </a:xfrm>
            <a:custGeom>
              <a:avLst/>
              <a:gdLst/>
              <a:ahLst/>
              <a:cxnLst/>
              <a:rect l="l" t="t" r="r" b="b"/>
              <a:pathLst>
                <a:path w="2642" h="358" extrusionOk="0">
                  <a:moveTo>
                    <a:pt x="179" y="0"/>
                  </a:moveTo>
                  <a:cubicBezTo>
                    <a:pt x="72" y="0"/>
                    <a:pt x="1" y="90"/>
                    <a:pt x="1" y="179"/>
                  </a:cubicBezTo>
                  <a:cubicBezTo>
                    <a:pt x="1" y="286"/>
                    <a:pt x="72" y="357"/>
                    <a:pt x="179" y="357"/>
                  </a:cubicBezTo>
                  <a:lnTo>
                    <a:pt x="2463" y="357"/>
                  </a:lnTo>
                  <a:cubicBezTo>
                    <a:pt x="2552" y="357"/>
                    <a:pt x="2641" y="286"/>
                    <a:pt x="2641" y="179"/>
                  </a:cubicBezTo>
                  <a:cubicBezTo>
                    <a:pt x="2641" y="90"/>
                    <a:pt x="2552" y="0"/>
                    <a:pt x="2463"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57"/>
            <p:cNvSpPr/>
            <p:nvPr/>
          </p:nvSpPr>
          <p:spPr>
            <a:xfrm>
              <a:off x="3512325" y="3548786"/>
              <a:ext cx="71486" cy="9687"/>
            </a:xfrm>
            <a:custGeom>
              <a:avLst/>
              <a:gdLst/>
              <a:ahLst/>
              <a:cxnLst/>
              <a:rect l="l" t="t" r="r" b="b"/>
              <a:pathLst>
                <a:path w="2642" h="358" extrusionOk="0">
                  <a:moveTo>
                    <a:pt x="179" y="1"/>
                  </a:moveTo>
                  <a:cubicBezTo>
                    <a:pt x="72" y="1"/>
                    <a:pt x="1" y="90"/>
                    <a:pt x="1" y="179"/>
                  </a:cubicBezTo>
                  <a:cubicBezTo>
                    <a:pt x="1" y="268"/>
                    <a:pt x="72" y="358"/>
                    <a:pt x="179" y="358"/>
                  </a:cubicBezTo>
                  <a:lnTo>
                    <a:pt x="2463" y="358"/>
                  </a:lnTo>
                  <a:cubicBezTo>
                    <a:pt x="2552" y="358"/>
                    <a:pt x="2641" y="268"/>
                    <a:pt x="2641" y="179"/>
                  </a:cubicBezTo>
                  <a:cubicBezTo>
                    <a:pt x="2641" y="90"/>
                    <a:pt x="2552" y="1"/>
                    <a:pt x="2463"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57"/>
            <p:cNvSpPr/>
            <p:nvPr/>
          </p:nvSpPr>
          <p:spPr>
            <a:xfrm>
              <a:off x="3458726" y="3413611"/>
              <a:ext cx="382404" cy="399775"/>
            </a:xfrm>
            <a:custGeom>
              <a:avLst/>
              <a:gdLst/>
              <a:ahLst/>
              <a:cxnLst/>
              <a:rect l="l" t="t" r="r" b="b"/>
              <a:pathLst>
                <a:path w="14133" h="14775" extrusionOk="0">
                  <a:moveTo>
                    <a:pt x="13419" y="572"/>
                  </a:moveTo>
                  <a:cubicBezTo>
                    <a:pt x="13490" y="572"/>
                    <a:pt x="13544" y="643"/>
                    <a:pt x="13544" y="697"/>
                  </a:cubicBezTo>
                  <a:lnTo>
                    <a:pt x="13544" y="1607"/>
                  </a:lnTo>
                  <a:cubicBezTo>
                    <a:pt x="13544" y="1678"/>
                    <a:pt x="13490" y="1732"/>
                    <a:pt x="13419" y="1732"/>
                  </a:cubicBezTo>
                  <a:lnTo>
                    <a:pt x="697" y="1732"/>
                  </a:lnTo>
                  <a:cubicBezTo>
                    <a:pt x="643" y="1732"/>
                    <a:pt x="572" y="1678"/>
                    <a:pt x="572" y="1607"/>
                  </a:cubicBezTo>
                  <a:lnTo>
                    <a:pt x="572" y="697"/>
                  </a:lnTo>
                  <a:cubicBezTo>
                    <a:pt x="572" y="643"/>
                    <a:pt x="643" y="572"/>
                    <a:pt x="697" y="572"/>
                  </a:cubicBezTo>
                  <a:close/>
                  <a:moveTo>
                    <a:pt x="13115" y="2320"/>
                  </a:moveTo>
                  <a:lnTo>
                    <a:pt x="13115" y="8797"/>
                  </a:lnTo>
                  <a:cubicBezTo>
                    <a:pt x="13115" y="9101"/>
                    <a:pt x="12848" y="9350"/>
                    <a:pt x="12544" y="9350"/>
                  </a:cubicBezTo>
                  <a:lnTo>
                    <a:pt x="1571" y="9350"/>
                  </a:lnTo>
                  <a:cubicBezTo>
                    <a:pt x="1268" y="9350"/>
                    <a:pt x="1018" y="9101"/>
                    <a:pt x="1018" y="8797"/>
                  </a:cubicBezTo>
                  <a:lnTo>
                    <a:pt x="1018" y="2320"/>
                  </a:lnTo>
                  <a:close/>
                  <a:moveTo>
                    <a:pt x="7620" y="9939"/>
                  </a:moveTo>
                  <a:lnTo>
                    <a:pt x="7620" y="12723"/>
                  </a:lnTo>
                  <a:lnTo>
                    <a:pt x="6496" y="12723"/>
                  </a:lnTo>
                  <a:lnTo>
                    <a:pt x="6496" y="9939"/>
                  </a:lnTo>
                  <a:close/>
                  <a:moveTo>
                    <a:pt x="8797" y="13311"/>
                  </a:moveTo>
                  <a:cubicBezTo>
                    <a:pt x="9047" y="13311"/>
                    <a:pt x="9243" y="13508"/>
                    <a:pt x="9243" y="13758"/>
                  </a:cubicBezTo>
                  <a:cubicBezTo>
                    <a:pt x="9243" y="13989"/>
                    <a:pt x="9047" y="14186"/>
                    <a:pt x="8797" y="14186"/>
                  </a:cubicBezTo>
                  <a:lnTo>
                    <a:pt x="5336" y="14186"/>
                  </a:lnTo>
                  <a:cubicBezTo>
                    <a:pt x="5086" y="14186"/>
                    <a:pt x="4890" y="13989"/>
                    <a:pt x="4890" y="13758"/>
                  </a:cubicBezTo>
                  <a:cubicBezTo>
                    <a:pt x="4890" y="13508"/>
                    <a:pt x="5086" y="13311"/>
                    <a:pt x="5336" y="13311"/>
                  </a:cubicBezTo>
                  <a:close/>
                  <a:moveTo>
                    <a:pt x="697" y="1"/>
                  </a:moveTo>
                  <a:cubicBezTo>
                    <a:pt x="322" y="1"/>
                    <a:pt x="1" y="322"/>
                    <a:pt x="1" y="697"/>
                  </a:cubicBezTo>
                  <a:lnTo>
                    <a:pt x="1" y="1607"/>
                  </a:lnTo>
                  <a:cubicBezTo>
                    <a:pt x="1" y="1892"/>
                    <a:pt x="179" y="2160"/>
                    <a:pt x="429" y="2267"/>
                  </a:cubicBezTo>
                  <a:lnTo>
                    <a:pt x="429" y="8797"/>
                  </a:lnTo>
                  <a:cubicBezTo>
                    <a:pt x="429" y="9422"/>
                    <a:pt x="947" y="9939"/>
                    <a:pt x="1571" y="9939"/>
                  </a:cubicBezTo>
                  <a:lnTo>
                    <a:pt x="5925" y="9939"/>
                  </a:lnTo>
                  <a:lnTo>
                    <a:pt x="5925" y="12723"/>
                  </a:lnTo>
                  <a:lnTo>
                    <a:pt x="5336" y="12723"/>
                  </a:lnTo>
                  <a:cubicBezTo>
                    <a:pt x="4765" y="12723"/>
                    <a:pt x="4301" y="13187"/>
                    <a:pt x="4301" y="13758"/>
                  </a:cubicBezTo>
                  <a:cubicBezTo>
                    <a:pt x="4301" y="14311"/>
                    <a:pt x="4765" y="14775"/>
                    <a:pt x="5336" y="14775"/>
                  </a:cubicBezTo>
                  <a:lnTo>
                    <a:pt x="8797" y="14775"/>
                  </a:lnTo>
                  <a:cubicBezTo>
                    <a:pt x="9368" y="14775"/>
                    <a:pt x="9814" y="14311"/>
                    <a:pt x="9814" y="13758"/>
                  </a:cubicBezTo>
                  <a:cubicBezTo>
                    <a:pt x="9814" y="13187"/>
                    <a:pt x="9368" y="12723"/>
                    <a:pt x="8797" y="12723"/>
                  </a:cubicBezTo>
                  <a:lnTo>
                    <a:pt x="8209" y="12723"/>
                  </a:lnTo>
                  <a:lnTo>
                    <a:pt x="8209" y="9939"/>
                  </a:lnTo>
                  <a:lnTo>
                    <a:pt x="12544" y="9939"/>
                  </a:lnTo>
                  <a:cubicBezTo>
                    <a:pt x="13169" y="9939"/>
                    <a:pt x="13686" y="9422"/>
                    <a:pt x="13686" y="8797"/>
                  </a:cubicBezTo>
                  <a:lnTo>
                    <a:pt x="13686" y="2267"/>
                  </a:lnTo>
                  <a:cubicBezTo>
                    <a:pt x="13954" y="2160"/>
                    <a:pt x="14132" y="1892"/>
                    <a:pt x="14132" y="1607"/>
                  </a:cubicBezTo>
                  <a:lnTo>
                    <a:pt x="14132" y="697"/>
                  </a:lnTo>
                  <a:cubicBezTo>
                    <a:pt x="14132" y="322"/>
                    <a:pt x="13811" y="1"/>
                    <a:pt x="134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57"/>
            <p:cNvSpPr/>
            <p:nvPr/>
          </p:nvSpPr>
          <p:spPr>
            <a:xfrm>
              <a:off x="3606942" y="3507768"/>
              <a:ext cx="36717" cy="108636"/>
            </a:xfrm>
            <a:custGeom>
              <a:avLst/>
              <a:gdLst/>
              <a:ahLst/>
              <a:cxnLst/>
              <a:rect l="l" t="t" r="r" b="b"/>
              <a:pathLst>
                <a:path w="1357" h="4015" extrusionOk="0">
                  <a:moveTo>
                    <a:pt x="1000" y="357"/>
                  </a:moveTo>
                  <a:lnTo>
                    <a:pt x="1000" y="3676"/>
                  </a:lnTo>
                  <a:lnTo>
                    <a:pt x="340" y="3676"/>
                  </a:lnTo>
                  <a:lnTo>
                    <a:pt x="340" y="357"/>
                  </a:lnTo>
                  <a:close/>
                  <a:moveTo>
                    <a:pt x="179" y="0"/>
                  </a:moveTo>
                  <a:cubicBezTo>
                    <a:pt x="72" y="0"/>
                    <a:pt x="1" y="72"/>
                    <a:pt x="1" y="179"/>
                  </a:cubicBezTo>
                  <a:lnTo>
                    <a:pt x="1" y="3836"/>
                  </a:lnTo>
                  <a:cubicBezTo>
                    <a:pt x="1" y="3943"/>
                    <a:pt x="72" y="4015"/>
                    <a:pt x="179" y="4015"/>
                  </a:cubicBezTo>
                  <a:lnTo>
                    <a:pt x="1178" y="4015"/>
                  </a:lnTo>
                  <a:cubicBezTo>
                    <a:pt x="1267" y="4015"/>
                    <a:pt x="1357" y="3943"/>
                    <a:pt x="1357" y="3836"/>
                  </a:cubicBezTo>
                  <a:lnTo>
                    <a:pt x="1357" y="179"/>
                  </a:lnTo>
                  <a:cubicBezTo>
                    <a:pt x="1357" y="72"/>
                    <a:pt x="1267" y="0"/>
                    <a:pt x="11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57"/>
            <p:cNvSpPr/>
            <p:nvPr/>
          </p:nvSpPr>
          <p:spPr>
            <a:xfrm>
              <a:off x="3654752" y="3528034"/>
              <a:ext cx="36717" cy="88370"/>
            </a:xfrm>
            <a:custGeom>
              <a:avLst/>
              <a:gdLst/>
              <a:ahLst/>
              <a:cxnLst/>
              <a:rect l="l" t="t" r="r" b="b"/>
              <a:pathLst>
                <a:path w="1357" h="3266" extrusionOk="0">
                  <a:moveTo>
                    <a:pt x="999" y="340"/>
                  </a:moveTo>
                  <a:lnTo>
                    <a:pt x="999" y="2927"/>
                  </a:lnTo>
                  <a:lnTo>
                    <a:pt x="357" y="2927"/>
                  </a:lnTo>
                  <a:lnTo>
                    <a:pt x="357" y="340"/>
                  </a:lnTo>
                  <a:close/>
                  <a:moveTo>
                    <a:pt x="179" y="1"/>
                  </a:moveTo>
                  <a:cubicBezTo>
                    <a:pt x="89" y="1"/>
                    <a:pt x="0" y="72"/>
                    <a:pt x="0" y="179"/>
                  </a:cubicBezTo>
                  <a:lnTo>
                    <a:pt x="0" y="3087"/>
                  </a:lnTo>
                  <a:cubicBezTo>
                    <a:pt x="0" y="3194"/>
                    <a:pt x="89" y="3266"/>
                    <a:pt x="179" y="3266"/>
                  </a:cubicBezTo>
                  <a:lnTo>
                    <a:pt x="1178" y="3266"/>
                  </a:lnTo>
                  <a:cubicBezTo>
                    <a:pt x="1285" y="3266"/>
                    <a:pt x="1356" y="3194"/>
                    <a:pt x="1356" y="3087"/>
                  </a:cubicBezTo>
                  <a:lnTo>
                    <a:pt x="1356" y="179"/>
                  </a:lnTo>
                  <a:cubicBezTo>
                    <a:pt x="1356" y="72"/>
                    <a:pt x="1285" y="1"/>
                    <a:pt x="11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57"/>
            <p:cNvSpPr/>
            <p:nvPr/>
          </p:nvSpPr>
          <p:spPr>
            <a:xfrm>
              <a:off x="3703021" y="3548786"/>
              <a:ext cx="36230" cy="67617"/>
            </a:xfrm>
            <a:custGeom>
              <a:avLst/>
              <a:gdLst/>
              <a:ahLst/>
              <a:cxnLst/>
              <a:rect l="l" t="t" r="r" b="b"/>
              <a:pathLst>
                <a:path w="1339" h="2499" extrusionOk="0">
                  <a:moveTo>
                    <a:pt x="1000" y="358"/>
                  </a:moveTo>
                  <a:lnTo>
                    <a:pt x="1000" y="2160"/>
                  </a:lnTo>
                  <a:lnTo>
                    <a:pt x="339" y="2160"/>
                  </a:lnTo>
                  <a:lnTo>
                    <a:pt x="339" y="358"/>
                  </a:lnTo>
                  <a:close/>
                  <a:moveTo>
                    <a:pt x="161" y="1"/>
                  </a:moveTo>
                  <a:cubicBezTo>
                    <a:pt x="72" y="1"/>
                    <a:pt x="0" y="90"/>
                    <a:pt x="0" y="179"/>
                  </a:cubicBezTo>
                  <a:lnTo>
                    <a:pt x="0" y="2320"/>
                  </a:lnTo>
                  <a:cubicBezTo>
                    <a:pt x="0" y="2427"/>
                    <a:pt x="72" y="2499"/>
                    <a:pt x="161" y="2499"/>
                  </a:cubicBezTo>
                  <a:lnTo>
                    <a:pt x="1160" y="2499"/>
                  </a:lnTo>
                  <a:cubicBezTo>
                    <a:pt x="1267" y="2499"/>
                    <a:pt x="1339" y="2427"/>
                    <a:pt x="1339" y="2320"/>
                  </a:cubicBezTo>
                  <a:lnTo>
                    <a:pt x="1339" y="179"/>
                  </a:lnTo>
                  <a:cubicBezTo>
                    <a:pt x="1339" y="90"/>
                    <a:pt x="1267" y="1"/>
                    <a:pt x="11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57"/>
            <p:cNvSpPr/>
            <p:nvPr/>
          </p:nvSpPr>
          <p:spPr>
            <a:xfrm>
              <a:off x="3750803" y="3567618"/>
              <a:ext cx="36717" cy="48785"/>
            </a:xfrm>
            <a:custGeom>
              <a:avLst/>
              <a:gdLst/>
              <a:ahLst/>
              <a:cxnLst/>
              <a:rect l="l" t="t" r="r" b="b"/>
              <a:pathLst>
                <a:path w="1357" h="1803" extrusionOk="0">
                  <a:moveTo>
                    <a:pt x="1000" y="340"/>
                  </a:moveTo>
                  <a:lnTo>
                    <a:pt x="1000" y="1464"/>
                  </a:lnTo>
                  <a:lnTo>
                    <a:pt x="340" y="1464"/>
                  </a:lnTo>
                  <a:lnTo>
                    <a:pt x="340" y="340"/>
                  </a:lnTo>
                  <a:close/>
                  <a:moveTo>
                    <a:pt x="179" y="1"/>
                  </a:moveTo>
                  <a:cubicBezTo>
                    <a:pt x="72" y="1"/>
                    <a:pt x="1" y="72"/>
                    <a:pt x="1" y="161"/>
                  </a:cubicBezTo>
                  <a:lnTo>
                    <a:pt x="1" y="1624"/>
                  </a:lnTo>
                  <a:cubicBezTo>
                    <a:pt x="1" y="1731"/>
                    <a:pt x="72" y="1803"/>
                    <a:pt x="179" y="1803"/>
                  </a:cubicBezTo>
                  <a:lnTo>
                    <a:pt x="1178" y="1803"/>
                  </a:lnTo>
                  <a:cubicBezTo>
                    <a:pt x="1268" y="1803"/>
                    <a:pt x="1357" y="1731"/>
                    <a:pt x="1357" y="1624"/>
                  </a:cubicBezTo>
                  <a:lnTo>
                    <a:pt x="1357" y="161"/>
                  </a:lnTo>
                  <a:cubicBezTo>
                    <a:pt x="1357" y="72"/>
                    <a:pt x="1268" y="1"/>
                    <a:pt x="11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2" name="Google Shape;9382;p57"/>
          <p:cNvGrpSpPr/>
          <p:nvPr/>
        </p:nvGrpSpPr>
        <p:grpSpPr>
          <a:xfrm>
            <a:off x="2902104" y="3346228"/>
            <a:ext cx="282940" cy="398800"/>
            <a:chOff x="2898734" y="3414585"/>
            <a:chExt cx="282940" cy="398800"/>
          </a:xfrm>
        </p:grpSpPr>
        <p:sp>
          <p:nvSpPr>
            <p:cNvPr id="9383" name="Google Shape;9383;p57"/>
            <p:cNvSpPr/>
            <p:nvPr/>
          </p:nvSpPr>
          <p:spPr>
            <a:xfrm>
              <a:off x="3020381" y="3422324"/>
              <a:ext cx="39612" cy="383351"/>
            </a:xfrm>
            <a:custGeom>
              <a:avLst/>
              <a:gdLst/>
              <a:ahLst/>
              <a:cxnLst/>
              <a:rect l="l" t="t" r="r" b="b"/>
              <a:pathLst>
                <a:path w="1464" h="14168" extrusionOk="0">
                  <a:moveTo>
                    <a:pt x="536" y="0"/>
                  </a:moveTo>
                  <a:cubicBezTo>
                    <a:pt x="233" y="0"/>
                    <a:pt x="1" y="250"/>
                    <a:pt x="1" y="535"/>
                  </a:cubicBezTo>
                  <a:lnTo>
                    <a:pt x="1" y="13632"/>
                  </a:lnTo>
                  <a:cubicBezTo>
                    <a:pt x="1" y="13917"/>
                    <a:pt x="233" y="14167"/>
                    <a:pt x="536" y="14167"/>
                  </a:cubicBezTo>
                  <a:lnTo>
                    <a:pt x="929" y="14167"/>
                  </a:lnTo>
                  <a:cubicBezTo>
                    <a:pt x="1232" y="14167"/>
                    <a:pt x="1464" y="13917"/>
                    <a:pt x="1464" y="13632"/>
                  </a:cubicBezTo>
                  <a:lnTo>
                    <a:pt x="1464" y="535"/>
                  </a:lnTo>
                  <a:cubicBezTo>
                    <a:pt x="1464" y="250"/>
                    <a:pt x="1232" y="0"/>
                    <a:pt x="9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57"/>
            <p:cNvSpPr/>
            <p:nvPr/>
          </p:nvSpPr>
          <p:spPr>
            <a:xfrm>
              <a:off x="2918539" y="3691700"/>
              <a:ext cx="64235" cy="113966"/>
            </a:xfrm>
            <a:custGeom>
              <a:avLst/>
              <a:gdLst/>
              <a:ahLst/>
              <a:cxnLst/>
              <a:rect l="l" t="t" r="r" b="b"/>
              <a:pathLst>
                <a:path w="2374" h="4212" extrusionOk="0">
                  <a:moveTo>
                    <a:pt x="910" y="0"/>
                  </a:moveTo>
                  <a:lnTo>
                    <a:pt x="0" y="3908"/>
                  </a:lnTo>
                  <a:cubicBezTo>
                    <a:pt x="0" y="4068"/>
                    <a:pt x="143" y="4211"/>
                    <a:pt x="303" y="4211"/>
                  </a:cubicBezTo>
                  <a:lnTo>
                    <a:pt x="1178" y="4211"/>
                  </a:lnTo>
                  <a:cubicBezTo>
                    <a:pt x="1338" y="4211"/>
                    <a:pt x="1481" y="4068"/>
                    <a:pt x="1481" y="3908"/>
                  </a:cubicBezTo>
                  <a:lnTo>
                    <a:pt x="237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57"/>
            <p:cNvSpPr/>
            <p:nvPr/>
          </p:nvSpPr>
          <p:spPr>
            <a:xfrm>
              <a:off x="3097628" y="3691700"/>
              <a:ext cx="63747" cy="113966"/>
            </a:xfrm>
            <a:custGeom>
              <a:avLst/>
              <a:gdLst/>
              <a:ahLst/>
              <a:cxnLst/>
              <a:rect l="l" t="t" r="r" b="b"/>
              <a:pathLst>
                <a:path w="2356" h="4212" extrusionOk="0">
                  <a:moveTo>
                    <a:pt x="1" y="0"/>
                  </a:moveTo>
                  <a:lnTo>
                    <a:pt x="893" y="3908"/>
                  </a:lnTo>
                  <a:cubicBezTo>
                    <a:pt x="946" y="4086"/>
                    <a:pt x="1018" y="4211"/>
                    <a:pt x="1178" y="4211"/>
                  </a:cubicBezTo>
                  <a:lnTo>
                    <a:pt x="2070" y="4211"/>
                  </a:lnTo>
                  <a:cubicBezTo>
                    <a:pt x="2231" y="4211"/>
                    <a:pt x="2356" y="4068"/>
                    <a:pt x="2356" y="3908"/>
                  </a:cubicBezTo>
                  <a:lnTo>
                    <a:pt x="146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57"/>
            <p:cNvSpPr/>
            <p:nvPr/>
          </p:nvSpPr>
          <p:spPr>
            <a:xfrm>
              <a:off x="2906445" y="3670460"/>
              <a:ext cx="267003" cy="40099"/>
            </a:xfrm>
            <a:custGeom>
              <a:avLst/>
              <a:gdLst/>
              <a:ahLst/>
              <a:cxnLst/>
              <a:rect l="l" t="t" r="r" b="b"/>
              <a:pathLst>
                <a:path w="9868" h="1482" extrusionOk="0">
                  <a:moveTo>
                    <a:pt x="447" y="0"/>
                  </a:moveTo>
                  <a:cubicBezTo>
                    <a:pt x="197" y="0"/>
                    <a:pt x="1" y="214"/>
                    <a:pt x="1" y="446"/>
                  </a:cubicBezTo>
                  <a:lnTo>
                    <a:pt x="1" y="1035"/>
                  </a:lnTo>
                  <a:cubicBezTo>
                    <a:pt x="1" y="1267"/>
                    <a:pt x="197" y="1481"/>
                    <a:pt x="447" y="1481"/>
                  </a:cubicBezTo>
                  <a:lnTo>
                    <a:pt x="9440" y="1481"/>
                  </a:lnTo>
                  <a:cubicBezTo>
                    <a:pt x="9672" y="1481"/>
                    <a:pt x="9868" y="1267"/>
                    <a:pt x="9868" y="1035"/>
                  </a:cubicBezTo>
                  <a:lnTo>
                    <a:pt x="9868" y="446"/>
                  </a:lnTo>
                  <a:cubicBezTo>
                    <a:pt x="9868" y="214"/>
                    <a:pt x="9672" y="0"/>
                    <a:pt x="94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57"/>
            <p:cNvSpPr/>
            <p:nvPr/>
          </p:nvSpPr>
          <p:spPr>
            <a:xfrm>
              <a:off x="2931554" y="3457551"/>
              <a:ext cx="217272" cy="212943"/>
            </a:xfrm>
            <a:custGeom>
              <a:avLst/>
              <a:gdLst/>
              <a:ahLst/>
              <a:cxnLst/>
              <a:rect l="l" t="t" r="r" b="b"/>
              <a:pathLst>
                <a:path w="8030" h="7870" extrusionOk="0">
                  <a:moveTo>
                    <a:pt x="536" y="1"/>
                  </a:moveTo>
                  <a:cubicBezTo>
                    <a:pt x="233" y="1"/>
                    <a:pt x="1" y="250"/>
                    <a:pt x="1" y="536"/>
                  </a:cubicBezTo>
                  <a:lnTo>
                    <a:pt x="1" y="7334"/>
                  </a:lnTo>
                  <a:cubicBezTo>
                    <a:pt x="1" y="7637"/>
                    <a:pt x="233" y="7869"/>
                    <a:pt x="536" y="7869"/>
                  </a:cubicBezTo>
                  <a:lnTo>
                    <a:pt x="7495" y="7869"/>
                  </a:lnTo>
                  <a:cubicBezTo>
                    <a:pt x="7780" y="7869"/>
                    <a:pt x="8030" y="7637"/>
                    <a:pt x="8030" y="7334"/>
                  </a:cubicBezTo>
                  <a:lnTo>
                    <a:pt x="8030" y="536"/>
                  </a:lnTo>
                  <a:cubicBezTo>
                    <a:pt x="8030" y="250"/>
                    <a:pt x="7780" y="1"/>
                    <a:pt x="74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57"/>
            <p:cNvSpPr/>
            <p:nvPr/>
          </p:nvSpPr>
          <p:spPr>
            <a:xfrm>
              <a:off x="2931554" y="3457551"/>
              <a:ext cx="217272" cy="212943"/>
            </a:xfrm>
            <a:custGeom>
              <a:avLst/>
              <a:gdLst/>
              <a:ahLst/>
              <a:cxnLst/>
              <a:rect l="l" t="t" r="r" b="b"/>
              <a:pathLst>
                <a:path w="8030" h="7870" extrusionOk="0">
                  <a:moveTo>
                    <a:pt x="6121" y="1"/>
                  </a:moveTo>
                  <a:cubicBezTo>
                    <a:pt x="6353" y="1"/>
                    <a:pt x="6549" y="197"/>
                    <a:pt x="6549" y="447"/>
                  </a:cubicBezTo>
                  <a:lnTo>
                    <a:pt x="6549" y="6121"/>
                  </a:lnTo>
                  <a:cubicBezTo>
                    <a:pt x="6549" y="6370"/>
                    <a:pt x="6353" y="6567"/>
                    <a:pt x="6121" y="6567"/>
                  </a:cubicBezTo>
                  <a:lnTo>
                    <a:pt x="447" y="6567"/>
                  </a:lnTo>
                  <a:cubicBezTo>
                    <a:pt x="197" y="6567"/>
                    <a:pt x="1" y="6370"/>
                    <a:pt x="1" y="6121"/>
                  </a:cubicBezTo>
                  <a:lnTo>
                    <a:pt x="1" y="7334"/>
                  </a:lnTo>
                  <a:cubicBezTo>
                    <a:pt x="1" y="7637"/>
                    <a:pt x="233" y="7869"/>
                    <a:pt x="536" y="7869"/>
                  </a:cubicBezTo>
                  <a:lnTo>
                    <a:pt x="7495" y="7869"/>
                  </a:lnTo>
                  <a:cubicBezTo>
                    <a:pt x="7780" y="7869"/>
                    <a:pt x="8030" y="7637"/>
                    <a:pt x="8030" y="7334"/>
                  </a:cubicBezTo>
                  <a:lnTo>
                    <a:pt x="8030" y="536"/>
                  </a:lnTo>
                  <a:cubicBezTo>
                    <a:pt x="8030" y="250"/>
                    <a:pt x="7780" y="1"/>
                    <a:pt x="749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57"/>
            <p:cNvSpPr/>
            <p:nvPr/>
          </p:nvSpPr>
          <p:spPr>
            <a:xfrm>
              <a:off x="3018460" y="3710531"/>
              <a:ext cx="41533" cy="28979"/>
            </a:xfrm>
            <a:custGeom>
              <a:avLst/>
              <a:gdLst/>
              <a:ahLst/>
              <a:cxnLst/>
              <a:rect l="l" t="t" r="r" b="b"/>
              <a:pathLst>
                <a:path w="1535" h="1071" extrusionOk="0">
                  <a:moveTo>
                    <a:pt x="0" y="0"/>
                  </a:moveTo>
                  <a:lnTo>
                    <a:pt x="0" y="1071"/>
                  </a:lnTo>
                  <a:lnTo>
                    <a:pt x="1535" y="1071"/>
                  </a:lnTo>
                  <a:lnTo>
                    <a:pt x="1535" y="0"/>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57"/>
            <p:cNvSpPr/>
            <p:nvPr/>
          </p:nvSpPr>
          <p:spPr>
            <a:xfrm>
              <a:off x="3101497" y="3710531"/>
              <a:ext cx="47324" cy="28979"/>
            </a:xfrm>
            <a:custGeom>
              <a:avLst/>
              <a:gdLst/>
              <a:ahLst/>
              <a:cxnLst/>
              <a:rect l="l" t="t" r="r" b="b"/>
              <a:pathLst>
                <a:path w="1749" h="1071" extrusionOk="0">
                  <a:moveTo>
                    <a:pt x="0" y="0"/>
                  </a:moveTo>
                  <a:lnTo>
                    <a:pt x="215" y="1071"/>
                  </a:lnTo>
                  <a:lnTo>
                    <a:pt x="1749" y="1071"/>
                  </a:lnTo>
                  <a:lnTo>
                    <a:pt x="1535" y="0"/>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57"/>
            <p:cNvSpPr/>
            <p:nvPr/>
          </p:nvSpPr>
          <p:spPr>
            <a:xfrm>
              <a:off x="2932041" y="3710531"/>
              <a:ext cx="46864" cy="28979"/>
            </a:xfrm>
            <a:custGeom>
              <a:avLst/>
              <a:gdLst/>
              <a:ahLst/>
              <a:cxnLst/>
              <a:rect l="l" t="t" r="r" b="b"/>
              <a:pathLst>
                <a:path w="1732" h="1071" extrusionOk="0">
                  <a:moveTo>
                    <a:pt x="197" y="0"/>
                  </a:moveTo>
                  <a:lnTo>
                    <a:pt x="1" y="1071"/>
                  </a:lnTo>
                  <a:lnTo>
                    <a:pt x="1535" y="1071"/>
                  </a:lnTo>
                  <a:lnTo>
                    <a:pt x="1731" y="0"/>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57"/>
            <p:cNvSpPr/>
            <p:nvPr/>
          </p:nvSpPr>
          <p:spPr>
            <a:xfrm>
              <a:off x="3107774" y="3609150"/>
              <a:ext cx="9200" cy="19806"/>
            </a:xfrm>
            <a:custGeom>
              <a:avLst/>
              <a:gdLst/>
              <a:ahLst/>
              <a:cxnLst/>
              <a:rect l="l" t="t" r="r" b="b"/>
              <a:pathLst>
                <a:path w="340" h="732" extrusionOk="0">
                  <a:moveTo>
                    <a:pt x="161" y="0"/>
                  </a:moveTo>
                  <a:cubicBezTo>
                    <a:pt x="72" y="0"/>
                    <a:pt x="0" y="89"/>
                    <a:pt x="0" y="179"/>
                  </a:cubicBezTo>
                  <a:lnTo>
                    <a:pt x="0" y="553"/>
                  </a:lnTo>
                  <a:cubicBezTo>
                    <a:pt x="0" y="642"/>
                    <a:pt x="72" y="732"/>
                    <a:pt x="161" y="732"/>
                  </a:cubicBezTo>
                  <a:cubicBezTo>
                    <a:pt x="268" y="732"/>
                    <a:pt x="339" y="642"/>
                    <a:pt x="339" y="553"/>
                  </a:cubicBezTo>
                  <a:lnTo>
                    <a:pt x="339" y="179"/>
                  </a:lnTo>
                  <a:cubicBezTo>
                    <a:pt x="339" y="89"/>
                    <a:pt x="268" y="0"/>
                    <a:pt x="161"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57"/>
            <p:cNvSpPr/>
            <p:nvPr/>
          </p:nvSpPr>
          <p:spPr>
            <a:xfrm>
              <a:off x="3063834" y="3624112"/>
              <a:ext cx="9687" cy="19806"/>
            </a:xfrm>
            <a:custGeom>
              <a:avLst/>
              <a:gdLst/>
              <a:ahLst/>
              <a:cxnLst/>
              <a:rect l="l" t="t" r="r" b="b"/>
              <a:pathLst>
                <a:path w="358" h="732" extrusionOk="0">
                  <a:moveTo>
                    <a:pt x="179" y="0"/>
                  </a:moveTo>
                  <a:cubicBezTo>
                    <a:pt x="90" y="0"/>
                    <a:pt x="1" y="89"/>
                    <a:pt x="1" y="179"/>
                  </a:cubicBezTo>
                  <a:lnTo>
                    <a:pt x="1" y="553"/>
                  </a:lnTo>
                  <a:cubicBezTo>
                    <a:pt x="1" y="643"/>
                    <a:pt x="90" y="732"/>
                    <a:pt x="179" y="732"/>
                  </a:cubicBezTo>
                  <a:cubicBezTo>
                    <a:pt x="268" y="732"/>
                    <a:pt x="358" y="643"/>
                    <a:pt x="358" y="553"/>
                  </a:cubicBezTo>
                  <a:lnTo>
                    <a:pt x="358" y="179"/>
                  </a:lnTo>
                  <a:cubicBezTo>
                    <a:pt x="358" y="89"/>
                    <a:pt x="268"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57"/>
            <p:cNvSpPr/>
            <p:nvPr/>
          </p:nvSpPr>
          <p:spPr>
            <a:xfrm>
              <a:off x="3084126" y="3573895"/>
              <a:ext cx="9200" cy="19346"/>
            </a:xfrm>
            <a:custGeom>
              <a:avLst/>
              <a:gdLst/>
              <a:ahLst/>
              <a:cxnLst/>
              <a:rect l="l" t="t" r="r" b="b"/>
              <a:pathLst>
                <a:path w="340" h="715" extrusionOk="0">
                  <a:moveTo>
                    <a:pt x="179" y="1"/>
                  </a:moveTo>
                  <a:cubicBezTo>
                    <a:pt x="71" y="1"/>
                    <a:pt x="0" y="72"/>
                    <a:pt x="0" y="179"/>
                  </a:cubicBezTo>
                  <a:lnTo>
                    <a:pt x="0" y="554"/>
                  </a:lnTo>
                  <a:cubicBezTo>
                    <a:pt x="0" y="643"/>
                    <a:pt x="71" y="714"/>
                    <a:pt x="179" y="714"/>
                  </a:cubicBezTo>
                  <a:cubicBezTo>
                    <a:pt x="268" y="714"/>
                    <a:pt x="339" y="643"/>
                    <a:pt x="339" y="554"/>
                  </a:cubicBezTo>
                  <a:lnTo>
                    <a:pt x="339" y="179"/>
                  </a:lnTo>
                  <a:cubicBezTo>
                    <a:pt x="339" y="72"/>
                    <a:pt x="268" y="1"/>
                    <a:pt x="179"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57"/>
            <p:cNvSpPr/>
            <p:nvPr/>
          </p:nvSpPr>
          <p:spPr>
            <a:xfrm>
              <a:off x="2898734" y="3414585"/>
              <a:ext cx="282940" cy="398800"/>
            </a:xfrm>
            <a:custGeom>
              <a:avLst/>
              <a:gdLst/>
              <a:ahLst/>
              <a:cxnLst/>
              <a:rect l="l" t="t" r="r" b="b"/>
              <a:pathLst>
                <a:path w="10457" h="14739" extrusionOk="0">
                  <a:moveTo>
                    <a:pt x="5425" y="589"/>
                  </a:moveTo>
                  <a:cubicBezTo>
                    <a:pt x="5567" y="589"/>
                    <a:pt x="5674" y="696"/>
                    <a:pt x="5674" y="821"/>
                  </a:cubicBezTo>
                  <a:lnTo>
                    <a:pt x="5674" y="1303"/>
                  </a:lnTo>
                  <a:lnTo>
                    <a:pt x="4782" y="1303"/>
                  </a:lnTo>
                  <a:lnTo>
                    <a:pt x="4782" y="821"/>
                  </a:lnTo>
                  <a:cubicBezTo>
                    <a:pt x="4782" y="696"/>
                    <a:pt x="4889" y="589"/>
                    <a:pt x="5032" y="589"/>
                  </a:cubicBezTo>
                  <a:close/>
                  <a:moveTo>
                    <a:pt x="8708" y="1892"/>
                  </a:moveTo>
                  <a:cubicBezTo>
                    <a:pt x="8833" y="1892"/>
                    <a:pt x="8940" y="1999"/>
                    <a:pt x="8940" y="2124"/>
                  </a:cubicBezTo>
                  <a:lnTo>
                    <a:pt x="8940" y="8922"/>
                  </a:lnTo>
                  <a:cubicBezTo>
                    <a:pt x="8940" y="9065"/>
                    <a:pt x="8833" y="9172"/>
                    <a:pt x="8708" y="9172"/>
                  </a:cubicBezTo>
                  <a:lnTo>
                    <a:pt x="1749" y="9172"/>
                  </a:lnTo>
                  <a:cubicBezTo>
                    <a:pt x="1606" y="9172"/>
                    <a:pt x="1499" y="9065"/>
                    <a:pt x="1499" y="8922"/>
                  </a:cubicBezTo>
                  <a:lnTo>
                    <a:pt x="1499" y="2124"/>
                  </a:lnTo>
                  <a:cubicBezTo>
                    <a:pt x="1499" y="1999"/>
                    <a:pt x="1606" y="1892"/>
                    <a:pt x="1749" y="1892"/>
                  </a:cubicBezTo>
                  <a:close/>
                  <a:moveTo>
                    <a:pt x="9725" y="9760"/>
                  </a:moveTo>
                  <a:cubicBezTo>
                    <a:pt x="9796" y="9760"/>
                    <a:pt x="9867" y="9832"/>
                    <a:pt x="9867" y="9903"/>
                  </a:cubicBezTo>
                  <a:lnTo>
                    <a:pt x="9867" y="10492"/>
                  </a:lnTo>
                  <a:cubicBezTo>
                    <a:pt x="9867" y="10563"/>
                    <a:pt x="9796" y="10635"/>
                    <a:pt x="9725" y="10635"/>
                  </a:cubicBezTo>
                  <a:lnTo>
                    <a:pt x="732" y="10635"/>
                  </a:lnTo>
                  <a:cubicBezTo>
                    <a:pt x="661" y="10635"/>
                    <a:pt x="589" y="10563"/>
                    <a:pt x="589" y="10492"/>
                  </a:cubicBezTo>
                  <a:lnTo>
                    <a:pt x="589" y="9903"/>
                  </a:lnTo>
                  <a:cubicBezTo>
                    <a:pt x="589" y="9832"/>
                    <a:pt x="643" y="9760"/>
                    <a:pt x="732" y="9760"/>
                  </a:cubicBezTo>
                  <a:close/>
                  <a:moveTo>
                    <a:pt x="2588" y="11224"/>
                  </a:moveTo>
                  <a:lnTo>
                    <a:pt x="1928" y="14096"/>
                  </a:lnTo>
                  <a:cubicBezTo>
                    <a:pt x="1910" y="14132"/>
                    <a:pt x="1910" y="14150"/>
                    <a:pt x="1910" y="14150"/>
                  </a:cubicBezTo>
                  <a:lnTo>
                    <a:pt x="1035" y="14150"/>
                  </a:lnTo>
                  <a:lnTo>
                    <a:pt x="1713" y="11224"/>
                  </a:lnTo>
                  <a:close/>
                  <a:moveTo>
                    <a:pt x="5674" y="11224"/>
                  </a:moveTo>
                  <a:lnTo>
                    <a:pt x="5674" y="13918"/>
                  </a:lnTo>
                  <a:cubicBezTo>
                    <a:pt x="5674" y="14043"/>
                    <a:pt x="5567" y="14150"/>
                    <a:pt x="5425" y="14150"/>
                  </a:cubicBezTo>
                  <a:lnTo>
                    <a:pt x="5032" y="14150"/>
                  </a:lnTo>
                  <a:cubicBezTo>
                    <a:pt x="4889" y="14150"/>
                    <a:pt x="4782" y="14043"/>
                    <a:pt x="4782" y="13918"/>
                  </a:cubicBezTo>
                  <a:lnTo>
                    <a:pt x="4782" y="11224"/>
                  </a:lnTo>
                  <a:close/>
                  <a:moveTo>
                    <a:pt x="8743" y="11224"/>
                  </a:moveTo>
                  <a:lnTo>
                    <a:pt x="9404" y="14150"/>
                  </a:lnTo>
                  <a:lnTo>
                    <a:pt x="8529" y="14150"/>
                  </a:lnTo>
                  <a:cubicBezTo>
                    <a:pt x="8529" y="14132"/>
                    <a:pt x="8529" y="14114"/>
                    <a:pt x="8529" y="14096"/>
                  </a:cubicBezTo>
                  <a:lnTo>
                    <a:pt x="7869" y="11224"/>
                  </a:lnTo>
                  <a:close/>
                  <a:moveTo>
                    <a:pt x="5032" y="1"/>
                  </a:moveTo>
                  <a:cubicBezTo>
                    <a:pt x="4568" y="1"/>
                    <a:pt x="4194" y="375"/>
                    <a:pt x="4194" y="821"/>
                  </a:cubicBezTo>
                  <a:lnTo>
                    <a:pt x="4194" y="1303"/>
                  </a:lnTo>
                  <a:lnTo>
                    <a:pt x="1749" y="1303"/>
                  </a:lnTo>
                  <a:cubicBezTo>
                    <a:pt x="1285" y="1303"/>
                    <a:pt x="928" y="1678"/>
                    <a:pt x="928" y="2124"/>
                  </a:cubicBezTo>
                  <a:lnTo>
                    <a:pt x="928" y="8922"/>
                  </a:lnTo>
                  <a:cubicBezTo>
                    <a:pt x="928" y="9011"/>
                    <a:pt x="928" y="9100"/>
                    <a:pt x="964" y="9172"/>
                  </a:cubicBezTo>
                  <a:lnTo>
                    <a:pt x="732" y="9172"/>
                  </a:lnTo>
                  <a:cubicBezTo>
                    <a:pt x="322" y="9172"/>
                    <a:pt x="1" y="9511"/>
                    <a:pt x="1" y="9903"/>
                  </a:cubicBezTo>
                  <a:lnTo>
                    <a:pt x="1" y="10492"/>
                  </a:lnTo>
                  <a:cubicBezTo>
                    <a:pt x="1" y="10885"/>
                    <a:pt x="322" y="11224"/>
                    <a:pt x="732" y="11224"/>
                  </a:cubicBezTo>
                  <a:lnTo>
                    <a:pt x="1107" y="11224"/>
                  </a:lnTo>
                  <a:lnTo>
                    <a:pt x="447" y="14096"/>
                  </a:lnTo>
                  <a:cubicBezTo>
                    <a:pt x="447" y="14114"/>
                    <a:pt x="447" y="14132"/>
                    <a:pt x="447" y="14150"/>
                  </a:cubicBezTo>
                  <a:cubicBezTo>
                    <a:pt x="447" y="14471"/>
                    <a:pt x="714" y="14739"/>
                    <a:pt x="1035" y="14739"/>
                  </a:cubicBezTo>
                  <a:lnTo>
                    <a:pt x="1910" y="14739"/>
                  </a:lnTo>
                  <a:cubicBezTo>
                    <a:pt x="2124" y="14739"/>
                    <a:pt x="2391" y="14649"/>
                    <a:pt x="2498" y="14221"/>
                  </a:cubicBezTo>
                  <a:lnTo>
                    <a:pt x="3176" y="11224"/>
                  </a:lnTo>
                  <a:lnTo>
                    <a:pt x="4194" y="11224"/>
                  </a:lnTo>
                  <a:lnTo>
                    <a:pt x="4194" y="13918"/>
                  </a:lnTo>
                  <a:cubicBezTo>
                    <a:pt x="4194" y="14364"/>
                    <a:pt x="4568" y="14739"/>
                    <a:pt x="5032" y="14739"/>
                  </a:cubicBezTo>
                  <a:lnTo>
                    <a:pt x="5425" y="14739"/>
                  </a:lnTo>
                  <a:cubicBezTo>
                    <a:pt x="5889" y="14739"/>
                    <a:pt x="6245" y="14364"/>
                    <a:pt x="6245" y="13918"/>
                  </a:cubicBezTo>
                  <a:lnTo>
                    <a:pt x="6245" y="11224"/>
                  </a:lnTo>
                  <a:lnTo>
                    <a:pt x="7280" y="11224"/>
                  </a:lnTo>
                  <a:lnTo>
                    <a:pt x="7958" y="14203"/>
                  </a:lnTo>
                  <a:cubicBezTo>
                    <a:pt x="7976" y="14507"/>
                    <a:pt x="8226" y="14739"/>
                    <a:pt x="8529" y="14739"/>
                  </a:cubicBezTo>
                  <a:lnTo>
                    <a:pt x="9421" y="14739"/>
                  </a:lnTo>
                  <a:cubicBezTo>
                    <a:pt x="9743" y="14739"/>
                    <a:pt x="10010" y="14471"/>
                    <a:pt x="10010" y="14150"/>
                  </a:cubicBezTo>
                  <a:cubicBezTo>
                    <a:pt x="10010" y="14132"/>
                    <a:pt x="10010" y="14114"/>
                    <a:pt x="9992" y="14096"/>
                  </a:cubicBezTo>
                  <a:lnTo>
                    <a:pt x="9332" y="11224"/>
                  </a:lnTo>
                  <a:lnTo>
                    <a:pt x="9725" y="11224"/>
                  </a:lnTo>
                  <a:cubicBezTo>
                    <a:pt x="10117" y="11224"/>
                    <a:pt x="10456" y="10885"/>
                    <a:pt x="10456" y="10492"/>
                  </a:cubicBezTo>
                  <a:lnTo>
                    <a:pt x="10456" y="9903"/>
                  </a:lnTo>
                  <a:cubicBezTo>
                    <a:pt x="10456" y="9511"/>
                    <a:pt x="10117" y="9172"/>
                    <a:pt x="9725" y="9172"/>
                  </a:cubicBezTo>
                  <a:lnTo>
                    <a:pt x="9493" y="9172"/>
                  </a:lnTo>
                  <a:cubicBezTo>
                    <a:pt x="9511" y="9100"/>
                    <a:pt x="9528" y="9011"/>
                    <a:pt x="9528" y="8922"/>
                  </a:cubicBezTo>
                  <a:lnTo>
                    <a:pt x="9528" y="2124"/>
                  </a:lnTo>
                  <a:cubicBezTo>
                    <a:pt x="9528" y="1678"/>
                    <a:pt x="9154" y="1303"/>
                    <a:pt x="8708" y="1303"/>
                  </a:cubicBezTo>
                  <a:lnTo>
                    <a:pt x="6245" y="1303"/>
                  </a:lnTo>
                  <a:lnTo>
                    <a:pt x="6245" y="821"/>
                  </a:lnTo>
                  <a:cubicBezTo>
                    <a:pt x="6245" y="375"/>
                    <a:pt x="5889" y="1"/>
                    <a:pt x="5425"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6" name="Google Shape;9396;p57"/>
          <p:cNvGrpSpPr/>
          <p:nvPr/>
        </p:nvGrpSpPr>
        <p:grpSpPr>
          <a:xfrm>
            <a:off x="1660933" y="3345755"/>
            <a:ext cx="318169" cy="399748"/>
            <a:chOff x="1641627" y="3452248"/>
            <a:chExt cx="318169" cy="399748"/>
          </a:xfrm>
        </p:grpSpPr>
        <p:sp>
          <p:nvSpPr>
            <p:cNvPr id="9397" name="Google Shape;9397;p57"/>
            <p:cNvSpPr/>
            <p:nvPr/>
          </p:nvSpPr>
          <p:spPr>
            <a:xfrm>
              <a:off x="1835677" y="3766511"/>
              <a:ext cx="65696" cy="43968"/>
            </a:xfrm>
            <a:custGeom>
              <a:avLst/>
              <a:gdLst/>
              <a:ahLst/>
              <a:cxnLst/>
              <a:rect l="l" t="t" r="r" b="b"/>
              <a:pathLst>
                <a:path w="2428" h="1625" extrusionOk="0">
                  <a:moveTo>
                    <a:pt x="251" y="1"/>
                  </a:moveTo>
                  <a:cubicBezTo>
                    <a:pt x="108" y="1"/>
                    <a:pt x="1" y="126"/>
                    <a:pt x="1" y="268"/>
                  </a:cubicBezTo>
                  <a:lnTo>
                    <a:pt x="1" y="1357"/>
                  </a:lnTo>
                  <a:cubicBezTo>
                    <a:pt x="1" y="1500"/>
                    <a:pt x="108" y="1624"/>
                    <a:pt x="251" y="1624"/>
                  </a:cubicBezTo>
                  <a:lnTo>
                    <a:pt x="2160" y="1624"/>
                  </a:lnTo>
                  <a:cubicBezTo>
                    <a:pt x="2303" y="1624"/>
                    <a:pt x="2428" y="1500"/>
                    <a:pt x="2428" y="1357"/>
                  </a:cubicBezTo>
                  <a:lnTo>
                    <a:pt x="2428" y="268"/>
                  </a:lnTo>
                  <a:cubicBezTo>
                    <a:pt x="2428" y="126"/>
                    <a:pt x="2303" y="1"/>
                    <a:pt x="21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57"/>
            <p:cNvSpPr/>
            <p:nvPr/>
          </p:nvSpPr>
          <p:spPr>
            <a:xfrm>
              <a:off x="1649338" y="3555063"/>
              <a:ext cx="130877" cy="277150"/>
            </a:xfrm>
            <a:custGeom>
              <a:avLst/>
              <a:gdLst/>
              <a:ahLst/>
              <a:cxnLst/>
              <a:rect l="l" t="t" r="r" b="b"/>
              <a:pathLst>
                <a:path w="4837" h="10243" extrusionOk="0">
                  <a:moveTo>
                    <a:pt x="4711" y="1"/>
                  </a:moveTo>
                  <a:cubicBezTo>
                    <a:pt x="2106" y="1"/>
                    <a:pt x="1" y="2302"/>
                    <a:pt x="1" y="5122"/>
                  </a:cubicBezTo>
                  <a:cubicBezTo>
                    <a:pt x="1" y="7959"/>
                    <a:pt x="2106" y="10242"/>
                    <a:pt x="4711" y="10242"/>
                  </a:cubicBezTo>
                  <a:lnTo>
                    <a:pt x="4836" y="7548"/>
                  </a:lnTo>
                  <a:cubicBezTo>
                    <a:pt x="3141" y="7548"/>
                    <a:pt x="1749" y="6139"/>
                    <a:pt x="1749" y="4408"/>
                  </a:cubicBezTo>
                  <a:cubicBezTo>
                    <a:pt x="1749" y="2677"/>
                    <a:pt x="3141" y="1268"/>
                    <a:pt x="4836" y="1268"/>
                  </a:cubicBezTo>
                  <a:lnTo>
                    <a:pt x="471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57"/>
            <p:cNvSpPr/>
            <p:nvPr/>
          </p:nvSpPr>
          <p:spPr>
            <a:xfrm>
              <a:off x="1761839" y="3693621"/>
              <a:ext cx="161750" cy="40099"/>
            </a:xfrm>
            <a:custGeom>
              <a:avLst/>
              <a:gdLst/>
              <a:ahLst/>
              <a:cxnLst/>
              <a:rect l="l" t="t" r="r" b="b"/>
              <a:pathLst>
                <a:path w="5978" h="1482" extrusionOk="0">
                  <a:moveTo>
                    <a:pt x="732" y="1"/>
                  </a:moveTo>
                  <a:cubicBezTo>
                    <a:pt x="321" y="1"/>
                    <a:pt x="0" y="340"/>
                    <a:pt x="0" y="750"/>
                  </a:cubicBezTo>
                  <a:cubicBezTo>
                    <a:pt x="0" y="1160"/>
                    <a:pt x="321" y="1482"/>
                    <a:pt x="732" y="1482"/>
                  </a:cubicBezTo>
                  <a:lnTo>
                    <a:pt x="5246" y="1482"/>
                  </a:lnTo>
                  <a:cubicBezTo>
                    <a:pt x="5656" y="1482"/>
                    <a:pt x="5977" y="1160"/>
                    <a:pt x="5977" y="750"/>
                  </a:cubicBezTo>
                  <a:cubicBezTo>
                    <a:pt x="5977" y="340"/>
                    <a:pt x="5656" y="1"/>
                    <a:pt x="52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57"/>
            <p:cNvSpPr/>
            <p:nvPr/>
          </p:nvSpPr>
          <p:spPr>
            <a:xfrm>
              <a:off x="1703424" y="3693621"/>
              <a:ext cx="98976" cy="120244"/>
            </a:xfrm>
            <a:custGeom>
              <a:avLst/>
              <a:gdLst/>
              <a:ahLst/>
              <a:cxnLst/>
              <a:rect l="l" t="t" r="r" b="b"/>
              <a:pathLst>
                <a:path w="3658" h="4444" extrusionOk="0">
                  <a:moveTo>
                    <a:pt x="1517" y="1"/>
                  </a:moveTo>
                  <a:cubicBezTo>
                    <a:pt x="1303" y="1"/>
                    <a:pt x="1106" y="143"/>
                    <a:pt x="1035" y="357"/>
                  </a:cubicBezTo>
                  <a:lnTo>
                    <a:pt x="125" y="3783"/>
                  </a:lnTo>
                  <a:cubicBezTo>
                    <a:pt x="0" y="4104"/>
                    <a:pt x="250" y="4443"/>
                    <a:pt x="607" y="4443"/>
                  </a:cubicBezTo>
                  <a:lnTo>
                    <a:pt x="3158" y="4443"/>
                  </a:lnTo>
                  <a:cubicBezTo>
                    <a:pt x="3426" y="4443"/>
                    <a:pt x="3658" y="4229"/>
                    <a:pt x="3658" y="3944"/>
                  </a:cubicBezTo>
                  <a:lnTo>
                    <a:pt x="3658" y="518"/>
                  </a:lnTo>
                  <a:cubicBezTo>
                    <a:pt x="3658" y="233"/>
                    <a:pt x="3426" y="1"/>
                    <a:pt x="315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57"/>
            <p:cNvSpPr/>
            <p:nvPr/>
          </p:nvSpPr>
          <p:spPr>
            <a:xfrm>
              <a:off x="1703424" y="3693621"/>
              <a:ext cx="98976" cy="120244"/>
            </a:xfrm>
            <a:custGeom>
              <a:avLst/>
              <a:gdLst/>
              <a:ahLst/>
              <a:cxnLst/>
              <a:rect l="l" t="t" r="r" b="b"/>
              <a:pathLst>
                <a:path w="3658" h="4444" extrusionOk="0">
                  <a:moveTo>
                    <a:pt x="2337" y="1"/>
                  </a:moveTo>
                  <a:cubicBezTo>
                    <a:pt x="2552" y="1"/>
                    <a:pt x="2712" y="161"/>
                    <a:pt x="2712" y="357"/>
                  </a:cubicBezTo>
                  <a:lnTo>
                    <a:pt x="2712" y="2677"/>
                  </a:lnTo>
                  <a:cubicBezTo>
                    <a:pt x="2712" y="2855"/>
                    <a:pt x="2552" y="3016"/>
                    <a:pt x="2337" y="3016"/>
                  </a:cubicBezTo>
                  <a:lnTo>
                    <a:pt x="464" y="3016"/>
                  </a:lnTo>
                  <a:cubicBezTo>
                    <a:pt x="410" y="3016"/>
                    <a:pt x="375" y="2998"/>
                    <a:pt x="321" y="2980"/>
                  </a:cubicBezTo>
                  <a:lnTo>
                    <a:pt x="125" y="3783"/>
                  </a:lnTo>
                  <a:cubicBezTo>
                    <a:pt x="0" y="4104"/>
                    <a:pt x="250" y="4443"/>
                    <a:pt x="607" y="4443"/>
                  </a:cubicBezTo>
                  <a:lnTo>
                    <a:pt x="3158" y="4443"/>
                  </a:lnTo>
                  <a:cubicBezTo>
                    <a:pt x="3426" y="4443"/>
                    <a:pt x="3658" y="4229"/>
                    <a:pt x="3658" y="3944"/>
                  </a:cubicBezTo>
                  <a:lnTo>
                    <a:pt x="3658" y="518"/>
                  </a:lnTo>
                  <a:cubicBezTo>
                    <a:pt x="3658" y="233"/>
                    <a:pt x="3426" y="1"/>
                    <a:pt x="3158"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57"/>
            <p:cNvSpPr/>
            <p:nvPr/>
          </p:nvSpPr>
          <p:spPr>
            <a:xfrm>
              <a:off x="1692791" y="3796923"/>
              <a:ext cx="258805" cy="47351"/>
            </a:xfrm>
            <a:custGeom>
              <a:avLst/>
              <a:gdLst/>
              <a:ahLst/>
              <a:cxnLst/>
              <a:rect l="l" t="t" r="r" b="b"/>
              <a:pathLst>
                <a:path w="9565" h="1750" extrusionOk="0">
                  <a:moveTo>
                    <a:pt x="875" y="1"/>
                  </a:moveTo>
                  <a:cubicBezTo>
                    <a:pt x="393" y="1"/>
                    <a:pt x="1" y="393"/>
                    <a:pt x="1" y="875"/>
                  </a:cubicBezTo>
                  <a:cubicBezTo>
                    <a:pt x="1" y="1357"/>
                    <a:pt x="393" y="1749"/>
                    <a:pt x="875" y="1749"/>
                  </a:cubicBezTo>
                  <a:lnTo>
                    <a:pt x="8708" y="1749"/>
                  </a:lnTo>
                  <a:cubicBezTo>
                    <a:pt x="9190" y="1749"/>
                    <a:pt x="9564" y="1357"/>
                    <a:pt x="9564" y="875"/>
                  </a:cubicBezTo>
                  <a:cubicBezTo>
                    <a:pt x="9564" y="393"/>
                    <a:pt x="9190" y="1"/>
                    <a:pt x="87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57"/>
            <p:cNvSpPr/>
            <p:nvPr/>
          </p:nvSpPr>
          <p:spPr>
            <a:xfrm>
              <a:off x="1692791" y="3796923"/>
              <a:ext cx="258805" cy="47351"/>
            </a:xfrm>
            <a:custGeom>
              <a:avLst/>
              <a:gdLst/>
              <a:ahLst/>
              <a:cxnLst/>
              <a:rect l="l" t="t" r="r" b="b"/>
              <a:pathLst>
                <a:path w="9565" h="1750" extrusionOk="0">
                  <a:moveTo>
                    <a:pt x="7887" y="1"/>
                  </a:moveTo>
                  <a:cubicBezTo>
                    <a:pt x="8173" y="1"/>
                    <a:pt x="8404" y="215"/>
                    <a:pt x="8404" y="500"/>
                  </a:cubicBezTo>
                  <a:cubicBezTo>
                    <a:pt x="8404" y="786"/>
                    <a:pt x="8173" y="1018"/>
                    <a:pt x="7887" y="1018"/>
                  </a:cubicBezTo>
                  <a:lnTo>
                    <a:pt x="518" y="1018"/>
                  </a:lnTo>
                  <a:cubicBezTo>
                    <a:pt x="286" y="1018"/>
                    <a:pt x="90" y="875"/>
                    <a:pt x="36" y="661"/>
                  </a:cubicBezTo>
                  <a:cubicBezTo>
                    <a:pt x="18" y="732"/>
                    <a:pt x="1" y="804"/>
                    <a:pt x="1" y="875"/>
                  </a:cubicBezTo>
                  <a:cubicBezTo>
                    <a:pt x="1" y="1357"/>
                    <a:pt x="393" y="1749"/>
                    <a:pt x="875" y="1749"/>
                  </a:cubicBezTo>
                  <a:lnTo>
                    <a:pt x="8708" y="1749"/>
                  </a:lnTo>
                  <a:cubicBezTo>
                    <a:pt x="9190" y="1749"/>
                    <a:pt x="9564" y="1357"/>
                    <a:pt x="9564" y="875"/>
                  </a:cubicBezTo>
                  <a:cubicBezTo>
                    <a:pt x="9564" y="393"/>
                    <a:pt x="9190" y="1"/>
                    <a:pt x="8708"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57"/>
            <p:cNvSpPr/>
            <p:nvPr/>
          </p:nvSpPr>
          <p:spPr>
            <a:xfrm>
              <a:off x="1791277" y="3575356"/>
              <a:ext cx="73407" cy="86313"/>
            </a:xfrm>
            <a:custGeom>
              <a:avLst/>
              <a:gdLst/>
              <a:ahLst/>
              <a:cxnLst/>
              <a:rect l="l" t="t" r="r" b="b"/>
              <a:pathLst>
                <a:path w="2713" h="3190" extrusionOk="0">
                  <a:moveTo>
                    <a:pt x="1945" y="0"/>
                  </a:moveTo>
                  <a:lnTo>
                    <a:pt x="0" y="589"/>
                  </a:lnTo>
                  <a:lnTo>
                    <a:pt x="661" y="2748"/>
                  </a:lnTo>
                  <a:cubicBezTo>
                    <a:pt x="747" y="3020"/>
                    <a:pt x="983" y="3189"/>
                    <a:pt x="1248" y="3189"/>
                  </a:cubicBezTo>
                  <a:cubicBezTo>
                    <a:pt x="1313" y="3189"/>
                    <a:pt x="1379" y="3179"/>
                    <a:pt x="1446" y="3158"/>
                  </a:cubicBezTo>
                  <a:lnTo>
                    <a:pt x="2195" y="2926"/>
                  </a:lnTo>
                  <a:cubicBezTo>
                    <a:pt x="2534" y="2837"/>
                    <a:pt x="2713" y="2480"/>
                    <a:pt x="2605" y="2159"/>
                  </a:cubicBezTo>
                  <a:lnTo>
                    <a:pt x="19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57"/>
            <p:cNvSpPr/>
            <p:nvPr/>
          </p:nvSpPr>
          <p:spPr>
            <a:xfrm>
              <a:off x="1730454" y="3459959"/>
              <a:ext cx="115400" cy="112532"/>
            </a:xfrm>
            <a:custGeom>
              <a:avLst/>
              <a:gdLst/>
              <a:ahLst/>
              <a:cxnLst/>
              <a:rect l="l" t="t" r="r" b="b"/>
              <a:pathLst>
                <a:path w="4265" h="4159" extrusionOk="0">
                  <a:moveTo>
                    <a:pt x="696" y="1"/>
                  </a:moveTo>
                  <a:cubicBezTo>
                    <a:pt x="268" y="1"/>
                    <a:pt x="0" y="482"/>
                    <a:pt x="232" y="839"/>
                  </a:cubicBezTo>
                  <a:lnTo>
                    <a:pt x="2302" y="4158"/>
                  </a:lnTo>
                  <a:lnTo>
                    <a:pt x="4265" y="4158"/>
                  </a:lnTo>
                  <a:lnTo>
                    <a:pt x="1820" y="251"/>
                  </a:lnTo>
                  <a:cubicBezTo>
                    <a:pt x="1713" y="90"/>
                    <a:pt x="1535" y="1"/>
                    <a:pt x="13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57"/>
            <p:cNvSpPr/>
            <p:nvPr/>
          </p:nvSpPr>
          <p:spPr>
            <a:xfrm>
              <a:off x="1752667" y="3506307"/>
              <a:ext cx="116834" cy="112505"/>
            </a:xfrm>
            <a:custGeom>
              <a:avLst/>
              <a:gdLst/>
              <a:ahLst/>
              <a:cxnLst/>
              <a:rect l="l" t="t" r="r" b="b"/>
              <a:pathLst>
                <a:path w="4318" h="4158" extrusionOk="0">
                  <a:moveTo>
                    <a:pt x="2895" y="1"/>
                  </a:moveTo>
                  <a:cubicBezTo>
                    <a:pt x="2823" y="1"/>
                    <a:pt x="2749" y="12"/>
                    <a:pt x="2676" y="36"/>
                  </a:cubicBezTo>
                  <a:lnTo>
                    <a:pt x="571" y="679"/>
                  </a:lnTo>
                  <a:cubicBezTo>
                    <a:pt x="196" y="786"/>
                    <a:pt x="0" y="1196"/>
                    <a:pt x="107" y="1553"/>
                  </a:cubicBezTo>
                  <a:lnTo>
                    <a:pt x="767" y="3658"/>
                  </a:lnTo>
                  <a:cubicBezTo>
                    <a:pt x="854" y="3960"/>
                    <a:pt x="1125" y="4158"/>
                    <a:pt x="1424" y="4158"/>
                  </a:cubicBezTo>
                  <a:cubicBezTo>
                    <a:pt x="1495" y="4158"/>
                    <a:pt x="1569" y="4147"/>
                    <a:pt x="1642" y="4122"/>
                  </a:cubicBezTo>
                  <a:lnTo>
                    <a:pt x="3747" y="3480"/>
                  </a:lnTo>
                  <a:cubicBezTo>
                    <a:pt x="4122" y="3373"/>
                    <a:pt x="4318" y="2980"/>
                    <a:pt x="4211" y="2606"/>
                  </a:cubicBezTo>
                  <a:lnTo>
                    <a:pt x="3569" y="500"/>
                  </a:lnTo>
                  <a:cubicBezTo>
                    <a:pt x="3468" y="198"/>
                    <a:pt x="3193" y="1"/>
                    <a:pt x="28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57"/>
            <p:cNvSpPr/>
            <p:nvPr/>
          </p:nvSpPr>
          <p:spPr>
            <a:xfrm>
              <a:off x="1766655" y="3506307"/>
              <a:ext cx="102846" cy="112505"/>
            </a:xfrm>
            <a:custGeom>
              <a:avLst/>
              <a:gdLst/>
              <a:ahLst/>
              <a:cxnLst/>
              <a:rect l="l" t="t" r="r" b="b"/>
              <a:pathLst>
                <a:path w="3801" h="4158" extrusionOk="0">
                  <a:moveTo>
                    <a:pt x="1485" y="244"/>
                  </a:moveTo>
                  <a:lnTo>
                    <a:pt x="1485" y="244"/>
                  </a:lnTo>
                  <a:cubicBezTo>
                    <a:pt x="1478" y="246"/>
                    <a:pt x="1471" y="248"/>
                    <a:pt x="1464" y="250"/>
                  </a:cubicBezTo>
                  <a:lnTo>
                    <a:pt x="1485" y="244"/>
                  </a:lnTo>
                  <a:close/>
                  <a:moveTo>
                    <a:pt x="0" y="2873"/>
                  </a:moveTo>
                  <a:lnTo>
                    <a:pt x="18" y="2963"/>
                  </a:lnTo>
                  <a:cubicBezTo>
                    <a:pt x="28" y="2993"/>
                    <a:pt x="41" y="3022"/>
                    <a:pt x="56" y="3049"/>
                  </a:cubicBezTo>
                  <a:lnTo>
                    <a:pt x="56" y="3049"/>
                  </a:lnTo>
                  <a:lnTo>
                    <a:pt x="0" y="2873"/>
                  </a:lnTo>
                  <a:close/>
                  <a:moveTo>
                    <a:pt x="2378" y="1"/>
                  </a:moveTo>
                  <a:cubicBezTo>
                    <a:pt x="2306" y="1"/>
                    <a:pt x="2232" y="12"/>
                    <a:pt x="2159" y="36"/>
                  </a:cubicBezTo>
                  <a:lnTo>
                    <a:pt x="1485" y="244"/>
                  </a:lnTo>
                  <a:lnTo>
                    <a:pt x="1485" y="244"/>
                  </a:lnTo>
                  <a:cubicBezTo>
                    <a:pt x="1529" y="231"/>
                    <a:pt x="1572" y="226"/>
                    <a:pt x="1616" y="226"/>
                  </a:cubicBezTo>
                  <a:cubicBezTo>
                    <a:pt x="1832" y="226"/>
                    <a:pt x="2034" y="372"/>
                    <a:pt x="2106" y="589"/>
                  </a:cubicBezTo>
                  <a:lnTo>
                    <a:pt x="2588" y="2160"/>
                  </a:lnTo>
                  <a:cubicBezTo>
                    <a:pt x="2677" y="2445"/>
                    <a:pt x="2516" y="2731"/>
                    <a:pt x="2249" y="2820"/>
                  </a:cubicBezTo>
                  <a:lnTo>
                    <a:pt x="679" y="3302"/>
                  </a:lnTo>
                  <a:cubicBezTo>
                    <a:pt x="628" y="3318"/>
                    <a:pt x="576" y="3326"/>
                    <a:pt x="525" y="3326"/>
                  </a:cubicBezTo>
                  <a:cubicBezTo>
                    <a:pt x="335" y="3326"/>
                    <a:pt x="150" y="3218"/>
                    <a:pt x="56" y="3049"/>
                  </a:cubicBezTo>
                  <a:lnTo>
                    <a:pt x="56" y="3049"/>
                  </a:lnTo>
                  <a:lnTo>
                    <a:pt x="250" y="3658"/>
                  </a:lnTo>
                  <a:cubicBezTo>
                    <a:pt x="337" y="3960"/>
                    <a:pt x="608" y="4158"/>
                    <a:pt x="907" y="4158"/>
                  </a:cubicBezTo>
                  <a:cubicBezTo>
                    <a:pt x="978" y="4158"/>
                    <a:pt x="1052" y="4147"/>
                    <a:pt x="1125" y="4122"/>
                  </a:cubicBezTo>
                  <a:lnTo>
                    <a:pt x="3230" y="3480"/>
                  </a:lnTo>
                  <a:cubicBezTo>
                    <a:pt x="3605" y="3373"/>
                    <a:pt x="3801" y="2980"/>
                    <a:pt x="3694" y="2606"/>
                  </a:cubicBezTo>
                  <a:lnTo>
                    <a:pt x="3052" y="500"/>
                  </a:lnTo>
                  <a:cubicBezTo>
                    <a:pt x="2951" y="198"/>
                    <a:pt x="2676" y="1"/>
                    <a:pt x="2378"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57"/>
            <p:cNvSpPr/>
            <p:nvPr/>
          </p:nvSpPr>
          <p:spPr>
            <a:xfrm>
              <a:off x="1737218" y="3734449"/>
              <a:ext cx="19806" cy="26300"/>
            </a:xfrm>
            <a:custGeom>
              <a:avLst/>
              <a:gdLst/>
              <a:ahLst/>
              <a:cxnLst/>
              <a:rect l="l" t="t" r="r" b="b"/>
              <a:pathLst>
                <a:path w="732" h="972" extrusionOk="0">
                  <a:moveTo>
                    <a:pt x="411" y="0"/>
                  </a:moveTo>
                  <a:cubicBezTo>
                    <a:pt x="277" y="0"/>
                    <a:pt x="155" y="85"/>
                    <a:pt x="125" y="222"/>
                  </a:cubicBezTo>
                  <a:lnTo>
                    <a:pt x="36" y="615"/>
                  </a:lnTo>
                  <a:cubicBezTo>
                    <a:pt x="0" y="758"/>
                    <a:pt x="89" y="918"/>
                    <a:pt x="250" y="954"/>
                  </a:cubicBezTo>
                  <a:cubicBezTo>
                    <a:pt x="268" y="954"/>
                    <a:pt x="303" y="972"/>
                    <a:pt x="321" y="972"/>
                  </a:cubicBezTo>
                  <a:cubicBezTo>
                    <a:pt x="446" y="972"/>
                    <a:pt x="571" y="882"/>
                    <a:pt x="607" y="740"/>
                  </a:cubicBezTo>
                  <a:lnTo>
                    <a:pt x="696" y="347"/>
                  </a:lnTo>
                  <a:cubicBezTo>
                    <a:pt x="732" y="204"/>
                    <a:pt x="642" y="44"/>
                    <a:pt x="482" y="8"/>
                  </a:cubicBezTo>
                  <a:cubicBezTo>
                    <a:pt x="458" y="3"/>
                    <a:pt x="434" y="0"/>
                    <a:pt x="41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57"/>
            <p:cNvSpPr/>
            <p:nvPr/>
          </p:nvSpPr>
          <p:spPr>
            <a:xfrm>
              <a:off x="1744929" y="3710315"/>
              <a:ext cx="17885" cy="17614"/>
            </a:xfrm>
            <a:custGeom>
              <a:avLst/>
              <a:gdLst/>
              <a:ahLst/>
              <a:cxnLst/>
              <a:rect l="l" t="t" r="r" b="b"/>
              <a:pathLst>
                <a:path w="661" h="651" extrusionOk="0">
                  <a:moveTo>
                    <a:pt x="340" y="0"/>
                  </a:moveTo>
                  <a:cubicBezTo>
                    <a:pt x="206" y="0"/>
                    <a:pt x="85" y="85"/>
                    <a:pt x="54" y="222"/>
                  </a:cubicBezTo>
                  <a:lnTo>
                    <a:pt x="36" y="294"/>
                  </a:lnTo>
                  <a:cubicBezTo>
                    <a:pt x="1" y="454"/>
                    <a:pt x="108" y="615"/>
                    <a:pt x="250" y="650"/>
                  </a:cubicBezTo>
                  <a:lnTo>
                    <a:pt x="322" y="650"/>
                  </a:lnTo>
                  <a:cubicBezTo>
                    <a:pt x="447" y="650"/>
                    <a:pt x="572" y="561"/>
                    <a:pt x="607" y="436"/>
                  </a:cubicBezTo>
                  <a:lnTo>
                    <a:pt x="625" y="365"/>
                  </a:lnTo>
                  <a:cubicBezTo>
                    <a:pt x="661" y="204"/>
                    <a:pt x="572" y="44"/>
                    <a:pt x="411" y="8"/>
                  </a:cubicBezTo>
                  <a:cubicBezTo>
                    <a:pt x="387" y="3"/>
                    <a:pt x="364" y="0"/>
                    <a:pt x="340"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57"/>
            <p:cNvSpPr/>
            <p:nvPr/>
          </p:nvSpPr>
          <p:spPr>
            <a:xfrm>
              <a:off x="1641627" y="3452248"/>
              <a:ext cx="318169" cy="399748"/>
            </a:xfrm>
            <a:custGeom>
              <a:avLst/>
              <a:gdLst/>
              <a:ahLst/>
              <a:cxnLst/>
              <a:rect l="l" t="t" r="r" b="b"/>
              <a:pathLst>
                <a:path w="11759" h="14774" extrusionOk="0">
                  <a:moveTo>
                    <a:pt x="4639" y="571"/>
                  </a:moveTo>
                  <a:cubicBezTo>
                    <a:pt x="4729" y="571"/>
                    <a:pt x="4800" y="625"/>
                    <a:pt x="4853" y="696"/>
                  </a:cubicBezTo>
                  <a:lnTo>
                    <a:pt x="5710" y="2052"/>
                  </a:lnTo>
                  <a:lnTo>
                    <a:pt x="4639" y="2391"/>
                  </a:lnTo>
                  <a:lnTo>
                    <a:pt x="3747" y="982"/>
                  </a:lnTo>
                  <a:cubicBezTo>
                    <a:pt x="3676" y="857"/>
                    <a:pt x="3729" y="750"/>
                    <a:pt x="3747" y="714"/>
                  </a:cubicBezTo>
                  <a:cubicBezTo>
                    <a:pt x="3765" y="660"/>
                    <a:pt x="3836" y="571"/>
                    <a:pt x="3979" y="571"/>
                  </a:cubicBezTo>
                  <a:close/>
                  <a:moveTo>
                    <a:pt x="6983" y="2283"/>
                  </a:moveTo>
                  <a:cubicBezTo>
                    <a:pt x="7053" y="2283"/>
                    <a:pt x="7122" y="2303"/>
                    <a:pt x="7191" y="2338"/>
                  </a:cubicBezTo>
                  <a:cubicBezTo>
                    <a:pt x="7280" y="2391"/>
                    <a:pt x="7351" y="2480"/>
                    <a:pt x="7387" y="2570"/>
                  </a:cubicBezTo>
                  <a:lnTo>
                    <a:pt x="7423" y="2677"/>
                  </a:lnTo>
                  <a:lnTo>
                    <a:pt x="4532" y="3587"/>
                  </a:lnTo>
                  <a:lnTo>
                    <a:pt x="4497" y="3462"/>
                  </a:lnTo>
                  <a:cubicBezTo>
                    <a:pt x="4461" y="3373"/>
                    <a:pt x="4461" y="3248"/>
                    <a:pt x="4514" y="3158"/>
                  </a:cubicBezTo>
                  <a:cubicBezTo>
                    <a:pt x="4568" y="3051"/>
                    <a:pt x="4657" y="2980"/>
                    <a:pt x="4764" y="2962"/>
                  </a:cubicBezTo>
                  <a:lnTo>
                    <a:pt x="6870" y="2302"/>
                  </a:lnTo>
                  <a:cubicBezTo>
                    <a:pt x="6908" y="2289"/>
                    <a:pt x="6946" y="2283"/>
                    <a:pt x="6983" y="2283"/>
                  </a:cubicBezTo>
                  <a:close/>
                  <a:moveTo>
                    <a:pt x="7530" y="3016"/>
                  </a:moveTo>
                  <a:lnTo>
                    <a:pt x="7887" y="4211"/>
                  </a:lnTo>
                  <a:lnTo>
                    <a:pt x="4996" y="5121"/>
                  </a:lnTo>
                  <a:lnTo>
                    <a:pt x="4621" y="3908"/>
                  </a:lnTo>
                  <a:lnTo>
                    <a:pt x="7530" y="3016"/>
                  </a:lnTo>
                  <a:close/>
                  <a:moveTo>
                    <a:pt x="7994" y="4550"/>
                  </a:moveTo>
                  <a:lnTo>
                    <a:pt x="8029" y="4693"/>
                  </a:lnTo>
                  <a:cubicBezTo>
                    <a:pt x="8101" y="4907"/>
                    <a:pt x="7976" y="5139"/>
                    <a:pt x="7762" y="5210"/>
                  </a:cubicBezTo>
                  <a:lnTo>
                    <a:pt x="5656" y="5853"/>
                  </a:lnTo>
                  <a:cubicBezTo>
                    <a:pt x="5618" y="5865"/>
                    <a:pt x="5581" y="5871"/>
                    <a:pt x="5543" y="5871"/>
                  </a:cubicBezTo>
                  <a:cubicBezTo>
                    <a:pt x="5473" y="5871"/>
                    <a:pt x="5404" y="5852"/>
                    <a:pt x="5335" y="5817"/>
                  </a:cubicBezTo>
                  <a:cubicBezTo>
                    <a:pt x="5246" y="5763"/>
                    <a:pt x="5175" y="5692"/>
                    <a:pt x="5139" y="5585"/>
                  </a:cubicBezTo>
                  <a:lnTo>
                    <a:pt x="5103" y="5460"/>
                  </a:lnTo>
                  <a:lnTo>
                    <a:pt x="7994" y="4550"/>
                  </a:lnTo>
                  <a:close/>
                  <a:moveTo>
                    <a:pt x="7583" y="5870"/>
                  </a:moveTo>
                  <a:lnTo>
                    <a:pt x="7869" y="6798"/>
                  </a:lnTo>
                  <a:cubicBezTo>
                    <a:pt x="7922" y="6959"/>
                    <a:pt x="7815" y="7155"/>
                    <a:pt x="7637" y="7209"/>
                  </a:cubicBezTo>
                  <a:lnTo>
                    <a:pt x="6888" y="7441"/>
                  </a:lnTo>
                  <a:cubicBezTo>
                    <a:pt x="6856" y="7450"/>
                    <a:pt x="6824" y="7455"/>
                    <a:pt x="6792" y="7455"/>
                  </a:cubicBezTo>
                  <a:cubicBezTo>
                    <a:pt x="6645" y="7455"/>
                    <a:pt x="6506" y="7359"/>
                    <a:pt x="6477" y="7227"/>
                  </a:cubicBezTo>
                  <a:lnTo>
                    <a:pt x="6192" y="6299"/>
                  </a:lnTo>
                  <a:lnTo>
                    <a:pt x="7583" y="5870"/>
                  </a:lnTo>
                  <a:close/>
                  <a:moveTo>
                    <a:pt x="9689" y="9225"/>
                  </a:moveTo>
                  <a:cubicBezTo>
                    <a:pt x="9939" y="9225"/>
                    <a:pt x="10135" y="9421"/>
                    <a:pt x="10135" y="9671"/>
                  </a:cubicBezTo>
                  <a:cubicBezTo>
                    <a:pt x="10135" y="9921"/>
                    <a:pt x="9939" y="10117"/>
                    <a:pt x="9689" y="10117"/>
                  </a:cubicBezTo>
                  <a:lnTo>
                    <a:pt x="6227" y="10117"/>
                  </a:lnTo>
                  <a:lnTo>
                    <a:pt x="6227" y="9439"/>
                  </a:lnTo>
                  <a:cubicBezTo>
                    <a:pt x="6227" y="9368"/>
                    <a:pt x="6227" y="9296"/>
                    <a:pt x="6209" y="9225"/>
                  </a:cubicBezTo>
                  <a:close/>
                  <a:moveTo>
                    <a:pt x="5442" y="9225"/>
                  </a:moveTo>
                  <a:cubicBezTo>
                    <a:pt x="5549" y="9225"/>
                    <a:pt x="5656" y="9314"/>
                    <a:pt x="5656" y="9439"/>
                  </a:cubicBezTo>
                  <a:lnTo>
                    <a:pt x="5656" y="12437"/>
                  </a:lnTo>
                  <a:lnTo>
                    <a:pt x="2766" y="12437"/>
                  </a:lnTo>
                  <a:lnTo>
                    <a:pt x="3587" y="9368"/>
                  </a:lnTo>
                  <a:cubicBezTo>
                    <a:pt x="3622" y="9278"/>
                    <a:pt x="3712" y="9225"/>
                    <a:pt x="3801" y="9225"/>
                  </a:cubicBezTo>
                  <a:close/>
                  <a:moveTo>
                    <a:pt x="9314" y="11901"/>
                  </a:moveTo>
                  <a:lnTo>
                    <a:pt x="9314" y="12437"/>
                  </a:lnTo>
                  <a:lnTo>
                    <a:pt x="7458" y="12437"/>
                  </a:lnTo>
                  <a:lnTo>
                    <a:pt x="7458" y="11901"/>
                  </a:lnTo>
                  <a:close/>
                  <a:moveTo>
                    <a:pt x="4104" y="4193"/>
                  </a:moveTo>
                  <a:lnTo>
                    <a:pt x="4318" y="4871"/>
                  </a:lnTo>
                  <a:cubicBezTo>
                    <a:pt x="2837" y="5246"/>
                    <a:pt x="1749" y="6602"/>
                    <a:pt x="1749" y="8208"/>
                  </a:cubicBezTo>
                  <a:cubicBezTo>
                    <a:pt x="1749" y="9118"/>
                    <a:pt x="2106" y="9956"/>
                    <a:pt x="2677" y="10563"/>
                  </a:cubicBezTo>
                  <a:lnTo>
                    <a:pt x="2124" y="12597"/>
                  </a:lnTo>
                  <a:cubicBezTo>
                    <a:pt x="1178" y="11723"/>
                    <a:pt x="571" y="10403"/>
                    <a:pt x="571" y="8922"/>
                  </a:cubicBezTo>
                  <a:cubicBezTo>
                    <a:pt x="571" y="6602"/>
                    <a:pt x="2088" y="4639"/>
                    <a:pt x="4104" y="4193"/>
                  </a:cubicBezTo>
                  <a:close/>
                  <a:moveTo>
                    <a:pt x="10599" y="13025"/>
                  </a:moveTo>
                  <a:cubicBezTo>
                    <a:pt x="10920" y="13025"/>
                    <a:pt x="11170" y="13293"/>
                    <a:pt x="11170" y="13614"/>
                  </a:cubicBezTo>
                  <a:cubicBezTo>
                    <a:pt x="11170" y="13935"/>
                    <a:pt x="10920" y="14185"/>
                    <a:pt x="10599" y="14185"/>
                  </a:cubicBezTo>
                  <a:lnTo>
                    <a:pt x="2766" y="14185"/>
                  </a:lnTo>
                  <a:cubicBezTo>
                    <a:pt x="2445" y="14185"/>
                    <a:pt x="2177" y="13935"/>
                    <a:pt x="2177" y="13614"/>
                  </a:cubicBezTo>
                  <a:cubicBezTo>
                    <a:pt x="2177" y="13293"/>
                    <a:pt x="2445" y="13025"/>
                    <a:pt x="2766" y="13025"/>
                  </a:cubicBezTo>
                  <a:close/>
                  <a:moveTo>
                    <a:pt x="3979" y="0"/>
                  </a:moveTo>
                  <a:cubicBezTo>
                    <a:pt x="3676" y="0"/>
                    <a:pt x="3390" y="161"/>
                    <a:pt x="3248" y="428"/>
                  </a:cubicBezTo>
                  <a:cubicBezTo>
                    <a:pt x="3087" y="696"/>
                    <a:pt x="3105" y="1017"/>
                    <a:pt x="3265" y="1285"/>
                  </a:cubicBezTo>
                  <a:lnTo>
                    <a:pt x="4140" y="2695"/>
                  </a:lnTo>
                  <a:cubicBezTo>
                    <a:pt x="4086" y="2748"/>
                    <a:pt x="4051" y="2819"/>
                    <a:pt x="4015" y="2891"/>
                  </a:cubicBezTo>
                  <a:cubicBezTo>
                    <a:pt x="3890" y="3123"/>
                    <a:pt x="3854" y="3390"/>
                    <a:pt x="3943" y="3640"/>
                  </a:cubicBezTo>
                  <a:cubicBezTo>
                    <a:pt x="1695" y="4175"/>
                    <a:pt x="0" y="6334"/>
                    <a:pt x="0" y="8922"/>
                  </a:cubicBezTo>
                  <a:cubicBezTo>
                    <a:pt x="0" y="10581"/>
                    <a:pt x="678" y="12044"/>
                    <a:pt x="1749" y="13043"/>
                  </a:cubicBezTo>
                  <a:cubicBezTo>
                    <a:pt x="1660" y="13204"/>
                    <a:pt x="1606" y="13400"/>
                    <a:pt x="1606" y="13614"/>
                  </a:cubicBezTo>
                  <a:cubicBezTo>
                    <a:pt x="1606" y="14257"/>
                    <a:pt x="2124" y="14774"/>
                    <a:pt x="2766" y="14774"/>
                  </a:cubicBezTo>
                  <a:lnTo>
                    <a:pt x="10599" y="14774"/>
                  </a:lnTo>
                  <a:cubicBezTo>
                    <a:pt x="11223" y="14774"/>
                    <a:pt x="11759" y="14257"/>
                    <a:pt x="11759" y="13614"/>
                  </a:cubicBezTo>
                  <a:cubicBezTo>
                    <a:pt x="11759" y="12972"/>
                    <a:pt x="11223" y="12437"/>
                    <a:pt x="10599" y="12437"/>
                  </a:cubicBezTo>
                  <a:lnTo>
                    <a:pt x="9885" y="12437"/>
                  </a:lnTo>
                  <a:lnTo>
                    <a:pt x="9885" y="11883"/>
                  </a:lnTo>
                  <a:cubicBezTo>
                    <a:pt x="9885" y="11580"/>
                    <a:pt x="9635" y="11330"/>
                    <a:pt x="9332" y="11330"/>
                  </a:cubicBezTo>
                  <a:lnTo>
                    <a:pt x="7423" y="11330"/>
                  </a:lnTo>
                  <a:cubicBezTo>
                    <a:pt x="7119" y="11330"/>
                    <a:pt x="6870" y="11580"/>
                    <a:pt x="6870" y="11883"/>
                  </a:cubicBezTo>
                  <a:lnTo>
                    <a:pt x="6870" y="12437"/>
                  </a:lnTo>
                  <a:lnTo>
                    <a:pt x="6227" y="12437"/>
                  </a:lnTo>
                  <a:lnTo>
                    <a:pt x="6227" y="10706"/>
                  </a:lnTo>
                  <a:lnTo>
                    <a:pt x="9689" y="10706"/>
                  </a:lnTo>
                  <a:cubicBezTo>
                    <a:pt x="10260" y="10706"/>
                    <a:pt x="10724" y="10242"/>
                    <a:pt x="10724" y="9671"/>
                  </a:cubicBezTo>
                  <a:cubicBezTo>
                    <a:pt x="10724" y="9100"/>
                    <a:pt x="10260" y="8636"/>
                    <a:pt x="9689" y="8636"/>
                  </a:cubicBezTo>
                  <a:lnTo>
                    <a:pt x="3801" y="8636"/>
                  </a:lnTo>
                  <a:cubicBezTo>
                    <a:pt x="3462" y="8636"/>
                    <a:pt x="3158" y="8850"/>
                    <a:pt x="3033" y="9189"/>
                  </a:cubicBezTo>
                  <a:cubicBezTo>
                    <a:pt x="3033" y="9189"/>
                    <a:pt x="3033" y="9189"/>
                    <a:pt x="3033" y="9207"/>
                  </a:cubicBezTo>
                  <a:lnTo>
                    <a:pt x="2855" y="9885"/>
                  </a:lnTo>
                  <a:cubicBezTo>
                    <a:pt x="2516" y="9403"/>
                    <a:pt x="2320" y="8832"/>
                    <a:pt x="2320" y="8208"/>
                  </a:cubicBezTo>
                  <a:cubicBezTo>
                    <a:pt x="2320" y="6852"/>
                    <a:pt x="3248" y="5728"/>
                    <a:pt x="4497" y="5424"/>
                  </a:cubicBezTo>
                  <a:lnTo>
                    <a:pt x="4586" y="5746"/>
                  </a:lnTo>
                  <a:cubicBezTo>
                    <a:pt x="4711" y="6174"/>
                    <a:pt x="5121" y="6441"/>
                    <a:pt x="5531" y="6441"/>
                  </a:cubicBezTo>
                  <a:lnTo>
                    <a:pt x="5621" y="6441"/>
                  </a:lnTo>
                  <a:lnTo>
                    <a:pt x="5924" y="7387"/>
                  </a:lnTo>
                  <a:cubicBezTo>
                    <a:pt x="5995" y="7619"/>
                    <a:pt x="6156" y="7815"/>
                    <a:pt x="6370" y="7922"/>
                  </a:cubicBezTo>
                  <a:cubicBezTo>
                    <a:pt x="6502" y="7999"/>
                    <a:pt x="6640" y="8036"/>
                    <a:pt x="6781" y="8036"/>
                  </a:cubicBezTo>
                  <a:cubicBezTo>
                    <a:pt x="6869" y="8036"/>
                    <a:pt x="6959" y="8021"/>
                    <a:pt x="7048" y="7994"/>
                  </a:cubicBezTo>
                  <a:lnTo>
                    <a:pt x="7815" y="7762"/>
                  </a:lnTo>
                  <a:cubicBezTo>
                    <a:pt x="8297" y="7619"/>
                    <a:pt x="8565" y="7102"/>
                    <a:pt x="8422" y="6620"/>
                  </a:cubicBezTo>
                  <a:lnTo>
                    <a:pt x="8119" y="5674"/>
                  </a:lnTo>
                  <a:cubicBezTo>
                    <a:pt x="8529" y="5442"/>
                    <a:pt x="8725" y="4978"/>
                    <a:pt x="8600" y="4514"/>
                  </a:cubicBezTo>
                  <a:lnTo>
                    <a:pt x="7940" y="2409"/>
                  </a:lnTo>
                  <a:cubicBezTo>
                    <a:pt x="7869" y="2159"/>
                    <a:pt x="7690" y="1945"/>
                    <a:pt x="7458" y="1820"/>
                  </a:cubicBezTo>
                  <a:cubicBezTo>
                    <a:pt x="7316" y="1743"/>
                    <a:pt x="7160" y="1707"/>
                    <a:pt x="7003" y="1707"/>
                  </a:cubicBezTo>
                  <a:cubicBezTo>
                    <a:pt x="6904" y="1707"/>
                    <a:pt x="6805" y="1721"/>
                    <a:pt x="6709" y="1749"/>
                  </a:cubicBezTo>
                  <a:lnTo>
                    <a:pt x="6281" y="1874"/>
                  </a:lnTo>
                  <a:lnTo>
                    <a:pt x="5353" y="393"/>
                  </a:lnTo>
                  <a:cubicBezTo>
                    <a:pt x="5192" y="143"/>
                    <a:pt x="4925" y="0"/>
                    <a:pt x="463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1" name="Google Shape;9411;p57"/>
          <p:cNvGrpSpPr/>
          <p:nvPr/>
        </p:nvGrpSpPr>
        <p:grpSpPr>
          <a:xfrm>
            <a:off x="2228164" y="3953068"/>
            <a:ext cx="402183" cy="399775"/>
            <a:chOff x="2231543" y="4027689"/>
            <a:chExt cx="402183" cy="399775"/>
          </a:xfrm>
        </p:grpSpPr>
        <p:sp>
          <p:nvSpPr>
            <p:cNvPr id="9412" name="Google Shape;9412;p57"/>
            <p:cNvSpPr/>
            <p:nvPr/>
          </p:nvSpPr>
          <p:spPr>
            <a:xfrm>
              <a:off x="2528950" y="4035536"/>
              <a:ext cx="96081" cy="90913"/>
            </a:xfrm>
            <a:custGeom>
              <a:avLst/>
              <a:gdLst/>
              <a:ahLst/>
              <a:cxnLst/>
              <a:rect l="l" t="t" r="r" b="b"/>
              <a:pathLst>
                <a:path w="3551" h="3360" extrusionOk="0">
                  <a:moveTo>
                    <a:pt x="2469" y="1"/>
                  </a:moveTo>
                  <a:cubicBezTo>
                    <a:pt x="2217" y="1"/>
                    <a:pt x="1963" y="94"/>
                    <a:pt x="1766" y="282"/>
                  </a:cubicBezTo>
                  <a:lnTo>
                    <a:pt x="393" y="1673"/>
                  </a:lnTo>
                  <a:cubicBezTo>
                    <a:pt x="0" y="2048"/>
                    <a:pt x="0" y="2673"/>
                    <a:pt x="393" y="3065"/>
                  </a:cubicBezTo>
                  <a:cubicBezTo>
                    <a:pt x="580" y="3261"/>
                    <a:pt x="830" y="3359"/>
                    <a:pt x="1082" y="3359"/>
                  </a:cubicBezTo>
                  <a:cubicBezTo>
                    <a:pt x="1334" y="3359"/>
                    <a:pt x="1588" y="3261"/>
                    <a:pt x="1784" y="3065"/>
                  </a:cubicBezTo>
                  <a:lnTo>
                    <a:pt x="3158" y="1673"/>
                  </a:lnTo>
                  <a:cubicBezTo>
                    <a:pt x="3551" y="1299"/>
                    <a:pt x="3551" y="674"/>
                    <a:pt x="3158" y="282"/>
                  </a:cubicBezTo>
                  <a:cubicBezTo>
                    <a:pt x="2971" y="94"/>
                    <a:pt x="2721" y="1"/>
                    <a:pt x="24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57"/>
            <p:cNvSpPr/>
            <p:nvPr/>
          </p:nvSpPr>
          <p:spPr>
            <a:xfrm>
              <a:off x="2269693" y="4088053"/>
              <a:ext cx="271820" cy="176225"/>
            </a:xfrm>
            <a:custGeom>
              <a:avLst/>
              <a:gdLst/>
              <a:ahLst/>
              <a:cxnLst/>
              <a:rect l="l" t="t" r="r" b="b"/>
              <a:pathLst>
                <a:path w="10046" h="6513" extrusionOk="0">
                  <a:moveTo>
                    <a:pt x="9279" y="0"/>
                  </a:moveTo>
                  <a:lnTo>
                    <a:pt x="1107" y="4318"/>
                  </a:lnTo>
                  <a:cubicBezTo>
                    <a:pt x="304" y="4746"/>
                    <a:pt x="1" y="5727"/>
                    <a:pt x="429" y="6513"/>
                  </a:cubicBezTo>
                  <a:lnTo>
                    <a:pt x="10046" y="1445"/>
                  </a:lnTo>
                  <a:lnTo>
                    <a:pt x="927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57"/>
            <p:cNvSpPr/>
            <p:nvPr/>
          </p:nvSpPr>
          <p:spPr>
            <a:xfrm>
              <a:off x="2394235" y="4117490"/>
              <a:ext cx="177714" cy="266165"/>
            </a:xfrm>
            <a:custGeom>
              <a:avLst/>
              <a:gdLst/>
              <a:ahLst/>
              <a:cxnLst/>
              <a:rect l="l" t="t" r="r" b="b"/>
              <a:pathLst>
                <a:path w="6568" h="9837" extrusionOk="0">
                  <a:moveTo>
                    <a:pt x="5086" y="0"/>
                  </a:moveTo>
                  <a:lnTo>
                    <a:pt x="1" y="9618"/>
                  </a:lnTo>
                  <a:lnTo>
                    <a:pt x="54" y="9653"/>
                  </a:lnTo>
                  <a:cubicBezTo>
                    <a:pt x="292" y="9777"/>
                    <a:pt x="549" y="9836"/>
                    <a:pt x="803" y="9836"/>
                  </a:cubicBezTo>
                  <a:cubicBezTo>
                    <a:pt x="1390" y="9836"/>
                    <a:pt x="1963" y="9523"/>
                    <a:pt x="2249" y="8975"/>
                  </a:cubicBezTo>
                  <a:lnTo>
                    <a:pt x="6567" y="785"/>
                  </a:lnTo>
                  <a:lnTo>
                    <a:pt x="508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57"/>
            <p:cNvSpPr/>
            <p:nvPr/>
          </p:nvSpPr>
          <p:spPr>
            <a:xfrm>
              <a:off x="2394235" y="4128096"/>
              <a:ext cx="177714" cy="255558"/>
            </a:xfrm>
            <a:custGeom>
              <a:avLst/>
              <a:gdLst/>
              <a:ahLst/>
              <a:cxnLst/>
              <a:rect l="l" t="t" r="r" b="b"/>
              <a:pathLst>
                <a:path w="6568" h="9445" extrusionOk="0">
                  <a:moveTo>
                    <a:pt x="5835" y="1"/>
                  </a:moveTo>
                  <a:lnTo>
                    <a:pt x="1482" y="8226"/>
                  </a:lnTo>
                  <a:cubicBezTo>
                    <a:pt x="1345" y="8500"/>
                    <a:pt x="1061" y="8661"/>
                    <a:pt x="769" y="8661"/>
                  </a:cubicBezTo>
                  <a:cubicBezTo>
                    <a:pt x="641" y="8661"/>
                    <a:pt x="513" y="8630"/>
                    <a:pt x="393" y="8565"/>
                  </a:cubicBezTo>
                  <a:lnTo>
                    <a:pt x="358" y="8548"/>
                  </a:lnTo>
                  <a:lnTo>
                    <a:pt x="1" y="9226"/>
                  </a:lnTo>
                  <a:lnTo>
                    <a:pt x="54" y="9261"/>
                  </a:lnTo>
                  <a:cubicBezTo>
                    <a:pt x="292" y="9385"/>
                    <a:pt x="549" y="9444"/>
                    <a:pt x="803" y="9444"/>
                  </a:cubicBezTo>
                  <a:cubicBezTo>
                    <a:pt x="1390" y="9444"/>
                    <a:pt x="1963" y="9131"/>
                    <a:pt x="2249" y="8583"/>
                  </a:cubicBezTo>
                  <a:lnTo>
                    <a:pt x="6567" y="393"/>
                  </a:lnTo>
                  <a:lnTo>
                    <a:pt x="5835" y="1"/>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57"/>
            <p:cNvSpPr/>
            <p:nvPr/>
          </p:nvSpPr>
          <p:spPr>
            <a:xfrm>
              <a:off x="2459415" y="4071142"/>
              <a:ext cx="127495" cy="127008"/>
            </a:xfrm>
            <a:custGeom>
              <a:avLst/>
              <a:gdLst/>
              <a:ahLst/>
              <a:cxnLst/>
              <a:rect l="l" t="t" r="r" b="b"/>
              <a:pathLst>
                <a:path w="4712" h="4694" extrusionOk="0">
                  <a:moveTo>
                    <a:pt x="2356" y="1"/>
                  </a:moveTo>
                  <a:cubicBezTo>
                    <a:pt x="1053" y="1"/>
                    <a:pt x="1" y="1053"/>
                    <a:pt x="1" y="2338"/>
                  </a:cubicBezTo>
                  <a:cubicBezTo>
                    <a:pt x="1" y="3640"/>
                    <a:pt x="1053" y="4693"/>
                    <a:pt x="2356" y="4693"/>
                  </a:cubicBezTo>
                  <a:cubicBezTo>
                    <a:pt x="3658" y="4693"/>
                    <a:pt x="4711" y="3640"/>
                    <a:pt x="4711" y="2338"/>
                  </a:cubicBezTo>
                  <a:cubicBezTo>
                    <a:pt x="4711" y="1053"/>
                    <a:pt x="3658" y="1"/>
                    <a:pt x="23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57"/>
            <p:cNvSpPr/>
            <p:nvPr/>
          </p:nvSpPr>
          <p:spPr>
            <a:xfrm>
              <a:off x="2457494" y="4071088"/>
              <a:ext cx="135693" cy="127170"/>
            </a:xfrm>
            <a:custGeom>
              <a:avLst/>
              <a:gdLst/>
              <a:ahLst/>
              <a:cxnLst/>
              <a:rect l="l" t="t" r="r" b="b"/>
              <a:pathLst>
                <a:path w="5015" h="4700" extrusionOk="0">
                  <a:moveTo>
                    <a:pt x="2420" y="1"/>
                  </a:moveTo>
                  <a:cubicBezTo>
                    <a:pt x="2315" y="1"/>
                    <a:pt x="2210" y="7"/>
                    <a:pt x="2106" y="20"/>
                  </a:cubicBezTo>
                  <a:cubicBezTo>
                    <a:pt x="2463" y="74"/>
                    <a:pt x="2802" y="234"/>
                    <a:pt x="3069" y="502"/>
                  </a:cubicBezTo>
                  <a:cubicBezTo>
                    <a:pt x="3765" y="1198"/>
                    <a:pt x="3765" y="2304"/>
                    <a:pt x="3069" y="3000"/>
                  </a:cubicBezTo>
                  <a:cubicBezTo>
                    <a:pt x="2730" y="3339"/>
                    <a:pt x="2284" y="3509"/>
                    <a:pt x="1836" y="3509"/>
                  </a:cubicBezTo>
                  <a:cubicBezTo>
                    <a:pt x="1388" y="3509"/>
                    <a:pt x="937" y="3339"/>
                    <a:pt x="589" y="3000"/>
                  </a:cubicBezTo>
                  <a:cubicBezTo>
                    <a:pt x="321" y="2715"/>
                    <a:pt x="161" y="2376"/>
                    <a:pt x="107" y="2019"/>
                  </a:cubicBezTo>
                  <a:lnTo>
                    <a:pt x="107" y="2019"/>
                  </a:lnTo>
                  <a:cubicBezTo>
                    <a:pt x="0" y="2732"/>
                    <a:pt x="232" y="3464"/>
                    <a:pt x="768" y="4017"/>
                  </a:cubicBezTo>
                  <a:cubicBezTo>
                    <a:pt x="1223" y="4472"/>
                    <a:pt x="1825" y="4700"/>
                    <a:pt x="2427" y="4700"/>
                  </a:cubicBezTo>
                  <a:cubicBezTo>
                    <a:pt x="3029" y="4700"/>
                    <a:pt x="3631" y="4472"/>
                    <a:pt x="4086" y="4017"/>
                  </a:cubicBezTo>
                  <a:cubicBezTo>
                    <a:pt x="5014" y="3089"/>
                    <a:pt x="5014" y="1608"/>
                    <a:pt x="4086" y="681"/>
                  </a:cubicBezTo>
                  <a:cubicBezTo>
                    <a:pt x="3629" y="224"/>
                    <a:pt x="3029" y="1"/>
                    <a:pt x="242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57"/>
            <p:cNvSpPr/>
            <p:nvPr/>
          </p:nvSpPr>
          <p:spPr>
            <a:xfrm>
              <a:off x="2500460" y="4111700"/>
              <a:ext cx="45402" cy="45890"/>
            </a:xfrm>
            <a:custGeom>
              <a:avLst/>
              <a:gdLst/>
              <a:ahLst/>
              <a:cxnLst/>
              <a:rect l="l" t="t" r="r" b="b"/>
              <a:pathLst>
                <a:path w="1678" h="1696" extrusionOk="0">
                  <a:moveTo>
                    <a:pt x="839" y="0"/>
                  </a:moveTo>
                  <a:cubicBezTo>
                    <a:pt x="375" y="0"/>
                    <a:pt x="0" y="375"/>
                    <a:pt x="0" y="839"/>
                  </a:cubicBezTo>
                  <a:cubicBezTo>
                    <a:pt x="0" y="1321"/>
                    <a:pt x="375" y="1695"/>
                    <a:pt x="839" y="1695"/>
                  </a:cubicBezTo>
                  <a:cubicBezTo>
                    <a:pt x="1303" y="1695"/>
                    <a:pt x="1678" y="1321"/>
                    <a:pt x="1678" y="839"/>
                  </a:cubicBezTo>
                  <a:cubicBezTo>
                    <a:pt x="1678" y="375"/>
                    <a:pt x="1303" y="0"/>
                    <a:pt x="8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57"/>
            <p:cNvSpPr/>
            <p:nvPr/>
          </p:nvSpPr>
          <p:spPr>
            <a:xfrm>
              <a:off x="2489339" y="4103962"/>
              <a:ext cx="64722" cy="61339"/>
            </a:xfrm>
            <a:custGeom>
              <a:avLst/>
              <a:gdLst/>
              <a:ahLst/>
              <a:cxnLst/>
              <a:rect l="l" t="t" r="r" b="b"/>
              <a:pathLst>
                <a:path w="2392" h="2267" extrusionOk="0">
                  <a:moveTo>
                    <a:pt x="1250" y="572"/>
                  </a:moveTo>
                  <a:cubicBezTo>
                    <a:pt x="1393" y="572"/>
                    <a:pt x="1535" y="643"/>
                    <a:pt x="1642" y="732"/>
                  </a:cubicBezTo>
                  <a:cubicBezTo>
                    <a:pt x="1750" y="839"/>
                    <a:pt x="1803" y="982"/>
                    <a:pt x="1803" y="1125"/>
                  </a:cubicBezTo>
                  <a:cubicBezTo>
                    <a:pt x="1803" y="1285"/>
                    <a:pt x="1750" y="1428"/>
                    <a:pt x="1642" y="1517"/>
                  </a:cubicBezTo>
                  <a:cubicBezTo>
                    <a:pt x="1535" y="1624"/>
                    <a:pt x="1393" y="1678"/>
                    <a:pt x="1250" y="1678"/>
                  </a:cubicBezTo>
                  <a:cubicBezTo>
                    <a:pt x="1107" y="1678"/>
                    <a:pt x="964" y="1624"/>
                    <a:pt x="857" y="1517"/>
                  </a:cubicBezTo>
                  <a:cubicBezTo>
                    <a:pt x="643" y="1303"/>
                    <a:pt x="643" y="964"/>
                    <a:pt x="857" y="732"/>
                  </a:cubicBezTo>
                  <a:cubicBezTo>
                    <a:pt x="964" y="643"/>
                    <a:pt x="1107" y="572"/>
                    <a:pt x="1250" y="572"/>
                  </a:cubicBezTo>
                  <a:close/>
                  <a:moveTo>
                    <a:pt x="1250" y="1"/>
                  </a:moveTo>
                  <a:cubicBezTo>
                    <a:pt x="947" y="1"/>
                    <a:pt x="661" y="108"/>
                    <a:pt x="447" y="322"/>
                  </a:cubicBezTo>
                  <a:cubicBezTo>
                    <a:pt x="1" y="768"/>
                    <a:pt x="1" y="1500"/>
                    <a:pt x="447" y="1928"/>
                  </a:cubicBezTo>
                  <a:cubicBezTo>
                    <a:pt x="661" y="2142"/>
                    <a:pt x="947" y="2267"/>
                    <a:pt x="1250" y="2267"/>
                  </a:cubicBezTo>
                  <a:cubicBezTo>
                    <a:pt x="1553" y="2267"/>
                    <a:pt x="1839" y="2142"/>
                    <a:pt x="2053" y="1928"/>
                  </a:cubicBezTo>
                  <a:cubicBezTo>
                    <a:pt x="2267" y="1714"/>
                    <a:pt x="2392" y="1428"/>
                    <a:pt x="2392" y="1125"/>
                  </a:cubicBezTo>
                  <a:cubicBezTo>
                    <a:pt x="2392" y="822"/>
                    <a:pt x="2267" y="536"/>
                    <a:pt x="2053" y="322"/>
                  </a:cubicBezTo>
                  <a:cubicBezTo>
                    <a:pt x="1839" y="108"/>
                    <a:pt x="1553" y="1"/>
                    <a:pt x="1250"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57"/>
            <p:cNvSpPr/>
            <p:nvPr/>
          </p:nvSpPr>
          <p:spPr>
            <a:xfrm>
              <a:off x="2231543" y="4027689"/>
              <a:ext cx="402183" cy="399775"/>
            </a:xfrm>
            <a:custGeom>
              <a:avLst/>
              <a:gdLst/>
              <a:ahLst/>
              <a:cxnLst/>
              <a:rect l="l" t="t" r="r" b="b"/>
              <a:pathLst>
                <a:path w="14864" h="14775" extrusionOk="0">
                  <a:moveTo>
                    <a:pt x="13463" y="585"/>
                  </a:moveTo>
                  <a:cubicBezTo>
                    <a:pt x="13642" y="585"/>
                    <a:pt x="13820" y="652"/>
                    <a:pt x="13954" y="786"/>
                  </a:cubicBezTo>
                  <a:cubicBezTo>
                    <a:pt x="14222" y="1053"/>
                    <a:pt x="14222" y="1499"/>
                    <a:pt x="13954" y="1767"/>
                  </a:cubicBezTo>
                  <a:lnTo>
                    <a:pt x="13080" y="2641"/>
                  </a:lnTo>
                  <a:cubicBezTo>
                    <a:pt x="12955" y="2445"/>
                    <a:pt x="12812" y="2249"/>
                    <a:pt x="12651" y="2088"/>
                  </a:cubicBezTo>
                  <a:cubicBezTo>
                    <a:pt x="12473" y="1910"/>
                    <a:pt x="12295" y="1767"/>
                    <a:pt x="12098" y="1660"/>
                  </a:cubicBezTo>
                  <a:lnTo>
                    <a:pt x="12973" y="786"/>
                  </a:lnTo>
                  <a:cubicBezTo>
                    <a:pt x="13106" y="652"/>
                    <a:pt x="13285" y="585"/>
                    <a:pt x="13463" y="585"/>
                  </a:cubicBezTo>
                  <a:close/>
                  <a:moveTo>
                    <a:pt x="10778" y="1892"/>
                  </a:moveTo>
                  <a:cubicBezTo>
                    <a:pt x="11313" y="1892"/>
                    <a:pt x="11831" y="2088"/>
                    <a:pt x="12241" y="2499"/>
                  </a:cubicBezTo>
                  <a:cubicBezTo>
                    <a:pt x="13044" y="3302"/>
                    <a:pt x="13044" y="4604"/>
                    <a:pt x="12241" y="5407"/>
                  </a:cubicBezTo>
                  <a:cubicBezTo>
                    <a:pt x="11840" y="5808"/>
                    <a:pt x="11309" y="6009"/>
                    <a:pt x="10778" y="6009"/>
                  </a:cubicBezTo>
                  <a:cubicBezTo>
                    <a:pt x="10247" y="6009"/>
                    <a:pt x="9716" y="5808"/>
                    <a:pt x="9315" y="5407"/>
                  </a:cubicBezTo>
                  <a:cubicBezTo>
                    <a:pt x="8512" y="4604"/>
                    <a:pt x="8512" y="3302"/>
                    <a:pt x="9315" y="2499"/>
                  </a:cubicBezTo>
                  <a:cubicBezTo>
                    <a:pt x="9725" y="2088"/>
                    <a:pt x="10260" y="1892"/>
                    <a:pt x="10778" y="1892"/>
                  </a:cubicBezTo>
                  <a:close/>
                  <a:moveTo>
                    <a:pt x="8637" y="5496"/>
                  </a:moveTo>
                  <a:cubicBezTo>
                    <a:pt x="8708" y="5603"/>
                    <a:pt x="8815" y="5710"/>
                    <a:pt x="8904" y="5817"/>
                  </a:cubicBezTo>
                  <a:cubicBezTo>
                    <a:pt x="9029" y="5942"/>
                    <a:pt x="9154" y="6031"/>
                    <a:pt x="9297" y="6139"/>
                  </a:cubicBezTo>
                  <a:lnTo>
                    <a:pt x="8226" y="8155"/>
                  </a:lnTo>
                  <a:lnTo>
                    <a:pt x="6621" y="6549"/>
                  </a:lnTo>
                  <a:lnTo>
                    <a:pt x="8637" y="5496"/>
                  </a:lnTo>
                  <a:close/>
                  <a:moveTo>
                    <a:pt x="8137" y="3908"/>
                  </a:moveTo>
                  <a:cubicBezTo>
                    <a:pt x="8137" y="4265"/>
                    <a:pt x="8209" y="4640"/>
                    <a:pt x="8351" y="4979"/>
                  </a:cubicBezTo>
                  <a:lnTo>
                    <a:pt x="1981" y="8351"/>
                  </a:lnTo>
                  <a:cubicBezTo>
                    <a:pt x="1821" y="7762"/>
                    <a:pt x="2089" y="7102"/>
                    <a:pt x="2642" y="6817"/>
                  </a:cubicBezTo>
                  <a:lnTo>
                    <a:pt x="8137" y="3908"/>
                  </a:lnTo>
                  <a:close/>
                  <a:moveTo>
                    <a:pt x="9797" y="6406"/>
                  </a:moveTo>
                  <a:cubicBezTo>
                    <a:pt x="10118" y="6531"/>
                    <a:pt x="10439" y="6585"/>
                    <a:pt x="10778" y="6585"/>
                  </a:cubicBezTo>
                  <a:lnTo>
                    <a:pt x="10939" y="6585"/>
                  </a:lnTo>
                  <a:lnTo>
                    <a:pt x="8012" y="12152"/>
                  </a:lnTo>
                  <a:cubicBezTo>
                    <a:pt x="7776" y="12597"/>
                    <a:pt x="7311" y="12858"/>
                    <a:pt x="6830" y="12858"/>
                  </a:cubicBezTo>
                  <a:cubicBezTo>
                    <a:pt x="6695" y="12858"/>
                    <a:pt x="6558" y="12837"/>
                    <a:pt x="6424" y="12794"/>
                  </a:cubicBezTo>
                  <a:lnTo>
                    <a:pt x="9797" y="6406"/>
                  </a:lnTo>
                  <a:close/>
                  <a:moveTo>
                    <a:pt x="13454" y="1"/>
                  </a:moveTo>
                  <a:cubicBezTo>
                    <a:pt x="13115" y="1"/>
                    <a:pt x="12794" y="126"/>
                    <a:pt x="12562" y="375"/>
                  </a:cubicBezTo>
                  <a:lnTo>
                    <a:pt x="11509" y="1410"/>
                  </a:lnTo>
                  <a:cubicBezTo>
                    <a:pt x="11272" y="1344"/>
                    <a:pt x="11026" y="1310"/>
                    <a:pt x="10781" y="1310"/>
                  </a:cubicBezTo>
                  <a:cubicBezTo>
                    <a:pt x="10105" y="1310"/>
                    <a:pt x="9428" y="1565"/>
                    <a:pt x="8904" y="2088"/>
                  </a:cubicBezTo>
                  <a:cubicBezTo>
                    <a:pt x="8601" y="2409"/>
                    <a:pt x="8369" y="2784"/>
                    <a:pt x="8244" y="3195"/>
                  </a:cubicBezTo>
                  <a:lnTo>
                    <a:pt x="4979" y="4925"/>
                  </a:lnTo>
                  <a:lnTo>
                    <a:pt x="4016" y="3944"/>
                  </a:lnTo>
                  <a:cubicBezTo>
                    <a:pt x="3962" y="3890"/>
                    <a:pt x="3891" y="3864"/>
                    <a:pt x="3817" y="3864"/>
                  </a:cubicBezTo>
                  <a:cubicBezTo>
                    <a:pt x="3743" y="3864"/>
                    <a:pt x="3668" y="3890"/>
                    <a:pt x="3605" y="3944"/>
                  </a:cubicBezTo>
                  <a:cubicBezTo>
                    <a:pt x="3498" y="4069"/>
                    <a:pt x="3498" y="4247"/>
                    <a:pt x="3605" y="4372"/>
                  </a:cubicBezTo>
                  <a:lnTo>
                    <a:pt x="4444" y="5193"/>
                  </a:lnTo>
                  <a:lnTo>
                    <a:pt x="2374" y="6299"/>
                  </a:lnTo>
                  <a:cubicBezTo>
                    <a:pt x="1696" y="6656"/>
                    <a:pt x="1321" y="7370"/>
                    <a:pt x="1357" y="8083"/>
                  </a:cubicBezTo>
                  <a:lnTo>
                    <a:pt x="197" y="8744"/>
                  </a:lnTo>
                  <a:cubicBezTo>
                    <a:pt x="54" y="8833"/>
                    <a:pt x="1" y="9011"/>
                    <a:pt x="90" y="9154"/>
                  </a:cubicBezTo>
                  <a:cubicBezTo>
                    <a:pt x="144" y="9243"/>
                    <a:pt x="233" y="9297"/>
                    <a:pt x="340" y="9297"/>
                  </a:cubicBezTo>
                  <a:cubicBezTo>
                    <a:pt x="394" y="9297"/>
                    <a:pt x="429" y="9279"/>
                    <a:pt x="483" y="9261"/>
                  </a:cubicBezTo>
                  <a:lnTo>
                    <a:pt x="1482" y="8672"/>
                  </a:lnTo>
                  <a:cubicBezTo>
                    <a:pt x="1500" y="8744"/>
                    <a:pt x="1535" y="8815"/>
                    <a:pt x="1571" y="8886"/>
                  </a:cubicBezTo>
                  <a:cubicBezTo>
                    <a:pt x="1607" y="8958"/>
                    <a:pt x="1678" y="9011"/>
                    <a:pt x="1750" y="9029"/>
                  </a:cubicBezTo>
                  <a:cubicBezTo>
                    <a:pt x="1779" y="9036"/>
                    <a:pt x="1809" y="9041"/>
                    <a:pt x="1838" y="9041"/>
                  </a:cubicBezTo>
                  <a:cubicBezTo>
                    <a:pt x="1880" y="9041"/>
                    <a:pt x="1922" y="9032"/>
                    <a:pt x="1964" y="9011"/>
                  </a:cubicBezTo>
                  <a:lnTo>
                    <a:pt x="6085" y="6834"/>
                  </a:lnTo>
                  <a:lnTo>
                    <a:pt x="7941" y="8690"/>
                  </a:lnTo>
                  <a:lnTo>
                    <a:pt x="5764" y="12812"/>
                  </a:lnTo>
                  <a:cubicBezTo>
                    <a:pt x="5693" y="12954"/>
                    <a:pt x="5746" y="13115"/>
                    <a:pt x="5889" y="13204"/>
                  </a:cubicBezTo>
                  <a:cubicBezTo>
                    <a:pt x="5978" y="13240"/>
                    <a:pt x="6067" y="13293"/>
                    <a:pt x="6157" y="13329"/>
                  </a:cubicBezTo>
                  <a:lnTo>
                    <a:pt x="5568" y="14346"/>
                  </a:lnTo>
                  <a:cubicBezTo>
                    <a:pt x="5497" y="14471"/>
                    <a:pt x="5532" y="14649"/>
                    <a:pt x="5675" y="14739"/>
                  </a:cubicBezTo>
                  <a:cubicBezTo>
                    <a:pt x="5728" y="14757"/>
                    <a:pt x="5764" y="14774"/>
                    <a:pt x="5818" y="14774"/>
                  </a:cubicBezTo>
                  <a:cubicBezTo>
                    <a:pt x="5925" y="14774"/>
                    <a:pt x="6014" y="14721"/>
                    <a:pt x="6067" y="14632"/>
                  </a:cubicBezTo>
                  <a:lnTo>
                    <a:pt x="6745" y="13436"/>
                  </a:lnTo>
                  <a:lnTo>
                    <a:pt x="6817" y="13436"/>
                  </a:lnTo>
                  <a:cubicBezTo>
                    <a:pt x="7513" y="13436"/>
                    <a:pt x="8173" y="13079"/>
                    <a:pt x="8530" y="12419"/>
                  </a:cubicBezTo>
                  <a:lnTo>
                    <a:pt x="9618" y="10367"/>
                  </a:lnTo>
                  <a:lnTo>
                    <a:pt x="10368" y="11117"/>
                  </a:lnTo>
                  <a:cubicBezTo>
                    <a:pt x="10421" y="11170"/>
                    <a:pt x="10497" y="11197"/>
                    <a:pt x="10573" y="11197"/>
                  </a:cubicBezTo>
                  <a:cubicBezTo>
                    <a:pt x="10649" y="11197"/>
                    <a:pt x="10724" y="11170"/>
                    <a:pt x="10778" y="11117"/>
                  </a:cubicBezTo>
                  <a:cubicBezTo>
                    <a:pt x="10885" y="11010"/>
                    <a:pt x="10885" y="10813"/>
                    <a:pt x="10778" y="10706"/>
                  </a:cubicBezTo>
                  <a:lnTo>
                    <a:pt x="9886" y="9814"/>
                  </a:lnTo>
                  <a:lnTo>
                    <a:pt x="11688" y="6424"/>
                  </a:lnTo>
                  <a:cubicBezTo>
                    <a:pt x="12045" y="6299"/>
                    <a:pt x="12366" y="6103"/>
                    <a:pt x="12651" y="5817"/>
                  </a:cubicBezTo>
                  <a:cubicBezTo>
                    <a:pt x="13347" y="5122"/>
                    <a:pt x="13579" y="4104"/>
                    <a:pt x="13312" y="3212"/>
                  </a:cubicBezTo>
                  <a:lnTo>
                    <a:pt x="14364" y="2177"/>
                  </a:lnTo>
                  <a:cubicBezTo>
                    <a:pt x="14864" y="1678"/>
                    <a:pt x="14864" y="875"/>
                    <a:pt x="14364" y="375"/>
                  </a:cubicBezTo>
                  <a:cubicBezTo>
                    <a:pt x="14115" y="126"/>
                    <a:pt x="13793" y="1"/>
                    <a:pt x="13454"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1" name="Google Shape;9421;p57"/>
          <p:cNvGrpSpPr/>
          <p:nvPr/>
        </p:nvGrpSpPr>
        <p:grpSpPr>
          <a:xfrm>
            <a:off x="1646200" y="3974079"/>
            <a:ext cx="347635" cy="357754"/>
            <a:chOff x="1637270" y="4090948"/>
            <a:chExt cx="347635" cy="357754"/>
          </a:xfrm>
        </p:grpSpPr>
        <p:sp>
          <p:nvSpPr>
            <p:cNvPr id="9422" name="Google Shape;9422;p57"/>
            <p:cNvSpPr/>
            <p:nvPr/>
          </p:nvSpPr>
          <p:spPr>
            <a:xfrm>
              <a:off x="1761352" y="4214028"/>
              <a:ext cx="111071" cy="111071"/>
            </a:xfrm>
            <a:custGeom>
              <a:avLst/>
              <a:gdLst/>
              <a:ahLst/>
              <a:cxnLst/>
              <a:rect l="l" t="t" r="r" b="b"/>
              <a:pathLst>
                <a:path w="4105" h="4105" extrusionOk="0">
                  <a:moveTo>
                    <a:pt x="2052" y="1"/>
                  </a:moveTo>
                  <a:cubicBezTo>
                    <a:pt x="910" y="1"/>
                    <a:pt x="0" y="929"/>
                    <a:pt x="0" y="2053"/>
                  </a:cubicBezTo>
                  <a:cubicBezTo>
                    <a:pt x="0" y="3195"/>
                    <a:pt x="910" y="4105"/>
                    <a:pt x="2052" y="4105"/>
                  </a:cubicBezTo>
                  <a:cubicBezTo>
                    <a:pt x="3176" y="4105"/>
                    <a:pt x="4104" y="3195"/>
                    <a:pt x="4104" y="2053"/>
                  </a:cubicBezTo>
                  <a:cubicBezTo>
                    <a:pt x="4104" y="929"/>
                    <a:pt x="3176" y="1"/>
                    <a:pt x="20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57"/>
            <p:cNvSpPr/>
            <p:nvPr/>
          </p:nvSpPr>
          <p:spPr>
            <a:xfrm>
              <a:off x="1761352" y="4214028"/>
              <a:ext cx="111071" cy="111071"/>
            </a:xfrm>
            <a:custGeom>
              <a:avLst/>
              <a:gdLst/>
              <a:ahLst/>
              <a:cxnLst/>
              <a:rect l="l" t="t" r="r" b="b"/>
              <a:pathLst>
                <a:path w="4105" h="4105" extrusionOk="0">
                  <a:moveTo>
                    <a:pt x="2052" y="1"/>
                  </a:moveTo>
                  <a:cubicBezTo>
                    <a:pt x="1963" y="1"/>
                    <a:pt x="1874" y="19"/>
                    <a:pt x="1784" y="19"/>
                  </a:cubicBezTo>
                  <a:cubicBezTo>
                    <a:pt x="2516" y="144"/>
                    <a:pt x="3087" y="786"/>
                    <a:pt x="3087" y="1553"/>
                  </a:cubicBezTo>
                  <a:cubicBezTo>
                    <a:pt x="3087" y="2392"/>
                    <a:pt x="2391" y="3088"/>
                    <a:pt x="1535" y="3088"/>
                  </a:cubicBezTo>
                  <a:cubicBezTo>
                    <a:pt x="767" y="3088"/>
                    <a:pt x="125" y="2517"/>
                    <a:pt x="18" y="1785"/>
                  </a:cubicBezTo>
                  <a:cubicBezTo>
                    <a:pt x="0" y="1874"/>
                    <a:pt x="0" y="1964"/>
                    <a:pt x="0" y="2053"/>
                  </a:cubicBezTo>
                  <a:cubicBezTo>
                    <a:pt x="0" y="3195"/>
                    <a:pt x="910" y="4105"/>
                    <a:pt x="2052" y="4105"/>
                  </a:cubicBezTo>
                  <a:cubicBezTo>
                    <a:pt x="3176" y="4105"/>
                    <a:pt x="4104" y="3195"/>
                    <a:pt x="4104" y="2053"/>
                  </a:cubicBezTo>
                  <a:cubicBezTo>
                    <a:pt x="4104" y="929"/>
                    <a:pt x="3176" y="1"/>
                    <a:pt x="205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57"/>
            <p:cNvSpPr/>
            <p:nvPr/>
          </p:nvSpPr>
          <p:spPr>
            <a:xfrm>
              <a:off x="1833756" y="4098713"/>
              <a:ext cx="47351" cy="41073"/>
            </a:xfrm>
            <a:custGeom>
              <a:avLst/>
              <a:gdLst/>
              <a:ahLst/>
              <a:cxnLst/>
              <a:rect l="l" t="t" r="r" b="b"/>
              <a:pathLst>
                <a:path w="1750" h="1518" extrusionOk="0">
                  <a:moveTo>
                    <a:pt x="884" y="1"/>
                  </a:moveTo>
                  <a:cubicBezTo>
                    <a:pt x="744" y="1"/>
                    <a:pt x="604" y="40"/>
                    <a:pt x="482" y="123"/>
                  </a:cubicBezTo>
                  <a:cubicBezTo>
                    <a:pt x="126" y="338"/>
                    <a:pt x="1" y="801"/>
                    <a:pt x="233" y="1158"/>
                  </a:cubicBezTo>
                  <a:cubicBezTo>
                    <a:pt x="372" y="1391"/>
                    <a:pt x="627" y="1518"/>
                    <a:pt x="885" y="1518"/>
                  </a:cubicBezTo>
                  <a:cubicBezTo>
                    <a:pt x="1023" y="1518"/>
                    <a:pt x="1162" y="1482"/>
                    <a:pt x="1285" y="1408"/>
                  </a:cubicBezTo>
                  <a:cubicBezTo>
                    <a:pt x="1642" y="1176"/>
                    <a:pt x="1749" y="712"/>
                    <a:pt x="1517" y="355"/>
                  </a:cubicBezTo>
                  <a:cubicBezTo>
                    <a:pt x="1380" y="127"/>
                    <a:pt x="1133" y="1"/>
                    <a:pt x="88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57"/>
            <p:cNvSpPr/>
            <p:nvPr/>
          </p:nvSpPr>
          <p:spPr>
            <a:xfrm>
              <a:off x="1642573" y="4197957"/>
              <a:ext cx="46377" cy="41100"/>
            </a:xfrm>
            <a:custGeom>
              <a:avLst/>
              <a:gdLst/>
              <a:ahLst/>
              <a:cxnLst/>
              <a:rect l="l" t="t" r="r" b="b"/>
              <a:pathLst>
                <a:path w="1714" h="1519" extrusionOk="0">
                  <a:moveTo>
                    <a:pt x="851" y="1"/>
                  </a:moveTo>
                  <a:cubicBezTo>
                    <a:pt x="752" y="1"/>
                    <a:pt x="651" y="20"/>
                    <a:pt x="554" y="60"/>
                  </a:cubicBezTo>
                  <a:cubicBezTo>
                    <a:pt x="179" y="220"/>
                    <a:pt x="1" y="666"/>
                    <a:pt x="162" y="1059"/>
                  </a:cubicBezTo>
                  <a:cubicBezTo>
                    <a:pt x="281" y="1338"/>
                    <a:pt x="559" y="1518"/>
                    <a:pt x="855" y="1518"/>
                  </a:cubicBezTo>
                  <a:cubicBezTo>
                    <a:pt x="957" y="1518"/>
                    <a:pt x="1061" y="1497"/>
                    <a:pt x="1161" y="1451"/>
                  </a:cubicBezTo>
                  <a:cubicBezTo>
                    <a:pt x="1535" y="1291"/>
                    <a:pt x="1714" y="845"/>
                    <a:pt x="1553" y="470"/>
                  </a:cubicBezTo>
                  <a:cubicBezTo>
                    <a:pt x="1433" y="175"/>
                    <a:pt x="1150" y="1"/>
                    <a:pt x="85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57"/>
            <p:cNvSpPr/>
            <p:nvPr/>
          </p:nvSpPr>
          <p:spPr>
            <a:xfrm>
              <a:off x="1772446" y="4352586"/>
              <a:ext cx="41073" cy="41073"/>
            </a:xfrm>
            <a:custGeom>
              <a:avLst/>
              <a:gdLst/>
              <a:ahLst/>
              <a:cxnLst/>
              <a:rect l="l" t="t" r="r" b="b"/>
              <a:pathLst>
                <a:path w="1518" h="1518" extrusionOk="0">
                  <a:moveTo>
                    <a:pt x="768" y="1"/>
                  </a:moveTo>
                  <a:cubicBezTo>
                    <a:pt x="340" y="1"/>
                    <a:pt x="1" y="340"/>
                    <a:pt x="1" y="750"/>
                  </a:cubicBezTo>
                  <a:cubicBezTo>
                    <a:pt x="1" y="1178"/>
                    <a:pt x="340" y="1517"/>
                    <a:pt x="768" y="1517"/>
                  </a:cubicBezTo>
                  <a:cubicBezTo>
                    <a:pt x="1178" y="1517"/>
                    <a:pt x="1517" y="1178"/>
                    <a:pt x="1517" y="750"/>
                  </a:cubicBezTo>
                  <a:cubicBezTo>
                    <a:pt x="1517" y="340"/>
                    <a:pt x="1178" y="1"/>
                    <a:pt x="7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57"/>
            <p:cNvSpPr/>
            <p:nvPr/>
          </p:nvSpPr>
          <p:spPr>
            <a:xfrm>
              <a:off x="1782592" y="4241274"/>
              <a:ext cx="26083" cy="24244"/>
            </a:xfrm>
            <a:custGeom>
              <a:avLst/>
              <a:gdLst/>
              <a:ahLst/>
              <a:cxnLst/>
              <a:rect l="l" t="t" r="r" b="b"/>
              <a:pathLst>
                <a:path w="964" h="896" extrusionOk="0">
                  <a:moveTo>
                    <a:pt x="481" y="1"/>
                  </a:moveTo>
                  <a:cubicBezTo>
                    <a:pt x="282" y="1"/>
                    <a:pt x="100" y="148"/>
                    <a:pt x="54" y="350"/>
                  </a:cubicBezTo>
                  <a:cubicBezTo>
                    <a:pt x="0" y="582"/>
                    <a:pt x="143" y="832"/>
                    <a:pt x="393" y="885"/>
                  </a:cubicBezTo>
                  <a:cubicBezTo>
                    <a:pt x="423" y="892"/>
                    <a:pt x="453" y="896"/>
                    <a:pt x="483" y="896"/>
                  </a:cubicBezTo>
                  <a:cubicBezTo>
                    <a:pt x="682" y="896"/>
                    <a:pt x="864" y="748"/>
                    <a:pt x="910" y="546"/>
                  </a:cubicBezTo>
                  <a:cubicBezTo>
                    <a:pt x="964" y="296"/>
                    <a:pt x="821" y="64"/>
                    <a:pt x="571" y="11"/>
                  </a:cubicBezTo>
                  <a:cubicBezTo>
                    <a:pt x="541" y="4"/>
                    <a:pt x="511" y="1"/>
                    <a:pt x="48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57"/>
            <p:cNvSpPr/>
            <p:nvPr/>
          </p:nvSpPr>
          <p:spPr>
            <a:xfrm>
              <a:off x="1753614" y="4206317"/>
              <a:ext cx="126521" cy="126521"/>
            </a:xfrm>
            <a:custGeom>
              <a:avLst/>
              <a:gdLst/>
              <a:ahLst/>
              <a:cxnLst/>
              <a:rect l="l" t="t" r="r" b="b"/>
              <a:pathLst>
                <a:path w="4676" h="4676" extrusionOk="0">
                  <a:moveTo>
                    <a:pt x="2338" y="589"/>
                  </a:moveTo>
                  <a:cubicBezTo>
                    <a:pt x="3302" y="589"/>
                    <a:pt x="4105" y="1374"/>
                    <a:pt x="4105" y="2338"/>
                  </a:cubicBezTo>
                  <a:cubicBezTo>
                    <a:pt x="4105" y="3319"/>
                    <a:pt x="3302" y="4104"/>
                    <a:pt x="2338" y="4104"/>
                  </a:cubicBezTo>
                  <a:cubicBezTo>
                    <a:pt x="1375" y="4104"/>
                    <a:pt x="572" y="3319"/>
                    <a:pt x="572" y="2338"/>
                  </a:cubicBezTo>
                  <a:cubicBezTo>
                    <a:pt x="572" y="1374"/>
                    <a:pt x="1375" y="589"/>
                    <a:pt x="2338" y="589"/>
                  </a:cubicBezTo>
                  <a:close/>
                  <a:moveTo>
                    <a:pt x="2338" y="0"/>
                  </a:moveTo>
                  <a:cubicBezTo>
                    <a:pt x="1053" y="0"/>
                    <a:pt x="1" y="1053"/>
                    <a:pt x="1" y="2338"/>
                  </a:cubicBezTo>
                  <a:cubicBezTo>
                    <a:pt x="1" y="3640"/>
                    <a:pt x="1053" y="4675"/>
                    <a:pt x="2338" y="4675"/>
                  </a:cubicBezTo>
                  <a:cubicBezTo>
                    <a:pt x="3623" y="4675"/>
                    <a:pt x="4676" y="3640"/>
                    <a:pt x="4676" y="2338"/>
                  </a:cubicBezTo>
                  <a:cubicBezTo>
                    <a:pt x="4676" y="1053"/>
                    <a:pt x="3623" y="0"/>
                    <a:pt x="2338"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57"/>
            <p:cNvSpPr/>
            <p:nvPr/>
          </p:nvSpPr>
          <p:spPr>
            <a:xfrm>
              <a:off x="1637270" y="4090948"/>
              <a:ext cx="347635" cy="357754"/>
            </a:xfrm>
            <a:custGeom>
              <a:avLst/>
              <a:gdLst/>
              <a:ahLst/>
              <a:cxnLst/>
              <a:rect l="l" t="t" r="r" b="b"/>
              <a:pathLst>
                <a:path w="12848" h="13222" extrusionOk="0">
                  <a:moveTo>
                    <a:pt x="8137" y="571"/>
                  </a:moveTo>
                  <a:cubicBezTo>
                    <a:pt x="8405" y="571"/>
                    <a:pt x="8601" y="785"/>
                    <a:pt x="8601" y="1053"/>
                  </a:cubicBezTo>
                  <a:cubicBezTo>
                    <a:pt x="8601" y="1303"/>
                    <a:pt x="8405" y="1517"/>
                    <a:pt x="8137" y="1517"/>
                  </a:cubicBezTo>
                  <a:cubicBezTo>
                    <a:pt x="7887" y="1517"/>
                    <a:pt x="7673" y="1303"/>
                    <a:pt x="7673" y="1053"/>
                  </a:cubicBezTo>
                  <a:cubicBezTo>
                    <a:pt x="7673" y="785"/>
                    <a:pt x="7887" y="571"/>
                    <a:pt x="8137" y="571"/>
                  </a:cubicBezTo>
                  <a:close/>
                  <a:moveTo>
                    <a:pt x="6638" y="571"/>
                  </a:moveTo>
                  <a:cubicBezTo>
                    <a:pt x="6817" y="571"/>
                    <a:pt x="6995" y="607"/>
                    <a:pt x="7156" y="678"/>
                  </a:cubicBezTo>
                  <a:cubicBezTo>
                    <a:pt x="7120" y="785"/>
                    <a:pt x="7084" y="910"/>
                    <a:pt x="7084" y="1053"/>
                  </a:cubicBezTo>
                  <a:cubicBezTo>
                    <a:pt x="7084" y="1624"/>
                    <a:pt x="7566" y="2105"/>
                    <a:pt x="8137" y="2105"/>
                  </a:cubicBezTo>
                  <a:cubicBezTo>
                    <a:pt x="8280" y="2105"/>
                    <a:pt x="8440" y="2070"/>
                    <a:pt x="8565" y="2016"/>
                  </a:cubicBezTo>
                  <a:cubicBezTo>
                    <a:pt x="8583" y="2052"/>
                    <a:pt x="8601" y="2088"/>
                    <a:pt x="8637" y="2123"/>
                  </a:cubicBezTo>
                  <a:cubicBezTo>
                    <a:pt x="7994" y="2213"/>
                    <a:pt x="7316" y="2391"/>
                    <a:pt x="6638" y="2659"/>
                  </a:cubicBezTo>
                  <a:cubicBezTo>
                    <a:pt x="5960" y="2391"/>
                    <a:pt x="5282" y="2213"/>
                    <a:pt x="4640" y="2123"/>
                  </a:cubicBezTo>
                  <a:cubicBezTo>
                    <a:pt x="5193" y="1124"/>
                    <a:pt x="5907" y="571"/>
                    <a:pt x="6638" y="571"/>
                  </a:cubicBezTo>
                  <a:close/>
                  <a:moveTo>
                    <a:pt x="4372" y="2676"/>
                  </a:moveTo>
                  <a:cubicBezTo>
                    <a:pt x="4836" y="2730"/>
                    <a:pt x="5336" y="2837"/>
                    <a:pt x="5835" y="2998"/>
                  </a:cubicBezTo>
                  <a:cubicBezTo>
                    <a:pt x="5496" y="3140"/>
                    <a:pt x="5175" y="3319"/>
                    <a:pt x="4836" y="3497"/>
                  </a:cubicBezTo>
                  <a:cubicBezTo>
                    <a:pt x="4515" y="3693"/>
                    <a:pt x="4212" y="3890"/>
                    <a:pt x="3908" y="4104"/>
                  </a:cubicBezTo>
                  <a:cubicBezTo>
                    <a:pt x="4033" y="3586"/>
                    <a:pt x="4176" y="3123"/>
                    <a:pt x="4372" y="2676"/>
                  </a:cubicBezTo>
                  <a:close/>
                  <a:moveTo>
                    <a:pt x="8904" y="2676"/>
                  </a:moveTo>
                  <a:cubicBezTo>
                    <a:pt x="9083" y="3123"/>
                    <a:pt x="9243" y="3586"/>
                    <a:pt x="9368" y="4104"/>
                  </a:cubicBezTo>
                  <a:cubicBezTo>
                    <a:pt x="9065" y="3890"/>
                    <a:pt x="8761" y="3693"/>
                    <a:pt x="8422" y="3497"/>
                  </a:cubicBezTo>
                  <a:cubicBezTo>
                    <a:pt x="8101" y="3319"/>
                    <a:pt x="7780" y="3140"/>
                    <a:pt x="7441" y="2998"/>
                  </a:cubicBezTo>
                  <a:cubicBezTo>
                    <a:pt x="7941" y="2837"/>
                    <a:pt x="8440" y="2730"/>
                    <a:pt x="8904" y="2676"/>
                  </a:cubicBezTo>
                  <a:close/>
                  <a:moveTo>
                    <a:pt x="1053" y="4247"/>
                  </a:moveTo>
                  <a:cubicBezTo>
                    <a:pt x="1303" y="4247"/>
                    <a:pt x="1517" y="4461"/>
                    <a:pt x="1517" y="4711"/>
                  </a:cubicBezTo>
                  <a:cubicBezTo>
                    <a:pt x="1517" y="4978"/>
                    <a:pt x="1303" y="5192"/>
                    <a:pt x="1053" y="5192"/>
                  </a:cubicBezTo>
                  <a:cubicBezTo>
                    <a:pt x="786" y="5192"/>
                    <a:pt x="589" y="4978"/>
                    <a:pt x="589" y="4711"/>
                  </a:cubicBezTo>
                  <a:cubicBezTo>
                    <a:pt x="589" y="4461"/>
                    <a:pt x="786" y="4247"/>
                    <a:pt x="1053" y="4247"/>
                  </a:cubicBezTo>
                  <a:close/>
                  <a:moveTo>
                    <a:pt x="3765" y="2641"/>
                  </a:moveTo>
                  <a:cubicBezTo>
                    <a:pt x="3516" y="3247"/>
                    <a:pt x="3337" y="3908"/>
                    <a:pt x="3212" y="4621"/>
                  </a:cubicBezTo>
                  <a:cubicBezTo>
                    <a:pt x="2659" y="5085"/>
                    <a:pt x="2160" y="5585"/>
                    <a:pt x="1767" y="6102"/>
                  </a:cubicBezTo>
                  <a:cubicBezTo>
                    <a:pt x="1678" y="5942"/>
                    <a:pt x="1589" y="5799"/>
                    <a:pt x="1535" y="5656"/>
                  </a:cubicBezTo>
                  <a:cubicBezTo>
                    <a:pt x="1874" y="5478"/>
                    <a:pt x="2106" y="5121"/>
                    <a:pt x="2106" y="4711"/>
                  </a:cubicBezTo>
                  <a:cubicBezTo>
                    <a:pt x="2106" y="4247"/>
                    <a:pt x="1785" y="3836"/>
                    <a:pt x="1357" y="3711"/>
                  </a:cubicBezTo>
                  <a:cubicBezTo>
                    <a:pt x="1375" y="3676"/>
                    <a:pt x="1392" y="3622"/>
                    <a:pt x="1410" y="3586"/>
                  </a:cubicBezTo>
                  <a:cubicBezTo>
                    <a:pt x="1767" y="2980"/>
                    <a:pt x="2570" y="2641"/>
                    <a:pt x="3676" y="2641"/>
                  </a:cubicBezTo>
                  <a:close/>
                  <a:moveTo>
                    <a:pt x="9600" y="2641"/>
                  </a:moveTo>
                  <a:cubicBezTo>
                    <a:pt x="10706" y="2641"/>
                    <a:pt x="11491" y="2980"/>
                    <a:pt x="11848" y="3586"/>
                  </a:cubicBezTo>
                  <a:cubicBezTo>
                    <a:pt x="12223" y="4229"/>
                    <a:pt x="12098" y="5103"/>
                    <a:pt x="11509" y="6102"/>
                  </a:cubicBezTo>
                  <a:cubicBezTo>
                    <a:pt x="11117" y="5585"/>
                    <a:pt x="10617" y="5085"/>
                    <a:pt x="10064" y="4621"/>
                  </a:cubicBezTo>
                  <a:cubicBezTo>
                    <a:pt x="9939" y="3908"/>
                    <a:pt x="9761" y="3247"/>
                    <a:pt x="9511" y="2641"/>
                  </a:cubicBezTo>
                  <a:close/>
                  <a:moveTo>
                    <a:pt x="3105" y="5496"/>
                  </a:moveTo>
                  <a:lnTo>
                    <a:pt x="3105" y="5496"/>
                  </a:lnTo>
                  <a:cubicBezTo>
                    <a:pt x="3070" y="5852"/>
                    <a:pt x="3052" y="6227"/>
                    <a:pt x="3052" y="6602"/>
                  </a:cubicBezTo>
                  <a:cubicBezTo>
                    <a:pt x="3052" y="6977"/>
                    <a:pt x="3070" y="7351"/>
                    <a:pt x="3105" y="7708"/>
                  </a:cubicBezTo>
                  <a:cubicBezTo>
                    <a:pt x="2713" y="7351"/>
                    <a:pt x="2392" y="6994"/>
                    <a:pt x="2106" y="6602"/>
                  </a:cubicBezTo>
                  <a:cubicBezTo>
                    <a:pt x="2392" y="6227"/>
                    <a:pt x="2713" y="5852"/>
                    <a:pt x="3105" y="5496"/>
                  </a:cubicBezTo>
                  <a:close/>
                  <a:moveTo>
                    <a:pt x="10171" y="5496"/>
                  </a:moveTo>
                  <a:lnTo>
                    <a:pt x="10171" y="5496"/>
                  </a:lnTo>
                  <a:cubicBezTo>
                    <a:pt x="10546" y="5852"/>
                    <a:pt x="10885" y="6227"/>
                    <a:pt x="11170" y="6602"/>
                  </a:cubicBezTo>
                  <a:cubicBezTo>
                    <a:pt x="10885" y="6994"/>
                    <a:pt x="10546" y="7351"/>
                    <a:pt x="10171" y="7708"/>
                  </a:cubicBezTo>
                  <a:cubicBezTo>
                    <a:pt x="10207" y="7351"/>
                    <a:pt x="10225" y="6977"/>
                    <a:pt x="10225" y="6602"/>
                  </a:cubicBezTo>
                  <a:cubicBezTo>
                    <a:pt x="10225" y="6227"/>
                    <a:pt x="10207" y="5852"/>
                    <a:pt x="10171" y="5496"/>
                  </a:cubicBezTo>
                  <a:close/>
                  <a:moveTo>
                    <a:pt x="6638" y="3265"/>
                  </a:moveTo>
                  <a:cubicBezTo>
                    <a:pt x="7138" y="3479"/>
                    <a:pt x="7637" y="3711"/>
                    <a:pt x="8137" y="3997"/>
                  </a:cubicBezTo>
                  <a:cubicBezTo>
                    <a:pt x="8637" y="4282"/>
                    <a:pt x="9100" y="4603"/>
                    <a:pt x="9529" y="4942"/>
                  </a:cubicBezTo>
                  <a:cubicBezTo>
                    <a:pt x="9600" y="5478"/>
                    <a:pt x="9636" y="6031"/>
                    <a:pt x="9636" y="6602"/>
                  </a:cubicBezTo>
                  <a:cubicBezTo>
                    <a:pt x="9636" y="7173"/>
                    <a:pt x="9600" y="7744"/>
                    <a:pt x="9529" y="8279"/>
                  </a:cubicBezTo>
                  <a:cubicBezTo>
                    <a:pt x="9100" y="8600"/>
                    <a:pt x="8637" y="8921"/>
                    <a:pt x="8137" y="9207"/>
                  </a:cubicBezTo>
                  <a:cubicBezTo>
                    <a:pt x="7655" y="9492"/>
                    <a:pt x="7173" y="9724"/>
                    <a:pt x="6674" y="9921"/>
                  </a:cubicBezTo>
                  <a:cubicBezTo>
                    <a:pt x="6495" y="9599"/>
                    <a:pt x="6156" y="9367"/>
                    <a:pt x="5764" y="9367"/>
                  </a:cubicBezTo>
                  <a:cubicBezTo>
                    <a:pt x="5675" y="9367"/>
                    <a:pt x="5585" y="9385"/>
                    <a:pt x="5496" y="9403"/>
                  </a:cubicBezTo>
                  <a:cubicBezTo>
                    <a:pt x="5371" y="9350"/>
                    <a:pt x="5246" y="9278"/>
                    <a:pt x="5139" y="9207"/>
                  </a:cubicBezTo>
                  <a:cubicBezTo>
                    <a:pt x="4640" y="8921"/>
                    <a:pt x="4176" y="8600"/>
                    <a:pt x="3748" y="8279"/>
                  </a:cubicBezTo>
                  <a:cubicBezTo>
                    <a:pt x="3676" y="7744"/>
                    <a:pt x="3641" y="7173"/>
                    <a:pt x="3641" y="6602"/>
                  </a:cubicBezTo>
                  <a:cubicBezTo>
                    <a:pt x="3641" y="6031"/>
                    <a:pt x="3676" y="5478"/>
                    <a:pt x="3748" y="4942"/>
                  </a:cubicBezTo>
                  <a:cubicBezTo>
                    <a:pt x="4176" y="4603"/>
                    <a:pt x="4640" y="4282"/>
                    <a:pt x="5139" y="3997"/>
                  </a:cubicBezTo>
                  <a:cubicBezTo>
                    <a:pt x="5639" y="3711"/>
                    <a:pt x="6139" y="3479"/>
                    <a:pt x="6638" y="3265"/>
                  </a:cubicBezTo>
                  <a:close/>
                  <a:moveTo>
                    <a:pt x="3908" y="9118"/>
                  </a:moveTo>
                  <a:cubicBezTo>
                    <a:pt x="4212" y="9314"/>
                    <a:pt x="4515" y="9528"/>
                    <a:pt x="4836" y="9706"/>
                  </a:cubicBezTo>
                  <a:cubicBezTo>
                    <a:pt x="4872" y="9724"/>
                    <a:pt x="4907" y="9742"/>
                    <a:pt x="4943" y="9760"/>
                  </a:cubicBezTo>
                  <a:cubicBezTo>
                    <a:pt x="4800" y="9938"/>
                    <a:pt x="4711" y="10170"/>
                    <a:pt x="4711" y="10420"/>
                  </a:cubicBezTo>
                  <a:cubicBezTo>
                    <a:pt x="4711" y="10438"/>
                    <a:pt x="4711" y="10456"/>
                    <a:pt x="4711" y="10492"/>
                  </a:cubicBezTo>
                  <a:cubicBezTo>
                    <a:pt x="4586" y="10509"/>
                    <a:pt x="4479" y="10509"/>
                    <a:pt x="4372" y="10527"/>
                  </a:cubicBezTo>
                  <a:cubicBezTo>
                    <a:pt x="4176" y="10099"/>
                    <a:pt x="4033" y="9617"/>
                    <a:pt x="3908" y="9118"/>
                  </a:cubicBezTo>
                  <a:close/>
                  <a:moveTo>
                    <a:pt x="9368" y="9118"/>
                  </a:moveTo>
                  <a:lnTo>
                    <a:pt x="9368" y="9118"/>
                  </a:lnTo>
                  <a:cubicBezTo>
                    <a:pt x="9243" y="9617"/>
                    <a:pt x="9083" y="10099"/>
                    <a:pt x="8904" y="10527"/>
                  </a:cubicBezTo>
                  <a:cubicBezTo>
                    <a:pt x="8440" y="10474"/>
                    <a:pt x="7941" y="10367"/>
                    <a:pt x="7441" y="10224"/>
                  </a:cubicBezTo>
                  <a:cubicBezTo>
                    <a:pt x="7780" y="10063"/>
                    <a:pt x="8101" y="9903"/>
                    <a:pt x="8422" y="9706"/>
                  </a:cubicBezTo>
                  <a:cubicBezTo>
                    <a:pt x="8761" y="9528"/>
                    <a:pt x="9065" y="9314"/>
                    <a:pt x="9368" y="9118"/>
                  </a:cubicBezTo>
                  <a:close/>
                  <a:moveTo>
                    <a:pt x="1767" y="7119"/>
                  </a:moveTo>
                  <a:cubicBezTo>
                    <a:pt x="2160" y="7619"/>
                    <a:pt x="2659" y="8118"/>
                    <a:pt x="3212" y="8582"/>
                  </a:cubicBezTo>
                  <a:cubicBezTo>
                    <a:pt x="3337" y="9296"/>
                    <a:pt x="3516" y="9974"/>
                    <a:pt x="3765" y="10563"/>
                  </a:cubicBezTo>
                  <a:lnTo>
                    <a:pt x="3676" y="10563"/>
                  </a:lnTo>
                  <a:cubicBezTo>
                    <a:pt x="2570" y="10563"/>
                    <a:pt x="1767" y="10242"/>
                    <a:pt x="1410" y="9617"/>
                  </a:cubicBezTo>
                  <a:cubicBezTo>
                    <a:pt x="1053" y="8993"/>
                    <a:pt x="1178" y="8101"/>
                    <a:pt x="1767" y="7119"/>
                  </a:cubicBezTo>
                  <a:close/>
                  <a:moveTo>
                    <a:pt x="11509" y="7119"/>
                  </a:moveTo>
                  <a:cubicBezTo>
                    <a:pt x="12098" y="8101"/>
                    <a:pt x="12223" y="8993"/>
                    <a:pt x="11848" y="9617"/>
                  </a:cubicBezTo>
                  <a:cubicBezTo>
                    <a:pt x="11501" y="10243"/>
                    <a:pt x="10713" y="10564"/>
                    <a:pt x="9602" y="10564"/>
                  </a:cubicBezTo>
                  <a:cubicBezTo>
                    <a:pt x="9572" y="10564"/>
                    <a:pt x="9541" y="10563"/>
                    <a:pt x="9511" y="10563"/>
                  </a:cubicBezTo>
                  <a:cubicBezTo>
                    <a:pt x="9761" y="9974"/>
                    <a:pt x="9939" y="9296"/>
                    <a:pt x="10064" y="8582"/>
                  </a:cubicBezTo>
                  <a:cubicBezTo>
                    <a:pt x="10617" y="8118"/>
                    <a:pt x="11117" y="7619"/>
                    <a:pt x="11509" y="7119"/>
                  </a:cubicBezTo>
                  <a:close/>
                  <a:moveTo>
                    <a:pt x="5764" y="9956"/>
                  </a:moveTo>
                  <a:cubicBezTo>
                    <a:pt x="6014" y="9956"/>
                    <a:pt x="6228" y="10170"/>
                    <a:pt x="6228" y="10420"/>
                  </a:cubicBezTo>
                  <a:cubicBezTo>
                    <a:pt x="6228" y="10688"/>
                    <a:pt x="6014" y="10884"/>
                    <a:pt x="5764" y="10884"/>
                  </a:cubicBezTo>
                  <a:cubicBezTo>
                    <a:pt x="5496" y="10884"/>
                    <a:pt x="5282" y="10688"/>
                    <a:pt x="5282" y="10420"/>
                  </a:cubicBezTo>
                  <a:cubicBezTo>
                    <a:pt x="5282" y="10170"/>
                    <a:pt x="5496" y="9956"/>
                    <a:pt x="5764" y="9956"/>
                  </a:cubicBezTo>
                  <a:close/>
                  <a:moveTo>
                    <a:pt x="6781" y="10616"/>
                  </a:moveTo>
                  <a:cubicBezTo>
                    <a:pt x="7423" y="10831"/>
                    <a:pt x="8030" y="10991"/>
                    <a:pt x="8637" y="11080"/>
                  </a:cubicBezTo>
                  <a:cubicBezTo>
                    <a:pt x="8066" y="12080"/>
                    <a:pt x="7370" y="12633"/>
                    <a:pt x="6638" y="12633"/>
                  </a:cubicBezTo>
                  <a:cubicBezTo>
                    <a:pt x="5907" y="12633"/>
                    <a:pt x="5193" y="12080"/>
                    <a:pt x="4640" y="11080"/>
                  </a:cubicBezTo>
                  <a:cubicBezTo>
                    <a:pt x="4729" y="11062"/>
                    <a:pt x="4818" y="11062"/>
                    <a:pt x="4907" y="11045"/>
                  </a:cubicBezTo>
                  <a:cubicBezTo>
                    <a:pt x="5104" y="11294"/>
                    <a:pt x="5407" y="11473"/>
                    <a:pt x="5764" y="11473"/>
                  </a:cubicBezTo>
                  <a:cubicBezTo>
                    <a:pt x="6263" y="11473"/>
                    <a:pt x="6692" y="11098"/>
                    <a:pt x="6781" y="10616"/>
                  </a:cubicBezTo>
                  <a:close/>
                  <a:moveTo>
                    <a:pt x="6638" y="0"/>
                  </a:moveTo>
                  <a:cubicBezTo>
                    <a:pt x="5639" y="0"/>
                    <a:pt x="4729" y="714"/>
                    <a:pt x="4051" y="1998"/>
                  </a:cubicBezTo>
                  <a:cubicBezTo>
                    <a:pt x="4033" y="2034"/>
                    <a:pt x="4033" y="2052"/>
                    <a:pt x="4015" y="2070"/>
                  </a:cubicBezTo>
                  <a:lnTo>
                    <a:pt x="3944" y="2070"/>
                  </a:lnTo>
                  <a:cubicBezTo>
                    <a:pt x="3842" y="2065"/>
                    <a:pt x="3743" y="2062"/>
                    <a:pt x="3645" y="2062"/>
                  </a:cubicBezTo>
                  <a:cubicBezTo>
                    <a:pt x="2335" y="2062"/>
                    <a:pt x="1376" y="2504"/>
                    <a:pt x="911" y="3301"/>
                  </a:cubicBezTo>
                  <a:cubicBezTo>
                    <a:pt x="839" y="3426"/>
                    <a:pt x="786" y="3569"/>
                    <a:pt x="732" y="3711"/>
                  </a:cubicBezTo>
                  <a:cubicBezTo>
                    <a:pt x="304" y="3854"/>
                    <a:pt x="1" y="4247"/>
                    <a:pt x="1" y="4711"/>
                  </a:cubicBezTo>
                  <a:cubicBezTo>
                    <a:pt x="1" y="5264"/>
                    <a:pt x="411" y="5710"/>
                    <a:pt x="946" y="5763"/>
                  </a:cubicBezTo>
                  <a:cubicBezTo>
                    <a:pt x="1053" y="6013"/>
                    <a:pt x="1196" y="6281"/>
                    <a:pt x="1357" y="6548"/>
                  </a:cubicBezTo>
                  <a:cubicBezTo>
                    <a:pt x="1375" y="6566"/>
                    <a:pt x="1392" y="6584"/>
                    <a:pt x="1392" y="6602"/>
                  </a:cubicBezTo>
                  <a:cubicBezTo>
                    <a:pt x="1392" y="6620"/>
                    <a:pt x="1375" y="6638"/>
                    <a:pt x="1357" y="6673"/>
                  </a:cubicBezTo>
                  <a:cubicBezTo>
                    <a:pt x="572" y="7904"/>
                    <a:pt x="411" y="9046"/>
                    <a:pt x="911" y="9903"/>
                  </a:cubicBezTo>
                  <a:cubicBezTo>
                    <a:pt x="1375" y="10723"/>
                    <a:pt x="2356" y="11152"/>
                    <a:pt x="3676" y="11152"/>
                  </a:cubicBezTo>
                  <a:lnTo>
                    <a:pt x="3944" y="11152"/>
                  </a:lnTo>
                  <a:cubicBezTo>
                    <a:pt x="3962" y="11152"/>
                    <a:pt x="3997" y="11152"/>
                    <a:pt x="4015" y="11134"/>
                  </a:cubicBezTo>
                  <a:cubicBezTo>
                    <a:pt x="4033" y="11170"/>
                    <a:pt x="4033" y="11187"/>
                    <a:pt x="4051" y="11205"/>
                  </a:cubicBezTo>
                  <a:cubicBezTo>
                    <a:pt x="4729" y="12508"/>
                    <a:pt x="5639" y="13221"/>
                    <a:pt x="6638" y="13221"/>
                  </a:cubicBezTo>
                  <a:cubicBezTo>
                    <a:pt x="7637" y="13221"/>
                    <a:pt x="8547" y="12508"/>
                    <a:pt x="9225" y="11205"/>
                  </a:cubicBezTo>
                  <a:cubicBezTo>
                    <a:pt x="9225" y="11187"/>
                    <a:pt x="9243" y="11170"/>
                    <a:pt x="9261" y="11134"/>
                  </a:cubicBezTo>
                  <a:cubicBezTo>
                    <a:pt x="9279" y="11152"/>
                    <a:pt x="9297" y="11152"/>
                    <a:pt x="9332" y="11152"/>
                  </a:cubicBezTo>
                  <a:lnTo>
                    <a:pt x="9600" y="11152"/>
                  </a:lnTo>
                  <a:cubicBezTo>
                    <a:pt x="10920" y="11152"/>
                    <a:pt x="11902" y="10723"/>
                    <a:pt x="12366" y="9903"/>
                  </a:cubicBezTo>
                  <a:cubicBezTo>
                    <a:pt x="12847" y="9046"/>
                    <a:pt x="12705" y="7904"/>
                    <a:pt x="11920" y="6673"/>
                  </a:cubicBezTo>
                  <a:cubicBezTo>
                    <a:pt x="11902" y="6638"/>
                    <a:pt x="11884" y="6620"/>
                    <a:pt x="11884" y="6602"/>
                  </a:cubicBezTo>
                  <a:cubicBezTo>
                    <a:pt x="11884" y="6584"/>
                    <a:pt x="11902" y="6566"/>
                    <a:pt x="11920" y="6548"/>
                  </a:cubicBezTo>
                  <a:cubicBezTo>
                    <a:pt x="12705" y="5317"/>
                    <a:pt x="12847" y="4157"/>
                    <a:pt x="12366" y="3301"/>
                  </a:cubicBezTo>
                  <a:cubicBezTo>
                    <a:pt x="11901" y="2504"/>
                    <a:pt x="10926" y="2062"/>
                    <a:pt x="9628" y="2062"/>
                  </a:cubicBezTo>
                  <a:cubicBezTo>
                    <a:pt x="9531" y="2062"/>
                    <a:pt x="9433" y="2065"/>
                    <a:pt x="9332" y="2070"/>
                  </a:cubicBezTo>
                  <a:lnTo>
                    <a:pt x="9261" y="2070"/>
                  </a:lnTo>
                  <a:cubicBezTo>
                    <a:pt x="9243" y="2052"/>
                    <a:pt x="9225" y="2034"/>
                    <a:pt x="9225" y="1998"/>
                  </a:cubicBezTo>
                  <a:cubicBezTo>
                    <a:pt x="9154" y="1874"/>
                    <a:pt x="9083" y="1749"/>
                    <a:pt x="9011" y="1624"/>
                  </a:cubicBezTo>
                  <a:cubicBezTo>
                    <a:pt x="9118" y="1463"/>
                    <a:pt x="9190" y="1267"/>
                    <a:pt x="9190" y="1053"/>
                  </a:cubicBezTo>
                  <a:cubicBezTo>
                    <a:pt x="9190" y="464"/>
                    <a:pt x="8708" y="0"/>
                    <a:pt x="8137" y="0"/>
                  </a:cubicBezTo>
                  <a:cubicBezTo>
                    <a:pt x="7905" y="0"/>
                    <a:pt x="7691" y="71"/>
                    <a:pt x="7530" y="196"/>
                  </a:cubicBezTo>
                  <a:cubicBezTo>
                    <a:pt x="7245" y="71"/>
                    <a:pt x="6941" y="0"/>
                    <a:pt x="6638"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0" name="Google Shape;9430;p57"/>
          <p:cNvGrpSpPr/>
          <p:nvPr/>
        </p:nvGrpSpPr>
        <p:grpSpPr>
          <a:xfrm>
            <a:off x="2924075" y="3966110"/>
            <a:ext cx="238999" cy="373691"/>
            <a:chOff x="2927712" y="4021899"/>
            <a:chExt cx="238999" cy="373691"/>
          </a:xfrm>
        </p:grpSpPr>
        <p:sp>
          <p:nvSpPr>
            <p:cNvPr id="9431" name="Google Shape;9431;p57"/>
            <p:cNvSpPr/>
            <p:nvPr/>
          </p:nvSpPr>
          <p:spPr>
            <a:xfrm>
              <a:off x="2930607" y="4069113"/>
              <a:ext cx="124086" cy="108744"/>
            </a:xfrm>
            <a:custGeom>
              <a:avLst/>
              <a:gdLst/>
              <a:ahLst/>
              <a:cxnLst/>
              <a:rect l="l" t="t" r="r" b="b"/>
              <a:pathLst>
                <a:path w="4586" h="4019" extrusionOk="0">
                  <a:moveTo>
                    <a:pt x="2070" y="896"/>
                  </a:moveTo>
                  <a:cubicBezTo>
                    <a:pt x="2445" y="896"/>
                    <a:pt x="2855" y="1110"/>
                    <a:pt x="3123" y="1485"/>
                  </a:cubicBezTo>
                  <a:cubicBezTo>
                    <a:pt x="3515" y="2038"/>
                    <a:pt x="3444" y="2716"/>
                    <a:pt x="2980" y="3002"/>
                  </a:cubicBezTo>
                  <a:cubicBezTo>
                    <a:pt x="2845" y="3088"/>
                    <a:pt x="2688" y="3129"/>
                    <a:pt x="2523" y="3129"/>
                  </a:cubicBezTo>
                  <a:cubicBezTo>
                    <a:pt x="2143" y="3129"/>
                    <a:pt x="1725" y="2911"/>
                    <a:pt x="1463" y="2538"/>
                  </a:cubicBezTo>
                  <a:cubicBezTo>
                    <a:pt x="1071" y="1985"/>
                    <a:pt x="1142" y="1307"/>
                    <a:pt x="1606" y="1021"/>
                  </a:cubicBezTo>
                  <a:cubicBezTo>
                    <a:pt x="1749" y="932"/>
                    <a:pt x="1909" y="896"/>
                    <a:pt x="2070" y="896"/>
                  </a:cubicBezTo>
                  <a:close/>
                  <a:moveTo>
                    <a:pt x="2065" y="1"/>
                  </a:moveTo>
                  <a:cubicBezTo>
                    <a:pt x="1722" y="1"/>
                    <a:pt x="1385" y="88"/>
                    <a:pt x="1089" y="272"/>
                  </a:cubicBezTo>
                  <a:cubicBezTo>
                    <a:pt x="196" y="843"/>
                    <a:pt x="0" y="2074"/>
                    <a:pt x="678" y="3020"/>
                  </a:cubicBezTo>
                  <a:cubicBezTo>
                    <a:pt x="1124" y="3662"/>
                    <a:pt x="1838" y="4019"/>
                    <a:pt x="2516" y="4019"/>
                  </a:cubicBezTo>
                  <a:cubicBezTo>
                    <a:pt x="2873" y="4019"/>
                    <a:pt x="3212" y="3930"/>
                    <a:pt x="3497" y="3733"/>
                  </a:cubicBezTo>
                  <a:cubicBezTo>
                    <a:pt x="4389" y="3180"/>
                    <a:pt x="4586" y="1949"/>
                    <a:pt x="3908" y="985"/>
                  </a:cubicBezTo>
                  <a:cubicBezTo>
                    <a:pt x="3467" y="354"/>
                    <a:pt x="2755" y="1"/>
                    <a:pt x="20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57"/>
            <p:cNvSpPr/>
            <p:nvPr/>
          </p:nvSpPr>
          <p:spPr>
            <a:xfrm>
              <a:off x="3040186" y="4069113"/>
              <a:ext cx="123626" cy="108744"/>
            </a:xfrm>
            <a:custGeom>
              <a:avLst/>
              <a:gdLst/>
              <a:ahLst/>
              <a:cxnLst/>
              <a:rect l="l" t="t" r="r" b="b"/>
              <a:pathLst>
                <a:path w="4569" h="4019" extrusionOk="0">
                  <a:moveTo>
                    <a:pt x="2516" y="896"/>
                  </a:moveTo>
                  <a:cubicBezTo>
                    <a:pt x="2677" y="896"/>
                    <a:pt x="2837" y="932"/>
                    <a:pt x="2980" y="1021"/>
                  </a:cubicBezTo>
                  <a:cubicBezTo>
                    <a:pt x="3444" y="1307"/>
                    <a:pt x="3498" y="1985"/>
                    <a:pt x="3123" y="2538"/>
                  </a:cubicBezTo>
                  <a:cubicBezTo>
                    <a:pt x="2849" y="2911"/>
                    <a:pt x="2436" y="3129"/>
                    <a:pt x="2054" y="3129"/>
                  </a:cubicBezTo>
                  <a:cubicBezTo>
                    <a:pt x="1888" y="3129"/>
                    <a:pt x="1728" y="3088"/>
                    <a:pt x="1588" y="3002"/>
                  </a:cubicBezTo>
                  <a:cubicBezTo>
                    <a:pt x="1124" y="2716"/>
                    <a:pt x="1071" y="2038"/>
                    <a:pt x="1446" y="1485"/>
                  </a:cubicBezTo>
                  <a:cubicBezTo>
                    <a:pt x="1713" y="1110"/>
                    <a:pt x="2124" y="896"/>
                    <a:pt x="2516" y="896"/>
                  </a:cubicBezTo>
                  <a:close/>
                  <a:moveTo>
                    <a:pt x="2520" y="1"/>
                  </a:moveTo>
                  <a:cubicBezTo>
                    <a:pt x="1829" y="1"/>
                    <a:pt x="1113" y="354"/>
                    <a:pt x="661" y="985"/>
                  </a:cubicBezTo>
                  <a:cubicBezTo>
                    <a:pt x="0" y="1949"/>
                    <a:pt x="179" y="3180"/>
                    <a:pt x="1071" y="3733"/>
                  </a:cubicBezTo>
                  <a:cubicBezTo>
                    <a:pt x="1374" y="3930"/>
                    <a:pt x="1713" y="4019"/>
                    <a:pt x="2052" y="4019"/>
                  </a:cubicBezTo>
                  <a:cubicBezTo>
                    <a:pt x="2748" y="4019"/>
                    <a:pt x="3462" y="3662"/>
                    <a:pt x="3908" y="3020"/>
                  </a:cubicBezTo>
                  <a:cubicBezTo>
                    <a:pt x="4568" y="2074"/>
                    <a:pt x="4390" y="843"/>
                    <a:pt x="3498" y="272"/>
                  </a:cubicBezTo>
                  <a:cubicBezTo>
                    <a:pt x="3201" y="88"/>
                    <a:pt x="2864" y="1"/>
                    <a:pt x="25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57"/>
            <p:cNvSpPr/>
            <p:nvPr/>
          </p:nvSpPr>
          <p:spPr>
            <a:xfrm>
              <a:off x="3029093" y="4166733"/>
              <a:ext cx="36717" cy="105741"/>
            </a:xfrm>
            <a:custGeom>
              <a:avLst/>
              <a:gdLst/>
              <a:ahLst/>
              <a:cxnLst/>
              <a:rect l="l" t="t" r="r" b="b"/>
              <a:pathLst>
                <a:path w="1357" h="3908" extrusionOk="0">
                  <a:moveTo>
                    <a:pt x="0" y="0"/>
                  </a:moveTo>
                  <a:lnTo>
                    <a:pt x="0" y="3908"/>
                  </a:lnTo>
                  <a:lnTo>
                    <a:pt x="1356" y="3908"/>
                  </a:lnTo>
                  <a:lnTo>
                    <a:pt x="135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57"/>
            <p:cNvSpPr/>
            <p:nvPr/>
          </p:nvSpPr>
          <p:spPr>
            <a:xfrm>
              <a:off x="2993351" y="4233834"/>
              <a:ext cx="107689" cy="39125"/>
            </a:xfrm>
            <a:custGeom>
              <a:avLst/>
              <a:gdLst/>
              <a:ahLst/>
              <a:cxnLst/>
              <a:rect l="l" t="t" r="r" b="b"/>
              <a:pathLst>
                <a:path w="3980" h="1446" extrusionOk="0">
                  <a:moveTo>
                    <a:pt x="732" y="0"/>
                  </a:moveTo>
                  <a:cubicBezTo>
                    <a:pt x="322" y="0"/>
                    <a:pt x="1" y="322"/>
                    <a:pt x="1" y="714"/>
                  </a:cubicBezTo>
                  <a:cubicBezTo>
                    <a:pt x="1" y="1125"/>
                    <a:pt x="322" y="1446"/>
                    <a:pt x="732" y="1446"/>
                  </a:cubicBezTo>
                  <a:lnTo>
                    <a:pt x="3266" y="1446"/>
                  </a:lnTo>
                  <a:cubicBezTo>
                    <a:pt x="3658" y="1446"/>
                    <a:pt x="3980" y="1125"/>
                    <a:pt x="3980" y="714"/>
                  </a:cubicBezTo>
                  <a:cubicBezTo>
                    <a:pt x="3980" y="322"/>
                    <a:pt x="3658" y="0"/>
                    <a:pt x="32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57"/>
            <p:cNvSpPr/>
            <p:nvPr/>
          </p:nvSpPr>
          <p:spPr>
            <a:xfrm>
              <a:off x="2989482" y="4029637"/>
              <a:ext cx="115914" cy="155472"/>
            </a:xfrm>
            <a:custGeom>
              <a:avLst/>
              <a:gdLst/>
              <a:ahLst/>
              <a:cxnLst/>
              <a:rect l="l" t="t" r="r" b="b"/>
              <a:pathLst>
                <a:path w="4284" h="5746" extrusionOk="0">
                  <a:moveTo>
                    <a:pt x="715" y="0"/>
                  </a:moveTo>
                  <a:cubicBezTo>
                    <a:pt x="322" y="0"/>
                    <a:pt x="1" y="321"/>
                    <a:pt x="1" y="732"/>
                  </a:cubicBezTo>
                  <a:lnTo>
                    <a:pt x="1" y="3604"/>
                  </a:lnTo>
                  <a:cubicBezTo>
                    <a:pt x="1" y="4782"/>
                    <a:pt x="964" y="5745"/>
                    <a:pt x="2142" y="5745"/>
                  </a:cubicBezTo>
                  <a:cubicBezTo>
                    <a:pt x="3320" y="5745"/>
                    <a:pt x="4283" y="4782"/>
                    <a:pt x="4283" y="3604"/>
                  </a:cubicBezTo>
                  <a:lnTo>
                    <a:pt x="4283" y="732"/>
                  </a:lnTo>
                  <a:cubicBezTo>
                    <a:pt x="4283" y="321"/>
                    <a:pt x="3962" y="0"/>
                    <a:pt x="35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57"/>
            <p:cNvSpPr/>
            <p:nvPr/>
          </p:nvSpPr>
          <p:spPr>
            <a:xfrm>
              <a:off x="2989482" y="4029637"/>
              <a:ext cx="115914" cy="155472"/>
            </a:xfrm>
            <a:custGeom>
              <a:avLst/>
              <a:gdLst/>
              <a:ahLst/>
              <a:cxnLst/>
              <a:rect l="l" t="t" r="r" b="b"/>
              <a:pathLst>
                <a:path w="4284" h="5746" extrusionOk="0">
                  <a:moveTo>
                    <a:pt x="2767" y="0"/>
                  </a:moveTo>
                  <a:cubicBezTo>
                    <a:pt x="3070" y="0"/>
                    <a:pt x="3320" y="250"/>
                    <a:pt x="3320" y="571"/>
                  </a:cubicBezTo>
                  <a:lnTo>
                    <a:pt x="3320" y="2801"/>
                  </a:lnTo>
                  <a:cubicBezTo>
                    <a:pt x="3320" y="3711"/>
                    <a:pt x="2570" y="4461"/>
                    <a:pt x="1660" y="4461"/>
                  </a:cubicBezTo>
                  <a:cubicBezTo>
                    <a:pt x="750" y="4461"/>
                    <a:pt x="1" y="3711"/>
                    <a:pt x="1" y="2801"/>
                  </a:cubicBezTo>
                  <a:lnTo>
                    <a:pt x="1" y="3604"/>
                  </a:lnTo>
                  <a:cubicBezTo>
                    <a:pt x="1" y="4782"/>
                    <a:pt x="964" y="5745"/>
                    <a:pt x="2142" y="5745"/>
                  </a:cubicBezTo>
                  <a:cubicBezTo>
                    <a:pt x="3320" y="5745"/>
                    <a:pt x="4283" y="4782"/>
                    <a:pt x="4283" y="3604"/>
                  </a:cubicBezTo>
                  <a:lnTo>
                    <a:pt x="4283" y="732"/>
                  </a:lnTo>
                  <a:cubicBezTo>
                    <a:pt x="4283" y="321"/>
                    <a:pt x="3962" y="0"/>
                    <a:pt x="355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57"/>
            <p:cNvSpPr/>
            <p:nvPr/>
          </p:nvSpPr>
          <p:spPr>
            <a:xfrm>
              <a:off x="2979363" y="4287433"/>
              <a:ext cx="136153" cy="79684"/>
            </a:xfrm>
            <a:custGeom>
              <a:avLst/>
              <a:gdLst/>
              <a:ahLst/>
              <a:cxnLst/>
              <a:rect l="l" t="t" r="r" b="b"/>
              <a:pathLst>
                <a:path w="5032" h="2945" extrusionOk="0">
                  <a:moveTo>
                    <a:pt x="0" y="0"/>
                  </a:moveTo>
                  <a:lnTo>
                    <a:pt x="0" y="2944"/>
                  </a:lnTo>
                  <a:lnTo>
                    <a:pt x="5032" y="2944"/>
                  </a:lnTo>
                  <a:lnTo>
                    <a:pt x="503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57"/>
            <p:cNvSpPr/>
            <p:nvPr/>
          </p:nvSpPr>
          <p:spPr>
            <a:xfrm>
              <a:off x="2961505" y="4355481"/>
              <a:ext cx="171409" cy="31901"/>
            </a:xfrm>
            <a:custGeom>
              <a:avLst/>
              <a:gdLst/>
              <a:ahLst/>
              <a:cxnLst/>
              <a:rect l="l" t="t" r="r" b="b"/>
              <a:pathLst>
                <a:path w="6335" h="1179" extrusionOk="0">
                  <a:moveTo>
                    <a:pt x="607" y="1"/>
                  </a:moveTo>
                  <a:cubicBezTo>
                    <a:pt x="268" y="1"/>
                    <a:pt x="0" y="268"/>
                    <a:pt x="0" y="590"/>
                  </a:cubicBezTo>
                  <a:cubicBezTo>
                    <a:pt x="0" y="911"/>
                    <a:pt x="268" y="1178"/>
                    <a:pt x="607" y="1178"/>
                  </a:cubicBezTo>
                  <a:lnTo>
                    <a:pt x="5745" y="1178"/>
                  </a:lnTo>
                  <a:cubicBezTo>
                    <a:pt x="6067" y="1178"/>
                    <a:pt x="6334" y="911"/>
                    <a:pt x="6334" y="590"/>
                  </a:cubicBezTo>
                  <a:cubicBezTo>
                    <a:pt x="6334" y="268"/>
                    <a:pt x="6067" y="1"/>
                    <a:pt x="57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57"/>
            <p:cNvSpPr/>
            <p:nvPr/>
          </p:nvSpPr>
          <p:spPr>
            <a:xfrm>
              <a:off x="2961505" y="4264246"/>
              <a:ext cx="171409" cy="32361"/>
            </a:xfrm>
            <a:custGeom>
              <a:avLst/>
              <a:gdLst/>
              <a:ahLst/>
              <a:cxnLst/>
              <a:rect l="l" t="t" r="r" b="b"/>
              <a:pathLst>
                <a:path w="6335" h="1196" extrusionOk="0">
                  <a:moveTo>
                    <a:pt x="607" y="1"/>
                  </a:moveTo>
                  <a:cubicBezTo>
                    <a:pt x="268" y="1"/>
                    <a:pt x="0" y="268"/>
                    <a:pt x="0" y="589"/>
                  </a:cubicBezTo>
                  <a:cubicBezTo>
                    <a:pt x="0" y="928"/>
                    <a:pt x="268" y="1196"/>
                    <a:pt x="607" y="1196"/>
                  </a:cubicBezTo>
                  <a:lnTo>
                    <a:pt x="5745" y="1196"/>
                  </a:lnTo>
                  <a:cubicBezTo>
                    <a:pt x="6067" y="1196"/>
                    <a:pt x="6334" y="928"/>
                    <a:pt x="6334" y="589"/>
                  </a:cubicBezTo>
                  <a:cubicBezTo>
                    <a:pt x="6334" y="268"/>
                    <a:pt x="6067" y="1"/>
                    <a:pt x="57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57"/>
            <p:cNvSpPr/>
            <p:nvPr/>
          </p:nvSpPr>
          <p:spPr>
            <a:xfrm>
              <a:off x="2977902" y="4296605"/>
              <a:ext cx="137614" cy="27545"/>
            </a:xfrm>
            <a:custGeom>
              <a:avLst/>
              <a:gdLst/>
              <a:ahLst/>
              <a:cxnLst/>
              <a:rect l="l" t="t" r="r" b="b"/>
              <a:pathLst>
                <a:path w="5086" h="1018" extrusionOk="0">
                  <a:moveTo>
                    <a:pt x="1" y="0"/>
                  </a:moveTo>
                  <a:lnTo>
                    <a:pt x="1" y="1017"/>
                  </a:lnTo>
                  <a:lnTo>
                    <a:pt x="5086" y="1017"/>
                  </a:lnTo>
                  <a:lnTo>
                    <a:pt x="5086" y="0"/>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57"/>
            <p:cNvSpPr/>
            <p:nvPr/>
          </p:nvSpPr>
          <p:spPr>
            <a:xfrm>
              <a:off x="3049358" y="4139217"/>
              <a:ext cx="9687" cy="19806"/>
            </a:xfrm>
            <a:custGeom>
              <a:avLst/>
              <a:gdLst/>
              <a:ahLst/>
              <a:cxnLst/>
              <a:rect l="l" t="t" r="r" b="b"/>
              <a:pathLst>
                <a:path w="358" h="732" extrusionOk="0">
                  <a:moveTo>
                    <a:pt x="179" y="0"/>
                  </a:moveTo>
                  <a:cubicBezTo>
                    <a:pt x="90" y="0"/>
                    <a:pt x="0" y="72"/>
                    <a:pt x="0" y="179"/>
                  </a:cubicBezTo>
                  <a:lnTo>
                    <a:pt x="0" y="553"/>
                  </a:lnTo>
                  <a:cubicBezTo>
                    <a:pt x="0" y="643"/>
                    <a:pt x="90" y="732"/>
                    <a:pt x="179" y="732"/>
                  </a:cubicBezTo>
                  <a:cubicBezTo>
                    <a:pt x="286" y="732"/>
                    <a:pt x="357" y="643"/>
                    <a:pt x="357" y="553"/>
                  </a:cubicBezTo>
                  <a:lnTo>
                    <a:pt x="357" y="179"/>
                  </a:lnTo>
                  <a:cubicBezTo>
                    <a:pt x="357" y="72"/>
                    <a:pt x="286"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57"/>
            <p:cNvSpPr/>
            <p:nvPr/>
          </p:nvSpPr>
          <p:spPr>
            <a:xfrm>
              <a:off x="3069137" y="4118464"/>
              <a:ext cx="9687" cy="19806"/>
            </a:xfrm>
            <a:custGeom>
              <a:avLst/>
              <a:gdLst/>
              <a:ahLst/>
              <a:cxnLst/>
              <a:rect l="l" t="t" r="r" b="b"/>
              <a:pathLst>
                <a:path w="358" h="732" extrusionOk="0">
                  <a:moveTo>
                    <a:pt x="179" y="0"/>
                  </a:moveTo>
                  <a:cubicBezTo>
                    <a:pt x="72" y="0"/>
                    <a:pt x="1" y="89"/>
                    <a:pt x="1" y="179"/>
                  </a:cubicBezTo>
                  <a:lnTo>
                    <a:pt x="1" y="553"/>
                  </a:lnTo>
                  <a:cubicBezTo>
                    <a:pt x="1" y="660"/>
                    <a:pt x="72" y="732"/>
                    <a:pt x="179" y="732"/>
                  </a:cubicBezTo>
                  <a:cubicBezTo>
                    <a:pt x="269" y="732"/>
                    <a:pt x="358" y="660"/>
                    <a:pt x="358" y="553"/>
                  </a:cubicBezTo>
                  <a:lnTo>
                    <a:pt x="358" y="179"/>
                  </a:lnTo>
                  <a:cubicBezTo>
                    <a:pt x="358" y="89"/>
                    <a:pt x="269"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57"/>
            <p:cNvSpPr/>
            <p:nvPr/>
          </p:nvSpPr>
          <p:spPr>
            <a:xfrm>
              <a:off x="3008800" y="4079827"/>
              <a:ext cx="15964" cy="28519"/>
            </a:xfrm>
            <a:custGeom>
              <a:avLst/>
              <a:gdLst/>
              <a:ahLst/>
              <a:cxnLst/>
              <a:rect l="l" t="t" r="r" b="b"/>
              <a:pathLst>
                <a:path w="590" h="1054" extrusionOk="0">
                  <a:moveTo>
                    <a:pt x="304" y="1"/>
                  </a:moveTo>
                  <a:cubicBezTo>
                    <a:pt x="143" y="1"/>
                    <a:pt x="1" y="143"/>
                    <a:pt x="1" y="304"/>
                  </a:cubicBezTo>
                  <a:lnTo>
                    <a:pt x="1" y="768"/>
                  </a:lnTo>
                  <a:cubicBezTo>
                    <a:pt x="1" y="928"/>
                    <a:pt x="143" y="1053"/>
                    <a:pt x="304" y="1053"/>
                  </a:cubicBezTo>
                  <a:cubicBezTo>
                    <a:pt x="465" y="1053"/>
                    <a:pt x="589" y="928"/>
                    <a:pt x="589" y="768"/>
                  </a:cubicBezTo>
                  <a:lnTo>
                    <a:pt x="589" y="304"/>
                  </a:lnTo>
                  <a:cubicBezTo>
                    <a:pt x="589" y="143"/>
                    <a:pt x="465" y="1"/>
                    <a:pt x="30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57"/>
            <p:cNvSpPr/>
            <p:nvPr/>
          </p:nvSpPr>
          <p:spPr>
            <a:xfrm>
              <a:off x="3008800" y="4054259"/>
              <a:ext cx="15964" cy="17885"/>
            </a:xfrm>
            <a:custGeom>
              <a:avLst/>
              <a:gdLst/>
              <a:ahLst/>
              <a:cxnLst/>
              <a:rect l="l" t="t" r="r" b="b"/>
              <a:pathLst>
                <a:path w="590" h="661" extrusionOk="0">
                  <a:moveTo>
                    <a:pt x="304" y="0"/>
                  </a:moveTo>
                  <a:cubicBezTo>
                    <a:pt x="143" y="0"/>
                    <a:pt x="1" y="125"/>
                    <a:pt x="1" y="285"/>
                  </a:cubicBezTo>
                  <a:lnTo>
                    <a:pt x="1" y="357"/>
                  </a:lnTo>
                  <a:cubicBezTo>
                    <a:pt x="1" y="517"/>
                    <a:pt x="143" y="660"/>
                    <a:pt x="304" y="660"/>
                  </a:cubicBezTo>
                  <a:cubicBezTo>
                    <a:pt x="465" y="660"/>
                    <a:pt x="589" y="517"/>
                    <a:pt x="589" y="357"/>
                  </a:cubicBezTo>
                  <a:lnTo>
                    <a:pt x="589" y="285"/>
                  </a:lnTo>
                  <a:cubicBezTo>
                    <a:pt x="589" y="125"/>
                    <a:pt x="465" y="0"/>
                    <a:pt x="30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57"/>
            <p:cNvSpPr/>
            <p:nvPr/>
          </p:nvSpPr>
          <p:spPr>
            <a:xfrm>
              <a:off x="2927712" y="4021899"/>
              <a:ext cx="238999" cy="373691"/>
            </a:xfrm>
            <a:custGeom>
              <a:avLst/>
              <a:gdLst/>
              <a:ahLst/>
              <a:cxnLst/>
              <a:rect l="l" t="t" r="r" b="b"/>
              <a:pathLst>
                <a:path w="8833" h="13811" extrusionOk="0">
                  <a:moveTo>
                    <a:pt x="1981" y="2838"/>
                  </a:moveTo>
                  <a:lnTo>
                    <a:pt x="1981" y="3890"/>
                  </a:lnTo>
                  <a:cubicBezTo>
                    <a:pt x="1981" y="4104"/>
                    <a:pt x="2016" y="4318"/>
                    <a:pt x="2070" y="4533"/>
                  </a:cubicBezTo>
                  <a:cubicBezTo>
                    <a:pt x="1945" y="4443"/>
                    <a:pt x="1820" y="4318"/>
                    <a:pt x="1713" y="4176"/>
                  </a:cubicBezTo>
                  <a:cubicBezTo>
                    <a:pt x="1535" y="3926"/>
                    <a:pt x="1463" y="3623"/>
                    <a:pt x="1517" y="3355"/>
                  </a:cubicBezTo>
                  <a:cubicBezTo>
                    <a:pt x="1552" y="3159"/>
                    <a:pt x="1642" y="3016"/>
                    <a:pt x="1802" y="2909"/>
                  </a:cubicBezTo>
                  <a:cubicBezTo>
                    <a:pt x="1856" y="2873"/>
                    <a:pt x="1927" y="2855"/>
                    <a:pt x="1981" y="2838"/>
                  </a:cubicBezTo>
                  <a:close/>
                  <a:moveTo>
                    <a:pt x="6852" y="2838"/>
                  </a:moveTo>
                  <a:cubicBezTo>
                    <a:pt x="6923" y="2855"/>
                    <a:pt x="6977" y="2873"/>
                    <a:pt x="7048" y="2909"/>
                  </a:cubicBezTo>
                  <a:cubicBezTo>
                    <a:pt x="7191" y="3016"/>
                    <a:pt x="7298" y="3159"/>
                    <a:pt x="7333" y="3355"/>
                  </a:cubicBezTo>
                  <a:cubicBezTo>
                    <a:pt x="7387" y="3623"/>
                    <a:pt x="7316" y="3926"/>
                    <a:pt x="7137" y="4176"/>
                  </a:cubicBezTo>
                  <a:cubicBezTo>
                    <a:pt x="7030" y="4318"/>
                    <a:pt x="6905" y="4443"/>
                    <a:pt x="6762" y="4533"/>
                  </a:cubicBezTo>
                  <a:cubicBezTo>
                    <a:pt x="6816" y="4318"/>
                    <a:pt x="6852" y="4104"/>
                    <a:pt x="6852" y="3890"/>
                  </a:cubicBezTo>
                  <a:lnTo>
                    <a:pt x="6852" y="2838"/>
                  </a:lnTo>
                  <a:close/>
                  <a:moveTo>
                    <a:pt x="1981" y="2052"/>
                  </a:moveTo>
                  <a:lnTo>
                    <a:pt x="1981" y="2481"/>
                  </a:lnTo>
                  <a:cubicBezTo>
                    <a:pt x="1856" y="2499"/>
                    <a:pt x="1731" y="2534"/>
                    <a:pt x="1606" y="2606"/>
                  </a:cubicBezTo>
                  <a:cubicBezTo>
                    <a:pt x="1374" y="2766"/>
                    <a:pt x="1213" y="2998"/>
                    <a:pt x="1160" y="3284"/>
                  </a:cubicBezTo>
                  <a:cubicBezTo>
                    <a:pt x="1088" y="3640"/>
                    <a:pt x="1178" y="4033"/>
                    <a:pt x="1427" y="4372"/>
                  </a:cubicBezTo>
                  <a:cubicBezTo>
                    <a:pt x="1642" y="4693"/>
                    <a:pt x="1945" y="4907"/>
                    <a:pt x="2248" y="4996"/>
                  </a:cubicBezTo>
                  <a:cubicBezTo>
                    <a:pt x="2337" y="5157"/>
                    <a:pt x="2445" y="5318"/>
                    <a:pt x="2569" y="5460"/>
                  </a:cubicBezTo>
                  <a:cubicBezTo>
                    <a:pt x="1981" y="5443"/>
                    <a:pt x="1392" y="5121"/>
                    <a:pt x="1017" y="4604"/>
                  </a:cubicBezTo>
                  <a:cubicBezTo>
                    <a:pt x="732" y="4176"/>
                    <a:pt x="607" y="3676"/>
                    <a:pt x="714" y="3212"/>
                  </a:cubicBezTo>
                  <a:cubicBezTo>
                    <a:pt x="785" y="2820"/>
                    <a:pt x="1017" y="2481"/>
                    <a:pt x="1338" y="2267"/>
                  </a:cubicBezTo>
                  <a:cubicBezTo>
                    <a:pt x="1535" y="2142"/>
                    <a:pt x="1766" y="2070"/>
                    <a:pt x="1981" y="2052"/>
                  </a:cubicBezTo>
                  <a:close/>
                  <a:moveTo>
                    <a:pt x="6852" y="2052"/>
                  </a:moveTo>
                  <a:cubicBezTo>
                    <a:pt x="7084" y="2070"/>
                    <a:pt x="7298" y="2142"/>
                    <a:pt x="7494" y="2267"/>
                  </a:cubicBezTo>
                  <a:cubicBezTo>
                    <a:pt x="7833" y="2481"/>
                    <a:pt x="8047" y="2820"/>
                    <a:pt x="8136" y="3212"/>
                  </a:cubicBezTo>
                  <a:cubicBezTo>
                    <a:pt x="8226" y="3676"/>
                    <a:pt x="8118" y="4176"/>
                    <a:pt x="7815" y="4604"/>
                  </a:cubicBezTo>
                  <a:cubicBezTo>
                    <a:pt x="7458" y="5121"/>
                    <a:pt x="6869" y="5443"/>
                    <a:pt x="6263" y="5460"/>
                  </a:cubicBezTo>
                  <a:cubicBezTo>
                    <a:pt x="6388" y="5318"/>
                    <a:pt x="6495" y="5157"/>
                    <a:pt x="6584" y="4996"/>
                  </a:cubicBezTo>
                  <a:cubicBezTo>
                    <a:pt x="6905" y="4907"/>
                    <a:pt x="7208" y="4693"/>
                    <a:pt x="7423" y="4372"/>
                  </a:cubicBezTo>
                  <a:cubicBezTo>
                    <a:pt x="7655" y="4033"/>
                    <a:pt x="7744" y="3640"/>
                    <a:pt x="7672" y="3284"/>
                  </a:cubicBezTo>
                  <a:cubicBezTo>
                    <a:pt x="7619" y="2998"/>
                    <a:pt x="7458" y="2766"/>
                    <a:pt x="7226" y="2606"/>
                  </a:cubicBezTo>
                  <a:cubicBezTo>
                    <a:pt x="7119" y="2534"/>
                    <a:pt x="6994" y="2499"/>
                    <a:pt x="6852" y="2481"/>
                  </a:cubicBezTo>
                  <a:lnTo>
                    <a:pt x="6852" y="2052"/>
                  </a:lnTo>
                  <a:close/>
                  <a:moveTo>
                    <a:pt x="5835" y="589"/>
                  </a:moveTo>
                  <a:cubicBezTo>
                    <a:pt x="6067" y="589"/>
                    <a:pt x="6263" y="768"/>
                    <a:pt x="6263" y="1018"/>
                  </a:cubicBezTo>
                  <a:lnTo>
                    <a:pt x="6263" y="3890"/>
                  </a:lnTo>
                  <a:cubicBezTo>
                    <a:pt x="6263" y="4907"/>
                    <a:pt x="5442" y="5728"/>
                    <a:pt x="4425" y="5728"/>
                  </a:cubicBezTo>
                  <a:cubicBezTo>
                    <a:pt x="3408" y="5728"/>
                    <a:pt x="2569" y="4907"/>
                    <a:pt x="2569" y="3890"/>
                  </a:cubicBezTo>
                  <a:lnTo>
                    <a:pt x="2569" y="1018"/>
                  </a:lnTo>
                  <a:cubicBezTo>
                    <a:pt x="2569" y="768"/>
                    <a:pt x="2766" y="589"/>
                    <a:pt x="2998" y="589"/>
                  </a:cubicBezTo>
                  <a:close/>
                  <a:moveTo>
                    <a:pt x="4800" y="6281"/>
                  </a:moveTo>
                  <a:lnTo>
                    <a:pt x="4800" y="7530"/>
                  </a:lnTo>
                  <a:lnTo>
                    <a:pt x="4033" y="7530"/>
                  </a:lnTo>
                  <a:lnTo>
                    <a:pt x="4033" y="6281"/>
                  </a:lnTo>
                  <a:cubicBezTo>
                    <a:pt x="4157" y="6317"/>
                    <a:pt x="4282" y="6317"/>
                    <a:pt x="4425" y="6317"/>
                  </a:cubicBezTo>
                  <a:cubicBezTo>
                    <a:pt x="4550" y="6317"/>
                    <a:pt x="4675" y="6317"/>
                    <a:pt x="4800" y="6281"/>
                  </a:cubicBezTo>
                  <a:close/>
                  <a:moveTo>
                    <a:pt x="5692" y="8119"/>
                  </a:moveTo>
                  <a:cubicBezTo>
                    <a:pt x="5924" y="8119"/>
                    <a:pt x="6120" y="8315"/>
                    <a:pt x="6120" y="8547"/>
                  </a:cubicBezTo>
                  <a:cubicBezTo>
                    <a:pt x="6120" y="8583"/>
                    <a:pt x="6102" y="8619"/>
                    <a:pt x="6102" y="8654"/>
                  </a:cubicBezTo>
                  <a:lnTo>
                    <a:pt x="2748" y="8654"/>
                  </a:lnTo>
                  <a:cubicBezTo>
                    <a:pt x="2730" y="8619"/>
                    <a:pt x="2730" y="8583"/>
                    <a:pt x="2730" y="8547"/>
                  </a:cubicBezTo>
                  <a:cubicBezTo>
                    <a:pt x="2730" y="8315"/>
                    <a:pt x="2926" y="8119"/>
                    <a:pt x="3158" y="8119"/>
                  </a:cubicBezTo>
                  <a:close/>
                  <a:moveTo>
                    <a:pt x="6994" y="9243"/>
                  </a:moveTo>
                  <a:cubicBezTo>
                    <a:pt x="7155" y="9243"/>
                    <a:pt x="7298" y="9386"/>
                    <a:pt x="7298" y="9546"/>
                  </a:cubicBezTo>
                  <a:cubicBezTo>
                    <a:pt x="7298" y="9707"/>
                    <a:pt x="7155" y="9850"/>
                    <a:pt x="6994" y="9850"/>
                  </a:cubicBezTo>
                  <a:lnTo>
                    <a:pt x="1856" y="9850"/>
                  </a:lnTo>
                  <a:cubicBezTo>
                    <a:pt x="1677" y="9850"/>
                    <a:pt x="1552" y="9707"/>
                    <a:pt x="1552" y="9546"/>
                  </a:cubicBezTo>
                  <a:cubicBezTo>
                    <a:pt x="1552" y="9386"/>
                    <a:pt x="1677" y="9243"/>
                    <a:pt x="1856" y="9243"/>
                  </a:cubicBezTo>
                  <a:close/>
                  <a:moveTo>
                    <a:pt x="6638" y="10438"/>
                  </a:moveTo>
                  <a:lnTo>
                    <a:pt x="6638" y="12026"/>
                  </a:lnTo>
                  <a:lnTo>
                    <a:pt x="2195" y="12026"/>
                  </a:lnTo>
                  <a:lnTo>
                    <a:pt x="2195" y="10438"/>
                  </a:lnTo>
                  <a:close/>
                  <a:moveTo>
                    <a:pt x="6994" y="12615"/>
                  </a:moveTo>
                  <a:cubicBezTo>
                    <a:pt x="7155" y="12615"/>
                    <a:pt x="7298" y="12758"/>
                    <a:pt x="7298" y="12919"/>
                  </a:cubicBezTo>
                  <a:cubicBezTo>
                    <a:pt x="7298" y="13079"/>
                    <a:pt x="7155" y="13222"/>
                    <a:pt x="6994" y="13222"/>
                  </a:cubicBezTo>
                  <a:lnTo>
                    <a:pt x="1856" y="13222"/>
                  </a:lnTo>
                  <a:cubicBezTo>
                    <a:pt x="1677" y="13222"/>
                    <a:pt x="1552" y="13079"/>
                    <a:pt x="1552" y="12919"/>
                  </a:cubicBezTo>
                  <a:cubicBezTo>
                    <a:pt x="1552" y="12758"/>
                    <a:pt x="1677" y="12615"/>
                    <a:pt x="1856" y="12615"/>
                  </a:cubicBezTo>
                  <a:close/>
                  <a:moveTo>
                    <a:pt x="2998" y="1"/>
                  </a:moveTo>
                  <a:cubicBezTo>
                    <a:pt x="2445" y="1"/>
                    <a:pt x="1981" y="447"/>
                    <a:pt x="1981" y="1018"/>
                  </a:cubicBezTo>
                  <a:lnTo>
                    <a:pt x="1981" y="1464"/>
                  </a:lnTo>
                  <a:cubicBezTo>
                    <a:pt x="1659" y="1481"/>
                    <a:pt x="1320" y="1589"/>
                    <a:pt x="1035" y="1767"/>
                  </a:cubicBezTo>
                  <a:cubicBezTo>
                    <a:pt x="571" y="2070"/>
                    <a:pt x="250" y="2534"/>
                    <a:pt x="125" y="3087"/>
                  </a:cubicBezTo>
                  <a:cubicBezTo>
                    <a:pt x="0" y="3712"/>
                    <a:pt x="161" y="4390"/>
                    <a:pt x="535" y="4943"/>
                  </a:cubicBezTo>
                  <a:cubicBezTo>
                    <a:pt x="1017" y="5621"/>
                    <a:pt x="1820" y="6049"/>
                    <a:pt x="2623" y="6049"/>
                  </a:cubicBezTo>
                  <a:cubicBezTo>
                    <a:pt x="2819" y="6049"/>
                    <a:pt x="3015" y="6031"/>
                    <a:pt x="3194" y="5978"/>
                  </a:cubicBezTo>
                  <a:cubicBezTo>
                    <a:pt x="3265" y="6031"/>
                    <a:pt x="3354" y="6067"/>
                    <a:pt x="3444" y="6121"/>
                  </a:cubicBezTo>
                  <a:lnTo>
                    <a:pt x="3444" y="7530"/>
                  </a:lnTo>
                  <a:lnTo>
                    <a:pt x="3158" y="7530"/>
                  </a:lnTo>
                  <a:cubicBezTo>
                    <a:pt x="2587" y="7530"/>
                    <a:pt x="2141" y="7994"/>
                    <a:pt x="2141" y="8547"/>
                  </a:cubicBezTo>
                  <a:cubicBezTo>
                    <a:pt x="2141" y="8583"/>
                    <a:pt x="2141" y="8619"/>
                    <a:pt x="2141" y="8654"/>
                  </a:cubicBezTo>
                  <a:lnTo>
                    <a:pt x="1856" y="8654"/>
                  </a:lnTo>
                  <a:cubicBezTo>
                    <a:pt x="1356" y="8654"/>
                    <a:pt x="964" y="9065"/>
                    <a:pt x="964" y="9546"/>
                  </a:cubicBezTo>
                  <a:cubicBezTo>
                    <a:pt x="964" y="9957"/>
                    <a:pt x="1231" y="10314"/>
                    <a:pt x="1606" y="10403"/>
                  </a:cubicBezTo>
                  <a:lnTo>
                    <a:pt x="1606" y="12062"/>
                  </a:lnTo>
                  <a:cubicBezTo>
                    <a:pt x="1231" y="12169"/>
                    <a:pt x="964" y="12508"/>
                    <a:pt x="964" y="12919"/>
                  </a:cubicBezTo>
                  <a:cubicBezTo>
                    <a:pt x="964" y="13418"/>
                    <a:pt x="1356" y="13811"/>
                    <a:pt x="1856" y="13811"/>
                  </a:cubicBezTo>
                  <a:lnTo>
                    <a:pt x="6994" y="13811"/>
                  </a:lnTo>
                  <a:cubicBezTo>
                    <a:pt x="7494" y="13811"/>
                    <a:pt x="7887" y="13418"/>
                    <a:pt x="7887" y="12919"/>
                  </a:cubicBezTo>
                  <a:cubicBezTo>
                    <a:pt x="7887" y="12508"/>
                    <a:pt x="7601" y="12169"/>
                    <a:pt x="7226" y="12062"/>
                  </a:cubicBezTo>
                  <a:lnTo>
                    <a:pt x="7226" y="10403"/>
                  </a:lnTo>
                  <a:cubicBezTo>
                    <a:pt x="7601" y="10314"/>
                    <a:pt x="7887" y="9957"/>
                    <a:pt x="7887" y="9546"/>
                  </a:cubicBezTo>
                  <a:cubicBezTo>
                    <a:pt x="7887" y="9065"/>
                    <a:pt x="7494" y="8654"/>
                    <a:pt x="6994" y="8654"/>
                  </a:cubicBezTo>
                  <a:lnTo>
                    <a:pt x="6691" y="8654"/>
                  </a:lnTo>
                  <a:cubicBezTo>
                    <a:pt x="6709" y="8619"/>
                    <a:pt x="6709" y="8583"/>
                    <a:pt x="6709" y="8547"/>
                  </a:cubicBezTo>
                  <a:cubicBezTo>
                    <a:pt x="6709" y="7994"/>
                    <a:pt x="6245" y="7530"/>
                    <a:pt x="5692" y="7530"/>
                  </a:cubicBezTo>
                  <a:lnTo>
                    <a:pt x="5406" y="7530"/>
                  </a:lnTo>
                  <a:lnTo>
                    <a:pt x="5406" y="6121"/>
                  </a:lnTo>
                  <a:cubicBezTo>
                    <a:pt x="5478" y="6067"/>
                    <a:pt x="5567" y="6031"/>
                    <a:pt x="5656" y="5978"/>
                  </a:cubicBezTo>
                  <a:cubicBezTo>
                    <a:pt x="5835" y="6031"/>
                    <a:pt x="6013" y="6049"/>
                    <a:pt x="6209" y="6049"/>
                  </a:cubicBezTo>
                  <a:cubicBezTo>
                    <a:pt x="7012" y="6049"/>
                    <a:pt x="7815" y="5621"/>
                    <a:pt x="8297" y="4943"/>
                  </a:cubicBezTo>
                  <a:cubicBezTo>
                    <a:pt x="8689" y="4390"/>
                    <a:pt x="8832" y="3712"/>
                    <a:pt x="8707" y="3087"/>
                  </a:cubicBezTo>
                  <a:cubicBezTo>
                    <a:pt x="8600" y="2534"/>
                    <a:pt x="8279" y="2070"/>
                    <a:pt x="7815" y="1767"/>
                  </a:cubicBezTo>
                  <a:cubicBezTo>
                    <a:pt x="7512" y="1589"/>
                    <a:pt x="7191" y="1481"/>
                    <a:pt x="6852" y="1464"/>
                  </a:cubicBezTo>
                  <a:lnTo>
                    <a:pt x="6852" y="1018"/>
                  </a:lnTo>
                  <a:cubicBezTo>
                    <a:pt x="6852" y="447"/>
                    <a:pt x="6406" y="1"/>
                    <a:pt x="58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6" name="Google Shape;9446;p57"/>
          <p:cNvGrpSpPr/>
          <p:nvPr/>
        </p:nvGrpSpPr>
        <p:grpSpPr>
          <a:xfrm>
            <a:off x="4678671" y="4026692"/>
            <a:ext cx="399775" cy="252528"/>
            <a:chOff x="4678684" y="4141138"/>
            <a:chExt cx="399775" cy="252528"/>
          </a:xfrm>
        </p:grpSpPr>
        <p:sp>
          <p:nvSpPr>
            <p:cNvPr id="9447" name="Google Shape;9447;p57"/>
            <p:cNvSpPr/>
            <p:nvPr/>
          </p:nvSpPr>
          <p:spPr>
            <a:xfrm>
              <a:off x="4908477" y="4241545"/>
              <a:ext cx="162237" cy="87423"/>
            </a:xfrm>
            <a:custGeom>
              <a:avLst/>
              <a:gdLst/>
              <a:ahLst/>
              <a:cxnLst/>
              <a:rect l="l" t="t" r="r" b="b"/>
              <a:pathLst>
                <a:path w="5996" h="3231" extrusionOk="0">
                  <a:moveTo>
                    <a:pt x="0" y="1"/>
                  </a:moveTo>
                  <a:lnTo>
                    <a:pt x="0" y="3230"/>
                  </a:lnTo>
                  <a:lnTo>
                    <a:pt x="5335" y="3230"/>
                  </a:lnTo>
                  <a:cubicBezTo>
                    <a:pt x="5692" y="3230"/>
                    <a:pt x="5996" y="2927"/>
                    <a:pt x="5996" y="2552"/>
                  </a:cubicBezTo>
                  <a:lnTo>
                    <a:pt x="5996" y="1214"/>
                  </a:lnTo>
                  <a:cubicBezTo>
                    <a:pt x="5996" y="554"/>
                    <a:pt x="5460" y="1"/>
                    <a:pt x="478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57"/>
            <p:cNvSpPr/>
            <p:nvPr/>
          </p:nvSpPr>
          <p:spPr>
            <a:xfrm>
              <a:off x="4908477" y="4241545"/>
              <a:ext cx="162237" cy="87423"/>
            </a:xfrm>
            <a:custGeom>
              <a:avLst/>
              <a:gdLst/>
              <a:ahLst/>
              <a:cxnLst/>
              <a:rect l="l" t="t" r="r" b="b"/>
              <a:pathLst>
                <a:path w="5996" h="3231" extrusionOk="0">
                  <a:moveTo>
                    <a:pt x="4247" y="1"/>
                  </a:moveTo>
                  <a:cubicBezTo>
                    <a:pt x="4568" y="1"/>
                    <a:pt x="4836" y="269"/>
                    <a:pt x="4836" y="590"/>
                  </a:cubicBezTo>
                  <a:lnTo>
                    <a:pt x="4836" y="1535"/>
                  </a:lnTo>
                  <a:cubicBezTo>
                    <a:pt x="4836" y="1821"/>
                    <a:pt x="4604" y="2053"/>
                    <a:pt x="4318" y="2053"/>
                  </a:cubicBezTo>
                  <a:lnTo>
                    <a:pt x="0" y="2053"/>
                  </a:lnTo>
                  <a:lnTo>
                    <a:pt x="0" y="3230"/>
                  </a:lnTo>
                  <a:lnTo>
                    <a:pt x="5335" y="3230"/>
                  </a:lnTo>
                  <a:cubicBezTo>
                    <a:pt x="5692" y="3230"/>
                    <a:pt x="5996" y="2927"/>
                    <a:pt x="5996" y="2552"/>
                  </a:cubicBezTo>
                  <a:lnTo>
                    <a:pt x="5996" y="1214"/>
                  </a:lnTo>
                  <a:cubicBezTo>
                    <a:pt x="5996" y="554"/>
                    <a:pt x="5460" y="1"/>
                    <a:pt x="478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57"/>
            <p:cNvSpPr/>
            <p:nvPr/>
          </p:nvSpPr>
          <p:spPr>
            <a:xfrm>
              <a:off x="4686396" y="4148876"/>
              <a:ext cx="296469" cy="180095"/>
            </a:xfrm>
            <a:custGeom>
              <a:avLst/>
              <a:gdLst/>
              <a:ahLst/>
              <a:cxnLst/>
              <a:rect l="l" t="t" r="r" b="b"/>
              <a:pathLst>
                <a:path w="10957" h="6656" extrusionOk="0">
                  <a:moveTo>
                    <a:pt x="1625" y="0"/>
                  </a:moveTo>
                  <a:cubicBezTo>
                    <a:pt x="732" y="0"/>
                    <a:pt x="1" y="732"/>
                    <a:pt x="1" y="1624"/>
                  </a:cubicBezTo>
                  <a:lnTo>
                    <a:pt x="1" y="6013"/>
                  </a:lnTo>
                  <a:cubicBezTo>
                    <a:pt x="1" y="6370"/>
                    <a:pt x="286" y="6655"/>
                    <a:pt x="643" y="6655"/>
                  </a:cubicBezTo>
                  <a:lnTo>
                    <a:pt x="10956" y="6655"/>
                  </a:lnTo>
                  <a:lnTo>
                    <a:pt x="10956" y="1624"/>
                  </a:lnTo>
                  <a:cubicBezTo>
                    <a:pt x="10956" y="732"/>
                    <a:pt x="10225" y="0"/>
                    <a:pt x="9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57"/>
            <p:cNvSpPr/>
            <p:nvPr/>
          </p:nvSpPr>
          <p:spPr>
            <a:xfrm>
              <a:off x="4873222" y="4193276"/>
              <a:ext cx="62313" cy="135693"/>
            </a:xfrm>
            <a:custGeom>
              <a:avLst/>
              <a:gdLst/>
              <a:ahLst/>
              <a:cxnLst/>
              <a:rect l="l" t="t" r="r" b="b"/>
              <a:pathLst>
                <a:path w="2303" h="5015" extrusionOk="0">
                  <a:moveTo>
                    <a:pt x="518" y="1"/>
                  </a:moveTo>
                  <a:cubicBezTo>
                    <a:pt x="233" y="1"/>
                    <a:pt x="1" y="233"/>
                    <a:pt x="1" y="518"/>
                  </a:cubicBezTo>
                  <a:lnTo>
                    <a:pt x="1" y="5014"/>
                  </a:lnTo>
                  <a:lnTo>
                    <a:pt x="2303" y="5014"/>
                  </a:lnTo>
                  <a:lnTo>
                    <a:pt x="2303" y="518"/>
                  </a:lnTo>
                  <a:cubicBezTo>
                    <a:pt x="2303" y="233"/>
                    <a:pt x="2071" y="1"/>
                    <a:pt x="178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57"/>
            <p:cNvSpPr/>
            <p:nvPr/>
          </p:nvSpPr>
          <p:spPr>
            <a:xfrm>
              <a:off x="4686396" y="4148876"/>
              <a:ext cx="296469" cy="180095"/>
            </a:xfrm>
            <a:custGeom>
              <a:avLst/>
              <a:gdLst/>
              <a:ahLst/>
              <a:cxnLst/>
              <a:rect l="l" t="t" r="r" b="b"/>
              <a:pathLst>
                <a:path w="10957" h="6656" extrusionOk="0">
                  <a:moveTo>
                    <a:pt x="7887" y="0"/>
                  </a:moveTo>
                  <a:cubicBezTo>
                    <a:pt x="8637" y="0"/>
                    <a:pt x="9243" y="607"/>
                    <a:pt x="9243" y="1356"/>
                  </a:cubicBezTo>
                  <a:lnTo>
                    <a:pt x="9243" y="4764"/>
                  </a:lnTo>
                  <a:cubicBezTo>
                    <a:pt x="9243" y="5157"/>
                    <a:pt x="8922" y="5478"/>
                    <a:pt x="8530" y="5478"/>
                  </a:cubicBezTo>
                  <a:lnTo>
                    <a:pt x="536" y="5478"/>
                  </a:lnTo>
                  <a:cubicBezTo>
                    <a:pt x="251" y="5478"/>
                    <a:pt x="1" y="5246"/>
                    <a:pt x="1" y="4943"/>
                  </a:cubicBezTo>
                  <a:lnTo>
                    <a:pt x="1" y="6013"/>
                  </a:lnTo>
                  <a:cubicBezTo>
                    <a:pt x="1" y="6370"/>
                    <a:pt x="286" y="6655"/>
                    <a:pt x="643" y="6655"/>
                  </a:cubicBezTo>
                  <a:lnTo>
                    <a:pt x="9707" y="6655"/>
                  </a:lnTo>
                  <a:cubicBezTo>
                    <a:pt x="10403" y="6655"/>
                    <a:pt x="10956" y="6085"/>
                    <a:pt x="10956" y="5406"/>
                  </a:cubicBezTo>
                  <a:lnTo>
                    <a:pt x="10956" y="1624"/>
                  </a:lnTo>
                  <a:cubicBezTo>
                    <a:pt x="10956" y="732"/>
                    <a:pt x="10225" y="0"/>
                    <a:pt x="933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57"/>
            <p:cNvSpPr/>
            <p:nvPr/>
          </p:nvSpPr>
          <p:spPr>
            <a:xfrm>
              <a:off x="4957720" y="4184591"/>
              <a:ext cx="26570" cy="60365"/>
            </a:xfrm>
            <a:custGeom>
              <a:avLst/>
              <a:gdLst/>
              <a:ahLst/>
              <a:cxnLst/>
              <a:rect l="l" t="t" r="r" b="b"/>
              <a:pathLst>
                <a:path w="982" h="2231" extrusionOk="0">
                  <a:moveTo>
                    <a:pt x="339" y="1"/>
                  </a:moveTo>
                  <a:cubicBezTo>
                    <a:pt x="143" y="1"/>
                    <a:pt x="0" y="161"/>
                    <a:pt x="0" y="340"/>
                  </a:cubicBezTo>
                  <a:lnTo>
                    <a:pt x="0" y="1874"/>
                  </a:lnTo>
                  <a:cubicBezTo>
                    <a:pt x="0" y="2070"/>
                    <a:pt x="143" y="2231"/>
                    <a:pt x="339" y="2231"/>
                  </a:cubicBezTo>
                  <a:lnTo>
                    <a:pt x="982" y="2231"/>
                  </a:lnTo>
                  <a:lnTo>
                    <a:pt x="98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57"/>
            <p:cNvSpPr/>
            <p:nvPr/>
          </p:nvSpPr>
          <p:spPr>
            <a:xfrm>
              <a:off x="4873222" y="4283564"/>
              <a:ext cx="62313" cy="45402"/>
            </a:xfrm>
            <a:custGeom>
              <a:avLst/>
              <a:gdLst/>
              <a:ahLst/>
              <a:cxnLst/>
              <a:rect l="l" t="t" r="r" b="b"/>
              <a:pathLst>
                <a:path w="2303" h="1678" extrusionOk="0">
                  <a:moveTo>
                    <a:pt x="2303" y="0"/>
                  </a:moveTo>
                  <a:cubicBezTo>
                    <a:pt x="2213" y="286"/>
                    <a:pt x="1946" y="500"/>
                    <a:pt x="1625" y="500"/>
                  </a:cubicBezTo>
                  <a:lnTo>
                    <a:pt x="1" y="500"/>
                  </a:lnTo>
                  <a:lnTo>
                    <a:pt x="1" y="1677"/>
                  </a:lnTo>
                  <a:lnTo>
                    <a:pt x="2303" y="1677"/>
                  </a:lnTo>
                  <a:lnTo>
                    <a:pt x="2303" y="0"/>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57"/>
            <p:cNvSpPr/>
            <p:nvPr/>
          </p:nvSpPr>
          <p:spPr>
            <a:xfrm>
              <a:off x="4957720" y="4296524"/>
              <a:ext cx="95621" cy="89019"/>
            </a:xfrm>
            <a:custGeom>
              <a:avLst/>
              <a:gdLst/>
              <a:ahLst/>
              <a:cxnLst/>
              <a:rect l="l" t="t" r="r" b="b"/>
              <a:pathLst>
                <a:path w="3534" h="3290" extrusionOk="0">
                  <a:moveTo>
                    <a:pt x="1773" y="0"/>
                  </a:moveTo>
                  <a:cubicBezTo>
                    <a:pt x="981" y="0"/>
                    <a:pt x="272" y="572"/>
                    <a:pt x="143" y="1377"/>
                  </a:cubicBezTo>
                  <a:cubicBezTo>
                    <a:pt x="0" y="2269"/>
                    <a:pt x="607" y="3125"/>
                    <a:pt x="1499" y="3268"/>
                  </a:cubicBezTo>
                  <a:cubicBezTo>
                    <a:pt x="1589" y="3282"/>
                    <a:pt x="1677" y="3289"/>
                    <a:pt x="1765" y="3289"/>
                  </a:cubicBezTo>
                  <a:cubicBezTo>
                    <a:pt x="2567" y="3289"/>
                    <a:pt x="3262" y="2717"/>
                    <a:pt x="3391" y="1912"/>
                  </a:cubicBezTo>
                  <a:cubicBezTo>
                    <a:pt x="3533" y="1002"/>
                    <a:pt x="2927" y="164"/>
                    <a:pt x="2034" y="21"/>
                  </a:cubicBezTo>
                  <a:cubicBezTo>
                    <a:pt x="1947" y="7"/>
                    <a:pt x="1860" y="0"/>
                    <a:pt x="17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57"/>
            <p:cNvSpPr/>
            <p:nvPr/>
          </p:nvSpPr>
          <p:spPr>
            <a:xfrm>
              <a:off x="4744811" y="4297065"/>
              <a:ext cx="88857" cy="88857"/>
            </a:xfrm>
            <a:custGeom>
              <a:avLst/>
              <a:gdLst/>
              <a:ahLst/>
              <a:cxnLst/>
              <a:rect l="l" t="t" r="r" b="b"/>
              <a:pathLst>
                <a:path w="3284" h="3284" extrusionOk="0">
                  <a:moveTo>
                    <a:pt x="1642" y="1"/>
                  </a:moveTo>
                  <a:cubicBezTo>
                    <a:pt x="732" y="1"/>
                    <a:pt x="1" y="732"/>
                    <a:pt x="1" y="1642"/>
                  </a:cubicBezTo>
                  <a:cubicBezTo>
                    <a:pt x="1" y="2552"/>
                    <a:pt x="732" y="3284"/>
                    <a:pt x="1642" y="3284"/>
                  </a:cubicBezTo>
                  <a:cubicBezTo>
                    <a:pt x="2552" y="3284"/>
                    <a:pt x="3284" y="2552"/>
                    <a:pt x="3284" y="1642"/>
                  </a:cubicBezTo>
                  <a:cubicBezTo>
                    <a:pt x="3284" y="732"/>
                    <a:pt x="2552" y="1"/>
                    <a:pt x="16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57"/>
            <p:cNvSpPr/>
            <p:nvPr/>
          </p:nvSpPr>
          <p:spPr>
            <a:xfrm>
              <a:off x="4744811" y="4297065"/>
              <a:ext cx="88857" cy="88857"/>
            </a:xfrm>
            <a:custGeom>
              <a:avLst/>
              <a:gdLst/>
              <a:ahLst/>
              <a:cxnLst/>
              <a:rect l="l" t="t" r="r" b="b"/>
              <a:pathLst>
                <a:path w="3284" h="3284" extrusionOk="0">
                  <a:moveTo>
                    <a:pt x="1642" y="1"/>
                  </a:moveTo>
                  <a:cubicBezTo>
                    <a:pt x="1535" y="1"/>
                    <a:pt x="1446" y="1"/>
                    <a:pt x="1357" y="19"/>
                  </a:cubicBezTo>
                  <a:cubicBezTo>
                    <a:pt x="1874" y="126"/>
                    <a:pt x="2249" y="590"/>
                    <a:pt x="2249" y="1125"/>
                  </a:cubicBezTo>
                  <a:cubicBezTo>
                    <a:pt x="2249" y="1767"/>
                    <a:pt x="1749" y="2267"/>
                    <a:pt x="1125" y="2267"/>
                  </a:cubicBezTo>
                  <a:cubicBezTo>
                    <a:pt x="572" y="2267"/>
                    <a:pt x="126" y="1874"/>
                    <a:pt x="19" y="1375"/>
                  </a:cubicBezTo>
                  <a:cubicBezTo>
                    <a:pt x="1" y="1464"/>
                    <a:pt x="1" y="1553"/>
                    <a:pt x="1" y="1642"/>
                  </a:cubicBezTo>
                  <a:cubicBezTo>
                    <a:pt x="1" y="2552"/>
                    <a:pt x="732" y="3284"/>
                    <a:pt x="1642" y="3284"/>
                  </a:cubicBezTo>
                  <a:cubicBezTo>
                    <a:pt x="2552" y="3284"/>
                    <a:pt x="3284" y="2552"/>
                    <a:pt x="3284" y="1642"/>
                  </a:cubicBezTo>
                  <a:cubicBezTo>
                    <a:pt x="3284" y="732"/>
                    <a:pt x="2552" y="1"/>
                    <a:pt x="164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57"/>
            <p:cNvSpPr/>
            <p:nvPr/>
          </p:nvSpPr>
          <p:spPr>
            <a:xfrm>
              <a:off x="4961102" y="4297065"/>
              <a:ext cx="88857" cy="88857"/>
            </a:xfrm>
            <a:custGeom>
              <a:avLst/>
              <a:gdLst/>
              <a:ahLst/>
              <a:cxnLst/>
              <a:rect l="l" t="t" r="r" b="b"/>
              <a:pathLst>
                <a:path w="3284" h="3284" extrusionOk="0">
                  <a:moveTo>
                    <a:pt x="1642" y="1"/>
                  </a:moveTo>
                  <a:cubicBezTo>
                    <a:pt x="1553" y="1"/>
                    <a:pt x="1463" y="1"/>
                    <a:pt x="1374" y="19"/>
                  </a:cubicBezTo>
                  <a:cubicBezTo>
                    <a:pt x="1892" y="126"/>
                    <a:pt x="2266" y="590"/>
                    <a:pt x="2266" y="1125"/>
                  </a:cubicBezTo>
                  <a:cubicBezTo>
                    <a:pt x="2266" y="1767"/>
                    <a:pt x="1767" y="2267"/>
                    <a:pt x="1142" y="2267"/>
                  </a:cubicBezTo>
                  <a:cubicBezTo>
                    <a:pt x="589" y="2267"/>
                    <a:pt x="143" y="1874"/>
                    <a:pt x="36" y="1375"/>
                  </a:cubicBezTo>
                  <a:cubicBezTo>
                    <a:pt x="18" y="1464"/>
                    <a:pt x="0" y="1553"/>
                    <a:pt x="0" y="1642"/>
                  </a:cubicBezTo>
                  <a:cubicBezTo>
                    <a:pt x="0" y="2552"/>
                    <a:pt x="732" y="3284"/>
                    <a:pt x="1642" y="3284"/>
                  </a:cubicBezTo>
                  <a:cubicBezTo>
                    <a:pt x="2552" y="3284"/>
                    <a:pt x="3283" y="2552"/>
                    <a:pt x="3283" y="1642"/>
                  </a:cubicBezTo>
                  <a:cubicBezTo>
                    <a:pt x="3283" y="732"/>
                    <a:pt x="2552" y="1"/>
                    <a:pt x="164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57"/>
            <p:cNvSpPr/>
            <p:nvPr/>
          </p:nvSpPr>
          <p:spPr>
            <a:xfrm>
              <a:off x="4774763" y="4328857"/>
              <a:ext cx="28979" cy="25569"/>
            </a:xfrm>
            <a:custGeom>
              <a:avLst/>
              <a:gdLst/>
              <a:ahLst/>
              <a:cxnLst/>
              <a:rect l="l" t="t" r="r" b="b"/>
              <a:pathLst>
                <a:path w="1071" h="945" extrusionOk="0">
                  <a:moveTo>
                    <a:pt x="535" y="0"/>
                  </a:moveTo>
                  <a:cubicBezTo>
                    <a:pt x="475" y="0"/>
                    <a:pt x="414" y="13"/>
                    <a:pt x="357" y="39"/>
                  </a:cubicBezTo>
                  <a:cubicBezTo>
                    <a:pt x="107" y="128"/>
                    <a:pt x="0" y="414"/>
                    <a:pt x="89" y="646"/>
                  </a:cubicBezTo>
                  <a:cubicBezTo>
                    <a:pt x="171" y="837"/>
                    <a:pt x="358" y="945"/>
                    <a:pt x="545" y="945"/>
                  </a:cubicBezTo>
                  <a:cubicBezTo>
                    <a:pt x="602" y="945"/>
                    <a:pt x="659" y="934"/>
                    <a:pt x="714" y="913"/>
                  </a:cubicBezTo>
                  <a:cubicBezTo>
                    <a:pt x="946" y="806"/>
                    <a:pt x="1071" y="521"/>
                    <a:pt x="964" y="289"/>
                  </a:cubicBezTo>
                  <a:cubicBezTo>
                    <a:pt x="896" y="114"/>
                    <a:pt x="718" y="0"/>
                    <a:pt x="53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57"/>
            <p:cNvSpPr/>
            <p:nvPr/>
          </p:nvSpPr>
          <p:spPr>
            <a:xfrm>
              <a:off x="4992001" y="4328803"/>
              <a:ext cx="27545" cy="25515"/>
            </a:xfrm>
            <a:custGeom>
              <a:avLst/>
              <a:gdLst/>
              <a:ahLst/>
              <a:cxnLst/>
              <a:rect l="l" t="t" r="r" b="b"/>
              <a:pathLst>
                <a:path w="1018" h="943" extrusionOk="0">
                  <a:moveTo>
                    <a:pt x="493" y="1"/>
                  </a:moveTo>
                  <a:cubicBezTo>
                    <a:pt x="471" y="1"/>
                    <a:pt x="450" y="2"/>
                    <a:pt x="428" y="5"/>
                  </a:cubicBezTo>
                  <a:cubicBezTo>
                    <a:pt x="179" y="41"/>
                    <a:pt x="0" y="291"/>
                    <a:pt x="36" y="541"/>
                  </a:cubicBezTo>
                  <a:cubicBezTo>
                    <a:pt x="67" y="776"/>
                    <a:pt x="265" y="943"/>
                    <a:pt x="482" y="943"/>
                  </a:cubicBezTo>
                  <a:cubicBezTo>
                    <a:pt x="511" y="943"/>
                    <a:pt x="541" y="940"/>
                    <a:pt x="571" y="933"/>
                  </a:cubicBezTo>
                  <a:cubicBezTo>
                    <a:pt x="839" y="898"/>
                    <a:pt x="1017" y="648"/>
                    <a:pt x="964" y="398"/>
                  </a:cubicBezTo>
                  <a:cubicBezTo>
                    <a:pt x="931" y="170"/>
                    <a:pt x="720" y="1"/>
                    <a:pt x="49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57"/>
            <p:cNvSpPr/>
            <p:nvPr/>
          </p:nvSpPr>
          <p:spPr>
            <a:xfrm>
              <a:off x="4794054" y="4193276"/>
              <a:ext cx="53628" cy="53628"/>
            </a:xfrm>
            <a:custGeom>
              <a:avLst/>
              <a:gdLst/>
              <a:ahLst/>
              <a:cxnLst/>
              <a:rect l="l" t="t" r="r" b="b"/>
              <a:pathLst>
                <a:path w="1982" h="1982" extrusionOk="0">
                  <a:moveTo>
                    <a:pt x="429" y="1"/>
                  </a:moveTo>
                  <a:cubicBezTo>
                    <a:pt x="197" y="1"/>
                    <a:pt x="1" y="197"/>
                    <a:pt x="1" y="429"/>
                  </a:cubicBezTo>
                  <a:lnTo>
                    <a:pt x="1" y="1553"/>
                  </a:lnTo>
                  <a:cubicBezTo>
                    <a:pt x="1" y="1785"/>
                    <a:pt x="197" y="1981"/>
                    <a:pt x="429" y="1981"/>
                  </a:cubicBezTo>
                  <a:lnTo>
                    <a:pt x="1553" y="1981"/>
                  </a:lnTo>
                  <a:cubicBezTo>
                    <a:pt x="1785" y="1981"/>
                    <a:pt x="1981" y="1785"/>
                    <a:pt x="1981" y="1553"/>
                  </a:cubicBezTo>
                  <a:lnTo>
                    <a:pt x="1981" y="429"/>
                  </a:lnTo>
                  <a:cubicBezTo>
                    <a:pt x="1981" y="197"/>
                    <a:pt x="1785" y="1"/>
                    <a:pt x="15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57"/>
            <p:cNvSpPr/>
            <p:nvPr/>
          </p:nvSpPr>
          <p:spPr>
            <a:xfrm>
              <a:off x="4716807" y="4193276"/>
              <a:ext cx="53628" cy="53628"/>
            </a:xfrm>
            <a:custGeom>
              <a:avLst/>
              <a:gdLst/>
              <a:ahLst/>
              <a:cxnLst/>
              <a:rect l="l" t="t" r="r" b="b"/>
              <a:pathLst>
                <a:path w="1982" h="1982" extrusionOk="0">
                  <a:moveTo>
                    <a:pt x="429" y="1"/>
                  </a:moveTo>
                  <a:cubicBezTo>
                    <a:pt x="197" y="1"/>
                    <a:pt x="1" y="197"/>
                    <a:pt x="1" y="429"/>
                  </a:cubicBezTo>
                  <a:lnTo>
                    <a:pt x="1" y="1553"/>
                  </a:lnTo>
                  <a:cubicBezTo>
                    <a:pt x="1" y="1785"/>
                    <a:pt x="197" y="1981"/>
                    <a:pt x="429" y="1981"/>
                  </a:cubicBezTo>
                  <a:lnTo>
                    <a:pt x="1553" y="1981"/>
                  </a:lnTo>
                  <a:cubicBezTo>
                    <a:pt x="1803" y="1981"/>
                    <a:pt x="1981" y="1785"/>
                    <a:pt x="1981" y="1553"/>
                  </a:cubicBezTo>
                  <a:lnTo>
                    <a:pt x="1981" y="429"/>
                  </a:lnTo>
                  <a:cubicBezTo>
                    <a:pt x="1981" y="197"/>
                    <a:pt x="1803" y="1"/>
                    <a:pt x="155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57"/>
            <p:cNvSpPr/>
            <p:nvPr/>
          </p:nvSpPr>
          <p:spPr>
            <a:xfrm>
              <a:off x="5042191" y="4258455"/>
              <a:ext cx="26110" cy="29466"/>
            </a:xfrm>
            <a:custGeom>
              <a:avLst/>
              <a:gdLst/>
              <a:ahLst/>
              <a:cxnLst/>
              <a:rect l="l" t="t" r="r" b="b"/>
              <a:pathLst>
                <a:path w="965" h="1089" extrusionOk="0">
                  <a:moveTo>
                    <a:pt x="536" y="0"/>
                  </a:moveTo>
                  <a:cubicBezTo>
                    <a:pt x="233" y="0"/>
                    <a:pt x="1" y="250"/>
                    <a:pt x="1" y="536"/>
                  </a:cubicBezTo>
                  <a:cubicBezTo>
                    <a:pt x="1" y="839"/>
                    <a:pt x="233" y="1089"/>
                    <a:pt x="536" y="1089"/>
                  </a:cubicBezTo>
                  <a:lnTo>
                    <a:pt x="964" y="1089"/>
                  </a:lnTo>
                  <a:lnTo>
                    <a:pt x="964" y="0"/>
                  </a:lnTo>
                  <a:close/>
                </a:path>
              </a:pathLst>
            </a:custGeom>
            <a:solidFill>
              <a:srgbClr val="F9F4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57"/>
            <p:cNvSpPr/>
            <p:nvPr/>
          </p:nvSpPr>
          <p:spPr>
            <a:xfrm>
              <a:off x="4789238" y="4188947"/>
              <a:ext cx="62773" cy="62773"/>
            </a:xfrm>
            <a:custGeom>
              <a:avLst/>
              <a:gdLst/>
              <a:ahLst/>
              <a:cxnLst/>
              <a:rect l="l" t="t" r="r" b="b"/>
              <a:pathLst>
                <a:path w="2320" h="2320" extrusionOk="0">
                  <a:moveTo>
                    <a:pt x="1731" y="339"/>
                  </a:moveTo>
                  <a:cubicBezTo>
                    <a:pt x="1874" y="339"/>
                    <a:pt x="1981" y="446"/>
                    <a:pt x="1981" y="589"/>
                  </a:cubicBezTo>
                  <a:lnTo>
                    <a:pt x="1981" y="1713"/>
                  </a:lnTo>
                  <a:cubicBezTo>
                    <a:pt x="1981" y="1856"/>
                    <a:pt x="1874" y="1963"/>
                    <a:pt x="1731" y="1963"/>
                  </a:cubicBezTo>
                  <a:lnTo>
                    <a:pt x="607" y="1963"/>
                  </a:lnTo>
                  <a:cubicBezTo>
                    <a:pt x="464" y="1963"/>
                    <a:pt x="357" y="1856"/>
                    <a:pt x="357" y="1713"/>
                  </a:cubicBezTo>
                  <a:lnTo>
                    <a:pt x="357" y="589"/>
                  </a:lnTo>
                  <a:cubicBezTo>
                    <a:pt x="357" y="446"/>
                    <a:pt x="464" y="339"/>
                    <a:pt x="607" y="339"/>
                  </a:cubicBezTo>
                  <a:close/>
                  <a:moveTo>
                    <a:pt x="607" y="0"/>
                  </a:moveTo>
                  <a:cubicBezTo>
                    <a:pt x="268" y="0"/>
                    <a:pt x="0" y="268"/>
                    <a:pt x="0" y="589"/>
                  </a:cubicBezTo>
                  <a:lnTo>
                    <a:pt x="0" y="1713"/>
                  </a:lnTo>
                  <a:cubicBezTo>
                    <a:pt x="0" y="2052"/>
                    <a:pt x="268" y="2320"/>
                    <a:pt x="607" y="2320"/>
                  </a:cubicBezTo>
                  <a:lnTo>
                    <a:pt x="1731" y="2320"/>
                  </a:lnTo>
                  <a:cubicBezTo>
                    <a:pt x="2052" y="2320"/>
                    <a:pt x="2320" y="2052"/>
                    <a:pt x="2320" y="1713"/>
                  </a:cubicBezTo>
                  <a:lnTo>
                    <a:pt x="2320" y="589"/>
                  </a:lnTo>
                  <a:cubicBezTo>
                    <a:pt x="2320" y="268"/>
                    <a:pt x="2052" y="0"/>
                    <a:pt x="1731"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57"/>
            <p:cNvSpPr/>
            <p:nvPr/>
          </p:nvSpPr>
          <p:spPr>
            <a:xfrm>
              <a:off x="4712478" y="4188947"/>
              <a:ext cx="62773" cy="62773"/>
            </a:xfrm>
            <a:custGeom>
              <a:avLst/>
              <a:gdLst/>
              <a:ahLst/>
              <a:cxnLst/>
              <a:rect l="l" t="t" r="r" b="b"/>
              <a:pathLst>
                <a:path w="2320" h="2320" extrusionOk="0">
                  <a:moveTo>
                    <a:pt x="1713" y="339"/>
                  </a:moveTo>
                  <a:cubicBezTo>
                    <a:pt x="1856" y="339"/>
                    <a:pt x="1963" y="446"/>
                    <a:pt x="1963" y="589"/>
                  </a:cubicBezTo>
                  <a:lnTo>
                    <a:pt x="1963" y="1713"/>
                  </a:lnTo>
                  <a:cubicBezTo>
                    <a:pt x="1963" y="1856"/>
                    <a:pt x="1856" y="1963"/>
                    <a:pt x="1713" y="1963"/>
                  </a:cubicBezTo>
                  <a:lnTo>
                    <a:pt x="589" y="1963"/>
                  </a:lnTo>
                  <a:cubicBezTo>
                    <a:pt x="446" y="1963"/>
                    <a:pt x="339" y="1856"/>
                    <a:pt x="339" y="1713"/>
                  </a:cubicBezTo>
                  <a:lnTo>
                    <a:pt x="339" y="589"/>
                  </a:lnTo>
                  <a:cubicBezTo>
                    <a:pt x="339" y="446"/>
                    <a:pt x="446" y="339"/>
                    <a:pt x="589" y="339"/>
                  </a:cubicBezTo>
                  <a:close/>
                  <a:moveTo>
                    <a:pt x="589" y="0"/>
                  </a:moveTo>
                  <a:cubicBezTo>
                    <a:pt x="268" y="0"/>
                    <a:pt x="0" y="268"/>
                    <a:pt x="0" y="589"/>
                  </a:cubicBezTo>
                  <a:lnTo>
                    <a:pt x="0" y="1713"/>
                  </a:lnTo>
                  <a:cubicBezTo>
                    <a:pt x="0" y="2052"/>
                    <a:pt x="268" y="2320"/>
                    <a:pt x="589" y="2320"/>
                  </a:cubicBezTo>
                  <a:lnTo>
                    <a:pt x="1713" y="2320"/>
                  </a:lnTo>
                  <a:cubicBezTo>
                    <a:pt x="2052" y="2320"/>
                    <a:pt x="2320" y="2052"/>
                    <a:pt x="2320" y="1713"/>
                  </a:cubicBezTo>
                  <a:lnTo>
                    <a:pt x="2320" y="589"/>
                  </a:lnTo>
                  <a:cubicBezTo>
                    <a:pt x="2320" y="268"/>
                    <a:pt x="2052" y="0"/>
                    <a:pt x="1713"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57"/>
            <p:cNvSpPr/>
            <p:nvPr/>
          </p:nvSpPr>
          <p:spPr>
            <a:xfrm>
              <a:off x="4823032" y="4215489"/>
              <a:ext cx="9200" cy="19346"/>
            </a:xfrm>
            <a:custGeom>
              <a:avLst/>
              <a:gdLst/>
              <a:ahLst/>
              <a:cxnLst/>
              <a:rect l="l" t="t" r="r" b="b"/>
              <a:pathLst>
                <a:path w="340" h="715" extrusionOk="0">
                  <a:moveTo>
                    <a:pt x="179" y="0"/>
                  </a:moveTo>
                  <a:cubicBezTo>
                    <a:pt x="72" y="0"/>
                    <a:pt x="0" y="72"/>
                    <a:pt x="0" y="179"/>
                  </a:cubicBezTo>
                  <a:lnTo>
                    <a:pt x="0" y="536"/>
                  </a:lnTo>
                  <a:cubicBezTo>
                    <a:pt x="0" y="643"/>
                    <a:pt x="72" y="714"/>
                    <a:pt x="179" y="714"/>
                  </a:cubicBezTo>
                  <a:cubicBezTo>
                    <a:pt x="268" y="714"/>
                    <a:pt x="339" y="643"/>
                    <a:pt x="339" y="536"/>
                  </a:cubicBezTo>
                  <a:lnTo>
                    <a:pt x="339" y="179"/>
                  </a:lnTo>
                  <a:cubicBezTo>
                    <a:pt x="339" y="72"/>
                    <a:pt x="268"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57"/>
            <p:cNvSpPr/>
            <p:nvPr/>
          </p:nvSpPr>
          <p:spPr>
            <a:xfrm>
              <a:off x="4747706" y="4215489"/>
              <a:ext cx="9200" cy="19346"/>
            </a:xfrm>
            <a:custGeom>
              <a:avLst/>
              <a:gdLst/>
              <a:ahLst/>
              <a:cxnLst/>
              <a:rect l="l" t="t" r="r" b="b"/>
              <a:pathLst>
                <a:path w="340" h="715" extrusionOk="0">
                  <a:moveTo>
                    <a:pt x="179" y="0"/>
                  </a:moveTo>
                  <a:cubicBezTo>
                    <a:pt x="72" y="0"/>
                    <a:pt x="1" y="72"/>
                    <a:pt x="1" y="179"/>
                  </a:cubicBezTo>
                  <a:lnTo>
                    <a:pt x="1" y="536"/>
                  </a:lnTo>
                  <a:cubicBezTo>
                    <a:pt x="1" y="643"/>
                    <a:pt x="72" y="714"/>
                    <a:pt x="179" y="714"/>
                  </a:cubicBezTo>
                  <a:cubicBezTo>
                    <a:pt x="268" y="714"/>
                    <a:pt x="340" y="643"/>
                    <a:pt x="340" y="536"/>
                  </a:cubicBezTo>
                  <a:lnTo>
                    <a:pt x="340" y="179"/>
                  </a:lnTo>
                  <a:cubicBezTo>
                    <a:pt x="340" y="72"/>
                    <a:pt x="268"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57"/>
            <p:cNvSpPr/>
            <p:nvPr/>
          </p:nvSpPr>
          <p:spPr>
            <a:xfrm>
              <a:off x="4744324" y="4162864"/>
              <a:ext cx="52654" cy="15964"/>
            </a:xfrm>
            <a:custGeom>
              <a:avLst/>
              <a:gdLst/>
              <a:ahLst/>
              <a:cxnLst/>
              <a:rect l="l" t="t" r="r" b="b"/>
              <a:pathLst>
                <a:path w="1946" h="590" extrusionOk="0">
                  <a:moveTo>
                    <a:pt x="304" y="1"/>
                  </a:moveTo>
                  <a:cubicBezTo>
                    <a:pt x="144" y="1"/>
                    <a:pt x="1" y="143"/>
                    <a:pt x="1" y="304"/>
                  </a:cubicBezTo>
                  <a:cubicBezTo>
                    <a:pt x="1" y="465"/>
                    <a:pt x="144" y="589"/>
                    <a:pt x="286" y="589"/>
                  </a:cubicBezTo>
                  <a:lnTo>
                    <a:pt x="1660" y="589"/>
                  </a:lnTo>
                  <a:cubicBezTo>
                    <a:pt x="1821" y="589"/>
                    <a:pt x="1946" y="447"/>
                    <a:pt x="1946" y="286"/>
                  </a:cubicBezTo>
                  <a:cubicBezTo>
                    <a:pt x="1946" y="126"/>
                    <a:pt x="1821" y="1"/>
                    <a:pt x="1660" y="1"/>
                  </a:cubicBezTo>
                  <a:cubicBezTo>
                    <a:pt x="1351" y="1"/>
                    <a:pt x="1050" y="9"/>
                    <a:pt x="751" y="9"/>
                  </a:cubicBezTo>
                  <a:cubicBezTo>
                    <a:pt x="602" y="9"/>
                    <a:pt x="453" y="7"/>
                    <a:pt x="30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57"/>
            <p:cNvSpPr/>
            <p:nvPr/>
          </p:nvSpPr>
          <p:spPr>
            <a:xfrm>
              <a:off x="4717781" y="4162864"/>
              <a:ext cx="19833" cy="15964"/>
            </a:xfrm>
            <a:custGeom>
              <a:avLst/>
              <a:gdLst/>
              <a:ahLst/>
              <a:cxnLst/>
              <a:rect l="l" t="t" r="r" b="b"/>
              <a:pathLst>
                <a:path w="733" h="590" extrusionOk="0">
                  <a:moveTo>
                    <a:pt x="304" y="1"/>
                  </a:moveTo>
                  <a:cubicBezTo>
                    <a:pt x="143" y="1"/>
                    <a:pt x="1" y="143"/>
                    <a:pt x="1" y="304"/>
                  </a:cubicBezTo>
                  <a:cubicBezTo>
                    <a:pt x="1" y="447"/>
                    <a:pt x="143" y="589"/>
                    <a:pt x="304" y="589"/>
                  </a:cubicBezTo>
                  <a:lnTo>
                    <a:pt x="429" y="589"/>
                  </a:lnTo>
                  <a:cubicBezTo>
                    <a:pt x="589" y="589"/>
                    <a:pt x="732" y="447"/>
                    <a:pt x="732" y="304"/>
                  </a:cubicBezTo>
                  <a:cubicBezTo>
                    <a:pt x="732" y="143"/>
                    <a:pt x="589" y="1"/>
                    <a:pt x="42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57"/>
            <p:cNvSpPr/>
            <p:nvPr/>
          </p:nvSpPr>
          <p:spPr>
            <a:xfrm>
              <a:off x="4678684" y="4141138"/>
              <a:ext cx="399775" cy="252528"/>
            </a:xfrm>
            <a:custGeom>
              <a:avLst/>
              <a:gdLst/>
              <a:ahLst/>
              <a:cxnLst/>
              <a:rect l="l" t="t" r="r" b="b"/>
              <a:pathLst>
                <a:path w="14775" h="9333" extrusionOk="0">
                  <a:moveTo>
                    <a:pt x="10938" y="1785"/>
                  </a:moveTo>
                  <a:cubicBezTo>
                    <a:pt x="10956" y="1821"/>
                    <a:pt x="10956" y="1856"/>
                    <a:pt x="10956" y="1910"/>
                  </a:cubicBezTo>
                  <a:lnTo>
                    <a:pt x="10956" y="3658"/>
                  </a:lnTo>
                  <a:lnTo>
                    <a:pt x="10652" y="3658"/>
                  </a:lnTo>
                  <a:cubicBezTo>
                    <a:pt x="10563" y="3658"/>
                    <a:pt x="10474" y="3569"/>
                    <a:pt x="10474" y="3480"/>
                  </a:cubicBezTo>
                  <a:lnTo>
                    <a:pt x="10474" y="1946"/>
                  </a:lnTo>
                  <a:cubicBezTo>
                    <a:pt x="10474" y="1856"/>
                    <a:pt x="10563" y="1785"/>
                    <a:pt x="10652" y="1785"/>
                  </a:cubicBezTo>
                  <a:close/>
                  <a:moveTo>
                    <a:pt x="14096" y="4515"/>
                  </a:moveTo>
                  <a:cubicBezTo>
                    <a:pt x="14167" y="4640"/>
                    <a:pt x="14203" y="4783"/>
                    <a:pt x="14203" y="4925"/>
                  </a:cubicBezTo>
                  <a:lnTo>
                    <a:pt x="14203" y="5246"/>
                  </a:lnTo>
                  <a:lnTo>
                    <a:pt x="13971" y="5246"/>
                  </a:lnTo>
                  <a:cubicBezTo>
                    <a:pt x="13775" y="5246"/>
                    <a:pt x="13596" y="5086"/>
                    <a:pt x="13596" y="4872"/>
                  </a:cubicBezTo>
                  <a:cubicBezTo>
                    <a:pt x="13596" y="4675"/>
                    <a:pt x="13775" y="4515"/>
                    <a:pt x="13971" y="4515"/>
                  </a:cubicBezTo>
                  <a:close/>
                  <a:moveTo>
                    <a:pt x="7013" y="4872"/>
                  </a:moveTo>
                  <a:lnTo>
                    <a:pt x="7013" y="6638"/>
                  </a:lnTo>
                  <a:lnTo>
                    <a:pt x="5853" y="6638"/>
                  </a:lnTo>
                  <a:cubicBezTo>
                    <a:pt x="5567" y="5960"/>
                    <a:pt x="4871" y="5478"/>
                    <a:pt x="4086" y="5478"/>
                  </a:cubicBezTo>
                  <a:cubicBezTo>
                    <a:pt x="3283" y="5478"/>
                    <a:pt x="2605" y="5960"/>
                    <a:pt x="2302" y="6638"/>
                  </a:cubicBezTo>
                  <a:lnTo>
                    <a:pt x="928" y="6638"/>
                  </a:lnTo>
                  <a:cubicBezTo>
                    <a:pt x="732" y="6638"/>
                    <a:pt x="589" y="6495"/>
                    <a:pt x="589" y="6299"/>
                  </a:cubicBezTo>
                  <a:lnTo>
                    <a:pt x="589" y="4872"/>
                  </a:lnTo>
                  <a:close/>
                  <a:moveTo>
                    <a:pt x="8172" y="2106"/>
                  </a:moveTo>
                  <a:lnTo>
                    <a:pt x="8172" y="6638"/>
                  </a:lnTo>
                  <a:lnTo>
                    <a:pt x="7369" y="6638"/>
                  </a:lnTo>
                  <a:lnTo>
                    <a:pt x="7369" y="2445"/>
                  </a:lnTo>
                  <a:cubicBezTo>
                    <a:pt x="7369" y="2267"/>
                    <a:pt x="7512" y="2106"/>
                    <a:pt x="7708" y="2106"/>
                  </a:cubicBezTo>
                  <a:close/>
                  <a:moveTo>
                    <a:pt x="8975" y="2106"/>
                  </a:moveTo>
                  <a:cubicBezTo>
                    <a:pt x="9171" y="2106"/>
                    <a:pt x="9314" y="2267"/>
                    <a:pt x="9314" y="2445"/>
                  </a:cubicBezTo>
                  <a:lnTo>
                    <a:pt x="9314" y="6638"/>
                  </a:lnTo>
                  <a:lnTo>
                    <a:pt x="8511" y="6638"/>
                  </a:lnTo>
                  <a:lnTo>
                    <a:pt x="8511" y="2106"/>
                  </a:lnTo>
                  <a:close/>
                  <a:moveTo>
                    <a:pt x="9618" y="572"/>
                  </a:moveTo>
                  <a:cubicBezTo>
                    <a:pt x="10189" y="572"/>
                    <a:pt x="10670" y="929"/>
                    <a:pt x="10867" y="1428"/>
                  </a:cubicBezTo>
                  <a:lnTo>
                    <a:pt x="10652" y="1428"/>
                  </a:lnTo>
                  <a:cubicBezTo>
                    <a:pt x="10367" y="1428"/>
                    <a:pt x="10135" y="1660"/>
                    <a:pt x="10135" y="1946"/>
                  </a:cubicBezTo>
                  <a:lnTo>
                    <a:pt x="10135" y="3480"/>
                  </a:lnTo>
                  <a:cubicBezTo>
                    <a:pt x="10135" y="3765"/>
                    <a:pt x="10367" y="3997"/>
                    <a:pt x="10652" y="3997"/>
                  </a:cubicBezTo>
                  <a:lnTo>
                    <a:pt x="13275" y="3997"/>
                  </a:lnTo>
                  <a:cubicBezTo>
                    <a:pt x="13472" y="3997"/>
                    <a:pt x="13668" y="4069"/>
                    <a:pt x="13811" y="4176"/>
                  </a:cubicBezTo>
                  <a:cubicBezTo>
                    <a:pt x="13489" y="4247"/>
                    <a:pt x="13257" y="4533"/>
                    <a:pt x="13257" y="4872"/>
                  </a:cubicBezTo>
                  <a:cubicBezTo>
                    <a:pt x="13257" y="5282"/>
                    <a:pt x="13579" y="5603"/>
                    <a:pt x="13971" y="5603"/>
                  </a:cubicBezTo>
                  <a:lnTo>
                    <a:pt x="14203" y="5603"/>
                  </a:lnTo>
                  <a:lnTo>
                    <a:pt x="14203" y="6263"/>
                  </a:lnTo>
                  <a:cubicBezTo>
                    <a:pt x="14203" y="6460"/>
                    <a:pt x="14060" y="6620"/>
                    <a:pt x="13864" y="6638"/>
                  </a:cubicBezTo>
                  <a:cubicBezTo>
                    <a:pt x="13579" y="5942"/>
                    <a:pt x="12883" y="5461"/>
                    <a:pt x="12080" y="5461"/>
                  </a:cubicBezTo>
                  <a:cubicBezTo>
                    <a:pt x="11277" y="5461"/>
                    <a:pt x="10599" y="5942"/>
                    <a:pt x="10296" y="6638"/>
                  </a:cubicBezTo>
                  <a:lnTo>
                    <a:pt x="9671" y="6638"/>
                  </a:lnTo>
                  <a:lnTo>
                    <a:pt x="9671" y="2445"/>
                  </a:lnTo>
                  <a:cubicBezTo>
                    <a:pt x="9671" y="2070"/>
                    <a:pt x="9350" y="1767"/>
                    <a:pt x="8975" y="1767"/>
                  </a:cubicBezTo>
                  <a:lnTo>
                    <a:pt x="7708" y="1767"/>
                  </a:lnTo>
                  <a:cubicBezTo>
                    <a:pt x="7334" y="1767"/>
                    <a:pt x="7013" y="2070"/>
                    <a:pt x="7013" y="2445"/>
                  </a:cubicBezTo>
                  <a:lnTo>
                    <a:pt x="7013" y="4533"/>
                  </a:lnTo>
                  <a:lnTo>
                    <a:pt x="589" y="4533"/>
                  </a:lnTo>
                  <a:lnTo>
                    <a:pt x="589" y="1910"/>
                  </a:lnTo>
                  <a:cubicBezTo>
                    <a:pt x="589" y="1178"/>
                    <a:pt x="1178" y="572"/>
                    <a:pt x="1910" y="572"/>
                  </a:cubicBezTo>
                  <a:close/>
                  <a:moveTo>
                    <a:pt x="12080" y="6031"/>
                  </a:moveTo>
                  <a:cubicBezTo>
                    <a:pt x="12829" y="6031"/>
                    <a:pt x="13436" y="6638"/>
                    <a:pt x="13436" y="7388"/>
                  </a:cubicBezTo>
                  <a:cubicBezTo>
                    <a:pt x="13436" y="8137"/>
                    <a:pt x="12829" y="8744"/>
                    <a:pt x="12080" y="8744"/>
                  </a:cubicBezTo>
                  <a:cubicBezTo>
                    <a:pt x="11348" y="8744"/>
                    <a:pt x="10724" y="8137"/>
                    <a:pt x="10724" y="7388"/>
                  </a:cubicBezTo>
                  <a:cubicBezTo>
                    <a:pt x="10724" y="6638"/>
                    <a:pt x="11348" y="6031"/>
                    <a:pt x="12080" y="6031"/>
                  </a:cubicBezTo>
                  <a:close/>
                  <a:moveTo>
                    <a:pt x="4086" y="6049"/>
                  </a:moveTo>
                  <a:cubicBezTo>
                    <a:pt x="4818" y="6049"/>
                    <a:pt x="5442" y="6656"/>
                    <a:pt x="5442" y="7405"/>
                  </a:cubicBezTo>
                  <a:cubicBezTo>
                    <a:pt x="5442" y="8155"/>
                    <a:pt x="4818" y="8761"/>
                    <a:pt x="4086" y="8761"/>
                  </a:cubicBezTo>
                  <a:cubicBezTo>
                    <a:pt x="3337" y="8761"/>
                    <a:pt x="2730" y="8155"/>
                    <a:pt x="2730" y="7405"/>
                  </a:cubicBezTo>
                  <a:cubicBezTo>
                    <a:pt x="2730" y="6656"/>
                    <a:pt x="3337" y="6049"/>
                    <a:pt x="4086" y="6049"/>
                  </a:cubicBezTo>
                  <a:close/>
                  <a:moveTo>
                    <a:pt x="1910" y="1"/>
                  </a:moveTo>
                  <a:cubicBezTo>
                    <a:pt x="857" y="1"/>
                    <a:pt x="0" y="857"/>
                    <a:pt x="0" y="1910"/>
                  </a:cubicBezTo>
                  <a:lnTo>
                    <a:pt x="0" y="6299"/>
                  </a:lnTo>
                  <a:cubicBezTo>
                    <a:pt x="0" y="6817"/>
                    <a:pt x="429" y="7227"/>
                    <a:pt x="928" y="7227"/>
                  </a:cubicBezTo>
                  <a:lnTo>
                    <a:pt x="2159" y="7227"/>
                  </a:lnTo>
                  <a:cubicBezTo>
                    <a:pt x="2141" y="7280"/>
                    <a:pt x="2141" y="7352"/>
                    <a:pt x="2141" y="7405"/>
                  </a:cubicBezTo>
                  <a:cubicBezTo>
                    <a:pt x="2141" y="8476"/>
                    <a:pt x="3016" y="9332"/>
                    <a:pt x="4086" y="9332"/>
                  </a:cubicBezTo>
                  <a:cubicBezTo>
                    <a:pt x="5139" y="9332"/>
                    <a:pt x="6013" y="8476"/>
                    <a:pt x="6013" y="7405"/>
                  </a:cubicBezTo>
                  <a:cubicBezTo>
                    <a:pt x="6013" y="7352"/>
                    <a:pt x="6013" y="7280"/>
                    <a:pt x="6013" y="7227"/>
                  </a:cubicBezTo>
                  <a:lnTo>
                    <a:pt x="10153" y="7227"/>
                  </a:lnTo>
                  <a:cubicBezTo>
                    <a:pt x="10153" y="7280"/>
                    <a:pt x="10153" y="7334"/>
                    <a:pt x="10153" y="7388"/>
                  </a:cubicBezTo>
                  <a:cubicBezTo>
                    <a:pt x="10153" y="8458"/>
                    <a:pt x="11027" y="9315"/>
                    <a:pt x="12080" y="9315"/>
                  </a:cubicBezTo>
                  <a:cubicBezTo>
                    <a:pt x="13150" y="9315"/>
                    <a:pt x="14025" y="8458"/>
                    <a:pt x="14025" y="7388"/>
                  </a:cubicBezTo>
                  <a:cubicBezTo>
                    <a:pt x="14025" y="7334"/>
                    <a:pt x="14025" y="7263"/>
                    <a:pt x="14007" y="7209"/>
                  </a:cubicBezTo>
                  <a:cubicBezTo>
                    <a:pt x="14453" y="7120"/>
                    <a:pt x="14774" y="6727"/>
                    <a:pt x="14774" y="6263"/>
                  </a:cubicBezTo>
                  <a:lnTo>
                    <a:pt x="14774" y="4925"/>
                  </a:lnTo>
                  <a:cubicBezTo>
                    <a:pt x="14774" y="4104"/>
                    <a:pt x="14096" y="3426"/>
                    <a:pt x="13275" y="3426"/>
                  </a:cubicBezTo>
                  <a:lnTo>
                    <a:pt x="11527" y="3426"/>
                  </a:lnTo>
                  <a:lnTo>
                    <a:pt x="11527" y="1910"/>
                  </a:lnTo>
                  <a:cubicBezTo>
                    <a:pt x="11527" y="857"/>
                    <a:pt x="10670" y="1"/>
                    <a:pt x="96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57"/>
            <p:cNvSpPr/>
            <p:nvPr/>
          </p:nvSpPr>
          <p:spPr>
            <a:xfrm>
              <a:off x="4771381" y="4324122"/>
              <a:ext cx="35256" cy="34769"/>
            </a:xfrm>
            <a:custGeom>
              <a:avLst/>
              <a:gdLst/>
              <a:ahLst/>
              <a:cxnLst/>
              <a:rect l="l" t="t" r="r" b="b"/>
              <a:pathLst>
                <a:path w="1303" h="1285" extrusionOk="0">
                  <a:moveTo>
                    <a:pt x="660" y="339"/>
                  </a:moveTo>
                  <a:cubicBezTo>
                    <a:pt x="821" y="339"/>
                    <a:pt x="946" y="482"/>
                    <a:pt x="946" y="642"/>
                  </a:cubicBezTo>
                  <a:cubicBezTo>
                    <a:pt x="946" y="803"/>
                    <a:pt x="821" y="946"/>
                    <a:pt x="660" y="946"/>
                  </a:cubicBezTo>
                  <a:cubicBezTo>
                    <a:pt x="482" y="946"/>
                    <a:pt x="357" y="803"/>
                    <a:pt x="357" y="642"/>
                  </a:cubicBezTo>
                  <a:cubicBezTo>
                    <a:pt x="357" y="482"/>
                    <a:pt x="482" y="339"/>
                    <a:pt x="660" y="339"/>
                  </a:cubicBezTo>
                  <a:close/>
                  <a:moveTo>
                    <a:pt x="660" y="0"/>
                  </a:moveTo>
                  <a:cubicBezTo>
                    <a:pt x="303" y="0"/>
                    <a:pt x="0" y="286"/>
                    <a:pt x="0" y="642"/>
                  </a:cubicBezTo>
                  <a:cubicBezTo>
                    <a:pt x="0" y="999"/>
                    <a:pt x="303" y="1285"/>
                    <a:pt x="660" y="1285"/>
                  </a:cubicBezTo>
                  <a:cubicBezTo>
                    <a:pt x="1017" y="1285"/>
                    <a:pt x="1303" y="999"/>
                    <a:pt x="1303" y="642"/>
                  </a:cubicBezTo>
                  <a:cubicBezTo>
                    <a:pt x="1303" y="286"/>
                    <a:pt x="1017" y="0"/>
                    <a:pt x="6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57"/>
            <p:cNvSpPr/>
            <p:nvPr/>
          </p:nvSpPr>
          <p:spPr>
            <a:xfrm>
              <a:off x="4988132" y="4324122"/>
              <a:ext cx="35256" cy="34769"/>
            </a:xfrm>
            <a:custGeom>
              <a:avLst/>
              <a:gdLst/>
              <a:ahLst/>
              <a:cxnLst/>
              <a:rect l="l" t="t" r="r" b="b"/>
              <a:pathLst>
                <a:path w="1303" h="1285" extrusionOk="0">
                  <a:moveTo>
                    <a:pt x="643" y="339"/>
                  </a:moveTo>
                  <a:cubicBezTo>
                    <a:pt x="821" y="339"/>
                    <a:pt x="946" y="482"/>
                    <a:pt x="946" y="642"/>
                  </a:cubicBezTo>
                  <a:cubicBezTo>
                    <a:pt x="946" y="803"/>
                    <a:pt x="821" y="946"/>
                    <a:pt x="643" y="946"/>
                  </a:cubicBezTo>
                  <a:cubicBezTo>
                    <a:pt x="482" y="946"/>
                    <a:pt x="357" y="803"/>
                    <a:pt x="357" y="642"/>
                  </a:cubicBezTo>
                  <a:cubicBezTo>
                    <a:pt x="357" y="482"/>
                    <a:pt x="482" y="339"/>
                    <a:pt x="643" y="339"/>
                  </a:cubicBezTo>
                  <a:close/>
                  <a:moveTo>
                    <a:pt x="643" y="0"/>
                  </a:moveTo>
                  <a:cubicBezTo>
                    <a:pt x="286" y="0"/>
                    <a:pt x="0" y="286"/>
                    <a:pt x="0" y="642"/>
                  </a:cubicBezTo>
                  <a:cubicBezTo>
                    <a:pt x="0" y="999"/>
                    <a:pt x="286" y="1285"/>
                    <a:pt x="643" y="1285"/>
                  </a:cubicBezTo>
                  <a:cubicBezTo>
                    <a:pt x="1000" y="1285"/>
                    <a:pt x="1303" y="999"/>
                    <a:pt x="1303" y="642"/>
                  </a:cubicBezTo>
                  <a:cubicBezTo>
                    <a:pt x="1303" y="286"/>
                    <a:pt x="1000" y="0"/>
                    <a:pt x="6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2" name="Google Shape;9472;p57"/>
          <p:cNvGrpSpPr/>
          <p:nvPr/>
        </p:nvGrpSpPr>
        <p:grpSpPr>
          <a:xfrm>
            <a:off x="7208034" y="3952825"/>
            <a:ext cx="236591" cy="400262"/>
            <a:chOff x="7215600" y="4058101"/>
            <a:chExt cx="236591" cy="400262"/>
          </a:xfrm>
        </p:grpSpPr>
        <p:sp>
          <p:nvSpPr>
            <p:cNvPr id="9473" name="Google Shape;9473;p57"/>
            <p:cNvSpPr/>
            <p:nvPr/>
          </p:nvSpPr>
          <p:spPr>
            <a:xfrm>
              <a:off x="7362842" y="4067760"/>
              <a:ext cx="26083" cy="44455"/>
            </a:xfrm>
            <a:custGeom>
              <a:avLst/>
              <a:gdLst/>
              <a:ahLst/>
              <a:cxnLst/>
              <a:rect l="l" t="t" r="r" b="b"/>
              <a:pathLst>
                <a:path w="964" h="1643" extrusionOk="0">
                  <a:moveTo>
                    <a:pt x="429" y="1"/>
                  </a:moveTo>
                  <a:cubicBezTo>
                    <a:pt x="197" y="1"/>
                    <a:pt x="0" y="179"/>
                    <a:pt x="0" y="411"/>
                  </a:cubicBezTo>
                  <a:lnTo>
                    <a:pt x="0" y="1214"/>
                  </a:lnTo>
                  <a:cubicBezTo>
                    <a:pt x="0" y="1446"/>
                    <a:pt x="197" y="1642"/>
                    <a:pt x="429" y="1642"/>
                  </a:cubicBezTo>
                  <a:lnTo>
                    <a:pt x="536" y="1642"/>
                  </a:lnTo>
                  <a:cubicBezTo>
                    <a:pt x="768" y="1642"/>
                    <a:pt x="964" y="1446"/>
                    <a:pt x="964" y="1214"/>
                  </a:cubicBezTo>
                  <a:lnTo>
                    <a:pt x="964" y="411"/>
                  </a:lnTo>
                  <a:cubicBezTo>
                    <a:pt x="964" y="179"/>
                    <a:pt x="768" y="1"/>
                    <a:pt x="53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57"/>
            <p:cNvSpPr/>
            <p:nvPr/>
          </p:nvSpPr>
          <p:spPr>
            <a:xfrm>
              <a:off x="7352696" y="4095277"/>
              <a:ext cx="45890" cy="304180"/>
            </a:xfrm>
            <a:custGeom>
              <a:avLst/>
              <a:gdLst/>
              <a:ahLst/>
              <a:cxnLst/>
              <a:rect l="l" t="t" r="r" b="b"/>
              <a:pathLst>
                <a:path w="1696" h="11242" extrusionOk="0">
                  <a:moveTo>
                    <a:pt x="857" y="1"/>
                  </a:moveTo>
                  <a:cubicBezTo>
                    <a:pt x="393" y="1"/>
                    <a:pt x="1" y="375"/>
                    <a:pt x="1" y="857"/>
                  </a:cubicBezTo>
                  <a:lnTo>
                    <a:pt x="1" y="10403"/>
                  </a:lnTo>
                  <a:cubicBezTo>
                    <a:pt x="1" y="10867"/>
                    <a:pt x="393" y="11241"/>
                    <a:pt x="857" y="11241"/>
                  </a:cubicBezTo>
                  <a:cubicBezTo>
                    <a:pt x="1321" y="11241"/>
                    <a:pt x="1696" y="10867"/>
                    <a:pt x="1696" y="10403"/>
                  </a:cubicBezTo>
                  <a:lnTo>
                    <a:pt x="1696" y="857"/>
                  </a:lnTo>
                  <a:cubicBezTo>
                    <a:pt x="1696" y="375"/>
                    <a:pt x="1321" y="1"/>
                    <a:pt x="8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57"/>
            <p:cNvSpPr/>
            <p:nvPr/>
          </p:nvSpPr>
          <p:spPr>
            <a:xfrm>
              <a:off x="7272554" y="4117490"/>
              <a:ext cx="52167" cy="307076"/>
            </a:xfrm>
            <a:custGeom>
              <a:avLst/>
              <a:gdLst/>
              <a:ahLst/>
              <a:cxnLst/>
              <a:rect l="l" t="t" r="r" b="b"/>
              <a:pathLst>
                <a:path w="1928" h="11349" extrusionOk="0">
                  <a:moveTo>
                    <a:pt x="1" y="0"/>
                  </a:moveTo>
                  <a:lnTo>
                    <a:pt x="1" y="10581"/>
                  </a:lnTo>
                  <a:cubicBezTo>
                    <a:pt x="1" y="11009"/>
                    <a:pt x="304" y="11348"/>
                    <a:pt x="697" y="11348"/>
                  </a:cubicBezTo>
                  <a:lnTo>
                    <a:pt x="1232" y="11348"/>
                  </a:lnTo>
                  <a:cubicBezTo>
                    <a:pt x="1607" y="11348"/>
                    <a:pt x="1928" y="11009"/>
                    <a:pt x="1928" y="10581"/>
                  </a:cubicBezTo>
                  <a:lnTo>
                    <a:pt x="1928"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57"/>
            <p:cNvSpPr/>
            <p:nvPr/>
          </p:nvSpPr>
          <p:spPr>
            <a:xfrm>
              <a:off x="7271120" y="4090461"/>
              <a:ext cx="52167" cy="39125"/>
            </a:xfrm>
            <a:custGeom>
              <a:avLst/>
              <a:gdLst/>
              <a:ahLst/>
              <a:cxnLst/>
              <a:rect l="l" t="t" r="r" b="b"/>
              <a:pathLst>
                <a:path w="1928" h="1446" extrusionOk="0">
                  <a:moveTo>
                    <a:pt x="411" y="0"/>
                  </a:moveTo>
                  <a:lnTo>
                    <a:pt x="0" y="964"/>
                  </a:lnTo>
                  <a:cubicBezTo>
                    <a:pt x="0" y="964"/>
                    <a:pt x="482" y="1445"/>
                    <a:pt x="1017" y="1445"/>
                  </a:cubicBezTo>
                  <a:cubicBezTo>
                    <a:pt x="1027" y="1446"/>
                    <a:pt x="1037" y="1446"/>
                    <a:pt x="1046" y="1446"/>
                  </a:cubicBezTo>
                  <a:cubicBezTo>
                    <a:pt x="1583" y="1446"/>
                    <a:pt x="1927" y="964"/>
                    <a:pt x="1927" y="964"/>
                  </a:cubicBezTo>
                  <a:lnTo>
                    <a:pt x="1571" y="0"/>
                  </a:lnTo>
                  <a:cubicBezTo>
                    <a:pt x="1374" y="170"/>
                    <a:pt x="1197" y="228"/>
                    <a:pt x="1040" y="228"/>
                  </a:cubicBezTo>
                  <a:cubicBezTo>
                    <a:pt x="769" y="228"/>
                    <a:pt x="558" y="57"/>
                    <a:pt x="4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57"/>
            <p:cNvSpPr/>
            <p:nvPr/>
          </p:nvSpPr>
          <p:spPr>
            <a:xfrm>
              <a:off x="7280292" y="4067760"/>
              <a:ext cx="35743" cy="28519"/>
            </a:xfrm>
            <a:custGeom>
              <a:avLst/>
              <a:gdLst/>
              <a:ahLst/>
              <a:cxnLst/>
              <a:rect l="l" t="t" r="r" b="b"/>
              <a:pathLst>
                <a:path w="1321" h="1054" extrusionOk="0">
                  <a:moveTo>
                    <a:pt x="687" y="1"/>
                  </a:moveTo>
                  <a:cubicBezTo>
                    <a:pt x="558" y="1"/>
                    <a:pt x="429" y="72"/>
                    <a:pt x="357" y="215"/>
                  </a:cubicBezTo>
                  <a:lnTo>
                    <a:pt x="0" y="875"/>
                  </a:lnTo>
                  <a:lnTo>
                    <a:pt x="839" y="1053"/>
                  </a:lnTo>
                  <a:cubicBezTo>
                    <a:pt x="1000" y="964"/>
                    <a:pt x="1160" y="875"/>
                    <a:pt x="1321" y="786"/>
                  </a:cubicBezTo>
                  <a:lnTo>
                    <a:pt x="1017" y="215"/>
                  </a:lnTo>
                  <a:cubicBezTo>
                    <a:pt x="946" y="72"/>
                    <a:pt x="817" y="1"/>
                    <a:pt x="68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57"/>
            <p:cNvSpPr/>
            <p:nvPr/>
          </p:nvSpPr>
          <p:spPr>
            <a:xfrm>
              <a:off x="7272554" y="4376720"/>
              <a:ext cx="52167" cy="47838"/>
            </a:xfrm>
            <a:custGeom>
              <a:avLst/>
              <a:gdLst/>
              <a:ahLst/>
              <a:cxnLst/>
              <a:rect l="l" t="t" r="r" b="b"/>
              <a:pathLst>
                <a:path w="1928" h="1768" extrusionOk="0">
                  <a:moveTo>
                    <a:pt x="1928" y="1"/>
                  </a:moveTo>
                  <a:lnTo>
                    <a:pt x="1" y="19"/>
                  </a:lnTo>
                  <a:lnTo>
                    <a:pt x="1" y="1000"/>
                  </a:lnTo>
                  <a:cubicBezTo>
                    <a:pt x="1" y="1428"/>
                    <a:pt x="304" y="1767"/>
                    <a:pt x="697" y="1767"/>
                  </a:cubicBezTo>
                  <a:lnTo>
                    <a:pt x="1232" y="1767"/>
                  </a:lnTo>
                  <a:cubicBezTo>
                    <a:pt x="1607" y="1767"/>
                    <a:pt x="1928" y="1428"/>
                    <a:pt x="1928" y="1000"/>
                  </a:cubicBezTo>
                  <a:lnTo>
                    <a:pt x="192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57"/>
            <p:cNvSpPr/>
            <p:nvPr/>
          </p:nvSpPr>
          <p:spPr>
            <a:xfrm>
              <a:off x="7272554" y="4350665"/>
              <a:ext cx="52167" cy="26570"/>
            </a:xfrm>
            <a:custGeom>
              <a:avLst/>
              <a:gdLst/>
              <a:ahLst/>
              <a:cxnLst/>
              <a:rect l="l" t="t" r="r" b="b"/>
              <a:pathLst>
                <a:path w="1928" h="982" extrusionOk="0">
                  <a:moveTo>
                    <a:pt x="1" y="0"/>
                  </a:moveTo>
                  <a:lnTo>
                    <a:pt x="1" y="982"/>
                  </a:lnTo>
                  <a:lnTo>
                    <a:pt x="1928" y="964"/>
                  </a:lnTo>
                  <a:lnTo>
                    <a:pt x="187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57"/>
            <p:cNvSpPr/>
            <p:nvPr/>
          </p:nvSpPr>
          <p:spPr>
            <a:xfrm>
              <a:off x="7241195" y="4194737"/>
              <a:ext cx="185398" cy="52654"/>
            </a:xfrm>
            <a:custGeom>
              <a:avLst/>
              <a:gdLst/>
              <a:ahLst/>
              <a:cxnLst/>
              <a:rect l="l" t="t" r="r" b="b"/>
              <a:pathLst>
                <a:path w="6852" h="1946" extrusionOk="0">
                  <a:moveTo>
                    <a:pt x="678" y="0"/>
                  </a:moveTo>
                  <a:cubicBezTo>
                    <a:pt x="303" y="0"/>
                    <a:pt x="0" y="321"/>
                    <a:pt x="0" y="696"/>
                  </a:cubicBezTo>
                  <a:lnTo>
                    <a:pt x="0" y="1945"/>
                  </a:lnTo>
                  <a:lnTo>
                    <a:pt x="6852" y="1945"/>
                  </a:lnTo>
                  <a:lnTo>
                    <a:pt x="6852" y="696"/>
                  </a:lnTo>
                  <a:cubicBezTo>
                    <a:pt x="6852" y="321"/>
                    <a:pt x="6548" y="0"/>
                    <a:pt x="61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57"/>
            <p:cNvSpPr/>
            <p:nvPr/>
          </p:nvSpPr>
          <p:spPr>
            <a:xfrm>
              <a:off x="7223311" y="4251204"/>
              <a:ext cx="220681" cy="199414"/>
            </a:xfrm>
            <a:custGeom>
              <a:avLst/>
              <a:gdLst/>
              <a:ahLst/>
              <a:cxnLst/>
              <a:rect l="l" t="t" r="r" b="b"/>
              <a:pathLst>
                <a:path w="8156" h="7370" extrusionOk="0">
                  <a:moveTo>
                    <a:pt x="6246" y="1"/>
                  </a:moveTo>
                  <a:cubicBezTo>
                    <a:pt x="6478" y="1"/>
                    <a:pt x="6674" y="197"/>
                    <a:pt x="6674" y="429"/>
                  </a:cubicBezTo>
                  <a:lnTo>
                    <a:pt x="6674" y="4729"/>
                  </a:lnTo>
                  <a:cubicBezTo>
                    <a:pt x="6674" y="5247"/>
                    <a:pt x="6264" y="5639"/>
                    <a:pt x="5764" y="5639"/>
                  </a:cubicBezTo>
                  <a:lnTo>
                    <a:pt x="911" y="5639"/>
                  </a:lnTo>
                  <a:cubicBezTo>
                    <a:pt x="411" y="5639"/>
                    <a:pt x="1" y="5247"/>
                    <a:pt x="1" y="4729"/>
                  </a:cubicBezTo>
                  <a:lnTo>
                    <a:pt x="1" y="6210"/>
                  </a:lnTo>
                  <a:cubicBezTo>
                    <a:pt x="1" y="6852"/>
                    <a:pt x="518" y="7370"/>
                    <a:pt x="1143" y="7370"/>
                  </a:cubicBezTo>
                  <a:lnTo>
                    <a:pt x="7013" y="7370"/>
                  </a:lnTo>
                  <a:cubicBezTo>
                    <a:pt x="7655" y="7370"/>
                    <a:pt x="8155" y="6852"/>
                    <a:pt x="8155" y="6210"/>
                  </a:cubicBezTo>
                  <a:lnTo>
                    <a:pt x="8155" y="554"/>
                  </a:lnTo>
                  <a:cubicBezTo>
                    <a:pt x="8155" y="251"/>
                    <a:pt x="7923" y="1"/>
                    <a:pt x="7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57"/>
            <p:cNvSpPr/>
            <p:nvPr/>
          </p:nvSpPr>
          <p:spPr>
            <a:xfrm>
              <a:off x="7272554" y="4403777"/>
              <a:ext cx="52167" cy="20780"/>
            </a:xfrm>
            <a:custGeom>
              <a:avLst/>
              <a:gdLst/>
              <a:ahLst/>
              <a:cxnLst/>
              <a:rect l="l" t="t" r="r" b="b"/>
              <a:pathLst>
                <a:path w="1928" h="768" extrusionOk="0">
                  <a:moveTo>
                    <a:pt x="1" y="0"/>
                  </a:moveTo>
                  <a:cubicBezTo>
                    <a:pt x="1" y="428"/>
                    <a:pt x="304" y="767"/>
                    <a:pt x="697" y="767"/>
                  </a:cubicBezTo>
                  <a:lnTo>
                    <a:pt x="1232" y="767"/>
                  </a:lnTo>
                  <a:cubicBezTo>
                    <a:pt x="1607" y="767"/>
                    <a:pt x="1928" y="428"/>
                    <a:pt x="1928" y="0"/>
                  </a:cubicBezTo>
                  <a:close/>
                </a:path>
              </a:pathLst>
            </a:custGeom>
            <a:solidFill>
              <a:srgbClr val="D07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57"/>
            <p:cNvSpPr/>
            <p:nvPr/>
          </p:nvSpPr>
          <p:spPr>
            <a:xfrm>
              <a:off x="7215600" y="4058101"/>
              <a:ext cx="236591" cy="400262"/>
            </a:xfrm>
            <a:custGeom>
              <a:avLst/>
              <a:gdLst/>
              <a:ahLst/>
              <a:cxnLst/>
              <a:rect l="l" t="t" r="r" b="b"/>
              <a:pathLst>
                <a:path w="8744" h="14793" extrusionOk="0">
                  <a:moveTo>
                    <a:pt x="5978" y="643"/>
                  </a:moveTo>
                  <a:cubicBezTo>
                    <a:pt x="6049" y="643"/>
                    <a:pt x="6103" y="697"/>
                    <a:pt x="6103" y="768"/>
                  </a:cubicBezTo>
                  <a:lnTo>
                    <a:pt x="6103" y="1107"/>
                  </a:lnTo>
                  <a:cubicBezTo>
                    <a:pt x="6049" y="1089"/>
                    <a:pt x="5978" y="1089"/>
                    <a:pt x="5924" y="1089"/>
                  </a:cubicBezTo>
                  <a:cubicBezTo>
                    <a:pt x="5853" y="1089"/>
                    <a:pt x="5799" y="1089"/>
                    <a:pt x="5728" y="1107"/>
                  </a:cubicBezTo>
                  <a:lnTo>
                    <a:pt x="5728" y="768"/>
                  </a:lnTo>
                  <a:cubicBezTo>
                    <a:pt x="5728" y="697"/>
                    <a:pt x="5781" y="643"/>
                    <a:pt x="5871" y="643"/>
                  </a:cubicBezTo>
                  <a:close/>
                  <a:moveTo>
                    <a:pt x="3069" y="590"/>
                  </a:moveTo>
                  <a:cubicBezTo>
                    <a:pt x="3087" y="590"/>
                    <a:pt x="3087" y="607"/>
                    <a:pt x="3105" y="607"/>
                  </a:cubicBezTo>
                  <a:lnTo>
                    <a:pt x="3391" y="1143"/>
                  </a:lnTo>
                  <a:cubicBezTo>
                    <a:pt x="3266" y="1214"/>
                    <a:pt x="3159" y="1250"/>
                    <a:pt x="3069" y="1250"/>
                  </a:cubicBezTo>
                  <a:cubicBezTo>
                    <a:pt x="2962" y="1232"/>
                    <a:pt x="2873" y="1196"/>
                    <a:pt x="2784" y="1125"/>
                  </a:cubicBezTo>
                  <a:lnTo>
                    <a:pt x="3052" y="607"/>
                  </a:lnTo>
                  <a:cubicBezTo>
                    <a:pt x="3052" y="607"/>
                    <a:pt x="3069" y="590"/>
                    <a:pt x="3069" y="590"/>
                  </a:cubicBezTo>
                  <a:close/>
                  <a:moveTo>
                    <a:pt x="2605" y="1428"/>
                  </a:moveTo>
                  <a:cubicBezTo>
                    <a:pt x="2748" y="1535"/>
                    <a:pt x="2891" y="1589"/>
                    <a:pt x="3052" y="1589"/>
                  </a:cubicBezTo>
                  <a:lnTo>
                    <a:pt x="3087" y="1589"/>
                  </a:lnTo>
                  <a:cubicBezTo>
                    <a:pt x="3230" y="1589"/>
                    <a:pt x="3391" y="1535"/>
                    <a:pt x="3551" y="1446"/>
                  </a:cubicBezTo>
                  <a:lnTo>
                    <a:pt x="3712" y="1749"/>
                  </a:lnTo>
                  <a:cubicBezTo>
                    <a:pt x="3730" y="1803"/>
                    <a:pt x="3747" y="1856"/>
                    <a:pt x="3747" y="1910"/>
                  </a:cubicBezTo>
                  <a:lnTo>
                    <a:pt x="3747" y="1999"/>
                  </a:lnTo>
                  <a:cubicBezTo>
                    <a:pt x="3640" y="2267"/>
                    <a:pt x="3391" y="2410"/>
                    <a:pt x="3141" y="2427"/>
                  </a:cubicBezTo>
                  <a:cubicBezTo>
                    <a:pt x="3110" y="2432"/>
                    <a:pt x="3079" y="2434"/>
                    <a:pt x="3047" y="2434"/>
                  </a:cubicBezTo>
                  <a:cubicBezTo>
                    <a:pt x="2818" y="2434"/>
                    <a:pt x="2564" y="2319"/>
                    <a:pt x="2391" y="2053"/>
                  </a:cubicBezTo>
                  <a:lnTo>
                    <a:pt x="2391" y="1910"/>
                  </a:lnTo>
                  <a:cubicBezTo>
                    <a:pt x="2391" y="1856"/>
                    <a:pt x="2409" y="1803"/>
                    <a:pt x="2445" y="1749"/>
                  </a:cubicBezTo>
                  <a:lnTo>
                    <a:pt x="2605" y="1428"/>
                  </a:lnTo>
                  <a:close/>
                  <a:moveTo>
                    <a:pt x="3747" y="2552"/>
                  </a:moveTo>
                  <a:lnTo>
                    <a:pt x="3747" y="4765"/>
                  </a:lnTo>
                  <a:lnTo>
                    <a:pt x="2391" y="4765"/>
                  </a:lnTo>
                  <a:lnTo>
                    <a:pt x="2391" y="2570"/>
                  </a:lnTo>
                  <a:cubicBezTo>
                    <a:pt x="2605" y="2713"/>
                    <a:pt x="2855" y="2784"/>
                    <a:pt x="3069" y="2784"/>
                  </a:cubicBezTo>
                  <a:lnTo>
                    <a:pt x="3176" y="2784"/>
                  </a:lnTo>
                  <a:cubicBezTo>
                    <a:pt x="3391" y="2749"/>
                    <a:pt x="3587" y="2677"/>
                    <a:pt x="3747" y="2552"/>
                  </a:cubicBezTo>
                  <a:close/>
                  <a:moveTo>
                    <a:pt x="5924" y="1660"/>
                  </a:moveTo>
                  <a:cubicBezTo>
                    <a:pt x="6228" y="1660"/>
                    <a:pt x="6477" y="1910"/>
                    <a:pt x="6477" y="2231"/>
                  </a:cubicBezTo>
                  <a:lnTo>
                    <a:pt x="6477" y="4765"/>
                  </a:lnTo>
                  <a:lnTo>
                    <a:pt x="5353" y="4765"/>
                  </a:lnTo>
                  <a:lnTo>
                    <a:pt x="5353" y="2231"/>
                  </a:lnTo>
                  <a:cubicBezTo>
                    <a:pt x="5353" y="1910"/>
                    <a:pt x="5603" y="1660"/>
                    <a:pt x="5924" y="1660"/>
                  </a:cubicBezTo>
                  <a:close/>
                  <a:moveTo>
                    <a:pt x="6870" y="5354"/>
                  </a:moveTo>
                  <a:cubicBezTo>
                    <a:pt x="7227" y="5354"/>
                    <a:pt x="7512" y="5568"/>
                    <a:pt x="7512" y="5835"/>
                  </a:cubicBezTo>
                  <a:lnTo>
                    <a:pt x="7512" y="6121"/>
                  </a:lnTo>
                  <a:lnTo>
                    <a:pt x="4925" y="6121"/>
                  </a:lnTo>
                  <a:cubicBezTo>
                    <a:pt x="4818" y="6121"/>
                    <a:pt x="4747" y="6192"/>
                    <a:pt x="4747" y="6299"/>
                  </a:cubicBezTo>
                  <a:cubicBezTo>
                    <a:pt x="4747" y="6388"/>
                    <a:pt x="4818" y="6460"/>
                    <a:pt x="4925" y="6460"/>
                  </a:cubicBezTo>
                  <a:lnTo>
                    <a:pt x="7512" y="6460"/>
                  </a:lnTo>
                  <a:lnTo>
                    <a:pt x="7512" y="6852"/>
                  </a:lnTo>
                  <a:lnTo>
                    <a:pt x="1232" y="6852"/>
                  </a:lnTo>
                  <a:lnTo>
                    <a:pt x="1232" y="6210"/>
                  </a:lnTo>
                  <a:lnTo>
                    <a:pt x="3391" y="6210"/>
                  </a:lnTo>
                  <a:cubicBezTo>
                    <a:pt x="3498" y="6210"/>
                    <a:pt x="3569" y="6121"/>
                    <a:pt x="3569" y="6032"/>
                  </a:cubicBezTo>
                  <a:cubicBezTo>
                    <a:pt x="3569" y="5942"/>
                    <a:pt x="3498" y="5853"/>
                    <a:pt x="3391" y="5853"/>
                  </a:cubicBezTo>
                  <a:lnTo>
                    <a:pt x="1232" y="5853"/>
                  </a:lnTo>
                  <a:lnTo>
                    <a:pt x="1232" y="5835"/>
                  </a:lnTo>
                  <a:cubicBezTo>
                    <a:pt x="1232" y="5568"/>
                    <a:pt x="1517" y="5354"/>
                    <a:pt x="1856" y="5354"/>
                  </a:cubicBezTo>
                  <a:close/>
                  <a:moveTo>
                    <a:pt x="3747" y="7423"/>
                  </a:moveTo>
                  <a:lnTo>
                    <a:pt x="3747" y="10653"/>
                  </a:lnTo>
                  <a:lnTo>
                    <a:pt x="2391" y="10653"/>
                  </a:lnTo>
                  <a:lnTo>
                    <a:pt x="2391" y="7423"/>
                  </a:lnTo>
                  <a:close/>
                  <a:moveTo>
                    <a:pt x="6477" y="7423"/>
                  </a:moveTo>
                  <a:lnTo>
                    <a:pt x="6477" y="10706"/>
                  </a:lnTo>
                  <a:lnTo>
                    <a:pt x="5353" y="10706"/>
                  </a:lnTo>
                  <a:lnTo>
                    <a:pt x="5353" y="7423"/>
                  </a:lnTo>
                  <a:close/>
                  <a:moveTo>
                    <a:pt x="3747" y="10992"/>
                  </a:moveTo>
                  <a:lnTo>
                    <a:pt x="3747" y="11616"/>
                  </a:lnTo>
                  <a:lnTo>
                    <a:pt x="2391" y="11616"/>
                  </a:lnTo>
                  <a:lnTo>
                    <a:pt x="2391" y="10992"/>
                  </a:lnTo>
                  <a:close/>
                  <a:moveTo>
                    <a:pt x="6477" y="11045"/>
                  </a:moveTo>
                  <a:lnTo>
                    <a:pt x="6477" y="11777"/>
                  </a:lnTo>
                  <a:cubicBezTo>
                    <a:pt x="6477" y="12080"/>
                    <a:pt x="6228" y="12330"/>
                    <a:pt x="5924" y="12330"/>
                  </a:cubicBezTo>
                  <a:cubicBezTo>
                    <a:pt x="5603" y="12330"/>
                    <a:pt x="5353" y="12080"/>
                    <a:pt x="5353" y="11777"/>
                  </a:cubicBezTo>
                  <a:lnTo>
                    <a:pt x="5353" y="11045"/>
                  </a:lnTo>
                  <a:close/>
                  <a:moveTo>
                    <a:pt x="3747" y="11955"/>
                  </a:moveTo>
                  <a:lnTo>
                    <a:pt x="3747" y="12776"/>
                  </a:lnTo>
                  <a:cubicBezTo>
                    <a:pt x="3747" y="13044"/>
                    <a:pt x="3551" y="13240"/>
                    <a:pt x="3337" y="13240"/>
                  </a:cubicBezTo>
                  <a:lnTo>
                    <a:pt x="2802" y="13240"/>
                  </a:lnTo>
                  <a:cubicBezTo>
                    <a:pt x="2695" y="13240"/>
                    <a:pt x="2588" y="13204"/>
                    <a:pt x="2516" y="13115"/>
                  </a:cubicBezTo>
                  <a:cubicBezTo>
                    <a:pt x="2427" y="13026"/>
                    <a:pt x="2391" y="12901"/>
                    <a:pt x="2391" y="12776"/>
                  </a:cubicBezTo>
                  <a:lnTo>
                    <a:pt x="2391" y="11955"/>
                  </a:lnTo>
                  <a:close/>
                  <a:moveTo>
                    <a:pt x="7905" y="7423"/>
                  </a:moveTo>
                  <a:cubicBezTo>
                    <a:pt x="8047" y="7423"/>
                    <a:pt x="8155" y="7548"/>
                    <a:pt x="8155" y="7691"/>
                  </a:cubicBezTo>
                  <a:lnTo>
                    <a:pt x="8155" y="13347"/>
                  </a:lnTo>
                  <a:cubicBezTo>
                    <a:pt x="8155" y="13829"/>
                    <a:pt x="7780" y="14203"/>
                    <a:pt x="7298" y="14203"/>
                  </a:cubicBezTo>
                  <a:lnTo>
                    <a:pt x="1428" y="14203"/>
                  </a:lnTo>
                  <a:cubicBezTo>
                    <a:pt x="964" y="14203"/>
                    <a:pt x="571" y="13829"/>
                    <a:pt x="571" y="13347"/>
                  </a:cubicBezTo>
                  <a:lnTo>
                    <a:pt x="571" y="7691"/>
                  </a:lnTo>
                  <a:cubicBezTo>
                    <a:pt x="571" y="7548"/>
                    <a:pt x="678" y="7423"/>
                    <a:pt x="821" y="7423"/>
                  </a:cubicBezTo>
                  <a:lnTo>
                    <a:pt x="1820" y="7423"/>
                  </a:lnTo>
                  <a:lnTo>
                    <a:pt x="1803" y="12776"/>
                  </a:lnTo>
                  <a:cubicBezTo>
                    <a:pt x="1803" y="13044"/>
                    <a:pt x="1910" y="13311"/>
                    <a:pt x="2088" y="13508"/>
                  </a:cubicBezTo>
                  <a:cubicBezTo>
                    <a:pt x="2284" y="13722"/>
                    <a:pt x="2534" y="13829"/>
                    <a:pt x="2802" y="13829"/>
                  </a:cubicBezTo>
                  <a:lnTo>
                    <a:pt x="3337" y="13829"/>
                  </a:lnTo>
                  <a:cubicBezTo>
                    <a:pt x="3872" y="13829"/>
                    <a:pt x="4318" y="13365"/>
                    <a:pt x="4318" y="12776"/>
                  </a:cubicBezTo>
                  <a:lnTo>
                    <a:pt x="4318" y="7423"/>
                  </a:lnTo>
                  <a:lnTo>
                    <a:pt x="4782" y="7423"/>
                  </a:lnTo>
                  <a:lnTo>
                    <a:pt x="4782" y="11777"/>
                  </a:lnTo>
                  <a:cubicBezTo>
                    <a:pt x="4782" y="12294"/>
                    <a:pt x="5139" y="12740"/>
                    <a:pt x="5639" y="12883"/>
                  </a:cubicBezTo>
                  <a:lnTo>
                    <a:pt x="5639" y="13543"/>
                  </a:lnTo>
                  <a:cubicBezTo>
                    <a:pt x="5639" y="13704"/>
                    <a:pt x="5764" y="13829"/>
                    <a:pt x="5924" y="13829"/>
                  </a:cubicBezTo>
                  <a:cubicBezTo>
                    <a:pt x="6085" y="13829"/>
                    <a:pt x="6210" y="13704"/>
                    <a:pt x="6210" y="13543"/>
                  </a:cubicBezTo>
                  <a:lnTo>
                    <a:pt x="6210" y="12883"/>
                  </a:lnTo>
                  <a:cubicBezTo>
                    <a:pt x="6691" y="12740"/>
                    <a:pt x="7048" y="12294"/>
                    <a:pt x="7048" y="11777"/>
                  </a:cubicBezTo>
                  <a:lnTo>
                    <a:pt x="7048" y="7423"/>
                  </a:lnTo>
                  <a:close/>
                  <a:moveTo>
                    <a:pt x="3069" y="1"/>
                  </a:moveTo>
                  <a:cubicBezTo>
                    <a:pt x="2855" y="1"/>
                    <a:pt x="2659" y="126"/>
                    <a:pt x="2534" y="340"/>
                  </a:cubicBezTo>
                  <a:lnTo>
                    <a:pt x="1927" y="1482"/>
                  </a:lnTo>
                  <a:cubicBezTo>
                    <a:pt x="1856" y="1607"/>
                    <a:pt x="1820" y="1767"/>
                    <a:pt x="1820" y="1910"/>
                  </a:cubicBezTo>
                  <a:lnTo>
                    <a:pt x="1820" y="4765"/>
                  </a:lnTo>
                  <a:cubicBezTo>
                    <a:pt x="1178" y="4783"/>
                    <a:pt x="643" y="5264"/>
                    <a:pt x="643" y="5835"/>
                  </a:cubicBezTo>
                  <a:lnTo>
                    <a:pt x="643" y="6870"/>
                  </a:lnTo>
                  <a:cubicBezTo>
                    <a:pt x="268" y="6959"/>
                    <a:pt x="0" y="7281"/>
                    <a:pt x="0" y="7691"/>
                  </a:cubicBezTo>
                  <a:lnTo>
                    <a:pt x="0" y="13347"/>
                  </a:lnTo>
                  <a:cubicBezTo>
                    <a:pt x="0" y="14150"/>
                    <a:pt x="643" y="14792"/>
                    <a:pt x="1428" y="14792"/>
                  </a:cubicBezTo>
                  <a:lnTo>
                    <a:pt x="7298" y="14792"/>
                  </a:lnTo>
                  <a:cubicBezTo>
                    <a:pt x="8083" y="14792"/>
                    <a:pt x="8743" y="14150"/>
                    <a:pt x="8743" y="13347"/>
                  </a:cubicBezTo>
                  <a:lnTo>
                    <a:pt x="8743" y="7691"/>
                  </a:lnTo>
                  <a:cubicBezTo>
                    <a:pt x="8743" y="7281"/>
                    <a:pt x="8458" y="6959"/>
                    <a:pt x="8083" y="6870"/>
                  </a:cubicBezTo>
                  <a:lnTo>
                    <a:pt x="8083" y="5835"/>
                  </a:lnTo>
                  <a:cubicBezTo>
                    <a:pt x="8083" y="5300"/>
                    <a:pt x="7637" y="4854"/>
                    <a:pt x="7048" y="4783"/>
                  </a:cubicBezTo>
                  <a:lnTo>
                    <a:pt x="7048" y="2231"/>
                  </a:lnTo>
                  <a:cubicBezTo>
                    <a:pt x="7048" y="1892"/>
                    <a:pt x="6906" y="1589"/>
                    <a:pt x="6691" y="1392"/>
                  </a:cubicBezTo>
                  <a:lnTo>
                    <a:pt x="6691" y="768"/>
                  </a:lnTo>
                  <a:cubicBezTo>
                    <a:pt x="6691" y="375"/>
                    <a:pt x="6370" y="54"/>
                    <a:pt x="5978" y="54"/>
                  </a:cubicBezTo>
                  <a:lnTo>
                    <a:pt x="5871" y="54"/>
                  </a:lnTo>
                  <a:cubicBezTo>
                    <a:pt x="5478" y="54"/>
                    <a:pt x="5157" y="375"/>
                    <a:pt x="5157" y="768"/>
                  </a:cubicBezTo>
                  <a:lnTo>
                    <a:pt x="5157" y="1392"/>
                  </a:lnTo>
                  <a:cubicBezTo>
                    <a:pt x="4925" y="1589"/>
                    <a:pt x="4782" y="1892"/>
                    <a:pt x="4782" y="2231"/>
                  </a:cubicBezTo>
                  <a:lnTo>
                    <a:pt x="4782" y="4765"/>
                  </a:lnTo>
                  <a:lnTo>
                    <a:pt x="4318" y="4765"/>
                  </a:lnTo>
                  <a:lnTo>
                    <a:pt x="4336" y="1910"/>
                  </a:lnTo>
                  <a:cubicBezTo>
                    <a:pt x="4336" y="1767"/>
                    <a:pt x="4283" y="1624"/>
                    <a:pt x="4229" y="1482"/>
                  </a:cubicBezTo>
                  <a:lnTo>
                    <a:pt x="3605" y="340"/>
                  </a:lnTo>
                  <a:cubicBezTo>
                    <a:pt x="3498" y="143"/>
                    <a:pt x="3301" y="19"/>
                    <a:pt x="3069"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4" name="Google Shape;9484;p57"/>
          <p:cNvGrpSpPr/>
          <p:nvPr/>
        </p:nvGrpSpPr>
        <p:grpSpPr>
          <a:xfrm>
            <a:off x="6511827" y="3993046"/>
            <a:ext cx="403617" cy="319820"/>
            <a:chOff x="6510286" y="4089784"/>
            <a:chExt cx="403617" cy="319820"/>
          </a:xfrm>
        </p:grpSpPr>
        <p:sp>
          <p:nvSpPr>
            <p:cNvPr id="9485" name="Google Shape;9485;p57"/>
            <p:cNvSpPr/>
            <p:nvPr/>
          </p:nvSpPr>
          <p:spPr>
            <a:xfrm>
              <a:off x="6516076" y="4238650"/>
              <a:ext cx="392036" cy="163211"/>
            </a:xfrm>
            <a:custGeom>
              <a:avLst/>
              <a:gdLst/>
              <a:ahLst/>
              <a:cxnLst/>
              <a:rect l="l" t="t" r="r" b="b"/>
              <a:pathLst>
                <a:path w="14489" h="6032" extrusionOk="0">
                  <a:moveTo>
                    <a:pt x="2891" y="1"/>
                  </a:moveTo>
                  <a:cubicBezTo>
                    <a:pt x="1517" y="1"/>
                    <a:pt x="357" y="1054"/>
                    <a:pt x="232" y="2410"/>
                  </a:cubicBezTo>
                  <a:lnTo>
                    <a:pt x="161" y="3088"/>
                  </a:lnTo>
                  <a:cubicBezTo>
                    <a:pt x="0" y="4658"/>
                    <a:pt x="1232" y="6032"/>
                    <a:pt x="2820" y="6032"/>
                  </a:cubicBezTo>
                  <a:lnTo>
                    <a:pt x="11670" y="6032"/>
                  </a:lnTo>
                  <a:cubicBezTo>
                    <a:pt x="13240" y="6032"/>
                    <a:pt x="14489" y="4658"/>
                    <a:pt x="14328" y="3088"/>
                  </a:cubicBezTo>
                  <a:lnTo>
                    <a:pt x="14257" y="2410"/>
                  </a:lnTo>
                  <a:cubicBezTo>
                    <a:pt x="14114" y="1054"/>
                    <a:pt x="12972" y="1"/>
                    <a:pt x="115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57"/>
            <p:cNvSpPr/>
            <p:nvPr/>
          </p:nvSpPr>
          <p:spPr>
            <a:xfrm>
              <a:off x="6598139" y="4097874"/>
              <a:ext cx="209073" cy="296090"/>
            </a:xfrm>
            <a:custGeom>
              <a:avLst/>
              <a:gdLst/>
              <a:ahLst/>
              <a:cxnLst/>
              <a:rect l="l" t="t" r="r" b="b"/>
              <a:pathLst>
                <a:path w="7727" h="10943" extrusionOk="0">
                  <a:moveTo>
                    <a:pt x="5649" y="1729"/>
                  </a:moveTo>
                  <a:cubicBezTo>
                    <a:pt x="5717" y="1729"/>
                    <a:pt x="5787" y="1745"/>
                    <a:pt x="5853" y="1778"/>
                  </a:cubicBezTo>
                  <a:cubicBezTo>
                    <a:pt x="6067" y="1885"/>
                    <a:pt x="6139" y="2153"/>
                    <a:pt x="6032" y="2349"/>
                  </a:cubicBezTo>
                  <a:cubicBezTo>
                    <a:pt x="5945" y="2497"/>
                    <a:pt x="5800" y="2577"/>
                    <a:pt x="5647" y="2577"/>
                  </a:cubicBezTo>
                  <a:cubicBezTo>
                    <a:pt x="5579" y="2577"/>
                    <a:pt x="5509" y="2561"/>
                    <a:pt x="5443" y="2528"/>
                  </a:cubicBezTo>
                  <a:cubicBezTo>
                    <a:pt x="5246" y="2420"/>
                    <a:pt x="5157" y="2153"/>
                    <a:pt x="5282" y="1957"/>
                  </a:cubicBezTo>
                  <a:cubicBezTo>
                    <a:pt x="5356" y="1809"/>
                    <a:pt x="5498" y="1729"/>
                    <a:pt x="5649" y="1729"/>
                  </a:cubicBezTo>
                  <a:close/>
                  <a:moveTo>
                    <a:pt x="5497" y="1"/>
                  </a:moveTo>
                  <a:cubicBezTo>
                    <a:pt x="5272" y="1"/>
                    <a:pt x="5053" y="125"/>
                    <a:pt x="4943" y="333"/>
                  </a:cubicBezTo>
                  <a:lnTo>
                    <a:pt x="161" y="9201"/>
                  </a:lnTo>
                  <a:cubicBezTo>
                    <a:pt x="1" y="9504"/>
                    <a:pt x="108" y="9897"/>
                    <a:pt x="429" y="10057"/>
                  </a:cubicBezTo>
                  <a:lnTo>
                    <a:pt x="1910" y="10860"/>
                  </a:lnTo>
                  <a:cubicBezTo>
                    <a:pt x="2011" y="10916"/>
                    <a:pt x="2117" y="10942"/>
                    <a:pt x="2221" y="10942"/>
                  </a:cubicBezTo>
                  <a:cubicBezTo>
                    <a:pt x="2447" y="10942"/>
                    <a:pt x="2662" y="10818"/>
                    <a:pt x="2784" y="10610"/>
                  </a:cubicBezTo>
                  <a:lnTo>
                    <a:pt x="7566" y="1742"/>
                  </a:lnTo>
                  <a:cubicBezTo>
                    <a:pt x="7727" y="1439"/>
                    <a:pt x="7602" y="1047"/>
                    <a:pt x="7298" y="886"/>
                  </a:cubicBezTo>
                  <a:lnTo>
                    <a:pt x="5800" y="83"/>
                  </a:lnTo>
                  <a:cubicBezTo>
                    <a:pt x="5704" y="27"/>
                    <a:pt x="5600" y="1"/>
                    <a:pt x="549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57"/>
            <p:cNvSpPr/>
            <p:nvPr/>
          </p:nvSpPr>
          <p:spPr>
            <a:xfrm>
              <a:off x="6582203" y="4191761"/>
              <a:ext cx="296713" cy="206205"/>
            </a:xfrm>
            <a:custGeom>
              <a:avLst/>
              <a:gdLst/>
              <a:ahLst/>
              <a:cxnLst/>
              <a:rect l="l" t="t" r="r" b="b"/>
              <a:pathLst>
                <a:path w="10966" h="7621" extrusionOk="0">
                  <a:moveTo>
                    <a:pt x="10541" y="0"/>
                  </a:moveTo>
                  <a:cubicBezTo>
                    <a:pt x="10525" y="0"/>
                    <a:pt x="10509" y="1"/>
                    <a:pt x="10492" y="3"/>
                  </a:cubicBezTo>
                  <a:lnTo>
                    <a:pt x="9208" y="128"/>
                  </a:lnTo>
                  <a:lnTo>
                    <a:pt x="429" y="5963"/>
                  </a:lnTo>
                  <a:cubicBezTo>
                    <a:pt x="108" y="6177"/>
                    <a:pt x="1" y="6605"/>
                    <a:pt x="197" y="6908"/>
                  </a:cubicBezTo>
                  <a:lnTo>
                    <a:pt x="483" y="7336"/>
                  </a:lnTo>
                  <a:cubicBezTo>
                    <a:pt x="613" y="7522"/>
                    <a:pt x="824" y="7620"/>
                    <a:pt x="1046" y="7620"/>
                  </a:cubicBezTo>
                  <a:cubicBezTo>
                    <a:pt x="1187" y="7620"/>
                    <a:pt x="1332" y="7580"/>
                    <a:pt x="1464" y="7497"/>
                  </a:cubicBezTo>
                  <a:lnTo>
                    <a:pt x="10225" y="1663"/>
                  </a:lnTo>
                  <a:lnTo>
                    <a:pt x="10831" y="521"/>
                  </a:lnTo>
                  <a:cubicBezTo>
                    <a:pt x="10966" y="268"/>
                    <a:pt x="10799" y="0"/>
                    <a:pt x="105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57"/>
            <p:cNvSpPr/>
            <p:nvPr/>
          </p:nvSpPr>
          <p:spPr>
            <a:xfrm>
              <a:off x="6582203" y="4338597"/>
              <a:ext cx="60879" cy="59364"/>
            </a:xfrm>
            <a:custGeom>
              <a:avLst/>
              <a:gdLst/>
              <a:ahLst/>
              <a:cxnLst/>
              <a:rect l="l" t="t" r="r" b="b"/>
              <a:pathLst>
                <a:path w="2250" h="2194" extrusionOk="0">
                  <a:moveTo>
                    <a:pt x="1214" y="0"/>
                  </a:moveTo>
                  <a:lnTo>
                    <a:pt x="429" y="536"/>
                  </a:lnTo>
                  <a:cubicBezTo>
                    <a:pt x="108" y="750"/>
                    <a:pt x="1" y="1178"/>
                    <a:pt x="197" y="1481"/>
                  </a:cubicBezTo>
                  <a:lnTo>
                    <a:pt x="483" y="1909"/>
                  </a:lnTo>
                  <a:cubicBezTo>
                    <a:pt x="613" y="2095"/>
                    <a:pt x="824" y="2193"/>
                    <a:pt x="1046" y="2193"/>
                  </a:cubicBezTo>
                  <a:cubicBezTo>
                    <a:pt x="1187" y="2193"/>
                    <a:pt x="1332" y="2153"/>
                    <a:pt x="1464" y="2070"/>
                  </a:cubicBezTo>
                  <a:lnTo>
                    <a:pt x="2249" y="1535"/>
                  </a:lnTo>
                  <a:lnTo>
                    <a:pt x="1214" y="0"/>
                  </a:lnTo>
                  <a:close/>
                </a:path>
              </a:pathLst>
            </a:custGeom>
            <a:solidFill>
              <a:srgbClr val="F7A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57"/>
            <p:cNvSpPr/>
            <p:nvPr/>
          </p:nvSpPr>
          <p:spPr>
            <a:xfrm>
              <a:off x="6615050" y="4325069"/>
              <a:ext cx="47811" cy="55062"/>
            </a:xfrm>
            <a:custGeom>
              <a:avLst/>
              <a:gdLst/>
              <a:ahLst/>
              <a:cxnLst/>
              <a:rect l="l" t="t" r="r" b="b"/>
              <a:pathLst>
                <a:path w="1767" h="2035" extrusionOk="0">
                  <a:moveTo>
                    <a:pt x="785" y="1"/>
                  </a:moveTo>
                  <a:lnTo>
                    <a:pt x="0" y="500"/>
                  </a:lnTo>
                  <a:lnTo>
                    <a:pt x="1035" y="2035"/>
                  </a:lnTo>
                  <a:lnTo>
                    <a:pt x="1767" y="1482"/>
                  </a:lnTo>
                  <a:lnTo>
                    <a:pt x="785" y="1"/>
                  </a:lnTo>
                  <a:close/>
                </a:path>
              </a:pathLst>
            </a:custGeom>
            <a:solidFill>
              <a:srgbClr val="AAE3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57"/>
            <p:cNvSpPr/>
            <p:nvPr/>
          </p:nvSpPr>
          <p:spPr>
            <a:xfrm>
              <a:off x="6574979" y="4274392"/>
              <a:ext cx="275689" cy="127468"/>
            </a:xfrm>
            <a:custGeom>
              <a:avLst/>
              <a:gdLst/>
              <a:ahLst/>
              <a:cxnLst/>
              <a:rect l="l" t="t" r="r" b="b"/>
              <a:pathLst>
                <a:path w="10189" h="4711" extrusionOk="0">
                  <a:moveTo>
                    <a:pt x="36" y="0"/>
                  </a:moveTo>
                  <a:lnTo>
                    <a:pt x="0" y="4711"/>
                  </a:lnTo>
                  <a:lnTo>
                    <a:pt x="10188" y="4621"/>
                  </a:lnTo>
                  <a:lnTo>
                    <a:pt x="1009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57"/>
            <p:cNvSpPr/>
            <p:nvPr/>
          </p:nvSpPr>
          <p:spPr>
            <a:xfrm>
              <a:off x="6516076" y="4242032"/>
              <a:ext cx="392036" cy="159829"/>
            </a:xfrm>
            <a:custGeom>
              <a:avLst/>
              <a:gdLst/>
              <a:ahLst/>
              <a:cxnLst/>
              <a:rect l="l" t="t" r="r" b="b"/>
              <a:pathLst>
                <a:path w="14489" h="5907" extrusionOk="0">
                  <a:moveTo>
                    <a:pt x="12365" y="1"/>
                  </a:moveTo>
                  <a:lnTo>
                    <a:pt x="11634" y="483"/>
                  </a:lnTo>
                  <a:cubicBezTo>
                    <a:pt x="11991" y="804"/>
                    <a:pt x="12241" y="1214"/>
                    <a:pt x="12294" y="1696"/>
                  </a:cubicBezTo>
                  <a:lnTo>
                    <a:pt x="12348" y="2195"/>
                  </a:lnTo>
                  <a:cubicBezTo>
                    <a:pt x="12490" y="3373"/>
                    <a:pt x="11420" y="4408"/>
                    <a:pt x="10064" y="4408"/>
                  </a:cubicBezTo>
                  <a:lnTo>
                    <a:pt x="2445" y="4408"/>
                  </a:lnTo>
                  <a:cubicBezTo>
                    <a:pt x="1303" y="4408"/>
                    <a:pt x="375" y="3676"/>
                    <a:pt x="179" y="2749"/>
                  </a:cubicBezTo>
                  <a:lnTo>
                    <a:pt x="161" y="2963"/>
                  </a:lnTo>
                  <a:cubicBezTo>
                    <a:pt x="0" y="4533"/>
                    <a:pt x="1232" y="5907"/>
                    <a:pt x="2820" y="5907"/>
                  </a:cubicBezTo>
                  <a:lnTo>
                    <a:pt x="11670" y="5907"/>
                  </a:lnTo>
                  <a:cubicBezTo>
                    <a:pt x="13240" y="5907"/>
                    <a:pt x="14489" y="4533"/>
                    <a:pt x="14328" y="2963"/>
                  </a:cubicBezTo>
                  <a:lnTo>
                    <a:pt x="14257" y="2285"/>
                  </a:lnTo>
                  <a:cubicBezTo>
                    <a:pt x="14132" y="1178"/>
                    <a:pt x="13365" y="304"/>
                    <a:pt x="12365"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57"/>
            <p:cNvSpPr/>
            <p:nvPr/>
          </p:nvSpPr>
          <p:spPr>
            <a:xfrm>
              <a:off x="6545054" y="4273661"/>
              <a:ext cx="45321" cy="52979"/>
            </a:xfrm>
            <a:custGeom>
              <a:avLst/>
              <a:gdLst/>
              <a:ahLst/>
              <a:cxnLst/>
              <a:rect l="l" t="t" r="r" b="b"/>
              <a:pathLst>
                <a:path w="1675" h="1958" extrusionOk="0">
                  <a:moveTo>
                    <a:pt x="1038" y="1"/>
                  </a:moveTo>
                  <a:cubicBezTo>
                    <a:pt x="911" y="1"/>
                    <a:pt x="784" y="66"/>
                    <a:pt x="714" y="206"/>
                  </a:cubicBezTo>
                  <a:lnTo>
                    <a:pt x="125" y="1276"/>
                  </a:lnTo>
                  <a:cubicBezTo>
                    <a:pt x="0" y="1508"/>
                    <a:pt x="143" y="1794"/>
                    <a:pt x="410" y="1829"/>
                  </a:cubicBezTo>
                  <a:lnTo>
                    <a:pt x="1213" y="1954"/>
                  </a:lnTo>
                  <a:cubicBezTo>
                    <a:pt x="1231" y="1957"/>
                    <a:pt x="1248" y="1958"/>
                    <a:pt x="1264" y="1958"/>
                  </a:cubicBezTo>
                  <a:cubicBezTo>
                    <a:pt x="1491" y="1958"/>
                    <a:pt x="1675" y="1741"/>
                    <a:pt x="1642" y="1508"/>
                  </a:cubicBezTo>
                  <a:lnTo>
                    <a:pt x="1410" y="313"/>
                  </a:lnTo>
                  <a:cubicBezTo>
                    <a:pt x="1369" y="111"/>
                    <a:pt x="1204" y="1"/>
                    <a:pt x="103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57"/>
            <p:cNvSpPr/>
            <p:nvPr/>
          </p:nvSpPr>
          <p:spPr>
            <a:xfrm>
              <a:off x="6734289" y="4139704"/>
              <a:ext cx="35256" cy="32848"/>
            </a:xfrm>
            <a:custGeom>
              <a:avLst/>
              <a:gdLst/>
              <a:ahLst/>
              <a:cxnLst/>
              <a:rect l="l" t="t" r="r" b="b"/>
              <a:pathLst>
                <a:path w="1303" h="1214" extrusionOk="0">
                  <a:moveTo>
                    <a:pt x="627" y="363"/>
                  </a:moveTo>
                  <a:cubicBezTo>
                    <a:pt x="663" y="363"/>
                    <a:pt x="701" y="372"/>
                    <a:pt x="732" y="393"/>
                  </a:cubicBezTo>
                  <a:cubicBezTo>
                    <a:pt x="857" y="446"/>
                    <a:pt x="910" y="607"/>
                    <a:pt x="839" y="732"/>
                  </a:cubicBezTo>
                  <a:cubicBezTo>
                    <a:pt x="790" y="805"/>
                    <a:pt x="707" y="853"/>
                    <a:pt x="620" y="853"/>
                  </a:cubicBezTo>
                  <a:cubicBezTo>
                    <a:pt x="580" y="853"/>
                    <a:pt x="539" y="843"/>
                    <a:pt x="500" y="821"/>
                  </a:cubicBezTo>
                  <a:cubicBezTo>
                    <a:pt x="375" y="750"/>
                    <a:pt x="339" y="607"/>
                    <a:pt x="393" y="482"/>
                  </a:cubicBezTo>
                  <a:cubicBezTo>
                    <a:pt x="429" y="428"/>
                    <a:pt x="482" y="393"/>
                    <a:pt x="553" y="375"/>
                  </a:cubicBezTo>
                  <a:cubicBezTo>
                    <a:pt x="576" y="367"/>
                    <a:pt x="601" y="363"/>
                    <a:pt x="627" y="363"/>
                  </a:cubicBezTo>
                  <a:close/>
                  <a:moveTo>
                    <a:pt x="629" y="1"/>
                  </a:moveTo>
                  <a:cubicBezTo>
                    <a:pt x="410" y="1"/>
                    <a:pt x="202" y="122"/>
                    <a:pt x="90" y="321"/>
                  </a:cubicBezTo>
                  <a:cubicBezTo>
                    <a:pt x="18" y="464"/>
                    <a:pt x="0" y="625"/>
                    <a:pt x="36" y="785"/>
                  </a:cubicBezTo>
                  <a:cubicBezTo>
                    <a:pt x="90" y="928"/>
                    <a:pt x="197" y="1053"/>
                    <a:pt x="339" y="1142"/>
                  </a:cubicBezTo>
                  <a:cubicBezTo>
                    <a:pt x="429" y="1178"/>
                    <a:pt x="518" y="1213"/>
                    <a:pt x="625" y="1213"/>
                  </a:cubicBezTo>
                  <a:cubicBezTo>
                    <a:pt x="839" y="1213"/>
                    <a:pt x="1035" y="1089"/>
                    <a:pt x="1142" y="892"/>
                  </a:cubicBezTo>
                  <a:cubicBezTo>
                    <a:pt x="1303" y="607"/>
                    <a:pt x="1196" y="232"/>
                    <a:pt x="910" y="72"/>
                  </a:cubicBezTo>
                  <a:cubicBezTo>
                    <a:pt x="819" y="23"/>
                    <a:pt x="723" y="1"/>
                    <a:pt x="629"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57"/>
            <p:cNvSpPr/>
            <p:nvPr/>
          </p:nvSpPr>
          <p:spPr>
            <a:xfrm>
              <a:off x="6782071" y="4349203"/>
              <a:ext cx="9687" cy="19833"/>
            </a:xfrm>
            <a:custGeom>
              <a:avLst/>
              <a:gdLst/>
              <a:ahLst/>
              <a:cxnLst/>
              <a:rect l="l" t="t" r="r" b="b"/>
              <a:pathLst>
                <a:path w="358" h="733" extrusionOk="0">
                  <a:moveTo>
                    <a:pt x="179" y="1"/>
                  </a:moveTo>
                  <a:cubicBezTo>
                    <a:pt x="72" y="1"/>
                    <a:pt x="1" y="90"/>
                    <a:pt x="1" y="179"/>
                  </a:cubicBezTo>
                  <a:lnTo>
                    <a:pt x="1" y="554"/>
                  </a:lnTo>
                  <a:cubicBezTo>
                    <a:pt x="1" y="661"/>
                    <a:pt x="72" y="732"/>
                    <a:pt x="179" y="732"/>
                  </a:cubicBezTo>
                  <a:cubicBezTo>
                    <a:pt x="268" y="732"/>
                    <a:pt x="358" y="661"/>
                    <a:pt x="358" y="554"/>
                  </a:cubicBezTo>
                  <a:lnTo>
                    <a:pt x="358" y="179"/>
                  </a:lnTo>
                  <a:cubicBezTo>
                    <a:pt x="358" y="90"/>
                    <a:pt x="268" y="1"/>
                    <a:pt x="179"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57"/>
            <p:cNvSpPr/>
            <p:nvPr/>
          </p:nvSpPr>
          <p:spPr>
            <a:xfrm>
              <a:off x="6814430" y="4323148"/>
              <a:ext cx="9687" cy="19806"/>
            </a:xfrm>
            <a:custGeom>
              <a:avLst/>
              <a:gdLst/>
              <a:ahLst/>
              <a:cxnLst/>
              <a:rect l="l" t="t" r="r" b="b"/>
              <a:pathLst>
                <a:path w="358" h="732" extrusionOk="0">
                  <a:moveTo>
                    <a:pt x="179" y="0"/>
                  </a:moveTo>
                  <a:cubicBezTo>
                    <a:pt x="89" y="0"/>
                    <a:pt x="0" y="72"/>
                    <a:pt x="0" y="179"/>
                  </a:cubicBezTo>
                  <a:lnTo>
                    <a:pt x="0" y="553"/>
                  </a:lnTo>
                  <a:cubicBezTo>
                    <a:pt x="0" y="643"/>
                    <a:pt x="89" y="732"/>
                    <a:pt x="179" y="732"/>
                  </a:cubicBezTo>
                  <a:cubicBezTo>
                    <a:pt x="286" y="732"/>
                    <a:pt x="357" y="643"/>
                    <a:pt x="357" y="553"/>
                  </a:cubicBezTo>
                  <a:lnTo>
                    <a:pt x="357" y="179"/>
                  </a:lnTo>
                  <a:cubicBezTo>
                    <a:pt x="357" y="72"/>
                    <a:pt x="286" y="0"/>
                    <a:pt x="179"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57"/>
            <p:cNvSpPr/>
            <p:nvPr/>
          </p:nvSpPr>
          <p:spPr>
            <a:xfrm>
              <a:off x="6846763" y="4336649"/>
              <a:ext cx="9687" cy="19833"/>
            </a:xfrm>
            <a:custGeom>
              <a:avLst/>
              <a:gdLst/>
              <a:ahLst/>
              <a:cxnLst/>
              <a:rect l="l" t="t" r="r" b="b"/>
              <a:pathLst>
                <a:path w="358" h="733" extrusionOk="0">
                  <a:moveTo>
                    <a:pt x="179" y="1"/>
                  </a:moveTo>
                  <a:cubicBezTo>
                    <a:pt x="90" y="1"/>
                    <a:pt x="1" y="72"/>
                    <a:pt x="1" y="179"/>
                  </a:cubicBezTo>
                  <a:lnTo>
                    <a:pt x="1" y="554"/>
                  </a:lnTo>
                  <a:cubicBezTo>
                    <a:pt x="1" y="643"/>
                    <a:pt x="90" y="733"/>
                    <a:pt x="179" y="733"/>
                  </a:cubicBezTo>
                  <a:cubicBezTo>
                    <a:pt x="286" y="733"/>
                    <a:pt x="358" y="643"/>
                    <a:pt x="358" y="554"/>
                  </a:cubicBezTo>
                  <a:lnTo>
                    <a:pt x="358" y="179"/>
                  </a:lnTo>
                  <a:cubicBezTo>
                    <a:pt x="358" y="72"/>
                    <a:pt x="286" y="1"/>
                    <a:pt x="179"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57"/>
            <p:cNvSpPr/>
            <p:nvPr/>
          </p:nvSpPr>
          <p:spPr>
            <a:xfrm>
              <a:off x="6650765" y="4293223"/>
              <a:ext cx="42020" cy="15937"/>
            </a:xfrm>
            <a:custGeom>
              <a:avLst/>
              <a:gdLst/>
              <a:ahLst/>
              <a:cxnLst/>
              <a:rect l="l" t="t" r="r" b="b"/>
              <a:pathLst>
                <a:path w="1553" h="589" extrusionOk="0">
                  <a:moveTo>
                    <a:pt x="286" y="0"/>
                  </a:moveTo>
                  <a:cubicBezTo>
                    <a:pt x="125" y="0"/>
                    <a:pt x="1" y="125"/>
                    <a:pt x="1" y="286"/>
                  </a:cubicBezTo>
                  <a:cubicBezTo>
                    <a:pt x="1" y="446"/>
                    <a:pt x="125" y="589"/>
                    <a:pt x="286" y="589"/>
                  </a:cubicBezTo>
                  <a:lnTo>
                    <a:pt x="1267" y="589"/>
                  </a:lnTo>
                  <a:cubicBezTo>
                    <a:pt x="1428" y="589"/>
                    <a:pt x="1553" y="464"/>
                    <a:pt x="1553" y="286"/>
                  </a:cubicBezTo>
                  <a:cubicBezTo>
                    <a:pt x="1553" y="125"/>
                    <a:pt x="1428" y="0"/>
                    <a:pt x="12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57"/>
            <p:cNvSpPr/>
            <p:nvPr/>
          </p:nvSpPr>
          <p:spPr>
            <a:xfrm>
              <a:off x="6611181" y="4293223"/>
              <a:ext cx="22728" cy="15937"/>
            </a:xfrm>
            <a:custGeom>
              <a:avLst/>
              <a:gdLst/>
              <a:ahLst/>
              <a:cxnLst/>
              <a:rect l="l" t="t" r="r" b="b"/>
              <a:pathLst>
                <a:path w="840" h="589" extrusionOk="0">
                  <a:moveTo>
                    <a:pt x="286" y="0"/>
                  </a:moveTo>
                  <a:cubicBezTo>
                    <a:pt x="125" y="0"/>
                    <a:pt x="0" y="125"/>
                    <a:pt x="0" y="286"/>
                  </a:cubicBezTo>
                  <a:cubicBezTo>
                    <a:pt x="0" y="464"/>
                    <a:pt x="125" y="589"/>
                    <a:pt x="286" y="589"/>
                  </a:cubicBezTo>
                  <a:lnTo>
                    <a:pt x="554" y="589"/>
                  </a:lnTo>
                  <a:cubicBezTo>
                    <a:pt x="714" y="589"/>
                    <a:pt x="839" y="464"/>
                    <a:pt x="839" y="286"/>
                  </a:cubicBezTo>
                  <a:cubicBezTo>
                    <a:pt x="839" y="125"/>
                    <a:pt x="714" y="0"/>
                    <a:pt x="55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57"/>
            <p:cNvSpPr/>
            <p:nvPr/>
          </p:nvSpPr>
          <p:spPr>
            <a:xfrm>
              <a:off x="6510286" y="4089784"/>
              <a:ext cx="403617" cy="319820"/>
            </a:xfrm>
            <a:custGeom>
              <a:avLst/>
              <a:gdLst/>
              <a:ahLst/>
              <a:cxnLst/>
              <a:rect l="l" t="t" r="r" b="b"/>
              <a:pathLst>
                <a:path w="14917" h="11820" extrusionOk="0">
                  <a:moveTo>
                    <a:pt x="5442" y="6359"/>
                  </a:moveTo>
                  <a:lnTo>
                    <a:pt x="5978" y="6645"/>
                  </a:lnTo>
                  <a:lnTo>
                    <a:pt x="5282" y="6645"/>
                  </a:lnTo>
                  <a:lnTo>
                    <a:pt x="5442" y="6359"/>
                  </a:lnTo>
                  <a:close/>
                  <a:moveTo>
                    <a:pt x="8743" y="596"/>
                  </a:moveTo>
                  <a:cubicBezTo>
                    <a:pt x="8797" y="596"/>
                    <a:pt x="8868" y="614"/>
                    <a:pt x="8904" y="632"/>
                  </a:cubicBezTo>
                  <a:lnTo>
                    <a:pt x="10403" y="1435"/>
                  </a:lnTo>
                  <a:cubicBezTo>
                    <a:pt x="10581" y="1524"/>
                    <a:pt x="10635" y="1738"/>
                    <a:pt x="10545" y="1899"/>
                  </a:cubicBezTo>
                  <a:lnTo>
                    <a:pt x="8440" y="5824"/>
                  </a:lnTo>
                  <a:lnTo>
                    <a:pt x="7191" y="6645"/>
                  </a:lnTo>
                  <a:lnTo>
                    <a:pt x="6352" y="6645"/>
                  </a:lnTo>
                  <a:cubicBezTo>
                    <a:pt x="6388" y="6556"/>
                    <a:pt x="6370" y="6449"/>
                    <a:pt x="6281" y="6413"/>
                  </a:cubicBezTo>
                  <a:lnTo>
                    <a:pt x="5603" y="6038"/>
                  </a:lnTo>
                  <a:lnTo>
                    <a:pt x="5924" y="5432"/>
                  </a:lnTo>
                  <a:lnTo>
                    <a:pt x="7066" y="6056"/>
                  </a:lnTo>
                  <a:cubicBezTo>
                    <a:pt x="7102" y="6074"/>
                    <a:pt x="7137" y="6074"/>
                    <a:pt x="7155" y="6074"/>
                  </a:cubicBezTo>
                  <a:cubicBezTo>
                    <a:pt x="7227" y="6074"/>
                    <a:pt x="7280" y="6038"/>
                    <a:pt x="7316" y="5985"/>
                  </a:cubicBezTo>
                  <a:cubicBezTo>
                    <a:pt x="7352" y="5895"/>
                    <a:pt x="7334" y="5788"/>
                    <a:pt x="7244" y="5735"/>
                  </a:cubicBezTo>
                  <a:lnTo>
                    <a:pt x="6103" y="5128"/>
                  </a:lnTo>
                  <a:lnTo>
                    <a:pt x="6424" y="4504"/>
                  </a:lnTo>
                  <a:lnTo>
                    <a:pt x="7102" y="4878"/>
                  </a:lnTo>
                  <a:cubicBezTo>
                    <a:pt x="7137" y="4896"/>
                    <a:pt x="7155" y="4896"/>
                    <a:pt x="7191" y="4896"/>
                  </a:cubicBezTo>
                  <a:cubicBezTo>
                    <a:pt x="7244" y="4896"/>
                    <a:pt x="7316" y="4861"/>
                    <a:pt x="7352" y="4807"/>
                  </a:cubicBezTo>
                  <a:cubicBezTo>
                    <a:pt x="7387" y="4718"/>
                    <a:pt x="7352" y="4611"/>
                    <a:pt x="7280" y="4557"/>
                  </a:cubicBezTo>
                  <a:lnTo>
                    <a:pt x="6602" y="4200"/>
                  </a:lnTo>
                  <a:lnTo>
                    <a:pt x="6923" y="3594"/>
                  </a:lnTo>
                  <a:lnTo>
                    <a:pt x="8065" y="4200"/>
                  </a:lnTo>
                  <a:cubicBezTo>
                    <a:pt x="8101" y="4218"/>
                    <a:pt x="8119" y="4218"/>
                    <a:pt x="8154" y="4218"/>
                  </a:cubicBezTo>
                  <a:cubicBezTo>
                    <a:pt x="8208" y="4218"/>
                    <a:pt x="8279" y="4200"/>
                    <a:pt x="8315" y="4129"/>
                  </a:cubicBezTo>
                  <a:cubicBezTo>
                    <a:pt x="8351" y="4040"/>
                    <a:pt x="8315" y="3933"/>
                    <a:pt x="8244" y="3897"/>
                  </a:cubicBezTo>
                  <a:lnTo>
                    <a:pt x="7102" y="3273"/>
                  </a:lnTo>
                  <a:lnTo>
                    <a:pt x="8440" y="775"/>
                  </a:lnTo>
                  <a:cubicBezTo>
                    <a:pt x="8511" y="668"/>
                    <a:pt x="8636" y="596"/>
                    <a:pt x="8743" y="596"/>
                  </a:cubicBezTo>
                  <a:close/>
                  <a:moveTo>
                    <a:pt x="13275" y="4040"/>
                  </a:moveTo>
                  <a:cubicBezTo>
                    <a:pt x="13293" y="4040"/>
                    <a:pt x="13293" y="4040"/>
                    <a:pt x="13293" y="4058"/>
                  </a:cubicBezTo>
                  <a:lnTo>
                    <a:pt x="13275" y="4058"/>
                  </a:lnTo>
                  <a:lnTo>
                    <a:pt x="12704" y="5164"/>
                  </a:lnTo>
                  <a:cubicBezTo>
                    <a:pt x="12669" y="5200"/>
                    <a:pt x="12633" y="5235"/>
                    <a:pt x="12597" y="5253"/>
                  </a:cubicBezTo>
                  <a:lnTo>
                    <a:pt x="10510" y="6645"/>
                  </a:lnTo>
                  <a:lnTo>
                    <a:pt x="8262" y="6645"/>
                  </a:lnTo>
                  <a:lnTo>
                    <a:pt x="11901" y="4218"/>
                  </a:lnTo>
                  <a:cubicBezTo>
                    <a:pt x="11937" y="4183"/>
                    <a:pt x="11991" y="4165"/>
                    <a:pt x="12044" y="4165"/>
                  </a:cubicBezTo>
                  <a:lnTo>
                    <a:pt x="13275" y="4040"/>
                  </a:lnTo>
                  <a:close/>
                  <a:moveTo>
                    <a:pt x="2338" y="6984"/>
                  </a:moveTo>
                  <a:cubicBezTo>
                    <a:pt x="2356" y="6984"/>
                    <a:pt x="2391" y="7002"/>
                    <a:pt x="2409" y="7002"/>
                  </a:cubicBezTo>
                  <a:cubicBezTo>
                    <a:pt x="2463" y="7020"/>
                    <a:pt x="2498" y="7055"/>
                    <a:pt x="2516" y="7144"/>
                  </a:cubicBezTo>
                  <a:lnTo>
                    <a:pt x="2748" y="8340"/>
                  </a:lnTo>
                  <a:cubicBezTo>
                    <a:pt x="2766" y="8411"/>
                    <a:pt x="2730" y="8465"/>
                    <a:pt x="2695" y="8518"/>
                  </a:cubicBezTo>
                  <a:cubicBezTo>
                    <a:pt x="2651" y="8547"/>
                    <a:pt x="2607" y="8577"/>
                    <a:pt x="2554" y="8577"/>
                  </a:cubicBezTo>
                  <a:cubicBezTo>
                    <a:pt x="2542" y="8577"/>
                    <a:pt x="2529" y="8575"/>
                    <a:pt x="2516" y="8572"/>
                  </a:cubicBezTo>
                  <a:lnTo>
                    <a:pt x="1713" y="8447"/>
                  </a:lnTo>
                  <a:cubicBezTo>
                    <a:pt x="1642" y="8429"/>
                    <a:pt x="1588" y="8393"/>
                    <a:pt x="1571" y="8340"/>
                  </a:cubicBezTo>
                  <a:cubicBezTo>
                    <a:pt x="1535" y="8286"/>
                    <a:pt x="1535" y="8215"/>
                    <a:pt x="1571" y="8161"/>
                  </a:cubicBezTo>
                  <a:lnTo>
                    <a:pt x="2141" y="7091"/>
                  </a:lnTo>
                  <a:cubicBezTo>
                    <a:pt x="2195" y="6984"/>
                    <a:pt x="2302" y="6984"/>
                    <a:pt x="2338" y="6984"/>
                  </a:cubicBezTo>
                  <a:close/>
                  <a:moveTo>
                    <a:pt x="5068" y="5806"/>
                  </a:moveTo>
                  <a:lnTo>
                    <a:pt x="4604" y="6645"/>
                  </a:lnTo>
                  <a:lnTo>
                    <a:pt x="2480" y="6645"/>
                  </a:lnTo>
                  <a:cubicBezTo>
                    <a:pt x="2445" y="6645"/>
                    <a:pt x="2427" y="6627"/>
                    <a:pt x="2409" y="6627"/>
                  </a:cubicBezTo>
                  <a:cubicBezTo>
                    <a:pt x="2380" y="6622"/>
                    <a:pt x="2350" y="6620"/>
                    <a:pt x="2321" y="6620"/>
                  </a:cubicBezTo>
                  <a:cubicBezTo>
                    <a:pt x="2120" y="6620"/>
                    <a:pt x="1932" y="6726"/>
                    <a:pt x="1838" y="6912"/>
                  </a:cubicBezTo>
                  <a:lnTo>
                    <a:pt x="1249" y="7983"/>
                  </a:lnTo>
                  <a:cubicBezTo>
                    <a:pt x="1178" y="8144"/>
                    <a:pt x="1178" y="8340"/>
                    <a:pt x="1249" y="8500"/>
                  </a:cubicBezTo>
                  <a:cubicBezTo>
                    <a:pt x="1321" y="8661"/>
                    <a:pt x="1481" y="8768"/>
                    <a:pt x="1660" y="8804"/>
                  </a:cubicBezTo>
                  <a:lnTo>
                    <a:pt x="2463" y="8929"/>
                  </a:lnTo>
                  <a:lnTo>
                    <a:pt x="2552" y="8929"/>
                  </a:lnTo>
                  <a:cubicBezTo>
                    <a:pt x="2695" y="8929"/>
                    <a:pt x="2837" y="8875"/>
                    <a:pt x="2944" y="8768"/>
                  </a:cubicBezTo>
                  <a:cubicBezTo>
                    <a:pt x="3069" y="8625"/>
                    <a:pt x="3123" y="8447"/>
                    <a:pt x="3087" y="8269"/>
                  </a:cubicBezTo>
                  <a:lnTo>
                    <a:pt x="2873" y="7073"/>
                  </a:lnTo>
                  <a:cubicBezTo>
                    <a:pt x="2855" y="7055"/>
                    <a:pt x="2855" y="7020"/>
                    <a:pt x="2855" y="7002"/>
                  </a:cubicBezTo>
                  <a:lnTo>
                    <a:pt x="12776" y="7002"/>
                  </a:lnTo>
                  <a:cubicBezTo>
                    <a:pt x="12865" y="7002"/>
                    <a:pt x="12936" y="6912"/>
                    <a:pt x="12936" y="6823"/>
                  </a:cubicBezTo>
                  <a:cubicBezTo>
                    <a:pt x="12936" y="6734"/>
                    <a:pt x="12865" y="6645"/>
                    <a:pt x="12776" y="6645"/>
                  </a:cubicBezTo>
                  <a:lnTo>
                    <a:pt x="11580" y="6645"/>
                  </a:lnTo>
                  <a:lnTo>
                    <a:pt x="12633" y="5949"/>
                  </a:lnTo>
                  <a:cubicBezTo>
                    <a:pt x="13472" y="6252"/>
                    <a:pt x="14078" y="7037"/>
                    <a:pt x="14167" y="7947"/>
                  </a:cubicBezTo>
                  <a:lnTo>
                    <a:pt x="14239" y="8625"/>
                  </a:lnTo>
                  <a:cubicBezTo>
                    <a:pt x="14310" y="9286"/>
                    <a:pt x="14096" y="9946"/>
                    <a:pt x="13650" y="10445"/>
                  </a:cubicBezTo>
                  <a:cubicBezTo>
                    <a:pt x="13186" y="10945"/>
                    <a:pt x="12544" y="11230"/>
                    <a:pt x="11884" y="11230"/>
                  </a:cubicBezTo>
                  <a:lnTo>
                    <a:pt x="3034" y="11230"/>
                  </a:lnTo>
                  <a:cubicBezTo>
                    <a:pt x="2356" y="11230"/>
                    <a:pt x="1713" y="10945"/>
                    <a:pt x="1267" y="10445"/>
                  </a:cubicBezTo>
                  <a:cubicBezTo>
                    <a:pt x="821" y="9964"/>
                    <a:pt x="607" y="9286"/>
                    <a:pt x="661" y="8625"/>
                  </a:cubicBezTo>
                  <a:lnTo>
                    <a:pt x="732" y="7947"/>
                  </a:lnTo>
                  <a:cubicBezTo>
                    <a:pt x="857" y="6734"/>
                    <a:pt x="1874" y="5806"/>
                    <a:pt x="3105" y="5806"/>
                  </a:cubicBezTo>
                  <a:close/>
                  <a:moveTo>
                    <a:pt x="8752" y="1"/>
                  </a:moveTo>
                  <a:cubicBezTo>
                    <a:pt x="8420" y="1"/>
                    <a:pt x="8095" y="181"/>
                    <a:pt x="7922" y="489"/>
                  </a:cubicBezTo>
                  <a:lnTo>
                    <a:pt x="5389" y="5217"/>
                  </a:lnTo>
                  <a:lnTo>
                    <a:pt x="3105" y="5217"/>
                  </a:lnTo>
                  <a:cubicBezTo>
                    <a:pt x="2356" y="5217"/>
                    <a:pt x="1660" y="5485"/>
                    <a:pt x="1107" y="5985"/>
                  </a:cubicBezTo>
                  <a:cubicBezTo>
                    <a:pt x="553" y="6484"/>
                    <a:pt x="214" y="7162"/>
                    <a:pt x="143" y="7894"/>
                  </a:cubicBezTo>
                  <a:lnTo>
                    <a:pt x="72" y="8572"/>
                  </a:lnTo>
                  <a:cubicBezTo>
                    <a:pt x="0" y="9393"/>
                    <a:pt x="268" y="10231"/>
                    <a:pt x="839" y="10856"/>
                  </a:cubicBezTo>
                  <a:cubicBezTo>
                    <a:pt x="1392" y="11462"/>
                    <a:pt x="2195" y="11819"/>
                    <a:pt x="3034" y="11819"/>
                  </a:cubicBezTo>
                  <a:lnTo>
                    <a:pt x="11884" y="11819"/>
                  </a:lnTo>
                  <a:cubicBezTo>
                    <a:pt x="12722" y="11819"/>
                    <a:pt x="13525" y="11462"/>
                    <a:pt x="14078" y="10838"/>
                  </a:cubicBezTo>
                  <a:cubicBezTo>
                    <a:pt x="14649" y="10231"/>
                    <a:pt x="14917" y="9393"/>
                    <a:pt x="14828" y="8554"/>
                  </a:cubicBezTo>
                  <a:lnTo>
                    <a:pt x="14756" y="7876"/>
                  </a:lnTo>
                  <a:cubicBezTo>
                    <a:pt x="14703" y="7323"/>
                    <a:pt x="14489" y="6788"/>
                    <a:pt x="14132" y="6342"/>
                  </a:cubicBezTo>
                  <a:cubicBezTo>
                    <a:pt x="13864" y="6002"/>
                    <a:pt x="13525" y="5735"/>
                    <a:pt x="13150" y="5539"/>
                  </a:cubicBezTo>
                  <a:cubicBezTo>
                    <a:pt x="13168" y="5503"/>
                    <a:pt x="13204" y="5467"/>
                    <a:pt x="13222" y="5432"/>
                  </a:cubicBezTo>
                  <a:lnTo>
                    <a:pt x="13811" y="4343"/>
                  </a:lnTo>
                  <a:cubicBezTo>
                    <a:pt x="13918" y="4147"/>
                    <a:pt x="13900" y="3897"/>
                    <a:pt x="13775" y="3719"/>
                  </a:cubicBezTo>
                  <a:cubicBezTo>
                    <a:pt x="13682" y="3563"/>
                    <a:pt x="13494" y="3462"/>
                    <a:pt x="13305" y="3462"/>
                  </a:cubicBezTo>
                  <a:cubicBezTo>
                    <a:pt x="13277" y="3462"/>
                    <a:pt x="13249" y="3464"/>
                    <a:pt x="13222" y="3469"/>
                  </a:cubicBezTo>
                  <a:lnTo>
                    <a:pt x="11973" y="3576"/>
                  </a:lnTo>
                  <a:cubicBezTo>
                    <a:pt x="11830" y="3594"/>
                    <a:pt x="11705" y="3647"/>
                    <a:pt x="11580" y="3719"/>
                  </a:cubicBezTo>
                  <a:lnTo>
                    <a:pt x="9475" y="5128"/>
                  </a:lnTo>
                  <a:lnTo>
                    <a:pt x="11063" y="2184"/>
                  </a:lnTo>
                  <a:cubicBezTo>
                    <a:pt x="11313" y="1738"/>
                    <a:pt x="11134" y="1167"/>
                    <a:pt x="10688" y="917"/>
                  </a:cubicBezTo>
                  <a:lnTo>
                    <a:pt x="9189" y="114"/>
                  </a:lnTo>
                  <a:cubicBezTo>
                    <a:pt x="9051" y="37"/>
                    <a:pt x="8901" y="1"/>
                    <a:pt x="8752"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0" name="Google Shape;9500;p57"/>
          <p:cNvGrpSpPr/>
          <p:nvPr/>
        </p:nvGrpSpPr>
        <p:grpSpPr>
          <a:xfrm>
            <a:off x="5286221" y="2114732"/>
            <a:ext cx="408960" cy="344471"/>
            <a:chOff x="1194900" y="3511875"/>
            <a:chExt cx="2321000" cy="1955000"/>
          </a:xfrm>
        </p:grpSpPr>
        <p:sp>
          <p:nvSpPr>
            <p:cNvPr id="9501" name="Google Shape;9501;p57"/>
            <p:cNvSpPr/>
            <p:nvPr/>
          </p:nvSpPr>
          <p:spPr>
            <a:xfrm>
              <a:off x="1240250" y="3557225"/>
              <a:ext cx="2230325" cy="1561825"/>
            </a:xfrm>
            <a:custGeom>
              <a:avLst/>
              <a:gdLst/>
              <a:ahLst/>
              <a:cxnLst/>
              <a:rect l="l" t="t" r="r" b="b"/>
              <a:pathLst>
                <a:path w="89213" h="62473" extrusionOk="0">
                  <a:moveTo>
                    <a:pt x="5123" y="0"/>
                  </a:moveTo>
                  <a:cubicBezTo>
                    <a:pt x="2304" y="0"/>
                    <a:pt x="0" y="2279"/>
                    <a:pt x="0" y="5122"/>
                  </a:cubicBezTo>
                  <a:lnTo>
                    <a:pt x="0" y="57375"/>
                  </a:lnTo>
                  <a:cubicBezTo>
                    <a:pt x="0" y="60194"/>
                    <a:pt x="2304" y="62473"/>
                    <a:pt x="5123" y="62473"/>
                  </a:cubicBezTo>
                  <a:lnTo>
                    <a:pt x="84114" y="62473"/>
                  </a:lnTo>
                  <a:cubicBezTo>
                    <a:pt x="86933" y="62473"/>
                    <a:pt x="89212" y="60194"/>
                    <a:pt x="89212" y="57375"/>
                  </a:cubicBezTo>
                  <a:lnTo>
                    <a:pt x="89212" y="5122"/>
                  </a:lnTo>
                  <a:cubicBezTo>
                    <a:pt x="89212" y="2279"/>
                    <a:pt x="86933" y="0"/>
                    <a:pt x="841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57"/>
            <p:cNvSpPr/>
            <p:nvPr/>
          </p:nvSpPr>
          <p:spPr>
            <a:xfrm>
              <a:off x="1436925" y="3769225"/>
              <a:ext cx="1837575" cy="1138450"/>
            </a:xfrm>
            <a:custGeom>
              <a:avLst/>
              <a:gdLst/>
              <a:ahLst/>
              <a:cxnLst/>
              <a:rect l="l" t="t" r="r" b="b"/>
              <a:pathLst>
                <a:path w="73503" h="45538" extrusionOk="0">
                  <a:moveTo>
                    <a:pt x="417" y="0"/>
                  </a:moveTo>
                  <a:cubicBezTo>
                    <a:pt x="172" y="0"/>
                    <a:pt x="1" y="196"/>
                    <a:pt x="1" y="417"/>
                  </a:cubicBezTo>
                  <a:lnTo>
                    <a:pt x="1" y="45096"/>
                  </a:lnTo>
                  <a:cubicBezTo>
                    <a:pt x="1" y="45341"/>
                    <a:pt x="172" y="45537"/>
                    <a:pt x="417" y="45537"/>
                  </a:cubicBezTo>
                  <a:lnTo>
                    <a:pt x="73061" y="45537"/>
                  </a:lnTo>
                  <a:cubicBezTo>
                    <a:pt x="73306" y="45537"/>
                    <a:pt x="73502" y="45341"/>
                    <a:pt x="73502" y="45096"/>
                  </a:cubicBezTo>
                  <a:lnTo>
                    <a:pt x="73502" y="417"/>
                  </a:lnTo>
                  <a:cubicBezTo>
                    <a:pt x="73502" y="196"/>
                    <a:pt x="73306" y="0"/>
                    <a:pt x="7306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57"/>
            <p:cNvSpPr/>
            <p:nvPr/>
          </p:nvSpPr>
          <p:spPr>
            <a:xfrm>
              <a:off x="1617675" y="3946300"/>
              <a:ext cx="1476075" cy="784300"/>
            </a:xfrm>
            <a:custGeom>
              <a:avLst/>
              <a:gdLst/>
              <a:ahLst/>
              <a:cxnLst/>
              <a:rect l="l" t="t" r="r" b="b"/>
              <a:pathLst>
                <a:path w="59043" h="31372" extrusionOk="0">
                  <a:moveTo>
                    <a:pt x="5295" y="0"/>
                  </a:moveTo>
                  <a:cubicBezTo>
                    <a:pt x="5295" y="2917"/>
                    <a:pt x="2917" y="5294"/>
                    <a:pt x="1" y="5294"/>
                  </a:cubicBezTo>
                  <a:lnTo>
                    <a:pt x="1" y="26053"/>
                  </a:lnTo>
                  <a:cubicBezTo>
                    <a:pt x="2917" y="26053"/>
                    <a:pt x="5295" y="28430"/>
                    <a:pt x="5295" y="31371"/>
                  </a:cubicBezTo>
                  <a:lnTo>
                    <a:pt x="53724" y="31371"/>
                  </a:lnTo>
                  <a:cubicBezTo>
                    <a:pt x="53724" y="28430"/>
                    <a:pt x="56101" y="26053"/>
                    <a:pt x="59042" y="26053"/>
                  </a:cubicBezTo>
                  <a:lnTo>
                    <a:pt x="59042" y="5294"/>
                  </a:lnTo>
                  <a:cubicBezTo>
                    <a:pt x="56101" y="5294"/>
                    <a:pt x="53724" y="2917"/>
                    <a:pt x="537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57"/>
            <p:cNvSpPr/>
            <p:nvPr/>
          </p:nvSpPr>
          <p:spPr>
            <a:xfrm>
              <a:off x="1240250" y="3557225"/>
              <a:ext cx="2230325" cy="1561825"/>
            </a:xfrm>
            <a:custGeom>
              <a:avLst/>
              <a:gdLst/>
              <a:ahLst/>
              <a:cxnLst/>
              <a:rect l="l" t="t" r="r" b="b"/>
              <a:pathLst>
                <a:path w="89213" h="62473" extrusionOk="0">
                  <a:moveTo>
                    <a:pt x="70242" y="0"/>
                  </a:moveTo>
                  <a:cubicBezTo>
                    <a:pt x="72473" y="0"/>
                    <a:pt x="74286" y="1814"/>
                    <a:pt x="74286" y="4044"/>
                  </a:cubicBezTo>
                  <a:lnTo>
                    <a:pt x="74286" y="42890"/>
                  </a:lnTo>
                  <a:cubicBezTo>
                    <a:pt x="74286" y="45121"/>
                    <a:pt x="72473" y="46934"/>
                    <a:pt x="70242" y="46934"/>
                  </a:cubicBezTo>
                  <a:lnTo>
                    <a:pt x="4044" y="46934"/>
                  </a:lnTo>
                  <a:cubicBezTo>
                    <a:pt x="1814" y="46934"/>
                    <a:pt x="0" y="45121"/>
                    <a:pt x="0" y="42890"/>
                  </a:cubicBezTo>
                  <a:lnTo>
                    <a:pt x="0" y="57375"/>
                  </a:lnTo>
                  <a:cubicBezTo>
                    <a:pt x="0" y="60194"/>
                    <a:pt x="2304" y="62473"/>
                    <a:pt x="5123" y="62473"/>
                  </a:cubicBezTo>
                  <a:lnTo>
                    <a:pt x="84114" y="62473"/>
                  </a:lnTo>
                  <a:cubicBezTo>
                    <a:pt x="86933" y="62473"/>
                    <a:pt x="89212" y="60194"/>
                    <a:pt x="89212" y="57375"/>
                  </a:cubicBezTo>
                  <a:lnTo>
                    <a:pt x="89212" y="5122"/>
                  </a:lnTo>
                  <a:cubicBezTo>
                    <a:pt x="89212" y="2279"/>
                    <a:pt x="86933" y="0"/>
                    <a:pt x="84114"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57"/>
            <p:cNvSpPr/>
            <p:nvPr/>
          </p:nvSpPr>
          <p:spPr>
            <a:xfrm>
              <a:off x="1436925" y="3769225"/>
              <a:ext cx="1837575" cy="1138450"/>
            </a:xfrm>
            <a:custGeom>
              <a:avLst/>
              <a:gdLst/>
              <a:ahLst/>
              <a:cxnLst/>
              <a:rect l="l" t="t" r="r" b="b"/>
              <a:pathLst>
                <a:path w="73503" h="45538" extrusionOk="0">
                  <a:moveTo>
                    <a:pt x="66419" y="0"/>
                  </a:moveTo>
                  <a:lnTo>
                    <a:pt x="66419" y="34410"/>
                  </a:lnTo>
                  <a:cubicBezTo>
                    <a:pt x="66419" y="36641"/>
                    <a:pt x="64606" y="38454"/>
                    <a:pt x="62375" y="38454"/>
                  </a:cubicBezTo>
                  <a:lnTo>
                    <a:pt x="1" y="38454"/>
                  </a:lnTo>
                  <a:lnTo>
                    <a:pt x="1" y="45096"/>
                  </a:lnTo>
                  <a:cubicBezTo>
                    <a:pt x="1" y="45341"/>
                    <a:pt x="172" y="45537"/>
                    <a:pt x="417" y="45537"/>
                  </a:cubicBezTo>
                  <a:lnTo>
                    <a:pt x="73061" y="45537"/>
                  </a:lnTo>
                  <a:cubicBezTo>
                    <a:pt x="73306" y="45537"/>
                    <a:pt x="73502" y="45341"/>
                    <a:pt x="73502" y="45096"/>
                  </a:cubicBezTo>
                  <a:lnTo>
                    <a:pt x="73502" y="417"/>
                  </a:lnTo>
                  <a:cubicBezTo>
                    <a:pt x="73502" y="196"/>
                    <a:pt x="73306" y="0"/>
                    <a:pt x="73061"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57"/>
            <p:cNvSpPr/>
            <p:nvPr/>
          </p:nvSpPr>
          <p:spPr>
            <a:xfrm>
              <a:off x="2702800" y="4751400"/>
              <a:ext cx="538000" cy="669750"/>
            </a:xfrm>
            <a:custGeom>
              <a:avLst/>
              <a:gdLst/>
              <a:ahLst/>
              <a:cxnLst/>
              <a:rect l="l" t="t" r="r" b="b"/>
              <a:pathLst>
                <a:path w="21520" h="26790" extrusionOk="0">
                  <a:moveTo>
                    <a:pt x="1" y="1"/>
                  </a:moveTo>
                  <a:lnTo>
                    <a:pt x="1" y="23259"/>
                  </a:lnTo>
                  <a:cubicBezTo>
                    <a:pt x="1" y="25277"/>
                    <a:pt x="1645" y="26789"/>
                    <a:pt x="3513" y="26789"/>
                  </a:cubicBezTo>
                  <a:cubicBezTo>
                    <a:pt x="3938" y="26789"/>
                    <a:pt x="4373" y="26711"/>
                    <a:pt x="4804" y="26544"/>
                  </a:cubicBezTo>
                  <a:lnTo>
                    <a:pt x="10760" y="24240"/>
                  </a:lnTo>
                  <a:lnTo>
                    <a:pt x="16716" y="26544"/>
                  </a:lnTo>
                  <a:cubicBezTo>
                    <a:pt x="17142" y="26711"/>
                    <a:pt x="17575" y="26789"/>
                    <a:pt x="17998" y="26789"/>
                  </a:cubicBezTo>
                  <a:cubicBezTo>
                    <a:pt x="19859" y="26789"/>
                    <a:pt x="21519" y="25277"/>
                    <a:pt x="21519" y="23259"/>
                  </a:cubicBezTo>
                  <a:lnTo>
                    <a:pt x="21519"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57"/>
            <p:cNvSpPr/>
            <p:nvPr/>
          </p:nvSpPr>
          <p:spPr>
            <a:xfrm>
              <a:off x="2570450" y="4337325"/>
              <a:ext cx="802700" cy="766450"/>
            </a:xfrm>
            <a:custGeom>
              <a:avLst/>
              <a:gdLst/>
              <a:ahLst/>
              <a:cxnLst/>
              <a:rect l="l" t="t" r="r" b="b"/>
              <a:pathLst>
                <a:path w="32108" h="30658" extrusionOk="0">
                  <a:moveTo>
                    <a:pt x="11533" y="1"/>
                  </a:moveTo>
                  <a:cubicBezTo>
                    <a:pt x="11377" y="1"/>
                    <a:pt x="11226" y="22"/>
                    <a:pt x="11079" y="69"/>
                  </a:cubicBezTo>
                  <a:cubicBezTo>
                    <a:pt x="9584" y="559"/>
                    <a:pt x="9265" y="3353"/>
                    <a:pt x="8015" y="4260"/>
                  </a:cubicBezTo>
                  <a:cubicBezTo>
                    <a:pt x="6765" y="5192"/>
                    <a:pt x="3996" y="4628"/>
                    <a:pt x="3064" y="5902"/>
                  </a:cubicBezTo>
                  <a:cubicBezTo>
                    <a:pt x="2158" y="7152"/>
                    <a:pt x="3530" y="9603"/>
                    <a:pt x="3040" y="11098"/>
                  </a:cubicBezTo>
                  <a:cubicBezTo>
                    <a:pt x="2574" y="12544"/>
                    <a:pt x="1" y="13721"/>
                    <a:pt x="1" y="15338"/>
                  </a:cubicBezTo>
                  <a:cubicBezTo>
                    <a:pt x="1" y="16931"/>
                    <a:pt x="2574" y="18108"/>
                    <a:pt x="3040" y="19554"/>
                  </a:cubicBezTo>
                  <a:cubicBezTo>
                    <a:pt x="3530" y="21049"/>
                    <a:pt x="2158" y="23524"/>
                    <a:pt x="3064" y="24774"/>
                  </a:cubicBezTo>
                  <a:cubicBezTo>
                    <a:pt x="3996" y="26024"/>
                    <a:pt x="6765" y="25460"/>
                    <a:pt x="8015" y="26392"/>
                  </a:cubicBezTo>
                  <a:cubicBezTo>
                    <a:pt x="9265" y="27298"/>
                    <a:pt x="9584" y="30117"/>
                    <a:pt x="11079" y="30583"/>
                  </a:cubicBezTo>
                  <a:cubicBezTo>
                    <a:pt x="11231" y="30634"/>
                    <a:pt x="11388" y="30657"/>
                    <a:pt x="11550" y="30657"/>
                  </a:cubicBezTo>
                  <a:cubicBezTo>
                    <a:pt x="12924" y="30657"/>
                    <a:pt x="14607" y="28990"/>
                    <a:pt x="16054" y="28990"/>
                  </a:cubicBezTo>
                  <a:cubicBezTo>
                    <a:pt x="17479" y="28990"/>
                    <a:pt x="19160" y="30657"/>
                    <a:pt x="20534" y="30657"/>
                  </a:cubicBezTo>
                  <a:cubicBezTo>
                    <a:pt x="20695" y="30657"/>
                    <a:pt x="20853" y="30634"/>
                    <a:pt x="21005" y="30583"/>
                  </a:cubicBezTo>
                  <a:cubicBezTo>
                    <a:pt x="22500" y="30117"/>
                    <a:pt x="22843" y="27298"/>
                    <a:pt x="24093" y="26392"/>
                  </a:cubicBezTo>
                  <a:cubicBezTo>
                    <a:pt x="25343" y="25460"/>
                    <a:pt x="28112" y="26024"/>
                    <a:pt x="29044" y="24774"/>
                  </a:cubicBezTo>
                  <a:cubicBezTo>
                    <a:pt x="29950" y="23524"/>
                    <a:pt x="28578" y="21049"/>
                    <a:pt x="29044" y="19554"/>
                  </a:cubicBezTo>
                  <a:cubicBezTo>
                    <a:pt x="29534" y="18108"/>
                    <a:pt x="32107" y="16931"/>
                    <a:pt x="32107" y="15338"/>
                  </a:cubicBezTo>
                  <a:cubicBezTo>
                    <a:pt x="32107" y="13721"/>
                    <a:pt x="29534" y="12544"/>
                    <a:pt x="29044" y="11098"/>
                  </a:cubicBezTo>
                  <a:cubicBezTo>
                    <a:pt x="28578" y="9603"/>
                    <a:pt x="29950" y="7152"/>
                    <a:pt x="29044" y="5902"/>
                  </a:cubicBezTo>
                  <a:cubicBezTo>
                    <a:pt x="28112" y="4628"/>
                    <a:pt x="25343" y="5192"/>
                    <a:pt x="24093" y="4260"/>
                  </a:cubicBezTo>
                  <a:cubicBezTo>
                    <a:pt x="22843" y="3353"/>
                    <a:pt x="22500" y="559"/>
                    <a:pt x="21005" y="69"/>
                  </a:cubicBezTo>
                  <a:cubicBezTo>
                    <a:pt x="20858" y="22"/>
                    <a:pt x="20706" y="1"/>
                    <a:pt x="20550" y="1"/>
                  </a:cubicBezTo>
                  <a:cubicBezTo>
                    <a:pt x="19174" y="1"/>
                    <a:pt x="17485" y="1662"/>
                    <a:pt x="16054" y="1662"/>
                  </a:cubicBezTo>
                  <a:cubicBezTo>
                    <a:pt x="14601" y="1662"/>
                    <a:pt x="12910" y="1"/>
                    <a:pt x="1153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57"/>
            <p:cNvSpPr/>
            <p:nvPr/>
          </p:nvSpPr>
          <p:spPr>
            <a:xfrm>
              <a:off x="1194900" y="3511875"/>
              <a:ext cx="2321000" cy="1955000"/>
            </a:xfrm>
            <a:custGeom>
              <a:avLst/>
              <a:gdLst/>
              <a:ahLst/>
              <a:cxnLst/>
              <a:rect l="l" t="t" r="r" b="b"/>
              <a:pathLst>
                <a:path w="92840" h="78200" extrusionOk="0">
                  <a:moveTo>
                    <a:pt x="85928" y="3628"/>
                  </a:moveTo>
                  <a:cubicBezTo>
                    <a:pt x="86443" y="3628"/>
                    <a:pt x="86933" y="3750"/>
                    <a:pt x="87374" y="3971"/>
                  </a:cubicBezTo>
                  <a:lnTo>
                    <a:pt x="82301" y="9191"/>
                  </a:lnTo>
                  <a:lnTo>
                    <a:pt x="10539" y="9191"/>
                  </a:lnTo>
                  <a:lnTo>
                    <a:pt x="5294" y="4069"/>
                  </a:lnTo>
                  <a:cubicBezTo>
                    <a:pt x="5785" y="3799"/>
                    <a:pt x="6348" y="3628"/>
                    <a:pt x="6937" y="3628"/>
                  </a:cubicBezTo>
                  <a:close/>
                  <a:moveTo>
                    <a:pt x="69654" y="18455"/>
                  </a:moveTo>
                  <a:cubicBezTo>
                    <a:pt x="70096" y="21127"/>
                    <a:pt x="72203" y="23210"/>
                    <a:pt x="74850" y="23676"/>
                  </a:cubicBezTo>
                  <a:lnTo>
                    <a:pt x="74850" y="32009"/>
                  </a:lnTo>
                  <a:cubicBezTo>
                    <a:pt x="74164" y="32156"/>
                    <a:pt x="73478" y="32524"/>
                    <a:pt x="72865" y="32867"/>
                  </a:cubicBezTo>
                  <a:cubicBezTo>
                    <a:pt x="72228" y="33210"/>
                    <a:pt x="71517" y="33577"/>
                    <a:pt x="71076" y="33577"/>
                  </a:cubicBezTo>
                  <a:cubicBezTo>
                    <a:pt x="70610" y="33577"/>
                    <a:pt x="69924" y="33210"/>
                    <a:pt x="69287" y="32867"/>
                  </a:cubicBezTo>
                  <a:cubicBezTo>
                    <a:pt x="68435" y="32421"/>
                    <a:pt x="67507" y="31915"/>
                    <a:pt x="66551" y="31915"/>
                  </a:cubicBezTo>
                  <a:cubicBezTo>
                    <a:pt x="66296" y="31915"/>
                    <a:pt x="66040" y="31951"/>
                    <a:pt x="65782" y="32033"/>
                  </a:cubicBezTo>
                  <a:cubicBezTo>
                    <a:pt x="64508" y="32450"/>
                    <a:pt x="63895" y="33724"/>
                    <a:pt x="63356" y="34852"/>
                  </a:cubicBezTo>
                  <a:cubicBezTo>
                    <a:pt x="63062" y="35465"/>
                    <a:pt x="62719" y="36151"/>
                    <a:pt x="62400" y="36396"/>
                  </a:cubicBezTo>
                  <a:cubicBezTo>
                    <a:pt x="62057" y="36641"/>
                    <a:pt x="61272" y="36764"/>
                    <a:pt x="60586" y="36837"/>
                  </a:cubicBezTo>
                  <a:cubicBezTo>
                    <a:pt x="59361" y="37009"/>
                    <a:pt x="57988" y="37205"/>
                    <a:pt x="57204" y="38259"/>
                  </a:cubicBezTo>
                  <a:cubicBezTo>
                    <a:pt x="56420" y="39337"/>
                    <a:pt x="56689" y="40709"/>
                    <a:pt x="56885" y="41910"/>
                  </a:cubicBezTo>
                  <a:cubicBezTo>
                    <a:pt x="57032" y="42597"/>
                    <a:pt x="57155" y="43381"/>
                    <a:pt x="57032" y="43773"/>
                  </a:cubicBezTo>
                  <a:cubicBezTo>
                    <a:pt x="56910" y="44165"/>
                    <a:pt x="56346" y="44680"/>
                    <a:pt x="55856" y="45146"/>
                  </a:cubicBezTo>
                  <a:cubicBezTo>
                    <a:pt x="55121" y="45856"/>
                    <a:pt x="54287" y="46641"/>
                    <a:pt x="54018" y="47645"/>
                  </a:cubicBezTo>
                  <a:lnTo>
                    <a:pt x="23210" y="47645"/>
                  </a:lnTo>
                  <a:cubicBezTo>
                    <a:pt x="22745" y="44998"/>
                    <a:pt x="20637" y="42891"/>
                    <a:pt x="17990" y="42425"/>
                  </a:cubicBezTo>
                  <a:lnTo>
                    <a:pt x="17990" y="23676"/>
                  </a:lnTo>
                  <a:cubicBezTo>
                    <a:pt x="20637" y="23210"/>
                    <a:pt x="22745" y="21127"/>
                    <a:pt x="23210" y="18455"/>
                  </a:cubicBezTo>
                  <a:close/>
                  <a:moveTo>
                    <a:pt x="82080" y="11372"/>
                  </a:moveTo>
                  <a:lnTo>
                    <a:pt x="82080" y="36911"/>
                  </a:lnTo>
                  <a:cubicBezTo>
                    <a:pt x="81909" y="36886"/>
                    <a:pt x="81737" y="36862"/>
                    <a:pt x="81541" y="36837"/>
                  </a:cubicBezTo>
                  <a:cubicBezTo>
                    <a:pt x="80855" y="36764"/>
                    <a:pt x="80095" y="36641"/>
                    <a:pt x="79752" y="36396"/>
                  </a:cubicBezTo>
                  <a:cubicBezTo>
                    <a:pt x="79409" y="36151"/>
                    <a:pt x="79090" y="35465"/>
                    <a:pt x="78796" y="34852"/>
                  </a:cubicBezTo>
                  <a:cubicBezTo>
                    <a:pt x="78355" y="33945"/>
                    <a:pt x="77889" y="32940"/>
                    <a:pt x="77056" y="32376"/>
                  </a:cubicBezTo>
                  <a:lnTo>
                    <a:pt x="77056" y="22671"/>
                  </a:lnTo>
                  <a:cubicBezTo>
                    <a:pt x="77056" y="22083"/>
                    <a:pt x="76566" y="21593"/>
                    <a:pt x="75953" y="21593"/>
                  </a:cubicBezTo>
                  <a:cubicBezTo>
                    <a:pt x="73625" y="21593"/>
                    <a:pt x="71738" y="19705"/>
                    <a:pt x="71738" y="17377"/>
                  </a:cubicBezTo>
                  <a:cubicBezTo>
                    <a:pt x="71738" y="16764"/>
                    <a:pt x="71248" y="16274"/>
                    <a:pt x="70635" y="16274"/>
                  </a:cubicBezTo>
                  <a:lnTo>
                    <a:pt x="22206" y="16274"/>
                  </a:lnTo>
                  <a:cubicBezTo>
                    <a:pt x="21617" y="16274"/>
                    <a:pt x="21127" y="16764"/>
                    <a:pt x="21127" y="17377"/>
                  </a:cubicBezTo>
                  <a:cubicBezTo>
                    <a:pt x="21127" y="19705"/>
                    <a:pt x="19215" y="21593"/>
                    <a:pt x="16912" y="21593"/>
                  </a:cubicBezTo>
                  <a:cubicBezTo>
                    <a:pt x="16299" y="21593"/>
                    <a:pt x="15809" y="22083"/>
                    <a:pt x="15809" y="22671"/>
                  </a:cubicBezTo>
                  <a:lnTo>
                    <a:pt x="15809" y="43430"/>
                  </a:lnTo>
                  <a:cubicBezTo>
                    <a:pt x="15809" y="44043"/>
                    <a:pt x="16299" y="44533"/>
                    <a:pt x="16912" y="44533"/>
                  </a:cubicBezTo>
                  <a:cubicBezTo>
                    <a:pt x="19215" y="44533"/>
                    <a:pt x="21127" y="46420"/>
                    <a:pt x="21127" y="48748"/>
                  </a:cubicBezTo>
                  <a:cubicBezTo>
                    <a:pt x="21127" y="49337"/>
                    <a:pt x="21617" y="49827"/>
                    <a:pt x="22206" y="49827"/>
                  </a:cubicBezTo>
                  <a:lnTo>
                    <a:pt x="54361" y="49827"/>
                  </a:lnTo>
                  <a:cubicBezTo>
                    <a:pt x="54753" y="50488"/>
                    <a:pt x="55317" y="51028"/>
                    <a:pt x="55856" y="51542"/>
                  </a:cubicBezTo>
                  <a:cubicBezTo>
                    <a:pt x="56346" y="52008"/>
                    <a:pt x="56910" y="52523"/>
                    <a:pt x="57032" y="52915"/>
                  </a:cubicBezTo>
                  <a:cubicBezTo>
                    <a:pt x="57155" y="53307"/>
                    <a:pt x="57032" y="54067"/>
                    <a:pt x="56910" y="54728"/>
                  </a:cubicBezTo>
                  <a:lnTo>
                    <a:pt x="10760" y="54728"/>
                  </a:lnTo>
                  <a:lnTo>
                    <a:pt x="10760" y="11372"/>
                  </a:lnTo>
                  <a:close/>
                  <a:moveTo>
                    <a:pt x="3873" y="5735"/>
                  </a:moveTo>
                  <a:lnTo>
                    <a:pt x="8628" y="10368"/>
                  </a:lnTo>
                  <a:cubicBezTo>
                    <a:pt x="8603" y="10490"/>
                    <a:pt x="8579" y="10588"/>
                    <a:pt x="8579" y="10711"/>
                  </a:cubicBezTo>
                  <a:lnTo>
                    <a:pt x="8579" y="54998"/>
                  </a:lnTo>
                  <a:lnTo>
                    <a:pt x="3873" y="60365"/>
                  </a:lnTo>
                  <a:cubicBezTo>
                    <a:pt x="3726" y="59998"/>
                    <a:pt x="3652" y="59606"/>
                    <a:pt x="3652" y="59189"/>
                  </a:cubicBezTo>
                  <a:lnTo>
                    <a:pt x="3652" y="6936"/>
                  </a:lnTo>
                  <a:cubicBezTo>
                    <a:pt x="3652" y="6495"/>
                    <a:pt x="3726" y="6103"/>
                    <a:pt x="3873" y="5735"/>
                  </a:cubicBezTo>
                  <a:close/>
                  <a:moveTo>
                    <a:pt x="88894" y="5539"/>
                  </a:moveTo>
                  <a:cubicBezTo>
                    <a:pt x="89090" y="5956"/>
                    <a:pt x="89212" y="6422"/>
                    <a:pt x="89212" y="6936"/>
                  </a:cubicBezTo>
                  <a:lnTo>
                    <a:pt x="89212" y="59189"/>
                  </a:lnTo>
                  <a:cubicBezTo>
                    <a:pt x="89212" y="59630"/>
                    <a:pt x="89114" y="60047"/>
                    <a:pt x="88967" y="60439"/>
                  </a:cubicBezTo>
                  <a:lnTo>
                    <a:pt x="85365" y="57522"/>
                  </a:lnTo>
                  <a:cubicBezTo>
                    <a:pt x="85585" y="56640"/>
                    <a:pt x="85414" y="55660"/>
                    <a:pt x="85242" y="54777"/>
                  </a:cubicBezTo>
                  <a:cubicBezTo>
                    <a:pt x="85120" y="54091"/>
                    <a:pt x="84972" y="53331"/>
                    <a:pt x="85120" y="52915"/>
                  </a:cubicBezTo>
                  <a:cubicBezTo>
                    <a:pt x="85242" y="52523"/>
                    <a:pt x="85781" y="52008"/>
                    <a:pt x="86271" y="51542"/>
                  </a:cubicBezTo>
                  <a:cubicBezTo>
                    <a:pt x="87178" y="50685"/>
                    <a:pt x="88208" y="49704"/>
                    <a:pt x="88208" y="48356"/>
                  </a:cubicBezTo>
                  <a:cubicBezTo>
                    <a:pt x="88208" y="46984"/>
                    <a:pt x="87178" y="46003"/>
                    <a:pt x="86271" y="45146"/>
                  </a:cubicBezTo>
                  <a:cubicBezTo>
                    <a:pt x="85781" y="44680"/>
                    <a:pt x="85242" y="44165"/>
                    <a:pt x="85120" y="43773"/>
                  </a:cubicBezTo>
                  <a:cubicBezTo>
                    <a:pt x="84972" y="43381"/>
                    <a:pt x="85120" y="42597"/>
                    <a:pt x="85242" y="41910"/>
                  </a:cubicBezTo>
                  <a:cubicBezTo>
                    <a:pt x="85463" y="40709"/>
                    <a:pt x="85708" y="39337"/>
                    <a:pt x="84948" y="38259"/>
                  </a:cubicBezTo>
                  <a:cubicBezTo>
                    <a:pt x="84752" y="38013"/>
                    <a:pt x="84531" y="37793"/>
                    <a:pt x="84262" y="37621"/>
                  </a:cubicBezTo>
                  <a:lnTo>
                    <a:pt x="84262" y="10711"/>
                  </a:lnTo>
                  <a:cubicBezTo>
                    <a:pt x="84262" y="10588"/>
                    <a:pt x="84262" y="10466"/>
                    <a:pt x="84213" y="10343"/>
                  </a:cubicBezTo>
                  <a:lnTo>
                    <a:pt x="88894" y="5539"/>
                  </a:lnTo>
                  <a:close/>
                  <a:moveTo>
                    <a:pt x="9829" y="56885"/>
                  </a:moveTo>
                  <a:cubicBezTo>
                    <a:pt x="9902" y="56910"/>
                    <a:pt x="10000" y="56910"/>
                    <a:pt x="10098" y="56910"/>
                  </a:cubicBezTo>
                  <a:lnTo>
                    <a:pt x="56689" y="56910"/>
                  </a:lnTo>
                  <a:cubicBezTo>
                    <a:pt x="56738" y="57449"/>
                    <a:pt x="56861" y="57964"/>
                    <a:pt x="57204" y="58429"/>
                  </a:cubicBezTo>
                  <a:cubicBezTo>
                    <a:pt x="57547" y="58895"/>
                    <a:pt x="57988" y="59189"/>
                    <a:pt x="58503" y="59385"/>
                  </a:cubicBezTo>
                  <a:lnTo>
                    <a:pt x="58503" y="62473"/>
                  </a:lnTo>
                  <a:lnTo>
                    <a:pt x="6937" y="62473"/>
                  </a:lnTo>
                  <a:cubicBezTo>
                    <a:pt x="6348" y="62473"/>
                    <a:pt x="5785" y="62326"/>
                    <a:pt x="5294" y="62032"/>
                  </a:cubicBezTo>
                  <a:lnTo>
                    <a:pt x="9829" y="56885"/>
                  </a:lnTo>
                  <a:close/>
                  <a:moveTo>
                    <a:pt x="83992" y="59214"/>
                  </a:moveTo>
                  <a:lnTo>
                    <a:pt x="87497" y="62081"/>
                  </a:lnTo>
                  <a:cubicBezTo>
                    <a:pt x="87031" y="62326"/>
                    <a:pt x="86492" y="62473"/>
                    <a:pt x="85928" y="62473"/>
                  </a:cubicBezTo>
                  <a:lnTo>
                    <a:pt x="83649" y="62473"/>
                  </a:lnTo>
                  <a:lnTo>
                    <a:pt x="83649" y="59385"/>
                  </a:lnTo>
                  <a:cubicBezTo>
                    <a:pt x="83772" y="59336"/>
                    <a:pt x="83894" y="59287"/>
                    <a:pt x="83992" y="59214"/>
                  </a:cubicBezTo>
                  <a:close/>
                  <a:moveTo>
                    <a:pt x="75551" y="34097"/>
                  </a:moveTo>
                  <a:cubicBezTo>
                    <a:pt x="75601" y="34097"/>
                    <a:pt x="75645" y="34103"/>
                    <a:pt x="75684" y="34117"/>
                  </a:cubicBezTo>
                  <a:cubicBezTo>
                    <a:pt x="76076" y="34239"/>
                    <a:pt x="76492" y="35097"/>
                    <a:pt x="76811" y="35783"/>
                  </a:cubicBezTo>
                  <a:cubicBezTo>
                    <a:pt x="77252" y="36690"/>
                    <a:pt x="77693" y="37597"/>
                    <a:pt x="78453" y="38161"/>
                  </a:cubicBezTo>
                  <a:cubicBezTo>
                    <a:pt x="79262" y="38749"/>
                    <a:pt x="80267" y="38871"/>
                    <a:pt x="81272" y="39018"/>
                  </a:cubicBezTo>
                  <a:cubicBezTo>
                    <a:pt x="82007" y="39116"/>
                    <a:pt x="82938" y="39239"/>
                    <a:pt x="83183" y="39558"/>
                  </a:cubicBezTo>
                  <a:cubicBezTo>
                    <a:pt x="83404" y="39852"/>
                    <a:pt x="83232" y="40783"/>
                    <a:pt x="83110" y="41518"/>
                  </a:cubicBezTo>
                  <a:cubicBezTo>
                    <a:pt x="82914" y="42499"/>
                    <a:pt x="82742" y="43528"/>
                    <a:pt x="83036" y="44459"/>
                  </a:cubicBezTo>
                  <a:cubicBezTo>
                    <a:pt x="83330" y="45366"/>
                    <a:pt x="84066" y="46052"/>
                    <a:pt x="84776" y="46739"/>
                  </a:cubicBezTo>
                  <a:cubicBezTo>
                    <a:pt x="85340" y="47253"/>
                    <a:pt x="86026" y="47915"/>
                    <a:pt x="86026" y="48356"/>
                  </a:cubicBezTo>
                  <a:cubicBezTo>
                    <a:pt x="86026" y="48773"/>
                    <a:pt x="85340" y="49435"/>
                    <a:pt x="84776" y="49974"/>
                  </a:cubicBezTo>
                  <a:cubicBezTo>
                    <a:pt x="84066" y="50635"/>
                    <a:pt x="83330" y="51322"/>
                    <a:pt x="83036" y="52229"/>
                  </a:cubicBezTo>
                  <a:cubicBezTo>
                    <a:pt x="82742" y="53160"/>
                    <a:pt x="82914" y="54189"/>
                    <a:pt x="83110" y="55170"/>
                  </a:cubicBezTo>
                  <a:cubicBezTo>
                    <a:pt x="83232" y="55905"/>
                    <a:pt x="83404" y="56836"/>
                    <a:pt x="83183" y="57130"/>
                  </a:cubicBezTo>
                  <a:cubicBezTo>
                    <a:pt x="82938" y="57449"/>
                    <a:pt x="82007" y="57571"/>
                    <a:pt x="81272" y="57694"/>
                  </a:cubicBezTo>
                  <a:cubicBezTo>
                    <a:pt x="80267" y="57817"/>
                    <a:pt x="79262" y="57964"/>
                    <a:pt x="78453" y="58527"/>
                  </a:cubicBezTo>
                  <a:cubicBezTo>
                    <a:pt x="77693" y="59091"/>
                    <a:pt x="77252" y="60022"/>
                    <a:pt x="76811" y="60905"/>
                  </a:cubicBezTo>
                  <a:cubicBezTo>
                    <a:pt x="76492" y="61591"/>
                    <a:pt x="76076" y="62449"/>
                    <a:pt x="75684" y="62571"/>
                  </a:cubicBezTo>
                  <a:cubicBezTo>
                    <a:pt x="75645" y="62585"/>
                    <a:pt x="75601" y="62591"/>
                    <a:pt x="75551" y="62591"/>
                  </a:cubicBezTo>
                  <a:cubicBezTo>
                    <a:pt x="75157" y="62591"/>
                    <a:pt x="74439" y="62192"/>
                    <a:pt x="73895" y="61910"/>
                  </a:cubicBezTo>
                  <a:cubicBezTo>
                    <a:pt x="72988" y="61419"/>
                    <a:pt x="72081" y="60929"/>
                    <a:pt x="71076" y="60929"/>
                  </a:cubicBezTo>
                  <a:cubicBezTo>
                    <a:pt x="70071" y="60929"/>
                    <a:pt x="69140" y="61419"/>
                    <a:pt x="68257" y="61910"/>
                  </a:cubicBezTo>
                  <a:cubicBezTo>
                    <a:pt x="67713" y="62192"/>
                    <a:pt x="66976" y="62591"/>
                    <a:pt x="66577" y="62591"/>
                  </a:cubicBezTo>
                  <a:cubicBezTo>
                    <a:pt x="66527" y="62591"/>
                    <a:pt x="66482" y="62585"/>
                    <a:pt x="66444" y="62571"/>
                  </a:cubicBezTo>
                  <a:cubicBezTo>
                    <a:pt x="66052" y="62449"/>
                    <a:pt x="65660" y="61591"/>
                    <a:pt x="65316" y="60905"/>
                  </a:cubicBezTo>
                  <a:cubicBezTo>
                    <a:pt x="64900" y="60022"/>
                    <a:pt x="64459" y="59091"/>
                    <a:pt x="63674" y="58527"/>
                  </a:cubicBezTo>
                  <a:cubicBezTo>
                    <a:pt x="62890" y="57964"/>
                    <a:pt x="61861" y="57817"/>
                    <a:pt x="60880" y="57694"/>
                  </a:cubicBezTo>
                  <a:cubicBezTo>
                    <a:pt x="60145" y="57571"/>
                    <a:pt x="59214" y="57449"/>
                    <a:pt x="58969" y="57130"/>
                  </a:cubicBezTo>
                  <a:cubicBezTo>
                    <a:pt x="58748" y="56836"/>
                    <a:pt x="58920" y="55905"/>
                    <a:pt x="59042" y="55170"/>
                  </a:cubicBezTo>
                  <a:cubicBezTo>
                    <a:pt x="59214" y="54189"/>
                    <a:pt x="59410" y="53160"/>
                    <a:pt x="59116" y="52229"/>
                  </a:cubicBezTo>
                  <a:cubicBezTo>
                    <a:pt x="58822" y="51322"/>
                    <a:pt x="58086" y="50635"/>
                    <a:pt x="57376" y="49974"/>
                  </a:cubicBezTo>
                  <a:cubicBezTo>
                    <a:pt x="56812" y="49435"/>
                    <a:pt x="56126" y="48773"/>
                    <a:pt x="56126" y="48356"/>
                  </a:cubicBezTo>
                  <a:cubicBezTo>
                    <a:pt x="56126" y="47915"/>
                    <a:pt x="56812" y="47253"/>
                    <a:pt x="57376" y="46739"/>
                  </a:cubicBezTo>
                  <a:cubicBezTo>
                    <a:pt x="58086" y="46052"/>
                    <a:pt x="58822" y="45366"/>
                    <a:pt x="59116" y="44459"/>
                  </a:cubicBezTo>
                  <a:cubicBezTo>
                    <a:pt x="59410" y="43528"/>
                    <a:pt x="59214" y="42499"/>
                    <a:pt x="59042" y="41518"/>
                  </a:cubicBezTo>
                  <a:cubicBezTo>
                    <a:pt x="58920" y="40783"/>
                    <a:pt x="58748" y="39852"/>
                    <a:pt x="58969" y="39558"/>
                  </a:cubicBezTo>
                  <a:cubicBezTo>
                    <a:pt x="59214" y="39239"/>
                    <a:pt x="60145" y="39116"/>
                    <a:pt x="60880" y="39018"/>
                  </a:cubicBezTo>
                  <a:cubicBezTo>
                    <a:pt x="61861" y="38871"/>
                    <a:pt x="62890" y="38749"/>
                    <a:pt x="63674" y="38161"/>
                  </a:cubicBezTo>
                  <a:cubicBezTo>
                    <a:pt x="64459" y="37597"/>
                    <a:pt x="64900" y="36690"/>
                    <a:pt x="65316" y="35783"/>
                  </a:cubicBezTo>
                  <a:cubicBezTo>
                    <a:pt x="65660" y="35097"/>
                    <a:pt x="66052" y="34239"/>
                    <a:pt x="66444" y="34117"/>
                  </a:cubicBezTo>
                  <a:cubicBezTo>
                    <a:pt x="66477" y="34107"/>
                    <a:pt x="66515" y="34103"/>
                    <a:pt x="66557" y="34103"/>
                  </a:cubicBezTo>
                  <a:cubicBezTo>
                    <a:pt x="66950" y="34103"/>
                    <a:pt x="67704" y="34491"/>
                    <a:pt x="68257" y="34778"/>
                  </a:cubicBezTo>
                  <a:cubicBezTo>
                    <a:pt x="69140" y="35268"/>
                    <a:pt x="70071" y="35759"/>
                    <a:pt x="71076" y="35759"/>
                  </a:cubicBezTo>
                  <a:cubicBezTo>
                    <a:pt x="72081" y="35759"/>
                    <a:pt x="72988" y="35268"/>
                    <a:pt x="73895" y="34778"/>
                  </a:cubicBezTo>
                  <a:cubicBezTo>
                    <a:pt x="74439" y="34495"/>
                    <a:pt x="75157" y="34097"/>
                    <a:pt x="75551" y="34097"/>
                  </a:cubicBezTo>
                  <a:close/>
                  <a:moveTo>
                    <a:pt x="79997" y="60169"/>
                  </a:moveTo>
                  <a:lnTo>
                    <a:pt x="79997" y="72840"/>
                  </a:lnTo>
                  <a:cubicBezTo>
                    <a:pt x="79997" y="73429"/>
                    <a:pt x="79728" y="73943"/>
                    <a:pt x="79262" y="74262"/>
                  </a:cubicBezTo>
                  <a:cubicBezTo>
                    <a:pt x="78977" y="74457"/>
                    <a:pt x="78646" y="74560"/>
                    <a:pt x="78313" y="74560"/>
                  </a:cubicBezTo>
                  <a:cubicBezTo>
                    <a:pt x="78103" y="74560"/>
                    <a:pt x="77893" y="74519"/>
                    <a:pt x="77693" y="74434"/>
                  </a:cubicBezTo>
                  <a:lnTo>
                    <a:pt x="71738" y="72130"/>
                  </a:lnTo>
                  <a:cubicBezTo>
                    <a:pt x="71517" y="72056"/>
                    <a:pt x="71290" y="72019"/>
                    <a:pt x="71067" y="72019"/>
                  </a:cubicBezTo>
                  <a:cubicBezTo>
                    <a:pt x="70843" y="72019"/>
                    <a:pt x="70623" y="72056"/>
                    <a:pt x="70414" y="72130"/>
                  </a:cubicBezTo>
                  <a:lnTo>
                    <a:pt x="64459" y="74434"/>
                  </a:lnTo>
                  <a:cubicBezTo>
                    <a:pt x="64250" y="74519"/>
                    <a:pt x="64037" y="74560"/>
                    <a:pt x="63828" y="74560"/>
                  </a:cubicBezTo>
                  <a:cubicBezTo>
                    <a:pt x="63497" y="74560"/>
                    <a:pt x="63175" y="74457"/>
                    <a:pt x="62890" y="74262"/>
                  </a:cubicBezTo>
                  <a:cubicBezTo>
                    <a:pt x="62400" y="73943"/>
                    <a:pt x="62130" y="73429"/>
                    <a:pt x="62130" y="72840"/>
                  </a:cubicBezTo>
                  <a:lnTo>
                    <a:pt x="62130" y="60169"/>
                  </a:lnTo>
                  <a:cubicBezTo>
                    <a:pt x="62228" y="60194"/>
                    <a:pt x="62326" y="60243"/>
                    <a:pt x="62400" y="60292"/>
                  </a:cubicBezTo>
                  <a:cubicBezTo>
                    <a:pt x="62719" y="60537"/>
                    <a:pt x="63062" y="61223"/>
                    <a:pt x="63356" y="61836"/>
                  </a:cubicBezTo>
                  <a:cubicBezTo>
                    <a:pt x="63895" y="62963"/>
                    <a:pt x="64508" y="64238"/>
                    <a:pt x="65782" y="64655"/>
                  </a:cubicBezTo>
                  <a:cubicBezTo>
                    <a:pt x="66045" y="64739"/>
                    <a:pt x="66307" y="64775"/>
                    <a:pt x="66567" y="64775"/>
                  </a:cubicBezTo>
                  <a:cubicBezTo>
                    <a:pt x="67517" y="64775"/>
                    <a:pt x="68440" y="64283"/>
                    <a:pt x="69287" y="63821"/>
                  </a:cubicBezTo>
                  <a:cubicBezTo>
                    <a:pt x="69924" y="63478"/>
                    <a:pt x="70610" y="63110"/>
                    <a:pt x="71076" y="63110"/>
                  </a:cubicBezTo>
                  <a:cubicBezTo>
                    <a:pt x="71517" y="63110"/>
                    <a:pt x="72228" y="63478"/>
                    <a:pt x="72865" y="63821"/>
                  </a:cubicBezTo>
                  <a:cubicBezTo>
                    <a:pt x="73698" y="64287"/>
                    <a:pt x="74630" y="64777"/>
                    <a:pt x="75586" y="64777"/>
                  </a:cubicBezTo>
                  <a:cubicBezTo>
                    <a:pt x="75831" y="64777"/>
                    <a:pt x="76100" y="64728"/>
                    <a:pt x="76370" y="64655"/>
                  </a:cubicBezTo>
                  <a:cubicBezTo>
                    <a:pt x="77644" y="64238"/>
                    <a:pt x="78257" y="62963"/>
                    <a:pt x="78796" y="61836"/>
                  </a:cubicBezTo>
                  <a:cubicBezTo>
                    <a:pt x="79090" y="61223"/>
                    <a:pt x="79409" y="60537"/>
                    <a:pt x="79752" y="60292"/>
                  </a:cubicBezTo>
                  <a:cubicBezTo>
                    <a:pt x="79826" y="60243"/>
                    <a:pt x="79899" y="60194"/>
                    <a:pt x="79997" y="60169"/>
                  </a:cubicBezTo>
                  <a:close/>
                  <a:moveTo>
                    <a:pt x="6937" y="0"/>
                  </a:moveTo>
                  <a:cubicBezTo>
                    <a:pt x="3113" y="0"/>
                    <a:pt x="1" y="3113"/>
                    <a:pt x="1" y="6936"/>
                  </a:cubicBezTo>
                  <a:lnTo>
                    <a:pt x="1" y="59189"/>
                  </a:lnTo>
                  <a:cubicBezTo>
                    <a:pt x="1" y="63012"/>
                    <a:pt x="3113" y="66125"/>
                    <a:pt x="6937" y="66125"/>
                  </a:cubicBezTo>
                  <a:lnTo>
                    <a:pt x="58503" y="66125"/>
                  </a:lnTo>
                  <a:lnTo>
                    <a:pt x="58503" y="72840"/>
                  </a:lnTo>
                  <a:cubicBezTo>
                    <a:pt x="58503" y="74605"/>
                    <a:pt x="59361" y="76272"/>
                    <a:pt x="60831" y="77252"/>
                  </a:cubicBezTo>
                  <a:cubicBezTo>
                    <a:pt x="61714" y="77865"/>
                    <a:pt x="62768" y="78183"/>
                    <a:pt x="63846" y="78183"/>
                  </a:cubicBezTo>
                  <a:cubicBezTo>
                    <a:pt x="64483" y="78183"/>
                    <a:pt x="65145" y="78085"/>
                    <a:pt x="65758" y="77840"/>
                  </a:cubicBezTo>
                  <a:lnTo>
                    <a:pt x="71076" y="75781"/>
                  </a:lnTo>
                  <a:lnTo>
                    <a:pt x="76370" y="77840"/>
                  </a:lnTo>
                  <a:cubicBezTo>
                    <a:pt x="76990" y="78081"/>
                    <a:pt x="77641" y="78199"/>
                    <a:pt x="78290" y="78199"/>
                  </a:cubicBezTo>
                  <a:cubicBezTo>
                    <a:pt x="79359" y="78199"/>
                    <a:pt x="80421" y="77878"/>
                    <a:pt x="81321" y="77252"/>
                  </a:cubicBezTo>
                  <a:cubicBezTo>
                    <a:pt x="82767" y="76272"/>
                    <a:pt x="83649" y="74605"/>
                    <a:pt x="83649" y="72840"/>
                  </a:cubicBezTo>
                  <a:lnTo>
                    <a:pt x="83649" y="66125"/>
                  </a:lnTo>
                  <a:lnTo>
                    <a:pt x="85928" y="66125"/>
                  </a:lnTo>
                  <a:cubicBezTo>
                    <a:pt x="89727" y="66125"/>
                    <a:pt x="92840" y="63012"/>
                    <a:pt x="92840" y="59189"/>
                  </a:cubicBezTo>
                  <a:lnTo>
                    <a:pt x="92840" y="6936"/>
                  </a:lnTo>
                  <a:cubicBezTo>
                    <a:pt x="92840" y="3113"/>
                    <a:pt x="89727" y="0"/>
                    <a:pt x="859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57"/>
            <p:cNvSpPr/>
            <p:nvPr/>
          </p:nvSpPr>
          <p:spPr>
            <a:xfrm>
              <a:off x="2727925" y="4476900"/>
              <a:ext cx="487750" cy="487150"/>
            </a:xfrm>
            <a:custGeom>
              <a:avLst/>
              <a:gdLst/>
              <a:ahLst/>
              <a:cxnLst/>
              <a:rect l="l" t="t" r="r" b="b"/>
              <a:pathLst>
                <a:path w="19510" h="19486" extrusionOk="0">
                  <a:moveTo>
                    <a:pt x="9755" y="2182"/>
                  </a:moveTo>
                  <a:cubicBezTo>
                    <a:pt x="13921" y="2182"/>
                    <a:pt x="17304" y="5564"/>
                    <a:pt x="17304" y="9755"/>
                  </a:cubicBezTo>
                  <a:cubicBezTo>
                    <a:pt x="17304" y="13922"/>
                    <a:pt x="13921" y="17304"/>
                    <a:pt x="9755" y="17304"/>
                  </a:cubicBezTo>
                  <a:cubicBezTo>
                    <a:pt x="5589" y="17304"/>
                    <a:pt x="2182" y="13922"/>
                    <a:pt x="2182" y="9755"/>
                  </a:cubicBezTo>
                  <a:cubicBezTo>
                    <a:pt x="2182" y="5564"/>
                    <a:pt x="5589" y="2182"/>
                    <a:pt x="9755" y="2182"/>
                  </a:cubicBezTo>
                  <a:close/>
                  <a:moveTo>
                    <a:pt x="9755" y="1"/>
                  </a:moveTo>
                  <a:cubicBezTo>
                    <a:pt x="4388" y="1"/>
                    <a:pt x="1" y="4363"/>
                    <a:pt x="1" y="9755"/>
                  </a:cubicBezTo>
                  <a:cubicBezTo>
                    <a:pt x="1" y="15123"/>
                    <a:pt x="4388" y="19485"/>
                    <a:pt x="9755" y="19485"/>
                  </a:cubicBezTo>
                  <a:cubicBezTo>
                    <a:pt x="15122" y="19485"/>
                    <a:pt x="19509" y="15123"/>
                    <a:pt x="19509" y="9755"/>
                  </a:cubicBezTo>
                  <a:cubicBezTo>
                    <a:pt x="19509" y="4363"/>
                    <a:pt x="15122" y="1"/>
                    <a:pt x="97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57"/>
            <p:cNvSpPr/>
            <p:nvPr/>
          </p:nvSpPr>
          <p:spPr>
            <a:xfrm>
              <a:off x="1955275" y="4160750"/>
              <a:ext cx="800250" cy="90700"/>
            </a:xfrm>
            <a:custGeom>
              <a:avLst/>
              <a:gdLst/>
              <a:ahLst/>
              <a:cxnLst/>
              <a:rect l="l" t="t" r="r" b="b"/>
              <a:pathLst>
                <a:path w="32010" h="3628" extrusionOk="0">
                  <a:moveTo>
                    <a:pt x="1815" y="0"/>
                  </a:moveTo>
                  <a:cubicBezTo>
                    <a:pt x="810" y="0"/>
                    <a:pt x="1" y="809"/>
                    <a:pt x="1" y="1814"/>
                  </a:cubicBezTo>
                  <a:cubicBezTo>
                    <a:pt x="1" y="2819"/>
                    <a:pt x="810" y="3627"/>
                    <a:pt x="1815" y="3627"/>
                  </a:cubicBezTo>
                  <a:lnTo>
                    <a:pt x="30196" y="3627"/>
                  </a:lnTo>
                  <a:cubicBezTo>
                    <a:pt x="31201" y="3627"/>
                    <a:pt x="32009" y="2819"/>
                    <a:pt x="32009" y="1814"/>
                  </a:cubicBezTo>
                  <a:cubicBezTo>
                    <a:pt x="32009" y="809"/>
                    <a:pt x="31201" y="0"/>
                    <a:pt x="301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57"/>
            <p:cNvSpPr/>
            <p:nvPr/>
          </p:nvSpPr>
          <p:spPr>
            <a:xfrm>
              <a:off x="1955275" y="4481800"/>
              <a:ext cx="326000" cy="91325"/>
            </a:xfrm>
            <a:custGeom>
              <a:avLst/>
              <a:gdLst/>
              <a:ahLst/>
              <a:cxnLst/>
              <a:rect l="l" t="t" r="r" b="b"/>
              <a:pathLst>
                <a:path w="13040" h="3653" extrusionOk="0">
                  <a:moveTo>
                    <a:pt x="1815" y="1"/>
                  </a:moveTo>
                  <a:cubicBezTo>
                    <a:pt x="810" y="1"/>
                    <a:pt x="1" y="810"/>
                    <a:pt x="1" y="1814"/>
                  </a:cubicBezTo>
                  <a:cubicBezTo>
                    <a:pt x="1" y="2819"/>
                    <a:pt x="810" y="3653"/>
                    <a:pt x="1815" y="3653"/>
                  </a:cubicBezTo>
                  <a:lnTo>
                    <a:pt x="11201" y="3653"/>
                  </a:lnTo>
                  <a:cubicBezTo>
                    <a:pt x="12206" y="3653"/>
                    <a:pt x="13040" y="2819"/>
                    <a:pt x="13040" y="1814"/>
                  </a:cubicBezTo>
                  <a:cubicBezTo>
                    <a:pt x="13040" y="810"/>
                    <a:pt x="12206" y="1"/>
                    <a:pt x="11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57"/>
            <p:cNvSpPr/>
            <p:nvPr/>
          </p:nvSpPr>
          <p:spPr>
            <a:xfrm>
              <a:off x="2887850" y="4578025"/>
              <a:ext cx="107250" cy="93125"/>
            </a:xfrm>
            <a:custGeom>
              <a:avLst/>
              <a:gdLst/>
              <a:ahLst/>
              <a:cxnLst/>
              <a:rect l="l" t="t" r="r" b="b"/>
              <a:pathLst>
                <a:path w="4290" h="3725" extrusionOk="0">
                  <a:moveTo>
                    <a:pt x="2284" y="0"/>
                  </a:moveTo>
                  <a:cubicBezTo>
                    <a:pt x="2185" y="0"/>
                    <a:pt x="2085" y="8"/>
                    <a:pt x="1986" y="24"/>
                  </a:cubicBezTo>
                  <a:cubicBezTo>
                    <a:pt x="1642" y="49"/>
                    <a:pt x="1299" y="196"/>
                    <a:pt x="1054" y="392"/>
                  </a:cubicBezTo>
                  <a:cubicBezTo>
                    <a:pt x="270" y="906"/>
                    <a:pt x="0" y="1960"/>
                    <a:pt x="466" y="2794"/>
                  </a:cubicBezTo>
                  <a:cubicBezTo>
                    <a:pt x="809" y="3382"/>
                    <a:pt x="1422" y="3725"/>
                    <a:pt x="2059" y="3725"/>
                  </a:cubicBezTo>
                  <a:cubicBezTo>
                    <a:pt x="2329" y="3725"/>
                    <a:pt x="2598" y="3651"/>
                    <a:pt x="2868" y="3529"/>
                  </a:cubicBezTo>
                  <a:cubicBezTo>
                    <a:pt x="3775" y="3235"/>
                    <a:pt x="4289" y="2279"/>
                    <a:pt x="4044" y="1323"/>
                  </a:cubicBezTo>
                  <a:cubicBezTo>
                    <a:pt x="3826" y="516"/>
                    <a:pt x="3084" y="0"/>
                    <a:pt x="228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57"/>
            <p:cNvSpPr/>
            <p:nvPr/>
          </p:nvSpPr>
          <p:spPr>
            <a:xfrm>
              <a:off x="2827175" y="4685225"/>
              <a:ext cx="114625" cy="140350"/>
            </a:xfrm>
            <a:custGeom>
              <a:avLst/>
              <a:gdLst/>
              <a:ahLst/>
              <a:cxnLst/>
              <a:rect l="l" t="t" r="r" b="b"/>
              <a:pathLst>
                <a:path w="4585" h="5614" extrusionOk="0">
                  <a:moveTo>
                    <a:pt x="1836" y="0"/>
                  </a:moveTo>
                  <a:cubicBezTo>
                    <a:pt x="1821" y="0"/>
                    <a:pt x="1805" y="0"/>
                    <a:pt x="1790" y="1"/>
                  </a:cubicBezTo>
                  <a:cubicBezTo>
                    <a:pt x="785" y="25"/>
                    <a:pt x="1" y="858"/>
                    <a:pt x="25" y="1863"/>
                  </a:cubicBezTo>
                  <a:cubicBezTo>
                    <a:pt x="74" y="3040"/>
                    <a:pt x="369" y="3922"/>
                    <a:pt x="1055" y="4853"/>
                  </a:cubicBezTo>
                  <a:cubicBezTo>
                    <a:pt x="1422" y="5344"/>
                    <a:pt x="1962" y="5613"/>
                    <a:pt x="2525" y="5613"/>
                  </a:cubicBezTo>
                  <a:cubicBezTo>
                    <a:pt x="2893" y="5613"/>
                    <a:pt x="3285" y="5491"/>
                    <a:pt x="3604" y="5270"/>
                  </a:cubicBezTo>
                  <a:cubicBezTo>
                    <a:pt x="4413" y="4657"/>
                    <a:pt x="4584" y="3530"/>
                    <a:pt x="3996" y="2721"/>
                  </a:cubicBezTo>
                  <a:cubicBezTo>
                    <a:pt x="3726" y="2354"/>
                    <a:pt x="3677" y="2206"/>
                    <a:pt x="3677" y="1765"/>
                  </a:cubicBezTo>
                  <a:cubicBezTo>
                    <a:pt x="3629" y="776"/>
                    <a:pt x="2820" y="0"/>
                    <a:pt x="183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4" name="Google Shape;9514;p57"/>
          <p:cNvGrpSpPr/>
          <p:nvPr/>
        </p:nvGrpSpPr>
        <p:grpSpPr>
          <a:xfrm>
            <a:off x="6509160" y="2135753"/>
            <a:ext cx="408950" cy="302429"/>
            <a:chOff x="2355400" y="1015650"/>
            <a:chExt cx="2330200" cy="1724225"/>
          </a:xfrm>
        </p:grpSpPr>
        <p:sp>
          <p:nvSpPr>
            <p:cNvPr id="9515" name="Google Shape;9515;p57"/>
            <p:cNvSpPr/>
            <p:nvPr/>
          </p:nvSpPr>
          <p:spPr>
            <a:xfrm>
              <a:off x="3520775" y="1157200"/>
              <a:ext cx="1118850" cy="1536725"/>
            </a:xfrm>
            <a:custGeom>
              <a:avLst/>
              <a:gdLst/>
              <a:ahLst/>
              <a:cxnLst/>
              <a:rect l="l" t="t" r="r" b="b"/>
              <a:pathLst>
                <a:path w="44754" h="61469" extrusionOk="0">
                  <a:moveTo>
                    <a:pt x="2917" y="0"/>
                  </a:moveTo>
                  <a:cubicBezTo>
                    <a:pt x="1300" y="0"/>
                    <a:pt x="1" y="1299"/>
                    <a:pt x="1" y="2917"/>
                  </a:cubicBezTo>
                  <a:lnTo>
                    <a:pt x="1" y="58527"/>
                  </a:lnTo>
                  <a:cubicBezTo>
                    <a:pt x="1" y="60145"/>
                    <a:pt x="1300" y="61468"/>
                    <a:pt x="2917" y="61468"/>
                  </a:cubicBezTo>
                  <a:lnTo>
                    <a:pt x="41813" y="61468"/>
                  </a:lnTo>
                  <a:cubicBezTo>
                    <a:pt x="43430" y="61468"/>
                    <a:pt x="44754" y="60145"/>
                    <a:pt x="44754" y="58527"/>
                  </a:cubicBezTo>
                  <a:lnTo>
                    <a:pt x="44754" y="2917"/>
                  </a:lnTo>
                  <a:cubicBezTo>
                    <a:pt x="44754" y="1299"/>
                    <a:pt x="43430" y="0"/>
                    <a:pt x="41813" y="0"/>
                  </a:cubicBezTo>
                  <a:close/>
                </a:path>
              </a:pathLst>
            </a:custGeom>
            <a:solidFill>
              <a:srgbClr val="FFE2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57"/>
            <p:cNvSpPr/>
            <p:nvPr/>
          </p:nvSpPr>
          <p:spPr>
            <a:xfrm>
              <a:off x="2401350" y="1157200"/>
              <a:ext cx="1119450" cy="1536725"/>
            </a:xfrm>
            <a:custGeom>
              <a:avLst/>
              <a:gdLst/>
              <a:ahLst/>
              <a:cxnLst/>
              <a:rect l="l" t="t" r="r" b="b"/>
              <a:pathLst>
                <a:path w="44778" h="61469" extrusionOk="0">
                  <a:moveTo>
                    <a:pt x="2941" y="0"/>
                  </a:moveTo>
                  <a:cubicBezTo>
                    <a:pt x="1324" y="0"/>
                    <a:pt x="0" y="1299"/>
                    <a:pt x="0" y="2917"/>
                  </a:cubicBezTo>
                  <a:lnTo>
                    <a:pt x="0" y="58527"/>
                  </a:lnTo>
                  <a:cubicBezTo>
                    <a:pt x="0" y="60145"/>
                    <a:pt x="1324" y="61468"/>
                    <a:pt x="2941" y="61468"/>
                  </a:cubicBezTo>
                  <a:lnTo>
                    <a:pt x="41837" y="61468"/>
                  </a:lnTo>
                  <a:cubicBezTo>
                    <a:pt x="43454" y="61468"/>
                    <a:pt x="44778" y="60145"/>
                    <a:pt x="44778" y="58527"/>
                  </a:cubicBezTo>
                  <a:lnTo>
                    <a:pt x="44778" y="2917"/>
                  </a:lnTo>
                  <a:cubicBezTo>
                    <a:pt x="44778" y="1299"/>
                    <a:pt x="43454" y="0"/>
                    <a:pt x="418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57"/>
            <p:cNvSpPr/>
            <p:nvPr/>
          </p:nvSpPr>
          <p:spPr>
            <a:xfrm>
              <a:off x="2539200" y="1042625"/>
              <a:ext cx="981600" cy="1491950"/>
            </a:xfrm>
            <a:custGeom>
              <a:avLst/>
              <a:gdLst/>
              <a:ahLst/>
              <a:cxnLst/>
              <a:rect l="l" t="t" r="r" b="b"/>
              <a:pathLst>
                <a:path w="39264" h="59678" extrusionOk="0">
                  <a:moveTo>
                    <a:pt x="19632" y="0"/>
                  </a:moveTo>
                  <a:cubicBezTo>
                    <a:pt x="13744" y="0"/>
                    <a:pt x="7856" y="490"/>
                    <a:pt x="1962" y="1471"/>
                  </a:cubicBezTo>
                  <a:cubicBezTo>
                    <a:pt x="834" y="1667"/>
                    <a:pt x="1" y="2647"/>
                    <a:pt x="1" y="3774"/>
                  </a:cubicBezTo>
                  <a:lnTo>
                    <a:pt x="1" y="57351"/>
                  </a:lnTo>
                  <a:cubicBezTo>
                    <a:pt x="1" y="58660"/>
                    <a:pt x="1089" y="59678"/>
                    <a:pt x="2348" y="59678"/>
                  </a:cubicBezTo>
                  <a:cubicBezTo>
                    <a:pt x="2503" y="59678"/>
                    <a:pt x="2661" y="59662"/>
                    <a:pt x="2819" y="59630"/>
                  </a:cubicBezTo>
                  <a:cubicBezTo>
                    <a:pt x="8772" y="58420"/>
                    <a:pt x="14474" y="57832"/>
                    <a:pt x="20027" y="57832"/>
                  </a:cubicBezTo>
                  <a:cubicBezTo>
                    <a:pt x="25609" y="57832"/>
                    <a:pt x="31040" y="58426"/>
                    <a:pt x="36421" y="59581"/>
                  </a:cubicBezTo>
                  <a:cubicBezTo>
                    <a:pt x="36590" y="59618"/>
                    <a:pt x="36759" y="59636"/>
                    <a:pt x="36924" y="59636"/>
                  </a:cubicBezTo>
                  <a:cubicBezTo>
                    <a:pt x="38175" y="59636"/>
                    <a:pt x="39264" y="58622"/>
                    <a:pt x="39264" y="57302"/>
                  </a:cubicBezTo>
                  <a:lnTo>
                    <a:pt x="39264" y="3774"/>
                  </a:lnTo>
                  <a:cubicBezTo>
                    <a:pt x="39264" y="2647"/>
                    <a:pt x="38431" y="1667"/>
                    <a:pt x="37303" y="1471"/>
                  </a:cubicBezTo>
                  <a:cubicBezTo>
                    <a:pt x="31409" y="490"/>
                    <a:pt x="25521" y="0"/>
                    <a:pt x="1963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57"/>
            <p:cNvSpPr/>
            <p:nvPr/>
          </p:nvSpPr>
          <p:spPr>
            <a:xfrm>
              <a:off x="3520775" y="1042625"/>
              <a:ext cx="981000" cy="1491950"/>
            </a:xfrm>
            <a:custGeom>
              <a:avLst/>
              <a:gdLst/>
              <a:ahLst/>
              <a:cxnLst/>
              <a:rect l="l" t="t" r="r" b="b"/>
              <a:pathLst>
                <a:path w="39240" h="59678" extrusionOk="0">
                  <a:moveTo>
                    <a:pt x="19608" y="0"/>
                  </a:moveTo>
                  <a:cubicBezTo>
                    <a:pt x="13720" y="0"/>
                    <a:pt x="7831" y="490"/>
                    <a:pt x="1937" y="1471"/>
                  </a:cubicBezTo>
                  <a:cubicBezTo>
                    <a:pt x="810" y="1667"/>
                    <a:pt x="1" y="2647"/>
                    <a:pt x="1" y="3774"/>
                  </a:cubicBezTo>
                  <a:lnTo>
                    <a:pt x="1" y="57351"/>
                  </a:lnTo>
                  <a:cubicBezTo>
                    <a:pt x="1" y="58660"/>
                    <a:pt x="1069" y="59678"/>
                    <a:pt x="2324" y="59678"/>
                  </a:cubicBezTo>
                  <a:cubicBezTo>
                    <a:pt x="2479" y="59678"/>
                    <a:pt x="2636" y="59662"/>
                    <a:pt x="2795" y="59630"/>
                  </a:cubicBezTo>
                  <a:cubicBezTo>
                    <a:pt x="8747" y="58420"/>
                    <a:pt x="14456" y="57832"/>
                    <a:pt x="20012" y="57832"/>
                  </a:cubicBezTo>
                  <a:cubicBezTo>
                    <a:pt x="25597" y="57832"/>
                    <a:pt x="31027" y="58426"/>
                    <a:pt x="36396" y="59581"/>
                  </a:cubicBezTo>
                  <a:cubicBezTo>
                    <a:pt x="36568" y="59618"/>
                    <a:pt x="36739" y="59636"/>
                    <a:pt x="36907" y="59636"/>
                  </a:cubicBezTo>
                  <a:cubicBezTo>
                    <a:pt x="38169" y="59636"/>
                    <a:pt x="39239" y="58622"/>
                    <a:pt x="39239" y="57302"/>
                  </a:cubicBezTo>
                  <a:lnTo>
                    <a:pt x="39239" y="3774"/>
                  </a:lnTo>
                  <a:cubicBezTo>
                    <a:pt x="39239" y="2647"/>
                    <a:pt x="38406" y="1667"/>
                    <a:pt x="37279" y="1471"/>
                  </a:cubicBezTo>
                  <a:cubicBezTo>
                    <a:pt x="31384" y="490"/>
                    <a:pt x="25496" y="0"/>
                    <a:pt x="1960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57"/>
            <p:cNvSpPr/>
            <p:nvPr/>
          </p:nvSpPr>
          <p:spPr>
            <a:xfrm>
              <a:off x="2401350" y="1065275"/>
              <a:ext cx="1119450" cy="1628650"/>
            </a:xfrm>
            <a:custGeom>
              <a:avLst/>
              <a:gdLst/>
              <a:ahLst/>
              <a:cxnLst/>
              <a:rect l="l" t="t" r="r" b="b"/>
              <a:pathLst>
                <a:path w="44778" h="65146" extrusionOk="0">
                  <a:moveTo>
                    <a:pt x="39705" y="1"/>
                  </a:moveTo>
                  <a:lnTo>
                    <a:pt x="39705" y="50808"/>
                  </a:lnTo>
                  <a:cubicBezTo>
                    <a:pt x="39705" y="52401"/>
                    <a:pt x="38406" y="53675"/>
                    <a:pt x="36837" y="53675"/>
                  </a:cubicBezTo>
                  <a:lnTo>
                    <a:pt x="2868" y="53675"/>
                  </a:lnTo>
                  <a:cubicBezTo>
                    <a:pt x="1299" y="53675"/>
                    <a:pt x="0" y="52401"/>
                    <a:pt x="0" y="50808"/>
                  </a:cubicBezTo>
                  <a:lnTo>
                    <a:pt x="0" y="62204"/>
                  </a:lnTo>
                  <a:cubicBezTo>
                    <a:pt x="0" y="63822"/>
                    <a:pt x="1324" y="65145"/>
                    <a:pt x="2941" y="65145"/>
                  </a:cubicBezTo>
                  <a:lnTo>
                    <a:pt x="41837" y="65145"/>
                  </a:lnTo>
                  <a:cubicBezTo>
                    <a:pt x="43454" y="65145"/>
                    <a:pt x="44778" y="63822"/>
                    <a:pt x="44778" y="62204"/>
                  </a:cubicBezTo>
                  <a:lnTo>
                    <a:pt x="44778" y="6594"/>
                  </a:lnTo>
                  <a:cubicBezTo>
                    <a:pt x="44778" y="4976"/>
                    <a:pt x="43454" y="1"/>
                    <a:pt x="4183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57"/>
            <p:cNvSpPr/>
            <p:nvPr/>
          </p:nvSpPr>
          <p:spPr>
            <a:xfrm>
              <a:off x="2539200" y="1067725"/>
              <a:ext cx="981600" cy="1466850"/>
            </a:xfrm>
            <a:custGeom>
              <a:avLst/>
              <a:gdLst/>
              <a:ahLst/>
              <a:cxnLst/>
              <a:rect l="l" t="t" r="r" b="b"/>
              <a:pathLst>
                <a:path w="39264" h="58674" extrusionOk="0">
                  <a:moveTo>
                    <a:pt x="34191" y="1"/>
                  </a:moveTo>
                  <a:lnTo>
                    <a:pt x="34191" y="50710"/>
                  </a:lnTo>
                  <a:cubicBezTo>
                    <a:pt x="34191" y="52303"/>
                    <a:pt x="32892" y="53577"/>
                    <a:pt x="31323" y="53577"/>
                  </a:cubicBezTo>
                  <a:lnTo>
                    <a:pt x="1" y="53577"/>
                  </a:lnTo>
                  <a:lnTo>
                    <a:pt x="1" y="56347"/>
                  </a:lnTo>
                  <a:cubicBezTo>
                    <a:pt x="1" y="57656"/>
                    <a:pt x="1089" y="58674"/>
                    <a:pt x="2348" y="58674"/>
                  </a:cubicBezTo>
                  <a:cubicBezTo>
                    <a:pt x="2503" y="58674"/>
                    <a:pt x="2661" y="58658"/>
                    <a:pt x="2819" y="58626"/>
                  </a:cubicBezTo>
                  <a:cubicBezTo>
                    <a:pt x="8772" y="57416"/>
                    <a:pt x="14474" y="56828"/>
                    <a:pt x="20027" y="56828"/>
                  </a:cubicBezTo>
                  <a:cubicBezTo>
                    <a:pt x="25609" y="56828"/>
                    <a:pt x="31040" y="57422"/>
                    <a:pt x="36421" y="58577"/>
                  </a:cubicBezTo>
                  <a:cubicBezTo>
                    <a:pt x="36590" y="58614"/>
                    <a:pt x="36759" y="58632"/>
                    <a:pt x="36924" y="58632"/>
                  </a:cubicBezTo>
                  <a:cubicBezTo>
                    <a:pt x="38175" y="58632"/>
                    <a:pt x="39264" y="57618"/>
                    <a:pt x="39264" y="56298"/>
                  </a:cubicBezTo>
                  <a:lnTo>
                    <a:pt x="39264" y="6496"/>
                  </a:lnTo>
                  <a:cubicBezTo>
                    <a:pt x="39264" y="5221"/>
                    <a:pt x="38431" y="1839"/>
                    <a:pt x="37279" y="467"/>
                  </a:cubicBezTo>
                  <a:cubicBezTo>
                    <a:pt x="36249" y="295"/>
                    <a:pt x="35220" y="148"/>
                    <a:pt x="34191"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57"/>
            <p:cNvSpPr/>
            <p:nvPr/>
          </p:nvSpPr>
          <p:spPr>
            <a:xfrm>
              <a:off x="3520775" y="1065275"/>
              <a:ext cx="1118850" cy="1628650"/>
            </a:xfrm>
            <a:custGeom>
              <a:avLst/>
              <a:gdLst/>
              <a:ahLst/>
              <a:cxnLst/>
              <a:rect l="l" t="t" r="r" b="b"/>
              <a:pathLst>
                <a:path w="44754" h="65146" extrusionOk="0">
                  <a:moveTo>
                    <a:pt x="33308" y="1"/>
                  </a:moveTo>
                  <a:lnTo>
                    <a:pt x="33602" y="51151"/>
                  </a:lnTo>
                  <a:cubicBezTo>
                    <a:pt x="33602" y="52548"/>
                    <a:pt x="32475" y="53675"/>
                    <a:pt x="31078" y="53675"/>
                  </a:cubicBezTo>
                  <a:lnTo>
                    <a:pt x="1569" y="53675"/>
                  </a:lnTo>
                  <a:cubicBezTo>
                    <a:pt x="981" y="53675"/>
                    <a:pt x="418" y="53479"/>
                    <a:pt x="1" y="53111"/>
                  </a:cubicBezTo>
                  <a:lnTo>
                    <a:pt x="1" y="62204"/>
                  </a:lnTo>
                  <a:cubicBezTo>
                    <a:pt x="1" y="63822"/>
                    <a:pt x="1300" y="65145"/>
                    <a:pt x="2917" y="65145"/>
                  </a:cubicBezTo>
                  <a:lnTo>
                    <a:pt x="41813" y="65145"/>
                  </a:lnTo>
                  <a:cubicBezTo>
                    <a:pt x="43430" y="65145"/>
                    <a:pt x="44754" y="63822"/>
                    <a:pt x="44754" y="62204"/>
                  </a:cubicBezTo>
                  <a:lnTo>
                    <a:pt x="44754" y="6594"/>
                  </a:lnTo>
                  <a:cubicBezTo>
                    <a:pt x="44754" y="4976"/>
                    <a:pt x="42793" y="4535"/>
                    <a:pt x="40269" y="2427"/>
                  </a:cubicBezTo>
                  <a:cubicBezTo>
                    <a:pt x="37744" y="344"/>
                    <a:pt x="33309" y="1"/>
                    <a:pt x="33308"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57"/>
            <p:cNvSpPr/>
            <p:nvPr/>
          </p:nvSpPr>
          <p:spPr>
            <a:xfrm>
              <a:off x="3520775" y="1065275"/>
              <a:ext cx="981000" cy="1469300"/>
            </a:xfrm>
            <a:custGeom>
              <a:avLst/>
              <a:gdLst/>
              <a:ahLst/>
              <a:cxnLst/>
              <a:rect l="l" t="t" r="r" b="b"/>
              <a:pathLst>
                <a:path w="39240" h="58772" extrusionOk="0">
                  <a:moveTo>
                    <a:pt x="33308" y="1"/>
                  </a:moveTo>
                  <a:lnTo>
                    <a:pt x="33602" y="51151"/>
                  </a:lnTo>
                  <a:cubicBezTo>
                    <a:pt x="33602" y="52548"/>
                    <a:pt x="32475" y="53675"/>
                    <a:pt x="31078" y="53675"/>
                  </a:cubicBezTo>
                  <a:lnTo>
                    <a:pt x="1569" y="53675"/>
                  </a:lnTo>
                  <a:cubicBezTo>
                    <a:pt x="981" y="53675"/>
                    <a:pt x="418" y="53479"/>
                    <a:pt x="1" y="53111"/>
                  </a:cubicBezTo>
                  <a:lnTo>
                    <a:pt x="1" y="56445"/>
                  </a:lnTo>
                  <a:cubicBezTo>
                    <a:pt x="1" y="57754"/>
                    <a:pt x="1069" y="58772"/>
                    <a:pt x="2324" y="58772"/>
                  </a:cubicBezTo>
                  <a:cubicBezTo>
                    <a:pt x="2479" y="58772"/>
                    <a:pt x="2636" y="58756"/>
                    <a:pt x="2795" y="58724"/>
                  </a:cubicBezTo>
                  <a:cubicBezTo>
                    <a:pt x="8747" y="57514"/>
                    <a:pt x="14456" y="56926"/>
                    <a:pt x="20012" y="56926"/>
                  </a:cubicBezTo>
                  <a:cubicBezTo>
                    <a:pt x="25597" y="56926"/>
                    <a:pt x="31027" y="57520"/>
                    <a:pt x="36396" y="58675"/>
                  </a:cubicBezTo>
                  <a:cubicBezTo>
                    <a:pt x="36568" y="58712"/>
                    <a:pt x="36739" y="58730"/>
                    <a:pt x="36907" y="58730"/>
                  </a:cubicBezTo>
                  <a:cubicBezTo>
                    <a:pt x="38169" y="58730"/>
                    <a:pt x="39239" y="57716"/>
                    <a:pt x="39239" y="56396"/>
                  </a:cubicBezTo>
                  <a:lnTo>
                    <a:pt x="39239" y="2868"/>
                  </a:lnTo>
                  <a:cubicBezTo>
                    <a:pt x="39239" y="2354"/>
                    <a:pt x="39068" y="1864"/>
                    <a:pt x="38749" y="1471"/>
                  </a:cubicBezTo>
                  <a:cubicBezTo>
                    <a:pt x="37230" y="712"/>
                    <a:pt x="35514" y="319"/>
                    <a:pt x="34436" y="148"/>
                  </a:cubicBezTo>
                  <a:cubicBezTo>
                    <a:pt x="34068" y="99"/>
                    <a:pt x="33676" y="25"/>
                    <a:pt x="33308"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57"/>
            <p:cNvSpPr/>
            <p:nvPr/>
          </p:nvSpPr>
          <p:spPr>
            <a:xfrm>
              <a:off x="2355400" y="1015650"/>
              <a:ext cx="2330200" cy="1724225"/>
            </a:xfrm>
            <a:custGeom>
              <a:avLst/>
              <a:gdLst/>
              <a:ahLst/>
              <a:cxnLst/>
              <a:rect l="l" t="t" r="r" b="b"/>
              <a:pathLst>
                <a:path w="93208" h="68969" extrusionOk="0">
                  <a:moveTo>
                    <a:pt x="26984" y="2206"/>
                  </a:moveTo>
                  <a:cubicBezTo>
                    <a:pt x="32817" y="2206"/>
                    <a:pt x="38675" y="2672"/>
                    <a:pt x="44484" y="3652"/>
                  </a:cubicBezTo>
                  <a:cubicBezTo>
                    <a:pt x="45072" y="3750"/>
                    <a:pt x="45513" y="4265"/>
                    <a:pt x="45513" y="4853"/>
                  </a:cubicBezTo>
                  <a:lnTo>
                    <a:pt x="45513" y="8481"/>
                  </a:lnTo>
                  <a:cubicBezTo>
                    <a:pt x="39496" y="7071"/>
                    <a:pt x="33449" y="6367"/>
                    <a:pt x="27297" y="6367"/>
                  </a:cubicBezTo>
                  <a:cubicBezTo>
                    <a:pt x="21145" y="6367"/>
                    <a:pt x="14889" y="7071"/>
                    <a:pt x="8456" y="8481"/>
                  </a:cubicBezTo>
                  <a:lnTo>
                    <a:pt x="8456" y="4853"/>
                  </a:lnTo>
                  <a:cubicBezTo>
                    <a:pt x="8456" y="4265"/>
                    <a:pt x="8897" y="3750"/>
                    <a:pt x="9485" y="3652"/>
                  </a:cubicBezTo>
                  <a:cubicBezTo>
                    <a:pt x="15294" y="2672"/>
                    <a:pt x="21127" y="2206"/>
                    <a:pt x="26984" y="2206"/>
                  </a:cubicBezTo>
                  <a:close/>
                  <a:moveTo>
                    <a:pt x="66223" y="2206"/>
                  </a:moveTo>
                  <a:cubicBezTo>
                    <a:pt x="72080" y="2206"/>
                    <a:pt x="77914" y="2672"/>
                    <a:pt x="83722" y="3652"/>
                  </a:cubicBezTo>
                  <a:cubicBezTo>
                    <a:pt x="84310" y="3750"/>
                    <a:pt x="84752" y="4265"/>
                    <a:pt x="84752" y="4853"/>
                  </a:cubicBezTo>
                  <a:lnTo>
                    <a:pt x="84752" y="8481"/>
                  </a:lnTo>
                  <a:cubicBezTo>
                    <a:pt x="78735" y="7071"/>
                    <a:pt x="72693" y="6367"/>
                    <a:pt x="66545" y="6367"/>
                  </a:cubicBezTo>
                  <a:cubicBezTo>
                    <a:pt x="60396" y="6367"/>
                    <a:pt x="54140" y="7071"/>
                    <a:pt x="47694" y="8481"/>
                  </a:cubicBezTo>
                  <a:lnTo>
                    <a:pt x="47694" y="4853"/>
                  </a:lnTo>
                  <a:cubicBezTo>
                    <a:pt x="47694" y="4265"/>
                    <a:pt x="48135" y="3750"/>
                    <a:pt x="48724" y="3652"/>
                  </a:cubicBezTo>
                  <a:cubicBezTo>
                    <a:pt x="54532" y="2672"/>
                    <a:pt x="60390" y="2206"/>
                    <a:pt x="66223" y="2206"/>
                  </a:cubicBezTo>
                  <a:close/>
                  <a:moveTo>
                    <a:pt x="27354" y="8570"/>
                  </a:moveTo>
                  <a:cubicBezTo>
                    <a:pt x="33492" y="8570"/>
                    <a:pt x="39521" y="9293"/>
                    <a:pt x="45513" y="10735"/>
                  </a:cubicBezTo>
                  <a:lnTo>
                    <a:pt x="45513" y="15882"/>
                  </a:lnTo>
                  <a:cubicBezTo>
                    <a:pt x="39522" y="14479"/>
                    <a:pt x="33501" y="13781"/>
                    <a:pt x="27377" y="13781"/>
                  </a:cubicBezTo>
                  <a:cubicBezTo>
                    <a:pt x="21200" y="13781"/>
                    <a:pt x="14917" y="14491"/>
                    <a:pt x="8456" y="15907"/>
                  </a:cubicBezTo>
                  <a:lnTo>
                    <a:pt x="8456" y="10760"/>
                  </a:lnTo>
                  <a:cubicBezTo>
                    <a:pt x="14915" y="9299"/>
                    <a:pt x="21190" y="8570"/>
                    <a:pt x="27354" y="8570"/>
                  </a:cubicBezTo>
                  <a:close/>
                  <a:moveTo>
                    <a:pt x="66602" y="8570"/>
                  </a:moveTo>
                  <a:cubicBezTo>
                    <a:pt x="72737" y="8570"/>
                    <a:pt x="78760" y="9293"/>
                    <a:pt x="84752" y="10735"/>
                  </a:cubicBezTo>
                  <a:lnTo>
                    <a:pt x="84752" y="15882"/>
                  </a:lnTo>
                  <a:cubicBezTo>
                    <a:pt x="78761" y="14479"/>
                    <a:pt x="72746" y="13781"/>
                    <a:pt x="66625" y="13781"/>
                  </a:cubicBezTo>
                  <a:cubicBezTo>
                    <a:pt x="60450" y="13781"/>
                    <a:pt x="54168" y="14491"/>
                    <a:pt x="47694" y="15907"/>
                  </a:cubicBezTo>
                  <a:lnTo>
                    <a:pt x="47694" y="10760"/>
                  </a:lnTo>
                  <a:cubicBezTo>
                    <a:pt x="54166" y="9299"/>
                    <a:pt x="60441" y="8570"/>
                    <a:pt x="66602" y="8570"/>
                  </a:cubicBezTo>
                  <a:close/>
                  <a:moveTo>
                    <a:pt x="27354" y="15990"/>
                  </a:moveTo>
                  <a:cubicBezTo>
                    <a:pt x="33493" y="15990"/>
                    <a:pt x="39521" y="16706"/>
                    <a:pt x="45513" y="18137"/>
                  </a:cubicBezTo>
                  <a:lnTo>
                    <a:pt x="45513" y="23357"/>
                  </a:lnTo>
                  <a:cubicBezTo>
                    <a:pt x="39509" y="21964"/>
                    <a:pt x="33475" y="21265"/>
                    <a:pt x="27337" y="21265"/>
                  </a:cubicBezTo>
                  <a:cubicBezTo>
                    <a:pt x="21172" y="21265"/>
                    <a:pt x="14903" y="21970"/>
                    <a:pt x="8456" y="23382"/>
                  </a:cubicBezTo>
                  <a:lnTo>
                    <a:pt x="8456" y="18162"/>
                  </a:lnTo>
                  <a:cubicBezTo>
                    <a:pt x="14915" y="16713"/>
                    <a:pt x="21190" y="15990"/>
                    <a:pt x="27354" y="15990"/>
                  </a:cubicBezTo>
                  <a:close/>
                  <a:moveTo>
                    <a:pt x="66602" y="15990"/>
                  </a:moveTo>
                  <a:cubicBezTo>
                    <a:pt x="72737" y="15990"/>
                    <a:pt x="78760" y="16706"/>
                    <a:pt x="84752" y="18137"/>
                  </a:cubicBezTo>
                  <a:lnTo>
                    <a:pt x="84752" y="23357"/>
                  </a:lnTo>
                  <a:cubicBezTo>
                    <a:pt x="78748" y="21964"/>
                    <a:pt x="72720" y="21265"/>
                    <a:pt x="66585" y="21265"/>
                  </a:cubicBezTo>
                  <a:cubicBezTo>
                    <a:pt x="60423" y="21265"/>
                    <a:pt x="54154" y="21970"/>
                    <a:pt x="47694" y="23382"/>
                  </a:cubicBezTo>
                  <a:lnTo>
                    <a:pt x="47694" y="18162"/>
                  </a:lnTo>
                  <a:cubicBezTo>
                    <a:pt x="54166" y="16713"/>
                    <a:pt x="60441" y="15990"/>
                    <a:pt x="66602" y="15990"/>
                  </a:cubicBezTo>
                  <a:close/>
                  <a:moveTo>
                    <a:pt x="27315" y="23468"/>
                  </a:moveTo>
                  <a:cubicBezTo>
                    <a:pt x="33467" y="23468"/>
                    <a:pt x="39508" y="24191"/>
                    <a:pt x="45513" y="25637"/>
                  </a:cubicBezTo>
                  <a:lnTo>
                    <a:pt x="45513" y="30931"/>
                  </a:lnTo>
                  <a:cubicBezTo>
                    <a:pt x="39509" y="29537"/>
                    <a:pt x="33475" y="28838"/>
                    <a:pt x="27337" y="28838"/>
                  </a:cubicBezTo>
                  <a:cubicBezTo>
                    <a:pt x="21172" y="28838"/>
                    <a:pt x="14903" y="29543"/>
                    <a:pt x="8456" y="30955"/>
                  </a:cubicBezTo>
                  <a:lnTo>
                    <a:pt x="8456" y="25637"/>
                  </a:lnTo>
                  <a:cubicBezTo>
                    <a:pt x="14902" y="24191"/>
                    <a:pt x="21164" y="23468"/>
                    <a:pt x="27315" y="23468"/>
                  </a:cubicBezTo>
                  <a:close/>
                  <a:moveTo>
                    <a:pt x="66563" y="23468"/>
                  </a:moveTo>
                  <a:cubicBezTo>
                    <a:pt x="72712" y="23468"/>
                    <a:pt x="78747" y="24191"/>
                    <a:pt x="84752" y="25637"/>
                  </a:cubicBezTo>
                  <a:lnTo>
                    <a:pt x="84752" y="30931"/>
                  </a:lnTo>
                  <a:cubicBezTo>
                    <a:pt x="78748" y="29537"/>
                    <a:pt x="72720" y="28838"/>
                    <a:pt x="66585" y="28838"/>
                  </a:cubicBezTo>
                  <a:cubicBezTo>
                    <a:pt x="60423" y="28838"/>
                    <a:pt x="54154" y="29543"/>
                    <a:pt x="47694" y="30955"/>
                  </a:cubicBezTo>
                  <a:lnTo>
                    <a:pt x="47694" y="25637"/>
                  </a:lnTo>
                  <a:cubicBezTo>
                    <a:pt x="54152" y="24191"/>
                    <a:pt x="60414" y="23468"/>
                    <a:pt x="66563" y="23468"/>
                  </a:cubicBezTo>
                  <a:close/>
                  <a:moveTo>
                    <a:pt x="27315" y="31041"/>
                  </a:moveTo>
                  <a:cubicBezTo>
                    <a:pt x="33467" y="31041"/>
                    <a:pt x="39508" y="31764"/>
                    <a:pt x="45513" y="33210"/>
                  </a:cubicBezTo>
                  <a:lnTo>
                    <a:pt x="45513" y="38185"/>
                  </a:lnTo>
                  <a:cubicBezTo>
                    <a:pt x="39509" y="36791"/>
                    <a:pt x="33475" y="36093"/>
                    <a:pt x="27337" y="36093"/>
                  </a:cubicBezTo>
                  <a:cubicBezTo>
                    <a:pt x="21172" y="36093"/>
                    <a:pt x="14903" y="36797"/>
                    <a:pt x="8456" y="38210"/>
                  </a:cubicBezTo>
                  <a:lnTo>
                    <a:pt x="8456" y="33210"/>
                  </a:lnTo>
                  <a:cubicBezTo>
                    <a:pt x="14902" y="31764"/>
                    <a:pt x="21164" y="31041"/>
                    <a:pt x="27315" y="31041"/>
                  </a:cubicBezTo>
                  <a:close/>
                  <a:moveTo>
                    <a:pt x="66563" y="31041"/>
                  </a:moveTo>
                  <a:cubicBezTo>
                    <a:pt x="72712" y="31041"/>
                    <a:pt x="78747" y="31764"/>
                    <a:pt x="84752" y="33210"/>
                  </a:cubicBezTo>
                  <a:lnTo>
                    <a:pt x="84752" y="38185"/>
                  </a:lnTo>
                  <a:cubicBezTo>
                    <a:pt x="78748" y="36791"/>
                    <a:pt x="72720" y="36093"/>
                    <a:pt x="66585" y="36093"/>
                  </a:cubicBezTo>
                  <a:cubicBezTo>
                    <a:pt x="60423" y="36093"/>
                    <a:pt x="54154" y="36797"/>
                    <a:pt x="47694" y="38210"/>
                  </a:cubicBezTo>
                  <a:lnTo>
                    <a:pt x="47694" y="33210"/>
                  </a:lnTo>
                  <a:cubicBezTo>
                    <a:pt x="54152" y="31764"/>
                    <a:pt x="60414" y="31041"/>
                    <a:pt x="66563" y="31041"/>
                  </a:cubicBezTo>
                  <a:close/>
                  <a:moveTo>
                    <a:pt x="27315" y="38296"/>
                  </a:moveTo>
                  <a:cubicBezTo>
                    <a:pt x="33467" y="38296"/>
                    <a:pt x="39508" y="39019"/>
                    <a:pt x="45513" y="40465"/>
                  </a:cubicBezTo>
                  <a:lnTo>
                    <a:pt x="45513" y="45685"/>
                  </a:lnTo>
                  <a:cubicBezTo>
                    <a:pt x="39496" y="44276"/>
                    <a:pt x="33449" y="43571"/>
                    <a:pt x="27297" y="43571"/>
                  </a:cubicBezTo>
                  <a:cubicBezTo>
                    <a:pt x="21145" y="43571"/>
                    <a:pt x="14889" y="44276"/>
                    <a:pt x="8456" y="45685"/>
                  </a:cubicBezTo>
                  <a:lnTo>
                    <a:pt x="8456" y="40465"/>
                  </a:lnTo>
                  <a:cubicBezTo>
                    <a:pt x="14902" y="39019"/>
                    <a:pt x="21164" y="38296"/>
                    <a:pt x="27315" y="38296"/>
                  </a:cubicBezTo>
                  <a:close/>
                  <a:moveTo>
                    <a:pt x="66563" y="38296"/>
                  </a:moveTo>
                  <a:cubicBezTo>
                    <a:pt x="72712" y="38296"/>
                    <a:pt x="78747" y="39019"/>
                    <a:pt x="84752" y="40465"/>
                  </a:cubicBezTo>
                  <a:lnTo>
                    <a:pt x="84752" y="45685"/>
                  </a:lnTo>
                  <a:cubicBezTo>
                    <a:pt x="78735" y="44276"/>
                    <a:pt x="72693" y="43571"/>
                    <a:pt x="66545" y="43571"/>
                  </a:cubicBezTo>
                  <a:cubicBezTo>
                    <a:pt x="60396" y="43571"/>
                    <a:pt x="54140" y="44276"/>
                    <a:pt x="47694" y="45685"/>
                  </a:cubicBezTo>
                  <a:lnTo>
                    <a:pt x="47694" y="40465"/>
                  </a:lnTo>
                  <a:cubicBezTo>
                    <a:pt x="54152" y="39019"/>
                    <a:pt x="60414" y="38296"/>
                    <a:pt x="66563" y="38296"/>
                  </a:cubicBezTo>
                  <a:close/>
                  <a:moveTo>
                    <a:pt x="27354" y="45774"/>
                  </a:moveTo>
                  <a:cubicBezTo>
                    <a:pt x="33492" y="45774"/>
                    <a:pt x="39521" y="46497"/>
                    <a:pt x="45513" y="47940"/>
                  </a:cubicBezTo>
                  <a:lnTo>
                    <a:pt x="45513" y="52842"/>
                  </a:lnTo>
                  <a:cubicBezTo>
                    <a:pt x="39509" y="51435"/>
                    <a:pt x="33475" y="50731"/>
                    <a:pt x="27337" y="50731"/>
                  </a:cubicBezTo>
                  <a:cubicBezTo>
                    <a:pt x="21172" y="50731"/>
                    <a:pt x="14903" y="51441"/>
                    <a:pt x="8456" y="52866"/>
                  </a:cubicBezTo>
                  <a:lnTo>
                    <a:pt x="8456" y="47964"/>
                  </a:lnTo>
                  <a:cubicBezTo>
                    <a:pt x="14915" y="46503"/>
                    <a:pt x="21190" y="45774"/>
                    <a:pt x="27354" y="45774"/>
                  </a:cubicBezTo>
                  <a:close/>
                  <a:moveTo>
                    <a:pt x="66602" y="45774"/>
                  </a:moveTo>
                  <a:cubicBezTo>
                    <a:pt x="72737" y="45774"/>
                    <a:pt x="78760" y="46497"/>
                    <a:pt x="84752" y="47940"/>
                  </a:cubicBezTo>
                  <a:lnTo>
                    <a:pt x="84752" y="52842"/>
                  </a:lnTo>
                  <a:cubicBezTo>
                    <a:pt x="78748" y="51435"/>
                    <a:pt x="72719" y="50731"/>
                    <a:pt x="66584" y="50731"/>
                  </a:cubicBezTo>
                  <a:cubicBezTo>
                    <a:pt x="60423" y="50731"/>
                    <a:pt x="54154" y="51441"/>
                    <a:pt x="47694" y="52866"/>
                  </a:cubicBezTo>
                  <a:lnTo>
                    <a:pt x="47694" y="47964"/>
                  </a:lnTo>
                  <a:cubicBezTo>
                    <a:pt x="54166" y="46503"/>
                    <a:pt x="60441" y="45774"/>
                    <a:pt x="66602" y="45774"/>
                  </a:cubicBezTo>
                  <a:close/>
                  <a:moveTo>
                    <a:pt x="27393" y="52940"/>
                  </a:moveTo>
                  <a:cubicBezTo>
                    <a:pt x="33518" y="52940"/>
                    <a:pt x="39534" y="53656"/>
                    <a:pt x="45513" y="55096"/>
                  </a:cubicBezTo>
                  <a:lnTo>
                    <a:pt x="45513" y="58381"/>
                  </a:lnTo>
                  <a:cubicBezTo>
                    <a:pt x="45513" y="58748"/>
                    <a:pt x="45341" y="59116"/>
                    <a:pt x="45047" y="59336"/>
                  </a:cubicBezTo>
                  <a:cubicBezTo>
                    <a:pt x="44825" y="59521"/>
                    <a:pt x="44561" y="59609"/>
                    <a:pt x="44287" y="59609"/>
                  </a:cubicBezTo>
                  <a:cubicBezTo>
                    <a:pt x="44198" y="59609"/>
                    <a:pt x="44108" y="59599"/>
                    <a:pt x="44018" y="59581"/>
                  </a:cubicBezTo>
                  <a:cubicBezTo>
                    <a:pt x="38509" y="58402"/>
                    <a:pt x="32989" y="57814"/>
                    <a:pt x="27381" y="57814"/>
                  </a:cubicBezTo>
                  <a:cubicBezTo>
                    <a:pt x="21687" y="57814"/>
                    <a:pt x="15903" y="58420"/>
                    <a:pt x="9951" y="59630"/>
                  </a:cubicBezTo>
                  <a:cubicBezTo>
                    <a:pt x="9869" y="59647"/>
                    <a:pt x="9787" y="59655"/>
                    <a:pt x="9705" y="59655"/>
                  </a:cubicBezTo>
                  <a:cubicBezTo>
                    <a:pt x="9416" y="59655"/>
                    <a:pt x="9131" y="59557"/>
                    <a:pt x="8921" y="59385"/>
                  </a:cubicBezTo>
                  <a:cubicBezTo>
                    <a:pt x="8627" y="59140"/>
                    <a:pt x="8456" y="58797"/>
                    <a:pt x="8456" y="58430"/>
                  </a:cubicBezTo>
                  <a:lnTo>
                    <a:pt x="8456" y="55121"/>
                  </a:lnTo>
                  <a:cubicBezTo>
                    <a:pt x="14929" y="53669"/>
                    <a:pt x="21217" y="52940"/>
                    <a:pt x="27393" y="52940"/>
                  </a:cubicBezTo>
                  <a:close/>
                  <a:moveTo>
                    <a:pt x="66602" y="52930"/>
                  </a:moveTo>
                  <a:cubicBezTo>
                    <a:pt x="72737" y="52930"/>
                    <a:pt x="78760" y="53653"/>
                    <a:pt x="84752" y="55096"/>
                  </a:cubicBezTo>
                  <a:lnTo>
                    <a:pt x="84752" y="58381"/>
                  </a:lnTo>
                  <a:cubicBezTo>
                    <a:pt x="84752" y="58748"/>
                    <a:pt x="84580" y="59116"/>
                    <a:pt x="84286" y="59336"/>
                  </a:cubicBezTo>
                  <a:cubicBezTo>
                    <a:pt x="84064" y="59521"/>
                    <a:pt x="83800" y="59609"/>
                    <a:pt x="83526" y="59609"/>
                  </a:cubicBezTo>
                  <a:cubicBezTo>
                    <a:pt x="83437" y="59609"/>
                    <a:pt x="83347" y="59599"/>
                    <a:pt x="83256" y="59581"/>
                  </a:cubicBezTo>
                  <a:cubicBezTo>
                    <a:pt x="77748" y="58402"/>
                    <a:pt x="72227" y="57814"/>
                    <a:pt x="66620" y="57814"/>
                  </a:cubicBezTo>
                  <a:cubicBezTo>
                    <a:pt x="60925" y="57814"/>
                    <a:pt x="55141" y="58420"/>
                    <a:pt x="49189" y="59630"/>
                  </a:cubicBezTo>
                  <a:cubicBezTo>
                    <a:pt x="49108" y="59647"/>
                    <a:pt x="49027" y="59655"/>
                    <a:pt x="48946" y="59655"/>
                  </a:cubicBezTo>
                  <a:cubicBezTo>
                    <a:pt x="48663" y="59655"/>
                    <a:pt x="48389" y="59557"/>
                    <a:pt x="48160" y="59385"/>
                  </a:cubicBezTo>
                  <a:cubicBezTo>
                    <a:pt x="47866" y="59140"/>
                    <a:pt x="47694" y="58797"/>
                    <a:pt x="47694" y="58430"/>
                  </a:cubicBezTo>
                  <a:lnTo>
                    <a:pt x="47694" y="58381"/>
                  </a:lnTo>
                  <a:lnTo>
                    <a:pt x="47694" y="55121"/>
                  </a:lnTo>
                  <a:cubicBezTo>
                    <a:pt x="54166" y="53660"/>
                    <a:pt x="60441" y="52930"/>
                    <a:pt x="66602" y="52930"/>
                  </a:cubicBezTo>
                  <a:close/>
                  <a:moveTo>
                    <a:pt x="6250" y="7476"/>
                  </a:moveTo>
                  <a:lnTo>
                    <a:pt x="6250" y="58430"/>
                  </a:lnTo>
                  <a:cubicBezTo>
                    <a:pt x="6250" y="59459"/>
                    <a:pt x="6716" y="60439"/>
                    <a:pt x="7524" y="61076"/>
                  </a:cubicBezTo>
                  <a:cubicBezTo>
                    <a:pt x="8137" y="61591"/>
                    <a:pt x="8897" y="61861"/>
                    <a:pt x="9681" y="61861"/>
                  </a:cubicBezTo>
                  <a:cubicBezTo>
                    <a:pt x="9926" y="61861"/>
                    <a:pt x="10147" y="61836"/>
                    <a:pt x="10392" y="61787"/>
                  </a:cubicBezTo>
                  <a:cubicBezTo>
                    <a:pt x="16182" y="60605"/>
                    <a:pt x="21798" y="60016"/>
                    <a:pt x="27325" y="60016"/>
                  </a:cubicBezTo>
                  <a:cubicBezTo>
                    <a:pt x="32795" y="60016"/>
                    <a:pt x="38177" y="60592"/>
                    <a:pt x="43552" y="61738"/>
                  </a:cubicBezTo>
                  <a:cubicBezTo>
                    <a:pt x="43782" y="61796"/>
                    <a:pt x="44020" y="61819"/>
                    <a:pt x="44262" y="61819"/>
                  </a:cubicBezTo>
                  <a:cubicBezTo>
                    <a:pt x="44433" y="61819"/>
                    <a:pt x="44605" y="61808"/>
                    <a:pt x="44778" y="61787"/>
                  </a:cubicBezTo>
                  <a:lnTo>
                    <a:pt x="44778" y="64189"/>
                  </a:lnTo>
                  <a:cubicBezTo>
                    <a:pt x="44778" y="64802"/>
                    <a:pt x="44288" y="65292"/>
                    <a:pt x="43675" y="65292"/>
                  </a:cubicBezTo>
                  <a:lnTo>
                    <a:pt x="4779" y="65292"/>
                  </a:lnTo>
                  <a:cubicBezTo>
                    <a:pt x="4167" y="65292"/>
                    <a:pt x="3676" y="64802"/>
                    <a:pt x="3676" y="64189"/>
                  </a:cubicBezTo>
                  <a:lnTo>
                    <a:pt x="3676" y="8579"/>
                  </a:lnTo>
                  <a:cubicBezTo>
                    <a:pt x="3676" y="7990"/>
                    <a:pt x="4167" y="7476"/>
                    <a:pt x="4779" y="7476"/>
                  </a:cubicBezTo>
                  <a:close/>
                  <a:moveTo>
                    <a:pt x="88428" y="7476"/>
                  </a:moveTo>
                  <a:cubicBezTo>
                    <a:pt x="89041" y="7476"/>
                    <a:pt x="89531" y="7990"/>
                    <a:pt x="89531" y="8579"/>
                  </a:cubicBezTo>
                  <a:lnTo>
                    <a:pt x="89531" y="64189"/>
                  </a:lnTo>
                  <a:cubicBezTo>
                    <a:pt x="89531" y="64802"/>
                    <a:pt x="89041" y="65292"/>
                    <a:pt x="88428" y="65292"/>
                  </a:cubicBezTo>
                  <a:lnTo>
                    <a:pt x="49532" y="65292"/>
                  </a:lnTo>
                  <a:cubicBezTo>
                    <a:pt x="48944" y="65292"/>
                    <a:pt x="48430" y="64802"/>
                    <a:pt x="48430" y="64189"/>
                  </a:cubicBezTo>
                  <a:lnTo>
                    <a:pt x="48430" y="61812"/>
                  </a:lnTo>
                  <a:cubicBezTo>
                    <a:pt x="48601" y="61836"/>
                    <a:pt x="48773" y="61861"/>
                    <a:pt x="48944" y="61861"/>
                  </a:cubicBezTo>
                  <a:cubicBezTo>
                    <a:pt x="49165" y="61861"/>
                    <a:pt x="49410" y="61836"/>
                    <a:pt x="49630" y="61787"/>
                  </a:cubicBezTo>
                  <a:cubicBezTo>
                    <a:pt x="55420" y="60605"/>
                    <a:pt x="61043" y="60016"/>
                    <a:pt x="66573" y="60016"/>
                  </a:cubicBezTo>
                  <a:cubicBezTo>
                    <a:pt x="72046" y="60016"/>
                    <a:pt x="77427" y="60592"/>
                    <a:pt x="82791" y="61738"/>
                  </a:cubicBezTo>
                  <a:cubicBezTo>
                    <a:pt x="83038" y="61791"/>
                    <a:pt x="83286" y="61817"/>
                    <a:pt x="83532" y="61817"/>
                  </a:cubicBezTo>
                  <a:cubicBezTo>
                    <a:pt x="84312" y="61817"/>
                    <a:pt x="85068" y="61555"/>
                    <a:pt x="85683" y="61052"/>
                  </a:cubicBezTo>
                  <a:cubicBezTo>
                    <a:pt x="86492" y="60390"/>
                    <a:pt x="86957" y="59434"/>
                    <a:pt x="86957" y="58381"/>
                  </a:cubicBezTo>
                  <a:lnTo>
                    <a:pt x="86957" y="7476"/>
                  </a:lnTo>
                  <a:close/>
                  <a:moveTo>
                    <a:pt x="26981" y="1"/>
                  </a:moveTo>
                  <a:cubicBezTo>
                    <a:pt x="21016" y="1"/>
                    <a:pt x="15049" y="491"/>
                    <a:pt x="9117" y="1471"/>
                  </a:cubicBezTo>
                  <a:cubicBezTo>
                    <a:pt x="7818" y="1692"/>
                    <a:pt x="6814" y="2623"/>
                    <a:pt x="6421" y="3824"/>
                  </a:cubicBezTo>
                  <a:lnTo>
                    <a:pt x="4779" y="3824"/>
                  </a:lnTo>
                  <a:cubicBezTo>
                    <a:pt x="2157" y="3824"/>
                    <a:pt x="0" y="5956"/>
                    <a:pt x="0" y="8579"/>
                  </a:cubicBezTo>
                  <a:lnTo>
                    <a:pt x="0" y="64189"/>
                  </a:lnTo>
                  <a:cubicBezTo>
                    <a:pt x="0" y="66836"/>
                    <a:pt x="2157" y="68968"/>
                    <a:pt x="4779" y="68968"/>
                  </a:cubicBezTo>
                  <a:lnTo>
                    <a:pt x="43675" y="68968"/>
                  </a:lnTo>
                  <a:cubicBezTo>
                    <a:pt x="44778" y="68968"/>
                    <a:pt x="45783" y="68576"/>
                    <a:pt x="46616" y="67963"/>
                  </a:cubicBezTo>
                  <a:cubicBezTo>
                    <a:pt x="47425" y="68576"/>
                    <a:pt x="48430" y="68968"/>
                    <a:pt x="49532" y="68968"/>
                  </a:cubicBezTo>
                  <a:lnTo>
                    <a:pt x="88428" y="68968"/>
                  </a:lnTo>
                  <a:cubicBezTo>
                    <a:pt x="91050" y="68968"/>
                    <a:pt x="93207" y="66836"/>
                    <a:pt x="93207" y="64189"/>
                  </a:cubicBezTo>
                  <a:lnTo>
                    <a:pt x="93207" y="8579"/>
                  </a:lnTo>
                  <a:cubicBezTo>
                    <a:pt x="93207" y="5956"/>
                    <a:pt x="91050" y="3824"/>
                    <a:pt x="88428" y="3824"/>
                  </a:cubicBezTo>
                  <a:lnTo>
                    <a:pt x="86786" y="3824"/>
                  </a:lnTo>
                  <a:cubicBezTo>
                    <a:pt x="86394" y="2623"/>
                    <a:pt x="85389" y="1692"/>
                    <a:pt x="84090" y="1471"/>
                  </a:cubicBezTo>
                  <a:cubicBezTo>
                    <a:pt x="78159" y="491"/>
                    <a:pt x="72191" y="1"/>
                    <a:pt x="66226" y="1"/>
                  </a:cubicBezTo>
                  <a:cubicBezTo>
                    <a:pt x="60261" y="1"/>
                    <a:pt x="54299" y="491"/>
                    <a:pt x="48380" y="1471"/>
                  </a:cubicBezTo>
                  <a:cubicBezTo>
                    <a:pt x="47694" y="1594"/>
                    <a:pt x="47082" y="1888"/>
                    <a:pt x="46616" y="2329"/>
                  </a:cubicBezTo>
                  <a:cubicBezTo>
                    <a:pt x="46126" y="1888"/>
                    <a:pt x="45513" y="1594"/>
                    <a:pt x="44827" y="1471"/>
                  </a:cubicBezTo>
                  <a:cubicBezTo>
                    <a:pt x="38908" y="491"/>
                    <a:pt x="32946" y="1"/>
                    <a:pt x="269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4" name="Google Shape;9524;p57"/>
          <p:cNvGrpSpPr/>
          <p:nvPr/>
        </p:nvGrpSpPr>
        <p:grpSpPr>
          <a:xfrm>
            <a:off x="7125474" y="2131096"/>
            <a:ext cx="401711" cy="311743"/>
            <a:chOff x="5596250" y="2296125"/>
            <a:chExt cx="368475" cy="285950"/>
          </a:xfrm>
        </p:grpSpPr>
        <p:sp>
          <p:nvSpPr>
            <p:cNvPr id="9525" name="Google Shape;9525;p57"/>
            <p:cNvSpPr/>
            <p:nvPr/>
          </p:nvSpPr>
          <p:spPr>
            <a:xfrm>
              <a:off x="5781825" y="2303250"/>
              <a:ext cx="110650" cy="104400"/>
            </a:xfrm>
            <a:custGeom>
              <a:avLst/>
              <a:gdLst/>
              <a:ahLst/>
              <a:cxnLst/>
              <a:rect l="l" t="t" r="r" b="b"/>
              <a:pathLst>
                <a:path w="4426" h="4176" extrusionOk="0">
                  <a:moveTo>
                    <a:pt x="1053" y="1"/>
                  </a:moveTo>
                  <a:cubicBezTo>
                    <a:pt x="464" y="1"/>
                    <a:pt x="0" y="464"/>
                    <a:pt x="0" y="1035"/>
                  </a:cubicBezTo>
                  <a:lnTo>
                    <a:pt x="0" y="4176"/>
                  </a:lnTo>
                  <a:lnTo>
                    <a:pt x="4425" y="4176"/>
                  </a:lnTo>
                  <a:lnTo>
                    <a:pt x="4425" y="1035"/>
                  </a:lnTo>
                  <a:cubicBezTo>
                    <a:pt x="4425" y="464"/>
                    <a:pt x="3961" y="1"/>
                    <a:pt x="33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57"/>
            <p:cNvSpPr/>
            <p:nvPr/>
          </p:nvSpPr>
          <p:spPr>
            <a:xfrm>
              <a:off x="5781825" y="2303250"/>
              <a:ext cx="110650" cy="104400"/>
            </a:xfrm>
            <a:custGeom>
              <a:avLst/>
              <a:gdLst/>
              <a:ahLst/>
              <a:cxnLst/>
              <a:rect l="l" t="t" r="r" b="b"/>
              <a:pathLst>
                <a:path w="4426" h="4176" extrusionOk="0">
                  <a:moveTo>
                    <a:pt x="2570" y="1"/>
                  </a:moveTo>
                  <a:cubicBezTo>
                    <a:pt x="2962" y="1"/>
                    <a:pt x="3283" y="322"/>
                    <a:pt x="3283" y="714"/>
                  </a:cubicBezTo>
                  <a:lnTo>
                    <a:pt x="3283" y="1910"/>
                  </a:lnTo>
                  <a:cubicBezTo>
                    <a:pt x="3283" y="2284"/>
                    <a:pt x="2980" y="2570"/>
                    <a:pt x="2605" y="2570"/>
                  </a:cubicBezTo>
                  <a:lnTo>
                    <a:pt x="0" y="2570"/>
                  </a:lnTo>
                  <a:lnTo>
                    <a:pt x="0" y="4176"/>
                  </a:lnTo>
                  <a:lnTo>
                    <a:pt x="4425" y="4176"/>
                  </a:lnTo>
                  <a:lnTo>
                    <a:pt x="4425" y="1035"/>
                  </a:lnTo>
                  <a:cubicBezTo>
                    <a:pt x="4425" y="464"/>
                    <a:pt x="3961" y="1"/>
                    <a:pt x="3391"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57"/>
            <p:cNvSpPr/>
            <p:nvPr/>
          </p:nvSpPr>
          <p:spPr>
            <a:xfrm>
              <a:off x="5732750" y="2437075"/>
              <a:ext cx="160175" cy="84775"/>
            </a:xfrm>
            <a:custGeom>
              <a:avLst/>
              <a:gdLst/>
              <a:ahLst/>
              <a:cxnLst/>
              <a:rect l="l" t="t" r="r" b="b"/>
              <a:pathLst>
                <a:path w="6407" h="3391" extrusionOk="0">
                  <a:moveTo>
                    <a:pt x="1" y="0"/>
                  </a:moveTo>
                  <a:lnTo>
                    <a:pt x="1" y="3390"/>
                  </a:lnTo>
                  <a:lnTo>
                    <a:pt x="6406" y="3390"/>
                  </a:lnTo>
                  <a:lnTo>
                    <a:pt x="64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57"/>
            <p:cNvSpPr/>
            <p:nvPr/>
          </p:nvSpPr>
          <p:spPr>
            <a:xfrm>
              <a:off x="5892900" y="2416550"/>
              <a:ext cx="38825" cy="158375"/>
            </a:xfrm>
            <a:custGeom>
              <a:avLst/>
              <a:gdLst/>
              <a:ahLst/>
              <a:cxnLst/>
              <a:rect l="l" t="t" r="r" b="b"/>
              <a:pathLst>
                <a:path w="1553" h="6335" extrusionOk="0">
                  <a:moveTo>
                    <a:pt x="0" y="1"/>
                  </a:moveTo>
                  <a:lnTo>
                    <a:pt x="0" y="5639"/>
                  </a:lnTo>
                  <a:cubicBezTo>
                    <a:pt x="0" y="6014"/>
                    <a:pt x="304" y="6335"/>
                    <a:pt x="678" y="6335"/>
                  </a:cubicBezTo>
                  <a:lnTo>
                    <a:pt x="875" y="6335"/>
                  </a:lnTo>
                  <a:cubicBezTo>
                    <a:pt x="1249" y="6335"/>
                    <a:pt x="1553" y="6014"/>
                    <a:pt x="1553" y="5639"/>
                  </a:cubicBezTo>
                  <a:lnTo>
                    <a:pt x="155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57"/>
            <p:cNvSpPr/>
            <p:nvPr/>
          </p:nvSpPr>
          <p:spPr>
            <a:xfrm>
              <a:off x="5629275" y="2416550"/>
              <a:ext cx="103950" cy="158375"/>
            </a:xfrm>
            <a:custGeom>
              <a:avLst/>
              <a:gdLst/>
              <a:ahLst/>
              <a:cxnLst/>
              <a:rect l="l" t="t" r="r" b="b"/>
              <a:pathLst>
                <a:path w="4158" h="6335" extrusionOk="0">
                  <a:moveTo>
                    <a:pt x="0" y="1"/>
                  </a:moveTo>
                  <a:lnTo>
                    <a:pt x="0" y="5657"/>
                  </a:lnTo>
                  <a:cubicBezTo>
                    <a:pt x="0" y="6031"/>
                    <a:pt x="286" y="6335"/>
                    <a:pt x="660" y="6335"/>
                  </a:cubicBezTo>
                  <a:lnTo>
                    <a:pt x="3480" y="6335"/>
                  </a:lnTo>
                  <a:cubicBezTo>
                    <a:pt x="3854" y="6335"/>
                    <a:pt x="4158" y="6031"/>
                    <a:pt x="4158" y="5657"/>
                  </a:cubicBezTo>
                  <a:lnTo>
                    <a:pt x="415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57"/>
            <p:cNvSpPr/>
            <p:nvPr/>
          </p:nvSpPr>
          <p:spPr>
            <a:xfrm>
              <a:off x="5629275" y="2416550"/>
              <a:ext cx="103950" cy="158375"/>
            </a:xfrm>
            <a:custGeom>
              <a:avLst/>
              <a:gdLst/>
              <a:ahLst/>
              <a:cxnLst/>
              <a:rect l="l" t="t" r="r" b="b"/>
              <a:pathLst>
                <a:path w="4158" h="6335" extrusionOk="0">
                  <a:moveTo>
                    <a:pt x="2873" y="1"/>
                  </a:moveTo>
                  <a:lnTo>
                    <a:pt x="2873" y="893"/>
                  </a:lnTo>
                  <a:lnTo>
                    <a:pt x="3176" y="893"/>
                  </a:lnTo>
                  <a:lnTo>
                    <a:pt x="3176" y="4711"/>
                  </a:lnTo>
                  <a:cubicBezTo>
                    <a:pt x="3176" y="4925"/>
                    <a:pt x="2998" y="5104"/>
                    <a:pt x="2766" y="5104"/>
                  </a:cubicBezTo>
                  <a:lnTo>
                    <a:pt x="393" y="5104"/>
                  </a:lnTo>
                  <a:cubicBezTo>
                    <a:pt x="179" y="5104"/>
                    <a:pt x="0" y="4925"/>
                    <a:pt x="0" y="4711"/>
                  </a:cubicBezTo>
                  <a:lnTo>
                    <a:pt x="0" y="5657"/>
                  </a:lnTo>
                  <a:cubicBezTo>
                    <a:pt x="0" y="6031"/>
                    <a:pt x="286" y="6335"/>
                    <a:pt x="660" y="6335"/>
                  </a:cubicBezTo>
                  <a:lnTo>
                    <a:pt x="3480" y="6335"/>
                  </a:lnTo>
                  <a:cubicBezTo>
                    <a:pt x="3854" y="6335"/>
                    <a:pt x="4158" y="6031"/>
                    <a:pt x="4158" y="5657"/>
                  </a:cubicBezTo>
                  <a:lnTo>
                    <a:pt x="4158" y="1"/>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57"/>
            <p:cNvSpPr/>
            <p:nvPr/>
          </p:nvSpPr>
          <p:spPr>
            <a:xfrm>
              <a:off x="5603400" y="2391125"/>
              <a:ext cx="354200" cy="45975"/>
            </a:xfrm>
            <a:custGeom>
              <a:avLst/>
              <a:gdLst/>
              <a:ahLst/>
              <a:cxnLst/>
              <a:rect l="l" t="t" r="r" b="b"/>
              <a:pathLst>
                <a:path w="14168" h="1839" extrusionOk="0">
                  <a:moveTo>
                    <a:pt x="910" y="1"/>
                  </a:moveTo>
                  <a:cubicBezTo>
                    <a:pt x="411" y="1"/>
                    <a:pt x="0" y="411"/>
                    <a:pt x="0" y="911"/>
                  </a:cubicBezTo>
                  <a:cubicBezTo>
                    <a:pt x="0" y="1428"/>
                    <a:pt x="411" y="1838"/>
                    <a:pt x="910" y="1838"/>
                  </a:cubicBezTo>
                  <a:lnTo>
                    <a:pt x="13257" y="1838"/>
                  </a:lnTo>
                  <a:cubicBezTo>
                    <a:pt x="13757" y="1838"/>
                    <a:pt x="14167" y="1428"/>
                    <a:pt x="14167" y="911"/>
                  </a:cubicBezTo>
                  <a:cubicBezTo>
                    <a:pt x="14167" y="411"/>
                    <a:pt x="13757" y="1"/>
                    <a:pt x="132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57"/>
            <p:cNvSpPr/>
            <p:nvPr/>
          </p:nvSpPr>
          <p:spPr>
            <a:xfrm>
              <a:off x="5636850" y="2355450"/>
              <a:ext cx="95925" cy="33475"/>
            </a:xfrm>
            <a:custGeom>
              <a:avLst/>
              <a:gdLst/>
              <a:ahLst/>
              <a:cxnLst/>
              <a:rect l="l" t="t" r="r" b="b"/>
              <a:pathLst>
                <a:path w="3837" h="1339" extrusionOk="0">
                  <a:moveTo>
                    <a:pt x="679" y="0"/>
                  </a:moveTo>
                  <a:cubicBezTo>
                    <a:pt x="304" y="0"/>
                    <a:pt x="1" y="303"/>
                    <a:pt x="1" y="678"/>
                  </a:cubicBezTo>
                  <a:cubicBezTo>
                    <a:pt x="1" y="1053"/>
                    <a:pt x="304" y="1338"/>
                    <a:pt x="679" y="1338"/>
                  </a:cubicBezTo>
                  <a:lnTo>
                    <a:pt x="3444" y="1338"/>
                  </a:lnTo>
                  <a:cubicBezTo>
                    <a:pt x="3658" y="1338"/>
                    <a:pt x="3837" y="1178"/>
                    <a:pt x="3837" y="946"/>
                  </a:cubicBezTo>
                  <a:lnTo>
                    <a:pt x="3837" y="393"/>
                  </a:lnTo>
                  <a:cubicBezTo>
                    <a:pt x="3837" y="179"/>
                    <a:pt x="3658" y="0"/>
                    <a:pt x="34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57"/>
            <p:cNvSpPr/>
            <p:nvPr/>
          </p:nvSpPr>
          <p:spPr>
            <a:xfrm>
              <a:off x="5636850" y="2321550"/>
              <a:ext cx="95925" cy="33925"/>
            </a:xfrm>
            <a:custGeom>
              <a:avLst/>
              <a:gdLst/>
              <a:ahLst/>
              <a:cxnLst/>
              <a:rect l="l" t="t" r="r" b="b"/>
              <a:pathLst>
                <a:path w="3837" h="1357" extrusionOk="0">
                  <a:moveTo>
                    <a:pt x="679" y="0"/>
                  </a:moveTo>
                  <a:cubicBezTo>
                    <a:pt x="304" y="0"/>
                    <a:pt x="1" y="303"/>
                    <a:pt x="1" y="678"/>
                  </a:cubicBezTo>
                  <a:cubicBezTo>
                    <a:pt x="1" y="1053"/>
                    <a:pt x="304" y="1356"/>
                    <a:pt x="679" y="1356"/>
                  </a:cubicBezTo>
                  <a:lnTo>
                    <a:pt x="3444" y="1356"/>
                  </a:lnTo>
                  <a:cubicBezTo>
                    <a:pt x="3658" y="1356"/>
                    <a:pt x="3837" y="1178"/>
                    <a:pt x="3837" y="964"/>
                  </a:cubicBezTo>
                  <a:lnTo>
                    <a:pt x="3837" y="393"/>
                  </a:lnTo>
                  <a:cubicBezTo>
                    <a:pt x="3837" y="179"/>
                    <a:pt x="3658" y="0"/>
                    <a:pt x="34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57"/>
            <p:cNvSpPr/>
            <p:nvPr/>
          </p:nvSpPr>
          <p:spPr>
            <a:xfrm>
              <a:off x="5733200" y="2437075"/>
              <a:ext cx="159725" cy="32125"/>
            </a:xfrm>
            <a:custGeom>
              <a:avLst/>
              <a:gdLst/>
              <a:ahLst/>
              <a:cxnLst/>
              <a:rect l="l" t="t" r="r" b="b"/>
              <a:pathLst>
                <a:path w="6389" h="1285" extrusionOk="0">
                  <a:moveTo>
                    <a:pt x="1" y="0"/>
                  </a:moveTo>
                  <a:lnTo>
                    <a:pt x="1" y="1285"/>
                  </a:lnTo>
                  <a:lnTo>
                    <a:pt x="6388" y="1285"/>
                  </a:lnTo>
                  <a:lnTo>
                    <a:pt x="6388" y="0"/>
                  </a:ln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57"/>
            <p:cNvSpPr/>
            <p:nvPr/>
          </p:nvSpPr>
          <p:spPr>
            <a:xfrm>
              <a:off x="5596250" y="2296125"/>
              <a:ext cx="368475" cy="285950"/>
            </a:xfrm>
            <a:custGeom>
              <a:avLst/>
              <a:gdLst/>
              <a:ahLst/>
              <a:cxnLst/>
              <a:rect l="l" t="t" r="r" b="b"/>
              <a:pathLst>
                <a:path w="14739" h="11438" extrusionOk="0">
                  <a:moveTo>
                    <a:pt x="5068" y="1320"/>
                  </a:moveTo>
                  <a:cubicBezTo>
                    <a:pt x="5122" y="1320"/>
                    <a:pt x="5157" y="1356"/>
                    <a:pt x="5157" y="1410"/>
                  </a:cubicBezTo>
                  <a:lnTo>
                    <a:pt x="5157" y="1981"/>
                  </a:lnTo>
                  <a:cubicBezTo>
                    <a:pt x="5157" y="2034"/>
                    <a:pt x="5122" y="2088"/>
                    <a:pt x="5068" y="2088"/>
                  </a:cubicBezTo>
                  <a:lnTo>
                    <a:pt x="2303" y="2088"/>
                  </a:lnTo>
                  <a:cubicBezTo>
                    <a:pt x="2088" y="2088"/>
                    <a:pt x="1910" y="1909"/>
                    <a:pt x="1910" y="1695"/>
                  </a:cubicBezTo>
                  <a:cubicBezTo>
                    <a:pt x="1910" y="1481"/>
                    <a:pt x="2088" y="1320"/>
                    <a:pt x="2303" y="1320"/>
                  </a:cubicBezTo>
                  <a:close/>
                  <a:moveTo>
                    <a:pt x="5068" y="2659"/>
                  </a:moveTo>
                  <a:cubicBezTo>
                    <a:pt x="5122" y="2659"/>
                    <a:pt x="5157" y="2712"/>
                    <a:pt x="5157" y="2766"/>
                  </a:cubicBezTo>
                  <a:lnTo>
                    <a:pt x="5157" y="3319"/>
                  </a:lnTo>
                  <a:cubicBezTo>
                    <a:pt x="5157" y="3390"/>
                    <a:pt x="5122" y="3426"/>
                    <a:pt x="5068" y="3426"/>
                  </a:cubicBezTo>
                  <a:lnTo>
                    <a:pt x="2303" y="3426"/>
                  </a:lnTo>
                  <a:cubicBezTo>
                    <a:pt x="2088" y="3426"/>
                    <a:pt x="1910" y="3265"/>
                    <a:pt x="1910" y="3051"/>
                  </a:cubicBezTo>
                  <a:cubicBezTo>
                    <a:pt x="1910" y="2837"/>
                    <a:pt x="2088" y="2659"/>
                    <a:pt x="2303" y="2659"/>
                  </a:cubicBezTo>
                  <a:close/>
                  <a:moveTo>
                    <a:pt x="10814" y="571"/>
                  </a:moveTo>
                  <a:cubicBezTo>
                    <a:pt x="11224" y="571"/>
                    <a:pt x="11563" y="910"/>
                    <a:pt x="11563" y="1338"/>
                  </a:cubicBezTo>
                  <a:lnTo>
                    <a:pt x="11563" y="3515"/>
                  </a:lnTo>
                  <a:lnTo>
                    <a:pt x="7727" y="3515"/>
                  </a:lnTo>
                  <a:lnTo>
                    <a:pt x="7727" y="1338"/>
                  </a:lnTo>
                  <a:cubicBezTo>
                    <a:pt x="7727" y="910"/>
                    <a:pt x="8048" y="571"/>
                    <a:pt x="8476" y="571"/>
                  </a:cubicBezTo>
                  <a:close/>
                  <a:moveTo>
                    <a:pt x="13543" y="4086"/>
                  </a:moveTo>
                  <a:cubicBezTo>
                    <a:pt x="13882" y="4086"/>
                    <a:pt x="14168" y="4372"/>
                    <a:pt x="14168" y="4711"/>
                  </a:cubicBezTo>
                  <a:cubicBezTo>
                    <a:pt x="14168" y="5067"/>
                    <a:pt x="13882" y="5353"/>
                    <a:pt x="13543" y="5353"/>
                  </a:cubicBezTo>
                  <a:lnTo>
                    <a:pt x="1196" y="5353"/>
                  </a:lnTo>
                  <a:cubicBezTo>
                    <a:pt x="857" y="5353"/>
                    <a:pt x="572" y="5067"/>
                    <a:pt x="572" y="4711"/>
                  </a:cubicBezTo>
                  <a:cubicBezTo>
                    <a:pt x="572" y="4372"/>
                    <a:pt x="857" y="4086"/>
                    <a:pt x="1196" y="4086"/>
                  </a:cubicBezTo>
                  <a:close/>
                  <a:moveTo>
                    <a:pt x="11581" y="5924"/>
                  </a:moveTo>
                  <a:lnTo>
                    <a:pt x="11581" y="8743"/>
                  </a:lnTo>
                  <a:lnTo>
                    <a:pt x="5764" y="8850"/>
                  </a:lnTo>
                  <a:lnTo>
                    <a:pt x="5764" y="5924"/>
                  </a:lnTo>
                  <a:close/>
                  <a:moveTo>
                    <a:pt x="5175" y="5924"/>
                  </a:moveTo>
                  <a:lnTo>
                    <a:pt x="5175" y="10474"/>
                  </a:lnTo>
                  <a:cubicBezTo>
                    <a:pt x="5175" y="10688"/>
                    <a:pt x="5015" y="10848"/>
                    <a:pt x="4801" y="10848"/>
                  </a:cubicBezTo>
                  <a:lnTo>
                    <a:pt x="1981" y="10848"/>
                  </a:lnTo>
                  <a:cubicBezTo>
                    <a:pt x="1767" y="10848"/>
                    <a:pt x="1607" y="10688"/>
                    <a:pt x="1607" y="10474"/>
                  </a:cubicBezTo>
                  <a:lnTo>
                    <a:pt x="1607" y="5924"/>
                  </a:lnTo>
                  <a:close/>
                  <a:moveTo>
                    <a:pt x="13133" y="5924"/>
                  </a:moveTo>
                  <a:lnTo>
                    <a:pt x="13133" y="10456"/>
                  </a:lnTo>
                  <a:cubicBezTo>
                    <a:pt x="13133" y="10688"/>
                    <a:pt x="12955" y="10848"/>
                    <a:pt x="12741" y="10848"/>
                  </a:cubicBezTo>
                  <a:lnTo>
                    <a:pt x="12544" y="10848"/>
                  </a:lnTo>
                  <a:cubicBezTo>
                    <a:pt x="12330" y="10848"/>
                    <a:pt x="12152" y="10688"/>
                    <a:pt x="12152" y="10456"/>
                  </a:cubicBezTo>
                  <a:lnTo>
                    <a:pt x="12152" y="5924"/>
                  </a:lnTo>
                  <a:close/>
                  <a:moveTo>
                    <a:pt x="8476" y="0"/>
                  </a:moveTo>
                  <a:cubicBezTo>
                    <a:pt x="7745" y="0"/>
                    <a:pt x="7138" y="589"/>
                    <a:pt x="7138" y="1338"/>
                  </a:cubicBezTo>
                  <a:lnTo>
                    <a:pt x="7138" y="3515"/>
                  </a:lnTo>
                  <a:lnTo>
                    <a:pt x="5728" y="3515"/>
                  </a:lnTo>
                  <a:cubicBezTo>
                    <a:pt x="5728" y="3444"/>
                    <a:pt x="5746" y="3390"/>
                    <a:pt x="5746" y="3319"/>
                  </a:cubicBezTo>
                  <a:lnTo>
                    <a:pt x="5746" y="2766"/>
                  </a:lnTo>
                  <a:cubicBezTo>
                    <a:pt x="5746" y="2623"/>
                    <a:pt x="5693" y="2480"/>
                    <a:pt x="5621" y="2373"/>
                  </a:cubicBezTo>
                  <a:cubicBezTo>
                    <a:pt x="5693" y="2266"/>
                    <a:pt x="5746" y="2123"/>
                    <a:pt x="5746" y="1981"/>
                  </a:cubicBezTo>
                  <a:lnTo>
                    <a:pt x="5746" y="1410"/>
                  </a:lnTo>
                  <a:cubicBezTo>
                    <a:pt x="5746" y="1035"/>
                    <a:pt x="5443" y="732"/>
                    <a:pt x="5068" y="732"/>
                  </a:cubicBezTo>
                  <a:lnTo>
                    <a:pt x="2303" y="732"/>
                  </a:lnTo>
                  <a:cubicBezTo>
                    <a:pt x="1767" y="732"/>
                    <a:pt x="1339" y="1160"/>
                    <a:pt x="1339" y="1695"/>
                  </a:cubicBezTo>
                  <a:cubicBezTo>
                    <a:pt x="1339" y="1963"/>
                    <a:pt x="1428" y="2195"/>
                    <a:pt x="1607" y="2373"/>
                  </a:cubicBezTo>
                  <a:cubicBezTo>
                    <a:pt x="1428" y="2552"/>
                    <a:pt x="1339" y="2784"/>
                    <a:pt x="1339" y="3051"/>
                  </a:cubicBezTo>
                  <a:cubicBezTo>
                    <a:pt x="1339" y="3212"/>
                    <a:pt x="1375" y="3372"/>
                    <a:pt x="1446" y="3515"/>
                  </a:cubicBezTo>
                  <a:lnTo>
                    <a:pt x="1196" y="3515"/>
                  </a:lnTo>
                  <a:cubicBezTo>
                    <a:pt x="536" y="3515"/>
                    <a:pt x="1" y="4050"/>
                    <a:pt x="1" y="4711"/>
                  </a:cubicBezTo>
                  <a:cubicBezTo>
                    <a:pt x="1" y="5335"/>
                    <a:pt x="447" y="5835"/>
                    <a:pt x="1018" y="5924"/>
                  </a:cubicBezTo>
                  <a:lnTo>
                    <a:pt x="1018" y="10474"/>
                  </a:lnTo>
                  <a:cubicBezTo>
                    <a:pt x="1018" y="11009"/>
                    <a:pt x="1446" y="11437"/>
                    <a:pt x="1981" y="11437"/>
                  </a:cubicBezTo>
                  <a:lnTo>
                    <a:pt x="4801" y="11437"/>
                  </a:lnTo>
                  <a:cubicBezTo>
                    <a:pt x="5336" y="11437"/>
                    <a:pt x="5764" y="11009"/>
                    <a:pt x="5764" y="10474"/>
                  </a:cubicBezTo>
                  <a:lnTo>
                    <a:pt x="5764" y="9421"/>
                  </a:lnTo>
                  <a:lnTo>
                    <a:pt x="11581" y="9332"/>
                  </a:lnTo>
                  <a:lnTo>
                    <a:pt x="11581" y="10456"/>
                  </a:lnTo>
                  <a:cubicBezTo>
                    <a:pt x="11581" y="10991"/>
                    <a:pt x="12009" y="11437"/>
                    <a:pt x="12544" y="11437"/>
                  </a:cubicBezTo>
                  <a:lnTo>
                    <a:pt x="12741" y="11437"/>
                  </a:lnTo>
                  <a:cubicBezTo>
                    <a:pt x="13276" y="11437"/>
                    <a:pt x="13722" y="10991"/>
                    <a:pt x="13722" y="10456"/>
                  </a:cubicBezTo>
                  <a:lnTo>
                    <a:pt x="13722" y="5924"/>
                  </a:lnTo>
                  <a:cubicBezTo>
                    <a:pt x="14293" y="5835"/>
                    <a:pt x="14739" y="5335"/>
                    <a:pt x="14739" y="4711"/>
                  </a:cubicBezTo>
                  <a:cubicBezTo>
                    <a:pt x="14739" y="4050"/>
                    <a:pt x="14204" y="3515"/>
                    <a:pt x="13543" y="3515"/>
                  </a:cubicBezTo>
                  <a:lnTo>
                    <a:pt x="12134" y="3515"/>
                  </a:lnTo>
                  <a:lnTo>
                    <a:pt x="12134" y="1338"/>
                  </a:lnTo>
                  <a:cubicBezTo>
                    <a:pt x="12134" y="589"/>
                    <a:pt x="11545" y="0"/>
                    <a:pt x="108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57"/>
            <p:cNvSpPr/>
            <p:nvPr/>
          </p:nvSpPr>
          <p:spPr>
            <a:xfrm>
              <a:off x="5701525" y="2491925"/>
              <a:ext cx="8500" cy="18325"/>
            </a:xfrm>
            <a:custGeom>
              <a:avLst/>
              <a:gdLst/>
              <a:ahLst/>
              <a:cxnLst/>
              <a:rect l="l" t="t" r="r" b="b"/>
              <a:pathLst>
                <a:path w="340" h="733" extrusionOk="0">
                  <a:moveTo>
                    <a:pt x="179" y="1"/>
                  </a:moveTo>
                  <a:cubicBezTo>
                    <a:pt x="72" y="1"/>
                    <a:pt x="1" y="90"/>
                    <a:pt x="1" y="179"/>
                  </a:cubicBezTo>
                  <a:lnTo>
                    <a:pt x="1" y="554"/>
                  </a:lnTo>
                  <a:cubicBezTo>
                    <a:pt x="1" y="643"/>
                    <a:pt x="72" y="733"/>
                    <a:pt x="179" y="733"/>
                  </a:cubicBezTo>
                  <a:cubicBezTo>
                    <a:pt x="268" y="733"/>
                    <a:pt x="340" y="643"/>
                    <a:pt x="340" y="554"/>
                  </a:cubicBezTo>
                  <a:lnTo>
                    <a:pt x="340" y="179"/>
                  </a:lnTo>
                  <a:cubicBezTo>
                    <a:pt x="340" y="90"/>
                    <a:pt x="268"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57"/>
            <p:cNvSpPr/>
            <p:nvPr/>
          </p:nvSpPr>
          <p:spPr>
            <a:xfrm>
              <a:off x="5666750" y="2516925"/>
              <a:ext cx="8925" cy="17850"/>
            </a:xfrm>
            <a:custGeom>
              <a:avLst/>
              <a:gdLst/>
              <a:ahLst/>
              <a:cxnLst/>
              <a:rect l="l" t="t" r="r" b="b"/>
              <a:pathLst>
                <a:path w="357" h="714" extrusionOk="0">
                  <a:moveTo>
                    <a:pt x="178" y="0"/>
                  </a:moveTo>
                  <a:cubicBezTo>
                    <a:pt x="71" y="0"/>
                    <a:pt x="0" y="89"/>
                    <a:pt x="0" y="179"/>
                  </a:cubicBezTo>
                  <a:lnTo>
                    <a:pt x="0" y="553"/>
                  </a:lnTo>
                  <a:cubicBezTo>
                    <a:pt x="0" y="642"/>
                    <a:pt x="71" y="714"/>
                    <a:pt x="178" y="714"/>
                  </a:cubicBezTo>
                  <a:cubicBezTo>
                    <a:pt x="268" y="714"/>
                    <a:pt x="357" y="642"/>
                    <a:pt x="357" y="553"/>
                  </a:cubicBezTo>
                  <a:lnTo>
                    <a:pt x="357" y="179"/>
                  </a:lnTo>
                  <a:cubicBezTo>
                    <a:pt x="357" y="89"/>
                    <a:pt x="268" y="0"/>
                    <a:pt x="1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57"/>
            <p:cNvSpPr/>
            <p:nvPr/>
          </p:nvSpPr>
          <p:spPr>
            <a:xfrm>
              <a:off x="5688150" y="2528075"/>
              <a:ext cx="8500" cy="18300"/>
            </a:xfrm>
            <a:custGeom>
              <a:avLst/>
              <a:gdLst/>
              <a:ahLst/>
              <a:cxnLst/>
              <a:rect l="l" t="t" r="r" b="b"/>
              <a:pathLst>
                <a:path w="340" h="732" extrusionOk="0">
                  <a:moveTo>
                    <a:pt x="179" y="0"/>
                  </a:moveTo>
                  <a:cubicBezTo>
                    <a:pt x="72" y="0"/>
                    <a:pt x="0" y="89"/>
                    <a:pt x="0" y="179"/>
                  </a:cubicBezTo>
                  <a:lnTo>
                    <a:pt x="0" y="553"/>
                  </a:lnTo>
                  <a:cubicBezTo>
                    <a:pt x="0" y="643"/>
                    <a:pt x="72" y="732"/>
                    <a:pt x="179" y="732"/>
                  </a:cubicBezTo>
                  <a:cubicBezTo>
                    <a:pt x="268" y="732"/>
                    <a:pt x="339" y="643"/>
                    <a:pt x="339" y="553"/>
                  </a:cubicBezTo>
                  <a:lnTo>
                    <a:pt x="339" y="179"/>
                  </a:lnTo>
                  <a:cubicBezTo>
                    <a:pt x="339" y="89"/>
                    <a:pt x="268" y="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57"/>
            <p:cNvSpPr/>
            <p:nvPr/>
          </p:nvSpPr>
          <p:spPr>
            <a:xfrm>
              <a:off x="5668075" y="2406750"/>
              <a:ext cx="55350" cy="14725"/>
            </a:xfrm>
            <a:custGeom>
              <a:avLst/>
              <a:gdLst/>
              <a:ahLst/>
              <a:cxnLst/>
              <a:rect l="l" t="t" r="r" b="b"/>
              <a:pathLst>
                <a:path w="2214" h="589" extrusionOk="0">
                  <a:moveTo>
                    <a:pt x="286" y="0"/>
                  </a:moveTo>
                  <a:cubicBezTo>
                    <a:pt x="125" y="0"/>
                    <a:pt x="1" y="143"/>
                    <a:pt x="1" y="303"/>
                  </a:cubicBezTo>
                  <a:cubicBezTo>
                    <a:pt x="1" y="464"/>
                    <a:pt x="125" y="589"/>
                    <a:pt x="286" y="589"/>
                  </a:cubicBezTo>
                  <a:cubicBezTo>
                    <a:pt x="563" y="580"/>
                    <a:pt x="830" y="575"/>
                    <a:pt x="1098" y="575"/>
                  </a:cubicBezTo>
                  <a:cubicBezTo>
                    <a:pt x="1366" y="575"/>
                    <a:pt x="1633" y="580"/>
                    <a:pt x="1910" y="589"/>
                  </a:cubicBezTo>
                  <a:cubicBezTo>
                    <a:pt x="2070" y="589"/>
                    <a:pt x="2195" y="464"/>
                    <a:pt x="2195" y="303"/>
                  </a:cubicBezTo>
                  <a:cubicBezTo>
                    <a:pt x="2213" y="143"/>
                    <a:pt x="2070" y="0"/>
                    <a:pt x="1910"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57"/>
            <p:cNvSpPr/>
            <p:nvPr/>
          </p:nvSpPr>
          <p:spPr>
            <a:xfrm>
              <a:off x="5636400" y="2406750"/>
              <a:ext cx="20550" cy="14725"/>
            </a:xfrm>
            <a:custGeom>
              <a:avLst/>
              <a:gdLst/>
              <a:ahLst/>
              <a:cxnLst/>
              <a:rect l="l" t="t" r="r" b="b"/>
              <a:pathLst>
                <a:path w="822" h="589" extrusionOk="0">
                  <a:moveTo>
                    <a:pt x="286" y="0"/>
                  </a:moveTo>
                  <a:cubicBezTo>
                    <a:pt x="126" y="0"/>
                    <a:pt x="1" y="125"/>
                    <a:pt x="1" y="286"/>
                  </a:cubicBezTo>
                  <a:cubicBezTo>
                    <a:pt x="1" y="446"/>
                    <a:pt x="126" y="589"/>
                    <a:pt x="286" y="589"/>
                  </a:cubicBezTo>
                  <a:lnTo>
                    <a:pt x="536" y="589"/>
                  </a:lnTo>
                  <a:cubicBezTo>
                    <a:pt x="697" y="589"/>
                    <a:pt x="821" y="446"/>
                    <a:pt x="821" y="286"/>
                  </a:cubicBezTo>
                  <a:cubicBezTo>
                    <a:pt x="821" y="125"/>
                    <a:pt x="697" y="0"/>
                    <a:pt x="53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1" name="Google Shape;9541;p57"/>
          <p:cNvGrpSpPr/>
          <p:nvPr/>
        </p:nvGrpSpPr>
        <p:grpSpPr>
          <a:xfrm>
            <a:off x="2198485" y="3389766"/>
            <a:ext cx="461542" cy="311725"/>
            <a:chOff x="1074925" y="3497825"/>
            <a:chExt cx="369825" cy="249800"/>
          </a:xfrm>
        </p:grpSpPr>
        <p:sp>
          <p:nvSpPr>
            <p:cNvPr id="9542" name="Google Shape;9542;p57"/>
            <p:cNvSpPr/>
            <p:nvPr/>
          </p:nvSpPr>
          <p:spPr>
            <a:xfrm>
              <a:off x="1120425" y="3538850"/>
              <a:ext cx="317625" cy="202550"/>
            </a:xfrm>
            <a:custGeom>
              <a:avLst/>
              <a:gdLst/>
              <a:ahLst/>
              <a:cxnLst/>
              <a:rect l="l" t="t" r="r" b="b"/>
              <a:pathLst>
                <a:path w="12705" h="8102" extrusionOk="0">
                  <a:moveTo>
                    <a:pt x="2356" y="1"/>
                  </a:moveTo>
                  <a:cubicBezTo>
                    <a:pt x="1963" y="1"/>
                    <a:pt x="1624" y="286"/>
                    <a:pt x="1553" y="679"/>
                  </a:cubicBezTo>
                  <a:lnTo>
                    <a:pt x="90" y="7120"/>
                  </a:lnTo>
                  <a:cubicBezTo>
                    <a:pt x="1" y="7619"/>
                    <a:pt x="393" y="8101"/>
                    <a:pt x="911" y="8101"/>
                  </a:cubicBezTo>
                  <a:lnTo>
                    <a:pt x="10349" y="8101"/>
                  </a:lnTo>
                  <a:cubicBezTo>
                    <a:pt x="10760" y="8101"/>
                    <a:pt x="11099" y="7816"/>
                    <a:pt x="11170" y="7423"/>
                  </a:cubicBezTo>
                  <a:lnTo>
                    <a:pt x="12616" y="982"/>
                  </a:lnTo>
                  <a:cubicBezTo>
                    <a:pt x="12705" y="465"/>
                    <a:pt x="12330" y="1"/>
                    <a:pt x="11813" y="1"/>
                  </a:cubicBezTo>
                  <a:close/>
                </a:path>
              </a:pathLst>
            </a:custGeom>
            <a:solidFill>
              <a:srgbClr val="B5E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57"/>
            <p:cNvSpPr/>
            <p:nvPr/>
          </p:nvSpPr>
          <p:spPr>
            <a:xfrm>
              <a:off x="1120425" y="3538850"/>
              <a:ext cx="317625" cy="202550"/>
            </a:xfrm>
            <a:custGeom>
              <a:avLst/>
              <a:gdLst/>
              <a:ahLst/>
              <a:cxnLst/>
              <a:rect l="l" t="t" r="r" b="b"/>
              <a:pathLst>
                <a:path w="12705" h="8102" extrusionOk="0">
                  <a:moveTo>
                    <a:pt x="2356" y="1"/>
                  </a:moveTo>
                  <a:cubicBezTo>
                    <a:pt x="1963" y="1"/>
                    <a:pt x="1624" y="286"/>
                    <a:pt x="1553" y="679"/>
                  </a:cubicBezTo>
                  <a:lnTo>
                    <a:pt x="90" y="7120"/>
                  </a:lnTo>
                  <a:cubicBezTo>
                    <a:pt x="1" y="7619"/>
                    <a:pt x="393" y="8101"/>
                    <a:pt x="911" y="8101"/>
                  </a:cubicBezTo>
                  <a:lnTo>
                    <a:pt x="10349" y="8101"/>
                  </a:lnTo>
                  <a:cubicBezTo>
                    <a:pt x="10760" y="8101"/>
                    <a:pt x="11099" y="7816"/>
                    <a:pt x="11170" y="7423"/>
                  </a:cubicBezTo>
                  <a:lnTo>
                    <a:pt x="12616" y="982"/>
                  </a:lnTo>
                  <a:cubicBezTo>
                    <a:pt x="12705" y="465"/>
                    <a:pt x="12330" y="1"/>
                    <a:pt x="118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57"/>
            <p:cNvSpPr/>
            <p:nvPr/>
          </p:nvSpPr>
          <p:spPr>
            <a:xfrm>
              <a:off x="1116425" y="3517450"/>
              <a:ext cx="296200" cy="222600"/>
            </a:xfrm>
            <a:custGeom>
              <a:avLst/>
              <a:gdLst/>
              <a:ahLst/>
              <a:cxnLst/>
              <a:rect l="l" t="t" r="r" b="b"/>
              <a:pathLst>
                <a:path w="11848" h="8904" extrusionOk="0">
                  <a:moveTo>
                    <a:pt x="1802" y="0"/>
                  </a:moveTo>
                  <a:cubicBezTo>
                    <a:pt x="1535" y="0"/>
                    <a:pt x="1303" y="196"/>
                    <a:pt x="1249" y="464"/>
                  </a:cubicBezTo>
                  <a:lnTo>
                    <a:pt x="54" y="8261"/>
                  </a:lnTo>
                  <a:cubicBezTo>
                    <a:pt x="0" y="8600"/>
                    <a:pt x="268" y="8904"/>
                    <a:pt x="607" y="8904"/>
                  </a:cubicBezTo>
                  <a:lnTo>
                    <a:pt x="10046" y="8904"/>
                  </a:lnTo>
                  <a:cubicBezTo>
                    <a:pt x="10331" y="8904"/>
                    <a:pt x="10545" y="8707"/>
                    <a:pt x="10599" y="8458"/>
                  </a:cubicBezTo>
                  <a:lnTo>
                    <a:pt x="11794" y="643"/>
                  </a:lnTo>
                  <a:cubicBezTo>
                    <a:pt x="11848" y="303"/>
                    <a:pt x="11580" y="0"/>
                    <a:pt x="11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57"/>
            <p:cNvSpPr/>
            <p:nvPr/>
          </p:nvSpPr>
          <p:spPr>
            <a:xfrm>
              <a:off x="1116425" y="3517450"/>
              <a:ext cx="296200" cy="222600"/>
            </a:xfrm>
            <a:custGeom>
              <a:avLst/>
              <a:gdLst/>
              <a:ahLst/>
              <a:cxnLst/>
              <a:rect l="l" t="t" r="r" b="b"/>
              <a:pathLst>
                <a:path w="11848" h="8904" extrusionOk="0">
                  <a:moveTo>
                    <a:pt x="1802" y="0"/>
                  </a:moveTo>
                  <a:cubicBezTo>
                    <a:pt x="1535" y="0"/>
                    <a:pt x="1303" y="196"/>
                    <a:pt x="1249" y="464"/>
                  </a:cubicBezTo>
                  <a:lnTo>
                    <a:pt x="54" y="8261"/>
                  </a:lnTo>
                  <a:cubicBezTo>
                    <a:pt x="0" y="8600"/>
                    <a:pt x="268" y="8904"/>
                    <a:pt x="607" y="8904"/>
                  </a:cubicBezTo>
                  <a:lnTo>
                    <a:pt x="10046" y="8904"/>
                  </a:lnTo>
                  <a:cubicBezTo>
                    <a:pt x="10331" y="8904"/>
                    <a:pt x="10545" y="8707"/>
                    <a:pt x="10599" y="8458"/>
                  </a:cubicBezTo>
                  <a:lnTo>
                    <a:pt x="11794" y="643"/>
                  </a:lnTo>
                  <a:cubicBezTo>
                    <a:pt x="11848" y="303"/>
                    <a:pt x="11580" y="0"/>
                    <a:pt x="112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57"/>
            <p:cNvSpPr/>
            <p:nvPr/>
          </p:nvSpPr>
          <p:spPr>
            <a:xfrm>
              <a:off x="1091425" y="3504950"/>
              <a:ext cx="294000" cy="235100"/>
            </a:xfrm>
            <a:custGeom>
              <a:avLst/>
              <a:gdLst/>
              <a:ahLst/>
              <a:cxnLst/>
              <a:rect l="l" t="t" r="r" b="b"/>
              <a:pathLst>
                <a:path w="11760" h="9404" extrusionOk="0">
                  <a:moveTo>
                    <a:pt x="1428" y="1"/>
                  </a:moveTo>
                  <a:cubicBezTo>
                    <a:pt x="1232" y="1"/>
                    <a:pt x="1072" y="143"/>
                    <a:pt x="1036" y="340"/>
                  </a:cubicBezTo>
                  <a:lnTo>
                    <a:pt x="37" y="8958"/>
                  </a:lnTo>
                  <a:cubicBezTo>
                    <a:pt x="1" y="9190"/>
                    <a:pt x="179" y="9404"/>
                    <a:pt x="429" y="9404"/>
                  </a:cubicBezTo>
                  <a:lnTo>
                    <a:pt x="10314" y="9404"/>
                  </a:lnTo>
                  <a:cubicBezTo>
                    <a:pt x="10510" y="9404"/>
                    <a:pt x="10689" y="9261"/>
                    <a:pt x="10707" y="9082"/>
                  </a:cubicBezTo>
                  <a:lnTo>
                    <a:pt x="11724" y="464"/>
                  </a:lnTo>
                  <a:cubicBezTo>
                    <a:pt x="11759" y="215"/>
                    <a:pt x="11563" y="1"/>
                    <a:pt x="113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57"/>
            <p:cNvSpPr/>
            <p:nvPr/>
          </p:nvSpPr>
          <p:spPr>
            <a:xfrm>
              <a:off x="1082075" y="3530825"/>
              <a:ext cx="278375" cy="209225"/>
            </a:xfrm>
            <a:custGeom>
              <a:avLst/>
              <a:gdLst/>
              <a:ahLst/>
              <a:cxnLst/>
              <a:rect l="l" t="t" r="r" b="b"/>
              <a:pathLst>
                <a:path w="11135" h="8369" extrusionOk="0">
                  <a:moveTo>
                    <a:pt x="875" y="0"/>
                  </a:moveTo>
                  <a:cubicBezTo>
                    <a:pt x="393" y="0"/>
                    <a:pt x="0" y="393"/>
                    <a:pt x="0" y="893"/>
                  </a:cubicBezTo>
                  <a:lnTo>
                    <a:pt x="0" y="7494"/>
                  </a:lnTo>
                  <a:cubicBezTo>
                    <a:pt x="0" y="7976"/>
                    <a:pt x="393" y="8369"/>
                    <a:pt x="875" y="8369"/>
                  </a:cubicBezTo>
                  <a:lnTo>
                    <a:pt x="10242" y="8369"/>
                  </a:lnTo>
                  <a:cubicBezTo>
                    <a:pt x="10724" y="8369"/>
                    <a:pt x="11134" y="7976"/>
                    <a:pt x="11134" y="7494"/>
                  </a:cubicBezTo>
                  <a:lnTo>
                    <a:pt x="11134" y="893"/>
                  </a:lnTo>
                  <a:cubicBezTo>
                    <a:pt x="11134" y="393"/>
                    <a:pt x="10724" y="0"/>
                    <a:pt x="1024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57"/>
            <p:cNvSpPr/>
            <p:nvPr/>
          </p:nvSpPr>
          <p:spPr>
            <a:xfrm>
              <a:off x="1082075" y="3530825"/>
              <a:ext cx="278375" cy="209225"/>
            </a:xfrm>
            <a:custGeom>
              <a:avLst/>
              <a:gdLst/>
              <a:ahLst/>
              <a:cxnLst/>
              <a:rect l="l" t="t" r="r" b="b"/>
              <a:pathLst>
                <a:path w="11135" h="8369" extrusionOk="0">
                  <a:moveTo>
                    <a:pt x="8832" y="0"/>
                  </a:moveTo>
                  <a:cubicBezTo>
                    <a:pt x="9243" y="0"/>
                    <a:pt x="9582" y="339"/>
                    <a:pt x="9582" y="768"/>
                  </a:cubicBezTo>
                  <a:lnTo>
                    <a:pt x="9582" y="6459"/>
                  </a:lnTo>
                  <a:cubicBezTo>
                    <a:pt x="9582" y="6870"/>
                    <a:pt x="9243" y="7209"/>
                    <a:pt x="8832" y="7209"/>
                  </a:cubicBezTo>
                  <a:lnTo>
                    <a:pt x="768" y="7209"/>
                  </a:lnTo>
                  <a:cubicBezTo>
                    <a:pt x="339" y="7209"/>
                    <a:pt x="0" y="6870"/>
                    <a:pt x="0" y="6459"/>
                  </a:cubicBezTo>
                  <a:lnTo>
                    <a:pt x="0" y="7494"/>
                  </a:lnTo>
                  <a:cubicBezTo>
                    <a:pt x="0" y="7976"/>
                    <a:pt x="393" y="8369"/>
                    <a:pt x="875" y="8369"/>
                  </a:cubicBezTo>
                  <a:lnTo>
                    <a:pt x="10242" y="8369"/>
                  </a:lnTo>
                  <a:cubicBezTo>
                    <a:pt x="10724" y="8369"/>
                    <a:pt x="11134" y="7976"/>
                    <a:pt x="11134" y="7494"/>
                  </a:cubicBezTo>
                  <a:lnTo>
                    <a:pt x="11134" y="893"/>
                  </a:lnTo>
                  <a:cubicBezTo>
                    <a:pt x="11134" y="393"/>
                    <a:pt x="10724" y="0"/>
                    <a:pt x="10242"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57"/>
            <p:cNvSpPr/>
            <p:nvPr/>
          </p:nvSpPr>
          <p:spPr>
            <a:xfrm>
              <a:off x="1074925" y="3497825"/>
              <a:ext cx="369825" cy="249800"/>
            </a:xfrm>
            <a:custGeom>
              <a:avLst/>
              <a:gdLst/>
              <a:ahLst/>
              <a:cxnLst/>
              <a:rect l="l" t="t" r="r" b="b"/>
              <a:pathLst>
                <a:path w="14793" h="9992" extrusionOk="0">
                  <a:moveTo>
                    <a:pt x="11991" y="589"/>
                  </a:moveTo>
                  <a:cubicBezTo>
                    <a:pt x="12027" y="589"/>
                    <a:pt x="12062" y="607"/>
                    <a:pt x="12062" y="625"/>
                  </a:cubicBezTo>
                  <a:cubicBezTo>
                    <a:pt x="12080" y="625"/>
                    <a:pt x="12098" y="660"/>
                    <a:pt x="12098" y="696"/>
                  </a:cubicBezTo>
                  <a:cubicBezTo>
                    <a:pt x="12098" y="714"/>
                    <a:pt x="12080" y="714"/>
                    <a:pt x="12080" y="714"/>
                  </a:cubicBezTo>
                  <a:lnTo>
                    <a:pt x="11706" y="3997"/>
                  </a:lnTo>
                  <a:lnTo>
                    <a:pt x="11706" y="2213"/>
                  </a:lnTo>
                  <a:cubicBezTo>
                    <a:pt x="11706" y="1570"/>
                    <a:pt x="11170" y="1035"/>
                    <a:pt x="10528" y="1035"/>
                  </a:cubicBezTo>
                  <a:lnTo>
                    <a:pt x="1946" y="1035"/>
                  </a:lnTo>
                  <a:lnTo>
                    <a:pt x="1999" y="660"/>
                  </a:lnTo>
                  <a:cubicBezTo>
                    <a:pt x="1999" y="625"/>
                    <a:pt x="2035" y="589"/>
                    <a:pt x="2088" y="589"/>
                  </a:cubicBezTo>
                  <a:close/>
                  <a:moveTo>
                    <a:pt x="3766" y="1624"/>
                  </a:moveTo>
                  <a:lnTo>
                    <a:pt x="572" y="4960"/>
                  </a:lnTo>
                  <a:lnTo>
                    <a:pt x="572" y="2213"/>
                  </a:lnTo>
                  <a:cubicBezTo>
                    <a:pt x="572" y="1891"/>
                    <a:pt x="839" y="1624"/>
                    <a:pt x="1161" y="1624"/>
                  </a:cubicBezTo>
                  <a:close/>
                  <a:moveTo>
                    <a:pt x="10528" y="1624"/>
                  </a:moveTo>
                  <a:cubicBezTo>
                    <a:pt x="10849" y="1624"/>
                    <a:pt x="11117" y="1891"/>
                    <a:pt x="11117" y="2213"/>
                  </a:cubicBezTo>
                  <a:lnTo>
                    <a:pt x="11117" y="4978"/>
                  </a:lnTo>
                  <a:lnTo>
                    <a:pt x="7852" y="1624"/>
                  </a:lnTo>
                  <a:close/>
                  <a:moveTo>
                    <a:pt x="7031" y="1624"/>
                  </a:moveTo>
                  <a:cubicBezTo>
                    <a:pt x="7049" y="1624"/>
                    <a:pt x="7049" y="1642"/>
                    <a:pt x="7066" y="1659"/>
                  </a:cubicBezTo>
                  <a:lnTo>
                    <a:pt x="11099" y="5781"/>
                  </a:lnTo>
                  <a:cubicBezTo>
                    <a:pt x="11099" y="5799"/>
                    <a:pt x="11117" y="5799"/>
                    <a:pt x="11117" y="5817"/>
                  </a:cubicBezTo>
                  <a:lnTo>
                    <a:pt x="11117" y="8814"/>
                  </a:lnTo>
                  <a:cubicBezTo>
                    <a:pt x="11117" y="9136"/>
                    <a:pt x="10849" y="9403"/>
                    <a:pt x="10528" y="9403"/>
                  </a:cubicBezTo>
                  <a:lnTo>
                    <a:pt x="1161" y="9403"/>
                  </a:lnTo>
                  <a:cubicBezTo>
                    <a:pt x="839" y="9403"/>
                    <a:pt x="572" y="9136"/>
                    <a:pt x="572" y="8814"/>
                  </a:cubicBezTo>
                  <a:lnTo>
                    <a:pt x="572" y="5799"/>
                  </a:lnTo>
                  <a:lnTo>
                    <a:pt x="4533" y="1659"/>
                  </a:lnTo>
                  <a:cubicBezTo>
                    <a:pt x="4551" y="1642"/>
                    <a:pt x="4569" y="1624"/>
                    <a:pt x="4569" y="1624"/>
                  </a:cubicBezTo>
                  <a:close/>
                  <a:moveTo>
                    <a:pt x="13633" y="1945"/>
                  </a:moveTo>
                  <a:cubicBezTo>
                    <a:pt x="13793" y="1945"/>
                    <a:pt x="13936" y="1998"/>
                    <a:pt x="14043" y="2123"/>
                  </a:cubicBezTo>
                  <a:cubicBezTo>
                    <a:pt x="14132" y="2248"/>
                    <a:pt x="14186" y="2409"/>
                    <a:pt x="14150" y="2569"/>
                  </a:cubicBezTo>
                  <a:lnTo>
                    <a:pt x="12705" y="8993"/>
                  </a:lnTo>
                  <a:cubicBezTo>
                    <a:pt x="12705" y="9011"/>
                    <a:pt x="12705" y="9011"/>
                    <a:pt x="12705" y="9011"/>
                  </a:cubicBezTo>
                  <a:cubicBezTo>
                    <a:pt x="12669" y="9189"/>
                    <a:pt x="12544" y="9332"/>
                    <a:pt x="12384" y="9403"/>
                  </a:cubicBezTo>
                  <a:cubicBezTo>
                    <a:pt x="12401" y="9350"/>
                    <a:pt x="12419" y="9314"/>
                    <a:pt x="12437" y="9260"/>
                  </a:cubicBezTo>
                  <a:lnTo>
                    <a:pt x="13543" y="1945"/>
                  </a:lnTo>
                  <a:close/>
                  <a:moveTo>
                    <a:pt x="12901" y="964"/>
                  </a:moveTo>
                  <a:cubicBezTo>
                    <a:pt x="13026" y="964"/>
                    <a:pt x="13115" y="1017"/>
                    <a:pt x="13187" y="1106"/>
                  </a:cubicBezTo>
                  <a:cubicBezTo>
                    <a:pt x="13258" y="1178"/>
                    <a:pt x="13294" y="1303"/>
                    <a:pt x="13276" y="1410"/>
                  </a:cubicBezTo>
                  <a:lnTo>
                    <a:pt x="12080" y="9207"/>
                  </a:lnTo>
                  <a:cubicBezTo>
                    <a:pt x="12062" y="9296"/>
                    <a:pt x="12009" y="9385"/>
                    <a:pt x="11938" y="9439"/>
                  </a:cubicBezTo>
                  <a:lnTo>
                    <a:pt x="11652" y="9439"/>
                  </a:lnTo>
                  <a:cubicBezTo>
                    <a:pt x="11652" y="9439"/>
                    <a:pt x="11652" y="9421"/>
                    <a:pt x="11652" y="9403"/>
                  </a:cubicBezTo>
                  <a:lnTo>
                    <a:pt x="12651" y="964"/>
                  </a:lnTo>
                  <a:close/>
                  <a:moveTo>
                    <a:pt x="2088" y="0"/>
                  </a:moveTo>
                  <a:cubicBezTo>
                    <a:pt x="1749" y="0"/>
                    <a:pt x="1464" y="250"/>
                    <a:pt x="1410" y="589"/>
                  </a:cubicBezTo>
                  <a:lnTo>
                    <a:pt x="1357" y="1035"/>
                  </a:lnTo>
                  <a:lnTo>
                    <a:pt x="1161" y="1035"/>
                  </a:lnTo>
                  <a:cubicBezTo>
                    <a:pt x="518" y="1035"/>
                    <a:pt x="1" y="1570"/>
                    <a:pt x="1" y="2213"/>
                  </a:cubicBezTo>
                  <a:lnTo>
                    <a:pt x="1" y="8814"/>
                  </a:lnTo>
                  <a:cubicBezTo>
                    <a:pt x="1" y="9457"/>
                    <a:pt x="518" y="9992"/>
                    <a:pt x="1161" y="9992"/>
                  </a:cubicBezTo>
                  <a:lnTo>
                    <a:pt x="12169" y="9992"/>
                  </a:lnTo>
                  <a:cubicBezTo>
                    <a:pt x="12705" y="9992"/>
                    <a:pt x="13169" y="9653"/>
                    <a:pt x="13276" y="9118"/>
                  </a:cubicBezTo>
                  <a:lnTo>
                    <a:pt x="14721" y="2694"/>
                  </a:lnTo>
                  <a:cubicBezTo>
                    <a:pt x="14721" y="2676"/>
                    <a:pt x="14721" y="2676"/>
                    <a:pt x="14721" y="2676"/>
                  </a:cubicBezTo>
                  <a:cubicBezTo>
                    <a:pt x="14792" y="2355"/>
                    <a:pt x="14703" y="2016"/>
                    <a:pt x="14489" y="1749"/>
                  </a:cubicBezTo>
                  <a:cubicBezTo>
                    <a:pt x="14275" y="1499"/>
                    <a:pt x="13972" y="1356"/>
                    <a:pt x="13633" y="1356"/>
                  </a:cubicBezTo>
                  <a:cubicBezTo>
                    <a:pt x="13633" y="1178"/>
                    <a:pt x="13579" y="1017"/>
                    <a:pt x="13454" y="874"/>
                  </a:cubicBezTo>
                  <a:cubicBezTo>
                    <a:pt x="13329" y="714"/>
                    <a:pt x="13115" y="625"/>
                    <a:pt x="12901" y="625"/>
                  </a:cubicBezTo>
                  <a:lnTo>
                    <a:pt x="12669" y="625"/>
                  </a:lnTo>
                  <a:cubicBezTo>
                    <a:pt x="12651" y="482"/>
                    <a:pt x="12598" y="339"/>
                    <a:pt x="12509" y="232"/>
                  </a:cubicBezTo>
                  <a:cubicBezTo>
                    <a:pt x="12384" y="89"/>
                    <a:pt x="12187" y="0"/>
                    <a:pt x="119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57"/>
            <p:cNvSpPr/>
            <p:nvPr/>
          </p:nvSpPr>
          <p:spPr>
            <a:xfrm>
              <a:off x="1245775" y="3662425"/>
              <a:ext cx="8950" cy="18300"/>
            </a:xfrm>
            <a:custGeom>
              <a:avLst/>
              <a:gdLst/>
              <a:ahLst/>
              <a:cxnLst/>
              <a:rect l="l" t="t" r="r" b="b"/>
              <a:pathLst>
                <a:path w="358" h="732" extrusionOk="0">
                  <a:moveTo>
                    <a:pt x="179" y="0"/>
                  </a:moveTo>
                  <a:cubicBezTo>
                    <a:pt x="90" y="0"/>
                    <a:pt x="1" y="89"/>
                    <a:pt x="1" y="178"/>
                  </a:cubicBezTo>
                  <a:lnTo>
                    <a:pt x="1" y="553"/>
                  </a:lnTo>
                  <a:cubicBezTo>
                    <a:pt x="1" y="642"/>
                    <a:pt x="90" y="732"/>
                    <a:pt x="179" y="732"/>
                  </a:cubicBezTo>
                  <a:cubicBezTo>
                    <a:pt x="268" y="732"/>
                    <a:pt x="357" y="642"/>
                    <a:pt x="357" y="553"/>
                  </a:cubicBezTo>
                  <a:lnTo>
                    <a:pt x="357" y="178"/>
                  </a:lnTo>
                  <a:cubicBezTo>
                    <a:pt x="357" y="89"/>
                    <a:pt x="268" y="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57"/>
            <p:cNvSpPr/>
            <p:nvPr/>
          </p:nvSpPr>
          <p:spPr>
            <a:xfrm>
              <a:off x="1313125" y="3656625"/>
              <a:ext cx="8950" cy="18300"/>
            </a:xfrm>
            <a:custGeom>
              <a:avLst/>
              <a:gdLst/>
              <a:ahLst/>
              <a:cxnLst/>
              <a:rect l="l" t="t" r="r" b="b"/>
              <a:pathLst>
                <a:path w="358" h="732" extrusionOk="0">
                  <a:moveTo>
                    <a:pt x="179" y="0"/>
                  </a:moveTo>
                  <a:cubicBezTo>
                    <a:pt x="72" y="0"/>
                    <a:pt x="1" y="89"/>
                    <a:pt x="1" y="178"/>
                  </a:cubicBezTo>
                  <a:lnTo>
                    <a:pt x="1" y="553"/>
                  </a:lnTo>
                  <a:cubicBezTo>
                    <a:pt x="1" y="642"/>
                    <a:pt x="72" y="732"/>
                    <a:pt x="179" y="732"/>
                  </a:cubicBezTo>
                  <a:cubicBezTo>
                    <a:pt x="268" y="732"/>
                    <a:pt x="358" y="642"/>
                    <a:pt x="358" y="553"/>
                  </a:cubicBezTo>
                  <a:lnTo>
                    <a:pt x="358" y="178"/>
                  </a:lnTo>
                  <a:cubicBezTo>
                    <a:pt x="358" y="89"/>
                    <a:pt x="268" y="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57"/>
            <p:cNvSpPr/>
            <p:nvPr/>
          </p:nvSpPr>
          <p:spPr>
            <a:xfrm>
              <a:off x="1271650" y="3678025"/>
              <a:ext cx="8500" cy="18325"/>
            </a:xfrm>
            <a:custGeom>
              <a:avLst/>
              <a:gdLst/>
              <a:ahLst/>
              <a:cxnLst/>
              <a:rect l="l" t="t" r="r" b="b"/>
              <a:pathLst>
                <a:path w="340" h="733" extrusionOk="0">
                  <a:moveTo>
                    <a:pt x="161" y="1"/>
                  </a:moveTo>
                  <a:cubicBezTo>
                    <a:pt x="72" y="1"/>
                    <a:pt x="0" y="72"/>
                    <a:pt x="0" y="179"/>
                  </a:cubicBezTo>
                  <a:lnTo>
                    <a:pt x="0" y="554"/>
                  </a:lnTo>
                  <a:cubicBezTo>
                    <a:pt x="0" y="643"/>
                    <a:pt x="72" y="732"/>
                    <a:pt x="161" y="732"/>
                  </a:cubicBezTo>
                  <a:cubicBezTo>
                    <a:pt x="268" y="732"/>
                    <a:pt x="339" y="643"/>
                    <a:pt x="339" y="554"/>
                  </a:cubicBezTo>
                  <a:lnTo>
                    <a:pt x="339" y="179"/>
                  </a:lnTo>
                  <a:cubicBezTo>
                    <a:pt x="339" y="72"/>
                    <a:pt x="268" y="1"/>
                    <a:pt x="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57"/>
            <p:cNvSpPr/>
            <p:nvPr/>
          </p:nvSpPr>
          <p:spPr>
            <a:xfrm>
              <a:off x="1114625" y="3619175"/>
              <a:ext cx="36600" cy="34775"/>
            </a:xfrm>
            <a:custGeom>
              <a:avLst/>
              <a:gdLst/>
              <a:ahLst/>
              <a:cxnLst/>
              <a:rect l="l" t="t" r="r" b="b"/>
              <a:pathLst>
                <a:path w="1464" h="1391" extrusionOk="0">
                  <a:moveTo>
                    <a:pt x="1153" y="0"/>
                  </a:moveTo>
                  <a:cubicBezTo>
                    <a:pt x="1070" y="0"/>
                    <a:pt x="988" y="37"/>
                    <a:pt x="929" y="106"/>
                  </a:cubicBezTo>
                  <a:cubicBezTo>
                    <a:pt x="786" y="249"/>
                    <a:pt x="643" y="374"/>
                    <a:pt x="500" y="517"/>
                  </a:cubicBezTo>
                  <a:cubicBezTo>
                    <a:pt x="358" y="642"/>
                    <a:pt x="233" y="767"/>
                    <a:pt x="108" y="909"/>
                  </a:cubicBezTo>
                  <a:cubicBezTo>
                    <a:pt x="1" y="1016"/>
                    <a:pt x="1" y="1213"/>
                    <a:pt x="108" y="1320"/>
                  </a:cubicBezTo>
                  <a:cubicBezTo>
                    <a:pt x="161" y="1373"/>
                    <a:pt x="251" y="1391"/>
                    <a:pt x="322" y="1391"/>
                  </a:cubicBezTo>
                  <a:cubicBezTo>
                    <a:pt x="393" y="1391"/>
                    <a:pt x="465" y="1373"/>
                    <a:pt x="518" y="1302"/>
                  </a:cubicBezTo>
                  <a:cubicBezTo>
                    <a:pt x="643" y="1177"/>
                    <a:pt x="768" y="1070"/>
                    <a:pt x="893" y="945"/>
                  </a:cubicBezTo>
                  <a:cubicBezTo>
                    <a:pt x="1054" y="802"/>
                    <a:pt x="1214" y="659"/>
                    <a:pt x="1357" y="499"/>
                  </a:cubicBezTo>
                  <a:cubicBezTo>
                    <a:pt x="1464" y="374"/>
                    <a:pt x="1464" y="178"/>
                    <a:pt x="1339" y="71"/>
                  </a:cubicBezTo>
                  <a:cubicBezTo>
                    <a:pt x="1284" y="23"/>
                    <a:pt x="1218" y="0"/>
                    <a:pt x="115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57"/>
            <p:cNvSpPr/>
            <p:nvPr/>
          </p:nvSpPr>
          <p:spPr>
            <a:xfrm>
              <a:off x="1158800" y="3593100"/>
              <a:ext cx="18750" cy="17150"/>
            </a:xfrm>
            <a:custGeom>
              <a:avLst/>
              <a:gdLst/>
              <a:ahLst/>
              <a:cxnLst/>
              <a:rect l="l" t="t" r="r" b="b"/>
              <a:pathLst>
                <a:path w="750" h="686" extrusionOk="0">
                  <a:moveTo>
                    <a:pt x="420" y="1"/>
                  </a:moveTo>
                  <a:cubicBezTo>
                    <a:pt x="347" y="1"/>
                    <a:pt x="274" y="27"/>
                    <a:pt x="214" y="79"/>
                  </a:cubicBezTo>
                  <a:lnTo>
                    <a:pt x="125" y="186"/>
                  </a:lnTo>
                  <a:cubicBezTo>
                    <a:pt x="0" y="311"/>
                    <a:pt x="0" y="489"/>
                    <a:pt x="107" y="596"/>
                  </a:cubicBezTo>
                  <a:cubicBezTo>
                    <a:pt x="179" y="668"/>
                    <a:pt x="250" y="685"/>
                    <a:pt x="321" y="685"/>
                  </a:cubicBezTo>
                  <a:cubicBezTo>
                    <a:pt x="393" y="685"/>
                    <a:pt x="464" y="668"/>
                    <a:pt x="518" y="614"/>
                  </a:cubicBezTo>
                  <a:lnTo>
                    <a:pt x="625" y="507"/>
                  </a:lnTo>
                  <a:cubicBezTo>
                    <a:pt x="750" y="382"/>
                    <a:pt x="750" y="204"/>
                    <a:pt x="643" y="97"/>
                  </a:cubicBezTo>
                  <a:cubicBezTo>
                    <a:pt x="578" y="32"/>
                    <a:pt x="498" y="1"/>
                    <a:pt x="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5" name="Google Shape;9555;p57"/>
          <p:cNvGrpSpPr/>
          <p:nvPr/>
        </p:nvGrpSpPr>
        <p:grpSpPr>
          <a:xfrm>
            <a:off x="5334023" y="3967352"/>
            <a:ext cx="313355" cy="371208"/>
            <a:chOff x="3951175" y="3987150"/>
            <a:chExt cx="268100" cy="317625"/>
          </a:xfrm>
        </p:grpSpPr>
        <p:sp>
          <p:nvSpPr>
            <p:cNvPr id="9556" name="Google Shape;9556;p57"/>
            <p:cNvSpPr/>
            <p:nvPr/>
          </p:nvSpPr>
          <p:spPr>
            <a:xfrm>
              <a:off x="3958750" y="3994275"/>
              <a:ext cx="253400" cy="282850"/>
            </a:xfrm>
            <a:custGeom>
              <a:avLst/>
              <a:gdLst/>
              <a:ahLst/>
              <a:cxnLst/>
              <a:rect l="l" t="t" r="r" b="b"/>
              <a:pathLst>
                <a:path w="10136" h="11314" extrusionOk="0">
                  <a:moveTo>
                    <a:pt x="2142" y="1"/>
                  </a:moveTo>
                  <a:cubicBezTo>
                    <a:pt x="589" y="1"/>
                    <a:pt x="1" y="1196"/>
                    <a:pt x="1" y="2142"/>
                  </a:cubicBezTo>
                  <a:lnTo>
                    <a:pt x="9332" y="11313"/>
                  </a:lnTo>
                  <a:lnTo>
                    <a:pt x="9404" y="11313"/>
                  </a:lnTo>
                  <a:cubicBezTo>
                    <a:pt x="9796" y="11313"/>
                    <a:pt x="10135" y="10992"/>
                    <a:pt x="10135" y="10582"/>
                  </a:cubicBezTo>
                  <a:lnTo>
                    <a:pt x="10135" y="1321"/>
                  </a:lnTo>
                  <a:cubicBezTo>
                    <a:pt x="10135" y="590"/>
                    <a:pt x="9546" y="1"/>
                    <a:pt x="8815" y="1"/>
                  </a:cubicBezTo>
                  <a:close/>
                </a:path>
              </a:pathLst>
            </a:custGeom>
            <a:solidFill>
              <a:srgbClr val="86AF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57"/>
            <p:cNvSpPr/>
            <p:nvPr/>
          </p:nvSpPr>
          <p:spPr>
            <a:xfrm>
              <a:off x="3958750" y="3994275"/>
              <a:ext cx="253400" cy="282850"/>
            </a:xfrm>
            <a:custGeom>
              <a:avLst/>
              <a:gdLst/>
              <a:ahLst/>
              <a:cxnLst/>
              <a:rect l="l" t="t" r="r" b="b"/>
              <a:pathLst>
                <a:path w="10136" h="11314" extrusionOk="0">
                  <a:moveTo>
                    <a:pt x="2142" y="1"/>
                  </a:moveTo>
                  <a:cubicBezTo>
                    <a:pt x="589" y="1"/>
                    <a:pt x="1" y="1196"/>
                    <a:pt x="1" y="2142"/>
                  </a:cubicBezTo>
                  <a:lnTo>
                    <a:pt x="9332" y="11313"/>
                  </a:lnTo>
                  <a:lnTo>
                    <a:pt x="9404" y="11313"/>
                  </a:lnTo>
                  <a:cubicBezTo>
                    <a:pt x="9796" y="11313"/>
                    <a:pt x="10135" y="10992"/>
                    <a:pt x="10135" y="10582"/>
                  </a:cubicBezTo>
                  <a:lnTo>
                    <a:pt x="10135" y="1321"/>
                  </a:lnTo>
                  <a:cubicBezTo>
                    <a:pt x="10135" y="590"/>
                    <a:pt x="9546" y="1"/>
                    <a:pt x="88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57"/>
            <p:cNvSpPr/>
            <p:nvPr/>
          </p:nvSpPr>
          <p:spPr>
            <a:xfrm>
              <a:off x="3958300" y="4020150"/>
              <a:ext cx="228425" cy="277475"/>
            </a:xfrm>
            <a:custGeom>
              <a:avLst/>
              <a:gdLst/>
              <a:ahLst/>
              <a:cxnLst/>
              <a:rect l="l" t="t" r="r" b="b"/>
              <a:pathLst>
                <a:path w="9137" h="11099" extrusionOk="0">
                  <a:moveTo>
                    <a:pt x="1303" y="1"/>
                  </a:moveTo>
                  <a:cubicBezTo>
                    <a:pt x="589" y="1"/>
                    <a:pt x="1" y="590"/>
                    <a:pt x="1" y="1303"/>
                  </a:cubicBezTo>
                  <a:lnTo>
                    <a:pt x="1" y="9796"/>
                  </a:lnTo>
                  <a:cubicBezTo>
                    <a:pt x="1" y="10510"/>
                    <a:pt x="589" y="11099"/>
                    <a:pt x="1303" y="11099"/>
                  </a:cubicBezTo>
                  <a:lnTo>
                    <a:pt x="8422" y="11099"/>
                  </a:lnTo>
                  <a:cubicBezTo>
                    <a:pt x="8815" y="11099"/>
                    <a:pt x="9136" y="10778"/>
                    <a:pt x="9136" y="10385"/>
                  </a:cubicBezTo>
                  <a:lnTo>
                    <a:pt x="9136" y="715"/>
                  </a:lnTo>
                  <a:cubicBezTo>
                    <a:pt x="9136" y="322"/>
                    <a:pt x="8815" y="1"/>
                    <a:pt x="8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57"/>
            <p:cNvSpPr/>
            <p:nvPr/>
          </p:nvSpPr>
          <p:spPr>
            <a:xfrm>
              <a:off x="3958300" y="4020150"/>
              <a:ext cx="228425" cy="277475"/>
            </a:xfrm>
            <a:custGeom>
              <a:avLst/>
              <a:gdLst/>
              <a:ahLst/>
              <a:cxnLst/>
              <a:rect l="l" t="t" r="r" b="b"/>
              <a:pathLst>
                <a:path w="9137" h="11099" extrusionOk="0">
                  <a:moveTo>
                    <a:pt x="7066" y="1"/>
                  </a:moveTo>
                  <a:cubicBezTo>
                    <a:pt x="7405" y="1"/>
                    <a:pt x="7691" y="286"/>
                    <a:pt x="7691" y="625"/>
                  </a:cubicBezTo>
                  <a:lnTo>
                    <a:pt x="7691" y="9172"/>
                  </a:lnTo>
                  <a:cubicBezTo>
                    <a:pt x="7691" y="9511"/>
                    <a:pt x="7405" y="9796"/>
                    <a:pt x="7066" y="9796"/>
                  </a:cubicBezTo>
                  <a:lnTo>
                    <a:pt x="1125" y="9796"/>
                  </a:lnTo>
                  <a:cubicBezTo>
                    <a:pt x="500" y="9796"/>
                    <a:pt x="1" y="9297"/>
                    <a:pt x="1" y="8672"/>
                  </a:cubicBezTo>
                  <a:lnTo>
                    <a:pt x="1" y="9796"/>
                  </a:lnTo>
                  <a:cubicBezTo>
                    <a:pt x="1" y="10510"/>
                    <a:pt x="589" y="11099"/>
                    <a:pt x="1303" y="11099"/>
                  </a:cubicBezTo>
                  <a:lnTo>
                    <a:pt x="8422" y="11099"/>
                  </a:lnTo>
                  <a:cubicBezTo>
                    <a:pt x="8815" y="11099"/>
                    <a:pt x="9136" y="10778"/>
                    <a:pt x="9136" y="10385"/>
                  </a:cubicBezTo>
                  <a:lnTo>
                    <a:pt x="9136" y="715"/>
                  </a:lnTo>
                  <a:cubicBezTo>
                    <a:pt x="9136" y="322"/>
                    <a:pt x="8815" y="1"/>
                    <a:pt x="842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57"/>
            <p:cNvSpPr/>
            <p:nvPr/>
          </p:nvSpPr>
          <p:spPr>
            <a:xfrm>
              <a:off x="3958300" y="4020150"/>
              <a:ext cx="39725" cy="277475"/>
            </a:xfrm>
            <a:custGeom>
              <a:avLst/>
              <a:gdLst/>
              <a:ahLst/>
              <a:cxnLst/>
              <a:rect l="l" t="t" r="r" b="b"/>
              <a:pathLst>
                <a:path w="1589" h="11099" extrusionOk="0">
                  <a:moveTo>
                    <a:pt x="1303" y="1"/>
                  </a:moveTo>
                  <a:cubicBezTo>
                    <a:pt x="589" y="1"/>
                    <a:pt x="1" y="590"/>
                    <a:pt x="1" y="1303"/>
                  </a:cubicBezTo>
                  <a:lnTo>
                    <a:pt x="1" y="9796"/>
                  </a:lnTo>
                  <a:cubicBezTo>
                    <a:pt x="1" y="10510"/>
                    <a:pt x="589" y="11099"/>
                    <a:pt x="1303" y="11099"/>
                  </a:cubicBezTo>
                  <a:lnTo>
                    <a:pt x="1589" y="11099"/>
                  </a:lnTo>
                  <a:lnTo>
                    <a:pt x="15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57"/>
            <p:cNvSpPr/>
            <p:nvPr/>
          </p:nvSpPr>
          <p:spPr>
            <a:xfrm>
              <a:off x="4109075" y="4002750"/>
              <a:ext cx="61575" cy="78275"/>
            </a:xfrm>
            <a:custGeom>
              <a:avLst/>
              <a:gdLst/>
              <a:ahLst/>
              <a:cxnLst/>
              <a:rect l="l" t="t" r="r" b="b"/>
              <a:pathLst>
                <a:path w="2463" h="3131" extrusionOk="0">
                  <a:moveTo>
                    <a:pt x="589" y="1"/>
                  </a:moveTo>
                  <a:cubicBezTo>
                    <a:pt x="268" y="1"/>
                    <a:pt x="1" y="269"/>
                    <a:pt x="1" y="590"/>
                  </a:cubicBezTo>
                  <a:lnTo>
                    <a:pt x="1" y="2891"/>
                  </a:lnTo>
                  <a:cubicBezTo>
                    <a:pt x="1" y="3034"/>
                    <a:pt x="114" y="3130"/>
                    <a:pt x="238" y="3130"/>
                  </a:cubicBezTo>
                  <a:cubicBezTo>
                    <a:pt x="284" y="3130"/>
                    <a:pt x="332" y="3117"/>
                    <a:pt x="375" y="3088"/>
                  </a:cubicBezTo>
                  <a:lnTo>
                    <a:pt x="1000" y="2624"/>
                  </a:lnTo>
                  <a:lnTo>
                    <a:pt x="1624" y="3088"/>
                  </a:lnTo>
                  <a:cubicBezTo>
                    <a:pt x="1668" y="3117"/>
                    <a:pt x="1715" y="3130"/>
                    <a:pt x="1761" y="3130"/>
                  </a:cubicBezTo>
                  <a:cubicBezTo>
                    <a:pt x="1885" y="3130"/>
                    <a:pt x="1999" y="3034"/>
                    <a:pt x="1999" y="2891"/>
                  </a:cubicBezTo>
                  <a:lnTo>
                    <a:pt x="1999" y="590"/>
                  </a:lnTo>
                  <a:lnTo>
                    <a:pt x="2463" y="590"/>
                  </a:lnTo>
                  <a:cubicBezTo>
                    <a:pt x="2463" y="269"/>
                    <a:pt x="2195" y="1"/>
                    <a:pt x="18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57"/>
            <p:cNvSpPr/>
            <p:nvPr/>
          </p:nvSpPr>
          <p:spPr>
            <a:xfrm>
              <a:off x="4030575" y="4211075"/>
              <a:ext cx="117325" cy="51775"/>
            </a:xfrm>
            <a:custGeom>
              <a:avLst/>
              <a:gdLst/>
              <a:ahLst/>
              <a:cxnLst/>
              <a:rect l="l" t="t" r="r" b="b"/>
              <a:pathLst>
                <a:path w="4693" h="2071" extrusionOk="0">
                  <a:moveTo>
                    <a:pt x="375" y="0"/>
                  </a:moveTo>
                  <a:cubicBezTo>
                    <a:pt x="161" y="0"/>
                    <a:pt x="0" y="161"/>
                    <a:pt x="0" y="375"/>
                  </a:cubicBezTo>
                  <a:lnTo>
                    <a:pt x="0" y="1696"/>
                  </a:lnTo>
                  <a:cubicBezTo>
                    <a:pt x="0" y="1892"/>
                    <a:pt x="161" y="2070"/>
                    <a:pt x="375" y="2070"/>
                  </a:cubicBezTo>
                  <a:lnTo>
                    <a:pt x="4318" y="2070"/>
                  </a:lnTo>
                  <a:cubicBezTo>
                    <a:pt x="4514" y="2070"/>
                    <a:pt x="4693" y="1892"/>
                    <a:pt x="4693" y="1696"/>
                  </a:cubicBezTo>
                  <a:lnTo>
                    <a:pt x="4693" y="375"/>
                  </a:lnTo>
                  <a:cubicBezTo>
                    <a:pt x="4693" y="161"/>
                    <a:pt x="4514" y="0"/>
                    <a:pt x="431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57"/>
            <p:cNvSpPr/>
            <p:nvPr/>
          </p:nvSpPr>
          <p:spPr>
            <a:xfrm>
              <a:off x="3951175" y="3987150"/>
              <a:ext cx="268100" cy="317625"/>
            </a:xfrm>
            <a:custGeom>
              <a:avLst/>
              <a:gdLst/>
              <a:ahLst/>
              <a:cxnLst/>
              <a:rect l="l" t="t" r="r" b="b"/>
              <a:pathLst>
                <a:path w="10724" h="12705" extrusionOk="0">
                  <a:moveTo>
                    <a:pt x="6477" y="571"/>
                  </a:moveTo>
                  <a:cubicBezTo>
                    <a:pt x="6317" y="678"/>
                    <a:pt x="6209" y="839"/>
                    <a:pt x="6156" y="1035"/>
                  </a:cubicBezTo>
                  <a:lnTo>
                    <a:pt x="1588" y="1035"/>
                  </a:lnTo>
                  <a:cubicBezTo>
                    <a:pt x="1410" y="1035"/>
                    <a:pt x="1231" y="1071"/>
                    <a:pt x="1071" y="1125"/>
                  </a:cubicBezTo>
                  <a:cubicBezTo>
                    <a:pt x="1374" y="803"/>
                    <a:pt x="1802" y="571"/>
                    <a:pt x="2445" y="571"/>
                  </a:cubicBezTo>
                  <a:close/>
                  <a:moveTo>
                    <a:pt x="8172" y="786"/>
                  </a:moveTo>
                  <a:cubicBezTo>
                    <a:pt x="8351" y="786"/>
                    <a:pt x="8511" y="893"/>
                    <a:pt x="8565" y="1053"/>
                  </a:cubicBezTo>
                  <a:lnTo>
                    <a:pt x="8315" y="1053"/>
                  </a:lnTo>
                  <a:cubicBezTo>
                    <a:pt x="8226" y="1053"/>
                    <a:pt x="8154" y="1125"/>
                    <a:pt x="8154" y="1214"/>
                  </a:cubicBezTo>
                  <a:lnTo>
                    <a:pt x="8154" y="3515"/>
                  </a:lnTo>
                  <a:cubicBezTo>
                    <a:pt x="8154" y="3551"/>
                    <a:pt x="8136" y="3569"/>
                    <a:pt x="8119" y="3569"/>
                  </a:cubicBezTo>
                  <a:cubicBezTo>
                    <a:pt x="8110" y="3578"/>
                    <a:pt x="8101" y="3582"/>
                    <a:pt x="8090" y="3582"/>
                  </a:cubicBezTo>
                  <a:cubicBezTo>
                    <a:pt x="8078" y="3582"/>
                    <a:pt x="8065" y="3578"/>
                    <a:pt x="8047" y="3569"/>
                  </a:cubicBezTo>
                  <a:lnTo>
                    <a:pt x="7423" y="3105"/>
                  </a:lnTo>
                  <a:cubicBezTo>
                    <a:pt x="7387" y="3087"/>
                    <a:pt x="7351" y="3078"/>
                    <a:pt x="7316" y="3078"/>
                  </a:cubicBezTo>
                  <a:cubicBezTo>
                    <a:pt x="7280" y="3078"/>
                    <a:pt x="7244" y="3087"/>
                    <a:pt x="7209" y="3105"/>
                  </a:cubicBezTo>
                  <a:lnTo>
                    <a:pt x="6584" y="3569"/>
                  </a:lnTo>
                  <a:cubicBezTo>
                    <a:pt x="6566" y="3578"/>
                    <a:pt x="6553" y="3582"/>
                    <a:pt x="6542" y="3582"/>
                  </a:cubicBezTo>
                  <a:cubicBezTo>
                    <a:pt x="6531" y="3582"/>
                    <a:pt x="6522" y="3578"/>
                    <a:pt x="6513" y="3569"/>
                  </a:cubicBezTo>
                  <a:cubicBezTo>
                    <a:pt x="6495" y="3569"/>
                    <a:pt x="6477" y="3551"/>
                    <a:pt x="6477" y="3515"/>
                  </a:cubicBezTo>
                  <a:lnTo>
                    <a:pt x="6477" y="1214"/>
                  </a:lnTo>
                  <a:cubicBezTo>
                    <a:pt x="6477" y="982"/>
                    <a:pt x="6673" y="786"/>
                    <a:pt x="6905" y="786"/>
                  </a:cubicBezTo>
                  <a:close/>
                  <a:moveTo>
                    <a:pt x="9118" y="571"/>
                  </a:moveTo>
                  <a:cubicBezTo>
                    <a:pt x="9689" y="571"/>
                    <a:pt x="10135" y="1035"/>
                    <a:pt x="10135" y="1606"/>
                  </a:cubicBezTo>
                  <a:lnTo>
                    <a:pt x="10135" y="10867"/>
                  </a:lnTo>
                  <a:cubicBezTo>
                    <a:pt x="10135" y="11116"/>
                    <a:pt x="9956" y="11313"/>
                    <a:pt x="9707" y="11313"/>
                  </a:cubicBezTo>
                  <a:lnTo>
                    <a:pt x="9707" y="2035"/>
                  </a:lnTo>
                  <a:cubicBezTo>
                    <a:pt x="9707" y="1571"/>
                    <a:pt x="9385" y="1178"/>
                    <a:pt x="8939" y="1053"/>
                  </a:cubicBezTo>
                  <a:cubicBezTo>
                    <a:pt x="8904" y="857"/>
                    <a:pt x="8779" y="696"/>
                    <a:pt x="8618" y="571"/>
                  </a:cubicBezTo>
                  <a:close/>
                  <a:moveTo>
                    <a:pt x="1642" y="1606"/>
                  </a:moveTo>
                  <a:lnTo>
                    <a:pt x="1642" y="12133"/>
                  </a:lnTo>
                  <a:lnTo>
                    <a:pt x="1588" y="12133"/>
                  </a:lnTo>
                  <a:cubicBezTo>
                    <a:pt x="1035" y="12133"/>
                    <a:pt x="589" y="11670"/>
                    <a:pt x="589" y="11116"/>
                  </a:cubicBezTo>
                  <a:lnTo>
                    <a:pt x="589" y="2623"/>
                  </a:lnTo>
                  <a:cubicBezTo>
                    <a:pt x="589" y="2070"/>
                    <a:pt x="1035" y="1606"/>
                    <a:pt x="1588" y="1606"/>
                  </a:cubicBezTo>
                  <a:close/>
                  <a:moveTo>
                    <a:pt x="8707" y="1606"/>
                  </a:moveTo>
                  <a:cubicBezTo>
                    <a:pt x="8939" y="1606"/>
                    <a:pt x="9136" y="1803"/>
                    <a:pt x="9136" y="2035"/>
                  </a:cubicBezTo>
                  <a:lnTo>
                    <a:pt x="9136" y="11705"/>
                  </a:lnTo>
                  <a:cubicBezTo>
                    <a:pt x="9136" y="11937"/>
                    <a:pt x="8939" y="12133"/>
                    <a:pt x="8707" y="12133"/>
                  </a:cubicBezTo>
                  <a:lnTo>
                    <a:pt x="1981" y="12133"/>
                  </a:lnTo>
                  <a:lnTo>
                    <a:pt x="1981" y="1606"/>
                  </a:lnTo>
                  <a:lnTo>
                    <a:pt x="6138" y="1606"/>
                  </a:lnTo>
                  <a:lnTo>
                    <a:pt x="6138" y="3515"/>
                  </a:lnTo>
                  <a:cubicBezTo>
                    <a:pt x="6138" y="3676"/>
                    <a:pt x="6227" y="3819"/>
                    <a:pt x="6352" y="3890"/>
                  </a:cubicBezTo>
                  <a:cubicBezTo>
                    <a:pt x="6424" y="3908"/>
                    <a:pt x="6477" y="3926"/>
                    <a:pt x="6548" y="3926"/>
                  </a:cubicBezTo>
                  <a:cubicBezTo>
                    <a:pt x="6638" y="3926"/>
                    <a:pt x="6709" y="3908"/>
                    <a:pt x="6780" y="3854"/>
                  </a:cubicBezTo>
                  <a:lnTo>
                    <a:pt x="7316" y="3462"/>
                  </a:lnTo>
                  <a:lnTo>
                    <a:pt x="7851" y="3854"/>
                  </a:lnTo>
                  <a:cubicBezTo>
                    <a:pt x="7924" y="3906"/>
                    <a:pt x="8009" y="3934"/>
                    <a:pt x="8095" y="3934"/>
                  </a:cubicBezTo>
                  <a:cubicBezTo>
                    <a:pt x="8157" y="3934"/>
                    <a:pt x="8220" y="3920"/>
                    <a:pt x="8279" y="3890"/>
                  </a:cubicBezTo>
                  <a:cubicBezTo>
                    <a:pt x="8404" y="3819"/>
                    <a:pt x="8493" y="3676"/>
                    <a:pt x="8493" y="3515"/>
                  </a:cubicBezTo>
                  <a:lnTo>
                    <a:pt x="8493" y="1606"/>
                  </a:lnTo>
                  <a:close/>
                  <a:moveTo>
                    <a:pt x="2445" y="0"/>
                  </a:moveTo>
                  <a:cubicBezTo>
                    <a:pt x="785" y="0"/>
                    <a:pt x="18" y="1249"/>
                    <a:pt x="18" y="2409"/>
                  </a:cubicBezTo>
                  <a:cubicBezTo>
                    <a:pt x="0" y="2481"/>
                    <a:pt x="0" y="2552"/>
                    <a:pt x="0" y="2623"/>
                  </a:cubicBezTo>
                  <a:lnTo>
                    <a:pt x="0" y="11116"/>
                  </a:lnTo>
                  <a:cubicBezTo>
                    <a:pt x="0" y="11991"/>
                    <a:pt x="714" y="12704"/>
                    <a:pt x="1588" y="12704"/>
                  </a:cubicBezTo>
                  <a:lnTo>
                    <a:pt x="8707" y="12704"/>
                  </a:lnTo>
                  <a:cubicBezTo>
                    <a:pt x="9189" y="12704"/>
                    <a:pt x="9600" y="12365"/>
                    <a:pt x="9689" y="11901"/>
                  </a:cubicBezTo>
                  <a:lnTo>
                    <a:pt x="9707" y="11901"/>
                  </a:lnTo>
                  <a:cubicBezTo>
                    <a:pt x="10260" y="11901"/>
                    <a:pt x="10724" y="11438"/>
                    <a:pt x="10724" y="10867"/>
                  </a:cubicBezTo>
                  <a:lnTo>
                    <a:pt x="10724" y="1606"/>
                  </a:lnTo>
                  <a:cubicBezTo>
                    <a:pt x="10724" y="714"/>
                    <a:pt x="9992" y="0"/>
                    <a:pt x="9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57"/>
            <p:cNvSpPr/>
            <p:nvPr/>
          </p:nvSpPr>
          <p:spPr>
            <a:xfrm>
              <a:off x="4022975" y="4118750"/>
              <a:ext cx="48650" cy="58275"/>
            </a:xfrm>
            <a:custGeom>
              <a:avLst/>
              <a:gdLst/>
              <a:ahLst/>
              <a:cxnLst/>
              <a:rect l="l" t="t" r="r" b="b"/>
              <a:pathLst>
                <a:path w="1946" h="2331" extrusionOk="0">
                  <a:moveTo>
                    <a:pt x="982" y="589"/>
                  </a:moveTo>
                  <a:lnTo>
                    <a:pt x="1321" y="1499"/>
                  </a:lnTo>
                  <a:lnTo>
                    <a:pt x="625" y="1499"/>
                  </a:lnTo>
                  <a:lnTo>
                    <a:pt x="982" y="589"/>
                  </a:lnTo>
                  <a:close/>
                  <a:moveTo>
                    <a:pt x="982" y="0"/>
                  </a:moveTo>
                  <a:cubicBezTo>
                    <a:pt x="893" y="0"/>
                    <a:pt x="804" y="54"/>
                    <a:pt x="768" y="143"/>
                  </a:cubicBezTo>
                  <a:lnTo>
                    <a:pt x="37" y="2088"/>
                  </a:lnTo>
                  <a:cubicBezTo>
                    <a:pt x="1" y="2177"/>
                    <a:pt x="37" y="2284"/>
                    <a:pt x="126" y="2320"/>
                  </a:cubicBezTo>
                  <a:lnTo>
                    <a:pt x="197" y="2320"/>
                  </a:lnTo>
                  <a:cubicBezTo>
                    <a:pt x="269" y="2320"/>
                    <a:pt x="322" y="2284"/>
                    <a:pt x="358" y="2213"/>
                  </a:cubicBezTo>
                  <a:lnTo>
                    <a:pt x="500" y="1838"/>
                  </a:lnTo>
                  <a:lnTo>
                    <a:pt x="1446" y="1838"/>
                  </a:lnTo>
                  <a:lnTo>
                    <a:pt x="1589" y="2213"/>
                  </a:lnTo>
                  <a:cubicBezTo>
                    <a:pt x="1617" y="2283"/>
                    <a:pt x="1689" y="2331"/>
                    <a:pt x="1762" y="2331"/>
                  </a:cubicBezTo>
                  <a:cubicBezTo>
                    <a:pt x="1782" y="2331"/>
                    <a:pt x="1802" y="2327"/>
                    <a:pt x="1821" y="2320"/>
                  </a:cubicBezTo>
                  <a:cubicBezTo>
                    <a:pt x="1910" y="2284"/>
                    <a:pt x="1946" y="2177"/>
                    <a:pt x="1910" y="2088"/>
                  </a:cubicBezTo>
                  <a:lnTo>
                    <a:pt x="1178" y="143"/>
                  </a:lnTo>
                  <a:cubicBezTo>
                    <a:pt x="1143" y="54"/>
                    <a:pt x="1071" y="0"/>
                    <a:pt x="9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57"/>
            <p:cNvSpPr/>
            <p:nvPr/>
          </p:nvSpPr>
          <p:spPr>
            <a:xfrm>
              <a:off x="4113100" y="4118750"/>
              <a:ext cx="41950" cy="58000"/>
            </a:xfrm>
            <a:custGeom>
              <a:avLst/>
              <a:gdLst/>
              <a:ahLst/>
              <a:cxnLst/>
              <a:rect l="l" t="t" r="r" b="b"/>
              <a:pathLst>
                <a:path w="1678" h="2320" extrusionOk="0">
                  <a:moveTo>
                    <a:pt x="214" y="0"/>
                  </a:moveTo>
                  <a:cubicBezTo>
                    <a:pt x="125" y="0"/>
                    <a:pt x="54" y="71"/>
                    <a:pt x="54" y="178"/>
                  </a:cubicBezTo>
                  <a:cubicBezTo>
                    <a:pt x="54" y="268"/>
                    <a:pt x="125" y="357"/>
                    <a:pt x="214" y="357"/>
                  </a:cubicBezTo>
                  <a:lnTo>
                    <a:pt x="1142" y="357"/>
                  </a:lnTo>
                  <a:lnTo>
                    <a:pt x="36" y="2052"/>
                  </a:lnTo>
                  <a:cubicBezTo>
                    <a:pt x="0" y="2105"/>
                    <a:pt x="0" y="2177"/>
                    <a:pt x="36" y="2230"/>
                  </a:cubicBezTo>
                  <a:cubicBezTo>
                    <a:pt x="54" y="2284"/>
                    <a:pt x="125" y="2320"/>
                    <a:pt x="179" y="2320"/>
                  </a:cubicBezTo>
                  <a:lnTo>
                    <a:pt x="1499" y="2320"/>
                  </a:lnTo>
                  <a:cubicBezTo>
                    <a:pt x="1588" y="2320"/>
                    <a:pt x="1677" y="2248"/>
                    <a:pt x="1677" y="2159"/>
                  </a:cubicBezTo>
                  <a:cubicBezTo>
                    <a:pt x="1677" y="2052"/>
                    <a:pt x="1588" y="1981"/>
                    <a:pt x="1499" y="1981"/>
                  </a:cubicBezTo>
                  <a:lnTo>
                    <a:pt x="500" y="1981"/>
                  </a:lnTo>
                  <a:lnTo>
                    <a:pt x="1606" y="268"/>
                  </a:lnTo>
                  <a:cubicBezTo>
                    <a:pt x="1642" y="214"/>
                    <a:pt x="1642" y="143"/>
                    <a:pt x="1624" y="89"/>
                  </a:cubicBezTo>
                  <a:cubicBezTo>
                    <a:pt x="1588" y="36"/>
                    <a:pt x="1535" y="0"/>
                    <a:pt x="14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57"/>
            <p:cNvSpPr/>
            <p:nvPr/>
          </p:nvSpPr>
          <p:spPr>
            <a:xfrm>
              <a:off x="4072950" y="4143275"/>
              <a:ext cx="38375" cy="8950"/>
            </a:xfrm>
            <a:custGeom>
              <a:avLst/>
              <a:gdLst/>
              <a:ahLst/>
              <a:cxnLst/>
              <a:rect l="l" t="t" r="r" b="b"/>
              <a:pathLst>
                <a:path w="1535" h="358" extrusionOk="0">
                  <a:moveTo>
                    <a:pt x="179" y="0"/>
                  </a:moveTo>
                  <a:cubicBezTo>
                    <a:pt x="72" y="0"/>
                    <a:pt x="0" y="90"/>
                    <a:pt x="0" y="179"/>
                  </a:cubicBezTo>
                  <a:cubicBezTo>
                    <a:pt x="0" y="286"/>
                    <a:pt x="72" y="357"/>
                    <a:pt x="179" y="357"/>
                  </a:cubicBezTo>
                  <a:lnTo>
                    <a:pt x="1374" y="357"/>
                  </a:lnTo>
                  <a:cubicBezTo>
                    <a:pt x="1463" y="357"/>
                    <a:pt x="1535" y="286"/>
                    <a:pt x="1535" y="179"/>
                  </a:cubicBezTo>
                  <a:cubicBezTo>
                    <a:pt x="1535" y="90"/>
                    <a:pt x="1463" y="0"/>
                    <a:pt x="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57"/>
            <p:cNvSpPr/>
            <p:nvPr/>
          </p:nvSpPr>
          <p:spPr>
            <a:xfrm>
              <a:off x="4026100" y="4206625"/>
              <a:ext cx="126275" cy="60225"/>
            </a:xfrm>
            <a:custGeom>
              <a:avLst/>
              <a:gdLst/>
              <a:ahLst/>
              <a:cxnLst/>
              <a:rect l="l" t="t" r="r" b="b"/>
              <a:pathLst>
                <a:path w="5051" h="2409" extrusionOk="0">
                  <a:moveTo>
                    <a:pt x="4497" y="339"/>
                  </a:moveTo>
                  <a:cubicBezTo>
                    <a:pt x="4604" y="339"/>
                    <a:pt x="4693" y="446"/>
                    <a:pt x="4693" y="553"/>
                  </a:cubicBezTo>
                  <a:lnTo>
                    <a:pt x="4693" y="1874"/>
                  </a:lnTo>
                  <a:cubicBezTo>
                    <a:pt x="4693" y="1981"/>
                    <a:pt x="4604" y="2070"/>
                    <a:pt x="4497" y="2070"/>
                  </a:cubicBezTo>
                  <a:lnTo>
                    <a:pt x="554" y="2070"/>
                  </a:lnTo>
                  <a:cubicBezTo>
                    <a:pt x="447" y="2070"/>
                    <a:pt x="358" y="1981"/>
                    <a:pt x="358" y="1874"/>
                  </a:cubicBezTo>
                  <a:lnTo>
                    <a:pt x="358" y="553"/>
                  </a:lnTo>
                  <a:cubicBezTo>
                    <a:pt x="358" y="446"/>
                    <a:pt x="447" y="339"/>
                    <a:pt x="554" y="339"/>
                  </a:cubicBezTo>
                  <a:close/>
                  <a:moveTo>
                    <a:pt x="554" y="0"/>
                  </a:moveTo>
                  <a:cubicBezTo>
                    <a:pt x="251" y="0"/>
                    <a:pt x="1" y="250"/>
                    <a:pt x="1" y="553"/>
                  </a:cubicBezTo>
                  <a:lnTo>
                    <a:pt x="1" y="1874"/>
                  </a:lnTo>
                  <a:cubicBezTo>
                    <a:pt x="1" y="2177"/>
                    <a:pt x="251" y="2409"/>
                    <a:pt x="554" y="2409"/>
                  </a:cubicBezTo>
                  <a:lnTo>
                    <a:pt x="4497" y="2409"/>
                  </a:lnTo>
                  <a:cubicBezTo>
                    <a:pt x="4800" y="2409"/>
                    <a:pt x="5050" y="2177"/>
                    <a:pt x="5050" y="1874"/>
                  </a:cubicBezTo>
                  <a:lnTo>
                    <a:pt x="5050" y="553"/>
                  </a:lnTo>
                  <a:cubicBezTo>
                    <a:pt x="5050" y="250"/>
                    <a:pt x="4800" y="0"/>
                    <a:pt x="4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57"/>
            <p:cNvSpPr/>
            <p:nvPr/>
          </p:nvSpPr>
          <p:spPr>
            <a:xfrm>
              <a:off x="4052425" y="4232475"/>
              <a:ext cx="73625" cy="8500"/>
            </a:xfrm>
            <a:custGeom>
              <a:avLst/>
              <a:gdLst/>
              <a:ahLst/>
              <a:cxnLst/>
              <a:rect l="l" t="t" r="r" b="b"/>
              <a:pathLst>
                <a:path w="2945" h="340" extrusionOk="0">
                  <a:moveTo>
                    <a:pt x="179" y="1"/>
                  </a:moveTo>
                  <a:cubicBezTo>
                    <a:pt x="72" y="1"/>
                    <a:pt x="0" y="72"/>
                    <a:pt x="0" y="179"/>
                  </a:cubicBezTo>
                  <a:cubicBezTo>
                    <a:pt x="0" y="269"/>
                    <a:pt x="72" y="340"/>
                    <a:pt x="179" y="340"/>
                  </a:cubicBezTo>
                  <a:lnTo>
                    <a:pt x="2766" y="340"/>
                  </a:lnTo>
                  <a:cubicBezTo>
                    <a:pt x="2855" y="340"/>
                    <a:pt x="2945" y="269"/>
                    <a:pt x="2945" y="179"/>
                  </a:cubicBezTo>
                  <a:cubicBezTo>
                    <a:pt x="2945" y="72"/>
                    <a:pt x="2855" y="1"/>
                    <a:pt x="2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57"/>
            <p:cNvSpPr/>
            <p:nvPr/>
          </p:nvSpPr>
          <p:spPr>
            <a:xfrm>
              <a:off x="4037700" y="4041675"/>
              <a:ext cx="42400" cy="14650"/>
            </a:xfrm>
            <a:custGeom>
              <a:avLst/>
              <a:gdLst/>
              <a:ahLst/>
              <a:cxnLst/>
              <a:rect l="l" t="t" r="r" b="b"/>
              <a:pathLst>
                <a:path w="1696" h="586" extrusionOk="0">
                  <a:moveTo>
                    <a:pt x="833" y="1"/>
                  </a:moveTo>
                  <a:cubicBezTo>
                    <a:pt x="647" y="1"/>
                    <a:pt x="465" y="5"/>
                    <a:pt x="286" y="14"/>
                  </a:cubicBezTo>
                  <a:cubicBezTo>
                    <a:pt x="126" y="14"/>
                    <a:pt x="1" y="139"/>
                    <a:pt x="1" y="300"/>
                  </a:cubicBezTo>
                  <a:cubicBezTo>
                    <a:pt x="1" y="460"/>
                    <a:pt x="143" y="585"/>
                    <a:pt x="304" y="585"/>
                  </a:cubicBezTo>
                  <a:lnTo>
                    <a:pt x="1392" y="585"/>
                  </a:lnTo>
                  <a:cubicBezTo>
                    <a:pt x="1553" y="585"/>
                    <a:pt x="1678" y="460"/>
                    <a:pt x="1678" y="300"/>
                  </a:cubicBezTo>
                  <a:cubicBezTo>
                    <a:pt x="1696" y="157"/>
                    <a:pt x="1553" y="14"/>
                    <a:pt x="1392" y="14"/>
                  </a:cubicBezTo>
                  <a:cubicBezTo>
                    <a:pt x="1205" y="5"/>
                    <a:pt x="1018" y="1"/>
                    <a:pt x="83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57"/>
            <p:cNvSpPr/>
            <p:nvPr/>
          </p:nvSpPr>
          <p:spPr>
            <a:xfrm>
              <a:off x="4010500" y="4042025"/>
              <a:ext cx="18300" cy="14300"/>
            </a:xfrm>
            <a:custGeom>
              <a:avLst/>
              <a:gdLst/>
              <a:ahLst/>
              <a:cxnLst/>
              <a:rect l="l" t="t" r="r" b="b"/>
              <a:pathLst>
                <a:path w="732" h="572" extrusionOk="0">
                  <a:moveTo>
                    <a:pt x="286" y="0"/>
                  </a:moveTo>
                  <a:cubicBezTo>
                    <a:pt x="125" y="0"/>
                    <a:pt x="0" y="125"/>
                    <a:pt x="0" y="286"/>
                  </a:cubicBezTo>
                  <a:cubicBezTo>
                    <a:pt x="0" y="446"/>
                    <a:pt x="125" y="571"/>
                    <a:pt x="286" y="571"/>
                  </a:cubicBezTo>
                  <a:lnTo>
                    <a:pt x="429" y="571"/>
                  </a:lnTo>
                  <a:cubicBezTo>
                    <a:pt x="589" y="571"/>
                    <a:pt x="732" y="446"/>
                    <a:pt x="732" y="286"/>
                  </a:cubicBezTo>
                  <a:cubicBezTo>
                    <a:pt x="732" y="125"/>
                    <a:pt x="589" y="0"/>
                    <a:pt x="42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1" name="Google Shape;9571;p57"/>
          <p:cNvGrpSpPr/>
          <p:nvPr/>
        </p:nvGrpSpPr>
        <p:grpSpPr>
          <a:xfrm>
            <a:off x="3499997" y="1492752"/>
            <a:ext cx="251594" cy="334005"/>
            <a:chOff x="2257000" y="1672525"/>
            <a:chExt cx="265450" cy="352400"/>
          </a:xfrm>
        </p:grpSpPr>
        <p:sp>
          <p:nvSpPr>
            <p:cNvPr id="9572" name="Google Shape;9572;p57"/>
            <p:cNvSpPr/>
            <p:nvPr/>
          </p:nvSpPr>
          <p:spPr>
            <a:xfrm>
              <a:off x="2276200" y="1701075"/>
              <a:ext cx="239100" cy="316275"/>
            </a:xfrm>
            <a:custGeom>
              <a:avLst/>
              <a:gdLst/>
              <a:ahLst/>
              <a:cxnLst/>
              <a:rect l="l" t="t" r="r" b="b"/>
              <a:pathLst>
                <a:path w="9564" h="12651" extrusionOk="0">
                  <a:moveTo>
                    <a:pt x="732" y="0"/>
                  </a:moveTo>
                  <a:cubicBezTo>
                    <a:pt x="321" y="0"/>
                    <a:pt x="0" y="321"/>
                    <a:pt x="0" y="732"/>
                  </a:cubicBezTo>
                  <a:lnTo>
                    <a:pt x="0" y="11919"/>
                  </a:lnTo>
                  <a:cubicBezTo>
                    <a:pt x="0" y="12329"/>
                    <a:pt x="321" y="12650"/>
                    <a:pt x="732" y="12650"/>
                  </a:cubicBezTo>
                  <a:lnTo>
                    <a:pt x="8814" y="12650"/>
                  </a:lnTo>
                  <a:cubicBezTo>
                    <a:pt x="9225" y="12650"/>
                    <a:pt x="9564" y="12329"/>
                    <a:pt x="9564" y="11919"/>
                  </a:cubicBezTo>
                  <a:lnTo>
                    <a:pt x="9564" y="732"/>
                  </a:lnTo>
                  <a:cubicBezTo>
                    <a:pt x="9564" y="321"/>
                    <a:pt x="9225" y="0"/>
                    <a:pt x="88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57"/>
            <p:cNvSpPr/>
            <p:nvPr/>
          </p:nvSpPr>
          <p:spPr>
            <a:xfrm>
              <a:off x="2276200" y="1701075"/>
              <a:ext cx="239100" cy="316275"/>
            </a:xfrm>
            <a:custGeom>
              <a:avLst/>
              <a:gdLst/>
              <a:ahLst/>
              <a:cxnLst/>
              <a:rect l="l" t="t" r="r" b="b"/>
              <a:pathLst>
                <a:path w="9564" h="12651" extrusionOk="0">
                  <a:moveTo>
                    <a:pt x="7619" y="0"/>
                  </a:moveTo>
                  <a:cubicBezTo>
                    <a:pt x="7976" y="0"/>
                    <a:pt x="8261" y="285"/>
                    <a:pt x="8261" y="624"/>
                  </a:cubicBezTo>
                  <a:lnTo>
                    <a:pt x="8261" y="10295"/>
                  </a:lnTo>
                  <a:cubicBezTo>
                    <a:pt x="8261" y="10634"/>
                    <a:pt x="7976" y="10920"/>
                    <a:pt x="7619" y="10920"/>
                  </a:cubicBezTo>
                  <a:lnTo>
                    <a:pt x="642" y="10920"/>
                  </a:lnTo>
                  <a:cubicBezTo>
                    <a:pt x="286" y="10920"/>
                    <a:pt x="0" y="10634"/>
                    <a:pt x="0" y="10295"/>
                  </a:cubicBezTo>
                  <a:lnTo>
                    <a:pt x="0" y="11919"/>
                  </a:lnTo>
                  <a:cubicBezTo>
                    <a:pt x="0" y="12329"/>
                    <a:pt x="321" y="12650"/>
                    <a:pt x="732" y="12650"/>
                  </a:cubicBezTo>
                  <a:lnTo>
                    <a:pt x="8814" y="12650"/>
                  </a:lnTo>
                  <a:cubicBezTo>
                    <a:pt x="9225" y="12650"/>
                    <a:pt x="9564" y="12329"/>
                    <a:pt x="9564" y="11919"/>
                  </a:cubicBezTo>
                  <a:lnTo>
                    <a:pt x="9564" y="732"/>
                  </a:lnTo>
                  <a:cubicBezTo>
                    <a:pt x="9564" y="321"/>
                    <a:pt x="9225" y="0"/>
                    <a:pt x="8814"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57"/>
            <p:cNvSpPr/>
            <p:nvPr/>
          </p:nvSpPr>
          <p:spPr>
            <a:xfrm>
              <a:off x="2402425" y="1724250"/>
              <a:ext cx="88350" cy="88350"/>
            </a:xfrm>
            <a:custGeom>
              <a:avLst/>
              <a:gdLst/>
              <a:ahLst/>
              <a:cxnLst/>
              <a:rect l="l" t="t" r="r" b="b"/>
              <a:pathLst>
                <a:path w="3534" h="3534" extrusionOk="0">
                  <a:moveTo>
                    <a:pt x="1767" y="358"/>
                  </a:moveTo>
                  <a:cubicBezTo>
                    <a:pt x="2552" y="358"/>
                    <a:pt x="3194" y="982"/>
                    <a:pt x="3194" y="1767"/>
                  </a:cubicBezTo>
                  <a:cubicBezTo>
                    <a:pt x="3194" y="2552"/>
                    <a:pt x="2552" y="3177"/>
                    <a:pt x="1767" y="3177"/>
                  </a:cubicBezTo>
                  <a:cubicBezTo>
                    <a:pt x="1000" y="3177"/>
                    <a:pt x="357" y="2552"/>
                    <a:pt x="357" y="1767"/>
                  </a:cubicBezTo>
                  <a:cubicBezTo>
                    <a:pt x="357" y="982"/>
                    <a:pt x="1000" y="358"/>
                    <a:pt x="1767" y="358"/>
                  </a:cubicBezTo>
                  <a:close/>
                  <a:moveTo>
                    <a:pt x="1767" y="1"/>
                  </a:moveTo>
                  <a:cubicBezTo>
                    <a:pt x="803" y="1"/>
                    <a:pt x="1" y="786"/>
                    <a:pt x="1" y="1767"/>
                  </a:cubicBezTo>
                  <a:cubicBezTo>
                    <a:pt x="1" y="2749"/>
                    <a:pt x="803" y="3534"/>
                    <a:pt x="1767" y="3534"/>
                  </a:cubicBezTo>
                  <a:cubicBezTo>
                    <a:pt x="2748" y="3534"/>
                    <a:pt x="3533" y="2749"/>
                    <a:pt x="3533" y="1767"/>
                  </a:cubicBezTo>
                  <a:cubicBezTo>
                    <a:pt x="3533" y="786"/>
                    <a:pt x="2748" y="1"/>
                    <a:pt x="17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57"/>
            <p:cNvSpPr/>
            <p:nvPr/>
          </p:nvSpPr>
          <p:spPr>
            <a:xfrm>
              <a:off x="2425625" y="1741200"/>
              <a:ext cx="42400" cy="49825"/>
            </a:xfrm>
            <a:custGeom>
              <a:avLst/>
              <a:gdLst/>
              <a:ahLst/>
              <a:cxnLst/>
              <a:rect l="l" t="t" r="r" b="b"/>
              <a:pathLst>
                <a:path w="1696" h="1993" extrusionOk="0">
                  <a:moveTo>
                    <a:pt x="839" y="607"/>
                  </a:moveTo>
                  <a:lnTo>
                    <a:pt x="1089" y="1232"/>
                  </a:lnTo>
                  <a:lnTo>
                    <a:pt x="607" y="1232"/>
                  </a:lnTo>
                  <a:lnTo>
                    <a:pt x="839" y="607"/>
                  </a:lnTo>
                  <a:close/>
                  <a:moveTo>
                    <a:pt x="839" y="1"/>
                  </a:moveTo>
                  <a:cubicBezTo>
                    <a:pt x="768" y="1"/>
                    <a:pt x="678" y="54"/>
                    <a:pt x="643" y="126"/>
                  </a:cubicBezTo>
                  <a:lnTo>
                    <a:pt x="36" y="1749"/>
                  </a:lnTo>
                  <a:cubicBezTo>
                    <a:pt x="0" y="1839"/>
                    <a:pt x="54" y="1946"/>
                    <a:pt x="143" y="1981"/>
                  </a:cubicBezTo>
                  <a:cubicBezTo>
                    <a:pt x="162" y="1989"/>
                    <a:pt x="181" y="1993"/>
                    <a:pt x="200" y="1993"/>
                  </a:cubicBezTo>
                  <a:cubicBezTo>
                    <a:pt x="268" y="1993"/>
                    <a:pt x="329" y="1944"/>
                    <a:pt x="357" y="1874"/>
                  </a:cubicBezTo>
                  <a:lnTo>
                    <a:pt x="464" y="1589"/>
                  </a:lnTo>
                  <a:lnTo>
                    <a:pt x="1214" y="1589"/>
                  </a:lnTo>
                  <a:lnTo>
                    <a:pt x="1321" y="1874"/>
                  </a:lnTo>
                  <a:cubicBezTo>
                    <a:pt x="1356" y="1946"/>
                    <a:pt x="1428" y="1981"/>
                    <a:pt x="1499" y="1981"/>
                  </a:cubicBezTo>
                  <a:lnTo>
                    <a:pt x="1553" y="1981"/>
                  </a:lnTo>
                  <a:cubicBezTo>
                    <a:pt x="1642" y="1946"/>
                    <a:pt x="1695" y="1839"/>
                    <a:pt x="1660" y="1749"/>
                  </a:cubicBezTo>
                  <a:lnTo>
                    <a:pt x="1053" y="126"/>
                  </a:lnTo>
                  <a:cubicBezTo>
                    <a:pt x="1017" y="54"/>
                    <a:pt x="928" y="1"/>
                    <a:pt x="8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57"/>
            <p:cNvSpPr/>
            <p:nvPr/>
          </p:nvSpPr>
          <p:spPr>
            <a:xfrm>
              <a:off x="2304725" y="1849775"/>
              <a:ext cx="24125" cy="29750"/>
            </a:xfrm>
            <a:custGeom>
              <a:avLst/>
              <a:gdLst/>
              <a:ahLst/>
              <a:cxnLst/>
              <a:rect l="l" t="t" r="r" b="b"/>
              <a:pathLst>
                <a:path w="965" h="1190" extrusionOk="0">
                  <a:moveTo>
                    <a:pt x="192" y="0"/>
                  </a:moveTo>
                  <a:cubicBezTo>
                    <a:pt x="171" y="0"/>
                    <a:pt x="149" y="4"/>
                    <a:pt x="126" y="11"/>
                  </a:cubicBezTo>
                  <a:cubicBezTo>
                    <a:pt x="37" y="47"/>
                    <a:pt x="1" y="154"/>
                    <a:pt x="19" y="243"/>
                  </a:cubicBezTo>
                  <a:lnTo>
                    <a:pt x="304" y="1082"/>
                  </a:lnTo>
                  <a:cubicBezTo>
                    <a:pt x="340" y="1153"/>
                    <a:pt x="411" y="1189"/>
                    <a:pt x="483" y="1189"/>
                  </a:cubicBezTo>
                  <a:cubicBezTo>
                    <a:pt x="554" y="1189"/>
                    <a:pt x="625" y="1153"/>
                    <a:pt x="643" y="1082"/>
                  </a:cubicBezTo>
                  <a:lnTo>
                    <a:pt x="947" y="243"/>
                  </a:lnTo>
                  <a:cubicBezTo>
                    <a:pt x="964" y="154"/>
                    <a:pt x="929" y="47"/>
                    <a:pt x="840" y="11"/>
                  </a:cubicBezTo>
                  <a:cubicBezTo>
                    <a:pt x="817" y="4"/>
                    <a:pt x="795" y="0"/>
                    <a:pt x="774" y="0"/>
                  </a:cubicBezTo>
                  <a:cubicBezTo>
                    <a:pt x="697" y="0"/>
                    <a:pt x="636" y="48"/>
                    <a:pt x="608" y="118"/>
                  </a:cubicBezTo>
                  <a:lnTo>
                    <a:pt x="483" y="475"/>
                  </a:lnTo>
                  <a:lnTo>
                    <a:pt x="358" y="118"/>
                  </a:lnTo>
                  <a:cubicBezTo>
                    <a:pt x="330" y="48"/>
                    <a:pt x="269" y="0"/>
                    <a:pt x="19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57"/>
            <p:cNvSpPr/>
            <p:nvPr/>
          </p:nvSpPr>
          <p:spPr>
            <a:xfrm>
              <a:off x="2304725" y="1903300"/>
              <a:ext cx="24125" cy="29750"/>
            </a:xfrm>
            <a:custGeom>
              <a:avLst/>
              <a:gdLst/>
              <a:ahLst/>
              <a:cxnLst/>
              <a:rect l="l" t="t" r="r" b="b"/>
              <a:pathLst>
                <a:path w="965" h="1190" extrusionOk="0">
                  <a:moveTo>
                    <a:pt x="192" y="0"/>
                  </a:moveTo>
                  <a:cubicBezTo>
                    <a:pt x="171" y="0"/>
                    <a:pt x="149" y="4"/>
                    <a:pt x="126" y="12"/>
                  </a:cubicBezTo>
                  <a:cubicBezTo>
                    <a:pt x="37" y="47"/>
                    <a:pt x="1" y="154"/>
                    <a:pt x="19" y="244"/>
                  </a:cubicBezTo>
                  <a:lnTo>
                    <a:pt x="304" y="1082"/>
                  </a:lnTo>
                  <a:cubicBezTo>
                    <a:pt x="340" y="1153"/>
                    <a:pt x="411" y="1189"/>
                    <a:pt x="483" y="1189"/>
                  </a:cubicBezTo>
                  <a:cubicBezTo>
                    <a:pt x="554" y="1189"/>
                    <a:pt x="625" y="1153"/>
                    <a:pt x="643" y="1082"/>
                  </a:cubicBezTo>
                  <a:lnTo>
                    <a:pt x="947" y="244"/>
                  </a:lnTo>
                  <a:cubicBezTo>
                    <a:pt x="964" y="154"/>
                    <a:pt x="929" y="47"/>
                    <a:pt x="840" y="12"/>
                  </a:cubicBezTo>
                  <a:cubicBezTo>
                    <a:pt x="817" y="4"/>
                    <a:pt x="795" y="0"/>
                    <a:pt x="774" y="0"/>
                  </a:cubicBezTo>
                  <a:cubicBezTo>
                    <a:pt x="697" y="0"/>
                    <a:pt x="636" y="48"/>
                    <a:pt x="608" y="119"/>
                  </a:cubicBezTo>
                  <a:lnTo>
                    <a:pt x="483" y="493"/>
                  </a:lnTo>
                  <a:lnTo>
                    <a:pt x="358" y="119"/>
                  </a:lnTo>
                  <a:cubicBezTo>
                    <a:pt x="330" y="48"/>
                    <a:pt x="269" y="0"/>
                    <a:pt x="19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57"/>
            <p:cNvSpPr/>
            <p:nvPr/>
          </p:nvSpPr>
          <p:spPr>
            <a:xfrm>
              <a:off x="2268600" y="1693475"/>
              <a:ext cx="253850" cy="331450"/>
            </a:xfrm>
            <a:custGeom>
              <a:avLst/>
              <a:gdLst/>
              <a:ahLst/>
              <a:cxnLst/>
              <a:rect l="l" t="t" r="r" b="b"/>
              <a:pathLst>
                <a:path w="10154" h="13258" extrusionOk="0">
                  <a:moveTo>
                    <a:pt x="9118" y="589"/>
                  </a:moveTo>
                  <a:cubicBezTo>
                    <a:pt x="9368" y="589"/>
                    <a:pt x="9564" y="786"/>
                    <a:pt x="9564" y="1036"/>
                  </a:cubicBezTo>
                  <a:lnTo>
                    <a:pt x="9564" y="12223"/>
                  </a:lnTo>
                  <a:cubicBezTo>
                    <a:pt x="9564" y="12473"/>
                    <a:pt x="9368" y="12669"/>
                    <a:pt x="9118" y="12669"/>
                  </a:cubicBezTo>
                  <a:lnTo>
                    <a:pt x="1036" y="12669"/>
                  </a:lnTo>
                  <a:cubicBezTo>
                    <a:pt x="786" y="12669"/>
                    <a:pt x="590" y="12473"/>
                    <a:pt x="590" y="12223"/>
                  </a:cubicBezTo>
                  <a:lnTo>
                    <a:pt x="590" y="1036"/>
                  </a:lnTo>
                  <a:cubicBezTo>
                    <a:pt x="590" y="786"/>
                    <a:pt x="786" y="589"/>
                    <a:pt x="1036" y="589"/>
                  </a:cubicBezTo>
                  <a:close/>
                  <a:moveTo>
                    <a:pt x="1036" y="1"/>
                  </a:moveTo>
                  <a:cubicBezTo>
                    <a:pt x="465" y="1"/>
                    <a:pt x="1" y="465"/>
                    <a:pt x="1" y="1036"/>
                  </a:cubicBezTo>
                  <a:lnTo>
                    <a:pt x="1" y="12223"/>
                  </a:lnTo>
                  <a:cubicBezTo>
                    <a:pt x="1" y="12794"/>
                    <a:pt x="465" y="13258"/>
                    <a:pt x="1036" y="13258"/>
                  </a:cubicBezTo>
                  <a:lnTo>
                    <a:pt x="9118" y="13258"/>
                  </a:lnTo>
                  <a:cubicBezTo>
                    <a:pt x="9689" y="13258"/>
                    <a:pt x="10153" y="12794"/>
                    <a:pt x="10153" y="12223"/>
                  </a:cubicBezTo>
                  <a:lnTo>
                    <a:pt x="10153" y="1036"/>
                  </a:lnTo>
                  <a:cubicBezTo>
                    <a:pt x="10153" y="465"/>
                    <a:pt x="9689" y="1"/>
                    <a:pt x="91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57"/>
            <p:cNvSpPr/>
            <p:nvPr/>
          </p:nvSpPr>
          <p:spPr>
            <a:xfrm>
              <a:off x="2309200" y="1970050"/>
              <a:ext cx="117350" cy="8500"/>
            </a:xfrm>
            <a:custGeom>
              <a:avLst/>
              <a:gdLst/>
              <a:ahLst/>
              <a:cxnLst/>
              <a:rect l="l" t="t" r="r" b="b"/>
              <a:pathLst>
                <a:path w="4694" h="340" extrusionOk="0">
                  <a:moveTo>
                    <a:pt x="179" y="0"/>
                  </a:moveTo>
                  <a:cubicBezTo>
                    <a:pt x="90" y="0"/>
                    <a:pt x="0" y="71"/>
                    <a:pt x="0" y="161"/>
                  </a:cubicBezTo>
                  <a:cubicBezTo>
                    <a:pt x="0" y="268"/>
                    <a:pt x="90" y="339"/>
                    <a:pt x="179" y="339"/>
                  </a:cubicBezTo>
                  <a:lnTo>
                    <a:pt x="4515" y="339"/>
                  </a:lnTo>
                  <a:cubicBezTo>
                    <a:pt x="4604" y="339"/>
                    <a:pt x="4693" y="268"/>
                    <a:pt x="4693" y="161"/>
                  </a:cubicBezTo>
                  <a:cubicBezTo>
                    <a:pt x="4693" y="71"/>
                    <a:pt x="4604" y="0"/>
                    <a:pt x="4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57"/>
            <p:cNvSpPr/>
            <p:nvPr/>
          </p:nvSpPr>
          <p:spPr>
            <a:xfrm>
              <a:off x="2309200" y="1741200"/>
              <a:ext cx="69175" cy="8500"/>
            </a:xfrm>
            <a:custGeom>
              <a:avLst/>
              <a:gdLst/>
              <a:ahLst/>
              <a:cxnLst/>
              <a:rect l="l" t="t" r="r" b="b"/>
              <a:pathLst>
                <a:path w="2767" h="340" extrusionOk="0">
                  <a:moveTo>
                    <a:pt x="179" y="1"/>
                  </a:moveTo>
                  <a:cubicBezTo>
                    <a:pt x="90" y="1"/>
                    <a:pt x="0" y="72"/>
                    <a:pt x="0" y="179"/>
                  </a:cubicBezTo>
                  <a:cubicBezTo>
                    <a:pt x="0" y="268"/>
                    <a:pt x="90" y="340"/>
                    <a:pt x="179" y="340"/>
                  </a:cubicBezTo>
                  <a:lnTo>
                    <a:pt x="2588" y="340"/>
                  </a:lnTo>
                  <a:cubicBezTo>
                    <a:pt x="2695" y="340"/>
                    <a:pt x="2766" y="268"/>
                    <a:pt x="2766" y="179"/>
                  </a:cubicBezTo>
                  <a:cubicBezTo>
                    <a:pt x="2766" y="72"/>
                    <a:pt x="2695" y="1"/>
                    <a:pt x="25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57"/>
            <p:cNvSpPr/>
            <p:nvPr/>
          </p:nvSpPr>
          <p:spPr>
            <a:xfrm>
              <a:off x="2309200" y="1768875"/>
              <a:ext cx="69175" cy="8925"/>
            </a:xfrm>
            <a:custGeom>
              <a:avLst/>
              <a:gdLst/>
              <a:ahLst/>
              <a:cxnLst/>
              <a:rect l="l" t="t" r="r" b="b"/>
              <a:pathLst>
                <a:path w="2767" h="357" extrusionOk="0">
                  <a:moveTo>
                    <a:pt x="179" y="0"/>
                  </a:moveTo>
                  <a:cubicBezTo>
                    <a:pt x="90" y="0"/>
                    <a:pt x="0" y="89"/>
                    <a:pt x="0" y="179"/>
                  </a:cubicBezTo>
                  <a:cubicBezTo>
                    <a:pt x="0" y="286"/>
                    <a:pt x="90" y="357"/>
                    <a:pt x="179" y="357"/>
                  </a:cubicBezTo>
                  <a:lnTo>
                    <a:pt x="2588" y="357"/>
                  </a:lnTo>
                  <a:cubicBezTo>
                    <a:pt x="2695" y="357"/>
                    <a:pt x="2766" y="286"/>
                    <a:pt x="2766" y="179"/>
                  </a:cubicBezTo>
                  <a:cubicBezTo>
                    <a:pt x="2766" y="89"/>
                    <a:pt x="2695" y="0"/>
                    <a:pt x="25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57"/>
            <p:cNvSpPr/>
            <p:nvPr/>
          </p:nvSpPr>
          <p:spPr>
            <a:xfrm>
              <a:off x="2309200" y="1941950"/>
              <a:ext cx="172650" cy="8925"/>
            </a:xfrm>
            <a:custGeom>
              <a:avLst/>
              <a:gdLst/>
              <a:ahLst/>
              <a:cxnLst/>
              <a:rect l="l" t="t" r="r" b="b"/>
              <a:pathLst>
                <a:path w="6906" h="357" extrusionOk="0">
                  <a:moveTo>
                    <a:pt x="179" y="0"/>
                  </a:moveTo>
                  <a:cubicBezTo>
                    <a:pt x="90" y="0"/>
                    <a:pt x="0" y="71"/>
                    <a:pt x="0" y="178"/>
                  </a:cubicBezTo>
                  <a:cubicBezTo>
                    <a:pt x="0" y="268"/>
                    <a:pt x="90" y="357"/>
                    <a:pt x="179" y="357"/>
                  </a:cubicBezTo>
                  <a:lnTo>
                    <a:pt x="6745" y="357"/>
                  </a:lnTo>
                  <a:cubicBezTo>
                    <a:pt x="6834" y="357"/>
                    <a:pt x="6906" y="268"/>
                    <a:pt x="6906" y="178"/>
                  </a:cubicBezTo>
                  <a:cubicBezTo>
                    <a:pt x="6906" y="71"/>
                    <a:pt x="6834" y="0"/>
                    <a:pt x="67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57"/>
            <p:cNvSpPr/>
            <p:nvPr/>
          </p:nvSpPr>
          <p:spPr>
            <a:xfrm>
              <a:off x="2336400" y="1913825"/>
              <a:ext cx="145450" cy="8950"/>
            </a:xfrm>
            <a:custGeom>
              <a:avLst/>
              <a:gdLst/>
              <a:ahLst/>
              <a:cxnLst/>
              <a:rect l="l" t="t" r="r" b="b"/>
              <a:pathLst>
                <a:path w="5818" h="358" extrusionOk="0">
                  <a:moveTo>
                    <a:pt x="179" y="1"/>
                  </a:moveTo>
                  <a:cubicBezTo>
                    <a:pt x="72" y="1"/>
                    <a:pt x="1" y="90"/>
                    <a:pt x="1" y="179"/>
                  </a:cubicBezTo>
                  <a:cubicBezTo>
                    <a:pt x="1" y="286"/>
                    <a:pt x="72" y="358"/>
                    <a:pt x="179" y="358"/>
                  </a:cubicBezTo>
                  <a:lnTo>
                    <a:pt x="5657" y="358"/>
                  </a:lnTo>
                  <a:cubicBezTo>
                    <a:pt x="5746" y="358"/>
                    <a:pt x="5818" y="286"/>
                    <a:pt x="5818" y="179"/>
                  </a:cubicBezTo>
                  <a:cubicBezTo>
                    <a:pt x="5818" y="90"/>
                    <a:pt x="5746" y="1"/>
                    <a:pt x="56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57"/>
            <p:cNvSpPr/>
            <p:nvPr/>
          </p:nvSpPr>
          <p:spPr>
            <a:xfrm>
              <a:off x="2309200" y="1886175"/>
              <a:ext cx="172650" cy="8950"/>
            </a:xfrm>
            <a:custGeom>
              <a:avLst/>
              <a:gdLst/>
              <a:ahLst/>
              <a:cxnLst/>
              <a:rect l="l" t="t" r="r" b="b"/>
              <a:pathLst>
                <a:path w="6906" h="358" extrusionOk="0">
                  <a:moveTo>
                    <a:pt x="179" y="1"/>
                  </a:moveTo>
                  <a:cubicBezTo>
                    <a:pt x="90" y="1"/>
                    <a:pt x="0" y="72"/>
                    <a:pt x="0" y="179"/>
                  </a:cubicBezTo>
                  <a:cubicBezTo>
                    <a:pt x="0" y="268"/>
                    <a:pt x="90" y="358"/>
                    <a:pt x="179" y="358"/>
                  </a:cubicBezTo>
                  <a:lnTo>
                    <a:pt x="6745" y="358"/>
                  </a:lnTo>
                  <a:cubicBezTo>
                    <a:pt x="6834" y="358"/>
                    <a:pt x="6906" y="268"/>
                    <a:pt x="6906" y="179"/>
                  </a:cubicBezTo>
                  <a:cubicBezTo>
                    <a:pt x="6906" y="72"/>
                    <a:pt x="6834" y="1"/>
                    <a:pt x="67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57"/>
            <p:cNvSpPr/>
            <p:nvPr/>
          </p:nvSpPr>
          <p:spPr>
            <a:xfrm>
              <a:off x="2336400" y="1858075"/>
              <a:ext cx="145450" cy="8950"/>
            </a:xfrm>
            <a:custGeom>
              <a:avLst/>
              <a:gdLst/>
              <a:ahLst/>
              <a:cxnLst/>
              <a:rect l="l" t="t" r="r" b="b"/>
              <a:pathLst>
                <a:path w="5818" h="358" extrusionOk="0">
                  <a:moveTo>
                    <a:pt x="179" y="1"/>
                  </a:moveTo>
                  <a:cubicBezTo>
                    <a:pt x="72" y="1"/>
                    <a:pt x="1" y="90"/>
                    <a:pt x="1" y="179"/>
                  </a:cubicBezTo>
                  <a:cubicBezTo>
                    <a:pt x="1" y="286"/>
                    <a:pt x="72" y="357"/>
                    <a:pt x="179" y="357"/>
                  </a:cubicBezTo>
                  <a:lnTo>
                    <a:pt x="5657" y="357"/>
                  </a:lnTo>
                  <a:cubicBezTo>
                    <a:pt x="5746" y="357"/>
                    <a:pt x="5818" y="286"/>
                    <a:pt x="5818" y="179"/>
                  </a:cubicBezTo>
                  <a:cubicBezTo>
                    <a:pt x="5818" y="90"/>
                    <a:pt x="5746" y="1"/>
                    <a:pt x="56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57"/>
            <p:cNvSpPr/>
            <p:nvPr/>
          </p:nvSpPr>
          <p:spPr>
            <a:xfrm>
              <a:off x="2309200" y="1830425"/>
              <a:ext cx="172650" cy="8950"/>
            </a:xfrm>
            <a:custGeom>
              <a:avLst/>
              <a:gdLst/>
              <a:ahLst/>
              <a:cxnLst/>
              <a:rect l="l" t="t" r="r" b="b"/>
              <a:pathLst>
                <a:path w="6906" h="358" extrusionOk="0">
                  <a:moveTo>
                    <a:pt x="179" y="0"/>
                  </a:moveTo>
                  <a:cubicBezTo>
                    <a:pt x="90" y="0"/>
                    <a:pt x="0" y="72"/>
                    <a:pt x="0" y="179"/>
                  </a:cubicBezTo>
                  <a:cubicBezTo>
                    <a:pt x="0" y="268"/>
                    <a:pt x="90" y="357"/>
                    <a:pt x="179" y="357"/>
                  </a:cubicBezTo>
                  <a:lnTo>
                    <a:pt x="6745" y="357"/>
                  </a:lnTo>
                  <a:cubicBezTo>
                    <a:pt x="6834" y="357"/>
                    <a:pt x="6906" y="268"/>
                    <a:pt x="6906" y="179"/>
                  </a:cubicBezTo>
                  <a:cubicBezTo>
                    <a:pt x="6906" y="72"/>
                    <a:pt x="6834" y="0"/>
                    <a:pt x="67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57"/>
            <p:cNvSpPr/>
            <p:nvPr/>
          </p:nvSpPr>
          <p:spPr>
            <a:xfrm>
              <a:off x="2257000" y="1672525"/>
              <a:ext cx="11625" cy="11175"/>
            </a:xfrm>
            <a:custGeom>
              <a:avLst/>
              <a:gdLst/>
              <a:ahLst/>
              <a:cxnLst/>
              <a:rect l="l" t="t" r="r" b="b"/>
              <a:pathLst>
                <a:path w="465" h="447" extrusionOk="0">
                  <a:moveTo>
                    <a:pt x="233" y="0"/>
                  </a:moveTo>
                  <a:cubicBezTo>
                    <a:pt x="108" y="0"/>
                    <a:pt x="1" y="89"/>
                    <a:pt x="1" y="214"/>
                  </a:cubicBezTo>
                  <a:cubicBezTo>
                    <a:pt x="1" y="357"/>
                    <a:pt x="108" y="446"/>
                    <a:pt x="233" y="446"/>
                  </a:cubicBezTo>
                  <a:cubicBezTo>
                    <a:pt x="358" y="446"/>
                    <a:pt x="465" y="357"/>
                    <a:pt x="465" y="214"/>
                  </a:cubicBezTo>
                  <a:cubicBezTo>
                    <a:pt x="465" y="89"/>
                    <a:pt x="358" y="0"/>
                    <a:pt x="233" y="0"/>
                  </a:cubicBezTo>
                  <a:close/>
                </a:path>
              </a:pathLst>
            </a:custGeom>
            <a:solidFill>
              <a:srgbClr val="80D2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8" name="Google Shape;9588;p57"/>
          <p:cNvGrpSpPr/>
          <p:nvPr/>
        </p:nvGrpSpPr>
        <p:grpSpPr>
          <a:xfrm>
            <a:off x="4056984" y="2084830"/>
            <a:ext cx="418863" cy="404275"/>
            <a:chOff x="2769100" y="2241250"/>
            <a:chExt cx="372025" cy="359100"/>
          </a:xfrm>
        </p:grpSpPr>
        <p:sp>
          <p:nvSpPr>
            <p:cNvPr id="9589" name="Google Shape;9589;p57"/>
            <p:cNvSpPr/>
            <p:nvPr/>
          </p:nvSpPr>
          <p:spPr>
            <a:xfrm>
              <a:off x="3023800" y="2318075"/>
              <a:ext cx="109300" cy="106425"/>
            </a:xfrm>
            <a:custGeom>
              <a:avLst/>
              <a:gdLst/>
              <a:ahLst/>
              <a:cxnLst/>
              <a:rect l="l" t="t" r="r" b="b"/>
              <a:pathLst>
                <a:path w="4372" h="4257" extrusionOk="0">
                  <a:moveTo>
                    <a:pt x="3721" y="1"/>
                  </a:moveTo>
                  <a:cubicBezTo>
                    <a:pt x="3569" y="1"/>
                    <a:pt x="3417" y="59"/>
                    <a:pt x="3301" y="175"/>
                  </a:cubicBezTo>
                  <a:lnTo>
                    <a:pt x="232" y="3226"/>
                  </a:lnTo>
                  <a:cubicBezTo>
                    <a:pt x="0" y="3458"/>
                    <a:pt x="0" y="3850"/>
                    <a:pt x="232" y="4082"/>
                  </a:cubicBezTo>
                  <a:cubicBezTo>
                    <a:pt x="348" y="4198"/>
                    <a:pt x="504" y="4256"/>
                    <a:pt x="661" y="4256"/>
                  </a:cubicBezTo>
                  <a:cubicBezTo>
                    <a:pt x="817" y="4256"/>
                    <a:pt x="973" y="4198"/>
                    <a:pt x="1089" y="4082"/>
                  </a:cubicBezTo>
                  <a:lnTo>
                    <a:pt x="4140" y="1013"/>
                  </a:lnTo>
                  <a:cubicBezTo>
                    <a:pt x="4372" y="781"/>
                    <a:pt x="4372" y="407"/>
                    <a:pt x="4140" y="175"/>
                  </a:cubicBezTo>
                  <a:cubicBezTo>
                    <a:pt x="4024" y="59"/>
                    <a:pt x="3872" y="1"/>
                    <a:pt x="37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57"/>
            <p:cNvSpPr/>
            <p:nvPr/>
          </p:nvSpPr>
          <p:spPr>
            <a:xfrm>
              <a:off x="2843575" y="2248500"/>
              <a:ext cx="281500" cy="273675"/>
            </a:xfrm>
            <a:custGeom>
              <a:avLst/>
              <a:gdLst/>
              <a:ahLst/>
              <a:cxnLst/>
              <a:rect l="l" t="t" r="r" b="b"/>
              <a:pathLst>
                <a:path w="11260" h="10947" extrusionOk="0">
                  <a:moveTo>
                    <a:pt x="9440" y="0"/>
                  </a:moveTo>
                  <a:cubicBezTo>
                    <a:pt x="9011" y="0"/>
                    <a:pt x="8583" y="165"/>
                    <a:pt x="8262" y="495"/>
                  </a:cubicBezTo>
                  <a:lnTo>
                    <a:pt x="643" y="8096"/>
                  </a:lnTo>
                  <a:cubicBezTo>
                    <a:pt x="1" y="8757"/>
                    <a:pt x="1" y="9809"/>
                    <a:pt x="643" y="10452"/>
                  </a:cubicBezTo>
                  <a:cubicBezTo>
                    <a:pt x="973" y="10782"/>
                    <a:pt x="1402" y="10947"/>
                    <a:pt x="1828" y="10947"/>
                  </a:cubicBezTo>
                  <a:cubicBezTo>
                    <a:pt x="2254" y="10947"/>
                    <a:pt x="2677" y="10782"/>
                    <a:pt x="2998" y="10452"/>
                  </a:cubicBezTo>
                  <a:lnTo>
                    <a:pt x="10617" y="2851"/>
                  </a:lnTo>
                  <a:cubicBezTo>
                    <a:pt x="11260" y="2191"/>
                    <a:pt x="11260" y="1138"/>
                    <a:pt x="10617" y="495"/>
                  </a:cubicBezTo>
                  <a:cubicBezTo>
                    <a:pt x="10296" y="165"/>
                    <a:pt x="9868" y="0"/>
                    <a:pt x="94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57"/>
            <p:cNvSpPr/>
            <p:nvPr/>
          </p:nvSpPr>
          <p:spPr>
            <a:xfrm>
              <a:off x="2843575" y="2248450"/>
              <a:ext cx="281500" cy="273725"/>
            </a:xfrm>
            <a:custGeom>
              <a:avLst/>
              <a:gdLst/>
              <a:ahLst/>
              <a:cxnLst/>
              <a:rect l="l" t="t" r="r" b="b"/>
              <a:pathLst>
                <a:path w="11260" h="10949" extrusionOk="0">
                  <a:moveTo>
                    <a:pt x="9426" y="1"/>
                  </a:moveTo>
                  <a:cubicBezTo>
                    <a:pt x="9047" y="1"/>
                    <a:pt x="8671" y="131"/>
                    <a:pt x="8369" y="390"/>
                  </a:cubicBezTo>
                  <a:cubicBezTo>
                    <a:pt x="8672" y="408"/>
                    <a:pt x="8958" y="515"/>
                    <a:pt x="9190" y="747"/>
                  </a:cubicBezTo>
                  <a:lnTo>
                    <a:pt x="9315" y="872"/>
                  </a:lnTo>
                  <a:cubicBezTo>
                    <a:pt x="9779" y="1336"/>
                    <a:pt x="9779" y="2103"/>
                    <a:pt x="9315" y="2567"/>
                  </a:cubicBezTo>
                  <a:lnTo>
                    <a:pt x="2731" y="9151"/>
                  </a:lnTo>
                  <a:cubicBezTo>
                    <a:pt x="2499" y="9392"/>
                    <a:pt x="2191" y="9512"/>
                    <a:pt x="1883" y="9512"/>
                  </a:cubicBezTo>
                  <a:cubicBezTo>
                    <a:pt x="1576" y="9512"/>
                    <a:pt x="1268" y="9392"/>
                    <a:pt x="1036" y="9151"/>
                  </a:cubicBezTo>
                  <a:lnTo>
                    <a:pt x="911" y="9026"/>
                  </a:lnTo>
                  <a:cubicBezTo>
                    <a:pt x="679" y="8812"/>
                    <a:pt x="572" y="8509"/>
                    <a:pt x="554" y="8206"/>
                  </a:cubicBezTo>
                  <a:lnTo>
                    <a:pt x="554" y="8206"/>
                  </a:lnTo>
                  <a:cubicBezTo>
                    <a:pt x="1" y="8866"/>
                    <a:pt x="37" y="9847"/>
                    <a:pt x="643" y="10454"/>
                  </a:cubicBezTo>
                  <a:cubicBezTo>
                    <a:pt x="973" y="10784"/>
                    <a:pt x="1402" y="10949"/>
                    <a:pt x="1828" y="10949"/>
                  </a:cubicBezTo>
                  <a:cubicBezTo>
                    <a:pt x="2254" y="10949"/>
                    <a:pt x="2677" y="10784"/>
                    <a:pt x="2998" y="10454"/>
                  </a:cubicBezTo>
                  <a:lnTo>
                    <a:pt x="10617" y="2853"/>
                  </a:lnTo>
                  <a:cubicBezTo>
                    <a:pt x="11260" y="2193"/>
                    <a:pt x="11260" y="1140"/>
                    <a:pt x="10617" y="497"/>
                  </a:cubicBezTo>
                  <a:cubicBezTo>
                    <a:pt x="10286" y="166"/>
                    <a:pt x="9855" y="1"/>
                    <a:pt x="942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57"/>
            <p:cNvSpPr/>
            <p:nvPr/>
          </p:nvSpPr>
          <p:spPr>
            <a:xfrm>
              <a:off x="3012650" y="2299300"/>
              <a:ext cx="38375" cy="36550"/>
            </a:xfrm>
            <a:custGeom>
              <a:avLst/>
              <a:gdLst/>
              <a:ahLst/>
              <a:cxnLst/>
              <a:rect l="l" t="t" r="r" b="b"/>
              <a:pathLst>
                <a:path w="1535" h="1462" extrusionOk="0">
                  <a:moveTo>
                    <a:pt x="1214" y="0"/>
                  </a:moveTo>
                  <a:cubicBezTo>
                    <a:pt x="1141" y="0"/>
                    <a:pt x="1069" y="27"/>
                    <a:pt x="1017" y="87"/>
                  </a:cubicBezTo>
                  <a:cubicBezTo>
                    <a:pt x="910" y="176"/>
                    <a:pt x="304" y="765"/>
                    <a:pt x="107" y="979"/>
                  </a:cubicBezTo>
                  <a:cubicBezTo>
                    <a:pt x="0" y="1086"/>
                    <a:pt x="0" y="1283"/>
                    <a:pt x="125" y="1390"/>
                  </a:cubicBezTo>
                  <a:cubicBezTo>
                    <a:pt x="179" y="1443"/>
                    <a:pt x="250" y="1461"/>
                    <a:pt x="321" y="1461"/>
                  </a:cubicBezTo>
                  <a:cubicBezTo>
                    <a:pt x="393" y="1461"/>
                    <a:pt x="482" y="1425"/>
                    <a:pt x="536" y="1372"/>
                  </a:cubicBezTo>
                  <a:cubicBezTo>
                    <a:pt x="714" y="1176"/>
                    <a:pt x="1321" y="605"/>
                    <a:pt x="1428" y="498"/>
                  </a:cubicBezTo>
                  <a:cubicBezTo>
                    <a:pt x="1535" y="390"/>
                    <a:pt x="1535" y="194"/>
                    <a:pt x="1428" y="87"/>
                  </a:cubicBezTo>
                  <a:cubicBezTo>
                    <a:pt x="1372" y="32"/>
                    <a:pt x="1292" y="0"/>
                    <a:pt x="12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57"/>
            <p:cNvSpPr/>
            <p:nvPr/>
          </p:nvSpPr>
          <p:spPr>
            <a:xfrm>
              <a:off x="3049675" y="2282500"/>
              <a:ext cx="18750" cy="17200"/>
            </a:xfrm>
            <a:custGeom>
              <a:avLst/>
              <a:gdLst/>
              <a:ahLst/>
              <a:cxnLst/>
              <a:rect l="l" t="t" r="r" b="b"/>
              <a:pathLst>
                <a:path w="750" h="688" extrusionOk="0">
                  <a:moveTo>
                    <a:pt x="431" y="1"/>
                  </a:moveTo>
                  <a:cubicBezTo>
                    <a:pt x="357" y="1"/>
                    <a:pt x="286" y="28"/>
                    <a:pt x="232" y="81"/>
                  </a:cubicBezTo>
                  <a:lnTo>
                    <a:pt x="107" y="188"/>
                  </a:lnTo>
                  <a:cubicBezTo>
                    <a:pt x="0" y="313"/>
                    <a:pt x="0" y="492"/>
                    <a:pt x="107" y="599"/>
                  </a:cubicBezTo>
                  <a:cubicBezTo>
                    <a:pt x="161" y="670"/>
                    <a:pt x="232" y="688"/>
                    <a:pt x="304" y="688"/>
                  </a:cubicBezTo>
                  <a:cubicBezTo>
                    <a:pt x="393" y="688"/>
                    <a:pt x="464" y="670"/>
                    <a:pt x="518" y="616"/>
                  </a:cubicBezTo>
                  <a:lnTo>
                    <a:pt x="625" y="492"/>
                  </a:lnTo>
                  <a:cubicBezTo>
                    <a:pt x="750" y="384"/>
                    <a:pt x="750" y="206"/>
                    <a:pt x="643" y="81"/>
                  </a:cubicBezTo>
                  <a:cubicBezTo>
                    <a:pt x="580" y="28"/>
                    <a:pt x="504" y="1"/>
                    <a:pt x="43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57"/>
            <p:cNvSpPr/>
            <p:nvPr/>
          </p:nvSpPr>
          <p:spPr>
            <a:xfrm>
              <a:off x="2776675" y="2504875"/>
              <a:ext cx="87900" cy="87900"/>
            </a:xfrm>
            <a:custGeom>
              <a:avLst/>
              <a:gdLst/>
              <a:ahLst/>
              <a:cxnLst/>
              <a:rect l="l" t="t" r="r" b="b"/>
              <a:pathLst>
                <a:path w="3516" h="3516" extrusionOk="0">
                  <a:moveTo>
                    <a:pt x="946" y="0"/>
                  </a:moveTo>
                  <a:lnTo>
                    <a:pt x="1" y="3515"/>
                  </a:lnTo>
                  <a:lnTo>
                    <a:pt x="3516" y="2588"/>
                  </a:lnTo>
                  <a:lnTo>
                    <a:pt x="3212" y="322"/>
                  </a:lnTo>
                  <a:lnTo>
                    <a:pt x="94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57"/>
            <p:cNvSpPr/>
            <p:nvPr/>
          </p:nvSpPr>
          <p:spPr>
            <a:xfrm>
              <a:off x="2818600" y="2470750"/>
              <a:ext cx="82100" cy="78975"/>
            </a:xfrm>
            <a:custGeom>
              <a:avLst/>
              <a:gdLst/>
              <a:ahLst/>
              <a:cxnLst/>
              <a:rect l="l" t="t" r="r" b="b"/>
              <a:pathLst>
                <a:path w="3284" h="3159" extrusionOk="0">
                  <a:moveTo>
                    <a:pt x="697" y="0"/>
                  </a:moveTo>
                  <a:cubicBezTo>
                    <a:pt x="536" y="0"/>
                    <a:pt x="375" y="63"/>
                    <a:pt x="251" y="188"/>
                  </a:cubicBezTo>
                  <a:cubicBezTo>
                    <a:pt x="1" y="420"/>
                    <a:pt x="1" y="830"/>
                    <a:pt x="251" y="1080"/>
                  </a:cubicBezTo>
                  <a:lnTo>
                    <a:pt x="2142" y="2971"/>
                  </a:lnTo>
                  <a:cubicBezTo>
                    <a:pt x="2267" y="3096"/>
                    <a:pt x="2427" y="3159"/>
                    <a:pt x="2588" y="3159"/>
                  </a:cubicBezTo>
                  <a:cubicBezTo>
                    <a:pt x="2748" y="3159"/>
                    <a:pt x="2909" y="3096"/>
                    <a:pt x="3034" y="2971"/>
                  </a:cubicBezTo>
                  <a:cubicBezTo>
                    <a:pt x="3284" y="2721"/>
                    <a:pt x="3284" y="2311"/>
                    <a:pt x="3034" y="2061"/>
                  </a:cubicBezTo>
                  <a:lnTo>
                    <a:pt x="1143" y="188"/>
                  </a:lnTo>
                  <a:cubicBezTo>
                    <a:pt x="1018" y="63"/>
                    <a:pt x="857" y="0"/>
                    <a:pt x="69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57"/>
            <p:cNvSpPr/>
            <p:nvPr/>
          </p:nvSpPr>
          <p:spPr>
            <a:xfrm>
              <a:off x="2769100" y="2241250"/>
              <a:ext cx="372025" cy="359100"/>
            </a:xfrm>
            <a:custGeom>
              <a:avLst/>
              <a:gdLst/>
              <a:ahLst/>
              <a:cxnLst/>
              <a:rect l="l" t="t" r="r" b="b"/>
              <a:pathLst>
                <a:path w="14881" h="14364" extrusionOk="0">
                  <a:moveTo>
                    <a:pt x="13900" y="3355"/>
                  </a:moveTo>
                  <a:cubicBezTo>
                    <a:pt x="13989" y="3355"/>
                    <a:pt x="14060" y="3391"/>
                    <a:pt x="14132" y="3444"/>
                  </a:cubicBezTo>
                  <a:cubicBezTo>
                    <a:pt x="14239" y="3569"/>
                    <a:pt x="14239" y="3765"/>
                    <a:pt x="14132" y="3890"/>
                  </a:cubicBezTo>
                  <a:lnTo>
                    <a:pt x="11063" y="6941"/>
                  </a:lnTo>
                  <a:cubicBezTo>
                    <a:pt x="11000" y="7004"/>
                    <a:pt x="10920" y="7035"/>
                    <a:pt x="10842" y="7035"/>
                  </a:cubicBezTo>
                  <a:cubicBezTo>
                    <a:pt x="10764" y="7035"/>
                    <a:pt x="10688" y="7004"/>
                    <a:pt x="10634" y="6941"/>
                  </a:cubicBezTo>
                  <a:cubicBezTo>
                    <a:pt x="10563" y="6888"/>
                    <a:pt x="10545" y="6816"/>
                    <a:pt x="10545" y="6727"/>
                  </a:cubicBezTo>
                  <a:cubicBezTo>
                    <a:pt x="10545" y="6638"/>
                    <a:pt x="10563" y="6567"/>
                    <a:pt x="10634" y="6513"/>
                  </a:cubicBezTo>
                  <a:lnTo>
                    <a:pt x="11741" y="5389"/>
                  </a:lnTo>
                  <a:lnTo>
                    <a:pt x="13685" y="3444"/>
                  </a:lnTo>
                  <a:cubicBezTo>
                    <a:pt x="13757" y="3391"/>
                    <a:pt x="13828" y="3355"/>
                    <a:pt x="13900" y="3355"/>
                  </a:cubicBezTo>
                  <a:close/>
                  <a:moveTo>
                    <a:pt x="12419" y="589"/>
                  </a:moveTo>
                  <a:cubicBezTo>
                    <a:pt x="12793" y="589"/>
                    <a:pt x="13132" y="732"/>
                    <a:pt x="13400" y="982"/>
                  </a:cubicBezTo>
                  <a:cubicBezTo>
                    <a:pt x="13935" y="1517"/>
                    <a:pt x="13935" y="2391"/>
                    <a:pt x="13400" y="2927"/>
                  </a:cubicBezTo>
                  <a:lnTo>
                    <a:pt x="5781" y="10545"/>
                  </a:lnTo>
                  <a:cubicBezTo>
                    <a:pt x="5585" y="10742"/>
                    <a:pt x="5335" y="10867"/>
                    <a:pt x="5085" y="10920"/>
                  </a:cubicBezTo>
                  <a:lnTo>
                    <a:pt x="3462" y="9279"/>
                  </a:lnTo>
                  <a:cubicBezTo>
                    <a:pt x="3515" y="9029"/>
                    <a:pt x="3640" y="8779"/>
                    <a:pt x="3836" y="8601"/>
                  </a:cubicBezTo>
                  <a:lnTo>
                    <a:pt x="11455" y="982"/>
                  </a:lnTo>
                  <a:cubicBezTo>
                    <a:pt x="11705" y="732"/>
                    <a:pt x="12044" y="589"/>
                    <a:pt x="12419" y="589"/>
                  </a:cubicBezTo>
                  <a:close/>
                  <a:moveTo>
                    <a:pt x="2677" y="9457"/>
                  </a:moveTo>
                  <a:cubicBezTo>
                    <a:pt x="2766" y="9457"/>
                    <a:pt x="2855" y="9493"/>
                    <a:pt x="2926" y="9564"/>
                  </a:cubicBezTo>
                  <a:lnTo>
                    <a:pt x="4818" y="11455"/>
                  </a:lnTo>
                  <a:cubicBezTo>
                    <a:pt x="4943" y="11580"/>
                    <a:pt x="4943" y="11812"/>
                    <a:pt x="4818" y="11937"/>
                  </a:cubicBezTo>
                  <a:cubicBezTo>
                    <a:pt x="4746" y="12009"/>
                    <a:pt x="4657" y="12044"/>
                    <a:pt x="4568" y="12044"/>
                  </a:cubicBezTo>
                  <a:cubicBezTo>
                    <a:pt x="4479" y="12044"/>
                    <a:pt x="4389" y="12009"/>
                    <a:pt x="4318" y="11937"/>
                  </a:cubicBezTo>
                  <a:lnTo>
                    <a:pt x="2427" y="10046"/>
                  </a:lnTo>
                  <a:cubicBezTo>
                    <a:pt x="2302" y="9921"/>
                    <a:pt x="2302" y="9707"/>
                    <a:pt x="2427" y="9564"/>
                  </a:cubicBezTo>
                  <a:cubicBezTo>
                    <a:pt x="2498" y="9493"/>
                    <a:pt x="2587" y="9457"/>
                    <a:pt x="2677" y="9457"/>
                  </a:cubicBezTo>
                  <a:close/>
                  <a:moveTo>
                    <a:pt x="1463" y="10867"/>
                  </a:moveTo>
                  <a:lnTo>
                    <a:pt x="2587" y="11027"/>
                  </a:lnTo>
                  <a:lnTo>
                    <a:pt x="3355" y="11777"/>
                  </a:lnTo>
                  <a:lnTo>
                    <a:pt x="3497" y="12918"/>
                  </a:lnTo>
                  <a:lnTo>
                    <a:pt x="1053" y="13561"/>
                  </a:lnTo>
                  <a:lnTo>
                    <a:pt x="1874" y="12740"/>
                  </a:lnTo>
                  <a:cubicBezTo>
                    <a:pt x="1923" y="12757"/>
                    <a:pt x="1975" y="12765"/>
                    <a:pt x="2026" y="12765"/>
                  </a:cubicBezTo>
                  <a:cubicBezTo>
                    <a:pt x="2140" y="12765"/>
                    <a:pt x="2251" y="12725"/>
                    <a:pt x="2338" y="12651"/>
                  </a:cubicBezTo>
                  <a:cubicBezTo>
                    <a:pt x="2498" y="12472"/>
                    <a:pt x="2498" y="12205"/>
                    <a:pt x="2338" y="12044"/>
                  </a:cubicBezTo>
                  <a:cubicBezTo>
                    <a:pt x="2257" y="11955"/>
                    <a:pt x="2146" y="11910"/>
                    <a:pt x="2034" y="11910"/>
                  </a:cubicBezTo>
                  <a:cubicBezTo>
                    <a:pt x="1923" y="11910"/>
                    <a:pt x="1811" y="11955"/>
                    <a:pt x="1731" y="12044"/>
                  </a:cubicBezTo>
                  <a:cubicBezTo>
                    <a:pt x="1606" y="12169"/>
                    <a:pt x="1570" y="12348"/>
                    <a:pt x="1642" y="12490"/>
                  </a:cubicBezTo>
                  <a:lnTo>
                    <a:pt x="803" y="13329"/>
                  </a:lnTo>
                  <a:lnTo>
                    <a:pt x="1463" y="10867"/>
                  </a:lnTo>
                  <a:close/>
                  <a:moveTo>
                    <a:pt x="12419" y="0"/>
                  </a:moveTo>
                  <a:cubicBezTo>
                    <a:pt x="11901" y="0"/>
                    <a:pt x="11402" y="197"/>
                    <a:pt x="11045" y="571"/>
                  </a:cubicBezTo>
                  <a:lnTo>
                    <a:pt x="3426" y="8190"/>
                  </a:lnTo>
                  <a:cubicBezTo>
                    <a:pt x="3212" y="8404"/>
                    <a:pt x="3051" y="8654"/>
                    <a:pt x="2962" y="8922"/>
                  </a:cubicBezTo>
                  <a:cubicBezTo>
                    <a:pt x="2874" y="8897"/>
                    <a:pt x="2784" y="8885"/>
                    <a:pt x="2693" y="8885"/>
                  </a:cubicBezTo>
                  <a:cubicBezTo>
                    <a:pt x="2452" y="8885"/>
                    <a:pt x="2211" y="8972"/>
                    <a:pt x="2016" y="9154"/>
                  </a:cubicBezTo>
                  <a:cubicBezTo>
                    <a:pt x="1695" y="9475"/>
                    <a:pt x="1660" y="9992"/>
                    <a:pt x="1927" y="10349"/>
                  </a:cubicBezTo>
                  <a:lnTo>
                    <a:pt x="1285" y="10260"/>
                  </a:lnTo>
                  <a:cubicBezTo>
                    <a:pt x="1273" y="10258"/>
                    <a:pt x="1261" y="10258"/>
                    <a:pt x="1248" y="10258"/>
                  </a:cubicBezTo>
                  <a:cubicBezTo>
                    <a:pt x="1119" y="10258"/>
                    <a:pt x="996" y="10343"/>
                    <a:pt x="964" y="10474"/>
                  </a:cubicBezTo>
                  <a:lnTo>
                    <a:pt x="36" y="13989"/>
                  </a:lnTo>
                  <a:cubicBezTo>
                    <a:pt x="0" y="14096"/>
                    <a:pt x="36" y="14203"/>
                    <a:pt x="107" y="14275"/>
                  </a:cubicBezTo>
                  <a:cubicBezTo>
                    <a:pt x="161" y="14328"/>
                    <a:pt x="232" y="14364"/>
                    <a:pt x="304" y="14364"/>
                  </a:cubicBezTo>
                  <a:cubicBezTo>
                    <a:pt x="339" y="14364"/>
                    <a:pt x="357" y="14346"/>
                    <a:pt x="375" y="14346"/>
                  </a:cubicBezTo>
                  <a:lnTo>
                    <a:pt x="3890" y="13400"/>
                  </a:lnTo>
                  <a:cubicBezTo>
                    <a:pt x="4033" y="13365"/>
                    <a:pt x="4122" y="13240"/>
                    <a:pt x="4104" y="13079"/>
                  </a:cubicBezTo>
                  <a:lnTo>
                    <a:pt x="4015" y="12437"/>
                  </a:lnTo>
                  <a:lnTo>
                    <a:pt x="4015" y="12437"/>
                  </a:lnTo>
                  <a:cubicBezTo>
                    <a:pt x="4175" y="12562"/>
                    <a:pt x="4372" y="12615"/>
                    <a:pt x="4568" y="12615"/>
                  </a:cubicBezTo>
                  <a:cubicBezTo>
                    <a:pt x="4800" y="12615"/>
                    <a:pt x="5032" y="12526"/>
                    <a:pt x="5228" y="12348"/>
                  </a:cubicBezTo>
                  <a:cubicBezTo>
                    <a:pt x="5478" y="12098"/>
                    <a:pt x="5549" y="11741"/>
                    <a:pt x="5442" y="11420"/>
                  </a:cubicBezTo>
                  <a:cubicBezTo>
                    <a:pt x="5710" y="11313"/>
                    <a:pt x="5977" y="11170"/>
                    <a:pt x="6192" y="10956"/>
                  </a:cubicBezTo>
                  <a:lnTo>
                    <a:pt x="10046" y="7102"/>
                  </a:lnTo>
                  <a:cubicBezTo>
                    <a:pt x="10081" y="7191"/>
                    <a:pt x="10135" y="7280"/>
                    <a:pt x="10224" y="7352"/>
                  </a:cubicBezTo>
                  <a:cubicBezTo>
                    <a:pt x="10385" y="7530"/>
                    <a:pt x="10617" y="7619"/>
                    <a:pt x="10849" y="7619"/>
                  </a:cubicBezTo>
                  <a:cubicBezTo>
                    <a:pt x="11080" y="7619"/>
                    <a:pt x="11295" y="7530"/>
                    <a:pt x="11473" y="7352"/>
                  </a:cubicBezTo>
                  <a:lnTo>
                    <a:pt x="14542" y="4300"/>
                  </a:lnTo>
                  <a:cubicBezTo>
                    <a:pt x="14881" y="3944"/>
                    <a:pt x="14881" y="3391"/>
                    <a:pt x="14542" y="3034"/>
                  </a:cubicBezTo>
                  <a:cubicBezTo>
                    <a:pt x="14435" y="2944"/>
                    <a:pt x="14310" y="2855"/>
                    <a:pt x="14167" y="2820"/>
                  </a:cubicBezTo>
                  <a:cubicBezTo>
                    <a:pt x="14524" y="2088"/>
                    <a:pt x="14399" y="1178"/>
                    <a:pt x="13793" y="571"/>
                  </a:cubicBezTo>
                  <a:cubicBezTo>
                    <a:pt x="13436" y="197"/>
                    <a:pt x="12936" y="0"/>
                    <a:pt x="12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57"/>
            <p:cNvSpPr/>
            <p:nvPr/>
          </p:nvSpPr>
          <p:spPr>
            <a:xfrm>
              <a:off x="2914500" y="2444850"/>
              <a:ext cx="15200" cy="15000"/>
            </a:xfrm>
            <a:custGeom>
              <a:avLst/>
              <a:gdLst/>
              <a:ahLst/>
              <a:cxnLst/>
              <a:rect l="l" t="t" r="r" b="b"/>
              <a:pathLst>
                <a:path w="608" h="600" extrusionOk="0">
                  <a:moveTo>
                    <a:pt x="411" y="1"/>
                  </a:moveTo>
                  <a:cubicBezTo>
                    <a:pt x="363" y="1"/>
                    <a:pt x="316" y="24"/>
                    <a:pt x="286" y="64"/>
                  </a:cubicBezTo>
                  <a:lnTo>
                    <a:pt x="54" y="314"/>
                  </a:lnTo>
                  <a:cubicBezTo>
                    <a:pt x="1" y="385"/>
                    <a:pt x="1" y="492"/>
                    <a:pt x="72" y="546"/>
                  </a:cubicBezTo>
                  <a:cubicBezTo>
                    <a:pt x="108" y="581"/>
                    <a:pt x="144" y="599"/>
                    <a:pt x="197" y="599"/>
                  </a:cubicBezTo>
                  <a:cubicBezTo>
                    <a:pt x="233" y="599"/>
                    <a:pt x="286" y="581"/>
                    <a:pt x="322" y="546"/>
                  </a:cubicBezTo>
                  <a:lnTo>
                    <a:pt x="536" y="296"/>
                  </a:lnTo>
                  <a:cubicBezTo>
                    <a:pt x="608" y="225"/>
                    <a:pt x="590" y="100"/>
                    <a:pt x="518" y="46"/>
                  </a:cubicBezTo>
                  <a:cubicBezTo>
                    <a:pt x="487" y="15"/>
                    <a:pt x="449" y="1"/>
                    <a:pt x="4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57"/>
            <p:cNvSpPr/>
            <p:nvPr/>
          </p:nvSpPr>
          <p:spPr>
            <a:xfrm>
              <a:off x="2944850" y="2437900"/>
              <a:ext cx="15175" cy="14800"/>
            </a:xfrm>
            <a:custGeom>
              <a:avLst/>
              <a:gdLst/>
              <a:ahLst/>
              <a:cxnLst/>
              <a:rect l="l" t="t" r="r" b="b"/>
              <a:pathLst>
                <a:path w="607" h="592" extrusionOk="0">
                  <a:moveTo>
                    <a:pt x="414" y="1"/>
                  </a:moveTo>
                  <a:cubicBezTo>
                    <a:pt x="364" y="1"/>
                    <a:pt x="314" y="18"/>
                    <a:pt x="286" y="57"/>
                  </a:cubicBezTo>
                  <a:lnTo>
                    <a:pt x="72" y="306"/>
                  </a:lnTo>
                  <a:cubicBezTo>
                    <a:pt x="0" y="378"/>
                    <a:pt x="0" y="485"/>
                    <a:pt x="72" y="556"/>
                  </a:cubicBezTo>
                  <a:cubicBezTo>
                    <a:pt x="107" y="574"/>
                    <a:pt x="161" y="592"/>
                    <a:pt x="196" y="592"/>
                  </a:cubicBezTo>
                  <a:cubicBezTo>
                    <a:pt x="250" y="592"/>
                    <a:pt x="286" y="574"/>
                    <a:pt x="321" y="538"/>
                  </a:cubicBezTo>
                  <a:lnTo>
                    <a:pt x="535" y="288"/>
                  </a:lnTo>
                  <a:cubicBezTo>
                    <a:pt x="607" y="217"/>
                    <a:pt x="607" y="110"/>
                    <a:pt x="535" y="39"/>
                  </a:cubicBezTo>
                  <a:cubicBezTo>
                    <a:pt x="502" y="14"/>
                    <a:pt x="458"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9" name="Google Shape;9599;p57"/>
          <p:cNvGrpSpPr/>
          <p:nvPr/>
        </p:nvGrpSpPr>
        <p:grpSpPr>
          <a:xfrm>
            <a:off x="5316888" y="1487201"/>
            <a:ext cx="347626" cy="345105"/>
            <a:chOff x="3937350" y="1720250"/>
            <a:chExt cx="306900" cy="304675"/>
          </a:xfrm>
        </p:grpSpPr>
        <p:sp>
          <p:nvSpPr>
            <p:cNvPr id="9600" name="Google Shape;9600;p57"/>
            <p:cNvSpPr/>
            <p:nvPr/>
          </p:nvSpPr>
          <p:spPr>
            <a:xfrm>
              <a:off x="3944475" y="1745225"/>
              <a:ext cx="54900" cy="34825"/>
            </a:xfrm>
            <a:custGeom>
              <a:avLst/>
              <a:gdLst/>
              <a:ahLst/>
              <a:cxnLst/>
              <a:rect l="l" t="t" r="r" b="b"/>
              <a:pathLst>
                <a:path w="2196" h="1393" extrusionOk="0">
                  <a:moveTo>
                    <a:pt x="696" y="0"/>
                  </a:moveTo>
                  <a:cubicBezTo>
                    <a:pt x="304" y="0"/>
                    <a:pt x="1" y="304"/>
                    <a:pt x="1" y="696"/>
                  </a:cubicBezTo>
                  <a:cubicBezTo>
                    <a:pt x="1" y="1071"/>
                    <a:pt x="304" y="1392"/>
                    <a:pt x="696" y="1392"/>
                  </a:cubicBezTo>
                  <a:lnTo>
                    <a:pt x="1499" y="1392"/>
                  </a:lnTo>
                  <a:cubicBezTo>
                    <a:pt x="1874" y="1392"/>
                    <a:pt x="2195" y="1071"/>
                    <a:pt x="2195" y="696"/>
                  </a:cubicBezTo>
                  <a:cubicBezTo>
                    <a:pt x="2195" y="304"/>
                    <a:pt x="1874" y="0"/>
                    <a:pt x="14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57"/>
            <p:cNvSpPr/>
            <p:nvPr/>
          </p:nvSpPr>
          <p:spPr>
            <a:xfrm>
              <a:off x="3944475" y="1967800"/>
              <a:ext cx="54900" cy="34375"/>
            </a:xfrm>
            <a:custGeom>
              <a:avLst/>
              <a:gdLst/>
              <a:ahLst/>
              <a:cxnLst/>
              <a:rect l="l" t="t" r="r" b="b"/>
              <a:pathLst>
                <a:path w="2196" h="1375" extrusionOk="0">
                  <a:moveTo>
                    <a:pt x="696" y="1"/>
                  </a:moveTo>
                  <a:cubicBezTo>
                    <a:pt x="304" y="1"/>
                    <a:pt x="1" y="304"/>
                    <a:pt x="1" y="697"/>
                  </a:cubicBezTo>
                  <a:cubicBezTo>
                    <a:pt x="1" y="1071"/>
                    <a:pt x="304" y="1375"/>
                    <a:pt x="696" y="1375"/>
                  </a:cubicBezTo>
                  <a:lnTo>
                    <a:pt x="1499" y="1375"/>
                  </a:lnTo>
                  <a:cubicBezTo>
                    <a:pt x="1874" y="1375"/>
                    <a:pt x="2195" y="1071"/>
                    <a:pt x="2195" y="697"/>
                  </a:cubicBezTo>
                  <a:cubicBezTo>
                    <a:pt x="2195" y="304"/>
                    <a:pt x="1874" y="1"/>
                    <a:pt x="14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57"/>
            <p:cNvSpPr/>
            <p:nvPr/>
          </p:nvSpPr>
          <p:spPr>
            <a:xfrm>
              <a:off x="3944475" y="1820600"/>
              <a:ext cx="54900" cy="34375"/>
            </a:xfrm>
            <a:custGeom>
              <a:avLst/>
              <a:gdLst/>
              <a:ahLst/>
              <a:cxnLst/>
              <a:rect l="l" t="t" r="r" b="b"/>
              <a:pathLst>
                <a:path w="2196" h="1375" extrusionOk="0">
                  <a:moveTo>
                    <a:pt x="696" y="1"/>
                  </a:moveTo>
                  <a:cubicBezTo>
                    <a:pt x="304" y="1"/>
                    <a:pt x="1" y="304"/>
                    <a:pt x="1" y="697"/>
                  </a:cubicBezTo>
                  <a:cubicBezTo>
                    <a:pt x="1" y="1071"/>
                    <a:pt x="304" y="1375"/>
                    <a:pt x="696" y="1375"/>
                  </a:cubicBezTo>
                  <a:lnTo>
                    <a:pt x="1499" y="1375"/>
                  </a:lnTo>
                  <a:cubicBezTo>
                    <a:pt x="1874" y="1375"/>
                    <a:pt x="2195" y="1071"/>
                    <a:pt x="2195" y="697"/>
                  </a:cubicBezTo>
                  <a:cubicBezTo>
                    <a:pt x="2195" y="304"/>
                    <a:pt x="1874" y="1"/>
                    <a:pt x="14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57"/>
            <p:cNvSpPr/>
            <p:nvPr/>
          </p:nvSpPr>
          <p:spPr>
            <a:xfrm>
              <a:off x="3944475" y="1895550"/>
              <a:ext cx="54900" cy="34825"/>
            </a:xfrm>
            <a:custGeom>
              <a:avLst/>
              <a:gdLst/>
              <a:ahLst/>
              <a:cxnLst/>
              <a:rect l="l" t="t" r="r" b="b"/>
              <a:pathLst>
                <a:path w="2196" h="1393" extrusionOk="0">
                  <a:moveTo>
                    <a:pt x="696" y="0"/>
                  </a:moveTo>
                  <a:cubicBezTo>
                    <a:pt x="304" y="0"/>
                    <a:pt x="1" y="322"/>
                    <a:pt x="1" y="696"/>
                  </a:cubicBezTo>
                  <a:cubicBezTo>
                    <a:pt x="1" y="1089"/>
                    <a:pt x="304" y="1392"/>
                    <a:pt x="696" y="1392"/>
                  </a:cubicBezTo>
                  <a:lnTo>
                    <a:pt x="1499" y="1392"/>
                  </a:lnTo>
                  <a:cubicBezTo>
                    <a:pt x="1874" y="1392"/>
                    <a:pt x="2195" y="1089"/>
                    <a:pt x="2195" y="696"/>
                  </a:cubicBezTo>
                  <a:cubicBezTo>
                    <a:pt x="2195" y="322"/>
                    <a:pt x="1874" y="0"/>
                    <a:pt x="14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57"/>
            <p:cNvSpPr/>
            <p:nvPr/>
          </p:nvSpPr>
          <p:spPr>
            <a:xfrm>
              <a:off x="3978375" y="1727375"/>
              <a:ext cx="244025" cy="289975"/>
            </a:xfrm>
            <a:custGeom>
              <a:avLst/>
              <a:gdLst/>
              <a:ahLst/>
              <a:cxnLst/>
              <a:rect l="l" t="t" r="r" b="b"/>
              <a:pathLst>
                <a:path w="9761" h="11599" extrusionOk="0">
                  <a:moveTo>
                    <a:pt x="1053" y="1"/>
                  </a:moveTo>
                  <a:cubicBezTo>
                    <a:pt x="465" y="1"/>
                    <a:pt x="1" y="482"/>
                    <a:pt x="1" y="1053"/>
                  </a:cubicBezTo>
                  <a:lnTo>
                    <a:pt x="1" y="10546"/>
                  </a:lnTo>
                  <a:cubicBezTo>
                    <a:pt x="1" y="11135"/>
                    <a:pt x="465" y="11598"/>
                    <a:pt x="1053" y="11598"/>
                  </a:cubicBezTo>
                  <a:lnTo>
                    <a:pt x="8708" y="11598"/>
                  </a:lnTo>
                  <a:cubicBezTo>
                    <a:pt x="9297" y="11598"/>
                    <a:pt x="9761" y="11135"/>
                    <a:pt x="9761" y="10546"/>
                  </a:cubicBezTo>
                  <a:lnTo>
                    <a:pt x="9761" y="1053"/>
                  </a:lnTo>
                  <a:cubicBezTo>
                    <a:pt x="9761" y="482"/>
                    <a:pt x="9297" y="1"/>
                    <a:pt x="8708" y="1"/>
                  </a:cubicBezTo>
                  <a:close/>
                </a:path>
              </a:pathLst>
            </a:custGeom>
            <a:solidFill>
              <a:srgbClr val="86AF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57"/>
            <p:cNvSpPr/>
            <p:nvPr/>
          </p:nvSpPr>
          <p:spPr>
            <a:xfrm>
              <a:off x="4188925" y="1727375"/>
              <a:ext cx="33475" cy="289975"/>
            </a:xfrm>
            <a:custGeom>
              <a:avLst/>
              <a:gdLst/>
              <a:ahLst/>
              <a:cxnLst/>
              <a:rect l="l" t="t" r="r" b="b"/>
              <a:pathLst>
                <a:path w="1339" h="11599" extrusionOk="0">
                  <a:moveTo>
                    <a:pt x="0" y="1"/>
                  </a:moveTo>
                  <a:lnTo>
                    <a:pt x="0" y="11598"/>
                  </a:lnTo>
                  <a:lnTo>
                    <a:pt x="286" y="11598"/>
                  </a:lnTo>
                  <a:cubicBezTo>
                    <a:pt x="875" y="11598"/>
                    <a:pt x="1339" y="11135"/>
                    <a:pt x="1339" y="10546"/>
                  </a:cubicBezTo>
                  <a:lnTo>
                    <a:pt x="1339" y="1053"/>
                  </a:lnTo>
                  <a:cubicBezTo>
                    <a:pt x="1339" y="482"/>
                    <a:pt x="875" y="1"/>
                    <a:pt x="2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57"/>
            <p:cNvSpPr/>
            <p:nvPr/>
          </p:nvSpPr>
          <p:spPr>
            <a:xfrm>
              <a:off x="4189825" y="1769300"/>
              <a:ext cx="46850" cy="55800"/>
            </a:xfrm>
            <a:custGeom>
              <a:avLst/>
              <a:gdLst/>
              <a:ahLst/>
              <a:cxnLst/>
              <a:rect l="l" t="t" r="r" b="b"/>
              <a:pathLst>
                <a:path w="1874" h="2232" extrusionOk="0">
                  <a:moveTo>
                    <a:pt x="0" y="1"/>
                  </a:moveTo>
                  <a:lnTo>
                    <a:pt x="0" y="2231"/>
                  </a:lnTo>
                  <a:lnTo>
                    <a:pt x="1160" y="2231"/>
                  </a:lnTo>
                  <a:cubicBezTo>
                    <a:pt x="1552" y="2231"/>
                    <a:pt x="1874" y="1910"/>
                    <a:pt x="1874" y="1500"/>
                  </a:cubicBezTo>
                  <a:lnTo>
                    <a:pt x="1874" y="715"/>
                  </a:lnTo>
                  <a:cubicBezTo>
                    <a:pt x="1874" y="322"/>
                    <a:pt x="1552" y="1"/>
                    <a:pt x="11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57"/>
            <p:cNvSpPr/>
            <p:nvPr/>
          </p:nvSpPr>
          <p:spPr>
            <a:xfrm>
              <a:off x="4189825" y="1825950"/>
              <a:ext cx="46850" cy="55800"/>
            </a:xfrm>
            <a:custGeom>
              <a:avLst/>
              <a:gdLst/>
              <a:ahLst/>
              <a:cxnLst/>
              <a:rect l="l" t="t" r="r" b="b"/>
              <a:pathLst>
                <a:path w="1874" h="2232" extrusionOk="0">
                  <a:moveTo>
                    <a:pt x="0" y="1"/>
                  </a:moveTo>
                  <a:lnTo>
                    <a:pt x="0" y="2231"/>
                  </a:lnTo>
                  <a:lnTo>
                    <a:pt x="1160" y="2231"/>
                  </a:lnTo>
                  <a:cubicBezTo>
                    <a:pt x="1552" y="2231"/>
                    <a:pt x="1874" y="1910"/>
                    <a:pt x="1874" y="1500"/>
                  </a:cubicBezTo>
                  <a:lnTo>
                    <a:pt x="1874" y="715"/>
                  </a:lnTo>
                  <a:cubicBezTo>
                    <a:pt x="1874" y="322"/>
                    <a:pt x="1552" y="1"/>
                    <a:pt x="11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57"/>
            <p:cNvSpPr/>
            <p:nvPr/>
          </p:nvSpPr>
          <p:spPr>
            <a:xfrm>
              <a:off x="4189825" y="1883500"/>
              <a:ext cx="46850" cy="55775"/>
            </a:xfrm>
            <a:custGeom>
              <a:avLst/>
              <a:gdLst/>
              <a:ahLst/>
              <a:cxnLst/>
              <a:rect l="l" t="t" r="r" b="b"/>
              <a:pathLst>
                <a:path w="1874" h="2231" extrusionOk="0">
                  <a:moveTo>
                    <a:pt x="0" y="1"/>
                  </a:moveTo>
                  <a:lnTo>
                    <a:pt x="0" y="2231"/>
                  </a:lnTo>
                  <a:lnTo>
                    <a:pt x="1160" y="2231"/>
                  </a:lnTo>
                  <a:cubicBezTo>
                    <a:pt x="1552" y="2231"/>
                    <a:pt x="1874" y="1910"/>
                    <a:pt x="1874" y="1517"/>
                  </a:cubicBezTo>
                  <a:lnTo>
                    <a:pt x="1874" y="732"/>
                  </a:lnTo>
                  <a:cubicBezTo>
                    <a:pt x="1874" y="322"/>
                    <a:pt x="1552" y="1"/>
                    <a:pt x="1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57"/>
            <p:cNvSpPr/>
            <p:nvPr/>
          </p:nvSpPr>
          <p:spPr>
            <a:xfrm>
              <a:off x="3978375" y="1727375"/>
              <a:ext cx="217700" cy="289975"/>
            </a:xfrm>
            <a:custGeom>
              <a:avLst/>
              <a:gdLst/>
              <a:ahLst/>
              <a:cxnLst/>
              <a:rect l="l" t="t" r="r" b="b"/>
              <a:pathLst>
                <a:path w="8708" h="11599" extrusionOk="0">
                  <a:moveTo>
                    <a:pt x="1053" y="1"/>
                  </a:moveTo>
                  <a:cubicBezTo>
                    <a:pt x="465" y="1"/>
                    <a:pt x="1" y="482"/>
                    <a:pt x="1" y="1053"/>
                  </a:cubicBezTo>
                  <a:lnTo>
                    <a:pt x="1" y="10546"/>
                  </a:lnTo>
                  <a:cubicBezTo>
                    <a:pt x="1" y="11135"/>
                    <a:pt x="465" y="11598"/>
                    <a:pt x="1053" y="11598"/>
                  </a:cubicBezTo>
                  <a:lnTo>
                    <a:pt x="7673" y="11598"/>
                  </a:lnTo>
                  <a:cubicBezTo>
                    <a:pt x="8244" y="11598"/>
                    <a:pt x="8708" y="11135"/>
                    <a:pt x="8708" y="10546"/>
                  </a:cubicBezTo>
                  <a:lnTo>
                    <a:pt x="8708" y="1053"/>
                  </a:lnTo>
                  <a:cubicBezTo>
                    <a:pt x="8708" y="482"/>
                    <a:pt x="8244" y="1"/>
                    <a:pt x="76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57"/>
            <p:cNvSpPr/>
            <p:nvPr/>
          </p:nvSpPr>
          <p:spPr>
            <a:xfrm>
              <a:off x="3978375" y="1727375"/>
              <a:ext cx="190500" cy="289975"/>
            </a:xfrm>
            <a:custGeom>
              <a:avLst/>
              <a:gdLst/>
              <a:ahLst/>
              <a:cxnLst/>
              <a:rect l="l" t="t" r="r" b="b"/>
              <a:pathLst>
                <a:path w="7620" h="11599" extrusionOk="0">
                  <a:moveTo>
                    <a:pt x="1053" y="1"/>
                  </a:moveTo>
                  <a:cubicBezTo>
                    <a:pt x="465" y="1"/>
                    <a:pt x="1" y="482"/>
                    <a:pt x="1" y="1053"/>
                  </a:cubicBezTo>
                  <a:lnTo>
                    <a:pt x="1" y="10546"/>
                  </a:lnTo>
                  <a:cubicBezTo>
                    <a:pt x="1" y="11135"/>
                    <a:pt x="465" y="11598"/>
                    <a:pt x="1053" y="11598"/>
                  </a:cubicBezTo>
                  <a:lnTo>
                    <a:pt x="6567" y="11598"/>
                  </a:lnTo>
                  <a:cubicBezTo>
                    <a:pt x="7156" y="11598"/>
                    <a:pt x="7619" y="11135"/>
                    <a:pt x="7619" y="10546"/>
                  </a:cubicBezTo>
                  <a:lnTo>
                    <a:pt x="7619" y="1053"/>
                  </a:lnTo>
                  <a:cubicBezTo>
                    <a:pt x="7619" y="482"/>
                    <a:pt x="7156" y="1"/>
                    <a:pt x="65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57"/>
            <p:cNvSpPr/>
            <p:nvPr/>
          </p:nvSpPr>
          <p:spPr>
            <a:xfrm>
              <a:off x="4016750" y="1773325"/>
              <a:ext cx="113750" cy="70050"/>
            </a:xfrm>
            <a:custGeom>
              <a:avLst/>
              <a:gdLst/>
              <a:ahLst/>
              <a:cxnLst/>
              <a:rect l="l" t="t" r="r" b="b"/>
              <a:pathLst>
                <a:path w="4550" h="2802" extrusionOk="0">
                  <a:moveTo>
                    <a:pt x="660" y="1"/>
                  </a:moveTo>
                  <a:cubicBezTo>
                    <a:pt x="303" y="1"/>
                    <a:pt x="0" y="304"/>
                    <a:pt x="0" y="679"/>
                  </a:cubicBezTo>
                  <a:lnTo>
                    <a:pt x="0" y="2142"/>
                  </a:lnTo>
                  <a:cubicBezTo>
                    <a:pt x="0" y="2516"/>
                    <a:pt x="303" y="2802"/>
                    <a:pt x="660" y="2802"/>
                  </a:cubicBezTo>
                  <a:lnTo>
                    <a:pt x="3890" y="2802"/>
                  </a:lnTo>
                  <a:cubicBezTo>
                    <a:pt x="4264" y="2802"/>
                    <a:pt x="4550" y="2516"/>
                    <a:pt x="4550" y="2142"/>
                  </a:cubicBezTo>
                  <a:lnTo>
                    <a:pt x="4550" y="679"/>
                  </a:lnTo>
                  <a:cubicBezTo>
                    <a:pt x="4550" y="304"/>
                    <a:pt x="4264" y="1"/>
                    <a:pt x="389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57"/>
            <p:cNvSpPr/>
            <p:nvPr/>
          </p:nvSpPr>
          <p:spPr>
            <a:xfrm>
              <a:off x="3978375" y="1727375"/>
              <a:ext cx="218150" cy="289975"/>
            </a:xfrm>
            <a:custGeom>
              <a:avLst/>
              <a:gdLst/>
              <a:ahLst/>
              <a:cxnLst/>
              <a:rect l="l" t="t" r="r" b="b"/>
              <a:pathLst>
                <a:path w="8726" h="11599" extrusionOk="0">
                  <a:moveTo>
                    <a:pt x="6781" y="1"/>
                  </a:moveTo>
                  <a:cubicBezTo>
                    <a:pt x="7245" y="1"/>
                    <a:pt x="7619" y="375"/>
                    <a:pt x="7619" y="839"/>
                  </a:cubicBezTo>
                  <a:lnTo>
                    <a:pt x="7619" y="8494"/>
                  </a:lnTo>
                  <a:cubicBezTo>
                    <a:pt x="7619" y="8958"/>
                    <a:pt x="7245" y="9332"/>
                    <a:pt x="6781" y="9332"/>
                  </a:cubicBezTo>
                  <a:lnTo>
                    <a:pt x="839" y="9332"/>
                  </a:lnTo>
                  <a:cubicBezTo>
                    <a:pt x="375" y="9332"/>
                    <a:pt x="1" y="8958"/>
                    <a:pt x="1" y="8494"/>
                  </a:cubicBezTo>
                  <a:lnTo>
                    <a:pt x="1" y="10546"/>
                  </a:lnTo>
                  <a:cubicBezTo>
                    <a:pt x="1" y="11135"/>
                    <a:pt x="465" y="11598"/>
                    <a:pt x="1053" y="11598"/>
                  </a:cubicBezTo>
                  <a:lnTo>
                    <a:pt x="7798" y="11598"/>
                  </a:lnTo>
                  <a:cubicBezTo>
                    <a:pt x="8315" y="11598"/>
                    <a:pt x="8726" y="11188"/>
                    <a:pt x="8726" y="10671"/>
                  </a:cubicBezTo>
                  <a:lnTo>
                    <a:pt x="8726" y="929"/>
                  </a:lnTo>
                  <a:cubicBezTo>
                    <a:pt x="8726" y="411"/>
                    <a:pt x="8315" y="1"/>
                    <a:pt x="781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57"/>
            <p:cNvSpPr/>
            <p:nvPr/>
          </p:nvSpPr>
          <p:spPr>
            <a:xfrm>
              <a:off x="3937350" y="1720250"/>
              <a:ext cx="306900" cy="304675"/>
            </a:xfrm>
            <a:custGeom>
              <a:avLst/>
              <a:gdLst/>
              <a:ahLst/>
              <a:cxnLst/>
              <a:rect l="l" t="t" r="r" b="b"/>
              <a:pathLst>
                <a:path w="12276" h="12187" extrusionOk="0">
                  <a:moveTo>
                    <a:pt x="10420" y="589"/>
                  </a:moveTo>
                  <a:cubicBezTo>
                    <a:pt x="10813" y="625"/>
                    <a:pt x="11116" y="946"/>
                    <a:pt x="11116" y="1338"/>
                  </a:cubicBezTo>
                  <a:lnTo>
                    <a:pt x="11116" y="1660"/>
                  </a:lnTo>
                  <a:lnTo>
                    <a:pt x="10652" y="1660"/>
                  </a:lnTo>
                  <a:lnTo>
                    <a:pt x="10652" y="1338"/>
                  </a:lnTo>
                  <a:cubicBezTo>
                    <a:pt x="10652" y="1071"/>
                    <a:pt x="10563" y="803"/>
                    <a:pt x="10420" y="589"/>
                  </a:cubicBezTo>
                  <a:close/>
                  <a:moveTo>
                    <a:pt x="1356" y="1303"/>
                  </a:moveTo>
                  <a:cubicBezTo>
                    <a:pt x="1356" y="1303"/>
                    <a:pt x="1356" y="1321"/>
                    <a:pt x="1356" y="1338"/>
                  </a:cubicBezTo>
                  <a:lnTo>
                    <a:pt x="1356" y="2088"/>
                  </a:lnTo>
                  <a:lnTo>
                    <a:pt x="981" y="2088"/>
                  </a:lnTo>
                  <a:cubicBezTo>
                    <a:pt x="749" y="2088"/>
                    <a:pt x="571" y="1909"/>
                    <a:pt x="571" y="1695"/>
                  </a:cubicBezTo>
                  <a:cubicBezTo>
                    <a:pt x="571" y="1481"/>
                    <a:pt x="749" y="1303"/>
                    <a:pt x="981" y="1303"/>
                  </a:cubicBezTo>
                  <a:close/>
                  <a:moveTo>
                    <a:pt x="11259" y="2248"/>
                  </a:moveTo>
                  <a:cubicBezTo>
                    <a:pt x="11491" y="2248"/>
                    <a:pt x="11687" y="2445"/>
                    <a:pt x="11687" y="2677"/>
                  </a:cubicBezTo>
                  <a:lnTo>
                    <a:pt x="11687" y="3462"/>
                  </a:lnTo>
                  <a:cubicBezTo>
                    <a:pt x="11687" y="3694"/>
                    <a:pt x="11491" y="3890"/>
                    <a:pt x="11259" y="3890"/>
                  </a:cubicBezTo>
                  <a:lnTo>
                    <a:pt x="10652" y="3890"/>
                  </a:lnTo>
                  <a:lnTo>
                    <a:pt x="10652" y="2248"/>
                  </a:lnTo>
                  <a:close/>
                  <a:moveTo>
                    <a:pt x="1356" y="4300"/>
                  </a:moveTo>
                  <a:lnTo>
                    <a:pt x="1356" y="5103"/>
                  </a:lnTo>
                  <a:lnTo>
                    <a:pt x="981" y="5103"/>
                  </a:lnTo>
                  <a:cubicBezTo>
                    <a:pt x="749" y="5103"/>
                    <a:pt x="571" y="4925"/>
                    <a:pt x="571" y="4711"/>
                  </a:cubicBezTo>
                  <a:cubicBezTo>
                    <a:pt x="571" y="4479"/>
                    <a:pt x="749" y="4300"/>
                    <a:pt x="981" y="4300"/>
                  </a:cubicBezTo>
                  <a:close/>
                  <a:moveTo>
                    <a:pt x="11259" y="4514"/>
                  </a:moveTo>
                  <a:cubicBezTo>
                    <a:pt x="11491" y="4514"/>
                    <a:pt x="11687" y="4711"/>
                    <a:pt x="11687" y="4943"/>
                  </a:cubicBezTo>
                  <a:lnTo>
                    <a:pt x="11687" y="5728"/>
                  </a:lnTo>
                  <a:cubicBezTo>
                    <a:pt x="11687" y="5960"/>
                    <a:pt x="11491" y="6156"/>
                    <a:pt x="11259" y="6156"/>
                  </a:cubicBezTo>
                  <a:lnTo>
                    <a:pt x="10652" y="6156"/>
                  </a:lnTo>
                  <a:lnTo>
                    <a:pt x="10652" y="4514"/>
                  </a:lnTo>
                  <a:close/>
                  <a:moveTo>
                    <a:pt x="1356" y="7316"/>
                  </a:moveTo>
                  <a:lnTo>
                    <a:pt x="1356" y="8119"/>
                  </a:lnTo>
                  <a:lnTo>
                    <a:pt x="981" y="8119"/>
                  </a:lnTo>
                  <a:cubicBezTo>
                    <a:pt x="749" y="8119"/>
                    <a:pt x="571" y="7940"/>
                    <a:pt x="571" y="7708"/>
                  </a:cubicBezTo>
                  <a:cubicBezTo>
                    <a:pt x="571" y="7494"/>
                    <a:pt x="749" y="7316"/>
                    <a:pt x="981" y="7316"/>
                  </a:cubicBezTo>
                  <a:close/>
                  <a:moveTo>
                    <a:pt x="11259" y="6834"/>
                  </a:moveTo>
                  <a:cubicBezTo>
                    <a:pt x="11491" y="6834"/>
                    <a:pt x="11687" y="7030"/>
                    <a:pt x="11687" y="7262"/>
                  </a:cubicBezTo>
                  <a:lnTo>
                    <a:pt x="11687" y="8047"/>
                  </a:lnTo>
                  <a:cubicBezTo>
                    <a:pt x="11687" y="8279"/>
                    <a:pt x="11491" y="8475"/>
                    <a:pt x="11259" y="8475"/>
                  </a:cubicBezTo>
                  <a:lnTo>
                    <a:pt x="10652" y="8475"/>
                  </a:lnTo>
                  <a:lnTo>
                    <a:pt x="10652" y="6834"/>
                  </a:lnTo>
                  <a:close/>
                  <a:moveTo>
                    <a:pt x="1356" y="10188"/>
                  </a:moveTo>
                  <a:lnTo>
                    <a:pt x="1356" y="10831"/>
                  </a:lnTo>
                  <a:cubicBezTo>
                    <a:pt x="1356" y="10884"/>
                    <a:pt x="1356" y="10938"/>
                    <a:pt x="1356" y="10991"/>
                  </a:cubicBezTo>
                  <a:lnTo>
                    <a:pt x="981" y="10991"/>
                  </a:lnTo>
                  <a:cubicBezTo>
                    <a:pt x="749" y="10991"/>
                    <a:pt x="571" y="10813"/>
                    <a:pt x="571" y="10599"/>
                  </a:cubicBezTo>
                  <a:cubicBezTo>
                    <a:pt x="571" y="10367"/>
                    <a:pt x="749" y="10188"/>
                    <a:pt x="981" y="10188"/>
                  </a:cubicBezTo>
                  <a:close/>
                  <a:moveTo>
                    <a:pt x="8208" y="589"/>
                  </a:moveTo>
                  <a:cubicBezTo>
                    <a:pt x="8636" y="589"/>
                    <a:pt x="8975" y="928"/>
                    <a:pt x="8975" y="1338"/>
                  </a:cubicBezTo>
                  <a:lnTo>
                    <a:pt x="8975" y="10831"/>
                  </a:lnTo>
                  <a:cubicBezTo>
                    <a:pt x="8975" y="11259"/>
                    <a:pt x="8636" y="11598"/>
                    <a:pt x="8208" y="11598"/>
                  </a:cubicBezTo>
                  <a:lnTo>
                    <a:pt x="2694" y="11598"/>
                  </a:lnTo>
                  <a:cubicBezTo>
                    <a:pt x="2284" y="11598"/>
                    <a:pt x="1945" y="11259"/>
                    <a:pt x="1945" y="10831"/>
                  </a:cubicBezTo>
                  <a:lnTo>
                    <a:pt x="1945" y="1338"/>
                  </a:lnTo>
                  <a:cubicBezTo>
                    <a:pt x="1945" y="928"/>
                    <a:pt x="2284" y="589"/>
                    <a:pt x="2694" y="589"/>
                  </a:cubicBezTo>
                  <a:close/>
                  <a:moveTo>
                    <a:pt x="9314" y="589"/>
                  </a:moveTo>
                  <a:cubicBezTo>
                    <a:pt x="9724" y="589"/>
                    <a:pt x="10063" y="928"/>
                    <a:pt x="10063" y="1338"/>
                  </a:cubicBezTo>
                  <a:lnTo>
                    <a:pt x="10063" y="10831"/>
                  </a:lnTo>
                  <a:cubicBezTo>
                    <a:pt x="10063" y="11241"/>
                    <a:pt x="9724" y="11580"/>
                    <a:pt x="9314" y="11598"/>
                  </a:cubicBezTo>
                  <a:cubicBezTo>
                    <a:pt x="9475" y="11384"/>
                    <a:pt x="9564" y="11116"/>
                    <a:pt x="9564" y="10831"/>
                  </a:cubicBezTo>
                  <a:lnTo>
                    <a:pt x="9564" y="1338"/>
                  </a:lnTo>
                  <a:cubicBezTo>
                    <a:pt x="9564" y="1053"/>
                    <a:pt x="9475" y="803"/>
                    <a:pt x="9314" y="589"/>
                  </a:cubicBezTo>
                  <a:close/>
                  <a:moveTo>
                    <a:pt x="11116" y="9064"/>
                  </a:moveTo>
                  <a:lnTo>
                    <a:pt x="11116" y="10831"/>
                  </a:lnTo>
                  <a:cubicBezTo>
                    <a:pt x="11116" y="11223"/>
                    <a:pt x="10813" y="11562"/>
                    <a:pt x="10420" y="11598"/>
                  </a:cubicBezTo>
                  <a:cubicBezTo>
                    <a:pt x="10563" y="11366"/>
                    <a:pt x="10652" y="11116"/>
                    <a:pt x="10652" y="10831"/>
                  </a:cubicBezTo>
                  <a:lnTo>
                    <a:pt x="10652" y="9064"/>
                  </a:lnTo>
                  <a:close/>
                  <a:moveTo>
                    <a:pt x="2694" y="0"/>
                  </a:moveTo>
                  <a:cubicBezTo>
                    <a:pt x="2177" y="0"/>
                    <a:pt x="1731" y="286"/>
                    <a:pt x="1517" y="714"/>
                  </a:cubicBezTo>
                  <a:lnTo>
                    <a:pt x="981" y="714"/>
                  </a:lnTo>
                  <a:cubicBezTo>
                    <a:pt x="428" y="714"/>
                    <a:pt x="0" y="1142"/>
                    <a:pt x="0" y="1695"/>
                  </a:cubicBezTo>
                  <a:cubicBezTo>
                    <a:pt x="0" y="2231"/>
                    <a:pt x="428" y="2677"/>
                    <a:pt x="981" y="2677"/>
                  </a:cubicBezTo>
                  <a:lnTo>
                    <a:pt x="1356" y="2677"/>
                  </a:lnTo>
                  <a:lnTo>
                    <a:pt x="1356" y="3711"/>
                  </a:lnTo>
                  <a:lnTo>
                    <a:pt x="981" y="3711"/>
                  </a:lnTo>
                  <a:cubicBezTo>
                    <a:pt x="428" y="3711"/>
                    <a:pt x="0" y="4158"/>
                    <a:pt x="0" y="4711"/>
                  </a:cubicBezTo>
                  <a:cubicBezTo>
                    <a:pt x="0" y="5246"/>
                    <a:pt x="428" y="5692"/>
                    <a:pt x="981" y="5692"/>
                  </a:cubicBezTo>
                  <a:lnTo>
                    <a:pt x="1356" y="5692"/>
                  </a:lnTo>
                  <a:lnTo>
                    <a:pt x="1356" y="6727"/>
                  </a:lnTo>
                  <a:lnTo>
                    <a:pt x="981" y="6727"/>
                  </a:lnTo>
                  <a:cubicBezTo>
                    <a:pt x="428" y="6727"/>
                    <a:pt x="0" y="7173"/>
                    <a:pt x="0" y="7708"/>
                  </a:cubicBezTo>
                  <a:cubicBezTo>
                    <a:pt x="0" y="8261"/>
                    <a:pt x="428" y="8707"/>
                    <a:pt x="981" y="8707"/>
                  </a:cubicBezTo>
                  <a:lnTo>
                    <a:pt x="1356" y="8707"/>
                  </a:lnTo>
                  <a:lnTo>
                    <a:pt x="1356" y="9600"/>
                  </a:lnTo>
                  <a:lnTo>
                    <a:pt x="981" y="9600"/>
                  </a:lnTo>
                  <a:cubicBezTo>
                    <a:pt x="428" y="9600"/>
                    <a:pt x="0" y="10046"/>
                    <a:pt x="0" y="10599"/>
                  </a:cubicBezTo>
                  <a:cubicBezTo>
                    <a:pt x="0" y="11134"/>
                    <a:pt x="428" y="11580"/>
                    <a:pt x="981" y="11580"/>
                  </a:cubicBezTo>
                  <a:lnTo>
                    <a:pt x="1570" y="11580"/>
                  </a:lnTo>
                  <a:cubicBezTo>
                    <a:pt x="1820" y="11937"/>
                    <a:pt x="2230" y="12187"/>
                    <a:pt x="2694" y="12187"/>
                  </a:cubicBezTo>
                  <a:lnTo>
                    <a:pt x="10349" y="12187"/>
                  </a:lnTo>
                  <a:cubicBezTo>
                    <a:pt x="11098" y="12187"/>
                    <a:pt x="11705" y="11580"/>
                    <a:pt x="11705" y="10831"/>
                  </a:cubicBezTo>
                  <a:lnTo>
                    <a:pt x="11705" y="8957"/>
                  </a:lnTo>
                  <a:cubicBezTo>
                    <a:pt x="12044" y="8797"/>
                    <a:pt x="12276" y="8440"/>
                    <a:pt x="12276" y="8047"/>
                  </a:cubicBezTo>
                  <a:lnTo>
                    <a:pt x="12276" y="7262"/>
                  </a:lnTo>
                  <a:cubicBezTo>
                    <a:pt x="12276" y="6959"/>
                    <a:pt x="12133" y="6673"/>
                    <a:pt x="11919" y="6495"/>
                  </a:cubicBezTo>
                  <a:cubicBezTo>
                    <a:pt x="12133" y="6317"/>
                    <a:pt x="12276" y="6031"/>
                    <a:pt x="12276" y="5728"/>
                  </a:cubicBezTo>
                  <a:lnTo>
                    <a:pt x="12276" y="4943"/>
                  </a:lnTo>
                  <a:cubicBezTo>
                    <a:pt x="12276" y="4657"/>
                    <a:pt x="12151" y="4390"/>
                    <a:pt x="11955" y="4211"/>
                  </a:cubicBezTo>
                  <a:cubicBezTo>
                    <a:pt x="12151" y="4015"/>
                    <a:pt x="12276" y="3765"/>
                    <a:pt x="12276" y="3462"/>
                  </a:cubicBezTo>
                  <a:lnTo>
                    <a:pt x="12276" y="2677"/>
                  </a:lnTo>
                  <a:cubicBezTo>
                    <a:pt x="12276" y="2284"/>
                    <a:pt x="12044" y="1927"/>
                    <a:pt x="11705" y="1767"/>
                  </a:cubicBezTo>
                  <a:lnTo>
                    <a:pt x="11705" y="1338"/>
                  </a:lnTo>
                  <a:cubicBezTo>
                    <a:pt x="11705" y="607"/>
                    <a:pt x="11098" y="0"/>
                    <a:pt x="10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57"/>
            <p:cNvSpPr/>
            <p:nvPr/>
          </p:nvSpPr>
          <p:spPr>
            <a:xfrm>
              <a:off x="4012275" y="1769300"/>
              <a:ext cx="122700" cy="78550"/>
            </a:xfrm>
            <a:custGeom>
              <a:avLst/>
              <a:gdLst/>
              <a:ahLst/>
              <a:cxnLst/>
              <a:rect l="l" t="t" r="r" b="b"/>
              <a:pathLst>
                <a:path w="4908" h="3142" extrusionOk="0">
                  <a:moveTo>
                    <a:pt x="4069" y="340"/>
                  </a:moveTo>
                  <a:cubicBezTo>
                    <a:pt x="4336" y="340"/>
                    <a:pt x="4568" y="572"/>
                    <a:pt x="4568" y="840"/>
                  </a:cubicBezTo>
                  <a:lnTo>
                    <a:pt x="4568" y="2303"/>
                  </a:lnTo>
                  <a:cubicBezTo>
                    <a:pt x="4568" y="2570"/>
                    <a:pt x="4336" y="2802"/>
                    <a:pt x="4069" y="2802"/>
                  </a:cubicBezTo>
                  <a:lnTo>
                    <a:pt x="839" y="2802"/>
                  </a:lnTo>
                  <a:cubicBezTo>
                    <a:pt x="572" y="2802"/>
                    <a:pt x="358" y="2570"/>
                    <a:pt x="358" y="2303"/>
                  </a:cubicBezTo>
                  <a:lnTo>
                    <a:pt x="358" y="840"/>
                  </a:lnTo>
                  <a:cubicBezTo>
                    <a:pt x="358" y="572"/>
                    <a:pt x="572" y="340"/>
                    <a:pt x="839" y="340"/>
                  </a:cubicBezTo>
                  <a:close/>
                  <a:moveTo>
                    <a:pt x="839" y="1"/>
                  </a:moveTo>
                  <a:cubicBezTo>
                    <a:pt x="375" y="1"/>
                    <a:pt x="1" y="376"/>
                    <a:pt x="1" y="840"/>
                  </a:cubicBezTo>
                  <a:lnTo>
                    <a:pt x="1" y="2303"/>
                  </a:lnTo>
                  <a:cubicBezTo>
                    <a:pt x="1" y="2767"/>
                    <a:pt x="375" y="3141"/>
                    <a:pt x="839" y="3141"/>
                  </a:cubicBezTo>
                  <a:lnTo>
                    <a:pt x="4069" y="3141"/>
                  </a:lnTo>
                  <a:cubicBezTo>
                    <a:pt x="4533" y="3141"/>
                    <a:pt x="4907" y="2767"/>
                    <a:pt x="4907" y="2303"/>
                  </a:cubicBezTo>
                  <a:lnTo>
                    <a:pt x="4907" y="840"/>
                  </a:lnTo>
                  <a:cubicBezTo>
                    <a:pt x="4907" y="376"/>
                    <a:pt x="4533" y="1"/>
                    <a:pt x="40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57"/>
            <p:cNvSpPr/>
            <p:nvPr/>
          </p:nvSpPr>
          <p:spPr>
            <a:xfrm>
              <a:off x="4039050" y="1804100"/>
              <a:ext cx="69150" cy="8950"/>
            </a:xfrm>
            <a:custGeom>
              <a:avLst/>
              <a:gdLst/>
              <a:ahLst/>
              <a:cxnLst/>
              <a:rect l="l" t="t" r="r" b="b"/>
              <a:pathLst>
                <a:path w="2766" h="358" extrusionOk="0">
                  <a:moveTo>
                    <a:pt x="179" y="1"/>
                  </a:moveTo>
                  <a:cubicBezTo>
                    <a:pt x="89" y="1"/>
                    <a:pt x="0" y="90"/>
                    <a:pt x="0" y="179"/>
                  </a:cubicBezTo>
                  <a:cubicBezTo>
                    <a:pt x="0" y="268"/>
                    <a:pt x="89" y="357"/>
                    <a:pt x="179" y="357"/>
                  </a:cubicBezTo>
                  <a:lnTo>
                    <a:pt x="2587" y="357"/>
                  </a:lnTo>
                  <a:cubicBezTo>
                    <a:pt x="2694" y="357"/>
                    <a:pt x="2766" y="268"/>
                    <a:pt x="2766" y="179"/>
                  </a:cubicBezTo>
                  <a:cubicBezTo>
                    <a:pt x="2766" y="90"/>
                    <a:pt x="2694" y="1"/>
                    <a:pt x="258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57"/>
            <p:cNvSpPr/>
            <p:nvPr/>
          </p:nvSpPr>
          <p:spPr>
            <a:xfrm>
              <a:off x="4099250" y="1904475"/>
              <a:ext cx="8950" cy="16975"/>
            </a:xfrm>
            <a:custGeom>
              <a:avLst/>
              <a:gdLst/>
              <a:ahLst/>
              <a:cxnLst/>
              <a:rect l="l" t="t" r="r" b="b"/>
              <a:pathLst>
                <a:path w="358" h="679" extrusionOk="0">
                  <a:moveTo>
                    <a:pt x="179" y="0"/>
                  </a:moveTo>
                  <a:cubicBezTo>
                    <a:pt x="72" y="0"/>
                    <a:pt x="1" y="89"/>
                    <a:pt x="1" y="179"/>
                  </a:cubicBezTo>
                  <a:lnTo>
                    <a:pt x="1" y="500"/>
                  </a:lnTo>
                  <a:cubicBezTo>
                    <a:pt x="1" y="607"/>
                    <a:pt x="72" y="678"/>
                    <a:pt x="179" y="678"/>
                  </a:cubicBezTo>
                  <a:cubicBezTo>
                    <a:pt x="269" y="678"/>
                    <a:pt x="358" y="607"/>
                    <a:pt x="358" y="500"/>
                  </a:cubicBezTo>
                  <a:lnTo>
                    <a:pt x="358" y="179"/>
                  </a:lnTo>
                  <a:cubicBezTo>
                    <a:pt x="358" y="89"/>
                    <a:pt x="269" y="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57"/>
            <p:cNvSpPr/>
            <p:nvPr/>
          </p:nvSpPr>
          <p:spPr>
            <a:xfrm>
              <a:off x="4131375" y="1930775"/>
              <a:ext cx="8950" cy="16975"/>
            </a:xfrm>
            <a:custGeom>
              <a:avLst/>
              <a:gdLst/>
              <a:ahLst/>
              <a:cxnLst/>
              <a:rect l="l" t="t" r="r" b="b"/>
              <a:pathLst>
                <a:path w="358" h="679" extrusionOk="0">
                  <a:moveTo>
                    <a:pt x="179" y="1"/>
                  </a:moveTo>
                  <a:cubicBezTo>
                    <a:pt x="72" y="1"/>
                    <a:pt x="1" y="90"/>
                    <a:pt x="1" y="179"/>
                  </a:cubicBezTo>
                  <a:lnTo>
                    <a:pt x="1" y="518"/>
                  </a:lnTo>
                  <a:cubicBezTo>
                    <a:pt x="1" y="608"/>
                    <a:pt x="72" y="679"/>
                    <a:pt x="179" y="679"/>
                  </a:cubicBezTo>
                  <a:cubicBezTo>
                    <a:pt x="268" y="679"/>
                    <a:pt x="357" y="608"/>
                    <a:pt x="357" y="518"/>
                  </a:cubicBezTo>
                  <a:lnTo>
                    <a:pt x="357" y="179"/>
                  </a:lnTo>
                  <a:cubicBezTo>
                    <a:pt x="357" y="90"/>
                    <a:pt x="268"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57"/>
            <p:cNvSpPr/>
            <p:nvPr/>
          </p:nvSpPr>
          <p:spPr>
            <a:xfrm>
              <a:off x="4108175" y="1949975"/>
              <a:ext cx="8500" cy="16975"/>
            </a:xfrm>
            <a:custGeom>
              <a:avLst/>
              <a:gdLst/>
              <a:ahLst/>
              <a:cxnLst/>
              <a:rect l="l" t="t" r="r" b="b"/>
              <a:pathLst>
                <a:path w="340" h="679" extrusionOk="0">
                  <a:moveTo>
                    <a:pt x="179" y="0"/>
                  </a:moveTo>
                  <a:cubicBezTo>
                    <a:pt x="72" y="0"/>
                    <a:pt x="1" y="89"/>
                    <a:pt x="1" y="179"/>
                  </a:cubicBezTo>
                  <a:lnTo>
                    <a:pt x="1" y="518"/>
                  </a:lnTo>
                  <a:cubicBezTo>
                    <a:pt x="1" y="607"/>
                    <a:pt x="72" y="678"/>
                    <a:pt x="179" y="678"/>
                  </a:cubicBezTo>
                  <a:cubicBezTo>
                    <a:pt x="268" y="678"/>
                    <a:pt x="340" y="607"/>
                    <a:pt x="340" y="518"/>
                  </a:cubicBezTo>
                  <a:lnTo>
                    <a:pt x="340" y="179"/>
                  </a:lnTo>
                  <a:cubicBezTo>
                    <a:pt x="340" y="89"/>
                    <a:pt x="268" y="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57"/>
            <p:cNvSpPr/>
            <p:nvPr/>
          </p:nvSpPr>
          <p:spPr>
            <a:xfrm>
              <a:off x="3988200" y="1872800"/>
              <a:ext cx="15175" cy="37050"/>
            </a:xfrm>
            <a:custGeom>
              <a:avLst/>
              <a:gdLst/>
              <a:ahLst/>
              <a:cxnLst/>
              <a:rect l="l" t="t" r="r" b="b"/>
              <a:pathLst>
                <a:path w="607" h="1482" extrusionOk="0">
                  <a:moveTo>
                    <a:pt x="321" y="0"/>
                  </a:moveTo>
                  <a:cubicBezTo>
                    <a:pt x="161" y="0"/>
                    <a:pt x="18" y="125"/>
                    <a:pt x="18" y="286"/>
                  </a:cubicBezTo>
                  <a:cubicBezTo>
                    <a:pt x="18" y="589"/>
                    <a:pt x="0" y="893"/>
                    <a:pt x="18" y="1196"/>
                  </a:cubicBezTo>
                  <a:cubicBezTo>
                    <a:pt x="18" y="1356"/>
                    <a:pt x="143" y="1481"/>
                    <a:pt x="303" y="1481"/>
                  </a:cubicBezTo>
                  <a:cubicBezTo>
                    <a:pt x="482" y="1481"/>
                    <a:pt x="607" y="1339"/>
                    <a:pt x="607" y="1178"/>
                  </a:cubicBezTo>
                  <a:cubicBezTo>
                    <a:pt x="589" y="893"/>
                    <a:pt x="607" y="607"/>
                    <a:pt x="607" y="304"/>
                  </a:cubicBezTo>
                  <a:cubicBezTo>
                    <a:pt x="607" y="143"/>
                    <a:pt x="482" y="18"/>
                    <a:pt x="32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57"/>
            <p:cNvSpPr/>
            <p:nvPr/>
          </p:nvSpPr>
          <p:spPr>
            <a:xfrm>
              <a:off x="3988625" y="1842900"/>
              <a:ext cx="14750" cy="21000"/>
            </a:xfrm>
            <a:custGeom>
              <a:avLst/>
              <a:gdLst/>
              <a:ahLst/>
              <a:cxnLst/>
              <a:rect l="l" t="t" r="r" b="b"/>
              <a:pathLst>
                <a:path w="590" h="840" extrusionOk="0">
                  <a:moveTo>
                    <a:pt x="304" y="1"/>
                  </a:moveTo>
                  <a:cubicBezTo>
                    <a:pt x="126" y="1"/>
                    <a:pt x="1" y="144"/>
                    <a:pt x="1" y="304"/>
                  </a:cubicBezTo>
                  <a:lnTo>
                    <a:pt x="1" y="554"/>
                  </a:lnTo>
                  <a:cubicBezTo>
                    <a:pt x="1" y="715"/>
                    <a:pt x="126" y="840"/>
                    <a:pt x="304" y="840"/>
                  </a:cubicBezTo>
                  <a:cubicBezTo>
                    <a:pt x="465" y="840"/>
                    <a:pt x="590" y="715"/>
                    <a:pt x="590" y="554"/>
                  </a:cubicBezTo>
                  <a:lnTo>
                    <a:pt x="590" y="304"/>
                  </a:lnTo>
                  <a:cubicBezTo>
                    <a:pt x="590" y="144"/>
                    <a:pt x="465" y="1"/>
                    <a:pt x="30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1" name="Google Shape;9621;p57"/>
          <p:cNvGrpSpPr/>
          <p:nvPr/>
        </p:nvGrpSpPr>
        <p:grpSpPr>
          <a:xfrm>
            <a:off x="5947740" y="1503783"/>
            <a:ext cx="359702" cy="311941"/>
            <a:chOff x="4468600" y="1716225"/>
            <a:chExt cx="356000" cy="308700"/>
          </a:xfrm>
        </p:grpSpPr>
        <p:sp>
          <p:nvSpPr>
            <p:cNvPr id="9622" name="Google Shape;9622;p57"/>
            <p:cNvSpPr/>
            <p:nvPr/>
          </p:nvSpPr>
          <p:spPr>
            <a:xfrm>
              <a:off x="4545775" y="1944175"/>
              <a:ext cx="251600" cy="51325"/>
            </a:xfrm>
            <a:custGeom>
              <a:avLst/>
              <a:gdLst/>
              <a:ahLst/>
              <a:cxnLst/>
              <a:rect l="l" t="t" r="r" b="b"/>
              <a:pathLst>
                <a:path w="10064" h="2053" extrusionOk="0">
                  <a:moveTo>
                    <a:pt x="0" y="0"/>
                  </a:moveTo>
                  <a:lnTo>
                    <a:pt x="0" y="2052"/>
                  </a:lnTo>
                  <a:lnTo>
                    <a:pt x="10064" y="2052"/>
                  </a:lnTo>
                  <a:lnTo>
                    <a:pt x="1006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57"/>
            <p:cNvSpPr/>
            <p:nvPr/>
          </p:nvSpPr>
          <p:spPr>
            <a:xfrm>
              <a:off x="4513650" y="1919625"/>
              <a:ext cx="303800" cy="97725"/>
            </a:xfrm>
            <a:custGeom>
              <a:avLst/>
              <a:gdLst/>
              <a:ahLst/>
              <a:cxnLst/>
              <a:rect l="l" t="t" r="r" b="b"/>
              <a:pathLst>
                <a:path w="12152" h="3909" extrusionOk="0">
                  <a:moveTo>
                    <a:pt x="536" y="1"/>
                  </a:moveTo>
                  <a:cubicBezTo>
                    <a:pt x="251" y="1"/>
                    <a:pt x="1" y="233"/>
                    <a:pt x="1" y="536"/>
                  </a:cubicBezTo>
                  <a:cubicBezTo>
                    <a:pt x="1" y="839"/>
                    <a:pt x="251" y="1071"/>
                    <a:pt x="536" y="1071"/>
                  </a:cubicBezTo>
                  <a:lnTo>
                    <a:pt x="10189" y="1071"/>
                  </a:lnTo>
                  <a:cubicBezTo>
                    <a:pt x="10671" y="1071"/>
                    <a:pt x="11063" y="1464"/>
                    <a:pt x="11063" y="1964"/>
                  </a:cubicBezTo>
                  <a:cubicBezTo>
                    <a:pt x="11063" y="2445"/>
                    <a:pt x="10671" y="2838"/>
                    <a:pt x="10189" y="2838"/>
                  </a:cubicBezTo>
                  <a:lnTo>
                    <a:pt x="536" y="2838"/>
                  </a:lnTo>
                  <a:cubicBezTo>
                    <a:pt x="251" y="2838"/>
                    <a:pt x="1" y="3088"/>
                    <a:pt x="1" y="3373"/>
                  </a:cubicBezTo>
                  <a:cubicBezTo>
                    <a:pt x="1" y="3676"/>
                    <a:pt x="251" y="3908"/>
                    <a:pt x="536" y="3908"/>
                  </a:cubicBezTo>
                  <a:lnTo>
                    <a:pt x="10189" y="3908"/>
                  </a:lnTo>
                  <a:cubicBezTo>
                    <a:pt x="11259" y="3908"/>
                    <a:pt x="12152" y="3034"/>
                    <a:pt x="12152" y="1964"/>
                  </a:cubicBezTo>
                  <a:cubicBezTo>
                    <a:pt x="12152" y="875"/>
                    <a:pt x="11259" y="1"/>
                    <a:pt x="10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57"/>
            <p:cNvSpPr/>
            <p:nvPr/>
          </p:nvSpPr>
          <p:spPr>
            <a:xfrm>
              <a:off x="4513650" y="1930775"/>
              <a:ext cx="26800" cy="15650"/>
            </a:xfrm>
            <a:custGeom>
              <a:avLst/>
              <a:gdLst/>
              <a:ahLst/>
              <a:cxnLst/>
              <a:rect l="l" t="t" r="r" b="b"/>
              <a:pathLst>
                <a:path w="1072" h="626" extrusionOk="0">
                  <a:moveTo>
                    <a:pt x="1" y="1"/>
                  </a:moveTo>
                  <a:cubicBezTo>
                    <a:pt x="1" y="37"/>
                    <a:pt x="1" y="54"/>
                    <a:pt x="1" y="90"/>
                  </a:cubicBezTo>
                  <a:cubicBezTo>
                    <a:pt x="1" y="393"/>
                    <a:pt x="251" y="625"/>
                    <a:pt x="536" y="625"/>
                  </a:cubicBezTo>
                  <a:lnTo>
                    <a:pt x="1071" y="625"/>
                  </a:lnTo>
                  <a:lnTo>
                    <a:pt x="1071" y="322"/>
                  </a:lnTo>
                  <a:lnTo>
                    <a:pt x="447" y="322"/>
                  </a:lnTo>
                  <a:cubicBezTo>
                    <a:pt x="233" y="322"/>
                    <a:pt x="36" y="197"/>
                    <a:pt x="1" y="1"/>
                  </a:cubicBezTo>
                  <a:close/>
                </a:path>
              </a:pathLst>
            </a:custGeom>
            <a:solidFill>
              <a:srgbClr val="7A4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57"/>
            <p:cNvSpPr/>
            <p:nvPr/>
          </p:nvSpPr>
          <p:spPr>
            <a:xfrm>
              <a:off x="4513650" y="1919625"/>
              <a:ext cx="303800" cy="97725"/>
            </a:xfrm>
            <a:custGeom>
              <a:avLst/>
              <a:gdLst/>
              <a:ahLst/>
              <a:cxnLst/>
              <a:rect l="l" t="t" r="r" b="b"/>
              <a:pathLst>
                <a:path w="12152" h="3909" extrusionOk="0">
                  <a:moveTo>
                    <a:pt x="8440" y="1"/>
                  </a:moveTo>
                  <a:cubicBezTo>
                    <a:pt x="9332" y="1"/>
                    <a:pt x="10064" y="625"/>
                    <a:pt x="10064" y="1410"/>
                  </a:cubicBezTo>
                  <a:cubicBezTo>
                    <a:pt x="10064" y="2196"/>
                    <a:pt x="9332" y="2838"/>
                    <a:pt x="8440" y="2838"/>
                  </a:cubicBezTo>
                  <a:lnTo>
                    <a:pt x="536" y="2838"/>
                  </a:lnTo>
                  <a:cubicBezTo>
                    <a:pt x="251" y="2838"/>
                    <a:pt x="1" y="3088"/>
                    <a:pt x="1" y="3373"/>
                  </a:cubicBezTo>
                  <a:cubicBezTo>
                    <a:pt x="1" y="3676"/>
                    <a:pt x="251" y="3908"/>
                    <a:pt x="536" y="3908"/>
                  </a:cubicBezTo>
                  <a:lnTo>
                    <a:pt x="10189" y="3908"/>
                  </a:lnTo>
                  <a:cubicBezTo>
                    <a:pt x="11259" y="3908"/>
                    <a:pt x="12152" y="3034"/>
                    <a:pt x="12152" y="1964"/>
                  </a:cubicBezTo>
                  <a:cubicBezTo>
                    <a:pt x="12152" y="875"/>
                    <a:pt x="11259" y="1"/>
                    <a:pt x="1018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57"/>
            <p:cNvSpPr/>
            <p:nvPr/>
          </p:nvSpPr>
          <p:spPr>
            <a:xfrm>
              <a:off x="4513650" y="1919625"/>
              <a:ext cx="307825" cy="97725"/>
            </a:xfrm>
            <a:custGeom>
              <a:avLst/>
              <a:gdLst/>
              <a:ahLst/>
              <a:cxnLst/>
              <a:rect l="l" t="t" r="r" b="b"/>
              <a:pathLst>
                <a:path w="12313" h="3909" extrusionOk="0">
                  <a:moveTo>
                    <a:pt x="8440" y="1"/>
                  </a:moveTo>
                  <a:cubicBezTo>
                    <a:pt x="9208" y="1"/>
                    <a:pt x="9850" y="447"/>
                    <a:pt x="10028" y="1071"/>
                  </a:cubicBezTo>
                  <a:lnTo>
                    <a:pt x="10189" y="1071"/>
                  </a:lnTo>
                  <a:cubicBezTo>
                    <a:pt x="10671" y="1071"/>
                    <a:pt x="11063" y="1464"/>
                    <a:pt x="11063" y="1964"/>
                  </a:cubicBezTo>
                  <a:cubicBezTo>
                    <a:pt x="11063" y="2445"/>
                    <a:pt x="10671" y="2838"/>
                    <a:pt x="10189" y="2838"/>
                  </a:cubicBezTo>
                  <a:lnTo>
                    <a:pt x="536" y="2838"/>
                  </a:lnTo>
                  <a:cubicBezTo>
                    <a:pt x="251" y="2838"/>
                    <a:pt x="1" y="3088"/>
                    <a:pt x="1" y="3373"/>
                  </a:cubicBezTo>
                  <a:cubicBezTo>
                    <a:pt x="1" y="3676"/>
                    <a:pt x="251" y="3908"/>
                    <a:pt x="536" y="3908"/>
                  </a:cubicBezTo>
                  <a:lnTo>
                    <a:pt x="10189" y="3908"/>
                  </a:lnTo>
                  <a:cubicBezTo>
                    <a:pt x="10689" y="3908"/>
                    <a:pt x="11152" y="3730"/>
                    <a:pt x="11509" y="3409"/>
                  </a:cubicBezTo>
                  <a:cubicBezTo>
                    <a:pt x="12116" y="2874"/>
                    <a:pt x="12312" y="1928"/>
                    <a:pt x="11991" y="1196"/>
                  </a:cubicBezTo>
                  <a:cubicBezTo>
                    <a:pt x="11920" y="1018"/>
                    <a:pt x="11813" y="857"/>
                    <a:pt x="11688" y="715"/>
                  </a:cubicBezTo>
                  <a:cubicBezTo>
                    <a:pt x="11331" y="269"/>
                    <a:pt x="10796" y="1"/>
                    <a:pt x="1018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57"/>
            <p:cNvSpPr/>
            <p:nvPr/>
          </p:nvSpPr>
          <p:spPr>
            <a:xfrm>
              <a:off x="4545775" y="1846025"/>
              <a:ext cx="251600" cy="51325"/>
            </a:xfrm>
            <a:custGeom>
              <a:avLst/>
              <a:gdLst/>
              <a:ahLst/>
              <a:cxnLst/>
              <a:rect l="l" t="t" r="r" b="b"/>
              <a:pathLst>
                <a:path w="10064" h="2053" extrusionOk="0">
                  <a:moveTo>
                    <a:pt x="0" y="1"/>
                  </a:moveTo>
                  <a:lnTo>
                    <a:pt x="0" y="2053"/>
                  </a:lnTo>
                  <a:lnTo>
                    <a:pt x="10064" y="2053"/>
                  </a:lnTo>
                  <a:lnTo>
                    <a:pt x="10064"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57"/>
            <p:cNvSpPr/>
            <p:nvPr/>
          </p:nvSpPr>
          <p:spPr>
            <a:xfrm>
              <a:off x="4513650" y="1821500"/>
              <a:ext cx="303800" cy="98150"/>
            </a:xfrm>
            <a:custGeom>
              <a:avLst/>
              <a:gdLst/>
              <a:ahLst/>
              <a:cxnLst/>
              <a:rect l="l" t="t" r="r" b="b"/>
              <a:pathLst>
                <a:path w="12152" h="3926" extrusionOk="0">
                  <a:moveTo>
                    <a:pt x="536" y="1"/>
                  </a:moveTo>
                  <a:cubicBezTo>
                    <a:pt x="251" y="1"/>
                    <a:pt x="1" y="232"/>
                    <a:pt x="1" y="536"/>
                  </a:cubicBezTo>
                  <a:cubicBezTo>
                    <a:pt x="1" y="839"/>
                    <a:pt x="251" y="1071"/>
                    <a:pt x="536" y="1071"/>
                  </a:cubicBezTo>
                  <a:lnTo>
                    <a:pt x="10189" y="1071"/>
                  </a:lnTo>
                  <a:cubicBezTo>
                    <a:pt x="10671" y="1071"/>
                    <a:pt x="11063" y="1464"/>
                    <a:pt x="11063" y="1963"/>
                  </a:cubicBezTo>
                  <a:cubicBezTo>
                    <a:pt x="11063" y="2445"/>
                    <a:pt x="10671" y="2837"/>
                    <a:pt x="10189" y="2837"/>
                  </a:cubicBezTo>
                  <a:lnTo>
                    <a:pt x="536" y="2837"/>
                  </a:lnTo>
                  <a:cubicBezTo>
                    <a:pt x="251" y="2837"/>
                    <a:pt x="1" y="3087"/>
                    <a:pt x="1" y="3373"/>
                  </a:cubicBezTo>
                  <a:cubicBezTo>
                    <a:pt x="1" y="3676"/>
                    <a:pt x="251" y="3926"/>
                    <a:pt x="536" y="3926"/>
                  </a:cubicBezTo>
                  <a:lnTo>
                    <a:pt x="10189" y="3926"/>
                  </a:lnTo>
                  <a:cubicBezTo>
                    <a:pt x="11259" y="3926"/>
                    <a:pt x="12152" y="3034"/>
                    <a:pt x="12152" y="1963"/>
                  </a:cubicBezTo>
                  <a:cubicBezTo>
                    <a:pt x="12152" y="875"/>
                    <a:pt x="11259" y="1"/>
                    <a:pt x="10189"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57"/>
            <p:cNvSpPr/>
            <p:nvPr/>
          </p:nvSpPr>
          <p:spPr>
            <a:xfrm>
              <a:off x="4513650" y="1832650"/>
              <a:ext cx="26800" cy="15650"/>
            </a:xfrm>
            <a:custGeom>
              <a:avLst/>
              <a:gdLst/>
              <a:ahLst/>
              <a:cxnLst/>
              <a:rect l="l" t="t" r="r" b="b"/>
              <a:pathLst>
                <a:path w="1072" h="626" extrusionOk="0">
                  <a:moveTo>
                    <a:pt x="1" y="1"/>
                  </a:moveTo>
                  <a:cubicBezTo>
                    <a:pt x="1" y="36"/>
                    <a:pt x="1" y="54"/>
                    <a:pt x="1" y="90"/>
                  </a:cubicBezTo>
                  <a:cubicBezTo>
                    <a:pt x="1" y="393"/>
                    <a:pt x="251" y="625"/>
                    <a:pt x="536" y="625"/>
                  </a:cubicBezTo>
                  <a:lnTo>
                    <a:pt x="1071" y="625"/>
                  </a:lnTo>
                  <a:lnTo>
                    <a:pt x="1071" y="340"/>
                  </a:lnTo>
                  <a:lnTo>
                    <a:pt x="447" y="340"/>
                  </a:lnTo>
                  <a:cubicBezTo>
                    <a:pt x="233" y="340"/>
                    <a:pt x="36" y="197"/>
                    <a:pt x="1" y="1"/>
                  </a:cubicBezTo>
                  <a:close/>
                </a:path>
              </a:pathLst>
            </a:custGeom>
            <a:solidFill>
              <a:srgbClr val="7A4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57"/>
            <p:cNvSpPr/>
            <p:nvPr/>
          </p:nvSpPr>
          <p:spPr>
            <a:xfrm>
              <a:off x="4513650" y="1821500"/>
              <a:ext cx="303800" cy="98150"/>
            </a:xfrm>
            <a:custGeom>
              <a:avLst/>
              <a:gdLst/>
              <a:ahLst/>
              <a:cxnLst/>
              <a:rect l="l" t="t" r="r" b="b"/>
              <a:pathLst>
                <a:path w="12152" h="3926" extrusionOk="0">
                  <a:moveTo>
                    <a:pt x="8440" y="1"/>
                  </a:moveTo>
                  <a:cubicBezTo>
                    <a:pt x="9332" y="1"/>
                    <a:pt x="10064" y="643"/>
                    <a:pt x="10064" y="1428"/>
                  </a:cubicBezTo>
                  <a:cubicBezTo>
                    <a:pt x="10064" y="2195"/>
                    <a:pt x="9332" y="2837"/>
                    <a:pt x="8440" y="2837"/>
                  </a:cubicBezTo>
                  <a:lnTo>
                    <a:pt x="536" y="2837"/>
                  </a:lnTo>
                  <a:cubicBezTo>
                    <a:pt x="251" y="2837"/>
                    <a:pt x="1" y="3087"/>
                    <a:pt x="1" y="3373"/>
                  </a:cubicBezTo>
                  <a:cubicBezTo>
                    <a:pt x="1" y="3676"/>
                    <a:pt x="251" y="3926"/>
                    <a:pt x="536" y="3926"/>
                  </a:cubicBezTo>
                  <a:lnTo>
                    <a:pt x="10189" y="3926"/>
                  </a:lnTo>
                  <a:cubicBezTo>
                    <a:pt x="11259" y="3926"/>
                    <a:pt x="12152" y="3034"/>
                    <a:pt x="12152" y="1963"/>
                  </a:cubicBezTo>
                  <a:cubicBezTo>
                    <a:pt x="12152" y="875"/>
                    <a:pt x="11259" y="1"/>
                    <a:pt x="1018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57"/>
            <p:cNvSpPr/>
            <p:nvPr/>
          </p:nvSpPr>
          <p:spPr>
            <a:xfrm>
              <a:off x="4513650" y="1821500"/>
              <a:ext cx="308275" cy="98150"/>
            </a:xfrm>
            <a:custGeom>
              <a:avLst/>
              <a:gdLst/>
              <a:ahLst/>
              <a:cxnLst/>
              <a:rect l="l" t="t" r="r" b="b"/>
              <a:pathLst>
                <a:path w="12331" h="3926" extrusionOk="0">
                  <a:moveTo>
                    <a:pt x="8440" y="1"/>
                  </a:moveTo>
                  <a:cubicBezTo>
                    <a:pt x="9208" y="1"/>
                    <a:pt x="9850" y="464"/>
                    <a:pt x="10028" y="1071"/>
                  </a:cubicBezTo>
                  <a:lnTo>
                    <a:pt x="10189" y="1071"/>
                  </a:lnTo>
                  <a:cubicBezTo>
                    <a:pt x="10671" y="1071"/>
                    <a:pt x="11063" y="1464"/>
                    <a:pt x="11063" y="1963"/>
                  </a:cubicBezTo>
                  <a:cubicBezTo>
                    <a:pt x="11063" y="2445"/>
                    <a:pt x="10671" y="2837"/>
                    <a:pt x="10189" y="2837"/>
                  </a:cubicBezTo>
                  <a:lnTo>
                    <a:pt x="536" y="2837"/>
                  </a:lnTo>
                  <a:cubicBezTo>
                    <a:pt x="251" y="2837"/>
                    <a:pt x="1" y="3087"/>
                    <a:pt x="1" y="3373"/>
                  </a:cubicBezTo>
                  <a:cubicBezTo>
                    <a:pt x="1" y="3676"/>
                    <a:pt x="251" y="3926"/>
                    <a:pt x="536" y="3926"/>
                  </a:cubicBezTo>
                  <a:lnTo>
                    <a:pt x="10189" y="3926"/>
                  </a:lnTo>
                  <a:cubicBezTo>
                    <a:pt x="10653" y="3926"/>
                    <a:pt x="11099" y="3747"/>
                    <a:pt x="11438" y="3462"/>
                  </a:cubicBezTo>
                  <a:cubicBezTo>
                    <a:pt x="12080" y="2945"/>
                    <a:pt x="12330" y="1963"/>
                    <a:pt x="11991" y="1196"/>
                  </a:cubicBezTo>
                  <a:cubicBezTo>
                    <a:pt x="11920" y="1018"/>
                    <a:pt x="11813" y="857"/>
                    <a:pt x="11688" y="714"/>
                  </a:cubicBezTo>
                  <a:cubicBezTo>
                    <a:pt x="11331" y="268"/>
                    <a:pt x="10796" y="1"/>
                    <a:pt x="10189"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57"/>
            <p:cNvSpPr/>
            <p:nvPr/>
          </p:nvSpPr>
          <p:spPr>
            <a:xfrm>
              <a:off x="4507850" y="1747900"/>
              <a:ext cx="251625" cy="51325"/>
            </a:xfrm>
            <a:custGeom>
              <a:avLst/>
              <a:gdLst/>
              <a:ahLst/>
              <a:cxnLst/>
              <a:rect l="l" t="t" r="r" b="b"/>
              <a:pathLst>
                <a:path w="10065" h="2053" extrusionOk="0">
                  <a:moveTo>
                    <a:pt x="1" y="0"/>
                  </a:moveTo>
                  <a:lnTo>
                    <a:pt x="1" y="2052"/>
                  </a:lnTo>
                  <a:lnTo>
                    <a:pt x="10064" y="2052"/>
                  </a:lnTo>
                  <a:lnTo>
                    <a:pt x="10064"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57"/>
            <p:cNvSpPr/>
            <p:nvPr/>
          </p:nvSpPr>
          <p:spPr>
            <a:xfrm>
              <a:off x="4475750" y="1723375"/>
              <a:ext cx="303775" cy="98150"/>
            </a:xfrm>
            <a:custGeom>
              <a:avLst/>
              <a:gdLst/>
              <a:ahLst/>
              <a:cxnLst/>
              <a:rect l="l" t="t" r="r" b="b"/>
              <a:pathLst>
                <a:path w="12151" h="3926" extrusionOk="0">
                  <a:moveTo>
                    <a:pt x="535" y="0"/>
                  </a:moveTo>
                  <a:cubicBezTo>
                    <a:pt x="250" y="0"/>
                    <a:pt x="0" y="250"/>
                    <a:pt x="0" y="535"/>
                  </a:cubicBezTo>
                  <a:cubicBezTo>
                    <a:pt x="0" y="839"/>
                    <a:pt x="250" y="1071"/>
                    <a:pt x="535" y="1071"/>
                  </a:cubicBezTo>
                  <a:lnTo>
                    <a:pt x="10188" y="1071"/>
                  </a:lnTo>
                  <a:cubicBezTo>
                    <a:pt x="10670" y="1071"/>
                    <a:pt x="11063" y="1481"/>
                    <a:pt x="11063" y="1963"/>
                  </a:cubicBezTo>
                  <a:cubicBezTo>
                    <a:pt x="11063" y="2445"/>
                    <a:pt x="10670" y="2837"/>
                    <a:pt x="10188" y="2837"/>
                  </a:cubicBezTo>
                  <a:lnTo>
                    <a:pt x="535" y="2837"/>
                  </a:lnTo>
                  <a:cubicBezTo>
                    <a:pt x="250" y="2837"/>
                    <a:pt x="0" y="3087"/>
                    <a:pt x="0" y="3390"/>
                  </a:cubicBezTo>
                  <a:cubicBezTo>
                    <a:pt x="0" y="3676"/>
                    <a:pt x="250" y="3926"/>
                    <a:pt x="535" y="3926"/>
                  </a:cubicBezTo>
                  <a:lnTo>
                    <a:pt x="10188" y="3926"/>
                  </a:lnTo>
                  <a:cubicBezTo>
                    <a:pt x="11259" y="3926"/>
                    <a:pt x="12151" y="3051"/>
                    <a:pt x="12151" y="1963"/>
                  </a:cubicBezTo>
                  <a:cubicBezTo>
                    <a:pt x="12151" y="874"/>
                    <a:pt x="11259" y="0"/>
                    <a:pt x="10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57"/>
            <p:cNvSpPr/>
            <p:nvPr/>
          </p:nvSpPr>
          <p:spPr>
            <a:xfrm>
              <a:off x="4475750" y="1734975"/>
              <a:ext cx="26775" cy="15175"/>
            </a:xfrm>
            <a:custGeom>
              <a:avLst/>
              <a:gdLst/>
              <a:ahLst/>
              <a:cxnLst/>
              <a:rect l="l" t="t" r="r" b="b"/>
              <a:pathLst>
                <a:path w="1071" h="607" extrusionOk="0">
                  <a:moveTo>
                    <a:pt x="0" y="0"/>
                  </a:moveTo>
                  <a:cubicBezTo>
                    <a:pt x="0" y="18"/>
                    <a:pt x="0" y="54"/>
                    <a:pt x="0" y="71"/>
                  </a:cubicBezTo>
                  <a:cubicBezTo>
                    <a:pt x="0" y="375"/>
                    <a:pt x="250" y="607"/>
                    <a:pt x="535" y="607"/>
                  </a:cubicBezTo>
                  <a:lnTo>
                    <a:pt x="1071" y="607"/>
                  </a:lnTo>
                  <a:lnTo>
                    <a:pt x="1071" y="321"/>
                  </a:lnTo>
                  <a:lnTo>
                    <a:pt x="446" y="321"/>
                  </a:lnTo>
                  <a:cubicBezTo>
                    <a:pt x="232" y="321"/>
                    <a:pt x="36" y="178"/>
                    <a:pt x="0" y="0"/>
                  </a:cubicBezTo>
                  <a:close/>
                </a:path>
              </a:pathLst>
            </a:custGeom>
            <a:solidFill>
              <a:srgbClr val="7A45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57"/>
            <p:cNvSpPr/>
            <p:nvPr/>
          </p:nvSpPr>
          <p:spPr>
            <a:xfrm>
              <a:off x="4475750" y="1723375"/>
              <a:ext cx="303775" cy="98150"/>
            </a:xfrm>
            <a:custGeom>
              <a:avLst/>
              <a:gdLst/>
              <a:ahLst/>
              <a:cxnLst/>
              <a:rect l="l" t="t" r="r" b="b"/>
              <a:pathLst>
                <a:path w="12151" h="3926" extrusionOk="0">
                  <a:moveTo>
                    <a:pt x="8440" y="0"/>
                  </a:moveTo>
                  <a:cubicBezTo>
                    <a:pt x="9332" y="0"/>
                    <a:pt x="10063" y="642"/>
                    <a:pt x="10063" y="1428"/>
                  </a:cubicBezTo>
                  <a:cubicBezTo>
                    <a:pt x="10063" y="2213"/>
                    <a:pt x="9332" y="2837"/>
                    <a:pt x="8440" y="2837"/>
                  </a:cubicBezTo>
                  <a:lnTo>
                    <a:pt x="535" y="2837"/>
                  </a:lnTo>
                  <a:cubicBezTo>
                    <a:pt x="250" y="2837"/>
                    <a:pt x="0" y="3087"/>
                    <a:pt x="0" y="3390"/>
                  </a:cubicBezTo>
                  <a:cubicBezTo>
                    <a:pt x="0" y="3676"/>
                    <a:pt x="250" y="3926"/>
                    <a:pt x="535" y="3926"/>
                  </a:cubicBezTo>
                  <a:lnTo>
                    <a:pt x="10188" y="3926"/>
                  </a:lnTo>
                  <a:cubicBezTo>
                    <a:pt x="11259" y="3926"/>
                    <a:pt x="12151" y="3051"/>
                    <a:pt x="12151" y="1963"/>
                  </a:cubicBezTo>
                  <a:cubicBezTo>
                    <a:pt x="12151" y="874"/>
                    <a:pt x="11259" y="0"/>
                    <a:pt x="10188"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57"/>
            <p:cNvSpPr/>
            <p:nvPr/>
          </p:nvSpPr>
          <p:spPr>
            <a:xfrm>
              <a:off x="4475750" y="1723375"/>
              <a:ext cx="305575" cy="98150"/>
            </a:xfrm>
            <a:custGeom>
              <a:avLst/>
              <a:gdLst/>
              <a:ahLst/>
              <a:cxnLst/>
              <a:rect l="l" t="t" r="r" b="b"/>
              <a:pathLst>
                <a:path w="12223" h="3926" extrusionOk="0">
                  <a:moveTo>
                    <a:pt x="8440" y="0"/>
                  </a:moveTo>
                  <a:cubicBezTo>
                    <a:pt x="9207" y="0"/>
                    <a:pt x="9849" y="464"/>
                    <a:pt x="10028" y="1071"/>
                  </a:cubicBezTo>
                  <a:lnTo>
                    <a:pt x="10188" y="1071"/>
                  </a:lnTo>
                  <a:cubicBezTo>
                    <a:pt x="10670" y="1071"/>
                    <a:pt x="11063" y="1481"/>
                    <a:pt x="11063" y="1963"/>
                  </a:cubicBezTo>
                  <a:cubicBezTo>
                    <a:pt x="11063" y="2445"/>
                    <a:pt x="10670" y="2837"/>
                    <a:pt x="10188" y="2837"/>
                  </a:cubicBezTo>
                  <a:lnTo>
                    <a:pt x="535" y="2837"/>
                  </a:lnTo>
                  <a:cubicBezTo>
                    <a:pt x="250" y="2837"/>
                    <a:pt x="0" y="3087"/>
                    <a:pt x="0" y="3390"/>
                  </a:cubicBezTo>
                  <a:cubicBezTo>
                    <a:pt x="0" y="3676"/>
                    <a:pt x="250" y="3926"/>
                    <a:pt x="535" y="3926"/>
                  </a:cubicBezTo>
                  <a:lnTo>
                    <a:pt x="10188" y="3926"/>
                  </a:lnTo>
                  <a:cubicBezTo>
                    <a:pt x="10724" y="3926"/>
                    <a:pt x="11205" y="3694"/>
                    <a:pt x="11562" y="3355"/>
                  </a:cubicBezTo>
                  <a:cubicBezTo>
                    <a:pt x="11705" y="3212"/>
                    <a:pt x="11812" y="3069"/>
                    <a:pt x="11901" y="2891"/>
                  </a:cubicBezTo>
                  <a:cubicBezTo>
                    <a:pt x="12169" y="2409"/>
                    <a:pt x="12222" y="1802"/>
                    <a:pt x="12026" y="1285"/>
                  </a:cubicBezTo>
                  <a:cubicBezTo>
                    <a:pt x="11990" y="1196"/>
                    <a:pt x="11955" y="1106"/>
                    <a:pt x="11901" y="1035"/>
                  </a:cubicBezTo>
                  <a:cubicBezTo>
                    <a:pt x="11580" y="411"/>
                    <a:pt x="10920" y="0"/>
                    <a:pt x="10188"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57"/>
            <p:cNvSpPr/>
            <p:nvPr/>
          </p:nvSpPr>
          <p:spPr>
            <a:xfrm>
              <a:off x="4468600" y="1716225"/>
              <a:ext cx="356000" cy="308700"/>
            </a:xfrm>
            <a:custGeom>
              <a:avLst/>
              <a:gdLst/>
              <a:ahLst/>
              <a:cxnLst/>
              <a:rect l="l" t="t" r="r" b="b"/>
              <a:pathLst>
                <a:path w="14240" h="12348" extrusionOk="0">
                  <a:moveTo>
                    <a:pt x="10474" y="1660"/>
                  </a:moveTo>
                  <a:cubicBezTo>
                    <a:pt x="10795" y="1660"/>
                    <a:pt x="11063" y="1928"/>
                    <a:pt x="11063" y="2249"/>
                  </a:cubicBezTo>
                  <a:cubicBezTo>
                    <a:pt x="11063" y="2570"/>
                    <a:pt x="10795" y="2838"/>
                    <a:pt x="10474" y="2838"/>
                  </a:cubicBezTo>
                  <a:lnTo>
                    <a:pt x="1856" y="2838"/>
                  </a:lnTo>
                  <a:lnTo>
                    <a:pt x="1856" y="2427"/>
                  </a:lnTo>
                  <a:lnTo>
                    <a:pt x="6014" y="2427"/>
                  </a:lnTo>
                  <a:cubicBezTo>
                    <a:pt x="6103" y="2427"/>
                    <a:pt x="6192" y="2338"/>
                    <a:pt x="6192" y="2249"/>
                  </a:cubicBezTo>
                  <a:cubicBezTo>
                    <a:pt x="6192" y="2160"/>
                    <a:pt x="6103" y="2070"/>
                    <a:pt x="6014" y="2070"/>
                  </a:cubicBezTo>
                  <a:lnTo>
                    <a:pt x="1856" y="2070"/>
                  </a:lnTo>
                  <a:lnTo>
                    <a:pt x="1856" y="1660"/>
                  </a:lnTo>
                  <a:close/>
                  <a:moveTo>
                    <a:pt x="10474" y="572"/>
                  </a:moveTo>
                  <a:cubicBezTo>
                    <a:pt x="11384" y="572"/>
                    <a:pt x="12134" y="1321"/>
                    <a:pt x="12134" y="2249"/>
                  </a:cubicBezTo>
                  <a:cubicBezTo>
                    <a:pt x="12134" y="3177"/>
                    <a:pt x="11384" y="3926"/>
                    <a:pt x="10474" y="3926"/>
                  </a:cubicBezTo>
                  <a:lnTo>
                    <a:pt x="821" y="3926"/>
                  </a:lnTo>
                  <a:cubicBezTo>
                    <a:pt x="679" y="3926"/>
                    <a:pt x="572" y="3801"/>
                    <a:pt x="572" y="3676"/>
                  </a:cubicBezTo>
                  <a:cubicBezTo>
                    <a:pt x="572" y="3533"/>
                    <a:pt x="679" y="3426"/>
                    <a:pt x="821" y="3426"/>
                  </a:cubicBezTo>
                  <a:lnTo>
                    <a:pt x="10474" y="3426"/>
                  </a:lnTo>
                  <a:cubicBezTo>
                    <a:pt x="11117" y="3426"/>
                    <a:pt x="11634" y="2891"/>
                    <a:pt x="11634" y="2249"/>
                  </a:cubicBezTo>
                  <a:cubicBezTo>
                    <a:pt x="11634" y="1606"/>
                    <a:pt x="11117" y="1071"/>
                    <a:pt x="10474" y="1071"/>
                  </a:cubicBezTo>
                  <a:lnTo>
                    <a:pt x="821" y="1071"/>
                  </a:lnTo>
                  <a:cubicBezTo>
                    <a:pt x="679" y="1071"/>
                    <a:pt x="572" y="964"/>
                    <a:pt x="572" y="821"/>
                  </a:cubicBezTo>
                  <a:cubicBezTo>
                    <a:pt x="572" y="679"/>
                    <a:pt x="679" y="572"/>
                    <a:pt x="821" y="572"/>
                  </a:cubicBezTo>
                  <a:close/>
                  <a:moveTo>
                    <a:pt x="11991" y="5568"/>
                  </a:moveTo>
                  <a:cubicBezTo>
                    <a:pt x="12259" y="5568"/>
                    <a:pt x="12473" y="5746"/>
                    <a:pt x="12562" y="5996"/>
                  </a:cubicBezTo>
                  <a:lnTo>
                    <a:pt x="9850" y="5996"/>
                  </a:lnTo>
                  <a:cubicBezTo>
                    <a:pt x="9743" y="5996"/>
                    <a:pt x="9671" y="6067"/>
                    <a:pt x="9671" y="6174"/>
                  </a:cubicBezTo>
                  <a:cubicBezTo>
                    <a:pt x="9671" y="6263"/>
                    <a:pt x="9743" y="6335"/>
                    <a:pt x="9850" y="6335"/>
                  </a:cubicBezTo>
                  <a:lnTo>
                    <a:pt x="12562" y="6335"/>
                  </a:lnTo>
                  <a:cubicBezTo>
                    <a:pt x="12473" y="6585"/>
                    <a:pt x="12259" y="6763"/>
                    <a:pt x="11991" y="6763"/>
                  </a:cubicBezTo>
                  <a:lnTo>
                    <a:pt x="3373" y="6763"/>
                  </a:lnTo>
                  <a:lnTo>
                    <a:pt x="3373" y="5568"/>
                  </a:lnTo>
                  <a:close/>
                  <a:moveTo>
                    <a:pt x="11991" y="4497"/>
                  </a:moveTo>
                  <a:cubicBezTo>
                    <a:pt x="12901" y="4497"/>
                    <a:pt x="13650" y="5246"/>
                    <a:pt x="13650" y="6174"/>
                  </a:cubicBezTo>
                  <a:cubicBezTo>
                    <a:pt x="13650" y="7084"/>
                    <a:pt x="12901" y="7834"/>
                    <a:pt x="11991" y="7834"/>
                  </a:cubicBezTo>
                  <a:lnTo>
                    <a:pt x="2338" y="7834"/>
                  </a:lnTo>
                  <a:cubicBezTo>
                    <a:pt x="2195" y="7834"/>
                    <a:pt x="2088" y="7727"/>
                    <a:pt x="2088" y="7584"/>
                  </a:cubicBezTo>
                  <a:cubicBezTo>
                    <a:pt x="2088" y="7459"/>
                    <a:pt x="2195" y="7334"/>
                    <a:pt x="2338" y="7334"/>
                  </a:cubicBezTo>
                  <a:lnTo>
                    <a:pt x="11991" y="7334"/>
                  </a:lnTo>
                  <a:cubicBezTo>
                    <a:pt x="12633" y="7334"/>
                    <a:pt x="13151" y="6817"/>
                    <a:pt x="13151" y="6174"/>
                  </a:cubicBezTo>
                  <a:cubicBezTo>
                    <a:pt x="13151" y="5514"/>
                    <a:pt x="12633" y="4997"/>
                    <a:pt x="11991" y="4997"/>
                  </a:cubicBezTo>
                  <a:lnTo>
                    <a:pt x="2338" y="4997"/>
                  </a:lnTo>
                  <a:cubicBezTo>
                    <a:pt x="2195" y="4997"/>
                    <a:pt x="2088" y="4890"/>
                    <a:pt x="2088" y="4747"/>
                  </a:cubicBezTo>
                  <a:cubicBezTo>
                    <a:pt x="2088" y="4604"/>
                    <a:pt x="2195" y="4497"/>
                    <a:pt x="2338" y="4497"/>
                  </a:cubicBezTo>
                  <a:close/>
                  <a:moveTo>
                    <a:pt x="11991" y="9493"/>
                  </a:moveTo>
                  <a:cubicBezTo>
                    <a:pt x="12312" y="9493"/>
                    <a:pt x="12580" y="9761"/>
                    <a:pt x="12580" y="10100"/>
                  </a:cubicBezTo>
                  <a:cubicBezTo>
                    <a:pt x="12580" y="10421"/>
                    <a:pt x="12312" y="10688"/>
                    <a:pt x="11991" y="10688"/>
                  </a:cubicBezTo>
                  <a:lnTo>
                    <a:pt x="3373" y="10688"/>
                  </a:lnTo>
                  <a:lnTo>
                    <a:pt x="3373" y="10260"/>
                  </a:lnTo>
                  <a:lnTo>
                    <a:pt x="5371" y="10260"/>
                  </a:lnTo>
                  <a:cubicBezTo>
                    <a:pt x="5461" y="10260"/>
                    <a:pt x="5532" y="10189"/>
                    <a:pt x="5532" y="10100"/>
                  </a:cubicBezTo>
                  <a:cubicBezTo>
                    <a:pt x="5532" y="9993"/>
                    <a:pt x="5461" y="9921"/>
                    <a:pt x="5371" y="9921"/>
                  </a:cubicBezTo>
                  <a:lnTo>
                    <a:pt x="3373" y="9921"/>
                  </a:lnTo>
                  <a:lnTo>
                    <a:pt x="3373" y="9493"/>
                  </a:lnTo>
                  <a:close/>
                  <a:moveTo>
                    <a:pt x="11991" y="8422"/>
                  </a:moveTo>
                  <a:cubicBezTo>
                    <a:pt x="12901" y="8422"/>
                    <a:pt x="13650" y="9172"/>
                    <a:pt x="13650" y="10100"/>
                  </a:cubicBezTo>
                  <a:cubicBezTo>
                    <a:pt x="13650" y="11010"/>
                    <a:pt x="12901" y="11759"/>
                    <a:pt x="11991" y="11759"/>
                  </a:cubicBezTo>
                  <a:lnTo>
                    <a:pt x="2338" y="11759"/>
                  </a:lnTo>
                  <a:cubicBezTo>
                    <a:pt x="2195" y="11759"/>
                    <a:pt x="2088" y="11652"/>
                    <a:pt x="2088" y="11509"/>
                  </a:cubicBezTo>
                  <a:cubicBezTo>
                    <a:pt x="2088" y="11384"/>
                    <a:pt x="2195" y="11259"/>
                    <a:pt x="2338" y="11259"/>
                  </a:cubicBezTo>
                  <a:lnTo>
                    <a:pt x="11991" y="11259"/>
                  </a:lnTo>
                  <a:cubicBezTo>
                    <a:pt x="12633" y="11259"/>
                    <a:pt x="13151" y="10742"/>
                    <a:pt x="13151" y="10100"/>
                  </a:cubicBezTo>
                  <a:cubicBezTo>
                    <a:pt x="13151" y="9439"/>
                    <a:pt x="12633" y="8922"/>
                    <a:pt x="11991" y="8922"/>
                  </a:cubicBezTo>
                  <a:lnTo>
                    <a:pt x="2338" y="8922"/>
                  </a:lnTo>
                  <a:cubicBezTo>
                    <a:pt x="2195" y="8922"/>
                    <a:pt x="2088" y="8815"/>
                    <a:pt x="2088" y="8672"/>
                  </a:cubicBezTo>
                  <a:cubicBezTo>
                    <a:pt x="2088" y="8529"/>
                    <a:pt x="2195" y="8422"/>
                    <a:pt x="2338" y="8422"/>
                  </a:cubicBezTo>
                  <a:close/>
                  <a:moveTo>
                    <a:pt x="821" y="1"/>
                  </a:moveTo>
                  <a:cubicBezTo>
                    <a:pt x="375" y="1"/>
                    <a:pt x="1" y="375"/>
                    <a:pt x="1" y="821"/>
                  </a:cubicBezTo>
                  <a:cubicBezTo>
                    <a:pt x="1" y="1285"/>
                    <a:pt x="375" y="1660"/>
                    <a:pt x="821" y="1660"/>
                  </a:cubicBezTo>
                  <a:lnTo>
                    <a:pt x="1285" y="1660"/>
                  </a:lnTo>
                  <a:lnTo>
                    <a:pt x="1285" y="2838"/>
                  </a:lnTo>
                  <a:lnTo>
                    <a:pt x="821" y="2838"/>
                  </a:lnTo>
                  <a:cubicBezTo>
                    <a:pt x="375" y="2838"/>
                    <a:pt x="1" y="3212"/>
                    <a:pt x="1" y="3676"/>
                  </a:cubicBezTo>
                  <a:cubicBezTo>
                    <a:pt x="1" y="4122"/>
                    <a:pt x="375" y="4497"/>
                    <a:pt x="821" y="4497"/>
                  </a:cubicBezTo>
                  <a:lnTo>
                    <a:pt x="1553" y="4497"/>
                  </a:lnTo>
                  <a:cubicBezTo>
                    <a:pt x="1535" y="4568"/>
                    <a:pt x="1517" y="4658"/>
                    <a:pt x="1517" y="4747"/>
                  </a:cubicBezTo>
                  <a:cubicBezTo>
                    <a:pt x="1517" y="5211"/>
                    <a:pt x="1892" y="5568"/>
                    <a:pt x="2338" y="5568"/>
                  </a:cubicBezTo>
                  <a:lnTo>
                    <a:pt x="2802" y="5568"/>
                  </a:lnTo>
                  <a:lnTo>
                    <a:pt x="2802" y="6763"/>
                  </a:lnTo>
                  <a:lnTo>
                    <a:pt x="2338" y="6763"/>
                  </a:lnTo>
                  <a:cubicBezTo>
                    <a:pt x="1892" y="6763"/>
                    <a:pt x="1517" y="7138"/>
                    <a:pt x="1517" y="7584"/>
                  </a:cubicBezTo>
                  <a:cubicBezTo>
                    <a:pt x="1517" y="7798"/>
                    <a:pt x="1589" y="7994"/>
                    <a:pt x="1714" y="8137"/>
                  </a:cubicBezTo>
                  <a:cubicBezTo>
                    <a:pt x="1589" y="8280"/>
                    <a:pt x="1517" y="8458"/>
                    <a:pt x="1517" y="8672"/>
                  </a:cubicBezTo>
                  <a:cubicBezTo>
                    <a:pt x="1517" y="9118"/>
                    <a:pt x="1892" y="9493"/>
                    <a:pt x="2338" y="9493"/>
                  </a:cubicBezTo>
                  <a:lnTo>
                    <a:pt x="2802" y="9493"/>
                  </a:lnTo>
                  <a:lnTo>
                    <a:pt x="2802" y="10688"/>
                  </a:lnTo>
                  <a:lnTo>
                    <a:pt x="2338" y="10688"/>
                  </a:lnTo>
                  <a:cubicBezTo>
                    <a:pt x="1892" y="10688"/>
                    <a:pt x="1517" y="11063"/>
                    <a:pt x="1517" y="11509"/>
                  </a:cubicBezTo>
                  <a:cubicBezTo>
                    <a:pt x="1517" y="11973"/>
                    <a:pt x="1892" y="12348"/>
                    <a:pt x="2338" y="12348"/>
                  </a:cubicBezTo>
                  <a:lnTo>
                    <a:pt x="11991" y="12348"/>
                  </a:lnTo>
                  <a:cubicBezTo>
                    <a:pt x="13222" y="12348"/>
                    <a:pt x="14239" y="11331"/>
                    <a:pt x="14239" y="10100"/>
                  </a:cubicBezTo>
                  <a:cubicBezTo>
                    <a:pt x="14239" y="9243"/>
                    <a:pt x="13775" y="8512"/>
                    <a:pt x="13079" y="8137"/>
                  </a:cubicBezTo>
                  <a:cubicBezTo>
                    <a:pt x="13775" y="7744"/>
                    <a:pt x="14239" y="7013"/>
                    <a:pt x="14239" y="6174"/>
                  </a:cubicBezTo>
                  <a:cubicBezTo>
                    <a:pt x="14239" y="4925"/>
                    <a:pt x="13222" y="3926"/>
                    <a:pt x="11991" y="3926"/>
                  </a:cubicBezTo>
                  <a:lnTo>
                    <a:pt x="11973" y="3926"/>
                  </a:lnTo>
                  <a:cubicBezTo>
                    <a:pt x="12437" y="3516"/>
                    <a:pt x="12722" y="2909"/>
                    <a:pt x="12722" y="2249"/>
                  </a:cubicBezTo>
                  <a:cubicBezTo>
                    <a:pt x="12722" y="1000"/>
                    <a:pt x="11705" y="1"/>
                    <a:pt x="10474"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57"/>
            <p:cNvSpPr/>
            <p:nvPr/>
          </p:nvSpPr>
          <p:spPr>
            <a:xfrm>
              <a:off x="4623400" y="1866100"/>
              <a:ext cx="66025" cy="8500"/>
            </a:xfrm>
            <a:custGeom>
              <a:avLst/>
              <a:gdLst/>
              <a:ahLst/>
              <a:cxnLst/>
              <a:rect l="l" t="t" r="r" b="b"/>
              <a:pathLst>
                <a:path w="2641" h="340" extrusionOk="0">
                  <a:moveTo>
                    <a:pt x="161" y="1"/>
                  </a:moveTo>
                  <a:cubicBezTo>
                    <a:pt x="71" y="1"/>
                    <a:pt x="0" y="72"/>
                    <a:pt x="0" y="179"/>
                  </a:cubicBezTo>
                  <a:cubicBezTo>
                    <a:pt x="0" y="268"/>
                    <a:pt x="71" y="340"/>
                    <a:pt x="161" y="340"/>
                  </a:cubicBezTo>
                  <a:lnTo>
                    <a:pt x="2462" y="340"/>
                  </a:lnTo>
                  <a:cubicBezTo>
                    <a:pt x="2552" y="340"/>
                    <a:pt x="2641" y="268"/>
                    <a:pt x="2641" y="179"/>
                  </a:cubicBezTo>
                  <a:cubicBezTo>
                    <a:pt x="2641" y="72"/>
                    <a:pt x="2552" y="1"/>
                    <a:pt x="2462" y="1"/>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57"/>
            <p:cNvSpPr/>
            <p:nvPr/>
          </p:nvSpPr>
          <p:spPr>
            <a:xfrm>
              <a:off x="4629200" y="1964250"/>
              <a:ext cx="125350" cy="8500"/>
            </a:xfrm>
            <a:custGeom>
              <a:avLst/>
              <a:gdLst/>
              <a:ahLst/>
              <a:cxnLst/>
              <a:rect l="l" t="t" r="r" b="b"/>
              <a:pathLst>
                <a:path w="5014" h="340" extrusionOk="0">
                  <a:moveTo>
                    <a:pt x="178" y="0"/>
                  </a:moveTo>
                  <a:cubicBezTo>
                    <a:pt x="89" y="0"/>
                    <a:pt x="0" y="72"/>
                    <a:pt x="0" y="179"/>
                  </a:cubicBezTo>
                  <a:cubicBezTo>
                    <a:pt x="0" y="268"/>
                    <a:pt x="89" y="339"/>
                    <a:pt x="178" y="339"/>
                  </a:cubicBezTo>
                  <a:lnTo>
                    <a:pt x="4835" y="339"/>
                  </a:lnTo>
                  <a:cubicBezTo>
                    <a:pt x="4942" y="339"/>
                    <a:pt x="5014" y="268"/>
                    <a:pt x="5014" y="179"/>
                  </a:cubicBezTo>
                  <a:cubicBezTo>
                    <a:pt x="5014" y="72"/>
                    <a:pt x="4942" y="0"/>
                    <a:pt x="4835"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0" name="Google Shape;9640;p57"/>
          <p:cNvGrpSpPr/>
          <p:nvPr/>
        </p:nvGrpSpPr>
        <p:grpSpPr>
          <a:xfrm>
            <a:off x="4736794" y="3360686"/>
            <a:ext cx="283529" cy="369885"/>
            <a:chOff x="3394025" y="3420200"/>
            <a:chExt cx="253400" cy="330550"/>
          </a:xfrm>
        </p:grpSpPr>
        <p:sp>
          <p:nvSpPr>
            <p:cNvPr id="9641" name="Google Shape;9641;p57"/>
            <p:cNvSpPr/>
            <p:nvPr/>
          </p:nvSpPr>
          <p:spPr>
            <a:xfrm>
              <a:off x="3401625" y="3427775"/>
              <a:ext cx="238650" cy="315850"/>
            </a:xfrm>
            <a:custGeom>
              <a:avLst/>
              <a:gdLst/>
              <a:ahLst/>
              <a:cxnLst/>
              <a:rect l="l" t="t" r="r" b="b"/>
              <a:pathLst>
                <a:path w="9546" h="12634" extrusionOk="0">
                  <a:moveTo>
                    <a:pt x="732" y="1"/>
                  </a:moveTo>
                  <a:cubicBezTo>
                    <a:pt x="321" y="1"/>
                    <a:pt x="0" y="322"/>
                    <a:pt x="0" y="732"/>
                  </a:cubicBezTo>
                  <a:lnTo>
                    <a:pt x="0" y="11902"/>
                  </a:lnTo>
                  <a:cubicBezTo>
                    <a:pt x="0" y="12294"/>
                    <a:pt x="321" y="12633"/>
                    <a:pt x="732" y="12633"/>
                  </a:cubicBezTo>
                  <a:lnTo>
                    <a:pt x="8796" y="12633"/>
                  </a:lnTo>
                  <a:cubicBezTo>
                    <a:pt x="9207" y="12633"/>
                    <a:pt x="9546" y="12294"/>
                    <a:pt x="9546" y="11902"/>
                  </a:cubicBezTo>
                  <a:lnTo>
                    <a:pt x="9546" y="732"/>
                  </a:lnTo>
                  <a:cubicBezTo>
                    <a:pt x="9546" y="322"/>
                    <a:pt x="9207" y="1"/>
                    <a:pt x="879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57"/>
            <p:cNvSpPr/>
            <p:nvPr/>
          </p:nvSpPr>
          <p:spPr>
            <a:xfrm>
              <a:off x="3401625" y="3427775"/>
              <a:ext cx="238650" cy="315850"/>
            </a:xfrm>
            <a:custGeom>
              <a:avLst/>
              <a:gdLst/>
              <a:ahLst/>
              <a:cxnLst/>
              <a:rect l="l" t="t" r="r" b="b"/>
              <a:pathLst>
                <a:path w="9546" h="12634" extrusionOk="0">
                  <a:moveTo>
                    <a:pt x="7601" y="1"/>
                  </a:moveTo>
                  <a:cubicBezTo>
                    <a:pt x="7958" y="1"/>
                    <a:pt x="8243" y="286"/>
                    <a:pt x="8243" y="625"/>
                  </a:cubicBezTo>
                  <a:lnTo>
                    <a:pt x="8243" y="10278"/>
                  </a:lnTo>
                  <a:cubicBezTo>
                    <a:pt x="8243" y="10617"/>
                    <a:pt x="7958" y="10903"/>
                    <a:pt x="7601" y="10903"/>
                  </a:cubicBezTo>
                  <a:lnTo>
                    <a:pt x="625" y="10903"/>
                  </a:lnTo>
                  <a:cubicBezTo>
                    <a:pt x="286" y="10903"/>
                    <a:pt x="0" y="10617"/>
                    <a:pt x="0" y="10278"/>
                  </a:cubicBezTo>
                  <a:lnTo>
                    <a:pt x="0" y="11902"/>
                  </a:lnTo>
                  <a:cubicBezTo>
                    <a:pt x="0" y="12294"/>
                    <a:pt x="321" y="12633"/>
                    <a:pt x="732" y="12633"/>
                  </a:cubicBezTo>
                  <a:lnTo>
                    <a:pt x="8796" y="12633"/>
                  </a:lnTo>
                  <a:cubicBezTo>
                    <a:pt x="9207" y="12633"/>
                    <a:pt x="9546" y="12294"/>
                    <a:pt x="9546" y="11902"/>
                  </a:cubicBezTo>
                  <a:lnTo>
                    <a:pt x="9546" y="732"/>
                  </a:lnTo>
                  <a:cubicBezTo>
                    <a:pt x="9546" y="322"/>
                    <a:pt x="9207" y="1"/>
                    <a:pt x="879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57"/>
            <p:cNvSpPr/>
            <p:nvPr/>
          </p:nvSpPr>
          <p:spPr>
            <a:xfrm>
              <a:off x="3394025" y="3420200"/>
              <a:ext cx="253400" cy="330550"/>
            </a:xfrm>
            <a:custGeom>
              <a:avLst/>
              <a:gdLst/>
              <a:ahLst/>
              <a:cxnLst/>
              <a:rect l="l" t="t" r="r" b="b"/>
              <a:pathLst>
                <a:path w="10136" h="13222" extrusionOk="0">
                  <a:moveTo>
                    <a:pt x="9100" y="589"/>
                  </a:moveTo>
                  <a:cubicBezTo>
                    <a:pt x="9350" y="589"/>
                    <a:pt x="9547" y="786"/>
                    <a:pt x="9547" y="1035"/>
                  </a:cubicBezTo>
                  <a:lnTo>
                    <a:pt x="9547" y="12205"/>
                  </a:lnTo>
                  <a:cubicBezTo>
                    <a:pt x="9547" y="12437"/>
                    <a:pt x="9350" y="12651"/>
                    <a:pt x="9100" y="12651"/>
                  </a:cubicBezTo>
                  <a:lnTo>
                    <a:pt x="1036" y="12651"/>
                  </a:lnTo>
                  <a:cubicBezTo>
                    <a:pt x="786" y="12651"/>
                    <a:pt x="590" y="12437"/>
                    <a:pt x="590" y="12205"/>
                  </a:cubicBezTo>
                  <a:lnTo>
                    <a:pt x="590" y="1035"/>
                  </a:lnTo>
                  <a:cubicBezTo>
                    <a:pt x="590" y="786"/>
                    <a:pt x="786" y="589"/>
                    <a:pt x="1036" y="589"/>
                  </a:cubicBezTo>
                  <a:close/>
                  <a:moveTo>
                    <a:pt x="1036" y="0"/>
                  </a:moveTo>
                  <a:cubicBezTo>
                    <a:pt x="465" y="0"/>
                    <a:pt x="1" y="464"/>
                    <a:pt x="1" y="1035"/>
                  </a:cubicBezTo>
                  <a:lnTo>
                    <a:pt x="1" y="12205"/>
                  </a:lnTo>
                  <a:cubicBezTo>
                    <a:pt x="1" y="12758"/>
                    <a:pt x="465" y="13222"/>
                    <a:pt x="1036" y="13222"/>
                  </a:cubicBezTo>
                  <a:lnTo>
                    <a:pt x="9100" y="13222"/>
                  </a:lnTo>
                  <a:cubicBezTo>
                    <a:pt x="9671" y="13222"/>
                    <a:pt x="10135" y="12758"/>
                    <a:pt x="10135" y="12205"/>
                  </a:cubicBezTo>
                  <a:lnTo>
                    <a:pt x="10135" y="1035"/>
                  </a:lnTo>
                  <a:cubicBezTo>
                    <a:pt x="10135" y="464"/>
                    <a:pt x="9671" y="0"/>
                    <a:pt x="9100" y="0"/>
                  </a:cubicBezTo>
                  <a:close/>
                </a:path>
              </a:pathLst>
            </a:custGeom>
            <a:solidFill>
              <a:srgbClr val="350D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57"/>
            <p:cNvSpPr/>
            <p:nvPr/>
          </p:nvSpPr>
          <p:spPr>
            <a:xfrm>
              <a:off x="3576025" y="3465250"/>
              <a:ext cx="25900" cy="8950"/>
            </a:xfrm>
            <a:custGeom>
              <a:avLst/>
              <a:gdLst/>
              <a:ahLst/>
              <a:cxnLst/>
              <a:rect l="l" t="t" r="r" b="b"/>
              <a:pathLst>
                <a:path w="1036" h="358" extrusionOk="0">
                  <a:moveTo>
                    <a:pt x="857" y="1"/>
                  </a:moveTo>
                  <a:cubicBezTo>
                    <a:pt x="643" y="18"/>
                    <a:pt x="411" y="18"/>
                    <a:pt x="179" y="18"/>
                  </a:cubicBezTo>
                  <a:cubicBezTo>
                    <a:pt x="72" y="18"/>
                    <a:pt x="1" y="90"/>
                    <a:pt x="1" y="179"/>
                  </a:cubicBezTo>
                  <a:cubicBezTo>
                    <a:pt x="1" y="286"/>
                    <a:pt x="72" y="357"/>
                    <a:pt x="179" y="357"/>
                  </a:cubicBezTo>
                  <a:lnTo>
                    <a:pt x="875" y="357"/>
                  </a:lnTo>
                  <a:cubicBezTo>
                    <a:pt x="964" y="357"/>
                    <a:pt x="1035" y="268"/>
                    <a:pt x="1035" y="179"/>
                  </a:cubicBezTo>
                  <a:cubicBezTo>
                    <a:pt x="1035" y="90"/>
                    <a:pt x="964" y="1"/>
                    <a:pt x="8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57"/>
            <p:cNvSpPr/>
            <p:nvPr/>
          </p:nvSpPr>
          <p:spPr>
            <a:xfrm>
              <a:off x="3489500" y="3465700"/>
              <a:ext cx="62025" cy="8500"/>
            </a:xfrm>
            <a:custGeom>
              <a:avLst/>
              <a:gdLst/>
              <a:ahLst/>
              <a:cxnLst/>
              <a:rect l="l" t="t" r="r" b="b"/>
              <a:pathLst>
                <a:path w="2481" h="340" extrusionOk="0">
                  <a:moveTo>
                    <a:pt x="178" y="0"/>
                  </a:moveTo>
                  <a:cubicBezTo>
                    <a:pt x="71" y="0"/>
                    <a:pt x="0" y="72"/>
                    <a:pt x="0" y="161"/>
                  </a:cubicBezTo>
                  <a:cubicBezTo>
                    <a:pt x="0" y="268"/>
                    <a:pt x="71" y="339"/>
                    <a:pt x="178" y="339"/>
                  </a:cubicBezTo>
                  <a:lnTo>
                    <a:pt x="2320" y="339"/>
                  </a:lnTo>
                  <a:cubicBezTo>
                    <a:pt x="2409" y="339"/>
                    <a:pt x="2480" y="268"/>
                    <a:pt x="2480" y="161"/>
                  </a:cubicBezTo>
                  <a:cubicBezTo>
                    <a:pt x="2480" y="72"/>
                    <a:pt x="2409" y="0"/>
                    <a:pt x="232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57"/>
            <p:cNvSpPr/>
            <p:nvPr/>
          </p:nvSpPr>
          <p:spPr>
            <a:xfrm>
              <a:off x="3439075" y="3465250"/>
              <a:ext cx="40175" cy="8950"/>
            </a:xfrm>
            <a:custGeom>
              <a:avLst/>
              <a:gdLst/>
              <a:ahLst/>
              <a:cxnLst/>
              <a:rect l="l" t="t" r="r" b="b"/>
              <a:pathLst>
                <a:path w="1607" h="358" extrusionOk="0">
                  <a:moveTo>
                    <a:pt x="179" y="1"/>
                  </a:moveTo>
                  <a:cubicBezTo>
                    <a:pt x="90" y="1"/>
                    <a:pt x="1" y="90"/>
                    <a:pt x="1" y="179"/>
                  </a:cubicBezTo>
                  <a:cubicBezTo>
                    <a:pt x="1" y="286"/>
                    <a:pt x="72" y="357"/>
                    <a:pt x="179" y="357"/>
                  </a:cubicBezTo>
                  <a:lnTo>
                    <a:pt x="1446" y="357"/>
                  </a:lnTo>
                  <a:cubicBezTo>
                    <a:pt x="1535" y="357"/>
                    <a:pt x="1607" y="286"/>
                    <a:pt x="1607" y="179"/>
                  </a:cubicBezTo>
                  <a:cubicBezTo>
                    <a:pt x="1607" y="90"/>
                    <a:pt x="1535" y="18"/>
                    <a:pt x="1446" y="18"/>
                  </a:cubicBezTo>
                  <a:cubicBezTo>
                    <a:pt x="1018" y="18"/>
                    <a:pt x="607" y="18"/>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57"/>
            <p:cNvSpPr/>
            <p:nvPr/>
          </p:nvSpPr>
          <p:spPr>
            <a:xfrm>
              <a:off x="3476100" y="3534850"/>
              <a:ext cx="125825" cy="8500"/>
            </a:xfrm>
            <a:custGeom>
              <a:avLst/>
              <a:gdLst/>
              <a:ahLst/>
              <a:cxnLst/>
              <a:rect l="l" t="t" r="r" b="b"/>
              <a:pathLst>
                <a:path w="5033" h="340" extrusionOk="0">
                  <a:moveTo>
                    <a:pt x="179" y="0"/>
                  </a:moveTo>
                  <a:cubicBezTo>
                    <a:pt x="90" y="0"/>
                    <a:pt x="1" y="71"/>
                    <a:pt x="1" y="178"/>
                  </a:cubicBezTo>
                  <a:cubicBezTo>
                    <a:pt x="1" y="268"/>
                    <a:pt x="90" y="339"/>
                    <a:pt x="179" y="339"/>
                  </a:cubicBezTo>
                  <a:lnTo>
                    <a:pt x="4872" y="339"/>
                  </a:lnTo>
                  <a:cubicBezTo>
                    <a:pt x="4961" y="339"/>
                    <a:pt x="5032" y="268"/>
                    <a:pt x="5032" y="178"/>
                  </a:cubicBezTo>
                  <a:cubicBezTo>
                    <a:pt x="5032" y="71"/>
                    <a:pt x="4961" y="0"/>
                    <a:pt x="4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57"/>
            <p:cNvSpPr/>
            <p:nvPr/>
          </p:nvSpPr>
          <p:spPr>
            <a:xfrm>
              <a:off x="3433725" y="3502275"/>
              <a:ext cx="168200" cy="8950"/>
            </a:xfrm>
            <a:custGeom>
              <a:avLst/>
              <a:gdLst/>
              <a:ahLst/>
              <a:cxnLst/>
              <a:rect l="l" t="t" r="r" b="b"/>
              <a:pathLst>
                <a:path w="6728" h="358" extrusionOk="0">
                  <a:moveTo>
                    <a:pt x="179" y="1"/>
                  </a:moveTo>
                  <a:cubicBezTo>
                    <a:pt x="72" y="1"/>
                    <a:pt x="1" y="90"/>
                    <a:pt x="1" y="179"/>
                  </a:cubicBezTo>
                  <a:cubicBezTo>
                    <a:pt x="1" y="268"/>
                    <a:pt x="72" y="357"/>
                    <a:pt x="179" y="357"/>
                  </a:cubicBezTo>
                  <a:lnTo>
                    <a:pt x="6567" y="357"/>
                  </a:lnTo>
                  <a:cubicBezTo>
                    <a:pt x="6656" y="357"/>
                    <a:pt x="6727" y="268"/>
                    <a:pt x="6727" y="179"/>
                  </a:cubicBezTo>
                  <a:cubicBezTo>
                    <a:pt x="6727" y="90"/>
                    <a:pt x="6656" y="1"/>
                    <a:pt x="656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57"/>
            <p:cNvSpPr/>
            <p:nvPr/>
          </p:nvSpPr>
          <p:spPr>
            <a:xfrm>
              <a:off x="3433725" y="3525025"/>
              <a:ext cx="28125" cy="28125"/>
            </a:xfrm>
            <a:custGeom>
              <a:avLst/>
              <a:gdLst/>
              <a:ahLst/>
              <a:cxnLst/>
              <a:rect l="l" t="t" r="r" b="b"/>
              <a:pathLst>
                <a:path w="1125" h="1125" extrusionOk="0">
                  <a:moveTo>
                    <a:pt x="732" y="357"/>
                  </a:moveTo>
                  <a:cubicBezTo>
                    <a:pt x="750" y="357"/>
                    <a:pt x="768" y="375"/>
                    <a:pt x="768" y="393"/>
                  </a:cubicBezTo>
                  <a:lnTo>
                    <a:pt x="768" y="732"/>
                  </a:lnTo>
                  <a:cubicBezTo>
                    <a:pt x="768" y="768"/>
                    <a:pt x="750" y="786"/>
                    <a:pt x="732" y="786"/>
                  </a:cubicBezTo>
                  <a:lnTo>
                    <a:pt x="393" y="786"/>
                  </a:lnTo>
                  <a:cubicBezTo>
                    <a:pt x="375" y="786"/>
                    <a:pt x="340" y="768"/>
                    <a:pt x="340" y="732"/>
                  </a:cubicBezTo>
                  <a:lnTo>
                    <a:pt x="340" y="393"/>
                  </a:lnTo>
                  <a:cubicBezTo>
                    <a:pt x="340" y="375"/>
                    <a:pt x="375" y="357"/>
                    <a:pt x="393" y="357"/>
                  </a:cubicBezTo>
                  <a:close/>
                  <a:moveTo>
                    <a:pt x="393" y="0"/>
                  </a:moveTo>
                  <a:cubicBezTo>
                    <a:pt x="179" y="0"/>
                    <a:pt x="1" y="179"/>
                    <a:pt x="1" y="393"/>
                  </a:cubicBezTo>
                  <a:lnTo>
                    <a:pt x="1" y="732"/>
                  </a:lnTo>
                  <a:cubicBezTo>
                    <a:pt x="1" y="946"/>
                    <a:pt x="179" y="1125"/>
                    <a:pt x="393" y="1125"/>
                  </a:cubicBezTo>
                  <a:lnTo>
                    <a:pt x="732" y="1125"/>
                  </a:lnTo>
                  <a:cubicBezTo>
                    <a:pt x="946" y="1125"/>
                    <a:pt x="1125" y="946"/>
                    <a:pt x="1125" y="732"/>
                  </a:cubicBezTo>
                  <a:lnTo>
                    <a:pt x="1125" y="393"/>
                  </a:lnTo>
                  <a:cubicBezTo>
                    <a:pt x="1125" y="179"/>
                    <a:pt x="946" y="0"/>
                    <a:pt x="7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57"/>
            <p:cNvSpPr/>
            <p:nvPr/>
          </p:nvSpPr>
          <p:spPr>
            <a:xfrm>
              <a:off x="3476100" y="3565175"/>
              <a:ext cx="125825" cy="8950"/>
            </a:xfrm>
            <a:custGeom>
              <a:avLst/>
              <a:gdLst/>
              <a:ahLst/>
              <a:cxnLst/>
              <a:rect l="l" t="t" r="r" b="b"/>
              <a:pathLst>
                <a:path w="5033" h="358" extrusionOk="0">
                  <a:moveTo>
                    <a:pt x="179" y="0"/>
                  </a:moveTo>
                  <a:cubicBezTo>
                    <a:pt x="90" y="0"/>
                    <a:pt x="1" y="90"/>
                    <a:pt x="1" y="179"/>
                  </a:cubicBezTo>
                  <a:cubicBezTo>
                    <a:pt x="1" y="268"/>
                    <a:pt x="90" y="357"/>
                    <a:pt x="179" y="357"/>
                  </a:cubicBezTo>
                  <a:lnTo>
                    <a:pt x="4872" y="357"/>
                  </a:lnTo>
                  <a:cubicBezTo>
                    <a:pt x="4961" y="357"/>
                    <a:pt x="5032" y="268"/>
                    <a:pt x="5032" y="179"/>
                  </a:cubicBezTo>
                  <a:cubicBezTo>
                    <a:pt x="5032" y="90"/>
                    <a:pt x="4961" y="0"/>
                    <a:pt x="4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57"/>
            <p:cNvSpPr/>
            <p:nvPr/>
          </p:nvSpPr>
          <p:spPr>
            <a:xfrm>
              <a:off x="3433725" y="3555350"/>
              <a:ext cx="28125" cy="28125"/>
            </a:xfrm>
            <a:custGeom>
              <a:avLst/>
              <a:gdLst/>
              <a:ahLst/>
              <a:cxnLst/>
              <a:rect l="l" t="t" r="r" b="b"/>
              <a:pathLst>
                <a:path w="1125" h="1125" extrusionOk="0">
                  <a:moveTo>
                    <a:pt x="732" y="358"/>
                  </a:moveTo>
                  <a:cubicBezTo>
                    <a:pt x="750" y="358"/>
                    <a:pt x="768" y="375"/>
                    <a:pt x="768" y="411"/>
                  </a:cubicBezTo>
                  <a:lnTo>
                    <a:pt x="768" y="732"/>
                  </a:lnTo>
                  <a:cubicBezTo>
                    <a:pt x="768" y="768"/>
                    <a:pt x="750" y="786"/>
                    <a:pt x="732" y="786"/>
                  </a:cubicBezTo>
                  <a:lnTo>
                    <a:pt x="393" y="786"/>
                  </a:lnTo>
                  <a:cubicBezTo>
                    <a:pt x="375" y="786"/>
                    <a:pt x="340" y="768"/>
                    <a:pt x="340" y="732"/>
                  </a:cubicBezTo>
                  <a:lnTo>
                    <a:pt x="340" y="411"/>
                  </a:lnTo>
                  <a:cubicBezTo>
                    <a:pt x="340" y="375"/>
                    <a:pt x="375" y="358"/>
                    <a:pt x="393" y="358"/>
                  </a:cubicBezTo>
                  <a:close/>
                  <a:moveTo>
                    <a:pt x="393" y="1"/>
                  </a:moveTo>
                  <a:cubicBezTo>
                    <a:pt x="179" y="1"/>
                    <a:pt x="1" y="179"/>
                    <a:pt x="1" y="411"/>
                  </a:cubicBezTo>
                  <a:lnTo>
                    <a:pt x="1" y="732"/>
                  </a:lnTo>
                  <a:cubicBezTo>
                    <a:pt x="1" y="946"/>
                    <a:pt x="179" y="1125"/>
                    <a:pt x="393" y="1125"/>
                  </a:cubicBezTo>
                  <a:lnTo>
                    <a:pt x="732" y="1125"/>
                  </a:lnTo>
                  <a:cubicBezTo>
                    <a:pt x="946" y="1125"/>
                    <a:pt x="1125" y="946"/>
                    <a:pt x="1125" y="732"/>
                  </a:cubicBezTo>
                  <a:lnTo>
                    <a:pt x="1125" y="411"/>
                  </a:lnTo>
                  <a:cubicBezTo>
                    <a:pt x="1125" y="179"/>
                    <a:pt x="946" y="1"/>
                    <a:pt x="7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57"/>
            <p:cNvSpPr/>
            <p:nvPr/>
          </p:nvSpPr>
          <p:spPr>
            <a:xfrm>
              <a:off x="3476100" y="3634750"/>
              <a:ext cx="125825" cy="8950"/>
            </a:xfrm>
            <a:custGeom>
              <a:avLst/>
              <a:gdLst/>
              <a:ahLst/>
              <a:cxnLst/>
              <a:rect l="l" t="t" r="r" b="b"/>
              <a:pathLst>
                <a:path w="5033" h="358" extrusionOk="0">
                  <a:moveTo>
                    <a:pt x="179" y="1"/>
                  </a:moveTo>
                  <a:cubicBezTo>
                    <a:pt x="90" y="1"/>
                    <a:pt x="1" y="90"/>
                    <a:pt x="1" y="179"/>
                  </a:cubicBezTo>
                  <a:cubicBezTo>
                    <a:pt x="1" y="286"/>
                    <a:pt x="90" y="358"/>
                    <a:pt x="179" y="358"/>
                  </a:cubicBezTo>
                  <a:lnTo>
                    <a:pt x="4872" y="358"/>
                  </a:lnTo>
                  <a:cubicBezTo>
                    <a:pt x="4961" y="358"/>
                    <a:pt x="5032" y="286"/>
                    <a:pt x="5032" y="179"/>
                  </a:cubicBezTo>
                  <a:cubicBezTo>
                    <a:pt x="5032" y="90"/>
                    <a:pt x="4961" y="1"/>
                    <a:pt x="4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57"/>
            <p:cNvSpPr/>
            <p:nvPr/>
          </p:nvSpPr>
          <p:spPr>
            <a:xfrm>
              <a:off x="3433725" y="3602650"/>
              <a:ext cx="168200" cy="8500"/>
            </a:xfrm>
            <a:custGeom>
              <a:avLst/>
              <a:gdLst/>
              <a:ahLst/>
              <a:cxnLst/>
              <a:rect l="l" t="t" r="r" b="b"/>
              <a:pathLst>
                <a:path w="6728" h="340" extrusionOk="0">
                  <a:moveTo>
                    <a:pt x="179" y="0"/>
                  </a:moveTo>
                  <a:cubicBezTo>
                    <a:pt x="72" y="0"/>
                    <a:pt x="1" y="71"/>
                    <a:pt x="1" y="161"/>
                  </a:cubicBezTo>
                  <a:cubicBezTo>
                    <a:pt x="1" y="268"/>
                    <a:pt x="72" y="339"/>
                    <a:pt x="179" y="339"/>
                  </a:cubicBezTo>
                  <a:lnTo>
                    <a:pt x="6567" y="339"/>
                  </a:lnTo>
                  <a:cubicBezTo>
                    <a:pt x="6656" y="339"/>
                    <a:pt x="6727" y="268"/>
                    <a:pt x="6727" y="161"/>
                  </a:cubicBezTo>
                  <a:cubicBezTo>
                    <a:pt x="6727" y="71"/>
                    <a:pt x="6656" y="0"/>
                    <a:pt x="65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57"/>
            <p:cNvSpPr/>
            <p:nvPr/>
          </p:nvSpPr>
          <p:spPr>
            <a:xfrm>
              <a:off x="3433725" y="3625400"/>
              <a:ext cx="28125" cy="28125"/>
            </a:xfrm>
            <a:custGeom>
              <a:avLst/>
              <a:gdLst/>
              <a:ahLst/>
              <a:cxnLst/>
              <a:rect l="l" t="t" r="r" b="b"/>
              <a:pathLst>
                <a:path w="1125" h="1125" extrusionOk="0">
                  <a:moveTo>
                    <a:pt x="732" y="339"/>
                  </a:moveTo>
                  <a:cubicBezTo>
                    <a:pt x="750" y="339"/>
                    <a:pt x="768" y="357"/>
                    <a:pt x="768" y="393"/>
                  </a:cubicBezTo>
                  <a:lnTo>
                    <a:pt x="768" y="732"/>
                  </a:lnTo>
                  <a:cubicBezTo>
                    <a:pt x="768" y="749"/>
                    <a:pt x="750" y="767"/>
                    <a:pt x="732" y="767"/>
                  </a:cubicBezTo>
                  <a:lnTo>
                    <a:pt x="393" y="767"/>
                  </a:lnTo>
                  <a:cubicBezTo>
                    <a:pt x="375" y="767"/>
                    <a:pt x="340" y="749"/>
                    <a:pt x="340" y="732"/>
                  </a:cubicBezTo>
                  <a:lnTo>
                    <a:pt x="340" y="393"/>
                  </a:lnTo>
                  <a:cubicBezTo>
                    <a:pt x="340" y="357"/>
                    <a:pt x="375" y="339"/>
                    <a:pt x="393" y="339"/>
                  </a:cubicBezTo>
                  <a:close/>
                  <a:moveTo>
                    <a:pt x="393" y="0"/>
                  </a:moveTo>
                  <a:cubicBezTo>
                    <a:pt x="179" y="0"/>
                    <a:pt x="1" y="179"/>
                    <a:pt x="1" y="393"/>
                  </a:cubicBezTo>
                  <a:lnTo>
                    <a:pt x="1" y="732"/>
                  </a:lnTo>
                  <a:cubicBezTo>
                    <a:pt x="1" y="946"/>
                    <a:pt x="179" y="1124"/>
                    <a:pt x="393" y="1124"/>
                  </a:cubicBezTo>
                  <a:lnTo>
                    <a:pt x="732" y="1124"/>
                  </a:lnTo>
                  <a:cubicBezTo>
                    <a:pt x="946" y="1124"/>
                    <a:pt x="1125" y="946"/>
                    <a:pt x="1125" y="732"/>
                  </a:cubicBezTo>
                  <a:lnTo>
                    <a:pt x="1125" y="393"/>
                  </a:lnTo>
                  <a:cubicBezTo>
                    <a:pt x="1125" y="179"/>
                    <a:pt x="946" y="0"/>
                    <a:pt x="7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57"/>
            <p:cNvSpPr/>
            <p:nvPr/>
          </p:nvSpPr>
          <p:spPr>
            <a:xfrm>
              <a:off x="3476100" y="3665525"/>
              <a:ext cx="125825" cy="8500"/>
            </a:xfrm>
            <a:custGeom>
              <a:avLst/>
              <a:gdLst/>
              <a:ahLst/>
              <a:cxnLst/>
              <a:rect l="l" t="t" r="r" b="b"/>
              <a:pathLst>
                <a:path w="5033" h="340" extrusionOk="0">
                  <a:moveTo>
                    <a:pt x="179" y="1"/>
                  </a:moveTo>
                  <a:cubicBezTo>
                    <a:pt x="90" y="1"/>
                    <a:pt x="1" y="72"/>
                    <a:pt x="1" y="162"/>
                  </a:cubicBezTo>
                  <a:cubicBezTo>
                    <a:pt x="1" y="269"/>
                    <a:pt x="90" y="340"/>
                    <a:pt x="179" y="340"/>
                  </a:cubicBezTo>
                  <a:lnTo>
                    <a:pt x="4872" y="340"/>
                  </a:lnTo>
                  <a:cubicBezTo>
                    <a:pt x="4961" y="340"/>
                    <a:pt x="5032" y="269"/>
                    <a:pt x="5032" y="162"/>
                  </a:cubicBezTo>
                  <a:cubicBezTo>
                    <a:pt x="5032" y="72"/>
                    <a:pt x="4961" y="1"/>
                    <a:pt x="48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57"/>
            <p:cNvSpPr/>
            <p:nvPr/>
          </p:nvSpPr>
          <p:spPr>
            <a:xfrm>
              <a:off x="3433725" y="3655725"/>
              <a:ext cx="28125" cy="28125"/>
            </a:xfrm>
            <a:custGeom>
              <a:avLst/>
              <a:gdLst/>
              <a:ahLst/>
              <a:cxnLst/>
              <a:rect l="l" t="t" r="r" b="b"/>
              <a:pathLst>
                <a:path w="1125" h="1125" extrusionOk="0">
                  <a:moveTo>
                    <a:pt x="732" y="339"/>
                  </a:moveTo>
                  <a:cubicBezTo>
                    <a:pt x="750" y="339"/>
                    <a:pt x="768" y="375"/>
                    <a:pt x="768" y="393"/>
                  </a:cubicBezTo>
                  <a:lnTo>
                    <a:pt x="768" y="732"/>
                  </a:lnTo>
                  <a:cubicBezTo>
                    <a:pt x="768" y="750"/>
                    <a:pt x="750" y="768"/>
                    <a:pt x="732" y="768"/>
                  </a:cubicBezTo>
                  <a:lnTo>
                    <a:pt x="393" y="768"/>
                  </a:lnTo>
                  <a:cubicBezTo>
                    <a:pt x="375" y="768"/>
                    <a:pt x="340" y="750"/>
                    <a:pt x="340" y="732"/>
                  </a:cubicBezTo>
                  <a:lnTo>
                    <a:pt x="340" y="393"/>
                  </a:lnTo>
                  <a:cubicBezTo>
                    <a:pt x="340" y="375"/>
                    <a:pt x="375" y="339"/>
                    <a:pt x="393" y="339"/>
                  </a:cubicBezTo>
                  <a:close/>
                  <a:moveTo>
                    <a:pt x="393" y="0"/>
                  </a:moveTo>
                  <a:cubicBezTo>
                    <a:pt x="179" y="0"/>
                    <a:pt x="1" y="179"/>
                    <a:pt x="1" y="393"/>
                  </a:cubicBezTo>
                  <a:lnTo>
                    <a:pt x="1" y="732"/>
                  </a:lnTo>
                  <a:cubicBezTo>
                    <a:pt x="1" y="946"/>
                    <a:pt x="179" y="1124"/>
                    <a:pt x="393" y="1124"/>
                  </a:cubicBezTo>
                  <a:lnTo>
                    <a:pt x="732" y="1124"/>
                  </a:lnTo>
                  <a:cubicBezTo>
                    <a:pt x="946" y="1124"/>
                    <a:pt x="1125" y="946"/>
                    <a:pt x="1125" y="732"/>
                  </a:cubicBezTo>
                  <a:lnTo>
                    <a:pt x="1125" y="393"/>
                  </a:lnTo>
                  <a:cubicBezTo>
                    <a:pt x="1125" y="179"/>
                    <a:pt x="946" y="0"/>
                    <a:pt x="7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57"/>
            <p:cNvSpPr/>
            <p:nvPr/>
          </p:nvSpPr>
          <p:spPr>
            <a:xfrm>
              <a:off x="3476100" y="3695875"/>
              <a:ext cx="125825" cy="8500"/>
            </a:xfrm>
            <a:custGeom>
              <a:avLst/>
              <a:gdLst/>
              <a:ahLst/>
              <a:cxnLst/>
              <a:rect l="l" t="t" r="r" b="b"/>
              <a:pathLst>
                <a:path w="5033" h="340" extrusionOk="0">
                  <a:moveTo>
                    <a:pt x="179" y="0"/>
                  </a:moveTo>
                  <a:cubicBezTo>
                    <a:pt x="90" y="0"/>
                    <a:pt x="1" y="72"/>
                    <a:pt x="1" y="161"/>
                  </a:cubicBezTo>
                  <a:cubicBezTo>
                    <a:pt x="1" y="268"/>
                    <a:pt x="90" y="339"/>
                    <a:pt x="179" y="339"/>
                  </a:cubicBezTo>
                  <a:lnTo>
                    <a:pt x="4872" y="339"/>
                  </a:lnTo>
                  <a:cubicBezTo>
                    <a:pt x="4961" y="339"/>
                    <a:pt x="5032" y="268"/>
                    <a:pt x="5032" y="161"/>
                  </a:cubicBezTo>
                  <a:cubicBezTo>
                    <a:pt x="5032" y="72"/>
                    <a:pt x="4961" y="0"/>
                    <a:pt x="48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57"/>
            <p:cNvSpPr/>
            <p:nvPr/>
          </p:nvSpPr>
          <p:spPr>
            <a:xfrm>
              <a:off x="3433725" y="3686050"/>
              <a:ext cx="28125" cy="28125"/>
            </a:xfrm>
            <a:custGeom>
              <a:avLst/>
              <a:gdLst/>
              <a:ahLst/>
              <a:cxnLst/>
              <a:rect l="l" t="t" r="r" b="b"/>
              <a:pathLst>
                <a:path w="1125" h="1125" extrusionOk="0">
                  <a:moveTo>
                    <a:pt x="732" y="340"/>
                  </a:moveTo>
                  <a:cubicBezTo>
                    <a:pt x="750" y="340"/>
                    <a:pt x="768" y="375"/>
                    <a:pt x="768" y="393"/>
                  </a:cubicBezTo>
                  <a:lnTo>
                    <a:pt x="768" y="732"/>
                  </a:lnTo>
                  <a:cubicBezTo>
                    <a:pt x="768" y="750"/>
                    <a:pt x="750" y="768"/>
                    <a:pt x="732" y="768"/>
                  </a:cubicBezTo>
                  <a:lnTo>
                    <a:pt x="393" y="768"/>
                  </a:lnTo>
                  <a:cubicBezTo>
                    <a:pt x="375" y="768"/>
                    <a:pt x="340" y="750"/>
                    <a:pt x="340" y="732"/>
                  </a:cubicBezTo>
                  <a:lnTo>
                    <a:pt x="340" y="393"/>
                  </a:lnTo>
                  <a:cubicBezTo>
                    <a:pt x="340" y="375"/>
                    <a:pt x="375" y="340"/>
                    <a:pt x="393" y="340"/>
                  </a:cubicBezTo>
                  <a:close/>
                  <a:moveTo>
                    <a:pt x="393" y="1"/>
                  </a:moveTo>
                  <a:cubicBezTo>
                    <a:pt x="179" y="1"/>
                    <a:pt x="1" y="179"/>
                    <a:pt x="1" y="393"/>
                  </a:cubicBezTo>
                  <a:lnTo>
                    <a:pt x="1" y="732"/>
                  </a:lnTo>
                  <a:cubicBezTo>
                    <a:pt x="1" y="946"/>
                    <a:pt x="179" y="1125"/>
                    <a:pt x="393" y="1125"/>
                  </a:cubicBezTo>
                  <a:lnTo>
                    <a:pt x="732" y="1125"/>
                  </a:lnTo>
                  <a:cubicBezTo>
                    <a:pt x="946" y="1125"/>
                    <a:pt x="1125" y="946"/>
                    <a:pt x="1125" y="732"/>
                  </a:cubicBezTo>
                  <a:lnTo>
                    <a:pt x="1125" y="393"/>
                  </a:lnTo>
                  <a:cubicBezTo>
                    <a:pt x="1125" y="179"/>
                    <a:pt x="946" y="1"/>
                    <a:pt x="7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9" name="Google Shape;9659;p57"/>
          <p:cNvGrpSpPr/>
          <p:nvPr/>
        </p:nvGrpSpPr>
        <p:grpSpPr>
          <a:xfrm>
            <a:off x="5920944" y="4003192"/>
            <a:ext cx="413294" cy="299528"/>
            <a:chOff x="4465925" y="4054050"/>
            <a:chExt cx="369375" cy="267675"/>
          </a:xfrm>
        </p:grpSpPr>
        <p:sp>
          <p:nvSpPr>
            <p:cNvPr id="9660" name="Google Shape;9660;p57"/>
            <p:cNvSpPr/>
            <p:nvPr/>
          </p:nvSpPr>
          <p:spPr>
            <a:xfrm>
              <a:off x="4494475" y="4061200"/>
              <a:ext cx="312275" cy="223500"/>
            </a:xfrm>
            <a:custGeom>
              <a:avLst/>
              <a:gdLst/>
              <a:ahLst/>
              <a:cxnLst/>
              <a:rect l="l" t="t" r="r" b="b"/>
              <a:pathLst>
                <a:path w="12491" h="8940" extrusionOk="0">
                  <a:moveTo>
                    <a:pt x="1018" y="0"/>
                  </a:moveTo>
                  <a:cubicBezTo>
                    <a:pt x="464" y="0"/>
                    <a:pt x="1" y="464"/>
                    <a:pt x="1" y="1035"/>
                  </a:cubicBezTo>
                  <a:lnTo>
                    <a:pt x="1" y="8939"/>
                  </a:lnTo>
                  <a:lnTo>
                    <a:pt x="12490" y="8939"/>
                  </a:lnTo>
                  <a:lnTo>
                    <a:pt x="12490" y="1035"/>
                  </a:lnTo>
                  <a:cubicBezTo>
                    <a:pt x="12490" y="464"/>
                    <a:pt x="12026" y="0"/>
                    <a:pt x="1145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57"/>
            <p:cNvSpPr/>
            <p:nvPr/>
          </p:nvSpPr>
          <p:spPr>
            <a:xfrm>
              <a:off x="4518575" y="4087950"/>
              <a:ext cx="263650" cy="185150"/>
            </a:xfrm>
            <a:custGeom>
              <a:avLst/>
              <a:gdLst/>
              <a:ahLst/>
              <a:cxnLst/>
              <a:rect l="l" t="t" r="r" b="b"/>
              <a:pathLst>
                <a:path w="10546" h="7406" extrusionOk="0">
                  <a:moveTo>
                    <a:pt x="303" y="1"/>
                  </a:moveTo>
                  <a:cubicBezTo>
                    <a:pt x="143" y="1"/>
                    <a:pt x="0" y="126"/>
                    <a:pt x="0" y="286"/>
                  </a:cubicBezTo>
                  <a:lnTo>
                    <a:pt x="0" y="7406"/>
                  </a:lnTo>
                  <a:lnTo>
                    <a:pt x="10545" y="7406"/>
                  </a:lnTo>
                  <a:lnTo>
                    <a:pt x="10545" y="286"/>
                  </a:lnTo>
                  <a:cubicBezTo>
                    <a:pt x="10545" y="126"/>
                    <a:pt x="10420" y="1"/>
                    <a:pt x="1026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57"/>
            <p:cNvSpPr/>
            <p:nvPr/>
          </p:nvSpPr>
          <p:spPr>
            <a:xfrm>
              <a:off x="4494475" y="4061200"/>
              <a:ext cx="312275" cy="223500"/>
            </a:xfrm>
            <a:custGeom>
              <a:avLst/>
              <a:gdLst/>
              <a:ahLst/>
              <a:cxnLst/>
              <a:rect l="l" t="t" r="r" b="b"/>
              <a:pathLst>
                <a:path w="12491" h="8940" extrusionOk="0">
                  <a:moveTo>
                    <a:pt x="9564" y="0"/>
                  </a:moveTo>
                  <a:cubicBezTo>
                    <a:pt x="10010" y="0"/>
                    <a:pt x="10367" y="375"/>
                    <a:pt x="10367" y="821"/>
                  </a:cubicBezTo>
                  <a:lnTo>
                    <a:pt x="10367" y="5960"/>
                  </a:lnTo>
                  <a:cubicBezTo>
                    <a:pt x="10367" y="6388"/>
                    <a:pt x="10028" y="6727"/>
                    <a:pt x="9618" y="6727"/>
                  </a:cubicBezTo>
                  <a:lnTo>
                    <a:pt x="1" y="6727"/>
                  </a:lnTo>
                  <a:lnTo>
                    <a:pt x="1" y="8939"/>
                  </a:lnTo>
                  <a:lnTo>
                    <a:pt x="12490" y="8939"/>
                  </a:lnTo>
                  <a:lnTo>
                    <a:pt x="12490" y="1035"/>
                  </a:lnTo>
                  <a:cubicBezTo>
                    <a:pt x="12490" y="464"/>
                    <a:pt x="12026" y="0"/>
                    <a:pt x="11456"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57"/>
            <p:cNvSpPr/>
            <p:nvPr/>
          </p:nvSpPr>
          <p:spPr>
            <a:xfrm>
              <a:off x="4518575" y="4087950"/>
              <a:ext cx="263650" cy="185150"/>
            </a:xfrm>
            <a:custGeom>
              <a:avLst/>
              <a:gdLst/>
              <a:ahLst/>
              <a:cxnLst/>
              <a:rect l="l" t="t" r="r" b="b"/>
              <a:pathLst>
                <a:path w="10546" h="7406" extrusionOk="0">
                  <a:moveTo>
                    <a:pt x="9403" y="1"/>
                  </a:moveTo>
                  <a:lnTo>
                    <a:pt x="9403" y="4890"/>
                  </a:lnTo>
                  <a:cubicBezTo>
                    <a:pt x="9403" y="5318"/>
                    <a:pt x="9064" y="5657"/>
                    <a:pt x="8654" y="5657"/>
                  </a:cubicBezTo>
                  <a:lnTo>
                    <a:pt x="0" y="5657"/>
                  </a:lnTo>
                  <a:lnTo>
                    <a:pt x="0" y="7406"/>
                  </a:lnTo>
                  <a:lnTo>
                    <a:pt x="10545" y="7406"/>
                  </a:lnTo>
                  <a:lnTo>
                    <a:pt x="10545" y="286"/>
                  </a:lnTo>
                  <a:cubicBezTo>
                    <a:pt x="10545" y="126"/>
                    <a:pt x="10420" y="1"/>
                    <a:pt x="10260"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57"/>
            <p:cNvSpPr/>
            <p:nvPr/>
          </p:nvSpPr>
          <p:spPr>
            <a:xfrm>
              <a:off x="4473075" y="4261475"/>
              <a:ext cx="355075" cy="53100"/>
            </a:xfrm>
            <a:custGeom>
              <a:avLst/>
              <a:gdLst/>
              <a:ahLst/>
              <a:cxnLst/>
              <a:rect l="l" t="t" r="r" b="b"/>
              <a:pathLst>
                <a:path w="14203" h="2124" extrusionOk="0">
                  <a:moveTo>
                    <a:pt x="303" y="1"/>
                  </a:moveTo>
                  <a:cubicBezTo>
                    <a:pt x="125" y="1"/>
                    <a:pt x="0" y="126"/>
                    <a:pt x="0" y="304"/>
                  </a:cubicBezTo>
                  <a:cubicBezTo>
                    <a:pt x="0" y="1303"/>
                    <a:pt x="803" y="2124"/>
                    <a:pt x="1820" y="2124"/>
                  </a:cubicBezTo>
                  <a:lnTo>
                    <a:pt x="12383" y="2124"/>
                  </a:lnTo>
                  <a:cubicBezTo>
                    <a:pt x="13382" y="2124"/>
                    <a:pt x="14203" y="1303"/>
                    <a:pt x="14203" y="304"/>
                  </a:cubicBezTo>
                  <a:cubicBezTo>
                    <a:pt x="14203" y="126"/>
                    <a:pt x="14060" y="1"/>
                    <a:pt x="1390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57"/>
            <p:cNvSpPr/>
            <p:nvPr/>
          </p:nvSpPr>
          <p:spPr>
            <a:xfrm>
              <a:off x="4577450" y="4261475"/>
              <a:ext cx="145875" cy="23225"/>
            </a:xfrm>
            <a:custGeom>
              <a:avLst/>
              <a:gdLst/>
              <a:ahLst/>
              <a:cxnLst/>
              <a:rect l="l" t="t" r="r" b="b"/>
              <a:pathLst>
                <a:path w="5835" h="929" extrusionOk="0">
                  <a:moveTo>
                    <a:pt x="0" y="1"/>
                  </a:moveTo>
                  <a:cubicBezTo>
                    <a:pt x="0" y="518"/>
                    <a:pt x="429" y="928"/>
                    <a:pt x="946" y="928"/>
                  </a:cubicBezTo>
                  <a:lnTo>
                    <a:pt x="4907" y="928"/>
                  </a:lnTo>
                  <a:cubicBezTo>
                    <a:pt x="5424" y="928"/>
                    <a:pt x="5835" y="518"/>
                    <a:pt x="583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57"/>
            <p:cNvSpPr/>
            <p:nvPr/>
          </p:nvSpPr>
          <p:spPr>
            <a:xfrm>
              <a:off x="4625625" y="4120525"/>
              <a:ext cx="125800" cy="104850"/>
            </a:xfrm>
            <a:custGeom>
              <a:avLst/>
              <a:gdLst/>
              <a:ahLst/>
              <a:cxnLst/>
              <a:rect l="l" t="t" r="r" b="b"/>
              <a:pathLst>
                <a:path w="5032" h="4194" extrusionOk="0">
                  <a:moveTo>
                    <a:pt x="268" y="0"/>
                  </a:moveTo>
                  <a:cubicBezTo>
                    <a:pt x="125" y="0"/>
                    <a:pt x="0" y="125"/>
                    <a:pt x="0" y="268"/>
                  </a:cubicBezTo>
                  <a:lnTo>
                    <a:pt x="0" y="3944"/>
                  </a:lnTo>
                  <a:cubicBezTo>
                    <a:pt x="0" y="4086"/>
                    <a:pt x="125" y="4193"/>
                    <a:pt x="268" y="4193"/>
                  </a:cubicBezTo>
                  <a:lnTo>
                    <a:pt x="4764" y="4193"/>
                  </a:lnTo>
                  <a:cubicBezTo>
                    <a:pt x="4907" y="4193"/>
                    <a:pt x="5032" y="4086"/>
                    <a:pt x="5014" y="3944"/>
                  </a:cubicBezTo>
                  <a:lnTo>
                    <a:pt x="5014" y="268"/>
                  </a:lnTo>
                  <a:cubicBezTo>
                    <a:pt x="5014" y="125"/>
                    <a:pt x="4907" y="0"/>
                    <a:pt x="476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57"/>
            <p:cNvSpPr/>
            <p:nvPr/>
          </p:nvSpPr>
          <p:spPr>
            <a:xfrm>
              <a:off x="4626075" y="4120525"/>
              <a:ext cx="125350" cy="20550"/>
            </a:xfrm>
            <a:custGeom>
              <a:avLst/>
              <a:gdLst/>
              <a:ahLst/>
              <a:cxnLst/>
              <a:rect l="l" t="t" r="r" b="b"/>
              <a:pathLst>
                <a:path w="5014" h="822" extrusionOk="0">
                  <a:moveTo>
                    <a:pt x="250" y="0"/>
                  </a:moveTo>
                  <a:cubicBezTo>
                    <a:pt x="107" y="0"/>
                    <a:pt x="0" y="125"/>
                    <a:pt x="0" y="268"/>
                  </a:cubicBezTo>
                  <a:lnTo>
                    <a:pt x="0" y="821"/>
                  </a:lnTo>
                  <a:lnTo>
                    <a:pt x="5014" y="821"/>
                  </a:lnTo>
                  <a:lnTo>
                    <a:pt x="5014" y="268"/>
                  </a:lnTo>
                  <a:cubicBezTo>
                    <a:pt x="5014" y="125"/>
                    <a:pt x="4889" y="0"/>
                    <a:pt x="47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57"/>
            <p:cNvSpPr/>
            <p:nvPr/>
          </p:nvSpPr>
          <p:spPr>
            <a:xfrm>
              <a:off x="4544000" y="4114725"/>
              <a:ext cx="29000" cy="30350"/>
            </a:xfrm>
            <a:custGeom>
              <a:avLst/>
              <a:gdLst/>
              <a:ahLst/>
              <a:cxnLst/>
              <a:rect l="l" t="t" r="r" b="b"/>
              <a:pathLst>
                <a:path w="1160" h="1214" extrusionOk="0">
                  <a:moveTo>
                    <a:pt x="196" y="0"/>
                  </a:moveTo>
                  <a:cubicBezTo>
                    <a:pt x="89" y="0"/>
                    <a:pt x="0" y="108"/>
                    <a:pt x="18" y="215"/>
                  </a:cubicBezTo>
                  <a:lnTo>
                    <a:pt x="143" y="1053"/>
                  </a:lnTo>
                  <a:cubicBezTo>
                    <a:pt x="143" y="1142"/>
                    <a:pt x="232" y="1214"/>
                    <a:pt x="321" y="1214"/>
                  </a:cubicBezTo>
                  <a:lnTo>
                    <a:pt x="857" y="1214"/>
                  </a:lnTo>
                  <a:cubicBezTo>
                    <a:pt x="946" y="1214"/>
                    <a:pt x="1017" y="1142"/>
                    <a:pt x="1035" y="1035"/>
                  </a:cubicBezTo>
                  <a:lnTo>
                    <a:pt x="1142" y="215"/>
                  </a:lnTo>
                  <a:cubicBezTo>
                    <a:pt x="1160" y="108"/>
                    <a:pt x="1071" y="0"/>
                    <a:pt x="96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57"/>
            <p:cNvSpPr/>
            <p:nvPr/>
          </p:nvSpPr>
          <p:spPr>
            <a:xfrm>
              <a:off x="4465925" y="4054050"/>
              <a:ext cx="369375" cy="267675"/>
            </a:xfrm>
            <a:custGeom>
              <a:avLst/>
              <a:gdLst/>
              <a:ahLst/>
              <a:cxnLst/>
              <a:rect l="l" t="t" r="r" b="b"/>
              <a:pathLst>
                <a:path w="14775" h="10707" extrusionOk="0">
                  <a:moveTo>
                    <a:pt x="12366" y="1517"/>
                  </a:moveTo>
                  <a:cubicBezTo>
                    <a:pt x="12419" y="1517"/>
                    <a:pt x="12473" y="1571"/>
                    <a:pt x="12473" y="1642"/>
                  </a:cubicBezTo>
                  <a:lnTo>
                    <a:pt x="12473" y="8012"/>
                  </a:lnTo>
                  <a:lnTo>
                    <a:pt x="2284" y="8012"/>
                  </a:lnTo>
                  <a:lnTo>
                    <a:pt x="2284" y="1642"/>
                  </a:lnTo>
                  <a:cubicBezTo>
                    <a:pt x="2284" y="1571"/>
                    <a:pt x="2338" y="1517"/>
                    <a:pt x="2409" y="1517"/>
                  </a:cubicBezTo>
                  <a:close/>
                  <a:moveTo>
                    <a:pt x="12598" y="572"/>
                  </a:moveTo>
                  <a:cubicBezTo>
                    <a:pt x="13008" y="572"/>
                    <a:pt x="13329" y="911"/>
                    <a:pt x="13329" y="1321"/>
                  </a:cubicBezTo>
                  <a:lnTo>
                    <a:pt x="13329" y="8012"/>
                  </a:lnTo>
                  <a:lnTo>
                    <a:pt x="12829" y="8012"/>
                  </a:lnTo>
                  <a:lnTo>
                    <a:pt x="12829" y="1642"/>
                  </a:lnTo>
                  <a:cubicBezTo>
                    <a:pt x="12829" y="1393"/>
                    <a:pt x="12615" y="1178"/>
                    <a:pt x="12366" y="1178"/>
                  </a:cubicBezTo>
                  <a:lnTo>
                    <a:pt x="2409" y="1178"/>
                  </a:lnTo>
                  <a:cubicBezTo>
                    <a:pt x="2142" y="1178"/>
                    <a:pt x="1945" y="1393"/>
                    <a:pt x="1945" y="1642"/>
                  </a:cubicBezTo>
                  <a:lnTo>
                    <a:pt x="1945" y="8012"/>
                  </a:lnTo>
                  <a:lnTo>
                    <a:pt x="1428" y="8012"/>
                  </a:lnTo>
                  <a:lnTo>
                    <a:pt x="1428" y="1321"/>
                  </a:lnTo>
                  <a:cubicBezTo>
                    <a:pt x="1428" y="911"/>
                    <a:pt x="1767" y="572"/>
                    <a:pt x="2160" y="572"/>
                  </a:cubicBezTo>
                  <a:close/>
                  <a:moveTo>
                    <a:pt x="10064" y="8583"/>
                  </a:moveTo>
                  <a:cubicBezTo>
                    <a:pt x="9957" y="8869"/>
                    <a:pt x="9689" y="9065"/>
                    <a:pt x="9368" y="9065"/>
                  </a:cubicBezTo>
                  <a:lnTo>
                    <a:pt x="5407" y="9065"/>
                  </a:lnTo>
                  <a:cubicBezTo>
                    <a:pt x="5086" y="9065"/>
                    <a:pt x="4800" y="8869"/>
                    <a:pt x="4693" y="8583"/>
                  </a:cubicBezTo>
                  <a:close/>
                  <a:moveTo>
                    <a:pt x="14186" y="8583"/>
                  </a:moveTo>
                  <a:cubicBezTo>
                    <a:pt x="14186" y="8583"/>
                    <a:pt x="14186" y="8583"/>
                    <a:pt x="14186" y="8601"/>
                  </a:cubicBezTo>
                  <a:cubicBezTo>
                    <a:pt x="14186" y="9440"/>
                    <a:pt x="13508" y="10118"/>
                    <a:pt x="12669" y="10118"/>
                  </a:cubicBezTo>
                  <a:lnTo>
                    <a:pt x="2106" y="10118"/>
                  </a:lnTo>
                  <a:cubicBezTo>
                    <a:pt x="1250" y="10118"/>
                    <a:pt x="572" y="9440"/>
                    <a:pt x="572" y="8601"/>
                  </a:cubicBezTo>
                  <a:cubicBezTo>
                    <a:pt x="572" y="8583"/>
                    <a:pt x="572" y="8583"/>
                    <a:pt x="589" y="8583"/>
                  </a:cubicBezTo>
                  <a:lnTo>
                    <a:pt x="4319" y="8583"/>
                  </a:lnTo>
                  <a:cubicBezTo>
                    <a:pt x="4461" y="9065"/>
                    <a:pt x="4890" y="9404"/>
                    <a:pt x="5407" y="9404"/>
                  </a:cubicBezTo>
                  <a:lnTo>
                    <a:pt x="9368" y="9404"/>
                  </a:lnTo>
                  <a:cubicBezTo>
                    <a:pt x="9885" y="9404"/>
                    <a:pt x="10314" y="9065"/>
                    <a:pt x="10439" y="8583"/>
                  </a:cubicBezTo>
                  <a:close/>
                  <a:moveTo>
                    <a:pt x="2160" y="1"/>
                  </a:moveTo>
                  <a:cubicBezTo>
                    <a:pt x="1446" y="1"/>
                    <a:pt x="857" y="590"/>
                    <a:pt x="857" y="1321"/>
                  </a:cubicBezTo>
                  <a:lnTo>
                    <a:pt x="857" y="8012"/>
                  </a:lnTo>
                  <a:lnTo>
                    <a:pt x="589" y="8012"/>
                  </a:lnTo>
                  <a:cubicBezTo>
                    <a:pt x="250" y="8012"/>
                    <a:pt x="1" y="8262"/>
                    <a:pt x="1" y="8601"/>
                  </a:cubicBezTo>
                  <a:cubicBezTo>
                    <a:pt x="1" y="9761"/>
                    <a:pt x="928" y="10706"/>
                    <a:pt x="2106" y="10706"/>
                  </a:cubicBezTo>
                  <a:lnTo>
                    <a:pt x="12669" y="10706"/>
                  </a:lnTo>
                  <a:cubicBezTo>
                    <a:pt x="13829" y="10706"/>
                    <a:pt x="14774" y="9761"/>
                    <a:pt x="14774" y="8601"/>
                  </a:cubicBezTo>
                  <a:cubicBezTo>
                    <a:pt x="14774" y="8262"/>
                    <a:pt x="14507" y="8012"/>
                    <a:pt x="14186" y="8012"/>
                  </a:cubicBezTo>
                  <a:lnTo>
                    <a:pt x="13918" y="8012"/>
                  </a:lnTo>
                  <a:lnTo>
                    <a:pt x="13918" y="1321"/>
                  </a:lnTo>
                  <a:cubicBezTo>
                    <a:pt x="13918" y="590"/>
                    <a:pt x="13329" y="1"/>
                    <a:pt x="1259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57"/>
            <p:cNvSpPr/>
            <p:nvPr/>
          </p:nvSpPr>
          <p:spPr>
            <a:xfrm>
              <a:off x="4621600" y="4116500"/>
              <a:ext cx="133850" cy="113325"/>
            </a:xfrm>
            <a:custGeom>
              <a:avLst/>
              <a:gdLst/>
              <a:ahLst/>
              <a:cxnLst/>
              <a:rect l="l" t="t" r="r" b="b"/>
              <a:pathLst>
                <a:path w="5354" h="4533" extrusionOk="0">
                  <a:moveTo>
                    <a:pt x="4925" y="340"/>
                  </a:moveTo>
                  <a:cubicBezTo>
                    <a:pt x="4979" y="340"/>
                    <a:pt x="5014" y="376"/>
                    <a:pt x="5014" y="429"/>
                  </a:cubicBezTo>
                  <a:lnTo>
                    <a:pt x="5014" y="839"/>
                  </a:lnTo>
                  <a:lnTo>
                    <a:pt x="340" y="839"/>
                  </a:lnTo>
                  <a:lnTo>
                    <a:pt x="340" y="429"/>
                  </a:lnTo>
                  <a:cubicBezTo>
                    <a:pt x="340" y="376"/>
                    <a:pt x="375" y="340"/>
                    <a:pt x="429" y="340"/>
                  </a:cubicBezTo>
                  <a:close/>
                  <a:moveTo>
                    <a:pt x="5014" y="1178"/>
                  </a:moveTo>
                  <a:lnTo>
                    <a:pt x="5014" y="4105"/>
                  </a:lnTo>
                  <a:cubicBezTo>
                    <a:pt x="5014" y="4140"/>
                    <a:pt x="4979" y="4194"/>
                    <a:pt x="4925" y="4194"/>
                  </a:cubicBezTo>
                  <a:lnTo>
                    <a:pt x="429" y="4194"/>
                  </a:lnTo>
                  <a:cubicBezTo>
                    <a:pt x="375" y="4194"/>
                    <a:pt x="340" y="4140"/>
                    <a:pt x="340" y="4105"/>
                  </a:cubicBezTo>
                  <a:lnTo>
                    <a:pt x="340" y="1178"/>
                  </a:lnTo>
                  <a:close/>
                  <a:moveTo>
                    <a:pt x="429" y="1"/>
                  </a:moveTo>
                  <a:cubicBezTo>
                    <a:pt x="197" y="1"/>
                    <a:pt x="1" y="179"/>
                    <a:pt x="1" y="429"/>
                  </a:cubicBezTo>
                  <a:lnTo>
                    <a:pt x="1" y="4105"/>
                  </a:lnTo>
                  <a:cubicBezTo>
                    <a:pt x="1" y="4337"/>
                    <a:pt x="197" y="4533"/>
                    <a:pt x="429" y="4533"/>
                  </a:cubicBezTo>
                  <a:lnTo>
                    <a:pt x="4925" y="4533"/>
                  </a:lnTo>
                  <a:cubicBezTo>
                    <a:pt x="5157" y="4533"/>
                    <a:pt x="5353" y="4337"/>
                    <a:pt x="5353" y="4105"/>
                  </a:cubicBezTo>
                  <a:lnTo>
                    <a:pt x="5353" y="429"/>
                  </a:lnTo>
                  <a:cubicBezTo>
                    <a:pt x="5353" y="179"/>
                    <a:pt x="5157" y="1"/>
                    <a:pt x="49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57"/>
            <p:cNvSpPr/>
            <p:nvPr/>
          </p:nvSpPr>
          <p:spPr>
            <a:xfrm>
              <a:off x="4539975" y="4110275"/>
              <a:ext cx="37500" cy="38825"/>
            </a:xfrm>
            <a:custGeom>
              <a:avLst/>
              <a:gdLst/>
              <a:ahLst/>
              <a:cxnLst/>
              <a:rect l="l" t="t" r="r" b="b"/>
              <a:pathLst>
                <a:path w="1500" h="1553" extrusionOk="0">
                  <a:moveTo>
                    <a:pt x="1125" y="357"/>
                  </a:moveTo>
                  <a:cubicBezTo>
                    <a:pt x="1142" y="357"/>
                    <a:pt x="1142" y="357"/>
                    <a:pt x="1142" y="375"/>
                  </a:cubicBezTo>
                  <a:lnTo>
                    <a:pt x="1035" y="1195"/>
                  </a:lnTo>
                  <a:cubicBezTo>
                    <a:pt x="1018" y="1213"/>
                    <a:pt x="1018" y="1213"/>
                    <a:pt x="1018" y="1213"/>
                  </a:cubicBezTo>
                  <a:lnTo>
                    <a:pt x="482" y="1213"/>
                  </a:lnTo>
                  <a:cubicBezTo>
                    <a:pt x="482" y="1213"/>
                    <a:pt x="464" y="1213"/>
                    <a:pt x="464" y="1195"/>
                  </a:cubicBezTo>
                  <a:lnTo>
                    <a:pt x="357" y="375"/>
                  </a:lnTo>
                  <a:cubicBezTo>
                    <a:pt x="357" y="357"/>
                    <a:pt x="357" y="357"/>
                    <a:pt x="357" y="357"/>
                  </a:cubicBezTo>
                  <a:close/>
                  <a:moveTo>
                    <a:pt x="357" y="0"/>
                  </a:moveTo>
                  <a:cubicBezTo>
                    <a:pt x="268" y="0"/>
                    <a:pt x="161" y="54"/>
                    <a:pt x="90" y="125"/>
                  </a:cubicBezTo>
                  <a:cubicBezTo>
                    <a:pt x="18" y="214"/>
                    <a:pt x="1" y="321"/>
                    <a:pt x="1" y="410"/>
                  </a:cubicBezTo>
                  <a:lnTo>
                    <a:pt x="125" y="1249"/>
                  </a:lnTo>
                  <a:cubicBezTo>
                    <a:pt x="143" y="1427"/>
                    <a:pt x="304" y="1552"/>
                    <a:pt x="482" y="1552"/>
                  </a:cubicBezTo>
                  <a:lnTo>
                    <a:pt x="1018" y="1552"/>
                  </a:lnTo>
                  <a:cubicBezTo>
                    <a:pt x="1196" y="1552"/>
                    <a:pt x="1339" y="1427"/>
                    <a:pt x="1374" y="1249"/>
                  </a:cubicBezTo>
                  <a:lnTo>
                    <a:pt x="1481" y="410"/>
                  </a:lnTo>
                  <a:cubicBezTo>
                    <a:pt x="1499" y="303"/>
                    <a:pt x="1464" y="214"/>
                    <a:pt x="1392" y="125"/>
                  </a:cubicBezTo>
                  <a:cubicBezTo>
                    <a:pt x="1321" y="54"/>
                    <a:pt x="1232" y="0"/>
                    <a:pt x="11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57"/>
            <p:cNvSpPr/>
            <p:nvPr/>
          </p:nvSpPr>
          <p:spPr>
            <a:xfrm>
              <a:off x="4723300" y="4190100"/>
              <a:ext cx="8950" cy="17875"/>
            </a:xfrm>
            <a:custGeom>
              <a:avLst/>
              <a:gdLst/>
              <a:ahLst/>
              <a:cxnLst/>
              <a:rect l="l" t="t" r="r" b="b"/>
              <a:pathLst>
                <a:path w="358" h="715" extrusionOk="0">
                  <a:moveTo>
                    <a:pt x="179" y="1"/>
                  </a:moveTo>
                  <a:cubicBezTo>
                    <a:pt x="90" y="1"/>
                    <a:pt x="1" y="72"/>
                    <a:pt x="1" y="161"/>
                  </a:cubicBezTo>
                  <a:lnTo>
                    <a:pt x="1" y="536"/>
                  </a:lnTo>
                  <a:cubicBezTo>
                    <a:pt x="1" y="625"/>
                    <a:pt x="90" y="715"/>
                    <a:pt x="179" y="715"/>
                  </a:cubicBezTo>
                  <a:cubicBezTo>
                    <a:pt x="286" y="715"/>
                    <a:pt x="358" y="625"/>
                    <a:pt x="358" y="536"/>
                  </a:cubicBezTo>
                  <a:lnTo>
                    <a:pt x="358" y="161"/>
                  </a:lnTo>
                  <a:cubicBezTo>
                    <a:pt x="358" y="72"/>
                    <a:pt x="286"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57"/>
            <p:cNvSpPr/>
            <p:nvPr/>
          </p:nvSpPr>
          <p:spPr>
            <a:xfrm>
              <a:off x="4701900" y="4174950"/>
              <a:ext cx="8950" cy="17850"/>
            </a:xfrm>
            <a:custGeom>
              <a:avLst/>
              <a:gdLst/>
              <a:ahLst/>
              <a:cxnLst/>
              <a:rect l="l" t="t" r="r" b="b"/>
              <a:pathLst>
                <a:path w="358" h="714" extrusionOk="0">
                  <a:moveTo>
                    <a:pt x="179" y="0"/>
                  </a:moveTo>
                  <a:cubicBezTo>
                    <a:pt x="90" y="0"/>
                    <a:pt x="0" y="72"/>
                    <a:pt x="0" y="161"/>
                  </a:cubicBezTo>
                  <a:lnTo>
                    <a:pt x="0" y="535"/>
                  </a:lnTo>
                  <a:cubicBezTo>
                    <a:pt x="0" y="625"/>
                    <a:pt x="90" y="714"/>
                    <a:pt x="179" y="714"/>
                  </a:cubicBezTo>
                  <a:cubicBezTo>
                    <a:pt x="268" y="714"/>
                    <a:pt x="357" y="625"/>
                    <a:pt x="357" y="535"/>
                  </a:cubicBezTo>
                  <a:lnTo>
                    <a:pt x="357" y="161"/>
                  </a:lnTo>
                  <a:cubicBezTo>
                    <a:pt x="357" y="72"/>
                    <a:pt x="268" y="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57"/>
            <p:cNvSpPr/>
            <p:nvPr/>
          </p:nvSpPr>
          <p:spPr>
            <a:xfrm>
              <a:off x="4533275" y="4186100"/>
              <a:ext cx="14750" cy="25450"/>
            </a:xfrm>
            <a:custGeom>
              <a:avLst/>
              <a:gdLst/>
              <a:ahLst/>
              <a:cxnLst/>
              <a:rect l="l" t="t" r="r" b="b"/>
              <a:pathLst>
                <a:path w="590" h="1018" extrusionOk="0">
                  <a:moveTo>
                    <a:pt x="304" y="0"/>
                  </a:moveTo>
                  <a:cubicBezTo>
                    <a:pt x="144" y="0"/>
                    <a:pt x="1" y="125"/>
                    <a:pt x="1" y="286"/>
                  </a:cubicBezTo>
                  <a:lnTo>
                    <a:pt x="1" y="732"/>
                  </a:lnTo>
                  <a:cubicBezTo>
                    <a:pt x="1" y="892"/>
                    <a:pt x="144" y="1017"/>
                    <a:pt x="304" y="1017"/>
                  </a:cubicBezTo>
                  <a:cubicBezTo>
                    <a:pt x="465" y="1017"/>
                    <a:pt x="590" y="892"/>
                    <a:pt x="590" y="732"/>
                  </a:cubicBezTo>
                  <a:lnTo>
                    <a:pt x="590" y="286"/>
                  </a:lnTo>
                  <a:cubicBezTo>
                    <a:pt x="590" y="125"/>
                    <a:pt x="465" y="0"/>
                    <a:pt x="3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57"/>
            <p:cNvSpPr/>
            <p:nvPr/>
          </p:nvSpPr>
          <p:spPr>
            <a:xfrm>
              <a:off x="4533275" y="4162000"/>
              <a:ext cx="14750" cy="16975"/>
            </a:xfrm>
            <a:custGeom>
              <a:avLst/>
              <a:gdLst/>
              <a:ahLst/>
              <a:cxnLst/>
              <a:rect l="l" t="t" r="r" b="b"/>
              <a:pathLst>
                <a:path w="590" h="679" extrusionOk="0">
                  <a:moveTo>
                    <a:pt x="304" y="1"/>
                  </a:moveTo>
                  <a:cubicBezTo>
                    <a:pt x="144" y="1"/>
                    <a:pt x="1" y="126"/>
                    <a:pt x="1" y="286"/>
                  </a:cubicBezTo>
                  <a:lnTo>
                    <a:pt x="1" y="375"/>
                  </a:lnTo>
                  <a:cubicBezTo>
                    <a:pt x="1" y="536"/>
                    <a:pt x="144" y="679"/>
                    <a:pt x="304" y="679"/>
                  </a:cubicBezTo>
                  <a:cubicBezTo>
                    <a:pt x="465" y="679"/>
                    <a:pt x="590" y="536"/>
                    <a:pt x="590" y="375"/>
                  </a:cubicBezTo>
                  <a:lnTo>
                    <a:pt x="590" y="286"/>
                  </a:lnTo>
                  <a:cubicBezTo>
                    <a:pt x="590" y="126"/>
                    <a:pt x="465" y="1"/>
                    <a:pt x="30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6" name="Google Shape;9676;p57"/>
          <p:cNvGrpSpPr/>
          <p:nvPr/>
        </p:nvGrpSpPr>
        <p:grpSpPr>
          <a:xfrm>
            <a:off x="1632350" y="2118992"/>
            <a:ext cx="375335" cy="335952"/>
            <a:chOff x="520925" y="2301025"/>
            <a:chExt cx="335450" cy="300225"/>
          </a:xfrm>
        </p:grpSpPr>
        <p:sp>
          <p:nvSpPr>
            <p:cNvPr id="9677" name="Google Shape;9677;p57"/>
            <p:cNvSpPr/>
            <p:nvPr/>
          </p:nvSpPr>
          <p:spPr>
            <a:xfrm>
              <a:off x="556150" y="2547250"/>
              <a:ext cx="37950" cy="46425"/>
            </a:xfrm>
            <a:custGeom>
              <a:avLst/>
              <a:gdLst/>
              <a:ahLst/>
              <a:cxnLst/>
              <a:rect l="l" t="t" r="r" b="b"/>
              <a:pathLst>
                <a:path w="1518" h="1857" extrusionOk="0">
                  <a:moveTo>
                    <a:pt x="1" y="0"/>
                  </a:moveTo>
                  <a:lnTo>
                    <a:pt x="1" y="1321"/>
                  </a:lnTo>
                  <a:cubicBezTo>
                    <a:pt x="1" y="1624"/>
                    <a:pt x="251" y="1856"/>
                    <a:pt x="536" y="1856"/>
                  </a:cubicBezTo>
                  <a:lnTo>
                    <a:pt x="982" y="1856"/>
                  </a:lnTo>
                  <a:cubicBezTo>
                    <a:pt x="1268" y="1856"/>
                    <a:pt x="1517" y="1624"/>
                    <a:pt x="1517" y="1321"/>
                  </a:cubicBezTo>
                  <a:lnTo>
                    <a:pt x="151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57"/>
            <p:cNvSpPr/>
            <p:nvPr/>
          </p:nvSpPr>
          <p:spPr>
            <a:xfrm>
              <a:off x="782750" y="2547250"/>
              <a:ext cx="37950" cy="46425"/>
            </a:xfrm>
            <a:custGeom>
              <a:avLst/>
              <a:gdLst/>
              <a:ahLst/>
              <a:cxnLst/>
              <a:rect l="l" t="t" r="r" b="b"/>
              <a:pathLst>
                <a:path w="1518" h="1857" extrusionOk="0">
                  <a:moveTo>
                    <a:pt x="1" y="0"/>
                  </a:moveTo>
                  <a:lnTo>
                    <a:pt x="1" y="1321"/>
                  </a:lnTo>
                  <a:cubicBezTo>
                    <a:pt x="1" y="1624"/>
                    <a:pt x="251" y="1856"/>
                    <a:pt x="554" y="1856"/>
                  </a:cubicBezTo>
                  <a:lnTo>
                    <a:pt x="982" y="1856"/>
                  </a:lnTo>
                  <a:cubicBezTo>
                    <a:pt x="1268" y="1856"/>
                    <a:pt x="1517" y="1624"/>
                    <a:pt x="1517" y="1321"/>
                  </a:cubicBezTo>
                  <a:lnTo>
                    <a:pt x="151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57"/>
            <p:cNvSpPr/>
            <p:nvPr/>
          </p:nvSpPr>
          <p:spPr>
            <a:xfrm>
              <a:off x="528050" y="2308600"/>
              <a:ext cx="320750" cy="253400"/>
            </a:xfrm>
            <a:custGeom>
              <a:avLst/>
              <a:gdLst/>
              <a:ahLst/>
              <a:cxnLst/>
              <a:rect l="l" t="t" r="r" b="b"/>
              <a:pathLst>
                <a:path w="12830" h="10136" extrusionOk="0">
                  <a:moveTo>
                    <a:pt x="697" y="1"/>
                  </a:moveTo>
                  <a:cubicBezTo>
                    <a:pt x="304" y="1"/>
                    <a:pt x="1" y="304"/>
                    <a:pt x="1" y="697"/>
                  </a:cubicBezTo>
                  <a:lnTo>
                    <a:pt x="1" y="9439"/>
                  </a:lnTo>
                  <a:cubicBezTo>
                    <a:pt x="1" y="9814"/>
                    <a:pt x="304" y="10135"/>
                    <a:pt x="697" y="10135"/>
                  </a:cubicBezTo>
                  <a:lnTo>
                    <a:pt x="12152" y="10135"/>
                  </a:lnTo>
                  <a:cubicBezTo>
                    <a:pt x="12526" y="10135"/>
                    <a:pt x="12830" y="9814"/>
                    <a:pt x="12830" y="9439"/>
                  </a:cubicBezTo>
                  <a:lnTo>
                    <a:pt x="12830" y="697"/>
                  </a:lnTo>
                  <a:cubicBezTo>
                    <a:pt x="12830" y="304"/>
                    <a:pt x="12526" y="1"/>
                    <a:pt x="121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57"/>
            <p:cNvSpPr/>
            <p:nvPr/>
          </p:nvSpPr>
          <p:spPr>
            <a:xfrm>
              <a:off x="615050" y="2425025"/>
              <a:ext cx="13850" cy="43300"/>
            </a:xfrm>
            <a:custGeom>
              <a:avLst/>
              <a:gdLst/>
              <a:ahLst/>
              <a:cxnLst/>
              <a:rect l="l" t="t" r="r" b="b"/>
              <a:pathLst>
                <a:path w="554" h="1732" extrusionOk="0">
                  <a:moveTo>
                    <a:pt x="268" y="1"/>
                  </a:moveTo>
                  <a:cubicBezTo>
                    <a:pt x="125" y="1"/>
                    <a:pt x="0" y="108"/>
                    <a:pt x="0" y="250"/>
                  </a:cubicBezTo>
                  <a:lnTo>
                    <a:pt x="0" y="1482"/>
                  </a:lnTo>
                  <a:cubicBezTo>
                    <a:pt x="0" y="1606"/>
                    <a:pt x="125" y="1731"/>
                    <a:pt x="268" y="1731"/>
                  </a:cubicBezTo>
                  <a:lnTo>
                    <a:pt x="553" y="1731"/>
                  </a:lnTo>
                  <a:lnTo>
                    <a:pt x="553" y="1"/>
                  </a:lnTo>
                  <a:close/>
                </a:path>
              </a:pathLst>
            </a:custGeom>
            <a:solidFill>
              <a:srgbClr val="B5E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57"/>
            <p:cNvSpPr/>
            <p:nvPr/>
          </p:nvSpPr>
          <p:spPr>
            <a:xfrm>
              <a:off x="714500" y="2425025"/>
              <a:ext cx="13875" cy="43300"/>
            </a:xfrm>
            <a:custGeom>
              <a:avLst/>
              <a:gdLst/>
              <a:ahLst/>
              <a:cxnLst/>
              <a:rect l="l" t="t" r="r" b="b"/>
              <a:pathLst>
                <a:path w="555" h="1732" extrusionOk="0">
                  <a:moveTo>
                    <a:pt x="251" y="1"/>
                  </a:moveTo>
                  <a:cubicBezTo>
                    <a:pt x="108" y="1"/>
                    <a:pt x="1" y="108"/>
                    <a:pt x="1" y="250"/>
                  </a:cubicBezTo>
                  <a:lnTo>
                    <a:pt x="1" y="1482"/>
                  </a:lnTo>
                  <a:cubicBezTo>
                    <a:pt x="1" y="1606"/>
                    <a:pt x="108" y="1731"/>
                    <a:pt x="251" y="1731"/>
                  </a:cubicBezTo>
                  <a:lnTo>
                    <a:pt x="554" y="1731"/>
                  </a:lnTo>
                  <a:lnTo>
                    <a:pt x="554" y="1"/>
                  </a:lnTo>
                  <a:close/>
                </a:path>
              </a:pathLst>
            </a:custGeom>
            <a:solidFill>
              <a:srgbClr val="B5E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57"/>
            <p:cNvSpPr/>
            <p:nvPr/>
          </p:nvSpPr>
          <p:spPr>
            <a:xfrm>
              <a:off x="813550" y="2425025"/>
              <a:ext cx="13850" cy="43300"/>
            </a:xfrm>
            <a:custGeom>
              <a:avLst/>
              <a:gdLst/>
              <a:ahLst/>
              <a:cxnLst/>
              <a:rect l="l" t="t" r="r" b="b"/>
              <a:pathLst>
                <a:path w="554" h="1732" extrusionOk="0">
                  <a:moveTo>
                    <a:pt x="268" y="1"/>
                  </a:moveTo>
                  <a:cubicBezTo>
                    <a:pt x="125" y="1"/>
                    <a:pt x="0" y="108"/>
                    <a:pt x="0" y="250"/>
                  </a:cubicBezTo>
                  <a:lnTo>
                    <a:pt x="0" y="1482"/>
                  </a:lnTo>
                  <a:cubicBezTo>
                    <a:pt x="0" y="1606"/>
                    <a:pt x="125" y="1731"/>
                    <a:pt x="268" y="1731"/>
                  </a:cubicBezTo>
                  <a:lnTo>
                    <a:pt x="553" y="1731"/>
                  </a:lnTo>
                  <a:lnTo>
                    <a:pt x="553" y="1"/>
                  </a:lnTo>
                  <a:close/>
                </a:path>
              </a:pathLst>
            </a:custGeom>
            <a:solidFill>
              <a:srgbClr val="B5E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57"/>
            <p:cNvSpPr/>
            <p:nvPr/>
          </p:nvSpPr>
          <p:spPr>
            <a:xfrm>
              <a:off x="528050" y="2308600"/>
              <a:ext cx="320750" cy="253400"/>
            </a:xfrm>
            <a:custGeom>
              <a:avLst/>
              <a:gdLst/>
              <a:ahLst/>
              <a:cxnLst/>
              <a:rect l="l" t="t" r="r" b="b"/>
              <a:pathLst>
                <a:path w="12830" h="10136" extrusionOk="0">
                  <a:moveTo>
                    <a:pt x="10813" y="1"/>
                  </a:moveTo>
                  <a:cubicBezTo>
                    <a:pt x="11152" y="1"/>
                    <a:pt x="11420" y="268"/>
                    <a:pt x="11420" y="607"/>
                  </a:cubicBezTo>
                  <a:lnTo>
                    <a:pt x="11420" y="8208"/>
                  </a:lnTo>
                  <a:cubicBezTo>
                    <a:pt x="11420" y="8547"/>
                    <a:pt x="11152" y="8815"/>
                    <a:pt x="10813" y="8815"/>
                  </a:cubicBezTo>
                  <a:lnTo>
                    <a:pt x="607" y="8815"/>
                  </a:lnTo>
                  <a:cubicBezTo>
                    <a:pt x="268" y="8815"/>
                    <a:pt x="1" y="8547"/>
                    <a:pt x="1" y="8208"/>
                  </a:cubicBezTo>
                  <a:lnTo>
                    <a:pt x="1" y="9439"/>
                  </a:lnTo>
                  <a:cubicBezTo>
                    <a:pt x="1" y="9814"/>
                    <a:pt x="304" y="10135"/>
                    <a:pt x="697" y="10135"/>
                  </a:cubicBezTo>
                  <a:lnTo>
                    <a:pt x="12152" y="10135"/>
                  </a:lnTo>
                  <a:cubicBezTo>
                    <a:pt x="12526" y="10135"/>
                    <a:pt x="12830" y="9814"/>
                    <a:pt x="12830" y="9439"/>
                  </a:cubicBezTo>
                  <a:lnTo>
                    <a:pt x="12830" y="697"/>
                  </a:lnTo>
                  <a:cubicBezTo>
                    <a:pt x="12830" y="304"/>
                    <a:pt x="12526" y="1"/>
                    <a:pt x="1215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57"/>
            <p:cNvSpPr/>
            <p:nvPr/>
          </p:nvSpPr>
          <p:spPr>
            <a:xfrm>
              <a:off x="585150" y="2438250"/>
              <a:ext cx="17875" cy="16725"/>
            </a:xfrm>
            <a:custGeom>
              <a:avLst/>
              <a:gdLst/>
              <a:ahLst/>
              <a:cxnLst/>
              <a:rect l="l" t="t" r="r" b="b"/>
              <a:pathLst>
                <a:path w="715" h="669" extrusionOk="0">
                  <a:moveTo>
                    <a:pt x="349" y="1"/>
                  </a:moveTo>
                  <a:cubicBezTo>
                    <a:pt x="193" y="1"/>
                    <a:pt x="50" y="117"/>
                    <a:pt x="18" y="274"/>
                  </a:cubicBezTo>
                  <a:cubicBezTo>
                    <a:pt x="1" y="453"/>
                    <a:pt x="125" y="631"/>
                    <a:pt x="304" y="667"/>
                  </a:cubicBezTo>
                  <a:cubicBezTo>
                    <a:pt x="315" y="668"/>
                    <a:pt x="327" y="669"/>
                    <a:pt x="338" y="669"/>
                  </a:cubicBezTo>
                  <a:cubicBezTo>
                    <a:pt x="504" y="669"/>
                    <a:pt x="662" y="549"/>
                    <a:pt x="679" y="382"/>
                  </a:cubicBezTo>
                  <a:cubicBezTo>
                    <a:pt x="714" y="203"/>
                    <a:pt x="589" y="25"/>
                    <a:pt x="411" y="7"/>
                  </a:cubicBezTo>
                  <a:cubicBezTo>
                    <a:pt x="390" y="3"/>
                    <a:pt x="370" y="1"/>
                    <a:pt x="349" y="1"/>
                  </a:cubicBezTo>
                  <a:close/>
                </a:path>
              </a:pathLst>
            </a:custGeom>
            <a:solidFill>
              <a:srgbClr val="F8E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57"/>
            <p:cNvSpPr/>
            <p:nvPr/>
          </p:nvSpPr>
          <p:spPr>
            <a:xfrm>
              <a:off x="683275" y="2438250"/>
              <a:ext cx="18325" cy="16850"/>
            </a:xfrm>
            <a:custGeom>
              <a:avLst/>
              <a:gdLst/>
              <a:ahLst/>
              <a:cxnLst/>
              <a:rect l="l" t="t" r="r" b="b"/>
              <a:pathLst>
                <a:path w="733" h="674" extrusionOk="0">
                  <a:moveTo>
                    <a:pt x="380" y="1"/>
                  </a:moveTo>
                  <a:cubicBezTo>
                    <a:pt x="211" y="1"/>
                    <a:pt x="68" y="117"/>
                    <a:pt x="37" y="274"/>
                  </a:cubicBezTo>
                  <a:cubicBezTo>
                    <a:pt x="1" y="453"/>
                    <a:pt x="126" y="631"/>
                    <a:pt x="304" y="667"/>
                  </a:cubicBezTo>
                  <a:cubicBezTo>
                    <a:pt x="327" y="672"/>
                    <a:pt x="350" y="674"/>
                    <a:pt x="373" y="674"/>
                  </a:cubicBezTo>
                  <a:cubicBezTo>
                    <a:pt x="526" y="674"/>
                    <a:pt x="666" y="573"/>
                    <a:pt x="697" y="417"/>
                  </a:cubicBezTo>
                  <a:cubicBezTo>
                    <a:pt x="733" y="221"/>
                    <a:pt x="625" y="43"/>
                    <a:pt x="447" y="7"/>
                  </a:cubicBezTo>
                  <a:cubicBezTo>
                    <a:pt x="424" y="3"/>
                    <a:pt x="402" y="1"/>
                    <a:pt x="380" y="1"/>
                  </a:cubicBezTo>
                  <a:close/>
                </a:path>
              </a:pathLst>
            </a:custGeom>
            <a:solidFill>
              <a:srgbClr val="F8E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57"/>
            <p:cNvSpPr/>
            <p:nvPr/>
          </p:nvSpPr>
          <p:spPr>
            <a:xfrm>
              <a:off x="781875" y="2438250"/>
              <a:ext cx="17850" cy="16725"/>
            </a:xfrm>
            <a:custGeom>
              <a:avLst/>
              <a:gdLst/>
              <a:ahLst/>
              <a:cxnLst/>
              <a:rect l="l" t="t" r="r" b="b"/>
              <a:pathLst>
                <a:path w="714" h="669" extrusionOk="0">
                  <a:moveTo>
                    <a:pt x="349" y="1"/>
                  </a:moveTo>
                  <a:cubicBezTo>
                    <a:pt x="193" y="1"/>
                    <a:pt x="52" y="117"/>
                    <a:pt x="36" y="274"/>
                  </a:cubicBezTo>
                  <a:cubicBezTo>
                    <a:pt x="0" y="453"/>
                    <a:pt x="125" y="631"/>
                    <a:pt x="304" y="667"/>
                  </a:cubicBezTo>
                  <a:cubicBezTo>
                    <a:pt x="315" y="668"/>
                    <a:pt x="326" y="669"/>
                    <a:pt x="338" y="669"/>
                  </a:cubicBezTo>
                  <a:cubicBezTo>
                    <a:pt x="504" y="669"/>
                    <a:pt x="663" y="549"/>
                    <a:pt x="696" y="382"/>
                  </a:cubicBezTo>
                  <a:cubicBezTo>
                    <a:pt x="714" y="203"/>
                    <a:pt x="589" y="25"/>
                    <a:pt x="411" y="7"/>
                  </a:cubicBezTo>
                  <a:cubicBezTo>
                    <a:pt x="390" y="3"/>
                    <a:pt x="369" y="1"/>
                    <a:pt x="349" y="1"/>
                  </a:cubicBezTo>
                  <a:close/>
                </a:path>
              </a:pathLst>
            </a:custGeom>
            <a:solidFill>
              <a:srgbClr val="F8E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57"/>
            <p:cNvSpPr/>
            <p:nvPr/>
          </p:nvSpPr>
          <p:spPr>
            <a:xfrm>
              <a:off x="520925" y="2301025"/>
              <a:ext cx="335450" cy="300225"/>
            </a:xfrm>
            <a:custGeom>
              <a:avLst/>
              <a:gdLst/>
              <a:ahLst/>
              <a:cxnLst/>
              <a:rect l="l" t="t" r="r" b="b"/>
              <a:pathLst>
                <a:path w="13418" h="12009" extrusionOk="0">
                  <a:moveTo>
                    <a:pt x="12437" y="589"/>
                  </a:moveTo>
                  <a:cubicBezTo>
                    <a:pt x="12651" y="589"/>
                    <a:pt x="12829" y="768"/>
                    <a:pt x="12829" y="1000"/>
                  </a:cubicBezTo>
                  <a:lnTo>
                    <a:pt x="12829" y="9742"/>
                  </a:lnTo>
                  <a:cubicBezTo>
                    <a:pt x="12829" y="9957"/>
                    <a:pt x="12651" y="10135"/>
                    <a:pt x="12437" y="10135"/>
                  </a:cubicBezTo>
                  <a:lnTo>
                    <a:pt x="982" y="10135"/>
                  </a:lnTo>
                  <a:cubicBezTo>
                    <a:pt x="750" y="10135"/>
                    <a:pt x="571" y="9957"/>
                    <a:pt x="571" y="9742"/>
                  </a:cubicBezTo>
                  <a:lnTo>
                    <a:pt x="571" y="1000"/>
                  </a:lnTo>
                  <a:cubicBezTo>
                    <a:pt x="571" y="768"/>
                    <a:pt x="750" y="589"/>
                    <a:pt x="982" y="589"/>
                  </a:cubicBezTo>
                  <a:close/>
                  <a:moveTo>
                    <a:pt x="2641" y="10724"/>
                  </a:moveTo>
                  <a:lnTo>
                    <a:pt x="2641" y="11170"/>
                  </a:lnTo>
                  <a:cubicBezTo>
                    <a:pt x="2641" y="11313"/>
                    <a:pt x="2516" y="11420"/>
                    <a:pt x="2391" y="11420"/>
                  </a:cubicBezTo>
                  <a:lnTo>
                    <a:pt x="1945" y="11420"/>
                  </a:lnTo>
                  <a:cubicBezTo>
                    <a:pt x="1820" y="11420"/>
                    <a:pt x="1713" y="11313"/>
                    <a:pt x="1713" y="11170"/>
                  </a:cubicBezTo>
                  <a:lnTo>
                    <a:pt x="1713" y="10724"/>
                  </a:lnTo>
                  <a:close/>
                  <a:moveTo>
                    <a:pt x="11705" y="10724"/>
                  </a:moveTo>
                  <a:lnTo>
                    <a:pt x="11705" y="11170"/>
                  </a:lnTo>
                  <a:cubicBezTo>
                    <a:pt x="11705" y="11313"/>
                    <a:pt x="11580" y="11420"/>
                    <a:pt x="11455" y="11420"/>
                  </a:cubicBezTo>
                  <a:lnTo>
                    <a:pt x="11027" y="11420"/>
                  </a:lnTo>
                  <a:cubicBezTo>
                    <a:pt x="10884" y="11420"/>
                    <a:pt x="10777" y="11313"/>
                    <a:pt x="10777" y="11170"/>
                  </a:cubicBezTo>
                  <a:lnTo>
                    <a:pt x="10777" y="10724"/>
                  </a:lnTo>
                  <a:close/>
                  <a:moveTo>
                    <a:pt x="982" y="0"/>
                  </a:moveTo>
                  <a:cubicBezTo>
                    <a:pt x="428" y="0"/>
                    <a:pt x="0" y="446"/>
                    <a:pt x="0" y="1000"/>
                  </a:cubicBezTo>
                  <a:lnTo>
                    <a:pt x="0" y="9742"/>
                  </a:lnTo>
                  <a:cubicBezTo>
                    <a:pt x="0" y="10278"/>
                    <a:pt x="428" y="10724"/>
                    <a:pt x="982" y="10724"/>
                  </a:cubicBezTo>
                  <a:lnTo>
                    <a:pt x="1124" y="10724"/>
                  </a:lnTo>
                  <a:lnTo>
                    <a:pt x="1124" y="11170"/>
                  </a:lnTo>
                  <a:cubicBezTo>
                    <a:pt x="1124" y="11634"/>
                    <a:pt x="1499" y="12008"/>
                    <a:pt x="1945" y="12008"/>
                  </a:cubicBezTo>
                  <a:lnTo>
                    <a:pt x="2391" y="12008"/>
                  </a:lnTo>
                  <a:cubicBezTo>
                    <a:pt x="2837" y="12008"/>
                    <a:pt x="3212" y="11634"/>
                    <a:pt x="3212" y="11170"/>
                  </a:cubicBezTo>
                  <a:lnTo>
                    <a:pt x="3212" y="10724"/>
                  </a:lnTo>
                  <a:lnTo>
                    <a:pt x="10188" y="10724"/>
                  </a:lnTo>
                  <a:lnTo>
                    <a:pt x="10188" y="11170"/>
                  </a:lnTo>
                  <a:cubicBezTo>
                    <a:pt x="10188" y="11634"/>
                    <a:pt x="10563" y="12008"/>
                    <a:pt x="11027" y="12008"/>
                  </a:cubicBezTo>
                  <a:lnTo>
                    <a:pt x="11455" y="12008"/>
                  </a:lnTo>
                  <a:cubicBezTo>
                    <a:pt x="11919" y="12008"/>
                    <a:pt x="12276" y="11634"/>
                    <a:pt x="12276" y="11170"/>
                  </a:cubicBezTo>
                  <a:lnTo>
                    <a:pt x="12276" y="10724"/>
                  </a:lnTo>
                  <a:lnTo>
                    <a:pt x="12437" y="10724"/>
                  </a:lnTo>
                  <a:cubicBezTo>
                    <a:pt x="12972" y="10724"/>
                    <a:pt x="13418" y="10278"/>
                    <a:pt x="13418" y="9742"/>
                  </a:cubicBezTo>
                  <a:lnTo>
                    <a:pt x="13418" y="1000"/>
                  </a:lnTo>
                  <a:cubicBezTo>
                    <a:pt x="13418" y="446"/>
                    <a:pt x="12972" y="0"/>
                    <a:pt x="124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57"/>
            <p:cNvSpPr/>
            <p:nvPr/>
          </p:nvSpPr>
          <p:spPr>
            <a:xfrm>
              <a:off x="545000" y="2325100"/>
              <a:ext cx="88350" cy="223950"/>
            </a:xfrm>
            <a:custGeom>
              <a:avLst/>
              <a:gdLst/>
              <a:ahLst/>
              <a:cxnLst/>
              <a:rect l="l" t="t" r="r" b="b"/>
              <a:pathLst>
                <a:path w="3534" h="8958" extrusionOk="0">
                  <a:moveTo>
                    <a:pt x="3195" y="4158"/>
                  </a:moveTo>
                  <a:lnTo>
                    <a:pt x="3195" y="5550"/>
                  </a:lnTo>
                  <a:lnTo>
                    <a:pt x="3070" y="5550"/>
                  </a:lnTo>
                  <a:cubicBezTo>
                    <a:pt x="3016" y="5550"/>
                    <a:pt x="2980" y="5514"/>
                    <a:pt x="2980" y="5479"/>
                  </a:cubicBezTo>
                  <a:lnTo>
                    <a:pt x="2980" y="4247"/>
                  </a:lnTo>
                  <a:cubicBezTo>
                    <a:pt x="2980" y="4212"/>
                    <a:pt x="3016" y="4158"/>
                    <a:pt x="3070" y="4158"/>
                  </a:cubicBezTo>
                  <a:close/>
                  <a:moveTo>
                    <a:pt x="2945" y="340"/>
                  </a:moveTo>
                  <a:cubicBezTo>
                    <a:pt x="3088" y="340"/>
                    <a:pt x="3195" y="447"/>
                    <a:pt x="3195" y="590"/>
                  </a:cubicBezTo>
                  <a:lnTo>
                    <a:pt x="3195" y="3819"/>
                  </a:lnTo>
                  <a:lnTo>
                    <a:pt x="3070" y="3819"/>
                  </a:lnTo>
                  <a:cubicBezTo>
                    <a:pt x="2820" y="3819"/>
                    <a:pt x="2624" y="4015"/>
                    <a:pt x="2624" y="4247"/>
                  </a:cubicBezTo>
                  <a:lnTo>
                    <a:pt x="2624" y="5479"/>
                  </a:lnTo>
                  <a:cubicBezTo>
                    <a:pt x="2624" y="5710"/>
                    <a:pt x="2820" y="5907"/>
                    <a:pt x="3070" y="5907"/>
                  </a:cubicBezTo>
                  <a:lnTo>
                    <a:pt x="3195" y="5907"/>
                  </a:lnTo>
                  <a:lnTo>
                    <a:pt x="3195" y="8369"/>
                  </a:lnTo>
                  <a:cubicBezTo>
                    <a:pt x="3195" y="8494"/>
                    <a:pt x="3088" y="8601"/>
                    <a:pt x="2945" y="8601"/>
                  </a:cubicBezTo>
                  <a:lnTo>
                    <a:pt x="590" y="8601"/>
                  </a:lnTo>
                  <a:cubicBezTo>
                    <a:pt x="465" y="8601"/>
                    <a:pt x="358" y="8494"/>
                    <a:pt x="358" y="8369"/>
                  </a:cubicBezTo>
                  <a:lnTo>
                    <a:pt x="358" y="590"/>
                  </a:lnTo>
                  <a:cubicBezTo>
                    <a:pt x="358" y="447"/>
                    <a:pt x="465" y="340"/>
                    <a:pt x="590" y="340"/>
                  </a:cubicBezTo>
                  <a:close/>
                  <a:moveTo>
                    <a:pt x="590" y="1"/>
                  </a:moveTo>
                  <a:cubicBezTo>
                    <a:pt x="268" y="1"/>
                    <a:pt x="1" y="268"/>
                    <a:pt x="1" y="590"/>
                  </a:cubicBezTo>
                  <a:lnTo>
                    <a:pt x="1" y="8369"/>
                  </a:lnTo>
                  <a:cubicBezTo>
                    <a:pt x="1" y="8690"/>
                    <a:pt x="268" y="8958"/>
                    <a:pt x="590" y="8958"/>
                  </a:cubicBezTo>
                  <a:lnTo>
                    <a:pt x="2945" y="8958"/>
                  </a:lnTo>
                  <a:cubicBezTo>
                    <a:pt x="3266" y="8958"/>
                    <a:pt x="3534" y="8690"/>
                    <a:pt x="3534" y="8369"/>
                  </a:cubicBezTo>
                  <a:lnTo>
                    <a:pt x="3534" y="590"/>
                  </a:lnTo>
                  <a:cubicBezTo>
                    <a:pt x="3534" y="268"/>
                    <a:pt x="3266"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57"/>
            <p:cNvSpPr/>
            <p:nvPr/>
          </p:nvSpPr>
          <p:spPr>
            <a:xfrm>
              <a:off x="644475" y="2325100"/>
              <a:ext cx="88350" cy="223950"/>
            </a:xfrm>
            <a:custGeom>
              <a:avLst/>
              <a:gdLst/>
              <a:ahLst/>
              <a:cxnLst/>
              <a:rect l="l" t="t" r="r" b="b"/>
              <a:pathLst>
                <a:path w="3534" h="8958" extrusionOk="0">
                  <a:moveTo>
                    <a:pt x="3177" y="4158"/>
                  </a:moveTo>
                  <a:lnTo>
                    <a:pt x="3177" y="5550"/>
                  </a:lnTo>
                  <a:lnTo>
                    <a:pt x="3052" y="5550"/>
                  </a:lnTo>
                  <a:cubicBezTo>
                    <a:pt x="3016" y="5550"/>
                    <a:pt x="2980" y="5514"/>
                    <a:pt x="2980" y="5479"/>
                  </a:cubicBezTo>
                  <a:lnTo>
                    <a:pt x="2980" y="4247"/>
                  </a:lnTo>
                  <a:cubicBezTo>
                    <a:pt x="2980" y="4212"/>
                    <a:pt x="3016" y="4158"/>
                    <a:pt x="3052" y="4158"/>
                  </a:cubicBezTo>
                  <a:close/>
                  <a:moveTo>
                    <a:pt x="2945" y="340"/>
                  </a:moveTo>
                  <a:cubicBezTo>
                    <a:pt x="3070" y="340"/>
                    <a:pt x="3177" y="447"/>
                    <a:pt x="3177" y="590"/>
                  </a:cubicBezTo>
                  <a:lnTo>
                    <a:pt x="3177" y="3819"/>
                  </a:lnTo>
                  <a:lnTo>
                    <a:pt x="3052" y="3819"/>
                  </a:lnTo>
                  <a:cubicBezTo>
                    <a:pt x="2820" y="3819"/>
                    <a:pt x="2624" y="4015"/>
                    <a:pt x="2624" y="4247"/>
                  </a:cubicBezTo>
                  <a:lnTo>
                    <a:pt x="2624" y="5479"/>
                  </a:lnTo>
                  <a:cubicBezTo>
                    <a:pt x="2624" y="5710"/>
                    <a:pt x="2820" y="5907"/>
                    <a:pt x="3052" y="5907"/>
                  </a:cubicBezTo>
                  <a:lnTo>
                    <a:pt x="3177" y="5907"/>
                  </a:lnTo>
                  <a:lnTo>
                    <a:pt x="3177" y="8369"/>
                  </a:lnTo>
                  <a:cubicBezTo>
                    <a:pt x="3177" y="8494"/>
                    <a:pt x="3070" y="8601"/>
                    <a:pt x="2945" y="8601"/>
                  </a:cubicBezTo>
                  <a:lnTo>
                    <a:pt x="589" y="8601"/>
                  </a:lnTo>
                  <a:cubicBezTo>
                    <a:pt x="447" y="8601"/>
                    <a:pt x="340" y="8494"/>
                    <a:pt x="340" y="8369"/>
                  </a:cubicBezTo>
                  <a:lnTo>
                    <a:pt x="340" y="590"/>
                  </a:lnTo>
                  <a:cubicBezTo>
                    <a:pt x="340" y="447"/>
                    <a:pt x="447" y="340"/>
                    <a:pt x="589" y="340"/>
                  </a:cubicBezTo>
                  <a:close/>
                  <a:moveTo>
                    <a:pt x="589" y="1"/>
                  </a:moveTo>
                  <a:cubicBezTo>
                    <a:pt x="250" y="1"/>
                    <a:pt x="1" y="268"/>
                    <a:pt x="1" y="590"/>
                  </a:cubicBezTo>
                  <a:lnTo>
                    <a:pt x="1" y="8369"/>
                  </a:lnTo>
                  <a:cubicBezTo>
                    <a:pt x="1" y="8690"/>
                    <a:pt x="250" y="8958"/>
                    <a:pt x="589" y="8958"/>
                  </a:cubicBezTo>
                  <a:lnTo>
                    <a:pt x="2945" y="8958"/>
                  </a:lnTo>
                  <a:cubicBezTo>
                    <a:pt x="3266" y="8958"/>
                    <a:pt x="3533" y="8690"/>
                    <a:pt x="3533" y="8369"/>
                  </a:cubicBezTo>
                  <a:lnTo>
                    <a:pt x="3533" y="590"/>
                  </a:lnTo>
                  <a:cubicBezTo>
                    <a:pt x="3533" y="268"/>
                    <a:pt x="3266"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57"/>
            <p:cNvSpPr/>
            <p:nvPr/>
          </p:nvSpPr>
          <p:spPr>
            <a:xfrm>
              <a:off x="743500" y="2325100"/>
              <a:ext cx="88350" cy="223950"/>
            </a:xfrm>
            <a:custGeom>
              <a:avLst/>
              <a:gdLst/>
              <a:ahLst/>
              <a:cxnLst/>
              <a:rect l="l" t="t" r="r" b="b"/>
              <a:pathLst>
                <a:path w="3534" h="8958" extrusionOk="0">
                  <a:moveTo>
                    <a:pt x="3195" y="4158"/>
                  </a:moveTo>
                  <a:lnTo>
                    <a:pt x="3195" y="5550"/>
                  </a:lnTo>
                  <a:lnTo>
                    <a:pt x="3070" y="5550"/>
                  </a:lnTo>
                  <a:cubicBezTo>
                    <a:pt x="3016" y="5550"/>
                    <a:pt x="2980" y="5514"/>
                    <a:pt x="2980" y="5479"/>
                  </a:cubicBezTo>
                  <a:lnTo>
                    <a:pt x="2980" y="4247"/>
                  </a:lnTo>
                  <a:cubicBezTo>
                    <a:pt x="2980" y="4212"/>
                    <a:pt x="3016" y="4158"/>
                    <a:pt x="3070" y="4158"/>
                  </a:cubicBezTo>
                  <a:close/>
                  <a:moveTo>
                    <a:pt x="2945" y="340"/>
                  </a:moveTo>
                  <a:cubicBezTo>
                    <a:pt x="3087" y="340"/>
                    <a:pt x="3195" y="447"/>
                    <a:pt x="3195" y="590"/>
                  </a:cubicBezTo>
                  <a:lnTo>
                    <a:pt x="3195" y="3819"/>
                  </a:lnTo>
                  <a:lnTo>
                    <a:pt x="3070" y="3819"/>
                  </a:lnTo>
                  <a:cubicBezTo>
                    <a:pt x="2820" y="3819"/>
                    <a:pt x="2624" y="4015"/>
                    <a:pt x="2624" y="4247"/>
                  </a:cubicBezTo>
                  <a:lnTo>
                    <a:pt x="2624" y="5479"/>
                  </a:lnTo>
                  <a:cubicBezTo>
                    <a:pt x="2624" y="5710"/>
                    <a:pt x="2820" y="5907"/>
                    <a:pt x="3070" y="5907"/>
                  </a:cubicBezTo>
                  <a:lnTo>
                    <a:pt x="3195" y="5907"/>
                  </a:lnTo>
                  <a:lnTo>
                    <a:pt x="3195" y="8369"/>
                  </a:lnTo>
                  <a:cubicBezTo>
                    <a:pt x="3195" y="8494"/>
                    <a:pt x="3087" y="8601"/>
                    <a:pt x="2945" y="8601"/>
                  </a:cubicBezTo>
                  <a:lnTo>
                    <a:pt x="590" y="8601"/>
                  </a:lnTo>
                  <a:cubicBezTo>
                    <a:pt x="465" y="8601"/>
                    <a:pt x="358" y="8494"/>
                    <a:pt x="358" y="8369"/>
                  </a:cubicBezTo>
                  <a:lnTo>
                    <a:pt x="358" y="590"/>
                  </a:lnTo>
                  <a:cubicBezTo>
                    <a:pt x="358" y="447"/>
                    <a:pt x="465" y="340"/>
                    <a:pt x="590" y="340"/>
                  </a:cubicBezTo>
                  <a:close/>
                  <a:moveTo>
                    <a:pt x="590" y="1"/>
                  </a:moveTo>
                  <a:cubicBezTo>
                    <a:pt x="268" y="1"/>
                    <a:pt x="1" y="268"/>
                    <a:pt x="1" y="590"/>
                  </a:cubicBezTo>
                  <a:lnTo>
                    <a:pt x="1" y="8369"/>
                  </a:lnTo>
                  <a:cubicBezTo>
                    <a:pt x="1" y="8690"/>
                    <a:pt x="268" y="8958"/>
                    <a:pt x="590" y="8958"/>
                  </a:cubicBezTo>
                  <a:lnTo>
                    <a:pt x="2945" y="8958"/>
                  </a:lnTo>
                  <a:cubicBezTo>
                    <a:pt x="3266" y="8958"/>
                    <a:pt x="3534" y="8690"/>
                    <a:pt x="3534" y="8369"/>
                  </a:cubicBezTo>
                  <a:lnTo>
                    <a:pt x="3534" y="590"/>
                  </a:lnTo>
                  <a:cubicBezTo>
                    <a:pt x="3534" y="268"/>
                    <a:pt x="3266" y="1"/>
                    <a:pt x="29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57"/>
            <p:cNvSpPr/>
            <p:nvPr/>
          </p:nvSpPr>
          <p:spPr>
            <a:xfrm>
              <a:off x="565075" y="2353650"/>
              <a:ext cx="48200" cy="8950"/>
            </a:xfrm>
            <a:custGeom>
              <a:avLst/>
              <a:gdLst/>
              <a:ahLst/>
              <a:cxnLst/>
              <a:rect l="l" t="t" r="r" b="b"/>
              <a:pathLst>
                <a:path w="1928" h="358" extrusionOk="0">
                  <a:moveTo>
                    <a:pt x="179" y="1"/>
                  </a:moveTo>
                  <a:cubicBezTo>
                    <a:pt x="90" y="1"/>
                    <a:pt x="1" y="90"/>
                    <a:pt x="1" y="179"/>
                  </a:cubicBezTo>
                  <a:cubicBezTo>
                    <a:pt x="1" y="286"/>
                    <a:pt x="90" y="358"/>
                    <a:pt x="179" y="358"/>
                  </a:cubicBezTo>
                  <a:lnTo>
                    <a:pt x="1749" y="358"/>
                  </a:lnTo>
                  <a:cubicBezTo>
                    <a:pt x="1856" y="358"/>
                    <a:pt x="1928" y="286"/>
                    <a:pt x="1928" y="179"/>
                  </a:cubicBezTo>
                  <a:cubicBezTo>
                    <a:pt x="1928" y="90"/>
                    <a:pt x="185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57"/>
            <p:cNvSpPr/>
            <p:nvPr/>
          </p:nvSpPr>
          <p:spPr>
            <a:xfrm>
              <a:off x="565075" y="2371050"/>
              <a:ext cx="48200" cy="8950"/>
            </a:xfrm>
            <a:custGeom>
              <a:avLst/>
              <a:gdLst/>
              <a:ahLst/>
              <a:cxnLst/>
              <a:rect l="l" t="t" r="r" b="b"/>
              <a:pathLst>
                <a:path w="1928" h="358" extrusionOk="0">
                  <a:moveTo>
                    <a:pt x="179" y="1"/>
                  </a:moveTo>
                  <a:cubicBezTo>
                    <a:pt x="90" y="1"/>
                    <a:pt x="1" y="90"/>
                    <a:pt x="1" y="179"/>
                  </a:cubicBezTo>
                  <a:cubicBezTo>
                    <a:pt x="1" y="268"/>
                    <a:pt x="90" y="357"/>
                    <a:pt x="179" y="357"/>
                  </a:cubicBezTo>
                  <a:lnTo>
                    <a:pt x="1749" y="357"/>
                  </a:lnTo>
                  <a:cubicBezTo>
                    <a:pt x="1856" y="357"/>
                    <a:pt x="1928" y="268"/>
                    <a:pt x="1928" y="179"/>
                  </a:cubicBezTo>
                  <a:cubicBezTo>
                    <a:pt x="1928" y="90"/>
                    <a:pt x="185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57"/>
            <p:cNvSpPr/>
            <p:nvPr/>
          </p:nvSpPr>
          <p:spPr>
            <a:xfrm>
              <a:off x="565075" y="2388450"/>
              <a:ext cx="48200" cy="8950"/>
            </a:xfrm>
            <a:custGeom>
              <a:avLst/>
              <a:gdLst/>
              <a:ahLst/>
              <a:cxnLst/>
              <a:rect l="l" t="t" r="r" b="b"/>
              <a:pathLst>
                <a:path w="1928" h="358" extrusionOk="0">
                  <a:moveTo>
                    <a:pt x="179" y="0"/>
                  </a:moveTo>
                  <a:cubicBezTo>
                    <a:pt x="90" y="0"/>
                    <a:pt x="1" y="72"/>
                    <a:pt x="1" y="179"/>
                  </a:cubicBezTo>
                  <a:cubicBezTo>
                    <a:pt x="1" y="268"/>
                    <a:pt x="90" y="357"/>
                    <a:pt x="179" y="357"/>
                  </a:cubicBezTo>
                  <a:lnTo>
                    <a:pt x="1749" y="357"/>
                  </a:lnTo>
                  <a:cubicBezTo>
                    <a:pt x="1856" y="357"/>
                    <a:pt x="1928" y="268"/>
                    <a:pt x="1928" y="179"/>
                  </a:cubicBezTo>
                  <a:cubicBezTo>
                    <a:pt x="1928" y="72"/>
                    <a:pt x="1856" y="0"/>
                    <a:pt x="1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57"/>
            <p:cNvSpPr/>
            <p:nvPr/>
          </p:nvSpPr>
          <p:spPr>
            <a:xfrm>
              <a:off x="663650" y="2353650"/>
              <a:ext cx="48200" cy="8950"/>
            </a:xfrm>
            <a:custGeom>
              <a:avLst/>
              <a:gdLst/>
              <a:ahLst/>
              <a:cxnLst/>
              <a:rect l="l" t="t" r="r" b="b"/>
              <a:pathLst>
                <a:path w="1928" h="358" extrusionOk="0">
                  <a:moveTo>
                    <a:pt x="179" y="1"/>
                  </a:moveTo>
                  <a:cubicBezTo>
                    <a:pt x="90" y="1"/>
                    <a:pt x="1" y="90"/>
                    <a:pt x="1" y="179"/>
                  </a:cubicBezTo>
                  <a:cubicBezTo>
                    <a:pt x="1" y="286"/>
                    <a:pt x="90" y="358"/>
                    <a:pt x="179" y="358"/>
                  </a:cubicBezTo>
                  <a:lnTo>
                    <a:pt x="1749" y="358"/>
                  </a:lnTo>
                  <a:cubicBezTo>
                    <a:pt x="1857" y="358"/>
                    <a:pt x="1928" y="286"/>
                    <a:pt x="1928" y="179"/>
                  </a:cubicBezTo>
                  <a:cubicBezTo>
                    <a:pt x="1928" y="90"/>
                    <a:pt x="1857"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57"/>
            <p:cNvSpPr/>
            <p:nvPr/>
          </p:nvSpPr>
          <p:spPr>
            <a:xfrm>
              <a:off x="663650" y="2371050"/>
              <a:ext cx="48200" cy="8950"/>
            </a:xfrm>
            <a:custGeom>
              <a:avLst/>
              <a:gdLst/>
              <a:ahLst/>
              <a:cxnLst/>
              <a:rect l="l" t="t" r="r" b="b"/>
              <a:pathLst>
                <a:path w="1928" h="358" extrusionOk="0">
                  <a:moveTo>
                    <a:pt x="179" y="1"/>
                  </a:moveTo>
                  <a:cubicBezTo>
                    <a:pt x="90" y="1"/>
                    <a:pt x="1" y="90"/>
                    <a:pt x="1" y="179"/>
                  </a:cubicBezTo>
                  <a:cubicBezTo>
                    <a:pt x="1" y="268"/>
                    <a:pt x="90" y="357"/>
                    <a:pt x="179" y="357"/>
                  </a:cubicBezTo>
                  <a:lnTo>
                    <a:pt x="1749" y="357"/>
                  </a:lnTo>
                  <a:cubicBezTo>
                    <a:pt x="1857" y="357"/>
                    <a:pt x="1928" y="268"/>
                    <a:pt x="1928" y="179"/>
                  </a:cubicBezTo>
                  <a:cubicBezTo>
                    <a:pt x="1928" y="90"/>
                    <a:pt x="1857"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57"/>
            <p:cNvSpPr/>
            <p:nvPr/>
          </p:nvSpPr>
          <p:spPr>
            <a:xfrm>
              <a:off x="663650" y="2388450"/>
              <a:ext cx="48200" cy="8950"/>
            </a:xfrm>
            <a:custGeom>
              <a:avLst/>
              <a:gdLst/>
              <a:ahLst/>
              <a:cxnLst/>
              <a:rect l="l" t="t" r="r" b="b"/>
              <a:pathLst>
                <a:path w="1928" h="358" extrusionOk="0">
                  <a:moveTo>
                    <a:pt x="179" y="0"/>
                  </a:moveTo>
                  <a:cubicBezTo>
                    <a:pt x="90" y="0"/>
                    <a:pt x="1" y="72"/>
                    <a:pt x="1" y="179"/>
                  </a:cubicBezTo>
                  <a:cubicBezTo>
                    <a:pt x="1" y="268"/>
                    <a:pt x="90" y="357"/>
                    <a:pt x="179" y="357"/>
                  </a:cubicBezTo>
                  <a:lnTo>
                    <a:pt x="1749" y="357"/>
                  </a:lnTo>
                  <a:cubicBezTo>
                    <a:pt x="1857" y="357"/>
                    <a:pt x="1928" y="268"/>
                    <a:pt x="1928" y="179"/>
                  </a:cubicBezTo>
                  <a:cubicBezTo>
                    <a:pt x="1928" y="72"/>
                    <a:pt x="1857" y="0"/>
                    <a:pt x="1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57"/>
            <p:cNvSpPr/>
            <p:nvPr/>
          </p:nvSpPr>
          <p:spPr>
            <a:xfrm>
              <a:off x="763575" y="2353650"/>
              <a:ext cx="48200" cy="8950"/>
            </a:xfrm>
            <a:custGeom>
              <a:avLst/>
              <a:gdLst/>
              <a:ahLst/>
              <a:cxnLst/>
              <a:rect l="l" t="t" r="r" b="b"/>
              <a:pathLst>
                <a:path w="1928" h="358" extrusionOk="0">
                  <a:moveTo>
                    <a:pt x="179" y="1"/>
                  </a:moveTo>
                  <a:cubicBezTo>
                    <a:pt x="90" y="1"/>
                    <a:pt x="1" y="90"/>
                    <a:pt x="1" y="179"/>
                  </a:cubicBezTo>
                  <a:cubicBezTo>
                    <a:pt x="1" y="286"/>
                    <a:pt x="90" y="358"/>
                    <a:pt x="179" y="358"/>
                  </a:cubicBezTo>
                  <a:lnTo>
                    <a:pt x="1749" y="358"/>
                  </a:lnTo>
                  <a:cubicBezTo>
                    <a:pt x="1856" y="358"/>
                    <a:pt x="1928" y="286"/>
                    <a:pt x="1928" y="179"/>
                  </a:cubicBezTo>
                  <a:cubicBezTo>
                    <a:pt x="1928" y="90"/>
                    <a:pt x="185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57"/>
            <p:cNvSpPr/>
            <p:nvPr/>
          </p:nvSpPr>
          <p:spPr>
            <a:xfrm>
              <a:off x="763575" y="2371050"/>
              <a:ext cx="48200" cy="8950"/>
            </a:xfrm>
            <a:custGeom>
              <a:avLst/>
              <a:gdLst/>
              <a:ahLst/>
              <a:cxnLst/>
              <a:rect l="l" t="t" r="r" b="b"/>
              <a:pathLst>
                <a:path w="1928" h="358" extrusionOk="0">
                  <a:moveTo>
                    <a:pt x="179" y="1"/>
                  </a:moveTo>
                  <a:cubicBezTo>
                    <a:pt x="90" y="1"/>
                    <a:pt x="1" y="90"/>
                    <a:pt x="1" y="179"/>
                  </a:cubicBezTo>
                  <a:cubicBezTo>
                    <a:pt x="1" y="268"/>
                    <a:pt x="90" y="357"/>
                    <a:pt x="179" y="357"/>
                  </a:cubicBezTo>
                  <a:lnTo>
                    <a:pt x="1749" y="357"/>
                  </a:lnTo>
                  <a:cubicBezTo>
                    <a:pt x="1856" y="357"/>
                    <a:pt x="1928" y="268"/>
                    <a:pt x="1928" y="179"/>
                  </a:cubicBezTo>
                  <a:cubicBezTo>
                    <a:pt x="1928" y="90"/>
                    <a:pt x="1856" y="1"/>
                    <a:pt x="17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57"/>
            <p:cNvSpPr/>
            <p:nvPr/>
          </p:nvSpPr>
          <p:spPr>
            <a:xfrm>
              <a:off x="763575" y="2388450"/>
              <a:ext cx="48200" cy="8950"/>
            </a:xfrm>
            <a:custGeom>
              <a:avLst/>
              <a:gdLst/>
              <a:ahLst/>
              <a:cxnLst/>
              <a:rect l="l" t="t" r="r" b="b"/>
              <a:pathLst>
                <a:path w="1928" h="358" extrusionOk="0">
                  <a:moveTo>
                    <a:pt x="179" y="0"/>
                  </a:moveTo>
                  <a:cubicBezTo>
                    <a:pt x="90" y="0"/>
                    <a:pt x="1" y="72"/>
                    <a:pt x="1" y="179"/>
                  </a:cubicBezTo>
                  <a:cubicBezTo>
                    <a:pt x="1" y="268"/>
                    <a:pt x="90" y="357"/>
                    <a:pt x="179" y="357"/>
                  </a:cubicBezTo>
                  <a:lnTo>
                    <a:pt x="1749" y="357"/>
                  </a:lnTo>
                  <a:cubicBezTo>
                    <a:pt x="1856" y="357"/>
                    <a:pt x="1928" y="268"/>
                    <a:pt x="1928" y="179"/>
                  </a:cubicBezTo>
                  <a:cubicBezTo>
                    <a:pt x="1928" y="72"/>
                    <a:pt x="1856" y="0"/>
                    <a:pt x="1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57"/>
            <p:cNvSpPr/>
            <p:nvPr/>
          </p:nvSpPr>
          <p:spPr>
            <a:xfrm>
              <a:off x="581125" y="2433950"/>
              <a:ext cx="25475" cy="25450"/>
            </a:xfrm>
            <a:custGeom>
              <a:avLst/>
              <a:gdLst/>
              <a:ahLst/>
              <a:cxnLst/>
              <a:rect l="l" t="t" r="r" b="b"/>
              <a:pathLst>
                <a:path w="1019" h="1018" extrusionOk="0">
                  <a:moveTo>
                    <a:pt x="518" y="339"/>
                  </a:moveTo>
                  <a:cubicBezTo>
                    <a:pt x="608" y="339"/>
                    <a:pt x="679" y="411"/>
                    <a:pt x="679" y="500"/>
                  </a:cubicBezTo>
                  <a:cubicBezTo>
                    <a:pt x="679" y="589"/>
                    <a:pt x="608" y="661"/>
                    <a:pt x="518" y="661"/>
                  </a:cubicBezTo>
                  <a:cubicBezTo>
                    <a:pt x="429" y="661"/>
                    <a:pt x="358" y="589"/>
                    <a:pt x="358" y="500"/>
                  </a:cubicBezTo>
                  <a:cubicBezTo>
                    <a:pt x="358" y="411"/>
                    <a:pt x="429" y="339"/>
                    <a:pt x="518" y="339"/>
                  </a:cubicBezTo>
                  <a:close/>
                  <a:moveTo>
                    <a:pt x="518" y="0"/>
                  </a:moveTo>
                  <a:cubicBezTo>
                    <a:pt x="233" y="0"/>
                    <a:pt x="1" y="232"/>
                    <a:pt x="1" y="500"/>
                  </a:cubicBezTo>
                  <a:cubicBezTo>
                    <a:pt x="1" y="786"/>
                    <a:pt x="233" y="1017"/>
                    <a:pt x="518" y="1017"/>
                  </a:cubicBezTo>
                  <a:cubicBezTo>
                    <a:pt x="804" y="1017"/>
                    <a:pt x="1018" y="786"/>
                    <a:pt x="1018" y="500"/>
                  </a:cubicBezTo>
                  <a:cubicBezTo>
                    <a:pt x="1018" y="232"/>
                    <a:pt x="804" y="0"/>
                    <a:pt x="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57"/>
            <p:cNvSpPr/>
            <p:nvPr/>
          </p:nvSpPr>
          <p:spPr>
            <a:xfrm>
              <a:off x="679725" y="2433950"/>
              <a:ext cx="25450" cy="25450"/>
            </a:xfrm>
            <a:custGeom>
              <a:avLst/>
              <a:gdLst/>
              <a:ahLst/>
              <a:cxnLst/>
              <a:rect l="l" t="t" r="r" b="b"/>
              <a:pathLst>
                <a:path w="1018" h="1018" extrusionOk="0">
                  <a:moveTo>
                    <a:pt x="518" y="339"/>
                  </a:moveTo>
                  <a:cubicBezTo>
                    <a:pt x="607" y="339"/>
                    <a:pt x="678" y="411"/>
                    <a:pt x="678" y="500"/>
                  </a:cubicBezTo>
                  <a:cubicBezTo>
                    <a:pt x="678" y="589"/>
                    <a:pt x="607" y="661"/>
                    <a:pt x="518" y="661"/>
                  </a:cubicBezTo>
                  <a:cubicBezTo>
                    <a:pt x="428" y="661"/>
                    <a:pt x="357" y="589"/>
                    <a:pt x="357" y="500"/>
                  </a:cubicBezTo>
                  <a:cubicBezTo>
                    <a:pt x="357" y="411"/>
                    <a:pt x="428" y="339"/>
                    <a:pt x="518" y="339"/>
                  </a:cubicBezTo>
                  <a:close/>
                  <a:moveTo>
                    <a:pt x="518" y="0"/>
                  </a:moveTo>
                  <a:cubicBezTo>
                    <a:pt x="232" y="0"/>
                    <a:pt x="0" y="232"/>
                    <a:pt x="0" y="500"/>
                  </a:cubicBezTo>
                  <a:cubicBezTo>
                    <a:pt x="0" y="786"/>
                    <a:pt x="232" y="1017"/>
                    <a:pt x="518" y="1017"/>
                  </a:cubicBezTo>
                  <a:cubicBezTo>
                    <a:pt x="785" y="1017"/>
                    <a:pt x="1017" y="786"/>
                    <a:pt x="1017" y="500"/>
                  </a:cubicBezTo>
                  <a:cubicBezTo>
                    <a:pt x="1017" y="232"/>
                    <a:pt x="785" y="0"/>
                    <a:pt x="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57"/>
            <p:cNvSpPr/>
            <p:nvPr/>
          </p:nvSpPr>
          <p:spPr>
            <a:xfrm>
              <a:off x="778300" y="2433950"/>
              <a:ext cx="25450" cy="25450"/>
            </a:xfrm>
            <a:custGeom>
              <a:avLst/>
              <a:gdLst/>
              <a:ahLst/>
              <a:cxnLst/>
              <a:rect l="l" t="t" r="r" b="b"/>
              <a:pathLst>
                <a:path w="1018" h="1018" extrusionOk="0">
                  <a:moveTo>
                    <a:pt x="500" y="339"/>
                  </a:moveTo>
                  <a:cubicBezTo>
                    <a:pt x="589" y="339"/>
                    <a:pt x="661" y="411"/>
                    <a:pt x="661" y="500"/>
                  </a:cubicBezTo>
                  <a:cubicBezTo>
                    <a:pt x="661" y="589"/>
                    <a:pt x="589" y="661"/>
                    <a:pt x="500" y="661"/>
                  </a:cubicBezTo>
                  <a:cubicBezTo>
                    <a:pt x="411" y="661"/>
                    <a:pt x="339" y="589"/>
                    <a:pt x="339" y="500"/>
                  </a:cubicBezTo>
                  <a:cubicBezTo>
                    <a:pt x="339" y="411"/>
                    <a:pt x="411" y="339"/>
                    <a:pt x="500" y="339"/>
                  </a:cubicBezTo>
                  <a:close/>
                  <a:moveTo>
                    <a:pt x="500" y="0"/>
                  </a:moveTo>
                  <a:cubicBezTo>
                    <a:pt x="232" y="0"/>
                    <a:pt x="0" y="232"/>
                    <a:pt x="0" y="500"/>
                  </a:cubicBezTo>
                  <a:cubicBezTo>
                    <a:pt x="0" y="786"/>
                    <a:pt x="232" y="1017"/>
                    <a:pt x="500" y="1017"/>
                  </a:cubicBezTo>
                  <a:cubicBezTo>
                    <a:pt x="786" y="1017"/>
                    <a:pt x="1017" y="786"/>
                    <a:pt x="1017" y="500"/>
                  </a:cubicBezTo>
                  <a:cubicBezTo>
                    <a:pt x="1017" y="232"/>
                    <a:pt x="786" y="0"/>
                    <a:pt x="5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57"/>
            <p:cNvSpPr/>
            <p:nvPr/>
          </p:nvSpPr>
          <p:spPr>
            <a:xfrm>
              <a:off x="797475" y="2504425"/>
              <a:ext cx="8950" cy="16975"/>
            </a:xfrm>
            <a:custGeom>
              <a:avLst/>
              <a:gdLst/>
              <a:ahLst/>
              <a:cxnLst/>
              <a:rect l="l" t="t" r="r" b="b"/>
              <a:pathLst>
                <a:path w="358" h="679" extrusionOk="0">
                  <a:moveTo>
                    <a:pt x="179" y="1"/>
                  </a:moveTo>
                  <a:cubicBezTo>
                    <a:pt x="72" y="1"/>
                    <a:pt x="1" y="72"/>
                    <a:pt x="1" y="161"/>
                  </a:cubicBezTo>
                  <a:lnTo>
                    <a:pt x="1" y="500"/>
                  </a:lnTo>
                  <a:cubicBezTo>
                    <a:pt x="1" y="607"/>
                    <a:pt x="72" y="679"/>
                    <a:pt x="179" y="679"/>
                  </a:cubicBezTo>
                  <a:cubicBezTo>
                    <a:pt x="268" y="679"/>
                    <a:pt x="358" y="607"/>
                    <a:pt x="358" y="500"/>
                  </a:cubicBezTo>
                  <a:lnTo>
                    <a:pt x="358" y="161"/>
                  </a:lnTo>
                  <a:cubicBezTo>
                    <a:pt x="358" y="72"/>
                    <a:pt x="268"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57"/>
            <p:cNvSpPr/>
            <p:nvPr/>
          </p:nvSpPr>
          <p:spPr>
            <a:xfrm>
              <a:off x="778750" y="2485250"/>
              <a:ext cx="8500" cy="16975"/>
            </a:xfrm>
            <a:custGeom>
              <a:avLst/>
              <a:gdLst/>
              <a:ahLst/>
              <a:cxnLst/>
              <a:rect l="l" t="t" r="r" b="b"/>
              <a:pathLst>
                <a:path w="340" h="679" extrusionOk="0">
                  <a:moveTo>
                    <a:pt x="161" y="0"/>
                  </a:moveTo>
                  <a:cubicBezTo>
                    <a:pt x="72" y="0"/>
                    <a:pt x="0" y="72"/>
                    <a:pt x="0" y="179"/>
                  </a:cubicBezTo>
                  <a:lnTo>
                    <a:pt x="0" y="500"/>
                  </a:lnTo>
                  <a:cubicBezTo>
                    <a:pt x="0" y="607"/>
                    <a:pt x="72" y="678"/>
                    <a:pt x="161" y="678"/>
                  </a:cubicBezTo>
                  <a:cubicBezTo>
                    <a:pt x="268" y="678"/>
                    <a:pt x="339" y="607"/>
                    <a:pt x="339" y="500"/>
                  </a:cubicBezTo>
                  <a:lnTo>
                    <a:pt x="339" y="179"/>
                  </a:lnTo>
                  <a:cubicBezTo>
                    <a:pt x="339" y="72"/>
                    <a:pt x="268" y="0"/>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57"/>
            <p:cNvSpPr/>
            <p:nvPr/>
          </p:nvSpPr>
          <p:spPr>
            <a:xfrm>
              <a:off x="694000" y="2495950"/>
              <a:ext cx="8950" cy="16975"/>
            </a:xfrm>
            <a:custGeom>
              <a:avLst/>
              <a:gdLst/>
              <a:ahLst/>
              <a:cxnLst/>
              <a:rect l="l" t="t" r="r" b="b"/>
              <a:pathLst>
                <a:path w="358" h="679" extrusionOk="0">
                  <a:moveTo>
                    <a:pt x="179" y="1"/>
                  </a:moveTo>
                  <a:cubicBezTo>
                    <a:pt x="89" y="1"/>
                    <a:pt x="0" y="72"/>
                    <a:pt x="0" y="179"/>
                  </a:cubicBezTo>
                  <a:lnTo>
                    <a:pt x="0" y="500"/>
                  </a:lnTo>
                  <a:cubicBezTo>
                    <a:pt x="0" y="607"/>
                    <a:pt x="89" y="679"/>
                    <a:pt x="179" y="679"/>
                  </a:cubicBezTo>
                  <a:cubicBezTo>
                    <a:pt x="268" y="679"/>
                    <a:pt x="357" y="607"/>
                    <a:pt x="357" y="500"/>
                  </a:cubicBezTo>
                  <a:lnTo>
                    <a:pt x="357" y="179"/>
                  </a:lnTo>
                  <a:cubicBezTo>
                    <a:pt x="357" y="72"/>
                    <a:pt x="268"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57"/>
            <p:cNvSpPr/>
            <p:nvPr/>
          </p:nvSpPr>
          <p:spPr>
            <a:xfrm>
              <a:off x="560175" y="2435250"/>
              <a:ext cx="14750" cy="34850"/>
            </a:xfrm>
            <a:custGeom>
              <a:avLst/>
              <a:gdLst/>
              <a:ahLst/>
              <a:cxnLst/>
              <a:rect l="l" t="t" r="r" b="b"/>
              <a:pathLst>
                <a:path w="590" h="1394" extrusionOk="0">
                  <a:moveTo>
                    <a:pt x="273" y="0"/>
                  </a:moveTo>
                  <a:cubicBezTo>
                    <a:pt x="128" y="0"/>
                    <a:pt x="17" y="120"/>
                    <a:pt x="0" y="287"/>
                  </a:cubicBezTo>
                  <a:cubicBezTo>
                    <a:pt x="0" y="555"/>
                    <a:pt x="0" y="823"/>
                    <a:pt x="0" y="1126"/>
                  </a:cubicBezTo>
                  <a:cubicBezTo>
                    <a:pt x="18" y="1269"/>
                    <a:pt x="143" y="1394"/>
                    <a:pt x="304" y="1394"/>
                  </a:cubicBezTo>
                  <a:cubicBezTo>
                    <a:pt x="464" y="1394"/>
                    <a:pt x="589" y="1269"/>
                    <a:pt x="589" y="1108"/>
                  </a:cubicBezTo>
                  <a:cubicBezTo>
                    <a:pt x="571" y="823"/>
                    <a:pt x="571" y="573"/>
                    <a:pt x="589" y="305"/>
                  </a:cubicBezTo>
                  <a:cubicBezTo>
                    <a:pt x="589" y="145"/>
                    <a:pt x="464" y="2"/>
                    <a:pt x="304" y="2"/>
                  </a:cubicBezTo>
                  <a:cubicBezTo>
                    <a:pt x="293" y="1"/>
                    <a:pt x="283" y="0"/>
                    <a:pt x="27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57"/>
            <p:cNvSpPr/>
            <p:nvPr/>
          </p:nvSpPr>
          <p:spPr>
            <a:xfrm>
              <a:off x="560175" y="2410750"/>
              <a:ext cx="14750" cy="18750"/>
            </a:xfrm>
            <a:custGeom>
              <a:avLst/>
              <a:gdLst/>
              <a:ahLst/>
              <a:cxnLst/>
              <a:rect l="l" t="t" r="r" b="b"/>
              <a:pathLst>
                <a:path w="590" h="750" extrusionOk="0">
                  <a:moveTo>
                    <a:pt x="304" y="1"/>
                  </a:moveTo>
                  <a:cubicBezTo>
                    <a:pt x="143" y="1"/>
                    <a:pt x="0" y="126"/>
                    <a:pt x="0" y="286"/>
                  </a:cubicBezTo>
                  <a:lnTo>
                    <a:pt x="0" y="447"/>
                  </a:lnTo>
                  <a:cubicBezTo>
                    <a:pt x="0" y="607"/>
                    <a:pt x="143" y="750"/>
                    <a:pt x="304" y="750"/>
                  </a:cubicBezTo>
                  <a:cubicBezTo>
                    <a:pt x="464" y="750"/>
                    <a:pt x="589" y="607"/>
                    <a:pt x="589" y="447"/>
                  </a:cubicBezTo>
                  <a:lnTo>
                    <a:pt x="589" y="286"/>
                  </a:lnTo>
                  <a:cubicBezTo>
                    <a:pt x="589" y="126"/>
                    <a:pt x="464" y="1"/>
                    <a:pt x="30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0084"/>
        <p:cNvGrpSpPr/>
        <p:nvPr/>
      </p:nvGrpSpPr>
      <p:grpSpPr>
        <a:xfrm>
          <a:off x="0" y="0"/>
          <a:ext cx="0" cy="0"/>
          <a:chOff x="0" y="0"/>
          <a:chExt cx="0" cy="0"/>
        </a:xfrm>
      </p:grpSpPr>
      <p:sp>
        <p:nvSpPr>
          <p:cNvPr id="10085" name="Google Shape;10085;p59"/>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Recursos</a:t>
            </a:r>
            <a:endParaRPr/>
          </a:p>
        </p:txBody>
      </p:sp>
      <p:sp>
        <p:nvSpPr>
          <p:cNvPr id="10086" name="Google Shape;10086;p59"/>
          <p:cNvSpPr txBox="1">
            <a:spLocks noGrp="1"/>
          </p:cNvSpPr>
          <p:nvPr>
            <p:ph type="body" idx="1"/>
          </p:nvPr>
        </p:nvSpPr>
        <p:spPr>
          <a:xfrm>
            <a:off x="713100" y="2035350"/>
            <a:ext cx="3718800" cy="259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sz="2500">
                <a:solidFill>
                  <a:schemeClr val="lt2"/>
                </a:solidFill>
                <a:latin typeface="Kavoon"/>
                <a:ea typeface="Kavoon"/>
                <a:cs typeface="Kavoon"/>
                <a:sym typeface="Kavoon"/>
              </a:rPr>
              <a:t>Fotos:</a:t>
            </a:r>
            <a:endParaRPr sz="2500">
              <a:solidFill>
                <a:schemeClr val="lt2"/>
              </a:solidFill>
              <a:latin typeface="Kavoon"/>
              <a:ea typeface="Kavoon"/>
              <a:cs typeface="Kavoon"/>
              <a:sym typeface="Kavoon"/>
            </a:endParaRPr>
          </a:p>
          <a:p>
            <a:pPr marL="457200" marR="228600" lvl="0" indent="-317500" algn="l" rtl="0">
              <a:spcBef>
                <a:spcPts val="0"/>
              </a:spcBef>
              <a:spcAft>
                <a:spcPts val="0"/>
              </a:spcAft>
              <a:buClr>
                <a:schemeClr val="dk2"/>
              </a:buClr>
              <a:buSzPts val="1400"/>
              <a:buChar char="●"/>
            </a:pPr>
            <a:r>
              <a:rPr lang="es" sz="1400">
                <a:solidFill>
                  <a:schemeClr val="hlink"/>
                </a:solidFill>
                <a:uFill>
                  <a:noFill/>
                </a:uFill>
                <a:hlinkClick r:id="rId3"/>
              </a:rPr>
              <a:t>Alarm clock on stack of books and well-packed school bag with supplies</a:t>
            </a:r>
            <a:endParaRPr sz="1400">
              <a:solidFill>
                <a:schemeClr val="dk2"/>
              </a:solidFill>
            </a:endParaRPr>
          </a:p>
          <a:p>
            <a:pPr marL="457200" marR="228600" lvl="0" indent="-317500" algn="l" rtl="0">
              <a:spcBef>
                <a:spcPts val="0"/>
              </a:spcBef>
              <a:spcAft>
                <a:spcPts val="0"/>
              </a:spcAft>
              <a:buClr>
                <a:schemeClr val="dk2"/>
              </a:buClr>
              <a:buSzPts val="1400"/>
              <a:buChar char="●"/>
            </a:pPr>
            <a:r>
              <a:rPr lang="es" sz="1400">
                <a:solidFill>
                  <a:schemeClr val="hlink"/>
                </a:solidFill>
                <a:uFill>
                  <a:noFill/>
                </a:uFill>
                <a:hlinkClick r:id="rId4"/>
              </a:rPr>
              <a:t>Blue school bag with essential supplies</a:t>
            </a:r>
            <a:endParaRPr sz="1400">
              <a:solidFill>
                <a:schemeClr val="dk2"/>
              </a:solidFill>
            </a:endParaRPr>
          </a:p>
          <a:p>
            <a:pPr marL="0" lvl="0" indent="0" algn="l" rtl="0">
              <a:spcBef>
                <a:spcPts val="0"/>
              </a:spcBef>
              <a:spcAft>
                <a:spcPts val="0"/>
              </a:spcAft>
              <a:buNone/>
            </a:pPr>
            <a:endParaRPr sz="2500">
              <a:solidFill>
                <a:schemeClr val="dk1"/>
              </a:solidFill>
              <a:latin typeface="Bebas Neue"/>
              <a:ea typeface="Bebas Neue"/>
              <a:cs typeface="Bebas Neue"/>
              <a:sym typeface="Bebas Neue"/>
            </a:endParaRPr>
          </a:p>
          <a:p>
            <a:pPr marL="0" lvl="0" indent="0" algn="l" rtl="0">
              <a:spcBef>
                <a:spcPts val="0"/>
              </a:spcBef>
              <a:spcAft>
                <a:spcPts val="0"/>
              </a:spcAft>
              <a:buNone/>
            </a:pPr>
            <a:endParaRPr/>
          </a:p>
        </p:txBody>
      </p:sp>
      <p:sp>
        <p:nvSpPr>
          <p:cNvPr id="10087" name="Google Shape;10087;p59"/>
          <p:cNvSpPr txBox="1">
            <a:spLocks noGrp="1"/>
          </p:cNvSpPr>
          <p:nvPr>
            <p:ph type="body" idx="2"/>
          </p:nvPr>
        </p:nvSpPr>
        <p:spPr>
          <a:xfrm>
            <a:off x="4698231" y="2035350"/>
            <a:ext cx="3718800" cy="2596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s">
                <a:solidFill>
                  <a:schemeClr val="lt2"/>
                </a:solidFill>
                <a:latin typeface="Kavoon"/>
                <a:ea typeface="Kavoon"/>
                <a:cs typeface="Kavoon"/>
                <a:sym typeface="Kavoon"/>
              </a:rPr>
              <a:t>Vectores:</a:t>
            </a:r>
            <a:endParaRPr/>
          </a:p>
          <a:p>
            <a:pPr marL="457200" marR="228600" lvl="0" indent="-317500" algn="l" rtl="0">
              <a:spcBef>
                <a:spcPts val="0"/>
              </a:spcBef>
              <a:spcAft>
                <a:spcPts val="0"/>
              </a:spcAft>
              <a:buClr>
                <a:schemeClr val="dk2"/>
              </a:buClr>
              <a:buSzPts val="1400"/>
              <a:buChar char="●"/>
            </a:pPr>
            <a:r>
              <a:rPr lang="es" sz="1400">
                <a:solidFill>
                  <a:schemeClr val="hlink"/>
                </a:solidFill>
                <a:uFill>
                  <a:noFill/>
                </a:uFill>
                <a:latin typeface="Baloo Tammudu 2"/>
                <a:ea typeface="Baloo Tammudu 2"/>
                <a:cs typeface="Baloo Tammudu 2"/>
                <a:sym typeface="Baloo Tammudu 2"/>
                <a:hlinkClick r:id="rId5"/>
              </a:rPr>
              <a:t>Hand drawn back to school background</a:t>
            </a:r>
            <a:r>
              <a:rPr lang="es" sz="1400">
                <a:solidFill>
                  <a:schemeClr val="dk2"/>
                </a:solidFill>
                <a:latin typeface="Baloo Tammudu 2"/>
                <a:ea typeface="Baloo Tammudu 2"/>
                <a:cs typeface="Baloo Tammudu 2"/>
                <a:sym typeface="Baloo Tammudu 2"/>
              </a:rPr>
              <a:t> I</a:t>
            </a:r>
            <a:endParaRPr sz="1400">
              <a:solidFill>
                <a:schemeClr val="dk2"/>
              </a:solidFill>
              <a:latin typeface="Baloo Tammudu 2"/>
              <a:ea typeface="Baloo Tammudu 2"/>
              <a:cs typeface="Baloo Tammudu 2"/>
              <a:sym typeface="Baloo Tammudu 2"/>
            </a:endParaRPr>
          </a:p>
          <a:p>
            <a:pPr marL="457200" marR="228600" lvl="0" indent="-317500" algn="l" rtl="0">
              <a:spcBef>
                <a:spcPts val="0"/>
              </a:spcBef>
              <a:spcAft>
                <a:spcPts val="0"/>
              </a:spcAft>
              <a:buClr>
                <a:schemeClr val="dk2"/>
              </a:buClr>
              <a:buSzPts val="1400"/>
              <a:buFont typeface="Baloo Tammudu 2"/>
              <a:buChar char="●"/>
            </a:pPr>
            <a:r>
              <a:rPr lang="es" sz="1400">
                <a:solidFill>
                  <a:schemeClr val="hlink"/>
                </a:solidFill>
                <a:uFill>
                  <a:noFill/>
                </a:uFill>
                <a:latin typeface="Baloo Tammudu 2"/>
                <a:ea typeface="Baloo Tammudu 2"/>
                <a:cs typeface="Baloo Tammudu 2"/>
                <a:sym typeface="Baloo Tammudu 2"/>
                <a:hlinkClick r:id="rId6"/>
              </a:rPr>
              <a:t>Hand drawn back to school background</a:t>
            </a:r>
            <a:r>
              <a:rPr lang="es" sz="1400">
                <a:solidFill>
                  <a:schemeClr val="dk2"/>
                </a:solidFill>
                <a:latin typeface="Baloo Tammudu 2"/>
                <a:ea typeface="Baloo Tammudu 2"/>
                <a:cs typeface="Baloo Tammudu 2"/>
                <a:sym typeface="Baloo Tammudu 2"/>
              </a:rPr>
              <a:t> II</a:t>
            </a:r>
            <a:endParaRPr sz="1400">
              <a:solidFill>
                <a:schemeClr val="dk2"/>
              </a:solidFill>
              <a:latin typeface="Baloo Tammudu 2"/>
              <a:ea typeface="Baloo Tammudu 2"/>
              <a:cs typeface="Baloo Tammudu 2"/>
              <a:sym typeface="Baloo Tammudu 2"/>
            </a:endParaRPr>
          </a:p>
          <a:p>
            <a:pPr marL="0" marR="228600" lvl="0" indent="0" algn="l" rtl="0">
              <a:spcBef>
                <a:spcPts val="0"/>
              </a:spcBef>
              <a:spcAft>
                <a:spcPts val="0"/>
              </a:spcAft>
              <a:buNone/>
            </a:pPr>
            <a:endParaRPr sz="1400">
              <a:solidFill>
                <a:schemeClr val="dk2"/>
              </a:solidFill>
              <a:latin typeface="Baloo Tammudu 2"/>
              <a:ea typeface="Baloo Tammudu 2"/>
              <a:cs typeface="Baloo Tammudu 2"/>
              <a:sym typeface="Baloo Tammudu 2"/>
            </a:endParaRPr>
          </a:p>
          <a:p>
            <a:pPr marL="0" lvl="0" indent="0" algn="l" rtl="0">
              <a:spcBef>
                <a:spcPts val="0"/>
              </a:spcBef>
              <a:spcAft>
                <a:spcPts val="0"/>
              </a:spcAft>
              <a:buClr>
                <a:schemeClr val="dk2"/>
              </a:buClr>
              <a:buSzPts val="1100"/>
              <a:buFont typeface="Arial"/>
              <a:buNone/>
            </a:pPr>
            <a:r>
              <a:rPr lang="es">
                <a:solidFill>
                  <a:schemeClr val="lt2"/>
                </a:solidFill>
                <a:latin typeface="Kavoon"/>
                <a:ea typeface="Kavoon"/>
                <a:cs typeface="Kavoon"/>
                <a:sym typeface="Kavoon"/>
              </a:rPr>
              <a:t>Iconos:</a:t>
            </a:r>
            <a:endParaRPr/>
          </a:p>
          <a:p>
            <a:pPr marL="457200" marR="228600" lvl="0" indent="-317500" algn="l" rtl="0">
              <a:spcBef>
                <a:spcPts val="0"/>
              </a:spcBef>
              <a:spcAft>
                <a:spcPts val="0"/>
              </a:spcAft>
              <a:buClr>
                <a:schemeClr val="dk2"/>
              </a:buClr>
              <a:buSzPts val="1400"/>
              <a:buChar char="●"/>
            </a:pPr>
            <a:r>
              <a:rPr lang="es" sz="1400">
                <a:solidFill>
                  <a:schemeClr val="hlink"/>
                </a:solidFill>
                <a:uFill>
                  <a:noFill/>
                </a:uFill>
                <a:latin typeface="Baloo Tammudu 2"/>
                <a:ea typeface="Baloo Tammudu 2"/>
                <a:cs typeface="Baloo Tammudu 2"/>
                <a:sym typeface="Baloo Tammudu 2"/>
                <a:hlinkClick r:id="rId7"/>
              </a:rPr>
              <a:t>Icon Pack: Education | Lineal color</a:t>
            </a:r>
            <a:endParaRPr sz="1400">
              <a:solidFill>
                <a:schemeClr val="dk2"/>
              </a:solidFill>
              <a:latin typeface="Baloo Tammudu 2"/>
              <a:ea typeface="Baloo Tammudu 2"/>
              <a:cs typeface="Baloo Tammudu 2"/>
              <a:sym typeface="Baloo Tammudu 2"/>
            </a:endParaRPr>
          </a:p>
        </p:txBody>
      </p:sp>
      <p:sp>
        <p:nvSpPr>
          <p:cNvPr id="10088" name="Google Shape;10088;p59"/>
          <p:cNvSpPr txBox="1"/>
          <p:nvPr/>
        </p:nvSpPr>
        <p:spPr>
          <a:xfrm>
            <a:off x="720000" y="1315574"/>
            <a:ext cx="4712400" cy="616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a:solidFill>
                  <a:schemeClr val="dk2"/>
                </a:solidFill>
                <a:latin typeface="Baloo Tammudu 2"/>
                <a:ea typeface="Baloo Tammudu 2"/>
                <a:cs typeface="Baloo Tammudu 2"/>
                <a:sym typeface="Baloo Tammudu 2"/>
              </a:rPr>
              <a:t>¿Te gustaron los recursos de esta plantilla? Consíguelos gratis en nuestras otras webs:</a:t>
            </a:r>
            <a:endParaRPr>
              <a:solidFill>
                <a:schemeClr val="dk2"/>
              </a:solidFill>
              <a:latin typeface="Baloo Tammudu 2"/>
              <a:ea typeface="Baloo Tammudu 2"/>
              <a:cs typeface="Baloo Tammudu 2"/>
              <a:sym typeface="Baloo Tammudu 2"/>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092"/>
        <p:cNvGrpSpPr/>
        <p:nvPr/>
      </p:nvGrpSpPr>
      <p:grpSpPr>
        <a:xfrm>
          <a:off x="0" y="0"/>
          <a:ext cx="0" cy="0"/>
          <a:chOff x="0" y="0"/>
          <a:chExt cx="0" cy="0"/>
        </a:xfrm>
      </p:grpSpPr>
      <p:sp>
        <p:nvSpPr>
          <p:cNvPr id="10093" name="Google Shape;10093;p60"/>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s" sz="1000">
                <a:solidFill>
                  <a:srgbClr val="FFFFFF"/>
                </a:solidFill>
              </a:rPr>
              <a:t>For more information about editing slides, please read</a:t>
            </a:r>
            <a:r>
              <a:rPr lang="es" sz="900">
                <a:solidFill>
                  <a:srgbClr val="FFFFFF"/>
                </a:solidFill>
              </a:rPr>
              <a:t> </a:t>
            </a:r>
            <a:r>
              <a:rPr lang="es"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s" sz="1000" u="sng">
                <a:solidFill>
                  <a:srgbClr val="869FB2"/>
                </a:solid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https://slidesgo.com/faqs</a:t>
            </a:r>
            <a:r>
              <a:rPr lang="es" sz="1200">
                <a:solidFill>
                  <a:srgbClr val="FFFFFF"/>
                </a:solidFill>
              </a:rPr>
              <a:t> </a:t>
            </a:r>
            <a:r>
              <a:rPr lang="es" sz="1000">
                <a:solidFill>
                  <a:srgbClr val="FFFFFF"/>
                </a:solidFill>
              </a:rPr>
              <a:t>and</a:t>
            </a:r>
            <a:r>
              <a:rPr lang="es" sz="1200">
                <a:solidFill>
                  <a:srgbClr val="FFFFFF"/>
                </a:solidFill>
              </a:rPr>
              <a:t> </a:t>
            </a:r>
            <a:r>
              <a:rPr lang="es" sz="1000" u="sng">
                <a:solidFill>
                  <a:srgbClr val="869FB2"/>
                </a:solid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https://slidesgo.com/slidesgo-school</a:t>
            </a:r>
            <a:endParaRPr sz="1000" u="sng">
              <a:solidFill>
                <a:srgbClr val="869FB2"/>
              </a:solidFill>
            </a:endParaRPr>
          </a:p>
        </p:txBody>
      </p:sp>
      <p:sp>
        <p:nvSpPr>
          <p:cNvPr id="10094" name="Google Shape;10094;p6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a:solidFill>
                  <a:schemeClr val="lt1"/>
                </a:solidFill>
              </a:rPr>
              <a:t>Instructions for use</a:t>
            </a:r>
            <a:endParaRPr/>
          </a:p>
        </p:txBody>
      </p:sp>
      <p:sp>
        <p:nvSpPr>
          <p:cNvPr id="10095" name="Google Shape;10095;p60"/>
          <p:cNvSpPr txBox="1"/>
          <p:nvPr/>
        </p:nvSpPr>
        <p:spPr>
          <a:xfrm>
            <a:off x="1048350" y="902900"/>
            <a:ext cx="7047300" cy="2686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rgbClr val="000000"/>
              </a:buClr>
              <a:buSzPts val="1100"/>
              <a:buFont typeface="Arial"/>
              <a:buNone/>
            </a:pPr>
            <a:r>
              <a:rPr lang="es" sz="1000">
                <a:solidFill>
                  <a:srgbClr val="FFFFFF"/>
                </a:solidFill>
              </a:rPr>
              <a:t>If you have a free account, in order to use this template, you must credit </a:t>
            </a:r>
            <a:r>
              <a:rPr lang="es" sz="1000" b="1" u="sng">
                <a:solidFill>
                  <a:srgbClr val="869FB2"/>
                </a:solid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Slidesgo</a:t>
            </a:r>
            <a:r>
              <a:rPr lang="es" sz="1000">
                <a:solidFill>
                  <a:srgbClr val="435D74"/>
                </a:solidFill>
              </a:rPr>
              <a:t> </a:t>
            </a:r>
            <a:r>
              <a:rPr lang="es" sz="1000">
                <a:solidFill>
                  <a:srgbClr val="FFFFFF"/>
                </a:solidFill>
              </a:rPr>
              <a:t>by keeping the </a:t>
            </a:r>
            <a:r>
              <a:rPr lang="es" sz="1000" b="1" u="sng">
                <a:solidFill>
                  <a:schemeClr val="hlink"/>
                </a:solidFill>
                <a:hlinkClick r:id="rId6" action="ppaction://hlinksldjump"/>
              </a:rPr>
              <a:t>Thanks</a:t>
            </a:r>
            <a:r>
              <a:rPr lang="es" sz="1000">
                <a:solidFill>
                  <a:srgbClr val="869FB2"/>
                </a:solidFill>
              </a:rPr>
              <a:t> </a:t>
            </a:r>
            <a:r>
              <a:rPr lang="es" sz="1000">
                <a:solidFill>
                  <a:srgbClr val="FFFFFF"/>
                </a:solidFill>
              </a:rPr>
              <a:t>slide. Please refer to the next slide to read the instructions for premium users.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s" sz="1000" b="1">
                <a:solidFill>
                  <a:srgbClr val="869FB2"/>
                </a:solidFill>
              </a:rPr>
              <a:t>As a Free user, you are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s" sz="1000">
                <a:solidFill>
                  <a:srgbClr val="FFFFFF"/>
                </a:solidFill>
              </a:rPr>
              <a:t>- Modify this template.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s" sz="1000">
                <a:solidFill>
                  <a:srgbClr val="FFFFFF"/>
                </a:solidFill>
              </a:rPr>
              <a:t>- Use it for both personal and commercial projects.</a:t>
            </a:r>
            <a:endParaRPr sz="1000">
              <a:solidFill>
                <a:srgbClr val="FFFFFF"/>
              </a:solidFill>
            </a:endParaRPr>
          </a:p>
          <a:p>
            <a:pPr marL="0" lvl="0" indent="0" algn="l" rtl="0">
              <a:lnSpc>
                <a:spcPct val="115000"/>
              </a:lnSpc>
              <a:spcBef>
                <a:spcPts val="1400"/>
              </a:spcBef>
              <a:spcAft>
                <a:spcPts val="0"/>
              </a:spcAft>
              <a:buClr>
                <a:srgbClr val="000000"/>
              </a:buClr>
              <a:buSzPts val="1100"/>
              <a:buFont typeface="Arial"/>
              <a:buNone/>
            </a:pPr>
            <a:r>
              <a:rPr lang="es" sz="1000" b="1">
                <a:solidFill>
                  <a:srgbClr val="869FB2"/>
                </a:solidFill>
              </a:rPr>
              <a:t>You are not allowed to:</a:t>
            </a:r>
            <a:endParaRPr sz="1000" b="1">
              <a:solidFill>
                <a:srgbClr val="869FB2"/>
              </a:solidFill>
            </a:endParaRPr>
          </a:p>
          <a:p>
            <a:pPr marL="0" lvl="0" indent="0" algn="l" rtl="0">
              <a:lnSpc>
                <a:spcPct val="115000"/>
              </a:lnSpc>
              <a:spcBef>
                <a:spcPts val="400"/>
              </a:spcBef>
              <a:spcAft>
                <a:spcPts val="0"/>
              </a:spcAft>
              <a:buClr>
                <a:srgbClr val="000000"/>
              </a:buClr>
              <a:buSzPts val="1100"/>
              <a:buFont typeface="Arial"/>
              <a:buNone/>
            </a:pPr>
            <a:r>
              <a:rPr lang="es" sz="1000">
                <a:solidFill>
                  <a:srgbClr val="FFFFFF"/>
                </a:solidFill>
              </a:rPr>
              <a:t>- Sublicense, sell or rent any of Slidesgo Content (or a modified version of Slidesgo Content).</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s" sz="1000">
                <a:solidFill>
                  <a:srgbClr val="FFFFFF"/>
                </a:solidFill>
              </a:rPr>
              <a:t>- Distribute Slidesgo Content unless it has been expressly authorized by Slidesgo.</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s" sz="1000">
                <a:solidFill>
                  <a:srgbClr val="FFFFFF"/>
                </a:solidFill>
              </a:rPr>
              <a:t>- Include Slidesgo Content in an online or offline database or file.</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s" sz="1000">
                <a:solidFill>
                  <a:srgbClr val="FFFFFF"/>
                </a:solidFill>
              </a:rPr>
              <a:t>- Offer Slidesgo templates (or modified versions of Slidesgo templates) for download.</a:t>
            </a:r>
            <a:endParaRPr sz="1000">
              <a:solidFill>
                <a:srgbClr val="FFFFFF"/>
              </a:solidFill>
            </a:endParaRPr>
          </a:p>
          <a:p>
            <a:pPr marL="0" lvl="0" indent="0" algn="l" rtl="0">
              <a:lnSpc>
                <a:spcPct val="115000"/>
              </a:lnSpc>
              <a:spcBef>
                <a:spcPts val="0"/>
              </a:spcBef>
              <a:spcAft>
                <a:spcPts val="0"/>
              </a:spcAft>
              <a:buClr>
                <a:srgbClr val="000000"/>
              </a:buClr>
              <a:buSzPts val="1100"/>
              <a:buFont typeface="Arial"/>
              <a:buNone/>
            </a:pPr>
            <a:r>
              <a:rPr lang="es" sz="1000">
                <a:solidFill>
                  <a:srgbClr val="FFFFFF"/>
                </a:solidFill>
              </a:rPr>
              <a:t>- Acquire the copyright of Slidesgo Content.</a:t>
            </a:r>
            <a:endParaRPr sz="1000">
              <a:solidFill>
                <a:srgbClr val="FFFFFF"/>
              </a:solidFill>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099"/>
        <p:cNvGrpSpPr/>
        <p:nvPr/>
      </p:nvGrpSpPr>
      <p:grpSpPr>
        <a:xfrm>
          <a:off x="0" y="0"/>
          <a:ext cx="0" cy="0"/>
          <a:chOff x="0" y="0"/>
          <a:chExt cx="0" cy="0"/>
        </a:xfrm>
      </p:grpSpPr>
      <p:sp>
        <p:nvSpPr>
          <p:cNvPr id="10100" name="Google Shape;10100;p61"/>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s" sz="1000">
                <a:solidFill>
                  <a:schemeClr val="lt1"/>
                </a:solidFill>
              </a:rPr>
              <a:t>As a Premium user, you can use this template without attributing </a:t>
            </a:r>
            <a:r>
              <a:rPr lang="es" sz="900" b="1" u="sng">
                <a:solidFill>
                  <a:schemeClr val="hlink"/>
                </a:solidFill>
              </a:rPr>
              <a:t>S</a:t>
            </a:r>
            <a:r>
              <a:rPr lang="es" sz="1000" b="1" u="sng">
                <a:solidFill>
                  <a:schemeClr val="hlink"/>
                </a:solidFill>
                <a:hlinkClick r:id="rId3"/>
              </a:rPr>
              <a:t>lidesgo</a:t>
            </a:r>
            <a:r>
              <a:rPr lang="es" sz="1000">
                <a:solidFill>
                  <a:schemeClr val="lt1"/>
                </a:solidFill>
              </a:rPr>
              <a:t> or keeping the "</a:t>
            </a:r>
            <a:r>
              <a:rPr lang="es" sz="1000" b="1" u="sng">
                <a:solidFill>
                  <a:schemeClr val="hlink"/>
                </a:solidFill>
                <a:hlinkClick r:id="rId4" action="ppaction://hlinksldjump"/>
              </a:rPr>
              <a:t>Thanks</a:t>
            </a:r>
            <a:r>
              <a:rPr lang="es" sz="1000">
                <a:solidFill>
                  <a:schemeClr val="lt1"/>
                </a:solidFill>
              </a:rPr>
              <a:t>" slide.</a:t>
            </a:r>
            <a:endParaRPr sz="1000">
              <a:solidFill>
                <a:srgbClr val="FFFFFF"/>
              </a:solidFill>
            </a:endParaRPr>
          </a:p>
          <a:p>
            <a:pPr marL="0" lvl="0" indent="0" algn="l" rtl="0">
              <a:lnSpc>
                <a:spcPct val="115000"/>
              </a:lnSpc>
              <a:spcBef>
                <a:spcPts val="1400"/>
              </a:spcBef>
              <a:spcAft>
                <a:spcPts val="0"/>
              </a:spcAft>
              <a:buNone/>
            </a:pPr>
            <a:r>
              <a:rPr lang="es"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s"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s"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s"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s"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s"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s"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s"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s"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s"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10101" name="Google Shape;10101;p61"/>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s" sz="1000">
                <a:solidFill>
                  <a:srgbClr val="FFFFFF"/>
                </a:solidFill>
              </a:rPr>
              <a:t>For more information about editing slides, please read</a:t>
            </a:r>
            <a:r>
              <a:rPr lang="es" sz="900">
                <a:solidFill>
                  <a:srgbClr val="FFFFFF"/>
                </a:solidFill>
              </a:rPr>
              <a:t> </a:t>
            </a:r>
            <a:r>
              <a:rPr lang="es"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s" sz="1000" u="sng">
                <a:solidFill>
                  <a:srgbClr val="869FB2"/>
                </a:solid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https://slidesgo.com/faqs</a:t>
            </a:r>
            <a:r>
              <a:rPr lang="es" sz="1200">
                <a:solidFill>
                  <a:srgbClr val="FFFFFF"/>
                </a:solidFill>
              </a:rPr>
              <a:t> </a:t>
            </a:r>
            <a:r>
              <a:rPr lang="es" sz="1000">
                <a:solidFill>
                  <a:srgbClr val="FFFFFF"/>
                </a:solidFill>
              </a:rPr>
              <a:t>and</a:t>
            </a:r>
            <a:r>
              <a:rPr lang="es" sz="1200">
                <a:solidFill>
                  <a:srgbClr val="FFFFFF"/>
                </a:solidFill>
              </a:rPr>
              <a:t> </a:t>
            </a:r>
            <a:r>
              <a:rPr lang="es" sz="1000" u="sng">
                <a:solidFill>
                  <a:srgbClr val="869FB2"/>
                </a:solid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https://slidesgo.com/slidesgo-school</a:t>
            </a:r>
            <a:endParaRPr sz="1000" u="sng">
              <a:solidFill>
                <a:srgbClr val="869FB2"/>
              </a:solidFill>
            </a:endParaRPr>
          </a:p>
        </p:txBody>
      </p:sp>
      <p:sp>
        <p:nvSpPr>
          <p:cNvPr id="10102" name="Google Shape;10102;p61"/>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a:solidFill>
                  <a:schemeClr val="lt1"/>
                </a:solidFill>
              </a:rPr>
              <a:t>Instructions for use (premium users)</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106"/>
        <p:cNvGrpSpPr/>
        <p:nvPr/>
      </p:nvGrpSpPr>
      <p:grpSpPr>
        <a:xfrm>
          <a:off x="0" y="0"/>
          <a:ext cx="0" cy="0"/>
          <a:chOff x="0" y="0"/>
          <a:chExt cx="0" cy="0"/>
        </a:xfrm>
      </p:grpSpPr>
      <p:sp>
        <p:nvSpPr>
          <p:cNvPr id="10107" name="Google Shape;10107;p62"/>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s"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10108" name="Google Shape;10108;p62"/>
          <p:cNvSpPr txBox="1"/>
          <p:nvPr/>
        </p:nvSpPr>
        <p:spPr>
          <a:xfrm>
            <a:off x="1068100" y="1610422"/>
            <a:ext cx="7047300" cy="12549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sz="1100" b="1">
                <a:solidFill>
                  <a:schemeClr val="lt1"/>
                </a:solidFill>
              </a:rPr>
              <a:t>Kavoon</a:t>
            </a:r>
            <a:endParaRPr sz="1100" b="1">
              <a:solidFill>
                <a:schemeClr val="lt1"/>
              </a:solidFill>
            </a:endParaRPr>
          </a:p>
          <a:p>
            <a:pPr marL="0" lvl="0" indent="0" algn="ctr" rtl="0">
              <a:lnSpc>
                <a:spcPct val="115000"/>
              </a:lnSpc>
              <a:spcBef>
                <a:spcPts val="0"/>
              </a:spcBef>
              <a:spcAft>
                <a:spcPts val="0"/>
              </a:spcAft>
              <a:buNone/>
            </a:pPr>
            <a:r>
              <a:rPr lang="es" sz="1100">
                <a:solidFill>
                  <a:schemeClr val="lt1"/>
                </a:solidFill>
              </a:rPr>
              <a:t>(</a:t>
            </a:r>
            <a:r>
              <a:rPr lang="es" sz="1100">
                <a:solidFill>
                  <a:schemeClr val="lt1"/>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https://fonts.google.com/specimen/Kavoon</a:t>
            </a:r>
            <a:r>
              <a:rPr lang="es" sz="1100">
                <a:solidFill>
                  <a:schemeClr val="lt1"/>
                </a:solidFill>
              </a:rPr>
              <a:t>)</a:t>
            </a:r>
            <a:endParaRPr sz="1100">
              <a:solidFill>
                <a:schemeClr val="lt1"/>
              </a:solidFill>
            </a:endParaRPr>
          </a:p>
          <a:p>
            <a:pPr marL="0" lvl="0" indent="0" algn="ctr" rtl="0">
              <a:lnSpc>
                <a:spcPct val="115000"/>
              </a:lnSpc>
              <a:spcBef>
                <a:spcPts val="0"/>
              </a:spcBef>
              <a:spcAft>
                <a:spcPts val="0"/>
              </a:spcAft>
              <a:buNone/>
            </a:pPr>
            <a:endParaRPr sz="800">
              <a:solidFill>
                <a:schemeClr val="lt1"/>
              </a:solidFill>
            </a:endParaRPr>
          </a:p>
          <a:p>
            <a:pPr marL="0" lvl="0" indent="0" algn="ctr" rtl="0">
              <a:lnSpc>
                <a:spcPct val="115000"/>
              </a:lnSpc>
              <a:spcBef>
                <a:spcPts val="0"/>
              </a:spcBef>
              <a:spcAft>
                <a:spcPts val="0"/>
              </a:spcAft>
              <a:buNone/>
            </a:pPr>
            <a:r>
              <a:rPr lang="es" sz="1100" b="1">
                <a:solidFill>
                  <a:schemeClr val="lt1"/>
                </a:solidFill>
              </a:rPr>
              <a:t>Baloo Tammudu 2</a:t>
            </a:r>
            <a:endParaRPr sz="1100" b="1">
              <a:solidFill>
                <a:schemeClr val="lt1"/>
              </a:solidFill>
            </a:endParaRPr>
          </a:p>
          <a:p>
            <a:pPr marL="0" lvl="0" indent="0" algn="ctr" rtl="0">
              <a:lnSpc>
                <a:spcPct val="115000"/>
              </a:lnSpc>
              <a:spcBef>
                <a:spcPts val="0"/>
              </a:spcBef>
              <a:spcAft>
                <a:spcPts val="0"/>
              </a:spcAft>
              <a:buNone/>
            </a:pPr>
            <a:r>
              <a:rPr lang="es" sz="1100">
                <a:solidFill>
                  <a:schemeClr val="lt1"/>
                </a:solidFill>
              </a:rPr>
              <a:t>(</a:t>
            </a:r>
            <a:r>
              <a:rPr lang="es" sz="1100">
                <a:solidFill>
                  <a:schemeClr val="lt1"/>
                </a:solidFill>
                <a:uFill>
                  <a:noFill/>
                </a:uFill>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https://fonts.google.com/specimen/Baloo+Tammudu+2</a:t>
            </a:r>
            <a:r>
              <a:rPr lang="es" sz="1100">
                <a:solidFill>
                  <a:schemeClr val="lt1"/>
                </a:solidFill>
              </a:rPr>
              <a:t>)</a:t>
            </a:r>
            <a:endParaRPr sz="1100">
              <a:solidFill>
                <a:schemeClr val="lt1"/>
              </a:solidFill>
            </a:endParaRPr>
          </a:p>
        </p:txBody>
      </p:sp>
      <p:grpSp>
        <p:nvGrpSpPr>
          <p:cNvPr id="10109" name="Google Shape;10109;p62"/>
          <p:cNvGrpSpPr/>
          <p:nvPr/>
        </p:nvGrpSpPr>
        <p:grpSpPr>
          <a:xfrm>
            <a:off x="2052650" y="2988225"/>
            <a:ext cx="5038700" cy="1685300"/>
            <a:chOff x="2052650" y="2988225"/>
            <a:chExt cx="5038700" cy="1685300"/>
          </a:xfrm>
        </p:grpSpPr>
        <p:sp>
          <p:nvSpPr>
            <p:cNvPr id="10110" name="Google Shape;10110;p62"/>
            <p:cNvSpPr/>
            <p:nvPr/>
          </p:nvSpPr>
          <p:spPr>
            <a:xfrm>
              <a:off x="2052650" y="2988225"/>
              <a:ext cx="791400" cy="754200"/>
            </a:xfrm>
            <a:prstGeom prst="roundRect">
              <a:avLst>
                <a:gd name="adj" fmla="val 16667"/>
              </a:avLst>
            </a:prstGeom>
            <a:solidFill>
              <a:schemeClr val="lt1"/>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62"/>
            <p:cNvSpPr/>
            <p:nvPr/>
          </p:nvSpPr>
          <p:spPr>
            <a:xfrm>
              <a:off x="3114470" y="2988225"/>
              <a:ext cx="791400" cy="754200"/>
            </a:xfrm>
            <a:prstGeom prst="roundRect">
              <a:avLst>
                <a:gd name="adj" fmla="val 16667"/>
              </a:avLst>
            </a:prstGeom>
            <a:solidFill>
              <a:srgbClr val="FAEFCC"/>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62"/>
            <p:cNvSpPr/>
            <p:nvPr/>
          </p:nvSpPr>
          <p:spPr>
            <a:xfrm>
              <a:off x="4176289" y="2988225"/>
              <a:ext cx="791400" cy="754200"/>
            </a:xfrm>
            <a:prstGeom prst="roundRect">
              <a:avLst>
                <a:gd name="adj" fmla="val 16667"/>
              </a:avLst>
            </a:prstGeom>
            <a:solidFill>
              <a:srgbClr val="FBB44B"/>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62"/>
            <p:cNvSpPr txBox="1"/>
            <p:nvPr/>
          </p:nvSpPr>
          <p:spPr>
            <a:xfrm>
              <a:off x="20526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chemeClr val="dk1"/>
                  </a:solidFill>
                </a:rPr>
                <a:t>#ffffff</a:t>
              </a:r>
              <a:endParaRPr sz="1000">
                <a:solidFill>
                  <a:schemeClr val="dk1"/>
                </a:solidFill>
              </a:endParaRPr>
            </a:p>
          </p:txBody>
        </p:sp>
        <p:sp>
          <p:nvSpPr>
            <p:cNvPr id="10114" name="Google Shape;10114;p62"/>
            <p:cNvSpPr txBox="1"/>
            <p:nvPr/>
          </p:nvSpPr>
          <p:spPr>
            <a:xfrm>
              <a:off x="311447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chemeClr val="dk1"/>
                  </a:solidFill>
                </a:rPr>
                <a:t>#faefcc</a:t>
              </a:r>
              <a:endParaRPr sz="1000">
                <a:solidFill>
                  <a:schemeClr val="dk1"/>
                </a:solidFill>
              </a:endParaRPr>
            </a:p>
          </p:txBody>
        </p:sp>
        <p:sp>
          <p:nvSpPr>
            <p:cNvPr id="10115" name="Google Shape;10115;p62"/>
            <p:cNvSpPr txBox="1"/>
            <p:nvPr/>
          </p:nvSpPr>
          <p:spPr>
            <a:xfrm>
              <a:off x="417630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rgbClr val="FFFFFF"/>
                  </a:solidFill>
                </a:rPr>
                <a:t>#fbb44b</a:t>
              </a:r>
              <a:endParaRPr sz="1000">
                <a:solidFill>
                  <a:srgbClr val="FFFFFF"/>
                </a:solidFill>
              </a:endParaRPr>
            </a:p>
          </p:txBody>
        </p:sp>
        <p:sp>
          <p:nvSpPr>
            <p:cNvPr id="10116" name="Google Shape;10116;p62"/>
            <p:cNvSpPr/>
            <p:nvPr/>
          </p:nvSpPr>
          <p:spPr>
            <a:xfrm>
              <a:off x="5238125" y="2988225"/>
              <a:ext cx="791400" cy="754200"/>
            </a:xfrm>
            <a:prstGeom prst="roundRect">
              <a:avLst>
                <a:gd name="adj" fmla="val 16667"/>
              </a:avLst>
            </a:prstGeom>
            <a:solidFill>
              <a:srgbClr val="DB3B44"/>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62"/>
            <p:cNvSpPr txBox="1"/>
            <p:nvPr/>
          </p:nvSpPr>
          <p:spPr>
            <a:xfrm>
              <a:off x="5238125"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rgbClr val="FFFFFF"/>
                  </a:solidFill>
                </a:rPr>
                <a:t>#db3b44</a:t>
              </a:r>
              <a:endParaRPr sz="1000">
                <a:solidFill>
                  <a:srgbClr val="FFFFFF"/>
                </a:solidFill>
              </a:endParaRPr>
            </a:p>
          </p:txBody>
        </p:sp>
        <p:sp>
          <p:nvSpPr>
            <p:cNvPr id="10118" name="Google Shape;10118;p62"/>
            <p:cNvSpPr/>
            <p:nvPr/>
          </p:nvSpPr>
          <p:spPr>
            <a:xfrm>
              <a:off x="3124350" y="3919325"/>
              <a:ext cx="791400" cy="754200"/>
            </a:xfrm>
            <a:prstGeom prst="roundRect">
              <a:avLst>
                <a:gd name="adj" fmla="val 16667"/>
              </a:avLst>
            </a:prstGeom>
            <a:solidFill>
              <a:srgbClr val="51B7B2"/>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62"/>
            <p:cNvSpPr/>
            <p:nvPr/>
          </p:nvSpPr>
          <p:spPr>
            <a:xfrm>
              <a:off x="4176295" y="3919325"/>
              <a:ext cx="791400" cy="754200"/>
            </a:xfrm>
            <a:prstGeom prst="roundRect">
              <a:avLst>
                <a:gd name="adj" fmla="val 16667"/>
              </a:avLst>
            </a:prstGeom>
            <a:solidFill>
              <a:srgbClr val="42996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62"/>
            <p:cNvSpPr/>
            <p:nvPr/>
          </p:nvSpPr>
          <p:spPr>
            <a:xfrm>
              <a:off x="5238114" y="3919325"/>
              <a:ext cx="791400" cy="754200"/>
            </a:xfrm>
            <a:prstGeom prst="roundRect">
              <a:avLst>
                <a:gd name="adj" fmla="val 16667"/>
              </a:avLst>
            </a:prstGeom>
            <a:solidFill>
              <a:srgbClr val="04596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62"/>
            <p:cNvSpPr txBox="1"/>
            <p:nvPr/>
          </p:nvSpPr>
          <p:spPr>
            <a:xfrm>
              <a:off x="31243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rgbClr val="FFFFFF"/>
                  </a:solidFill>
                </a:rPr>
                <a:t>#51b7b2</a:t>
              </a:r>
              <a:endParaRPr sz="1000">
                <a:solidFill>
                  <a:srgbClr val="FFFFFF"/>
                </a:solidFill>
              </a:endParaRPr>
            </a:p>
          </p:txBody>
        </p:sp>
        <p:sp>
          <p:nvSpPr>
            <p:cNvPr id="10122" name="Google Shape;10122;p62"/>
            <p:cNvSpPr txBox="1"/>
            <p:nvPr/>
          </p:nvSpPr>
          <p:spPr>
            <a:xfrm>
              <a:off x="417630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rgbClr val="FFFFFF"/>
                  </a:solidFill>
                </a:rPr>
                <a:t>#42996f</a:t>
              </a:r>
              <a:endParaRPr sz="1000">
                <a:solidFill>
                  <a:srgbClr val="FFFFFF"/>
                </a:solidFill>
              </a:endParaRPr>
            </a:p>
          </p:txBody>
        </p:sp>
        <p:sp>
          <p:nvSpPr>
            <p:cNvPr id="10123" name="Google Shape;10123;p62"/>
            <p:cNvSpPr txBox="1"/>
            <p:nvPr/>
          </p:nvSpPr>
          <p:spPr>
            <a:xfrm>
              <a:off x="5238125"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rgbClr val="FFFFFF"/>
                  </a:solidFill>
                </a:rPr>
                <a:t>#04596f</a:t>
              </a:r>
              <a:endParaRPr sz="1000">
                <a:solidFill>
                  <a:srgbClr val="FFFFFF"/>
                </a:solidFill>
              </a:endParaRPr>
            </a:p>
          </p:txBody>
        </p:sp>
        <p:sp>
          <p:nvSpPr>
            <p:cNvPr id="10124" name="Google Shape;10124;p62"/>
            <p:cNvSpPr/>
            <p:nvPr/>
          </p:nvSpPr>
          <p:spPr>
            <a:xfrm>
              <a:off x="2052650" y="3919325"/>
              <a:ext cx="791400" cy="754200"/>
            </a:xfrm>
            <a:prstGeom prst="roundRect">
              <a:avLst>
                <a:gd name="adj" fmla="val 16667"/>
              </a:avLst>
            </a:prstGeom>
            <a:solidFill>
              <a:srgbClr val="C8F1FA"/>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62"/>
            <p:cNvSpPr txBox="1"/>
            <p:nvPr/>
          </p:nvSpPr>
          <p:spPr>
            <a:xfrm>
              <a:off x="20526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chemeClr val="dk1"/>
                  </a:solidFill>
                </a:rPr>
                <a:t>#c8f1fa</a:t>
              </a:r>
              <a:endParaRPr sz="1000">
                <a:solidFill>
                  <a:schemeClr val="dk1"/>
                </a:solidFill>
              </a:endParaRPr>
            </a:p>
          </p:txBody>
        </p:sp>
        <p:sp>
          <p:nvSpPr>
            <p:cNvPr id="10126" name="Google Shape;10126;p62"/>
            <p:cNvSpPr/>
            <p:nvPr/>
          </p:nvSpPr>
          <p:spPr>
            <a:xfrm>
              <a:off x="6299950" y="2988225"/>
              <a:ext cx="791400" cy="754200"/>
            </a:xfrm>
            <a:prstGeom prst="roundRect">
              <a:avLst>
                <a:gd name="adj" fmla="val 16667"/>
              </a:avLst>
            </a:prstGeom>
            <a:solidFill>
              <a:srgbClr val="FEAE9D"/>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62"/>
            <p:cNvSpPr txBox="1"/>
            <p:nvPr/>
          </p:nvSpPr>
          <p:spPr>
            <a:xfrm>
              <a:off x="6299950" y="31452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rgbClr val="FFFFFF"/>
                  </a:solidFill>
                </a:rPr>
                <a:t>#feae9d</a:t>
              </a:r>
              <a:endParaRPr sz="1000">
                <a:solidFill>
                  <a:srgbClr val="FFFFFF"/>
                </a:solidFill>
              </a:endParaRPr>
            </a:p>
          </p:txBody>
        </p:sp>
        <p:sp>
          <p:nvSpPr>
            <p:cNvPr id="10128" name="Google Shape;10128;p62"/>
            <p:cNvSpPr/>
            <p:nvPr/>
          </p:nvSpPr>
          <p:spPr>
            <a:xfrm>
              <a:off x="6299950" y="3919325"/>
              <a:ext cx="791400" cy="754200"/>
            </a:xfrm>
            <a:prstGeom prst="roundRect">
              <a:avLst>
                <a:gd name="adj" fmla="val 16667"/>
              </a:avLst>
            </a:prstGeom>
            <a:solidFill>
              <a:srgbClr val="0000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62"/>
            <p:cNvSpPr txBox="1"/>
            <p:nvPr/>
          </p:nvSpPr>
          <p:spPr>
            <a:xfrm>
              <a:off x="6299950" y="407637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s" sz="1000">
                  <a:solidFill>
                    <a:srgbClr val="FFFFFF"/>
                  </a:solidFill>
                </a:rPr>
                <a:t>#000000</a:t>
              </a:r>
              <a:endParaRPr sz="1000">
                <a:solidFill>
                  <a:srgbClr val="FFFFFF"/>
                </a:solidFill>
              </a:endParaRPr>
            </a:p>
          </p:txBody>
        </p:sp>
      </p:grpSp>
      <p:sp>
        <p:nvSpPr>
          <p:cNvPr id="10130" name="Google Shape;10130;p62"/>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a:solidFill>
                  <a:schemeClr val="lt1"/>
                </a:solidFill>
              </a:rPr>
              <a:t>Fonts &amp; colors used</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134"/>
        <p:cNvGrpSpPr/>
        <p:nvPr/>
      </p:nvGrpSpPr>
      <p:grpSpPr>
        <a:xfrm>
          <a:off x="0" y="0"/>
          <a:ext cx="0" cy="0"/>
          <a:chOff x="0" y="0"/>
          <a:chExt cx="0" cy="0"/>
        </a:xfrm>
      </p:grpSpPr>
      <p:sp>
        <p:nvSpPr>
          <p:cNvPr id="10135" name="Google Shape;10135;p63"/>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s"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s" sz="1100">
                <a:solidFill>
                  <a:srgbClr val="869FB2"/>
                </a:solidFill>
              </a:rPr>
              <a:t> ho</a:t>
            </a:r>
            <a:r>
              <a:rPr lang="es"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w it works.</a:t>
            </a:r>
            <a:endParaRPr sz="1100">
              <a:solidFill>
                <a:srgbClr val="869FB2"/>
              </a:solidFill>
            </a:endParaRPr>
          </a:p>
        </p:txBody>
      </p:sp>
      <p:sp>
        <p:nvSpPr>
          <p:cNvPr id="10136" name="Google Shape;10136;p63"/>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s">
                <a:solidFill>
                  <a:schemeClr val="lt1"/>
                </a:solidFill>
              </a:rPr>
              <a:t>Storyset</a:t>
            </a:r>
            <a:endParaRPr/>
          </a:p>
        </p:txBody>
      </p:sp>
      <p:pic>
        <p:nvPicPr>
          <p:cNvPr id="10137" name="Google Shape;10137;p63"/>
          <p:cNvPicPr preferRelativeResize="0"/>
          <p:nvPr/>
        </p:nvPicPr>
        <p:blipFill rotWithShape="1">
          <a:blip r:embed="rId4">
            <a:alphaModFix/>
          </a:blip>
          <a:srcRect t="16547" b="16540"/>
          <a:stretch/>
        </p:blipFill>
        <p:spPr>
          <a:xfrm>
            <a:off x="510820" y="2688639"/>
            <a:ext cx="1606720" cy="1075075"/>
          </a:xfrm>
          <a:prstGeom prst="rect">
            <a:avLst/>
          </a:prstGeom>
          <a:noFill/>
          <a:ln>
            <a:noFill/>
          </a:ln>
        </p:spPr>
      </p:pic>
      <p:sp>
        <p:nvSpPr>
          <p:cNvPr id="10138" name="Google Shape;10138;p63">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a:solidFill>
                  <a:srgbClr val="869FB2"/>
                </a:solidFill>
                <a:uFill>
                  <a:noFill/>
                </a:uFill>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Pana</a:t>
            </a:r>
            <a:endParaRPr>
              <a:solidFill>
                <a:srgbClr val="869FB2"/>
              </a:solidFill>
            </a:endParaRPr>
          </a:p>
        </p:txBody>
      </p:sp>
      <p:sp>
        <p:nvSpPr>
          <p:cNvPr id="10139" name="Google Shape;10139;p63">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a:solidFill>
                  <a:srgbClr val="869FB2"/>
                </a:solidFill>
                <a:uFill>
                  <a:noFill/>
                </a:uFill>
                <a:hlinkClick r:id="rId6">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Amico</a:t>
            </a:r>
            <a:endParaRPr>
              <a:solidFill>
                <a:srgbClr val="869FB2"/>
              </a:solidFill>
            </a:endParaRPr>
          </a:p>
        </p:txBody>
      </p:sp>
      <p:sp>
        <p:nvSpPr>
          <p:cNvPr id="10140" name="Google Shape;10140;p63">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a:solidFill>
                  <a:srgbClr val="869FB2"/>
                </a:solidFill>
                <a:uFill>
                  <a:noFill/>
                </a:uFill>
                <a:hlinkClick r:id="rId7">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Bro</a:t>
            </a:r>
            <a:endParaRPr>
              <a:solidFill>
                <a:srgbClr val="869FB2"/>
              </a:solidFill>
            </a:endParaRPr>
          </a:p>
        </p:txBody>
      </p:sp>
      <p:sp>
        <p:nvSpPr>
          <p:cNvPr id="10141" name="Google Shape;10141;p63">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a:solidFill>
                  <a:srgbClr val="869FB2"/>
                </a:solidFill>
                <a:uFill>
                  <a:noFill/>
                </a:uFill>
                <a:hlinkClick r:id="rId8">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Rafiki</a:t>
            </a:r>
            <a:endParaRPr>
              <a:solidFill>
                <a:srgbClr val="869FB2"/>
              </a:solidFill>
            </a:endParaRPr>
          </a:p>
        </p:txBody>
      </p:sp>
      <p:pic>
        <p:nvPicPr>
          <p:cNvPr id="10142" name="Google Shape;10142;p63"/>
          <p:cNvPicPr preferRelativeResize="0"/>
          <p:nvPr/>
        </p:nvPicPr>
        <p:blipFill rotWithShape="1">
          <a:blip r:embed="rId9">
            <a:alphaModFix/>
          </a:blip>
          <a:srcRect/>
          <a:stretch/>
        </p:blipFill>
        <p:spPr>
          <a:xfrm>
            <a:off x="2255077" y="2410850"/>
            <a:ext cx="1340595" cy="1340605"/>
          </a:xfrm>
          <a:prstGeom prst="rect">
            <a:avLst/>
          </a:prstGeom>
          <a:noFill/>
          <a:ln>
            <a:noFill/>
          </a:ln>
        </p:spPr>
      </p:pic>
      <p:pic>
        <p:nvPicPr>
          <p:cNvPr id="10143" name="Google Shape;10143;p63"/>
          <p:cNvPicPr preferRelativeResize="0"/>
          <p:nvPr/>
        </p:nvPicPr>
        <p:blipFill rotWithShape="1">
          <a:blip r:embed="rId10">
            <a:alphaModFix/>
          </a:blip>
          <a:srcRect t="6377" b="6377"/>
          <a:stretch/>
        </p:blipFill>
        <p:spPr>
          <a:xfrm>
            <a:off x="3774275" y="2532512"/>
            <a:ext cx="1448305" cy="1263590"/>
          </a:xfrm>
          <a:prstGeom prst="rect">
            <a:avLst/>
          </a:prstGeom>
          <a:noFill/>
          <a:ln>
            <a:noFill/>
          </a:ln>
        </p:spPr>
      </p:pic>
      <p:pic>
        <p:nvPicPr>
          <p:cNvPr id="10144" name="Google Shape;10144;p63"/>
          <p:cNvPicPr preferRelativeResize="0"/>
          <p:nvPr/>
        </p:nvPicPr>
        <p:blipFill rotWithShape="1">
          <a:blip r:embed="rId11">
            <a:alphaModFix/>
          </a:blip>
          <a:srcRect t="9256" b="9256"/>
          <a:stretch/>
        </p:blipFill>
        <p:spPr>
          <a:xfrm>
            <a:off x="5347337" y="2581527"/>
            <a:ext cx="1448285" cy="1180165"/>
          </a:xfrm>
          <a:prstGeom prst="rect">
            <a:avLst/>
          </a:prstGeom>
          <a:noFill/>
          <a:ln>
            <a:noFill/>
          </a:ln>
        </p:spPr>
      </p:pic>
      <p:pic>
        <p:nvPicPr>
          <p:cNvPr id="10145" name="Google Shape;10145;p63"/>
          <p:cNvPicPr preferRelativeResize="0"/>
          <p:nvPr/>
        </p:nvPicPr>
        <p:blipFill rotWithShape="1">
          <a:blip r:embed="rId12">
            <a:alphaModFix/>
          </a:blip>
          <a:srcRect t="14837" b="14844"/>
          <a:stretch/>
        </p:blipFill>
        <p:spPr>
          <a:xfrm>
            <a:off x="6836257" y="2523903"/>
            <a:ext cx="1796925" cy="1263600"/>
          </a:xfrm>
          <a:prstGeom prst="rect">
            <a:avLst/>
          </a:prstGeom>
          <a:noFill/>
          <a:ln>
            <a:noFill/>
          </a:ln>
        </p:spPr>
      </p:pic>
      <p:sp>
        <p:nvSpPr>
          <p:cNvPr id="10146" name="Google Shape;10146;p63">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a:solidFill>
                  <a:srgbClr val="869FB2"/>
                </a:solidFill>
                <a:uFill>
                  <a:noFill/>
                </a:uFill>
                <a:hlinkClick r:id="rId1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Cuate</a:t>
            </a:r>
            <a:endParaRPr>
              <a:solidFill>
                <a:srgbClr val="869FB2"/>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0150"/>
        <p:cNvGrpSpPr/>
        <p:nvPr/>
      </p:nvGrpSpPr>
      <p:grpSpPr>
        <a:xfrm>
          <a:off x="0" y="0"/>
          <a:ext cx="0" cy="0"/>
          <a:chOff x="0" y="0"/>
          <a:chExt cx="0" cy="0"/>
        </a:xfrm>
      </p:grpSpPr>
      <p:sp>
        <p:nvSpPr>
          <p:cNvPr id="10151" name="Google Shape;10151;p64"/>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sz="1100">
                <a:solidFill>
                  <a:srgbClr val="FFFFFF"/>
                </a:solidFill>
              </a:rPr>
              <a:t>You can easily</a:t>
            </a:r>
            <a:r>
              <a:rPr lang="es" sz="1100">
                <a:solidFill>
                  <a:srgbClr val="435D74"/>
                </a:solidFill>
              </a:rPr>
              <a:t> </a:t>
            </a:r>
            <a:r>
              <a:rPr lang="es" sz="1100">
                <a:solidFill>
                  <a:srgbClr val="869FB2"/>
                </a:solidFill>
              </a:rPr>
              <a:t>resize</a:t>
            </a:r>
            <a:r>
              <a:rPr lang="es" sz="1100">
                <a:solidFill>
                  <a:srgbClr val="435D74"/>
                </a:solidFill>
              </a:rPr>
              <a:t> </a:t>
            </a:r>
            <a:r>
              <a:rPr lang="es" sz="1100">
                <a:solidFill>
                  <a:srgbClr val="FFFFFF"/>
                </a:solidFill>
              </a:rPr>
              <a:t>these resources without losing quality. To</a:t>
            </a:r>
            <a:r>
              <a:rPr lang="es" sz="1100">
                <a:solidFill>
                  <a:srgbClr val="435D74"/>
                </a:solidFill>
              </a:rPr>
              <a:t> </a:t>
            </a:r>
            <a:r>
              <a:rPr lang="es" sz="1100">
                <a:solidFill>
                  <a:srgbClr val="869FB2"/>
                </a:solidFill>
              </a:rPr>
              <a:t>change the color</a:t>
            </a:r>
            <a:r>
              <a:rPr lang="es" sz="1100">
                <a:solidFill>
                  <a:srgbClr val="FFFFFF"/>
                </a:solidFill>
              </a:rPr>
              <a:t>, just ungroup the resource and click on the object you want to change. Then, click on the paint bucket and select the color you want. Group the resource again when you’re done. You can also look for more </a:t>
            </a:r>
            <a:r>
              <a:rPr lang="es" sz="1100">
                <a:solidFill>
                  <a:srgbClr val="869FB2"/>
                </a:solidFill>
                <a:uFill>
                  <a:noFill/>
                </a:uFill>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infographics</a:t>
            </a:r>
            <a:r>
              <a:rPr lang="es" sz="1100">
                <a:solidFill>
                  <a:srgbClr val="FFFFFF"/>
                </a:solidFill>
              </a:rPr>
              <a:t> on Slidesgo.</a:t>
            </a:r>
            <a:endParaRPr sz="1100">
              <a:solidFill>
                <a:srgbClr val="FFFFFF"/>
              </a:solidFill>
            </a:endParaRPr>
          </a:p>
        </p:txBody>
      </p:sp>
      <p:sp>
        <p:nvSpPr>
          <p:cNvPr id="10152" name="Google Shape;10152;p64"/>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a:solidFill>
                  <a:schemeClr val="lt1"/>
                </a:solidFill>
              </a:rPr>
              <a:t>Use our editable graphic resources...</a:t>
            </a:r>
            <a:endParaRPr/>
          </a:p>
        </p:txBody>
      </p:sp>
      <p:grpSp>
        <p:nvGrpSpPr>
          <p:cNvPr id="10153" name="Google Shape;10153;p64"/>
          <p:cNvGrpSpPr/>
          <p:nvPr/>
        </p:nvGrpSpPr>
        <p:grpSpPr>
          <a:xfrm>
            <a:off x="5082708" y="3095784"/>
            <a:ext cx="442841" cy="514271"/>
            <a:chOff x="4727025" y="1332775"/>
            <a:chExt cx="59900" cy="69625"/>
          </a:xfrm>
        </p:grpSpPr>
        <p:sp>
          <p:nvSpPr>
            <p:cNvPr id="10154" name="Google Shape;10154;p64"/>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64"/>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6" name="Google Shape;10156;p64"/>
          <p:cNvGrpSpPr/>
          <p:nvPr/>
        </p:nvGrpSpPr>
        <p:grpSpPr>
          <a:xfrm>
            <a:off x="5758025" y="2343272"/>
            <a:ext cx="500909" cy="500899"/>
            <a:chOff x="4820425" y="1329900"/>
            <a:chExt cx="70175" cy="70350"/>
          </a:xfrm>
        </p:grpSpPr>
        <p:sp>
          <p:nvSpPr>
            <p:cNvPr id="10157" name="Google Shape;10157;p64"/>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64"/>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64"/>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64"/>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1" name="Google Shape;10161;p64"/>
          <p:cNvGrpSpPr/>
          <p:nvPr/>
        </p:nvGrpSpPr>
        <p:grpSpPr>
          <a:xfrm>
            <a:off x="6410648" y="2355062"/>
            <a:ext cx="538135" cy="493119"/>
            <a:chOff x="4903200" y="1331525"/>
            <a:chExt cx="73575" cy="67425"/>
          </a:xfrm>
        </p:grpSpPr>
        <p:sp>
          <p:nvSpPr>
            <p:cNvPr id="10162" name="Google Shape;10162;p64"/>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0163" name="Google Shape;10163;p64"/>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4" name="Google Shape;10164;p64"/>
          <p:cNvGrpSpPr/>
          <p:nvPr/>
        </p:nvGrpSpPr>
        <p:grpSpPr>
          <a:xfrm>
            <a:off x="5670599" y="3097040"/>
            <a:ext cx="544563" cy="511895"/>
            <a:chOff x="4815575" y="1416800"/>
            <a:chExt cx="73750" cy="71400"/>
          </a:xfrm>
        </p:grpSpPr>
        <p:sp>
          <p:nvSpPr>
            <p:cNvPr id="10165" name="Google Shape;10165;p64"/>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64"/>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64"/>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68" name="Google Shape;10168;p64"/>
          <p:cNvGrpSpPr/>
          <p:nvPr/>
        </p:nvGrpSpPr>
        <p:grpSpPr>
          <a:xfrm>
            <a:off x="6367224" y="3096746"/>
            <a:ext cx="602914" cy="512477"/>
            <a:chOff x="4902475" y="1418875"/>
            <a:chExt cx="74500" cy="63775"/>
          </a:xfrm>
        </p:grpSpPr>
        <p:sp>
          <p:nvSpPr>
            <p:cNvPr id="10169" name="Google Shape;10169;p64"/>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64"/>
            <p:cNvSpPr/>
            <p:nvPr/>
          </p:nvSpPr>
          <p:spPr>
            <a:xfrm>
              <a:off x="4916811"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1" name="Google Shape;10171;p64"/>
          <p:cNvGrpSpPr/>
          <p:nvPr/>
        </p:nvGrpSpPr>
        <p:grpSpPr>
          <a:xfrm>
            <a:off x="5783096" y="3835985"/>
            <a:ext cx="515391" cy="525699"/>
            <a:chOff x="4818100" y="1507675"/>
            <a:chExt cx="71225" cy="71625"/>
          </a:xfrm>
        </p:grpSpPr>
        <p:sp>
          <p:nvSpPr>
            <p:cNvPr id="10172" name="Google Shape;10172;p64"/>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64"/>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64"/>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64"/>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6" name="Google Shape;10176;p64"/>
          <p:cNvGrpSpPr/>
          <p:nvPr/>
        </p:nvGrpSpPr>
        <p:grpSpPr>
          <a:xfrm>
            <a:off x="5121199" y="3857517"/>
            <a:ext cx="522956" cy="489869"/>
            <a:chOff x="4721450" y="1509475"/>
            <a:chExt cx="79350" cy="74325"/>
          </a:xfrm>
        </p:grpSpPr>
        <p:sp>
          <p:nvSpPr>
            <p:cNvPr id="10177" name="Google Shape;10177;p64"/>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64"/>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64"/>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64"/>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1" name="Google Shape;10181;p64"/>
          <p:cNvGrpSpPr/>
          <p:nvPr/>
        </p:nvGrpSpPr>
        <p:grpSpPr>
          <a:xfrm>
            <a:off x="6444441" y="3837269"/>
            <a:ext cx="525704" cy="535436"/>
            <a:chOff x="4906800" y="1507500"/>
            <a:chExt cx="70350" cy="71075"/>
          </a:xfrm>
        </p:grpSpPr>
        <p:sp>
          <p:nvSpPr>
            <p:cNvPr id="10182" name="Google Shape;10182;p64"/>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64"/>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64"/>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64"/>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64"/>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87" name="Google Shape;10187;p64"/>
          <p:cNvGrpSpPr/>
          <p:nvPr/>
        </p:nvGrpSpPr>
        <p:grpSpPr>
          <a:xfrm>
            <a:off x="4477263" y="2343250"/>
            <a:ext cx="508054" cy="508095"/>
            <a:chOff x="3736598" y="2170606"/>
            <a:chExt cx="404889" cy="404889"/>
          </a:xfrm>
        </p:grpSpPr>
        <p:sp>
          <p:nvSpPr>
            <p:cNvPr id="10188" name="Google Shape;10188;p64"/>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64"/>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64"/>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64"/>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2" name="Google Shape;10192;p64"/>
          <p:cNvGrpSpPr/>
          <p:nvPr/>
        </p:nvGrpSpPr>
        <p:grpSpPr>
          <a:xfrm>
            <a:off x="3765303" y="2343345"/>
            <a:ext cx="575790" cy="507904"/>
            <a:chOff x="3161917" y="2170682"/>
            <a:chExt cx="458870" cy="404737"/>
          </a:xfrm>
        </p:grpSpPr>
        <p:sp>
          <p:nvSpPr>
            <p:cNvPr id="10193" name="Google Shape;10193;p64"/>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spcFirstLastPara="1" wrap="square" lIns="0" tIns="0" rIns="0" bIns="0" anchor="ctr" anchorCtr="0">
              <a:noAutofit/>
            </a:bodyPr>
            <a:lstStyle/>
            <a:p>
              <a:pPr marL="0" lvl="0" indent="0" algn="l" rtl="0">
                <a:spcBef>
                  <a:spcPts val="0"/>
                </a:spcBef>
                <a:spcAft>
                  <a:spcPts val="0"/>
                </a:spcAft>
                <a:buNone/>
              </a:pPr>
              <a:endParaRPr/>
            </a:p>
          </p:txBody>
        </p:sp>
        <p:sp>
          <p:nvSpPr>
            <p:cNvPr id="10194" name="Google Shape;10194;p64"/>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64"/>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96" name="Google Shape;10196;p64"/>
          <p:cNvGrpSpPr/>
          <p:nvPr/>
        </p:nvGrpSpPr>
        <p:grpSpPr>
          <a:xfrm>
            <a:off x="3792833" y="3103717"/>
            <a:ext cx="520730" cy="498567"/>
            <a:chOff x="3179914" y="2889488"/>
            <a:chExt cx="422876" cy="404911"/>
          </a:xfrm>
        </p:grpSpPr>
        <p:sp>
          <p:nvSpPr>
            <p:cNvPr id="10197" name="Google Shape;10197;p64"/>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64"/>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64"/>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64"/>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64"/>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64"/>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03" name="Google Shape;10203;p64"/>
          <p:cNvGrpSpPr/>
          <p:nvPr/>
        </p:nvGrpSpPr>
        <p:grpSpPr>
          <a:xfrm>
            <a:off x="4421513" y="3103677"/>
            <a:ext cx="516145" cy="498648"/>
            <a:chOff x="3729467" y="2889422"/>
            <a:chExt cx="419153" cy="404977"/>
          </a:xfrm>
        </p:grpSpPr>
        <p:sp>
          <p:nvSpPr>
            <p:cNvPr id="10204" name="Google Shape;10204;p64"/>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64"/>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64"/>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64"/>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64"/>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64"/>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64"/>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11" name="Google Shape;10211;p64"/>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64"/>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64"/>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64"/>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15" name="Google Shape;10215;p64"/>
          <p:cNvGrpSpPr/>
          <p:nvPr/>
        </p:nvGrpSpPr>
        <p:grpSpPr>
          <a:xfrm>
            <a:off x="7141841" y="2550562"/>
            <a:ext cx="166473" cy="141497"/>
            <a:chOff x="4660325" y="1866850"/>
            <a:chExt cx="68350" cy="58100"/>
          </a:xfrm>
        </p:grpSpPr>
        <p:sp>
          <p:nvSpPr>
            <p:cNvPr id="10216" name="Google Shape;10216;p64"/>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64"/>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18" name="Google Shape;10218;p64"/>
          <p:cNvGrpSpPr/>
          <p:nvPr/>
        </p:nvGrpSpPr>
        <p:grpSpPr>
          <a:xfrm>
            <a:off x="7451186" y="2576286"/>
            <a:ext cx="162515" cy="90049"/>
            <a:chOff x="4791775" y="1877500"/>
            <a:chExt cx="66725" cy="36975"/>
          </a:xfrm>
        </p:grpSpPr>
        <p:sp>
          <p:nvSpPr>
            <p:cNvPr id="10219" name="Google Shape;10219;p64"/>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64"/>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1" name="Google Shape;10221;p64"/>
          <p:cNvGrpSpPr/>
          <p:nvPr/>
        </p:nvGrpSpPr>
        <p:grpSpPr>
          <a:xfrm>
            <a:off x="7772899" y="2576286"/>
            <a:ext cx="144979" cy="90049"/>
            <a:chOff x="4923925" y="1877500"/>
            <a:chExt cx="59525" cy="36975"/>
          </a:xfrm>
        </p:grpSpPr>
        <p:sp>
          <p:nvSpPr>
            <p:cNvPr id="10222" name="Google Shape;10222;p64"/>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64"/>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4" name="Google Shape;10224;p64"/>
          <p:cNvGrpSpPr/>
          <p:nvPr/>
        </p:nvGrpSpPr>
        <p:grpSpPr>
          <a:xfrm>
            <a:off x="8067390" y="2558477"/>
            <a:ext cx="141447" cy="125667"/>
            <a:chOff x="5058450" y="1870100"/>
            <a:chExt cx="58075" cy="51600"/>
          </a:xfrm>
        </p:grpSpPr>
        <p:sp>
          <p:nvSpPr>
            <p:cNvPr id="10225" name="Google Shape;10225;p64"/>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64"/>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27" name="Google Shape;10227;p64"/>
          <p:cNvGrpSpPr/>
          <p:nvPr/>
        </p:nvGrpSpPr>
        <p:grpSpPr>
          <a:xfrm>
            <a:off x="7481905" y="2980885"/>
            <a:ext cx="101077" cy="107645"/>
            <a:chOff x="4811425" y="2065025"/>
            <a:chExt cx="41500" cy="44200"/>
          </a:xfrm>
        </p:grpSpPr>
        <p:sp>
          <p:nvSpPr>
            <p:cNvPr id="10228" name="Google Shape;10228;p64"/>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64"/>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0" name="Google Shape;10230;p64"/>
          <p:cNvGrpSpPr/>
          <p:nvPr/>
        </p:nvGrpSpPr>
        <p:grpSpPr>
          <a:xfrm>
            <a:off x="7774342" y="2981098"/>
            <a:ext cx="120867" cy="107218"/>
            <a:chOff x="4929875" y="2065025"/>
            <a:chExt cx="49625" cy="44025"/>
          </a:xfrm>
        </p:grpSpPr>
        <p:sp>
          <p:nvSpPr>
            <p:cNvPr id="10231" name="Google Shape;10231;p64"/>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64"/>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3" name="Google Shape;10233;p64"/>
          <p:cNvGrpSpPr/>
          <p:nvPr/>
        </p:nvGrpSpPr>
        <p:grpSpPr>
          <a:xfrm>
            <a:off x="8103011" y="2984112"/>
            <a:ext cx="70206" cy="101191"/>
            <a:chOff x="5083925" y="2066350"/>
            <a:chExt cx="28825" cy="41550"/>
          </a:xfrm>
        </p:grpSpPr>
        <p:sp>
          <p:nvSpPr>
            <p:cNvPr id="10234" name="Google Shape;10234;p64"/>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64"/>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36" name="Google Shape;10236;p64"/>
          <p:cNvGrpSpPr/>
          <p:nvPr/>
        </p:nvGrpSpPr>
        <p:grpSpPr>
          <a:xfrm>
            <a:off x="7134565" y="2999759"/>
            <a:ext cx="181026" cy="69896"/>
            <a:chOff x="4659775" y="2072775"/>
            <a:chExt cx="74325" cy="28700"/>
          </a:xfrm>
        </p:grpSpPr>
        <p:sp>
          <p:nvSpPr>
            <p:cNvPr id="10237" name="Google Shape;10237;p64"/>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64"/>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64"/>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0" name="Google Shape;10240;p64"/>
          <p:cNvGrpSpPr/>
          <p:nvPr/>
        </p:nvGrpSpPr>
        <p:grpSpPr>
          <a:xfrm>
            <a:off x="8054421" y="2790324"/>
            <a:ext cx="167387" cy="89197"/>
            <a:chOff x="4662475" y="1976500"/>
            <a:chExt cx="68725" cy="36625"/>
          </a:xfrm>
        </p:grpSpPr>
        <p:sp>
          <p:nvSpPr>
            <p:cNvPr id="10241" name="Google Shape;10241;p64"/>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64"/>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64"/>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4" name="Google Shape;10244;p64"/>
          <p:cNvGrpSpPr/>
          <p:nvPr/>
        </p:nvGrpSpPr>
        <p:grpSpPr>
          <a:xfrm>
            <a:off x="7751326" y="2793764"/>
            <a:ext cx="166899" cy="82317"/>
            <a:chOff x="4920150" y="1977875"/>
            <a:chExt cx="68525" cy="33800"/>
          </a:xfrm>
        </p:grpSpPr>
        <p:sp>
          <p:nvSpPr>
            <p:cNvPr id="10245" name="Google Shape;10245;p64"/>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64"/>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64"/>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48" name="Google Shape;10248;p64"/>
          <p:cNvGrpSpPr/>
          <p:nvPr/>
        </p:nvGrpSpPr>
        <p:grpSpPr>
          <a:xfrm>
            <a:off x="7162483" y="3197682"/>
            <a:ext cx="125190" cy="127859"/>
            <a:chOff x="4676550" y="2160575"/>
            <a:chExt cx="51400" cy="52500"/>
          </a:xfrm>
        </p:grpSpPr>
        <p:sp>
          <p:nvSpPr>
            <p:cNvPr id="10249" name="Google Shape;10249;p64"/>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64"/>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64"/>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2" name="Google Shape;10252;p64"/>
          <p:cNvGrpSpPr/>
          <p:nvPr/>
        </p:nvGrpSpPr>
        <p:grpSpPr>
          <a:xfrm>
            <a:off x="7459741" y="3204714"/>
            <a:ext cx="145405" cy="113794"/>
            <a:chOff x="4768325" y="2163475"/>
            <a:chExt cx="59700" cy="46725"/>
          </a:xfrm>
        </p:grpSpPr>
        <p:sp>
          <p:nvSpPr>
            <p:cNvPr id="10253" name="Google Shape;10253;p64"/>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64"/>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55" name="Google Shape;10255;p64"/>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64"/>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64"/>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64"/>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64"/>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64"/>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61" name="Google Shape;10261;p64"/>
          <p:cNvGrpSpPr/>
          <p:nvPr/>
        </p:nvGrpSpPr>
        <p:grpSpPr>
          <a:xfrm>
            <a:off x="7476059" y="3459808"/>
            <a:ext cx="112768" cy="106853"/>
            <a:chOff x="4768575" y="2253950"/>
            <a:chExt cx="46300" cy="43875"/>
          </a:xfrm>
        </p:grpSpPr>
        <p:sp>
          <p:nvSpPr>
            <p:cNvPr id="10262" name="Google Shape;10262;p64"/>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64"/>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4" name="Google Shape;10264;p64"/>
          <p:cNvGrpSpPr/>
          <p:nvPr/>
        </p:nvGrpSpPr>
        <p:grpSpPr>
          <a:xfrm>
            <a:off x="7775682" y="3948834"/>
            <a:ext cx="118187" cy="146246"/>
            <a:chOff x="4960900" y="2433225"/>
            <a:chExt cx="48525" cy="60050"/>
          </a:xfrm>
        </p:grpSpPr>
        <p:sp>
          <p:nvSpPr>
            <p:cNvPr id="10265" name="Google Shape;10265;p64"/>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64"/>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67" name="Google Shape;10267;p64"/>
          <p:cNvGrpSpPr/>
          <p:nvPr/>
        </p:nvGrpSpPr>
        <p:grpSpPr>
          <a:xfrm>
            <a:off x="7464247" y="4212895"/>
            <a:ext cx="136394" cy="143810"/>
            <a:chOff x="4854075" y="2527625"/>
            <a:chExt cx="56000" cy="59050"/>
          </a:xfrm>
        </p:grpSpPr>
        <p:sp>
          <p:nvSpPr>
            <p:cNvPr id="10268" name="Google Shape;10268;p64"/>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64"/>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70" name="Google Shape;10270;p64"/>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64"/>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64"/>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3" name="Google Shape;10273;p64"/>
          <p:cNvGrpSpPr/>
          <p:nvPr/>
        </p:nvGrpSpPr>
        <p:grpSpPr>
          <a:xfrm>
            <a:off x="8088458" y="3676639"/>
            <a:ext cx="99312" cy="160797"/>
            <a:chOff x="5059700" y="2334775"/>
            <a:chExt cx="40775" cy="66025"/>
          </a:xfrm>
        </p:grpSpPr>
        <p:sp>
          <p:nvSpPr>
            <p:cNvPr id="10274" name="Google Shape;10274;p64"/>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64"/>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64"/>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64"/>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64"/>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64"/>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64"/>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64"/>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64"/>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3" name="Google Shape;10283;p64"/>
          <p:cNvGrpSpPr/>
          <p:nvPr/>
        </p:nvGrpSpPr>
        <p:grpSpPr>
          <a:xfrm>
            <a:off x="8045622" y="3941771"/>
            <a:ext cx="184984" cy="160371"/>
            <a:chOff x="5037700" y="2430325"/>
            <a:chExt cx="75950" cy="65850"/>
          </a:xfrm>
        </p:grpSpPr>
        <p:sp>
          <p:nvSpPr>
            <p:cNvPr id="10284" name="Google Shape;10284;p64"/>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64"/>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86" name="Google Shape;10286;p64"/>
          <p:cNvGrpSpPr/>
          <p:nvPr/>
        </p:nvGrpSpPr>
        <p:grpSpPr>
          <a:xfrm>
            <a:off x="7465128" y="3708223"/>
            <a:ext cx="173014" cy="97629"/>
            <a:chOff x="4756975" y="2341800"/>
            <a:chExt cx="91975" cy="51925"/>
          </a:xfrm>
        </p:grpSpPr>
        <p:sp>
          <p:nvSpPr>
            <p:cNvPr id="10287" name="Google Shape;10287;p64"/>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64"/>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64"/>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64"/>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64"/>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64"/>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64"/>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64"/>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64"/>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64"/>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64"/>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64"/>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64"/>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64"/>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64"/>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64"/>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64"/>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64"/>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64"/>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64"/>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07" name="Google Shape;10307;p64"/>
          <p:cNvGrpSpPr/>
          <p:nvPr/>
        </p:nvGrpSpPr>
        <p:grpSpPr>
          <a:xfrm>
            <a:off x="7732065" y="4196920"/>
            <a:ext cx="212497" cy="175761"/>
            <a:chOff x="4943575" y="2516350"/>
            <a:chExt cx="98675" cy="81700"/>
          </a:xfrm>
        </p:grpSpPr>
        <p:sp>
          <p:nvSpPr>
            <p:cNvPr id="10308" name="Google Shape;10308;p64"/>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64"/>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64"/>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64"/>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64"/>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64"/>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64"/>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64"/>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64"/>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64"/>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64"/>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64"/>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64"/>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64"/>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64"/>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64"/>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64"/>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64"/>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64"/>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64"/>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64"/>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64"/>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64"/>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64"/>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64"/>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64"/>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64"/>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64"/>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64"/>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64"/>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64"/>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64"/>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64"/>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64"/>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64"/>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64"/>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64"/>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64"/>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64"/>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64"/>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64"/>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64"/>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64"/>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64"/>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64"/>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64"/>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64"/>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64"/>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64"/>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64"/>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64"/>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64"/>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64"/>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64"/>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64"/>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64"/>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64"/>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64"/>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64"/>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64"/>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64"/>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64"/>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64"/>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64"/>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64"/>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64"/>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64"/>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64"/>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64"/>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64"/>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64"/>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64"/>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64"/>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64"/>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64"/>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64"/>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64"/>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64"/>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6" name="Google Shape;10386;p64"/>
          <p:cNvGrpSpPr/>
          <p:nvPr/>
        </p:nvGrpSpPr>
        <p:grpSpPr>
          <a:xfrm>
            <a:off x="1990126" y="3423163"/>
            <a:ext cx="965351" cy="134611"/>
            <a:chOff x="4411970" y="2962952"/>
            <a:chExt cx="706544" cy="104212"/>
          </a:xfrm>
        </p:grpSpPr>
        <p:sp>
          <p:nvSpPr>
            <p:cNvPr id="10387" name="Google Shape;10387;p64"/>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64"/>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64"/>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64"/>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1" name="Google Shape;10391;p64"/>
          <p:cNvGrpSpPr/>
          <p:nvPr/>
        </p:nvGrpSpPr>
        <p:grpSpPr>
          <a:xfrm>
            <a:off x="1990126" y="3012077"/>
            <a:ext cx="960158" cy="289172"/>
            <a:chOff x="4411970" y="2726085"/>
            <a:chExt cx="643107" cy="193659"/>
          </a:xfrm>
        </p:grpSpPr>
        <p:sp>
          <p:nvSpPr>
            <p:cNvPr id="10392" name="Google Shape;10392;p64"/>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64"/>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64"/>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5" name="Google Shape;10395;p64"/>
          <p:cNvGrpSpPr/>
          <p:nvPr/>
        </p:nvGrpSpPr>
        <p:grpSpPr>
          <a:xfrm>
            <a:off x="993018" y="3278187"/>
            <a:ext cx="833173" cy="259209"/>
            <a:chOff x="4411970" y="4340222"/>
            <a:chExt cx="779467" cy="242683"/>
          </a:xfrm>
        </p:grpSpPr>
        <p:sp>
          <p:nvSpPr>
            <p:cNvPr id="10396" name="Google Shape;10396;p64"/>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64"/>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64"/>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9" name="Google Shape;10399;p64"/>
          <p:cNvGrpSpPr/>
          <p:nvPr/>
        </p:nvGrpSpPr>
        <p:grpSpPr>
          <a:xfrm>
            <a:off x="1990126" y="2673933"/>
            <a:ext cx="965160" cy="216230"/>
            <a:chOff x="4411970" y="2468674"/>
            <a:chExt cx="747317" cy="167425"/>
          </a:xfrm>
        </p:grpSpPr>
        <p:sp>
          <p:nvSpPr>
            <p:cNvPr id="10400" name="Google Shape;10400;p64"/>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64"/>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02" name="Google Shape;10402;p64"/>
          <p:cNvGrpSpPr/>
          <p:nvPr/>
        </p:nvGrpSpPr>
        <p:grpSpPr>
          <a:xfrm>
            <a:off x="988873" y="2578650"/>
            <a:ext cx="810451" cy="319148"/>
            <a:chOff x="4411970" y="3686602"/>
            <a:chExt cx="797845" cy="314215"/>
          </a:xfrm>
        </p:grpSpPr>
        <p:sp>
          <p:nvSpPr>
            <p:cNvPr id="10403" name="Google Shape;10403;p64"/>
            <p:cNvSpPr/>
            <p:nvPr/>
          </p:nvSpPr>
          <p:spPr>
            <a:xfrm>
              <a:off x="4411970" y="3780383"/>
              <a:ext cx="797845" cy="220435"/>
            </a:xfrm>
            <a:custGeom>
              <a:avLst/>
              <a:gdLst/>
              <a:ahLst/>
              <a:cxnLst/>
              <a:rect l="l" t="t" r="r" b="b"/>
              <a:pathLst>
                <a:path w="17670" h="4882" extrusionOk="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64"/>
            <p:cNvSpPr/>
            <p:nvPr/>
          </p:nvSpPr>
          <p:spPr>
            <a:xfrm>
              <a:off x="4411970" y="3940447"/>
              <a:ext cx="60414" cy="60369"/>
            </a:xfrm>
            <a:custGeom>
              <a:avLst/>
              <a:gdLst/>
              <a:ahLst/>
              <a:cxnLst/>
              <a:rect l="l" t="t" r="r" b="b"/>
              <a:pathLst>
                <a:path w="1338" h="1337" extrusionOk="0">
                  <a:moveTo>
                    <a:pt x="1" y="1"/>
                  </a:moveTo>
                  <a:lnTo>
                    <a:pt x="1" y="1336"/>
                  </a:lnTo>
                  <a:lnTo>
                    <a:pt x="1338" y="1336"/>
                  </a:ln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64"/>
            <p:cNvSpPr/>
            <p:nvPr/>
          </p:nvSpPr>
          <p:spPr>
            <a:xfrm>
              <a:off x="4411970" y="3686602"/>
              <a:ext cx="228743" cy="228743"/>
            </a:xfrm>
            <a:custGeom>
              <a:avLst/>
              <a:gdLst/>
              <a:ahLst/>
              <a:cxnLst/>
              <a:rect l="l" t="t" r="r" b="b"/>
              <a:pathLst>
                <a:path w="5066" h="5066" extrusionOk="0">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64"/>
            <p:cNvSpPr/>
            <p:nvPr/>
          </p:nvSpPr>
          <p:spPr>
            <a:xfrm>
              <a:off x="4442628" y="3717261"/>
              <a:ext cx="167425" cy="167425"/>
            </a:xfrm>
            <a:custGeom>
              <a:avLst/>
              <a:gdLst/>
              <a:ahLst/>
              <a:cxnLst/>
              <a:rect l="l" t="t" r="r" b="b"/>
              <a:pathLst>
                <a:path w="3708" h="3708" extrusionOk="0">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64"/>
            <p:cNvSpPr/>
            <p:nvPr/>
          </p:nvSpPr>
          <p:spPr>
            <a:xfrm>
              <a:off x="4455090" y="3729723"/>
              <a:ext cx="142546" cy="142546"/>
            </a:xfrm>
            <a:custGeom>
              <a:avLst/>
              <a:gdLst/>
              <a:ahLst/>
              <a:cxnLst/>
              <a:rect l="l" t="t" r="r" b="b"/>
              <a:pathLst>
                <a:path w="3157" h="3157" extrusionOk="0">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08" name="Google Shape;10408;p64"/>
          <p:cNvSpPr/>
          <p:nvPr/>
        </p:nvSpPr>
        <p:spPr>
          <a:xfrm>
            <a:off x="981722" y="2987237"/>
            <a:ext cx="822545" cy="19583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09" name="Google Shape;10409;p64"/>
          <p:cNvGrpSpPr/>
          <p:nvPr/>
        </p:nvGrpSpPr>
        <p:grpSpPr>
          <a:xfrm>
            <a:off x="988970" y="2333174"/>
            <a:ext cx="1970333" cy="208784"/>
            <a:chOff x="6336019" y="3733725"/>
            <a:chExt cx="2566206" cy="351310"/>
          </a:xfrm>
        </p:grpSpPr>
        <p:sp>
          <p:nvSpPr>
            <p:cNvPr id="10410" name="Google Shape;10410;p64"/>
            <p:cNvSpPr/>
            <p:nvPr/>
          </p:nvSpPr>
          <p:spPr>
            <a:xfrm>
              <a:off x="6336019" y="3733735"/>
              <a:ext cx="1881300" cy="351300"/>
            </a:xfrm>
            <a:prstGeom prst="homePlate">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64"/>
            <p:cNvSpPr/>
            <p:nvPr/>
          </p:nvSpPr>
          <p:spPr>
            <a:xfrm>
              <a:off x="80985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64"/>
            <p:cNvSpPr/>
            <p:nvPr/>
          </p:nvSpPr>
          <p:spPr>
            <a:xfrm>
              <a:off x="83271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64"/>
            <p:cNvSpPr/>
            <p:nvPr/>
          </p:nvSpPr>
          <p:spPr>
            <a:xfrm>
              <a:off x="8555725" y="3733725"/>
              <a:ext cx="346500" cy="351300"/>
            </a:xfrm>
            <a:prstGeom prst="chevron">
              <a:avLst>
                <a:gd name="adj"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4" name="Google Shape;10414;p64"/>
          <p:cNvGrpSpPr/>
          <p:nvPr/>
        </p:nvGrpSpPr>
        <p:grpSpPr>
          <a:xfrm>
            <a:off x="1990126" y="3940729"/>
            <a:ext cx="946551" cy="153200"/>
            <a:chOff x="4404545" y="3301592"/>
            <a:chExt cx="782403" cy="129272"/>
          </a:xfrm>
        </p:grpSpPr>
        <p:sp>
          <p:nvSpPr>
            <p:cNvPr id="10415" name="Google Shape;10415;p64"/>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64"/>
            <p:cNvSpPr/>
            <p:nvPr/>
          </p:nvSpPr>
          <p:spPr>
            <a:xfrm>
              <a:off x="4416034" y="3308320"/>
              <a:ext cx="120286" cy="11572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7" name="Google Shape;10417;p64"/>
          <p:cNvGrpSpPr/>
          <p:nvPr/>
        </p:nvGrpSpPr>
        <p:grpSpPr>
          <a:xfrm>
            <a:off x="1990126" y="3679688"/>
            <a:ext cx="962257" cy="139127"/>
            <a:chOff x="4411970" y="3131459"/>
            <a:chExt cx="710520" cy="117397"/>
          </a:xfrm>
        </p:grpSpPr>
        <p:sp>
          <p:nvSpPr>
            <p:cNvPr id="10418" name="Google Shape;10418;p64"/>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64"/>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20" name="Google Shape;10420;p64" descr="Timeline background shape"/>
          <p:cNvSpPr/>
          <p:nvPr/>
        </p:nvSpPr>
        <p:spPr>
          <a:xfrm>
            <a:off x="1990126" y="4215843"/>
            <a:ext cx="960300" cy="153000"/>
          </a:xfrm>
          <a:prstGeom prst="homePlate">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21" name="Google Shape;10421;p64"/>
          <p:cNvGrpSpPr/>
          <p:nvPr/>
        </p:nvGrpSpPr>
        <p:grpSpPr>
          <a:xfrm>
            <a:off x="990271" y="3614482"/>
            <a:ext cx="823838" cy="458988"/>
            <a:chOff x="4411970" y="1801825"/>
            <a:chExt cx="734586" cy="409262"/>
          </a:xfrm>
        </p:grpSpPr>
        <p:sp>
          <p:nvSpPr>
            <p:cNvPr id="10422" name="Google Shape;10422;p64"/>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64"/>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4" name="Google Shape;10424;p64"/>
          <p:cNvGrpSpPr/>
          <p:nvPr/>
        </p:nvGrpSpPr>
        <p:grpSpPr>
          <a:xfrm>
            <a:off x="990271" y="4162908"/>
            <a:ext cx="856348" cy="212039"/>
            <a:chOff x="4411970" y="2233974"/>
            <a:chExt cx="763574" cy="189068"/>
          </a:xfrm>
        </p:grpSpPr>
        <p:sp>
          <p:nvSpPr>
            <p:cNvPr id="10425" name="Google Shape;10425;p64"/>
            <p:cNvSpPr/>
            <p:nvPr/>
          </p:nvSpPr>
          <p:spPr>
            <a:xfrm>
              <a:off x="4411970" y="2278599"/>
              <a:ext cx="763574" cy="144443"/>
            </a:xfrm>
            <a:custGeom>
              <a:avLst/>
              <a:gdLst/>
              <a:ahLst/>
              <a:cxnLst/>
              <a:rect l="l" t="t" r="r" b="b"/>
              <a:pathLst>
                <a:path w="16911" h="3199" extrusionOk="0">
                  <a:moveTo>
                    <a:pt x="1" y="1"/>
                  </a:moveTo>
                  <a:lnTo>
                    <a:pt x="1" y="3198"/>
                  </a:lnTo>
                  <a:lnTo>
                    <a:pt x="16911" y="3198"/>
                  </a:lnTo>
                  <a:lnTo>
                    <a:pt x="1691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64"/>
            <p:cNvSpPr/>
            <p:nvPr/>
          </p:nvSpPr>
          <p:spPr>
            <a:xfrm>
              <a:off x="4411970" y="2233974"/>
              <a:ext cx="262291" cy="144443"/>
            </a:xfrm>
            <a:custGeom>
              <a:avLst/>
              <a:gdLst/>
              <a:ahLst/>
              <a:cxnLst/>
              <a:rect l="l" t="t" r="r" b="b"/>
              <a:pathLst>
                <a:path w="5809" h="3199" extrusionOk="0">
                  <a:moveTo>
                    <a:pt x="1" y="1"/>
                  </a:moveTo>
                  <a:lnTo>
                    <a:pt x="1" y="3198"/>
                  </a:lnTo>
                  <a:lnTo>
                    <a:pt x="5809" y="3198"/>
                  </a:lnTo>
                  <a:lnTo>
                    <a:pt x="419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7" name="Google Shape;10427;p64"/>
          <p:cNvGrpSpPr/>
          <p:nvPr/>
        </p:nvGrpSpPr>
        <p:grpSpPr>
          <a:xfrm>
            <a:off x="3100467" y="2338244"/>
            <a:ext cx="511602" cy="511602"/>
            <a:chOff x="5681300" y="2527788"/>
            <a:chExt cx="805800" cy="805800"/>
          </a:xfrm>
        </p:grpSpPr>
        <p:sp>
          <p:nvSpPr>
            <p:cNvPr id="10428" name="Google Shape;10428;p64"/>
            <p:cNvSpPr/>
            <p:nvPr/>
          </p:nvSpPr>
          <p:spPr>
            <a:xfrm>
              <a:off x="5681300" y="2527788"/>
              <a:ext cx="805800" cy="8058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64"/>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0" name="Google Shape;10430;p64"/>
          <p:cNvGrpSpPr/>
          <p:nvPr/>
        </p:nvGrpSpPr>
        <p:grpSpPr>
          <a:xfrm>
            <a:off x="3097662" y="3104827"/>
            <a:ext cx="513021" cy="512935"/>
            <a:chOff x="4049800" y="640400"/>
            <a:chExt cx="858900" cy="858900"/>
          </a:xfrm>
        </p:grpSpPr>
        <p:sp>
          <p:nvSpPr>
            <p:cNvPr id="10431" name="Google Shape;10431;p64"/>
            <p:cNvSpPr/>
            <p:nvPr/>
          </p:nvSpPr>
          <p:spPr>
            <a:xfrm>
              <a:off x="4049800" y="640400"/>
              <a:ext cx="858900" cy="858900"/>
            </a:xfrm>
            <a:prstGeom prst="donut">
              <a:avLst>
                <a:gd name="adj" fmla="val 25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64"/>
            <p:cNvSpPr/>
            <p:nvPr/>
          </p:nvSpPr>
          <p:spPr>
            <a:xfrm>
              <a:off x="4049800" y="640400"/>
              <a:ext cx="858900" cy="858900"/>
            </a:xfrm>
            <a:prstGeom prst="blockArc">
              <a:avLst>
                <a:gd name="adj1" fmla="val 7914150"/>
                <a:gd name="adj2" fmla="val 0"/>
                <a:gd name="adj3" fmla="val 25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3" name="Google Shape;10433;p64"/>
          <p:cNvGrpSpPr/>
          <p:nvPr/>
        </p:nvGrpSpPr>
        <p:grpSpPr>
          <a:xfrm>
            <a:off x="3014861" y="3756719"/>
            <a:ext cx="686489" cy="686585"/>
            <a:chOff x="5080188" y="927900"/>
            <a:chExt cx="961200" cy="961200"/>
          </a:xfrm>
        </p:grpSpPr>
        <p:sp>
          <p:nvSpPr>
            <p:cNvPr id="10434" name="Google Shape;10434;p64"/>
            <p:cNvSpPr/>
            <p:nvPr/>
          </p:nvSpPr>
          <p:spPr>
            <a:xfrm>
              <a:off x="5201900" y="1050116"/>
              <a:ext cx="716700" cy="716700"/>
            </a:xfrm>
            <a:prstGeom prst="donut">
              <a:avLst>
                <a:gd name="adj" fmla="val 4716"/>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64"/>
            <p:cNvSpPr/>
            <p:nvPr/>
          </p:nvSpPr>
          <p:spPr>
            <a:xfrm>
              <a:off x="5269594" y="1117818"/>
              <a:ext cx="581100" cy="581100"/>
            </a:xfrm>
            <a:prstGeom prst="donut">
              <a:avLst>
                <a:gd name="adj" fmla="val 5814"/>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64"/>
            <p:cNvSpPr/>
            <p:nvPr/>
          </p:nvSpPr>
          <p:spPr>
            <a:xfrm>
              <a:off x="5339279" y="1187526"/>
              <a:ext cx="441900" cy="441600"/>
            </a:xfrm>
            <a:prstGeom prst="donut">
              <a:avLst>
                <a:gd name="adj" fmla="val 7648"/>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64"/>
            <p:cNvSpPr/>
            <p:nvPr/>
          </p:nvSpPr>
          <p:spPr>
            <a:xfrm>
              <a:off x="5414892" y="1263155"/>
              <a:ext cx="290700" cy="290700"/>
            </a:xfrm>
            <a:prstGeom prst="donut">
              <a:avLst>
                <a:gd name="adj" fmla="val 10182"/>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64"/>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64"/>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64"/>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64"/>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2" name="Google Shape;10442;p64"/>
          <p:cNvGrpSpPr/>
          <p:nvPr/>
        </p:nvGrpSpPr>
        <p:grpSpPr>
          <a:xfrm>
            <a:off x="3798012" y="3849448"/>
            <a:ext cx="510373" cy="510937"/>
            <a:chOff x="7508249" y="1522825"/>
            <a:chExt cx="1326332" cy="1322987"/>
          </a:xfrm>
        </p:grpSpPr>
        <p:sp>
          <p:nvSpPr>
            <p:cNvPr id="10443" name="Google Shape;10443;p64"/>
            <p:cNvSpPr/>
            <p:nvPr/>
          </p:nvSpPr>
          <p:spPr>
            <a:xfrm>
              <a:off x="8036275" y="1522825"/>
              <a:ext cx="568251" cy="419545"/>
            </a:xfrm>
            <a:custGeom>
              <a:avLst/>
              <a:gdLst/>
              <a:ahLst/>
              <a:cxnLst/>
              <a:rect l="l" t="t" r="r" b="b"/>
              <a:pathLst>
                <a:path w="77683" h="57354" extrusionOk="0">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64"/>
            <p:cNvSpPr/>
            <p:nvPr/>
          </p:nvSpPr>
          <p:spPr>
            <a:xfrm>
              <a:off x="8358375" y="1649762"/>
              <a:ext cx="456039" cy="463215"/>
            </a:xfrm>
            <a:custGeom>
              <a:avLst/>
              <a:gdLst/>
              <a:ahLst/>
              <a:cxnLst/>
              <a:rect l="l" t="t" r="r" b="b"/>
              <a:pathLst>
                <a:path w="62343" h="63324" extrusionOk="0">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64"/>
            <p:cNvSpPr/>
            <p:nvPr/>
          </p:nvSpPr>
          <p:spPr>
            <a:xfrm>
              <a:off x="8465584" y="1980292"/>
              <a:ext cx="368998" cy="464042"/>
            </a:xfrm>
            <a:custGeom>
              <a:avLst/>
              <a:gdLst/>
              <a:ahLst/>
              <a:cxnLst/>
              <a:rect l="l" t="t" r="r" b="b"/>
              <a:pathLst>
                <a:path w="50444" h="63437" extrusionOk="0">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64"/>
            <p:cNvSpPr/>
            <p:nvPr/>
          </p:nvSpPr>
          <p:spPr>
            <a:xfrm>
              <a:off x="8334786" y="2284073"/>
              <a:ext cx="463522" cy="468043"/>
            </a:xfrm>
            <a:custGeom>
              <a:avLst/>
              <a:gdLst/>
              <a:ahLst/>
              <a:cxnLst/>
              <a:rect l="l" t="t" r="r" b="b"/>
              <a:pathLst>
                <a:path w="63366" h="63984" extrusionOk="0">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64"/>
            <p:cNvSpPr/>
            <p:nvPr/>
          </p:nvSpPr>
          <p:spPr>
            <a:xfrm>
              <a:off x="8110685" y="2444876"/>
              <a:ext cx="447276" cy="400935"/>
            </a:xfrm>
            <a:custGeom>
              <a:avLst/>
              <a:gdLst/>
              <a:ahLst/>
              <a:cxnLst/>
              <a:rect l="l" t="t" r="r" b="b"/>
              <a:pathLst>
                <a:path w="61145" h="54810" extrusionOk="0">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64"/>
            <p:cNvSpPr/>
            <p:nvPr/>
          </p:nvSpPr>
          <p:spPr>
            <a:xfrm>
              <a:off x="7734911" y="2426963"/>
              <a:ext cx="434445" cy="418813"/>
            </a:xfrm>
            <a:custGeom>
              <a:avLst/>
              <a:gdLst/>
              <a:ahLst/>
              <a:cxnLst/>
              <a:rect l="l" t="t" r="r" b="b"/>
              <a:pathLst>
                <a:path w="59391" h="57254" extrusionOk="0">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64"/>
            <p:cNvSpPr/>
            <p:nvPr/>
          </p:nvSpPr>
          <p:spPr>
            <a:xfrm>
              <a:off x="7525051" y="2256329"/>
              <a:ext cx="455242" cy="463215"/>
            </a:xfrm>
            <a:custGeom>
              <a:avLst/>
              <a:gdLst/>
              <a:ahLst/>
              <a:cxnLst/>
              <a:rect l="l" t="t" r="r" b="b"/>
              <a:pathLst>
                <a:path w="62234" h="63324" extrusionOk="0">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64"/>
            <p:cNvSpPr/>
            <p:nvPr/>
          </p:nvSpPr>
          <p:spPr>
            <a:xfrm>
              <a:off x="7508249" y="1924972"/>
              <a:ext cx="365633" cy="464042"/>
            </a:xfrm>
            <a:custGeom>
              <a:avLst/>
              <a:gdLst/>
              <a:ahLst/>
              <a:cxnLst/>
              <a:rect l="l" t="t" r="r" b="b"/>
              <a:pathLst>
                <a:path w="49984" h="63437" extrusionOk="0">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64"/>
            <p:cNvSpPr/>
            <p:nvPr/>
          </p:nvSpPr>
          <p:spPr>
            <a:xfrm>
              <a:off x="7540418" y="1617212"/>
              <a:ext cx="464261" cy="468058"/>
            </a:xfrm>
            <a:custGeom>
              <a:avLst/>
              <a:gdLst/>
              <a:ahLst/>
              <a:cxnLst/>
              <a:rect l="l" t="t" r="r" b="b"/>
              <a:pathLst>
                <a:path w="63467" h="63986" extrusionOk="0">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64"/>
            <p:cNvSpPr/>
            <p:nvPr/>
          </p:nvSpPr>
          <p:spPr>
            <a:xfrm>
              <a:off x="7780728" y="1524076"/>
              <a:ext cx="374828" cy="400379"/>
            </a:xfrm>
            <a:custGeom>
              <a:avLst/>
              <a:gdLst/>
              <a:ahLst/>
              <a:cxnLst/>
              <a:rect l="l" t="t" r="r" b="b"/>
              <a:pathLst>
                <a:path w="51241" h="54734" extrusionOk="0">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3" name="Google Shape;10453;p64"/>
          <p:cNvGrpSpPr/>
          <p:nvPr/>
        </p:nvGrpSpPr>
        <p:grpSpPr>
          <a:xfrm>
            <a:off x="4489605" y="3850853"/>
            <a:ext cx="492652" cy="503348"/>
            <a:chOff x="6039282" y="1042577"/>
            <a:chExt cx="734315" cy="731929"/>
          </a:xfrm>
        </p:grpSpPr>
        <p:sp>
          <p:nvSpPr>
            <p:cNvPr id="10454" name="Google Shape;10454;p64"/>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64"/>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64"/>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64"/>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64"/>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64"/>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64"/>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64"/>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64"/>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64"/>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64"/>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64"/>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64"/>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64"/>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64"/>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64"/>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64"/>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64"/>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64"/>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64"/>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64"/>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5" name="Google Shape;10475;p64"/>
          <p:cNvGrpSpPr/>
          <p:nvPr/>
        </p:nvGrpSpPr>
        <p:grpSpPr>
          <a:xfrm>
            <a:off x="5130019" y="2346894"/>
            <a:ext cx="483304" cy="504902"/>
            <a:chOff x="1825800" y="1651625"/>
            <a:chExt cx="568125" cy="591775"/>
          </a:xfrm>
        </p:grpSpPr>
        <p:sp>
          <p:nvSpPr>
            <p:cNvPr id="10476" name="Google Shape;10476;p64"/>
            <p:cNvSpPr/>
            <p:nvPr/>
          </p:nvSpPr>
          <p:spPr>
            <a:xfrm>
              <a:off x="1898925" y="1777225"/>
              <a:ext cx="370875" cy="370500"/>
            </a:xfrm>
            <a:custGeom>
              <a:avLst/>
              <a:gdLst/>
              <a:ahLst/>
              <a:cxnLst/>
              <a:rect l="l" t="t" r="r" b="b"/>
              <a:pathLst>
                <a:path w="14835" h="14820" extrusionOk="0">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64"/>
            <p:cNvSpPr/>
            <p:nvPr/>
          </p:nvSpPr>
          <p:spPr>
            <a:xfrm>
              <a:off x="2121325"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64"/>
            <p:cNvSpPr/>
            <p:nvPr/>
          </p:nvSpPr>
          <p:spPr>
            <a:xfrm>
              <a:off x="1825800" y="198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64"/>
            <p:cNvSpPr/>
            <p:nvPr/>
          </p:nvSpPr>
          <p:spPr>
            <a:xfrm>
              <a:off x="2121325" y="198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64"/>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64"/>
            <p:cNvSpPr/>
            <p:nvPr/>
          </p:nvSpPr>
          <p:spPr>
            <a:xfrm>
              <a:off x="1956875" y="1835225"/>
              <a:ext cx="254975" cy="254475"/>
            </a:xfrm>
            <a:custGeom>
              <a:avLst/>
              <a:gdLst/>
              <a:ahLst/>
              <a:cxnLst/>
              <a:rect l="l" t="t" r="r" b="b"/>
              <a:pathLst>
                <a:path w="10199" h="10179" extrusionOk="0">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82" name="Google Shape;10482;p64"/>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64"/>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64"/>
          <p:cNvSpPr/>
          <p:nvPr/>
        </p:nvSpPr>
        <p:spPr>
          <a:xfrm>
            <a:off x="7165978"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64"/>
          <p:cNvSpPr/>
          <p:nvPr/>
        </p:nvSpPr>
        <p:spPr>
          <a:xfrm flipH="1">
            <a:off x="7473344" y="2775822"/>
            <a:ext cx="118200" cy="118200"/>
          </a:xfrm>
          <a:prstGeom prst="curvedRightArrow">
            <a:avLst>
              <a:gd name="adj1" fmla="val 25000"/>
              <a:gd name="adj2" fmla="val 50000"/>
              <a:gd name="adj3" fmla="val 25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7805"/>
        <p:cNvGrpSpPr/>
        <p:nvPr/>
      </p:nvGrpSpPr>
      <p:grpSpPr>
        <a:xfrm>
          <a:off x="0" y="0"/>
          <a:ext cx="0" cy="0"/>
          <a:chOff x="0" y="0"/>
          <a:chExt cx="0" cy="0"/>
        </a:xfrm>
      </p:grpSpPr>
      <p:sp>
        <p:nvSpPr>
          <p:cNvPr id="7806" name="Google Shape;7806;p34"/>
          <p:cNvSpPr/>
          <p:nvPr/>
        </p:nvSpPr>
        <p:spPr>
          <a:xfrm>
            <a:off x="1662675" y="890800"/>
            <a:ext cx="1165500" cy="11652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34"/>
          <p:cNvSpPr txBox="1">
            <a:spLocks noGrp="1"/>
          </p:cNvSpPr>
          <p:nvPr>
            <p:ph type="title"/>
          </p:nvPr>
        </p:nvSpPr>
        <p:spPr>
          <a:xfrm>
            <a:off x="720000" y="2123563"/>
            <a:ext cx="3568806" cy="1525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mtClean="0"/>
              <a:t>I. Nhận xét</a:t>
            </a:r>
            <a:endParaRPr/>
          </a:p>
        </p:txBody>
      </p:sp>
      <p:sp>
        <p:nvSpPr>
          <p:cNvPr id="7808" name="Google Shape;7808;p34"/>
          <p:cNvSpPr txBox="1">
            <a:spLocks noGrp="1"/>
          </p:cNvSpPr>
          <p:nvPr>
            <p:ph type="title" idx="2"/>
          </p:nvPr>
        </p:nvSpPr>
        <p:spPr>
          <a:xfrm>
            <a:off x="1627950" y="1052575"/>
            <a:ext cx="12348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a:t>01</a:t>
            </a:r>
            <a:endParaRPr/>
          </a:p>
        </p:txBody>
      </p:sp>
      <p:grpSp>
        <p:nvGrpSpPr>
          <p:cNvPr id="7810" name="Google Shape;7810;p34"/>
          <p:cNvGrpSpPr/>
          <p:nvPr/>
        </p:nvGrpSpPr>
        <p:grpSpPr>
          <a:xfrm>
            <a:off x="4027084" y="253987"/>
            <a:ext cx="4278761" cy="4436653"/>
            <a:chOff x="3995911" y="326724"/>
            <a:chExt cx="4278761" cy="4436653"/>
          </a:xfrm>
        </p:grpSpPr>
        <p:grpSp>
          <p:nvGrpSpPr>
            <p:cNvPr id="7811" name="Google Shape;7811;p34"/>
            <p:cNvGrpSpPr/>
            <p:nvPr/>
          </p:nvGrpSpPr>
          <p:grpSpPr>
            <a:xfrm>
              <a:off x="5581590" y="326724"/>
              <a:ext cx="1319367" cy="1525781"/>
              <a:chOff x="5531300" y="3305725"/>
              <a:chExt cx="703625" cy="813750"/>
            </a:xfrm>
          </p:grpSpPr>
          <p:sp>
            <p:nvSpPr>
              <p:cNvPr id="7812" name="Google Shape;7812;p34"/>
              <p:cNvSpPr/>
              <p:nvPr/>
            </p:nvSpPr>
            <p:spPr>
              <a:xfrm>
                <a:off x="5531300" y="3305725"/>
                <a:ext cx="703625" cy="813750"/>
              </a:xfrm>
              <a:custGeom>
                <a:avLst/>
                <a:gdLst/>
                <a:ahLst/>
                <a:cxnLst/>
                <a:rect l="l" t="t" r="r" b="b"/>
                <a:pathLst>
                  <a:path w="28145" h="32550" extrusionOk="0">
                    <a:moveTo>
                      <a:pt x="17645" y="0"/>
                    </a:moveTo>
                    <a:cubicBezTo>
                      <a:pt x="17485" y="0"/>
                      <a:pt x="17325" y="23"/>
                      <a:pt x="17165" y="46"/>
                    </a:cubicBezTo>
                    <a:cubicBezTo>
                      <a:pt x="16960" y="69"/>
                      <a:pt x="16777" y="137"/>
                      <a:pt x="16640" y="183"/>
                    </a:cubicBezTo>
                    <a:cubicBezTo>
                      <a:pt x="16298" y="297"/>
                      <a:pt x="15978" y="480"/>
                      <a:pt x="15682" y="708"/>
                    </a:cubicBezTo>
                    <a:cubicBezTo>
                      <a:pt x="15636" y="753"/>
                      <a:pt x="15590" y="799"/>
                      <a:pt x="15545" y="845"/>
                    </a:cubicBezTo>
                    <a:cubicBezTo>
                      <a:pt x="15545" y="845"/>
                      <a:pt x="1507" y="4520"/>
                      <a:pt x="1484" y="4520"/>
                    </a:cubicBezTo>
                    <a:cubicBezTo>
                      <a:pt x="891" y="4679"/>
                      <a:pt x="411" y="5113"/>
                      <a:pt x="183" y="5661"/>
                    </a:cubicBezTo>
                    <a:cubicBezTo>
                      <a:pt x="137" y="5752"/>
                      <a:pt x="92" y="5866"/>
                      <a:pt x="69" y="5958"/>
                    </a:cubicBezTo>
                    <a:cubicBezTo>
                      <a:pt x="69" y="5958"/>
                      <a:pt x="46" y="6026"/>
                      <a:pt x="46" y="6049"/>
                    </a:cubicBezTo>
                    <a:cubicBezTo>
                      <a:pt x="23" y="6163"/>
                      <a:pt x="1" y="6277"/>
                      <a:pt x="1" y="6414"/>
                    </a:cubicBezTo>
                    <a:cubicBezTo>
                      <a:pt x="1" y="6483"/>
                      <a:pt x="1" y="6574"/>
                      <a:pt x="1" y="6642"/>
                    </a:cubicBezTo>
                    <a:cubicBezTo>
                      <a:pt x="1" y="6757"/>
                      <a:pt x="23" y="6893"/>
                      <a:pt x="69" y="7008"/>
                    </a:cubicBezTo>
                    <a:cubicBezTo>
                      <a:pt x="69" y="7030"/>
                      <a:pt x="69" y="7076"/>
                      <a:pt x="69" y="7099"/>
                    </a:cubicBezTo>
                    <a:lnTo>
                      <a:pt x="6529" y="30974"/>
                    </a:lnTo>
                    <a:lnTo>
                      <a:pt x="6529" y="31043"/>
                    </a:lnTo>
                    <a:cubicBezTo>
                      <a:pt x="6574" y="31202"/>
                      <a:pt x="6666" y="31408"/>
                      <a:pt x="6825" y="31636"/>
                    </a:cubicBezTo>
                    <a:cubicBezTo>
                      <a:pt x="6848" y="31705"/>
                      <a:pt x="6894" y="31750"/>
                      <a:pt x="6962" y="31819"/>
                    </a:cubicBezTo>
                    <a:cubicBezTo>
                      <a:pt x="6985" y="31864"/>
                      <a:pt x="7031" y="31910"/>
                      <a:pt x="7076" y="31956"/>
                    </a:cubicBezTo>
                    <a:cubicBezTo>
                      <a:pt x="7122" y="32001"/>
                      <a:pt x="7191" y="32047"/>
                      <a:pt x="7236" y="32093"/>
                    </a:cubicBezTo>
                    <a:cubicBezTo>
                      <a:pt x="7327" y="32161"/>
                      <a:pt x="7419" y="32230"/>
                      <a:pt x="7510" y="32275"/>
                    </a:cubicBezTo>
                    <a:cubicBezTo>
                      <a:pt x="7510" y="32298"/>
                      <a:pt x="7556" y="32298"/>
                      <a:pt x="7556" y="32321"/>
                    </a:cubicBezTo>
                    <a:cubicBezTo>
                      <a:pt x="7647" y="32366"/>
                      <a:pt x="7738" y="32389"/>
                      <a:pt x="7830" y="32435"/>
                    </a:cubicBezTo>
                    <a:cubicBezTo>
                      <a:pt x="7875" y="32435"/>
                      <a:pt x="7921" y="32458"/>
                      <a:pt x="7967" y="32481"/>
                    </a:cubicBezTo>
                    <a:lnTo>
                      <a:pt x="8012" y="32481"/>
                    </a:lnTo>
                    <a:cubicBezTo>
                      <a:pt x="8195" y="32526"/>
                      <a:pt x="8377" y="32549"/>
                      <a:pt x="8537" y="32549"/>
                    </a:cubicBezTo>
                    <a:cubicBezTo>
                      <a:pt x="8697" y="32549"/>
                      <a:pt x="8880" y="32526"/>
                      <a:pt x="9039" y="32503"/>
                    </a:cubicBezTo>
                    <a:lnTo>
                      <a:pt x="23031" y="28829"/>
                    </a:lnTo>
                    <a:cubicBezTo>
                      <a:pt x="23168" y="28874"/>
                      <a:pt x="23305" y="28897"/>
                      <a:pt x="23465" y="28920"/>
                    </a:cubicBezTo>
                    <a:lnTo>
                      <a:pt x="23739" y="28920"/>
                    </a:lnTo>
                    <a:cubicBezTo>
                      <a:pt x="24424" y="28920"/>
                      <a:pt x="25063" y="28714"/>
                      <a:pt x="25611" y="28281"/>
                    </a:cubicBezTo>
                    <a:cubicBezTo>
                      <a:pt x="25702" y="28212"/>
                      <a:pt x="25770" y="28144"/>
                      <a:pt x="25839" y="28075"/>
                    </a:cubicBezTo>
                    <a:cubicBezTo>
                      <a:pt x="26044" y="28007"/>
                      <a:pt x="26204" y="27916"/>
                      <a:pt x="26318" y="27847"/>
                    </a:cubicBezTo>
                    <a:cubicBezTo>
                      <a:pt x="26501" y="27733"/>
                      <a:pt x="26660" y="27619"/>
                      <a:pt x="26843" y="27459"/>
                    </a:cubicBezTo>
                    <a:cubicBezTo>
                      <a:pt x="27140" y="27185"/>
                      <a:pt x="27391" y="26866"/>
                      <a:pt x="27619" y="26500"/>
                    </a:cubicBezTo>
                    <a:cubicBezTo>
                      <a:pt x="27825" y="26158"/>
                      <a:pt x="27962" y="25770"/>
                      <a:pt x="28053" y="25359"/>
                    </a:cubicBezTo>
                    <a:cubicBezTo>
                      <a:pt x="28144" y="24880"/>
                      <a:pt x="28121" y="24400"/>
                      <a:pt x="28007" y="23944"/>
                    </a:cubicBezTo>
                    <a:cubicBezTo>
                      <a:pt x="28007" y="23921"/>
                      <a:pt x="28007" y="23898"/>
                      <a:pt x="28007" y="23875"/>
                    </a:cubicBezTo>
                    <a:lnTo>
                      <a:pt x="22164" y="2214"/>
                    </a:lnTo>
                    <a:cubicBezTo>
                      <a:pt x="22141" y="2191"/>
                      <a:pt x="22141" y="2191"/>
                      <a:pt x="22141" y="2169"/>
                    </a:cubicBezTo>
                    <a:cubicBezTo>
                      <a:pt x="22095" y="1963"/>
                      <a:pt x="22004" y="1758"/>
                      <a:pt x="21913" y="1575"/>
                    </a:cubicBezTo>
                    <a:cubicBezTo>
                      <a:pt x="21776" y="1301"/>
                      <a:pt x="21593" y="1050"/>
                      <a:pt x="21388" y="845"/>
                    </a:cubicBezTo>
                    <a:cubicBezTo>
                      <a:pt x="20977" y="457"/>
                      <a:pt x="20452" y="183"/>
                      <a:pt x="19881" y="69"/>
                    </a:cubicBezTo>
                    <a:cubicBezTo>
                      <a:pt x="19676" y="46"/>
                      <a:pt x="19493" y="23"/>
                      <a:pt x="19288" y="23"/>
                    </a:cubicBezTo>
                    <a:cubicBezTo>
                      <a:pt x="19082" y="23"/>
                      <a:pt x="18877" y="23"/>
                      <a:pt x="18672" y="69"/>
                    </a:cubicBezTo>
                    <a:cubicBezTo>
                      <a:pt x="18558" y="69"/>
                      <a:pt x="18466" y="92"/>
                      <a:pt x="18352" y="114"/>
                    </a:cubicBezTo>
                    <a:cubicBezTo>
                      <a:pt x="18169" y="46"/>
                      <a:pt x="17964" y="23"/>
                      <a:pt x="17759"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34"/>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rgbClr val="FA93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34"/>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rgbClr val="51B7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34"/>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34"/>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34"/>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34"/>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34"/>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34"/>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34"/>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57C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34"/>
              <p:cNvSpPr/>
              <p:nvPr/>
            </p:nvSpPr>
            <p:spPr>
              <a:xfrm>
                <a:off x="5965550" y="3356500"/>
                <a:ext cx="170650" cy="619950"/>
              </a:xfrm>
              <a:custGeom>
                <a:avLst/>
                <a:gdLst/>
                <a:ahLst/>
                <a:cxnLst/>
                <a:rect l="l" t="t" r="r" b="b"/>
                <a:pathLst>
                  <a:path w="6826" h="24798" extrusionOk="0">
                    <a:moveTo>
                      <a:pt x="69" y="1"/>
                    </a:moveTo>
                    <a:cubicBezTo>
                      <a:pt x="46" y="24"/>
                      <a:pt x="23" y="46"/>
                      <a:pt x="1" y="69"/>
                    </a:cubicBezTo>
                    <a:cubicBezTo>
                      <a:pt x="1" y="115"/>
                      <a:pt x="1" y="138"/>
                      <a:pt x="1" y="160"/>
                    </a:cubicBezTo>
                    <a:cubicBezTo>
                      <a:pt x="92" y="480"/>
                      <a:pt x="160" y="800"/>
                      <a:pt x="252" y="1119"/>
                    </a:cubicBezTo>
                    <a:cubicBezTo>
                      <a:pt x="320" y="1439"/>
                      <a:pt x="389" y="1758"/>
                      <a:pt x="480" y="2078"/>
                    </a:cubicBezTo>
                    <a:cubicBezTo>
                      <a:pt x="640" y="2740"/>
                      <a:pt x="822" y="3402"/>
                      <a:pt x="1005" y="4064"/>
                    </a:cubicBezTo>
                    <a:cubicBezTo>
                      <a:pt x="1370" y="5365"/>
                      <a:pt x="1712" y="6666"/>
                      <a:pt x="2055" y="7990"/>
                    </a:cubicBezTo>
                    <a:cubicBezTo>
                      <a:pt x="2329" y="9040"/>
                      <a:pt x="2626" y="10089"/>
                      <a:pt x="2899" y="11139"/>
                    </a:cubicBezTo>
                    <a:cubicBezTo>
                      <a:pt x="3242" y="12372"/>
                      <a:pt x="3561" y="13605"/>
                      <a:pt x="3904" y="14860"/>
                    </a:cubicBezTo>
                    <a:cubicBezTo>
                      <a:pt x="4064" y="15476"/>
                      <a:pt x="4223" y="16115"/>
                      <a:pt x="4406" y="16754"/>
                    </a:cubicBezTo>
                    <a:cubicBezTo>
                      <a:pt x="4543" y="17302"/>
                      <a:pt x="4703" y="17850"/>
                      <a:pt x="4840" y="18421"/>
                    </a:cubicBezTo>
                    <a:cubicBezTo>
                      <a:pt x="5159" y="19562"/>
                      <a:pt x="5456" y="20703"/>
                      <a:pt x="5753" y="21867"/>
                    </a:cubicBezTo>
                    <a:cubicBezTo>
                      <a:pt x="5935" y="22552"/>
                      <a:pt x="6141" y="23260"/>
                      <a:pt x="6323" y="23967"/>
                    </a:cubicBezTo>
                    <a:cubicBezTo>
                      <a:pt x="6346" y="24059"/>
                      <a:pt x="6369" y="24150"/>
                      <a:pt x="6415" y="24264"/>
                    </a:cubicBezTo>
                    <a:cubicBezTo>
                      <a:pt x="6437" y="24332"/>
                      <a:pt x="6437" y="24401"/>
                      <a:pt x="6483" y="24492"/>
                    </a:cubicBezTo>
                    <a:cubicBezTo>
                      <a:pt x="6483" y="24538"/>
                      <a:pt x="6506" y="24561"/>
                      <a:pt x="6506" y="24606"/>
                    </a:cubicBezTo>
                    <a:cubicBezTo>
                      <a:pt x="6529" y="24652"/>
                      <a:pt x="6529" y="24675"/>
                      <a:pt x="6551" y="24720"/>
                    </a:cubicBezTo>
                    <a:cubicBezTo>
                      <a:pt x="6569" y="24772"/>
                      <a:pt x="6624" y="24797"/>
                      <a:pt x="6680" y="24797"/>
                    </a:cubicBezTo>
                    <a:cubicBezTo>
                      <a:pt x="6698" y="24797"/>
                      <a:pt x="6717" y="24795"/>
                      <a:pt x="6734" y="24789"/>
                    </a:cubicBezTo>
                    <a:cubicBezTo>
                      <a:pt x="6757" y="24789"/>
                      <a:pt x="6780" y="24766"/>
                      <a:pt x="6803" y="24720"/>
                    </a:cubicBezTo>
                    <a:cubicBezTo>
                      <a:pt x="6825" y="24675"/>
                      <a:pt x="6825" y="24652"/>
                      <a:pt x="6803" y="24606"/>
                    </a:cubicBezTo>
                    <a:cubicBezTo>
                      <a:pt x="6803" y="24584"/>
                      <a:pt x="6803" y="24561"/>
                      <a:pt x="6780" y="24538"/>
                    </a:cubicBezTo>
                    <a:cubicBezTo>
                      <a:pt x="6780" y="24515"/>
                      <a:pt x="6780" y="24515"/>
                      <a:pt x="6780" y="24515"/>
                    </a:cubicBezTo>
                    <a:cubicBezTo>
                      <a:pt x="6780" y="24492"/>
                      <a:pt x="6780" y="24469"/>
                      <a:pt x="6780" y="24447"/>
                    </a:cubicBezTo>
                    <a:cubicBezTo>
                      <a:pt x="6757" y="24424"/>
                      <a:pt x="6757" y="24378"/>
                      <a:pt x="6757" y="24355"/>
                    </a:cubicBezTo>
                    <a:cubicBezTo>
                      <a:pt x="6734" y="24287"/>
                      <a:pt x="6711" y="24218"/>
                      <a:pt x="6711" y="24173"/>
                    </a:cubicBezTo>
                    <a:cubicBezTo>
                      <a:pt x="6666" y="24013"/>
                      <a:pt x="6620" y="23853"/>
                      <a:pt x="6574" y="23693"/>
                    </a:cubicBezTo>
                    <a:cubicBezTo>
                      <a:pt x="6437" y="23191"/>
                      <a:pt x="6300" y="22666"/>
                      <a:pt x="6163" y="22141"/>
                    </a:cubicBezTo>
                    <a:cubicBezTo>
                      <a:pt x="6049" y="21639"/>
                      <a:pt x="5890" y="21137"/>
                      <a:pt x="5753" y="20635"/>
                    </a:cubicBezTo>
                    <a:cubicBezTo>
                      <a:pt x="5593" y="20018"/>
                      <a:pt x="5433" y="19379"/>
                      <a:pt x="5250" y="18763"/>
                    </a:cubicBezTo>
                    <a:cubicBezTo>
                      <a:pt x="4954" y="17599"/>
                      <a:pt x="4657" y="16458"/>
                      <a:pt x="4337" y="15316"/>
                    </a:cubicBezTo>
                    <a:cubicBezTo>
                      <a:pt x="3995" y="14038"/>
                      <a:pt x="3653" y="12760"/>
                      <a:pt x="3310" y="11482"/>
                    </a:cubicBezTo>
                    <a:cubicBezTo>
                      <a:pt x="2694" y="9131"/>
                      <a:pt x="2055" y="6780"/>
                      <a:pt x="1416" y="4429"/>
                    </a:cubicBezTo>
                    <a:cubicBezTo>
                      <a:pt x="1233" y="3676"/>
                      <a:pt x="1028" y="2945"/>
                      <a:pt x="845" y="2215"/>
                    </a:cubicBezTo>
                    <a:cubicBezTo>
                      <a:pt x="731" y="1872"/>
                      <a:pt x="640" y="1530"/>
                      <a:pt x="548" y="1188"/>
                    </a:cubicBezTo>
                    <a:cubicBezTo>
                      <a:pt x="434" y="822"/>
                      <a:pt x="320" y="457"/>
                      <a:pt x="229" y="92"/>
                    </a:cubicBezTo>
                    <a:cubicBezTo>
                      <a:pt x="206" y="24"/>
                      <a:pt x="160" y="1"/>
                      <a:pt x="115" y="1"/>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34"/>
              <p:cNvSpPr/>
              <p:nvPr/>
            </p:nvSpPr>
            <p:spPr>
              <a:xfrm>
                <a:off x="5971825" y="3364500"/>
                <a:ext cx="166075" cy="609300"/>
              </a:xfrm>
              <a:custGeom>
                <a:avLst/>
                <a:gdLst/>
                <a:ahLst/>
                <a:cxnLst/>
                <a:rect l="l" t="t" r="r" b="b"/>
                <a:pathLst>
                  <a:path w="6643" h="24372" extrusionOk="0">
                    <a:moveTo>
                      <a:pt x="46" y="0"/>
                    </a:moveTo>
                    <a:cubicBezTo>
                      <a:pt x="24" y="0"/>
                      <a:pt x="1" y="23"/>
                      <a:pt x="24" y="69"/>
                    </a:cubicBezTo>
                    <a:cubicBezTo>
                      <a:pt x="46" y="160"/>
                      <a:pt x="69" y="229"/>
                      <a:pt x="92" y="343"/>
                    </a:cubicBezTo>
                    <a:cubicBezTo>
                      <a:pt x="115" y="411"/>
                      <a:pt x="138" y="502"/>
                      <a:pt x="160" y="594"/>
                    </a:cubicBezTo>
                    <a:cubicBezTo>
                      <a:pt x="160" y="594"/>
                      <a:pt x="160" y="594"/>
                      <a:pt x="160" y="571"/>
                    </a:cubicBezTo>
                    <a:cubicBezTo>
                      <a:pt x="183" y="708"/>
                      <a:pt x="206" y="822"/>
                      <a:pt x="229" y="936"/>
                    </a:cubicBezTo>
                    <a:cubicBezTo>
                      <a:pt x="229" y="936"/>
                      <a:pt x="229" y="936"/>
                      <a:pt x="229" y="913"/>
                    </a:cubicBezTo>
                    <a:cubicBezTo>
                      <a:pt x="275" y="1096"/>
                      <a:pt x="297" y="1278"/>
                      <a:pt x="343" y="1461"/>
                    </a:cubicBezTo>
                    <a:cubicBezTo>
                      <a:pt x="366" y="1621"/>
                      <a:pt x="412" y="1803"/>
                      <a:pt x="434" y="1963"/>
                    </a:cubicBezTo>
                    <a:cubicBezTo>
                      <a:pt x="457" y="2100"/>
                      <a:pt x="503" y="2237"/>
                      <a:pt x="526" y="2351"/>
                    </a:cubicBezTo>
                    <a:cubicBezTo>
                      <a:pt x="548" y="2488"/>
                      <a:pt x="571" y="2602"/>
                      <a:pt x="617" y="2716"/>
                    </a:cubicBezTo>
                    <a:cubicBezTo>
                      <a:pt x="617" y="2785"/>
                      <a:pt x="640" y="2831"/>
                      <a:pt x="640" y="2899"/>
                    </a:cubicBezTo>
                    <a:lnTo>
                      <a:pt x="663" y="2968"/>
                    </a:lnTo>
                    <a:cubicBezTo>
                      <a:pt x="685" y="3013"/>
                      <a:pt x="685" y="3036"/>
                      <a:pt x="685" y="3082"/>
                    </a:cubicBezTo>
                    <a:cubicBezTo>
                      <a:pt x="708" y="3104"/>
                      <a:pt x="731" y="3127"/>
                      <a:pt x="754" y="3127"/>
                    </a:cubicBezTo>
                    <a:lnTo>
                      <a:pt x="777" y="3127"/>
                    </a:lnTo>
                    <a:cubicBezTo>
                      <a:pt x="800" y="3219"/>
                      <a:pt x="800" y="3333"/>
                      <a:pt x="822" y="3424"/>
                    </a:cubicBezTo>
                    <a:cubicBezTo>
                      <a:pt x="868" y="3584"/>
                      <a:pt x="891" y="3721"/>
                      <a:pt x="937" y="3881"/>
                    </a:cubicBezTo>
                    <a:cubicBezTo>
                      <a:pt x="959" y="4017"/>
                      <a:pt x="1005" y="4177"/>
                      <a:pt x="1051" y="4337"/>
                    </a:cubicBezTo>
                    <a:lnTo>
                      <a:pt x="1096" y="4588"/>
                    </a:lnTo>
                    <a:cubicBezTo>
                      <a:pt x="1119" y="4634"/>
                      <a:pt x="1119" y="4657"/>
                      <a:pt x="1119" y="4702"/>
                    </a:cubicBezTo>
                    <a:cubicBezTo>
                      <a:pt x="1142" y="4748"/>
                      <a:pt x="1142" y="4794"/>
                      <a:pt x="1165" y="4839"/>
                    </a:cubicBezTo>
                    <a:cubicBezTo>
                      <a:pt x="1188" y="4862"/>
                      <a:pt x="1210" y="4862"/>
                      <a:pt x="1233" y="4862"/>
                    </a:cubicBezTo>
                    <a:cubicBezTo>
                      <a:pt x="1279" y="5045"/>
                      <a:pt x="1325" y="5227"/>
                      <a:pt x="1370" y="5410"/>
                    </a:cubicBezTo>
                    <a:cubicBezTo>
                      <a:pt x="1416" y="5615"/>
                      <a:pt x="1461" y="5821"/>
                      <a:pt x="1507" y="6049"/>
                    </a:cubicBezTo>
                    <a:cubicBezTo>
                      <a:pt x="1530" y="6140"/>
                      <a:pt x="1553" y="6232"/>
                      <a:pt x="1598" y="6346"/>
                    </a:cubicBezTo>
                    <a:cubicBezTo>
                      <a:pt x="1621" y="6460"/>
                      <a:pt x="1644" y="6551"/>
                      <a:pt x="1667" y="6665"/>
                    </a:cubicBezTo>
                    <a:cubicBezTo>
                      <a:pt x="1667" y="6688"/>
                      <a:pt x="1690" y="6711"/>
                      <a:pt x="1713" y="6734"/>
                    </a:cubicBezTo>
                    <a:cubicBezTo>
                      <a:pt x="1735" y="6802"/>
                      <a:pt x="1735" y="6871"/>
                      <a:pt x="1758" y="6939"/>
                    </a:cubicBezTo>
                    <a:cubicBezTo>
                      <a:pt x="1781" y="7053"/>
                      <a:pt x="1804" y="7167"/>
                      <a:pt x="1850" y="7282"/>
                    </a:cubicBezTo>
                    <a:cubicBezTo>
                      <a:pt x="1872" y="7373"/>
                      <a:pt x="1895" y="7487"/>
                      <a:pt x="1918" y="7601"/>
                    </a:cubicBezTo>
                    <a:cubicBezTo>
                      <a:pt x="1941" y="7692"/>
                      <a:pt x="1964" y="7806"/>
                      <a:pt x="1986" y="7898"/>
                    </a:cubicBezTo>
                    <a:cubicBezTo>
                      <a:pt x="2009" y="7943"/>
                      <a:pt x="2032" y="8012"/>
                      <a:pt x="2032" y="8058"/>
                    </a:cubicBezTo>
                    <a:cubicBezTo>
                      <a:pt x="2055" y="8126"/>
                      <a:pt x="2078" y="8172"/>
                      <a:pt x="2101" y="8217"/>
                    </a:cubicBezTo>
                    <a:cubicBezTo>
                      <a:pt x="2101" y="8240"/>
                      <a:pt x="2101" y="8263"/>
                      <a:pt x="2123" y="8286"/>
                    </a:cubicBezTo>
                    <a:lnTo>
                      <a:pt x="2146" y="8286"/>
                    </a:lnTo>
                    <a:cubicBezTo>
                      <a:pt x="2192" y="8491"/>
                      <a:pt x="2238" y="8697"/>
                      <a:pt x="2283" y="8902"/>
                    </a:cubicBezTo>
                    <a:cubicBezTo>
                      <a:pt x="2306" y="9016"/>
                      <a:pt x="2329" y="9153"/>
                      <a:pt x="2375" y="9290"/>
                    </a:cubicBezTo>
                    <a:cubicBezTo>
                      <a:pt x="2375" y="9359"/>
                      <a:pt x="2397" y="9427"/>
                      <a:pt x="2420" y="9496"/>
                    </a:cubicBezTo>
                    <a:lnTo>
                      <a:pt x="2443" y="9587"/>
                    </a:lnTo>
                    <a:cubicBezTo>
                      <a:pt x="2443" y="9610"/>
                      <a:pt x="2443" y="9610"/>
                      <a:pt x="2443" y="9633"/>
                    </a:cubicBezTo>
                    <a:cubicBezTo>
                      <a:pt x="2443" y="9633"/>
                      <a:pt x="2466" y="9655"/>
                      <a:pt x="2466" y="9655"/>
                    </a:cubicBezTo>
                    <a:cubicBezTo>
                      <a:pt x="2466" y="9678"/>
                      <a:pt x="2466" y="9701"/>
                      <a:pt x="2489" y="9701"/>
                    </a:cubicBezTo>
                    <a:cubicBezTo>
                      <a:pt x="2489" y="9724"/>
                      <a:pt x="2511" y="9747"/>
                      <a:pt x="2534" y="9747"/>
                    </a:cubicBezTo>
                    <a:lnTo>
                      <a:pt x="2557" y="9747"/>
                    </a:lnTo>
                    <a:cubicBezTo>
                      <a:pt x="2580" y="9884"/>
                      <a:pt x="2603" y="9998"/>
                      <a:pt x="2648" y="10112"/>
                    </a:cubicBezTo>
                    <a:cubicBezTo>
                      <a:pt x="2671" y="10226"/>
                      <a:pt x="2694" y="10340"/>
                      <a:pt x="2717" y="10454"/>
                    </a:cubicBezTo>
                    <a:cubicBezTo>
                      <a:pt x="2740" y="10568"/>
                      <a:pt x="2763" y="10682"/>
                      <a:pt x="2808" y="10774"/>
                    </a:cubicBezTo>
                    <a:cubicBezTo>
                      <a:pt x="2808" y="10797"/>
                      <a:pt x="2808" y="10819"/>
                      <a:pt x="2808" y="10819"/>
                    </a:cubicBezTo>
                    <a:cubicBezTo>
                      <a:pt x="2808" y="10842"/>
                      <a:pt x="2808" y="10865"/>
                      <a:pt x="2831" y="10865"/>
                    </a:cubicBezTo>
                    <a:cubicBezTo>
                      <a:pt x="2831" y="10934"/>
                      <a:pt x="2831" y="10979"/>
                      <a:pt x="2854" y="11025"/>
                    </a:cubicBezTo>
                    <a:cubicBezTo>
                      <a:pt x="2877" y="11116"/>
                      <a:pt x="2922" y="11230"/>
                      <a:pt x="2945" y="11344"/>
                    </a:cubicBezTo>
                    <a:cubicBezTo>
                      <a:pt x="2991" y="11527"/>
                      <a:pt x="3036" y="11732"/>
                      <a:pt x="3082" y="11915"/>
                    </a:cubicBezTo>
                    <a:cubicBezTo>
                      <a:pt x="3105" y="12006"/>
                      <a:pt x="3128" y="12098"/>
                      <a:pt x="3151" y="12189"/>
                    </a:cubicBezTo>
                    <a:cubicBezTo>
                      <a:pt x="3196" y="12280"/>
                      <a:pt x="3219" y="12372"/>
                      <a:pt x="3242" y="12463"/>
                    </a:cubicBezTo>
                    <a:cubicBezTo>
                      <a:pt x="3265" y="12554"/>
                      <a:pt x="3288" y="12668"/>
                      <a:pt x="3333" y="12760"/>
                    </a:cubicBezTo>
                    <a:cubicBezTo>
                      <a:pt x="3333" y="12805"/>
                      <a:pt x="3356" y="12851"/>
                      <a:pt x="3356" y="12897"/>
                    </a:cubicBezTo>
                    <a:lnTo>
                      <a:pt x="3379" y="12897"/>
                    </a:lnTo>
                    <a:cubicBezTo>
                      <a:pt x="3379" y="12965"/>
                      <a:pt x="3402" y="13011"/>
                      <a:pt x="3402" y="13056"/>
                    </a:cubicBezTo>
                    <a:cubicBezTo>
                      <a:pt x="3424" y="13193"/>
                      <a:pt x="3470" y="13307"/>
                      <a:pt x="3493" y="13422"/>
                    </a:cubicBezTo>
                    <a:cubicBezTo>
                      <a:pt x="3539" y="13627"/>
                      <a:pt x="3584" y="13855"/>
                      <a:pt x="3653" y="14061"/>
                    </a:cubicBezTo>
                    <a:cubicBezTo>
                      <a:pt x="3676" y="14175"/>
                      <a:pt x="3698" y="14266"/>
                      <a:pt x="3721" y="14380"/>
                    </a:cubicBezTo>
                    <a:cubicBezTo>
                      <a:pt x="3744" y="14426"/>
                      <a:pt x="3767" y="14471"/>
                      <a:pt x="3767" y="14540"/>
                    </a:cubicBezTo>
                    <a:cubicBezTo>
                      <a:pt x="3790" y="14586"/>
                      <a:pt x="3790" y="14631"/>
                      <a:pt x="3813" y="14677"/>
                    </a:cubicBezTo>
                    <a:cubicBezTo>
                      <a:pt x="3813" y="14700"/>
                      <a:pt x="3835" y="14723"/>
                      <a:pt x="3858" y="14723"/>
                    </a:cubicBezTo>
                    <a:cubicBezTo>
                      <a:pt x="3904" y="14859"/>
                      <a:pt x="3927" y="14996"/>
                      <a:pt x="3972" y="15133"/>
                    </a:cubicBezTo>
                    <a:cubicBezTo>
                      <a:pt x="4018" y="15316"/>
                      <a:pt x="4064" y="15499"/>
                      <a:pt x="4109" y="15681"/>
                    </a:cubicBezTo>
                    <a:cubicBezTo>
                      <a:pt x="4132" y="15750"/>
                      <a:pt x="4155" y="15841"/>
                      <a:pt x="4178" y="15932"/>
                    </a:cubicBezTo>
                    <a:cubicBezTo>
                      <a:pt x="4201" y="15978"/>
                      <a:pt x="4201" y="16024"/>
                      <a:pt x="4223" y="16069"/>
                    </a:cubicBezTo>
                    <a:cubicBezTo>
                      <a:pt x="4223" y="16069"/>
                      <a:pt x="4223" y="16092"/>
                      <a:pt x="4223" y="16115"/>
                    </a:cubicBezTo>
                    <a:cubicBezTo>
                      <a:pt x="4223" y="16138"/>
                      <a:pt x="4246" y="16161"/>
                      <a:pt x="4246" y="16183"/>
                    </a:cubicBezTo>
                    <a:cubicBezTo>
                      <a:pt x="4246" y="16183"/>
                      <a:pt x="4269" y="16206"/>
                      <a:pt x="4269" y="16206"/>
                    </a:cubicBezTo>
                    <a:cubicBezTo>
                      <a:pt x="4269" y="16206"/>
                      <a:pt x="4269" y="16229"/>
                      <a:pt x="4269" y="16229"/>
                    </a:cubicBezTo>
                    <a:cubicBezTo>
                      <a:pt x="4315" y="16389"/>
                      <a:pt x="4360" y="16549"/>
                      <a:pt x="4406" y="16708"/>
                    </a:cubicBezTo>
                    <a:cubicBezTo>
                      <a:pt x="4383" y="16754"/>
                      <a:pt x="4406" y="16800"/>
                      <a:pt x="4429" y="16845"/>
                    </a:cubicBezTo>
                    <a:cubicBezTo>
                      <a:pt x="4429" y="16868"/>
                      <a:pt x="4429" y="16891"/>
                      <a:pt x="4452" y="16914"/>
                    </a:cubicBezTo>
                    <a:cubicBezTo>
                      <a:pt x="4452" y="17005"/>
                      <a:pt x="4474" y="17096"/>
                      <a:pt x="4497" y="17188"/>
                    </a:cubicBezTo>
                    <a:lnTo>
                      <a:pt x="4566" y="17393"/>
                    </a:lnTo>
                    <a:cubicBezTo>
                      <a:pt x="4566" y="17439"/>
                      <a:pt x="4566" y="17462"/>
                      <a:pt x="4589" y="17507"/>
                    </a:cubicBezTo>
                    <a:cubicBezTo>
                      <a:pt x="4589" y="17530"/>
                      <a:pt x="4589" y="17576"/>
                      <a:pt x="4611" y="17621"/>
                    </a:cubicBezTo>
                    <a:cubicBezTo>
                      <a:pt x="4634" y="17644"/>
                      <a:pt x="4634" y="17644"/>
                      <a:pt x="4657" y="17667"/>
                    </a:cubicBezTo>
                    <a:cubicBezTo>
                      <a:pt x="4680" y="17713"/>
                      <a:pt x="4680" y="17758"/>
                      <a:pt x="4703" y="17781"/>
                    </a:cubicBezTo>
                    <a:cubicBezTo>
                      <a:pt x="4748" y="17964"/>
                      <a:pt x="4794" y="18169"/>
                      <a:pt x="4862" y="18352"/>
                    </a:cubicBezTo>
                    <a:cubicBezTo>
                      <a:pt x="4885" y="18443"/>
                      <a:pt x="4908" y="18534"/>
                      <a:pt x="4931" y="18626"/>
                    </a:cubicBezTo>
                    <a:cubicBezTo>
                      <a:pt x="4931" y="18648"/>
                      <a:pt x="4954" y="18694"/>
                      <a:pt x="4954" y="18717"/>
                    </a:cubicBezTo>
                    <a:cubicBezTo>
                      <a:pt x="4977" y="18763"/>
                      <a:pt x="4977" y="18785"/>
                      <a:pt x="4977" y="18808"/>
                    </a:cubicBezTo>
                    <a:cubicBezTo>
                      <a:pt x="4977" y="18831"/>
                      <a:pt x="4999" y="18854"/>
                      <a:pt x="4999" y="18854"/>
                    </a:cubicBezTo>
                    <a:lnTo>
                      <a:pt x="5045" y="19059"/>
                    </a:lnTo>
                    <a:cubicBezTo>
                      <a:pt x="5045" y="19059"/>
                      <a:pt x="5045" y="19082"/>
                      <a:pt x="5045" y="19082"/>
                    </a:cubicBezTo>
                    <a:cubicBezTo>
                      <a:pt x="5068" y="19173"/>
                      <a:pt x="5091" y="19242"/>
                      <a:pt x="5114" y="19310"/>
                    </a:cubicBezTo>
                    <a:cubicBezTo>
                      <a:pt x="5114" y="19379"/>
                      <a:pt x="5136" y="19425"/>
                      <a:pt x="5159" y="19493"/>
                    </a:cubicBezTo>
                    <a:cubicBezTo>
                      <a:pt x="5205" y="19630"/>
                      <a:pt x="5228" y="19744"/>
                      <a:pt x="5273" y="19881"/>
                    </a:cubicBezTo>
                    <a:cubicBezTo>
                      <a:pt x="5273" y="19927"/>
                      <a:pt x="5296" y="19972"/>
                      <a:pt x="5296" y="20018"/>
                    </a:cubicBezTo>
                    <a:cubicBezTo>
                      <a:pt x="5319" y="20064"/>
                      <a:pt x="5319" y="20109"/>
                      <a:pt x="5342" y="20155"/>
                    </a:cubicBezTo>
                    <a:cubicBezTo>
                      <a:pt x="5342" y="20201"/>
                      <a:pt x="5365" y="20223"/>
                      <a:pt x="5365" y="20269"/>
                    </a:cubicBezTo>
                    <a:cubicBezTo>
                      <a:pt x="5387" y="20315"/>
                      <a:pt x="5387" y="20360"/>
                      <a:pt x="5410" y="20406"/>
                    </a:cubicBezTo>
                    <a:cubicBezTo>
                      <a:pt x="5387" y="20406"/>
                      <a:pt x="5387" y="20406"/>
                      <a:pt x="5387" y="20429"/>
                    </a:cubicBezTo>
                    <a:cubicBezTo>
                      <a:pt x="5387" y="20475"/>
                      <a:pt x="5410" y="20520"/>
                      <a:pt x="5410" y="20589"/>
                    </a:cubicBezTo>
                    <a:cubicBezTo>
                      <a:pt x="5433" y="20634"/>
                      <a:pt x="5433" y="20657"/>
                      <a:pt x="5456" y="20703"/>
                    </a:cubicBezTo>
                    <a:cubicBezTo>
                      <a:pt x="5479" y="20817"/>
                      <a:pt x="5502" y="20908"/>
                      <a:pt x="5547" y="21022"/>
                    </a:cubicBezTo>
                    <a:cubicBezTo>
                      <a:pt x="5547" y="21022"/>
                      <a:pt x="5547" y="21022"/>
                      <a:pt x="5547" y="21045"/>
                    </a:cubicBezTo>
                    <a:cubicBezTo>
                      <a:pt x="5547" y="21068"/>
                      <a:pt x="5547" y="21091"/>
                      <a:pt x="5570" y="21114"/>
                    </a:cubicBezTo>
                    <a:cubicBezTo>
                      <a:pt x="5570" y="21136"/>
                      <a:pt x="5570" y="21182"/>
                      <a:pt x="5593" y="21228"/>
                    </a:cubicBezTo>
                    <a:cubicBezTo>
                      <a:pt x="5616" y="21319"/>
                      <a:pt x="5639" y="21410"/>
                      <a:pt x="5684" y="21524"/>
                    </a:cubicBezTo>
                    <a:cubicBezTo>
                      <a:pt x="5684" y="21570"/>
                      <a:pt x="5707" y="21616"/>
                      <a:pt x="5707" y="21661"/>
                    </a:cubicBezTo>
                    <a:lnTo>
                      <a:pt x="5730" y="21684"/>
                    </a:lnTo>
                    <a:cubicBezTo>
                      <a:pt x="5730" y="21707"/>
                      <a:pt x="5730" y="21730"/>
                      <a:pt x="5730" y="21753"/>
                    </a:cubicBezTo>
                    <a:cubicBezTo>
                      <a:pt x="5753" y="21844"/>
                      <a:pt x="5775" y="21913"/>
                      <a:pt x="5798" y="22004"/>
                    </a:cubicBezTo>
                    <a:cubicBezTo>
                      <a:pt x="5821" y="22072"/>
                      <a:pt x="5844" y="22164"/>
                      <a:pt x="5867" y="22232"/>
                    </a:cubicBezTo>
                    <a:cubicBezTo>
                      <a:pt x="5867" y="22255"/>
                      <a:pt x="5890" y="22301"/>
                      <a:pt x="5890" y="22323"/>
                    </a:cubicBezTo>
                    <a:cubicBezTo>
                      <a:pt x="5890" y="22369"/>
                      <a:pt x="5912" y="22415"/>
                      <a:pt x="5912" y="22460"/>
                    </a:cubicBezTo>
                    <a:cubicBezTo>
                      <a:pt x="5935" y="22506"/>
                      <a:pt x="5935" y="22552"/>
                      <a:pt x="5958" y="22574"/>
                    </a:cubicBezTo>
                    <a:cubicBezTo>
                      <a:pt x="5981" y="22597"/>
                      <a:pt x="5981" y="22620"/>
                      <a:pt x="6004" y="22620"/>
                    </a:cubicBezTo>
                    <a:cubicBezTo>
                      <a:pt x="6004" y="22666"/>
                      <a:pt x="6027" y="22734"/>
                      <a:pt x="6049" y="22780"/>
                    </a:cubicBezTo>
                    <a:cubicBezTo>
                      <a:pt x="6049" y="22826"/>
                      <a:pt x="6049" y="22871"/>
                      <a:pt x="6049" y="22894"/>
                    </a:cubicBezTo>
                    <a:cubicBezTo>
                      <a:pt x="6072" y="22940"/>
                      <a:pt x="6072" y="22962"/>
                      <a:pt x="6072" y="22985"/>
                    </a:cubicBezTo>
                    <a:cubicBezTo>
                      <a:pt x="6095" y="23054"/>
                      <a:pt x="6118" y="23122"/>
                      <a:pt x="6118" y="23191"/>
                    </a:cubicBezTo>
                    <a:cubicBezTo>
                      <a:pt x="6164" y="23305"/>
                      <a:pt x="6186" y="23419"/>
                      <a:pt x="6209" y="23533"/>
                    </a:cubicBezTo>
                    <a:cubicBezTo>
                      <a:pt x="6232" y="23602"/>
                      <a:pt x="6255" y="23693"/>
                      <a:pt x="6278" y="23761"/>
                    </a:cubicBezTo>
                    <a:cubicBezTo>
                      <a:pt x="6278" y="23784"/>
                      <a:pt x="6300" y="23807"/>
                      <a:pt x="6300" y="23830"/>
                    </a:cubicBezTo>
                    <a:cubicBezTo>
                      <a:pt x="6300" y="23898"/>
                      <a:pt x="6323" y="23967"/>
                      <a:pt x="6346" y="24012"/>
                    </a:cubicBezTo>
                    <a:cubicBezTo>
                      <a:pt x="6346" y="24081"/>
                      <a:pt x="6369" y="24127"/>
                      <a:pt x="6392" y="24195"/>
                    </a:cubicBezTo>
                    <a:cubicBezTo>
                      <a:pt x="6392" y="24195"/>
                      <a:pt x="6392" y="24218"/>
                      <a:pt x="6392" y="24218"/>
                    </a:cubicBezTo>
                    <a:cubicBezTo>
                      <a:pt x="6392" y="24264"/>
                      <a:pt x="6415" y="24332"/>
                      <a:pt x="6460" y="24355"/>
                    </a:cubicBezTo>
                    <a:cubicBezTo>
                      <a:pt x="6472" y="24366"/>
                      <a:pt x="6494" y="24372"/>
                      <a:pt x="6517" y="24372"/>
                    </a:cubicBezTo>
                    <a:cubicBezTo>
                      <a:pt x="6540" y="24372"/>
                      <a:pt x="6563" y="24366"/>
                      <a:pt x="6574" y="24355"/>
                    </a:cubicBezTo>
                    <a:cubicBezTo>
                      <a:pt x="6597" y="24332"/>
                      <a:pt x="6620" y="24309"/>
                      <a:pt x="6620" y="24286"/>
                    </a:cubicBezTo>
                    <a:cubicBezTo>
                      <a:pt x="6643" y="24264"/>
                      <a:pt x="6643" y="24264"/>
                      <a:pt x="6620" y="24241"/>
                    </a:cubicBezTo>
                    <a:cubicBezTo>
                      <a:pt x="6620" y="24218"/>
                      <a:pt x="6620" y="24218"/>
                      <a:pt x="6620" y="24195"/>
                    </a:cubicBezTo>
                    <a:cubicBezTo>
                      <a:pt x="6620" y="24195"/>
                      <a:pt x="6620" y="24172"/>
                      <a:pt x="6620" y="24172"/>
                    </a:cubicBezTo>
                    <a:cubicBezTo>
                      <a:pt x="6620" y="24149"/>
                      <a:pt x="6620" y="24149"/>
                      <a:pt x="6620" y="24127"/>
                    </a:cubicBezTo>
                    <a:cubicBezTo>
                      <a:pt x="6620" y="24104"/>
                      <a:pt x="6620" y="24058"/>
                      <a:pt x="6597" y="24035"/>
                    </a:cubicBezTo>
                    <a:cubicBezTo>
                      <a:pt x="6597" y="24012"/>
                      <a:pt x="6597" y="23990"/>
                      <a:pt x="6597" y="23967"/>
                    </a:cubicBezTo>
                    <a:cubicBezTo>
                      <a:pt x="6574" y="23921"/>
                      <a:pt x="6552" y="23875"/>
                      <a:pt x="6552" y="23830"/>
                    </a:cubicBezTo>
                    <a:cubicBezTo>
                      <a:pt x="6529" y="23784"/>
                      <a:pt x="6506" y="23739"/>
                      <a:pt x="6506" y="23716"/>
                    </a:cubicBezTo>
                    <a:cubicBezTo>
                      <a:pt x="6483" y="23670"/>
                      <a:pt x="6460" y="23624"/>
                      <a:pt x="6437" y="23579"/>
                    </a:cubicBezTo>
                    <a:cubicBezTo>
                      <a:pt x="6437" y="23556"/>
                      <a:pt x="6437" y="23533"/>
                      <a:pt x="6415" y="23510"/>
                    </a:cubicBezTo>
                    <a:lnTo>
                      <a:pt x="6415" y="23487"/>
                    </a:lnTo>
                    <a:cubicBezTo>
                      <a:pt x="6437" y="23487"/>
                      <a:pt x="6437" y="23487"/>
                      <a:pt x="6437" y="23465"/>
                    </a:cubicBezTo>
                    <a:cubicBezTo>
                      <a:pt x="6460" y="23442"/>
                      <a:pt x="6460" y="23396"/>
                      <a:pt x="6437" y="23373"/>
                    </a:cubicBezTo>
                    <a:cubicBezTo>
                      <a:pt x="6437" y="23350"/>
                      <a:pt x="6437" y="23350"/>
                      <a:pt x="6437" y="23328"/>
                    </a:cubicBezTo>
                    <a:cubicBezTo>
                      <a:pt x="6437" y="23305"/>
                      <a:pt x="6415" y="23305"/>
                      <a:pt x="6415" y="23282"/>
                    </a:cubicBezTo>
                    <a:cubicBezTo>
                      <a:pt x="6415" y="23236"/>
                      <a:pt x="6392" y="23191"/>
                      <a:pt x="6392" y="23168"/>
                    </a:cubicBezTo>
                    <a:cubicBezTo>
                      <a:pt x="6369" y="23077"/>
                      <a:pt x="6346" y="23008"/>
                      <a:pt x="6323" y="22917"/>
                    </a:cubicBezTo>
                    <a:cubicBezTo>
                      <a:pt x="6278" y="22803"/>
                      <a:pt x="6232" y="22666"/>
                      <a:pt x="6186" y="22529"/>
                    </a:cubicBezTo>
                    <a:cubicBezTo>
                      <a:pt x="6186" y="22506"/>
                      <a:pt x="6186" y="22483"/>
                      <a:pt x="6186" y="22460"/>
                    </a:cubicBezTo>
                    <a:cubicBezTo>
                      <a:pt x="6186" y="22460"/>
                      <a:pt x="6164" y="22437"/>
                      <a:pt x="6164" y="22437"/>
                    </a:cubicBezTo>
                    <a:cubicBezTo>
                      <a:pt x="6164" y="22415"/>
                      <a:pt x="6164" y="22392"/>
                      <a:pt x="6164" y="22369"/>
                    </a:cubicBezTo>
                    <a:cubicBezTo>
                      <a:pt x="6141" y="22323"/>
                      <a:pt x="6141" y="22278"/>
                      <a:pt x="6118" y="22255"/>
                    </a:cubicBezTo>
                    <a:cubicBezTo>
                      <a:pt x="6095" y="22164"/>
                      <a:pt x="6072" y="22072"/>
                      <a:pt x="6049" y="21981"/>
                    </a:cubicBezTo>
                    <a:cubicBezTo>
                      <a:pt x="6004" y="21821"/>
                      <a:pt x="5958" y="21639"/>
                      <a:pt x="5890" y="21479"/>
                    </a:cubicBezTo>
                    <a:cubicBezTo>
                      <a:pt x="5867" y="21388"/>
                      <a:pt x="5844" y="21296"/>
                      <a:pt x="5821" y="21228"/>
                    </a:cubicBezTo>
                    <a:cubicBezTo>
                      <a:pt x="5821" y="21182"/>
                      <a:pt x="5844" y="21159"/>
                      <a:pt x="5821" y="21114"/>
                    </a:cubicBezTo>
                    <a:cubicBezTo>
                      <a:pt x="5821" y="21045"/>
                      <a:pt x="5798" y="20977"/>
                      <a:pt x="5775" y="20908"/>
                    </a:cubicBezTo>
                    <a:cubicBezTo>
                      <a:pt x="5753" y="20817"/>
                      <a:pt x="5730" y="20726"/>
                      <a:pt x="5707" y="20657"/>
                    </a:cubicBezTo>
                    <a:cubicBezTo>
                      <a:pt x="5661" y="20520"/>
                      <a:pt x="5639" y="20406"/>
                      <a:pt x="5616" y="20292"/>
                    </a:cubicBezTo>
                    <a:cubicBezTo>
                      <a:pt x="5616" y="20269"/>
                      <a:pt x="5616" y="20269"/>
                      <a:pt x="5616" y="20246"/>
                    </a:cubicBezTo>
                    <a:cubicBezTo>
                      <a:pt x="5593" y="20223"/>
                      <a:pt x="5593" y="20201"/>
                      <a:pt x="5593" y="20178"/>
                    </a:cubicBezTo>
                    <a:lnTo>
                      <a:pt x="5570" y="20132"/>
                    </a:lnTo>
                    <a:cubicBezTo>
                      <a:pt x="5570" y="20086"/>
                      <a:pt x="5547" y="20064"/>
                      <a:pt x="5547" y="20018"/>
                    </a:cubicBezTo>
                    <a:cubicBezTo>
                      <a:pt x="5524" y="19995"/>
                      <a:pt x="5524" y="19972"/>
                      <a:pt x="5524" y="19972"/>
                    </a:cubicBezTo>
                    <a:cubicBezTo>
                      <a:pt x="5502" y="19858"/>
                      <a:pt x="5456" y="19767"/>
                      <a:pt x="5433" y="19676"/>
                    </a:cubicBezTo>
                    <a:cubicBezTo>
                      <a:pt x="5410" y="19561"/>
                      <a:pt x="5387" y="19470"/>
                      <a:pt x="5342" y="19379"/>
                    </a:cubicBezTo>
                    <a:cubicBezTo>
                      <a:pt x="5319" y="19288"/>
                      <a:pt x="5296" y="19196"/>
                      <a:pt x="5273" y="19105"/>
                    </a:cubicBezTo>
                    <a:lnTo>
                      <a:pt x="5205" y="18877"/>
                    </a:lnTo>
                    <a:cubicBezTo>
                      <a:pt x="5205" y="18877"/>
                      <a:pt x="5205" y="18854"/>
                      <a:pt x="5205" y="18854"/>
                    </a:cubicBezTo>
                    <a:cubicBezTo>
                      <a:pt x="5228" y="18831"/>
                      <a:pt x="5228" y="18808"/>
                      <a:pt x="5228" y="18763"/>
                    </a:cubicBezTo>
                    <a:cubicBezTo>
                      <a:pt x="5182" y="18603"/>
                      <a:pt x="5114" y="18466"/>
                      <a:pt x="5068" y="18306"/>
                    </a:cubicBezTo>
                    <a:cubicBezTo>
                      <a:pt x="5068" y="18306"/>
                      <a:pt x="5068" y="18283"/>
                      <a:pt x="5068" y="18260"/>
                    </a:cubicBezTo>
                    <a:cubicBezTo>
                      <a:pt x="4999" y="18078"/>
                      <a:pt x="4954" y="17918"/>
                      <a:pt x="4885" y="17735"/>
                    </a:cubicBezTo>
                    <a:cubicBezTo>
                      <a:pt x="4885" y="17690"/>
                      <a:pt x="4862" y="17644"/>
                      <a:pt x="4840" y="17599"/>
                    </a:cubicBezTo>
                    <a:cubicBezTo>
                      <a:pt x="4840" y="17576"/>
                      <a:pt x="4840" y="17576"/>
                      <a:pt x="4840" y="17576"/>
                    </a:cubicBezTo>
                    <a:cubicBezTo>
                      <a:pt x="4840" y="17553"/>
                      <a:pt x="4840" y="17553"/>
                      <a:pt x="4840" y="17530"/>
                    </a:cubicBezTo>
                    <a:cubicBezTo>
                      <a:pt x="4817" y="17462"/>
                      <a:pt x="4794" y="17393"/>
                      <a:pt x="4771" y="17302"/>
                    </a:cubicBezTo>
                    <a:cubicBezTo>
                      <a:pt x="4771" y="17302"/>
                      <a:pt x="4771" y="17302"/>
                      <a:pt x="4771" y="17279"/>
                    </a:cubicBezTo>
                    <a:cubicBezTo>
                      <a:pt x="4748" y="17256"/>
                      <a:pt x="4748" y="17233"/>
                      <a:pt x="4748" y="17210"/>
                    </a:cubicBezTo>
                    <a:cubicBezTo>
                      <a:pt x="4726" y="17119"/>
                      <a:pt x="4680" y="17028"/>
                      <a:pt x="4657" y="16914"/>
                    </a:cubicBezTo>
                    <a:cubicBezTo>
                      <a:pt x="4634" y="16800"/>
                      <a:pt x="4611" y="16686"/>
                      <a:pt x="4566" y="16571"/>
                    </a:cubicBezTo>
                    <a:cubicBezTo>
                      <a:pt x="4543" y="16480"/>
                      <a:pt x="4520" y="16389"/>
                      <a:pt x="4497" y="16297"/>
                    </a:cubicBezTo>
                    <a:cubicBezTo>
                      <a:pt x="4497" y="16275"/>
                      <a:pt x="4474" y="16229"/>
                      <a:pt x="4474" y="16183"/>
                    </a:cubicBezTo>
                    <a:cubicBezTo>
                      <a:pt x="4474" y="16161"/>
                      <a:pt x="4474" y="16138"/>
                      <a:pt x="4474" y="16115"/>
                    </a:cubicBezTo>
                    <a:cubicBezTo>
                      <a:pt x="4452" y="16069"/>
                      <a:pt x="4452" y="16024"/>
                      <a:pt x="4429" y="15978"/>
                    </a:cubicBezTo>
                    <a:cubicBezTo>
                      <a:pt x="4429" y="15932"/>
                      <a:pt x="4406" y="15909"/>
                      <a:pt x="4406" y="15864"/>
                    </a:cubicBezTo>
                    <a:cubicBezTo>
                      <a:pt x="4383" y="15795"/>
                      <a:pt x="4337" y="15704"/>
                      <a:pt x="4315" y="15613"/>
                    </a:cubicBezTo>
                    <a:cubicBezTo>
                      <a:pt x="4269" y="15430"/>
                      <a:pt x="4223" y="15270"/>
                      <a:pt x="4155" y="15088"/>
                    </a:cubicBezTo>
                    <a:cubicBezTo>
                      <a:pt x="4132" y="14951"/>
                      <a:pt x="4086" y="14791"/>
                      <a:pt x="4041" y="14654"/>
                    </a:cubicBezTo>
                    <a:cubicBezTo>
                      <a:pt x="4041" y="14654"/>
                      <a:pt x="4041" y="14631"/>
                      <a:pt x="4041" y="14631"/>
                    </a:cubicBezTo>
                    <a:cubicBezTo>
                      <a:pt x="4018" y="14494"/>
                      <a:pt x="3972" y="14380"/>
                      <a:pt x="3927" y="14266"/>
                    </a:cubicBezTo>
                    <a:cubicBezTo>
                      <a:pt x="3927" y="14220"/>
                      <a:pt x="3904" y="14175"/>
                      <a:pt x="3881" y="14129"/>
                    </a:cubicBezTo>
                    <a:cubicBezTo>
                      <a:pt x="3881" y="14106"/>
                      <a:pt x="3881" y="14083"/>
                      <a:pt x="3858" y="14061"/>
                    </a:cubicBezTo>
                    <a:cubicBezTo>
                      <a:pt x="3858" y="14038"/>
                      <a:pt x="3858" y="14015"/>
                      <a:pt x="3858" y="13992"/>
                    </a:cubicBezTo>
                    <a:cubicBezTo>
                      <a:pt x="3790" y="13787"/>
                      <a:pt x="3744" y="13581"/>
                      <a:pt x="3676" y="13376"/>
                    </a:cubicBezTo>
                    <a:cubicBezTo>
                      <a:pt x="3653" y="13285"/>
                      <a:pt x="3630" y="13170"/>
                      <a:pt x="3607" y="13079"/>
                    </a:cubicBezTo>
                    <a:cubicBezTo>
                      <a:pt x="3607" y="13079"/>
                      <a:pt x="3607" y="13056"/>
                      <a:pt x="3607" y="13056"/>
                    </a:cubicBezTo>
                    <a:cubicBezTo>
                      <a:pt x="3630" y="13033"/>
                      <a:pt x="3630" y="12988"/>
                      <a:pt x="3630" y="12965"/>
                    </a:cubicBezTo>
                    <a:cubicBezTo>
                      <a:pt x="3630" y="12874"/>
                      <a:pt x="3584" y="12782"/>
                      <a:pt x="3561" y="12714"/>
                    </a:cubicBezTo>
                    <a:cubicBezTo>
                      <a:pt x="3539" y="12623"/>
                      <a:pt x="3516" y="12531"/>
                      <a:pt x="3470" y="12463"/>
                    </a:cubicBezTo>
                    <a:lnTo>
                      <a:pt x="3402" y="12257"/>
                    </a:lnTo>
                    <a:cubicBezTo>
                      <a:pt x="3379" y="12166"/>
                      <a:pt x="3356" y="12098"/>
                      <a:pt x="3333" y="12029"/>
                    </a:cubicBezTo>
                    <a:cubicBezTo>
                      <a:pt x="3333" y="12029"/>
                      <a:pt x="3333" y="12029"/>
                      <a:pt x="3333" y="12006"/>
                    </a:cubicBezTo>
                    <a:cubicBezTo>
                      <a:pt x="3310" y="11961"/>
                      <a:pt x="3310" y="11915"/>
                      <a:pt x="3288" y="11869"/>
                    </a:cubicBezTo>
                    <a:cubicBezTo>
                      <a:pt x="3242" y="11732"/>
                      <a:pt x="3196" y="11573"/>
                      <a:pt x="3173" y="11436"/>
                    </a:cubicBezTo>
                    <a:cubicBezTo>
                      <a:pt x="3173" y="11413"/>
                      <a:pt x="3196" y="11367"/>
                      <a:pt x="3196" y="11344"/>
                    </a:cubicBezTo>
                    <a:cubicBezTo>
                      <a:pt x="3196" y="11344"/>
                      <a:pt x="3196" y="11322"/>
                      <a:pt x="3173" y="11322"/>
                    </a:cubicBezTo>
                    <a:cubicBezTo>
                      <a:pt x="3173" y="11230"/>
                      <a:pt x="3128" y="11139"/>
                      <a:pt x="3105" y="11048"/>
                    </a:cubicBezTo>
                    <a:cubicBezTo>
                      <a:pt x="3082" y="10934"/>
                      <a:pt x="3059" y="10819"/>
                      <a:pt x="3014" y="10728"/>
                    </a:cubicBezTo>
                    <a:cubicBezTo>
                      <a:pt x="2945" y="10500"/>
                      <a:pt x="2877" y="10272"/>
                      <a:pt x="2831" y="10043"/>
                    </a:cubicBezTo>
                    <a:cubicBezTo>
                      <a:pt x="2763" y="9815"/>
                      <a:pt x="2694" y="9587"/>
                      <a:pt x="2648" y="9336"/>
                    </a:cubicBezTo>
                    <a:cubicBezTo>
                      <a:pt x="2603" y="9222"/>
                      <a:pt x="2580" y="9108"/>
                      <a:pt x="2557" y="8971"/>
                    </a:cubicBezTo>
                    <a:cubicBezTo>
                      <a:pt x="2534" y="8925"/>
                      <a:pt x="2511" y="8879"/>
                      <a:pt x="2511" y="8811"/>
                    </a:cubicBezTo>
                    <a:cubicBezTo>
                      <a:pt x="2489" y="8742"/>
                      <a:pt x="2466" y="8697"/>
                      <a:pt x="2443" y="8628"/>
                    </a:cubicBezTo>
                    <a:cubicBezTo>
                      <a:pt x="2443" y="8605"/>
                      <a:pt x="2443" y="8605"/>
                      <a:pt x="2420" y="8605"/>
                    </a:cubicBezTo>
                    <a:cubicBezTo>
                      <a:pt x="2397" y="8468"/>
                      <a:pt x="2375" y="8309"/>
                      <a:pt x="2329" y="8172"/>
                    </a:cubicBezTo>
                    <a:cubicBezTo>
                      <a:pt x="2329" y="8035"/>
                      <a:pt x="2283" y="7898"/>
                      <a:pt x="2238" y="7784"/>
                    </a:cubicBezTo>
                    <a:cubicBezTo>
                      <a:pt x="2238" y="7715"/>
                      <a:pt x="2215" y="7670"/>
                      <a:pt x="2215" y="7624"/>
                    </a:cubicBezTo>
                    <a:cubicBezTo>
                      <a:pt x="2192" y="7601"/>
                      <a:pt x="2192" y="7578"/>
                      <a:pt x="2192" y="7555"/>
                    </a:cubicBezTo>
                    <a:cubicBezTo>
                      <a:pt x="2169" y="7533"/>
                      <a:pt x="2169" y="7533"/>
                      <a:pt x="2169" y="7510"/>
                    </a:cubicBezTo>
                    <a:cubicBezTo>
                      <a:pt x="2146" y="7487"/>
                      <a:pt x="2146" y="7487"/>
                      <a:pt x="2123" y="7464"/>
                    </a:cubicBezTo>
                    <a:cubicBezTo>
                      <a:pt x="2101" y="7396"/>
                      <a:pt x="2078" y="7304"/>
                      <a:pt x="2055" y="7213"/>
                    </a:cubicBezTo>
                    <a:cubicBezTo>
                      <a:pt x="2009" y="7099"/>
                      <a:pt x="1986" y="6985"/>
                      <a:pt x="1964" y="6871"/>
                    </a:cubicBezTo>
                    <a:cubicBezTo>
                      <a:pt x="1941" y="6802"/>
                      <a:pt x="1918" y="6711"/>
                      <a:pt x="1895" y="6642"/>
                    </a:cubicBezTo>
                    <a:cubicBezTo>
                      <a:pt x="1895" y="6642"/>
                      <a:pt x="1895" y="6620"/>
                      <a:pt x="1895" y="6620"/>
                    </a:cubicBezTo>
                    <a:cubicBezTo>
                      <a:pt x="1872" y="6528"/>
                      <a:pt x="1850" y="6414"/>
                      <a:pt x="1827" y="6323"/>
                    </a:cubicBezTo>
                    <a:cubicBezTo>
                      <a:pt x="1804" y="6232"/>
                      <a:pt x="1781" y="6140"/>
                      <a:pt x="1758" y="6072"/>
                    </a:cubicBezTo>
                    <a:cubicBezTo>
                      <a:pt x="1735" y="5980"/>
                      <a:pt x="1713" y="5889"/>
                      <a:pt x="1690" y="5821"/>
                    </a:cubicBezTo>
                    <a:lnTo>
                      <a:pt x="1644" y="5684"/>
                    </a:lnTo>
                    <a:cubicBezTo>
                      <a:pt x="1644" y="5638"/>
                      <a:pt x="1644" y="5615"/>
                      <a:pt x="1621" y="5570"/>
                    </a:cubicBezTo>
                    <a:cubicBezTo>
                      <a:pt x="1621" y="5547"/>
                      <a:pt x="1598" y="5524"/>
                      <a:pt x="1576" y="5524"/>
                    </a:cubicBezTo>
                    <a:cubicBezTo>
                      <a:pt x="1576" y="5455"/>
                      <a:pt x="1553" y="5410"/>
                      <a:pt x="1530" y="5341"/>
                    </a:cubicBezTo>
                    <a:cubicBezTo>
                      <a:pt x="1484" y="5136"/>
                      <a:pt x="1439" y="4953"/>
                      <a:pt x="1393" y="4748"/>
                    </a:cubicBezTo>
                    <a:cubicBezTo>
                      <a:pt x="1370" y="4634"/>
                      <a:pt x="1347" y="4520"/>
                      <a:pt x="1302" y="4406"/>
                    </a:cubicBezTo>
                    <a:cubicBezTo>
                      <a:pt x="1279" y="4337"/>
                      <a:pt x="1279" y="4246"/>
                      <a:pt x="1256" y="4177"/>
                    </a:cubicBezTo>
                    <a:cubicBezTo>
                      <a:pt x="1256" y="4154"/>
                      <a:pt x="1233" y="4109"/>
                      <a:pt x="1233" y="4086"/>
                    </a:cubicBezTo>
                    <a:cubicBezTo>
                      <a:pt x="1217" y="4053"/>
                      <a:pt x="1200" y="4031"/>
                      <a:pt x="1174" y="4031"/>
                    </a:cubicBezTo>
                    <a:cubicBezTo>
                      <a:pt x="1165" y="4031"/>
                      <a:pt x="1154" y="4034"/>
                      <a:pt x="1142" y="4040"/>
                    </a:cubicBezTo>
                    <a:cubicBezTo>
                      <a:pt x="1073" y="3835"/>
                      <a:pt x="1028" y="3629"/>
                      <a:pt x="982" y="3401"/>
                    </a:cubicBezTo>
                    <a:cubicBezTo>
                      <a:pt x="914" y="3173"/>
                      <a:pt x="845" y="2922"/>
                      <a:pt x="800" y="2671"/>
                    </a:cubicBezTo>
                    <a:cubicBezTo>
                      <a:pt x="777" y="2580"/>
                      <a:pt x="731" y="2488"/>
                      <a:pt x="708" y="2374"/>
                    </a:cubicBezTo>
                    <a:cubicBezTo>
                      <a:pt x="685" y="2328"/>
                      <a:pt x="685" y="2260"/>
                      <a:pt x="663" y="2214"/>
                    </a:cubicBezTo>
                    <a:cubicBezTo>
                      <a:pt x="640" y="2146"/>
                      <a:pt x="640" y="2077"/>
                      <a:pt x="617" y="2032"/>
                    </a:cubicBezTo>
                    <a:cubicBezTo>
                      <a:pt x="594" y="2009"/>
                      <a:pt x="571" y="1986"/>
                      <a:pt x="548" y="1986"/>
                    </a:cubicBezTo>
                    <a:cubicBezTo>
                      <a:pt x="526" y="1918"/>
                      <a:pt x="503" y="1849"/>
                      <a:pt x="503" y="1758"/>
                    </a:cubicBezTo>
                    <a:cubicBezTo>
                      <a:pt x="503" y="1781"/>
                      <a:pt x="503" y="1781"/>
                      <a:pt x="503" y="1781"/>
                    </a:cubicBezTo>
                    <a:cubicBezTo>
                      <a:pt x="480" y="1689"/>
                      <a:pt x="457" y="1621"/>
                      <a:pt x="434" y="1530"/>
                    </a:cubicBezTo>
                    <a:cubicBezTo>
                      <a:pt x="434" y="1438"/>
                      <a:pt x="412" y="1347"/>
                      <a:pt x="389" y="1256"/>
                    </a:cubicBezTo>
                    <a:cubicBezTo>
                      <a:pt x="366" y="1073"/>
                      <a:pt x="320" y="890"/>
                      <a:pt x="275" y="708"/>
                    </a:cubicBezTo>
                    <a:cubicBezTo>
                      <a:pt x="275" y="731"/>
                      <a:pt x="275" y="731"/>
                      <a:pt x="275" y="731"/>
                    </a:cubicBezTo>
                    <a:cubicBezTo>
                      <a:pt x="252" y="617"/>
                      <a:pt x="229" y="502"/>
                      <a:pt x="206" y="388"/>
                    </a:cubicBezTo>
                    <a:cubicBezTo>
                      <a:pt x="183" y="274"/>
                      <a:pt x="138" y="137"/>
                      <a:pt x="115" y="23"/>
                    </a:cubicBezTo>
                    <a:cubicBezTo>
                      <a:pt x="92" y="0"/>
                      <a:pt x="69" y="0"/>
                      <a:pt x="69" y="0"/>
                    </a:cubicBezTo>
                    <a:close/>
                  </a:path>
                </a:pathLst>
              </a:custGeom>
              <a:solidFill>
                <a:srgbClr val="F1C0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34"/>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34"/>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34"/>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34"/>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34"/>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34"/>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34"/>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34"/>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34"/>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34"/>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34"/>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34"/>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34"/>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34"/>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34"/>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34"/>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34"/>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34"/>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34"/>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34"/>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34"/>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34"/>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34"/>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rgbClr val="B9945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34"/>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34"/>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34"/>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34"/>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34"/>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34"/>
              <p:cNvSpPr/>
              <p:nvPr/>
            </p:nvSpPr>
            <p:spPr>
              <a:xfrm>
                <a:off x="5903925" y="3865500"/>
                <a:ext cx="51375" cy="30275"/>
              </a:xfrm>
              <a:custGeom>
                <a:avLst/>
                <a:gdLst/>
                <a:ahLst/>
                <a:cxnLst/>
                <a:rect l="l" t="t" r="r" b="b"/>
                <a:pathLst>
                  <a:path w="2055" h="1211" extrusionOk="0">
                    <a:moveTo>
                      <a:pt x="1302" y="1"/>
                    </a:moveTo>
                    <a:cubicBezTo>
                      <a:pt x="1210" y="24"/>
                      <a:pt x="1119" y="46"/>
                      <a:pt x="1028" y="69"/>
                    </a:cubicBezTo>
                    <a:cubicBezTo>
                      <a:pt x="913" y="92"/>
                      <a:pt x="799" y="115"/>
                      <a:pt x="708" y="161"/>
                    </a:cubicBezTo>
                    <a:cubicBezTo>
                      <a:pt x="640" y="183"/>
                      <a:pt x="548" y="229"/>
                      <a:pt x="457" y="298"/>
                    </a:cubicBezTo>
                    <a:cubicBezTo>
                      <a:pt x="388" y="343"/>
                      <a:pt x="297" y="412"/>
                      <a:pt x="229" y="480"/>
                    </a:cubicBezTo>
                    <a:cubicBezTo>
                      <a:pt x="137" y="571"/>
                      <a:pt x="92" y="663"/>
                      <a:pt x="46" y="754"/>
                    </a:cubicBezTo>
                    <a:cubicBezTo>
                      <a:pt x="46" y="777"/>
                      <a:pt x="46" y="823"/>
                      <a:pt x="46" y="845"/>
                    </a:cubicBezTo>
                    <a:cubicBezTo>
                      <a:pt x="23" y="868"/>
                      <a:pt x="23" y="868"/>
                      <a:pt x="23" y="891"/>
                    </a:cubicBezTo>
                    <a:cubicBezTo>
                      <a:pt x="23" y="914"/>
                      <a:pt x="0" y="937"/>
                      <a:pt x="0" y="982"/>
                    </a:cubicBezTo>
                    <a:cubicBezTo>
                      <a:pt x="0" y="1005"/>
                      <a:pt x="23" y="1028"/>
                      <a:pt x="46" y="1051"/>
                    </a:cubicBezTo>
                    <a:cubicBezTo>
                      <a:pt x="92" y="1096"/>
                      <a:pt x="137" y="1142"/>
                      <a:pt x="229" y="1165"/>
                    </a:cubicBezTo>
                    <a:cubicBezTo>
                      <a:pt x="274" y="1188"/>
                      <a:pt x="320" y="1188"/>
                      <a:pt x="366" y="1188"/>
                    </a:cubicBezTo>
                    <a:cubicBezTo>
                      <a:pt x="434" y="1211"/>
                      <a:pt x="548" y="1211"/>
                      <a:pt x="640" y="1211"/>
                    </a:cubicBezTo>
                    <a:lnTo>
                      <a:pt x="685" y="1211"/>
                    </a:lnTo>
                    <a:cubicBezTo>
                      <a:pt x="891" y="1211"/>
                      <a:pt x="1073" y="1165"/>
                      <a:pt x="1233" y="1074"/>
                    </a:cubicBezTo>
                    <a:cubicBezTo>
                      <a:pt x="1302" y="1051"/>
                      <a:pt x="1370" y="1005"/>
                      <a:pt x="1461" y="959"/>
                    </a:cubicBezTo>
                    <a:cubicBezTo>
                      <a:pt x="1530" y="914"/>
                      <a:pt x="1598" y="868"/>
                      <a:pt x="1667" y="800"/>
                    </a:cubicBezTo>
                    <a:cubicBezTo>
                      <a:pt x="1735" y="754"/>
                      <a:pt x="1804" y="708"/>
                      <a:pt x="1872" y="640"/>
                    </a:cubicBezTo>
                    <a:cubicBezTo>
                      <a:pt x="1895" y="617"/>
                      <a:pt x="1918" y="594"/>
                      <a:pt x="1941" y="571"/>
                    </a:cubicBezTo>
                    <a:cubicBezTo>
                      <a:pt x="1986" y="526"/>
                      <a:pt x="2009" y="480"/>
                      <a:pt x="2032" y="412"/>
                    </a:cubicBezTo>
                    <a:cubicBezTo>
                      <a:pt x="2055" y="298"/>
                      <a:pt x="2009" y="183"/>
                      <a:pt x="1918" y="138"/>
                    </a:cubicBezTo>
                    <a:cubicBezTo>
                      <a:pt x="1872" y="92"/>
                      <a:pt x="1804" y="69"/>
                      <a:pt x="1735" y="69"/>
                    </a:cubicBezTo>
                    <a:lnTo>
                      <a:pt x="1712" y="46"/>
                    </a:lnTo>
                    <a:cubicBezTo>
                      <a:pt x="1690" y="46"/>
                      <a:pt x="1690" y="46"/>
                      <a:pt x="1644" y="24"/>
                    </a:cubicBezTo>
                    <a:lnTo>
                      <a:pt x="1598" y="24"/>
                    </a:lnTo>
                    <a:cubicBezTo>
                      <a:pt x="1553" y="1"/>
                      <a:pt x="1507" y="1"/>
                      <a:pt x="14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34"/>
              <p:cNvSpPr/>
              <p:nvPr/>
            </p:nvSpPr>
            <p:spPr>
              <a:xfrm>
                <a:off x="5580375" y="3356500"/>
                <a:ext cx="603750" cy="712175"/>
              </a:xfrm>
              <a:custGeom>
                <a:avLst/>
                <a:gdLst/>
                <a:ahLst/>
                <a:cxnLst/>
                <a:rect l="l" t="t" r="r" b="b"/>
                <a:pathLst>
                  <a:path w="24150" h="28487" extrusionOk="0">
                    <a:moveTo>
                      <a:pt x="14403" y="20361"/>
                    </a:moveTo>
                    <a:cubicBezTo>
                      <a:pt x="14449" y="20361"/>
                      <a:pt x="14495" y="20361"/>
                      <a:pt x="14540" y="20384"/>
                    </a:cubicBezTo>
                    <a:lnTo>
                      <a:pt x="14586" y="20384"/>
                    </a:lnTo>
                    <a:cubicBezTo>
                      <a:pt x="14632" y="20406"/>
                      <a:pt x="14632" y="20406"/>
                      <a:pt x="14654" y="20406"/>
                    </a:cubicBezTo>
                    <a:lnTo>
                      <a:pt x="14677" y="20429"/>
                    </a:lnTo>
                    <a:cubicBezTo>
                      <a:pt x="14746" y="20429"/>
                      <a:pt x="14814" y="20452"/>
                      <a:pt x="14860" y="20498"/>
                    </a:cubicBezTo>
                    <a:cubicBezTo>
                      <a:pt x="14951" y="20543"/>
                      <a:pt x="14997" y="20658"/>
                      <a:pt x="14974" y="20772"/>
                    </a:cubicBezTo>
                    <a:cubicBezTo>
                      <a:pt x="14951" y="20840"/>
                      <a:pt x="14928" y="20886"/>
                      <a:pt x="14883" y="20931"/>
                    </a:cubicBezTo>
                    <a:cubicBezTo>
                      <a:pt x="14860" y="20954"/>
                      <a:pt x="14837" y="20977"/>
                      <a:pt x="14814" y="21000"/>
                    </a:cubicBezTo>
                    <a:cubicBezTo>
                      <a:pt x="14746" y="21068"/>
                      <a:pt x="14677" y="21114"/>
                      <a:pt x="14609" y="21160"/>
                    </a:cubicBezTo>
                    <a:cubicBezTo>
                      <a:pt x="14540" y="21228"/>
                      <a:pt x="14472" y="21274"/>
                      <a:pt x="14403" y="21319"/>
                    </a:cubicBezTo>
                    <a:cubicBezTo>
                      <a:pt x="14312" y="21365"/>
                      <a:pt x="14244" y="21411"/>
                      <a:pt x="14175" y="21434"/>
                    </a:cubicBezTo>
                    <a:cubicBezTo>
                      <a:pt x="14015" y="21525"/>
                      <a:pt x="13833" y="21571"/>
                      <a:pt x="13627" y="21571"/>
                    </a:cubicBezTo>
                    <a:lnTo>
                      <a:pt x="13582" y="21571"/>
                    </a:lnTo>
                    <a:cubicBezTo>
                      <a:pt x="13490" y="21571"/>
                      <a:pt x="13376" y="21571"/>
                      <a:pt x="13308" y="21548"/>
                    </a:cubicBezTo>
                    <a:cubicBezTo>
                      <a:pt x="13262" y="21548"/>
                      <a:pt x="13216" y="21548"/>
                      <a:pt x="13171" y="21525"/>
                    </a:cubicBezTo>
                    <a:cubicBezTo>
                      <a:pt x="13102" y="21502"/>
                      <a:pt x="13034" y="21456"/>
                      <a:pt x="12988" y="21411"/>
                    </a:cubicBezTo>
                    <a:cubicBezTo>
                      <a:pt x="12965" y="21388"/>
                      <a:pt x="12942" y="21365"/>
                      <a:pt x="12942" y="21342"/>
                    </a:cubicBezTo>
                    <a:cubicBezTo>
                      <a:pt x="12942" y="21297"/>
                      <a:pt x="12965" y="21274"/>
                      <a:pt x="12965" y="21251"/>
                    </a:cubicBezTo>
                    <a:cubicBezTo>
                      <a:pt x="12965" y="21228"/>
                      <a:pt x="12965" y="21228"/>
                      <a:pt x="12988" y="21205"/>
                    </a:cubicBezTo>
                    <a:cubicBezTo>
                      <a:pt x="12988" y="21183"/>
                      <a:pt x="12988" y="21137"/>
                      <a:pt x="12988" y="21114"/>
                    </a:cubicBezTo>
                    <a:cubicBezTo>
                      <a:pt x="13034" y="21023"/>
                      <a:pt x="13079" y="20931"/>
                      <a:pt x="13171" y="20840"/>
                    </a:cubicBezTo>
                    <a:cubicBezTo>
                      <a:pt x="13239" y="20772"/>
                      <a:pt x="13330" y="20703"/>
                      <a:pt x="13399" y="20658"/>
                    </a:cubicBezTo>
                    <a:cubicBezTo>
                      <a:pt x="13490" y="20589"/>
                      <a:pt x="13582" y="20543"/>
                      <a:pt x="13650" y="20521"/>
                    </a:cubicBezTo>
                    <a:cubicBezTo>
                      <a:pt x="13741" y="20475"/>
                      <a:pt x="13855" y="20452"/>
                      <a:pt x="13970" y="20429"/>
                    </a:cubicBezTo>
                    <a:cubicBezTo>
                      <a:pt x="14061" y="20406"/>
                      <a:pt x="14152" y="20384"/>
                      <a:pt x="14244" y="20361"/>
                    </a:cubicBezTo>
                    <a:close/>
                    <a:moveTo>
                      <a:pt x="17028" y="1"/>
                    </a:moveTo>
                    <a:cubicBezTo>
                      <a:pt x="16868" y="24"/>
                      <a:pt x="16731" y="46"/>
                      <a:pt x="16572" y="92"/>
                    </a:cubicBezTo>
                    <a:lnTo>
                      <a:pt x="16526" y="115"/>
                    </a:lnTo>
                    <a:cubicBezTo>
                      <a:pt x="16389" y="138"/>
                      <a:pt x="16252" y="183"/>
                      <a:pt x="16115" y="229"/>
                    </a:cubicBezTo>
                    <a:lnTo>
                      <a:pt x="16024" y="252"/>
                    </a:lnTo>
                    <a:cubicBezTo>
                      <a:pt x="15818" y="297"/>
                      <a:pt x="15659" y="343"/>
                      <a:pt x="15499" y="389"/>
                    </a:cubicBezTo>
                    <a:cubicBezTo>
                      <a:pt x="15385" y="412"/>
                      <a:pt x="15293" y="434"/>
                      <a:pt x="15202" y="434"/>
                    </a:cubicBezTo>
                    <a:cubicBezTo>
                      <a:pt x="15111" y="457"/>
                      <a:pt x="15042" y="480"/>
                      <a:pt x="14974" y="480"/>
                    </a:cubicBezTo>
                    <a:cubicBezTo>
                      <a:pt x="14791" y="526"/>
                      <a:pt x="14609" y="571"/>
                      <a:pt x="14449" y="617"/>
                    </a:cubicBezTo>
                    <a:cubicBezTo>
                      <a:pt x="14289" y="663"/>
                      <a:pt x="14107" y="708"/>
                      <a:pt x="13924" y="754"/>
                    </a:cubicBezTo>
                    <a:lnTo>
                      <a:pt x="13764" y="800"/>
                    </a:lnTo>
                    <a:cubicBezTo>
                      <a:pt x="13627" y="822"/>
                      <a:pt x="13513" y="845"/>
                      <a:pt x="13399" y="868"/>
                    </a:cubicBezTo>
                    <a:cubicBezTo>
                      <a:pt x="13330" y="891"/>
                      <a:pt x="13262" y="914"/>
                      <a:pt x="13194" y="937"/>
                    </a:cubicBezTo>
                    <a:lnTo>
                      <a:pt x="13148" y="937"/>
                    </a:lnTo>
                    <a:cubicBezTo>
                      <a:pt x="13079" y="959"/>
                      <a:pt x="13034" y="982"/>
                      <a:pt x="12965" y="982"/>
                    </a:cubicBezTo>
                    <a:lnTo>
                      <a:pt x="12942" y="1005"/>
                    </a:lnTo>
                    <a:lnTo>
                      <a:pt x="12874" y="1005"/>
                    </a:lnTo>
                    <a:cubicBezTo>
                      <a:pt x="12691" y="1051"/>
                      <a:pt x="12509" y="1119"/>
                      <a:pt x="12326" y="1165"/>
                    </a:cubicBezTo>
                    <a:cubicBezTo>
                      <a:pt x="12258" y="1188"/>
                      <a:pt x="12189" y="1210"/>
                      <a:pt x="12121" y="1233"/>
                    </a:cubicBezTo>
                    <a:lnTo>
                      <a:pt x="12052" y="1233"/>
                    </a:lnTo>
                    <a:lnTo>
                      <a:pt x="11984" y="1256"/>
                    </a:lnTo>
                    <a:cubicBezTo>
                      <a:pt x="11938" y="1279"/>
                      <a:pt x="11870" y="1302"/>
                      <a:pt x="11824" y="1302"/>
                    </a:cubicBezTo>
                    <a:cubicBezTo>
                      <a:pt x="11733" y="1325"/>
                      <a:pt x="11641" y="1347"/>
                      <a:pt x="11550" y="1370"/>
                    </a:cubicBezTo>
                    <a:cubicBezTo>
                      <a:pt x="11482" y="1393"/>
                      <a:pt x="11390" y="1416"/>
                      <a:pt x="11299" y="1439"/>
                    </a:cubicBezTo>
                    <a:cubicBezTo>
                      <a:pt x="11208" y="1462"/>
                      <a:pt x="11094" y="1507"/>
                      <a:pt x="10979" y="1530"/>
                    </a:cubicBezTo>
                    <a:lnTo>
                      <a:pt x="10774" y="1576"/>
                    </a:lnTo>
                    <a:lnTo>
                      <a:pt x="10683" y="1598"/>
                    </a:lnTo>
                    <a:lnTo>
                      <a:pt x="10591" y="1621"/>
                    </a:lnTo>
                    <a:lnTo>
                      <a:pt x="10500" y="1644"/>
                    </a:lnTo>
                    <a:cubicBezTo>
                      <a:pt x="10455" y="1667"/>
                      <a:pt x="10409" y="1667"/>
                      <a:pt x="10363" y="1690"/>
                    </a:cubicBezTo>
                    <a:lnTo>
                      <a:pt x="10340" y="1690"/>
                    </a:lnTo>
                    <a:lnTo>
                      <a:pt x="10249" y="1713"/>
                    </a:lnTo>
                    <a:cubicBezTo>
                      <a:pt x="10044" y="1781"/>
                      <a:pt x="9861" y="1827"/>
                      <a:pt x="9678" y="1872"/>
                    </a:cubicBezTo>
                    <a:cubicBezTo>
                      <a:pt x="9564" y="1895"/>
                      <a:pt x="9427" y="1918"/>
                      <a:pt x="9313" y="1964"/>
                    </a:cubicBezTo>
                    <a:lnTo>
                      <a:pt x="9131" y="2009"/>
                    </a:lnTo>
                    <a:cubicBezTo>
                      <a:pt x="8948" y="2055"/>
                      <a:pt x="8743" y="2101"/>
                      <a:pt x="8560" y="2146"/>
                    </a:cubicBezTo>
                    <a:cubicBezTo>
                      <a:pt x="8514" y="2169"/>
                      <a:pt x="8469" y="2169"/>
                      <a:pt x="8423" y="2192"/>
                    </a:cubicBezTo>
                    <a:lnTo>
                      <a:pt x="8355" y="2215"/>
                    </a:lnTo>
                    <a:cubicBezTo>
                      <a:pt x="8218" y="2238"/>
                      <a:pt x="8104" y="2260"/>
                      <a:pt x="8012" y="2283"/>
                    </a:cubicBezTo>
                    <a:lnTo>
                      <a:pt x="7875" y="2329"/>
                    </a:lnTo>
                    <a:cubicBezTo>
                      <a:pt x="7715" y="2375"/>
                      <a:pt x="7579" y="2397"/>
                      <a:pt x="7442" y="2443"/>
                    </a:cubicBezTo>
                    <a:lnTo>
                      <a:pt x="7099" y="2534"/>
                    </a:lnTo>
                    <a:lnTo>
                      <a:pt x="6917" y="2580"/>
                    </a:lnTo>
                    <a:cubicBezTo>
                      <a:pt x="6780" y="2626"/>
                      <a:pt x="6620" y="2671"/>
                      <a:pt x="6483" y="2694"/>
                    </a:cubicBezTo>
                    <a:lnTo>
                      <a:pt x="6369" y="2740"/>
                    </a:lnTo>
                    <a:cubicBezTo>
                      <a:pt x="6255" y="2763"/>
                      <a:pt x="6118" y="2808"/>
                      <a:pt x="6004" y="2831"/>
                    </a:cubicBezTo>
                    <a:cubicBezTo>
                      <a:pt x="5912" y="2854"/>
                      <a:pt x="5821" y="2900"/>
                      <a:pt x="5730" y="2922"/>
                    </a:cubicBezTo>
                    <a:lnTo>
                      <a:pt x="5661" y="2945"/>
                    </a:lnTo>
                    <a:lnTo>
                      <a:pt x="5524" y="2991"/>
                    </a:lnTo>
                    <a:lnTo>
                      <a:pt x="5501" y="2991"/>
                    </a:lnTo>
                    <a:cubicBezTo>
                      <a:pt x="5433" y="3014"/>
                      <a:pt x="5342" y="3036"/>
                      <a:pt x="5273" y="3059"/>
                    </a:cubicBezTo>
                    <a:lnTo>
                      <a:pt x="5228" y="3059"/>
                    </a:lnTo>
                    <a:cubicBezTo>
                      <a:pt x="5136" y="3105"/>
                      <a:pt x="5022" y="3128"/>
                      <a:pt x="4931" y="3151"/>
                    </a:cubicBezTo>
                    <a:lnTo>
                      <a:pt x="4680" y="3242"/>
                    </a:lnTo>
                    <a:cubicBezTo>
                      <a:pt x="4566" y="3265"/>
                      <a:pt x="4451" y="3310"/>
                      <a:pt x="4315" y="3333"/>
                    </a:cubicBezTo>
                    <a:lnTo>
                      <a:pt x="4109" y="3402"/>
                    </a:lnTo>
                    <a:cubicBezTo>
                      <a:pt x="3995" y="3447"/>
                      <a:pt x="3904" y="3470"/>
                      <a:pt x="3790" y="3493"/>
                    </a:cubicBezTo>
                    <a:lnTo>
                      <a:pt x="3675" y="3539"/>
                    </a:lnTo>
                    <a:lnTo>
                      <a:pt x="3516" y="3584"/>
                    </a:lnTo>
                    <a:cubicBezTo>
                      <a:pt x="3470" y="3607"/>
                      <a:pt x="3424" y="3607"/>
                      <a:pt x="3379" y="3630"/>
                    </a:cubicBezTo>
                    <a:cubicBezTo>
                      <a:pt x="3333" y="3630"/>
                      <a:pt x="3287" y="3653"/>
                      <a:pt x="3242" y="3653"/>
                    </a:cubicBezTo>
                    <a:cubicBezTo>
                      <a:pt x="3105" y="3698"/>
                      <a:pt x="2991" y="3721"/>
                      <a:pt x="2854" y="3767"/>
                    </a:cubicBezTo>
                    <a:lnTo>
                      <a:pt x="2694" y="3813"/>
                    </a:lnTo>
                    <a:lnTo>
                      <a:pt x="2603" y="3835"/>
                    </a:lnTo>
                    <a:lnTo>
                      <a:pt x="2557" y="3858"/>
                    </a:lnTo>
                    <a:cubicBezTo>
                      <a:pt x="2420" y="3881"/>
                      <a:pt x="2283" y="3927"/>
                      <a:pt x="2146" y="3949"/>
                    </a:cubicBezTo>
                    <a:cubicBezTo>
                      <a:pt x="1963" y="3995"/>
                      <a:pt x="1781" y="4041"/>
                      <a:pt x="1598" y="4086"/>
                    </a:cubicBezTo>
                    <a:lnTo>
                      <a:pt x="1530" y="4109"/>
                    </a:lnTo>
                    <a:lnTo>
                      <a:pt x="1461" y="4132"/>
                    </a:lnTo>
                    <a:cubicBezTo>
                      <a:pt x="1439" y="4086"/>
                      <a:pt x="1393" y="4086"/>
                      <a:pt x="1347" y="4086"/>
                    </a:cubicBezTo>
                    <a:lnTo>
                      <a:pt x="1256" y="4086"/>
                    </a:lnTo>
                    <a:cubicBezTo>
                      <a:pt x="1233" y="4109"/>
                      <a:pt x="1187" y="4109"/>
                      <a:pt x="1142" y="4132"/>
                    </a:cubicBezTo>
                    <a:cubicBezTo>
                      <a:pt x="1096" y="4132"/>
                      <a:pt x="1073" y="4132"/>
                      <a:pt x="1028" y="4155"/>
                    </a:cubicBezTo>
                    <a:lnTo>
                      <a:pt x="1005" y="4155"/>
                    </a:lnTo>
                    <a:cubicBezTo>
                      <a:pt x="982" y="4155"/>
                      <a:pt x="959" y="4155"/>
                      <a:pt x="914" y="4178"/>
                    </a:cubicBezTo>
                    <a:lnTo>
                      <a:pt x="868" y="4178"/>
                    </a:lnTo>
                    <a:lnTo>
                      <a:pt x="822" y="4201"/>
                    </a:lnTo>
                    <a:cubicBezTo>
                      <a:pt x="777" y="4201"/>
                      <a:pt x="731" y="4223"/>
                      <a:pt x="685" y="4223"/>
                    </a:cubicBezTo>
                    <a:lnTo>
                      <a:pt x="617" y="4223"/>
                    </a:lnTo>
                    <a:lnTo>
                      <a:pt x="594" y="4246"/>
                    </a:lnTo>
                    <a:lnTo>
                      <a:pt x="503" y="4246"/>
                    </a:lnTo>
                    <a:cubicBezTo>
                      <a:pt x="389" y="4269"/>
                      <a:pt x="274" y="4292"/>
                      <a:pt x="183" y="4337"/>
                    </a:cubicBezTo>
                    <a:cubicBezTo>
                      <a:pt x="137" y="4360"/>
                      <a:pt x="92" y="4406"/>
                      <a:pt x="69" y="4429"/>
                    </a:cubicBezTo>
                    <a:cubicBezTo>
                      <a:pt x="23" y="4497"/>
                      <a:pt x="1" y="4566"/>
                      <a:pt x="23" y="4657"/>
                    </a:cubicBezTo>
                    <a:cubicBezTo>
                      <a:pt x="46" y="4703"/>
                      <a:pt x="46" y="4748"/>
                      <a:pt x="69" y="4794"/>
                    </a:cubicBezTo>
                    <a:cubicBezTo>
                      <a:pt x="69" y="4817"/>
                      <a:pt x="92" y="4862"/>
                      <a:pt x="92" y="4885"/>
                    </a:cubicBezTo>
                    <a:cubicBezTo>
                      <a:pt x="115" y="4931"/>
                      <a:pt x="115" y="4999"/>
                      <a:pt x="137" y="5045"/>
                    </a:cubicBezTo>
                    <a:lnTo>
                      <a:pt x="160" y="5136"/>
                    </a:lnTo>
                    <a:cubicBezTo>
                      <a:pt x="160" y="5205"/>
                      <a:pt x="183" y="5251"/>
                      <a:pt x="206" y="5296"/>
                    </a:cubicBezTo>
                    <a:lnTo>
                      <a:pt x="229" y="5410"/>
                    </a:lnTo>
                    <a:lnTo>
                      <a:pt x="229" y="5433"/>
                    </a:lnTo>
                    <a:lnTo>
                      <a:pt x="252" y="5524"/>
                    </a:lnTo>
                    <a:lnTo>
                      <a:pt x="274" y="5639"/>
                    </a:lnTo>
                    <a:lnTo>
                      <a:pt x="343" y="5867"/>
                    </a:lnTo>
                    <a:lnTo>
                      <a:pt x="343" y="5912"/>
                    </a:lnTo>
                    <a:cubicBezTo>
                      <a:pt x="366" y="6004"/>
                      <a:pt x="411" y="6118"/>
                      <a:pt x="434" y="6209"/>
                    </a:cubicBezTo>
                    <a:lnTo>
                      <a:pt x="457" y="6255"/>
                    </a:lnTo>
                    <a:cubicBezTo>
                      <a:pt x="480" y="6323"/>
                      <a:pt x="480" y="6369"/>
                      <a:pt x="503" y="6437"/>
                    </a:cubicBezTo>
                    <a:cubicBezTo>
                      <a:pt x="548" y="6574"/>
                      <a:pt x="571" y="6711"/>
                      <a:pt x="617" y="6871"/>
                    </a:cubicBezTo>
                    <a:lnTo>
                      <a:pt x="617" y="6940"/>
                    </a:lnTo>
                    <a:cubicBezTo>
                      <a:pt x="662" y="7122"/>
                      <a:pt x="708" y="7282"/>
                      <a:pt x="754" y="7465"/>
                    </a:cubicBezTo>
                    <a:cubicBezTo>
                      <a:pt x="799" y="7602"/>
                      <a:pt x="845" y="7738"/>
                      <a:pt x="891" y="7875"/>
                    </a:cubicBezTo>
                    <a:lnTo>
                      <a:pt x="914" y="8012"/>
                    </a:lnTo>
                    <a:cubicBezTo>
                      <a:pt x="936" y="8081"/>
                      <a:pt x="959" y="8149"/>
                      <a:pt x="982" y="8218"/>
                    </a:cubicBezTo>
                    <a:cubicBezTo>
                      <a:pt x="1005" y="8355"/>
                      <a:pt x="1050" y="8469"/>
                      <a:pt x="1073" y="8583"/>
                    </a:cubicBezTo>
                    <a:lnTo>
                      <a:pt x="1119" y="8674"/>
                    </a:lnTo>
                    <a:cubicBezTo>
                      <a:pt x="1142" y="8743"/>
                      <a:pt x="1142" y="8811"/>
                      <a:pt x="1165" y="8880"/>
                    </a:cubicBezTo>
                    <a:lnTo>
                      <a:pt x="1210" y="9017"/>
                    </a:lnTo>
                    <a:lnTo>
                      <a:pt x="1233" y="9154"/>
                    </a:lnTo>
                    <a:cubicBezTo>
                      <a:pt x="1256" y="9222"/>
                      <a:pt x="1279" y="9268"/>
                      <a:pt x="1279" y="9336"/>
                    </a:cubicBezTo>
                    <a:lnTo>
                      <a:pt x="1302" y="9382"/>
                    </a:lnTo>
                    <a:cubicBezTo>
                      <a:pt x="1324" y="9496"/>
                      <a:pt x="1370" y="9610"/>
                      <a:pt x="1393" y="9724"/>
                    </a:cubicBezTo>
                    <a:cubicBezTo>
                      <a:pt x="1439" y="9930"/>
                      <a:pt x="1507" y="10112"/>
                      <a:pt x="1553" y="10318"/>
                    </a:cubicBezTo>
                    <a:cubicBezTo>
                      <a:pt x="1575" y="10409"/>
                      <a:pt x="1621" y="10523"/>
                      <a:pt x="1644" y="10637"/>
                    </a:cubicBezTo>
                    <a:lnTo>
                      <a:pt x="1644" y="10660"/>
                    </a:lnTo>
                    <a:cubicBezTo>
                      <a:pt x="1667" y="10729"/>
                      <a:pt x="1690" y="10797"/>
                      <a:pt x="1712" y="10888"/>
                    </a:cubicBezTo>
                    <a:cubicBezTo>
                      <a:pt x="1735" y="10980"/>
                      <a:pt x="1758" y="11094"/>
                      <a:pt x="1804" y="11208"/>
                    </a:cubicBezTo>
                    <a:lnTo>
                      <a:pt x="1872" y="11459"/>
                    </a:lnTo>
                    <a:cubicBezTo>
                      <a:pt x="1918" y="11642"/>
                      <a:pt x="1963" y="11847"/>
                      <a:pt x="2009" y="12052"/>
                    </a:cubicBezTo>
                    <a:lnTo>
                      <a:pt x="2055" y="12235"/>
                    </a:lnTo>
                    <a:lnTo>
                      <a:pt x="2100" y="12349"/>
                    </a:lnTo>
                    <a:cubicBezTo>
                      <a:pt x="2123" y="12440"/>
                      <a:pt x="2123" y="12532"/>
                      <a:pt x="2146" y="12623"/>
                    </a:cubicBezTo>
                    <a:cubicBezTo>
                      <a:pt x="2215" y="12806"/>
                      <a:pt x="2260" y="13011"/>
                      <a:pt x="2329" y="13217"/>
                    </a:cubicBezTo>
                    <a:cubicBezTo>
                      <a:pt x="2397" y="13399"/>
                      <a:pt x="2443" y="13605"/>
                      <a:pt x="2488" y="13787"/>
                    </a:cubicBezTo>
                    <a:cubicBezTo>
                      <a:pt x="2511" y="13924"/>
                      <a:pt x="2557" y="14038"/>
                      <a:pt x="2580" y="14175"/>
                    </a:cubicBezTo>
                    <a:lnTo>
                      <a:pt x="2648" y="14381"/>
                    </a:lnTo>
                    <a:cubicBezTo>
                      <a:pt x="2717" y="14586"/>
                      <a:pt x="2762" y="14791"/>
                      <a:pt x="2808" y="14997"/>
                    </a:cubicBezTo>
                    <a:lnTo>
                      <a:pt x="2831" y="15088"/>
                    </a:lnTo>
                    <a:lnTo>
                      <a:pt x="2899" y="15248"/>
                    </a:lnTo>
                    <a:cubicBezTo>
                      <a:pt x="2899" y="15316"/>
                      <a:pt x="2922" y="15362"/>
                      <a:pt x="2922" y="15408"/>
                    </a:cubicBezTo>
                    <a:cubicBezTo>
                      <a:pt x="2945" y="15453"/>
                      <a:pt x="2945" y="15499"/>
                      <a:pt x="2968" y="15545"/>
                    </a:cubicBezTo>
                    <a:cubicBezTo>
                      <a:pt x="3013" y="15750"/>
                      <a:pt x="3082" y="15956"/>
                      <a:pt x="3150" y="16161"/>
                    </a:cubicBezTo>
                    <a:lnTo>
                      <a:pt x="3150" y="16229"/>
                    </a:lnTo>
                    <a:cubicBezTo>
                      <a:pt x="3219" y="16389"/>
                      <a:pt x="3265" y="16549"/>
                      <a:pt x="3310" y="16709"/>
                    </a:cubicBezTo>
                    <a:lnTo>
                      <a:pt x="3333" y="16823"/>
                    </a:lnTo>
                    <a:cubicBezTo>
                      <a:pt x="3333" y="16891"/>
                      <a:pt x="3356" y="16960"/>
                      <a:pt x="3379" y="17006"/>
                    </a:cubicBezTo>
                    <a:lnTo>
                      <a:pt x="3424" y="17142"/>
                    </a:lnTo>
                    <a:cubicBezTo>
                      <a:pt x="3424" y="17211"/>
                      <a:pt x="3447" y="17257"/>
                      <a:pt x="3470" y="17302"/>
                    </a:cubicBezTo>
                    <a:lnTo>
                      <a:pt x="3516" y="17462"/>
                    </a:lnTo>
                    <a:cubicBezTo>
                      <a:pt x="3561" y="17599"/>
                      <a:pt x="3584" y="17736"/>
                      <a:pt x="3630" y="17896"/>
                    </a:cubicBezTo>
                    <a:cubicBezTo>
                      <a:pt x="3653" y="17964"/>
                      <a:pt x="3675" y="18055"/>
                      <a:pt x="3698" y="18147"/>
                    </a:cubicBezTo>
                    <a:cubicBezTo>
                      <a:pt x="3721" y="18261"/>
                      <a:pt x="3744" y="18375"/>
                      <a:pt x="3790" y="18489"/>
                    </a:cubicBezTo>
                    <a:cubicBezTo>
                      <a:pt x="3881" y="18832"/>
                      <a:pt x="3972" y="19220"/>
                      <a:pt x="4041" y="19516"/>
                    </a:cubicBezTo>
                    <a:lnTo>
                      <a:pt x="4086" y="19676"/>
                    </a:lnTo>
                    <a:cubicBezTo>
                      <a:pt x="4155" y="20018"/>
                      <a:pt x="4269" y="20406"/>
                      <a:pt x="4383" y="20840"/>
                    </a:cubicBezTo>
                    <a:cubicBezTo>
                      <a:pt x="4429" y="20954"/>
                      <a:pt x="4474" y="21091"/>
                      <a:pt x="4497" y="21228"/>
                    </a:cubicBezTo>
                    <a:lnTo>
                      <a:pt x="4520" y="21342"/>
                    </a:lnTo>
                    <a:lnTo>
                      <a:pt x="4543" y="21365"/>
                    </a:lnTo>
                    <a:cubicBezTo>
                      <a:pt x="4566" y="21434"/>
                      <a:pt x="4588" y="21525"/>
                      <a:pt x="4588" y="21616"/>
                    </a:cubicBezTo>
                    <a:cubicBezTo>
                      <a:pt x="4611" y="21662"/>
                      <a:pt x="4657" y="21708"/>
                      <a:pt x="4703" y="21753"/>
                    </a:cubicBezTo>
                    <a:cubicBezTo>
                      <a:pt x="4725" y="21799"/>
                      <a:pt x="4748" y="21844"/>
                      <a:pt x="4748" y="21913"/>
                    </a:cubicBezTo>
                    <a:lnTo>
                      <a:pt x="4771" y="21981"/>
                    </a:lnTo>
                    <a:lnTo>
                      <a:pt x="4794" y="22027"/>
                    </a:lnTo>
                    <a:lnTo>
                      <a:pt x="4817" y="22096"/>
                    </a:lnTo>
                    <a:lnTo>
                      <a:pt x="4817" y="22118"/>
                    </a:lnTo>
                    <a:cubicBezTo>
                      <a:pt x="4862" y="22255"/>
                      <a:pt x="4885" y="22392"/>
                      <a:pt x="4931" y="22529"/>
                    </a:cubicBezTo>
                    <a:lnTo>
                      <a:pt x="4931" y="22552"/>
                    </a:lnTo>
                    <a:cubicBezTo>
                      <a:pt x="4931" y="22575"/>
                      <a:pt x="4931" y="22598"/>
                      <a:pt x="4954" y="22621"/>
                    </a:cubicBezTo>
                    <a:lnTo>
                      <a:pt x="4954" y="22689"/>
                    </a:lnTo>
                    <a:cubicBezTo>
                      <a:pt x="4999" y="22849"/>
                      <a:pt x="5022" y="23031"/>
                      <a:pt x="5091" y="23191"/>
                    </a:cubicBezTo>
                    <a:cubicBezTo>
                      <a:pt x="5113" y="23282"/>
                      <a:pt x="5136" y="23374"/>
                      <a:pt x="5159" y="23465"/>
                    </a:cubicBezTo>
                    <a:lnTo>
                      <a:pt x="5205" y="23670"/>
                    </a:lnTo>
                    <a:cubicBezTo>
                      <a:pt x="5296" y="23944"/>
                      <a:pt x="5364" y="24218"/>
                      <a:pt x="5433" y="24492"/>
                    </a:cubicBezTo>
                    <a:lnTo>
                      <a:pt x="5479" y="24720"/>
                    </a:lnTo>
                    <a:cubicBezTo>
                      <a:pt x="5501" y="24789"/>
                      <a:pt x="5524" y="24880"/>
                      <a:pt x="5547" y="24949"/>
                    </a:cubicBezTo>
                    <a:lnTo>
                      <a:pt x="5547" y="24926"/>
                    </a:lnTo>
                    <a:cubicBezTo>
                      <a:pt x="5570" y="25086"/>
                      <a:pt x="5616" y="25245"/>
                      <a:pt x="5684" y="25428"/>
                    </a:cubicBezTo>
                    <a:lnTo>
                      <a:pt x="5684" y="25474"/>
                    </a:lnTo>
                    <a:cubicBezTo>
                      <a:pt x="5730" y="25633"/>
                      <a:pt x="5775" y="25770"/>
                      <a:pt x="5821" y="25930"/>
                    </a:cubicBezTo>
                    <a:lnTo>
                      <a:pt x="5867" y="26021"/>
                    </a:lnTo>
                    <a:cubicBezTo>
                      <a:pt x="5867" y="26067"/>
                      <a:pt x="5889" y="26113"/>
                      <a:pt x="5889" y="26158"/>
                    </a:cubicBezTo>
                    <a:lnTo>
                      <a:pt x="5935" y="26273"/>
                    </a:lnTo>
                    <a:lnTo>
                      <a:pt x="5958" y="26410"/>
                    </a:lnTo>
                    <a:cubicBezTo>
                      <a:pt x="5981" y="26478"/>
                      <a:pt x="6004" y="26569"/>
                      <a:pt x="6026" y="26661"/>
                    </a:cubicBezTo>
                    <a:cubicBezTo>
                      <a:pt x="6049" y="26729"/>
                      <a:pt x="6072" y="26798"/>
                      <a:pt x="6095" y="26889"/>
                    </a:cubicBezTo>
                    <a:lnTo>
                      <a:pt x="6141" y="27071"/>
                    </a:lnTo>
                    <a:lnTo>
                      <a:pt x="6209" y="27277"/>
                    </a:lnTo>
                    <a:lnTo>
                      <a:pt x="6232" y="27323"/>
                    </a:lnTo>
                    <a:cubicBezTo>
                      <a:pt x="6255" y="27437"/>
                      <a:pt x="6277" y="27551"/>
                      <a:pt x="6323" y="27665"/>
                    </a:cubicBezTo>
                    <a:lnTo>
                      <a:pt x="6346" y="27779"/>
                    </a:lnTo>
                    <a:cubicBezTo>
                      <a:pt x="6346" y="27848"/>
                      <a:pt x="6369" y="27939"/>
                      <a:pt x="6392" y="28007"/>
                    </a:cubicBezTo>
                    <a:lnTo>
                      <a:pt x="6414" y="28076"/>
                    </a:lnTo>
                    <a:lnTo>
                      <a:pt x="6414" y="28121"/>
                    </a:lnTo>
                    <a:cubicBezTo>
                      <a:pt x="6414" y="28167"/>
                      <a:pt x="6437" y="28213"/>
                      <a:pt x="6437" y="28236"/>
                    </a:cubicBezTo>
                    <a:cubicBezTo>
                      <a:pt x="6460" y="28304"/>
                      <a:pt x="6460" y="28350"/>
                      <a:pt x="6506" y="28372"/>
                    </a:cubicBezTo>
                    <a:cubicBezTo>
                      <a:pt x="6506" y="28395"/>
                      <a:pt x="6529" y="28418"/>
                      <a:pt x="6551" y="28441"/>
                    </a:cubicBezTo>
                    <a:cubicBezTo>
                      <a:pt x="6574" y="28464"/>
                      <a:pt x="6620" y="28487"/>
                      <a:pt x="6666" y="28487"/>
                    </a:cubicBezTo>
                    <a:lnTo>
                      <a:pt x="6688" y="28487"/>
                    </a:lnTo>
                    <a:cubicBezTo>
                      <a:pt x="6757" y="28487"/>
                      <a:pt x="6825" y="28464"/>
                      <a:pt x="6871" y="28464"/>
                    </a:cubicBezTo>
                    <a:lnTo>
                      <a:pt x="6939" y="28441"/>
                    </a:lnTo>
                    <a:cubicBezTo>
                      <a:pt x="7054" y="28418"/>
                      <a:pt x="7145" y="28395"/>
                      <a:pt x="7259" y="28372"/>
                    </a:cubicBezTo>
                    <a:lnTo>
                      <a:pt x="7327" y="28350"/>
                    </a:lnTo>
                    <a:lnTo>
                      <a:pt x="7350" y="28350"/>
                    </a:lnTo>
                    <a:cubicBezTo>
                      <a:pt x="7419" y="28327"/>
                      <a:pt x="7464" y="28304"/>
                      <a:pt x="7533" y="28304"/>
                    </a:cubicBezTo>
                    <a:cubicBezTo>
                      <a:pt x="7624" y="28258"/>
                      <a:pt x="7715" y="28236"/>
                      <a:pt x="7807" y="28213"/>
                    </a:cubicBezTo>
                    <a:cubicBezTo>
                      <a:pt x="7989" y="28167"/>
                      <a:pt x="8172" y="28121"/>
                      <a:pt x="8355" y="28076"/>
                    </a:cubicBezTo>
                    <a:cubicBezTo>
                      <a:pt x="8469" y="28030"/>
                      <a:pt x="8583" y="28007"/>
                      <a:pt x="8697" y="27962"/>
                    </a:cubicBezTo>
                    <a:lnTo>
                      <a:pt x="8880" y="27916"/>
                    </a:lnTo>
                    <a:lnTo>
                      <a:pt x="9062" y="27848"/>
                    </a:lnTo>
                    <a:cubicBezTo>
                      <a:pt x="9176" y="27825"/>
                      <a:pt x="9313" y="27779"/>
                      <a:pt x="9427" y="27756"/>
                    </a:cubicBezTo>
                    <a:cubicBezTo>
                      <a:pt x="9610" y="27688"/>
                      <a:pt x="9793" y="27642"/>
                      <a:pt x="9975" y="27596"/>
                    </a:cubicBezTo>
                    <a:cubicBezTo>
                      <a:pt x="10272" y="27505"/>
                      <a:pt x="10614" y="27414"/>
                      <a:pt x="11025" y="27323"/>
                    </a:cubicBezTo>
                    <a:cubicBezTo>
                      <a:pt x="11162" y="27300"/>
                      <a:pt x="11299" y="27254"/>
                      <a:pt x="11436" y="27208"/>
                    </a:cubicBezTo>
                    <a:lnTo>
                      <a:pt x="11573" y="27186"/>
                    </a:lnTo>
                    <a:lnTo>
                      <a:pt x="11778" y="27117"/>
                    </a:lnTo>
                    <a:cubicBezTo>
                      <a:pt x="11893" y="27094"/>
                      <a:pt x="11984" y="27071"/>
                      <a:pt x="12098" y="27026"/>
                    </a:cubicBezTo>
                    <a:cubicBezTo>
                      <a:pt x="12258" y="26980"/>
                      <a:pt x="12440" y="26935"/>
                      <a:pt x="12623" y="26889"/>
                    </a:cubicBezTo>
                    <a:cubicBezTo>
                      <a:pt x="12851" y="26843"/>
                      <a:pt x="13034" y="26798"/>
                      <a:pt x="13171" y="26775"/>
                    </a:cubicBezTo>
                    <a:cubicBezTo>
                      <a:pt x="13376" y="26729"/>
                      <a:pt x="13582" y="26683"/>
                      <a:pt x="13764" y="26638"/>
                    </a:cubicBezTo>
                    <a:lnTo>
                      <a:pt x="13901" y="26592"/>
                    </a:lnTo>
                    <a:lnTo>
                      <a:pt x="13970" y="26592"/>
                    </a:lnTo>
                    <a:lnTo>
                      <a:pt x="14289" y="26501"/>
                    </a:lnTo>
                    <a:lnTo>
                      <a:pt x="14472" y="26455"/>
                    </a:lnTo>
                    <a:cubicBezTo>
                      <a:pt x="14586" y="26410"/>
                      <a:pt x="14700" y="26387"/>
                      <a:pt x="14814" y="26364"/>
                    </a:cubicBezTo>
                    <a:lnTo>
                      <a:pt x="14951" y="26318"/>
                    </a:lnTo>
                    <a:cubicBezTo>
                      <a:pt x="15088" y="26273"/>
                      <a:pt x="15225" y="26250"/>
                      <a:pt x="15362" y="26204"/>
                    </a:cubicBezTo>
                    <a:lnTo>
                      <a:pt x="15590" y="26136"/>
                    </a:lnTo>
                    <a:cubicBezTo>
                      <a:pt x="15704" y="26113"/>
                      <a:pt x="15796" y="26090"/>
                      <a:pt x="15910" y="26044"/>
                    </a:cubicBezTo>
                    <a:cubicBezTo>
                      <a:pt x="16047" y="25999"/>
                      <a:pt x="16206" y="25976"/>
                      <a:pt x="16343" y="25930"/>
                    </a:cubicBezTo>
                    <a:lnTo>
                      <a:pt x="16458" y="25885"/>
                    </a:lnTo>
                    <a:lnTo>
                      <a:pt x="16572" y="25862"/>
                    </a:lnTo>
                    <a:cubicBezTo>
                      <a:pt x="16709" y="25816"/>
                      <a:pt x="16846" y="25793"/>
                      <a:pt x="17005" y="25748"/>
                    </a:cubicBezTo>
                    <a:cubicBezTo>
                      <a:pt x="17051" y="25725"/>
                      <a:pt x="17119" y="25725"/>
                      <a:pt x="17188" y="25702"/>
                    </a:cubicBezTo>
                    <a:lnTo>
                      <a:pt x="17279" y="25679"/>
                    </a:lnTo>
                    <a:cubicBezTo>
                      <a:pt x="17348" y="25656"/>
                      <a:pt x="17439" y="25611"/>
                      <a:pt x="17530" y="25588"/>
                    </a:cubicBezTo>
                    <a:cubicBezTo>
                      <a:pt x="17713" y="25542"/>
                      <a:pt x="17896" y="25497"/>
                      <a:pt x="18078" y="25428"/>
                    </a:cubicBezTo>
                    <a:cubicBezTo>
                      <a:pt x="18261" y="25382"/>
                      <a:pt x="18443" y="25337"/>
                      <a:pt x="18626" y="25291"/>
                    </a:cubicBezTo>
                    <a:cubicBezTo>
                      <a:pt x="18672" y="25268"/>
                      <a:pt x="18740" y="25245"/>
                      <a:pt x="18786" y="25245"/>
                    </a:cubicBezTo>
                    <a:lnTo>
                      <a:pt x="18877" y="25223"/>
                    </a:lnTo>
                    <a:cubicBezTo>
                      <a:pt x="18968" y="25200"/>
                      <a:pt x="19060" y="25177"/>
                      <a:pt x="19128" y="25154"/>
                    </a:cubicBezTo>
                    <a:lnTo>
                      <a:pt x="19242" y="25108"/>
                    </a:lnTo>
                    <a:lnTo>
                      <a:pt x="19265" y="25108"/>
                    </a:lnTo>
                    <a:cubicBezTo>
                      <a:pt x="19471" y="25086"/>
                      <a:pt x="19722" y="25063"/>
                      <a:pt x="19950" y="25017"/>
                    </a:cubicBezTo>
                    <a:cubicBezTo>
                      <a:pt x="20064" y="24994"/>
                      <a:pt x="20201" y="24949"/>
                      <a:pt x="20315" y="24926"/>
                    </a:cubicBezTo>
                    <a:lnTo>
                      <a:pt x="20361" y="24903"/>
                    </a:lnTo>
                    <a:lnTo>
                      <a:pt x="20520" y="24857"/>
                    </a:lnTo>
                    <a:cubicBezTo>
                      <a:pt x="20635" y="24835"/>
                      <a:pt x="20726" y="24812"/>
                      <a:pt x="20840" y="24789"/>
                    </a:cubicBezTo>
                    <a:cubicBezTo>
                      <a:pt x="20908" y="24766"/>
                      <a:pt x="21000" y="24743"/>
                      <a:pt x="21068" y="24720"/>
                    </a:cubicBezTo>
                    <a:cubicBezTo>
                      <a:pt x="21182" y="24675"/>
                      <a:pt x="21319" y="24652"/>
                      <a:pt x="21433" y="24606"/>
                    </a:cubicBezTo>
                    <a:lnTo>
                      <a:pt x="21662" y="24561"/>
                    </a:lnTo>
                    <a:lnTo>
                      <a:pt x="21890" y="24492"/>
                    </a:lnTo>
                    <a:lnTo>
                      <a:pt x="22210" y="24401"/>
                    </a:lnTo>
                    <a:cubicBezTo>
                      <a:pt x="22301" y="24378"/>
                      <a:pt x="22392" y="24355"/>
                      <a:pt x="22483" y="24332"/>
                    </a:cubicBezTo>
                    <a:lnTo>
                      <a:pt x="22506" y="24332"/>
                    </a:lnTo>
                    <a:cubicBezTo>
                      <a:pt x="22598" y="24310"/>
                      <a:pt x="22666" y="24287"/>
                      <a:pt x="22757" y="24264"/>
                    </a:cubicBezTo>
                    <a:cubicBezTo>
                      <a:pt x="22826" y="24241"/>
                      <a:pt x="22894" y="24218"/>
                      <a:pt x="22963" y="24195"/>
                    </a:cubicBezTo>
                    <a:lnTo>
                      <a:pt x="23008" y="24173"/>
                    </a:lnTo>
                    <a:lnTo>
                      <a:pt x="23100" y="24150"/>
                    </a:lnTo>
                    <a:cubicBezTo>
                      <a:pt x="23168" y="24127"/>
                      <a:pt x="23260" y="24104"/>
                      <a:pt x="23328" y="24059"/>
                    </a:cubicBezTo>
                    <a:cubicBezTo>
                      <a:pt x="23374" y="24059"/>
                      <a:pt x="23419" y="24036"/>
                      <a:pt x="23419" y="24013"/>
                    </a:cubicBezTo>
                    <a:cubicBezTo>
                      <a:pt x="23465" y="23990"/>
                      <a:pt x="23488" y="23967"/>
                      <a:pt x="23511" y="23967"/>
                    </a:cubicBezTo>
                    <a:cubicBezTo>
                      <a:pt x="23556" y="23922"/>
                      <a:pt x="23602" y="23853"/>
                      <a:pt x="23648" y="23807"/>
                    </a:cubicBezTo>
                    <a:cubicBezTo>
                      <a:pt x="23716" y="23739"/>
                      <a:pt x="23784" y="23648"/>
                      <a:pt x="23830" y="23556"/>
                    </a:cubicBezTo>
                    <a:cubicBezTo>
                      <a:pt x="23967" y="23351"/>
                      <a:pt x="24058" y="23146"/>
                      <a:pt x="24104" y="22917"/>
                    </a:cubicBezTo>
                    <a:cubicBezTo>
                      <a:pt x="24127" y="22849"/>
                      <a:pt x="24150" y="22735"/>
                      <a:pt x="24150" y="22621"/>
                    </a:cubicBezTo>
                    <a:cubicBezTo>
                      <a:pt x="24150" y="22529"/>
                      <a:pt x="24150" y="22438"/>
                      <a:pt x="24150" y="22324"/>
                    </a:cubicBezTo>
                    <a:cubicBezTo>
                      <a:pt x="24127" y="22141"/>
                      <a:pt x="24081" y="21959"/>
                      <a:pt x="24036" y="21822"/>
                    </a:cubicBezTo>
                    <a:lnTo>
                      <a:pt x="23990" y="21708"/>
                    </a:lnTo>
                    <a:cubicBezTo>
                      <a:pt x="23967" y="21571"/>
                      <a:pt x="23921" y="21456"/>
                      <a:pt x="23899" y="21342"/>
                    </a:cubicBezTo>
                    <a:cubicBezTo>
                      <a:pt x="23853" y="21228"/>
                      <a:pt x="23830" y="21137"/>
                      <a:pt x="23784" y="21023"/>
                    </a:cubicBezTo>
                    <a:cubicBezTo>
                      <a:pt x="23762" y="20954"/>
                      <a:pt x="23762" y="20886"/>
                      <a:pt x="23739" y="20817"/>
                    </a:cubicBezTo>
                    <a:cubicBezTo>
                      <a:pt x="23716" y="20749"/>
                      <a:pt x="23693" y="20680"/>
                      <a:pt x="23670" y="20612"/>
                    </a:cubicBezTo>
                    <a:lnTo>
                      <a:pt x="23648" y="20566"/>
                    </a:lnTo>
                    <a:cubicBezTo>
                      <a:pt x="23625" y="20475"/>
                      <a:pt x="23602" y="20406"/>
                      <a:pt x="23579" y="20315"/>
                    </a:cubicBezTo>
                    <a:lnTo>
                      <a:pt x="23533" y="20178"/>
                    </a:lnTo>
                    <a:cubicBezTo>
                      <a:pt x="23511" y="20064"/>
                      <a:pt x="23465" y="19950"/>
                      <a:pt x="23442" y="19836"/>
                    </a:cubicBezTo>
                    <a:lnTo>
                      <a:pt x="23374" y="19562"/>
                    </a:lnTo>
                    <a:lnTo>
                      <a:pt x="23328" y="19448"/>
                    </a:lnTo>
                    <a:lnTo>
                      <a:pt x="23305" y="19357"/>
                    </a:lnTo>
                    <a:cubicBezTo>
                      <a:pt x="23305" y="19288"/>
                      <a:pt x="23282" y="19197"/>
                      <a:pt x="23260" y="19128"/>
                    </a:cubicBezTo>
                    <a:cubicBezTo>
                      <a:pt x="23237" y="19037"/>
                      <a:pt x="23214" y="18968"/>
                      <a:pt x="23191" y="18877"/>
                    </a:cubicBezTo>
                    <a:cubicBezTo>
                      <a:pt x="23168" y="18809"/>
                      <a:pt x="23145" y="18763"/>
                      <a:pt x="23123" y="18695"/>
                    </a:cubicBezTo>
                    <a:cubicBezTo>
                      <a:pt x="23100" y="18580"/>
                      <a:pt x="23054" y="18444"/>
                      <a:pt x="23031" y="18307"/>
                    </a:cubicBezTo>
                    <a:lnTo>
                      <a:pt x="22986" y="18147"/>
                    </a:lnTo>
                    <a:lnTo>
                      <a:pt x="22940" y="17987"/>
                    </a:lnTo>
                    <a:cubicBezTo>
                      <a:pt x="22917" y="17919"/>
                      <a:pt x="22894" y="17850"/>
                      <a:pt x="22894" y="17782"/>
                    </a:cubicBezTo>
                    <a:lnTo>
                      <a:pt x="22871" y="17736"/>
                    </a:lnTo>
                    <a:cubicBezTo>
                      <a:pt x="22849" y="17645"/>
                      <a:pt x="22826" y="17553"/>
                      <a:pt x="22803" y="17485"/>
                    </a:cubicBezTo>
                    <a:lnTo>
                      <a:pt x="22803" y="17508"/>
                    </a:lnTo>
                    <a:cubicBezTo>
                      <a:pt x="22780" y="17325"/>
                      <a:pt x="22712" y="17165"/>
                      <a:pt x="22666" y="17006"/>
                    </a:cubicBezTo>
                    <a:cubicBezTo>
                      <a:pt x="22643" y="16869"/>
                      <a:pt x="22598" y="16754"/>
                      <a:pt x="22552" y="16617"/>
                    </a:cubicBezTo>
                    <a:cubicBezTo>
                      <a:pt x="22552" y="16595"/>
                      <a:pt x="22552" y="16572"/>
                      <a:pt x="22529" y="16549"/>
                    </a:cubicBezTo>
                    <a:cubicBezTo>
                      <a:pt x="22529" y="16526"/>
                      <a:pt x="22529" y="16526"/>
                      <a:pt x="22529" y="16503"/>
                    </a:cubicBezTo>
                    <a:cubicBezTo>
                      <a:pt x="22506" y="16435"/>
                      <a:pt x="22483" y="16344"/>
                      <a:pt x="22461" y="16275"/>
                    </a:cubicBezTo>
                    <a:lnTo>
                      <a:pt x="22438" y="16161"/>
                    </a:lnTo>
                    <a:cubicBezTo>
                      <a:pt x="22415" y="16001"/>
                      <a:pt x="22369" y="15819"/>
                      <a:pt x="22324" y="15636"/>
                    </a:cubicBezTo>
                    <a:cubicBezTo>
                      <a:pt x="22278" y="15522"/>
                      <a:pt x="22232" y="15385"/>
                      <a:pt x="22210" y="15271"/>
                    </a:cubicBezTo>
                    <a:lnTo>
                      <a:pt x="22187" y="15202"/>
                    </a:lnTo>
                    <a:cubicBezTo>
                      <a:pt x="22141" y="15088"/>
                      <a:pt x="22118" y="14951"/>
                      <a:pt x="22073" y="14837"/>
                    </a:cubicBezTo>
                    <a:lnTo>
                      <a:pt x="22073" y="14791"/>
                    </a:lnTo>
                    <a:lnTo>
                      <a:pt x="22050" y="14769"/>
                    </a:lnTo>
                    <a:lnTo>
                      <a:pt x="22027" y="14677"/>
                    </a:lnTo>
                    <a:lnTo>
                      <a:pt x="22027" y="14632"/>
                    </a:lnTo>
                    <a:cubicBezTo>
                      <a:pt x="22004" y="14563"/>
                      <a:pt x="21981" y="14518"/>
                      <a:pt x="21981" y="14449"/>
                    </a:cubicBezTo>
                    <a:cubicBezTo>
                      <a:pt x="21958" y="14381"/>
                      <a:pt x="21936" y="14289"/>
                      <a:pt x="21913" y="14221"/>
                    </a:cubicBezTo>
                    <a:cubicBezTo>
                      <a:pt x="21890" y="14084"/>
                      <a:pt x="21844" y="13947"/>
                      <a:pt x="21799" y="13810"/>
                    </a:cubicBezTo>
                    <a:lnTo>
                      <a:pt x="21753" y="13605"/>
                    </a:lnTo>
                    <a:lnTo>
                      <a:pt x="21707" y="13468"/>
                    </a:lnTo>
                    <a:cubicBezTo>
                      <a:pt x="21662" y="13331"/>
                      <a:pt x="21639" y="13217"/>
                      <a:pt x="21593" y="13080"/>
                    </a:cubicBezTo>
                    <a:lnTo>
                      <a:pt x="21593" y="13057"/>
                    </a:lnTo>
                    <a:lnTo>
                      <a:pt x="21593" y="13034"/>
                    </a:lnTo>
                    <a:cubicBezTo>
                      <a:pt x="21548" y="12874"/>
                      <a:pt x="21502" y="12692"/>
                      <a:pt x="21456" y="12532"/>
                    </a:cubicBezTo>
                    <a:cubicBezTo>
                      <a:pt x="21433" y="12440"/>
                      <a:pt x="21411" y="12349"/>
                      <a:pt x="21365" y="12258"/>
                    </a:cubicBezTo>
                    <a:cubicBezTo>
                      <a:pt x="21342" y="12167"/>
                      <a:pt x="21319" y="12075"/>
                      <a:pt x="21297" y="11984"/>
                    </a:cubicBezTo>
                    <a:lnTo>
                      <a:pt x="21274" y="11938"/>
                    </a:lnTo>
                    <a:lnTo>
                      <a:pt x="21274" y="11915"/>
                    </a:lnTo>
                    <a:cubicBezTo>
                      <a:pt x="21228" y="11779"/>
                      <a:pt x="21205" y="11642"/>
                      <a:pt x="21182" y="11527"/>
                    </a:cubicBezTo>
                    <a:lnTo>
                      <a:pt x="21160" y="11482"/>
                    </a:lnTo>
                    <a:lnTo>
                      <a:pt x="21160" y="11459"/>
                    </a:lnTo>
                    <a:lnTo>
                      <a:pt x="21114" y="11276"/>
                    </a:lnTo>
                    <a:cubicBezTo>
                      <a:pt x="21091" y="11185"/>
                      <a:pt x="21068" y="11071"/>
                      <a:pt x="21045" y="10980"/>
                    </a:cubicBezTo>
                    <a:lnTo>
                      <a:pt x="21045" y="10911"/>
                    </a:lnTo>
                    <a:cubicBezTo>
                      <a:pt x="21023" y="10843"/>
                      <a:pt x="21000" y="10774"/>
                      <a:pt x="20977" y="10706"/>
                    </a:cubicBezTo>
                    <a:lnTo>
                      <a:pt x="20931" y="10546"/>
                    </a:lnTo>
                    <a:lnTo>
                      <a:pt x="20908" y="10455"/>
                    </a:lnTo>
                    <a:cubicBezTo>
                      <a:pt x="20863" y="10318"/>
                      <a:pt x="20840" y="10158"/>
                      <a:pt x="20794" y="9998"/>
                    </a:cubicBezTo>
                    <a:lnTo>
                      <a:pt x="20749" y="9861"/>
                    </a:lnTo>
                    <a:lnTo>
                      <a:pt x="20726" y="9770"/>
                    </a:lnTo>
                    <a:lnTo>
                      <a:pt x="20726" y="9747"/>
                    </a:lnTo>
                    <a:lnTo>
                      <a:pt x="20703" y="9633"/>
                    </a:lnTo>
                    <a:lnTo>
                      <a:pt x="20680" y="9587"/>
                    </a:lnTo>
                    <a:cubicBezTo>
                      <a:pt x="20657" y="9450"/>
                      <a:pt x="20612" y="9336"/>
                      <a:pt x="20589" y="9199"/>
                    </a:cubicBezTo>
                    <a:cubicBezTo>
                      <a:pt x="20520" y="9017"/>
                      <a:pt x="20475" y="8811"/>
                      <a:pt x="20429" y="8629"/>
                    </a:cubicBezTo>
                    <a:cubicBezTo>
                      <a:pt x="20384" y="8469"/>
                      <a:pt x="20361" y="8332"/>
                      <a:pt x="20315" y="8172"/>
                    </a:cubicBezTo>
                    <a:lnTo>
                      <a:pt x="20315" y="8149"/>
                    </a:lnTo>
                    <a:lnTo>
                      <a:pt x="20292" y="8081"/>
                    </a:lnTo>
                    <a:lnTo>
                      <a:pt x="20269" y="8035"/>
                    </a:lnTo>
                    <a:lnTo>
                      <a:pt x="20269" y="8012"/>
                    </a:lnTo>
                    <a:cubicBezTo>
                      <a:pt x="20247" y="7898"/>
                      <a:pt x="20224" y="7784"/>
                      <a:pt x="20178" y="7693"/>
                    </a:cubicBezTo>
                    <a:cubicBezTo>
                      <a:pt x="20155" y="7602"/>
                      <a:pt x="20132" y="7510"/>
                      <a:pt x="20087" y="7419"/>
                    </a:cubicBezTo>
                    <a:lnTo>
                      <a:pt x="20087" y="7373"/>
                    </a:lnTo>
                    <a:lnTo>
                      <a:pt x="20064" y="7282"/>
                    </a:lnTo>
                    <a:cubicBezTo>
                      <a:pt x="20018" y="7213"/>
                      <a:pt x="19995" y="7122"/>
                      <a:pt x="19973" y="7031"/>
                    </a:cubicBezTo>
                    <a:lnTo>
                      <a:pt x="19904" y="6825"/>
                    </a:lnTo>
                    <a:lnTo>
                      <a:pt x="19904" y="6757"/>
                    </a:lnTo>
                    <a:lnTo>
                      <a:pt x="19881" y="6688"/>
                    </a:lnTo>
                    <a:cubicBezTo>
                      <a:pt x="19813" y="6437"/>
                      <a:pt x="19744" y="6209"/>
                      <a:pt x="19676" y="5981"/>
                    </a:cubicBezTo>
                    <a:cubicBezTo>
                      <a:pt x="19653" y="5867"/>
                      <a:pt x="19607" y="5775"/>
                      <a:pt x="19585" y="5661"/>
                    </a:cubicBezTo>
                    <a:cubicBezTo>
                      <a:pt x="19539" y="5547"/>
                      <a:pt x="19516" y="5433"/>
                      <a:pt x="19471" y="5319"/>
                    </a:cubicBezTo>
                    <a:lnTo>
                      <a:pt x="19448" y="5182"/>
                    </a:lnTo>
                    <a:lnTo>
                      <a:pt x="19379" y="4999"/>
                    </a:lnTo>
                    <a:lnTo>
                      <a:pt x="19379" y="4931"/>
                    </a:lnTo>
                    <a:lnTo>
                      <a:pt x="19334" y="4840"/>
                    </a:lnTo>
                    <a:lnTo>
                      <a:pt x="19334" y="4862"/>
                    </a:lnTo>
                    <a:cubicBezTo>
                      <a:pt x="19334" y="4748"/>
                      <a:pt x="19288" y="4657"/>
                      <a:pt x="19265" y="4543"/>
                    </a:cubicBezTo>
                    <a:lnTo>
                      <a:pt x="19242" y="4474"/>
                    </a:lnTo>
                    <a:cubicBezTo>
                      <a:pt x="19219" y="4383"/>
                      <a:pt x="19197" y="4315"/>
                      <a:pt x="19174" y="4246"/>
                    </a:cubicBezTo>
                    <a:cubicBezTo>
                      <a:pt x="19151" y="4201"/>
                      <a:pt x="19151" y="4155"/>
                      <a:pt x="19128" y="4109"/>
                    </a:cubicBezTo>
                    <a:lnTo>
                      <a:pt x="19128" y="4086"/>
                    </a:lnTo>
                    <a:cubicBezTo>
                      <a:pt x="19105" y="4041"/>
                      <a:pt x="19105" y="3995"/>
                      <a:pt x="19082" y="3927"/>
                    </a:cubicBezTo>
                    <a:cubicBezTo>
                      <a:pt x="19060" y="3835"/>
                      <a:pt x="19014" y="3744"/>
                      <a:pt x="18991" y="3653"/>
                    </a:cubicBezTo>
                    <a:cubicBezTo>
                      <a:pt x="18968" y="3561"/>
                      <a:pt x="18946" y="3470"/>
                      <a:pt x="18923" y="3402"/>
                    </a:cubicBezTo>
                    <a:cubicBezTo>
                      <a:pt x="18900" y="3288"/>
                      <a:pt x="18854" y="3151"/>
                      <a:pt x="18831" y="3036"/>
                    </a:cubicBezTo>
                    <a:cubicBezTo>
                      <a:pt x="18809" y="2991"/>
                      <a:pt x="18786" y="2922"/>
                      <a:pt x="18763" y="2854"/>
                    </a:cubicBezTo>
                    <a:lnTo>
                      <a:pt x="18763" y="2831"/>
                    </a:lnTo>
                    <a:cubicBezTo>
                      <a:pt x="18740" y="2717"/>
                      <a:pt x="18694" y="2626"/>
                      <a:pt x="18672" y="2511"/>
                    </a:cubicBezTo>
                    <a:lnTo>
                      <a:pt x="18626" y="2375"/>
                    </a:lnTo>
                    <a:lnTo>
                      <a:pt x="18626" y="2352"/>
                    </a:lnTo>
                    <a:cubicBezTo>
                      <a:pt x="18603" y="2215"/>
                      <a:pt x="18557" y="2078"/>
                      <a:pt x="18512" y="1941"/>
                    </a:cubicBezTo>
                    <a:lnTo>
                      <a:pt x="18512" y="1918"/>
                    </a:lnTo>
                    <a:lnTo>
                      <a:pt x="18512" y="1895"/>
                    </a:lnTo>
                    <a:cubicBezTo>
                      <a:pt x="18489" y="1804"/>
                      <a:pt x="18466" y="1735"/>
                      <a:pt x="18443" y="1644"/>
                    </a:cubicBezTo>
                    <a:lnTo>
                      <a:pt x="18443" y="1576"/>
                    </a:lnTo>
                    <a:cubicBezTo>
                      <a:pt x="18421" y="1484"/>
                      <a:pt x="18398" y="1393"/>
                      <a:pt x="18375" y="1302"/>
                    </a:cubicBezTo>
                    <a:lnTo>
                      <a:pt x="18352" y="1210"/>
                    </a:lnTo>
                    <a:lnTo>
                      <a:pt x="18329" y="1188"/>
                    </a:lnTo>
                    <a:cubicBezTo>
                      <a:pt x="18284" y="1028"/>
                      <a:pt x="18238" y="845"/>
                      <a:pt x="18192" y="685"/>
                    </a:cubicBezTo>
                    <a:lnTo>
                      <a:pt x="18169" y="594"/>
                    </a:lnTo>
                    <a:cubicBezTo>
                      <a:pt x="18169" y="571"/>
                      <a:pt x="18147" y="526"/>
                      <a:pt x="18147" y="503"/>
                    </a:cubicBezTo>
                    <a:cubicBezTo>
                      <a:pt x="18169" y="434"/>
                      <a:pt x="18192" y="366"/>
                      <a:pt x="18147" y="320"/>
                    </a:cubicBezTo>
                    <a:lnTo>
                      <a:pt x="18124" y="297"/>
                    </a:lnTo>
                    <a:cubicBezTo>
                      <a:pt x="18078" y="275"/>
                      <a:pt x="18055" y="229"/>
                      <a:pt x="18033" y="206"/>
                    </a:cubicBezTo>
                    <a:cubicBezTo>
                      <a:pt x="17987" y="183"/>
                      <a:pt x="17941" y="160"/>
                      <a:pt x="17873" y="138"/>
                    </a:cubicBezTo>
                    <a:cubicBezTo>
                      <a:pt x="17804" y="92"/>
                      <a:pt x="17713" y="69"/>
                      <a:pt x="17576" y="46"/>
                    </a:cubicBezTo>
                    <a:cubicBezTo>
                      <a:pt x="17508" y="24"/>
                      <a:pt x="17416" y="24"/>
                      <a:pt x="173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34"/>
              <p:cNvSpPr/>
              <p:nvPr/>
            </p:nvSpPr>
            <p:spPr>
              <a:xfrm>
                <a:off x="5955850" y="3356500"/>
                <a:ext cx="45100" cy="105750"/>
              </a:xfrm>
              <a:custGeom>
                <a:avLst/>
                <a:gdLst/>
                <a:ahLst/>
                <a:cxnLst/>
                <a:rect l="l" t="t" r="r" b="b"/>
                <a:pathLst>
                  <a:path w="1804" h="4230" extrusionOk="0">
                    <a:moveTo>
                      <a:pt x="434" y="1"/>
                    </a:moveTo>
                    <a:cubicBezTo>
                      <a:pt x="411" y="1"/>
                      <a:pt x="389" y="24"/>
                      <a:pt x="389" y="24"/>
                    </a:cubicBezTo>
                    <a:lnTo>
                      <a:pt x="366" y="24"/>
                    </a:lnTo>
                    <a:cubicBezTo>
                      <a:pt x="297" y="24"/>
                      <a:pt x="229" y="46"/>
                      <a:pt x="183" y="92"/>
                    </a:cubicBezTo>
                    <a:cubicBezTo>
                      <a:pt x="160" y="92"/>
                      <a:pt x="138" y="115"/>
                      <a:pt x="115" y="115"/>
                    </a:cubicBezTo>
                    <a:cubicBezTo>
                      <a:pt x="92" y="138"/>
                      <a:pt x="69" y="160"/>
                      <a:pt x="46" y="183"/>
                    </a:cubicBezTo>
                    <a:cubicBezTo>
                      <a:pt x="23" y="229"/>
                      <a:pt x="1" y="275"/>
                      <a:pt x="23" y="343"/>
                    </a:cubicBezTo>
                    <a:cubicBezTo>
                      <a:pt x="23" y="366"/>
                      <a:pt x="46" y="412"/>
                      <a:pt x="46" y="434"/>
                    </a:cubicBezTo>
                    <a:cubicBezTo>
                      <a:pt x="69" y="457"/>
                      <a:pt x="69" y="457"/>
                      <a:pt x="92" y="457"/>
                    </a:cubicBezTo>
                    <a:cubicBezTo>
                      <a:pt x="92" y="480"/>
                      <a:pt x="92" y="503"/>
                      <a:pt x="92" y="526"/>
                    </a:cubicBezTo>
                    <a:cubicBezTo>
                      <a:pt x="115" y="549"/>
                      <a:pt x="115" y="571"/>
                      <a:pt x="115" y="571"/>
                    </a:cubicBezTo>
                    <a:cubicBezTo>
                      <a:pt x="115" y="594"/>
                      <a:pt x="115" y="594"/>
                      <a:pt x="115" y="594"/>
                    </a:cubicBezTo>
                    <a:cubicBezTo>
                      <a:pt x="138" y="685"/>
                      <a:pt x="160" y="754"/>
                      <a:pt x="183" y="845"/>
                    </a:cubicBezTo>
                    <a:cubicBezTo>
                      <a:pt x="206" y="891"/>
                      <a:pt x="229" y="959"/>
                      <a:pt x="252" y="1028"/>
                    </a:cubicBezTo>
                    <a:cubicBezTo>
                      <a:pt x="229" y="1051"/>
                      <a:pt x="206" y="1096"/>
                      <a:pt x="229" y="1119"/>
                    </a:cubicBezTo>
                    <a:cubicBezTo>
                      <a:pt x="229" y="1142"/>
                      <a:pt x="229" y="1142"/>
                      <a:pt x="229" y="1142"/>
                    </a:cubicBezTo>
                    <a:cubicBezTo>
                      <a:pt x="229" y="1142"/>
                      <a:pt x="229" y="1165"/>
                      <a:pt x="229" y="1165"/>
                    </a:cubicBezTo>
                    <a:cubicBezTo>
                      <a:pt x="229" y="1165"/>
                      <a:pt x="229" y="1188"/>
                      <a:pt x="229" y="1188"/>
                    </a:cubicBezTo>
                    <a:cubicBezTo>
                      <a:pt x="320" y="1507"/>
                      <a:pt x="411" y="1804"/>
                      <a:pt x="503" y="2123"/>
                    </a:cubicBezTo>
                    <a:cubicBezTo>
                      <a:pt x="548" y="2329"/>
                      <a:pt x="617" y="2534"/>
                      <a:pt x="663" y="2717"/>
                    </a:cubicBezTo>
                    <a:cubicBezTo>
                      <a:pt x="731" y="2922"/>
                      <a:pt x="799" y="3128"/>
                      <a:pt x="868" y="3310"/>
                    </a:cubicBezTo>
                    <a:cubicBezTo>
                      <a:pt x="936" y="3516"/>
                      <a:pt x="1005" y="3721"/>
                      <a:pt x="1073" y="3927"/>
                    </a:cubicBezTo>
                    <a:cubicBezTo>
                      <a:pt x="1119" y="3995"/>
                      <a:pt x="1142" y="4064"/>
                      <a:pt x="1165" y="4132"/>
                    </a:cubicBezTo>
                    <a:cubicBezTo>
                      <a:pt x="1187" y="4155"/>
                      <a:pt x="1187" y="4178"/>
                      <a:pt x="1233" y="4201"/>
                    </a:cubicBezTo>
                    <a:cubicBezTo>
                      <a:pt x="1256" y="4223"/>
                      <a:pt x="1279" y="4223"/>
                      <a:pt x="1302" y="4223"/>
                    </a:cubicBezTo>
                    <a:cubicBezTo>
                      <a:pt x="1314" y="4227"/>
                      <a:pt x="1327" y="4229"/>
                      <a:pt x="1340" y="4229"/>
                    </a:cubicBezTo>
                    <a:cubicBezTo>
                      <a:pt x="1400" y="4229"/>
                      <a:pt x="1465" y="4188"/>
                      <a:pt x="1484" y="4132"/>
                    </a:cubicBezTo>
                    <a:cubicBezTo>
                      <a:pt x="1484" y="4109"/>
                      <a:pt x="1484" y="4109"/>
                      <a:pt x="1484" y="4109"/>
                    </a:cubicBezTo>
                    <a:cubicBezTo>
                      <a:pt x="1507" y="4086"/>
                      <a:pt x="1507" y="4064"/>
                      <a:pt x="1507" y="4041"/>
                    </a:cubicBezTo>
                    <a:cubicBezTo>
                      <a:pt x="1507" y="3995"/>
                      <a:pt x="1507" y="3972"/>
                      <a:pt x="1507" y="3949"/>
                    </a:cubicBezTo>
                    <a:cubicBezTo>
                      <a:pt x="1534" y="3976"/>
                      <a:pt x="1568" y="3987"/>
                      <a:pt x="1606" y="3987"/>
                    </a:cubicBezTo>
                    <a:cubicBezTo>
                      <a:pt x="1633" y="3987"/>
                      <a:pt x="1661" y="3982"/>
                      <a:pt x="1690" y="3972"/>
                    </a:cubicBezTo>
                    <a:cubicBezTo>
                      <a:pt x="1712" y="3972"/>
                      <a:pt x="1735" y="3949"/>
                      <a:pt x="1758" y="3927"/>
                    </a:cubicBezTo>
                    <a:cubicBezTo>
                      <a:pt x="1804" y="3881"/>
                      <a:pt x="1804" y="3835"/>
                      <a:pt x="1804" y="3790"/>
                    </a:cubicBezTo>
                    <a:cubicBezTo>
                      <a:pt x="1804" y="3698"/>
                      <a:pt x="1758" y="3630"/>
                      <a:pt x="1758" y="3561"/>
                    </a:cubicBezTo>
                    <a:cubicBezTo>
                      <a:pt x="1735" y="3516"/>
                      <a:pt x="1712" y="3447"/>
                      <a:pt x="1690" y="3379"/>
                    </a:cubicBezTo>
                    <a:cubicBezTo>
                      <a:pt x="1667" y="3265"/>
                      <a:pt x="1644" y="3151"/>
                      <a:pt x="1598" y="3036"/>
                    </a:cubicBezTo>
                    <a:cubicBezTo>
                      <a:pt x="1576" y="2945"/>
                      <a:pt x="1530" y="2831"/>
                      <a:pt x="1507" y="2740"/>
                    </a:cubicBezTo>
                    <a:cubicBezTo>
                      <a:pt x="1461" y="2626"/>
                      <a:pt x="1439" y="2534"/>
                      <a:pt x="1393" y="2420"/>
                    </a:cubicBezTo>
                    <a:cubicBezTo>
                      <a:pt x="1347" y="2238"/>
                      <a:pt x="1302" y="2055"/>
                      <a:pt x="1233" y="1850"/>
                    </a:cubicBezTo>
                    <a:cubicBezTo>
                      <a:pt x="1187" y="1667"/>
                      <a:pt x="1119" y="1462"/>
                      <a:pt x="1073" y="1279"/>
                    </a:cubicBezTo>
                    <a:cubicBezTo>
                      <a:pt x="1073" y="1256"/>
                      <a:pt x="1051" y="1233"/>
                      <a:pt x="1051" y="1210"/>
                    </a:cubicBezTo>
                    <a:cubicBezTo>
                      <a:pt x="1028" y="1165"/>
                      <a:pt x="1028" y="1165"/>
                      <a:pt x="1005" y="1142"/>
                    </a:cubicBezTo>
                    <a:cubicBezTo>
                      <a:pt x="1005" y="1119"/>
                      <a:pt x="982" y="1096"/>
                      <a:pt x="982" y="1096"/>
                    </a:cubicBezTo>
                    <a:cubicBezTo>
                      <a:pt x="982" y="1051"/>
                      <a:pt x="959" y="1005"/>
                      <a:pt x="959" y="982"/>
                    </a:cubicBezTo>
                    <a:cubicBezTo>
                      <a:pt x="959" y="959"/>
                      <a:pt x="936" y="937"/>
                      <a:pt x="936" y="914"/>
                    </a:cubicBezTo>
                    <a:cubicBezTo>
                      <a:pt x="936" y="868"/>
                      <a:pt x="914" y="845"/>
                      <a:pt x="914" y="800"/>
                    </a:cubicBezTo>
                    <a:cubicBezTo>
                      <a:pt x="891" y="777"/>
                      <a:pt x="868" y="731"/>
                      <a:pt x="822" y="708"/>
                    </a:cubicBezTo>
                    <a:cubicBezTo>
                      <a:pt x="822" y="685"/>
                      <a:pt x="799" y="640"/>
                      <a:pt x="799" y="594"/>
                    </a:cubicBezTo>
                    <a:cubicBezTo>
                      <a:pt x="777" y="526"/>
                      <a:pt x="777" y="457"/>
                      <a:pt x="754" y="412"/>
                    </a:cubicBezTo>
                    <a:cubicBezTo>
                      <a:pt x="754" y="343"/>
                      <a:pt x="731" y="275"/>
                      <a:pt x="731" y="229"/>
                    </a:cubicBezTo>
                    <a:cubicBezTo>
                      <a:pt x="708" y="160"/>
                      <a:pt x="685" y="92"/>
                      <a:pt x="640" y="69"/>
                    </a:cubicBezTo>
                    <a:cubicBezTo>
                      <a:pt x="594" y="46"/>
                      <a:pt x="571" y="24"/>
                      <a:pt x="526" y="24"/>
                    </a:cubicBezTo>
                    <a:cubicBezTo>
                      <a:pt x="503" y="1"/>
                      <a:pt x="480" y="1"/>
                      <a:pt x="457"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34"/>
              <p:cNvSpPr/>
              <p:nvPr/>
            </p:nvSpPr>
            <p:spPr>
              <a:xfrm>
                <a:off x="5979250" y="3443800"/>
                <a:ext cx="83325" cy="261200"/>
              </a:xfrm>
              <a:custGeom>
                <a:avLst/>
                <a:gdLst/>
                <a:ahLst/>
                <a:cxnLst/>
                <a:rect l="l" t="t" r="r" b="b"/>
                <a:pathLst>
                  <a:path w="3333" h="10448" extrusionOk="0">
                    <a:moveTo>
                      <a:pt x="69" y="1"/>
                    </a:moveTo>
                    <a:cubicBezTo>
                      <a:pt x="23" y="1"/>
                      <a:pt x="0" y="47"/>
                      <a:pt x="0" y="115"/>
                    </a:cubicBezTo>
                    <a:cubicBezTo>
                      <a:pt x="46" y="298"/>
                      <a:pt x="115" y="480"/>
                      <a:pt x="160" y="663"/>
                    </a:cubicBezTo>
                    <a:cubicBezTo>
                      <a:pt x="160" y="663"/>
                      <a:pt x="160" y="686"/>
                      <a:pt x="160" y="709"/>
                    </a:cubicBezTo>
                    <a:cubicBezTo>
                      <a:pt x="183" y="777"/>
                      <a:pt x="206" y="823"/>
                      <a:pt x="206" y="891"/>
                    </a:cubicBezTo>
                    <a:cubicBezTo>
                      <a:pt x="229" y="960"/>
                      <a:pt x="251" y="1028"/>
                      <a:pt x="274" y="1097"/>
                    </a:cubicBezTo>
                    <a:cubicBezTo>
                      <a:pt x="297" y="1188"/>
                      <a:pt x="320" y="1256"/>
                      <a:pt x="343" y="1348"/>
                    </a:cubicBezTo>
                    <a:cubicBezTo>
                      <a:pt x="343" y="1348"/>
                      <a:pt x="343" y="1370"/>
                      <a:pt x="343" y="1393"/>
                    </a:cubicBezTo>
                    <a:cubicBezTo>
                      <a:pt x="320" y="1416"/>
                      <a:pt x="343" y="1439"/>
                      <a:pt x="343" y="1485"/>
                    </a:cubicBezTo>
                    <a:cubicBezTo>
                      <a:pt x="343" y="1507"/>
                      <a:pt x="366" y="1530"/>
                      <a:pt x="366" y="1576"/>
                    </a:cubicBezTo>
                    <a:cubicBezTo>
                      <a:pt x="366" y="1644"/>
                      <a:pt x="388" y="1736"/>
                      <a:pt x="411" y="1804"/>
                    </a:cubicBezTo>
                    <a:cubicBezTo>
                      <a:pt x="434" y="1895"/>
                      <a:pt x="457" y="1987"/>
                      <a:pt x="503" y="2078"/>
                    </a:cubicBezTo>
                    <a:cubicBezTo>
                      <a:pt x="548" y="2261"/>
                      <a:pt x="594" y="2420"/>
                      <a:pt x="640" y="2580"/>
                    </a:cubicBezTo>
                    <a:cubicBezTo>
                      <a:pt x="640" y="2603"/>
                      <a:pt x="640" y="2626"/>
                      <a:pt x="640" y="2649"/>
                    </a:cubicBezTo>
                    <a:cubicBezTo>
                      <a:pt x="685" y="2854"/>
                      <a:pt x="731" y="3037"/>
                      <a:pt x="776" y="3242"/>
                    </a:cubicBezTo>
                    <a:cubicBezTo>
                      <a:pt x="845" y="3448"/>
                      <a:pt x="891" y="3653"/>
                      <a:pt x="959" y="3881"/>
                    </a:cubicBezTo>
                    <a:cubicBezTo>
                      <a:pt x="982" y="3973"/>
                      <a:pt x="1005" y="4064"/>
                      <a:pt x="1028" y="4155"/>
                    </a:cubicBezTo>
                    <a:cubicBezTo>
                      <a:pt x="1073" y="4269"/>
                      <a:pt x="1096" y="4361"/>
                      <a:pt x="1142" y="4475"/>
                    </a:cubicBezTo>
                    <a:cubicBezTo>
                      <a:pt x="1142" y="4520"/>
                      <a:pt x="1164" y="4566"/>
                      <a:pt x="1187" y="4589"/>
                    </a:cubicBezTo>
                    <a:cubicBezTo>
                      <a:pt x="1210" y="4657"/>
                      <a:pt x="1233" y="4703"/>
                      <a:pt x="1256" y="4771"/>
                    </a:cubicBezTo>
                    <a:cubicBezTo>
                      <a:pt x="1256" y="4794"/>
                      <a:pt x="1256" y="4840"/>
                      <a:pt x="1279" y="4863"/>
                    </a:cubicBezTo>
                    <a:cubicBezTo>
                      <a:pt x="1279" y="4977"/>
                      <a:pt x="1301" y="5068"/>
                      <a:pt x="1324" y="5159"/>
                    </a:cubicBezTo>
                    <a:cubicBezTo>
                      <a:pt x="1347" y="5319"/>
                      <a:pt x="1370" y="5479"/>
                      <a:pt x="1416" y="5639"/>
                    </a:cubicBezTo>
                    <a:cubicBezTo>
                      <a:pt x="1438" y="5776"/>
                      <a:pt x="1461" y="5913"/>
                      <a:pt x="1507" y="6050"/>
                    </a:cubicBezTo>
                    <a:cubicBezTo>
                      <a:pt x="1530" y="6118"/>
                      <a:pt x="1553" y="6209"/>
                      <a:pt x="1575" y="6278"/>
                    </a:cubicBezTo>
                    <a:cubicBezTo>
                      <a:pt x="1598" y="6346"/>
                      <a:pt x="1644" y="6438"/>
                      <a:pt x="1667" y="6529"/>
                    </a:cubicBezTo>
                    <a:cubicBezTo>
                      <a:pt x="1667" y="6552"/>
                      <a:pt x="1667" y="6597"/>
                      <a:pt x="1689" y="6620"/>
                    </a:cubicBezTo>
                    <a:cubicBezTo>
                      <a:pt x="1689" y="6643"/>
                      <a:pt x="1712" y="6666"/>
                      <a:pt x="1735" y="6689"/>
                    </a:cubicBezTo>
                    <a:cubicBezTo>
                      <a:pt x="1781" y="6871"/>
                      <a:pt x="1804" y="7031"/>
                      <a:pt x="1872" y="7214"/>
                    </a:cubicBezTo>
                    <a:cubicBezTo>
                      <a:pt x="1895" y="7282"/>
                      <a:pt x="1895" y="7351"/>
                      <a:pt x="1918" y="7419"/>
                    </a:cubicBezTo>
                    <a:cubicBezTo>
                      <a:pt x="1941" y="7442"/>
                      <a:pt x="1941" y="7465"/>
                      <a:pt x="1941" y="7488"/>
                    </a:cubicBezTo>
                    <a:cubicBezTo>
                      <a:pt x="1963" y="7533"/>
                      <a:pt x="1963" y="7579"/>
                      <a:pt x="1986" y="7602"/>
                    </a:cubicBezTo>
                    <a:cubicBezTo>
                      <a:pt x="1986" y="7625"/>
                      <a:pt x="1986" y="7625"/>
                      <a:pt x="1986" y="7647"/>
                    </a:cubicBezTo>
                    <a:cubicBezTo>
                      <a:pt x="2055" y="7899"/>
                      <a:pt x="2123" y="8150"/>
                      <a:pt x="2192" y="8401"/>
                    </a:cubicBezTo>
                    <a:cubicBezTo>
                      <a:pt x="2237" y="8538"/>
                      <a:pt x="2283" y="8675"/>
                      <a:pt x="2329" y="8812"/>
                    </a:cubicBezTo>
                    <a:cubicBezTo>
                      <a:pt x="2329" y="8903"/>
                      <a:pt x="2351" y="8994"/>
                      <a:pt x="2397" y="9063"/>
                    </a:cubicBezTo>
                    <a:cubicBezTo>
                      <a:pt x="2397" y="9108"/>
                      <a:pt x="2420" y="9154"/>
                      <a:pt x="2420" y="9200"/>
                    </a:cubicBezTo>
                    <a:cubicBezTo>
                      <a:pt x="2443" y="9268"/>
                      <a:pt x="2466" y="9314"/>
                      <a:pt x="2466" y="9359"/>
                    </a:cubicBezTo>
                    <a:cubicBezTo>
                      <a:pt x="2511" y="9542"/>
                      <a:pt x="2557" y="9702"/>
                      <a:pt x="2602" y="9861"/>
                    </a:cubicBezTo>
                    <a:cubicBezTo>
                      <a:pt x="2625" y="9953"/>
                      <a:pt x="2648" y="10021"/>
                      <a:pt x="2671" y="10113"/>
                    </a:cubicBezTo>
                    <a:cubicBezTo>
                      <a:pt x="2694" y="10158"/>
                      <a:pt x="2717" y="10204"/>
                      <a:pt x="2717" y="10227"/>
                    </a:cubicBezTo>
                    <a:cubicBezTo>
                      <a:pt x="2739" y="10295"/>
                      <a:pt x="2762" y="10364"/>
                      <a:pt x="2808" y="10409"/>
                    </a:cubicBezTo>
                    <a:cubicBezTo>
                      <a:pt x="2835" y="10436"/>
                      <a:pt x="2861" y="10447"/>
                      <a:pt x="2893" y="10447"/>
                    </a:cubicBezTo>
                    <a:cubicBezTo>
                      <a:pt x="2915" y="10447"/>
                      <a:pt x="2939" y="10442"/>
                      <a:pt x="2968" y="10432"/>
                    </a:cubicBezTo>
                    <a:cubicBezTo>
                      <a:pt x="2991" y="10432"/>
                      <a:pt x="3013" y="10409"/>
                      <a:pt x="3036" y="10386"/>
                    </a:cubicBezTo>
                    <a:cubicBezTo>
                      <a:pt x="3059" y="10364"/>
                      <a:pt x="3082" y="10341"/>
                      <a:pt x="3082" y="10318"/>
                    </a:cubicBezTo>
                    <a:cubicBezTo>
                      <a:pt x="3082" y="10295"/>
                      <a:pt x="3082" y="10272"/>
                      <a:pt x="3082" y="10250"/>
                    </a:cubicBezTo>
                    <a:cubicBezTo>
                      <a:pt x="3082" y="10227"/>
                      <a:pt x="3082" y="10204"/>
                      <a:pt x="3082" y="10181"/>
                    </a:cubicBezTo>
                    <a:cubicBezTo>
                      <a:pt x="3150" y="10158"/>
                      <a:pt x="3196" y="10113"/>
                      <a:pt x="3219" y="10044"/>
                    </a:cubicBezTo>
                    <a:cubicBezTo>
                      <a:pt x="3219" y="10044"/>
                      <a:pt x="3219" y="10044"/>
                      <a:pt x="3219" y="10021"/>
                    </a:cubicBezTo>
                    <a:cubicBezTo>
                      <a:pt x="3287" y="9998"/>
                      <a:pt x="3333" y="9930"/>
                      <a:pt x="3310" y="9861"/>
                    </a:cubicBezTo>
                    <a:cubicBezTo>
                      <a:pt x="3310" y="9816"/>
                      <a:pt x="3310" y="9793"/>
                      <a:pt x="3310" y="9747"/>
                    </a:cubicBezTo>
                    <a:cubicBezTo>
                      <a:pt x="3310" y="9702"/>
                      <a:pt x="3333" y="9656"/>
                      <a:pt x="3310" y="9610"/>
                    </a:cubicBezTo>
                    <a:cubicBezTo>
                      <a:pt x="3264" y="9473"/>
                      <a:pt x="3242" y="9314"/>
                      <a:pt x="3196" y="9177"/>
                    </a:cubicBezTo>
                    <a:cubicBezTo>
                      <a:pt x="3150" y="9017"/>
                      <a:pt x="3105" y="8880"/>
                      <a:pt x="3059" y="8720"/>
                    </a:cubicBezTo>
                    <a:cubicBezTo>
                      <a:pt x="3059" y="8697"/>
                      <a:pt x="3036" y="8675"/>
                      <a:pt x="3036" y="8629"/>
                    </a:cubicBezTo>
                    <a:cubicBezTo>
                      <a:pt x="3036" y="8606"/>
                      <a:pt x="3013" y="8560"/>
                      <a:pt x="2968" y="8538"/>
                    </a:cubicBezTo>
                    <a:cubicBezTo>
                      <a:pt x="2922" y="8401"/>
                      <a:pt x="2876" y="8264"/>
                      <a:pt x="2854" y="8127"/>
                    </a:cubicBezTo>
                    <a:cubicBezTo>
                      <a:pt x="2876" y="8081"/>
                      <a:pt x="2899" y="8013"/>
                      <a:pt x="2876" y="7944"/>
                    </a:cubicBezTo>
                    <a:cubicBezTo>
                      <a:pt x="2854" y="7876"/>
                      <a:pt x="2831" y="7807"/>
                      <a:pt x="2808" y="7739"/>
                    </a:cubicBezTo>
                    <a:cubicBezTo>
                      <a:pt x="2785" y="7647"/>
                      <a:pt x="2762" y="7556"/>
                      <a:pt x="2739" y="7465"/>
                    </a:cubicBezTo>
                    <a:cubicBezTo>
                      <a:pt x="2671" y="7282"/>
                      <a:pt x="2625" y="7122"/>
                      <a:pt x="2580" y="6940"/>
                    </a:cubicBezTo>
                    <a:cubicBezTo>
                      <a:pt x="2557" y="6849"/>
                      <a:pt x="2534" y="6757"/>
                      <a:pt x="2511" y="6689"/>
                    </a:cubicBezTo>
                    <a:cubicBezTo>
                      <a:pt x="2488" y="6620"/>
                      <a:pt x="2488" y="6529"/>
                      <a:pt x="2466" y="6461"/>
                    </a:cubicBezTo>
                    <a:cubicBezTo>
                      <a:pt x="2466" y="6415"/>
                      <a:pt x="2443" y="6346"/>
                      <a:pt x="2420" y="6278"/>
                    </a:cubicBezTo>
                    <a:cubicBezTo>
                      <a:pt x="2420" y="6255"/>
                      <a:pt x="2397" y="6232"/>
                      <a:pt x="2397" y="6209"/>
                    </a:cubicBezTo>
                    <a:cubicBezTo>
                      <a:pt x="2374" y="6095"/>
                      <a:pt x="2351" y="5981"/>
                      <a:pt x="2329" y="5867"/>
                    </a:cubicBezTo>
                    <a:cubicBezTo>
                      <a:pt x="2329" y="5867"/>
                      <a:pt x="2329" y="5867"/>
                      <a:pt x="2329" y="5844"/>
                    </a:cubicBezTo>
                    <a:cubicBezTo>
                      <a:pt x="2306" y="5821"/>
                      <a:pt x="2306" y="5799"/>
                      <a:pt x="2283" y="5753"/>
                    </a:cubicBezTo>
                    <a:cubicBezTo>
                      <a:pt x="2260" y="5730"/>
                      <a:pt x="2237" y="5707"/>
                      <a:pt x="2192" y="5684"/>
                    </a:cubicBezTo>
                    <a:cubicBezTo>
                      <a:pt x="2146" y="5525"/>
                      <a:pt x="2100" y="5342"/>
                      <a:pt x="2055" y="5159"/>
                    </a:cubicBezTo>
                    <a:cubicBezTo>
                      <a:pt x="2009" y="4977"/>
                      <a:pt x="1941" y="4771"/>
                      <a:pt x="1895" y="4566"/>
                    </a:cubicBezTo>
                    <a:cubicBezTo>
                      <a:pt x="1918" y="4543"/>
                      <a:pt x="1941" y="4498"/>
                      <a:pt x="1941" y="4452"/>
                    </a:cubicBezTo>
                    <a:cubicBezTo>
                      <a:pt x="1941" y="4429"/>
                      <a:pt x="1941" y="4429"/>
                      <a:pt x="1918" y="4406"/>
                    </a:cubicBezTo>
                    <a:cubicBezTo>
                      <a:pt x="1918" y="4338"/>
                      <a:pt x="1895" y="4269"/>
                      <a:pt x="1872" y="4201"/>
                    </a:cubicBezTo>
                    <a:cubicBezTo>
                      <a:pt x="1849" y="4155"/>
                      <a:pt x="1826" y="4087"/>
                      <a:pt x="1804" y="4041"/>
                    </a:cubicBezTo>
                    <a:cubicBezTo>
                      <a:pt x="1804" y="4041"/>
                      <a:pt x="1804" y="4018"/>
                      <a:pt x="1804" y="3995"/>
                    </a:cubicBezTo>
                    <a:cubicBezTo>
                      <a:pt x="1781" y="3973"/>
                      <a:pt x="1781" y="3927"/>
                      <a:pt x="1781" y="3904"/>
                    </a:cubicBezTo>
                    <a:cubicBezTo>
                      <a:pt x="1712" y="3721"/>
                      <a:pt x="1689" y="3562"/>
                      <a:pt x="1644" y="3402"/>
                    </a:cubicBezTo>
                    <a:cubicBezTo>
                      <a:pt x="1621" y="3265"/>
                      <a:pt x="1575" y="3128"/>
                      <a:pt x="1553" y="3014"/>
                    </a:cubicBezTo>
                    <a:cubicBezTo>
                      <a:pt x="1553" y="2991"/>
                      <a:pt x="1553" y="2945"/>
                      <a:pt x="1530" y="2923"/>
                    </a:cubicBezTo>
                    <a:cubicBezTo>
                      <a:pt x="1530" y="2900"/>
                      <a:pt x="1530" y="2854"/>
                      <a:pt x="1530" y="2831"/>
                    </a:cubicBezTo>
                    <a:cubicBezTo>
                      <a:pt x="1507" y="2786"/>
                      <a:pt x="1507" y="2717"/>
                      <a:pt x="1484" y="2672"/>
                    </a:cubicBezTo>
                    <a:cubicBezTo>
                      <a:pt x="1484" y="2649"/>
                      <a:pt x="1484" y="2626"/>
                      <a:pt x="1461" y="2603"/>
                    </a:cubicBezTo>
                    <a:cubicBezTo>
                      <a:pt x="1461" y="2580"/>
                      <a:pt x="1461" y="2580"/>
                      <a:pt x="1461" y="2557"/>
                    </a:cubicBezTo>
                    <a:cubicBezTo>
                      <a:pt x="1438" y="2535"/>
                      <a:pt x="1438" y="2489"/>
                      <a:pt x="1438" y="2466"/>
                    </a:cubicBezTo>
                    <a:cubicBezTo>
                      <a:pt x="1438" y="2398"/>
                      <a:pt x="1416" y="2306"/>
                      <a:pt x="1393" y="2238"/>
                    </a:cubicBezTo>
                    <a:cubicBezTo>
                      <a:pt x="1393" y="2192"/>
                      <a:pt x="1370" y="2147"/>
                      <a:pt x="1324" y="2124"/>
                    </a:cubicBezTo>
                    <a:cubicBezTo>
                      <a:pt x="1324" y="2101"/>
                      <a:pt x="1301" y="2055"/>
                      <a:pt x="1301" y="2032"/>
                    </a:cubicBezTo>
                    <a:cubicBezTo>
                      <a:pt x="1279" y="1941"/>
                      <a:pt x="1256" y="1873"/>
                      <a:pt x="1233" y="1781"/>
                    </a:cubicBezTo>
                    <a:cubicBezTo>
                      <a:pt x="1187" y="1622"/>
                      <a:pt x="1142" y="1485"/>
                      <a:pt x="1096" y="1325"/>
                    </a:cubicBezTo>
                    <a:cubicBezTo>
                      <a:pt x="1050" y="1256"/>
                      <a:pt x="1028" y="1165"/>
                      <a:pt x="1005" y="1074"/>
                    </a:cubicBezTo>
                    <a:cubicBezTo>
                      <a:pt x="982" y="1005"/>
                      <a:pt x="936" y="914"/>
                      <a:pt x="913" y="823"/>
                    </a:cubicBezTo>
                    <a:cubicBezTo>
                      <a:pt x="891" y="709"/>
                      <a:pt x="845" y="572"/>
                      <a:pt x="822" y="457"/>
                    </a:cubicBezTo>
                    <a:cubicBezTo>
                      <a:pt x="822" y="435"/>
                      <a:pt x="822" y="412"/>
                      <a:pt x="822" y="389"/>
                    </a:cubicBezTo>
                    <a:cubicBezTo>
                      <a:pt x="799" y="343"/>
                      <a:pt x="799" y="252"/>
                      <a:pt x="754" y="229"/>
                    </a:cubicBezTo>
                    <a:cubicBezTo>
                      <a:pt x="731" y="206"/>
                      <a:pt x="731" y="206"/>
                      <a:pt x="708" y="206"/>
                    </a:cubicBezTo>
                    <a:cubicBezTo>
                      <a:pt x="662" y="184"/>
                      <a:pt x="617" y="184"/>
                      <a:pt x="571" y="184"/>
                    </a:cubicBezTo>
                    <a:cubicBezTo>
                      <a:pt x="548" y="206"/>
                      <a:pt x="525" y="206"/>
                      <a:pt x="503" y="229"/>
                    </a:cubicBezTo>
                    <a:cubicBezTo>
                      <a:pt x="480" y="184"/>
                      <a:pt x="434" y="161"/>
                      <a:pt x="388" y="161"/>
                    </a:cubicBezTo>
                    <a:cubicBezTo>
                      <a:pt x="320" y="161"/>
                      <a:pt x="251" y="229"/>
                      <a:pt x="251" y="298"/>
                    </a:cubicBezTo>
                    <a:cubicBezTo>
                      <a:pt x="251" y="290"/>
                      <a:pt x="251" y="282"/>
                      <a:pt x="251" y="275"/>
                    </a:cubicBezTo>
                    <a:cubicBezTo>
                      <a:pt x="229" y="252"/>
                      <a:pt x="229" y="206"/>
                      <a:pt x="206" y="184"/>
                    </a:cubicBezTo>
                    <a:cubicBezTo>
                      <a:pt x="206" y="138"/>
                      <a:pt x="183" y="69"/>
                      <a:pt x="160" y="24"/>
                    </a:cubicBezTo>
                    <a:cubicBezTo>
                      <a:pt x="160" y="1"/>
                      <a:pt x="115" y="1"/>
                      <a:pt x="92" y="1"/>
                    </a:cubicBezTo>
                    <a:close/>
                  </a:path>
                </a:pathLst>
              </a:custGeom>
              <a:solidFill>
                <a:srgbClr val="DEB3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34"/>
              <p:cNvSpPr/>
              <p:nvPr/>
            </p:nvSpPr>
            <p:spPr>
              <a:xfrm>
                <a:off x="6048875" y="3685750"/>
                <a:ext cx="91325" cy="293350"/>
              </a:xfrm>
              <a:custGeom>
                <a:avLst/>
                <a:gdLst/>
                <a:ahLst/>
                <a:cxnLst/>
                <a:rect l="l" t="t" r="r" b="b"/>
                <a:pathLst>
                  <a:path w="3653" h="11734" extrusionOk="0">
                    <a:moveTo>
                      <a:pt x="297" y="1"/>
                    </a:moveTo>
                    <a:cubicBezTo>
                      <a:pt x="251" y="1"/>
                      <a:pt x="228" y="1"/>
                      <a:pt x="206" y="24"/>
                    </a:cubicBezTo>
                    <a:cubicBezTo>
                      <a:pt x="160" y="47"/>
                      <a:pt x="137" y="115"/>
                      <a:pt x="137" y="161"/>
                    </a:cubicBezTo>
                    <a:cubicBezTo>
                      <a:pt x="137" y="206"/>
                      <a:pt x="160" y="275"/>
                      <a:pt x="160" y="343"/>
                    </a:cubicBezTo>
                    <a:cubicBezTo>
                      <a:pt x="148" y="332"/>
                      <a:pt x="137" y="326"/>
                      <a:pt x="126" y="326"/>
                    </a:cubicBezTo>
                    <a:cubicBezTo>
                      <a:pt x="114" y="326"/>
                      <a:pt x="103" y="332"/>
                      <a:pt x="91" y="343"/>
                    </a:cubicBezTo>
                    <a:cubicBezTo>
                      <a:pt x="23" y="343"/>
                      <a:pt x="0" y="412"/>
                      <a:pt x="0" y="480"/>
                    </a:cubicBezTo>
                    <a:cubicBezTo>
                      <a:pt x="0" y="503"/>
                      <a:pt x="0" y="526"/>
                      <a:pt x="0" y="572"/>
                    </a:cubicBezTo>
                    <a:cubicBezTo>
                      <a:pt x="0" y="594"/>
                      <a:pt x="0" y="617"/>
                      <a:pt x="0" y="663"/>
                    </a:cubicBezTo>
                    <a:cubicBezTo>
                      <a:pt x="23" y="731"/>
                      <a:pt x="23" y="800"/>
                      <a:pt x="46" y="868"/>
                    </a:cubicBezTo>
                    <a:cubicBezTo>
                      <a:pt x="46" y="914"/>
                      <a:pt x="69" y="960"/>
                      <a:pt x="69" y="982"/>
                    </a:cubicBezTo>
                    <a:cubicBezTo>
                      <a:pt x="91" y="1096"/>
                      <a:pt x="114" y="1188"/>
                      <a:pt x="137" y="1279"/>
                    </a:cubicBezTo>
                    <a:cubicBezTo>
                      <a:pt x="160" y="1393"/>
                      <a:pt x="183" y="1507"/>
                      <a:pt x="206" y="1621"/>
                    </a:cubicBezTo>
                    <a:cubicBezTo>
                      <a:pt x="251" y="1736"/>
                      <a:pt x="274" y="1850"/>
                      <a:pt x="297" y="1964"/>
                    </a:cubicBezTo>
                    <a:cubicBezTo>
                      <a:pt x="365" y="2146"/>
                      <a:pt x="411" y="2329"/>
                      <a:pt x="479" y="2534"/>
                    </a:cubicBezTo>
                    <a:lnTo>
                      <a:pt x="571" y="2808"/>
                    </a:lnTo>
                    <a:cubicBezTo>
                      <a:pt x="594" y="2900"/>
                      <a:pt x="616" y="2991"/>
                      <a:pt x="639" y="3082"/>
                    </a:cubicBezTo>
                    <a:cubicBezTo>
                      <a:pt x="639" y="3105"/>
                      <a:pt x="639" y="3128"/>
                      <a:pt x="639" y="3151"/>
                    </a:cubicBezTo>
                    <a:cubicBezTo>
                      <a:pt x="662" y="3174"/>
                      <a:pt x="662" y="3219"/>
                      <a:pt x="662" y="3242"/>
                    </a:cubicBezTo>
                    <a:cubicBezTo>
                      <a:pt x="662" y="3288"/>
                      <a:pt x="685" y="3311"/>
                      <a:pt x="685" y="3356"/>
                    </a:cubicBezTo>
                    <a:cubicBezTo>
                      <a:pt x="708" y="3425"/>
                      <a:pt x="708" y="3493"/>
                      <a:pt x="731" y="3562"/>
                    </a:cubicBezTo>
                    <a:cubicBezTo>
                      <a:pt x="753" y="3676"/>
                      <a:pt x="776" y="3767"/>
                      <a:pt x="799" y="3881"/>
                    </a:cubicBezTo>
                    <a:cubicBezTo>
                      <a:pt x="867" y="4064"/>
                      <a:pt x="913" y="4246"/>
                      <a:pt x="982" y="4429"/>
                    </a:cubicBezTo>
                    <a:cubicBezTo>
                      <a:pt x="1004" y="4520"/>
                      <a:pt x="1027" y="4589"/>
                      <a:pt x="1050" y="4657"/>
                    </a:cubicBezTo>
                    <a:cubicBezTo>
                      <a:pt x="1073" y="4749"/>
                      <a:pt x="1096" y="4817"/>
                      <a:pt x="1119" y="4908"/>
                    </a:cubicBezTo>
                    <a:cubicBezTo>
                      <a:pt x="1187" y="5114"/>
                      <a:pt x="1233" y="5296"/>
                      <a:pt x="1301" y="5502"/>
                    </a:cubicBezTo>
                    <a:cubicBezTo>
                      <a:pt x="1301" y="5593"/>
                      <a:pt x="1324" y="5684"/>
                      <a:pt x="1347" y="5776"/>
                    </a:cubicBezTo>
                    <a:lnTo>
                      <a:pt x="1392" y="5981"/>
                    </a:lnTo>
                    <a:cubicBezTo>
                      <a:pt x="1415" y="6072"/>
                      <a:pt x="1461" y="6187"/>
                      <a:pt x="1484" y="6278"/>
                    </a:cubicBezTo>
                    <a:cubicBezTo>
                      <a:pt x="1507" y="6392"/>
                      <a:pt x="1552" y="6483"/>
                      <a:pt x="1575" y="6575"/>
                    </a:cubicBezTo>
                    <a:cubicBezTo>
                      <a:pt x="1621" y="6689"/>
                      <a:pt x="1644" y="6780"/>
                      <a:pt x="1689" y="6894"/>
                    </a:cubicBezTo>
                    <a:cubicBezTo>
                      <a:pt x="1712" y="7031"/>
                      <a:pt x="1758" y="7191"/>
                      <a:pt x="1780" y="7351"/>
                    </a:cubicBezTo>
                    <a:cubicBezTo>
                      <a:pt x="1895" y="7761"/>
                      <a:pt x="2009" y="8172"/>
                      <a:pt x="2123" y="8583"/>
                    </a:cubicBezTo>
                    <a:cubicBezTo>
                      <a:pt x="2146" y="8674"/>
                      <a:pt x="2168" y="8789"/>
                      <a:pt x="2191" y="8880"/>
                    </a:cubicBezTo>
                    <a:cubicBezTo>
                      <a:pt x="2214" y="8971"/>
                      <a:pt x="2237" y="9063"/>
                      <a:pt x="2283" y="9154"/>
                    </a:cubicBezTo>
                    <a:cubicBezTo>
                      <a:pt x="2283" y="9177"/>
                      <a:pt x="2283" y="9199"/>
                      <a:pt x="2305" y="9222"/>
                    </a:cubicBezTo>
                    <a:cubicBezTo>
                      <a:pt x="2305" y="9268"/>
                      <a:pt x="2328" y="9314"/>
                      <a:pt x="2328" y="9359"/>
                    </a:cubicBezTo>
                    <a:cubicBezTo>
                      <a:pt x="2351" y="9451"/>
                      <a:pt x="2374" y="9542"/>
                      <a:pt x="2397" y="9656"/>
                    </a:cubicBezTo>
                    <a:cubicBezTo>
                      <a:pt x="2397" y="9679"/>
                      <a:pt x="2420" y="9702"/>
                      <a:pt x="2420" y="9747"/>
                    </a:cubicBezTo>
                    <a:cubicBezTo>
                      <a:pt x="2442" y="9816"/>
                      <a:pt x="2465" y="9861"/>
                      <a:pt x="2465" y="9930"/>
                    </a:cubicBezTo>
                    <a:cubicBezTo>
                      <a:pt x="2488" y="10021"/>
                      <a:pt x="2511" y="10112"/>
                      <a:pt x="2534" y="10181"/>
                    </a:cubicBezTo>
                    <a:cubicBezTo>
                      <a:pt x="2602" y="10364"/>
                      <a:pt x="2648" y="10523"/>
                      <a:pt x="2693" y="10683"/>
                    </a:cubicBezTo>
                    <a:cubicBezTo>
                      <a:pt x="2716" y="10774"/>
                      <a:pt x="2739" y="10843"/>
                      <a:pt x="2762" y="10911"/>
                    </a:cubicBezTo>
                    <a:cubicBezTo>
                      <a:pt x="2785" y="10957"/>
                      <a:pt x="2808" y="11003"/>
                      <a:pt x="2808" y="11048"/>
                    </a:cubicBezTo>
                    <a:cubicBezTo>
                      <a:pt x="2830" y="11094"/>
                      <a:pt x="2830" y="11117"/>
                      <a:pt x="2830" y="11140"/>
                    </a:cubicBezTo>
                    <a:cubicBezTo>
                      <a:pt x="2808" y="11208"/>
                      <a:pt x="2808" y="11299"/>
                      <a:pt x="2830" y="11391"/>
                    </a:cubicBezTo>
                    <a:cubicBezTo>
                      <a:pt x="2830" y="11391"/>
                      <a:pt x="2830" y="11414"/>
                      <a:pt x="2830" y="11414"/>
                    </a:cubicBezTo>
                    <a:lnTo>
                      <a:pt x="2830" y="11436"/>
                    </a:lnTo>
                    <a:cubicBezTo>
                      <a:pt x="2830" y="11459"/>
                      <a:pt x="2853" y="11482"/>
                      <a:pt x="2853" y="11505"/>
                    </a:cubicBezTo>
                    <a:cubicBezTo>
                      <a:pt x="2853" y="11528"/>
                      <a:pt x="2876" y="11573"/>
                      <a:pt x="2899" y="11596"/>
                    </a:cubicBezTo>
                    <a:cubicBezTo>
                      <a:pt x="2967" y="11687"/>
                      <a:pt x="3082" y="11733"/>
                      <a:pt x="3196" y="11733"/>
                    </a:cubicBezTo>
                    <a:cubicBezTo>
                      <a:pt x="3241" y="11710"/>
                      <a:pt x="3287" y="11710"/>
                      <a:pt x="3333" y="11687"/>
                    </a:cubicBezTo>
                    <a:cubicBezTo>
                      <a:pt x="3355" y="11665"/>
                      <a:pt x="3355" y="11642"/>
                      <a:pt x="3378" y="11619"/>
                    </a:cubicBezTo>
                    <a:lnTo>
                      <a:pt x="3492" y="11619"/>
                    </a:lnTo>
                    <a:cubicBezTo>
                      <a:pt x="3538" y="11619"/>
                      <a:pt x="3584" y="11596"/>
                      <a:pt x="3606" y="11550"/>
                    </a:cubicBezTo>
                    <a:cubicBezTo>
                      <a:pt x="3629" y="11528"/>
                      <a:pt x="3652" y="11482"/>
                      <a:pt x="3652" y="11436"/>
                    </a:cubicBezTo>
                    <a:cubicBezTo>
                      <a:pt x="3652" y="11414"/>
                      <a:pt x="3652" y="11368"/>
                      <a:pt x="3629" y="11345"/>
                    </a:cubicBezTo>
                    <a:cubicBezTo>
                      <a:pt x="3629" y="11322"/>
                      <a:pt x="3629" y="11322"/>
                      <a:pt x="3629" y="11322"/>
                    </a:cubicBezTo>
                    <a:cubicBezTo>
                      <a:pt x="3629" y="11277"/>
                      <a:pt x="3606" y="11231"/>
                      <a:pt x="3606" y="11185"/>
                    </a:cubicBezTo>
                    <a:cubicBezTo>
                      <a:pt x="3584" y="11140"/>
                      <a:pt x="3584" y="11117"/>
                      <a:pt x="3561" y="11071"/>
                    </a:cubicBezTo>
                    <a:cubicBezTo>
                      <a:pt x="3538" y="11048"/>
                      <a:pt x="3538" y="11025"/>
                      <a:pt x="3515" y="11025"/>
                    </a:cubicBezTo>
                    <a:cubicBezTo>
                      <a:pt x="3515" y="10980"/>
                      <a:pt x="3515" y="10957"/>
                      <a:pt x="3515" y="10934"/>
                    </a:cubicBezTo>
                    <a:cubicBezTo>
                      <a:pt x="3492" y="10843"/>
                      <a:pt x="3470" y="10752"/>
                      <a:pt x="3447" y="10660"/>
                    </a:cubicBezTo>
                    <a:cubicBezTo>
                      <a:pt x="3378" y="10500"/>
                      <a:pt x="3333" y="10341"/>
                      <a:pt x="3287" y="10158"/>
                    </a:cubicBezTo>
                    <a:cubicBezTo>
                      <a:pt x="3241" y="9976"/>
                      <a:pt x="3173" y="9793"/>
                      <a:pt x="3127" y="9610"/>
                    </a:cubicBezTo>
                    <a:cubicBezTo>
                      <a:pt x="3104" y="9519"/>
                      <a:pt x="3082" y="9428"/>
                      <a:pt x="3059" y="9336"/>
                    </a:cubicBezTo>
                    <a:cubicBezTo>
                      <a:pt x="3059" y="9291"/>
                      <a:pt x="3036" y="9222"/>
                      <a:pt x="3013" y="9177"/>
                    </a:cubicBezTo>
                    <a:cubicBezTo>
                      <a:pt x="3013" y="9131"/>
                      <a:pt x="3013" y="9085"/>
                      <a:pt x="2990" y="9040"/>
                    </a:cubicBezTo>
                    <a:cubicBezTo>
                      <a:pt x="2990" y="9017"/>
                      <a:pt x="2967" y="8994"/>
                      <a:pt x="2967" y="8971"/>
                    </a:cubicBezTo>
                    <a:cubicBezTo>
                      <a:pt x="2967" y="8948"/>
                      <a:pt x="2967" y="8926"/>
                      <a:pt x="2967" y="8903"/>
                    </a:cubicBezTo>
                    <a:cubicBezTo>
                      <a:pt x="2945" y="8834"/>
                      <a:pt x="2922" y="8743"/>
                      <a:pt x="2899" y="8652"/>
                    </a:cubicBezTo>
                    <a:cubicBezTo>
                      <a:pt x="2876" y="8583"/>
                      <a:pt x="2853" y="8492"/>
                      <a:pt x="2830" y="8423"/>
                    </a:cubicBezTo>
                    <a:cubicBezTo>
                      <a:pt x="2762" y="8218"/>
                      <a:pt x="2716" y="8035"/>
                      <a:pt x="2648" y="7853"/>
                    </a:cubicBezTo>
                    <a:cubicBezTo>
                      <a:pt x="2648" y="7807"/>
                      <a:pt x="2625" y="7761"/>
                      <a:pt x="2625" y="7739"/>
                    </a:cubicBezTo>
                    <a:cubicBezTo>
                      <a:pt x="2625" y="7693"/>
                      <a:pt x="2602" y="7647"/>
                      <a:pt x="2602" y="7602"/>
                    </a:cubicBezTo>
                    <a:cubicBezTo>
                      <a:pt x="2579" y="7533"/>
                      <a:pt x="2557" y="7442"/>
                      <a:pt x="2557" y="7373"/>
                    </a:cubicBezTo>
                    <a:cubicBezTo>
                      <a:pt x="2534" y="7305"/>
                      <a:pt x="2534" y="7236"/>
                      <a:pt x="2511" y="7168"/>
                    </a:cubicBezTo>
                    <a:cubicBezTo>
                      <a:pt x="2511" y="7145"/>
                      <a:pt x="2488" y="7122"/>
                      <a:pt x="2465" y="7122"/>
                    </a:cubicBezTo>
                    <a:cubicBezTo>
                      <a:pt x="2465" y="7054"/>
                      <a:pt x="2442" y="7008"/>
                      <a:pt x="2442" y="6940"/>
                    </a:cubicBezTo>
                    <a:lnTo>
                      <a:pt x="2420" y="6848"/>
                    </a:lnTo>
                    <a:cubicBezTo>
                      <a:pt x="2420" y="6803"/>
                      <a:pt x="2397" y="6757"/>
                      <a:pt x="2397" y="6689"/>
                    </a:cubicBezTo>
                    <a:cubicBezTo>
                      <a:pt x="2374" y="6643"/>
                      <a:pt x="2328" y="6597"/>
                      <a:pt x="2260" y="6597"/>
                    </a:cubicBezTo>
                    <a:cubicBezTo>
                      <a:pt x="2237" y="6552"/>
                      <a:pt x="2237" y="6506"/>
                      <a:pt x="2214" y="6483"/>
                    </a:cubicBezTo>
                    <a:cubicBezTo>
                      <a:pt x="2146" y="6164"/>
                      <a:pt x="2077" y="5844"/>
                      <a:pt x="1986" y="5525"/>
                    </a:cubicBezTo>
                    <a:cubicBezTo>
                      <a:pt x="1986" y="5502"/>
                      <a:pt x="1986" y="5479"/>
                      <a:pt x="1986" y="5456"/>
                    </a:cubicBezTo>
                    <a:cubicBezTo>
                      <a:pt x="1986" y="5388"/>
                      <a:pt x="1963" y="5319"/>
                      <a:pt x="1940" y="5251"/>
                    </a:cubicBezTo>
                    <a:cubicBezTo>
                      <a:pt x="1940" y="5251"/>
                      <a:pt x="1940" y="5228"/>
                      <a:pt x="1940" y="5228"/>
                    </a:cubicBezTo>
                    <a:cubicBezTo>
                      <a:pt x="1963" y="5182"/>
                      <a:pt x="1963" y="5137"/>
                      <a:pt x="1940" y="5114"/>
                    </a:cubicBezTo>
                    <a:cubicBezTo>
                      <a:pt x="1917" y="4977"/>
                      <a:pt x="1895" y="4840"/>
                      <a:pt x="1849" y="4726"/>
                    </a:cubicBezTo>
                    <a:cubicBezTo>
                      <a:pt x="1826" y="4589"/>
                      <a:pt x="1780" y="4452"/>
                      <a:pt x="1735" y="4315"/>
                    </a:cubicBezTo>
                    <a:cubicBezTo>
                      <a:pt x="1712" y="4201"/>
                      <a:pt x="1666" y="4064"/>
                      <a:pt x="1644" y="3950"/>
                    </a:cubicBezTo>
                    <a:cubicBezTo>
                      <a:pt x="1621" y="3881"/>
                      <a:pt x="1621" y="3813"/>
                      <a:pt x="1598" y="3767"/>
                    </a:cubicBezTo>
                    <a:cubicBezTo>
                      <a:pt x="1575" y="3699"/>
                      <a:pt x="1575" y="3630"/>
                      <a:pt x="1552" y="3562"/>
                    </a:cubicBezTo>
                    <a:cubicBezTo>
                      <a:pt x="1529" y="3516"/>
                      <a:pt x="1529" y="3493"/>
                      <a:pt x="1507" y="3470"/>
                    </a:cubicBezTo>
                    <a:cubicBezTo>
                      <a:pt x="1461" y="3311"/>
                      <a:pt x="1415" y="3151"/>
                      <a:pt x="1392" y="2968"/>
                    </a:cubicBezTo>
                    <a:cubicBezTo>
                      <a:pt x="1370" y="2945"/>
                      <a:pt x="1370" y="2923"/>
                      <a:pt x="1370" y="2900"/>
                    </a:cubicBezTo>
                    <a:cubicBezTo>
                      <a:pt x="1370" y="2900"/>
                      <a:pt x="1370" y="2877"/>
                      <a:pt x="1370" y="2877"/>
                    </a:cubicBezTo>
                    <a:cubicBezTo>
                      <a:pt x="1392" y="2808"/>
                      <a:pt x="1370" y="2740"/>
                      <a:pt x="1347" y="2671"/>
                    </a:cubicBezTo>
                    <a:cubicBezTo>
                      <a:pt x="1324" y="2626"/>
                      <a:pt x="1301" y="2557"/>
                      <a:pt x="1278" y="2512"/>
                    </a:cubicBezTo>
                    <a:cubicBezTo>
                      <a:pt x="1255" y="2420"/>
                      <a:pt x="1210" y="2306"/>
                      <a:pt x="1187" y="2215"/>
                    </a:cubicBezTo>
                    <a:cubicBezTo>
                      <a:pt x="1141" y="2078"/>
                      <a:pt x="1096" y="1964"/>
                      <a:pt x="1050" y="1827"/>
                    </a:cubicBezTo>
                    <a:cubicBezTo>
                      <a:pt x="1027" y="1781"/>
                      <a:pt x="1027" y="1736"/>
                      <a:pt x="1004" y="1690"/>
                    </a:cubicBezTo>
                    <a:cubicBezTo>
                      <a:pt x="959" y="1507"/>
                      <a:pt x="913" y="1302"/>
                      <a:pt x="867" y="1119"/>
                    </a:cubicBezTo>
                    <a:cubicBezTo>
                      <a:pt x="822" y="937"/>
                      <a:pt x="776" y="731"/>
                      <a:pt x="731" y="549"/>
                    </a:cubicBezTo>
                    <a:cubicBezTo>
                      <a:pt x="708" y="526"/>
                      <a:pt x="708" y="503"/>
                      <a:pt x="685" y="480"/>
                    </a:cubicBezTo>
                    <a:cubicBezTo>
                      <a:pt x="685" y="457"/>
                      <a:pt x="662" y="457"/>
                      <a:pt x="639" y="457"/>
                    </a:cubicBezTo>
                    <a:lnTo>
                      <a:pt x="594" y="252"/>
                    </a:lnTo>
                    <a:cubicBezTo>
                      <a:pt x="594" y="252"/>
                      <a:pt x="594" y="229"/>
                      <a:pt x="594" y="229"/>
                    </a:cubicBezTo>
                    <a:cubicBezTo>
                      <a:pt x="571" y="206"/>
                      <a:pt x="571" y="161"/>
                      <a:pt x="571" y="138"/>
                    </a:cubicBezTo>
                    <a:cubicBezTo>
                      <a:pt x="548" y="92"/>
                      <a:pt x="525" y="69"/>
                      <a:pt x="479" y="47"/>
                    </a:cubicBezTo>
                    <a:cubicBezTo>
                      <a:pt x="457" y="24"/>
                      <a:pt x="411" y="24"/>
                      <a:pt x="388" y="24"/>
                    </a:cubicBezTo>
                    <a:lnTo>
                      <a:pt x="365" y="24"/>
                    </a:lnTo>
                    <a:cubicBezTo>
                      <a:pt x="342" y="1"/>
                      <a:pt x="320" y="1"/>
                      <a:pt x="2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34"/>
              <p:cNvSpPr/>
              <p:nvPr/>
            </p:nvSpPr>
            <p:spPr>
              <a:xfrm>
                <a:off x="5984375" y="3357075"/>
                <a:ext cx="197475" cy="606600"/>
              </a:xfrm>
              <a:custGeom>
                <a:avLst/>
                <a:gdLst/>
                <a:ahLst/>
                <a:cxnLst/>
                <a:rect l="l" t="t" r="r" b="b"/>
                <a:pathLst>
                  <a:path w="7899" h="24264" extrusionOk="0">
                    <a:moveTo>
                      <a:pt x="845" y="1"/>
                    </a:moveTo>
                    <a:cubicBezTo>
                      <a:pt x="731" y="1"/>
                      <a:pt x="640" y="23"/>
                      <a:pt x="571" y="46"/>
                    </a:cubicBezTo>
                    <a:cubicBezTo>
                      <a:pt x="457" y="69"/>
                      <a:pt x="343" y="92"/>
                      <a:pt x="252" y="115"/>
                    </a:cubicBezTo>
                    <a:cubicBezTo>
                      <a:pt x="229" y="115"/>
                      <a:pt x="206" y="115"/>
                      <a:pt x="183" y="137"/>
                    </a:cubicBezTo>
                    <a:lnTo>
                      <a:pt x="115" y="137"/>
                    </a:lnTo>
                    <a:cubicBezTo>
                      <a:pt x="46" y="160"/>
                      <a:pt x="1" y="252"/>
                      <a:pt x="24" y="343"/>
                    </a:cubicBezTo>
                    <a:cubicBezTo>
                      <a:pt x="69" y="503"/>
                      <a:pt x="92" y="685"/>
                      <a:pt x="138" y="845"/>
                    </a:cubicBezTo>
                    <a:cubicBezTo>
                      <a:pt x="161" y="936"/>
                      <a:pt x="183" y="1050"/>
                      <a:pt x="206" y="1142"/>
                    </a:cubicBezTo>
                    <a:cubicBezTo>
                      <a:pt x="275" y="1439"/>
                      <a:pt x="366" y="1735"/>
                      <a:pt x="435" y="2032"/>
                    </a:cubicBezTo>
                    <a:cubicBezTo>
                      <a:pt x="571" y="2580"/>
                      <a:pt x="708" y="3105"/>
                      <a:pt x="868" y="3630"/>
                    </a:cubicBezTo>
                    <a:lnTo>
                      <a:pt x="937" y="3881"/>
                    </a:lnTo>
                    <a:cubicBezTo>
                      <a:pt x="1165" y="4748"/>
                      <a:pt x="1393" y="5593"/>
                      <a:pt x="1621" y="6460"/>
                    </a:cubicBezTo>
                    <a:lnTo>
                      <a:pt x="1895" y="7464"/>
                    </a:lnTo>
                    <a:lnTo>
                      <a:pt x="2945" y="11368"/>
                    </a:lnTo>
                    <a:lnTo>
                      <a:pt x="3972" y="15293"/>
                    </a:lnTo>
                    <a:lnTo>
                      <a:pt x="4497" y="17211"/>
                    </a:lnTo>
                    <a:lnTo>
                      <a:pt x="5022" y="19128"/>
                    </a:lnTo>
                    <a:cubicBezTo>
                      <a:pt x="5319" y="20269"/>
                      <a:pt x="5639" y="21411"/>
                      <a:pt x="5935" y="22529"/>
                    </a:cubicBezTo>
                    <a:lnTo>
                      <a:pt x="6004" y="22803"/>
                    </a:lnTo>
                    <a:cubicBezTo>
                      <a:pt x="6118" y="23168"/>
                      <a:pt x="6209" y="23465"/>
                      <a:pt x="6301" y="23784"/>
                    </a:cubicBezTo>
                    <a:lnTo>
                      <a:pt x="6323" y="23830"/>
                    </a:lnTo>
                    <a:cubicBezTo>
                      <a:pt x="6346" y="23876"/>
                      <a:pt x="6369" y="23944"/>
                      <a:pt x="6369" y="23990"/>
                    </a:cubicBezTo>
                    <a:cubicBezTo>
                      <a:pt x="6369" y="23990"/>
                      <a:pt x="6392" y="24013"/>
                      <a:pt x="6392" y="24036"/>
                    </a:cubicBezTo>
                    <a:lnTo>
                      <a:pt x="6392" y="24058"/>
                    </a:lnTo>
                    <a:lnTo>
                      <a:pt x="6415" y="24081"/>
                    </a:lnTo>
                    <a:cubicBezTo>
                      <a:pt x="6415" y="24081"/>
                      <a:pt x="6415" y="24104"/>
                      <a:pt x="6415" y="24104"/>
                    </a:cubicBezTo>
                    <a:lnTo>
                      <a:pt x="6438" y="24127"/>
                    </a:lnTo>
                    <a:cubicBezTo>
                      <a:pt x="6438" y="24150"/>
                      <a:pt x="6438" y="24150"/>
                      <a:pt x="6438" y="24150"/>
                    </a:cubicBezTo>
                    <a:cubicBezTo>
                      <a:pt x="6438" y="24218"/>
                      <a:pt x="6506" y="24264"/>
                      <a:pt x="6552" y="24264"/>
                    </a:cubicBezTo>
                    <a:cubicBezTo>
                      <a:pt x="6575" y="24264"/>
                      <a:pt x="6575" y="24264"/>
                      <a:pt x="6597" y="24241"/>
                    </a:cubicBezTo>
                    <a:cubicBezTo>
                      <a:pt x="6620" y="24241"/>
                      <a:pt x="6666" y="24218"/>
                      <a:pt x="6666" y="24172"/>
                    </a:cubicBezTo>
                    <a:cubicBezTo>
                      <a:pt x="6689" y="24195"/>
                      <a:pt x="6711" y="24195"/>
                      <a:pt x="6734" y="24218"/>
                    </a:cubicBezTo>
                    <a:lnTo>
                      <a:pt x="6780" y="24218"/>
                    </a:lnTo>
                    <a:cubicBezTo>
                      <a:pt x="6826" y="24218"/>
                      <a:pt x="6871" y="24195"/>
                      <a:pt x="6917" y="24172"/>
                    </a:cubicBezTo>
                    <a:cubicBezTo>
                      <a:pt x="6985" y="24150"/>
                      <a:pt x="7054" y="24127"/>
                      <a:pt x="7100" y="24104"/>
                    </a:cubicBezTo>
                    <a:lnTo>
                      <a:pt x="7168" y="24058"/>
                    </a:lnTo>
                    <a:lnTo>
                      <a:pt x="7236" y="24013"/>
                    </a:lnTo>
                    <a:cubicBezTo>
                      <a:pt x="7305" y="23990"/>
                      <a:pt x="7351" y="23944"/>
                      <a:pt x="7396" y="23899"/>
                    </a:cubicBezTo>
                    <a:cubicBezTo>
                      <a:pt x="7442" y="23876"/>
                      <a:pt x="7488" y="23830"/>
                      <a:pt x="7533" y="23784"/>
                    </a:cubicBezTo>
                    <a:lnTo>
                      <a:pt x="7579" y="23739"/>
                    </a:lnTo>
                    <a:cubicBezTo>
                      <a:pt x="7602" y="23693"/>
                      <a:pt x="7624" y="23670"/>
                      <a:pt x="7670" y="23625"/>
                    </a:cubicBezTo>
                    <a:cubicBezTo>
                      <a:pt x="7693" y="23579"/>
                      <a:pt x="7716" y="23533"/>
                      <a:pt x="7739" y="23488"/>
                    </a:cubicBezTo>
                    <a:cubicBezTo>
                      <a:pt x="7807" y="23374"/>
                      <a:pt x="7853" y="23237"/>
                      <a:pt x="7876" y="23054"/>
                    </a:cubicBezTo>
                    <a:cubicBezTo>
                      <a:pt x="7898" y="22986"/>
                      <a:pt x="7898" y="22894"/>
                      <a:pt x="7898" y="22803"/>
                    </a:cubicBezTo>
                    <a:cubicBezTo>
                      <a:pt x="7898" y="22712"/>
                      <a:pt x="7898" y="22620"/>
                      <a:pt x="7898" y="22529"/>
                    </a:cubicBezTo>
                    <a:cubicBezTo>
                      <a:pt x="7898" y="22415"/>
                      <a:pt x="7898" y="22324"/>
                      <a:pt x="7876" y="22232"/>
                    </a:cubicBezTo>
                    <a:cubicBezTo>
                      <a:pt x="7876" y="22164"/>
                      <a:pt x="7853" y="22095"/>
                      <a:pt x="7853" y="22027"/>
                    </a:cubicBezTo>
                    <a:cubicBezTo>
                      <a:pt x="7830" y="22004"/>
                      <a:pt x="7830" y="21958"/>
                      <a:pt x="7807" y="21913"/>
                    </a:cubicBezTo>
                    <a:lnTo>
                      <a:pt x="7784" y="21844"/>
                    </a:lnTo>
                    <a:cubicBezTo>
                      <a:pt x="7784" y="21799"/>
                      <a:pt x="7761" y="21730"/>
                      <a:pt x="7739" y="21662"/>
                    </a:cubicBezTo>
                    <a:lnTo>
                      <a:pt x="7739" y="21616"/>
                    </a:lnTo>
                    <a:cubicBezTo>
                      <a:pt x="7693" y="21479"/>
                      <a:pt x="7670" y="21342"/>
                      <a:pt x="7624" y="21205"/>
                    </a:cubicBezTo>
                    <a:cubicBezTo>
                      <a:pt x="7579" y="21045"/>
                      <a:pt x="7533" y="20886"/>
                      <a:pt x="7488" y="20703"/>
                    </a:cubicBezTo>
                    <a:cubicBezTo>
                      <a:pt x="7419" y="20498"/>
                      <a:pt x="7373" y="20292"/>
                      <a:pt x="7305" y="20064"/>
                    </a:cubicBezTo>
                    <a:cubicBezTo>
                      <a:pt x="7259" y="19927"/>
                      <a:pt x="7214" y="19767"/>
                      <a:pt x="7168" y="19607"/>
                    </a:cubicBezTo>
                    <a:lnTo>
                      <a:pt x="7168" y="19562"/>
                    </a:lnTo>
                    <a:cubicBezTo>
                      <a:pt x="7100" y="19356"/>
                      <a:pt x="7054" y="19174"/>
                      <a:pt x="7008" y="18968"/>
                    </a:cubicBezTo>
                    <a:cubicBezTo>
                      <a:pt x="6963" y="18854"/>
                      <a:pt x="6940" y="18717"/>
                      <a:pt x="6894" y="18603"/>
                    </a:cubicBezTo>
                    <a:cubicBezTo>
                      <a:pt x="6826" y="18329"/>
                      <a:pt x="6757" y="18055"/>
                      <a:pt x="6666" y="17781"/>
                    </a:cubicBezTo>
                    <a:cubicBezTo>
                      <a:pt x="6643" y="17713"/>
                      <a:pt x="6620" y="17644"/>
                      <a:pt x="6597" y="17553"/>
                    </a:cubicBezTo>
                    <a:lnTo>
                      <a:pt x="6575" y="17485"/>
                    </a:lnTo>
                    <a:cubicBezTo>
                      <a:pt x="6552" y="17393"/>
                      <a:pt x="6529" y="17279"/>
                      <a:pt x="6506" y="17188"/>
                    </a:cubicBezTo>
                    <a:cubicBezTo>
                      <a:pt x="6460" y="17051"/>
                      <a:pt x="6438" y="16914"/>
                      <a:pt x="6392" y="16777"/>
                    </a:cubicBezTo>
                    <a:lnTo>
                      <a:pt x="6323" y="16549"/>
                    </a:lnTo>
                    <a:cubicBezTo>
                      <a:pt x="6301" y="16458"/>
                      <a:pt x="6278" y="16343"/>
                      <a:pt x="6255" y="16252"/>
                    </a:cubicBezTo>
                    <a:cubicBezTo>
                      <a:pt x="6232" y="16161"/>
                      <a:pt x="6186" y="16070"/>
                      <a:pt x="6164" y="15955"/>
                    </a:cubicBezTo>
                    <a:cubicBezTo>
                      <a:pt x="6141" y="15841"/>
                      <a:pt x="6118" y="15727"/>
                      <a:pt x="6072" y="15613"/>
                    </a:cubicBezTo>
                    <a:cubicBezTo>
                      <a:pt x="6050" y="15522"/>
                      <a:pt x="6027" y="15408"/>
                      <a:pt x="6004" y="15316"/>
                    </a:cubicBezTo>
                    <a:cubicBezTo>
                      <a:pt x="5958" y="15088"/>
                      <a:pt x="5890" y="14883"/>
                      <a:pt x="5844" y="14677"/>
                    </a:cubicBezTo>
                    <a:cubicBezTo>
                      <a:pt x="5821" y="14563"/>
                      <a:pt x="5776" y="14449"/>
                      <a:pt x="5753" y="14358"/>
                    </a:cubicBezTo>
                    <a:cubicBezTo>
                      <a:pt x="5730" y="14243"/>
                      <a:pt x="5684" y="14129"/>
                      <a:pt x="5662" y="14038"/>
                    </a:cubicBezTo>
                    <a:cubicBezTo>
                      <a:pt x="5593" y="13741"/>
                      <a:pt x="5502" y="13445"/>
                      <a:pt x="5433" y="13171"/>
                    </a:cubicBezTo>
                    <a:lnTo>
                      <a:pt x="5319" y="12714"/>
                    </a:lnTo>
                    <a:cubicBezTo>
                      <a:pt x="5296" y="12646"/>
                      <a:pt x="5273" y="12577"/>
                      <a:pt x="5273" y="12509"/>
                    </a:cubicBezTo>
                    <a:lnTo>
                      <a:pt x="5228" y="12372"/>
                    </a:lnTo>
                    <a:lnTo>
                      <a:pt x="5205" y="12281"/>
                    </a:lnTo>
                    <a:cubicBezTo>
                      <a:pt x="5182" y="12189"/>
                      <a:pt x="5159" y="12121"/>
                      <a:pt x="5137" y="12052"/>
                    </a:cubicBezTo>
                    <a:cubicBezTo>
                      <a:pt x="5091" y="11847"/>
                      <a:pt x="5022" y="11641"/>
                      <a:pt x="4977" y="11436"/>
                    </a:cubicBezTo>
                    <a:cubicBezTo>
                      <a:pt x="4931" y="11276"/>
                      <a:pt x="4908" y="11116"/>
                      <a:pt x="4863" y="10957"/>
                    </a:cubicBezTo>
                    <a:lnTo>
                      <a:pt x="4817" y="10797"/>
                    </a:lnTo>
                    <a:cubicBezTo>
                      <a:pt x="4794" y="10637"/>
                      <a:pt x="4748" y="10477"/>
                      <a:pt x="4703" y="10318"/>
                    </a:cubicBezTo>
                    <a:lnTo>
                      <a:pt x="4657" y="10181"/>
                    </a:lnTo>
                    <a:lnTo>
                      <a:pt x="4589" y="9884"/>
                    </a:lnTo>
                    <a:cubicBezTo>
                      <a:pt x="4520" y="9541"/>
                      <a:pt x="4429" y="9222"/>
                      <a:pt x="4338" y="8902"/>
                    </a:cubicBezTo>
                    <a:lnTo>
                      <a:pt x="4292" y="8720"/>
                    </a:lnTo>
                    <a:cubicBezTo>
                      <a:pt x="4246" y="8583"/>
                      <a:pt x="4201" y="8423"/>
                      <a:pt x="4155" y="8263"/>
                    </a:cubicBezTo>
                    <a:lnTo>
                      <a:pt x="4132" y="8103"/>
                    </a:lnTo>
                    <a:cubicBezTo>
                      <a:pt x="4087" y="7944"/>
                      <a:pt x="4064" y="7807"/>
                      <a:pt x="4018" y="7647"/>
                    </a:cubicBezTo>
                    <a:cubicBezTo>
                      <a:pt x="3972" y="7487"/>
                      <a:pt x="3927" y="7350"/>
                      <a:pt x="3881" y="7190"/>
                    </a:cubicBezTo>
                    <a:lnTo>
                      <a:pt x="3835" y="6985"/>
                    </a:lnTo>
                    <a:cubicBezTo>
                      <a:pt x="3790" y="6894"/>
                      <a:pt x="3767" y="6780"/>
                      <a:pt x="3744" y="6665"/>
                    </a:cubicBezTo>
                    <a:cubicBezTo>
                      <a:pt x="3721" y="6620"/>
                      <a:pt x="3699" y="6551"/>
                      <a:pt x="3676" y="6483"/>
                    </a:cubicBezTo>
                    <a:cubicBezTo>
                      <a:pt x="3676" y="6437"/>
                      <a:pt x="3653" y="6392"/>
                      <a:pt x="3630" y="6346"/>
                    </a:cubicBezTo>
                    <a:cubicBezTo>
                      <a:pt x="3584" y="6163"/>
                      <a:pt x="3539" y="5981"/>
                      <a:pt x="3470" y="5730"/>
                    </a:cubicBezTo>
                    <a:cubicBezTo>
                      <a:pt x="3402" y="5501"/>
                      <a:pt x="3356" y="5296"/>
                      <a:pt x="3311" y="5091"/>
                    </a:cubicBezTo>
                    <a:cubicBezTo>
                      <a:pt x="3265" y="4885"/>
                      <a:pt x="3219" y="4703"/>
                      <a:pt x="3174" y="4497"/>
                    </a:cubicBezTo>
                    <a:lnTo>
                      <a:pt x="3174" y="4474"/>
                    </a:lnTo>
                    <a:cubicBezTo>
                      <a:pt x="3105" y="4246"/>
                      <a:pt x="3037" y="4041"/>
                      <a:pt x="2968" y="3812"/>
                    </a:cubicBezTo>
                    <a:cubicBezTo>
                      <a:pt x="2900" y="3584"/>
                      <a:pt x="2831" y="3379"/>
                      <a:pt x="2763" y="3173"/>
                    </a:cubicBezTo>
                    <a:cubicBezTo>
                      <a:pt x="2740" y="3105"/>
                      <a:pt x="2717" y="3059"/>
                      <a:pt x="2717" y="2991"/>
                    </a:cubicBezTo>
                    <a:cubicBezTo>
                      <a:pt x="2694" y="2945"/>
                      <a:pt x="2671" y="2899"/>
                      <a:pt x="2649" y="2854"/>
                    </a:cubicBezTo>
                    <a:cubicBezTo>
                      <a:pt x="2626" y="2762"/>
                      <a:pt x="2603" y="2671"/>
                      <a:pt x="2580" y="2580"/>
                    </a:cubicBezTo>
                    <a:lnTo>
                      <a:pt x="2557" y="2511"/>
                    </a:lnTo>
                    <a:cubicBezTo>
                      <a:pt x="2534" y="2443"/>
                      <a:pt x="2512" y="2352"/>
                      <a:pt x="2489" y="2260"/>
                    </a:cubicBezTo>
                    <a:lnTo>
                      <a:pt x="2466" y="2192"/>
                    </a:lnTo>
                    <a:lnTo>
                      <a:pt x="2443" y="2100"/>
                    </a:lnTo>
                    <a:cubicBezTo>
                      <a:pt x="2420" y="2032"/>
                      <a:pt x="2397" y="1963"/>
                      <a:pt x="2375" y="1918"/>
                    </a:cubicBezTo>
                    <a:lnTo>
                      <a:pt x="2375" y="1849"/>
                    </a:lnTo>
                    <a:cubicBezTo>
                      <a:pt x="2352" y="1758"/>
                      <a:pt x="2329" y="1690"/>
                      <a:pt x="2306" y="1621"/>
                    </a:cubicBezTo>
                    <a:lnTo>
                      <a:pt x="2283" y="1484"/>
                    </a:lnTo>
                    <a:cubicBezTo>
                      <a:pt x="2283" y="1416"/>
                      <a:pt x="2261" y="1370"/>
                      <a:pt x="2238" y="1302"/>
                    </a:cubicBezTo>
                    <a:cubicBezTo>
                      <a:pt x="2215" y="1165"/>
                      <a:pt x="2192" y="1073"/>
                      <a:pt x="2146" y="982"/>
                    </a:cubicBezTo>
                    <a:cubicBezTo>
                      <a:pt x="2124" y="868"/>
                      <a:pt x="2078" y="777"/>
                      <a:pt x="2032" y="685"/>
                    </a:cubicBezTo>
                    <a:cubicBezTo>
                      <a:pt x="1964" y="548"/>
                      <a:pt x="1895" y="411"/>
                      <a:pt x="1781" y="297"/>
                    </a:cubicBezTo>
                    <a:cubicBezTo>
                      <a:pt x="1667" y="183"/>
                      <a:pt x="1530" y="115"/>
                      <a:pt x="1348" y="46"/>
                    </a:cubicBezTo>
                    <a:cubicBezTo>
                      <a:pt x="1233" y="1"/>
                      <a:pt x="1096" y="1"/>
                      <a:pt x="95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34"/>
              <p:cNvSpPr/>
              <p:nvPr/>
            </p:nvSpPr>
            <p:spPr>
              <a:xfrm>
                <a:off x="5950150" y="3396450"/>
                <a:ext cx="147825" cy="528300"/>
              </a:xfrm>
              <a:custGeom>
                <a:avLst/>
                <a:gdLst/>
                <a:ahLst/>
                <a:cxnLst/>
                <a:rect l="l" t="t" r="r" b="b"/>
                <a:pathLst>
                  <a:path w="5913" h="21132" extrusionOk="0">
                    <a:moveTo>
                      <a:pt x="92" y="0"/>
                    </a:moveTo>
                    <a:cubicBezTo>
                      <a:pt x="23" y="0"/>
                      <a:pt x="0" y="69"/>
                      <a:pt x="23" y="137"/>
                    </a:cubicBezTo>
                    <a:cubicBezTo>
                      <a:pt x="92" y="388"/>
                      <a:pt x="160" y="662"/>
                      <a:pt x="206" y="913"/>
                    </a:cubicBezTo>
                    <a:cubicBezTo>
                      <a:pt x="274" y="1187"/>
                      <a:pt x="343" y="1461"/>
                      <a:pt x="411" y="1735"/>
                    </a:cubicBezTo>
                    <a:cubicBezTo>
                      <a:pt x="548" y="2306"/>
                      <a:pt x="685" y="2876"/>
                      <a:pt x="845" y="3447"/>
                    </a:cubicBezTo>
                    <a:cubicBezTo>
                      <a:pt x="1142" y="4657"/>
                      <a:pt x="1461" y="5867"/>
                      <a:pt x="1804" y="7076"/>
                    </a:cubicBezTo>
                    <a:cubicBezTo>
                      <a:pt x="2443" y="9519"/>
                      <a:pt x="3105" y="11984"/>
                      <a:pt x="3766" y="14449"/>
                    </a:cubicBezTo>
                    <a:cubicBezTo>
                      <a:pt x="4063" y="15567"/>
                      <a:pt x="4383" y="16709"/>
                      <a:pt x="4680" y="17827"/>
                    </a:cubicBezTo>
                    <a:cubicBezTo>
                      <a:pt x="4816" y="18375"/>
                      <a:pt x="4976" y="18923"/>
                      <a:pt x="5113" y="19448"/>
                    </a:cubicBezTo>
                    <a:cubicBezTo>
                      <a:pt x="5182" y="19744"/>
                      <a:pt x="5273" y="20064"/>
                      <a:pt x="5364" y="20361"/>
                    </a:cubicBezTo>
                    <a:cubicBezTo>
                      <a:pt x="5410" y="20566"/>
                      <a:pt x="5456" y="20771"/>
                      <a:pt x="5524" y="20977"/>
                    </a:cubicBezTo>
                    <a:cubicBezTo>
                      <a:pt x="5552" y="21076"/>
                      <a:pt x="5634" y="21132"/>
                      <a:pt x="5713" y="21132"/>
                    </a:cubicBezTo>
                    <a:cubicBezTo>
                      <a:pt x="5762" y="21132"/>
                      <a:pt x="5809" y="21111"/>
                      <a:pt x="5844" y="21068"/>
                    </a:cubicBezTo>
                    <a:cubicBezTo>
                      <a:pt x="5889" y="21023"/>
                      <a:pt x="5912" y="20954"/>
                      <a:pt x="5889" y="20886"/>
                    </a:cubicBezTo>
                    <a:cubicBezTo>
                      <a:pt x="5844" y="20680"/>
                      <a:pt x="5775" y="20452"/>
                      <a:pt x="5729" y="20246"/>
                    </a:cubicBezTo>
                    <a:cubicBezTo>
                      <a:pt x="5638" y="19950"/>
                      <a:pt x="5570" y="19653"/>
                      <a:pt x="5478" y="19356"/>
                    </a:cubicBezTo>
                    <a:cubicBezTo>
                      <a:pt x="5341" y="18786"/>
                      <a:pt x="5182" y="18238"/>
                      <a:pt x="5045" y="17690"/>
                    </a:cubicBezTo>
                    <a:cubicBezTo>
                      <a:pt x="4725" y="16526"/>
                      <a:pt x="4428" y="15385"/>
                      <a:pt x="4109" y="14221"/>
                    </a:cubicBezTo>
                    <a:cubicBezTo>
                      <a:pt x="3447" y="11778"/>
                      <a:pt x="2785" y="9313"/>
                      <a:pt x="2123" y="6848"/>
                    </a:cubicBezTo>
                    <a:cubicBezTo>
                      <a:pt x="1826" y="5684"/>
                      <a:pt x="1507" y="4497"/>
                      <a:pt x="1164" y="3333"/>
                    </a:cubicBezTo>
                    <a:cubicBezTo>
                      <a:pt x="1027" y="2762"/>
                      <a:pt x="868" y="2215"/>
                      <a:pt x="708" y="1667"/>
                    </a:cubicBezTo>
                    <a:cubicBezTo>
                      <a:pt x="617" y="1393"/>
                      <a:pt x="548" y="1119"/>
                      <a:pt x="457" y="845"/>
                    </a:cubicBezTo>
                    <a:cubicBezTo>
                      <a:pt x="411" y="731"/>
                      <a:pt x="388" y="617"/>
                      <a:pt x="343" y="503"/>
                    </a:cubicBezTo>
                    <a:cubicBezTo>
                      <a:pt x="297" y="366"/>
                      <a:pt x="274" y="206"/>
                      <a:pt x="229" y="69"/>
                    </a:cubicBezTo>
                    <a:cubicBezTo>
                      <a:pt x="229" y="23"/>
                      <a:pt x="160"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34"/>
              <p:cNvSpPr/>
              <p:nvPr/>
            </p:nvSpPr>
            <p:spPr>
              <a:xfrm>
                <a:off x="6024325" y="3739975"/>
                <a:ext cx="63375" cy="212300"/>
              </a:xfrm>
              <a:custGeom>
                <a:avLst/>
                <a:gdLst/>
                <a:ahLst/>
                <a:cxnLst/>
                <a:rect l="l" t="t" r="r" b="b"/>
                <a:pathLst>
                  <a:path w="2535" h="8492" extrusionOk="0">
                    <a:moveTo>
                      <a:pt x="69" y="0"/>
                    </a:moveTo>
                    <a:cubicBezTo>
                      <a:pt x="23" y="0"/>
                      <a:pt x="1" y="69"/>
                      <a:pt x="1" y="114"/>
                    </a:cubicBezTo>
                    <a:cubicBezTo>
                      <a:pt x="160" y="685"/>
                      <a:pt x="275" y="1256"/>
                      <a:pt x="411" y="1826"/>
                    </a:cubicBezTo>
                    <a:cubicBezTo>
                      <a:pt x="548" y="2374"/>
                      <a:pt x="685" y="2922"/>
                      <a:pt x="845" y="3470"/>
                    </a:cubicBezTo>
                    <a:cubicBezTo>
                      <a:pt x="1119" y="4565"/>
                      <a:pt x="1416" y="5661"/>
                      <a:pt x="1690" y="6757"/>
                    </a:cubicBezTo>
                    <a:cubicBezTo>
                      <a:pt x="1781" y="7030"/>
                      <a:pt x="1849" y="7327"/>
                      <a:pt x="1918" y="7601"/>
                    </a:cubicBezTo>
                    <a:cubicBezTo>
                      <a:pt x="1964" y="7738"/>
                      <a:pt x="2009" y="7898"/>
                      <a:pt x="2032" y="8058"/>
                    </a:cubicBezTo>
                    <a:cubicBezTo>
                      <a:pt x="2055" y="8149"/>
                      <a:pt x="2101" y="8240"/>
                      <a:pt x="2123" y="8331"/>
                    </a:cubicBezTo>
                    <a:cubicBezTo>
                      <a:pt x="2123" y="8354"/>
                      <a:pt x="2123" y="8377"/>
                      <a:pt x="2146" y="8400"/>
                    </a:cubicBezTo>
                    <a:cubicBezTo>
                      <a:pt x="2169" y="8446"/>
                      <a:pt x="2237" y="8491"/>
                      <a:pt x="2306" y="8491"/>
                    </a:cubicBezTo>
                    <a:cubicBezTo>
                      <a:pt x="2420" y="8491"/>
                      <a:pt x="2534" y="8354"/>
                      <a:pt x="2489" y="8240"/>
                    </a:cubicBezTo>
                    <a:cubicBezTo>
                      <a:pt x="2443" y="8035"/>
                      <a:pt x="2374" y="7852"/>
                      <a:pt x="2329" y="7647"/>
                    </a:cubicBezTo>
                    <a:cubicBezTo>
                      <a:pt x="2260" y="7418"/>
                      <a:pt x="2215" y="7190"/>
                      <a:pt x="2146" y="6985"/>
                    </a:cubicBezTo>
                    <a:cubicBezTo>
                      <a:pt x="2009" y="6460"/>
                      <a:pt x="1872" y="5935"/>
                      <a:pt x="1735" y="5410"/>
                    </a:cubicBezTo>
                    <a:cubicBezTo>
                      <a:pt x="1416" y="4291"/>
                      <a:pt x="1119" y="3173"/>
                      <a:pt x="777" y="2055"/>
                    </a:cubicBezTo>
                    <a:cubicBezTo>
                      <a:pt x="685" y="1735"/>
                      <a:pt x="594" y="1393"/>
                      <a:pt x="503" y="1073"/>
                    </a:cubicBezTo>
                    <a:cubicBezTo>
                      <a:pt x="389" y="731"/>
                      <a:pt x="297" y="388"/>
                      <a:pt x="206" y="69"/>
                    </a:cubicBezTo>
                    <a:cubicBezTo>
                      <a:pt x="183" y="23"/>
                      <a:pt x="138"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34"/>
              <p:cNvSpPr/>
              <p:nvPr/>
            </p:nvSpPr>
            <p:spPr>
              <a:xfrm>
                <a:off x="5616900" y="3472925"/>
                <a:ext cx="164925" cy="568350"/>
              </a:xfrm>
              <a:custGeom>
                <a:avLst/>
                <a:gdLst/>
                <a:ahLst/>
                <a:cxnLst/>
                <a:rect l="l" t="t" r="r" b="b"/>
                <a:pathLst>
                  <a:path w="6597" h="22734" extrusionOk="0">
                    <a:moveTo>
                      <a:pt x="206" y="0"/>
                    </a:moveTo>
                    <a:cubicBezTo>
                      <a:pt x="206" y="0"/>
                      <a:pt x="183" y="23"/>
                      <a:pt x="160" y="23"/>
                    </a:cubicBezTo>
                    <a:cubicBezTo>
                      <a:pt x="69" y="46"/>
                      <a:pt x="0" y="137"/>
                      <a:pt x="23" y="251"/>
                    </a:cubicBezTo>
                    <a:cubicBezTo>
                      <a:pt x="685" y="2648"/>
                      <a:pt x="1347" y="5022"/>
                      <a:pt x="2009" y="7418"/>
                    </a:cubicBezTo>
                    <a:cubicBezTo>
                      <a:pt x="2648" y="9769"/>
                      <a:pt x="3310" y="12097"/>
                      <a:pt x="3949" y="14448"/>
                    </a:cubicBezTo>
                    <a:cubicBezTo>
                      <a:pt x="4588" y="16754"/>
                      <a:pt x="5227" y="19059"/>
                      <a:pt x="5866" y="21364"/>
                    </a:cubicBezTo>
                    <a:cubicBezTo>
                      <a:pt x="5935" y="21661"/>
                      <a:pt x="6026" y="21958"/>
                      <a:pt x="6118" y="22232"/>
                    </a:cubicBezTo>
                    <a:cubicBezTo>
                      <a:pt x="6118" y="22300"/>
                      <a:pt x="6140" y="22369"/>
                      <a:pt x="6163" y="22437"/>
                    </a:cubicBezTo>
                    <a:cubicBezTo>
                      <a:pt x="6163" y="22460"/>
                      <a:pt x="6186" y="22483"/>
                      <a:pt x="6186" y="22506"/>
                    </a:cubicBezTo>
                    <a:cubicBezTo>
                      <a:pt x="6186" y="22529"/>
                      <a:pt x="6186" y="22529"/>
                      <a:pt x="6186" y="22551"/>
                    </a:cubicBezTo>
                    <a:cubicBezTo>
                      <a:pt x="6209" y="22597"/>
                      <a:pt x="6232" y="22643"/>
                      <a:pt x="6254" y="22666"/>
                    </a:cubicBezTo>
                    <a:cubicBezTo>
                      <a:pt x="6300" y="22734"/>
                      <a:pt x="6369" y="22734"/>
                      <a:pt x="6437" y="22734"/>
                    </a:cubicBezTo>
                    <a:cubicBezTo>
                      <a:pt x="6460" y="22711"/>
                      <a:pt x="6506" y="22711"/>
                      <a:pt x="6528" y="22688"/>
                    </a:cubicBezTo>
                    <a:cubicBezTo>
                      <a:pt x="6551" y="22643"/>
                      <a:pt x="6574" y="22597"/>
                      <a:pt x="6574" y="22551"/>
                    </a:cubicBezTo>
                    <a:cubicBezTo>
                      <a:pt x="6597" y="22483"/>
                      <a:pt x="6551" y="22392"/>
                      <a:pt x="6528" y="22346"/>
                    </a:cubicBezTo>
                    <a:cubicBezTo>
                      <a:pt x="6506" y="22232"/>
                      <a:pt x="6483" y="22141"/>
                      <a:pt x="6460" y="22049"/>
                    </a:cubicBezTo>
                    <a:cubicBezTo>
                      <a:pt x="6346" y="21684"/>
                      <a:pt x="6254" y="21319"/>
                      <a:pt x="6163" y="20954"/>
                    </a:cubicBezTo>
                    <a:cubicBezTo>
                      <a:pt x="5844" y="19835"/>
                      <a:pt x="5524" y="18717"/>
                      <a:pt x="5227" y="17598"/>
                    </a:cubicBezTo>
                    <a:cubicBezTo>
                      <a:pt x="4565" y="15247"/>
                      <a:pt x="3926" y="12896"/>
                      <a:pt x="3287" y="10545"/>
                    </a:cubicBezTo>
                    <a:cubicBezTo>
                      <a:pt x="2602" y="8103"/>
                      <a:pt x="1918" y="5638"/>
                      <a:pt x="1233" y="3173"/>
                    </a:cubicBezTo>
                    <a:cubicBezTo>
                      <a:pt x="959" y="2168"/>
                      <a:pt x="685" y="1164"/>
                      <a:pt x="411" y="160"/>
                    </a:cubicBezTo>
                    <a:cubicBezTo>
                      <a:pt x="388" y="69"/>
                      <a:pt x="297" y="0"/>
                      <a:pt x="2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34"/>
              <p:cNvSpPr/>
              <p:nvPr/>
            </p:nvSpPr>
            <p:spPr>
              <a:xfrm>
                <a:off x="5578675" y="3467775"/>
                <a:ext cx="166650" cy="603175"/>
              </a:xfrm>
              <a:custGeom>
                <a:avLst/>
                <a:gdLst/>
                <a:ahLst/>
                <a:cxnLst/>
                <a:rect l="l" t="t" r="r" b="b"/>
                <a:pathLst>
                  <a:path w="6666" h="24127" extrusionOk="0">
                    <a:moveTo>
                      <a:pt x="91" y="1"/>
                    </a:moveTo>
                    <a:cubicBezTo>
                      <a:pt x="46" y="23"/>
                      <a:pt x="0" y="69"/>
                      <a:pt x="23" y="115"/>
                    </a:cubicBezTo>
                    <a:cubicBezTo>
                      <a:pt x="708" y="2671"/>
                      <a:pt x="1392" y="5250"/>
                      <a:pt x="2100" y="7807"/>
                    </a:cubicBezTo>
                    <a:cubicBezTo>
                      <a:pt x="2853" y="10614"/>
                      <a:pt x="3606" y="13445"/>
                      <a:pt x="4383" y="16275"/>
                    </a:cubicBezTo>
                    <a:cubicBezTo>
                      <a:pt x="4999" y="18603"/>
                      <a:pt x="5638" y="20954"/>
                      <a:pt x="6277" y="23282"/>
                    </a:cubicBezTo>
                    <a:cubicBezTo>
                      <a:pt x="6323" y="23511"/>
                      <a:pt x="6391" y="23716"/>
                      <a:pt x="6437" y="23944"/>
                    </a:cubicBezTo>
                    <a:cubicBezTo>
                      <a:pt x="6460" y="23967"/>
                      <a:pt x="6460" y="23967"/>
                      <a:pt x="6460" y="23990"/>
                    </a:cubicBezTo>
                    <a:cubicBezTo>
                      <a:pt x="6460" y="24013"/>
                      <a:pt x="6460" y="24036"/>
                      <a:pt x="6482" y="24058"/>
                    </a:cubicBezTo>
                    <a:cubicBezTo>
                      <a:pt x="6482" y="24104"/>
                      <a:pt x="6551" y="24127"/>
                      <a:pt x="6597" y="24127"/>
                    </a:cubicBezTo>
                    <a:cubicBezTo>
                      <a:pt x="6642" y="24104"/>
                      <a:pt x="6665" y="24058"/>
                      <a:pt x="6665" y="24013"/>
                    </a:cubicBezTo>
                    <a:cubicBezTo>
                      <a:pt x="6254" y="22461"/>
                      <a:pt x="5843" y="20931"/>
                      <a:pt x="5410" y="19379"/>
                    </a:cubicBezTo>
                    <a:cubicBezTo>
                      <a:pt x="4679" y="16617"/>
                      <a:pt x="3926" y="13856"/>
                      <a:pt x="3196" y="11117"/>
                    </a:cubicBezTo>
                    <a:cubicBezTo>
                      <a:pt x="2465" y="8400"/>
                      <a:pt x="1735" y="5707"/>
                      <a:pt x="1004" y="3014"/>
                    </a:cubicBezTo>
                    <a:cubicBezTo>
                      <a:pt x="730" y="2032"/>
                      <a:pt x="479" y="1051"/>
                      <a:pt x="205" y="69"/>
                    </a:cubicBezTo>
                    <a:cubicBezTo>
                      <a:pt x="205" y="23"/>
                      <a:pt x="160" y="1"/>
                      <a:pt x="1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34"/>
              <p:cNvSpPr/>
              <p:nvPr/>
            </p:nvSpPr>
            <p:spPr>
              <a:xfrm>
                <a:off x="6034025" y="3371350"/>
                <a:ext cx="151825" cy="546825"/>
              </a:xfrm>
              <a:custGeom>
                <a:avLst/>
                <a:gdLst/>
                <a:ahLst/>
                <a:cxnLst/>
                <a:rect l="l" t="t" r="r" b="b"/>
                <a:pathLst>
                  <a:path w="6073" h="21873" extrusionOk="0">
                    <a:moveTo>
                      <a:pt x="92" y="0"/>
                    </a:moveTo>
                    <a:cubicBezTo>
                      <a:pt x="46" y="23"/>
                      <a:pt x="1" y="69"/>
                      <a:pt x="23" y="137"/>
                    </a:cubicBezTo>
                    <a:cubicBezTo>
                      <a:pt x="685" y="2602"/>
                      <a:pt x="1347" y="5067"/>
                      <a:pt x="2009" y="7532"/>
                    </a:cubicBezTo>
                    <a:cubicBezTo>
                      <a:pt x="2717" y="10112"/>
                      <a:pt x="3402" y="12691"/>
                      <a:pt x="4109" y="15270"/>
                    </a:cubicBezTo>
                    <a:cubicBezTo>
                      <a:pt x="4634" y="17233"/>
                      <a:pt x="5159" y="19196"/>
                      <a:pt x="5684" y="21182"/>
                    </a:cubicBezTo>
                    <a:cubicBezTo>
                      <a:pt x="5753" y="21387"/>
                      <a:pt x="5798" y="21593"/>
                      <a:pt x="5867" y="21798"/>
                    </a:cubicBezTo>
                    <a:cubicBezTo>
                      <a:pt x="5867" y="21836"/>
                      <a:pt x="5912" y="21873"/>
                      <a:pt x="5954" y="21873"/>
                    </a:cubicBezTo>
                    <a:cubicBezTo>
                      <a:pt x="5963" y="21873"/>
                      <a:pt x="5972" y="21871"/>
                      <a:pt x="5981" y="21867"/>
                    </a:cubicBezTo>
                    <a:cubicBezTo>
                      <a:pt x="6027" y="21844"/>
                      <a:pt x="6072" y="21798"/>
                      <a:pt x="6049" y="21753"/>
                    </a:cubicBezTo>
                    <a:cubicBezTo>
                      <a:pt x="5661" y="20269"/>
                      <a:pt x="5250" y="18785"/>
                      <a:pt x="4862" y="17302"/>
                    </a:cubicBezTo>
                    <a:cubicBezTo>
                      <a:pt x="4178" y="14814"/>
                      <a:pt x="3516" y="12303"/>
                      <a:pt x="2831" y="9792"/>
                    </a:cubicBezTo>
                    <a:cubicBezTo>
                      <a:pt x="2146" y="7281"/>
                      <a:pt x="1461" y="4748"/>
                      <a:pt x="800" y="2214"/>
                    </a:cubicBezTo>
                    <a:cubicBezTo>
                      <a:pt x="594" y="1507"/>
                      <a:pt x="411" y="799"/>
                      <a:pt x="206" y="69"/>
                    </a:cubicBezTo>
                    <a:cubicBezTo>
                      <a:pt x="206" y="46"/>
                      <a:pt x="160"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34"/>
              <p:cNvSpPr/>
              <p:nvPr/>
            </p:nvSpPr>
            <p:spPr>
              <a:xfrm>
                <a:off x="6136750" y="3959100"/>
                <a:ext cx="22275" cy="9725"/>
              </a:xfrm>
              <a:custGeom>
                <a:avLst/>
                <a:gdLst/>
                <a:ahLst/>
                <a:cxnLst/>
                <a:rect l="l" t="t" r="r" b="b"/>
                <a:pathLst>
                  <a:path w="891" h="389" extrusionOk="0">
                    <a:moveTo>
                      <a:pt x="753" y="0"/>
                    </a:moveTo>
                    <a:cubicBezTo>
                      <a:pt x="502" y="69"/>
                      <a:pt x="251" y="137"/>
                      <a:pt x="0" y="206"/>
                    </a:cubicBezTo>
                    <a:cubicBezTo>
                      <a:pt x="23" y="251"/>
                      <a:pt x="46" y="320"/>
                      <a:pt x="69" y="365"/>
                    </a:cubicBezTo>
                    <a:cubicBezTo>
                      <a:pt x="69" y="365"/>
                      <a:pt x="69" y="388"/>
                      <a:pt x="91" y="388"/>
                    </a:cubicBezTo>
                    <a:cubicBezTo>
                      <a:pt x="320" y="320"/>
                      <a:pt x="571" y="251"/>
                      <a:pt x="822" y="183"/>
                    </a:cubicBezTo>
                    <a:cubicBezTo>
                      <a:pt x="868" y="183"/>
                      <a:pt x="890" y="114"/>
                      <a:pt x="890" y="69"/>
                    </a:cubicBezTo>
                    <a:cubicBezTo>
                      <a:pt x="868" y="23"/>
                      <a:pt x="822" y="0"/>
                      <a:pt x="7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34"/>
              <p:cNvSpPr/>
              <p:nvPr/>
            </p:nvSpPr>
            <p:spPr>
              <a:xfrm>
                <a:off x="5741875" y="3968800"/>
                <a:ext cx="378925" cy="103450"/>
              </a:xfrm>
              <a:custGeom>
                <a:avLst/>
                <a:gdLst/>
                <a:ahLst/>
                <a:cxnLst/>
                <a:rect l="l" t="t" r="r" b="b"/>
                <a:pathLst>
                  <a:path w="15157" h="4138" extrusionOk="0">
                    <a:moveTo>
                      <a:pt x="15133" y="0"/>
                    </a:moveTo>
                    <a:cubicBezTo>
                      <a:pt x="13376" y="457"/>
                      <a:pt x="11618" y="913"/>
                      <a:pt x="9861" y="1370"/>
                    </a:cubicBezTo>
                    <a:cubicBezTo>
                      <a:pt x="7692" y="1940"/>
                      <a:pt x="5501" y="2534"/>
                      <a:pt x="3310" y="3104"/>
                    </a:cubicBezTo>
                    <a:cubicBezTo>
                      <a:pt x="2237" y="3378"/>
                      <a:pt x="1164" y="3652"/>
                      <a:pt x="91" y="3949"/>
                    </a:cubicBezTo>
                    <a:cubicBezTo>
                      <a:pt x="46" y="3949"/>
                      <a:pt x="0" y="4017"/>
                      <a:pt x="23" y="4063"/>
                    </a:cubicBezTo>
                    <a:cubicBezTo>
                      <a:pt x="23" y="4100"/>
                      <a:pt x="69" y="4138"/>
                      <a:pt x="110" y="4138"/>
                    </a:cubicBezTo>
                    <a:cubicBezTo>
                      <a:pt x="120" y="4138"/>
                      <a:pt x="129" y="4136"/>
                      <a:pt x="137" y="4132"/>
                    </a:cubicBezTo>
                    <a:lnTo>
                      <a:pt x="4451" y="2990"/>
                    </a:lnTo>
                    <a:cubicBezTo>
                      <a:pt x="6665" y="2420"/>
                      <a:pt x="8879" y="1826"/>
                      <a:pt x="11093" y="1256"/>
                    </a:cubicBezTo>
                    <a:cubicBezTo>
                      <a:pt x="12463" y="890"/>
                      <a:pt x="13809" y="548"/>
                      <a:pt x="15156" y="183"/>
                    </a:cubicBezTo>
                    <a:cubicBezTo>
                      <a:pt x="15156" y="137"/>
                      <a:pt x="15156" y="114"/>
                      <a:pt x="15156" y="69"/>
                    </a:cubicBezTo>
                    <a:cubicBezTo>
                      <a:pt x="15133" y="46"/>
                      <a:pt x="15133" y="23"/>
                      <a:pt x="151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34"/>
              <p:cNvSpPr/>
              <p:nvPr/>
            </p:nvSpPr>
            <p:spPr>
              <a:xfrm>
                <a:off x="5974100" y="3357075"/>
                <a:ext cx="19450" cy="9150"/>
              </a:xfrm>
              <a:custGeom>
                <a:avLst/>
                <a:gdLst/>
                <a:ahLst/>
                <a:cxnLst/>
                <a:rect l="l" t="t" r="r" b="b"/>
                <a:pathLst>
                  <a:path w="778" h="366" extrusionOk="0">
                    <a:moveTo>
                      <a:pt x="640" y="1"/>
                    </a:moveTo>
                    <a:cubicBezTo>
                      <a:pt x="435" y="69"/>
                      <a:pt x="229" y="115"/>
                      <a:pt x="1" y="183"/>
                    </a:cubicBezTo>
                    <a:cubicBezTo>
                      <a:pt x="24" y="229"/>
                      <a:pt x="24" y="297"/>
                      <a:pt x="47" y="366"/>
                    </a:cubicBezTo>
                    <a:cubicBezTo>
                      <a:pt x="252" y="320"/>
                      <a:pt x="480" y="252"/>
                      <a:pt x="686" y="206"/>
                    </a:cubicBezTo>
                    <a:cubicBezTo>
                      <a:pt x="754" y="183"/>
                      <a:pt x="777" y="137"/>
                      <a:pt x="754" y="69"/>
                    </a:cubicBezTo>
                    <a:cubicBezTo>
                      <a:pt x="754" y="23"/>
                      <a:pt x="709" y="1"/>
                      <a:pt x="6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34"/>
              <p:cNvSpPr/>
              <p:nvPr/>
            </p:nvSpPr>
            <p:spPr>
              <a:xfrm>
                <a:off x="5578675" y="3365625"/>
                <a:ext cx="379475" cy="104050"/>
              </a:xfrm>
              <a:custGeom>
                <a:avLst/>
                <a:gdLst/>
                <a:ahLst/>
                <a:cxnLst/>
                <a:rect l="l" t="t" r="r" b="b"/>
                <a:pathLst>
                  <a:path w="15179" h="4162" extrusionOk="0">
                    <a:moveTo>
                      <a:pt x="15156" y="1"/>
                    </a:moveTo>
                    <a:cubicBezTo>
                      <a:pt x="13490" y="435"/>
                      <a:pt x="11846" y="868"/>
                      <a:pt x="10203" y="1302"/>
                    </a:cubicBezTo>
                    <a:cubicBezTo>
                      <a:pt x="8080" y="1873"/>
                      <a:pt x="5935" y="2443"/>
                      <a:pt x="3812" y="2991"/>
                    </a:cubicBezTo>
                    <a:cubicBezTo>
                      <a:pt x="2579" y="3311"/>
                      <a:pt x="1347" y="3630"/>
                      <a:pt x="114" y="3972"/>
                    </a:cubicBezTo>
                    <a:lnTo>
                      <a:pt x="91" y="3972"/>
                    </a:lnTo>
                    <a:cubicBezTo>
                      <a:pt x="46" y="3972"/>
                      <a:pt x="0" y="4041"/>
                      <a:pt x="23" y="4087"/>
                    </a:cubicBezTo>
                    <a:cubicBezTo>
                      <a:pt x="42" y="4124"/>
                      <a:pt x="75" y="4161"/>
                      <a:pt x="112" y="4161"/>
                    </a:cubicBezTo>
                    <a:cubicBezTo>
                      <a:pt x="120" y="4161"/>
                      <a:pt x="129" y="4159"/>
                      <a:pt x="137" y="4155"/>
                    </a:cubicBezTo>
                    <a:lnTo>
                      <a:pt x="160" y="4155"/>
                    </a:lnTo>
                    <a:cubicBezTo>
                      <a:pt x="1552" y="3790"/>
                      <a:pt x="2922" y="3425"/>
                      <a:pt x="4291" y="3059"/>
                    </a:cubicBezTo>
                    <a:cubicBezTo>
                      <a:pt x="6460" y="2489"/>
                      <a:pt x="8605" y="1941"/>
                      <a:pt x="10751" y="1370"/>
                    </a:cubicBezTo>
                    <a:cubicBezTo>
                      <a:pt x="12234" y="982"/>
                      <a:pt x="13718" y="594"/>
                      <a:pt x="15179" y="206"/>
                    </a:cubicBezTo>
                    <a:cubicBezTo>
                      <a:pt x="15179" y="184"/>
                      <a:pt x="15179" y="161"/>
                      <a:pt x="15179" y="138"/>
                    </a:cubicBezTo>
                    <a:cubicBezTo>
                      <a:pt x="15179" y="115"/>
                      <a:pt x="15179" y="115"/>
                      <a:pt x="15156" y="92"/>
                    </a:cubicBezTo>
                    <a:cubicBezTo>
                      <a:pt x="15156" y="92"/>
                      <a:pt x="15156" y="69"/>
                      <a:pt x="15156" y="47"/>
                    </a:cubicBezTo>
                    <a:cubicBezTo>
                      <a:pt x="15156" y="47"/>
                      <a:pt x="15156" y="24"/>
                      <a:pt x="15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34"/>
              <p:cNvSpPr/>
              <p:nvPr/>
            </p:nvSpPr>
            <p:spPr>
              <a:xfrm>
                <a:off x="5579800" y="3466625"/>
                <a:ext cx="2875" cy="5750"/>
              </a:xfrm>
              <a:custGeom>
                <a:avLst/>
                <a:gdLst/>
                <a:ahLst/>
                <a:cxnLst/>
                <a:rect l="l" t="t" r="r" b="b"/>
                <a:pathLst>
                  <a:path w="115" h="230" extrusionOk="0">
                    <a:moveTo>
                      <a:pt x="46" y="1"/>
                    </a:moveTo>
                    <a:cubicBezTo>
                      <a:pt x="24" y="1"/>
                      <a:pt x="1" y="24"/>
                      <a:pt x="1" y="47"/>
                    </a:cubicBezTo>
                    <a:cubicBezTo>
                      <a:pt x="1" y="47"/>
                      <a:pt x="1" y="69"/>
                      <a:pt x="1" y="69"/>
                    </a:cubicBezTo>
                    <a:cubicBezTo>
                      <a:pt x="1" y="92"/>
                      <a:pt x="1" y="92"/>
                      <a:pt x="1" y="115"/>
                    </a:cubicBezTo>
                    <a:cubicBezTo>
                      <a:pt x="1" y="138"/>
                      <a:pt x="1" y="138"/>
                      <a:pt x="1" y="161"/>
                    </a:cubicBezTo>
                    <a:cubicBezTo>
                      <a:pt x="1" y="184"/>
                      <a:pt x="24" y="184"/>
                      <a:pt x="24" y="206"/>
                    </a:cubicBezTo>
                    <a:cubicBezTo>
                      <a:pt x="24" y="229"/>
                      <a:pt x="46" y="229"/>
                      <a:pt x="46" y="229"/>
                    </a:cubicBezTo>
                    <a:lnTo>
                      <a:pt x="92" y="229"/>
                    </a:lnTo>
                    <a:cubicBezTo>
                      <a:pt x="92" y="229"/>
                      <a:pt x="115" y="206"/>
                      <a:pt x="115" y="206"/>
                    </a:cubicBezTo>
                    <a:cubicBezTo>
                      <a:pt x="115" y="184"/>
                      <a:pt x="115" y="184"/>
                      <a:pt x="115" y="161"/>
                    </a:cubicBezTo>
                    <a:cubicBezTo>
                      <a:pt x="92" y="161"/>
                      <a:pt x="92" y="138"/>
                      <a:pt x="92" y="138"/>
                    </a:cubicBezTo>
                    <a:cubicBezTo>
                      <a:pt x="92" y="138"/>
                      <a:pt x="92" y="115"/>
                      <a:pt x="92" y="115"/>
                    </a:cubicBezTo>
                    <a:cubicBezTo>
                      <a:pt x="92" y="115"/>
                      <a:pt x="92" y="92"/>
                      <a:pt x="92" y="92"/>
                    </a:cubicBezTo>
                    <a:cubicBezTo>
                      <a:pt x="92" y="92"/>
                      <a:pt x="92" y="69"/>
                      <a:pt x="92" y="69"/>
                    </a:cubicBezTo>
                    <a:cubicBezTo>
                      <a:pt x="115" y="47"/>
                      <a:pt x="92" y="1"/>
                      <a:pt x="69"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34"/>
              <p:cNvSpPr/>
              <p:nvPr/>
            </p:nvSpPr>
            <p:spPr>
              <a:xfrm>
                <a:off x="5579225" y="3466625"/>
                <a:ext cx="3450" cy="5975"/>
              </a:xfrm>
              <a:custGeom>
                <a:avLst/>
                <a:gdLst/>
                <a:ahLst/>
                <a:cxnLst/>
                <a:rect l="l" t="t" r="r" b="b"/>
                <a:pathLst>
                  <a:path w="138" h="239" extrusionOk="0">
                    <a:moveTo>
                      <a:pt x="69" y="1"/>
                    </a:moveTo>
                    <a:cubicBezTo>
                      <a:pt x="47" y="1"/>
                      <a:pt x="47" y="24"/>
                      <a:pt x="47" y="24"/>
                    </a:cubicBezTo>
                    <a:cubicBezTo>
                      <a:pt x="24" y="24"/>
                      <a:pt x="24" y="47"/>
                      <a:pt x="1" y="69"/>
                    </a:cubicBezTo>
                    <a:cubicBezTo>
                      <a:pt x="1" y="69"/>
                      <a:pt x="1" y="92"/>
                      <a:pt x="1" y="92"/>
                    </a:cubicBezTo>
                    <a:cubicBezTo>
                      <a:pt x="1" y="115"/>
                      <a:pt x="1" y="138"/>
                      <a:pt x="1" y="138"/>
                    </a:cubicBezTo>
                    <a:cubicBezTo>
                      <a:pt x="1" y="161"/>
                      <a:pt x="1" y="161"/>
                      <a:pt x="1" y="161"/>
                    </a:cubicBezTo>
                    <a:cubicBezTo>
                      <a:pt x="1" y="184"/>
                      <a:pt x="24" y="206"/>
                      <a:pt x="24" y="206"/>
                    </a:cubicBezTo>
                    <a:cubicBezTo>
                      <a:pt x="24" y="223"/>
                      <a:pt x="47" y="239"/>
                      <a:pt x="68" y="239"/>
                    </a:cubicBezTo>
                    <a:cubicBezTo>
                      <a:pt x="77" y="239"/>
                      <a:pt x="85" y="236"/>
                      <a:pt x="92" y="229"/>
                    </a:cubicBezTo>
                    <a:cubicBezTo>
                      <a:pt x="115" y="206"/>
                      <a:pt x="115" y="184"/>
                      <a:pt x="115" y="161"/>
                    </a:cubicBezTo>
                    <a:cubicBezTo>
                      <a:pt x="92" y="161"/>
                      <a:pt x="92" y="161"/>
                      <a:pt x="92" y="138"/>
                    </a:cubicBezTo>
                    <a:cubicBezTo>
                      <a:pt x="92" y="115"/>
                      <a:pt x="92" y="115"/>
                      <a:pt x="92" y="115"/>
                    </a:cubicBezTo>
                    <a:cubicBezTo>
                      <a:pt x="92" y="115"/>
                      <a:pt x="92" y="92"/>
                      <a:pt x="92" y="92"/>
                    </a:cubicBezTo>
                    <a:cubicBezTo>
                      <a:pt x="115" y="92"/>
                      <a:pt x="115" y="92"/>
                      <a:pt x="115" y="69"/>
                    </a:cubicBezTo>
                    <a:cubicBezTo>
                      <a:pt x="138" y="69"/>
                      <a:pt x="138" y="47"/>
                      <a:pt x="115" y="47"/>
                    </a:cubicBezTo>
                    <a:cubicBezTo>
                      <a:pt x="115" y="24"/>
                      <a:pt x="115" y="24"/>
                      <a:pt x="92"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34"/>
              <p:cNvSpPr/>
              <p:nvPr/>
            </p:nvSpPr>
            <p:spPr>
              <a:xfrm>
                <a:off x="5578675" y="3466075"/>
                <a:ext cx="3425" cy="5725"/>
              </a:xfrm>
              <a:custGeom>
                <a:avLst/>
                <a:gdLst/>
                <a:ahLst/>
                <a:cxnLst/>
                <a:rect l="l" t="t" r="r" b="b"/>
                <a:pathLst>
                  <a:path w="137" h="229" extrusionOk="0">
                    <a:moveTo>
                      <a:pt x="69" y="0"/>
                    </a:moveTo>
                    <a:cubicBezTo>
                      <a:pt x="69" y="23"/>
                      <a:pt x="46" y="23"/>
                      <a:pt x="46" y="23"/>
                    </a:cubicBezTo>
                    <a:cubicBezTo>
                      <a:pt x="46" y="46"/>
                      <a:pt x="23" y="46"/>
                      <a:pt x="23" y="69"/>
                    </a:cubicBezTo>
                    <a:cubicBezTo>
                      <a:pt x="23" y="69"/>
                      <a:pt x="23" y="91"/>
                      <a:pt x="23" y="91"/>
                    </a:cubicBezTo>
                    <a:cubicBezTo>
                      <a:pt x="23" y="114"/>
                      <a:pt x="0" y="137"/>
                      <a:pt x="23" y="137"/>
                    </a:cubicBezTo>
                    <a:cubicBezTo>
                      <a:pt x="23" y="160"/>
                      <a:pt x="23" y="183"/>
                      <a:pt x="23" y="183"/>
                    </a:cubicBezTo>
                    <a:cubicBezTo>
                      <a:pt x="23" y="206"/>
                      <a:pt x="46" y="206"/>
                      <a:pt x="46" y="228"/>
                    </a:cubicBezTo>
                    <a:lnTo>
                      <a:pt x="91" y="228"/>
                    </a:lnTo>
                    <a:cubicBezTo>
                      <a:pt x="91" y="228"/>
                      <a:pt x="114" y="206"/>
                      <a:pt x="114" y="206"/>
                    </a:cubicBezTo>
                    <a:cubicBezTo>
                      <a:pt x="114" y="206"/>
                      <a:pt x="114" y="183"/>
                      <a:pt x="114" y="160"/>
                    </a:cubicBezTo>
                    <a:cubicBezTo>
                      <a:pt x="114" y="160"/>
                      <a:pt x="114" y="137"/>
                      <a:pt x="114" y="114"/>
                    </a:cubicBezTo>
                    <a:lnTo>
                      <a:pt x="114" y="91"/>
                    </a:lnTo>
                    <a:lnTo>
                      <a:pt x="137" y="91"/>
                    </a:lnTo>
                    <a:cubicBezTo>
                      <a:pt x="137" y="69"/>
                      <a:pt x="137" y="23"/>
                      <a:pt x="114" y="23"/>
                    </a:cubicBezTo>
                    <a:cubicBezTo>
                      <a:pt x="114" y="0"/>
                      <a:pt x="91" y="0"/>
                      <a:pt x="91"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34"/>
              <p:cNvSpPr/>
              <p:nvPr/>
            </p:nvSpPr>
            <p:spPr>
              <a:xfrm>
                <a:off x="5578675" y="3466075"/>
                <a:ext cx="3425" cy="4575"/>
              </a:xfrm>
              <a:custGeom>
                <a:avLst/>
                <a:gdLst/>
                <a:ahLst/>
                <a:cxnLst/>
                <a:rect l="l" t="t" r="r" b="b"/>
                <a:pathLst>
                  <a:path w="137" h="183" extrusionOk="0">
                    <a:moveTo>
                      <a:pt x="69" y="0"/>
                    </a:moveTo>
                    <a:cubicBezTo>
                      <a:pt x="69" y="23"/>
                      <a:pt x="46" y="23"/>
                      <a:pt x="46" y="23"/>
                    </a:cubicBezTo>
                    <a:cubicBezTo>
                      <a:pt x="46" y="23"/>
                      <a:pt x="46" y="23"/>
                      <a:pt x="23" y="46"/>
                    </a:cubicBezTo>
                    <a:cubicBezTo>
                      <a:pt x="23" y="46"/>
                      <a:pt x="23" y="46"/>
                      <a:pt x="23" y="69"/>
                    </a:cubicBezTo>
                    <a:cubicBezTo>
                      <a:pt x="0" y="69"/>
                      <a:pt x="0" y="91"/>
                      <a:pt x="0" y="91"/>
                    </a:cubicBezTo>
                    <a:cubicBezTo>
                      <a:pt x="0" y="114"/>
                      <a:pt x="0" y="114"/>
                      <a:pt x="0" y="114"/>
                    </a:cubicBezTo>
                    <a:cubicBezTo>
                      <a:pt x="0" y="137"/>
                      <a:pt x="0" y="137"/>
                      <a:pt x="23" y="160"/>
                    </a:cubicBezTo>
                    <a:cubicBezTo>
                      <a:pt x="23" y="160"/>
                      <a:pt x="23" y="183"/>
                      <a:pt x="46" y="183"/>
                    </a:cubicBezTo>
                    <a:lnTo>
                      <a:pt x="69" y="183"/>
                    </a:lnTo>
                    <a:cubicBezTo>
                      <a:pt x="91" y="183"/>
                      <a:pt x="91" y="183"/>
                      <a:pt x="114" y="160"/>
                    </a:cubicBezTo>
                    <a:cubicBezTo>
                      <a:pt x="114" y="160"/>
                      <a:pt x="114" y="137"/>
                      <a:pt x="114" y="137"/>
                    </a:cubicBezTo>
                    <a:cubicBezTo>
                      <a:pt x="114" y="114"/>
                      <a:pt x="114" y="114"/>
                      <a:pt x="114" y="114"/>
                    </a:cubicBezTo>
                    <a:cubicBezTo>
                      <a:pt x="114" y="114"/>
                      <a:pt x="114" y="91"/>
                      <a:pt x="114" y="91"/>
                    </a:cubicBezTo>
                    <a:cubicBezTo>
                      <a:pt x="137" y="91"/>
                      <a:pt x="137" y="69"/>
                      <a:pt x="137" y="69"/>
                    </a:cubicBezTo>
                    <a:cubicBezTo>
                      <a:pt x="137" y="46"/>
                      <a:pt x="137" y="46"/>
                      <a:pt x="137" y="23"/>
                    </a:cubicBezTo>
                    <a:cubicBezTo>
                      <a:pt x="137" y="23"/>
                      <a:pt x="114" y="0"/>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34"/>
              <p:cNvSpPr/>
              <p:nvPr/>
            </p:nvSpPr>
            <p:spPr>
              <a:xfrm>
                <a:off x="5578675" y="3465500"/>
                <a:ext cx="3425" cy="4575"/>
              </a:xfrm>
              <a:custGeom>
                <a:avLst/>
                <a:gdLst/>
                <a:ahLst/>
                <a:cxnLst/>
                <a:rect l="l" t="t" r="r" b="b"/>
                <a:pathLst>
                  <a:path w="137" h="183" extrusionOk="0">
                    <a:moveTo>
                      <a:pt x="69" y="0"/>
                    </a:moveTo>
                    <a:cubicBezTo>
                      <a:pt x="69" y="0"/>
                      <a:pt x="69" y="0"/>
                      <a:pt x="69" y="23"/>
                    </a:cubicBezTo>
                    <a:lnTo>
                      <a:pt x="46" y="23"/>
                    </a:lnTo>
                    <a:cubicBezTo>
                      <a:pt x="23" y="46"/>
                      <a:pt x="23" y="46"/>
                      <a:pt x="23" y="69"/>
                    </a:cubicBezTo>
                    <a:cubicBezTo>
                      <a:pt x="23" y="69"/>
                      <a:pt x="0" y="92"/>
                      <a:pt x="0" y="92"/>
                    </a:cubicBezTo>
                    <a:cubicBezTo>
                      <a:pt x="0" y="114"/>
                      <a:pt x="0" y="114"/>
                      <a:pt x="0" y="137"/>
                    </a:cubicBezTo>
                    <a:cubicBezTo>
                      <a:pt x="0" y="160"/>
                      <a:pt x="0" y="160"/>
                      <a:pt x="23" y="183"/>
                    </a:cubicBezTo>
                    <a:lnTo>
                      <a:pt x="91" y="183"/>
                    </a:lnTo>
                    <a:cubicBezTo>
                      <a:pt x="91" y="160"/>
                      <a:pt x="114" y="160"/>
                      <a:pt x="114" y="137"/>
                    </a:cubicBezTo>
                    <a:cubicBezTo>
                      <a:pt x="114" y="137"/>
                      <a:pt x="114" y="114"/>
                      <a:pt x="91" y="114"/>
                    </a:cubicBezTo>
                    <a:lnTo>
                      <a:pt x="114" y="114"/>
                    </a:lnTo>
                    <a:cubicBezTo>
                      <a:pt x="114" y="92"/>
                      <a:pt x="114" y="92"/>
                      <a:pt x="114" y="92"/>
                    </a:cubicBezTo>
                    <a:cubicBezTo>
                      <a:pt x="137" y="69"/>
                      <a:pt x="137" y="23"/>
                      <a:pt x="114" y="23"/>
                    </a:cubicBezTo>
                    <a:cubicBezTo>
                      <a:pt x="91" y="23"/>
                      <a:pt x="91" y="0"/>
                      <a:pt x="69"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34"/>
              <p:cNvSpPr/>
              <p:nvPr/>
            </p:nvSpPr>
            <p:spPr>
              <a:xfrm>
                <a:off x="5578675" y="3465500"/>
                <a:ext cx="3425" cy="4575"/>
              </a:xfrm>
              <a:custGeom>
                <a:avLst/>
                <a:gdLst/>
                <a:ahLst/>
                <a:cxnLst/>
                <a:rect l="l" t="t" r="r" b="b"/>
                <a:pathLst>
                  <a:path w="137" h="183" extrusionOk="0">
                    <a:moveTo>
                      <a:pt x="91" y="0"/>
                    </a:moveTo>
                    <a:cubicBezTo>
                      <a:pt x="69" y="0"/>
                      <a:pt x="46" y="23"/>
                      <a:pt x="46" y="23"/>
                    </a:cubicBezTo>
                    <a:cubicBezTo>
                      <a:pt x="23" y="46"/>
                      <a:pt x="23" y="46"/>
                      <a:pt x="23" y="69"/>
                    </a:cubicBezTo>
                    <a:cubicBezTo>
                      <a:pt x="23" y="69"/>
                      <a:pt x="23" y="69"/>
                      <a:pt x="23" y="92"/>
                    </a:cubicBezTo>
                    <a:cubicBezTo>
                      <a:pt x="0" y="92"/>
                      <a:pt x="0" y="114"/>
                      <a:pt x="0" y="114"/>
                    </a:cubicBezTo>
                    <a:cubicBezTo>
                      <a:pt x="0" y="160"/>
                      <a:pt x="23" y="183"/>
                      <a:pt x="46" y="183"/>
                    </a:cubicBezTo>
                    <a:cubicBezTo>
                      <a:pt x="91" y="183"/>
                      <a:pt x="114" y="160"/>
                      <a:pt x="114" y="137"/>
                    </a:cubicBezTo>
                    <a:cubicBezTo>
                      <a:pt x="114" y="114"/>
                      <a:pt x="114" y="114"/>
                      <a:pt x="114" y="114"/>
                    </a:cubicBezTo>
                    <a:cubicBezTo>
                      <a:pt x="114" y="114"/>
                      <a:pt x="114" y="92"/>
                      <a:pt x="114" y="92"/>
                    </a:cubicBezTo>
                    <a:cubicBezTo>
                      <a:pt x="114" y="92"/>
                      <a:pt x="114" y="92"/>
                      <a:pt x="114" y="69"/>
                    </a:cubicBezTo>
                    <a:cubicBezTo>
                      <a:pt x="137" y="46"/>
                      <a:pt x="137" y="23"/>
                      <a:pt x="114" y="0"/>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34"/>
              <p:cNvSpPr/>
              <p:nvPr/>
            </p:nvSpPr>
            <p:spPr>
              <a:xfrm>
                <a:off x="5741300" y="4068075"/>
                <a:ext cx="4575" cy="4025"/>
              </a:xfrm>
              <a:custGeom>
                <a:avLst/>
                <a:gdLst/>
                <a:ahLst/>
                <a:cxnLst/>
                <a:rect l="l" t="t" r="r" b="b"/>
                <a:pathLst>
                  <a:path w="183" h="161" extrusionOk="0">
                    <a:moveTo>
                      <a:pt x="23" y="1"/>
                    </a:moveTo>
                    <a:cubicBezTo>
                      <a:pt x="0" y="1"/>
                      <a:pt x="0" y="24"/>
                      <a:pt x="0" y="69"/>
                    </a:cubicBezTo>
                    <a:cubicBezTo>
                      <a:pt x="0" y="69"/>
                      <a:pt x="0" y="92"/>
                      <a:pt x="23" y="92"/>
                    </a:cubicBezTo>
                    <a:cubicBezTo>
                      <a:pt x="23" y="92"/>
                      <a:pt x="23" y="115"/>
                      <a:pt x="23" y="115"/>
                    </a:cubicBezTo>
                    <a:cubicBezTo>
                      <a:pt x="46" y="115"/>
                      <a:pt x="46" y="138"/>
                      <a:pt x="46" y="138"/>
                    </a:cubicBezTo>
                    <a:cubicBezTo>
                      <a:pt x="69" y="138"/>
                      <a:pt x="69" y="138"/>
                      <a:pt x="92" y="161"/>
                    </a:cubicBezTo>
                    <a:lnTo>
                      <a:pt x="137" y="161"/>
                    </a:lnTo>
                    <a:cubicBezTo>
                      <a:pt x="160" y="161"/>
                      <a:pt x="183" y="115"/>
                      <a:pt x="183" y="92"/>
                    </a:cubicBezTo>
                    <a:cubicBezTo>
                      <a:pt x="160" y="69"/>
                      <a:pt x="137" y="46"/>
                      <a:pt x="114" y="46"/>
                    </a:cubicBezTo>
                    <a:lnTo>
                      <a:pt x="92" y="46"/>
                    </a:lnTo>
                    <a:cubicBezTo>
                      <a:pt x="92" y="46"/>
                      <a:pt x="92" y="24"/>
                      <a:pt x="92" y="24"/>
                    </a:cubicBezTo>
                    <a:cubicBezTo>
                      <a:pt x="92" y="1"/>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34"/>
              <p:cNvSpPr/>
              <p:nvPr/>
            </p:nvSpPr>
            <p:spPr>
              <a:xfrm>
                <a:off x="5740725" y="4067500"/>
                <a:ext cx="3450" cy="4025"/>
              </a:xfrm>
              <a:custGeom>
                <a:avLst/>
                <a:gdLst/>
                <a:ahLst/>
                <a:cxnLst/>
                <a:rect l="l" t="t" r="r" b="b"/>
                <a:pathLst>
                  <a:path w="138" h="161" extrusionOk="0">
                    <a:moveTo>
                      <a:pt x="23" y="1"/>
                    </a:moveTo>
                    <a:cubicBezTo>
                      <a:pt x="0" y="24"/>
                      <a:pt x="0" y="47"/>
                      <a:pt x="0" y="69"/>
                    </a:cubicBezTo>
                    <a:cubicBezTo>
                      <a:pt x="0" y="69"/>
                      <a:pt x="23" y="92"/>
                      <a:pt x="23" y="115"/>
                    </a:cubicBezTo>
                    <a:lnTo>
                      <a:pt x="46" y="115"/>
                    </a:lnTo>
                    <a:cubicBezTo>
                      <a:pt x="46" y="138"/>
                      <a:pt x="46" y="138"/>
                      <a:pt x="69" y="138"/>
                    </a:cubicBezTo>
                    <a:cubicBezTo>
                      <a:pt x="69" y="161"/>
                      <a:pt x="92" y="161"/>
                      <a:pt x="92" y="161"/>
                    </a:cubicBezTo>
                    <a:cubicBezTo>
                      <a:pt x="115" y="161"/>
                      <a:pt x="137" y="138"/>
                      <a:pt x="137" y="138"/>
                    </a:cubicBezTo>
                    <a:cubicBezTo>
                      <a:pt x="137" y="138"/>
                      <a:pt x="137" y="115"/>
                      <a:pt x="137" y="115"/>
                    </a:cubicBezTo>
                    <a:cubicBezTo>
                      <a:pt x="137" y="92"/>
                      <a:pt x="137" y="69"/>
                      <a:pt x="137" y="69"/>
                    </a:cubicBezTo>
                    <a:lnTo>
                      <a:pt x="115" y="69"/>
                    </a:lnTo>
                    <a:cubicBezTo>
                      <a:pt x="115" y="47"/>
                      <a:pt x="115" y="47"/>
                      <a:pt x="115" y="47"/>
                    </a:cubicBezTo>
                    <a:cubicBezTo>
                      <a:pt x="92" y="47"/>
                      <a:pt x="92" y="47"/>
                      <a:pt x="92" y="24"/>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34"/>
              <p:cNvSpPr/>
              <p:nvPr/>
            </p:nvSpPr>
            <p:spPr>
              <a:xfrm>
                <a:off x="5740725" y="4067500"/>
                <a:ext cx="4600" cy="4600"/>
              </a:xfrm>
              <a:custGeom>
                <a:avLst/>
                <a:gdLst/>
                <a:ahLst/>
                <a:cxnLst/>
                <a:rect l="l" t="t" r="r" b="b"/>
                <a:pathLst>
                  <a:path w="184" h="184" extrusionOk="0">
                    <a:moveTo>
                      <a:pt x="46" y="1"/>
                    </a:moveTo>
                    <a:cubicBezTo>
                      <a:pt x="0" y="24"/>
                      <a:pt x="0" y="47"/>
                      <a:pt x="0" y="69"/>
                    </a:cubicBezTo>
                    <a:cubicBezTo>
                      <a:pt x="0" y="92"/>
                      <a:pt x="23" y="92"/>
                      <a:pt x="23" y="115"/>
                    </a:cubicBezTo>
                    <a:cubicBezTo>
                      <a:pt x="23" y="115"/>
                      <a:pt x="23" y="138"/>
                      <a:pt x="46" y="138"/>
                    </a:cubicBezTo>
                    <a:cubicBezTo>
                      <a:pt x="46" y="138"/>
                      <a:pt x="46" y="161"/>
                      <a:pt x="69" y="161"/>
                    </a:cubicBezTo>
                    <a:lnTo>
                      <a:pt x="92" y="161"/>
                    </a:lnTo>
                    <a:cubicBezTo>
                      <a:pt x="92" y="161"/>
                      <a:pt x="115" y="161"/>
                      <a:pt x="115" y="184"/>
                    </a:cubicBezTo>
                    <a:cubicBezTo>
                      <a:pt x="137" y="184"/>
                      <a:pt x="160" y="161"/>
                      <a:pt x="160" y="138"/>
                    </a:cubicBezTo>
                    <a:cubicBezTo>
                      <a:pt x="183" y="115"/>
                      <a:pt x="160" y="92"/>
                      <a:pt x="137" y="69"/>
                    </a:cubicBezTo>
                    <a:lnTo>
                      <a:pt x="115" y="69"/>
                    </a:lnTo>
                    <a:cubicBezTo>
                      <a:pt x="115" y="47"/>
                      <a:pt x="92" y="47"/>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34"/>
              <p:cNvSpPr/>
              <p:nvPr/>
            </p:nvSpPr>
            <p:spPr>
              <a:xfrm>
                <a:off x="5740725" y="4067500"/>
                <a:ext cx="4600" cy="4600"/>
              </a:xfrm>
              <a:custGeom>
                <a:avLst/>
                <a:gdLst/>
                <a:ahLst/>
                <a:cxnLst/>
                <a:rect l="l" t="t" r="r" b="b"/>
                <a:pathLst>
                  <a:path w="184" h="184" extrusionOk="0">
                    <a:moveTo>
                      <a:pt x="23" y="1"/>
                    </a:moveTo>
                    <a:cubicBezTo>
                      <a:pt x="0" y="24"/>
                      <a:pt x="0" y="47"/>
                      <a:pt x="0" y="69"/>
                    </a:cubicBezTo>
                    <a:cubicBezTo>
                      <a:pt x="23" y="92"/>
                      <a:pt x="23" y="115"/>
                      <a:pt x="46" y="138"/>
                    </a:cubicBezTo>
                    <a:cubicBezTo>
                      <a:pt x="46" y="138"/>
                      <a:pt x="69" y="161"/>
                      <a:pt x="69" y="161"/>
                    </a:cubicBezTo>
                    <a:lnTo>
                      <a:pt x="92" y="161"/>
                    </a:lnTo>
                    <a:cubicBezTo>
                      <a:pt x="92" y="161"/>
                      <a:pt x="115" y="184"/>
                      <a:pt x="115" y="184"/>
                    </a:cubicBezTo>
                    <a:cubicBezTo>
                      <a:pt x="160" y="184"/>
                      <a:pt x="183" y="161"/>
                      <a:pt x="183" y="138"/>
                    </a:cubicBezTo>
                    <a:cubicBezTo>
                      <a:pt x="183" y="115"/>
                      <a:pt x="160" y="69"/>
                      <a:pt x="137" y="69"/>
                    </a:cubicBezTo>
                    <a:lnTo>
                      <a:pt x="115" y="69"/>
                    </a:lnTo>
                    <a:cubicBezTo>
                      <a:pt x="115" y="69"/>
                      <a:pt x="92" y="69"/>
                      <a:pt x="92" y="47"/>
                    </a:cubicBezTo>
                    <a:cubicBezTo>
                      <a:pt x="92" y="24"/>
                      <a:pt x="69" y="1"/>
                      <a:pt x="46" y="1"/>
                    </a:cubicBezTo>
                    <a:close/>
                  </a:path>
                </a:pathLst>
              </a:custGeom>
              <a:solidFill>
                <a:srgbClr val="469C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34"/>
              <p:cNvSpPr/>
              <p:nvPr/>
            </p:nvSpPr>
            <p:spPr>
              <a:xfrm>
                <a:off x="6153850" y="3913450"/>
                <a:ext cx="33125" cy="50650"/>
              </a:xfrm>
              <a:custGeom>
                <a:avLst/>
                <a:gdLst/>
                <a:ahLst/>
                <a:cxnLst/>
                <a:rect l="l" t="t" r="r" b="b"/>
                <a:pathLst>
                  <a:path w="1325" h="2026" extrusionOk="0">
                    <a:moveTo>
                      <a:pt x="860" y="1210"/>
                    </a:moveTo>
                    <a:cubicBezTo>
                      <a:pt x="845" y="1210"/>
                      <a:pt x="845" y="1213"/>
                      <a:pt x="845" y="1233"/>
                    </a:cubicBezTo>
                    <a:cubicBezTo>
                      <a:pt x="851" y="1225"/>
                      <a:pt x="856" y="1218"/>
                      <a:pt x="860" y="1210"/>
                    </a:cubicBezTo>
                    <a:close/>
                    <a:moveTo>
                      <a:pt x="1165" y="0"/>
                    </a:moveTo>
                    <a:cubicBezTo>
                      <a:pt x="1165" y="0"/>
                      <a:pt x="1142" y="0"/>
                      <a:pt x="1142" y="23"/>
                    </a:cubicBezTo>
                    <a:cubicBezTo>
                      <a:pt x="1074" y="23"/>
                      <a:pt x="1051" y="91"/>
                      <a:pt x="1074" y="137"/>
                    </a:cubicBezTo>
                    <a:cubicBezTo>
                      <a:pt x="1074" y="160"/>
                      <a:pt x="1097" y="183"/>
                      <a:pt x="1097" y="206"/>
                    </a:cubicBezTo>
                    <a:cubicBezTo>
                      <a:pt x="1119" y="297"/>
                      <a:pt x="1119" y="365"/>
                      <a:pt x="1119" y="457"/>
                    </a:cubicBezTo>
                    <a:cubicBezTo>
                      <a:pt x="1097" y="571"/>
                      <a:pt x="1074" y="685"/>
                      <a:pt x="1051" y="799"/>
                    </a:cubicBezTo>
                    <a:cubicBezTo>
                      <a:pt x="1008" y="950"/>
                      <a:pt x="944" y="1081"/>
                      <a:pt x="860" y="1210"/>
                    </a:cubicBezTo>
                    <a:lnTo>
                      <a:pt x="860" y="1210"/>
                    </a:lnTo>
                    <a:cubicBezTo>
                      <a:pt x="863" y="1210"/>
                      <a:pt x="865" y="1210"/>
                      <a:pt x="868" y="1210"/>
                    </a:cubicBezTo>
                    <a:cubicBezTo>
                      <a:pt x="777" y="1347"/>
                      <a:pt x="663" y="1461"/>
                      <a:pt x="549" y="1575"/>
                    </a:cubicBezTo>
                    <a:cubicBezTo>
                      <a:pt x="457" y="1644"/>
                      <a:pt x="389" y="1712"/>
                      <a:pt x="275" y="1758"/>
                    </a:cubicBezTo>
                    <a:cubicBezTo>
                      <a:pt x="206" y="1803"/>
                      <a:pt x="138" y="1826"/>
                      <a:pt x="69" y="1826"/>
                    </a:cubicBezTo>
                    <a:cubicBezTo>
                      <a:pt x="47" y="1849"/>
                      <a:pt x="24" y="1872"/>
                      <a:pt x="24" y="1895"/>
                    </a:cubicBezTo>
                    <a:cubicBezTo>
                      <a:pt x="1" y="1917"/>
                      <a:pt x="1" y="1940"/>
                      <a:pt x="24" y="1963"/>
                    </a:cubicBezTo>
                    <a:cubicBezTo>
                      <a:pt x="24" y="1986"/>
                      <a:pt x="47" y="2009"/>
                      <a:pt x="69" y="2009"/>
                    </a:cubicBezTo>
                    <a:cubicBezTo>
                      <a:pt x="81" y="2020"/>
                      <a:pt x="92" y="2026"/>
                      <a:pt x="104" y="2026"/>
                    </a:cubicBezTo>
                    <a:cubicBezTo>
                      <a:pt x="115" y="2026"/>
                      <a:pt x="126" y="2020"/>
                      <a:pt x="138" y="2009"/>
                    </a:cubicBezTo>
                    <a:cubicBezTo>
                      <a:pt x="184" y="2009"/>
                      <a:pt x="252" y="1986"/>
                      <a:pt x="298" y="1963"/>
                    </a:cubicBezTo>
                    <a:cubicBezTo>
                      <a:pt x="343" y="1963"/>
                      <a:pt x="389" y="1917"/>
                      <a:pt x="435" y="1895"/>
                    </a:cubicBezTo>
                    <a:cubicBezTo>
                      <a:pt x="526" y="1849"/>
                      <a:pt x="594" y="1781"/>
                      <a:pt x="663" y="1735"/>
                    </a:cubicBezTo>
                    <a:cubicBezTo>
                      <a:pt x="823" y="1575"/>
                      <a:pt x="960" y="1415"/>
                      <a:pt x="1074" y="1233"/>
                    </a:cubicBezTo>
                    <a:cubicBezTo>
                      <a:pt x="1165" y="1050"/>
                      <a:pt x="1234" y="868"/>
                      <a:pt x="1279" y="662"/>
                    </a:cubicBezTo>
                    <a:cubicBezTo>
                      <a:pt x="1325" y="479"/>
                      <a:pt x="1325" y="274"/>
                      <a:pt x="1256" y="69"/>
                    </a:cubicBezTo>
                    <a:cubicBezTo>
                      <a:pt x="1256" y="23"/>
                      <a:pt x="1211" y="0"/>
                      <a:pt x="11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34"/>
              <p:cNvSpPr/>
              <p:nvPr/>
            </p:nvSpPr>
            <p:spPr>
              <a:xfrm>
                <a:off x="5987800" y="3353650"/>
                <a:ext cx="51950" cy="22425"/>
              </a:xfrm>
              <a:custGeom>
                <a:avLst/>
                <a:gdLst/>
                <a:ahLst/>
                <a:cxnLst/>
                <a:rect l="l" t="t" r="r" b="b"/>
                <a:pathLst>
                  <a:path w="2078" h="897" extrusionOk="0">
                    <a:moveTo>
                      <a:pt x="1028" y="1"/>
                    </a:moveTo>
                    <a:cubicBezTo>
                      <a:pt x="914" y="1"/>
                      <a:pt x="800" y="23"/>
                      <a:pt x="686" y="23"/>
                    </a:cubicBezTo>
                    <a:cubicBezTo>
                      <a:pt x="480" y="69"/>
                      <a:pt x="275" y="115"/>
                      <a:pt x="92" y="138"/>
                    </a:cubicBezTo>
                    <a:cubicBezTo>
                      <a:pt x="46" y="160"/>
                      <a:pt x="1" y="206"/>
                      <a:pt x="24" y="274"/>
                    </a:cubicBezTo>
                    <a:cubicBezTo>
                      <a:pt x="24" y="320"/>
                      <a:pt x="92" y="343"/>
                      <a:pt x="138" y="343"/>
                    </a:cubicBezTo>
                    <a:cubicBezTo>
                      <a:pt x="366" y="297"/>
                      <a:pt x="594" y="229"/>
                      <a:pt x="845" y="206"/>
                    </a:cubicBezTo>
                    <a:cubicBezTo>
                      <a:pt x="902" y="195"/>
                      <a:pt x="965" y="189"/>
                      <a:pt x="1028" y="189"/>
                    </a:cubicBezTo>
                    <a:cubicBezTo>
                      <a:pt x="1091" y="189"/>
                      <a:pt x="1153" y="195"/>
                      <a:pt x="1211" y="206"/>
                    </a:cubicBezTo>
                    <a:cubicBezTo>
                      <a:pt x="1302" y="229"/>
                      <a:pt x="1370" y="252"/>
                      <a:pt x="1462" y="274"/>
                    </a:cubicBezTo>
                    <a:cubicBezTo>
                      <a:pt x="1507" y="320"/>
                      <a:pt x="1553" y="343"/>
                      <a:pt x="1621" y="389"/>
                    </a:cubicBezTo>
                    <a:cubicBezTo>
                      <a:pt x="1667" y="434"/>
                      <a:pt x="1690" y="480"/>
                      <a:pt x="1736" y="526"/>
                    </a:cubicBezTo>
                    <a:cubicBezTo>
                      <a:pt x="1781" y="571"/>
                      <a:pt x="1804" y="617"/>
                      <a:pt x="1827" y="685"/>
                    </a:cubicBezTo>
                    <a:cubicBezTo>
                      <a:pt x="1850" y="731"/>
                      <a:pt x="1850" y="777"/>
                      <a:pt x="1872" y="822"/>
                    </a:cubicBezTo>
                    <a:cubicBezTo>
                      <a:pt x="1872" y="860"/>
                      <a:pt x="1918" y="897"/>
                      <a:pt x="1960" y="897"/>
                    </a:cubicBezTo>
                    <a:cubicBezTo>
                      <a:pt x="1969" y="897"/>
                      <a:pt x="1978" y="895"/>
                      <a:pt x="1987" y="891"/>
                    </a:cubicBezTo>
                    <a:cubicBezTo>
                      <a:pt x="2032" y="891"/>
                      <a:pt x="2078" y="822"/>
                      <a:pt x="2055" y="777"/>
                    </a:cubicBezTo>
                    <a:cubicBezTo>
                      <a:pt x="2032" y="685"/>
                      <a:pt x="2009" y="594"/>
                      <a:pt x="1964" y="503"/>
                    </a:cubicBezTo>
                    <a:cubicBezTo>
                      <a:pt x="1918" y="434"/>
                      <a:pt x="1850" y="343"/>
                      <a:pt x="1781" y="274"/>
                    </a:cubicBezTo>
                    <a:cubicBezTo>
                      <a:pt x="1644" y="138"/>
                      <a:pt x="1462" y="69"/>
                      <a:pt x="1256" y="23"/>
                    </a:cubicBezTo>
                    <a:cubicBezTo>
                      <a:pt x="1188" y="1"/>
                      <a:pt x="1096" y="1"/>
                      <a:pt x="10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34"/>
              <p:cNvSpPr/>
              <p:nvPr/>
            </p:nvSpPr>
            <p:spPr>
              <a:xfrm>
                <a:off x="5610625" y="3470050"/>
                <a:ext cx="163225" cy="575225"/>
              </a:xfrm>
              <a:custGeom>
                <a:avLst/>
                <a:gdLst/>
                <a:ahLst/>
                <a:cxnLst/>
                <a:rect l="l" t="t" r="r" b="b"/>
                <a:pathLst>
                  <a:path w="6529" h="23009" extrusionOk="0">
                    <a:moveTo>
                      <a:pt x="206" y="1"/>
                    </a:moveTo>
                    <a:cubicBezTo>
                      <a:pt x="183" y="1"/>
                      <a:pt x="183" y="1"/>
                      <a:pt x="183" y="24"/>
                    </a:cubicBezTo>
                    <a:cubicBezTo>
                      <a:pt x="114" y="24"/>
                      <a:pt x="69" y="47"/>
                      <a:pt x="46" y="92"/>
                    </a:cubicBezTo>
                    <a:cubicBezTo>
                      <a:pt x="23" y="115"/>
                      <a:pt x="0" y="184"/>
                      <a:pt x="0" y="229"/>
                    </a:cubicBezTo>
                    <a:cubicBezTo>
                      <a:pt x="639" y="2535"/>
                      <a:pt x="1256" y="4840"/>
                      <a:pt x="1872" y="7145"/>
                    </a:cubicBezTo>
                    <a:cubicBezTo>
                      <a:pt x="2580" y="9702"/>
                      <a:pt x="3264" y="12281"/>
                      <a:pt x="3972" y="14837"/>
                    </a:cubicBezTo>
                    <a:cubicBezTo>
                      <a:pt x="4588" y="17120"/>
                      <a:pt x="5204" y="19402"/>
                      <a:pt x="5821" y="21685"/>
                    </a:cubicBezTo>
                    <a:cubicBezTo>
                      <a:pt x="5935" y="22073"/>
                      <a:pt x="6026" y="22438"/>
                      <a:pt x="6140" y="22826"/>
                    </a:cubicBezTo>
                    <a:cubicBezTo>
                      <a:pt x="6140" y="22895"/>
                      <a:pt x="6163" y="22917"/>
                      <a:pt x="6209" y="22963"/>
                    </a:cubicBezTo>
                    <a:cubicBezTo>
                      <a:pt x="6254" y="22986"/>
                      <a:pt x="6300" y="23009"/>
                      <a:pt x="6346" y="23009"/>
                    </a:cubicBezTo>
                    <a:cubicBezTo>
                      <a:pt x="6414" y="22986"/>
                      <a:pt x="6460" y="22963"/>
                      <a:pt x="6483" y="22917"/>
                    </a:cubicBezTo>
                    <a:cubicBezTo>
                      <a:pt x="6505" y="22895"/>
                      <a:pt x="6528" y="22826"/>
                      <a:pt x="6528" y="22781"/>
                    </a:cubicBezTo>
                    <a:cubicBezTo>
                      <a:pt x="6003" y="20863"/>
                      <a:pt x="5478" y="18946"/>
                      <a:pt x="4953" y="17029"/>
                    </a:cubicBezTo>
                    <a:cubicBezTo>
                      <a:pt x="4269" y="14449"/>
                      <a:pt x="3561" y="11870"/>
                      <a:pt x="2876" y="9291"/>
                    </a:cubicBezTo>
                    <a:cubicBezTo>
                      <a:pt x="2214" y="6940"/>
                      <a:pt x="1575" y="4566"/>
                      <a:pt x="936" y="2192"/>
                    </a:cubicBezTo>
                    <a:cubicBezTo>
                      <a:pt x="753" y="1530"/>
                      <a:pt x="571" y="845"/>
                      <a:pt x="388" y="184"/>
                    </a:cubicBezTo>
                    <a:cubicBezTo>
                      <a:pt x="388" y="138"/>
                      <a:pt x="365" y="92"/>
                      <a:pt x="320" y="47"/>
                    </a:cubicBezTo>
                    <a:cubicBezTo>
                      <a:pt x="274" y="24"/>
                      <a:pt x="251" y="1"/>
                      <a:pt x="20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34"/>
              <p:cNvSpPr/>
              <p:nvPr/>
            </p:nvSpPr>
            <p:spPr>
              <a:xfrm>
                <a:off x="5952425" y="3360500"/>
                <a:ext cx="171800" cy="619725"/>
              </a:xfrm>
              <a:custGeom>
                <a:avLst/>
                <a:gdLst/>
                <a:ahLst/>
                <a:cxnLst/>
                <a:rect l="l" t="t" r="r" b="b"/>
                <a:pathLst>
                  <a:path w="6872" h="24789" extrusionOk="0">
                    <a:moveTo>
                      <a:pt x="92" y="0"/>
                    </a:moveTo>
                    <a:cubicBezTo>
                      <a:pt x="69" y="0"/>
                      <a:pt x="46" y="23"/>
                      <a:pt x="23" y="23"/>
                    </a:cubicBezTo>
                    <a:cubicBezTo>
                      <a:pt x="23" y="46"/>
                      <a:pt x="1" y="92"/>
                      <a:pt x="23" y="115"/>
                    </a:cubicBezTo>
                    <a:cubicBezTo>
                      <a:pt x="685" y="2625"/>
                      <a:pt x="1370" y="5136"/>
                      <a:pt x="2055" y="7670"/>
                    </a:cubicBezTo>
                    <a:cubicBezTo>
                      <a:pt x="2808" y="10409"/>
                      <a:pt x="3561" y="13171"/>
                      <a:pt x="4292" y="15933"/>
                    </a:cubicBezTo>
                    <a:cubicBezTo>
                      <a:pt x="4999" y="18535"/>
                      <a:pt x="5707" y="21137"/>
                      <a:pt x="6415" y="23739"/>
                    </a:cubicBezTo>
                    <a:cubicBezTo>
                      <a:pt x="6506" y="24058"/>
                      <a:pt x="6597" y="24378"/>
                      <a:pt x="6688" y="24697"/>
                    </a:cubicBezTo>
                    <a:cubicBezTo>
                      <a:pt x="6688" y="24697"/>
                      <a:pt x="6688" y="24720"/>
                      <a:pt x="6688" y="24720"/>
                    </a:cubicBezTo>
                    <a:cubicBezTo>
                      <a:pt x="6688" y="24743"/>
                      <a:pt x="6688" y="24766"/>
                      <a:pt x="6711" y="24766"/>
                    </a:cubicBezTo>
                    <a:cubicBezTo>
                      <a:pt x="6734" y="24789"/>
                      <a:pt x="6757" y="24789"/>
                      <a:pt x="6803" y="24789"/>
                    </a:cubicBezTo>
                    <a:cubicBezTo>
                      <a:pt x="6825" y="24789"/>
                      <a:pt x="6848" y="24766"/>
                      <a:pt x="6848" y="24766"/>
                    </a:cubicBezTo>
                    <a:cubicBezTo>
                      <a:pt x="6871" y="24743"/>
                      <a:pt x="6871" y="24697"/>
                      <a:pt x="6871" y="24675"/>
                    </a:cubicBezTo>
                    <a:cubicBezTo>
                      <a:pt x="6780" y="24309"/>
                      <a:pt x="6666" y="23921"/>
                      <a:pt x="6574" y="23533"/>
                    </a:cubicBezTo>
                    <a:lnTo>
                      <a:pt x="5593" y="19973"/>
                    </a:lnTo>
                    <a:lnTo>
                      <a:pt x="3265" y="11390"/>
                    </a:lnTo>
                    <a:cubicBezTo>
                      <a:pt x="2557" y="8743"/>
                      <a:pt x="1827" y="6095"/>
                      <a:pt x="1119" y="3447"/>
                    </a:cubicBezTo>
                    <a:cubicBezTo>
                      <a:pt x="822" y="2329"/>
                      <a:pt x="503" y="1210"/>
                      <a:pt x="206" y="69"/>
                    </a:cubicBezTo>
                    <a:cubicBezTo>
                      <a:pt x="206" y="46"/>
                      <a:pt x="183" y="23"/>
                      <a:pt x="160" y="23"/>
                    </a:cubicBezTo>
                    <a:cubicBezTo>
                      <a:pt x="160" y="0"/>
                      <a:pt x="138" y="0"/>
                      <a:pt x="1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34"/>
              <p:cNvSpPr/>
              <p:nvPr/>
            </p:nvSpPr>
            <p:spPr>
              <a:xfrm>
                <a:off x="5971250" y="3353650"/>
                <a:ext cx="172375" cy="622025"/>
              </a:xfrm>
              <a:custGeom>
                <a:avLst/>
                <a:gdLst/>
                <a:ahLst/>
                <a:cxnLst/>
                <a:rect l="l" t="t" r="r" b="b"/>
                <a:pathLst>
                  <a:path w="6895" h="24881" extrusionOk="0">
                    <a:moveTo>
                      <a:pt x="69" y="1"/>
                    </a:moveTo>
                    <a:cubicBezTo>
                      <a:pt x="47" y="1"/>
                      <a:pt x="24" y="1"/>
                      <a:pt x="24" y="23"/>
                    </a:cubicBezTo>
                    <a:cubicBezTo>
                      <a:pt x="1" y="46"/>
                      <a:pt x="1" y="69"/>
                      <a:pt x="1" y="115"/>
                    </a:cubicBezTo>
                    <a:cubicBezTo>
                      <a:pt x="663" y="2580"/>
                      <a:pt x="1348" y="5045"/>
                      <a:pt x="2009" y="7510"/>
                    </a:cubicBezTo>
                    <a:cubicBezTo>
                      <a:pt x="2786" y="10363"/>
                      <a:pt x="3539" y="13194"/>
                      <a:pt x="4315" y="16047"/>
                    </a:cubicBezTo>
                    <a:lnTo>
                      <a:pt x="6438" y="23899"/>
                    </a:lnTo>
                    <a:cubicBezTo>
                      <a:pt x="6529" y="24195"/>
                      <a:pt x="6620" y="24492"/>
                      <a:pt x="6689" y="24789"/>
                    </a:cubicBezTo>
                    <a:cubicBezTo>
                      <a:pt x="6689" y="24812"/>
                      <a:pt x="6711" y="24834"/>
                      <a:pt x="6734" y="24857"/>
                    </a:cubicBezTo>
                    <a:cubicBezTo>
                      <a:pt x="6757" y="24880"/>
                      <a:pt x="6780" y="24880"/>
                      <a:pt x="6803" y="24880"/>
                    </a:cubicBezTo>
                    <a:cubicBezTo>
                      <a:pt x="6826" y="24880"/>
                      <a:pt x="6848" y="24857"/>
                      <a:pt x="6871" y="24834"/>
                    </a:cubicBezTo>
                    <a:cubicBezTo>
                      <a:pt x="6871" y="24812"/>
                      <a:pt x="6894" y="24789"/>
                      <a:pt x="6894" y="24766"/>
                    </a:cubicBezTo>
                    <a:cubicBezTo>
                      <a:pt x="6483" y="23328"/>
                      <a:pt x="6095" y="21867"/>
                      <a:pt x="5707" y="20429"/>
                    </a:cubicBezTo>
                    <a:cubicBezTo>
                      <a:pt x="4931" y="17530"/>
                      <a:pt x="4132" y="14654"/>
                      <a:pt x="3356" y="11756"/>
                    </a:cubicBezTo>
                    <a:cubicBezTo>
                      <a:pt x="2626" y="9017"/>
                      <a:pt x="1873" y="6300"/>
                      <a:pt x="1142" y="3561"/>
                    </a:cubicBezTo>
                    <a:cubicBezTo>
                      <a:pt x="823" y="2397"/>
                      <a:pt x="503" y="1233"/>
                      <a:pt x="183" y="69"/>
                    </a:cubicBezTo>
                    <a:cubicBezTo>
                      <a:pt x="183" y="46"/>
                      <a:pt x="183" y="23"/>
                      <a:pt x="161" y="23"/>
                    </a:cubicBezTo>
                    <a:cubicBezTo>
                      <a:pt x="138" y="1"/>
                      <a:pt x="115"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34"/>
              <p:cNvSpPr/>
              <p:nvPr/>
            </p:nvSpPr>
            <p:spPr>
              <a:xfrm>
                <a:off x="6119625" y="3971650"/>
                <a:ext cx="23425" cy="9825"/>
              </a:xfrm>
              <a:custGeom>
                <a:avLst/>
                <a:gdLst/>
                <a:ahLst/>
                <a:cxnLst/>
                <a:rect l="l" t="t" r="r" b="b"/>
                <a:pathLst>
                  <a:path w="937" h="393" extrusionOk="0">
                    <a:moveTo>
                      <a:pt x="822" y="0"/>
                    </a:moveTo>
                    <a:cubicBezTo>
                      <a:pt x="799" y="0"/>
                      <a:pt x="776" y="0"/>
                      <a:pt x="754" y="23"/>
                    </a:cubicBezTo>
                    <a:cubicBezTo>
                      <a:pt x="754" y="23"/>
                      <a:pt x="731" y="46"/>
                      <a:pt x="708" y="46"/>
                    </a:cubicBezTo>
                    <a:cubicBezTo>
                      <a:pt x="640" y="92"/>
                      <a:pt x="571" y="114"/>
                      <a:pt x="503" y="137"/>
                    </a:cubicBezTo>
                    <a:cubicBezTo>
                      <a:pt x="411" y="160"/>
                      <a:pt x="343" y="183"/>
                      <a:pt x="252" y="183"/>
                    </a:cubicBezTo>
                    <a:lnTo>
                      <a:pt x="115" y="183"/>
                    </a:lnTo>
                    <a:cubicBezTo>
                      <a:pt x="69" y="183"/>
                      <a:pt x="23" y="229"/>
                      <a:pt x="23" y="274"/>
                    </a:cubicBezTo>
                    <a:cubicBezTo>
                      <a:pt x="0" y="320"/>
                      <a:pt x="46" y="366"/>
                      <a:pt x="92" y="388"/>
                    </a:cubicBezTo>
                    <a:cubicBezTo>
                      <a:pt x="128" y="391"/>
                      <a:pt x="164" y="393"/>
                      <a:pt x="200" y="393"/>
                    </a:cubicBezTo>
                    <a:cubicBezTo>
                      <a:pt x="455" y="393"/>
                      <a:pt x="690" y="320"/>
                      <a:pt x="891" y="160"/>
                    </a:cubicBezTo>
                    <a:cubicBezTo>
                      <a:pt x="936" y="137"/>
                      <a:pt x="936" y="69"/>
                      <a:pt x="891" y="23"/>
                    </a:cubicBezTo>
                    <a:cubicBezTo>
                      <a:pt x="891" y="0"/>
                      <a:pt x="845" y="0"/>
                      <a:pt x="82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34"/>
              <p:cNvSpPr/>
              <p:nvPr/>
            </p:nvSpPr>
            <p:spPr>
              <a:xfrm>
                <a:off x="5952425" y="3353650"/>
                <a:ext cx="22850" cy="11150"/>
              </a:xfrm>
              <a:custGeom>
                <a:avLst/>
                <a:gdLst/>
                <a:ahLst/>
                <a:cxnLst/>
                <a:rect l="l" t="t" r="r" b="b"/>
                <a:pathLst>
                  <a:path w="914" h="446" extrusionOk="0">
                    <a:moveTo>
                      <a:pt x="617" y="1"/>
                    </a:moveTo>
                    <a:cubicBezTo>
                      <a:pt x="548" y="23"/>
                      <a:pt x="480" y="46"/>
                      <a:pt x="411" y="69"/>
                    </a:cubicBezTo>
                    <a:cubicBezTo>
                      <a:pt x="275" y="115"/>
                      <a:pt x="138" y="183"/>
                      <a:pt x="46" y="274"/>
                    </a:cubicBezTo>
                    <a:cubicBezTo>
                      <a:pt x="1" y="297"/>
                      <a:pt x="1" y="366"/>
                      <a:pt x="23" y="411"/>
                    </a:cubicBezTo>
                    <a:cubicBezTo>
                      <a:pt x="46" y="434"/>
                      <a:pt x="69" y="446"/>
                      <a:pt x="92" y="446"/>
                    </a:cubicBezTo>
                    <a:cubicBezTo>
                      <a:pt x="115" y="446"/>
                      <a:pt x="138" y="434"/>
                      <a:pt x="160" y="411"/>
                    </a:cubicBezTo>
                    <a:cubicBezTo>
                      <a:pt x="183" y="389"/>
                      <a:pt x="229" y="366"/>
                      <a:pt x="252" y="343"/>
                    </a:cubicBezTo>
                    <a:cubicBezTo>
                      <a:pt x="343" y="297"/>
                      <a:pt x="411" y="252"/>
                      <a:pt x="503" y="229"/>
                    </a:cubicBezTo>
                    <a:cubicBezTo>
                      <a:pt x="594" y="206"/>
                      <a:pt x="685" y="183"/>
                      <a:pt x="754" y="183"/>
                    </a:cubicBezTo>
                    <a:lnTo>
                      <a:pt x="800" y="183"/>
                    </a:lnTo>
                    <a:cubicBezTo>
                      <a:pt x="822" y="183"/>
                      <a:pt x="845" y="183"/>
                      <a:pt x="868" y="160"/>
                    </a:cubicBezTo>
                    <a:cubicBezTo>
                      <a:pt x="891" y="138"/>
                      <a:pt x="914" y="115"/>
                      <a:pt x="914" y="92"/>
                    </a:cubicBezTo>
                    <a:cubicBezTo>
                      <a:pt x="914" y="46"/>
                      <a:pt x="868" y="1"/>
                      <a:pt x="82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34"/>
              <p:cNvSpPr/>
              <p:nvPr/>
            </p:nvSpPr>
            <p:spPr>
              <a:xfrm>
                <a:off x="5780675" y="3854675"/>
                <a:ext cx="67350" cy="57450"/>
              </a:xfrm>
              <a:custGeom>
                <a:avLst/>
                <a:gdLst/>
                <a:ahLst/>
                <a:cxnLst/>
                <a:rect l="l" t="t" r="r" b="b"/>
                <a:pathLst>
                  <a:path w="2694" h="2298" extrusionOk="0">
                    <a:moveTo>
                      <a:pt x="2488" y="0"/>
                    </a:moveTo>
                    <a:cubicBezTo>
                      <a:pt x="2443" y="23"/>
                      <a:pt x="2397" y="69"/>
                      <a:pt x="2397" y="114"/>
                    </a:cubicBezTo>
                    <a:cubicBezTo>
                      <a:pt x="2397" y="137"/>
                      <a:pt x="2397" y="137"/>
                      <a:pt x="2397" y="137"/>
                    </a:cubicBezTo>
                    <a:lnTo>
                      <a:pt x="2420" y="137"/>
                    </a:lnTo>
                    <a:cubicBezTo>
                      <a:pt x="2420" y="160"/>
                      <a:pt x="2420" y="160"/>
                      <a:pt x="2420" y="160"/>
                    </a:cubicBezTo>
                    <a:cubicBezTo>
                      <a:pt x="2420" y="160"/>
                      <a:pt x="2420" y="183"/>
                      <a:pt x="2420" y="183"/>
                    </a:cubicBezTo>
                    <a:cubicBezTo>
                      <a:pt x="2420" y="206"/>
                      <a:pt x="2420" y="206"/>
                      <a:pt x="2420" y="206"/>
                    </a:cubicBezTo>
                    <a:cubicBezTo>
                      <a:pt x="2420" y="228"/>
                      <a:pt x="2420" y="228"/>
                      <a:pt x="2420" y="228"/>
                    </a:cubicBezTo>
                    <a:lnTo>
                      <a:pt x="2443" y="228"/>
                    </a:lnTo>
                    <a:cubicBezTo>
                      <a:pt x="2443" y="228"/>
                      <a:pt x="2443" y="228"/>
                      <a:pt x="2443" y="251"/>
                    </a:cubicBezTo>
                    <a:cubicBezTo>
                      <a:pt x="2443" y="251"/>
                      <a:pt x="2443" y="274"/>
                      <a:pt x="2443" y="274"/>
                    </a:cubicBezTo>
                    <a:cubicBezTo>
                      <a:pt x="2443" y="320"/>
                      <a:pt x="2465" y="343"/>
                      <a:pt x="2465" y="388"/>
                    </a:cubicBezTo>
                    <a:cubicBezTo>
                      <a:pt x="2488" y="457"/>
                      <a:pt x="2488" y="548"/>
                      <a:pt x="2488" y="639"/>
                    </a:cubicBezTo>
                    <a:cubicBezTo>
                      <a:pt x="2488" y="617"/>
                      <a:pt x="2488" y="616"/>
                      <a:pt x="2488" y="616"/>
                    </a:cubicBezTo>
                    <a:lnTo>
                      <a:pt x="2488" y="616"/>
                    </a:lnTo>
                    <a:cubicBezTo>
                      <a:pt x="2511" y="799"/>
                      <a:pt x="2488" y="959"/>
                      <a:pt x="2465" y="1141"/>
                    </a:cubicBezTo>
                    <a:cubicBezTo>
                      <a:pt x="2443" y="1278"/>
                      <a:pt x="2397" y="1415"/>
                      <a:pt x="2328" y="1529"/>
                    </a:cubicBezTo>
                    <a:cubicBezTo>
                      <a:pt x="2283" y="1621"/>
                      <a:pt x="2237" y="1712"/>
                      <a:pt x="2169" y="1803"/>
                    </a:cubicBezTo>
                    <a:cubicBezTo>
                      <a:pt x="2100" y="1849"/>
                      <a:pt x="2054" y="1917"/>
                      <a:pt x="1986" y="1963"/>
                    </a:cubicBezTo>
                    <a:cubicBezTo>
                      <a:pt x="1918" y="2009"/>
                      <a:pt x="1849" y="2032"/>
                      <a:pt x="1781" y="2054"/>
                    </a:cubicBezTo>
                    <a:cubicBezTo>
                      <a:pt x="1690" y="2077"/>
                      <a:pt x="1622" y="2100"/>
                      <a:pt x="1555" y="2100"/>
                    </a:cubicBezTo>
                    <a:lnTo>
                      <a:pt x="1555" y="2100"/>
                    </a:lnTo>
                    <a:cubicBezTo>
                      <a:pt x="1470" y="2100"/>
                      <a:pt x="1387" y="2098"/>
                      <a:pt x="1324" y="2077"/>
                    </a:cubicBezTo>
                    <a:cubicBezTo>
                      <a:pt x="1233" y="2054"/>
                      <a:pt x="1141" y="2032"/>
                      <a:pt x="1073" y="1986"/>
                    </a:cubicBezTo>
                    <a:cubicBezTo>
                      <a:pt x="959" y="1940"/>
                      <a:pt x="868" y="1872"/>
                      <a:pt x="776" y="1803"/>
                    </a:cubicBezTo>
                    <a:cubicBezTo>
                      <a:pt x="662" y="1689"/>
                      <a:pt x="548" y="1575"/>
                      <a:pt x="457" y="1438"/>
                    </a:cubicBezTo>
                    <a:cubicBezTo>
                      <a:pt x="457" y="1438"/>
                      <a:pt x="457" y="1438"/>
                      <a:pt x="457" y="1461"/>
                    </a:cubicBezTo>
                    <a:cubicBezTo>
                      <a:pt x="343" y="1278"/>
                      <a:pt x="251" y="1096"/>
                      <a:pt x="183" y="913"/>
                    </a:cubicBezTo>
                    <a:cubicBezTo>
                      <a:pt x="183" y="890"/>
                      <a:pt x="160" y="868"/>
                      <a:pt x="137" y="868"/>
                    </a:cubicBezTo>
                    <a:cubicBezTo>
                      <a:pt x="126" y="856"/>
                      <a:pt x="114" y="850"/>
                      <a:pt x="103" y="850"/>
                    </a:cubicBezTo>
                    <a:cubicBezTo>
                      <a:pt x="92" y="850"/>
                      <a:pt x="80" y="856"/>
                      <a:pt x="69" y="868"/>
                    </a:cubicBezTo>
                    <a:cubicBezTo>
                      <a:pt x="46" y="868"/>
                      <a:pt x="23" y="890"/>
                      <a:pt x="23" y="913"/>
                    </a:cubicBezTo>
                    <a:cubicBezTo>
                      <a:pt x="0" y="936"/>
                      <a:pt x="0" y="959"/>
                      <a:pt x="23" y="1004"/>
                    </a:cubicBezTo>
                    <a:cubicBezTo>
                      <a:pt x="160" y="1392"/>
                      <a:pt x="388" y="1735"/>
                      <a:pt x="708" y="2009"/>
                    </a:cubicBezTo>
                    <a:cubicBezTo>
                      <a:pt x="890" y="2146"/>
                      <a:pt x="1096" y="2237"/>
                      <a:pt x="1301" y="2283"/>
                    </a:cubicBezTo>
                    <a:cubicBezTo>
                      <a:pt x="1377" y="2292"/>
                      <a:pt x="1449" y="2298"/>
                      <a:pt x="1520" y="2298"/>
                    </a:cubicBezTo>
                    <a:cubicBezTo>
                      <a:pt x="1620" y="2298"/>
                      <a:pt x="1719" y="2287"/>
                      <a:pt x="1826" y="2260"/>
                    </a:cubicBezTo>
                    <a:cubicBezTo>
                      <a:pt x="1918" y="2214"/>
                      <a:pt x="2009" y="2169"/>
                      <a:pt x="2077" y="2123"/>
                    </a:cubicBezTo>
                    <a:cubicBezTo>
                      <a:pt x="2123" y="2100"/>
                      <a:pt x="2169" y="2054"/>
                      <a:pt x="2214" y="2032"/>
                    </a:cubicBezTo>
                    <a:cubicBezTo>
                      <a:pt x="2260" y="1986"/>
                      <a:pt x="2306" y="1940"/>
                      <a:pt x="2328" y="1895"/>
                    </a:cubicBezTo>
                    <a:cubicBezTo>
                      <a:pt x="2443" y="1758"/>
                      <a:pt x="2534" y="1575"/>
                      <a:pt x="2579" y="1415"/>
                    </a:cubicBezTo>
                    <a:cubicBezTo>
                      <a:pt x="2648" y="1233"/>
                      <a:pt x="2694" y="1027"/>
                      <a:pt x="2694" y="822"/>
                    </a:cubicBezTo>
                    <a:cubicBezTo>
                      <a:pt x="2694" y="662"/>
                      <a:pt x="2671" y="502"/>
                      <a:pt x="2648" y="365"/>
                    </a:cubicBezTo>
                    <a:cubicBezTo>
                      <a:pt x="2648" y="365"/>
                      <a:pt x="2648" y="365"/>
                      <a:pt x="2648" y="343"/>
                    </a:cubicBezTo>
                    <a:cubicBezTo>
                      <a:pt x="2648" y="320"/>
                      <a:pt x="2648" y="274"/>
                      <a:pt x="2625" y="251"/>
                    </a:cubicBezTo>
                    <a:cubicBezTo>
                      <a:pt x="2625" y="228"/>
                      <a:pt x="2625" y="228"/>
                      <a:pt x="2625" y="206"/>
                    </a:cubicBezTo>
                    <a:cubicBezTo>
                      <a:pt x="2625" y="206"/>
                      <a:pt x="2625" y="183"/>
                      <a:pt x="2625" y="183"/>
                    </a:cubicBezTo>
                    <a:cubicBezTo>
                      <a:pt x="2625" y="160"/>
                      <a:pt x="2625" y="160"/>
                      <a:pt x="2625" y="160"/>
                    </a:cubicBezTo>
                    <a:cubicBezTo>
                      <a:pt x="2602" y="160"/>
                      <a:pt x="2602" y="160"/>
                      <a:pt x="2602" y="137"/>
                    </a:cubicBezTo>
                    <a:cubicBezTo>
                      <a:pt x="2602" y="114"/>
                      <a:pt x="2602" y="114"/>
                      <a:pt x="2602" y="114"/>
                    </a:cubicBezTo>
                    <a:lnTo>
                      <a:pt x="2602" y="91"/>
                    </a:lnTo>
                    <a:cubicBezTo>
                      <a:pt x="2579" y="46"/>
                      <a:pt x="2557" y="0"/>
                      <a:pt x="24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34"/>
              <p:cNvSpPr/>
              <p:nvPr/>
            </p:nvSpPr>
            <p:spPr>
              <a:xfrm>
                <a:off x="5992375" y="3796450"/>
                <a:ext cx="68500" cy="57100"/>
              </a:xfrm>
              <a:custGeom>
                <a:avLst/>
                <a:gdLst/>
                <a:ahLst/>
                <a:cxnLst/>
                <a:rect l="l" t="t" r="r" b="b"/>
                <a:pathLst>
                  <a:path w="2740" h="2284" extrusionOk="0">
                    <a:moveTo>
                      <a:pt x="2557" y="1"/>
                    </a:moveTo>
                    <a:cubicBezTo>
                      <a:pt x="2557" y="1"/>
                      <a:pt x="2557" y="1"/>
                      <a:pt x="2534" y="24"/>
                    </a:cubicBezTo>
                    <a:cubicBezTo>
                      <a:pt x="2488" y="24"/>
                      <a:pt x="2443" y="69"/>
                      <a:pt x="2466" y="138"/>
                    </a:cubicBezTo>
                    <a:cubicBezTo>
                      <a:pt x="2466" y="161"/>
                      <a:pt x="2466" y="161"/>
                      <a:pt x="2466" y="161"/>
                    </a:cubicBezTo>
                    <a:cubicBezTo>
                      <a:pt x="2466" y="184"/>
                      <a:pt x="2466" y="184"/>
                      <a:pt x="2488" y="184"/>
                    </a:cubicBezTo>
                    <a:cubicBezTo>
                      <a:pt x="2488" y="184"/>
                      <a:pt x="2488" y="184"/>
                      <a:pt x="2488" y="206"/>
                    </a:cubicBezTo>
                    <a:lnTo>
                      <a:pt x="2488" y="229"/>
                    </a:lnTo>
                    <a:cubicBezTo>
                      <a:pt x="2488" y="229"/>
                      <a:pt x="2488" y="252"/>
                      <a:pt x="2488" y="252"/>
                    </a:cubicBezTo>
                    <a:cubicBezTo>
                      <a:pt x="2511" y="298"/>
                      <a:pt x="2511" y="321"/>
                      <a:pt x="2511" y="366"/>
                    </a:cubicBezTo>
                    <a:cubicBezTo>
                      <a:pt x="2511" y="366"/>
                      <a:pt x="2511" y="389"/>
                      <a:pt x="2511" y="389"/>
                    </a:cubicBezTo>
                    <a:cubicBezTo>
                      <a:pt x="2534" y="435"/>
                      <a:pt x="2534" y="480"/>
                      <a:pt x="2534" y="526"/>
                    </a:cubicBezTo>
                    <a:cubicBezTo>
                      <a:pt x="2534" y="549"/>
                      <a:pt x="2534" y="572"/>
                      <a:pt x="2534" y="594"/>
                    </a:cubicBezTo>
                    <a:cubicBezTo>
                      <a:pt x="2557" y="777"/>
                      <a:pt x="2534" y="960"/>
                      <a:pt x="2511" y="1142"/>
                    </a:cubicBezTo>
                    <a:cubicBezTo>
                      <a:pt x="2488" y="1256"/>
                      <a:pt x="2443" y="1393"/>
                      <a:pt x="2374" y="1507"/>
                    </a:cubicBezTo>
                    <a:cubicBezTo>
                      <a:pt x="2329" y="1599"/>
                      <a:pt x="2283" y="1690"/>
                      <a:pt x="2214" y="1781"/>
                    </a:cubicBezTo>
                    <a:cubicBezTo>
                      <a:pt x="2169" y="1827"/>
                      <a:pt x="2100" y="1895"/>
                      <a:pt x="2032" y="1941"/>
                    </a:cubicBezTo>
                    <a:cubicBezTo>
                      <a:pt x="1963" y="1987"/>
                      <a:pt x="1895" y="2010"/>
                      <a:pt x="1826" y="2032"/>
                    </a:cubicBezTo>
                    <a:cubicBezTo>
                      <a:pt x="1758" y="2055"/>
                      <a:pt x="1689" y="2078"/>
                      <a:pt x="1621" y="2078"/>
                    </a:cubicBezTo>
                    <a:cubicBezTo>
                      <a:pt x="1530" y="2078"/>
                      <a:pt x="1461" y="2078"/>
                      <a:pt x="1370" y="2055"/>
                    </a:cubicBezTo>
                    <a:cubicBezTo>
                      <a:pt x="1279" y="2032"/>
                      <a:pt x="1187" y="2010"/>
                      <a:pt x="1119" y="1964"/>
                    </a:cubicBezTo>
                    <a:cubicBezTo>
                      <a:pt x="1005" y="1918"/>
                      <a:pt x="913" y="1850"/>
                      <a:pt x="822" y="1781"/>
                    </a:cubicBezTo>
                    <a:cubicBezTo>
                      <a:pt x="708" y="1667"/>
                      <a:pt x="594" y="1553"/>
                      <a:pt x="503" y="1416"/>
                    </a:cubicBezTo>
                    <a:cubicBezTo>
                      <a:pt x="388" y="1234"/>
                      <a:pt x="297" y="1074"/>
                      <a:pt x="251" y="868"/>
                    </a:cubicBezTo>
                    <a:cubicBezTo>
                      <a:pt x="229" y="846"/>
                      <a:pt x="206" y="800"/>
                      <a:pt x="206" y="754"/>
                    </a:cubicBezTo>
                    <a:cubicBezTo>
                      <a:pt x="206" y="731"/>
                      <a:pt x="183" y="709"/>
                      <a:pt x="160" y="686"/>
                    </a:cubicBezTo>
                    <a:cubicBezTo>
                      <a:pt x="145" y="686"/>
                      <a:pt x="130" y="676"/>
                      <a:pt x="115" y="676"/>
                    </a:cubicBezTo>
                    <a:cubicBezTo>
                      <a:pt x="107" y="676"/>
                      <a:pt x="99" y="678"/>
                      <a:pt x="92" y="686"/>
                    </a:cubicBezTo>
                    <a:cubicBezTo>
                      <a:pt x="46" y="686"/>
                      <a:pt x="0" y="731"/>
                      <a:pt x="23" y="800"/>
                    </a:cubicBezTo>
                    <a:cubicBezTo>
                      <a:pt x="69" y="982"/>
                      <a:pt x="137" y="1165"/>
                      <a:pt x="251" y="1348"/>
                    </a:cubicBezTo>
                    <a:cubicBezTo>
                      <a:pt x="343" y="1530"/>
                      <a:pt x="457" y="1690"/>
                      <a:pt x="594" y="1827"/>
                    </a:cubicBezTo>
                    <a:cubicBezTo>
                      <a:pt x="754" y="1987"/>
                      <a:pt x="913" y="2101"/>
                      <a:pt x="1119" y="2192"/>
                    </a:cubicBezTo>
                    <a:cubicBezTo>
                      <a:pt x="1256" y="2253"/>
                      <a:pt x="1403" y="2283"/>
                      <a:pt x="1547" y="2283"/>
                    </a:cubicBezTo>
                    <a:cubicBezTo>
                      <a:pt x="1618" y="2283"/>
                      <a:pt x="1689" y="2276"/>
                      <a:pt x="1758" y="2261"/>
                    </a:cubicBezTo>
                    <a:cubicBezTo>
                      <a:pt x="1872" y="2238"/>
                      <a:pt x="1963" y="2192"/>
                      <a:pt x="2077" y="2147"/>
                    </a:cubicBezTo>
                    <a:cubicBezTo>
                      <a:pt x="2146" y="2101"/>
                      <a:pt x="2214" y="2032"/>
                      <a:pt x="2283" y="1964"/>
                    </a:cubicBezTo>
                    <a:cubicBezTo>
                      <a:pt x="2420" y="1850"/>
                      <a:pt x="2511" y="1713"/>
                      <a:pt x="2580" y="1553"/>
                    </a:cubicBezTo>
                    <a:cubicBezTo>
                      <a:pt x="2671" y="1370"/>
                      <a:pt x="2717" y="1165"/>
                      <a:pt x="2739" y="960"/>
                    </a:cubicBezTo>
                    <a:cubicBezTo>
                      <a:pt x="2739" y="800"/>
                      <a:pt x="2739" y="640"/>
                      <a:pt x="2739" y="503"/>
                    </a:cubicBezTo>
                    <a:cubicBezTo>
                      <a:pt x="2739" y="503"/>
                      <a:pt x="2739" y="480"/>
                      <a:pt x="2739" y="480"/>
                    </a:cubicBezTo>
                    <a:cubicBezTo>
                      <a:pt x="2717" y="457"/>
                      <a:pt x="2717" y="412"/>
                      <a:pt x="2717" y="366"/>
                    </a:cubicBezTo>
                    <a:cubicBezTo>
                      <a:pt x="2717" y="343"/>
                      <a:pt x="2717" y="343"/>
                      <a:pt x="2717" y="321"/>
                    </a:cubicBezTo>
                    <a:lnTo>
                      <a:pt x="2694" y="321"/>
                    </a:lnTo>
                    <a:cubicBezTo>
                      <a:pt x="2694" y="275"/>
                      <a:pt x="2694" y="252"/>
                      <a:pt x="2694" y="206"/>
                    </a:cubicBezTo>
                    <a:lnTo>
                      <a:pt x="2671" y="206"/>
                    </a:lnTo>
                    <a:cubicBezTo>
                      <a:pt x="2671" y="206"/>
                      <a:pt x="2671" y="184"/>
                      <a:pt x="2671" y="184"/>
                    </a:cubicBezTo>
                    <a:cubicBezTo>
                      <a:pt x="2671" y="184"/>
                      <a:pt x="2671" y="161"/>
                      <a:pt x="2671" y="161"/>
                    </a:cubicBezTo>
                    <a:cubicBezTo>
                      <a:pt x="2671" y="161"/>
                      <a:pt x="2671" y="138"/>
                      <a:pt x="2671" y="138"/>
                    </a:cubicBezTo>
                    <a:cubicBezTo>
                      <a:pt x="2671" y="138"/>
                      <a:pt x="2671" y="115"/>
                      <a:pt x="2671" y="115"/>
                    </a:cubicBezTo>
                    <a:cubicBezTo>
                      <a:pt x="2671" y="115"/>
                      <a:pt x="2648" y="92"/>
                      <a:pt x="2648" y="92"/>
                    </a:cubicBezTo>
                    <a:cubicBezTo>
                      <a:pt x="2648" y="47"/>
                      <a:pt x="2602" y="1"/>
                      <a:pt x="25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34"/>
              <p:cNvSpPr/>
              <p:nvPr/>
            </p:nvSpPr>
            <p:spPr>
              <a:xfrm>
                <a:off x="5881675" y="3830125"/>
                <a:ext cx="79900" cy="66225"/>
              </a:xfrm>
              <a:custGeom>
                <a:avLst/>
                <a:gdLst/>
                <a:ahLst/>
                <a:cxnLst/>
                <a:rect l="l" t="t" r="r" b="b"/>
                <a:pathLst>
                  <a:path w="3196" h="2649" extrusionOk="0">
                    <a:moveTo>
                      <a:pt x="2229" y="1536"/>
                    </a:moveTo>
                    <a:cubicBezTo>
                      <a:pt x="2283" y="1536"/>
                      <a:pt x="2340" y="1541"/>
                      <a:pt x="2397" y="1553"/>
                    </a:cubicBezTo>
                    <a:cubicBezTo>
                      <a:pt x="2488" y="1576"/>
                      <a:pt x="2580" y="1576"/>
                      <a:pt x="2648" y="1621"/>
                    </a:cubicBezTo>
                    <a:cubicBezTo>
                      <a:pt x="2694" y="1644"/>
                      <a:pt x="2739" y="1667"/>
                      <a:pt x="2785" y="1713"/>
                    </a:cubicBezTo>
                    <a:cubicBezTo>
                      <a:pt x="2808" y="1713"/>
                      <a:pt x="2808" y="1735"/>
                      <a:pt x="2831" y="1735"/>
                    </a:cubicBezTo>
                    <a:cubicBezTo>
                      <a:pt x="2785" y="1781"/>
                      <a:pt x="2762" y="1850"/>
                      <a:pt x="2716" y="1895"/>
                    </a:cubicBezTo>
                    <a:cubicBezTo>
                      <a:pt x="2625" y="2009"/>
                      <a:pt x="2534" y="2101"/>
                      <a:pt x="2420" y="2169"/>
                    </a:cubicBezTo>
                    <a:cubicBezTo>
                      <a:pt x="2306" y="2260"/>
                      <a:pt x="2192" y="2329"/>
                      <a:pt x="2077" y="2374"/>
                    </a:cubicBezTo>
                    <a:cubicBezTo>
                      <a:pt x="1940" y="2443"/>
                      <a:pt x="1803" y="2466"/>
                      <a:pt x="1667" y="2489"/>
                    </a:cubicBezTo>
                    <a:cubicBezTo>
                      <a:pt x="1609" y="2500"/>
                      <a:pt x="1552" y="2506"/>
                      <a:pt x="1495" y="2506"/>
                    </a:cubicBezTo>
                    <a:cubicBezTo>
                      <a:pt x="1438" y="2506"/>
                      <a:pt x="1381" y="2500"/>
                      <a:pt x="1324" y="2489"/>
                    </a:cubicBezTo>
                    <a:lnTo>
                      <a:pt x="1301" y="2489"/>
                    </a:lnTo>
                    <a:cubicBezTo>
                      <a:pt x="1187" y="2466"/>
                      <a:pt x="1096" y="2443"/>
                      <a:pt x="1005" y="2420"/>
                    </a:cubicBezTo>
                    <a:cubicBezTo>
                      <a:pt x="1005" y="2420"/>
                      <a:pt x="1005" y="2397"/>
                      <a:pt x="1005" y="2397"/>
                    </a:cubicBezTo>
                    <a:cubicBezTo>
                      <a:pt x="1005" y="2374"/>
                      <a:pt x="1005" y="2374"/>
                      <a:pt x="1027" y="2352"/>
                    </a:cubicBezTo>
                    <a:cubicBezTo>
                      <a:pt x="1027" y="2306"/>
                      <a:pt x="1050" y="2238"/>
                      <a:pt x="1073" y="2192"/>
                    </a:cubicBezTo>
                    <a:cubicBezTo>
                      <a:pt x="1096" y="2123"/>
                      <a:pt x="1119" y="2078"/>
                      <a:pt x="1164" y="2032"/>
                    </a:cubicBezTo>
                    <a:cubicBezTo>
                      <a:pt x="1210" y="1964"/>
                      <a:pt x="1278" y="1895"/>
                      <a:pt x="1347" y="1850"/>
                    </a:cubicBezTo>
                    <a:cubicBezTo>
                      <a:pt x="1461" y="1758"/>
                      <a:pt x="1552" y="1713"/>
                      <a:pt x="1667" y="1667"/>
                    </a:cubicBezTo>
                    <a:cubicBezTo>
                      <a:pt x="1803" y="1598"/>
                      <a:pt x="1940" y="1576"/>
                      <a:pt x="2077" y="1553"/>
                    </a:cubicBezTo>
                    <a:cubicBezTo>
                      <a:pt x="2123" y="1541"/>
                      <a:pt x="2174" y="1536"/>
                      <a:pt x="2229" y="1536"/>
                    </a:cubicBezTo>
                    <a:close/>
                    <a:moveTo>
                      <a:pt x="2465" y="1"/>
                    </a:moveTo>
                    <a:cubicBezTo>
                      <a:pt x="2374" y="1"/>
                      <a:pt x="2306" y="1"/>
                      <a:pt x="2237" y="23"/>
                    </a:cubicBezTo>
                    <a:cubicBezTo>
                      <a:pt x="2146" y="46"/>
                      <a:pt x="2055" y="69"/>
                      <a:pt x="1986" y="138"/>
                    </a:cubicBezTo>
                    <a:cubicBezTo>
                      <a:pt x="1918" y="206"/>
                      <a:pt x="1872" y="275"/>
                      <a:pt x="1826" y="343"/>
                    </a:cubicBezTo>
                    <a:lnTo>
                      <a:pt x="1781" y="412"/>
                    </a:lnTo>
                    <a:cubicBezTo>
                      <a:pt x="1758" y="457"/>
                      <a:pt x="1735" y="503"/>
                      <a:pt x="1689" y="548"/>
                    </a:cubicBezTo>
                    <a:cubicBezTo>
                      <a:pt x="1667" y="594"/>
                      <a:pt x="1621" y="640"/>
                      <a:pt x="1598" y="663"/>
                    </a:cubicBezTo>
                    <a:lnTo>
                      <a:pt x="1552" y="685"/>
                    </a:lnTo>
                    <a:lnTo>
                      <a:pt x="1484" y="685"/>
                    </a:lnTo>
                    <a:cubicBezTo>
                      <a:pt x="1370" y="663"/>
                      <a:pt x="1278" y="617"/>
                      <a:pt x="1187" y="594"/>
                    </a:cubicBezTo>
                    <a:lnTo>
                      <a:pt x="1119" y="548"/>
                    </a:lnTo>
                    <a:cubicBezTo>
                      <a:pt x="1027" y="526"/>
                      <a:pt x="913" y="480"/>
                      <a:pt x="799" y="457"/>
                    </a:cubicBezTo>
                    <a:lnTo>
                      <a:pt x="731" y="457"/>
                    </a:lnTo>
                    <a:cubicBezTo>
                      <a:pt x="594" y="457"/>
                      <a:pt x="457" y="503"/>
                      <a:pt x="320" y="617"/>
                    </a:cubicBezTo>
                    <a:cubicBezTo>
                      <a:pt x="229" y="708"/>
                      <a:pt x="137" y="800"/>
                      <a:pt x="92" y="936"/>
                    </a:cubicBezTo>
                    <a:cubicBezTo>
                      <a:pt x="0" y="1142"/>
                      <a:pt x="23" y="1416"/>
                      <a:pt x="137" y="1690"/>
                    </a:cubicBezTo>
                    <a:cubicBezTo>
                      <a:pt x="183" y="1827"/>
                      <a:pt x="251" y="1941"/>
                      <a:pt x="343" y="2078"/>
                    </a:cubicBezTo>
                    <a:cubicBezTo>
                      <a:pt x="434" y="2192"/>
                      <a:pt x="525" y="2283"/>
                      <a:pt x="639" y="2374"/>
                    </a:cubicBezTo>
                    <a:cubicBezTo>
                      <a:pt x="754" y="2443"/>
                      <a:pt x="845" y="2511"/>
                      <a:pt x="959" y="2557"/>
                    </a:cubicBezTo>
                    <a:cubicBezTo>
                      <a:pt x="1073" y="2603"/>
                      <a:pt x="1187" y="2626"/>
                      <a:pt x="1324" y="2626"/>
                    </a:cubicBezTo>
                    <a:cubicBezTo>
                      <a:pt x="1370" y="2648"/>
                      <a:pt x="1415" y="2648"/>
                      <a:pt x="1461" y="2648"/>
                    </a:cubicBezTo>
                    <a:cubicBezTo>
                      <a:pt x="1598" y="2648"/>
                      <a:pt x="1758" y="2626"/>
                      <a:pt x="1918" y="2580"/>
                    </a:cubicBezTo>
                    <a:cubicBezTo>
                      <a:pt x="2077" y="2534"/>
                      <a:pt x="2214" y="2489"/>
                      <a:pt x="2374" y="2397"/>
                    </a:cubicBezTo>
                    <a:cubicBezTo>
                      <a:pt x="2648" y="2215"/>
                      <a:pt x="2853" y="1986"/>
                      <a:pt x="3013" y="1690"/>
                    </a:cubicBezTo>
                    <a:cubicBezTo>
                      <a:pt x="3059" y="1621"/>
                      <a:pt x="3082" y="1553"/>
                      <a:pt x="3105" y="1484"/>
                    </a:cubicBezTo>
                    <a:cubicBezTo>
                      <a:pt x="3127" y="1393"/>
                      <a:pt x="3150" y="1325"/>
                      <a:pt x="3173" y="1256"/>
                    </a:cubicBezTo>
                    <a:cubicBezTo>
                      <a:pt x="3196" y="1142"/>
                      <a:pt x="3196" y="1005"/>
                      <a:pt x="3173" y="868"/>
                    </a:cubicBezTo>
                    <a:cubicBezTo>
                      <a:pt x="3127" y="526"/>
                      <a:pt x="2922" y="92"/>
                      <a:pt x="2511" y="23"/>
                    </a:cubicBezTo>
                    <a:cubicBezTo>
                      <a:pt x="2488" y="1"/>
                      <a:pt x="2465" y="1"/>
                      <a:pt x="24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34"/>
              <p:cNvSpPr/>
              <p:nvPr/>
            </p:nvSpPr>
            <p:spPr>
              <a:xfrm>
                <a:off x="5783525" y="3922700"/>
                <a:ext cx="33700" cy="22075"/>
              </a:xfrm>
              <a:custGeom>
                <a:avLst/>
                <a:gdLst/>
                <a:ahLst/>
                <a:cxnLst/>
                <a:rect l="l" t="t" r="r" b="b"/>
                <a:pathLst>
                  <a:path w="1348" h="883" extrusionOk="0">
                    <a:moveTo>
                      <a:pt x="757" y="0"/>
                    </a:moveTo>
                    <a:cubicBezTo>
                      <a:pt x="698" y="0"/>
                      <a:pt x="635" y="6"/>
                      <a:pt x="571" y="18"/>
                    </a:cubicBezTo>
                    <a:cubicBezTo>
                      <a:pt x="229" y="109"/>
                      <a:pt x="0" y="338"/>
                      <a:pt x="46" y="566"/>
                    </a:cubicBezTo>
                    <a:cubicBezTo>
                      <a:pt x="83" y="769"/>
                      <a:pt x="299" y="882"/>
                      <a:pt x="561" y="882"/>
                    </a:cubicBezTo>
                    <a:cubicBezTo>
                      <a:pt x="623" y="882"/>
                      <a:pt x="688" y="876"/>
                      <a:pt x="754" y="863"/>
                    </a:cubicBezTo>
                    <a:cubicBezTo>
                      <a:pt x="1096" y="794"/>
                      <a:pt x="1347" y="543"/>
                      <a:pt x="1301" y="315"/>
                    </a:cubicBezTo>
                    <a:cubicBezTo>
                      <a:pt x="1264" y="127"/>
                      <a:pt x="1040" y="0"/>
                      <a:pt x="7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34"/>
              <p:cNvSpPr/>
              <p:nvPr/>
            </p:nvSpPr>
            <p:spPr>
              <a:xfrm>
                <a:off x="6053425" y="3847325"/>
                <a:ext cx="31425" cy="20375"/>
              </a:xfrm>
              <a:custGeom>
                <a:avLst/>
                <a:gdLst/>
                <a:ahLst/>
                <a:cxnLst/>
                <a:rect l="l" t="t" r="r" b="b"/>
                <a:pathLst>
                  <a:path w="1257" h="815" extrusionOk="0">
                    <a:moveTo>
                      <a:pt x="733" y="0"/>
                    </a:moveTo>
                    <a:cubicBezTo>
                      <a:pt x="674" y="0"/>
                      <a:pt x="612" y="7"/>
                      <a:pt x="549" y="20"/>
                    </a:cubicBezTo>
                    <a:cubicBezTo>
                      <a:pt x="229" y="89"/>
                      <a:pt x="1" y="317"/>
                      <a:pt x="46" y="522"/>
                    </a:cubicBezTo>
                    <a:cubicBezTo>
                      <a:pt x="84" y="691"/>
                      <a:pt x="291" y="814"/>
                      <a:pt x="555" y="814"/>
                    </a:cubicBezTo>
                    <a:cubicBezTo>
                      <a:pt x="611" y="814"/>
                      <a:pt x="670" y="808"/>
                      <a:pt x="731" y="796"/>
                    </a:cubicBezTo>
                    <a:cubicBezTo>
                      <a:pt x="1051" y="705"/>
                      <a:pt x="1256" y="477"/>
                      <a:pt x="1210" y="271"/>
                    </a:cubicBezTo>
                    <a:cubicBezTo>
                      <a:pt x="1174" y="106"/>
                      <a:pt x="975" y="0"/>
                      <a:pt x="7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9" name="Google Shape;7889;p34"/>
            <p:cNvGrpSpPr/>
            <p:nvPr/>
          </p:nvGrpSpPr>
          <p:grpSpPr>
            <a:xfrm rot="5893051" flipH="1">
              <a:off x="7623562" y="2128993"/>
              <a:ext cx="643423" cy="572712"/>
              <a:chOff x="4748225" y="4600750"/>
              <a:chExt cx="332125" cy="295625"/>
            </a:xfrm>
          </p:grpSpPr>
          <p:sp>
            <p:nvSpPr>
              <p:cNvPr id="7890" name="Google Shape;7890;p34"/>
              <p:cNvSpPr/>
              <p:nvPr/>
            </p:nvSpPr>
            <p:spPr>
              <a:xfrm>
                <a:off x="4748225" y="4600750"/>
                <a:ext cx="332125" cy="295625"/>
              </a:xfrm>
              <a:custGeom>
                <a:avLst/>
                <a:gdLst/>
                <a:ahLst/>
                <a:cxnLst/>
                <a:rect l="l" t="t" r="r" b="b"/>
                <a:pathLst>
                  <a:path w="13285" h="11825" extrusionOk="0">
                    <a:moveTo>
                      <a:pt x="8104" y="1"/>
                    </a:moveTo>
                    <a:cubicBezTo>
                      <a:pt x="7830" y="1"/>
                      <a:pt x="7533" y="24"/>
                      <a:pt x="7259" y="115"/>
                    </a:cubicBezTo>
                    <a:cubicBezTo>
                      <a:pt x="6848" y="229"/>
                      <a:pt x="6460" y="435"/>
                      <a:pt x="6118" y="709"/>
                    </a:cubicBezTo>
                    <a:cubicBezTo>
                      <a:pt x="5844" y="937"/>
                      <a:pt x="5593" y="1188"/>
                      <a:pt x="5364" y="1485"/>
                    </a:cubicBezTo>
                    <a:cubicBezTo>
                      <a:pt x="4976" y="1964"/>
                      <a:pt x="4680" y="2489"/>
                      <a:pt x="4497" y="3060"/>
                    </a:cubicBezTo>
                    <a:cubicBezTo>
                      <a:pt x="4360" y="3402"/>
                      <a:pt x="4269" y="3767"/>
                      <a:pt x="4200" y="4155"/>
                    </a:cubicBezTo>
                    <a:cubicBezTo>
                      <a:pt x="4155" y="4201"/>
                      <a:pt x="4109" y="4224"/>
                      <a:pt x="4063" y="4246"/>
                    </a:cubicBezTo>
                    <a:cubicBezTo>
                      <a:pt x="3356" y="4726"/>
                      <a:pt x="2785" y="5137"/>
                      <a:pt x="2283" y="5547"/>
                    </a:cubicBezTo>
                    <a:cubicBezTo>
                      <a:pt x="1963" y="5821"/>
                      <a:pt x="1667" y="6072"/>
                      <a:pt x="1416" y="6324"/>
                    </a:cubicBezTo>
                    <a:cubicBezTo>
                      <a:pt x="1142" y="6620"/>
                      <a:pt x="914" y="6871"/>
                      <a:pt x="708" y="7145"/>
                    </a:cubicBezTo>
                    <a:cubicBezTo>
                      <a:pt x="685" y="7191"/>
                      <a:pt x="662" y="7214"/>
                      <a:pt x="640" y="7259"/>
                    </a:cubicBezTo>
                    <a:cubicBezTo>
                      <a:pt x="594" y="7328"/>
                      <a:pt x="571" y="7374"/>
                      <a:pt x="548" y="7419"/>
                    </a:cubicBezTo>
                    <a:cubicBezTo>
                      <a:pt x="297" y="7807"/>
                      <a:pt x="137" y="8218"/>
                      <a:pt x="69" y="8606"/>
                    </a:cubicBezTo>
                    <a:cubicBezTo>
                      <a:pt x="1" y="8926"/>
                      <a:pt x="1" y="9245"/>
                      <a:pt x="46" y="9565"/>
                    </a:cubicBezTo>
                    <a:cubicBezTo>
                      <a:pt x="115" y="9907"/>
                      <a:pt x="229" y="10227"/>
                      <a:pt x="411" y="10523"/>
                    </a:cubicBezTo>
                    <a:cubicBezTo>
                      <a:pt x="503" y="10683"/>
                      <a:pt x="617" y="10820"/>
                      <a:pt x="754" y="10957"/>
                    </a:cubicBezTo>
                    <a:cubicBezTo>
                      <a:pt x="822" y="11026"/>
                      <a:pt x="936" y="11163"/>
                      <a:pt x="1119" y="11299"/>
                    </a:cubicBezTo>
                    <a:cubicBezTo>
                      <a:pt x="1393" y="11482"/>
                      <a:pt x="1712" y="11642"/>
                      <a:pt x="2032" y="11733"/>
                    </a:cubicBezTo>
                    <a:cubicBezTo>
                      <a:pt x="2283" y="11779"/>
                      <a:pt x="2534" y="11824"/>
                      <a:pt x="2808" y="11824"/>
                    </a:cubicBezTo>
                    <a:lnTo>
                      <a:pt x="2922" y="11824"/>
                    </a:lnTo>
                    <a:cubicBezTo>
                      <a:pt x="3173" y="11802"/>
                      <a:pt x="3424" y="11779"/>
                      <a:pt x="3675" y="11710"/>
                    </a:cubicBezTo>
                    <a:cubicBezTo>
                      <a:pt x="4063" y="11619"/>
                      <a:pt x="4474" y="11459"/>
                      <a:pt x="4908" y="11254"/>
                    </a:cubicBezTo>
                    <a:cubicBezTo>
                      <a:pt x="5250" y="11071"/>
                      <a:pt x="5593" y="10866"/>
                      <a:pt x="5981" y="10615"/>
                    </a:cubicBezTo>
                    <a:cubicBezTo>
                      <a:pt x="6574" y="10249"/>
                      <a:pt x="7168" y="9793"/>
                      <a:pt x="7875" y="9222"/>
                    </a:cubicBezTo>
                    <a:cubicBezTo>
                      <a:pt x="8104" y="9245"/>
                      <a:pt x="8332" y="9268"/>
                      <a:pt x="8514" y="9291"/>
                    </a:cubicBezTo>
                    <a:lnTo>
                      <a:pt x="8925" y="9291"/>
                    </a:lnTo>
                    <a:cubicBezTo>
                      <a:pt x="9176" y="9291"/>
                      <a:pt x="9427" y="9268"/>
                      <a:pt x="9656" y="9245"/>
                    </a:cubicBezTo>
                    <a:cubicBezTo>
                      <a:pt x="9998" y="9200"/>
                      <a:pt x="10340" y="9131"/>
                      <a:pt x="10683" y="8994"/>
                    </a:cubicBezTo>
                    <a:cubicBezTo>
                      <a:pt x="10979" y="8903"/>
                      <a:pt x="11253" y="8766"/>
                      <a:pt x="11504" y="8629"/>
                    </a:cubicBezTo>
                    <a:cubicBezTo>
                      <a:pt x="12052" y="8287"/>
                      <a:pt x="12486" y="7853"/>
                      <a:pt x="12783" y="7351"/>
                    </a:cubicBezTo>
                    <a:cubicBezTo>
                      <a:pt x="13079" y="6849"/>
                      <a:pt x="13239" y="6301"/>
                      <a:pt x="13262" y="5753"/>
                    </a:cubicBezTo>
                    <a:cubicBezTo>
                      <a:pt x="13285" y="5228"/>
                      <a:pt x="13194" y="4703"/>
                      <a:pt x="12988" y="4224"/>
                    </a:cubicBezTo>
                    <a:cubicBezTo>
                      <a:pt x="12783" y="3744"/>
                      <a:pt x="12463" y="3311"/>
                      <a:pt x="12075" y="2968"/>
                    </a:cubicBezTo>
                    <a:cubicBezTo>
                      <a:pt x="11824" y="2740"/>
                      <a:pt x="11504" y="2535"/>
                      <a:pt x="11185" y="2398"/>
                    </a:cubicBezTo>
                    <a:cubicBezTo>
                      <a:pt x="11094" y="2055"/>
                      <a:pt x="10957" y="1713"/>
                      <a:pt x="10751" y="1416"/>
                    </a:cubicBezTo>
                    <a:cubicBezTo>
                      <a:pt x="10523" y="1074"/>
                      <a:pt x="10226" y="777"/>
                      <a:pt x="9861" y="549"/>
                    </a:cubicBezTo>
                    <a:cubicBezTo>
                      <a:pt x="9656" y="412"/>
                      <a:pt x="9473" y="298"/>
                      <a:pt x="9268" y="229"/>
                    </a:cubicBezTo>
                    <a:cubicBezTo>
                      <a:pt x="9108" y="161"/>
                      <a:pt x="8880" y="69"/>
                      <a:pt x="8583" y="24"/>
                    </a:cubicBezTo>
                    <a:cubicBezTo>
                      <a:pt x="8423" y="1"/>
                      <a:pt x="8263" y="1"/>
                      <a:pt x="8104" y="1"/>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34"/>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34"/>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34"/>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34"/>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34"/>
              <p:cNvSpPr/>
              <p:nvPr/>
            </p:nvSpPr>
            <p:spPr>
              <a:xfrm>
                <a:off x="4945675" y="4660675"/>
                <a:ext cx="35975" cy="20800"/>
              </a:xfrm>
              <a:custGeom>
                <a:avLst/>
                <a:gdLst/>
                <a:ahLst/>
                <a:cxnLst/>
                <a:rect l="l" t="t" r="r" b="b"/>
                <a:pathLst>
                  <a:path w="1439" h="832" extrusionOk="0">
                    <a:moveTo>
                      <a:pt x="502" y="1"/>
                    </a:moveTo>
                    <a:cubicBezTo>
                      <a:pt x="411" y="23"/>
                      <a:pt x="297" y="46"/>
                      <a:pt x="206" y="69"/>
                    </a:cubicBezTo>
                    <a:cubicBezTo>
                      <a:pt x="160" y="92"/>
                      <a:pt x="114" y="115"/>
                      <a:pt x="91" y="138"/>
                    </a:cubicBezTo>
                    <a:cubicBezTo>
                      <a:pt x="69" y="160"/>
                      <a:pt x="23" y="183"/>
                      <a:pt x="23" y="206"/>
                    </a:cubicBezTo>
                    <a:cubicBezTo>
                      <a:pt x="0" y="252"/>
                      <a:pt x="0" y="297"/>
                      <a:pt x="23" y="320"/>
                    </a:cubicBezTo>
                    <a:cubicBezTo>
                      <a:pt x="38" y="320"/>
                      <a:pt x="63" y="330"/>
                      <a:pt x="85" y="330"/>
                    </a:cubicBezTo>
                    <a:cubicBezTo>
                      <a:pt x="96" y="330"/>
                      <a:pt x="107" y="328"/>
                      <a:pt x="114" y="320"/>
                    </a:cubicBezTo>
                    <a:lnTo>
                      <a:pt x="160" y="320"/>
                    </a:lnTo>
                    <a:cubicBezTo>
                      <a:pt x="183" y="320"/>
                      <a:pt x="183" y="297"/>
                      <a:pt x="206" y="297"/>
                    </a:cubicBezTo>
                    <a:cubicBezTo>
                      <a:pt x="274" y="275"/>
                      <a:pt x="320" y="252"/>
                      <a:pt x="365" y="252"/>
                    </a:cubicBezTo>
                    <a:lnTo>
                      <a:pt x="594" y="252"/>
                    </a:lnTo>
                    <a:cubicBezTo>
                      <a:pt x="662" y="252"/>
                      <a:pt x="753" y="275"/>
                      <a:pt x="822" y="297"/>
                    </a:cubicBezTo>
                    <a:cubicBezTo>
                      <a:pt x="822" y="297"/>
                      <a:pt x="822" y="297"/>
                      <a:pt x="822" y="297"/>
                    </a:cubicBezTo>
                    <a:lnTo>
                      <a:pt x="822" y="297"/>
                    </a:lnTo>
                    <a:cubicBezTo>
                      <a:pt x="822" y="297"/>
                      <a:pt x="835" y="297"/>
                      <a:pt x="841" y="307"/>
                    </a:cubicBezTo>
                    <a:lnTo>
                      <a:pt x="841" y="307"/>
                    </a:lnTo>
                    <a:cubicBezTo>
                      <a:pt x="835" y="304"/>
                      <a:pt x="828" y="301"/>
                      <a:pt x="822" y="297"/>
                    </a:cubicBezTo>
                    <a:lnTo>
                      <a:pt x="822" y="297"/>
                    </a:lnTo>
                    <a:cubicBezTo>
                      <a:pt x="822" y="297"/>
                      <a:pt x="845" y="320"/>
                      <a:pt x="845" y="320"/>
                    </a:cubicBezTo>
                    <a:cubicBezTo>
                      <a:pt x="845" y="314"/>
                      <a:pt x="843" y="310"/>
                      <a:pt x="841" y="307"/>
                    </a:cubicBezTo>
                    <a:lnTo>
                      <a:pt x="841" y="307"/>
                    </a:lnTo>
                    <a:cubicBezTo>
                      <a:pt x="880" y="327"/>
                      <a:pt x="920" y="346"/>
                      <a:pt x="959" y="366"/>
                    </a:cubicBezTo>
                    <a:cubicBezTo>
                      <a:pt x="982" y="389"/>
                      <a:pt x="982" y="389"/>
                      <a:pt x="1004" y="411"/>
                    </a:cubicBezTo>
                    <a:cubicBezTo>
                      <a:pt x="1027" y="434"/>
                      <a:pt x="1050" y="434"/>
                      <a:pt x="1073" y="457"/>
                    </a:cubicBezTo>
                    <a:lnTo>
                      <a:pt x="1050" y="457"/>
                    </a:lnTo>
                    <a:lnTo>
                      <a:pt x="1085" y="469"/>
                    </a:lnTo>
                    <a:lnTo>
                      <a:pt x="1085" y="469"/>
                    </a:lnTo>
                    <a:cubicBezTo>
                      <a:pt x="1081" y="466"/>
                      <a:pt x="1078" y="462"/>
                      <a:pt x="1073" y="457"/>
                    </a:cubicBezTo>
                    <a:lnTo>
                      <a:pt x="1073" y="457"/>
                    </a:lnTo>
                    <a:cubicBezTo>
                      <a:pt x="1077" y="461"/>
                      <a:pt x="1081" y="465"/>
                      <a:pt x="1085" y="469"/>
                    </a:cubicBezTo>
                    <a:lnTo>
                      <a:pt x="1085" y="469"/>
                    </a:lnTo>
                    <a:lnTo>
                      <a:pt x="1085" y="469"/>
                    </a:lnTo>
                    <a:lnTo>
                      <a:pt x="1085" y="469"/>
                    </a:lnTo>
                    <a:cubicBezTo>
                      <a:pt x="1087" y="471"/>
                      <a:pt x="1089" y="473"/>
                      <a:pt x="1091" y="474"/>
                    </a:cubicBezTo>
                    <a:lnTo>
                      <a:pt x="1091" y="474"/>
                    </a:lnTo>
                    <a:cubicBezTo>
                      <a:pt x="1089" y="472"/>
                      <a:pt x="1087" y="471"/>
                      <a:pt x="1085" y="469"/>
                    </a:cubicBezTo>
                    <a:lnTo>
                      <a:pt x="1085" y="469"/>
                    </a:lnTo>
                    <a:lnTo>
                      <a:pt x="1119" y="480"/>
                    </a:lnTo>
                    <a:cubicBezTo>
                      <a:pt x="1104" y="480"/>
                      <a:pt x="1099" y="480"/>
                      <a:pt x="1091" y="474"/>
                    </a:cubicBezTo>
                    <a:lnTo>
                      <a:pt x="1091" y="474"/>
                    </a:lnTo>
                    <a:cubicBezTo>
                      <a:pt x="1130" y="509"/>
                      <a:pt x="1170" y="532"/>
                      <a:pt x="1210" y="571"/>
                    </a:cubicBezTo>
                    <a:cubicBezTo>
                      <a:pt x="1233" y="594"/>
                      <a:pt x="1255" y="640"/>
                      <a:pt x="1278" y="663"/>
                    </a:cubicBezTo>
                    <a:cubicBezTo>
                      <a:pt x="1278" y="685"/>
                      <a:pt x="1278" y="685"/>
                      <a:pt x="1278" y="708"/>
                    </a:cubicBezTo>
                    <a:cubicBezTo>
                      <a:pt x="1278" y="731"/>
                      <a:pt x="1278" y="731"/>
                      <a:pt x="1278" y="754"/>
                    </a:cubicBezTo>
                    <a:cubicBezTo>
                      <a:pt x="1278" y="777"/>
                      <a:pt x="1278" y="777"/>
                      <a:pt x="1301" y="799"/>
                    </a:cubicBezTo>
                    <a:cubicBezTo>
                      <a:pt x="1301" y="822"/>
                      <a:pt x="1324" y="822"/>
                      <a:pt x="1347" y="822"/>
                    </a:cubicBezTo>
                    <a:cubicBezTo>
                      <a:pt x="1353" y="828"/>
                      <a:pt x="1362" y="831"/>
                      <a:pt x="1373" y="831"/>
                    </a:cubicBezTo>
                    <a:cubicBezTo>
                      <a:pt x="1401" y="831"/>
                      <a:pt x="1438" y="810"/>
                      <a:pt x="1438" y="777"/>
                    </a:cubicBezTo>
                    <a:cubicBezTo>
                      <a:pt x="1438" y="754"/>
                      <a:pt x="1438" y="731"/>
                      <a:pt x="1438" y="708"/>
                    </a:cubicBezTo>
                    <a:cubicBezTo>
                      <a:pt x="1438" y="685"/>
                      <a:pt x="1438" y="663"/>
                      <a:pt x="1415" y="640"/>
                    </a:cubicBezTo>
                    <a:lnTo>
                      <a:pt x="1438" y="640"/>
                    </a:lnTo>
                    <a:cubicBezTo>
                      <a:pt x="1415" y="594"/>
                      <a:pt x="1392" y="526"/>
                      <a:pt x="1370" y="480"/>
                    </a:cubicBezTo>
                    <a:cubicBezTo>
                      <a:pt x="1347" y="434"/>
                      <a:pt x="1324" y="411"/>
                      <a:pt x="1324" y="389"/>
                    </a:cubicBezTo>
                    <a:cubicBezTo>
                      <a:pt x="1278" y="343"/>
                      <a:pt x="1255" y="297"/>
                      <a:pt x="1210" y="252"/>
                    </a:cubicBezTo>
                    <a:cubicBezTo>
                      <a:pt x="1187" y="229"/>
                      <a:pt x="1164" y="206"/>
                      <a:pt x="1141" y="206"/>
                    </a:cubicBezTo>
                    <a:cubicBezTo>
                      <a:pt x="1119" y="183"/>
                      <a:pt x="1096" y="160"/>
                      <a:pt x="1073" y="138"/>
                    </a:cubicBezTo>
                    <a:cubicBezTo>
                      <a:pt x="1027" y="115"/>
                      <a:pt x="959" y="92"/>
                      <a:pt x="913" y="69"/>
                    </a:cubicBezTo>
                    <a:lnTo>
                      <a:pt x="936" y="69"/>
                    </a:lnTo>
                    <a:cubicBezTo>
                      <a:pt x="890" y="46"/>
                      <a:pt x="867" y="46"/>
                      <a:pt x="845" y="46"/>
                    </a:cubicBezTo>
                    <a:cubicBezTo>
                      <a:pt x="799" y="23"/>
                      <a:pt x="776" y="23"/>
                      <a:pt x="730" y="23"/>
                    </a:cubicBezTo>
                    <a:cubicBezTo>
                      <a:pt x="685" y="1"/>
                      <a:pt x="639"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34"/>
              <p:cNvSpPr/>
              <p:nvPr/>
            </p:nvSpPr>
            <p:spPr>
              <a:xfrm>
                <a:off x="4945100" y="4662950"/>
                <a:ext cx="16000" cy="6875"/>
              </a:xfrm>
              <a:custGeom>
                <a:avLst/>
                <a:gdLst/>
                <a:ahLst/>
                <a:cxnLst/>
                <a:rect l="l" t="t" r="r" b="b"/>
                <a:pathLst>
                  <a:path w="640" h="275" extrusionOk="0">
                    <a:moveTo>
                      <a:pt x="594" y="1"/>
                    </a:moveTo>
                    <a:cubicBezTo>
                      <a:pt x="594" y="1"/>
                      <a:pt x="594" y="24"/>
                      <a:pt x="571" y="24"/>
                    </a:cubicBezTo>
                    <a:lnTo>
                      <a:pt x="548" y="24"/>
                    </a:lnTo>
                    <a:cubicBezTo>
                      <a:pt x="502" y="24"/>
                      <a:pt x="457" y="24"/>
                      <a:pt x="411" y="47"/>
                    </a:cubicBezTo>
                    <a:lnTo>
                      <a:pt x="343" y="47"/>
                    </a:lnTo>
                    <a:cubicBezTo>
                      <a:pt x="320" y="69"/>
                      <a:pt x="297" y="69"/>
                      <a:pt x="274" y="69"/>
                    </a:cubicBezTo>
                    <a:cubicBezTo>
                      <a:pt x="251" y="92"/>
                      <a:pt x="206" y="92"/>
                      <a:pt x="183" y="115"/>
                    </a:cubicBezTo>
                    <a:cubicBezTo>
                      <a:pt x="137" y="115"/>
                      <a:pt x="114" y="138"/>
                      <a:pt x="92" y="138"/>
                    </a:cubicBezTo>
                    <a:cubicBezTo>
                      <a:pt x="69" y="161"/>
                      <a:pt x="69" y="161"/>
                      <a:pt x="46" y="184"/>
                    </a:cubicBezTo>
                    <a:cubicBezTo>
                      <a:pt x="23" y="184"/>
                      <a:pt x="0" y="229"/>
                      <a:pt x="23" y="252"/>
                    </a:cubicBezTo>
                    <a:cubicBezTo>
                      <a:pt x="23" y="252"/>
                      <a:pt x="46" y="252"/>
                      <a:pt x="46" y="275"/>
                    </a:cubicBezTo>
                    <a:cubicBezTo>
                      <a:pt x="69" y="275"/>
                      <a:pt x="69" y="275"/>
                      <a:pt x="92" y="252"/>
                    </a:cubicBezTo>
                    <a:cubicBezTo>
                      <a:pt x="114" y="252"/>
                      <a:pt x="137" y="229"/>
                      <a:pt x="160" y="229"/>
                    </a:cubicBezTo>
                    <a:cubicBezTo>
                      <a:pt x="206" y="206"/>
                      <a:pt x="251" y="184"/>
                      <a:pt x="297" y="184"/>
                    </a:cubicBezTo>
                    <a:cubicBezTo>
                      <a:pt x="343" y="161"/>
                      <a:pt x="388" y="138"/>
                      <a:pt x="434" y="138"/>
                    </a:cubicBezTo>
                    <a:cubicBezTo>
                      <a:pt x="480" y="138"/>
                      <a:pt x="525" y="115"/>
                      <a:pt x="571" y="115"/>
                    </a:cubicBezTo>
                    <a:lnTo>
                      <a:pt x="617" y="115"/>
                    </a:lnTo>
                    <a:cubicBezTo>
                      <a:pt x="617" y="115"/>
                      <a:pt x="639" y="92"/>
                      <a:pt x="639" y="92"/>
                    </a:cubicBezTo>
                    <a:cubicBezTo>
                      <a:pt x="639" y="69"/>
                      <a:pt x="639" y="47"/>
                      <a:pt x="639" y="47"/>
                    </a:cubicBezTo>
                    <a:cubicBezTo>
                      <a:pt x="639" y="24"/>
                      <a:pt x="617" y="24"/>
                      <a:pt x="617" y="24"/>
                    </a:cubicBezTo>
                    <a:cubicBezTo>
                      <a:pt x="617" y="24"/>
                      <a:pt x="594" y="1"/>
                      <a:pt x="594"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34"/>
              <p:cNvSpPr/>
              <p:nvPr/>
            </p:nvSpPr>
            <p:spPr>
              <a:xfrm>
                <a:off x="4945675" y="4663525"/>
                <a:ext cx="35400" cy="15250"/>
              </a:xfrm>
              <a:custGeom>
                <a:avLst/>
                <a:gdLst/>
                <a:ahLst/>
                <a:cxnLst/>
                <a:rect l="l" t="t" r="r" b="b"/>
                <a:pathLst>
                  <a:path w="1416" h="610" extrusionOk="0">
                    <a:moveTo>
                      <a:pt x="594" y="1"/>
                    </a:moveTo>
                    <a:cubicBezTo>
                      <a:pt x="548" y="1"/>
                      <a:pt x="502" y="1"/>
                      <a:pt x="457" y="24"/>
                    </a:cubicBezTo>
                    <a:cubicBezTo>
                      <a:pt x="388" y="46"/>
                      <a:pt x="342" y="69"/>
                      <a:pt x="274" y="92"/>
                    </a:cubicBezTo>
                    <a:cubicBezTo>
                      <a:pt x="274" y="115"/>
                      <a:pt x="251" y="115"/>
                      <a:pt x="228" y="138"/>
                    </a:cubicBezTo>
                    <a:cubicBezTo>
                      <a:pt x="206" y="138"/>
                      <a:pt x="183" y="161"/>
                      <a:pt x="160" y="161"/>
                    </a:cubicBezTo>
                    <a:cubicBezTo>
                      <a:pt x="114" y="206"/>
                      <a:pt x="69" y="229"/>
                      <a:pt x="23" y="275"/>
                    </a:cubicBezTo>
                    <a:cubicBezTo>
                      <a:pt x="0" y="275"/>
                      <a:pt x="0" y="320"/>
                      <a:pt x="0" y="343"/>
                    </a:cubicBezTo>
                    <a:cubicBezTo>
                      <a:pt x="15" y="343"/>
                      <a:pt x="31" y="353"/>
                      <a:pt x="46" y="353"/>
                    </a:cubicBezTo>
                    <a:cubicBezTo>
                      <a:pt x="53" y="353"/>
                      <a:pt x="61" y="351"/>
                      <a:pt x="69" y="343"/>
                    </a:cubicBezTo>
                    <a:cubicBezTo>
                      <a:pt x="114" y="320"/>
                      <a:pt x="137" y="297"/>
                      <a:pt x="160" y="275"/>
                    </a:cubicBezTo>
                    <a:cubicBezTo>
                      <a:pt x="206" y="252"/>
                      <a:pt x="228" y="229"/>
                      <a:pt x="274" y="206"/>
                    </a:cubicBezTo>
                    <a:cubicBezTo>
                      <a:pt x="342" y="183"/>
                      <a:pt x="411" y="161"/>
                      <a:pt x="457" y="161"/>
                    </a:cubicBezTo>
                    <a:cubicBezTo>
                      <a:pt x="525" y="161"/>
                      <a:pt x="571" y="138"/>
                      <a:pt x="616" y="138"/>
                    </a:cubicBezTo>
                    <a:cubicBezTo>
                      <a:pt x="662" y="161"/>
                      <a:pt x="708" y="161"/>
                      <a:pt x="753" y="183"/>
                    </a:cubicBezTo>
                    <a:cubicBezTo>
                      <a:pt x="845" y="206"/>
                      <a:pt x="913" y="252"/>
                      <a:pt x="982" y="297"/>
                    </a:cubicBezTo>
                    <a:cubicBezTo>
                      <a:pt x="1027" y="343"/>
                      <a:pt x="1073" y="389"/>
                      <a:pt x="1119" y="434"/>
                    </a:cubicBezTo>
                    <a:cubicBezTo>
                      <a:pt x="1141" y="457"/>
                      <a:pt x="1164" y="480"/>
                      <a:pt x="1164" y="480"/>
                    </a:cubicBezTo>
                    <a:cubicBezTo>
                      <a:pt x="1187" y="526"/>
                      <a:pt x="1187" y="526"/>
                      <a:pt x="1210" y="571"/>
                    </a:cubicBezTo>
                    <a:cubicBezTo>
                      <a:pt x="1223" y="598"/>
                      <a:pt x="1260" y="609"/>
                      <a:pt x="1297" y="609"/>
                    </a:cubicBezTo>
                    <a:cubicBezTo>
                      <a:pt x="1324" y="609"/>
                      <a:pt x="1351" y="604"/>
                      <a:pt x="1370" y="594"/>
                    </a:cubicBezTo>
                    <a:cubicBezTo>
                      <a:pt x="1415" y="571"/>
                      <a:pt x="1415" y="503"/>
                      <a:pt x="1415" y="457"/>
                    </a:cubicBezTo>
                    <a:cubicBezTo>
                      <a:pt x="1392" y="434"/>
                      <a:pt x="1392" y="412"/>
                      <a:pt x="1392" y="389"/>
                    </a:cubicBezTo>
                    <a:cubicBezTo>
                      <a:pt x="1370" y="343"/>
                      <a:pt x="1347" y="320"/>
                      <a:pt x="1324" y="297"/>
                    </a:cubicBezTo>
                    <a:cubicBezTo>
                      <a:pt x="1278" y="229"/>
                      <a:pt x="1210" y="183"/>
                      <a:pt x="1141" y="161"/>
                    </a:cubicBezTo>
                    <a:cubicBezTo>
                      <a:pt x="1096" y="115"/>
                      <a:pt x="1027" y="92"/>
                      <a:pt x="959" y="46"/>
                    </a:cubicBezTo>
                    <a:cubicBezTo>
                      <a:pt x="913" y="46"/>
                      <a:pt x="867" y="24"/>
                      <a:pt x="822" y="24"/>
                    </a:cubicBezTo>
                    <a:cubicBezTo>
                      <a:pt x="799" y="1"/>
                      <a:pt x="753" y="1"/>
                      <a:pt x="708"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34"/>
              <p:cNvSpPr/>
              <p:nvPr/>
            </p:nvSpPr>
            <p:spPr>
              <a:xfrm>
                <a:off x="4902300" y="4664100"/>
                <a:ext cx="79900" cy="108450"/>
              </a:xfrm>
              <a:custGeom>
                <a:avLst/>
                <a:gdLst/>
                <a:ahLst/>
                <a:cxnLst/>
                <a:rect l="l" t="t" r="r" b="b"/>
                <a:pathLst>
                  <a:path w="3196" h="4338" extrusionOk="0">
                    <a:moveTo>
                      <a:pt x="2420" y="1"/>
                    </a:moveTo>
                    <a:cubicBezTo>
                      <a:pt x="2374" y="1"/>
                      <a:pt x="2329" y="23"/>
                      <a:pt x="2283" y="23"/>
                    </a:cubicBezTo>
                    <a:lnTo>
                      <a:pt x="2214" y="23"/>
                    </a:lnTo>
                    <a:cubicBezTo>
                      <a:pt x="2146" y="46"/>
                      <a:pt x="2100" y="69"/>
                      <a:pt x="2032" y="92"/>
                    </a:cubicBezTo>
                    <a:cubicBezTo>
                      <a:pt x="2009" y="92"/>
                      <a:pt x="1963" y="115"/>
                      <a:pt x="1941" y="138"/>
                    </a:cubicBezTo>
                    <a:cubicBezTo>
                      <a:pt x="1872" y="160"/>
                      <a:pt x="1826" y="206"/>
                      <a:pt x="1781" y="252"/>
                    </a:cubicBezTo>
                    <a:cubicBezTo>
                      <a:pt x="1758" y="274"/>
                      <a:pt x="1735" y="297"/>
                      <a:pt x="1689" y="320"/>
                    </a:cubicBezTo>
                    <a:cubicBezTo>
                      <a:pt x="1575" y="457"/>
                      <a:pt x="1461" y="594"/>
                      <a:pt x="1370" y="754"/>
                    </a:cubicBezTo>
                    <a:cubicBezTo>
                      <a:pt x="1279" y="868"/>
                      <a:pt x="1210" y="1005"/>
                      <a:pt x="1142" y="1142"/>
                    </a:cubicBezTo>
                    <a:cubicBezTo>
                      <a:pt x="1050" y="1302"/>
                      <a:pt x="982" y="1461"/>
                      <a:pt x="913" y="1621"/>
                    </a:cubicBezTo>
                    <a:cubicBezTo>
                      <a:pt x="845" y="1781"/>
                      <a:pt x="776" y="1941"/>
                      <a:pt x="731" y="2123"/>
                    </a:cubicBezTo>
                    <a:cubicBezTo>
                      <a:pt x="662" y="2283"/>
                      <a:pt x="594" y="2443"/>
                      <a:pt x="525" y="2625"/>
                    </a:cubicBezTo>
                    <a:cubicBezTo>
                      <a:pt x="503" y="2694"/>
                      <a:pt x="480" y="2785"/>
                      <a:pt x="457" y="2877"/>
                    </a:cubicBezTo>
                    <a:cubicBezTo>
                      <a:pt x="411" y="2945"/>
                      <a:pt x="388" y="3036"/>
                      <a:pt x="366" y="3128"/>
                    </a:cubicBezTo>
                    <a:cubicBezTo>
                      <a:pt x="297" y="3287"/>
                      <a:pt x="251" y="3470"/>
                      <a:pt x="206" y="3630"/>
                    </a:cubicBezTo>
                    <a:cubicBezTo>
                      <a:pt x="160" y="3744"/>
                      <a:pt x="114" y="3858"/>
                      <a:pt x="69" y="3972"/>
                    </a:cubicBezTo>
                    <a:cubicBezTo>
                      <a:pt x="23" y="4041"/>
                      <a:pt x="0" y="4109"/>
                      <a:pt x="23" y="4200"/>
                    </a:cubicBezTo>
                    <a:cubicBezTo>
                      <a:pt x="23" y="4223"/>
                      <a:pt x="46" y="4246"/>
                      <a:pt x="69" y="4269"/>
                    </a:cubicBezTo>
                    <a:cubicBezTo>
                      <a:pt x="92" y="4292"/>
                      <a:pt x="114" y="4315"/>
                      <a:pt x="137" y="4337"/>
                    </a:cubicBezTo>
                    <a:cubicBezTo>
                      <a:pt x="183" y="4337"/>
                      <a:pt x="251" y="4337"/>
                      <a:pt x="297" y="4315"/>
                    </a:cubicBezTo>
                    <a:cubicBezTo>
                      <a:pt x="320" y="4292"/>
                      <a:pt x="343" y="4269"/>
                      <a:pt x="366" y="4246"/>
                    </a:cubicBezTo>
                    <a:cubicBezTo>
                      <a:pt x="366" y="4223"/>
                      <a:pt x="388" y="4200"/>
                      <a:pt x="388" y="4200"/>
                    </a:cubicBezTo>
                    <a:cubicBezTo>
                      <a:pt x="388" y="4200"/>
                      <a:pt x="388" y="4178"/>
                      <a:pt x="388" y="4178"/>
                    </a:cubicBezTo>
                    <a:cubicBezTo>
                      <a:pt x="411" y="4132"/>
                      <a:pt x="434" y="4086"/>
                      <a:pt x="457" y="4041"/>
                    </a:cubicBezTo>
                    <a:cubicBezTo>
                      <a:pt x="480" y="3995"/>
                      <a:pt x="503" y="3949"/>
                      <a:pt x="503" y="3904"/>
                    </a:cubicBezTo>
                    <a:cubicBezTo>
                      <a:pt x="525" y="3858"/>
                      <a:pt x="548" y="3790"/>
                      <a:pt x="571" y="3744"/>
                    </a:cubicBezTo>
                    <a:cubicBezTo>
                      <a:pt x="594" y="3675"/>
                      <a:pt x="617" y="3607"/>
                      <a:pt x="639" y="3538"/>
                    </a:cubicBezTo>
                    <a:cubicBezTo>
                      <a:pt x="685" y="3356"/>
                      <a:pt x="754" y="3196"/>
                      <a:pt x="799" y="3036"/>
                    </a:cubicBezTo>
                    <a:cubicBezTo>
                      <a:pt x="845" y="2945"/>
                      <a:pt x="868" y="2854"/>
                      <a:pt x="891" y="2785"/>
                    </a:cubicBezTo>
                    <a:cubicBezTo>
                      <a:pt x="936" y="2694"/>
                      <a:pt x="959" y="2603"/>
                      <a:pt x="982" y="2511"/>
                    </a:cubicBezTo>
                    <a:cubicBezTo>
                      <a:pt x="1050" y="2352"/>
                      <a:pt x="1119" y="2192"/>
                      <a:pt x="1164" y="2009"/>
                    </a:cubicBezTo>
                    <a:cubicBezTo>
                      <a:pt x="1233" y="1849"/>
                      <a:pt x="1301" y="1690"/>
                      <a:pt x="1370" y="1553"/>
                    </a:cubicBezTo>
                    <a:cubicBezTo>
                      <a:pt x="1438" y="1393"/>
                      <a:pt x="1507" y="1256"/>
                      <a:pt x="1598" y="1119"/>
                    </a:cubicBezTo>
                    <a:cubicBezTo>
                      <a:pt x="1667" y="982"/>
                      <a:pt x="1781" y="822"/>
                      <a:pt x="1872" y="685"/>
                    </a:cubicBezTo>
                    <a:cubicBezTo>
                      <a:pt x="1941" y="617"/>
                      <a:pt x="2009" y="548"/>
                      <a:pt x="2077" y="503"/>
                    </a:cubicBezTo>
                    <a:cubicBezTo>
                      <a:pt x="2100" y="480"/>
                      <a:pt x="2123" y="480"/>
                      <a:pt x="2169" y="457"/>
                    </a:cubicBezTo>
                    <a:cubicBezTo>
                      <a:pt x="2169" y="457"/>
                      <a:pt x="2192" y="434"/>
                      <a:pt x="2214" y="434"/>
                    </a:cubicBezTo>
                    <a:cubicBezTo>
                      <a:pt x="2283" y="411"/>
                      <a:pt x="2329" y="389"/>
                      <a:pt x="2397" y="389"/>
                    </a:cubicBezTo>
                    <a:lnTo>
                      <a:pt x="2534" y="389"/>
                    </a:lnTo>
                    <a:cubicBezTo>
                      <a:pt x="2580" y="411"/>
                      <a:pt x="2625" y="411"/>
                      <a:pt x="2648" y="434"/>
                    </a:cubicBezTo>
                    <a:cubicBezTo>
                      <a:pt x="2671" y="457"/>
                      <a:pt x="2694" y="457"/>
                      <a:pt x="2717" y="480"/>
                    </a:cubicBezTo>
                    <a:cubicBezTo>
                      <a:pt x="2762" y="503"/>
                      <a:pt x="2785" y="548"/>
                      <a:pt x="2808" y="594"/>
                    </a:cubicBezTo>
                    <a:cubicBezTo>
                      <a:pt x="2854" y="640"/>
                      <a:pt x="2876" y="708"/>
                      <a:pt x="2899" y="754"/>
                    </a:cubicBezTo>
                    <a:cubicBezTo>
                      <a:pt x="2922" y="822"/>
                      <a:pt x="2945" y="891"/>
                      <a:pt x="2945" y="936"/>
                    </a:cubicBezTo>
                    <a:cubicBezTo>
                      <a:pt x="2945" y="974"/>
                      <a:pt x="2945" y="1012"/>
                      <a:pt x="2945" y="1051"/>
                    </a:cubicBezTo>
                    <a:cubicBezTo>
                      <a:pt x="2945" y="1119"/>
                      <a:pt x="2945" y="1165"/>
                      <a:pt x="2922" y="1233"/>
                    </a:cubicBezTo>
                    <a:cubicBezTo>
                      <a:pt x="2922" y="1279"/>
                      <a:pt x="2899" y="1347"/>
                      <a:pt x="2876" y="1416"/>
                    </a:cubicBezTo>
                    <a:cubicBezTo>
                      <a:pt x="2876" y="1416"/>
                      <a:pt x="2876" y="1439"/>
                      <a:pt x="2854" y="1461"/>
                    </a:cubicBezTo>
                    <a:cubicBezTo>
                      <a:pt x="2854" y="1461"/>
                      <a:pt x="2854" y="1484"/>
                      <a:pt x="2854" y="1507"/>
                    </a:cubicBezTo>
                    <a:cubicBezTo>
                      <a:pt x="2831" y="1530"/>
                      <a:pt x="2831" y="1576"/>
                      <a:pt x="2808" y="1598"/>
                    </a:cubicBezTo>
                    <a:cubicBezTo>
                      <a:pt x="2785" y="1644"/>
                      <a:pt x="2762" y="1712"/>
                      <a:pt x="2717" y="1781"/>
                    </a:cubicBezTo>
                    <a:cubicBezTo>
                      <a:pt x="2717" y="1781"/>
                      <a:pt x="2717" y="1781"/>
                      <a:pt x="2717" y="1804"/>
                    </a:cubicBezTo>
                    <a:cubicBezTo>
                      <a:pt x="2694" y="1827"/>
                      <a:pt x="2694" y="1849"/>
                      <a:pt x="2717" y="1872"/>
                    </a:cubicBezTo>
                    <a:cubicBezTo>
                      <a:pt x="2739" y="1872"/>
                      <a:pt x="2785" y="1872"/>
                      <a:pt x="2785" y="1849"/>
                    </a:cubicBezTo>
                    <a:cubicBezTo>
                      <a:pt x="2808" y="1804"/>
                      <a:pt x="2831" y="1758"/>
                      <a:pt x="2854" y="1735"/>
                    </a:cubicBezTo>
                    <a:cubicBezTo>
                      <a:pt x="2876" y="1667"/>
                      <a:pt x="2922" y="1598"/>
                      <a:pt x="2945" y="1530"/>
                    </a:cubicBezTo>
                    <a:cubicBezTo>
                      <a:pt x="2990" y="1461"/>
                      <a:pt x="3036" y="1370"/>
                      <a:pt x="3059" y="1302"/>
                    </a:cubicBezTo>
                    <a:cubicBezTo>
                      <a:pt x="3105" y="1233"/>
                      <a:pt x="3127" y="1165"/>
                      <a:pt x="3150" y="1073"/>
                    </a:cubicBezTo>
                    <a:cubicBezTo>
                      <a:pt x="3173" y="1028"/>
                      <a:pt x="3173" y="959"/>
                      <a:pt x="3173" y="891"/>
                    </a:cubicBezTo>
                    <a:cubicBezTo>
                      <a:pt x="3196" y="845"/>
                      <a:pt x="3196" y="799"/>
                      <a:pt x="3173" y="754"/>
                    </a:cubicBezTo>
                    <a:cubicBezTo>
                      <a:pt x="3173" y="708"/>
                      <a:pt x="3173" y="662"/>
                      <a:pt x="3173" y="617"/>
                    </a:cubicBezTo>
                    <a:cubicBezTo>
                      <a:pt x="3150" y="594"/>
                      <a:pt x="3150" y="548"/>
                      <a:pt x="3150" y="526"/>
                    </a:cubicBezTo>
                    <a:cubicBezTo>
                      <a:pt x="3127" y="480"/>
                      <a:pt x="3105" y="434"/>
                      <a:pt x="3082" y="389"/>
                    </a:cubicBezTo>
                    <a:cubicBezTo>
                      <a:pt x="3059" y="343"/>
                      <a:pt x="3036" y="274"/>
                      <a:pt x="2990" y="229"/>
                    </a:cubicBezTo>
                    <a:cubicBezTo>
                      <a:pt x="2968" y="206"/>
                      <a:pt x="2968" y="206"/>
                      <a:pt x="2945" y="183"/>
                    </a:cubicBezTo>
                    <a:cubicBezTo>
                      <a:pt x="2922" y="160"/>
                      <a:pt x="2876" y="138"/>
                      <a:pt x="2854" y="115"/>
                    </a:cubicBezTo>
                    <a:cubicBezTo>
                      <a:pt x="2785" y="92"/>
                      <a:pt x="2717" y="46"/>
                      <a:pt x="2625" y="23"/>
                    </a:cubicBezTo>
                    <a:cubicBezTo>
                      <a:pt x="2557" y="23"/>
                      <a:pt x="2488" y="1"/>
                      <a:pt x="242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34"/>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34"/>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34"/>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34"/>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34"/>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34"/>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34"/>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34"/>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34"/>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34"/>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34"/>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34"/>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34"/>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34"/>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34"/>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34"/>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34"/>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34"/>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34"/>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34"/>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34"/>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34"/>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34"/>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34"/>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34"/>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34"/>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34"/>
              <p:cNvSpPr/>
              <p:nvPr/>
            </p:nvSpPr>
            <p:spPr>
              <a:xfrm>
                <a:off x="4899450" y="4650975"/>
                <a:ext cx="131825" cy="131850"/>
              </a:xfrm>
              <a:custGeom>
                <a:avLst/>
                <a:gdLst/>
                <a:ahLst/>
                <a:cxnLst/>
                <a:rect l="l" t="t" r="r" b="b"/>
                <a:pathLst>
                  <a:path w="5273" h="5274" extrusionOk="0">
                    <a:moveTo>
                      <a:pt x="1895" y="1"/>
                    </a:moveTo>
                    <a:cubicBezTo>
                      <a:pt x="1849" y="1"/>
                      <a:pt x="1803" y="23"/>
                      <a:pt x="1758" y="23"/>
                    </a:cubicBezTo>
                    <a:cubicBezTo>
                      <a:pt x="1735" y="46"/>
                      <a:pt x="1712" y="46"/>
                      <a:pt x="1666" y="69"/>
                    </a:cubicBezTo>
                    <a:cubicBezTo>
                      <a:pt x="1598" y="92"/>
                      <a:pt x="1530" y="138"/>
                      <a:pt x="1461" y="183"/>
                    </a:cubicBezTo>
                    <a:cubicBezTo>
                      <a:pt x="1370" y="229"/>
                      <a:pt x="1278" y="297"/>
                      <a:pt x="1210" y="366"/>
                    </a:cubicBezTo>
                    <a:cubicBezTo>
                      <a:pt x="1141" y="434"/>
                      <a:pt x="1096" y="480"/>
                      <a:pt x="1050" y="548"/>
                    </a:cubicBezTo>
                    <a:cubicBezTo>
                      <a:pt x="1027" y="571"/>
                      <a:pt x="982" y="594"/>
                      <a:pt x="959" y="617"/>
                    </a:cubicBezTo>
                    <a:cubicBezTo>
                      <a:pt x="890" y="708"/>
                      <a:pt x="822" y="799"/>
                      <a:pt x="753" y="891"/>
                    </a:cubicBezTo>
                    <a:cubicBezTo>
                      <a:pt x="708" y="959"/>
                      <a:pt x="685" y="1028"/>
                      <a:pt x="639" y="1119"/>
                    </a:cubicBezTo>
                    <a:cubicBezTo>
                      <a:pt x="617" y="1165"/>
                      <a:pt x="594" y="1187"/>
                      <a:pt x="571" y="1233"/>
                    </a:cubicBezTo>
                    <a:cubicBezTo>
                      <a:pt x="548" y="1279"/>
                      <a:pt x="525" y="1302"/>
                      <a:pt x="525" y="1324"/>
                    </a:cubicBezTo>
                    <a:cubicBezTo>
                      <a:pt x="457" y="1439"/>
                      <a:pt x="388" y="1553"/>
                      <a:pt x="343" y="1667"/>
                    </a:cubicBezTo>
                    <a:lnTo>
                      <a:pt x="297" y="1781"/>
                    </a:lnTo>
                    <a:cubicBezTo>
                      <a:pt x="251" y="1872"/>
                      <a:pt x="228" y="1964"/>
                      <a:pt x="183" y="2055"/>
                    </a:cubicBezTo>
                    <a:lnTo>
                      <a:pt x="183" y="2078"/>
                    </a:lnTo>
                    <a:cubicBezTo>
                      <a:pt x="160" y="2169"/>
                      <a:pt x="137" y="2237"/>
                      <a:pt x="114" y="2306"/>
                    </a:cubicBezTo>
                    <a:cubicBezTo>
                      <a:pt x="92" y="2397"/>
                      <a:pt x="92" y="2489"/>
                      <a:pt x="92" y="2580"/>
                    </a:cubicBezTo>
                    <a:cubicBezTo>
                      <a:pt x="69" y="2625"/>
                      <a:pt x="69" y="2694"/>
                      <a:pt x="69" y="2762"/>
                    </a:cubicBezTo>
                    <a:cubicBezTo>
                      <a:pt x="69" y="2785"/>
                      <a:pt x="69" y="2831"/>
                      <a:pt x="69" y="2854"/>
                    </a:cubicBezTo>
                    <a:lnTo>
                      <a:pt x="46" y="2945"/>
                    </a:lnTo>
                    <a:lnTo>
                      <a:pt x="46" y="3014"/>
                    </a:lnTo>
                    <a:lnTo>
                      <a:pt x="23" y="3105"/>
                    </a:lnTo>
                    <a:lnTo>
                      <a:pt x="23" y="3196"/>
                    </a:lnTo>
                    <a:cubicBezTo>
                      <a:pt x="0" y="3333"/>
                      <a:pt x="0" y="3447"/>
                      <a:pt x="0" y="3561"/>
                    </a:cubicBezTo>
                    <a:cubicBezTo>
                      <a:pt x="0" y="3675"/>
                      <a:pt x="0" y="3812"/>
                      <a:pt x="0" y="3927"/>
                    </a:cubicBezTo>
                    <a:cubicBezTo>
                      <a:pt x="0" y="4063"/>
                      <a:pt x="23" y="4200"/>
                      <a:pt x="46" y="4337"/>
                    </a:cubicBezTo>
                    <a:cubicBezTo>
                      <a:pt x="69" y="4406"/>
                      <a:pt x="69" y="4452"/>
                      <a:pt x="92" y="4520"/>
                    </a:cubicBezTo>
                    <a:lnTo>
                      <a:pt x="92" y="4566"/>
                    </a:lnTo>
                    <a:cubicBezTo>
                      <a:pt x="92" y="4611"/>
                      <a:pt x="92" y="4680"/>
                      <a:pt x="114" y="4725"/>
                    </a:cubicBezTo>
                    <a:cubicBezTo>
                      <a:pt x="160" y="4794"/>
                      <a:pt x="228" y="4817"/>
                      <a:pt x="320" y="4817"/>
                    </a:cubicBezTo>
                    <a:lnTo>
                      <a:pt x="343" y="4817"/>
                    </a:lnTo>
                    <a:lnTo>
                      <a:pt x="365" y="4840"/>
                    </a:lnTo>
                    <a:lnTo>
                      <a:pt x="411" y="4840"/>
                    </a:lnTo>
                    <a:cubicBezTo>
                      <a:pt x="457" y="4840"/>
                      <a:pt x="502" y="4840"/>
                      <a:pt x="548" y="4862"/>
                    </a:cubicBezTo>
                    <a:lnTo>
                      <a:pt x="617" y="4862"/>
                    </a:lnTo>
                    <a:cubicBezTo>
                      <a:pt x="731" y="4885"/>
                      <a:pt x="822" y="4908"/>
                      <a:pt x="936" y="4931"/>
                    </a:cubicBezTo>
                    <a:cubicBezTo>
                      <a:pt x="982" y="4954"/>
                      <a:pt x="1027" y="4976"/>
                      <a:pt x="1073" y="4976"/>
                    </a:cubicBezTo>
                    <a:cubicBezTo>
                      <a:pt x="1141" y="4999"/>
                      <a:pt x="1187" y="4999"/>
                      <a:pt x="1233" y="5022"/>
                    </a:cubicBezTo>
                    <a:cubicBezTo>
                      <a:pt x="1301" y="5045"/>
                      <a:pt x="1347" y="5045"/>
                      <a:pt x="1393" y="5068"/>
                    </a:cubicBezTo>
                    <a:cubicBezTo>
                      <a:pt x="1461" y="5068"/>
                      <a:pt x="1507" y="5091"/>
                      <a:pt x="1552" y="5091"/>
                    </a:cubicBezTo>
                    <a:cubicBezTo>
                      <a:pt x="1872" y="5182"/>
                      <a:pt x="2237" y="5228"/>
                      <a:pt x="2716" y="5250"/>
                    </a:cubicBezTo>
                    <a:lnTo>
                      <a:pt x="2739" y="5250"/>
                    </a:lnTo>
                    <a:cubicBezTo>
                      <a:pt x="2808" y="5250"/>
                      <a:pt x="2899" y="5273"/>
                      <a:pt x="2968" y="5273"/>
                    </a:cubicBezTo>
                    <a:lnTo>
                      <a:pt x="2990" y="5273"/>
                    </a:lnTo>
                    <a:cubicBezTo>
                      <a:pt x="3082" y="5250"/>
                      <a:pt x="3173" y="5250"/>
                      <a:pt x="3264" y="5250"/>
                    </a:cubicBezTo>
                    <a:lnTo>
                      <a:pt x="3287" y="5250"/>
                    </a:lnTo>
                    <a:cubicBezTo>
                      <a:pt x="3378" y="5228"/>
                      <a:pt x="3470" y="5228"/>
                      <a:pt x="3538" y="5205"/>
                    </a:cubicBezTo>
                    <a:cubicBezTo>
                      <a:pt x="3629" y="5205"/>
                      <a:pt x="3721" y="5182"/>
                      <a:pt x="3812" y="5159"/>
                    </a:cubicBezTo>
                    <a:cubicBezTo>
                      <a:pt x="3995" y="5091"/>
                      <a:pt x="4154" y="5022"/>
                      <a:pt x="4314" y="4954"/>
                    </a:cubicBezTo>
                    <a:cubicBezTo>
                      <a:pt x="4474" y="4862"/>
                      <a:pt x="4611" y="4748"/>
                      <a:pt x="4725" y="4680"/>
                    </a:cubicBezTo>
                    <a:cubicBezTo>
                      <a:pt x="4771" y="4634"/>
                      <a:pt x="4816" y="4588"/>
                      <a:pt x="4862" y="4520"/>
                    </a:cubicBezTo>
                    <a:cubicBezTo>
                      <a:pt x="4930" y="4474"/>
                      <a:pt x="4976" y="4406"/>
                      <a:pt x="5022" y="4337"/>
                    </a:cubicBezTo>
                    <a:cubicBezTo>
                      <a:pt x="5045" y="4269"/>
                      <a:pt x="5090" y="4178"/>
                      <a:pt x="5136" y="4109"/>
                    </a:cubicBezTo>
                    <a:cubicBezTo>
                      <a:pt x="5159" y="4041"/>
                      <a:pt x="5204" y="3949"/>
                      <a:pt x="5227" y="3858"/>
                    </a:cubicBezTo>
                    <a:cubicBezTo>
                      <a:pt x="5273" y="3790"/>
                      <a:pt x="5250" y="3698"/>
                      <a:pt x="5250" y="3630"/>
                    </a:cubicBezTo>
                    <a:cubicBezTo>
                      <a:pt x="5227" y="3538"/>
                      <a:pt x="5227" y="3447"/>
                      <a:pt x="5182" y="3333"/>
                    </a:cubicBezTo>
                    <a:lnTo>
                      <a:pt x="5182" y="3287"/>
                    </a:lnTo>
                    <a:cubicBezTo>
                      <a:pt x="5159" y="3219"/>
                      <a:pt x="5159" y="3150"/>
                      <a:pt x="5136" y="3082"/>
                    </a:cubicBezTo>
                    <a:cubicBezTo>
                      <a:pt x="5090" y="2991"/>
                      <a:pt x="5045" y="2899"/>
                      <a:pt x="4976" y="2785"/>
                    </a:cubicBezTo>
                    <a:cubicBezTo>
                      <a:pt x="4908" y="2694"/>
                      <a:pt x="4862" y="2625"/>
                      <a:pt x="4794" y="2557"/>
                    </a:cubicBezTo>
                    <a:cubicBezTo>
                      <a:pt x="4748" y="2489"/>
                      <a:pt x="4679" y="2443"/>
                      <a:pt x="4588" y="2374"/>
                    </a:cubicBezTo>
                    <a:cubicBezTo>
                      <a:pt x="4520" y="2306"/>
                      <a:pt x="4428" y="2237"/>
                      <a:pt x="4337" y="2215"/>
                    </a:cubicBezTo>
                    <a:cubicBezTo>
                      <a:pt x="4269" y="2169"/>
                      <a:pt x="4177" y="2123"/>
                      <a:pt x="4063" y="2101"/>
                    </a:cubicBezTo>
                    <a:lnTo>
                      <a:pt x="3812" y="2101"/>
                    </a:lnTo>
                    <a:cubicBezTo>
                      <a:pt x="3766" y="2101"/>
                      <a:pt x="3744" y="2101"/>
                      <a:pt x="3675" y="2123"/>
                    </a:cubicBezTo>
                    <a:lnTo>
                      <a:pt x="3629" y="2123"/>
                    </a:lnTo>
                    <a:cubicBezTo>
                      <a:pt x="3584" y="2123"/>
                      <a:pt x="3561" y="2146"/>
                      <a:pt x="3515" y="2146"/>
                    </a:cubicBezTo>
                    <a:cubicBezTo>
                      <a:pt x="3424" y="2169"/>
                      <a:pt x="3356" y="2215"/>
                      <a:pt x="3264" y="2260"/>
                    </a:cubicBezTo>
                    <a:cubicBezTo>
                      <a:pt x="3150" y="2306"/>
                      <a:pt x="3036" y="2374"/>
                      <a:pt x="2922" y="2466"/>
                    </a:cubicBezTo>
                    <a:cubicBezTo>
                      <a:pt x="2831" y="2534"/>
                      <a:pt x="2739" y="2603"/>
                      <a:pt x="2648" y="2648"/>
                    </a:cubicBezTo>
                    <a:cubicBezTo>
                      <a:pt x="2694" y="2580"/>
                      <a:pt x="2716" y="2489"/>
                      <a:pt x="2785" y="2397"/>
                    </a:cubicBezTo>
                    <a:cubicBezTo>
                      <a:pt x="2831" y="2329"/>
                      <a:pt x="2876" y="2260"/>
                      <a:pt x="2922" y="2192"/>
                    </a:cubicBezTo>
                    <a:lnTo>
                      <a:pt x="2945" y="2123"/>
                    </a:lnTo>
                    <a:cubicBezTo>
                      <a:pt x="2990" y="2078"/>
                      <a:pt x="3013" y="2032"/>
                      <a:pt x="3036" y="1986"/>
                    </a:cubicBezTo>
                    <a:cubicBezTo>
                      <a:pt x="3082" y="1872"/>
                      <a:pt x="3127" y="1781"/>
                      <a:pt x="3150" y="1667"/>
                    </a:cubicBezTo>
                    <a:lnTo>
                      <a:pt x="3173" y="1644"/>
                    </a:lnTo>
                    <a:cubicBezTo>
                      <a:pt x="3196" y="1576"/>
                      <a:pt x="3219" y="1507"/>
                      <a:pt x="3241" y="1439"/>
                    </a:cubicBezTo>
                    <a:cubicBezTo>
                      <a:pt x="3241" y="1347"/>
                      <a:pt x="3264" y="1256"/>
                      <a:pt x="3264" y="1165"/>
                    </a:cubicBezTo>
                    <a:cubicBezTo>
                      <a:pt x="3287" y="1005"/>
                      <a:pt x="3241" y="822"/>
                      <a:pt x="3150" y="663"/>
                    </a:cubicBezTo>
                    <a:cubicBezTo>
                      <a:pt x="3104" y="548"/>
                      <a:pt x="3013" y="480"/>
                      <a:pt x="2968" y="411"/>
                    </a:cubicBezTo>
                    <a:cubicBezTo>
                      <a:pt x="2945" y="389"/>
                      <a:pt x="2922" y="366"/>
                      <a:pt x="2876" y="343"/>
                    </a:cubicBezTo>
                    <a:lnTo>
                      <a:pt x="2853" y="320"/>
                    </a:lnTo>
                    <a:cubicBezTo>
                      <a:pt x="2831" y="297"/>
                      <a:pt x="2831" y="297"/>
                      <a:pt x="2808" y="274"/>
                    </a:cubicBezTo>
                    <a:cubicBezTo>
                      <a:pt x="2785" y="274"/>
                      <a:pt x="2762" y="252"/>
                      <a:pt x="2739" y="252"/>
                    </a:cubicBezTo>
                    <a:cubicBezTo>
                      <a:pt x="2716" y="229"/>
                      <a:pt x="2671" y="206"/>
                      <a:pt x="2648" y="183"/>
                    </a:cubicBezTo>
                    <a:cubicBezTo>
                      <a:pt x="2602" y="160"/>
                      <a:pt x="2534" y="138"/>
                      <a:pt x="2488" y="138"/>
                    </a:cubicBezTo>
                    <a:lnTo>
                      <a:pt x="2443" y="115"/>
                    </a:lnTo>
                    <a:lnTo>
                      <a:pt x="2397" y="92"/>
                    </a:lnTo>
                    <a:cubicBezTo>
                      <a:pt x="2328" y="69"/>
                      <a:pt x="2237" y="23"/>
                      <a:pt x="2146" y="23"/>
                    </a:cubicBezTo>
                    <a:cubicBezTo>
                      <a:pt x="2077" y="1"/>
                      <a:pt x="2032" y="1"/>
                      <a:pt x="19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34"/>
              <p:cNvSpPr/>
              <p:nvPr/>
            </p:nvSpPr>
            <p:spPr>
              <a:xfrm>
                <a:off x="4798450" y="4736575"/>
                <a:ext cx="128975" cy="109575"/>
              </a:xfrm>
              <a:custGeom>
                <a:avLst/>
                <a:gdLst/>
                <a:ahLst/>
                <a:cxnLst/>
                <a:rect l="l" t="t" r="r" b="b"/>
                <a:pathLst>
                  <a:path w="5159" h="4383" extrusionOk="0">
                    <a:moveTo>
                      <a:pt x="2119" y="3987"/>
                    </a:moveTo>
                    <a:lnTo>
                      <a:pt x="2119" y="3987"/>
                    </a:lnTo>
                    <a:cubicBezTo>
                      <a:pt x="2113" y="3990"/>
                      <a:pt x="2106" y="3992"/>
                      <a:pt x="2100" y="3995"/>
                    </a:cubicBezTo>
                    <a:cubicBezTo>
                      <a:pt x="2109" y="3995"/>
                      <a:pt x="2114" y="3991"/>
                      <a:pt x="2119" y="3987"/>
                    </a:cubicBezTo>
                    <a:close/>
                    <a:moveTo>
                      <a:pt x="3903" y="0"/>
                    </a:moveTo>
                    <a:cubicBezTo>
                      <a:pt x="3880" y="0"/>
                      <a:pt x="3835" y="23"/>
                      <a:pt x="3812" y="23"/>
                    </a:cubicBezTo>
                    <a:cubicBezTo>
                      <a:pt x="3812" y="23"/>
                      <a:pt x="3812" y="46"/>
                      <a:pt x="3812" y="46"/>
                    </a:cubicBezTo>
                    <a:cubicBezTo>
                      <a:pt x="3789" y="46"/>
                      <a:pt x="3789" y="46"/>
                      <a:pt x="3766" y="69"/>
                    </a:cubicBezTo>
                    <a:cubicBezTo>
                      <a:pt x="3743" y="92"/>
                      <a:pt x="3743" y="114"/>
                      <a:pt x="3721" y="137"/>
                    </a:cubicBezTo>
                    <a:cubicBezTo>
                      <a:pt x="3652" y="160"/>
                      <a:pt x="3607" y="206"/>
                      <a:pt x="3538" y="251"/>
                    </a:cubicBezTo>
                    <a:cubicBezTo>
                      <a:pt x="3447" y="297"/>
                      <a:pt x="3355" y="366"/>
                      <a:pt x="3264" y="411"/>
                    </a:cubicBezTo>
                    <a:cubicBezTo>
                      <a:pt x="3173" y="480"/>
                      <a:pt x="3082" y="548"/>
                      <a:pt x="2990" y="594"/>
                    </a:cubicBezTo>
                    <a:cubicBezTo>
                      <a:pt x="2945" y="617"/>
                      <a:pt x="2899" y="662"/>
                      <a:pt x="2853" y="685"/>
                    </a:cubicBezTo>
                    <a:cubicBezTo>
                      <a:pt x="2808" y="708"/>
                      <a:pt x="2762" y="731"/>
                      <a:pt x="2739" y="754"/>
                    </a:cubicBezTo>
                    <a:cubicBezTo>
                      <a:pt x="2648" y="822"/>
                      <a:pt x="2579" y="868"/>
                      <a:pt x="2511" y="936"/>
                    </a:cubicBezTo>
                    <a:cubicBezTo>
                      <a:pt x="2420" y="982"/>
                      <a:pt x="2351" y="1028"/>
                      <a:pt x="2260" y="1073"/>
                    </a:cubicBezTo>
                    <a:cubicBezTo>
                      <a:pt x="2191" y="1142"/>
                      <a:pt x="2123" y="1187"/>
                      <a:pt x="2032" y="1233"/>
                    </a:cubicBezTo>
                    <a:cubicBezTo>
                      <a:pt x="1963" y="1301"/>
                      <a:pt x="1872" y="1370"/>
                      <a:pt x="1803" y="1438"/>
                    </a:cubicBezTo>
                    <a:cubicBezTo>
                      <a:pt x="1712" y="1484"/>
                      <a:pt x="1644" y="1552"/>
                      <a:pt x="1575" y="1621"/>
                    </a:cubicBezTo>
                    <a:cubicBezTo>
                      <a:pt x="1484" y="1689"/>
                      <a:pt x="1392" y="1758"/>
                      <a:pt x="1324" y="1804"/>
                    </a:cubicBezTo>
                    <a:cubicBezTo>
                      <a:pt x="1233" y="1895"/>
                      <a:pt x="1141" y="1963"/>
                      <a:pt x="1050" y="2032"/>
                    </a:cubicBezTo>
                    <a:cubicBezTo>
                      <a:pt x="959" y="2100"/>
                      <a:pt x="890" y="2192"/>
                      <a:pt x="822" y="2260"/>
                    </a:cubicBezTo>
                    <a:cubicBezTo>
                      <a:pt x="799" y="2283"/>
                      <a:pt x="799" y="2306"/>
                      <a:pt x="799" y="2329"/>
                    </a:cubicBezTo>
                    <a:cubicBezTo>
                      <a:pt x="776" y="2351"/>
                      <a:pt x="776" y="2351"/>
                      <a:pt x="753" y="2374"/>
                    </a:cubicBezTo>
                    <a:cubicBezTo>
                      <a:pt x="753" y="2374"/>
                      <a:pt x="753" y="2397"/>
                      <a:pt x="753" y="2397"/>
                    </a:cubicBezTo>
                    <a:cubicBezTo>
                      <a:pt x="731" y="2420"/>
                      <a:pt x="731" y="2420"/>
                      <a:pt x="731" y="2420"/>
                    </a:cubicBezTo>
                    <a:cubicBezTo>
                      <a:pt x="662" y="2488"/>
                      <a:pt x="616" y="2534"/>
                      <a:pt x="571" y="2602"/>
                    </a:cubicBezTo>
                    <a:cubicBezTo>
                      <a:pt x="502" y="2671"/>
                      <a:pt x="457" y="2717"/>
                      <a:pt x="411" y="2785"/>
                    </a:cubicBezTo>
                    <a:cubicBezTo>
                      <a:pt x="365" y="2785"/>
                      <a:pt x="343" y="2785"/>
                      <a:pt x="320" y="2808"/>
                    </a:cubicBezTo>
                    <a:cubicBezTo>
                      <a:pt x="251" y="2808"/>
                      <a:pt x="206" y="2876"/>
                      <a:pt x="183" y="2922"/>
                    </a:cubicBezTo>
                    <a:cubicBezTo>
                      <a:pt x="160" y="2945"/>
                      <a:pt x="160" y="2990"/>
                      <a:pt x="137" y="3013"/>
                    </a:cubicBezTo>
                    <a:cubicBezTo>
                      <a:pt x="114" y="3082"/>
                      <a:pt x="91" y="3127"/>
                      <a:pt x="91" y="3173"/>
                    </a:cubicBezTo>
                    <a:cubicBezTo>
                      <a:pt x="69" y="3219"/>
                      <a:pt x="69" y="3264"/>
                      <a:pt x="69" y="3287"/>
                    </a:cubicBezTo>
                    <a:cubicBezTo>
                      <a:pt x="46" y="3379"/>
                      <a:pt x="23" y="3447"/>
                      <a:pt x="23" y="3538"/>
                    </a:cubicBezTo>
                    <a:cubicBezTo>
                      <a:pt x="23" y="3561"/>
                      <a:pt x="23" y="3607"/>
                      <a:pt x="23" y="3652"/>
                    </a:cubicBezTo>
                    <a:cubicBezTo>
                      <a:pt x="23" y="3698"/>
                      <a:pt x="23" y="3721"/>
                      <a:pt x="46" y="3767"/>
                    </a:cubicBezTo>
                    <a:cubicBezTo>
                      <a:pt x="23" y="3789"/>
                      <a:pt x="23" y="3789"/>
                      <a:pt x="23" y="3812"/>
                    </a:cubicBezTo>
                    <a:cubicBezTo>
                      <a:pt x="0" y="3926"/>
                      <a:pt x="91" y="4040"/>
                      <a:pt x="160" y="4132"/>
                    </a:cubicBezTo>
                    <a:cubicBezTo>
                      <a:pt x="206" y="4177"/>
                      <a:pt x="274" y="4223"/>
                      <a:pt x="320" y="4269"/>
                    </a:cubicBezTo>
                    <a:cubicBezTo>
                      <a:pt x="365" y="4292"/>
                      <a:pt x="411" y="4292"/>
                      <a:pt x="434" y="4314"/>
                    </a:cubicBezTo>
                    <a:cubicBezTo>
                      <a:pt x="502" y="4337"/>
                      <a:pt x="548" y="4360"/>
                      <a:pt x="594" y="4360"/>
                    </a:cubicBezTo>
                    <a:cubicBezTo>
                      <a:pt x="685" y="4383"/>
                      <a:pt x="776" y="4383"/>
                      <a:pt x="868" y="4383"/>
                    </a:cubicBezTo>
                    <a:cubicBezTo>
                      <a:pt x="959" y="4383"/>
                      <a:pt x="1050" y="4360"/>
                      <a:pt x="1119" y="4337"/>
                    </a:cubicBezTo>
                    <a:cubicBezTo>
                      <a:pt x="1278" y="4314"/>
                      <a:pt x="1438" y="4269"/>
                      <a:pt x="1598" y="4200"/>
                    </a:cubicBezTo>
                    <a:cubicBezTo>
                      <a:pt x="1773" y="4135"/>
                      <a:pt x="1948" y="4069"/>
                      <a:pt x="2123" y="3983"/>
                    </a:cubicBezTo>
                    <a:lnTo>
                      <a:pt x="2123" y="3983"/>
                    </a:lnTo>
                    <a:cubicBezTo>
                      <a:pt x="2122" y="3984"/>
                      <a:pt x="2120" y="3986"/>
                      <a:pt x="2119" y="3987"/>
                    </a:cubicBezTo>
                    <a:lnTo>
                      <a:pt x="2119" y="3987"/>
                    </a:lnTo>
                    <a:cubicBezTo>
                      <a:pt x="2224" y="3944"/>
                      <a:pt x="2312" y="3900"/>
                      <a:pt x="2420" y="3835"/>
                    </a:cubicBezTo>
                    <a:cubicBezTo>
                      <a:pt x="2511" y="3789"/>
                      <a:pt x="2602" y="3744"/>
                      <a:pt x="2694" y="3698"/>
                    </a:cubicBezTo>
                    <a:cubicBezTo>
                      <a:pt x="2762" y="3652"/>
                      <a:pt x="2853" y="3584"/>
                      <a:pt x="2922" y="3538"/>
                    </a:cubicBezTo>
                    <a:cubicBezTo>
                      <a:pt x="3013" y="3493"/>
                      <a:pt x="3082" y="3447"/>
                      <a:pt x="3173" y="3379"/>
                    </a:cubicBezTo>
                    <a:cubicBezTo>
                      <a:pt x="3287" y="3287"/>
                      <a:pt x="3424" y="3196"/>
                      <a:pt x="3538" y="3105"/>
                    </a:cubicBezTo>
                    <a:cubicBezTo>
                      <a:pt x="3607" y="3059"/>
                      <a:pt x="3652" y="3013"/>
                      <a:pt x="3698" y="2968"/>
                    </a:cubicBezTo>
                    <a:cubicBezTo>
                      <a:pt x="3766" y="2922"/>
                      <a:pt x="3812" y="2899"/>
                      <a:pt x="3880" y="2854"/>
                    </a:cubicBezTo>
                    <a:cubicBezTo>
                      <a:pt x="3949" y="2785"/>
                      <a:pt x="4017" y="2739"/>
                      <a:pt x="4086" y="2694"/>
                    </a:cubicBezTo>
                    <a:cubicBezTo>
                      <a:pt x="4177" y="2625"/>
                      <a:pt x="4268" y="2557"/>
                      <a:pt x="4337" y="2488"/>
                    </a:cubicBezTo>
                    <a:cubicBezTo>
                      <a:pt x="4360" y="2488"/>
                      <a:pt x="4360" y="2465"/>
                      <a:pt x="4383" y="2465"/>
                    </a:cubicBezTo>
                    <a:cubicBezTo>
                      <a:pt x="4383" y="2443"/>
                      <a:pt x="4405" y="2443"/>
                      <a:pt x="4405" y="2443"/>
                    </a:cubicBezTo>
                    <a:cubicBezTo>
                      <a:pt x="4542" y="2329"/>
                      <a:pt x="4657" y="2237"/>
                      <a:pt x="4793" y="2146"/>
                    </a:cubicBezTo>
                    <a:cubicBezTo>
                      <a:pt x="4862" y="2077"/>
                      <a:pt x="4953" y="2009"/>
                      <a:pt x="5022" y="1941"/>
                    </a:cubicBezTo>
                    <a:cubicBezTo>
                      <a:pt x="5022" y="1941"/>
                      <a:pt x="5045" y="1918"/>
                      <a:pt x="5067" y="1918"/>
                    </a:cubicBezTo>
                    <a:cubicBezTo>
                      <a:pt x="5090" y="1872"/>
                      <a:pt x="5113" y="1849"/>
                      <a:pt x="5113" y="1804"/>
                    </a:cubicBezTo>
                    <a:lnTo>
                      <a:pt x="5136" y="1804"/>
                    </a:lnTo>
                    <a:cubicBezTo>
                      <a:pt x="5136" y="1781"/>
                      <a:pt x="5159" y="1758"/>
                      <a:pt x="5159" y="1712"/>
                    </a:cubicBezTo>
                    <a:cubicBezTo>
                      <a:pt x="5159" y="1667"/>
                      <a:pt x="5113" y="1621"/>
                      <a:pt x="5067" y="1598"/>
                    </a:cubicBezTo>
                    <a:cubicBezTo>
                      <a:pt x="5045" y="1587"/>
                      <a:pt x="5022" y="1581"/>
                      <a:pt x="4999" y="1581"/>
                    </a:cubicBezTo>
                    <a:cubicBezTo>
                      <a:pt x="4976" y="1581"/>
                      <a:pt x="4953" y="1587"/>
                      <a:pt x="4930" y="1598"/>
                    </a:cubicBezTo>
                    <a:lnTo>
                      <a:pt x="4908" y="1598"/>
                    </a:lnTo>
                    <a:cubicBezTo>
                      <a:pt x="4885" y="1621"/>
                      <a:pt x="4885" y="1621"/>
                      <a:pt x="4862" y="1644"/>
                    </a:cubicBezTo>
                    <a:cubicBezTo>
                      <a:pt x="4839" y="1667"/>
                      <a:pt x="4793" y="1667"/>
                      <a:pt x="4771" y="1689"/>
                    </a:cubicBezTo>
                    <a:cubicBezTo>
                      <a:pt x="4725" y="1735"/>
                      <a:pt x="4679" y="1758"/>
                      <a:pt x="4634" y="1804"/>
                    </a:cubicBezTo>
                    <a:cubicBezTo>
                      <a:pt x="4565" y="1849"/>
                      <a:pt x="4520" y="1895"/>
                      <a:pt x="4451" y="1941"/>
                    </a:cubicBezTo>
                    <a:cubicBezTo>
                      <a:pt x="4383" y="2009"/>
                      <a:pt x="4314" y="2055"/>
                      <a:pt x="4246" y="2123"/>
                    </a:cubicBezTo>
                    <a:cubicBezTo>
                      <a:pt x="4223" y="2123"/>
                      <a:pt x="4223" y="2123"/>
                      <a:pt x="4200" y="2146"/>
                    </a:cubicBezTo>
                    <a:cubicBezTo>
                      <a:pt x="4154" y="2169"/>
                      <a:pt x="4109" y="2214"/>
                      <a:pt x="4063" y="2237"/>
                    </a:cubicBezTo>
                    <a:cubicBezTo>
                      <a:pt x="3995" y="2306"/>
                      <a:pt x="3926" y="2351"/>
                      <a:pt x="3858" y="2397"/>
                    </a:cubicBezTo>
                    <a:cubicBezTo>
                      <a:pt x="3789" y="2443"/>
                      <a:pt x="3743" y="2465"/>
                      <a:pt x="3675" y="2511"/>
                    </a:cubicBezTo>
                    <a:cubicBezTo>
                      <a:pt x="3629" y="2557"/>
                      <a:pt x="3584" y="2580"/>
                      <a:pt x="3538" y="2625"/>
                    </a:cubicBezTo>
                    <a:cubicBezTo>
                      <a:pt x="3424" y="2694"/>
                      <a:pt x="3333" y="2785"/>
                      <a:pt x="3219" y="2854"/>
                    </a:cubicBezTo>
                    <a:cubicBezTo>
                      <a:pt x="3082" y="2968"/>
                      <a:pt x="2945" y="3059"/>
                      <a:pt x="2808" y="3150"/>
                    </a:cubicBezTo>
                    <a:cubicBezTo>
                      <a:pt x="2671" y="3242"/>
                      <a:pt x="2557" y="3333"/>
                      <a:pt x="2420" y="3401"/>
                    </a:cubicBezTo>
                    <a:cubicBezTo>
                      <a:pt x="2351" y="3447"/>
                      <a:pt x="2260" y="3493"/>
                      <a:pt x="2191" y="3515"/>
                    </a:cubicBezTo>
                    <a:cubicBezTo>
                      <a:pt x="2123" y="3561"/>
                      <a:pt x="2032" y="3607"/>
                      <a:pt x="1963" y="3630"/>
                    </a:cubicBezTo>
                    <a:cubicBezTo>
                      <a:pt x="1940" y="3652"/>
                      <a:pt x="1895" y="3652"/>
                      <a:pt x="1872" y="3675"/>
                    </a:cubicBezTo>
                    <a:lnTo>
                      <a:pt x="1872" y="3675"/>
                    </a:lnTo>
                    <a:cubicBezTo>
                      <a:pt x="1708" y="3755"/>
                      <a:pt x="1560" y="3818"/>
                      <a:pt x="1392" y="3881"/>
                    </a:cubicBezTo>
                    <a:cubicBezTo>
                      <a:pt x="1278" y="3903"/>
                      <a:pt x="1187" y="3926"/>
                      <a:pt x="1096" y="3949"/>
                    </a:cubicBezTo>
                    <a:cubicBezTo>
                      <a:pt x="1050" y="3972"/>
                      <a:pt x="1004" y="3972"/>
                      <a:pt x="936" y="3995"/>
                    </a:cubicBezTo>
                    <a:lnTo>
                      <a:pt x="731" y="3995"/>
                    </a:lnTo>
                    <a:cubicBezTo>
                      <a:pt x="685" y="3995"/>
                      <a:pt x="639" y="3972"/>
                      <a:pt x="594" y="3972"/>
                    </a:cubicBezTo>
                    <a:cubicBezTo>
                      <a:pt x="594" y="3949"/>
                      <a:pt x="571" y="3949"/>
                      <a:pt x="548" y="3926"/>
                    </a:cubicBezTo>
                    <a:cubicBezTo>
                      <a:pt x="525" y="3926"/>
                      <a:pt x="525" y="3903"/>
                      <a:pt x="502" y="3881"/>
                    </a:cubicBezTo>
                    <a:cubicBezTo>
                      <a:pt x="479" y="3835"/>
                      <a:pt x="457" y="3812"/>
                      <a:pt x="411" y="3767"/>
                    </a:cubicBezTo>
                    <a:cubicBezTo>
                      <a:pt x="388" y="3744"/>
                      <a:pt x="388" y="3744"/>
                      <a:pt x="388" y="3744"/>
                    </a:cubicBezTo>
                    <a:cubicBezTo>
                      <a:pt x="388" y="3721"/>
                      <a:pt x="388" y="3698"/>
                      <a:pt x="365" y="3675"/>
                    </a:cubicBezTo>
                    <a:cubicBezTo>
                      <a:pt x="365" y="3652"/>
                      <a:pt x="365" y="3630"/>
                      <a:pt x="365" y="3607"/>
                    </a:cubicBezTo>
                    <a:cubicBezTo>
                      <a:pt x="388" y="3561"/>
                      <a:pt x="388" y="3515"/>
                      <a:pt x="388" y="3493"/>
                    </a:cubicBezTo>
                    <a:cubicBezTo>
                      <a:pt x="434" y="3424"/>
                      <a:pt x="479" y="3333"/>
                      <a:pt x="502" y="3264"/>
                    </a:cubicBezTo>
                    <a:cubicBezTo>
                      <a:pt x="525" y="3219"/>
                      <a:pt x="548" y="3173"/>
                      <a:pt x="571" y="3127"/>
                    </a:cubicBezTo>
                    <a:cubicBezTo>
                      <a:pt x="685" y="2990"/>
                      <a:pt x="822" y="2876"/>
                      <a:pt x="936" y="2739"/>
                    </a:cubicBezTo>
                    <a:cubicBezTo>
                      <a:pt x="1004" y="2671"/>
                      <a:pt x="1073" y="2602"/>
                      <a:pt x="1141" y="2534"/>
                    </a:cubicBezTo>
                    <a:cubicBezTo>
                      <a:pt x="1187" y="2511"/>
                      <a:pt x="1210" y="2488"/>
                      <a:pt x="1256" y="2465"/>
                    </a:cubicBezTo>
                    <a:cubicBezTo>
                      <a:pt x="1324" y="2397"/>
                      <a:pt x="1392" y="2329"/>
                      <a:pt x="1461" y="2283"/>
                    </a:cubicBezTo>
                    <a:cubicBezTo>
                      <a:pt x="1598" y="2169"/>
                      <a:pt x="1735" y="2077"/>
                      <a:pt x="1872" y="1963"/>
                    </a:cubicBezTo>
                    <a:cubicBezTo>
                      <a:pt x="1940" y="1918"/>
                      <a:pt x="2009" y="1872"/>
                      <a:pt x="2077" y="1826"/>
                    </a:cubicBezTo>
                    <a:cubicBezTo>
                      <a:pt x="2146" y="1758"/>
                      <a:pt x="2191" y="1712"/>
                      <a:pt x="2260" y="1667"/>
                    </a:cubicBezTo>
                    <a:cubicBezTo>
                      <a:pt x="2328" y="1621"/>
                      <a:pt x="2397" y="1552"/>
                      <a:pt x="2442" y="1507"/>
                    </a:cubicBezTo>
                    <a:cubicBezTo>
                      <a:pt x="2511" y="1461"/>
                      <a:pt x="2602" y="1393"/>
                      <a:pt x="2671" y="1347"/>
                    </a:cubicBezTo>
                    <a:cubicBezTo>
                      <a:pt x="2739" y="1301"/>
                      <a:pt x="2808" y="1233"/>
                      <a:pt x="2876" y="1187"/>
                    </a:cubicBezTo>
                    <a:cubicBezTo>
                      <a:pt x="2945" y="1142"/>
                      <a:pt x="3036" y="1073"/>
                      <a:pt x="3127" y="1028"/>
                    </a:cubicBezTo>
                    <a:cubicBezTo>
                      <a:pt x="3196" y="982"/>
                      <a:pt x="3287" y="913"/>
                      <a:pt x="3355" y="868"/>
                    </a:cubicBezTo>
                    <a:cubicBezTo>
                      <a:pt x="3424" y="822"/>
                      <a:pt x="3515" y="776"/>
                      <a:pt x="3584" y="731"/>
                    </a:cubicBezTo>
                    <a:cubicBezTo>
                      <a:pt x="3698" y="662"/>
                      <a:pt x="3812" y="571"/>
                      <a:pt x="3903" y="480"/>
                    </a:cubicBezTo>
                    <a:cubicBezTo>
                      <a:pt x="3949" y="457"/>
                      <a:pt x="3972" y="434"/>
                      <a:pt x="3995" y="388"/>
                    </a:cubicBezTo>
                    <a:cubicBezTo>
                      <a:pt x="4017" y="366"/>
                      <a:pt x="4040" y="343"/>
                      <a:pt x="4063" y="320"/>
                    </a:cubicBezTo>
                    <a:cubicBezTo>
                      <a:pt x="4063" y="297"/>
                      <a:pt x="4086" y="251"/>
                      <a:pt x="4086" y="229"/>
                    </a:cubicBezTo>
                    <a:cubicBezTo>
                      <a:pt x="4109" y="183"/>
                      <a:pt x="4086" y="137"/>
                      <a:pt x="4063" y="92"/>
                    </a:cubicBezTo>
                    <a:cubicBezTo>
                      <a:pt x="4040" y="46"/>
                      <a:pt x="3995" y="23"/>
                      <a:pt x="39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34"/>
              <p:cNvSpPr/>
              <p:nvPr/>
            </p:nvSpPr>
            <p:spPr>
              <a:xfrm>
                <a:off x="4902300" y="4649825"/>
                <a:ext cx="77625" cy="121575"/>
              </a:xfrm>
              <a:custGeom>
                <a:avLst/>
                <a:gdLst/>
                <a:ahLst/>
                <a:cxnLst/>
                <a:rect l="l" t="t" r="r" b="b"/>
                <a:pathLst>
                  <a:path w="3105" h="4863" extrusionOk="0">
                    <a:moveTo>
                      <a:pt x="1941" y="1"/>
                    </a:moveTo>
                    <a:cubicBezTo>
                      <a:pt x="1895" y="24"/>
                      <a:pt x="1849" y="24"/>
                      <a:pt x="1804" y="24"/>
                    </a:cubicBezTo>
                    <a:cubicBezTo>
                      <a:pt x="1758" y="47"/>
                      <a:pt x="1712" y="69"/>
                      <a:pt x="1667" y="69"/>
                    </a:cubicBezTo>
                    <a:cubicBezTo>
                      <a:pt x="1575" y="115"/>
                      <a:pt x="1484" y="161"/>
                      <a:pt x="1393" y="229"/>
                    </a:cubicBezTo>
                    <a:cubicBezTo>
                      <a:pt x="1324" y="275"/>
                      <a:pt x="1256" y="320"/>
                      <a:pt x="1187" y="389"/>
                    </a:cubicBezTo>
                    <a:cubicBezTo>
                      <a:pt x="1119" y="457"/>
                      <a:pt x="1027" y="526"/>
                      <a:pt x="959" y="617"/>
                    </a:cubicBezTo>
                    <a:cubicBezTo>
                      <a:pt x="913" y="686"/>
                      <a:pt x="845" y="754"/>
                      <a:pt x="799" y="823"/>
                    </a:cubicBezTo>
                    <a:cubicBezTo>
                      <a:pt x="685" y="982"/>
                      <a:pt x="594" y="1142"/>
                      <a:pt x="503" y="1325"/>
                    </a:cubicBezTo>
                    <a:cubicBezTo>
                      <a:pt x="411" y="1507"/>
                      <a:pt x="343" y="1690"/>
                      <a:pt x="274" y="1873"/>
                    </a:cubicBezTo>
                    <a:cubicBezTo>
                      <a:pt x="251" y="1964"/>
                      <a:pt x="206" y="2055"/>
                      <a:pt x="183" y="2147"/>
                    </a:cubicBezTo>
                    <a:cubicBezTo>
                      <a:pt x="137" y="2238"/>
                      <a:pt x="114" y="2329"/>
                      <a:pt x="92" y="2443"/>
                    </a:cubicBezTo>
                    <a:cubicBezTo>
                      <a:pt x="46" y="2626"/>
                      <a:pt x="23" y="2808"/>
                      <a:pt x="23" y="3014"/>
                    </a:cubicBezTo>
                    <a:cubicBezTo>
                      <a:pt x="23" y="3105"/>
                      <a:pt x="23" y="3196"/>
                      <a:pt x="23" y="3288"/>
                    </a:cubicBezTo>
                    <a:cubicBezTo>
                      <a:pt x="23" y="3356"/>
                      <a:pt x="23" y="3425"/>
                      <a:pt x="23" y="3470"/>
                    </a:cubicBezTo>
                    <a:cubicBezTo>
                      <a:pt x="23" y="3516"/>
                      <a:pt x="23" y="3539"/>
                      <a:pt x="46" y="3584"/>
                    </a:cubicBezTo>
                    <a:lnTo>
                      <a:pt x="46" y="3607"/>
                    </a:lnTo>
                    <a:cubicBezTo>
                      <a:pt x="46" y="3653"/>
                      <a:pt x="46" y="3676"/>
                      <a:pt x="46" y="3699"/>
                    </a:cubicBezTo>
                    <a:cubicBezTo>
                      <a:pt x="46" y="3790"/>
                      <a:pt x="46" y="3881"/>
                      <a:pt x="46" y="3973"/>
                    </a:cubicBezTo>
                    <a:cubicBezTo>
                      <a:pt x="46" y="4064"/>
                      <a:pt x="46" y="4155"/>
                      <a:pt x="23" y="4269"/>
                    </a:cubicBezTo>
                    <a:cubicBezTo>
                      <a:pt x="23" y="4338"/>
                      <a:pt x="23" y="4429"/>
                      <a:pt x="23" y="4520"/>
                    </a:cubicBezTo>
                    <a:cubicBezTo>
                      <a:pt x="23" y="4566"/>
                      <a:pt x="23" y="4612"/>
                      <a:pt x="0" y="4657"/>
                    </a:cubicBezTo>
                    <a:cubicBezTo>
                      <a:pt x="0" y="4657"/>
                      <a:pt x="0" y="4680"/>
                      <a:pt x="0" y="4703"/>
                    </a:cubicBezTo>
                    <a:cubicBezTo>
                      <a:pt x="0" y="4726"/>
                      <a:pt x="0" y="4726"/>
                      <a:pt x="0" y="4749"/>
                    </a:cubicBezTo>
                    <a:cubicBezTo>
                      <a:pt x="0" y="4771"/>
                      <a:pt x="23" y="4771"/>
                      <a:pt x="23" y="4794"/>
                    </a:cubicBezTo>
                    <a:cubicBezTo>
                      <a:pt x="23" y="4840"/>
                      <a:pt x="92" y="4863"/>
                      <a:pt x="114" y="4863"/>
                    </a:cubicBezTo>
                    <a:cubicBezTo>
                      <a:pt x="229" y="4863"/>
                      <a:pt x="274" y="4771"/>
                      <a:pt x="297" y="4703"/>
                    </a:cubicBezTo>
                    <a:cubicBezTo>
                      <a:pt x="320" y="4657"/>
                      <a:pt x="343" y="4589"/>
                      <a:pt x="366" y="4543"/>
                    </a:cubicBezTo>
                    <a:cubicBezTo>
                      <a:pt x="411" y="4383"/>
                      <a:pt x="434" y="4246"/>
                      <a:pt x="480" y="4087"/>
                    </a:cubicBezTo>
                    <a:lnTo>
                      <a:pt x="480" y="4087"/>
                    </a:lnTo>
                    <a:lnTo>
                      <a:pt x="457" y="4132"/>
                    </a:lnTo>
                    <a:cubicBezTo>
                      <a:pt x="480" y="4018"/>
                      <a:pt x="503" y="3904"/>
                      <a:pt x="525" y="3790"/>
                    </a:cubicBezTo>
                    <a:cubicBezTo>
                      <a:pt x="548" y="3699"/>
                      <a:pt x="571" y="3607"/>
                      <a:pt x="594" y="3516"/>
                    </a:cubicBezTo>
                    <a:cubicBezTo>
                      <a:pt x="617" y="3379"/>
                      <a:pt x="639" y="3242"/>
                      <a:pt x="685" y="3105"/>
                    </a:cubicBezTo>
                    <a:cubicBezTo>
                      <a:pt x="731" y="2945"/>
                      <a:pt x="754" y="2808"/>
                      <a:pt x="799" y="2649"/>
                    </a:cubicBezTo>
                    <a:cubicBezTo>
                      <a:pt x="891" y="2352"/>
                      <a:pt x="1027" y="2078"/>
                      <a:pt x="1164" y="1804"/>
                    </a:cubicBezTo>
                    <a:lnTo>
                      <a:pt x="1187" y="1781"/>
                    </a:lnTo>
                    <a:cubicBezTo>
                      <a:pt x="1182" y="1781"/>
                      <a:pt x="1178" y="1782"/>
                      <a:pt x="1175" y="1784"/>
                    </a:cubicBezTo>
                    <a:lnTo>
                      <a:pt x="1175" y="1784"/>
                    </a:lnTo>
                    <a:cubicBezTo>
                      <a:pt x="1310" y="1540"/>
                      <a:pt x="1466" y="1296"/>
                      <a:pt x="1644" y="1097"/>
                    </a:cubicBezTo>
                    <a:cubicBezTo>
                      <a:pt x="1735" y="1005"/>
                      <a:pt x="1804" y="937"/>
                      <a:pt x="1895" y="868"/>
                    </a:cubicBezTo>
                    <a:cubicBezTo>
                      <a:pt x="1963" y="800"/>
                      <a:pt x="2055" y="731"/>
                      <a:pt x="2146" y="663"/>
                    </a:cubicBezTo>
                    <a:lnTo>
                      <a:pt x="2146" y="663"/>
                    </a:lnTo>
                    <a:lnTo>
                      <a:pt x="2123" y="686"/>
                    </a:lnTo>
                    <a:cubicBezTo>
                      <a:pt x="2146" y="663"/>
                      <a:pt x="2169" y="663"/>
                      <a:pt x="2192" y="640"/>
                    </a:cubicBezTo>
                    <a:cubicBezTo>
                      <a:pt x="2214" y="640"/>
                      <a:pt x="2237" y="617"/>
                      <a:pt x="2260" y="617"/>
                    </a:cubicBezTo>
                    <a:lnTo>
                      <a:pt x="2283" y="617"/>
                    </a:lnTo>
                    <a:cubicBezTo>
                      <a:pt x="2351" y="617"/>
                      <a:pt x="2420" y="640"/>
                      <a:pt x="2488" y="640"/>
                    </a:cubicBezTo>
                    <a:lnTo>
                      <a:pt x="2511" y="640"/>
                    </a:lnTo>
                    <a:cubicBezTo>
                      <a:pt x="2534" y="663"/>
                      <a:pt x="2557" y="663"/>
                      <a:pt x="2580" y="663"/>
                    </a:cubicBezTo>
                    <a:cubicBezTo>
                      <a:pt x="2625" y="663"/>
                      <a:pt x="2648" y="663"/>
                      <a:pt x="2694" y="640"/>
                    </a:cubicBezTo>
                    <a:cubicBezTo>
                      <a:pt x="2694" y="640"/>
                      <a:pt x="2717" y="663"/>
                      <a:pt x="2739" y="663"/>
                    </a:cubicBezTo>
                    <a:cubicBezTo>
                      <a:pt x="2762" y="686"/>
                      <a:pt x="2808" y="709"/>
                      <a:pt x="2831" y="731"/>
                    </a:cubicBezTo>
                    <a:cubicBezTo>
                      <a:pt x="2876" y="777"/>
                      <a:pt x="2899" y="800"/>
                      <a:pt x="2922" y="845"/>
                    </a:cubicBezTo>
                    <a:cubicBezTo>
                      <a:pt x="2945" y="868"/>
                      <a:pt x="2968" y="914"/>
                      <a:pt x="2990" y="960"/>
                    </a:cubicBezTo>
                    <a:cubicBezTo>
                      <a:pt x="2990" y="1005"/>
                      <a:pt x="2990" y="1051"/>
                      <a:pt x="2990" y="1097"/>
                    </a:cubicBezTo>
                    <a:cubicBezTo>
                      <a:pt x="3007" y="1113"/>
                      <a:pt x="3023" y="1129"/>
                      <a:pt x="3039" y="1129"/>
                    </a:cubicBezTo>
                    <a:cubicBezTo>
                      <a:pt x="3046" y="1129"/>
                      <a:pt x="3052" y="1126"/>
                      <a:pt x="3059" y="1119"/>
                    </a:cubicBezTo>
                    <a:cubicBezTo>
                      <a:pt x="3082" y="1119"/>
                      <a:pt x="3105" y="1097"/>
                      <a:pt x="3105" y="1074"/>
                    </a:cubicBezTo>
                    <a:cubicBezTo>
                      <a:pt x="3082" y="1028"/>
                      <a:pt x="3082" y="960"/>
                      <a:pt x="3059" y="914"/>
                    </a:cubicBezTo>
                    <a:cubicBezTo>
                      <a:pt x="3059" y="891"/>
                      <a:pt x="3059" y="891"/>
                      <a:pt x="3036" y="868"/>
                    </a:cubicBezTo>
                    <a:cubicBezTo>
                      <a:pt x="3036" y="845"/>
                      <a:pt x="3036" y="823"/>
                      <a:pt x="3013" y="823"/>
                    </a:cubicBezTo>
                    <a:cubicBezTo>
                      <a:pt x="2990" y="731"/>
                      <a:pt x="2945" y="663"/>
                      <a:pt x="2876" y="594"/>
                    </a:cubicBezTo>
                    <a:cubicBezTo>
                      <a:pt x="2854" y="549"/>
                      <a:pt x="2808" y="526"/>
                      <a:pt x="2785" y="503"/>
                    </a:cubicBezTo>
                    <a:cubicBezTo>
                      <a:pt x="2785" y="480"/>
                      <a:pt x="2785" y="457"/>
                      <a:pt x="2785" y="457"/>
                    </a:cubicBezTo>
                    <a:cubicBezTo>
                      <a:pt x="2785" y="412"/>
                      <a:pt x="2762" y="389"/>
                      <a:pt x="2739" y="343"/>
                    </a:cubicBezTo>
                    <a:cubicBezTo>
                      <a:pt x="2717" y="298"/>
                      <a:pt x="2671" y="275"/>
                      <a:pt x="2625" y="252"/>
                    </a:cubicBezTo>
                    <a:cubicBezTo>
                      <a:pt x="2580" y="206"/>
                      <a:pt x="2511" y="161"/>
                      <a:pt x="2465" y="138"/>
                    </a:cubicBezTo>
                    <a:cubicBezTo>
                      <a:pt x="2397" y="92"/>
                      <a:pt x="2329" y="47"/>
                      <a:pt x="2237" y="24"/>
                    </a:cubicBezTo>
                    <a:cubicBezTo>
                      <a:pt x="2192" y="1"/>
                      <a:pt x="2123" y="1"/>
                      <a:pt x="205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34"/>
              <p:cNvSpPr/>
              <p:nvPr/>
            </p:nvSpPr>
            <p:spPr>
              <a:xfrm>
                <a:off x="4901725" y="4730300"/>
                <a:ext cx="4025" cy="25125"/>
              </a:xfrm>
              <a:custGeom>
                <a:avLst/>
                <a:gdLst/>
                <a:ahLst/>
                <a:cxnLst/>
                <a:rect l="l" t="t" r="r" b="b"/>
                <a:pathLst>
                  <a:path w="161" h="1005" extrusionOk="0">
                    <a:moveTo>
                      <a:pt x="69" y="0"/>
                    </a:moveTo>
                    <a:cubicBezTo>
                      <a:pt x="46" y="23"/>
                      <a:pt x="23" y="46"/>
                      <a:pt x="23" y="92"/>
                    </a:cubicBezTo>
                    <a:cubicBezTo>
                      <a:pt x="23" y="114"/>
                      <a:pt x="23" y="137"/>
                      <a:pt x="23" y="160"/>
                    </a:cubicBezTo>
                    <a:cubicBezTo>
                      <a:pt x="23" y="297"/>
                      <a:pt x="23" y="411"/>
                      <a:pt x="23" y="525"/>
                    </a:cubicBezTo>
                    <a:cubicBezTo>
                      <a:pt x="23" y="594"/>
                      <a:pt x="1" y="662"/>
                      <a:pt x="1" y="731"/>
                    </a:cubicBezTo>
                    <a:cubicBezTo>
                      <a:pt x="1" y="799"/>
                      <a:pt x="1" y="868"/>
                      <a:pt x="1" y="936"/>
                    </a:cubicBezTo>
                    <a:cubicBezTo>
                      <a:pt x="1" y="982"/>
                      <a:pt x="23" y="1005"/>
                      <a:pt x="69" y="1005"/>
                    </a:cubicBezTo>
                    <a:cubicBezTo>
                      <a:pt x="92" y="1005"/>
                      <a:pt x="137" y="982"/>
                      <a:pt x="137" y="959"/>
                    </a:cubicBezTo>
                    <a:cubicBezTo>
                      <a:pt x="137" y="868"/>
                      <a:pt x="137" y="776"/>
                      <a:pt x="137" y="708"/>
                    </a:cubicBezTo>
                    <a:cubicBezTo>
                      <a:pt x="137" y="639"/>
                      <a:pt x="160" y="571"/>
                      <a:pt x="160" y="525"/>
                    </a:cubicBezTo>
                    <a:cubicBezTo>
                      <a:pt x="160" y="457"/>
                      <a:pt x="160" y="388"/>
                      <a:pt x="160" y="343"/>
                    </a:cubicBezTo>
                    <a:cubicBezTo>
                      <a:pt x="160" y="297"/>
                      <a:pt x="160" y="274"/>
                      <a:pt x="160" y="251"/>
                    </a:cubicBezTo>
                    <a:cubicBezTo>
                      <a:pt x="160" y="183"/>
                      <a:pt x="160" y="114"/>
                      <a:pt x="160" y="69"/>
                    </a:cubicBezTo>
                    <a:cubicBezTo>
                      <a:pt x="160" y="23"/>
                      <a:pt x="115"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34"/>
              <p:cNvSpPr/>
              <p:nvPr/>
            </p:nvSpPr>
            <p:spPr>
              <a:xfrm>
                <a:off x="4903450" y="4765100"/>
                <a:ext cx="107300" cy="19425"/>
              </a:xfrm>
              <a:custGeom>
                <a:avLst/>
                <a:gdLst/>
                <a:ahLst/>
                <a:cxnLst/>
                <a:rect l="l" t="t" r="r" b="b"/>
                <a:pathLst>
                  <a:path w="4292" h="777" extrusionOk="0">
                    <a:moveTo>
                      <a:pt x="251" y="1"/>
                    </a:moveTo>
                    <a:cubicBezTo>
                      <a:pt x="205" y="1"/>
                      <a:pt x="183" y="23"/>
                      <a:pt x="137" y="23"/>
                    </a:cubicBezTo>
                    <a:cubicBezTo>
                      <a:pt x="68" y="69"/>
                      <a:pt x="0" y="138"/>
                      <a:pt x="23" y="229"/>
                    </a:cubicBezTo>
                    <a:cubicBezTo>
                      <a:pt x="23" y="275"/>
                      <a:pt x="68" y="343"/>
                      <a:pt x="114" y="366"/>
                    </a:cubicBezTo>
                    <a:cubicBezTo>
                      <a:pt x="160" y="389"/>
                      <a:pt x="205" y="389"/>
                      <a:pt x="251" y="389"/>
                    </a:cubicBezTo>
                    <a:cubicBezTo>
                      <a:pt x="274" y="411"/>
                      <a:pt x="320" y="411"/>
                      <a:pt x="365" y="411"/>
                    </a:cubicBezTo>
                    <a:cubicBezTo>
                      <a:pt x="434" y="434"/>
                      <a:pt x="525" y="457"/>
                      <a:pt x="616" y="457"/>
                    </a:cubicBezTo>
                    <a:cubicBezTo>
                      <a:pt x="685" y="480"/>
                      <a:pt x="776" y="503"/>
                      <a:pt x="845" y="526"/>
                    </a:cubicBezTo>
                    <a:cubicBezTo>
                      <a:pt x="936" y="548"/>
                      <a:pt x="1027" y="548"/>
                      <a:pt x="1096" y="571"/>
                    </a:cubicBezTo>
                    <a:cubicBezTo>
                      <a:pt x="1278" y="594"/>
                      <a:pt x="1438" y="640"/>
                      <a:pt x="1621" y="663"/>
                    </a:cubicBezTo>
                    <a:cubicBezTo>
                      <a:pt x="1689" y="685"/>
                      <a:pt x="1780" y="685"/>
                      <a:pt x="1872" y="708"/>
                    </a:cubicBezTo>
                    <a:cubicBezTo>
                      <a:pt x="1963" y="708"/>
                      <a:pt x="2031" y="731"/>
                      <a:pt x="2123" y="731"/>
                    </a:cubicBezTo>
                    <a:cubicBezTo>
                      <a:pt x="2214" y="754"/>
                      <a:pt x="2305" y="754"/>
                      <a:pt x="2397" y="754"/>
                    </a:cubicBezTo>
                    <a:cubicBezTo>
                      <a:pt x="2488" y="777"/>
                      <a:pt x="2602" y="777"/>
                      <a:pt x="2693" y="777"/>
                    </a:cubicBezTo>
                    <a:cubicBezTo>
                      <a:pt x="2785" y="754"/>
                      <a:pt x="2876" y="754"/>
                      <a:pt x="2967" y="754"/>
                    </a:cubicBezTo>
                    <a:cubicBezTo>
                      <a:pt x="3036" y="754"/>
                      <a:pt x="3127" y="731"/>
                      <a:pt x="3196" y="731"/>
                    </a:cubicBezTo>
                    <a:cubicBezTo>
                      <a:pt x="3310" y="708"/>
                      <a:pt x="3401" y="685"/>
                      <a:pt x="3492" y="663"/>
                    </a:cubicBezTo>
                    <a:cubicBezTo>
                      <a:pt x="3584" y="640"/>
                      <a:pt x="3675" y="617"/>
                      <a:pt x="3743" y="594"/>
                    </a:cubicBezTo>
                    <a:cubicBezTo>
                      <a:pt x="3835" y="571"/>
                      <a:pt x="3903" y="548"/>
                      <a:pt x="3994" y="503"/>
                    </a:cubicBezTo>
                    <a:cubicBezTo>
                      <a:pt x="4063" y="480"/>
                      <a:pt x="4131" y="457"/>
                      <a:pt x="4223" y="434"/>
                    </a:cubicBezTo>
                    <a:cubicBezTo>
                      <a:pt x="4268" y="411"/>
                      <a:pt x="4291" y="366"/>
                      <a:pt x="4268" y="320"/>
                    </a:cubicBezTo>
                    <a:cubicBezTo>
                      <a:pt x="4246" y="275"/>
                      <a:pt x="4200" y="252"/>
                      <a:pt x="4154" y="252"/>
                    </a:cubicBezTo>
                    <a:cubicBezTo>
                      <a:pt x="4063" y="297"/>
                      <a:pt x="3949" y="320"/>
                      <a:pt x="3857" y="343"/>
                    </a:cubicBezTo>
                    <a:lnTo>
                      <a:pt x="3880" y="343"/>
                    </a:lnTo>
                    <a:cubicBezTo>
                      <a:pt x="3766" y="366"/>
                      <a:pt x="3652" y="389"/>
                      <a:pt x="3561" y="389"/>
                    </a:cubicBezTo>
                    <a:cubicBezTo>
                      <a:pt x="3492" y="411"/>
                      <a:pt x="3424" y="411"/>
                      <a:pt x="3355" y="411"/>
                    </a:cubicBezTo>
                    <a:lnTo>
                      <a:pt x="2511" y="411"/>
                    </a:lnTo>
                    <a:cubicBezTo>
                      <a:pt x="2419" y="389"/>
                      <a:pt x="2328" y="389"/>
                      <a:pt x="2214" y="366"/>
                    </a:cubicBezTo>
                    <a:cubicBezTo>
                      <a:pt x="2054" y="343"/>
                      <a:pt x="1872" y="320"/>
                      <a:pt x="1689" y="297"/>
                    </a:cubicBezTo>
                    <a:cubicBezTo>
                      <a:pt x="1529" y="275"/>
                      <a:pt x="1347" y="229"/>
                      <a:pt x="1187" y="183"/>
                    </a:cubicBezTo>
                    <a:cubicBezTo>
                      <a:pt x="1096" y="160"/>
                      <a:pt x="1004" y="160"/>
                      <a:pt x="913" y="138"/>
                    </a:cubicBezTo>
                    <a:cubicBezTo>
                      <a:pt x="845" y="115"/>
                      <a:pt x="753" y="92"/>
                      <a:pt x="685" y="92"/>
                    </a:cubicBezTo>
                    <a:cubicBezTo>
                      <a:pt x="593" y="69"/>
                      <a:pt x="502" y="46"/>
                      <a:pt x="411" y="23"/>
                    </a:cubicBezTo>
                    <a:cubicBezTo>
                      <a:pt x="365" y="23"/>
                      <a:pt x="297" y="1"/>
                      <a:pt x="25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34"/>
              <p:cNvSpPr/>
              <p:nvPr/>
            </p:nvSpPr>
            <p:spPr>
              <a:xfrm>
                <a:off x="4949100" y="4704050"/>
                <a:ext cx="9725" cy="9725"/>
              </a:xfrm>
              <a:custGeom>
                <a:avLst/>
                <a:gdLst/>
                <a:ahLst/>
                <a:cxnLst/>
                <a:rect l="l" t="t" r="r" b="b"/>
                <a:pathLst>
                  <a:path w="389" h="389" extrusionOk="0">
                    <a:moveTo>
                      <a:pt x="183" y="0"/>
                    </a:moveTo>
                    <a:cubicBezTo>
                      <a:pt x="69" y="0"/>
                      <a:pt x="0" y="92"/>
                      <a:pt x="0" y="206"/>
                    </a:cubicBezTo>
                    <a:cubicBezTo>
                      <a:pt x="0" y="297"/>
                      <a:pt x="91" y="388"/>
                      <a:pt x="205" y="388"/>
                    </a:cubicBezTo>
                    <a:cubicBezTo>
                      <a:pt x="320" y="388"/>
                      <a:pt x="388" y="274"/>
                      <a:pt x="388" y="183"/>
                    </a:cubicBezTo>
                    <a:cubicBezTo>
                      <a:pt x="388" y="69"/>
                      <a:pt x="297" y="0"/>
                      <a:pt x="183"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34"/>
              <p:cNvSpPr/>
              <p:nvPr/>
            </p:nvSpPr>
            <p:spPr>
              <a:xfrm>
                <a:off x="4961075" y="4697200"/>
                <a:ext cx="5150" cy="5725"/>
              </a:xfrm>
              <a:custGeom>
                <a:avLst/>
                <a:gdLst/>
                <a:ahLst/>
                <a:cxnLst/>
                <a:rect l="l" t="t" r="r" b="b"/>
                <a:pathLst>
                  <a:path w="206" h="229" extrusionOk="0">
                    <a:moveTo>
                      <a:pt x="92" y="0"/>
                    </a:moveTo>
                    <a:cubicBezTo>
                      <a:pt x="46" y="0"/>
                      <a:pt x="0" y="69"/>
                      <a:pt x="0" y="115"/>
                    </a:cubicBezTo>
                    <a:cubicBezTo>
                      <a:pt x="0" y="183"/>
                      <a:pt x="46" y="229"/>
                      <a:pt x="114" y="229"/>
                    </a:cubicBezTo>
                    <a:cubicBezTo>
                      <a:pt x="160" y="229"/>
                      <a:pt x="206" y="160"/>
                      <a:pt x="206" y="115"/>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34"/>
              <p:cNvSpPr/>
              <p:nvPr/>
            </p:nvSpPr>
            <p:spPr>
              <a:xfrm>
                <a:off x="4959925" y="4685775"/>
                <a:ext cx="4025" cy="4025"/>
              </a:xfrm>
              <a:custGeom>
                <a:avLst/>
                <a:gdLst/>
                <a:ahLst/>
                <a:cxnLst/>
                <a:rect l="l" t="t" r="r" b="b"/>
                <a:pathLst>
                  <a:path w="161" h="161" extrusionOk="0">
                    <a:moveTo>
                      <a:pt x="92" y="1"/>
                    </a:moveTo>
                    <a:cubicBezTo>
                      <a:pt x="46" y="1"/>
                      <a:pt x="1" y="47"/>
                      <a:pt x="1" y="92"/>
                    </a:cubicBezTo>
                    <a:cubicBezTo>
                      <a:pt x="24" y="138"/>
                      <a:pt x="46" y="161"/>
                      <a:pt x="92" y="161"/>
                    </a:cubicBezTo>
                    <a:cubicBezTo>
                      <a:pt x="138" y="161"/>
                      <a:pt x="160" y="115"/>
                      <a:pt x="160" y="92"/>
                    </a:cubicBezTo>
                    <a:cubicBezTo>
                      <a:pt x="160" y="47"/>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34"/>
              <p:cNvSpPr/>
              <p:nvPr/>
            </p:nvSpPr>
            <p:spPr>
              <a:xfrm>
                <a:off x="4951375" y="4693775"/>
                <a:ext cx="2875" cy="2875"/>
              </a:xfrm>
              <a:custGeom>
                <a:avLst/>
                <a:gdLst/>
                <a:ahLst/>
                <a:cxnLst/>
                <a:rect l="l" t="t" r="r" b="b"/>
                <a:pathLst>
                  <a:path w="115" h="115" extrusionOk="0">
                    <a:moveTo>
                      <a:pt x="46" y="0"/>
                    </a:moveTo>
                    <a:cubicBezTo>
                      <a:pt x="23" y="0"/>
                      <a:pt x="0" y="23"/>
                      <a:pt x="0" y="69"/>
                    </a:cubicBezTo>
                    <a:cubicBezTo>
                      <a:pt x="0" y="92"/>
                      <a:pt x="23" y="115"/>
                      <a:pt x="69" y="115"/>
                    </a:cubicBezTo>
                    <a:cubicBezTo>
                      <a:pt x="92" y="115"/>
                      <a:pt x="114" y="92"/>
                      <a:pt x="114" y="46"/>
                    </a:cubicBezTo>
                    <a:cubicBezTo>
                      <a:pt x="114" y="23"/>
                      <a:pt x="92"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34"/>
              <p:cNvSpPr/>
              <p:nvPr/>
            </p:nvSpPr>
            <p:spPr>
              <a:xfrm>
                <a:off x="4940525" y="4712025"/>
                <a:ext cx="4025" cy="4025"/>
              </a:xfrm>
              <a:custGeom>
                <a:avLst/>
                <a:gdLst/>
                <a:ahLst/>
                <a:cxnLst/>
                <a:rect l="l" t="t" r="r" b="b"/>
                <a:pathLst>
                  <a:path w="161" h="161" extrusionOk="0">
                    <a:moveTo>
                      <a:pt x="69" y="1"/>
                    </a:moveTo>
                    <a:cubicBezTo>
                      <a:pt x="23" y="1"/>
                      <a:pt x="1" y="47"/>
                      <a:pt x="1" y="92"/>
                    </a:cubicBezTo>
                    <a:cubicBezTo>
                      <a:pt x="1" y="138"/>
                      <a:pt x="23" y="161"/>
                      <a:pt x="69" y="161"/>
                    </a:cubicBezTo>
                    <a:cubicBezTo>
                      <a:pt x="115" y="161"/>
                      <a:pt x="160" y="115"/>
                      <a:pt x="138" y="69"/>
                    </a:cubicBezTo>
                    <a:cubicBezTo>
                      <a:pt x="138" y="24"/>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34"/>
              <p:cNvSpPr/>
              <p:nvPr/>
            </p:nvSpPr>
            <p:spPr>
              <a:xfrm>
                <a:off x="4954225" y="4726875"/>
                <a:ext cx="4600" cy="4575"/>
              </a:xfrm>
              <a:custGeom>
                <a:avLst/>
                <a:gdLst/>
                <a:ahLst/>
                <a:cxnLst/>
                <a:rect l="l" t="t" r="r" b="b"/>
                <a:pathLst>
                  <a:path w="184" h="183" extrusionOk="0">
                    <a:moveTo>
                      <a:pt x="69" y="0"/>
                    </a:moveTo>
                    <a:cubicBezTo>
                      <a:pt x="23" y="0"/>
                      <a:pt x="0" y="46"/>
                      <a:pt x="0" y="92"/>
                    </a:cubicBezTo>
                    <a:cubicBezTo>
                      <a:pt x="0" y="137"/>
                      <a:pt x="46" y="183"/>
                      <a:pt x="92" y="183"/>
                    </a:cubicBezTo>
                    <a:cubicBezTo>
                      <a:pt x="137" y="183"/>
                      <a:pt x="183" y="114"/>
                      <a:pt x="183" y="69"/>
                    </a:cubicBezTo>
                    <a:cubicBezTo>
                      <a:pt x="160" y="23"/>
                      <a:pt x="137"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34"/>
              <p:cNvSpPr/>
              <p:nvPr/>
            </p:nvSpPr>
            <p:spPr>
              <a:xfrm>
                <a:off x="4935975" y="4734300"/>
                <a:ext cx="6300" cy="5725"/>
              </a:xfrm>
              <a:custGeom>
                <a:avLst/>
                <a:gdLst/>
                <a:ahLst/>
                <a:cxnLst/>
                <a:rect l="l" t="t" r="r" b="b"/>
                <a:pathLst>
                  <a:path w="252" h="229" extrusionOk="0">
                    <a:moveTo>
                      <a:pt x="114" y="0"/>
                    </a:moveTo>
                    <a:cubicBezTo>
                      <a:pt x="46" y="0"/>
                      <a:pt x="0" y="69"/>
                      <a:pt x="0" y="114"/>
                    </a:cubicBezTo>
                    <a:cubicBezTo>
                      <a:pt x="0" y="183"/>
                      <a:pt x="69" y="228"/>
                      <a:pt x="137" y="228"/>
                    </a:cubicBezTo>
                    <a:cubicBezTo>
                      <a:pt x="205" y="228"/>
                      <a:pt x="251" y="160"/>
                      <a:pt x="251" y="114"/>
                    </a:cubicBezTo>
                    <a:cubicBezTo>
                      <a:pt x="228" y="46"/>
                      <a:pt x="183" y="0"/>
                      <a:pt x="1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34"/>
              <p:cNvSpPr/>
              <p:nvPr/>
            </p:nvSpPr>
            <p:spPr>
              <a:xfrm>
                <a:off x="4935975" y="4724025"/>
                <a:ext cx="2875" cy="2875"/>
              </a:xfrm>
              <a:custGeom>
                <a:avLst/>
                <a:gdLst/>
                <a:ahLst/>
                <a:cxnLst/>
                <a:rect l="l" t="t" r="r" b="b"/>
                <a:pathLst>
                  <a:path w="115" h="115" extrusionOk="0">
                    <a:moveTo>
                      <a:pt x="69" y="0"/>
                    </a:moveTo>
                    <a:cubicBezTo>
                      <a:pt x="23" y="0"/>
                      <a:pt x="0" y="46"/>
                      <a:pt x="23" y="69"/>
                    </a:cubicBezTo>
                    <a:cubicBezTo>
                      <a:pt x="23" y="92"/>
                      <a:pt x="46" y="114"/>
                      <a:pt x="69" y="114"/>
                    </a:cubicBezTo>
                    <a:cubicBezTo>
                      <a:pt x="91" y="114"/>
                      <a:pt x="114" y="92"/>
                      <a:pt x="114" y="46"/>
                    </a:cubicBezTo>
                    <a:cubicBezTo>
                      <a:pt x="114" y="23"/>
                      <a:pt x="91"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34"/>
              <p:cNvSpPr/>
              <p:nvPr/>
            </p:nvSpPr>
            <p:spPr>
              <a:xfrm>
                <a:off x="4988450" y="4724600"/>
                <a:ext cx="8025" cy="8000"/>
              </a:xfrm>
              <a:custGeom>
                <a:avLst/>
                <a:gdLst/>
                <a:ahLst/>
                <a:cxnLst/>
                <a:rect l="l" t="t" r="r" b="b"/>
                <a:pathLst>
                  <a:path w="321" h="320" extrusionOk="0">
                    <a:moveTo>
                      <a:pt x="138" y="0"/>
                    </a:moveTo>
                    <a:cubicBezTo>
                      <a:pt x="69" y="0"/>
                      <a:pt x="1" y="91"/>
                      <a:pt x="1" y="183"/>
                    </a:cubicBezTo>
                    <a:cubicBezTo>
                      <a:pt x="1" y="251"/>
                      <a:pt x="69" y="320"/>
                      <a:pt x="161" y="320"/>
                    </a:cubicBezTo>
                    <a:cubicBezTo>
                      <a:pt x="252" y="320"/>
                      <a:pt x="321" y="228"/>
                      <a:pt x="298" y="160"/>
                    </a:cubicBezTo>
                    <a:cubicBezTo>
                      <a:pt x="298" y="69"/>
                      <a:pt x="229"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34"/>
              <p:cNvSpPr/>
              <p:nvPr/>
            </p:nvSpPr>
            <p:spPr>
              <a:xfrm>
                <a:off x="5008425" y="4722300"/>
                <a:ext cx="7450" cy="6875"/>
              </a:xfrm>
              <a:custGeom>
                <a:avLst/>
                <a:gdLst/>
                <a:ahLst/>
                <a:cxnLst/>
                <a:rect l="l" t="t" r="r" b="b"/>
                <a:pathLst>
                  <a:path w="298" h="275" extrusionOk="0">
                    <a:moveTo>
                      <a:pt x="161" y="1"/>
                    </a:moveTo>
                    <a:cubicBezTo>
                      <a:pt x="69" y="1"/>
                      <a:pt x="1" y="69"/>
                      <a:pt x="24" y="138"/>
                    </a:cubicBezTo>
                    <a:cubicBezTo>
                      <a:pt x="24" y="229"/>
                      <a:pt x="92" y="275"/>
                      <a:pt x="161" y="275"/>
                    </a:cubicBezTo>
                    <a:cubicBezTo>
                      <a:pt x="252" y="275"/>
                      <a:pt x="298" y="206"/>
                      <a:pt x="298" y="138"/>
                    </a:cubicBezTo>
                    <a:cubicBezTo>
                      <a:pt x="298" y="46"/>
                      <a:pt x="229" y="1"/>
                      <a:pt x="16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34"/>
              <p:cNvSpPr/>
              <p:nvPr/>
            </p:nvSpPr>
            <p:spPr>
              <a:xfrm>
                <a:off x="4998725" y="4709750"/>
                <a:ext cx="5750" cy="5175"/>
              </a:xfrm>
              <a:custGeom>
                <a:avLst/>
                <a:gdLst/>
                <a:ahLst/>
                <a:cxnLst/>
                <a:rect l="l" t="t" r="r" b="b"/>
                <a:pathLst>
                  <a:path w="230" h="207" extrusionOk="0">
                    <a:moveTo>
                      <a:pt x="115" y="1"/>
                    </a:moveTo>
                    <a:cubicBezTo>
                      <a:pt x="46" y="1"/>
                      <a:pt x="1" y="69"/>
                      <a:pt x="1" y="115"/>
                    </a:cubicBezTo>
                    <a:cubicBezTo>
                      <a:pt x="24" y="183"/>
                      <a:pt x="69" y="206"/>
                      <a:pt x="115" y="206"/>
                    </a:cubicBezTo>
                    <a:cubicBezTo>
                      <a:pt x="183" y="206"/>
                      <a:pt x="229" y="160"/>
                      <a:pt x="229" y="92"/>
                    </a:cubicBezTo>
                    <a:cubicBezTo>
                      <a:pt x="206" y="46"/>
                      <a:pt x="161" y="1"/>
                      <a:pt x="115"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34"/>
              <p:cNvSpPr/>
              <p:nvPr/>
            </p:nvSpPr>
            <p:spPr>
              <a:xfrm>
                <a:off x="4985600" y="4712600"/>
                <a:ext cx="4025" cy="4025"/>
              </a:xfrm>
              <a:custGeom>
                <a:avLst/>
                <a:gdLst/>
                <a:ahLst/>
                <a:cxnLst/>
                <a:rect l="l" t="t" r="r" b="b"/>
                <a:pathLst>
                  <a:path w="161" h="161" extrusionOk="0">
                    <a:moveTo>
                      <a:pt x="92" y="1"/>
                    </a:moveTo>
                    <a:cubicBezTo>
                      <a:pt x="46" y="1"/>
                      <a:pt x="1" y="46"/>
                      <a:pt x="1" y="92"/>
                    </a:cubicBezTo>
                    <a:cubicBezTo>
                      <a:pt x="1" y="138"/>
                      <a:pt x="46" y="160"/>
                      <a:pt x="92" y="160"/>
                    </a:cubicBezTo>
                    <a:cubicBezTo>
                      <a:pt x="138" y="160"/>
                      <a:pt x="161" y="115"/>
                      <a:pt x="161" y="92"/>
                    </a:cubicBezTo>
                    <a:cubicBezTo>
                      <a:pt x="161" y="46"/>
                      <a:pt x="115"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34"/>
              <p:cNvSpPr/>
              <p:nvPr/>
            </p:nvSpPr>
            <p:spPr>
              <a:xfrm>
                <a:off x="4973050" y="4724025"/>
                <a:ext cx="4600" cy="4000"/>
              </a:xfrm>
              <a:custGeom>
                <a:avLst/>
                <a:gdLst/>
                <a:ahLst/>
                <a:cxnLst/>
                <a:rect l="l" t="t" r="r" b="b"/>
                <a:pathLst>
                  <a:path w="184" h="160" extrusionOk="0">
                    <a:moveTo>
                      <a:pt x="69" y="0"/>
                    </a:moveTo>
                    <a:cubicBezTo>
                      <a:pt x="24" y="0"/>
                      <a:pt x="1" y="46"/>
                      <a:pt x="1" y="92"/>
                    </a:cubicBezTo>
                    <a:cubicBezTo>
                      <a:pt x="1" y="137"/>
                      <a:pt x="46" y="160"/>
                      <a:pt x="92" y="160"/>
                    </a:cubicBezTo>
                    <a:cubicBezTo>
                      <a:pt x="138" y="160"/>
                      <a:pt x="183" y="114"/>
                      <a:pt x="160" y="69"/>
                    </a:cubicBezTo>
                    <a:cubicBezTo>
                      <a:pt x="160" y="23"/>
                      <a:pt x="115"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34"/>
              <p:cNvSpPr/>
              <p:nvPr/>
            </p:nvSpPr>
            <p:spPr>
              <a:xfrm>
                <a:off x="4985600" y="4738850"/>
                <a:ext cx="4025" cy="4025"/>
              </a:xfrm>
              <a:custGeom>
                <a:avLst/>
                <a:gdLst/>
                <a:ahLst/>
                <a:cxnLst/>
                <a:rect l="l" t="t" r="r" b="b"/>
                <a:pathLst>
                  <a:path w="161" h="161" extrusionOk="0">
                    <a:moveTo>
                      <a:pt x="69" y="1"/>
                    </a:moveTo>
                    <a:cubicBezTo>
                      <a:pt x="24" y="1"/>
                      <a:pt x="1" y="46"/>
                      <a:pt x="1" y="92"/>
                    </a:cubicBezTo>
                    <a:cubicBezTo>
                      <a:pt x="1" y="138"/>
                      <a:pt x="24" y="160"/>
                      <a:pt x="69" y="160"/>
                    </a:cubicBezTo>
                    <a:cubicBezTo>
                      <a:pt x="115" y="160"/>
                      <a:pt x="161" y="115"/>
                      <a:pt x="138" y="69"/>
                    </a:cubicBezTo>
                    <a:cubicBezTo>
                      <a:pt x="138" y="46"/>
                      <a:pt x="115"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34"/>
              <p:cNvSpPr/>
              <p:nvPr/>
            </p:nvSpPr>
            <p:spPr>
              <a:xfrm>
                <a:off x="4949650" y="4744000"/>
                <a:ext cx="5750" cy="5725"/>
              </a:xfrm>
              <a:custGeom>
                <a:avLst/>
                <a:gdLst/>
                <a:ahLst/>
                <a:cxnLst/>
                <a:rect l="l" t="t" r="r" b="b"/>
                <a:pathLst>
                  <a:path w="230" h="229" extrusionOk="0">
                    <a:moveTo>
                      <a:pt x="115" y="0"/>
                    </a:moveTo>
                    <a:cubicBezTo>
                      <a:pt x="47" y="0"/>
                      <a:pt x="1" y="69"/>
                      <a:pt x="1" y="137"/>
                    </a:cubicBezTo>
                    <a:cubicBezTo>
                      <a:pt x="24" y="183"/>
                      <a:pt x="69" y="228"/>
                      <a:pt x="138" y="228"/>
                    </a:cubicBezTo>
                    <a:cubicBezTo>
                      <a:pt x="183" y="228"/>
                      <a:pt x="229" y="183"/>
                      <a:pt x="229" y="114"/>
                    </a:cubicBezTo>
                    <a:cubicBezTo>
                      <a:pt x="229" y="46"/>
                      <a:pt x="183" y="0"/>
                      <a:pt x="115"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34"/>
              <p:cNvSpPr/>
              <p:nvPr/>
            </p:nvSpPr>
            <p:spPr>
              <a:xfrm>
                <a:off x="4930825" y="4753700"/>
                <a:ext cx="5175" cy="5150"/>
              </a:xfrm>
              <a:custGeom>
                <a:avLst/>
                <a:gdLst/>
                <a:ahLst/>
                <a:cxnLst/>
                <a:rect l="l" t="t" r="r" b="b"/>
                <a:pathLst>
                  <a:path w="207" h="206" extrusionOk="0">
                    <a:moveTo>
                      <a:pt x="92" y="0"/>
                    </a:moveTo>
                    <a:cubicBezTo>
                      <a:pt x="46" y="0"/>
                      <a:pt x="1" y="46"/>
                      <a:pt x="1" y="114"/>
                    </a:cubicBezTo>
                    <a:cubicBezTo>
                      <a:pt x="1" y="160"/>
                      <a:pt x="46" y="206"/>
                      <a:pt x="115" y="206"/>
                    </a:cubicBezTo>
                    <a:cubicBezTo>
                      <a:pt x="160" y="206"/>
                      <a:pt x="206" y="137"/>
                      <a:pt x="206" y="91"/>
                    </a:cubicBezTo>
                    <a:cubicBezTo>
                      <a:pt x="206" y="46"/>
                      <a:pt x="160" y="0"/>
                      <a:pt x="9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34"/>
              <p:cNvSpPr/>
              <p:nvPr/>
            </p:nvSpPr>
            <p:spPr>
              <a:xfrm>
                <a:off x="4966775" y="4746850"/>
                <a:ext cx="2875" cy="2300"/>
              </a:xfrm>
              <a:custGeom>
                <a:avLst/>
                <a:gdLst/>
                <a:ahLst/>
                <a:cxnLst/>
                <a:rect l="l" t="t" r="r" b="b"/>
                <a:pathLst>
                  <a:path w="115" h="92" extrusionOk="0">
                    <a:moveTo>
                      <a:pt x="69" y="0"/>
                    </a:moveTo>
                    <a:cubicBezTo>
                      <a:pt x="23" y="0"/>
                      <a:pt x="1" y="23"/>
                      <a:pt x="23" y="46"/>
                    </a:cubicBezTo>
                    <a:cubicBezTo>
                      <a:pt x="23" y="92"/>
                      <a:pt x="46" y="92"/>
                      <a:pt x="69" y="92"/>
                    </a:cubicBezTo>
                    <a:cubicBezTo>
                      <a:pt x="92" y="92"/>
                      <a:pt x="115" y="69"/>
                      <a:pt x="115" y="46"/>
                    </a:cubicBezTo>
                    <a:cubicBezTo>
                      <a:pt x="115" y="23"/>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34"/>
              <p:cNvSpPr/>
              <p:nvPr/>
            </p:nvSpPr>
            <p:spPr>
              <a:xfrm>
                <a:off x="4977050" y="4758250"/>
                <a:ext cx="4600" cy="4025"/>
              </a:xfrm>
              <a:custGeom>
                <a:avLst/>
                <a:gdLst/>
                <a:ahLst/>
                <a:cxnLst/>
                <a:rect l="l" t="t" r="r" b="b"/>
                <a:pathLst>
                  <a:path w="184" h="161" extrusionOk="0">
                    <a:moveTo>
                      <a:pt x="92" y="1"/>
                    </a:moveTo>
                    <a:cubicBezTo>
                      <a:pt x="46" y="1"/>
                      <a:pt x="0" y="46"/>
                      <a:pt x="0" y="92"/>
                    </a:cubicBezTo>
                    <a:cubicBezTo>
                      <a:pt x="0" y="138"/>
                      <a:pt x="46" y="161"/>
                      <a:pt x="92" y="161"/>
                    </a:cubicBezTo>
                    <a:cubicBezTo>
                      <a:pt x="137" y="161"/>
                      <a:pt x="183" y="138"/>
                      <a:pt x="160" y="92"/>
                    </a:cubicBezTo>
                    <a:cubicBezTo>
                      <a:pt x="160" y="46"/>
                      <a:pt x="137"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34"/>
              <p:cNvSpPr/>
              <p:nvPr/>
            </p:nvSpPr>
            <p:spPr>
              <a:xfrm>
                <a:off x="4796150" y="4730300"/>
                <a:ext cx="139275" cy="118150"/>
              </a:xfrm>
              <a:custGeom>
                <a:avLst/>
                <a:gdLst/>
                <a:ahLst/>
                <a:cxnLst/>
                <a:rect l="l" t="t" r="r" b="b"/>
                <a:pathLst>
                  <a:path w="5571" h="4726" extrusionOk="0">
                    <a:moveTo>
                      <a:pt x="4224" y="0"/>
                    </a:moveTo>
                    <a:cubicBezTo>
                      <a:pt x="4109" y="69"/>
                      <a:pt x="3995" y="137"/>
                      <a:pt x="3881" y="206"/>
                    </a:cubicBezTo>
                    <a:cubicBezTo>
                      <a:pt x="3653" y="365"/>
                      <a:pt x="3425" y="502"/>
                      <a:pt x="3196" y="662"/>
                    </a:cubicBezTo>
                    <a:cubicBezTo>
                      <a:pt x="2649" y="1027"/>
                      <a:pt x="2101" y="1415"/>
                      <a:pt x="1576" y="1826"/>
                    </a:cubicBezTo>
                    <a:cubicBezTo>
                      <a:pt x="1325" y="2032"/>
                      <a:pt x="1074" y="2260"/>
                      <a:pt x="845" y="2488"/>
                    </a:cubicBezTo>
                    <a:cubicBezTo>
                      <a:pt x="640" y="2694"/>
                      <a:pt x="457" y="2899"/>
                      <a:pt x="298" y="3150"/>
                    </a:cubicBezTo>
                    <a:cubicBezTo>
                      <a:pt x="161" y="3333"/>
                      <a:pt x="69" y="3538"/>
                      <a:pt x="24" y="3766"/>
                    </a:cubicBezTo>
                    <a:cubicBezTo>
                      <a:pt x="1" y="3858"/>
                      <a:pt x="1" y="3972"/>
                      <a:pt x="1" y="4063"/>
                    </a:cubicBezTo>
                    <a:cubicBezTo>
                      <a:pt x="24" y="4154"/>
                      <a:pt x="69" y="4246"/>
                      <a:pt x="115" y="4337"/>
                    </a:cubicBezTo>
                    <a:cubicBezTo>
                      <a:pt x="138" y="4383"/>
                      <a:pt x="161" y="4428"/>
                      <a:pt x="206" y="4451"/>
                    </a:cubicBezTo>
                    <a:cubicBezTo>
                      <a:pt x="252" y="4497"/>
                      <a:pt x="275" y="4543"/>
                      <a:pt x="320" y="4565"/>
                    </a:cubicBezTo>
                    <a:cubicBezTo>
                      <a:pt x="412" y="4634"/>
                      <a:pt x="503" y="4679"/>
                      <a:pt x="617" y="4702"/>
                    </a:cubicBezTo>
                    <a:cubicBezTo>
                      <a:pt x="708" y="4725"/>
                      <a:pt x="823" y="4725"/>
                      <a:pt x="937" y="4725"/>
                    </a:cubicBezTo>
                    <a:cubicBezTo>
                      <a:pt x="1051" y="4725"/>
                      <a:pt x="1188" y="4702"/>
                      <a:pt x="1302" y="4679"/>
                    </a:cubicBezTo>
                    <a:cubicBezTo>
                      <a:pt x="1599" y="4611"/>
                      <a:pt x="1873" y="4497"/>
                      <a:pt x="2124" y="4360"/>
                    </a:cubicBezTo>
                    <a:cubicBezTo>
                      <a:pt x="2443" y="4200"/>
                      <a:pt x="2740" y="4040"/>
                      <a:pt x="3037" y="3835"/>
                    </a:cubicBezTo>
                    <a:cubicBezTo>
                      <a:pt x="3630" y="3447"/>
                      <a:pt x="4201" y="3013"/>
                      <a:pt x="4771" y="2557"/>
                    </a:cubicBezTo>
                    <a:cubicBezTo>
                      <a:pt x="5000" y="2374"/>
                      <a:pt x="5228" y="2192"/>
                      <a:pt x="5433" y="2009"/>
                    </a:cubicBezTo>
                    <a:cubicBezTo>
                      <a:pt x="5479" y="1963"/>
                      <a:pt x="5525" y="1940"/>
                      <a:pt x="5570" y="1895"/>
                    </a:cubicBezTo>
                    <a:lnTo>
                      <a:pt x="5525" y="1895"/>
                    </a:lnTo>
                    <a:cubicBezTo>
                      <a:pt x="5456" y="1895"/>
                      <a:pt x="5388" y="1872"/>
                      <a:pt x="5319" y="1872"/>
                    </a:cubicBezTo>
                    <a:lnTo>
                      <a:pt x="5296" y="1872"/>
                    </a:lnTo>
                    <a:cubicBezTo>
                      <a:pt x="4908" y="2192"/>
                      <a:pt x="4520" y="2511"/>
                      <a:pt x="4132" y="2831"/>
                    </a:cubicBezTo>
                    <a:cubicBezTo>
                      <a:pt x="3562" y="3264"/>
                      <a:pt x="2968" y="3675"/>
                      <a:pt x="2352" y="4018"/>
                    </a:cubicBezTo>
                    <a:cubicBezTo>
                      <a:pt x="2352" y="4018"/>
                      <a:pt x="2352" y="4040"/>
                      <a:pt x="2352" y="4040"/>
                    </a:cubicBezTo>
                    <a:cubicBezTo>
                      <a:pt x="2009" y="4223"/>
                      <a:pt x="1667" y="4383"/>
                      <a:pt x="1279" y="4474"/>
                    </a:cubicBezTo>
                    <a:cubicBezTo>
                      <a:pt x="1142" y="4520"/>
                      <a:pt x="1005" y="4543"/>
                      <a:pt x="891" y="4543"/>
                    </a:cubicBezTo>
                    <a:cubicBezTo>
                      <a:pt x="800" y="4543"/>
                      <a:pt x="731" y="4520"/>
                      <a:pt x="663" y="4520"/>
                    </a:cubicBezTo>
                    <a:cubicBezTo>
                      <a:pt x="594" y="4497"/>
                      <a:pt x="549" y="4474"/>
                      <a:pt x="503" y="4451"/>
                    </a:cubicBezTo>
                    <a:cubicBezTo>
                      <a:pt x="457" y="4428"/>
                      <a:pt x="412" y="4383"/>
                      <a:pt x="366" y="4337"/>
                    </a:cubicBezTo>
                    <a:cubicBezTo>
                      <a:pt x="320" y="4314"/>
                      <a:pt x="298" y="4269"/>
                      <a:pt x="275" y="4200"/>
                    </a:cubicBezTo>
                    <a:cubicBezTo>
                      <a:pt x="252" y="4177"/>
                      <a:pt x="229" y="4132"/>
                      <a:pt x="206" y="4086"/>
                    </a:cubicBezTo>
                    <a:cubicBezTo>
                      <a:pt x="206" y="4018"/>
                      <a:pt x="206" y="3972"/>
                      <a:pt x="206" y="3926"/>
                    </a:cubicBezTo>
                    <a:cubicBezTo>
                      <a:pt x="206" y="3858"/>
                      <a:pt x="206" y="3789"/>
                      <a:pt x="229" y="3721"/>
                    </a:cubicBezTo>
                    <a:cubicBezTo>
                      <a:pt x="275" y="3607"/>
                      <a:pt x="320" y="3470"/>
                      <a:pt x="389" y="3356"/>
                    </a:cubicBezTo>
                    <a:cubicBezTo>
                      <a:pt x="571" y="3059"/>
                      <a:pt x="800" y="2808"/>
                      <a:pt x="1051" y="2557"/>
                    </a:cubicBezTo>
                    <a:cubicBezTo>
                      <a:pt x="1325" y="2306"/>
                      <a:pt x="1599" y="2055"/>
                      <a:pt x="1895" y="1826"/>
                    </a:cubicBezTo>
                    <a:cubicBezTo>
                      <a:pt x="2398" y="1438"/>
                      <a:pt x="2945" y="1050"/>
                      <a:pt x="3493" y="685"/>
                    </a:cubicBezTo>
                    <a:cubicBezTo>
                      <a:pt x="3721" y="548"/>
                      <a:pt x="3927" y="411"/>
                      <a:pt x="4132" y="274"/>
                    </a:cubicBezTo>
                    <a:cubicBezTo>
                      <a:pt x="4178" y="251"/>
                      <a:pt x="4201" y="251"/>
                      <a:pt x="4224" y="229"/>
                    </a:cubicBezTo>
                    <a:cubicBezTo>
                      <a:pt x="4224" y="160"/>
                      <a:pt x="4224" y="69"/>
                      <a:pt x="42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34"/>
              <p:cNvSpPr/>
              <p:nvPr/>
            </p:nvSpPr>
            <p:spPr>
              <a:xfrm>
                <a:off x="4822400" y="4794200"/>
                <a:ext cx="25" cy="25"/>
              </a:xfrm>
              <a:custGeom>
                <a:avLst/>
                <a:gdLst/>
                <a:ahLst/>
                <a:cxnLst/>
                <a:rect l="l" t="t" r="r" b="b"/>
                <a:pathLst>
                  <a:path w="1" h="1" extrusionOk="0">
                    <a:moveTo>
                      <a:pt x="1" y="1"/>
                    </a:moveTo>
                    <a:lnTo>
                      <a:pt x="1" y="1"/>
                    </a:ln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34"/>
              <p:cNvSpPr/>
              <p:nvPr/>
            </p:nvSpPr>
            <p:spPr>
              <a:xfrm>
                <a:off x="4822975" y="4794200"/>
                <a:ext cx="25" cy="25"/>
              </a:xfrm>
              <a:custGeom>
                <a:avLst/>
                <a:gdLst/>
                <a:ahLst/>
                <a:cxnLst/>
                <a:rect l="l" t="t" r="r" b="b"/>
                <a:pathLst>
                  <a:path w="1" h="1" extrusionOk="0">
                    <a:moveTo>
                      <a:pt x="1" y="1"/>
                    </a:moveTo>
                    <a:lnTo>
                      <a:pt x="1"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34"/>
              <p:cNvSpPr/>
              <p:nvPr/>
            </p:nvSpPr>
            <p:spPr>
              <a:xfrm>
                <a:off x="4854925" y="4830725"/>
                <a:ext cx="25" cy="2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34"/>
              <p:cNvSpPr/>
              <p:nvPr/>
            </p:nvSpPr>
            <p:spPr>
              <a:xfrm>
                <a:off x="4807000" y="4741125"/>
                <a:ext cx="117575" cy="98175"/>
              </a:xfrm>
              <a:custGeom>
                <a:avLst/>
                <a:gdLst/>
                <a:ahLst/>
                <a:cxnLst/>
                <a:rect l="l" t="t" r="r" b="b"/>
                <a:pathLst>
                  <a:path w="4703" h="3927" extrusionOk="0">
                    <a:moveTo>
                      <a:pt x="3790" y="1"/>
                    </a:moveTo>
                    <a:cubicBezTo>
                      <a:pt x="3744" y="24"/>
                      <a:pt x="3698" y="47"/>
                      <a:pt x="3653" y="69"/>
                    </a:cubicBezTo>
                    <a:cubicBezTo>
                      <a:pt x="3584" y="115"/>
                      <a:pt x="3538" y="161"/>
                      <a:pt x="3470" y="206"/>
                    </a:cubicBezTo>
                    <a:cubicBezTo>
                      <a:pt x="3287" y="321"/>
                      <a:pt x="3105" y="435"/>
                      <a:pt x="2922" y="549"/>
                    </a:cubicBezTo>
                    <a:cubicBezTo>
                      <a:pt x="2443" y="891"/>
                      <a:pt x="1964" y="1234"/>
                      <a:pt x="1507" y="1622"/>
                    </a:cubicBezTo>
                    <a:cubicBezTo>
                      <a:pt x="1256" y="1804"/>
                      <a:pt x="1028" y="2032"/>
                      <a:pt x="799" y="2238"/>
                    </a:cubicBezTo>
                    <a:cubicBezTo>
                      <a:pt x="594" y="2443"/>
                      <a:pt x="411" y="2626"/>
                      <a:pt x="252" y="2854"/>
                    </a:cubicBezTo>
                    <a:cubicBezTo>
                      <a:pt x="183" y="2945"/>
                      <a:pt x="137" y="3037"/>
                      <a:pt x="92" y="3128"/>
                    </a:cubicBezTo>
                    <a:cubicBezTo>
                      <a:pt x="46" y="3219"/>
                      <a:pt x="23" y="3288"/>
                      <a:pt x="1" y="3379"/>
                    </a:cubicBezTo>
                    <a:cubicBezTo>
                      <a:pt x="1" y="3470"/>
                      <a:pt x="1" y="3539"/>
                      <a:pt x="46" y="3607"/>
                    </a:cubicBezTo>
                    <a:cubicBezTo>
                      <a:pt x="69" y="3699"/>
                      <a:pt x="115" y="3767"/>
                      <a:pt x="183" y="3813"/>
                    </a:cubicBezTo>
                    <a:cubicBezTo>
                      <a:pt x="229" y="3836"/>
                      <a:pt x="297" y="3858"/>
                      <a:pt x="343" y="3881"/>
                    </a:cubicBezTo>
                    <a:cubicBezTo>
                      <a:pt x="411" y="3904"/>
                      <a:pt x="503" y="3927"/>
                      <a:pt x="571" y="3927"/>
                    </a:cubicBezTo>
                    <a:cubicBezTo>
                      <a:pt x="777" y="3927"/>
                      <a:pt x="959" y="3881"/>
                      <a:pt x="1142" y="3813"/>
                    </a:cubicBezTo>
                    <a:cubicBezTo>
                      <a:pt x="1530" y="3676"/>
                      <a:pt x="1872" y="3448"/>
                      <a:pt x="2237" y="3242"/>
                    </a:cubicBezTo>
                    <a:cubicBezTo>
                      <a:pt x="2420" y="3105"/>
                      <a:pt x="2625" y="2991"/>
                      <a:pt x="2831" y="2854"/>
                    </a:cubicBezTo>
                    <a:cubicBezTo>
                      <a:pt x="3082" y="2694"/>
                      <a:pt x="3310" y="2535"/>
                      <a:pt x="3561" y="2352"/>
                    </a:cubicBezTo>
                    <a:cubicBezTo>
                      <a:pt x="3949" y="2055"/>
                      <a:pt x="4337" y="1736"/>
                      <a:pt x="4703" y="1393"/>
                    </a:cubicBezTo>
                    <a:cubicBezTo>
                      <a:pt x="4611" y="1370"/>
                      <a:pt x="4543" y="1348"/>
                      <a:pt x="4474" y="1348"/>
                    </a:cubicBezTo>
                    <a:cubicBezTo>
                      <a:pt x="4018" y="1736"/>
                      <a:pt x="3561" y="2124"/>
                      <a:pt x="3059" y="2466"/>
                    </a:cubicBezTo>
                    <a:cubicBezTo>
                      <a:pt x="2899" y="2580"/>
                      <a:pt x="2762" y="2672"/>
                      <a:pt x="2603" y="2786"/>
                    </a:cubicBezTo>
                    <a:cubicBezTo>
                      <a:pt x="2466" y="2877"/>
                      <a:pt x="2329" y="2945"/>
                      <a:pt x="2215" y="3014"/>
                    </a:cubicBezTo>
                    <a:cubicBezTo>
                      <a:pt x="2009" y="3151"/>
                      <a:pt x="1804" y="3265"/>
                      <a:pt x="1621" y="3379"/>
                    </a:cubicBezTo>
                    <a:cubicBezTo>
                      <a:pt x="1370" y="3516"/>
                      <a:pt x="1142" y="3630"/>
                      <a:pt x="891" y="3699"/>
                    </a:cubicBezTo>
                    <a:cubicBezTo>
                      <a:pt x="799" y="3721"/>
                      <a:pt x="708" y="3721"/>
                      <a:pt x="594" y="3744"/>
                    </a:cubicBezTo>
                    <a:cubicBezTo>
                      <a:pt x="548" y="3721"/>
                      <a:pt x="503" y="3721"/>
                      <a:pt x="434" y="3721"/>
                    </a:cubicBezTo>
                    <a:cubicBezTo>
                      <a:pt x="411" y="3699"/>
                      <a:pt x="366" y="3676"/>
                      <a:pt x="320" y="3676"/>
                    </a:cubicBezTo>
                    <a:cubicBezTo>
                      <a:pt x="297" y="3653"/>
                      <a:pt x="274" y="3630"/>
                      <a:pt x="252" y="3607"/>
                    </a:cubicBezTo>
                    <a:cubicBezTo>
                      <a:pt x="252" y="3607"/>
                      <a:pt x="229" y="3585"/>
                      <a:pt x="229" y="3562"/>
                    </a:cubicBezTo>
                    <a:cubicBezTo>
                      <a:pt x="206" y="3539"/>
                      <a:pt x="206" y="3539"/>
                      <a:pt x="206" y="3516"/>
                    </a:cubicBezTo>
                    <a:cubicBezTo>
                      <a:pt x="206" y="3493"/>
                      <a:pt x="206" y="3470"/>
                      <a:pt x="206" y="3448"/>
                    </a:cubicBezTo>
                    <a:cubicBezTo>
                      <a:pt x="206" y="3425"/>
                      <a:pt x="206" y="3379"/>
                      <a:pt x="206" y="3356"/>
                    </a:cubicBezTo>
                    <a:cubicBezTo>
                      <a:pt x="229" y="3265"/>
                      <a:pt x="274" y="3174"/>
                      <a:pt x="320" y="3105"/>
                    </a:cubicBezTo>
                    <a:cubicBezTo>
                      <a:pt x="320" y="3105"/>
                      <a:pt x="320" y="3128"/>
                      <a:pt x="320" y="3128"/>
                    </a:cubicBezTo>
                    <a:cubicBezTo>
                      <a:pt x="389" y="2991"/>
                      <a:pt x="480" y="2877"/>
                      <a:pt x="571" y="2763"/>
                    </a:cubicBezTo>
                    <a:cubicBezTo>
                      <a:pt x="685" y="2626"/>
                      <a:pt x="799" y="2512"/>
                      <a:pt x="936" y="2375"/>
                    </a:cubicBezTo>
                    <a:cubicBezTo>
                      <a:pt x="1050" y="2283"/>
                      <a:pt x="1165" y="2169"/>
                      <a:pt x="1279" y="2055"/>
                    </a:cubicBezTo>
                    <a:cubicBezTo>
                      <a:pt x="1758" y="1644"/>
                      <a:pt x="2283" y="1234"/>
                      <a:pt x="2808" y="868"/>
                    </a:cubicBezTo>
                    <a:cubicBezTo>
                      <a:pt x="3036" y="731"/>
                      <a:pt x="3242" y="572"/>
                      <a:pt x="3470" y="435"/>
                    </a:cubicBezTo>
                    <a:cubicBezTo>
                      <a:pt x="3584" y="366"/>
                      <a:pt x="3675" y="298"/>
                      <a:pt x="3812" y="229"/>
                    </a:cubicBezTo>
                    <a:cubicBezTo>
                      <a:pt x="3790" y="206"/>
                      <a:pt x="3790" y="184"/>
                      <a:pt x="3790" y="184"/>
                    </a:cubicBezTo>
                    <a:cubicBezTo>
                      <a:pt x="3790" y="115"/>
                      <a:pt x="3790" y="69"/>
                      <a:pt x="37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34"/>
              <p:cNvSpPr/>
              <p:nvPr/>
            </p:nvSpPr>
            <p:spPr>
              <a:xfrm>
                <a:off x="4901725" y="4701775"/>
                <a:ext cx="130700" cy="83700"/>
              </a:xfrm>
              <a:custGeom>
                <a:avLst/>
                <a:gdLst/>
                <a:ahLst/>
                <a:cxnLst/>
                <a:rect l="l" t="t" r="r" b="b"/>
                <a:pathLst>
                  <a:path w="5228" h="3348" extrusionOk="0">
                    <a:moveTo>
                      <a:pt x="3767" y="0"/>
                    </a:moveTo>
                    <a:cubicBezTo>
                      <a:pt x="3607" y="0"/>
                      <a:pt x="3447" y="23"/>
                      <a:pt x="3287" y="91"/>
                    </a:cubicBezTo>
                    <a:cubicBezTo>
                      <a:pt x="2968" y="183"/>
                      <a:pt x="2694" y="388"/>
                      <a:pt x="2466" y="616"/>
                    </a:cubicBezTo>
                    <a:cubicBezTo>
                      <a:pt x="2443" y="639"/>
                      <a:pt x="2420" y="662"/>
                      <a:pt x="2420" y="685"/>
                    </a:cubicBezTo>
                    <a:cubicBezTo>
                      <a:pt x="2420" y="708"/>
                      <a:pt x="2420" y="730"/>
                      <a:pt x="2443" y="753"/>
                    </a:cubicBezTo>
                    <a:cubicBezTo>
                      <a:pt x="2456" y="780"/>
                      <a:pt x="2485" y="791"/>
                      <a:pt x="2516" y="791"/>
                    </a:cubicBezTo>
                    <a:cubicBezTo>
                      <a:pt x="2538" y="791"/>
                      <a:pt x="2561" y="786"/>
                      <a:pt x="2580" y="776"/>
                    </a:cubicBezTo>
                    <a:cubicBezTo>
                      <a:pt x="2717" y="639"/>
                      <a:pt x="2854" y="525"/>
                      <a:pt x="2991" y="434"/>
                    </a:cubicBezTo>
                    <a:cubicBezTo>
                      <a:pt x="3128" y="365"/>
                      <a:pt x="3265" y="297"/>
                      <a:pt x="3424" y="251"/>
                    </a:cubicBezTo>
                    <a:cubicBezTo>
                      <a:pt x="3516" y="228"/>
                      <a:pt x="3630" y="205"/>
                      <a:pt x="3744" y="205"/>
                    </a:cubicBezTo>
                    <a:cubicBezTo>
                      <a:pt x="3835" y="205"/>
                      <a:pt x="3949" y="205"/>
                      <a:pt x="4041" y="228"/>
                    </a:cubicBezTo>
                    <a:cubicBezTo>
                      <a:pt x="4132" y="251"/>
                      <a:pt x="4223" y="297"/>
                      <a:pt x="4315" y="342"/>
                    </a:cubicBezTo>
                    <a:cubicBezTo>
                      <a:pt x="4429" y="388"/>
                      <a:pt x="4520" y="457"/>
                      <a:pt x="4588" y="525"/>
                    </a:cubicBezTo>
                    <a:cubicBezTo>
                      <a:pt x="4680" y="616"/>
                      <a:pt x="4748" y="708"/>
                      <a:pt x="4817" y="822"/>
                    </a:cubicBezTo>
                    <a:cubicBezTo>
                      <a:pt x="4817" y="822"/>
                      <a:pt x="4817" y="822"/>
                      <a:pt x="4817" y="799"/>
                    </a:cubicBezTo>
                    <a:cubicBezTo>
                      <a:pt x="4885" y="913"/>
                      <a:pt x="4931" y="1050"/>
                      <a:pt x="4976" y="1164"/>
                    </a:cubicBezTo>
                    <a:cubicBezTo>
                      <a:pt x="4999" y="1278"/>
                      <a:pt x="5022" y="1392"/>
                      <a:pt x="5022" y="1529"/>
                    </a:cubicBezTo>
                    <a:cubicBezTo>
                      <a:pt x="5022" y="1643"/>
                      <a:pt x="5022" y="1758"/>
                      <a:pt x="4999" y="1872"/>
                    </a:cubicBezTo>
                    <a:cubicBezTo>
                      <a:pt x="4954" y="1986"/>
                      <a:pt x="4931" y="2100"/>
                      <a:pt x="4862" y="2191"/>
                    </a:cubicBezTo>
                    <a:cubicBezTo>
                      <a:pt x="4817" y="2305"/>
                      <a:pt x="4748" y="2397"/>
                      <a:pt x="4657" y="2488"/>
                    </a:cubicBezTo>
                    <a:cubicBezTo>
                      <a:pt x="4566" y="2602"/>
                      <a:pt x="4429" y="2693"/>
                      <a:pt x="4315" y="2762"/>
                    </a:cubicBezTo>
                    <a:cubicBezTo>
                      <a:pt x="4109" y="2899"/>
                      <a:pt x="3904" y="2967"/>
                      <a:pt x="3675" y="3036"/>
                    </a:cubicBezTo>
                    <a:lnTo>
                      <a:pt x="3698" y="3036"/>
                    </a:lnTo>
                    <a:cubicBezTo>
                      <a:pt x="3561" y="3059"/>
                      <a:pt x="3424" y="3104"/>
                      <a:pt x="3310" y="3127"/>
                    </a:cubicBezTo>
                    <a:cubicBezTo>
                      <a:pt x="3150" y="3150"/>
                      <a:pt x="3013" y="3150"/>
                      <a:pt x="2877" y="3150"/>
                    </a:cubicBezTo>
                    <a:lnTo>
                      <a:pt x="2899" y="3150"/>
                    </a:lnTo>
                    <a:cubicBezTo>
                      <a:pt x="2827" y="3154"/>
                      <a:pt x="2755" y="3156"/>
                      <a:pt x="2683" y="3156"/>
                    </a:cubicBezTo>
                    <a:cubicBezTo>
                      <a:pt x="2351" y="3156"/>
                      <a:pt x="2032" y="3115"/>
                      <a:pt x="1712" y="3059"/>
                    </a:cubicBezTo>
                    <a:cubicBezTo>
                      <a:pt x="1347" y="2990"/>
                      <a:pt x="959" y="2899"/>
                      <a:pt x="594" y="2830"/>
                    </a:cubicBezTo>
                    <a:lnTo>
                      <a:pt x="617" y="2830"/>
                    </a:lnTo>
                    <a:cubicBezTo>
                      <a:pt x="434" y="2785"/>
                      <a:pt x="274" y="2739"/>
                      <a:pt x="115" y="2716"/>
                    </a:cubicBezTo>
                    <a:cubicBezTo>
                      <a:pt x="107" y="2709"/>
                      <a:pt x="99" y="2706"/>
                      <a:pt x="92" y="2706"/>
                    </a:cubicBezTo>
                    <a:cubicBezTo>
                      <a:pt x="77" y="2706"/>
                      <a:pt x="61" y="2716"/>
                      <a:pt x="46" y="2716"/>
                    </a:cubicBezTo>
                    <a:cubicBezTo>
                      <a:pt x="23" y="2739"/>
                      <a:pt x="1" y="2762"/>
                      <a:pt x="1" y="2785"/>
                    </a:cubicBezTo>
                    <a:cubicBezTo>
                      <a:pt x="1" y="2808"/>
                      <a:pt x="1" y="2853"/>
                      <a:pt x="23" y="2853"/>
                    </a:cubicBezTo>
                    <a:cubicBezTo>
                      <a:pt x="46" y="2876"/>
                      <a:pt x="69" y="2899"/>
                      <a:pt x="92" y="2899"/>
                    </a:cubicBezTo>
                    <a:cubicBezTo>
                      <a:pt x="617" y="3036"/>
                      <a:pt x="1142" y="3150"/>
                      <a:pt x="1667" y="3241"/>
                    </a:cubicBezTo>
                    <a:cubicBezTo>
                      <a:pt x="1941" y="3287"/>
                      <a:pt x="2215" y="3333"/>
                      <a:pt x="2488" y="3333"/>
                    </a:cubicBezTo>
                    <a:cubicBezTo>
                      <a:pt x="2592" y="3342"/>
                      <a:pt x="2700" y="3348"/>
                      <a:pt x="2809" y="3348"/>
                    </a:cubicBezTo>
                    <a:cubicBezTo>
                      <a:pt x="2963" y="3348"/>
                      <a:pt x="3117" y="3336"/>
                      <a:pt x="3265" y="3310"/>
                    </a:cubicBezTo>
                    <a:cubicBezTo>
                      <a:pt x="3493" y="3287"/>
                      <a:pt x="3698" y="3241"/>
                      <a:pt x="3904" y="3173"/>
                    </a:cubicBezTo>
                    <a:cubicBezTo>
                      <a:pt x="4086" y="3104"/>
                      <a:pt x="4246" y="3036"/>
                      <a:pt x="4383" y="2944"/>
                    </a:cubicBezTo>
                    <a:cubicBezTo>
                      <a:pt x="4634" y="2808"/>
                      <a:pt x="4862" y="2602"/>
                      <a:pt x="4999" y="2351"/>
                    </a:cubicBezTo>
                    <a:cubicBezTo>
                      <a:pt x="5136" y="2123"/>
                      <a:pt x="5205" y="1895"/>
                      <a:pt x="5228" y="1643"/>
                    </a:cubicBezTo>
                    <a:cubicBezTo>
                      <a:pt x="5228" y="1392"/>
                      <a:pt x="5182" y="1141"/>
                      <a:pt x="5091" y="936"/>
                    </a:cubicBezTo>
                    <a:cubicBezTo>
                      <a:pt x="4999" y="708"/>
                      <a:pt x="4862" y="502"/>
                      <a:pt x="4680" y="342"/>
                    </a:cubicBezTo>
                    <a:cubicBezTo>
                      <a:pt x="4497" y="205"/>
                      <a:pt x="4292" y="91"/>
                      <a:pt x="4063" y="23"/>
                    </a:cubicBezTo>
                    <a:cubicBezTo>
                      <a:pt x="3972" y="23"/>
                      <a:pt x="3858" y="0"/>
                      <a:pt x="37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34"/>
              <p:cNvSpPr/>
              <p:nvPr/>
            </p:nvSpPr>
            <p:spPr>
              <a:xfrm>
                <a:off x="4897725" y="4648125"/>
                <a:ext cx="85625" cy="125425"/>
              </a:xfrm>
              <a:custGeom>
                <a:avLst/>
                <a:gdLst/>
                <a:ahLst/>
                <a:cxnLst/>
                <a:rect l="l" t="t" r="r" b="b"/>
                <a:pathLst>
                  <a:path w="3425" h="5017" extrusionOk="0">
                    <a:moveTo>
                      <a:pt x="3105" y="822"/>
                    </a:moveTo>
                    <a:cubicBezTo>
                      <a:pt x="3105" y="832"/>
                      <a:pt x="3109" y="838"/>
                      <a:pt x="3114" y="841"/>
                    </a:cubicBezTo>
                    <a:lnTo>
                      <a:pt x="3114" y="841"/>
                    </a:lnTo>
                    <a:cubicBezTo>
                      <a:pt x="3111" y="835"/>
                      <a:pt x="3108" y="828"/>
                      <a:pt x="3105" y="822"/>
                    </a:cubicBezTo>
                    <a:close/>
                    <a:moveTo>
                      <a:pt x="2124" y="0"/>
                    </a:moveTo>
                    <a:cubicBezTo>
                      <a:pt x="2032" y="0"/>
                      <a:pt x="1918" y="0"/>
                      <a:pt x="1827" y="46"/>
                    </a:cubicBezTo>
                    <a:cubicBezTo>
                      <a:pt x="1644" y="92"/>
                      <a:pt x="1462" y="183"/>
                      <a:pt x="1302" y="320"/>
                    </a:cubicBezTo>
                    <a:cubicBezTo>
                      <a:pt x="1142" y="434"/>
                      <a:pt x="1005" y="594"/>
                      <a:pt x="868" y="754"/>
                    </a:cubicBezTo>
                    <a:cubicBezTo>
                      <a:pt x="640" y="1073"/>
                      <a:pt x="434" y="1416"/>
                      <a:pt x="297" y="1781"/>
                    </a:cubicBezTo>
                    <a:cubicBezTo>
                      <a:pt x="115" y="2283"/>
                      <a:pt x="46" y="2831"/>
                      <a:pt x="24" y="3356"/>
                    </a:cubicBezTo>
                    <a:cubicBezTo>
                      <a:pt x="1" y="3881"/>
                      <a:pt x="24" y="4429"/>
                      <a:pt x="115" y="4954"/>
                    </a:cubicBezTo>
                    <a:cubicBezTo>
                      <a:pt x="138" y="4976"/>
                      <a:pt x="161" y="4999"/>
                      <a:pt x="161" y="4999"/>
                    </a:cubicBezTo>
                    <a:cubicBezTo>
                      <a:pt x="172" y="5011"/>
                      <a:pt x="189" y="5016"/>
                      <a:pt x="206" y="5016"/>
                    </a:cubicBezTo>
                    <a:cubicBezTo>
                      <a:pt x="223" y="5016"/>
                      <a:pt x="240" y="5011"/>
                      <a:pt x="252" y="4999"/>
                    </a:cubicBezTo>
                    <a:cubicBezTo>
                      <a:pt x="275" y="4999"/>
                      <a:pt x="297" y="4976"/>
                      <a:pt x="297" y="4954"/>
                    </a:cubicBezTo>
                    <a:cubicBezTo>
                      <a:pt x="320" y="4931"/>
                      <a:pt x="320" y="4908"/>
                      <a:pt x="297" y="4885"/>
                    </a:cubicBezTo>
                    <a:lnTo>
                      <a:pt x="297" y="4839"/>
                    </a:lnTo>
                    <a:cubicBezTo>
                      <a:pt x="206" y="4269"/>
                      <a:pt x="183" y="3698"/>
                      <a:pt x="229" y="3128"/>
                    </a:cubicBezTo>
                    <a:lnTo>
                      <a:pt x="229" y="3128"/>
                    </a:lnTo>
                    <a:cubicBezTo>
                      <a:pt x="229" y="3150"/>
                      <a:pt x="229" y="3150"/>
                      <a:pt x="229" y="3173"/>
                    </a:cubicBezTo>
                    <a:cubicBezTo>
                      <a:pt x="252" y="2717"/>
                      <a:pt x="343" y="2260"/>
                      <a:pt x="480" y="1826"/>
                    </a:cubicBezTo>
                    <a:cubicBezTo>
                      <a:pt x="594" y="1530"/>
                      <a:pt x="754" y="1256"/>
                      <a:pt x="937" y="1005"/>
                    </a:cubicBezTo>
                    <a:cubicBezTo>
                      <a:pt x="933" y="1005"/>
                      <a:pt x="931" y="1005"/>
                      <a:pt x="928" y="1006"/>
                    </a:cubicBezTo>
                    <a:lnTo>
                      <a:pt x="928" y="1006"/>
                    </a:lnTo>
                    <a:cubicBezTo>
                      <a:pt x="1062" y="811"/>
                      <a:pt x="1217" y="657"/>
                      <a:pt x="1393" y="503"/>
                    </a:cubicBezTo>
                    <a:cubicBezTo>
                      <a:pt x="1480" y="416"/>
                      <a:pt x="1588" y="349"/>
                      <a:pt x="1716" y="284"/>
                    </a:cubicBezTo>
                    <a:lnTo>
                      <a:pt x="1716" y="284"/>
                    </a:lnTo>
                    <a:cubicBezTo>
                      <a:pt x="1714" y="287"/>
                      <a:pt x="1713" y="292"/>
                      <a:pt x="1713" y="297"/>
                    </a:cubicBezTo>
                    <a:cubicBezTo>
                      <a:pt x="1804" y="252"/>
                      <a:pt x="1872" y="229"/>
                      <a:pt x="1964" y="206"/>
                    </a:cubicBezTo>
                    <a:cubicBezTo>
                      <a:pt x="2055" y="183"/>
                      <a:pt x="2124" y="183"/>
                      <a:pt x="2215" y="183"/>
                    </a:cubicBezTo>
                    <a:cubicBezTo>
                      <a:pt x="2283" y="206"/>
                      <a:pt x="2375" y="229"/>
                      <a:pt x="2443" y="252"/>
                    </a:cubicBezTo>
                    <a:cubicBezTo>
                      <a:pt x="2557" y="297"/>
                      <a:pt x="2648" y="343"/>
                      <a:pt x="2740" y="411"/>
                    </a:cubicBezTo>
                    <a:cubicBezTo>
                      <a:pt x="2831" y="480"/>
                      <a:pt x="2900" y="548"/>
                      <a:pt x="2968" y="617"/>
                    </a:cubicBezTo>
                    <a:cubicBezTo>
                      <a:pt x="3037" y="685"/>
                      <a:pt x="3082" y="777"/>
                      <a:pt x="3128" y="845"/>
                    </a:cubicBezTo>
                    <a:cubicBezTo>
                      <a:pt x="3128" y="845"/>
                      <a:pt x="3120" y="845"/>
                      <a:pt x="3114" y="841"/>
                    </a:cubicBezTo>
                    <a:lnTo>
                      <a:pt x="3114" y="841"/>
                    </a:lnTo>
                    <a:cubicBezTo>
                      <a:pt x="3154" y="926"/>
                      <a:pt x="3175" y="1011"/>
                      <a:pt x="3196" y="1096"/>
                    </a:cubicBezTo>
                    <a:cubicBezTo>
                      <a:pt x="3219" y="1233"/>
                      <a:pt x="3219" y="1347"/>
                      <a:pt x="3219" y="1461"/>
                    </a:cubicBezTo>
                    <a:cubicBezTo>
                      <a:pt x="3196" y="1621"/>
                      <a:pt x="3173" y="1781"/>
                      <a:pt x="3105" y="1918"/>
                    </a:cubicBezTo>
                    <a:cubicBezTo>
                      <a:pt x="3037" y="2100"/>
                      <a:pt x="2945" y="2283"/>
                      <a:pt x="2831" y="2443"/>
                    </a:cubicBezTo>
                    <a:cubicBezTo>
                      <a:pt x="2763" y="2557"/>
                      <a:pt x="2671" y="2671"/>
                      <a:pt x="2557" y="2762"/>
                    </a:cubicBezTo>
                    <a:cubicBezTo>
                      <a:pt x="2534" y="2785"/>
                      <a:pt x="2534" y="2854"/>
                      <a:pt x="2580" y="2899"/>
                    </a:cubicBezTo>
                    <a:cubicBezTo>
                      <a:pt x="2591" y="2911"/>
                      <a:pt x="2614" y="2916"/>
                      <a:pt x="2640" y="2916"/>
                    </a:cubicBezTo>
                    <a:cubicBezTo>
                      <a:pt x="2666" y="2916"/>
                      <a:pt x="2694" y="2911"/>
                      <a:pt x="2717" y="2899"/>
                    </a:cubicBezTo>
                    <a:cubicBezTo>
                      <a:pt x="2831" y="2762"/>
                      <a:pt x="2945" y="2625"/>
                      <a:pt x="3037" y="2488"/>
                    </a:cubicBezTo>
                    <a:cubicBezTo>
                      <a:pt x="3128" y="2329"/>
                      <a:pt x="3219" y="2192"/>
                      <a:pt x="3288" y="2032"/>
                    </a:cubicBezTo>
                    <a:cubicBezTo>
                      <a:pt x="3333" y="1872"/>
                      <a:pt x="3379" y="1712"/>
                      <a:pt x="3402" y="1553"/>
                    </a:cubicBezTo>
                    <a:cubicBezTo>
                      <a:pt x="3425" y="1370"/>
                      <a:pt x="3425" y="1210"/>
                      <a:pt x="3379" y="1050"/>
                    </a:cubicBezTo>
                    <a:cubicBezTo>
                      <a:pt x="3356" y="891"/>
                      <a:pt x="3288" y="731"/>
                      <a:pt x="3196" y="594"/>
                    </a:cubicBezTo>
                    <a:cubicBezTo>
                      <a:pt x="3105" y="457"/>
                      <a:pt x="2968" y="320"/>
                      <a:pt x="2831" y="229"/>
                    </a:cubicBezTo>
                    <a:cubicBezTo>
                      <a:pt x="2740" y="183"/>
                      <a:pt x="2671" y="115"/>
                      <a:pt x="2580" y="92"/>
                    </a:cubicBezTo>
                    <a:cubicBezTo>
                      <a:pt x="2489" y="46"/>
                      <a:pt x="2397" y="23"/>
                      <a:pt x="23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55" name="Google Shape;7955;p34"/>
            <p:cNvGrpSpPr/>
            <p:nvPr/>
          </p:nvGrpSpPr>
          <p:grpSpPr>
            <a:xfrm flipH="1">
              <a:off x="5194321" y="3335037"/>
              <a:ext cx="916782" cy="1428340"/>
              <a:chOff x="231900" y="729199"/>
              <a:chExt cx="1185086" cy="1846354"/>
            </a:xfrm>
          </p:grpSpPr>
          <p:sp>
            <p:nvSpPr>
              <p:cNvPr id="7956" name="Google Shape;7956;p34"/>
              <p:cNvSpPr/>
              <p:nvPr/>
            </p:nvSpPr>
            <p:spPr>
              <a:xfrm>
                <a:off x="231900" y="729199"/>
                <a:ext cx="1185086" cy="1846354"/>
              </a:xfrm>
              <a:custGeom>
                <a:avLst/>
                <a:gdLst/>
                <a:ahLst/>
                <a:cxnLst/>
                <a:rect l="l" t="t" r="r" b="b"/>
                <a:pathLst>
                  <a:path w="21434" h="33394" extrusionOk="0">
                    <a:moveTo>
                      <a:pt x="3310" y="0"/>
                    </a:moveTo>
                    <a:cubicBezTo>
                      <a:pt x="3013" y="0"/>
                      <a:pt x="2694" y="46"/>
                      <a:pt x="2443" y="137"/>
                    </a:cubicBezTo>
                    <a:cubicBezTo>
                      <a:pt x="1963" y="274"/>
                      <a:pt x="1552" y="571"/>
                      <a:pt x="1233" y="982"/>
                    </a:cubicBezTo>
                    <a:cubicBezTo>
                      <a:pt x="1073" y="1164"/>
                      <a:pt x="982" y="1347"/>
                      <a:pt x="913" y="1461"/>
                    </a:cubicBezTo>
                    <a:cubicBezTo>
                      <a:pt x="845" y="1598"/>
                      <a:pt x="776" y="1758"/>
                      <a:pt x="708" y="1940"/>
                    </a:cubicBezTo>
                    <a:cubicBezTo>
                      <a:pt x="616" y="2214"/>
                      <a:pt x="571" y="2488"/>
                      <a:pt x="525" y="2785"/>
                    </a:cubicBezTo>
                    <a:cubicBezTo>
                      <a:pt x="457" y="3333"/>
                      <a:pt x="480" y="3858"/>
                      <a:pt x="502" y="4246"/>
                    </a:cubicBezTo>
                    <a:cubicBezTo>
                      <a:pt x="502" y="4405"/>
                      <a:pt x="502" y="4542"/>
                      <a:pt x="525" y="4679"/>
                    </a:cubicBezTo>
                    <a:cubicBezTo>
                      <a:pt x="343" y="5889"/>
                      <a:pt x="228" y="7167"/>
                      <a:pt x="183" y="8788"/>
                    </a:cubicBezTo>
                    <a:cubicBezTo>
                      <a:pt x="183" y="8811"/>
                      <a:pt x="160" y="8833"/>
                      <a:pt x="160" y="8856"/>
                    </a:cubicBezTo>
                    <a:cubicBezTo>
                      <a:pt x="160" y="8879"/>
                      <a:pt x="137" y="8902"/>
                      <a:pt x="137" y="8925"/>
                    </a:cubicBezTo>
                    <a:cubicBezTo>
                      <a:pt x="0" y="9381"/>
                      <a:pt x="46" y="9838"/>
                      <a:pt x="228" y="10271"/>
                    </a:cubicBezTo>
                    <a:lnTo>
                      <a:pt x="6072" y="23898"/>
                    </a:lnTo>
                    <a:cubicBezTo>
                      <a:pt x="6049" y="23967"/>
                      <a:pt x="6026" y="24012"/>
                      <a:pt x="6026" y="24081"/>
                    </a:cubicBezTo>
                    <a:cubicBezTo>
                      <a:pt x="5980" y="24218"/>
                      <a:pt x="5935" y="24355"/>
                      <a:pt x="5912" y="24492"/>
                    </a:cubicBezTo>
                    <a:cubicBezTo>
                      <a:pt x="5866" y="24720"/>
                      <a:pt x="5866" y="24925"/>
                      <a:pt x="5866" y="25039"/>
                    </a:cubicBezTo>
                    <a:cubicBezTo>
                      <a:pt x="5866" y="25268"/>
                      <a:pt x="5912" y="25473"/>
                      <a:pt x="5935" y="25610"/>
                    </a:cubicBezTo>
                    <a:cubicBezTo>
                      <a:pt x="6003" y="25907"/>
                      <a:pt x="6117" y="26135"/>
                      <a:pt x="6186" y="26272"/>
                    </a:cubicBezTo>
                    <a:cubicBezTo>
                      <a:pt x="6277" y="26409"/>
                      <a:pt x="6346" y="26546"/>
                      <a:pt x="6460" y="26660"/>
                    </a:cubicBezTo>
                    <a:cubicBezTo>
                      <a:pt x="6460" y="26751"/>
                      <a:pt x="6483" y="26843"/>
                      <a:pt x="6505" y="26888"/>
                    </a:cubicBezTo>
                    <a:cubicBezTo>
                      <a:pt x="6574" y="27185"/>
                      <a:pt x="6711" y="27482"/>
                      <a:pt x="6916" y="27756"/>
                    </a:cubicBezTo>
                    <a:cubicBezTo>
                      <a:pt x="7099" y="28007"/>
                      <a:pt x="7327" y="28212"/>
                      <a:pt x="7578" y="28395"/>
                    </a:cubicBezTo>
                    <a:cubicBezTo>
                      <a:pt x="7692" y="28851"/>
                      <a:pt x="7806" y="29353"/>
                      <a:pt x="7989" y="29833"/>
                    </a:cubicBezTo>
                    <a:cubicBezTo>
                      <a:pt x="8172" y="30403"/>
                      <a:pt x="8377" y="30883"/>
                      <a:pt x="8651" y="31339"/>
                    </a:cubicBezTo>
                    <a:cubicBezTo>
                      <a:pt x="8788" y="31567"/>
                      <a:pt x="8948" y="31818"/>
                      <a:pt x="9108" y="32047"/>
                    </a:cubicBezTo>
                    <a:cubicBezTo>
                      <a:pt x="9244" y="32229"/>
                      <a:pt x="9404" y="32389"/>
                      <a:pt x="9564" y="32549"/>
                    </a:cubicBezTo>
                    <a:cubicBezTo>
                      <a:pt x="9724" y="32686"/>
                      <a:pt x="9929" y="32823"/>
                      <a:pt x="10135" y="32937"/>
                    </a:cubicBezTo>
                    <a:cubicBezTo>
                      <a:pt x="10409" y="33074"/>
                      <a:pt x="10705" y="33188"/>
                      <a:pt x="11002" y="33256"/>
                    </a:cubicBezTo>
                    <a:cubicBezTo>
                      <a:pt x="11367" y="33348"/>
                      <a:pt x="11732" y="33393"/>
                      <a:pt x="12143" y="33393"/>
                    </a:cubicBezTo>
                    <a:lnTo>
                      <a:pt x="12212" y="33393"/>
                    </a:lnTo>
                    <a:cubicBezTo>
                      <a:pt x="12531" y="33393"/>
                      <a:pt x="12874" y="33348"/>
                      <a:pt x="13262" y="33302"/>
                    </a:cubicBezTo>
                    <a:cubicBezTo>
                      <a:pt x="13855" y="33211"/>
                      <a:pt x="14494" y="33051"/>
                      <a:pt x="15202" y="32823"/>
                    </a:cubicBezTo>
                    <a:cubicBezTo>
                      <a:pt x="15818" y="32640"/>
                      <a:pt x="16412" y="32389"/>
                      <a:pt x="17028" y="32092"/>
                    </a:cubicBezTo>
                    <a:cubicBezTo>
                      <a:pt x="17530" y="31841"/>
                      <a:pt x="18032" y="31545"/>
                      <a:pt x="18512" y="31248"/>
                    </a:cubicBezTo>
                    <a:cubicBezTo>
                      <a:pt x="19082" y="30883"/>
                      <a:pt x="19539" y="30495"/>
                      <a:pt x="19972" y="30107"/>
                    </a:cubicBezTo>
                    <a:cubicBezTo>
                      <a:pt x="20201" y="29878"/>
                      <a:pt x="20429" y="29627"/>
                      <a:pt x="20611" y="29376"/>
                    </a:cubicBezTo>
                    <a:cubicBezTo>
                      <a:pt x="20863" y="29057"/>
                      <a:pt x="21068" y="28691"/>
                      <a:pt x="21205" y="28372"/>
                    </a:cubicBezTo>
                    <a:cubicBezTo>
                      <a:pt x="21205" y="28349"/>
                      <a:pt x="21228" y="28303"/>
                      <a:pt x="21251" y="28281"/>
                    </a:cubicBezTo>
                    <a:cubicBezTo>
                      <a:pt x="21388" y="27938"/>
                      <a:pt x="21433" y="27596"/>
                      <a:pt x="21433" y="27231"/>
                    </a:cubicBezTo>
                    <a:cubicBezTo>
                      <a:pt x="21433" y="27002"/>
                      <a:pt x="21410" y="26774"/>
                      <a:pt x="21365" y="26569"/>
                    </a:cubicBezTo>
                    <a:cubicBezTo>
                      <a:pt x="21296" y="26272"/>
                      <a:pt x="21205" y="25998"/>
                      <a:pt x="21114" y="25747"/>
                    </a:cubicBezTo>
                    <a:cubicBezTo>
                      <a:pt x="20954" y="25245"/>
                      <a:pt x="20726" y="24765"/>
                      <a:pt x="20429" y="24263"/>
                    </a:cubicBezTo>
                    <a:cubicBezTo>
                      <a:pt x="20155" y="23784"/>
                      <a:pt x="19835" y="23327"/>
                      <a:pt x="19516" y="22894"/>
                    </a:cubicBezTo>
                    <a:cubicBezTo>
                      <a:pt x="19539" y="22711"/>
                      <a:pt x="19539" y="22506"/>
                      <a:pt x="19516" y="22323"/>
                    </a:cubicBezTo>
                    <a:cubicBezTo>
                      <a:pt x="19447" y="21958"/>
                      <a:pt x="19333" y="21616"/>
                      <a:pt x="19151" y="21319"/>
                    </a:cubicBezTo>
                    <a:cubicBezTo>
                      <a:pt x="19082" y="21228"/>
                      <a:pt x="19037" y="21136"/>
                      <a:pt x="18945" y="21045"/>
                    </a:cubicBezTo>
                    <a:cubicBezTo>
                      <a:pt x="18945" y="20954"/>
                      <a:pt x="18922" y="20885"/>
                      <a:pt x="18900" y="20794"/>
                    </a:cubicBezTo>
                    <a:cubicBezTo>
                      <a:pt x="18808" y="20429"/>
                      <a:pt x="18626" y="20086"/>
                      <a:pt x="18352" y="19790"/>
                    </a:cubicBezTo>
                    <a:cubicBezTo>
                      <a:pt x="18169" y="19561"/>
                      <a:pt x="17941" y="19356"/>
                      <a:pt x="17644" y="19196"/>
                    </a:cubicBezTo>
                    <a:cubicBezTo>
                      <a:pt x="17553" y="19128"/>
                      <a:pt x="17439" y="19082"/>
                      <a:pt x="17347" y="19036"/>
                    </a:cubicBezTo>
                    <a:lnTo>
                      <a:pt x="11504" y="5387"/>
                    </a:lnTo>
                    <a:cubicBezTo>
                      <a:pt x="11436" y="5250"/>
                      <a:pt x="11367" y="5136"/>
                      <a:pt x="11299" y="5022"/>
                    </a:cubicBezTo>
                    <a:cubicBezTo>
                      <a:pt x="11185" y="4839"/>
                      <a:pt x="11048" y="4679"/>
                      <a:pt x="10888" y="4565"/>
                    </a:cubicBezTo>
                    <a:cubicBezTo>
                      <a:pt x="10523" y="4246"/>
                      <a:pt x="10180" y="3972"/>
                      <a:pt x="9838" y="3721"/>
                    </a:cubicBezTo>
                    <a:cubicBezTo>
                      <a:pt x="9496" y="3492"/>
                      <a:pt x="9153" y="3241"/>
                      <a:pt x="8742" y="2967"/>
                    </a:cubicBezTo>
                    <a:cubicBezTo>
                      <a:pt x="8058" y="2556"/>
                      <a:pt x="7373" y="2146"/>
                      <a:pt x="6688" y="1758"/>
                    </a:cubicBezTo>
                    <a:lnTo>
                      <a:pt x="6528" y="1621"/>
                    </a:lnTo>
                    <a:cubicBezTo>
                      <a:pt x="6300" y="1392"/>
                      <a:pt x="6117" y="1233"/>
                      <a:pt x="5935" y="1096"/>
                    </a:cubicBezTo>
                    <a:cubicBezTo>
                      <a:pt x="5661" y="867"/>
                      <a:pt x="5387" y="662"/>
                      <a:pt x="5113" y="525"/>
                    </a:cubicBezTo>
                    <a:cubicBezTo>
                      <a:pt x="4953" y="434"/>
                      <a:pt x="4771" y="342"/>
                      <a:pt x="4611" y="274"/>
                    </a:cubicBezTo>
                    <a:cubicBezTo>
                      <a:pt x="4405" y="183"/>
                      <a:pt x="4200" y="114"/>
                      <a:pt x="3995" y="69"/>
                    </a:cubicBezTo>
                    <a:cubicBezTo>
                      <a:pt x="3766" y="23"/>
                      <a:pt x="3538" y="0"/>
                      <a:pt x="3310" y="0"/>
                    </a:cubicBezTo>
                    <a:close/>
                  </a:path>
                </a:pathLst>
              </a:custGeom>
              <a:solidFill>
                <a:schemeClr val="accent6"/>
              </a:solidFill>
              <a:ln>
                <a:noFill/>
              </a:ln>
              <a:effectLst>
                <a:outerShdw blurRad="57150" dist="19050" dir="5400000" algn="bl" rotWithShape="0">
                  <a:schemeClr val="dk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34"/>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34"/>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rgbClr val="FCD0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34"/>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34"/>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rgbClr val="FEA4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34"/>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34"/>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34"/>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rgbClr val="47474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34"/>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34"/>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34"/>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34"/>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34"/>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EDC3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34"/>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34"/>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34"/>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34"/>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ED9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34"/>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34"/>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34"/>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34"/>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EBEB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34"/>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34"/>
              <p:cNvSpPr/>
              <p:nvPr/>
            </p:nvSpPr>
            <p:spPr>
              <a:xfrm>
                <a:off x="739192" y="2064413"/>
                <a:ext cx="16476" cy="45448"/>
              </a:xfrm>
              <a:custGeom>
                <a:avLst/>
                <a:gdLst/>
                <a:ahLst/>
                <a:cxnLst/>
                <a:rect l="l" t="t" r="r" b="b"/>
                <a:pathLst>
                  <a:path w="298" h="822" extrusionOk="0">
                    <a:moveTo>
                      <a:pt x="161" y="0"/>
                    </a:moveTo>
                    <a:cubicBezTo>
                      <a:pt x="138" y="0"/>
                      <a:pt x="115" y="0"/>
                      <a:pt x="92" y="23"/>
                    </a:cubicBezTo>
                    <a:cubicBezTo>
                      <a:pt x="69" y="46"/>
                      <a:pt x="47" y="91"/>
                      <a:pt x="24" y="137"/>
                    </a:cubicBezTo>
                    <a:cubicBezTo>
                      <a:pt x="24" y="183"/>
                      <a:pt x="1" y="228"/>
                      <a:pt x="1" y="297"/>
                    </a:cubicBezTo>
                    <a:cubicBezTo>
                      <a:pt x="1" y="388"/>
                      <a:pt x="1" y="480"/>
                      <a:pt x="24" y="571"/>
                    </a:cubicBezTo>
                    <a:cubicBezTo>
                      <a:pt x="24" y="616"/>
                      <a:pt x="24" y="685"/>
                      <a:pt x="24" y="731"/>
                    </a:cubicBezTo>
                    <a:cubicBezTo>
                      <a:pt x="47" y="776"/>
                      <a:pt x="92" y="822"/>
                      <a:pt x="138" y="822"/>
                    </a:cubicBezTo>
                    <a:cubicBezTo>
                      <a:pt x="184" y="799"/>
                      <a:pt x="206" y="753"/>
                      <a:pt x="206" y="708"/>
                    </a:cubicBezTo>
                    <a:lnTo>
                      <a:pt x="184" y="571"/>
                    </a:lnTo>
                    <a:cubicBezTo>
                      <a:pt x="184" y="502"/>
                      <a:pt x="184" y="411"/>
                      <a:pt x="184" y="343"/>
                    </a:cubicBezTo>
                    <a:cubicBezTo>
                      <a:pt x="184" y="297"/>
                      <a:pt x="184" y="228"/>
                      <a:pt x="184" y="183"/>
                    </a:cubicBezTo>
                    <a:cubicBezTo>
                      <a:pt x="229" y="183"/>
                      <a:pt x="252" y="183"/>
                      <a:pt x="275" y="160"/>
                    </a:cubicBezTo>
                    <a:cubicBezTo>
                      <a:pt x="298" y="114"/>
                      <a:pt x="298" y="69"/>
                      <a:pt x="252" y="46"/>
                    </a:cubicBezTo>
                    <a:cubicBezTo>
                      <a:pt x="252" y="46"/>
                      <a:pt x="252" y="23"/>
                      <a:pt x="252" y="23"/>
                    </a:cubicBezTo>
                    <a:cubicBezTo>
                      <a:pt x="229" y="23"/>
                      <a:pt x="229" y="0"/>
                      <a:pt x="20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34"/>
              <p:cNvSpPr/>
              <p:nvPr/>
            </p:nvSpPr>
            <p:spPr>
              <a:xfrm>
                <a:off x="753125" y="2059326"/>
                <a:ext cx="31571" cy="101015"/>
              </a:xfrm>
              <a:custGeom>
                <a:avLst/>
                <a:gdLst/>
                <a:ahLst/>
                <a:cxnLst/>
                <a:rect l="l" t="t" r="r" b="b"/>
                <a:pathLst>
                  <a:path w="571" h="1827" extrusionOk="0">
                    <a:moveTo>
                      <a:pt x="107" y="93"/>
                    </a:moveTo>
                    <a:lnTo>
                      <a:pt x="107" y="93"/>
                    </a:lnTo>
                    <a:cubicBezTo>
                      <a:pt x="101" y="95"/>
                      <a:pt x="91" y="101"/>
                      <a:pt x="91" y="115"/>
                    </a:cubicBezTo>
                    <a:cubicBezTo>
                      <a:pt x="99" y="107"/>
                      <a:pt x="104" y="100"/>
                      <a:pt x="107" y="93"/>
                    </a:cubicBezTo>
                    <a:close/>
                    <a:moveTo>
                      <a:pt x="183" y="1"/>
                    </a:moveTo>
                    <a:cubicBezTo>
                      <a:pt x="160" y="1"/>
                      <a:pt x="114" y="24"/>
                      <a:pt x="114" y="69"/>
                    </a:cubicBezTo>
                    <a:cubicBezTo>
                      <a:pt x="114" y="69"/>
                      <a:pt x="114" y="80"/>
                      <a:pt x="107" y="93"/>
                    </a:cubicBezTo>
                    <a:lnTo>
                      <a:pt x="107" y="93"/>
                    </a:lnTo>
                    <a:cubicBezTo>
                      <a:pt x="111" y="92"/>
                      <a:pt x="114" y="92"/>
                      <a:pt x="114" y="92"/>
                    </a:cubicBezTo>
                    <a:lnTo>
                      <a:pt x="114" y="92"/>
                    </a:lnTo>
                    <a:lnTo>
                      <a:pt x="91" y="115"/>
                    </a:lnTo>
                    <a:cubicBezTo>
                      <a:pt x="91" y="161"/>
                      <a:pt x="69" y="229"/>
                      <a:pt x="46" y="275"/>
                    </a:cubicBezTo>
                    <a:cubicBezTo>
                      <a:pt x="46" y="320"/>
                      <a:pt x="23" y="343"/>
                      <a:pt x="23" y="366"/>
                    </a:cubicBezTo>
                    <a:cubicBezTo>
                      <a:pt x="23" y="412"/>
                      <a:pt x="0" y="457"/>
                      <a:pt x="0" y="503"/>
                    </a:cubicBezTo>
                    <a:cubicBezTo>
                      <a:pt x="0" y="617"/>
                      <a:pt x="0" y="731"/>
                      <a:pt x="0" y="823"/>
                    </a:cubicBezTo>
                    <a:cubicBezTo>
                      <a:pt x="0" y="868"/>
                      <a:pt x="0" y="914"/>
                      <a:pt x="0" y="937"/>
                    </a:cubicBezTo>
                    <a:cubicBezTo>
                      <a:pt x="23" y="982"/>
                      <a:pt x="23" y="1028"/>
                      <a:pt x="23" y="1074"/>
                    </a:cubicBezTo>
                    <a:cubicBezTo>
                      <a:pt x="46" y="1165"/>
                      <a:pt x="69" y="1256"/>
                      <a:pt x="91" y="1325"/>
                    </a:cubicBezTo>
                    <a:cubicBezTo>
                      <a:pt x="91" y="1393"/>
                      <a:pt x="114" y="1439"/>
                      <a:pt x="137" y="1485"/>
                    </a:cubicBezTo>
                    <a:cubicBezTo>
                      <a:pt x="183" y="1553"/>
                      <a:pt x="205" y="1621"/>
                      <a:pt x="251" y="1690"/>
                    </a:cubicBezTo>
                    <a:cubicBezTo>
                      <a:pt x="297" y="1736"/>
                      <a:pt x="342" y="1804"/>
                      <a:pt x="411" y="1827"/>
                    </a:cubicBezTo>
                    <a:lnTo>
                      <a:pt x="457" y="1827"/>
                    </a:lnTo>
                    <a:cubicBezTo>
                      <a:pt x="502" y="1827"/>
                      <a:pt x="525" y="1804"/>
                      <a:pt x="548" y="1781"/>
                    </a:cubicBezTo>
                    <a:cubicBezTo>
                      <a:pt x="548" y="1758"/>
                      <a:pt x="571" y="1736"/>
                      <a:pt x="571" y="1713"/>
                    </a:cubicBezTo>
                    <a:cubicBezTo>
                      <a:pt x="548" y="1667"/>
                      <a:pt x="548" y="1644"/>
                      <a:pt x="525" y="1621"/>
                    </a:cubicBezTo>
                    <a:cubicBezTo>
                      <a:pt x="502" y="1621"/>
                      <a:pt x="502" y="1621"/>
                      <a:pt x="502" y="1599"/>
                    </a:cubicBezTo>
                    <a:cubicBezTo>
                      <a:pt x="479" y="1576"/>
                      <a:pt x="434" y="1553"/>
                      <a:pt x="411" y="1507"/>
                    </a:cubicBezTo>
                    <a:cubicBezTo>
                      <a:pt x="388" y="1439"/>
                      <a:pt x="365" y="1370"/>
                      <a:pt x="320" y="1325"/>
                    </a:cubicBezTo>
                    <a:cubicBezTo>
                      <a:pt x="297" y="1233"/>
                      <a:pt x="274" y="1165"/>
                      <a:pt x="251" y="1096"/>
                    </a:cubicBezTo>
                    <a:cubicBezTo>
                      <a:pt x="251" y="1096"/>
                      <a:pt x="251" y="1074"/>
                      <a:pt x="251" y="1074"/>
                    </a:cubicBezTo>
                    <a:cubicBezTo>
                      <a:pt x="228" y="1005"/>
                      <a:pt x="228" y="914"/>
                      <a:pt x="205" y="845"/>
                    </a:cubicBezTo>
                    <a:cubicBezTo>
                      <a:pt x="205" y="754"/>
                      <a:pt x="183" y="640"/>
                      <a:pt x="183" y="549"/>
                    </a:cubicBezTo>
                    <a:cubicBezTo>
                      <a:pt x="183" y="503"/>
                      <a:pt x="183" y="457"/>
                      <a:pt x="205" y="412"/>
                    </a:cubicBezTo>
                    <a:cubicBezTo>
                      <a:pt x="205" y="366"/>
                      <a:pt x="205" y="343"/>
                      <a:pt x="205" y="298"/>
                    </a:cubicBezTo>
                    <a:cubicBezTo>
                      <a:pt x="228" y="229"/>
                      <a:pt x="251" y="161"/>
                      <a:pt x="274" y="92"/>
                    </a:cubicBezTo>
                    <a:cubicBezTo>
                      <a:pt x="274" y="47"/>
                      <a:pt x="251" y="1"/>
                      <a:pt x="205"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34"/>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34"/>
              <p:cNvSpPr/>
              <p:nvPr/>
            </p:nvSpPr>
            <p:spPr>
              <a:xfrm>
                <a:off x="777066" y="2156527"/>
                <a:ext cx="29083" cy="69444"/>
              </a:xfrm>
              <a:custGeom>
                <a:avLst/>
                <a:gdLst/>
                <a:ahLst/>
                <a:cxnLst/>
                <a:rect l="l" t="t" r="r" b="b"/>
                <a:pathLst>
                  <a:path w="526" h="1256" extrusionOk="0">
                    <a:moveTo>
                      <a:pt x="92" y="0"/>
                    </a:moveTo>
                    <a:cubicBezTo>
                      <a:pt x="69" y="0"/>
                      <a:pt x="24" y="23"/>
                      <a:pt x="24" y="46"/>
                    </a:cubicBezTo>
                    <a:cubicBezTo>
                      <a:pt x="24" y="115"/>
                      <a:pt x="1" y="160"/>
                      <a:pt x="1" y="206"/>
                    </a:cubicBezTo>
                    <a:cubicBezTo>
                      <a:pt x="1" y="297"/>
                      <a:pt x="1" y="366"/>
                      <a:pt x="1" y="457"/>
                    </a:cubicBezTo>
                    <a:cubicBezTo>
                      <a:pt x="24" y="503"/>
                      <a:pt x="24" y="571"/>
                      <a:pt x="24" y="640"/>
                    </a:cubicBezTo>
                    <a:cubicBezTo>
                      <a:pt x="46" y="685"/>
                      <a:pt x="46" y="754"/>
                      <a:pt x="69" y="799"/>
                    </a:cubicBezTo>
                    <a:cubicBezTo>
                      <a:pt x="92" y="891"/>
                      <a:pt x="138" y="982"/>
                      <a:pt x="206" y="1073"/>
                    </a:cubicBezTo>
                    <a:cubicBezTo>
                      <a:pt x="206" y="1096"/>
                      <a:pt x="229" y="1142"/>
                      <a:pt x="252" y="1165"/>
                    </a:cubicBezTo>
                    <a:cubicBezTo>
                      <a:pt x="275" y="1187"/>
                      <a:pt x="320" y="1233"/>
                      <a:pt x="366" y="1256"/>
                    </a:cubicBezTo>
                    <a:cubicBezTo>
                      <a:pt x="389" y="1256"/>
                      <a:pt x="434" y="1256"/>
                      <a:pt x="480" y="1233"/>
                    </a:cubicBezTo>
                    <a:cubicBezTo>
                      <a:pt x="526" y="1210"/>
                      <a:pt x="526" y="1142"/>
                      <a:pt x="526" y="1096"/>
                    </a:cubicBezTo>
                    <a:cubicBezTo>
                      <a:pt x="503" y="1050"/>
                      <a:pt x="480" y="1050"/>
                      <a:pt x="457" y="1005"/>
                    </a:cubicBezTo>
                    <a:lnTo>
                      <a:pt x="434" y="1005"/>
                    </a:lnTo>
                    <a:cubicBezTo>
                      <a:pt x="389" y="959"/>
                      <a:pt x="366" y="913"/>
                      <a:pt x="343" y="868"/>
                    </a:cubicBezTo>
                    <a:cubicBezTo>
                      <a:pt x="297" y="822"/>
                      <a:pt x="275" y="754"/>
                      <a:pt x="252" y="685"/>
                    </a:cubicBezTo>
                    <a:cubicBezTo>
                      <a:pt x="229" y="640"/>
                      <a:pt x="206" y="571"/>
                      <a:pt x="206" y="525"/>
                    </a:cubicBezTo>
                    <a:cubicBezTo>
                      <a:pt x="184" y="414"/>
                      <a:pt x="162" y="324"/>
                      <a:pt x="161" y="213"/>
                    </a:cubicBezTo>
                    <a:lnTo>
                      <a:pt x="161" y="213"/>
                    </a:lnTo>
                    <a:cubicBezTo>
                      <a:pt x="161" y="173"/>
                      <a:pt x="163" y="132"/>
                      <a:pt x="183" y="92"/>
                    </a:cubicBezTo>
                    <a:cubicBezTo>
                      <a:pt x="183" y="46"/>
                      <a:pt x="161" y="0"/>
                      <a:pt x="115"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34"/>
              <p:cNvSpPr/>
              <p:nvPr/>
            </p:nvSpPr>
            <p:spPr>
              <a:xfrm>
                <a:off x="755613" y="2053023"/>
                <a:ext cx="37929" cy="109087"/>
              </a:xfrm>
              <a:custGeom>
                <a:avLst/>
                <a:gdLst/>
                <a:ahLst/>
                <a:cxnLst/>
                <a:rect l="l" t="t" r="r" b="b"/>
                <a:pathLst>
                  <a:path w="686" h="1973" extrusionOk="0">
                    <a:moveTo>
                      <a:pt x="389" y="1"/>
                    </a:moveTo>
                    <a:cubicBezTo>
                      <a:pt x="366" y="1"/>
                      <a:pt x="366" y="1"/>
                      <a:pt x="343" y="24"/>
                    </a:cubicBezTo>
                    <a:cubicBezTo>
                      <a:pt x="297" y="46"/>
                      <a:pt x="252" y="92"/>
                      <a:pt x="206" y="138"/>
                    </a:cubicBezTo>
                    <a:cubicBezTo>
                      <a:pt x="160" y="206"/>
                      <a:pt x="115" y="252"/>
                      <a:pt x="92" y="320"/>
                    </a:cubicBezTo>
                    <a:cubicBezTo>
                      <a:pt x="24" y="457"/>
                      <a:pt x="1" y="617"/>
                      <a:pt x="1" y="754"/>
                    </a:cubicBezTo>
                    <a:cubicBezTo>
                      <a:pt x="1" y="868"/>
                      <a:pt x="1" y="959"/>
                      <a:pt x="1" y="1051"/>
                    </a:cubicBezTo>
                    <a:cubicBezTo>
                      <a:pt x="1" y="1142"/>
                      <a:pt x="24" y="1210"/>
                      <a:pt x="46" y="1302"/>
                    </a:cubicBezTo>
                    <a:cubicBezTo>
                      <a:pt x="69" y="1370"/>
                      <a:pt x="92" y="1439"/>
                      <a:pt x="115" y="1507"/>
                    </a:cubicBezTo>
                    <a:cubicBezTo>
                      <a:pt x="138" y="1576"/>
                      <a:pt x="183" y="1644"/>
                      <a:pt x="206" y="1713"/>
                    </a:cubicBezTo>
                    <a:cubicBezTo>
                      <a:pt x="252" y="1758"/>
                      <a:pt x="275" y="1804"/>
                      <a:pt x="320" y="1850"/>
                    </a:cubicBezTo>
                    <a:cubicBezTo>
                      <a:pt x="343" y="1872"/>
                      <a:pt x="366" y="1895"/>
                      <a:pt x="389" y="1918"/>
                    </a:cubicBezTo>
                    <a:cubicBezTo>
                      <a:pt x="412" y="1918"/>
                      <a:pt x="434" y="1941"/>
                      <a:pt x="457" y="1941"/>
                    </a:cubicBezTo>
                    <a:cubicBezTo>
                      <a:pt x="480" y="1964"/>
                      <a:pt x="480" y="1964"/>
                      <a:pt x="503" y="1964"/>
                    </a:cubicBezTo>
                    <a:cubicBezTo>
                      <a:pt x="515" y="1970"/>
                      <a:pt x="529" y="1973"/>
                      <a:pt x="543" y="1973"/>
                    </a:cubicBezTo>
                    <a:cubicBezTo>
                      <a:pt x="582" y="1973"/>
                      <a:pt x="623" y="1951"/>
                      <a:pt x="640" y="1918"/>
                    </a:cubicBezTo>
                    <a:cubicBezTo>
                      <a:pt x="663" y="1895"/>
                      <a:pt x="663" y="1895"/>
                      <a:pt x="685" y="1872"/>
                    </a:cubicBezTo>
                    <a:cubicBezTo>
                      <a:pt x="685" y="1827"/>
                      <a:pt x="685" y="1781"/>
                      <a:pt x="663" y="1758"/>
                    </a:cubicBezTo>
                    <a:cubicBezTo>
                      <a:pt x="640" y="1758"/>
                      <a:pt x="640" y="1735"/>
                      <a:pt x="617" y="1735"/>
                    </a:cubicBezTo>
                    <a:cubicBezTo>
                      <a:pt x="617" y="1713"/>
                      <a:pt x="594" y="1690"/>
                      <a:pt x="571" y="1690"/>
                    </a:cubicBezTo>
                    <a:cubicBezTo>
                      <a:pt x="549" y="1667"/>
                      <a:pt x="526" y="1644"/>
                      <a:pt x="503" y="1621"/>
                    </a:cubicBezTo>
                    <a:cubicBezTo>
                      <a:pt x="480" y="1599"/>
                      <a:pt x="457" y="1553"/>
                      <a:pt x="434" y="1507"/>
                    </a:cubicBezTo>
                    <a:cubicBezTo>
                      <a:pt x="389" y="1439"/>
                      <a:pt x="366" y="1393"/>
                      <a:pt x="343" y="1325"/>
                    </a:cubicBezTo>
                    <a:cubicBezTo>
                      <a:pt x="320" y="1256"/>
                      <a:pt x="297" y="1210"/>
                      <a:pt x="275" y="1142"/>
                    </a:cubicBezTo>
                    <a:cubicBezTo>
                      <a:pt x="275" y="1074"/>
                      <a:pt x="252" y="982"/>
                      <a:pt x="252" y="914"/>
                    </a:cubicBezTo>
                    <a:cubicBezTo>
                      <a:pt x="252" y="830"/>
                      <a:pt x="252" y="766"/>
                      <a:pt x="252" y="686"/>
                    </a:cubicBezTo>
                    <a:cubicBezTo>
                      <a:pt x="252" y="640"/>
                      <a:pt x="252" y="594"/>
                      <a:pt x="252" y="571"/>
                    </a:cubicBezTo>
                    <a:cubicBezTo>
                      <a:pt x="252" y="526"/>
                      <a:pt x="252" y="480"/>
                      <a:pt x="275" y="457"/>
                    </a:cubicBezTo>
                    <a:cubicBezTo>
                      <a:pt x="297" y="389"/>
                      <a:pt x="320" y="320"/>
                      <a:pt x="343" y="275"/>
                    </a:cubicBezTo>
                    <a:cubicBezTo>
                      <a:pt x="366" y="252"/>
                      <a:pt x="389" y="229"/>
                      <a:pt x="412" y="206"/>
                    </a:cubicBezTo>
                    <a:cubicBezTo>
                      <a:pt x="412" y="183"/>
                      <a:pt x="434" y="183"/>
                      <a:pt x="457" y="161"/>
                    </a:cubicBezTo>
                    <a:cubicBezTo>
                      <a:pt x="503" y="138"/>
                      <a:pt x="503" y="69"/>
                      <a:pt x="480" y="46"/>
                    </a:cubicBezTo>
                    <a:cubicBezTo>
                      <a:pt x="457" y="24"/>
                      <a:pt x="434" y="1"/>
                      <a:pt x="389"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34"/>
              <p:cNvSpPr/>
              <p:nvPr/>
            </p:nvSpPr>
            <p:spPr>
              <a:xfrm>
                <a:off x="779609" y="2155255"/>
                <a:ext cx="37929" cy="71269"/>
              </a:xfrm>
              <a:custGeom>
                <a:avLst/>
                <a:gdLst/>
                <a:ahLst/>
                <a:cxnLst/>
                <a:rect l="l" t="t" r="r" b="b"/>
                <a:pathLst>
                  <a:path w="686" h="1289" extrusionOk="0">
                    <a:moveTo>
                      <a:pt x="183" y="1"/>
                    </a:moveTo>
                    <a:cubicBezTo>
                      <a:pt x="160" y="1"/>
                      <a:pt x="137" y="23"/>
                      <a:pt x="115" y="46"/>
                    </a:cubicBezTo>
                    <a:cubicBezTo>
                      <a:pt x="92" y="69"/>
                      <a:pt x="69" y="115"/>
                      <a:pt x="46" y="138"/>
                    </a:cubicBezTo>
                    <a:cubicBezTo>
                      <a:pt x="46" y="183"/>
                      <a:pt x="23" y="229"/>
                      <a:pt x="23" y="252"/>
                    </a:cubicBezTo>
                    <a:cubicBezTo>
                      <a:pt x="0" y="320"/>
                      <a:pt x="0" y="389"/>
                      <a:pt x="23" y="457"/>
                    </a:cubicBezTo>
                    <a:cubicBezTo>
                      <a:pt x="23" y="503"/>
                      <a:pt x="23" y="571"/>
                      <a:pt x="46" y="617"/>
                    </a:cubicBezTo>
                    <a:lnTo>
                      <a:pt x="46" y="594"/>
                    </a:lnTo>
                    <a:cubicBezTo>
                      <a:pt x="69" y="685"/>
                      <a:pt x="92" y="754"/>
                      <a:pt x="115" y="822"/>
                    </a:cubicBezTo>
                    <a:cubicBezTo>
                      <a:pt x="137" y="868"/>
                      <a:pt x="183" y="936"/>
                      <a:pt x="206" y="982"/>
                    </a:cubicBezTo>
                    <a:cubicBezTo>
                      <a:pt x="251" y="1051"/>
                      <a:pt x="297" y="1096"/>
                      <a:pt x="343" y="1142"/>
                    </a:cubicBezTo>
                    <a:cubicBezTo>
                      <a:pt x="366" y="1165"/>
                      <a:pt x="388" y="1188"/>
                      <a:pt x="434" y="1210"/>
                    </a:cubicBezTo>
                    <a:cubicBezTo>
                      <a:pt x="434" y="1233"/>
                      <a:pt x="457" y="1233"/>
                      <a:pt x="480" y="1256"/>
                    </a:cubicBezTo>
                    <a:cubicBezTo>
                      <a:pt x="503" y="1256"/>
                      <a:pt x="503" y="1256"/>
                      <a:pt x="525" y="1279"/>
                    </a:cubicBezTo>
                    <a:lnTo>
                      <a:pt x="548" y="1279"/>
                    </a:lnTo>
                    <a:cubicBezTo>
                      <a:pt x="555" y="1285"/>
                      <a:pt x="565" y="1288"/>
                      <a:pt x="578" y="1288"/>
                    </a:cubicBezTo>
                    <a:cubicBezTo>
                      <a:pt x="607" y="1288"/>
                      <a:pt x="646" y="1272"/>
                      <a:pt x="662" y="1256"/>
                    </a:cubicBezTo>
                    <a:cubicBezTo>
                      <a:pt x="685" y="1233"/>
                      <a:pt x="685" y="1210"/>
                      <a:pt x="685" y="1165"/>
                    </a:cubicBezTo>
                    <a:cubicBezTo>
                      <a:pt x="685" y="1142"/>
                      <a:pt x="662" y="1142"/>
                      <a:pt x="662" y="1119"/>
                    </a:cubicBezTo>
                    <a:lnTo>
                      <a:pt x="640" y="1119"/>
                    </a:lnTo>
                    <a:cubicBezTo>
                      <a:pt x="640" y="1096"/>
                      <a:pt x="617" y="1073"/>
                      <a:pt x="594" y="1073"/>
                    </a:cubicBezTo>
                    <a:cubicBezTo>
                      <a:pt x="594" y="1051"/>
                      <a:pt x="571" y="1051"/>
                      <a:pt x="571" y="1028"/>
                    </a:cubicBezTo>
                    <a:cubicBezTo>
                      <a:pt x="525" y="1005"/>
                      <a:pt x="503" y="982"/>
                      <a:pt x="480" y="959"/>
                    </a:cubicBezTo>
                    <a:cubicBezTo>
                      <a:pt x="411" y="891"/>
                      <a:pt x="366" y="822"/>
                      <a:pt x="320" y="731"/>
                    </a:cubicBezTo>
                    <a:cubicBezTo>
                      <a:pt x="274" y="663"/>
                      <a:pt x="229" y="571"/>
                      <a:pt x="206" y="480"/>
                    </a:cubicBezTo>
                    <a:cubicBezTo>
                      <a:pt x="206" y="434"/>
                      <a:pt x="183" y="366"/>
                      <a:pt x="183" y="320"/>
                    </a:cubicBezTo>
                    <a:cubicBezTo>
                      <a:pt x="183" y="274"/>
                      <a:pt x="206" y="252"/>
                      <a:pt x="206" y="229"/>
                    </a:cubicBezTo>
                    <a:cubicBezTo>
                      <a:pt x="206" y="206"/>
                      <a:pt x="206" y="183"/>
                      <a:pt x="229" y="183"/>
                    </a:cubicBezTo>
                    <a:cubicBezTo>
                      <a:pt x="229" y="160"/>
                      <a:pt x="229" y="160"/>
                      <a:pt x="251" y="138"/>
                    </a:cubicBezTo>
                    <a:cubicBezTo>
                      <a:pt x="274" y="115"/>
                      <a:pt x="274" y="46"/>
                      <a:pt x="229" y="23"/>
                    </a:cubicBezTo>
                    <a:cubicBezTo>
                      <a:pt x="229" y="23"/>
                      <a:pt x="206" y="1"/>
                      <a:pt x="183"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34"/>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34"/>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34"/>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34"/>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34"/>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34"/>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34"/>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34"/>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34"/>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34"/>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F39D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34"/>
              <p:cNvSpPr/>
              <p:nvPr/>
            </p:nvSpPr>
            <p:spPr>
              <a:xfrm>
                <a:off x="818700" y="2204464"/>
                <a:ext cx="45504" cy="12717"/>
              </a:xfrm>
              <a:custGeom>
                <a:avLst/>
                <a:gdLst/>
                <a:ahLst/>
                <a:cxnLst/>
                <a:rect l="l" t="t" r="r" b="b"/>
                <a:pathLst>
                  <a:path w="823" h="230" extrusionOk="0">
                    <a:moveTo>
                      <a:pt x="754" y="1"/>
                    </a:moveTo>
                    <a:cubicBezTo>
                      <a:pt x="709" y="24"/>
                      <a:pt x="686" y="24"/>
                      <a:pt x="640" y="46"/>
                    </a:cubicBezTo>
                    <a:cubicBezTo>
                      <a:pt x="594" y="69"/>
                      <a:pt x="549" y="69"/>
                      <a:pt x="503" y="69"/>
                    </a:cubicBezTo>
                    <a:cubicBezTo>
                      <a:pt x="457" y="92"/>
                      <a:pt x="389" y="92"/>
                      <a:pt x="343" y="92"/>
                    </a:cubicBezTo>
                    <a:cubicBezTo>
                      <a:pt x="252" y="115"/>
                      <a:pt x="138" y="138"/>
                      <a:pt x="47" y="138"/>
                    </a:cubicBezTo>
                    <a:cubicBezTo>
                      <a:pt x="24" y="138"/>
                      <a:pt x="1" y="161"/>
                      <a:pt x="1" y="183"/>
                    </a:cubicBezTo>
                    <a:cubicBezTo>
                      <a:pt x="1" y="206"/>
                      <a:pt x="24" y="229"/>
                      <a:pt x="47" y="229"/>
                    </a:cubicBezTo>
                    <a:cubicBezTo>
                      <a:pt x="184" y="229"/>
                      <a:pt x="298" y="206"/>
                      <a:pt x="412" y="183"/>
                    </a:cubicBezTo>
                    <a:cubicBezTo>
                      <a:pt x="457" y="183"/>
                      <a:pt x="503" y="183"/>
                      <a:pt x="572" y="161"/>
                    </a:cubicBezTo>
                    <a:cubicBezTo>
                      <a:pt x="640" y="161"/>
                      <a:pt x="731" y="115"/>
                      <a:pt x="800" y="92"/>
                    </a:cubicBezTo>
                    <a:cubicBezTo>
                      <a:pt x="823" y="92"/>
                      <a:pt x="823" y="46"/>
                      <a:pt x="823" y="24"/>
                    </a:cubicBezTo>
                    <a:cubicBezTo>
                      <a:pt x="823" y="1"/>
                      <a:pt x="800" y="1"/>
                      <a:pt x="777" y="1"/>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34"/>
              <p:cNvSpPr/>
              <p:nvPr/>
            </p:nvSpPr>
            <p:spPr>
              <a:xfrm>
                <a:off x="818700" y="2199433"/>
                <a:ext cx="64468" cy="17748"/>
              </a:xfrm>
              <a:custGeom>
                <a:avLst/>
                <a:gdLst/>
                <a:ahLst/>
                <a:cxnLst/>
                <a:rect l="l" t="t" r="r" b="b"/>
                <a:pathLst>
                  <a:path w="1166" h="321" extrusionOk="0">
                    <a:moveTo>
                      <a:pt x="1119" y="0"/>
                    </a:moveTo>
                    <a:cubicBezTo>
                      <a:pt x="937" y="46"/>
                      <a:pt x="754" y="92"/>
                      <a:pt x="572" y="137"/>
                    </a:cubicBezTo>
                    <a:cubicBezTo>
                      <a:pt x="480" y="160"/>
                      <a:pt x="412" y="160"/>
                      <a:pt x="321" y="183"/>
                    </a:cubicBezTo>
                    <a:cubicBezTo>
                      <a:pt x="298" y="183"/>
                      <a:pt x="275" y="206"/>
                      <a:pt x="252" y="206"/>
                    </a:cubicBezTo>
                    <a:lnTo>
                      <a:pt x="47" y="206"/>
                    </a:lnTo>
                    <a:cubicBezTo>
                      <a:pt x="24" y="229"/>
                      <a:pt x="1" y="252"/>
                      <a:pt x="1" y="274"/>
                    </a:cubicBezTo>
                    <a:cubicBezTo>
                      <a:pt x="1" y="274"/>
                      <a:pt x="24" y="297"/>
                      <a:pt x="24" y="297"/>
                    </a:cubicBezTo>
                    <a:cubicBezTo>
                      <a:pt x="47" y="320"/>
                      <a:pt x="47" y="320"/>
                      <a:pt x="69" y="320"/>
                    </a:cubicBezTo>
                    <a:cubicBezTo>
                      <a:pt x="115" y="320"/>
                      <a:pt x="161" y="320"/>
                      <a:pt x="206" y="297"/>
                    </a:cubicBezTo>
                    <a:lnTo>
                      <a:pt x="343" y="297"/>
                    </a:lnTo>
                    <a:cubicBezTo>
                      <a:pt x="366" y="274"/>
                      <a:pt x="412" y="274"/>
                      <a:pt x="457" y="274"/>
                    </a:cubicBezTo>
                    <a:cubicBezTo>
                      <a:pt x="480" y="252"/>
                      <a:pt x="480" y="252"/>
                      <a:pt x="503" y="252"/>
                    </a:cubicBezTo>
                    <a:cubicBezTo>
                      <a:pt x="526" y="252"/>
                      <a:pt x="549" y="252"/>
                      <a:pt x="572" y="229"/>
                    </a:cubicBezTo>
                    <a:cubicBezTo>
                      <a:pt x="754" y="183"/>
                      <a:pt x="937" y="137"/>
                      <a:pt x="1119" y="92"/>
                    </a:cubicBezTo>
                    <a:cubicBezTo>
                      <a:pt x="1142" y="92"/>
                      <a:pt x="1165" y="92"/>
                      <a:pt x="1165" y="69"/>
                    </a:cubicBezTo>
                    <a:cubicBezTo>
                      <a:pt x="1165" y="69"/>
                      <a:pt x="1165" y="46"/>
                      <a:pt x="1165" y="46"/>
                    </a:cubicBezTo>
                    <a:cubicBezTo>
                      <a:pt x="1165" y="23"/>
                      <a:pt x="1165" y="23"/>
                      <a:pt x="1165" y="0"/>
                    </a:cubicBezTo>
                    <a:close/>
                  </a:path>
                </a:pathLst>
              </a:custGeom>
              <a:solidFill>
                <a:srgbClr val="DCDC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34"/>
              <p:cNvSpPr/>
              <p:nvPr/>
            </p:nvSpPr>
            <p:spPr>
              <a:xfrm>
                <a:off x="793487" y="2207007"/>
                <a:ext cx="17693" cy="12661"/>
              </a:xfrm>
              <a:custGeom>
                <a:avLst/>
                <a:gdLst/>
                <a:ahLst/>
                <a:cxnLst/>
                <a:rect l="l" t="t" r="r" b="b"/>
                <a:pathLst>
                  <a:path w="320" h="229" extrusionOk="0">
                    <a:moveTo>
                      <a:pt x="46" y="0"/>
                    </a:moveTo>
                    <a:cubicBezTo>
                      <a:pt x="23" y="0"/>
                      <a:pt x="23" y="0"/>
                      <a:pt x="0" y="23"/>
                    </a:cubicBezTo>
                    <a:cubicBezTo>
                      <a:pt x="0" y="46"/>
                      <a:pt x="0" y="69"/>
                      <a:pt x="23" y="92"/>
                    </a:cubicBezTo>
                    <a:cubicBezTo>
                      <a:pt x="46" y="115"/>
                      <a:pt x="92" y="137"/>
                      <a:pt x="137" y="160"/>
                    </a:cubicBezTo>
                    <a:cubicBezTo>
                      <a:pt x="160" y="183"/>
                      <a:pt x="206" y="206"/>
                      <a:pt x="252" y="229"/>
                    </a:cubicBezTo>
                    <a:cubicBezTo>
                      <a:pt x="274" y="229"/>
                      <a:pt x="297" y="229"/>
                      <a:pt x="297" y="206"/>
                    </a:cubicBezTo>
                    <a:cubicBezTo>
                      <a:pt x="320" y="183"/>
                      <a:pt x="297" y="137"/>
                      <a:pt x="274" y="137"/>
                    </a:cubicBezTo>
                    <a:cubicBezTo>
                      <a:pt x="229" y="115"/>
                      <a:pt x="183" y="92"/>
                      <a:pt x="137" y="69"/>
                    </a:cubicBezTo>
                    <a:cubicBezTo>
                      <a:pt x="115" y="46"/>
                      <a:pt x="92" y="23"/>
                      <a:pt x="69" y="23"/>
                    </a:cubicBezTo>
                    <a:cubicBezTo>
                      <a:pt x="69" y="0"/>
                      <a:pt x="69" y="0"/>
                      <a:pt x="46"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34"/>
              <p:cNvSpPr/>
              <p:nvPr/>
            </p:nvSpPr>
            <p:spPr>
              <a:xfrm>
                <a:off x="788456" y="2204464"/>
                <a:ext cx="22724" cy="16476"/>
              </a:xfrm>
              <a:custGeom>
                <a:avLst/>
                <a:gdLst/>
                <a:ahLst/>
                <a:cxnLst/>
                <a:rect l="l" t="t" r="r" b="b"/>
                <a:pathLst>
                  <a:path w="411" h="298" extrusionOk="0">
                    <a:moveTo>
                      <a:pt x="23" y="1"/>
                    </a:moveTo>
                    <a:cubicBezTo>
                      <a:pt x="0" y="24"/>
                      <a:pt x="0" y="24"/>
                      <a:pt x="0" y="46"/>
                    </a:cubicBezTo>
                    <a:cubicBezTo>
                      <a:pt x="0" y="46"/>
                      <a:pt x="0" y="69"/>
                      <a:pt x="0" y="69"/>
                    </a:cubicBezTo>
                    <a:cubicBezTo>
                      <a:pt x="0" y="92"/>
                      <a:pt x="23" y="92"/>
                      <a:pt x="23" y="115"/>
                    </a:cubicBezTo>
                    <a:cubicBezTo>
                      <a:pt x="46" y="138"/>
                      <a:pt x="69" y="161"/>
                      <a:pt x="91" y="161"/>
                    </a:cubicBezTo>
                    <a:cubicBezTo>
                      <a:pt x="137" y="183"/>
                      <a:pt x="160" y="206"/>
                      <a:pt x="206" y="229"/>
                    </a:cubicBezTo>
                    <a:cubicBezTo>
                      <a:pt x="228" y="229"/>
                      <a:pt x="251" y="252"/>
                      <a:pt x="274" y="252"/>
                    </a:cubicBezTo>
                    <a:cubicBezTo>
                      <a:pt x="274" y="275"/>
                      <a:pt x="297" y="275"/>
                      <a:pt x="297" y="275"/>
                    </a:cubicBezTo>
                    <a:cubicBezTo>
                      <a:pt x="320" y="298"/>
                      <a:pt x="343" y="298"/>
                      <a:pt x="365" y="298"/>
                    </a:cubicBezTo>
                    <a:cubicBezTo>
                      <a:pt x="388" y="298"/>
                      <a:pt x="411" y="252"/>
                      <a:pt x="411" y="229"/>
                    </a:cubicBezTo>
                    <a:cubicBezTo>
                      <a:pt x="411" y="229"/>
                      <a:pt x="388" y="206"/>
                      <a:pt x="388" y="206"/>
                    </a:cubicBezTo>
                    <a:cubicBezTo>
                      <a:pt x="365" y="183"/>
                      <a:pt x="365" y="183"/>
                      <a:pt x="343" y="183"/>
                    </a:cubicBezTo>
                    <a:cubicBezTo>
                      <a:pt x="320" y="183"/>
                      <a:pt x="297" y="161"/>
                      <a:pt x="274" y="161"/>
                    </a:cubicBezTo>
                    <a:cubicBezTo>
                      <a:pt x="228" y="138"/>
                      <a:pt x="206" y="115"/>
                      <a:pt x="183" y="92"/>
                    </a:cubicBezTo>
                    <a:cubicBezTo>
                      <a:pt x="160" y="92"/>
                      <a:pt x="137" y="69"/>
                      <a:pt x="114" y="69"/>
                    </a:cubicBezTo>
                    <a:cubicBezTo>
                      <a:pt x="114" y="46"/>
                      <a:pt x="91" y="46"/>
                      <a:pt x="91" y="24"/>
                    </a:cubicBezTo>
                    <a:lnTo>
                      <a:pt x="69" y="24"/>
                    </a:lnTo>
                    <a:cubicBezTo>
                      <a:pt x="69" y="1"/>
                      <a:pt x="69" y="1"/>
                      <a:pt x="46"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34"/>
              <p:cNvSpPr/>
              <p:nvPr/>
            </p:nvSpPr>
            <p:spPr>
              <a:xfrm>
                <a:off x="767003" y="2207007"/>
                <a:ext cx="34114" cy="17693"/>
              </a:xfrm>
              <a:custGeom>
                <a:avLst/>
                <a:gdLst/>
                <a:ahLst/>
                <a:cxnLst/>
                <a:rect l="l" t="t" r="r" b="b"/>
                <a:pathLst>
                  <a:path w="617" h="320" extrusionOk="0">
                    <a:moveTo>
                      <a:pt x="69" y="0"/>
                    </a:moveTo>
                    <a:cubicBezTo>
                      <a:pt x="46" y="0"/>
                      <a:pt x="23" y="23"/>
                      <a:pt x="23" y="23"/>
                    </a:cubicBezTo>
                    <a:cubicBezTo>
                      <a:pt x="23" y="46"/>
                      <a:pt x="0" y="46"/>
                      <a:pt x="23" y="69"/>
                    </a:cubicBezTo>
                    <a:cubicBezTo>
                      <a:pt x="23" y="69"/>
                      <a:pt x="23" y="92"/>
                      <a:pt x="23" y="92"/>
                    </a:cubicBezTo>
                    <a:cubicBezTo>
                      <a:pt x="46" y="115"/>
                      <a:pt x="69" y="137"/>
                      <a:pt x="91" y="160"/>
                    </a:cubicBezTo>
                    <a:cubicBezTo>
                      <a:pt x="137" y="183"/>
                      <a:pt x="160" y="206"/>
                      <a:pt x="206" y="229"/>
                    </a:cubicBezTo>
                    <a:cubicBezTo>
                      <a:pt x="251" y="252"/>
                      <a:pt x="297" y="274"/>
                      <a:pt x="343" y="274"/>
                    </a:cubicBezTo>
                    <a:cubicBezTo>
                      <a:pt x="365" y="297"/>
                      <a:pt x="411" y="297"/>
                      <a:pt x="434" y="320"/>
                    </a:cubicBezTo>
                    <a:lnTo>
                      <a:pt x="571" y="320"/>
                    </a:lnTo>
                    <a:cubicBezTo>
                      <a:pt x="571" y="320"/>
                      <a:pt x="594" y="320"/>
                      <a:pt x="594" y="297"/>
                    </a:cubicBezTo>
                    <a:cubicBezTo>
                      <a:pt x="616" y="297"/>
                      <a:pt x="616" y="274"/>
                      <a:pt x="616" y="252"/>
                    </a:cubicBezTo>
                    <a:cubicBezTo>
                      <a:pt x="616" y="229"/>
                      <a:pt x="594" y="206"/>
                      <a:pt x="548" y="206"/>
                    </a:cubicBezTo>
                    <a:lnTo>
                      <a:pt x="434" y="206"/>
                    </a:lnTo>
                    <a:cubicBezTo>
                      <a:pt x="411" y="206"/>
                      <a:pt x="388" y="206"/>
                      <a:pt x="388" y="183"/>
                    </a:cubicBezTo>
                    <a:lnTo>
                      <a:pt x="343" y="183"/>
                    </a:lnTo>
                    <a:cubicBezTo>
                      <a:pt x="320" y="160"/>
                      <a:pt x="297" y="160"/>
                      <a:pt x="297" y="160"/>
                    </a:cubicBezTo>
                    <a:cubicBezTo>
                      <a:pt x="251" y="137"/>
                      <a:pt x="206" y="115"/>
                      <a:pt x="183" y="92"/>
                    </a:cubicBezTo>
                    <a:cubicBezTo>
                      <a:pt x="160" y="92"/>
                      <a:pt x="160" y="69"/>
                      <a:pt x="137" y="69"/>
                    </a:cubicBezTo>
                    <a:cubicBezTo>
                      <a:pt x="114" y="46"/>
                      <a:pt x="114" y="46"/>
                      <a:pt x="91" y="23"/>
                    </a:cubicBezTo>
                    <a:cubicBezTo>
                      <a:pt x="91" y="23"/>
                      <a:pt x="69" y="0"/>
                      <a:pt x="69" y="0"/>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34"/>
              <p:cNvSpPr/>
              <p:nvPr/>
            </p:nvSpPr>
            <p:spPr>
              <a:xfrm>
                <a:off x="787184" y="2155255"/>
                <a:ext cx="39145" cy="70716"/>
              </a:xfrm>
              <a:custGeom>
                <a:avLst/>
                <a:gdLst/>
                <a:ahLst/>
                <a:cxnLst/>
                <a:rect l="l" t="t" r="r" b="b"/>
                <a:pathLst>
                  <a:path w="708" h="1279" extrusionOk="0">
                    <a:moveTo>
                      <a:pt x="114" y="1"/>
                    </a:moveTo>
                    <a:cubicBezTo>
                      <a:pt x="92" y="1"/>
                      <a:pt x="69" y="23"/>
                      <a:pt x="46" y="46"/>
                    </a:cubicBezTo>
                    <a:cubicBezTo>
                      <a:pt x="46" y="92"/>
                      <a:pt x="23" y="138"/>
                      <a:pt x="23" y="160"/>
                    </a:cubicBezTo>
                    <a:cubicBezTo>
                      <a:pt x="23" y="206"/>
                      <a:pt x="0" y="252"/>
                      <a:pt x="0" y="274"/>
                    </a:cubicBezTo>
                    <a:cubicBezTo>
                      <a:pt x="0" y="320"/>
                      <a:pt x="0" y="366"/>
                      <a:pt x="0" y="411"/>
                    </a:cubicBezTo>
                    <a:cubicBezTo>
                      <a:pt x="0" y="457"/>
                      <a:pt x="23" y="480"/>
                      <a:pt x="23" y="503"/>
                    </a:cubicBezTo>
                    <a:cubicBezTo>
                      <a:pt x="23" y="526"/>
                      <a:pt x="23" y="571"/>
                      <a:pt x="46" y="617"/>
                    </a:cubicBezTo>
                    <a:cubicBezTo>
                      <a:pt x="46" y="663"/>
                      <a:pt x="69" y="708"/>
                      <a:pt x="92" y="777"/>
                    </a:cubicBezTo>
                    <a:cubicBezTo>
                      <a:pt x="114" y="822"/>
                      <a:pt x="137" y="868"/>
                      <a:pt x="183" y="914"/>
                    </a:cubicBezTo>
                    <a:cubicBezTo>
                      <a:pt x="206" y="959"/>
                      <a:pt x="229" y="1005"/>
                      <a:pt x="274" y="1051"/>
                    </a:cubicBezTo>
                    <a:cubicBezTo>
                      <a:pt x="297" y="1096"/>
                      <a:pt x="343" y="1119"/>
                      <a:pt x="388" y="1165"/>
                    </a:cubicBezTo>
                    <a:cubicBezTo>
                      <a:pt x="411" y="1188"/>
                      <a:pt x="434" y="1210"/>
                      <a:pt x="457" y="1233"/>
                    </a:cubicBezTo>
                    <a:cubicBezTo>
                      <a:pt x="480" y="1233"/>
                      <a:pt x="503" y="1256"/>
                      <a:pt x="525" y="1256"/>
                    </a:cubicBezTo>
                    <a:cubicBezTo>
                      <a:pt x="548" y="1279"/>
                      <a:pt x="571" y="1279"/>
                      <a:pt x="617" y="1279"/>
                    </a:cubicBezTo>
                    <a:cubicBezTo>
                      <a:pt x="662" y="1279"/>
                      <a:pt x="685" y="1233"/>
                      <a:pt x="708" y="1188"/>
                    </a:cubicBezTo>
                    <a:cubicBezTo>
                      <a:pt x="708" y="1165"/>
                      <a:pt x="708" y="1165"/>
                      <a:pt x="708" y="1142"/>
                    </a:cubicBezTo>
                    <a:cubicBezTo>
                      <a:pt x="685" y="1119"/>
                      <a:pt x="662" y="1096"/>
                      <a:pt x="639" y="1073"/>
                    </a:cubicBezTo>
                    <a:cubicBezTo>
                      <a:pt x="617" y="1073"/>
                      <a:pt x="617" y="1051"/>
                      <a:pt x="594" y="1051"/>
                    </a:cubicBezTo>
                    <a:cubicBezTo>
                      <a:pt x="548" y="1028"/>
                      <a:pt x="503" y="982"/>
                      <a:pt x="457" y="936"/>
                    </a:cubicBezTo>
                    <a:cubicBezTo>
                      <a:pt x="411" y="891"/>
                      <a:pt x="388" y="845"/>
                      <a:pt x="343" y="777"/>
                    </a:cubicBezTo>
                    <a:cubicBezTo>
                      <a:pt x="320" y="731"/>
                      <a:pt x="274" y="685"/>
                      <a:pt x="251" y="640"/>
                    </a:cubicBezTo>
                    <a:cubicBezTo>
                      <a:pt x="206" y="548"/>
                      <a:pt x="183" y="480"/>
                      <a:pt x="160" y="389"/>
                    </a:cubicBezTo>
                    <a:cubicBezTo>
                      <a:pt x="160" y="320"/>
                      <a:pt x="137" y="252"/>
                      <a:pt x="160" y="183"/>
                    </a:cubicBezTo>
                    <a:cubicBezTo>
                      <a:pt x="160" y="138"/>
                      <a:pt x="160" y="115"/>
                      <a:pt x="183" y="69"/>
                    </a:cubicBezTo>
                    <a:cubicBezTo>
                      <a:pt x="183" y="46"/>
                      <a:pt x="160" y="23"/>
                      <a:pt x="137" y="1"/>
                    </a:cubicBezTo>
                    <a:close/>
                  </a:path>
                </a:pathLst>
              </a:custGeom>
              <a:solidFill>
                <a:srgbClr val="C7C7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34"/>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34"/>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5959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34"/>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34"/>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34"/>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34"/>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34"/>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34"/>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34"/>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34"/>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34"/>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34"/>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34"/>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34"/>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34"/>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34"/>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34"/>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34"/>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34"/>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34"/>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34"/>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34"/>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34"/>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34"/>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34"/>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34"/>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34"/>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34"/>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34"/>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34"/>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34"/>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rgbClr val="F7C8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34"/>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34"/>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34"/>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34"/>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34"/>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34"/>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34"/>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34"/>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34"/>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34"/>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34"/>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34"/>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34"/>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34"/>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34"/>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rgbClr val="FF64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34"/>
              <p:cNvSpPr/>
              <p:nvPr/>
            </p:nvSpPr>
            <p:spPr>
              <a:xfrm>
                <a:off x="638231" y="1088864"/>
                <a:ext cx="478369" cy="872089"/>
              </a:xfrm>
              <a:custGeom>
                <a:avLst/>
                <a:gdLst/>
                <a:ahLst/>
                <a:cxnLst/>
                <a:rect l="l" t="t" r="r" b="b"/>
                <a:pathLst>
                  <a:path w="8652" h="15773" extrusionOk="0">
                    <a:moveTo>
                      <a:pt x="2329" y="0"/>
                    </a:moveTo>
                    <a:cubicBezTo>
                      <a:pt x="2283" y="23"/>
                      <a:pt x="2261" y="92"/>
                      <a:pt x="2283" y="160"/>
                    </a:cubicBezTo>
                    <a:lnTo>
                      <a:pt x="2283" y="183"/>
                    </a:lnTo>
                    <a:lnTo>
                      <a:pt x="2306" y="206"/>
                    </a:lnTo>
                    <a:cubicBezTo>
                      <a:pt x="2261" y="251"/>
                      <a:pt x="2238" y="274"/>
                      <a:pt x="2215" y="320"/>
                    </a:cubicBezTo>
                    <a:cubicBezTo>
                      <a:pt x="2192" y="365"/>
                      <a:pt x="2169" y="388"/>
                      <a:pt x="2147" y="411"/>
                    </a:cubicBezTo>
                    <a:lnTo>
                      <a:pt x="2124" y="434"/>
                    </a:lnTo>
                    <a:cubicBezTo>
                      <a:pt x="2055" y="502"/>
                      <a:pt x="2010" y="571"/>
                      <a:pt x="1964" y="594"/>
                    </a:cubicBezTo>
                    <a:cubicBezTo>
                      <a:pt x="1964" y="617"/>
                      <a:pt x="1941" y="617"/>
                      <a:pt x="1918" y="639"/>
                    </a:cubicBezTo>
                    <a:cubicBezTo>
                      <a:pt x="1850" y="708"/>
                      <a:pt x="1781" y="753"/>
                      <a:pt x="1690" y="799"/>
                    </a:cubicBezTo>
                    <a:cubicBezTo>
                      <a:pt x="1644" y="822"/>
                      <a:pt x="1599" y="845"/>
                      <a:pt x="1553" y="845"/>
                    </a:cubicBezTo>
                    <a:cubicBezTo>
                      <a:pt x="1507" y="868"/>
                      <a:pt x="1485" y="868"/>
                      <a:pt x="1439" y="890"/>
                    </a:cubicBezTo>
                    <a:lnTo>
                      <a:pt x="1348" y="890"/>
                    </a:lnTo>
                    <a:cubicBezTo>
                      <a:pt x="1348" y="913"/>
                      <a:pt x="1325" y="913"/>
                      <a:pt x="1302" y="913"/>
                    </a:cubicBezTo>
                    <a:lnTo>
                      <a:pt x="1119" y="913"/>
                    </a:lnTo>
                    <a:cubicBezTo>
                      <a:pt x="1051" y="913"/>
                      <a:pt x="982" y="913"/>
                      <a:pt x="891" y="890"/>
                    </a:cubicBezTo>
                    <a:lnTo>
                      <a:pt x="868" y="890"/>
                    </a:lnTo>
                    <a:cubicBezTo>
                      <a:pt x="800" y="890"/>
                      <a:pt x="709" y="868"/>
                      <a:pt x="640" y="868"/>
                    </a:cubicBezTo>
                    <a:cubicBezTo>
                      <a:pt x="572" y="845"/>
                      <a:pt x="480" y="799"/>
                      <a:pt x="412" y="753"/>
                    </a:cubicBezTo>
                    <a:cubicBezTo>
                      <a:pt x="343" y="731"/>
                      <a:pt x="298" y="708"/>
                      <a:pt x="229" y="662"/>
                    </a:cubicBezTo>
                    <a:lnTo>
                      <a:pt x="184" y="639"/>
                    </a:lnTo>
                    <a:cubicBezTo>
                      <a:pt x="161" y="617"/>
                      <a:pt x="138" y="617"/>
                      <a:pt x="115" y="594"/>
                    </a:cubicBezTo>
                    <a:cubicBezTo>
                      <a:pt x="92" y="594"/>
                      <a:pt x="92" y="617"/>
                      <a:pt x="92" y="617"/>
                    </a:cubicBezTo>
                    <a:cubicBezTo>
                      <a:pt x="47" y="639"/>
                      <a:pt x="47" y="662"/>
                      <a:pt x="24" y="685"/>
                    </a:cubicBezTo>
                    <a:cubicBezTo>
                      <a:pt x="24" y="685"/>
                      <a:pt x="24" y="708"/>
                      <a:pt x="1" y="708"/>
                    </a:cubicBezTo>
                    <a:cubicBezTo>
                      <a:pt x="1" y="731"/>
                      <a:pt x="1" y="731"/>
                      <a:pt x="1" y="753"/>
                    </a:cubicBezTo>
                    <a:lnTo>
                      <a:pt x="138" y="753"/>
                    </a:lnTo>
                    <a:cubicBezTo>
                      <a:pt x="184" y="776"/>
                      <a:pt x="206" y="822"/>
                      <a:pt x="229" y="868"/>
                    </a:cubicBezTo>
                    <a:cubicBezTo>
                      <a:pt x="252" y="913"/>
                      <a:pt x="252" y="959"/>
                      <a:pt x="229" y="1005"/>
                    </a:cubicBezTo>
                    <a:cubicBezTo>
                      <a:pt x="229" y="1005"/>
                      <a:pt x="229" y="1005"/>
                      <a:pt x="229" y="1027"/>
                    </a:cubicBezTo>
                    <a:cubicBezTo>
                      <a:pt x="229" y="1050"/>
                      <a:pt x="252" y="1073"/>
                      <a:pt x="252" y="1096"/>
                    </a:cubicBezTo>
                    <a:lnTo>
                      <a:pt x="275" y="1142"/>
                    </a:lnTo>
                    <a:lnTo>
                      <a:pt x="298" y="1210"/>
                    </a:lnTo>
                    <a:lnTo>
                      <a:pt x="389" y="1415"/>
                    </a:lnTo>
                    <a:cubicBezTo>
                      <a:pt x="435" y="1484"/>
                      <a:pt x="457" y="1552"/>
                      <a:pt x="503" y="1644"/>
                    </a:cubicBezTo>
                    <a:cubicBezTo>
                      <a:pt x="526" y="1712"/>
                      <a:pt x="572" y="1803"/>
                      <a:pt x="617" y="1895"/>
                    </a:cubicBezTo>
                    <a:cubicBezTo>
                      <a:pt x="663" y="2032"/>
                      <a:pt x="731" y="2169"/>
                      <a:pt x="777" y="2328"/>
                    </a:cubicBezTo>
                    <a:lnTo>
                      <a:pt x="823" y="2397"/>
                    </a:lnTo>
                    <a:cubicBezTo>
                      <a:pt x="823" y="2443"/>
                      <a:pt x="845" y="2465"/>
                      <a:pt x="868" y="2511"/>
                    </a:cubicBezTo>
                    <a:cubicBezTo>
                      <a:pt x="891" y="2557"/>
                      <a:pt x="914" y="2602"/>
                      <a:pt x="914" y="2648"/>
                    </a:cubicBezTo>
                    <a:cubicBezTo>
                      <a:pt x="937" y="2671"/>
                      <a:pt x="937" y="2694"/>
                      <a:pt x="960" y="2739"/>
                    </a:cubicBezTo>
                    <a:cubicBezTo>
                      <a:pt x="960" y="2739"/>
                      <a:pt x="982" y="2762"/>
                      <a:pt x="982" y="2762"/>
                    </a:cubicBezTo>
                    <a:cubicBezTo>
                      <a:pt x="1005" y="2808"/>
                      <a:pt x="1028" y="2831"/>
                      <a:pt x="1051" y="2876"/>
                    </a:cubicBezTo>
                    <a:cubicBezTo>
                      <a:pt x="1074" y="2922"/>
                      <a:pt x="1074" y="2945"/>
                      <a:pt x="1097" y="2990"/>
                    </a:cubicBezTo>
                    <a:lnTo>
                      <a:pt x="1119" y="3059"/>
                    </a:lnTo>
                    <a:cubicBezTo>
                      <a:pt x="1142" y="3082"/>
                      <a:pt x="1142" y="3127"/>
                      <a:pt x="1165" y="3173"/>
                    </a:cubicBezTo>
                    <a:lnTo>
                      <a:pt x="1256" y="3310"/>
                    </a:lnTo>
                    <a:cubicBezTo>
                      <a:pt x="1279" y="3378"/>
                      <a:pt x="1325" y="3447"/>
                      <a:pt x="1348" y="3515"/>
                    </a:cubicBezTo>
                    <a:cubicBezTo>
                      <a:pt x="1416" y="3652"/>
                      <a:pt x="1462" y="3766"/>
                      <a:pt x="1507" y="3881"/>
                    </a:cubicBezTo>
                    <a:cubicBezTo>
                      <a:pt x="1553" y="3995"/>
                      <a:pt x="1599" y="4109"/>
                      <a:pt x="1644" y="4223"/>
                    </a:cubicBezTo>
                    <a:cubicBezTo>
                      <a:pt x="1690" y="4314"/>
                      <a:pt x="1713" y="4383"/>
                      <a:pt x="1759" y="4474"/>
                    </a:cubicBezTo>
                    <a:cubicBezTo>
                      <a:pt x="1781" y="4542"/>
                      <a:pt x="1804" y="4634"/>
                      <a:pt x="1850" y="4702"/>
                    </a:cubicBezTo>
                    <a:lnTo>
                      <a:pt x="1850" y="4748"/>
                    </a:lnTo>
                    <a:cubicBezTo>
                      <a:pt x="1918" y="4908"/>
                      <a:pt x="1987" y="5067"/>
                      <a:pt x="2055" y="5227"/>
                    </a:cubicBezTo>
                    <a:cubicBezTo>
                      <a:pt x="2078" y="5273"/>
                      <a:pt x="2101" y="5341"/>
                      <a:pt x="2124" y="5410"/>
                    </a:cubicBezTo>
                    <a:cubicBezTo>
                      <a:pt x="2192" y="5524"/>
                      <a:pt x="2238" y="5661"/>
                      <a:pt x="2306" y="5798"/>
                    </a:cubicBezTo>
                    <a:lnTo>
                      <a:pt x="2329" y="5844"/>
                    </a:lnTo>
                    <a:cubicBezTo>
                      <a:pt x="2398" y="6026"/>
                      <a:pt x="2466" y="6186"/>
                      <a:pt x="2535" y="6346"/>
                    </a:cubicBezTo>
                    <a:cubicBezTo>
                      <a:pt x="2580" y="6414"/>
                      <a:pt x="2603" y="6505"/>
                      <a:pt x="2626" y="6574"/>
                    </a:cubicBezTo>
                    <a:lnTo>
                      <a:pt x="2672" y="6620"/>
                    </a:lnTo>
                    <a:lnTo>
                      <a:pt x="2694" y="6688"/>
                    </a:lnTo>
                    <a:lnTo>
                      <a:pt x="2740" y="6779"/>
                    </a:lnTo>
                    <a:cubicBezTo>
                      <a:pt x="2808" y="6916"/>
                      <a:pt x="2877" y="7030"/>
                      <a:pt x="2923" y="7167"/>
                    </a:cubicBezTo>
                    <a:cubicBezTo>
                      <a:pt x="2991" y="7304"/>
                      <a:pt x="3060" y="7441"/>
                      <a:pt x="3128" y="7601"/>
                    </a:cubicBezTo>
                    <a:cubicBezTo>
                      <a:pt x="3219" y="7761"/>
                      <a:pt x="3288" y="7943"/>
                      <a:pt x="3379" y="8126"/>
                    </a:cubicBezTo>
                    <a:lnTo>
                      <a:pt x="3402" y="8195"/>
                    </a:lnTo>
                    <a:cubicBezTo>
                      <a:pt x="3448" y="8331"/>
                      <a:pt x="3516" y="8446"/>
                      <a:pt x="3562" y="8583"/>
                    </a:cubicBezTo>
                    <a:cubicBezTo>
                      <a:pt x="3607" y="8674"/>
                      <a:pt x="3653" y="8742"/>
                      <a:pt x="3676" y="8834"/>
                    </a:cubicBezTo>
                    <a:cubicBezTo>
                      <a:pt x="3721" y="8902"/>
                      <a:pt x="3744" y="8971"/>
                      <a:pt x="3767" y="9062"/>
                    </a:cubicBezTo>
                    <a:lnTo>
                      <a:pt x="3836" y="9176"/>
                    </a:lnTo>
                    <a:cubicBezTo>
                      <a:pt x="3881" y="9290"/>
                      <a:pt x="3927" y="9427"/>
                      <a:pt x="3973" y="9541"/>
                    </a:cubicBezTo>
                    <a:cubicBezTo>
                      <a:pt x="3995" y="9587"/>
                      <a:pt x="4018" y="9633"/>
                      <a:pt x="4041" y="9701"/>
                    </a:cubicBezTo>
                    <a:lnTo>
                      <a:pt x="4064" y="9769"/>
                    </a:lnTo>
                    <a:cubicBezTo>
                      <a:pt x="4087" y="9815"/>
                      <a:pt x="4110" y="9861"/>
                      <a:pt x="4110" y="9906"/>
                    </a:cubicBezTo>
                    <a:lnTo>
                      <a:pt x="4155" y="9998"/>
                    </a:lnTo>
                    <a:lnTo>
                      <a:pt x="4201" y="10112"/>
                    </a:lnTo>
                    <a:cubicBezTo>
                      <a:pt x="4246" y="10226"/>
                      <a:pt x="4315" y="10363"/>
                      <a:pt x="4361" y="10477"/>
                    </a:cubicBezTo>
                    <a:lnTo>
                      <a:pt x="4406" y="10568"/>
                    </a:lnTo>
                    <a:cubicBezTo>
                      <a:pt x="4429" y="10614"/>
                      <a:pt x="4452" y="10682"/>
                      <a:pt x="4475" y="10728"/>
                    </a:cubicBezTo>
                    <a:lnTo>
                      <a:pt x="4520" y="10819"/>
                    </a:lnTo>
                    <a:cubicBezTo>
                      <a:pt x="4543" y="10865"/>
                      <a:pt x="4543" y="10911"/>
                      <a:pt x="4566" y="10956"/>
                    </a:cubicBezTo>
                    <a:cubicBezTo>
                      <a:pt x="4634" y="11093"/>
                      <a:pt x="4703" y="11253"/>
                      <a:pt x="4771" y="11390"/>
                    </a:cubicBezTo>
                    <a:lnTo>
                      <a:pt x="4771" y="11436"/>
                    </a:lnTo>
                    <a:cubicBezTo>
                      <a:pt x="4817" y="11504"/>
                      <a:pt x="4840" y="11595"/>
                      <a:pt x="4863" y="11687"/>
                    </a:cubicBezTo>
                    <a:cubicBezTo>
                      <a:pt x="4908" y="11778"/>
                      <a:pt x="4931" y="11847"/>
                      <a:pt x="4977" y="11938"/>
                    </a:cubicBezTo>
                    <a:cubicBezTo>
                      <a:pt x="5045" y="12098"/>
                      <a:pt x="5114" y="12257"/>
                      <a:pt x="5182" y="12394"/>
                    </a:cubicBezTo>
                    <a:cubicBezTo>
                      <a:pt x="5228" y="12486"/>
                      <a:pt x="5251" y="12577"/>
                      <a:pt x="5296" y="12691"/>
                    </a:cubicBezTo>
                    <a:cubicBezTo>
                      <a:pt x="5319" y="12760"/>
                      <a:pt x="5365" y="12828"/>
                      <a:pt x="5388" y="12897"/>
                    </a:cubicBezTo>
                    <a:cubicBezTo>
                      <a:pt x="5433" y="12988"/>
                      <a:pt x="5456" y="13056"/>
                      <a:pt x="5479" y="13125"/>
                    </a:cubicBezTo>
                    <a:cubicBezTo>
                      <a:pt x="5525" y="13216"/>
                      <a:pt x="5548" y="13307"/>
                      <a:pt x="5593" y="13399"/>
                    </a:cubicBezTo>
                    <a:cubicBezTo>
                      <a:pt x="5662" y="13536"/>
                      <a:pt x="5730" y="13673"/>
                      <a:pt x="5776" y="13810"/>
                    </a:cubicBezTo>
                    <a:cubicBezTo>
                      <a:pt x="5821" y="13901"/>
                      <a:pt x="5867" y="13992"/>
                      <a:pt x="5890" y="14083"/>
                    </a:cubicBezTo>
                    <a:cubicBezTo>
                      <a:pt x="5936" y="14152"/>
                      <a:pt x="5958" y="14220"/>
                      <a:pt x="5981" y="14312"/>
                    </a:cubicBezTo>
                    <a:cubicBezTo>
                      <a:pt x="6027" y="14403"/>
                      <a:pt x="6072" y="14471"/>
                      <a:pt x="6095" y="14563"/>
                    </a:cubicBezTo>
                    <a:cubicBezTo>
                      <a:pt x="6118" y="14654"/>
                      <a:pt x="6164" y="14723"/>
                      <a:pt x="6187" y="14791"/>
                    </a:cubicBezTo>
                    <a:lnTo>
                      <a:pt x="6278" y="14996"/>
                    </a:lnTo>
                    <a:lnTo>
                      <a:pt x="6369" y="15225"/>
                    </a:lnTo>
                    <a:cubicBezTo>
                      <a:pt x="6392" y="15270"/>
                      <a:pt x="6415" y="15316"/>
                      <a:pt x="6438" y="15362"/>
                    </a:cubicBezTo>
                    <a:lnTo>
                      <a:pt x="6438" y="15384"/>
                    </a:lnTo>
                    <a:cubicBezTo>
                      <a:pt x="6483" y="15430"/>
                      <a:pt x="6506" y="15499"/>
                      <a:pt x="6506" y="15544"/>
                    </a:cubicBezTo>
                    <a:cubicBezTo>
                      <a:pt x="6506" y="15567"/>
                      <a:pt x="6506" y="15590"/>
                      <a:pt x="6483" y="15613"/>
                    </a:cubicBezTo>
                    <a:cubicBezTo>
                      <a:pt x="6506" y="15658"/>
                      <a:pt x="6529" y="15727"/>
                      <a:pt x="6506" y="15773"/>
                    </a:cubicBezTo>
                    <a:cubicBezTo>
                      <a:pt x="6529" y="15750"/>
                      <a:pt x="6575" y="15727"/>
                      <a:pt x="6597" y="15704"/>
                    </a:cubicBezTo>
                    <a:lnTo>
                      <a:pt x="6620" y="15681"/>
                    </a:lnTo>
                    <a:lnTo>
                      <a:pt x="6666" y="15658"/>
                    </a:lnTo>
                    <a:cubicBezTo>
                      <a:pt x="6689" y="15681"/>
                      <a:pt x="6689" y="15681"/>
                      <a:pt x="6712" y="15681"/>
                    </a:cubicBezTo>
                    <a:lnTo>
                      <a:pt x="6734" y="15704"/>
                    </a:lnTo>
                    <a:lnTo>
                      <a:pt x="6780" y="15704"/>
                    </a:lnTo>
                    <a:cubicBezTo>
                      <a:pt x="6803" y="15681"/>
                      <a:pt x="6826" y="15681"/>
                      <a:pt x="6849" y="15658"/>
                    </a:cubicBezTo>
                    <a:lnTo>
                      <a:pt x="6986" y="15590"/>
                    </a:lnTo>
                    <a:lnTo>
                      <a:pt x="7100" y="15521"/>
                    </a:lnTo>
                    <a:cubicBezTo>
                      <a:pt x="7191" y="15476"/>
                      <a:pt x="7259" y="15430"/>
                      <a:pt x="7351" y="15384"/>
                    </a:cubicBezTo>
                    <a:lnTo>
                      <a:pt x="7396" y="15339"/>
                    </a:lnTo>
                    <a:lnTo>
                      <a:pt x="7442" y="15316"/>
                    </a:lnTo>
                    <a:cubicBezTo>
                      <a:pt x="7465" y="15293"/>
                      <a:pt x="7488" y="15293"/>
                      <a:pt x="7533" y="15270"/>
                    </a:cubicBezTo>
                    <a:cubicBezTo>
                      <a:pt x="7556" y="15248"/>
                      <a:pt x="7602" y="15225"/>
                      <a:pt x="7625" y="15179"/>
                    </a:cubicBezTo>
                    <a:lnTo>
                      <a:pt x="7670" y="15179"/>
                    </a:lnTo>
                    <a:cubicBezTo>
                      <a:pt x="7670" y="15156"/>
                      <a:pt x="7670" y="15156"/>
                      <a:pt x="7693" y="15156"/>
                    </a:cubicBezTo>
                    <a:lnTo>
                      <a:pt x="7762" y="15111"/>
                    </a:lnTo>
                    <a:cubicBezTo>
                      <a:pt x="7830" y="15042"/>
                      <a:pt x="7921" y="14974"/>
                      <a:pt x="7990" y="14905"/>
                    </a:cubicBezTo>
                    <a:cubicBezTo>
                      <a:pt x="8035" y="14882"/>
                      <a:pt x="8081" y="14859"/>
                      <a:pt x="8127" y="14814"/>
                    </a:cubicBezTo>
                    <a:cubicBezTo>
                      <a:pt x="8172" y="14791"/>
                      <a:pt x="8195" y="14768"/>
                      <a:pt x="8241" y="14723"/>
                    </a:cubicBezTo>
                    <a:lnTo>
                      <a:pt x="8264" y="14700"/>
                    </a:lnTo>
                    <a:cubicBezTo>
                      <a:pt x="8287" y="14654"/>
                      <a:pt x="8309" y="14631"/>
                      <a:pt x="8355" y="14608"/>
                    </a:cubicBezTo>
                    <a:lnTo>
                      <a:pt x="8401" y="14586"/>
                    </a:lnTo>
                    <a:lnTo>
                      <a:pt x="8446" y="14563"/>
                    </a:lnTo>
                    <a:cubicBezTo>
                      <a:pt x="8469" y="14540"/>
                      <a:pt x="8492" y="14517"/>
                      <a:pt x="8515" y="14494"/>
                    </a:cubicBezTo>
                    <a:cubicBezTo>
                      <a:pt x="8560" y="14449"/>
                      <a:pt x="8583" y="14403"/>
                      <a:pt x="8606" y="14357"/>
                    </a:cubicBezTo>
                    <a:cubicBezTo>
                      <a:pt x="8652" y="14266"/>
                      <a:pt x="8606" y="14175"/>
                      <a:pt x="8538" y="14129"/>
                    </a:cubicBezTo>
                    <a:lnTo>
                      <a:pt x="8515" y="14129"/>
                    </a:lnTo>
                    <a:cubicBezTo>
                      <a:pt x="8515" y="14083"/>
                      <a:pt x="8515" y="14061"/>
                      <a:pt x="8492" y="14038"/>
                    </a:cubicBezTo>
                    <a:cubicBezTo>
                      <a:pt x="8492" y="14038"/>
                      <a:pt x="8492" y="14015"/>
                      <a:pt x="8469" y="13992"/>
                    </a:cubicBezTo>
                    <a:cubicBezTo>
                      <a:pt x="8446" y="13946"/>
                      <a:pt x="8424" y="13901"/>
                      <a:pt x="8424" y="13878"/>
                    </a:cubicBezTo>
                    <a:cubicBezTo>
                      <a:pt x="8378" y="13787"/>
                      <a:pt x="8332" y="13718"/>
                      <a:pt x="8309" y="13627"/>
                    </a:cubicBezTo>
                    <a:lnTo>
                      <a:pt x="8241" y="13467"/>
                    </a:lnTo>
                    <a:cubicBezTo>
                      <a:pt x="8195" y="13376"/>
                      <a:pt x="8150" y="13262"/>
                      <a:pt x="8104" y="13148"/>
                    </a:cubicBezTo>
                    <a:cubicBezTo>
                      <a:pt x="7967" y="12805"/>
                      <a:pt x="7807" y="12486"/>
                      <a:pt x="7670" y="12143"/>
                    </a:cubicBezTo>
                    <a:cubicBezTo>
                      <a:pt x="7602" y="11984"/>
                      <a:pt x="7510" y="11824"/>
                      <a:pt x="7442" y="11641"/>
                    </a:cubicBezTo>
                    <a:cubicBezTo>
                      <a:pt x="7396" y="11504"/>
                      <a:pt x="7351" y="11367"/>
                      <a:pt x="7282" y="11253"/>
                    </a:cubicBezTo>
                    <a:lnTo>
                      <a:pt x="7237" y="11139"/>
                    </a:lnTo>
                    <a:cubicBezTo>
                      <a:pt x="7214" y="11093"/>
                      <a:pt x="7191" y="11025"/>
                      <a:pt x="7168" y="10979"/>
                    </a:cubicBezTo>
                    <a:lnTo>
                      <a:pt x="7145" y="10888"/>
                    </a:lnTo>
                    <a:cubicBezTo>
                      <a:pt x="7100" y="10842"/>
                      <a:pt x="7077" y="10774"/>
                      <a:pt x="7054" y="10705"/>
                    </a:cubicBezTo>
                    <a:lnTo>
                      <a:pt x="7008" y="10637"/>
                    </a:lnTo>
                    <a:cubicBezTo>
                      <a:pt x="6986" y="10546"/>
                      <a:pt x="6940" y="10431"/>
                      <a:pt x="6894" y="10340"/>
                    </a:cubicBezTo>
                    <a:cubicBezTo>
                      <a:pt x="6849" y="10249"/>
                      <a:pt x="6803" y="10157"/>
                      <a:pt x="6757" y="10066"/>
                    </a:cubicBezTo>
                    <a:cubicBezTo>
                      <a:pt x="6689" y="9884"/>
                      <a:pt x="6597" y="9701"/>
                      <a:pt x="6529" y="9518"/>
                    </a:cubicBezTo>
                    <a:cubicBezTo>
                      <a:pt x="6461" y="9336"/>
                      <a:pt x="6369" y="9130"/>
                      <a:pt x="6301" y="8948"/>
                    </a:cubicBezTo>
                    <a:cubicBezTo>
                      <a:pt x="6209" y="8765"/>
                      <a:pt x="6141" y="8583"/>
                      <a:pt x="6050" y="8400"/>
                    </a:cubicBezTo>
                    <a:lnTo>
                      <a:pt x="6004" y="8263"/>
                    </a:lnTo>
                    <a:cubicBezTo>
                      <a:pt x="5936" y="8126"/>
                      <a:pt x="5890" y="8012"/>
                      <a:pt x="5844" y="7875"/>
                    </a:cubicBezTo>
                    <a:cubicBezTo>
                      <a:pt x="5753" y="7692"/>
                      <a:pt x="5684" y="7510"/>
                      <a:pt x="5593" y="7327"/>
                    </a:cubicBezTo>
                    <a:cubicBezTo>
                      <a:pt x="5548" y="7213"/>
                      <a:pt x="5479" y="7076"/>
                      <a:pt x="5433" y="6962"/>
                    </a:cubicBezTo>
                    <a:lnTo>
                      <a:pt x="5365" y="6825"/>
                    </a:lnTo>
                    <a:lnTo>
                      <a:pt x="5342" y="6779"/>
                    </a:lnTo>
                    <a:cubicBezTo>
                      <a:pt x="5205" y="6414"/>
                      <a:pt x="5045" y="6072"/>
                      <a:pt x="4908" y="5707"/>
                    </a:cubicBezTo>
                    <a:cubicBezTo>
                      <a:pt x="4771" y="5341"/>
                      <a:pt x="4634" y="4999"/>
                      <a:pt x="4498" y="4634"/>
                    </a:cubicBezTo>
                    <a:cubicBezTo>
                      <a:pt x="4475" y="4565"/>
                      <a:pt x="4452" y="4497"/>
                      <a:pt x="4429" y="4451"/>
                    </a:cubicBezTo>
                    <a:cubicBezTo>
                      <a:pt x="4383" y="4337"/>
                      <a:pt x="4338" y="4223"/>
                      <a:pt x="4292" y="4109"/>
                    </a:cubicBezTo>
                    <a:cubicBezTo>
                      <a:pt x="4246" y="3972"/>
                      <a:pt x="4178" y="3835"/>
                      <a:pt x="4110" y="3675"/>
                    </a:cubicBezTo>
                    <a:lnTo>
                      <a:pt x="4064" y="3584"/>
                    </a:lnTo>
                    <a:cubicBezTo>
                      <a:pt x="4018" y="3515"/>
                      <a:pt x="3995" y="3470"/>
                      <a:pt x="3950" y="3401"/>
                    </a:cubicBezTo>
                    <a:cubicBezTo>
                      <a:pt x="3904" y="3287"/>
                      <a:pt x="3858" y="3196"/>
                      <a:pt x="3813" y="3104"/>
                    </a:cubicBezTo>
                    <a:cubicBezTo>
                      <a:pt x="3744" y="2968"/>
                      <a:pt x="3676" y="2831"/>
                      <a:pt x="3630" y="2694"/>
                    </a:cubicBezTo>
                    <a:lnTo>
                      <a:pt x="3585" y="2580"/>
                    </a:lnTo>
                    <a:cubicBezTo>
                      <a:pt x="3493" y="2420"/>
                      <a:pt x="3425" y="2237"/>
                      <a:pt x="3356" y="2077"/>
                    </a:cubicBezTo>
                    <a:cubicBezTo>
                      <a:pt x="3333" y="1986"/>
                      <a:pt x="3288" y="1895"/>
                      <a:pt x="3242" y="1803"/>
                    </a:cubicBezTo>
                    <a:cubicBezTo>
                      <a:pt x="3219" y="1735"/>
                      <a:pt x="3174" y="1644"/>
                      <a:pt x="3151" y="1575"/>
                    </a:cubicBezTo>
                    <a:cubicBezTo>
                      <a:pt x="3128" y="1507"/>
                      <a:pt x="3082" y="1438"/>
                      <a:pt x="3060" y="1370"/>
                    </a:cubicBezTo>
                    <a:lnTo>
                      <a:pt x="2991" y="1233"/>
                    </a:lnTo>
                    <a:lnTo>
                      <a:pt x="2968" y="1142"/>
                    </a:lnTo>
                    <a:cubicBezTo>
                      <a:pt x="2945" y="1096"/>
                      <a:pt x="2923" y="1073"/>
                      <a:pt x="2923" y="1027"/>
                    </a:cubicBezTo>
                    <a:cubicBezTo>
                      <a:pt x="2900" y="982"/>
                      <a:pt x="2877" y="913"/>
                      <a:pt x="2831" y="868"/>
                    </a:cubicBezTo>
                    <a:lnTo>
                      <a:pt x="2831" y="822"/>
                    </a:lnTo>
                    <a:cubicBezTo>
                      <a:pt x="2786" y="776"/>
                      <a:pt x="2763" y="708"/>
                      <a:pt x="2740" y="639"/>
                    </a:cubicBezTo>
                    <a:cubicBezTo>
                      <a:pt x="2694" y="594"/>
                      <a:pt x="2672" y="525"/>
                      <a:pt x="2649" y="457"/>
                    </a:cubicBezTo>
                    <a:cubicBezTo>
                      <a:pt x="2603" y="365"/>
                      <a:pt x="2557" y="251"/>
                      <a:pt x="2512" y="137"/>
                    </a:cubicBezTo>
                    <a:lnTo>
                      <a:pt x="2489" y="69"/>
                    </a:lnTo>
                    <a:cubicBezTo>
                      <a:pt x="2466" y="23"/>
                      <a:pt x="2420" y="0"/>
                      <a:pt x="23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34"/>
              <p:cNvSpPr/>
              <p:nvPr/>
            </p:nvSpPr>
            <p:spPr>
              <a:xfrm>
                <a:off x="356802" y="1199888"/>
                <a:ext cx="464491" cy="872144"/>
              </a:xfrm>
              <a:custGeom>
                <a:avLst/>
                <a:gdLst/>
                <a:ahLst/>
                <a:cxnLst/>
                <a:rect l="l" t="t" r="r" b="b"/>
                <a:pathLst>
                  <a:path w="8401" h="15774" extrusionOk="0">
                    <a:moveTo>
                      <a:pt x="2010" y="1"/>
                    </a:moveTo>
                    <a:cubicBezTo>
                      <a:pt x="1964" y="1"/>
                      <a:pt x="1918" y="24"/>
                      <a:pt x="1895" y="47"/>
                    </a:cubicBezTo>
                    <a:cubicBezTo>
                      <a:pt x="1895" y="69"/>
                      <a:pt x="1873" y="69"/>
                      <a:pt x="1873" y="92"/>
                    </a:cubicBezTo>
                    <a:lnTo>
                      <a:pt x="1873" y="138"/>
                    </a:lnTo>
                    <a:lnTo>
                      <a:pt x="1873" y="183"/>
                    </a:lnTo>
                    <a:cubicBezTo>
                      <a:pt x="1895" y="229"/>
                      <a:pt x="1895" y="275"/>
                      <a:pt x="1895" y="320"/>
                    </a:cubicBezTo>
                    <a:lnTo>
                      <a:pt x="1918" y="320"/>
                    </a:lnTo>
                    <a:cubicBezTo>
                      <a:pt x="1918" y="343"/>
                      <a:pt x="1918" y="343"/>
                      <a:pt x="1941" y="343"/>
                    </a:cubicBezTo>
                    <a:cubicBezTo>
                      <a:pt x="1918" y="343"/>
                      <a:pt x="1918" y="366"/>
                      <a:pt x="1895" y="366"/>
                    </a:cubicBezTo>
                    <a:cubicBezTo>
                      <a:pt x="1895" y="457"/>
                      <a:pt x="1895" y="549"/>
                      <a:pt x="1873" y="640"/>
                    </a:cubicBezTo>
                    <a:cubicBezTo>
                      <a:pt x="1850" y="708"/>
                      <a:pt x="1827" y="800"/>
                      <a:pt x="1781" y="891"/>
                    </a:cubicBezTo>
                    <a:cubicBezTo>
                      <a:pt x="1758" y="937"/>
                      <a:pt x="1713" y="1005"/>
                      <a:pt x="1644" y="1096"/>
                    </a:cubicBezTo>
                    <a:cubicBezTo>
                      <a:pt x="1576" y="1188"/>
                      <a:pt x="1462" y="1302"/>
                      <a:pt x="1302" y="1370"/>
                    </a:cubicBezTo>
                    <a:cubicBezTo>
                      <a:pt x="1165" y="1416"/>
                      <a:pt x="1005" y="1462"/>
                      <a:pt x="823" y="1462"/>
                    </a:cubicBezTo>
                    <a:lnTo>
                      <a:pt x="731" y="1462"/>
                    </a:lnTo>
                    <a:cubicBezTo>
                      <a:pt x="686" y="1439"/>
                      <a:pt x="663" y="1439"/>
                      <a:pt x="594" y="1439"/>
                    </a:cubicBezTo>
                    <a:cubicBezTo>
                      <a:pt x="572" y="1439"/>
                      <a:pt x="526" y="1439"/>
                      <a:pt x="503" y="1416"/>
                    </a:cubicBezTo>
                    <a:cubicBezTo>
                      <a:pt x="457" y="1393"/>
                      <a:pt x="389" y="1370"/>
                      <a:pt x="343" y="1348"/>
                    </a:cubicBezTo>
                    <a:lnTo>
                      <a:pt x="275" y="1302"/>
                    </a:lnTo>
                    <a:lnTo>
                      <a:pt x="252" y="1279"/>
                    </a:lnTo>
                    <a:cubicBezTo>
                      <a:pt x="206" y="1279"/>
                      <a:pt x="161" y="1256"/>
                      <a:pt x="138" y="1233"/>
                    </a:cubicBezTo>
                    <a:cubicBezTo>
                      <a:pt x="69" y="1233"/>
                      <a:pt x="24" y="1279"/>
                      <a:pt x="1" y="1325"/>
                    </a:cubicBezTo>
                    <a:cubicBezTo>
                      <a:pt x="1" y="1370"/>
                      <a:pt x="1" y="1393"/>
                      <a:pt x="1" y="1416"/>
                    </a:cubicBezTo>
                    <a:cubicBezTo>
                      <a:pt x="1" y="1439"/>
                      <a:pt x="1" y="1439"/>
                      <a:pt x="24" y="1462"/>
                    </a:cubicBezTo>
                    <a:lnTo>
                      <a:pt x="47" y="1530"/>
                    </a:lnTo>
                    <a:cubicBezTo>
                      <a:pt x="47" y="1553"/>
                      <a:pt x="69" y="1599"/>
                      <a:pt x="92" y="1644"/>
                    </a:cubicBezTo>
                    <a:cubicBezTo>
                      <a:pt x="138" y="1713"/>
                      <a:pt x="161" y="1804"/>
                      <a:pt x="184" y="1895"/>
                    </a:cubicBezTo>
                    <a:lnTo>
                      <a:pt x="229" y="1964"/>
                    </a:lnTo>
                    <a:cubicBezTo>
                      <a:pt x="229" y="2032"/>
                      <a:pt x="252" y="2101"/>
                      <a:pt x="275" y="2146"/>
                    </a:cubicBezTo>
                    <a:cubicBezTo>
                      <a:pt x="320" y="2238"/>
                      <a:pt x="343" y="2306"/>
                      <a:pt x="389" y="2398"/>
                    </a:cubicBezTo>
                    <a:cubicBezTo>
                      <a:pt x="412" y="2489"/>
                      <a:pt x="457" y="2603"/>
                      <a:pt x="503" y="2694"/>
                    </a:cubicBezTo>
                    <a:cubicBezTo>
                      <a:pt x="549" y="2763"/>
                      <a:pt x="572" y="2808"/>
                      <a:pt x="594" y="2877"/>
                    </a:cubicBezTo>
                    <a:cubicBezTo>
                      <a:pt x="663" y="3037"/>
                      <a:pt x="731" y="3196"/>
                      <a:pt x="800" y="3356"/>
                    </a:cubicBezTo>
                    <a:lnTo>
                      <a:pt x="845" y="3447"/>
                    </a:lnTo>
                    <a:cubicBezTo>
                      <a:pt x="868" y="3493"/>
                      <a:pt x="891" y="3562"/>
                      <a:pt x="891" y="3607"/>
                    </a:cubicBezTo>
                    <a:cubicBezTo>
                      <a:pt x="914" y="3653"/>
                      <a:pt x="937" y="3699"/>
                      <a:pt x="960" y="3744"/>
                    </a:cubicBezTo>
                    <a:cubicBezTo>
                      <a:pt x="960" y="3790"/>
                      <a:pt x="982" y="3836"/>
                      <a:pt x="1005" y="3881"/>
                    </a:cubicBezTo>
                    <a:lnTo>
                      <a:pt x="1028" y="3927"/>
                    </a:lnTo>
                    <a:cubicBezTo>
                      <a:pt x="1051" y="3995"/>
                      <a:pt x="1074" y="4064"/>
                      <a:pt x="1097" y="4132"/>
                    </a:cubicBezTo>
                    <a:cubicBezTo>
                      <a:pt x="1142" y="4201"/>
                      <a:pt x="1165" y="4292"/>
                      <a:pt x="1211" y="4383"/>
                    </a:cubicBezTo>
                    <a:cubicBezTo>
                      <a:pt x="1256" y="4475"/>
                      <a:pt x="1302" y="4589"/>
                      <a:pt x="1348" y="4703"/>
                    </a:cubicBezTo>
                    <a:cubicBezTo>
                      <a:pt x="1393" y="4749"/>
                      <a:pt x="1416" y="4817"/>
                      <a:pt x="1439" y="4885"/>
                    </a:cubicBezTo>
                    <a:cubicBezTo>
                      <a:pt x="1462" y="4954"/>
                      <a:pt x="1507" y="5000"/>
                      <a:pt x="1530" y="5068"/>
                    </a:cubicBezTo>
                    <a:cubicBezTo>
                      <a:pt x="1576" y="5182"/>
                      <a:pt x="1622" y="5274"/>
                      <a:pt x="1667" y="5388"/>
                    </a:cubicBezTo>
                    <a:lnTo>
                      <a:pt x="1713" y="5502"/>
                    </a:lnTo>
                    <a:lnTo>
                      <a:pt x="1781" y="5616"/>
                    </a:lnTo>
                    <a:cubicBezTo>
                      <a:pt x="1804" y="5662"/>
                      <a:pt x="1804" y="5730"/>
                      <a:pt x="1827" y="5776"/>
                    </a:cubicBezTo>
                    <a:lnTo>
                      <a:pt x="1873" y="5890"/>
                    </a:lnTo>
                    <a:cubicBezTo>
                      <a:pt x="1941" y="6050"/>
                      <a:pt x="2010" y="6209"/>
                      <a:pt x="2101" y="6369"/>
                    </a:cubicBezTo>
                    <a:cubicBezTo>
                      <a:pt x="2146" y="6506"/>
                      <a:pt x="2192" y="6620"/>
                      <a:pt x="2238" y="6734"/>
                    </a:cubicBezTo>
                    <a:lnTo>
                      <a:pt x="2306" y="6917"/>
                    </a:lnTo>
                    <a:cubicBezTo>
                      <a:pt x="2375" y="7077"/>
                      <a:pt x="2443" y="7214"/>
                      <a:pt x="2512" y="7373"/>
                    </a:cubicBezTo>
                    <a:lnTo>
                      <a:pt x="2535" y="7396"/>
                    </a:lnTo>
                    <a:cubicBezTo>
                      <a:pt x="2603" y="7579"/>
                      <a:pt x="2671" y="7739"/>
                      <a:pt x="2740" y="7921"/>
                    </a:cubicBezTo>
                    <a:cubicBezTo>
                      <a:pt x="2786" y="8013"/>
                      <a:pt x="2831" y="8104"/>
                      <a:pt x="2877" y="8195"/>
                    </a:cubicBezTo>
                    <a:cubicBezTo>
                      <a:pt x="2900" y="8241"/>
                      <a:pt x="2923" y="8286"/>
                      <a:pt x="2945" y="8332"/>
                    </a:cubicBezTo>
                    <a:lnTo>
                      <a:pt x="2991" y="8469"/>
                    </a:lnTo>
                    <a:lnTo>
                      <a:pt x="3128" y="8789"/>
                    </a:lnTo>
                    <a:lnTo>
                      <a:pt x="3219" y="8971"/>
                    </a:lnTo>
                    <a:lnTo>
                      <a:pt x="3242" y="9063"/>
                    </a:lnTo>
                    <a:cubicBezTo>
                      <a:pt x="3265" y="9108"/>
                      <a:pt x="3311" y="9177"/>
                      <a:pt x="3333" y="9245"/>
                    </a:cubicBezTo>
                    <a:cubicBezTo>
                      <a:pt x="3356" y="9314"/>
                      <a:pt x="3379" y="9382"/>
                      <a:pt x="3402" y="9428"/>
                    </a:cubicBezTo>
                    <a:lnTo>
                      <a:pt x="3448" y="9519"/>
                    </a:lnTo>
                    <a:cubicBezTo>
                      <a:pt x="3470" y="9610"/>
                      <a:pt x="3516" y="9702"/>
                      <a:pt x="3562" y="9793"/>
                    </a:cubicBezTo>
                    <a:cubicBezTo>
                      <a:pt x="3584" y="9839"/>
                      <a:pt x="3607" y="9907"/>
                      <a:pt x="3630" y="9953"/>
                    </a:cubicBezTo>
                    <a:lnTo>
                      <a:pt x="3676" y="10067"/>
                    </a:lnTo>
                    <a:cubicBezTo>
                      <a:pt x="3744" y="10272"/>
                      <a:pt x="3836" y="10455"/>
                      <a:pt x="3904" y="10592"/>
                    </a:cubicBezTo>
                    <a:cubicBezTo>
                      <a:pt x="3950" y="10660"/>
                      <a:pt x="3973" y="10729"/>
                      <a:pt x="4018" y="10820"/>
                    </a:cubicBezTo>
                    <a:cubicBezTo>
                      <a:pt x="4064" y="10911"/>
                      <a:pt x="4109" y="11003"/>
                      <a:pt x="4155" y="11094"/>
                    </a:cubicBezTo>
                    <a:cubicBezTo>
                      <a:pt x="4201" y="11208"/>
                      <a:pt x="4246" y="11322"/>
                      <a:pt x="4315" y="11436"/>
                    </a:cubicBezTo>
                    <a:lnTo>
                      <a:pt x="4383" y="11619"/>
                    </a:lnTo>
                    <a:cubicBezTo>
                      <a:pt x="4429" y="11710"/>
                      <a:pt x="4475" y="11824"/>
                      <a:pt x="4498" y="11916"/>
                    </a:cubicBezTo>
                    <a:cubicBezTo>
                      <a:pt x="4543" y="11984"/>
                      <a:pt x="4566" y="12075"/>
                      <a:pt x="4612" y="12144"/>
                    </a:cubicBezTo>
                    <a:cubicBezTo>
                      <a:pt x="4634" y="12235"/>
                      <a:pt x="4680" y="12304"/>
                      <a:pt x="4703" y="12395"/>
                    </a:cubicBezTo>
                    <a:lnTo>
                      <a:pt x="4726" y="12418"/>
                    </a:lnTo>
                    <a:cubicBezTo>
                      <a:pt x="4749" y="12486"/>
                      <a:pt x="4771" y="12555"/>
                      <a:pt x="4794" y="12623"/>
                    </a:cubicBezTo>
                    <a:lnTo>
                      <a:pt x="4817" y="12692"/>
                    </a:lnTo>
                    <a:cubicBezTo>
                      <a:pt x="4863" y="12783"/>
                      <a:pt x="4931" y="12897"/>
                      <a:pt x="4977" y="13011"/>
                    </a:cubicBezTo>
                    <a:cubicBezTo>
                      <a:pt x="5000" y="13080"/>
                      <a:pt x="5045" y="13148"/>
                      <a:pt x="5068" y="13217"/>
                    </a:cubicBezTo>
                    <a:lnTo>
                      <a:pt x="5091" y="13262"/>
                    </a:lnTo>
                    <a:cubicBezTo>
                      <a:pt x="5228" y="13559"/>
                      <a:pt x="5365" y="13879"/>
                      <a:pt x="5502" y="14175"/>
                    </a:cubicBezTo>
                    <a:lnTo>
                      <a:pt x="5593" y="14426"/>
                    </a:lnTo>
                    <a:lnTo>
                      <a:pt x="5707" y="14678"/>
                    </a:lnTo>
                    <a:cubicBezTo>
                      <a:pt x="5730" y="14746"/>
                      <a:pt x="5776" y="14814"/>
                      <a:pt x="5799" y="14906"/>
                    </a:cubicBezTo>
                    <a:cubicBezTo>
                      <a:pt x="5821" y="14974"/>
                      <a:pt x="5867" y="15066"/>
                      <a:pt x="5913" y="15157"/>
                    </a:cubicBezTo>
                    <a:lnTo>
                      <a:pt x="5935" y="15271"/>
                    </a:lnTo>
                    <a:cubicBezTo>
                      <a:pt x="5981" y="15362"/>
                      <a:pt x="6027" y="15476"/>
                      <a:pt x="6072" y="15568"/>
                    </a:cubicBezTo>
                    <a:cubicBezTo>
                      <a:pt x="6095" y="15636"/>
                      <a:pt x="6141" y="15705"/>
                      <a:pt x="6209" y="15727"/>
                    </a:cubicBezTo>
                    <a:cubicBezTo>
                      <a:pt x="6232" y="15750"/>
                      <a:pt x="6255" y="15750"/>
                      <a:pt x="6278" y="15773"/>
                    </a:cubicBezTo>
                    <a:lnTo>
                      <a:pt x="6324" y="15773"/>
                    </a:lnTo>
                    <a:cubicBezTo>
                      <a:pt x="6392" y="15750"/>
                      <a:pt x="6460" y="15750"/>
                      <a:pt x="6529" y="15750"/>
                    </a:cubicBezTo>
                    <a:cubicBezTo>
                      <a:pt x="6575" y="15727"/>
                      <a:pt x="6620" y="15727"/>
                      <a:pt x="6666" y="15727"/>
                    </a:cubicBezTo>
                    <a:cubicBezTo>
                      <a:pt x="6712" y="15705"/>
                      <a:pt x="6780" y="15705"/>
                      <a:pt x="6826" y="15682"/>
                    </a:cubicBezTo>
                    <a:lnTo>
                      <a:pt x="6894" y="15682"/>
                    </a:lnTo>
                    <a:lnTo>
                      <a:pt x="6940" y="15659"/>
                    </a:lnTo>
                    <a:cubicBezTo>
                      <a:pt x="6985" y="15659"/>
                      <a:pt x="7031" y="15636"/>
                      <a:pt x="7077" y="15636"/>
                    </a:cubicBezTo>
                    <a:lnTo>
                      <a:pt x="7191" y="15613"/>
                    </a:lnTo>
                    <a:cubicBezTo>
                      <a:pt x="7237" y="15591"/>
                      <a:pt x="7282" y="15591"/>
                      <a:pt x="7328" y="15568"/>
                    </a:cubicBezTo>
                    <a:lnTo>
                      <a:pt x="7442" y="15522"/>
                    </a:lnTo>
                    <a:lnTo>
                      <a:pt x="7579" y="15499"/>
                    </a:lnTo>
                    <a:cubicBezTo>
                      <a:pt x="7670" y="15454"/>
                      <a:pt x="7784" y="15408"/>
                      <a:pt x="7898" y="15385"/>
                    </a:cubicBezTo>
                    <a:cubicBezTo>
                      <a:pt x="7944" y="15362"/>
                      <a:pt x="8013" y="15339"/>
                      <a:pt x="8058" y="15317"/>
                    </a:cubicBezTo>
                    <a:cubicBezTo>
                      <a:pt x="8150" y="15294"/>
                      <a:pt x="8241" y="15248"/>
                      <a:pt x="8309" y="15225"/>
                    </a:cubicBezTo>
                    <a:cubicBezTo>
                      <a:pt x="8355" y="15202"/>
                      <a:pt x="8378" y="15202"/>
                      <a:pt x="8401" y="15180"/>
                    </a:cubicBezTo>
                    <a:cubicBezTo>
                      <a:pt x="8378" y="15157"/>
                      <a:pt x="8355" y="15134"/>
                      <a:pt x="8332" y="15111"/>
                    </a:cubicBezTo>
                    <a:cubicBezTo>
                      <a:pt x="8309" y="15066"/>
                      <a:pt x="8287" y="14997"/>
                      <a:pt x="8264" y="14929"/>
                    </a:cubicBezTo>
                    <a:lnTo>
                      <a:pt x="8264" y="14906"/>
                    </a:lnTo>
                    <a:cubicBezTo>
                      <a:pt x="8241" y="14860"/>
                      <a:pt x="8218" y="14814"/>
                      <a:pt x="8172" y="14746"/>
                    </a:cubicBezTo>
                    <a:cubicBezTo>
                      <a:pt x="8081" y="14541"/>
                      <a:pt x="7990" y="14312"/>
                      <a:pt x="7898" y="14084"/>
                    </a:cubicBezTo>
                    <a:lnTo>
                      <a:pt x="7853" y="13970"/>
                    </a:lnTo>
                    <a:lnTo>
                      <a:pt x="7784" y="13810"/>
                    </a:lnTo>
                    <a:cubicBezTo>
                      <a:pt x="7739" y="13696"/>
                      <a:pt x="7693" y="13582"/>
                      <a:pt x="7647" y="13468"/>
                    </a:cubicBezTo>
                    <a:cubicBezTo>
                      <a:pt x="7579" y="13308"/>
                      <a:pt x="7510" y="13148"/>
                      <a:pt x="7442" y="12988"/>
                    </a:cubicBezTo>
                    <a:lnTo>
                      <a:pt x="7373" y="12851"/>
                    </a:lnTo>
                    <a:cubicBezTo>
                      <a:pt x="7328" y="12760"/>
                      <a:pt x="7259" y="12646"/>
                      <a:pt x="7214" y="12532"/>
                    </a:cubicBezTo>
                    <a:lnTo>
                      <a:pt x="7145" y="12372"/>
                    </a:lnTo>
                    <a:cubicBezTo>
                      <a:pt x="7100" y="12281"/>
                      <a:pt x="7054" y="12167"/>
                      <a:pt x="7008" y="12075"/>
                    </a:cubicBezTo>
                    <a:cubicBezTo>
                      <a:pt x="6940" y="11938"/>
                      <a:pt x="6894" y="11824"/>
                      <a:pt x="6826" y="11687"/>
                    </a:cubicBezTo>
                    <a:cubicBezTo>
                      <a:pt x="6734" y="11505"/>
                      <a:pt x="6666" y="11322"/>
                      <a:pt x="6575" y="11140"/>
                    </a:cubicBezTo>
                    <a:cubicBezTo>
                      <a:pt x="6506" y="10957"/>
                      <a:pt x="6438" y="10797"/>
                      <a:pt x="6369" y="10637"/>
                    </a:cubicBezTo>
                    <a:cubicBezTo>
                      <a:pt x="6346" y="10569"/>
                      <a:pt x="6301" y="10478"/>
                      <a:pt x="6278" y="10409"/>
                    </a:cubicBezTo>
                    <a:cubicBezTo>
                      <a:pt x="6232" y="10318"/>
                      <a:pt x="6187" y="10249"/>
                      <a:pt x="6164" y="10158"/>
                    </a:cubicBezTo>
                    <a:cubicBezTo>
                      <a:pt x="6072" y="9953"/>
                      <a:pt x="5981" y="9724"/>
                      <a:pt x="5890" y="9519"/>
                    </a:cubicBezTo>
                    <a:cubicBezTo>
                      <a:pt x="5844" y="9405"/>
                      <a:pt x="5799" y="9268"/>
                      <a:pt x="5753" y="9154"/>
                    </a:cubicBezTo>
                    <a:cubicBezTo>
                      <a:pt x="5684" y="8971"/>
                      <a:pt x="5593" y="8811"/>
                      <a:pt x="5525" y="8629"/>
                    </a:cubicBezTo>
                    <a:lnTo>
                      <a:pt x="5502" y="8583"/>
                    </a:lnTo>
                    <a:cubicBezTo>
                      <a:pt x="5433" y="8423"/>
                      <a:pt x="5365" y="8264"/>
                      <a:pt x="5296" y="8104"/>
                    </a:cubicBezTo>
                    <a:cubicBezTo>
                      <a:pt x="5228" y="7944"/>
                      <a:pt x="5159" y="7761"/>
                      <a:pt x="5068" y="7579"/>
                    </a:cubicBezTo>
                    <a:lnTo>
                      <a:pt x="4977" y="7373"/>
                    </a:lnTo>
                    <a:cubicBezTo>
                      <a:pt x="4931" y="7259"/>
                      <a:pt x="4886" y="7168"/>
                      <a:pt x="4840" y="7054"/>
                    </a:cubicBezTo>
                    <a:lnTo>
                      <a:pt x="4794" y="6963"/>
                    </a:lnTo>
                    <a:cubicBezTo>
                      <a:pt x="4771" y="6917"/>
                      <a:pt x="4749" y="6848"/>
                      <a:pt x="4726" y="6780"/>
                    </a:cubicBezTo>
                    <a:lnTo>
                      <a:pt x="4680" y="6689"/>
                    </a:lnTo>
                    <a:cubicBezTo>
                      <a:pt x="4657" y="6643"/>
                      <a:pt x="4634" y="6597"/>
                      <a:pt x="4612" y="6552"/>
                    </a:cubicBezTo>
                    <a:cubicBezTo>
                      <a:pt x="4589" y="6483"/>
                      <a:pt x="4566" y="6415"/>
                      <a:pt x="4543" y="6346"/>
                    </a:cubicBezTo>
                    <a:cubicBezTo>
                      <a:pt x="4498" y="6255"/>
                      <a:pt x="4452" y="6164"/>
                      <a:pt x="4406" y="6072"/>
                    </a:cubicBezTo>
                    <a:cubicBezTo>
                      <a:pt x="4338" y="5890"/>
                      <a:pt x="4269" y="5730"/>
                      <a:pt x="4178" y="5547"/>
                    </a:cubicBezTo>
                    <a:cubicBezTo>
                      <a:pt x="4109" y="5410"/>
                      <a:pt x="4064" y="5274"/>
                      <a:pt x="3995" y="5137"/>
                    </a:cubicBezTo>
                    <a:lnTo>
                      <a:pt x="3973" y="5045"/>
                    </a:lnTo>
                    <a:cubicBezTo>
                      <a:pt x="3904" y="4908"/>
                      <a:pt x="3836" y="4771"/>
                      <a:pt x="3790" y="4612"/>
                    </a:cubicBezTo>
                    <a:lnTo>
                      <a:pt x="3744" y="4543"/>
                    </a:lnTo>
                    <a:lnTo>
                      <a:pt x="3676" y="4360"/>
                    </a:lnTo>
                    <a:cubicBezTo>
                      <a:pt x="3630" y="4246"/>
                      <a:pt x="3584" y="4155"/>
                      <a:pt x="3539" y="4041"/>
                    </a:cubicBezTo>
                    <a:cubicBezTo>
                      <a:pt x="3470" y="3881"/>
                      <a:pt x="3402" y="3721"/>
                      <a:pt x="3356" y="3562"/>
                    </a:cubicBezTo>
                    <a:cubicBezTo>
                      <a:pt x="3333" y="3516"/>
                      <a:pt x="3311" y="3470"/>
                      <a:pt x="3288" y="3402"/>
                    </a:cubicBezTo>
                    <a:lnTo>
                      <a:pt x="3242" y="3311"/>
                    </a:lnTo>
                    <a:cubicBezTo>
                      <a:pt x="3219" y="3265"/>
                      <a:pt x="3196" y="3219"/>
                      <a:pt x="3196" y="3174"/>
                    </a:cubicBezTo>
                    <a:lnTo>
                      <a:pt x="3151" y="3059"/>
                    </a:lnTo>
                    <a:cubicBezTo>
                      <a:pt x="3082" y="2900"/>
                      <a:pt x="3014" y="2740"/>
                      <a:pt x="2923" y="2580"/>
                    </a:cubicBezTo>
                    <a:cubicBezTo>
                      <a:pt x="2877" y="2466"/>
                      <a:pt x="2831" y="2352"/>
                      <a:pt x="2786" y="2238"/>
                    </a:cubicBezTo>
                    <a:lnTo>
                      <a:pt x="2717" y="2101"/>
                    </a:lnTo>
                    <a:lnTo>
                      <a:pt x="2671" y="1964"/>
                    </a:lnTo>
                    <a:lnTo>
                      <a:pt x="2557" y="1690"/>
                    </a:lnTo>
                    <a:cubicBezTo>
                      <a:pt x="2512" y="1599"/>
                      <a:pt x="2489" y="1530"/>
                      <a:pt x="2443" y="1462"/>
                    </a:cubicBezTo>
                    <a:cubicBezTo>
                      <a:pt x="2420" y="1393"/>
                      <a:pt x="2398" y="1348"/>
                      <a:pt x="2375" y="1302"/>
                    </a:cubicBezTo>
                    <a:lnTo>
                      <a:pt x="2352" y="1233"/>
                    </a:lnTo>
                    <a:lnTo>
                      <a:pt x="2329" y="1188"/>
                    </a:lnTo>
                    <a:cubicBezTo>
                      <a:pt x="2306" y="1119"/>
                      <a:pt x="2283" y="1074"/>
                      <a:pt x="2261" y="1005"/>
                    </a:cubicBezTo>
                    <a:cubicBezTo>
                      <a:pt x="2261" y="960"/>
                      <a:pt x="2238" y="914"/>
                      <a:pt x="2215" y="868"/>
                    </a:cubicBezTo>
                    <a:lnTo>
                      <a:pt x="2192" y="800"/>
                    </a:lnTo>
                    <a:cubicBezTo>
                      <a:pt x="2169" y="708"/>
                      <a:pt x="2146" y="640"/>
                      <a:pt x="2101" y="549"/>
                    </a:cubicBezTo>
                    <a:lnTo>
                      <a:pt x="2078" y="480"/>
                    </a:lnTo>
                    <a:cubicBezTo>
                      <a:pt x="2078" y="412"/>
                      <a:pt x="2055" y="343"/>
                      <a:pt x="2010" y="275"/>
                    </a:cubicBezTo>
                    <a:cubicBezTo>
                      <a:pt x="2010" y="275"/>
                      <a:pt x="1987" y="252"/>
                      <a:pt x="1987" y="229"/>
                    </a:cubicBezTo>
                    <a:cubicBezTo>
                      <a:pt x="1941" y="183"/>
                      <a:pt x="1964" y="115"/>
                      <a:pt x="2010" y="92"/>
                    </a:cubicBezTo>
                    <a:cubicBezTo>
                      <a:pt x="2010" y="69"/>
                      <a:pt x="2032" y="69"/>
                      <a:pt x="2055" y="69"/>
                    </a:cubicBezTo>
                    <a:cubicBezTo>
                      <a:pt x="2101" y="69"/>
                      <a:pt x="2124" y="92"/>
                      <a:pt x="2124" y="115"/>
                    </a:cubicBezTo>
                    <a:cubicBezTo>
                      <a:pt x="2146" y="92"/>
                      <a:pt x="2146" y="92"/>
                      <a:pt x="2169" y="92"/>
                    </a:cubicBezTo>
                    <a:lnTo>
                      <a:pt x="2192" y="92"/>
                    </a:lnTo>
                    <a:cubicBezTo>
                      <a:pt x="2192" y="92"/>
                      <a:pt x="2169" y="92"/>
                      <a:pt x="2146" y="69"/>
                    </a:cubicBezTo>
                    <a:cubicBezTo>
                      <a:pt x="2124" y="69"/>
                      <a:pt x="2078" y="47"/>
                      <a:pt x="2055" y="24"/>
                    </a:cubicBezTo>
                    <a:cubicBezTo>
                      <a:pt x="2032" y="1"/>
                      <a:pt x="2032" y="1"/>
                      <a:pt x="20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34"/>
              <p:cNvSpPr/>
              <p:nvPr/>
            </p:nvSpPr>
            <p:spPr>
              <a:xfrm>
                <a:off x="669802" y="1878857"/>
                <a:ext cx="533880" cy="349654"/>
              </a:xfrm>
              <a:custGeom>
                <a:avLst/>
                <a:gdLst/>
                <a:ahLst/>
                <a:cxnLst/>
                <a:rect l="l" t="t" r="r" b="b"/>
                <a:pathLst>
                  <a:path w="9656" h="6324" extrusionOk="0">
                    <a:moveTo>
                      <a:pt x="8332" y="1"/>
                    </a:moveTo>
                    <a:cubicBezTo>
                      <a:pt x="8286" y="1"/>
                      <a:pt x="8263" y="24"/>
                      <a:pt x="8218" y="47"/>
                    </a:cubicBezTo>
                    <a:cubicBezTo>
                      <a:pt x="8172" y="69"/>
                      <a:pt x="8104" y="115"/>
                      <a:pt x="8058" y="161"/>
                    </a:cubicBezTo>
                    <a:lnTo>
                      <a:pt x="8035" y="183"/>
                    </a:lnTo>
                    <a:lnTo>
                      <a:pt x="7967" y="229"/>
                    </a:lnTo>
                    <a:cubicBezTo>
                      <a:pt x="7898" y="298"/>
                      <a:pt x="7830" y="343"/>
                      <a:pt x="7784" y="389"/>
                    </a:cubicBezTo>
                    <a:cubicBezTo>
                      <a:pt x="7716" y="435"/>
                      <a:pt x="7670" y="480"/>
                      <a:pt x="7601" y="503"/>
                    </a:cubicBezTo>
                    <a:lnTo>
                      <a:pt x="7579" y="526"/>
                    </a:lnTo>
                    <a:cubicBezTo>
                      <a:pt x="7533" y="549"/>
                      <a:pt x="7464" y="594"/>
                      <a:pt x="7419" y="617"/>
                    </a:cubicBezTo>
                    <a:cubicBezTo>
                      <a:pt x="7350" y="686"/>
                      <a:pt x="7259" y="754"/>
                      <a:pt x="7191" y="823"/>
                    </a:cubicBezTo>
                    <a:lnTo>
                      <a:pt x="7122" y="868"/>
                    </a:lnTo>
                    <a:cubicBezTo>
                      <a:pt x="7099" y="868"/>
                      <a:pt x="7099" y="868"/>
                      <a:pt x="7099" y="891"/>
                    </a:cubicBezTo>
                    <a:lnTo>
                      <a:pt x="7054" y="891"/>
                    </a:lnTo>
                    <a:cubicBezTo>
                      <a:pt x="7031" y="937"/>
                      <a:pt x="6985" y="960"/>
                      <a:pt x="6962" y="982"/>
                    </a:cubicBezTo>
                    <a:cubicBezTo>
                      <a:pt x="6917" y="1005"/>
                      <a:pt x="6894" y="1005"/>
                      <a:pt x="6871" y="1028"/>
                    </a:cubicBezTo>
                    <a:lnTo>
                      <a:pt x="6825" y="1051"/>
                    </a:lnTo>
                    <a:lnTo>
                      <a:pt x="6780" y="1096"/>
                    </a:lnTo>
                    <a:cubicBezTo>
                      <a:pt x="6688" y="1142"/>
                      <a:pt x="6620" y="1188"/>
                      <a:pt x="6551" y="1233"/>
                    </a:cubicBezTo>
                    <a:lnTo>
                      <a:pt x="6415" y="1302"/>
                    </a:lnTo>
                    <a:lnTo>
                      <a:pt x="6278" y="1370"/>
                    </a:lnTo>
                    <a:cubicBezTo>
                      <a:pt x="6232" y="1393"/>
                      <a:pt x="6163" y="1439"/>
                      <a:pt x="6095" y="1485"/>
                    </a:cubicBezTo>
                    <a:lnTo>
                      <a:pt x="6026" y="1530"/>
                    </a:lnTo>
                    <a:cubicBezTo>
                      <a:pt x="5890" y="1621"/>
                      <a:pt x="5707" y="1736"/>
                      <a:pt x="5524" y="1827"/>
                    </a:cubicBezTo>
                    <a:cubicBezTo>
                      <a:pt x="5342" y="1918"/>
                      <a:pt x="5182" y="1987"/>
                      <a:pt x="4999" y="2078"/>
                    </a:cubicBezTo>
                    <a:lnTo>
                      <a:pt x="4954" y="2101"/>
                    </a:lnTo>
                    <a:lnTo>
                      <a:pt x="4908" y="2101"/>
                    </a:lnTo>
                    <a:lnTo>
                      <a:pt x="4862" y="2124"/>
                    </a:lnTo>
                    <a:lnTo>
                      <a:pt x="4794" y="2169"/>
                    </a:lnTo>
                    <a:lnTo>
                      <a:pt x="4771" y="2169"/>
                    </a:lnTo>
                    <a:lnTo>
                      <a:pt x="4748" y="2192"/>
                    </a:lnTo>
                    <a:cubicBezTo>
                      <a:pt x="4680" y="2215"/>
                      <a:pt x="4611" y="2261"/>
                      <a:pt x="4543" y="2283"/>
                    </a:cubicBezTo>
                    <a:cubicBezTo>
                      <a:pt x="4497" y="2306"/>
                      <a:pt x="4474" y="2329"/>
                      <a:pt x="4429" y="2329"/>
                    </a:cubicBezTo>
                    <a:cubicBezTo>
                      <a:pt x="4383" y="2352"/>
                      <a:pt x="4337" y="2375"/>
                      <a:pt x="4292" y="2375"/>
                    </a:cubicBezTo>
                    <a:cubicBezTo>
                      <a:pt x="4246" y="2420"/>
                      <a:pt x="4178" y="2443"/>
                      <a:pt x="4109" y="2466"/>
                    </a:cubicBezTo>
                    <a:cubicBezTo>
                      <a:pt x="4041" y="2489"/>
                      <a:pt x="3972" y="2512"/>
                      <a:pt x="3904" y="2557"/>
                    </a:cubicBezTo>
                    <a:cubicBezTo>
                      <a:pt x="3858" y="2557"/>
                      <a:pt x="3812" y="2580"/>
                      <a:pt x="3767" y="2603"/>
                    </a:cubicBezTo>
                    <a:lnTo>
                      <a:pt x="3698" y="2649"/>
                    </a:lnTo>
                    <a:cubicBezTo>
                      <a:pt x="3607" y="2694"/>
                      <a:pt x="3516" y="2717"/>
                      <a:pt x="3424" y="2740"/>
                    </a:cubicBezTo>
                    <a:cubicBezTo>
                      <a:pt x="3333" y="2763"/>
                      <a:pt x="3265" y="2786"/>
                      <a:pt x="3196" y="2831"/>
                    </a:cubicBezTo>
                    <a:lnTo>
                      <a:pt x="3128" y="2854"/>
                    </a:lnTo>
                    <a:cubicBezTo>
                      <a:pt x="3082" y="2877"/>
                      <a:pt x="3036" y="2900"/>
                      <a:pt x="2991" y="2922"/>
                    </a:cubicBezTo>
                    <a:cubicBezTo>
                      <a:pt x="2968" y="2922"/>
                      <a:pt x="2922" y="2945"/>
                      <a:pt x="2877" y="2945"/>
                    </a:cubicBezTo>
                    <a:lnTo>
                      <a:pt x="2831" y="2945"/>
                    </a:lnTo>
                    <a:cubicBezTo>
                      <a:pt x="2808" y="2922"/>
                      <a:pt x="2785" y="2922"/>
                      <a:pt x="2740" y="2900"/>
                    </a:cubicBezTo>
                    <a:cubicBezTo>
                      <a:pt x="2717" y="2922"/>
                      <a:pt x="2694" y="2922"/>
                      <a:pt x="2648" y="2945"/>
                    </a:cubicBezTo>
                    <a:cubicBezTo>
                      <a:pt x="2580" y="2968"/>
                      <a:pt x="2489" y="3014"/>
                      <a:pt x="2397" y="3037"/>
                    </a:cubicBezTo>
                    <a:cubicBezTo>
                      <a:pt x="2352" y="3059"/>
                      <a:pt x="2283" y="3082"/>
                      <a:pt x="2237" y="3105"/>
                    </a:cubicBezTo>
                    <a:cubicBezTo>
                      <a:pt x="2123" y="3128"/>
                      <a:pt x="2009" y="3174"/>
                      <a:pt x="1918" y="3219"/>
                    </a:cubicBezTo>
                    <a:lnTo>
                      <a:pt x="1781" y="3242"/>
                    </a:lnTo>
                    <a:lnTo>
                      <a:pt x="1667" y="3288"/>
                    </a:lnTo>
                    <a:cubicBezTo>
                      <a:pt x="1621" y="3311"/>
                      <a:pt x="1576" y="3311"/>
                      <a:pt x="1530" y="3333"/>
                    </a:cubicBezTo>
                    <a:lnTo>
                      <a:pt x="1416" y="3356"/>
                    </a:lnTo>
                    <a:cubicBezTo>
                      <a:pt x="1370" y="3356"/>
                      <a:pt x="1324" y="3379"/>
                      <a:pt x="1279" y="3379"/>
                    </a:cubicBezTo>
                    <a:lnTo>
                      <a:pt x="1233" y="3402"/>
                    </a:lnTo>
                    <a:lnTo>
                      <a:pt x="1165" y="3402"/>
                    </a:lnTo>
                    <a:cubicBezTo>
                      <a:pt x="1119" y="3425"/>
                      <a:pt x="1051" y="3425"/>
                      <a:pt x="1005" y="3447"/>
                    </a:cubicBezTo>
                    <a:cubicBezTo>
                      <a:pt x="959" y="3447"/>
                      <a:pt x="914" y="3447"/>
                      <a:pt x="891" y="3470"/>
                    </a:cubicBezTo>
                    <a:lnTo>
                      <a:pt x="868" y="3470"/>
                    </a:lnTo>
                    <a:cubicBezTo>
                      <a:pt x="799" y="3470"/>
                      <a:pt x="731" y="3470"/>
                      <a:pt x="663" y="3493"/>
                    </a:cubicBezTo>
                    <a:lnTo>
                      <a:pt x="457" y="3493"/>
                    </a:lnTo>
                    <a:cubicBezTo>
                      <a:pt x="457" y="3447"/>
                      <a:pt x="434" y="3425"/>
                      <a:pt x="411" y="3402"/>
                    </a:cubicBezTo>
                    <a:lnTo>
                      <a:pt x="366" y="3402"/>
                    </a:lnTo>
                    <a:cubicBezTo>
                      <a:pt x="343" y="3402"/>
                      <a:pt x="343" y="3402"/>
                      <a:pt x="320" y="3425"/>
                    </a:cubicBezTo>
                    <a:cubicBezTo>
                      <a:pt x="297" y="3425"/>
                      <a:pt x="297" y="3447"/>
                      <a:pt x="274" y="3470"/>
                    </a:cubicBezTo>
                    <a:cubicBezTo>
                      <a:pt x="274" y="3470"/>
                      <a:pt x="252" y="3493"/>
                      <a:pt x="229" y="3493"/>
                    </a:cubicBezTo>
                    <a:cubicBezTo>
                      <a:pt x="206" y="3539"/>
                      <a:pt x="183" y="3562"/>
                      <a:pt x="160" y="3607"/>
                    </a:cubicBezTo>
                    <a:cubicBezTo>
                      <a:pt x="160" y="3607"/>
                      <a:pt x="138" y="3630"/>
                      <a:pt x="138" y="3653"/>
                    </a:cubicBezTo>
                    <a:lnTo>
                      <a:pt x="115" y="3721"/>
                    </a:lnTo>
                    <a:lnTo>
                      <a:pt x="92" y="3790"/>
                    </a:lnTo>
                    <a:lnTo>
                      <a:pt x="69" y="3813"/>
                    </a:lnTo>
                    <a:lnTo>
                      <a:pt x="92" y="3813"/>
                    </a:lnTo>
                    <a:cubicBezTo>
                      <a:pt x="69" y="3858"/>
                      <a:pt x="46" y="3881"/>
                      <a:pt x="23" y="3927"/>
                    </a:cubicBezTo>
                    <a:cubicBezTo>
                      <a:pt x="23" y="3972"/>
                      <a:pt x="23" y="4018"/>
                      <a:pt x="23" y="4041"/>
                    </a:cubicBezTo>
                    <a:lnTo>
                      <a:pt x="1" y="4064"/>
                    </a:lnTo>
                    <a:cubicBezTo>
                      <a:pt x="1" y="4132"/>
                      <a:pt x="1" y="4178"/>
                      <a:pt x="1" y="4224"/>
                    </a:cubicBezTo>
                    <a:cubicBezTo>
                      <a:pt x="1" y="4292"/>
                      <a:pt x="1" y="4360"/>
                      <a:pt x="23" y="4429"/>
                    </a:cubicBezTo>
                    <a:cubicBezTo>
                      <a:pt x="46" y="4543"/>
                      <a:pt x="115" y="4657"/>
                      <a:pt x="229" y="4749"/>
                    </a:cubicBezTo>
                    <a:cubicBezTo>
                      <a:pt x="252" y="4794"/>
                      <a:pt x="297" y="4817"/>
                      <a:pt x="320" y="4863"/>
                    </a:cubicBezTo>
                    <a:cubicBezTo>
                      <a:pt x="366" y="4885"/>
                      <a:pt x="411" y="4908"/>
                      <a:pt x="457" y="4954"/>
                    </a:cubicBezTo>
                    <a:lnTo>
                      <a:pt x="480" y="4977"/>
                    </a:lnTo>
                    <a:cubicBezTo>
                      <a:pt x="503" y="5000"/>
                      <a:pt x="526" y="5000"/>
                      <a:pt x="526" y="5022"/>
                    </a:cubicBezTo>
                    <a:cubicBezTo>
                      <a:pt x="548" y="5022"/>
                      <a:pt x="548" y="5022"/>
                      <a:pt x="548" y="5045"/>
                    </a:cubicBezTo>
                    <a:lnTo>
                      <a:pt x="571" y="5068"/>
                    </a:lnTo>
                    <a:cubicBezTo>
                      <a:pt x="548" y="5091"/>
                      <a:pt x="548" y="5137"/>
                      <a:pt x="548" y="5159"/>
                    </a:cubicBezTo>
                    <a:cubicBezTo>
                      <a:pt x="548" y="5205"/>
                      <a:pt x="526" y="5228"/>
                      <a:pt x="526" y="5251"/>
                    </a:cubicBezTo>
                    <a:cubicBezTo>
                      <a:pt x="526" y="5273"/>
                      <a:pt x="526" y="5296"/>
                      <a:pt x="526" y="5319"/>
                    </a:cubicBezTo>
                    <a:cubicBezTo>
                      <a:pt x="526" y="5342"/>
                      <a:pt x="526" y="5388"/>
                      <a:pt x="503" y="5410"/>
                    </a:cubicBezTo>
                    <a:cubicBezTo>
                      <a:pt x="503" y="5502"/>
                      <a:pt x="503" y="5570"/>
                      <a:pt x="526" y="5662"/>
                    </a:cubicBezTo>
                    <a:cubicBezTo>
                      <a:pt x="548" y="5707"/>
                      <a:pt x="571" y="5776"/>
                      <a:pt x="617" y="5844"/>
                    </a:cubicBezTo>
                    <a:cubicBezTo>
                      <a:pt x="663" y="5935"/>
                      <a:pt x="754" y="6004"/>
                      <a:pt x="822" y="6050"/>
                    </a:cubicBezTo>
                    <a:cubicBezTo>
                      <a:pt x="891" y="6095"/>
                      <a:pt x="959" y="6118"/>
                      <a:pt x="1028" y="6164"/>
                    </a:cubicBezTo>
                    <a:cubicBezTo>
                      <a:pt x="1119" y="6187"/>
                      <a:pt x="1210" y="6232"/>
                      <a:pt x="1302" y="6255"/>
                    </a:cubicBezTo>
                    <a:cubicBezTo>
                      <a:pt x="1347" y="6278"/>
                      <a:pt x="1393" y="6278"/>
                      <a:pt x="1461" y="6278"/>
                    </a:cubicBezTo>
                    <a:cubicBezTo>
                      <a:pt x="1461" y="6278"/>
                      <a:pt x="1461" y="6278"/>
                      <a:pt x="1461" y="6255"/>
                    </a:cubicBezTo>
                    <a:cubicBezTo>
                      <a:pt x="1484" y="6209"/>
                      <a:pt x="1530" y="6187"/>
                      <a:pt x="1576" y="6164"/>
                    </a:cubicBezTo>
                    <a:lnTo>
                      <a:pt x="1621" y="6164"/>
                    </a:lnTo>
                    <a:cubicBezTo>
                      <a:pt x="1667" y="6164"/>
                      <a:pt x="1690" y="6164"/>
                      <a:pt x="1712" y="6187"/>
                    </a:cubicBezTo>
                    <a:cubicBezTo>
                      <a:pt x="1758" y="6209"/>
                      <a:pt x="1781" y="6255"/>
                      <a:pt x="1804" y="6278"/>
                    </a:cubicBezTo>
                    <a:lnTo>
                      <a:pt x="1827" y="6323"/>
                    </a:lnTo>
                    <a:lnTo>
                      <a:pt x="1849" y="6323"/>
                    </a:lnTo>
                    <a:cubicBezTo>
                      <a:pt x="1895" y="6323"/>
                      <a:pt x="1964" y="6323"/>
                      <a:pt x="2009" y="6301"/>
                    </a:cubicBezTo>
                    <a:cubicBezTo>
                      <a:pt x="2101" y="6301"/>
                      <a:pt x="2169" y="6278"/>
                      <a:pt x="2237" y="6278"/>
                    </a:cubicBezTo>
                    <a:lnTo>
                      <a:pt x="2283" y="6255"/>
                    </a:lnTo>
                    <a:cubicBezTo>
                      <a:pt x="2374" y="6232"/>
                      <a:pt x="2443" y="6232"/>
                      <a:pt x="2534" y="6209"/>
                    </a:cubicBezTo>
                    <a:lnTo>
                      <a:pt x="2648" y="6209"/>
                    </a:lnTo>
                    <a:cubicBezTo>
                      <a:pt x="2740" y="6187"/>
                      <a:pt x="2854" y="6164"/>
                      <a:pt x="2945" y="6141"/>
                    </a:cubicBezTo>
                    <a:cubicBezTo>
                      <a:pt x="3059" y="6141"/>
                      <a:pt x="3150" y="6118"/>
                      <a:pt x="3242" y="6095"/>
                    </a:cubicBezTo>
                    <a:lnTo>
                      <a:pt x="3379" y="6050"/>
                    </a:lnTo>
                    <a:cubicBezTo>
                      <a:pt x="3539" y="6027"/>
                      <a:pt x="3675" y="5981"/>
                      <a:pt x="3812" y="5935"/>
                    </a:cubicBezTo>
                    <a:lnTo>
                      <a:pt x="3904" y="5913"/>
                    </a:lnTo>
                    <a:cubicBezTo>
                      <a:pt x="3995" y="5890"/>
                      <a:pt x="4086" y="5844"/>
                      <a:pt x="4155" y="5821"/>
                    </a:cubicBezTo>
                    <a:lnTo>
                      <a:pt x="4200" y="5821"/>
                    </a:lnTo>
                    <a:cubicBezTo>
                      <a:pt x="4223" y="5798"/>
                      <a:pt x="4269" y="5798"/>
                      <a:pt x="4292" y="5776"/>
                    </a:cubicBezTo>
                    <a:lnTo>
                      <a:pt x="4337" y="5776"/>
                    </a:lnTo>
                    <a:cubicBezTo>
                      <a:pt x="4360" y="5753"/>
                      <a:pt x="4383" y="5753"/>
                      <a:pt x="4406" y="5753"/>
                    </a:cubicBezTo>
                    <a:cubicBezTo>
                      <a:pt x="4520" y="5707"/>
                      <a:pt x="4611" y="5684"/>
                      <a:pt x="4725" y="5639"/>
                    </a:cubicBezTo>
                    <a:lnTo>
                      <a:pt x="4908" y="5570"/>
                    </a:lnTo>
                    <a:cubicBezTo>
                      <a:pt x="5068" y="5525"/>
                      <a:pt x="5205" y="5479"/>
                      <a:pt x="5365" y="5410"/>
                    </a:cubicBezTo>
                    <a:lnTo>
                      <a:pt x="5387" y="5388"/>
                    </a:lnTo>
                    <a:cubicBezTo>
                      <a:pt x="5570" y="5319"/>
                      <a:pt x="5730" y="5251"/>
                      <a:pt x="5912" y="5159"/>
                    </a:cubicBezTo>
                    <a:cubicBezTo>
                      <a:pt x="6095" y="5091"/>
                      <a:pt x="6255" y="5000"/>
                      <a:pt x="6437" y="4908"/>
                    </a:cubicBezTo>
                    <a:cubicBezTo>
                      <a:pt x="6597" y="4840"/>
                      <a:pt x="6734" y="4749"/>
                      <a:pt x="6848" y="4680"/>
                    </a:cubicBezTo>
                    <a:lnTo>
                      <a:pt x="7191" y="4497"/>
                    </a:lnTo>
                    <a:lnTo>
                      <a:pt x="7305" y="4406"/>
                    </a:lnTo>
                    <a:cubicBezTo>
                      <a:pt x="7601" y="4246"/>
                      <a:pt x="7875" y="4064"/>
                      <a:pt x="8149" y="3858"/>
                    </a:cubicBezTo>
                    <a:cubicBezTo>
                      <a:pt x="8218" y="3790"/>
                      <a:pt x="8286" y="3744"/>
                      <a:pt x="8355" y="3676"/>
                    </a:cubicBezTo>
                    <a:cubicBezTo>
                      <a:pt x="8400" y="3653"/>
                      <a:pt x="8423" y="3630"/>
                      <a:pt x="8446" y="3584"/>
                    </a:cubicBezTo>
                    <a:lnTo>
                      <a:pt x="8492" y="3562"/>
                    </a:lnTo>
                    <a:cubicBezTo>
                      <a:pt x="8514" y="3539"/>
                      <a:pt x="8537" y="3516"/>
                      <a:pt x="8560" y="3493"/>
                    </a:cubicBezTo>
                    <a:lnTo>
                      <a:pt x="8606" y="3470"/>
                    </a:lnTo>
                    <a:cubicBezTo>
                      <a:pt x="8697" y="3379"/>
                      <a:pt x="8788" y="3265"/>
                      <a:pt x="8880" y="3174"/>
                    </a:cubicBezTo>
                    <a:cubicBezTo>
                      <a:pt x="8948" y="3082"/>
                      <a:pt x="9017" y="3014"/>
                      <a:pt x="9085" y="2922"/>
                    </a:cubicBezTo>
                    <a:cubicBezTo>
                      <a:pt x="9131" y="2877"/>
                      <a:pt x="9176" y="2831"/>
                      <a:pt x="9199" y="2786"/>
                    </a:cubicBezTo>
                    <a:cubicBezTo>
                      <a:pt x="9222" y="2763"/>
                      <a:pt x="9245" y="2740"/>
                      <a:pt x="9245" y="2740"/>
                    </a:cubicBezTo>
                    <a:cubicBezTo>
                      <a:pt x="9268" y="2717"/>
                      <a:pt x="9290" y="2694"/>
                      <a:pt x="9336" y="2671"/>
                    </a:cubicBezTo>
                    <a:cubicBezTo>
                      <a:pt x="9359" y="2649"/>
                      <a:pt x="9382" y="2626"/>
                      <a:pt x="9427" y="2626"/>
                    </a:cubicBezTo>
                    <a:cubicBezTo>
                      <a:pt x="9496" y="2512"/>
                      <a:pt x="9564" y="2398"/>
                      <a:pt x="9587" y="2283"/>
                    </a:cubicBezTo>
                    <a:cubicBezTo>
                      <a:pt x="9610" y="2238"/>
                      <a:pt x="9633" y="2169"/>
                      <a:pt x="9633" y="2124"/>
                    </a:cubicBezTo>
                    <a:cubicBezTo>
                      <a:pt x="9656" y="2078"/>
                      <a:pt x="9656" y="2032"/>
                      <a:pt x="9656" y="1987"/>
                    </a:cubicBezTo>
                    <a:cubicBezTo>
                      <a:pt x="9656" y="1964"/>
                      <a:pt x="9656" y="1918"/>
                      <a:pt x="9656" y="1873"/>
                    </a:cubicBezTo>
                    <a:lnTo>
                      <a:pt x="9656" y="1827"/>
                    </a:lnTo>
                    <a:cubicBezTo>
                      <a:pt x="9633" y="1758"/>
                      <a:pt x="9633" y="1690"/>
                      <a:pt x="9587" y="1621"/>
                    </a:cubicBezTo>
                    <a:cubicBezTo>
                      <a:pt x="9587" y="1576"/>
                      <a:pt x="9564" y="1553"/>
                      <a:pt x="9542" y="1507"/>
                    </a:cubicBezTo>
                    <a:cubicBezTo>
                      <a:pt x="9496" y="1462"/>
                      <a:pt x="9473" y="1416"/>
                      <a:pt x="9427" y="1393"/>
                    </a:cubicBezTo>
                    <a:cubicBezTo>
                      <a:pt x="9427" y="1370"/>
                      <a:pt x="9405" y="1348"/>
                      <a:pt x="9382" y="1325"/>
                    </a:cubicBezTo>
                    <a:cubicBezTo>
                      <a:pt x="9313" y="1279"/>
                      <a:pt x="9245" y="1233"/>
                      <a:pt x="9154" y="1188"/>
                    </a:cubicBezTo>
                    <a:cubicBezTo>
                      <a:pt x="9108" y="1188"/>
                      <a:pt x="9062" y="1165"/>
                      <a:pt x="9017" y="1165"/>
                    </a:cubicBezTo>
                    <a:lnTo>
                      <a:pt x="8971" y="1142"/>
                    </a:lnTo>
                    <a:lnTo>
                      <a:pt x="8971" y="1119"/>
                    </a:lnTo>
                    <a:lnTo>
                      <a:pt x="8971" y="1096"/>
                    </a:lnTo>
                    <a:cubicBezTo>
                      <a:pt x="8971" y="1096"/>
                      <a:pt x="8971" y="1074"/>
                      <a:pt x="8971" y="1074"/>
                    </a:cubicBezTo>
                    <a:lnTo>
                      <a:pt x="8994" y="1005"/>
                    </a:lnTo>
                    <a:lnTo>
                      <a:pt x="8994" y="937"/>
                    </a:lnTo>
                    <a:cubicBezTo>
                      <a:pt x="8994" y="914"/>
                      <a:pt x="9017" y="891"/>
                      <a:pt x="9017" y="868"/>
                    </a:cubicBezTo>
                    <a:cubicBezTo>
                      <a:pt x="9017" y="823"/>
                      <a:pt x="9017" y="800"/>
                      <a:pt x="9017" y="777"/>
                    </a:cubicBezTo>
                    <a:cubicBezTo>
                      <a:pt x="9017" y="731"/>
                      <a:pt x="9017" y="686"/>
                      <a:pt x="9017" y="663"/>
                    </a:cubicBezTo>
                    <a:cubicBezTo>
                      <a:pt x="9017" y="594"/>
                      <a:pt x="8994" y="526"/>
                      <a:pt x="8971" y="435"/>
                    </a:cubicBezTo>
                    <a:cubicBezTo>
                      <a:pt x="8948" y="389"/>
                      <a:pt x="8925" y="320"/>
                      <a:pt x="8902" y="275"/>
                    </a:cubicBezTo>
                    <a:cubicBezTo>
                      <a:pt x="8880" y="252"/>
                      <a:pt x="8834" y="206"/>
                      <a:pt x="8811" y="183"/>
                    </a:cubicBezTo>
                    <a:cubicBezTo>
                      <a:pt x="8788" y="161"/>
                      <a:pt x="8766" y="138"/>
                      <a:pt x="8743" y="115"/>
                    </a:cubicBezTo>
                    <a:cubicBezTo>
                      <a:pt x="8629" y="47"/>
                      <a:pt x="8560" y="24"/>
                      <a:pt x="846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34"/>
              <p:cNvSpPr/>
              <p:nvPr/>
            </p:nvSpPr>
            <p:spPr>
              <a:xfrm>
                <a:off x="749310" y="2023995"/>
                <a:ext cx="557876" cy="444310"/>
              </a:xfrm>
              <a:custGeom>
                <a:avLst/>
                <a:gdLst/>
                <a:ahLst/>
                <a:cxnLst/>
                <a:rect l="l" t="t" r="r" b="b"/>
                <a:pathLst>
                  <a:path w="10090" h="8036" extrusionOk="0">
                    <a:moveTo>
                      <a:pt x="8012" y="1"/>
                    </a:moveTo>
                    <a:cubicBezTo>
                      <a:pt x="7967" y="1"/>
                      <a:pt x="7921" y="24"/>
                      <a:pt x="7898" y="46"/>
                    </a:cubicBezTo>
                    <a:cubicBezTo>
                      <a:pt x="7852" y="69"/>
                      <a:pt x="7830" y="92"/>
                      <a:pt x="7807" y="115"/>
                    </a:cubicBezTo>
                    <a:cubicBezTo>
                      <a:pt x="7807" y="138"/>
                      <a:pt x="7784" y="138"/>
                      <a:pt x="7761" y="161"/>
                    </a:cubicBezTo>
                    <a:cubicBezTo>
                      <a:pt x="7738" y="206"/>
                      <a:pt x="7693" y="252"/>
                      <a:pt x="7647" y="297"/>
                    </a:cubicBezTo>
                    <a:cubicBezTo>
                      <a:pt x="7579" y="389"/>
                      <a:pt x="7510" y="457"/>
                      <a:pt x="7442" y="549"/>
                    </a:cubicBezTo>
                    <a:cubicBezTo>
                      <a:pt x="7350" y="640"/>
                      <a:pt x="7259" y="754"/>
                      <a:pt x="7168" y="845"/>
                    </a:cubicBezTo>
                    <a:lnTo>
                      <a:pt x="7122" y="868"/>
                    </a:lnTo>
                    <a:cubicBezTo>
                      <a:pt x="7099" y="891"/>
                      <a:pt x="7076" y="914"/>
                      <a:pt x="7054" y="937"/>
                    </a:cubicBezTo>
                    <a:lnTo>
                      <a:pt x="7008" y="959"/>
                    </a:lnTo>
                    <a:cubicBezTo>
                      <a:pt x="6985" y="1005"/>
                      <a:pt x="6962" y="1028"/>
                      <a:pt x="6917" y="1051"/>
                    </a:cubicBezTo>
                    <a:cubicBezTo>
                      <a:pt x="6848" y="1119"/>
                      <a:pt x="6780" y="1165"/>
                      <a:pt x="6711" y="1233"/>
                    </a:cubicBezTo>
                    <a:cubicBezTo>
                      <a:pt x="6437" y="1439"/>
                      <a:pt x="6163" y="1621"/>
                      <a:pt x="5867" y="1781"/>
                    </a:cubicBezTo>
                    <a:lnTo>
                      <a:pt x="5753" y="1872"/>
                    </a:lnTo>
                    <a:lnTo>
                      <a:pt x="5410" y="2055"/>
                    </a:lnTo>
                    <a:cubicBezTo>
                      <a:pt x="5296" y="2124"/>
                      <a:pt x="5159" y="2215"/>
                      <a:pt x="4999" y="2283"/>
                    </a:cubicBezTo>
                    <a:cubicBezTo>
                      <a:pt x="4817" y="2375"/>
                      <a:pt x="4657" y="2466"/>
                      <a:pt x="4474" y="2534"/>
                    </a:cubicBezTo>
                    <a:cubicBezTo>
                      <a:pt x="4292" y="2626"/>
                      <a:pt x="4132" y="2694"/>
                      <a:pt x="3949" y="2763"/>
                    </a:cubicBezTo>
                    <a:lnTo>
                      <a:pt x="3927" y="2785"/>
                    </a:lnTo>
                    <a:cubicBezTo>
                      <a:pt x="3767" y="2854"/>
                      <a:pt x="3630" y="2900"/>
                      <a:pt x="3470" y="2945"/>
                    </a:cubicBezTo>
                    <a:lnTo>
                      <a:pt x="3287" y="3014"/>
                    </a:lnTo>
                    <a:cubicBezTo>
                      <a:pt x="3173" y="3059"/>
                      <a:pt x="3082" y="3082"/>
                      <a:pt x="2968" y="3128"/>
                    </a:cubicBezTo>
                    <a:cubicBezTo>
                      <a:pt x="2945" y="3128"/>
                      <a:pt x="2922" y="3128"/>
                      <a:pt x="2899" y="3151"/>
                    </a:cubicBezTo>
                    <a:lnTo>
                      <a:pt x="2854" y="3151"/>
                    </a:lnTo>
                    <a:cubicBezTo>
                      <a:pt x="2831" y="3173"/>
                      <a:pt x="2785" y="3173"/>
                      <a:pt x="2762" y="3196"/>
                    </a:cubicBezTo>
                    <a:lnTo>
                      <a:pt x="2717" y="3196"/>
                    </a:lnTo>
                    <a:cubicBezTo>
                      <a:pt x="2648" y="3219"/>
                      <a:pt x="2557" y="3265"/>
                      <a:pt x="2466" y="3288"/>
                    </a:cubicBezTo>
                    <a:lnTo>
                      <a:pt x="2374" y="3310"/>
                    </a:lnTo>
                    <a:cubicBezTo>
                      <a:pt x="2237" y="3356"/>
                      <a:pt x="2101" y="3402"/>
                      <a:pt x="1941" y="3425"/>
                    </a:cubicBezTo>
                    <a:lnTo>
                      <a:pt x="1804" y="3470"/>
                    </a:lnTo>
                    <a:cubicBezTo>
                      <a:pt x="1712" y="3493"/>
                      <a:pt x="1621" y="3516"/>
                      <a:pt x="1507" y="3516"/>
                    </a:cubicBezTo>
                    <a:cubicBezTo>
                      <a:pt x="1416" y="3539"/>
                      <a:pt x="1302" y="3562"/>
                      <a:pt x="1210" y="3584"/>
                    </a:cubicBezTo>
                    <a:lnTo>
                      <a:pt x="1096" y="3584"/>
                    </a:lnTo>
                    <a:cubicBezTo>
                      <a:pt x="1005" y="3607"/>
                      <a:pt x="936" y="3607"/>
                      <a:pt x="845" y="3630"/>
                    </a:cubicBezTo>
                    <a:lnTo>
                      <a:pt x="799" y="3653"/>
                    </a:lnTo>
                    <a:cubicBezTo>
                      <a:pt x="708" y="3653"/>
                      <a:pt x="617" y="3676"/>
                      <a:pt x="526" y="3698"/>
                    </a:cubicBezTo>
                    <a:lnTo>
                      <a:pt x="389" y="3698"/>
                    </a:lnTo>
                    <a:lnTo>
                      <a:pt x="366" y="3653"/>
                    </a:lnTo>
                    <a:cubicBezTo>
                      <a:pt x="343" y="3630"/>
                      <a:pt x="320" y="3584"/>
                      <a:pt x="274" y="3562"/>
                    </a:cubicBezTo>
                    <a:cubicBezTo>
                      <a:pt x="252" y="3539"/>
                      <a:pt x="229" y="3539"/>
                      <a:pt x="183" y="3539"/>
                    </a:cubicBezTo>
                    <a:lnTo>
                      <a:pt x="138" y="3539"/>
                    </a:lnTo>
                    <a:cubicBezTo>
                      <a:pt x="92" y="3562"/>
                      <a:pt x="46" y="3584"/>
                      <a:pt x="23" y="3630"/>
                    </a:cubicBezTo>
                    <a:cubicBezTo>
                      <a:pt x="1" y="3676"/>
                      <a:pt x="1" y="3721"/>
                      <a:pt x="1" y="3790"/>
                    </a:cubicBezTo>
                    <a:cubicBezTo>
                      <a:pt x="23" y="3813"/>
                      <a:pt x="23" y="3835"/>
                      <a:pt x="46" y="3881"/>
                    </a:cubicBezTo>
                    <a:cubicBezTo>
                      <a:pt x="46" y="3881"/>
                      <a:pt x="46" y="3881"/>
                      <a:pt x="46" y="3904"/>
                    </a:cubicBezTo>
                    <a:cubicBezTo>
                      <a:pt x="46" y="3927"/>
                      <a:pt x="69" y="3950"/>
                      <a:pt x="69" y="3972"/>
                    </a:cubicBezTo>
                    <a:cubicBezTo>
                      <a:pt x="69" y="3995"/>
                      <a:pt x="69" y="4018"/>
                      <a:pt x="69" y="4018"/>
                    </a:cubicBezTo>
                    <a:lnTo>
                      <a:pt x="69" y="4041"/>
                    </a:lnTo>
                    <a:lnTo>
                      <a:pt x="92" y="4109"/>
                    </a:lnTo>
                    <a:lnTo>
                      <a:pt x="92" y="4201"/>
                    </a:lnTo>
                    <a:lnTo>
                      <a:pt x="92" y="4246"/>
                    </a:lnTo>
                    <a:cubicBezTo>
                      <a:pt x="115" y="4292"/>
                      <a:pt x="115" y="4360"/>
                      <a:pt x="115" y="4406"/>
                    </a:cubicBezTo>
                    <a:cubicBezTo>
                      <a:pt x="138" y="4452"/>
                      <a:pt x="138" y="4497"/>
                      <a:pt x="160" y="4543"/>
                    </a:cubicBezTo>
                    <a:lnTo>
                      <a:pt x="160" y="4589"/>
                    </a:lnTo>
                    <a:lnTo>
                      <a:pt x="183" y="4634"/>
                    </a:lnTo>
                    <a:cubicBezTo>
                      <a:pt x="206" y="4726"/>
                      <a:pt x="229" y="4840"/>
                      <a:pt x="252" y="4931"/>
                    </a:cubicBezTo>
                    <a:cubicBezTo>
                      <a:pt x="274" y="5000"/>
                      <a:pt x="274" y="5068"/>
                      <a:pt x="297" y="5136"/>
                    </a:cubicBezTo>
                    <a:lnTo>
                      <a:pt x="297" y="5182"/>
                    </a:lnTo>
                    <a:cubicBezTo>
                      <a:pt x="320" y="5228"/>
                      <a:pt x="343" y="5273"/>
                      <a:pt x="343" y="5319"/>
                    </a:cubicBezTo>
                    <a:cubicBezTo>
                      <a:pt x="366" y="5365"/>
                      <a:pt x="366" y="5388"/>
                      <a:pt x="389" y="5433"/>
                    </a:cubicBezTo>
                    <a:cubicBezTo>
                      <a:pt x="389" y="5456"/>
                      <a:pt x="411" y="5479"/>
                      <a:pt x="411" y="5502"/>
                    </a:cubicBezTo>
                    <a:cubicBezTo>
                      <a:pt x="434" y="5547"/>
                      <a:pt x="434" y="5570"/>
                      <a:pt x="434" y="5616"/>
                    </a:cubicBezTo>
                    <a:cubicBezTo>
                      <a:pt x="457" y="5639"/>
                      <a:pt x="457" y="5684"/>
                      <a:pt x="480" y="5707"/>
                    </a:cubicBezTo>
                    <a:cubicBezTo>
                      <a:pt x="503" y="5798"/>
                      <a:pt x="526" y="5913"/>
                      <a:pt x="571" y="6004"/>
                    </a:cubicBezTo>
                    <a:cubicBezTo>
                      <a:pt x="571" y="6072"/>
                      <a:pt x="594" y="6118"/>
                      <a:pt x="617" y="6186"/>
                    </a:cubicBezTo>
                    <a:cubicBezTo>
                      <a:pt x="663" y="6346"/>
                      <a:pt x="708" y="6483"/>
                      <a:pt x="799" y="6620"/>
                    </a:cubicBezTo>
                    <a:cubicBezTo>
                      <a:pt x="822" y="6643"/>
                      <a:pt x="845" y="6689"/>
                      <a:pt x="868" y="6711"/>
                    </a:cubicBezTo>
                    <a:cubicBezTo>
                      <a:pt x="891" y="6757"/>
                      <a:pt x="914" y="6780"/>
                      <a:pt x="936" y="6803"/>
                    </a:cubicBezTo>
                    <a:cubicBezTo>
                      <a:pt x="959" y="6848"/>
                      <a:pt x="982" y="6894"/>
                      <a:pt x="1005" y="6940"/>
                    </a:cubicBezTo>
                    <a:cubicBezTo>
                      <a:pt x="1051" y="6985"/>
                      <a:pt x="1073" y="7054"/>
                      <a:pt x="1119" y="7099"/>
                    </a:cubicBezTo>
                    <a:cubicBezTo>
                      <a:pt x="1142" y="7168"/>
                      <a:pt x="1188" y="7214"/>
                      <a:pt x="1233" y="7259"/>
                    </a:cubicBezTo>
                    <a:lnTo>
                      <a:pt x="1233" y="7282"/>
                    </a:lnTo>
                    <a:cubicBezTo>
                      <a:pt x="1256" y="7305"/>
                      <a:pt x="1279" y="7305"/>
                      <a:pt x="1324" y="7328"/>
                    </a:cubicBezTo>
                    <a:lnTo>
                      <a:pt x="1324" y="7351"/>
                    </a:lnTo>
                    <a:lnTo>
                      <a:pt x="1347" y="7396"/>
                    </a:lnTo>
                    <a:cubicBezTo>
                      <a:pt x="1393" y="7465"/>
                      <a:pt x="1461" y="7533"/>
                      <a:pt x="1530" y="7602"/>
                    </a:cubicBezTo>
                    <a:cubicBezTo>
                      <a:pt x="1621" y="7670"/>
                      <a:pt x="1712" y="7739"/>
                      <a:pt x="1781" y="7784"/>
                    </a:cubicBezTo>
                    <a:cubicBezTo>
                      <a:pt x="1849" y="7830"/>
                      <a:pt x="1918" y="7875"/>
                      <a:pt x="1986" y="7921"/>
                    </a:cubicBezTo>
                    <a:cubicBezTo>
                      <a:pt x="2169" y="7990"/>
                      <a:pt x="2397" y="8035"/>
                      <a:pt x="2557" y="8035"/>
                    </a:cubicBezTo>
                    <a:lnTo>
                      <a:pt x="2968" y="8035"/>
                    </a:lnTo>
                    <a:cubicBezTo>
                      <a:pt x="3014" y="8035"/>
                      <a:pt x="3036" y="8012"/>
                      <a:pt x="3059" y="8012"/>
                    </a:cubicBezTo>
                    <a:cubicBezTo>
                      <a:pt x="3150" y="8012"/>
                      <a:pt x="3219" y="8012"/>
                      <a:pt x="3287" y="7990"/>
                    </a:cubicBezTo>
                    <a:cubicBezTo>
                      <a:pt x="3379" y="7990"/>
                      <a:pt x="3470" y="7967"/>
                      <a:pt x="3561" y="7944"/>
                    </a:cubicBezTo>
                    <a:cubicBezTo>
                      <a:pt x="3630" y="7944"/>
                      <a:pt x="3675" y="7921"/>
                      <a:pt x="3744" y="7921"/>
                    </a:cubicBezTo>
                    <a:lnTo>
                      <a:pt x="3835" y="7898"/>
                    </a:lnTo>
                    <a:cubicBezTo>
                      <a:pt x="3927" y="7898"/>
                      <a:pt x="3995" y="7875"/>
                      <a:pt x="4086" y="7853"/>
                    </a:cubicBezTo>
                    <a:cubicBezTo>
                      <a:pt x="4132" y="7853"/>
                      <a:pt x="4178" y="7830"/>
                      <a:pt x="4223" y="7830"/>
                    </a:cubicBezTo>
                    <a:cubicBezTo>
                      <a:pt x="4269" y="7807"/>
                      <a:pt x="4315" y="7807"/>
                      <a:pt x="4337" y="7784"/>
                    </a:cubicBezTo>
                    <a:cubicBezTo>
                      <a:pt x="4406" y="7784"/>
                      <a:pt x="4474" y="7761"/>
                      <a:pt x="4543" y="7739"/>
                    </a:cubicBezTo>
                    <a:lnTo>
                      <a:pt x="4611" y="7739"/>
                    </a:lnTo>
                    <a:cubicBezTo>
                      <a:pt x="4703" y="7716"/>
                      <a:pt x="4794" y="7693"/>
                      <a:pt x="4862" y="7647"/>
                    </a:cubicBezTo>
                    <a:lnTo>
                      <a:pt x="4931" y="7624"/>
                    </a:lnTo>
                    <a:cubicBezTo>
                      <a:pt x="5091" y="7579"/>
                      <a:pt x="5228" y="7533"/>
                      <a:pt x="5387" y="7487"/>
                    </a:cubicBezTo>
                    <a:cubicBezTo>
                      <a:pt x="5501" y="7442"/>
                      <a:pt x="5593" y="7396"/>
                      <a:pt x="5707" y="7351"/>
                    </a:cubicBezTo>
                    <a:cubicBezTo>
                      <a:pt x="5730" y="7328"/>
                      <a:pt x="5730" y="7328"/>
                      <a:pt x="5753" y="7328"/>
                    </a:cubicBezTo>
                    <a:lnTo>
                      <a:pt x="5798" y="7305"/>
                    </a:lnTo>
                    <a:lnTo>
                      <a:pt x="5844" y="7282"/>
                    </a:lnTo>
                    <a:lnTo>
                      <a:pt x="6004" y="7236"/>
                    </a:lnTo>
                    <a:cubicBezTo>
                      <a:pt x="6095" y="7191"/>
                      <a:pt x="6209" y="7145"/>
                      <a:pt x="6323" y="7099"/>
                    </a:cubicBezTo>
                    <a:lnTo>
                      <a:pt x="6369" y="7077"/>
                    </a:lnTo>
                    <a:cubicBezTo>
                      <a:pt x="6506" y="7008"/>
                      <a:pt x="6688" y="6940"/>
                      <a:pt x="6871" y="6848"/>
                    </a:cubicBezTo>
                    <a:lnTo>
                      <a:pt x="6985" y="6780"/>
                    </a:lnTo>
                    <a:lnTo>
                      <a:pt x="7350" y="6597"/>
                    </a:lnTo>
                    <a:cubicBezTo>
                      <a:pt x="7647" y="6437"/>
                      <a:pt x="7944" y="6255"/>
                      <a:pt x="8263" y="6027"/>
                    </a:cubicBezTo>
                    <a:cubicBezTo>
                      <a:pt x="8355" y="5981"/>
                      <a:pt x="8423" y="5935"/>
                      <a:pt x="8514" y="5867"/>
                    </a:cubicBezTo>
                    <a:cubicBezTo>
                      <a:pt x="8583" y="5798"/>
                      <a:pt x="8674" y="5730"/>
                      <a:pt x="8766" y="5661"/>
                    </a:cubicBezTo>
                    <a:cubicBezTo>
                      <a:pt x="8902" y="5524"/>
                      <a:pt x="9039" y="5388"/>
                      <a:pt x="9176" y="5251"/>
                    </a:cubicBezTo>
                    <a:cubicBezTo>
                      <a:pt x="9268" y="5159"/>
                      <a:pt x="9336" y="5091"/>
                      <a:pt x="9405" y="5022"/>
                    </a:cubicBezTo>
                    <a:cubicBezTo>
                      <a:pt x="9473" y="4954"/>
                      <a:pt x="9519" y="4885"/>
                      <a:pt x="9564" y="4840"/>
                    </a:cubicBezTo>
                    <a:cubicBezTo>
                      <a:pt x="9633" y="4771"/>
                      <a:pt x="9701" y="4726"/>
                      <a:pt x="9747" y="4657"/>
                    </a:cubicBezTo>
                    <a:cubicBezTo>
                      <a:pt x="9815" y="4589"/>
                      <a:pt x="9861" y="4520"/>
                      <a:pt x="9884" y="4475"/>
                    </a:cubicBezTo>
                    <a:cubicBezTo>
                      <a:pt x="9930" y="4429"/>
                      <a:pt x="9952" y="4383"/>
                      <a:pt x="9975" y="4315"/>
                    </a:cubicBezTo>
                    <a:cubicBezTo>
                      <a:pt x="10021" y="4246"/>
                      <a:pt x="10044" y="4178"/>
                      <a:pt x="10089" y="4109"/>
                    </a:cubicBezTo>
                    <a:lnTo>
                      <a:pt x="10089" y="4064"/>
                    </a:lnTo>
                    <a:lnTo>
                      <a:pt x="10089" y="4018"/>
                    </a:lnTo>
                    <a:cubicBezTo>
                      <a:pt x="10067" y="3927"/>
                      <a:pt x="10067" y="3835"/>
                      <a:pt x="10067" y="3744"/>
                    </a:cubicBezTo>
                    <a:cubicBezTo>
                      <a:pt x="10067" y="3676"/>
                      <a:pt x="10044" y="3607"/>
                      <a:pt x="10044" y="3539"/>
                    </a:cubicBezTo>
                    <a:lnTo>
                      <a:pt x="10044" y="3447"/>
                    </a:lnTo>
                    <a:lnTo>
                      <a:pt x="10044" y="3425"/>
                    </a:lnTo>
                    <a:lnTo>
                      <a:pt x="10044" y="3402"/>
                    </a:lnTo>
                    <a:cubicBezTo>
                      <a:pt x="10021" y="3356"/>
                      <a:pt x="10021" y="3288"/>
                      <a:pt x="9998" y="3242"/>
                    </a:cubicBezTo>
                    <a:lnTo>
                      <a:pt x="9998" y="3196"/>
                    </a:lnTo>
                    <a:lnTo>
                      <a:pt x="9975" y="3151"/>
                    </a:lnTo>
                    <a:lnTo>
                      <a:pt x="9975" y="3105"/>
                    </a:lnTo>
                    <a:cubicBezTo>
                      <a:pt x="9975" y="3082"/>
                      <a:pt x="9975" y="3059"/>
                      <a:pt x="9975" y="3059"/>
                    </a:cubicBezTo>
                    <a:lnTo>
                      <a:pt x="9952" y="3037"/>
                    </a:lnTo>
                    <a:lnTo>
                      <a:pt x="9952" y="3014"/>
                    </a:lnTo>
                    <a:cubicBezTo>
                      <a:pt x="9930" y="2922"/>
                      <a:pt x="9884" y="2854"/>
                      <a:pt x="9838" y="2785"/>
                    </a:cubicBezTo>
                    <a:cubicBezTo>
                      <a:pt x="9815" y="2740"/>
                      <a:pt x="9793" y="2694"/>
                      <a:pt x="9770" y="2671"/>
                    </a:cubicBezTo>
                    <a:cubicBezTo>
                      <a:pt x="9747" y="2626"/>
                      <a:pt x="9724" y="2580"/>
                      <a:pt x="9701" y="2557"/>
                    </a:cubicBezTo>
                    <a:cubicBezTo>
                      <a:pt x="9633" y="2443"/>
                      <a:pt x="9587" y="2329"/>
                      <a:pt x="9519" y="2238"/>
                    </a:cubicBezTo>
                    <a:cubicBezTo>
                      <a:pt x="9496" y="2169"/>
                      <a:pt x="9473" y="2124"/>
                      <a:pt x="9450" y="2078"/>
                    </a:cubicBezTo>
                    <a:cubicBezTo>
                      <a:pt x="9427" y="2032"/>
                      <a:pt x="9405" y="2009"/>
                      <a:pt x="9405" y="1964"/>
                    </a:cubicBezTo>
                    <a:cubicBezTo>
                      <a:pt x="9382" y="1918"/>
                      <a:pt x="9359" y="1895"/>
                      <a:pt x="9336" y="1850"/>
                    </a:cubicBezTo>
                    <a:cubicBezTo>
                      <a:pt x="9290" y="1781"/>
                      <a:pt x="9268" y="1713"/>
                      <a:pt x="9222" y="1644"/>
                    </a:cubicBezTo>
                    <a:cubicBezTo>
                      <a:pt x="9176" y="1576"/>
                      <a:pt x="9154" y="1530"/>
                      <a:pt x="9108" y="1462"/>
                    </a:cubicBezTo>
                    <a:lnTo>
                      <a:pt x="9108" y="1439"/>
                    </a:lnTo>
                    <a:cubicBezTo>
                      <a:pt x="9062" y="1370"/>
                      <a:pt x="9017" y="1325"/>
                      <a:pt x="8971" y="1233"/>
                    </a:cubicBezTo>
                    <a:cubicBezTo>
                      <a:pt x="8948" y="1211"/>
                      <a:pt x="8925" y="1188"/>
                      <a:pt x="8902" y="1142"/>
                    </a:cubicBezTo>
                    <a:cubicBezTo>
                      <a:pt x="8880" y="1119"/>
                      <a:pt x="8880" y="1096"/>
                      <a:pt x="8857" y="1074"/>
                    </a:cubicBezTo>
                    <a:cubicBezTo>
                      <a:pt x="8811" y="1005"/>
                      <a:pt x="8766" y="959"/>
                      <a:pt x="8720" y="914"/>
                    </a:cubicBezTo>
                    <a:cubicBezTo>
                      <a:pt x="8651" y="845"/>
                      <a:pt x="8583" y="777"/>
                      <a:pt x="8537" y="708"/>
                    </a:cubicBezTo>
                    <a:lnTo>
                      <a:pt x="8492" y="686"/>
                    </a:lnTo>
                    <a:cubicBezTo>
                      <a:pt x="8469" y="640"/>
                      <a:pt x="8446" y="617"/>
                      <a:pt x="8423" y="594"/>
                    </a:cubicBezTo>
                    <a:cubicBezTo>
                      <a:pt x="8423" y="571"/>
                      <a:pt x="8400" y="549"/>
                      <a:pt x="8400" y="549"/>
                    </a:cubicBezTo>
                    <a:cubicBezTo>
                      <a:pt x="8400" y="526"/>
                      <a:pt x="8400" y="503"/>
                      <a:pt x="8400" y="480"/>
                    </a:cubicBezTo>
                    <a:cubicBezTo>
                      <a:pt x="8400" y="457"/>
                      <a:pt x="8400" y="434"/>
                      <a:pt x="8400" y="412"/>
                    </a:cubicBezTo>
                    <a:cubicBezTo>
                      <a:pt x="8400" y="389"/>
                      <a:pt x="8377" y="366"/>
                      <a:pt x="8377" y="343"/>
                    </a:cubicBezTo>
                    <a:cubicBezTo>
                      <a:pt x="8355" y="320"/>
                      <a:pt x="8355" y="297"/>
                      <a:pt x="8332" y="275"/>
                    </a:cubicBezTo>
                    <a:cubicBezTo>
                      <a:pt x="8309" y="252"/>
                      <a:pt x="8286" y="229"/>
                      <a:pt x="8263" y="229"/>
                    </a:cubicBezTo>
                    <a:lnTo>
                      <a:pt x="8241" y="183"/>
                    </a:lnTo>
                    <a:cubicBezTo>
                      <a:pt x="8241" y="183"/>
                      <a:pt x="8218" y="161"/>
                      <a:pt x="8218" y="161"/>
                    </a:cubicBezTo>
                    <a:cubicBezTo>
                      <a:pt x="8195" y="115"/>
                      <a:pt x="8195" y="92"/>
                      <a:pt x="8172" y="69"/>
                    </a:cubicBezTo>
                    <a:cubicBezTo>
                      <a:pt x="8149" y="46"/>
                      <a:pt x="8126" y="46"/>
                      <a:pt x="8104" y="24"/>
                    </a:cubicBezTo>
                    <a:cubicBezTo>
                      <a:pt x="8081" y="24"/>
                      <a:pt x="8058" y="1"/>
                      <a:pt x="801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34"/>
              <p:cNvSpPr/>
              <p:nvPr/>
            </p:nvSpPr>
            <p:spPr>
              <a:xfrm>
                <a:off x="369463" y="837734"/>
                <a:ext cx="170404" cy="167860"/>
              </a:xfrm>
              <a:custGeom>
                <a:avLst/>
                <a:gdLst/>
                <a:ahLst/>
                <a:cxnLst/>
                <a:rect l="l" t="t" r="r" b="b"/>
                <a:pathLst>
                  <a:path w="3082" h="3036" extrusionOk="0">
                    <a:moveTo>
                      <a:pt x="890" y="0"/>
                    </a:moveTo>
                    <a:cubicBezTo>
                      <a:pt x="845" y="0"/>
                      <a:pt x="822" y="23"/>
                      <a:pt x="776" y="23"/>
                    </a:cubicBezTo>
                    <a:lnTo>
                      <a:pt x="685" y="23"/>
                    </a:lnTo>
                    <a:cubicBezTo>
                      <a:pt x="662" y="23"/>
                      <a:pt x="616" y="23"/>
                      <a:pt x="594" y="46"/>
                    </a:cubicBezTo>
                    <a:cubicBezTo>
                      <a:pt x="502" y="68"/>
                      <a:pt x="457" y="114"/>
                      <a:pt x="434" y="183"/>
                    </a:cubicBezTo>
                    <a:cubicBezTo>
                      <a:pt x="411" y="228"/>
                      <a:pt x="365" y="274"/>
                      <a:pt x="320" y="297"/>
                    </a:cubicBezTo>
                    <a:cubicBezTo>
                      <a:pt x="274" y="365"/>
                      <a:pt x="251" y="411"/>
                      <a:pt x="228" y="457"/>
                    </a:cubicBezTo>
                    <a:lnTo>
                      <a:pt x="183" y="525"/>
                    </a:lnTo>
                    <a:cubicBezTo>
                      <a:pt x="137" y="593"/>
                      <a:pt x="91" y="662"/>
                      <a:pt x="69" y="730"/>
                    </a:cubicBezTo>
                    <a:cubicBezTo>
                      <a:pt x="46" y="799"/>
                      <a:pt x="46" y="867"/>
                      <a:pt x="46" y="913"/>
                    </a:cubicBezTo>
                    <a:cubicBezTo>
                      <a:pt x="46" y="982"/>
                      <a:pt x="23" y="1027"/>
                      <a:pt x="23" y="1073"/>
                    </a:cubicBezTo>
                    <a:cubicBezTo>
                      <a:pt x="23" y="1096"/>
                      <a:pt x="0" y="1141"/>
                      <a:pt x="0" y="1164"/>
                    </a:cubicBezTo>
                    <a:cubicBezTo>
                      <a:pt x="0" y="1233"/>
                      <a:pt x="0" y="1301"/>
                      <a:pt x="0" y="1392"/>
                    </a:cubicBezTo>
                    <a:cubicBezTo>
                      <a:pt x="0" y="1461"/>
                      <a:pt x="0" y="1506"/>
                      <a:pt x="0" y="1575"/>
                    </a:cubicBezTo>
                    <a:cubicBezTo>
                      <a:pt x="0" y="1643"/>
                      <a:pt x="0" y="1712"/>
                      <a:pt x="0" y="1758"/>
                    </a:cubicBezTo>
                    <a:lnTo>
                      <a:pt x="0" y="1849"/>
                    </a:lnTo>
                    <a:cubicBezTo>
                      <a:pt x="0" y="1872"/>
                      <a:pt x="0" y="1917"/>
                      <a:pt x="0" y="1940"/>
                    </a:cubicBezTo>
                    <a:cubicBezTo>
                      <a:pt x="0" y="1986"/>
                      <a:pt x="0" y="2054"/>
                      <a:pt x="0" y="2100"/>
                    </a:cubicBezTo>
                    <a:lnTo>
                      <a:pt x="0" y="2168"/>
                    </a:lnTo>
                    <a:cubicBezTo>
                      <a:pt x="0" y="2214"/>
                      <a:pt x="0" y="2260"/>
                      <a:pt x="0" y="2305"/>
                    </a:cubicBezTo>
                    <a:cubicBezTo>
                      <a:pt x="0" y="2351"/>
                      <a:pt x="0" y="2420"/>
                      <a:pt x="0" y="2488"/>
                    </a:cubicBezTo>
                    <a:cubicBezTo>
                      <a:pt x="0" y="2534"/>
                      <a:pt x="0" y="2579"/>
                      <a:pt x="0" y="2625"/>
                    </a:cubicBezTo>
                    <a:cubicBezTo>
                      <a:pt x="0" y="2671"/>
                      <a:pt x="0" y="2739"/>
                      <a:pt x="23" y="2785"/>
                    </a:cubicBezTo>
                    <a:cubicBezTo>
                      <a:pt x="23" y="2808"/>
                      <a:pt x="23" y="2830"/>
                      <a:pt x="23" y="2853"/>
                    </a:cubicBezTo>
                    <a:cubicBezTo>
                      <a:pt x="23" y="2876"/>
                      <a:pt x="46" y="2922"/>
                      <a:pt x="69" y="2944"/>
                    </a:cubicBezTo>
                    <a:lnTo>
                      <a:pt x="114" y="2944"/>
                    </a:lnTo>
                    <a:cubicBezTo>
                      <a:pt x="160" y="2944"/>
                      <a:pt x="206" y="2967"/>
                      <a:pt x="251" y="2967"/>
                    </a:cubicBezTo>
                    <a:cubicBezTo>
                      <a:pt x="274" y="2990"/>
                      <a:pt x="297" y="2990"/>
                      <a:pt x="320" y="2990"/>
                    </a:cubicBezTo>
                    <a:cubicBezTo>
                      <a:pt x="411" y="3013"/>
                      <a:pt x="502" y="3013"/>
                      <a:pt x="616" y="3013"/>
                    </a:cubicBezTo>
                    <a:cubicBezTo>
                      <a:pt x="639" y="3036"/>
                      <a:pt x="685" y="3036"/>
                      <a:pt x="731" y="3036"/>
                    </a:cubicBezTo>
                    <a:lnTo>
                      <a:pt x="753" y="3036"/>
                    </a:lnTo>
                    <a:cubicBezTo>
                      <a:pt x="799" y="3036"/>
                      <a:pt x="845" y="3013"/>
                      <a:pt x="890" y="3013"/>
                    </a:cubicBezTo>
                    <a:lnTo>
                      <a:pt x="982" y="3013"/>
                    </a:lnTo>
                    <a:cubicBezTo>
                      <a:pt x="1050" y="2990"/>
                      <a:pt x="1141" y="2990"/>
                      <a:pt x="1210" y="2967"/>
                    </a:cubicBezTo>
                    <a:cubicBezTo>
                      <a:pt x="1256" y="2944"/>
                      <a:pt x="1301" y="2944"/>
                      <a:pt x="1324" y="2922"/>
                    </a:cubicBezTo>
                    <a:lnTo>
                      <a:pt x="1438" y="2899"/>
                    </a:lnTo>
                    <a:cubicBezTo>
                      <a:pt x="1575" y="2853"/>
                      <a:pt x="1712" y="2808"/>
                      <a:pt x="1849" y="2762"/>
                    </a:cubicBezTo>
                    <a:cubicBezTo>
                      <a:pt x="1917" y="2739"/>
                      <a:pt x="1986" y="2693"/>
                      <a:pt x="2077" y="2648"/>
                    </a:cubicBezTo>
                    <a:cubicBezTo>
                      <a:pt x="2146" y="2602"/>
                      <a:pt x="2214" y="2579"/>
                      <a:pt x="2306" y="2511"/>
                    </a:cubicBezTo>
                    <a:cubicBezTo>
                      <a:pt x="2442" y="2397"/>
                      <a:pt x="2534" y="2305"/>
                      <a:pt x="2625" y="2214"/>
                    </a:cubicBezTo>
                    <a:lnTo>
                      <a:pt x="2671" y="2146"/>
                    </a:lnTo>
                    <a:lnTo>
                      <a:pt x="2716" y="2077"/>
                    </a:lnTo>
                    <a:cubicBezTo>
                      <a:pt x="2739" y="2054"/>
                      <a:pt x="2785" y="2009"/>
                      <a:pt x="2808" y="1963"/>
                    </a:cubicBezTo>
                    <a:lnTo>
                      <a:pt x="2853" y="1917"/>
                    </a:lnTo>
                    <a:cubicBezTo>
                      <a:pt x="2876" y="1872"/>
                      <a:pt x="2922" y="1826"/>
                      <a:pt x="2945" y="1780"/>
                    </a:cubicBezTo>
                    <a:lnTo>
                      <a:pt x="2967" y="1735"/>
                    </a:lnTo>
                    <a:lnTo>
                      <a:pt x="2990" y="1712"/>
                    </a:lnTo>
                    <a:cubicBezTo>
                      <a:pt x="2990" y="1689"/>
                      <a:pt x="2990" y="1643"/>
                      <a:pt x="3013" y="1621"/>
                    </a:cubicBezTo>
                    <a:cubicBezTo>
                      <a:pt x="3036" y="1598"/>
                      <a:pt x="3059" y="1575"/>
                      <a:pt x="3082" y="1552"/>
                    </a:cubicBezTo>
                    <a:cubicBezTo>
                      <a:pt x="3082" y="1506"/>
                      <a:pt x="3082" y="1461"/>
                      <a:pt x="3059" y="1415"/>
                    </a:cubicBezTo>
                    <a:cubicBezTo>
                      <a:pt x="3036" y="1370"/>
                      <a:pt x="3036" y="1347"/>
                      <a:pt x="3013" y="1324"/>
                    </a:cubicBezTo>
                    <a:cubicBezTo>
                      <a:pt x="2967" y="1278"/>
                      <a:pt x="2922" y="1233"/>
                      <a:pt x="2876" y="1210"/>
                    </a:cubicBezTo>
                    <a:lnTo>
                      <a:pt x="2853" y="1187"/>
                    </a:lnTo>
                    <a:cubicBezTo>
                      <a:pt x="2831" y="1164"/>
                      <a:pt x="2808" y="1141"/>
                      <a:pt x="2785" y="1118"/>
                    </a:cubicBezTo>
                    <a:cubicBezTo>
                      <a:pt x="2762" y="1096"/>
                      <a:pt x="2739" y="1073"/>
                      <a:pt x="2716" y="1050"/>
                    </a:cubicBezTo>
                    <a:cubicBezTo>
                      <a:pt x="2648" y="1004"/>
                      <a:pt x="2602" y="936"/>
                      <a:pt x="2534" y="890"/>
                    </a:cubicBezTo>
                    <a:cubicBezTo>
                      <a:pt x="2488" y="845"/>
                      <a:pt x="2442" y="799"/>
                      <a:pt x="2397" y="753"/>
                    </a:cubicBezTo>
                    <a:lnTo>
                      <a:pt x="2374" y="730"/>
                    </a:lnTo>
                    <a:cubicBezTo>
                      <a:pt x="2283" y="662"/>
                      <a:pt x="2214" y="593"/>
                      <a:pt x="2146" y="548"/>
                    </a:cubicBezTo>
                    <a:cubicBezTo>
                      <a:pt x="2077" y="479"/>
                      <a:pt x="2009" y="434"/>
                      <a:pt x="1940" y="388"/>
                    </a:cubicBezTo>
                    <a:cubicBezTo>
                      <a:pt x="1872" y="365"/>
                      <a:pt x="1826" y="320"/>
                      <a:pt x="1781" y="297"/>
                    </a:cubicBezTo>
                    <a:cubicBezTo>
                      <a:pt x="1689" y="228"/>
                      <a:pt x="1598" y="205"/>
                      <a:pt x="1507" y="160"/>
                    </a:cubicBezTo>
                    <a:lnTo>
                      <a:pt x="1484" y="137"/>
                    </a:lnTo>
                    <a:cubicBezTo>
                      <a:pt x="1415" y="114"/>
                      <a:pt x="1347" y="91"/>
                      <a:pt x="1278" y="68"/>
                    </a:cubicBezTo>
                    <a:cubicBezTo>
                      <a:pt x="1233" y="68"/>
                      <a:pt x="1210" y="46"/>
                      <a:pt x="1164" y="46"/>
                    </a:cubicBezTo>
                    <a:lnTo>
                      <a:pt x="1096" y="23"/>
                    </a:lnTo>
                    <a:cubicBezTo>
                      <a:pt x="1027" y="23"/>
                      <a:pt x="982" y="0"/>
                      <a:pt x="91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34"/>
              <p:cNvSpPr/>
              <p:nvPr/>
            </p:nvSpPr>
            <p:spPr>
              <a:xfrm>
                <a:off x="349227" y="922274"/>
                <a:ext cx="417827" cy="358445"/>
              </a:xfrm>
              <a:custGeom>
                <a:avLst/>
                <a:gdLst/>
                <a:ahLst/>
                <a:cxnLst/>
                <a:rect l="l" t="t" r="r" b="b"/>
                <a:pathLst>
                  <a:path w="7557" h="6483" extrusionOk="0">
                    <a:moveTo>
                      <a:pt x="3493" y="0"/>
                    </a:moveTo>
                    <a:cubicBezTo>
                      <a:pt x="3448" y="23"/>
                      <a:pt x="3402" y="46"/>
                      <a:pt x="3379" y="92"/>
                    </a:cubicBezTo>
                    <a:cubicBezTo>
                      <a:pt x="3356" y="114"/>
                      <a:pt x="3356" y="160"/>
                      <a:pt x="3356" y="183"/>
                    </a:cubicBezTo>
                    <a:lnTo>
                      <a:pt x="3333" y="206"/>
                    </a:lnTo>
                    <a:lnTo>
                      <a:pt x="3311" y="251"/>
                    </a:lnTo>
                    <a:cubicBezTo>
                      <a:pt x="3288" y="297"/>
                      <a:pt x="3242" y="343"/>
                      <a:pt x="3219" y="388"/>
                    </a:cubicBezTo>
                    <a:lnTo>
                      <a:pt x="3174" y="434"/>
                    </a:lnTo>
                    <a:cubicBezTo>
                      <a:pt x="3151" y="480"/>
                      <a:pt x="3105" y="525"/>
                      <a:pt x="3082" y="548"/>
                    </a:cubicBezTo>
                    <a:lnTo>
                      <a:pt x="3037" y="617"/>
                    </a:lnTo>
                    <a:lnTo>
                      <a:pt x="2991" y="685"/>
                    </a:lnTo>
                    <a:cubicBezTo>
                      <a:pt x="2900" y="776"/>
                      <a:pt x="2808" y="868"/>
                      <a:pt x="2672" y="982"/>
                    </a:cubicBezTo>
                    <a:cubicBezTo>
                      <a:pt x="2580" y="1050"/>
                      <a:pt x="2512" y="1073"/>
                      <a:pt x="2443" y="1119"/>
                    </a:cubicBezTo>
                    <a:cubicBezTo>
                      <a:pt x="2352" y="1164"/>
                      <a:pt x="2283" y="1210"/>
                      <a:pt x="2215" y="1233"/>
                    </a:cubicBezTo>
                    <a:cubicBezTo>
                      <a:pt x="2078" y="1279"/>
                      <a:pt x="1941" y="1324"/>
                      <a:pt x="1804" y="1370"/>
                    </a:cubicBezTo>
                    <a:lnTo>
                      <a:pt x="1690" y="1393"/>
                    </a:lnTo>
                    <a:cubicBezTo>
                      <a:pt x="1667" y="1415"/>
                      <a:pt x="1622" y="1415"/>
                      <a:pt x="1576" y="1438"/>
                    </a:cubicBezTo>
                    <a:cubicBezTo>
                      <a:pt x="1507" y="1461"/>
                      <a:pt x="1416" y="1461"/>
                      <a:pt x="1348" y="1484"/>
                    </a:cubicBezTo>
                    <a:lnTo>
                      <a:pt x="1256" y="1484"/>
                    </a:lnTo>
                    <a:cubicBezTo>
                      <a:pt x="1188" y="1484"/>
                      <a:pt x="1165" y="1507"/>
                      <a:pt x="1119" y="1507"/>
                    </a:cubicBezTo>
                    <a:lnTo>
                      <a:pt x="1097" y="1507"/>
                    </a:lnTo>
                    <a:cubicBezTo>
                      <a:pt x="1051" y="1507"/>
                      <a:pt x="1005" y="1507"/>
                      <a:pt x="982" y="1484"/>
                    </a:cubicBezTo>
                    <a:cubicBezTo>
                      <a:pt x="868" y="1484"/>
                      <a:pt x="777" y="1484"/>
                      <a:pt x="686" y="1461"/>
                    </a:cubicBezTo>
                    <a:cubicBezTo>
                      <a:pt x="663" y="1461"/>
                      <a:pt x="640" y="1461"/>
                      <a:pt x="617" y="1438"/>
                    </a:cubicBezTo>
                    <a:cubicBezTo>
                      <a:pt x="572" y="1438"/>
                      <a:pt x="526" y="1415"/>
                      <a:pt x="480" y="1415"/>
                    </a:cubicBezTo>
                    <a:cubicBezTo>
                      <a:pt x="412" y="1415"/>
                      <a:pt x="366" y="1461"/>
                      <a:pt x="321" y="1507"/>
                    </a:cubicBezTo>
                    <a:cubicBezTo>
                      <a:pt x="298" y="1552"/>
                      <a:pt x="275" y="1644"/>
                      <a:pt x="321" y="1689"/>
                    </a:cubicBezTo>
                    <a:lnTo>
                      <a:pt x="343" y="1712"/>
                    </a:lnTo>
                    <a:cubicBezTo>
                      <a:pt x="321" y="1758"/>
                      <a:pt x="321" y="1804"/>
                      <a:pt x="321" y="1872"/>
                    </a:cubicBezTo>
                    <a:cubicBezTo>
                      <a:pt x="298" y="1895"/>
                      <a:pt x="298" y="1940"/>
                      <a:pt x="298" y="1986"/>
                    </a:cubicBezTo>
                    <a:cubicBezTo>
                      <a:pt x="275" y="2055"/>
                      <a:pt x="252" y="2146"/>
                      <a:pt x="229" y="2237"/>
                    </a:cubicBezTo>
                    <a:cubicBezTo>
                      <a:pt x="206" y="2374"/>
                      <a:pt x="184" y="2511"/>
                      <a:pt x="161" y="2625"/>
                    </a:cubicBezTo>
                    <a:lnTo>
                      <a:pt x="161" y="2694"/>
                    </a:lnTo>
                    <a:cubicBezTo>
                      <a:pt x="115" y="2922"/>
                      <a:pt x="115" y="3105"/>
                      <a:pt x="92" y="3287"/>
                    </a:cubicBezTo>
                    <a:cubicBezTo>
                      <a:pt x="92" y="3378"/>
                      <a:pt x="92" y="3493"/>
                      <a:pt x="92" y="3607"/>
                    </a:cubicBezTo>
                    <a:cubicBezTo>
                      <a:pt x="92" y="3675"/>
                      <a:pt x="92" y="3744"/>
                      <a:pt x="92" y="3835"/>
                    </a:cubicBezTo>
                    <a:cubicBezTo>
                      <a:pt x="92" y="3981"/>
                      <a:pt x="92" y="4147"/>
                      <a:pt x="92" y="4314"/>
                    </a:cubicBezTo>
                    <a:cubicBezTo>
                      <a:pt x="92" y="4406"/>
                      <a:pt x="69" y="4497"/>
                      <a:pt x="69" y="4588"/>
                    </a:cubicBezTo>
                    <a:cubicBezTo>
                      <a:pt x="69" y="4748"/>
                      <a:pt x="47" y="4885"/>
                      <a:pt x="47" y="5022"/>
                    </a:cubicBezTo>
                    <a:cubicBezTo>
                      <a:pt x="24" y="5159"/>
                      <a:pt x="24" y="5273"/>
                      <a:pt x="24" y="5410"/>
                    </a:cubicBezTo>
                    <a:lnTo>
                      <a:pt x="24" y="5524"/>
                    </a:lnTo>
                    <a:cubicBezTo>
                      <a:pt x="24" y="5593"/>
                      <a:pt x="1" y="5638"/>
                      <a:pt x="1" y="5707"/>
                    </a:cubicBezTo>
                    <a:lnTo>
                      <a:pt x="1" y="5729"/>
                    </a:lnTo>
                    <a:lnTo>
                      <a:pt x="1" y="5775"/>
                    </a:lnTo>
                    <a:cubicBezTo>
                      <a:pt x="1" y="5798"/>
                      <a:pt x="1" y="5821"/>
                      <a:pt x="1" y="5844"/>
                    </a:cubicBezTo>
                    <a:cubicBezTo>
                      <a:pt x="1" y="5866"/>
                      <a:pt x="1" y="5889"/>
                      <a:pt x="1" y="5889"/>
                    </a:cubicBezTo>
                    <a:cubicBezTo>
                      <a:pt x="1" y="5935"/>
                      <a:pt x="1" y="5958"/>
                      <a:pt x="1" y="5981"/>
                    </a:cubicBezTo>
                    <a:cubicBezTo>
                      <a:pt x="24" y="6026"/>
                      <a:pt x="24" y="6072"/>
                      <a:pt x="69" y="6117"/>
                    </a:cubicBezTo>
                    <a:cubicBezTo>
                      <a:pt x="92" y="6140"/>
                      <a:pt x="138" y="6163"/>
                      <a:pt x="161" y="6186"/>
                    </a:cubicBezTo>
                    <a:cubicBezTo>
                      <a:pt x="206" y="6209"/>
                      <a:pt x="229" y="6232"/>
                      <a:pt x="275" y="6254"/>
                    </a:cubicBezTo>
                    <a:cubicBezTo>
                      <a:pt x="298" y="6277"/>
                      <a:pt x="343" y="6300"/>
                      <a:pt x="389" y="6300"/>
                    </a:cubicBezTo>
                    <a:lnTo>
                      <a:pt x="412" y="6323"/>
                    </a:lnTo>
                    <a:lnTo>
                      <a:pt x="480" y="6369"/>
                    </a:lnTo>
                    <a:cubicBezTo>
                      <a:pt x="526" y="6391"/>
                      <a:pt x="594" y="6414"/>
                      <a:pt x="640" y="6437"/>
                    </a:cubicBezTo>
                    <a:cubicBezTo>
                      <a:pt x="663" y="6460"/>
                      <a:pt x="709" y="6460"/>
                      <a:pt x="731" y="6460"/>
                    </a:cubicBezTo>
                    <a:cubicBezTo>
                      <a:pt x="800" y="6460"/>
                      <a:pt x="823" y="6460"/>
                      <a:pt x="868" y="6483"/>
                    </a:cubicBezTo>
                    <a:lnTo>
                      <a:pt x="960" y="6483"/>
                    </a:lnTo>
                    <a:cubicBezTo>
                      <a:pt x="1142" y="6483"/>
                      <a:pt x="1302" y="6437"/>
                      <a:pt x="1439" y="6391"/>
                    </a:cubicBezTo>
                    <a:cubicBezTo>
                      <a:pt x="1599" y="6323"/>
                      <a:pt x="1713" y="6209"/>
                      <a:pt x="1781" y="6117"/>
                    </a:cubicBezTo>
                    <a:cubicBezTo>
                      <a:pt x="1850" y="6026"/>
                      <a:pt x="1895" y="5958"/>
                      <a:pt x="1918" y="5912"/>
                    </a:cubicBezTo>
                    <a:cubicBezTo>
                      <a:pt x="1964" y="5821"/>
                      <a:pt x="1987" y="5729"/>
                      <a:pt x="2010" y="5661"/>
                    </a:cubicBezTo>
                    <a:cubicBezTo>
                      <a:pt x="2032" y="5570"/>
                      <a:pt x="2032" y="5478"/>
                      <a:pt x="2032" y="5387"/>
                    </a:cubicBezTo>
                    <a:cubicBezTo>
                      <a:pt x="2032" y="5341"/>
                      <a:pt x="2032" y="5273"/>
                      <a:pt x="2010" y="5204"/>
                    </a:cubicBezTo>
                    <a:lnTo>
                      <a:pt x="2010" y="5159"/>
                    </a:lnTo>
                    <a:lnTo>
                      <a:pt x="2010" y="5113"/>
                    </a:lnTo>
                    <a:cubicBezTo>
                      <a:pt x="2010" y="5068"/>
                      <a:pt x="2010" y="5022"/>
                      <a:pt x="1987" y="4953"/>
                    </a:cubicBezTo>
                    <a:lnTo>
                      <a:pt x="1987" y="4931"/>
                    </a:lnTo>
                    <a:cubicBezTo>
                      <a:pt x="2055" y="4953"/>
                      <a:pt x="2124" y="4999"/>
                      <a:pt x="2192" y="5045"/>
                    </a:cubicBezTo>
                    <a:cubicBezTo>
                      <a:pt x="2215" y="5068"/>
                      <a:pt x="2261" y="5090"/>
                      <a:pt x="2283" y="5090"/>
                    </a:cubicBezTo>
                    <a:cubicBezTo>
                      <a:pt x="2306" y="5113"/>
                      <a:pt x="2329" y="5113"/>
                      <a:pt x="2329" y="5113"/>
                    </a:cubicBezTo>
                    <a:cubicBezTo>
                      <a:pt x="2352" y="5136"/>
                      <a:pt x="2375" y="5136"/>
                      <a:pt x="2375" y="5159"/>
                    </a:cubicBezTo>
                    <a:lnTo>
                      <a:pt x="2398" y="5159"/>
                    </a:lnTo>
                    <a:cubicBezTo>
                      <a:pt x="2466" y="5204"/>
                      <a:pt x="2557" y="5250"/>
                      <a:pt x="2626" y="5296"/>
                    </a:cubicBezTo>
                    <a:cubicBezTo>
                      <a:pt x="2649" y="5296"/>
                      <a:pt x="2672" y="5296"/>
                      <a:pt x="2694" y="5319"/>
                    </a:cubicBezTo>
                    <a:lnTo>
                      <a:pt x="2717" y="5319"/>
                    </a:lnTo>
                    <a:cubicBezTo>
                      <a:pt x="2786" y="5341"/>
                      <a:pt x="2854" y="5364"/>
                      <a:pt x="2923" y="5387"/>
                    </a:cubicBezTo>
                    <a:cubicBezTo>
                      <a:pt x="3014" y="5410"/>
                      <a:pt x="3105" y="5433"/>
                      <a:pt x="3174" y="5433"/>
                    </a:cubicBezTo>
                    <a:lnTo>
                      <a:pt x="3265" y="5456"/>
                    </a:lnTo>
                    <a:cubicBezTo>
                      <a:pt x="3333" y="5456"/>
                      <a:pt x="3425" y="5456"/>
                      <a:pt x="3493" y="5478"/>
                    </a:cubicBezTo>
                    <a:cubicBezTo>
                      <a:pt x="3539" y="5478"/>
                      <a:pt x="3562" y="5478"/>
                      <a:pt x="3607" y="5456"/>
                    </a:cubicBezTo>
                    <a:cubicBezTo>
                      <a:pt x="3676" y="5456"/>
                      <a:pt x="3767" y="5456"/>
                      <a:pt x="3836" y="5433"/>
                    </a:cubicBezTo>
                    <a:lnTo>
                      <a:pt x="3858" y="5433"/>
                    </a:lnTo>
                    <a:cubicBezTo>
                      <a:pt x="3973" y="5387"/>
                      <a:pt x="4064" y="5364"/>
                      <a:pt x="4178" y="5319"/>
                    </a:cubicBezTo>
                    <a:lnTo>
                      <a:pt x="4201" y="5319"/>
                    </a:lnTo>
                    <a:cubicBezTo>
                      <a:pt x="4246" y="5296"/>
                      <a:pt x="4269" y="5296"/>
                      <a:pt x="4292" y="5273"/>
                    </a:cubicBezTo>
                    <a:cubicBezTo>
                      <a:pt x="4338" y="5273"/>
                      <a:pt x="4361" y="5250"/>
                      <a:pt x="4406" y="5227"/>
                    </a:cubicBezTo>
                    <a:cubicBezTo>
                      <a:pt x="4452" y="5204"/>
                      <a:pt x="4520" y="5159"/>
                      <a:pt x="4566" y="5113"/>
                    </a:cubicBezTo>
                    <a:cubicBezTo>
                      <a:pt x="4612" y="5045"/>
                      <a:pt x="4680" y="4976"/>
                      <a:pt x="4749" y="4908"/>
                    </a:cubicBezTo>
                    <a:cubicBezTo>
                      <a:pt x="4771" y="4862"/>
                      <a:pt x="4817" y="4816"/>
                      <a:pt x="4840" y="4771"/>
                    </a:cubicBezTo>
                    <a:cubicBezTo>
                      <a:pt x="4886" y="4702"/>
                      <a:pt x="4931" y="4588"/>
                      <a:pt x="4977" y="4474"/>
                    </a:cubicBezTo>
                    <a:cubicBezTo>
                      <a:pt x="4977" y="4428"/>
                      <a:pt x="5000" y="4406"/>
                      <a:pt x="5000" y="4360"/>
                    </a:cubicBezTo>
                    <a:cubicBezTo>
                      <a:pt x="5023" y="4314"/>
                      <a:pt x="5045" y="4269"/>
                      <a:pt x="5045" y="4223"/>
                    </a:cubicBezTo>
                    <a:cubicBezTo>
                      <a:pt x="5068" y="4200"/>
                      <a:pt x="5068" y="4155"/>
                      <a:pt x="5068" y="4109"/>
                    </a:cubicBezTo>
                    <a:cubicBezTo>
                      <a:pt x="5068" y="4086"/>
                      <a:pt x="5068" y="4040"/>
                      <a:pt x="5068" y="4018"/>
                    </a:cubicBezTo>
                    <a:cubicBezTo>
                      <a:pt x="5068" y="3972"/>
                      <a:pt x="5091" y="3903"/>
                      <a:pt x="5114" y="3881"/>
                    </a:cubicBezTo>
                    <a:cubicBezTo>
                      <a:pt x="5114" y="3812"/>
                      <a:pt x="5182" y="3766"/>
                      <a:pt x="5228" y="3766"/>
                    </a:cubicBezTo>
                    <a:cubicBezTo>
                      <a:pt x="5251" y="3698"/>
                      <a:pt x="5251" y="3630"/>
                      <a:pt x="5251" y="3561"/>
                    </a:cubicBezTo>
                    <a:cubicBezTo>
                      <a:pt x="5274" y="3561"/>
                      <a:pt x="5296" y="3584"/>
                      <a:pt x="5342" y="3607"/>
                    </a:cubicBezTo>
                    <a:cubicBezTo>
                      <a:pt x="5365" y="3630"/>
                      <a:pt x="5388" y="3630"/>
                      <a:pt x="5411" y="3652"/>
                    </a:cubicBezTo>
                    <a:lnTo>
                      <a:pt x="5456" y="3675"/>
                    </a:lnTo>
                    <a:cubicBezTo>
                      <a:pt x="5525" y="3721"/>
                      <a:pt x="5570" y="3744"/>
                      <a:pt x="5639" y="3766"/>
                    </a:cubicBezTo>
                    <a:cubicBezTo>
                      <a:pt x="5707" y="3812"/>
                      <a:pt x="5799" y="3858"/>
                      <a:pt x="5867" y="3881"/>
                    </a:cubicBezTo>
                    <a:cubicBezTo>
                      <a:pt x="5936" y="3881"/>
                      <a:pt x="6027" y="3903"/>
                      <a:pt x="6095" y="3903"/>
                    </a:cubicBezTo>
                    <a:lnTo>
                      <a:pt x="6118" y="3903"/>
                    </a:lnTo>
                    <a:cubicBezTo>
                      <a:pt x="6209" y="3926"/>
                      <a:pt x="6278" y="3926"/>
                      <a:pt x="6346" y="3926"/>
                    </a:cubicBezTo>
                    <a:cubicBezTo>
                      <a:pt x="6461" y="3926"/>
                      <a:pt x="6552" y="3926"/>
                      <a:pt x="6666" y="3903"/>
                    </a:cubicBezTo>
                    <a:cubicBezTo>
                      <a:pt x="6712" y="3881"/>
                      <a:pt x="6734" y="3881"/>
                      <a:pt x="6780" y="3858"/>
                    </a:cubicBezTo>
                    <a:cubicBezTo>
                      <a:pt x="6826" y="3858"/>
                      <a:pt x="6871" y="3835"/>
                      <a:pt x="6917" y="3812"/>
                    </a:cubicBezTo>
                    <a:cubicBezTo>
                      <a:pt x="7008" y="3766"/>
                      <a:pt x="7100" y="3721"/>
                      <a:pt x="7168" y="3630"/>
                    </a:cubicBezTo>
                    <a:cubicBezTo>
                      <a:pt x="7237" y="3561"/>
                      <a:pt x="7282" y="3493"/>
                      <a:pt x="7328" y="3424"/>
                    </a:cubicBezTo>
                    <a:cubicBezTo>
                      <a:pt x="7374" y="3333"/>
                      <a:pt x="7419" y="3242"/>
                      <a:pt x="7465" y="3150"/>
                    </a:cubicBezTo>
                    <a:cubicBezTo>
                      <a:pt x="7465" y="3082"/>
                      <a:pt x="7510" y="3013"/>
                      <a:pt x="7510" y="2945"/>
                    </a:cubicBezTo>
                    <a:cubicBezTo>
                      <a:pt x="7556" y="2808"/>
                      <a:pt x="7510" y="2694"/>
                      <a:pt x="7488" y="2580"/>
                    </a:cubicBezTo>
                    <a:cubicBezTo>
                      <a:pt x="7465" y="2511"/>
                      <a:pt x="7396" y="2443"/>
                      <a:pt x="7305" y="2443"/>
                    </a:cubicBezTo>
                    <a:lnTo>
                      <a:pt x="7282" y="2443"/>
                    </a:lnTo>
                    <a:cubicBezTo>
                      <a:pt x="7191" y="2351"/>
                      <a:pt x="7077" y="2260"/>
                      <a:pt x="6963" y="2169"/>
                    </a:cubicBezTo>
                    <a:lnTo>
                      <a:pt x="6894" y="2100"/>
                    </a:lnTo>
                    <a:cubicBezTo>
                      <a:pt x="6849" y="2077"/>
                      <a:pt x="6803" y="2032"/>
                      <a:pt x="6780" y="2009"/>
                    </a:cubicBezTo>
                    <a:cubicBezTo>
                      <a:pt x="6712" y="1963"/>
                      <a:pt x="6620" y="1895"/>
                      <a:pt x="6552" y="1849"/>
                    </a:cubicBezTo>
                    <a:cubicBezTo>
                      <a:pt x="6461" y="1781"/>
                      <a:pt x="6392" y="1735"/>
                      <a:pt x="6324" y="1689"/>
                    </a:cubicBezTo>
                    <a:cubicBezTo>
                      <a:pt x="6232" y="1667"/>
                      <a:pt x="6164" y="1598"/>
                      <a:pt x="6072" y="1552"/>
                    </a:cubicBezTo>
                    <a:cubicBezTo>
                      <a:pt x="5981" y="1484"/>
                      <a:pt x="5890" y="1438"/>
                      <a:pt x="5799" y="1370"/>
                    </a:cubicBezTo>
                    <a:cubicBezTo>
                      <a:pt x="5753" y="1347"/>
                      <a:pt x="5684" y="1301"/>
                      <a:pt x="5616" y="1256"/>
                    </a:cubicBezTo>
                    <a:cubicBezTo>
                      <a:pt x="5548" y="1210"/>
                      <a:pt x="5479" y="1164"/>
                      <a:pt x="5388" y="1119"/>
                    </a:cubicBezTo>
                    <a:cubicBezTo>
                      <a:pt x="5342" y="1096"/>
                      <a:pt x="5319" y="1073"/>
                      <a:pt x="5274" y="1027"/>
                    </a:cubicBezTo>
                    <a:cubicBezTo>
                      <a:pt x="5228" y="1005"/>
                      <a:pt x="5205" y="982"/>
                      <a:pt x="5159" y="982"/>
                    </a:cubicBezTo>
                    <a:cubicBezTo>
                      <a:pt x="5091" y="936"/>
                      <a:pt x="5023" y="891"/>
                      <a:pt x="4954" y="845"/>
                    </a:cubicBezTo>
                    <a:cubicBezTo>
                      <a:pt x="4908" y="822"/>
                      <a:pt x="4863" y="799"/>
                      <a:pt x="4817" y="754"/>
                    </a:cubicBezTo>
                    <a:lnTo>
                      <a:pt x="4635" y="662"/>
                    </a:lnTo>
                    <a:lnTo>
                      <a:pt x="4452" y="548"/>
                    </a:lnTo>
                    <a:cubicBezTo>
                      <a:pt x="4406" y="525"/>
                      <a:pt x="4361" y="502"/>
                      <a:pt x="4292" y="457"/>
                    </a:cubicBezTo>
                    <a:cubicBezTo>
                      <a:pt x="4246" y="434"/>
                      <a:pt x="4201" y="411"/>
                      <a:pt x="4132" y="366"/>
                    </a:cubicBezTo>
                    <a:cubicBezTo>
                      <a:pt x="4041" y="297"/>
                      <a:pt x="3927" y="251"/>
                      <a:pt x="3858" y="183"/>
                    </a:cubicBezTo>
                    <a:lnTo>
                      <a:pt x="3836" y="160"/>
                    </a:lnTo>
                    <a:cubicBezTo>
                      <a:pt x="3790" y="114"/>
                      <a:pt x="3744" y="92"/>
                      <a:pt x="3699" y="69"/>
                    </a:cubicBezTo>
                    <a:cubicBezTo>
                      <a:pt x="3676" y="46"/>
                      <a:pt x="3630" y="23"/>
                      <a:pt x="3607"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34"/>
              <p:cNvSpPr/>
              <p:nvPr/>
            </p:nvSpPr>
            <p:spPr>
              <a:xfrm>
                <a:off x="464121" y="1130498"/>
                <a:ext cx="535097" cy="911234"/>
              </a:xfrm>
              <a:custGeom>
                <a:avLst/>
                <a:gdLst/>
                <a:ahLst/>
                <a:cxnLst/>
                <a:rect l="l" t="t" r="r" b="b"/>
                <a:pathLst>
                  <a:path w="9678" h="16481" extrusionOk="0">
                    <a:moveTo>
                      <a:pt x="3196" y="0"/>
                    </a:moveTo>
                    <a:cubicBezTo>
                      <a:pt x="3127" y="0"/>
                      <a:pt x="3059" y="46"/>
                      <a:pt x="3013" y="115"/>
                    </a:cubicBezTo>
                    <a:cubicBezTo>
                      <a:pt x="3013" y="137"/>
                      <a:pt x="2990" y="206"/>
                      <a:pt x="2990" y="252"/>
                    </a:cubicBezTo>
                    <a:cubicBezTo>
                      <a:pt x="2990" y="274"/>
                      <a:pt x="2990" y="320"/>
                      <a:pt x="2990" y="343"/>
                    </a:cubicBezTo>
                    <a:cubicBezTo>
                      <a:pt x="2990" y="389"/>
                      <a:pt x="2990" y="434"/>
                      <a:pt x="2967" y="457"/>
                    </a:cubicBezTo>
                    <a:cubicBezTo>
                      <a:pt x="2967" y="503"/>
                      <a:pt x="2945" y="548"/>
                      <a:pt x="2922" y="594"/>
                    </a:cubicBezTo>
                    <a:cubicBezTo>
                      <a:pt x="2922" y="640"/>
                      <a:pt x="2899" y="662"/>
                      <a:pt x="2899" y="708"/>
                    </a:cubicBezTo>
                    <a:cubicBezTo>
                      <a:pt x="2853" y="822"/>
                      <a:pt x="2808" y="936"/>
                      <a:pt x="2762" y="1005"/>
                    </a:cubicBezTo>
                    <a:cubicBezTo>
                      <a:pt x="2739" y="1050"/>
                      <a:pt x="2693" y="1096"/>
                      <a:pt x="2671" y="1142"/>
                    </a:cubicBezTo>
                    <a:cubicBezTo>
                      <a:pt x="2602" y="1210"/>
                      <a:pt x="2534" y="1279"/>
                      <a:pt x="2488" y="1347"/>
                    </a:cubicBezTo>
                    <a:cubicBezTo>
                      <a:pt x="2442" y="1393"/>
                      <a:pt x="2374" y="1438"/>
                      <a:pt x="2328" y="1461"/>
                    </a:cubicBezTo>
                    <a:cubicBezTo>
                      <a:pt x="2283" y="1484"/>
                      <a:pt x="2260" y="1507"/>
                      <a:pt x="2214" y="1507"/>
                    </a:cubicBezTo>
                    <a:cubicBezTo>
                      <a:pt x="2191" y="1530"/>
                      <a:pt x="2168" y="1530"/>
                      <a:pt x="2123" y="1553"/>
                    </a:cubicBezTo>
                    <a:lnTo>
                      <a:pt x="2100" y="1553"/>
                    </a:lnTo>
                    <a:cubicBezTo>
                      <a:pt x="1986" y="1598"/>
                      <a:pt x="1895" y="1621"/>
                      <a:pt x="1780" y="1667"/>
                    </a:cubicBezTo>
                    <a:cubicBezTo>
                      <a:pt x="1666" y="1690"/>
                      <a:pt x="1529" y="1712"/>
                      <a:pt x="1415" y="1712"/>
                    </a:cubicBezTo>
                    <a:cubicBezTo>
                      <a:pt x="1347" y="1690"/>
                      <a:pt x="1255" y="1690"/>
                      <a:pt x="1187" y="1690"/>
                    </a:cubicBezTo>
                    <a:lnTo>
                      <a:pt x="1096" y="1667"/>
                    </a:lnTo>
                    <a:cubicBezTo>
                      <a:pt x="1027" y="1667"/>
                      <a:pt x="936" y="1644"/>
                      <a:pt x="845" y="1621"/>
                    </a:cubicBezTo>
                    <a:cubicBezTo>
                      <a:pt x="776" y="1598"/>
                      <a:pt x="708" y="1575"/>
                      <a:pt x="639" y="1553"/>
                    </a:cubicBezTo>
                    <a:lnTo>
                      <a:pt x="616" y="1553"/>
                    </a:lnTo>
                    <a:cubicBezTo>
                      <a:pt x="548" y="1530"/>
                      <a:pt x="479" y="1507"/>
                      <a:pt x="411" y="1461"/>
                    </a:cubicBezTo>
                    <a:cubicBezTo>
                      <a:pt x="365" y="1438"/>
                      <a:pt x="342" y="1416"/>
                      <a:pt x="297" y="1393"/>
                    </a:cubicBezTo>
                    <a:cubicBezTo>
                      <a:pt x="274" y="1370"/>
                      <a:pt x="251" y="1347"/>
                      <a:pt x="228" y="1347"/>
                    </a:cubicBezTo>
                    <a:cubicBezTo>
                      <a:pt x="205" y="1347"/>
                      <a:pt x="205" y="1347"/>
                      <a:pt x="183" y="1370"/>
                    </a:cubicBezTo>
                    <a:cubicBezTo>
                      <a:pt x="183" y="1347"/>
                      <a:pt x="160" y="1324"/>
                      <a:pt x="114" y="1324"/>
                    </a:cubicBezTo>
                    <a:cubicBezTo>
                      <a:pt x="91" y="1324"/>
                      <a:pt x="69" y="1324"/>
                      <a:pt x="69" y="1347"/>
                    </a:cubicBezTo>
                    <a:cubicBezTo>
                      <a:pt x="23" y="1370"/>
                      <a:pt x="0" y="1438"/>
                      <a:pt x="46" y="1484"/>
                    </a:cubicBezTo>
                    <a:cubicBezTo>
                      <a:pt x="46" y="1507"/>
                      <a:pt x="69" y="1530"/>
                      <a:pt x="69" y="1530"/>
                    </a:cubicBezTo>
                    <a:cubicBezTo>
                      <a:pt x="114" y="1598"/>
                      <a:pt x="137" y="1667"/>
                      <a:pt x="137" y="1735"/>
                    </a:cubicBezTo>
                    <a:lnTo>
                      <a:pt x="160" y="1804"/>
                    </a:lnTo>
                    <a:cubicBezTo>
                      <a:pt x="205" y="1895"/>
                      <a:pt x="228" y="1963"/>
                      <a:pt x="251" y="2055"/>
                    </a:cubicBezTo>
                    <a:lnTo>
                      <a:pt x="274" y="2123"/>
                    </a:lnTo>
                    <a:cubicBezTo>
                      <a:pt x="297" y="2169"/>
                      <a:pt x="320" y="2215"/>
                      <a:pt x="320" y="2260"/>
                    </a:cubicBezTo>
                    <a:cubicBezTo>
                      <a:pt x="342" y="2329"/>
                      <a:pt x="365" y="2374"/>
                      <a:pt x="388" y="2443"/>
                    </a:cubicBezTo>
                    <a:lnTo>
                      <a:pt x="411" y="2488"/>
                    </a:lnTo>
                    <a:lnTo>
                      <a:pt x="434" y="2557"/>
                    </a:lnTo>
                    <a:cubicBezTo>
                      <a:pt x="457" y="2603"/>
                      <a:pt x="479" y="2648"/>
                      <a:pt x="502" y="2717"/>
                    </a:cubicBezTo>
                    <a:cubicBezTo>
                      <a:pt x="548" y="2785"/>
                      <a:pt x="571" y="2854"/>
                      <a:pt x="616" y="2945"/>
                    </a:cubicBezTo>
                    <a:lnTo>
                      <a:pt x="730" y="3219"/>
                    </a:lnTo>
                    <a:lnTo>
                      <a:pt x="776" y="3356"/>
                    </a:lnTo>
                    <a:lnTo>
                      <a:pt x="845" y="3493"/>
                    </a:lnTo>
                    <a:cubicBezTo>
                      <a:pt x="890" y="3607"/>
                      <a:pt x="936" y="3721"/>
                      <a:pt x="982" y="3835"/>
                    </a:cubicBezTo>
                    <a:cubicBezTo>
                      <a:pt x="1050" y="3995"/>
                      <a:pt x="1141" y="4155"/>
                      <a:pt x="1210" y="4314"/>
                    </a:cubicBezTo>
                    <a:lnTo>
                      <a:pt x="1255" y="4429"/>
                    </a:lnTo>
                    <a:cubicBezTo>
                      <a:pt x="1255" y="4474"/>
                      <a:pt x="1278" y="4520"/>
                      <a:pt x="1301" y="4566"/>
                    </a:cubicBezTo>
                    <a:lnTo>
                      <a:pt x="1347" y="4657"/>
                    </a:lnTo>
                    <a:cubicBezTo>
                      <a:pt x="1370" y="4725"/>
                      <a:pt x="1392" y="4771"/>
                      <a:pt x="1415" y="4817"/>
                    </a:cubicBezTo>
                    <a:cubicBezTo>
                      <a:pt x="1461" y="4976"/>
                      <a:pt x="1529" y="5136"/>
                      <a:pt x="1598" y="5296"/>
                    </a:cubicBezTo>
                    <a:cubicBezTo>
                      <a:pt x="1643" y="5410"/>
                      <a:pt x="1689" y="5501"/>
                      <a:pt x="1735" y="5615"/>
                    </a:cubicBezTo>
                    <a:lnTo>
                      <a:pt x="1803" y="5798"/>
                    </a:lnTo>
                    <a:lnTo>
                      <a:pt x="1849" y="5867"/>
                    </a:lnTo>
                    <a:cubicBezTo>
                      <a:pt x="1895" y="6026"/>
                      <a:pt x="1963" y="6163"/>
                      <a:pt x="2032" y="6300"/>
                    </a:cubicBezTo>
                    <a:lnTo>
                      <a:pt x="2054" y="6392"/>
                    </a:lnTo>
                    <a:cubicBezTo>
                      <a:pt x="2123" y="6529"/>
                      <a:pt x="2168" y="6665"/>
                      <a:pt x="2237" y="6802"/>
                    </a:cubicBezTo>
                    <a:cubicBezTo>
                      <a:pt x="2328" y="6985"/>
                      <a:pt x="2397" y="7145"/>
                      <a:pt x="2465" y="7327"/>
                    </a:cubicBezTo>
                    <a:cubicBezTo>
                      <a:pt x="2511" y="7419"/>
                      <a:pt x="2557" y="7510"/>
                      <a:pt x="2602" y="7601"/>
                    </a:cubicBezTo>
                    <a:cubicBezTo>
                      <a:pt x="2625" y="7670"/>
                      <a:pt x="2648" y="7738"/>
                      <a:pt x="2671" y="7807"/>
                    </a:cubicBezTo>
                    <a:cubicBezTo>
                      <a:pt x="2693" y="7852"/>
                      <a:pt x="2716" y="7898"/>
                      <a:pt x="2739" y="7944"/>
                    </a:cubicBezTo>
                    <a:lnTo>
                      <a:pt x="2785" y="8035"/>
                    </a:lnTo>
                    <a:cubicBezTo>
                      <a:pt x="2808" y="8103"/>
                      <a:pt x="2830" y="8149"/>
                      <a:pt x="2853" y="8218"/>
                    </a:cubicBezTo>
                    <a:lnTo>
                      <a:pt x="2899" y="8309"/>
                    </a:lnTo>
                    <a:cubicBezTo>
                      <a:pt x="2945" y="8423"/>
                      <a:pt x="2990" y="8514"/>
                      <a:pt x="3036" y="8628"/>
                    </a:cubicBezTo>
                    <a:lnTo>
                      <a:pt x="3127" y="8834"/>
                    </a:lnTo>
                    <a:cubicBezTo>
                      <a:pt x="3218" y="9016"/>
                      <a:pt x="3287" y="9199"/>
                      <a:pt x="3355" y="9359"/>
                    </a:cubicBezTo>
                    <a:cubicBezTo>
                      <a:pt x="3424" y="9519"/>
                      <a:pt x="3492" y="9678"/>
                      <a:pt x="3561" y="9838"/>
                    </a:cubicBezTo>
                    <a:lnTo>
                      <a:pt x="3584" y="9884"/>
                    </a:lnTo>
                    <a:cubicBezTo>
                      <a:pt x="3652" y="10066"/>
                      <a:pt x="3743" y="10226"/>
                      <a:pt x="3812" y="10409"/>
                    </a:cubicBezTo>
                    <a:cubicBezTo>
                      <a:pt x="3858" y="10523"/>
                      <a:pt x="3903" y="10660"/>
                      <a:pt x="3949" y="10774"/>
                    </a:cubicBezTo>
                    <a:cubicBezTo>
                      <a:pt x="4040" y="10979"/>
                      <a:pt x="4131" y="11208"/>
                      <a:pt x="4223" y="11413"/>
                    </a:cubicBezTo>
                    <a:cubicBezTo>
                      <a:pt x="4246" y="11504"/>
                      <a:pt x="4291" y="11573"/>
                      <a:pt x="4337" y="11664"/>
                    </a:cubicBezTo>
                    <a:cubicBezTo>
                      <a:pt x="4360" y="11733"/>
                      <a:pt x="4405" y="11824"/>
                      <a:pt x="4428" y="11892"/>
                    </a:cubicBezTo>
                    <a:cubicBezTo>
                      <a:pt x="4497" y="12052"/>
                      <a:pt x="4565" y="12212"/>
                      <a:pt x="4634" y="12395"/>
                    </a:cubicBezTo>
                    <a:cubicBezTo>
                      <a:pt x="4725" y="12577"/>
                      <a:pt x="4793" y="12760"/>
                      <a:pt x="4885" y="12942"/>
                    </a:cubicBezTo>
                    <a:cubicBezTo>
                      <a:pt x="4953" y="13079"/>
                      <a:pt x="4999" y="13193"/>
                      <a:pt x="5067" y="13330"/>
                    </a:cubicBezTo>
                    <a:cubicBezTo>
                      <a:pt x="5113" y="13422"/>
                      <a:pt x="5159" y="13536"/>
                      <a:pt x="5204" y="13627"/>
                    </a:cubicBezTo>
                    <a:lnTo>
                      <a:pt x="5273" y="13787"/>
                    </a:lnTo>
                    <a:cubicBezTo>
                      <a:pt x="5318" y="13901"/>
                      <a:pt x="5387" y="14015"/>
                      <a:pt x="5432" y="14106"/>
                    </a:cubicBezTo>
                    <a:lnTo>
                      <a:pt x="5501" y="14243"/>
                    </a:lnTo>
                    <a:cubicBezTo>
                      <a:pt x="5569" y="14403"/>
                      <a:pt x="5638" y="14563"/>
                      <a:pt x="5706" y="14723"/>
                    </a:cubicBezTo>
                    <a:cubicBezTo>
                      <a:pt x="5752" y="14837"/>
                      <a:pt x="5798" y="14951"/>
                      <a:pt x="5843" y="15065"/>
                    </a:cubicBezTo>
                    <a:lnTo>
                      <a:pt x="5912" y="15225"/>
                    </a:lnTo>
                    <a:lnTo>
                      <a:pt x="5957" y="15339"/>
                    </a:lnTo>
                    <a:cubicBezTo>
                      <a:pt x="6049" y="15567"/>
                      <a:pt x="6140" y="15796"/>
                      <a:pt x="6231" y="16001"/>
                    </a:cubicBezTo>
                    <a:cubicBezTo>
                      <a:pt x="6277" y="16069"/>
                      <a:pt x="6300" y="16115"/>
                      <a:pt x="6323" y="16161"/>
                    </a:cubicBezTo>
                    <a:lnTo>
                      <a:pt x="6323" y="16184"/>
                    </a:lnTo>
                    <a:cubicBezTo>
                      <a:pt x="6346" y="16252"/>
                      <a:pt x="6368" y="16321"/>
                      <a:pt x="6391" y="16366"/>
                    </a:cubicBezTo>
                    <a:cubicBezTo>
                      <a:pt x="6437" y="16412"/>
                      <a:pt x="6482" y="16457"/>
                      <a:pt x="6551" y="16480"/>
                    </a:cubicBezTo>
                    <a:lnTo>
                      <a:pt x="6597" y="16480"/>
                    </a:lnTo>
                    <a:cubicBezTo>
                      <a:pt x="6642" y="16480"/>
                      <a:pt x="6688" y="16457"/>
                      <a:pt x="6711" y="16457"/>
                    </a:cubicBezTo>
                    <a:cubicBezTo>
                      <a:pt x="6756" y="16435"/>
                      <a:pt x="6802" y="16412"/>
                      <a:pt x="6848" y="16389"/>
                    </a:cubicBezTo>
                    <a:cubicBezTo>
                      <a:pt x="6870" y="16389"/>
                      <a:pt x="6893" y="16366"/>
                      <a:pt x="6916" y="16366"/>
                    </a:cubicBezTo>
                    <a:cubicBezTo>
                      <a:pt x="6985" y="16321"/>
                      <a:pt x="7053" y="16298"/>
                      <a:pt x="7144" y="16275"/>
                    </a:cubicBezTo>
                    <a:cubicBezTo>
                      <a:pt x="7236" y="16252"/>
                      <a:pt x="7327" y="16229"/>
                      <a:pt x="7418" y="16184"/>
                    </a:cubicBezTo>
                    <a:lnTo>
                      <a:pt x="7487" y="16138"/>
                    </a:lnTo>
                    <a:cubicBezTo>
                      <a:pt x="7532" y="16115"/>
                      <a:pt x="7578" y="16092"/>
                      <a:pt x="7624" y="16092"/>
                    </a:cubicBezTo>
                    <a:cubicBezTo>
                      <a:pt x="7692" y="16047"/>
                      <a:pt x="7761" y="16024"/>
                      <a:pt x="7829" y="16001"/>
                    </a:cubicBezTo>
                    <a:cubicBezTo>
                      <a:pt x="7898" y="15978"/>
                      <a:pt x="7966" y="15955"/>
                      <a:pt x="8012" y="15910"/>
                    </a:cubicBezTo>
                    <a:cubicBezTo>
                      <a:pt x="8057" y="15910"/>
                      <a:pt x="8103" y="15887"/>
                      <a:pt x="8149" y="15864"/>
                    </a:cubicBezTo>
                    <a:cubicBezTo>
                      <a:pt x="8194" y="15864"/>
                      <a:pt x="8217" y="15841"/>
                      <a:pt x="8263" y="15818"/>
                    </a:cubicBezTo>
                    <a:cubicBezTo>
                      <a:pt x="8331" y="15796"/>
                      <a:pt x="8400" y="15750"/>
                      <a:pt x="8468" y="15727"/>
                    </a:cubicBezTo>
                    <a:lnTo>
                      <a:pt x="8491" y="15704"/>
                    </a:lnTo>
                    <a:cubicBezTo>
                      <a:pt x="8537" y="15681"/>
                      <a:pt x="8560" y="15659"/>
                      <a:pt x="8605" y="15659"/>
                    </a:cubicBezTo>
                    <a:lnTo>
                      <a:pt x="8719" y="15590"/>
                    </a:lnTo>
                    <a:cubicBezTo>
                      <a:pt x="8742" y="15590"/>
                      <a:pt x="8765" y="15567"/>
                      <a:pt x="8788" y="15544"/>
                    </a:cubicBezTo>
                    <a:lnTo>
                      <a:pt x="8833" y="15522"/>
                    </a:lnTo>
                    <a:cubicBezTo>
                      <a:pt x="8879" y="15499"/>
                      <a:pt x="8925" y="15476"/>
                      <a:pt x="8970" y="15453"/>
                    </a:cubicBezTo>
                    <a:cubicBezTo>
                      <a:pt x="8993" y="15430"/>
                      <a:pt x="9039" y="15408"/>
                      <a:pt x="9085" y="15385"/>
                    </a:cubicBezTo>
                    <a:cubicBezTo>
                      <a:pt x="9130" y="15362"/>
                      <a:pt x="9153" y="15339"/>
                      <a:pt x="9199" y="15316"/>
                    </a:cubicBezTo>
                    <a:cubicBezTo>
                      <a:pt x="9221" y="15293"/>
                      <a:pt x="9244" y="15271"/>
                      <a:pt x="9267" y="15248"/>
                    </a:cubicBezTo>
                    <a:cubicBezTo>
                      <a:pt x="9336" y="15225"/>
                      <a:pt x="9381" y="15202"/>
                      <a:pt x="9427" y="15179"/>
                    </a:cubicBezTo>
                    <a:cubicBezTo>
                      <a:pt x="9450" y="15179"/>
                      <a:pt x="9473" y="15179"/>
                      <a:pt x="9495" y="15156"/>
                    </a:cubicBezTo>
                    <a:cubicBezTo>
                      <a:pt x="9564" y="15134"/>
                      <a:pt x="9587" y="15111"/>
                      <a:pt x="9632" y="15065"/>
                    </a:cubicBezTo>
                    <a:cubicBezTo>
                      <a:pt x="9678" y="15020"/>
                      <a:pt x="9678" y="14928"/>
                      <a:pt x="9632" y="14860"/>
                    </a:cubicBezTo>
                    <a:cubicBezTo>
                      <a:pt x="9655" y="14837"/>
                      <a:pt x="9655" y="14814"/>
                      <a:pt x="9655" y="14791"/>
                    </a:cubicBezTo>
                    <a:cubicBezTo>
                      <a:pt x="9655" y="14746"/>
                      <a:pt x="9632" y="14677"/>
                      <a:pt x="9587" y="14631"/>
                    </a:cubicBezTo>
                    <a:lnTo>
                      <a:pt x="9587" y="14609"/>
                    </a:lnTo>
                    <a:cubicBezTo>
                      <a:pt x="9564" y="14563"/>
                      <a:pt x="9541" y="14517"/>
                      <a:pt x="9518" y="14472"/>
                    </a:cubicBezTo>
                    <a:lnTo>
                      <a:pt x="9427" y="14266"/>
                    </a:lnTo>
                    <a:lnTo>
                      <a:pt x="9336" y="14038"/>
                    </a:lnTo>
                    <a:cubicBezTo>
                      <a:pt x="9313" y="13970"/>
                      <a:pt x="9267" y="13901"/>
                      <a:pt x="9244" y="13810"/>
                    </a:cubicBezTo>
                    <a:cubicBezTo>
                      <a:pt x="9221" y="13718"/>
                      <a:pt x="9176" y="13650"/>
                      <a:pt x="9130" y="13559"/>
                    </a:cubicBezTo>
                    <a:cubicBezTo>
                      <a:pt x="9107" y="13467"/>
                      <a:pt x="9085" y="13399"/>
                      <a:pt x="9039" y="13330"/>
                    </a:cubicBezTo>
                    <a:cubicBezTo>
                      <a:pt x="9016" y="13239"/>
                      <a:pt x="8970" y="13148"/>
                      <a:pt x="8925" y="13057"/>
                    </a:cubicBezTo>
                    <a:cubicBezTo>
                      <a:pt x="8879" y="12920"/>
                      <a:pt x="8811" y="12783"/>
                      <a:pt x="8742" y="12646"/>
                    </a:cubicBezTo>
                    <a:cubicBezTo>
                      <a:pt x="8697" y="12554"/>
                      <a:pt x="8674" y="12463"/>
                      <a:pt x="8628" y="12372"/>
                    </a:cubicBezTo>
                    <a:cubicBezTo>
                      <a:pt x="8605" y="12303"/>
                      <a:pt x="8582" y="12235"/>
                      <a:pt x="8537" y="12144"/>
                    </a:cubicBezTo>
                    <a:cubicBezTo>
                      <a:pt x="8514" y="12075"/>
                      <a:pt x="8468" y="12007"/>
                      <a:pt x="8445" y="11938"/>
                    </a:cubicBezTo>
                    <a:cubicBezTo>
                      <a:pt x="8400" y="11824"/>
                      <a:pt x="8377" y="11733"/>
                      <a:pt x="8331" y="11641"/>
                    </a:cubicBezTo>
                    <a:cubicBezTo>
                      <a:pt x="8263" y="11504"/>
                      <a:pt x="8194" y="11345"/>
                      <a:pt x="8126" y="11185"/>
                    </a:cubicBezTo>
                    <a:cubicBezTo>
                      <a:pt x="8080" y="11094"/>
                      <a:pt x="8057" y="11025"/>
                      <a:pt x="8012" y="10934"/>
                    </a:cubicBezTo>
                    <a:cubicBezTo>
                      <a:pt x="7989" y="10842"/>
                      <a:pt x="7966" y="10751"/>
                      <a:pt x="7920" y="10683"/>
                    </a:cubicBezTo>
                    <a:lnTo>
                      <a:pt x="7920" y="10637"/>
                    </a:lnTo>
                    <a:cubicBezTo>
                      <a:pt x="7852" y="10500"/>
                      <a:pt x="7783" y="10340"/>
                      <a:pt x="7715" y="10203"/>
                    </a:cubicBezTo>
                    <a:cubicBezTo>
                      <a:pt x="7692" y="10158"/>
                      <a:pt x="7692" y="10112"/>
                      <a:pt x="7669" y="10066"/>
                    </a:cubicBezTo>
                    <a:lnTo>
                      <a:pt x="7624" y="9975"/>
                    </a:lnTo>
                    <a:cubicBezTo>
                      <a:pt x="7601" y="9929"/>
                      <a:pt x="7578" y="9861"/>
                      <a:pt x="7555" y="9815"/>
                    </a:cubicBezTo>
                    <a:lnTo>
                      <a:pt x="7510" y="9724"/>
                    </a:lnTo>
                    <a:cubicBezTo>
                      <a:pt x="7441" y="9610"/>
                      <a:pt x="7395" y="9473"/>
                      <a:pt x="7350" y="9359"/>
                    </a:cubicBezTo>
                    <a:lnTo>
                      <a:pt x="7304" y="9245"/>
                    </a:lnTo>
                    <a:lnTo>
                      <a:pt x="7259" y="9153"/>
                    </a:lnTo>
                    <a:cubicBezTo>
                      <a:pt x="7259" y="9108"/>
                      <a:pt x="7236" y="9062"/>
                      <a:pt x="7213" y="9016"/>
                    </a:cubicBezTo>
                    <a:lnTo>
                      <a:pt x="7190" y="8948"/>
                    </a:lnTo>
                    <a:cubicBezTo>
                      <a:pt x="7167" y="8880"/>
                      <a:pt x="7144" y="8834"/>
                      <a:pt x="7122" y="8788"/>
                    </a:cubicBezTo>
                    <a:cubicBezTo>
                      <a:pt x="7076" y="8674"/>
                      <a:pt x="7030" y="8537"/>
                      <a:pt x="6985" y="8423"/>
                    </a:cubicBezTo>
                    <a:lnTo>
                      <a:pt x="6916" y="8309"/>
                    </a:lnTo>
                    <a:cubicBezTo>
                      <a:pt x="6893" y="8218"/>
                      <a:pt x="6870" y="8149"/>
                      <a:pt x="6825" y="8081"/>
                    </a:cubicBezTo>
                    <a:cubicBezTo>
                      <a:pt x="6802" y="7989"/>
                      <a:pt x="6756" y="7921"/>
                      <a:pt x="6711" y="7830"/>
                    </a:cubicBezTo>
                    <a:cubicBezTo>
                      <a:pt x="6665" y="7693"/>
                      <a:pt x="6597" y="7578"/>
                      <a:pt x="6551" y="7442"/>
                    </a:cubicBezTo>
                    <a:lnTo>
                      <a:pt x="6528" y="7373"/>
                    </a:lnTo>
                    <a:cubicBezTo>
                      <a:pt x="6437" y="7190"/>
                      <a:pt x="6368" y="7008"/>
                      <a:pt x="6277" y="6848"/>
                    </a:cubicBezTo>
                    <a:cubicBezTo>
                      <a:pt x="6209" y="6688"/>
                      <a:pt x="6140" y="6551"/>
                      <a:pt x="6072" y="6414"/>
                    </a:cubicBezTo>
                    <a:cubicBezTo>
                      <a:pt x="6026" y="6277"/>
                      <a:pt x="5957" y="6163"/>
                      <a:pt x="5889" y="6026"/>
                    </a:cubicBezTo>
                    <a:lnTo>
                      <a:pt x="5843" y="5935"/>
                    </a:lnTo>
                    <a:lnTo>
                      <a:pt x="5821" y="5867"/>
                    </a:lnTo>
                    <a:lnTo>
                      <a:pt x="5775" y="5821"/>
                    </a:lnTo>
                    <a:cubicBezTo>
                      <a:pt x="5752" y="5752"/>
                      <a:pt x="5729" y="5661"/>
                      <a:pt x="5684" y="5593"/>
                    </a:cubicBezTo>
                    <a:cubicBezTo>
                      <a:pt x="5615" y="5433"/>
                      <a:pt x="5547" y="5273"/>
                      <a:pt x="5478" y="5113"/>
                    </a:cubicBezTo>
                    <a:lnTo>
                      <a:pt x="5455" y="5045"/>
                    </a:lnTo>
                    <a:cubicBezTo>
                      <a:pt x="5387" y="4908"/>
                      <a:pt x="5341" y="4771"/>
                      <a:pt x="5273" y="4657"/>
                    </a:cubicBezTo>
                    <a:cubicBezTo>
                      <a:pt x="5250" y="4588"/>
                      <a:pt x="5227" y="4520"/>
                      <a:pt x="5204" y="4474"/>
                    </a:cubicBezTo>
                    <a:cubicBezTo>
                      <a:pt x="5136" y="4314"/>
                      <a:pt x="5067" y="4155"/>
                      <a:pt x="4999" y="3995"/>
                    </a:cubicBezTo>
                    <a:lnTo>
                      <a:pt x="4999" y="3949"/>
                    </a:lnTo>
                    <a:cubicBezTo>
                      <a:pt x="4953" y="3881"/>
                      <a:pt x="4930" y="3812"/>
                      <a:pt x="4908" y="3721"/>
                    </a:cubicBezTo>
                    <a:cubicBezTo>
                      <a:pt x="4862" y="3630"/>
                      <a:pt x="4839" y="3561"/>
                      <a:pt x="4793" y="3470"/>
                    </a:cubicBezTo>
                    <a:cubicBezTo>
                      <a:pt x="4748" y="3356"/>
                      <a:pt x="4702" y="3242"/>
                      <a:pt x="4656" y="3128"/>
                    </a:cubicBezTo>
                    <a:cubicBezTo>
                      <a:pt x="4611" y="3013"/>
                      <a:pt x="4565" y="2876"/>
                      <a:pt x="4497" y="2762"/>
                    </a:cubicBezTo>
                    <a:cubicBezTo>
                      <a:pt x="4474" y="2694"/>
                      <a:pt x="4428" y="2625"/>
                      <a:pt x="4405" y="2557"/>
                    </a:cubicBezTo>
                    <a:lnTo>
                      <a:pt x="4314" y="2420"/>
                    </a:lnTo>
                    <a:cubicBezTo>
                      <a:pt x="4291" y="2374"/>
                      <a:pt x="4291" y="2329"/>
                      <a:pt x="4268" y="2306"/>
                    </a:cubicBezTo>
                    <a:lnTo>
                      <a:pt x="4246" y="2237"/>
                    </a:lnTo>
                    <a:cubicBezTo>
                      <a:pt x="4223" y="2192"/>
                      <a:pt x="4223" y="2169"/>
                      <a:pt x="4200" y="2123"/>
                    </a:cubicBezTo>
                    <a:cubicBezTo>
                      <a:pt x="4177" y="2078"/>
                      <a:pt x="4154" y="2055"/>
                      <a:pt x="4131" y="2009"/>
                    </a:cubicBezTo>
                    <a:cubicBezTo>
                      <a:pt x="4131" y="2009"/>
                      <a:pt x="4109" y="1986"/>
                      <a:pt x="4109" y="1986"/>
                    </a:cubicBezTo>
                    <a:cubicBezTo>
                      <a:pt x="4086" y="1941"/>
                      <a:pt x="4086" y="1918"/>
                      <a:pt x="4063" y="1895"/>
                    </a:cubicBezTo>
                    <a:cubicBezTo>
                      <a:pt x="4040" y="1849"/>
                      <a:pt x="4040" y="1804"/>
                      <a:pt x="4017" y="1758"/>
                    </a:cubicBezTo>
                    <a:cubicBezTo>
                      <a:pt x="3994" y="1712"/>
                      <a:pt x="3972" y="1690"/>
                      <a:pt x="3972" y="1644"/>
                    </a:cubicBezTo>
                    <a:lnTo>
                      <a:pt x="3926" y="1575"/>
                    </a:lnTo>
                    <a:cubicBezTo>
                      <a:pt x="3880" y="1416"/>
                      <a:pt x="3812" y="1279"/>
                      <a:pt x="3766" y="1142"/>
                    </a:cubicBezTo>
                    <a:cubicBezTo>
                      <a:pt x="3721" y="1050"/>
                      <a:pt x="3675" y="959"/>
                      <a:pt x="3652" y="891"/>
                    </a:cubicBezTo>
                    <a:cubicBezTo>
                      <a:pt x="3606" y="799"/>
                      <a:pt x="3584" y="731"/>
                      <a:pt x="3538" y="662"/>
                    </a:cubicBezTo>
                    <a:lnTo>
                      <a:pt x="3447" y="457"/>
                    </a:lnTo>
                    <a:lnTo>
                      <a:pt x="3424" y="389"/>
                    </a:lnTo>
                    <a:lnTo>
                      <a:pt x="3401" y="343"/>
                    </a:lnTo>
                    <a:cubicBezTo>
                      <a:pt x="3401" y="320"/>
                      <a:pt x="3378" y="297"/>
                      <a:pt x="3378" y="274"/>
                    </a:cubicBezTo>
                    <a:cubicBezTo>
                      <a:pt x="3378" y="274"/>
                      <a:pt x="3378" y="252"/>
                      <a:pt x="3378" y="252"/>
                    </a:cubicBezTo>
                    <a:cubicBezTo>
                      <a:pt x="3401" y="206"/>
                      <a:pt x="3401" y="160"/>
                      <a:pt x="3378" y="115"/>
                    </a:cubicBezTo>
                    <a:cubicBezTo>
                      <a:pt x="3355" y="69"/>
                      <a:pt x="3333" y="23"/>
                      <a:pt x="32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34"/>
              <p:cNvSpPr/>
              <p:nvPr/>
            </p:nvSpPr>
            <p:spPr>
              <a:xfrm>
                <a:off x="620593" y="1117892"/>
                <a:ext cx="17693" cy="50203"/>
              </a:xfrm>
              <a:custGeom>
                <a:avLst/>
                <a:gdLst/>
                <a:ahLst/>
                <a:cxnLst/>
                <a:rect l="l" t="t" r="r" b="b"/>
                <a:pathLst>
                  <a:path w="320" h="908" extrusionOk="0">
                    <a:moveTo>
                      <a:pt x="160" y="0"/>
                    </a:moveTo>
                    <a:cubicBezTo>
                      <a:pt x="137" y="0"/>
                      <a:pt x="92" y="23"/>
                      <a:pt x="69" y="46"/>
                    </a:cubicBezTo>
                    <a:cubicBezTo>
                      <a:pt x="46" y="69"/>
                      <a:pt x="46" y="92"/>
                      <a:pt x="46" y="137"/>
                    </a:cubicBezTo>
                    <a:cubicBezTo>
                      <a:pt x="46" y="183"/>
                      <a:pt x="46" y="206"/>
                      <a:pt x="69" y="251"/>
                    </a:cubicBezTo>
                    <a:cubicBezTo>
                      <a:pt x="69" y="297"/>
                      <a:pt x="69" y="343"/>
                      <a:pt x="69" y="388"/>
                    </a:cubicBezTo>
                    <a:cubicBezTo>
                      <a:pt x="69" y="457"/>
                      <a:pt x="46" y="525"/>
                      <a:pt x="46" y="617"/>
                    </a:cubicBezTo>
                    <a:cubicBezTo>
                      <a:pt x="46" y="662"/>
                      <a:pt x="23" y="753"/>
                      <a:pt x="0" y="799"/>
                    </a:cubicBezTo>
                    <a:lnTo>
                      <a:pt x="0" y="822"/>
                    </a:lnTo>
                    <a:cubicBezTo>
                      <a:pt x="0" y="845"/>
                      <a:pt x="0" y="890"/>
                      <a:pt x="46" y="890"/>
                    </a:cubicBezTo>
                    <a:cubicBezTo>
                      <a:pt x="57" y="902"/>
                      <a:pt x="69" y="908"/>
                      <a:pt x="80" y="908"/>
                    </a:cubicBezTo>
                    <a:cubicBezTo>
                      <a:pt x="92" y="908"/>
                      <a:pt x="103" y="902"/>
                      <a:pt x="115" y="890"/>
                    </a:cubicBezTo>
                    <a:cubicBezTo>
                      <a:pt x="160" y="822"/>
                      <a:pt x="183" y="753"/>
                      <a:pt x="206" y="685"/>
                    </a:cubicBezTo>
                    <a:cubicBezTo>
                      <a:pt x="229" y="639"/>
                      <a:pt x="229" y="571"/>
                      <a:pt x="251" y="502"/>
                    </a:cubicBezTo>
                    <a:cubicBezTo>
                      <a:pt x="274" y="434"/>
                      <a:pt x="274" y="365"/>
                      <a:pt x="297" y="297"/>
                    </a:cubicBezTo>
                    <a:cubicBezTo>
                      <a:pt x="297" y="274"/>
                      <a:pt x="297" y="228"/>
                      <a:pt x="297" y="206"/>
                    </a:cubicBezTo>
                    <a:cubicBezTo>
                      <a:pt x="297" y="160"/>
                      <a:pt x="320" y="137"/>
                      <a:pt x="297" y="114"/>
                    </a:cubicBezTo>
                    <a:cubicBezTo>
                      <a:pt x="297" y="46"/>
                      <a:pt x="229" y="0"/>
                      <a:pt x="183" y="0"/>
                    </a:cubicBezTo>
                    <a:close/>
                  </a:path>
                </a:pathLst>
              </a:custGeom>
              <a:solidFill>
                <a:srgbClr val="FEDD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34"/>
              <p:cNvSpPr/>
              <p:nvPr/>
            </p:nvSpPr>
            <p:spPr>
              <a:xfrm>
                <a:off x="346739" y="1000510"/>
                <a:ext cx="71988" cy="281481"/>
              </a:xfrm>
              <a:custGeom>
                <a:avLst/>
                <a:gdLst/>
                <a:ahLst/>
                <a:cxnLst/>
                <a:rect l="l" t="t" r="r" b="b"/>
                <a:pathLst>
                  <a:path w="1302" h="5091" extrusionOk="0">
                    <a:moveTo>
                      <a:pt x="571" y="0"/>
                    </a:moveTo>
                    <a:cubicBezTo>
                      <a:pt x="480" y="0"/>
                      <a:pt x="388" y="69"/>
                      <a:pt x="366" y="160"/>
                    </a:cubicBezTo>
                    <a:cubicBezTo>
                      <a:pt x="343" y="183"/>
                      <a:pt x="343" y="229"/>
                      <a:pt x="320" y="274"/>
                    </a:cubicBezTo>
                    <a:cubicBezTo>
                      <a:pt x="320" y="297"/>
                      <a:pt x="320" y="343"/>
                      <a:pt x="320" y="366"/>
                    </a:cubicBezTo>
                    <a:cubicBezTo>
                      <a:pt x="320" y="411"/>
                      <a:pt x="320" y="480"/>
                      <a:pt x="297" y="525"/>
                    </a:cubicBezTo>
                    <a:cubicBezTo>
                      <a:pt x="297" y="525"/>
                      <a:pt x="297" y="548"/>
                      <a:pt x="297" y="548"/>
                    </a:cubicBezTo>
                    <a:cubicBezTo>
                      <a:pt x="297" y="662"/>
                      <a:pt x="297" y="777"/>
                      <a:pt x="274" y="891"/>
                    </a:cubicBezTo>
                    <a:cubicBezTo>
                      <a:pt x="274" y="982"/>
                      <a:pt x="274" y="1096"/>
                      <a:pt x="274" y="1210"/>
                    </a:cubicBezTo>
                    <a:cubicBezTo>
                      <a:pt x="251" y="1393"/>
                      <a:pt x="251" y="1598"/>
                      <a:pt x="251" y="1781"/>
                    </a:cubicBezTo>
                    <a:cubicBezTo>
                      <a:pt x="229" y="1827"/>
                      <a:pt x="229" y="1872"/>
                      <a:pt x="206" y="1895"/>
                    </a:cubicBezTo>
                    <a:cubicBezTo>
                      <a:pt x="206" y="1941"/>
                      <a:pt x="206" y="1963"/>
                      <a:pt x="206" y="2009"/>
                    </a:cubicBezTo>
                    <a:cubicBezTo>
                      <a:pt x="183" y="2078"/>
                      <a:pt x="183" y="2123"/>
                      <a:pt x="183" y="2192"/>
                    </a:cubicBezTo>
                    <a:cubicBezTo>
                      <a:pt x="160" y="2329"/>
                      <a:pt x="137" y="2466"/>
                      <a:pt x="137" y="2625"/>
                    </a:cubicBezTo>
                    <a:cubicBezTo>
                      <a:pt x="137" y="2762"/>
                      <a:pt x="114" y="2922"/>
                      <a:pt x="114" y="3082"/>
                    </a:cubicBezTo>
                    <a:cubicBezTo>
                      <a:pt x="114" y="3150"/>
                      <a:pt x="114" y="3219"/>
                      <a:pt x="92" y="3264"/>
                    </a:cubicBezTo>
                    <a:cubicBezTo>
                      <a:pt x="92" y="3310"/>
                      <a:pt x="92" y="3333"/>
                      <a:pt x="92" y="3379"/>
                    </a:cubicBezTo>
                    <a:cubicBezTo>
                      <a:pt x="92" y="3379"/>
                      <a:pt x="92" y="3401"/>
                      <a:pt x="92" y="3424"/>
                    </a:cubicBezTo>
                    <a:cubicBezTo>
                      <a:pt x="92" y="3470"/>
                      <a:pt x="92" y="3516"/>
                      <a:pt x="69" y="3561"/>
                    </a:cubicBezTo>
                    <a:cubicBezTo>
                      <a:pt x="69" y="3653"/>
                      <a:pt x="46" y="3744"/>
                      <a:pt x="46" y="3835"/>
                    </a:cubicBezTo>
                    <a:cubicBezTo>
                      <a:pt x="23" y="3926"/>
                      <a:pt x="23" y="4041"/>
                      <a:pt x="23" y="4132"/>
                    </a:cubicBezTo>
                    <a:cubicBezTo>
                      <a:pt x="0" y="4292"/>
                      <a:pt x="23" y="4451"/>
                      <a:pt x="92" y="4588"/>
                    </a:cubicBezTo>
                    <a:cubicBezTo>
                      <a:pt x="114" y="4634"/>
                      <a:pt x="137" y="4657"/>
                      <a:pt x="183" y="4702"/>
                    </a:cubicBezTo>
                    <a:cubicBezTo>
                      <a:pt x="206" y="4725"/>
                      <a:pt x="229" y="4748"/>
                      <a:pt x="251" y="4771"/>
                    </a:cubicBezTo>
                    <a:cubicBezTo>
                      <a:pt x="297" y="4817"/>
                      <a:pt x="366" y="4839"/>
                      <a:pt x="434" y="4885"/>
                    </a:cubicBezTo>
                    <a:cubicBezTo>
                      <a:pt x="525" y="4908"/>
                      <a:pt x="617" y="4954"/>
                      <a:pt x="708" y="4976"/>
                    </a:cubicBezTo>
                    <a:cubicBezTo>
                      <a:pt x="754" y="4999"/>
                      <a:pt x="799" y="4999"/>
                      <a:pt x="822" y="5022"/>
                    </a:cubicBezTo>
                    <a:cubicBezTo>
                      <a:pt x="868" y="5045"/>
                      <a:pt x="891" y="5045"/>
                      <a:pt x="913" y="5068"/>
                    </a:cubicBezTo>
                    <a:lnTo>
                      <a:pt x="959" y="5068"/>
                    </a:lnTo>
                    <a:cubicBezTo>
                      <a:pt x="1027" y="5068"/>
                      <a:pt x="1073" y="5091"/>
                      <a:pt x="1142" y="5091"/>
                    </a:cubicBezTo>
                    <a:cubicBezTo>
                      <a:pt x="1142" y="5091"/>
                      <a:pt x="1164" y="5091"/>
                      <a:pt x="1164" y="5068"/>
                    </a:cubicBezTo>
                    <a:cubicBezTo>
                      <a:pt x="1187" y="5068"/>
                      <a:pt x="1210" y="5068"/>
                      <a:pt x="1210" y="5045"/>
                    </a:cubicBezTo>
                    <a:cubicBezTo>
                      <a:pt x="1233" y="4999"/>
                      <a:pt x="1256" y="4976"/>
                      <a:pt x="1279" y="4954"/>
                    </a:cubicBezTo>
                    <a:cubicBezTo>
                      <a:pt x="1301" y="4954"/>
                      <a:pt x="1301" y="4931"/>
                      <a:pt x="1301" y="4931"/>
                    </a:cubicBezTo>
                    <a:cubicBezTo>
                      <a:pt x="1301" y="4908"/>
                      <a:pt x="1301" y="4885"/>
                      <a:pt x="1301" y="4862"/>
                    </a:cubicBezTo>
                    <a:cubicBezTo>
                      <a:pt x="1301" y="4862"/>
                      <a:pt x="1301" y="4862"/>
                      <a:pt x="1301" y="4839"/>
                    </a:cubicBezTo>
                    <a:cubicBezTo>
                      <a:pt x="1301" y="4794"/>
                      <a:pt x="1279" y="4748"/>
                      <a:pt x="1279" y="4702"/>
                    </a:cubicBezTo>
                    <a:cubicBezTo>
                      <a:pt x="1279" y="4588"/>
                      <a:pt x="1256" y="4497"/>
                      <a:pt x="1256" y="4383"/>
                    </a:cubicBezTo>
                    <a:cubicBezTo>
                      <a:pt x="1256" y="4200"/>
                      <a:pt x="1256" y="4041"/>
                      <a:pt x="1256" y="3881"/>
                    </a:cubicBezTo>
                    <a:cubicBezTo>
                      <a:pt x="1233" y="3789"/>
                      <a:pt x="1233" y="3698"/>
                      <a:pt x="1233" y="3607"/>
                    </a:cubicBezTo>
                    <a:cubicBezTo>
                      <a:pt x="1233" y="3516"/>
                      <a:pt x="1233" y="3424"/>
                      <a:pt x="1210" y="3333"/>
                    </a:cubicBezTo>
                    <a:cubicBezTo>
                      <a:pt x="1210" y="3219"/>
                      <a:pt x="1210" y="3128"/>
                      <a:pt x="1210" y="3013"/>
                    </a:cubicBezTo>
                    <a:cubicBezTo>
                      <a:pt x="1187" y="2922"/>
                      <a:pt x="1187" y="2831"/>
                      <a:pt x="1187" y="2740"/>
                    </a:cubicBezTo>
                    <a:cubicBezTo>
                      <a:pt x="1164" y="2625"/>
                      <a:pt x="1164" y="2534"/>
                      <a:pt x="1164" y="2443"/>
                    </a:cubicBezTo>
                    <a:cubicBezTo>
                      <a:pt x="1164" y="2351"/>
                      <a:pt x="1142" y="2260"/>
                      <a:pt x="1142" y="2192"/>
                    </a:cubicBezTo>
                    <a:cubicBezTo>
                      <a:pt x="1142" y="2100"/>
                      <a:pt x="1142" y="2009"/>
                      <a:pt x="1119" y="1918"/>
                    </a:cubicBezTo>
                    <a:cubicBezTo>
                      <a:pt x="1119" y="1827"/>
                      <a:pt x="1096" y="1735"/>
                      <a:pt x="1096" y="1644"/>
                    </a:cubicBezTo>
                    <a:cubicBezTo>
                      <a:pt x="1073" y="1530"/>
                      <a:pt x="1073" y="1416"/>
                      <a:pt x="1050" y="1302"/>
                    </a:cubicBezTo>
                    <a:cubicBezTo>
                      <a:pt x="1050" y="1233"/>
                      <a:pt x="1050" y="1187"/>
                      <a:pt x="1050" y="1119"/>
                    </a:cubicBezTo>
                    <a:cubicBezTo>
                      <a:pt x="1050" y="1050"/>
                      <a:pt x="1027" y="982"/>
                      <a:pt x="1027" y="913"/>
                    </a:cubicBezTo>
                    <a:cubicBezTo>
                      <a:pt x="1027" y="845"/>
                      <a:pt x="1027" y="777"/>
                      <a:pt x="1005" y="708"/>
                    </a:cubicBezTo>
                    <a:cubicBezTo>
                      <a:pt x="1005" y="662"/>
                      <a:pt x="1005" y="594"/>
                      <a:pt x="982" y="525"/>
                    </a:cubicBezTo>
                    <a:cubicBezTo>
                      <a:pt x="982" y="480"/>
                      <a:pt x="982" y="411"/>
                      <a:pt x="982" y="366"/>
                    </a:cubicBezTo>
                    <a:cubicBezTo>
                      <a:pt x="982" y="297"/>
                      <a:pt x="959" y="229"/>
                      <a:pt x="959" y="183"/>
                    </a:cubicBezTo>
                    <a:cubicBezTo>
                      <a:pt x="959" y="137"/>
                      <a:pt x="913" y="92"/>
                      <a:pt x="868" y="92"/>
                    </a:cubicBezTo>
                    <a:cubicBezTo>
                      <a:pt x="845" y="115"/>
                      <a:pt x="799" y="137"/>
                      <a:pt x="799" y="183"/>
                    </a:cubicBezTo>
                    <a:cubicBezTo>
                      <a:pt x="799" y="206"/>
                      <a:pt x="799" y="206"/>
                      <a:pt x="799" y="229"/>
                    </a:cubicBezTo>
                    <a:cubicBezTo>
                      <a:pt x="776" y="115"/>
                      <a:pt x="708" y="23"/>
                      <a:pt x="594"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34"/>
              <p:cNvSpPr/>
              <p:nvPr/>
            </p:nvSpPr>
            <p:spPr>
              <a:xfrm>
                <a:off x="403522" y="1193585"/>
                <a:ext cx="60653" cy="80834"/>
              </a:xfrm>
              <a:custGeom>
                <a:avLst/>
                <a:gdLst/>
                <a:ahLst/>
                <a:cxnLst/>
                <a:rect l="l" t="t" r="r" b="b"/>
                <a:pathLst>
                  <a:path w="1097" h="1462" extrusionOk="0">
                    <a:moveTo>
                      <a:pt x="959" y="1"/>
                    </a:moveTo>
                    <a:cubicBezTo>
                      <a:pt x="913" y="1"/>
                      <a:pt x="891" y="1"/>
                      <a:pt x="868" y="24"/>
                    </a:cubicBezTo>
                    <a:cubicBezTo>
                      <a:pt x="845" y="46"/>
                      <a:pt x="822" y="92"/>
                      <a:pt x="822" y="115"/>
                    </a:cubicBezTo>
                    <a:cubicBezTo>
                      <a:pt x="822" y="161"/>
                      <a:pt x="799" y="206"/>
                      <a:pt x="799" y="252"/>
                    </a:cubicBezTo>
                    <a:cubicBezTo>
                      <a:pt x="777" y="275"/>
                      <a:pt x="754" y="320"/>
                      <a:pt x="754" y="343"/>
                    </a:cubicBezTo>
                    <a:cubicBezTo>
                      <a:pt x="731" y="389"/>
                      <a:pt x="708" y="434"/>
                      <a:pt x="685" y="480"/>
                    </a:cubicBezTo>
                    <a:cubicBezTo>
                      <a:pt x="640" y="571"/>
                      <a:pt x="571" y="663"/>
                      <a:pt x="503" y="731"/>
                    </a:cubicBezTo>
                    <a:cubicBezTo>
                      <a:pt x="480" y="777"/>
                      <a:pt x="434" y="822"/>
                      <a:pt x="411" y="868"/>
                    </a:cubicBezTo>
                    <a:cubicBezTo>
                      <a:pt x="366" y="891"/>
                      <a:pt x="320" y="937"/>
                      <a:pt x="297" y="959"/>
                    </a:cubicBezTo>
                    <a:cubicBezTo>
                      <a:pt x="252" y="982"/>
                      <a:pt x="229" y="1005"/>
                      <a:pt x="183" y="1028"/>
                    </a:cubicBezTo>
                    <a:lnTo>
                      <a:pt x="160" y="1028"/>
                    </a:lnTo>
                    <a:cubicBezTo>
                      <a:pt x="137" y="1028"/>
                      <a:pt x="137" y="1051"/>
                      <a:pt x="115" y="1074"/>
                    </a:cubicBezTo>
                    <a:lnTo>
                      <a:pt x="69" y="1074"/>
                    </a:lnTo>
                    <a:cubicBezTo>
                      <a:pt x="23" y="1096"/>
                      <a:pt x="0" y="1119"/>
                      <a:pt x="23" y="1165"/>
                    </a:cubicBezTo>
                    <a:cubicBezTo>
                      <a:pt x="23" y="1188"/>
                      <a:pt x="46" y="1210"/>
                      <a:pt x="46" y="1210"/>
                    </a:cubicBezTo>
                    <a:cubicBezTo>
                      <a:pt x="46" y="1233"/>
                      <a:pt x="69" y="1233"/>
                      <a:pt x="69" y="1256"/>
                    </a:cubicBezTo>
                    <a:cubicBezTo>
                      <a:pt x="69" y="1279"/>
                      <a:pt x="46" y="1325"/>
                      <a:pt x="69" y="1347"/>
                    </a:cubicBezTo>
                    <a:cubicBezTo>
                      <a:pt x="69" y="1370"/>
                      <a:pt x="92" y="1393"/>
                      <a:pt x="92" y="1416"/>
                    </a:cubicBezTo>
                    <a:cubicBezTo>
                      <a:pt x="115" y="1439"/>
                      <a:pt x="137" y="1439"/>
                      <a:pt x="160" y="1462"/>
                    </a:cubicBezTo>
                    <a:lnTo>
                      <a:pt x="252" y="1462"/>
                    </a:lnTo>
                    <a:cubicBezTo>
                      <a:pt x="274" y="1439"/>
                      <a:pt x="297" y="1439"/>
                      <a:pt x="320" y="1439"/>
                    </a:cubicBezTo>
                    <a:cubicBezTo>
                      <a:pt x="343" y="1439"/>
                      <a:pt x="343" y="1439"/>
                      <a:pt x="366" y="1416"/>
                    </a:cubicBezTo>
                    <a:lnTo>
                      <a:pt x="388" y="1416"/>
                    </a:lnTo>
                    <a:cubicBezTo>
                      <a:pt x="434" y="1393"/>
                      <a:pt x="503" y="1370"/>
                      <a:pt x="571" y="1325"/>
                    </a:cubicBezTo>
                    <a:cubicBezTo>
                      <a:pt x="617" y="1302"/>
                      <a:pt x="662" y="1256"/>
                      <a:pt x="708" y="1210"/>
                    </a:cubicBezTo>
                    <a:cubicBezTo>
                      <a:pt x="731" y="1165"/>
                      <a:pt x="754" y="1142"/>
                      <a:pt x="777" y="1096"/>
                    </a:cubicBezTo>
                    <a:cubicBezTo>
                      <a:pt x="822" y="1028"/>
                      <a:pt x="868" y="982"/>
                      <a:pt x="891" y="914"/>
                    </a:cubicBezTo>
                    <a:cubicBezTo>
                      <a:pt x="959" y="777"/>
                      <a:pt x="1028" y="640"/>
                      <a:pt x="1050" y="503"/>
                    </a:cubicBezTo>
                    <a:cubicBezTo>
                      <a:pt x="1073" y="434"/>
                      <a:pt x="1073" y="366"/>
                      <a:pt x="1096" y="297"/>
                    </a:cubicBezTo>
                    <a:cubicBezTo>
                      <a:pt x="1096" y="206"/>
                      <a:pt x="1096" y="138"/>
                      <a:pt x="1073" y="69"/>
                    </a:cubicBezTo>
                    <a:cubicBezTo>
                      <a:pt x="1050" y="24"/>
                      <a:pt x="1005" y="1"/>
                      <a:pt x="959" y="1"/>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34"/>
              <p:cNvSpPr/>
              <p:nvPr/>
            </p:nvSpPr>
            <p:spPr>
              <a:xfrm>
                <a:off x="471696" y="1111589"/>
                <a:ext cx="170404" cy="111078"/>
              </a:xfrm>
              <a:custGeom>
                <a:avLst/>
                <a:gdLst/>
                <a:ahLst/>
                <a:cxnLst/>
                <a:rect l="l" t="t" r="r" b="b"/>
                <a:pathLst>
                  <a:path w="3082" h="2009" extrusionOk="0">
                    <a:moveTo>
                      <a:pt x="2922" y="0"/>
                    </a:moveTo>
                    <a:cubicBezTo>
                      <a:pt x="2899" y="0"/>
                      <a:pt x="2853" y="23"/>
                      <a:pt x="2830" y="23"/>
                    </a:cubicBezTo>
                    <a:cubicBezTo>
                      <a:pt x="2762" y="69"/>
                      <a:pt x="2716" y="160"/>
                      <a:pt x="2693" y="228"/>
                    </a:cubicBezTo>
                    <a:cubicBezTo>
                      <a:pt x="2671" y="297"/>
                      <a:pt x="2648" y="342"/>
                      <a:pt x="2602" y="411"/>
                    </a:cubicBezTo>
                    <a:cubicBezTo>
                      <a:pt x="2579" y="457"/>
                      <a:pt x="2556" y="525"/>
                      <a:pt x="2534" y="571"/>
                    </a:cubicBezTo>
                    <a:cubicBezTo>
                      <a:pt x="2511" y="639"/>
                      <a:pt x="2465" y="685"/>
                      <a:pt x="2420" y="753"/>
                    </a:cubicBezTo>
                    <a:cubicBezTo>
                      <a:pt x="2374" y="799"/>
                      <a:pt x="2328" y="867"/>
                      <a:pt x="2283" y="936"/>
                    </a:cubicBezTo>
                    <a:cubicBezTo>
                      <a:pt x="2260" y="959"/>
                      <a:pt x="2260" y="1004"/>
                      <a:pt x="2237" y="1027"/>
                    </a:cubicBezTo>
                    <a:cubicBezTo>
                      <a:pt x="2237" y="1004"/>
                      <a:pt x="2237" y="1004"/>
                      <a:pt x="2237" y="1004"/>
                    </a:cubicBezTo>
                    <a:cubicBezTo>
                      <a:pt x="2191" y="1073"/>
                      <a:pt x="2123" y="1119"/>
                      <a:pt x="2054" y="1187"/>
                    </a:cubicBezTo>
                    <a:cubicBezTo>
                      <a:pt x="2009" y="1255"/>
                      <a:pt x="1940" y="1301"/>
                      <a:pt x="1872" y="1347"/>
                    </a:cubicBezTo>
                    <a:cubicBezTo>
                      <a:pt x="1758" y="1438"/>
                      <a:pt x="1621" y="1529"/>
                      <a:pt x="1484" y="1575"/>
                    </a:cubicBezTo>
                    <a:cubicBezTo>
                      <a:pt x="1347" y="1644"/>
                      <a:pt x="1210" y="1689"/>
                      <a:pt x="1073" y="1712"/>
                    </a:cubicBezTo>
                    <a:cubicBezTo>
                      <a:pt x="982" y="1712"/>
                      <a:pt x="890" y="1712"/>
                      <a:pt x="799" y="1735"/>
                    </a:cubicBezTo>
                    <a:lnTo>
                      <a:pt x="639" y="1735"/>
                    </a:lnTo>
                    <a:cubicBezTo>
                      <a:pt x="593" y="1735"/>
                      <a:pt x="548" y="1712"/>
                      <a:pt x="502" y="1712"/>
                    </a:cubicBezTo>
                    <a:cubicBezTo>
                      <a:pt x="434" y="1712"/>
                      <a:pt x="365" y="1689"/>
                      <a:pt x="297" y="1666"/>
                    </a:cubicBezTo>
                    <a:cubicBezTo>
                      <a:pt x="205" y="1666"/>
                      <a:pt x="137" y="1644"/>
                      <a:pt x="68" y="1644"/>
                    </a:cubicBezTo>
                    <a:cubicBezTo>
                      <a:pt x="23" y="1644"/>
                      <a:pt x="0" y="1689"/>
                      <a:pt x="0" y="1712"/>
                    </a:cubicBezTo>
                    <a:cubicBezTo>
                      <a:pt x="0" y="1758"/>
                      <a:pt x="23" y="1780"/>
                      <a:pt x="68" y="1780"/>
                    </a:cubicBezTo>
                    <a:cubicBezTo>
                      <a:pt x="91" y="1803"/>
                      <a:pt x="114" y="1803"/>
                      <a:pt x="137" y="1803"/>
                    </a:cubicBezTo>
                    <a:cubicBezTo>
                      <a:pt x="228" y="1803"/>
                      <a:pt x="297" y="1826"/>
                      <a:pt x="388" y="1849"/>
                    </a:cubicBezTo>
                    <a:cubicBezTo>
                      <a:pt x="457" y="1872"/>
                      <a:pt x="548" y="1895"/>
                      <a:pt x="639" y="1917"/>
                    </a:cubicBezTo>
                    <a:cubicBezTo>
                      <a:pt x="730" y="1917"/>
                      <a:pt x="822" y="1940"/>
                      <a:pt x="913" y="1940"/>
                    </a:cubicBezTo>
                    <a:lnTo>
                      <a:pt x="1096" y="1940"/>
                    </a:lnTo>
                    <a:cubicBezTo>
                      <a:pt x="1096" y="1963"/>
                      <a:pt x="1096" y="1963"/>
                      <a:pt x="1096" y="1963"/>
                    </a:cubicBezTo>
                    <a:cubicBezTo>
                      <a:pt x="1141" y="1986"/>
                      <a:pt x="1164" y="1986"/>
                      <a:pt x="1210" y="1986"/>
                    </a:cubicBezTo>
                    <a:cubicBezTo>
                      <a:pt x="1301" y="2009"/>
                      <a:pt x="1392" y="2009"/>
                      <a:pt x="1461" y="2009"/>
                    </a:cubicBezTo>
                    <a:cubicBezTo>
                      <a:pt x="1529" y="2009"/>
                      <a:pt x="1575" y="1986"/>
                      <a:pt x="1621" y="1986"/>
                    </a:cubicBezTo>
                    <a:cubicBezTo>
                      <a:pt x="1689" y="1986"/>
                      <a:pt x="1758" y="1963"/>
                      <a:pt x="1803" y="1963"/>
                    </a:cubicBezTo>
                    <a:cubicBezTo>
                      <a:pt x="1872" y="1940"/>
                      <a:pt x="1917" y="1917"/>
                      <a:pt x="1963" y="1895"/>
                    </a:cubicBezTo>
                    <a:cubicBezTo>
                      <a:pt x="2009" y="1872"/>
                      <a:pt x="2031" y="1849"/>
                      <a:pt x="2077" y="1826"/>
                    </a:cubicBezTo>
                    <a:cubicBezTo>
                      <a:pt x="2168" y="1780"/>
                      <a:pt x="2237" y="1735"/>
                      <a:pt x="2305" y="1666"/>
                    </a:cubicBezTo>
                    <a:cubicBezTo>
                      <a:pt x="2420" y="1575"/>
                      <a:pt x="2534" y="1461"/>
                      <a:pt x="2648" y="1324"/>
                    </a:cubicBezTo>
                    <a:cubicBezTo>
                      <a:pt x="2693" y="1255"/>
                      <a:pt x="2739" y="1187"/>
                      <a:pt x="2785" y="1119"/>
                    </a:cubicBezTo>
                    <a:cubicBezTo>
                      <a:pt x="2830" y="1050"/>
                      <a:pt x="2853" y="959"/>
                      <a:pt x="2899" y="890"/>
                    </a:cubicBezTo>
                    <a:lnTo>
                      <a:pt x="2876" y="890"/>
                    </a:lnTo>
                    <a:cubicBezTo>
                      <a:pt x="2899" y="890"/>
                      <a:pt x="2899" y="890"/>
                      <a:pt x="2899" y="867"/>
                    </a:cubicBezTo>
                    <a:cubicBezTo>
                      <a:pt x="2899" y="890"/>
                      <a:pt x="2899" y="890"/>
                      <a:pt x="2899" y="890"/>
                    </a:cubicBezTo>
                    <a:cubicBezTo>
                      <a:pt x="2967" y="708"/>
                      <a:pt x="3013" y="525"/>
                      <a:pt x="3059" y="342"/>
                    </a:cubicBezTo>
                    <a:cubicBezTo>
                      <a:pt x="3081" y="297"/>
                      <a:pt x="3081" y="251"/>
                      <a:pt x="3081" y="183"/>
                    </a:cubicBezTo>
                    <a:cubicBezTo>
                      <a:pt x="3081" y="137"/>
                      <a:pt x="3059" y="91"/>
                      <a:pt x="3036" y="46"/>
                    </a:cubicBezTo>
                    <a:cubicBezTo>
                      <a:pt x="2990" y="23"/>
                      <a:pt x="2967" y="0"/>
                      <a:pt x="2922" y="0"/>
                    </a:cubicBezTo>
                    <a:close/>
                  </a:path>
                </a:pathLst>
              </a:custGeom>
              <a:solidFill>
                <a:srgbClr val="F2D2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34"/>
              <p:cNvSpPr/>
              <p:nvPr/>
            </p:nvSpPr>
            <p:spPr>
              <a:xfrm>
                <a:off x="355585" y="1268061"/>
                <a:ext cx="407653" cy="800157"/>
              </a:xfrm>
              <a:custGeom>
                <a:avLst/>
                <a:gdLst/>
                <a:ahLst/>
                <a:cxnLst/>
                <a:rect l="l" t="t" r="r" b="b"/>
                <a:pathLst>
                  <a:path w="7373" h="14472" extrusionOk="0">
                    <a:moveTo>
                      <a:pt x="137" y="0"/>
                    </a:moveTo>
                    <a:cubicBezTo>
                      <a:pt x="114" y="0"/>
                      <a:pt x="91" y="0"/>
                      <a:pt x="46" y="46"/>
                    </a:cubicBezTo>
                    <a:cubicBezTo>
                      <a:pt x="23" y="69"/>
                      <a:pt x="23" y="92"/>
                      <a:pt x="0" y="137"/>
                    </a:cubicBezTo>
                    <a:cubicBezTo>
                      <a:pt x="0" y="160"/>
                      <a:pt x="23" y="229"/>
                      <a:pt x="46" y="252"/>
                    </a:cubicBezTo>
                    <a:lnTo>
                      <a:pt x="46" y="274"/>
                    </a:lnTo>
                    <a:cubicBezTo>
                      <a:pt x="69" y="320"/>
                      <a:pt x="91" y="343"/>
                      <a:pt x="91" y="388"/>
                    </a:cubicBezTo>
                    <a:lnTo>
                      <a:pt x="114" y="411"/>
                    </a:lnTo>
                    <a:cubicBezTo>
                      <a:pt x="160" y="503"/>
                      <a:pt x="183" y="594"/>
                      <a:pt x="228" y="685"/>
                    </a:cubicBezTo>
                    <a:cubicBezTo>
                      <a:pt x="274" y="799"/>
                      <a:pt x="297" y="891"/>
                      <a:pt x="342" y="1005"/>
                    </a:cubicBezTo>
                    <a:cubicBezTo>
                      <a:pt x="365" y="1050"/>
                      <a:pt x="365" y="1096"/>
                      <a:pt x="388" y="1142"/>
                    </a:cubicBezTo>
                    <a:cubicBezTo>
                      <a:pt x="411" y="1210"/>
                      <a:pt x="434" y="1301"/>
                      <a:pt x="479" y="1393"/>
                    </a:cubicBezTo>
                    <a:cubicBezTo>
                      <a:pt x="525" y="1507"/>
                      <a:pt x="571" y="1621"/>
                      <a:pt x="639" y="1735"/>
                    </a:cubicBezTo>
                    <a:lnTo>
                      <a:pt x="708" y="1895"/>
                    </a:lnTo>
                    <a:lnTo>
                      <a:pt x="731" y="1941"/>
                    </a:lnTo>
                    <a:cubicBezTo>
                      <a:pt x="753" y="1986"/>
                      <a:pt x="753" y="2009"/>
                      <a:pt x="776" y="2055"/>
                    </a:cubicBezTo>
                    <a:cubicBezTo>
                      <a:pt x="799" y="2078"/>
                      <a:pt x="822" y="2100"/>
                      <a:pt x="845" y="2123"/>
                    </a:cubicBezTo>
                    <a:cubicBezTo>
                      <a:pt x="867" y="2146"/>
                      <a:pt x="890" y="2192"/>
                      <a:pt x="890" y="2237"/>
                    </a:cubicBezTo>
                    <a:cubicBezTo>
                      <a:pt x="936" y="2329"/>
                      <a:pt x="982" y="2420"/>
                      <a:pt x="1004" y="2511"/>
                    </a:cubicBezTo>
                    <a:lnTo>
                      <a:pt x="1027" y="2534"/>
                    </a:lnTo>
                    <a:cubicBezTo>
                      <a:pt x="1073" y="2717"/>
                      <a:pt x="1164" y="2876"/>
                      <a:pt x="1233" y="3013"/>
                    </a:cubicBezTo>
                    <a:lnTo>
                      <a:pt x="1233" y="3036"/>
                    </a:lnTo>
                    <a:cubicBezTo>
                      <a:pt x="1278" y="3127"/>
                      <a:pt x="1301" y="3196"/>
                      <a:pt x="1324" y="3264"/>
                    </a:cubicBezTo>
                    <a:cubicBezTo>
                      <a:pt x="1370" y="3356"/>
                      <a:pt x="1392" y="3424"/>
                      <a:pt x="1438" y="3493"/>
                    </a:cubicBezTo>
                    <a:lnTo>
                      <a:pt x="1507" y="3675"/>
                    </a:lnTo>
                    <a:lnTo>
                      <a:pt x="1644" y="3972"/>
                    </a:lnTo>
                    <a:cubicBezTo>
                      <a:pt x="1689" y="4063"/>
                      <a:pt x="1712" y="4155"/>
                      <a:pt x="1758" y="4246"/>
                    </a:cubicBezTo>
                    <a:cubicBezTo>
                      <a:pt x="1780" y="4314"/>
                      <a:pt x="1803" y="4360"/>
                      <a:pt x="1849" y="4429"/>
                    </a:cubicBezTo>
                    <a:cubicBezTo>
                      <a:pt x="1917" y="4611"/>
                      <a:pt x="1986" y="4794"/>
                      <a:pt x="2054" y="4976"/>
                    </a:cubicBezTo>
                    <a:cubicBezTo>
                      <a:pt x="2123" y="5113"/>
                      <a:pt x="2168" y="5227"/>
                      <a:pt x="2214" y="5364"/>
                    </a:cubicBezTo>
                    <a:cubicBezTo>
                      <a:pt x="2237" y="5410"/>
                      <a:pt x="2260" y="5456"/>
                      <a:pt x="2283" y="5501"/>
                    </a:cubicBezTo>
                    <a:lnTo>
                      <a:pt x="2328" y="5615"/>
                    </a:lnTo>
                    <a:cubicBezTo>
                      <a:pt x="2351" y="5638"/>
                      <a:pt x="2351" y="5684"/>
                      <a:pt x="2374" y="5730"/>
                    </a:cubicBezTo>
                    <a:cubicBezTo>
                      <a:pt x="2397" y="5775"/>
                      <a:pt x="2420" y="5821"/>
                      <a:pt x="2442" y="5867"/>
                    </a:cubicBezTo>
                    <a:lnTo>
                      <a:pt x="2534" y="6118"/>
                    </a:lnTo>
                    <a:lnTo>
                      <a:pt x="2648" y="6369"/>
                    </a:lnTo>
                    <a:cubicBezTo>
                      <a:pt x="2693" y="6460"/>
                      <a:pt x="2716" y="6528"/>
                      <a:pt x="2762" y="6620"/>
                    </a:cubicBezTo>
                    <a:cubicBezTo>
                      <a:pt x="2785" y="6688"/>
                      <a:pt x="2830" y="6780"/>
                      <a:pt x="2876" y="6871"/>
                    </a:cubicBezTo>
                    <a:cubicBezTo>
                      <a:pt x="2899" y="6962"/>
                      <a:pt x="2945" y="7053"/>
                      <a:pt x="2990" y="7145"/>
                    </a:cubicBezTo>
                    <a:lnTo>
                      <a:pt x="3082" y="7373"/>
                    </a:lnTo>
                    <a:cubicBezTo>
                      <a:pt x="3218" y="7670"/>
                      <a:pt x="3333" y="7989"/>
                      <a:pt x="3447" y="8286"/>
                    </a:cubicBezTo>
                    <a:lnTo>
                      <a:pt x="3515" y="8423"/>
                    </a:lnTo>
                    <a:cubicBezTo>
                      <a:pt x="3606" y="8674"/>
                      <a:pt x="3721" y="8902"/>
                      <a:pt x="3812" y="9153"/>
                    </a:cubicBezTo>
                    <a:lnTo>
                      <a:pt x="3949" y="9450"/>
                    </a:lnTo>
                    <a:lnTo>
                      <a:pt x="3995" y="9541"/>
                    </a:lnTo>
                    <a:cubicBezTo>
                      <a:pt x="4040" y="9678"/>
                      <a:pt x="4086" y="9792"/>
                      <a:pt x="4154" y="9929"/>
                    </a:cubicBezTo>
                    <a:cubicBezTo>
                      <a:pt x="4223" y="10089"/>
                      <a:pt x="4291" y="10272"/>
                      <a:pt x="4383" y="10432"/>
                    </a:cubicBezTo>
                    <a:cubicBezTo>
                      <a:pt x="4428" y="10569"/>
                      <a:pt x="4474" y="10705"/>
                      <a:pt x="4542" y="10842"/>
                    </a:cubicBezTo>
                    <a:lnTo>
                      <a:pt x="4588" y="10934"/>
                    </a:lnTo>
                    <a:cubicBezTo>
                      <a:pt x="4656" y="11094"/>
                      <a:pt x="4725" y="11253"/>
                      <a:pt x="4793" y="11436"/>
                    </a:cubicBezTo>
                    <a:cubicBezTo>
                      <a:pt x="4816" y="11504"/>
                      <a:pt x="4862" y="11573"/>
                      <a:pt x="4885" y="11664"/>
                    </a:cubicBezTo>
                    <a:cubicBezTo>
                      <a:pt x="4908" y="11710"/>
                      <a:pt x="4930" y="11733"/>
                      <a:pt x="4930" y="11778"/>
                    </a:cubicBezTo>
                    <a:cubicBezTo>
                      <a:pt x="4953" y="11824"/>
                      <a:pt x="4953" y="11847"/>
                      <a:pt x="4976" y="11892"/>
                    </a:cubicBezTo>
                    <a:lnTo>
                      <a:pt x="5044" y="12029"/>
                    </a:lnTo>
                    <a:cubicBezTo>
                      <a:pt x="5090" y="12166"/>
                      <a:pt x="5136" y="12280"/>
                      <a:pt x="5204" y="12395"/>
                    </a:cubicBezTo>
                    <a:cubicBezTo>
                      <a:pt x="5273" y="12554"/>
                      <a:pt x="5341" y="12714"/>
                      <a:pt x="5410" y="12874"/>
                    </a:cubicBezTo>
                    <a:cubicBezTo>
                      <a:pt x="5478" y="13034"/>
                      <a:pt x="5547" y="13193"/>
                      <a:pt x="5615" y="13330"/>
                    </a:cubicBezTo>
                    <a:cubicBezTo>
                      <a:pt x="5661" y="13399"/>
                      <a:pt x="5684" y="13467"/>
                      <a:pt x="5706" y="13536"/>
                    </a:cubicBezTo>
                    <a:cubicBezTo>
                      <a:pt x="5752" y="13627"/>
                      <a:pt x="5798" y="13718"/>
                      <a:pt x="5843" y="13810"/>
                    </a:cubicBezTo>
                    <a:cubicBezTo>
                      <a:pt x="5866" y="13878"/>
                      <a:pt x="5889" y="13924"/>
                      <a:pt x="5912" y="13969"/>
                    </a:cubicBezTo>
                    <a:lnTo>
                      <a:pt x="5957" y="14038"/>
                    </a:lnTo>
                    <a:lnTo>
                      <a:pt x="5980" y="14106"/>
                    </a:lnTo>
                    <a:cubicBezTo>
                      <a:pt x="6003" y="14152"/>
                      <a:pt x="6026" y="14198"/>
                      <a:pt x="6049" y="14243"/>
                    </a:cubicBezTo>
                    <a:cubicBezTo>
                      <a:pt x="6072" y="14289"/>
                      <a:pt x="6094" y="14312"/>
                      <a:pt x="6094" y="14335"/>
                    </a:cubicBezTo>
                    <a:cubicBezTo>
                      <a:pt x="6117" y="14380"/>
                      <a:pt x="6140" y="14403"/>
                      <a:pt x="6186" y="14426"/>
                    </a:cubicBezTo>
                    <a:cubicBezTo>
                      <a:pt x="6209" y="14449"/>
                      <a:pt x="6254" y="14449"/>
                      <a:pt x="6277" y="14449"/>
                    </a:cubicBezTo>
                    <a:cubicBezTo>
                      <a:pt x="6323" y="14472"/>
                      <a:pt x="6368" y="14472"/>
                      <a:pt x="6414" y="14472"/>
                    </a:cubicBezTo>
                    <a:lnTo>
                      <a:pt x="6551" y="14472"/>
                    </a:lnTo>
                    <a:lnTo>
                      <a:pt x="6597" y="14449"/>
                    </a:lnTo>
                    <a:lnTo>
                      <a:pt x="6756" y="14449"/>
                    </a:lnTo>
                    <a:lnTo>
                      <a:pt x="6779" y="14426"/>
                    </a:lnTo>
                    <a:lnTo>
                      <a:pt x="6871" y="14426"/>
                    </a:lnTo>
                    <a:cubicBezTo>
                      <a:pt x="6916" y="14426"/>
                      <a:pt x="6962" y="14403"/>
                      <a:pt x="7007" y="14403"/>
                    </a:cubicBezTo>
                    <a:lnTo>
                      <a:pt x="7076" y="14403"/>
                    </a:lnTo>
                    <a:cubicBezTo>
                      <a:pt x="7099" y="14380"/>
                      <a:pt x="7122" y="14380"/>
                      <a:pt x="7167" y="14358"/>
                    </a:cubicBezTo>
                    <a:lnTo>
                      <a:pt x="7190" y="14358"/>
                    </a:lnTo>
                    <a:cubicBezTo>
                      <a:pt x="7190" y="14358"/>
                      <a:pt x="7190" y="14358"/>
                      <a:pt x="7213" y="14335"/>
                    </a:cubicBezTo>
                    <a:cubicBezTo>
                      <a:pt x="7213" y="14358"/>
                      <a:pt x="7236" y="14358"/>
                      <a:pt x="7236" y="14358"/>
                    </a:cubicBezTo>
                    <a:lnTo>
                      <a:pt x="7281" y="14358"/>
                    </a:lnTo>
                    <a:cubicBezTo>
                      <a:pt x="7304" y="14335"/>
                      <a:pt x="7327" y="14312"/>
                      <a:pt x="7350" y="14289"/>
                    </a:cubicBezTo>
                    <a:cubicBezTo>
                      <a:pt x="7373" y="14266"/>
                      <a:pt x="7373" y="14221"/>
                      <a:pt x="7373" y="14198"/>
                    </a:cubicBezTo>
                    <a:cubicBezTo>
                      <a:pt x="7350" y="14152"/>
                      <a:pt x="7350" y="14129"/>
                      <a:pt x="7327" y="14084"/>
                    </a:cubicBezTo>
                    <a:lnTo>
                      <a:pt x="7327" y="14061"/>
                    </a:lnTo>
                    <a:lnTo>
                      <a:pt x="7304" y="14015"/>
                    </a:lnTo>
                    <a:lnTo>
                      <a:pt x="7304" y="14038"/>
                    </a:lnTo>
                    <a:cubicBezTo>
                      <a:pt x="7213" y="13741"/>
                      <a:pt x="7076" y="13467"/>
                      <a:pt x="6962" y="13193"/>
                    </a:cubicBezTo>
                    <a:lnTo>
                      <a:pt x="6939" y="13125"/>
                    </a:lnTo>
                    <a:cubicBezTo>
                      <a:pt x="6848" y="12920"/>
                      <a:pt x="6756" y="12714"/>
                      <a:pt x="6688" y="12509"/>
                    </a:cubicBezTo>
                    <a:cubicBezTo>
                      <a:pt x="6597" y="12303"/>
                      <a:pt x="6505" y="12098"/>
                      <a:pt x="6414" y="11892"/>
                    </a:cubicBezTo>
                    <a:cubicBezTo>
                      <a:pt x="6117" y="11185"/>
                      <a:pt x="5821" y="10500"/>
                      <a:pt x="5524" y="9815"/>
                    </a:cubicBezTo>
                    <a:lnTo>
                      <a:pt x="5067" y="8788"/>
                    </a:lnTo>
                    <a:cubicBezTo>
                      <a:pt x="4634" y="7784"/>
                      <a:pt x="4200" y="6780"/>
                      <a:pt x="3789" y="5798"/>
                    </a:cubicBezTo>
                    <a:lnTo>
                      <a:pt x="3538" y="5250"/>
                    </a:lnTo>
                    <a:cubicBezTo>
                      <a:pt x="3196" y="4429"/>
                      <a:pt x="2830" y="3584"/>
                      <a:pt x="2465" y="2762"/>
                    </a:cubicBezTo>
                    <a:cubicBezTo>
                      <a:pt x="2283" y="2329"/>
                      <a:pt x="2077" y="1872"/>
                      <a:pt x="1872" y="1438"/>
                    </a:cubicBezTo>
                    <a:cubicBezTo>
                      <a:pt x="1803" y="1301"/>
                      <a:pt x="1758" y="1187"/>
                      <a:pt x="1689" y="1050"/>
                    </a:cubicBezTo>
                    <a:cubicBezTo>
                      <a:pt x="1552" y="754"/>
                      <a:pt x="1415" y="480"/>
                      <a:pt x="1301" y="183"/>
                    </a:cubicBezTo>
                    <a:cubicBezTo>
                      <a:pt x="1278" y="137"/>
                      <a:pt x="1233" y="115"/>
                      <a:pt x="1187" y="115"/>
                    </a:cubicBezTo>
                    <a:lnTo>
                      <a:pt x="1119" y="115"/>
                    </a:lnTo>
                    <a:cubicBezTo>
                      <a:pt x="1096" y="137"/>
                      <a:pt x="1073" y="160"/>
                      <a:pt x="1050" y="206"/>
                    </a:cubicBezTo>
                    <a:cubicBezTo>
                      <a:pt x="1050" y="206"/>
                      <a:pt x="1050" y="229"/>
                      <a:pt x="1050" y="252"/>
                    </a:cubicBezTo>
                    <a:lnTo>
                      <a:pt x="1004" y="252"/>
                    </a:lnTo>
                    <a:cubicBezTo>
                      <a:pt x="936" y="252"/>
                      <a:pt x="867" y="229"/>
                      <a:pt x="799" y="229"/>
                    </a:cubicBezTo>
                    <a:cubicBezTo>
                      <a:pt x="753" y="229"/>
                      <a:pt x="731" y="229"/>
                      <a:pt x="685" y="206"/>
                    </a:cubicBezTo>
                    <a:lnTo>
                      <a:pt x="571" y="206"/>
                    </a:lnTo>
                    <a:cubicBezTo>
                      <a:pt x="548" y="206"/>
                      <a:pt x="502" y="183"/>
                      <a:pt x="457" y="183"/>
                    </a:cubicBezTo>
                    <a:cubicBezTo>
                      <a:pt x="411" y="160"/>
                      <a:pt x="365" y="115"/>
                      <a:pt x="342" y="92"/>
                    </a:cubicBezTo>
                    <a:cubicBezTo>
                      <a:pt x="297" y="69"/>
                      <a:pt x="274" y="46"/>
                      <a:pt x="251" y="23"/>
                    </a:cubicBezTo>
                    <a:cubicBezTo>
                      <a:pt x="206" y="0"/>
                      <a:pt x="183" y="0"/>
                      <a:pt x="160"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34"/>
              <p:cNvSpPr/>
              <p:nvPr/>
            </p:nvSpPr>
            <p:spPr>
              <a:xfrm>
                <a:off x="731672" y="1127955"/>
                <a:ext cx="348327" cy="783791"/>
              </a:xfrm>
              <a:custGeom>
                <a:avLst/>
                <a:gdLst/>
                <a:ahLst/>
                <a:cxnLst/>
                <a:rect l="l" t="t" r="r" b="b"/>
                <a:pathLst>
                  <a:path w="6300" h="14176" extrusionOk="0">
                    <a:moveTo>
                      <a:pt x="137" y="1"/>
                    </a:moveTo>
                    <a:cubicBezTo>
                      <a:pt x="114" y="1"/>
                      <a:pt x="91" y="1"/>
                      <a:pt x="91" y="24"/>
                    </a:cubicBezTo>
                    <a:cubicBezTo>
                      <a:pt x="46" y="24"/>
                      <a:pt x="23" y="69"/>
                      <a:pt x="23" y="92"/>
                    </a:cubicBezTo>
                    <a:cubicBezTo>
                      <a:pt x="0" y="138"/>
                      <a:pt x="0" y="161"/>
                      <a:pt x="23" y="206"/>
                    </a:cubicBezTo>
                    <a:cubicBezTo>
                      <a:pt x="205" y="617"/>
                      <a:pt x="388" y="1051"/>
                      <a:pt x="548" y="1484"/>
                    </a:cubicBezTo>
                    <a:cubicBezTo>
                      <a:pt x="662" y="1713"/>
                      <a:pt x="753" y="1964"/>
                      <a:pt x="867" y="2192"/>
                    </a:cubicBezTo>
                    <a:cubicBezTo>
                      <a:pt x="959" y="2420"/>
                      <a:pt x="1073" y="2671"/>
                      <a:pt x="1164" y="2900"/>
                    </a:cubicBezTo>
                    <a:cubicBezTo>
                      <a:pt x="1621" y="3927"/>
                      <a:pt x="2054" y="4954"/>
                      <a:pt x="2511" y="5981"/>
                    </a:cubicBezTo>
                    <a:cubicBezTo>
                      <a:pt x="3401" y="8058"/>
                      <a:pt x="4291" y="10112"/>
                      <a:pt x="5204" y="12167"/>
                    </a:cubicBezTo>
                    <a:cubicBezTo>
                      <a:pt x="5296" y="12395"/>
                      <a:pt x="5387" y="12623"/>
                      <a:pt x="5501" y="12829"/>
                    </a:cubicBezTo>
                    <a:cubicBezTo>
                      <a:pt x="5592" y="13034"/>
                      <a:pt x="5684" y="13262"/>
                      <a:pt x="5775" y="13468"/>
                    </a:cubicBezTo>
                    <a:cubicBezTo>
                      <a:pt x="5843" y="13628"/>
                      <a:pt x="5912" y="13787"/>
                      <a:pt x="6003" y="13970"/>
                    </a:cubicBezTo>
                    <a:cubicBezTo>
                      <a:pt x="6003" y="13993"/>
                      <a:pt x="6026" y="14038"/>
                      <a:pt x="6049" y="14061"/>
                    </a:cubicBezTo>
                    <a:cubicBezTo>
                      <a:pt x="6049" y="14084"/>
                      <a:pt x="6072" y="14107"/>
                      <a:pt x="6094" y="14130"/>
                    </a:cubicBezTo>
                    <a:cubicBezTo>
                      <a:pt x="6117" y="14164"/>
                      <a:pt x="6146" y="14175"/>
                      <a:pt x="6174" y="14175"/>
                    </a:cubicBezTo>
                    <a:cubicBezTo>
                      <a:pt x="6203" y="14175"/>
                      <a:pt x="6231" y="14164"/>
                      <a:pt x="6254" y="14152"/>
                    </a:cubicBezTo>
                    <a:cubicBezTo>
                      <a:pt x="6300" y="14107"/>
                      <a:pt x="6300" y="14061"/>
                      <a:pt x="6300" y="14016"/>
                    </a:cubicBezTo>
                    <a:cubicBezTo>
                      <a:pt x="6277" y="13993"/>
                      <a:pt x="6277" y="13970"/>
                      <a:pt x="6277" y="13970"/>
                    </a:cubicBezTo>
                    <a:lnTo>
                      <a:pt x="6277" y="13947"/>
                    </a:lnTo>
                    <a:cubicBezTo>
                      <a:pt x="6254" y="13947"/>
                      <a:pt x="6254" y="13947"/>
                      <a:pt x="6254" y="13924"/>
                    </a:cubicBezTo>
                    <a:cubicBezTo>
                      <a:pt x="6209" y="13764"/>
                      <a:pt x="6140" y="13605"/>
                      <a:pt x="6072" y="13445"/>
                    </a:cubicBezTo>
                    <a:cubicBezTo>
                      <a:pt x="5980" y="13217"/>
                      <a:pt x="5866" y="13011"/>
                      <a:pt x="5775" y="12783"/>
                    </a:cubicBezTo>
                    <a:cubicBezTo>
                      <a:pt x="5592" y="12304"/>
                      <a:pt x="5364" y="11824"/>
                      <a:pt x="5159" y="11345"/>
                    </a:cubicBezTo>
                    <a:cubicBezTo>
                      <a:pt x="4725" y="10318"/>
                      <a:pt x="4291" y="9314"/>
                      <a:pt x="3858" y="8286"/>
                    </a:cubicBezTo>
                    <a:cubicBezTo>
                      <a:pt x="2944" y="6232"/>
                      <a:pt x="2077" y="4155"/>
                      <a:pt x="1164" y="2101"/>
                    </a:cubicBezTo>
                    <a:cubicBezTo>
                      <a:pt x="1004" y="1758"/>
                      <a:pt x="867" y="1393"/>
                      <a:pt x="708" y="1028"/>
                    </a:cubicBezTo>
                    <a:cubicBezTo>
                      <a:pt x="548" y="708"/>
                      <a:pt x="411" y="389"/>
                      <a:pt x="274" y="69"/>
                    </a:cubicBezTo>
                    <a:cubicBezTo>
                      <a:pt x="251" y="24"/>
                      <a:pt x="205"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34"/>
              <p:cNvSpPr/>
              <p:nvPr/>
            </p:nvSpPr>
            <p:spPr>
              <a:xfrm>
                <a:off x="740463" y="1090136"/>
                <a:ext cx="368563" cy="816578"/>
              </a:xfrm>
              <a:custGeom>
                <a:avLst/>
                <a:gdLst/>
                <a:ahLst/>
                <a:cxnLst/>
                <a:rect l="l" t="t" r="r" b="b"/>
                <a:pathLst>
                  <a:path w="6666" h="14769" extrusionOk="0">
                    <a:moveTo>
                      <a:pt x="571" y="0"/>
                    </a:moveTo>
                    <a:cubicBezTo>
                      <a:pt x="549" y="0"/>
                      <a:pt x="526" y="0"/>
                      <a:pt x="503" y="23"/>
                    </a:cubicBezTo>
                    <a:cubicBezTo>
                      <a:pt x="457" y="46"/>
                      <a:pt x="434" y="114"/>
                      <a:pt x="412" y="160"/>
                    </a:cubicBezTo>
                    <a:cubicBezTo>
                      <a:pt x="389" y="206"/>
                      <a:pt x="389" y="274"/>
                      <a:pt x="366" y="320"/>
                    </a:cubicBezTo>
                    <a:cubicBezTo>
                      <a:pt x="343" y="365"/>
                      <a:pt x="320" y="388"/>
                      <a:pt x="275" y="434"/>
                    </a:cubicBezTo>
                    <a:cubicBezTo>
                      <a:pt x="252" y="479"/>
                      <a:pt x="206" y="525"/>
                      <a:pt x="161" y="548"/>
                    </a:cubicBezTo>
                    <a:cubicBezTo>
                      <a:pt x="138" y="594"/>
                      <a:pt x="92" y="639"/>
                      <a:pt x="69" y="685"/>
                    </a:cubicBezTo>
                    <a:cubicBezTo>
                      <a:pt x="46" y="730"/>
                      <a:pt x="46" y="753"/>
                      <a:pt x="24" y="799"/>
                    </a:cubicBezTo>
                    <a:cubicBezTo>
                      <a:pt x="1" y="822"/>
                      <a:pt x="1" y="845"/>
                      <a:pt x="1" y="867"/>
                    </a:cubicBezTo>
                    <a:cubicBezTo>
                      <a:pt x="1" y="913"/>
                      <a:pt x="24" y="936"/>
                      <a:pt x="46" y="936"/>
                    </a:cubicBezTo>
                    <a:cubicBezTo>
                      <a:pt x="69" y="959"/>
                      <a:pt x="92" y="959"/>
                      <a:pt x="115" y="959"/>
                    </a:cubicBezTo>
                    <a:cubicBezTo>
                      <a:pt x="115" y="982"/>
                      <a:pt x="115" y="982"/>
                      <a:pt x="115" y="1004"/>
                    </a:cubicBezTo>
                    <a:cubicBezTo>
                      <a:pt x="115" y="1027"/>
                      <a:pt x="138" y="1073"/>
                      <a:pt x="138" y="1096"/>
                    </a:cubicBezTo>
                    <a:cubicBezTo>
                      <a:pt x="161" y="1210"/>
                      <a:pt x="183" y="1301"/>
                      <a:pt x="206" y="1415"/>
                    </a:cubicBezTo>
                    <a:cubicBezTo>
                      <a:pt x="252" y="1507"/>
                      <a:pt x="298" y="1621"/>
                      <a:pt x="320" y="1712"/>
                    </a:cubicBezTo>
                    <a:cubicBezTo>
                      <a:pt x="366" y="1803"/>
                      <a:pt x="412" y="1895"/>
                      <a:pt x="434" y="1963"/>
                    </a:cubicBezTo>
                    <a:cubicBezTo>
                      <a:pt x="457" y="2009"/>
                      <a:pt x="480" y="2032"/>
                      <a:pt x="503" y="2077"/>
                    </a:cubicBezTo>
                    <a:cubicBezTo>
                      <a:pt x="503" y="2100"/>
                      <a:pt x="526" y="2123"/>
                      <a:pt x="526" y="2146"/>
                    </a:cubicBezTo>
                    <a:cubicBezTo>
                      <a:pt x="549" y="2168"/>
                      <a:pt x="549" y="2191"/>
                      <a:pt x="571" y="2191"/>
                    </a:cubicBezTo>
                    <a:cubicBezTo>
                      <a:pt x="594" y="2237"/>
                      <a:pt x="617" y="2237"/>
                      <a:pt x="663" y="2237"/>
                    </a:cubicBezTo>
                    <a:cubicBezTo>
                      <a:pt x="686" y="2260"/>
                      <a:pt x="686" y="2260"/>
                      <a:pt x="708" y="2260"/>
                    </a:cubicBezTo>
                    <a:cubicBezTo>
                      <a:pt x="686" y="2283"/>
                      <a:pt x="686" y="2328"/>
                      <a:pt x="686" y="2374"/>
                    </a:cubicBezTo>
                    <a:cubicBezTo>
                      <a:pt x="708" y="2442"/>
                      <a:pt x="731" y="2511"/>
                      <a:pt x="754" y="2579"/>
                    </a:cubicBezTo>
                    <a:cubicBezTo>
                      <a:pt x="777" y="2648"/>
                      <a:pt x="800" y="2716"/>
                      <a:pt x="845" y="2785"/>
                    </a:cubicBezTo>
                    <a:cubicBezTo>
                      <a:pt x="868" y="2830"/>
                      <a:pt x="891" y="2899"/>
                      <a:pt x="914" y="2945"/>
                    </a:cubicBezTo>
                    <a:cubicBezTo>
                      <a:pt x="937" y="3036"/>
                      <a:pt x="982" y="3127"/>
                      <a:pt x="1028" y="3218"/>
                    </a:cubicBezTo>
                    <a:cubicBezTo>
                      <a:pt x="1119" y="3447"/>
                      <a:pt x="1211" y="3652"/>
                      <a:pt x="1302" y="3880"/>
                    </a:cubicBezTo>
                    <a:cubicBezTo>
                      <a:pt x="1462" y="4268"/>
                      <a:pt x="1644" y="4634"/>
                      <a:pt x="1827" y="5022"/>
                    </a:cubicBezTo>
                    <a:cubicBezTo>
                      <a:pt x="1895" y="5181"/>
                      <a:pt x="1964" y="5364"/>
                      <a:pt x="2055" y="5524"/>
                    </a:cubicBezTo>
                    <a:cubicBezTo>
                      <a:pt x="2055" y="5524"/>
                      <a:pt x="2055" y="5524"/>
                      <a:pt x="2078" y="5547"/>
                    </a:cubicBezTo>
                    <a:cubicBezTo>
                      <a:pt x="2124" y="5706"/>
                      <a:pt x="2192" y="5866"/>
                      <a:pt x="2261" y="6026"/>
                    </a:cubicBezTo>
                    <a:cubicBezTo>
                      <a:pt x="2306" y="6140"/>
                      <a:pt x="2352" y="6231"/>
                      <a:pt x="2397" y="6345"/>
                    </a:cubicBezTo>
                    <a:cubicBezTo>
                      <a:pt x="2420" y="6391"/>
                      <a:pt x="2443" y="6437"/>
                      <a:pt x="2443" y="6482"/>
                    </a:cubicBezTo>
                    <a:cubicBezTo>
                      <a:pt x="2466" y="6528"/>
                      <a:pt x="2489" y="6551"/>
                      <a:pt x="2489" y="6574"/>
                    </a:cubicBezTo>
                    <a:cubicBezTo>
                      <a:pt x="2489" y="6597"/>
                      <a:pt x="2512" y="6597"/>
                      <a:pt x="2512" y="6619"/>
                    </a:cubicBezTo>
                    <a:cubicBezTo>
                      <a:pt x="2512" y="6642"/>
                      <a:pt x="2534" y="6665"/>
                      <a:pt x="2557" y="6711"/>
                    </a:cubicBezTo>
                    <a:cubicBezTo>
                      <a:pt x="2580" y="6734"/>
                      <a:pt x="2603" y="6734"/>
                      <a:pt x="2649" y="6756"/>
                    </a:cubicBezTo>
                    <a:cubicBezTo>
                      <a:pt x="2671" y="6848"/>
                      <a:pt x="2717" y="6939"/>
                      <a:pt x="2763" y="7053"/>
                    </a:cubicBezTo>
                    <a:cubicBezTo>
                      <a:pt x="2831" y="7236"/>
                      <a:pt x="2900" y="7418"/>
                      <a:pt x="2991" y="7601"/>
                    </a:cubicBezTo>
                    <a:cubicBezTo>
                      <a:pt x="3151" y="8012"/>
                      <a:pt x="3333" y="8423"/>
                      <a:pt x="3516" y="8833"/>
                    </a:cubicBezTo>
                    <a:cubicBezTo>
                      <a:pt x="3653" y="9176"/>
                      <a:pt x="3835" y="9541"/>
                      <a:pt x="3995" y="9883"/>
                    </a:cubicBezTo>
                    <a:cubicBezTo>
                      <a:pt x="4018" y="10020"/>
                      <a:pt x="4064" y="10134"/>
                      <a:pt x="4109" y="10271"/>
                    </a:cubicBezTo>
                    <a:cubicBezTo>
                      <a:pt x="4132" y="10363"/>
                      <a:pt x="4178" y="10477"/>
                      <a:pt x="4223" y="10568"/>
                    </a:cubicBezTo>
                    <a:cubicBezTo>
                      <a:pt x="4292" y="10751"/>
                      <a:pt x="4383" y="10956"/>
                      <a:pt x="4452" y="11139"/>
                    </a:cubicBezTo>
                    <a:cubicBezTo>
                      <a:pt x="4612" y="11527"/>
                      <a:pt x="4794" y="11938"/>
                      <a:pt x="4954" y="12326"/>
                    </a:cubicBezTo>
                    <a:cubicBezTo>
                      <a:pt x="5022" y="12508"/>
                      <a:pt x="5091" y="12668"/>
                      <a:pt x="5182" y="12851"/>
                    </a:cubicBezTo>
                    <a:cubicBezTo>
                      <a:pt x="5205" y="12919"/>
                      <a:pt x="5251" y="13010"/>
                      <a:pt x="5296" y="13079"/>
                    </a:cubicBezTo>
                    <a:cubicBezTo>
                      <a:pt x="5319" y="13170"/>
                      <a:pt x="5365" y="13262"/>
                      <a:pt x="5433" y="13330"/>
                    </a:cubicBezTo>
                    <a:cubicBezTo>
                      <a:pt x="5433" y="13353"/>
                      <a:pt x="5433" y="13399"/>
                      <a:pt x="5433" y="13421"/>
                    </a:cubicBezTo>
                    <a:cubicBezTo>
                      <a:pt x="5433" y="13467"/>
                      <a:pt x="5456" y="13535"/>
                      <a:pt x="5479" y="13604"/>
                    </a:cubicBezTo>
                    <a:cubicBezTo>
                      <a:pt x="5502" y="13672"/>
                      <a:pt x="5525" y="13741"/>
                      <a:pt x="5547" y="13809"/>
                    </a:cubicBezTo>
                    <a:cubicBezTo>
                      <a:pt x="5593" y="13901"/>
                      <a:pt x="5639" y="13992"/>
                      <a:pt x="5684" y="14083"/>
                    </a:cubicBezTo>
                    <a:cubicBezTo>
                      <a:pt x="5730" y="14175"/>
                      <a:pt x="5753" y="14243"/>
                      <a:pt x="5798" y="14312"/>
                    </a:cubicBezTo>
                    <a:cubicBezTo>
                      <a:pt x="5798" y="14334"/>
                      <a:pt x="5821" y="14357"/>
                      <a:pt x="5821" y="14380"/>
                    </a:cubicBezTo>
                    <a:cubicBezTo>
                      <a:pt x="5844" y="14426"/>
                      <a:pt x="5867" y="14494"/>
                      <a:pt x="5890" y="14540"/>
                    </a:cubicBezTo>
                    <a:cubicBezTo>
                      <a:pt x="5935" y="14585"/>
                      <a:pt x="5958" y="14654"/>
                      <a:pt x="6004" y="14700"/>
                    </a:cubicBezTo>
                    <a:cubicBezTo>
                      <a:pt x="6050" y="14722"/>
                      <a:pt x="6072" y="14745"/>
                      <a:pt x="6118" y="14768"/>
                    </a:cubicBezTo>
                    <a:lnTo>
                      <a:pt x="6255" y="14768"/>
                    </a:lnTo>
                    <a:cubicBezTo>
                      <a:pt x="6278" y="14745"/>
                      <a:pt x="6301" y="14745"/>
                      <a:pt x="6301" y="14745"/>
                    </a:cubicBezTo>
                    <a:cubicBezTo>
                      <a:pt x="6323" y="14745"/>
                      <a:pt x="6346" y="14722"/>
                      <a:pt x="6346" y="14722"/>
                    </a:cubicBezTo>
                    <a:lnTo>
                      <a:pt x="6415" y="14722"/>
                    </a:lnTo>
                    <a:cubicBezTo>
                      <a:pt x="6438" y="14722"/>
                      <a:pt x="6483" y="14722"/>
                      <a:pt x="6506" y="14700"/>
                    </a:cubicBezTo>
                    <a:cubicBezTo>
                      <a:pt x="6529" y="14700"/>
                      <a:pt x="6575" y="14654"/>
                      <a:pt x="6597" y="14631"/>
                    </a:cubicBezTo>
                    <a:cubicBezTo>
                      <a:pt x="6597" y="14608"/>
                      <a:pt x="6620" y="14585"/>
                      <a:pt x="6620" y="14563"/>
                    </a:cubicBezTo>
                    <a:cubicBezTo>
                      <a:pt x="6643" y="14517"/>
                      <a:pt x="6643" y="14471"/>
                      <a:pt x="6643" y="14448"/>
                    </a:cubicBezTo>
                    <a:cubicBezTo>
                      <a:pt x="6643" y="14426"/>
                      <a:pt x="6643" y="14403"/>
                      <a:pt x="6643" y="14380"/>
                    </a:cubicBezTo>
                    <a:cubicBezTo>
                      <a:pt x="6666" y="14357"/>
                      <a:pt x="6666" y="14334"/>
                      <a:pt x="6666" y="14312"/>
                    </a:cubicBezTo>
                    <a:cubicBezTo>
                      <a:pt x="6666" y="14289"/>
                      <a:pt x="6666" y="14266"/>
                      <a:pt x="6643" y="14220"/>
                    </a:cubicBezTo>
                    <a:cubicBezTo>
                      <a:pt x="6643" y="14197"/>
                      <a:pt x="6643" y="14197"/>
                      <a:pt x="6620" y="14175"/>
                    </a:cubicBezTo>
                    <a:cubicBezTo>
                      <a:pt x="6620" y="14152"/>
                      <a:pt x="6620" y="14129"/>
                      <a:pt x="6597" y="14106"/>
                    </a:cubicBezTo>
                    <a:cubicBezTo>
                      <a:pt x="6575" y="14015"/>
                      <a:pt x="6552" y="13946"/>
                      <a:pt x="6529" y="13878"/>
                    </a:cubicBezTo>
                    <a:cubicBezTo>
                      <a:pt x="6506" y="13832"/>
                      <a:pt x="6460" y="13764"/>
                      <a:pt x="6415" y="13718"/>
                    </a:cubicBezTo>
                    <a:cubicBezTo>
                      <a:pt x="6415" y="13695"/>
                      <a:pt x="6392" y="13695"/>
                      <a:pt x="6392" y="13672"/>
                    </a:cubicBezTo>
                    <a:cubicBezTo>
                      <a:pt x="6369" y="13650"/>
                      <a:pt x="6369" y="13604"/>
                      <a:pt x="6346" y="13558"/>
                    </a:cubicBezTo>
                    <a:cubicBezTo>
                      <a:pt x="6301" y="13467"/>
                      <a:pt x="6255" y="13376"/>
                      <a:pt x="6209" y="13262"/>
                    </a:cubicBezTo>
                    <a:cubicBezTo>
                      <a:pt x="6141" y="13079"/>
                      <a:pt x="6072" y="12896"/>
                      <a:pt x="6004" y="12714"/>
                    </a:cubicBezTo>
                    <a:cubicBezTo>
                      <a:pt x="5981" y="12668"/>
                      <a:pt x="5958" y="12600"/>
                      <a:pt x="5913" y="12554"/>
                    </a:cubicBezTo>
                    <a:cubicBezTo>
                      <a:pt x="5913" y="12508"/>
                      <a:pt x="5890" y="12463"/>
                      <a:pt x="5867" y="12417"/>
                    </a:cubicBezTo>
                    <a:cubicBezTo>
                      <a:pt x="5844" y="12371"/>
                      <a:pt x="5821" y="12326"/>
                      <a:pt x="5821" y="12280"/>
                    </a:cubicBezTo>
                    <a:cubicBezTo>
                      <a:pt x="5776" y="12212"/>
                      <a:pt x="5753" y="12143"/>
                      <a:pt x="5730" y="12075"/>
                    </a:cubicBezTo>
                    <a:cubicBezTo>
                      <a:pt x="5684" y="11938"/>
                      <a:pt x="5616" y="11801"/>
                      <a:pt x="5570" y="11664"/>
                    </a:cubicBezTo>
                    <a:cubicBezTo>
                      <a:pt x="5456" y="11367"/>
                      <a:pt x="5342" y="11093"/>
                      <a:pt x="5228" y="10796"/>
                    </a:cubicBezTo>
                    <a:cubicBezTo>
                      <a:pt x="5205" y="10728"/>
                      <a:pt x="5182" y="10682"/>
                      <a:pt x="5159" y="10614"/>
                    </a:cubicBezTo>
                    <a:cubicBezTo>
                      <a:pt x="5159" y="10637"/>
                      <a:pt x="5159" y="10659"/>
                      <a:pt x="5159" y="10659"/>
                    </a:cubicBezTo>
                    <a:cubicBezTo>
                      <a:pt x="5137" y="10614"/>
                      <a:pt x="5114" y="10545"/>
                      <a:pt x="5091" y="10477"/>
                    </a:cubicBezTo>
                    <a:cubicBezTo>
                      <a:pt x="5068" y="10408"/>
                      <a:pt x="5045" y="10340"/>
                      <a:pt x="5022" y="10271"/>
                    </a:cubicBezTo>
                    <a:cubicBezTo>
                      <a:pt x="5000" y="10249"/>
                      <a:pt x="4977" y="10226"/>
                      <a:pt x="4954" y="10203"/>
                    </a:cubicBezTo>
                    <a:cubicBezTo>
                      <a:pt x="4954" y="10180"/>
                      <a:pt x="4954" y="10180"/>
                      <a:pt x="4954" y="10157"/>
                    </a:cubicBezTo>
                    <a:cubicBezTo>
                      <a:pt x="4931" y="10089"/>
                      <a:pt x="4908" y="10020"/>
                      <a:pt x="4885" y="9975"/>
                    </a:cubicBezTo>
                    <a:cubicBezTo>
                      <a:pt x="4863" y="9929"/>
                      <a:pt x="4840" y="9861"/>
                      <a:pt x="4817" y="9815"/>
                    </a:cubicBezTo>
                    <a:cubicBezTo>
                      <a:pt x="4794" y="9724"/>
                      <a:pt x="4748" y="9632"/>
                      <a:pt x="4703" y="9541"/>
                    </a:cubicBezTo>
                    <a:cubicBezTo>
                      <a:pt x="4634" y="9358"/>
                      <a:pt x="4543" y="9153"/>
                      <a:pt x="4452" y="8970"/>
                    </a:cubicBezTo>
                    <a:cubicBezTo>
                      <a:pt x="4269" y="8560"/>
                      <a:pt x="4087" y="8149"/>
                      <a:pt x="3904" y="7738"/>
                    </a:cubicBezTo>
                    <a:cubicBezTo>
                      <a:pt x="3813" y="7532"/>
                      <a:pt x="3721" y="7327"/>
                      <a:pt x="3630" y="7099"/>
                    </a:cubicBezTo>
                    <a:cubicBezTo>
                      <a:pt x="3630" y="7053"/>
                      <a:pt x="3607" y="7007"/>
                      <a:pt x="3584" y="6985"/>
                    </a:cubicBezTo>
                    <a:cubicBezTo>
                      <a:pt x="3562" y="6962"/>
                      <a:pt x="3562" y="6939"/>
                      <a:pt x="3539" y="6916"/>
                    </a:cubicBezTo>
                    <a:lnTo>
                      <a:pt x="3516" y="6916"/>
                    </a:lnTo>
                    <a:cubicBezTo>
                      <a:pt x="3493" y="6848"/>
                      <a:pt x="3470" y="6802"/>
                      <a:pt x="3447" y="6756"/>
                    </a:cubicBezTo>
                    <a:cubicBezTo>
                      <a:pt x="3470" y="6711"/>
                      <a:pt x="3470" y="6688"/>
                      <a:pt x="3470" y="6642"/>
                    </a:cubicBezTo>
                    <a:cubicBezTo>
                      <a:pt x="3425" y="6551"/>
                      <a:pt x="3402" y="6460"/>
                      <a:pt x="3356" y="6368"/>
                    </a:cubicBezTo>
                    <a:lnTo>
                      <a:pt x="3265" y="6186"/>
                    </a:lnTo>
                    <a:cubicBezTo>
                      <a:pt x="3219" y="6094"/>
                      <a:pt x="3174" y="6003"/>
                      <a:pt x="3128" y="5889"/>
                    </a:cubicBezTo>
                    <a:cubicBezTo>
                      <a:pt x="3082" y="5798"/>
                      <a:pt x="3037" y="5706"/>
                      <a:pt x="2968" y="5615"/>
                    </a:cubicBezTo>
                    <a:cubicBezTo>
                      <a:pt x="2968" y="5569"/>
                      <a:pt x="2945" y="5547"/>
                      <a:pt x="2922" y="5501"/>
                    </a:cubicBezTo>
                    <a:cubicBezTo>
                      <a:pt x="2808" y="5227"/>
                      <a:pt x="2694" y="4953"/>
                      <a:pt x="2580" y="4679"/>
                    </a:cubicBezTo>
                    <a:cubicBezTo>
                      <a:pt x="2443" y="4383"/>
                      <a:pt x="2306" y="4063"/>
                      <a:pt x="2192" y="3743"/>
                    </a:cubicBezTo>
                    <a:cubicBezTo>
                      <a:pt x="2169" y="3721"/>
                      <a:pt x="2169" y="3675"/>
                      <a:pt x="2146" y="3652"/>
                    </a:cubicBezTo>
                    <a:cubicBezTo>
                      <a:pt x="2146" y="3629"/>
                      <a:pt x="2124" y="3606"/>
                      <a:pt x="2124" y="3606"/>
                    </a:cubicBezTo>
                    <a:cubicBezTo>
                      <a:pt x="2101" y="3561"/>
                      <a:pt x="2101" y="3561"/>
                      <a:pt x="2055" y="3538"/>
                    </a:cubicBezTo>
                    <a:lnTo>
                      <a:pt x="2032" y="3538"/>
                    </a:lnTo>
                    <a:cubicBezTo>
                      <a:pt x="2009" y="3447"/>
                      <a:pt x="1964" y="3378"/>
                      <a:pt x="1941" y="3287"/>
                    </a:cubicBezTo>
                    <a:cubicBezTo>
                      <a:pt x="1895" y="3196"/>
                      <a:pt x="1850" y="3104"/>
                      <a:pt x="1827" y="2990"/>
                    </a:cubicBezTo>
                    <a:cubicBezTo>
                      <a:pt x="1781" y="2899"/>
                      <a:pt x="1758" y="2808"/>
                      <a:pt x="1713" y="2716"/>
                    </a:cubicBezTo>
                    <a:cubicBezTo>
                      <a:pt x="1621" y="2534"/>
                      <a:pt x="1553" y="2328"/>
                      <a:pt x="1462" y="2123"/>
                    </a:cubicBezTo>
                    <a:cubicBezTo>
                      <a:pt x="1393" y="1940"/>
                      <a:pt x="1348" y="1780"/>
                      <a:pt x="1279" y="1598"/>
                    </a:cubicBezTo>
                    <a:cubicBezTo>
                      <a:pt x="1188" y="1438"/>
                      <a:pt x="1119" y="1255"/>
                      <a:pt x="1051" y="1096"/>
                    </a:cubicBezTo>
                    <a:cubicBezTo>
                      <a:pt x="1028" y="1050"/>
                      <a:pt x="1005" y="1004"/>
                      <a:pt x="982" y="959"/>
                    </a:cubicBezTo>
                    <a:cubicBezTo>
                      <a:pt x="937" y="867"/>
                      <a:pt x="914" y="776"/>
                      <a:pt x="868" y="685"/>
                    </a:cubicBezTo>
                    <a:cubicBezTo>
                      <a:pt x="868" y="639"/>
                      <a:pt x="845" y="616"/>
                      <a:pt x="823" y="571"/>
                    </a:cubicBezTo>
                    <a:cubicBezTo>
                      <a:pt x="800" y="571"/>
                      <a:pt x="800" y="548"/>
                      <a:pt x="777" y="548"/>
                    </a:cubicBezTo>
                    <a:cubicBezTo>
                      <a:pt x="777" y="525"/>
                      <a:pt x="754" y="525"/>
                      <a:pt x="754" y="525"/>
                    </a:cubicBezTo>
                    <a:lnTo>
                      <a:pt x="731" y="525"/>
                    </a:lnTo>
                    <a:cubicBezTo>
                      <a:pt x="731" y="457"/>
                      <a:pt x="731" y="388"/>
                      <a:pt x="708" y="342"/>
                    </a:cubicBezTo>
                    <a:lnTo>
                      <a:pt x="708" y="183"/>
                    </a:lnTo>
                    <a:cubicBezTo>
                      <a:pt x="708" y="160"/>
                      <a:pt x="686" y="137"/>
                      <a:pt x="686" y="91"/>
                    </a:cubicBezTo>
                    <a:cubicBezTo>
                      <a:pt x="686" y="69"/>
                      <a:pt x="663" y="46"/>
                      <a:pt x="640" y="23"/>
                    </a:cubicBezTo>
                    <a:cubicBezTo>
                      <a:pt x="617" y="0"/>
                      <a:pt x="594" y="0"/>
                      <a:pt x="571"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34"/>
              <p:cNvSpPr/>
              <p:nvPr/>
            </p:nvSpPr>
            <p:spPr>
              <a:xfrm>
                <a:off x="768219" y="1308424"/>
                <a:ext cx="208333" cy="463551"/>
              </a:xfrm>
              <a:custGeom>
                <a:avLst/>
                <a:gdLst/>
                <a:ahLst/>
                <a:cxnLst/>
                <a:rect l="l" t="t" r="r" b="b"/>
                <a:pathLst>
                  <a:path w="3768" h="8384" extrusionOk="0">
                    <a:moveTo>
                      <a:pt x="47" y="1"/>
                    </a:moveTo>
                    <a:cubicBezTo>
                      <a:pt x="24" y="24"/>
                      <a:pt x="1" y="46"/>
                      <a:pt x="24" y="69"/>
                    </a:cubicBezTo>
                    <a:cubicBezTo>
                      <a:pt x="69" y="206"/>
                      <a:pt x="115" y="320"/>
                      <a:pt x="184" y="435"/>
                    </a:cubicBezTo>
                    <a:cubicBezTo>
                      <a:pt x="229" y="571"/>
                      <a:pt x="275" y="686"/>
                      <a:pt x="321" y="800"/>
                    </a:cubicBezTo>
                    <a:cubicBezTo>
                      <a:pt x="435" y="1074"/>
                      <a:pt x="549" y="1325"/>
                      <a:pt x="640" y="1599"/>
                    </a:cubicBezTo>
                    <a:cubicBezTo>
                      <a:pt x="846" y="2101"/>
                      <a:pt x="1051" y="2603"/>
                      <a:pt x="1256" y="3105"/>
                    </a:cubicBezTo>
                    <a:cubicBezTo>
                      <a:pt x="1667" y="4087"/>
                      <a:pt x="2078" y="5068"/>
                      <a:pt x="2512" y="6050"/>
                    </a:cubicBezTo>
                    <a:cubicBezTo>
                      <a:pt x="2649" y="6392"/>
                      <a:pt x="2808" y="6757"/>
                      <a:pt x="2968" y="7122"/>
                    </a:cubicBezTo>
                    <a:cubicBezTo>
                      <a:pt x="3037" y="7328"/>
                      <a:pt x="3128" y="7533"/>
                      <a:pt x="3219" y="7739"/>
                    </a:cubicBezTo>
                    <a:cubicBezTo>
                      <a:pt x="3288" y="7921"/>
                      <a:pt x="3379" y="8127"/>
                      <a:pt x="3470" y="8309"/>
                    </a:cubicBezTo>
                    <a:cubicBezTo>
                      <a:pt x="3508" y="8347"/>
                      <a:pt x="3560" y="8384"/>
                      <a:pt x="3603" y="8384"/>
                    </a:cubicBezTo>
                    <a:cubicBezTo>
                      <a:pt x="3613" y="8384"/>
                      <a:pt x="3622" y="8382"/>
                      <a:pt x="3630" y="8378"/>
                    </a:cubicBezTo>
                    <a:cubicBezTo>
                      <a:pt x="3676" y="8378"/>
                      <a:pt x="3721" y="8332"/>
                      <a:pt x="3744" y="8309"/>
                    </a:cubicBezTo>
                    <a:cubicBezTo>
                      <a:pt x="3744" y="8286"/>
                      <a:pt x="3767" y="8241"/>
                      <a:pt x="3744" y="8195"/>
                    </a:cubicBezTo>
                    <a:cubicBezTo>
                      <a:pt x="3676" y="7944"/>
                      <a:pt x="3562" y="7716"/>
                      <a:pt x="3470" y="7488"/>
                    </a:cubicBezTo>
                    <a:cubicBezTo>
                      <a:pt x="3356" y="7236"/>
                      <a:pt x="3242" y="6985"/>
                      <a:pt x="3128" y="6734"/>
                    </a:cubicBezTo>
                    <a:cubicBezTo>
                      <a:pt x="2923" y="6301"/>
                      <a:pt x="2740" y="5867"/>
                      <a:pt x="2535" y="5433"/>
                    </a:cubicBezTo>
                    <a:cubicBezTo>
                      <a:pt x="2329" y="4931"/>
                      <a:pt x="2101" y="4406"/>
                      <a:pt x="1873" y="3904"/>
                    </a:cubicBezTo>
                    <a:cubicBezTo>
                      <a:pt x="1644" y="3425"/>
                      <a:pt x="1439" y="2945"/>
                      <a:pt x="1211" y="2466"/>
                    </a:cubicBezTo>
                    <a:cubicBezTo>
                      <a:pt x="1119" y="2261"/>
                      <a:pt x="1028" y="2078"/>
                      <a:pt x="937" y="1873"/>
                    </a:cubicBezTo>
                    <a:cubicBezTo>
                      <a:pt x="846" y="1667"/>
                      <a:pt x="754" y="1462"/>
                      <a:pt x="663" y="1256"/>
                    </a:cubicBezTo>
                    <a:cubicBezTo>
                      <a:pt x="572" y="1051"/>
                      <a:pt x="480" y="845"/>
                      <a:pt x="366" y="640"/>
                    </a:cubicBezTo>
                    <a:cubicBezTo>
                      <a:pt x="275" y="435"/>
                      <a:pt x="184" y="229"/>
                      <a:pt x="115" y="24"/>
                    </a:cubicBezTo>
                    <a:cubicBezTo>
                      <a:pt x="92" y="1"/>
                      <a:pt x="69" y="1"/>
                      <a:pt x="69"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34"/>
              <p:cNvSpPr/>
              <p:nvPr/>
            </p:nvSpPr>
            <p:spPr>
              <a:xfrm>
                <a:off x="977716" y="1798133"/>
                <a:ext cx="37929" cy="66901"/>
              </a:xfrm>
              <a:custGeom>
                <a:avLst/>
                <a:gdLst/>
                <a:ahLst/>
                <a:cxnLst/>
                <a:rect l="l" t="t" r="r" b="b"/>
                <a:pathLst>
                  <a:path w="686" h="1210" extrusionOk="0">
                    <a:moveTo>
                      <a:pt x="92" y="0"/>
                    </a:moveTo>
                    <a:cubicBezTo>
                      <a:pt x="47" y="23"/>
                      <a:pt x="24" y="46"/>
                      <a:pt x="24" y="91"/>
                    </a:cubicBezTo>
                    <a:cubicBezTo>
                      <a:pt x="1" y="114"/>
                      <a:pt x="24" y="160"/>
                      <a:pt x="24" y="183"/>
                    </a:cubicBezTo>
                    <a:cubicBezTo>
                      <a:pt x="115" y="342"/>
                      <a:pt x="184" y="525"/>
                      <a:pt x="252" y="685"/>
                    </a:cubicBezTo>
                    <a:cubicBezTo>
                      <a:pt x="275" y="776"/>
                      <a:pt x="321" y="845"/>
                      <a:pt x="343" y="936"/>
                    </a:cubicBezTo>
                    <a:cubicBezTo>
                      <a:pt x="366" y="982"/>
                      <a:pt x="366" y="1004"/>
                      <a:pt x="389" y="1050"/>
                    </a:cubicBezTo>
                    <a:cubicBezTo>
                      <a:pt x="412" y="1096"/>
                      <a:pt x="435" y="1141"/>
                      <a:pt x="457" y="1164"/>
                    </a:cubicBezTo>
                    <a:cubicBezTo>
                      <a:pt x="503" y="1210"/>
                      <a:pt x="549" y="1210"/>
                      <a:pt x="594" y="1210"/>
                    </a:cubicBezTo>
                    <a:cubicBezTo>
                      <a:pt x="640" y="1187"/>
                      <a:pt x="686" y="1141"/>
                      <a:pt x="686" y="1096"/>
                    </a:cubicBezTo>
                    <a:cubicBezTo>
                      <a:pt x="686" y="1050"/>
                      <a:pt x="686" y="1004"/>
                      <a:pt x="663" y="982"/>
                    </a:cubicBezTo>
                    <a:cubicBezTo>
                      <a:pt x="640" y="936"/>
                      <a:pt x="640" y="890"/>
                      <a:pt x="617" y="867"/>
                    </a:cubicBezTo>
                    <a:cubicBezTo>
                      <a:pt x="572" y="776"/>
                      <a:pt x="526" y="685"/>
                      <a:pt x="480" y="594"/>
                    </a:cubicBezTo>
                    <a:cubicBezTo>
                      <a:pt x="412" y="411"/>
                      <a:pt x="343" y="251"/>
                      <a:pt x="252" y="69"/>
                    </a:cubicBezTo>
                    <a:cubicBezTo>
                      <a:pt x="229" y="23"/>
                      <a:pt x="184" y="0"/>
                      <a:pt x="13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34"/>
              <p:cNvSpPr/>
              <p:nvPr/>
            </p:nvSpPr>
            <p:spPr>
              <a:xfrm>
                <a:off x="1073645" y="1877641"/>
                <a:ext cx="95983" cy="119924"/>
              </a:xfrm>
              <a:custGeom>
                <a:avLst/>
                <a:gdLst/>
                <a:ahLst/>
                <a:cxnLst/>
                <a:rect l="l" t="t" r="r" b="b"/>
                <a:pathLst>
                  <a:path w="1736" h="2169" extrusionOk="0">
                    <a:moveTo>
                      <a:pt x="1028" y="0"/>
                    </a:moveTo>
                    <a:cubicBezTo>
                      <a:pt x="959" y="0"/>
                      <a:pt x="891" y="23"/>
                      <a:pt x="868" y="69"/>
                    </a:cubicBezTo>
                    <a:cubicBezTo>
                      <a:pt x="845" y="91"/>
                      <a:pt x="822" y="114"/>
                      <a:pt x="800" y="137"/>
                    </a:cubicBezTo>
                    <a:cubicBezTo>
                      <a:pt x="800" y="160"/>
                      <a:pt x="800" y="160"/>
                      <a:pt x="800" y="160"/>
                    </a:cubicBezTo>
                    <a:cubicBezTo>
                      <a:pt x="777" y="183"/>
                      <a:pt x="754" y="205"/>
                      <a:pt x="731" y="228"/>
                    </a:cubicBezTo>
                    <a:cubicBezTo>
                      <a:pt x="685" y="251"/>
                      <a:pt x="640" y="297"/>
                      <a:pt x="594" y="320"/>
                    </a:cubicBezTo>
                    <a:cubicBezTo>
                      <a:pt x="526" y="342"/>
                      <a:pt x="457" y="411"/>
                      <a:pt x="412" y="457"/>
                    </a:cubicBezTo>
                    <a:cubicBezTo>
                      <a:pt x="366" y="479"/>
                      <a:pt x="343" y="525"/>
                      <a:pt x="320" y="548"/>
                    </a:cubicBezTo>
                    <a:cubicBezTo>
                      <a:pt x="297" y="571"/>
                      <a:pt x="297" y="593"/>
                      <a:pt x="275" y="616"/>
                    </a:cubicBezTo>
                    <a:cubicBezTo>
                      <a:pt x="229" y="616"/>
                      <a:pt x="183" y="593"/>
                      <a:pt x="138" y="593"/>
                    </a:cubicBezTo>
                    <a:cubicBezTo>
                      <a:pt x="126" y="588"/>
                      <a:pt x="113" y="585"/>
                      <a:pt x="101" y="585"/>
                    </a:cubicBezTo>
                    <a:cubicBezTo>
                      <a:pt x="62" y="585"/>
                      <a:pt x="24" y="611"/>
                      <a:pt x="24" y="662"/>
                    </a:cubicBezTo>
                    <a:cubicBezTo>
                      <a:pt x="1" y="708"/>
                      <a:pt x="24" y="776"/>
                      <a:pt x="92" y="776"/>
                    </a:cubicBezTo>
                    <a:cubicBezTo>
                      <a:pt x="115" y="799"/>
                      <a:pt x="138" y="799"/>
                      <a:pt x="183" y="822"/>
                    </a:cubicBezTo>
                    <a:cubicBezTo>
                      <a:pt x="229" y="845"/>
                      <a:pt x="275" y="867"/>
                      <a:pt x="297" y="890"/>
                    </a:cubicBezTo>
                    <a:cubicBezTo>
                      <a:pt x="320" y="913"/>
                      <a:pt x="343" y="913"/>
                      <a:pt x="343" y="936"/>
                    </a:cubicBezTo>
                    <a:cubicBezTo>
                      <a:pt x="434" y="1004"/>
                      <a:pt x="503" y="1096"/>
                      <a:pt x="571" y="1164"/>
                    </a:cubicBezTo>
                    <a:cubicBezTo>
                      <a:pt x="617" y="1233"/>
                      <a:pt x="640" y="1278"/>
                      <a:pt x="685" y="1324"/>
                    </a:cubicBezTo>
                    <a:cubicBezTo>
                      <a:pt x="727" y="1387"/>
                      <a:pt x="769" y="1449"/>
                      <a:pt x="793" y="1530"/>
                    </a:cubicBezTo>
                    <a:lnTo>
                      <a:pt x="793" y="1530"/>
                    </a:lnTo>
                    <a:cubicBezTo>
                      <a:pt x="787" y="1516"/>
                      <a:pt x="777" y="1507"/>
                      <a:pt x="777" y="1507"/>
                    </a:cubicBezTo>
                    <a:lnTo>
                      <a:pt x="777" y="1507"/>
                    </a:lnTo>
                    <a:cubicBezTo>
                      <a:pt x="822" y="1621"/>
                      <a:pt x="868" y="1758"/>
                      <a:pt x="891" y="1872"/>
                    </a:cubicBezTo>
                    <a:cubicBezTo>
                      <a:pt x="891" y="1917"/>
                      <a:pt x="891" y="1940"/>
                      <a:pt x="891" y="1963"/>
                    </a:cubicBezTo>
                    <a:cubicBezTo>
                      <a:pt x="891" y="1986"/>
                      <a:pt x="891" y="2054"/>
                      <a:pt x="914" y="2077"/>
                    </a:cubicBezTo>
                    <a:cubicBezTo>
                      <a:pt x="914" y="2100"/>
                      <a:pt x="937" y="2146"/>
                      <a:pt x="959" y="2146"/>
                    </a:cubicBezTo>
                    <a:cubicBezTo>
                      <a:pt x="982" y="2168"/>
                      <a:pt x="1028" y="2168"/>
                      <a:pt x="1051" y="2168"/>
                    </a:cubicBezTo>
                    <a:cubicBezTo>
                      <a:pt x="1165" y="2146"/>
                      <a:pt x="1165" y="2031"/>
                      <a:pt x="1165" y="1940"/>
                    </a:cubicBezTo>
                    <a:cubicBezTo>
                      <a:pt x="1165" y="1895"/>
                      <a:pt x="1165" y="1826"/>
                      <a:pt x="1165" y="1780"/>
                    </a:cubicBezTo>
                    <a:lnTo>
                      <a:pt x="1188" y="1780"/>
                    </a:lnTo>
                    <a:cubicBezTo>
                      <a:pt x="1200" y="1787"/>
                      <a:pt x="1215" y="1789"/>
                      <a:pt x="1232" y="1789"/>
                    </a:cubicBezTo>
                    <a:cubicBezTo>
                      <a:pt x="1279" y="1789"/>
                      <a:pt x="1337" y="1768"/>
                      <a:pt x="1370" y="1735"/>
                    </a:cubicBezTo>
                    <a:cubicBezTo>
                      <a:pt x="1416" y="1689"/>
                      <a:pt x="1416" y="1643"/>
                      <a:pt x="1439" y="1598"/>
                    </a:cubicBezTo>
                    <a:cubicBezTo>
                      <a:pt x="1462" y="1552"/>
                      <a:pt x="1484" y="1529"/>
                      <a:pt x="1507" y="1484"/>
                    </a:cubicBezTo>
                    <a:cubicBezTo>
                      <a:pt x="1553" y="1392"/>
                      <a:pt x="1598" y="1301"/>
                      <a:pt x="1644" y="1187"/>
                    </a:cubicBezTo>
                    <a:cubicBezTo>
                      <a:pt x="1667" y="1141"/>
                      <a:pt x="1690" y="1096"/>
                      <a:pt x="1690" y="1050"/>
                    </a:cubicBezTo>
                    <a:cubicBezTo>
                      <a:pt x="1713" y="982"/>
                      <a:pt x="1713" y="936"/>
                      <a:pt x="1735" y="867"/>
                    </a:cubicBezTo>
                    <a:cubicBezTo>
                      <a:pt x="1735" y="822"/>
                      <a:pt x="1735" y="776"/>
                      <a:pt x="1735" y="730"/>
                    </a:cubicBezTo>
                    <a:cubicBezTo>
                      <a:pt x="1713" y="685"/>
                      <a:pt x="1713" y="662"/>
                      <a:pt x="1713" y="616"/>
                    </a:cubicBezTo>
                    <a:cubicBezTo>
                      <a:pt x="1690" y="593"/>
                      <a:pt x="1690" y="571"/>
                      <a:pt x="1690" y="548"/>
                    </a:cubicBezTo>
                    <a:cubicBezTo>
                      <a:pt x="1667" y="479"/>
                      <a:pt x="1644" y="434"/>
                      <a:pt x="1621" y="388"/>
                    </a:cubicBezTo>
                    <a:cubicBezTo>
                      <a:pt x="1598" y="365"/>
                      <a:pt x="1576" y="320"/>
                      <a:pt x="1530" y="274"/>
                    </a:cubicBezTo>
                    <a:cubicBezTo>
                      <a:pt x="1507" y="228"/>
                      <a:pt x="1462" y="205"/>
                      <a:pt x="1416" y="183"/>
                    </a:cubicBezTo>
                    <a:cubicBezTo>
                      <a:pt x="1370" y="160"/>
                      <a:pt x="1347" y="137"/>
                      <a:pt x="1302" y="114"/>
                    </a:cubicBezTo>
                    <a:cubicBezTo>
                      <a:pt x="1279" y="91"/>
                      <a:pt x="1233" y="69"/>
                      <a:pt x="1210" y="46"/>
                    </a:cubicBezTo>
                    <a:cubicBezTo>
                      <a:pt x="1165" y="46"/>
                      <a:pt x="1142" y="23"/>
                      <a:pt x="1119" y="23"/>
                    </a:cubicBezTo>
                    <a:cubicBezTo>
                      <a:pt x="1096" y="0"/>
                      <a:pt x="1051" y="0"/>
                      <a:pt x="102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34"/>
              <p:cNvSpPr/>
              <p:nvPr/>
            </p:nvSpPr>
            <p:spPr>
              <a:xfrm>
                <a:off x="1127940" y="1948302"/>
                <a:ext cx="73259" cy="99743"/>
              </a:xfrm>
              <a:custGeom>
                <a:avLst/>
                <a:gdLst/>
                <a:ahLst/>
                <a:cxnLst/>
                <a:rect l="l" t="t" r="r" b="b"/>
                <a:pathLst>
                  <a:path w="1325" h="1804" extrusionOk="0">
                    <a:moveTo>
                      <a:pt x="776" y="0"/>
                    </a:moveTo>
                    <a:cubicBezTo>
                      <a:pt x="731" y="0"/>
                      <a:pt x="685" y="0"/>
                      <a:pt x="639" y="46"/>
                    </a:cubicBezTo>
                    <a:cubicBezTo>
                      <a:pt x="616" y="69"/>
                      <a:pt x="594" y="114"/>
                      <a:pt x="594" y="160"/>
                    </a:cubicBezTo>
                    <a:cubicBezTo>
                      <a:pt x="594" y="183"/>
                      <a:pt x="594" y="183"/>
                      <a:pt x="594" y="183"/>
                    </a:cubicBezTo>
                    <a:cubicBezTo>
                      <a:pt x="571" y="206"/>
                      <a:pt x="548" y="206"/>
                      <a:pt x="525" y="229"/>
                    </a:cubicBezTo>
                    <a:cubicBezTo>
                      <a:pt x="525" y="251"/>
                      <a:pt x="502" y="274"/>
                      <a:pt x="502" y="297"/>
                    </a:cubicBezTo>
                    <a:cubicBezTo>
                      <a:pt x="480" y="343"/>
                      <a:pt x="480" y="388"/>
                      <a:pt x="502" y="434"/>
                    </a:cubicBezTo>
                    <a:cubicBezTo>
                      <a:pt x="525" y="457"/>
                      <a:pt x="525" y="480"/>
                      <a:pt x="548" y="502"/>
                    </a:cubicBezTo>
                    <a:cubicBezTo>
                      <a:pt x="525" y="480"/>
                      <a:pt x="480" y="480"/>
                      <a:pt x="434" y="480"/>
                    </a:cubicBezTo>
                    <a:cubicBezTo>
                      <a:pt x="388" y="480"/>
                      <a:pt x="365" y="480"/>
                      <a:pt x="343" y="502"/>
                    </a:cubicBezTo>
                    <a:cubicBezTo>
                      <a:pt x="320" y="525"/>
                      <a:pt x="320" y="548"/>
                      <a:pt x="297" y="571"/>
                    </a:cubicBezTo>
                    <a:cubicBezTo>
                      <a:pt x="297" y="594"/>
                      <a:pt x="297" y="617"/>
                      <a:pt x="297" y="639"/>
                    </a:cubicBezTo>
                    <a:cubicBezTo>
                      <a:pt x="297" y="662"/>
                      <a:pt x="320" y="685"/>
                      <a:pt x="320" y="708"/>
                    </a:cubicBezTo>
                    <a:cubicBezTo>
                      <a:pt x="297" y="685"/>
                      <a:pt x="251" y="662"/>
                      <a:pt x="228" y="662"/>
                    </a:cubicBezTo>
                    <a:cubicBezTo>
                      <a:pt x="183" y="662"/>
                      <a:pt x="137" y="639"/>
                      <a:pt x="114" y="639"/>
                    </a:cubicBezTo>
                    <a:cubicBezTo>
                      <a:pt x="46" y="639"/>
                      <a:pt x="0" y="685"/>
                      <a:pt x="0" y="753"/>
                    </a:cubicBezTo>
                    <a:cubicBezTo>
                      <a:pt x="0" y="799"/>
                      <a:pt x="46" y="845"/>
                      <a:pt x="114" y="845"/>
                    </a:cubicBezTo>
                    <a:lnTo>
                      <a:pt x="160" y="845"/>
                    </a:lnTo>
                    <a:cubicBezTo>
                      <a:pt x="183" y="845"/>
                      <a:pt x="183" y="868"/>
                      <a:pt x="206" y="868"/>
                    </a:cubicBezTo>
                    <a:cubicBezTo>
                      <a:pt x="228" y="890"/>
                      <a:pt x="251" y="890"/>
                      <a:pt x="297" y="913"/>
                    </a:cubicBezTo>
                    <a:cubicBezTo>
                      <a:pt x="320" y="936"/>
                      <a:pt x="365" y="982"/>
                      <a:pt x="388" y="1027"/>
                    </a:cubicBezTo>
                    <a:cubicBezTo>
                      <a:pt x="457" y="1096"/>
                      <a:pt x="502" y="1187"/>
                      <a:pt x="548" y="1278"/>
                    </a:cubicBezTo>
                    <a:cubicBezTo>
                      <a:pt x="571" y="1347"/>
                      <a:pt x="594" y="1438"/>
                      <a:pt x="616" y="1507"/>
                    </a:cubicBezTo>
                    <a:cubicBezTo>
                      <a:pt x="616" y="1552"/>
                      <a:pt x="616" y="1598"/>
                      <a:pt x="639" y="1621"/>
                    </a:cubicBezTo>
                    <a:cubicBezTo>
                      <a:pt x="639" y="1666"/>
                      <a:pt x="639" y="1712"/>
                      <a:pt x="662" y="1735"/>
                    </a:cubicBezTo>
                    <a:cubicBezTo>
                      <a:pt x="685" y="1781"/>
                      <a:pt x="731" y="1803"/>
                      <a:pt x="776" y="1803"/>
                    </a:cubicBezTo>
                    <a:cubicBezTo>
                      <a:pt x="845" y="1803"/>
                      <a:pt x="890" y="1781"/>
                      <a:pt x="913" y="1735"/>
                    </a:cubicBezTo>
                    <a:cubicBezTo>
                      <a:pt x="936" y="1689"/>
                      <a:pt x="936" y="1644"/>
                      <a:pt x="936" y="1598"/>
                    </a:cubicBezTo>
                    <a:cubicBezTo>
                      <a:pt x="959" y="1552"/>
                      <a:pt x="959" y="1507"/>
                      <a:pt x="959" y="1461"/>
                    </a:cubicBezTo>
                    <a:cubicBezTo>
                      <a:pt x="1004" y="1461"/>
                      <a:pt x="1050" y="1438"/>
                      <a:pt x="1073" y="1415"/>
                    </a:cubicBezTo>
                    <a:cubicBezTo>
                      <a:pt x="1096" y="1370"/>
                      <a:pt x="1119" y="1347"/>
                      <a:pt x="1119" y="1301"/>
                    </a:cubicBezTo>
                    <a:cubicBezTo>
                      <a:pt x="1119" y="1278"/>
                      <a:pt x="1119" y="1233"/>
                      <a:pt x="1119" y="1210"/>
                    </a:cubicBezTo>
                    <a:cubicBezTo>
                      <a:pt x="1164" y="1210"/>
                      <a:pt x="1210" y="1164"/>
                      <a:pt x="1233" y="1142"/>
                    </a:cubicBezTo>
                    <a:cubicBezTo>
                      <a:pt x="1301" y="1005"/>
                      <a:pt x="1301" y="868"/>
                      <a:pt x="1324" y="731"/>
                    </a:cubicBezTo>
                    <a:cubicBezTo>
                      <a:pt x="1324" y="662"/>
                      <a:pt x="1301" y="571"/>
                      <a:pt x="1301" y="502"/>
                    </a:cubicBezTo>
                    <a:cubicBezTo>
                      <a:pt x="1278" y="457"/>
                      <a:pt x="1256" y="411"/>
                      <a:pt x="1256" y="388"/>
                    </a:cubicBezTo>
                    <a:cubicBezTo>
                      <a:pt x="1233" y="343"/>
                      <a:pt x="1210" y="297"/>
                      <a:pt x="1187" y="274"/>
                    </a:cubicBezTo>
                    <a:cubicBezTo>
                      <a:pt x="1141" y="229"/>
                      <a:pt x="1096" y="183"/>
                      <a:pt x="1050" y="137"/>
                    </a:cubicBezTo>
                    <a:cubicBezTo>
                      <a:pt x="1027" y="114"/>
                      <a:pt x="1004" y="92"/>
                      <a:pt x="959" y="69"/>
                    </a:cubicBezTo>
                    <a:cubicBezTo>
                      <a:pt x="936" y="46"/>
                      <a:pt x="890" y="0"/>
                      <a:pt x="82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34"/>
              <p:cNvSpPr/>
              <p:nvPr/>
            </p:nvSpPr>
            <p:spPr>
              <a:xfrm>
                <a:off x="1045889" y="1930609"/>
                <a:ext cx="64413" cy="93772"/>
              </a:xfrm>
              <a:custGeom>
                <a:avLst/>
                <a:gdLst/>
                <a:ahLst/>
                <a:cxnLst/>
                <a:rect l="l" t="t" r="r" b="b"/>
                <a:pathLst>
                  <a:path w="1165" h="1696" extrusionOk="0">
                    <a:moveTo>
                      <a:pt x="115" y="1"/>
                    </a:moveTo>
                    <a:cubicBezTo>
                      <a:pt x="69" y="1"/>
                      <a:pt x="23" y="46"/>
                      <a:pt x="1" y="92"/>
                    </a:cubicBezTo>
                    <a:cubicBezTo>
                      <a:pt x="1" y="138"/>
                      <a:pt x="23" y="206"/>
                      <a:pt x="92" y="229"/>
                    </a:cubicBezTo>
                    <a:lnTo>
                      <a:pt x="137" y="229"/>
                    </a:lnTo>
                    <a:cubicBezTo>
                      <a:pt x="137" y="252"/>
                      <a:pt x="160" y="252"/>
                      <a:pt x="183" y="252"/>
                    </a:cubicBezTo>
                    <a:cubicBezTo>
                      <a:pt x="229" y="320"/>
                      <a:pt x="274" y="366"/>
                      <a:pt x="320" y="434"/>
                    </a:cubicBezTo>
                    <a:cubicBezTo>
                      <a:pt x="320" y="434"/>
                      <a:pt x="320" y="412"/>
                      <a:pt x="320" y="412"/>
                    </a:cubicBezTo>
                    <a:cubicBezTo>
                      <a:pt x="366" y="480"/>
                      <a:pt x="411" y="549"/>
                      <a:pt x="457" y="594"/>
                    </a:cubicBezTo>
                    <a:cubicBezTo>
                      <a:pt x="480" y="640"/>
                      <a:pt x="503" y="685"/>
                      <a:pt x="548" y="731"/>
                    </a:cubicBezTo>
                    <a:cubicBezTo>
                      <a:pt x="617" y="822"/>
                      <a:pt x="662" y="937"/>
                      <a:pt x="708" y="1051"/>
                    </a:cubicBezTo>
                    <a:cubicBezTo>
                      <a:pt x="731" y="1119"/>
                      <a:pt x="754" y="1165"/>
                      <a:pt x="777" y="1256"/>
                    </a:cubicBezTo>
                    <a:cubicBezTo>
                      <a:pt x="799" y="1302"/>
                      <a:pt x="822" y="1370"/>
                      <a:pt x="822" y="1439"/>
                    </a:cubicBezTo>
                    <a:cubicBezTo>
                      <a:pt x="822" y="1462"/>
                      <a:pt x="822" y="1507"/>
                      <a:pt x="822" y="1530"/>
                    </a:cubicBezTo>
                    <a:cubicBezTo>
                      <a:pt x="822" y="1598"/>
                      <a:pt x="868" y="1667"/>
                      <a:pt x="936" y="1690"/>
                    </a:cubicBezTo>
                    <a:cubicBezTo>
                      <a:pt x="952" y="1694"/>
                      <a:pt x="968" y="1696"/>
                      <a:pt x="983" y="1696"/>
                    </a:cubicBezTo>
                    <a:cubicBezTo>
                      <a:pt x="1057" y="1696"/>
                      <a:pt x="1123" y="1651"/>
                      <a:pt x="1142" y="1576"/>
                    </a:cubicBezTo>
                    <a:cubicBezTo>
                      <a:pt x="1165" y="1484"/>
                      <a:pt x="1142" y="1393"/>
                      <a:pt x="1119" y="1302"/>
                    </a:cubicBezTo>
                    <a:cubicBezTo>
                      <a:pt x="1096" y="1210"/>
                      <a:pt x="1073" y="1119"/>
                      <a:pt x="1028" y="1051"/>
                    </a:cubicBezTo>
                    <a:cubicBezTo>
                      <a:pt x="1005" y="959"/>
                      <a:pt x="959" y="868"/>
                      <a:pt x="936" y="800"/>
                    </a:cubicBezTo>
                    <a:cubicBezTo>
                      <a:pt x="891" y="731"/>
                      <a:pt x="868" y="685"/>
                      <a:pt x="822" y="640"/>
                    </a:cubicBezTo>
                    <a:cubicBezTo>
                      <a:pt x="731" y="503"/>
                      <a:pt x="640" y="389"/>
                      <a:pt x="548" y="297"/>
                    </a:cubicBezTo>
                    <a:cubicBezTo>
                      <a:pt x="480" y="229"/>
                      <a:pt x="411" y="160"/>
                      <a:pt x="366" y="115"/>
                    </a:cubicBezTo>
                    <a:cubicBezTo>
                      <a:pt x="343" y="115"/>
                      <a:pt x="320" y="92"/>
                      <a:pt x="297" y="69"/>
                    </a:cubicBezTo>
                    <a:cubicBezTo>
                      <a:pt x="252" y="46"/>
                      <a:pt x="206" y="46"/>
                      <a:pt x="183" y="24"/>
                    </a:cubicBezTo>
                    <a:lnTo>
                      <a:pt x="137" y="1"/>
                    </a:ln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34"/>
              <p:cNvSpPr/>
              <p:nvPr/>
            </p:nvSpPr>
            <p:spPr>
              <a:xfrm>
                <a:off x="1096369" y="2011389"/>
                <a:ext cx="51807" cy="68228"/>
              </a:xfrm>
              <a:custGeom>
                <a:avLst/>
                <a:gdLst/>
                <a:ahLst/>
                <a:cxnLst/>
                <a:rect l="l" t="t" r="r" b="b"/>
                <a:pathLst>
                  <a:path w="937" h="1234" extrusionOk="0">
                    <a:moveTo>
                      <a:pt x="138" y="1"/>
                    </a:moveTo>
                    <a:cubicBezTo>
                      <a:pt x="92" y="1"/>
                      <a:pt x="46" y="46"/>
                      <a:pt x="23" y="92"/>
                    </a:cubicBezTo>
                    <a:cubicBezTo>
                      <a:pt x="1" y="160"/>
                      <a:pt x="46" y="206"/>
                      <a:pt x="115" y="229"/>
                    </a:cubicBezTo>
                    <a:cubicBezTo>
                      <a:pt x="115" y="229"/>
                      <a:pt x="138" y="252"/>
                      <a:pt x="160" y="252"/>
                    </a:cubicBezTo>
                    <a:cubicBezTo>
                      <a:pt x="160" y="252"/>
                      <a:pt x="183" y="274"/>
                      <a:pt x="206" y="274"/>
                    </a:cubicBezTo>
                    <a:cubicBezTo>
                      <a:pt x="252" y="320"/>
                      <a:pt x="274" y="366"/>
                      <a:pt x="320" y="389"/>
                    </a:cubicBezTo>
                    <a:cubicBezTo>
                      <a:pt x="411" y="503"/>
                      <a:pt x="480" y="640"/>
                      <a:pt x="526" y="754"/>
                    </a:cubicBezTo>
                    <a:cubicBezTo>
                      <a:pt x="571" y="868"/>
                      <a:pt x="594" y="959"/>
                      <a:pt x="617" y="1073"/>
                    </a:cubicBezTo>
                    <a:cubicBezTo>
                      <a:pt x="617" y="1073"/>
                      <a:pt x="617" y="1096"/>
                      <a:pt x="617" y="1119"/>
                    </a:cubicBezTo>
                    <a:cubicBezTo>
                      <a:pt x="640" y="1142"/>
                      <a:pt x="640" y="1165"/>
                      <a:pt x="662" y="1187"/>
                    </a:cubicBezTo>
                    <a:cubicBezTo>
                      <a:pt x="685" y="1210"/>
                      <a:pt x="731" y="1233"/>
                      <a:pt x="777" y="1233"/>
                    </a:cubicBezTo>
                    <a:cubicBezTo>
                      <a:pt x="799" y="1233"/>
                      <a:pt x="845" y="1210"/>
                      <a:pt x="868" y="1187"/>
                    </a:cubicBezTo>
                    <a:cubicBezTo>
                      <a:pt x="914" y="1165"/>
                      <a:pt x="936" y="1119"/>
                      <a:pt x="914" y="1073"/>
                    </a:cubicBezTo>
                    <a:cubicBezTo>
                      <a:pt x="914" y="1028"/>
                      <a:pt x="914" y="959"/>
                      <a:pt x="891" y="891"/>
                    </a:cubicBezTo>
                    <a:cubicBezTo>
                      <a:pt x="891" y="845"/>
                      <a:pt x="868" y="777"/>
                      <a:pt x="845" y="708"/>
                    </a:cubicBezTo>
                    <a:cubicBezTo>
                      <a:pt x="799" y="617"/>
                      <a:pt x="731" y="503"/>
                      <a:pt x="662" y="411"/>
                    </a:cubicBezTo>
                    <a:cubicBezTo>
                      <a:pt x="617" y="320"/>
                      <a:pt x="548" y="252"/>
                      <a:pt x="457" y="183"/>
                    </a:cubicBezTo>
                    <a:cubicBezTo>
                      <a:pt x="434" y="137"/>
                      <a:pt x="366" y="92"/>
                      <a:pt x="320" y="69"/>
                    </a:cubicBezTo>
                    <a:cubicBezTo>
                      <a:pt x="274" y="46"/>
                      <a:pt x="229" y="23"/>
                      <a:pt x="160"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34"/>
              <p:cNvSpPr/>
              <p:nvPr/>
            </p:nvSpPr>
            <p:spPr>
              <a:xfrm>
                <a:off x="668530" y="2059326"/>
                <a:ext cx="106102" cy="103558"/>
              </a:xfrm>
              <a:custGeom>
                <a:avLst/>
                <a:gdLst/>
                <a:ahLst/>
                <a:cxnLst/>
                <a:rect l="l" t="t" r="r" b="b"/>
                <a:pathLst>
                  <a:path w="1919" h="1873" extrusionOk="0">
                    <a:moveTo>
                      <a:pt x="1621" y="1"/>
                    </a:moveTo>
                    <a:cubicBezTo>
                      <a:pt x="1576" y="1"/>
                      <a:pt x="1530" y="24"/>
                      <a:pt x="1507" y="69"/>
                    </a:cubicBezTo>
                    <a:cubicBezTo>
                      <a:pt x="1484" y="161"/>
                      <a:pt x="1439" y="229"/>
                      <a:pt x="1416" y="320"/>
                    </a:cubicBezTo>
                    <a:cubicBezTo>
                      <a:pt x="1416" y="320"/>
                      <a:pt x="1416" y="320"/>
                      <a:pt x="1416" y="298"/>
                    </a:cubicBezTo>
                    <a:lnTo>
                      <a:pt x="1393" y="298"/>
                    </a:lnTo>
                    <a:cubicBezTo>
                      <a:pt x="1393" y="275"/>
                      <a:pt x="1393" y="252"/>
                      <a:pt x="1370" y="252"/>
                    </a:cubicBezTo>
                    <a:cubicBezTo>
                      <a:pt x="1347" y="183"/>
                      <a:pt x="1302" y="138"/>
                      <a:pt x="1233" y="138"/>
                    </a:cubicBezTo>
                    <a:cubicBezTo>
                      <a:pt x="1218" y="130"/>
                      <a:pt x="1200" y="128"/>
                      <a:pt x="1182" y="128"/>
                    </a:cubicBezTo>
                    <a:cubicBezTo>
                      <a:pt x="1145" y="128"/>
                      <a:pt x="1104" y="138"/>
                      <a:pt x="1074" y="138"/>
                    </a:cubicBezTo>
                    <a:cubicBezTo>
                      <a:pt x="1005" y="161"/>
                      <a:pt x="959" y="161"/>
                      <a:pt x="914" y="183"/>
                    </a:cubicBezTo>
                    <a:cubicBezTo>
                      <a:pt x="822" y="206"/>
                      <a:pt x="731" y="252"/>
                      <a:pt x="663" y="298"/>
                    </a:cubicBezTo>
                    <a:cubicBezTo>
                      <a:pt x="640" y="275"/>
                      <a:pt x="640" y="275"/>
                      <a:pt x="617" y="252"/>
                    </a:cubicBezTo>
                    <a:cubicBezTo>
                      <a:pt x="601" y="236"/>
                      <a:pt x="562" y="220"/>
                      <a:pt x="524" y="220"/>
                    </a:cubicBezTo>
                    <a:cubicBezTo>
                      <a:pt x="509" y="220"/>
                      <a:pt x="493" y="222"/>
                      <a:pt x="480" y="229"/>
                    </a:cubicBezTo>
                    <a:cubicBezTo>
                      <a:pt x="457" y="229"/>
                      <a:pt x="412" y="229"/>
                      <a:pt x="389" y="252"/>
                    </a:cubicBezTo>
                    <a:cubicBezTo>
                      <a:pt x="343" y="252"/>
                      <a:pt x="320" y="275"/>
                      <a:pt x="275" y="298"/>
                    </a:cubicBezTo>
                    <a:cubicBezTo>
                      <a:pt x="183" y="366"/>
                      <a:pt x="138" y="480"/>
                      <a:pt x="92" y="572"/>
                    </a:cubicBezTo>
                    <a:cubicBezTo>
                      <a:pt x="46" y="663"/>
                      <a:pt x="24" y="754"/>
                      <a:pt x="1" y="868"/>
                    </a:cubicBezTo>
                    <a:cubicBezTo>
                      <a:pt x="1" y="982"/>
                      <a:pt x="24" y="1096"/>
                      <a:pt x="69" y="1211"/>
                    </a:cubicBezTo>
                    <a:cubicBezTo>
                      <a:pt x="92" y="1302"/>
                      <a:pt x="161" y="1370"/>
                      <a:pt x="206" y="1462"/>
                    </a:cubicBezTo>
                    <a:cubicBezTo>
                      <a:pt x="229" y="1485"/>
                      <a:pt x="252" y="1507"/>
                      <a:pt x="275" y="1553"/>
                    </a:cubicBezTo>
                    <a:cubicBezTo>
                      <a:pt x="297" y="1576"/>
                      <a:pt x="343" y="1599"/>
                      <a:pt x="366" y="1621"/>
                    </a:cubicBezTo>
                    <a:cubicBezTo>
                      <a:pt x="389" y="1644"/>
                      <a:pt x="412" y="1667"/>
                      <a:pt x="457" y="1667"/>
                    </a:cubicBezTo>
                    <a:cubicBezTo>
                      <a:pt x="526" y="1713"/>
                      <a:pt x="594" y="1736"/>
                      <a:pt x="663" y="1758"/>
                    </a:cubicBezTo>
                    <a:cubicBezTo>
                      <a:pt x="754" y="1804"/>
                      <a:pt x="822" y="1827"/>
                      <a:pt x="914" y="1827"/>
                    </a:cubicBezTo>
                    <a:cubicBezTo>
                      <a:pt x="1074" y="1850"/>
                      <a:pt x="1233" y="1873"/>
                      <a:pt x="1393" y="1873"/>
                    </a:cubicBezTo>
                    <a:lnTo>
                      <a:pt x="1599" y="1873"/>
                    </a:lnTo>
                    <a:cubicBezTo>
                      <a:pt x="1644" y="1873"/>
                      <a:pt x="1690" y="1850"/>
                      <a:pt x="1735" y="1850"/>
                    </a:cubicBezTo>
                    <a:cubicBezTo>
                      <a:pt x="1804" y="1827"/>
                      <a:pt x="1850" y="1804"/>
                      <a:pt x="1895" y="1736"/>
                    </a:cubicBezTo>
                    <a:cubicBezTo>
                      <a:pt x="1918" y="1690"/>
                      <a:pt x="1918" y="1644"/>
                      <a:pt x="1895" y="1599"/>
                    </a:cubicBezTo>
                    <a:cubicBezTo>
                      <a:pt x="1872" y="1576"/>
                      <a:pt x="1872" y="1553"/>
                      <a:pt x="1850" y="1530"/>
                    </a:cubicBezTo>
                    <a:cubicBezTo>
                      <a:pt x="1781" y="1416"/>
                      <a:pt x="1735" y="1279"/>
                      <a:pt x="1690" y="1165"/>
                    </a:cubicBezTo>
                    <a:cubicBezTo>
                      <a:pt x="1644" y="982"/>
                      <a:pt x="1621" y="777"/>
                      <a:pt x="1621" y="594"/>
                    </a:cubicBezTo>
                    <a:cubicBezTo>
                      <a:pt x="1644" y="526"/>
                      <a:pt x="1644" y="435"/>
                      <a:pt x="1667" y="366"/>
                    </a:cubicBezTo>
                    <a:cubicBezTo>
                      <a:pt x="1690" y="298"/>
                      <a:pt x="1713" y="229"/>
                      <a:pt x="1735" y="161"/>
                    </a:cubicBezTo>
                    <a:cubicBezTo>
                      <a:pt x="1735" y="138"/>
                      <a:pt x="1735" y="115"/>
                      <a:pt x="1735" y="69"/>
                    </a:cubicBezTo>
                    <a:cubicBezTo>
                      <a:pt x="1713" y="47"/>
                      <a:pt x="1690" y="24"/>
                      <a:pt x="166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34"/>
              <p:cNvSpPr/>
              <p:nvPr/>
            </p:nvSpPr>
            <p:spPr>
              <a:xfrm>
                <a:off x="696286" y="2150224"/>
                <a:ext cx="102286" cy="77019"/>
              </a:xfrm>
              <a:custGeom>
                <a:avLst/>
                <a:gdLst/>
                <a:ahLst/>
                <a:cxnLst/>
                <a:rect l="l" t="t" r="r" b="b"/>
                <a:pathLst>
                  <a:path w="1850" h="1393" extrusionOk="0">
                    <a:moveTo>
                      <a:pt x="1302" y="0"/>
                    </a:moveTo>
                    <a:cubicBezTo>
                      <a:pt x="1256" y="0"/>
                      <a:pt x="1233" y="23"/>
                      <a:pt x="1188" y="46"/>
                    </a:cubicBezTo>
                    <a:cubicBezTo>
                      <a:pt x="1142" y="69"/>
                      <a:pt x="1119" y="92"/>
                      <a:pt x="1097" y="137"/>
                    </a:cubicBezTo>
                    <a:cubicBezTo>
                      <a:pt x="1074" y="114"/>
                      <a:pt x="1051" y="114"/>
                      <a:pt x="1005" y="114"/>
                    </a:cubicBezTo>
                    <a:lnTo>
                      <a:pt x="982" y="114"/>
                    </a:lnTo>
                    <a:cubicBezTo>
                      <a:pt x="937" y="92"/>
                      <a:pt x="914" y="46"/>
                      <a:pt x="845" y="46"/>
                    </a:cubicBezTo>
                    <a:cubicBezTo>
                      <a:pt x="832" y="39"/>
                      <a:pt x="819" y="36"/>
                      <a:pt x="805" y="36"/>
                    </a:cubicBezTo>
                    <a:cubicBezTo>
                      <a:pt x="773" y="36"/>
                      <a:pt x="741" y="53"/>
                      <a:pt x="709" y="69"/>
                    </a:cubicBezTo>
                    <a:cubicBezTo>
                      <a:pt x="686" y="69"/>
                      <a:pt x="663" y="69"/>
                      <a:pt x="640" y="46"/>
                    </a:cubicBezTo>
                    <a:lnTo>
                      <a:pt x="549" y="46"/>
                    </a:lnTo>
                    <a:cubicBezTo>
                      <a:pt x="514" y="35"/>
                      <a:pt x="480" y="29"/>
                      <a:pt x="446" y="29"/>
                    </a:cubicBezTo>
                    <a:cubicBezTo>
                      <a:pt x="412" y="29"/>
                      <a:pt x="378" y="35"/>
                      <a:pt x="343" y="46"/>
                    </a:cubicBezTo>
                    <a:cubicBezTo>
                      <a:pt x="275" y="46"/>
                      <a:pt x="184" y="69"/>
                      <a:pt x="138" y="92"/>
                    </a:cubicBezTo>
                    <a:cubicBezTo>
                      <a:pt x="92" y="137"/>
                      <a:pt x="69" y="183"/>
                      <a:pt x="47" y="229"/>
                    </a:cubicBezTo>
                    <a:cubicBezTo>
                      <a:pt x="24" y="274"/>
                      <a:pt x="1" y="343"/>
                      <a:pt x="1" y="411"/>
                    </a:cubicBezTo>
                    <a:cubicBezTo>
                      <a:pt x="1" y="457"/>
                      <a:pt x="1" y="480"/>
                      <a:pt x="1" y="525"/>
                    </a:cubicBezTo>
                    <a:cubicBezTo>
                      <a:pt x="1" y="594"/>
                      <a:pt x="24" y="639"/>
                      <a:pt x="47" y="708"/>
                    </a:cubicBezTo>
                    <a:cubicBezTo>
                      <a:pt x="69" y="799"/>
                      <a:pt x="115" y="868"/>
                      <a:pt x="184" y="936"/>
                    </a:cubicBezTo>
                    <a:cubicBezTo>
                      <a:pt x="206" y="982"/>
                      <a:pt x="252" y="1027"/>
                      <a:pt x="320" y="1073"/>
                    </a:cubicBezTo>
                    <a:cubicBezTo>
                      <a:pt x="366" y="1096"/>
                      <a:pt x="412" y="1119"/>
                      <a:pt x="457" y="1142"/>
                    </a:cubicBezTo>
                    <a:cubicBezTo>
                      <a:pt x="503" y="1164"/>
                      <a:pt x="549" y="1187"/>
                      <a:pt x="572" y="1210"/>
                    </a:cubicBezTo>
                    <a:cubicBezTo>
                      <a:pt x="617" y="1233"/>
                      <a:pt x="663" y="1233"/>
                      <a:pt x="686" y="1256"/>
                    </a:cubicBezTo>
                    <a:cubicBezTo>
                      <a:pt x="777" y="1279"/>
                      <a:pt x="868" y="1301"/>
                      <a:pt x="960" y="1324"/>
                    </a:cubicBezTo>
                    <a:cubicBezTo>
                      <a:pt x="1005" y="1347"/>
                      <a:pt x="1051" y="1347"/>
                      <a:pt x="1097" y="1370"/>
                    </a:cubicBezTo>
                    <a:lnTo>
                      <a:pt x="1211" y="1370"/>
                    </a:lnTo>
                    <a:cubicBezTo>
                      <a:pt x="1256" y="1393"/>
                      <a:pt x="1302" y="1393"/>
                      <a:pt x="1348" y="1393"/>
                    </a:cubicBezTo>
                    <a:cubicBezTo>
                      <a:pt x="1416" y="1393"/>
                      <a:pt x="1507" y="1393"/>
                      <a:pt x="1576" y="1370"/>
                    </a:cubicBezTo>
                    <a:cubicBezTo>
                      <a:pt x="1622" y="1370"/>
                      <a:pt x="1667" y="1347"/>
                      <a:pt x="1736" y="1347"/>
                    </a:cubicBezTo>
                    <a:cubicBezTo>
                      <a:pt x="1736" y="1324"/>
                      <a:pt x="1758" y="1324"/>
                      <a:pt x="1781" y="1324"/>
                    </a:cubicBezTo>
                    <a:cubicBezTo>
                      <a:pt x="1804" y="1279"/>
                      <a:pt x="1827" y="1256"/>
                      <a:pt x="1827" y="1233"/>
                    </a:cubicBezTo>
                    <a:cubicBezTo>
                      <a:pt x="1850" y="1187"/>
                      <a:pt x="1827" y="1142"/>
                      <a:pt x="1804" y="1096"/>
                    </a:cubicBezTo>
                    <a:cubicBezTo>
                      <a:pt x="1781" y="1073"/>
                      <a:pt x="1758" y="1050"/>
                      <a:pt x="1736" y="1027"/>
                    </a:cubicBezTo>
                    <a:cubicBezTo>
                      <a:pt x="1713" y="1005"/>
                      <a:pt x="1713" y="982"/>
                      <a:pt x="1690" y="959"/>
                    </a:cubicBezTo>
                    <a:cubicBezTo>
                      <a:pt x="1644" y="890"/>
                      <a:pt x="1622" y="799"/>
                      <a:pt x="1599" y="708"/>
                    </a:cubicBezTo>
                    <a:cubicBezTo>
                      <a:pt x="1576" y="617"/>
                      <a:pt x="1553" y="525"/>
                      <a:pt x="1553" y="434"/>
                    </a:cubicBezTo>
                    <a:cubicBezTo>
                      <a:pt x="1553" y="388"/>
                      <a:pt x="1553" y="343"/>
                      <a:pt x="1576" y="297"/>
                    </a:cubicBezTo>
                    <a:cubicBezTo>
                      <a:pt x="1599" y="251"/>
                      <a:pt x="1622" y="229"/>
                      <a:pt x="1644" y="183"/>
                    </a:cubicBezTo>
                    <a:cubicBezTo>
                      <a:pt x="1667" y="137"/>
                      <a:pt x="1622" y="92"/>
                      <a:pt x="1599" y="69"/>
                    </a:cubicBezTo>
                    <a:cubicBezTo>
                      <a:pt x="1586" y="63"/>
                      <a:pt x="1574" y="60"/>
                      <a:pt x="1562" y="60"/>
                    </a:cubicBezTo>
                    <a:cubicBezTo>
                      <a:pt x="1530" y="60"/>
                      <a:pt x="1501" y="81"/>
                      <a:pt x="1485" y="114"/>
                    </a:cubicBezTo>
                    <a:cubicBezTo>
                      <a:pt x="1485" y="114"/>
                      <a:pt x="1485" y="114"/>
                      <a:pt x="1485" y="137"/>
                    </a:cubicBezTo>
                    <a:cubicBezTo>
                      <a:pt x="1462" y="114"/>
                      <a:pt x="1462" y="92"/>
                      <a:pt x="1439" y="92"/>
                    </a:cubicBezTo>
                    <a:cubicBezTo>
                      <a:pt x="1416" y="46"/>
                      <a:pt x="1370" y="23"/>
                      <a:pt x="1325"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34"/>
              <p:cNvSpPr/>
              <p:nvPr/>
            </p:nvSpPr>
            <p:spPr>
              <a:xfrm>
                <a:off x="1158184" y="2029082"/>
                <a:ext cx="146463" cy="278938"/>
              </a:xfrm>
              <a:custGeom>
                <a:avLst/>
                <a:gdLst/>
                <a:ahLst/>
                <a:cxnLst/>
                <a:rect l="l" t="t" r="r" b="b"/>
                <a:pathLst>
                  <a:path w="2649" h="5045" extrusionOk="0">
                    <a:moveTo>
                      <a:pt x="572" y="0"/>
                    </a:moveTo>
                    <a:cubicBezTo>
                      <a:pt x="526" y="0"/>
                      <a:pt x="457" y="46"/>
                      <a:pt x="412" y="91"/>
                    </a:cubicBezTo>
                    <a:cubicBezTo>
                      <a:pt x="412" y="114"/>
                      <a:pt x="389" y="137"/>
                      <a:pt x="366" y="160"/>
                    </a:cubicBezTo>
                    <a:cubicBezTo>
                      <a:pt x="343" y="205"/>
                      <a:pt x="321" y="251"/>
                      <a:pt x="298" y="274"/>
                    </a:cubicBezTo>
                    <a:lnTo>
                      <a:pt x="321" y="274"/>
                    </a:lnTo>
                    <a:cubicBezTo>
                      <a:pt x="321" y="274"/>
                      <a:pt x="298" y="274"/>
                      <a:pt x="298" y="297"/>
                    </a:cubicBezTo>
                    <a:cubicBezTo>
                      <a:pt x="298" y="297"/>
                      <a:pt x="298" y="320"/>
                      <a:pt x="298" y="320"/>
                    </a:cubicBezTo>
                    <a:cubicBezTo>
                      <a:pt x="252" y="365"/>
                      <a:pt x="229" y="434"/>
                      <a:pt x="206" y="479"/>
                    </a:cubicBezTo>
                    <a:cubicBezTo>
                      <a:pt x="188" y="470"/>
                      <a:pt x="165" y="464"/>
                      <a:pt x="141" y="464"/>
                    </a:cubicBezTo>
                    <a:cubicBezTo>
                      <a:pt x="108" y="464"/>
                      <a:pt x="73" y="475"/>
                      <a:pt x="47" y="502"/>
                    </a:cubicBezTo>
                    <a:cubicBezTo>
                      <a:pt x="1" y="548"/>
                      <a:pt x="1" y="616"/>
                      <a:pt x="47" y="662"/>
                    </a:cubicBezTo>
                    <a:cubicBezTo>
                      <a:pt x="138" y="799"/>
                      <a:pt x="229" y="959"/>
                      <a:pt x="343" y="1119"/>
                    </a:cubicBezTo>
                    <a:cubicBezTo>
                      <a:pt x="389" y="1210"/>
                      <a:pt x="435" y="1301"/>
                      <a:pt x="503" y="1370"/>
                    </a:cubicBezTo>
                    <a:cubicBezTo>
                      <a:pt x="549" y="1461"/>
                      <a:pt x="617" y="1552"/>
                      <a:pt x="663" y="1643"/>
                    </a:cubicBezTo>
                    <a:cubicBezTo>
                      <a:pt x="846" y="1940"/>
                      <a:pt x="1028" y="2260"/>
                      <a:pt x="1188" y="2579"/>
                    </a:cubicBezTo>
                    <a:cubicBezTo>
                      <a:pt x="1256" y="2739"/>
                      <a:pt x="1325" y="2899"/>
                      <a:pt x="1371" y="3059"/>
                    </a:cubicBezTo>
                    <a:cubicBezTo>
                      <a:pt x="1439" y="3218"/>
                      <a:pt x="1507" y="3378"/>
                      <a:pt x="1553" y="3538"/>
                    </a:cubicBezTo>
                    <a:cubicBezTo>
                      <a:pt x="1599" y="3675"/>
                      <a:pt x="1644" y="3812"/>
                      <a:pt x="1690" y="3926"/>
                    </a:cubicBezTo>
                    <a:cubicBezTo>
                      <a:pt x="1713" y="4040"/>
                      <a:pt x="1736" y="4154"/>
                      <a:pt x="1759" y="4268"/>
                    </a:cubicBezTo>
                    <a:cubicBezTo>
                      <a:pt x="1781" y="4383"/>
                      <a:pt x="1827" y="4497"/>
                      <a:pt x="1827" y="4611"/>
                    </a:cubicBezTo>
                    <a:cubicBezTo>
                      <a:pt x="1827" y="4679"/>
                      <a:pt x="1804" y="4748"/>
                      <a:pt x="1804" y="4816"/>
                    </a:cubicBezTo>
                    <a:cubicBezTo>
                      <a:pt x="1804" y="4839"/>
                      <a:pt x="1804" y="4862"/>
                      <a:pt x="1804" y="4908"/>
                    </a:cubicBezTo>
                    <a:cubicBezTo>
                      <a:pt x="1804" y="4953"/>
                      <a:pt x="1827" y="4976"/>
                      <a:pt x="1850" y="5022"/>
                    </a:cubicBezTo>
                    <a:cubicBezTo>
                      <a:pt x="1895" y="5044"/>
                      <a:pt x="1941" y="5044"/>
                      <a:pt x="1964" y="5044"/>
                    </a:cubicBezTo>
                    <a:cubicBezTo>
                      <a:pt x="2010" y="5022"/>
                      <a:pt x="2032" y="4999"/>
                      <a:pt x="2055" y="4976"/>
                    </a:cubicBezTo>
                    <a:cubicBezTo>
                      <a:pt x="2078" y="4953"/>
                      <a:pt x="2101" y="4908"/>
                      <a:pt x="2101" y="4885"/>
                    </a:cubicBezTo>
                    <a:cubicBezTo>
                      <a:pt x="2124" y="4839"/>
                      <a:pt x="2124" y="4816"/>
                      <a:pt x="2124" y="4793"/>
                    </a:cubicBezTo>
                    <a:cubicBezTo>
                      <a:pt x="2147" y="4793"/>
                      <a:pt x="2192" y="4771"/>
                      <a:pt x="2215" y="4748"/>
                    </a:cubicBezTo>
                    <a:cubicBezTo>
                      <a:pt x="2284" y="4702"/>
                      <a:pt x="2306" y="4611"/>
                      <a:pt x="2352" y="4519"/>
                    </a:cubicBezTo>
                    <a:cubicBezTo>
                      <a:pt x="2352" y="4474"/>
                      <a:pt x="2375" y="4428"/>
                      <a:pt x="2375" y="4383"/>
                    </a:cubicBezTo>
                    <a:cubicBezTo>
                      <a:pt x="2398" y="4337"/>
                      <a:pt x="2398" y="4314"/>
                      <a:pt x="2420" y="4268"/>
                    </a:cubicBezTo>
                    <a:lnTo>
                      <a:pt x="2443" y="4268"/>
                    </a:lnTo>
                    <a:cubicBezTo>
                      <a:pt x="2489" y="4268"/>
                      <a:pt x="2512" y="4223"/>
                      <a:pt x="2535" y="4200"/>
                    </a:cubicBezTo>
                    <a:cubicBezTo>
                      <a:pt x="2603" y="4131"/>
                      <a:pt x="2603" y="4040"/>
                      <a:pt x="2626" y="3949"/>
                    </a:cubicBezTo>
                    <a:cubicBezTo>
                      <a:pt x="2649" y="3743"/>
                      <a:pt x="2649" y="3538"/>
                      <a:pt x="2603" y="3333"/>
                    </a:cubicBezTo>
                    <a:cubicBezTo>
                      <a:pt x="2580" y="3241"/>
                      <a:pt x="2557" y="3127"/>
                      <a:pt x="2535" y="3036"/>
                    </a:cubicBezTo>
                    <a:cubicBezTo>
                      <a:pt x="2512" y="2990"/>
                      <a:pt x="2489" y="2967"/>
                      <a:pt x="2466" y="2922"/>
                    </a:cubicBezTo>
                    <a:cubicBezTo>
                      <a:pt x="2466" y="2899"/>
                      <a:pt x="2443" y="2876"/>
                      <a:pt x="2420" y="2853"/>
                    </a:cubicBezTo>
                    <a:cubicBezTo>
                      <a:pt x="2420" y="2830"/>
                      <a:pt x="2398" y="2808"/>
                      <a:pt x="2375" y="2785"/>
                    </a:cubicBezTo>
                    <a:lnTo>
                      <a:pt x="2352" y="2785"/>
                    </a:lnTo>
                    <a:cubicBezTo>
                      <a:pt x="2329" y="2762"/>
                      <a:pt x="2306" y="2739"/>
                      <a:pt x="2284" y="2739"/>
                    </a:cubicBezTo>
                    <a:cubicBezTo>
                      <a:pt x="2261" y="2716"/>
                      <a:pt x="2261" y="2671"/>
                      <a:pt x="2261" y="2648"/>
                    </a:cubicBezTo>
                    <a:cubicBezTo>
                      <a:pt x="2192" y="2465"/>
                      <a:pt x="2147" y="2283"/>
                      <a:pt x="2055" y="2123"/>
                    </a:cubicBezTo>
                    <a:cubicBezTo>
                      <a:pt x="2010" y="2032"/>
                      <a:pt x="1964" y="1963"/>
                      <a:pt x="1918" y="1872"/>
                    </a:cubicBezTo>
                    <a:cubicBezTo>
                      <a:pt x="1850" y="1803"/>
                      <a:pt x="1804" y="1712"/>
                      <a:pt x="1759" y="1643"/>
                    </a:cubicBezTo>
                    <a:cubicBezTo>
                      <a:pt x="1713" y="1552"/>
                      <a:pt x="1644" y="1484"/>
                      <a:pt x="1599" y="1415"/>
                    </a:cubicBezTo>
                    <a:cubicBezTo>
                      <a:pt x="1553" y="1324"/>
                      <a:pt x="1485" y="1255"/>
                      <a:pt x="1416" y="1164"/>
                    </a:cubicBezTo>
                    <a:cubicBezTo>
                      <a:pt x="1348" y="1027"/>
                      <a:pt x="1256" y="913"/>
                      <a:pt x="1165" y="799"/>
                    </a:cubicBezTo>
                    <a:cubicBezTo>
                      <a:pt x="1074" y="639"/>
                      <a:pt x="982" y="479"/>
                      <a:pt x="868" y="320"/>
                    </a:cubicBezTo>
                    <a:cubicBezTo>
                      <a:pt x="846" y="274"/>
                      <a:pt x="800" y="228"/>
                      <a:pt x="777" y="160"/>
                    </a:cubicBezTo>
                    <a:cubicBezTo>
                      <a:pt x="731" y="91"/>
                      <a:pt x="709" y="46"/>
                      <a:pt x="640" y="23"/>
                    </a:cubicBezTo>
                    <a:cubicBezTo>
                      <a:pt x="617" y="0"/>
                      <a:pt x="594" y="0"/>
                      <a:pt x="572"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34"/>
              <p:cNvSpPr/>
              <p:nvPr/>
            </p:nvSpPr>
            <p:spPr>
              <a:xfrm>
                <a:off x="1158184" y="2061869"/>
                <a:ext cx="109861" cy="253726"/>
              </a:xfrm>
              <a:custGeom>
                <a:avLst/>
                <a:gdLst/>
                <a:ahLst/>
                <a:cxnLst/>
                <a:rect l="l" t="t" r="r" b="b"/>
                <a:pathLst>
                  <a:path w="1987" h="4589" extrusionOk="0">
                    <a:moveTo>
                      <a:pt x="1704" y="2776"/>
                    </a:moveTo>
                    <a:cubicBezTo>
                      <a:pt x="1707" y="2787"/>
                      <a:pt x="1710" y="2797"/>
                      <a:pt x="1713" y="2808"/>
                    </a:cubicBezTo>
                    <a:cubicBezTo>
                      <a:pt x="1713" y="2791"/>
                      <a:pt x="1713" y="2787"/>
                      <a:pt x="1704" y="2776"/>
                    </a:cubicBezTo>
                    <a:close/>
                    <a:moveTo>
                      <a:pt x="1439" y="3036"/>
                    </a:moveTo>
                    <a:cubicBezTo>
                      <a:pt x="1439" y="3057"/>
                      <a:pt x="1439" y="3059"/>
                      <a:pt x="1456" y="3076"/>
                    </a:cubicBezTo>
                    <a:lnTo>
                      <a:pt x="1456" y="3076"/>
                    </a:lnTo>
                    <a:cubicBezTo>
                      <a:pt x="1452" y="3064"/>
                      <a:pt x="1447" y="3051"/>
                      <a:pt x="1439" y="3036"/>
                    </a:cubicBezTo>
                    <a:close/>
                    <a:moveTo>
                      <a:pt x="1462" y="3105"/>
                    </a:moveTo>
                    <a:cubicBezTo>
                      <a:pt x="1462" y="3122"/>
                      <a:pt x="1462" y="3126"/>
                      <a:pt x="1471" y="3136"/>
                    </a:cubicBezTo>
                    <a:lnTo>
                      <a:pt x="1471" y="3136"/>
                    </a:lnTo>
                    <a:cubicBezTo>
                      <a:pt x="1466" y="3125"/>
                      <a:pt x="1462" y="3115"/>
                      <a:pt x="1462" y="3105"/>
                    </a:cubicBezTo>
                    <a:close/>
                    <a:moveTo>
                      <a:pt x="69" y="1"/>
                    </a:moveTo>
                    <a:cubicBezTo>
                      <a:pt x="24" y="23"/>
                      <a:pt x="1" y="92"/>
                      <a:pt x="24" y="115"/>
                    </a:cubicBezTo>
                    <a:cubicBezTo>
                      <a:pt x="69" y="229"/>
                      <a:pt x="138" y="297"/>
                      <a:pt x="184" y="389"/>
                    </a:cubicBezTo>
                    <a:cubicBezTo>
                      <a:pt x="184" y="389"/>
                      <a:pt x="184" y="389"/>
                      <a:pt x="184" y="366"/>
                    </a:cubicBezTo>
                    <a:cubicBezTo>
                      <a:pt x="229" y="457"/>
                      <a:pt x="275" y="548"/>
                      <a:pt x="343" y="640"/>
                    </a:cubicBezTo>
                    <a:cubicBezTo>
                      <a:pt x="389" y="731"/>
                      <a:pt x="435" y="845"/>
                      <a:pt x="480" y="936"/>
                    </a:cubicBezTo>
                    <a:cubicBezTo>
                      <a:pt x="572" y="1119"/>
                      <a:pt x="686" y="1324"/>
                      <a:pt x="800" y="1507"/>
                    </a:cubicBezTo>
                    <a:cubicBezTo>
                      <a:pt x="914" y="1735"/>
                      <a:pt x="1028" y="1963"/>
                      <a:pt x="1142" y="2192"/>
                    </a:cubicBezTo>
                    <a:cubicBezTo>
                      <a:pt x="1188" y="2329"/>
                      <a:pt x="1234" y="2466"/>
                      <a:pt x="1302" y="2603"/>
                    </a:cubicBezTo>
                    <a:cubicBezTo>
                      <a:pt x="1348" y="2717"/>
                      <a:pt x="1371" y="2831"/>
                      <a:pt x="1416" y="2968"/>
                    </a:cubicBezTo>
                    <a:cubicBezTo>
                      <a:pt x="1439" y="2991"/>
                      <a:pt x="1439" y="3036"/>
                      <a:pt x="1462" y="3082"/>
                    </a:cubicBezTo>
                    <a:cubicBezTo>
                      <a:pt x="1460" y="3080"/>
                      <a:pt x="1458" y="3078"/>
                      <a:pt x="1456" y="3076"/>
                    </a:cubicBezTo>
                    <a:lnTo>
                      <a:pt x="1456" y="3076"/>
                    </a:lnTo>
                    <a:cubicBezTo>
                      <a:pt x="1464" y="3100"/>
                      <a:pt x="1469" y="3120"/>
                      <a:pt x="1485" y="3150"/>
                    </a:cubicBezTo>
                    <a:cubicBezTo>
                      <a:pt x="1479" y="3144"/>
                      <a:pt x="1474" y="3140"/>
                      <a:pt x="1471" y="3136"/>
                    </a:cubicBezTo>
                    <a:lnTo>
                      <a:pt x="1471" y="3136"/>
                    </a:lnTo>
                    <a:cubicBezTo>
                      <a:pt x="1477" y="3152"/>
                      <a:pt x="1485" y="3170"/>
                      <a:pt x="1485" y="3196"/>
                    </a:cubicBezTo>
                    <a:cubicBezTo>
                      <a:pt x="1485" y="3196"/>
                      <a:pt x="1485" y="3173"/>
                      <a:pt x="1485" y="3173"/>
                    </a:cubicBezTo>
                    <a:cubicBezTo>
                      <a:pt x="1507" y="3265"/>
                      <a:pt x="1530" y="3356"/>
                      <a:pt x="1553" y="3447"/>
                    </a:cubicBezTo>
                    <a:cubicBezTo>
                      <a:pt x="1576" y="3538"/>
                      <a:pt x="1599" y="3653"/>
                      <a:pt x="1622" y="3744"/>
                    </a:cubicBezTo>
                    <a:cubicBezTo>
                      <a:pt x="1667" y="3926"/>
                      <a:pt x="1713" y="4109"/>
                      <a:pt x="1736" y="4315"/>
                    </a:cubicBezTo>
                    <a:cubicBezTo>
                      <a:pt x="1713" y="4360"/>
                      <a:pt x="1713" y="4429"/>
                      <a:pt x="1713" y="4474"/>
                    </a:cubicBezTo>
                    <a:cubicBezTo>
                      <a:pt x="1713" y="4520"/>
                      <a:pt x="1759" y="4566"/>
                      <a:pt x="1804" y="4588"/>
                    </a:cubicBezTo>
                    <a:cubicBezTo>
                      <a:pt x="1827" y="4588"/>
                      <a:pt x="1873" y="4588"/>
                      <a:pt x="1895" y="4566"/>
                    </a:cubicBezTo>
                    <a:cubicBezTo>
                      <a:pt x="1941" y="4520"/>
                      <a:pt x="1941" y="4474"/>
                      <a:pt x="1964" y="4429"/>
                    </a:cubicBezTo>
                    <a:cubicBezTo>
                      <a:pt x="1964" y="4383"/>
                      <a:pt x="1987" y="4315"/>
                      <a:pt x="1987" y="4246"/>
                    </a:cubicBezTo>
                    <a:cubicBezTo>
                      <a:pt x="1987" y="4132"/>
                      <a:pt x="1964" y="4041"/>
                      <a:pt x="1964" y="3949"/>
                    </a:cubicBezTo>
                    <a:cubicBezTo>
                      <a:pt x="1941" y="3858"/>
                      <a:pt x="1941" y="3767"/>
                      <a:pt x="1918" y="3698"/>
                    </a:cubicBezTo>
                    <a:cubicBezTo>
                      <a:pt x="1918" y="3607"/>
                      <a:pt x="1895" y="3516"/>
                      <a:pt x="1873" y="3424"/>
                    </a:cubicBezTo>
                    <a:cubicBezTo>
                      <a:pt x="1850" y="3242"/>
                      <a:pt x="1781" y="3059"/>
                      <a:pt x="1736" y="2899"/>
                    </a:cubicBezTo>
                    <a:cubicBezTo>
                      <a:pt x="1736" y="2854"/>
                      <a:pt x="1713" y="2808"/>
                      <a:pt x="1690" y="2762"/>
                    </a:cubicBezTo>
                    <a:lnTo>
                      <a:pt x="1690" y="2762"/>
                    </a:lnTo>
                    <a:cubicBezTo>
                      <a:pt x="1696" y="2768"/>
                      <a:pt x="1700" y="2773"/>
                      <a:pt x="1704" y="2776"/>
                    </a:cubicBezTo>
                    <a:lnTo>
                      <a:pt x="1704" y="2776"/>
                    </a:lnTo>
                    <a:cubicBezTo>
                      <a:pt x="1658" y="2627"/>
                      <a:pt x="1596" y="2478"/>
                      <a:pt x="1553" y="2329"/>
                    </a:cubicBezTo>
                    <a:cubicBezTo>
                      <a:pt x="1485" y="2192"/>
                      <a:pt x="1416" y="2055"/>
                      <a:pt x="1348" y="1895"/>
                    </a:cubicBezTo>
                    <a:cubicBezTo>
                      <a:pt x="1302" y="1781"/>
                      <a:pt x="1234" y="1644"/>
                      <a:pt x="1142" y="1507"/>
                    </a:cubicBezTo>
                    <a:cubicBezTo>
                      <a:pt x="1074" y="1393"/>
                      <a:pt x="982" y="1279"/>
                      <a:pt x="914" y="1142"/>
                    </a:cubicBezTo>
                    <a:cubicBezTo>
                      <a:pt x="891" y="1119"/>
                      <a:pt x="891" y="1119"/>
                      <a:pt x="868" y="1096"/>
                    </a:cubicBezTo>
                    <a:lnTo>
                      <a:pt x="891" y="1096"/>
                    </a:lnTo>
                    <a:cubicBezTo>
                      <a:pt x="800" y="982"/>
                      <a:pt x="731" y="845"/>
                      <a:pt x="663" y="731"/>
                    </a:cubicBezTo>
                    <a:cubicBezTo>
                      <a:pt x="617" y="662"/>
                      <a:pt x="572" y="617"/>
                      <a:pt x="549" y="548"/>
                    </a:cubicBezTo>
                    <a:cubicBezTo>
                      <a:pt x="503" y="503"/>
                      <a:pt x="457" y="457"/>
                      <a:pt x="435" y="411"/>
                    </a:cubicBezTo>
                    <a:cubicBezTo>
                      <a:pt x="343" y="297"/>
                      <a:pt x="275" y="206"/>
                      <a:pt x="206" y="115"/>
                    </a:cubicBezTo>
                    <a:cubicBezTo>
                      <a:pt x="206" y="92"/>
                      <a:pt x="184" y="69"/>
                      <a:pt x="184" y="46"/>
                    </a:cubicBezTo>
                    <a:cubicBezTo>
                      <a:pt x="161" y="23"/>
                      <a:pt x="138" y="1"/>
                      <a:pt x="92"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34"/>
              <p:cNvSpPr/>
              <p:nvPr/>
            </p:nvSpPr>
            <p:spPr>
              <a:xfrm>
                <a:off x="1235204" y="2103503"/>
                <a:ext cx="60598" cy="109861"/>
              </a:xfrm>
              <a:custGeom>
                <a:avLst/>
                <a:gdLst/>
                <a:ahLst/>
                <a:cxnLst/>
                <a:rect l="l" t="t" r="r" b="b"/>
                <a:pathLst>
                  <a:path w="1096" h="1987" extrusionOk="0">
                    <a:moveTo>
                      <a:pt x="69" y="1"/>
                    </a:moveTo>
                    <a:cubicBezTo>
                      <a:pt x="69" y="1"/>
                      <a:pt x="46" y="1"/>
                      <a:pt x="23" y="24"/>
                    </a:cubicBezTo>
                    <a:cubicBezTo>
                      <a:pt x="0" y="46"/>
                      <a:pt x="0" y="92"/>
                      <a:pt x="23" y="115"/>
                    </a:cubicBezTo>
                    <a:cubicBezTo>
                      <a:pt x="92" y="206"/>
                      <a:pt x="160" y="297"/>
                      <a:pt x="229" y="389"/>
                    </a:cubicBezTo>
                    <a:cubicBezTo>
                      <a:pt x="251" y="412"/>
                      <a:pt x="274" y="434"/>
                      <a:pt x="274" y="457"/>
                    </a:cubicBezTo>
                    <a:cubicBezTo>
                      <a:pt x="297" y="480"/>
                      <a:pt x="320" y="526"/>
                      <a:pt x="343" y="549"/>
                    </a:cubicBezTo>
                    <a:cubicBezTo>
                      <a:pt x="366" y="571"/>
                      <a:pt x="388" y="617"/>
                      <a:pt x="411" y="663"/>
                    </a:cubicBezTo>
                    <a:cubicBezTo>
                      <a:pt x="434" y="708"/>
                      <a:pt x="457" y="754"/>
                      <a:pt x="480" y="777"/>
                    </a:cubicBezTo>
                    <a:cubicBezTo>
                      <a:pt x="525" y="822"/>
                      <a:pt x="548" y="891"/>
                      <a:pt x="571" y="937"/>
                    </a:cubicBezTo>
                    <a:cubicBezTo>
                      <a:pt x="571" y="937"/>
                      <a:pt x="594" y="959"/>
                      <a:pt x="594" y="982"/>
                    </a:cubicBezTo>
                    <a:cubicBezTo>
                      <a:pt x="617" y="1005"/>
                      <a:pt x="639" y="1051"/>
                      <a:pt x="639" y="1074"/>
                    </a:cubicBezTo>
                    <a:cubicBezTo>
                      <a:pt x="662" y="1119"/>
                      <a:pt x="685" y="1165"/>
                      <a:pt x="708" y="1210"/>
                    </a:cubicBezTo>
                    <a:cubicBezTo>
                      <a:pt x="731" y="1256"/>
                      <a:pt x="754" y="1302"/>
                      <a:pt x="776" y="1347"/>
                    </a:cubicBezTo>
                    <a:cubicBezTo>
                      <a:pt x="799" y="1370"/>
                      <a:pt x="799" y="1393"/>
                      <a:pt x="799" y="1416"/>
                    </a:cubicBezTo>
                    <a:cubicBezTo>
                      <a:pt x="822" y="1439"/>
                      <a:pt x="822" y="1462"/>
                      <a:pt x="845" y="1484"/>
                    </a:cubicBezTo>
                    <a:cubicBezTo>
                      <a:pt x="845" y="1530"/>
                      <a:pt x="868" y="1553"/>
                      <a:pt x="868" y="1576"/>
                    </a:cubicBezTo>
                    <a:cubicBezTo>
                      <a:pt x="891" y="1599"/>
                      <a:pt x="891" y="1621"/>
                      <a:pt x="913" y="1667"/>
                    </a:cubicBezTo>
                    <a:cubicBezTo>
                      <a:pt x="913" y="1667"/>
                      <a:pt x="913" y="1690"/>
                      <a:pt x="913" y="1713"/>
                    </a:cubicBezTo>
                    <a:lnTo>
                      <a:pt x="936" y="1758"/>
                    </a:lnTo>
                    <a:cubicBezTo>
                      <a:pt x="936" y="1735"/>
                      <a:pt x="936" y="1735"/>
                      <a:pt x="936" y="1735"/>
                    </a:cubicBezTo>
                    <a:cubicBezTo>
                      <a:pt x="936" y="1758"/>
                      <a:pt x="936" y="1804"/>
                      <a:pt x="959" y="1827"/>
                    </a:cubicBezTo>
                    <a:cubicBezTo>
                      <a:pt x="959" y="1872"/>
                      <a:pt x="959" y="1895"/>
                      <a:pt x="982" y="1941"/>
                    </a:cubicBezTo>
                    <a:cubicBezTo>
                      <a:pt x="982" y="1964"/>
                      <a:pt x="1005" y="1987"/>
                      <a:pt x="1027" y="1987"/>
                    </a:cubicBezTo>
                    <a:cubicBezTo>
                      <a:pt x="1050" y="1987"/>
                      <a:pt x="1096" y="1964"/>
                      <a:pt x="1096" y="1941"/>
                    </a:cubicBezTo>
                    <a:cubicBezTo>
                      <a:pt x="1096" y="1872"/>
                      <a:pt x="1073" y="1804"/>
                      <a:pt x="1050" y="1735"/>
                    </a:cubicBezTo>
                    <a:cubicBezTo>
                      <a:pt x="1050" y="1713"/>
                      <a:pt x="1027" y="1667"/>
                      <a:pt x="1027" y="1644"/>
                    </a:cubicBezTo>
                    <a:cubicBezTo>
                      <a:pt x="1005" y="1599"/>
                      <a:pt x="1005" y="1553"/>
                      <a:pt x="982" y="1530"/>
                    </a:cubicBezTo>
                    <a:cubicBezTo>
                      <a:pt x="959" y="1462"/>
                      <a:pt x="936" y="1370"/>
                      <a:pt x="913" y="1302"/>
                    </a:cubicBezTo>
                    <a:cubicBezTo>
                      <a:pt x="868" y="1233"/>
                      <a:pt x="822" y="1142"/>
                      <a:pt x="799" y="1074"/>
                    </a:cubicBezTo>
                    <a:cubicBezTo>
                      <a:pt x="776" y="1028"/>
                      <a:pt x="776" y="1005"/>
                      <a:pt x="754" y="982"/>
                    </a:cubicBezTo>
                    <a:cubicBezTo>
                      <a:pt x="731" y="937"/>
                      <a:pt x="731" y="914"/>
                      <a:pt x="708" y="868"/>
                    </a:cubicBezTo>
                    <a:cubicBezTo>
                      <a:pt x="662" y="800"/>
                      <a:pt x="617" y="731"/>
                      <a:pt x="571" y="663"/>
                    </a:cubicBezTo>
                    <a:cubicBezTo>
                      <a:pt x="548" y="594"/>
                      <a:pt x="502" y="526"/>
                      <a:pt x="457" y="457"/>
                    </a:cubicBezTo>
                    <a:cubicBezTo>
                      <a:pt x="411" y="389"/>
                      <a:pt x="366" y="320"/>
                      <a:pt x="320" y="275"/>
                    </a:cubicBezTo>
                    <a:cubicBezTo>
                      <a:pt x="251" y="183"/>
                      <a:pt x="206" y="115"/>
                      <a:pt x="137" y="24"/>
                    </a:cubicBezTo>
                    <a:cubicBezTo>
                      <a:pt x="114" y="24"/>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34"/>
              <p:cNvSpPr/>
              <p:nvPr/>
            </p:nvSpPr>
            <p:spPr>
              <a:xfrm>
                <a:off x="1158184" y="2065685"/>
                <a:ext cx="43016" cy="63141"/>
              </a:xfrm>
              <a:custGeom>
                <a:avLst/>
                <a:gdLst/>
                <a:ahLst/>
                <a:cxnLst/>
                <a:rect l="l" t="t" r="r" b="b"/>
                <a:pathLst>
                  <a:path w="778" h="1142" extrusionOk="0">
                    <a:moveTo>
                      <a:pt x="69" y="0"/>
                    </a:moveTo>
                    <a:cubicBezTo>
                      <a:pt x="47" y="0"/>
                      <a:pt x="24" y="23"/>
                      <a:pt x="24" y="23"/>
                    </a:cubicBezTo>
                    <a:cubicBezTo>
                      <a:pt x="1" y="46"/>
                      <a:pt x="1" y="68"/>
                      <a:pt x="24" y="91"/>
                    </a:cubicBezTo>
                    <a:cubicBezTo>
                      <a:pt x="92" y="183"/>
                      <a:pt x="161" y="297"/>
                      <a:pt x="229" y="388"/>
                    </a:cubicBezTo>
                    <a:cubicBezTo>
                      <a:pt x="275" y="479"/>
                      <a:pt x="343" y="571"/>
                      <a:pt x="389" y="639"/>
                    </a:cubicBezTo>
                    <a:cubicBezTo>
                      <a:pt x="435" y="730"/>
                      <a:pt x="480" y="799"/>
                      <a:pt x="526" y="867"/>
                    </a:cubicBezTo>
                    <a:cubicBezTo>
                      <a:pt x="572" y="936"/>
                      <a:pt x="617" y="1027"/>
                      <a:pt x="663" y="1118"/>
                    </a:cubicBezTo>
                    <a:cubicBezTo>
                      <a:pt x="663" y="1118"/>
                      <a:pt x="686" y="1141"/>
                      <a:pt x="686" y="1141"/>
                    </a:cubicBezTo>
                    <a:lnTo>
                      <a:pt x="731" y="1141"/>
                    </a:lnTo>
                    <a:cubicBezTo>
                      <a:pt x="754" y="1118"/>
                      <a:pt x="777" y="1096"/>
                      <a:pt x="754" y="1073"/>
                    </a:cubicBezTo>
                    <a:cubicBezTo>
                      <a:pt x="663" y="890"/>
                      <a:pt x="572" y="708"/>
                      <a:pt x="457" y="548"/>
                    </a:cubicBezTo>
                    <a:cubicBezTo>
                      <a:pt x="412" y="457"/>
                      <a:pt x="343" y="365"/>
                      <a:pt x="275" y="297"/>
                    </a:cubicBezTo>
                    <a:cubicBezTo>
                      <a:pt x="229" y="205"/>
                      <a:pt x="161" y="114"/>
                      <a:pt x="115" y="23"/>
                    </a:cubicBezTo>
                    <a:cubicBezTo>
                      <a:pt x="92" y="23"/>
                      <a:pt x="69" y="0"/>
                      <a:pt x="69" y="0"/>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34"/>
              <p:cNvSpPr/>
              <p:nvPr/>
            </p:nvSpPr>
            <p:spPr>
              <a:xfrm>
                <a:off x="1154425" y="2066901"/>
                <a:ext cx="53078" cy="75471"/>
              </a:xfrm>
              <a:custGeom>
                <a:avLst/>
                <a:gdLst/>
                <a:ahLst/>
                <a:cxnLst/>
                <a:rect l="l" t="t" r="r" b="b"/>
                <a:pathLst>
                  <a:path w="960" h="1365" extrusionOk="0">
                    <a:moveTo>
                      <a:pt x="23" y="1"/>
                    </a:moveTo>
                    <a:cubicBezTo>
                      <a:pt x="1" y="24"/>
                      <a:pt x="1" y="69"/>
                      <a:pt x="23" y="115"/>
                    </a:cubicBezTo>
                    <a:cubicBezTo>
                      <a:pt x="92" y="229"/>
                      <a:pt x="183" y="343"/>
                      <a:pt x="274" y="457"/>
                    </a:cubicBezTo>
                    <a:cubicBezTo>
                      <a:pt x="320" y="526"/>
                      <a:pt x="343" y="571"/>
                      <a:pt x="389" y="640"/>
                    </a:cubicBezTo>
                    <a:cubicBezTo>
                      <a:pt x="434" y="686"/>
                      <a:pt x="457" y="754"/>
                      <a:pt x="503" y="800"/>
                    </a:cubicBezTo>
                    <a:cubicBezTo>
                      <a:pt x="548" y="891"/>
                      <a:pt x="594" y="959"/>
                      <a:pt x="640" y="1051"/>
                    </a:cubicBezTo>
                    <a:cubicBezTo>
                      <a:pt x="708" y="1142"/>
                      <a:pt x="777" y="1233"/>
                      <a:pt x="845" y="1348"/>
                    </a:cubicBezTo>
                    <a:cubicBezTo>
                      <a:pt x="856" y="1359"/>
                      <a:pt x="874" y="1365"/>
                      <a:pt x="891" y="1365"/>
                    </a:cubicBezTo>
                    <a:cubicBezTo>
                      <a:pt x="908" y="1365"/>
                      <a:pt x="925" y="1359"/>
                      <a:pt x="936" y="1348"/>
                    </a:cubicBezTo>
                    <a:cubicBezTo>
                      <a:pt x="936" y="1348"/>
                      <a:pt x="959" y="1325"/>
                      <a:pt x="959" y="1302"/>
                    </a:cubicBezTo>
                    <a:cubicBezTo>
                      <a:pt x="959" y="1279"/>
                      <a:pt x="959" y="1279"/>
                      <a:pt x="936" y="1256"/>
                    </a:cubicBezTo>
                    <a:cubicBezTo>
                      <a:pt x="914" y="1211"/>
                      <a:pt x="868" y="1165"/>
                      <a:pt x="845" y="1119"/>
                    </a:cubicBezTo>
                    <a:cubicBezTo>
                      <a:pt x="799" y="1028"/>
                      <a:pt x="754" y="937"/>
                      <a:pt x="685" y="868"/>
                    </a:cubicBezTo>
                    <a:cubicBezTo>
                      <a:pt x="662" y="823"/>
                      <a:pt x="640" y="777"/>
                      <a:pt x="617" y="731"/>
                    </a:cubicBezTo>
                    <a:cubicBezTo>
                      <a:pt x="594" y="686"/>
                      <a:pt x="548" y="640"/>
                      <a:pt x="525" y="594"/>
                    </a:cubicBezTo>
                    <a:cubicBezTo>
                      <a:pt x="480" y="503"/>
                      <a:pt x="411" y="412"/>
                      <a:pt x="343" y="343"/>
                    </a:cubicBezTo>
                    <a:cubicBezTo>
                      <a:pt x="274" y="229"/>
                      <a:pt x="206" y="115"/>
                      <a:pt x="115" y="24"/>
                    </a:cubicBezTo>
                    <a:cubicBezTo>
                      <a:pt x="115" y="1"/>
                      <a:pt x="92" y="1"/>
                      <a:pt x="69" y="1"/>
                    </a:cubicBezTo>
                    <a:close/>
                  </a:path>
                </a:pathLst>
              </a:custGeom>
              <a:solidFill>
                <a:srgbClr val="FEBE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34"/>
              <p:cNvSpPr/>
              <p:nvPr/>
            </p:nvSpPr>
            <p:spPr>
              <a:xfrm>
                <a:off x="1155696" y="2069444"/>
                <a:ext cx="83322" cy="130982"/>
              </a:xfrm>
              <a:custGeom>
                <a:avLst/>
                <a:gdLst/>
                <a:ahLst/>
                <a:cxnLst/>
                <a:rect l="l" t="t" r="r" b="b"/>
                <a:pathLst>
                  <a:path w="1507" h="2369" extrusionOk="0">
                    <a:moveTo>
                      <a:pt x="46" y="0"/>
                    </a:moveTo>
                    <a:cubicBezTo>
                      <a:pt x="23" y="0"/>
                      <a:pt x="23" y="0"/>
                      <a:pt x="23" y="23"/>
                    </a:cubicBezTo>
                    <a:cubicBezTo>
                      <a:pt x="0" y="23"/>
                      <a:pt x="0" y="69"/>
                      <a:pt x="0" y="92"/>
                    </a:cubicBezTo>
                    <a:cubicBezTo>
                      <a:pt x="114" y="229"/>
                      <a:pt x="229" y="366"/>
                      <a:pt x="320" y="503"/>
                    </a:cubicBezTo>
                    <a:cubicBezTo>
                      <a:pt x="343" y="548"/>
                      <a:pt x="366" y="571"/>
                      <a:pt x="388" y="594"/>
                    </a:cubicBezTo>
                    <a:cubicBezTo>
                      <a:pt x="434" y="640"/>
                      <a:pt x="457" y="685"/>
                      <a:pt x="480" y="731"/>
                    </a:cubicBezTo>
                    <a:cubicBezTo>
                      <a:pt x="525" y="799"/>
                      <a:pt x="571" y="868"/>
                      <a:pt x="594" y="936"/>
                    </a:cubicBezTo>
                    <a:cubicBezTo>
                      <a:pt x="594" y="936"/>
                      <a:pt x="594" y="913"/>
                      <a:pt x="594" y="913"/>
                    </a:cubicBezTo>
                    <a:cubicBezTo>
                      <a:pt x="639" y="982"/>
                      <a:pt x="662" y="1028"/>
                      <a:pt x="708" y="1073"/>
                    </a:cubicBezTo>
                    <a:cubicBezTo>
                      <a:pt x="708" y="1119"/>
                      <a:pt x="731" y="1142"/>
                      <a:pt x="754" y="1165"/>
                    </a:cubicBezTo>
                    <a:cubicBezTo>
                      <a:pt x="776" y="1187"/>
                      <a:pt x="776" y="1210"/>
                      <a:pt x="799" y="1233"/>
                    </a:cubicBezTo>
                    <a:cubicBezTo>
                      <a:pt x="868" y="1370"/>
                      <a:pt x="936" y="1484"/>
                      <a:pt x="1005" y="1598"/>
                    </a:cubicBezTo>
                    <a:cubicBezTo>
                      <a:pt x="1027" y="1667"/>
                      <a:pt x="1050" y="1712"/>
                      <a:pt x="1096" y="1781"/>
                    </a:cubicBezTo>
                    <a:cubicBezTo>
                      <a:pt x="1119" y="1849"/>
                      <a:pt x="1142" y="1895"/>
                      <a:pt x="1187" y="1963"/>
                    </a:cubicBezTo>
                    <a:cubicBezTo>
                      <a:pt x="1256" y="2078"/>
                      <a:pt x="1324" y="2215"/>
                      <a:pt x="1393" y="2329"/>
                    </a:cubicBezTo>
                    <a:cubicBezTo>
                      <a:pt x="1393" y="2351"/>
                      <a:pt x="1393" y="2351"/>
                      <a:pt x="1416" y="2351"/>
                    </a:cubicBezTo>
                    <a:cubicBezTo>
                      <a:pt x="1427" y="2363"/>
                      <a:pt x="1433" y="2369"/>
                      <a:pt x="1438" y="2369"/>
                    </a:cubicBezTo>
                    <a:cubicBezTo>
                      <a:pt x="1444" y="2369"/>
                      <a:pt x="1450" y="2363"/>
                      <a:pt x="1461" y="2351"/>
                    </a:cubicBezTo>
                    <a:cubicBezTo>
                      <a:pt x="1484" y="2351"/>
                      <a:pt x="1507" y="2306"/>
                      <a:pt x="1484" y="2283"/>
                    </a:cubicBezTo>
                    <a:cubicBezTo>
                      <a:pt x="1416" y="2169"/>
                      <a:pt x="1370" y="2078"/>
                      <a:pt x="1301" y="1963"/>
                    </a:cubicBezTo>
                    <a:cubicBezTo>
                      <a:pt x="1256" y="1872"/>
                      <a:pt x="1210" y="1781"/>
                      <a:pt x="1164" y="1690"/>
                    </a:cubicBezTo>
                    <a:cubicBezTo>
                      <a:pt x="1119" y="1598"/>
                      <a:pt x="1073" y="1507"/>
                      <a:pt x="1027" y="1438"/>
                    </a:cubicBezTo>
                    <a:cubicBezTo>
                      <a:pt x="982" y="1347"/>
                      <a:pt x="913" y="1256"/>
                      <a:pt x="868" y="1165"/>
                    </a:cubicBezTo>
                    <a:cubicBezTo>
                      <a:pt x="799" y="1073"/>
                      <a:pt x="754" y="982"/>
                      <a:pt x="685" y="891"/>
                    </a:cubicBezTo>
                    <a:cubicBezTo>
                      <a:pt x="639" y="799"/>
                      <a:pt x="594" y="731"/>
                      <a:pt x="525" y="640"/>
                    </a:cubicBezTo>
                    <a:cubicBezTo>
                      <a:pt x="502" y="594"/>
                      <a:pt x="480" y="571"/>
                      <a:pt x="457" y="525"/>
                    </a:cubicBezTo>
                    <a:cubicBezTo>
                      <a:pt x="434" y="480"/>
                      <a:pt x="388" y="434"/>
                      <a:pt x="366" y="389"/>
                    </a:cubicBezTo>
                    <a:cubicBezTo>
                      <a:pt x="297" y="297"/>
                      <a:pt x="229" y="229"/>
                      <a:pt x="160" y="137"/>
                    </a:cubicBezTo>
                    <a:cubicBezTo>
                      <a:pt x="137" y="92"/>
                      <a:pt x="114" y="69"/>
                      <a:pt x="92" y="23"/>
                    </a:cubicBezTo>
                    <a:cubicBezTo>
                      <a:pt x="69" y="0"/>
                      <a:pt x="69" y="0"/>
                      <a:pt x="46"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34"/>
              <p:cNvSpPr/>
              <p:nvPr/>
            </p:nvSpPr>
            <p:spPr>
              <a:xfrm>
                <a:off x="1143090" y="2094657"/>
                <a:ext cx="47992" cy="69997"/>
              </a:xfrm>
              <a:custGeom>
                <a:avLst/>
                <a:gdLst/>
                <a:ahLst/>
                <a:cxnLst/>
                <a:rect l="l" t="t" r="r" b="b"/>
                <a:pathLst>
                  <a:path w="868" h="1266" extrusionOk="0">
                    <a:moveTo>
                      <a:pt x="23" y="1"/>
                    </a:moveTo>
                    <a:cubicBezTo>
                      <a:pt x="0" y="24"/>
                      <a:pt x="0" y="47"/>
                      <a:pt x="23" y="69"/>
                    </a:cubicBezTo>
                    <a:cubicBezTo>
                      <a:pt x="69" y="161"/>
                      <a:pt x="114" y="229"/>
                      <a:pt x="183" y="321"/>
                    </a:cubicBezTo>
                    <a:lnTo>
                      <a:pt x="160" y="298"/>
                    </a:lnTo>
                    <a:lnTo>
                      <a:pt x="160" y="298"/>
                    </a:lnTo>
                    <a:cubicBezTo>
                      <a:pt x="206" y="389"/>
                      <a:pt x="274" y="457"/>
                      <a:pt x="320" y="549"/>
                    </a:cubicBezTo>
                    <a:cubicBezTo>
                      <a:pt x="365" y="617"/>
                      <a:pt x="411" y="709"/>
                      <a:pt x="457" y="800"/>
                    </a:cubicBezTo>
                    <a:cubicBezTo>
                      <a:pt x="502" y="868"/>
                      <a:pt x="548" y="937"/>
                      <a:pt x="571" y="1005"/>
                    </a:cubicBezTo>
                    <a:cubicBezTo>
                      <a:pt x="594" y="1051"/>
                      <a:pt x="639" y="1097"/>
                      <a:pt x="662" y="1142"/>
                    </a:cubicBezTo>
                    <a:cubicBezTo>
                      <a:pt x="685" y="1188"/>
                      <a:pt x="708" y="1211"/>
                      <a:pt x="730" y="1234"/>
                    </a:cubicBezTo>
                    <a:cubicBezTo>
                      <a:pt x="747" y="1250"/>
                      <a:pt x="763" y="1266"/>
                      <a:pt x="787" y="1266"/>
                    </a:cubicBezTo>
                    <a:cubicBezTo>
                      <a:pt x="797" y="1266"/>
                      <a:pt x="808" y="1263"/>
                      <a:pt x="822" y="1256"/>
                    </a:cubicBezTo>
                    <a:cubicBezTo>
                      <a:pt x="845" y="1256"/>
                      <a:pt x="867" y="1234"/>
                      <a:pt x="867" y="1211"/>
                    </a:cubicBezTo>
                    <a:cubicBezTo>
                      <a:pt x="867" y="1188"/>
                      <a:pt x="867" y="1165"/>
                      <a:pt x="867" y="1142"/>
                    </a:cubicBezTo>
                    <a:cubicBezTo>
                      <a:pt x="845" y="1097"/>
                      <a:pt x="822" y="1074"/>
                      <a:pt x="799" y="1028"/>
                    </a:cubicBezTo>
                    <a:cubicBezTo>
                      <a:pt x="776" y="982"/>
                      <a:pt x="730" y="937"/>
                      <a:pt x="708" y="868"/>
                    </a:cubicBezTo>
                    <a:cubicBezTo>
                      <a:pt x="639" y="777"/>
                      <a:pt x="571" y="686"/>
                      <a:pt x="502" y="594"/>
                    </a:cubicBezTo>
                    <a:cubicBezTo>
                      <a:pt x="434" y="503"/>
                      <a:pt x="365" y="412"/>
                      <a:pt x="297" y="321"/>
                    </a:cubicBezTo>
                    <a:cubicBezTo>
                      <a:pt x="228" y="229"/>
                      <a:pt x="160" y="115"/>
                      <a:pt x="9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34"/>
              <p:cNvSpPr/>
              <p:nvPr/>
            </p:nvSpPr>
            <p:spPr>
              <a:xfrm>
                <a:off x="753125" y="2222157"/>
                <a:ext cx="147680" cy="244161"/>
              </a:xfrm>
              <a:custGeom>
                <a:avLst/>
                <a:gdLst/>
                <a:ahLst/>
                <a:cxnLst/>
                <a:rect l="l" t="t" r="r" b="b"/>
                <a:pathLst>
                  <a:path w="2671" h="4416" extrusionOk="0">
                    <a:moveTo>
                      <a:pt x="228" y="0"/>
                    </a:moveTo>
                    <a:cubicBezTo>
                      <a:pt x="228" y="0"/>
                      <a:pt x="205" y="23"/>
                      <a:pt x="205" y="23"/>
                    </a:cubicBezTo>
                    <a:cubicBezTo>
                      <a:pt x="160" y="23"/>
                      <a:pt x="114" y="46"/>
                      <a:pt x="91" y="69"/>
                    </a:cubicBezTo>
                    <a:cubicBezTo>
                      <a:pt x="46" y="92"/>
                      <a:pt x="23" y="137"/>
                      <a:pt x="0" y="206"/>
                    </a:cubicBezTo>
                    <a:cubicBezTo>
                      <a:pt x="0" y="274"/>
                      <a:pt x="0" y="343"/>
                      <a:pt x="23" y="411"/>
                    </a:cubicBezTo>
                    <a:cubicBezTo>
                      <a:pt x="46" y="502"/>
                      <a:pt x="69" y="594"/>
                      <a:pt x="91" y="662"/>
                    </a:cubicBezTo>
                    <a:cubicBezTo>
                      <a:pt x="114" y="868"/>
                      <a:pt x="160" y="1073"/>
                      <a:pt x="228" y="1256"/>
                    </a:cubicBezTo>
                    <a:cubicBezTo>
                      <a:pt x="274" y="1461"/>
                      <a:pt x="320" y="1667"/>
                      <a:pt x="388" y="1872"/>
                    </a:cubicBezTo>
                    <a:cubicBezTo>
                      <a:pt x="434" y="1940"/>
                      <a:pt x="457" y="2032"/>
                      <a:pt x="502" y="2123"/>
                    </a:cubicBezTo>
                    <a:cubicBezTo>
                      <a:pt x="525" y="2169"/>
                      <a:pt x="525" y="2214"/>
                      <a:pt x="548" y="2283"/>
                    </a:cubicBezTo>
                    <a:cubicBezTo>
                      <a:pt x="548" y="2283"/>
                      <a:pt x="548" y="2283"/>
                      <a:pt x="548" y="2306"/>
                    </a:cubicBezTo>
                    <a:cubicBezTo>
                      <a:pt x="548" y="2351"/>
                      <a:pt x="571" y="2397"/>
                      <a:pt x="594" y="2443"/>
                    </a:cubicBezTo>
                    <a:cubicBezTo>
                      <a:pt x="594" y="2511"/>
                      <a:pt x="616" y="2580"/>
                      <a:pt x="639" y="2625"/>
                    </a:cubicBezTo>
                    <a:cubicBezTo>
                      <a:pt x="685" y="2717"/>
                      <a:pt x="708" y="2831"/>
                      <a:pt x="753" y="2922"/>
                    </a:cubicBezTo>
                    <a:cubicBezTo>
                      <a:pt x="822" y="3127"/>
                      <a:pt x="913" y="3310"/>
                      <a:pt x="1027" y="3493"/>
                    </a:cubicBezTo>
                    <a:cubicBezTo>
                      <a:pt x="1096" y="3584"/>
                      <a:pt x="1141" y="3675"/>
                      <a:pt x="1210" y="3767"/>
                    </a:cubicBezTo>
                    <a:cubicBezTo>
                      <a:pt x="1278" y="3835"/>
                      <a:pt x="1370" y="3926"/>
                      <a:pt x="1438" y="3995"/>
                    </a:cubicBezTo>
                    <a:cubicBezTo>
                      <a:pt x="1507" y="4063"/>
                      <a:pt x="1598" y="4132"/>
                      <a:pt x="1666" y="4177"/>
                    </a:cubicBezTo>
                    <a:cubicBezTo>
                      <a:pt x="1758" y="4246"/>
                      <a:pt x="1849" y="4291"/>
                      <a:pt x="1940" y="4314"/>
                    </a:cubicBezTo>
                    <a:cubicBezTo>
                      <a:pt x="2032" y="4360"/>
                      <a:pt x="2146" y="4383"/>
                      <a:pt x="2237" y="4406"/>
                    </a:cubicBezTo>
                    <a:cubicBezTo>
                      <a:pt x="2283" y="4406"/>
                      <a:pt x="2338" y="4416"/>
                      <a:pt x="2391" y="4416"/>
                    </a:cubicBezTo>
                    <a:cubicBezTo>
                      <a:pt x="2417" y="4416"/>
                      <a:pt x="2442" y="4413"/>
                      <a:pt x="2465" y="4406"/>
                    </a:cubicBezTo>
                    <a:cubicBezTo>
                      <a:pt x="2511" y="4406"/>
                      <a:pt x="2534" y="4406"/>
                      <a:pt x="2579" y="4383"/>
                    </a:cubicBezTo>
                    <a:cubicBezTo>
                      <a:pt x="2625" y="4360"/>
                      <a:pt x="2648" y="4314"/>
                      <a:pt x="2671" y="4246"/>
                    </a:cubicBezTo>
                    <a:cubicBezTo>
                      <a:pt x="2671" y="4200"/>
                      <a:pt x="2648" y="4155"/>
                      <a:pt x="2625" y="4132"/>
                    </a:cubicBezTo>
                    <a:cubicBezTo>
                      <a:pt x="2602" y="4086"/>
                      <a:pt x="2579" y="4063"/>
                      <a:pt x="2534" y="4018"/>
                    </a:cubicBezTo>
                    <a:cubicBezTo>
                      <a:pt x="2488" y="3972"/>
                      <a:pt x="2442" y="3926"/>
                      <a:pt x="2397" y="3858"/>
                    </a:cubicBezTo>
                    <a:cubicBezTo>
                      <a:pt x="2328" y="3789"/>
                      <a:pt x="2260" y="3721"/>
                      <a:pt x="2214" y="3652"/>
                    </a:cubicBezTo>
                    <a:cubicBezTo>
                      <a:pt x="2100" y="3515"/>
                      <a:pt x="1986" y="3356"/>
                      <a:pt x="1895" y="3219"/>
                    </a:cubicBezTo>
                    <a:cubicBezTo>
                      <a:pt x="1803" y="3059"/>
                      <a:pt x="1735" y="2899"/>
                      <a:pt x="1643" y="2762"/>
                    </a:cubicBezTo>
                    <a:cubicBezTo>
                      <a:pt x="1575" y="2602"/>
                      <a:pt x="1484" y="2443"/>
                      <a:pt x="1415" y="2306"/>
                    </a:cubicBezTo>
                    <a:cubicBezTo>
                      <a:pt x="1370" y="2146"/>
                      <a:pt x="1301" y="2009"/>
                      <a:pt x="1255" y="1849"/>
                    </a:cubicBezTo>
                    <a:cubicBezTo>
                      <a:pt x="1187" y="1689"/>
                      <a:pt x="1119" y="1530"/>
                      <a:pt x="1073" y="1347"/>
                    </a:cubicBezTo>
                    <a:lnTo>
                      <a:pt x="1050" y="1301"/>
                    </a:lnTo>
                    <a:cubicBezTo>
                      <a:pt x="1050" y="1256"/>
                      <a:pt x="1027" y="1210"/>
                      <a:pt x="1027" y="1187"/>
                    </a:cubicBezTo>
                    <a:lnTo>
                      <a:pt x="1027" y="1233"/>
                    </a:lnTo>
                    <a:cubicBezTo>
                      <a:pt x="1004" y="1164"/>
                      <a:pt x="1004" y="1096"/>
                      <a:pt x="982" y="1027"/>
                    </a:cubicBezTo>
                    <a:cubicBezTo>
                      <a:pt x="936" y="868"/>
                      <a:pt x="913" y="731"/>
                      <a:pt x="867" y="571"/>
                    </a:cubicBezTo>
                    <a:cubicBezTo>
                      <a:pt x="845" y="411"/>
                      <a:pt x="822" y="251"/>
                      <a:pt x="799" y="92"/>
                    </a:cubicBezTo>
                    <a:cubicBezTo>
                      <a:pt x="799" y="54"/>
                      <a:pt x="769" y="17"/>
                      <a:pt x="720" y="17"/>
                    </a:cubicBezTo>
                    <a:cubicBezTo>
                      <a:pt x="709" y="17"/>
                      <a:pt x="697" y="19"/>
                      <a:pt x="685" y="23"/>
                    </a:cubicBezTo>
                    <a:cubicBezTo>
                      <a:pt x="639" y="23"/>
                      <a:pt x="616" y="69"/>
                      <a:pt x="616" y="137"/>
                    </a:cubicBezTo>
                    <a:cubicBezTo>
                      <a:pt x="616" y="160"/>
                      <a:pt x="616" y="206"/>
                      <a:pt x="616" y="229"/>
                    </a:cubicBezTo>
                    <a:cubicBezTo>
                      <a:pt x="594" y="229"/>
                      <a:pt x="571" y="206"/>
                      <a:pt x="571" y="206"/>
                    </a:cubicBezTo>
                    <a:cubicBezTo>
                      <a:pt x="548" y="194"/>
                      <a:pt x="525" y="189"/>
                      <a:pt x="502" y="189"/>
                    </a:cubicBezTo>
                    <a:cubicBezTo>
                      <a:pt x="479" y="189"/>
                      <a:pt x="457" y="194"/>
                      <a:pt x="434" y="206"/>
                    </a:cubicBezTo>
                    <a:cubicBezTo>
                      <a:pt x="434" y="206"/>
                      <a:pt x="434" y="183"/>
                      <a:pt x="411" y="160"/>
                    </a:cubicBezTo>
                    <a:cubicBezTo>
                      <a:pt x="411" y="114"/>
                      <a:pt x="365" y="69"/>
                      <a:pt x="342" y="46"/>
                    </a:cubicBezTo>
                    <a:cubicBezTo>
                      <a:pt x="297" y="23"/>
                      <a:pt x="274" y="0"/>
                      <a:pt x="228"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34"/>
              <p:cNvSpPr/>
              <p:nvPr/>
            </p:nvSpPr>
            <p:spPr>
              <a:xfrm>
                <a:off x="763188" y="2066901"/>
                <a:ext cx="396319" cy="171731"/>
              </a:xfrm>
              <a:custGeom>
                <a:avLst/>
                <a:gdLst/>
                <a:ahLst/>
                <a:cxnLst/>
                <a:rect l="l" t="t" r="r" b="b"/>
                <a:pathLst>
                  <a:path w="7168" h="3106" extrusionOk="0">
                    <a:moveTo>
                      <a:pt x="7008" y="1"/>
                    </a:moveTo>
                    <a:cubicBezTo>
                      <a:pt x="6985" y="24"/>
                      <a:pt x="6962" y="24"/>
                      <a:pt x="6940" y="46"/>
                    </a:cubicBezTo>
                    <a:cubicBezTo>
                      <a:pt x="6894" y="92"/>
                      <a:pt x="6871" y="115"/>
                      <a:pt x="6848" y="138"/>
                    </a:cubicBezTo>
                    <a:cubicBezTo>
                      <a:pt x="6643" y="343"/>
                      <a:pt x="6415" y="526"/>
                      <a:pt x="6186" y="686"/>
                    </a:cubicBezTo>
                    <a:cubicBezTo>
                      <a:pt x="6049" y="777"/>
                      <a:pt x="5935" y="868"/>
                      <a:pt x="5798" y="937"/>
                    </a:cubicBezTo>
                    <a:cubicBezTo>
                      <a:pt x="5684" y="1028"/>
                      <a:pt x="5570" y="1096"/>
                      <a:pt x="5456" y="1165"/>
                    </a:cubicBezTo>
                    <a:cubicBezTo>
                      <a:pt x="5365" y="1233"/>
                      <a:pt x="5273" y="1279"/>
                      <a:pt x="5205" y="1325"/>
                    </a:cubicBezTo>
                    <a:cubicBezTo>
                      <a:pt x="5205" y="1325"/>
                      <a:pt x="5227" y="1303"/>
                      <a:pt x="5228" y="1302"/>
                    </a:cubicBezTo>
                    <a:lnTo>
                      <a:pt x="5228" y="1302"/>
                    </a:lnTo>
                    <a:cubicBezTo>
                      <a:pt x="5212" y="1317"/>
                      <a:pt x="5187" y="1332"/>
                      <a:pt x="5165" y="1341"/>
                    </a:cubicBezTo>
                    <a:lnTo>
                      <a:pt x="5165" y="1341"/>
                    </a:lnTo>
                    <a:cubicBezTo>
                      <a:pt x="5169" y="1337"/>
                      <a:pt x="5174" y="1332"/>
                      <a:pt x="5182" y="1325"/>
                    </a:cubicBezTo>
                    <a:lnTo>
                      <a:pt x="5182" y="1325"/>
                    </a:lnTo>
                    <a:cubicBezTo>
                      <a:pt x="5169" y="1332"/>
                      <a:pt x="5156" y="1340"/>
                      <a:pt x="5143" y="1347"/>
                    </a:cubicBezTo>
                    <a:lnTo>
                      <a:pt x="5143" y="1347"/>
                    </a:lnTo>
                    <a:cubicBezTo>
                      <a:pt x="5140" y="1347"/>
                      <a:pt x="5138" y="1348"/>
                      <a:pt x="5136" y="1348"/>
                    </a:cubicBezTo>
                    <a:cubicBezTo>
                      <a:pt x="5138" y="1348"/>
                      <a:pt x="5140" y="1348"/>
                      <a:pt x="5142" y="1348"/>
                    </a:cubicBezTo>
                    <a:lnTo>
                      <a:pt x="5142" y="1348"/>
                    </a:lnTo>
                    <a:cubicBezTo>
                      <a:pt x="4836" y="1521"/>
                      <a:pt x="4530" y="1675"/>
                      <a:pt x="4223" y="1850"/>
                    </a:cubicBezTo>
                    <a:cubicBezTo>
                      <a:pt x="4064" y="1918"/>
                      <a:pt x="3881" y="2009"/>
                      <a:pt x="3721" y="2078"/>
                    </a:cubicBezTo>
                    <a:cubicBezTo>
                      <a:pt x="3561" y="2146"/>
                      <a:pt x="3424" y="2192"/>
                      <a:pt x="3265" y="2261"/>
                    </a:cubicBezTo>
                    <a:cubicBezTo>
                      <a:pt x="3196" y="2283"/>
                      <a:pt x="3128" y="2306"/>
                      <a:pt x="3036" y="2329"/>
                    </a:cubicBezTo>
                    <a:cubicBezTo>
                      <a:pt x="2991" y="2329"/>
                      <a:pt x="2968" y="2352"/>
                      <a:pt x="2922" y="2352"/>
                    </a:cubicBezTo>
                    <a:cubicBezTo>
                      <a:pt x="2717" y="2420"/>
                      <a:pt x="2534" y="2466"/>
                      <a:pt x="2352" y="2489"/>
                    </a:cubicBezTo>
                    <a:cubicBezTo>
                      <a:pt x="2146" y="2534"/>
                      <a:pt x="1941" y="2580"/>
                      <a:pt x="1735" y="2603"/>
                    </a:cubicBezTo>
                    <a:cubicBezTo>
                      <a:pt x="1553" y="2626"/>
                      <a:pt x="1347" y="2671"/>
                      <a:pt x="1142" y="2694"/>
                    </a:cubicBezTo>
                    <a:cubicBezTo>
                      <a:pt x="1051" y="2694"/>
                      <a:pt x="959" y="2717"/>
                      <a:pt x="868" y="2717"/>
                    </a:cubicBezTo>
                    <a:cubicBezTo>
                      <a:pt x="777" y="2740"/>
                      <a:pt x="663" y="2740"/>
                      <a:pt x="571" y="2763"/>
                    </a:cubicBezTo>
                    <a:cubicBezTo>
                      <a:pt x="526" y="2763"/>
                      <a:pt x="457" y="2786"/>
                      <a:pt x="412" y="2786"/>
                    </a:cubicBezTo>
                    <a:cubicBezTo>
                      <a:pt x="343" y="2786"/>
                      <a:pt x="275" y="2854"/>
                      <a:pt x="275" y="2922"/>
                    </a:cubicBezTo>
                    <a:lnTo>
                      <a:pt x="92" y="2922"/>
                    </a:lnTo>
                    <a:cubicBezTo>
                      <a:pt x="46" y="2922"/>
                      <a:pt x="23" y="2945"/>
                      <a:pt x="1" y="2991"/>
                    </a:cubicBezTo>
                    <a:cubicBezTo>
                      <a:pt x="1" y="3037"/>
                      <a:pt x="23" y="3082"/>
                      <a:pt x="69" y="3082"/>
                    </a:cubicBezTo>
                    <a:cubicBezTo>
                      <a:pt x="160" y="3082"/>
                      <a:pt x="252" y="3105"/>
                      <a:pt x="343" y="3105"/>
                    </a:cubicBezTo>
                    <a:lnTo>
                      <a:pt x="1165" y="3105"/>
                    </a:lnTo>
                    <a:cubicBezTo>
                      <a:pt x="1370" y="3082"/>
                      <a:pt x="1553" y="3059"/>
                      <a:pt x="1758" y="3037"/>
                    </a:cubicBezTo>
                    <a:cubicBezTo>
                      <a:pt x="1827" y="3037"/>
                      <a:pt x="1918" y="3014"/>
                      <a:pt x="2009" y="2991"/>
                    </a:cubicBezTo>
                    <a:cubicBezTo>
                      <a:pt x="2101" y="2991"/>
                      <a:pt x="2192" y="2945"/>
                      <a:pt x="2283" y="2945"/>
                    </a:cubicBezTo>
                    <a:cubicBezTo>
                      <a:pt x="2484" y="2901"/>
                      <a:pt x="2664" y="2834"/>
                      <a:pt x="2842" y="2788"/>
                    </a:cubicBezTo>
                    <a:lnTo>
                      <a:pt x="2842" y="2788"/>
                    </a:lnTo>
                    <a:cubicBezTo>
                      <a:pt x="2837" y="2791"/>
                      <a:pt x="2831" y="2797"/>
                      <a:pt x="2831" y="2808"/>
                    </a:cubicBezTo>
                    <a:cubicBezTo>
                      <a:pt x="2991" y="2763"/>
                      <a:pt x="3151" y="2717"/>
                      <a:pt x="3310" y="2649"/>
                    </a:cubicBezTo>
                    <a:cubicBezTo>
                      <a:pt x="3470" y="2580"/>
                      <a:pt x="3630" y="2534"/>
                      <a:pt x="3790" y="2466"/>
                    </a:cubicBezTo>
                    <a:cubicBezTo>
                      <a:pt x="3949" y="2397"/>
                      <a:pt x="4109" y="2329"/>
                      <a:pt x="4292" y="2238"/>
                    </a:cubicBezTo>
                    <a:cubicBezTo>
                      <a:pt x="4452" y="2169"/>
                      <a:pt x="4611" y="2078"/>
                      <a:pt x="4771" y="1987"/>
                    </a:cubicBezTo>
                    <a:cubicBezTo>
                      <a:pt x="4908" y="1918"/>
                      <a:pt x="5068" y="1827"/>
                      <a:pt x="5205" y="1736"/>
                    </a:cubicBezTo>
                    <a:lnTo>
                      <a:pt x="5228" y="1736"/>
                    </a:lnTo>
                    <a:cubicBezTo>
                      <a:pt x="5502" y="1576"/>
                      <a:pt x="5775" y="1393"/>
                      <a:pt x="6049" y="1188"/>
                    </a:cubicBezTo>
                    <a:cubicBezTo>
                      <a:pt x="6118" y="1142"/>
                      <a:pt x="6186" y="1096"/>
                      <a:pt x="6255" y="1051"/>
                    </a:cubicBezTo>
                    <a:cubicBezTo>
                      <a:pt x="6323" y="1005"/>
                      <a:pt x="6392" y="937"/>
                      <a:pt x="6460" y="891"/>
                    </a:cubicBezTo>
                    <a:cubicBezTo>
                      <a:pt x="6597" y="777"/>
                      <a:pt x="6734" y="663"/>
                      <a:pt x="6848" y="526"/>
                    </a:cubicBezTo>
                    <a:cubicBezTo>
                      <a:pt x="6917" y="457"/>
                      <a:pt x="6985" y="389"/>
                      <a:pt x="7054" y="320"/>
                    </a:cubicBezTo>
                    <a:cubicBezTo>
                      <a:pt x="7077" y="275"/>
                      <a:pt x="7099" y="252"/>
                      <a:pt x="7122" y="229"/>
                    </a:cubicBezTo>
                    <a:cubicBezTo>
                      <a:pt x="7145" y="183"/>
                      <a:pt x="7168" y="138"/>
                      <a:pt x="7168" y="92"/>
                    </a:cubicBezTo>
                    <a:cubicBezTo>
                      <a:pt x="7145" y="46"/>
                      <a:pt x="7122" y="1"/>
                      <a:pt x="7077"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34"/>
              <p:cNvSpPr/>
              <p:nvPr/>
            </p:nvSpPr>
            <p:spPr>
              <a:xfrm>
                <a:off x="778338" y="2027810"/>
                <a:ext cx="422858" cy="212037"/>
              </a:xfrm>
              <a:custGeom>
                <a:avLst/>
                <a:gdLst/>
                <a:ahLst/>
                <a:cxnLst/>
                <a:rect l="l" t="t" r="r" b="b"/>
                <a:pathLst>
                  <a:path w="7648" h="3835" extrusionOk="0">
                    <a:moveTo>
                      <a:pt x="7419" y="0"/>
                    </a:moveTo>
                    <a:cubicBezTo>
                      <a:pt x="7327" y="23"/>
                      <a:pt x="7282" y="114"/>
                      <a:pt x="7236" y="183"/>
                    </a:cubicBezTo>
                    <a:cubicBezTo>
                      <a:pt x="7191" y="251"/>
                      <a:pt x="7168" y="297"/>
                      <a:pt x="7122" y="365"/>
                    </a:cubicBezTo>
                    <a:cubicBezTo>
                      <a:pt x="7054" y="434"/>
                      <a:pt x="7008" y="525"/>
                      <a:pt x="6939" y="594"/>
                    </a:cubicBezTo>
                    <a:cubicBezTo>
                      <a:pt x="6871" y="708"/>
                      <a:pt x="6780" y="799"/>
                      <a:pt x="6688" y="890"/>
                    </a:cubicBezTo>
                    <a:cubicBezTo>
                      <a:pt x="6574" y="1005"/>
                      <a:pt x="6460" y="1119"/>
                      <a:pt x="6346" y="1233"/>
                    </a:cubicBezTo>
                    <a:cubicBezTo>
                      <a:pt x="6278" y="1278"/>
                      <a:pt x="6209" y="1324"/>
                      <a:pt x="6141" y="1370"/>
                    </a:cubicBezTo>
                    <a:cubicBezTo>
                      <a:pt x="6072" y="1438"/>
                      <a:pt x="5981" y="1484"/>
                      <a:pt x="5912" y="1552"/>
                    </a:cubicBezTo>
                    <a:cubicBezTo>
                      <a:pt x="5844" y="1598"/>
                      <a:pt x="5775" y="1666"/>
                      <a:pt x="5684" y="1712"/>
                    </a:cubicBezTo>
                    <a:cubicBezTo>
                      <a:pt x="5616" y="1781"/>
                      <a:pt x="5524" y="1826"/>
                      <a:pt x="5456" y="1895"/>
                    </a:cubicBezTo>
                    <a:cubicBezTo>
                      <a:pt x="5296" y="1986"/>
                      <a:pt x="5136" y="2100"/>
                      <a:pt x="4976" y="2191"/>
                    </a:cubicBezTo>
                    <a:cubicBezTo>
                      <a:pt x="4817" y="2283"/>
                      <a:pt x="4657" y="2374"/>
                      <a:pt x="4474" y="2465"/>
                    </a:cubicBezTo>
                    <a:cubicBezTo>
                      <a:pt x="4383" y="2511"/>
                      <a:pt x="4292" y="2557"/>
                      <a:pt x="4200" y="2579"/>
                    </a:cubicBezTo>
                    <a:cubicBezTo>
                      <a:pt x="4109" y="2625"/>
                      <a:pt x="4041" y="2671"/>
                      <a:pt x="3949" y="2716"/>
                    </a:cubicBezTo>
                    <a:cubicBezTo>
                      <a:pt x="3744" y="2785"/>
                      <a:pt x="3561" y="2853"/>
                      <a:pt x="3379" y="2922"/>
                    </a:cubicBezTo>
                    <a:cubicBezTo>
                      <a:pt x="3196" y="2990"/>
                      <a:pt x="3014" y="3059"/>
                      <a:pt x="2854" y="3127"/>
                    </a:cubicBezTo>
                    <a:cubicBezTo>
                      <a:pt x="2762" y="3150"/>
                      <a:pt x="2694" y="3173"/>
                      <a:pt x="2625" y="3196"/>
                    </a:cubicBezTo>
                    <a:cubicBezTo>
                      <a:pt x="2534" y="3219"/>
                      <a:pt x="2466" y="3241"/>
                      <a:pt x="2374" y="3287"/>
                    </a:cubicBezTo>
                    <a:cubicBezTo>
                      <a:pt x="2306" y="3310"/>
                      <a:pt x="2215" y="3333"/>
                      <a:pt x="2146" y="3356"/>
                    </a:cubicBezTo>
                    <a:cubicBezTo>
                      <a:pt x="2055" y="3378"/>
                      <a:pt x="1986" y="3401"/>
                      <a:pt x="1895" y="3424"/>
                    </a:cubicBezTo>
                    <a:lnTo>
                      <a:pt x="1941" y="3401"/>
                    </a:lnTo>
                    <a:lnTo>
                      <a:pt x="1941" y="3401"/>
                    </a:lnTo>
                    <a:cubicBezTo>
                      <a:pt x="1781" y="3447"/>
                      <a:pt x="1644" y="3493"/>
                      <a:pt x="1484" y="3515"/>
                    </a:cubicBezTo>
                    <a:cubicBezTo>
                      <a:pt x="1324" y="3561"/>
                      <a:pt x="1187" y="3584"/>
                      <a:pt x="1028" y="3607"/>
                    </a:cubicBezTo>
                    <a:cubicBezTo>
                      <a:pt x="891" y="3629"/>
                      <a:pt x="731" y="3675"/>
                      <a:pt x="571" y="3675"/>
                    </a:cubicBezTo>
                    <a:cubicBezTo>
                      <a:pt x="434" y="3698"/>
                      <a:pt x="297" y="3721"/>
                      <a:pt x="138" y="3721"/>
                    </a:cubicBezTo>
                    <a:lnTo>
                      <a:pt x="69" y="3721"/>
                    </a:lnTo>
                    <a:cubicBezTo>
                      <a:pt x="23" y="3721"/>
                      <a:pt x="1" y="3721"/>
                      <a:pt x="1" y="3766"/>
                    </a:cubicBezTo>
                    <a:cubicBezTo>
                      <a:pt x="1" y="3789"/>
                      <a:pt x="23" y="3812"/>
                      <a:pt x="46" y="3812"/>
                    </a:cubicBezTo>
                    <a:cubicBezTo>
                      <a:pt x="138" y="3835"/>
                      <a:pt x="206" y="3835"/>
                      <a:pt x="297" y="3835"/>
                    </a:cubicBezTo>
                    <a:cubicBezTo>
                      <a:pt x="480" y="3835"/>
                      <a:pt x="663" y="3812"/>
                      <a:pt x="868" y="3812"/>
                    </a:cubicBezTo>
                    <a:cubicBezTo>
                      <a:pt x="959" y="3812"/>
                      <a:pt x="1051" y="3789"/>
                      <a:pt x="1165" y="3789"/>
                    </a:cubicBezTo>
                    <a:cubicBezTo>
                      <a:pt x="1256" y="3766"/>
                      <a:pt x="1370" y="3766"/>
                      <a:pt x="1461" y="3744"/>
                    </a:cubicBezTo>
                    <a:cubicBezTo>
                      <a:pt x="1644" y="3721"/>
                      <a:pt x="1849" y="3698"/>
                      <a:pt x="2032" y="3652"/>
                    </a:cubicBezTo>
                    <a:cubicBezTo>
                      <a:pt x="2123" y="3652"/>
                      <a:pt x="2215" y="3629"/>
                      <a:pt x="2306" y="3607"/>
                    </a:cubicBezTo>
                    <a:cubicBezTo>
                      <a:pt x="2420" y="3584"/>
                      <a:pt x="2511" y="3561"/>
                      <a:pt x="2603" y="3515"/>
                    </a:cubicBezTo>
                    <a:cubicBezTo>
                      <a:pt x="2808" y="3470"/>
                      <a:pt x="3014" y="3424"/>
                      <a:pt x="3196" y="3356"/>
                    </a:cubicBezTo>
                    <a:cubicBezTo>
                      <a:pt x="3287" y="3333"/>
                      <a:pt x="3379" y="3310"/>
                      <a:pt x="3470" y="3264"/>
                    </a:cubicBezTo>
                    <a:cubicBezTo>
                      <a:pt x="3561" y="3241"/>
                      <a:pt x="3653" y="3196"/>
                      <a:pt x="3744" y="3173"/>
                    </a:cubicBezTo>
                    <a:cubicBezTo>
                      <a:pt x="3835" y="3150"/>
                      <a:pt x="3927" y="3104"/>
                      <a:pt x="4018" y="3082"/>
                    </a:cubicBezTo>
                    <a:cubicBezTo>
                      <a:pt x="4109" y="3036"/>
                      <a:pt x="4223" y="2990"/>
                      <a:pt x="4315" y="2945"/>
                    </a:cubicBezTo>
                    <a:cubicBezTo>
                      <a:pt x="4474" y="2876"/>
                      <a:pt x="4657" y="2808"/>
                      <a:pt x="4817" y="2716"/>
                    </a:cubicBezTo>
                    <a:cubicBezTo>
                      <a:pt x="4908" y="2671"/>
                      <a:pt x="4976" y="2625"/>
                      <a:pt x="5068" y="2579"/>
                    </a:cubicBezTo>
                    <a:cubicBezTo>
                      <a:pt x="5159" y="2511"/>
                      <a:pt x="5250" y="2465"/>
                      <a:pt x="5342" y="2397"/>
                    </a:cubicBezTo>
                    <a:cubicBezTo>
                      <a:pt x="5501" y="2306"/>
                      <a:pt x="5661" y="2214"/>
                      <a:pt x="5821" y="2100"/>
                    </a:cubicBezTo>
                    <a:cubicBezTo>
                      <a:pt x="5981" y="1986"/>
                      <a:pt x="6141" y="1872"/>
                      <a:pt x="6278" y="1758"/>
                    </a:cubicBezTo>
                    <a:cubicBezTo>
                      <a:pt x="6437" y="1644"/>
                      <a:pt x="6574" y="1552"/>
                      <a:pt x="6688" y="1415"/>
                    </a:cubicBezTo>
                    <a:cubicBezTo>
                      <a:pt x="6780" y="1347"/>
                      <a:pt x="6871" y="1256"/>
                      <a:pt x="6962" y="1164"/>
                    </a:cubicBezTo>
                    <a:cubicBezTo>
                      <a:pt x="7054" y="1073"/>
                      <a:pt x="7145" y="959"/>
                      <a:pt x="7236" y="868"/>
                    </a:cubicBezTo>
                    <a:cubicBezTo>
                      <a:pt x="7305" y="776"/>
                      <a:pt x="7350" y="708"/>
                      <a:pt x="7419" y="617"/>
                    </a:cubicBezTo>
                    <a:cubicBezTo>
                      <a:pt x="7457" y="559"/>
                      <a:pt x="7495" y="502"/>
                      <a:pt x="7533" y="432"/>
                    </a:cubicBezTo>
                    <a:lnTo>
                      <a:pt x="7533" y="432"/>
                    </a:lnTo>
                    <a:cubicBezTo>
                      <a:pt x="7533" y="433"/>
                      <a:pt x="7533" y="433"/>
                      <a:pt x="7533" y="434"/>
                    </a:cubicBezTo>
                    <a:cubicBezTo>
                      <a:pt x="7537" y="426"/>
                      <a:pt x="7541" y="419"/>
                      <a:pt x="7544" y="411"/>
                    </a:cubicBezTo>
                    <a:lnTo>
                      <a:pt x="7544" y="411"/>
                    </a:lnTo>
                    <a:cubicBezTo>
                      <a:pt x="7544" y="411"/>
                      <a:pt x="7544" y="411"/>
                      <a:pt x="7544" y="412"/>
                    </a:cubicBezTo>
                    <a:lnTo>
                      <a:pt x="7544" y="412"/>
                    </a:lnTo>
                    <a:cubicBezTo>
                      <a:pt x="7548" y="404"/>
                      <a:pt x="7552" y="396"/>
                      <a:pt x="7556" y="389"/>
                    </a:cubicBezTo>
                    <a:lnTo>
                      <a:pt x="7556" y="389"/>
                    </a:lnTo>
                    <a:cubicBezTo>
                      <a:pt x="7552" y="396"/>
                      <a:pt x="7548" y="404"/>
                      <a:pt x="7544" y="411"/>
                    </a:cubicBezTo>
                    <a:lnTo>
                      <a:pt x="7544" y="411"/>
                    </a:lnTo>
                    <a:cubicBezTo>
                      <a:pt x="7550" y="405"/>
                      <a:pt x="7556" y="400"/>
                      <a:pt x="7556" y="388"/>
                    </a:cubicBezTo>
                    <a:lnTo>
                      <a:pt x="7556" y="388"/>
                    </a:lnTo>
                    <a:cubicBezTo>
                      <a:pt x="7571" y="358"/>
                      <a:pt x="7586" y="327"/>
                      <a:pt x="7601" y="297"/>
                    </a:cubicBezTo>
                    <a:cubicBezTo>
                      <a:pt x="7624" y="297"/>
                      <a:pt x="7624" y="274"/>
                      <a:pt x="7624" y="251"/>
                    </a:cubicBezTo>
                    <a:cubicBezTo>
                      <a:pt x="7647" y="206"/>
                      <a:pt x="7647" y="137"/>
                      <a:pt x="7624" y="92"/>
                    </a:cubicBezTo>
                    <a:cubicBezTo>
                      <a:pt x="7624" y="46"/>
                      <a:pt x="7579" y="23"/>
                      <a:pt x="7533"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34"/>
              <p:cNvSpPr/>
              <p:nvPr/>
            </p:nvSpPr>
            <p:spPr>
              <a:xfrm>
                <a:off x="392188" y="838951"/>
                <a:ext cx="141377" cy="116164"/>
              </a:xfrm>
              <a:custGeom>
                <a:avLst/>
                <a:gdLst/>
                <a:ahLst/>
                <a:cxnLst/>
                <a:rect l="l" t="t" r="r" b="b"/>
                <a:pathLst>
                  <a:path w="2557" h="2101" extrusionOk="0">
                    <a:moveTo>
                      <a:pt x="137" y="1"/>
                    </a:moveTo>
                    <a:cubicBezTo>
                      <a:pt x="91" y="1"/>
                      <a:pt x="46" y="24"/>
                      <a:pt x="46" y="69"/>
                    </a:cubicBezTo>
                    <a:cubicBezTo>
                      <a:pt x="0" y="138"/>
                      <a:pt x="23" y="206"/>
                      <a:pt x="91" y="229"/>
                    </a:cubicBezTo>
                    <a:cubicBezTo>
                      <a:pt x="160" y="275"/>
                      <a:pt x="251" y="298"/>
                      <a:pt x="342" y="343"/>
                    </a:cubicBezTo>
                    <a:cubicBezTo>
                      <a:pt x="411" y="389"/>
                      <a:pt x="502" y="435"/>
                      <a:pt x="571" y="480"/>
                    </a:cubicBezTo>
                    <a:cubicBezTo>
                      <a:pt x="662" y="549"/>
                      <a:pt x="753" y="617"/>
                      <a:pt x="845" y="686"/>
                    </a:cubicBezTo>
                    <a:cubicBezTo>
                      <a:pt x="936" y="754"/>
                      <a:pt x="1004" y="823"/>
                      <a:pt x="1073" y="891"/>
                    </a:cubicBezTo>
                    <a:cubicBezTo>
                      <a:pt x="1255" y="1051"/>
                      <a:pt x="1438" y="1211"/>
                      <a:pt x="1598" y="1370"/>
                    </a:cubicBezTo>
                    <a:cubicBezTo>
                      <a:pt x="1689" y="1507"/>
                      <a:pt x="1780" y="1621"/>
                      <a:pt x="1872" y="1736"/>
                    </a:cubicBezTo>
                    <a:cubicBezTo>
                      <a:pt x="1917" y="1804"/>
                      <a:pt x="1963" y="1850"/>
                      <a:pt x="2009" y="1918"/>
                    </a:cubicBezTo>
                    <a:cubicBezTo>
                      <a:pt x="2031" y="1941"/>
                      <a:pt x="2054" y="1964"/>
                      <a:pt x="2077" y="1987"/>
                    </a:cubicBezTo>
                    <a:cubicBezTo>
                      <a:pt x="2100" y="2032"/>
                      <a:pt x="2146" y="2101"/>
                      <a:pt x="2214" y="2101"/>
                    </a:cubicBezTo>
                    <a:lnTo>
                      <a:pt x="2283" y="2101"/>
                    </a:lnTo>
                    <a:cubicBezTo>
                      <a:pt x="2328" y="2078"/>
                      <a:pt x="2351" y="2055"/>
                      <a:pt x="2374" y="2032"/>
                    </a:cubicBezTo>
                    <a:cubicBezTo>
                      <a:pt x="2374" y="2009"/>
                      <a:pt x="2397" y="1987"/>
                      <a:pt x="2397" y="1964"/>
                    </a:cubicBezTo>
                    <a:cubicBezTo>
                      <a:pt x="2442" y="1941"/>
                      <a:pt x="2488" y="1918"/>
                      <a:pt x="2511" y="1873"/>
                    </a:cubicBezTo>
                    <a:cubicBezTo>
                      <a:pt x="2556" y="1804"/>
                      <a:pt x="2534" y="1736"/>
                      <a:pt x="2511" y="1667"/>
                    </a:cubicBezTo>
                    <a:cubicBezTo>
                      <a:pt x="2511" y="1644"/>
                      <a:pt x="2488" y="1621"/>
                      <a:pt x="2488" y="1599"/>
                    </a:cubicBezTo>
                    <a:cubicBezTo>
                      <a:pt x="2511" y="1576"/>
                      <a:pt x="2556" y="1530"/>
                      <a:pt x="2534" y="1484"/>
                    </a:cubicBezTo>
                    <a:cubicBezTo>
                      <a:pt x="2534" y="1462"/>
                      <a:pt x="2534" y="1439"/>
                      <a:pt x="2511" y="1416"/>
                    </a:cubicBezTo>
                    <a:cubicBezTo>
                      <a:pt x="2511" y="1416"/>
                      <a:pt x="2511" y="1393"/>
                      <a:pt x="2488" y="1370"/>
                    </a:cubicBezTo>
                    <a:cubicBezTo>
                      <a:pt x="2488" y="1348"/>
                      <a:pt x="2465" y="1325"/>
                      <a:pt x="2442" y="1302"/>
                    </a:cubicBezTo>
                    <a:cubicBezTo>
                      <a:pt x="2420" y="1279"/>
                      <a:pt x="2397" y="1256"/>
                      <a:pt x="2351" y="1211"/>
                    </a:cubicBezTo>
                    <a:cubicBezTo>
                      <a:pt x="2283" y="1142"/>
                      <a:pt x="2214" y="1096"/>
                      <a:pt x="2123" y="1028"/>
                    </a:cubicBezTo>
                    <a:cubicBezTo>
                      <a:pt x="2054" y="960"/>
                      <a:pt x="1986" y="891"/>
                      <a:pt x="1895" y="823"/>
                    </a:cubicBezTo>
                    <a:cubicBezTo>
                      <a:pt x="1872" y="823"/>
                      <a:pt x="1872" y="800"/>
                      <a:pt x="1849" y="777"/>
                    </a:cubicBezTo>
                    <a:cubicBezTo>
                      <a:pt x="1803" y="754"/>
                      <a:pt x="1780" y="731"/>
                      <a:pt x="1735" y="708"/>
                    </a:cubicBezTo>
                    <a:cubicBezTo>
                      <a:pt x="1712" y="686"/>
                      <a:pt x="1689" y="663"/>
                      <a:pt x="1666" y="640"/>
                    </a:cubicBezTo>
                    <a:cubicBezTo>
                      <a:pt x="1651" y="640"/>
                      <a:pt x="1626" y="630"/>
                      <a:pt x="1604" y="630"/>
                    </a:cubicBezTo>
                    <a:cubicBezTo>
                      <a:pt x="1593" y="630"/>
                      <a:pt x="1583" y="632"/>
                      <a:pt x="1575" y="640"/>
                    </a:cubicBezTo>
                    <a:cubicBezTo>
                      <a:pt x="1484" y="549"/>
                      <a:pt x="1392" y="480"/>
                      <a:pt x="1278" y="412"/>
                    </a:cubicBezTo>
                    <a:cubicBezTo>
                      <a:pt x="1210" y="343"/>
                      <a:pt x="1118" y="298"/>
                      <a:pt x="1027" y="252"/>
                    </a:cubicBezTo>
                    <a:cubicBezTo>
                      <a:pt x="936" y="183"/>
                      <a:pt x="845" y="138"/>
                      <a:pt x="753" y="69"/>
                    </a:cubicBezTo>
                    <a:cubicBezTo>
                      <a:pt x="730" y="69"/>
                      <a:pt x="685" y="46"/>
                      <a:pt x="639" y="24"/>
                    </a:cubicBezTo>
                    <a:cubicBezTo>
                      <a:pt x="616" y="24"/>
                      <a:pt x="571" y="24"/>
                      <a:pt x="548" y="46"/>
                    </a:cubicBezTo>
                    <a:cubicBezTo>
                      <a:pt x="525" y="69"/>
                      <a:pt x="502" y="115"/>
                      <a:pt x="502" y="161"/>
                    </a:cubicBezTo>
                    <a:cubicBezTo>
                      <a:pt x="457" y="138"/>
                      <a:pt x="434" y="138"/>
                      <a:pt x="411" y="115"/>
                    </a:cubicBezTo>
                    <a:cubicBezTo>
                      <a:pt x="320" y="92"/>
                      <a:pt x="251" y="69"/>
                      <a:pt x="183" y="24"/>
                    </a:cubicBezTo>
                    <a:cubicBezTo>
                      <a:pt x="183" y="24"/>
                      <a:pt x="160" y="1"/>
                      <a:pt x="137"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34"/>
              <p:cNvSpPr/>
              <p:nvPr/>
            </p:nvSpPr>
            <p:spPr>
              <a:xfrm>
                <a:off x="407282" y="873065"/>
                <a:ext cx="68228" cy="72098"/>
              </a:xfrm>
              <a:custGeom>
                <a:avLst/>
                <a:gdLst/>
                <a:ahLst/>
                <a:cxnLst/>
                <a:rect l="l" t="t" r="r" b="b"/>
                <a:pathLst>
                  <a:path w="1234" h="1304" extrusionOk="0">
                    <a:moveTo>
                      <a:pt x="943" y="800"/>
                    </a:moveTo>
                    <a:cubicBezTo>
                      <a:pt x="948" y="807"/>
                      <a:pt x="954" y="814"/>
                      <a:pt x="960" y="822"/>
                    </a:cubicBezTo>
                    <a:cubicBezTo>
                      <a:pt x="960" y="822"/>
                      <a:pt x="960" y="803"/>
                      <a:pt x="943" y="800"/>
                    </a:cubicBezTo>
                    <a:close/>
                    <a:moveTo>
                      <a:pt x="69" y="0"/>
                    </a:moveTo>
                    <a:cubicBezTo>
                      <a:pt x="47" y="0"/>
                      <a:pt x="24" y="0"/>
                      <a:pt x="24" y="23"/>
                    </a:cubicBezTo>
                    <a:cubicBezTo>
                      <a:pt x="1" y="69"/>
                      <a:pt x="1" y="114"/>
                      <a:pt x="24" y="137"/>
                    </a:cubicBezTo>
                    <a:cubicBezTo>
                      <a:pt x="92" y="183"/>
                      <a:pt x="138" y="228"/>
                      <a:pt x="206" y="297"/>
                    </a:cubicBezTo>
                    <a:cubicBezTo>
                      <a:pt x="252" y="320"/>
                      <a:pt x="298" y="388"/>
                      <a:pt x="343" y="434"/>
                    </a:cubicBezTo>
                    <a:cubicBezTo>
                      <a:pt x="435" y="525"/>
                      <a:pt x="526" y="616"/>
                      <a:pt x="617" y="708"/>
                    </a:cubicBezTo>
                    <a:cubicBezTo>
                      <a:pt x="617" y="708"/>
                      <a:pt x="617" y="731"/>
                      <a:pt x="617" y="731"/>
                    </a:cubicBezTo>
                    <a:cubicBezTo>
                      <a:pt x="709" y="822"/>
                      <a:pt x="777" y="890"/>
                      <a:pt x="845" y="1004"/>
                    </a:cubicBezTo>
                    <a:cubicBezTo>
                      <a:pt x="868" y="1027"/>
                      <a:pt x="914" y="1073"/>
                      <a:pt x="937" y="1119"/>
                    </a:cubicBezTo>
                    <a:cubicBezTo>
                      <a:pt x="982" y="1187"/>
                      <a:pt x="1005" y="1233"/>
                      <a:pt x="1051" y="1278"/>
                    </a:cubicBezTo>
                    <a:cubicBezTo>
                      <a:pt x="1068" y="1296"/>
                      <a:pt x="1089" y="1303"/>
                      <a:pt x="1111" y="1303"/>
                    </a:cubicBezTo>
                    <a:cubicBezTo>
                      <a:pt x="1146" y="1303"/>
                      <a:pt x="1182" y="1284"/>
                      <a:pt x="1211" y="1256"/>
                    </a:cubicBezTo>
                    <a:cubicBezTo>
                      <a:pt x="1233" y="1233"/>
                      <a:pt x="1233" y="1210"/>
                      <a:pt x="1233" y="1187"/>
                    </a:cubicBezTo>
                    <a:cubicBezTo>
                      <a:pt x="1233" y="1164"/>
                      <a:pt x="1233" y="1141"/>
                      <a:pt x="1211" y="1119"/>
                    </a:cubicBezTo>
                    <a:cubicBezTo>
                      <a:pt x="1165" y="1073"/>
                      <a:pt x="1119" y="1027"/>
                      <a:pt x="1097" y="959"/>
                    </a:cubicBezTo>
                    <a:cubicBezTo>
                      <a:pt x="1028" y="913"/>
                      <a:pt x="982" y="845"/>
                      <a:pt x="937" y="799"/>
                    </a:cubicBezTo>
                    <a:cubicBezTo>
                      <a:pt x="939" y="799"/>
                      <a:pt x="941" y="799"/>
                      <a:pt x="943" y="800"/>
                    </a:cubicBezTo>
                    <a:lnTo>
                      <a:pt x="943" y="800"/>
                    </a:lnTo>
                    <a:cubicBezTo>
                      <a:pt x="880" y="719"/>
                      <a:pt x="817" y="656"/>
                      <a:pt x="754" y="594"/>
                    </a:cubicBezTo>
                    <a:cubicBezTo>
                      <a:pt x="686" y="525"/>
                      <a:pt x="617" y="457"/>
                      <a:pt x="549" y="411"/>
                    </a:cubicBezTo>
                    <a:cubicBezTo>
                      <a:pt x="480" y="343"/>
                      <a:pt x="412" y="274"/>
                      <a:pt x="343" y="206"/>
                    </a:cubicBezTo>
                    <a:cubicBezTo>
                      <a:pt x="275" y="160"/>
                      <a:pt x="206" y="91"/>
                      <a:pt x="115" y="23"/>
                    </a:cubicBezTo>
                    <a:cubicBezTo>
                      <a:pt x="115" y="0"/>
                      <a:pt x="92" y="0"/>
                      <a:pt x="6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34"/>
              <p:cNvSpPr/>
              <p:nvPr/>
            </p:nvSpPr>
            <p:spPr>
              <a:xfrm>
                <a:off x="817483" y="2200704"/>
                <a:ext cx="494735" cy="269318"/>
              </a:xfrm>
              <a:custGeom>
                <a:avLst/>
                <a:gdLst/>
                <a:ahLst/>
                <a:cxnLst/>
                <a:rect l="l" t="t" r="r" b="b"/>
                <a:pathLst>
                  <a:path w="8948" h="4871" extrusionOk="0">
                    <a:moveTo>
                      <a:pt x="8605" y="0"/>
                    </a:moveTo>
                    <a:cubicBezTo>
                      <a:pt x="8628" y="46"/>
                      <a:pt x="8651" y="92"/>
                      <a:pt x="8651" y="137"/>
                    </a:cubicBezTo>
                    <a:cubicBezTo>
                      <a:pt x="8674" y="183"/>
                      <a:pt x="8674" y="206"/>
                      <a:pt x="8674" y="229"/>
                    </a:cubicBezTo>
                    <a:lnTo>
                      <a:pt x="8697" y="274"/>
                    </a:lnTo>
                    <a:cubicBezTo>
                      <a:pt x="8697" y="297"/>
                      <a:pt x="8697" y="320"/>
                      <a:pt x="8697" y="343"/>
                    </a:cubicBezTo>
                    <a:cubicBezTo>
                      <a:pt x="8697" y="343"/>
                      <a:pt x="8697" y="343"/>
                      <a:pt x="8697" y="366"/>
                    </a:cubicBezTo>
                    <a:cubicBezTo>
                      <a:pt x="8719" y="411"/>
                      <a:pt x="8719" y="434"/>
                      <a:pt x="8742" y="480"/>
                    </a:cubicBezTo>
                    <a:cubicBezTo>
                      <a:pt x="8742" y="502"/>
                      <a:pt x="8742" y="502"/>
                      <a:pt x="8742" y="502"/>
                    </a:cubicBezTo>
                    <a:cubicBezTo>
                      <a:pt x="8742" y="548"/>
                      <a:pt x="8742" y="594"/>
                      <a:pt x="8742" y="639"/>
                    </a:cubicBezTo>
                    <a:cubicBezTo>
                      <a:pt x="8742" y="662"/>
                      <a:pt x="8742" y="685"/>
                      <a:pt x="8742" y="708"/>
                    </a:cubicBezTo>
                    <a:cubicBezTo>
                      <a:pt x="8742" y="708"/>
                      <a:pt x="8742" y="731"/>
                      <a:pt x="8742" y="731"/>
                    </a:cubicBezTo>
                    <a:cubicBezTo>
                      <a:pt x="8742" y="754"/>
                      <a:pt x="8719" y="754"/>
                      <a:pt x="8719" y="776"/>
                    </a:cubicBezTo>
                    <a:cubicBezTo>
                      <a:pt x="8719" y="799"/>
                      <a:pt x="8719" y="822"/>
                      <a:pt x="8719" y="845"/>
                    </a:cubicBezTo>
                    <a:cubicBezTo>
                      <a:pt x="8719" y="845"/>
                      <a:pt x="8697" y="868"/>
                      <a:pt x="8697" y="868"/>
                    </a:cubicBezTo>
                    <a:cubicBezTo>
                      <a:pt x="8674" y="959"/>
                      <a:pt x="8628" y="1050"/>
                      <a:pt x="8582" y="1142"/>
                    </a:cubicBezTo>
                    <a:cubicBezTo>
                      <a:pt x="8468" y="1370"/>
                      <a:pt x="8309" y="1575"/>
                      <a:pt x="8149" y="1758"/>
                    </a:cubicBezTo>
                    <a:cubicBezTo>
                      <a:pt x="7692" y="2237"/>
                      <a:pt x="7144" y="2625"/>
                      <a:pt x="6597" y="2990"/>
                    </a:cubicBezTo>
                    <a:cubicBezTo>
                      <a:pt x="6140" y="3264"/>
                      <a:pt x="5684" y="3515"/>
                      <a:pt x="5204" y="3744"/>
                    </a:cubicBezTo>
                    <a:cubicBezTo>
                      <a:pt x="4702" y="3972"/>
                      <a:pt x="4177" y="4155"/>
                      <a:pt x="3652" y="4314"/>
                    </a:cubicBezTo>
                    <a:cubicBezTo>
                      <a:pt x="3013" y="4520"/>
                      <a:pt x="2351" y="4657"/>
                      <a:pt x="1689" y="4679"/>
                    </a:cubicBezTo>
                    <a:cubicBezTo>
                      <a:pt x="1415" y="4679"/>
                      <a:pt x="1141" y="4679"/>
                      <a:pt x="868" y="4611"/>
                    </a:cubicBezTo>
                    <a:lnTo>
                      <a:pt x="890" y="4611"/>
                    </a:lnTo>
                    <a:cubicBezTo>
                      <a:pt x="776" y="4588"/>
                      <a:pt x="662" y="4543"/>
                      <a:pt x="548" y="4497"/>
                    </a:cubicBezTo>
                    <a:cubicBezTo>
                      <a:pt x="502" y="4451"/>
                      <a:pt x="434" y="4428"/>
                      <a:pt x="388" y="4383"/>
                    </a:cubicBezTo>
                    <a:cubicBezTo>
                      <a:pt x="388" y="4360"/>
                      <a:pt x="388" y="4360"/>
                      <a:pt x="388" y="4360"/>
                    </a:cubicBezTo>
                    <a:cubicBezTo>
                      <a:pt x="297" y="4314"/>
                      <a:pt x="228" y="4246"/>
                      <a:pt x="183" y="4155"/>
                    </a:cubicBezTo>
                    <a:cubicBezTo>
                      <a:pt x="137" y="4109"/>
                      <a:pt x="91" y="4063"/>
                      <a:pt x="69" y="4018"/>
                    </a:cubicBezTo>
                    <a:cubicBezTo>
                      <a:pt x="46" y="3995"/>
                      <a:pt x="23" y="3972"/>
                      <a:pt x="23" y="3949"/>
                    </a:cubicBezTo>
                    <a:cubicBezTo>
                      <a:pt x="23" y="3926"/>
                      <a:pt x="0" y="3926"/>
                      <a:pt x="0" y="3926"/>
                    </a:cubicBezTo>
                    <a:cubicBezTo>
                      <a:pt x="0" y="3972"/>
                      <a:pt x="0" y="4018"/>
                      <a:pt x="0" y="4063"/>
                    </a:cubicBezTo>
                    <a:cubicBezTo>
                      <a:pt x="23" y="4109"/>
                      <a:pt x="23" y="4155"/>
                      <a:pt x="46" y="4200"/>
                    </a:cubicBezTo>
                    <a:cubicBezTo>
                      <a:pt x="69" y="4269"/>
                      <a:pt x="91" y="4314"/>
                      <a:pt x="114" y="4337"/>
                    </a:cubicBezTo>
                    <a:cubicBezTo>
                      <a:pt x="160" y="4406"/>
                      <a:pt x="183" y="4451"/>
                      <a:pt x="251" y="4497"/>
                    </a:cubicBezTo>
                    <a:cubicBezTo>
                      <a:pt x="411" y="4657"/>
                      <a:pt x="639" y="4748"/>
                      <a:pt x="845" y="4794"/>
                    </a:cubicBezTo>
                    <a:cubicBezTo>
                      <a:pt x="1033" y="4845"/>
                      <a:pt x="1221" y="4871"/>
                      <a:pt x="1419" y="4871"/>
                    </a:cubicBezTo>
                    <a:cubicBezTo>
                      <a:pt x="1485" y="4871"/>
                      <a:pt x="1552" y="4868"/>
                      <a:pt x="1621" y="4862"/>
                    </a:cubicBezTo>
                    <a:cubicBezTo>
                      <a:pt x="1872" y="4862"/>
                      <a:pt x="2123" y="4839"/>
                      <a:pt x="2397" y="4816"/>
                    </a:cubicBezTo>
                    <a:cubicBezTo>
                      <a:pt x="2945" y="4725"/>
                      <a:pt x="3492" y="4588"/>
                      <a:pt x="4017" y="4406"/>
                    </a:cubicBezTo>
                    <a:cubicBezTo>
                      <a:pt x="4565" y="4223"/>
                      <a:pt x="5090" y="4018"/>
                      <a:pt x="5592" y="3766"/>
                    </a:cubicBezTo>
                    <a:cubicBezTo>
                      <a:pt x="6049" y="3538"/>
                      <a:pt x="6460" y="3310"/>
                      <a:pt x="6893" y="3036"/>
                    </a:cubicBezTo>
                    <a:cubicBezTo>
                      <a:pt x="7304" y="2762"/>
                      <a:pt x="7692" y="2465"/>
                      <a:pt x="8057" y="2123"/>
                    </a:cubicBezTo>
                    <a:cubicBezTo>
                      <a:pt x="8217" y="1963"/>
                      <a:pt x="8377" y="1781"/>
                      <a:pt x="8514" y="1598"/>
                    </a:cubicBezTo>
                    <a:cubicBezTo>
                      <a:pt x="8674" y="1415"/>
                      <a:pt x="8788" y="1210"/>
                      <a:pt x="8856" y="1005"/>
                    </a:cubicBezTo>
                    <a:cubicBezTo>
                      <a:pt x="8902" y="890"/>
                      <a:pt x="8925" y="776"/>
                      <a:pt x="8925" y="685"/>
                    </a:cubicBezTo>
                    <a:cubicBezTo>
                      <a:pt x="8948" y="617"/>
                      <a:pt x="8925" y="548"/>
                      <a:pt x="8925" y="502"/>
                    </a:cubicBezTo>
                    <a:cubicBezTo>
                      <a:pt x="8925" y="457"/>
                      <a:pt x="8902" y="388"/>
                      <a:pt x="8879" y="343"/>
                    </a:cubicBezTo>
                    <a:cubicBezTo>
                      <a:pt x="8856" y="251"/>
                      <a:pt x="8788" y="160"/>
                      <a:pt x="8719" y="69"/>
                    </a:cubicBezTo>
                    <a:cubicBezTo>
                      <a:pt x="8674" y="46"/>
                      <a:pt x="8651" y="23"/>
                      <a:pt x="86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34"/>
              <p:cNvSpPr/>
              <p:nvPr/>
            </p:nvSpPr>
            <p:spPr>
              <a:xfrm>
                <a:off x="1182181" y="2364752"/>
                <a:ext cx="1327" cy="1327"/>
              </a:xfrm>
              <a:custGeom>
                <a:avLst/>
                <a:gdLst/>
                <a:ahLst/>
                <a:cxnLst/>
                <a:rect l="l" t="t" r="r" b="b"/>
                <a:pathLst>
                  <a:path w="24" h="24" extrusionOk="0">
                    <a:moveTo>
                      <a:pt x="1" y="23"/>
                    </a:moveTo>
                    <a:cubicBezTo>
                      <a:pt x="1" y="23"/>
                      <a:pt x="1" y="1"/>
                      <a:pt x="23" y="1"/>
                    </a:cubicBezTo>
                    <a:cubicBezTo>
                      <a:pt x="1" y="1"/>
                      <a:pt x="1" y="23"/>
                      <a:pt x="1" y="23"/>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34"/>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34"/>
              <p:cNvSpPr/>
              <p:nvPr/>
            </p:nvSpPr>
            <p:spPr>
              <a:xfrm>
                <a:off x="1019405" y="2439228"/>
                <a:ext cx="55" cy="5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34"/>
              <p:cNvSpPr/>
              <p:nvPr/>
            </p:nvSpPr>
            <p:spPr>
              <a:xfrm>
                <a:off x="909598" y="2459409"/>
                <a:ext cx="55" cy="55"/>
              </a:xfrm>
              <a:custGeom>
                <a:avLst/>
                <a:gdLst/>
                <a:ahLst/>
                <a:cxnLst/>
                <a:rect l="l" t="t" r="r" b="b"/>
                <a:pathLst>
                  <a:path w="1" h="1" extrusionOk="0">
                    <a:moveTo>
                      <a:pt x="0" y="0"/>
                    </a:moveTo>
                    <a:lnTo>
                      <a:pt x="0" y="0"/>
                    </a:lnTo>
                    <a:close/>
                  </a:path>
                </a:pathLst>
              </a:custGeom>
              <a:solidFill>
                <a:srgbClr val="FB89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34"/>
              <p:cNvSpPr/>
              <p:nvPr/>
            </p:nvSpPr>
            <p:spPr>
              <a:xfrm>
                <a:off x="740463" y="2217126"/>
                <a:ext cx="113676" cy="242834"/>
              </a:xfrm>
              <a:custGeom>
                <a:avLst/>
                <a:gdLst/>
                <a:ahLst/>
                <a:cxnLst/>
                <a:rect l="l" t="t" r="r" b="b"/>
                <a:pathLst>
                  <a:path w="2056" h="4392" extrusionOk="0">
                    <a:moveTo>
                      <a:pt x="1" y="0"/>
                    </a:moveTo>
                    <a:cubicBezTo>
                      <a:pt x="161" y="776"/>
                      <a:pt x="320" y="1552"/>
                      <a:pt x="594" y="2328"/>
                    </a:cubicBezTo>
                    <a:cubicBezTo>
                      <a:pt x="731" y="2716"/>
                      <a:pt x="891" y="3104"/>
                      <a:pt x="1096" y="3492"/>
                    </a:cubicBezTo>
                    <a:cubicBezTo>
                      <a:pt x="1211" y="3652"/>
                      <a:pt x="1325" y="3835"/>
                      <a:pt x="1439" y="3994"/>
                    </a:cubicBezTo>
                    <a:cubicBezTo>
                      <a:pt x="1484" y="4086"/>
                      <a:pt x="1553" y="4154"/>
                      <a:pt x="1621" y="4223"/>
                    </a:cubicBezTo>
                    <a:cubicBezTo>
                      <a:pt x="1713" y="4291"/>
                      <a:pt x="1804" y="4337"/>
                      <a:pt x="1895" y="4382"/>
                    </a:cubicBezTo>
                    <a:cubicBezTo>
                      <a:pt x="1907" y="4388"/>
                      <a:pt x="1920" y="4391"/>
                      <a:pt x="1933" y="4391"/>
                    </a:cubicBezTo>
                    <a:cubicBezTo>
                      <a:pt x="1972" y="4391"/>
                      <a:pt x="2015" y="4365"/>
                      <a:pt x="2032" y="4314"/>
                    </a:cubicBezTo>
                    <a:cubicBezTo>
                      <a:pt x="2055" y="4268"/>
                      <a:pt x="2009" y="4223"/>
                      <a:pt x="1964" y="4200"/>
                    </a:cubicBezTo>
                    <a:cubicBezTo>
                      <a:pt x="1941" y="4177"/>
                      <a:pt x="1918" y="4177"/>
                      <a:pt x="1872" y="4154"/>
                    </a:cubicBezTo>
                    <a:cubicBezTo>
                      <a:pt x="1827" y="4131"/>
                      <a:pt x="1804" y="4109"/>
                      <a:pt x="1758" y="4063"/>
                    </a:cubicBezTo>
                    <a:cubicBezTo>
                      <a:pt x="1667" y="3994"/>
                      <a:pt x="1621" y="3903"/>
                      <a:pt x="1553" y="3835"/>
                    </a:cubicBezTo>
                    <a:cubicBezTo>
                      <a:pt x="1484" y="3743"/>
                      <a:pt x="1416" y="3652"/>
                      <a:pt x="1370" y="3538"/>
                    </a:cubicBezTo>
                    <a:cubicBezTo>
                      <a:pt x="1051" y="3036"/>
                      <a:pt x="823" y="2488"/>
                      <a:pt x="663" y="1917"/>
                    </a:cubicBezTo>
                    <a:cubicBezTo>
                      <a:pt x="480" y="1301"/>
                      <a:pt x="343" y="662"/>
                      <a:pt x="206" y="23"/>
                    </a:cubicBezTo>
                    <a:cubicBezTo>
                      <a:pt x="138" y="23"/>
                      <a:pt x="69"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34"/>
              <p:cNvSpPr/>
              <p:nvPr/>
            </p:nvSpPr>
            <p:spPr>
              <a:xfrm>
                <a:off x="1188484" y="2013932"/>
                <a:ext cx="123739" cy="242834"/>
              </a:xfrm>
              <a:custGeom>
                <a:avLst/>
                <a:gdLst/>
                <a:ahLst/>
                <a:cxnLst/>
                <a:rect l="l" t="t" r="r" b="b"/>
                <a:pathLst>
                  <a:path w="2238" h="4392" extrusionOk="0">
                    <a:moveTo>
                      <a:pt x="92" y="0"/>
                    </a:moveTo>
                    <a:cubicBezTo>
                      <a:pt x="92" y="23"/>
                      <a:pt x="69" y="46"/>
                      <a:pt x="46" y="69"/>
                    </a:cubicBezTo>
                    <a:cubicBezTo>
                      <a:pt x="24" y="114"/>
                      <a:pt x="24" y="137"/>
                      <a:pt x="1" y="183"/>
                    </a:cubicBezTo>
                    <a:cubicBezTo>
                      <a:pt x="389" y="708"/>
                      <a:pt x="777" y="1233"/>
                      <a:pt x="1142" y="1781"/>
                    </a:cubicBezTo>
                    <a:cubicBezTo>
                      <a:pt x="1462" y="2283"/>
                      <a:pt x="1736" y="2808"/>
                      <a:pt x="1895" y="3378"/>
                    </a:cubicBezTo>
                    <a:cubicBezTo>
                      <a:pt x="1941" y="3492"/>
                      <a:pt x="1964" y="3584"/>
                      <a:pt x="1987" y="3698"/>
                    </a:cubicBezTo>
                    <a:cubicBezTo>
                      <a:pt x="2009" y="3812"/>
                      <a:pt x="2032" y="3903"/>
                      <a:pt x="2032" y="4017"/>
                    </a:cubicBezTo>
                    <a:cubicBezTo>
                      <a:pt x="2032" y="4063"/>
                      <a:pt x="2032" y="4109"/>
                      <a:pt x="2032" y="4154"/>
                    </a:cubicBezTo>
                    <a:cubicBezTo>
                      <a:pt x="2009" y="4200"/>
                      <a:pt x="2009" y="4223"/>
                      <a:pt x="1987" y="4268"/>
                    </a:cubicBezTo>
                    <a:cubicBezTo>
                      <a:pt x="1987" y="4314"/>
                      <a:pt x="2009" y="4360"/>
                      <a:pt x="2055" y="4383"/>
                    </a:cubicBezTo>
                    <a:cubicBezTo>
                      <a:pt x="2067" y="4389"/>
                      <a:pt x="2081" y="4392"/>
                      <a:pt x="2095" y="4392"/>
                    </a:cubicBezTo>
                    <a:cubicBezTo>
                      <a:pt x="2133" y="4392"/>
                      <a:pt x="2169" y="4370"/>
                      <a:pt x="2169" y="4337"/>
                    </a:cubicBezTo>
                    <a:cubicBezTo>
                      <a:pt x="2215" y="4223"/>
                      <a:pt x="2238" y="4132"/>
                      <a:pt x="2238" y="4017"/>
                    </a:cubicBezTo>
                    <a:cubicBezTo>
                      <a:pt x="2238" y="3926"/>
                      <a:pt x="2215" y="3812"/>
                      <a:pt x="2192" y="3721"/>
                    </a:cubicBezTo>
                    <a:cubicBezTo>
                      <a:pt x="2146" y="3515"/>
                      <a:pt x="2101" y="3333"/>
                      <a:pt x="2032" y="3127"/>
                    </a:cubicBezTo>
                    <a:cubicBezTo>
                      <a:pt x="1895" y="2739"/>
                      <a:pt x="1690" y="2351"/>
                      <a:pt x="1484" y="1986"/>
                    </a:cubicBezTo>
                    <a:cubicBezTo>
                      <a:pt x="1074" y="1278"/>
                      <a:pt x="594" y="639"/>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34"/>
              <p:cNvSpPr/>
              <p:nvPr/>
            </p:nvSpPr>
            <p:spPr>
              <a:xfrm>
                <a:off x="662227" y="1866251"/>
                <a:ext cx="514971" cy="298124"/>
              </a:xfrm>
              <a:custGeom>
                <a:avLst/>
                <a:gdLst/>
                <a:ahLst/>
                <a:cxnLst/>
                <a:rect l="l" t="t" r="r" b="b"/>
                <a:pathLst>
                  <a:path w="9314" h="5392" extrusionOk="0">
                    <a:moveTo>
                      <a:pt x="8894" y="1645"/>
                    </a:moveTo>
                    <a:cubicBezTo>
                      <a:pt x="8880" y="1650"/>
                      <a:pt x="8880" y="1667"/>
                      <a:pt x="8880" y="1667"/>
                    </a:cubicBezTo>
                    <a:cubicBezTo>
                      <a:pt x="8884" y="1660"/>
                      <a:pt x="8889" y="1653"/>
                      <a:pt x="8894" y="1645"/>
                    </a:cubicBezTo>
                    <a:close/>
                    <a:moveTo>
                      <a:pt x="7990" y="1"/>
                    </a:moveTo>
                    <a:lnTo>
                      <a:pt x="7990" y="1"/>
                    </a:lnTo>
                    <a:cubicBezTo>
                      <a:pt x="8012" y="46"/>
                      <a:pt x="8012" y="92"/>
                      <a:pt x="8035" y="115"/>
                    </a:cubicBezTo>
                    <a:cubicBezTo>
                      <a:pt x="8035" y="115"/>
                      <a:pt x="8035" y="138"/>
                      <a:pt x="8035" y="138"/>
                    </a:cubicBezTo>
                    <a:cubicBezTo>
                      <a:pt x="8035" y="160"/>
                      <a:pt x="8035" y="183"/>
                      <a:pt x="8035" y="183"/>
                    </a:cubicBezTo>
                    <a:cubicBezTo>
                      <a:pt x="8035" y="183"/>
                      <a:pt x="8035" y="183"/>
                      <a:pt x="8035" y="206"/>
                    </a:cubicBezTo>
                    <a:lnTo>
                      <a:pt x="8081" y="206"/>
                    </a:lnTo>
                    <a:cubicBezTo>
                      <a:pt x="8241" y="229"/>
                      <a:pt x="8378" y="252"/>
                      <a:pt x="8514" y="297"/>
                    </a:cubicBezTo>
                    <a:lnTo>
                      <a:pt x="8537" y="297"/>
                    </a:lnTo>
                    <a:cubicBezTo>
                      <a:pt x="8629" y="320"/>
                      <a:pt x="8720" y="366"/>
                      <a:pt x="8811" y="411"/>
                    </a:cubicBezTo>
                    <a:cubicBezTo>
                      <a:pt x="8880" y="457"/>
                      <a:pt x="8925" y="503"/>
                      <a:pt x="8971" y="548"/>
                    </a:cubicBezTo>
                    <a:cubicBezTo>
                      <a:pt x="9017" y="594"/>
                      <a:pt x="9039" y="640"/>
                      <a:pt x="9062" y="685"/>
                    </a:cubicBezTo>
                    <a:cubicBezTo>
                      <a:pt x="9085" y="731"/>
                      <a:pt x="9108" y="777"/>
                      <a:pt x="9108" y="822"/>
                    </a:cubicBezTo>
                    <a:cubicBezTo>
                      <a:pt x="9131" y="891"/>
                      <a:pt x="9131" y="959"/>
                      <a:pt x="9131" y="1005"/>
                    </a:cubicBezTo>
                    <a:cubicBezTo>
                      <a:pt x="9131" y="1096"/>
                      <a:pt x="9108" y="1165"/>
                      <a:pt x="9085" y="1256"/>
                    </a:cubicBezTo>
                    <a:cubicBezTo>
                      <a:pt x="9042" y="1386"/>
                      <a:pt x="8978" y="1516"/>
                      <a:pt x="8894" y="1645"/>
                    </a:cubicBezTo>
                    <a:lnTo>
                      <a:pt x="8894" y="1645"/>
                    </a:lnTo>
                    <a:cubicBezTo>
                      <a:pt x="8896" y="1645"/>
                      <a:pt x="8899" y="1644"/>
                      <a:pt x="8903" y="1644"/>
                    </a:cubicBezTo>
                    <a:cubicBezTo>
                      <a:pt x="8697" y="1964"/>
                      <a:pt x="8446" y="2215"/>
                      <a:pt x="8195" y="2466"/>
                    </a:cubicBezTo>
                    <a:lnTo>
                      <a:pt x="8172" y="2466"/>
                    </a:lnTo>
                    <a:cubicBezTo>
                      <a:pt x="7875" y="2762"/>
                      <a:pt x="7533" y="3014"/>
                      <a:pt x="7191" y="3242"/>
                    </a:cubicBezTo>
                    <a:cubicBezTo>
                      <a:pt x="6825" y="3493"/>
                      <a:pt x="6460" y="3698"/>
                      <a:pt x="6072" y="3904"/>
                    </a:cubicBezTo>
                    <a:cubicBezTo>
                      <a:pt x="5593" y="4155"/>
                      <a:pt x="5091" y="4383"/>
                      <a:pt x="4566" y="4566"/>
                    </a:cubicBezTo>
                    <a:cubicBezTo>
                      <a:pt x="4064" y="4771"/>
                      <a:pt x="3561" y="4931"/>
                      <a:pt x="3036" y="5045"/>
                    </a:cubicBezTo>
                    <a:cubicBezTo>
                      <a:pt x="2559" y="5144"/>
                      <a:pt x="2082" y="5209"/>
                      <a:pt x="1605" y="5209"/>
                    </a:cubicBezTo>
                    <a:cubicBezTo>
                      <a:pt x="1535" y="5209"/>
                      <a:pt x="1464" y="5208"/>
                      <a:pt x="1393" y="5205"/>
                    </a:cubicBezTo>
                    <a:cubicBezTo>
                      <a:pt x="1188" y="5182"/>
                      <a:pt x="982" y="5159"/>
                      <a:pt x="800" y="5091"/>
                    </a:cubicBezTo>
                    <a:cubicBezTo>
                      <a:pt x="800" y="5113"/>
                      <a:pt x="800" y="5113"/>
                      <a:pt x="800" y="5113"/>
                    </a:cubicBezTo>
                    <a:cubicBezTo>
                      <a:pt x="800" y="5113"/>
                      <a:pt x="800" y="5113"/>
                      <a:pt x="777" y="5091"/>
                    </a:cubicBezTo>
                    <a:cubicBezTo>
                      <a:pt x="685" y="5068"/>
                      <a:pt x="594" y="5022"/>
                      <a:pt x="503" y="4977"/>
                    </a:cubicBezTo>
                    <a:cubicBezTo>
                      <a:pt x="434" y="4931"/>
                      <a:pt x="389" y="4885"/>
                      <a:pt x="343" y="4840"/>
                    </a:cubicBezTo>
                    <a:cubicBezTo>
                      <a:pt x="297" y="4794"/>
                      <a:pt x="275" y="4748"/>
                      <a:pt x="229" y="4703"/>
                    </a:cubicBezTo>
                    <a:cubicBezTo>
                      <a:pt x="229" y="4657"/>
                      <a:pt x="206" y="4611"/>
                      <a:pt x="183" y="4566"/>
                    </a:cubicBezTo>
                    <a:cubicBezTo>
                      <a:pt x="183" y="4497"/>
                      <a:pt x="183" y="4452"/>
                      <a:pt x="183" y="4383"/>
                    </a:cubicBezTo>
                    <a:cubicBezTo>
                      <a:pt x="183" y="4292"/>
                      <a:pt x="206" y="4223"/>
                      <a:pt x="229" y="4132"/>
                    </a:cubicBezTo>
                    <a:cubicBezTo>
                      <a:pt x="275" y="3972"/>
                      <a:pt x="343" y="3835"/>
                      <a:pt x="434" y="3721"/>
                    </a:cubicBezTo>
                    <a:lnTo>
                      <a:pt x="434" y="3721"/>
                    </a:lnTo>
                    <a:cubicBezTo>
                      <a:pt x="434" y="3721"/>
                      <a:pt x="429" y="3721"/>
                      <a:pt x="424" y="3723"/>
                    </a:cubicBezTo>
                    <a:lnTo>
                      <a:pt x="424" y="3723"/>
                    </a:lnTo>
                    <a:cubicBezTo>
                      <a:pt x="488" y="3621"/>
                      <a:pt x="553" y="3556"/>
                      <a:pt x="617" y="3470"/>
                    </a:cubicBezTo>
                    <a:cubicBezTo>
                      <a:pt x="594" y="3424"/>
                      <a:pt x="571" y="3402"/>
                      <a:pt x="571" y="3379"/>
                    </a:cubicBezTo>
                    <a:cubicBezTo>
                      <a:pt x="548" y="3333"/>
                      <a:pt x="548" y="3310"/>
                      <a:pt x="526" y="3287"/>
                    </a:cubicBezTo>
                    <a:cubicBezTo>
                      <a:pt x="480" y="3333"/>
                      <a:pt x="434" y="3379"/>
                      <a:pt x="389" y="3447"/>
                    </a:cubicBezTo>
                    <a:cubicBezTo>
                      <a:pt x="252" y="3630"/>
                      <a:pt x="115" y="3858"/>
                      <a:pt x="46" y="4086"/>
                    </a:cubicBezTo>
                    <a:cubicBezTo>
                      <a:pt x="23" y="4132"/>
                      <a:pt x="23" y="4200"/>
                      <a:pt x="1" y="4269"/>
                    </a:cubicBezTo>
                    <a:cubicBezTo>
                      <a:pt x="1" y="4337"/>
                      <a:pt x="1" y="4383"/>
                      <a:pt x="1" y="4452"/>
                    </a:cubicBezTo>
                    <a:cubicBezTo>
                      <a:pt x="1" y="4520"/>
                      <a:pt x="1" y="4566"/>
                      <a:pt x="23" y="4634"/>
                    </a:cubicBezTo>
                    <a:cubicBezTo>
                      <a:pt x="23" y="4703"/>
                      <a:pt x="69" y="4748"/>
                      <a:pt x="92" y="4817"/>
                    </a:cubicBezTo>
                    <a:cubicBezTo>
                      <a:pt x="138" y="4931"/>
                      <a:pt x="229" y="4999"/>
                      <a:pt x="320" y="5068"/>
                    </a:cubicBezTo>
                    <a:cubicBezTo>
                      <a:pt x="411" y="5136"/>
                      <a:pt x="526" y="5205"/>
                      <a:pt x="640" y="5250"/>
                    </a:cubicBezTo>
                    <a:cubicBezTo>
                      <a:pt x="868" y="5319"/>
                      <a:pt x="1119" y="5365"/>
                      <a:pt x="1347" y="5387"/>
                    </a:cubicBezTo>
                    <a:cubicBezTo>
                      <a:pt x="1416" y="5390"/>
                      <a:pt x="1485" y="5392"/>
                      <a:pt x="1554" y="5392"/>
                    </a:cubicBezTo>
                    <a:cubicBezTo>
                      <a:pt x="2010" y="5392"/>
                      <a:pt x="2466" y="5330"/>
                      <a:pt x="2922" y="5250"/>
                    </a:cubicBezTo>
                    <a:cubicBezTo>
                      <a:pt x="3447" y="5136"/>
                      <a:pt x="3995" y="4977"/>
                      <a:pt x="4497" y="4794"/>
                    </a:cubicBezTo>
                    <a:cubicBezTo>
                      <a:pt x="5045" y="4611"/>
                      <a:pt x="5547" y="4383"/>
                      <a:pt x="6049" y="4132"/>
                    </a:cubicBezTo>
                    <a:cubicBezTo>
                      <a:pt x="6529" y="3881"/>
                      <a:pt x="7008" y="3584"/>
                      <a:pt x="7465" y="3287"/>
                    </a:cubicBezTo>
                    <a:cubicBezTo>
                      <a:pt x="7898" y="2991"/>
                      <a:pt x="8286" y="2648"/>
                      <a:pt x="8651" y="2260"/>
                    </a:cubicBezTo>
                    <a:cubicBezTo>
                      <a:pt x="8857" y="2032"/>
                      <a:pt x="9062" y="1781"/>
                      <a:pt x="9176" y="1484"/>
                    </a:cubicBezTo>
                    <a:cubicBezTo>
                      <a:pt x="9245" y="1370"/>
                      <a:pt x="9291" y="1233"/>
                      <a:pt x="9313" y="1096"/>
                    </a:cubicBezTo>
                    <a:cubicBezTo>
                      <a:pt x="9313" y="982"/>
                      <a:pt x="9313" y="845"/>
                      <a:pt x="9268" y="731"/>
                    </a:cubicBezTo>
                    <a:cubicBezTo>
                      <a:pt x="9245" y="617"/>
                      <a:pt x="9199" y="526"/>
                      <a:pt x="9131" y="457"/>
                    </a:cubicBezTo>
                    <a:cubicBezTo>
                      <a:pt x="9062" y="366"/>
                      <a:pt x="8971" y="297"/>
                      <a:pt x="8880" y="252"/>
                    </a:cubicBezTo>
                    <a:cubicBezTo>
                      <a:pt x="8766" y="183"/>
                      <a:pt x="8651" y="138"/>
                      <a:pt x="8537" y="115"/>
                    </a:cubicBezTo>
                    <a:cubicBezTo>
                      <a:pt x="8400" y="69"/>
                      <a:pt x="8263" y="46"/>
                      <a:pt x="8126" y="23"/>
                    </a:cubicBezTo>
                    <a:lnTo>
                      <a:pt x="8104" y="23"/>
                    </a:lnTo>
                    <a:cubicBezTo>
                      <a:pt x="8081" y="23"/>
                      <a:pt x="8035" y="23"/>
                      <a:pt x="79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34"/>
              <p:cNvSpPr/>
              <p:nvPr/>
            </p:nvSpPr>
            <p:spPr>
              <a:xfrm>
                <a:off x="674833" y="2094657"/>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34"/>
              <p:cNvSpPr/>
              <p:nvPr/>
            </p:nvSpPr>
            <p:spPr>
              <a:xfrm>
                <a:off x="1115279" y="2002543"/>
                <a:ext cx="55" cy="55"/>
              </a:xfrm>
              <a:custGeom>
                <a:avLst/>
                <a:gdLst/>
                <a:ahLst/>
                <a:cxnLst/>
                <a:rect l="l" t="t" r="r" b="b"/>
                <a:pathLst>
                  <a:path w="1" h="1" extrusionOk="0">
                    <a:moveTo>
                      <a:pt x="1" y="1"/>
                    </a:moveTo>
                    <a:cubicBezTo>
                      <a:pt x="1" y="1"/>
                      <a:pt x="1" y="1"/>
                      <a:pt x="1" y="1"/>
                    </a:cubicBezTo>
                    <a:cubicBezTo>
                      <a:pt x="1" y="1"/>
                      <a:pt x="1" y="1"/>
                      <a:pt x="1"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34"/>
              <p:cNvSpPr/>
              <p:nvPr/>
            </p:nvSpPr>
            <p:spPr>
              <a:xfrm>
                <a:off x="1114062" y="2002543"/>
                <a:ext cx="55" cy="5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34"/>
              <p:cNvSpPr/>
              <p:nvPr/>
            </p:nvSpPr>
            <p:spPr>
              <a:xfrm>
                <a:off x="1132972" y="1882672"/>
                <a:ext cx="55" cy="55"/>
              </a:xfrm>
              <a:custGeom>
                <a:avLst/>
                <a:gdLst/>
                <a:ahLst/>
                <a:cxnLst/>
                <a:rect l="l" t="t" r="r" b="b"/>
                <a:pathLst>
                  <a:path w="1" h="1" extrusionOk="0">
                    <a:moveTo>
                      <a:pt x="0" y="0"/>
                    </a:move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34"/>
              <p:cNvSpPr/>
              <p:nvPr/>
            </p:nvSpPr>
            <p:spPr>
              <a:xfrm>
                <a:off x="1132972" y="1882672"/>
                <a:ext cx="55" cy="55"/>
              </a:xfrm>
              <a:custGeom>
                <a:avLst/>
                <a:gdLst/>
                <a:ahLst/>
                <a:cxnLst/>
                <a:rect l="l" t="t" r="r" b="b"/>
                <a:pathLst>
                  <a:path w="1" h="1" extrusionOk="0">
                    <a:moveTo>
                      <a:pt x="0" y="0"/>
                    </a:moveTo>
                    <a:lnTo>
                      <a:pt x="0" y="0"/>
                    </a:lnTo>
                    <a:lnTo>
                      <a:pt x="0" y="0"/>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34"/>
              <p:cNvSpPr/>
              <p:nvPr/>
            </p:nvSpPr>
            <p:spPr>
              <a:xfrm>
                <a:off x="996680" y="2082051"/>
                <a:ext cx="1327" cy="55"/>
              </a:xfrm>
              <a:custGeom>
                <a:avLst/>
                <a:gdLst/>
                <a:ahLst/>
                <a:cxnLst/>
                <a:rect l="l" t="t" r="r" b="b"/>
                <a:pathLst>
                  <a:path w="24" h="1" extrusionOk="0">
                    <a:moveTo>
                      <a:pt x="0" y="1"/>
                    </a:moveTo>
                    <a:cubicBezTo>
                      <a:pt x="23" y="1"/>
                      <a:pt x="23" y="1"/>
                      <a:pt x="23" y="1"/>
                    </a:cubicBezTo>
                    <a:cubicBezTo>
                      <a:pt x="23" y="1"/>
                      <a:pt x="23" y="1"/>
                      <a:pt x="0" y="1"/>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34"/>
              <p:cNvSpPr/>
              <p:nvPr/>
            </p:nvSpPr>
            <p:spPr>
              <a:xfrm>
                <a:off x="705133"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34"/>
              <p:cNvSpPr/>
              <p:nvPr/>
            </p:nvSpPr>
            <p:spPr>
              <a:xfrm>
                <a:off x="706404" y="2147681"/>
                <a:ext cx="55" cy="55"/>
              </a:xfrm>
              <a:custGeom>
                <a:avLst/>
                <a:gdLst/>
                <a:ahLst/>
                <a:cxnLst/>
                <a:rect l="l" t="t" r="r" b="b"/>
                <a:pathLst>
                  <a:path w="1" h="1" extrusionOk="0">
                    <a:moveTo>
                      <a:pt x="1" y="1"/>
                    </a:moveTo>
                    <a:lnTo>
                      <a:pt x="1" y="1"/>
                    </a:ln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34"/>
              <p:cNvSpPr/>
              <p:nvPr/>
            </p:nvSpPr>
            <p:spPr>
              <a:xfrm>
                <a:off x="706404" y="2147681"/>
                <a:ext cx="55" cy="1327"/>
              </a:xfrm>
              <a:custGeom>
                <a:avLst/>
                <a:gdLst/>
                <a:ahLst/>
                <a:cxnLst/>
                <a:rect l="l" t="t" r="r" b="b"/>
                <a:pathLst>
                  <a:path w="1" h="24" extrusionOk="0">
                    <a:moveTo>
                      <a:pt x="1" y="23"/>
                    </a:moveTo>
                    <a:cubicBezTo>
                      <a:pt x="1" y="23"/>
                      <a:pt x="1" y="1"/>
                      <a:pt x="1" y="1"/>
                    </a:cubicBezTo>
                    <a:cubicBezTo>
                      <a:pt x="1" y="1"/>
                      <a:pt x="1" y="23"/>
                      <a:pt x="1" y="23"/>
                    </a:cubicBezTo>
                    <a:close/>
                  </a:path>
                </a:pathLst>
              </a:custGeom>
              <a:solidFill>
                <a:srgbClr val="BDBD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34"/>
              <p:cNvSpPr/>
              <p:nvPr/>
            </p:nvSpPr>
            <p:spPr>
              <a:xfrm>
                <a:off x="691255" y="1939456"/>
                <a:ext cx="516243" cy="290328"/>
              </a:xfrm>
              <a:custGeom>
                <a:avLst/>
                <a:gdLst/>
                <a:ahLst/>
                <a:cxnLst/>
                <a:rect l="l" t="t" r="r" b="b"/>
                <a:pathLst>
                  <a:path w="9337" h="5251" extrusionOk="0">
                    <a:moveTo>
                      <a:pt x="8218" y="2306"/>
                    </a:moveTo>
                    <a:cubicBezTo>
                      <a:pt x="8218" y="2306"/>
                      <a:pt x="8196" y="2306"/>
                      <a:pt x="8195" y="2327"/>
                    </a:cubicBezTo>
                    <a:lnTo>
                      <a:pt x="8195" y="2327"/>
                    </a:lnTo>
                    <a:cubicBezTo>
                      <a:pt x="8203" y="2320"/>
                      <a:pt x="8210" y="2313"/>
                      <a:pt x="8218" y="2306"/>
                    </a:cubicBezTo>
                    <a:close/>
                    <a:moveTo>
                      <a:pt x="6118" y="3744"/>
                    </a:moveTo>
                    <a:cubicBezTo>
                      <a:pt x="6108" y="3744"/>
                      <a:pt x="6102" y="3748"/>
                      <a:pt x="6099" y="3753"/>
                    </a:cubicBezTo>
                    <a:lnTo>
                      <a:pt x="6099" y="3753"/>
                    </a:lnTo>
                    <a:cubicBezTo>
                      <a:pt x="6105" y="3750"/>
                      <a:pt x="6112" y="3747"/>
                      <a:pt x="6118" y="3744"/>
                    </a:cubicBezTo>
                    <a:close/>
                    <a:moveTo>
                      <a:pt x="8674" y="0"/>
                    </a:moveTo>
                    <a:cubicBezTo>
                      <a:pt x="8651" y="0"/>
                      <a:pt x="8606" y="23"/>
                      <a:pt x="8606" y="69"/>
                    </a:cubicBezTo>
                    <a:cubicBezTo>
                      <a:pt x="8583" y="115"/>
                      <a:pt x="8583" y="160"/>
                      <a:pt x="8629" y="183"/>
                    </a:cubicBezTo>
                    <a:cubicBezTo>
                      <a:pt x="8651" y="183"/>
                      <a:pt x="8651" y="183"/>
                      <a:pt x="8674" y="206"/>
                    </a:cubicBezTo>
                    <a:cubicBezTo>
                      <a:pt x="8697" y="206"/>
                      <a:pt x="8720" y="229"/>
                      <a:pt x="8766" y="229"/>
                    </a:cubicBezTo>
                    <a:cubicBezTo>
                      <a:pt x="8766" y="252"/>
                      <a:pt x="8766" y="252"/>
                      <a:pt x="8766" y="252"/>
                    </a:cubicBezTo>
                    <a:lnTo>
                      <a:pt x="8788" y="252"/>
                    </a:lnTo>
                    <a:cubicBezTo>
                      <a:pt x="8788" y="252"/>
                      <a:pt x="8788" y="274"/>
                      <a:pt x="8811" y="274"/>
                    </a:cubicBezTo>
                    <a:lnTo>
                      <a:pt x="8834" y="274"/>
                    </a:lnTo>
                    <a:cubicBezTo>
                      <a:pt x="8880" y="320"/>
                      <a:pt x="8948" y="366"/>
                      <a:pt x="8994" y="411"/>
                    </a:cubicBezTo>
                    <a:cubicBezTo>
                      <a:pt x="9017" y="457"/>
                      <a:pt x="9039" y="503"/>
                      <a:pt x="9062" y="525"/>
                    </a:cubicBezTo>
                    <a:cubicBezTo>
                      <a:pt x="9085" y="594"/>
                      <a:pt x="9108" y="640"/>
                      <a:pt x="9131" y="685"/>
                    </a:cubicBezTo>
                    <a:cubicBezTo>
                      <a:pt x="9131" y="754"/>
                      <a:pt x="9131" y="799"/>
                      <a:pt x="9131" y="845"/>
                    </a:cubicBezTo>
                    <a:cubicBezTo>
                      <a:pt x="9131" y="936"/>
                      <a:pt x="9108" y="1028"/>
                      <a:pt x="9085" y="1119"/>
                    </a:cubicBezTo>
                    <a:cubicBezTo>
                      <a:pt x="9039" y="1256"/>
                      <a:pt x="8971" y="1393"/>
                      <a:pt x="8902" y="1530"/>
                    </a:cubicBezTo>
                    <a:cubicBezTo>
                      <a:pt x="8902" y="1507"/>
                      <a:pt x="8902" y="1507"/>
                      <a:pt x="8902" y="1507"/>
                    </a:cubicBezTo>
                    <a:cubicBezTo>
                      <a:pt x="8720" y="1804"/>
                      <a:pt x="8469" y="2078"/>
                      <a:pt x="8195" y="2329"/>
                    </a:cubicBezTo>
                    <a:cubicBezTo>
                      <a:pt x="8195" y="2328"/>
                      <a:pt x="8195" y="2327"/>
                      <a:pt x="8195" y="2327"/>
                    </a:cubicBezTo>
                    <a:lnTo>
                      <a:pt x="8195" y="2327"/>
                    </a:lnTo>
                    <a:cubicBezTo>
                      <a:pt x="7904" y="2593"/>
                      <a:pt x="7570" y="2837"/>
                      <a:pt x="7259" y="3059"/>
                    </a:cubicBezTo>
                    <a:cubicBezTo>
                      <a:pt x="6871" y="3333"/>
                      <a:pt x="6483" y="3561"/>
                      <a:pt x="6095" y="3767"/>
                    </a:cubicBezTo>
                    <a:cubicBezTo>
                      <a:pt x="6095" y="3767"/>
                      <a:pt x="6095" y="3760"/>
                      <a:pt x="6099" y="3753"/>
                    </a:cubicBezTo>
                    <a:lnTo>
                      <a:pt x="6099" y="3753"/>
                    </a:lnTo>
                    <a:cubicBezTo>
                      <a:pt x="5603" y="4001"/>
                      <a:pt x="5107" y="4226"/>
                      <a:pt x="4589" y="4429"/>
                    </a:cubicBezTo>
                    <a:cubicBezTo>
                      <a:pt x="4064" y="4634"/>
                      <a:pt x="3539" y="4771"/>
                      <a:pt x="3014" y="4908"/>
                    </a:cubicBezTo>
                    <a:cubicBezTo>
                      <a:pt x="3014" y="4908"/>
                      <a:pt x="3036" y="4885"/>
                      <a:pt x="3036" y="4885"/>
                    </a:cubicBezTo>
                    <a:lnTo>
                      <a:pt x="3036" y="4885"/>
                    </a:lnTo>
                    <a:cubicBezTo>
                      <a:pt x="2566" y="4987"/>
                      <a:pt x="2059" y="5071"/>
                      <a:pt x="1565" y="5071"/>
                    </a:cubicBezTo>
                    <a:cubicBezTo>
                      <a:pt x="1508" y="5071"/>
                      <a:pt x="1450" y="5070"/>
                      <a:pt x="1393" y="5068"/>
                    </a:cubicBezTo>
                    <a:cubicBezTo>
                      <a:pt x="1188" y="5045"/>
                      <a:pt x="982" y="5022"/>
                      <a:pt x="777" y="4954"/>
                    </a:cubicBezTo>
                    <a:cubicBezTo>
                      <a:pt x="685" y="4931"/>
                      <a:pt x="594" y="4885"/>
                      <a:pt x="503" y="4839"/>
                    </a:cubicBezTo>
                    <a:cubicBezTo>
                      <a:pt x="457" y="4794"/>
                      <a:pt x="389" y="4748"/>
                      <a:pt x="343" y="4702"/>
                    </a:cubicBezTo>
                    <a:cubicBezTo>
                      <a:pt x="320" y="4657"/>
                      <a:pt x="275" y="4611"/>
                      <a:pt x="252" y="4566"/>
                    </a:cubicBezTo>
                    <a:cubicBezTo>
                      <a:pt x="229" y="4520"/>
                      <a:pt x="206" y="4474"/>
                      <a:pt x="206" y="4406"/>
                    </a:cubicBezTo>
                    <a:cubicBezTo>
                      <a:pt x="183" y="4360"/>
                      <a:pt x="183" y="4314"/>
                      <a:pt x="183" y="4246"/>
                    </a:cubicBezTo>
                    <a:cubicBezTo>
                      <a:pt x="183" y="4155"/>
                      <a:pt x="206" y="4086"/>
                      <a:pt x="229" y="4018"/>
                    </a:cubicBezTo>
                    <a:cubicBezTo>
                      <a:pt x="229" y="3972"/>
                      <a:pt x="252" y="3949"/>
                      <a:pt x="252" y="3926"/>
                    </a:cubicBezTo>
                    <a:cubicBezTo>
                      <a:pt x="275" y="3904"/>
                      <a:pt x="275" y="3881"/>
                      <a:pt x="252" y="3858"/>
                    </a:cubicBezTo>
                    <a:cubicBezTo>
                      <a:pt x="252" y="3835"/>
                      <a:pt x="229" y="3812"/>
                      <a:pt x="206" y="3789"/>
                    </a:cubicBezTo>
                    <a:cubicBezTo>
                      <a:pt x="200" y="3783"/>
                      <a:pt x="191" y="3781"/>
                      <a:pt x="180" y="3781"/>
                    </a:cubicBezTo>
                    <a:cubicBezTo>
                      <a:pt x="150" y="3781"/>
                      <a:pt x="109" y="3802"/>
                      <a:pt x="92" y="3835"/>
                    </a:cubicBezTo>
                    <a:cubicBezTo>
                      <a:pt x="46" y="3972"/>
                      <a:pt x="23" y="4086"/>
                      <a:pt x="1" y="4223"/>
                    </a:cubicBezTo>
                    <a:cubicBezTo>
                      <a:pt x="1" y="4269"/>
                      <a:pt x="1" y="4314"/>
                      <a:pt x="1" y="4360"/>
                    </a:cubicBezTo>
                    <a:cubicBezTo>
                      <a:pt x="1" y="4406"/>
                      <a:pt x="23" y="4474"/>
                      <a:pt x="46" y="4520"/>
                    </a:cubicBezTo>
                    <a:cubicBezTo>
                      <a:pt x="69" y="4611"/>
                      <a:pt x="115" y="4680"/>
                      <a:pt x="160" y="4748"/>
                    </a:cubicBezTo>
                    <a:cubicBezTo>
                      <a:pt x="206" y="4839"/>
                      <a:pt x="297" y="4908"/>
                      <a:pt x="366" y="4954"/>
                    </a:cubicBezTo>
                    <a:cubicBezTo>
                      <a:pt x="571" y="5091"/>
                      <a:pt x="800" y="5159"/>
                      <a:pt x="1051" y="5205"/>
                    </a:cubicBezTo>
                    <a:cubicBezTo>
                      <a:pt x="1279" y="5250"/>
                      <a:pt x="1507" y="5250"/>
                      <a:pt x="1735" y="5250"/>
                    </a:cubicBezTo>
                    <a:cubicBezTo>
                      <a:pt x="1986" y="5250"/>
                      <a:pt x="2260" y="5205"/>
                      <a:pt x="2511" y="5182"/>
                    </a:cubicBezTo>
                    <a:cubicBezTo>
                      <a:pt x="2762" y="5136"/>
                      <a:pt x="3036" y="5091"/>
                      <a:pt x="3287" y="5022"/>
                    </a:cubicBezTo>
                    <a:cubicBezTo>
                      <a:pt x="3812" y="4885"/>
                      <a:pt x="4315" y="4725"/>
                      <a:pt x="4817" y="4543"/>
                    </a:cubicBezTo>
                    <a:cubicBezTo>
                      <a:pt x="5319" y="4337"/>
                      <a:pt x="5798" y="4109"/>
                      <a:pt x="6278" y="3858"/>
                    </a:cubicBezTo>
                    <a:cubicBezTo>
                      <a:pt x="6734" y="3630"/>
                      <a:pt x="7168" y="3356"/>
                      <a:pt x="7579" y="3059"/>
                    </a:cubicBezTo>
                    <a:cubicBezTo>
                      <a:pt x="7944" y="2785"/>
                      <a:pt x="8309" y="2488"/>
                      <a:pt x="8606" y="2169"/>
                    </a:cubicBezTo>
                    <a:cubicBezTo>
                      <a:pt x="8766" y="1986"/>
                      <a:pt x="8925" y="1804"/>
                      <a:pt x="9039" y="1621"/>
                    </a:cubicBezTo>
                    <a:cubicBezTo>
                      <a:pt x="9176" y="1416"/>
                      <a:pt x="9268" y="1210"/>
                      <a:pt x="9313" y="982"/>
                    </a:cubicBezTo>
                    <a:cubicBezTo>
                      <a:pt x="9336" y="891"/>
                      <a:pt x="9336" y="777"/>
                      <a:pt x="9313" y="685"/>
                    </a:cubicBezTo>
                    <a:cubicBezTo>
                      <a:pt x="9291" y="594"/>
                      <a:pt x="9268" y="480"/>
                      <a:pt x="9199" y="389"/>
                    </a:cubicBezTo>
                    <a:cubicBezTo>
                      <a:pt x="9176" y="343"/>
                      <a:pt x="9108" y="274"/>
                      <a:pt x="9062" y="229"/>
                    </a:cubicBezTo>
                    <a:cubicBezTo>
                      <a:pt x="9017" y="183"/>
                      <a:pt x="8971" y="160"/>
                      <a:pt x="8925" y="115"/>
                    </a:cubicBezTo>
                    <a:lnTo>
                      <a:pt x="8902" y="115"/>
                    </a:lnTo>
                    <a:cubicBezTo>
                      <a:pt x="8902" y="115"/>
                      <a:pt x="8880" y="115"/>
                      <a:pt x="8880" y="92"/>
                    </a:cubicBezTo>
                    <a:lnTo>
                      <a:pt x="8857" y="92"/>
                    </a:lnTo>
                    <a:cubicBezTo>
                      <a:pt x="8857" y="92"/>
                      <a:pt x="8857" y="69"/>
                      <a:pt x="8834" y="69"/>
                    </a:cubicBezTo>
                    <a:cubicBezTo>
                      <a:pt x="8788" y="46"/>
                      <a:pt x="8766" y="46"/>
                      <a:pt x="8743" y="23"/>
                    </a:cubicBezTo>
                    <a:lnTo>
                      <a:pt x="8720" y="23"/>
                    </a:lnTo>
                    <a:cubicBezTo>
                      <a:pt x="8697" y="23"/>
                      <a:pt x="8697" y="0"/>
                      <a:pt x="86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34"/>
              <p:cNvSpPr/>
              <p:nvPr/>
            </p:nvSpPr>
            <p:spPr>
              <a:xfrm>
                <a:off x="363160" y="833919"/>
                <a:ext cx="181738" cy="170404"/>
              </a:xfrm>
              <a:custGeom>
                <a:avLst/>
                <a:gdLst/>
                <a:ahLst/>
                <a:cxnLst/>
                <a:rect l="l" t="t" r="r" b="b"/>
                <a:pathLst>
                  <a:path w="3287" h="3082" extrusionOk="0">
                    <a:moveTo>
                      <a:pt x="936" y="1"/>
                    </a:moveTo>
                    <a:cubicBezTo>
                      <a:pt x="845" y="1"/>
                      <a:pt x="730" y="23"/>
                      <a:pt x="639" y="46"/>
                    </a:cubicBezTo>
                    <a:cubicBezTo>
                      <a:pt x="525" y="92"/>
                      <a:pt x="411" y="183"/>
                      <a:pt x="342" y="274"/>
                    </a:cubicBezTo>
                    <a:cubicBezTo>
                      <a:pt x="297" y="320"/>
                      <a:pt x="251" y="389"/>
                      <a:pt x="228" y="457"/>
                    </a:cubicBezTo>
                    <a:cubicBezTo>
                      <a:pt x="183" y="503"/>
                      <a:pt x="160" y="571"/>
                      <a:pt x="137" y="662"/>
                    </a:cubicBezTo>
                    <a:cubicBezTo>
                      <a:pt x="91" y="799"/>
                      <a:pt x="69" y="982"/>
                      <a:pt x="46" y="1142"/>
                    </a:cubicBezTo>
                    <a:cubicBezTo>
                      <a:pt x="0" y="1507"/>
                      <a:pt x="0" y="1895"/>
                      <a:pt x="23" y="2260"/>
                    </a:cubicBezTo>
                    <a:cubicBezTo>
                      <a:pt x="23" y="2534"/>
                      <a:pt x="69" y="2785"/>
                      <a:pt x="91" y="3059"/>
                    </a:cubicBezTo>
                    <a:lnTo>
                      <a:pt x="183" y="3059"/>
                    </a:lnTo>
                    <a:cubicBezTo>
                      <a:pt x="205" y="3059"/>
                      <a:pt x="228" y="3082"/>
                      <a:pt x="251" y="3082"/>
                    </a:cubicBezTo>
                    <a:lnTo>
                      <a:pt x="274" y="3082"/>
                    </a:lnTo>
                    <a:cubicBezTo>
                      <a:pt x="251" y="2694"/>
                      <a:pt x="205" y="2283"/>
                      <a:pt x="205" y="1872"/>
                    </a:cubicBezTo>
                    <a:cubicBezTo>
                      <a:pt x="205" y="1530"/>
                      <a:pt x="205" y="1165"/>
                      <a:pt x="297" y="822"/>
                    </a:cubicBezTo>
                    <a:cubicBezTo>
                      <a:pt x="320" y="731"/>
                      <a:pt x="365" y="617"/>
                      <a:pt x="411" y="503"/>
                    </a:cubicBezTo>
                    <a:cubicBezTo>
                      <a:pt x="434" y="457"/>
                      <a:pt x="479" y="411"/>
                      <a:pt x="525" y="366"/>
                    </a:cubicBezTo>
                    <a:cubicBezTo>
                      <a:pt x="548" y="320"/>
                      <a:pt x="594" y="297"/>
                      <a:pt x="616" y="274"/>
                    </a:cubicBezTo>
                    <a:cubicBezTo>
                      <a:pt x="662" y="252"/>
                      <a:pt x="685" y="229"/>
                      <a:pt x="730" y="229"/>
                    </a:cubicBezTo>
                    <a:cubicBezTo>
                      <a:pt x="799" y="206"/>
                      <a:pt x="867" y="206"/>
                      <a:pt x="936" y="206"/>
                    </a:cubicBezTo>
                    <a:cubicBezTo>
                      <a:pt x="1027" y="206"/>
                      <a:pt x="1118" y="206"/>
                      <a:pt x="1187" y="229"/>
                    </a:cubicBezTo>
                    <a:cubicBezTo>
                      <a:pt x="1370" y="274"/>
                      <a:pt x="1529" y="343"/>
                      <a:pt x="1666" y="434"/>
                    </a:cubicBezTo>
                    <a:cubicBezTo>
                      <a:pt x="1666" y="434"/>
                      <a:pt x="1666" y="428"/>
                      <a:pt x="1663" y="422"/>
                    </a:cubicBezTo>
                    <a:lnTo>
                      <a:pt x="1663" y="422"/>
                    </a:lnTo>
                    <a:cubicBezTo>
                      <a:pt x="1951" y="580"/>
                      <a:pt x="2197" y="781"/>
                      <a:pt x="2442" y="982"/>
                    </a:cubicBezTo>
                    <a:cubicBezTo>
                      <a:pt x="2556" y="1096"/>
                      <a:pt x="2671" y="1187"/>
                      <a:pt x="2785" y="1279"/>
                    </a:cubicBezTo>
                    <a:cubicBezTo>
                      <a:pt x="2876" y="1393"/>
                      <a:pt x="2990" y="1484"/>
                      <a:pt x="3104" y="1598"/>
                    </a:cubicBezTo>
                    <a:cubicBezTo>
                      <a:pt x="3127" y="1621"/>
                      <a:pt x="3150" y="1644"/>
                      <a:pt x="3196" y="1667"/>
                    </a:cubicBezTo>
                    <a:cubicBezTo>
                      <a:pt x="3196" y="1667"/>
                      <a:pt x="3218" y="1644"/>
                      <a:pt x="3218" y="1621"/>
                    </a:cubicBezTo>
                    <a:cubicBezTo>
                      <a:pt x="3218" y="1598"/>
                      <a:pt x="3218" y="1598"/>
                      <a:pt x="3241" y="1575"/>
                    </a:cubicBezTo>
                    <a:cubicBezTo>
                      <a:pt x="3241" y="1553"/>
                      <a:pt x="3241" y="1530"/>
                      <a:pt x="3264" y="1530"/>
                    </a:cubicBezTo>
                    <a:cubicBezTo>
                      <a:pt x="3264" y="1507"/>
                      <a:pt x="3264" y="1507"/>
                      <a:pt x="3287" y="1484"/>
                    </a:cubicBezTo>
                    <a:cubicBezTo>
                      <a:pt x="3150" y="1370"/>
                      <a:pt x="3013" y="1233"/>
                      <a:pt x="2876" y="1119"/>
                    </a:cubicBezTo>
                    <a:cubicBezTo>
                      <a:pt x="2716" y="959"/>
                      <a:pt x="2534" y="822"/>
                      <a:pt x="2374" y="662"/>
                    </a:cubicBezTo>
                    <a:cubicBezTo>
                      <a:pt x="2191" y="526"/>
                      <a:pt x="1986" y="389"/>
                      <a:pt x="1780" y="274"/>
                    </a:cubicBezTo>
                    <a:cubicBezTo>
                      <a:pt x="1689" y="229"/>
                      <a:pt x="1598" y="183"/>
                      <a:pt x="1507" y="137"/>
                    </a:cubicBezTo>
                    <a:cubicBezTo>
                      <a:pt x="1392" y="92"/>
                      <a:pt x="1301" y="69"/>
                      <a:pt x="1187" y="46"/>
                    </a:cubicBezTo>
                    <a:cubicBezTo>
                      <a:pt x="1118" y="23"/>
                      <a:pt x="1027" y="1"/>
                      <a:pt x="9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34"/>
              <p:cNvSpPr/>
              <p:nvPr/>
            </p:nvSpPr>
            <p:spPr>
              <a:xfrm>
                <a:off x="385829" y="861675"/>
                <a:ext cx="55" cy="55"/>
              </a:xfrm>
              <a:custGeom>
                <a:avLst/>
                <a:gdLst/>
                <a:ahLst/>
                <a:cxnLst/>
                <a:rect l="l" t="t" r="r" b="b"/>
                <a:pathLst>
                  <a:path w="1" h="1" extrusionOk="0">
                    <a:moveTo>
                      <a:pt x="1" y="1"/>
                    </a:moveTo>
                    <a:lnTo>
                      <a:pt x="1" y="1"/>
                    </a:lnTo>
                    <a:cubicBezTo>
                      <a:pt x="1" y="1"/>
                      <a:pt x="1" y="1"/>
                      <a:pt x="1" y="1"/>
                    </a:cubicBezTo>
                    <a:cubicBezTo>
                      <a:pt x="1" y="1"/>
                      <a:pt x="1" y="1"/>
                      <a:pt x="1" y="1"/>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34"/>
              <p:cNvSpPr/>
              <p:nvPr/>
            </p:nvSpPr>
            <p:spPr>
              <a:xfrm>
                <a:off x="553692" y="929849"/>
                <a:ext cx="55" cy="55"/>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34"/>
              <p:cNvSpPr/>
              <p:nvPr/>
            </p:nvSpPr>
            <p:spPr>
              <a:xfrm>
                <a:off x="533511" y="921002"/>
                <a:ext cx="1327" cy="55"/>
              </a:xfrm>
              <a:custGeom>
                <a:avLst/>
                <a:gdLst/>
                <a:ahLst/>
                <a:cxnLst/>
                <a:rect l="l" t="t" r="r" b="b"/>
                <a:pathLst>
                  <a:path w="24" h="1" extrusionOk="0">
                    <a:moveTo>
                      <a:pt x="23" y="0"/>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34"/>
              <p:cNvSpPr/>
              <p:nvPr/>
            </p:nvSpPr>
            <p:spPr>
              <a:xfrm>
                <a:off x="374495" y="937423"/>
                <a:ext cx="55" cy="1327"/>
              </a:xfrm>
              <a:custGeom>
                <a:avLst/>
                <a:gdLst/>
                <a:ahLst/>
                <a:cxnLst/>
                <a:rect l="l" t="t" r="r" b="b"/>
                <a:pathLst>
                  <a:path w="1" h="24" extrusionOk="0">
                    <a:moveTo>
                      <a:pt x="0" y="23"/>
                    </a:moveTo>
                    <a:lnTo>
                      <a:pt x="0" y="0"/>
                    </a:lnTo>
                    <a:close/>
                  </a:path>
                </a:pathLst>
              </a:custGeom>
              <a:solidFill>
                <a:srgbClr val="3535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34"/>
              <p:cNvSpPr/>
              <p:nvPr/>
            </p:nvSpPr>
            <p:spPr>
              <a:xfrm>
                <a:off x="876755" y="2301389"/>
                <a:ext cx="90952" cy="82216"/>
              </a:xfrm>
              <a:custGeom>
                <a:avLst/>
                <a:gdLst/>
                <a:ahLst/>
                <a:cxnLst/>
                <a:rect l="l" t="t" r="r" b="b"/>
                <a:pathLst>
                  <a:path w="1645" h="1487" extrusionOk="0">
                    <a:moveTo>
                      <a:pt x="841" y="1"/>
                    </a:moveTo>
                    <a:cubicBezTo>
                      <a:pt x="775" y="1"/>
                      <a:pt x="707" y="9"/>
                      <a:pt x="640" y="28"/>
                    </a:cubicBezTo>
                    <a:cubicBezTo>
                      <a:pt x="252" y="119"/>
                      <a:pt x="1" y="530"/>
                      <a:pt x="115" y="918"/>
                    </a:cubicBezTo>
                    <a:cubicBezTo>
                      <a:pt x="193" y="1269"/>
                      <a:pt x="503" y="1486"/>
                      <a:pt x="833" y="1486"/>
                    </a:cubicBezTo>
                    <a:cubicBezTo>
                      <a:pt x="890" y="1486"/>
                      <a:pt x="948" y="1480"/>
                      <a:pt x="1005" y="1466"/>
                    </a:cubicBezTo>
                    <a:cubicBezTo>
                      <a:pt x="1393" y="1375"/>
                      <a:pt x="1644" y="964"/>
                      <a:pt x="1553" y="576"/>
                    </a:cubicBezTo>
                    <a:cubicBezTo>
                      <a:pt x="1477" y="232"/>
                      <a:pt x="1177" y="1"/>
                      <a:pt x="8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34"/>
              <p:cNvSpPr/>
              <p:nvPr/>
            </p:nvSpPr>
            <p:spPr>
              <a:xfrm>
                <a:off x="1127940" y="2178975"/>
                <a:ext cx="89625" cy="82106"/>
              </a:xfrm>
              <a:custGeom>
                <a:avLst/>
                <a:gdLst/>
                <a:ahLst/>
                <a:cxnLst/>
                <a:rect l="l" t="t" r="r" b="b"/>
                <a:pathLst>
                  <a:path w="1621" h="1485" extrusionOk="0">
                    <a:moveTo>
                      <a:pt x="831" y="0"/>
                    </a:moveTo>
                    <a:cubicBezTo>
                      <a:pt x="768" y="0"/>
                      <a:pt x="703" y="9"/>
                      <a:pt x="639" y="28"/>
                    </a:cubicBezTo>
                    <a:cubicBezTo>
                      <a:pt x="228" y="119"/>
                      <a:pt x="0" y="530"/>
                      <a:pt x="91" y="918"/>
                    </a:cubicBezTo>
                    <a:cubicBezTo>
                      <a:pt x="170" y="1252"/>
                      <a:pt x="485" y="1485"/>
                      <a:pt x="819" y="1485"/>
                    </a:cubicBezTo>
                    <a:cubicBezTo>
                      <a:pt x="873" y="1485"/>
                      <a:pt x="928" y="1479"/>
                      <a:pt x="982" y="1466"/>
                    </a:cubicBezTo>
                    <a:cubicBezTo>
                      <a:pt x="1393" y="1375"/>
                      <a:pt x="1621" y="964"/>
                      <a:pt x="1529" y="553"/>
                    </a:cubicBezTo>
                    <a:cubicBezTo>
                      <a:pt x="1453" y="229"/>
                      <a:pt x="1154" y="0"/>
                      <a:pt x="8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34"/>
              <p:cNvSpPr/>
              <p:nvPr/>
            </p:nvSpPr>
            <p:spPr>
              <a:xfrm>
                <a:off x="1008015" y="2246153"/>
                <a:ext cx="85865" cy="69942"/>
              </a:xfrm>
              <a:custGeom>
                <a:avLst/>
                <a:gdLst/>
                <a:ahLst/>
                <a:cxnLst/>
                <a:rect l="l" t="t" r="r" b="b"/>
                <a:pathLst>
                  <a:path w="1553" h="1265" extrusionOk="0">
                    <a:moveTo>
                      <a:pt x="1279" y="0"/>
                    </a:moveTo>
                    <a:cubicBezTo>
                      <a:pt x="1233" y="23"/>
                      <a:pt x="1211" y="91"/>
                      <a:pt x="1233" y="137"/>
                    </a:cubicBezTo>
                    <a:cubicBezTo>
                      <a:pt x="1256" y="160"/>
                      <a:pt x="1279" y="205"/>
                      <a:pt x="1302" y="251"/>
                    </a:cubicBezTo>
                    <a:cubicBezTo>
                      <a:pt x="1325" y="297"/>
                      <a:pt x="1325" y="365"/>
                      <a:pt x="1347" y="434"/>
                    </a:cubicBezTo>
                    <a:cubicBezTo>
                      <a:pt x="1347" y="479"/>
                      <a:pt x="1347" y="548"/>
                      <a:pt x="1347" y="593"/>
                    </a:cubicBezTo>
                    <a:cubicBezTo>
                      <a:pt x="1325" y="639"/>
                      <a:pt x="1325" y="685"/>
                      <a:pt x="1302" y="730"/>
                    </a:cubicBezTo>
                    <a:cubicBezTo>
                      <a:pt x="1279" y="776"/>
                      <a:pt x="1256" y="822"/>
                      <a:pt x="1233" y="845"/>
                    </a:cubicBezTo>
                    <a:cubicBezTo>
                      <a:pt x="1211" y="890"/>
                      <a:pt x="1165" y="913"/>
                      <a:pt x="1142" y="959"/>
                    </a:cubicBezTo>
                    <a:cubicBezTo>
                      <a:pt x="1074" y="982"/>
                      <a:pt x="1028" y="1004"/>
                      <a:pt x="982" y="1027"/>
                    </a:cubicBezTo>
                    <a:cubicBezTo>
                      <a:pt x="937" y="1050"/>
                      <a:pt x="868" y="1073"/>
                      <a:pt x="822" y="1073"/>
                    </a:cubicBezTo>
                    <a:lnTo>
                      <a:pt x="686" y="1073"/>
                    </a:lnTo>
                    <a:cubicBezTo>
                      <a:pt x="640" y="1050"/>
                      <a:pt x="594" y="1050"/>
                      <a:pt x="549" y="1027"/>
                    </a:cubicBezTo>
                    <a:cubicBezTo>
                      <a:pt x="503" y="1004"/>
                      <a:pt x="457" y="982"/>
                      <a:pt x="412" y="936"/>
                    </a:cubicBezTo>
                    <a:cubicBezTo>
                      <a:pt x="389" y="913"/>
                      <a:pt x="343" y="867"/>
                      <a:pt x="298" y="822"/>
                    </a:cubicBezTo>
                    <a:cubicBezTo>
                      <a:pt x="252" y="753"/>
                      <a:pt x="229" y="685"/>
                      <a:pt x="183" y="616"/>
                    </a:cubicBezTo>
                    <a:cubicBezTo>
                      <a:pt x="183" y="593"/>
                      <a:pt x="161" y="571"/>
                      <a:pt x="138" y="571"/>
                    </a:cubicBezTo>
                    <a:lnTo>
                      <a:pt x="69" y="571"/>
                    </a:lnTo>
                    <a:cubicBezTo>
                      <a:pt x="46" y="593"/>
                      <a:pt x="24" y="616"/>
                      <a:pt x="24" y="639"/>
                    </a:cubicBezTo>
                    <a:cubicBezTo>
                      <a:pt x="1" y="662"/>
                      <a:pt x="24" y="685"/>
                      <a:pt x="24" y="708"/>
                    </a:cubicBezTo>
                    <a:cubicBezTo>
                      <a:pt x="69" y="822"/>
                      <a:pt x="138" y="936"/>
                      <a:pt x="229" y="1027"/>
                    </a:cubicBezTo>
                    <a:cubicBezTo>
                      <a:pt x="298" y="1118"/>
                      <a:pt x="389" y="1164"/>
                      <a:pt x="503" y="1210"/>
                    </a:cubicBezTo>
                    <a:cubicBezTo>
                      <a:pt x="570" y="1243"/>
                      <a:pt x="649" y="1264"/>
                      <a:pt x="722" y="1264"/>
                    </a:cubicBezTo>
                    <a:cubicBezTo>
                      <a:pt x="749" y="1264"/>
                      <a:pt x="775" y="1262"/>
                      <a:pt x="800" y="1255"/>
                    </a:cubicBezTo>
                    <a:cubicBezTo>
                      <a:pt x="914" y="1255"/>
                      <a:pt x="1005" y="1233"/>
                      <a:pt x="1096" y="1187"/>
                    </a:cubicBezTo>
                    <a:cubicBezTo>
                      <a:pt x="1188" y="1141"/>
                      <a:pt x="1279" y="1096"/>
                      <a:pt x="1347" y="1027"/>
                    </a:cubicBezTo>
                    <a:cubicBezTo>
                      <a:pt x="1416" y="936"/>
                      <a:pt x="1462" y="845"/>
                      <a:pt x="1507" y="753"/>
                    </a:cubicBezTo>
                    <a:cubicBezTo>
                      <a:pt x="1530" y="639"/>
                      <a:pt x="1553" y="525"/>
                      <a:pt x="1530" y="434"/>
                    </a:cubicBezTo>
                    <a:cubicBezTo>
                      <a:pt x="1530" y="297"/>
                      <a:pt x="1484" y="160"/>
                      <a:pt x="1416" y="46"/>
                    </a:cubicBezTo>
                    <a:cubicBezTo>
                      <a:pt x="1393" y="0"/>
                      <a:pt x="1347" y="0"/>
                      <a:pt x="132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34"/>
              <p:cNvSpPr/>
              <p:nvPr/>
            </p:nvSpPr>
            <p:spPr>
              <a:xfrm>
                <a:off x="346739" y="996750"/>
                <a:ext cx="29083" cy="263789"/>
              </a:xfrm>
              <a:custGeom>
                <a:avLst/>
                <a:gdLst/>
                <a:ahLst/>
                <a:cxnLst/>
                <a:rect l="l" t="t" r="r" b="b"/>
                <a:pathLst>
                  <a:path w="526" h="4771" extrusionOk="0">
                    <a:moveTo>
                      <a:pt x="434" y="0"/>
                    </a:moveTo>
                    <a:cubicBezTo>
                      <a:pt x="388" y="0"/>
                      <a:pt x="343" y="46"/>
                      <a:pt x="343" y="91"/>
                    </a:cubicBezTo>
                    <a:cubicBezTo>
                      <a:pt x="92" y="1598"/>
                      <a:pt x="23" y="3127"/>
                      <a:pt x="0" y="4679"/>
                    </a:cubicBezTo>
                    <a:cubicBezTo>
                      <a:pt x="0" y="4702"/>
                      <a:pt x="0" y="4725"/>
                      <a:pt x="0" y="4748"/>
                    </a:cubicBezTo>
                    <a:cubicBezTo>
                      <a:pt x="23" y="4770"/>
                      <a:pt x="46" y="4770"/>
                      <a:pt x="69" y="4770"/>
                    </a:cubicBezTo>
                    <a:cubicBezTo>
                      <a:pt x="92" y="4770"/>
                      <a:pt x="137" y="4770"/>
                      <a:pt x="137" y="4748"/>
                    </a:cubicBezTo>
                    <a:cubicBezTo>
                      <a:pt x="160" y="4748"/>
                      <a:pt x="183" y="4725"/>
                      <a:pt x="183" y="4702"/>
                    </a:cubicBezTo>
                    <a:cubicBezTo>
                      <a:pt x="206" y="3150"/>
                      <a:pt x="297" y="1621"/>
                      <a:pt x="525" y="114"/>
                    </a:cubicBezTo>
                    <a:cubicBezTo>
                      <a:pt x="525" y="46"/>
                      <a:pt x="480" y="0"/>
                      <a:pt x="43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34"/>
              <p:cNvSpPr/>
              <p:nvPr/>
            </p:nvSpPr>
            <p:spPr>
              <a:xfrm>
                <a:off x="533511" y="912156"/>
                <a:ext cx="236033" cy="159180"/>
              </a:xfrm>
              <a:custGeom>
                <a:avLst/>
                <a:gdLst/>
                <a:ahLst/>
                <a:cxnLst/>
                <a:rect l="l" t="t" r="r" b="b"/>
                <a:pathLst>
                  <a:path w="4269" h="2879" extrusionOk="0">
                    <a:moveTo>
                      <a:pt x="92" y="1"/>
                    </a:moveTo>
                    <a:cubicBezTo>
                      <a:pt x="69" y="1"/>
                      <a:pt x="46" y="24"/>
                      <a:pt x="23" y="46"/>
                    </a:cubicBezTo>
                    <a:cubicBezTo>
                      <a:pt x="23" y="69"/>
                      <a:pt x="0" y="92"/>
                      <a:pt x="23" y="115"/>
                    </a:cubicBezTo>
                    <a:cubicBezTo>
                      <a:pt x="23" y="138"/>
                      <a:pt x="23" y="160"/>
                      <a:pt x="46" y="183"/>
                    </a:cubicBezTo>
                    <a:cubicBezTo>
                      <a:pt x="754" y="594"/>
                      <a:pt x="1461" y="982"/>
                      <a:pt x="2146" y="1416"/>
                    </a:cubicBezTo>
                    <a:cubicBezTo>
                      <a:pt x="2488" y="1644"/>
                      <a:pt x="2808" y="1872"/>
                      <a:pt x="3150" y="2101"/>
                    </a:cubicBezTo>
                    <a:cubicBezTo>
                      <a:pt x="3470" y="2352"/>
                      <a:pt x="3789" y="2603"/>
                      <a:pt x="4109" y="2854"/>
                    </a:cubicBezTo>
                    <a:cubicBezTo>
                      <a:pt x="4118" y="2871"/>
                      <a:pt x="4133" y="2879"/>
                      <a:pt x="4150" y="2879"/>
                    </a:cubicBezTo>
                    <a:cubicBezTo>
                      <a:pt x="4177" y="2879"/>
                      <a:pt x="4209" y="2859"/>
                      <a:pt x="4223" y="2831"/>
                    </a:cubicBezTo>
                    <a:cubicBezTo>
                      <a:pt x="4269" y="2785"/>
                      <a:pt x="4246" y="2740"/>
                      <a:pt x="4223" y="2694"/>
                    </a:cubicBezTo>
                    <a:cubicBezTo>
                      <a:pt x="3904" y="2443"/>
                      <a:pt x="3584" y="2192"/>
                      <a:pt x="3264" y="1941"/>
                    </a:cubicBezTo>
                    <a:cubicBezTo>
                      <a:pt x="2922" y="1713"/>
                      <a:pt x="2603" y="1484"/>
                      <a:pt x="2260" y="1279"/>
                    </a:cubicBezTo>
                    <a:cubicBezTo>
                      <a:pt x="1575" y="822"/>
                      <a:pt x="868" y="434"/>
                      <a:pt x="160" y="24"/>
                    </a:cubicBezTo>
                    <a:cubicBezTo>
                      <a:pt x="137" y="24"/>
                      <a:pt x="137" y="1"/>
                      <a:pt x="1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34"/>
              <p:cNvSpPr/>
              <p:nvPr/>
            </p:nvSpPr>
            <p:spPr>
              <a:xfrm>
                <a:off x="366920" y="912156"/>
                <a:ext cx="177979" cy="100407"/>
              </a:xfrm>
              <a:custGeom>
                <a:avLst/>
                <a:gdLst/>
                <a:ahLst/>
                <a:cxnLst/>
                <a:rect l="l" t="t" r="r" b="b"/>
                <a:pathLst>
                  <a:path w="3219" h="1816" extrusionOk="0">
                    <a:moveTo>
                      <a:pt x="3128" y="1"/>
                    </a:moveTo>
                    <a:cubicBezTo>
                      <a:pt x="3059" y="1"/>
                      <a:pt x="3036" y="46"/>
                      <a:pt x="3013" y="92"/>
                    </a:cubicBezTo>
                    <a:cubicBezTo>
                      <a:pt x="3013" y="138"/>
                      <a:pt x="3013" y="183"/>
                      <a:pt x="2991" y="252"/>
                    </a:cubicBezTo>
                    <a:cubicBezTo>
                      <a:pt x="2968" y="320"/>
                      <a:pt x="2945" y="412"/>
                      <a:pt x="2899" y="503"/>
                    </a:cubicBezTo>
                    <a:cubicBezTo>
                      <a:pt x="2831" y="594"/>
                      <a:pt x="2762" y="708"/>
                      <a:pt x="2671" y="800"/>
                    </a:cubicBezTo>
                    <a:cubicBezTo>
                      <a:pt x="2534" y="937"/>
                      <a:pt x="2374" y="1074"/>
                      <a:pt x="2192" y="1165"/>
                    </a:cubicBezTo>
                    <a:cubicBezTo>
                      <a:pt x="1941" y="1325"/>
                      <a:pt x="1667" y="1439"/>
                      <a:pt x="1370" y="1530"/>
                    </a:cubicBezTo>
                    <a:lnTo>
                      <a:pt x="1393" y="1530"/>
                    </a:lnTo>
                    <a:cubicBezTo>
                      <a:pt x="1189" y="1575"/>
                      <a:pt x="962" y="1621"/>
                      <a:pt x="735" y="1621"/>
                    </a:cubicBezTo>
                    <a:lnTo>
                      <a:pt x="735" y="1621"/>
                    </a:lnTo>
                    <a:cubicBezTo>
                      <a:pt x="604" y="1621"/>
                      <a:pt x="474" y="1619"/>
                      <a:pt x="343" y="1576"/>
                    </a:cubicBezTo>
                    <a:cubicBezTo>
                      <a:pt x="274" y="1576"/>
                      <a:pt x="229" y="1553"/>
                      <a:pt x="160" y="1507"/>
                    </a:cubicBezTo>
                    <a:cubicBezTo>
                      <a:pt x="152" y="1503"/>
                      <a:pt x="143" y="1501"/>
                      <a:pt x="133" y="1501"/>
                    </a:cubicBezTo>
                    <a:cubicBezTo>
                      <a:pt x="91" y="1501"/>
                      <a:pt x="42" y="1538"/>
                      <a:pt x="23" y="1576"/>
                    </a:cubicBezTo>
                    <a:cubicBezTo>
                      <a:pt x="1" y="1621"/>
                      <a:pt x="46" y="1667"/>
                      <a:pt x="92" y="1690"/>
                    </a:cubicBezTo>
                    <a:cubicBezTo>
                      <a:pt x="270" y="1787"/>
                      <a:pt x="471" y="1815"/>
                      <a:pt x="679" y="1815"/>
                    </a:cubicBezTo>
                    <a:cubicBezTo>
                      <a:pt x="764" y="1815"/>
                      <a:pt x="850" y="1811"/>
                      <a:pt x="936" y="1804"/>
                    </a:cubicBezTo>
                    <a:cubicBezTo>
                      <a:pt x="1096" y="1804"/>
                      <a:pt x="1256" y="1758"/>
                      <a:pt x="1416" y="1713"/>
                    </a:cubicBezTo>
                    <a:cubicBezTo>
                      <a:pt x="1598" y="1667"/>
                      <a:pt x="1758" y="1598"/>
                      <a:pt x="1918" y="1530"/>
                    </a:cubicBezTo>
                    <a:cubicBezTo>
                      <a:pt x="2078" y="1462"/>
                      <a:pt x="2237" y="1370"/>
                      <a:pt x="2374" y="1279"/>
                    </a:cubicBezTo>
                    <a:cubicBezTo>
                      <a:pt x="2511" y="1188"/>
                      <a:pt x="2648" y="1096"/>
                      <a:pt x="2762" y="982"/>
                    </a:cubicBezTo>
                    <a:cubicBezTo>
                      <a:pt x="2854" y="868"/>
                      <a:pt x="2968" y="754"/>
                      <a:pt x="3036" y="640"/>
                    </a:cubicBezTo>
                    <a:cubicBezTo>
                      <a:pt x="3128" y="480"/>
                      <a:pt x="3196" y="297"/>
                      <a:pt x="3219" y="115"/>
                    </a:cubicBezTo>
                    <a:cubicBezTo>
                      <a:pt x="3219" y="46"/>
                      <a:pt x="3173" y="1"/>
                      <a:pt x="312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34"/>
              <p:cNvSpPr/>
              <p:nvPr/>
            </p:nvSpPr>
            <p:spPr>
              <a:xfrm>
                <a:off x="340436" y="1246609"/>
                <a:ext cx="364748" cy="830456"/>
              </a:xfrm>
              <a:custGeom>
                <a:avLst/>
                <a:gdLst/>
                <a:ahLst/>
                <a:cxnLst/>
                <a:rect l="l" t="t" r="r" b="b"/>
                <a:pathLst>
                  <a:path w="6597" h="15020" extrusionOk="0">
                    <a:moveTo>
                      <a:pt x="91" y="0"/>
                    </a:moveTo>
                    <a:cubicBezTo>
                      <a:pt x="91" y="0"/>
                      <a:pt x="69" y="23"/>
                      <a:pt x="46" y="23"/>
                    </a:cubicBezTo>
                    <a:cubicBezTo>
                      <a:pt x="23" y="23"/>
                      <a:pt x="23" y="46"/>
                      <a:pt x="0" y="69"/>
                    </a:cubicBezTo>
                    <a:cubicBezTo>
                      <a:pt x="0" y="115"/>
                      <a:pt x="0" y="137"/>
                      <a:pt x="23" y="160"/>
                    </a:cubicBezTo>
                    <a:cubicBezTo>
                      <a:pt x="845" y="2100"/>
                      <a:pt x="1689" y="4063"/>
                      <a:pt x="2534" y="6003"/>
                    </a:cubicBezTo>
                    <a:cubicBezTo>
                      <a:pt x="3378" y="8012"/>
                      <a:pt x="4246" y="10021"/>
                      <a:pt x="5090" y="12006"/>
                    </a:cubicBezTo>
                    <a:cubicBezTo>
                      <a:pt x="5524" y="13011"/>
                      <a:pt x="5958" y="14015"/>
                      <a:pt x="6391" y="15019"/>
                    </a:cubicBezTo>
                    <a:lnTo>
                      <a:pt x="6437" y="15019"/>
                    </a:lnTo>
                    <a:cubicBezTo>
                      <a:pt x="6483" y="15019"/>
                      <a:pt x="6551" y="15019"/>
                      <a:pt x="6597" y="14997"/>
                    </a:cubicBezTo>
                    <a:cubicBezTo>
                      <a:pt x="5912" y="13422"/>
                      <a:pt x="5227" y="11847"/>
                      <a:pt x="4565" y="10249"/>
                    </a:cubicBezTo>
                    <a:cubicBezTo>
                      <a:pt x="3675" y="8195"/>
                      <a:pt x="2808" y="6163"/>
                      <a:pt x="1918" y="4109"/>
                    </a:cubicBezTo>
                    <a:cubicBezTo>
                      <a:pt x="1347" y="2762"/>
                      <a:pt x="753" y="1416"/>
                      <a:pt x="183" y="69"/>
                    </a:cubicBezTo>
                    <a:cubicBezTo>
                      <a:pt x="160" y="23"/>
                      <a:pt x="137" y="0"/>
                      <a:pt x="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34"/>
              <p:cNvSpPr/>
              <p:nvPr/>
            </p:nvSpPr>
            <p:spPr>
              <a:xfrm>
                <a:off x="760700" y="1066140"/>
                <a:ext cx="360988" cy="826641"/>
              </a:xfrm>
              <a:custGeom>
                <a:avLst/>
                <a:gdLst/>
                <a:ahLst/>
                <a:cxnLst/>
                <a:rect l="l" t="t" r="r" b="b"/>
                <a:pathLst>
                  <a:path w="6529" h="14951" extrusionOk="0">
                    <a:moveTo>
                      <a:pt x="68" y="0"/>
                    </a:moveTo>
                    <a:cubicBezTo>
                      <a:pt x="46" y="23"/>
                      <a:pt x="23" y="46"/>
                      <a:pt x="0" y="69"/>
                    </a:cubicBezTo>
                    <a:cubicBezTo>
                      <a:pt x="0" y="92"/>
                      <a:pt x="0" y="115"/>
                      <a:pt x="23" y="137"/>
                    </a:cubicBezTo>
                    <a:cubicBezTo>
                      <a:pt x="845" y="2077"/>
                      <a:pt x="1689" y="4040"/>
                      <a:pt x="2534" y="5981"/>
                    </a:cubicBezTo>
                    <a:cubicBezTo>
                      <a:pt x="3355" y="7921"/>
                      <a:pt x="4177" y="9838"/>
                      <a:pt x="4999" y="11778"/>
                    </a:cubicBezTo>
                    <a:cubicBezTo>
                      <a:pt x="5455" y="12828"/>
                      <a:pt x="5912" y="13901"/>
                      <a:pt x="6368" y="14951"/>
                    </a:cubicBezTo>
                    <a:cubicBezTo>
                      <a:pt x="6414" y="14905"/>
                      <a:pt x="6460" y="14860"/>
                      <a:pt x="6528" y="14814"/>
                    </a:cubicBezTo>
                    <a:cubicBezTo>
                      <a:pt x="5980" y="13536"/>
                      <a:pt x="5432" y="12235"/>
                      <a:pt x="4862" y="10957"/>
                    </a:cubicBezTo>
                    <a:cubicBezTo>
                      <a:pt x="4040" y="9016"/>
                      <a:pt x="3196" y="7053"/>
                      <a:pt x="2374" y="5113"/>
                    </a:cubicBezTo>
                    <a:cubicBezTo>
                      <a:pt x="1643" y="3424"/>
                      <a:pt x="913" y="1735"/>
                      <a:pt x="183" y="46"/>
                    </a:cubicBezTo>
                    <a:cubicBezTo>
                      <a:pt x="183" y="0"/>
                      <a:pt x="137" y="0"/>
                      <a:pt x="1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34"/>
              <p:cNvSpPr/>
              <p:nvPr/>
            </p:nvSpPr>
            <p:spPr>
              <a:xfrm>
                <a:off x="451459" y="1184738"/>
                <a:ext cx="376138" cy="862026"/>
              </a:xfrm>
              <a:custGeom>
                <a:avLst/>
                <a:gdLst/>
                <a:ahLst/>
                <a:cxnLst/>
                <a:rect l="l" t="t" r="r" b="b"/>
                <a:pathLst>
                  <a:path w="6803" h="15591" extrusionOk="0">
                    <a:moveTo>
                      <a:pt x="92" y="1"/>
                    </a:moveTo>
                    <a:cubicBezTo>
                      <a:pt x="92" y="1"/>
                      <a:pt x="69" y="24"/>
                      <a:pt x="46" y="24"/>
                    </a:cubicBezTo>
                    <a:cubicBezTo>
                      <a:pt x="24" y="24"/>
                      <a:pt x="24" y="47"/>
                      <a:pt x="1" y="69"/>
                    </a:cubicBezTo>
                    <a:cubicBezTo>
                      <a:pt x="1" y="115"/>
                      <a:pt x="1" y="138"/>
                      <a:pt x="24" y="161"/>
                    </a:cubicBezTo>
                    <a:cubicBezTo>
                      <a:pt x="914" y="2215"/>
                      <a:pt x="1781" y="4292"/>
                      <a:pt x="2671" y="6369"/>
                    </a:cubicBezTo>
                    <a:cubicBezTo>
                      <a:pt x="3584" y="8446"/>
                      <a:pt x="4475" y="10546"/>
                      <a:pt x="5365" y="12646"/>
                    </a:cubicBezTo>
                    <a:cubicBezTo>
                      <a:pt x="5798" y="13628"/>
                      <a:pt x="6209" y="14609"/>
                      <a:pt x="6643" y="15591"/>
                    </a:cubicBezTo>
                    <a:cubicBezTo>
                      <a:pt x="6643" y="15591"/>
                      <a:pt x="6666" y="15568"/>
                      <a:pt x="6689" y="15568"/>
                    </a:cubicBezTo>
                    <a:lnTo>
                      <a:pt x="6711" y="15568"/>
                    </a:lnTo>
                    <a:cubicBezTo>
                      <a:pt x="6689" y="15568"/>
                      <a:pt x="6689" y="15568"/>
                      <a:pt x="6689" y="15545"/>
                    </a:cubicBezTo>
                    <a:cubicBezTo>
                      <a:pt x="6689" y="15545"/>
                      <a:pt x="6689" y="15522"/>
                      <a:pt x="6689" y="15522"/>
                    </a:cubicBezTo>
                    <a:cubicBezTo>
                      <a:pt x="6711" y="15499"/>
                      <a:pt x="6711" y="15499"/>
                      <a:pt x="6734" y="15499"/>
                    </a:cubicBezTo>
                    <a:cubicBezTo>
                      <a:pt x="6757" y="15499"/>
                      <a:pt x="6780" y="15499"/>
                      <a:pt x="6803" y="15476"/>
                    </a:cubicBezTo>
                    <a:cubicBezTo>
                      <a:pt x="6118" y="13924"/>
                      <a:pt x="5456" y="12349"/>
                      <a:pt x="4771" y="10774"/>
                    </a:cubicBezTo>
                    <a:cubicBezTo>
                      <a:pt x="3858" y="8652"/>
                      <a:pt x="2968" y="6529"/>
                      <a:pt x="2055" y="4406"/>
                    </a:cubicBezTo>
                    <a:lnTo>
                      <a:pt x="183" y="69"/>
                    </a:lnTo>
                    <a:cubicBezTo>
                      <a:pt x="183" y="24"/>
                      <a:pt x="138" y="1"/>
                      <a:pt x="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34"/>
              <p:cNvSpPr/>
              <p:nvPr/>
            </p:nvSpPr>
            <p:spPr>
              <a:xfrm>
                <a:off x="833849" y="2083322"/>
                <a:ext cx="3870" cy="55"/>
              </a:xfrm>
              <a:custGeom>
                <a:avLst/>
                <a:gdLst/>
                <a:ahLst/>
                <a:cxnLst/>
                <a:rect l="l" t="t" r="r" b="b"/>
                <a:pathLst>
                  <a:path w="70" h="1" extrusionOk="0">
                    <a:moveTo>
                      <a:pt x="1" y="1"/>
                    </a:moveTo>
                    <a:cubicBezTo>
                      <a:pt x="24" y="1"/>
                      <a:pt x="47" y="1"/>
                      <a:pt x="69" y="1"/>
                    </a:cubicBezTo>
                    <a:cubicBezTo>
                      <a:pt x="69" y="1"/>
                      <a:pt x="69" y="1"/>
                      <a:pt x="69" y="1"/>
                    </a:cubicBezTo>
                    <a:cubicBezTo>
                      <a:pt x="47" y="1"/>
                      <a:pt x="24" y="1"/>
                      <a:pt x="1" y="1"/>
                    </a:cubicBezTo>
                    <a:cubicBezTo>
                      <a:pt x="1" y="1"/>
                      <a:pt x="1" y="1"/>
                      <a:pt x="1" y="1"/>
                    </a:cubicBezTo>
                    <a:close/>
                  </a:path>
                </a:pathLst>
              </a:custGeom>
              <a:solidFill>
                <a:srgbClr val="D1AC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34"/>
              <p:cNvSpPr/>
              <p:nvPr/>
            </p:nvSpPr>
            <p:spPr>
              <a:xfrm>
                <a:off x="633200" y="1109046"/>
                <a:ext cx="374866" cy="858211"/>
              </a:xfrm>
              <a:custGeom>
                <a:avLst/>
                <a:gdLst/>
                <a:ahLst/>
                <a:cxnLst/>
                <a:rect l="l" t="t" r="r" b="b"/>
                <a:pathLst>
                  <a:path w="6780" h="15522" extrusionOk="0">
                    <a:moveTo>
                      <a:pt x="46" y="0"/>
                    </a:moveTo>
                    <a:cubicBezTo>
                      <a:pt x="23" y="23"/>
                      <a:pt x="23" y="46"/>
                      <a:pt x="1" y="69"/>
                    </a:cubicBezTo>
                    <a:cubicBezTo>
                      <a:pt x="1" y="92"/>
                      <a:pt x="1" y="115"/>
                      <a:pt x="23" y="137"/>
                    </a:cubicBezTo>
                    <a:cubicBezTo>
                      <a:pt x="891" y="2192"/>
                      <a:pt x="1781" y="4246"/>
                      <a:pt x="2648" y="6277"/>
                    </a:cubicBezTo>
                    <a:cubicBezTo>
                      <a:pt x="3561" y="8423"/>
                      <a:pt x="4474" y="10546"/>
                      <a:pt x="5387" y="12668"/>
                    </a:cubicBezTo>
                    <a:cubicBezTo>
                      <a:pt x="5798" y="13627"/>
                      <a:pt x="6209" y="14586"/>
                      <a:pt x="6620" y="15522"/>
                    </a:cubicBezTo>
                    <a:cubicBezTo>
                      <a:pt x="6643" y="15499"/>
                      <a:pt x="6688" y="15476"/>
                      <a:pt x="6711" y="15453"/>
                    </a:cubicBezTo>
                    <a:cubicBezTo>
                      <a:pt x="6734" y="15430"/>
                      <a:pt x="6757" y="15408"/>
                      <a:pt x="6780" y="15408"/>
                    </a:cubicBezTo>
                    <a:cubicBezTo>
                      <a:pt x="6027" y="13650"/>
                      <a:pt x="5273" y="11892"/>
                      <a:pt x="4520" y="10135"/>
                    </a:cubicBezTo>
                    <a:cubicBezTo>
                      <a:pt x="3607" y="8012"/>
                      <a:pt x="2694" y="5912"/>
                      <a:pt x="1804" y="3789"/>
                    </a:cubicBezTo>
                    <a:cubicBezTo>
                      <a:pt x="1256" y="2557"/>
                      <a:pt x="731" y="1301"/>
                      <a:pt x="183" y="46"/>
                    </a:cubicBezTo>
                    <a:cubicBezTo>
                      <a:pt x="183" y="0"/>
                      <a:pt x="138" y="0"/>
                      <a:pt x="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34"/>
              <p:cNvSpPr/>
              <p:nvPr/>
            </p:nvSpPr>
            <p:spPr>
              <a:xfrm>
                <a:off x="342924" y="1184738"/>
                <a:ext cx="122467" cy="99798"/>
              </a:xfrm>
              <a:custGeom>
                <a:avLst/>
                <a:gdLst/>
                <a:ahLst/>
                <a:cxnLst/>
                <a:rect l="l" t="t" r="r" b="b"/>
                <a:pathLst>
                  <a:path w="2215" h="1805" extrusionOk="0">
                    <a:moveTo>
                      <a:pt x="2055" y="1"/>
                    </a:moveTo>
                    <a:cubicBezTo>
                      <a:pt x="2055" y="1"/>
                      <a:pt x="2032" y="24"/>
                      <a:pt x="2032" y="24"/>
                    </a:cubicBezTo>
                    <a:cubicBezTo>
                      <a:pt x="1987" y="24"/>
                      <a:pt x="1941" y="69"/>
                      <a:pt x="1964" y="138"/>
                    </a:cubicBezTo>
                    <a:cubicBezTo>
                      <a:pt x="1964" y="229"/>
                      <a:pt x="1987" y="343"/>
                      <a:pt x="2009" y="435"/>
                    </a:cubicBezTo>
                    <a:cubicBezTo>
                      <a:pt x="2009" y="572"/>
                      <a:pt x="2009" y="686"/>
                      <a:pt x="1987" y="800"/>
                    </a:cubicBezTo>
                    <a:cubicBezTo>
                      <a:pt x="1987" y="891"/>
                      <a:pt x="1964" y="982"/>
                      <a:pt x="1918" y="1074"/>
                    </a:cubicBezTo>
                    <a:cubicBezTo>
                      <a:pt x="1873" y="1142"/>
                      <a:pt x="1850" y="1234"/>
                      <a:pt x="1781" y="1279"/>
                    </a:cubicBezTo>
                    <a:cubicBezTo>
                      <a:pt x="1736" y="1348"/>
                      <a:pt x="1690" y="1393"/>
                      <a:pt x="1621" y="1439"/>
                    </a:cubicBezTo>
                    <a:cubicBezTo>
                      <a:pt x="1553" y="1485"/>
                      <a:pt x="1484" y="1530"/>
                      <a:pt x="1416" y="1553"/>
                    </a:cubicBezTo>
                    <a:cubicBezTo>
                      <a:pt x="1348" y="1576"/>
                      <a:pt x="1256" y="1599"/>
                      <a:pt x="1188" y="1622"/>
                    </a:cubicBezTo>
                    <a:cubicBezTo>
                      <a:pt x="1096" y="1622"/>
                      <a:pt x="1005" y="1622"/>
                      <a:pt x="914" y="1599"/>
                    </a:cubicBezTo>
                    <a:cubicBezTo>
                      <a:pt x="823" y="1576"/>
                      <a:pt x="731" y="1553"/>
                      <a:pt x="663" y="1530"/>
                    </a:cubicBezTo>
                    <a:cubicBezTo>
                      <a:pt x="526" y="1462"/>
                      <a:pt x="412" y="1393"/>
                      <a:pt x="320" y="1302"/>
                    </a:cubicBezTo>
                    <a:cubicBezTo>
                      <a:pt x="275" y="1279"/>
                      <a:pt x="229" y="1234"/>
                      <a:pt x="183" y="1188"/>
                    </a:cubicBezTo>
                    <a:cubicBezTo>
                      <a:pt x="161" y="1165"/>
                      <a:pt x="132" y="1154"/>
                      <a:pt x="106" y="1154"/>
                    </a:cubicBezTo>
                    <a:cubicBezTo>
                      <a:pt x="81" y="1154"/>
                      <a:pt x="58" y="1165"/>
                      <a:pt x="46" y="1188"/>
                    </a:cubicBezTo>
                    <a:cubicBezTo>
                      <a:pt x="1" y="1211"/>
                      <a:pt x="1" y="1279"/>
                      <a:pt x="46" y="1325"/>
                    </a:cubicBezTo>
                    <a:cubicBezTo>
                      <a:pt x="252" y="1530"/>
                      <a:pt x="526" y="1713"/>
                      <a:pt x="845" y="1781"/>
                    </a:cubicBezTo>
                    <a:cubicBezTo>
                      <a:pt x="891" y="1804"/>
                      <a:pt x="960" y="1804"/>
                      <a:pt x="1028" y="1804"/>
                    </a:cubicBezTo>
                    <a:lnTo>
                      <a:pt x="1233" y="1804"/>
                    </a:lnTo>
                    <a:cubicBezTo>
                      <a:pt x="1348" y="1781"/>
                      <a:pt x="1484" y="1759"/>
                      <a:pt x="1599" y="1690"/>
                    </a:cubicBezTo>
                    <a:cubicBezTo>
                      <a:pt x="1713" y="1644"/>
                      <a:pt x="1804" y="1553"/>
                      <a:pt x="1895" y="1462"/>
                    </a:cubicBezTo>
                    <a:cubicBezTo>
                      <a:pt x="1987" y="1370"/>
                      <a:pt x="2055" y="1234"/>
                      <a:pt x="2124" y="1119"/>
                    </a:cubicBezTo>
                    <a:cubicBezTo>
                      <a:pt x="2169" y="982"/>
                      <a:pt x="2192" y="823"/>
                      <a:pt x="2192" y="686"/>
                    </a:cubicBezTo>
                    <a:cubicBezTo>
                      <a:pt x="2215" y="480"/>
                      <a:pt x="2169" y="275"/>
                      <a:pt x="2146" y="92"/>
                    </a:cubicBezTo>
                    <a:cubicBezTo>
                      <a:pt x="2146" y="47"/>
                      <a:pt x="2101" y="1"/>
                      <a:pt x="20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34"/>
              <p:cNvSpPr/>
              <p:nvPr/>
            </p:nvSpPr>
            <p:spPr>
              <a:xfrm>
                <a:off x="454003" y="1107774"/>
                <a:ext cx="189368" cy="121914"/>
              </a:xfrm>
              <a:custGeom>
                <a:avLst/>
                <a:gdLst/>
                <a:ahLst/>
                <a:cxnLst/>
                <a:rect l="l" t="t" r="r" b="b"/>
                <a:pathLst>
                  <a:path w="3425" h="2205" extrusionOk="0">
                    <a:moveTo>
                      <a:pt x="3310" y="1"/>
                    </a:moveTo>
                    <a:cubicBezTo>
                      <a:pt x="3264" y="1"/>
                      <a:pt x="3219" y="46"/>
                      <a:pt x="3219" y="92"/>
                    </a:cubicBezTo>
                    <a:cubicBezTo>
                      <a:pt x="3219" y="320"/>
                      <a:pt x="3196" y="526"/>
                      <a:pt x="3173" y="731"/>
                    </a:cubicBezTo>
                    <a:cubicBezTo>
                      <a:pt x="3150" y="868"/>
                      <a:pt x="3105" y="1005"/>
                      <a:pt x="3059" y="1142"/>
                    </a:cubicBezTo>
                    <a:cubicBezTo>
                      <a:pt x="2991" y="1256"/>
                      <a:pt x="2945" y="1347"/>
                      <a:pt x="2876" y="1439"/>
                    </a:cubicBezTo>
                    <a:cubicBezTo>
                      <a:pt x="2785" y="1530"/>
                      <a:pt x="2694" y="1621"/>
                      <a:pt x="2603" y="1690"/>
                    </a:cubicBezTo>
                    <a:cubicBezTo>
                      <a:pt x="2488" y="1781"/>
                      <a:pt x="2351" y="1849"/>
                      <a:pt x="2237" y="1895"/>
                    </a:cubicBezTo>
                    <a:cubicBezTo>
                      <a:pt x="2078" y="1941"/>
                      <a:pt x="1918" y="1986"/>
                      <a:pt x="1758" y="2009"/>
                    </a:cubicBezTo>
                    <a:cubicBezTo>
                      <a:pt x="1598" y="2009"/>
                      <a:pt x="1416" y="2009"/>
                      <a:pt x="1256" y="1986"/>
                    </a:cubicBezTo>
                    <a:cubicBezTo>
                      <a:pt x="1096" y="1964"/>
                      <a:pt x="913" y="1895"/>
                      <a:pt x="754" y="1827"/>
                    </a:cubicBezTo>
                    <a:cubicBezTo>
                      <a:pt x="594" y="1758"/>
                      <a:pt x="457" y="1667"/>
                      <a:pt x="297" y="1553"/>
                    </a:cubicBezTo>
                    <a:cubicBezTo>
                      <a:pt x="274" y="1530"/>
                      <a:pt x="229" y="1484"/>
                      <a:pt x="183" y="1461"/>
                    </a:cubicBezTo>
                    <a:cubicBezTo>
                      <a:pt x="156" y="1435"/>
                      <a:pt x="130" y="1424"/>
                      <a:pt x="103" y="1424"/>
                    </a:cubicBezTo>
                    <a:cubicBezTo>
                      <a:pt x="84" y="1424"/>
                      <a:pt x="65" y="1429"/>
                      <a:pt x="46" y="1439"/>
                    </a:cubicBezTo>
                    <a:cubicBezTo>
                      <a:pt x="0" y="1484"/>
                      <a:pt x="0" y="1553"/>
                      <a:pt x="46" y="1598"/>
                    </a:cubicBezTo>
                    <a:cubicBezTo>
                      <a:pt x="183" y="1713"/>
                      <a:pt x="320" y="1827"/>
                      <a:pt x="503" y="1918"/>
                    </a:cubicBezTo>
                    <a:cubicBezTo>
                      <a:pt x="662" y="2009"/>
                      <a:pt x="822" y="2078"/>
                      <a:pt x="1005" y="2123"/>
                    </a:cubicBezTo>
                    <a:cubicBezTo>
                      <a:pt x="1197" y="2175"/>
                      <a:pt x="1389" y="2204"/>
                      <a:pt x="1582" y="2204"/>
                    </a:cubicBezTo>
                    <a:cubicBezTo>
                      <a:pt x="1732" y="2204"/>
                      <a:pt x="1882" y="2186"/>
                      <a:pt x="2032" y="2146"/>
                    </a:cubicBezTo>
                    <a:cubicBezTo>
                      <a:pt x="2374" y="2078"/>
                      <a:pt x="2694" y="1918"/>
                      <a:pt x="2922" y="1667"/>
                    </a:cubicBezTo>
                    <a:cubicBezTo>
                      <a:pt x="3036" y="1553"/>
                      <a:pt x="3150" y="1393"/>
                      <a:pt x="3219" y="1256"/>
                    </a:cubicBezTo>
                    <a:cubicBezTo>
                      <a:pt x="3310" y="1073"/>
                      <a:pt x="3356" y="891"/>
                      <a:pt x="3379" y="708"/>
                    </a:cubicBezTo>
                    <a:cubicBezTo>
                      <a:pt x="3379" y="617"/>
                      <a:pt x="3401" y="526"/>
                      <a:pt x="3401" y="434"/>
                    </a:cubicBezTo>
                    <a:cubicBezTo>
                      <a:pt x="3401" y="320"/>
                      <a:pt x="3401" y="206"/>
                      <a:pt x="3424" y="115"/>
                    </a:cubicBezTo>
                    <a:cubicBezTo>
                      <a:pt x="3424" y="46"/>
                      <a:pt x="3379" y="1"/>
                      <a:pt x="333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34"/>
              <p:cNvSpPr/>
              <p:nvPr/>
            </p:nvSpPr>
            <p:spPr>
              <a:xfrm>
                <a:off x="634471" y="1066140"/>
                <a:ext cx="137617" cy="77074"/>
              </a:xfrm>
              <a:custGeom>
                <a:avLst/>
                <a:gdLst/>
                <a:ahLst/>
                <a:cxnLst/>
                <a:rect l="l" t="t" r="r" b="b"/>
                <a:pathLst>
                  <a:path w="2489" h="1394" extrusionOk="0">
                    <a:moveTo>
                      <a:pt x="2374" y="0"/>
                    </a:moveTo>
                    <a:cubicBezTo>
                      <a:pt x="2351" y="0"/>
                      <a:pt x="2329" y="23"/>
                      <a:pt x="2306" y="46"/>
                    </a:cubicBezTo>
                    <a:cubicBezTo>
                      <a:pt x="2283" y="46"/>
                      <a:pt x="2283" y="69"/>
                      <a:pt x="2283" y="92"/>
                    </a:cubicBezTo>
                    <a:cubicBezTo>
                      <a:pt x="2283" y="183"/>
                      <a:pt x="2283" y="274"/>
                      <a:pt x="2260" y="343"/>
                    </a:cubicBezTo>
                    <a:cubicBezTo>
                      <a:pt x="2237" y="457"/>
                      <a:pt x="2215" y="571"/>
                      <a:pt x="2169" y="662"/>
                    </a:cubicBezTo>
                    <a:cubicBezTo>
                      <a:pt x="2146" y="731"/>
                      <a:pt x="2100" y="799"/>
                      <a:pt x="2055" y="868"/>
                    </a:cubicBezTo>
                    <a:cubicBezTo>
                      <a:pt x="2009" y="913"/>
                      <a:pt x="1941" y="982"/>
                      <a:pt x="1895" y="1005"/>
                    </a:cubicBezTo>
                    <a:cubicBezTo>
                      <a:pt x="1827" y="1050"/>
                      <a:pt x="1758" y="1096"/>
                      <a:pt x="1690" y="1119"/>
                    </a:cubicBezTo>
                    <a:cubicBezTo>
                      <a:pt x="1598" y="1164"/>
                      <a:pt x="1507" y="1187"/>
                      <a:pt x="1416" y="1187"/>
                    </a:cubicBezTo>
                    <a:cubicBezTo>
                      <a:pt x="1376" y="1194"/>
                      <a:pt x="1335" y="1197"/>
                      <a:pt x="1296" y="1197"/>
                    </a:cubicBezTo>
                    <a:cubicBezTo>
                      <a:pt x="1200" y="1197"/>
                      <a:pt x="1108" y="1181"/>
                      <a:pt x="1028" y="1164"/>
                    </a:cubicBezTo>
                    <a:lnTo>
                      <a:pt x="1028" y="1164"/>
                    </a:lnTo>
                    <a:lnTo>
                      <a:pt x="1050" y="1187"/>
                    </a:lnTo>
                    <a:cubicBezTo>
                      <a:pt x="868" y="1142"/>
                      <a:pt x="708" y="1096"/>
                      <a:pt x="548" y="1028"/>
                    </a:cubicBezTo>
                    <a:cubicBezTo>
                      <a:pt x="411" y="959"/>
                      <a:pt x="274" y="891"/>
                      <a:pt x="137" y="799"/>
                    </a:cubicBezTo>
                    <a:cubicBezTo>
                      <a:pt x="120" y="782"/>
                      <a:pt x="99" y="774"/>
                      <a:pt x="79" y="774"/>
                    </a:cubicBezTo>
                    <a:cubicBezTo>
                      <a:pt x="46" y="774"/>
                      <a:pt x="15" y="794"/>
                      <a:pt x="0" y="822"/>
                    </a:cubicBezTo>
                    <a:cubicBezTo>
                      <a:pt x="0" y="845"/>
                      <a:pt x="0" y="868"/>
                      <a:pt x="0" y="891"/>
                    </a:cubicBezTo>
                    <a:cubicBezTo>
                      <a:pt x="0" y="913"/>
                      <a:pt x="23" y="936"/>
                      <a:pt x="46" y="959"/>
                    </a:cubicBezTo>
                    <a:cubicBezTo>
                      <a:pt x="252" y="1119"/>
                      <a:pt x="503" y="1233"/>
                      <a:pt x="754" y="1324"/>
                    </a:cubicBezTo>
                    <a:cubicBezTo>
                      <a:pt x="916" y="1368"/>
                      <a:pt x="1088" y="1394"/>
                      <a:pt x="1256" y="1394"/>
                    </a:cubicBezTo>
                    <a:cubicBezTo>
                      <a:pt x="1349" y="1394"/>
                      <a:pt x="1441" y="1386"/>
                      <a:pt x="1530" y="1370"/>
                    </a:cubicBezTo>
                    <a:cubicBezTo>
                      <a:pt x="1781" y="1324"/>
                      <a:pt x="2009" y="1210"/>
                      <a:pt x="2169" y="1028"/>
                    </a:cubicBezTo>
                    <a:cubicBezTo>
                      <a:pt x="2260" y="913"/>
                      <a:pt x="2329" y="799"/>
                      <a:pt x="2374" y="662"/>
                    </a:cubicBezTo>
                    <a:cubicBezTo>
                      <a:pt x="2420" y="594"/>
                      <a:pt x="2420" y="525"/>
                      <a:pt x="2443" y="457"/>
                    </a:cubicBezTo>
                    <a:cubicBezTo>
                      <a:pt x="2466" y="343"/>
                      <a:pt x="2488" y="229"/>
                      <a:pt x="2466" y="115"/>
                    </a:cubicBezTo>
                    <a:cubicBezTo>
                      <a:pt x="2466" y="92"/>
                      <a:pt x="2466" y="69"/>
                      <a:pt x="2443" y="46"/>
                    </a:cubicBezTo>
                    <a:cubicBezTo>
                      <a:pt x="2420" y="23"/>
                      <a:pt x="2397" y="0"/>
                      <a:pt x="2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34"/>
              <p:cNvSpPr/>
              <p:nvPr/>
            </p:nvSpPr>
            <p:spPr>
              <a:xfrm>
                <a:off x="681192" y="1876369"/>
                <a:ext cx="444255" cy="202306"/>
              </a:xfrm>
              <a:custGeom>
                <a:avLst/>
                <a:gdLst/>
                <a:ahLst/>
                <a:cxnLst/>
                <a:rect l="l" t="t" r="r" b="b"/>
                <a:pathLst>
                  <a:path w="8035" h="3659" extrusionOk="0">
                    <a:moveTo>
                      <a:pt x="7943" y="0"/>
                    </a:moveTo>
                    <a:cubicBezTo>
                      <a:pt x="7920" y="0"/>
                      <a:pt x="7898" y="23"/>
                      <a:pt x="7898" y="23"/>
                    </a:cubicBezTo>
                    <a:cubicBezTo>
                      <a:pt x="7875" y="46"/>
                      <a:pt x="7875" y="46"/>
                      <a:pt x="7875" y="46"/>
                    </a:cubicBezTo>
                    <a:cubicBezTo>
                      <a:pt x="7806" y="114"/>
                      <a:pt x="7738" y="160"/>
                      <a:pt x="7669" y="228"/>
                    </a:cubicBezTo>
                    <a:cubicBezTo>
                      <a:pt x="7647" y="228"/>
                      <a:pt x="7624" y="251"/>
                      <a:pt x="7601" y="274"/>
                    </a:cubicBezTo>
                    <a:cubicBezTo>
                      <a:pt x="7532" y="320"/>
                      <a:pt x="7464" y="388"/>
                      <a:pt x="7373" y="434"/>
                    </a:cubicBezTo>
                    <a:cubicBezTo>
                      <a:pt x="7373" y="434"/>
                      <a:pt x="7373" y="434"/>
                      <a:pt x="7373" y="457"/>
                    </a:cubicBezTo>
                    <a:cubicBezTo>
                      <a:pt x="7167" y="594"/>
                      <a:pt x="6962" y="753"/>
                      <a:pt x="6733" y="890"/>
                    </a:cubicBezTo>
                    <a:cubicBezTo>
                      <a:pt x="6711" y="913"/>
                      <a:pt x="6688" y="936"/>
                      <a:pt x="6642" y="936"/>
                    </a:cubicBezTo>
                    <a:cubicBezTo>
                      <a:pt x="6642" y="936"/>
                      <a:pt x="6642" y="959"/>
                      <a:pt x="6642" y="959"/>
                    </a:cubicBezTo>
                    <a:cubicBezTo>
                      <a:pt x="6231" y="1210"/>
                      <a:pt x="5798" y="1461"/>
                      <a:pt x="5364" y="1712"/>
                    </a:cubicBezTo>
                    <a:cubicBezTo>
                      <a:pt x="5159" y="1803"/>
                      <a:pt x="4953" y="1918"/>
                      <a:pt x="4748" y="2009"/>
                    </a:cubicBezTo>
                    <a:cubicBezTo>
                      <a:pt x="4542" y="2100"/>
                      <a:pt x="4314" y="2214"/>
                      <a:pt x="4109" y="2306"/>
                    </a:cubicBezTo>
                    <a:cubicBezTo>
                      <a:pt x="3606" y="2511"/>
                      <a:pt x="3081" y="2716"/>
                      <a:pt x="2556" y="2899"/>
                    </a:cubicBezTo>
                    <a:cubicBezTo>
                      <a:pt x="2214" y="3013"/>
                      <a:pt x="1849" y="3127"/>
                      <a:pt x="1506" y="3219"/>
                    </a:cubicBezTo>
                    <a:cubicBezTo>
                      <a:pt x="1370" y="3241"/>
                      <a:pt x="1255" y="3264"/>
                      <a:pt x="1118" y="3310"/>
                    </a:cubicBezTo>
                    <a:lnTo>
                      <a:pt x="1050" y="3310"/>
                    </a:lnTo>
                    <a:cubicBezTo>
                      <a:pt x="936" y="3333"/>
                      <a:pt x="845" y="3356"/>
                      <a:pt x="730" y="3378"/>
                    </a:cubicBezTo>
                    <a:cubicBezTo>
                      <a:pt x="525" y="3424"/>
                      <a:pt x="320" y="3447"/>
                      <a:pt x="114" y="3470"/>
                    </a:cubicBezTo>
                    <a:cubicBezTo>
                      <a:pt x="46" y="3470"/>
                      <a:pt x="0" y="3515"/>
                      <a:pt x="23" y="3584"/>
                    </a:cubicBezTo>
                    <a:cubicBezTo>
                      <a:pt x="23" y="3621"/>
                      <a:pt x="53" y="3658"/>
                      <a:pt x="89" y="3658"/>
                    </a:cubicBezTo>
                    <a:cubicBezTo>
                      <a:pt x="97" y="3658"/>
                      <a:pt x="106" y="3656"/>
                      <a:pt x="114" y="3652"/>
                    </a:cubicBezTo>
                    <a:cubicBezTo>
                      <a:pt x="342" y="3629"/>
                      <a:pt x="548" y="3607"/>
                      <a:pt x="753" y="3561"/>
                    </a:cubicBezTo>
                    <a:lnTo>
                      <a:pt x="799" y="3561"/>
                    </a:lnTo>
                    <a:cubicBezTo>
                      <a:pt x="890" y="3538"/>
                      <a:pt x="1004" y="3515"/>
                      <a:pt x="1096" y="3492"/>
                    </a:cubicBezTo>
                    <a:lnTo>
                      <a:pt x="1141" y="3492"/>
                    </a:lnTo>
                    <a:cubicBezTo>
                      <a:pt x="1278" y="3470"/>
                      <a:pt x="1415" y="3424"/>
                      <a:pt x="1552" y="3401"/>
                    </a:cubicBezTo>
                    <a:cubicBezTo>
                      <a:pt x="1917" y="3310"/>
                      <a:pt x="2260" y="3196"/>
                      <a:pt x="2625" y="3082"/>
                    </a:cubicBezTo>
                    <a:cubicBezTo>
                      <a:pt x="3150" y="2899"/>
                      <a:pt x="3675" y="2694"/>
                      <a:pt x="4177" y="2488"/>
                    </a:cubicBezTo>
                    <a:cubicBezTo>
                      <a:pt x="4382" y="2397"/>
                      <a:pt x="4588" y="2306"/>
                      <a:pt x="4793" y="2191"/>
                    </a:cubicBezTo>
                    <a:cubicBezTo>
                      <a:pt x="5478" y="1872"/>
                      <a:pt x="6117" y="1530"/>
                      <a:pt x="6756" y="1119"/>
                    </a:cubicBezTo>
                    <a:cubicBezTo>
                      <a:pt x="6779" y="1096"/>
                      <a:pt x="6802" y="1073"/>
                      <a:pt x="6825" y="1073"/>
                    </a:cubicBezTo>
                    <a:cubicBezTo>
                      <a:pt x="6848" y="1050"/>
                      <a:pt x="6848" y="1050"/>
                      <a:pt x="6848" y="1050"/>
                    </a:cubicBezTo>
                    <a:cubicBezTo>
                      <a:pt x="7076" y="913"/>
                      <a:pt x="7281" y="753"/>
                      <a:pt x="7487" y="594"/>
                    </a:cubicBezTo>
                    <a:cubicBezTo>
                      <a:pt x="7510" y="594"/>
                      <a:pt x="7510" y="594"/>
                      <a:pt x="7510" y="571"/>
                    </a:cubicBezTo>
                    <a:lnTo>
                      <a:pt x="7532" y="571"/>
                    </a:lnTo>
                    <a:cubicBezTo>
                      <a:pt x="7578" y="525"/>
                      <a:pt x="7624" y="502"/>
                      <a:pt x="7692" y="457"/>
                    </a:cubicBezTo>
                    <a:cubicBezTo>
                      <a:pt x="7715" y="434"/>
                      <a:pt x="7738" y="411"/>
                      <a:pt x="7738" y="411"/>
                    </a:cubicBezTo>
                    <a:cubicBezTo>
                      <a:pt x="7761" y="388"/>
                      <a:pt x="7761" y="388"/>
                      <a:pt x="7761" y="388"/>
                    </a:cubicBezTo>
                    <a:lnTo>
                      <a:pt x="7783" y="388"/>
                    </a:lnTo>
                    <a:cubicBezTo>
                      <a:pt x="7829" y="320"/>
                      <a:pt x="7898" y="274"/>
                      <a:pt x="7943" y="228"/>
                    </a:cubicBezTo>
                    <a:lnTo>
                      <a:pt x="7966" y="228"/>
                    </a:lnTo>
                    <a:cubicBezTo>
                      <a:pt x="7966" y="228"/>
                      <a:pt x="7966" y="206"/>
                      <a:pt x="7989" y="206"/>
                    </a:cubicBezTo>
                    <a:cubicBezTo>
                      <a:pt x="7989" y="206"/>
                      <a:pt x="7989" y="183"/>
                      <a:pt x="8012" y="183"/>
                    </a:cubicBezTo>
                    <a:cubicBezTo>
                      <a:pt x="8012" y="160"/>
                      <a:pt x="8035" y="160"/>
                      <a:pt x="8035" y="137"/>
                    </a:cubicBezTo>
                    <a:cubicBezTo>
                      <a:pt x="8035" y="92"/>
                      <a:pt x="8035" y="69"/>
                      <a:pt x="8035" y="46"/>
                    </a:cubicBezTo>
                    <a:cubicBezTo>
                      <a:pt x="8012" y="23"/>
                      <a:pt x="7989" y="23"/>
                      <a:pt x="7966" y="23"/>
                    </a:cubicBezTo>
                    <a:cubicBezTo>
                      <a:pt x="7966" y="23"/>
                      <a:pt x="7943" y="0"/>
                      <a:pt x="794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34"/>
              <p:cNvSpPr/>
              <p:nvPr/>
            </p:nvSpPr>
            <p:spPr>
              <a:xfrm>
                <a:off x="894448" y="2323118"/>
                <a:ext cx="20236" cy="21508"/>
              </a:xfrm>
              <a:custGeom>
                <a:avLst/>
                <a:gdLst/>
                <a:ahLst/>
                <a:cxnLst/>
                <a:rect l="l" t="t" r="r" b="b"/>
                <a:pathLst>
                  <a:path w="366" h="389" extrusionOk="0">
                    <a:moveTo>
                      <a:pt x="183" y="0"/>
                    </a:moveTo>
                    <a:cubicBezTo>
                      <a:pt x="92" y="0"/>
                      <a:pt x="0" y="92"/>
                      <a:pt x="0" y="183"/>
                    </a:cubicBezTo>
                    <a:cubicBezTo>
                      <a:pt x="0" y="297"/>
                      <a:pt x="92" y="388"/>
                      <a:pt x="183" y="388"/>
                    </a:cubicBezTo>
                    <a:cubicBezTo>
                      <a:pt x="297" y="388"/>
                      <a:pt x="366" y="297"/>
                      <a:pt x="366" y="183"/>
                    </a:cubicBezTo>
                    <a:cubicBezTo>
                      <a:pt x="366" y="92"/>
                      <a:pt x="297" y="0"/>
                      <a:pt x="183"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34"/>
              <p:cNvSpPr/>
              <p:nvPr/>
            </p:nvSpPr>
            <p:spPr>
              <a:xfrm>
                <a:off x="1144306" y="2205736"/>
                <a:ext cx="16476" cy="17748"/>
              </a:xfrm>
              <a:custGeom>
                <a:avLst/>
                <a:gdLst/>
                <a:ahLst/>
                <a:cxnLst/>
                <a:rect l="l" t="t" r="r" b="b"/>
                <a:pathLst>
                  <a:path w="298" h="321" extrusionOk="0">
                    <a:moveTo>
                      <a:pt x="138" y="1"/>
                    </a:moveTo>
                    <a:cubicBezTo>
                      <a:pt x="69" y="1"/>
                      <a:pt x="1" y="69"/>
                      <a:pt x="1" y="160"/>
                    </a:cubicBezTo>
                    <a:cubicBezTo>
                      <a:pt x="1" y="252"/>
                      <a:pt x="69" y="320"/>
                      <a:pt x="138" y="320"/>
                    </a:cubicBezTo>
                    <a:cubicBezTo>
                      <a:pt x="229" y="320"/>
                      <a:pt x="298" y="252"/>
                      <a:pt x="298" y="160"/>
                    </a:cubicBezTo>
                    <a:cubicBezTo>
                      <a:pt x="298" y="69"/>
                      <a:pt x="229" y="1"/>
                      <a:pt x="138"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34"/>
              <p:cNvSpPr/>
              <p:nvPr/>
            </p:nvSpPr>
            <p:spPr>
              <a:xfrm>
                <a:off x="898208" y="2348330"/>
                <a:ext cx="12717" cy="11445"/>
              </a:xfrm>
              <a:custGeom>
                <a:avLst/>
                <a:gdLst/>
                <a:ahLst/>
                <a:cxnLst/>
                <a:rect l="l" t="t" r="r" b="b"/>
                <a:pathLst>
                  <a:path w="230" h="207" extrusionOk="0">
                    <a:moveTo>
                      <a:pt x="115" y="1"/>
                    </a:moveTo>
                    <a:cubicBezTo>
                      <a:pt x="47" y="1"/>
                      <a:pt x="1" y="47"/>
                      <a:pt x="1" y="92"/>
                    </a:cubicBezTo>
                    <a:cubicBezTo>
                      <a:pt x="1" y="161"/>
                      <a:pt x="47" y="206"/>
                      <a:pt x="115" y="206"/>
                    </a:cubicBezTo>
                    <a:cubicBezTo>
                      <a:pt x="184" y="206"/>
                      <a:pt x="229" y="161"/>
                      <a:pt x="229" y="92"/>
                    </a:cubicBezTo>
                    <a:cubicBezTo>
                      <a:pt x="229" y="47"/>
                      <a:pt x="184" y="1"/>
                      <a:pt x="115" y="1"/>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34"/>
              <p:cNvSpPr/>
              <p:nvPr/>
            </p:nvSpPr>
            <p:spPr>
              <a:xfrm>
                <a:off x="1149393" y="2229732"/>
                <a:ext cx="11390" cy="11390"/>
              </a:xfrm>
              <a:custGeom>
                <a:avLst/>
                <a:gdLst/>
                <a:ahLst/>
                <a:cxnLst/>
                <a:rect l="l" t="t" r="r" b="b"/>
                <a:pathLst>
                  <a:path w="206" h="206" extrusionOk="0">
                    <a:moveTo>
                      <a:pt x="114" y="0"/>
                    </a:moveTo>
                    <a:cubicBezTo>
                      <a:pt x="46" y="0"/>
                      <a:pt x="0" y="46"/>
                      <a:pt x="0" y="92"/>
                    </a:cubicBezTo>
                    <a:cubicBezTo>
                      <a:pt x="0" y="160"/>
                      <a:pt x="46" y="206"/>
                      <a:pt x="114" y="206"/>
                    </a:cubicBezTo>
                    <a:cubicBezTo>
                      <a:pt x="160" y="206"/>
                      <a:pt x="206" y="160"/>
                      <a:pt x="206" y="92"/>
                    </a:cubicBezTo>
                    <a:cubicBezTo>
                      <a:pt x="206" y="46"/>
                      <a:pt x="160" y="0"/>
                      <a:pt x="114" y="0"/>
                    </a:cubicBez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34"/>
              <p:cNvSpPr/>
              <p:nvPr/>
            </p:nvSpPr>
            <p:spPr>
              <a:xfrm>
                <a:off x="879298" y="2387476"/>
                <a:ext cx="71988" cy="47992"/>
              </a:xfrm>
              <a:custGeom>
                <a:avLst/>
                <a:gdLst/>
                <a:ahLst/>
                <a:cxnLst/>
                <a:rect l="l" t="t" r="r" b="b"/>
                <a:pathLst>
                  <a:path w="1302" h="868" extrusionOk="0">
                    <a:moveTo>
                      <a:pt x="617" y="0"/>
                    </a:moveTo>
                    <a:cubicBezTo>
                      <a:pt x="274" y="23"/>
                      <a:pt x="1" y="229"/>
                      <a:pt x="1" y="457"/>
                    </a:cubicBezTo>
                    <a:cubicBezTo>
                      <a:pt x="23" y="708"/>
                      <a:pt x="320" y="868"/>
                      <a:pt x="663" y="868"/>
                    </a:cubicBezTo>
                    <a:cubicBezTo>
                      <a:pt x="1028" y="845"/>
                      <a:pt x="1302" y="640"/>
                      <a:pt x="1279" y="411"/>
                    </a:cubicBezTo>
                    <a:cubicBezTo>
                      <a:pt x="1279" y="160"/>
                      <a:pt x="982" y="0"/>
                      <a:pt x="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34"/>
              <p:cNvSpPr/>
              <p:nvPr/>
            </p:nvSpPr>
            <p:spPr>
              <a:xfrm>
                <a:off x="1209936" y="2235482"/>
                <a:ext cx="71988" cy="56672"/>
              </a:xfrm>
              <a:custGeom>
                <a:avLst/>
                <a:gdLst/>
                <a:ahLst/>
                <a:cxnLst/>
                <a:rect l="l" t="t" r="r" b="b"/>
                <a:pathLst>
                  <a:path w="1302" h="1025" extrusionOk="0">
                    <a:moveTo>
                      <a:pt x="853" y="1"/>
                    </a:moveTo>
                    <a:cubicBezTo>
                      <a:pt x="707" y="1"/>
                      <a:pt x="538" y="58"/>
                      <a:pt x="389" y="170"/>
                    </a:cubicBezTo>
                    <a:cubicBezTo>
                      <a:pt x="92" y="398"/>
                      <a:pt x="1" y="718"/>
                      <a:pt x="138" y="901"/>
                    </a:cubicBezTo>
                    <a:cubicBezTo>
                      <a:pt x="200" y="984"/>
                      <a:pt x="305" y="1024"/>
                      <a:pt x="429" y="1024"/>
                    </a:cubicBezTo>
                    <a:cubicBezTo>
                      <a:pt x="577" y="1024"/>
                      <a:pt x="752" y="967"/>
                      <a:pt x="914" y="855"/>
                    </a:cubicBezTo>
                    <a:cubicBezTo>
                      <a:pt x="1188" y="627"/>
                      <a:pt x="1302" y="307"/>
                      <a:pt x="1142" y="125"/>
                    </a:cubicBezTo>
                    <a:cubicBezTo>
                      <a:pt x="1080" y="41"/>
                      <a:pt x="974" y="1"/>
                      <a:pt x="8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4" name="Google Shape;8124;p34"/>
            <p:cNvGrpSpPr/>
            <p:nvPr/>
          </p:nvGrpSpPr>
          <p:grpSpPr>
            <a:xfrm rot="-1687898">
              <a:off x="4477127" y="2860706"/>
              <a:ext cx="342054" cy="418382"/>
              <a:chOff x="2019050" y="1133325"/>
              <a:chExt cx="153525" cy="187750"/>
            </a:xfrm>
          </p:grpSpPr>
          <p:sp>
            <p:nvSpPr>
              <p:cNvPr id="8125" name="Google Shape;8125;p34"/>
              <p:cNvSpPr/>
              <p:nvPr/>
            </p:nvSpPr>
            <p:spPr>
              <a:xfrm>
                <a:off x="2021350" y="1136750"/>
                <a:ext cx="150100" cy="183200"/>
              </a:xfrm>
              <a:custGeom>
                <a:avLst/>
                <a:gdLst/>
                <a:ahLst/>
                <a:cxnLst/>
                <a:rect l="l" t="t" r="r" b="b"/>
                <a:pathLst>
                  <a:path w="6004" h="7328" extrusionOk="0">
                    <a:moveTo>
                      <a:pt x="3264" y="0"/>
                    </a:moveTo>
                    <a:cubicBezTo>
                      <a:pt x="3218" y="23"/>
                      <a:pt x="3150" y="23"/>
                      <a:pt x="3081" y="23"/>
                    </a:cubicBezTo>
                    <a:cubicBezTo>
                      <a:pt x="3013" y="46"/>
                      <a:pt x="2922" y="46"/>
                      <a:pt x="2853" y="69"/>
                    </a:cubicBezTo>
                    <a:cubicBezTo>
                      <a:pt x="2808" y="69"/>
                      <a:pt x="2739" y="92"/>
                      <a:pt x="2693" y="92"/>
                    </a:cubicBezTo>
                    <a:lnTo>
                      <a:pt x="2602" y="115"/>
                    </a:lnTo>
                    <a:lnTo>
                      <a:pt x="2557" y="137"/>
                    </a:lnTo>
                    <a:cubicBezTo>
                      <a:pt x="2465" y="137"/>
                      <a:pt x="2420" y="160"/>
                      <a:pt x="2351" y="183"/>
                    </a:cubicBezTo>
                    <a:cubicBezTo>
                      <a:pt x="2283" y="206"/>
                      <a:pt x="2214" y="252"/>
                      <a:pt x="2123" y="274"/>
                    </a:cubicBezTo>
                    <a:cubicBezTo>
                      <a:pt x="2054" y="320"/>
                      <a:pt x="1986" y="343"/>
                      <a:pt x="1917" y="388"/>
                    </a:cubicBezTo>
                    <a:cubicBezTo>
                      <a:pt x="1849" y="434"/>
                      <a:pt x="1803" y="457"/>
                      <a:pt x="1735" y="503"/>
                    </a:cubicBezTo>
                    <a:lnTo>
                      <a:pt x="1689" y="525"/>
                    </a:lnTo>
                    <a:lnTo>
                      <a:pt x="1575" y="617"/>
                    </a:lnTo>
                    <a:cubicBezTo>
                      <a:pt x="1552" y="640"/>
                      <a:pt x="1507" y="662"/>
                      <a:pt x="1461" y="685"/>
                    </a:cubicBezTo>
                    <a:cubicBezTo>
                      <a:pt x="1324" y="776"/>
                      <a:pt x="1187" y="913"/>
                      <a:pt x="1050" y="1028"/>
                    </a:cubicBezTo>
                    <a:cubicBezTo>
                      <a:pt x="982" y="1142"/>
                      <a:pt x="845" y="1279"/>
                      <a:pt x="730" y="1438"/>
                    </a:cubicBezTo>
                    <a:cubicBezTo>
                      <a:pt x="639" y="1575"/>
                      <a:pt x="548" y="1712"/>
                      <a:pt x="457" y="1918"/>
                    </a:cubicBezTo>
                    <a:cubicBezTo>
                      <a:pt x="365" y="2078"/>
                      <a:pt x="297" y="2237"/>
                      <a:pt x="251" y="2397"/>
                    </a:cubicBezTo>
                    <a:cubicBezTo>
                      <a:pt x="206" y="2488"/>
                      <a:pt x="183" y="2580"/>
                      <a:pt x="160" y="2671"/>
                    </a:cubicBezTo>
                    <a:cubicBezTo>
                      <a:pt x="114" y="2785"/>
                      <a:pt x="91" y="2899"/>
                      <a:pt x="69" y="3036"/>
                    </a:cubicBezTo>
                    <a:cubicBezTo>
                      <a:pt x="69" y="3105"/>
                      <a:pt x="46" y="3173"/>
                      <a:pt x="46" y="3242"/>
                    </a:cubicBezTo>
                    <a:lnTo>
                      <a:pt x="23" y="3333"/>
                    </a:lnTo>
                    <a:cubicBezTo>
                      <a:pt x="23" y="3401"/>
                      <a:pt x="23" y="3447"/>
                      <a:pt x="0" y="3493"/>
                    </a:cubicBezTo>
                    <a:lnTo>
                      <a:pt x="0" y="3516"/>
                    </a:lnTo>
                    <a:cubicBezTo>
                      <a:pt x="0" y="3561"/>
                      <a:pt x="0" y="3584"/>
                      <a:pt x="0" y="3607"/>
                    </a:cubicBezTo>
                    <a:cubicBezTo>
                      <a:pt x="0" y="3675"/>
                      <a:pt x="23" y="3744"/>
                      <a:pt x="69" y="3767"/>
                    </a:cubicBezTo>
                    <a:lnTo>
                      <a:pt x="69" y="3789"/>
                    </a:lnTo>
                    <a:cubicBezTo>
                      <a:pt x="69" y="3858"/>
                      <a:pt x="91" y="3904"/>
                      <a:pt x="91" y="3949"/>
                    </a:cubicBezTo>
                    <a:lnTo>
                      <a:pt x="91" y="3972"/>
                    </a:lnTo>
                    <a:lnTo>
                      <a:pt x="91" y="4018"/>
                    </a:lnTo>
                    <a:cubicBezTo>
                      <a:pt x="114" y="4177"/>
                      <a:pt x="137" y="4292"/>
                      <a:pt x="160" y="4406"/>
                    </a:cubicBezTo>
                    <a:cubicBezTo>
                      <a:pt x="183" y="4497"/>
                      <a:pt x="206" y="4565"/>
                      <a:pt x="228" y="4634"/>
                    </a:cubicBezTo>
                    <a:cubicBezTo>
                      <a:pt x="251" y="4702"/>
                      <a:pt x="251" y="4771"/>
                      <a:pt x="297" y="4839"/>
                    </a:cubicBezTo>
                    <a:cubicBezTo>
                      <a:pt x="297" y="4839"/>
                      <a:pt x="297" y="4862"/>
                      <a:pt x="297" y="4885"/>
                    </a:cubicBezTo>
                    <a:cubicBezTo>
                      <a:pt x="320" y="4908"/>
                      <a:pt x="320" y="4908"/>
                      <a:pt x="320" y="4931"/>
                    </a:cubicBezTo>
                    <a:cubicBezTo>
                      <a:pt x="320" y="4931"/>
                      <a:pt x="320" y="4954"/>
                      <a:pt x="342" y="4954"/>
                    </a:cubicBezTo>
                    <a:cubicBezTo>
                      <a:pt x="342" y="4976"/>
                      <a:pt x="365" y="4999"/>
                      <a:pt x="365" y="5022"/>
                    </a:cubicBezTo>
                    <a:cubicBezTo>
                      <a:pt x="388" y="5045"/>
                      <a:pt x="388" y="5068"/>
                      <a:pt x="411" y="5090"/>
                    </a:cubicBezTo>
                    <a:cubicBezTo>
                      <a:pt x="411" y="5136"/>
                      <a:pt x="434" y="5136"/>
                      <a:pt x="434" y="5159"/>
                    </a:cubicBezTo>
                    <a:cubicBezTo>
                      <a:pt x="434" y="5159"/>
                      <a:pt x="434" y="5159"/>
                      <a:pt x="434" y="5182"/>
                    </a:cubicBezTo>
                    <a:cubicBezTo>
                      <a:pt x="434" y="5205"/>
                      <a:pt x="457" y="5227"/>
                      <a:pt x="457" y="5250"/>
                    </a:cubicBezTo>
                    <a:lnTo>
                      <a:pt x="457" y="5273"/>
                    </a:lnTo>
                    <a:cubicBezTo>
                      <a:pt x="457" y="5296"/>
                      <a:pt x="479" y="5319"/>
                      <a:pt x="502" y="5364"/>
                    </a:cubicBezTo>
                    <a:lnTo>
                      <a:pt x="502" y="5387"/>
                    </a:lnTo>
                    <a:cubicBezTo>
                      <a:pt x="548" y="5433"/>
                      <a:pt x="571" y="5501"/>
                      <a:pt x="616" y="5547"/>
                    </a:cubicBezTo>
                    <a:cubicBezTo>
                      <a:pt x="639" y="5570"/>
                      <a:pt x="662" y="5615"/>
                      <a:pt x="685" y="5638"/>
                    </a:cubicBezTo>
                    <a:lnTo>
                      <a:pt x="708" y="5661"/>
                    </a:lnTo>
                    <a:lnTo>
                      <a:pt x="730" y="5707"/>
                    </a:lnTo>
                    <a:cubicBezTo>
                      <a:pt x="753" y="5752"/>
                      <a:pt x="799" y="5775"/>
                      <a:pt x="822" y="5821"/>
                    </a:cubicBezTo>
                    <a:lnTo>
                      <a:pt x="867" y="5889"/>
                    </a:lnTo>
                    <a:lnTo>
                      <a:pt x="890" y="5889"/>
                    </a:lnTo>
                    <a:cubicBezTo>
                      <a:pt x="890" y="5912"/>
                      <a:pt x="890" y="5912"/>
                      <a:pt x="913" y="5935"/>
                    </a:cubicBezTo>
                    <a:cubicBezTo>
                      <a:pt x="982" y="6003"/>
                      <a:pt x="1050" y="6072"/>
                      <a:pt x="1119" y="6163"/>
                    </a:cubicBezTo>
                    <a:lnTo>
                      <a:pt x="1141" y="6186"/>
                    </a:lnTo>
                    <a:lnTo>
                      <a:pt x="1210" y="6232"/>
                    </a:lnTo>
                    <a:lnTo>
                      <a:pt x="1255" y="6277"/>
                    </a:lnTo>
                    <a:lnTo>
                      <a:pt x="1278" y="6300"/>
                    </a:lnTo>
                    <a:lnTo>
                      <a:pt x="1301" y="6323"/>
                    </a:lnTo>
                    <a:cubicBezTo>
                      <a:pt x="1324" y="6346"/>
                      <a:pt x="1347" y="6369"/>
                      <a:pt x="1370" y="6369"/>
                    </a:cubicBezTo>
                    <a:cubicBezTo>
                      <a:pt x="1415" y="6437"/>
                      <a:pt x="1484" y="6483"/>
                      <a:pt x="1552" y="6528"/>
                    </a:cubicBezTo>
                    <a:cubicBezTo>
                      <a:pt x="1598" y="6597"/>
                      <a:pt x="1666" y="6643"/>
                      <a:pt x="1758" y="6688"/>
                    </a:cubicBezTo>
                    <a:cubicBezTo>
                      <a:pt x="1803" y="6711"/>
                      <a:pt x="1826" y="6734"/>
                      <a:pt x="1849" y="6734"/>
                    </a:cubicBezTo>
                    <a:cubicBezTo>
                      <a:pt x="1872" y="6757"/>
                      <a:pt x="1895" y="6780"/>
                      <a:pt x="1917" y="6802"/>
                    </a:cubicBezTo>
                    <a:cubicBezTo>
                      <a:pt x="1963" y="6848"/>
                      <a:pt x="2032" y="6871"/>
                      <a:pt x="2077" y="6916"/>
                    </a:cubicBezTo>
                    <a:cubicBezTo>
                      <a:pt x="2146" y="6939"/>
                      <a:pt x="2191" y="6985"/>
                      <a:pt x="2260" y="7008"/>
                    </a:cubicBezTo>
                    <a:cubicBezTo>
                      <a:pt x="2305" y="7053"/>
                      <a:pt x="2374" y="7076"/>
                      <a:pt x="2442" y="7099"/>
                    </a:cubicBezTo>
                    <a:cubicBezTo>
                      <a:pt x="2534" y="7145"/>
                      <a:pt x="2648" y="7168"/>
                      <a:pt x="2762" y="7213"/>
                    </a:cubicBezTo>
                    <a:cubicBezTo>
                      <a:pt x="2853" y="7236"/>
                      <a:pt x="2967" y="7236"/>
                      <a:pt x="3059" y="7259"/>
                    </a:cubicBezTo>
                    <a:lnTo>
                      <a:pt x="3127" y="7259"/>
                    </a:lnTo>
                    <a:cubicBezTo>
                      <a:pt x="3310" y="7282"/>
                      <a:pt x="3470" y="7305"/>
                      <a:pt x="3606" y="7305"/>
                    </a:cubicBezTo>
                    <a:lnTo>
                      <a:pt x="3766" y="7305"/>
                    </a:lnTo>
                    <a:cubicBezTo>
                      <a:pt x="3812" y="7305"/>
                      <a:pt x="3880" y="7327"/>
                      <a:pt x="3926" y="7327"/>
                    </a:cubicBezTo>
                    <a:cubicBezTo>
                      <a:pt x="3995" y="7327"/>
                      <a:pt x="4063" y="7305"/>
                      <a:pt x="4131" y="7305"/>
                    </a:cubicBezTo>
                    <a:cubicBezTo>
                      <a:pt x="4223" y="7305"/>
                      <a:pt x="4314" y="7282"/>
                      <a:pt x="4428" y="7259"/>
                    </a:cubicBezTo>
                    <a:cubicBezTo>
                      <a:pt x="4474" y="7259"/>
                      <a:pt x="4519" y="7236"/>
                      <a:pt x="4565" y="7236"/>
                    </a:cubicBezTo>
                    <a:lnTo>
                      <a:pt x="4656" y="7213"/>
                    </a:lnTo>
                    <a:cubicBezTo>
                      <a:pt x="4793" y="7168"/>
                      <a:pt x="4930" y="7122"/>
                      <a:pt x="5090" y="7031"/>
                    </a:cubicBezTo>
                    <a:lnTo>
                      <a:pt x="5181" y="6985"/>
                    </a:lnTo>
                    <a:lnTo>
                      <a:pt x="5204" y="6985"/>
                    </a:lnTo>
                    <a:cubicBezTo>
                      <a:pt x="5250" y="6962"/>
                      <a:pt x="5273" y="6939"/>
                      <a:pt x="5296" y="6939"/>
                    </a:cubicBezTo>
                    <a:cubicBezTo>
                      <a:pt x="5364" y="6894"/>
                      <a:pt x="5433" y="6848"/>
                      <a:pt x="5501" y="6802"/>
                    </a:cubicBezTo>
                    <a:cubicBezTo>
                      <a:pt x="5638" y="6711"/>
                      <a:pt x="5729" y="6643"/>
                      <a:pt x="5821" y="6551"/>
                    </a:cubicBezTo>
                    <a:cubicBezTo>
                      <a:pt x="5866" y="6528"/>
                      <a:pt x="5889" y="6483"/>
                      <a:pt x="5912" y="6460"/>
                    </a:cubicBezTo>
                    <a:cubicBezTo>
                      <a:pt x="5935" y="6437"/>
                      <a:pt x="5957" y="6414"/>
                      <a:pt x="5980" y="6392"/>
                    </a:cubicBezTo>
                    <a:cubicBezTo>
                      <a:pt x="6003" y="6346"/>
                      <a:pt x="6003" y="6323"/>
                      <a:pt x="6003" y="6255"/>
                    </a:cubicBezTo>
                    <a:cubicBezTo>
                      <a:pt x="6003" y="6186"/>
                      <a:pt x="5980" y="6140"/>
                      <a:pt x="5957" y="6072"/>
                    </a:cubicBezTo>
                    <a:lnTo>
                      <a:pt x="5935" y="6026"/>
                    </a:lnTo>
                    <a:cubicBezTo>
                      <a:pt x="5935" y="6003"/>
                      <a:pt x="5912" y="5981"/>
                      <a:pt x="5889" y="5958"/>
                    </a:cubicBezTo>
                    <a:cubicBezTo>
                      <a:pt x="5843" y="5912"/>
                      <a:pt x="5798" y="5912"/>
                      <a:pt x="5752" y="5912"/>
                    </a:cubicBezTo>
                    <a:lnTo>
                      <a:pt x="5684" y="5912"/>
                    </a:lnTo>
                    <a:cubicBezTo>
                      <a:pt x="5592" y="5935"/>
                      <a:pt x="5524" y="5981"/>
                      <a:pt x="5455" y="6003"/>
                    </a:cubicBezTo>
                    <a:lnTo>
                      <a:pt x="5433" y="6026"/>
                    </a:lnTo>
                    <a:cubicBezTo>
                      <a:pt x="5387" y="6049"/>
                      <a:pt x="5364" y="6049"/>
                      <a:pt x="5318" y="6072"/>
                    </a:cubicBezTo>
                    <a:cubicBezTo>
                      <a:pt x="5273" y="6095"/>
                      <a:pt x="5227" y="6118"/>
                      <a:pt x="5181" y="6118"/>
                    </a:cubicBezTo>
                    <a:cubicBezTo>
                      <a:pt x="5113" y="6163"/>
                      <a:pt x="5044" y="6209"/>
                      <a:pt x="4976" y="6232"/>
                    </a:cubicBezTo>
                    <a:cubicBezTo>
                      <a:pt x="4839" y="6277"/>
                      <a:pt x="4725" y="6300"/>
                      <a:pt x="4611" y="6346"/>
                    </a:cubicBezTo>
                    <a:lnTo>
                      <a:pt x="4565" y="6346"/>
                    </a:lnTo>
                    <a:cubicBezTo>
                      <a:pt x="4497" y="6369"/>
                      <a:pt x="4428" y="6369"/>
                      <a:pt x="4360" y="6392"/>
                    </a:cubicBezTo>
                    <a:cubicBezTo>
                      <a:pt x="4291" y="6414"/>
                      <a:pt x="4223" y="6414"/>
                      <a:pt x="4154" y="6414"/>
                    </a:cubicBezTo>
                    <a:cubicBezTo>
                      <a:pt x="4017" y="6437"/>
                      <a:pt x="3880" y="6437"/>
                      <a:pt x="3698" y="6437"/>
                    </a:cubicBezTo>
                    <a:lnTo>
                      <a:pt x="3492" y="6437"/>
                    </a:lnTo>
                    <a:cubicBezTo>
                      <a:pt x="3424" y="6437"/>
                      <a:pt x="3355" y="6437"/>
                      <a:pt x="3310" y="6414"/>
                    </a:cubicBezTo>
                    <a:cubicBezTo>
                      <a:pt x="3196" y="6414"/>
                      <a:pt x="3081" y="6392"/>
                      <a:pt x="2967" y="6346"/>
                    </a:cubicBezTo>
                    <a:cubicBezTo>
                      <a:pt x="2830" y="6300"/>
                      <a:pt x="2739" y="6277"/>
                      <a:pt x="2648" y="6232"/>
                    </a:cubicBezTo>
                    <a:cubicBezTo>
                      <a:pt x="2488" y="6163"/>
                      <a:pt x="2351" y="6095"/>
                      <a:pt x="2260" y="6026"/>
                    </a:cubicBezTo>
                    <a:cubicBezTo>
                      <a:pt x="2214" y="6003"/>
                      <a:pt x="2146" y="5958"/>
                      <a:pt x="2100" y="5935"/>
                    </a:cubicBezTo>
                    <a:cubicBezTo>
                      <a:pt x="2077" y="5935"/>
                      <a:pt x="2077" y="5912"/>
                      <a:pt x="2054" y="5912"/>
                    </a:cubicBezTo>
                    <a:lnTo>
                      <a:pt x="2032" y="5912"/>
                    </a:lnTo>
                    <a:cubicBezTo>
                      <a:pt x="2009" y="5867"/>
                      <a:pt x="1986" y="5844"/>
                      <a:pt x="1963" y="5821"/>
                    </a:cubicBezTo>
                    <a:lnTo>
                      <a:pt x="1917" y="5775"/>
                    </a:lnTo>
                    <a:cubicBezTo>
                      <a:pt x="1872" y="5730"/>
                      <a:pt x="1826" y="5661"/>
                      <a:pt x="1780" y="5615"/>
                    </a:cubicBezTo>
                    <a:lnTo>
                      <a:pt x="1758" y="5570"/>
                    </a:lnTo>
                    <a:lnTo>
                      <a:pt x="1712" y="5524"/>
                    </a:lnTo>
                    <a:cubicBezTo>
                      <a:pt x="1666" y="5478"/>
                      <a:pt x="1621" y="5433"/>
                      <a:pt x="1575" y="5387"/>
                    </a:cubicBezTo>
                    <a:lnTo>
                      <a:pt x="1461" y="5273"/>
                    </a:lnTo>
                    <a:lnTo>
                      <a:pt x="1461" y="5250"/>
                    </a:lnTo>
                    <a:cubicBezTo>
                      <a:pt x="1415" y="5227"/>
                      <a:pt x="1392" y="5182"/>
                      <a:pt x="1347" y="5159"/>
                    </a:cubicBezTo>
                    <a:lnTo>
                      <a:pt x="1324" y="5113"/>
                    </a:lnTo>
                    <a:lnTo>
                      <a:pt x="1301" y="5068"/>
                    </a:lnTo>
                    <a:lnTo>
                      <a:pt x="1278" y="5022"/>
                    </a:lnTo>
                    <a:cubicBezTo>
                      <a:pt x="1233" y="4908"/>
                      <a:pt x="1187" y="4794"/>
                      <a:pt x="1141" y="4634"/>
                    </a:cubicBezTo>
                    <a:cubicBezTo>
                      <a:pt x="1050" y="4429"/>
                      <a:pt x="982" y="4223"/>
                      <a:pt x="936" y="4018"/>
                    </a:cubicBezTo>
                    <a:cubicBezTo>
                      <a:pt x="936" y="3995"/>
                      <a:pt x="936" y="3972"/>
                      <a:pt x="936" y="3949"/>
                    </a:cubicBezTo>
                    <a:cubicBezTo>
                      <a:pt x="959" y="3904"/>
                      <a:pt x="959" y="3858"/>
                      <a:pt x="959" y="3835"/>
                    </a:cubicBezTo>
                    <a:lnTo>
                      <a:pt x="959" y="3744"/>
                    </a:lnTo>
                    <a:lnTo>
                      <a:pt x="959" y="3630"/>
                    </a:lnTo>
                    <a:cubicBezTo>
                      <a:pt x="982" y="3516"/>
                      <a:pt x="982" y="3401"/>
                      <a:pt x="1004" y="3264"/>
                    </a:cubicBezTo>
                    <a:lnTo>
                      <a:pt x="1004" y="3242"/>
                    </a:lnTo>
                    <a:cubicBezTo>
                      <a:pt x="1027" y="3127"/>
                      <a:pt x="1027" y="3013"/>
                      <a:pt x="1050" y="2899"/>
                    </a:cubicBezTo>
                    <a:lnTo>
                      <a:pt x="1050" y="2854"/>
                    </a:lnTo>
                    <a:cubicBezTo>
                      <a:pt x="1073" y="2762"/>
                      <a:pt x="1073" y="2648"/>
                      <a:pt x="1096" y="2557"/>
                    </a:cubicBezTo>
                    <a:cubicBezTo>
                      <a:pt x="1119" y="2534"/>
                      <a:pt x="1119" y="2488"/>
                      <a:pt x="1119" y="2466"/>
                    </a:cubicBezTo>
                    <a:cubicBezTo>
                      <a:pt x="1141" y="2420"/>
                      <a:pt x="1164" y="2374"/>
                      <a:pt x="1187" y="2306"/>
                    </a:cubicBezTo>
                    <a:cubicBezTo>
                      <a:pt x="1210" y="2237"/>
                      <a:pt x="1255" y="2146"/>
                      <a:pt x="1301" y="2055"/>
                    </a:cubicBezTo>
                    <a:cubicBezTo>
                      <a:pt x="1324" y="2009"/>
                      <a:pt x="1370" y="1963"/>
                      <a:pt x="1392" y="1918"/>
                    </a:cubicBezTo>
                    <a:cubicBezTo>
                      <a:pt x="1415" y="1872"/>
                      <a:pt x="1438" y="1849"/>
                      <a:pt x="1461" y="1804"/>
                    </a:cubicBezTo>
                    <a:lnTo>
                      <a:pt x="1484" y="1781"/>
                    </a:lnTo>
                    <a:lnTo>
                      <a:pt x="1484" y="1758"/>
                    </a:lnTo>
                    <a:cubicBezTo>
                      <a:pt x="1575" y="1667"/>
                      <a:pt x="1644" y="1575"/>
                      <a:pt x="1712" y="1507"/>
                    </a:cubicBezTo>
                    <a:cubicBezTo>
                      <a:pt x="1780" y="1416"/>
                      <a:pt x="1849" y="1347"/>
                      <a:pt x="1940" y="1279"/>
                    </a:cubicBezTo>
                    <a:cubicBezTo>
                      <a:pt x="1963" y="1279"/>
                      <a:pt x="1986" y="1256"/>
                      <a:pt x="2009" y="1233"/>
                    </a:cubicBezTo>
                    <a:cubicBezTo>
                      <a:pt x="2077" y="1187"/>
                      <a:pt x="2146" y="1142"/>
                      <a:pt x="2214" y="1073"/>
                    </a:cubicBezTo>
                    <a:cubicBezTo>
                      <a:pt x="2283" y="1050"/>
                      <a:pt x="2374" y="1005"/>
                      <a:pt x="2442" y="982"/>
                    </a:cubicBezTo>
                    <a:lnTo>
                      <a:pt x="2465" y="959"/>
                    </a:lnTo>
                    <a:cubicBezTo>
                      <a:pt x="2511" y="936"/>
                      <a:pt x="2557" y="913"/>
                      <a:pt x="2602" y="891"/>
                    </a:cubicBezTo>
                    <a:lnTo>
                      <a:pt x="2648" y="891"/>
                    </a:lnTo>
                    <a:cubicBezTo>
                      <a:pt x="2693" y="868"/>
                      <a:pt x="2762" y="845"/>
                      <a:pt x="2808" y="822"/>
                    </a:cubicBezTo>
                    <a:cubicBezTo>
                      <a:pt x="2876" y="799"/>
                      <a:pt x="2967" y="776"/>
                      <a:pt x="3059" y="754"/>
                    </a:cubicBezTo>
                    <a:lnTo>
                      <a:pt x="3127" y="731"/>
                    </a:lnTo>
                    <a:lnTo>
                      <a:pt x="3173" y="731"/>
                    </a:lnTo>
                    <a:lnTo>
                      <a:pt x="3218" y="708"/>
                    </a:lnTo>
                    <a:lnTo>
                      <a:pt x="3241" y="708"/>
                    </a:lnTo>
                    <a:cubicBezTo>
                      <a:pt x="3264" y="708"/>
                      <a:pt x="3287" y="685"/>
                      <a:pt x="3287" y="685"/>
                    </a:cubicBezTo>
                    <a:cubicBezTo>
                      <a:pt x="3310" y="685"/>
                      <a:pt x="3333" y="662"/>
                      <a:pt x="3355" y="640"/>
                    </a:cubicBezTo>
                    <a:lnTo>
                      <a:pt x="3401" y="640"/>
                    </a:lnTo>
                    <a:cubicBezTo>
                      <a:pt x="3447" y="640"/>
                      <a:pt x="3492" y="594"/>
                      <a:pt x="3492" y="525"/>
                    </a:cubicBezTo>
                    <a:cubicBezTo>
                      <a:pt x="3492" y="503"/>
                      <a:pt x="3492" y="480"/>
                      <a:pt x="3470" y="457"/>
                    </a:cubicBezTo>
                    <a:cubicBezTo>
                      <a:pt x="3492" y="411"/>
                      <a:pt x="3492" y="388"/>
                      <a:pt x="3515" y="366"/>
                    </a:cubicBezTo>
                    <a:cubicBezTo>
                      <a:pt x="3515" y="320"/>
                      <a:pt x="3538" y="297"/>
                      <a:pt x="3538" y="274"/>
                    </a:cubicBezTo>
                    <a:cubicBezTo>
                      <a:pt x="3561" y="252"/>
                      <a:pt x="3561" y="206"/>
                      <a:pt x="3538" y="183"/>
                    </a:cubicBezTo>
                    <a:cubicBezTo>
                      <a:pt x="3538" y="137"/>
                      <a:pt x="3515" y="115"/>
                      <a:pt x="3470" y="92"/>
                    </a:cubicBezTo>
                    <a:cubicBezTo>
                      <a:pt x="3470" y="92"/>
                      <a:pt x="3447" y="69"/>
                      <a:pt x="3447" y="69"/>
                    </a:cubicBezTo>
                    <a:lnTo>
                      <a:pt x="3424" y="69"/>
                    </a:lnTo>
                    <a:cubicBezTo>
                      <a:pt x="3401" y="23"/>
                      <a:pt x="3378" y="0"/>
                      <a:pt x="33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34"/>
              <p:cNvSpPr/>
              <p:nvPr/>
            </p:nvSpPr>
            <p:spPr>
              <a:xfrm>
                <a:off x="2056725" y="1280550"/>
                <a:ext cx="91900" cy="33125"/>
              </a:xfrm>
              <a:custGeom>
                <a:avLst/>
                <a:gdLst/>
                <a:ahLst/>
                <a:cxnLst/>
                <a:rect l="l" t="t" r="r" b="b"/>
                <a:pathLst>
                  <a:path w="3676" h="1325" extrusionOk="0">
                    <a:moveTo>
                      <a:pt x="69" y="0"/>
                    </a:moveTo>
                    <a:cubicBezTo>
                      <a:pt x="46" y="0"/>
                      <a:pt x="46" y="23"/>
                      <a:pt x="23" y="23"/>
                    </a:cubicBezTo>
                    <a:cubicBezTo>
                      <a:pt x="0" y="46"/>
                      <a:pt x="0" y="92"/>
                      <a:pt x="23" y="115"/>
                    </a:cubicBezTo>
                    <a:cubicBezTo>
                      <a:pt x="69" y="183"/>
                      <a:pt x="114" y="229"/>
                      <a:pt x="183" y="297"/>
                    </a:cubicBezTo>
                    <a:cubicBezTo>
                      <a:pt x="229" y="366"/>
                      <a:pt x="274" y="411"/>
                      <a:pt x="320" y="480"/>
                    </a:cubicBezTo>
                    <a:cubicBezTo>
                      <a:pt x="388" y="525"/>
                      <a:pt x="457" y="594"/>
                      <a:pt x="525" y="640"/>
                    </a:cubicBezTo>
                    <a:cubicBezTo>
                      <a:pt x="594" y="685"/>
                      <a:pt x="662" y="731"/>
                      <a:pt x="708" y="776"/>
                    </a:cubicBezTo>
                    <a:cubicBezTo>
                      <a:pt x="776" y="822"/>
                      <a:pt x="845" y="868"/>
                      <a:pt x="913" y="913"/>
                    </a:cubicBezTo>
                    <a:cubicBezTo>
                      <a:pt x="982" y="959"/>
                      <a:pt x="1050" y="1005"/>
                      <a:pt x="1142" y="1050"/>
                    </a:cubicBezTo>
                    <a:cubicBezTo>
                      <a:pt x="1301" y="1119"/>
                      <a:pt x="1484" y="1187"/>
                      <a:pt x="1644" y="1233"/>
                    </a:cubicBezTo>
                    <a:cubicBezTo>
                      <a:pt x="1803" y="1256"/>
                      <a:pt x="1963" y="1279"/>
                      <a:pt x="2146" y="1301"/>
                    </a:cubicBezTo>
                    <a:cubicBezTo>
                      <a:pt x="2214" y="1301"/>
                      <a:pt x="2306" y="1324"/>
                      <a:pt x="2374" y="1324"/>
                    </a:cubicBezTo>
                    <a:cubicBezTo>
                      <a:pt x="2465" y="1324"/>
                      <a:pt x="2557" y="1324"/>
                      <a:pt x="2648" y="1301"/>
                    </a:cubicBezTo>
                    <a:cubicBezTo>
                      <a:pt x="2716" y="1301"/>
                      <a:pt x="2785" y="1279"/>
                      <a:pt x="2876" y="1279"/>
                    </a:cubicBezTo>
                    <a:cubicBezTo>
                      <a:pt x="2945" y="1256"/>
                      <a:pt x="3036" y="1233"/>
                      <a:pt x="3104" y="1210"/>
                    </a:cubicBezTo>
                    <a:cubicBezTo>
                      <a:pt x="3173" y="1210"/>
                      <a:pt x="3264" y="1187"/>
                      <a:pt x="3333" y="1164"/>
                    </a:cubicBezTo>
                    <a:cubicBezTo>
                      <a:pt x="3424" y="1142"/>
                      <a:pt x="3493" y="1142"/>
                      <a:pt x="3584" y="1096"/>
                    </a:cubicBezTo>
                    <a:cubicBezTo>
                      <a:pt x="3652" y="1073"/>
                      <a:pt x="3675" y="982"/>
                      <a:pt x="3675" y="913"/>
                    </a:cubicBezTo>
                    <a:cubicBezTo>
                      <a:pt x="3652" y="868"/>
                      <a:pt x="3629" y="845"/>
                      <a:pt x="3584" y="822"/>
                    </a:cubicBezTo>
                    <a:cubicBezTo>
                      <a:pt x="3561" y="799"/>
                      <a:pt x="3515" y="776"/>
                      <a:pt x="3470" y="776"/>
                    </a:cubicBezTo>
                    <a:cubicBezTo>
                      <a:pt x="3447" y="799"/>
                      <a:pt x="3401" y="799"/>
                      <a:pt x="3356" y="799"/>
                    </a:cubicBezTo>
                    <a:cubicBezTo>
                      <a:pt x="3310" y="822"/>
                      <a:pt x="3264" y="822"/>
                      <a:pt x="3219" y="845"/>
                    </a:cubicBezTo>
                    <a:cubicBezTo>
                      <a:pt x="3127" y="845"/>
                      <a:pt x="3059" y="868"/>
                      <a:pt x="2968" y="891"/>
                    </a:cubicBezTo>
                    <a:cubicBezTo>
                      <a:pt x="2876" y="913"/>
                      <a:pt x="2785" y="936"/>
                      <a:pt x="2694" y="959"/>
                    </a:cubicBezTo>
                    <a:cubicBezTo>
                      <a:pt x="2625" y="959"/>
                      <a:pt x="2557" y="982"/>
                      <a:pt x="2465" y="982"/>
                    </a:cubicBezTo>
                    <a:cubicBezTo>
                      <a:pt x="2351" y="982"/>
                      <a:pt x="2214" y="982"/>
                      <a:pt x="2100" y="959"/>
                    </a:cubicBezTo>
                    <a:cubicBezTo>
                      <a:pt x="2009" y="959"/>
                      <a:pt x="1940" y="936"/>
                      <a:pt x="1872" y="936"/>
                    </a:cubicBezTo>
                    <a:cubicBezTo>
                      <a:pt x="1826" y="936"/>
                      <a:pt x="1758" y="913"/>
                      <a:pt x="1712" y="913"/>
                    </a:cubicBezTo>
                    <a:cubicBezTo>
                      <a:pt x="1507" y="868"/>
                      <a:pt x="1301" y="799"/>
                      <a:pt x="1096" y="708"/>
                    </a:cubicBezTo>
                    <a:cubicBezTo>
                      <a:pt x="982" y="640"/>
                      <a:pt x="890" y="594"/>
                      <a:pt x="776" y="525"/>
                    </a:cubicBezTo>
                    <a:lnTo>
                      <a:pt x="776" y="525"/>
                    </a:lnTo>
                    <a:cubicBezTo>
                      <a:pt x="799" y="548"/>
                      <a:pt x="799" y="548"/>
                      <a:pt x="799" y="548"/>
                    </a:cubicBezTo>
                    <a:cubicBezTo>
                      <a:pt x="639" y="457"/>
                      <a:pt x="480" y="388"/>
                      <a:pt x="343" y="274"/>
                    </a:cubicBezTo>
                    <a:cubicBezTo>
                      <a:pt x="251" y="183"/>
                      <a:pt x="183" y="115"/>
                      <a:pt x="114" y="23"/>
                    </a:cubicBezTo>
                    <a:cubicBezTo>
                      <a:pt x="92" y="23"/>
                      <a:pt x="92"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34"/>
              <p:cNvSpPr/>
              <p:nvPr/>
            </p:nvSpPr>
            <p:spPr>
              <a:xfrm>
                <a:off x="2153725" y="1297100"/>
                <a:ext cx="3450" cy="3450"/>
              </a:xfrm>
              <a:custGeom>
                <a:avLst/>
                <a:gdLst/>
                <a:ahLst/>
                <a:cxnLst/>
                <a:rect l="l" t="t" r="r" b="b"/>
                <a:pathLst>
                  <a:path w="138" h="138" extrusionOk="0">
                    <a:moveTo>
                      <a:pt x="69" y="0"/>
                    </a:moveTo>
                    <a:cubicBezTo>
                      <a:pt x="46" y="0"/>
                      <a:pt x="1" y="23"/>
                      <a:pt x="1" y="46"/>
                    </a:cubicBezTo>
                    <a:cubicBezTo>
                      <a:pt x="1" y="92"/>
                      <a:pt x="23" y="137"/>
                      <a:pt x="69" y="137"/>
                    </a:cubicBezTo>
                    <a:cubicBezTo>
                      <a:pt x="115" y="137"/>
                      <a:pt x="138" y="114"/>
                      <a:pt x="138" y="69"/>
                    </a:cubicBezTo>
                    <a:cubicBezTo>
                      <a:pt x="138" y="23"/>
                      <a:pt x="115" y="0"/>
                      <a:pt x="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34"/>
              <p:cNvSpPr/>
              <p:nvPr/>
            </p:nvSpPr>
            <p:spPr>
              <a:xfrm>
                <a:off x="2019050" y="1133325"/>
                <a:ext cx="153525" cy="187750"/>
              </a:xfrm>
              <a:custGeom>
                <a:avLst/>
                <a:gdLst/>
                <a:ahLst/>
                <a:cxnLst/>
                <a:rect l="l" t="t" r="r" b="b"/>
                <a:pathLst>
                  <a:path w="6141" h="7510" extrusionOk="0">
                    <a:moveTo>
                      <a:pt x="3493" y="183"/>
                    </a:moveTo>
                    <a:lnTo>
                      <a:pt x="3493" y="229"/>
                    </a:lnTo>
                    <a:cubicBezTo>
                      <a:pt x="3516" y="274"/>
                      <a:pt x="3516" y="297"/>
                      <a:pt x="3516" y="343"/>
                    </a:cubicBezTo>
                    <a:cubicBezTo>
                      <a:pt x="3539" y="434"/>
                      <a:pt x="3539" y="548"/>
                      <a:pt x="3516" y="640"/>
                    </a:cubicBezTo>
                    <a:cubicBezTo>
                      <a:pt x="3516" y="662"/>
                      <a:pt x="3516" y="708"/>
                      <a:pt x="3516" y="731"/>
                    </a:cubicBezTo>
                    <a:cubicBezTo>
                      <a:pt x="3310" y="754"/>
                      <a:pt x="3105" y="822"/>
                      <a:pt x="2900" y="891"/>
                    </a:cubicBezTo>
                    <a:cubicBezTo>
                      <a:pt x="2694" y="959"/>
                      <a:pt x="2512" y="1073"/>
                      <a:pt x="2306" y="1187"/>
                    </a:cubicBezTo>
                    <a:cubicBezTo>
                      <a:pt x="1918" y="1438"/>
                      <a:pt x="1576" y="1804"/>
                      <a:pt x="1325" y="2237"/>
                    </a:cubicBezTo>
                    <a:cubicBezTo>
                      <a:pt x="1096" y="2648"/>
                      <a:pt x="982" y="3128"/>
                      <a:pt x="959" y="3607"/>
                    </a:cubicBezTo>
                    <a:cubicBezTo>
                      <a:pt x="959" y="3835"/>
                      <a:pt x="982" y="4063"/>
                      <a:pt x="1028" y="4314"/>
                    </a:cubicBezTo>
                    <a:cubicBezTo>
                      <a:pt x="1074" y="4543"/>
                      <a:pt x="1142" y="4771"/>
                      <a:pt x="1256" y="4999"/>
                    </a:cubicBezTo>
                    <a:cubicBezTo>
                      <a:pt x="1439" y="5387"/>
                      <a:pt x="1713" y="5752"/>
                      <a:pt x="2078" y="6049"/>
                    </a:cubicBezTo>
                    <a:cubicBezTo>
                      <a:pt x="2443" y="6346"/>
                      <a:pt x="2854" y="6551"/>
                      <a:pt x="3310" y="6643"/>
                    </a:cubicBezTo>
                    <a:cubicBezTo>
                      <a:pt x="3516" y="6688"/>
                      <a:pt x="3744" y="6711"/>
                      <a:pt x="3972" y="6711"/>
                    </a:cubicBezTo>
                    <a:cubicBezTo>
                      <a:pt x="4543" y="6711"/>
                      <a:pt x="5091" y="6551"/>
                      <a:pt x="5570" y="6255"/>
                    </a:cubicBezTo>
                    <a:lnTo>
                      <a:pt x="5616" y="6232"/>
                    </a:lnTo>
                    <a:lnTo>
                      <a:pt x="5616" y="6209"/>
                    </a:lnTo>
                    <a:cubicBezTo>
                      <a:pt x="5661" y="6186"/>
                      <a:pt x="5707" y="6163"/>
                      <a:pt x="5753" y="6140"/>
                    </a:cubicBezTo>
                    <a:lnTo>
                      <a:pt x="5821" y="6072"/>
                    </a:lnTo>
                    <a:lnTo>
                      <a:pt x="5844" y="6095"/>
                    </a:lnTo>
                    <a:cubicBezTo>
                      <a:pt x="5867" y="6140"/>
                      <a:pt x="5867" y="6163"/>
                      <a:pt x="5890" y="6186"/>
                    </a:cubicBezTo>
                    <a:cubicBezTo>
                      <a:pt x="5913" y="6255"/>
                      <a:pt x="5935" y="6346"/>
                      <a:pt x="5935" y="6414"/>
                    </a:cubicBezTo>
                    <a:cubicBezTo>
                      <a:pt x="5958" y="6483"/>
                      <a:pt x="5958" y="6529"/>
                      <a:pt x="5958" y="6574"/>
                    </a:cubicBezTo>
                    <a:lnTo>
                      <a:pt x="5935" y="6597"/>
                    </a:lnTo>
                    <a:cubicBezTo>
                      <a:pt x="5684" y="6780"/>
                      <a:pt x="5433" y="6917"/>
                      <a:pt x="5159" y="7031"/>
                    </a:cubicBezTo>
                    <a:cubicBezTo>
                      <a:pt x="4863" y="7168"/>
                      <a:pt x="4566" y="7236"/>
                      <a:pt x="4246" y="7282"/>
                    </a:cubicBezTo>
                    <a:cubicBezTo>
                      <a:pt x="4087" y="7305"/>
                      <a:pt x="3927" y="7327"/>
                      <a:pt x="3790" y="7327"/>
                    </a:cubicBezTo>
                    <a:cubicBezTo>
                      <a:pt x="3607" y="7327"/>
                      <a:pt x="3470" y="7305"/>
                      <a:pt x="3310" y="7282"/>
                    </a:cubicBezTo>
                    <a:cubicBezTo>
                      <a:pt x="3014" y="7236"/>
                      <a:pt x="2694" y="7168"/>
                      <a:pt x="2397" y="7031"/>
                    </a:cubicBezTo>
                    <a:cubicBezTo>
                      <a:pt x="2124" y="6917"/>
                      <a:pt x="1850" y="6757"/>
                      <a:pt x="1621" y="6597"/>
                    </a:cubicBezTo>
                    <a:lnTo>
                      <a:pt x="1599" y="6574"/>
                    </a:lnTo>
                    <a:cubicBezTo>
                      <a:pt x="1370" y="6392"/>
                      <a:pt x="1142" y="6163"/>
                      <a:pt x="959" y="5935"/>
                    </a:cubicBezTo>
                    <a:lnTo>
                      <a:pt x="937" y="5912"/>
                    </a:lnTo>
                    <a:cubicBezTo>
                      <a:pt x="754" y="5684"/>
                      <a:pt x="617" y="5410"/>
                      <a:pt x="480" y="5136"/>
                    </a:cubicBezTo>
                    <a:cubicBezTo>
                      <a:pt x="366" y="4839"/>
                      <a:pt x="298" y="4520"/>
                      <a:pt x="252" y="4223"/>
                    </a:cubicBezTo>
                    <a:cubicBezTo>
                      <a:pt x="206" y="3904"/>
                      <a:pt x="206" y="3607"/>
                      <a:pt x="252" y="3287"/>
                    </a:cubicBezTo>
                    <a:cubicBezTo>
                      <a:pt x="275" y="2991"/>
                      <a:pt x="366" y="2671"/>
                      <a:pt x="480" y="2374"/>
                    </a:cubicBezTo>
                    <a:lnTo>
                      <a:pt x="503" y="2374"/>
                    </a:lnTo>
                    <a:cubicBezTo>
                      <a:pt x="617" y="2078"/>
                      <a:pt x="777" y="1826"/>
                      <a:pt x="959" y="1575"/>
                    </a:cubicBezTo>
                    <a:cubicBezTo>
                      <a:pt x="1142" y="1324"/>
                      <a:pt x="1370" y="1096"/>
                      <a:pt x="1621" y="913"/>
                    </a:cubicBezTo>
                    <a:cubicBezTo>
                      <a:pt x="1850" y="731"/>
                      <a:pt x="2124" y="594"/>
                      <a:pt x="2397" y="457"/>
                    </a:cubicBezTo>
                    <a:cubicBezTo>
                      <a:pt x="2694" y="343"/>
                      <a:pt x="2991" y="252"/>
                      <a:pt x="3288" y="206"/>
                    </a:cubicBezTo>
                    <a:cubicBezTo>
                      <a:pt x="3356" y="206"/>
                      <a:pt x="3425" y="206"/>
                      <a:pt x="3493" y="183"/>
                    </a:cubicBezTo>
                    <a:close/>
                    <a:moveTo>
                      <a:pt x="3562" y="0"/>
                    </a:moveTo>
                    <a:cubicBezTo>
                      <a:pt x="3310" y="23"/>
                      <a:pt x="3059" y="69"/>
                      <a:pt x="2831" y="115"/>
                    </a:cubicBezTo>
                    <a:cubicBezTo>
                      <a:pt x="2603" y="183"/>
                      <a:pt x="2352" y="274"/>
                      <a:pt x="2124" y="389"/>
                    </a:cubicBezTo>
                    <a:cubicBezTo>
                      <a:pt x="1690" y="594"/>
                      <a:pt x="1302" y="891"/>
                      <a:pt x="982" y="1256"/>
                    </a:cubicBezTo>
                    <a:cubicBezTo>
                      <a:pt x="663" y="1621"/>
                      <a:pt x="412" y="2032"/>
                      <a:pt x="252" y="2511"/>
                    </a:cubicBezTo>
                    <a:cubicBezTo>
                      <a:pt x="69" y="2968"/>
                      <a:pt x="1" y="3493"/>
                      <a:pt x="46" y="4018"/>
                    </a:cubicBezTo>
                    <a:cubicBezTo>
                      <a:pt x="46" y="4269"/>
                      <a:pt x="92" y="4497"/>
                      <a:pt x="161" y="4748"/>
                    </a:cubicBezTo>
                    <a:cubicBezTo>
                      <a:pt x="229" y="4976"/>
                      <a:pt x="320" y="5205"/>
                      <a:pt x="434" y="5433"/>
                    </a:cubicBezTo>
                    <a:cubicBezTo>
                      <a:pt x="640" y="5867"/>
                      <a:pt x="937" y="6255"/>
                      <a:pt x="1325" y="6574"/>
                    </a:cubicBezTo>
                    <a:cubicBezTo>
                      <a:pt x="1690" y="6894"/>
                      <a:pt x="2101" y="7145"/>
                      <a:pt x="2580" y="7305"/>
                    </a:cubicBezTo>
                    <a:cubicBezTo>
                      <a:pt x="2945" y="7442"/>
                      <a:pt x="3356" y="7510"/>
                      <a:pt x="3790" y="7510"/>
                    </a:cubicBezTo>
                    <a:cubicBezTo>
                      <a:pt x="3881" y="7510"/>
                      <a:pt x="3995" y="7510"/>
                      <a:pt x="4109" y="7487"/>
                    </a:cubicBezTo>
                    <a:cubicBezTo>
                      <a:pt x="4794" y="7419"/>
                      <a:pt x="5456" y="7190"/>
                      <a:pt x="6004" y="6780"/>
                    </a:cubicBezTo>
                    <a:lnTo>
                      <a:pt x="6027" y="6757"/>
                    </a:lnTo>
                    <a:lnTo>
                      <a:pt x="6049" y="6734"/>
                    </a:lnTo>
                    <a:cubicBezTo>
                      <a:pt x="6095" y="6711"/>
                      <a:pt x="6095" y="6688"/>
                      <a:pt x="6118" y="6665"/>
                    </a:cubicBezTo>
                    <a:cubicBezTo>
                      <a:pt x="6118" y="6665"/>
                      <a:pt x="6118" y="6665"/>
                      <a:pt x="6118" y="6643"/>
                    </a:cubicBezTo>
                    <a:cubicBezTo>
                      <a:pt x="6141" y="6643"/>
                      <a:pt x="6141" y="6620"/>
                      <a:pt x="6141" y="6574"/>
                    </a:cubicBezTo>
                    <a:cubicBezTo>
                      <a:pt x="6141" y="6460"/>
                      <a:pt x="6118" y="6346"/>
                      <a:pt x="6095" y="6232"/>
                    </a:cubicBezTo>
                    <a:cubicBezTo>
                      <a:pt x="6072" y="6118"/>
                      <a:pt x="6004" y="6004"/>
                      <a:pt x="5913" y="5889"/>
                    </a:cubicBezTo>
                    <a:cubicBezTo>
                      <a:pt x="5890" y="5889"/>
                      <a:pt x="5867" y="5867"/>
                      <a:pt x="5844" y="5867"/>
                    </a:cubicBezTo>
                    <a:lnTo>
                      <a:pt x="5821" y="5867"/>
                    </a:lnTo>
                    <a:cubicBezTo>
                      <a:pt x="5798" y="5867"/>
                      <a:pt x="5776" y="5889"/>
                      <a:pt x="5753" y="5889"/>
                    </a:cubicBezTo>
                    <a:cubicBezTo>
                      <a:pt x="5730" y="5912"/>
                      <a:pt x="5730" y="5912"/>
                      <a:pt x="5707" y="5935"/>
                    </a:cubicBezTo>
                    <a:lnTo>
                      <a:pt x="5661" y="5958"/>
                    </a:lnTo>
                    <a:cubicBezTo>
                      <a:pt x="5616" y="6004"/>
                      <a:pt x="5570" y="6026"/>
                      <a:pt x="5525" y="6072"/>
                    </a:cubicBezTo>
                    <a:lnTo>
                      <a:pt x="5502" y="6095"/>
                    </a:lnTo>
                    <a:cubicBezTo>
                      <a:pt x="5342" y="6186"/>
                      <a:pt x="5205" y="6255"/>
                      <a:pt x="5068" y="6300"/>
                    </a:cubicBezTo>
                    <a:cubicBezTo>
                      <a:pt x="4840" y="6414"/>
                      <a:pt x="4611" y="6460"/>
                      <a:pt x="4360" y="6506"/>
                    </a:cubicBezTo>
                    <a:cubicBezTo>
                      <a:pt x="4246" y="6529"/>
                      <a:pt x="4109" y="6529"/>
                      <a:pt x="3972" y="6529"/>
                    </a:cubicBezTo>
                    <a:cubicBezTo>
                      <a:pt x="3835" y="6529"/>
                      <a:pt x="3721" y="6529"/>
                      <a:pt x="3584" y="6506"/>
                    </a:cubicBezTo>
                    <a:cubicBezTo>
                      <a:pt x="3356" y="6460"/>
                      <a:pt x="3105" y="6414"/>
                      <a:pt x="2877" y="6323"/>
                    </a:cubicBezTo>
                    <a:lnTo>
                      <a:pt x="2877" y="6300"/>
                    </a:lnTo>
                    <a:cubicBezTo>
                      <a:pt x="2649" y="6209"/>
                      <a:pt x="2443" y="6095"/>
                      <a:pt x="2260" y="5958"/>
                    </a:cubicBezTo>
                    <a:cubicBezTo>
                      <a:pt x="2055" y="5798"/>
                      <a:pt x="1872" y="5615"/>
                      <a:pt x="1736" y="5433"/>
                    </a:cubicBezTo>
                    <a:cubicBezTo>
                      <a:pt x="1599" y="5250"/>
                      <a:pt x="1462" y="5045"/>
                      <a:pt x="1370" y="4817"/>
                    </a:cubicBezTo>
                    <a:cubicBezTo>
                      <a:pt x="1279" y="4566"/>
                      <a:pt x="1211" y="4314"/>
                      <a:pt x="1165" y="4086"/>
                    </a:cubicBezTo>
                    <a:cubicBezTo>
                      <a:pt x="1142" y="3812"/>
                      <a:pt x="1142" y="3561"/>
                      <a:pt x="1165" y="3310"/>
                    </a:cubicBezTo>
                    <a:cubicBezTo>
                      <a:pt x="1211" y="3082"/>
                      <a:pt x="1256" y="2854"/>
                      <a:pt x="1347" y="2625"/>
                    </a:cubicBezTo>
                    <a:lnTo>
                      <a:pt x="1370" y="2603"/>
                    </a:lnTo>
                    <a:cubicBezTo>
                      <a:pt x="1462" y="2374"/>
                      <a:pt x="1599" y="2169"/>
                      <a:pt x="1736" y="1986"/>
                    </a:cubicBezTo>
                    <a:cubicBezTo>
                      <a:pt x="1895" y="1781"/>
                      <a:pt x="2055" y="1621"/>
                      <a:pt x="2238" y="1461"/>
                    </a:cubicBezTo>
                    <a:cubicBezTo>
                      <a:pt x="2443" y="1324"/>
                      <a:pt x="2649" y="1187"/>
                      <a:pt x="2877" y="1096"/>
                    </a:cubicBezTo>
                    <a:cubicBezTo>
                      <a:pt x="3105" y="1005"/>
                      <a:pt x="3356" y="936"/>
                      <a:pt x="3584" y="913"/>
                    </a:cubicBezTo>
                    <a:cubicBezTo>
                      <a:pt x="3607" y="891"/>
                      <a:pt x="3630" y="891"/>
                      <a:pt x="3653" y="868"/>
                    </a:cubicBezTo>
                    <a:cubicBezTo>
                      <a:pt x="3653" y="845"/>
                      <a:pt x="3676" y="845"/>
                      <a:pt x="3676" y="822"/>
                    </a:cubicBezTo>
                    <a:cubicBezTo>
                      <a:pt x="3698" y="708"/>
                      <a:pt x="3721" y="594"/>
                      <a:pt x="3721" y="480"/>
                    </a:cubicBezTo>
                    <a:cubicBezTo>
                      <a:pt x="3721" y="343"/>
                      <a:pt x="3698" y="229"/>
                      <a:pt x="3653" y="115"/>
                    </a:cubicBezTo>
                    <a:cubicBezTo>
                      <a:pt x="3653" y="92"/>
                      <a:pt x="3653" y="69"/>
                      <a:pt x="3630" y="69"/>
                    </a:cubicBezTo>
                    <a:cubicBezTo>
                      <a:pt x="3630" y="23"/>
                      <a:pt x="3584" y="0"/>
                      <a:pt x="3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9" name="Google Shape;8129;p34"/>
            <p:cNvGrpSpPr/>
            <p:nvPr/>
          </p:nvGrpSpPr>
          <p:grpSpPr>
            <a:xfrm rot="-1127918">
              <a:off x="4955500" y="1113888"/>
              <a:ext cx="465086" cy="510640"/>
              <a:chOff x="818450" y="719950"/>
              <a:chExt cx="162075" cy="177950"/>
            </a:xfrm>
          </p:grpSpPr>
          <p:sp>
            <p:nvSpPr>
              <p:cNvPr id="8130" name="Google Shape;8130;p34"/>
              <p:cNvSpPr/>
              <p:nvPr/>
            </p:nvSpPr>
            <p:spPr>
              <a:xfrm>
                <a:off x="917175" y="719950"/>
                <a:ext cx="63350" cy="82425"/>
              </a:xfrm>
              <a:custGeom>
                <a:avLst/>
                <a:gdLst/>
                <a:ahLst/>
                <a:cxnLst/>
                <a:rect l="l" t="t" r="r" b="b"/>
                <a:pathLst>
                  <a:path w="2534" h="3297" extrusionOk="0">
                    <a:moveTo>
                      <a:pt x="459" y="1"/>
                    </a:moveTo>
                    <a:cubicBezTo>
                      <a:pt x="401" y="1"/>
                      <a:pt x="332" y="17"/>
                      <a:pt x="251" y="33"/>
                    </a:cubicBezTo>
                    <a:cubicBezTo>
                      <a:pt x="206" y="56"/>
                      <a:pt x="137" y="78"/>
                      <a:pt x="91" y="124"/>
                    </a:cubicBezTo>
                    <a:cubicBezTo>
                      <a:pt x="91" y="124"/>
                      <a:pt x="91" y="147"/>
                      <a:pt x="69" y="147"/>
                    </a:cubicBezTo>
                    <a:cubicBezTo>
                      <a:pt x="46" y="193"/>
                      <a:pt x="0" y="261"/>
                      <a:pt x="0" y="330"/>
                    </a:cubicBezTo>
                    <a:cubicBezTo>
                      <a:pt x="0" y="398"/>
                      <a:pt x="23" y="489"/>
                      <a:pt x="23" y="558"/>
                    </a:cubicBezTo>
                    <a:cubicBezTo>
                      <a:pt x="46" y="626"/>
                      <a:pt x="91" y="695"/>
                      <a:pt x="137" y="786"/>
                    </a:cubicBezTo>
                    <a:cubicBezTo>
                      <a:pt x="251" y="991"/>
                      <a:pt x="388" y="1174"/>
                      <a:pt x="502" y="1334"/>
                    </a:cubicBezTo>
                    <a:cubicBezTo>
                      <a:pt x="662" y="1516"/>
                      <a:pt x="822" y="1722"/>
                      <a:pt x="1027" y="1950"/>
                    </a:cubicBezTo>
                    <a:cubicBezTo>
                      <a:pt x="1187" y="2110"/>
                      <a:pt x="1370" y="2293"/>
                      <a:pt x="1598" y="2521"/>
                    </a:cubicBezTo>
                    <a:cubicBezTo>
                      <a:pt x="1758" y="2681"/>
                      <a:pt x="1917" y="2817"/>
                      <a:pt x="2077" y="2977"/>
                    </a:cubicBezTo>
                    <a:lnTo>
                      <a:pt x="2146" y="3046"/>
                    </a:lnTo>
                    <a:cubicBezTo>
                      <a:pt x="2191" y="3091"/>
                      <a:pt x="2260" y="3160"/>
                      <a:pt x="2328" y="3206"/>
                    </a:cubicBezTo>
                    <a:lnTo>
                      <a:pt x="2328" y="3228"/>
                    </a:lnTo>
                    <a:cubicBezTo>
                      <a:pt x="2351" y="3274"/>
                      <a:pt x="2397" y="3297"/>
                      <a:pt x="2442" y="3297"/>
                    </a:cubicBezTo>
                    <a:lnTo>
                      <a:pt x="2465" y="3297"/>
                    </a:lnTo>
                    <a:cubicBezTo>
                      <a:pt x="2465" y="3297"/>
                      <a:pt x="2488" y="3274"/>
                      <a:pt x="2511" y="3274"/>
                    </a:cubicBezTo>
                    <a:cubicBezTo>
                      <a:pt x="2534" y="3251"/>
                      <a:pt x="2534" y="3228"/>
                      <a:pt x="2534" y="3183"/>
                    </a:cubicBezTo>
                    <a:cubicBezTo>
                      <a:pt x="2534" y="3160"/>
                      <a:pt x="2511" y="3160"/>
                      <a:pt x="2488" y="3137"/>
                    </a:cubicBezTo>
                    <a:lnTo>
                      <a:pt x="2488" y="3114"/>
                    </a:lnTo>
                    <a:cubicBezTo>
                      <a:pt x="2283" y="2544"/>
                      <a:pt x="2077" y="2064"/>
                      <a:pt x="1872" y="1608"/>
                    </a:cubicBezTo>
                    <a:cubicBezTo>
                      <a:pt x="1712" y="1243"/>
                      <a:pt x="1552" y="969"/>
                      <a:pt x="1392" y="718"/>
                    </a:cubicBezTo>
                    <a:cubicBezTo>
                      <a:pt x="1301" y="581"/>
                      <a:pt x="1210" y="466"/>
                      <a:pt x="1119" y="375"/>
                    </a:cubicBezTo>
                    <a:cubicBezTo>
                      <a:pt x="1027" y="261"/>
                      <a:pt x="936" y="170"/>
                      <a:pt x="845" y="124"/>
                    </a:cubicBezTo>
                    <a:cubicBezTo>
                      <a:pt x="731" y="56"/>
                      <a:pt x="639" y="10"/>
                      <a:pt x="525" y="10"/>
                    </a:cubicBezTo>
                    <a:cubicBezTo>
                      <a:pt x="505" y="3"/>
                      <a:pt x="483" y="1"/>
                      <a:pt x="459"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34"/>
              <p:cNvSpPr/>
              <p:nvPr/>
            </p:nvSpPr>
            <p:spPr>
              <a:xfrm>
                <a:off x="818450" y="783525"/>
                <a:ext cx="125000" cy="45675"/>
              </a:xfrm>
              <a:custGeom>
                <a:avLst/>
                <a:gdLst/>
                <a:ahLst/>
                <a:cxnLst/>
                <a:rect l="l" t="t" r="r" b="b"/>
                <a:pathLst>
                  <a:path w="5000" h="1827" extrusionOk="0">
                    <a:moveTo>
                      <a:pt x="434" y="1"/>
                    </a:moveTo>
                    <a:cubicBezTo>
                      <a:pt x="343" y="23"/>
                      <a:pt x="251" y="46"/>
                      <a:pt x="183" y="92"/>
                    </a:cubicBezTo>
                    <a:cubicBezTo>
                      <a:pt x="160" y="92"/>
                      <a:pt x="160" y="115"/>
                      <a:pt x="137" y="138"/>
                    </a:cubicBezTo>
                    <a:cubicBezTo>
                      <a:pt x="92" y="160"/>
                      <a:pt x="69" y="206"/>
                      <a:pt x="46" y="252"/>
                    </a:cubicBezTo>
                    <a:cubicBezTo>
                      <a:pt x="23" y="320"/>
                      <a:pt x="0" y="411"/>
                      <a:pt x="0" y="526"/>
                    </a:cubicBezTo>
                    <a:cubicBezTo>
                      <a:pt x="23" y="617"/>
                      <a:pt x="46" y="708"/>
                      <a:pt x="92" y="799"/>
                    </a:cubicBezTo>
                    <a:cubicBezTo>
                      <a:pt x="160" y="959"/>
                      <a:pt x="320" y="1119"/>
                      <a:pt x="548" y="1233"/>
                    </a:cubicBezTo>
                    <a:cubicBezTo>
                      <a:pt x="799" y="1393"/>
                      <a:pt x="1096" y="1461"/>
                      <a:pt x="1324" y="1530"/>
                    </a:cubicBezTo>
                    <a:cubicBezTo>
                      <a:pt x="1575" y="1598"/>
                      <a:pt x="1872" y="1644"/>
                      <a:pt x="2237" y="1690"/>
                    </a:cubicBezTo>
                    <a:cubicBezTo>
                      <a:pt x="2534" y="1735"/>
                      <a:pt x="2854" y="1758"/>
                      <a:pt x="3219" y="1781"/>
                    </a:cubicBezTo>
                    <a:cubicBezTo>
                      <a:pt x="3515" y="1804"/>
                      <a:pt x="3835" y="1804"/>
                      <a:pt x="4223" y="1804"/>
                    </a:cubicBezTo>
                    <a:lnTo>
                      <a:pt x="4428" y="1804"/>
                    </a:lnTo>
                    <a:cubicBezTo>
                      <a:pt x="4588" y="1827"/>
                      <a:pt x="4748" y="1827"/>
                      <a:pt x="4885" y="1827"/>
                    </a:cubicBezTo>
                    <a:cubicBezTo>
                      <a:pt x="4908" y="1827"/>
                      <a:pt x="4953" y="1827"/>
                      <a:pt x="4976" y="1804"/>
                    </a:cubicBezTo>
                    <a:cubicBezTo>
                      <a:pt x="4976" y="1804"/>
                      <a:pt x="4976" y="1781"/>
                      <a:pt x="4976" y="1781"/>
                    </a:cubicBezTo>
                    <a:cubicBezTo>
                      <a:pt x="4999" y="1735"/>
                      <a:pt x="4976" y="1667"/>
                      <a:pt x="4931" y="1667"/>
                    </a:cubicBezTo>
                    <a:cubicBezTo>
                      <a:pt x="4931" y="1644"/>
                      <a:pt x="4931" y="1644"/>
                      <a:pt x="4931" y="1644"/>
                    </a:cubicBezTo>
                    <a:cubicBezTo>
                      <a:pt x="4657" y="1553"/>
                      <a:pt x="4406" y="1439"/>
                      <a:pt x="4155" y="1347"/>
                    </a:cubicBezTo>
                    <a:cubicBezTo>
                      <a:pt x="4040" y="1302"/>
                      <a:pt x="3949" y="1256"/>
                      <a:pt x="3835" y="1188"/>
                    </a:cubicBezTo>
                    <a:cubicBezTo>
                      <a:pt x="3744" y="1165"/>
                      <a:pt x="3652" y="1119"/>
                      <a:pt x="3584" y="1073"/>
                    </a:cubicBezTo>
                    <a:lnTo>
                      <a:pt x="3333" y="959"/>
                    </a:lnTo>
                    <a:cubicBezTo>
                      <a:pt x="2899" y="731"/>
                      <a:pt x="2374" y="480"/>
                      <a:pt x="1804" y="274"/>
                    </a:cubicBezTo>
                    <a:cubicBezTo>
                      <a:pt x="1530" y="183"/>
                      <a:pt x="1279" y="92"/>
                      <a:pt x="1050" y="46"/>
                    </a:cubicBezTo>
                    <a:cubicBezTo>
                      <a:pt x="913" y="23"/>
                      <a:pt x="822" y="1"/>
                      <a:pt x="70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34"/>
              <p:cNvSpPr/>
              <p:nvPr/>
            </p:nvSpPr>
            <p:spPr>
              <a:xfrm>
                <a:off x="869800" y="871675"/>
                <a:ext cx="85625" cy="26225"/>
              </a:xfrm>
              <a:custGeom>
                <a:avLst/>
                <a:gdLst/>
                <a:ahLst/>
                <a:cxnLst/>
                <a:rect l="l" t="t" r="r" b="b"/>
                <a:pathLst>
                  <a:path w="3425" h="1049" extrusionOk="0">
                    <a:moveTo>
                      <a:pt x="1109" y="0"/>
                    </a:moveTo>
                    <a:cubicBezTo>
                      <a:pt x="1029" y="0"/>
                      <a:pt x="949" y="4"/>
                      <a:pt x="868" y="13"/>
                    </a:cubicBezTo>
                    <a:cubicBezTo>
                      <a:pt x="685" y="35"/>
                      <a:pt x="503" y="104"/>
                      <a:pt x="297" y="195"/>
                    </a:cubicBezTo>
                    <a:cubicBezTo>
                      <a:pt x="229" y="218"/>
                      <a:pt x="183" y="264"/>
                      <a:pt x="115" y="286"/>
                    </a:cubicBezTo>
                    <a:cubicBezTo>
                      <a:pt x="115" y="309"/>
                      <a:pt x="92" y="309"/>
                      <a:pt x="92" y="332"/>
                    </a:cubicBezTo>
                    <a:cubicBezTo>
                      <a:pt x="46" y="355"/>
                      <a:pt x="23" y="378"/>
                      <a:pt x="23" y="423"/>
                    </a:cubicBezTo>
                    <a:cubicBezTo>
                      <a:pt x="1" y="469"/>
                      <a:pt x="1" y="515"/>
                      <a:pt x="23" y="560"/>
                    </a:cubicBezTo>
                    <a:cubicBezTo>
                      <a:pt x="23" y="629"/>
                      <a:pt x="69" y="652"/>
                      <a:pt x="115" y="697"/>
                    </a:cubicBezTo>
                    <a:cubicBezTo>
                      <a:pt x="160" y="720"/>
                      <a:pt x="206" y="766"/>
                      <a:pt x="252" y="789"/>
                    </a:cubicBezTo>
                    <a:cubicBezTo>
                      <a:pt x="343" y="834"/>
                      <a:pt x="411" y="857"/>
                      <a:pt x="503" y="903"/>
                    </a:cubicBezTo>
                    <a:cubicBezTo>
                      <a:pt x="594" y="926"/>
                      <a:pt x="708" y="971"/>
                      <a:pt x="822" y="994"/>
                    </a:cubicBezTo>
                    <a:cubicBezTo>
                      <a:pt x="936" y="1017"/>
                      <a:pt x="1028" y="1040"/>
                      <a:pt x="1165" y="1040"/>
                    </a:cubicBezTo>
                    <a:cubicBezTo>
                      <a:pt x="1226" y="1046"/>
                      <a:pt x="1289" y="1049"/>
                      <a:pt x="1353" y="1049"/>
                    </a:cubicBezTo>
                    <a:cubicBezTo>
                      <a:pt x="1529" y="1049"/>
                      <a:pt x="1717" y="1027"/>
                      <a:pt x="1918" y="994"/>
                    </a:cubicBezTo>
                    <a:cubicBezTo>
                      <a:pt x="2192" y="971"/>
                      <a:pt x="2443" y="903"/>
                      <a:pt x="2648" y="834"/>
                    </a:cubicBezTo>
                    <a:cubicBezTo>
                      <a:pt x="2854" y="789"/>
                      <a:pt x="3082" y="720"/>
                      <a:pt x="3265" y="652"/>
                    </a:cubicBezTo>
                    <a:lnTo>
                      <a:pt x="3356" y="629"/>
                    </a:lnTo>
                    <a:cubicBezTo>
                      <a:pt x="3379" y="606"/>
                      <a:pt x="3379" y="606"/>
                      <a:pt x="3379" y="606"/>
                    </a:cubicBezTo>
                    <a:cubicBezTo>
                      <a:pt x="3402" y="583"/>
                      <a:pt x="3424" y="537"/>
                      <a:pt x="3402" y="492"/>
                    </a:cubicBezTo>
                    <a:cubicBezTo>
                      <a:pt x="3402" y="469"/>
                      <a:pt x="3356" y="446"/>
                      <a:pt x="3310" y="446"/>
                    </a:cubicBezTo>
                    <a:cubicBezTo>
                      <a:pt x="3310" y="423"/>
                      <a:pt x="3287" y="423"/>
                      <a:pt x="3242" y="401"/>
                    </a:cubicBezTo>
                    <a:cubicBezTo>
                      <a:pt x="3014" y="355"/>
                      <a:pt x="2785" y="309"/>
                      <a:pt x="2557" y="241"/>
                    </a:cubicBezTo>
                    <a:cubicBezTo>
                      <a:pt x="2397" y="195"/>
                      <a:pt x="2237" y="172"/>
                      <a:pt x="2078" y="127"/>
                    </a:cubicBezTo>
                    <a:cubicBezTo>
                      <a:pt x="1781" y="71"/>
                      <a:pt x="1454" y="0"/>
                      <a:pt x="110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33" name="Google Shape;8133;p34"/>
            <p:cNvGrpSpPr/>
            <p:nvPr/>
          </p:nvGrpSpPr>
          <p:grpSpPr>
            <a:xfrm rot="3844975">
              <a:off x="6292410" y="3020987"/>
              <a:ext cx="329648" cy="423846"/>
              <a:chOff x="3526675" y="707075"/>
              <a:chExt cx="187750" cy="241400"/>
            </a:xfrm>
          </p:grpSpPr>
          <p:sp>
            <p:nvSpPr>
              <p:cNvPr id="8134" name="Google Shape;8134;p34"/>
              <p:cNvSpPr/>
              <p:nvPr/>
            </p:nvSpPr>
            <p:spPr>
              <a:xfrm>
                <a:off x="3633950" y="834325"/>
                <a:ext cx="80475" cy="92450"/>
              </a:xfrm>
              <a:custGeom>
                <a:avLst/>
                <a:gdLst/>
                <a:ahLst/>
                <a:cxnLst/>
                <a:rect l="l" t="t" r="r" b="b"/>
                <a:pathLst>
                  <a:path w="3219" h="3698" extrusionOk="0">
                    <a:moveTo>
                      <a:pt x="2648" y="0"/>
                    </a:moveTo>
                    <a:cubicBezTo>
                      <a:pt x="2557" y="0"/>
                      <a:pt x="2443" y="23"/>
                      <a:pt x="2306" y="69"/>
                    </a:cubicBezTo>
                    <a:cubicBezTo>
                      <a:pt x="2169" y="114"/>
                      <a:pt x="2032" y="183"/>
                      <a:pt x="1895" y="274"/>
                    </a:cubicBezTo>
                    <a:cubicBezTo>
                      <a:pt x="1781" y="342"/>
                      <a:pt x="1667" y="457"/>
                      <a:pt x="1553" y="593"/>
                    </a:cubicBezTo>
                    <a:cubicBezTo>
                      <a:pt x="1438" y="685"/>
                      <a:pt x="1347" y="822"/>
                      <a:pt x="1233" y="982"/>
                    </a:cubicBezTo>
                    <a:cubicBezTo>
                      <a:pt x="1028" y="1301"/>
                      <a:pt x="868" y="1621"/>
                      <a:pt x="754" y="1917"/>
                    </a:cubicBezTo>
                    <a:cubicBezTo>
                      <a:pt x="662" y="2100"/>
                      <a:pt x="571" y="2305"/>
                      <a:pt x="503" y="2488"/>
                    </a:cubicBezTo>
                    <a:cubicBezTo>
                      <a:pt x="434" y="2625"/>
                      <a:pt x="388" y="2762"/>
                      <a:pt x="343" y="2876"/>
                    </a:cubicBezTo>
                    <a:cubicBezTo>
                      <a:pt x="229" y="3104"/>
                      <a:pt x="137" y="3333"/>
                      <a:pt x="0" y="3561"/>
                    </a:cubicBezTo>
                    <a:cubicBezTo>
                      <a:pt x="0" y="3584"/>
                      <a:pt x="0" y="3606"/>
                      <a:pt x="0" y="3629"/>
                    </a:cubicBezTo>
                    <a:cubicBezTo>
                      <a:pt x="0" y="3652"/>
                      <a:pt x="23" y="3675"/>
                      <a:pt x="46" y="3675"/>
                    </a:cubicBezTo>
                    <a:lnTo>
                      <a:pt x="69" y="3675"/>
                    </a:lnTo>
                    <a:cubicBezTo>
                      <a:pt x="92" y="3698"/>
                      <a:pt x="92" y="3698"/>
                      <a:pt x="115" y="3698"/>
                    </a:cubicBezTo>
                    <a:cubicBezTo>
                      <a:pt x="137" y="3698"/>
                      <a:pt x="160" y="3698"/>
                      <a:pt x="183" y="3675"/>
                    </a:cubicBezTo>
                    <a:cubicBezTo>
                      <a:pt x="685" y="3355"/>
                      <a:pt x="1119" y="3059"/>
                      <a:pt x="1484" y="2739"/>
                    </a:cubicBezTo>
                    <a:cubicBezTo>
                      <a:pt x="1849" y="2465"/>
                      <a:pt x="2192" y="2168"/>
                      <a:pt x="2511" y="1849"/>
                    </a:cubicBezTo>
                    <a:cubicBezTo>
                      <a:pt x="2671" y="1666"/>
                      <a:pt x="2808" y="1484"/>
                      <a:pt x="2922" y="1324"/>
                    </a:cubicBezTo>
                    <a:cubicBezTo>
                      <a:pt x="3059" y="1118"/>
                      <a:pt x="3127" y="936"/>
                      <a:pt x="3173" y="753"/>
                    </a:cubicBezTo>
                    <a:cubicBezTo>
                      <a:pt x="3219" y="593"/>
                      <a:pt x="3219" y="434"/>
                      <a:pt x="3150" y="297"/>
                    </a:cubicBezTo>
                    <a:cubicBezTo>
                      <a:pt x="3127" y="228"/>
                      <a:pt x="3082" y="183"/>
                      <a:pt x="3036" y="137"/>
                    </a:cubicBezTo>
                    <a:cubicBezTo>
                      <a:pt x="3013" y="114"/>
                      <a:pt x="2968" y="91"/>
                      <a:pt x="2945" y="69"/>
                    </a:cubicBezTo>
                    <a:cubicBezTo>
                      <a:pt x="2922" y="46"/>
                      <a:pt x="2876" y="46"/>
                      <a:pt x="2831" y="23"/>
                    </a:cubicBezTo>
                    <a:cubicBezTo>
                      <a:pt x="2785" y="23"/>
                      <a:pt x="2717" y="0"/>
                      <a:pt x="2648"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34"/>
              <p:cNvSpPr/>
              <p:nvPr/>
            </p:nvSpPr>
            <p:spPr>
              <a:xfrm>
                <a:off x="3584875" y="707075"/>
                <a:ext cx="43950" cy="152950"/>
              </a:xfrm>
              <a:custGeom>
                <a:avLst/>
                <a:gdLst/>
                <a:ahLst/>
                <a:cxnLst/>
                <a:rect l="l" t="t" r="r" b="b"/>
                <a:pathLst>
                  <a:path w="1758" h="6118" extrusionOk="0">
                    <a:moveTo>
                      <a:pt x="1119" y="0"/>
                    </a:moveTo>
                    <a:cubicBezTo>
                      <a:pt x="1073" y="0"/>
                      <a:pt x="1050" y="23"/>
                      <a:pt x="1005" y="23"/>
                    </a:cubicBezTo>
                    <a:cubicBezTo>
                      <a:pt x="936" y="46"/>
                      <a:pt x="868" y="68"/>
                      <a:pt x="799" y="114"/>
                    </a:cubicBezTo>
                    <a:cubicBezTo>
                      <a:pt x="685" y="205"/>
                      <a:pt x="571" y="320"/>
                      <a:pt x="480" y="479"/>
                    </a:cubicBezTo>
                    <a:cubicBezTo>
                      <a:pt x="411" y="593"/>
                      <a:pt x="343" y="753"/>
                      <a:pt x="274" y="936"/>
                    </a:cubicBezTo>
                    <a:cubicBezTo>
                      <a:pt x="252" y="1050"/>
                      <a:pt x="206" y="1187"/>
                      <a:pt x="160" y="1347"/>
                    </a:cubicBezTo>
                    <a:cubicBezTo>
                      <a:pt x="115" y="1552"/>
                      <a:pt x="92" y="1758"/>
                      <a:pt x="69" y="1986"/>
                    </a:cubicBezTo>
                    <a:cubicBezTo>
                      <a:pt x="23" y="2397"/>
                      <a:pt x="0" y="2830"/>
                      <a:pt x="23" y="3355"/>
                    </a:cubicBezTo>
                    <a:cubicBezTo>
                      <a:pt x="46" y="3857"/>
                      <a:pt x="92" y="4360"/>
                      <a:pt x="160" y="4839"/>
                    </a:cubicBezTo>
                    <a:cubicBezTo>
                      <a:pt x="183" y="5227"/>
                      <a:pt x="229" y="5638"/>
                      <a:pt x="252" y="6026"/>
                    </a:cubicBezTo>
                    <a:cubicBezTo>
                      <a:pt x="252" y="6072"/>
                      <a:pt x="297" y="6117"/>
                      <a:pt x="343" y="6117"/>
                    </a:cubicBezTo>
                    <a:cubicBezTo>
                      <a:pt x="366" y="6117"/>
                      <a:pt x="388" y="6094"/>
                      <a:pt x="411" y="6072"/>
                    </a:cubicBezTo>
                    <a:cubicBezTo>
                      <a:pt x="434" y="6072"/>
                      <a:pt x="434" y="6049"/>
                      <a:pt x="434" y="6026"/>
                    </a:cubicBezTo>
                    <a:lnTo>
                      <a:pt x="434" y="6003"/>
                    </a:lnTo>
                    <a:cubicBezTo>
                      <a:pt x="525" y="5752"/>
                      <a:pt x="617" y="5501"/>
                      <a:pt x="708" y="5250"/>
                    </a:cubicBezTo>
                    <a:cubicBezTo>
                      <a:pt x="868" y="4839"/>
                      <a:pt x="1028" y="4382"/>
                      <a:pt x="1165" y="3949"/>
                    </a:cubicBezTo>
                    <a:cubicBezTo>
                      <a:pt x="1301" y="3584"/>
                      <a:pt x="1393" y="3218"/>
                      <a:pt x="1484" y="2899"/>
                    </a:cubicBezTo>
                    <a:cubicBezTo>
                      <a:pt x="1575" y="2579"/>
                      <a:pt x="1644" y="2237"/>
                      <a:pt x="1689" y="1895"/>
                    </a:cubicBezTo>
                    <a:cubicBezTo>
                      <a:pt x="1712" y="1621"/>
                      <a:pt x="1758" y="1347"/>
                      <a:pt x="1758" y="1050"/>
                    </a:cubicBezTo>
                    <a:cubicBezTo>
                      <a:pt x="1758" y="890"/>
                      <a:pt x="1735" y="730"/>
                      <a:pt x="1712" y="593"/>
                    </a:cubicBezTo>
                    <a:cubicBezTo>
                      <a:pt x="1689" y="434"/>
                      <a:pt x="1621" y="320"/>
                      <a:pt x="1553" y="205"/>
                    </a:cubicBezTo>
                    <a:cubicBezTo>
                      <a:pt x="1507" y="160"/>
                      <a:pt x="1461" y="114"/>
                      <a:pt x="1416" y="91"/>
                    </a:cubicBezTo>
                    <a:cubicBezTo>
                      <a:pt x="1370" y="46"/>
                      <a:pt x="1301" y="23"/>
                      <a:pt x="1210" y="23"/>
                    </a:cubicBezTo>
                    <a:cubicBezTo>
                      <a:pt x="1187" y="0"/>
                      <a:pt x="1165" y="0"/>
                      <a:pt x="1119" y="0"/>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34"/>
              <p:cNvSpPr/>
              <p:nvPr/>
            </p:nvSpPr>
            <p:spPr>
              <a:xfrm>
                <a:off x="3526675" y="785800"/>
                <a:ext cx="46800" cy="162675"/>
              </a:xfrm>
              <a:custGeom>
                <a:avLst/>
                <a:gdLst/>
                <a:ahLst/>
                <a:cxnLst/>
                <a:rect l="l" t="t" r="r" b="b"/>
                <a:pathLst>
                  <a:path w="1872" h="6507" extrusionOk="0">
                    <a:moveTo>
                      <a:pt x="776" y="1"/>
                    </a:moveTo>
                    <a:cubicBezTo>
                      <a:pt x="708" y="1"/>
                      <a:pt x="617" y="24"/>
                      <a:pt x="548" y="47"/>
                    </a:cubicBezTo>
                    <a:cubicBezTo>
                      <a:pt x="480" y="69"/>
                      <a:pt x="411" y="115"/>
                      <a:pt x="343" y="161"/>
                    </a:cubicBezTo>
                    <a:cubicBezTo>
                      <a:pt x="297" y="206"/>
                      <a:pt x="251" y="252"/>
                      <a:pt x="206" y="343"/>
                    </a:cubicBezTo>
                    <a:cubicBezTo>
                      <a:pt x="160" y="389"/>
                      <a:pt x="137" y="480"/>
                      <a:pt x="92" y="572"/>
                    </a:cubicBezTo>
                    <a:cubicBezTo>
                      <a:pt x="69" y="640"/>
                      <a:pt x="46" y="731"/>
                      <a:pt x="46" y="845"/>
                    </a:cubicBezTo>
                    <a:cubicBezTo>
                      <a:pt x="23" y="937"/>
                      <a:pt x="0" y="1051"/>
                      <a:pt x="0" y="1165"/>
                    </a:cubicBezTo>
                    <a:cubicBezTo>
                      <a:pt x="0" y="1370"/>
                      <a:pt x="0" y="1621"/>
                      <a:pt x="46" y="1895"/>
                    </a:cubicBezTo>
                    <a:cubicBezTo>
                      <a:pt x="69" y="2169"/>
                      <a:pt x="114" y="2420"/>
                      <a:pt x="183" y="2740"/>
                    </a:cubicBezTo>
                    <a:cubicBezTo>
                      <a:pt x="274" y="3242"/>
                      <a:pt x="411" y="3790"/>
                      <a:pt x="594" y="4452"/>
                    </a:cubicBezTo>
                    <a:cubicBezTo>
                      <a:pt x="753" y="5022"/>
                      <a:pt x="959" y="5616"/>
                      <a:pt x="1233" y="6415"/>
                    </a:cubicBezTo>
                    <a:cubicBezTo>
                      <a:pt x="1256" y="6460"/>
                      <a:pt x="1278" y="6483"/>
                      <a:pt x="1324" y="6483"/>
                    </a:cubicBezTo>
                    <a:lnTo>
                      <a:pt x="1347" y="6483"/>
                    </a:lnTo>
                    <a:cubicBezTo>
                      <a:pt x="1347" y="6506"/>
                      <a:pt x="1370" y="6506"/>
                      <a:pt x="1370" y="6506"/>
                    </a:cubicBezTo>
                    <a:cubicBezTo>
                      <a:pt x="1415" y="6506"/>
                      <a:pt x="1461" y="6460"/>
                      <a:pt x="1461" y="6438"/>
                    </a:cubicBezTo>
                    <a:cubicBezTo>
                      <a:pt x="1507" y="6209"/>
                      <a:pt x="1552" y="5981"/>
                      <a:pt x="1598" y="5753"/>
                    </a:cubicBezTo>
                    <a:cubicBezTo>
                      <a:pt x="1598" y="5684"/>
                      <a:pt x="1621" y="5593"/>
                      <a:pt x="1621" y="5525"/>
                    </a:cubicBezTo>
                    <a:lnTo>
                      <a:pt x="1621" y="5456"/>
                    </a:lnTo>
                    <a:lnTo>
                      <a:pt x="1644" y="5410"/>
                    </a:lnTo>
                    <a:cubicBezTo>
                      <a:pt x="1644" y="5388"/>
                      <a:pt x="1644" y="5388"/>
                      <a:pt x="1644" y="5388"/>
                    </a:cubicBezTo>
                    <a:cubicBezTo>
                      <a:pt x="1666" y="5205"/>
                      <a:pt x="1689" y="5045"/>
                      <a:pt x="1712" y="4863"/>
                    </a:cubicBezTo>
                    <a:cubicBezTo>
                      <a:pt x="1781" y="4269"/>
                      <a:pt x="1826" y="3699"/>
                      <a:pt x="1826" y="3151"/>
                    </a:cubicBezTo>
                    <a:cubicBezTo>
                      <a:pt x="1872" y="2420"/>
                      <a:pt x="1826" y="1873"/>
                      <a:pt x="1758" y="1370"/>
                    </a:cubicBezTo>
                    <a:cubicBezTo>
                      <a:pt x="1712" y="1097"/>
                      <a:pt x="1666" y="868"/>
                      <a:pt x="1575" y="663"/>
                    </a:cubicBezTo>
                    <a:cubicBezTo>
                      <a:pt x="1507" y="457"/>
                      <a:pt x="1393" y="298"/>
                      <a:pt x="1278" y="183"/>
                    </a:cubicBezTo>
                    <a:cubicBezTo>
                      <a:pt x="1210" y="115"/>
                      <a:pt x="1142" y="69"/>
                      <a:pt x="1050" y="47"/>
                    </a:cubicBezTo>
                    <a:cubicBezTo>
                      <a:pt x="982" y="24"/>
                      <a:pt x="890" y="1"/>
                      <a:pt x="799" y="1"/>
                    </a:cubicBezTo>
                    <a:close/>
                  </a:path>
                </a:pathLst>
              </a:custGeom>
              <a:solidFill>
                <a:schemeClr val="accent4"/>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37" name="Google Shape;8137;p34"/>
            <p:cNvSpPr/>
            <p:nvPr/>
          </p:nvSpPr>
          <p:spPr>
            <a:xfrm>
              <a:off x="3995911" y="1385913"/>
              <a:ext cx="155466" cy="175100"/>
            </a:xfrm>
            <a:custGeom>
              <a:avLst/>
              <a:gdLst/>
              <a:ahLst/>
              <a:cxnLst/>
              <a:rect l="l" t="t" r="r" b="b"/>
              <a:pathLst>
                <a:path w="1014" h="1142" extrusionOk="0">
                  <a:moveTo>
                    <a:pt x="555" y="0"/>
                  </a:moveTo>
                  <a:lnTo>
                    <a:pt x="549" y="3"/>
                  </a:lnTo>
                  <a:cubicBezTo>
                    <a:pt x="486" y="3"/>
                    <a:pt x="439" y="60"/>
                    <a:pt x="439" y="124"/>
                  </a:cubicBezTo>
                  <a:cubicBezTo>
                    <a:pt x="442" y="221"/>
                    <a:pt x="446" y="318"/>
                    <a:pt x="446" y="415"/>
                  </a:cubicBezTo>
                  <a:lnTo>
                    <a:pt x="322" y="415"/>
                  </a:lnTo>
                  <a:cubicBezTo>
                    <a:pt x="245" y="415"/>
                    <a:pt x="171" y="412"/>
                    <a:pt x="94" y="409"/>
                  </a:cubicBezTo>
                  <a:cubicBezTo>
                    <a:pt x="92" y="408"/>
                    <a:pt x="89" y="408"/>
                    <a:pt x="87" y="408"/>
                  </a:cubicBezTo>
                  <a:cubicBezTo>
                    <a:pt x="65" y="408"/>
                    <a:pt x="43" y="423"/>
                    <a:pt x="31" y="438"/>
                  </a:cubicBezTo>
                  <a:cubicBezTo>
                    <a:pt x="10" y="455"/>
                    <a:pt x="1" y="482"/>
                    <a:pt x="4" y="509"/>
                  </a:cubicBezTo>
                  <a:cubicBezTo>
                    <a:pt x="4" y="532"/>
                    <a:pt x="14" y="556"/>
                    <a:pt x="34" y="576"/>
                  </a:cubicBezTo>
                  <a:cubicBezTo>
                    <a:pt x="54" y="593"/>
                    <a:pt x="78" y="599"/>
                    <a:pt x="104" y="599"/>
                  </a:cubicBezTo>
                  <a:cubicBezTo>
                    <a:pt x="174" y="602"/>
                    <a:pt x="248" y="605"/>
                    <a:pt x="322" y="609"/>
                  </a:cubicBezTo>
                  <a:lnTo>
                    <a:pt x="452" y="609"/>
                  </a:lnTo>
                  <a:cubicBezTo>
                    <a:pt x="452" y="693"/>
                    <a:pt x="452" y="776"/>
                    <a:pt x="446" y="863"/>
                  </a:cubicBezTo>
                  <a:cubicBezTo>
                    <a:pt x="442" y="917"/>
                    <a:pt x="435" y="967"/>
                    <a:pt x="432" y="1024"/>
                  </a:cubicBezTo>
                  <a:cubicBezTo>
                    <a:pt x="432" y="1054"/>
                    <a:pt x="449" y="1087"/>
                    <a:pt x="472" y="1107"/>
                  </a:cubicBezTo>
                  <a:cubicBezTo>
                    <a:pt x="493" y="1129"/>
                    <a:pt x="522" y="1141"/>
                    <a:pt x="552" y="1141"/>
                  </a:cubicBezTo>
                  <a:cubicBezTo>
                    <a:pt x="556" y="1141"/>
                    <a:pt x="559" y="1141"/>
                    <a:pt x="563" y="1141"/>
                  </a:cubicBezTo>
                  <a:cubicBezTo>
                    <a:pt x="596" y="1141"/>
                    <a:pt x="626" y="1124"/>
                    <a:pt x="646" y="1101"/>
                  </a:cubicBezTo>
                  <a:cubicBezTo>
                    <a:pt x="653" y="1094"/>
                    <a:pt x="660" y="1084"/>
                    <a:pt x="666" y="1074"/>
                  </a:cubicBezTo>
                  <a:cubicBezTo>
                    <a:pt x="676" y="1054"/>
                    <a:pt x="683" y="1034"/>
                    <a:pt x="680" y="1011"/>
                  </a:cubicBezTo>
                  <a:cubicBezTo>
                    <a:pt x="686" y="940"/>
                    <a:pt x="690" y="870"/>
                    <a:pt x="690" y="800"/>
                  </a:cubicBezTo>
                  <a:cubicBezTo>
                    <a:pt x="693" y="739"/>
                    <a:pt x="690" y="679"/>
                    <a:pt x="686" y="619"/>
                  </a:cubicBezTo>
                  <a:lnTo>
                    <a:pt x="713" y="619"/>
                  </a:lnTo>
                  <a:cubicBezTo>
                    <a:pt x="726" y="620"/>
                    <a:pt x="739" y="620"/>
                    <a:pt x="751" y="620"/>
                  </a:cubicBezTo>
                  <a:cubicBezTo>
                    <a:pt x="806" y="620"/>
                    <a:pt x="859" y="615"/>
                    <a:pt x="910" y="613"/>
                  </a:cubicBezTo>
                  <a:cubicBezTo>
                    <a:pt x="967" y="613"/>
                    <a:pt x="1014" y="559"/>
                    <a:pt x="1011" y="505"/>
                  </a:cubicBezTo>
                  <a:cubicBezTo>
                    <a:pt x="1007" y="452"/>
                    <a:pt x="964" y="405"/>
                    <a:pt x="910" y="405"/>
                  </a:cubicBezTo>
                  <a:lnTo>
                    <a:pt x="901" y="405"/>
                  </a:lnTo>
                  <a:cubicBezTo>
                    <a:pt x="870" y="405"/>
                    <a:pt x="840" y="412"/>
                    <a:pt x="810" y="412"/>
                  </a:cubicBezTo>
                  <a:cubicBezTo>
                    <a:pt x="776" y="415"/>
                    <a:pt x="740" y="418"/>
                    <a:pt x="706" y="418"/>
                  </a:cubicBezTo>
                  <a:lnTo>
                    <a:pt x="680" y="418"/>
                  </a:lnTo>
                  <a:cubicBezTo>
                    <a:pt x="676" y="318"/>
                    <a:pt x="673" y="215"/>
                    <a:pt x="669" y="114"/>
                  </a:cubicBezTo>
                  <a:cubicBezTo>
                    <a:pt x="669" y="51"/>
                    <a:pt x="612" y="0"/>
                    <a:pt x="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34"/>
            <p:cNvSpPr/>
            <p:nvPr/>
          </p:nvSpPr>
          <p:spPr>
            <a:xfrm>
              <a:off x="7458722" y="3433048"/>
              <a:ext cx="106705" cy="83716"/>
            </a:xfrm>
            <a:custGeom>
              <a:avLst/>
              <a:gdLst/>
              <a:ahLst/>
              <a:cxnLst/>
              <a:rect l="l" t="t" r="r" b="b"/>
              <a:pathLst>
                <a:path w="452" h="446" extrusionOk="0">
                  <a:moveTo>
                    <a:pt x="218" y="1"/>
                  </a:moveTo>
                  <a:cubicBezTo>
                    <a:pt x="98" y="1"/>
                    <a:pt x="0" y="118"/>
                    <a:pt x="7" y="235"/>
                  </a:cubicBezTo>
                  <a:cubicBezTo>
                    <a:pt x="7" y="292"/>
                    <a:pt x="34" y="345"/>
                    <a:pt x="78" y="385"/>
                  </a:cubicBezTo>
                  <a:cubicBezTo>
                    <a:pt x="121" y="429"/>
                    <a:pt x="178" y="446"/>
                    <a:pt x="238" y="446"/>
                  </a:cubicBezTo>
                  <a:cubicBezTo>
                    <a:pt x="358" y="446"/>
                    <a:pt x="452" y="329"/>
                    <a:pt x="448" y="212"/>
                  </a:cubicBezTo>
                  <a:cubicBezTo>
                    <a:pt x="445" y="155"/>
                    <a:pt x="419" y="101"/>
                    <a:pt x="379" y="61"/>
                  </a:cubicBezTo>
                  <a:cubicBezTo>
                    <a:pt x="335" y="18"/>
                    <a:pt x="278" y="1"/>
                    <a:pt x="2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ransition spd="slow">
    <p:randomBar dir="vert"/>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10489"/>
        <p:cNvGrpSpPr/>
        <p:nvPr/>
      </p:nvGrpSpPr>
      <p:grpSpPr>
        <a:xfrm>
          <a:off x="0" y="0"/>
          <a:ext cx="0" cy="0"/>
          <a:chOff x="0" y="0"/>
          <a:chExt cx="0" cy="0"/>
        </a:xfrm>
      </p:grpSpPr>
      <p:grpSp>
        <p:nvGrpSpPr>
          <p:cNvPr id="10490" name="Google Shape;10490;p65"/>
          <p:cNvGrpSpPr/>
          <p:nvPr/>
        </p:nvGrpSpPr>
        <p:grpSpPr>
          <a:xfrm>
            <a:off x="722058" y="957091"/>
            <a:ext cx="2492868" cy="1379876"/>
            <a:chOff x="2654821" y="2311071"/>
            <a:chExt cx="2279715" cy="1262120"/>
          </a:xfrm>
        </p:grpSpPr>
        <p:grpSp>
          <p:nvGrpSpPr>
            <p:cNvPr id="10491" name="Google Shape;10491;p65"/>
            <p:cNvGrpSpPr/>
            <p:nvPr/>
          </p:nvGrpSpPr>
          <p:grpSpPr>
            <a:xfrm>
              <a:off x="4034269" y="2840745"/>
              <a:ext cx="40212" cy="36437"/>
              <a:chOff x="4293400" y="2574725"/>
              <a:chExt cx="84425" cy="80100"/>
            </a:xfrm>
          </p:grpSpPr>
          <p:sp>
            <p:nvSpPr>
              <p:cNvPr id="10492" name="Google Shape;10492;p65"/>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0493" name="Google Shape;10493;p65"/>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94" name="Google Shape;10494;p65"/>
            <p:cNvGrpSpPr/>
            <p:nvPr/>
          </p:nvGrpSpPr>
          <p:grpSpPr>
            <a:xfrm>
              <a:off x="3894606" y="2334874"/>
              <a:ext cx="913198" cy="518984"/>
              <a:chOff x="4000175" y="1462675"/>
              <a:chExt cx="1917275" cy="1140875"/>
            </a:xfrm>
          </p:grpSpPr>
          <p:sp>
            <p:nvSpPr>
              <p:cNvPr id="10495" name="Google Shape;10495;p65"/>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0496" name="Google Shape;10496;p65"/>
              <p:cNvGrpSpPr/>
              <p:nvPr/>
            </p:nvGrpSpPr>
            <p:grpSpPr>
              <a:xfrm>
                <a:off x="4000175" y="1462675"/>
                <a:ext cx="1917275" cy="1140875"/>
                <a:chOff x="4000175" y="1462675"/>
                <a:chExt cx="1917275" cy="1140875"/>
              </a:xfrm>
            </p:grpSpPr>
            <p:sp>
              <p:nvSpPr>
                <p:cNvPr id="10497" name="Google Shape;10497;p65"/>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0498" name="Google Shape;10498;p65"/>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65"/>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65"/>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65"/>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502" name="Google Shape;10502;p65"/>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03" name="Google Shape;10503;p65"/>
            <p:cNvGrpSpPr/>
            <p:nvPr/>
          </p:nvGrpSpPr>
          <p:grpSpPr>
            <a:xfrm>
              <a:off x="3875768" y="2846704"/>
              <a:ext cx="44796" cy="47366"/>
              <a:chOff x="3960625" y="2587825"/>
              <a:chExt cx="94050" cy="104125"/>
            </a:xfrm>
          </p:grpSpPr>
          <p:sp>
            <p:nvSpPr>
              <p:cNvPr id="10504" name="Google Shape;10504;p65"/>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0505" name="Google Shape;10505;p65"/>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6" name="Google Shape;10506;p65"/>
            <p:cNvGrpSpPr/>
            <p:nvPr/>
          </p:nvGrpSpPr>
          <p:grpSpPr>
            <a:xfrm>
              <a:off x="3782759" y="2807162"/>
              <a:ext cx="82686" cy="85487"/>
              <a:chOff x="3765350" y="2500900"/>
              <a:chExt cx="173600" cy="187925"/>
            </a:xfrm>
          </p:grpSpPr>
          <p:sp>
            <p:nvSpPr>
              <p:cNvPr id="10507" name="Google Shape;10507;p65"/>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0508" name="Google Shape;10508;p65"/>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65"/>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65"/>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65"/>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65"/>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13" name="Google Shape;10513;p65"/>
            <p:cNvGrpSpPr/>
            <p:nvPr/>
          </p:nvGrpSpPr>
          <p:grpSpPr>
            <a:xfrm>
              <a:off x="3775674" y="2798496"/>
              <a:ext cx="40545" cy="23564"/>
              <a:chOff x="3750475" y="2481850"/>
              <a:chExt cx="85125" cy="51800"/>
            </a:xfrm>
          </p:grpSpPr>
          <p:sp>
            <p:nvSpPr>
              <p:cNvPr id="10514" name="Google Shape;10514;p65"/>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65"/>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0516" name="Google Shape;10516;p65"/>
            <p:cNvGrpSpPr/>
            <p:nvPr/>
          </p:nvGrpSpPr>
          <p:grpSpPr>
            <a:xfrm>
              <a:off x="3716946" y="2776024"/>
              <a:ext cx="81971" cy="76912"/>
              <a:chOff x="3627175" y="2432450"/>
              <a:chExt cx="172100" cy="169075"/>
            </a:xfrm>
          </p:grpSpPr>
          <p:sp>
            <p:nvSpPr>
              <p:cNvPr id="10517" name="Google Shape;10517;p65"/>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65"/>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0519" name="Google Shape;10519;p65"/>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0520" name="Google Shape;10520;p65"/>
            <p:cNvGrpSpPr/>
            <p:nvPr/>
          </p:nvGrpSpPr>
          <p:grpSpPr>
            <a:xfrm>
              <a:off x="3685682" y="2845624"/>
              <a:ext cx="29311" cy="45055"/>
              <a:chOff x="3561536" y="2585450"/>
              <a:chExt cx="61539" cy="99045"/>
            </a:xfrm>
          </p:grpSpPr>
          <p:sp>
            <p:nvSpPr>
              <p:cNvPr id="10521" name="Google Shape;10521;p65"/>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65"/>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0523" name="Google Shape;10523;p65"/>
            <p:cNvGrpSpPr/>
            <p:nvPr/>
          </p:nvGrpSpPr>
          <p:grpSpPr>
            <a:xfrm>
              <a:off x="3849905" y="2572252"/>
              <a:ext cx="74339" cy="119559"/>
              <a:chOff x="3906325" y="1984500"/>
              <a:chExt cx="156075" cy="262825"/>
            </a:xfrm>
          </p:grpSpPr>
          <p:sp>
            <p:nvSpPr>
              <p:cNvPr id="10524" name="Google Shape;10524;p65"/>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0525" name="Google Shape;10525;p65"/>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6" name="Google Shape;10526;p65"/>
            <p:cNvGrpSpPr/>
            <p:nvPr/>
          </p:nvGrpSpPr>
          <p:grpSpPr>
            <a:xfrm>
              <a:off x="2654821" y="2414345"/>
              <a:ext cx="667570" cy="558731"/>
              <a:chOff x="1397225" y="1637375"/>
              <a:chExt cx="1401575" cy="1228250"/>
            </a:xfrm>
          </p:grpSpPr>
          <p:sp>
            <p:nvSpPr>
              <p:cNvPr id="10527" name="Google Shape;10527;p65"/>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0528" name="Google Shape;10528;p65"/>
              <p:cNvGrpSpPr/>
              <p:nvPr/>
            </p:nvGrpSpPr>
            <p:grpSpPr>
              <a:xfrm>
                <a:off x="1397225" y="1637375"/>
                <a:ext cx="1398775" cy="1228250"/>
                <a:chOff x="1397225" y="1637375"/>
                <a:chExt cx="1398775" cy="1228250"/>
              </a:xfrm>
            </p:grpSpPr>
            <p:sp>
              <p:nvSpPr>
                <p:cNvPr id="10529" name="Google Shape;10529;p65"/>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65"/>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531" name="Google Shape;10531;p65"/>
            <p:cNvGrpSpPr/>
            <p:nvPr/>
          </p:nvGrpSpPr>
          <p:grpSpPr>
            <a:xfrm>
              <a:off x="3230417" y="3103734"/>
              <a:ext cx="282982" cy="280332"/>
              <a:chOff x="2605700" y="3152850"/>
              <a:chExt cx="594125" cy="616250"/>
            </a:xfrm>
          </p:grpSpPr>
          <p:sp>
            <p:nvSpPr>
              <p:cNvPr id="10532" name="Google Shape;10532;p65"/>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0533" name="Google Shape;10533;p65"/>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grpSp>
          <p:nvGrpSpPr>
            <p:cNvPr id="10534" name="Google Shape;10534;p65"/>
            <p:cNvGrpSpPr/>
            <p:nvPr/>
          </p:nvGrpSpPr>
          <p:grpSpPr>
            <a:xfrm>
              <a:off x="3265985" y="3226989"/>
              <a:ext cx="87151" cy="346202"/>
              <a:chOff x="2680375" y="3423800"/>
              <a:chExt cx="182975" cy="761050"/>
            </a:xfrm>
          </p:grpSpPr>
          <p:sp>
            <p:nvSpPr>
              <p:cNvPr id="10535" name="Google Shape;10535;p65"/>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0536" name="Google Shape;10536;p65"/>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37" name="Google Shape;10537;p65"/>
            <p:cNvGrpSpPr/>
            <p:nvPr/>
          </p:nvGrpSpPr>
          <p:grpSpPr>
            <a:xfrm>
              <a:off x="3855466" y="3289811"/>
              <a:ext cx="112514" cy="94210"/>
              <a:chOff x="3918000" y="3561900"/>
              <a:chExt cx="236225" cy="207100"/>
            </a:xfrm>
          </p:grpSpPr>
          <p:sp>
            <p:nvSpPr>
              <p:cNvPr id="10538" name="Google Shape;10538;p65"/>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0539" name="Google Shape;10539;p65"/>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40" name="Google Shape;10540;p65"/>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65"/>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65"/>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grpSp>
          <p:nvGrpSpPr>
            <p:cNvPr id="10543" name="Google Shape;10543;p65"/>
            <p:cNvGrpSpPr/>
            <p:nvPr/>
          </p:nvGrpSpPr>
          <p:grpSpPr>
            <a:xfrm>
              <a:off x="2905224" y="2311071"/>
              <a:ext cx="596721" cy="528992"/>
              <a:chOff x="1922950" y="1410350"/>
              <a:chExt cx="1252825" cy="1162875"/>
            </a:xfrm>
          </p:grpSpPr>
          <p:sp>
            <p:nvSpPr>
              <p:cNvPr id="10544" name="Google Shape;10544;p65"/>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65"/>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65"/>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65"/>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65"/>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65"/>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65"/>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65"/>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65"/>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65"/>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65"/>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65"/>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65"/>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65"/>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65"/>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65"/>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grpSp>
        <p:sp>
          <p:nvSpPr>
            <p:cNvPr id="10560" name="Google Shape;10560;p65"/>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65"/>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65"/>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65"/>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65"/>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65"/>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65"/>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65"/>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65"/>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65"/>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65"/>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65"/>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65"/>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65"/>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65"/>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65"/>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65"/>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65"/>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65"/>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65"/>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0580" name="Google Shape;10580;p65"/>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581" name="Google Shape;10581;p65"/>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82" name="Google Shape;10582;p65"/>
            <p:cNvGrpSpPr/>
            <p:nvPr/>
          </p:nvGrpSpPr>
          <p:grpSpPr>
            <a:xfrm>
              <a:off x="3280929" y="3294542"/>
              <a:ext cx="109894" cy="272224"/>
              <a:chOff x="2711750" y="3572300"/>
              <a:chExt cx="230725" cy="598425"/>
            </a:xfrm>
          </p:grpSpPr>
          <p:sp>
            <p:nvSpPr>
              <p:cNvPr id="10583" name="Google Shape;10583;p65"/>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65"/>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85" name="Google Shape;10585;p65"/>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86" name="Google Shape;10586;p65"/>
            <p:cNvGrpSpPr/>
            <p:nvPr/>
          </p:nvGrpSpPr>
          <p:grpSpPr>
            <a:xfrm>
              <a:off x="3790439" y="2408636"/>
              <a:ext cx="73017" cy="75684"/>
              <a:chOff x="3781475" y="1624825"/>
              <a:chExt cx="153300" cy="166375"/>
            </a:xfrm>
          </p:grpSpPr>
          <p:sp>
            <p:nvSpPr>
              <p:cNvPr id="10587" name="Google Shape;10587;p65"/>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65"/>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65"/>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65"/>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91" name="Google Shape;10591;p65"/>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65"/>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65"/>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65"/>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65"/>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65"/>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65"/>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98" name="Google Shape;10598;p65"/>
            <p:cNvGrpSpPr/>
            <p:nvPr/>
          </p:nvGrpSpPr>
          <p:grpSpPr>
            <a:xfrm>
              <a:off x="4403342" y="3107749"/>
              <a:ext cx="316680" cy="101374"/>
              <a:chOff x="5068275" y="3161675"/>
              <a:chExt cx="664875" cy="222850"/>
            </a:xfrm>
          </p:grpSpPr>
          <p:sp>
            <p:nvSpPr>
              <p:cNvPr id="10599" name="Google Shape;10599;p65"/>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65"/>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65"/>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65"/>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03" name="Google Shape;10603;p65"/>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65"/>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65"/>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65"/>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65"/>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65"/>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65"/>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65"/>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65"/>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65"/>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65"/>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65"/>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65"/>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65"/>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65"/>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65"/>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65"/>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65"/>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65"/>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65"/>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65"/>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65"/>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65"/>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65"/>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65"/>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65"/>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65"/>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65"/>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65"/>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32" name="Google Shape;10632;p65"/>
            <p:cNvGrpSpPr/>
            <p:nvPr/>
          </p:nvGrpSpPr>
          <p:grpSpPr>
            <a:xfrm>
              <a:off x="3697513" y="2707266"/>
              <a:ext cx="59549" cy="79733"/>
              <a:chOff x="3586375" y="2281300"/>
              <a:chExt cx="125025" cy="175275"/>
            </a:xfrm>
          </p:grpSpPr>
          <p:sp>
            <p:nvSpPr>
              <p:cNvPr id="10633" name="Google Shape;10633;p65"/>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65"/>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35" name="Google Shape;10635;p65"/>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36" name="Google Shape;10636;p65"/>
            <p:cNvGrpSpPr/>
            <p:nvPr/>
          </p:nvGrpSpPr>
          <p:grpSpPr>
            <a:xfrm>
              <a:off x="4513224" y="3221724"/>
              <a:ext cx="274563" cy="280321"/>
              <a:chOff x="5298975" y="3412225"/>
              <a:chExt cx="576450" cy="616225"/>
            </a:xfrm>
          </p:grpSpPr>
          <p:sp>
            <p:nvSpPr>
              <p:cNvPr id="10637" name="Google Shape;10637;p65"/>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638" name="Google Shape;10638;p65"/>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9" name="Google Shape;10639;p65"/>
            <p:cNvGrpSpPr/>
            <p:nvPr/>
          </p:nvGrpSpPr>
          <p:grpSpPr>
            <a:xfrm>
              <a:off x="4824403" y="3421846"/>
              <a:ext cx="110132" cy="130647"/>
              <a:chOff x="5952300" y="3852150"/>
              <a:chExt cx="231225" cy="287200"/>
            </a:xfrm>
          </p:grpSpPr>
          <p:sp>
            <p:nvSpPr>
              <p:cNvPr id="10640" name="Google Shape;10640;p65"/>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65"/>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42" name="Google Shape;10642;p65"/>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65"/>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65"/>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65"/>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65"/>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65"/>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65"/>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65"/>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0" name="Google Shape;10650;p65"/>
            <p:cNvGrpSpPr/>
            <p:nvPr/>
          </p:nvGrpSpPr>
          <p:grpSpPr>
            <a:xfrm>
              <a:off x="4295710" y="3079670"/>
              <a:ext cx="14968" cy="27135"/>
              <a:chOff x="4842300" y="3099950"/>
              <a:chExt cx="31425" cy="59650"/>
            </a:xfrm>
          </p:grpSpPr>
          <p:sp>
            <p:nvSpPr>
              <p:cNvPr id="10651" name="Google Shape;10651;p65"/>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65"/>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65"/>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65"/>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55" name="Google Shape;10655;p65"/>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65"/>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65"/>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65"/>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65"/>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65"/>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65"/>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65"/>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63" name="Google Shape;10663;p65"/>
            <p:cNvGrpSpPr/>
            <p:nvPr/>
          </p:nvGrpSpPr>
          <p:grpSpPr>
            <a:xfrm>
              <a:off x="3831056" y="2816010"/>
              <a:ext cx="37378" cy="27612"/>
              <a:chOff x="3866750" y="2520350"/>
              <a:chExt cx="78475" cy="60700"/>
            </a:xfrm>
          </p:grpSpPr>
          <p:sp>
            <p:nvSpPr>
              <p:cNvPr id="10664" name="Google Shape;10664;p65"/>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65"/>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65"/>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65"/>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68" name="Google Shape;10668;p65"/>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65"/>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65"/>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65"/>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65"/>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65"/>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65"/>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65"/>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65"/>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65"/>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65"/>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65"/>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65"/>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65"/>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65"/>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65"/>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65"/>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0685" name="Google Shape;10685;p65"/>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65"/>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65"/>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65"/>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65"/>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65"/>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65"/>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65"/>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65"/>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65"/>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65"/>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65"/>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0697" name="Google Shape;10697;p65"/>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65"/>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65"/>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65"/>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65"/>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65"/>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65"/>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65"/>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65"/>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65"/>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65"/>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65"/>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65"/>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10" name="Google Shape;10710;p65"/>
            <p:cNvGrpSpPr/>
            <p:nvPr/>
          </p:nvGrpSpPr>
          <p:grpSpPr>
            <a:xfrm>
              <a:off x="3632736" y="3051591"/>
              <a:ext cx="63288" cy="45217"/>
              <a:chOff x="3450375" y="3038225"/>
              <a:chExt cx="132875" cy="99400"/>
            </a:xfrm>
          </p:grpSpPr>
          <p:sp>
            <p:nvSpPr>
              <p:cNvPr id="10711" name="Google Shape;10711;p65"/>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65"/>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13" name="Google Shape;10713;p65"/>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65"/>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65"/>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65"/>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65"/>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65"/>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65"/>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65"/>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65"/>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722" name="Google Shape;10722;p65"/>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65"/>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65"/>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65"/>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65"/>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65"/>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65"/>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65"/>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65"/>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65"/>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A6CBC2"/>
                </a:solidFill>
              </a:endParaRPr>
            </a:p>
          </p:txBody>
        </p:sp>
        <p:sp>
          <p:nvSpPr>
            <p:cNvPr id="10732" name="Google Shape;10732;p65"/>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65"/>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65"/>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65"/>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65"/>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65"/>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6B65"/>
                </a:solidFill>
              </a:endParaRPr>
            </a:p>
          </p:txBody>
        </p:sp>
        <p:sp>
          <p:nvSpPr>
            <p:cNvPr id="10738" name="Google Shape;10738;p65"/>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65"/>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65"/>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6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6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65"/>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65"/>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65"/>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65"/>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65"/>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8" name="Google Shape;10748;p65"/>
          <p:cNvGrpSpPr/>
          <p:nvPr/>
        </p:nvGrpSpPr>
        <p:grpSpPr>
          <a:xfrm>
            <a:off x="719115" y="2852867"/>
            <a:ext cx="2622876" cy="1333540"/>
            <a:chOff x="238125" y="1038125"/>
            <a:chExt cx="7146800" cy="3633625"/>
          </a:xfrm>
        </p:grpSpPr>
        <p:sp>
          <p:nvSpPr>
            <p:cNvPr id="10749" name="Google Shape;10749;p65"/>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65"/>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65"/>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65"/>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65"/>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65"/>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65"/>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65"/>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65"/>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65"/>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65"/>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65"/>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65"/>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65"/>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65"/>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65"/>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65"/>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65"/>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65"/>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65"/>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65"/>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65"/>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65"/>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65"/>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65"/>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65"/>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65"/>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65"/>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65"/>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65"/>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65"/>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65"/>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65"/>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65"/>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65"/>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65"/>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65"/>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65"/>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65"/>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65"/>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65"/>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65"/>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65"/>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65"/>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65"/>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65"/>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65"/>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65"/>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65"/>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65"/>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65"/>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65"/>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65"/>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65"/>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65"/>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65"/>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65"/>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65"/>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65"/>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65"/>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65"/>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65"/>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65"/>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65"/>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65"/>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65"/>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65"/>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65"/>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65"/>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65"/>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65"/>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65"/>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65"/>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65"/>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65"/>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65"/>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65"/>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65"/>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65"/>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65"/>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65"/>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65"/>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65"/>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65"/>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65"/>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65"/>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65"/>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65"/>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65"/>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65"/>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65"/>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65"/>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65"/>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65"/>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65"/>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65"/>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65"/>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65"/>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65"/>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65"/>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65"/>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65"/>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65"/>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65"/>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65"/>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65"/>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65"/>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65"/>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65"/>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65"/>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65"/>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65"/>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65"/>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65"/>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65"/>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65"/>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65"/>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65"/>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65"/>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65"/>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65"/>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65"/>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65"/>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65"/>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65"/>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65"/>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65"/>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65"/>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65"/>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65"/>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65"/>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65"/>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65"/>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65"/>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65"/>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65"/>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65"/>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65"/>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65"/>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65"/>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65"/>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65"/>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65"/>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65"/>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65"/>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65"/>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65"/>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65"/>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65"/>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65"/>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65"/>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65"/>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65"/>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65"/>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65"/>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65"/>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65"/>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65"/>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65"/>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65"/>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65"/>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65"/>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65"/>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65"/>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65"/>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65"/>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65"/>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65"/>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65"/>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65"/>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65"/>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65"/>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65"/>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65"/>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65"/>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65"/>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65"/>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65"/>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65"/>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65"/>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65"/>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65"/>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65"/>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65"/>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65"/>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65"/>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65"/>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65"/>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65"/>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65"/>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65"/>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65"/>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65"/>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65"/>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65"/>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65"/>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65"/>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65"/>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65"/>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65"/>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65"/>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65"/>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65"/>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65"/>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65"/>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65"/>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65"/>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65"/>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65"/>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65"/>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65"/>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65"/>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65"/>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65"/>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65"/>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65"/>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65"/>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65"/>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65"/>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65"/>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65"/>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65"/>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65"/>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65"/>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65"/>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65"/>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65"/>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65"/>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65"/>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65"/>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65"/>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65"/>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65"/>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65"/>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65"/>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65"/>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65"/>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65"/>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65"/>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65"/>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65"/>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65"/>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65"/>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65"/>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65"/>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65"/>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65"/>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65"/>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65"/>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65"/>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65"/>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65"/>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65"/>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65"/>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65"/>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65"/>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65"/>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65"/>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65"/>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65"/>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65"/>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65"/>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65"/>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65"/>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65"/>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65"/>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65"/>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65"/>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65"/>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65"/>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65"/>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65"/>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65"/>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65"/>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65"/>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65"/>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65"/>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65"/>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65"/>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65"/>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65"/>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65"/>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65"/>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65"/>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65"/>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65"/>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65"/>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65"/>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65"/>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65"/>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65"/>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65"/>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65"/>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65"/>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65"/>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65"/>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65"/>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65"/>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65"/>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65"/>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65"/>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65"/>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65"/>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65"/>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65"/>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65"/>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65"/>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65"/>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65"/>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65"/>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65"/>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65"/>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65"/>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65"/>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65"/>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65"/>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65"/>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65"/>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65"/>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65"/>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65"/>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65"/>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65"/>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65"/>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65"/>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65"/>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65"/>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65"/>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65"/>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65"/>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65"/>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65"/>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65"/>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65"/>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65"/>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65"/>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65"/>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65"/>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65"/>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65"/>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65"/>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65"/>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65"/>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65"/>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65"/>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65"/>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65"/>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65"/>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65"/>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65"/>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65"/>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65"/>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65"/>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65"/>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65"/>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65"/>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65"/>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65"/>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65"/>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65"/>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65"/>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65"/>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65"/>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65"/>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65"/>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65"/>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65"/>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65"/>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65"/>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65"/>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65"/>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65"/>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65"/>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65"/>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65"/>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65"/>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65"/>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65"/>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65"/>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65"/>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65"/>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65"/>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65"/>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65"/>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65"/>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65"/>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65"/>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65"/>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65"/>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65"/>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65"/>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65"/>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65"/>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65"/>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65"/>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65"/>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65"/>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65"/>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65"/>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65"/>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65"/>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65"/>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65"/>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65"/>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65"/>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65"/>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65"/>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65"/>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65"/>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65"/>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65"/>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65"/>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65"/>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65"/>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65"/>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65"/>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65"/>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65"/>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65"/>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65"/>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65"/>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65"/>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65"/>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65"/>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65"/>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65"/>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65"/>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65"/>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65"/>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65"/>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65"/>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65"/>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65"/>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65"/>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65"/>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65"/>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65"/>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65"/>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65"/>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65"/>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65"/>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65"/>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65"/>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65"/>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65"/>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65"/>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65"/>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65"/>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65"/>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65"/>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65"/>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65"/>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65"/>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65"/>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65"/>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65"/>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65"/>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65"/>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65"/>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65"/>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65"/>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65"/>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65"/>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65"/>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65"/>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65"/>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65"/>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65"/>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65"/>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65"/>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65"/>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65"/>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65"/>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65"/>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65"/>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65"/>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65"/>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65"/>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65"/>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65"/>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65"/>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65"/>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65"/>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65"/>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65"/>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65"/>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65"/>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65"/>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65"/>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65"/>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65"/>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65"/>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65"/>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65"/>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65"/>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65"/>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65"/>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65"/>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65"/>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65"/>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65"/>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65"/>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65"/>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65"/>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65"/>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65"/>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65"/>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65"/>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65"/>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65"/>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65"/>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65"/>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65"/>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65"/>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65"/>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65"/>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65"/>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65"/>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65"/>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65"/>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65"/>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65"/>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65"/>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65"/>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65"/>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65"/>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65"/>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65"/>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65"/>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65"/>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65"/>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65"/>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65"/>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65"/>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65"/>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65"/>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65"/>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65"/>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65"/>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65"/>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65"/>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65"/>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65"/>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65"/>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65"/>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65"/>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65"/>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65"/>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65"/>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65"/>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65"/>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65"/>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65"/>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65"/>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65"/>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65"/>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65"/>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65"/>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65"/>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65"/>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65"/>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65"/>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65"/>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65"/>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65"/>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65"/>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65"/>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65"/>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65"/>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65"/>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65"/>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65"/>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65"/>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65"/>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65"/>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65"/>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65"/>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65"/>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65"/>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65"/>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65"/>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65"/>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65"/>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65"/>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65"/>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65"/>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65"/>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65"/>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65"/>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65"/>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65"/>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65"/>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65"/>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65"/>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65"/>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65"/>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65"/>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65"/>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65"/>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65"/>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65"/>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65"/>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65"/>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65"/>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65"/>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65"/>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65"/>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65"/>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65"/>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65"/>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65"/>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65"/>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65"/>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65"/>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65"/>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65"/>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65"/>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65"/>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65"/>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65"/>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65"/>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65"/>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65"/>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65"/>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65"/>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65"/>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65"/>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65"/>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65"/>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65"/>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65"/>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65"/>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65"/>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65"/>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65"/>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65"/>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65"/>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65"/>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65"/>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65"/>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65"/>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65"/>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65"/>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65"/>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65"/>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65"/>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65"/>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65"/>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65"/>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65"/>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65"/>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65"/>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65"/>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65"/>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65"/>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65"/>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65"/>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65"/>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65"/>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65"/>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65"/>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65"/>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65"/>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65"/>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65"/>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65"/>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65"/>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65"/>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65"/>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65"/>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65"/>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65"/>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65"/>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65"/>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65"/>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65"/>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65"/>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65"/>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65"/>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65"/>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65"/>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65"/>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65"/>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65"/>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65"/>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65"/>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65"/>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65"/>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65"/>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65"/>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65"/>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65"/>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65"/>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65"/>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65"/>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65"/>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65"/>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65"/>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65"/>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65"/>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65"/>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65"/>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65"/>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65"/>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65"/>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65"/>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65"/>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65"/>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65"/>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65"/>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65"/>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65"/>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65"/>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65"/>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65"/>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65"/>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65"/>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65"/>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65"/>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65"/>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65"/>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65"/>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65"/>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65"/>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65"/>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65"/>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65"/>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65"/>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65"/>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65"/>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65"/>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65"/>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65"/>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65"/>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65"/>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65"/>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65"/>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65"/>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65"/>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65"/>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65"/>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65"/>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65"/>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65"/>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65"/>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65"/>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65"/>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65"/>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65"/>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65"/>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65"/>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65"/>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65"/>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65"/>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65"/>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65"/>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65"/>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65"/>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65"/>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65"/>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65"/>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65"/>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65"/>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65"/>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65"/>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65"/>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65"/>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65"/>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65"/>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65"/>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65"/>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65"/>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65"/>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65"/>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65"/>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65"/>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65"/>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65"/>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65"/>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65"/>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65"/>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65"/>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65"/>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65"/>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65"/>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65"/>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65"/>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65"/>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65"/>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65"/>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65"/>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65"/>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65"/>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65"/>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65"/>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65"/>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65"/>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65"/>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65"/>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65"/>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65"/>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65"/>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65"/>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65"/>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65"/>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65"/>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65"/>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65"/>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65"/>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65"/>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65"/>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65"/>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65"/>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65"/>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65"/>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65"/>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65"/>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65"/>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65"/>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65"/>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65"/>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65"/>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65"/>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65"/>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65"/>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65"/>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65"/>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65"/>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65"/>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65"/>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65"/>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65"/>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65"/>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65"/>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65"/>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65"/>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65"/>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65"/>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65"/>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65"/>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65"/>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65"/>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65"/>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65"/>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65"/>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65"/>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65"/>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65"/>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65"/>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65"/>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65"/>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65"/>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65"/>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65"/>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65"/>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65"/>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65"/>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65"/>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65"/>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65"/>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65"/>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65"/>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65"/>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65"/>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65"/>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65"/>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65"/>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65"/>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65"/>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65"/>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65"/>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65"/>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65"/>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65"/>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65"/>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65"/>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65"/>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65"/>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65"/>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65"/>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65"/>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65"/>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65"/>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65"/>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65"/>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65"/>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65"/>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65"/>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65"/>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65"/>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65"/>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65"/>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65"/>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65"/>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65"/>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65"/>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65"/>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65"/>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65"/>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65"/>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65"/>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65"/>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65"/>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65"/>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65"/>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65"/>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65"/>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65"/>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65"/>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65"/>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65"/>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65"/>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65"/>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65"/>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65"/>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65"/>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65"/>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65"/>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65"/>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65"/>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65"/>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65"/>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65"/>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65"/>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65"/>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65"/>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65"/>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65"/>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65"/>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65"/>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65"/>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65"/>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65"/>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65"/>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65"/>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65"/>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65"/>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65"/>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65"/>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65"/>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65"/>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65"/>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65"/>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65"/>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65"/>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65"/>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65"/>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65"/>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65"/>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65"/>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65"/>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65"/>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65"/>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65"/>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65"/>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65"/>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65"/>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65"/>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65"/>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65"/>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65"/>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65"/>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65"/>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65"/>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65"/>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65"/>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65"/>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65"/>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65"/>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65"/>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65"/>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65"/>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65"/>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65"/>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65"/>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65"/>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65"/>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65"/>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65"/>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65"/>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65"/>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65"/>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65"/>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65"/>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65"/>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65"/>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65"/>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65"/>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65"/>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65"/>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65"/>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65"/>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65"/>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65"/>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65"/>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65"/>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65"/>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65"/>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65"/>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65"/>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65"/>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65"/>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65"/>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65"/>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65"/>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65"/>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65"/>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65"/>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65"/>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65"/>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65"/>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65"/>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65"/>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65"/>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65"/>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65"/>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65"/>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65"/>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65"/>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65"/>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65"/>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65"/>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65"/>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65"/>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65"/>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65"/>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65"/>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65"/>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65"/>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65"/>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65"/>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65"/>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65"/>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65"/>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65"/>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65"/>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65"/>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65"/>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65"/>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65"/>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65"/>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65"/>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65"/>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65"/>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65"/>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65"/>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65"/>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65"/>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65"/>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65"/>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65"/>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65"/>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65"/>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65"/>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65"/>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65"/>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65"/>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65"/>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65"/>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65"/>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65"/>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65"/>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65"/>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65"/>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65"/>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65"/>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65"/>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65"/>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65"/>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65"/>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65"/>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65"/>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65"/>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65"/>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65"/>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65"/>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65"/>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65"/>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65"/>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65"/>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65"/>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65"/>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65"/>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65"/>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65"/>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65"/>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65"/>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65"/>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65"/>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65"/>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65"/>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65"/>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65"/>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65"/>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65"/>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65"/>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65"/>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65"/>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65"/>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65"/>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65"/>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65"/>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65"/>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65"/>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65"/>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65"/>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65"/>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65"/>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65"/>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65"/>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65"/>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65"/>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65"/>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65"/>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65"/>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65"/>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65"/>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65"/>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65"/>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65"/>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65"/>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65"/>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65"/>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65"/>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65"/>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65"/>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65"/>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65"/>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65"/>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65"/>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65"/>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65"/>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65"/>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65"/>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65"/>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65"/>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65"/>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65"/>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65"/>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65"/>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65"/>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65"/>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65"/>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65"/>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65"/>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65"/>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65"/>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65"/>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65"/>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65"/>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65"/>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65"/>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65"/>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65"/>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65"/>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65"/>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65"/>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65"/>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65"/>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65"/>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65"/>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65"/>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65"/>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65"/>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65"/>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65"/>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65"/>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65"/>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65"/>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65"/>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65"/>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65"/>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65"/>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65"/>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65"/>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65"/>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65"/>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65"/>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65"/>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65"/>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65"/>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65"/>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65"/>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65"/>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65"/>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65"/>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65"/>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65"/>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65"/>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65"/>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65"/>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65"/>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65"/>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65"/>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65"/>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65"/>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65"/>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65"/>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65"/>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65"/>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65"/>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65"/>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65"/>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65"/>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65"/>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65"/>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65"/>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65"/>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65"/>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65"/>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65"/>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65"/>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65"/>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65"/>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65"/>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65"/>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65"/>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65"/>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65"/>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65"/>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65"/>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65"/>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65"/>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65"/>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65"/>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65"/>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65"/>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65"/>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65"/>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65"/>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65"/>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65"/>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65"/>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65"/>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65"/>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65"/>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65"/>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65"/>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65"/>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65"/>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65"/>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65"/>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65"/>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65"/>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65"/>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65"/>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65"/>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65"/>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65"/>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65"/>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65"/>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65"/>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65"/>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65"/>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65"/>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65"/>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65"/>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65"/>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65"/>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65"/>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65"/>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65"/>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65"/>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65"/>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65"/>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65"/>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65"/>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65"/>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65"/>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65"/>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65"/>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65"/>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65"/>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65"/>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65"/>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65"/>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65"/>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65"/>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65"/>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65"/>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65"/>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65"/>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65"/>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65"/>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65"/>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65"/>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65"/>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65"/>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65"/>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65"/>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65"/>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65"/>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65"/>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65"/>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65"/>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65"/>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65"/>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65"/>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65"/>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65"/>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65"/>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65"/>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65"/>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65"/>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65"/>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65"/>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65"/>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65"/>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65"/>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65"/>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65"/>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65"/>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65"/>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65"/>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65"/>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65"/>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65"/>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65"/>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65"/>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65"/>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65"/>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65"/>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65"/>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65"/>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65"/>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65"/>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65"/>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65"/>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65"/>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65"/>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65"/>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65"/>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65"/>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65"/>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65"/>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65"/>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65"/>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65"/>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65"/>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65"/>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65"/>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65"/>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65"/>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65"/>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65"/>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65"/>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65"/>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65"/>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65"/>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65"/>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65"/>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65"/>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65"/>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65"/>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65"/>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65"/>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65"/>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65"/>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65"/>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65"/>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65"/>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65"/>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65"/>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65"/>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65"/>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65"/>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65"/>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65"/>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65"/>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65"/>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65"/>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65"/>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65"/>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65"/>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65"/>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65"/>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65"/>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65"/>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65"/>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65"/>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65"/>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65"/>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65"/>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65"/>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65"/>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65"/>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65"/>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65"/>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65"/>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65"/>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65"/>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65"/>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65"/>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65"/>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65"/>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65"/>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65"/>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65"/>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65"/>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65"/>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65"/>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65"/>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65"/>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65"/>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65"/>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65"/>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65"/>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65"/>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65"/>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65"/>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65"/>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65"/>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65"/>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65"/>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65"/>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65"/>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65"/>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65"/>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65"/>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65"/>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65"/>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65"/>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65"/>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65"/>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65"/>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65"/>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65"/>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65"/>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65"/>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65"/>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65"/>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65"/>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65"/>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65"/>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65"/>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65"/>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65"/>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65"/>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65"/>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65"/>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65"/>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65"/>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65"/>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65"/>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65"/>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65"/>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65"/>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65"/>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65"/>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65"/>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65"/>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65"/>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65"/>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65"/>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65"/>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65"/>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65"/>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65"/>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65"/>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65"/>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65"/>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65"/>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65"/>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65"/>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65"/>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65"/>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65"/>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65"/>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65"/>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65"/>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65"/>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65"/>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65"/>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65"/>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65"/>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65"/>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65"/>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65"/>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65"/>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65"/>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65"/>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65"/>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65"/>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65"/>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65"/>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65"/>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65"/>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65"/>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65"/>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65"/>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65"/>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65"/>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65"/>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65"/>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65"/>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65"/>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65"/>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65"/>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65"/>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65"/>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65"/>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65"/>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65"/>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65"/>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65"/>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65"/>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65"/>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65"/>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65"/>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65"/>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65"/>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65"/>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65"/>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65"/>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65"/>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65"/>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65"/>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65"/>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65"/>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65"/>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65"/>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65"/>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65"/>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65"/>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65"/>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65"/>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65"/>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65"/>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65"/>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65"/>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65"/>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65"/>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65"/>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65"/>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65"/>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65"/>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65"/>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65"/>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65"/>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65"/>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65"/>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65"/>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65"/>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65"/>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65"/>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65"/>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65"/>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65"/>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65"/>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65"/>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65"/>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65"/>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65"/>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65"/>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65"/>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65"/>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65"/>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65"/>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65"/>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65"/>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65"/>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65"/>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65"/>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65"/>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65"/>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65"/>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65"/>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65"/>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65"/>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65"/>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65"/>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65"/>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21" name="Google Shape;12321;p65"/>
          <p:cNvGrpSpPr/>
          <p:nvPr/>
        </p:nvGrpSpPr>
        <p:grpSpPr>
          <a:xfrm>
            <a:off x="5834043" y="994977"/>
            <a:ext cx="2590840" cy="1380235"/>
            <a:chOff x="233350" y="949250"/>
            <a:chExt cx="7137300" cy="3802300"/>
          </a:xfrm>
        </p:grpSpPr>
        <p:sp>
          <p:nvSpPr>
            <p:cNvPr id="12322" name="Google Shape;12322;p6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6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6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6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6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6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6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6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6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6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6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6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6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6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6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6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6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6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6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6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6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6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6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6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6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6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6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6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6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6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6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6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6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6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6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6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6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6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6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6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6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6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6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6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6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6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6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6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6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6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6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3" name="Google Shape;12373;p65"/>
          <p:cNvGrpSpPr/>
          <p:nvPr/>
        </p:nvGrpSpPr>
        <p:grpSpPr>
          <a:xfrm>
            <a:off x="7648472" y="3039750"/>
            <a:ext cx="104231" cy="320340"/>
            <a:chOff x="7564426" y="3224343"/>
            <a:chExt cx="119985" cy="368801"/>
          </a:xfrm>
        </p:grpSpPr>
        <p:sp>
          <p:nvSpPr>
            <p:cNvPr id="12374" name="Google Shape;12374;p6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6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6" name="Google Shape;12376;p65"/>
          <p:cNvGrpSpPr/>
          <p:nvPr/>
        </p:nvGrpSpPr>
        <p:grpSpPr>
          <a:xfrm>
            <a:off x="7347961" y="3033852"/>
            <a:ext cx="189489" cy="332132"/>
            <a:chOff x="8370831" y="3202002"/>
            <a:chExt cx="218129" cy="382376"/>
          </a:xfrm>
        </p:grpSpPr>
        <p:sp>
          <p:nvSpPr>
            <p:cNvPr id="12377" name="Google Shape;12377;p6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6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79" name="Google Shape;12379;p65"/>
          <p:cNvGrpSpPr/>
          <p:nvPr/>
        </p:nvGrpSpPr>
        <p:grpSpPr>
          <a:xfrm>
            <a:off x="8071350" y="3444984"/>
            <a:ext cx="309429" cy="267000"/>
            <a:chOff x="6742064" y="3750480"/>
            <a:chExt cx="399315" cy="344560"/>
          </a:xfrm>
        </p:grpSpPr>
        <p:sp>
          <p:nvSpPr>
            <p:cNvPr id="12380" name="Google Shape;12380;p6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6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2" name="Google Shape;12382;p65"/>
          <p:cNvGrpSpPr/>
          <p:nvPr/>
        </p:nvGrpSpPr>
        <p:grpSpPr>
          <a:xfrm>
            <a:off x="7610369" y="3796031"/>
            <a:ext cx="180437" cy="281608"/>
            <a:chOff x="7248525" y="3739696"/>
            <a:chExt cx="230531" cy="359790"/>
          </a:xfrm>
        </p:grpSpPr>
        <p:sp>
          <p:nvSpPr>
            <p:cNvPr id="12383" name="Google Shape;12383;p6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6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5" name="Google Shape;12385;p65"/>
          <p:cNvGrpSpPr/>
          <p:nvPr/>
        </p:nvGrpSpPr>
        <p:grpSpPr>
          <a:xfrm>
            <a:off x="7856288" y="3439255"/>
            <a:ext cx="162896" cy="278710"/>
            <a:chOff x="7601242" y="3729267"/>
            <a:chExt cx="222566" cy="380803"/>
          </a:xfrm>
        </p:grpSpPr>
        <p:sp>
          <p:nvSpPr>
            <p:cNvPr id="12386" name="Google Shape;12386;p6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6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88" name="Google Shape;12388;p65"/>
          <p:cNvSpPr/>
          <p:nvPr/>
        </p:nvSpPr>
        <p:spPr>
          <a:xfrm>
            <a:off x="7822314" y="3051612"/>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89" name="Google Shape;12389;p65"/>
          <p:cNvGrpSpPr/>
          <p:nvPr/>
        </p:nvGrpSpPr>
        <p:grpSpPr>
          <a:xfrm>
            <a:off x="7345934" y="3440396"/>
            <a:ext cx="193543" cy="275990"/>
            <a:chOff x="8304647" y="3738687"/>
            <a:chExt cx="225076" cy="320956"/>
          </a:xfrm>
        </p:grpSpPr>
        <p:sp>
          <p:nvSpPr>
            <p:cNvPr id="12390" name="Google Shape;12390;p65"/>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6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6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3" name="Google Shape;12393;p65"/>
          <p:cNvGrpSpPr/>
          <p:nvPr/>
        </p:nvGrpSpPr>
        <p:grpSpPr>
          <a:xfrm>
            <a:off x="7618426" y="3440396"/>
            <a:ext cx="178492" cy="275990"/>
            <a:chOff x="8615101" y="3738687"/>
            <a:chExt cx="207573" cy="320956"/>
          </a:xfrm>
        </p:grpSpPr>
        <p:sp>
          <p:nvSpPr>
            <p:cNvPr id="12394" name="Google Shape;12394;p65"/>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6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6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97" name="Google Shape;12397;p65"/>
          <p:cNvSpPr/>
          <p:nvPr/>
        </p:nvSpPr>
        <p:spPr>
          <a:xfrm>
            <a:off x="8114866" y="3030279"/>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398" name="Google Shape;12398;p65"/>
          <p:cNvGrpSpPr/>
          <p:nvPr/>
        </p:nvGrpSpPr>
        <p:grpSpPr>
          <a:xfrm>
            <a:off x="6013131" y="3561884"/>
            <a:ext cx="557670" cy="511283"/>
            <a:chOff x="6015419" y="3716859"/>
            <a:chExt cx="557671" cy="511283"/>
          </a:xfrm>
        </p:grpSpPr>
        <p:sp>
          <p:nvSpPr>
            <p:cNvPr id="12399" name="Google Shape;12399;p65"/>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00" name="Google Shape;12400;p65"/>
            <p:cNvGrpSpPr/>
            <p:nvPr/>
          </p:nvGrpSpPr>
          <p:grpSpPr>
            <a:xfrm>
              <a:off x="6036094" y="3716980"/>
              <a:ext cx="529860" cy="510468"/>
              <a:chOff x="6036094" y="3716980"/>
              <a:chExt cx="529860" cy="510468"/>
            </a:xfrm>
          </p:grpSpPr>
          <p:sp>
            <p:nvSpPr>
              <p:cNvPr id="12401" name="Google Shape;12401;p65"/>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65"/>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65"/>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65"/>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65"/>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65"/>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65"/>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65"/>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65"/>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65"/>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11" name="Google Shape;12411;p65"/>
          <p:cNvGrpSpPr/>
          <p:nvPr/>
        </p:nvGrpSpPr>
        <p:grpSpPr>
          <a:xfrm>
            <a:off x="6642016" y="2918653"/>
            <a:ext cx="576302" cy="511871"/>
            <a:chOff x="6644304" y="3073628"/>
            <a:chExt cx="576302" cy="511871"/>
          </a:xfrm>
        </p:grpSpPr>
        <p:sp>
          <p:nvSpPr>
            <p:cNvPr id="12412" name="Google Shape;12412;p6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13" name="Google Shape;12413;p65"/>
            <p:cNvGrpSpPr/>
            <p:nvPr/>
          </p:nvGrpSpPr>
          <p:grpSpPr>
            <a:xfrm>
              <a:off x="6712169" y="3085440"/>
              <a:ext cx="481622" cy="494913"/>
              <a:chOff x="6712169" y="3085440"/>
              <a:chExt cx="481622" cy="494913"/>
            </a:xfrm>
          </p:grpSpPr>
          <p:sp>
            <p:nvSpPr>
              <p:cNvPr id="12414" name="Google Shape;12414;p65"/>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65"/>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65"/>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65"/>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65"/>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19" name="Google Shape;12419;p65"/>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65"/>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65"/>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2" name="Google Shape;12422;p65"/>
          <p:cNvSpPr/>
          <p:nvPr/>
        </p:nvSpPr>
        <p:spPr>
          <a:xfrm>
            <a:off x="6986051" y="2935281"/>
            <a:ext cx="24269" cy="11004"/>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3" name="Google Shape;12423;p65"/>
          <p:cNvGrpSpPr/>
          <p:nvPr/>
        </p:nvGrpSpPr>
        <p:grpSpPr>
          <a:xfrm>
            <a:off x="6649867" y="3561648"/>
            <a:ext cx="560631" cy="511352"/>
            <a:chOff x="6652154" y="3716623"/>
            <a:chExt cx="560631" cy="511352"/>
          </a:xfrm>
        </p:grpSpPr>
        <p:sp>
          <p:nvSpPr>
            <p:cNvPr id="12424" name="Google Shape;12424;p65"/>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25" name="Google Shape;12425;p65"/>
            <p:cNvGrpSpPr/>
            <p:nvPr/>
          </p:nvGrpSpPr>
          <p:grpSpPr>
            <a:xfrm>
              <a:off x="6669657" y="3716715"/>
              <a:ext cx="466779" cy="464290"/>
              <a:chOff x="6669657" y="3716715"/>
              <a:chExt cx="466779" cy="464290"/>
            </a:xfrm>
          </p:grpSpPr>
          <p:sp>
            <p:nvSpPr>
              <p:cNvPr id="12426" name="Google Shape;12426;p65"/>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65"/>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65"/>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65"/>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65"/>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65"/>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65"/>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65"/>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65"/>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65"/>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65"/>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65"/>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65"/>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39" name="Google Shape;12439;p65"/>
          <p:cNvGrpSpPr/>
          <p:nvPr/>
        </p:nvGrpSpPr>
        <p:grpSpPr>
          <a:xfrm>
            <a:off x="7843958" y="3843056"/>
            <a:ext cx="187557" cy="187557"/>
            <a:chOff x="8565775" y="671075"/>
            <a:chExt cx="441000" cy="441000"/>
          </a:xfrm>
        </p:grpSpPr>
        <p:sp>
          <p:nvSpPr>
            <p:cNvPr id="12440" name="Google Shape;12440;p6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65"/>
            <p:cNvSpPr/>
            <p:nvPr/>
          </p:nvSpPr>
          <p:spPr>
            <a:xfrm>
              <a:off x="8706625" y="811925"/>
              <a:ext cx="159300" cy="159300"/>
            </a:xfrm>
            <a:prstGeom prst="ellipse">
              <a:avLst/>
            </a:pr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42" name="Google Shape;12442;p65"/>
          <p:cNvSpPr/>
          <p:nvPr/>
        </p:nvSpPr>
        <p:spPr>
          <a:xfrm>
            <a:off x="8145172" y="3838977"/>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65"/>
          <p:cNvSpPr/>
          <p:nvPr/>
        </p:nvSpPr>
        <p:spPr>
          <a:xfrm flipH="1">
            <a:off x="7353411" y="3805432"/>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4" name="Google Shape;12444;p65"/>
          <p:cNvGrpSpPr/>
          <p:nvPr/>
        </p:nvGrpSpPr>
        <p:grpSpPr>
          <a:xfrm>
            <a:off x="5997813" y="2921275"/>
            <a:ext cx="587871" cy="512373"/>
            <a:chOff x="6000100" y="3076250"/>
            <a:chExt cx="587871" cy="512373"/>
          </a:xfrm>
        </p:grpSpPr>
        <p:sp>
          <p:nvSpPr>
            <p:cNvPr id="12445" name="Google Shape;12445;p65"/>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46" name="Google Shape;12446;p65"/>
            <p:cNvGrpSpPr/>
            <p:nvPr/>
          </p:nvGrpSpPr>
          <p:grpSpPr>
            <a:xfrm>
              <a:off x="6031360" y="3076713"/>
              <a:ext cx="539107" cy="480965"/>
              <a:chOff x="6031360" y="3076713"/>
              <a:chExt cx="539107" cy="480965"/>
            </a:xfrm>
          </p:grpSpPr>
          <p:sp>
            <p:nvSpPr>
              <p:cNvPr id="12447" name="Google Shape;12447;p65"/>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65"/>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65"/>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65"/>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65"/>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65"/>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65"/>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54" name="Google Shape;12454;p65"/>
          <p:cNvGrpSpPr/>
          <p:nvPr/>
        </p:nvGrpSpPr>
        <p:grpSpPr>
          <a:xfrm>
            <a:off x="3416804" y="902588"/>
            <a:ext cx="2310381" cy="1488888"/>
            <a:chOff x="229225" y="549050"/>
            <a:chExt cx="7161750" cy="4615275"/>
          </a:xfrm>
        </p:grpSpPr>
        <p:sp>
          <p:nvSpPr>
            <p:cNvPr id="12455" name="Google Shape;12455;p65"/>
            <p:cNvSpPr/>
            <p:nvPr/>
          </p:nvSpPr>
          <p:spPr>
            <a:xfrm>
              <a:off x="627425" y="2326500"/>
              <a:ext cx="1488625" cy="1368700"/>
            </a:xfrm>
            <a:custGeom>
              <a:avLst/>
              <a:gdLst/>
              <a:ahLst/>
              <a:cxnLst/>
              <a:rect l="l" t="t" r="r" b="b"/>
              <a:pathLst>
                <a:path w="59545" h="54748" extrusionOk="0">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65"/>
            <p:cNvSpPr/>
            <p:nvPr/>
          </p:nvSpPr>
          <p:spPr>
            <a:xfrm>
              <a:off x="229225" y="2394575"/>
              <a:ext cx="390500" cy="214975"/>
            </a:xfrm>
            <a:custGeom>
              <a:avLst/>
              <a:gdLst/>
              <a:ahLst/>
              <a:cxnLst/>
              <a:rect l="l" t="t" r="r" b="b"/>
              <a:pathLst>
                <a:path w="15620" h="8599" extrusionOk="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65"/>
            <p:cNvSpPr/>
            <p:nvPr/>
          </p:nvSpPr>
          <p:spPr>
            <a:xfrm>
              <a:off x="619700" y="2453625"/>
              <a:ext cx="7750" cy="4700"/>
            </a:xfrm>
            <a:custGeom>
              <a:avLst/>
              <a:gdLst/>
              <a:ahLst/>
              <a:cxnLst/>
              <a:rect l="l" t="t" r="r" b="b"/>
              <a:pathLst>
                <a:path w="310" h="188" extrusionOk="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65"/>
            <p:cNvSpPr/>
            <p:nvPr/>
          </p:nvSpPr>
          <p:spPr>
            <a:xfrm>
              <a:off x="485900" y="2399275"/>
              <a:ext cx="75" cy="175"/>
            </a:xfrm>
            <a:custGeom>
              <a:avLst/>
              <a:gdLst/>
              <a:ahLst/>
              <a:cxnLst/>
              <a:rect l="l" t="t" r="r" b="b"/>
              <a:pathLst>
                <a:path w="3" h="7" extrusionOk="0">
                  <a:moveTo>
                    <a:pt x="0" y="0"/>
                  </a:moveTo>
                  <a:lnTo>
                    <a:pt x="0" y="6"/>
                  </a:lnTo>
                  <a:cubicBezTo>
                    <a:pt x="3" y="6"/>
                    <a:pt x="3" y="0"/>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65"/>
            <p:cNvSpPr/>
            <p:nvPr/>
          </p:nvSpPr>
          <p:spPr>
            <a:xfrm>
              <a:off x="485900" y="2399275"/>
              <a:ext cx="75" cy="175"/>
            </a:xfrm>
            <a:custGeom>
              <a:avLst/>
              <a:gdLst/>
              <a:ahLst/>
              <a:cxnLst/>
              <a:rect l="l" t="t" r="r" b="b"/>
              <a:pathLst>
                <a:path w="3" h="7" fill="none" extrusionOk="0">
                  <a:moveTo>
                    <a:pt x="0" y="6"/>
                  </a:moveTo>
                  <a:cubicBezTo>
                    <a:pt x="3" y="6"/>
                    <a:pt x="3" y="0"/>
                    <a:pt x="0" y="0"/>
                  </a:cubicBezTo>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65"/>
            <p:cNvSpPr/>
            <p:nvPr/>
          </p:nvSpPr>
          <p:spPr>
            <a:xfrm>
              <a:off x="974450" y="2255775"/>
              <a:ext cx="21025" cy="28625"/>
            </a:xfrm>
            <a:custGeom>
              <a:avLst/>
              <a:gdLst/>
              <a:ahLst/>
              <a:cxnLst/>
              <a:rect l="l" t="t" r="r" b="b"/>
              <a:pathLst>
                <a:path w="841" h="1145" extrusionOk="0">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65"/>
            <p:cNvSpPr/>
            <p:nvPr/>
          </p:nvSpPr>
          <p:spPr>
            <a:xfrm>
              <a:off x="277475" y="1782875"/>
              <a:ext cx="1282325" cy="813425"/>
            </a:xfrm>
            <a:custGeom>
              <a:avLst/>
              <a:gdLst/>
              <a:ahLst/>
              <a:cxnLst/>
              <a:rect l="l" t="t" r="r" b="b"/>
              <a:pathLst>
                <a:path w="51293" h="32537" extrusionOk="0">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65"/>
            <p:cNvSpPr/>
            <p:nvPr/>
          </p:nvSpPr>
          <p:spPr>
            <a:xfrm>
              <a:off x="1982300" y="2504500"/>
              <a:ext cx="64825" cy="112625"/>
            </a:xfrm>
            <a:custGeom>
              <a:avLst/>
              <a:gdLst/>
              <a:ahLst/>
              <a:cxnLst/>
              <a:rect l="l" t="t" r="r" b="b"/>
              <a:pathLst>
                <a:path w="2593" h="4505" extrusionOk="0">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65"/>
            <p:cNvSpPr/>
            <p:nvPr/>
          </p:nvSpPr>
          <p:spPr>
            <a:xfrm>
              <a:off x="1965925" y="2438400"/>
              <a:ext cx="16400" cy="66125"/>
            </a:xfrm>
            <a:custGeom>
              <a:avLst/>
              <a:gdLst/>
              <a:ahLst/>
              <a:cxnLst/>
              <a:rect l="l" t="t" r="r" b="b"/>
              <a:pathLst>
                <a:path w="656" h="2645" extrusionOk="0">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65"/>
            <p:cNvSpPr/>
            <p:nvPr/>
          </p:nvSpPr>
          <p:spPr>
            <a:xfrm>
              <a:off x="1646825" y="2096200"/>
              <a:ext cx="445350" cy="351225"/>
            </a:xfrm>
            <a:custGeom>
              <a:avLst/>
              <a:gdLst/>
              <a:ahLst/>
              <a:cxnLst/>
              <a:rect l="l" t="t" r="r" b="b"/>
              <a:pathLst>
                <a:path w="17814" h="14049" extrusionOk="0">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65"/>
            <p:cNvSpPr/>
            <p:nvPr/>
          </p:nvSpPr>
          <p:spPr>
            <a:xfrm>
              <a:off x="2029925" y="2223150"/>
              <a:ext cx="265325" cy="386075"/>
            </a:xfrm>
            <a:custGeom>
              <a:avLst/>
              <a:gdLst/>
              <a:ahLst/>
              <a:cxnLst/>
              <a:rect l="l" t="t" r="r" b="b"/>
              <a:pathLst>
                <a:path w="10613" h="15443" extrusionOk="0">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65"/>
            <p:cNvSpPr/>
            <p:nvPr/>
          </p:nvSpPr>
          <p:spPr>
            <a:xfrm>
              <a:off x="2287025" y="2324375"/>
              <a:ext cx="290100" cy="308650"/>
            </a:xfrm>
            <a:custGeom>
              <a:avLst/>
              <a:gdLst/>
              <a:ahLst/>
              <a:cxnLst/>
              <a:rect l="l" t="t" r="r" b="b"/>
              <a:pathLst>
                <a:path w="11604" h="12346" extrusionOk="0">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65"/>
            <p:cNvSpPr/>
            <p:nvPr/>
          </p:nvSpPr>
          <p:spPr>
            <a:xfrm>
              <a:off x="2000425" y="3668900"/>
              <a:ext cx="255750" cy="503975"/>
            </a:xfrm>
            <a:custGeom>
              <a:avLst/>
              <a:gdLst/>
              <a:ahLst/>
              <a:cxnLst/>
              <a:rect l="l" t="t" r="r" b="b"/>
              <a:pathLst>
                <a:path w="10230" h="20159" extrusionOk="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65"/>
            <p:cNvSpPr/>
            <p:nvPr/>
          </p:nvSpPr>
          <p:spPr>
            <a:xfrm>
              <a:off x="2105800" y="4171775"/>
              <a:ext cx="307475" cy="989675"/>
            </a:xfrm>
            <a:custGeom>
              <a:avLst/>
              <a:gdLst/>
              <a:ahLst/>
              <a:cxnLst/>
              <a:rect l="l" t="t" r="r" b="b"/>
              <a:pathLst>
                <a:path w="12299" h="39587" extrusionOk="0">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65"/>
            <p:cNvSpPr/>
            <p:nvPr/>
          </p:nvSpPr>
          <p:spPr>
            <a:xfrm>
              <a:off x="2271275" y="4054625"/>
              <a:ext cx="651325" cy="1046350"/>
            </a:xfrm>
            <a:custGeom>
              <a:avLst/>
              <a:gdLst/>
              <a:ahLst/>
              <a:cxnLst/>
              <a:rect l="l" t="t" r="r" b="b"/>
              <a:pathLst>
                <a:path w="26053" h="41854" extrusionOk="0">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65"/>
            <p:cNvSpPr/>
            <p:nvPr/>
          </p:nvSpPr>
          <p:spPr>
            <a:xfrm>
              <a:off x="1583375" y="3415625"/>
              <a:ext cx="27825" cy="21875"/>
            </a:xfrm>
            <a:custGeom>
              <a:avLst/>
              <a:gdLst/>
              <a:ahLst/>
              <a:cxnLst/>
              <a:rect l="l" t="t" r="r" b="b"/>
              <a:pathLst>
                <a:path w="1113" h="875" extrusionOk="0">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65"/>
            <p:cNvSpPr/>
            <p:nvPr/>
          </p:nvSpPr>
          <p:spPr>
            <a:xfrm>
              <a:off x="1611100" y="3392825"/>
              <a:ext cx="26300" cy="24650"/>
            </a:xfrm>
            <a:custGeom>
              <a:avLst/>
              <a:gdLst/>
              <a:ahLst/>
              <a:cxnLst/>
              <a:rect l="l" t="t" r="r" b="b"/>
              <a:pathLst>
                <a:path w="1052" h="986" extrusionOk="0">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65"/>
            <p:cNvSpPr/>
            <p:nvPr/>
          </p:nvSpPr>
          <p:spPr>
            <a:xfrm>
              <a:off x="2233600" y="3828000"/>
              <a:ext cx="18275" cy="19275"/>
            </a:xfrm>
            <a:custGeom>
              <a:avLst/>
              <a:gdLst/>
              <a:ahLst/>
              <a:cxnLst/>
              <a:rect l="l" t="t" r="r" b="b"/>
              <a:pathLst>
                <a:path w="731" h="771" extrusionOk="0">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65"/>
            <p:cNvSpPr/>
            <p:nvPr/>
          </p:nvSpPr>
          <p:spPr>
            <a:xfrm>
              <a:off x="2564525" y="3930825"/>
              <a:ext cx="88525" cy="91100"/>
            </a:xfrm>
            <a:custGeom>
              <a:avLst/>
              <a:gdLst/>
              <a:ahLst/>
              <a:cxnLst/>
              <a:rect l="l" t="t" r="r" b="b"/>
              <a:pathLst>
                <a:path w="3541" h="3644" extrusionOk="0">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65"/>
            <p:cNvSpPr/>
            <p:nvPr/>
          </p:nvSpPr>
          <p:spPr>
            <a:xfrm>
              <a:off x="1589325" y="3178675"/>
              <a:ext cx="1345850" cy="1985650"/>
            </a:xfrm>
            <a:custGeom>
              <a:avLst/>
              <a:gdLst/>
              <a:ahLst/>
              <a:cxnLst/>
              <a:rect l="l" t="t" r="r" b="b"/>
              <a:pathLst>
                <a:path w="53834" h="79426" extrusionOk="0">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65"/>
            <p:cNvSpPr/>
            <p:nvPr/>
          </p:nvSpPr>
          <p:spPr>
            <a:xfrm>
              <a:off x="2003525" y="3325225"/>
              <a:ext cx="305325" cy="147250"/>
            </a:xfrm>
            <a:custGeom>
              <a:avLst/>
              <a:gdLst/>
              <a:ahLst/>
              <a:cxnLst/>
              <a:rect l="l" t="t" r="r" b="b"/>
              <a:pathLst>
                <a:path w="12213" h="5890" extrusionOk="0">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65"/>
            <p:cNvSpPr/>
            <p:nvPr/>
          </p:nvSpPr>
          <p:spPr>
            <a:xfrm>
              <a:off x="2053850" y="2646725"/>
              <a:ext cx="613050" cy="516425"/>
            </a:xfrm>
            <a:custGeom>
              <a:avLst/>
              <a:gdLst/>
              <a:ahLst/>
              <a:cxnLst/>
              <a:rect l="l" t="t" r="r" b="b"/>
              <a:pathLst>
                <a:path w="24522" h="20657" extrusionOk="0">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65"/>
            <p:cNvSpPr/>
            <p:nvPr/>
          </p:nvSpPr>
          <p:spPr>
            <a:xfrm>
              <a:off x="2878850" y="956500"/>
              <a:ext cx="59000" cy="79050"/>
            </a:xfrm>
            <a:custGeom>
              <a:avLst/>
              <a:gdLst/>
              <a:ahLst/>
              <a:cxnLst/>
              <a:rect l="l" t="t" r="r" b="b"/>
              <a:pathLst>
                <a:path w="2360" h="3162" extrusionOk="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65"/>
            <p:cNvSpPr/>
            <p:nvPr/>
          </p:nvSpPr>
          <p:spPr>
            <a:xfrm>
              <a:off x="2591950" y="1603975"/>
              <a:ext cx="3275" cy="3925"/>
            </a:xfrm>
            <a:custGeom>
              <a:avLst/>
              <a:gdLst/>
              <a:ahLst/>
              <a:cxnLst/>
              <a:rect l="l" t="t" r="r" b="b"/>
              <a:pathLst>
                <a:path w="131" h="157" extrusionOk="0">
                  <a:moveTo>
                    <a:pt x="131" y="0"/>
                  </a:moveTo>
                  <a:cubicBezTo>
                    <a:pt x="88" y="52"/>
                    <a:pt x="47" y="104"/>
                    <a:pt x="1" y="156"/>
                  </a:cubicBezTo>
                  <a:cubicBezTo>
                    <a:pt x="47" y="107"/>
                    <a:pt x="90" y="55"/>
                    <a:pt x="13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65"/>
            <p:cNvSpPr/>
            <p:nvPr/>
          </p:nvSpPr>
          <p:spPr>
            <a:xfrm>
              <a:off x="2741575" y="1422025"/>
              <a:ext cx="117325" cy="137075"/>
            </a:xfrm>
            <a:custGeom>
              <a:avLst/>
              <a:gdLst/>
              <a:ahLst/>
              <a:cxnLst/>
              <a:rect l="l" t="t" r="r" b="b"/>
              <a:pathLst>
                <a:path w="4693" h="5483" extrusionOk="0">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65"/>
            <p:cNvSpPr/>
            <p:nvPr/>
          </p:nvSpPr>
          <p:spPr>
            <a:xfrm>
              <a:off x="2753550" y="1723425"/>
              <a:ext cx="46075" cy="54600"/>
            </a:xfrm>
            <a:custGeom>
              <a:avLst/>
              <a:gdLst/>
              <a:ahLst/>
              <a:cxnLst/>
              <a:rect l="l" t="t" r="r" b="b"/>
              <a:pathLst>
                <a:path w="1843" h="2184" extrusionOk="0">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65"/>
            <p:cNvSpPr/>
            <p:nvPr/>
          </p:nvSpPr>
          <p:spPr>
            <a:xfrm>
              <a:off x="3013825" y="1258700"/>
              <a:ext cx="106550" cy="113700"/>
            </a:xfrm>
            <a:custGeom>
              <a:avLst/>
              <a:gdLst/>
              <a:ahLst/>
              <a:cxnLst/>
              <a:rect l="l" t="t" r="r" b="b"/>
              <a:pathLst>
                <a:path w="4262" h="4548" extrusionOk="0">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65"/>
            <p:cNvSpPr/>
            <p:nvPr/>
          </p:nvSpPr>
          <p:spPr>
            <a:xfrm>
              <a:off x="3189500" y="1467850"/>
              <a:ext cx="5950" cy="5300"/>
            </a:xfrm>
            <a:custGeom>
              <a:avLst/>
              <a:gdLst/>
              <a:ahLst/>
              <a:cxnLst/>
              <a:rect l="l" t="t" r="r" b="b"/>
              <a:pathLst>
                <a:path w="238" h="212" extrusionOk="0">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65"/>
            <p:cNvSpPr/>
            <p:nvPr/>
          </p:nvSpPr>
          <p:spPr>
            <a:xfrm>
              <a:off x="1570450" y="549050"/>
              <a:ext cx="1813800" cy="1774475"/>
            </a:xfrm>
            <a:custGeom>
              <a:avLst/>
              <a:gdLst/>
              <a:ahLst/>
              <a:cxnLst/>
              <a:rect l="l" t="t" r="r" b="b"/>
              <a:pathLst>
                <a:path w="72552" h="70979" extrusionOk="0">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65"/>
            <p:cNvSpPr/>
            <p:nvPr/>
          </p:nvSpPr>
          <p:spPr>
            <a:xfrm>
              <a:off x="1156325" y="1192300"/>
              <a:ext cx="429675" cy="394375"/>
            </a:xfrm>
            <a:custGeom>
              <a:avLst/>
              <a:gdLst/>
              <a:ahLst/>
              <a:cxnLst/>
              <a:rect l="l" t="t" r="r" b="b"/>
              <a:pathLst>
                <a:path w="17187" h="15775" extrusionOk="0">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65"/>
            <p:cNvSpPr/>
            <p:nvPr/>
          </p:nvSpPr>
          <p:spPr>
            <a:xfrm>
              <a:off x="1539350" y="1278375"/>
              <a:ext cx="75750" cy="77625"/>
            </a:xfrm>
            <a:custGeom>
              <a:avLst/>
              <a:gdLst/>
              <a:ahLst/>
              <a:cxnLst/>
              <a:rect l="l" t="t" r="r" b="b"/>
              <a:pathLst>
                <a:path w="3030" h="3105" extrusionOk="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65"/>
            <p:cNvSpPr/>
            <p:nvPr/>
          </p:nvSpPr>
          <p:spPr>
            <a:xfrm>
              <a:off x="1546875" y="1112825"/>
              <a:ext cx="224550" cy="180650"/>
            </a:xfrm>
            <a:custGeom>
              <a:avLst/>
              <a:gdLst/>
              <a:ahLst/>
              <a:cxnLst/>
              <a:rect l="l" t="t" r="r" b="b"/>
              <a:pathLst>
                <a:path w="8982" h="7226" extrusionOk="0">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65"/>
            <p:cNvSpPr/>
            <p:nvPr/>
          </p:nvSpPr>
          <p:spPr>
            <a:xfrm>
              <a:off x="1737125" y="905350"/>
              <a:ext cx="192825" cy="321850"/>
            </a:xfrm>
            <a:custGeom>
              <a:avLst/>
              <a:gdLst/>
              <a:ahLst/>
              <a:cxnLst/>
              <a:rect l="l" t="t" r="r" b="b"/>
              <a:pathLst>
                <a:path w="7713" h="12874" extrusionOk="0">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65"/>
            <p:cNvSpPr/>
            <p:nvPr/>
          </p:nvSpPr>
          <p:spPr>
            <a:xfrm>
              <a:off x="3134800" y="2033550"/>
              <a:ext cx="230750" cy="177850"/>
            </a:xfrm>
            <a:custGeom>
              <a:avLst/>
              <a:gdLst/>
              <a:ahLst/>
              <a:cxnLst/>
              <a:rect l="l" t="t" r="r" b="b"/>
              <a:pathLst>
                <a:path w="9230" h="7114" extrusionOk="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65"/>
            <p:cNvSpPr/>
            <p:nvPr/>
          </p:nvSpPr>
          <p:spPr>
            <a:xfrm>
              <a:off x="3451425" y="1868325"/>
              <a:ext cx="900375" cy="1164925"/>
            </a:xfrm>
            <a:custGeom>
              <a:avLst/>
              <a:gdLst/>
              <a:ahLst/>
              <a:cxnLst/>
              <a:rect l="l" t="t" r="r" b="b"/>
              <a:pathLst>
                <a:path w="36015" h="46597" extrusionOk="0">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65"/>
            <p:cNvSpPr/>
            <p:nvPr/>
          </p:nvSpPr>
          <p:spPr>
            <a:xfrm>
              <a:off x="3718175" y="2963250"/>
              <a:ext cx="10100" cy="10000"/>
            </a:xfrm>
            <a:custGeom>
              <a:avLst/>
              <a:gdLst/>
              <a:ahLst/>
              <a:cxnLst/>
              <a:rect l="l" t="t" r="r" b="b"/>
              <a:pathLst>
                <a:path w="404" h="400" extrusionOk="0">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65"/>
            <p:cNvSpPr/>
            <p:nvPr/>
          </p:nvSpPr>
          <p:spPr>
            <a:xfrm>
              <a:off x="3701000" y="2861350"/>
              <a:ext cx="59850" cy="102000"/>
            </a:xfrm>
            <a:custGeom>
              <a:avLst/>
              <a:gdLst/>
              <a:ahLst/>
              <a:cxnLst/>
              <a:rect l="l" t="t" r="r" b="b"/>
              <a:pathLst>
                <a:path w="2394" h="4080" extrusionOk="0">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65"/>
            <p:cNvSpPr/>
            <p:nvPr/>
          </p:nvSpPr>
          <p:spPr>
            <a:xfrm>
              <a:off x="4162850" y="3176950"/>
              <a:ext cx="825" cy="1400"/>
            </a:xfrm>
            <a:custGeom>
              <a:avLst/>
              <a:gdLst/>
              <a:ahLst/>
              <a:cxnLst/>
              <a:rect l="l" t="t" r="r" b="b"/>
              <a:pathLst>
                <a:path w="33" h="56" extrusionOk="0">
                  <a:moveTo>
                    <a:pt x="32" y="1"/>
                  </a:moveTo>
                  <a:cubicBezTo>
                    <a:pt x="24" y="12"/>
                    <a:pt x="15" y="27"/>
                    <a:pt x="6" y="41"/>
                  </a:cubicBezTo>
                  <a:lnTo>
                    <a:pt x="1" y="56"/>
                  </a:lnTo>
                  <a:cubicBezTo>
                    <a:pt x="9" y="35"/>
                    <a:pt x="24" y="18"/>
                    <a:pt x="3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65"/>
            <p:cNvSpPr/>
            <p:nvPr/>
          </p:nvSpPr>
          <p:spPr>
            <a:xfrm>
              <a:off x="3697825" y="3288025"/>
              <a:ext cx="7975" cy="11300"/>
            </a:xfrm>
            <a:custGeom>
              <a:avLst/>
              <a:gdLst/>
              <a:ahLst/>
              <a:cxnLst/>
              <a:rect l="l" t="t" r="r" b="b"/>
              <a:pathLst>
                <a:path w="319" h="452" extrusionOk="0">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65"/>
            <p:cNvSpPr/>
            <p:nvPr/>
          </p:nvSpPr>
          <p:spPr>
            <a:xfrm>
              <a:off x="3909450" y="3369675"/>
              <a:ext cx="62600" cy="80850"/>
            </a:xfrm>
            <a:custGeom>
              <a:avLst/>
              <a:gdLst/>
              <a:ahLst/>
              <a:cxnLst/>
              <a:rect l="l" t="t" r="r" b="b"/>
              <a:pathLst>
                <a:path w="2504" h="3234" extrusionOk="0">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65"/>
            <p:cNvSpPr/>
            <p:nvPr/>
          </p:nvSpPr>
          <p:spPr>
            <a:xfrm>
              <a:off x="3285550" y="3006625"/>
              <a:ext cx="1042475" cy="1050600"/>
            </a:xfrm>
            <a:custGeom>
              <a:avLst/>
              <a:gdLst/>
              <a:ahLst/>
              <a:cxnLst/>
              <a:rect l="l" t="t" r="r" b="b"/>
              <a:pathLst>
                <a:path w="41699" h="42024" extrusionOk="0">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65"/>
            <p:cNvSpPr/>
            <p:nvPr/>
          </p:nvSpPr>
          <p:spPr>
            <a:xfrm>
              <a:off x="4020600" y="4528725"/>
              <a:ext cx="89650" cy="23625"/>
            </a:xfrm>
            <a:custGeom>
              <a:avLst/>
              <a:gdLst/>
              <a:ahLst/>
              <a:cxnLst/>
              <a:rect l="l" t="t" r="r" b="b"/>
              <a:pathLst>
                <a:path w="3586" h="945" extrusionOk="0">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65"/>
            <p:cNvSpPr/>
            <p:nvPr/>
          </p:nvSpPr>
          <p:spPr>
            <a:xfrm>
              <a:off x="3817925" y="4050975"/>
              <a:ext cx="202775" cy="477700"/>
            </a:xfrm>
            <a:custGeom>
              <a:avLst/>
              <a:gdLst/>
              <a:ahLst/>
              <a:cxnLst/>
              <a:rect l="l" t="t" r="r" b="b"/>
              <a:pathLst>
                <a:path w="8111" h="19108" extrusionOk="0">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65"/>
            <p:cNvSpPr/>
            <p:nvPr/>
          </p:nvSpPr>
          <p:spPr>
            <a:xfrm>
              <a:off x="4110175" y="3244525"/>
              <a:ext cx="798225" cy="1302350"/>
            </a:xfrm>
            <a:custGeom>
              <a:avLst/>
              <a:gdLst/>
              <a:ahLst/>
              <a:cxnLst/>
              <a:rect l="l" t="t" r="r" b="b"/>
              <a:pathLst>
                <a:path w="31929" h="52094" extrusionOk="0">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65"/>
            <p:cNvSpPr/>
            <p:nvPr/>
          </p:nvSpPr>
          <p:spPr>
            <a:xfrm>
              <a:off x="3835550" y="2303200"/>
              <a:ext cx="19500" cy="20300"/>
            </a:xfrm>
            <a:custGeom>
              <a:avLst/>
              <a:gdLst/>
              <a:ahLst/>
              <a:cxnLst/>
              <a:rect l="l" t="t" r="r" b="b"/>
              <a:pathLst>
                <a:path w="780" h="812" extrusionOk="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65"/>
            <p:cNvSpPr/>
            <p:nvPr/>
          </p:nvSpPr>
          <p:spPr>
            <a:xfrm>
              <a:off x="3855025" y="2280550"/>
              <a:ext cx="21675" cy="22675"/>
            </a:xfrm>
            <a:custGeom>
              <a:avLst/>
              <a:gdLst/>
              <a:ahLst/>
              <a:cxnLst/>
              <a:rect l="l" t="t" r="r" b="b"/>
              <a:pathLst>
                <a:path w="867" h="907" extrusionOk="0">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65"/>
            <p:cNvSpPr/>
            <p:nvPr/>
          </p:nvSpPr>
          <p:spPr>
            <a:xfrm>
              <a:off x="3876675" y="2249375"/>
              <a:ext cx="28750" cy="31200"/>
            </a:xfrm>
            <a:custGeom>
              <a:avLst/>
              <a:gdLst/>
              <a:ahLst/>
              <a:cxnLst/>
              <a:rect l="l" t="t" r="r" b="b"/>
              <a:pathLst>
                <a:path w="1150" h="1248" extrusionOk="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65"/>
            <p:cNvSpPr/>
            <p:nvPr/>
          </p:nvSpPr>
          <p:spPr>
            <a:xfrm>
              <a:off x="3514925" y="1774450"/>
              <a:ext cx="981275" cy="1252850"/>
            </a:xfrm>
            <a:custGeom>
              <a:avLst/>
              <a:gdLst/>
              <a:ahLst/>
              <a:cxnLst/>
              <a:rect l="l" t="t" r="r" b="b"/>
              <a:pathLst>
                <a:path w="39251" h="50114" extrusionOk="0">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65"/>
            <p:cNvSpPr/>
            <p:nvPr/>
          </p:nvSpPr>
          <p:spPr>
            <a:xfrm>
              <a:off x="4676950" y="2073550"/>
              <a:ext cx="20750" cy="22675"/>
            </a:xfrm>
            <a:custGeom>
              <a:avLst/>
              <a:gdLst/>
              <a:ahLst/>
              <a:cxnLst/>
              <a:rect l="l" t="t" r="r" b="b"/>
              <a:pathLst>
                <a:path w="830" h="907" extrusionOk="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65"/>
            <p:cNvSpPr/>
            <p:nvPr/>
          </p:nvSpPr>
          <p:spPr>
            <a:xfrm>
              <a:off x="4104175" y="2561150"/>
              <a:ext cx="133900" cy="132250"/>
            </a:xfrm>
            <a:custGeom>
              <a:avLst/>
              <a:gdLst/>
              <a:ahLst/>
              <a:cxnLst/>
              <a:rect l="l" t="t" r="r" b="b"/>
              <a:pathLst>
                <a:path w="5356" h="5290" extrusionOk="0">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65"/>
            <p:cNvSpPr/>
            <p:nvPr/>
          </p:nvSpPr>
          <p:spPr>
            <a:xfrm>
              <a:off x="4529425" y="2080700"/>
              <a:ext cx="100725" cy="115050"/>
            </a:xfrm>
            <a:custGeom>
              <a:avLst/>
              <a:gdLst/>
              <a:ahLst/>
              <a:cxnLst/>
              <a:rect l="l" t="t" r="r" b="b"/>
              <a:pathLst>
                <a:path w="4029" h="4602" extrusionOk="0">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65"/>
            <p:cNvSpPr/>
            <p:nvPr/>
          </p:nvSpPr>
          <p:spPr>
            <a:xfrm>
              <a:off x="4023550" y="2864950"/>
              <a:ext cx="12525" cy="11925"/>
            </a:xfrm>
            <a:custGeom>
              <a:avLst/>
              <a:gdLst/>
              <a:ahLst/>
              <a:cxnLst/>
              <a:rect l="l" t="t" r="r" b="b"/>
              <a:pathLst>
                <a:path w="501" h="477" extrusionOk="0">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65"/>
            <p:cNvSpPr/>
            <p:nvPr/>
          </p:nvSpPr>
          <p:spPr>
            <a:xfrm>
              <a:off x="4146900" y="2619550"/>
              <a:ext cx="291675" cy="383175"/>
            </a:xfrm>
            <a:custGeom>
              <a:avLst/>
              <a:gdLst/>
              <a:ahLst/>
              <a:cxnLst/>
              <a:rect l="l" t="t" r="r" b="b"/>
              <a:pathLst>
                <a:path w="11667" h="15327" extrusionOk="0">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65"/>
            <p:cNvSpPr/>
            <p:nvPr/>
          </p:nvSpPr>
          <p:spPr>
            <a:xfrm>
              <a:off x="4438500" y="2570050"/>
              <a:ext cx="41375" cy="49525"/>
            </a:xfrm>
            <a:custGeom>
              <a:avLst/>
              <a:gdLst/>
              <a:ahLst/>
              <a:cxnLst/>
              <a:rect l="l" t="t" r="r" b="b"/>
              <a:pathLst>
                <a:path w="1655" h="1981" extrusionOk="0">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65"/>
            <p:cNvSpPr/>
            <p:nvPr/>
          </p:nvSpPr>
          <p:spPr>
            <a:xfrm>
              <a:off x="4346675" y="2672675"/>
              <a:ext cx="43475" cy="51550"/>
            </a:xfrm>
            <a:custGeom>
              <a:avLst/>
              <a:gdLst/>
              <a:ahLst/>
              <a:cxnLst/>
              <a:rect l="l" t="t" r="r" b="b"/>
              <a:pathLst>
                <a:path w="1739" h="2062" extrusionOk="0">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65"/>
            <p:cNvSpPr/>
            <p:nvPr/>
          </p:nvSpPr>
          <p:spPr>
            <a:xfrm>
              <a:off x="3715150" y="1348850"/>
              <a:ext cx="1605150" cy="1793100"/>
            </a:xfrm>
            <a:custGeom>
              <a:avLst/>
              <a:gdLst/>
              <a:ahLst/>
              <a:cxnLst/>
              <a:rect l="l" t="t" r="r" b="b"/>
              <a:pathLst>
                <a:path w="64206" h="71724" extrusionOk="0">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65"/>
            <p:cNvSpPr/>
            <p:nvPr/>
          </p:nvSpPr>
          <p:spPr>
            <a:xfrm>
              <a:off x="5218275" y="1585725"/>
              <a:ext cx="162200" cy="137000"/>
            </a:xfrm>
            <a:custGeom>
              <a:avLst/>
              <a:gdLst/>
              <a:ahLst/>
              <a:cxnLst/>
              <a:rect l="l" t="t" r="r" b="b"/>
              <a:pathLst>
                <a:path w="6488" h="5480" extrusionOk="0">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65"/>
            <p:cNvSpPr/>
            <p:nvPr/>
          </p:nvSpPr>
          <p:spPr>
            <a:xfrm>
              <a:off x="4237700" y="3191475"/>
              <a:ext cx="64175" cy="89875"/>
            </a:xfrm>
            <a:custGeom>
              <a:avLst/>
              <a:gdLst/>
              <a:ahLst/>
              <a:cxnLst/>
              <a:rect l="l" t="t" r="r" b="b"/>
              <a:pathLst>
                <a:path w="2567" h="3595" extrusionOk="0">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65"/>
            <p:cNvSpPr/>
            <p:nvPr/>
          </p:nvSpPr>
          <p:spPr>
            <a:xfrm>
              <a:off x="4212000" y="3281400"/>
              <a:ext cx="25725" cy="37050"/>
            </a:xfrm>
            <a:custGeom>
              <a:avLst/>
              <a:gdLst/>
              <a:ahLst/>
              <a:cxnLst/>
              <a:rect l="l" t="t" r="r" b="b"/>
              <a:pathLst>
                <a:path w="1029" h="1482" extrusionOk="0">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65"/>
            <p:cNvSpPr/>
            <p:nvPr/>
          </p:nvSpPr>
          <p:spPr>
            <a:xfrm>
              <a:off x="3872150" y="3337350"/>
              <a:ext cx="734525" cy="1216250"/>
            </a:xfrm>
            <a:custGeom>
              <a:avLst/>
              <a:gdLst/>
              <a:ahLst/>
              <a:cxnLst/>
              <a:rect l="l" t="t" r="r" b="b"/>
              <a:pathLst>
                <a:path w="29381" h="48650" extrusionOk="0">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65"/>
            <p:cNvSpPr/>
            <p:nvPr/>
          </p:nvSpPr>
          <p:spPr>
            <a:xfrm>
              <a:off x="4007750" y="3526075"/>
              <a:ext cx="134350" cy="162425"/>
            </a:xfrm>
            <a:custGeom>
              <a:avLst/>
              <a:gdLst/>
              <a:ahLst/>
              <a:cxnLst/>
              <a:rect l="l" t="t" r="r" b="b"/>
              <a:pathLst>
                <a:path w="5374" h="6497" extrusionOk="0">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65"/>
            <p:cNvSpPr/>
            <p:nvPr/>
          </p:nvSpPr>
          <p:spPr>
            <a:xfrm>
              <a:off x="4015750" y="3586775"/>
              <a:ext cx="128225" cy="188550"/>
            </a:xfrm>
            <a:custGeom>
              <a:avLst/>
              <a:gdLst/>
              <a:ahLst/>
              <a:cxnLst/>
              <a:rect l="l" t="t" r="r" b="b"/>
              <a:pathLst>
                <a:path w="5129" h="7542" extrusionOk="0">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65"/>
            <p:cNvSpPr/>
            <p:nvPr/>
          </p:nvSpPr>
          <p:spPr>
            <a:xfrm>
              <a:off x="3786475" y="1293300"/>
              <a:ext cx="2115175" cy="2649500"/>
            </a:xfrm>
            <a:custGeom>
              <a:avLst/>
              <a:gdLst/>
              <a:ahLst/>
              <a:cxnLst/>
              <a:rect l="l" t="t" r="r" b="b"/>
              <a:pathLst>
                <a:path w="84607" h="105980" extrusionOk="0">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65"/>
            <p:cNvSpPr/>
            <p:nvPr/>
          </p:nvSpPr>
          <p:spPr>
            <a:xfrm>
              <a:off x="5490650" y="3675725"/>
              <a:ext cx="84675" cy="91500"/>
            </a:xfrm>
            <a:custGeom>
              <a:avLst/>
              <a:gdLst/>
              <a:ahLst/>
              <a:cxnLst/>
              <a:rect l="l" t="t" r="r" b="b"/>
              <a:pathLst>
                <a:path w="3387" h="3660" extrusionOk="0">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65"/>
            <p:cNvSpPr/>
            <p:nvPr/>
          </p:nvSpPr>
          <p:spPr>
            <a:xfrm>
              <a:off x="5646325" y="3602300"/>
              <a:ext cx="178375" cy="319450"/>
            </a:xfrm>
            <a:custGeom>
              <a:avLst/>
              <a:gdLst/>
              <a:ahLst/>
              <a:cxnLst/>
              <a:rect l="l" t="t" r="r" b="b"/>
              <a:pathLst>
                <a:path w="7135" h="12778" extrusionOk="0">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65"/>
            <p:cNvSpPr/>
            <p:nvPr/>
          </p:nvSpPr>
          <p:spPr>
            <a:xfrm>
              <a:off x="5824675" y="3921725"/>
              <a:ext cx="90675" cy="31725"/>
            </a:xfrm>
            <a:custGeom>
              <a:avLst/>
              <a:gdLst/>
              <a:ahLst/>
              <a:cxnLst/>
              <a:rect l="l" t="t" r="r" b="b"/>
              <a:pathLst>
                <a:path w="3627" h="1269" extrusionOk="0">
                  <a:moveTo>
                    <a:pt x="1" y="1"/>
                  </a:moveTo>
                  <a:cubicBezTo>
                    <a:pt x="853" y="653"/>
                    <a:pt x="2163" y="1049"/>
                    <a:pt x="3627" y="1268"/>
                  </a:cubicBezTo>
                  <a:cubicBezTo>
                    <a:pt x="2386" y="945"/>
                    <a:pt x="1173" y="520"/>
                    <a:pt x="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65"/>
            <p:cNvSpPr/>
            <p:nvPr/>
          </p:nvSpPr>
          <p:spPr>
            <a:xfrm>
              <a:off x="5516775" y="3755850"/>
              <a:ext cx="747050" cy="258800"/>
            </a:xfrm>
            <a:custGeom>
              <a:avLst/>
              <a:gdLst/>
              <a:ahLst/>
              <a:cxnLst/>
              <a:rect l="l" t="t" r="r" b="b"/>
              <a:pathLst>
                <a:path w="29882" h="10352" extrusionOk="0">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65"/>
            <p:cNvSpPr/>
            <p:nvPr/>
          </p:nvSpPr>
          <p:spPr>
            <a:xfrm>
              <a:off x="5788675" y="3606475"/>
              <a:ext cx="8175" cy="6375"/>
            </a:xfrm>
            <a:custGeom>
              <a:avLst/>
              <a:gdLst/>
              <a:ahLst/>
              <a:cxnLst/>
              <a:rect l="l" t="t" r="r" b="b"/>
              <a:pathLst>
                <a:path w="327" h="255" extrusionOk="0">
                  <a:moveTo>
                    <a:pt x="165" y="0"/>
                  </a:moveTo>
                  <a:cubicBezTo>
                    <a:pt x="0" y="0"/>
                    <a:pt x="0" y="254"/>
                    <a:pt x="165" y="254"/>
                  </a:cubicBezTo>
                  <a:cubicBezTo>
                    <a:pt x="326" y="254"/>
                    <a:pt x="326" y="0"/>
                    <a:pt x="165"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65"/>
            <p:cNvSpPr/>
            <p:nvPr/>
          </p:nvSpPr>
          <p:spPr>
            <a:xfrm>
              <a:off x="5590950" y="3167925"/>
              <a:ext cx="491425" cy="517425"/>
            </a:xfrm>
            <a:custGeom>
              <a:avLst/>
              <a:gdLst/>
              <a:ahLst/>
              <a:cxnLst/>
              <a:rect l="l" t="t" r="r" b="b"/>
              <a:pathLst>
                <a:path w="19657" h="20697" extrusionOk="0">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65"/>
            <p:cNvSpPr/>
            <p:nvPr/>
          </p:nvSpPr>
          <p:spPr>
            <a:xfrm>
              <a:off x="5996400" y="2979625"/>
              <a:ext cx="227725" cy="171275"/>
            </a:xfrm>
            <a:custGeom>
              <a:avLst/>
              <a:gdLst/>
              <a:ahLst/>
              <a:cxnLst/>
              <a:rect l="l" t="t" r="r" b="b"/>
              <a:pathLst>
                <a:path w="9109" h="6851" extrusionOk="0">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65"/>
            <p:cNvSpPr/>
            <p:nvPr/>
          </p:nvSpPr>
          <p:spPr>
            <a:xfrm>
              <a:off x="6186125" y="2701725"/>
              <a:ext cx="225450" cy="340000"/>
            </a:xfrm>
            <a:custGeom>
              <a:avLst/>
              <a:gdLst/>
              <a:ahLst/>
              <a:cxnLst/>
              <a:rect l="l" t="t" r="r" b="b"/>
              <a:pathLst>
                <a:path w="9018" h="13600" extrusionOk="0">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65"/>
            <p:cNvSpPr/>
            <p:nvPr/>
          </p:nvSpPr>
          <p:spPr>
            <a:xfrm>
              <a:off x="6187425" y="2719500"/>
              <a:ext cx="405000" cy="468050"/>
            </a:xfrm>
            <a:custGeom>
              <a:avLst/>
              <a:gdLst/>
              <a:ahLst/>
              <a:cxnLst/>
              <a:rect l="l" t="t" r="r" b="b"/>
              <a:pathLst>
                <a:path w="16200" h="18722" extrusionOk="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65"/>
            <p:cNvSpPr/>
            <p:nvPr/>
          </p:nvSpPr>
          <p:spPr>
            <a:xfrm>
              <a:off x="6328025" y="2219625"/>
              <a:ext cx="575775" cy="590850"/>
            </a:xfrm>
            <a:custGeom>
              <a:avLst/>
              <a:gdLst/>
              <a:ahLst/>
              <a:cxnLst/>
              <a:rect l="l" t="t" r="r" b="b"/>
              <a:pathLst>
                <a:path w="23031" h="23634" extrusionOk="0">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65"/>
            <p:cNvSpPr/>
            <p:nvPr/>
          </p:nvSpPr>
          <p:spPr>
            <a:xfrm>
              <a:off x="6705250" y="2055250"/>
              <a:ext cx="527450" cy="644225"/>
            </a:xfrm>
            <a:custGeom>
              <a:avLst/>
              <a:gdLst/>
              <a:ahLst/>
              <a:cxnLst/>
              <a:rect l="l" t="t" r="r" b="b"/>
              <a:pathLst>
                <a:path w="21098" h="25769" extrusionOk="0">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65"/>
            <p:cNvSpPr/>
            <p:nvPr/>
          </p:nvSpPr>
          <p:spPr>
            <a:xfrm>
              <a:off x="5768900" y="1995950"/>
              <a:ext cx="164800" cy="211150"/>
            </a:xfrm>
            <a:custGeom>
              <a:avLst/>
              <a:gdLst/>
              <a:ahLst/>
              <a:cxnLst/>
              <a:rect l="l" t="t" r="r" b="b"/>
              <a:pathLst>
                <a:path w="6592" h="8446" extrusionOk="0">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65"/>
            <p:cNvSpPr/>
            <p:nvPr/>
          </p:nvSpPr>
          <p:spPr>
            <a:xfrm>
              <a:off x="5705950" y="2238400"/>
              <a:ext cx="36900" cy="47575"/>
            </a:xfrm>
            <a:custGeom>
              <a:avLst/>
              <a:gdLst/>
              <a:ahLst/>
              <a:cxnLst/>
              <a:rect l="l" t="t" r="r" b="b"/>
              <a:pathLst>
                <a:path w="1476" h="1903" extrusionOk="0">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65"/>
            <p:cNvSpPr/>
            <p:nvPr/>
          </p:nvSpPr>
          <p:spPr>
            <a:xfrm>
              <a:off x="5166150" y="3442125"/>
              <a:ext cx="4425" cy="5725"/>
            </a:xfrm>
            <a:custGeom>
              <a:avLst/>
              <a:gdLst/>
              <a:ahLst/>
              <a:cxnLst/>
              <a:rect l="l" t="t" r="r" b="b"/>
              <a:pathLst>
                <a:path w="177" h="229" extrusionOk="0">
                  <a:moveTo>
                    <a:pt x="177" y="1"/>
                  </a:moveTo>
                  <a:cubicBezTo>
                    <a:pt x="108" y="76"/>
                    <a:pt x="59" y="151"/>
                    <a:pt x="1" y="229"/>
                  </a:cubicBezTo>
                  <a:cubicBezTo>
                    <a:pt x="59" y="154"/>
                    <a:pt x="119" y="76"/>
                    <a:pt x="17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65"/>
            <p:cNvSpPr/>
            <p:nvPr/>
          </p:nvSpPr>
          <p:spPr>
            <a:xfrm>
              <a:off x="5451900" y="3109550"/>
              <a:ext cx="52075" cy="70600"/>
            </a:xfrm>
            <a:custGeom>
              <a:avLst/>
              <a:gdLst/>
              <a:ahLst/>
              <a:cxnLst/>
              <a:rect l="l" t="t" r="r" b="b"/>
              <a:pathLst>
                <a:path w="2083" h="2824" extrusionOk="0">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65"/>
            <p:cNvSpPr/>
            <p:nvPr/>
          </p:nvSpPr>
          <p:spPr>
            <a:xfrm>
              <a:off x="6131925" y="2028500"/>
              <a:ext cx="71475" cy="94575"/>
            </a:xfrm>
            <a:custGeom>
              <a:avLst/>
              <a:gdLst/>
              <a:ahLst/>
              <a:cxnLst/>
              <a:rect l="l" t="t" r="r" b="b"/>
              <a:pathLst>
                <a:path w="2859" h="3783" extrusionOk="0">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65"/>
            <p:cNvSpPr/>
            <p:nvPr/>
          </p:nvSpPr>
          <p:spPr>
            <a:xfrm>
              <a:off x="6257025" y="2090000"/>
              <a:ext cx="175750" cy="248300"/>
            </a:xfrm>
            <a:custGeom>
              <a:avLst/>
              <a:gdLst/>
              <a:ahLst/>
              <a:cxnLst/>
              <a:rect l="l" t="t" r="r" b="b"/>
              <a:pathLst>
                <a:path w="7030" h="9932" extrusionOk="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65"/>
            <p:cNvSpPr/>
            <p:nvPr/>
          </p:nvSpPr>
          <p:spPr>
            <a:xfrm>
              <a:off x="6294325" y="2124500"/>
              <a:ext cx="299850" cy="401100"/>
            </a:xfrm>
            <a:custGeom>
              <a:avLst/>
              <a:gdLst/>
              <a:ahLst/>
              <a:cxnLst/>
              <a:rect l="l" t="t" r="r" b="b"/>
              <a:pathLst>
                <a:path w="11994" h="16044" extrusionOk="0">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65"/>
            <p:cNvSpPr/>
            <p:nvPr/>
          </p:nvSpPr>
          <p:spPr>
            <a:xfrm>
              <a:off x="6594150" y="2032400"/>
              <a:ext cx="76950" cy="92050"/>
            </a:xfrm>
            <a:custGeom>
              <a:avLst/>
              <a:gdLst/>
              <a:ahLst/>
              <a:cxnLst/>
              <a:rect l="l" t="t" r="r" b="b"/>
              <a:pathLst>
                <a:path w="3078" h="3682" extrusionOk="0">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65"/>
            <p:cNvSpPr/>
            <p:nvPr/>
          </p:nvSpPr>
          <p:spPr>
            <a:xfrm>
              <a:off x="6161675" y="2525575"/>
              <a:ext cx="132675" cy="194325"/>
            </a:xfrm>
            <a:custGeom>
              <a:avLst/>
              <a:gdLst/>
              <a:ahLst/>
              <a:cxnLst/>
              <a:rect l="l" t="t" r="r" b="b"/>
              <a:pathLst>
                <a:path w="5307" h="7773" extrusionOk="0">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65"/>
            <p:cNvSpPr/>
            <p:nvPr/>
          </p:nvSpPr>
          <p:spPr>
            <a:xfrm>
              <a:off x="6379550" y="3041325"/>
              <a:ext cx="23100" cy="28100"/>
            </a:xfrm>
            <a:custGeom>
              <a:avLst/>
              <a:gdLst/>
              <a:ahLst/>
              <a:cxnLst/>
              <a:rect l="l" t="t" r="r" b="b"/>
              <a:pathLst>
                <a:path w="924" h="1124" extrusionOk="0">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65"/>
            <p:cNvSpPr/>
            <p:nvPr/>
          </p:nvSpPr>
          <p:spPr>
            <a:xfrm>
              <a:off x="6393200" y="3039675"/>
              <a:ext cx="2425" cy="3650"/>
            </a:xfrm>
            <a:custGeom>
              <a:avLst/>
              <a:gdLst/>
              <a:ahLst/>
              <a:cxnLst/>
              <a:rect l="l" t="t" r="r" b="b"/>
              <a:pathLst>
                <a:path w="97" h="146" extrusionOk="0">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65"/>
            <p:cNvSpPr/>
            <p:nvPr/>
          </p:nvSpPr>
          <p:spPr>
            <a:xfrm>
              <a:off x="6013550" y="3351625"/>
              <a:ext cx="475" cy="600"/>
            </a:xfrm>
            <a:custGeom>
              <a:avLst/>
              <a:gdLst/>
              <a:ahLst/>
              <a:cxnLst/>
              <a:rect l="l" t="t" r="r" b="b"/>
              <a:pathLst>
                <a:path w="19" h="24" extrusionOk="0">
                  <a:moveTo>
                    <a:pt x="18" y="0"/>
                  </a:moveTo>
                  <a:cubicBezTo>
                    <a:pt x="8" y="14"/>
                    <a:pt x="1" y="23"/>
                    <a:pt x="1" y="23"/>
                  </a:cubicBezTo>
                  <a:cubicBezTo>
                    <a:pt x="1" y="23"/>
                    <a:pt x="6" y="16"/>
                    <a:pt x="1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65"/>
            <p:cNvSpPr/>
            <p:nvPr/>
          </p:nvSpPr>
          <p:spPr>
            <a:xfrm>
              <a:off x="6661050" y="2225050"/>
              <a:ext cx="3275" cy="4200"/>
            </a:xfrm>
            <a:custGeom>
              <a:avLst/>
              <a:gdLst/>
              <a:ahLst/>
              <a:cxnLst/>
              <a:rect l="l" t="t" r="r" b="b"/>
              <a:pathLst>
                <a:path w="131" h="168" extrusionOk="0">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65"/>
            <p:cNvSpPr/>
            <p:nvPr/>
          </p:nvSpPr>
          <p:spPr>
            <a:xfrm>
              <a:off x="4492925" y="1558725"/>
              <a:ext cx="2898050" cy="2460325"/>
            </a:xfrm>
            <a:custGeom>
              <a:avLst/>
              <a:gdLst/>
              <a:ahLst/>
              <a:cxnLst/>
              <a:rect l="l" t="t" r="r" b="b"/>
              <a:pathLst>
                <a:path w="115922" h="98413" extrusionOk="0">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65"/>
            <p:cNvSpPr/>
            <p:nvPr/>
          </p:nvSpPr>
          <p:spPr>
            <a:xfrm>
              <a:off x="3821825" y="993775"/>
              <a:ext cx="392800" cy="417775"/>
            </a:xfrm>
            <a:custGeom>
              <a:avLst/>
              <a:gdLst/>
              <a:ahLst/>
              <a:cxnLst/>
              <a:rect l="l" t="t" r="r" b="b"/>
              <a:pathLst>
                <a:path w="15712" h="16711" extrusionOk="0">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65"/>
            <p:cNvSpPr/>
            <p:nvPr/>
          </p:nvSpPr>
          <p:spPr>
            <a:xfrm>
              <a:off x="4492625" y="804475"/>
              <a:ext cx="446125" cy="296800"/>
            </a:xfrm>
            <a:custGeom>
              <a:avLst/>
              <a:gdLst/>
              <a:ahLst/>
              <a:cxnLst/>
              <a:rect l="l" t="t" r="r" b="b"/>
              <a:pathLst>
                <a:path w="17845" h="11872" extrusionOk="0">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65"/>
            <p:cNvSpPr/>
            <p:nvPr/>
          </p:nvSpPr>
          <p:spPr>
            <a:xfrm>
              <a:off x="5432550" y="952075"/>
              <a:ext cx="328650" cy="322675"/>
            </a:xfrm>
            <a:custGeom>
              <a:avLst/>
              <a:gdLst/>
              <a:ahLst/>
              <a:cxnLst/>
              <a:rect l="l" t="t" r="r" b="b"/>
              <a:pathLst>
                <a:path w="13146" h="12907" extrusionOk="0">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65"/>
            <p:cNvSpPr/>
            <p:nvPr/>
          </p:nvSpPr>
          <p:spPr>
            <a:xfrm>
              <a:off x="6326800" y="1440800"/>
              <a:ext cx="161475" cy="100175"/>
            </a:xfrm>
            <a:custGeom>
              <a:avLst/>
              <a:gdLst/>
              <a:ahLst/>
              <a:cxnLst/>
              <a:rect l="l" t="t" r="r" b="b"/>
              <a:pathLst>
                <a:path w="6459" h="4007" extrusionOk="0">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65"/>
            <p:cNvSpPr/>
            <p:nvPr/>
          </p:nvSpPr>
          <p:spPr>
            <a:xfrm>
              <a:off x="6512725" y="1459400"/>
              <a:ext cx="130525" cy="109825"/>
            </a:xfrm>
            <a:custGeom>
              <a:avLst/>
              <a:gdLst/>
              <a:ahLst/>
              <a:cxnLst/>
              <a:rect l="l" t="t" r="r" b="b"/>
              <a:pathLst>
                <a:path w="5221" h="4393" extrusionOk="0">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65"/>
            <p:cNvSpPr/>
            <p:nvPr/>
          </p:nvSpPr>
          <p:spPr>
            <a:xfrm>
              <a:off x="6382025" y="1568650"/>
              <a:ext cx="133400" cy="76300"/>
            </a:xfrm>
            <a:custGeom>
              <a:avLst/>
              <a:gdLst/>
              <a:ahLst/>
              <a:cxnLst/>
              <a:rect l="l" t="t" r="r" b="b"/>
              <a:pathLst>
                <a:path w="5336" h="3052" extrusionOk="0">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65"/>
            <p:cNvSpPr/>
            <p:nvPr/>
          </p:nvSpPr>
          <p:spPr>
            <a:xfrm>
              <a:off x="7159050" y="1734200"/>
              <a:ext cx="125325" cy="71225"/>
            </a:xfrm>
            <a:custGeom>
              <a:avLst/>
              <a:gdLst/>
              <a:ahLst/>
              <a:cxnLst/>
              <a:rect l="l" t="t" r="r" b="b"/>
              <a:pathLst>
                <a:path w="5013" h="2849" extrusionOk="0">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65"/>
            <p:cNvSpPr/>
            <p:nvPr/>
          </p:nvSpPr>
          <p:spPr>
            <a:xfrm>
              <a:off x="5991550" y="3413900"/>
              <a:ext cx="83825" cy="164550"/>
            </a:xfrm>
            <a:custGeom>
              <a:avLst/>
              <a:gdLst/>
              <a:ahLst/>
              <a:cxnLst/>
              <a:rect l="l" t="t" r="r" b="b"/>
              <a:pathLst>
                <a:path w="3353" h="6582" extrusionOk="0">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65"/>
            <p:cNvSpPr/>
            <p:nvPr/>
          </p:nvSpPr>
          <p:spPr>
            <a:xfrm>
              <a:off x="5981225" y="3763550"/>
              <a:ext cx="150150" cy="137775"/>
            </a:xfrm>
            <a:custGeom>
              <a:avLst/>
              <a:gdLst/>
              <a:ahLst/>
              <a:cxnLst/>
              <a:rect l="l" t="t" r="r" b="b"/>
              <a:pathLst>
                <a:path w="6006" h="5511" extrusionOk="0">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65"/>
            <p:cNvSpPr/>
            <p:nvPr/>
          </p:nvSpPr>
          <p:spPr>
            <a:xfrm>
              <a:off x="6073900" y="3620300"/>
              <a:ext cx="92475" cy="102900"/>
            </a:xfrm>
            <a:custGeom>
              <a:avLst/>
              <a:gdLst/>
              <a:ahLst/>
              <a:cxnLst/>
              <a:rect l="l" t="t" r="r" b="b"/>
              <a:pathLst>
                <a:path w="3699" h="4116" extrusionOk="0">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65"/>
            <p:cNvSpPr/>
            <p:nvPr/>
          </p:nvSpPr>
          <p:spPr>
            <a:xfrm>
              <a:off x="5776700" y="3655450"/>
              <a:ext cx="255650" cy="229725"/>
            </a:xfrm>
            <a:custGeom>
              <a:avLst/>
              <a:gdLst/>
              <a:ahLst/>
              <a:cxnLst/>
              <a:rect l="l" t="t" r="r" b="b"/>
              <a:pathLst>
                <a:path w="10226" h="9189" extrusionOk="0">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65"/>
            <p:cNvSpPr/>
            <p:nvPr/>
          </p:nvSpPr>
          <p:spPr>
            <a:xfrm>
              <a:off x="6225900" y="3825325"/>
              <a:ext cx="398875" cy="192375"/>
            </a:xfrm>
            <a:custGeom>
              <a:avLst/>
              <a:gdLst/>
              <a:ahLst/>
              <a:cxnLst/>
              <a:rect l="l" t="t" r="r" b="b"/>
              <a:pathLst>
                <a:path w="15955" h="7695" extrusionOk="0">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65"/>
            <p:cNvSpPr/>
            <p:nvPr/>
          </p:nvSpPr>
          <p:spPr>
            <a:xfrm>
              <a:off x="6167800" y="4229200"/>
              <a:ext cx="43975" cy="65425"/>
            </a:xfrm>
            <a:custGeom>
              <a:avLst/>
              <a:gdLst/>
              <a:ahLst/>
              <a:cxnLst/>
              <a:rect l="l" t="t" r="r" b="b"/>
              <a:pathLst>
                <a:path w="1759" h="2617" extrusionOk="0">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65"/>
            <p:cNvSpPr/>
            <p:nvPr/>
          </p:nvSpPr>
          <p:spPr>
            <a:xfrm>
              <a:off x="6091225" y="4333200"/>
              <a:ext cx="12375" cy="16700"/>
            </a:xfrm>
            <a:custGeom>
              <a:avLst/>
              <a:gdLst/>
              <a:ahLst/>
              <a:cxnLst/>
              <a:rect l="l" t="t" r="r" b="b"/>
              <a:pathLst>
                <a:path w="495" h="668" extrusionOk="0">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65"/>
            <p:cNvSpPr/>
            <p:nvPr/>
          </p:nvSpPr>
          <p:spPr>
            <a:xfrm>
              <a:off x="6144775" y="4219175"/>
              <a:ext cx="40950" cy="59275"/>
            </a:xfrm>
            <a:custGeom>
              <a:avLst/>
              <a:gdLst/>
              <a:ahLst/>
              <a:cxnLst/>
              <a:rect l="l" t="t" r="r" b="b"/>
              <a:pathLst>
                <a:path w="1638" h="2371" extrusionOk="0">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65"/>
            <p:cNvSpPr/>
            <p:nvPr/>
          </p:nvSpPr>
          <p:spPr>
            <a:xfrm>
              <a:off x="5868925" y="3998175"/>
              <a:ext cx="673275" cy="683025"/>
            </a:xfrm>
            <a:custGeom>
              <a:avLst/>
              <a:gdLst/>
              <a:ahLst/>
              <a:cxnLst/>
              <a:rect l="l" t="t" r="r" b="b"/>
              <a:pathLst>
                <a:path w="26931" h="27321" extrusionOk="0">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65"/>
            <p:cNvSpPr/>
            <p:nvPr/>
          </p:nvSpPr>
          <p:spPr>
            <a:xfrm>
              <a:off x="6158125" y="4021950"/>
              <a:ext cx="552250" cy="774725"/>
            </a:xfrm>
            <a:custGeom>
              <a:avLst/>
              <a:gdLst/>
              <a:ahLst/>
              <a:cxnLst/>
              <a:rect l="l" t="t" r="r" b="b"/>
              <a:pathLst>
                <a:path w="22090" h="30989" extrusionOk="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65"/>
            <p:cNvSpPr/>
            <p:nvPr/>
          </p:nvSpPr>
          <p:spPr>
            <a:xfrm>
              <a:off x="6920800" y="4536575"/>
              <a:ext cx="288650" cy="364500"/>
            </a:xfrm>
            <a:custGeom>
              <a:avLst/>
              <a:gdLst/>
              <a:ahLst/>
              <a:cxnLst/>
              <a:rect l="l" t="t" r="r" b="b"/>
              <a:pathLst>
                <a:path w="11546" h="14580" extrusionOk="0">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65"/>
            <p:cNvSpPr/>
            <p:nvPr/>
          </p:nvSpPr>
          <p:spPr>
            <a:xfrm>
              <a:off x="4490450" y="4030275"/>
              <a:ext cx="166950" cy="327500"/>
            </a:xfrm>
            <a:custGeom>
              <a:avLst/>
              <a:gdLst/>
              <a:ahLst/>
              <a:cxnLst/>
              <a:rect l="l" t="t" r="r" b="b"/>
              <a:pathLst>
                <a:path w="6678" h="13100" extrusionOk="0">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65"/>
            <p:cNvSpPr/>
            <p:nvPr/>
          </p:nvSpPr>
          <p:spPr>
            <a:xfrm>
              <a:off x="2233550" y="2129125"/>
              <a:ext cx="18850" cy="19225"/>
            </a:xfrm>
            <a:custGeom>
              <a:avLst/>
              <a:gdLst/>
              <a:ahLst/>
              <a:cxnLst/>
              <a:rect l="l" t="t" r="r" b="b"/>
              <a:pathLst>
                <a:path w="754" h="769" extrusionOk="0">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65"/>
            <p:cNvSpPr/>
            <p:nvPr/>
          </p:nvSpPr>
          <p:spPr>
            <a:xfrm>
              <a:off x="1535825" y="2847850"/>
              <a:ext cx="14525" cy="17925"/>
            </a:xfrm>
            <a:custGeom>
              <a:avLst/>
              <a:gdLst/>
              <a:ahLst/>
              <a:cxnLst/>
              <a:rect l="l" t="t" r="r" b="b"/>
              <a:pathLst>
                <a:path w="581" h="717" extrusionOk="0">
                  <a:moveTo>
                    <a:pt x="581" y="0"/>
                  </a:moveTo>
                  <a:cubicBezTo>
                    <a:pt x="387" y="234"/>
                    <a:pt x="194" y="474"/>
                    <a:pt x="0" y="716"/>
                  </a:cubicBezTo>
                  <a:lnTo>
                    <a:pt x="581"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65"/>
            <p:cNvSpPr/>
            <p:nvPr/>
          </p:nvSpPr>
          <p:spPr>
            <a:xfrm>
              <a:off x="1637725" y="3318000"/>
              <a:ext cx="22850" cy="21675"/>
            </a:xfrm>
            <a:custGeom>
              <a:avLst/>
              <a:gdLst/>
              <a:ahLst/>
              <a:cxnLst/>
              <a:rect l="l" t="t" r="r" b="b"/>
              <a:pathLst>
                <a:path w="914" h="867" extrusionOk="0">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65"/>
            <p:cNvSpPr/>
            <p:nvPr/>
          </p:nvSpPr>
          <p:spPr>
            <a:xfrm>
              <a:off x="1580550" y="3339650"/>
              <a:ext cx="57200" cy="68650"/>
            </a:xfrm>
            <a:custGeom>
              <a:avLst/>
              <a:gdLst/>
              <a:ahLst/>
              <a:cxnLst/>
              <a:rect l="l" t="t" r="r" b="b"/>
              <a:pathLst>
                <a:path w="2288" h="2746" extrusionOk="0">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65"/>
            <p:cNvSpPr/>
            <p:nvPr/>
          </p:nvSpPr>
          <p:spPr>
            <a:xfrm>
              <a:off x="1583350" y="3416000"/>
              <a:ext cx="9150" cy="13450"/>
            </a:xfrm>
            <a:custGeom>
              <a:avLst/>
              <a:gdLst/>
              <a:ahLst/>
              <a:cxnLst/>
              <a:rect l="l" t="t" r="r" b="b"/>
              <a:pathLst>
                <a:path w="366" h="538" extrusionOk="0">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65"/>
            <p:cNvSpPr/>
            <p:nvPr/>
          </p:nvSpPr>
          <p:spPr>
            <a:xfrm>
              <a:off x="989675" y="1551075"/>
              <a:ext cx="1615425" cy="1865375"/>
            </a:xfrm>
            <a:custGeom>
              <a:avLst/>
              <a:gdLst/>
              <a:ahLst/>
              <a:cxnLst/>
              <a:rect l="l" t="t" r="r" b="b"/>
              <a:pathLst>
                <a:path w="64617" h="74615" extrusionOk="0">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65"/>
            <p:cNvSpPr/>
            <p:nvPr/>
          </p:nvSpPr>
          <p:spPr>
            <a:xfrm>
              <a:off x="2436050" y="2480575"/>
              <a:ext cx="6675" cy="6050"/>
            </a:xfrm>
            <a:custGeom>
              <a:avLst/>
              <a:gdLst/>
              <a:ahLst/>
              <a:cxnLst/>
              <a:rect l="l" t="t" r="r" b="b"/>
              <a:pathLst>
                <a:path w="267" h="242" extrusionOk="0">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65"/>
            <p:cNvSpPr/>
            <p:nvPr/>
          </p:nvSpPr>
          <p:spPr>
            <a:xfrm>
              <a:off x="3237575" y="748750"/>
              <a:ext cx="6150" cy="6250"/>
            </a:xfrm>
            <a:custGeom>
              <a:avLst/>
              <a:gdLst/>
              <a:ahLst/>
              <a:cxnLst/>
              <a:rect l="l" t="t" r="r" b="b"/>
              <a:pathLst>
                <a:path w="246" h="250" extrusionOk="0">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65"/>
            <p:cNvSpPr/>
            <p:nvPr/>
          </p:nvSpPr>
          <p:spPr>
            <a:xfrm>
              <a:off x="3544900" y="2688975"/>
              <a:ext cx="3150" cy="5800"/>
            </a:xfrm>
            <a:custGeom>
              <a:avLst/>
              <a:gdLst/>
              <a:ahLst/>
              <a:cxnLst/>
              <a:rect l="l" t="t" r="r" b="b"/>
              <a:pathLst>
                <a:path w="126" h="232" extrusionOk="0">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65"/>
            <p:cNvSpPr/>
            <p:nvPr/>
          </p:nvSpPr>
          <p:spPr>
            <a:xfrm>
              <a:off x="3431000" y="2330125"/>
              <a:ext cx="228750" cy="311750"/>
            </a:xfrm>
            <a:custGeom>
              <a:avLst/>
              <a:gdLst/>
              <a:ahLst/>
              <a:cxnLst/>
              <a:rect l="l" t="t" r="r" b="b"/>
              <a:pathLst>
                <a:path w="9150" h="12470" extrusionOk="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72" name="Google Shape;12572;p65"/>
          <p:cNvGrpSpPr/>
          <p:nvPr/>
        </p:nvGrpSpPr>
        <p:grpSpPr>
          <a:xfrm>
            <a:off x="3514722" y="2832485"/>
            <a:ext cx="2310282" cy="1374222"/>
            <a:chOff x="3514722" y="2832485"/>
            <a:chExt cx="2310282" cy="1374222"/>
          </a:xfrm>
        </p:grpSpPr>
        <p:sp>
          <p:nvSpPr>
            <p:cNvPr id="12573" name="Google Shape;12573;p65"/>
            <p:cNvSpPr/>
            <p:nvPr/>
          </p:nvSpPr>
          <p:spPr>
            <a:xfrm>
              <a:off x="4463864" y="2916960"/>
              <a:ext cx="1217948" cy="1085392"/>
            </a:xfrm>
            <a:custGeom>
              <a:avLst/>
              <a:gdLst/>
              <a:ahLst/>
              <a:cxnLst/>
              <a:rect l="l" t="t" r="r" b="b"/>
              <a:pathLst>
                <a:path w="150364" h="133999" extrusionOk="0">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s"/>
                <a:t>       </a:t>
              </a:r>
              <a:endParaRPr/>
            </a:p>
          </p:txBody>
        </p:sp>
        <p:sp>
          <p:nvSpPr>
            <p:cNvPr id="12574" name="Google Shape;12574;p65"/>
            <p:cNvSpPr/>
            <p:nvPr/>
          </p:nvSpPr>
          <p:spPr>
            <a:xfrm>
              <a:off x="4882083" y="3828574"/>
              <a:ext cx="63115" cy="99622"/>
            </a:xfrm>
            <a:custGeom>
              <a:avLst/>
              <a:gdLst/>
              <a:ahLst/>
              <a:cxnLst/>
              <a:rect l="l" t="t" r="r" b="b"/>
              <a:pathLst>
                <a:path w="7792" h="12299" extrusionOk="0">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65"/>
            <p:cNvSpPr/>
            <p:nvPr/>
          </p:nvSpPr>
          <p:spPr>
            <a:xfrm>
              <a:off x="5153636" y="3663083"/>
              <a:ext cx="20258" cy="34174"/>
            </a:xfrm>
            <a:custGeom>
              <a:avLst/>
              <a:gdLst/>
              <a:ahLst/>
              <a:cxnLst/>
              <a:rect l="l" t="t" r="r" b="b"/>
              <a:pathLst>
                <a:path w="2501" h="4219" extrusionOk="0">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65"/>
            <p:cNvSpPr/>
            <p:nvPr/>
          </p:nvSpPr>
          <p:spPr>
            <a:xfrm>
              <a:off x="5261131" y="3700927"/>
              <a:ext cx="83057" cy="86840"/>
            </a:xfrm>
            <a:custGeom>
              <a:avLst/>
              <a:gdLst/>
              <a:ahLst/>
              <a:cxnLst/>
              <a:rect l="l" t="t" r="r" b="b"/>
              <a:pathLst>
                <a:path w="10254" h="10721" extrusionOk="0">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65"/>
            <p:cNvSpPr/>
            <p:nvPr/>
          </p:nvSpPr>
          <p:spPr>
            <a:xfrm>
              <a:off x="5335902" y="3779067"/>
              <a:ext cx="110873" cy="29160"/>
            </a:xfrm>
            <a:custGeom>
              <a:avLst/>
              <a:gdLst/>
              <a:ahLst/>
              <a:cxnLst/>
              <a:rect l="l" t="t" r="r" b="b"/>
              <a:pathLst>
                <a:path w="13688" h="3600" extrusionOk="0">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65"/>
            <p:cNvSpPr/>
            <p:nvPr/>
          </p:nvSpPr>
          <p:spPr>
            <a:xfrm>
              <a:off x="5432146" y="3793493"/>
              <a:ext cx="65975" cy="15447"/>
            </a:xfrm>
            <a:custGeom>
              <a:avLst/>
              <a:gdLst/>
              <a:ahLst/>
              <a:cxnLst/>
              <a:rect l="l" t="t" r="r" b="b"/>
              <a:pathLst>
                <a:path w="8145" h="1907" extrusionOk="0">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65"/>
            <p:cNvSpPr/>
            <p:nvPr/>
          </p:nvSpPr>
          <p:spPr>
            <a:xfrm>
              <a:off x="5430097" y="3724246"/>
              <a:ext cx="53500" cy="60969"/>
            </a:xfrm>
            <a:custGeom>
              <a:avLst/>
              <a:gdLst/>
              <a:ahLst/>
              <a:cxnLst/>
              <a:rect l="l" t="t" r="r" b="b"/>
              <a:pathLst>
                <a:path w="6605" h="7527" extrusionOk="0">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65"/>
            <p:cNvSpPr/>
            <p:nvPr/>
          </p:nvSpPr>
          <p:spPr>
            <a:xfrm>
              <a:off x="5360858" y="3682418"/>
              <a:ext cx="75281" cy="90218"/>
            </a:xfrm>
            <a:custGeom>
              <a:avLst/>
              <a:gdLst/>
              <a:ahLst/>
              <a:cxnLst/>
              <a:rect l="l" t="t" r="r" b="b"/>
              <a:pathLst>
                <a:path w="9294" h="11138" extrusionOk="0">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65"/>
            <p:cNvSpPr/>
            <p:nvPr/>
          </p:nvSpPr>
          <p:spPr>
            <a:xfrm>
              <a:off x="5516418" y="3735603"/>
              <a:ext cx="156597" cy="87966"/>
            </a:xfrm>
            <a:custGeom>
              <a:avLst/>
              <a:gdLst/>
              <a:ahLst/>
              <a:cxnLst/>
              <a:rect l="l" t="t" r="r" b="b"/>
              <a:pathLst>
                <a:path w="19333" h="10860" extrusionOk="0">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65"/>
            <p:cNvSpPr/>
            <p:nvPr/>
          </p:nvSpPr>
          <p:spPr>
            <a:xfrm>
              <a:off x="5376710" y="3816092"/>
              <a:ext cx="286286" cy="255911"/>
            </a:xfrm>
            <a:custGeom>
              <a:avLst/>
              <a:gdLst/>
              <a:ahLst/>
              <a:cxnLst/>
              <a:rect l="l" t="t" r="r" b="b"/>
              <a:pathLst>
                <a:path w="35344" h="31594" extrusionOk="0">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65"/>
            <p:cNvSpPr/>
            <p:nvPr/>
          </p:nvSpPr>
          <p:spPr>
            <a:xfrm>
              <a:off x="5565618" y="4088665"/>
              <a:ext cx="37543" cy="41018"/>
            </a:xfrm>
            <a:custGeom>
              <a:avLst/>
              <a:gdLst/>
              <a:ahLst/>
              <a:cxnLst/>
              <a:rect l="l" t="t" r="r" b="b"/>
              <a:pathLst>
                <a:path w="4635" h="5064" extrusionOk="0">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65"/>
            <p:cNvSpPr/>
            <p:nvPr/>
          </p:nvSpPr>
          <p:spPr>
            <a:xfrm>
              <a:off x="5700936" y="4119859"/>
              <a:ext cx="69044" cy="67927"/>
            </a:xfrm>
            <a:custGeom>
              <a:avLst/>
              <a:gdLst/>
              <a:ahLst/>
              <a:cxnLst/>
              <a:rect l="l" t="t" r="r" b="b"/>
              <a:pathLst>
                <a:path w="8524" h="8386" extrusionOk="0">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65"/>
            <p:cNvSpPr/>
            <p:nvPr/>
          </p:nvSpPr>
          <p:spPr>
            <a:xfrm>
              <a:off x="5776720" y="4042333"/>
              <a:ext cx="48284" cy="83875"/>
            </a:xfrm>
            <a:custGeom>
              <a:avLst/>
              <a:gdLst/>
              <a:ahLst/>
              <a:cxnLst/>
              <a:rect l="l" t="t" r="r" b="b"/>
              <a:pathLst>
                <a:path w="5961" h="10355" extrusionOk="0">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65"/>
            <p:cNvSpPr/>
            <p:nvPr/>
          </p:nvSpPr>
          <p:spPr>
            <a:xfrm>
              <a:off x="5422629" y="3537898"/>
              <a:ext cx="19238" cy="39795"/>
            </a:xfrm>
            <a:custGeom>
              <a:avLst/>
              <a:gdLst/>
              <a:ahLst/>
              <a:cxnLst/>
              <a:rect l="l" t="t" r="r" b="b"/>
              <a:pathLst>
                <a:path w="2375" h="4913" extrusionOk="0">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65"/>
            <p:cNvSpPr/>
            <p:nvPr/>
          </p:nvSpPr>
          <p:spPr>
            <a:xfrm>
              <a:off x="5351851" y="3583614"/>
              <a:ext cx="27937" cy="25377"/>
            </a:xfrm>
            <a:custGeom>
              <a:avLst/>
              <a:gdLst/>
              <a:ahLst/>
              <a:cxnLst/>
              <a:rect l="l" t="t" r="r" b="b"/>
              <a:pathLst>
                <a:path w="3449" h="3133" extrusionOk="0">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65"/>
            <p:cNvSpPr/>
            <p:nvPr/>
          </p:nvSpPr>
          <p:spPr>
            <a:xfrm>
              <a:off x="5433272" y="3589138"/>
              <a:ext cx="40711" cy="66185"/>
            </a:xfrm>
            <a:custGeom>
              <a:avLst/>
              <a:gdLst/>
              <a:ahLst/>
              <a:cxnLst/>
              <a:rect l="l" t="t" r="r" b="b"/>
              <a:pathLst>
                <a:path w="5026" h="8171" extrusionOk="0">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65"/>
            <p:cNvSpPr/>
            <p:nvPr/>
          </p:nvSpPr>
          <p:spPr>
            <a:xfrm>
              <a:off x="5454543" y="3641197"/>
              <a:ext cx="44906" cy="60758"/>
            </a:xfrm>
            <a:custGeom>
              <a:avLst/>
              <a:gdLst/>
              <a:ahLst/>
              <a:cxnLst/>
              <a:rect l="l" t="t" r="r" b="b"/>
              <a:pathLst>
                <a:path w="5544" h="7501" extrusionOk="0">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65"/>
            <p:cNvSpPr/>
            <p:nvPr/>
          </p:nvSpPr>
          <p:spPr>
            <a:xfrm>
              <a:off x="5483387" y="3380798"/>
              <a:ext cx="77128" cy="122334"/>
            </a:xfrm>
            <a:custGeom>
              <a:avLst/>
              <a:gdLst/>
              <a:ahLst/>
              <a:cxnLst/>
              <a:rect l="l" t="t" r="r" b="b"/>
              <a:pathLst>
                <a:path w="9522" h="15103" extrusionOk="0">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65"/>
            <p:cNvSpPr/>
            <p:nvPr/>
          </p:nvSpPr>
          <p:spPr>
            <a:xfrm>
              <a:off x="5531355" y="3332215"/>
              <a:ext cx="34271" cy="51961"/>
            </a:xfrm>
            <a:custGeom>
              <a:avLst/>
              <a:gdLst/>
              <a:ahLst/>
              <a:cxnLst/>
              <a:rect l="l" t="t" r="r" b="b"/>
              <a:pathLst>
                <a:path w="4231" h="6415" extrusionOk="0">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65"/>
            <p:cNvSpPr/>
            <p:nvPr/>
          </p:nvSpPr>
          <p:spPr>
            <a:xfrm>
              <a:off x="5501587" y="3222063"/>
              <a:ext cx="47166" cy="105964"/>
            </a:xfrm>
            <a:custGeom>
              <a:avLst/>
              <a:gdLst/>
              <a:ahLst/>
              <a:cxnLst/>
              <a:rect l="l" t="t" r="r" b="b"/>
              <a:pathLst>
                <a:path w="5823" h="13082" extrusionOk="0">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65"/>
            <p:cNvSpPr/>
            <p:nvPr/>
          </p:nvSpPr>
          <p:spPr>
            <a:xfrm>
              <a:off x="5257551" y="2882089"/>
              <a:ext cx="52682" cy="42452"/>
            </a:xfrm>
            <a:custGeom>
              <a:avLst/>
              <a:gdLst/>
              <a:ahLst/>
              <a:cxnLst/>
              <a:rect l="l" t="t" r="r" b="b"/>
              <a:pathLst>
                <a:path w="6504" h="5241" extrusionOk="0">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65"/>
            <p:cNvSpPr/>
            <p:nvPr/>
          </p:nvSpPr>
          <p:spPr>
            <a:xfrm>
              <a:off x="5321476" y="2883620"/>
              <a:ext cx="36118" cy="17399"/>
            </a:xfrm>
            <a:custGeom>
              <a:avLst/>
              <a:gdLst/>
              <a:ahLst/>
              <a:cxnLst/>
              <a:rect l="l" t="t" r="r" b="b"/>
              <a:pathLst>
                <a:path w="4459" h="2148" extrusionOk="0">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65"/>
            <p:cNvSpPr/>
            <p:nvPr/>
          </p:nvSpPr>
          <p:spPr>
            <a:xfrm>
              <a:off x="5301534" y="2920540"/>
              <a:ext cx="36620" cy="22105"/>
            </a:xfrm>
            <a:custGeom>
              <a:avLst/>
              <a:gdLst/>
              <a:ahLst/>
              <a:cxnLst/>
              <a:rect l="l" t="t" r="r" b="b"/>
              <a:pathLst>
                <a:path w="4521" h="2729" extrusionOk="0">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65"/>
            <p:cNvSpPr/>
            <p:nvPr/>
          </p:nvSpPr>
          <p:spPr>
            <a:xfrm>
              <a:off x="5039490" y="2879838"/>
              <a:ext cx="30699" cy="44704"/>
            </a:xfrm>
            <a:custGeom>
              <a:avLst/>
              <a:gdLst/>
              <a:ahLst/>
              <a:cxnLst/>
              <a:rect l="l" t="t" r="r" b="b"/>
              <a:pathLst>
                <a:path w="3790" h="5519" extrusionOk="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65"/>
            <p:cNvSpPr/>
            <p:nvPr/>
          </p:nvSpPr>
          <p:spPr>
            <a:xfrm>
              <a:off x="4980377" y="2849665"/>
              <a:ext cx="59640" cy="59430"/>
            </a:xfrm>
            <a:custGeom>
              <a:avLst/>
              <a:gdLst/>
              <a:ahLst/>
              <a:cxnLst/>
              <a:rect l="l" t="t" r="r" b="b"/>
              <a:pathLst>
                <a:path w="7363" h="7337" extrusionOk="0">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65"/>
            <p:cNvSpPr/>
            <p:nvPr/>
          </p:nvSpPr>
          <p:spPr>
            <a:xfrm>
              <a:off x="4857945" y="2971376"/>
              <a:ext cx="58928" cy="131844"/>
            </a:xfrm>
            <a:custGeom>
              <a:avLst/>
              <a:gdLst/>
              <a:ahLst/>
              <a:cxnLst/>
              <a:rect l="l" t="t" r="r" b="b"/>
              <a:pathLst>
                <a:path w="7275" h="16277" extrusionOk="0">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65"/>
            <p:cNvSpPr/>
            <p:nvPr/>
          </p:nvSpPr>
          <p:spPr>
            <a:xfrm>
              <a:off x="4513266" y="3289973"/>
              <a:ext cx="30691" cy="43683"/>
            </a:xfrm>
            <a:custGeom>
              <a:avLst/>
              <a:gdLst/>
              <a:ahLst/>
              <a:cxnLst/>
              <a:rect l="l" t="t" r="r" b="b"/>
              <a:pathLst>
                <a:path w="3789" h="5393" extrusionOk="0">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65"/>
            <p:cNvSpPr/>
            <p:nvPr/>
          </p:nvSpPr>
          <p:spPr>
            <a:xfrm>
              <a:off x="4537307" y="3258780"/>
              <a:ext cx="52682" cy="87658"/>
            </a:xfrm>
            <a:custGeom>
              <a:avLst/>
              <a:gdLst/>
              <a:ahLst/>
              <a:cxnLst/>
              <a:rect l="l" t="t" r="r" b="b"/>
              <a:pathLst>
                <a:path w="6504" h="10822" extrusionOk="0">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65"/>
            <p:cNvSpPr/>
            <p:nvPr/>
          </p:nvSpPr>
          <p:spPr>
            <a:xfrm>
              <a:off x="4618614" y="2943253"/>
              <a:ext cx="84386" cy="77630"/>
            </a:xfrm>
            <a:custGeom>
              <a:avLst/>
              <a:gdLst/>
              <a:ahLst/>
              <a:cxnLst/>
              <a:rect l="l" t="t" r="r" b="b"/>
              <a:pathLst>
                <a:path w="10418" h="9584" extrusionOk="0">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65"/>
            <p:cNvSpPr/>
            <p:nvPr/>
          </p:nvSpPr>
          <p:spPr>
            <a:xfrm>
              <a:off x="4658709" y="2930665"/>
              <a:ext cx="50738" cy="36118"/>
            </a:xfrm>
            <a:custGeom>
              <a:avLst/>
              <a:gdLst/>
              <a:ahLst/>
              <a:cxnLst/>
              <a:rect l="l" t="t" r="r" b="b"/>
              <a:pathLst>
                <a:path w="6264" h="4459" extrusionOk="0">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65"/>
            <p:cNvSpPr/>
            <p:nvPr/>
          </p:nvSpPr>
          <p:spPr>
            <a:xfrm>
              <a:off x="4438705" y="3158956"/>
              <a:ext cx="59227" cy="49718"/>
            </a:xfrm>
            <a:custGeom>
              <a:avLst/>
              <a:gdLst/>
              <a:ahLst/>
              <a:cxnLst/>
              <a:rect l="l" t="t" r="r" b="b"/>
              <a:pathLst>
                <a:path w="7312" h="6138" extrusionOk="0">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65"/>
            <p:cNvSpPr/>
            <p:nvPr/>
          </p:nvSpPr>
          <p:spPr>
            <a:xfrm>
              <a:off x="4666583" y="3449324"/>
              <a:ext cx="18525" cy="11567"/>
            </a:xfrm>
            <a:custGeom>
              <a:avLst/>
              <a:gdLst/>
              <a:ahLst/>
              <a:cxnLst/>
              <a:rect l="l" t="t" r="r" b="b"/>
              <a:pathLst>
                <a:path w="2287" h="1428" extrusionOk="0">
                  <a:moveTo>
                    <a:pt x="1743" y="0"/>
                  </a:moveTo>
                  <a:lnTo>
                    <a:pt x="1" y="480"/>
                  </a:lnTo>
                  <a:lnTo>
                    <a:pt x="2286" y="1427"/>
                  </a:lnTo>
                  <a:lnTo>
                    <a:pt x="2286" y="1427"/>
                  </a:ln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65"/>
            <p:cNvSpPr/>
            <p:nvPr/>
          </p:nvSpPr>
          <p:spPr>
            <a:xfrm>
              <a:off x="4658709" y="3446254"/>
              <a:ext cx="30999" cy="19238"/>
            </a:xfrm>
            <a:custGeom>
              <a:avLst/>
              <a:gdLst/>
              <a:ahLst/>
              <a:cxnLst/>
              <a:rect l="l" t="t" r="r" b="b"/>
              <a:pathLst>
                <a:path w="3827" h="2375" extrusionOk="0">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65"/>
            <p:cNvSpPr/>
            <p:nvPr/>
          </p:nvSpPr>
          <p:spPr>
            <a:xfrm>
              <a:off x="4634571" y="3406775"/>
              <a:ext cx="20363" cy="28544"/>
            </a:xfrm>
            <a:custGeom>
              <a:avLst/>
              <a:gdLst/>
              <a:ahLst/>
              <a:cxnLst/>
              <a:rect l="l" t="t" r="r" b="b"/>
              <a:pathLst>
                <a:path w="2514" h="3524" extrusionOk="0">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65"/>
            <p:cNvSpPr/>
            <p:nvPr/>
          </p:nvSpPr>
          <p:spPr>
            <a:xfrm>
              <a:off x="4632733" y="3425802"/>
              <a:ext cx="14021" cy="29970"/>
            </a:xfrm>
            <a:custGeom>
              <a:avLst/>
              <a:gdLst/>
              <a:ahLst/>
              <a:cxnLst/>
              <a:rect l="l" t="t" r="r" b="b"/>
              <a:pathLst>
                <a:path w="1731" h="3700" extrusionOk="0">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65"/>
            <p:cNvSpPr/>
            <p:nvPr/>
          </p:nvSpPr>
          <p:spPr>
            <a:xfrm>
              <a:off x="4846289" y="3118553"/>
              <a:ext cx="24041" cy="14434"/>
            </a:xfrm>
            <a:custGeom>
              <a:avLst/>
              <a:gdLst/>
              <a:ahLst/>
              <a:cxnLst/>
              <a:rect l="l" t="t" r="r" b="b"/>
              <a:pathLst>
                <a:path w="2968" h="1782" extrusionOk="0">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65"/>
            <p:cNvSpPr/>
            <p:nvPr/>
          </p:nvSpPr>
          <p:spPr>
            <a:xfrm>
              <a:off x="4227190" y="2847008"/>
              <a:ext cx="304495" cy="394802"/>
            </a:xfrm>
            <a:custGeom>
              <a:avLst/>
              <a:gdLst/>
              <a:ahLst/>
              <a:cxnLst/>
              <a:rect l="l" t="t" r="r" b="b"/>
              <a:pathLst>
                <a:path w="37592" h="48741" extrusionOk="0">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65"/>
            <p:cNvSpPr/>
            <p:nvPr/>
          </p:nvSpPr>
          <p:spPr>
            <a:xfrm>
              <a:off x="4104354" y="2832485"/>
              <a:ext cx="222061" cy="177050"/>
            </a:xfrm>
            <a:custGeom>
              <a:avLst/>
              <a:gdLst/>
              <a:ahLst/>
              <a:cxnLst/>
              <a:rect l="l" t="t" r="r" b="b"/>
              <a:pathLst>
                <a:path w="27415" h="21858" extrusionOk="0">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65"/>
            <p:cNvSpPr/>
            <p:nvPr/>
          </p:nvSpPr>
          <p:spPr>
            <a:xfrm>
              <a:off x="4084209" y="2964628"/>
              <a:ext cx="22712" cy="26600"/>
            </a:xfrm>
            <a:custGeom>
              <a:avLst/>
              <a:gdLst/>
              <a:ahLst/>
              <a:cxnLst/>
              <a:rect l="l" t="t" r="r" b="b"/>
              <a:pathLst>
                <a:path w="2804" h="3284" extrusionOk="0">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65"/>
            <p:cNvSpPr/>
            <p:nvPr/>
          </p:nvSpPr>
          <p:spPr>
            <a:xfrm>
              <a:off x="4112948" y="2899164"/>
              <a:ext cx="23944" cy="40613"/>
            </a:xfrm>
            <a:custGeom>
              <a:avLst/>
              <a:gdLst/>
              <a:ahLst/>
              <a:cxnLst/>
              <a:rect l="l" t="t" r="r" b="b"/>
              <a:pathLst>
                <a:path w="2956" h="5014" extrusionOk="0">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65"/>
            <p:cNvSpPr/>
            <p:nvPr/>
          </p:nvSpPr>
          <p:spPr>
            <a:xfrm>
              <a:off x="4082062" y="2875237"/>
              <a:ext cx="32732" cy="56255"/>
            </a:xfrm>
            <a:custGeom>
              <a:avLst/>
              <a:gdLst/>
              <a:ahLst/>
              <a:cxnLst/>
              <a:rect l="l" t="t" r="r" b="b"/>
              <a:pathLst>
                <a:path w="4041" h="6945" extrusionOk="0">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65"/>
            <p:cNvSpPr/>
            <p:nvPr/>
          </p:nvSpPr>
          <p:spPr>
            <a:xfrm>
              <a:off x="4058637" y="2930973"/>
              <a:ext cx="40208" cy="41634"/>
            </a:xfrm>
            <a:custGeom>
              <a:avLst/>
              <a:gdLst/>
              <a:ahLst/>
              <a:cxnLst/>
              <a:rect l="l" t="t" r="r" b="b"/>
              <a:pathLst>
                <a:path w="4964" h="5140" extrusionOk="0">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65"/>
            <p:cNvSpPr/>
            <p:nvPr/>
          </p:nvSpPr>
          <p:spPr>
            <a:xfrm>
              <a:off x="3987657" y="2920751"/>
              <a:ext cx="67918" cy="50738"/>
            </a:xfrm>
            <a:custGeom>
              <a:avLst/>
              <a:gdLst/>
              <a:ahLst/>
              <a:cxnLst/>
              <a:rect l="l" t="t" r="r" b="b"/>
              <a:pathLst>
                <a:path w="8385" h="6264" extrusionOk="0">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65"/>
            <p:cNvSpPr/>
            <p:nvPr/>
          </p:nvSpPr>
          <p:spPr>
            <a:xfrm>
              <a:off x="3965568" y="2890270"/>
              <a:ext cx="59738" cy="36823"/>
            </a:xfrm>
            <a:custGeom>
              <a:avLst/>
              <a:gdLst/>
              <a:ahLst/>
              <a:cxnLst/>
              <a:rect l="l" t="t" r="r" b="b"/>
              <a:pathLst>
                <a:path w="7375" h="4546" extrusionOk="0">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65"/>
            <p:cNvSpPr/>
            <p:nvPr/>
          </p:nvSpPr>
          <p:spPr>
            <a:xfrm>
              <a:off x="4031737" y="2904073"/>
              <a:ext cx="33356" cy="18833"/>
            </a:xfrm>
            <a:custGeom>
              <a:avLst/>
              <a:gdLst/>
              <a:ahLst/>
              <a:cxnLst/>
              <a:rect l="l" t="t" r="r" b="b"/>
              <a:pathLst>
                <a:path w="4118" h="2325" extrusionOk="0">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65"/>
            <p:cNvSpPr/>
            <p:nvPr/>
          </p:nvSpPr>
          <p:spPr>
            <a:xfrm>
              <a:off x="4049841" y="2877999"/>
              <a:ext cx="19035" cy="25264"/>
            </a:xfrm>
            <a:custGeom>
              <a:avLst/>
              <a:gdLst/>
              <a:ahLst/>
              <a:cxnLst/>
              <a:rect l="l" t="t" r="r" b="b"/>
              <a:pathLst>
                <a:path w="2350" h="3119" extrusionOk="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65"/>
            <p:cNvSpPr/>
            <p:nvPr/>
          </p:nvSpPr>
          <p:spPr>
            <a:xfrm>
              <a:off x="3901335" y="2948769"/>
              <a:ext cx="65359" cy="67619"/>
            </a:xfrm>
            <a:custGeom>
              <a:avLst/>
              <a:gdLst/>
              <a:ahLst/>
              <a:cxnLst/>
              <a:rect l="l" t="t" r="r" b="b"/>
              <a:pathLst>
                <a:path w="8069" h="8348" extrusionOk="0">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65"/>
            <p:cNvSpPr/>
            <p:nvPr/>
          </p:nvSpPr>
          <p:spPr>
            <a:xfrm>
              <a:off x="3925781" y="2984878"/>
              <a:ext cx="113125" cy="93182"/>
            </a:xfrm>
            <a:custGeom>
              <a:avLst/>
              <a:gdLst/>
              <a:ahLst/>
              <a:cxnLst/>
              <a:rect l="l" t="t" r="r" b="b"/>
              <a:pathLst>
                <a:path w="13966" h="11504" extrusionOk="0">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65"/>
            <p:cNvSpPr/>
            <p:nvPr/>
          </p:nvSpPr>
          <p:spPr>
            <a:xfrm>
              <a:off x="4032247" y="2985591"/>
              <a:ext cx="36628" cy="61787"/>
            </a:xfrm>
            <a:custGeom>
              <a:avLst/>
              <a:gdLst/>
              <a:ahLst/>
              <a:cxnLst/>
              <a:rect l="l" t="t" r="r" b="b"/>
              <a:pathLst>
                <a:path w="4522" h="7628" extrusionOk="0">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65"/>
            <p:cNvSpPr/>
            <p:nvPr/>
          </p:nvSpPr>
          <p:spPr>
            <a:xfrm>
              <a:off x="4014962" y="3063627"/>
              <a:ext cx="32027" cy="29363"/>
            </a:xfrm>
            <a:custGeom>
              <a:avLst/>
              <a:gdLst/>
              <a:ahLst/>
              <a:cxnLst/>
              <a:rect l="l" t="t" r="r" b="b"/>
              <a:pathLst>
                <a:path w="3954" h="3625" extrusionOk="0">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65"/>
            <p:cNvSpPr/>
            <p:nvPr/>
          </p:nvSpPr>
          <p:spPr>
            <a:xfrm>
              <a:off x="3514722" y="2942451"/>
              <a:ext cx="832251" cy="1264256"/>
            </a:xfrm>
            <a:custGeom>
              <a:avLst/>
              <a:gdLst/>
              <a:ahLst/>
              <a:cxnLst/>
              <a:rect l="l" t="t" r="r" b="b"/>
              <a:pathLst>
                <a:path w="102747" h="156081" extrusionOk="0">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65"/>
            <p:cNvSpPr/>
            <p:nvPr/>
          </p:nvSpPr>
          <p:spPr>
            <a:xfrm>
              <a:off x="4063748" y="3127042"/>
              <a:ext cx="47166" cy="58101"/>
            </a:xfrm>
            <a:custGeom>
              <a:avLst/>
              <a:gdLst/>
              <a:ahLst/>
              <a:cxnLst/>
              <a:rect l="l" t="t" r="r" b="b"/>
              <a:pathLst>
                <a:path w="5823" h="7173" extrusionOk="0">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65"/>
            <p:cNvSpPr/>
            <p:nvPr/>
          </p:nvSpPr>
          <p:spPr>
            <a:xfrm>
              <a:off x="4089223" y="3006862"/>
              <a:ext cx="138591" cy="200580"/>
            </a:xfrm>
            <a:custGeom>
              <a:avLst/>
              <a:gdLst/>
              <a:ahLst/>
              <a:cxnLst/>
              <a:rect l="l" t="t" r="r" b="b"/>
              <a:pathLst>
                <a:path w="17110" h="24763" extrusionOk="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65"/>
            <p:cNvSpPr/>
            <p:nvPr/>
          </p:nvSpPr>
          <p:spPr>
            <a:xfrm>
              <a:off x="4194053" y="3324341"/>
              <a:ext cx="38362" cy="46032"/>
            </a:xfrm>
            <a:custGeom>
              <a:avLst/>
              <a:gdLst/>
              <a:ahLst/>
              <a:cxnLst/>
              <a:rect l="l" t="t" r="r" b="b"/>
              <a:pathLst>
                <a:path w="4736" h="5683" extrusionOk="0">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65"/>
            <p:cNvSpPr/>
            <p:nvPr/>
          </p:nvSpPr>
          <p:spPr>
            <a:xfrm>
              <a:off x="3985608" y="3568070"/>
              <a:ext cx="85925" cy="28131"/>
            </a:xfrm>
            <a:custGeom>
              <a:avLst/>
              <a:gdLst/>
              <a:ahLst/>
              <a:cxnLst/>
              <a:rect l="l" t="t" r="r" b="b"/>
              <a:pathLst>
                <a:path w="10608" h="3473" extrusionOk="0">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65"/>
            <p:cNvSpPr/>
            <p:nvPr/>
          </p:nvSpPr>
          <p:spPr>
            <a:xfrm>
              <a:off x="4058637" y="3586376"/>
              <a:ext cx="49305" cy="24454"/>
            </a:xfrm>
            <a:custGeom>
              <a:avLst/>
              <a:gdLst/>
              <a:ahLst/>
              <a:cxnLst/>
              <a:rect l="l" t="t" r="r" b="b"/>
              <a:pathLst>
                <a:path w="6087" h="3019" extrusionOk="0">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65"/>
            <p:cNvSpPr/>
            <p:nvPr/>
          </p:nvSpPr>
          <p:spPr>
            <a:xfrm>
              <a:off x="4028667" y="3603864"/>
              <a:ext cx="28755" cy="15455"/>
            </a:xfrm>
            <a:custGeom>
              <a:avLst/>
              <a:gdLst/>
              <a:ahLst/>
              <a:cxnLst/>
              <a:rect l="l" t="t" r="r" b="b"/>
              <a:pathLst>
                <a:path w="3550" h="1908" extrusionOk="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65"/>
            <p:cNvSpPr/>
            <p:nvPr/>
          </p:nvSpPr>
          <p:spPr>
            <a:xfrm>
              <a:off x="4110801" y="3597627"/>
              <a:ext cx="34579" cy="17601"/>
            </a:xfrm>
            <a:custGeom>
              <a:avLst/>
              <a:gdLst/>
              <a:ahLst/>
              <a:cxnLst/>
              <a:rect l="l" t="t" r="r" b="b"/>
              <a:pathLst>
                <a:path w="4269" h="2173" extrusionOk="0">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12634"/>
        <p:cNvGrpSpPr/>
        <p:nvPr/>
      </p:nvGrpSpPr>
      <p:grpSpPr>
        <a:xfrm>
          <a:off x="0" y="0"/>
          <a:ext cx="0" cy="0"/>
          <a:chOff x="0" y="0"/>
          <a:chExt cx="0" cy="0"/>
        </a:xfrm>
      </p:grpSpPr>
      <p:grpSp>
        <p:nvGrpSpPr>
          <p:cNvPr id="12635" name="Google Shape;12635;p66"/>
          <p:cNvGrpSpPr/>
          <p:nvPr/>
        </p:nvGrpSpPr>
        <p:grpSpPr>
          <a:xfrm>
            <a:off x="725424" y="969759"/>
            <a:ext cx="2507799" cy="206239"/>
            <a:chOff x="106648" y="895722"/>
            <a:chExt cx="4481413" cy="374300"/>
          </a:xfrm>
        </p:grpSpPr>
        <p:grpSp>
          <p:nvGrpSpPr>
            <p:cNvPr id="12636" name="Google Shape;12636;p66"/>
            <p:cNvGrpSpPr/>
            <p:nvPr/>
          </p:nvGrpSpPr>
          <p:grpSpPr>
            <a:xfrm>
              <a:off x="2233276" y="895722"/>
              <a:ext cx="1082667" cy="223591"/>
              <a:chOff x="4808316" y="2800065"/>
              <a:chExt cx="1999386" cy="412910"/>
            </a:xfrm>
          </p:grpSpPr>
          <p:sp>
            <p:nvSpPr>
              <p:cNvPr id="12637" name="Google Shape;12637;p66"/>
              <p:cNvSpPr/>
              <p:nvPr/>
            </p:nvSpPr>
            <p:spPr>
              <a:xfrm>
                <a:off x="4849302"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38" name="Google Shape;12638;p66"/>
              <p:cNvGrpSpPr/>
              <p:nvPr/>
            </p:nvGrpSpPr>
            <p:grpSpPr>
              <a:xfrm>
                <a:off x="4808316" y="2800065"/>
                <a:ext cx="92400" cy="411825"/>
                <a:chOff x="845575" y="2563700"/>
                <a:chExt cx="92400" cy="411825"/>
              </a:xfrm>
            </p:grpSpPr>
            <p:cxnSp>
              <p:nvCxnSpPr>
                <p:cNvPr id="12639" name="Google Shape;12639;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640" name="Google Shape;12640;p6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41" name="Google Shape;12641;p66"/>
            <p:cNvGrpSpPr/>
            <p:nvPr/>
          </p:nvGrpSpPr>
          <p:grpSpPr>
            <a:xfrm>
              <a:off x="106648" y="895722"/>
              <a:ext cx="1088401" cy="223591"/>
              <a:chOff x="881025" y="2800065"/>
              <a:chExt cx="2009975" cy="412910"/>
            </a:xfrm>
          </p:grpSpPr>
          <p:sp>
            <p:nvSpPr>
              <p:cNvPr id="12642" name="Google Shape;12642;p66"/>
              <p:cNvSpPr/>
              <p:nvPr/>
            </p:nvSpPr>
            <p:spPr>
              <a:xfrm>
                <a:off x="932600" y="3079475"/>
                <a:ext cx="1958400" cy="133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43" name="Google Shape;12643;p66"/>
              <p:cNvGrpSpPr/>
              <p:nvPr/>
            </p:nvGrpSpPr>
            <p:grpSpPr>
              <a:xfrm>
                <a:off x="881025" y="2800065"/>
                <a:ext cx="92400" cy="411825"/>
                <a:chOff x="845575" y="2563700"/>
                <a:chExt cx="92400" cy="411825"/>
              </a:xfrm>
            </p:grpSpPr>
            <p:cxnSp>
              <p:nvCxnSpPr>
                <p:cNvPr id="12644" name="Google Shape;12644;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645" name="Google Shape;12645;p6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46" name="Google Shape;12646;p66"/>
            <p:cNvGrpSpPr/>
            <p:nvPr/>
          </p:nvGrpSpPr>
          <p:grpSpPr>
            <a:xfrm>
              <a:off x="1172346" y="1047018"/>
              <a:ext cx="1083151" cy="223003"/>
              <a:chOff x="2849073" y="3079467"/>
              <a:chExt cx="2000279" cy="411825"/>
            </a:xfrm>
          </p:grpSpPr>
          <p:sp>
            <p:nvSpPr>
              <p:cNvPr id="12647" name="Google Shape;12647;p66"/>
              <p:cNvSpPr/>
              <p:nvPr/>
            </p:nvSpPr>
            <p:spPr>
              <a:xfrm>
                <a:off x="2890952" y="3079475"/>
                <a:ext cx="19584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48" name="Google Shape;12648;p66"/>
              <p:cNvGrpSpPr/>
              <p:nvPr/>
            </p:nvGrpSpPr>
            <p:grpSpPr>
              <a:xfrm rot="10800000">
                <a:off x="2849073" y="3079467"/>
                <a:ext cx="92400" cy="411825"/>
                <a:chOff x="2070100" y="2563700"/>
                <a:chExt cx="92400" cy="411825"/>
              </a:xfrm>
            </p:grpSpPr>
            <p:cxnSp>
              <p:nvCxnSpPr>
                <p:cNvPr id="12649" name="Google Shape;12649;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650" name="Google Shape;12650;p6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51" name="Google Shape;12651;p66"/>
            <p:cNvGrpSpPr/>
            <p:nvPr/>
          </p:nvGrpSpPr>
          <p:grpSpPr>
            <a:xfrm>
              <a:off x="3290132" y="1047018"/>
              <a:ext cx="1297929" cy="223003"/>
              <a:chOff x="6760035" y="3079467"/>
              <a:chExt cx="2396914" cy="411825"/>
            </a:xfrm>
          </p:grpSpPr>
          <p:sp>
            <p:nvSpPr>
              <p:cNvPr id="12652" name="Google Shape;12652;p66"/>
              <p:cNvSpPr/>
              <p:nvPr/>
            </p:nvSpPr>
            <p:spPr>
              <a:xfrm>
                <a:off x="6807650" y="3079475"/>
                <a:ext cx="2349300" cy="133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53" name="Google Shape;12653;p66"/>
              <p:cNvGrpSpPr/>
              <p:nvPr/>
            </p:nvGrpSpPr>
            <p:grpSpPr>
              <a:xfrm rot="10800000">
                <a:off x="6760035" y="3079467"/>
                <a:ext cx="92400" cy="411825"/>
                <a:chOff x="2070100" y="2563700"/>
                <a:chExt cx="92400" cy="411825"/>
              </a:xfrm>
            </p:grpSpPr>
            <p:cxnSp>
              <p:nvCxnSpPr>
                <p:cNvPr id="12654" name="Google Shape;12654;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655" name="Google Shape;12655;p6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656" name="Google Shape;12656;p66"/>
          <p:cNvGrpSpPr/>
          <p:nvPr/>
        </p:nvGrpSpPr>
        <p:grpSpPr>
          <a:xfrm>
            <a:off x="2143186" y="3369130"/>
            <a:ext cx="1086701" cy="799429"/>
            <a:chOff x="2183288" y="3555572"/>
            <a:chExt cx="1136241" cy="835873"/>
          </a:xfrm>
        </p:grpSpPr>
        <p:sp>
          <p:nvSpPr>
            <p:cNvPr id="12657" name="Google Shape;12657;p66"/>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658" name="Google Shape;12658;p66"/>
            <p:cNvGrpSpPr/>
            <p:nvPr/>
          </p:nvGrpSpPr>
          <p:grpSpPr>
            <a:xfrm>
              <a:off x="2205895" y="3637269"/>
              <a:ext cx="1089848" cy="724993"/>
              <a:chOff x="2205895" y="3637269"/>
              <a:chExt cx="1089848" cy="724993"/>
            </a:xfrm>
          </p:grpSpPr>
          <p:sp>
            <p:nvSpPr>
              <p:cNvPr id="12659" name="Google Shape;12659;p66"/>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66"/>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66"/>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66"/>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66"/>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66"/>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65" name="Google Shape;12665;p66"/>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666" name="Google Shape;12666;p66"/>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2667" name="Google Shape;12667;p66"/>
            <p:cNvGrpSpPr/>
            <p:nvPr/>
          </p:nvGrpSpPr>
          <p:grpSpPr>
            <a:xfrm>
              <a:off x="3173850" y="3779426"/>
              <a:ext cx="145679" cy="70048"/>
              <a:chOff x="3173850" y="3779426"/>
              <a:chExt cx="145679" cy="70048"/>
            </a:xfrm>
          </p:grpSpPr>
          <p:cxnSp>
            <p:nvCxnSpPr>
              <p:cNvPr id="12668" name="Google Shape;12668;p66"/>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12669" name="Google Shape;12669;p66"/>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0" name="Google Shape;12670;p66"/>
            <p:cNvGrpSpPr/>
            <p:nvPr/>
          </p:nvGrpSpPr>
          <p:grpSpPr>
            <a:xfrm>
              <a:off x="2183288" y="4139483"/>
              <a:ext cx="145133" cy="70048"/>
              <a:chOff x="2183288" y="4139483"/>
              <a:chExt cx="145133" cy="70048"/>
            </a:xfrm>
          </p:grpSpPr>
          <p:cxnSp>
            <p:nvCxnSpPr>
              <p:cNvPr id="12671" name="Google Shape;12671;p66"/>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12672" name="Google Shape;12672;p66"/>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73" name="Google Shape;12673;p66"/>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674" name="Google Shape;12674;p66"/>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2675" name="Google Shape;12675;p66"/>
            <p:cNvGrpSpPr/>
            <p:nvPr/>
          </p:nvGrpSpPr>
          <p:grpSpPr>
            <a:xfrm>
              <a:off x="2943836" y="4268886"/>
              <a:ext cx="60717" cy="122559"/>
              <a:chOff x="2943836" y="4268886"/>
              <a:chExt cx="60717" cy="122559"/>
            </a:xfrm>
          </p:grpSpPr>
          <p:sp>
            <p:nvSpPr>
              <p:cNvPr id="12676" name="Google Shape;12676;p66"/>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677" name="Google Shape;12677;p66"/>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12678" name="Google Shape;12678;p66"/>
          <p:cNvGrpSpPr/>
          <p:nvPr/>
        </p:nvGrpSpPr>
        <p:grpSpPr>
          <a:xfrm>
            <a:off x="3406131" y="1290129"/>
            <a:ext cx="1675870" cy="758251"/>
            <a:chOff x="3530532" y="1496185"/>
            <a:chExt cx="1562000" cy="706730"/>
          </a:xfrm>
        </p:grpSpPr>
        <p:cxnSp>
          <p:nvCxnSpPr>
            <p:cNvPr id="12679" name="Google Shape;12679;p66"/>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12680" name="Google Shape;12680;p66"/>
            <p:cNvGrpSpPr/>
            <p:nvPr/>
          </p:nvGrpSpPr>
          <p:grpSpPr>
            <a:xfrm>
              <a:off x="3530532" y="1496185"/>
              <a:ext cx="323430" cy="463587"/>
              <a:chOff x="3530532" y="1496185"/>
              <a:chExt cx="323430" cy="463587"/>
            </a:xfrm>
          </p:grpSpPr>
          <p:grpSp>
            <p:nvGrpSpPr>
              <p:cNvPr id="12681" name="Google Shape;12681;p66"/>
              <p:cNvGrpSpPr/>
              <p:nvPr/>
            </p:nvGrpSpPr>
            <p:grpSpPr>
              <a:xfrm>
                <a:off x="3567462" y="1496185"/>
                <a:ext cx="286500" cy="361376"/>
                <a:chOff x="3567462" y="1496185"/>
                <a:chExt cx="286500" cy="361376"/>
              </a:xfrm>
            </p:grpSpPr>
            <p:cxnSp>
              <p:nvCxnSpPr>
                <p:cNvPr id="12682" name="Google Shape;12682;p66"/>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2683" name="Google Shape;12683;p66"/>
                <p:cNvSpPr/>
                <p:nvPr/>
              </p:nvSpPr>
              <p:spPr>
                <a:xfrm>
                  <a:off x="3567462"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84" name="Google Shape;12684;p66"/>
              <p:cNvSpPr/>
              <p:nvPr/>
            </p:nvSpPr>
            <p:spPr>
              <a:xfrm>
                <a:off x="3530532"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5" name="Google Shape;12685;p66"/>
            <p:cNvGrpSpPr/>
            <p:nvPr/>
          </p:nvGrpSpPr>
          <p:grpSpPr>
            <a:xfrm>
              <a:off x="3891569" y="1779209"/>
              <a:ext cx="323945" cy="423706"/>
              <a:chOff x="3891569" y="1779209"/>
              <a:chExt cx="323945" cy="423706"/>
            </a:xfrm>
          </p:grpSpPr>
          <p:grpSp>
            <p:nvGrpSpPr>
              <p:cNvPr id="12686" name="Google Shape;12686;p66"/>
              <p:cNvGrpSpPr/>
              <p:nvPr/>
            </p:nvGrpSpPr>
            <p:grpSpPr>
              <a:xfrm>
                <a:off x="3929014" y="1881638"/>
                <a:ext cx="286500" cy="321278"/>
                <a:chOff x="3929014" y="1881638"/>
                <a:chExt cx="286500" cy="321278"/>
              </a:xfrm>
            </p:grpSpPr>
            <p:cxnSp>
              <p:nvCxnSpPr>
                <p:cNvPr id="12687" name="Google Shape;12687;p66"/>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12688" name="Google Shape;12688;p66"/>
                <p:cNvSpPr/>
                <p:nvPr/>
              </p:nvSpPr>
              <p:spPr>
                <a:xfrm>
                  <a:off x="3929014"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89" name="Google Shape;12689;p66"/>
              <p:cNvSpPr/>
              <p:nvPr/>
            </p:nvSpPr>
            <p:spPr>
              <a:xfrm>
                <a:off x="3891569" y="1779209"/>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0" name="Google Shape;12690;p66"/>
            <p:cNvGrpSpPr/>
            <p:nvPr/>
          </p:nvGrpSpPr>
          <p:grpSpPr>
            <a:xfrm>
              <a:off x="4252606" y="1496185"/>
              <a:ext cx="324721" cy="463587"/>
              <a:chOff x="4252606" y="1496185"/>
              <a:chExt cx="324721" cy="463587"/>
            </a:xfrm>
          </p:grpSpPr>
          <p:grpSp>
            <p:nvGrpSpPr>
              <p:cNvPr id="12691" name="Google Shape;12691;p66"/>
              <p:cNvGrpSpPr/>
              <p:nvPr/>
            </p:nvGrpSpPr>
            <p:grpSpPr>
              <a:xfrm>
                <a:off x="4290828" y="1496185"/>
                <a:ext cx="286500" cy="361376"/>
                <a:chOff x="4290828" y="1496185"/>
                <a:chExt cx="286500" cy="361376"/>
              </a:xfrm>
            </p:grpSpPr>
            <p:cxnSp>
              <p:nvCxnSpPr>
                <p:cNvPr id="12692" name="Google Shape;12692;p66"/>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2693" name="Google Shape;12693;p66"/>
                <p:cNvSpPr/>
                <p:nvPr/>
              </p:nvSpPr>
              <p:spPr>
                <a:xfrm>
                  <a:off x="4290828" y="1496185"/>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94" name="Google Shape;12694;p66"/>
              <p:cNvSpPr/>
              <p:nvPr/>
            </p:nvSpPr>
            <p:spPr>
              <a:xfrm>
                <a:off x="4252606" y="1771972"/>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5" name="Google Shape;12695;p66"/>
            <p:cNvGrpSpPr/>
            <p:nvPr/>
          </p:nvGrpSpPr>
          <p:grpSpPr>
            <a:xfrm>
              <a:off x="4613643" y="1763716"/>
              <a:ext cx="325308" cy="439200"/>
              <a:chOff x="4613643" y="1763716"/>
              <a:chExt cx="325308" cy="439200"/>
            </a:xfrm>
          </p:grpSpPr>
          <p:grpSp>
            <p:nvGrpSpPr>
              <p:cNvPr id="12696" name="Google Shape;12696;p66"/>
              <p:cNvGrpSpPr/>
              <p:nvPr/>
            </p:nvGrpSpPr>
            <p:grpSpPr>
              <a:xfrm>
                <a:off x="4652451" y="1879538"/>
                <a:ext cx="286500" cy="323378"/>
                <a:chOff x="4652451" y="1879538"/>
                <a:chExt cx="286500" cy="323378"/>
              </a:xfrm>
            </p:grpSpPr>
            <p:cxnSp>
              <p:nvCxnSpPr>
                <p:cNvPr id="12697" name="Google Shape;12697;p66"/>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12698" name="Google Shape;12698;p66"/>
                <p:cNvSpPr/>
                <p:nvPr/>
              </p:nvSpPr>
              <p:spPr>
                <a:xfrm>
                  <a:off x="4652451" y="2103016"/>
                  <a:ext cx="286500" cy="99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699" name="Google Shape;12699;p66"/>
              <p:cNvSpPr/>
              <p:nvPr/>
            </p:nvSpPr>
            <p:spPr>
              <a:xfrm>
                <a:off x="4613643" y="1763716"/>
                <a:ext cx="187800" cy="1878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00" name="Google Shape;12700;p66"/>
          <p:cNvGrpSpPr/>
          <p:nvPr/>
        </p:nvGrpSpPr>
        <p:grpSpPr>
          <a:xfrm>
            <a:off x="3417991" y="2143755"/>
            <a:ext cx="1652173" cy="391517"/>
            <a:chOff x="3512551" y="2358270"/>
            <a:chExt cx="1597383" cy="378533"/>
          </a:xfrm>
        </p:grpSpPr>
        <p:cxnSp>
          <p:nvCxnSpPr>
            <p:cNvPr id="12701" name="Google Shape;12701;p66"/>
            <p:cNvCxnSpPr>
              <a:stCxn id="12702" idx="6"/>
              <a:endCxn id="12703"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12704" name="Google Shape;12704;p66"/>
            <p:cNvGrpSpPr/>
            <p:nvPr/>
          </p:nvGrpSpPr>
          <p:grpSpPr>
            <a:xfrm>
              <a:off x="3512551" y="2358270"/>
              <a:ext cx="225647" cy="307714"/>
              <a:chOff x="2182679" y="2004714"/>
              <a:chExt cx="792300" cy="1080458"/>
            </a:xfrm>
          </p:grpSpPr>
          <p:cxnSp>
            <p:nvCxnSpPr>
              <p:cNvPr id="12705" name="Google Shape;12705;p66"/>
              <p:cNvCxnSpPr>
                <a:stCxn id="12706"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2702" name="Google Shape;12702;p66"/>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66"/>
              <p:cNvSpPr/>
              <p:nvPr/>
            </p:nvSpPr>
            <p:spPr>
              <a:xfrm>
                <a:off x="2283911"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7" name="Google Shape;12707;p66"/>
            <p:cNvGrpSpPr/>
            <p:nvPr/>
          </p:nvGrpSpPr>
          <p:grpSpPr>
            <a:xfrm>
              <a:off x="3969644" y="2440153"/>
              <a:ext cx="225853" cy="296651"/>
              <a:chOff x="3775710" y="1729289"/>
              <a:chExt cx="136500" cy="179289"/>
            </a:xfrm>
          </p:grpSpPr>
          <p:cxnSp>
            <p:nvCxnSpPr>
              <p:cNvPr id="12708" name="Google Shape;12708;p66"/>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12709" name="Google Shape;12709;p66"/>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66"/>
              <p:cNvSpPr/>
              <p:nvPr/>
            </p:nvSpPr>
            <p:spPr>
              <a:xfrm>
                <a:off x="3793133" y="1746713"/>
                <a:ext cx="101700" cy="1017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1" name="Google Shape;12711;p66"/>
            <p:cNvGrpSpPr/>
            <p:nvPr/>
          </p:nvGrpSpPr>
          <p:grpSpPr>
            <a:xfrm>
              <a:off x="4427051" y="2358270"/>
              <a:ext cx="225647" cy="307714"/>
              <a:chOff x="5393704" y="2004714"/>
              <a:chExt cx="792300" cy="1080458"/>
            </a:xfrm>
          </p:grpSpPr>
          <p:cxnSp>
            <p:nvCxnSpPr>
              <p:cNvPr id="12712" name="Google Shape;12712;p66"/>
              <p:cNvCxnSpPr>
                <a:stCxn id="12713"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2714" name="Google Shape;12714;p66"/>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66"/>
              <p:cNvSpPr/>
              <p:nvPr/>
            </p:nvSpPr>
            <p:spPr>
              <a:xfrm>
                <a:off x="5494936"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15" name="Google Shape;12715;p66"/>
            <p:cNvGrpSpPr/>
            <p:nvPr/>
          </p:nvGrpSpPr>
          <p:grpSpPr>
            <a:xfrm>
              <a:off x="4884287" y="2440252"/>
              <a:ext cx="225647" cy="296532"/>
              <a:chOff x="6999166" y="2292572"/>
              <a:chExt cx="792300" cy="1041192"/>
            </a:xfrm>
          </p:grpSpPr>
          <p:cxnSp>
            <p:nvCxnSpPr>
              <p:cNvPr id="12716" name="Google Shape;12716;p66"/>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12703" name="Google Shape;12703;p66"/>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66"/>
              <p:cNvSpPr/>
              <p:nvPr/>
            </p:nvSpPr>
            <p:spPr>
              <a:xfrm>
                <a:off x="7100398" y="2393814"/>
                <a:ext cx="590100" cy="590100"/>
              </a:xfrm>
              <a:prstGeom prst="ellipse">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18" name="Google Shape;12718;p66"/>
          <p:cNvGrpSpPr/>
          <p:nvPr/>
        </p:nvGrpSpPr>
        <p:grpSpPr>
          <a:xfrm>
            <a:off x="6838799" y="979955"/>
            <a:ext cx="1581844" cy="732818"/>
            <a:chOff x="634175" y="2986275"/>
            <a:chExt cx="3147949" cy="1458344"/>
          </a:xfrm>
        </p:grpSpPr>
        <p:cxnSp>
          <p:nvCxnSpPr>
            <p:cNvPr id="12719" name="Google Shape;12719;p66"/>
            <p:cNvCxnSpPr>
              <a:stCxn id="12720" idx="4"/>
              <a:endCxn id="12721"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12722" name="Google Shape;12722;p66"/>
            <p:cNvCxnSpPr>
              <a:stCxn id="12721" idx="0"/>
              <a:endCxn id="12723"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2724" name="Google Shape;12724;p66"/>
            <p:cNvCxnSpPr>
              <a:stCxn id="12723" idx="4"/>
              <a:endCxn id="12725"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2726" name="Google Shape;12726;p66"/>
            <p:cNvCxnSpPr>
              <a:stCxn id="12725" idx="0"/>
              <a:endCxn id="12727"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12727" name="Google Shape;12727;p66"/>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723" name="Google Shape;12723;p66"/>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720" name="Google Shape;12720;p66"/>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725" name="Google Shape;12725;p66"/>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2721" name="Google Shape;12721;p66"/>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2728" name="Google Shape;12728;p66"/>
          <p:cNvGrpSpPr/>
          <p:nvPr/>
        </p:nvGrpSpPr>
        <p:grpSpPr>
          <a:xfrm>
            <a:off x="3406514" y="2674265"/>
            <a:ext cx="1675128" cy="313674"/>
            <a:chOff x="998425" y="1182125"/>
            <a:chExt cx="1065400" cy="199500"/>
          </a:xfrm>
        </p:grpSpPr>
        <p:sp>
          <p:nvSpPr>
            <p:cNvPr id="12729" name="Google Shape;12729;p6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6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6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6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6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4" name="Google Shape;12734;p66"/>
          <p:cNvGrpSpPr/>
          <p:nvPr/>
        </p:nvGrpSpPr>
        <p:grpSpPr>
          <a:xfrm>
            <a:off x="3406513" y="3630231"/>
            <a:ext cx="1675129" cy="525345"/>
            <a:chOff x="5194708" y="3484366"/>
            <a:chExt cx="3148148" cy="987304"/>
          </a:xfrm>
        </p:grpSpPr>
        <p:grpSp>
          <p:nvGrpSpPr>
            <p:cNvPr id="12735" name="Google Shape;12735;p66"/>
            <p:cNvGrpSpPr/>
            <p:nvPr/>
          </p:nvGrpSpPr>
          <p:grpSpPr>
            <a:xfrm>
              <a:off x="7531521" y="3484366"/>
              <a:ext cx="811335" cy="987304"/>
              <a:chOff x="3379425" y="1617275"/>
              <a:chExt cx="1090650" cy="1327200"/>
            </a:xfrm>
          </p:grpSpPr>
          <p:sp>
            <p:nvSpPr>
              <p:cNvPr id="12736" name="Google Shape;12736;p6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6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6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9" name="Google Shape;12739;p66"/>
            <p:cNvGrpSpPr/>
            <p:nvPr/>
          </p:nvGrpSpPr>
          <p:grpSpPr>
            <a:xfrm>
              <a:off x="6752546" y="3484366"/>
              <a:ext cx="811428" cy="987304"/>
              <a:chOff x="2332275" y="1617275"/>
              <a:chExt cx="1090775" cy="1327200"/>
            </a:xfrm>
          </p:grpSpPr>
          <p:sp>
            <p:nvSpPr>
              <p:cNvPr id="12740" name="Google Shape;12740;p6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6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6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3" name="Google Shape;12743;p66"/>
            <p:cNvGrpSpPr/>
            <p:nvPr/>
          </p:nvGrpSpPr>
          <p:grpSpPr>
            <a:xfrm>
              <a:off x="5973664" y="3484366"/>
              <a:ext cx="811335" cy="987304"/>
              <a:chOff x="1285250" y="1617275"/>
              <a:chExt cx="1090650" cy="1327200"/>
            </a:xfrm>
          </p:grpSpPr>
          <p:sp>
            <p:nvSpPr>
              <p:cNvPr id="12744" name="Google Shape;12744;p6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6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6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7" name="Google Shape;12747;p66"/>
            <p:cNvGrpSpPr/>
            <p:nvPr/>
          </p:nvGrpSpPr>
          <p:grpSpPr>
            <a:xfrm>
              <a:off x="5194708" y="3484366"/>
              <a:ext cx="811409" cy="987304"/>
              <a:chOff x="238125" y="1617275"/>
              <a:chExt cx="1090750" cy="1327200"/>
            </a:xfrm>
          </p:grpSpPr>
          <p:sp>
            <p:nvSpPr>
              <p:cNvPr id="12748" name="Google Shape;12748;p6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6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6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51" name="Google Shape;12751;p66"/>
          <p:cNvGrpSpPr/>
          <p:nvPr/>
        </p:nvGrpSpPr>
        <p:grpSpPr>
          <a:xfrm>
            <a:off x="6840198" y="2276120"/>
            <a:ext cx="1579046" cy="522230"/>
            <a:chOff x="6853641" y="2534077"/>
            <a:chExt cx="1515545" cy="501229"/>
          </a:xfrm>
        </p:grpSpPr>
        <p:grpSp>
          <p:nvGrpSpPr>
            <p:cNvPr id="12752" name="Google Shape;12752;p66"/>
            <p:cNvGrpSpPr/>
            <p:nvPr/>
          </p:nvGrpSpPr>
          <p:grpSpPr>
            <a:xfrm>
              <a:off x="6853641" y="2618923"/>
              <a:ext cx="1515545" cy="324556"/>
              <a:chOff x="6853641" y="2618923"/>
              <a:chExt cx="1515545" cy="324556"/>
            </a:xfrm>
          </p:grpSpPr>
          <p:sp>
            <p:nvSpPr>
              <p:cNvPr id="12753" name="Google Shape;12753;p66"/>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66"/>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66"/>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66"/>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66"/>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58" name="Google Shape;12758;p66"/>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66"/>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66"/>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66"/>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66"/>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63" name="Google Shape;12763;p66"/>
          <p:cNvGrpSpPr/>
          <p:nvPr/>
        </p:nvGrpSpPr>
        <p:grpSpPr>
          <a:xfrm>
            <a:off x="3435090" y="3151161"/>
            <a:ext cx="1617976" cy="346616"/>
            <a:chOff x="1808063" y="4294338"/>
            <a:chExt cx="3370782" cy="721817"/>
          </a:xfrm>
        </p:grpSpPr>
        <p:sp>
          <p:nvSpPr>
            <p:cNvPr id="12764" name="Google Shape;12764;p6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6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6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6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6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6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6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6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6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6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74" name="Google Shape;12774;p66"/>
          <p:cNvGrpSpPr/>
          <p:nvPr/>
        </p:nvGrpSpPr>
        <p:grpSpPr>
          <a:xfrm>
            <a:off x="5261086" y="3817911"/>
            <a:ext cx="1417067" cy="350605"/>
            <a:chOff x="4234950" y="2101012"/>
            <a:chExt cx="4219974" cy="1044090"/>
          </a:xfrm>
        </p:grpSpPr>
        <p:sp>
          <p:nvSpPr>
            <p:cNvPr id="12775" name="Google Shape;12775;p66"/>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66"/>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66"/>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66"/>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66"/>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66"/>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66"/>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66"/>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66"/>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66"/>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66"/>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66"/>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66"/>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66"/>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66"/>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66"/>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1" name="Google Shape;12791;p66"/>
          <p:cNvGrpSpPr/>
          <p:nvPr/>
        </p:nvGrpSpPr>
        <p:grpSpPr>
          <a:xfrm>
            <a:off x="6836558" y="1808668"/>
            <a:ext cx="1586327" cy="371557"/>
            <a:chOff x="1247650" y="2075423"/>
            <a:chExt cx="6648477" cy="1557238"/>
          </a:xfrm>
        </p:grpSpPr>
        <p:sp>
          <p:nvSpPr>
            <p:cNvPr id="12792" name="Google Shape;12792;p6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6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6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6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6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6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98" name="Google Shape;12798;p66"/>
          <p:cNvGrpSpPr/>
          <p:nvPr/>
        </p:nvGrpSpPr>
        <p:grpSpPr>
          <a:xfrm>
            <a:off x="5267828" y="961858"/>
            <a:ext cx="1415601" cy="1648533"/>
            <a:chOff x="1839112" y="2209163"/>
            <a:chExt cx="1918159" cy="2233784"/>
          </a:xfrm>
        </p:grpSpPr>
        <p:sp>
          <p:nvSpPr>
            <p:cNvPr id="12799" name="Google Shape;12799;p66"/>
            <p:cNvSpPr/>
            <p:nvPr/>
          </p:nvSpPr>
          <p:spPr>
            <a:xfrm>
              <a:off x="1839112"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66"/>
            <p:cNvSpPr/>
            <p:nvPr/>
          </p:nvSpPr>
          <p:spPr>
            <a:xfrm>
              <a:off x="3182171" y="2209163"/>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66"/>
            <p:cNvSpPr/>
            <p:nvPr/>
          </p:nvSpPr>
          <p:spPr>
            <a:xfrm>
              <a:off x="3182171"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802" name="Google Shape;12802;p66"/>
            <p:cNvCxnSpPr>
              <a:stCxn id="12799" idx="6"/>
              <a:endCxn id="12800"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2803" name="Google Shape;12803;p66"/>
            <p:cNvCxnSpPr>
              <a:stCxn id="12800" idx="4"/>
              <a:endCxn id="12804"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12805" name="Google Shape;12805;p66"/>
            <p:cNvCxnSpPr>
              <a:stCxn id="12804" idx="6"/>
              <a:endCxn id="12801"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2806" name="Google Shape;12806;p66"/>
            <p:cNvCxnSpPr>
              <a:stCxn id="12801" idx="4"/>
              <a:endCxn id="12807"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12804" name="Google Shape;12804;p66"/>
            <p:cNvSpPr/>
            <p:nvPr/>
          </p:nvSpPr>
          <p:spPr>
            <a:xfrm>
              <a:off x="1839112" y="3040766"/>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66"/>
            <p:cNvSpPr/>
            <p:nvPr/>
          </p:nvSpPr>
          <p:spPr>
            <a:xfrm>
              <a:off x="1839112"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66"/>
            <p:cNvSpPr/>
            <p:nvPr/>
          </p:nvSpPr>
          <p:spPr>
            <a:xfrm>
              <a:off x="3182171" y="3867848"/>
              <a:ext cx="575100" cy="575100"/>
            </a:xfrm>
            <a:prstGeom prst="flowChartConnector">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809" name="Google Shape;12809;p66"/>
            <p:cNvCxnSpPr>
              <a:endCxn id="12808"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12810" name="Google Shape;12810;p66"/>
          <p:cNvGrpSpPr/>
          <p:nvPr/>
        </p:nvGrpSpPr>
        <p:grpSpPr>
          <a:xfrm>
            <a:off x="3425094" y="979942"/>
            <a:ext cx="1637968" cy="154942"/>
            <a:chOff x="238125" y="2506075"/>
            <a:chExt cx="7115411" cy="673075"/>
          </a:xfrm>
        </p:grpSpPr>
        <p:sp>
          <p:nvSpPr>
            <p:cNvPr id="12811" name="Google Shape;12811;p6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6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6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6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6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6" name="Google Shape;12816;p66"/>
          <p:cNvGrpSpPr/>
          <p:nvPr/>
        </p:nvGrpSpPr>
        <p:grpSpPr>
          <a:xfrm>
            <a:off x="1965830" y="1294660"/>
            <a:ext cx="1262932" cy="785408"/>
            <a:chOff x="548861" y="389676"/>
            <a:chExt cx="3843371" cy="2390163"/>
          </a:xfrm>
        </p:grpSpPr>
        <p:cxnSp>
          <p:nvCxnSpPr>
            <p:cNvPr id="12817" name="Google Shape;12817;p66"/>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818" name="Google Shape;12818;p66"/>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819" name="Google Shape;12819;p66"/>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820" name="Google Shape;12820;p66"/>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12821" name="Google Shape;12821;p66"/>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822" name="Google Shape;12822;p66"/>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2823" name="Google Shape;12823;p66"/>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824" name="Google Shape;12824;p66"/>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66"/>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66"/>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66"/>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66"/>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66"/>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30" name="Google Shape;12830;p66"/>
          <p:cNvGrpSpPr/>
          <p:nvPr/>
        </p:nvGrpSpPr>
        <p:grpSpPr>
          <a:xfrm>
            <a:off x="753962" y="2401537"/>
            <a:ext cx="1412054" cy="633562"/>
            <a:chOff x="1187400" y="2529299"/>
            <a:chExt cx="6769193" cy="2241903"/>
          </a:xfrm>
        </p:grpSpPr>
        <p:sp>
          <p:nvSpPr>
            <p:cNvPr id="12831" name="Google Shape;12831;p66"/>
            <p:cNvSpPr/>
            <p:nvPr/>
          </p:nvSpPr>
          <p:spPr>
            <a:xfrm>
              <a:off x="3802943" y="2529299"/>
              <a:ext cx="1538100" cy="442500"/>
            </a:xfrm>
            <a:prstGeom prst="roundRect">
              <a:avLst>
                <a:gd name="adj" fmla="val 5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sp>
          <p:nvSpPr>
            <p:cNvPr id="12832" name="Google Shape;12832;p66"/>
            <p:cNvSpPr/>
            <p:nvPr/>
          </p:nvSpPr>
          <p:spPr>
            <a:xfrm>
              <a:off x="5573240"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833" name="Google Shape;12833;p66"/>
            <p:cNvSpPr/>
            <p:nvPr/>
          </p:nvSpPr>
          <p:spPr>
            <a:xfrm>
              <a:off x="2032647" y="3429000"/>
              <a:ext cx="1538100" cy="442500"/>
            </a:xfrm>
            <a:prstGeom prst="roundRect">
              <a:avLst>
                <a:gd name="adj" fmla="val 50000"/>
              </a:avLst>
            </a:prstGeom>
            <a:solidFill>
              <a:srgbClr val="869FB1"/>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834" name="Google Shape;12834;p66"/>
            <p:cNvSpPr/>
            <p:nvPr/>
          </p:nvSpPr>
          <p:spPr>
            <a:xfrm>
              <a:off x="11874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835" name="Google Shape;12835;p66"/>
            <p:cNvSpPr/>
            <p:nvPr/>
          </p:nvSpPr>
          <p:spPr>
            <a:xfrm>
              <a:off x="28778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836" name="Google Shape;12836;p66"/>
            <p:cNvSpPr/>
            <p:nvPr/>
          </p:nvSpPr>
          <p:spPr>
            <a:xfrm>
              <a:off x="4728000"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2837" name="Google Shape;12837;p66"/>
            <p:cNvSpPr/>
            <p:nvPr/>
          </p:nvSpPr>
          <p:spPr>
            <a:xfrm>
              <a:off x="6418493" y="4328701"/>
              <a:ext cx="1538100" cy="442500"/>
            </a:xfrm>
            <a:prstGeom prst="roundRect">
              <a:avLst>
                <a:gd name="adj" fmla="val 50000"/>
              </a:avLst>
            </a:prstGeom>
            <a:solidFill>
              <a:srgbClr val="CFD9E0"/>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cxnSp>
          <p:nvCxnSpPr>
            <p:cNvPr id="12838" name="Google Shape;12838;p66"/>
            <p:cNvCxnSpPr>
              <a:stCxn id="12831" idx="2"/>
              <a:endCxn id="12832"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839" name="Google Shape;12839;p66"/>
            <p:cNvCxnSpPr>
              <a:stCxn id="12833" idx="0"/>
              <a:endCxn id="12831"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840" name="Google Shape;12840;p66"/>
            <p:cNvCxnSpPr>
              <a:stCxn id="12833" idx="2"/>
              <a:endCxn id="12835"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841" name="Google Shape;12841;p66"/>
            <p:cNvCxnSpPr>
              <a:stCxn id="12834" idx="0"/>
              <a:endCxn id="12833"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842" name="Google Shape;12842;p66"/>
            <p:cNvCxnSpPr>
              <a:stCxn id="12832" idx="2"/>
              <a:endCxn id="12837"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843" name="Google Shape;12843;p66"/>
            <p:cNvCxnSpPr>
              <a:stCxn id="12836" idx="0"/>
              <a:endCxn id="12832"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12844" name="Google Shape;12844;p66"/>
          <p:cNvGrpSpPr/>
          <p:nvPr/>
        </p:nvGrpSpPr>
        <p:grpSpPr>
          <a:xfrm>
            <a:off x="6840208" y="2894246"/>
            <a:ext cx="1579035" cy="540873"/>
            <a:chOff x="6895650" y="3126697"/>
            <a:chExt cx="1436662" cy="492105"/>
          </a:xfrm>
        </p:grpSpPr>
        <p:sp>
          <p:nvSpPr>
            <p:cNvPr id="12845" name="Google Shape;12845;p66"/>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66"/>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66"/>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66"/>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66"/>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50" name="Google Shape;12850;p66"/>
            <p:cNvGrpSpPr/>
            <p:nvPr/>
          </p:nvGrpSpPr>
          <p:grpSpPr>
            <a:xfrm>
              <a:off x="6995957" y="3335810"/>
              <a:ext cx="1230393" cy="71754"/>
              <a:chOff x="6995957" y="3287964"/>
              <a:chExt cx="1230393" cy="71754"/>
            </a:xfrm>
          </p:grpSpPr>
          <p:sp>
            <p:nvSpPr>
              <p:cNvPr id="12851" name="Google Shape;12851;p66"/>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66"/>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66"/>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66"/>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66"/>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56" name="Google Shape;12856;p66"/>
          <p:cNvGrpSpPr/>
          <p:nvPr/>
        </p:nvGrpSpPr>
        <p:grpSpPr>
          <a:xfrm>
            <a:off x="6838790" y="3531009"/>
            <a:ext cx="1581862" cy="650625"/>
            <a:chOff x="6777990" y="3710194"/>
            <a:chExt cx="1646915" cy="677382"/>
          </a:xfrm>
        </p:grpSpPr>
        <p:grpSp>
          <p:nvGrpSpPr>
            <p:cNvPr id="12857" name="Google Shape;12857;p66"/>
            <p:cNvGrpSpPr/>
            <p:nvPr/>
          </p:nvGrpSpPr>
          <p:grpSpPr>
            <a:xfrm>
              <a:off x="6777990" y="3874492"/>
              <a:ext cx="411129" cy="513083"/>
              <a:chOff x="6777990" y="3874492"/>
              <a:chExt cx="411129" cy="513083"/>
            </a:xfrm>
          </p:grpSpPr>
          <p:cxnSp>
            <p:nvCxnSpPr>
              <p:cNvPr id="12858" name="Google Shape;12858;p66"/>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2859" name="Google Shape;12859;p66"/>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0" name="Google Shape;12860;p66"/>
            <p:cNvGrpSpPr/>
            <p:nvPr/>
          </p:nvGrpSpPr>
          <p:grpSpPr>
            <a:xfrm>
              <a:off x="7188425" y="3710194"/>
              <a:ext cx="411123" cy="520535"/>
              <a:chOff x="7188425" y="3710194"/>
              <a:chExt cx="411123" cy="520535"/>
            </a:xfrm>
          </p:grpSpPr>
          <p:cxnSp>
            <p:nvCxnSpPr>
              <p:cNvPr id="12861" name="Google Shape;12861;p66"/>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12862" name="Google Shape;12862;p66"/>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3" name="Google Shape;12863;p66"/>
            <p:cNvGrpSpPr/>
            <p:nvPr/>
          </p:nvGrpSpPr>
          <p:grpSpPr>
            <a:xfrm>
              <a:off x="7603341" y="3874492"/>
              <a:ext cx="411474" cy="513083"/>
              <a:chOff x="7603341" y="3874492"/>
              <a:chExt cx="411474" cy="513083"/>
            </a:xfrm>
          </p:grpSpPr>
          <p:cxnSp>
            <p:nvCxnSpPr>
              <p:cNvPr id="12864" name="Google Shape;12864;p66"/>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2865" name="Google Shape;12865;p66"/>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6" name="Google Shape;12866;p66"/>
            <p:cNvGrpSpPr/>
            <p:nvPr/>
          </p:nvGrpSpPr>
          <p:grpSpPr>
            <a:xfrm>
              <a:off x="8013776" y="3722847"/>
              <a:ext cx="411129" cy="507881"/>
              <a:chOff x="8013776" y="3722847"/>
              <a:chExt cx="411129" cy="507881"/>
            </a:xfrm>
          </p:grpSpPr>
          <p:cxnSp>
            <p:nvCxnSpPr>
              <p:cNvPr id="12867" name="Google Shape;12867;p66"/>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12868" name="Google Shape;12868;p66"/>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69" name="Google Shape;12869;p66"/>
          <p:cNvGrpSpPr/>
          <p:nvPr/>
        </p:nvGrpSpPr>
        <p:grpSpPr>
          <a:xfrm>
            <a:off x="5258305" y="2703849"/>
            <a:ext cx="1421889" cy="1020603"/>
            <a:chOff x="5190863" y="2824811"/>
            <a:chExt cx="1544860" cy="1108869"/>
          </a:xfrm>
        </p:grpSpPr>
        <p:grpSp>
          <p:nvGrpSpPr>
            <p:cNvPr id="12870" name="Google Shape;12870;p66"/>
            <p:cNvGrpSpPr/>
            <p:nvPr/>
          </p:nvGrpSpPr>
          <p:grpSpPr>
            <a:xfrm>
              <a:off x="5938695" y="3176919"/>
              <a:ext cx="685761" cy="404739"/>
              <a:chOff x="5938695" y="3176919"/>
              <a:chExt cx="685761" cy="404739"/>
            </a:xfrm>
          </p:grpSpPr>
          <p:grpSp>
            <p:nvGrpSpPr>
              <p:cNvPr id="12871" name="Google Shape;12871;p66"/>
              <p:cNvGrpSpPr/>
              <p:nvPr/>
            </p:nvGrpSpPr>
            <p:grpSpPr>
              <a:xfrm>
                <a:off x="5938695" y="3176919"/>
                <a:ext cx="685761" cy="404739"/>
                <a:chOff x="5938695" y="3176919"/>
                <a:chExt cx="685761" cy="404739"/>
              </a:xfrm>
            </p:grpSpPr>
            <p:sp>
              <p:nvSpPr>
                <p:cNvPr id="12872" name="Google Shape;12872;p66"/>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66"/>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74" name="Google Shape;12874;p66"/>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5" name="Google Shape;12875;p66"/>
            <p:cNvGrpSpPr/>
            <p:nvPr/>
          </p:nvGrpSpPr>
          <p:grpSpPr>
            <a:xfrm>
              <a:off x="5305233" y="3176835"/>
              <a:ext cx="685971" cy="404655"/>
              <a:chOff x="5305233" y="3176835"/>
              <a:chExt cx="685971" cy="404655"/>
            </a:xfrm>
          </p:grpSpPr>
          <p:grpSp>
            <p:nvGrpSpPr>
              <p:cNvPr id="12876" name="Google Shape;12876;p66"/>
              <p:cNvGrpSpPr/>
              <p:nvPr/>
            </p:nvGrpSpPr>
            <p:grpSpPr>
              <a:xfrm>
                <a:off x="5305233" y="3176835"/>
                <a:ext cx="685971" cy="404655"/>
                <a:chOff x="5305233" y="3176835"/>
                <a:chExt cx="685971" cy="404655"/>
              </a:xfrm>
            </p:grpSpPr>
            <p:sp>
              <p:nvSpPr>
                <p:cNvPr id="12877" name="Google Shape;12877;p66"/>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66"/>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79" name="Google Shape;12879;p66"/>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0" name="Google Shape;12880;p66"/>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81" name="Google Shape;12881;p66"/>
            <p:cNvGrpSpPr/>
            <p:nvPr/>
          </p:nvGrpSpPr>
          <p:grpSpPr>
            <a:xfrm>
              <a:off x="5657361" y="2824811"/>
              <a:ext cx="1078361" cy="404655"/>
              <a:chOff x="5657361" y="2824811"/>
              <a:chExt cx="1078361" cy="404655"/>
            </a:xfrm>
          </p:grpSpPr>
          <p:grpSp>
            <p:nvGrpSpPr>
              <p:cNvPr id="12882" name="Google Shape;12882;p66"/>
              <p:cNvGrpSpPr/>
              <p:nvPr/>
            </p:nvGrpSpPr>
            <p:grpSpPr>
              <a:xfrm>
                <a:off x="5657361" y="2824811"/>
                <a:ext cx="1078361" cy="404655"/>
                <a:chOff x="5657361" y="2824811"/>
                <a:chExt cx="1078361" cy="404655"/>
              </a:xfrm>
            </p:grpSpPr>
            <p:grpSp>
              <p:nvGrpSpPr>
                <p:cNvPr id="12883" name="Google Shape;12883;p66"/>
                <p:cNvGrpSpPr/>
                <p:nvPr/>
              </p:nvGrpSpPr>
              <p:grpSpPr>
                <a:xfrm>
                  <a:off x="5938485" y="2824811"/>
                  <a:ext cx="797237" cy="404655"/>
                  <a:chOff x="5938485" y="2824811"/>
                  <a:chExt cx="797237" cy="404655"/>
                </a:xfrm>
              </p:grpSpPr>
              <p:sp>
                <p:nvSpPr>
                  <p:cNvPr id="12884" name="Google Shape;12884;p66"/>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66"/>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6" name="Google Shape;12886;p66"/>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887" name="Google Shape;12887;p66"/>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66"/>
            <p:cNvGrpSpPr/>
            <p:nvPr/>
          </p:nvGrpSpPr>
          <p:grpSpPr>
            <a:xfrm>
              <a:off x="5190863" y="3528942"/>
              <a:ext cx="1078026" cy="404739"/>
              <a:chOff x="5190863" y="3528942"/>
              <a:chExt cx="1078026" cy="404739"/>
            </a:xfrm>
          </p:grpSpPr>
          <p:sp>
            <p:nvSpPr>
              <p:cNvPr id="12889" name="Google Shape;12889;p66"/>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90" name="Google Shape;12890;p66"/>
              <p:cNvGrpSpPr/>
              <p:nvPr/>
            </p:nvGrpSpPr>
            <p:grpSpPr>
              <a:xfrm>
                <a:off x="5190863" y="3528942"/>
                <a:ext cx="1078026" cy="404739"/>
                <a:chOff x="5190863" y="3528942"/>
                <a:chExt cx="1078026" cy="404739"/>
              </a:xfrm>
            </p:grpSpPr>
            <p:sp>
              <p:nvSpPr>
                <p:cNvPr id="12891" name="Google Shape;12891;p66"/>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66"/>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893" name="Google Shape;12893;p66"/>
          <p:cNvGrpSpPr/>
          <p:nvPr/>
        </p:nvGrpSpPr>
        <p:grpSpPr>
          <a:xfrm>
            <a:off x="724312" y="1268317"/>
            <a:ext cx="1086719" cy="879487"/>
            <a:chOff x="803162" y="1474292"/>
            <a:chExt cx="1086719" cy="879487"/>
          </a:xfrm>
        </p:grpSpPr>
        <p:grpSp>
          <p:nvGrpSpPr>
            <p:cNvPr id="12894" name="Google Shape;12894;p66"/>
            <p:cNvGrpSpPr/>
            <p:nvPr/>
          </p:nvGrpSpPr>
          <p:grpSpPr>
            <a:xfrm>
              <a:off x="803162" y="1625948"/>
              <a:ext cx="445856" cy="576579"/>
              <a:chOff x="803162" y="1625948"/>
              <a:chExt cx="445856" cy="576579"/>
            </a:xfrm>
          </p:grpSpPr>
          <p:sp>
            <p:nvSpPr>
              <p:cNvPr id="12895" name="Google Shape;12895;p66"/>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896" name="Google Shape;12896;p66"/>
              <p:cNvGrpSpPr/>
              <p:nvPr/>
            </p:nvGrpSpPr>
            <p:grpSpPr>
              <a:xfrm>
                <a:off x="1056023" y="1625948"/>
                <a:ext cx="192995" cy="576579"/>
                <a:chOff x="1056023" y="1625948"/>
                <a:chExt cx="192995" cy="576579"/>
              </a:xfrm>
            </p:grpSpPr>
            <p:sp>
              <p:nvSpPr>
                <p:cNvPr id="12897" name="Google Shape;12897;p66"/>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66"/>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66"/>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66"/>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66"/>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02" name="Google Shape;12902;p66"/>
            <p:cNvGrpSpPr/>
            <p:nvPr/>
          </p:nvGrpSpPr>
          <p:grpSpPr>
            <a:xfrm>
              <a:off x="1371406" y="1474292"/>
              <a:ext cx="518475" cy="879487"/>
              <a:chOff x="1398231" y="1474292"/>
              <a:chExt cx="518475" cy="879487"/>
            </a:xfrm>
          </p:grpSpPr>
          <p:grpSp>
            <p:nvGrpSpPr>
              <p:cNvPr id="12903" name="Google Shape;12903;p66"/>
              <p:cNvGrpSpPr/>
              <p:nvPr/>
            </p:nvGrpSpPr>
            <p:grpSpPr>
              <a:xfrm>
                <a:off x="1398231" y="1474292"/>
                <a:ext cx="518475" cy="341643"/>
                <a:chOff x="1398231" y="1474292"/>
                <a:chExt cx="518475" cy="341643"/>
              </a:xfrm>
            </p:grpSpPr>
            <p:sp>
              <p:nvSpPr>
                <p:cNvPr id="12904" name="Google Shape;12904;p66"/>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05" name="Google Shape;12905;p66"/>
                <p:cNvGrpSpPr/>
                <p:nvPr/>
              </p:nvGrpSpPr>
              <p:grpSpPr>
                <a:xfrm>
                  <a:off x="1616453" y="1474292"/>
                  <a:ext cx="300253" cy="341643"/>
                  <a:chOff x="1616453" y="1475379"/>
                  <a:chExt cx="300253" cy="341643"/>
                </a:xfrm>
              </p:grpSpPr>
              <p:sp>
                <p:nvSpPr>
                  <p:cNvPr id="12906" name="Google Shape;12906;p66"/>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66"/>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66"/>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66"/>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66"/>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66"/>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66"/>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13" name="Google Shape;12913;p66"/>
                  <p:cNvGrpSpPr/>
                  <p:nvPr/>
                </p:nvGrpSpPr>
                <p:grpSpPr>
                  <a:xfrm>
                    <a:off x="1839639" y="1475379"/>
                    <a:ext cx="77067" cy="341643"/>
                    <a:chOff x="1839639" y="1475379"/>
                    <a:chExt cx="77067" cy="341643"/>
                  </a:xfrm>
                </p:grpSpPr>
                <p:sp>
                  <p:nvSpPr>
                    <p:cNvPr id="12914" name="Google Shape;12914;p66"/>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66"/>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916" name="Google Shape;12916;p66"/>
              <p:cNvGrpSpPr/>
              <p:nvPr/>
            </p:nvGrpSpPr>
            <p:grpSpPr>
              <a:xfrm>
                <a:off x="1398451" y="2012951"/>
                <a:ext cx="518255" cy="340828"/>
                <a:chOff x="1398451" y="2012951"/>
                <a:chExt cx="518255" cy="340828"/>
              </a:xfrm>
            </p:grpSpPr>
            <p:sp>
              <p:nvSpPr>
                <p:cNvPr id="12917" name="Google Shape;12917;p66"/>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18" name="Google Shape;12918;p66"/>
                <p:cNvGrpSpPr/>
                <p:nvPr/>
              </p:nvGrpSpPr>
              <p:grpSpPr>
                <a:xfrm>
                  <a:off x="1616453" y="2012951"/>
                  <a:ext cx="300253" cy="340828"/>
                  <a:chOff x="1616453" y="2013538"/>
                  <a:chExt cx="300253" cy="340828"/>
                </a:xfrm>
              </p:grpSpPr>
              <p:sp>
                <p:nvSpPr>
                  <p:cNvPr id="12919" name="Google Shape;12919;p66"/>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66"/>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66"/>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66"/>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66"/>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66"/>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66"/>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26" name="Google Shape;12926;p66"/>
                  <p:cNvGrpSpPr/>
                  <p:nvPr/>
                </p:nvGrpSpPr>
                <p:grpSpPr>
                  <a:xfrm>
                    <a:off x="1839639" y="2013538"/>
                    <a:ext cx="77067" cy="340828"/>
                    <a:chOff x="1839639" y="2013538"/>
                    <a:chExt cx="77067" cy="340828"/>
                  </a:xfrm>
                </p:grpSpPr>
                <p:sp>
                  <p:nvSpPr>
                    <p:cNvPr id="12927" name="Google Shape;12927;p66"/>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66"/>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12929" name="Google Shape;12929;p66"/>
          <p:cNvGrpSpPr/>
          <p:nvPr/>
        </p:nvGrpSpPr>
        <p:grpSpPr>
          <a:xfrm>
            <a:off x="721136" y="3399503"/>
            <a:ext cx="1368681" cy="682918"/>
            <a:chOff x="724986" y="3605478"/>
            <a:chExt cx="1368681" cy="682918"/>
          </a:xfrm>
        </p:grpSpPr>
        <p:grpSp>
          <p:nvGrpSpPr>
            <p:cNvPr id="12930" name="Google Shape;12930;p66"/>
            <p:cNvGrpSpPr/>
            <p:nvPr/>
          </p:nvGrpSpPr>
          <p:grpSpPr>
            <a:xfrm>
              <a:off x="1289102" y="3823629"/>
              <a:ext cx="240442" cy="250435"/>
              <a:chOff x="-165066" y="3843615"/>
              <a:chExt cx="221259" cy="230455"/>
            </a:xfrm>
          </p:grpSpPr>
          <p:sp>
            <p:nvSpPr>
              <p:cNvPr id="12931" name="Google Shape;12931;p66"/>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66"/>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66"/>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66"/>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66"/>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66"/>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66"/>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66"/>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66"/>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66"/>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66"/>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66"/>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66"/>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66"/>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66"/>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66"/>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66"/>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66"/>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66"/>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66"/>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1" name="Google Shape;12951;p66"/>
            <p:cNvGrpSpPr/>
            <p:nvPr/>
          </p:nvGrpSpPr>
          <p:grpSpPr>
            <a:xfrm>
              <a:off x="724986" y="3605478"/>
              <a:ext cx="1368681" cy="682918"/>
              <a:chOff x="724986" y="3605478"/>
              <a:chExt cx="1368681" cy="682918"/>
            </a:xfrm>
          </p:grpSpPr>
          <p:grpSp>
            <p:nvGrpSpPr>
              <p:cNvPr id="12952" name="Google Shape;12952;p66"/>
              <p:cNvGrpSpPr/>
              <p:nvPr/>
            </p:nvGrpSpPr>
            <p:grpSpPr>
              <a:xfrm>
                <a:off x="1498221" y="4047614"/>
                <a:ext cx="529172" cy="240783"/>
                <a:chOff x="1498221" y="4047614"/>
                <a:chExt cx="529172" cy="240783"/>
              </a:xfrm>
            </p:grpSpPr>
            <p:grpSp>
              <p:nvGrpSpPr>
                <p:cNvPr id="12953" name="Google Shape;12953;p66"/>
                <p:cNvGrpSpPr/>
                <p:nvPr/>
              </p:nvGrpSpPr>
              <p:grpSpPr>
                <a:xfrm>
                  <a:off x="1826655" y="4224370"/>
                  <a:ext cx="200738" cy="25631"/>
                  <a:chOff x="1826655" y="4224370"/>
                  <a:chExt cx="200738" cy="25631"/>
                </a:xfrm>
              </p:grpSpPr>
              <p:sp>
                <p:nvSpPr>
                  <p:cNvPr id="12954" name="Google Shape;12954;p66"/>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66"/>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56" name="Google Shape;12956;p66"/>
                <p:cNvGrpSpPr/>
                <p:nvPr/>
              </p:nvGrpSpPr>
              <p:grpSpPr>
                <a:xfrm>
                  <a:off x="1498221" y="4047614"/>
                  <a:ext cx="328444" cy="240783"/>
                  <a:chOff x="1498221" y="4047614"/>
                  <a:chExt cx="328444" cy="240783"/>
                </a:xfrm>
              </p:grpSpPr>
              <p:sp>
                <p:nvSpPr>
                  <p:cNvPr id="12957" name="Google Shape;12957;p66"/>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58" name="Google Shape;12958;p66"/>
                  <p:cNvGrpSpPr/>
                  <p:nvPr/>
                </p:nvGrpSpPr>
                <p:grpSpPr>
                  <a:xfrm>
                    <a:off x="1498221" y="4047614"/>
                    <a:ext cx="150566" cy="190416"/>
                    <a:chOff x="1498221" y="4047614"/>
                    <a:chExt cx="150566" cy="190416"/>
                  </a:xfrm>
                </p:grpSpPr>
                <p:sp>
                  <p:nvSpPr>
                    <p:cNvPr id="12959" name="Google Shape;12959;p66"/>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66"/>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2961" name="Google Shape;12961;p66"/>
              <p:cNvGrpSpPr/>
              <p:nvPr/>
            </p:nvGrpSpPr>
            <p:grpSpPr>
              <a:xfrm>
                <a:off x="1560718" y="3800594"/>
                <a:ext cx="532948" cy="302090"/>
                <a:chOff x="1560718" y="3800594"/>
                <a:chExt cx="532948" cy="302090"/>
              </a:xfrm>
            </p:grpSpPr>
            <p:grpSp>
              <p:nvGrpSpPr>
                <p:cNvPr id="12962" name="Google Shape;12962;p66"/>
                <p:cNvGrpSpPr/>
                <p:nvPr/>
              </p:nvGrpSpPr>
              <p:grpSpPr>
                <a:xfrm>
                  <a:off x="1912179" y="3827344"/>
                  <a:ext cx="181487" cy="25631"/>
                  <a:chOff x="1912179" y="3827344"/>
                  <a:chExt cx="181487" cy="25631"/>
                </a:xfrm>
              </p:grpSpPr>
              <p:sp>
                <p:nvSpPr>
                  <p:cNvPr id="12963" name="Google Shape;12963;p66"/>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66"/>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5" name="Google Shape;12965;p66"/>
                <p:cNvGrpSpPr/>
                <p:nvPr/>
              </p:nvGrpSpPr>
              <p:grpSpPr>
                <a:xfrm>
                  <a:off x="1912179" y="4044505"/>
                  <a:ext cx="181487" cy="25622"/>
                  <a:chOff x="1912179" y="4044506"/>
                  <a:chExt cx="181487" cy="25622"/>
                </a:xfrm>
              </p:grpSpPr>
              <p:sp>
                <p:nvSpPr>
                  <p:cNvPr id="12966" name="Google Shape;12966;p66"/>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66"/>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68" name="Google Shape;12968;p66"/>
                <p:cNvGrpSpPr/>
                <p:nvPr/>
              </p:nvGrpSpPr>
              <p:grpSpPr>
                <a:xfrm>
                  <a:off x="1560718" y="3800594"/>
                  <a:ext cx="351472" cy="302090"/>
                  <a:chOff x="1560718" y="3800594"/>
                  <a:chExt cx="351472" cy="302090"/>
                </a:xfrm>
              </p:grpSpPr>
              <p:grpSp>
                <p:nvGrpSpPr>
                  <p:cNvPr id="12969" name="Google Shape;12969;p66"/>
                  <p:cNvGrpSpPr/>
                  <p:nvPr/>
                </p:nvGrpSpPr>
                <p:grpSpPr>
                  <a:xfrm>
                    <a:off x="1560718" y="3842857"/>
                    <a:ext cx="173586" cy="217131"/>
                    <a:chOff x="1560718" y="3842857"/>
                    <a:chExt cx="173586" cy="217131"/>
                  </a:xfrm>
                </p:grpSpPr>
                <p:sp>
                  <p:nvSpPr>
                    <p:cNvPr id="12970" name="Google Shape;12970;p66"/>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66"/>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66"/>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973" name="Google Shape;12973;p66"/>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66"/>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975" name="Google Shape;12975;p66"/>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76" name="Google Shape;12976;p66"/>
              <p:cNvGrpSpPr/>
              <p:nvPr/>
            </p:nvGrpSpPr>
            <p:grpSpPr>
              <a:xfrm>
                <a:off x="785350" y="3605478"/>
                <a:ext cx="535311" cy="249245"/>
                <a:chOff x="785350" y="3605478"/>
                <a:chExt cx="535311" cy="249245"/>
              </a:xfrm>
            </p:grpSpPr>
            <p:grpSp>
              <p:nvGrpSpPr>
                <p:cNvPr id="12977" name="Google Shape;12977;p66"/>
                <p:cNvGrpSpPr/>
                <p:nvPr/>
              </p:nvGrpSpPr>
              <p:grpSpPr>
                <a:xfrm>
                  <a:off x="785350" y="3605478"/>
                  <a:ext cx="376191" cy="102736"/>
                  <a:chOff x="785350" y="3605478"/>
                  <a:chExt cx="376191" cy="102736"/>
                </a:xfrm>
              </p:grpSpPr>
              <p:sp>
                <p:nvSpPr>
                  <p:cNvPr id="12978" name="Google Shape;12978;p66"/>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66"/>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66"/>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1" name="Google Shape;12981;p66"/>
                <p:cNvGrpSpPr/>
                <p:nvPr/>
              </p:nvGrpSpPr>
              <p:grpSpPr>
                <a:xfrm>
                  <a:off x="1161530" y="3655851"/>
                  <a:ext cx="159131" cy="198872"/>
                  <a:chOff x="1161530" y="3655851"/>
                  <a:chExt cx="159131" cy="198872"/>
                </a:xfrm>
              </p:grpSpPr>
              <p:sp>
                <p:nvSpPr>
                  <p:cNvPr id="12982" name="Google Shape;12982;p66"/>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66"/>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84" name="Google Shape;12984;p66"/>
              <p:cNvGrpSpPr/>
              <p:nvPr/>
            </p:nvGrpSpPr>
            <p:grpSpPr>
              <a:xfrm>
                <a:off x="785350" y="4047614"/>
                <a:ext cx="535311" cy="240783"/>
                <a:chOff x="785350" y="4047614"/>
                <a:chExt cx="535311" cy="240783"/>
              </a:xfrm>
            </p:grpSpPr>
            <p:grpSp>
              <p:nvGrpSpPr>
                <p:cNvPr id="12985" name="Google Shape;12985;p66"/>
                <p:cNvGrpSpPr/>
                <p:nvPr/>
              </p:nvGrpSpPr>
              <p:grpSpPr>
                <a:xfrm>
                  <a:off x="1161636" y="4047614"/>
                  <a:ext cx="159025" cy="190415"/>
                  <a:chOff x="1161636" y="4047614"/>
                  <a:chExt cx="159025" cy="190415"/>
                </a:xfrm>
              </p:grpSpPr>
              <p:sp>
                <p:nvSpPr>
                  <p:cNvPr id="12986" name="Google Shape;12986;p66"/>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66"/>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88" name="Google Shape;12988;p66"/>
                <p:cNvGrpSpPr/>
                <p:nvPr/>
              </p:nvGrpSpPr>
              <p:grpSpPr>
                <a:xfrm>
                  <a:off x="785350" y="4185661"/>
                  <a:ext cx="376191" cy="102736"/>
                  <a:chOff x="785350" y="4185661"/>
                  <a:chExt cx="376191" cy="102736"/>
                </a:xfrm>
              </p:grpSpPr>
              <p:sp>
                <p:nvSpPr>
                  <p:cNvPr id="12989" name="Google Shape;12989;p66"/>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66"/>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66"/>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92" name="Google Shape;12992;p66"/>
              <p:cNvGrpSpPr/>
              <p:nvPr/>
            </p:nvGrpSpPr>
            <p:grpSpPr>
              <a:xfrm>
                <a:off x="1501054" y="3605478"/>
                <a:ext cx="526340" cy="249240"/>
                <a:chOff x="1501054" y="3605478"/>
                <a:chExt cx="526340" cy="249240"/>
              </a:xfrm>
            </p:grpSpPr>
            <p:grpSp>
              <p:nvGrpSpPr>
                <p:cNvPr id="12993" name="Google Shape;12993;p66"/>
                <p:cNvGrpSpPr/>
                <p:nvPr/>
              </p:nvGrpSpPr>
              <p:grpSpPr>
                <a:xfrm>
                  <a:off x="1834208" y="3643867"/>
                  <a:ext cx="193185" cy="25622"/>
                  <a:chOff x="1834208" y="3643867"/>
                  <a:chExt cx="193185" cy="25622"/>
                </a:xfrm>
              </p:grpSpPr>
              <p:sp>
                <p:nvSpPr>
                  <p:cNvPr id="12994" name="Google Shape;12994;p66"/>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66"/>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96" name="Google Shape;12996;p66"/>
                <p:cNvGrpSpPr/>
                <p:nvPr/>
              </p:nvGrpSpPr>
              <p:grpSpPr>
                <a:xfrm>
                  <a:off x="1501054" y="3605478"/>
                  <a:ext cx="333165" cy="249240"/>
                  <a:chOff x="1501054" y="3605478"/>
                  <a:chExt cx="333165" cy="249240"/>
                </a:xfrm>
              </p:grpSpPr>
              <p:sp>
                <p:nvSpPr>
                  <p:cNvPr id="12997" name="Google Shape;12997;p66"/>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998" name="Google Shape;12998;p66"/>
                  <p:cNvGrpSpPr/>
                  <p:nvPr/>
                </p:nvGrpSpPr>
                <p:grpSpPr>
                  <a:xfrm>
                    <a:off x="1501054" y="3655851"/>
                    <a:ext cx="155286" cy="198867"/>
                    <a:chOff x="1501054" y="3655851"/>
                    <a:chExt cx="155286" cy="198867"/>
                  </a:xfrm>
                </p:grpSpPr>
                <p:sp>
                  <p:nvSpPr>
                    <p:cNvPr id="12999" name="Google Shape;12999;p66"/>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66"/>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001" name="Google Shape;13001;p66"/>
              <p:cNvGrpSpPr/>
              <p:nvPr/>
            </p:nvGrpSpPr>
            <p:grpSpPr>
              <a:xfrm>
                <a:off x="724986" y="3800594"/>
                <a:ext cx="532950" cy="302090"/>
                <a:chOff x="724986" y="3800594"/>
                <a:chExt cx="532950" cy="302090"/>
              </a:xfrm>
            </p:grpSpPr>
            <p:grpSp>
              <p:nvGrpSpPr>
                <p:cNvPr id="13002" name="Google Shape;13002;p66"/>
                <p:cNvGrpSpPr/>
                <p:nvPr/>
              </p:nvGrpSpPr>
              <p:grpSpPr>
                <a:xfrm>
                  <a:off x="724986" y="4044367"/>
                  <a:ext cx="181314" cy="25626"/>
                  <a:chOff x="724986" y="4044367"/>
                  <a:chExt cx="181314" cy="25626"/>
                </a:xfrm>
              </p:grpSpPr>
              <p:sp>
                <p:nvSpPr>
                  <p:cNvPr id="13003" name="Google Shape;13003;p66"/>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66"/>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5" name="Google Shape;13005;p66"/>
                <p:cNvGrpSpPr/>
                <p:nvPr/>
              </p:nvGrpSpPr>
              <p:grpSpPr>
                <a:xfrm>
                  <a:off x="906290" y="3800594"/>
                  <a:ext cx="351646" cy="302090"/>
                  <a:chOff x="906290" y="3800594"/>
                  <a:chExt cx="351646" cy="302090"/>
                </a:xfrm>
              </p:grpSpPr>
              <p:grpSp>
                <p:nvGrpSpPr>
                  <p:cNvPr id="13006" name="Google Shape;13006;p66"/>
                  <p:cNvGrpSpPr/>
                  <p:nvPr/>
                </p:nvGrpSpPr>
                <p:grpSpPr>
                  <a:xfrm>
                    <a:off x="1084172" y="3842857"/>
                    <a:ext cx="173764" cy="217131"/>
                    <a:chOff x="1084172" y="3842857"/>
                    <a:chExt cx="173764" cy="217131"/>
                  </a:xfrm>
                </p:grpSpPr>
                <p:grpSp>
                  <p:nvGrpSpPr>
                    <p:cNvPr id="13007" name="Google Shape;13007;p66"/>
                    <p:cNvGrpSpPr/>
                    <p:nvPr/>
                  </p:nvGrpSpPr>
                  <p:grpSpPr>
                    <a:xfrm>
                      <a:off x="1156862" y="3936509"/>
                      <a:ext cx="101073" cy="25622"/>
                      <a:chOff x="1156862" y="3936509"/>
                      <a:chExt cx="101073" cy="25622"/>
                    </a:xfrm>
                  </p:grpSpPr>
                  <p:sp>
                    <p:nvSpPr>
                      <p:cNvPr id="13008" name="Google Shape;13008;p66"/>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66"/>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10" name="Google Shape;13010;p66"/>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011" name="Google Shape;13011;p66"/>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66"/>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13" name="Google Shape;13013;p66"/>
                <p:cNvGrpSpPr/>
                <p:nvPr/>
              </p:nvGrpSpPr>
              <p:grpSpPr>
                <a:xfrm>
                  <a:off x="724986" y="3830189"/>
                  <a:ext cx="189533" cy="25626"/>
                  <a:chOff x="724986" y="3830189"/>
                  <a:chExt cx="189533" cy="25626"/>
                </a:xfrm>
              </p:grpSpPr>
              <p:sp>
                <p:nvSpPr>
                  <p:cNvPr id="13014" name="Google Shape;13014;p66"/>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66"/>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3016" name="Google Shape;13016;p66"/>
          <p:cNvGrpSpPr/>
          <p:nvPr/>
        </p:nvGrpSpPr>
        <p:grpSpPr>
          <a:xfrm>
            <a:off x="2249448" y="2249665"/>
            <a:ext cx="948701" cy="935378"/>
            <a:chOff x="2253298" y="2428317"/>
            <a:chExt cx="948701" cy="935378"/>
          </a:xfrm>
        </p:grpSpPr>
        <p:sp>
          <p:nvSpPr>
            <p:cNvPr id="13017" name="Google Shape;13017;p66"/>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66"/>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66"/>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66"/>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66"/>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66"/>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66"/>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66"/>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66"/>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66"/>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66"/>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66"/>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66"/>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66"/>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66"/>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66"/>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66"/>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66"/>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66"/>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66"/>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66"/>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66"/>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66"/>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66"/>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66"/>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66"/>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66"/>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66"/>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66"/>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66"/>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66"/>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66"/>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66"/>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3053"/>
        <p:cNvGrpSpPr/>
        <p:nvPr/>
      </p:nvGrpSpPr>
      <p:grpSpPr>
        <a:xfrm>
          <a:off x="0" y="0"/>
          <a:ext cx="0" cy="0"/>
          <a:chOff x="0" y="0"/>
          <a:chExt cx="0" cy="0"/>
        </a:xfrm>
      </p:grpSpPr>
      <p:grpSp>
        <p:nvGrpSpPr>
          <p:cNvPr id="13054" name="Google Shape;13054;p67"/>
          <p:cNvGrpSpPr/>
          <p:nvPr/>
        </p:nvGrpSpPr>
        <p:grpSpPr>
          <a:xfrm>
            <a:off x="3339744" y="952989"/>
            <a:ext cx="2363393" cy="1017867"/>
            <a:chOff x="3292400" y="1219146"/>
            <a:chExt cx="2615240" cy="1110239"/>
          </a:xfrm>
        </p:grpSpPr>
        <p:sp>
          <p:nvSpPr>
            <p:cNvPr id="13055" name="Google Shape;13055;p67"/>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lvl="0" indent="0" algn="l" rtl="0">
                <a:spcBef>
                  <a:spcPts val="0"/>
                </a:spcBef>
                <a:spcAft>
                  <a:spcPts val="0"/>
                </a:spcAft>
                <a:buNone/>
              </a:pPr>
              <a:endParaRPr sz="200">
                <a:solidFill>
                  <a:srgbClr val="FFFFFF"/>
                </a:solidFill>
              </a:endParaRPr>
            </a:p>
          </p:txBody>
        </p:sp>
        <p:sp>
          <p:nvSpPr>
            <p:cNvPr id="13056" name="Google Shape;13056;p67"/>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057" name="Google Shape;13057;p67"/>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JANUARY</a:t>
              </a:r>
              <a:endParaRPr sz="200">
                <a:solidFill>
                  <a:srgbClr val="FFFFFF"/>
                </a:solidFill>
              </a:endParaRPr>
            </a:p>
          </p:txBody>
        </p:sp>
        <p:sp>
          <p:nvSpPr>
            <p:cNvPr id="13058" name="Google Shape;13058;p67"/>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FEBRUARY</a:t>
              </a:r>
              <a:endParaRPr sz="200">
                <a:solidFill>
                  <a:srgbClr val="FFFFFF"/>
                </a:solidFill>
              </a:endParaRPr>
            </a:p>
          </p:txBody>
        </p:sp>
        <p:sp>
          <p:nvSpPr>
            <p:cNvPr id="13059" name="Google Shape;13059;p67"/>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MARCH</a:t>
              </a:r>
              <a:endParaRPr sz="200">
                <a:solidFill>
                  <a:srgbClr val="FFFFFF"/>
                </a:solidFill>
              </a:endParaRPr>
            </a:p>
          </p:txBody>
        </p:sp>
        <p:sp>
          <p:nvSpPr>
            <p:cNvPr id="13060" name="Google Shape;13060;p67"/>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APRIL</a:t>
              </a:r>
              <a:endParaRPr sz="200">
                <a:solidFill>
                  <a:srgbClr val="FFFFFF"/>
                </a:solidFill>
              </a:endParaRPr>
            </a:p>
          </p:txBody>
        </p:sp>
        <p:sp>
          <p:nvSpPr>
            <p:cNvPr id="13061" name="Google Shape;13061;p67"/>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MAY</a:t>
              </a:r>
              <a:endParaRPr sz="200">
                <a:solidFill>
                  <a:srgbClr val="FFFFFF"/>
                </a:solidFill>
              </a:endParaRPr>
            </a:p>
          </p:txBody>
        </p:sp>
        <p:sp>
          <p:nvSpPr>
            <p:cNvPr id="13062" name="Google Shape;13062;p67"/>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s" sz="200">
                  <a:solidFill>
                    <a:srgbClr val="FFFFFF"/>
                  </a:solidFill>
                </a:rPr>
                <a:t>JUNE</a:t>
              </a:r>
              <a:endParaRPr sz="200">
                <a:solidFill>
                  <a:srgbClr val="FFFFFF"/>
                </a:solidFill>
              </a:endParaRPr>
            </a:p>
          </p:txBody>
        </p:sp>
        <p:sp>
          <p:nvSpPr>
            <p:cNvPr id="13063" name="Google Shape;13063;p67"/>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s" sz="200">
                  <a:solidFill>
                    <a:srgbClr val="FFFFFF"/>
                  </a:solidFill>
                </a:rPr>
                <a:t>PHASE 1</a:t>
              </a:r>
              <a:endParaRPr sz="200">
                <a:solidFill>
                  <a:srgbClr val="FFFFFF"/>
                </a:solidFill>
              </a:endParaRPr>
            </a:p>
          </p:txBody>
        </p:sp>
        <p:sp>
          <p:nvSpPr>
            <p:cNvPr id="13064" name="Google Shape;13064;p67"/>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s" sz="200">
                  <a:solidFill>
                    <a:srgbClr val="FFFFFF"/>
                  </a:solidFill>
                </a:rPr>
                <a:t>PHASE 2</a:t>
              </a:r>
              <a:endParaRPr sz="200">
                <a:solidFill>
                  <a:srgbClr val="FFFFFF"/>
                </a:solidFill>
              </a:endParaRPr>
            </a:p>
          </p:txBody>
        </p:sp>
        <p:sp>
          <p:nvSpPr>
            <p:cNvPr id="13065" name="Google Shape;13065;p67"/>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 sz="200">
                  <a:solidFill>
                    <a:srgbClr val="FFFFFF"/>
                  </a:solidFill>
                </a:rPr>
                <a:t>Task 1</a:t>
              </a:r>
              <a:endParaRPr sz="200">
                <a:solidFill>
                  <a:srgbClr val="FFFFFF"/>
                </a:solidFill>
              </a:endParaRPr>
            </a:p>
          </p:txBody>
        </p:sp>
        <p:sp>
          <p:nvSpPr>
            <p:cNvPr id="13066" name="Google Shape;13066;p67"/>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 sz="200">
                  <a:solidFill>
                    <a:srgbClr val="FFFFFF"/>
                  </a:solidFill>
                </a:rPr>
                <a:t>Task 2</a:t>
              </a:r>
              <a:endParaRPr sz="200">
                <a:solidFill>
                  <a:srgbClr val="FFFFFF"/>
                </a:solidFill>
              </a:endParaRPr>
            </a:p>
          </p:txBody>
        </p:sp>
        <p:sp>
          <p:nvSpPr>
            <p:cNvPr id="13067" name="Google Shape;13067;p67"/>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 sz="200">
                  <a:solidFill>
                    <a:srgbClr val="FFFFFF"/>
                  </a:solidFill>
                </a:rPr>
                <a:t>Task 1</a:t>
              </a:r>
              <a:endParaRPr sz="200">
                <a:solidFill>
                  <a:srgbClr val="FFFFFF"/>
                </a:solidFill>
              </a:endParaRPr>
            </a:p>
          </p:txBody>
        </p:sp>
        <p:sp>
          <p:nvSpPr>
            <p:cNvPr id="13068" name="Google Shape;13068;p67"/>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s" sz="200">
                  <a:solidFill>
                    <a:srgbClr val="FFFFFF"/>
                  </a:solidFill>
                </a:rPr>
                <a:t>Task 2</a:t>
              </a:r>
              <a:endParaRPr sz="200">
                <a:solidFill>
                  <a:srgbClr val="FFFFFF"/>
                </a:solidFill>
              </a:endParaRPr>
            </a:p>
          </p:txBody>
        </p:sp>
        <p:grpSp>
          <p:nvGrpSpPr>
            <p:cNvPr id="13069" name="Google Shape;13069;p67"/>
            <p:cNvGrpSpPr/>
            <p:nvPr/>
          </p:nvGrpSpPr>
          <p:grpSpPr>
            <a:xfrm>
              <a:off x="3748438" y="1378608"/>
              <a:ext cx="2159202" cy="903971"/>
              <a:chOff x="1683525" y="2179850"/>
              <a:chExt cx="4519050" cy="2134525"/>
            </a:xfrm>
          </p:grpSpPr>
          <p:sp>
            <p:nvSpPr>
              <p:cNvPr id="13070" name="Google Shape;13070;p67"/>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071" name="Google Shape;13071;p67"/>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072" name="Google Shape;13072;p67"/>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073" name="Google Shape;13073;p67"/>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074" name="Google Shape;13074;p67"/>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075" name="Google Shape;13075;p67"/>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076" name="Google Shape;13076;p67"/>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077" name="Google Shape;13077;p67"/>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078" name="Google Shape;13078;p67"/>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079" name="Google Shape;13079;p67"/>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080" name="Google Shape;13080;p67"/>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3081" name="Google Shape;13081;p67"/>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graphicFrame>
        <p:nvGraphicFramePr>
          <p:cNvPr id="13082" name="Google Shape;13082;p67"/>
          <p:cNvGraphicFramePr/>
          <p:nvPr/>
        </p:nvGraphicFramePr>
        <p:xfrm>
          <a:off x="5935838" y="2130462"/>
          <a:ext cx="3000000" cy="3000000"/>
        </p:xfrm>
        <a:graphic>
          <a:graphicData uri="http://schemas.openxmlformats.org/drawingml/2006/table">
            <a:tbl>
              <a:tblPr>
                <a:noFill/>
                <a:tableStyleId>{D9FC1305-B0D0-402F-9CDD-69CA650CB282}</a:tableStyleId>
              </a:tblPr>
              <a:tblGrid>
                <a:gridCol w="622825">
                  <a:extLst>
                    <a:ext uri="{9D8B030D-6E8A-4147-A177-3AD203B41FA5}">
                      <a16:colId xmlns:a16="http://schemas.microsoft.com/office/drawing/2014/main" xmlns="" val="20000"/>
                    </a:ext>
                  </a:extLst>
                </a:gridCol>
                <a:gridCol w="622825">
                  <a:extLst>
                    <a:ext uri="{9D8B030D-6E8A-4147-A177-3AD203B41FA5}">
                      <a16:colId xmlns:a16="http://schemas.microsoft.com/office/drawing/2014/main" xmlns="" val="20001"/>
                    </a:ext>
                  </a:extLst>
                </a:gridCol>
                <a:gridCol w="622825">
                  <a:extLst>
                    <a:ext uri="{9D8B030D-6E8A-4147-A177-3AD203B41FA5}">
                      <a16:colId xmlns:a16="http://schemas.microsoft.com/office/drawing/2014/main" xmlns="" val="20002"/>
                    </a:ext>
                  </a:extLst>
                </a:gridCol>
                <a:gridCol w="622825">
                  <a:extLst>
                    <a:ext uri="{9D8B030D-6E8A-4147-A177-3AD203B41FA5}">
                      <a16:colId xmlns:a16="http://schemas.microsoft.com/office/drawing/2014/main" xmlns=""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xmlns=""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xmlns=""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xmlns=""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xmlns="" val="10003"/>
                  </a:ext>
                </a:extLst>
              </a:tr>
            </a:tbl>
          </a:graphicData>
        </a:graphic>
      </p:graphicFrame>
      <p:grpSp>
        <p:nvGrpSpPr>
          <p:cNvPr id="13083" name="Google Shape;13083;p67"/>
          <p:cNvGrpSpPr/>
          <p:nvPr/>
        </p:nvGrpSpPr>
        <p:grpSpPr>
          <a:xfrm>
            <a:off x="5913087" y="3189059"/>
            <a:ext cx="2519825" cy="1001454"/>
            <a:chOff x="1906114" y="789980"/>
            <a:chExt cx="1487676" cy="606868"/>
          </a:xfrm>
        </p:grpSpPr>
        <p:cxnSp>
          <p:nvCxnSpPr>
            <p:cNvPr id="13084" name="Google Shape;13084;p67"/>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3085" name="Google Shape;13085;p67"/>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3086" name="Google Shape;13086;p67"/>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3087" name="Google Shape;13087;p67"/>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s" sz="300">
                  <a:solidFill>
                    <a:srgbClr val="E3E9ED"/>
                  </a:solidFill>
                </a:rPr>
                <a:t>JANUARY</a:t>
              </a:r>
              <a:endParaRPr sz="300">
                <a:solidFill>
                  <a:srgbClr val="E3E9ED"/>
                </a:solidFill>
              </a:endParaRPr>
            </a:p>
          </p:txBody>
        </p:sp>
        <p:sp>
          <p:nvSpPr>
            <p:cNvPr id="13088" name="Google Shape;13088;p67"/>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s" sz="300">
                  <a:solidFill>
                    <a:srgbClr val="E3E9ED"/>
                  </a:solidFill>
                </a:rPr>
                <a:t>FEBRUARY</a:t>
              </a:r>
              <a:endParaRPr sz="300">
                <a:solidFill>
                  <a:srgbClr val="E3E9ED"/>
                </a:solidFill>
              </a:endParaRPr>
            </a:p>
          </p:txBody>
        </p:sp>
        <p:sp>
          <p:nvSpPr>
            <p:cNvPr id="13089" name="Google Shape;13089;p67"/>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s" sz="300">
                  <a:solidFill>
                    <a:srgbClr val="E3E9ED"/>
                  </a:solidFill>
                </a:rPr>
                <a:t>MARCH</a:t>
              </a:r>
              <a:endParaRPr sz="300">
                <a:solidFill>
                  <a:srgbClr val="E3E9ED"/>
                </a:solidFill>
              </a:endParaRPr>
            </a:p>
          </p:txBody>
        </p:sp>
        <p:sp>
          <p:nvSpPr>
            <p:cNvPr id="13090" name="Google Shape;13090;p67"/>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s" sz="300">
                  <a:solidFill>
                    <a:srgbClr val="E3E9ED"/>
                  </a:solidFill>
                </a:rPr>
                <a:t>APRIL</a:t>
              </a:r>
              <a:endParaRPr sz="300">
                <a:solidFill>
                  <a:srgbClr val="E3E9ED"/>
                </a:solidFill>
              </a:endParaRPr>
            </a:p>
          </p:txBody>
        </p:sp>
        <p:sp>
          <p:nvSpPr>
            <p:cNvPr id="13091" name="Google Shape;13091;p67"/>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67"/>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67"/>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67"/>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67"/>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67"/>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67"/>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s" sz="300">
                  <a:solidFill>
                    <a:srgbClr val="E3E9ED"/>
                  </a:solidFill>
                </a:rPr>
                <a:t>PHASE 1</a:t>
              </a:r>
              <a:endParaRPr sz="300">
                <a:solidFill>
                  <a:srgbClr val="E3E9ED"/>
                </a:solidFill>
              </a:endParaRPr>
            </a:p>
          </p:txBody>
        </p:sp>
        <p:sp>
          <p:nvSpPr>
            <p:cNvPr id="13098" name="Google Shape;13098;p67"/>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s" sz="300">
                  <a:solidFill>
                    <a:srgbClr val="E3E9ED"/>
                  </a:solidFill>
                </a:rPr>
                <a:t>Task 1</a:t>
              </a:r>
              <a:endParaRPr sz="300">
                <a:solidFill>
                  <a:srgbClr val="E3E9ED"/>
                </a:solidFill>
              </a:endParaRPr>
            </a:p>
          </p:txBody>
        </p:sp>
        <p:sp>
          <p:nvSpPr>
            <p:cNvPr id="13099" name="Google Shape;13099;p67"/>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s" sz="300">
                  <a:solidFill>
                    <a:srgbClr val="E3E9ED"/>
                  </a:solidFill>
                </a:rPr>
                <a:t>Task 2</a:t>
              </a:r>
              <a:endParaRPr sz="300">
                <a:solidFill>
                  <a:srgbClr val="E3E9ED"/>
                </a:solidFill>
              </a:endParaRPr>
            </a:p>
          </p:txBody>
        </p:sp>
        <p:sp>
          <p:nvSpPr>
            <p:cNvPr id="13100" name="Google Shape;13100;p67"/>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01" name="Google Shape;13101;p67"/>
          <p:cNvGrpSpPr/>
          <p:nvPr/>
        </p:nvGrpSpPr>
        <p:grpSpPr>
          <a:xfrm>
            <a:off x="712562" y="998018"/>
            <a:ext cx="2394370" cy="976502"/>
            <a:chOff x="749309" y="1112739"/>
            <a:chExt cx="2371603" cy="976502"/>
          </a:xfrm>
        </p:grpSpPr>
        <p:sp>
          <p:nvSpPr>
            <p:cNvPr id="13102" name="Google Shape;13102;p67"/>
            <p:cNvSpPr/>
            <p:nvPr/>
          </p:nvSpPr>
          <p:spPr>
            <a:xfrm>
              <a:off x="1092126"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67"/>
            <p:cNvSpPr/>
            <p:nvPr/>
          </p:nvSpPr>
          <p:spPr>
            <a:xfrm>
              <a:off x="1434943"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67"/>
            <p:cNvSpPr/>
            <p:nvPr/>
          </p:nvSpPr>
          <p:spPr>
            <a:xfrm>
              <a:off x="1777760"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67"/>
            <p:cNvSpPr/>
            <p:nvPr/>
          </p:nvSpPr>
          <p:spPr>
            <a:xfrm>
              <a:off x="2120578"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67"/>
            <p:cNvSpPr/>
            <p:nvPr/>
          </p:nvSpPr>
          <p:spPr>
            <a:xfrm>
              <a:off x="2463395"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67"/>
            <p:cNvSpPr/>
            <p:nvPr/>
          </p:nvSpPr>
          <p:spPr>
            <a:xfrm>
              <a:off x="2806212" y="111273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67"/>
            <p:cNvSpPr/>
            <p:nvPr/>
          </p:nvSpPr>
          <p:spPr>
            <a:xfrm>
              <a:off x="749309" y="136229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67"/>
            <p:cNvSpPr/>
            <p:nvPr/>
          </p:nvSpPr>
          <p:spPr>
            <a:xfrm>
              <a:off x="1092126"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67"/>
            <p:cNvSpPr/>
            <p:nvPr/>
          </p:nvSpPr>
          <p:spPr>
            <a:xfrm>
              <a:off x="1434943"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67"/>
            <p:cNvSpPr/>
            <p:nvPr/>
          </p:nvSpPr>
          <p:spPr>
            <a:xfrm>
              <a:off x="1777760"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67"/>
            <p:cNvSpPr/>
            <p:nvPr/>
          </p:nvSpPr>
          <p:spPr>
            <a:xfrm>
              <a:off x="2120578"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67"/>
            <p:cNvSpPr/>
            <p:nvPr/>
          </p:nvSpPr>
          <p:spPr>
            <a:xfrm>
              <a:off x="2463395"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67"/>
            <p:cNvSpPr/>
            <p:nvPr/>
          </p:nvSpPr>
          <p:spPr>
            <a:xfrm>
              <a:off x="2806212" y="136229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67"/>
            <p:cNvSpPr/>
            <p:nvPr/>
          </p:nvSpPr>
          <p:spPr>
            <a:xfrm>
              <a:off x="749309" y="161184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67"/>
            <p:cNvSpPr/>
            <p:nvPr/>
          </p:nvSpPr>
          <p:spPr>
            <a:xfrm>
              <a:off x="1092126"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67"/>
            <p:cNvSpPr/>
            <p:nvPr/>
          </p:nvSpPr>
          <p:spPr>
            <a:xfrm>
              <a:off x="1434943"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67"/>
            <p:cNvSpPr/>
            <p:nvPr/>
          </p:nvSpPr>
          <p:spPr>
            <a:xfrm>
              <a:off x="1777760"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67"/>
            <p:cNvSpPr/>
            <p:nvPr/>
          </p:nvSpPr>
          <p:spPr>
            <a:xfrm>
              <a:off x="2120578"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67"/>
            <p:cNvSpPr/>
            <p:nvPr/>
          </p:nvSpPr>
          <p:spPr>
            <a:xfrm>
              <a:off x="2463395"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67"/>
            <p:cNvSpPr/>
            <p:nvPr/>
          </p:nvSpPr>
          <p:spPr>
            <a:xfrm>
              <a:off x="2806212" y="1611849"/>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67"/>
            <p:cNvSpPr/>
            <p:nvPr/>
          </p:nvSpPr>
          <p:spPr>
            <a:xfrm>
              <a:off x="749309" y="1861404"/>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67"/>
            <p:cNvSpPr/>
            <p:nvPr/>
          </p:nvSpPr>
          <p:spPr>
            <a:xfrm>
              <a:off x="1092126"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67"/>
            <p:cNvSpPr/>
            <p:nvPr/>
          </p:nvSpPr>
          <p:spPr>
            <a:xfrm>
              <a:off x="1434943"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67"/>
            <p:cNvSpPr/>
            <p:nvPr/>
          </p:nvSpPr>
          <p:spPr>
            <a:xfrm>
              <a:off x="1777760"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67"/>
            <p:cNvSpPr/>
            <p:nvPr/>
          </p:nvSpPr>
          <p:spPr>
            <a:xfrm>
              <a:off x="2120578"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67"/>
            <p:cNvSpPr/>
            <p:nvPr/>
          </p:nvSpPr>
          <p:spPr>
            <a:xfrm>
              <a:off x="2463395"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67"/>
            <p:cNvSpPr/>
            <p:nvPr/>
          </p:nvSpPr>
          <p:spPr>
            <a:xfrm>
              <a:off x="2806212" y="1861404"/>
              <a:ext cx="314700" cy="2268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67"/>
            <p:cNvSpPr/>
            <p:nvPr/>
          </p:nvSpPr>
          <p:spPr>
            <a:xfrm>
              <a:off x="749309" y="1112739"/>
              <a:ext cx="314700" cy="2268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67"/>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67"/>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67"/>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67"/>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3134" name="Google Shape;13134;p67"/>
          <p:cNvGraphicFramePr/>
          <p:nvPr/>
        </p:nvGraphicFramePr>
        <p:xfrm>
          <a:off x="5935863" y="996312"/>
          <a:ext cx="3000000" cy="3000000"/>
        </p:xfrm>
        <a:graphic>
          <a:graphicData uri="http://schemas.openxmlformats.org/drawingml/2006/table">
            <a:tbl>
              <a:tblPr>
                <a:noFill/>
                <a:tableStyleId>{D9FC1305-B0D0-402F-9CDD-69CA650CB282}</a:tableStyleId>
              </a:tblPr>
              <a:tblGrid>
                <a:gridCol w="622825">
                  <a:extLst>
                    <a:ext uri="{9D8B030D-6E8A-4147-A177-3AD203B41FA5}">
                      <a16:colId xmlns:a16="http://schemas.microsoft.com/office/drawing/2014/main" xmlns="" val="20000"/>
                    </a:ext>
                  </a:extLst>
                </a:gridCol>
                <a:gridCol w="622825">
                  <a:extLst>
                    <a:ext uri="{9D8B030D-6E8A-4147-A177-3AD203B41FA5}">
                      <a16:colId xmlns:a16="http://schemas.microsoft.com/office/drawing/2014/main" xmlns="" val="20001"/>
                    </a:ext>
                  </a:extLst>
                </a:gridCol>
                <a:gridCol w="622825">
                  <a:extLst>
                    <a:ext uri="{9D8B030D-6E8A-4147-A177-3AD203B41FA5}">
                      <a16:colId xmlns:a16="http://schemas.microsoft.com/office/drawing/2014/main" xmlns="" val="20002"/>
                    </a:ext>
                  </a:extLst>
                </a:gridCol>
                <a:gridCol w="622825">
                  <a:extLst>
                    <a:ext uri="{9D8B030D-6E8A-4147-A177-3AD203B41FA5}">
                      <a16:colId xmlns:a16="http://schemas.microsoft.com/office/drawing/2014/main" xmlns="" val="20003"/>
                    </a:ext>
                  </a:extLst>
                </a:gridCol>
              </a:tblGrid>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xmlns="" val="10000"/>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xmlns="" val="10001"/>
                  </a:ext>
                </a:extLst>
              </a:tr>
              <a:tr h="32547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xmlns="" val="10002"/>
                  </a:ext>
                </a:extLst>
              </a:tr>
            </a:tbl>
          </a:graphicData>
        </a:graphic>
      </p:graphicFrame>
      <p:graphicFrame>
        <p:nvGraphicFramePr>
          <p:cNvPr id="13135" name="Google Shape;13135;p67"/>
          <p:cNvGraphicFramePr/>
          <p:nvPr/>
        </p:nvGraphicFramePr>
        <p:xfrm>
          <a:off x="3342575" y="2130462"/>
          <a:ext cx="3000000" cy="3000000"/>
        </p:xfrm>
        <a:graphic>
          <a:graphicData uri="http://schemas.openxmlformats.org/drawingml/2006/table">
            <a:tbl>
              <a:tblPr>
                <a:noFill/>
                <a:tableStyleId>{D9FC1305-B0D0-402F-9CDD-69CA650CB282}</a:tableStyleId>
              </a:tblPr>
              <a:tblGrid>
                <a:gridCol w="590850">
                  <a:extLst>
                    <a:ext uri="{9D8B030D-6E8A-4147-A177-3AD203B41FA5}">
                      <a16:colId xmlns:a16="http://schemas.microsoft.com/office/drawing/2014/main" xmlns="" val="20000"/>
                    </a:ext>
                  </a:extLst>
                </a:gridCol>
                <a:gridCol w="590850">
                  <a:extLst>
                    <a:ext uri="{9D8B030D-6E8A-4147-A177-3AD203B41FA5}">
                      <a16:colId xmlns:a16="http://schemas.microsoft.com/office/drawing/2014/main" xmlns="" val="20001"/>
                    </a:ext>
                  </a:extLst>
                </a:gridCol>
                <a:gridCol w="590850">
                  <a:extLst>
                    <a:ext uri="{9D8B030D-6E8A-4147-A177-3AD203B41FA5}">
                      <a16:colId xmlns:a16="http://schemas.microsoft.com/office/drawing/2014/main" xmlns="" val="20002"/>
                    </a:ext>
                  </a:extLst>
                </a:gridCol>
                <a:gridCol w="590850">
                  <a:extLst>
                    <a:ext uri="{9D8B030D-6E8A-4147-A177-3AD203B41FA5}">
                      <a16:colId xmlns:a16="http://schemas.microsoft.com/office/drawing/2014/main" xmlns=""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xmlns=""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xmlns=""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xmlns="" val="10002"/>
                  </a:ext>
                </a:extLst>
              </a:tr>
            </a:tbl>
          </a:graphicData>
        </a:graphic>
      </p:graphicFrame>
      <p:grpSp>
        <p:nvGrpSpPr>
          <p:cNvPr id="13136" name="Google Shape;13136;p67"/>
          <p:cNvGrpSpPr/>
          <p:nvPr/>
        </p:nvGrpSpPr>
        <p:grpSpPr>
          <a:xfrm>
            <a:off x="4086504" y="2517105"/>
            <a:ext cx="1517436" cy="74460"/>
            <a:chOff x="3980086" y="2804397"/>
            <a:chExt cx="1227600" cy="66900"/>
          </a:xfrm>
        </p:grpSpPr>
        <p:sp>
          <p:nvSpPr>
            <p:cNvPr id="13137" name="Google Shape;13137;p67"/>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67"/>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39" name="Google Shape;13139;p67"/>
          <p:cNvGrpSpPr/>
          <p:nvPr/>
        </p:nvGrpSpPr>
        <p:grpSpPr>
          <a:xfrm>
            <a:off x="4711569" y="2809693"/>
            <a:ext cx="892956" cy="74460"/>
            <a:chOff x="3980086" y="2804397"/>
            <a:chExt cx="1227600" cy="66900"/>
          </a:xfrm>
        </p:grpSpPr>
        <p:sp>
          <p:nvSpPr>
            <p:cNvPr id="13140" name="Google Shape;13140;p67"/>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67"/>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42" name="Google Shape;13142;p67"/>
          <p:cNvGrpSpPr/>
          <p:nvPr/>
        </p:nvGrpSpPr>
        <p:grpSpPr>
          <a:xfrm>
            <a:off x="3344661" y="3168576"/>
            <a:ext cx="2363244" cy="1005943"/>
            <a:chOff x="3358415" y="3361302"/>
            <a:chExt cx="2363244" cy="1024695"/>
          </a:xfrm>
        </p:grpSpPr>
        <p:grpSp>
          <p:nvGrpSpPr>
            <p:cNvPr id="13143" name="Google Shape;13143;p67"/>
            <p:cNvGrpSpPr/>
            <p:nvPr/>
          </p:nvGrpSpPr>
          <p:grpSpPr>
            <a:xfrm>
              <a:off x="3358415" y="3361302"/>
              <a:ext cx="441300" cy="1024695"/>
              <a:chOff x="3358415" y="3361302"/>
              <a:chExt cx="441300" cy="1024695"/>
            </a:xfrm>
          </p:grpSpPr>
          <p:sp>
            <p:nvSpPr>
              <p:cNvPr id="13144" name="Google Shape;13144;p67"/>
              <p:cNvSpPr/>
              <p:nvPr/>
            </p:nvSpPr>
            <p:spPr>
              <a:xfrm>
                <a:off x="3358415"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67"/>
              <p:cNvSpPr/>
              <p:nvPr/>
            </p:nvSpPr>
            <p:spPr>
              <a:xfrm>
                <a:off x="3358415"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67"/>
              <p:cNvSpPr/>
              <p:nvPr/>
            </p:nvSpPr>
            <p:spPr>
              <a:xfrm>
                <a:off x="3358415"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67"/>
              <p:cNvSpPr/>
              <p:nvPr/>
            </p:nvSpPr>
            <p:spPr>
              <a:xfrm>
                <a:off x="3358415"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67"/>
              <p:cNvSpPr/>
              <p:nvPr/>
            </p:nvSpPr>
            <p:spPr>
              <a:xfrm>
                <a:off x="3358415"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67"/>
              <p:cNvSpPr/>
              <p:nvPr/>
            </p:nvSpPr>
            <p:spPr>
              <a:xfrm>
                <a:off x="3358415"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0" name="Google Shape;13150;p67"/>
            <p:cNvGrpSpPr/>
            <p:nvPr/>
          </p:nvGrpSpPr>
          <p:grpSpPr>
            <a:xfrm>
              <a:off x="3838901" y="3361302"/>
              <a:ext cx="441300" cy="1024695"/>
              <a:chOff x="3838901" y="3361302"/>
              <a:chExt cx="441300" cy="1024695"/>
            </a:xfrm>
          </p:grpSpPr>
          <p:sp>
            <p:nvSpPr>
              <p:cNvPr id="13151" name="Google Shape;13151;p67"/>
              <p:cNvSpPr/>
              <p:nvPr/>
            </p:nvSpPr>
            <p:spPr>
              <a:xfrm>
                <a:off x="3838901"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67"/>
              <p:cNvSpPr/>
              <p:nvPr/>
            </p:nvSpPr>
            <p:spPr>
              <a:xfrm>
                <a:off x="3838901"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67"/>
              <p:cNvSpPr/>
              <p:nvPr/>
            </p:nvSpPr>
            <p:spPr>
              <a:xfrm>
                <a:off x="3838901"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67"/>
              <p:cNvSpPr/>
              <p:nvPr/>
            </p:nvSpPr>
            <p:spPr>
              <a:xfrm>
                <a:off x="3838901"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67"/>
              <p:cNvSpPr/>
              <p:nvPr/>
            </p:nvSpPr>
            <p:spPr>
              <a:xfrm>
                <a:off x="3838901"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67"/>
              <p:cNvSpPr/>
              <p:nvPr/>
            </p:nvSpPr>
            <p:spPr>
              <a:xfrm>
                <a:off x="3838901"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57" name="Google Shape;13157;p67"/>
            <p:cNvGrpSpPr/>
            <p:nvPr/>
          </p:nvGrpSpPr>
          <p:grpSpPr>
            <a:xfrm>
              <a:off x="4319387" y="3361302"/>
              <a:ext cx="441300" cy="1024695"/>
              <a:chOff x="4319387" y="3361302"/>
              <a:chExt cx="441300" cy="1024695"/>
            </a:xfrm>
          </p:grpSpPr>
          <p:sp>
            <p:nvSpPr>
              <p:cNvPr id="13158" name="Google Shape;13158;p67"/>
              <p:cNvSpPr/>
              <p:nvPr/>
            </p:nvSpPr>
            <p:spPr>
              <a:xfrm>
                <a:off x="4319387"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67"/>
              <p:cNvSpPr/>
              <p:nvPr/>
            </p:nvSpPr>
            <p:spPr>
              <a:xfrm>
                <a:off x="4319387"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67"/>
              <p:cNvSpPr/>
              <p:nvPr/>
            </p:nvSpPr>
            <p:spPr>
              <a:xfrm>
                <a:off x="4319387"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67"/>
              <p:cNvSpPr/>
              <p:nvPr/>
            </p:nvSpPr>
            <p:spPr>
              <a:xfrm>
                <a:off x="4319387"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67"/>
              <p:cNvSpPr/>
              <p:nvPr/>
            </p:nvSpPr>
            <p:spPr>
              <a:xfrm>
                <a:off x="4319387"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67"/>
              <p:cNvSpPr/>
              <p:nvPr/>
            </p:nvSpPr>
            <p:spPr>
              <a:xfrm>
                <a:off x="4319387"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64" name="Google Shape;13164;p67"/>
            <p:cNvGrpSpPr/>
            <p:nvPr/>
          </p:nvGrpSpPr>
          <p:grpSpPr>
            <a:xfrm>
              <a:off x="4799873" y="3361302"/>
              <a:ext cx="441300" cy="1024695"/>
              <a:chOff x="4799873" y="3361302"/>
              <a:chExt cx="441300" cy="1024695"/>
            </a:xfrm>
          </p:grpSpPr>
          <p:sp>
            <p:nvSpPr>
              <p:cNvPr id="13165" name="Google Shape;13165;p67"/>
              <p:cNvSpPr/>
              <p:nvPr/>
            </p:nvSpPr>
            <p:spPr>
              <a:xfrm>
                <a:off x="4799873"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67"/>
              <p:cNvSpPr/>
              <p:nvPr/>
            </p:nvSpPr>
            <p:spPr>
              <a:xfrm>
                <a:off x="4799873"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67"/>
              <p:cNvSpPr/>
              <p:nvPr/>
            </p:nvSpPr>
            <p:spPr>
              <a:xfrm>
                <a:off x="4799873"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67"/>
              <p:cNvSpPr/>
              <p:nvPr/>
            </p:nvSpPr>
            <p:spPr>
              <a:xfrm>
                <a:off x="4799873"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67"/>
              <p:cNvSpPr/>
              <p:nvPr/>
            </p:nvSpPr>
            <p:spPr>
              <a:xfrm>
                <a:off x="4799873"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67"/>
              <p:cNvSpPr/>
              <p:nvPr/>
            </p:nvSpPr>
            <p:spPr>
              <a:xfrm>
                <a:off x="4799873"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1" name="Google Shape;13171;p67"/>
            <p:cNvGrpSpPr/>
            <p:nvPr/>
          </p:nvGrpSpPr>
          <p:grpSpPr>
            <a:xfrm>
              <a:off x="5280360" y="3361302"/>
              <a:ext cx="441300" cy="1024695"/>
              <a:chOff x="5280360" y="3361302"/>
              <a:chExt cx="441300" cy="1024695"/>
            </a:xfrm>
          </p:grpSpPr>
          <p:sp>
            <p:nvSpPr>
              <p:cNvPr id="13172" name="Google Shape;13172;p67"/>
              <p:cNvSpPr/>
              <p:nvPr/>
            </p:nvSpPr>
            <p:spPr>
              <a:xfrm>
                <a:off x="5280360" y="3361302"/>
                <a:ext cx="441300" cy="136500"/>
              </a:xfrm>
              <a:prstGeom prst="flowChartAlternateProcess">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67"/>
              <p:cNvSpPr/>
              <p:nvPr/>
            </p:nvSpPr>
            <p:spPr>
              <a:xfrm>
                <a:off x="5280360" y="353894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67"/>
              <p:cNvSpPr/>
              <p:nvPr/>
            </p:nvSpPr>
            <p:spPr>
              <a:xfrm>
                <a:off x="5280360" y="3716591"/>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67"/>
              <p:cNvSpPr/>
              <p:nvPr/>
            </p:nvSpPr>
            <p:spPr>
              <a:xfrm>
                <a:off x="5280360" y="389423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67"/>
              <p:cNvSpPr/>
              <p:nvPr/>
            </p:nvSpPr>
            <p:spPr>
              <a:xfrm>
                <a:off x="5280360" y="4071866"/>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67"/>
              <p:cNvSpPr/>
              <p:nvPr/>
            </p:nvSpPr>
            <p:spPr>
              <a:xfrm>
                <a:off x="5280360" y="4249497"/>
                <a:ext cx="441300" cy="136500"/>
              </a:xfrm>
              <a:prstGeom prst="flowChartAlternateProcess">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3178" name="Google Shape;13178;p67"/>
          <p:cNvGraphicFramePr/>
          <p:nvPr/>
        </p:nvGraphicFramePr>
        <p:xfrm>
          <a:off x="711088" y="2130462"/>
          <a:ext cx="3000000" cy="3000000"/>
        </p:xfrm>
        <a:graphic>
          <a:graphicData uri="http://schemas.openxmlformats.org/drawingml/2006/table">
            <a:tbl>
              <a:tblPr>
                <a:noFill/>
                <a:tableStyleId>{D9FC1305-B0D0-402F-9CDD-69CA650CB282}</a:tableStyleId>
              </a:tblPr>
              <a:tblGrid>
                <a:gridCol w="600900">
                  <a:extLst>
                    <a:ext uri="{9D8B030D-6E8A-4147-A177-3AD203B41FA5}">
                      <a16:colId xmlns:a16="http://schemas.microsoft.com/office/drawing/2014/main" xmlns="" val="20000"/>
                    </a:ext>
                  </a:extLst>
                </a:gridCol>
                <a:gridCol w="600900">
                  <a:extLst>
                    <a:ext uri="{9D8B030D-6E8A-4147-A177-3AD203B41FA5}">
                      <a16:colId xmlns:a16="http://schemas.microsoft.com/office/drawing/2014/main" xmlns="" val="20001"/>
                    </a:ext>
                  </a:extLst>
                </a:gridCol>
                <a:gridCol w="600900">
                  <a:extLst>
                    <a:ext uri="{9D8B030D-6E8A-4147-A177-3AD203B41FA5}">
                      <a16:colId xmlns:a16="http://schemas.microsoft.com/office/drawing/2014/main" xmlns="" val="20002"/>
                    </a:ext>
                  </a:extLst>
                </a:gridCol>
                <a:gridCol w="600900">
                  <a:extLst>
                    <a:ext uri="{9D8B030D-6E8A-4147-A177-3AD203B41FA5}">
                      <a16:colId xmlns:a16="http://schemas.microsoft.com/office/drawing/2014/main" xmlns="" val="20003"/>
                    </a:ext>
                  </a:extLst>
                </a:gridCol>
              </a:tblGrid>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xmlns="" val="10000"/>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xmlns="" val="10001"/>
                  </a:ext>
                </a:extLst>
              </a:tr>
              <a:tr h="293800">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xmlns="" val="10002"/>
                  </a:ext>
                </a:extLst>
              </a:tr>
            </a:tbl>
          </a:graphicData>
        </a:graphic>
      </p:graphicFrame>
      <p:grpSp>
        <p:nvGrpSpPr>
          <p:cNvPr id="13179" name="Google Shape;13179;p67"/>
          <p:cNvGrpSpPr/>
          <p:nvPr/>
        </p:nvGrpSpPr>
        <p:grpSpPr>
          <a:xfrm>
            <a:off x="712613" y="3180187"/>
            <a:ext cx="2403614" cy="1005900"/>
            <a:chOff x="726450" y="3372825"/>
            <a:chExt cx="2403614" cy="1005900"/>
          </a:xfrm>
        </p:grpSpPr>
        <p:grpSp>
          <p:nvGrpSpPr>
            <p:cNvPr id="13180" name="Google Shape;13180;p67"/>
            <p:cNvGrpSpPr/>
            <p:nvPr/>
          </p:nvGrpSpPr>
          <p:grpSpPr>
            <a:xfrm>
              <a:off x="726450" y="3696000"/>
              <a:ext cx="2403614" cy="500898"/>
              <a:chOff x="726450" y="3696000"/>
              <a:chExt cx="2403614" cy="500898"/>
            </a:xfrm>
          </p:grpSpPr>
          <p:sp>
            <p:nvSpPr>
              <p:cNvPr id="13181" name="Google Shape;13181;p67"/>
              <p:cNvSpPr/>
              <p:nvPr/>
            </p:nvSpPr>
            <p:spPr>
              <a:xfrm>
                <a:off x="726450" y="3696000"/>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3182" name="Google Shape;13182;p67"/>
              <p:cNvSpPr/>
              <p:nvPr/>
            </p:nvSpPr>
            <p:spPr>
              <a:xfrm>
                <a:off x="726464" y="4029798"/>
                <a:ext cx="2403600" cy="167100"/>
              </a:xfrm>
              <a:prstGeom prst="rec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3183" name="Google Shape;13183;p67"/>
            <p:cNvGrpSpPr/>
            <p:nvPr/>
          </p:nvGrpSpPr>
          <p:grpSpPr>
            <a:xfrm>
              <a:off x="1348050" y="3372825"/>
              <a:ext cx="1720425" cy="1005900"/>
              <a:chOff x="1348050" y="3372825"/>
              <a:chExt cx="1720425" cy="1005900"/>
            </a:xfrm>
          </p:grpSpPr>
          <p:sp>
            <p:nvSpPr>
              <p:cNvPr id="13184" name="Google Shape;13184;p67"/>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3185" name="Google Shape;13185;p67"/>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3186" name="Google Shape;13186;p67"/>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3187" name="Google Shape;13187;p67"/>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3188" name="Google Shape;13188;p67"/>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3189" name="Google Shape;13189;p67"/>
            <p:cNvGrpSpPr/>
            <p:nvPr/>
          </p:nvGrpSpPr>
          <p:grpSpPr>
            <a:xfrm>
              <a:off x="1455707" y="3731058"/>
              <a:ext cx="1491150" cy="417657"/>
              <a:chOff x="1455707" y="3731058"/>
              <a:chExt cx="1491150" cy="417657"/>
            </a:xfrm>
          </p:grpSpPr>
          <p:grpSp>
            <p:nvGrpSpPr>
              <p:cNvPr id="13190" name="Google Shape;13190;p67"/>
              <p:cNvGrpSpPr/>
              <p:nvPr/>
            </p:nvGrpSpPr>
            <p:grpSpPr>
              <a:xfrm>
                <a:off x="1472938" y="3745828"/>
                <a:ext cx="72126" cy="53788"/>
                <a:chOff x="1472938" y="3745828"/>
                <a:chExt cx="72126" cy="53788"/>
              </a:xfrm>
            </p:grpSpPr>
            <p:sp>
              <p:nvSpPr>
                <p:cNvPr id="13191" name="Google Shape;13191;p67"/>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67"/>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3" name="Google Shape;13193;p67"/>
              <p:cNvGrpSpPr/>
              <p:nvPr/>
            </p:nvGrpSpPr>
            <p:grpSpPr>
              <a:xfrm>
                <a:off x="1819181" y="4089633"/>
                <a:ext cx="72126" cy="53788"/>
                <a:chOff x="1819181" y="4089633"/>
                <a:chExt cx="72126" cy="53788"/>
              </a:xfrm>
            </p:grpSpPr>
            <p:sp>
              <p:nvSpPr>
                <p:cNvPr id="13194" name="Google Shape;13194;p67"/>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67"/>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6" name="Google Shape;13196;p67"/>
              <p:cNvGrpSpPr/>
              <p:nvPr/>
            </p:nvGrpSpPr>
            <p:grpSpPr>
              <a:xfrm>
                <a:off x="1455707" y="4084171"/>
                <a:ext cx="64321" cy="64544"/>
                <a:chOff x="1455707" y="4084171"/>
                <a:chExt cx="64321" cy="64544"/>
              </a:xfrm>
            </p:grpSpPr>
            <p:sp>
              <p:nvSpPr>
                <p:cNvPr id="13197" name="Google Shape;13197;p67"/>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67"/>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99" name="Google Shape;13199;p67"/>
              <p:cNvGrpSpPr/>
              <p:nvPr/>
            </p:nvGrpSpPr>
            <p:grpSpPr>
              <a:xfrm>
                <a:off x="1818610" y="3731058"/>
                <a:ext cx="64321" cy="64544"/>
                <a:chOff x="1818610" y="3731058"/>
                <a:chExt cx="64321" cy="64544"/>
              </a:xfrm>
            </p:grpSpPr>
            <p:sp>
              <p:nvSpPr>
                <p:cNvPr id="13200" name="Google Shape;13200;p67"/>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67"/>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2" name="Google Shape;13202;p67"/>
              <p:cNvGrpSpPr/>
              <p:nvPr/>
            </p:nvGrpSpPr>
            <p:grpSpPr>
              <a:xfrm>
                <a:off x="2172491" y="4089633"/>
                <a:ext cx="72126" cy="53788"/>
                <a:chOff x="2172491" y="4089633"/>
                <a:chExt cx="72126" cy="53788"/>
              </a:xfrm>
            </p:grpSpPr>
            <p:sp>
              <p:nvSpPr>
                <p:cNvPr id="13203" name="Google Shape;13203;p67"/>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67"/>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5" name="Google Shape;13205;p67"/>
              <p:cNvGrpSpPr/>
              <p:nvPr/>
            </p:nvGrpSpPr>
            <p:grpSpPr>
              <a:xfrm>
                <a:off x="2171920" y="3731058"/>
                <a:ext cx="64321" cy="64544"/>
                <a:chOff x="2171920" y="3731058"/>
                <a:chExt cx="64321" cy="64544"/>
              </a:xfrm>
            </p:grpSpPr>
            <p:sp>
              <p:nvSpPr>
                <p:cNvPr id="13206" name="Google Shape;13206;p67"/>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67"/>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08" name="Google Shape;13208;p67"/>
              <p:cNvGrpSpPr/>
              <p:nvPr/>
            </p:nvGrpSpPr>
            <p:grpSpPr>
              <a:xfrm>
                <a:off x="2874730" y="3745828"/>
                <a:ext cx="72126" cy="53788"/>
                <a:chOff x="2874730" y="3745828"/>
                <a:chExt cx="72126" cy="53788"/>
              </a:xfrm>
            </p:grpSpPr>
            <p:sp>
              <p:nvSpPr>
                <p:cNvPr id="13209" name="Google Shape;13209;p67"/>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67"/>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1" name="Google Shape;13211;p67"/>
              <p:cNvGrpSpPr/>
              <p:nvPr/>
            </p:nvGrpSpPr>
            <p:grpSpPr>
              <a:xfrm>
                <a:off x="2878589" y="4081481"/>
                <a:ext cx="64321" cy="64544"/>
                <a:chOff x="2878589" y="4081481"/>
                <a:chExt cx="64321" cy="64544"/>
              </a:xfrm>
            </p:grpSpPr>
            <p:sp>
              <p:nvSpPr>
                <p:cNvPr id="13212" name="Google Shape;13212;p67"/>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67"/>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4" name="Google Shape;13214;p67"/>
              <p:cNvGrpSpPr/>
              <p:nvPr/>
            </p:nvGrpSpPr>
            <p:grpSpPr>
              <a:xfrm>
                <a:off x="2525796" y="4089633"/>
                <a:ext cx="72126" cy="53788"/>
                <a:chOff x="2525796" y="4089633"/>
                <a:chExt cx="72126" cy="53788"/>
              </a:xfrm>
            </p:grpSpPr>
            <p:sp>
              <p:nvSpPr>
                <p:cNvPr id="13215" name="Google Shape;13215;p67"/>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67"/>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17" name="Google Shape;13217;p67"/>
              <p:cNvGrpSpPr/>
              <p:nvPr/>
            </p:nvGrpSpPr>
            <p:grpSpPr>
              <a:xfrm>
                <a:off x="2525225" y="3731058"/>
                <a:ext cx="64321" cy="64544"/>
                <a:chOff x="2525225" y="3731058"/>
                <a:chExt cx="64321" cy="64544"/>
              </a:xfrm>
            </p:grpSpPr>
            <p:sp>
              <p:nvSpPr>
                <p:cNvPr id="13218" name="Google Shape;13218;p67"/>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67"/>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3223"/>
        <p:cNvGrpSpPr/>
        <p:nvPr/>
      </p:nvGrpSpPr>
      <p:grpSpPr>
        <a:xfrm>
          <a:off x="0" y="0"/>
          <a:ext cx="0" cy="0"/>
          <a:chOff x="0" y="0"/>
          <a:chExt cx="0" cy="0"/>
        </a:xfrm>
      </p:grpSpPr>
      <p:grpSp>
        <p:nvGrpSpPr>
          <p:cNvPr id="13224" name="Google Shape;13224;p68"/>
          <p:cNvGrpSpPr/>
          <p:nvPr/>
        </p:nvGrpSpPr>
        <p:grpSpPr>
          <a:xfrm>
            <a:off x="717003" y="971306"/>
            <a:ext cx="845921" cy="690752"/>
            <a:chOff x="732428" y="1198513"/>
            <a:chExt cx="845921" cy="690752"/>
          </a:xfrm>
        </p:grpSpPr>
        <p:grpSp>
          <p:nvGrpSpPr>
            <p:cNvPr id="13225" name="Google Shape;13225;p68"/>
            <p:cNvGrpSpPr/>
            <p:nvPr/>
          </p:nvGrpSpPr>
          <p:grpSpPr>
            <a:xfrm>
              <a:off x="823030" y="1198513"/>
              <a:ext cx="755319" cy="690752"/>
              <a:chOff x="823030" y="1198513"/>
              <a:chExt cx="755319" cy="690752"/>
            </a:xfrm>
          </p:grpSpPr>
          <p:sp>
            <p:nvSpPr>
              <p:cNvPr id="13226" name="Google Shape;13226;p68"/>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68"/>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28" name="Google Shape;13228;p68"/>
            <p:cNvGrpSpPr/>
            <p:nvPr/>
          </p:nvGrpSpPr>
          <p:grpSpPr>
            <a:xfrm>
              <a:off x="732428" y="1239937"/>
              <a:ext cx="739912" cy="607886"/>
              <a:chOff x="732428" y="1239937"/>
              <a:chExt cx="739912" cy="607886"/>
            </a:xfrm>
          </p:grpSpPr>
          <p:sp>
            <p:nvSpPr>
              <p:cNvPr id="13229" name="Google Shape;13229;p68"/>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68"/>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1" name="Google Shape;13231;p68"/>
            <p:cNvGrpSpPr/>
            <p:nvPr/>
          </p:nvGrpSpPr>
          <p:grpSpPr>
            <a:xfrm>
              <a:off x="732428" y="1277018"/>
              <a:ext cx="702832" cy="533758"/>
              <a:chOff x="732428" y="1277018"/>
              <a:chExt cx="702832" cy="533758"/>
            </a:xfrm>
          </p:grpSpPr>
          <p:sp>
            <p:nvSpPr>
              <p:cNvPr id="13232" name="Google Shape;13232;p68"/>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68"/>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4" name="Google Shape;13234;p68"/>
            <p:cNvGrpSpPr/>
            <p:nvPr/>
          </p:nvGrpSpPr>
          <p:grpSpPr>
            <a:xfrm>
              <a:off x="931170" y="1306653"/>
              <a:ext cx="647179" cy="474455"/>
              <a:chOff x="931170" y="1306653"/>
              <a:chExt cx="647179" cy="474455"/>
            </a:xfrm>
          </p:grpSpPr>
          <p:sp>
            <p:nvSpPr>
              <p:cNvPr id="13235" name="Google Shape;13235;p68"/>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68"/>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237" name="Google Shape;13237;p68"/>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8" name="Google Shape;13238;p68"/>
          <p:cNvGrpSpPr/>
          <p:nvPr/>
        </p:nvGrpSpPr>
        <p:grpSpPr>
          <a:xfrm>
            <a:off x="3948612" y="971313"/>
            <a:ext cx="634656" cy="699982"/>
            <a:chOff x="5985650" y="2860025"/>
            <a:chExt cx="1396075" cy="1539775"/>
          </a:xfrm>
        </p:grpSpPr>
        <p:sp>
          <p:nvSpPr>
            <p:cNvPr id="13239" name="Google Shape;13239;p68"/>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68"/>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68"/>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68"/>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68"/>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68"/>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68"/>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68"/>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68"/>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68"/>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68"/>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68"/>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68"/>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68"/>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68"/>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68"/>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68"/>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68"/>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68"/>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68"/>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68"/>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68"/>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68"/>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68"/>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68"/>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68"/>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68"/>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68"/>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68"/>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68"/>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68"/>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68"/>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1" name="Google Shape;13271;p68"/>
          <p:cNvGrpSpPr/>
          <p:nvPr/>
        </p:nvGrpSpPr>
        <p:grpSpPr>
          <a:xfrm>
            <a:off x="4704262" y="971306"/>
            <a:ext cx="725845" cy="699975"/>
            <a:chOff x="4249973" y="1201875"/>
            <a:chExt cx="1958568" cy="1888762"/>
          </a:xfrm>
        </p:grpSpPr>
        <p:sp>
          <p:nvSpPr>
            <p:cNvPr id="13272" name="Google Shape;13272;p68"/>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273" name="Google Shape;13273;p68"/>
            <p:cNvGrpSpPr/>
            <p:nvPr/>
          </p:nvGrpSpPr>
          <p:grpSpPr>
            <a:xfrm>
              <a:off x="5853086" y="1789142"/>
              <a:ext cx="355454" cy="1048099"/>
              <a:chOff x="5576108" y="2016725"/>
              <a:chExt cx="565200" cy="1666560"/>
            </a:xfrm>
          </p:grpSpPr>
          <p:sp>
            <p:nvSpPr>
              <p:cNvPr id="13274" name="Google Shape;13274;p68"/>
              <p:cNvSpPr/>
              <p:nvPr/>
            </p:nvSpPr>
            <p:spPr>
              <a:xfrm>
                <a:off x="5576108"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3275" name="Google Shape;13275;p68"/>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6" name="Google Shape;13276;p68"/>
            <p:cNvGrpSpPr/>
            <p:nvPr/>
          </p:nvGrpSpPr>
          <p:grpSpPr>
            <a:xfrm>
              <a:off x="4869455" y="2691676"/>
              <a:ext cx="1013897" cy="398961"/>
              <a:chOff x="4012057" y="3451825"/>
              <a:chExt cx="1612175" cy="634379"/>
            </a:xfrm>
          </p:grpSpPr>
          <p:sp>
            <p:nvSpPr>
              <p:cNvPr id="13277" name="Google Shape;13277;p68"/>
              <p:cNvSpPr/>
              <p:nvPr/>
            </p:nvSpPr>
            <p:spPr>
              <a:xfrm>
                <a:off x="505903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3278" name="Google Shape;13278;p68"/>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9" name="Google Shape;13279;p68"/>
            <p:cNvGrpSpPr/>
            <p:nvPr/>
          </p:nvGrpSpPr>
          <p:grpSpPr>
            <a:xfrm>
              <a:off x="4276937" y="2155961"/>
              <a:ext cx="651965" cy="891358"/>
              <a:chOff x="3069908" y="2599997"/>
              <a:chExt cx="1036675" cy="1417328"/>
            </a:xfrm>
          </p:grpSpPr>
          <p:sp>
            <p:nvSpPr>
              <p:cNvPr id="13280" name="Google Shape;13280;p68"/>
              <p:cNvSpPr/>
              <p:nvPr/>
            </p:nvSpPr>
            <p:spPr>
              <a:xfrm>
                <a:off x="3541383" y="34518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3281" name="Google Shape;13281;p68"/>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2" name="Google Shape;13282;p68"/>
            <p:cNvGrpSpPr/>
            <p:nvPr/>
          </p:nvGrpSpPr>
          <p:grpSpPr>
            <a:xfrm>
              <a:off x="5054918" y="1201875"/>
              <a:ext cx="999548" cy="602711"/>
              <a:chOff x="4306958" y="1082925"/>
              <a:chExt cx="1589359" cy="958358"/>
            </a:xfrm>
          </p:grpSpPr>
          <p:sp>
            <p:nvSpPr>
              <p:cNvPr id="13283" name="Google Shape;13283;p68"/>
              <p:cNvSpPr/>
              <p:nvPr/>
            </p:nvSpPr>
            <p:spPr>
              <a:xfrm>
                <a:off x="4306958" y="1082925"/>
                <a:ext cx="565200" cy="565500"/>
              </a:xfrm>
              <a:prstGeom prst="ellipse">
                <a:avLst/>
              </a:prstGeom>
              <a:solidFill>
                <a:srgbClr val="5F7D95"/>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3284" name="Google Shape;13284;p68"/>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5" name="Google Shape;13285;p68"/>
            <p:cNvGrpSpPr/>
            <p:nvPr/>
          </p:nvGrpSpPr>
          <p:grpSpPr>
            <a:xfrm>
              <a:off x="4249973" y="1303451"/>
              <a:ext cx="799317" cy="841334"/>
              <a:chOff x="3027033" y="1244439"/>
              <a:chExt cx="1270977" cy="1337786"/>
            </a:xfrm>
          </p:grpSpPr>
          <p:sp>
            <p:nvSpPr>
              <p:cNvPr id="13286" name="Google Shape;13286;p68"/>
              <p:cNvSpPr/>
              <p:nvPr/>
            </p:nvSpPr>
            <p:spPr>
              <a:xfrm>
                <a:off x="3027033" y="2016725"/>
                <a:ext cx="565200" cy="565500"/>
              </a:xfrm>
              <a:prstGeom prst="ellipse">
                <a:avLst/>
              </a:prstGeom>
              <a:solidFill>
                <a:srgbClr val="667E9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3287" name="Google Shape;13287;p68"/>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288" name="Google Shape;13288;p68"/>
          <p:cNvGrpSpPr/>
          <p:nvPr/>
        </p:nvGrpSpPr>
        <p:grpSpPr>
          <a:xfrm>
            <a:off x="4057126" y="1858087"/>
            <a:ext cx="750769" cy="683784"/>
            <a:chOff x="4204684" y="2104422"/>
            <a:chExt cx="699822" cy="637382"/>
          </a:xfrm>
        </p:grpSpPr>
        <p:grpSp>
          <p:nvGrpSpPr>
            <p:cNvPr id="13289" name="Google Shape;13289;p68"/>
            <p:cNvGrpSpPr/>
            <p:nvPr/>
          </p:nvGrpSpPr>
          <p:grpSpPr>
            <a:xfrm>
              <a:off x="4204684" y="2430067"/>
              <a:ext cx="342957" cy="311738"/>
              <a:chOff x="4204684" y="2430067"/>
              <a:chExt cx="342957" cy="311738"/>
            </a:xfrm>
          </p:grpSpPr>
          <p:sp>
            <p:nvSpPr>
              <p:cNvPr id="13290" name="Google Shape;13290;p68"/>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68"/>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2" name="Google Shape;13292;p68"/>
            <p:cNvGrpSpPr/>
            <p:nvPr/>
          </p:nvGrpSpPr>
          <p:grpSpPr>
            <a:xfrm>
              <a:off x="4561586" y="2430067"/>
              <a:ext cx="342920" cy="311738"/>
              <a:chOff x="4561586" y="2430067"/>
              <a:chExt cx="342920" cy="311738"/>
            </a:xfrm>
          </p:grpSpPr>
          <p:sp>
            <p:nvSpPr>
              <p:cNvPr id="13293" name="Google Shape;13293;p68"/>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68"/>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5" name="Google Shape;13295;p68"/>
            <p:cNvGrpSpPr/>
            <p:nvPr/>
          </p:nvGrpSpPr>
          <p:grpSpPr>
            <a:xfrm>
              <a:off x="4561586" y="2104422"/>
              <a:ext cx="342920" cy="311738"/>
              <a:chOff x="4561586" y="2104422"/>
              <a:chExt cx="342920" cy="311738"/>
            </a:xfrm>
          </p:grpSpPr>
          <p:sp>
            <p:nvSpPr>
              <p:cNvPr id="13296" name="Google Shape;13296;p68"/>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68"/>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98" name="Google Shape;13298;p68"/>
            <p:cNvGrpSpPr/>
            <p:nvPr/>
          </p:nvGrpSpPr>
          <p:grpSpPr>
            <a:xfrm>
              <a:off x="4204684" y="2104422"/>
              <a:ext cx="342957" cy="311664"/>
              <a:chOff x="4204684" y="2104422"/>
              <a:chExt cx="342957" cy="311664"/>
            </a:xfrm>
          </p:grpSpPr>
          <p:sp>
            <p:nvSpPr>
              <p:cNvPr id="13299" name="Google Shape;13299;p68"/>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68"/>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301" name="Google Shape;13301;p68"/>
          <p:cNvGrpSpPr/>
          <p:nvPr/>
        </p:nvGrpSpPr>
        <p:grpSpPr>
          <a:xfrm>
            <a:off x="5521559" y="971301"/>
            <a:ext cx="660591" cy="688867"/>
            <a:chOff x="5830645" y="1267368"/>
            <a:chExt cx="530340" cy="553040"/>
          </a:xfrm>
        </p:grpSpPr>
        <p:sp>
          <p:nvSpPr>
            <p:cNvPr id="13302" name="Google Shape;13302;p68"/>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03" name="Google Shape;13303;p68"/>
            <p:cNvGrpSpPr/>
            <p:nvPr/>
          </p:nvGrpSpPr>
          <p:grpSpPr>
            <a:xfrm>
              <a:off x="5830645" y="1267368"/>
              <a:ext cx="259743" cy="269909"/>
              <a:chOff x="5830645" y="1267368"/>
              <a:chExt cx="259743" cy="269909"/>
            </a:xfrm>
          </p:grpSpPr>
          <p:sp>
            <p:nvSpPr>
              <p:cNvPr id="13304" name="Google Shape;13304;p68"/>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68"/>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6" name="Google Shape;13306;p68"/>
            <p:cNvGrpSpPr/>
            <p:nvPr/>
          </p:nvGrpSpPr>
          <p:grpSpPr>
            <a:xfrm>
              <a:off x="6101293" y="1267368"/>
              <a:ext cx="259692" cy="269909"/>
              <a:chOff x="6101293" y="1267368"/>
              <a:chExt cx="259692" cy="269909"/>
            </a:xfrm>
          </p:grpSpPr>
          <p:sp>
            <p:nvSpPr>
              <p:cNvPr id="13307" name="Google Shape;13307;p68"/>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68"/>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9" name="Google Shape;13309;p68"/>
            <p:cNvGrpSpPr/>
            <p:nvPr/>
          </p:nvGrpSpPr>
          <p:grpSpPr>
            <a:xfrm>
              <a:off x="5830645" y="1550500"/>
              <a:ext cx="259692" cy="269909"/>
              <a:chOff x="5830645" y="1550500"/>
              <a:chExt cx="259692" cy="269909"/>
            </a:xfrm>
          </p:grpSpPr>
          <p:sp>
            <p:nvSpPr>
              <p:cNvPr id="13310" name="Google Shape;13310;p68"/>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68"/>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2" name="Google Shape;13312;p68"/>
            <p:cNvGrpSpPr/>
            <p:nvPr/>
          </p:nvGrpSpPr>
          <p:grpSpPr>
            <a:xfrm>
              <a:off x="6101293" y="1550500"/>
              <a:ext cx="259692" cy="269909"/>
              <a:chOff x="6101293" y="1550500"/>
              <a:chExt cx="259692" cy="269909"/>
            </a:xfrm>
          </p:grpSpPr>
          <p:sp>
            <p:nvSpPr>
              <p:cNvPr id="13313" name="Google Shape;13313;p68"/>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68"/>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315" name="Google Shape;13315;p68"/>
          <p:cNvGrpSpPr/>
          <p:nvPr/>
        </p:nvGrpSpPr>
        <p:grpSpPr>
          <a:xfrm>
            <a:off x="723713" y="1861760"/>
            <a:ext cx="697154" cy="679574"/>
            <a:chOff x="2679875" y="2361475"/>
            <a:chExt cx="780425" cy="760575"/>
          </a:xfrm>
        </p:grpSpPr>
        <p:sp>
          <p:nvSpPr>
            <p:cNvPr id="13316" name="Google Shape;13316;p68"/>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68"/>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68"/>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68"/>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68"/>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68"/>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2" name="Google Shape;13322;p68"/>
          <p:cNvGrpSpPr/>
          <p:nvPr/>
        </p:nvGrpSpPr>
        <p:grpSpPr>
          <a:xfrm>
            <a:off x="3122872" y="971352"/>
            <a:ext cx="735829" cy="684547"/>
            <a:chOff x="3351965" y="1148808"/>
            <a:chExt cx="750770" cy="698375"/>
          </a:xfrm>
        </p:grpSpPr>
        <p:grpSp>
          <p:nvGrpSpPr>
            <p:cNvPr id="13323" name="Google Shape;13323;p68"/>
            <p:cNvGrpSpPr/>
            <p:nvPr/>
          </p:nvGrpSpPr>
          <p:grpSpPr>
            <a:xfrm>
              <a:off x="3586796" y="1148808"/>
              <a:ext cx="294857" cy="286830"/>
              <a:chOff x="3750225" y="1774000"/>
              <a:chExt cx="149575" cy="145525"/>
            </a:xfrm>
          </p:grpSpPr>
          <p:sp>
            <p:nvSpPr>
              <p:cNvPr id="13324" name="Google Shape;13324;p68"/>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68"/>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6" name="Google Shape;13326;p68"/>
            <p:cNvGrpSpPr/>
            <p:nvPr/>
          </p:nvGrpSpPr>
          <p:grpSpPr>
            <a:xfrm>
              <a:off x="3779245" y="1375768"/>
              <a:ext cx="323490" cy="286978"/>
              <a:chOff x="3847850" y="1889150"/>
              <a:chExt cx="164100" cy="145600"/>
            </a:xfrm>
          </p:grpSpPr>
          <p:sp>
            <p:nvSpPr>
              <p:cNvPr id="13327" name="Google Shape;13327;p68"/>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68"/>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9" name="Google Shape;13329;p68"/>
            <p:cNvGrpSpPr/>
            <p:nvPr/>
          </p:nvGrpSpPr>
          <p:grpSpPr>
            <a:xfrm>
              <a:off x="3351965" y="1330435"/>
              <a:ext cx="295449" cy="285401"/>
              <a:chOff x="3631100" y="1866150"/>
              <a:chExt cx="149875" cy="144800"/>
            </a:xfrm>
          </p:grpSpPr>
          <p:sp>
            <p:nvSpPr>
              <p:cNvPr id="13330" name="Google Shape;13330;p68"/>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68"/>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2" name="Google Shape;13332;p68"/>
            <p:cNvGrpSpPr/>
            <p:nvPr/>
          </p:nvGrpSpPr>
          <p:grpSpPr>
            <a:xfrm>
              <a:off x="3548208" y="1560352"/>
              <a:ext cx="294808" cy="286830"/>
              <a:chOff x="3730650" y="1982800"/>
              <a:chExt cx="149550" cy="145525"/>
            </a:xfrm>
          </p:grpSpPr>
          <p:sp>
            <p:nvSpPr>
              <p:cNvPr id="13333" name="Google Shape;13333;p68"/>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68"/>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335" name="Google Shape;13335;p68"/>
          <p:cNvGrpSpPr/>
          <p:nvPr/>
        </p:nvGrpSpPr>
        <p:grpSpPr>
          <a:xfrm>
            <a:off x="7624524" y="971306"/>
            <a:ext cx="804565" cy="677795"/>
            <a:chOff x="7636443" y="1204988"/>
            <a:chExt cx="804565" cy="677795"/>
          </a:xfrm>
        </p:grpSpPr>
        <p:grpSp>
          <p:nvGrpSpPr>
            <p:cNvPr id="13336" name="Google Shape;13336;p68"/>
            <p:cNvGrpSpPr/>
            <p:nvPr/>
          </p:nvGrpSpPr>
          <p:grpSpPr>
            <a:xfrm>
              <a:off x="7636443" y="1509705"/>
              <a:ext cx="804565" cy="373078"/>
              <a:chOff x="7636443" y="1509705"/>
              <a:chExt cx="804565" cy="373078"/>
            </a:xfrm>
          </p:grpSpPr>
          <p:sp>
            <p:nvSpPr>
              <p:cNvPr id="13337" name="Google Shape;13337;p68"/>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68"/>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9" name="Google Shape;13339;p68"/>
            <p:cNvGrpSpPr/>
            <p:nvPr/>
          </p:nvGrpSpPr>
          <p:grpSpPr>
            <a:xfrm>
              <a:off x="7636443" y="1408133"/>
              <a:ext cx="804565" cy="373078"/>
              <a:chOff x="7636443" y="1408133"/>
              <a:chExt cx="804565" cy="373078"/>
            </a:xfrm>
          </p:grpSpPr>
          <p:sp>
            <p:nvSpPr>
              <p:cNvPr id="13340" name="Google Shape;13340;p68"/>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68"/>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2" name="Google Shape;13342;p68"/>
            <p:cNvGrpSpPr/>
            <p:nvPr/>
          </p:nvGrpSpPr>
          <p:grpSpPr>
            <a:xfrm>
              <a:off x="7636443" y="1306560"/>
              <a:ext cx="804565" cy="373078"/>
              <a:chOff x="7636443" y="1306560"/>
              <a:chExt cx="804565" cy="373078"/>
            </a:xfrm>
          </p:grpSpPr>
          <p:sp>
            <p:nvSpPr>
              <p:cNvPr id="13343" name="Google Shape;13343;p68"/>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68"/>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5" name="Google Shape;13345;p68"/>
            <p:cNvGrpSpPr/>
            <p:nvPr/>
          </p:nvGrpSpPr>
          <p:grpSpPr>
            <a:xfrm>
              <a:off x="7636443" y="1204988"/>
              <a:ext cx="804565" cy="373078"/>
              <a:chOff x="7636443" y="1204988"/>
              <a:chExt cx="804565" cy="373078"/>
            </a:xfrm>
          </p:grpSpPr>
          <p:sp>
            <p:nvSpPr>
              <p:cNvPr id="13346" name="Google Shape;13346;p68"/>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68"/>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348" name="Google Shape;13348;p68"/>
          <p:cNvGrpSpPr/>
          <p:nvPr/>
        </p:nvGrpSpPr>
        <p:grpSpPr>
          <a:xfrm>
            <a:off x="4963371" y="1878721"/>
            <a:ext cx="661339" cy="661188"/>
            <a:chOff x="3990000" y="975400"/>
            <a:chExt cx="3934200" cy="3933300"/>
          </a:xfrm>
        </p:grpSpPr>
        <p:sp>
          <p:nvSpPr>
            <p:cNvPr id="13349" name="Google Shape;13349;p68"/>
            <p:cNvSpPr/>
            <p:nvPr/>
          </p:nvSpPr>
          <p:spPr>
            <a:xfrm>
              <a:off x="3990000" y="975400"/>
              <a:ext cx="3934200" cy="3933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68"/>
            <p:cNvSpPr/>
            <p:nvPr/>
          </p:nvSpPr>
          <p:spPr>
            <a:xfrm>
              <a:off x="4346550" y="1331800"/>
              <a:ext cx="3221100" cy="32205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68"/>
            <p:cNvSpPr/>
            <p:nvPr/>
          </p:nvSpPr>
          <p:spPr>
            <a:xfrm>
              <a:off x="4786800" y="1771750"/>
              <a:ext cx="2340600" cy="2340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68"/>
            <p:cNvSpPr/>
            <p:nvPr/>
          </p:nvSpPr>
          <p:spPr>
            <a:xfrm>
              <a:off x="5218650" y="2203450"/>
              <a:ext cx="1476900" cy="14772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53" name="Google Shape;13353;p68"/>
          <p:cNvGrpSpPr/>
          <p:nvPr/>
        </p:nvGrpSpPr>
        <p:grpSpPr>
          <a:xfrm>
            <a:off x="6607019" y="1857359"/>
            <a:ext cx="868881" cy="684241"/>
            <a:chOff x="6598259" y="2078634"/>
            <a:chExt cx="868881" cy="684241"/>
          </a:xfrm>
        </p:grpSpPr>
        <p:sp>
          <p:nvSpPr>
            <p:cNvPr id="13354" name="Google Shape;13354;p68"/>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68"/>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68"/>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68"/>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68"/>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68"/>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60" name="Google Shape;13360;p68"/>
            <p:cNvGrpSpPr/>
            <p:nvPr/>
          </p:nvGrpSpPr>
          <p:grpSpPr>
            <a:xfrm>
              <a:off x="6808175" y="2078634"/>
              <a:ext cx="452229" cy="684241"/>
              <a:chOff x="6808175" y="2078634"/>
              <a:chExt cx="452229" cy="684241"/>
            </a:xfrm>
          </p:grpSpPr>
          <p:sp>
            <p:nvSpPr>
              <p:cNvPr id="13361" name="Google Shape;13361;p68"/>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68"/>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68"/>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68"/>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68"/>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68"/>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67" name="Google Shape;13367;p68"/>
              <p:cNvGrpSpPr/>
              <p:nvPr/>
            </p:nvGrpSpPr>
            <p:grpSpPr>
              <a:xfrm>
                <a:off x="6821586" y="2078634"/>
                <a:ext cx="426871" cy="684241"/>
                <a:chOff x="6821586" y="2078634"/>
                <a:chExt cx="426871" cy="684241"/>
              </a:xfrm>
            </p:grpSpPr>
            <p:grpSp>
              <p:nvGrpSpPr>
                <p:cNvPr id="13368" name="Google Shape;13368;p68"/>
                <p:cNvGrpSpPr/>
                <p:nvPr/>
              </p:nvGrpSpPr>
              <p:grpSpPr>
                <a:xfrm>
                  <a:off x="6821586" y="2078634"/>
                  <a:ext cx="426871" cy="684241"/>
                  <a:chOff x="6821586" y="2078634"/>
                  <a:chExt cx="426871" cy="684241"/>
                </a:xfrm>
              </p:grpSpPr>
              <p:sp>
                <p:nvSpPr>
                  <p:cNvPr id="13369" name="Google Shape;13369;p68"/>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68"/>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68"/>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68"/>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68"/>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68"/>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68"/>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68"/>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68"/>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68"/>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68"/>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68"/>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68"/>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68"/>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68"/>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68"/>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68"/>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68"/>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68"/>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88" name="Google Shape;13388;p68"/>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68"/>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68"/>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68"/>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68"/>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68"/>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394" name="Google Shape;13394;p68"/>
          <p:cNvGrpSpPr/>
          <p:nvPr/>
        </p:nvGrpSpPr>
        <p:grpSpPr>
          <a:xfrm>
            <a:off x="5780185" y="1862968"/>
            <a:ext cx="671358" cy="671358"/>
            <a:chOff x="6535625" y="760425"/>
            <a:chExt cx="1665900" cy="1665900"/>
          </a:xfrm>
        </p:grpSpPr>
        <p:sp>
          <p:nvSpPr>
            <p:cNvPr id="13395" name="Google Shape;13395;p68"/>
            <p:cNvSpPr/>
            <p:nvPr/>
          </p:nvSpPr>
          <p:spPr>
            <a:xfrm>
              <a:off x="6535625" y="760425"/>
              <a:ext cx="1665900" cy="16659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68"/>
            <p:cNvSpPr/>
            <p:nvPr/>
          </p:nvSpPr>
          <p:spPr>
            <a:xfrm>
              <a:off x="6713675" y="1116525"/>
              <a:ext cx="1309800" cy="13098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68"/>
            <p:cNvSpPr/>
            <p:nvPr/>
          </p:nvSpPr>
          <p:spPr>
            <a:xfrm>
              <a:off x="6831275" y="1351725"/>
              <a:ext cx="1074600" cy="1074600"/>
            </a:xfrm>
            <a:prstGeom prst="ellipse">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68"/>
            <p:cNvSpPr/>
            <p:nvPr/>
          </p:nvSpPr>
          <p:spPr>
            <a:xfrm>
              <a:off x="6942425" y="1574025"/>
              <a:ext cx="852300" cy="852300"/>
            </a:xfrm>
            <a:prstGeom prst="ellipse">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99" name="Google Shape;13399;p68"/>
          <p:cNvGrpSpPr/>
          <p:nvPr/>
        </p:nvGrpSpPr>
        <p:grpSpPr>
          <a:xfrm>
            <a:off x="717002" y="3531368"/>
            <a:ext cx="1340789" cy="640830"/>
            <a:chOff x="238125" y="1151100"/>
            <a:chExt cx="7139450" cy="3412300"/>
          </a:xfrm>
        </p:grpSpPr>
        <p:sp>
          <p:nvSpPr>
            <p:cNvPr id="13400" name="Google Shape;13400;p68"/>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68"/>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68"/>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68"/>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68"/>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68"/>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68"/>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68"/>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68"/>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68"/>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68"/>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68"/>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12" name="Google Shape;13412;p68"/>
          <p:cNvGrpSpPr/>
          <p:nvPr/>
        </p:nvGrpSpPr>
        <p:grpSpPr>
          <a:xfrm>
            <a:off x="5584225" y="2734649"/>
            <a:ext cx="985357" cy="585764"/>
            <a:chOff x="5145061" y="2881789"/>
            <a:chExt cx="1107641" cy="658458"/>
          </a:xfrm>
        </p:grpSpPr>
        <p:grpSp>
          <p:nvGrpSpPr>
            <p:cNvPr id="13413" name="Google Shape;13413;p68"/>
            <p:cNvGrpSpPr/>
            <p:nvPr/>
          </p:nvGrpSpPr>
          <p:grpSpPr>
            <a:xfrm>
              <a:off x="5722989" y="3244587"/>
              <a:ext cx="529713" cy="295659"/>
              <a:chOff x="5722989" y="3244587"/>
              <a:chExt cx="529713" cy="295659"/>
            </a:xfrm>
          </p:grpSpPr>
          <p:sp>
            <p:nvSpPr>
              <p:cNvPr id="13414" name="Google Shape;13414;p68"/>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415" name="Google Shape;13415;p68"/>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3416" name="Google Shape;13416;p68"/>
            <p:cNvGrpSpPr/>
            <p:nvPr/>
          </p:nvGrpSpPr>
          <p:grpSpPr>
            <a:xfrm>
              <a:off x="5145061" y="3244587"/>
              <a:ext cx="536807" cy="295659"/>
              <a:chOff x="5145061" y="3244587"/>
              <a:chExt cx="536807" cy="295659"/>
            </a:xfrm>
          </p:grpSpPr>
          <p:sp>
            <p:nvSpPr>
              <p:cNvPr id="13417" name="Google Shape;13417;p68"/>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418" name="Google Shape;13418;p68"/>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3419" name="Google Shape;13419;p68"/>
            <p:cNvGrpSpPr/>
            <p:nvPr/>
          </p:nvGrpSpPr>
          <p:grpSpPr>
            <a:xfrm>
              <a:off x="5341327" y="2898245"/>
              <a:ext cx="532309" cy="614891"/>
              <a:chOff x="5341327" y="2898245"/>
              <a:chExt cx="532309" cy="614891"/>
            </a:xfrm>
          </p:grpSpPr>
          <p:sp>
            <p:nvSpPr>
              <p:cNvPr id="13420" name="Google Shape;13420;p68"/>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421" name="Google Shape;13421;p68"/>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3422" name="Google Shape;13422;p68"/>
            <p:cNvGrpSpPr/>
            <p:nvPr/>
          </p:nvGrpSpPr>
          <p:grpSpPr>
            <a:xfrm>
              <a:off x="5532290" y="2881789"/>
              <a:ext cx="620516" cy="305456"/>
              <a:chOff x="5532290" y="2881789"/>
              <a:chExt cx="620516" cy="305456"/>
            </a:xfrm>
          </p:grpSpPr>
          <p:sp>
            <p:nvSpPr>
              <p:cNvPr id="13423" name="Google Shape;13423;p68"/>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3424" name="Google Shape;13424;p68"/>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3425" name="Google Shape;13425;p68"/>
          <p:cNvGrpSpPr/>
          <p:nvPr/>
        </p:nvGrpSpPr>
        <p:grpSpPr>
          <a:xfrm>
            <a:off x="8163148" y="3526707"/>
            <a:ext cx="269068" cy="645491"/>
            <a:chOff x="7026852" y="3311869"/>
            <a:chExt cx="434331" cy="1041954"/>
          </a:xfrm>
        </p:grpSpPr>
        <p:sp>
          <p:nvSpPr>
            <p:cNvPr id="13426" name="Google Shape;13426;p68"/>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68"/>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68"/>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9" name="Google Shape;13429;p68"/>
          <p:cNvGrpSpPr/>
          <p:nvPr/>
        </p:nvGrpSpPr>
        <p:grpSpPr>
          <a:xfrm>
            <a:off x="6179729" y="3565945"/>
            <a:ext cx="293882" cy="293836"/>
            <a:chOff x="4873519" y="3311869"/>
            <a:chExt cx="499374" cy="499296"/>
          </a:xfrm>
        </p:grpSpPr>
        <p:sp>
          <p:nvSpPr>
            <p:cNvPr id="13430" name="Google Shape;13430;p68"/>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68"/>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2" name="Google Shape;13432;p68"/>
          <p:cNvGrpSpPr/>
          <p:nvPr/>
        </p:nvGrpSpPr>
        <p:grpSpPr>
          <a:xfrm>
            <a:off x="6179729" y="3878316"/>
            <a:ext cx="293882" cy="293882"/>
            <a:chOff x="4873519" y="3875839"/>
            <a:chExt cx="499374" cy="499374"/>
          </a:xfrm>
        </p:grpSpPr>
        <p:sp>
          <p:nvSpPr>
            <p:cNvPr id="13433" name="Google Shape;13433;p68"/>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68"/>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35" name="Google Shape;13435;p68"/>
          <p:cNvGrpSpPr/>
          <p:nvPr/>
        </p:nvGrpSpPr>
        <p:grpSpPr>
          <a:xfrm>
            <a:off x="2410256" y="1850269"/>
            <a:ext cx="698104" cy="698208"/>
            <a:chOff x="2565073" y="2075876"/>
            <a:chExt cx="672482" cy="672518"/>
          </a:xfrm>
        </p:grpSpPr>
        <p:sp>
          <p:nvSpPr>
            <p:cNvPr id="13436" name="Google Shape;13436;p68"/>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68"/>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68"/>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68"/>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68"/>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68"/>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42" name="Google Shape;13442;p68"/>
          <p:cNvGrpSpPr/>
          <p:nvPr/>
        </p:nvGrpSpPr>
        <p:grpSpPr>
          <a:xfrm>
            <a:off x="5633667" y="3534869"/>
            <a:ext cx="438354" cy="637329"/>
            <a:chOff x="1697726" y="3244179"/>
            <a:chExt cx="788124" cy="1146069"/>
          </a:xfrm>
        </p:grpSpPr>
        <p:sp>
          <p:nvSpPr>
            <p:cNvPr id="13443" name="Google Shape;13443;p68"/>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68"/>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45" name="Google Shape;13445;p68"/>
          <p:cNvSpPr/>
          <p:nvPr/>
        </p:nvSpPr>
        <p:spPr>
          <a:xfrm>
            <a:off x="8130926" y="342265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46" name="Google Shape;13446;p68"/>
          <p:cNvGrpSpPr/>
          <p:nvPr/>
        </p:nvGrpSpPr>
        <p:grpSpPr>
          <a:xfrm>
            <a:off x="7634881" y="1863232"/>
            <a:ext cx="799565" cy="670282"/>
            <a:chOff x="7617850" y="2063282"/>
            <a:chExt cx="799565" cy="670282"/>
          </a:xfrm>
        </p:grpSpPr>
        <p:cxnSp>
          <p:nvCxnSpPr>
            <p:cNvPr id="13447" name="Google Shape;13447;p68"/>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448" name="Google Shape;13448;p68"/>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449" name="Google Shape;13449;p68"/>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450" name="Google Shape;13450;p68"/>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451" name="Google Shape;13451;p68"/>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3452" name="Google Shape;13452;p68"/>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3453" name="Google Shape;13453;p68"/>
            <p:cNvGrpSpPr/>
            <p:nvPr/>
          </p:nvGrpSpPr>
          <p:grpSpPr>
            <a:xfrm>
              <a:off x="7734309" y="2063282"/>
              <a:ext cx="570957" cy="620095"/>
              <a:chOff x="7734309" y="2063282"/>
              <a:chExt cx="570957" cy="620095"/>
            </a:xfrm>
          </p:grpSpPr>
          <p:grpSp>
            <p:nvGrpSpPr>
              <p:cNvPr id="13454" name="Google Shape;13454;p68"/>
              <p:cNvGrpSpPr/>
              <p:nvPr/>
            </p:nvGrpSpPr>
            <p:grpSpPr>
              <a:xfrm>
                <a:off x="8031573" y="2063282"/>
                <a:ext cx="273693" cy="620095"/>
                <a:chOff x="8031573" y="2063282"/>
                <a:chExt cx="273693" cy="620095"/>
              </a:xfrm>
            </p:grpSpPr>
            <p:sp>
              <p:nvSpPr>
                <p:cNvPr id="13455" name="Google Shape;13455;p6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6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6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6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59" name="Google Shape;13459;p68"/>
              <p:cNvGrpSpPr/>
              <p:nvPr/>
            </p:nvGrpSpPr>
            <p:grpSpPr>
              <a:xfrm flipH="1">
                <a:off x="7734309" y="2063282"/>
                <a:ext cx="273693" cy="620095"/>
                <a:chOff x="8031573" y="2063282"/>
                <a:chExt cx="273693" cy="620095"/>
              </a:xfrm>
            </p:grpSpPr>
            <p:sp>
              <p:nvSpPr>
                <p:cNvPr id="13460" name="Google Shape;13460;p68"/>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68"/>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68"/>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68"/>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3464" name="Google Shape;13464;p68"/>
          <p:cNvSpPr/>
          <p:nvPr/>
        </p:nvSpPr>
        <p:spPr>
          <a:xfrm>
            <a:off x="7095136" y="3555322"/>
            <a:ext cx="558742" cy="616877"/>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68"/>
          <p:cNvSpPr/>
          <p:nvPr/>
        </p:nvSpPr>
        <p:spPr>
          <a:xfrm rot="10800000">
            <a:off x="6581318" y="3552736"/>
            <a:ext cx="406111" cy="619462"/>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66" name="Google Shape;13466;p68"/>
          <p:cNvGrpSpPr/>
          <p:nvPr/>
        </p:nvGrpSpPr>
        <p:grpSpPr>
          <a:xfrm>
            <a:off x="7821488" y="2716715"/>
            <a:ext cx="602567" cy="601884"/>
            <a:chOff x="1186975" y="238125"/>
            <a:chExt cx="5244275" cy="5238325"/>
          </a:xfrm>
        </p:grpSpPr>
        <p:sp>
          <p:nvSpPr>
            <p:cNvPr id="13467" name="Google Shape;13467;p68"/>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68"/>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68"/>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68"/>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71" name="Google Shape;13471;p68"/>
          <p:cNvGrpSpPr/>
          <p:nvPr/>
        </p:nvGrpSpPr>
        <p:grpSpPr>
          <a:xfrm>
            <a:off x="3264225" y="1856199"/>
            <a:ext cx="651848" cy="687338"/>
            <a:chOff x="3400515" y="2056248"/>
            <a:chExt cx="698134" cy="735987"/>
          </a:xfrm>
        </p:grpSpPr>
        <p:grpSp>
          <p:nvGrpSpPr>
            <p:cNvPr id="13472" name="Google Shape;13472;p68"/>
            <p:cNvGrpSpPr/>
            <p:nvPr/>
          </p:nvGrpSpPr>
          <p:grpSpPr>
            <a:xfrm>
              <a:off x="3400515" y="2283913"/>
              <a:ext cx="312919" cy="219900"/>
              <a:chOff x="3400515" y="2283913"/>
              <a:chExt cx="312919" cy="219900"/>
            </a:xfrm>
          </p:grpSpPr>
          <p:sp>
            <p:nvSpPr>
              <p:cNvPr id="13473" name="Google Shape;13473;p68"/>
              <p:cNvSpPr/>
              <p:nvPr/>
            </p:nvSpPr>
            <p:spPr>
              <a:xfrm>
                <a:off x="3493534" y="2283913"/>
                <a:ext cx="219900" cy="219900"/>
              </a:xfrm>
              <a:prstGeom prst="ellipse">
                <a:avLst/>
              </a:prstGeom>
              <a:solidFill>
                <a:srgbClr val="435D74"/>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3474" name="Google Shape;13474;p68"/>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13475" name="Google Shape;13475;p68"/>
            <p:cNvGrpSpPr/>
            <p:nvPr/>
          </p:nvGrpSpPr>
          <p:grpSpPr>
            <a:xfrm>
              <a:off x="3547823" y="2461089"/>
              <a:ext cx="219900" cy="331146"/>
              <a:chOff x="3547823" y="2461089"/>
              <a:chExt cx="219900" cy="331146"/>
            </a:xfrm>
          </p:grpSpPr>
          <p:sp>
            <p:nvSpPr>
              <p:cNvPr id="13476" name="Google Shape;13476;p68"/>
              <p:cNvSpPr/>
              <p:nvPr/>
            </p:nvSpPr>
            <p:spPr>
              <a:xfrm>
                <a:off x="3547823" y="2461089"/>
                <a:ext cx="219900" cy="219900"/>
              </a:xfrm>
              <a:prstGeom prst="ellipse">
                <a:avLst/>
              </a:prstGeom>
              <a:solidFill>
                <a:srgbClr val="5F7D95"/>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3477" name="Google Shape;13477;p68"/>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13478" name="Google Shape;13478;p68"/>
            <p:cNvGrpSpPr/>
            <p:nvPr/>
          </p:nvGrpSpPr>
          <p:grpSpPr>
            <a:xfrm>
              <a:off x="3734138" y="2461089"/>
              <a:ext cx="219900" cy="331146"/>
              <a:chOff x="3734138" y="2461089"/>
              <a:chExt cx="219900" cy="331146"/>
            </a:xfrm>
          </p:grpSpPr>
          <p:sp>
            <p:nvSpPr>
              <p:cNvPr id="13479" name="Google Shape;13479;p68"/>
              <p:cNvSpPr/>
              <p:nvPr/>
            </p:nvSpPr>
            <p:spPr>
              <a:xfrm>
                <a:off x="3734138" y="2461089"/>
                <a:ext cx="219900" cy="219900"/>
              </a:xfrm>
              <a:prstGeom prst="ellipse">
                <a:avLst/>
              </a:prstGeom>
              <a:solidFill>
                <a:srgbClr val="869FB2"/>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3480" name="Google Shape;13480;p68"/>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13481" name="Google Shape;13481;p68"/>
            <p:cNvGrpSpPr/>
            <p:nvPr/>
          </p:nvGrpSpPr>
          <p:grpSpPr>
            <a:xfrm>
              <a:off x="3787560" y="2281742"/>
              <a:ext cx="311089" cy="219900"/>
              <a:chOff x="3787560" y="2281742"/>
              <a:chExt cx="311089" cy="219900"/>
            </a:xfrm>
          </p:grpSpPr>
          <p:sp>
            <p:nvSpPr>
              <p:cNvPr id="13482" name="Google Shape;13482;p68"/>
              <p:cNvSpPr/>
              <p:nvPr/>
            </p:nvSpPr>
            <p:spPr>
              <a:xfrm>
                <a:off x="3787560" y="2281742"/>
                <a:ext cx="219900" cy="219900"/>
              </a:xfrm>
              <a:prstGeom prst="ellipse">
                <a:avLst/>
              </a:prstGeom>
              <a:solidFill>
                <a:srgbClr val="A5B7C6"/>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3483" name="Google Shape;13483;p68"/>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13484" name="Google Shape;13484;p68"/>
            <p:cNvGrpSpPr/>
            <p:nvPr/>
          </p:nvGrpSpPr>
          <p:grpSpPr>
            <a:xfrm>
              <a:off x="3637290" y="2056248"/>
              <a:ext cx="219900" cy="330736"/>
              <a:chOff x="3637290" y="2056248"/>
              <a:chExt cx="219900" cy="330736"/>
            </a:xfrm>
          </p:grpSpPr>
          <p:sp>
            <p:nvSpPr>
              <p:cNvPr id="13485" name="Google Shape;13485;p68"/>
              <p:cNvSpPr/>
              <p:nvPr/>
            </p:nvSpPr>
            <p:spPr>
              <a:xfrm>
                <a:off x="3637290" y="2167085"/>
                <a:ext cx="219900" cy="219900"/>
              </a:xfrm>
              <a:prstGeom prst="ellipse">
                <a:avLst/>
              </a:prstGeom>
              <a:solidFill>
                <a:srgbClr val="BAC8D3"/>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3486" name="Google Shape;13486;p68"/>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13487" name="Google Shape;13487;p68"/>
          <p:cNvGrpSpPr/>
          <p:nvPr/>
        </p:nvGrpSpPr>
        <p:grpSpPr>
          <a:xfrm>
            <a:off x="2555931" y="2726205"/>
            <a:ext cx="1268144" cy="592394"/>
            <a:chOff x="238125" y="1188750"/>
            <a:chExt cx="7140450" cy="3335550"/>
          </a:xfrm>
        </p:grpSpPr>
        <p:sp>
          <p:nvSpPr>
            <p:cNvPr id="13488" name="Google Shape;13488;p68"/>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68"/>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68"/>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68"/>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68"/>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3" name="Google Shape;13493;p68"/>
          <p:cNvGrpSpPr/>
          <p:nvPr/>
        </p:nvGrpSpPr>
        <p:grpSpPr>
          <a:xfrm>
            <a:off x="6663832" y="2728360"/>
            <a:ext cx="1053944" cy="590147"/>
            <a:chOff x="238125" y="1335475"/>
            <a:chExt cx="5418735" cy="3034175"/>
          </a:xfrm>
        </p:grpSpPr>
        <p:sp>
          <p:nvSpPr>
            <p:cNvPr id="13494" name="Google Shape;13494;p68"/>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68"/>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68"/>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7" name="Google Shape;13497;p68"/>
          <p:cNvGrpSpPr/>
          <p:nvPr/>
        </p:nvGrpSpPr>
        <p:grpSpPr>
          <a:xfrm>
            <a:off x="4094641" y="3533259"/>
            <a:ext cx="1268207" cy="638939"/>
            <a:chOff x="3967651" y="3645904"/>
            <a:chExt cx="1479304" cy="745292"/>
          </a:xfrm>
        </p:grpSpPr>
        <p:grpSp>
          <p:nvGrpSpPr>
            <p:cNvPr id="13498" name="Google Shape;13498;p68"/>
            <p:cNvGrpSpPr/>
            <p:nvPr/>
          </p:nvGrpSpPr>
          <p:grpSpPr>
            <a:xfrm>
              <a:off x="3967651" y="4009026"/>
              <a:ext cx="1479304" cy="382170"/>
              <a:chOff x="3967651" y="4009026"/>
              <a:chExt cx="1479304" cy="382170"/>
            </a:xfrm>
          </p:grpSpPr>
          <p:grpSp>
            <p:nvGrpSpPr>
              <p:cNvPr id="13499" name="Google Shape;13499;p68"/>
              <p:cNvGrpSpPr/>
              <p:nvPr/>
            </p:nvGrpSpPr>
            <p:grpSpPr>
              <a:xfrm>
                <a:off x="4892216" y="4195630"/>
                <a:ext cx="554739" cy="195566"/>
                <a:chOff x="3604375" y="4892160"/>
                <a:chExt cx="1651500" cy="582215"/>
              </a:xfrm>
            </p:grpSpPr>
            <p:sp>
              <p:nvSpPr>
                <p:cNvPr id="13500" name="Google Shape;13500;p68"/>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68"/>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2" name="Google Shape;13502;p68"/>
              <p:cNvGrpSpPr/>
              <p:nvPr/>
            </p:nvGrpSpPr>
            <p:grpSpPr>
              <a:xfrm>
                <a:off x="3967651" y="4146303"/>
                <a:ext cx="579402" cy="244893"/>
                <a:chOff x="851875" y="4745310"/>
                <a:chExt cx="1724925" cy="729065"/>
              </a:xfrm>
            </p:grpSpPr>
            <p:sp>
              <p:nvSpPr>
                <p:cNvPr id="13503" name="Google Shape;13503;p68"/>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68"/>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5" name="Google Shape;13505;p68"/>
              <p:cNvGrpSpPr/>
              <p:nvPr/>
            </p:nvGrpSpPr>
            <p:grpSpPr>
              <a:xfrm>
                <a:off x="4460753" y="4009026"/>
                <a:ext cx="493110" cy="382170"/>
                <a:chOff x="2319875" y="4336625"/>
                <a:chExt cx="1468025" cy="1137750"/>
              </a:xfrm>
            </p:grpSpPr>
            <p:sp>
              <p:nvSpPr>
                <p:cNvPr id="13506" name="Google Shape;13506;p68"/>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68"/>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508" name="Google Shape;13508;p68"/>
            <p:cNvGrpSpPr/>
            <p:nvPr/>
          </p:nvGrpSpPr>
          <p:grpSpPr>
            <a:xfrm>
              <a:off x="4479443" y="3645904"/>
              <a:ext cx="455965" cy="388789"/>
              <a:chOff x="2957425" y="238100"/>
              <a:chExt cx="1910200" cy="1628775"/>
            </a:xfrm>
          </p:grpSpPr>
          <p:sp>
            <p:nvSpPr>
              <p:cNvPr id="13509" name="Google Shape;13509;p68"/>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68"/>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68"/>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68"/>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68"/>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68"/>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68"/>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68"/>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68"/>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68"/>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519" name="Google Shape;13519;p68"/>
          <p:cNvGrpSpPr/>
          <p:nvPr/>
        </p:nvGrpSpPr>
        <p:grpSpPr>
          <a:xfrm>
            <a:off x="2480754" y="3534460"/>
            <a:ext cx="1243128" cy="637739"/>
            <a:chOff x="2496310" y="3693351"/>
            <a:chExt cx="1342906" cy="688926"/>
          </a:xfrm>
        </p:grpSpPr>
        <p:grpSp>
          <p:nvGrpSpPr>
            <p:cNvPr id="13520" name="Google Shape;13520;p68"/>
            <p:cNvGrpSpPr/>
            <p:nvPr/>
          </p:nvGrpSpPr>
          <p:grpSpPr>
            <a:xfrm>
              <a:off x="2496310" y="3693351"/>
              <a:ext cx="1342906" cy="688875"/>
              <a:chOff x="2496310" y="3693351"/>
              <a:chExt cx="1342906" cy="688875"/>
            </a:xfrm>
          </p:grpSpPr>
          <p:sp>
            <p:nvSpPr>
              <p:cNvPr id="13521" name="Google Shape;13521;p68"/>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68"/>
              <p:cNvSpPr/>
              <p:nvPr/>
            </p:nvSpPr>
            <p:spPr>
              <a:xfrm>
                <a:off x="342068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68"/>
              <p:cNvSpPr/>
              <p:nvPr/>
            </p:nvSpPr>
            <p:spPr>
              <a:xfrm>
                <a:off x="3135700" y="3791751"/>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68"/>
              <p:cNvSpPr/>
              <p:nvPr/>
            </p:nvSpPr>
            <p:spPr>
              <a:xfrm>
                <a:off x="3620515"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68"/>
              <p:cNvSpPr/>
              <p:nvPr/>
            </p:nvSpPr>
            <p:spPr>
              <a:xfrm>
                <a:off x="2843808" y="3858516"/>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68"/>
              <p:cNvSpPr/>
              <p:nvPr/>
            </p:nvSpPr>
            <p:spPr>
              <a:xfrm>
                <a:off x="2652010" y="4032917"/>
                <a:ext cx="65100" cy="651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527" name="Google Shape;13527;p68"/>
              <p:cNvCxnSpPr>
                <a:stCxn id="13525"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13528" name="Google Shape;13528;p68"/>
              <p:cNvCxnSpPr>
                <a:stCxn id="13522"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13529" name="Google Shape;13529;p68"/>
              <p:cNvCxnSpPr>
                <a:stCxn id="13523"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3530" name="Google Shape;13530;p68"/>
              <p:cNvCxnSpPr>
                <a:stCxn id="13526"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3531" name="Google Shape;13531;p68"/>
              <p:cNvCxnSpPr>
                <a:stCxn id="13524"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532" name="Google Shape;13532;p68"/>
            <p:cNvGrpSpPr/>
            <p:nvPr/>
          </p:nvGrpSpPr>
          <p:grpSpPr>
            <a:xfrm>
              <a:off x="2675275" y="3930557"/>
              <a:ext cx="1003306" cy="451719"/>
              <a:chOff x="2675275" y="4174282"/>
              <a:chExt cx="1003306" cy="451719"/>
            </a:xfrm>
          </p:grpSpPr>
          <p:sp>
            <p:nvSpPr>
              <p:cNvPr id="13533" name="Google Shape;13533;p68"/>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68"/>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68"/>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536" name="Google Shape;13536;p68"/>
          <p:cNvGrpSpPr/>
          <p:nvPr/>
        </p:nvGrpSpPr>
        <p:grpSpPr>
          <a:xfrm>
            <a:off x="1654425" y="971306"/>
            <a:ext cx="574511" cy="874709"/>
            <a:chOff x="1715404" y="1112080"/>
            <a:chExt cx="642270" cy="977984"/>
          </a:xfrm>
        </p:grpSpPr>
        <p:grpSp>
          <p:nvGrpSpPr>
            <p:cNvPr id="13537" name="Google Shape;13537;p68"/>
            <p:cNvGrpSpPr/>
            <p:nvPr/>
          </p:nvGrpSpPr>
          <p:grpSpPr>
            <a:xfrm>
              <a:off x="1715404" y="1112080"/>
              <a:ext cx="642270" cy="977984"/>
              <a:chOff x="1715404" y="1112080"/>
              <a:chExt cx="642270" cy="977984"/>
            </a:xfrm>
          </p:grpSpPr>
          <p:sp>
            <p:nvSpPr>
              <p:cNvPr id="13538" name="Google Shape;13538;p68"/>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68"/>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0" name="Google Shape;13540;p68"/>
            <p:cNvGrpSpPr/>
            <p:nvPr/>
          </p:nvGrpSpPr>
          <p:grpSpPr>
            <a:xfrm>
              <a:off x="1768927" y="1165603"/>
              <a:ext cx="535225" cy="851367"/>
              <a:chOff x="1768927" y="1165603"/>
              <a:chExt cx="535225" cy="851367"/>
            </a:xfrm>
          </p:grpSpPr>
          <p:sp>
            <p:nvSpPr>
              <p:cNvPr id="13541" name="Google Shape;13541;p68"/>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68"/>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3" name="Google Shape;13543;p68"/>
            <p:cNvGrpSpPr/>
            <p:nvPr/>
          </p:nvGrpSpPr>
          <p:grpSpPr>
            <a:xfrm>
              <a:off x="1822449" y="1219125"/>
              <a:ext cx="428180" cy="718859"/>
              <a:chOff x="1822449" y="1219125"/>
              <a:chExt cx="428180" cy="718859"/>
            </a:xfrm>
          </p:grpSpPr>
          <p:sp>
            <p:nvSpPr>
              <p:cNvPr id="13544" name="Google Shape;13544;p68"/>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68"/>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46" name="Google Shape;13546;p68"/>
            <p:cNvGrpSpPr/>
            <p:nvPr/>
          </p:nvGrpSpPr>
          <p:grpSpPr>
            <a:xfrm>
              <a:off x="1875972" y="1272648"/>
              <a:ext cx="321135" cy="586939"/>
              <a:chOff x="1875972" y="1272648"/>
              <a:chExt cx="321135" cy="586939"/>
            </a:xfrm>
          </p:grpSpPr>
          <p:sp>
            <p:nvSpPr>
              <p:cNvPr id="13547" name="Google Shape;13547;p68"/>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68"/>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549" name="Google Shape;13549;p68"/>
          <p:cNvGrpSpPr/>
          <p:nvPr/>
        </p:nvGrpSpPr>
        <p:grpSpPr>
          <a:xfrm>
            <a:off x="7761586" y="3528028"/>
            <a:ext cx="293855" cy="644170"/>
            <a:chOff x="241025" y="3151575"/>
            <a:chExt cx="293855" cy="644170"/>
          </a:xfrm>
        </p:grpSpPr>
        <p:sp>
          <p:nvSpPr>
            <p:cNvPr id="13550" name="Google Shape;13550;p68"/>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68"/>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2" name="Google Shape;13552;p68"/>
          <p:cNvGrpSpPr/>
          <p:nvPr/>
        </p:nvGrpSpPr>
        <p:grpSpPr>
          <a:xfrm>
            <a:off x="709569" y="2728028"/>
            <a:ext cx="1779649" cy="591620"/>
            <a:chOff x="246070" y="1983375"/>
            <a:chExt cx="1855347" cy="616849"/>
          </a:xfrm>
        </p:grpSpPr>
        <p:sp>
          <p:nvSpPr>
            <p:cNvPr id="13553" name="Google Shape;13553;p68"/>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68"/>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68"/>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68"/>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68"/>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68"/>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68"/>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68"/>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68"/>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2" name="Google Shape;13562;p68"/>
          <p:cNvGrpSpPr/>
          <p:nvPr/>
        </p:nvGrpSpPr>
        <p:grpSpPr>
          <a:xfrm>
            <a:off x="2320436" y="971306"/>
            <a:ext cx="711055" cy="745993"/>
            <a:chOff x="2496269" y="1171698"/>
            <a:chExt cx="761953" cy="799392"/>
          </a:xfrm>
        </p:grpSpPr>
        <p:grpSp>
          <p:nvGrpSpPr>
            <p:cNvPr id="13563" name="Google Shape;13563;p68"/>
            <p:cNvGrpSpPr/>
            <p:nvPr/>
          </p:nvGrpSpPr>
          <p:grpSpPr>
            <a:xfrm>
              <a:off x="2496269" y="1171698"/>
              <a:ext cx="761953" cy="723022"/>
              <a:chOff x="2496269" y="1171698"/>
              <a:chExt cx="761953" cy="723022"/>
            </a:xfrm>
          </p:grpSpPr>
          <p:sp>
            <p:nvSpPr>
              <p:cNvPr id="13564" name="Google Shape;13564;p68"/>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68"/>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66" name="Google Shape;13566;p68"/>
              <p:cNvGrpSpPr/>
              <p:nvPr/>
            </p:nvGrpSpPr>
            <p:grpSpPr>
              <a:xfrm>
                <a:off x="2496269" y="1171698"/>
                <a:ext cx="761953" cy="723022"/>
                <a:chOff x="2496269" y="1120652"/>
                <a:chExt cx="761953" cy="723022"/>
              </a:xfrm>
            </p:grpSpPr>
            <p:grpSp>
              <p:nvGrpSpPr>
                <p:cNvPr id="13567" name="Google Shape;13567;p68"/>
                <p:cNvGrpSpPr/>
                <p:nvPr/>
              </p:nvGrpSpPr>
              <p:grpSpPr>
                <a:xfrm>
                  <a:off x="2496269" y="1120652"/>
                  <a:ext cx="761953" cy="723022"/>
                  <a:chOff x="2496269" y="1120652"/>
                  <a:chExt cx="761953" cy="723022"/>
                </a:xfrm>
              </p:grpSpPr>
              <p:grpSp>
                <p:nvGrpSpPr>
                  <p:cNvPr id="13568" name="Google Shape;13568;p68"/>
                  <p:cNvGrpSpPr/>
                  <p:nvPr/>
                </p:nvGrpSpPr>
                <p:grpSpPr>
                  <a:xfrm>
                    <a:off x="2496269" y="1304589"/>
                    <a:ext cx="407089" cy="305057"/>
                    <a:chOff x="2496269" y="1304589"/>
                    <a:chExt cx="407089" cy="305057"/>
                  </a:xfrm>
                </p:grpSpPr>
                <p:sp>
                  <p:nvSpPr>
                    <p:cNvPr id="13569" name="Google Shape;13569;p68"/>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68"/>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1" name="Google Shape;13571;p68"/>
                  <p:cNvGrpSpPr/>
                  <p:nvPr/>
                </p:nvGrpSpPr>
                <p:grpSpPr>
                  <a:xfrm>
                    <a:off x="2586468" y="1493376"/>
                    <a:ext cx="358850" cy="349656"/>
                    <a:chOff x="2586468" y="1493376"/>
                    <a:chExt cx="358850" cy="349656"/>
                  </a:xfrm>
                </p:grpSpPr>
                <p:sp>
                  <p:nvSpPr>
                    <p:cNvPr id="13572" name="Google Shape;13572;p68"/>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68"/>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4" name="Google Shape;13574;p68"/>
                  <p:cNvGrpSpPr/>
                  <p:nvPr/>
                </p:nvGrpSpPr>
                <p:grpSpPr>
                  <a:xfrm>
                    <a:off x="2807939" y="1494024"/>
                    <a:ext cx="358857" cy="349650"/>
                    <a:chOff x="2807939" y="1494024"/>
                    <a:chExt cx="358857" cy="349650"/>
                  </a:xfrm>
                </p:grpSpPr>
                <p:sp>
                  <p:nvSpPr>
                    <p:cNvPr id="13575" name="Google Shape;13575;p68"/>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68"/>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7" name="Google Shape;13577;p68"/>
                  <p:cNvGrpSpPr/>
                  <p:nvPr/>
                </p:nvGrpSpPr>
                <p:grpSpPr>
                  <a:xfrm>
                    <a:off x="2851133" y="1305635"/>
                    <a:ext cx="407089" cy="305057"/>
                    <a:chOff x="2851133" y="1305635"/>
                    <a:chExt cx="407089" cy="305057"/>
                  </a:xfrm>
                </p:grpSpPr>
                <p:sp>
                  <p:nvSpPr>
                    <p:cNvPr id="13578" name="Google Shape;13578;p68"/>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68"/>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0" name="Google Shape;13580;p68"/>
                  <p:cNvGrpSpPr/>
                  <p:nvPr/>
                </p:nvGrpSpPr>
                <p:grpSpPr>
                  <a:xfrm>
                    <a:off x="2727495" y="1120652"/>
                    <a:ext cx="300271" cy="396358"/>
                    <a:chOff x="2727495" y="1120652"/>
                    <a:chExt cx="300271" cy="396358"/>
                  </a:xfrm>
                </p:grpSpPr>
                <p:sp>
                  <p:nvSpPr>
                    <p:cNvPr id="13581" name="Google Shape;13581;p68"/>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68"/>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583" name="Google Shape;13583;p68"/>
                <p:cNvGrpSpPr/>
                <p:nvPr/>
              </p:nvGrpSpPr>
              <p:grpSpPr>
                <a:xfrm>
                  <a:off x="2722305" y="1350460"/>
                  <a:ext cx="308357" cy="308344"/>
                  <a:chOff x="2722305" y="1350460"/>
                  <a:chExt cx="308357" cy="308344"/>
                </a:xfrm>
              </p:grpSpPr>
              <p:sp>
                <p:nvSpPr>
                  <p:cNvPr id="13584" name="Google Shape;13584;p68"/>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85" name="Google Shape;13585;p68"/>
                  <p:cNvGrpSpPr/>
                  <p:nvPr/>
                </p:nvGrpSpPr>
                <p:grpSpPr>
                  <a:xfrm>
                    <a:off x="2725064" y="1364529"/>
                    <a:ext cx="297954" cy="280182"/>
                    <a:chOff x="2725064" y="1364529"/>
                    <a:chExt cx="297954" cy="280182"/>
                  </a:xfrm>
                </p:grpSpPr>
                <p:sp>
                  <p:nvSpPr>
                    <p:cNvPr id="13586" name="Google Shape;13586;p68"/>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68"/>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68"/>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68"/>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68"/>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3591" name="Google Shape;13591;p68"/>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68"/>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68"/>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68"/>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68"/>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96" name="Google Shape;13596;p68"/>
          <p:cNvGrpSpPr/>
          <p:nvPr/>
        </p:nvGrpSpPr>
        <p:grpSpPr>
          <a:xfrm>
            <a:off x="3909136" y="2727412"/>
            <a:ext cx="1569144" cy="591015"/>
            <a:chOff x="3820100" y="3023049"/>
            <a:chExt cx="1303926" cy="491162"/>
          </a:xfrm>
        </p:grpSpPr>
        <p:grpSp>
          <p:nvGrpSpPr>
            <p:cNvPr id="13597" name="Google Shape;13597;p68"/>
            <p:cNvGrpSpPr/>
            <p:nvPr/>
          </p:nvGrpSpPr>
          <p:grpSpPr>
            <a:xfrm>
              <a:off x="3820100" y="3023072"/>
              <a:ext cx="1303926" cy="491139"/>
              <a:chOff x="3820100" y="3023072"/>
              <a:chExt cx="1303926" cy="491139"/>
            </a:xfrm>
          </p:grpSpPr>
          <p:sp>
            <p:nvSpPr>
              <p:cNvPr id="13598" name="Google Shape;13598;p68"/>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68"/>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0" name="Google Shape;13600;p68"/>
            <p:cNvGrpSpPr/>
            <p:nvPr/>
          </p:nvGrpSpPr>
          <p:grpSpPr>
            <a:xfrm>
              <a:off x="4132439" y="3023645"/>
              <a:ext cx="393633" cy="177096"/>
              <a:chOff x="4132439" y="3023645"/>
              <a:chExt cx="393633" cy="177096"/>
            </a:xfrm>
          </p:grpSpPr>
          <p:sp>
            <p:nvSpPr>
              <p:cNvPr id="13601" name="Google Shape;13601;p68"/>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68"/>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3" name="Google Shape;13603;p68"/>
            <p:cNvGrpSpPr/>
            <p:nvPr/>
          </p:nvGrpSpPr>
          <p:grpSpPr>
            <a:xfrm>
              <a:off x="3921811" y="3023049"/>
              <a:ext cx="1002397" cy="388943"/>
              <a:chOff x="3921811" y="3023049"/>
              <a:chExt cx="1002397" cy="388943"/>
            </a:xfrm>
          </p:grpSpPr>
          <p:sp>
            <p:nvSpPr>
              <p:cNvPr id="13604" name="Google Shape;13604;p68"/>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68"/>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6" name="Google Shape;13606;p68"/>
            <p:cNvGrpSpPr/>
            <p:nvPr/>
          </p:nvGrpSpPr>
          <p:grpSpPr>
            <a:xfrm>
              <a:off x="4023645" y="3023049"/>
              <a:ext cx="683032" cy="286722"/>
              <a:chOff x="4023645" y="3023049"/>
              <a:chExt cx="683032" cy="286722"/>
            </a:xfrm>
          </p:grpSpPr>
          <p:sp>
            <p:nvSpPr>
              <p:cNvPr id="13607" name="Google Shape;13607;p68"/>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68"/>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09" name="Google Shape;13609;p68"/>
          <p:cNvGrpSpPr/>
          <p:nvPr/>
        </p:nvGrpSpPr>
        <p:grpSpPr>
          <a:xfrm>
            <a:off x="1541258" y="1854257"/>
            <a:ext cx="713522" cy="688025"/>
            <a:chOff x="1706078" y="2092648"/>
            <a:chExt cx="660913" cy="637296"/>
          </a:xfrm>
        </p:grpSpPr>
        <p:sp>
          <p:nvSpPr>
            <p:cNvPr id="13610" name="Google Shape;13610;p68"/>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11" name="Google Shape;13611;p68"/>
            <p:cNvGrpSpPr/>
            <p:nvPr/>
          </p:nvGrpSpPr>
          <p:grpSpPr>
            <a:xfrm>
              <a:off x="1706078" y="2092648"/>
              <a:ext cx="660913" cy="575241"/>
              <a:chOff x="1706078" y="2092648"/>
              <a:chExt cx="660913" cy="575241"/>
            </a:xfrm>
          </p:grpSpPr>
          <p:sp>
            <p:nvSpPr>
              <p:cNvPr id="13612" name="Google Shape;13612;p68"/>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68"/>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68"/>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15" name="Google Shape;13615;p68"/>
          <p:cNvGrpSpPr/>
          <p:nvPr/>
        </p:nvGrpSpPr>
        <p:grpSpPr>
          <a:xfrm>
            <a:off x="6303117" y="971806"/>
            <a:ext cx="1317459" cy="684168"/>
            <a:chOff x="238125" y="999450"/>
            <a:chExt cx="7140700" cy="3708225"/>
          </a:xfrm>
        </p:grpSpPr>
        <p:sp>
          <p:nvSpPr>
            <p:cNvPr id="13616" name="Google Shape;13616;p68"/>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68"/>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68"/>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68"/>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68"/>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68"/>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68"/>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68"/>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68"/>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3628"/>
        <p:cNvGrpSpPr/>
        <p:nvPr/>
      </p:nvGrpSpPr>
      <p:grpSpPr>
        <a:xfrm>
          <a:off x="0" y="0"/>
          <a:ext cx="0" cy="0"/>
          <a:chOff x="0" y="0"/>
          <a:chExt cx="0" cy="0"/>
        </a:xfrm>
      </p:grpSpPr>
      <p:grpSp>
        <p:nvGrpSpPr>
          <p:cNvPr id="13629" name="Google Shape;13629;p69"/>
          <p:cNvGrpSpPr/>
          <p:nvPr/>
        </p:nvGrpSpPr>
        <p:grpSpPr>
          <a:xfrm>
            <a:off x="717025" y="967615"/>
            <a:ext cx="1636117" cy="1526144"/>
            <a:chOff x="729238" y="1179665"/>
            <a:chExt cx="1636117" cy="1526144"/>
          </a:xfrm>
        </p:grpSpPr>
        <p:grpSp>
          <p:nvGrpSpPr>
            <p:cNvPr id="13630" name="Google Shape;13630;p69"/>
            <p:cNvGrpSpPr/>
            <p:nvPr/>
          </p:nvGrpSpPr>
          <p:grpSpPr>
            <a:xfrm>
              <a:off x="729238" y="1179665"/>
              <a:ext cx="80700" cy="1526144"/>
              <a:chOff x="729238" y="1179665"/>
              <a:chExt cx="80700" cy="1526144"/>
            </a:xfrm>
          </p:grpSpPr>
          <p:sp>
            <p:nvSpPr>
              <p:cNvPr id="13631" name="Google Shape;13631;p69"/>
              <p:cNvSpPr/>
              <p:nvPr/>
            </p:nvSpPr>
            <p:spPr>
              <a:xfrm>
                <a:off x="72923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69"/>
              <p:cNvSpPr/>
              <p:nvPr/>
            </p:nvSpPr>
            <p:spPr>
              <a:xfrm>
                <a:off x="72923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69"/>
              <p:cNvSpPr/>
              <p:nvPr/>
            </p:nvSpPr>
            <p:spPr>
              <a:xfrm>
                <a:off x="72923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69"/>
              <p:cNvSpPr/>
              <p:nvPr/>
            </p:nvSpPr>
            <p:spPr>
              <a:xfrm>
                <a:off x="72923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69"/>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69"/>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69"/>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69"/>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69"/>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69"/>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1" name="Google Shape;13641;p69"/>
            <p:cNvGrpSpPr/>
            <p:nvPr/>
          </p:nvGrpSpPr>
          <p:grpSpPr>
            <a:xfrm>
              <a:off x="903098" y="1179665"/>
              <a:ext cx="80700" cy="1526144"/>
              <a:chOff x="903098" y="1179665"/>
              <a:chExt cx="80700" cy="1526144"/>
            </a:xfrm>
          </p:grpSpPr>
          <p:sp>
            <p:nvSpPr>
              <p:cNvPr id="13642" name="Google Shape;13642;p69"/>
              <p:cNvSpPr/>
              <p:nvPr/>
            </p:nvSpPr>
            <p:spPr>
              <a:xfrm>
                <a:off x="90309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69"/>
              <p:cNvSpPr/>
              <p:nvPr/>
            </p:nvSpPr>
            <p:spPr>
              <a:xfrm>
                <a:off x="90309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69"/>
              <p:cNvSpPr/>
              <p:nvPr/>
            </p:nvSpPr>
            <p:spPr>
              <a:xfrm>
                <a:off x="90309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69"/>
              <p:cNvSpPr/>
              <p:nvPr/>
            </p:nvSpPr>
            <p:spPr>
              <a:xfrm>
                <a:off x="90309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69"/>
              <p:cNvSpPr/>
              <p:nvPr/>
            </p:nvSpPr>
            <p:spPr>
              <a:xfrm>
                <a:off x="90309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69"/>
              <p:cNvSpPr/>
              <p:nvPr/>
            </p:nvSpPr>
            <p:spPr>
              <a:xfrm>
                <a:off x="90309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69"/>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69"/>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69"/>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69"/>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52" name="Google Shape;13652;p69"/>
            <p:cNvGrpSpPr/>
            <p:nvPr/>
          </p:nvGrpSpPr>
          <p:grpSpPr>
            <a:xfrm>
              <a:off x="1076958" y="1179665"/>
              <a:ext cx="80700" cy="1526144"/>
              <a:chOff x="1076958" y="1179665"/>
              <a:chExt cx="80700" cy="1526144"/>
            </a:xfrm>
          </p:grpSpPr>
          <p:sp>
            <p:nvSpPr>
              <p:cNvPr id="13653" name="Google Shape;13653;p69"/>
              <p:cNvSpPr/>
              <p:nvPr/>
            </p:nvSpPr>
            <p:spPr>
              <a:xfrm>
                <a:off x="1076958"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69"/>
              <p:cNvSpPr/>
              <p:nvPr/>
            </p:nvSpPr>
            <p:spPr>
              <a:xfrm>
                <a:off x="1076958"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69"/>
              <p:cNvSpPr/>
              <p:nvPr/>
            </p:nvSpPr>
            <p:spPr>
              <a:xfrm>
                <a:off x="1076958"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69"/>
              <p:cNvSpPr/>
              <p:nvPr/>
            </p:nvSpPr>
            <p:spPr>
              <a:xfrm>
                <a:off x="1076958"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69"/>
              <p:cNvSpPr/>
              <p:nvPr/>
            </p:nvSpPr>
            <p:spPr>
              <a:xfrm>
                <a:off x="1076958"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69"/>
              <p:cNvSpPr/>
              <p:nvPr/>
            </p:nvSpPr>
            <p:spPr>
              <a:xfrm>
                <a:off x="1076958"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69"/>
              <p:cNvSpPr/>
              <p:nvPr/>
            </p:nvSpPr>
            <p:spPr>
              <a:xfrm>
                <a:off x="1076958"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69"/>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69"/>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69"/>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3" name="Google Shape;13663;p69"/>
            <p:cNvGrpSpPr/>
            <p:nvPr/>
          </p:nvGrpSpPr>
          <p:grpSpPr>
            <a:xfrm>
              <a:off x="1247707" y="1179665"/>
              <a:ext cx="80700" cy="1526144"/>
              <a:chOff x="1247707" y="1179665"/>
              <a:chExt cx="80700" cy="1526144"/>
            </a:xfrm>
          </p:grpSpPr>
          <p:sp>
            <p:nvSpPr>
              <p:cNvPr id="13664" name="Google Shape;13664;p69"/>
              <p:cNvSpPr/>
              <p:nvPr/>
            </p:nvSpPr>
            <p:spPr>
              <a:xfrm>
                <a:off x="124770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69"/>
              <p:cNvSpPr/>
              <p:nvPr/>
            </p:nvSpPr>
            <p:spPr>
              <a:xfrm>
                <a:off x="124770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69"/>
              <p:cNvSpPr/>
              <p:nvPr/>
            </p:nvSpPr>
            <p:spPr>
              <a:xfrm>
                <a:off x="124770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69"/>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69"/>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69"/>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69"/>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69"/>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69"/>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69"/>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74" name="Google Shape;13674;p69"/>
            <p:cNvGrpSpPr/>
            <p:nvPr/>
          </p:nvGrpSpPr>
          <p:grpSpPr>
            <a:xfrm>
              <a:off x="1421567" y="1179665"/>
              <a:ext cx="80700" cy="1526144"/>
              <a:chOff x="1421567" y="1179665"/>
              <a:chExt cx="80700" cy="1526144"/>
            </a:xfrm>
          </p:grpSpPr>
          <p:sp>
            <p:nvSpPr>
              <p:cNvPr id="13675" name="Google Shape;13675;p69"/>
              <p:cNvSpPr/>
              <p:nvPr/>
            </p:nvSpPr>
            <p:spPr>
              <a:xfrm>
                <a:off x="142156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69"/>
              <p:cNvSpPr/>
              <p:nvPr/>
            </p:nvSpPr>
            <p:spPr>
              <a:xfrm>
                <a:off x="142156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69"/>
              <p:cNvSpPr/>
              <p:nvPr/>
            </p:nvSpPr>
            <p:spPr>
              <a:xfrm>
                <a:off x="142156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69"/>
              <p:cNvSpPr/>
              <p:nvPr/>
            </p:nvSpPr>
            <p:spPr>
              <a:xfrm>
                <a:off x="142156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69"/>
              <p:cNvSpPr/>
              <p:nvPr/>
            </p:nvSpPr>
            <p:spPr>
              <a:xfrm>
                <a:off x="142156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69"/>
              <p:cNvSpPr/>
              <p:nvPr/>
            </p:nvSpPr>
            <p:spPr>
              <a:xfrm>
                <a:off x="142156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69"/>
              <p:cNvSpPr/>
              <p:nvPr/>
            </p:nvSpPr>
            <p:spPr>
              <a:xfrm>
                <a:off x="142156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69"/>
              <p:cNvSpPr/>
              <p:nvPr/>
            </p:nvSpPr>
            <p:spPr>
              <a:xfrm>
                <a:off x="142156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69"/>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69"/>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5" name="Google Shape;13685;p69"/>
            <p:cNvGrpSpPr/>
            <p:nvPr/>
          </p:nvGrpSpPr>
          <p:grpSpPr>
            <a:xfrm>
              <a:off x="1592327" y="1179665"/>
              <a:ext cx="80700" cy="1526144"/>
              <a:chOff x="1592327" y="1179665"/>
              <a:chExt cx="80700" cy="1526144"/>
            </a:xfrm>
          </p:grpSpPr>
          <p:sp>
            <p:nvSpPr>
              <p:cNvPr id="13686" name="Google Shape;13686;p69"/>
              <p:cNvSpPr/>
              <p:nvPr/>
            </p:nvSpPr>
            <p:spPr>
              <a:xfrm>
                <a:off x="159232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69"/>
              <p:cNvSpPr/>
              <p:nvPr/>
            </p:nvSpPr>
            <p:spPr>
              <a:xfrm>
                <a:off x="159232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69"/>
              <p:cNvSpPr/>
              <p:nvPr/>
            </p:nvSpPr>
            <p:spPr>
              <a:xfrm>
                <a:off x="159232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69"/>
              <p:cNvSpPr/>
              <p:nvPr/>
            </p:nvSpPr>
            <p:spPr>
              <a:xfrm>
                <a:off x="159232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69"/>
              <p:cNvSpPr/>
              <p:nvPr/>
            </p:nvSpPr>
            <p:spPr>
              <a:xfrm>
                <a:off x="159232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69"/>
              <p:cNvSpPr/>
              <p:nvPr/>
            </p:nvSpPr>
            <p:spPr>
              <a:xfrm>
                <a:off x="159232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69"/>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69"/>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69"/>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69"/>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96" name="Google Shape;13696;p69"/>
            <p:cNvGrpSpPr/>
            <p:nvPr/>
          </p:nvGrpSpPr>
          <p:grpSpPr>
            <a:xfrm>
              <a:off x="1766187" y="1179665"/>
              <a:ext cx="80700" cy="1526144"/>
              <a:chOff x="1766187" y="1179665"/>
              <a:chExt cx="80700" cy="1526144"/>
            </a:xfrm>
          </p:grpSpPr>
          <p:sp>
            <p:nvSpPr>
              <p:cNvPr id="13697" name="Google Shape;13697;p69"/>
              <p:cNvSpPr/>
              <p:nvPr/>
            </p:nvSpPr>
            <p:spPr>
              <a:xfrm>
                <a:off x="1766187"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69"/>
              <p:cNvSpPr/>
              <p:nvPr/>
            </p:nvSpPr>
            <p:spPr>
              <a:xfrm>
                <a:off x="1766187"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69"/>
              <p:cNvSpPr/>
              <p:nvPr/>
            </p:nvSpPr>
            <p:spPr>
              <a:xfrm>
                <a:off x="1766187"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69"/>
              <p:cNvSpPr/>
              <p:nvPr/>
            </p:nvSpPr>
            <p:spPr>
              <a:xfrm>
                <a:off x="1766187"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69"/>
              <p:cNvSpPr/>
              <p:nvPr/>
            </p:nvSpPr>
            <p:spPr>
              <a:xfrm>
                <a:off x="1766187"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69"/>
              <p:cNvSpPr/>
              <p:nvPr/>
            </p:nvSpPr>
            <p:spPr>
              <a:xfrm>
                <a:off x="1766187"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69"/>
              <p:cNvSpPr/>
              <p:nvPr/>
            </p:nvSpPr>
            <p:spPr>
              <a:xfrm>
                <a:off x="1766187" y="214302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69"/>
              <p:cNvSpPr/>
              <p:nvPr/>
            </p:nvSpPr>
            <p:spPr>
              <a:xfrm>
                <a:off x="1766187" y="2303717"/>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69"/>
              <p:cNvSpPr/>
              <p:nvPr/>
            </p:nvSpPr>
            <p:spPr>
              <a:xfrm>
                <a:off x="1766187" y="2464413"/>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69"/>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7" name="Google Shape;13707;p69"/>
            <p:cNvGrpSpPr/>
            <p:nvPr/>
          </p:nvGrpSpPr>
          <p:grpSpPr>
            <a:xfrm>
              <a:off x="1936935" y="1179665"/>
              <a:ext cx="80700" cy="1526144"/>
              <a:chOff x="1936935" y="1179665"/>
              <a:chExt cx="80700" cy="1526144"/>
            </a:xfrm>
          </p:grpSpPr>
          <p:sp>
            <p:nvSpPr>
              <p:cNvPr id="13708" name="Google Shape;13708;p69"/>
              <p:cNvSpPr/>
              <p:nvPr/>
            </p:nvSpPr>
            <p:spPr>
              <a:xfrm>
                <a:off x="193693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69"/>
              <p:cNvSpPr/>
              <p:nvPr/>
            </p:nvSpPr>
            <p:spPr>
              <a:xfrm>
                <a:off x="193693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69"/>
              <p:cNvSpPr/>
              <p:nvPr/>
            </p:nvSpPr>
            <p:spPr>
              <a:xfrm>
                <a:off x="193693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69"/>
              <p:cNvSpPr/>
              <p:nvPr/>
            </p:nvSpPr>
            <p:spPr>
              <a:xfrm>
                <a:off x="193693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69"/>
              <p:cNvSpPr/>
              <p:nvPr/>
            </p:nvSpPr>
            <p:spPr>
              <a:xfrm>
                <a:off x="193693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69"/>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69"/>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69"/>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69"/>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69"/>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8" name="Google Shape;13718;p69"/>
            <p:cNvGrpSpPr/>
            <p:nvPr/>
          </p:nvGrpSpPr>
          <p:grpSpPr>
            <a:xfrm>
              <a:off x="2110795" y="1179665"/>
              <a:ext cx="80700" cy="1526144"/>
              <a:chOff x="2110795" y="1179665"/>
              <a:chExt cx="80700" cy="1526144"/>
            </a:xfrm>
          </p:grpSpPr>
          <p:sp>
            <p:nvSpPr>
              <p:cNvPr id="13719" name="Google Shape;13719;p69"/>
              <p:cNvSpPr/>
              <p:nvPr/>
            </p:nvSpPr>
            <p:spPr>
              <a:xfrm>
                <a:off x="211079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69"/>
              <p:cNvSpPr/>
              <p:nvPr/>
            </p:nvSpPr>
            <p:spPr>
              <a:xfrm>
                <a:off x="211079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69"/>
              <p:cNvSpPr/>
              <p:nvPr/>
            </p:nvSpPr>
            <p:spPr>
              <a:xfrm>
                <a:off x="211079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69"/>
              <p:cNvSpPr/>
              <p:nvPr/>
            </p:nvSpPr>
            <p:spPr>
              <a:xfrm>
                <a:off x="211079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69"/>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69"/>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69"/>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69"/>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69"/>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69"/>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9" name="Google Shape;13729;p69"/>
            <p:cNvGrpSpPr/>
            <p:nvPr/>
          </p:nvGrpSpPr>
          <p:grpSpPr>
            <a:xfrm>
              <a:off x="2284655" y="1179665"/>
              <a:ext cx="80700" cy="1526144"/>
              <a:chOff x="2284655" y="1179665"/>
              <a:chExt cx="80700" cy="1526144"/>
            </a:xfrm>
          </p:grpSpPr>
          <p:sp>
            <p:nvSpPr>
              <p:cNvPr id="13730" name="Google Shape;13730;p69"/>
              <p:cNvSpPr/>
              <p:nvPr/>
            </p:nvSpPr>
            <p:spPr>
              <a:xfrm>
                <a:off x="2284655" y="1179665"/>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69"/>
              <p:cNvSpPr/>
              <p:nvPr/>
            </p:nvSpPr>
            <p:spPr>
              <a:xfrm>
                <a:off x="2284655" y="134036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69"/>
              <p:cNvSpPr/>
              <p:nvPr/>
            </p:nvSpPr>
            <p:spPr>
              <a:xfrm>
                <a:off x="2284655" y="150105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69"/>
              <p:cNvSpPr/>
              <p:nvPr/>
            </p:nvSpPr>
            <p:spPr>
              <a:xfrm>
                <a:off x="2284655" y="1661752"/>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69"/>
              <p:cNvSpPr/>
              <p:nvPr/>
            </p:nvSpPr>
            <p:spPr>
              <a:xfrm>
                <a:off x="2284655" y="1821630"/>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69"/>
              <p:cNvSpPr/>
              <p:nvPr/>
            </p:nvSpPr>
            <p:spPr>
              <a:xfrm>
                <a:off x="2284655" y="1982326"/>
                <a:ext cx="80700" cy="807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69"/>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69"/>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69"/>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69"/>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40" name="Google Shape;13740;p69"/>
          <p:cNvGrpSpPr/>
          <p:nvPr/>
        </p:nvGrpSpPr>
        <p:grpSpPr>
          <a:xfrm>
            <a:off x="2611692" y="986753"/>
            <a:ext cx="1364248" cy="1102133"/>
            <a:chOff x="2623904" y="1198803"/>
            <a:chExt cx="1364248" cy="1102133"/>
          </a:xfrm>
        </p:grpSpPr>
        <p:grpSp>
          <p:nvGrpSpPr>
            <p:cNvPr id="13741" name="Google Shape;13741;p69"/>
            <p:cNvGrpSpPr/>
            <p:nvPr/>
          </p:nvGrpSpPr>
          <p:grpSpPr>
            <a:xfrm>
              <a:off x="2623907" y="1198803"/>
              <a:ext cx="1364245" cy="273000"/>
              <a:chOff x="2623907" y="1198803"/>
              <a:chExt cx="1364245" cy="273000"/>
            </a:xfrm>
          </p:grpSpPr>
          <p:sp>
            <p:nvSpPr>
              <p:cNvPr id="13742" name="Google Shape;13742;p69"/>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69"/>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69"/>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69"/>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69"/>
              <p:cNvSpPr/>
              <p:nvPr/>
            </p:nvSpPr>
            <p:spPr>
              <a:xfrm>
                <a:off x="3715152" y="1198803"/>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7" name="Google Shape;13747;p69"/>
            <p:cNvGrpSpPr/>
            <p:nvPr/>
          </p:nvGrpSpPr>
          <p:grpSpPr>
            <a:xfrm>
              <a:off x="2623904" y="1476964"/>
              <a:ext cx="1364245" cy="273000"/>
              <a:chOff x="2623904" y="1476964"/>
              <a:chExt cx="1364245" cy="273000"/>
            </a:xfrm>
          </p:grpSpPr>
          <p:sp>
            <p:nvSpPr>
              <p:cNvPr id="13748" name="Google Shape;13748;p69"/>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69"/>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69"/>
              <p:cNvSpPr/>
              <p:nvPr/>
            </p:nvSpPr>
            <p:spPr>
              <a:xfrm>
                <a:off x="3169527"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69"/>
              <p:cNvSpPr/>
              <p:nvPr/>
            </p:nvSpPr>
            <p:spPr>
              <a:xfrm>
                <a:off x="3442338"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69"/>
              <p:cNvSpPr/>
              <p:nvPr/>
            </p:nvSpPr>
            <p:spPr>
              <a:xfrm>
                <a:off x="3715149" y="1476964"/>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3" name="Google Shape;13753;p69"/>
            <p:cNvGrpSpPr/>
            <p:nvPr/>
          </p:nvGrpSpPr>
          <p:grpSpPr>
            <a:xfrm>
              <a:off x="2623907" y="1749775"/>
              <a:ext cx="1364245" cy="273000"/>
              <a:chOff x="2623907" y="1749775"/>
              <a:chExt cx="1364245" cy="273000"/>
            </a:xfrm>
          </p:grpSpPr>
          <p:sp>
            <p:nvSpPr>
              <p:cNvPr id="13754" name="Google Shape;13754;p69"/>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69"/>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69"/>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69"/>
              <p:cNvSpPr/>
              <p:nvPr/>
            </p:nvSpPr>
            <p:spPr>
              <a:xfrm>
                <a:off x="3442341"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69"/>
              <p:cNvSpPr/>
              <p:nvPr/>
            </p:nvSpPr>
            <p:spPr>
              <a:xfrm>
                <a:off x="3715152" y="1749775"/>
                <a:ext cx="273000" cy="273000"/>
              </a:xfrm>
              <a:prstGeom prst="diamond">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9" name="Google Shape;13759;p69"/>
            <p:cNvGrpSpPr/>
            <p:nvPr/>
          </p:nvGrpSpPr>
          <p:grpSpPr>
            <a:xfrm>
              <a:off x="2623904" y="2027936"/>
              <a:ext cx="1364245" cy="273000"/>
              <a:chOff x="2623904" y="2027936"/>
              <a:chExt cx="1364245" cy="273000"/>
            </a:xfrm>
          </p:grpSpPr>
          <p:sp>
            <p:nvSpPr>
              <p:cNvPr id="13760" name="Google Shape;13760;p69"/>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69"/>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69"/>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69"/>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69"/>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65" name="Google Shape;13765;p69"/>
          <p:cNvGrpSpPr/>
          <p:nvPr/>
        </p:nvGrpSpPr>
        <p:grpSpPr>
          <a:xfrm>
            <a:off x="2601153" y="2445826"/>
            <a:ext cx="1387541" cy="159124"/>
            <a:chOff x="3200660" y="2180272"/>
            <a:chExt cx="2563824" cy="378237"/>
          </a:xfrm>
        </p:grpSpPr>
        <p:sp>
          <p:nvSpPr>
            <p:cNvPr id="13766" name="Google Shape;13766;p69"/>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69"/>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69"/>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69"/>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69"/>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69"/>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69"/>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69"/>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69"/>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69"/>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69"/>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69"/>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69"/>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69"/>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69"/>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69"/>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69"/>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69"/>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4" name="Google Shape;13784;p69"/>
          <p:cNvGrpSpPr/>
          <p:nvPr/>
        </p:nvGrpSpPr>
        <p:grpSpPr>
          <a:xfrm>
            <a:off x="2597677" y="2723590"/>
            <a:ext cx="1390502" cy="159625"/>
            <a:chOff x="3530150" y="2790075"/>
            <a:chExt cx="1962600" cy="225300"/>
          </a:xfrm>
        </p:grpSpPr>
        <p:sp>
          <p:nvSpPr>
            <p:cNvPr id="13785" name="Google Shape;13785;p69"/>
            <p:cNvSpPr/>
            <p:nvPr/>
          </p:nvSpPr>
          <p:spPr>
            <a:xfrm>
              <a:off x="3530150" y="2790075"/>
              <a:ext cx="1962600" cy="225300"/>
            </a:xfrm>
            <a:prstGeom prst="rec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69"/>
            <p:cNvSpPr/>
            <p:nvPr/>
          </p:nvSpPr>
          <p:spPr>
            <a:xfrm>
              <a:off x="3530150" y="2790075"/>
              <a:ext cx="1110000" cy="2253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7" name="Google Shape;13787;p69"/>
          <p:cNvGrpSpPr/>
          <p:nvPr/>
        </p:nvGrpSpPr>
        <p:grpSpPr>
          <a:xfrm>
            <a:off x="2597735" y="3001855"/>
            <a:ext cx="1411629" cy="154175"/>
            <a:chOff x="3558802" y="4011244"/>
            <a:chExt cx="1866000" cy="111600"/>
          </a:xfrm>
        </p:grpSpPr>
        <p:sp>
          <p:nvSpPr>
            <p:cNvPr id="13788" name="Google Shape;13788;p69"/>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69"/>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0" name="Google Shape;13790;p69"/>
          <p:cNvGrpSpPr/>
          <p:nvPr/>
        </p:nvGrpSpPr>
        <p:grpSpPr>
          <a:xfrm>
            <a:off x="2598023" y="2207425"/>
            <a:ext cx="1383503" cy="119761"/>
            <a:chOff x="3465975" y="2270258"/>
            <a:chExt cx="1986364" cy="171947"/>
          </a:xfrm>
        </p:grpSpPr>
        <p:sp>
          <p:nvSpPr>
            <p:cNvPr id="13791" name="Google Shape;13791;p69"/>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69"/>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69"/>
            <p:cNvSpPr/>
            <p:nvPr/>
          </p:nvSpPr>
          <p:spPr>
            <a:xfrm rot="-5400000">
              <a:off x="4243603"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69"/>
            <p:cNvSpPr/>
            <p:nvPr/>
          </p:nvSpPr>
          <p:spPr>
            <a:xfrm rot="-5400000">
              <a:off x="4502812"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69"/>
            <p:cNvSpPr/>
            <p:nvPr/>
          </p:nvSpPr>
          <p:spPr>
            <a:xfrm rot="-5400000">
              <a:off x="4762021" y="2270305"/>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69"/>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69"/>
            <p:cNvSpPr/>
            <p:nvPr/>
          </p:nvSpPr>
          <p:spPr>
            <a:xfrm rot="-5400000">
              <a:off x="502123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69"/>
            <p:cNvSpPr/>
            <p:nvPr/>
          </p:nvSpPr>
          <p:spPr>
            <a:xfrm rot="-5400000">
              <a:off x="5280440" y="2270258"/>
              <a:ext cx="171900" cy="171900"/>
            </a:xfrm>
            <a:prstGeom prst="ellipse">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9" name="Google Shape;13799;p69"/>
          <p:cNvGrpSpPr/>
          <p:nvPr/>
        </p:nvGrpSpPr>
        <p:grpSpPr>
          <a:xfrm>
            <a:off x="2609030" y="3571198"/>
            <a:ext cx="1369531" cy="195460"/>
            <a:chOff x="723300" y="4253549"/>
            <a:chExt cx="2276482" cy="324900"/>
          </a:xfrm>
        </p:grpSpPr>
        <p:sp>
          <p:nvSpPr>
            <p:cNvPr id="13800" name="Google Shape;13800;p69"/>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69"/>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69"/>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69"/>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69"/>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05" name="Google Shape;13805;p69"/>
          <p:cNvGrpSpPr/>
          <p:nvPr/>
        </p:nvGrpSpPr>
        <p:grpSpPr>
          <a:xfrm>
            <a:off x="2598591" y="3272439"/>
            <a:ext cx="1389066" cy="180119"/>
            <a:chOff x="705948" y="3788465"/>
            <a:chExt cx="2308953" cy="299400"/>
          </a:xfrm>
        </p:grpSpPr>
        <p:sp>
          <p:nvSpPr>
            <p:cNvPr id="13806" name="Google Shape;13806;p69"/>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69"/>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69"/>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69"/>
            <p:cNvSpPr/>
            <p:nvPr/>
          </p:nvSpPr>
          <p:spPr>
            <a:xfrm>
              <a:off x="2189639"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69"/>
            <p:cNvSpPr/>
            <p:nvPr/>
          </p:nvSpPr>
          <p:spPr>
            <a:xfrm>
              <a:off x="2679500" y="3788465"/>
              <a:ext cx="335400" cy="299400"/>
            </a:xfrm>
            <a:prstGeom prst="heart">
              <a:avLst/>
            </a:pr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1" name="Google Shape;13811;p69"/>
          <p:cNvGrpSpPr/>
          <p:nvPr/>
        </p:nvGrpSpPr>
        <p:grpSpPr>
          <a:xfrm>
            <a:off x="4195581" y="1876393"/>
            <a:ext cx="1433821" cy="191501"/>
            <a:chOff x="4273350" y="2088443"/>
            <a:chExt cx="1433821" cy="191501"/>
          </a:xfrm>
        </p:grpSpPr>
        <p:grpSp>
          <p:nvGrpSpPr>
            <p:cNvPr id="13812" name="Google Shape;13812;p69"/>
            <p:cNvGrpSpPr/>
            <p:nvPr/>
          </p:nvGrpSpPr>
          <p:grpSpPr>
            <a:xfrm>
              <a:off x="4273350" y="2088443"/>
              <a:ext cx="1433821" cy="0"/>
              <a:chOff x="5224975" y="2962250"/>
              <a:chExt cx="1544400" cy="0"/>
            </a:xfrm>
          </p:grpSpPr>
          <p:cxnSp>
            <p:nvCxnSpPr>
              <p:cNvPr id="13813" name="Google Shape;13813;p69"/>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3814" name="Google Shape;13814;p69"/>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13815" name="Google Shape;13815;p69"/>
            <p:cNvGrpSpPr/>
            <p:nvPr/>
          </p:nvGrpSpPr>
          <p:grpSpPr>
            <a:xfrm>
              <a:off x="4273350" y="2279944"/>
              <a:ext cx="1433821" cy="0"/>
              <a:chOff x="5224975" y="2962250"/>
              <a:chExt cx="1544400" cy="0"/>
            </a:xfrm>
          </p:grpSpPr>
          <p:cxnSp>
            <p:nvCxnSpPr>
              <p:cNvPr id="13816" name="Google Shape;13816;p69"/>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3817" name="Google Shape;13817;p69"/>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13818" name="Google Shape;13818;p69"/>
          <p:cNvGrpSpPr/>
          <p:nvPr/>
        </p:nvGrpSpPr>
        <p:grpSpPr>
          <a:xfrm>
            <a:off x="2646528" y="3885297"/>
            <a:ext cx="1304609" cy="294074"/>
            <a:chOff x="2658741" y="4097347"/>
            <a:chExt cx="1304609" cy="294074"/>
          </a:xfrm>
        </p:grpSpPr>
        <p:grpSp>
          <p:nvGrpSpPr>
            <p:cNvPr id="13819" name="Google Shape;13819;p69"/>
            <p:cNvGrpSpPr/>
            <p:nvPr/>
          </p:nvGrpSpPr>
          <p:grpSpPr>
            <a:xfrm>
              <a:off x="2658741" y="4097347"/>
              <a:ext cx="118572" cy="294074"/>
              <a:chOff x="3343310" y="4475555"/>
              <a:chExt cx="127717" cy="316753"/>
            </a:xfrm>
          </p:grpSpPr>
          <p:sp>
            <p:nvSpPr>
              <p:cNvPr id="13820" name="Google Shape;13820;p6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6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2" name="Google Shape;13822;p69"/>
            <p:cNvGrpSpPr/>
            <p:nvPr/>
          </p:nvGrpSpPr>
          <p:grpSpPr>
            <a:xfrm>
              <a:off x="3815519" y="4098388"/>
              <a:ext cx="147831" cy="291991"/>
              <a:chOff x="3527539" y="4476677"/>
              <a:chExt cx="159232" cy="314510"/>
            </a:xfrm>
          </p:grpSpPr>
          <p:sp>
            <p:nvSpPr>
              <p:cNvPr id="13823" name="Google Shape;13823;p6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6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5" name="Google Shape;13825;p69"/>
            <p:cNvGrpSpPr/>
            <p:nvPr/>
          </p:nvGrpSpPr>
          <p:grpSpPr>
            <a:xfrm>
              <a:off x="3511696" y="4098388"/>
              <a:ext cx="147831" cy="291991"/>
              <a:chOff x="3527539" y="4476677"/>
              <a:chExt cx="159232" cy="314510"/>
            </a:xfrm>
          </p:grpSpPr>
          <p:sp>
            <p:nvSpPr>
              <p:cNvPr id="13826" name="Google Shape;13826;p6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6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8" name="Google Shape;13828;p69"/>
            <p:cNvGrpSpPr/>
            <p:nvPr/>
          </p:nvGrpSpPr>
          <p:grpSpPr>
            <a:xfrm>
              <a:off x="3207874" y="4098388"/>
              <a:ext cx="147831" cy="291991"/>
              <a:chOff x="3527539" y="4476677"/>
              <a:chExt cx="159232" cy="314510"/>
            </a:xfrm>
          </p:grpSpPr>
          <p:sp>
            <p:nvSpPr>
              <p:cNvPr id="13829" name="Google Shape;13829;p6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6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1" name="Google Shape;13831;p69"/>
            <p:cNvGrpSpPr/>
            <p:nvPr/>
          </p:nvGrpSpPr>
          <p:grpSpPr>
            <a:xfrm>
              <a:off x="2933305" y="4097347"/>
              <a:ext cx="118572" cy="294074"/>
              <a:chOff x="3343310" y="4475555"/>
              <a:chExt cx="127717" cy="316753"/>
            </a:xfrm>
          </p:grpSpPr>
          <p:sp>
            <p:nvSpPr>
              <p:cNvPr id="13832" name="Google Shape;13832;p6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6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834" name="Google Shape;13834;p69"/>
          <p:cNvGrpSpPr/>
          <p:nvPr/>
        </p:nvGrpSpPr>
        <p:grpSpPr>
          <a:xfrm>
            <a:off x="4197136" y="963991"/>
            <a:ext cx="1430711" cy="751237"/>
            <a:chOff x="5159450" y="1919950"/>
            <a:chExt cx="1541050" cy="862500"/>
          </a:xfrm>
        </p:grpSpPr>
        <p:sp>
          <p:nvSpPr>
            <p:cNvPr id="13835" name="Google Shape;13835;p69"/>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3836" name="Google Shape;13836;p69"/>
            <p:cNvGrpSpPr/>
            <p:nvPr/>
          </p:nvGrpSpPr>
          <p:grpSpPr>
            <a:xfrm>
              <a:off x="5159450" y="1919950"/>
              <a:ext cx="1541050" cy="862500"/>
              <a:chOff x="5159450" y="1919950"/>
              <a:chExt cx="1541050" cy="862500"/>
            </a:xfrm>
          </p:grpSpPr>
          <p:cxnSp>
            <p:nvCxnSpPr>
              <p:cNvPr id="13837" name="Google Shape;13837;p69"/>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3838" name="Google Shape;13838;p69"/>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3839" name="Google Shape;13839;p69"/>
          <p:cNvGrpSpPr/>
          <p:nvPr/>
        </p:nvGrpSpPr>
        <p:grpSpPr>
          <a:xfrm>
            <a:off x="4245274" y="2227761"/>
            <a:ext cx="1334436" cy="967914"/>
            <a:chOff x="4294923" y="2439811"/>
            <a:chExt cx="1334436" cy="967914"/>
          </a:xfrm>
        </p:grpSpPr>
        <p:grpSp>
          <p:nvGrpSpPr>
            <p:cNvPr id="13840" name="Google Shape;13840;p69"/>
            <p:cNvGrpSpPr/>
            <p:nvPr/>
          </p:nvGrpSpPr>
          <p:grpSpPr>
            <a:xfrm>
              <a:off x="4960455" y="2469658"/>
              <a:ext cx="668904" cy="885524"/>
              <a:chOff x="4960455" y="2469658"/>
              <a:chExt cx="668904" cy="885524"/>
            </a:xfrm>
          </p:grpSpPr>
          <p:sp>
            <p:nvSpPr>
              <p:cNvPr id="13841" name="Google Shape;13841;p69"/>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69"/>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69"/>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69"/>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69"/>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69"/>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7" name="Google Shape;13847;p69"/>
            <p:cNvGrpSpPr/>
            <p:nvPr/>
          </p:nvGrpSpPr>
          <p:grpSpPr>
            <a:xfrm>
              <a:off x="4294923" y="2469658"/>
              <a:ext cx="668951" cy="885524"/>
              <a:chOff x="4294923" y="2469658"/>
              <a:chExt cx="668951" cy="885524"/>
            </a:xfrm>
          </p:grpSpPr>
          <p:sp>
            <p:nvSpPr>
              <p:cNvPr id="13848" name="Google Shape;13848;p69"/>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69"/>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69"/>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69"/>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69"/>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69"/>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54" name="Google Shape;13854;p69"/>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5" name="Google Shape;13855;p69"/>
          <p:cNvGrpSpPr/>
          <p:nvPr/>
        </p:nvGrpSpPr>
        <p:grpSpPr>
          <a:xfrm>
            <a:off x="4231477" y="3282206"/>
            <a:ext cx="1430949" cy="897289"/>
            <a:chOff x="4351371" y="3547942"/>
            <a:chExt cx="1345130" cy="843475"/>
          </a:xfrm>
        </p:grpSpPr>
        <p:grpSp>
          <p:nvGrpSpPr>
            <p:cNvPr id="13856" name="Google Shape;13856;p69"/>
            <p:cNvGrpSpPr/>
            <p:nvPr/>
          </p:nvGrpSpPr>
          <p:grpSpPr>
            <a:xfrm>
              <a:off x="4351371" y="4209917"/>
              <a:ext cx="1345130" cy="181500"/>
              <a:chOff x="4351371" y="4209917"/>
              <a:chExt cx="1345130" cy="181500"/>
            </a:xfrm>
          </p:grpSpPr>
          <p:sp>
            <p:nvSpPr>
              <p:cNvPr id="13857" name="Google Shape;13857;p69"/>
              <p:cNvSpPr/>
              <p:nvPr/>
            </p:nvSpPr>
            <p:spPr>
              <a:xfrm rot="10800000">
                <a:off x="4351371" y="4209917"/>
                <a:ext cx="1281600" cy="181500"/>
              </a:xfrm>
              <a:prstGeom prst="rect">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858" name="Google Shape;13858;p69"/>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13859" name="Google Shape;13859;p69"/>
            <p:cNvGrpSpPr/>
            <p:nvPr/>
          </p:nvGrpSpPr>
          <p:grpSpPr>
            <a:xfrm>
              <a:off x="4403010" y="3985221"/>
              <a:ext cx="1109518" cy="181500"/>
              <a:chOff x="4403010" y="3985221"/>
              <a:chExt cx="1109518" cy="181500"/>
            </a:xfrm>
          </p:grpSpPr>
          <p:sp>
            <p:nvSpPr>
              <p:cNvPr id="13860" name="Google Shape;13860;p69"/>
              <p:cNvSpPr/>
              <p:nvPr/>
            </p:nvSpPr>
            <p:spPr>
              <a:xfrm rot="10800000">
                <a:off x="4471829" y="3985221"/>
                <a:ext cx="1040700" cy="1815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861" name="Google Shape;13861;p69"/>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13862" name="Google Shape;13862;p69"/>
            <p:cNvGrpSpPr/>
            <p:nvPr/>
          </p:nvGrpSpPr>
          <p:grpSpPr>
            <a:xfrm>
              <a:off x="4618704" y="3766582"/>
              <a:ext cx="807858" cy="181500"/>
              <a:chOff x="4618704" y="3766582"/>
              <a:chExt cx="807858" cy="181500"/>
            </a:xfrm>
          </p:grpSpPr>
          <p:sp>
            <p:nvSpPr>
              <p:cNvPr id="13863" name="Google Shape;13863;p69"/>
              <p:cNvSpPr/>
              <p:nvPr/>
            </p:nvSpPr>
            <p:spPr>
              <a:xfrm rot="10800000">
                <a:off x="4618704" y="3766582"/>
                <a:ext cx="747000" cy="1815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864" name="Google Shape;13864;p69"/>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13865" name="Google Shape;13865;p69"/>
            <p:cNvGrpSpPr/>
            <p:nvPr/>
          </p:nvGrpSpPr>
          <p:grpSpPr>
            <a:xfrm>
              <a:off x="4735238" y="3547942"/>
              <a:ext cx="462839" cy="181500"/>
              <a:chOff x="4735238" y="3547942"/>
              <a:chExt cx="462839" cy="181500"/>
            </a:xfrm>
          </p:grpSpPr>
          <p:sp>
            <p:nvSpPr>
              <p:cNvPr id="13866" name="Google Shape;13866;p69"/>
              <p:cNvSpPr/>
              <p:nvPr/>
            </p:nvSpPr>
            <p:spPr>
              <a:xfrm rot="10800000">
                <a:off x="4786477" y="3547942"/>
                <a:ext cx="411600" cy="181500"/>
              </a:xfrm>
              <a:prstGeom prst="rect">
                <a:avLst/>
              </a:pr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867" name="Google Shape;13867;p69"/>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13868" name="Google Shape;13868;p69"/>
          <p:cNvGrpSpPr/>
          <p:nvPr/>
        </p:nvGrpSpPr>
        <p:grpSpPr>
          <a:xfrm>
            <a:off x="7407835" y="2217530"/>
            <a:ext cx="1020955" cy="928853"/>
            <a:chOff x="926675" y="238125"/>
            <a:chExt cx="5755100" cy="5232975"/>
          </a:xfrm>
        </p:grpSpPr>
        <p:sp>
          <p:nvSpPr>
            <p:cNvPr id="13869" name="Google Shape;13869;p69"/>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69"/>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69"/>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69"/>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3" name="Google Shape;13873;p69"/>
          <p:cNvGrpSpPr/>
          <p:nvPr/>
        </p:nvGrpSpPr>
        <p:grpSpPr>
          <a:xfrm>
            <a:off x="715208" y="2616265"/>
            <a:ext cx="1695374" cy="1560837"/>
            <a:chOff x="727421" y="2828315"/>
            <a:chExt cx="1695374" cy="1560837"/>
          </a:xfrm>
        </p:grpSpPr>
        <p:grpSp>
          <p:nvGrpSpPr>
            <p:cNvPr id="13874" name="Google Shape;13874;p69"/>
            <p:cNvGrpSpPr/>
            <p:nvPr/>
          </p:nvGrpSpPr>
          <p:grpSpPr>
            <a:xfrm>
              <a:off x="727421" y="2828315"/>
              <a:ext cx="1695374" cy="1560837"/>
              <a:chOff x="734799" y="2782450"/>
              <a:chExt cx="1571100" cy="1577400"/>
            </a:xfrm>
          </p:grpSpPr>
          <p:cxnSp>
            <p:nvCxnSpPr>
              <p:cNvPr id="13875" name="Google Shape;13875;p69"/>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3876" name="Google Shape;13876;p69"/>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3877" name="Google Shape;13877;p69"/>
            <p:cNvGrpSpPr/>
            <p:nvPr/>
          </p:nvGrpSpPr>
          <p:grpSpPr>
            <a:xfrm>
              <a:off x="819108" y="2882501"/>
              <a:ext cx="1556791" cy="1426186"/>
              <a:chOff x="819108" y="2882501"/>
              <a:chExt cx="1556791" cy="1426186"/>
            </a:xfrm>
          </p:grpSpPr>
          <p:grpSp>
            <p:nvGrpSpPr>
              <p:cNvPr id="13878" name="Google Shape;13878;p69"/>
              <p:cNvGrpSpPr/>
              <p:nvPr/>
            </p:nvGrpSpPr>
            <p:grpSpPr>
              <a:xfrm>
                <a:off x="819108" y="2882501"/>
                <a:ext cx="103104" cy="1426186"/>
                <a:chOff x="4674013" y="3100904"/>
                <a:chExt cx="122758" cy="1698043"/>
              </a:xfrm>
            </p:grpSpPr>
            <p:sp>
              <p:nvSpPr>
                <p:cNvPr id="13879" name="Google Shape;13879;p69"/>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69"/>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69"/>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69"/>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69"/>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69"/>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69"/>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6" name="Google Shape;13886;p69"/>
              <p:cNvGrpSpPr/>
              <p:nvPr/>
            </p:nvGrpSpPr>
            <p:grpSpPr>
              <a:xfrm>
                <a:off x="1062475" y="2882501"/>
                <a:ext cx="103104" cy="1426186"/>
                <a:chOff x="4940438" y="3100904"/>
                <a:chExt cx="122758" cy="1698043"/>
              </a:xfrm>
            </p:grpSpPr>
            <p:sp>
              <p:nvSpPr>
                <p:cNvPr id="13887" name="Google Shape;13887;p69"/>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69"/>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69"/>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69"/>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69"/>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69"/>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69"/>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69"/>
              <p:cNvGrpSpPr/>
              <p:nvPr/>
            </p:nvGrpSpPr>
            <p:grpSpPr>
              <a:xfrm>
                <a:off x="1299324" y="2882501"/>
                <a:ext cx="103104" cy="1426186"/>
                <a:chOff x="5206863" y="3100904"/>
                <a:chExt cx="122758" cy="1698043"/>
              </a:xfrm>
            </p:grpSpPr>
            <p:sp>
              <p:nvSpPr>
                <p:cNvPr id="13895" name="Google Shape;13895;p6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6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6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6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6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6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6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2" name="Google Shape;13902;p69"/>
              <p:cNvGrpSpPr/>
              <p:nvPr/>
            </p:nvGrpSpPr>
            <p:grpSpPr>
              <a:xfrm>
                <a:off x="1786057" y="2882501"/>
                <a:ext cx="103104" cy="1426186"/>
                <a:chOff x="6006138" y="3143629"/>
                <a:chExt cx="122758" cy="1698043"/>
              </a:xfrm>
            </p:grpSpPr>
            <p:sp>
              <p:nvSpPr>
                <p:cNvPr id="13903" name="Google Shape;13903;p6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6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6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6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6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6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6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0" name="Google Shape;13910;p69"/>
              <p:cNvGrpSpPr/>
              <p:nvPr/>
            </p:nvGrpSpPr>
            <p:grpSpPr>
              <a:xfrm>
                <a:off x="2029422" y="2882501"/>
                <a:ext cx="103104" cy="1426186"/>
                <a:chOff x="6805413" y="3100904"/>
                <a:chExt cx="122758" cy="1698043"/>
              </a:xfrm>
            </p:grpSpPr>
            <p:sp>
              <p:nvSpPr>
                <p:cNvPr id="13911" name="Google Shape;13911;p69"/>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69"/>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69"/>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69"/>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69"/>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69"/>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69"/>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8" name="Google Shape;13918;p69"/>
              <p:cNvGrpSpPr/>
              <p:nvPr/>
            </p:nvGrpSpPr>
            <p:grpSpPr>
              <a:xfrm>
                <a:off x="2272795" y="2882501"/>
                <a:ext cx="103104" cy="1426186"/>
                <a:chOff x="5206863" y="3100904"/>
                <a:chExt cx="122758" cy="1698043"/>
              </a:xfrm>
            </p:grpSpPr>
            <p:sp>
              <p:nvSpPr>
                <p:cNvPr id="13919" name="Google Shape;13919;p6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6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6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6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6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6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6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26" name="Google Shape;13926;p69"/>
              <p:cNvGrpSpPr/>
              <p:nvPr/>
            </p:nvGrpSpPr>
            <p:grpSpPr>
              <a:xfrm>
                <a:off x="1542694" y="2882501"/>
                <a:ext cx="103104" cy="1426186"/>
                <a:chOff x="6006138" y="3143629"/>
                <a:chExt cx="122758" cy="1698043"/>
              </a:xfrm>
            </p:grpSpPr>
            <p:sp>
              <p:nvSpPr>
                <p:cNvPr id="13927" name="Google Shape;13927;p6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6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6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6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6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6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6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3934" name="Google Shape;13934;p69"/>
          <p:cNvGrpSpPr/>
          <p:nvPr/>
        </p:nvGrpSpPr>
        <p:grpSpPr>
          <a:xfrm>
            <a:off x="5671259" y="3305987"/>
            <a:ext cx="2749952" cy="870677"/>
            <a:chOff x="238125" y="1725700"/>
            <a:chExt cx="7139025" cy="2260325"/>
          </a:xfrm>
        </p:grpSpPr>
        <p:sp>
          <p:nvSpPr>
            <p:cNvPr id="13935" name="Google Shape;13935;p69"/>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69"/>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69"/>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69"/>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69"/>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69"/>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69"/>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69"/>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69"/>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69"/>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5" name="Google Shape;13945;p69"/>
          <p:cNvGrpSpPr/>
          <p:nvPr/>
        </p:nvGrpSpPr>
        <p:grpSpPr>
          <a:xfrm>
            <a:off x="5941423" y="2247733"/>
            <a:ext cx="1105452" cy="916747"/>
            <a:chOff x="5249100" y="1210600"/>
            <a:chExt cx="3502700" cy="2904775"/>
          </a:xfrm>
        </p:grpSpPr>
        <p:sp>
          <p:nvSpPr>
            <p:cNvPr id="13946" name="Google Shape;13946;p69"/>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69"/>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69"/>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69"/>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950" name="Google Shape;13950;p69"/>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13951" name="Google Shape;13951;p69"/>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13952" name="Google Shape;13952;p69"/>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13953" name="Google Shape;13953;p69"/>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13954" name="Google Shape;13954;p69"/>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69"/>
          <p:cNvGrpSpPr/>
          <p:nvPr/>
        </p:nvGrpSpPr>
        <p:grpSpPr>
          <a:xfrm>
            <a:off x="7123971" y="967151"/>
            <a:ext cx="1304650" cy="1124856"/>
            <a:chOff x="7287122" y="1165658"/>
            <a:chExt cx="1219413" cy="1051365"/>
          </a:xfrm>
        </p:grpSpPr>
        <p:grpSp>
          <p:nvGrpSpPr>
            <p:cNvPr id="13956" name="Google Shape;13956;p69"/>
            <p:cNvGrpSpPr/>
            <p:nvPr/>
          </p:nvGrpSpPr>
          <p:grpSpPr>
            <a:xfrm>
              <a:off x="7287122" y="1969723"/>
              <a:ext cx="1219413" cy="247300"/>
              <a:chOff x="7287122" y="1969723"/>
              <a:chExt cx="1219413" cy="247300"/>
            </a:xfrm>
          </p:grpSpPr>
          <p:sp>
            <p:nvSpPr>
              <p:cNvPr id="13957" name="Google Shape;13957;p69"/>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58" name="Google Shape;13958;p69"/>
              <p:cNvGrpSpPr/>
              <p:nvPr/>
            </p:nvGrpSpPr>
            <p:grpSpPr>
              <a:xfrm>
                <a:off x="7287122" y="2063892"/>
                <a:ext cx="1151753" cy="73428"/>
                <a:chOff x="7287122" y="2063892"/>
                <a:chExt cx="1151753" cy="73428"/>
              </a:xfrm>
            </p:grpSpPr>
            <p:sp>
              <p:nvSpPr>
                <p:cNvPr id="13959" name="Google Shape;13959;p69"/>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960" name="Google Shape;13960;p69"/>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3961" name="Google Shape;13961;p69"/>
            <p:cNvGrpSpPr/>
            <p:nvPr/>
          </p:nvGrpSpPr>
          <p:grpSpPr>
            <a:xfrm>
              <a:off x="7287122" y="1712201"/>
              <a:ext cx="1219403" cy="246767"/>
              <a:chOff x="7287122" y="1712201"/>
              <a:chExt cx="1219403" cy="246767"/>
            </a:xfrm>
          </p:grpSpPr>
          <p:sp>
            <p:nvSpPr>
              <p:cNvPr id="13962" name="Google Shape;13962;p69"/>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63" name="Google Shape;13963;p69"/>
              <p:cNvGrpSpPr/>
              <p:nvPr/>
            </p:nvGrpSpPr>
            <p:grpSpPr>
              <a:xfrm>
                <a:off x="7287122" y="1842861"/>
                <a:ext cx="1005303" cy="73419"/>
                <a:chOff x="7287122" y="1842861"/>
                <a:chExt cx="1005303" cy="73419"/>
              </a:xfrm>
            </p:grpSpPr>
            <p:sp>
              <p:nvSpPr>
                <p:cNvPr id="13964" name="Google Shape;13964;p69"/>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965" name="Google Shape;13965;p69"/>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3966" name="Google Shape;13966;p69"/>
            <p:cNvGrpSpPr/>
            <p:nvPr/>
          </p:nvGrpSpPr>
          <p:grpSpPr>
            <a:xfrm>
              <a:off x="7287122" y="1447520"/>
              <a:ext cx="1219403" cy="286667"/>
              <a:chOff x="7287122" y="1447520"/>
              <a:chExt cx="1219403" cy="286667"/>
            </a:xfrm>
          </p:grpSpPr>
          <p:sp>
            <p:nvSpPr>
              <p:cNvPr id="13967" name="Google Shape;13967;p69"/>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68" name="Google Shape;13968;p69"/>
              <p:cNvGrpSpPr/>
              <p:nvPr/>
            </p:nvGrpSpPr>
            <p:grpSpPr>
              <a:xfrm>
                <a:off x="7287122" y="1581977"/>
                <a:ext cx="852803" cy="73428"/>
                <a:chOff x="7287122" y="1581977"/>
                <a:chExt cx="852803" cy="73428"/>
              </a:xfrm>
            </p:grpSpPr>
            <p:sp>
              <p:nvSpPr>
                <p:cNvPr id="13969" name="Google Shape;13969;p69"/>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970" name="Google Shape;13970;p69"/>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3971" name="Google Shape;13971;p69"/>
            <p:cNvGrpSpPr/>
            <p:nvPr/>
          </p:nvGrpSpPr>
          <p:grpSpPr>
            <a:xfrm>
              <a:off x="7287122" y="1165658"/>
              <a:ext cx="1219403" cy="344253"/>
              <a:chOff x="7287122" y="1165658"/>
              <a:chExt cx="1219403" cy="344253"/>
            </a:xfrm>
          </p:grpSpPr>
          <p:sp>
            <p:nvSpPr>
              <p:cNvPr id="13972" name="Google Shape;13972;p69"/>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73" name="Google Shape;13973;p69"/>
              <p:cNvGrpSpPr/>
              <p:nvPr/>
            </p:nvGrpSpPr>
            <p:grpSpPr>
              <a:xfrm>
                <a:off x="7287122" y="1341025"/>
                <a:ext cx="695703" cy="73419"/>
                <a:chOff x="7287122" y="1341025"/>
                <a:chExt cx="695703" cy="73419"/>
              </a:xfrm>
            </p:grpSpPr>
            <p:sp>
              <p:nvSpPr>
                <p:cNvPr id="13974" name="Google Shape;13974;p69"/>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975" name="Google Shape;13975;p69"/>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13976" name="Google Shape;13976;p69"/>
          <p:cNvGrpSpPr/>
          <p:nvPr/>
        </p:nvGrpSpPr>
        <p:grpSpPr>
          <a:xfrm>
            <a:off x="5790463" y="973174"/>
            <a:ext cx="1397729" cy="1098540"/>
            <a:chOff x="5900602" y="1193063"/>
            <a:chExt cx="1299851" cy="1021707"/>
          </a:xfrm>
        </p:grpSpPr>
        <p:grpSp>
          <p:nvGrpSpPr>
            <p:cNvPr id="13977" name="Google Shape;13977;p69"/>
            <p:cNvGrpSpPr/>
            <p:nvPr/>
          </p:nvGrpSpPr>
          <p:grpSpPr>
            <a:xfrm>
              <a:off x="6520337" y="1193063"/>
              <a:ext cx="341815" cy="799959"/>
              <a:chOff x="6520337" y="1193063"/>
              <a:chExt cx="341815" cy="799959"/>
            </a:xfrm>
          </p:grpSpPr>
          <p:grpSp>
            <p:nvGrpSpPr>
              <p:cNvPr id="13978" name="Google Shape;13978;p69"/>
              <p:cNvGrpSpPr/>
              <p:nvPr/>
            </p:nvGrpSpPr>
            <p:grpSpPr>
              <a:xfrm>
                <a:off x="6520337" y="1589527"/>
                <a:ext cx="213950" cy="403494"/>
                <a:chOff x="6520337" y="1589527"/>
                <a:chExt cx="213950" cy="403494"/>
              </a:xfrm>
            </p:grpSpPr>
            <p:sp>
              <p:nvSpPr>
                <p:cNvPr id="13979" name="Google Shape;13979;p69"/>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69"/>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1" name="Google Shape;13981;p69"/>
              <p:cNvGrpSpPr/>
              <p:nvPr/>
            </p:nvGrpSpPr>
            <p:grpSpPr>
              <a:xfrm>
                <a:off x="6577204" y="1193063"/>
                <a:ext cx="284947" cy="464512"/>
                <a:chOff x="6577204" y="1193063"/>
                <a:chExt cx="284947" cy="464512"/>
              </a:xfrm>
            </p:grpSpPr>
            <p:sp>
              <p:nvSpPr>
                <p:cNvPr id="13982" name="Google Shape;13982;p69"/>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983" name="Google Shape;13983;p69"/>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13984" name="Google Shape;13984;p69"/>
            <p:cNvGrpSpPr/>
            <p:nvPr/>
          </p:nvGrpSpPr>
          <p:grpSpPr>
            <a:xfrm>
              <a:off x="6238903" y="1193063"/>
              <a:ext cx="300475" cy="900152"/>
              <a:chOff x="6238903" y="1193063"/>
              <a:chExt cx="300475" cy="900152"/>
            </a:xfrm>
          </p:grpSpPr>
          <p:grpSp>
            <p:nvGrpSpPr>
              <p:cNvPr id="13985" name="Google Shape;13985;p69"/>
              <p:cNvGrpSpPr/>
              <p:nvPr/>
            </p:nvGrpSpPr>
            <p:grpSpPr>
              <a:xfrm>
                <a:off x="6290865" y="1489315"/>
                <a:ext cx="248514" cy="603900"/>
                <a:chOff x="6290865" y="1489315"/>
                <a:chExt cx="248514" cy="603900"/>
              </a:xfrm>
            </p:grpSpPr>
            <p:sp>
              <p:nvSpPr>
                <p:cNvPr id="13986" name="Google Shape;13986;p69"/>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69"/>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8" name="Google Shape;13988;p69"/>
              <p:cNvGrpSpPr/>
              <p:nvPr/>
            </p:nvGrpSpPr>
            <p:grpSpPr>
              <a:xfrm>
                <a:off x="6238903" y="1193063"/>
                <a:ext cx="284947" cy="333087"/>
                <a:chOff x="6238903" y="1193063"/>
                <a:chExt cx="284947" cy="333087"/>
              </a:xfrm>
            </p:grpSpPr>
            <p:sp>
              <p:nvSpPr>
                <p:cNvPr id="13989" name="Google Shape;13989;p69"/>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990" name="Google Shape;13990;p69"/>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13991" name="Google Shape;13991;p69"/>
            <p:cNvGrpSpPr/>
            <p:nvPr/>
          </p:nvGrpSpPr>
          <p:grpSpPr>
            <a:xfrm>
              <a:off x="5900602" y="1193063"/>
              <a:ext cx="444345" cy="1021707"/>
              <a:chOff x="5900602" y="1193063"/>
              <a:chExt cx="444345" cy="1021707"/>
            </a:xfrm>
          </p:grpSpPr>
          <p:grpSp>
            <p:nvGrpSpPr>
              <p:cNvPr id="13992" name="Google Shape;13992;p69"/>
              <p:cNvGrpSpPr/>
              <p:nvPr/>
            </p:nvGrpSpPr>
            <p:grpSpPr>
              <a:xfrm>
                <a:off x="6046501" y="1367785"/>
                <a:ext cx="298446" cy="846986"/>
                <a:chOff x="6046501" y="1367785"/>
                <a:chExt cx="298446" cy="846986"/>
              </a:xfrm>
            </p:grpSpPr>
            <p:sp>
              <p:nvSpPr>
                <p:cNvPr id="13993" name="Google Shape;13993;p69"/>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69"/>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5" name="Google Shape;13995;p69"/>
              <p:cNvGrpSpPr/>
              <p:nvPr/>
            </p:nvGrpSpPr>
            <p:grpSpPr>
              <a:xfrm>
                <a:off x="5900602" y="1193063"/>
                <a:ext cx="284947" cy="182312"/>
                <a:chOff x="5900602" y="1193063"/>
                <a:chExt cx="284947" cy="182312"/>
              </a:xfrm>
            </p:grpSpPr>
            <p:sp>
              <p:nvSpPr>
                <p:cNvPr id="13996" name="Google Shape;13996;p69"/>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997" name="Google Shape;13997;p69"/>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13998" name="Google Shape;13998;p69"/>
            <p:cNvGrpSpPr/>
            <p:nvPr/>
          </p:nvGrpSpPr>
          <p:grpSpPr>
            <a:xfrm>
              <a:off x="6738300" y="1193063"/>
              <a:ext cx="462153" cy="707634"/>
              <a:chOff x="6738300" y="1193063"/>
              <a:chExt cx="462153" cy="707634"/>
            </a:xfrm>
          </p:grpSpPr>
          <p:grpSp>
            <p:nvGrpSpPr>
              <p:cNvPr id="13999" name="Google Shape;13999;p69"/>
              <p:cNvGrpSpPr/>
              <p:nvPr/>
            </p:nvGrpSpPr>
            <p:grpSpPr>
              <a:xfrm>
                <a:off x="6915505" y="1193063"/>
                <a:ext cx="284947" cy="597387"/>
                <a:chOff x="6915505" y="1193063"/>
                <a:chExt cx="284947" cy="597387"/>
              </a:xfrm>
            </p:grpSpPr>
            <p:sp>
              <p:nvSpPr>
                <p:cNvPr id="14000" name="Google Shape;14000;p69"/>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001" name="Google Shape;14001;p69"/>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14002" name="Google Shape;14002;p69"/>
              <p:cNvGrpSpPr/>
              <p:nvPr/>
            </p:nvGrpSpPr>
            <p:grpSpPr>
              <a:xfrm>
                <a:off x="6738300" y="1684725"/>
                <a:ext cx="230066" cy="215971"/>
                <a:chOff x="6738300" y="1684725"/>
                <a:chExt cx="230066" cy="215971"/>
              </a:xfrm>
            </p:grpSpPr>
            <p:sp>
              <p:nvSpPr>
                <p:cNvPr id="14003" name="Google Shape;14003;p69"/>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69"/>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008"/>
        <p:cNvGrpSpPr/>
        <p:nvPr/>
      </p:nvGrpSpPr>
      <p:grpSpPr>
        <a:xfrm>
          <a:off x="0" y="0"/>
          <a:ext cx="0" cy="0"/>
          <a:chOff x="0" y="0"/>
          <a:chExt cx="0" cy="0"/>
        </a:xfrm>
      </p:grpSpPr>
      <p:grpSp>
        <p:nvGrpSpPr>
          <p:cNvPr id="14009" name="Google Shape;14009;p70"/>
          <p:cNvGrpSpPr/>
          <p:nvPr/>
        </p:nvGrpSpPr>
        <p:grpSpPr>
          <a:xfrm>
            <a:off x="855151" y="2280157"/>
            <a:ext cx="421923" cy="360050"/>
            <a:chOff x="855151" y="2280157"/>
            <a:chExt cx="421923" cy="360050"/>
          </a:xfrm>
        </p:grpSpPr>
        <p:sp>
          <p:nvSpPr>
            <p:cNvPr id="14010" name="Google Shape;14010;p70"/>
            <p:cNvSpPr/>
            <p:nvPr/>
          </p:nvSpPr>
          <p:spPr>
            <a:xfrm>
              <a:off x="991862" y="2286339"/>
              <a:ext cx="148578" cy="99227"/>
            </a:xfrm>
            <a:custGeom>
              <a:avLst/>
              <a:gdLst/>
              <a:ahLst/>
              <a:cxnLst/>
              <a:rect l="l" t="t" r="r" b="b"/>
              <a:pathLst>
                <a:path w="5672" h="3788" extrusionOk="0">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70"/>
            <p:cNvSpPr/>
            <p:nvPr/>
          </p:nvSpPr>
          <p:spPr>
            <a:xfrm>
              <a:off x="991758" y="2329325"/>
              <a:ext cx="33163" cy="56241"/>
            </a:xfrm>
            <a:custGeom>
              <a:avLst/>
              <a:gdLst/>
              <a:ahLst/>
              <a:cxnLst/>
              <a:rect l="l" t="t" r="r" b="b"/>
              <a:pathLst>
                <a:path w="1266" h="2147" extrusionOk="0">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70"/>
            <p:cNvSpPr/>
            <p:nvPr/>
          </p:nvSpPr>
          <p:spPr>
            <a:xfrm>
              <a:off x="1107199" y="2329325"/>
              <a:ext cx="33163" cy="55769"/>
            </a:xfrm>
            <a:custGeom>
              <a:avLst/>
              <a:gdLst/>
              <a:ahLst/>
              <a:cxnLst/>
              <a:rect l="l" t="t" r="r" b="b"/>
              <a:pathLst>
                <a:path w="1266" h="2129" extrusionOk="0">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70"/>
            <p:cNvSpPr/>
            <p:nvPr/>
          </p:nvSpPr>
          <p:spPr>
            <a:xfrm>
              <a:off x="861333" y="2349992"/>
              <a:ext cx="409454" cy="274864"/>
            </a:xfrm>
            <a:custGeom>
              <a:avLst/>
              <a:gdLst/>
              <a:ahLst/>
              <a:cxnLst/>
              <a:rect l="l" t="t" r="r" b="b"/>
              <a:pathLst>
                <a:path w="15631" h="10493" extrusionOk="0">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70"/>
            <p:cNvSpPr/>
            <p:nvPr/>
          </p:nvSpPr>
          <p:spPr>
            <a:xfrm>
              <a:off x="861333" y="2349992"/>
              <a:ext cx="69155" cy="274864"/>
            </a:xfrm>
            <a:custGeom>
              <a:avLst/>
              <a:gdLst/>
              <a:ahLst/>
              <a:cxnLst/>
              <a:rect l="l" t="t" r="r" b="b"/>
              <a:pathLst>
                <a:path w="2640" h="10493" extrusionOk="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70"/>
            <p:cNvSpPr/>
            <p:nvPr/>
          </p:nvSpPr>
          <p:spPr>
            <a:xfrm>
              <a:off x="918778" y="2340903"/>
              <a:ext cx="41414" cy="293017"/>
            </a:xfrm>
            <a:custGeom>
              <a:avLst/>
              <a:gdLst/>
              <a:ahLst/>
              <a:cxnLst/>
              <a:rect l="l" t="t" r="r" b="b"/>
              <a:pathLst>
                <a:path w="1581" h="11186" extrusionOk="0">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70"/>
            <p:cNvSpPr/>
            <p:nvPr/>
          </p:nvSpPr>
          <p:spPr>
            <a:xfrm>
              <a:off x="1171927" y="2340903"/>
              <a:ext cx="41414" cy="293017"/>
            </a:xfrm>
            <a:custGeom>
              <a:avLst/>
              <a:gdLst/>
              <a:ahLst/>
              <a:cxnLst/>
              <a:rect l="l" t="t" r="r" b="b"/>
              <a:pathLst>
                <a:path w="1581" h="11186" extrusionOk="0">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70"/>
            <p:cNvSpPr/>
            <p:nvPr/>
          </p:nvSpPr>
          <p:spPr>
            <a:xfrm>
              <a:off x="1052975" y="2521648"/>
              <a:ext cx="91683" cy="70543"/>
            </a:xfrm>
            <a:custGeom>
              <a:avLst/>
              <a:gdLst/>
              <a:ahLst/>
              <a:cxnLst/>
              <a:rect l="l" t="t" r="r" b="b"/>
              <a:pathLst>
                <a:path w="3500" h="2693" extrusionOk="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70"/>
            <p:cNvSpPr/>
            <p:nvPr/>
          </p:nvSpPr>
          <p:spPr>
            <a:xfrm>
              <a:off x="1075162" y="2405002"/>
              <a:ext cx="67976" cy="49037"/>
            </a:xfrm>
            <a:custGeom>
              <a:avLst/>
              <a:gdLst/>
              <a:ahLst/>
              <a:cxnLst/>
              <a:rect l="l" t="t" r="r" b="b"/>
              <a:pathLst>
                <a:path w="2595" h="1872" extrusionOk="0">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70"/>
            <p:cNvSpPr/>
            <p:nvPr/>
          </p:nvSpPr>
          <p:spPr>
            <a:xfrm>
              <a:off x="982877" y="2445316"/>
              <a:ext cx="76227" cy="82750"/>
            </a:xfrm>
            <a:custGeom>
              <a:avLst/>
              <a:gdLst/>
              <a:ahLst/>
              <a:cxnLst/>
              <a:rect l="l" t="t" r="r" b="b"/>
              <a:pathLst>
                <a:path w="2910" h="3159" extrusionOk="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70"/>
            <p:cNvSpPr/>
            <p:nvPr/>
          </p:nvSpPr>
          <p:spPr>
            <a:xfrm>
              <a:off x="1045981" y="2515440"/>
              <a:ext cx="105592" cy="82933"/>
            </a:xfrm>
            <a:custGeom>
              <a:avLst/>
              <a:gdLst/>
              <a:ahLst/>
              <a:cxnLst/>
              <a:rect l="l" t="t" r="r" b="b"/>
              <a:pathLst>
                <a:path w="4031" h="3166" extrusionOk="0">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70"/>
            <p:cNvSpPr/>
            <p:nvPr/>
          </p:nvSpPr>
          <p:spPr>
            <a:xfrm>
              <a:off x="1068954" y="2398820"/>
              <a:ext cx="80366" cy="61506"/>
            </a:xfrm>
            <a:custGeom>
              <a:avLst/>
              <a:gdLst/>
              <a:ahLst/>
              <a:cxnLst/>
              <a:rect l="l" t="t" r="r" b="b"/>
              <a:pathLst>
                <a:path w="3068" h="2348" extrusionOk="0">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70"/>
            <p:cNvSpPr/>
            <p:nvPr/>
          </p:nvSpPr>
          <p:spPr>
            <a:xfrm>
              <a:off x="976329" y="2439108"/>
              <a:ext cx="89875" cy="95219"/>
            </a:xfrm>
            <a:custGeom>
              <a:avLst/>
              <a:gdLst/>
              <a:ahLst/>
              <a:cxnLst/>
              <a:rect l="l" t="t" r="r" b="b"/>
              <a:pathLst>
                <a:path w="3431" h="3635" extrusionOk="0">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70"/>
            <p:cNvSpPr/>
            <p:nvPr/>
          </p:nvSpPr>
          <p:spPr>
            <a:xfrm>
              <a:off x="1005405" y="2463364"/>
              <a:ext cx="15455" cy="15455"/>
            </a:xfrm>
            <a:custGeom>
              <a:avLst/>
              <a:gdLst/>
              <a:ahLst/>
              <a:cxnLst/>
              <a:rect l="l" t="t" r="r" b="b"/>
              <a:pathLst>
                <a:path w="590" h="590" extrusionOk="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70"/>
            <p:cNvSpPr/>
            <p:nvPr/>
          </p:nvSpPr>
          <p:spPr>
            <a:xfrm>
              <a:off x="855151" y="2280157"/>
              <a:ext cx="421923" cy="360050"/>
            </a:xfrm>
            <a:custGeom>
              <a:avLst/>
              <a:gdLst/>
              <a:ahLst/>
              <a:cxnLst/>
              <a:rect l="l" t="t" r="r" b="b"/>
              <a:pathLst>
                <a:path w="16107" h="13745" extrusionOk="0">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5" name="Google Shape;14025;p70"/>
          <p:cNvGrpSpPr/>
          <p:nvPr/>
        </p:nvGrpSpPr>
        <p:grpSpPr>
          <a:xfrm>
            <a:off x="1417348" y="2283640"/>
            <a:ext cx="385276" cy="384123"/>
            <a:chOff x="1417348" y="2283640"/>
            <a:chExt cx="385276" cy="384123"/>
          </a:xfrm>
        </p:grpSpPr>
        <p:sp>
          <p:nvSpPr>
            <p:cNvPr id="14026" name="Google Shape;14026;p70"/>
            <p:cNvSpPr/>
            <p:nvPr/>
          </p:nvSpPr>
          <p:spPr>
            <a:xfrm>
              <a:off x="1515998" y="2478531"/>
              <a:ext cx="106483" cy="57288"/>
            </a:xfrm>
            <a:custGeom>
              <a:avLst/>
              <a:gdLst/>
              <a:ahLst/>
              <a:cxnLst/>
              <a:rect l="l" t="t" r="r" b="b"/>
              <a:pathLst>
                <a:path w="4065" h="2187" extrusionOk="0">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70"/>
            <p:cNvSpPr/>
            <p:nvPr/>
          </p:nvSpPr>
          <p:spPr>
            <a:xfrm>
              <a:off x="1423084" y="2289377"/>
              <a:ext cx="292389" cy="207124"/>
            </a:xfrm>
            <a:custGeom>
              <a:avLst/>
              <a:gdLst/>
              <a:ahLst/>
              <a:cxnLst/>
              <a:rect l="l" t="t" r="r" b="b"/>
              <a:pathLst>
                <a:path w="11162" h="7907" extrusionOk="0">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70"/>
            <p:cNvSpPr/>
            <p:nvPr/>
          </p:nvSpPr>
          <p:spPr>
            <a:xfrm>
              <a:off x="1423084" y="2289377"/>
              <a:ext cx="34315" cy="207124"/>
            </a:xfrm>
            <a:custGeom>
              <a:avLst/>
              <a:gdLst/>
              <a:ahLst/>
              <a:cxnLst/>
              <a:rect l="l" t="t" r="r" b="b"/>
              <a:pathLst>
                <a:path w="1310" h="7907" extrusionOk="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70"/>
            <p:cNvSpPr/>
            <p:nvPr/>
          </p:nvSpPr>
          <p:spPr>
            <a:xfrm>
              <a:off x="1498762" y="2527437"/>
              <a:ext cx="140405" cy="16739"/>
            </a:xfrm>
            <a:custGeom>
              <a:avLst/>
              <a:gdLst/>
              <a:ahLst/>
              <a:cxnLst/>
              <a:rect l="l" t="t" r="r" b="b"/>
              <a:pathLst>
                <a:path w="5360" h="639" extrusionOk="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70"/>
            <p:cNvSpPr/>
            <p:nvPr/>
          </p:nvSpPr>
          <p:spPr>
            <a:xfrm>
              <a:off x="1438068" y="2306273"/>
              <a:ext cx="262422" cy="153162"/>
            </a:xfrm>
            <a:custGeom>
              <a:avLst/>
              <a:gdLst/>
              <a:ahLst/>
              <a:cxnLst/>
              <a:rect l="l" t="t" r="r" b="b"/>
              <a:pathLst>
                <a:path w="10018" h="5847" extrusionOk="0">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70"/>
            <p:cNvSpPr/>
            <p:nvPr/>
          </p:nvSpPr>
          <p:spPr>
            <a:xfrm>
              <a:off x="1537714" y="2425748"/>
              <a:ext cx="240601" cy="192114"/>
            </a:xfrm>
            <a:custGeom>
              <a:avLst/>
              <a:gdLst/>
              <a:ahLst/>
              <a:cxnLst/>
              <a:rect l="l" t="t" r="r" b="b"/>
              <a:pathLst>
                <a:path w="9185" h="7334" extrusionOk="0">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70"/>
            <p:cNvSpPr/>
            <p:nvPr/>
          </p:nvSpPr>
          <p:spPr>
            <a:xfrm>
              <a:off x="1555212" y="2446914"/>
              <a:ext cx="205683" cy="141139"/>
            </a:xfrm>
            <a:custGeom>
              <a:avLst/>
              <a:gdLst/>
              <a:ahLst/>
              <a:cxnLst/>
              <a:rect l="l" t="t" r="r" b="b"/>
              <a:pathLst>
                <a:path w="7852" h="5388" extrusionOk="0">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70"/>
            <p:cNvSpPr/>
            <p:nvPr/>
          </p:nvSpPr>
          <p:spPr>
            <a:xfrm>
              <a:off x="1537714" y="2425748"/>
              <a:ext cx="33870" cy="192114"/>
            </a:xfrm>
            <a:custGeom>
              <a:avLst/>
              <a:gdLst/>
              <a:ahLst/>
              <a:cxnLst/>
              <a:rect l="l" t="t" r="r" b="b"/>
              <a:pathLst>
                <a:path w="1293" h="7334" extrusionOk="0">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70"/>
            <p:cNvSpPr/>
            <p:nvPr/>
          </p:nvSpPr>
          <p:spPr>
            <a:xfrm>
              <a:off x="1537714" y="2594758"/>
              <a:ext cx="240601" cy="23104"/>
            </a:xfrm>
            <a:custGeom>
              <a:avLst/>
              <a:gdLst/>
              <a:ahLst/>
              <a:cxnLst/>
              <a:rect l="l" t="t" r="r" b="b"/>
              <a:pathLst>
                <a:path w="9185" h="882" extrusionOk="0">
                  <a:moveTo>
                    <a:pt x="0" y="1"/>
                  </a:moveTo>
                  <a:lnTo>
                    <a:pt x="0" y="882"/>
                  </a:lnTo>
                  <a:lnTo>
                    <a:pt x="9184" y="882"/>
                  </a:lnTo>
                  <a:lnTo>
                    <a:pt x="9184"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70"/>
            <p:cNvSpPr/>
            <p:nvPr/>
          </p:nvSpPr>
          <p:spPr>
            <a:xfrm>
              <a:off x="1519141" y="2605079"/>
              <a:ext cx="277850" cy="25435"/>
            </a:xfrm>
            <a:custGeom>
              <a:avLst/>
              <a:gdLst/>
              <a:ahLst/>
              <a:cxnLst/>
              <a:rect l="l" t="t" r="r" b="b"/>
              <a:pathLst>
                <a:path w="10607" h="971" extrusionOk="0">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70"/>
            <p:cNvSpPr/>
            <p:nvPr/>
          </p:nvSpPr>
          <p:spPr>
            <a:xfrm>
              <a:off x="1519037" y="2605079"/>
              <a:ext cx="50844" cy="25435"/>
            </a:xfrm>
            <a:custGeom>
              <a:avLst/>
              <a:gdLst/>
              <a:ahLst/>
              <a:cxnLst/>
              <a:rect l="l" t="t" r="r" b="b"/>
              <a:pathLst>
                <a:path w="1941" h="971" extrusionOk="0">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70"/>
            <p:cNvSpPr/>
            <p:nvPr/>
          </p:nvSpPr>
          <p:spPr>
            <a:xfrm>
              <a:off x="1662297" y="2559841"/>
              <a:ext cx="71565" cy="102187"/>
            </a:xfrm>
            <a:custGeom>
              <a:avLst/>
              <a:gdLst/>
              <a:ahLst/>
              <a:cxnLst/>
              <a:rect l="l" t="t" r="r" b="b"/>
              <a:pathLst>
                <a:path w="2732" h="3901" extrusionOk="0">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70"/>
            <p:cNvSpPr/>
            <p:nvPr/>
          </p:nvSpPr>
          <p:spPr>
            <a:xfrm>
              <a:off x="1662219" y="2580849"/>
              <a:ext cx="71748" cy="60275"/>
            </a:xfrm>
            <a:custGeom>
              <a:avLst/>
              <a:gdLst/>
              <a:ahLst/>
              <a:cxnLst/>
              <a:rect l="l" t="t" r="r" b="b"/>
              <a:pathLst>
                <a:path w="2739" h="2301" extrusionOk="0">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70"/>
            <p:cNvSpPr/>
            <p:nvPr/>
          </p:nvSpPr>
          <p:spPr>
            <a:xfrm>
              <a:off x="1417348" y="2283640"/>
              <a:ext cx="385276" cy="384123"/>
            </a:xfrm>
            <a:custGeom>
              <a:avLst/>
              <a:gdLst/>
              <a:ahLst/>
              <a:cxnLst/>
              <a:rect l="l" t="t" r="r" b="b"/>
              <a:pathLst>
                <a:path w="14708" h="14664" extrusionOk="0">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0" name="Google Shape;14040;p70"/>
          <p:cNvGrpSpPr/>
          <p:nvPr/>
        </p:nvGrpSpPr>
        <p:grpSpPr>
          <a:xfrm>
            <a:off x="2586876" y="2283117"/>
            <a:ext cx="205605" cy="356828"/>
            <a:chOff x="2586876" y="2283117"/>
            <a:chExt cx="205605" cy="356828"/>
          </a:xfrm>
        </p:grpSpPr>
        <p:sp>
          <p:nvSpPr>
            <p:cNvPr id="14041" name="Google Shape;14041;p70"/>
            <p:cNvSpPr/>
            <p:nvPr/>
          </p:nvSpPr>
          <p:spPr>
            <a:xfrm>
              <a:off x="2745408" y="2309233"/>
              <a:ext cx="41860" cy="283666"/>
            </a:xfrm>
            <a:custGeom>
              <a:avLst/>
              <a:gdLst/>
              <a:ahLst/>
              <a:cxnLst/>
              <a:rect l="l" t="t" r="r" b="b"/>
              <a:pathLst>
                <a:path w="1598" h="10829" extrusionOk="0">
                  <a:moveTo>
                    <a:pt x="1" y="0"/>
                  </a:moveTo>
                  <a:lnTo>
                    <a:pt x="1" y="10829"/>
                  </a:lnTo>
                  <a:lnTo>
                    <a:pt x="1597" y="10031"/>
                  </a:lnTo>
                  <a:lnTo>
                    <a:pt x="1597" y="799"/>
                  </a:lnTo>
                  <a:lnTo>
                    <a:pt x="1" y="0"/>
                  </a:lnTo>
                  <a:close/>
                </a:path>
              </a:pathLst>
            </a:custGeom>
            <a:solidFill>
              <a:srgbClr val="DF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70"/>
            <p:cNvSpPr/>
            <p:nvPr/>
          </p:nvSpPr>
          <p:spPr>
            <a:xfrm>
              <a:off x="2592089" y="2309233"/>
              <a:ext cx="174249" cy="283666"/>
            </a:xfrm>
            <a:custGeom>
              <a:avLst/>
              <a:gdLst/>
              <a:ahLst/>
              <a:cxnLst/>
              <a:rect l="l" t="t" r="r" b="b"/>
              <a:pathLst>
                <a:path w="6652" h="10829" extrusionOk="0">
                  <a:moveTo>
                    <a:pt x="6652" y="0"/>
                  </a:moveTo>
                  <a:lnTo>
                    <a:pt x="1" y="799"/>
                  </a:lnTo>
                  <a:lnTo>
                    <a:pt x="1" y="10031"/>
                  </a:lnTo>
                  <a:lnTo>
                    <a:pt x="6652" y="10829"/>
                  </a:lnTo>
                  <a:lnTo>
                    <a:pt x="6652"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70"/>
            <p:cNvSpPr/>
            <p:nvPr/>
          </p:nvSpPr>
          <p:spPr>
            <a:xfrm>
              <a:off x="2745408" y="2571969"/>
              <a:ext cx="41860" cy="62763"/>
            </a:xfrm>
            <a:custGeom>
              <a:avLst/>
              <a:gdLst/>
              <a:ahLst/>
              <a:cxnLst/>
              <a:rect l="l" t="t" r="r" b="b"/>
              <a:pathLst>
                <a:path w="1598" h="2396" extrusionOk="0">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70"/>
            <p:cNvSpPr/>
            <p:nvPr/>
          </p:nvSpPr>
          <p:spPr>
            <a:xfrm>
              <a:off x="2745408" y="2288303"/>
              <a:ext cx="41860" cy="41860"/>
            </a:xfrm>
            <a:custGeom>
              <a:avLst/>
              <a:gdLst/>
              <a:ahLst/>
              <a:cxnLst/>
              <a:rect l="l" t="t" r="r" b="b"/>
              <a:pathLst>
                <a:path w="1598" h="1598" extrusionOk="0">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70"/>
            <p:cNvSpPr/>
            <p:nvPr/>
          </p:nvSpPr>
          <p:spPr>
            <a:xfrm>
              <a:off x="2592089" y="2571969"/>
              <a:ext cx="174249" cy="62763"/>
            </a:xfrm>
            <a:custGeom>
              <a:avLst/>
              <a:gdLst/>
              <a:ahLst/>
              <a:cxnLst/>
              <a:rect l="l" t="t" r="r" b="b"/>
              <a:pathLst>
                <a:path w="6652" h="2396" extrusionOk="0">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70"/>
            <p:cNvSpPr/>
            <p:nvPr/>
          </p:nvSpPr>
          <p:spPr>
            <a:xfrm>
              <a:off x="2592089" y="2288303"/>
              <a:ext cx="174249" cy="41860"/>
            </a:xfrm>
            <a:custGeom>
              <a:avLst/>
              <a:gdLst/>
              <a:ahLst/>
              <a:cxnLst/>
              <a:rect l="l" t="t" r="r" b="b"/>
              <a:pathLst>
                <a:path w="6652" h="1598" extrusionOk="0">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70"/>
            <p:cNvSpPr/>
            <p:nvPr/>
          </p:nvSpPr>
          <p:spPr>
            <a:xfrm>
              <a:off x="2679161" y="2592872"/>
              <a:ext cx="20930" cy="20956"/>
            </a:xfrm>
            <a:custGeom>
              <a:avLst/>
              <a:gdLst/>
              <a:ahLst/>
              <a:cxnLst/>
              <a:rect l="l" t="t" r="r" b="b"/>
              <a:pathLst>
                <a:path w="799" h="800" extrusionOk="0">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70"/>
            <p:cNvSpPr/>
            <p:nvPr/>
          </p:nvSpPr>
          <p:spPr>
            <a:xfrm>
              <a:off x="2586876" y="2283117"/>
              <a:ext cx="205605" cy="356828"/>
            </a:xfrm>
            <a:custGeom>
              <a:avLst/>
              <a:gdLst/>
              <a:ahLst/>
              <a:cxnLst/>
              <a:rect l="l" t="t" r="r" b="b"/>
              <a:pathLst>
                <a:path w="7849" h="13622" extrusionOk="0">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70"/>
            <p:cNvSpPr/>
            <p:nvPr/>
          </p:nvSpPr>
          <p:spPr>
            <a:xfrm>
              <a:off x="2682671" y="2304020"/>
              <a:ext cx="33137" cy="10452"/>
            </a:xfrm>
            <a:custGeom>
              <a:avLst/>
              <a:gdLst/>
              <a:ahLst/>
              <a:cxnLst/>
              <a:rect l="l" t="t" r="r" b="b"/>
              <a:pathLst>
                <a:path w="1265" h="399" extrusionOk="0">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70"/>
            <p:cNvSpPr/>
            <p:nvPr/>
          </p:nvSpPr>
          <p:spPr>
            <a:xfrm>
              <a:off x="2668657" y="2587581"/>
              <a:ext cx="36752" cy="31486"/>
            </a:xfrm>
            <a:custGeom>
              <a:avLst/>
              <a:gdLst/>
              <a:ahLst/>
              <a:cxnLst/>
              <a:rect l="l" t="t" r="r" b="b"/>
              <a:pathLst>
                <a:path w="1403" h="1202" extrusionOk="0">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70"/>
            <p:cNvSpPr/>
            <p:nvPr/>
          </p:nvSpPr>
          <p:spPr>
            <a:xfrm>
              <a:off x="2663549" y="2304020"/>
              <a:ext cx="10426" cy="10452"/>
            </a:xfrm>
            <a:custGeom>
              <a:avLst/>
              <a:gdLst/>
              <a:ahLst/>
              <a:cxnLst/>
              <a:rect l="l" t="t" r="r" b="b"/>
              <a:pathLst>
                <a:path w="398" h="399" extrusionOk="0">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2" name="Google Shape;14052;p70"/>
          <p:cNvGrpSpPr/>
          <p:nvPr/>
        </p:nvGrpSpPr>
        <p:grpSpPr>
          <a:xfrm>
            <a:off x="1961313" y="2299436"/>
            <a:ext cx="385302" cy="352532"/>
            <a:chOff x="1961313" y="2299436"/>
            <a:chExt cx="385302" cy="352532"/>
          </a:xfrm>
        </p:grpSpPr>
        <p:sp>
          <p:nvSpPr>
            <p:cNvPr id="14053" name="Google Shape;14053;p70"/>
            <p:cNvSpPr/>
            <p:nvPr/>
          </p:nvSpPr>
          <p:spPr>
            <a:xfrm>
              <a:off x="2043618" y="2618727"/>
              <a:ext cx="220221" cy="27505"/>
            </a:xfrm>
            <a:custGeom>
              <a:avLst/>
              <a:gdLst/>
              <a:ahLst/>
              <a:cxnLst/>
              <a:rect l="l" t="t" r="r" b="b"/>
              <a:pathLst>
                <a:path w="8407" h="1050" extrusionOk="0">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70"/>
            <p:cNvSpPr/>
            <p:nvPr/>
          </p:nvSpPr>
          <p:spPr>
            <a:xfrm>
              <a:off x="2063474" y="2618727"/>
              <a:ext cx="200366" cy="27505"/>
            </a:xfrm>
            <a:custGeom>
              <a:avLst/>
              <a:gdLst/>
              <a:ahLst/>
              <a:cxnLst/>
              <a:rect l="l" t="t" r="r" b="b"/>
              <a:pathLst>
                <a:path w="7649" h="1050" extrusionOk="0">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55" name="Google Shape;14055;p70"/>
            <p:cNvGrpSpPr/>
            <p:nvPr/>
          </p:nvGrpSpPr>
          <p:grpSpPr>
            <a:xfrm>
              <a:off x="1961313" y="2299436"/>
              <a:ext cx="385302" cy="352532"/>
              <a:chOff x="1961313" y="2299436"/>
              <a:chExt cx="385302" cy="352532"/>
            </a:xfrm>
          </p:grpSpPr>
          <p:sp>
            <p:nvSpPr>
              <p:cNvPr id="14056" name="Google Shape;14056;p70"/>
              <p:cNvSpPr/>
              <p:nvPr/>
            </p:nvSpPr>
            <p:spPr>
              <a:xfrm>
                <a:off x="2082936" y="2545669"/>
                <a:ext cx="141951" cy="85762"/>
              </a:xfrm>
              <a:custGeom>
                <a:avLst/>
                <a:gdLst/>
                <a:ahLst/>
                <a:cxnLst/>
                <a:rect l="l" t="t" r="r" b="b"/>
                <a:pathLst>
                  <a:path w="5419" h="3274" extrusionOk="0">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70"/>
              <p:cNvSpPr/>
              <p:nvPr/>
            </p:nvSpPr>
            <p:spPr>
              <a:xfrm>
                <a:off x="2082936" y="2545669"/>
                <a:ext cx="132887" cy="78847"/>
              </a:xfrm>
              <a:custGeom>
                <a:avLst/>
                <a:gdLst/>
                <a:ahLst/>
                <a:cxnLst/>
                <a:rect l="l" t="t" r="r" b="b"/>
                <a:pathLst>
                  <a:path w="5073" h="3010" extrusionOk="0">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70"/>
              <p:cNvSpPr/>
              <p:nvPr/>
            </p:nvSpPr>
            <p:spPr>
              <a:xfrm>
                <a:off x="1966971" y="2305199"/>
                <a:ext cx="373881" cy="265617"/>
              </a:xfrm>
              <a:custGeom>
                <a:avLst/>
                <a:gdLst/>
                <a:ahLst/>
                <a:cxnLst/>
                <a:rect l="l" t="t" r="r" b="b"/>
                <a:pathLst>
                  <a:path w="14273" h="10140" extrusionOk="0">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70"/>
              <p:cNvSpPr/>
              <p:nvPr/>
            </p:nvSpPr>
            <p:spPr>
              <a:xfrm>
                <a:off x="1997488" y="2335716"/>
                <a:ext cx="312952" cy="187006"/>
              </a:xfrm>
              <a:custGeom>
                <a:avLst/>
                <a:gdLst/>
                <a:ahLst/>
                <a:cxnLst/>
                <a:rect l="l" t="t" r="r" b="b"/>
                <a:pathLst>
                  <a:path w="11947" h="7139" extrusionOk="0">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70"/>
              <p:cNvSpPr/>
              <p:nvPr/>
            </p:nvSpPr>
            <p:spPr>
              <a:xfrm>
                <a:off x="2292811" y="2335716"/>
                <a:ext cx="17629" cy="187006"/>
              </a:xfrm>
              <a:custGeom>
                <a:avLst/>
                <a:gdLst/>
                <a:ahLst/>
                <a:cxnLst/>
                <a:rect l="l" t="t" r="r" b="b"/>
                <a:pathLst>
                  <a:path w="673" h="7139" extrusionOk="0">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70"/>
              <p:cNvSpPr/>
              <p:nvPr/>
            </p:nvSpPr>
            <p:spPr>
              <a:xfrm>
                <a:off x="1961313" y="2299436"/>
                <a:ext cx="385302" cy="352532"/>
              </a:xfrm>
              <a:custGeom>
                <a:avLst/>
                <a:gdLst/>
                <a:ahLst/>
                <a:cxnLst/>
                <a:rect l="l" t="t" r="r" b="b"/>
                <a:pathLst>
                  <a:path w="14709" h="13458" extrusionOk="0">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70"/>
              <p:cNvSpPr/>
              <p:nvPr/>
            </p:nvSpPr>
            <p:spPr>
              <a:xfrm>
                <a:off x="1991830" y="2329953"/>
                <a:ext cx="324268" cy="198427"/>
              </a:xfrm>
              <a:custGeom>
                <a:avLst/>
                <a:gdLst/>
                <a:ahLst/>
                <a:cxnLst/>
                <a:rect l="l" t="t" r="r" b="b"/>
                <a:pathLst>
                  <a:path w="12379" h="7575" extrusionOk="0">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70"/>
              <p:cNvSpPr/>
              <p:nvPr/>
            </p:nvSpPr>
            <p:spPr>
              <a:xfrm>
                <a:off x="2147821" y="2539959"/>
                <a:ext cx="12443" cy="11473"/>
              </a:xfrm>
              <a:custGeom>
                <a:avLst/>
                <a:gdLst/>
                <a:ahLst/>
                <a:cxnLst/>
                <a:rect l="l" t="t" r="r" b="b"/>
                <a:pathLst>
                  <a:path w="475" h="438" extrusionOk="0">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64" name="Google Shape;14064;p70"/>
          <p:cNvGrpSpPr/>
          <p:nvPr/>
        </p:nvGrpSpPr>
        <p:grpSpPr>
          <a:xfrm>
            <a:off x="3049165" y="2320078"/>
            <a:ext cx="401543" cy="311432"/>
            <a:chOff x="3049165" y="2320078"/>
            <a:chExt cx="401543" cy="311432"/>
          </a:xfrm>
        </p:grpSpPr>
        <p:sp>
          <p:nvSpPr>
            <p:cNvPr id="14065" name="Google Shape;14065;p70"/>
            <p:cNvSpPr/>
            <p:nvPr/>
          </p:nvSpPr>
          <p:spPr>
            <a:xfrm>
              <a:off x="3136604" y="2348185"/>
              <a:ext cx="96240" cy="254773"/>
            </a:xfrm>
            <a:custGeom>
              <a:avLst/>
              <a:gdLst/>
              <a:ahLst/>
              <a:cxnLst/>
              <a:rect l="l" t="t" r="r" b="b"/>
              <a:pathLst>
                <a:path w="3674" h="9726" extrusionOk="0">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70"/>
            <p:cNvSpPr/>
            <p:nvPr/>
          </p:nvSpPr>
          <p:spPr>
            <a:xfrm>
              <a:off x="3136604" y="2505172"/>
              <a:ext cx="96240" cy="97786"/>
            </a:xfrm>
            <a:custGeom>
              <a:avLst/>
              <a:gdLst/>
              <a:ahLst/>
              <a:cxnLst/>
              <a:rect l="l" t="t" r="r" b="b"/>
              <a:pathLst>
                <a:path w="3674" h="3733" extrusionOk="0">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70"/>
            <p:cNvSpPr/>
            <p:nvPr/>
          </p:nvSpPr>
          <p:spPr>
            <a:xfrm>
              <a:off x="3054928" y="2423417"/>
              <a:ext cx="81702" cy="104413"/>
            </a:xfrm>
            <a:custGeom>
              <a:avLst/>
              <a:gdLst/>
              <a:ahLst/>
              <a:cxnLst/>
              <a:rect l="l" t="t" r="r" b="b"/>
              <a:pathLst>
                <a:path w="3119" h="3986" extrusionOk="0">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70"/>
            <p:cNvSpPr/>
            <p:nvPr/>
          </p:nvSpPr>
          <p:spPr>
            <a:xfrm>
              <a:off x="3054928" y="2469730"/>
              <a:ext cx="81702" cy="58101"/>
            </a:xfrm>
            <a:custGeom>
              <a:avLst/>
              <a:gdLst/>
              <a:ahLst/>
              <a:cxnLst/>
              <a:rect l="l" t="t" r="r" b="b"/>
              <a:pathLst>
                <a:path w="3119" h="2218" extrusionOk="0">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70"/>
            <p:cNvSpPr/>
            <p:nvPr/>
          </p:nvSpPr>
          <p:spPr>
            <a:xfrm>
              <a:off x="3231928" y="2325474"/>
              <a:ext cx="37014" cy="300195"/>
            </a:xfrm>
            <a:custGeom>
              <a:avLst/>
              <a:gdLst/>
              <a:ahLst/>
              <a:cxnLst/>
              <a:rect l="l" t="t" r="r" b="b"/>
              <a:pathLst>
                <a:path w="1413" h="11460" extrusionOk="0">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70"/>
            <p:cNvSpPr/>
            <p:nvPr/>
          </p:nvSpPr>
          <p:spPr>
            <a:xfrm>
              <a:off x="3231928" y="2325474"/>
              <a:ext cx="29731" cy="300195"/>
            </a:xfrm>
            <a:custGeom>
              <a:avLst/>
              <a:gdLst/>
              <a:ahLst/>
              <a:cxnLst/>
              <a:rect l="l" t="t" r="r" b="b"/>
              <a:pathLst>
                <a:path w="1135" h="11460" extrusionOk="0">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70"/>
            <p:cNvSpPr/>
            <p:nvPr/>
          </p:nvSpPr>
          <p:spPr>
            <a:xfrm>
              <a:off x="3294508" y="2435702"/>
              <a:ext cx="33241" cy="80000"/>
            </a:xfrm>
            <a:custGeom>
              <a:avLst/>
              <a:gdLst/>
              <a:ahLst/>
              <a:cxnLst/>
              <a:rect l="l" t="t" r="r" b="b"/>
              <a:pathLst>
                <a:path w="1269" h="3054" extrusionOk="0">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70"/>
            <p:cNvSpPr/>
            <p:nvPr/>
          </p:nvSpPr>
          <p:spPr>
            <a:xfrm>
              <a:off x="3334507" y="2395676"/>
              <a:ext cx="55271" cy="159947"/>
            </a:xfrm>
            <a:custGeom>
              <a:avLst/>
              <a:gdLst/>
              <a:ahLst/>
              <a:cxnLst/>
              <a:rect l="l" t="t" r="r" b="b"/>
              <a:pathLst>
                <a:path w="2110" h="6106" extrusionOk="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70"/>
            <p:cNvSpPr/>
            <p:nvPr/>
          </p:nvSpPr>
          <p:spPr>
            <a:xfrm>
              <a:off x="3373721" y="2356646"/>
              <a:ext cx="76987" cy="238374"/>
            </a:xfrm>
            <a:custGeom>
              <a:avLst/>
              <a:gdLst/>
              <a:ahLst/>
              <a:cxnLst/>
              <a:rect l="l" t="t" r="r" b="b"/>
              <a:pathLst>
                <a:path w="2939" h="9100" extrusionOk="0">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70"/>
            <p:cNvSpPr/>
            <p:nvPr/>
          </p:nvSpPr>
          <p:spPr>
            <a:xfrm>
              <a:off x="3049165" y="2320078"/>
              <a:ext cx="225251" cy="311432"/>
            </a:xfrm>
            <a:custGeom>
              <a:avLst/>
              <a:gdLst/>
              <a:ahLst/>
              <a:cxnLst/>
              <a:rect l="l" t="t" r="r" b="b"/>
              <a:pathLst>
                <a:path w="8599" h="11889" extrusionOk="0">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5" name="Google Shape;14075;p70"/>
          <p:cNvGrpSpPr/>
          <p:nvPr/>
        </p:nvGrpSpPr>
        <p:grpSpPr>
          <a:xfrm>
            <a:off x="3593052" y="2313712"/>
            <a:ext cx="385381" cy="323980"/>
            <a:chOff x="3593052" y="2313712"/>
            <a:chExt cx="385381" cy="323980"/>
          </a:xfrm>
        </p:grpSpPr>
        <p:sp>
          <p:nvSpPr>
            <p:cNvPr id="14076" name="Google Shape;14076;p70"/>
            <p:cNvSpPr/>
            <p:nvPr/>
          </p:nvSpPr>
          <p:spPr>
            <a:xfrm>
              <a:off x="3664250" y="2350883"/>
              <a:ext cx="249665" cy="249665"/>
            </a:xfrm>
            <a:custGeom>
              <a:avLst/>
              <a:gdLst/>
              <a:ahLst/>
              <a:cxnLst/>
              <a:rect l="l" t="t" r="r" b="b"/>
              <a:pathLst>
                <a:path w="9531" h="9531" extrusionOk="0">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70"/>
            <p:cNvSpPr/>
            <p:nvPr/>
          </p:nvSpPr>
          <p:spPr>
            <a:xfrm>
              <a:off x="3689292" y="2375925"/>
              <a:ext cx="199580" cy="199658"/>
            </a:xfrm>
            <a:custGeom>
              <a:avLst/>
              <a:gdLst/>
              <a:ahLst/>
              <a:cxnLst/>
              <a:rect l="l" t="t" r="r" b="b"/>
              <a:pathLst>
                <a:path w="7619" h="7622" extrusionOk="0">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70"/>
            <p:cNvSpPr/>
            <p:nvPr/>
          </p:nvSpPr>
          <p:spPr>
            <a:xfrm>
              <a:off x="3769187" y="2375925"/>
              <a:ext cx="125055" cy="199711"/>
            </a:xfrm>
            <a:custGeom>
              <a:avLst/>
              <a:gdLst/>
              <a:ahLst/>
              <a:cxnLst/>
              <a:rect l="l" t="t" r="r" b="b"/>
              <a:pathLst>
                <a:path w="4774" h="7624" extrusionOk="0">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70"/>
            <p:cNvSpPr/>
            <p:nvPr/>
          </p:nvSpPr>
          <p:spPr>
            <a:xfrm>
              <a:off x="3935787" y="2319449"/>
              <a:ext cx="37014" cy="312690"/>
            </a:xfrm>
            <a:custGeom>
              <a:avLst/>
              <a:gdLst/>
              <a:ahLst/>
              <a:cxnLst/>
              <a:rect l="l" t="t" r="r" b="b"/>
              <a:pathLst>
                <a:path w="1413" h="11937" extrusionOk="0">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70"/>
            <p:cNvSpPr/>
            <p:nvPr/>
          </p:nvSpPr>
          <p:spPr>
            <a:xfrm>
              <a:off x="3935683" y="2319449"/>
              <a:ext cx="36935" cy="161807"/>
            </a:xfrm>
            <a:custGeom>
              <a:avLst/>
              <a:gdLst/>
              <a:ahLst/>
              <a:cxnLst/>
              <a:rect l="l" t="t" r="r" b="b"/>
              <a:pathLst>
                <a:path w="1410" h="6177" extrusionOk="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70"/>
            <p:cNvSpPr/>
            <p:nvPr/>
          </p:nvSpPr>
          <p:spPr>
            <a:xfrm>
              <a:off x="3598710" y="2365788"/>
              <a:ext cx="49142" cy="265172"/>
            </a:xfrm>
            <a:custGeom>
              <a:avLst/>
              <a:gdLst/>
              <a:ahLst/>
              <a:cxnLst/>
              <a:rect l="l" t="t" r="r" b="b"/>
              <a:pathLst>
                <a:path w="1876" h="10123" extrusionOk="0">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70"/>
            <p:cNvSpPr/>
            <p:nvPr/>
          </p:nvSpPr>
          <p:spPr>
            <a:xfrm>
              <a:off x="3598710" y="2365788"/>
              <a:ext cx="49142" cy="57105"/>
            </a:xfrm>
            <a:custGeom>
              <a:avLst/>
              <a:gdLst/>
              <a:ahLst/>
              <a:cxnLst/>
              <a:rect l="l" t="t" r="r" b="b"/>
              <a:pathLst>
                <a:path w="1876" h="2180" extrusionOk="0">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70"/>
            <p:cNvSpPr/>
            <p:nvPr/>
          </p:nvSpPr>
          <p:spPr>
            <a:xfrm>
              <a:off x="3593052" y="2315860"/>
              <a:ext cx="60432" cy="320758"/>
            </a:xfrm>
            <a:custGeom>
              <a:avLst/>
              <a:gdLst/>
              <a:ahLst/>
              <a:cxnLst/>
              <a:rect l="l" t="t" r="r" b="b"/>
              <a:pathLst>
                <a:path w="2307" h="12245" extrusionOk="0">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70"/>
            <p:cNvSpPr/>
            <p:nvPr/>
          </p:nvSpPr>
          <p:spPr>
            <a:xfrm>
              <a:off x="3645573" y="2390228"/>
              <a:ext cx="231433" cy="216030"/>
            </a:xfrm>
            <a:custGeom>
              <a:avLst/>
              <a:gdLst/>
              <a:ahLst/>
              <a:cxnLst/>
              <a:rect l="l" t="t" r="r" b="b"/>
              <a:pathLst>
                <a:path w="8835" h="8247" extrusionOk="0">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70"/>
            <p:cNvSpPr/>
            <p:nvPr/>
          </p:nvSpPr>
          <p:spPr>
            <a:xfrm>
              <a:off x="3701499" y="2345225"/>
              <a:ext cx="227137" cy="215637"/>
            </a:xfrm>
            <a:custGeom>
              <a:avLst/>
              <a:gdLst/>
              <a:ahLst/>
              <a:cxnLst/>
              <a:rect l="l" t="t" r="r" b="b"/>
              <a:pathLst>
                <a:path w="8671" h="8232" extrusionOk="0">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70"/>
            <p:cNvSpPr/>
            <p:nvPr/>
          </p:nvSpPr>
          <p:spPr>
            <a:xfrm>
              <a:off x="3683530" y="2370215"/>
              <a:ext cx="219331" cy="210948"/>
            </a:xfrm>
            <a:custGeom>
              <a:avLst/>
              <a:gdLst/>
              <a:ahLst/>
              <a:cxnLst/>
              <a:rect l="l" t="t" r="r" b="b"/>
              <a:pathLst>
                <a:path w="8373" h="8053" extrusionOk="0">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70"/>
            <p:cNvSpPr/>
            <p:nvPr/>
          </p:nvSpPr>
          <p:spPr>
            <a:xfrm>
              <a:off x="3930024" y="2313712"/>
              <a:ext cx="48408" cy="323980"/>
            </a:xfrm>
            <a:custGeom>
              <a:avLst/>
              <a:gdLst/>
              <a:ahLst/>
              <a:cxnLst/>
              <a:rect l="l" t="t" r="r" b="b"/>
              <a:pathLst>
                <a:path w="1848" h="12368" extrusionOk="0">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8" name="Google Shape;14088;p70"/>
          <p:cNvGrpSpPr/>
          <p:nvPr/>
        </p:nvGrpSpPr>
        <p:grpSpPr>
          <a:xfrm>
            <a:off x="4134162" y="2284610"/>
            <a:ext cx="387005" cy="382185"/>
            <a:chOff x="4134162" y="2284610"/>
            <a:chExt cx="387005" cy="382185"/>
          </a:xfrm>
        </p:grpSpPr>
        <p:sp>
          <p:nvSpPr>
            <p:cNvPr id="14089" name="Google Shape;14089;p70"/>
            <p:cNvSpPr/>
            <p:nvPr/>
          </p:nvSpPr>
          <p:spPr>
            <a:xfrm>
              <a:off x="4144221" y="2362094"/>
              <a:ext cx="299121" cy="299121"/>
            </a:xfrm>
            <a:custGeom>
              <a:avLst/>
              <a:gdLst/>
              <a:ahLst/>
              <a:cxnLst/>
              <a:rect l="l" t="t" r="r" b="b"/>
              <a:pathLst>
                <a:path w="11419" h="11419" extrusionOk="0">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70"/>
            <p:cNvSpPr/>
            <p:nvPr/>
          </p:nvSpPr>
          <p:spPr>
            <a:xfrm>
              <a:off x="4419347" y="2290294"/>
              <a:ext cx="95795" cy="95717"/>
            </a:xfrm>
            <a:custGeom>
              <a:avLst/>
              <a:gdLst/>
              <a:ahLst/>
              <a:cxnLst/>
              <a:rect l="l" t="t" r="r" b="b"/>
              <a:pathLst>
                <a:path w="3657" h="3654" extrusionOk="0">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70"/>
            <p:cNvSpPr/>
            <p:nvPr/>
          </p:nvSpPr>
          <p:spPr>
            <a:xfrm>
              <a:off x="4419347" y="2290294"/>
              <a:ext cx="59908" cy="95717"/>
            </a:xfrm>
            <a:custGeom>
              <a:avLst/>
              <a:gdLst/>
              <a:ahLst/>
              <a:cxnLst/>
              <a:rect l="l" t="t" r="r" b="b"/>
              <a:pathLst>
                <a:path w="2287" h="3654" extrusionOk="0">
                  <a:moveTo>
                    <a:pt x="2286" y="0"/>
                  </a:moveTo>
                  <a:lnTo>
                    <a:pt x="0" y="2282"/>
                  </a:lnTo>
                  <a:lnTo>
                    <a:pt x="0" y="3653"/>
                  </a:lnTo>
                  <a:lnTo>
                    <a:pt x="2286" y="1371"/>
                  </a:lnTo>
                  <a:lnTo>
                    <a:pt x="228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70"/>
            <p:cNvSpPr/>
            <p:nvPr/>
          </p:nvSpPr>
          <p:spPr>
            <a:xfrm>
              <a:off x="4180108" y="2398008"/>
              <a:ext cx="227320" cy="227320"/>
            </a:xfrm>
            <a:custGeom>
              <a:avLst/>
              <a:gdLst/>
              <a:ahLst/>
              <a:cxnLst/>
              <a:rect l="l" t="t" r="r" b="b"/>
              <a:pathLst>
                <a:path w="8678" h="8678" extrusionOk="0">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70"/>
            <p:cNvSpPr/>
            <p:nvPr/>
          </p:nvSpPr>
          <p:spPr>
            <a:xfrm>
              <a:off x="4293768" y="2505643"/>
              <a:ext cx="113660" cy="11945"/>
            </a:xfrm>
            <a:custGeom>
              <a:avLst/>
              <a:gdLst/>
              <a:ahLst/>
              <a:cxnLst/>
              <a:rect l="l" t="t" r="r" b="b"/>
              <a:pathLst>
                <a:path w="4339" h="456" extrusionOk="0">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70"/>
            <p:cNvSpPr/>
            <p:nvPr/>
          </p:nvSpPr>
          <p:spPr>
            <a:xfrm>
              <a:off x="4216126" y="2434000"/>
              <a:ext cx="155232" cy="155232"/>
            </a:xfrm>
            <a:custGeom>
              <a:avLst/>
              <a:gdLst/>
              <a:ahLst/>
              <a:cxnLst/>
              <a:rect l="l" t="t" r="r" b="b"/>
              <a:pathLst>
                <a:path w="5926" h="5926" extrusionOk="0">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70"/>
            <p:cNvSpPr/>
            <p:nvPr/>
          </p:nvSpPr>
          <p:spPr>
            <a:xfrm>
              <a:off x="4293768" y="2505643"/>
              <a:ext cx="77668" cy="11945"/>
            </a:xfrm>
            <a:custGeom>
              <a:avLst/>
              <a:gdLst/>
              <a:ahLst/>
              <a:cxnLst/>
              <a:rect l="l" t="t" r="r" b="b"/>
              <a:pathLst>
                <a:path w="2965" h="456" extrusionOk="0">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70"/>
            <p:cNvSpPr/>
            <p:nvPr/>
          </p:nvSpPr>
          <p:spPr>
            <a:xfrm>
              <a:off x="4251490" y="2469363"/>
              <a:ext cx="84479" cy="84505"/>
            </a:xfrm>
            <a:custGeom>
              <a:avLst/>
              <a:gdLst/>
              <a:ahLst/>
              <a:cxnLst/>
              <a:rect l="l" t="t" r="r" b="b"/>
              <a:pathLst>
                <a:path w="3225" h="3226" extrusionOk="0">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70"/>
            <p:cNvSpPr/>
            <p:nvPr/>
          </p:nvSpPr>
          <p:spPr>
            <a:xfrm>
              <a:off x="4293768" y="2505643"/>
              <a:ext cx="42384" cy="11945"/>
            </a:xfrm>
            <a:custGeom>
              <a:avLst/>
              <a:gdLst/>
              <a:ahLst/>
              <a:cxnLst/>
              <a:rect l="l" t="t" r="r" b="b"/>
              <a:pathLst>
                <a:path w="1618" h="456" extrusionOk="0">
                  <a:moveTo>
                    <a:pt x="0" y="0"/>
                  </a:moveTo>
                  <a:lnTo>
                    <a:pt x="0" y="456"/>
                  </a:lnTo>
                  <a:lnTo>
                    <a:pt x="1597" y="456"/>
                  </a:lnTo>
                  <a:cubicBezTo>
                    <a:pt x="1618" y="305"/>
                    <a:pt x="1618" y="151"/>
                    <a:pt x="1597"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70"/>
            <p:cNvSpPr/>
            <p:nvPr/>
          </p:nvSpPr>
          <p:spPr>
            <a:xfrm>
              <a:off x="4275798" y="2493698"/>
              <a:ext cx="35940" cy="35940"/>
            </a:xfrm>
            <a:custGeom>
              <a:avLst/>
              <a:gdLst/>
              <a:ahLst/>
              <a:cxnLst/>
              <a:rect l="l" t="t" r="r" b="b"/>
              <a:pathLst>
                <a:path w="1372" h="1372" extrusionOk="0">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70"/>
            <p:cNvSpPr/>
            <p:nvPr/>
          </p:nvSpPr>
          <p:spPr>
            <a:xfrm>
              <a:off x="4293768" y="2505643"/>
              <a:ext cx="18336" cy="11945"/>
            </a:xfrm>
            <a:custGeom>
              <a:avLst/>
              <a:gdLst/>
              <a:ahLst/>
              <a:cxnLst/>
              <a:rect l="l" t="t" r="r" b="b"/>
              <a:pathLst>
                <a:path w="700" h="456" extrusionOk="0">
                  <a:moveTo>
                    <a:pt x="0" y="0"/>
                  </a:moveTo>
                  <a:lnTo>
                    <a:pt x="0" y="456"/>
                  </a:lnTo>
                  <a:lnTo>
                    <a:pt x="645" y="456"/>
                  </a:lnTo>
                  <a:cubicBezTo>
                    <a:pt x="699" y="309"/>
                    <a:pt x="699" y="147"/>
                    <a:pt x="645"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70"/>
            <p:cNvSpPr/>
            <p:nvPr/>
          </p:nvSpPr>
          <p:spPr>
            <a:xfrm>
              <a:off x="4134162" y="2284610"/>
              <a:ext cx="387005" cy="382185"/>
            </a:xfrm>
            <a:custGeom>
              <a:avLst/>
              <a:gdLst/>
              <a:ahLst/>
              <a:cxnLst/>
              <a:rect l="l" t="t" r="r" b="b"/>
              <a:pathLst>
                <a:path w="14774" h="14590" extrusionOk="0">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1" name="Google Shape;14101;p70"/>
          <p:cNvGrpSpPr/>
          <p:nvPr/>
        </p:nvGrpSpPr>
        <p:grpSpPr>
          <a:xfrm>
            <a:off x="5224896" y="2282645"/>
            <a:ext cx="385486" cy="385748"/>
            <a:chOff x="5224896" y="2282645"/>
            <a:chExt cx="385486" cy="385748"/>
          </a:xfrm>
        </p:grpSpPr>
        <p:sp>
          <p:nvSpPr>
            <p:cNvPr id="14102" name="Google Shape;14102;p70"/>
            <p:cNvSpPr/>
            <p:nvPr/>
          </p:nvSpPr>
          <p:spPr>
            <a:xfrm>
              <a:off x="5230632" y="2307871"/>
              <a:ext cx="373803" cy="186928"/>
            </a:xfrm>
            <a:custGeom>
              <a:avLst/>
              <a:gdLst/>
              <a:ahLst/>
              <a:cxnLst/>
              <a:rect l="l" t="t" r="r" b="b"/>
              <a:pathLst>
                <a:path w="14270" h="7136" extrusionOk="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70"/>
            <p:cNvSpPr/>
            <p:nvPr/>
          </p:nvSpPr>
          <p:spPr>
            <a:xfrm>
              <a:off x="5230554" y="2307871"/>
              <a:ext cx="187006" cy="186928"/>
            </a:xfrm>
            <a:custGeom>
              <a:avLst/>
              <a:gdLst/>
              <a:ahLst/>
              <a:cxnLst/>
              <a:rect l="l" t="t" r="r" b="b"/>
              <a:pathLst>
                <a:path w="7139" h="7136" extrusionOk="0">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70"/>
            <p:cNvSpPr/>
            <p:nvPr/>
          </p:nvSpPr>
          <p:spPr>
            <a:xfrm>
              <a:off x="5417534" y="2307871"/>
              <a:ext cx="93464" cy="186928"/>
            </a:xfrm>
            <a:custGeom>
              <a:avLst/>
              <a:gdLst/>
              <a:ahLst/>
              <a:cxnLst/>
              <a:rect l="l" t="t" r="r" b="b"/>
              <a:pathLst>
                <a:path w="3568" h="7136" extrusionOk="0">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70"/>
            <p:cNvSpPr/>
            <p:nvPr/>
          </p:nvSpPr>
          <p:spPr>
            <a:xfrm>
              <a:off x="5405772" y="2287779"/>
              <a:ext cx="23549" cy="20484"/>
            </a:xfrm>
            <a:custGeom>
              <a:avLst/>
              <a:gdLst/>
              <a:ahLst/>
              <a:cxnLst/>
              <a:rect l="l" t="t" r="r" b="b"/>
              <a:pathLst>
                <a:path w="899" h="782" extrusionOk="0">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70"/>
            <p:cNvSpPr/>
            <p:nvPr/>
          </p:nvSpPr>
          <p:spPr>
            <a:xfrm>
              <a:off x="5344397" y="2559055"/>
              <a:ext cx="84636" cy="103601"/>
            </a:xfrm>
            <a:custGeom>
              <a:avLst/>
              <a:gdLst/>
              <a:ahLst/>
              <a:cxnLst/>
              <a:rect l="l" t="t" r="r" b="b"/>
              <a:pathLst>
                <a:path w="3231" h="3955" extrusionOk="0">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70"/>
            <p:cNvSpPr/>
            <p:nvPr/>
          </p:nvSpPr>
          <p:spPr>
            <a:xfrm>
              <a:off x="5224896" y="2282645"/>
              <a:ext cx="385486" cy="385748"/>
            </a:xfrm>
            <a:custGeom>
              <a:avLst/>
              <a:gdLst/>
              <a:ahLst/>
              <a:cxnLst/>
              <a:rect l="l" t="t" r="r" b="b"/>
              <a:pathLst>
                <a:path w="14716" h="14726" extrusionOk="0">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8" name="Google Shape;14108;p70"/>
          <p:cNvGrpSpPr/>
          <p:nvPr/>
        </p:nvGrpSpPr>
        <p:grpSpPr>
          <a:xfrm>
            <a:off x="4680930" y="2286941"/>
            <a:ext cx="385381" cy="377601"/>
            <a:chOff x="4680930" y="2286941"/>
            <a:chExt cx="385381" cy="377601"/>
          </a:xfrm>
        </p:grpSpPr>
        <p:sp>
          <p:nvSpPr>
            <p:cNvPr id="14109" name="Google Shape;14109;p70"/>
            <p:cNvSpPr/>
            <p:nvPr/>
          </p:nvSpPr>
          <p:spPr>
            <a:xfrm>
              <a:off x="4728841" y="2395755"/>
              <a:ext cx="331812" cy="263234"/>
            </a:xfrm>
            <a:custGeom>
              <a:avLst/>
              <a:gdLst/>
              <a:ahLst/>
              <a:cxnLst/>
              <a:rect l="l" t="t" r="r" b="b"/>
              <a:pathLst>
                <a:path w="12667" h="10049" extrusionOk="0">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70"/>
            <p:cNvSpPr/>
            <p:nvPr/>
          </p:nvSpPr>
          <p:spPr>
            <a:xfrm>
              <a:off x="4728946" y="2489219"/>
              <a:ext cx="331603" cy="169639"/>
            </a:xfrm>
            <a:custGeom>
              <a:avLst/>
              <a:gdLst/>
              <a:ahLst/>
              <a:cxnLst/>
              <a:rect l="l" t="t" r="r" b="b"/>
              <a:pathLst>
                <a:path w="12659" h="6476" extrusionOk="0">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70"/>
            <p:cNvSpPr/>
            <p:nvPr/>
          </p:nvSpPr>
          <p:spPr>
            <a:xfrm>
              <a:off x="4925303" y="2383705"/>
              <a:ext cx="84636" cy="83143"/>
            </a:xfrm>
            <a:custGeom>
              <a:avLst/>
              <a:gdLst/>
              <a:ahLst/>
              <a:cxnLst/>
              <a:rect l="l" t="t" r="r" b="b"/>
              <a:pathLst>
                <a:path w="3231" h="3174" extrusionOk="0">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70"/>
            <p:cNvSpPr/>
            <p:nvPr/>
          </p:nvSpPr>
          <p:spPr>
            <a:xfrm>
              <a:off x="4783615" y="2292521"/>
              <a:ext cx="141846" cy="141872"/>
            </a:xfrm>
            <a:custGeom>
              <a:avLst/>
              <a:gdLst/>
              <a:ahLst/>
              <a:cxnLst/>
              <a:rect l="l" t="t" r="r" b="b"/>
              <a:pathLst>
                <a:path w="5415" h="5416" extrusionOk="0">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70"/>
            <p:cNvSpPr/>
            <p:nvPr/>
          </p:nvSpPr>
          <p:spPr>
            <a:xfrm>
              <a:off x="4939082" y="2391904"/>
              <a:ext cx="59987" cy="59148"/>
            </a:xfrm>
            <a:custGeom>
              <a:avLst/>
              <a:gdLst/>
              <a:ahLst/>
              <a:cxnLst/>
              <a:rect l="l" t="t" r="r" b="b"/>
              <a:pathLst>
                <a:path w="2290" h="2258" extrusionOk="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70"/>
            <p:cNvSpPr/>
            <p:nvPr/>
          </p:nvSpPr>
          <p:spPr>
            <a:xfrm>
              <a:off x="4805252" y="2314158"/>
              <a:ext cx="126941" cy="119999"/>
            </a:xfrm>
            <a:custGeom>
              <a:avLst/>
              <a:gdLst/>
              <a:ahLst/>
              <a:cxnLst/>
              <a:rect l="l" t="t" r="r" b="b"/>
              <a:pathLst>
                <a:path w="4846" h="4581" extrusionOk="0">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70"/>
            <p:cNvSpPr/>
            <p:nvPr/>
          </p:nvSpPr>
          <p:spPr>
            <a:xfrm>
              <a:off x="4832442" y="2322933"/>
              <a:ext cx="44270" cy="81126"/>
            </a:xfrm>
            <a:custGeom>
              <a:avLst/>
              <a:gdLst/>
              <a:ahLst/>
              <a:cxnLst/>
              <a:rect l="l" t="t" r="r" b="b"/>
              <a:pathLst>
                <a:path w="1690" h="3097" extrusionOk="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70"/>
            <p:cNvSpPr/>
            <p:nvPr/>
          </p:nvSpPr>
          <p:spPr>
            <a:xfrm>
              <a:off x="4967818" y="2486756"/>
              <a:ext cx="36725" cy="23916"/>
            </a:xfrm>
            <a:custGeom>
              <a:avLst/>
              <a:gdLst/>
              <a:ahLst/>
              <a:cxnLst/>
              <a:rect l="l" t="t" r="r" b="b"/>
              <a:pathLst>
                <a:path w="1402" h="913" extrusionOk="0">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70"/>
            <p:cNvSpPr/>
            <p:nvPr/>
          </p:nvSpPr>
          <p:spPr>
            <a:xfrm>
              <a:off x="4680930" y="2286941"/>
              <a:ext cx="385381" cy="377601"/>
            </a:xfrm>
            <a:custGeom>
              <a:avLst/>
              <a:gdLst/>
              <a:ahLst/>
              <a:cxnLst/>
              <a:rect l="l" t="t" r="r" b="b"/>
              <a:pathLst>
                <a:path w="14712" h="14415" extrusionOk="0">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18" name="Google Shape;14118;p70"/>
          <p:cNvGrpSpPr/>
          <p:nvPr/>
        </p:nvGrpSpPr>
        <p:grpSpPr>
          <a:xfrm>
            <a:off x="5769778" y="2292101"/>
            <a:ext cx="374877" cy="367044"/>
            <a:chOff x="5769778" y="2292101"/>
            <a:chExt cx="374877" cy="367044"/>
          </a:xfrm>
        </p:grpSpPr>
        <p:sp>
          <p:nvSpPr>
            <p:cNvPr id="14119" name="Google Shape;14119;p70"/>
            <p:cNvSpPr/>
            <p:nvPr/>
          </p:nvSpPr>
          <p:spPr>
            <a:xfrm>
              <a:off x="5783687" y="2297917"/>
              <a:ext cx="355571" cy="355676"/>
            </a:xfrm>
            <a:custGeom>
              <a:avLst/>
              <a:gdLst/>
              <a:ahLst/>
              <a:cxnLst/>
              <a:rect l="l" t="t" r="r" b="b"/>
              <a:pathLst>
                <a:path w="13574" h="13578" extrusionOk="0">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70"/>
            <p:cNvSpPr/>
            <p:nvPr/>
          </p:nvSpPr>
          <p:spPr>
            <a:xfrm>
              <a:off x="5810328" y="2324583"/>
              <a:ext cx="302264" cy="302343"/>
            </a:xfrm>
            <a:custGeom>
              <a:avLst/>
              <a:gdLst/>
              <a:ahLst/>
              <a:cxnLst/>
              <a:rect l="l" t="t" r="r" b="b"/>
              <a:pathLst>
                <a:path w="11539" h="11542" extrusionOk="0">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70"/>
            <p:cNvSpPr/>
            <p:nvPr/>
          </p:nvSpPr>
          <p:spPr>
            <a:xfrm>
              <a:off x="5769778" y="2292101"/>
              <a:ext cx="374877" cy="367044"/>
            </a:xfrm>
            <a:custGeom>
              <a:avLst/>
              <a:gdLst/>
              <a:ahLst/>
              <a:cxnLst/>
              <a:rect l="l" t="t" r="r" b="b"/>
              <a:pathLst>
                <a:path w="14311" h="14012" extrusionOk="0">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70"/>
            <p:cNvSpPr/>
            <p:nvPr/>
          </p:nvSpPr>
          <p:spPr>
            <a:xfrm>
              <a:off x="5784316" y="2319030"/>
              <a:ext cx="353240" cy="314288"/>
            </a:xfrm>
            <a:custGeom>
              <a:avLst/>
              <a:gdLst/>
              <a:ahLst/>
              <a:cxnLst/>
              <a:rect l="l" t="t" r="r" b="b"/>
              <a:pathLst>
                <a:path w="13485" h="11998" extrusionOk="0">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70"/>
            <p:cNvSpPr/>
            <p:nvPr/>
          </p:nvSpPr>
          <p:spPr>
            <a:xfrm>
              <a:off x="5831153" y="2470358"/>
              <a:ext cx="18441" cy="10792"/>
            </a:xfrm>
            <a:custGeom>
              <a:avLst/>
              <a:gdLst/>
              <a:ahLst/>
              <a:cxnLst/>
              <a:rect l="l" t="t" r="r" b="b"/>
              <a:pathLst>
                <a:path w="704" h="412" extrusionOk="0">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70"/>
            <p:cNvSpPr/>
            <p:nvPr/>
          </p:nvSpPr>
          <p:spPr>
            <a:xfrm>
              <a:off x="5956129" y="2345487"/>
              <a:ext cx="135638" cy="135664"/>
            </a:xfrm>
            <a:custGeom>
              <a:avLst/>
              <a:gdLst/>
              <a:ahLst/>
              <a:cxnLst/>
              <a:rect l="l" t="t" r="r" b="b"/>
              <a:pathLst>
                <a:path w="5178" h="5179" extrusionOk="0">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70"/>
            <p:cNvSpPr/>
            <p:nvPr/>
          </p:nvSpPr>
          <p:spPr>
            <a:xfrm>
              <a:off x="5956129" y="2587581"/>
              <a:ext cx="10688" cy="18441"/>
            </a:xfrm>
            <a:custGeom>
              <a:avLst/>
              <a:gdLst/>
              <a:ahLst/>
              <a:cxnLst/>
              <a:rect l="l" t="t" r="r" b="b"/>
              <a:pathLst>
                <a:path w="408" h="704" extrusionOk="0">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70"/>
            <p:cNvSpPr/>
            <p:nvPr/>
          </p:nvSpPr>
          <p:spPr>
            <a:xfrm>
              <a:off x="5865390" y="2381898"/>
              <a:ext cx="20904" cy="16450"/>
            </a:xfrm>
            <a:custGeom>
              <a:avLst/>
              <a:gdLst/>
              <a:ahLst/>
              <a:cxnLst/>
              <a:rect l="l" t="t" r="r" b="b"/>
              <a:pathLst>
                <a:path w="798" h="628" extrusionOk="0">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70"/>
            <p:cNvSpPr/>
            <p:nvPr/>
          </p:nvSpPr>
          <p:spPr>
            <a:xfrm>
              <a:off x="6038434" y="2553266"/>
              <a:ext cx="19044" cy="16293"/>
            </a:xfrm>
            <a:custGeom>
              <a:avLst/>
              <a:gdLst/>
              <a:ahLst/>
              <a:cxnLst/>
              <a:rect l="l" t="t" r="r" b="b"/>
              <a:pathLst>
                <a:path w="727" h="622" extrusionOk="0">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70"/>
            <p:cNvSpPr/>
            <p:nvPr/>
          </p:nvSpPr>
          <p:spPr>
            <a:xfrm>
              <a:off x="6036653" y="2381976"/>
              <a:ext cx="20825" cy="16398"/>
            </a:xfrm>
            <a:custGeom>
              <a:avLst/>
              <a:gdLst/>
              <a:ahLst/>
              <a:cxnLst/>
              <a:rect l="l" t="t" r="r" b="b"/>
              <a:pathLst>
                <a:path w="795" h="626" extrusionOk="0">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70"/>
            <p:cNvSpPr/>
            <p:nvPr/>
          </p:nvSpPr>
          <p:spPr>
            <a:xfrm>
              <a:off x="5867249" y="2553161"/>
              <a:ext cx="19044" cy="16319"/>
            </a:xfrm>
            <a:custGeom>
              <a:avLst/>
              <a:gdLst/>
              <a:ahLst/>
              <a:cxnLst/>
              <a:rect l="l" t="t" r="r" b="b"/>
              <a:pathLst>
                <a:path w="727" h="623" extrusionOk="0">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70"/>
            <p:cNvSpPr/>
            <p:nvPr/>
          </p:nvSpPr>
          <p:spPr>
            <a:xfrm>
              <a:off x="5838592" y="2421400"/>
              <a:ext cx="22868" cy="13936"/>
            </a:xfrm>
            <a:custGeom>
              <a:avLst/>
              <a:gdLst/>
              <a:ahLst/>
              <a:cxnLst/>
              <a:rect l="l" t="t" r="r" b="b"/>
              <a:pathLst>
                <a:path w="873" h="532" extrusionOk="0">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70"/>
            <p:cNvSpPr/>
            <p:nvPr/>
          </p:nvSpPr>
          <p:spPr>
            <a:xfrm>
              <a:off x="6061512" y="2516147"/>
              <a:ext cx="22816" cy="13883"/>
            </a:xfrm>
            <a:custGeom>
              <a:avLst/>
              <a:gdLst/>
              <a:ahLst/>
              <a:cxnLst/>
              <a:rect l="l" t="t" r="r" b="b"/>
              <a:pathLst>
                <a:path w="871" h="530" extrusionOk="0">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70"/>
            <p:cNvSpPr/>
            <p:nvPr/>
          </p:nvSpPr>
          <p:spPr>
            <a:xfrm>
              <a:off x="6000923" y="2355336"/>
              <a:ext cx="16162" cy="17917"/>
            </a:xfrm>
            <a:custGeom>
              <a:avLst/>
              <a:gdLst/>
              <a:ahLst/>
              <a:cxnLst/>
              <a:rect l="l" t="t" r="r" b="b"/>
              <a:pathLst>
                <a:path w="617" h="684" extrusionOk="0">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70"/>
            <p:cNvSpPr/>
            <p:nvPr/>
          </p:nvSpPr>
          <p:spPr>
            <a:xfrm>
              <a:off x="5906490" y="2578203"/>
              <a:ext cx="15900" cy="17917"/>
            </a:xfrm>
            <a:custGeom>
              <a:avLst/>
              <a:gdLst/>
              <a:ahLst/>
              <a:cxnLst/>
              <a:rect l="l" t="t" r="r" b="b"/>
              <a:pathLst>
                <a:path w="607" h="684" extrusionOk="0">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70"/>
            <p:cNvSpPr/>
            <p:nvPr/>
          </p:nvSpPr>
          <p:spPr>
            <a:xfrm>
              <a:off x="5907983" y="2354472"/>
              <a:ext cx="16031" cy="17970"/>
            </a:xfrm>
            <a:custGeom>
              <a:avLst/>
              <a:gdLst/>
              <a:ahLst/>
              <a:cxnLst/>
              <a:rect l="l" t="t" r="r" b="b"/>
              <a:pathLst>
                <a:path w="612" h="686" extrusionOk="0">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70"/>
            <p:cNvSpPr/>
            <p:nvPr/>
          </p:nvSpPr>
          <p:spPr>
            <a:xfrm>
              <a:off x="5999194" y="2579041"/>
              <a:ext cx="15717" cy="17996"/>
            </a:xfrm>
            <a:custGeom>
              <a:avLst/>
              <a:gdLst/>
              <a:ahLst/>
              <a:cxnLst/>
              <a:rect l="l" t="t" r="r" b="b"/>
              <a:pathLst>
                <a:path w="600" h="687" extrusionOk="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70"/>
            <p:cNvSpPr/>
            <p:nvPr/>
          </p:nvSpPr>
          <p:spPr>
            <a:xfrm>
              <a:off x="6062664" y="2423574"/>
              <a:ext cx="22502" cy="13674"/>
            </a:xfrm>
            <a:custGeom>
              <a:avLst/>
              <a:gdLst/>
              <a:ahLst/>
              <a:cxnLst/>
              <a:rect l="l" t="t" r="r" b="b"/>
              <a:pathLst>
                <a:path w="859" h="522" extrusionOk="0">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70"/>
            <p:cNvSpPr/>
            <p:nvPr/>
          </p:nvSpPr>
          <p:spPr>
            <a:xfrm>
              <a:off x="5837675" y="2514235"/>
              <a:ext cx="22999" cy="13752"/>
            </a:xfrm>
            <a:custGeom>
              <a:avLst/>
              <a:gdLst/>
              <a:ahLst/>
              <a:cxnLst/>
              <a:rect l="l" t="t" r="r" b="b"/>
              <a:pathLst>
                <a:path w="878" h="525" extrusionOk="0">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8" name="Google Shape;14138;p70"/>
          <p:cNvGrpSpPr/>
          <p:nvPr/>
        </p:nvGrpSpPr>
        <p:grpSpPr>
          <a:xfrm>
            <a:off x="6371739" y="2314603"/>
            <a:ext cx="267346" cy="322303"/>
            <a:chOff x="6371739" y="2314603"/>
            <a:chExt cx="267346" cy="322303"/>
          </a:xfrm>
        </p:grpSpPr>
        <p:sp>
          <p:nvSpPr>
            <p:cNvPr id="14139" name="Google Shape;14139;p70"/>
            <p:cNvSpPr/>
            <p:nvPr/>
          </p:nvSpPr>
          <p:spPr>
            <a:xfrm>
              <a:off x="6407993" y="2389023"/>
              <a:ext cx="194812" cy="243116"/>
            </a:xfrm>
            <a:custGeom>
              <a:avLst/>
              <a:gdLst/>
              <a:ahLst/>
              <a:cxnLst/>
              <a:rect l="l" t="t" r="r" b="b"/>
              <a:pathLst>
                <a:path w="7437" h="9281" extrusionOk="0">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70"/>
            <p:cNvSpPr/>
            <p:nvPr/>
          </p:nvSpPr>
          <p:spPr>
            <a:xfrm>
              <a:off x="6420462" y="2389023"/>
              <a:ext cx="182343" cy="243116"/>
            </a:xfrm>
            <a:custGeom>
              <a:avLst/>
              <a:gdLst/>
              <a:ahLst/>
              <a:cxnLst/>
              <a:rect l="l" t="t" r="r" b="b"/>
              <a:pathLst>
                <a:path w="6961" h="9281" extrusionOk="0">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70"/>
            <p:cNvSpPr/>
            <p:nvPr/>
          </p:nvSpPr>
          <p:spPr>
            <a:xfrm>
              <a:off x="6407993" y="2345670"/>
              <a:ext cx="194367" cy="40236"/>
            </a:xfrm>
            <a:custGeom>
              <a:avLst/>
              <a:gdLst/>
              <a:ahLst/>
              <a:cxnLst/>
              <a:rect l="l" t="t" r="r" b="b"/>
              <a:pathLst>
                <a:path w="7420" h="1536" extrusionOk="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70"/>
            <p:cNvSpPr/>
            <p:nvPr/>
          </p:nvSpPr>
          <p:spPr>
            <a:xfrm>
              <a:off x="6521286" y="2345670"/>
              <a:ext cx="81074" cy="40236"/>
            </a:xfrm>
            <a:custGeom>
              <a:avLst/>
              <a:gdLst/>
              <a:ahLst/>
              <a:cxnLst/>
              <a:rect l="l" t="t" r="r" b="b"/>
              <a:pathLst>
                <a:path w="3095" h="1536" extrusionOk="0">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70"/>
            <p:cNvSpPr/>
            <p:nvPr/>
          </p:nvSpPr>
          <p:spPr>
            <a:xfrm>
              <a:off x="6376768" y="2369534"/>
              <a:ext cx="257995" cy="28945"/>
            </a:xfrm>
            <a:custGeom>
              <a:avLst/>
              <a:gdLst/>
              <a:ahLst/>
              <a:cxnLst/>
              <a:rect l="l" t="t" r="r" b="b"/>
              <a:pathLst>
                <a:path w="9849" h="1105" extrusionOk="0">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70"/>
            <p:cNvSpPr/>
            <p:nvPr/>
          </p:nvSpPr>
          <p:spPr>
            <a:xfrm>
              <a:off x="6376402" y="2369560"/>
              <a:ext cx="257549" cy="28919"/>
            </a:xfrm>
            <a:custGeom>
              <a:avLst/>
              <a:gdLst/>
              <a:ahLst/>
              <a:cxnLst/>
              <a:rect l="l" t="t" r="r" b="b"/>
              <a:pathLst>
                <a:path w="9832" h="1104" extrusionOk="0">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70"/>
            <p:cNvSpPr/>
            <p:nvPr/>
          </p:nvSpPr>
          <p:spPr>
            <a:xfrm>
              <a:off x="6496506" y="2427634"/>
              <a:ext cx="17786" cy="155494"/>
            </a:xfrm>
            <a:custGeom>
              <a:avLst/>
              <a:gdLst/>
              <a:ahLst/>
              <a:cxnLst/>
              <a:rect l="l" t="t" r="r" b="b"/>
              <a:pathLst>
                <a:path w="679" h="5936" extrusionOk="0">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70"/>
            <p:cNvSpPr/>
            <p:nvPr/>
          </p:nvSpPr>
          <p:spPr>
            <a:xfrm>
              <a:off x="6547141" y="2427634"/>
              <a:ext cx="21925" cy="155310"/>
            </a:xfrm>
            <a:custGeom>
              <a:avLst/>
              <a:gdLst/>
              <a:ahLst/>
              <a:cxnLst/>
              <a:rect l="l" t="t" r="r" b="b"/>
              <a:pathLst>
                <a:path w="837" h="5929" extrusionOk="0">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70"/>
            <p:cNvSpPr/>
            <p:nvPr/>
          </p:nvSpPr>
          <p:spPr>
            <a:xfrm>
              <a:off x="6441758" y="2427634"/>
              <a:ext cx="21820" cy="155310"/>
            </a:xfrm>
            <a:custGeom>
              <a:avLst/>
              <a:gdLst/>
              <a:ahLst/>
              <a:cxnLst/>
              <a:rect l="l" t="t" r="r" b="b"/>
              <a:pathLst>
                <a:path w="833" h="5929" extrusionOk="0">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70"/>
            <p:cNvSpPr/>
            <p:nvPr/>
          </p:nvSpPr>
          <p:spPr>
            <a:xfrm>
              <a:off x="6497213" y="2427634"/>
              <a:ext cx="17079" cy="155494"/>
            </a:xfrm>
            <a:custGeom>
              <a:avLst/>
              <a:gdLst/>
              <a:ahLst/>
              <a:cxnLst/>
              <a:rect l="l" t="t" r="r" b="b"/>
              <a:pathLst>
                <a:path w="652" h="5936" extrusionOk="0">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70"/>
            <p:cNvSpPr/>
            <p:nvPr/>
          </p:nvSpPr>
          <p:spPr>
            <a:xfrm>
              <a:off x="6547927" y="2427634"/>
              <a:ext cx="21139" cy="155520"/>
            </a:xfrm>
            <a:custGeom>
              <a:avLst/>
              <a:gdLst/>
              <a:ahLst/>
              <a:cxnLst/>
              <a:rect l="l" t="t" r="r" b="b"/>
              <a:pathLst>
                <a:path w="807" h="5937" extrusionOk="0">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70"/>
            <p:cNvSpPr/>
            <p:nvPr/>
          </p:nvSpPr>
          <p:spPr>
            <a:xfrm>
              <a:off x="6446500" y="2427634"/>
              <a:ext cx="17236" cy="155546"/>
            </a:xfrm>
            <a:custGeom>
              <a:avLst/>
              <a:gdLst/>
              <a:ahLst/>
              <a:cxnLst/>
              <a:rect l="l" t="t" r="r" b="b"/>
              <a:pathLst>
                <a:path w="658" h="5938" extrusionOk="0">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70"/>
            <p:cNvSpPr/>
            <p:nvPr/>
          </p:nvSpPr>
          <p:spPr>
            <a:xfrm>
              <a:off x="6371739" y="2314603"/>
              <a:ext cx="267346" cy="322303"/>
            </a:xfrm>
            <a:custGeom>
              <a:avLst/>
              <a:gdLst/>
              <a:ahLst/>
              <a:cxnLst/>
              <a:rect l="l" t="t" r="r" b="b"/>
              <a:pathLst>
                <a:path w="10206" h="12304" extrusionOk="0">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70"/>
            <p:cNvSpPr/>
            <p:nvPr/>
          </p:nvSpPr>
          <p:spPr>
            <a:xfrm>
              <a:off x="6491738" y="2422972"/>
              <a:ext cx="27321" cy="164924"/>
            </a:xfrm>
            <a:custGeom>
              <a:avLst/>
              <a:gdLst/>
              <a:ahLst/>
              <a:cxnLst/>
              <a:rect l="l" t="t" r="r" b="b"/>
              <a:pathLst>
                <a:path w="1043" h="6296" extrusionOk="0">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70"/>
            <p:cNvSpPr/>
            <p:nvPr/>
          </p:nvSpPr>
          <p:spPr>
            <a:xfrm>
              <a:off x="6542452" y="2422945"/>
              <a:ext cx="31355" cy="164505"/>
            </a:xfrm>
            <a:custGeom>
              <a:avLst/>
              <a:gdLst/>
              <a:ahLst/>
              <a:cxnLst/>
              <a:rect l="l" t="t" r="r" b="b"/>
              <a:pathLst>
                <a:path w="1197" h="6280" extrusionOk="0">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70"/>
            <p:cNvSpPr/>
            <p:nvPr/>
          </p:nvSpPr>
          <p:spPr>
            <a:xfrm>
              <a:off x="6436991" y="2422945"/>
              <a:ext cx="31251" cy="164505"/>
            </a:xfrm>
            <a:custGeom>
              <a:avLst/>
              <a:gdLst/>
              <a:ahLst/>
              <a:cxnLst/>
              <a:rect l="l" t="t" r="r" b="b"/>
              <a:pathLst>
                <a:path w="1193" h="6280" extrusionOk="0">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5" name="Google Shape;14155;p70"/>
          <p:cNvGrpSpPr/>
          <p:nvPr/>
        </p:nvGrpSpPr>
        <p:grpSpPr>
          <a:xfrm>
            <a:off x="6856635" y="2291787"/>
            <a:ext cx="388079" cy="367909"/>
            <a:chOff x="6856635" y="2291787"/>
            <a:chExt cx="388079" cy="367909"/>
          </a:xfrm>
        </p:grpSpPr>
        <p:sp>
          <p:nvSpPr>
            <p:cNvPr id="14156" name="Google Shape;14156;p70"/>
            <p:cNvSpPr/>
            <p:nvPr/>
          </p:nvSpPr>
          <p:spPr>
            <a:xfrm>
              <a:off x="6862921" y="2453646"/>
              <a:ext cx="106587" cy="199763"/>
            </a:xfrm>
            <a:custGeom>
              <a:avLst/>
              <a:gdLst/>
              <a:ahLst/>
              <a:cxnLst/>
              <a:rect l="l" t="t" r="r" b="b"/>
              <a:pathLst>
                <a:path w="4069" h="7626" extrusionOk="0">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70"/>
            <p:cNvSpPr/>
            <p:nvPr/>
          </p:nvSpPr>
          <p:spPr>
            <a:xfrm>
              <a:off x="6862843" y="2453646"/>
              <a:ext cx="39974" cy="199763"/>
            </a:xfrm>
            <a:custGeom>
              <a:avLst/>
              <a:gdLst/>
              <a:ahLst/>
              <a:cxnLst/>
              <a:rect l="l" t="t" r="r" b="b"/>
              <a:pathLst>
                <a:path w="1526" h="7626" extrusionOk="0">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70"/>
            <p:cNvSpPr/>
            <p:nvPr/>
          </p:nvSpPr>
          <p:spPr>
            <a:xfrm>
              <a:off x="6969378" y="2298048"/>
              <a:ext cx="267608" cy="335427"/>
            </a:xfrm>
            <a:custGeom>
              <a:avLst/>
              <a:gdLst/>
              <a:ahLst/>
              <a:cxnLst/>
              <a:rect l="l" t="t" r="r" b="b"/>
              <a:pathLst>
                <a:path w="10216" h="12805" extrusionOk="0">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70"/>
            <p:cNvSpPr/>
            <p:nvPr/>
          </p:nvSpPr>
          <p:spPr>
            <a:xfrm>
              <a:off x="6969378" y="2593501"/>
              <a:ext cx="251472" cy="39974"/>
            </a:xfrm>
            <a:custGeom>
              <a:avLst/>
              <a:gdLst/>
              <a:ahLst/>
              <a:cxnLst/>
              <a:rect l="l" t="t" r="r" b="b"/>
              <a:pathLst>
                <a:path w="9600" h="1526" extrusionOk="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70"/>
            <p:cNvSpPr/>
            <p:nvPr/>
          </p:nvSpPr>
          <p:spPr>
            <a:xfrm>
              <a:off x="7155913" y="2546848"/>
              <a:ext cx="70045" cy="33320"/>
            </a:xfrm>
            <a:custGeom>
              <a:avLst/>
              <a:gdLst/>
              <a:ahLst/>
              <a:cxnLst/>
              <a:rect l="l" t="t" r="r" b="b"/>
              <a:pathLst>
                <a:path w="2674" h="1272" extrusionOk="0">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70"/>
            <p:cNvSpPr/>
            <p:nvPr/>
          </p:nvSpPr>
          <p:spPr>
            <a:xfrm>
              <a:off x="7155834" y="2493593"/>
              <a:ext cx="76778" cy="33346"/>
            </a:xfrm>
            <a:custGeom>
              <a:avLst/>
              <a:gdLst/>
              <a:ahLst/>
              <a:cxnLst/>
              <a:rect l="l" t="t" r="r" b="b"/>
              <a:pathLst>
                <a:path w="2931" h="1273" extrusionOk="0">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70"/>
            <p:cNvSpPr/>
            <p:nvPr/>
          </p:nvSpPr>
          <p:spPr>
            <a:xfrm>
              <a:off x="7155834" y="2440365"/>
              <a:ext cx="83405" cy="33346"/>
            </a:xfrm>
            <a:custGeom>
              <a:avLst/>
              <a:gdLst/>
              <a:ahLst/>
              <a:cxnLst/>
              <a:rect l="l" t="t" r="r" b="b"/>
              <a:pathLst>
                <a:path w="3184" h="1273" extrusionOk="0">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70"/>
            <p:cNvSpPr/>
            <p:nvPr/>
          </p:nvSpPr>
          <p:spPr>
            <a:xfrm>
              <a:off x="6916150" y="2600155"/>
              <a:ext cx="26693" cy="26588"/>
            </a:xfrm>
            <a:custGeom>
              <a:avLst/>
              <a:gdLst/>
              <a:ahLst/>
              <a:cxnLst/>
              <a:rect l="l" t="t" r="r" b="b"/>
              <a:pathLst>
                <a:path w="1019" h="1015" extrusionOk="0">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70"/>
            <p:cNvSpPr/>
            <p:nvPr/>
          </p:nvSpPr>
          <p:spPr>
            <a:xfrm>
              <a:off x="6856635" y="2291787"/>
              <a:ext cx="388079" cy="367909"/>
            </a:xfrm>
            <a:custGeom>
              <a:avLst/>
              <a:gdLst/>
              <a:ahLst/>
              <a:cxnLst/>
              <a:rect l="l" t="t" r="r" b="b"/>
              <a:pathLst>
                <a:path w="14815" h="14045" extrusionOk="0">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70"/>
            <p:cNvSpPr/>
            <p:nvPr/>
          </p:nvSpPr>
          <p:spPr>
            <a:xfrm>
              <a:off x="6903314" y="2593868"/>
              <a:ext cx="45710" cy="39162"/>
            </a:xfrm>
            <a:custGeom>
              <a:avLst/>
              <a:gdLst/>
              <a:ahLst/>
              <a:cxnLst/>
              <a:rect l="l" t="t" r="r" b="b"/>
              <a:pathLst>
                <a:path w="1745" h="1495" extrusionOk="0">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6" name="Google Shape;14166;p70"/>
          <p:cNvGrpSpPr/>
          <p:nvPr/>
        </p:nvGrpSpPr>
        <p:grpSpPr>
          <a:xfrm>
            <a:off x="7407254" y="2296345"/>
            <a:ext cx="373357" cy="357352"/>
            <a:chOff x="7407254" y="2296345"/>
            <a:chExt cx="373357" cy="357352"/>
          </a:xfrm>
        </p:grpSpPr>
        <p:sp>
          <p:nvSpPr>
            <p:cNvPr id="14167" name="Google Shape;14167;p70"/>
            <p:cNvSpPr/>
            <p:nvPr/>
          </p:nvSpPr>
          <p:spPr>
            <a:xfrm>
              <a:off x="7528720" y="2510489"/>
              <a:ext cx="9614" cy="20118"/>
            </a:xfrm>
            <a:custGeom>
              <a:avLst/>
              <a:gdLst/>
              <a:ahLst/>
              <a:cxnLst/>
              <a:rect l="l" t="t" r="r" b="b"/>
              <a:pathLst>
                <a:path w="367" h="768" extrusionOk="0">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70"/>
            <p:cNvSpPr/>
            <p:nvPr/>
          </p:nvSpPr>
          <p:spPr>
            <a:xfrm>
              <a:off x="7538307" y="2324767"/>
              <a:ext cx="236017" cy="248302"/>
            </a:xfrm>
            <a:custGeom>
              <a:avLst/>
              <a:gdLst/>
              <a:ahLst/>
              <a:cxnLst/>
              <a:rect l="l" t="t" r="r" b="b"/>
              <a:pathLst>
                <a:path w="9010" h="9479" extrusionOk="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70"/>
            <p:cNvSpPr/>
            <p:nvPr/>
          </p:nvSpPr>
          <p:spPr>
            <a:xfrm>
              <a:off x="7516513" y="2302003"/>
              <a:ext cx="248931" cy="240837"/>
            </a:xfrm>
            <a:custGeom>
              <a:avLst/>
              <a:gdLst/>
              <a:ahLst/>
              <a:cxnLst/>
              <a:rect l="l" t="t" r="r" b="b"/>
              <a:pathLst>
                <a:path w="9503" h="9194" extrusionOk="0">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70"/>
            <p:cNvSpPr/>
            <p:nvPr/>
          </p:nvSpPr>
          <p:spPr>
            <a:xfrm>
              <a:off x="7643978" y="2420981"/>
              <a:ext cx="24073" cy="57839"/>
            </a:xfrm>
            <a:custGeom>
              <a:avLst/>
              <a:gdLst/>
              <a:ahLst/>
              <a:cxnLst/>
              <a:rect l="l" t="t" r="r" b="b"/>
              <a:pathLst>
                <a:path w="919" h="2208" extrusionOk="0">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70"/>
            <p:cNvSpPr/>
            <p:nvPr/>
          </p:nvSpPr>
          <p:spPr>
            <a:xfrm>
              <a:off x="7442355" y="2571785"/>
              <a:ext cx="160890" cy="77642"/>
            </a:xfrm>
            <a:custGeom>
              <a:avLst/>
              <a:gdLst/>
              <a:ahLst/>
              <a:cxnLst/>
              <a:rect l="l" t="t" r="r" b="b"/>
              <a:pathLst>
                <a:path w="6142" h="2964" extrusionOk="0">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70"/>
            <p:cNvSpPr/>
            <p:nvPr/>
          </p:nvSpPr>
          <p:spPr>
            <a:xfrm>
              <a:off x="7563900" y="2526809"/>
              <a:ext cx="87910" cy="49325"/>
            </a:xfrm>
            <a:custGeom>
              <a:avLst/>
              <a:gdLst/>
              <a:ahLst/>
              <a:cxnLst/>
              <a:rect l="l" t="t" r="r" b="b"/>
              <a:pathLst>
                <a:path w="3356" h="1883" extrusionOk="0">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70"/>
            <p:cNvSpPr/>
            <p:nvPr/>
          </p:nvSpPr>
          <p:spPr>
            <a:xfrm>
              <a:off x="7412100" y="2398217"/>
              <a:ext cx="250110" cy="240706"/>
            </a:xfrm>
            <a:custGeom>
              <a:avLst/>
              <a:gdLst/>
              <a:ahLst/>
              <a:cxnLst/>
              <a:rect l="l" t="t" r="r" b="b"/>
              <a:pathLst>
                <a:path w="9548" h="9189" extrusionOk="0">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70"/>
            <p:cNvSpPr/>
            <p:nvPr/>
          </p:nvSpPr>
          <p:spPr>
            <a:xfrm>
              <a:off x="7554469" y="2550515"/>
              <a:ext cx="38716" cy="23549"/>
            </a:xfrm>
            <a:custGeom>
              <a:avLst/>
              <a:gdLst/>
              <a:ahLst/>
              <a:cxnLst/>
              <a:rect l="l" t="t" r="r" b="b"/>
              <a:pathLst>
                <a:path w="1478" h="899" extrusionOk="0">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70"/>
            <p:cNvSpPr/>
            <p:nvPr/>
          </p:nvSpPr>
          <p:spPr>
            <a:xfrm>
              <a:off x="7407254" y="2335769"/>
              <a:ext cx="330188" cy="317929"/>
            </a:xfrm>
            <a:custGeom>
              <a:avLst/>
              <a:gdLst/>
              <a:ahLst/>
              <a:cxnLst/>
              <a:rect l="l" t="t" r="r" b="b"/>
              <a:pathLst>
                <a:path w="12605" h="12137" extrusionOk="0">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70"/>
            <p:cNvSpPr/>
            <p:nvPr/>
          </p:nvSpPr>
          <p:spPr>
            <a:xfrm>
              <a:off x="7449166" y="2296345"/>
              <a:ext cx="331445" cy="319317"/>
            </a:xfrm>
            <a:custGeom>
              <a:avLst/>
              <a:gdLst/>
              <a:ahLst/>
              <a:cxnLst/>
              <a:rect l="l" t="t" r="r" b="b"/>
              <a:pathLst>
                <a:path w="12653" h="12190" extrusionOk="0">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7" name="Google Shape;14177;p70"/>
          <p:cNvGrpSpPr/>
          <p:nvPr/>
        </p:nvGrpSpPr>
        <p:grpSpPr>
          <a:xfrm>
            <a:off x="7943780" y="2341374"/>
            <a:ext cx="386900" cy="268682"/>
            <a:chOff x="7943780" y="2341374"/>
            <a:chExt cx="386900" cy="268682"/>
          </a:xfrm>
        </p:grpSpPr>
        <p:sp>
          <p:nvSpPr>
            <p:cNvPr id="14178" name="Google Shape;14178;p70"/>
            <p:cNvSpPr/>
            <p:nvPr/>
          </p:nvSpPr>
          <p:spPr>
            <a:xfrm>
              <a:off x="7950145" y="2379069"/>
              <a:ext cx="374169" cy="225408"/>
            </a:xfrm>
            <a:custGeom>
              <a:avLst/>
              <a:gdLst/>
              <a:ahLst/>
              <a:cxnLst/>
              <a:rect l="l" t="t" r="r" b="b"/>
              <a:pathLst>
                <a:path w="14284" h="8605" extrusionOk="0">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70"/>
            <p:cNvSpPr/>
            <p:nvPr/>
          </p:nvSpPr>
          <p:spPr>
            <a:xfrm>
              <a:off x="7950145" y="2379069"/>
              <a:ext cx="205788" cy="225408"/>
            </a:xfrm>
            <a:custGeom>
              <a:avLst/>
              <a:gdLst/>
              <a:ahLst/>
              <a:cxnLst/>
              <a:rect l="l" t="t" r="r" b="b"/>
              <a:pathLst>
                <a:path w="7856" h="8605" extrusionOk="0">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70"/>
            <p:cNvSpPr/>
            <p:nvPr/>
          </p:nvSpPr>
          <p:spPr>
            <a:xfrm>
              <a:off x="8050236" y="2411158"/>
              <a:ext cx="167622" cy="161283"/>
            </a:xfrm>
            <a:custGeom>
              <a:avLst/>
              <a:gdLst/>
              <a:ahLst/>
              <a:cxnLst/>
              <a:rect l="l" t="t" r="r" b="b"/>
              <a:pathLst>
                <a:path w="6399" h="6157" extrusionOk="0">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1" name="Google Shape;14181;p70"/>
            <p:cNvSpPr/>
            <p:nvPr/>
          </p:nvSpPr>
          <p:spPr>
            <a:xfrm>
              <a:off x="8056628" y="2411158"/>
              <a:ext cx="95874" cy="161283"/>
            </a:xfrm>
            <a:custGeom>
              <a:avLst/>
              <a:gdLst/>
              <a:ahLst/>
              <a:cxnLst/>
              <a:rect l="l" t="t" r="r" b="b"/>
              <a:pathLst>
                <a:path w="3660" h="6157" extrusionOk="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70"/>
            <p:cNvSpPr/>
            <p:nvPr/>
          </p:nvSpPr>
          <p:spPr>
            <a:xfrm>
              <a:off x="8093327" y="2451105"/>
              <a:ext cx="84584" cy="81388"/>
            </a:xfrm>
            <a:custGeom>
              <a:avLst/>
              <a:gdLst/>
              <a:ahLst/>
              <a:cxnLst/>
              <a:rect l="l" t="t" r="r" b="b"/>
              <a:pathLst>
                <a:path w="3229" h="3107" extrusionOk="0">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70"/>
            <p:cNvSpPr/>
            <p:nvPr/>
          </p:nvSpPr>
          <p:spPr>
            <a:xfrm>
              <a:off x="8096470" y="2451079"/>
              <a:ext cx="56581" cy="81440"/>
            </a:xfrm>
            <a:custGeom>
              <a:avLst/>
              <a:gdLst/>
              <a:ahLst/>
              <a:cxnLst/>
              <a:rect l="l" t="t" r="r" b="b"/>
              <a:pathLst>
                <a:path w="2160" h="3109" extrusionOk="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70"/>
            <p:cNvSpPr/>
            <p:nvPr/>
          </p:nvSpPr>
          <p:spPr>
            <a:xfrm>
              <a:off x="8147184" y="2453620"/>
              <a:ext cx="32875" cy="28160"/>
            </a:xfrm>
            <a:custGeom>
              <a:avLst/>
              <a:gdLst/>
              <a:ahLst/>
              <a:cxnLst/>
              <a:rect l="l" t="t" r="r" b="b"/>
              <a:pathLst>
                <a:path w="1255" h="1075" extrusionOk="0">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70"/>
            <p:cNvSpPr/>
            <p:nvPr/>
          </p:nvSpPr>
          <p:spPr>
            <a:xfrm>
              <a:off x="8252750" y="2394026"/>
              <a:ext cx="37695" cy="26012"/>
            </a:xfrm>
            <a:custGeom>
              <a:avLst/>
              <a:gdLst/>
              <a:ahLst/>
              <a:cxnLst/>
              <a:rect l="l" t="t" r="r" b="b"/>
              <a:pathLst>
                <a:path w="1439" h="993" extrusionOk="0">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70"/>
            <p:cNvSpPr/>
            <p:nvPr/>
          </p:nvSpPr>
          <p:spPr>
            <a:xfrm>
              <a:off x="8015318" y="2341374"/>
              <a:ext cx="226927" cy="57734"/>
            </a:xfrm>
            <a:custGeom>
              <a:avLst/>
              <a:gdLst/>
              <a:ahLst/>
              <a:cxnLst/>
              <a:rect l="l" t="t" r="r" b="b"/>
              <a:pathLst>
                <a:path w="8663" h="2204" extrusionOk="0">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70"/>
            <p:cNvSpPr/>
            <p:nvPr/>
          </p:nvSpPr>
          <p:spPr>
            <a:xfrm>
              <a:off x="7943780" y="2373489"/>
              <a:ext cx="386900" cy="236567"/>
            </a:xfrm>
            <a:custGeom>
              <a:avLst/>
              <a:gdLst/>
              <a:ahLst/>
              <a:cxnLst/>
              <a:rect l="l" t="t" r="r" b="b"/>
              <a:pathLst>
                <a:path w="14770" h="9031" extrusionOk="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70"/>
            <p:cNvSpPr/>
            <p:nvPr/>
          </p:nvSpPr>
          <p:spPr>
            <a:xfrm>
              <a:off x="8044945" y="2405500"/>
              <a:ext cx="188945" cy="172546"/>
            </a:xfrm>
            <a:custGeom>
              <a:avLst/>
              <a:gdLst/>
              <a:ahLst/>
              <a:cxnLst/>
              <a:rect l="l" t="t" r="r" b="b"/>
              <a:pathLst>
                <a:path w="7213" h="6587" extrusionOk="0">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70"/>
            <p:cNvSpPr/>
            <p:nvPr/>
          </p:nvSpPr>
          <p:spPr>
            <a:xfrm>
              <a:off x="8087485" y="2445683"/>
              <a:ext cx="95900" cy="92233"/>
            </a:xfrm>
            <a:custGeom>
              <a:avLst/>
              <a:gdLst/>
              <a:ahLst/>
              <a:cxnLst/>
              <a:rect l="l" t="t" r="r" b="b"/>
              <a:pathLst>
                <a:path w="3661" h="3521" extrusionOk="0">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0" name="Google Shape;14190;p70"/>
          <p:cNvGrpSpPr/>
          <p:nvPr/>
        </p:nvGrpSpPr>
        <p:grpSpPr>
          <a:xfrm>
            <a:off x="2486628" y="2743153"/>
            <a:ext cx="389860" cy="389782"/>
            <a:chOff x="2486628" y="2743153"/>
            <a:chExt cx="389860" cy="389782"/>
          </a:xfrm>
        </p:grpSpPr>
        <p:sp>
          <p:nvSpPr>
            <p:cNvPr id="14191" name="Google Shape;14191;p70"/>
            <p:cNvSpPr/>
            <p:nvPr/>
          </p:nvSpPr>
          <p:spPr>
            <a:xfrm>
              <a:off x="2492810" y="2749257"/>
              <a:ext cx="287281" cy="287281"/>
            </a:xfrm>
            <a:custGeom>
              <a:avLst/>
              <a:gdLst/>
              <a:ahLst/>
              <a:cxnLst/>
              <a:rect l="l" t="t" r="r" b="b"/>
              <a:pathLst>
                <a:path w="10967" h="10967" extrusionOk="0">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70"/>
            <p:cNvSpPr/>
            <p:nvPr/>
          </p:nvSpPr>
          <p:spPr>
            <a:xfrm>
              <a:off x="2568382" y="2829859"/>
              <a:ext cx="131080" cy="126129"/>
            </a:xfrm>
            <a:custGeom>
              <a:avLst/>
              <a:gdLst/>
              <a:ahLst/>
              <a:cxnLst/>
              <a:rect l="l" t="t" r="r" b="b"/>
              <a:pathLst>
                <a:path w="5004" h="4815" extrusionOk="0">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70"/>
            <p:cNvSpPr/>
            <p:nvPr/>
          </p:nvSpPr>
          <p:spPr>
            <a:xfrm>
              <a:off x="2594525" y="2861555"/>
              <a:ext cx="73267" cy="62737"/>
            </a:xfrm>
            <a:custGeom>
              <a:avLst/>
              <a:gdLst/>
              <a:ahLst/>
              <a:cxnLst/>
              <a:rect l="l" t="t" r="r" b="b"/>
              <a:pathLst>
                <a:path w="2797" h="2395" extrusionOk="0">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70"/>
            <p:cNvSpPr/>
            <p:nvPr/>
          </p:nvSpPr>
          <p:spPr>
            <a:xfrm>
              <a:off x="2605029" y="2862995"/>
              <a:ext cx="43719" cy="59803"/>
            </a:xfrm>
            <a:custGeom>
              <a:avLst/>
              <a:gdLst/>
              <a:ahLst/>
              <a:cxnLst/>
              <a:rect l="l" t="t" r="r" b="b"/>
              <a:pathLst>
                <a:path w="1669" h="2283" extrusionOk="0">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70"/>
            <p:cNvSpPr/>
            <p:nvPr/>
          </p:nvSpPr>
          <p:spPr>
            <a:xfrm>
              <a:off x="2681597" y="2938018"/>
              <a:ext cx="188787" cy="188892"/>
            </a:xfrm>
            <a:custGeom>
              <a:avLst/>
              <a:gdLst/>
              <a:ahLst/>
              <a:cxnLst/>
              <a:rect l="l" t="t" r="r" b="b"/>
              <a:pathLst>
                <a:path w="7207" h="7211" extrusionOk="0">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70"/>
            <p:cNvSpPr/>
            <p:nvPr/>
          </p:nvSpPr>
          <p:spPr>
            <a:xfrm>
              <a:off x="2725028" y="2985247"/>
              <a:ext cx="98153" cy="94407"/>
            </a:xfrm>
            <a:custGeom>
              <a:avLst/>
              <a:gdLst/>
              <a:ahLst/>
              <a:cxnLst/>
              <a:rect l="l" t="t" r="r" b="b"/>
              <a:pathLst>
                <a:path w="3747" h="3604" extrusionOk="0">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70"/>
            <p:cNvSpPr/>
            <p:nvPr/>
          </p:nvSpPr>
          <p:spPr>
            <a:xfrm>
              <a:off x="2738047" y="3004108"/>
              <a:ext cx="66273" cy="56712"/>
            </a:xfrm>
            <a:custGeom>
              <a:avLst/>
              <a:gdLst/>
              <a:ahLst/>
              <a:cxnLst/>
              <a:rect l="l" t="t" r="r" b="b"/>
              <a:pathLst>
                <a:path w="2530" h="2165" extrusionOk="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70"/>
            <p:cNvSpPr/>
            <p:nvPr/>
          </p:nvSpPr>
          <p:spPr>
            <a:xfrm>
              <a:off x="2740745" y="3005706"/>
              <a:ext cx="44636" cy="40105"/>
            </a:xfrm>
            <a:custGeom>
              <a:avLst/>
              <a:gdLst/>
              <a:ahLst/>
              <a:cxnLst/>
              <a:rect l="l" t="t" r="r" b="b"/>
              <a:pathLst>
                <a:path w="1704" h="1531" extrusionOk="0">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70"/>
            <p:cNvSpPr/>
            <p:nvPr/>
          </p:nvSpPr>
          <p:spPr>
            <a:xfrm>
              <a:off x="2486628" y="2743153"/>
              <a:ext cx="389860" cy="389782"/>
            </a:xfrm>
            <a:custGeom>
              <a:avLst/>
              <a:gdLst/>
              <a:ahLst/>
              <a:cxnLst/>
              <a:rect l="l" t="t" r="r" b="b"/>
              <a:pathLst>
                <a:path w="14883" h="14880" extrusionOk="0">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0" name="Google Shape;14200;p70"/>
          <p:cNvGrpSpPr/>
          <p:nvPr/>
        </p:nvGrpSpPr>
        <p:grpSpPr>
          <a:xfrm>
            <a:off x="1674328" y="4150741"/>
            <a:ext cx="322277" cy="321046"/>
            <a:chOff x="1448494" y="4150741"/>
            <a:chExt cx="322277" cy="321046"/>
          </a:xfrm>
        </p:grpSpPr>
        <p:sp>
          <p:nvSpPr>
            <p:cNvPr id="14201" name="Google Shape;14201;p70"/>
            <p:cNvSpPr/>
            <p:nvPr/>
          </p:nvSpPr>
          <p:spPr>
            <a:xfrm>
              <a:off x="1453156" y="4338900"/>
              <a:ext cx="56581" cy="128120"/>
            </a:xfrm>
            <a:custGeom>
              <a:avLst/>
              <a:gdLst/>
              <a:ahLst/>
              <a:cxnLst/>
              <a:rect l="l" t="t" r="r" b="b"/>
              <a:pathLst>
                <a:path w="2160" h="4891" extrusionOk="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70"/>
            <p:cNvSpPr/>
            <p:nvPr/>
          </p:nvSpPr>
          <p:spPr>
            <a:xfrm>
              <a:off x="1453235" y="4338900"/>
              <a:ext cx="26955" cy="128120"/>
            </a:xfrm>
            <a:custGeom>
              <a:avLst/>
              <a:gdLst/>
              <a:ahLst/>
              <a:cxnLst/>
              <a:rect l="l" t="t" r="r" b="b"/>
              <a:pathLst>
                <a:path w="1029" h="4891" extrusionOk="0">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70"/>
            <p:cNvSpPr/>
            <p:nvPr/>
          </p:nvSpPr>
          <p:spPr>
            <a:xfrm>
              <a:off x="1538604" y="4307309"/>
              <a:ext cx="56581" cy="159711"/>
            </a:xfrm>
            <a:custGeom>
              <a:avLst/>
              <a:gdLst/>
              <a:ahLst/>
              <a:cxnLst/>
              <a:rect l="l" t="t" r="r" b="b"/>
              <a:pathLst>
                <a:path w="2160" h="6097" extrusionOk="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70"/>
            <p:cNvSpPr/>
            <p:nvPr/>
          </p:nvSpPr>
          <p:spPr>
            <a:xfrm>
              <a:off x="1538709" y="4307309"/>
              <a:ext cx="26955" cy="159711"/>
            </a:xfrm>
            <a:custGeom>
              <a:avLst/>
              <a:gdLst/>
              <a:ahLst/>
              <a:cxnLst/>
              <a:rect l="l" t="t" r="r" b="b"/>
              <a:pathLst>
                <a:path w="1029" h="6097" extrusionOk="0">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70"/>
            <p:cNvSpPr/>
            <p:nvPr/>
          </p:nvSpPr>
          <p:spPr>
            <a:xfrm>
              <a:off x="1624079" y="4275613"/>
              <a:ext cx="56555" cy="191407"/>
            </a:xfrm>
            <a:custGeom>
              <a:avLst/>
              <a:gdLst/>
              <a:ahLst/>
              <a:cxnLst/>
              <a:rect l="l" t="t" r="r" b="b"/>
              <a:pathLst>
                <a:path w="2159" h="7307" extrusionOk="0">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70"/>
            <p:cNvSpPr/>
            <p:nvPr/>
          </p:nvSpPr>
          <p:spPr>
            <a:xfrm>
              <a:off x="1624079" y="4275613"/>
              <a:ext cx="26955" cy="191407"/>
            </a:xfrm>
            <a:custGeom>
              <a:avLst/>
              <a:gdLst/>
              <a:ahLst/>
              <a:cxnLst/>
              <a:rect l="l" t="t" r="r" b="b"/>
              <a:pathLst>
                <a:path w="1029" h="7307" extrusionOk="0">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70"/>
            <p:cNvSpPr/>
            <p:nvPr/>
          </p:nvSpPr>
          <p:spPr>
            <a:xfrm>
              <a:off x="1709422" y="4243917"/>
              <a:ext cx="56581" cy="223103"/>
            </a:xfrm>
            <a:custGeom>
              <a:avLst/>
              <a:gdLst/>
              <a:ahLst/>
              <a:cxnLst/>
              <a:rect l="l" t="t" r="r" b="b"/>
              <a:pathLst>
                <a:path w="2160" h="8517" extrusionOk="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70"/>
            <p:cNvSpPr/>
            <p:nvPr/>
          </p:nvSpPr>
          <p:spPr>
            <a:xfrm>
              <a:off x="1709527" y="4243917"/>
              <a:ext cx="26955" cy="223103"/>
            </a:xfrm>
            <a:custGeom>
              <a:avLst/>
              <a:gdLst/>
              <a:ahLst/>
              <a:cxnLst/>
              <a:rect l="l" t="t" r="r" b="b"/>
              <a:pathLst>
                <a:path w="1029" h="8517" extrusionOk="0">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70"/>
            <p:cNvSpPr/>
            <p:nvPr/>
          </p:nvSpPr>
          <p:spPr>
            <a:xfrm>
              <a:off x="1466882" y="4155509"/>
              <a:ext cx="290424" cy="117170"/>
            </a:xfrm>
            <a:custGeom>
              <a:avLst/>
              <a:gdLst/>
              <a:ahLst/>
              <a:cxnLst/>
              <a:rect l="l" t="t" r="r" b="b"/>
              <a:pathLst>
                <a:path w="11087" h="4473" extrusionOk="0">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70"/>
            <p:cNvSpPr/>
            <p:nvPr/>
          </p:nvSpPr>
          <p:spPr>
            <a:xfrm>
              <a:off x="1448494" y="4334133"/>
              <a:ext cx="65985" cy="137550"/>
            </a:xfrm>
            <a:custGeom>
              <a:avLst/>
              <a:gdLst/>
              <a:ahLst/>
              <a:cxnLst/>
              <a:rect l="l" t="t" r="r" b="b"/>
              <a:pathLst>
                <a:path w="2519" h="5251" extrusionOk="0">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70"/>
            <p:cNvSpPr/>
            <p:nvPr/>
          </p:nvSpPr>
          <p:spPr>
            <a:xfrm>
              <a:off x="1533863" y="4302541"/>
              <a:ext cx="66090" cy="169246"/>
            </a:xfrm>
            <a:custGeom>
              <a:avLst/>
              <a:gdLst/>
              <a:ahLst/>
              <a:cxnLst/>
              <a:rect l="l" t="t" r="r" b="b"/>
              <a:pathLst>
                <a:path w="2523" h="6461" extrusionOk="0">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70"/>
            <p:cNvSpPr/>
            <p:nvPr/>
          </p:nvSpPr>
          <p:spPr>
            <a:xfrm>
              <a:off x="1619311" y="4270846"/>
              <a:ext cx="66011" cy="200942"/>
            </a:xfrm>
            <a:custGeom>
              <a:avLst/>
              <a:gdLst/>
              <a:ahLst/>
              <a:cxnLst/>
              <a:rect l="l" t="t" r="r" b="b"/>
              <a:pathLst>
                <a:path w="2520" h="7671" extrusionOk="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70"/>
            <p:cNvSpPr/>
            <p:nvPr/>
          </p:nvSpPr>
          <p:spPr>
            <a:xfrm>
              <a:off x="1704759" y="4239254"/>
              <a:ext cx="66011" cy="232428"/>
            </a:xfrm>
            <a:custGeom>
              <a:avLst/>
              <a:gdLst/>
              <a:ahLst/>
              <a:cxnLst/>
              <a:rect l="l" t="t" r="r" b="b"/>
              <a:pathLst>
                <a:path w="2520" h="8873" extrusionOk="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70"/>
            <p:cNvSpPr/>
            <p:nvPr/>
          </p:nvSpPr>
          <p:spPr>
            <a:xfrm>
              <a:off x="1510340" y="4150741"/>
              <a:ext cx="252441" cy="90058"/>
            </a:xfrm>
            <a:custGeom>
              <a:avLst/>
              <a:gdLst/>
              <a:ahLst/>
              <a:cxnLst/>
              <a:rect l="l" t="t" r="r" b="b"/>
              <a:pathLst>
                <a:path w="9637" h="3438" extrusionOk="0">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70"/>
            <p:cNvSpPr/>
            <p:nvPr/>
          </p:nvSpPr>
          <p:spPr>
            <a:xfrm>
              <a:off x="1462141" y="4232941"/>
              <a:ext cx="194341" cy="44401"/>
            </a:xfrm>
            <a:custGeom>
              <a:avLst/>
              <a:gdLst/>
              <a:ahLst/>
              <a:cxnLst/>
              <a:rect l="l" t="t" r="r" b="b"/>
              <a:pathLst>
                <a:path w="7419" h="1695" extrusionOk="0">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6" name="Google Shape;14216;p70"/>
          <p:cNvGrpSpPr/>
          <p:nvPr/>
        </p:nvGrpSpPr>
        <p:grpSpPr>
          <a:xfrm>
            <a:off x="1454676" y="2778516"/>
            <a:ext cx="271564" cy="327045"/>
            <a:chOff x="1454676" y="2778516"/>
            <a:chExt cx="271564" cy="327045"/>
          </a:xfrm>
        </p:grpSpPr>
        <p:sp>
          <p:nvSpPr>
            <p:cNvPr id="14217" name="Google Shape;14217;p70"/>
            <p:cNvSpPr/>
            <p:nvPr/>
          </p:nvSpPr>
          <p:spPr>
            <a:xfrm>
              <a:off x="1579992" y="2963977"/>
              <a:ext cx="20851" cy="94459"/>
            </a:xfrm>
            <a:custGeom>
              <a:avLst/>
              <a:gdLst/>
              <a:ahLst/>
              <a:cxnLst/>
              <a:rect l="l" t="t" r="r" b="b"/>
              <a:pathLst>
                <a:path w="796" h="3606" extrusionOk="0">
                  <a:moveTo>
                    <a:pt x="0" y="0"/>
                  </a:moveTo>
                  <a:lnTo>
                    <a:pt x="0" y="3605"/>
                  </a:lnTo>
                  <a:lnTo>
                    <a:pt x="795" y="3605"/>
                  </a:lnTo>
                  <a:lnTo>
                    <a:pt x="795" y="0"/>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70"/>
            <p:cNvSpPr/>
            <p:nvPr/>
          </p:nvSpPr>
          <p:spPr>
            <a:xfrm>
              <a:off x="1513929" y="2793867"/>
              <a:ext cx="152979" cy="186823"/>
            </a:xfrm>
            <a:custGeom>
              <a:avLst/>
              <a:gdLst/>
              <a:ahLst/>
              <a:cxnLst/>
              <a:rect l="l" t="t" r="r" b="b"/>
              <a:pathLst>
                <a:path w="5840" h="7132" extrusionOk="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70"/>
            <p:cNvSpPr/>
            <p:nvPr/>
          </p:nvSpPr>
          <p:spPr>
            <a:xfrm>
              <a:off x="1575958" y="2793867"/>
              <a:ext cx="90949" cy="186823"/>
            </a:xfrm>
            <a:custGeom>
              <a:avLst/>
              <a:gdLst/>
              <a:ahLst/>
              <a:cxnLst/>
              <a:rect l="l" t="t" r="r" b="b"/>
              <a:pathLst>
                <a:path w="3472" h="7132" extrusionOk="0">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70"/>
            <p:cNvSpPr/>
            <p:nvPr/>
          </p:nvSpPr>
          <p:spPr>
            <a:xfrm>
              <a:off x="1503948" y="2783362"/>
              <a:ext cx="172913" cy="21035"/>
            </a:xfrm>
            <a:custGeom>
              <a:avLst/>
              <a:gdLst/>
              <a:ahLst/>
              <a:cxnLst/>
              <a:rect l="l" t="t" r="r" b="b"/>
              <a:pathLst>
                <a:path w="6601" h="803" extrusionOk="0">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70"/>
            <p:cNvSpPr/>
            <p:nvPr/>
          </p:nvSpPr>
          <p:spPr>
            <a:xfrm>
              <a:off x="1648126" y="2783362"/>
              <a:ext cx="28736" cy="21035"/>
            </a:xfrm>
            <a:custGeom>
              <a:avLst/>
              <a:gdLst/>
              <a:ahLst/>
              <a:cxnLst/>
              <a:rect l="l" t="t" r="r" b="b"/>
              <a:pathLst>
                <a:path w="1097" h="803" extrusionOk="0">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70"/>
            <p:cNvSpPr/>
            <p:nvPr/>
          </p:nvSpPr>
          <p:spPr>
            <a:xfrm>
              <a:off x="1552619" y="2839839"/>
              <a:ext cx="75704" cy="71591"/>
            </a:xfrm>
            <a:custGeom>
              <a:avLst/>
              <a:gdLst/>
              <a:ahLst/>
              <a:cxnLst/>
              <a:rect l="l" t="t" r="r" b="b"/>
              <a:pathLst>
                <a:path w="2890" h="2733" extrusionOk="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70"/>
            <p:cNvSpPr/>
            <p:nvPr/>
          </p:nvSpPr>
          <p:spPr>
            <a:xfrm>
              <a:off x="1570667" y="2968561"/>
              <a:ext cx="39607" cy="19489"/>
            </a:xfrm>
            <a:custGeom>
              <a:avLst/>
              <a:gdLst/>
              <a:ahLst/>
              <a:cxnLst/>
              <a:rect l="l" t="t" r="r" b="b"/>
              <a:pathLst>
                <a:path w="1512" h="744" extrusionOk="0">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70"/>
            <p:cNvSpPr/>
            <p:nvPr/>
          </p:nvSpPr>
          <p:spPr>
            <a:xfrm>
              <a:off x="1549842" y="3044396"/>
              <a:ext cx="81152" cy="28029"/>
            </a:xfrm>
            <a:custGeom>
              <a:avLst/>
              <a:gdLst/>
              <a:ahLst/>
              <a:cxnLst/>
              <a:rect l="l" t="t" r="r" b="b"/>
              <a:pathLst>
                <a:path w="3098" h="1070" extrusionOk="0">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70"/>
            <p:cNvSpPr/>
            <p:nvPr/>
          </p:nvSpPr>
          <p:spPr>
            <a:xfrm>
              <a:off x="1602337" y="3044396"/>
              <a:ext cx="28657" cy="28029"/>
            </a:xfrm>
            <a:custGeom>
              <a:avLst/>
              <a:gdLst/>
              <a:ahLst/>
              <a:cxnLst/>
              <a:rect l="l" t="t" r="r" b="b"/>
              <a:pathLst>
                <a:path w="1094" h="1070" extrusionOk="0">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70"/>
            <p:cNvSpPr/>
            <p:nvPr/>
          </p:nvSpPr>
          <p:spPr>
            <a:xfrm>
              <a:off x="1520556" y="3065509"/>
              <a:ext cx="139724" cy="35206"/>
            </a:xfrm>
            <a:custGeom>
              <a:avLst/>
              <a:gdLst/>
              <a:ahLst/>
              <a:cxnLst/>
              <a:rect l="l" t="t" r="r" b="b"/>
              <a:pathLst>
                <a:path w="5334" h="1344" extrusionOk="0">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70"/>
            <p:cNvSpPr/>
            <p:nvPr/>
          </p:nvSpPr>
          <p:spPr>
            <a:xfrm>
              <a:off x="1625048" y="3065509"/>
              <a:ext cx="35311" cy="35206"/>
            </a:xfrm>
            <a:custGeom>
              <a:avLst/>
              <a:gdLst/>
              <a:ahLst/>
              <a:cxnLst/>
              <a:rect l="l" t="t" r="r" b="b"/>
              <a:pathLst>
                <a:path w="1348" h="1344" extrusionOk="0">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70"/>
            <p:cNvSpPr/>
            <p:nvPr/>
          </p:nvSpPr>
          <p:spPr>
            <a:xfrm>
              <a:off x="1454676" y="2778516"/>
              <a:ext cx="271564" cy="327045"/>
            </a:xfrm>
            <a:custGeom>
              <a:avLst/>
              <a:gdLst/>
              <a:ahLst/>
              <a:cxnLst/>
              <a:rect l="l" t="t" r="r" b="b"/>
              <a:pathLst>
                <a:path w="10367" h="12485" extrusionOk="0">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70"/>
            <p:cNvSpPr/>
            <p:nvPr/>
          </p:nvSpPr>
          <p:spPr>
            <a:xfrm>
              <a:off x="1546332" y="2835071"/>
              <a:ext cx="88172" cy="81152"/>
            </a:xfrm>
            <a:custGeom>
              <a:avLst/>
              <a:gdLst/>
              <a:ahLst/>
              <a:cxnLst/>
              <a:rect l="l" t="t" r="r" b="b"/>
              <a:pathLst>
                <a:path w="3366" h="3098" extrusionOk="0">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30" name="Google Shape;14230;p70"/>
          <p:cNvGrpSpPr/>
          <p:nvPr/>
        </p:nvGrpSpPr>
        <p:grpSpPr>
          <a:xfrm>
            <a:off x="1956729" y="2771522"/>
            <a:ext cx="362224" cy="332336"/>
            <a:chOff x="1956729" y="2771522"/>
            <a:chExt cx="362224" cy="332336"/>
          </a:xfrm>
        </p:grpSpPr>
        <p:sp>
          <p:nvSpPr>
            <p:cNvPr id="14231" name="Google Shape;14231;p70"/>
            <p:cNvSpPr/>
            <p:nvPr/>
          </p:nvSpPr>
          <p:spPr>
            <a:xfrm>
              <a:off x="2054043" y="3034075"/>
              <a:ext cx="75337" cy="64518"/>
            </a:xfrm>
            <a:custGeom>
              <a:avLst/>
              <a:gdLst/>
              <a:ahLst/>
              <a:cxnLst/>
              <a:rect l="l" t="t" r="r" b="b"/>
              <a:pathLst>
                <a:path w="2876" h="2463" extrusionOk="0">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70"/>
            <p:cNvSpPr/>
            <p:nvPr/>
          </p:nvSpPr>
          <p:spPr>
            <a:xfrm>
              <a:off x="2077645" y="3051756"/>
              <a:ext cx="34132" cy="29234"/>
            </a:xfrm>
            <a:custGeom>
              <a:avLst/>
              <a:gdLst/>
              <a:ahLst/>
              <a:cxnLst/>
              <a:rect l="l" t="t" r="r" b="b"/>
              <a:pathLst>
                <a:path w="1303" h="1116" extrusionOk="0">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70"/>
            <p:cNvSpPr/>
            <p:nvPr/>
          </p:nvSpPr>
          <p:spPr>
            <a:xfrm>
              <a:off x="2182032" y="3034075"/>
              <a:ext cx="75363" cy="64518"/>
            </a:xfrm>
            <a:custGeom>
              <a:avLst/>
              <a:gdLst/>
              <a:ahLst/>
              <a:cxnLst/>
              <a:rect l="l" t="t" r="r" b="b"/>
              <a:pathLst>
                <a:path w="2877" h="2463" extrusionOk="0">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70"/>
            <p:cNvSpPr/>
            <p:nvPr/>
          </p:nvSpPr>
          <p:spPr>
            <a:xfrm>
              <a:off x="2205660" y="3051756"/>
              <a:ext cx="34132" cy="29234"/>
            </a:xfrm>
            <a:custGeom>
              <a:avLst/>
              <a:gdLst/>
              <a:ahLst/>
              <a:cxnLst/>
              <a:rect l="l" t="t" r="r" b="b"/>
              <a:pathLst>
                <a:path w="1303" h="1116" extrusionOk="0">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70"/>
            <p:cNvSpPr/>
            <p:nvPr/>
          </p:nvSpPr>
          <p:spPr>
            <a:xfrm>
              <a:off x="2031411" y="2800153"/>
              <a:ext cx="279736" cy="147059"/>
            </a:xfrm>
            <a:custGeom>
              <a:avLst/>
              <a:gdLst/>
              <a:ahLst/>
              <a:cxnLst/>
              <a:rect l="l" t="t" r="r" b="b"/>
              <a:pathLst>
                <a:path w="10679" h="5614" extrusionOk="0">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70"/>
            <p:cNvSpPr/>
            <p:nvPr/>
          </p:nvSpPr>
          <p:spPr>
            <a:xfrm>
              <a:off x="2267218" y="2800153"/>
              <a:ext cx="43929" cy="147059"/>
            </a:xfrm>
            <a:custGeom>
              <a:avLst/>
              <a:gdLst/>
              <a:ahLst/>
              <a:cxnLst/>
              <a:rect l="l" t="t" r="r" b="b"/>
              <a:pathLst>
                <a:path w="1677" h="5614" extrusionOk="0">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70"/>
            <p:cNvSpPr/>
            <p:nvPr/>
          </p:nvSpPr>
          <p:spPr>
            <a:xfrm>
              <a:off x="1962020" y="2776735"/>
              <a:ext cx="347346" cy="198401"/>
            </a:xfrm>
            <a:custGeom>
              <a:avLst/>
              <a:gdLst/>
              <a:ahLst/>
              <a:cxnLst/>
              <a:rect l="l" t="t" r="r" b="b"/>
              <a:pathLst>
                <a:path w="13260" h="7574" extrusionOk="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70"/>
            <p:cNvSpPr/>
            <p:nvPr/>
          </p:nvSpPr>
          <p:spPr>
            <a:xfrm>
              <a:off x="2058523" y="2947448"/>
              <a:ext cx="251472" cy="27767"/>
            </a:xfrm>
            <a:custGeom>
              <a:avLst/>
              <a:gdLst/>
              <a:ahLst/>
              <a:cxnLst/>
              <a:rect l="l" t="t" r="r" b="b"/>
              <a:pathLst>
                <a:path w="9600" h="1060" extrusionOk="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70"/>
            <p:cNvSpPr/>
            <p:nvPr/>
          </p:nvSpPr>
          <p:spPr>
            <a:xfrm>
              <a:off x="2030625" y="2956354"/>
              <a:ext cx="241387" cy="77747"/>
            </a:xfrm>
            <a:custGeom>
              <a:avLst/>
              <a:gdLst/>
              <a:ahLst/>
              <a:cxnLst/>
              <a:rect l="l" t="t" r="r" b="b"/>
              <a:pathLst>
                <a:path w="9215" h="2968" extrusionOk="0">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70"/>
            <p:cNvSpPr/>
            <p:nvPr/>
          </p:nvSpPr>
          <p:spPr>
            <a:xfrm>
              <a:off x="2039584" y="2994939"/>
              <a:ext cx="232428" cy="39162"/>
            </a:xfrm>
            <a:custGeom>
              <a:avLst/>
              <a:gdLst/>
              <a:ahLst/>
              <a:cxnLst/>
              <a:rect l="l" t="t" r="r" b="b"/>
              <a:pathLst>
                <a:path w="8873" h="1495" extrusionOk="0">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70"/>
            <p:cNvSpPr/>
            <p:nvPr/>
          </p:nvSpPr>
          <p:spPr>
            <a:xfrm>
              <a:off x="2052419" y="2956354"/>
              <a:ext cx="32429" cy="27662"/>
            </a:xfrm>
            <a:custGeom>
              <a:avLst/>
              <a:gdLst/>
              <a:ahLst/>
              <a:cxnLst/>
              <a:rect l="l" t="t" r="r" b="b"/>
              <a:pathLst>
                <a:path w="1238" h="1056" extrusionOk="0">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70"/>
            <p:cNvSpPr/>
            <p:nvPr/>
          </p:nvSpPr>
          <p:spPr>
            <a:xfrm>
              <a:off x="2077278" y="3046413"/>
              <a:ext cx="46444" cy="39843"/>
            </a:xfrm>
            <a:custGeom>
              <a:avLst/>
              <a:gdLst/>
              <a:ahLst/>
              <a:cxnLst/>
              <a:rect l="l" t="t" r="r" b="b"/>
              <a:pathLst>
                <a:path w="1773" h="1521" extrusionOk="0">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70"/>
            <p:cNvSpPr/>
            <p:nvPr/>
          </p:nvSpPr>
          <p:spPr>
            <a:xfrm>
              <a:off x="2205293" y="3046413"/>
              <a:ext cx="46444" cy="39843"/>
            </a:xfrm>
            <a:custGeom>
              <a:avLst/>
              <a:gdLst/>
              <a:ahLst/>
              <a:cxnLst/>
              <a:rect l="l" t="t" r="r" b="b"/>
              <a:pathLst>
                <a:path w="1773" h="1521" extrusionOk="0">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70"/>
            <p:cNvSpPr/>
            <p:nvPr/>
          </p:nvSpPr>
          <p:spPr>
            <a:xfrm>
              <a:off x="1956729" y="2771522"/>
              <a:ext cx="362224" cy="332336"/>
            </a:xfrm>
            <a:custGeom>
              <a:avLst/>
              <a:gdLst/>
              <a:ahLst/>
              <a:cxnLst/>
              <a:rect l="l" t="t" r="r" b="b"/>
              <a:pathLst>
                <a:path w="13828" h="12687" extrusionOk="0">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5" name="Google Shape;14245;p70"/>
          <p:cNvGrpSpPr/>
          <p:nvPr/>
        </p:nvGrpSpPr>
        <p:grpSpPr>
          <a:xfrm>
            <a:off x="3050527" y="2745694"/>
            <a:ext cx="353502" cy="394156"/>
            <a:chOff x="3050527" y="2745694"/>
            <a:chExt cx="353502" cy="394156"/>
          </a:xfrm>
        </p:grpSpPr>
        <p:sp>
          <p:nvSpPr>
            <p:cNvPr id="14246" name="Google Shape;14246;p70"/>
            <p:cNvSpPr/>
            <p:nvPr/>
          </p:nvSpPr>
          <p:spPr>
            <a:xfrm>
              <a:off x="3057155" y="2853041"/>
              <a:ext cx="319500" cy="280077"/>
            </a:xfrm>
            <a:custGeom>
              <a:avLst/>
              <a:gdLst/>
              <a:ahLst/>
              <a:cxnLst/>
              <a:rect l="l" t="t" r="r" b="b"/>
              <a:pathLst>
                <a:path w="12197" h="10692" extrusionOk="0">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70"/>
            <p:cNvSpPr/>
            <p:nvPr/>
          </p:nvSpPr>
          <p:spPr>
            <a:xfrm>
              <a:off x="3057259" y="2853015"/>
              <a:ext cx="255218" cy="280103"/>
            </a:xfrm>
            <a:custGeom>
              <a:avLst/>
              <a:gdLst/>
              <a:ahLst/>
              <a:cxnLst/>
              <a:rect l="l" t="t" r="r" b="b"/>
              <a:pathLst>
                <a:path w="9743" h="10693" extrusionOk="0">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70"/>
            <p:cNvSpPr/>
            <p:nvPr/>
          </p:nvSpPr>
          <p:spPr>
            <a:xfrm>
              <a:off x="3236774" y="2752426"/>
              <a:ext cx="160261" cy="88618"/>
            </a:xfrm>
            <a:custGeom>
              <a:avLst/>
              <a:gdLst/>
              <a:ahLst/>
              <a:cxnLst/>
              <a:rect l="l" t="t" r="r" b="b"/>
              <a:pathLst>
                <a:path w="6118" h="3383" extrusionOk="0">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70"/>
            <p:cNvSpPr/>
            <p:nvPr/>
          </p:nvSpPr>
          <p:spPr>
            <a:xfrm>
              <a:off x="3236879" y="2752426"/>
              <a:ext cx="160156" cy="59594"/>
            </a:xfrm>
            <a:custGeom>
              <a:avLst/>
              <a:gdLst/>
              <a:ahLst/>
              <a:cxnLst/>
              <a:rect l="l" t="t" r="r" b="b"/>
              <a:pathLst>
                <a:path w="6114" h="2275" extrusionOk="0">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70"/>
            <p:cNvSpPr/>
            <p:nvPr/>
          </p:nvSpPr>
          <p:spPr>
            <a:xfrm>
              <a:off x="3302314" y="2908706"/>
              <a:ext cx="45186" cy="64335"/>
            </a:xfrm>
            <a:custGeom>
              <a:avLst/>
              <a:gdLst/>
              <a:ahLst/>
              <a:cxnLst/>
              <a:rect l="l" t="t" r="r" b="b"/>
              <a:pathLst>
                <a:path w="1725" h="2456" extrusionOk="0">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70"/>
            <p:cNvSpPr/>
            <p:nvPr/>
          </p:nvSpPr>
          <p:spPr>
            <a:xfrm>
              <a:off x="3050527" y="2846283"/>
              <a:ext cx="332860" cy="293567"/>
            </a:xfrm>
            <a:custGeom>
              <a:avLst/>
              <a:gdLst/>
              <a:ahLst/>
              <a:cxnLst/>
              <a:rect l="l" t="t" r="r" b="b"/>
              <a:pathLst>
                <a:path w="12707" h="11207" extrusionOk="0">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70"/>
            <p:cNvSpPr/>
            <p:nvPr/>
          </p:nvSpPr>
          <p:spPr>
            <a:xfrm>
              <a:off x="3224855" y="2846335"/>
              <a:ext cx="132966" cy="48356"/>
            </a:xfrm>
            <a:custGeom>
              <a:avLst/>
              <a:gdLst/>
              <a:ahLst/>
              <a:cxnLst/>
              <a:rect l="l" t="t" r="r" b="b"/>
              <a:pathLst>
                <a:path w="5076" h="1846" extrusionOk="0">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70"/>
            <p:cNvSpPr/>
            <p:nvPr/>
          </p:nvSpPr>
          <p:spPr>
            <a:xfrm>
              <a:off x="3176630" y="2745694"/>
              <a:ext cx="227399" cy="153843"/>
            </a:xfrm>
            <a:custGeom>
              <a:avLst/>
              <a:gdLst/>
              <a:ahLst/>
              <a:cxnLst/>
              <a:rect l="l" t="t" r="r" b="b"/>
              <a:pathLst>
                <a:path w="8681" h="5873" extrusionOk="0">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54" name="Google Shape;14254;p70"/>
          <p:cNvGrpSpPr/>
          <p:nvPr/>
        </p:nvGrpSpPr>
        <p:grpSpPr>
          <a:xfrm>
            <a:off x="3593785" y="2734692"/>
            <a:ext cx="357274" cy="375453"/>
            <a:chOff x="3593785" y="2734692"/>
            <a:chExt cx="357274" cy="375453"/>
          </a:xfrm>
        </p:grpSpPr>
        <p:sp>
          <p:nvSpPr>
            <p:cNvPr id="14255" name="Google Shape;14255;p70"/>
            <p:cNvSpPr/>
            <p:nvPr/>
          </p:nvSpPr>
          <p:spPr>
            <a:xfrm>
              <a:off x="3594283" y="2741424"/>
              <a:ext cx="349598" cy="362067"/>
            </a:xfrm>
            <a:custGeom>
              <a:avLst/>
              <a:gdLst/>
              <a:ahLst/>
              <a:cxnLst/>
              <a:rect l="l" t="t" r="r" b="b"/>
              <a:pathLst>
                <a:path w="13346" h="13822" extrusionOk="0">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70"/>
            <p:cNvSpPr/>
            <p:nvPr/>
          </p:nvSpPr>
          <p:spPr>
            <a:xfrm>
              <a:off x="3653746" y="2831666"/>
              <a:ext cx="72639" cy="271826"/>
            </a:xfrm>
            <a:custGeom>
              <a:avLst/>
              <a:gdLst/>
              <a:ahLst/>
              <a:cxnLst/>
              <a:rect l="l" t="t" r="r" b="b"/>
              <a:pathLst>
                <a:path w="2773" h="10377" extrusionOk="0">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70"/>
            <p:cNvSpPr/>
            <p:nvPr/>
          </p:nvSpPr>
          <p:spPr>
            <a:xfrm>
              <a:off x="3871243" y="2740534"/>
              <a:ext cx="72639" cy="317536"/>
            </a:xfrm>
            <a:custGeom>
              <a:avLst/>
              <a:gdLst/>
              <a:ahLst/>
              <a:cxnLst/>
              <a:rect l="l" t="t" r="r" b="b"/>
              <a:pathLst>
                <a:path w="2773" h="12122" extrusionOk="0">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70"/>
            <p:cNvSpPr/>
            <p:nvPr/>
          </p:nvSpPr>
          <p:spPr>
            <a:xfrm>
              <a:off x="3593785" y="2734692"/>
              <a:ext cx="357274" cy="375453"/>
            </a:xfrm>
            <a:custGeom>
              <a:avLst/>
              <a:gdLst/>
              <a:ahLst/>
              <a:cxnLst/>
              <a:rect l="l" t="t" r="r" b="b"/>
              <a:pathLst>
                <a:path w="13639" h="14333" extrusionOk="0">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70"/>
            <p:cNvSpPr/>
            <p:nvPr/>
          </p:nvSpPr>
          <p:spPr>
            <a:xfrm>
              <a:off x="3719076" y="2792688"/>
              <a:ext cx="231459" cy="272926"/>
            </a:xfrm>
            <a:custGeom>
              <a:avLst/>
              <a:gdLst/>
              <a:ahLst/>
              <a:cxnLst/>
              <a:rect l="l" t="t" r="r" b="b"/>
              <a:pathLst>
                <a:path w="8836" h="10419" extrusionOk="0">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0" name="Google Shape;14260;p70"/>
          <p:cNvGrpSpPr/>
          <p:nvPr/>
        </p:nvGrpSpPr>
        <p:grpSpPr>
          <a:xfrm>
            <a:off x="4123213" y="2747816"/>
            <a:ext cx="384307" cy="370135"/>
            <a:chOff x="4123213" y="2747816"/>
            <a:chExt cx="384307" cy="370135"/>
          </a:xfrm>
        </p:grpSpPr>
        <p:sp>
          <p:nvSpPr>
            <p:cNvPr id="14261" name="Google Shape;14261;p70"/>
            <p:cNvSpPr/>
            <p:nvPr/>
          </p:nvSpPr>
          <p:spPr>
            <a:xfrm>
              <a:off x="4328686" y="2943335"/>
              <a:ext cx="91761" cy="91578"/>
            </a:xfrm>
            <a:custGeom>
              <a:avLst/>
              <a:gdLst/>
              <a:ahLst/>
              <a:cxnLst/>
              <a:rect l="l" t="t" r="r" b="b"/>
              <a:pathLst>
                <a:path w="3503" h="3496" extrusionOk="0">
                  <a:moveTo>
                    <a:pt x="645" y="0"/>
                  </a:moveTo>
                  <a:lnTo>
                    <a:pt x="0" y="641"/>
                  </a:lnTo>
                  <a:lnTo>
                    <a:pt x="2858" y="3495"/>
                  </a:lnTo>
                  <a:lnTo>
                    <a:pt x="3502" y="2855"/>
                  </a:lnTo>
                  <a:lnTo>
                    <a:pt x="645"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70"/>
            <p:cNvSpPr/>
            <p:nvPr/>
          </p:nvSpPr>
          <p:spPr>
            <a:xfrm>
              <a:off x="4367455" y="2983073"/>
              <a:ext cx="134040" cy="129508"/>
            </a:xfrm>
            <a:custGeom>
              <a:avLst/>
              <a:gdLst/>
              <a:ahLst/>
              <a:cxnLst/>
              <a:rect l="l" t="t" r="r" b="b"/>
              <a:pathLst>
                <a:path w="5117" h="4944" extrusionOk="0">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70"/>
            <p:cNvSpPr/>
            <p:nvPr/>
          </p:nvSpPr>
          <p:spPr>
            <a:xfrm>
              <a:off x="4367455" y="2991979"/>
              <a:ext cx="128853" cy="120654"/>
            </a:xfrm>
            <a:custGeom>
              <a:avLst/>
              <a:gdLst/>
              <a:ahLst/>
              <a:cxnLst/>
              <a:rect l="l" t="t" r="r" b="b"/>
              <a:pathLst>
                <a:path w="4919" h="4606" extrusionOk="0">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70"/>
            <p:cNvSpPr/>
            <p:nvPr/>
          </p:nvSpPr>
          <p:spPr>
            <a:xfrm>
              <a:off x="4126094" y="2753186"/>
              <a:ext cx="282225" cy="257130"/>
            </a:xfrm>
            <a:custGeom>
              <a:avLst/>
              <a:gdLst/>
              <a:ahLst/>
              <a:cxnLst/>
              <a:rect l="l" t="t" r="r" b="b"/>
              <a:pathLst>
                <a:path w="10774" h="9816" extrusionOk="0">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70"/>
            <p:cNvSpPr/>
            <p:nvPr/>
          </p:nvSpPr>
          <p:spPr>
            <a:xfrm>
              <a:off x="4159021" y="2783179"/>
              <a:ext cx="216371" cy="197144"/>
            </a:xfrm>
            <a:custGeom>
              <a:avLst/>
              <a:gdLst/>
              <a:ahLst/>
              <a:cxnLst/>
              <a:rect l="l" t="t" r="r" b="b"/>
              <a:pathLst>
                <a:path w="8260" h="7526" extrusionOk="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70"/>
            <p:cNvSpPr/>
            <p:nvPr/>
          </p:nvSpPr>
          <p:spPr>
            <a:xfrm>
              <a:off x="4157135" y="2803742"/>
              <a:ext cx="188002" cy="176580"/>
            </a:xfrm>
            <a:custGeom>
              <a:avLst/>
              <a:gdLst/>
              <a:ahLst/>
              <a:cxnLst/>
              <a:rect l="l" t="t" r="r" b="b"/>
              <a:pathLst>
                <a:path w="7177" h="6741" extrusionOk="0">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70"/>
            <p:cNvSpPr/>
            <p:nvPr/>
          </p:nvSpPr>
          <p:spPr>
            <a:xfrm>
              <a:off x="4367455" y="2983073"/>
              <a:ext cx="54250" cy="53281"/>
            </a:xfrm>
            <a:custGeom>
              <a:avLst/>
              <a:gdLst/>
              <a:ahLst/>
              <a:cxnLst/>
              <a:rect l="l" t="t" r="r" b="b"/>
              <a:pathLst>
                <a:path w="2071" h="2034" extrusionOk="0">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70"/>
            <p:cNvSpPr/>
            <p:nvPr/>
          </p:nvSpPr>
          <p:spPr>
            <a:xfrm>
              <a:off x="4367455" y="2991979"/>
              <a:ext cx="38454" cy="44374"/>
            </a:xfrm>
            <a:custGeom>
              <a:avLst/>
              <a:gdLst/>
              <a:ahLst/>
              <a:cxnLst/>
              <a:rect l="l" t="t" r="r" b="b"/>
              <a:pathLst>
                <a:path w="1468" h="1694" extrusionOk="0">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70"/>
            <p:cNvSpPr/>
            <p:nvPr/>
          </p:nvSpPr>
          <p:spPr>
            <a:xfrm>
              <a:off x="4212721" y="2810370"/>
              <a:ext cx="108788" cy="30255"/>
            </a:xfrm>
            <a:custGeom>
              <a:avLst/>
              <a:gdLst/>
              <a:ahLst/>
              <a:cxnLst/>
              <a:rect l="l" t="t" r="r" b="b"/>
              <a:pathLst>
                <a:path w="4153" h="1155" extrusionOk="0">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70"/>
            <p:cNvSpPr/>
            <p:nvPr/>
          </p:nvSpPr>
          <p:spPr>
            <a:xfrm>
              <a:off x="4123213" y="2747816"/>
              <a:ext cx="384307" cy="370135"/>
            </a:xfrm>
            <a:custGeom>
              <a:avLst/>
              <a:gdLst/>
              <a:ahLst/>
              <a:cxnLst/>
              <a:rect l="l" t="t" r="r" b="b"/>
              <a:pathLst>
                <a:path w="14671" h="14130" extrusionOk="0">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70"/>
            <p:cNvSpPr/>
            <p:nvPr/>
          </p:nvSpPr>
          <p:spPr>
            <a:xfrm>
              <a:off x="4273258" y="2778700"/>
              <a:ext cx="97995" cy="206102"/>
            </a:xfrm>
            <a:custGeom>
              <a:avLst/>
              <a:gdLst/>
              <a:ahLst/>
              <a:cxnLst/>
              <a:rect l="l" t="t" r="r" b="b"/>
              <a:pathLst>
                <a:path w="3741" h="7868" extrusionOk="0">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70"/>
            <p:cNvSpPr/>
            <p:nvPr/>
          </p:nvSpPr>
          <p:spPr>
            <a:xfrm>
              <a:off x="4153022" y="2778385"/>
              <a:ext cx="110098" cy="206626"/>
            </a:xfrm>
            <a:custGeom>
              <a:avLst/>
              <a:gdLst/>
              <a:ahLst/>
              <a:cxnLst/>
              <a:rect l="l" t="t" r="r" b="b"/>
              <a:pathLst>
                <a:path w="4203" h="7888" extrusionOk="0">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3" name="Google Shape;14273;p70"/>
          <p:cNvGrpSpPr/>
          <p:nvPr/>
        </p:nvGrpSpPr>
        <p:grpSpPr>
          <a:xfrm>
            <a:off x="5178923" y="2743677"/>
            <a:ext cx="460980" cy="374353"/>
            <a:chOff x="5178923" y="2743677"/>
            <a:chExt cx="460980" cy="374353"/>
          </a:xfrm>
        </p:grpSpPr>
        <p:sp>
          <p:nvSpPr>
            <p:cNvPr id="14274" name="Google Shape;14274;p70"/>
            <p:cNvSpPr/>
            <p:nvPr/>
          </p:nvSpPr>
          <p:spPr>
            <a:xfrm>
              <a:off x="5185656" y="2779328"/>
              <a:ext cx="447515" cy="331969"/>
            </a:xfrm>
            <a:custGeom>
              <a:avLst/>
              <a:gdLst/>
              <a:ahLst/>
              <a:cxnLst/>
              <a:rect l="l" t="t" r="r" b="b"/>
              <a:pathLst>
                <a:path w="17084" h="12673" extrusionOk="0">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70"/>
            <p:cNvSpPr/>
            <p:nvPr/>
          </p:nvSpPr>
          <p:spPr>
            <a:xfrm>
              <a:off x="5185656" y="2779328"/>
              <a:ext cx="447437" cy="43300"/>
            </a:xfrm>
            <a:custGeom>
              <a:avLst/>
              <a:gdLst/>
              <a:ahLst/>
              <a:cxnLst/>
              <a:rect l="l" t="t" r="r" b="b"/>
              <a:pathLst>
                <a:path w="17081" h="1653" extrusionOk="0">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70"/>
            <p:cNvSpPr/>
            <p:nvPr/>
          </p:nvSpPr>
          <p:spPr>
            <a:xfrm>
              <a:off x="5207293" y="2779328"/>
              <a:ext cx="72193" cy="36097"/>
            </a:xfrm>
            <a:custGeom>
              <a:avLst/>
              <a:gdLst/>
              <a:ahLst/>
              <a:cxnLst/>
              <a:rect l="l" t="t" r="r" b="b"/>
              <a:pathLst>
                <a:path w="2756" h="1378" extrusionOk="0">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70"/>
            <p:cNvSpPr/>
            <p:nvPr/>
          </p:nvSpPr>
          <p:spPr>
            <a:xfrm>
              <a:off x="5539340" y="2779328"/>
              <a:ext cx="72193" cy="36097"/>
            </a:xfrm>
            <a:custGeom>
              <a:avLst/>
              <a:gdLst/>
              <a:ahLst/>
              <a:cxnLst/>
              <a:rect l="l" t="t" r="r" b="b"/>
              <a:pathLst>
                <a:path w="2756" h="1378" extrusionOk="0">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70"/>
            <p:cNvSpPr/>
            <p:nvPr/>
          </p:nvSpPr>
          <p:spPr>
            <a:xfrm>
              <a:off x="5228930" y="2750409"/>
              <a:ext cx="28945" cy="43300"/>
            </a:xfrm>
            <a:custGeom>
              <a:avLst/>
              <a:gdLst/>
              <a:ahLst/>
              <a:cxnLst/>
              <a:rect l="l" t="t" r="r" b="b"/>
              <a:pathLst>
                <a:path w="1105" h="1653" extrusionOk="0">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70"/>
            <p:cNvSpPr/>
            <p:nvPr/>
          </p:nvSpPr>
          <p:spPr>
            <a:xfrm>
              <a:off x="5228930" y="2750409"/>
              <a:ext cx="28945" cy="21663"/>
            </a:xfrm>
            <a:custGeom>
              <a:avLst/>
              <a:gdLst/>
              <a:ahLst/>
              <a:cxnLst/>
              <a:rect l="l" t="t" r="r" b="b"/>
              <a:pathLst>
                <a:path w="1105" h="827" extrusionOk="0">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70"/>
            <p:cNvSpPr/>
            <p:nvPr/>
          </p:nvSpPr>
          <p:spPr>
            <a:xfrm>
              <a:off x="5560978" y="2750409"/>
              <a:ext cx="28841" cy="43300"/>
            </a:xfrm>
            <a:custGeom>
              <a:avLst/>
              <a:gdLst/>
              <a:ahLst/>
              <a:cxnLst/>
              <a:rect l="l" t="t" r="r" b="b"/>
              <a:pathLst>
                <a:path w="1101" h="1653" extrusionOk="0">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70"/>
            <p:cNvSpPr/>
            <p:nvPr/>
          </p:nvSpPr>
          <p:spPr>
            <a:xfrm>
              <a:off x="5560978" y="2750409"/>
              <a:ext cx="28919" cy="21663"/>
            </a:xfrm>
            <a:custGeom>
              <a:avLst/>
              <a:gdLst/>
              <a:ahLst/>
              <a:cxnLst/>
              <a:rect l="l" t="t" r="r" b="b"/>
              <a:pathLst>
                <a:path w="1104" h="827" extrusionOk="0">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70"/>
            <p:cNvSpPr/>
            <p:nvPr/>
          </p:nvSpPr>
          <p:spPr>
            <a:xfrm>
              <a:off x="5185656" y="2822603"/>
              <a:ext cx="447437" cy="21637"/>
            </a:xfrm>
            <a:custGeom>
              <a:avLst/>
              <a:gdLst/>
              <a:ahLst/>
              <a:cxnLst/>
              <a:rect l="l" t="t" r="r" b="b"/>
              <a:pathLst>
                <a:path w="17081" h="826" extrusionOk="0">
                  <a:moveTo>
                    <a:pt x="1" y="0"/>
                  </a:moveTo>
                  <a:lnTo>
                    <a:pt x="1" y="826"/>
                  </a:lnTo>
                  <a:lnTo>
                    <a:pt x="17080" y="826"/>
                  </a:lnTo>
                  <a:lnTo>
                    <a:pt x="17080"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70"/>
            <p:cNvSpPr/>
            <p:nvPr/>
          </p:nvSpPr>
          <p:spPr>
            <a:xfrm>
              <a:off x="5178923" y="2743677"/>
              <a:ext cx="460980" cy="374353"/>
            </a:xfrm>
            <a:custGeom>
              <a:avLst/>
              <a:gdLst/>
              <a:ahLst/>
              <a:cxnLst/>
              <a:rect l="l" t="t" r="r" b="b"/>
              <a:pathLst>
                <a:path w="17598" h="14291" extrusionOk="0">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70"/>
            <p:cNvSpPr/>
            <p:nvPr/>
          </p:nvSpPr>
          <p:spPr>
            <a:xfrm>
              <a:off x="5207738" y="2815870"/>
              <a:ext cx="403272" cy="13490"/>
            </a:xfrm>
            <a:custGeom>
              <a:avLst/>
              <a:gdLst/>
              <a:ahLst/>
              <a:cxnLst/>
              <a:rect l="l" t="t" r="r" b="b"/>
              <a:pathLst>
                <a:path w="15395" h="515" extrusionOk="0">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70"/>
            <p:cNvSpPr/>
            <p:nvPr/>
          </p:nvSpPr>
          <p:spPr>
            <a:xfrm>
              <a:off x="5229480" y="2873578"/>
              <a:ext cx="56738" cy="13490"/>
            </a:xfrm>
            <a:custGeom>
              <a:avLst/>
              <a:gdLst/>
              <a:ahLst/>
              <a:cxnLst/>
              <a:rect l="l" t="t" r="r" b="b"/>
              <a:pathLst>
                <a:path w="2166" h="515" extrusionOk="0">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70"/>
            <p:cNvSpPr/>
            <p:nvPr/>
          </p:nvSpPr>
          <p:spPr>
            <a:xfrm>
              <a:off x="5330462" y="2873578"/>
              <a:ext cx="56765" cy="13490"/>
            </a:xfrm>
            <a:custGeom>
              <a:avLst/>
              <a:gdLst/>
              <a:ahLst/>
              <a:cxnLst/>
              <a:rect l="l" t="t" r="r" b="b"/>
              <a:pathLst>
                <a:path w="2167" h="515" extrusionOk="0">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70"/>
            <p:cNvSpPr/>
            <p:nvPr/>
          </p:nvSpPr>
          <p:spPr>
            <a:xfrm>
              <a:off x="5532530" y="2873578"/>
              <a:ext cx="56843" cy="13490"/>
            </a:xfrm>
            <a:custGeom>
              <a:avLst/>
              <a:gdLst/>
              <a:ahLst/>
              <a:cxnLst/>
              <a:rect l="l" t="t" r="r" b="b"/>
              <a:pathLst>
                <a:path w="2170" h="515" extrusionOk="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70"/>
            <p:cNvSpPr/>
            <p:nvPr/>
          </p:nvSpPr>
          <p:spPr>
            <a:xfrm>
              <a:off x="5229480" y="2931390"/>
              <a:ext cx="56738" cy="13490"/>
            </a:xfrm>
            <a:custGeom>
              <a:avLst/>
              <a:gdLst/>
              <a:ahLst/>
              <a:cxnLst/>
              <a:rect l="l" t="t" r="r" b="b"/>
              <a:pathLst>
                <a:path w="2166" h="515" extrusionOk="0">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70"/>
            <p:cNvSpPr/>
            <p:nvPr/>
          </p:nvSpPr>
          <p:spPr>
            <a:xfrm>
              <a:off x="5431522" y="2931390"/>
              <a:ext cx="56765" cy="13490"/>
            </a:xfrm>
            <a:custGeom>
              <a:avLst/>
              <a:gdLst/>
              <a:ahLst/>
              <a:cxnLst/>
              <a:rect l="l" t="t" r="r" b="b"/>
              <a:pathLst>
                <a:path w="2167" h="515" extrusionOk="0">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70"/>
            <p:cNvSpPr/>
            <p:nvPr/>
          </p:nvSpPr>
          <p:spPr>
            <a:xfrm>
              <a:off x="5229480" y="2989098"/>
              <a:ext cx="56738" cy="13490"/>
            </a:xfrm>
            <a:custGeom>
              <a:avLst/>
              <a:gdLst/>
              <a:ahLst/>
              <a:cxnLst/>
              <a:rect l="l" t="t" r="r" b="b"/>
              <a:pathLst>
                <a:path w="2166" h="515" extrusionOk="0">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70"/>
            <p:cNvSpPr/>
            <p:nvPr/>
          </p:nvSpPr>
          <p:spPr>
            <a:xfrm>
              <a:off x="5330462" y="2989019"/>
              <a:ext cx="56765" cy="13490"/>
            </a:xfrm>
            <a:custGeom>
              <a:avLst/>
              <a:gdLst/>
              <a:ahLst/>
              <a:cxnLst/>
              <a:rect l="l" t="t" r="r" b="b"/>
              <a:pathLst>
                <a:path w="2167" h="515" extrusionOk="0">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70"/>
            <p:cNvSpPr/>
            <p:nvPr/>
          </p:nvSpPr>
          <p:spPr>
            <a:xfrm>
              <a:off x="5532530" y="2989019"/>
              <a:ext cx="56843" cy="13490"/>
            </a:xfrm>
            <a:custGeom>
              <a:avLst/>
              <a:gdLst/>
              <a:ahLst/>
              <a:cxnLst/>
              <a:rect l="l" t="t" r="r" b="b"/>
              <a:pathLst>
                <a:path w="2170" h="515" extrusionOk="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70"/>
            <p:cNvSpPr/>
            <p:nvPr/>
          </p:nvSpPr>
          <p:spPr>
            <a:xfrm>
              <a:off x="5330462" y="3046832"/>
              <a:ext cx="56765" cy="13490"/>
            </a:xfrm>
            <a:custGeom>
              <a:avLst/>
              <a:gdLst/>
              <a:ahLst/>
              <a:cxnLst/>
              <a:rect l="l" t="t" r="r" b="b"/>
              <a:pathLst>
                <a:path w="2167" h="515" extrusionOk="0">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70"/>
            <p:cNvSpPr/>
            <p:nvPr/>
          </p:nvSpPr>
          <p:spPr>
            <a:xfrm>
              <a:off x="5431522" y="3046832"/>
              <a:ext cx="56765" cy="13490"/>
            </a:xfrm>
            <a:custGeom>
              <a:avLst/>
              <a:gdLst/>
              <a:ahLst/>
              <a:cxnLst/>
              <a:rect l="l" t="t" r="r" b="b"/>
              <a:pathLst>
                <a:path w="2167" h="515" extrusionOk="0">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70"/>
            <p:cNvSpPr/>
            <p:nvPr/>
          </p:nvSpPr>
          <p:spPr>
            <a:xfrm>
              <a:off x="5532530" y="3046832"/>
              <a:ext cx="56843" cy="13490"/>
            </a:xfrm>
            <a:custGeom>
              <a:avLst/>
              <a:gdLst/>
              <a:ahLst/>
              <a:cxnLst/>
              <a:rect l="l" t="t" r="r" b="b"/>
              <a:pathLst>
                <a:path w="2170" h="515" extrusionOk="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70"/>
            <p:cNvSpPr/>
            <p:nvPr/>
          </p:nvSpPr>
          <p:spPr>
            <a:xfrm>
              <a:off x="5327528" y="2916721"/>
              <a:ext cx="62685" cy="42567"/>
            </a:xfrm>
            <a:custGeom>
              <a:avLst/>
              <a:gdLst/>
              <a:ahLst/>
              <a:cxnLst/>
              <a:rect l="l" t="t" r="r" b="b"/>
              <a:pathLst>
                <a:path w="2393" h="1625" extrusionOk="0">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70"/>
            <p:cNvSpPr/>
            <p:nvPr/>
          </p:nvSpPr>
          <p:spPr>
            <a:xfrm>
              <a:off x="5529596" y="2916721"/>
              <a:ext cx="62685" cy="42567"/>
            </a:xfrm>
            <a:custGeom>
              <a:avLst/>
              <a:gdLst/>
              <a:ahLst/>
              <a:cxnLst/>
              <a:rect l="l" t="t" r="r" b="b"/>
              <a:pathLst>
                <a:path w="2393" h="1625" extrusionOk="0">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70"/>
            <p:cNvSpPr/>
            <p:nvPr/>
          </p:nvSpPr>
          <p:spPr>
            <a:xfrm>
              <a:off x="5428614" y="2974455"/>
              <a:ext cx="62685" cy="42541"/>
            </a:xfrm>
            <a:custGeom>
              <a:avLst/>
              <a:gdLst/>
              <a:ahLst/>
              <a:cxnLst/>
              <a:rect l="l" t="t" r="r" b="b"/>
              <a:pathLst>
                <a:path w="2393" h="1624" extrusionOk="0">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70"/>
            <p:cNvSpPr/>
            <p:nvPr/>
          </p:nvSpPr>
          <p:spPr>
            <a:xfrm>
              <a:off x="5226467" y="3032241"/>
              <a:ext cx="62685" cy="42514"/>
            </a:xfrm>
            <a:custGeom>
              <a:avLst/>
              <a:gdLst/>
              <a:ahLst/>
              <a:cxnLst/>
              <a:rect l="l" t="t" r="r" b="b"/>
              <a:pathLst>
                <a:path w="2393" h="1623" extrusionOk="0">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70"/>
            <p:cNvSpPr/>
            <p:nvPr/>
          </p:nvSpPr>
          <p:spPr>
            <a:xfrm>
              <a:off x="5428614" y="2858987"/>
              <a:ext cx="62580" cy="42514"/>
            </a:xfrm>
            <a:custGeom>
              <a:avLst/>
              <a:gdLst/>
              <a:ahLst/>
              <a:cxnLst/>
              <a:rect l="l" t="t" r="r" b="b"/>
              <a:pathLst>
                <a:path w="2389" h="1623" extrusionOk="0">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1" name="Google Shape;14301;p70"/>
          <p:cNvGrpSpPr/>
          <p:nvPr/>
        </p:nvGrpSpPr>
        <p:grpSpPr>
          <a:xfrm>
            <a:off x="5798854" y="2759132"/>
            <a:ext cx="297130" cy="358898"/>
            <a:chOff x="5798854" y="2759132"/>
            <a:chExt cx="297130" cy="358898"/>
          </a:xfrm>
        </p:grpSpPr>
        <p:sp>
          <p:nvSpPr>
            <p:cNvPr id="14302" name="Google Shape;14302;p70"/>
            <p:cNvSpPr/>
            <p:nvPr/>
          </p:nvSpPr>
          <p:spPr>
            <a:xfrm>
              <a:off x="5896509" y="2764345"/>
              <a:ext cx="116542" cy="29810"/>
            </a:xfrm>
            <a:custGeom>
              <a:avLst/>
              <a:gdLst/>
              <a:ahLst/>
              <a:cxnLst/>
              <a:rect l="l" t="t" r="r" b="b"/>
              <a:pathLst>
                <a:path w="4449" h="1138" extrusionOk="0">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70"/>
            <p:cNvSpPr/>
            <p:nvPr/>
          </p:nvSpPr>
          <p:spPr>
            <a:xfrm>
              <a:off x="5980098" y="2764240"/>
              <a:ext cx="32875" cy="29836"/>
            </a:xfrm>
            <a:custGeom>
              <a:avLst/>
              <a:gdLst/>
              <a:ahLst/>
              <a:cxnLst/>
              <a:rect l="l" t="t" r="r" b="b"/>
              <a:pathLst>
                <a:path w="1255" h="1139" extrusionOk="0">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70"/>
            <p:cNvSpPr/>
            <p:nvPr/>
          </p:nvSpPr>
          <p:spPr>
            <a:xfrm>
              <a:off x="5825233" y="2794129"/>
              <a:ext cx="253987" cy="318793"/>
            </a:xfrm>
            <a:custGeom>
              <a:avLst/>
              <a:gdLst/>
              <a:ahLst/>
              <a:cxnLst/>
              <a:rect l="l" t="t" r="r" b="b"/>
              <a:pathLst>
                <a:path w="9696" h="12170" extrusionOk="0">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70"/>
            <p:cNvSpPr/>
            <p:nvPr/>
          </p:nvSpPr>
          <p:spPr>
            <a:xfrm>
              <a:off x="5918068" y="2794129"/>
              <a:ext cx="161152" cy="316802"/>
            </a:xfrm>
            <a:custGeom>
              <a:avLst/>
              <a:gdLst/>
              <a:ahLst/>
              <a:cxnLst/>
              <a:rect l="l" t="t" r="r" b="b"/>
              <a:pathLst>
                <a:path w="6152" h="12094" extrusionOk="0">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70"/>
            <p:cNvSpPr/>
            <p:nvPr/>
          </p:nvSpPr>
          <p:spPr>
            <a:xfrm>
              <a:off x="5823792" y="2965968"/>
              <a:ext cx="255427" cy="146849"/>
            </a:xfrm>
            <a:custGeom>
              <a:avLst/>
              <a:gdLst/>
              <a:ahLst/>
              <a:cxnLst/>
              <a:rect l="l" t="t" r="r" b="b"/>
              <a:pathLst>
                <a:path w="9751" h="5606" extrusionOk="0">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70"/>
            <p:cNvSpPr/>
            <p:nvPr/>
          </p:nvSpPr>
          <p:spPr>
            <a:xfrm>
              <a:off x="6026856" y="2973931"/>
              <a:ext cx="52364" cy="137183"/>
            </a:xfrm>
            <a:custGeom>
              <a:avLst/>
              <a:gdLst/>
              <a:ahLst/>
              <a:cxnLst/>
              <a:rect l="l" t="t" r="r" b="b"/>
              <a:pathLst>
                <a:path w="1999" h="5237" extrusionOk="0">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70"/>
            <p:cNvSpPr/>
            <p:nvPr/>
          </p:nvSpPr>
          <p:spPr>
            <a:xfrm>
              <a:off x="6029632" y="3011992"/>
              <a:ext cx="18336" cy="15796"/>
            </a:xfrm>
            <a:custGeom>
              <a:avLst/>
              <a:gdLst/>
              <a:ahLst/>
              <a:cxnLst/>
              <a:rect l="l" t="t" r="r" b="b"/>
              <a:pathLst>
                <a:path w="700" h="603" extrusionOk="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70"/>
            <p:cNvSpPr/>
            <p:nvPr/>
          </p:nvSpPr>
          <p:spPr>
            <a:xfrm>
              <a:off x="5990497" y="3070433"/>
              <a:ext cx="16372" cy="13962"/>
            </a:xfrm>
            <a:custGeom>
              <a:avLst/>
              <a:gdLst/>
              <a:ahLst/>
              <a:cxnLst/>
              <a:rect l="l" t="t" r="r" b="b"/>
              <a:pathLst>
                <a:path w="625" h="533" extrusionOk="0">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70"/>
            <p:cNvSpPr/>
            <p:nvPr/>
          </p:nvSpPr>
          <p:spPr>
            <a:xfrm>
              <a:off x="5884564" y="3002222"/>
              <a:ext cx="16372" cy="13936"/>
            </a:xfrm>
            <a:custGeom>
              <a:avLst/>
              <a:gdLst/>
              <a:ahLst/>
              <a:cxnLst/>
              <a:rect l="l" t="t" r="r" b="b"/>
              <a:pathLst>
                <a:path w="625" h="532" extrusionOk="0">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70"/>
            <p:cNvSpPr/>
            <p:nvPr/>
          </p:nvSpPr>
          <p:spPr>
            <a:xfrm>
              <a:off x="5907459" y="3070433"/>
              <a:ext cx="16372" cy="13962"/>
            </a:xfrm>
            <a:custGeom>
              <a:avLst/>
              <a:gdLst/>
              <a:ahLst/>
              <a:cxnLst/>
              <a:rect l="l" t="t" r="r" b="b"/>
              <a:pathLst>
                <a:path w="625" h="533" extrusionOk="0">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70"/>
            <p:cNvSpPr/>
            <p:nvPr/>
          </p:nvSpPr>
          <p:spPr>
            <a:xfrm>
              <a:off x="5950733" y="3016839"/>
              <a:ext cx="16712" cy="16739"/>
            </a:xfrm>
            <a:custGeom>
              <a:avLst/>
              <a:gdLst/>
              <a:ahLst/>
              <a:cxnLst/>
              <a:rect l="l" t="t" r="r" b="b"/>
              <a:pathLst>
                <a:path w="638" h="639" extrusionOk="0">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70"/>
            <p:cNvSpPr/>
            <p:nvPr/>
          </p:nvSpPr>
          <p:spPr>
            <a:xfrm>
              <a:off x="5798854" y="2759132"/>
              <a:ext cx="297130" cy="358898"/>
            </a:xfrm>
            <a:custGeom>
              <a:avLst/>
              <a:gdLst/>
              <a:ahLst/>
              <a:cxnLst/>
              <a:rect l="l" t="t" r="r" b="b"/>
              <a:pathLst>
                <a:path w="11343" h="13701" extrusionOk="0">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4" name="Google Shape;14314;p70"/>
          <p:cNvGrpSpPr/>
          <p:nvPr/>
        </p:nvGrpSpPr>
        <p:grpSpPr>
          <a:xfrm>
            <a:off x="6324614" y="2756696"/>
            <a:ext cx="351799" cy="351904"/>
            <a:chOff x="6324614" y="2756696"/>
            <a:chExt cx="351799" cy="351904"/>
          </a:xfrm>
        </p:grpSpPr>
        <p:sp>
          <p:nvSpPr>
            <p:cNvPr id="14315" name="Google Shape;14315;p70"/>
            <p:cNvSpPr/>
            <p:nvPr/>
          </p:nvSpPr>
          <p:spPr>
            <a:xfrm>
              <a:off x="6329722" y="2761830"/>
              <a:ext cx="258990" cy="170739"/>
            </a:xfrm>
            <a:custGeom>
              <a:avLst/>
              <a:gdLst/>
              <a:ahLst/>
              <a:cxnLst/>
              <a:rect l="l" t="t" r="r" b="b"/>
              <a:pathLst>
                <a:path w="9887" h="6518" extrusionOk="0">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70"/>
            <p:cNvSpPr/>
            <p:nvPr/>
          </p:nvSpPr>
          <p:spPr>
            <a:xfrm>
              <a:off x="6500540" y="2761830"/>
              <a:ext cx="170765" cy="258990"/>
            </a:xfrm>
            <a:custGeom>
              <a:avLst/>
              <a:gdLst/>
              <a:ahLst/>
              <a:cxnLst/>
              <a:rect l="l" t="t" r="r" b="b"/>
              <a:pathLst>
                <a:path w="6519" h="9887" extrusionOk="0">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70"/>
            <p:cNvSpPr/>
            <p:nvPr/>
          </p:nvSpPr>
          <p:spPr>
            <a:xfrm>
              <a:off x="6412315" y="2932648"/>
              <a:ext cx="258990" cy="170765"/>
            </a:xfrm>
            <a:custGeom>
              <a:avLst/>
              <a:gdLst/>
              <a:ahLst/>
              <a:cxnLst/>
              <a:rect l="l" t="t" r="r" b="b"/>
              <a:pathLst>
                <a:path w="9887" h="6519" extrusionOk="0">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70"/>
            <p:cNvSpPr/>
            <p:nvPr/>
          </p:nvSpPr>
          <p:spPr>
            <a:xfrm>
              <a:off x="6329722" y="2844397"/>
              <a:ext cx="170765" cy="259016"/>
            </a:xfrm>
            <a:custGeom>
              <a:avLst/>
              <a:gdLst/>
              <a:ahLst/>
              <a:cxnLst/>
              <a:rect l="l" t="t" r="r" b="b"/>
              <a:pathLst>
                <a:path w="6519" h="9888" extrusionOk="0">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70"/>
            <p:cNvSpPr/>
            <p:nvPr/>
          </p:nvSpPr>
          <p:spPr>
            <a:xfrm>
              <a:off x="6329722" y="2932648"/>
              <a:ext cx="38533" cy="170765"/>
            </a:xfrm>
            <a:custGeom>
              <a:avLst/>
              <a:gdLst/>
              <a:ahLst/>
              <a:cxnLst/>
              <a:rect l="l" t="t" r="r" b="b"/>
              <a:pathLst>
                <a:path w="1471" h="6519" extrusionOk="0">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70"/>
            <p:cNvSpPr/>
            <p:nvPr/>
          </p:nvSpPr>
          <p:spPr>
            <a:xfrm>
              <a:off x="6381876" y="2844528"/>
              <a:ext cx="38795" cy="88146"/>
            </a:xfrm>
            <a:custGeom>
              <a:avLst/>
              <a:gdLst/>
              <a:ahLst/>
              <a:cxnLst/>
              <a:rect l="l" t="t" r="r" b="b"/>
              <a:pathLst>
                <a:path w="1481" h="3365" extrusionOk="0">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70"/>
            <p:cNvSpPr/>
            <p:nvPr/>
          </p:nvSpPr>
          <p:spPr>
            <a:xfrm>
              <a:off x="6329722" y="2761830"/>
              <a:ext cx="38611" cy="170844"/>
            </a:xfrm>
            <a:custGeom>
              <a:avLst/>
              <a:gdLst/>
              <a:ahLst/>
              <a:cxnLst/>
              <a:rect l="l" t="t" r="r" b="b"/>
              <a:pathLst>
                <a:path w="1474" h="6522" extrusionOk="0">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70"/>
            <p:cNvSpPr/>
            <p:nvPr/>
          </p:nvSpPr>
          <p:spPr>
            <a:xfrm>
              <a:off x="6563827" y="2816683"/>
              <a:ext cx="39974" cy="60799"/>
            </a:xfrm>
            <a:custGeom>
              <a:avLst/>
              <a:gdLst/>
              <a:ahLst/>
              <a:cxnLst/>
              <a:rect l="l" t="t" r="r" b="b"/>
              <a:pathLst>
                <a:path w="1526" h="2321" extrusionOk="0">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70"/>
            <p:cNvSpPr/>
            <p:nvPr/>
          </p:nvSpPr>
          <p:spPr>
            <a:xfrm>
              <a:off x="6500540" y="2761830"/>
              <a:ext cx="22030" cy="71643"/>
            </a:xfrm>
            <a:custGeom>
              <a:avLst/>
              <a:gdLst/>
              <a:ahLst/>
              <a:cxnLst/>
              <a:rect l="l" t="t" r="r" b="b"/>
              <a:pathLst>
                <a:path w="841" h="2735" extrusionOk="0">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70"/>
            <p:cNvSpPr/>
            <p:nvPr/>
          </p:nvSpPr>
          <p:spPr>
            <a:xfrm>
              <a:off x="6500540" y="2861004"/>
              <a:ext cx="22030" cy="71565"/>
            </a:xfrm>
            <a:custGeom>
              <a:avLst/>
              <a:gdLst/>
              <a:ahLst/>
              <a:cxnLst/>
              <a:rect l="l" t="t" r="r" b="b"/>
              <a:pathLst>
                <a:path w="841" h="2732" extrusionOk="0">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70"/>
            <p:cNvSpPr/>
            <p:nvPr/>
          </p:nvSpPr>
          <p:spPr>
            <a:xfrm>
              <a:off x="6547219" y="2932648"/>
              <a:ext cx="44191" cy="88120"/>
            </a:xfrm>
            <a:custGeom>
              <a:avLst/>
              <a:gdLst/>
              <a:ahLst/>
              <a:cxnLst/>
              <a:rect l="l" t="t" r="r" b="b"/>
              <a:pathLst>
                <a:path w="1687" h="3364" extrusionOk="0">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70"/>
            <p:cNvSpPr/>
            <p:nvPr/>
          </p:nvSpPr>
          <p:spPr>
            <a:xfrm>
              <a:off x="6489512" y="2932648"/>
              <a:ext cx="22004" cy="71565"/>
            </a:xfrm>
            <a:custGeom>
              <a:avLst/>
              <a:gdLst/>
              <a:ahLst/>
              <a:cxnLst/>
              <a:rect l="l" t="t" r="r" b="b"/>
              <a:pathLst>
                <a:path w="840" h="2732" extrusionOk="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70"/>
            <p:cNvSpPr/>
            <p:nvPr/>
          </p:nvSpPr>
          <p:spPr>
            <a:xfrm>
              <a:off x="6408255" y="2987736"/>
              <a:ext cx="39895" cy="60825"/>
            </a:xfrm>
            <a:custGeom>
              <a:avLst/>
              <a:gdLst/>
              <a:ahLst/>
              <a:cxnLst/>
              <a:rect l="l" t="t" r="r" b="b"/>
              <a:pathLst>
                <a:path w="1523" h="2322" extrusionOk="0">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70"/>
            <p:cNvSpPr/>
            <p:nvPr/>
          </p:nvSpPr>
          <p:spPr>
            <a:xfrm>
              <a:off x="6489512" y="3031743"/>
              <a:ext cx="27479" cy="71670"/>
            </a:xfrm>
            <a:custGeom>
              <a:avLst/>
              <a:gdLst/>
              <a:ahLst/>
              <a:cxnLst/>
              <a:rect l="l" t="t" r="r" b="b"/>
              <a:pathLst>
                <a:path w="1049" h="2736" extrusionOk="0">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70"/>
            <p:cNvSpPr/>
            <p:nvPr/>
          </p:nvSpPr>
          <p:spPr>
            <a:xfrm>
              <a:off x="6324614" y="2756696"/>
              <a:ext cx="351799" cy="351904"/>
            </a:xfrm>
            <a:custGeom>
              <a:avLst/>
              <a:gdLst/>
              <a:ahLst/>
              <a:cxnLst/>
              <a:rect l="l" t="t" r="r" b="b"/>
              <a:pathLst>
                <a:path w="13430" h="13434" extrusionOk="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0" name="Google Shape;14330;p70"/>
          <p:cNvGrpSpPr/>
          <p:nvPr/>
        </p:nvGrpSpPr>
        <p:grpSpPr>
          <a:xfrm>
            <a:off x="2179525" y="4126249"/>
            <a:ext cx="390044" cy="370031"/>
            <a:chOff x="1953690" y="4126249"/>
            <a:chExt cx="390044" cy="370031"/>
          </a:xfrm>
        </p:grpSpPr>
        <p:sp>
          <p:nvSpPr>
            <p:cNvPr id="14331" name="Google Shape;14331;p70"/>
            <p:cNvSpPr/>
            <p:nvPr/>
          </p:nvSpPr>
          <p:spPr>
            <a:xfrm>
              <a:off x="1993166" y="4461886"/>
              <a:ext cx="336213" cy="28657"/>
            </a:xfrm>
            <a:custGeom>
              <a:avLst/>
              <a:gdLst/>
              <a:ahLst/>
              <a:cxnLst/>
              <a:rect l="l" t="t" r="r" b="b"/>
              <a:pathLst>
                <a:path w="12835" h="1094" extrusionOk="0">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70"/>
            <p:cNvSpPr/>
            <p:nvPr/>
          </p:nvSpPr>
          <p:spPr>
            <a:xfrm>
              <a:off x="1960239" y="4251828"/>
              <a:ext cx="322015" cy="185461"/>
            </a:xfrm>
            <a:custGeom>
              <a:avLst/>
              <a:gdLst/>
              <a:ahLst/>
              <a:cxnLst/>
              <a:rect l="l" t="t" r="r" b="b"/>
              <a:pathLst>
                <a:path w="12293" h="7080" extrusionOk="0">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70"/>
            <p:cNvSpPr/>
            <p:nvPr/>
          </p:nvSpPr>
          <p:spPr>
            <a:xfrm>
              <a:off x="2155104" y="4294814"/>
              <a:ext cx="100563" cy="107661"/>
            </a:xfrm>
            <a:custGeom>
              <a:avLst/>
              <a:gdLst/>
              <a:ahLst/>
              <a:cxnLst/>
              <a:rect l="l" t="t" r="r" b="b"/>
              <a:pathLst>
                <a:path w="3839" h="4110" extrusionOk="0">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70"/>
            <p:cNvSpPr/>
            <p:nvPr/>
          </p:nvSpPr>
          <p:spPr>
            <a:xfrm>
              <a:off x="2243276" y="4237473"/>
              <a:ext cx="12390" cy="45082"/>
            </a:xfrm>
            <a:custGeom>
              <a:avLst/>
              <a:gdLst/>
              <a:ahLst/>
              <a:cxnLst/>
              <a:rect l="l" t="t" r="r" b="b"/>
              <a:pathLst>
                <a:path w="473" h="1721" extrusionOk="0">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70"/>
            <p:cNvSpPr/>
            <p:nvPr/>
          </p:nvSpPr>
          <p:spPr>
            <a:xfrm>
              <a:off x="1978916" y="4455232"/>
              <a:ext cx="364818" cy="41048"/>
            </a:xfrm>
            <a:custGeom>
              <a:avLst/>
              <a:gdLst/>
              <a:ahLst/>
              <a:cxnLst/>
              <a:rect l="l" t="t" r="r" b="b"/>
              <a:pathLst>
                <a:path w="13927" h="1567" extrusionOk="0">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70"/>
            <p:cNvSpPr/>
            <p:nvPr/>
          </p:nvSpPr>
          <p:spPr>
            <a:xfrm>
              <a:off x="1973258" y="4269693"/>
              <a:ext cx="75965" cy="74630"/>
            </a:xfrm>
            <a:custGeom>
              <a:avLst/>
              <a:gdLst/>
              <a:ahLst/>
              <a:cxnLst/>
              <a:rect l="l" t="t" r="r" b="b"/>
              <a:pathLst>
                <a:path w="2900" h="2849" extrusionOk="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70"/>
            <p:cNvSpPr/>
            <p:nvPr/>
          </p:nvSpPr>
          <p:spPr>
            <a:xfrm>
              <a:off x="1953690" y="4245096"/>
              <a:ext cx="334667" cy="197851"/>
            </a:xfrm>
            <a:custGeom>
              <a:avLst/>
              <a:gdLst/>
              <a:ahLst/>
              <a:cxnLst/>
              <a:rect l="l" t="t" r="r" b="b"/>
              <a:pathLst>
                <a:path w="12776" h="7553" extrusionOk="0">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70"/>
            <p:cNvSpPr/>
            <p:nvPr/>
          </p:nvSpPr>
          <p:spPr>
            <a:xfrm>
              <a:off x="2124875" y="4126249"/>
              <a:ext cx="23706" cy="106587"/>
            </a:xfrm>
            <a:custGeom>
              <a:avLst/>
              <a:gdLst/>
              <a:ahLst/>
              <a:cxnLst/>
              <a:rect l="l" t="t" r="r" b="b"/>
              <a:pathLst>
                <a:path w="905" h="4069" extrusionOk="0">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70"/>
            <p:cNvSpPr/>
            <p:nvPr/>
          </p:nvSpPr>
          <p:spPr>
            <a:xfrm>
              <a:off x="2174043" y="4126249"/>
              <a:ext cx="23733" cy="106587"/>
            </a:xfrm>
            <a:custGeom>
              <a:avLst/>
              <a:gdLst/>
              <a:ahLst/>
              <a:cxnLst/>
              <a:rect l="l" t="t" r="r" b="b"/>
              <a:pathLst>
                <a:path w="906" h="4069" extrusionOk="0">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0" name="Google Shape;14340;p70"/>
          <p:cNvGrpSpPr/>
          <p:nvPr/>
        </p:nvGrpSpPr>
        <p:grpSpPr>
          <a:xfrm>
            <a:off x="6904755" y="2752295"/>
            <a:ext cx="282592" cy="361805"/>
            <a:chOff x="6904755" y="2752295"/>
            <a:chExt cx="282592" cy="361805"/>
          </a:xfrm>
        </p:grpSpPr>
        <p:sp>
          <p:nvSpPr>
            <p:cNvPr id="14341" name="Google Shape;14341;p70"/>
            <p:cNvSpPr/>
            <p:nvPr/>
          </p:nvSpPr>
          <p:spPr>
            <a:xfrm>
              <a:off x="6909784" y="2955988"/>
              <a:ext cx="272192" cy="153057"/>
            </a:xfrm>
            <a:custGeom>
              <a:avLst/>
              <a:gdLst/>
              <a:ahLst/>
              <a:cxnLst/>
              <a:rect l="l" t="t" r="r" b="b"/>
              <a:pathLst>
                <a:path w="10391" h="5843" extrusionOk="0">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70"/>
            <p:cNvSpPr/>
            <p:nvPr/>
          </p:nvSpPr>
          <p:spPr>
            <a:xfrm>
              <a:off x="6909784" y="3003558"/>
              <a:ext cx="272087" cy="105487"/>
            </a:xfrm>
            <a:custGeom>
              <a:avLst/>
              <a:gdLst/>
              <a:ahLst/>
              <a:cxnLst/>
              <a:rect l="l" t="t" r="r" b="b"/>
              <a:pathLst>
                <a:path w="10387" h="4027" extrusionOk="0">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70"/>
            <p:cNvSpPr/>
            <p:nvPr/>
          </p:nvSpPr>
          <p:spPr>
            <a:xfrm>
              <a:off x="7006182" y="2955988"/>
              <a:ext cx="79371" cy="28369"/>
            </a:xfrm>
            <a:custGeom>
              <a:avLst/>
              <a:gdLst/>
              <a:ahLst/>
              <a:cxnLst/>
              <a:rect l="l" t="t" r="r" b="b"/>
              <a:pathLst>
                <a:path w="3030" h="1083" extrusionOk="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70"/>
            <p:cNvSpPr/>
            <p:nvPr/>
          </p:nvSpPr>
          <p:spPr>
            <a:xfrm>
              <a:off x="6949444" y="2808667"/>
              <a:ext cx="192769" cy="158663"/>
            </a:xfrm>
            <a:custGeom>
              <a:avLst/>
              <a:gdLst/>
              <a:ahLst/>
              <a:cxnLst/>
              <a:rect l="l" t="t" r="r" b="b"/>
              <a:pathLst>
                <a:path w="7359" h="6057" extrusionOk="0">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70"/>
            <p:cNvSpPr/>
            <p:nvPr/>
          </p:nvSpPr>
          <p:spPr>
            <a:xfrm>
              <a:off x="6948658" y="2808667"/>
              <a:ext cx="170844" cy="158716"/>
            </a:xfrm>
            <a:custGeom>
              <a:avLst/>
              <a:gdLst/>
              <a:ahLst/>
              <a:cxnLst/>
              <a:rect l="l" t="t" r="r" b="b"/>
              <a:pathLst>
                <a:path w="6522" h="6059" extrusionOk="0">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70"/>
            <p:cNvSpPr/>
            <p:nvPr/>
          </p:nvSpPr>
          <p:spPr>
            <a:xfrm>
              <a:off x="6957433" y="2757613"/>
              <a:ext cx="172468" cy="113398"/>
            </a:xfrm>
            <a:custGeom>
              <a:avLst/>
              <a:gdLst/>
              <a:ahLst/>
              <a:cxnLst/>
              <a:rect l="l" t="t" r="r" b="b"/>
              <a:pathLst>
                <a:path w="6584" h="4329" extrusionOk="0">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70"/>
            <p:cNvSpPr/>
            <p:nvPr/>
          </p:nvSpPr>
          <p:spPr>
            <a:xfrm>
              <a:off x="6957433" y="2757613"/>
              <a:ext cx="71408" cy="113398"/>
            </a:xfrm>
            <a:custGeom>
              <a:avLst/>
              <a:gdLst/>
              <a:ahLst/>
              <a:cxnLst/>
              <a:rect l="l" t="t" r="r" b="b"/>
              <a:pathLst>
                <a:path w="2726" h="4329" extrusionOk="0">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70"/>
            <p:cNvSpPr/>
            <p:nvPr/>
          </p:nvSpPr>
          <p:spPr>
            <a:xfrm>
              <a:off x="7074132" y="2757613"/>
              <a:ext cx="68081" cy="68055"/>
            </a:xfrm>
            <a:custGeom>
              <a:avLst/>
              <a:gdLst/>
              <a:ahLst/>
              <a:cxnLst/>
              <a:rect l="l" t="t" r="r" b="b"/>
              <a:pathLst>
                <a:path w="2599" h="2598" extrusionOk="0">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70"/>
            <p:cNvSpPr/>
            <p:nvPr/>
          </p:nvSpPr>
          <p:spPr>
            <a:xfrm>
              <a:off x="7051525" y="2785956"/>
              <a:ext cx="34027" cy="34053"/>
            </a:xfrm>
            <a:custGeom>
              <a:avLst/>
              <a:gdLst/>
              <a:ahLst/>
              <a:cxnLst/>
              <a:rect l="l" t="t" r="r" b="b"/>
              <a:pathLst>
                <a:path w="1299" h="1300" extrusionOk="0">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70"/>
            <p:cNvSpPr/>
            <p:nvPr/>
          </p:nvSpPr>
          <p:spPr>
            <a:xfrm>
              <a:off x="6957433" y="3003558"/>
              <a:ext cx="176790" cy="77144"/>
            </a:xfrm>
            <a:custGeom>
              <a:avLst/>
              <a:gdLst/>
              <a:ahLst/>
              <a:cxnLst/>
              <a:rect l="l" t="t" r="r" b="b"/>
              <a:pathLst>
                <a:path w="6749" h="2945" extrusionOk="0">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70"/>
            <p:cNvSpPr/>
            <p:nvPr/>
          </p:nvSpPr>
          <p:spPr>
            <a:xfrm>
              <a:off x="7006732" y="2871325"/>
              <a:ext cx="10609" cy="16031"/>
            </a:xfrm>
            <a:custGeom>
              <a:avLst/>
              <a:gdLst/>
              <a:ahLst/>
              <a:cxnLst/>
              <a:rect l="l" t="t" r="r" b="b"/>
              <a:pathLst>
                <a:path w="405" h="612" extrusionOk="0">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70"/>
            <p:cNvSpPr/>
            <p:nvPr/>
          </p:nvSpPr>
          <p:spPr>
            <a:xfrm>
              <a:off x="7074577" y="2871325"/>
              <a:ext cx="10976" cy="16555"/>
            </a:xfrm>
            <a:custGeom>
              <a:avLst/>
              <a:gdLst/>
              <a:ahLst/>
              <a:cxnLst/>
              <a:rect l="l" t="t" r="r" b="b"/>
              <a:pathLst>
                <a:path w="419" h="632" extrusionOk="0">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70"/>
            <p:cNvSpPr/>
            <p:nvPr/>
          </p:nvSpPr>
          <p:spPr>
            <a:xfrm>
              <a:off x="7021689" y="2910775"/>
              <a:ext cx="49247" cy="16503"/>
            </a:xfrm>
            <a:custGeom>
              <a:avLst/>
              <a:gdLst/>
              <a:ahLst/>
              <a:cxnLst/>
              <a:rect l="l" t="t" r="r" b="b"/>
              <a:pathLst>
                <a:path w="1880" h="630" extrusionOk="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70"/>
            <p:cNvSpPr/>
            <p:nvPr/>
          </p:nvSpPr>
          <p:spPr>
            <a:xfrm>
              <a:off x="6904755" y="2752295"/>
              <a:ext cx="282592" cy="361805"/>
            </a:xfrm>
            <a:custGeom>
              <a:avLst/>
              <a:gdLst/>
              <a:ahLst/>
              <a:cxnLst/>
              <a:rect l="l" t="t" r="r" b="b"/>
              <a:pathLst>
                <a:path w="10788" h="13812" extrusionOk="0">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70"/>
            <p:cNvSpPr/>
            <p:nvPr/>
          </p:nvSpPr>
          <p:spPr>
            <a:xfrm>
              <a:off x="7000812" y="2854272"/>
              <a:ext cx="22449" cy="10714"/>
            </a:xfrm>
            <a:custGeom>
              <a:avLst/>
              <a:gdLst/>
              <a:ahLst/>
              <a:cxnLst/>
              <a:rect l="l" t="t" r="r" b="b"/>
              <a:pathLst>
                <a:path w="857" h="409" extrusionOk="0">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70"/>
            <p:cNvSpPr/>
            <p:nvPr/>
          </p:nvSpPr>
          <p:spPr>
            <a:xfrm>
              <a:off x="7068840" y="2854272"/>
              <a:ext cx="22475" cy="10714"/>
            </a:xfrm>
            <a:custGeom>
              <a:avLst/>
              <a:gdLst/>
              <a:ahLst/>
              <a:cxnLst/>
              <a:rect l="l" t="t" r="r" b="b"/>
              <a:pathLst>
                <a:path w="858" h="409" extrusionOk="0">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57" name="Google Shape;14357;p70"/>
          <p:cNvGrpSpPr/>
          <p:nvPr/>
        </p:nvGrpSpPr>
        <p:grpSpPr>
          <a:xfrm>
            <a:off x="7455819" y="2753395"/>
            <a:ext cx="271380" cy="361308"/>
            <a:chOff x="7455819" y="2753395"/>
            <a:chExt cx="271380" cy="361308"/>
          </a:xfrm>
        </p:grpSpPr>
        <p:sp>
          <p:nvSpPr>
            <p:cNvPr id="14358" name="Google Shape;14358;p70"/>
            <p:cNvSpPr/>
            <p:nvPr/>
          </p:nvSpPr>
          <p:spPr>
            <a:xfrm>
              <a:off x="7480678" y="2757613"/>
              <a:ext cx="221924" cy="237615"/>
            </a:xfrm>
            <a:custGeom>
              <a:avLst/>
              <a:gdLst/>
              <a:ahLst/>
              <a:cxnLst/>
              <a:rect l="l" t="t" r="r" b="b"/>
              <a:pathLst>
                <a:path w="8472" h="9071" extrusionOk="0">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70"/>
            <p:cNvSpPr/>
            <p:nvPr/>
          </p:nvSpPr>
          <p:spPr>
            <a:xfrm>
              <a:off x="7546297" y="2757613"/>
              <a:ext cx="141060" cy="84584"/>
            </a:xfrm>
            <a:custGeom>
              <a:avLst/>
              <a:gdLst/>
              <a:ahLst/>
              <a:cxnLst/>
              <a:rect l="l" t="t" r="r" b="b"/>
              <a:pathLst>
                <a:path w="5385" h="3229" extrusionOk="0">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70"/>
            <p:cNvSpPr/>
            <p:nvPr/>
          </p:nvSpPr>
          <p:spPr>
            <a:xfrm>
              <a:off x="7461294" y="2955542"/>
              <a:ext cx="260797" cy="152979"/>
            </a:xfrm>
            <a:custGeom>
              <a:avLst/>
              <a:gdLst/>
              <a:ahLst/>
              <a:cxnLst/>
              <a:rect l="l" t="t" r="r" b="b"/>
              <a:pathLst>
                <a:path w="9956" h="5840" extrusionOk="0">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70"/>
            <p:cNvSpPr/>
            <p:nvPr/>
          </p:nvSpPr>
          <p:spPr>
            <a:xfrm>
              <a:off x="7461215" y="3014769"/>
              <a:ext cx="260771" cy="93830"/>
            </a:xfrm>
            <a:custGeom>
              <a:avLst/>
              <a:gdLst/>
              <a:ahLst/>
              <a:cxnLst/>
              <a:rect l="l" t="t" r="r" b="b"/>
              <a:pathLst>
                <a:path w="9955" h="3582" extrusionOk="0">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70"/>
            <p:cNvSpPr/>
            <p:nvPr/>
          </p:nvSpPr>
          <p:spPr>
            <a:xfrm>
              <a:off x="7523140" y="3010656"/>
              <a:ext cx="137000" cy="63601"/>
            </a:xfrm>
            <a:custGeom>
              <a:avLst/>
              <a:gdLst/>
              <a:ahLst/>
              <a:cxnLst/>
              <a:rect l="l" t="t" r="r" b="b"/>
              <a:pathLst>
                <a:path w="5230" h="2428" extrusionOk="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70"/>
            <p:cNvSpPr/>
            <p:nvPr/>
          </p:nvSpPr>
          <p:spPr>
            <a:xfrm>
              <a:off x="7557613" y="2955542"/>
              <a:ext cx="68055" cy="33949"/>
            </a:xfrm>
            <a:custGeom>
              <a:avLst/>
              <a:gdLst/>
              <a:ahLst/>
              <a:cxnLst/>
              <a:rect l="l" t="t" r="r" b="b"/>
              <a:pathLst>
                <a:path w="2598" h="1296" extrusionOk="0">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70"/>
            <p:cNvSpPr/>
            <p:nvPr/>
          </p:nvSpPr>
          <p:spPr>
            <a:xfrm>
              <a:off x="7517927" y="2829859"/>
              <a:ext cx="147425" cy="142658"/>
            </a:xfrm>
            <a:custGeom>
              <a:avLst/>
              <a:gdLst/>
              <a:ahLst/>
              <a:cxnLst/>
              <a:rect l="l" t="t" r="r" b="b"/>
              <a:pathLst>
                <a:path w="5628" h="5446" extrusionOk="0">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70"/>
            <p:cNvSpPr/>
            <p:nvPr/>
          </p:nvSpPr>
          <p:spPr>
            <a:xfrm>
              <a:off x="7517927" y="2829885"/>
              <a:ext cx="124714" cy="142658"/>
            </a:xfrm>
            <a:custGeom>
              <a:avLst/>
              <a:gdLst/>
              <a:ahLst/>
              <a:cxnLst/>
              <a:rect l="l" t="t" r="r" b="b"/>
              <a:pathLst>
                <a:path w="4761" h="5446" extrusionOk="0">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70"/>
            <p:cNvSpPr/>
            <p:nvPr/>
          </p:nvSpPr>
          <p:spPr>
            <a:xfrm>
              <a:off x="7552321" y="2882746"/>
              <a:ext cx="10609" cy="16005"/>
            </a:xfrm>
            <a:custGeom>
              <a:avLst/>
              <a:gdLst/>
              <a:ahLst/>
              <a:cxnLst/>
              <a:rect l="l" t="t" r="r" b="b"/>
              <a:pathLst>
                <a:path w="405" h="611" extrusionOk="0">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70"/>
            <p:cNvSpPr/>
            <p:nvPr/>
          </p:nvSpPr>
          <p:spPr>
            <a:xfrm>
              <a:off x="7620350" y="2882746"/>
              <a:ext cx="10635" cy="16005"/>
            </a:xfrm>
            <a:custGeom>
              <a:avLst/>
              <a:gdLst/>
              <a:ahLst/>
              <a:cxnLst/>
              <a:rect l="l" t="t" r="r" b="b"/>
              <a:pathLst>
                <a:path w="406" h="611" extrusionOk="0">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70"/>
            <p:cNvSpPr/>
            <p:nvPr/>
          </p:nvSpPr>
          <p:spPr>
            <a:xfrm>
              <a:off x="7567200" y="2922091"/>
              <a:ext cx="49325" cy="16503"/>
            </a:xfrm>
            <a:custGeom>
              <a:avLst/>
              <a:gdLst/>
              <a:ahLst/>
              <a:cxnLst/>
              <a:rect l="l" t="t" r="r" b="b"/>
              <a:pathLst>
                <a:path w="1883" h="630" extrusionOk="0">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70"/>
            <p:cNvSpPr/>
            <p:nvPr/>
          </p:nvSpPr>
          <p:spPr>
            <a:xfrm>
              <a:off x="7455819" y="2753395"/>
              <a:ext cx="271380" cy="361308"/>
            </a:xfrm>
            <a:custGeom>
              <a:avLst/>
              <a:gdLst/>
              <a:ahLst/>
              <a:cxnLst/>
              <a:rect l="l" t="t" r="r" b="b"/>
              <a:pathLst>
                <a:path w="10360" h="13793" extrusionOk="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70"/>
            <p:cNvSpPr/>
            <p:nvPr/>
          </p:nvSpPr>
          <p:spPr>
            <a:xfrm>
              <a:off x="7546663" y="2865143"/>
              <a:ext cx="22187" cy="10635"/>
            </a:xfrm>
            <a:custGeom>
              <a:avLst/>
              <a:gdLst/>
              <a:ahLst/>
              <a:cxnLst/>
              <a:rect l="l" t="t" r="r" b="b"/>
              <a:pathLst>
                <a:path w="847" h="406" extrusionOk="0">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70"/>
            <p:cNvSpPr/>
            <p:nvPr/>
          </p:nvSpPr>
          <p:spPr>
            <a:xfrm>
              <a:off x="7614430" y="2865143"/>
              <a:ext cx="22475" cy="10635"/>
            </a:xfrm>
            <a:custGeom>
              <a:avLst/>
              <a:gdLst/>
              <a:ahLst/>
              <a:cxnLst/>
              <a:rect l="l" t="t" r="r" b="b"/>
              <a:pathLst>
                <a:path w="858" h="406" extrusionOk="0">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2" name="Google Shape;14372;p70"/>
          <p:cNvGrpSpPr/>
          <p:nvPr/>
        </p:nvGrpSpPr>
        <p:grpSpPr>
          <a:xfrm>
            <a:off x="7943229" y="2786689"/>
            <a:ext cx="387110" cy="331079"/>
            <a:chOff x="7943229" y="2786689"/>
            <a:chExt cx="387110" cy="331079"/>
          </a:xfrm>
        </p:grpSpPr>
        <p:sp>
          <p:nvSpPr>
            <p:cNvPr id="14373" name="Google Shape;14373;p70"/>
            <p:cNvSpPr/>
            <p:nvPr/>
          </p:nvSpPr>
          <p:spPr>
            <a:xfrm>
              <a:off x="7950145" y="2881934"/>
              <a:ext cx="42305" cy="47780"/>
            </a:xfrm>
            <a:custGeom>
              <a:avLst/>
              <a:gdLst/>
              <a:ahLst/>
              <a:cxnLst/>
              <a:rect l="l" t="t" r="r" b="b"/>
              <a:pathLst>
                <a:path w="1615" h="1824" extrusionOk="0">
                  <a:moveTo>
                    <a:pt x="1615" y="0"/>
                  </a:moveTo>
                  <a:lnTo>
                    <a:pt x="1" y="679"/>
                  </a:lnTo>
                  <a:lnTo>
                    <a:pt x="1450" y="1823"/>
                  </a:lnTo>
                  <a:lnTo>
                    <a:pt x="1615"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70"/>
            <p:cNvSpPr/>
            <p:nvPr/>
          </p:nvSpPr>
          <p:spPr>
            <a:xfrm>
              <a:off x="7969555" y="2792347"/>
              <a:ext cx="354680" cy="283587"/>
            </a:xfrm>
            <a:custGeom>
              <a:avLst/>
              <a:gdLst/>
              <a:ahLst/>
              <a:cxnLst/>
              <a:rect l="l" t="t" r="r" b="b"/>
              <a:pathLst>
                <a:path w="13540" h="10826" extrusionOk="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70"/>
            <p:cNvSpPr/>
            <p:nvPr/>
          </p:nvSpPr>
          <p:spPr>
            <a:xfrm>
              <a:off x="7969555" y="2792426"/>
              <a:ext cx="240051" cy="283508"/>
            </a:xfrm>
            <a:custGeom>
              <a:avLst/>
              <a:gdLst/>
              <a:ahLst/>
              <a:cxnLst/>
              <a:rect l="l" t="t" r="r" b="b"/>
              <a:pathLst>
                <a:path w="9164" h="10823" extrusionOk="0">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70"/>
            <p:cNvSpPr/>
            <p:nvPr/>
          </p:nvSpPr>
          <p:spPr>
            <a:xfrm>
              <a:off x="8066582" y="2870749"/>
              <a:ext cx="217707" cy="127491"/>
            </a:xfrm>
            <a:custGeom>
              <a:avLst/>
              <a:gdLst/>
              <a:ahLst/>
              <a:cxnLst/>
              <a:rect l="l" t="t" r="r" b="b"/>
              <a:pathLst>
                <a:path w="8311" h="4867" extrusionOk="0">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70"/>
            <p:cNvSpPr/>
            <p:nvPr/>
          </p:nvSpPr>
          <p:spPr>
            <a:xfrm>
              <a:off x="8090812" y="2919079"/>
              <a:ext cx="193371" cy="79161"/>
            </a:xfrm>
            <a:custGeom>
              <a:avLst/>
              <a:gdLst/>
              <a:ahLst/>
              <a:cxnLst/>
              <a:rect l="l" t="t" r="r" b="b"/>
              <a:pathLst>
                <a:path w="7382" h="3022" extrusionOk="0">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70"/>
            <p:cNvSpPr/>
            <p:nvPr/>
          </p:nvSpPr>
          <p:spPr>
            <a:xfrm>
              <a:off x="8016497" y="2864777"/>
              <a:ext cx="36280" cy="42226"/>
            </a:xfrm>
            <a:custGeom>
              <a:avLst/>
              <a:gdLst/>
              <a:ahLst/>
              <a:cxnLst/>
              <a:rect l="l" t="t" r="r" b="b"/>
              <a:pathLst>
                <a:path w="1385" h="1612" extrusionOk="0">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70"/>
            <p:cNvSpPr/>
            <p:nvPr/>
          </p:nvSpPr>
          <p:spPr>
            <a:xfrm>
              <a:off x="8034624" y="2864777"/>
              <a:ext cx="18153" cy="30203"/>
            </a:xfrm>
            <a:custGeom>
              <a:avLst/>
              <a:gdLst/>
              <a:ahLst/>
              <a:cxnLst/>
              <a:rect l="l" t="t" r="r" b="b"/>
              <a:pathLst>
                <a:path w="693" h="1153" extrusionOk="0">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70"/>
            <p:cNvSpPr/>
            <p:nvPr/>
          </p:nvSpPr>
          <p:spPr>
            <a:xfrm>
              <a:off x="8028258" y="2870435"/>
              <a:ext cx="12757" cy="12862"/>
            </a:xfrm>
            <a:custGeom>
              <a:avLst/>
              <a:gdLst/>
              <a:ahLst/>
              <a:cxnLst/>
              <a:rect l="l" t="t" r="r" b="b"/>
              <a:pathLst>
                <a:path w="487" h="491" extrusionOk="0">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70"/>
            <p:cNvSpPr/>
            <p:nvPr/>
          </p:nvSpPr>
          <p:spPr>
            <a:xfrm>
              <a:off x="8010917" y="2859118"/>
              <a:ext cx="47518" cy="53543"/>
            </a:xfrm>
            <a:custGeom>
              <a:avLst/>
              <a:gdLst/>
              <a:ahLst/>
              <a:cxnLst/>
              <a:rect l="l" t="t" r="r" b="b"/>
              <a:pathLst>
                <a:path w="1814" h="2044" extrusionOk="0">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70"/>
            <p:cNvSpPr/>
            <p:nvPr/>
          </p:nvSpPr>
          <p:spPr>
            <a:xfrm>
              <a:off x="7943229" y="2786689"/>
              <a:ext cx="387110" cy="331079"/>
            </a:xfrm>
            <a:custGeom>
              <a:avLst/>
              <a:gdLst/>
              <a:ahLst/>
              <a:cxnLst/>
              <a:rect l="l" t="t" r="r" b="b"/>
              <a:pathLst>
                <a:path w="14778" h="12639" extrusionOk="0">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70"/>
            <p:cNvSpPr/>
            <p:nvPr/>
          </p:nvSpPr>
          <p:spPr>
            <a:xfrm>
              <a:off x="8202272" y="2951718"/>
              <a:ext cx="25331" cy="17393"/>
            </a:xfrm>
            <a:custGeom>
              <a:avLst/>
              <a:gdLst/>
              <a:ahLst/>
              <a:cxnLst/>
              <a:rect l="l" t="t" r="r" b="b"/>
              <a:pathLst>
                <a:path w="967" h="664" extrusionOk="0">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84" name="Google Shape;14384;p70"/>
          <p:cNvGrpSpPr/>
          <p:nvPr/>
        </p:nvGrpSpPr>
        <p:grpSpPr>
          <a:xfrm>
            <a:off x="853526" y="2742734"/>
            <a:ext cx="380535" cy="375270"/>
            <a:chOff x="853526" y="2742734"/>
            <a:chExt cx="380535" cy="375270"/>
          </a:xfrm>
        </p:grpSpPr>
        <p:sp>
          <p:nvSpPr>
            <p:cNvPr id="14385" name="Google Shape;14385;p70"/>
            <p:cNvSpPr/>
            <p:nvPr/>
          </p:nvSpPr>
          <p:spPr>
            <a:xfrm>
              <a:off x="860625" y="2860821"/>
              <a:ext cx="166338" cy="79738"/>
            </a:xfrm>
            <a:custGeom>
              <a:avLst/>
              <a:gdLst/>
              <a:ahLst/>
              <a:cxnLst/>
              <a:rect l="l" t="t" r="r" b="b"/>
              <a:pathLst>
                <a:path w="6350" h="3044" extrusionOk="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70"/>
            <p:cNvSpPr/>
            <p:nvPr/>
          </p:nvSpPr>
          <p:spPr>
            <a:xfrm>
              <a:off x="1034927" y="2948522"/>
              <a:ext cx="79659" cy="164269"/>
            </a:xfrm>
            <a:custGeom>
              <a:avLst/>
              <a:gdLst/>
              <a:ahLst/>
              <a:cxnLst/>
              <a:rect l="l" t="t" r="r" b="b"/>
              <a:pathLst>
                <a:path w="3041" h="6271" extrusionOk="0">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70"/>
            <p:cNvSpPr/>
            <p:nvPr/>
          </p:nvSpPr>
          <p:spPr>
            <a:xfrm>
              <a:off x="860521" y="2864960"/>
              <a:ext cx="119868" cy="69679"/>
            </a:xfrm>
            <a:custGeom>
              <a:avLst/>
              <a:gdLst/>
              <a:ahLst/>
              <a:cxnLst/>
              <a:rect l="l" t="t" r="r" b="b"/>
              <a:pathLst>
                <a:path w="4576" h="2660" extrusionOk="0">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70"/>
            <p:cNvSpPr/>
            <p:nvPr/>
          </p:nvSpPr>
          <p:spPr>
            <a:xfrm>
              <a:off x="1034848" y="3013512"/>
              <a:ext cx="23366" cy="99331"/>
            </a:xfrm>
            <a:custGeom>
              <a:avLst/>
              <a:gdLst/>
              <a:ahLst/>
              <a:cxnLst/>
              <a:rect l="l" t="t" r="r" b="b"/>
              <a:pathLst>
                <a:path w="892" h="3792" extrusionOk="0">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70"/>
            <p:cNvSpPr/>
            <p:nvPr/>
          </p:nvSpPr>
          <p:spPr>
            <a:xfrm>
              <a:off x="929728" y="2748576"/>
              <a:ext cx="297994" cy="296423"/>
            </a:xfrm>
            <a:custGeom>
              <a:avLst/>
              <a:gdLst/>
              <a:ahLst/>
              <a:cxnLst/>
              <a:rect l="l" t="t" r="r" b="b"/>
              <a:pathLst>
                <a:path w="11376" h="11316" extrusionOk="0">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70"/>
            <p:cNvSpPr/>
            <p:nvPr/>
          </p:nvSpPr>
          <p:spPr>
            <a:xfrm>
              <a:off x="929728" y="2748576"/>
              <a:ext cx="297811" cy="221610"/>
            </a:xfrm>
            <a:custGeom>
              <a:avLst/>
              <a:gdLst/>
              <a:ahLst/>
              <a:cxnLst/>
              <a:rect l="l" t="t" r="r" b="b"/>
              <a:pathLst>
                <a:path w="11369" h="8460" extrusionOk="0">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70"/>
            <p:cNvSpPr/>
            <p:nvPr/>
          </p:nvSpPr>
          <p:spPr>
            <a:xfrm>
              <a:off x="1079904" y="2833185"/>
              <a:ext cx="62318" cy="62318"/>
            </a:xfrm>
            <a:custGeom>
              <a:avLst/>
              <a:gdLst/>
              <a:ahLst/>
              <a:cxnLst/>
              <a:rect l="l" t="t" r="r" b="b"/>
              <a:pathLst>
                <a:path w="2379" h="2379" extrusionOk="0">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70"/>
            <p:cNvSpPr/>
            <p:nvPr/>
          </p:nvSpPr>
          <p:spPr>
            <a:xfrm>
              <a:off x="1080008" y="2833212"/>
              <a:ext cx="38428" cy="62344"/>
            </a:xfrm>
            <a:custGeom>
              <a:avLst/>
              <a:gdLst/>
              <a:ahLst/>
              <a:cxnLst/>
              <a:rect l="l" t="t" r="r" b="b"/>
              <a:pathLst>
                <a:path w="1467" h="2380" extrusionOk="0">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70"/>
            <p:cNvSpPr/>
            <p:nvPr/>
          </p:nvSpPr>
          <p:spPr>
            <a:xfrm>
              <a:off x="921843" y="2973040"/>
              <a:ext cx="80628" cy="79764"/>
            </a:xfrm>
            <a:custGeom>
              <a:avLst/>
              <a:gdLst/>
              <a:ahLst/>
              <a:cxnLst/>
              <a:rect l="l" t="t" r="r" b="b"/>
              <a:pathLst>
                <a:path w="3078" h="3045" extrusionOk="0">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70"/>
            <p:cNvSpPr/>
            <p:nvPr/>
          </p:nvSpPr>
          <p:spPr>
            <a:xfrm>
              <a:off x="921843" y="2973040"/>
              <a:ext cx="31251" cy="34839"/>
            </a:xfrm>
            <a:custGeom>
              <a:avLst/>
              <a:gdLst/>
              <a:ahLst/>
              <a:cxnLst/>
              <a:rect l="l" t="t" r="r" b="b"/>
              <a:pathLst>
                <a:path w="1193" h="1330" extrusionOk="0">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70"/>
            <p:cNvSpPr/>
            <p:nvPr/>
          </p:nvSpPr>
          <p:spPr>
            <a:xfrm>
              <a:off x="929728" y="2940454"/>
              <a:ext cx="105225" cy="104544"/>
            </a:xfrm>
            <a:custGeom>
              <a:avLst/>
              <a:gdLst/>
              <a:ahLst/>
              <a:cxnLst/>
              <a:rect l="l" t="t" r="r" b="b"/>
              <a:pathLst>
                <a:path w="4017" h="3991" extrusionOk="0">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70"/>
            <p:cNvSpPr/>
            <p:nvPr/>
          </p:nvSpPr>
          <p:spPr>
            <a:xfrm>
              <a:off x="929728" y="2940532"/>
              <a:ext cx="28029" cy="29758"/>
            </a:xfrm>
            <a:custGeom>
              <a:avLst/>
              <a:gdLst/>
              <a:ahLst/>
              <a:cxnLst/>
              <a:rect l="l" t="t" r="r" b="b"/>
              <a:pathLst>
                <a:path w="1070" h="1136" extrusionOk="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70"/>
            <p:cNvSpPr/>
            <p:nvPr/>
          </p:nvSpPr>
          <p:spPr>
            <a:xfrm>
              <a:off x="1157284" y="2748602"/>
              <a:ext cx="70281" cy="69522"/>
            </a:xfrm>
            <a:custGeom>
              <a:avLst/>
              <a:gdLst/>
              <a:ahLst/>
              <a:cxnLst/>
              <a:rect l="l" t="t" r="r" b="b"/>
              <a:pathLst>
                <a:path w="2683" h="2654" extrusionOk="0">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70"/>
            <p:cNvSpPr/>
            <p:nvPr/>
          </p:nvSpPr>
          <p:spPr>
            <a:xfrm>
              <a:off x="1157284" y="2748602"/>
              <a:ext cx="70281" cy="30570"/>
            </a:xfrm>
            <a:custGeom>
              <a:avLst/>
              <a:gdLst/>
              <a:ahLst/>
              <a:cxnLst/>
              <a:rect l="l" t="t" r="r" b="b"/>
              <a:pathLst>
                <a:path w="2683" h="1167" extrusionOk="0">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70"/>
            <p:cNvSpPr/>
            <p:nvPr/>
          </p:nvSpPr>
          <p:spPr>
            <a:xfrm>
              <a:off x="945183" y="2901947"/>
              <a:ext cx="129089" cy="127491"/>
            </a:xfrm>
            <a:custGeom>
              <a:avLst/>
              <a:gdLst/>
              <a:ahLst/>
              <a:cxnLst/>
              <a:rect l="l" t="t" r="r" b="b"/>
              <a:pathLst>
                <a:path w="4928" h="4867" extrusionOk="0">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70"/>
            <p:cNvSpPr/>
            <p:nvPr/>
          </p:nvSpPr>
          <p:spPr>
            <a:xfrm>
              <a:off x="945183" y="2901947"/>
              <a:ext cx="129089" cy="127491"/>
            </a:xfrm>
            <a:custGeom>
              <a:avLst/>
              <a:gdLst/>
              <a:ahLst/>
              <a:cxnLst/>
              <a:rect l="l" t="t" r="r" b="b"/>
              <a:pathLst>
                <a:path w="4928" h="4867" extrusionOk="0">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70"/>
            <p:cNvSpPr/>
            <p:nvPr/>
          </p:nvSpPr>
          <p:spPr>
            <a:xfrm>
              <a:off x="945183" y="2901947"/>
              <a:ext cx="127124" cy="127491"/>
            </a:xfrm>
            <a:custGeom>
              <a:avLst/>
              <a:gdLst/>
              <a:ahLst/>
              <a:cxnLst/>
              <a:rect l="l" t="t" r="r" b="b"/>
              <a:pathLst>
                <a:path w="4853" h="4867" extrusionOk="0">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70"/>
            <p:cNvSpPr/>
            <p:nvPr/>
          </p:nvSpPr>
          <p:spPr>
            <a:xfrm>
              <a:off x="881922" y="3011102"/>
              <a:ext cx="32665" cy="29836"/>
            </a:xfrm>
            <a:custGeom>
              <a:avLst/>
              <a:gdLst/>
              <a:ahLst/>
              <a:cxnLst/>
              <a:rect l="l" t="t" r="r" b="b"/>
              <a:pathLst>
                <a:path w="1247" h="1139" extrusionOk="0">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70"/>
            <p:cNvSpPr/>
            <p:nvPr/>
          </p:nvSpPr>
          <p:spPr>
            <a:xfrm>
              <a:off x="900154" y="3029334"/>
              <a:ext cx="32560" cy="29731"/>
            </a:xfrm>
            <a:custGeom>
              <a:avLst/>
              <a:gdLst/>
              <a:ahLst/>
              <a:cxnLst/>
              <a:rect l="l" t="t" r="r" b="b"/>
              <a:pathLst>
                <a:path w="1243" h="1135" extrusionOk="0">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70"/>
            <p:cNvSpPr/>
            <p:nvPr/>
          </p:nvSpPr>
          <p:spPr>
            <a:xfrm>
              <a:off x="936512" y="3065561"/>
              <a:ext cx="34420" cy="29915"/>
            </a:xfrm>
            <a:custGeom>
              <a:avLst/>
              <a:gdLst/>
              <a:ahLst/>
              <a:cxnLst/>
              <a:rect l="l" t="t" r="r" b="b"/>
              <a:pathLst>
                <a:path w="1314" h="1142" extrusionOk="0">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70"/>
            <p:cNvSpPr/>
            <p:nvPr/>
          </p:nvSpPr>
          <p:spPr>
            <a:xfrm>
              <a:off x="918359" y="3047460"/>
              <a:ext cx="32587" cy="29836"/>
            </a:xfrm>
            <a:custGeom>
              <a:avLst/>
              <a:gdLst/>
              <a:ahLst/>
              <a:cxnLst/>
              <a:rect l="l" t="t" r="r" b="b"/>
              <a:pathLst>
                <a:path w="1244" h="1139" extrusionOk="0">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70"/>
            <p:cNvSpPr/>
            <p:nvPr/>
          </p:nvSpPr>
          <p:spPr>
            <a:xfrm>
              <a:off x="853526" y="2742734"/>
              <a:ext cx="380535" cy="375270"/>
            </a:xfrm>
            <a:custGeom>
              <a:avLst/>
              <a:gdLst/>
              <a:ahLst/>
              <a:cxnLst/>
              <a:rect l="l" t="t" r="r" b="b"/>
              <a:pathLst>
                <a:path w="14527" h="14326" extrusionOk="0">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70"/>
            <p:cNvSpPr/>
            <p:nvPr/>
          </p:nvSpPr>
          <p:spPr>
            <a:xfrm>
              <a:off x="1071836" y="2830173"/>
              <a:ext cx="88356" cy="70543"/>
            </a:xfrm>
            <a:custGeom>
              <a:avLst/>
              <a:gdLst/>
              <a:ahLst/>
              <a:cxnLst/>
              <a:rect l="l" t="t" r="r" b="b"/>
              <a:pathLst>
                <a:path w="3373" h="2693" extrusionOk="0">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8" name="Google Shape;14408;p70"/>
          <p:cNvGrpSpPr/>
          <p:nvPr/>
        </p:nvGrpSpPr>
        <p:grpSpPr>
          <a:xfrm>
            <a:off x="4668540" y="2737181"/>
            <a:ext cx="396409" cy="382997"/>
            <a:chOff x="4668540" y="2737181"/>
            <a:chExt cx="396409" cy="382997"/>
          </a:xfrm>
        </p:grpSpPr>
        <p:sp>
          <p:nvSpPr>
            <p:cNvPr id="14409" name="Google Shape;14409;p70"/>
            <p:cNvSpPr/>
            <p:nvPr/>
          </p:nvSpPr>
          <p:spPr>
            <a:xfrm>
              <a:off x="4831368" y="2898254"/>
              <a:ext cx="63837" cy="60851"/>
            </a:xfrm>
            <a:custGeom>
              <a:avLst/>
              <a:gdLst/>
              <a:ahLst/>
              <a:cxnLst/>
              <a:rect l="l" t="t" r="r" b="b"/>
              <a:pathLst>
                <a:path w="2437" h="2323" extrusionOk="0">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70"/>
            <p:cNvSpPr/>
            <p:nvPr/>
          </p:nvSpPr>
          <p:spPr>
            <a:xfrm>
              <a:off x="4670243" y="2803978"/>
              <a:ext cx="64309" cy="49797"/>
            </a:xfrm>
            <a:custGeom>
              <a:avLst/>
              <a:gdLst/>
              <a:ahLst/>
              <a:cxnLst/>
              <a:rect l="l" t="t" r="r" b="b"/>
              <a:pathLst>
                <a:path w="2455" h="1901" extrusionOk="0">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70"/>
            <p:cNvSpPr/>
            <p:nvPr/>
          </p:nvSpPr>
          <p:spPr>
            <a:xfrm>
              <a:off x="4998597" y="3001200"/>
              <a:ext cx="52442" cy="49875"/>
            </a:xfrm>
            <a:custGeom>
              <a:avLst/>
              <a:gdLst/>
              <a:ahLst/>
              <a:cxnLst/>
              <a:rect l="l" t="t" r="r" b="b"/>
              <a:pathLst>
                <a:path w="2002" h="1904" extrusionOk="0">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70"/>
            <p:cNvSpPr/>
            <p:nvPr/>
          </p:nvSpPr>
          <p:spPr>
            <a:xfrm>
              <a:off x="4845487" y="2916433"/>
              <a:ext cx="49718" cy="42672"/>
            </a:xfrm>
            <a:custGeom>
              <a:avLst/>
              <a:gdLst/>
              <a:ahLst/>
              <a:cxnLst/>
              <a:rect l="l" t="t" r="r" b="b"/>
              <a:pathLst>
                <a:path w="1898" h="1629" extrusionOk="0">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70"/>
            <p:cNvSpPr/>
            <p:nvPr/>
          </p:nvSpPr>
          <p:spPr>
            <a:xfrm>
              <a:off x="4692639" y="2822236"/>
              <a:ext cx="35782" cy="31539"/>
            </a:xfrm>
            <a:custGeom>
              <a:avLst/>
              <a:gdLst/>
              <a:ahLst/>
              <a:cxnLst/>
              <a:rect l="l" t="t" r="r" b="b"/>
              <a:pathLst>
                <a:path w="1366" h="1204" extrusionOk="0">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70"/>
            <p:cNvSpPr/>
            <p:nvPr/>
          </p:nvSpPr>
          <p:spPr>
            <a:xfrm>
              <a:off x="5015362" y="3019510"/>
              <a:ext cx="35782" cy="31539"/>
            </a:xfrm>
            <a:custGeom>
              <a:avLst/>
              <a:gdLst/>
              <a:ahLst/>
              <a:cxnLst/>
              <a:rect l="l" t="t" r="r" b="b"/>
              <a:pathLst>
                <a:path w="1366" h="1204" extrusionOk="0">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70"/>
            <p:cNvSpPr/>
            <p:nvPr/>
          </p:nvSpPr>
          <p:spPr>
            <a:xfrm>
              <a:off x="4827229" y="2892569"/>
              <a:ext cx="75153" cy="72089"/>
            </a:xfrm>
            <a:custGeom>
              <a:avLst/>
              <a:gdLst/>
              <a:ahLst/>
              <a:cxnLst/>
              <a:rect l="l" t="t" r="r" b="b"/>
              <a:pathLst>
                <a:path w="2869" h="2752" extrusionOk="0">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70"/>
            <p:cNvSpPr/>
            <p:nvPr/>
          </p:nvSpPr>
          <p:spPr>
            <a:xfrm>
              <a:off x="4668540" y="2737181"/>
              <a:ext cx="396409" cy="382997"/>
            </a:xfrm>
            <a:custGeom>
              <a:avLst/>
              <a:gdLst/>
              <a:ahLst/>
              <a:cxnLst/>
              <a:rect l="l" t="t" r="r" b="b"/>
              <a:pathLst>
                <a:path w="15133" h="14621" extrusionOk="0">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7" name="Google Shape;14417;p70"/>
          <p:cNvGrpSpPr/>
          <p:nvPr/>
        </p:nvGrpSpPr>
        <p:grpSpPr>
          <a:xfrm>
            <a:off x="2725193" y="4118495"/>
            <a:ext cx="386900" cy="385328"/>
            <a:chOff x="2499358" y="4118495"/>
            <a:chExt cx="386900" cy="385328"/>
          </a:xfrm>
        </p:grpSpPr>
        <p:sp>
          <p:nvSpPr>
            <p:cNvPr id="14418" name="Google Shape;14418;p70"/>
            <p:cNvSpPr/>
            <p:nvPr/>
          </p:nvSpPr>
          <p:spPr>
            <a:xfrm>
              <a:off x="2617576" y="4124180"/>
              <a:ext cx="183522" cy="77956"/>
            </a:xfrm>
            <a:custGeom>
              <a:avLst/>
              <a:gdLst/>
              <a:ahLst/>
              <a:cxnLst/>
              <a:rect l="l" t="t" r="r" b="b"/>
              <a:pathLst>
                <a:path w="7006" h="2976" extrusionOk="0">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70"/>
            <p:cNvSpPr/>
            <p:nvPr/>
          </p:nvSpPr>
          <p:spPr>
            <a:xfrm>
              <a:off x="2617576" y="4420314"/>
              <a:ext cx="183522" cy="77956"/>
            </a:xfrm>
            <a:custGeom>
              <a:avLst/>
              <a:gdLst/>
              <a:ahLst/>
              <a:cxnLst/>
              <a:rect l="l" t="t" r="r" b="b"/>
              <a:pathLst>
                <a:path w="7006" h="2976" extrusionOk="0">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70"/>
            <p:cNvSpPr/>
            <p:nvPr/>
          </p:nvSpPr>
          <p:spPr>
            <a:xfrm>
              <a:off x="2505462" y="4178482"/>
              <a:ext cx="373384" cy="265460"/>
            </a:xfrm>
            <a:custGeom>
              <a:avLst/>
              <a:gdLst/>
              <a:ahLst/>
              <a:cxnLst/>
              <a:rect l="l" t="t" r="r" b="b"/>
              <a:pathLst>
                <a:path w="14254" h="10134" extrusionOk="0">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70"/>
            <p:cNvSpPr/>
            <p:nvPr/>
          </p:nvSpPr>
          <p:spPr>
            <a:xfrm>
              <a:off x="2505462" y="4210990"/>
              <a:ext cx="242409" cy="232952"/>
            </a:xfrm>
            <a:custGeom>
              <a:avLst/>
              <a:gdLst/>
              <a:ahLst/>
              <a:cxnLst/>
              <a:rect l="l" t="t" r="r" b="b"/>
              <a:pathLst>
                <a:path w="9254" h="8893" extrusionOk="0">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70"/>
            <p:cNvSpPr/>
            <p:nvPr/>
          </p:nvSpPr>
          <p:spPr>
            <a:xfrm>
              <a:off x="2547741" y="4287113"/>
              <a:ext cx="30203" cy="30177"/>
            </a:xfrm>
            <a:custGeom>
              <a:avLst/>
              <a:gdLst/>
              <a:ahLst/>
              <a:cxnLst/>
              <a:rect l="l" t="t" r="r" b="b"/>
              <a:pathLst>
                <a:path w="1153" h="1152" extrusionOk="0">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70"/>
            <p:cNvSpPr/>
            <p:nvPr/>
          </p:nvSpPr>
          <p:spPr>
            <a:xfrm>
              <a:off x="2559764" y="4293111"/>
              <a:ext cx="12154" cy="12050"/>
            </a:xfrm>
            <a:custGeom>
              <a:avLst/>
              <a:gdLst/>
              <a:ahLst/>
              <a:cxnLst/>
              <a:rect l="l" t="t" r="r" b="b"/>
              <a:pathLst>
                <a:path w="464" h="460" extrusionOk="0">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70"/>
            <p:cNvSpPr/>
            <p:nvPr/>
          </p:nvSpPr>
          <p:spPr>
            <a:xfrm>
              <a:off x="2595232" y="4181285"/>
              <a:ext cx="51473" cy="259881"/>
            </a:xfrm>
            <a:custGeom>
              <a:avLst/>
              <a:gdLst/>
              <a:ahLst/>
              <a:cxnLst/>
              <a:rect l="l" t="t" r="r" b="b"/>
              <a:pathLst>
                <a:path w="1965" h="9921" extrusionOk="0">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70"/>
            <p:cNvSpPr/>
            <p:nvPr/>
          </p:nvSpPr>
          <p:spPr>
            <a:xfrm>
              <a:off x="2595232" y="4300132"/>
              <a:ext cx="51473" cy="141034"/>
            </a:xfrm>
            <a:custGeom>
              <a:avLst/>
              <a:gdLst/>
              <a:ahLst/>
              <a:cxnLst/>
              <a:rect l="l" t="t" r="r" b="b"/>
              <a:pathLst>
                <a:path w="1965" h="5384" extrusionOk="0">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70"/>
            <p:cNvSpPr/>
            <p:nvPr/>
          </p:nvSpPr>
          <p:spPr>
            <a:xfrm>
              <a:off x="2669914" y="4178770"/>
              <a:ext cx="47701" cy="264989"/>
            </a:xfrm>
            <a:custGeom>
              <a:avLst/>
              <a:gdLst/>
              <a:ahLst/>
              <a:cxnLst/>
              <a:rect l="l" t="t" r="r" b="b"/>
              <a:pathLst>
                <a:path w="1821" h="10116" extrusionOk="0">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70"/>
            <p:cNvSpPr/>
            <p:nvPr/>
          </p:nvSpPr>
          <p:spPr>
            <a:xfrm>
              <a:off x="2676017" y="4397787"/>
              <a:ext cx="41598" cy="45972"/>
            </a:xfrm>
            <a:custGeom>
              <a:avLst/>
              <a:gdLst/>
              <a:ahLst/>
              <a:cxnLst/>
              <a:rect l="l" t="t" r="r" b="b"/>
              <a:pathLst>
                <a:path w="1588" h="1755" extrusionOk="0">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70"/>
            <p:cNvSpPr/>
            <p:nvPr/>
          </p:nvSpPr>
          <p:spPr>
            <a:xfrm>
              <a:off x="2743443" y="4203891"/>
              <a:ext cx="41755" cy="214668"/>
            </a:xfrm>
            <a:custGeom>
              <a:avLst/>
              <a:gdLst/>
              <a:ahLst/>
              <a:cxnLst/>
              <a:rect l="l" t="t" r="r" b="b"/>
              <a:pathLst>
                <a:path w="1594" h="8195" extrusionOk="0">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70"/>
            <p:cNvSpPr/>
            <p:nvPr/>
          </p:nvSpPr>
          <p:spPr>
            <a:xfrm>
              <a:off x="2499358" y="4118495"/>
              <a:ext cx="386900" cy="385328"/>
            </a:xfrm>
            <a:custGeom>
              <a:avLst/>
              <a:gdLst/>
              <a:ahLst/>
              <a:cxnLst/>
              <a:rect l="l" t="t" r="r" b="b"/>
              <a:pathLst>
                <a:path w="14770" h="14710" extrusionOk="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70"/>
            <p:cNvSpPr/>
            <p:nvPr/>
          </p:nvSpPr>
          <p:spPr>
            <a:xfrm>
              <a:off x="2535088" y="4281455"/>
              <a:ext cx="48513" cy="41545"/>
            </a:xfrm>
            <a:custGeom>
              <a:avLst/>
              <a:gdLst/>
              <a:ahLst/>
              <a:cxnLst/>
              <a:rect l="l" t="t" r="r" b="b"/>
              <a:pathLst>
                <a:path w="1852" h="1586" extrusionOk="0">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1" name="Google Shape;14431;p70"/>
          <p:cNvGrpSpPr/>
          <p:nvPr/>
        </p:nvGrpSpPr>
        <p:grpSpPr>
          <a:xfrm>
            <a:off x="3266382" y="4138456"/>
            <a:ext cx="387005" cy="345433"/>
            <a:chOff x="3040547" y="4138456"/>
            <a:chExt cx="387005" cy="345433"/>
          </a:xfrm>
        </p:grpSpPr>
        <p:sp>
          <p:nvSpPr>
            <p:cNvPr id="14432" name="Google Shape;14432;p70"/>
            <p:cNvSpPr/>
            <p:nvPr/>
          </p:nvSpPr>
          <p:spPr>
            <a:xfrm>
              <a:off x="3083638" y="4158155"/>
              <a:ext cx="54250" cy="54014"/>
            </a:xfrm>
            <a:custGeom>
              <a:avLst/>
              <a:gdLst/>
              <a:ahLst/>
              <a:cxnLst/>
              <a:rect l="l" t="t" r="r" b="b"/>
              <a:pathLst>
                <a:path w="2071" h="2062" extrusionOk="0">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70"/>
            <p:cNvSpPr/>
            <p:nvPr/>
          </p:nvSpPr>
          <p:spPr>
            <a:xfrm>
              <a:off x="3044424" y="4206092"/>
              <a:ext cx="51264" cy="42829"/>
            </a:xfrm>
            <a:custGeom>
              <a:avLst/>
              <a:gdLst/>
              <a:ahLst/>
              <a:cxnLst/>
              <a:rect l="l" t="t" r="r" b="b"/>
              <a:pathLst>
                <a:path w="1957" h="1635" extrusionOk="0">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70"/>
            <p:cNvSpPr/>
            <p:nvPr/>
          </p:nvSpPr>
          <p:spPr>
            <a:xfrm>
              <a:off x="3207619" y="4171566"/>
              <a:ext cx="43824" cy="48199"/>
            </a:xfrm>
            <a:custGeom>
              <a:avLst/>
              <a:gdLst/>
              <a:ahLst/>
              <a:cxnLst/>
              <a:rect l="l" t="t" r="r" b="b"/>
              <a:pathLst>
                <a:path w="1673" h="1840" extrusionOk="0">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70"/>
            <p:cNvSpPr/>
            <p:nvPr/>
          </p:nvSpPr>
          <p:spPr>
            <a:xfrm>
              <a:off x="3093880" y="4224218"/>
              <a:ext cx="136816" cy="90111"/>
            </a:xfrm>
            <a:custGeom>
              <a:avLst/>
              <a:gdLst/>
              <a:ahLst/>
              <a:cxnLst/>
              <a:rect l="l" t="t" r="r" b="b"/>
              <a:pathLst>
                <a:path w="5223" h="3440" extrusionOk="0">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70"/>
            <p:cNvSpPr/>
            <p:nvPr/>
          </p:nvSpPr>
          <p:spPr>
            <a:xfrm>
              <a:off x="3149518" y="4144586"/>
              <a:ext cx="46889" cy="58101"/>
            </a:xfrm>
            <a:custGeom>
              <a:avLst/>
              <a:gdLst/>
              <a:ahLst/>
              <a:cxnLst/>
              <a:rect l="l" t="t" r="r" b="b"/>
              <a:pathLst>
                <a:path w="1790" h="2218" extrusionOk="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70"/>
            <p:cNvSpPr/>
            <p:nvPr/>
          </p:nvSpPr>
          <p:spPr>
            <a:xfrm>
              <a:off x="3094247" y="4227309"/>
              <a:ext cx="50923" cy="86967"/>
            </a:xfrm>
            <a:custGeom>
              <a:avLst/>
              <a:gdLst/>
              <a:ahLst/>
              <a:cxnLst/>
              <a:rect l="l" t="t" r="r" b="b"/>
              <a:pathLst>
                <a:path w="1944" h="3320" extrusionOk="0">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70"/>
            <p:cNvSpPr/>
            <p:nvPr/>
          </p:nvSpPr>
          <p:spPr>
            <a:xfrm>
              <a:off x="3044502" y="4209995"/>
              <a:ext cx="47072" cy="38900"/>
            </a:xfrm>
            <a:custGeom>
              <a:avLst/>
              <a:gdLst/>
              <a:ahLst/>
              <a:cxnLst/>
              <a:rect l="l" t="t" r="r" b="b"/>
              <a:pathLst>
                <a:path w="1797" h="1485" extrusionOk="0">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70"/>
            <p:cNvSpPr/>
            <p:nvPr/>
          </p:nvSpPr>
          <p:spPr>
            <a:xfrm>
              <a:off x="3083743" y="4158731"/>
              <a:ext cx="44977" cy="53438"/>
            </a:xfrm>
            <a:custGeom>
              <a:avLst/>
              <a:gdLst/>
              <a:ahLst/>
              <a:cxnLst/>
              <a:rect l="l" t="t" r="r" b="b"/>
              <a:pathLst>
                <a:path w="1717" h="2040" extrusionOk="0">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70"/>
            <p:cNvSpPr/>
            <p:nvPr/>
          </p:nvSpPr>
          <p:spPr>
            <a:xfrm>
              <a:off x="3149885" y="4144586"/>
              <a:ext cx="35206" cy="56293"/>
            </a:xfrm>
            <a:custGeom>
              <a:avLst/>
              <a:gdLst/>
              <a:ahLst/>
              <a:cxnLst/>
              <a:rect l="l" t="t" r="r" b="b"/>
              <a:pathLst>
                <a:path w="1344" h="2149" extrusionOk="0">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70"/>
            <p:cNvSpPr/>
            <p:nvPr/>
          </p:nvSpPr>
          <p:spPr>
            <a:xfrm>
              <a:off x="3208247" y="4171566"/>
              <a:ext cx="38428" cy="43300"/>
            </a:xfrm>
            <a:custGeom>
              <a:avLst/>
              <a:gdLst/>
              <a:ahLst/>
              <a:cxnLst/>
              <a:rect l="l" t="t" r="r" b="b"/>
              <a:pathLst>
                <a:path w="1467" h="1653" extrusionOk="0">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70"/>
            <p:cNvSpPr/>
            <p:nvPr/>
          </p:nvSpPr>
          <p:spPr>
            <a:xfrm>
              <a:off x="3284815" y="4302515"/>
              <a:ext cx="43379" cy="58415"/>
            </a:xfrm>
            <a:custGeom>
              <a:avLst/>
              <a:gdLst/>
              <a:ahLst/>
              <a:cxnLst/>
              <a:rect l="l" t="t" r="r" b="b"/>
              <a:pathLst>
                <a:path w="1656" h="2230" extrusionOk="0">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70"/>
            <p:cNvSpPr/>
            <p:nvPr/>
          </p:nvSpPr>
          <p:spPr>
            <a:xfrm>
              <a:off x="3225929" y="4318704"/>
              <a:ext cx="41571" cy="49718"/>
            </a:xfrm>
            <a:custGeom>
              <a:avLst/>
              <a:gdLst/>
              <a:ahLst/>
              <a:cxnLst/>
              <a:rect l="l" t="t" r="r" b="b"/>
              <a:pathLst>
                <a:path w="1587" h="1898" extrusionOk="0">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70"/>
            <p:cNvSpPr/>
            <p:nvPr/>
          </p:nvSpPr>
          <p:spPr>
            <a:xfrm>
              <a:off x="3370080" y="4383510"/>
              <a:ext cx="53621" cy="40183"/>
            </a:xfrm>
            <a:custGeom>
              <a:avLst/>
              <a:gdLst/>
              <a:ahLst/>
              <a:cxnLst/>
              <a:rect l="l" t="t" r="r" b="b"/>
              <a:pathLst>
                <a:path w="2047" h="1534" extrusionOk="0">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70"/>
            <p:cNvSpPr/>
            <p:nvPr/>
          </p:nvSpPr>
          <p:spPr>
            <a:xfrm>
              <a:off x="3226636" y="4381624"/>
              <a:ext cx="137812" cy="96005"/>
            </a:xfrm>
            <a:custGeom>
              <a:avLst/>
              <a:gdLst/>
              <a:ahLst/>
              <a:cxnLst/>
              <a:rect l="l" t="t" r="r" b="b"/>
              <a:pathLst>
                <a:path w="5261" h="3665" extrusionOk="0">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70"/>
            <p:cNvSpPr/>
            <p:nvPr/>
          </p:nvSpPr>
          <p:spPr>
            <a:xfrm>
              <a:off x="3334612" y="4328239"/>
              <a:ext cx="56765" cy="51892"/>
            </a:xfrm>
            <a:custGeom>
              <a:avLst/>
              <a:gdLst/>
              <a:ahLst/>
              <a:cxnLst/>
              <a:rect l="l" t="t" r="r" b="b"/>
              <a:pathLst>
                <a:path w="2167" h="1981" extrusionOk="0">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70"/>
            <p:cNvSpPr/>
            <p:nvPr/>
          </p:nvSpPr>
          <p:spPr>
            <a:xfrm>
              <a:off x="3229963" y="4381650"/>
              <a:ext cx="80733" cy="71093"/>
            </a:xfrm>
            <a:custGeom>
              <a:avLst/>
              <a:gdLst/>
              <a:ahLst/>
              <a:cxnLst/>
              <a:rect l="l" t="t" r="r" b="b"/>
              <a:pathLst>
                <a:path w="3082" h="2714" extrusionOk="0">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70"/>
            <p:cNvSpPr/>
            <p:nvPr/>
          </p:nvSpPr>
          <p:spPr>
            <a:xfrm>
              <a:off x="3225929" y="4318887"/>
              <a:ext cx="33582" cy="49613"/>
            </a:xfrm>
            <a:custGeom>
              <a:avLst/>
              <a:gdLst/>
              <a:ahLst/>
              <a:cxnLst/>
              <a:rect l="l" t="t" r="r" b="b"/>
              <a:pathLst>
                <a:path w="1282" h="1894" extrusionOk="0">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70"/>
            <p:cNvSpPr/>
            <p:nvPr/>
          </p:nvSpPr>
          <p:spPr>
            <a:xfrm>
              <a:off x="3284815" y="4302515"/>
              <a:ext cx="28736" cy="58310"/>
            </a:xfrm>
            <a:custGeom>
              <a:avLst/>
              <a:gdLst/>
              <a:ahLst/>
              <a:cxnLst/>
              <a:rect l="l" t="t" r="r" b="b"/>
              <a:pathLst>
                <a:path w="1097" h="2226" extrusionOk="0">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70"/>
            <p:cNvSpPr/>
            <p:nvPr/>
          </p:nvSpPr>
          <p:spPr>
            <a:xfrm>
              <a:off x="3336158" y="4328265"/>
              <a:ext cx="51552" cy="44505"/>
            </a:xfrm>
            <a:custGeom>
              <a:avLst/>
              <a:gdLst/>
              <a:ahLst/>
              <a:cxnLst/>
              <a:rect l="l" t="t" r="r" b="b"/>
              <a:pathLst>
                <a:path w="1968" h="1699" extrusionOk="0">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70"/>
            <p:cNvSpPr/>
            <p:nvPr/>
          </p:nvSpPr>
          <p:spPr>
            <a:xfrm>
              <a:off x="3373852" y="4383510"/>
              <a:ext cx="47518" cy="28474"/>
            </a:xfrm>
            <a:custGeom>
              <a:avLst/>
              <a:gdLst/>
              <a:ahLst/>
              <a:cxnLst/>
              <a:rect l="l" t="t" r="r" b="b"/>
              <a:pathLst>
                <a:path w="1814" h="1087" extrusionOk="0">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70"/>
            <p:cNvSpPr/>
            <p:nvPr/>
          </p:nvSpPr>
          <p:spPr>
            <a:xfrm>
              <a:off x="3080311" y="4152339"/>
              <a:ext cx="61794" cy="65409"/>
            </a:xfrm>
            <a:custGeom>
              <a:avLst/>
              <a:gdLst/>
              <a:ahLst/>
              <a:cxnLst/>
              <a:rect l="l" t="t" r="r" b="b"/>
              <a:pathLst>
                <a:path w="2359" h="2497" extrusionOk="0">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70"/>
            <p:cNvSpPr/>
            <p:nvPr/>
          </p:nvSpPr>
          <p:spPr>
            <a:xfrm>
              <a:off x="3040547" y="4200302"/>
              <a:ext cx="58101" cy="54145"/>
            </a:xfrm>
            <a:custGeom>
              <a:avLst/>
              <a:gdLst/>
              <a:ahLst/>
              <a:cxnLst/>
              <a:rect l="l" t="t" r="r" b="b"/>
              <a:pathLst>
                <a:path w="2218" h="2067" extrusionOk="0">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70"/>
            <p:cNvSpPr/>
            <p:nvPr/>
          </p:nvSpPr>
          <p:spPr>
            <a:xfrm>
              <a:off x="3145825" y="4138456"/>
              <a:ext cx="55612" cy="69312"/>
            </a:xfrm>
            <a:custGeom>
              <a:avLst/>
              <a:gdLst/>
              <a:ahLst/>
              <a:cxnLst/>
              <a:rect l="l" t="t" r="r" b="b"/>
              <a:pathLst>
                <a:path w="2123" h="2646" extrusionOk="0">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70"/>
            <p:cNvSpPr/>
            <p:nvPr/>
          </p:nvSpPr>
          <p:spPr>
            <a:xfrm>
              <a:off x="3203663" y="4165751"/>
              <a:ext cx="51552" cy="59620"/>
            </a:xfrm>
            <a:custGeom>
              <a:avLst/>
              <a:gdLst/>
              <a:ahLst/>
              <a:cxnLst/>
              <a:rect l="l" t="t" r="r" b="b"/>
              <a:pathLst>
                <a:path w="1968" h="2276" extrusionOk="0">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70"/>
            <p:cNvSpPr/>
            <p:nvPr/>
          </p:nvSpPr>
          <p:spPr>
            <a:xfrm>
              <a:off x="3090737" y="4218403"/>
              <a:ext cx="143994" cy="101584"/>
            </a:xfrm>
            <a:custGeom>
              <a:avLst/>
              <a:gdLst/>
              <a:ahLst/>
              <a:cxnLst/>
              <a:rect l="l" t="t" r="r" b="b"/>
              <a:pathLst>
                <a:path w="5497" h="3878" extrusionOk="0">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70"/>
            <p:cNvSpPr/>
            <p:nvPr/>
          </p:nvSpPr>
          <p:spPr>
            <a:xfrm>
              <a:off x="3279341" y="4296674"/>
              <a:ext cx="54590" cy="69626"/>
            </a:xfrm>
            <a:custGeom>
              <a:avLst/>
              <a:gdLst/>
              <a:ahLst/>
              <a:cxnLst/>
              <a:rect l="l" t="t" r="r" b="b"/>
              <a:pathLst>
                <a:path w="2084" h="2658" extrusionOk="0">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70"/>
            <p:cNvSpPr/>
            <p:nvPr/>
          </p:nvSpPr>
          <p:spPr>
            <a:xfrm>
              <a:off x="3219642" y="4312758"/>
              <a:ext cx="53516" cy="61087"/>
            </a:xfrm>
            <a:custGeom>
              <a:avLst/>
              <a:gdLst/>
              <a:ahLst/>
              <a:cxnLst/>
              <a:rect l="l" t="t" r="r" b="b"/>
              <a:pathLst>
                <a:path w="2043" h="2332" extrusionOk="0">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70"/>
            <p:cNvSpPr/>
            <p:nvPr/>
          </p:nvSpPr>
          <p:spPr>
            <a:xfrm>
              <a:off x="3330395" y="4322685"/>
              <a:ext cx="65383" cy="62475"/>
            </a:xfrm>
            <a:custGeom>
              <a:avLst/>
              <a:gdLst/>
              <a:ahLst/>
              <a:cxnLst/>
              <a:rect l="l" t="t" r="r" b="b"/>
              <a:pathLst>
                <a:path w="2496" h="2385" extrusionOk="0">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70"/>
            <p:cNvSpPr/>
            <p:nvPr/>
          </p:nvSpPr>
          <p:spPr>
            <a:xfrm>
              <a:off x="3366858" y="4377774"/>
              <a:ext cx="60694" cy="51447"/>
            </a:xfrm>
            <a:custGeom>
              <a:avLst/>
              <a:gdLst/>
              <a:ahLst/>
              <a:cxnLst/>
              <a:rect l="l" t="t" r="r" b="b"/>
              <a:pathLst>
                <a:path w="2317" h="1964" extrusionOk="0">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70"/>
            <p:cNvSpPr/>
            <p:nvPr/>
          </p:nvSpPr>
          <p:spPr>
            <a:xfrm>
              <a:off x="3225746" y="4375757"/>
              <a:ext cx="140589" cy="108133"/>
            </a:xfrm>
            <a:custGeom>
              <a:avLst/>
              <a:gdLst/>
              <a:ahLst/>
              <a:cxnLst/>
              <a:rect l="l" t="t" r="r" b="b"/>
              <a:pathLst>
                <a:path w="5367" h="4128" extrusionOk="0">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62" name="Google Shape;14462;p70"/>
          <p:cNvGrpSpPr/>
          <p:nvPr/>
        </p:nvGrpSpPr>
        <p:grpSpPr>
          <a:xfrm>
            <a:off x="3861611" y="4118522"/>
            <a:ext cx="271406" cy="385381"/>
            <a:chOff x="3635776" y="4118522"/>
            <a:chExt cx="271406" cy="385381"/>
          </a:xfrm>
        </p:grpSpPr>
        <p:sp>
          <p:nvSpPr>
            <p:cNvPr id="14463" name="Google Shape;14463;p70"/>
            <p:cNvSpPr/>
            <p:nvPr/>
          </p:nvSpPr>
          <p:spPr>
            <a:xfrm>
              <a:off x="3641984" y="4124285"/>
              <a:ext cx="188525" cy="373881"/>
            </a:xfrm>
            <a:custGeom>
              <a:avLst/>
              <a:gdLst/>
              <a:ahLst/>
              <a:cxnLst/>
              <a:rect l="l" t="t" r="r" b="b"/>
              <a:pathLst>
                <a:path w="7197" h="14273" extrusionOk="0">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70"/>
            <p:cNvSpPr/>
            <p:nvPr/>
          </p:nvSpPr>
          <p:spPr>
            <a:xfrm>
              <a:off x="3669175" y="4154802"/>
              <a:ext cx="123457" cy="312847"/>
            </a:xfrm>
            <a:custGeom>
              <a:avLst/>
              <a:gdLst/>
              <a:ahLst/>
              <a:cxnLst/>
              <a:rect l="l" t="t" r="r" b="b"/>
              <a:pathLst>
                <a:path w="4713" h="11943" extrusionOk="0">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70"/>
            <p:cNvSpPr/>
            <p:nvPr/>
          </p:nvSpPr>
          <p:spPr>
            <a:xfrm>
              <a:off x="3675095" y="4154802"/>
              <a:ext cx="61165" cy="312847"/>
            </a:xfrm>
            <a:custGeom>
              <a:avLst/>
              <a:gdLst/>
              <a:ahLst/>
              <a:cxnLst/>
              <a:rect l="l" t="t" r="r" b="b"/>
              <a:pathLst>
                <a:path w="2335" h="11943" extrusionOk="0">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70"/>
            <p:cNvSpPr/>
            <p:nvPr/>
          </p:nvSpPr>
          <p:spPr>
            <a:xfrm>
              <a:off x="3716404" y="4154802"/>
              <a:ext cx="39685" cy="86182"/>
            </a:xfrm>
            <a:custGeom>
              <a:avLst/>
              <a:gdLst/>
              <a:ahLst/>
              <a:cxnLst/>
              <a:rect l="l" t="t" r="r" b="b"/>
              <a:pathLst>
                <a:path w="1515" h="3290" extrusionOk="0">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70"/>
            <p:cNvSpPr/>
            <p:nvPr/>
          </p:nvSpPr>
          <p:spPr>
            <a:xfrm>
              <a:off x="3635776" y="4118522"/>
              <a:ext cx="200942" cy="385381"/>
            </a:xfrm>
            <a:custGeom>
              <a:avLst/>
              <a:gdLst/>
              <a:ahLst/>
              <a:cxnLst/>
              <a:rect l="l" t="t" r="r" b="b"/>
              <a:pathLst>
                <a:path w="7671" h="14712" extrusionOk="0">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70"/>
            <p:cNvSpPr/>
            <p:nvPr/>
          </p:nvSpPr>
          <p:spPr>
            <a:xfrm>
              <a:off x="3665848" y="4149144"/>
              <a:ext cx="132442" cy="324216"/>
            </a:xfrm>
            <a:custGeom>
              <a:avLst/>
              <a:gdLst/>
              <a:ahLst/>
              <a:cxnLst/>
              <a:rect l="l" t="t" r="r" b="b"/>
              <a:pathLst>
                <a:path w="5056" h="12377" extrusionOk="0">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70"/>
            <p:cNvSpPr/>
            <p:nvPr/>
          </p:nvSpPr>
          <p:spPr>
            <a:xfrm>
              <a:off x="3843869" y="4172117"/>
              <a:ext cx="63313" cy="107740"/>
            </a:xfrm>
            <a:custGeom>
              <a:avLst/>
              <a:gdLst/>
              <a:ahLst/>
              <a:cxnLst/>
              <a:rect l="l" t="t" r="r" b="b"/>
              <a:pathLst>
                <a:path w="2417" h="4113" extrusionOk="0">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70"/>
            <p:cNvSpPr/>
            <p:nvPr/>
          </p:nvSpPr>
          <p:spPr>
            <a:xfrm>
              <a:off x="3808218" y="4137068"/>
              <a:ext cx="43746" cy="37406"/>
            </a:xfrm>
            <a:custGeom>
              <a:avLst/>
              <a:gdLst/>
              <a:ahLst/>
              <a:cxnLst/>
              <a:rect l="l" t="t" r="r" b="b"/>
              <a:pathLst>
                <a:path w="1670" h="1428" extrusionOk="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71" name="Google Shape;14471;p70"/>
          <p:cNvGrpSpPr/>
          <p:nvPr/>
        </p:nvGrpSpPr>
        <p:grpSpPr>
          <a:xfrm>
            <a:off x="1358016" y="3195384"/>
            <a:ext cx="414641" cy="367699"/>
            <a:chOff x="1358016" y="3195384"/>
            <a:chExt cx="414641" cy="367699"/>
          </a:xfrm>
        </p:grpSpPr>
        <p:sp>
          <p:nvSpPr>
            <p:cNvPr id="14472" name="Google Shape;14472;p70"/>
            <p:cNvSpPr/>
            <p:nvPr/>
          </p:nvSpPr>
          <p:spPr>
            <a:xfrm>
              <a:off x="1418055" y="3251127"/>
              <a:ext cx="181715" cy="166915"/>
            </a:xfrm>
            <a:custGeom>
              <a:avLst/>
              <a:gdLst/>
              <a:ahLst/>
              <a:cxnLst/>
              <a:rect l="l" t="t" r="r" b="b"/>
              <a:pathLst>
                <a:path w="6937" h="6372" extrusionOk="0">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70"/>
            <p:cNvSpPr/>
            <p:nvPr/>
          </p:nvSpPr>
          <p:spPr>
            <a:xfrm>
              <a:off x="1459967" y="3251048"/>
              <a:ext cx="139803" cy="168067"/>
            </a:xfrm>
            <a:custGeom>
              <a:avLst/>
              <a:gdLst/>
              <a:ahLst/>
              <a:cxnLst/>
              <a:rect l="l" t="t" r="r" b="b"/>
              <a:pathLst>
                <a:path w="5337" h="6416" extrusionOk="0">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70"/>
            <p:cNvSpPr/>
            <p:nvPr/>
          </p:nvSpPr>
          <p:spPr>
            <a:xfrm>
              <a:off x="1440766" y="3274545"/>
              <a:ext cx="136921" cy="132992"/>
            </a:xfrm>
            <a:custGeom>
              <a:avLst/>
              <a:gdLst/>
              <a:ahLst/>
              <a:cxnLst/>
              <a:rect l="l" t="t" r="r" b="b"/>
              <a:pathLst>
                <a:path w="5227" h="5077" extrusionOk="0">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70"/>
            <p:cNvSpPr/>
            <p:nvPr/>
          </p:nvSpPr>
          <p:spPr>
            <a:xfrm>
              <a:off x="1452161" y="3273471"/>
              <a:ext cx="125422" cy="136109"/>
            </a:xfrm>
            <a:custGeom>
              <a:avLst/>
              <a:gdLst/>
              <a:ahLst/>
              <a:cxnLst/>
              <a:rect l="l" t="t" r="r" b="b"/>
              <a:pathLst>
                <a:path w="4788" h="5196" extrusionOk="0">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70"/>
            <p:cNvSpPr/>
            <p:nvPr/>
          </p:nvSpPr>
          <p:spPr>
            <a:xfrm>
              <a:off x="1364381" y="3339849"/>
              <a:ext cx="406573" cy="216240"/>
            </a:xfrm>
            <a:custGeom>
              <a:avLst/>
              <a:gdLst/>
              <a:ahLst/>
              <a:cxnLst/>
              <a:rect l="l" t="t" r="r" b="b"/>
              <a:pathLst>
                <a:path w="15521" h="8255" extrusionOk="0">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70"/>
            <p:cNvSpPr/>
            <p:nvPr/>
          </p:nvSpPr>
          <p:spPr>
            <a:xfrm>
              <a:off x="1369411" y="3406830"/>
              <a:ext cx="204766" cy="151145"/>
            </a:xfrm>
            <a:custGeom>
              <a:avLst/>
              <a:gdLst/>
              <a:ahLst/>
              <a:cxnLst/>
              <a:rect l="l" t="t" r="r" b="b"/>
              <a:pathLst>
                <a:path w="7817" h="5770" extrusionOk="0">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70"/>
            <p:cNvSpPr/>
            <p:nvPr/>
          </p:nvSpPr>
          <p:spPr>
            <a:xfrm>
              <a:off x="1502246" y="3195384"/>
              <a:ext cx="13779" cy="42043"/>
            </a:xfrm>
            <a:custGeom>
              <a:avLst/>
              <a:gdLst/>
              <a:ahLst/>
              <a:cxnLst/>
              <a:rect l="l" t="t" r="r" b="b"/>
              <a:pathLst>
                <a:path w="526" h="1605" extrusionOk="0">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70"/>
            <p:cNvSpPr/>
            <p:nvPr/>
          </p:nvSpPr>
          <p:spPr>
            <a:xfrm>
              <a:off x="1430000" y="3214244"/>
              <a:ext cx="31067" cy="38271"/>
            </a:xfrm>
            <a:custGeom>
              <a:avLst/>
              <a:gdLst/>
              <a:ahLst/>
              <a:cxnLst/>
              <a:rect l="l" t="t" r="r" b="b"/>
              <a:pathLst>
                <a:path w="1186" h="1461" extrusionOk="0">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70"/>
            <p:cNvSpPr/>
            <p:nvPr/>
          </p:nvSpPr>
          <p:spPr>
            <a:xfrm>
              <a:off x="1379548" y="3265455"/>
              <a:ext cx="40236" cy="27950"/>
            </a:xfrm>
            <a:custGeom>
              <a:avLst/>
              <a:gdLst/>
              <a:ahLst/>
              <a:cxnLst/>
              <a:rect l="l" t="t" r="r" b="b"/>
              <a:pathLst>
                <a:path w="1536" h="1067" extrusionOk="0">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70"/>
            <p:cNvSpPr/>
            <p:nvPr/>
          </p:nvSpPr>
          <p:spPr>
            <a:xfrm>
              <a:off x="1361945" y="3335789"/>
              <a:ext cx="41964" cy="13752"/>
            </a:xfrm>
            <a:custGeom>
              <a:avLst/>
              <a:gdLst/>
              <a:ahLst/>
              <a:cxnLst/>
              <a:rect l="l" t="t" r="r" b="b"/>
              <a:pathLst>
                <a:path w="1602" h="525" extrusionOk="0">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70"/>
            <p:cNvSpPr/>
            <p:nvPr/>
          </p:nvSpPr>
          <p:spPr>
            <a:xfrm>
              <a:off x="1379732" y="3391741"/>
              <a:ext cx="40314" cy="28002"/>
            </a:xfrm>
            <a:custGeom>
              <a:avLst/>
              <a:gdLst/>
              <a:ahLst/>
              <a:cxnLst/>
              <a:rect l="l" t="t" r="r" b="b"/>
              <a:pathLst>
                <a:path w="1539" h="1069" extrusionOk="0">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70"/>
            <p:cNvSpPr/>
            <p:nvPr/>
          </p:nvSpPr>
          <p:spPr>
            <a:xfrm>
              <a:off x="1596679" y="3265508"/>
              <a:ext cx="41964" cy="27924"/>
            </a:xfrm>
            <a:custGeom>
              <a:avLst/>
              <a:gdLst/>
              <a:ahLst/>
              <a:cxnLst/>
              <a:rect l="l" t="t" r="r" b="b"/>
              <a:pathLst>
                <a:path w="1602" h="1066" extrusionOk="0">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70"/>
            <p:cNvSpPr/>
            <p:nvPr/>
          </p:nvSpPr>
          <p:spPr>
            <a:xfrm>
              <a:off x="1557360" y="3214244"/>
              <a:ext cx="30989" cy="38166"/>
            </a:xfrm>
            <a:custGeom>
              <a:avLst/>
              <a:gdLst/>
              <a:ahLst/>
              <a:cxnLst/>
              <a:rect l="l" t="t" r="r" b="b"/>
              <a:pathLst>
                <a:path w="1183" h="1457" extrusionOk="0">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70"/>
            <p:cNvSpPr/>
            <p:nvPr/>
          </p:nvSpPr>
          <p:spPr>
            <a:xfrm>
              <a:off x="1358016" y="3245023"/>
              <a:ext cx="319579" cy="318060"/>
            </a:xfrm>
            <a:custGeom>
              <a:avLst/>
              <a:gdLst/>
              <a:ahLst/>
              <a:cxnLst/>
              <a:rect l="l" t="t" r="r" b="b"/>
              <a:pathLst>
                <a:path w="12200" h="12142" extrusionOk="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70"/>
            <p:cNvSpPr/>
            <p:nvPr/>
          </p:nvSpPr>
          <p:spPr>
            <a:xfrm>
              <a:off x="1652893" y="3365153"/>
              <a:ext cx="119764" cy="197851"/>
            </a:xfrm>
            <a:custGeom>
              <a:avLst/>
              <a:gdLst/>
              <a:ahLst/>
              <a:cxnLst/>
              <a:rect l="l" t="t" r="r" b="b"/>
              <a:pathLst>
                <a:path w="4572" h="7553" extrusionOk="0">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7" name="Google Shape;14487;p70"/>
          <p:cNvGrpSpPr/>
          <p:nvPr/>
        </p:nvGrpSpPr>
        <p:grpSpPr>
          <a:xfrm>
            <a:off x="844096" y="3203504"/>
            <a:ext cx="361517" cy="359500"/>
            <a:chOff x="844096" y="3203504"/>
            <a:chExt cx="361517" cy="359500"/>
          </a:xfrm>
        </p:grpSpPr>
        <p:sp>
          <p:nvSpPr>
            <p:cNvPr id="14488" name="Google Shape;14488;p70"/>
            <p:cNvSpPr/>
            <p:nvPr/>
          </p:nvSpPr>
          <p:spPr>
            <a:xfrm>
              <a:off x="898687" y="3270825"/>
              <a:ext cx="252441" cy="224805"/>
            </a:xfrm>
            <a:custGeom>
              <a:avLst/>
              <a:gdLst/>
              <a:ahLst/>
              <a:cxnLst/>
              <a:rect l="l" t="t" r="r" b="b"/>
              <a:pathLst>
                <a:path w="9637" h="8582" extrusionOk="0">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70"/>
            <p:cNvSpPr/>
            <p:nvPr/>
          </p:nvSpPr>
          <p:spPr>
            <a:xfrm>
              <a:off x="957390" y="3271061"/>
              <a:ext cx="180719" cy="214642"/>
            </a:xfrm>
            <a:custGeom>
              <a:avLst/>
              <a:gdLst/>
              <a:ahLst/>
              <a:cxnLst/>
              <a:rect l="l" t="t" r="r" b="b"/>
              <a:pathLst>
                <a:path w="6899" h="8194" extrusionOk="0">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70"/>
            <p:cNvSpPr/>
            <p:nvPr/>
          </p:nvSpPr>
          <p:spPr>
            <a:xfrm>
              <a:off x="932347" y="3298487"/>
              <a:ext cx="188892" cy="169691"/>
            </a:xfrm>
            <a:custGeom>
              <a:avLst/>
              <a:gdLst/>
              <a:ahLst/>
              <a:cxnLst/>
              <a:rect l="l" t="t" r="r" b="b"/>
              <a:pathLst>
                <a:path w="7211" h="6478" extrusionOk="0">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70"/>
            <p:cNvSpPr/>
            <p:nvPr/>
          </p:nvSpPr>
          <p:spPr>
            <a:xfrm>
              <a:off x="951915" y="3298618"/>
              <a:ext cx="158637" cy="169324"/>
            </a:xfrm>
            <a:custGeom>
              <a:avLst/>
              <a:gdLst/>
              <a:ahLst/>
              <a:cxnLst/>
              <a:rect l="l" t="t" r="r" b="b"/>
              <a:pathLst>
                <a:path w="6056" h="6464" extrusionOk="0">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70"/>
            <p:cNvSpPr/>
            <p:nvPr/>
          </p:nvSpPr>
          <p:spPr>
            <a:xfrm>
              <a:off x="892583" y="3265822"/>
              <a:ext cx="264910" cy="235834"/>
            </a:xfrm>
            <a:custGeom>
              <a:avLst/>
              <a:gdLst/>
              <a:ahLst/>
              <a:cxnLst/>
              <a:rect l="l" t="t" r="r" b="b"/>
              <a:pathLst>
                <a:path w="10113" h="9003" extrusionOk="0">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70"/>
            <p:cNvSpPr/>
            <p:nvPr/>
          </p:nvSpPr>
          <p:spPr>
            <a:xfrm>
              <a:off x="925956" y="3292462"/>
              <a:ext cx="202016" cy="181374"/>
            </a:xfrm>
            <a:custGeom>
              <a:avLst/>
              <a:gdLst/>
              <a:ahLst/>
              <a:cxnLst/>
              <a:rect l="l" t="t" r="r" b="b"/>
              <a:pathLst>
                <a:path w="7712" h="6924" extrusionOk="0">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70"/>
            <p:cNvSpPr/>
            <p:nvPr/>
          </p:nvSpPr>
          <p:spPr>
            <a:xfrm>
              <a:off x="1019760" y="3203504"/>
              <a:ext cx="12154" cy="47020"/>
            </a:xfrm>
            <a:custGeom>
              <a:avLst/>
              <a:gdLst/>
              <a:ahLst/>
              <a:cxnLst/>
              <a:rect l="l" t="t" r="r" b="b"/>
              <a:pathLst>
                <a:path w="464" h="1795" extrusionOk="0">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70"/>
            <p:cNvSpPr/>
            <p:nvPr/>
          </p:nvSpPr>
          <p:spPr>
            <a:xfrm>
              <a:off x="1019760" y="3516037"/>
              <a:ext cx="12154" cy="46968"/>
            </a:xfrm>
            <a:custGeom>
              <a:avLst/>
              <a:gdLst/>
              <a:ahLst/>
              <a:cxnLst/>
              <a:rect l="l" t="t" r="r" b="b"/>
              <a:pathLst>
                <a:path w="464" h="1793" extrusionOk="0">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70"/>
            <p:cNvSpPr/>
            <p:nvPr/>
          </p:nvSpPr>
          <p:spPr>
            <a:xfrm>
              <a:off x="931011" y="3226739"/>
              <a:ext cx="32325" cy="42331"/>
            </a:xfrm>
            <a:custGeom>
              <a:avLst/>
              <a:gdLst/>
              <a:ahLst/>
              <a:cxnLst/>
              <a:rect l="l" t="t" r="r" b="b"/>
              <a:pathLst>
                <a:path w="1234" h="1616" extrusionOk="0">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70"/>
            <p:cNvSpPr/>
            <p:nvPr/>
          </p:nvSpPr>
          <p:spPr>
            <a:xfrm>
              <a:off x="1088181" y="3497202"/>
              <a:ext cx="32194" cy="42384"/>
            </a:xfrm>
            <a:custGeom>
              <a:avLst/>
              <a:gdLst/>
              <a:ahLst/>
              <a:cxnLst/>
              <a:rect l="l" t="t" r="r" b="b"/>
              <a:pathLst>
                <a:path w="1229" h="1618" extrusionOk="0">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70"/>
            <p:cNvSpPr/>
            <p:nvPr/>
          </p:nvSpPr>
          <p:spPr>
            <a:xfrm>
              <a:off x="866467" y="3290262"/>
              <a:ext cx="46051" cy="29627"/>
            </a:xfrm>
            <a:custGeom>
              <a:avLst/>
              <a:gdLst/>
              <a:ahLst/>
              <a:cxnLst/>
              <a:rect l="l" t="t" r="r" b="b"/>
              <a:pathLst>
                <a:path w="1758" h="1131" extrusionOk="0">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70"/>
            <p:cNvSpPr/>
            <p:nvPr/>
          </p:nvSpPr>
          <p:spPr>
            <a:xfrm>
              <a:off x="1137114" y="3446541"/>
              <a:ext cx="46051" cy="29627"/>
            </a:xfrm>
            <a:custGeom>
              <a:avLst/>
              <a:gdLst/>
              <a:ahLst/>
              <a:cxnLst/>
              <a:rect l="l" t="t" r="r" b="b"/>
              <a:pathLst>
                <a:path w="1758" h="1131" extrusionOk="0">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70"/>
            <p:cNvSpPr/>
            <p:nvPr/>
          </p:nvSpPr>
          <p:spPr>
            <a:xfrm>
              <a:off x="844096" y="3377256"/>
              <a:ext cx="48958" cy="12050"/>
            </a:xfrm>
            <a:custGeom>
              <a:avLst/>
              <a:gdLst/>
              <a:ahLst/>
              <a:cxnLst/>
              <a:rect l="l" t="t" r="r" b="b"/>
              <a:pathLst>
                <a:path w="1869" h="460" extrusionOk="0">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70"/>
            <p:cNvSpPr/>
            <p:nvPr/>
          </p:nvSpPr>
          <p:spPr>
            <a:xfrm>
              <a:off x="1156576" y="3377256"/>
              <a:ext cx="49037" cy="12050"/>
            </a:xfrm>
            <a:custGeom>
              <a:avLst/>
              <a:gdLst/>
              <a:ahLst/>
              <a:cxnLst/>
              <a:rect l="l" t="t" r="r" b="b"/>
              <a:pathLst>
                <a:path w="1872" h="460" extrusionOk="0">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70"/>
            <p:cNvSpPr/>
            <p:nvPr/>
          </p:nvSpPr>
          <p:spPr>
            <a:xfrm>
              <a:off x="866467" y="3446620"/>
              <a:ext cx="46051" cy="29653"/>
            </a:xfrm>
            <a:custGeom>
              <a:avLst/>
              <a:gdLst/>
              <a:ahLst/>
              <a:cxnLst/>
              <a:rect l="l" t="t" r="r" b="b"/>
              <a:pathLst>
                <a:path w="1758" h="1132" extrusionOk="0">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70"/>
            <p:cNvSpPr/>
            <p:nvPr/>
          </p:nvSpPr>
          <p:spPr>
            <a:xfrm>
              <a:off x="1137821" y="3290393"/>
              <a:ext cx="45344" cy="29522"/>
            </a:xfrm>
            <a:custGeom>
              <a:avLst/>
              <a:gdLst/>
              <a:ahLst/>
              <a:cxnLst/>
              <a:rect l="l" t="t" r="r" b="b"/>
              <a:pathLst>
                <a:path w="1731" h="1127" extrusionOk="0">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70"/>
            <p:cNvSpPr/>
            <p:nvPr/>
          </p:nvSpPr>
          <p:spPr>
            <a:xfrm>
              <a:off x="932059" y="3497438"/>
              <a:ext cx="31277" cy="42331"/>
            </a:xfrm>
            <a:custGeom>
              <a:avLst/>
              <a:gdLst/>
              <a:ahLst/>
              <a:cxnLst/>
              <a:rect l="l" t="t" r="r" b="b"/>
              <a:pathLst>
                <a:path w="1194" h="1616" extrusionOk="0">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70"/>
            <p:cNvSpPr/>
            <p:nvPr/>
          </p:nvSpPr>
          <p:spPr>
            <a:xfrm>
              <a:off x="1088338" y="3226713"/>
              <a:ext cx="32351" cy="42357"/>
            </a:xfrm>
            <a:custGeom>
              <a:avLst/>
              <a:gdLst/>
              <a:ahLst/>
              <a:cxnLst/>
              <a:rect l="l" t="t" r="r" b="b"/>
              <a:pathLst>
                <a:path w="1235" h="1617" extrusionOk="0">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6" name="Google Shape;14506;p70"/>
          <p:cNvGrpSpPr/>
          <p:nvPr/>
        </p:nvGrpSpPr>
        <p:grpSpPr>
          <a:xfrm>
            <a:off x="1939493" y="3205285"/>
            <a:ext cx="368223" cy="355021"/>
            <a:chOff x="1939493" y="3205285"/>
            <a:chExt cx="368223" cy="355021"/>
          </a:xfrm>
        </p:grpSpPr>
        <p:sp>
          <p:nvSpPr>
            <p:cNvPr id="14507" name="Google Shape;14507;p70"/>
            <p:cNvSpPr/>
            <p:nvPr/>
          </p:nvSpPr>
          <p:spPr>
            <a:xfrm>
              <a:off x="1955210" y="3211598"/>
              <a:ext cx="344648" cy="342421"/>
            </a:xfrm>
            <a:custGeom>
              <a:avLst/>
              <a:gdLst/>
              <a:ahLst/>
              <a:cxnLst/>
              <a:rect l="l" t="t" r="r" b="b"/>
              <a:pathLst>
                <a:path w="13157" h="13072" extrusionOk="0">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70"/>
            <p:cNvSpPr/>
            <p:nvPr/>
          </p:nvSpPr>
          <p:spPr>
            <a:xfrm>
              <a:off x="1960056" y="3236667"/>
              <a:ext cx="312847" cy="313502"/>
            </a:xfrm>
            <a:custGeom>
              <a:avLst/>
              <a:gdLst/>
              <a:ahLst/>
              <a:cxnLst/>
              <a:rect l="l" t="t" r="r" b="b"/>
              <a:pathLst>
                <a:path w="11943" h="11968" extrusionOk="0">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70"/>
            <p:cNvSpPr/>
            <p:nvPr/>
          </p:nvSpPr>
          <p:spPr>
            <a:xfrm>
              <a:off x="2118404" y="3278238"/>
              <a:ext cx="65828" cy="65907"/>
            </a:xfrm>
            <a:custGeom>
              <a:avLst/>
              <a:gdLst/>
              <a:ahLst/>
              <a:cxnLst/>
              <a:rect l="l" t="t" r="r" b="b"/>
              <a:pathLst>
                <a:path w="2513" h="2516" extrusionOk="0">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70"/>
            <p:cNvSpPr/>
            <p:nvPr/>
          </p:nvSpPr>
          <p:spPr>
            <a:xfrm>
              <a:off x="2193453" y="3364944"/>
              <a:ext cx="26326" cy="26326"/>
            </a:xfrm>
            <a:custGeom>
              <a:avLst/>
              <a:gdLst/>
              <a:ahLst/>
              <a:cxnLst/>
              <a:rect l="l" t="t" r="r" b="b"/>
              <a:pathLst>
                <a:path w="1005" h="1005" extrusionOk="0">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70"/>
            <p:cNvSpPr/>
            <p:nvPr/>
          </p:nvSpPr>
          <p:spPr>
            <a:xfrm>
              <a:off x="1955131" y="3517635"/>
              <a:ext cx="26326" cy="26326"/>
            </a:xfrm>
            <a:custGeom>
              <a:avLst/>
              <a:gdLst/>
              <a:ahLst/>
              <a:cxnLst/>
              <a:rect l="l" t="t" r="r" b="b"/>
              <a:pathLst>
                <a:path w="1005" h="1005" extrusionOk="0">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70"/>
            <p:cNvSpPr/>
            <p:nvPr/>
          </p:nvSpPr>
          <p:spPr>
            <a:xfrm>
              <a:off x="1949028" y="3205285"/>
              <a:ext cx="358688" cy="355021"/>
            </a:xfrm>
            <a:custGeom>
              <a:avLst/>
              <a:gdLst/>
              <a:ahLst/>
              <a:cxnLst/>
              <a:rect l="l" t="t" r="r" b="b"/>
              <a:pathLst>
                <a:path w="13693" h="13553" extrusionOk="0">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70"/>
            <p:cNvSpPr/>
            <p:nvPr/>
          </p:nvSpPr>
          <p:spPr>
            <a:xfrm>
              <a:off x="2112118" y="3271952"/>
              <a:ext cx="78402" cy="78402"/>
            </a:xfrm>
            <a:custGeom>
              <a:avLst/>
              <a:gdLst/>
              <a:ahLst/>
              <a:cxnLst/>
              <a:rect l="l" t="t" r="r" b="b"/>
              <a:pathLst>
                <a:path w="2993" h="2993" extrusionOk="0">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70"/>
            <p:cNvSpPr/>
            <p:nvPr/>
          </p:nvSpPr>
          <p:spPr>
            <a:xfrm>
              <a:off x="2180696" y="3358683"/>
              <a:ext cx="45265" cy="38873"/>
            </a:xfrm>
            <a:custGeom>
              <a:avLst/>
              <a:gdLst/>
              <a:ahLst/>
              <a:cxnLst/>
              <a:rect l="l" t="t" r="r" b="b"/>
              <a:pathLst>
                <a:path w="1728" h="1484" extrusionOk="0">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70"/>
            <p:cNvSpPr/>
            <p:nvPr/>
          </p:nvSpPr>
          <p:spPr>
            <a:xfrm>
              <a:off x="1942269" y="3511374"/>
              <a:ext cx="45370" cy="38795"/>
            </a:xfrm>
            <a:custGeom>
              <a:avLst/>
              <a:gdLst/>
              <a:ahLst/>
              <a:cxnLst/>
              <a:rect l="l" t="t" r="r" b="b"/>
              <a:pathLst>
                <a:path w="1732" h="1481" extrusionOk="0">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70"/>
            <p:cNvSpPr/>
            <p:nvPr/>
          </p:nvSpPr>
          <p:spPr>
            <a:xfrm>
              <a:off x="2143525" y="3378146"/>
              <a:ext cx="15665" cy="15638"/>
            </a:xfrm>
            <a:custGeom>
              <a:avLst/>
              <a:gdLst/>
              <a:ahLst/>
              <a:cxnLst/>
              <a:rect l="l" t="t" r="r" b="b"/>
              <a:pathLst>
                <a:path w="598" h="597" extrusionOk="0">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70"/>
            <p:cNvSpPr/>
            <p:nvPr/>
          </p:nvSpPr>
          <p:spPr>
            <a:xfrm>
              <a:off x="1939493" y="3471950"/>
              <a:ext cx="15665" cy="15638"/>
            </a:xfrm>
            <a:custGeom>
              <a:avLst/>
              <a:gdLst/>
              <a:ahLst/>
              <a:cxnLst/>
              <a:rect l="l" t="t" r="r" b="b"/>
              <a:pathLst>
                <a:path w="598" h="597" extrusionOk="0">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70"/>
            <p:cNvSpPr/>
            <p:nvPr/>
          </p:nvSpPr>
          <p:spPr>
            <a:xfrm>
              <a:off x="2193636" y="3257413"/>
              <a:ext cx="15638" cy="15638"/>
            </a:xfrm>
            <a:custGeom>
              <a:avLst/>
              <a:gdLst/>
              <a:ahLst/>
              <a:cxnLst/>
              <a:rect l="l" t="t" r="r" b="b"/>
              <a:pathLst>
                <a:path w="597" h="597" extrusionOk="0">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19" name="Google Shape;14519;p70"/>
          <p:cNvGrpSpPr/>
          <p:nvPr/>
        </p:nvGrpSpPr>
        <p:grpSpPr>
          <a:xfrm>
            <a:off x="2476834" y="3245314"/>
            <a:ext cx="388891" cy="307320"/>
            <a:chOff x="2471434" y="3239339"/>
            <a:chExt cx="388891" cy="307320"/>
          </a:xfrm>
        </p:grpSpPr>
        <p:sp>
          <p:nvSpPr>
            <p:cNvPr id="14520" name="Google Shape;14520;p70"/>
            <p:cNvSpPr/>
            <p:nvPr/>
          </p:nvSpPr>
          <p:spPr>
            <a:xfrm>
              <a:off x="2495691" y="3245861"/>
              <a:ext cx="175768" cy="95769"/>
            </a:xfrm>
            <a:custGeom>
              <a:avLst/>
              <a:gdLst/>
              <a:ahLst/>
              <a:cxnLst/>
              <a:rect l="l" t="t" r="r" b="b"/>
              <a:pathLst>
                <a:path w="6710" h="3656" extrusionOk="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70"/>
            <p:cNvSpPr/>
            <p:nvPr/>
          </p:nvSpPr>
          <p:spPr>
            <a:xfrm>
              <a:off x="2477381" y="3299011"/>
              <a:ext cx="381792" cy="202854"/>
            </a:xfrm>
            <a:custGeom>
              <a:avLst/>
              <a:gdLst/>
              <a:ahLst/>
              <a:cxnLst/>
              <a:rect l="l" t="t" r="r" b="b"/>
              <a:pathLst>
                <a:path w="14575" h="7744" extrusionOk="0">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70"/>
            <p:cNvSpPr/>
            <p:nvPr/>
          </p:nvSpPr>
          <p:spPr>
            <a:xfrm>
              <a:off x="2607439" y="3413090"/>
              <a:ext cx="238872" cy="127020"/>
            </a:xfrm>
            <a:custGeom>
              <a:avLst/>
              <a:gdLst/>
              <a:ahLst/>
              <a:cxnLst/>
              <a:rect l="l" t="t" r="r" b="b"/>
              <a:pathLst>
                <a:path w="9119" h="4849" extrusionOk="0">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70"/>
            <p:cNvSpPr/>
            <p:nvPr/>
          </p:nvSpPr>
          <p:spPr>
            <a:xfrm>
              <a:off x="2607360" y="3415133"/>
              <a:ext cx="137629" cy="125160"/>
            </a:xfrm>
            <a:custGeom>
              <a:avLst/>
              <a:gdLst/>
              <a:ahLst/>
              <a:cxnLst/>
              <a:rect l="l" t="t" r="r" b="b"/>
              <a:pathLst>
                <a:path w="5254" h="4778" extrusionOk="0">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70"/>
            <p:cNvSpPr/>
            <p:nvPr/>
          </p:nvSpPr>
          <p:spPr>
            <a:xfrm>
              <a:off x="2481493" y="3381028"/>
              <a:ext cx="133699" cy="122645"/>
            </a:xfrm>
            <a:custGeom>
              <a:avLst/>
              <a:gdLst/>
              <a:ahLst/>
              <a:cxnLst/>
              <a:rect l="l" t="t" r="r" b="b"/>
              <a:pathLst>
                <a:path w="5104" h="4682" extrusionOk="0">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70"/>
            <p:cNvSpPr/>
            <p:nvPr/>
          </p:nvSpPr>
          <p:spPr>
            <a:xfrm>
              <a:off x="2496582" y="3277688"/>
              <a:ext cx="53071" cy="66561"/>
            </a:xfrm>
            <a:custGeom>
              <a:avLst/>
              <a:gdLst/>
              <a:ahLst/>
              <a:cxnLst/>
              <a:rect l="l" t="t" r="r" b="b"/>
              <a:pathLst>
                <a:path w="2026" h="2541" extrusionOk="0">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70"/>
            <p:cNvSpPr/>
            <p:nvPr/>
          </p:nvSpPr>
          <p:spPr>
            <a:xfrm>
              <a:off x="2471434" y="3239339"/>
              <a:ext cx="388891" cy="307320"/>
            </a:xfrm>
            <a:custGeom>
              <a:avLst/>
              <a:gdLst/>
              <a:ahLst/>
              <a:cxnLst/>
              <a:rect l="l" t="t" r="r" b="b"/>
              <a:pathLst>
                <a:path w="14846" h="11732" extrusionOk="0">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7" name="Google Shape;14527;p70"/>
          <p:cNvGrpSpPr/>
          <p:nvPr/>
        </p:nvGrpSpPr>
        <p:grpSpPr>
          <a:xfrm>
            <a:off x="3015243" y="3208979"/>
            <a:ext cx="391301" cy="368040"/>
            <a:chOff x="3015243" y="3208979"/>
            <a:chExt cx="391301" cy="368040"/>
          </a:xfrm>
        </p:grpSpPr>
        <p:sp>
          <p:nvSpPr>
            <p:cNvPr id="14528" name="Google Shape;14528;p70"/>
            <p:cNvSpPr/>
            <p:nvPr/>
          </p:nvSpPr>
          <p:spPr>
            <a:xfrm>
              <a:off x="3022603" y="3214663"/>
              <a:ext cx="380089" cy="356671"/>
            </a:xfrm>
            <a:custGeom>
              <a:avLst/>
              <a:gdLst/>
              <a:ahLst/>
              <a:cxnLst/>
              <a:rect l="l" t="t" r="r" b="b"/>
              <a:pathLst>
                <a:path w="14510" h="13616" extrusionOk="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70"/>
            <p:cNvSpPr/>
            <p:nvPr/>
          </p:nvSpPr>
          <p:spPr>
            <a:xfrm>
              <a:off x="3022603" y="3214663"/>
              <a:ext cx="222815" cy="356671"/>
            </a:xfrm>
            <a:custGeom>
              <a:avLst/>
              <a:gdLst/>
              <a:ahLst/>
              <a:cxnLst/>
              <a:rect l="l" t="t" r="r" b="b"/>
              <a:pathLst>
                <a:path w="8506" h="13616" extrusionOk="0">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70"/>
            <p:cNvSpPr/>
            <p:nvPr/>
          </p:nvSpPr>
          <p:spPr>
            <a:xfrm>
              <a:off x="3085917" y="3269306"/>
              <a:ext cx="320627" cy="307713"/>
            </a:xfrm>
            <a:custGeom>
              <a:avLst/>
              <a:gdLst/>
              <a:ahLst/>
              <a:cxnLst/>
              <a:rect l="l" t="t" r="r" b="b"/>
              <a:pathLst>
                <a:path w="12240" h="11747" extrusionOk="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70"/>
            <p:cNvSpPr/>
            <p:nvPr/>
          </p:nvSpPr>
          <p:spPr>
            <a:xfrm>
              <a:off x="3015243" y="3208979"/>
              <a:ext cx="226639" cy="270752"/>
            </a:xfrm>
            <a:custGeom>
              <a:avLst/>
              <a:gdLst/>
              <a:ahLst/>
              <a:cxnLst/>
              <a:rect l="l" t="t" r="r" b="b"/>
              <a:pathLst>
                <a:path w="8652" h="10336" extrusionOk="0">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2" name="Google Shape;14532;p70"/>
          <p:cNvGrpSpPr/>
          <p:nvPr/>
        </p:nvGrpSpPr>
        <p:grpSpPr>
          <a:xfrm>
            <a:off x="3569896" y="3254349"/>
            <a:ext cx="385381" cy="277326"/>
            <a:chOff x="3569896" y="3254349"/>
            <a:chExt cx="385381" cy="277326"/>
          </a:xfrm>
        </p:grpSpPr>
        <p:sp>
          <p:nvSpPr>
            <p:cNvPr id="14533" name="Google Shape;14533;p70"/>
            <p:cNvSpPr/>
            <p:nvPr/>
          </p:nvSpPr>
          <p:spPr>
            <a:xfrm>
              <a:off x="3731283" y="3273026"/>
              <a:ext cx="110805" cy="41152"/>
            </a:xfrm>
            <a:custGeom>
              <a:avLst/>
              <a:gdLst/>
              <a:ahLst/>
              <a:cxnLst/>
              <a:rect l="l" t="t" r="r" b="b"/>
              <a:pathLst>
                <a:path w="4230" h="1571" extrusionOk="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70"/>
            <p:cNvSpPr/>
            <p:nvPr/>
          </p:nvSpPr>
          <p:spPr>
            <a:xfrm>
              <a:off x="3867471" y="3288114"/>
              <a:ext cx="58022" cy="31617"/>
            </a:xfrm>
            <a:custGeom>
              <a:avLst/>
              <a:gdLst/>
              <a:ahLst/>
              <a:cxnLst/>
              <a:rect l="l" t="t" r="r" b="b"/>
              <a:pathLst>
                <a:path w="2215" h="1207" extrusionOk="0">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70"/>
            <p:cNvSpPr/>
            <p:nvPr/>
          </p:nvSpPr>
          <p:spPr>
            <a:xfrm>
              <a:off x="3575554" y="3314152"/>
              <a:ext cx="373907" cy="211787"/>
            </a:xfrm>
            <a:custGeom>
              <a:avLst/>
              <a:gdLst/>
              <a:ahLst/>
              <a:cxnLst/>
              <a:rect l="l" t="t" r="r" b="b"/>
              <a:pathLst>
                <a:path w="14274" h="8085" extrusionOk="0">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70"/>
            <p:cNvSpPr/>
            <p:nvPr/>
          </p:nvSpPr>
          <p:spPr>
            <a:xfrm>
              <a:off x="3896102" y="3349698"/>
              <a:ext cx="53254" cy="147871"/>
            </a:xfrm>
            <a:custGeom>
              <a:avLst/>
              <a:gdLst/>
              <a:ahLst/>
              <a:cxnLst/>
              <a:rect l="l" t="t" r="r" b="b"/>
              <a:pathLst>
                <a:path w="2033" h="5645" extrusionOk="0">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70"/>
            <p:cNvSpPr/>
            <p:nvPr/>
          </p:nvSpPr>
          <p:spPr>
            <a:xfrm>
              <a:off x="3691178" y="3329581"/>
              <a:ext cx="189599" cy="182186"/>
            </a:xfrm>
            <a:custGeom>
              <a:avLst/>
              <a:gdLst/>
              <a:ahLst/>
              <a:cxnLst/>
              <a:rect l="l" t="t" r="r" b="b"/>
              <a:pathLst>
                <a:path w="7238" h="6955" extrusionOk="0">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70"/>
            <p:cNvSpPr/>
            <p:nvPr/>
          </p:nvSpPr>
          <p:spPr>
            <a:xfrm>
              <a:off x="3707969" y="3345114"/>
              <a:ext cx="157196" cy="151093"/>
            </a:xfrm>
            <a:custGeom>
              <a:avLst/>
              <a:gdLst/>
              <a:ahLst/>
              <a:cxnLst/>
              <a:rect l="l" t="t" r="r" b="b"/>
              <a:pathLst>
                <a:path w="6001" h="5768" extrusionOk="0">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70"/>
            <p:cNvSpPr/>
            <p:nvPr/>
          </p:nvSpPr>
          <p:spPr>
            <a:xfrm>
              <a:off x="3724027" y="3364996"/>
              <a:ext cx="123640" cy="110019"/>
            </a:xfrm>
            <a:custGeom>
              <a:avLst/>
              <a:gdLst/>
              <a:ahLst/>
              <a:cxnLst/>
              <a:rect l="l" t="t" r="r" b="b"/>
              <a:pathLst>
                <a:path w="4720" h="4200" extrusionOk="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70"/>
            <p:cNvSpPr/>
            <p:nvPr/>
          </p:nvSpPr>
          <p:spPr>
            <a:xfrm>
              <a:off x="3751322" y="3364996"/>
              <a:ext cx="96345" cy="91892"/>
            </a:xfrm>
            <a:custGeom>
              <a:avLst/>
              <a:gdLst/>
              <a:ahLst/>
              <a:cxnLst/>
              <a:rect l="l" t="t" r="r" b="b"/>
              <a:pathLst>
                <a:path w="3678" h="3508" extrusionOk="0">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70"/>
            <p:cNvSpPr/>
            <p:nvPr/>
          </p:nvSpPr>
          <p:spPr>
            <a:xfrm>
              <a:off x="3781473" y="3393575"/>
              <a:ext cx="34761" cy="34787"/>
            </a:xfrm>
            <a:custGeom>
              <a:avLst/>
              <a:gdLst/>
              <a:ahLst/>
              <a:cxnLst/>
              <a:rect l="l" t="t" r="r" b="b"/>
              <a:pathLst>
                <a:path w="1327" h="1328" extrusionOk="0">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70"/>
            <p:cNvSpPr/>
            <p:nvPr/>
          </p:nvSpPr>
          <p:spPr>
            <a:xfrm>
              <a:off x="3608952" y="3264512"/>
              <a:ext cx="35835" cy="31251"/>
            </a:xfrm>
            <a:custGeom>
              <a:avLst/>
              <a:gdLst/>
              <a:ahLst/>
              <a:cxnLst/>
              <a:rect l="l" t="t" r="r" b="b"/>
              <a:pathLst>
                <a:path w="1368" h="1193" extrusionOk="0">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70"/>
            <p:cNvSpPr/>
            <p:nvPr/>
          </p:nvSpPr>
          <p:spPr>
            <a:xfrm>
              <a:off x="3575632" y="3286778"/>
              <a:ext cx="102737" cy="239160"/>
            </a:xfrm>
            <a:custGeom>
              <a:avLst/>
              <a:gdLst/>
              <a:ahLst/>
              <a:cxnLst/>
              <a:rect l="l" t="t" r="r" b="b"/>
              <a:pathLst>
                <a:path w="3922" h="9130" extrusionOk="0">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70"/>
            <p:cNvSpPr/>
            <p:nvPr/>
          </p:nvSpPr>
          <p:spPr>
            <a:xfrm>
              <a:off x="3575554" y="3286778"/>
              <a:ext cx="80628" cy="212494"/>
            </a:xfrm>
            <a:custGeom>
              <a:avLst/>
              <a:gdLst/>
              <a:ahLst/>
              <a:cxnLst/>
              <a:rect l="l" t="t" r="r" b="b"/>
              <a:pathLst>
                <a:path w="3078" h="8112" extrusionOk="0">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70"/>
            <p:cNvSpPr/>
            <p:nvPr/>
          </p:nvSpPr>
          <p:spPr>
            <a:xfrm>
              <a:off x="3867025" y="3332986"/>
              <a:ext cx="22921" cy="22921"/>
            </a:xfrm>
            <a:custGeom>
              <a:avLst/>
              <a:gdLst/>
              <a:ahLst/>
              <a:cxnLst/>
              <a:rect l="l" t="t" r="r" b="b"/>
              <a:pathLst>
                <a:path w="875" h="875" extrusionOk="0">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70"/>
            <p:cNvSpPr/>
            <p:nvPr/>
          </p:nvSpPr>
          <p:spPr>
            <a:xfrm>
              <a:off x="3569896" y="3254349"/>
              <a:ext cx="385381" cy="277326"/>
            </a:xfrm>
            <a:custGeom>
              <a:avLst/>
              <a:gdLst/>
              <a:ahLst/>
              <a:cxnLst/>
              <a:rect l="l" t="t" r="r" b="b"/>
              <a:pathLst>
                <a:path w="14712" h="10587" extrusionOk="0">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70"/>
            <p:cNvSpPr/>
            <p:nvPr/>
          </p:nvSpPr>
          <p:spPr>
            <a:xfrm>
              <a:off x="3672580" y="3348624"/>
              <a:ext cx="11447" cy="141925"/>
            </a:xfrm>
            <a:custGeom>
              <a:avLst/>
              <a:gdLst/>
              <a:ahLst/>
              <a:cxnLst/>
              <a:rect l="l" t="t" r="r" b="b"/>
              <a:pathLst>
                <a:path w="437" h="5418" extrusionOk="0">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70"/>
            <p:cNvSpPr/>
            <p:nvPr/>
          </p:nvSpPr>
          <p:spPr>
            <a:xfrm>
              <a:off x="3859560" y="3329423"/>
              <a:ext cx="42410" cy="32220"/>
            </a:xfrm>
            <a:custGeom>
              <a:avLst/>
              <a:gdLst/>
              <a:ahLst/>
              <a:cxnLst/>
              <a:rect l="l" t="t" r="r" b="b"/>
              <a:pathLst>
                <a:path w="1619" h="1230" extrusionOk="0">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70"/>
            <p:cNvSpPr/>
            <p:nvPr/>
          </p:nvSpPr>
          <p:spPr>
            <a:xfrm>
              <a:off x="3692331" y="3323137"/>
              <a:ext cx="193660" cy="193555"/>
            </a:xfrm>
            <a:custGeom>
              <a:avLst/>
              <a:gdLst/>
              <a:ahLst/>
              <a:cxnLst/>
              <a:rect l="l" t="t" r="r" b="b"/>
              <a:pathLst>
                <a:path w="7393" h="7389" extrusionOk="0">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70"/>
            <p:cNvSpPr/>
            <p:nvPr/>
          </p:nvSpPr>
          <p:spPr>
            <a:xfrm>
              <a:off x="3723136" y="3359207"/>
              <a:ext cx="146247" cy="121335"/>
            </a:xfrm>
            <a:custGeom>
              <a:avLst/>
              <a:gdLst/>
              <a:ahLst/>
              <a:cxnLst/>
              <a:rect l="l" t="t" r="r" b="b"/>
              <a:pathLst>
                <a:path w="5583" h="4632" extrusionOk="0">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70"/>
            <p:cNvSpPr/>
            <p:nvPr/>
          </p:nvSpPr>
          <p:spPr>
            <a:xfrm>
              <a:off x="3768820" y="3388205"/>
              <a:ext cx="58729" cy="45972"/>
            </a:xfrm>
            <a:custGeom>
              <a:avLst/>
              <a:gdLst/>
              <a:ahLst/>
              <a:cxnLst/>
              <a:rect l="l" t="t" r="r" b="b"/>
              <a:pathLst>
                <a:path w="2242" h="1755" extrusionOk="0">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2" name="Google Shape;14552;p70"/>
          <p:cNvGrpSpPr/>
          <p:nvPr/>
        </p:nvGrpSpPr>
        <p:grpSpPr>
          <a:xfrm>
            <a:off x="4204810" y="3180452"/>
            <a:ext cx="210241" cy="386769"/>
            <a:chOff x="4204810" y="3180452"/>
            <a:chExt cx="210241" cy="386769"/>
          </a:xfrm>
        </p:grpSpPr>
        <p:sp>
          <p:nvSpPr>
            <p:cNvPr id="14553" name="Google Shape;14553;p70"/>
            <p:cNvSpPr/>
            <p:nvPr/>
          </p:nvSpPr>
          <p:spPr>
            <a:xfrm>
              <a:off x="4296178" y="3412881"/>
              <a:ext cx="27400" cy="148499"/>
            </a:xfrm>
            <a:custGeom>
              <a:avLst/>
              <a:gdLst/>
              <a:ahLst/>
              <a:cxnLst/>
              <a:rect l="l" t="t" r="r" b="b"/>
              <a:pathLst>
                <a:path w="1046" h="5669" extrusionOk="0">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70"/>
            <p:cNvSpPr/>
            <p:nvPr/>
          </p:nvSpPr>
          <p:spPr>
            <a:xfrm>
              <a:off x="4300134" y="3419980"/>
              <a:ext cx="84767" cy="139829"/>
            </a:xfrm>
            <a:custGeom>
              <a:avLst/>
              <a:gdLst/>
              <a:ahLst/>
              <a:cxnLst/>
              <a:rect l="l" t="t" r="r" b="b"/>
              <a:pathLst>
                <a:path w="3236" h="5338" extrusionOk="0">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70"/>
            <p:cNvSpPr/>
            <p:nvPr/>
          </p:nvSpPr>
          <p:spPr>
            <a:xfrm>
              <a:off x="4234960" y="3419980"/>
              <a:ext cx="84767" cy="139829"/>
            </a:xfrm>
            <a:custGeom>
              <a:avLst/>
              <a:gdLst/>
              <a:ahLst/>
              <a:cxnLst/>
              <a:rect l="l" t="t" r="r" b="b"/>
              <a:pathLst>
                <a:path w="3236" h="5338" extrusionOk="0">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70"/>
            <p:cNvSpPr/>
            <p:nvPr/>
          </p:nvSpPr>
          <p:spPr>
            <a:xfrm>
              <a:off x="4294580" y="3186242"/>
              <a:ext cx="30622" cy="42750"/>
            </a:xfrm>
            <a:custGeom>
              <a:avLst/>
              <a:gdLst/>
              <a:ahLst/>
              <a:cxnLst/>
              <a:rect l="l" t="t" r="r" b="b"/>
              <a:pathLst>
                <a:path w="1169" h="1632" extrusionOk="0">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70"/>
            <p:cNvSpPr/>
            <p:nvPr/>
          </p:nvSpPr>
          <p:spPr>
            <a:xfrm>
              <a:off x="4230219" y="3227525"/>
              <a:ext cx="159344" cy="193188"/>
            </a:xfrm>
            <a:custGeom>
              <a:avLst/>
              <a:gdLst/>
              <a:ahLst/>
              <a:cxnLst/>
              <a:rect l="l" t="t" r="r" b="b"/>
              <a:pathLst>
                <a:path w="6083" h="7375" extrusionOk="0">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70"/>
            <p:cNvSpPr/>
            <p:nvPr/>
          </p:nvSpPr>
          <p:spPr>
            <a:xfrm>
              <a:off x="4253821" y="3227525"/>
              <a:ext cx="135742" cy="193188"/>
            </a:xfrm>
            <a:custGeom>
              <a:avLst/>
              <a:gdLst/>
              <a:ahLst/>
              <a:cxnLst/>
              <a:rect l="l" t="t" r="r" b="b"/>
              <a:pathLst>
                <a:path w="5182" h="7375" extrusionOk="0">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70"/>
            <p:cNvSpPr/>
            <p:nvPr/>
          </p:nvSpPr>
          <p:spPr>
            <a:xfrm>
              <a:off x="4210468" y="3210551"/>
              <a:ext cx="198846" cy="31801"/>
            </a:xfrm>
            <a:custGeom>
              <a:avLst/>
              <a:gdLst/>
              <a:ahLst/>
              <a:cxnLst/>
              <a:rect l="l" t="t" r="r" b="b"/>
              <a:pathLst>
                <a:path w="7591" h="1214" extrusionOk="0">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70"/>
            <p:cNvSpPr/>
            <p:nvPr/>
          </p:nvSpPr>
          <p:spPr>
            <a:xfrm>
              <a:off x="4210468" y="3405887"/>
              <a:ext cx="198846" cy="31722"/>
            </a:xfrm>
            <a:custGeom>
              <a:avLst/>
              <a:gdLst/>
              <a:ahLst/>
              <a:cxnLst/>
              <a:rect l="l" t="t" r="r" b="b"/>
              <a:pathLst>
                <a:path w="7591" h="1211" extrusionOk="0">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70"/>
            <p:cNvSpPr/>
            <p:nvPr/>
          </p:nvSpPr>
          <p:spPr>
            <a:xfrm>
              <a:off x="4238654" y="3210551"/>
              <a:ext cx="170660" cy="31801"/>
            </a:xfrm>
            <a:custGeom>
              <a:avLst/>
              <a:gdLst/>
              <a:ahLst/>
              <a:cxnLst/>
              <a:rect l="l" t="t" r="r" b="b"/>
              <a:pathLst>
                <a:path w="6515" h="1214" extrusionOk="0">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70"/>
            <p:cNvSpPr/>
            <p:nvPr/>
          </p:nvSpPr>
          <p:spPr>
            <a:xfrm>
              <a:off x="4238654" y="3405887"/>
              <a:ext cx="170660" cy="31722"/>
            </a:xfrm>
            <a:custGeom>
              <a:avLst/>
              <a:gdLst/>
              <a:ahLst/>
              <a:cxnLst/>
              <a:rect l="l" t="t" r="r" b="b"/>
              <a:pathLst>
                <a:path w="6515" h="1211" extrusionOk="0">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70"/>
            <p:cNvSpPr/>
            <p:nvPr/>
          </p:nvSpPr>
          <p:spPr>
            <a:xfrm>
              <a:off x="4204810" y="3180452"/>
              <a:ext cx="210241" cy="118008"/>
            </a:xfrm>
            <a:custGeom>
              <a:avLst/>
              <a:gdLst/>
              <a:ahLst/>
              <a:cxnLst/>
              <a:rect l="l" t="t" r="r" b="b"/>
              <a:pathLst>
                <a:path w="8026" h="4505" extrusionOk="0">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70"/>
            <p:cNvSpPr/>
            <p:nvPr/>
          </p:nvSpPr>
          <p:spPr>
            <a:xfrm>
              <a:off x="4204810" y="3279339"/>
              <a:ext cx="210241" cy="287883"/>
            </a:xfrm>
            <a:custGeom>
              <a:avLst/>
              <a:gdLst/>
              <a:ahLst/>
              <a:cxnLst/>
              <a:rect l="l" t="t" r="r" b="b"/>
              <a:pathLst>
                <a:path w="8026" h="10990" extrusionOk="0">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5" name="Google Shape;14565;p70"/>
          <p:cNvGrpSpPr/>
          <p:nvPr/>
        </p:nvGrpSpPr>
        <p:grpSpPr>
          <a:xfrm>
            <a:off x="4803811" y="3180479"/>
            <a:ext cx="84584" cy="385617"/>
            <a:chOff x="4803811" y="3180479"/>
            <a:chExt cx="84584" cy="385617"/>
          </a:xfrm>
        </p:grpSpPr>
        <p:sp>
          <p:nvSpPr>
            <p:cNvPr id="14566" name="Google Shape;14566;p70"/>
            <p:cNvSpPr/>
            <p:nvPr/>
          </p:nvSpPr>
          <p:spPr>
            <a:xfrm>
              <a:off x="4809548" y="3189333"/>
              <a:ext cx="73110" cy="370974"/>
            </a:xfrm>
            <a:custGeom>
              <a:avLst/>
              <a:gdLst/>
              <a:ahLst/>
              <a:cxnLst/>
              <a:rect l="l" t="t" r="r" b="b"/>
              <a:pathLst>
                <a:path w="2791" h="14162" extrusionOk="0">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70"/>
            <p:cNvSpPr/>
            <p:nvPr/>
          </p:nvSpPr>
          <p:spPr>
            <a:xfrm>
              <a:off x="4809653" y="3490261"/>
              <a:ext cx="73005" cy="33503"/>
            </a:xfrm>
            <a:custGeom>
              <a:avLst/>
              <a:gdLst/>
              <a:ahLst/>
              <a:cxnLst/>
              <a:rect l="l" t="t" r="r" b="b"/>
              <a:pathLst>
                <a:path w="2787" h="1279" extrusionOk="0">
                  <a:moveTo>
                    <a:pt x="0" y="1"/>
                  </a:moveTo>
                  <a:lnTo>
                    <a:pt x="0" y="1279"/>
                  </a:lnTo>
                  <a:lnTo>
                    <a:pt x="2786" y="1279"/>
                  </a:lnTo>
                  <a:lnTo>
                    <a:pt x="2786" y="1255"/>
                  </a:lnTo>
                  <a:lnTo>
                    <a:pt x="2786"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70"/>
            <p:cNvSpPr/>
            <p:nvPr/>
          </p:nvSpPr>
          <p:spPr>
            <a:xfrm>
              <a:off x="4830111" y="3189333"/>
              <a:ext cx="31984" cy="33006"/>
            </a:xfrm>
            <a:custGeom>
              <a:avLst/>
              <a:gdLst/>
              <a:ahLst/>
              <a:cxnLst/>
              <a:rect l="l" t="t" r="r" b="b"/>
              <a:pathLst>
                <a:path w="1221" h="1260" extrusionOk="0">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70"/>
            <p:cNvSpPr/>
            <p:nvPr/>
          </p:nvSpPr>
          <p:spPr>
            <a:xfrm>
              <a:off x="4809548" y="3523738"/>
              <a:ext cx="73110" cy="36568"/>
            </a:xfrm>
            <a:custGeom>
              <a:avLst/>
              <a:gdLst/>
              <a:ahLst/>
              <a:cxnLst/>
              <a:rect l="l" t="t" r="r" b="b"/>
              <a:pathLst>
                <a:path w="2791" h="1396" extrusionOk="0">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70"/>
            <p:cNvSpPr/>
            <p:nvPr/>
          </p:nvSpPr>
          <p:spPr>
            <a:xfrm>
              <a:off x="4839358" y="3490261"/>
              <a:ext cx="43300" cy="33503"/>
            </a:xfrm>
            <a:custGeom>
              <a:avLst/>
              <a:gdLst/>
              <a:ahLst/>
              <a:cxnLst/>
              <a:rect l="l" t="t" r="r" b="b"/>
              <a:pathLst>
                <a:path w="1653" h="1279" extrusionOk="0">
                  <a:moveTo>
                    <a:pt x="0" y="1"/>
                  </a:moveTo>
                  <a:lnTo>
                    <a:pt x="0" y="1279"/>
                  </a:lnTo>
                  <a:lnTo>
                    <a:pt x="1652" y="1279"/>
                  </a:lnTo>
                  <a:lnTo>
                    <a:pt x="1652" y="1255"/>
                  </a:lnTo>
                  <a:lnTo>
                    <a:pt x="1652" y="1"/>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70"/>
            <p:cNvSpPr/>
            <p:nvPr/>
          </p:nvSpPr>
          <p:spPr>
            <a:xfrm>
              <a:off x="4839358" y="3523738"/>
              <a:ext cx="43300" cy="33346"/>
            </a:xfrm>
            <a:custGeom>
              <a:avLst/>
              <a:gdLst/>
              <a:ahLst/>
              <a:cxnLst/>
              <a:rect l="l" t="t" r="r" b="b"/>
              <a:pathLst>
                <a:path w="1653" h="1273" extrusionOk="0">
                  <a:moveTo>
                    <a:pt x="0" y="1"/>
                  </a:moveTo>
                  <a:cubicBezTo>
                    <a:pt x="0" y="549"/>
                    <a:pt x="322" y="1046"/>
                    <a:pt x="826" y="1272"/>
                  </a:cubicBezTo>
                  <a:cubicBezTo>
                    <a:pt x="1323" y="1043"/>
                    <a:pt x="1645" y="549"/>
                    <a:pt x="1652"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70"/>
            <p:cNvSpPr/>
            <p:nvPr/>
          </p:nvSpPr>
          <p:spPr>
            <a:xfrm>
              <a:off x="4809548" y="3255789"/>
              <a:ext cx="73110" cy="234498"/>
            </a:xfrm>
            <a:custGeom>
              <a:avLst/>
              <a:gdLst/>
              <a:ahLst/>
              <a:cxnLst/>
              <a:rect l="l" t="t" r="r" b="b"/>
              <a:pathLst>
                <a:path w="2791" h="8952" extrusionOk="0">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70"/>
            <p:cNvSpPr/>
            <p:nvPr/>
          </p:nvSpPr>
          <p:spPr>
            <a:xfrm>
              <a:off x="4844387" y="3255789"/>
              <a:ext cx="38271" cy="234498"/>
            </a:xfrm>
            <a:custGeom>
              <a:avLst/>
              <a:gdLst/>
              <a:ahLst/>
              <a:cxnLst/>
              <a:rect l="l" t="t" r="r" b="b"/>
              <a:pathLst>
                <a:path w="1461" h="8952" extrusionOk="0">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70"/>
            <p:cNvSpPr/>
            <p:nvPr/>
          </p:nvSpPr>
          <p:spPr>
            <a:xfrm>
              <a:off x="4803811" y="3180479"/>
              <a:ext cx="84584" cy="385617"/>
            </a:xfrm>
            <a:custGeom>
              <a:avLst/>
              <a:gdLst/>
              <a:ahLst/>
              <a:cxnLst/>
              <a:rect l="l" t="t" r="r" b="b"/>
              <a:pathLst>
                <a:path w="3229" h="14721" extrusionOk="0">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5" name="Google Shape;14575;p70"/>
          <p:cNvGrpSpPr/>
          <p:nvPr/>
        </p:nvGrpSpPr>
        <p:grpSpPr>
          <a:xfrm>
            <a:off x="5232073" y="3214113"/>
            <a:ext cx="357824" cy="347581"/>
            <a:chOff x="5232073" y="3214113"/>
            <a:chExt cx="357824" cy="347581"/>
          </a:xfrm>
        </p:grpSpPr>
        <p:sp>
          <p:nvSpPr>
            <p:cNvPr id="14576" name="Google Shape;14576;p70"/>
            <p:cNvSpPr/>
            <p:nvPr/>
          </p:nvSpPr>
          <p:spPr>
            <a:xfrm>
              <a:off x="5239067" y="3248874"/>
              <a:ext cx="315204" cy="306639"/>
            </a:xfrm>
            <a:custGeom>
              <a:avLst/>
              <a:gdLst/>
              <a:ahLst/>
              <a:cxnLst/>
              <a:rect l="l" t="t" r="r" b="b"/>
              <a:pathLst>
                <a:path w="12033" h="11706" extrusionOk="0">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70"/>
            <p:cNvSpPr/>
            <p:nvPr/>
          </p:nvSpPr>
          <p:spPr>
            <a:xfrm>
              <a:off x="5287921" y="3248979"/>
              <a:ext cx="64833" cy="82960"/>
            </a:xfrm>
            <a:custGeom>
              <a:avLst/>
              <a:gdLst/>
              <a:ahLst/>
              <a:cxnLst/>
              <a:rect l="l" t="t" r="r" b="b"/>
              <a:pathLst>
                <a:path w="2475" h="3167" extrusionOk="0">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70"/>
            <p:cNvSpPr/>
            <p:nvPr/>
          </p:nvSpPr>
          <p:spPr>
            <a:xfrm>
              <a:off x="5471286" y="3450497"/>
              <a:ext cx="82986" cy="64833"/>
            </a:xfrm>
            <a:custGeom>
              <a:avLst/>
              <a:gdLst/>
              <a:ahLst/>
              <a:cxnLst/>
              <a:rect l="l" t="t" r="r" b="b"/>
              <a:pathLst>
                <a:path w="3168" h="2475" extrusionOk="0">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70"/>
            <p:cNvSpPr/>
            <p:nvPr/>
          </p:nvSpPr>
          <p:spPr>
            <a:xfrm>
              <a:off x="5295177" y="3220426"/>
              <a:ext cx="93385" cy="116908"/>
            </a:xfrm>
            <a:custGeom>
              <a:avLst/>
              <a:gdLst/>
              <a:ahLst/>
              <a:cxnLst/>
              <a:rect l="l" t="t" r="r" b="b"/>
              <a:pathLst>
                <a:path w="3565" h="4463" extrusionOk="0">
                  <a:moveTo>
                    <a:pt x="1433" y="1"/>
                  </a:moveTo>
                  <a:lnTo>
                    <a:pt x="1" y="844"/>
                  </a:lnTo>
                  <a:lnTo>
                    <a:pt x="2132" y="4462"/>
                  </a:lnTo>
                  <a:lnTo>
                    <a:pt x="3564" y="3619"/>
                  </a:lnTo>
                  <a:lnTo>
                    <a:pt x="1433"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70"/>
            <p:cNvSpPr/>
            <p:nvPr/>
          </p:nvSpPr>
          <p:spPr>
            <a:xfrm>
              <a:off x="5465811" y="3414583"/>
              <a:ext cx="116908" cy="93307"/>
            </a:xfrm>
            <a:custGeom>
              <a:avLst/>
              <a:gdLst/>
              <a:ahLst/>
              <a:cxnLst/>
              <a:rect l="l" t="t" r="r" b="b"/>
              <a:pathLst>
                <a:path w="4463" h="3562" extrusionOk="0">
                  <a:moveTo>
                    <a:pt x="844" y="1"/>
                  </a:moveTo>
                  <a:lnTo>
                    <a:pt x="1" y="1430"/>
                  </a:lnTo>
                  <a:lnTo>
                    <a:pt x="3620" y="3561"/>
                  </a:lnTo>
                  <a:lnTo>
                    <a:pt x="4463" y="2132"/>
                  </a:lnTo>
                  <a:lnTo>
                    <a:pt x="844"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70"/>
            <p:cNvSpPr/>
            <p:nvPr/>
          </p:nvSpPr>
          <p:spPr>
            <a:xfrm>
              <a:off x="5232073" y="3214113"/>
              <a:ext cx="357824" cy="347581"/>
            </a:xfrm>
            <a:custGeom>
              <a:avLst/>
              <a:gdLst/>
              <a:ahLst/>
              <a:cxnLst/>
              <a:rect l="l" t="t" r="r" b="b"/>
              <a:pathLst>
                <a:path w="13660" h="13269" extrusionOk="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2" name="Google Shape;14582;p70"/>
          <p:cNvGrpSpPr/>
          <p:nvPr/>
        </p:nvGrpSpPr>
        <p:grpSpPr>
          <a:xfrm>
            <a:off x="5739863" y="3222757"/>
            <a:ext cx="385407" cy="343128"/>
            <a:chOff x="5739863" y="3222757"/>
            <a:chExt cx="385407" cy="343128"/>
          </a:xfrm>
        </p:grpSpPr>
        <p:sp>
          <p:nvSpPr>
            <p:cNvPr id="14583" name="Google Shape;14583;p70"/>
            <p:cNvSpPr/>
            <p:nvPr/>
          </p:nvSpPr>
          <p:spPr>
            <a:xfrm>
              <a:off x="5748665" y="3229594"/>
              <a:ext cx="367699" cy="329612"/>
            </a:xfrm>
            <a:custGeom>
              <a:avLst/>
              <a:gdLst/>
              <a:ahLst/>
              <a:cxnLst/>
              <a:rect l="l" t="t" r="r" b="b"/>
              <a:pathLst>
                <a:path w="14037" h="12583" extrusionOk="0">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70"/>
            <p:cNvSpPr/>
            <p:nvPr/>
          </p:nvSpPr>
          <p:spPr>
            <a:xfrm>
              <a:off x="5748770" y="3229594"/>
              <a:ext cx="183758" cy="329533"/>
            </a:xfrm>
            <a:custGeom>
              <a:avLst/>
              <a:gdLst/>
              <a:ahLst/>
              <a:cxnLst/>
              <a:rect l="l" t="t" r="r" b="b"/>
              <a:pathLst>
                <a:path w="7015" h="12580" extrusionOk="0">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70"/>
            <p:cNvSpPr/>
            <p:nvPr/>
          </p:nvSpPr>
          <p:spPr>
            <a:xfrm>
              <a:off x="5739863" y="3222757"/>
              <a:ext cx="385407" cy="343128"/>
            </a:xfrm>
            <a:custGeom>
              <a:avLst/>
              <a:gdLst/>
              <a:ahLst/>
              <a:cxnLst/>
              <a:rect l="l" t="t" r="r" b="b"/>
              <a:pathLst>
                <a:path w="14713" h="13099" extrusionOk="0">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70"/>
            <p:cNvSpPr/>
            <p:nvPr/>
          </p:nvSpPr>
          <p:spPr>
            <a:xfrm>
              <a:off x="5840504" y="3246909"/>
              <a:ext cx="80026" cy="45789"/>
            </a:xfrm>
            <a:custGeom>
              <a:avLst/>
              <a:gdLst/>
              <a:ahLst/>
              <a:cxnLst/>
              <a:rect l="l" t="t" r="r" b="b"/>
              <a:pathLst>
                <a:path w="3055" h="1748" extrusionOk="0">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70"/>
            <p:cNvSpPr/>
            <p:nvPr/>
          </p:nvSpPr>
          <p:spPr>
            <a:xfrm>
              <a:off x="6010510" y="3246909"/>
              <a:ext cx="90609" cy="88906"/>
            </a:xfrm>
            <a:custGeom>
              <a:avLst/>
              <a:gdLst/>
              <a:ahLst/>
              <a:cxnLst/>
              <a:rect l="l" t="t" r="r" b="b"/>
              <a:pathLst>
                <a:path w="3459" h="3394" extrusionOk="0">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8" name="Google Shape;14588;p70"/>
          <p:cNvGrpSpPr/>
          <p:nvPr/>
        </p:nvGrpSpPr>
        <p:grpSpPr>
          <a:xfrm>
            <a:off x="6217870" y="3235200"/>
            <a:ext cx="455217" cy="308577"/>
            <a:chOff x="6217870" y="3235200"/>
            <a:chExt cx="455217" cy="308577"/>
          </a:xfrm>
        </p:grpSpPr>
        <p:sp>
          <p:nvSpPr>
            <p:cNvPr id="14589" name="Google Shape;14589;p70"/>
            <p:cNvSpPr/>
            <p:nvPr/>
          </p:nvSpPr>
          <p:spPr>
            <a:xfrm>
              <a:off x="6533676" y="3411885"/>
              <a:ext cx="91656" cy="58389"/>
            </a:xfrm>
            <a:custGeom>
              <a:avLst/>
              <a:gdLst/>
              <a:ahLst/>
              <a:cxnLst/>
              <a:rect l="l" t="t" r="r" b="b"/>
              <a:pathLst>
                <a:path w="3499" h="2229" extrusionOk="0">
                  <a:moveTo>
                    <a:pt x="0" y="1"/>
                  </a:moveTo>
                  <a:lnTo>
                    <a:pt x="0" y="2228"/>
                  </a:lnTo>
                  <a:lnTo>
                    <a:pt x="3499" y="2228"/>
                  </a:lnTo>
                  <a:lnTo>
                    <a:pt x="3499"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70"/>
            <p:cNvSpPr/>
            <p:nvPr/>
          </p:nvSpPr>
          <p:spPr>
            <a:xfrm>
              <a:off x="6533676" y="3441067"/>
              <a:ext cx="91656" cy="29207"/>
            </a:xfrm>
            <a:custGeom>
              <a:avLst/>
              <a:gdLst/>
              <a:ahLst/>
              <a:cxnLst/>
              <a:rect l="l" t="t" r="r" b="b"/>
              <a:pathLst>
                <a:path w="3499" h="1115" extrusionOk="0">
                  <a:moveTo>
                    <a:pt x="0" y="1"/>
                  </a:moveTo>
                  <a:lnTo>
                    <a:pt x="0" y="1114"/>
                  </a:lnTo>
                  <a:lnTo>
                    <a:pt x="3499" y="1114"/>
                  </a:lnTo>
                  <a:lnTo>
                    <a:pt x="3499"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70"/>
            <p:cNvSpPr/>
            <p:nvPr/>
          </p:nvSpPr>
          <p:spPr>
            <a:xfrm>
              <a:off x="6602517" y="3372776"/>
              <a:ext cx="64021" cy="136686"/>
            </a:xfrm>
            <a:custGeom>
              <a:avLst/>
              <a:gdLst/>
              <a:ahLst/>
              <a:cxnLst/>
              <a:rect l="l" t="t" r="r" b="b"/>
              <a:pathLst>
                <a:path w="2444" h="5218" extrusionOk="0">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70"/>
            <p:cNvSpPr/>
            <p:nvPr/>
          </p:nvSpPr>
          <p:spPr>
            <a:xfrm>
              <a:off x="6267509" y="3345036"/>
              <a:ext cx="294641" cy="192193"/>
            </a:xfrm>
            <a:custGeom>
              <a:avLst/>
              <a:gdLst/>
              <a:ahLst/>
              <a:cxnLst/>
              <a:rect l="l" t="t" r="r" b="b"/>
              <a:pathLst>
                <a:path w="11248" h="7337" extrusionOk="0">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70"/>
            <p:cNvSpPr/>
            <p:nvPr/>
          </p:nvSpPr>
          <p:spPr>
            <a:xfrm>
              <a:off x="6267509" y="3345036"/>
              <a:ext cx="294641" cy="192193"/>
            </a:xfrm>
            <a:custGeom>
              <a:avLst/>
              <a:gdLst/>
              <a:ahLst/>
              <a:cxnLst/>
              <a:rect l="l" t="t" r="r" b="b"/>
              <a:pathLst>
                <a:path w="11248" h="7337" extrusionOk="0">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70"/>
            <p:cNvSpPr/>
            <p:nvPr/>
          </p:nvSpPr>
          <p:spPr>
            <a:xfrm>
              <a:off x="6234556" y="3241434"/>
              <a:ext cx="175978" cy="175978"/>
            </a:xfrm>
            <a:custGeom>
              <a:avLst/>
              <a:gdLst/>
              <a:ahLst/>
              <a:cxnLst/>
              <a:rect l="l" t="t" r="r" b="b"/>
              <a:pathLst>
                <a:path w="6718" h="6718" extrusionOk="0">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70"/>
            <p:cNvSpPr/>
            <p:nvPr/>
          </p:nvSpPr>
          <p:spPr>
            <a:xfrm>
              <a:off x="6260332" y="3267210"/>
              <a:ext cx="158113" cy="149442"/>
            </a:xfrm>
            <a:custGeom>
              <a:avLst/>
              <a:gdLst/>
              <a:ahLst/>
              <a:cxnLst/>
              <a:rect l="l" t="t" r="r" b="b"/>
              <a:pathLst>
                <a:path w="6036" h="5705" extrusionOk="0">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70"/>
            <p:cNvSpPr/>
            <p:nvPr/>
          </p:nvSpPr>
          <p:spPr>
            <a:xfrm>
              <a:off x="6457816" y="3443581"/>
              <a:ext cx="64387" cy="64387"/>
            </a:xfrm>
            <a:custGeom>
              <a:avLst/>
              <a:gdLst/>
              <a:ahLst/>
              <a:cxnLst/>
              <a:rect l="l" t="t" r="r" b="b"/>
              <a:pathLst>
                <a:path w="2458" h="2458" extrusionOk="0">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70"/>
            <p:cNvSpPr/>
            <p:nvPr/>
          </p:nvSpPr>
          <p:spPr>
            <a:xfrm>
              <a:off x="6283226" y="3299875"/>
              <a:ext cx="68867" cy="58991"/>
            </a:xfrm>
            <a:custGeom>
              <a:avLst/>
              <a:gdLst/>
              <a:ahLst/>
              <a:cxnLst/>
              <a:rect l="l" t="t" r="r" b="b"/>
              <a:pathLst>
                <a:path w="2629" h="2252" extrusionOk="0">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70"/>
            <p:cNvSpPr/>
            <p:nvPr/>
          </p:nvSpPr>
          <p:spPr>
            <a:xfrm>
              <a:off x="6433769" y="3261893"/>
              <a:ext cx="135114" cy="135035"/>
            </a:xfrm>
            <a:custGeom>
              <a:avLst/>
              <a:gdLst/>
              <a:ahLst/>
              <a:cxnLst/>
              <a:rect l="l" t="t" r="r" b="b"/>
              <a:pathLst>
                <a:path w="5158" h="5155" extrusionOk="0">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70"/>
            <p:cNvSpPr/>
            <p:nvPr/>
          </p:nvSpPr>
          <p:spPr>
            <a:xfrm>
              <a:off x="6453598" y="3281644"/>
              <a:ext cx="121833" cy="115337"/>
            </a:xfrm>
            <a:custGeom>
              <a:avLst/>
              <a:gdLst/>
              <a:ahLst/>
              <a:cxnLst/>
              <a:rect l="l" t="t" r="r" b="b"/>
              <a:pathLst>
                <a:path w="4651" h="4403" extrusionOk="0">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70"/>
            <p:cNvSpPr/>
            <p:nvPr/>
          </p:nvSpPr>
          <p:spPr>
            <a:xfrm>
              <a:off x="6477200" y="3311323"/>
              <a:ext cx="42226" cy="36149"/>
            </a:xfrm>
            <a:custGeom>
              <a:avLst/>
              <a:gdLst/>
              <a:ahLst/>
              <a:cxnLst/>
              <a:rect l="l" t="t" r="r" b="b"/>
              <a:pathLst>
                <a:path w="1612" h="1380" extrusionOk="0">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70"/>
            <p:cNvSpPr/>
            <p:nvPr/>
          </p:nvSpPr>
          <p:spPr>
            <a:xfrm>
              <a:off x="6490036" y="3443581"/>
              <a:ext cx="32167" cy="64387"/>
            </a:xfrm>
            <a:custGeom>
              <a:avLst/>
              <a:gdLst/>
              <a:ahLst/>
              <a:cxnLst/>
              <a:rect l="l" t="t" r="r" b="b"/>
              <a:pathLst>
                <a:path w="1228" h="2458" extrusionOk="0">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70"/>
            <p:cNvSpPr/>
            <p:nvPr/>
          </p:nvSpPr>
          <p:spPr>
            <a:xfrm>
              <a:off x="6602517" y="3441067"/>
              <a:ext cx="64021" cy="68343"/>
            </a:xfrm>
            <a:custGeom>
              <a:avLst/>
              <a:gdLst/>
              <a:ahLst/>
              <a:cxnLst/>
              <a:rect l="l" t="t" r="r" b="b"/>
              <a:pathLst>
                <a:path w="2444" h="2609" extrusionOk="0">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70"/>
            <p:cNvSpPr/>
            <p:nvPr/>
          </p:nvSpPr>
          <p:spPr>
            <a:xfrm>
              <a:off x="6322545" y="3299954"/>
              <a:ext cx="28919" cy="58913"/>
            </a:xfrm>
            <a:custGeom>
              <a:avLst/>
              <a:gdLst/>
              <a:ahLst/>
              <a:cxnLst/>
              <a:rect l="l" t="t" r="r" b="b"/>
              <a:pathLst>
                <a:path w="1104" h="2249" extrusionOk="0">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70"/>
            <p:cNvSpPr/>
            <p:nvPr/>
          </p:nvSpPr>
          <p:spPr>
            <a:xfrm>
              <a:off x="6501352" y="3311349"/>
              <a:ext cx="17970" cy="36044"/>
            </a:xfrm>
            <a:custGeom>
              <a:avLst/>
              <a:gdLst/>
              <a:ahLst/>
              <a:cxnLst/>
              <a:rect l="l" t="t" r="r" b="b"/>
              <a:pathLst>
                <a:path w="686" h="1376" extrusionOk="0">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70"/>
            <p:cNvSpPr/>
            <p:nvPr/>
          </p:nvSpPr>
          <p:spPr>
            <a:xfrm>
              <a:off x="6348294" y="3275016"/>
              <a:ext cx="31382" cy="26509"/>
            </a:xfrm>
            <a:custGeom>
              <a:avLst/>
              <a:gdLst/>
              <a:ahLst/>
              <a:cxnLst/>
              <a:rect l="l" t="t" r="r" b="b"/>
              <a:pathLst>
                <a:path w="1198" h="1012" extrusionOk="0">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70"/>
            <p:cNvSpPr/>
            <p:nvPr/>
          </p:nvSpPr>
          <p:spPr>
            <a:xfrm>
              <a:off x="6265518" y="3357243"/>
              <a:ext cx="31932" cy="26562"/>
            </a:xfrm>
            <a:custGeom>
              <a:avLst/>
              <a:gdLst/>
              <a:ahLst/>
              <a:cxnLst/>
              <a:rect l="l" t="t" r="r" b="b"/>
              <a:pathLst>
                <a:path w="1219" h="1014" extrusionOk="0">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70"/>
            <p:cNvSpPr/>
            <p:nvPr/>
          </p:nvSpPr>
          <p:spPr>
            <a:xfrm>
              <a:off x="6347692" y="3357243"/>
              <a:ext cx="31984" cy="26562"/>
            </a:xfrm>
            <a:custGeom>
              <a:avLst/>
              <a:gdLst/>
              <a:ahLst/>
              <a:cxnLst/>
              <a:rect l="l" t="t" r="r" b="b"/>
              <a:pathLst>
                <a:path w="1221" h="1014" extrusionOk="0">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70"/>
            <p:cNvSpPr/>
            <p:nvPr/>
          </p:nvSpPr>
          <p:spPr>
            <a:xfrm>
              <a:off x="6265518" y="3275016"/>
              <a:ext cx="31932" cy="26562"/>
            </a:xfrm>
            <a:custGeom>
              <a:avLst/>
              <a:gdLst/>
              <a:ahLst/>
              <a:cxnLst/>
              <a:rect l="l" t="t" r="r" b="b"/>
              <a:pathLst>
                <a:path w="1219" h="1014" extrusionOk="0">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70"/>
            <p:cNvSpPr/>
            <p:nvPr/>
          </p:nvSpPr>
          <p:spPr>
            <a:xfrm>
              <a:off x="6520369" y="3287800"/>
              <a:ext cx="25278" cy="20354"/>
            </a:xfrm>
            <a:custGeom>
              <a:avLst/>
              <a:gdLst/>
              <a:ahLst/>
              <a:cxnLst/>
              <a:rect l="l" t="t" r="r" b="b"/>
              <a:pathLst>
                <a:path w="965" h="777" extrusionOk="0">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70"/>
            <p:cNvSpPr/>
            <p:nvPr/>
          </p:nvSpPr>
          <p:spPr>
            <a:xfrm>
              <a:off x="6457632" y="3350615"/>
              <a:ext cx="25252" cy="20275"/>
            </a:xfrm>
            <a:custGeom>
              <a:avLst/>
              <a:gdLst/>
              <a:ahLst/>
              <a:cxnLst/>
              <a:rect l="l" t="t" r="r" b="b"/>
              <a:pathLst>
                <a:path w="964" h="774" extrusionOk="0">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70"/>
            <p:cNvSpPr/>
            <p:nvPr/>
          </p:nvSpPr>
          <p:spPr>
            <a:xfrm>
              <a:off x="6519819" y="3350615"/>
              <a:ext cx="25828" cy="20458"/>
            </a:xfrm>
            <a:custGeom>
              <a:avLst/>
              <a:gdLst/>
              <a:ahLst/>
              <a:cxnLst/>
              <a:rect l="l" t="t" r="r" b="b"/>
              <a:pathLst>
                <a:path w="986" h="781" extrusionOk="0">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70"/>
            <p:cNvSpPr/>
            <p:nvPr/>
          </p:nvSpPr>
          <p:spPr>
            <a:xfrm>
              <a:off x="6457004" y="3287773"/>
              <a:ext cx="25881" cy="20511"/>
            </a:xfrm>
            <a:custGeom>
              <a:avLst/>
              <a:gdLst/>
              <a:ahLst/>
              <a:cxnLst/>
              <a:rect l="l" t="t" r="r" b="b"/>
              <a:pathLst>
                <a:path w="988" h="783" extrusionOk="0">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70"/>
            <p:cNvSpPr/>
            <p:nvPr/>
          </p:nvSpPr>
          <p:spPr>
            <a:xfrm>
              <a:off x="6296324" y="3437032"/>
              <a:ext cx="120759" cy="13124"/>
            </a:xfrm>
            <a:custGeom>
              <a:avLst/>
              <a:gdLst/>
              <a:ahLst/>
              <a:cxnLst/>
              <a:rect l="l" t="t" r="r" b="b"/>
              <a:pathLst>
                <a:path w="4610" h="501" extrusionOk="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70"/>
            <p:cNvSpPr/>
            <p:nvPr/>
          </p:nvSpPr>
          <p:spPr>
            <a:xfrm>
              <a:off x="6296324" y="3501472"/>
              <a:ext cx="25802" cy="13045"/>
            </a:xfrm>
            <a:custGeom>
              <a:avLst/>
              <a:gdLst/>
              <a:ahLst/>
              <a:cxnLst/>
              <a:rect l="l" t="t" r="r" b="b"/>
              <a:pathLst>
                <a:path w="985" h="498" extrusionOk="0">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70"/>
            <p:cNvSpPr/>
            <p:nvPr/>
          </p:nvSpPr>
          <p:spPr>
            <a:xfrm>
              <a:off x="6339493" y="3501472"/>
              <a:ext cx="77590" cy="13045"/>
            </a:xfrm>
            <a:custGeom>
              <a:avLst/>
              <a:gdLst/>
              <a:ahLst/>
              <a:cxnLst/>
              <a:rect l="l" t="t" r="r" b="b"/>
              <a:pathLst>
                <a:path w="2962" h="498" extrusionOk="0">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70"/>
            <p:cNvSpPr/>
            <p:nvPr/>
          </p:nvSpPr>
          <p:spPr>
            <a:xfrm>
              <a:off x="6296324" y="3469252"/>
              <a:ext cx="120759" cy="13045"/>
            </a:xfrm>
            <a:custGeom>
              <a:avLst/>
              <a:gdLst/>
              <a:ahLst/>
              <a:cxnLst/>
              <a:rect l="l" t="t" r="r" b="b"/>
              <a:pathLst>
                <a:path w="4610" h="498" extrusionOk="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70"/>
            <p:cNvSpPr/>
            <p:nvPr/>
          </p:nvSpPr>
          <p:spPr>
            <a:xfrm>
              <a:off x="6217870" y="3235200"/>
              <a:ext cx="364739" cy="188709"/>
            </a:xfrm>
            <a:custGeom>
              <a:avLst/>
              <a:gdLst/>
              <a:ahLst/>
              <a:cxnLst/>
              <a:rect l="l" t="t" r="r" b="b"/>
              <a:pathLst>
                <a:path w="13924" h="7204" extrusionOk="0">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70"/>
            <p:cNvSpPr/>
            <p:nvPr/>
          </p:nvSpPr>
          <p:spPr>
            <a:xfrm>
              <a:off x="6283750" y="3293458"/>
              <a:ext cx="74813" cy="71958"/>
            </a:xfrm>
            <a:custGeom>
              <a:avLst/>
              <a:gdLst/>
              <a:ahLst/>
              <a:cxnLst/>
              <a:rect l="l" t="t" r="r" b="b"/>
              <a:pathLst>
                <a:path w="2856" h="2747" extrusionOk="0">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70"/>
            <p:cNvSpPr/>
            <p:nvPr/>
          </p:nvSpPr>
          <p:spPr>
            <a:xfrm>
              <a:off x="6476755" y="3304800"/>
              <a:ext cx="57393" cy="49220"/>
            </a:xfrm>
            <a:custGeom>
              <a:avLst/>
              <a:gdLst/>
              <a:ahLst/>
              <a:cxnLst/>
              <a:rect l="l" t="t" r="r" b="b"/>
              <a:pathLst>
                <a:path w="2191" h="1879" extrusionOk="0">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70"/>
            <p:cNvSpPr/>
            <p:nvPr/>
          </p:nvSpPr>
          <p:spPr>
            <a:xfrm>
              <a:off x="6451267" y="3437032"/>
              <a:ext cx="77406" cy="77485"/>
            </a:xfrm>
            <a:custGeom>
              <a:avLst/>
              <a:gdLst/>
              <a:ahLst/>
              <a:cxnLst/>
              <a:rect l="l" t="t" r="r" b="b"/>
              <a:pathLst>
                <a:path w="2955" h="2958" extrusionOk="0">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70"/>
            <p:cNvSpPr/>
            <p:nvPr/>
          </p:nvSpPr>
          <p:spPr>
            <a:xfrm>
              <a:off x="6260960" y="3366280"/>
              <a:ext cx="412126" cy="177497"/>
            </a:xfrm>
            <a:custGeom>
              <a:avLst/>
              <a:gdLst/>
              <a:ahLst/>
              <a:cxnLst/>
              <a:rect l="l" t="t" r="r" b="b"/>
              <a:pathLst>
                <a:path w="15733" h="6776" extrusionOk="0">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2" name="Google Shape;14622;p70"/>
          <p:cNvGrpSpPr/>
          <p:nvPr/>
        </p:nvGrpSpPr>
        <p:grpSpPr>
          <a:xfrm>
            <a:off x="6883746" y="3212699"/>
            <a:ext cx="331445" cy="356593"/>
            <a:chOff x="6883746" y="3212699"/>
            <a:chExt cx="331445" cy="356593"/>
          </a:xfrm>
        </p:grpSpPr>
        <p:sp>
          <p:nvSpPr>
            <p:cNvPr id="14623" name="Google Shape;14623;p70"/>
            <p:cNvSpPr/>
            <p:nvPr/>
          </p:nvSpPr>
          <p:spPr>
            <a:xfrm>
              <a:off x="6888959" y="3364760"/>
              <a:ext cx="321020" cy="47518"/>
            </a:xfrm>
            <a:custGeom>
              <a:avLst/>
              <a:gdLst/>
              <a:ahLst/>
              <a:cxnLst/>
              <a:rect l="l" t="t" r="r" b="b"/>
              <a:pathLst>
                <a:path w="12255" h="1814" extrusionOk="0">
                  <a:moveTo>
                    <a:pt x="0" y="1"/>
                  </a:moveTo>
                  <a:lnTo>
                    <a:pt x="0" y="1814"/>
                  </a:lnTo>
                  <a:lnTo>
                    <a:pt x="12255" y="1814"/>
                  </a:lnTo>
                  <a:lnTo>
                    <a:pt x="12255"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70"/>
            <p:cNvSpPr/>
            <p:nvPr/>
          </p:nvSpPr>
          <p:spPr>
            <a:xfrm>
              <a:off x="6989234" y="3217911"/>
              <a:ext cx="127308" cy="63680"/>
            </a:xfrm>
            <a:custGeom>
              <a:avLst/>
              <a:gdLst/>
              <a:ahLst/>
              <a:cxnLst/>
              <a:rect l="l" t="t" r="r" b="b"/>
              <a:pathLst>
                <a:path w="4860" h="2431" extrusionOk="0">
                  <a:moveTo>
                    <a:pt x="2430" y="1"/>
                  </a:moveTo>
                  <a:lnTo>
                    <a:pt x="990" y="1440"/>
                  </a:lnTo>
                  <a:lnTo>
                    <a:pt x="0" y="2430"/>
                  </a:lnTo>
                  <a:lnTo>
                    <a:pt x="4859" y="2430"/>
                  </a:lnTo>
                  <a:lnTo>
                    <a:pt x="2430"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70"/>
            <p:cNvSpPr/>
            <p:nvPr/>
          </p:nvSpPr>
          <p:spPr>
            <a:xfrm>
              <a:off x="6989234" y="3255606"/>
              <a:ext cx="127308" cy="25985"/>
            </a:xfrm>
            <a:custGeom>
              <a:avLst/>
              <a:gdLst/>
              <a:ahLst/>
              <a:cxnLst/>
              <a:rect l="l" t="t" r="r" b="b"/>
              <a:pathLst>
                <a:path w="4860" h="992" extrusionOk="0">
                  <a:moveTo>
                    <a:pt x="990" y="1"/>
                  </a:moveTo>
                  <a:lnTo>
                    <a:pt x="0" y="991"/>
                  </a:lnTo>
                  <a:lnTo>
                    <a:pt x="4859" y="991"/>
                  </a:lnTo>
                  <a:lnTo>
                    <a:pt x="3869"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70"/>
            <p:cNvSpPr/>
            <p:nvPr/>
          </p:nvSpPr>
          <p:spPr>
            <a:xfrm>
              <a:off x="6911932" y="3272580"/>
              <a:ext cx="275152" cy="257575"/>
            </a:xfrm>
            <a:custGeom>
              <a:avLst/>
              <a:gdLst/>
              <a:ahLst/>
              <a:cxnLst/>
              <a:rect l="l" t="t" r="r" b="b"/>
              <a:pathLst>
                <a:path w="10504" h="9833" extrusionOk="0">
                  <a:moveTo>
                    <a:pt x="1" y="1"/>
                  </a:moveTo>
                  <a:lnTo>
                    <a:pt x="1" y="9832"/>
                  </a:lnTo>
                  <a:lnTo>
                    <a:pt x="10504" y="9832"/>
                  </a:lnTo>
                  <a:lnTo>
                    <a:pt x="10504"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70"/>
            <p:cNvSpPr/>
            <p:nvPr/>
          </p:nvSpPr>
          <p:spPr>
            <a:xfrm>
              <a:off x="7167857" y="3272580"/>
              <a:ext cx="19227" cy="257575"/>
            </a:xfrm>
            <a:custGeom>
              <a:avLst/>
              <a:gdLst/>
              <a:ahLst/>
              <a:cxnLst/>
              <a:rect l="l" t="t" r="r" b="b"/>
              <a:pathLst>
                <a:path w="734" h="9833" extrusionOk="0">
                  <a:moveTo>
                    <a:pt x="0" y="1"/>
                  </a:moveTo>
                  <a:lnTo>
                    <a:pt x="0" y="9832"/>
                  </a:lnTo>
                  <a:lnTo>
                    <a:pt x="734" y="9832"/>
                  </a:lnTo>
                  <a:lnTo>
                    <a:pt x="734"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70"/>
            <p:cNvSpPr/>
            <p:nvPr/>
          </p:nvSpPr>
          <p:spPr>
            <a:xfrm>
              <a:off x="6911932" y="3359024"/>
              <a:ext cx="275152" cy="171132"/>
            </a:xfrm>
            <a:custGeom>
              <a:avLst/>
              <a:gdLst/>
              <a:ahLst/>
              <a:cxnLst/>
              <a:rect l="l" t="t" r="r" b="b"/>
              <a:pathLst>
                <a:path w="10504" h="6533" extrusionOk="0">
                  <a:moveTo>
                    <a:pt x="1" y="1"/>
                  </a:moveTo>
                  <a:lnTo>
                    <a:pt x="1" y="6532"/>
                  </a:lnTo>
                  <a:lnTo>
                    <a:pt x="10504" y="6532"/>
                  </a:lnTo>
                  <a:lnTo>
                    <a:pt x="10504" y="1"/>
                  </a:lnTo>
                  <a:lnTo>
                    <a:pt x="5250" y="3763"/>
                  </a:lnTo>
                  <a:lnTo>
                    <a:pt x="1"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70"/>
            <p:cNvSpPr/>
            <p:nvPr/>
          </p:nvSpPr>
          <p:spPr>
            <a:xfrm>
              <a:off x="6888959" y="3364760"/>
              <a:ext cx="321020" cy="199213"/>
            </a:xfrm>
            <a:custGeom>
              <a:avLst/>
              <a:gdLst/>
              <a:ahLst/>
              <a:cxnLst/>
              <a:rect l="l" t="t" r="r" b="b"/>
              <a:pathLst>
                <a:path w="12255" h="7605" extrusionOk="0">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70"/>
            <p:cNvSpPr/>
            <p:nvPr/>
          </p:nvSpPr>
          <p:spPr>
            <a:xfrm>
              <a:off x="7192900" y="3364760"/>
              <a:ext cx="17079" cy="199213"/>
            </a:xfrm>
            <a:custGeom>
              <a:avLst/>
              <a:gdLst/>
              <a:ahLst/>
              <a:cxnLst/>
              <a:rect l="l" t="t" r="r" b="b"/>
              <a:pathLst>
                <a:path w="652" h="7605" extrusionOk="0">
                  <a:moveTo>
                    <a:pt x="652" y="1"/>
                  </a:moveTo>
                  <a:lnTo>
                    <a:pt x="0" y="470"/>
                  </a:lnTo>
                  <a:lnTo>
                    <a:pt x="0" y="7605"/>
                  </a:lnTo>
                  <a:lnTo>
                    <a:pt x="652" y="7605"/>
                  </a:lnTo>
                  <a:lnTo>
                    <a:pt x="652"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70"/>
            <p:cNvSpPr/>
            <p:nvPr/>
          </p:nvSpPr>
          <p:spPr>
            <a:xfrm>
              <a:off x="6948736" y="3310563"/>
              <a:ext cx="32351" cy="32246"/>
            </a:xfrm>
            <a:custGeom>
              <a:avLst/>
              <a:gdLst/>
              <a:ahLst/>
              <a:cxnLst/>
              <a:rect l="l" t="t" r="r" b="b"/>
              <a:pathLst>
                <a:path w="1235" h="1231" extrusionOk="0">
                  <a:moveTo>
                    <a:pt x="1" y="0"/>
                  </a:moveTo>
                  <a:lnTo>
                    <a:pt x="1" y="1230"/>
                  </a:lnTo>
                  <a:lnTo>
                    <a:pt x="1234" y="1230"/>
                  </a:lnTo>
                  <a:lnTo>
                    <a:pt x="1234" y="0"/>
                  </a:ln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70"/>
            <p:cNvSpPr/>
            <p:nvPr/>
          </p:nvSpPr>
          <p:spPr>
            <a:xfrm>
              <a:off x="6883746" y="3212699"/>
              <a:ext cx="308551" cy="356488"/>
            </a:xfrm>
            <a:custGeom>
              <a:avLst/>
              <a:gdLst/>
              <a:ahLst/>
              <a:cxnLst/>
              <a:rect l="l" t="t" r="r" b="b"/>
              <a:pathLst>
                <a:path w="11779" h="13609" extrusionOk="0">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70"/>
            <p:cNvSpPr/>
            <p:nvPr/>
          </p:nvSpPr>
          <p:spPr>
            <a:xfrm>
              <a:off x="6943523" y="3305245"/>
              <a:ext cx="42750" cy="42776"/>
            </a:xfrm>
            <a:custGeom>
              <a:avLst/>
              <a:gdLst/>
              <a:ahLst/>
              <a:cxnLst/>
              <a:rect l="l" t="t" r="r" b="b"/>
              <a:pathLst>
                <a:path w="1632" h="1633" extrusionOk="0">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70"/>
            <p:cNvSpPr/>
            <p:nvPr/>
          </p:nvSpPr>
          <p:spPr>
            <a:xfrm>
              <a:off x="7001781" y="3305245"/>
              <a:ext cx="34420" cy="10530"/>
            </a:xfrm>
            <a:custGeom>
              <a:avLst/>
              <a:gdLst/>
              <a:ahLst/>
              <a:cxnLst/>
              <a:rect l="l" t="t" r="r" b="b"/>
              <a:pathLst>
                <a:path w="1314" h="402" extrusionOk="0">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70"/>
            <p:cNvSpPr/>
            <p:nvPr/>
          </p:nvSpPr>
          <p:spPr>
            <a:xfrm>
              <a:off x="7001781" y="3332986"/>
              <a:ext cx="110255" cy="10452"/>
            </a:xfrm>
            <a:custGeom>
              <a:avLst/>
              <a:gdLst/>
              <a:ahLst/>
              <a:cxnLst/>
              <a:rect l="l" t="t" r="r" b="b"/>
              <a:pathLst>
                <a:path w="4209" h="399" extrusionOk="0">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70"/>
            <p:cNvSpPr/>
            <p:nvPr/>
          </p:nvSpPr>
          <p:spPr>
            <a:xfrm>
              <a:off x="6954316" y="3376522"/>
              <a:ext cx="67243" cy="10452"/>
            </a:xfrm>
            <a:custGeom>
              <a:avLst/>
              <a:gdLst/>
              <a:ahLst/>
              <a:cxnLst/>
              <a:rect l="l" t="t" r="r" b="b"/>
              <a:pathLst>
                <a:path w="2567" h="399" extrusionOk="0">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70"/>
            <p:cNvSpPr/>
            <p:nvPr/>
          </p:nvSpPr>
          <p:spPr>
            <a:xfrm>
              <a:off x="6917040" y="3528584"/>
              <a:ext cx="53097" cy="10452"/>
            </a:xfrm>
            <a:custGeom>
              <a:avLst/>
              <a:gdLst/>
              <a:ahLst/>
              <a:cxnLst/>
              <a:rect l="l" t="t" r="r" b="b"/>
              <a:pathLst>
                <a:path w="2027" h="399" extrusionOk="0">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70"/>
            <p:cNvSpPr/>
            <p:nvPr/>
          </p:nvSpPr>
          <p:spPr>
            <a:xfrm>
              <a:off x="6932312" y="3313811"/>
              <a:ext cx="282880" cy="255480"/>
            </a:xfrm>
            <a:custGeom>
              <a:avLst/>
              <a:gdLst/>
              <a:ahLst/>
              <a:cxnLst/>
              <a:rect l="l" t="t" r="r" b="b"/>
              <a:pathLst>
                <a:path w="10799" h="9753" extrusionOk="0">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9" name="Google Shape;14639;p70"/>
          <p:cNvGrpSpPr/>
          <p:nvPr/>
        </p:nvGrpSpPr>
        <p:grpSpPr>
          <a:xfrm>
            <a:off x="7418465" y="3218645"/>
            <a:ext cx="348053" cy="348184"/>
            <a:chOff x="7418465" y="3218645"/>
            <a:chExt cx="348053" cy="348184"/>
          </a:xfrm>
        </p:grpSpPr>
        <p:sp>
          <p:nvSpPr>
            <p:cNvPr id="14640" name="Google Shape;14640;p70"/>
            <p:cNvSpPr/>
            <p:nvPr/>
          </p:nvSpPr>
          <p:spPr>
            <a:xfrm>
              <a:off x="7424045" y="3303202"/>
              <a:ext cx="141951" cy="182684"/>
            </a:xfrm>
            <a:custGeom>
              <a:avLst/>
              <a:gdLst/>
              <a:ahLst/>
              <a:cxnLst/>
              <a:rect l="l" t="t" r="r" b="b"/>
              <a:pathLst>
                <a:path w="5419" h="6974" extrusionOk="0">
                  <a:moveTo>
                    <a:pt x="0" y="0"/>
                  </a:moveTo>
                  <a:lnTo>
                    <a:pt x="0" y="4287"/>
                  </a:lnTo>
                  <a:lnTo>
                    <a:pt x="5418" y="6974"/>
                  </a:lnTo>
                  <a:lnTo>
                    <a:pt x="4287" y="1275"/>
                  </a:lnTo>
                  <a:lnTo>
                    <a:pt x="847" y="254"/>
                  </a:lnTo>
                  <a:lnTo>
                    <a:pt x="0" y="0"/>
                  </a:lnTo>
                  <a:close/>
                </a:path>
              </a:pathLst>
            </a:custGeom>
            <a:solidFill>
              <a:srgbClr val="BECB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70"/>
            <p:cNvSpPr/>
            <p:nvPr/>
          </p:nvSpPr>
          <p:spPr>
            <a:xfrm>
              <a:off x="7424045" y="3415500"/>
              <a:ext cx="134485" cy="145697"/>
            </a:xfrm>
            <a:custGeom>
              <a:avLst/>
              <a:gdLst/>
              <a:ahLst/>
              <a:cxnLst/>
              <a:rect l="l" t="t" r="r" b="b"/>
              <a:pathLst>
                <a:path w="5134" h="5562" extrusionOk="0">
                  <a:moveTo>
                    <a:pt x="0" y="0"/>
                  </a:moveTo>
                  <a:lnTo>
                    <a:pt x="0" y="4290"/>
                  </a:lnTo>
                  <a:lnTo>
                    <a:pt x="4287" y="5562"/>
                  </a:lnTo>
                  <a:lnTo>
                    <a:pt x="5134" y="3417"/>
                  </a:lnTo>
                  <a:lnTo>
                    <a:pt x="4287" y="1275"/>
                  </a:lnTo>
                  <a:lnTo>
                    <a:pt x="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70"/>
            <p:cNvSpPr/>
            <p:nvPr/>
          </p:nvSpPr>
          <p:spPr>
            <a:xfrm>
              <a:off x="7723951" y="3420058"/>
              <a:ext cx="37014" cy="141139"/>
            </a:xfrm>
            <a:custGeom>
              <a:avLst/>
              <a:gdLst/>
              <a:ahLst/>
              <a:cxnLst/>
              <a:rect l="l" t="t" r="r" b="b"/>
              <a:pathLst>
                <a:path w="1413" h="5388" extrusionOk="0">
                  <a:moveTo>
                    <a:pt x="0" y="1"/>
                  </a:moveTo>
                  <a:lnTo>
                    <a:pt x="566" y="5134"/>
                  </a:lnTo>
                  <a:lnTo>
                    <a:pt x="1412" y="5388"/>
                  </a:lnTo>
                  <a:lnTo>
                    <a:pt x="1412" y="1101"/>
                  </a:lnTo>
                  <a:lnTo>
                    <a:pt x="0"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70"/>
            <p:cNvSpPr/>
            <p:nvPr/>
          </p:nvSpPr>
          <p:spPr>
            <a:xfrm>
              <a:off x="7619014" y="3385874"/>
              <a:ext cx="119764" cy="168696"/>
            </a:xfrm>
            <a:custGeom>
              <a:avLst/>
              <a:gdLst/>
              <a:ahLst/>
              <a:cxnLst/>
              <a:rect l="l" t="t" r="r" b="b"/>
              <a:pathLst>
                <a:path w="4572" h="6440" extrusionOk="0">
                  <a:moveTo>
                    <a:pt x="0" y="0"/>
                  </a:moveTo>
                  <a:lnTo>
                    <a:pt x="1131" y="5421"/>
                  </a:lnTo>
                  <a:lnTo>
                    <a:pt x="4572" y="6439"/>
                  </a:lnTo>
                  <a:lnTo>
                    <a:pt x="4572" y="2152"/>
                  </a:lnTo>
                  <a:lnTo>
                    <a:pt x="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70"/>
            <p:cNvSpPr/>
            <p:nvPr/>
          </p:nvSpPr>
          <p:spPr>
            <a:xfrm>
              <a:off x="7536343" y="3410654"/>
              <a:ext cx="112324" cy="150543"/>
            </a:xfrm>
            <a:custGeom>
              <a:avLst/>
              <a:gdLst/>
              <a:ahLst/>
              <a:cxnLst/>
              <a:rect l="l" t="t" r="r" b="b"/>
              <a:pathLst>
                <a:path w="4288" h="5747" extrusionOk="0">
                  <a:moveTo>
                    <a:pt x="2146" y="0"/>
                  </a:moveTo>
                  <a:lnTo>
                    <a:pt x="0" y="1460"/>
                  </a:lnTo>
                  <a:lnTo>
                    <a:pt x="0" y="5747"/>
                  </a:lnTo>
                  <a:lnTo>
                    <a:pt x="4287" y="4475"/>
                  </a:lnTo>
                  <a:lnTo>
                    <a:pt x="4287" y="185"/>
                  </a:lnTo>
                  <a:lnTo>
                    <a:pt x="2146" y="0"/>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70"/>
            <p:cNvSpPr/>
            <p:nvPr/>
          </p:nvSpPr>
          <p:spPr>
            <a:xfrm>
              <a:off x="7723951" y="3329947"/>
              <a:ext cx="37014" cy="118951"/>
            </a:xfrm>
            <a:custGeom>
              <a:avLst/>
              <a:gdLst/>
              <a:ahLst/>
              <a:cxnLst/>
              <a:rect l="l" t="t" r="r" b="b"/>
              <a:pathLst>
                <a:path w="1413" h="4541" extrusionOk="0">
                  <a:moveTo>
                    <a:pt x="566" y="0"/>
                  </a:moveTo>
                  <a:lnTo>
                    <a:pt x="0" y="2145"/>
                  </a:lnTo>
                  <a:lnTo>
                    <a:pt x="566" y="4287"/>
                  </a:lnTo>
                  <a:lnTo>
                    <a:pt x="1412" y="4541"/>
                  </a:lnTo>
                  <a:lnTo>
                    <a:pt x="1412" y="254"/>
                  </a:lnTo>
                  <a:lnTo>
                    <a:pt x="566"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70"/>
            <p:cNvSpPr/>
            <p:nvPr/>
          </p:nvSpPr>
          <p:spPr>
            <a:xfrm>
              <a:off x="7626453" y="3303202"/>
              <a:ext cx="112324" cy="139069"/>
            </a:xfrm>
            <a:custGeom>
              <a:avLst/>
              <a:gdLst/>
              <a:ahLst/>
              <a:cxnLst/>
              <a:rect l="l" t="t" r="r" b="b"/>
              <a:pathLst>
                <a:path w="4288" h="5309" extrusionOk="0">
                  <a:moveTo>
                    <a:pt x="847" y="0"/>
                  </a:moveTo>
                  <a:lnTo>
                    <a:pt x="1" y="2145"/>
                  </a:lnTo>
                  <a:lnTo>
                    <a:pt x="847" y="4287"/>
                  </a:lnTo>
                  <a:lnTo>
                    <a:pt x="4288" y="5308"/>
                  </a:lnTo>
                  <a:lnTo>
                    <a:pt x="4288" y="1021"/>
                  </a:lnTo>
                  <a:lnTo>
                    <a:pt x="847" y="0"/>
                  </a:lnTo>
                  <a:close/>
                </a:path>
              </a:pathLst>
            </a:custGeom>
            <a:solidFill>
              <a:srgbClr val="BECB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70"/>
            <p:cNvSpPr/>
            <p:nvPr/>
          </p:nvSpPr>
          <p:spPr>
            <a:xfrm>
              <a:off x="7536343" y="3303202"/>
              <a:ext cx="112324" cy="145697"/>
            </a:xfrm>
            <a:custGeom>
              <a:avLst/>
              <a:gdLst/>
              <a:ahLst/>
              <a:cxnLst/>
              <a:rect l="l" t="t" r="r" b="b"/>
              <a:pathLst>
                <a:path w="4288" h="5562" extrusionOk="0">
                  <a:moveTo>
                    <a:pt x="4287" y="0"/>
                  </a:moveTo>
                  <a:lnTo>
                    <a:pt x="0" y="1275"/>
                  </a:lnTo>
                  <a:lnTo>
                    <a:pt x="0" y="5562"/>
                  </a:lnTo>
                  <a:lnTo>
                    <a:pt x="4287" y="4287"/>
                  </a:lnTo>
                  <a:lnTo>
                    <a:pt x="4287"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70"/>
            <p:cNvSpPr/>
            <p:nvPr/>
          </p:nvSpPr>
          <p:spPr>
            <a:xfrm>
              <a:off x="7648640" y="3224198"/>
              <a:ext cx="62947" cy="169141"/>
            </a:xfrm>
            <a:custGeom>
              <a:avLst/>
              <a:gdLst/>
              <a:ahLst/>
              <a:cxnLst/>
              <a:rect l="l" t="t" r="r" b="b"/>
              <a:pathLst>
                <a:path w="2403" h="6457" extrusionOk="0">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70"/>
            <p:cNvSpPr/>
            <p:nvPr/>
          </p:nvSpPr>
          <p:spPr>
            <a:xfrm>
              <a:off x="7585720" y="3224198"/>
              <a:ext cx="111041" cy="169141"/>
            </a:xfrm>
            <a:custGeom>
              <a:avLst/>
              <a:gdLst/>
              <a:ahLst/>
              <a:cxnLst/>
              <a:rect l="l" t="t" r="r" b="b"/>
              <a:pathLst>
                <a:path w="4239" h="6457" extrusionOk="0">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70"/>
            <p:cNvSpPr/>
            <p:nvPr/>
          </p:nvSpPr>
          <p:spPr>
            <a:xfrm>
              <a:off x="7604109" y="3253772"/>
              <a:ext cx="77852" cy="66771"/>
            </a:xfrm>
            <a:custGeom>
              <a:avLst/>
              <a:gdLst/>
              <a:ahLst/>
              <a:cxnLst/>
              <a:rect l="l" t="t" r="r" b="b"/>
              <a:pathLst>
                <a:path w="2972" h="2549" extrusionOk="0">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70"/>
            <p:cNvSpPr/>
            <p:nvPr/>
          </p:nvSpPr>
          <p:spPr>
            <a:xfrm>
              <a:off x="7418465" y="3218645"/>
              <a:ext cx="348053" cy="348184"/>
            </a:xfrm>
            <a:custGeom>
              <a:avLst/>
              <a:gdLst/>
              <a:ahLst/>
              <a:cxnLst/>
              <a:rect l="l" t="t" r="r" b="b"/>
              <a:pathLst>
                <a:path w="13287" h="13292" extrusionOk="0">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70"/>
            <p:cNvSpPr/>
            <p:nvPr/>
          </p:nvSpPr>
          <p:spPr>
            <a:xfrm>
              <a:off x="7609767" y="3248271"/>
              <a:ext cx="80812" cy="77825"/>
            </a:xfrm>
            <a:custGeom>
              <a:avLst/>
              <a:gdLst/>
              <a:ahLst/>
              <a:cxnLst/>
              <a:rect l="l" t="t" r="r" b="b"/>
              <a:pathLst>
                <a:path w="3085" h="2971" extrusionOk="0">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3" name="Google Shape;14653;p70"/>
          <p:cNvGrpSpPr/>
          <p:nvPr/>
        </p:nvGrpSpPr>
        <p:grpSpPr>
          <a:xfrm>
            <a:off x="8074309" y="3200492"/>
            <a:ext cx="234209" cy="367254"/>
            <a:chOff x="8074309" y="3200492"/>
            <a:chExt cx="234209" cy="367254"/>
          </a:xfrm>
        </p:grpSpPr>
        <p:sp>
          <p:nvSpPr>
            <p:cNvPr id="14654" name="Google Shape;14654;p70"/>
            <p:cNvSpPr/>
            <p:nvPr/>
          </p:nvSpPr>
          <p:spPr>
            <a:xfrm>
              <a:off x="8183097" y="3228782"/>
              <a:ext cx="118873" cy="126496"/>
            </a:xfrm>
            <a:custGeom>
              <a:avLst/>
              <a:gdLst/>
              <a:ahLst/>
              <a:cxnLst/>
              <a:rect l="l" t="t" r="r" b="b"/>
              <a:pathLst>
                <a:path w="4538" h="4829" extrusionOk="0">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70"/>
            <p:cNvSpPr/>
            <p:nvPr/>
          </p:nvSpPr>
          <p:spPr>
            <a:xfrm>
              <a:off x="8183176" y="3228782"/>
              <a:ext cx="34499" cy="22999"/>
            </a:xfrm>
            <a:custGeom>
              <a:avLst/>
              <a:gdLst/>
              <a:ahLst/>
              <a:cxnLst/>
              <a:rect l="l" t="t" r="r" b="b"/>
              <a:pathLst>
                <a:path w="1317" h="878" extrusionOk="0">
                  <a:moveTo>
                    <a:pt x="1" y="0"/>
                  </a:moveTo>
                  <a:lnTo>
                    <a:pt x="1" y="878"/>
                  </a:lnTo>
                  <a:lnTo>
                    <a:pt x="1317" y="878"/>
                  </a:lnTo>
                  <a:lnTo>
                    <a:pt x="1"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70"/>
            <p:cNvSpPr/>
            <p:nvPr/>
          </p:nvSpPr>
          <p:spPr>
            <a:xfrm>
              <a:off x="8131388" y="3251755"/>
              <a:ext cx="86286" cy="126600"/>
            </a:xfrm>
            <a:custGeom>
              <a:avLst/>
              <a:gdLst/>
              <a:ahLst/>
              <a:cxnLst/>
              <a:rect l="l" t="t" r="r" b="b"/>
              <a:pathLst>
                <a:path w="3294" h="4833" extrusionOk="0">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70"/>
            <p:cNvSpPr/>
            <p:nvPr/>
          </p:nvSpPr>
          <p:spPr>
            <a:xfrm>
              <a:off x="8079601" y="3539376"/>
              <a:ext cx="57550" cy="22999"/>
            </a:xfrm>
            <a:custGeom>
              <a:avLst/>
              <a:gdLst/>
              <a:ahLst/>
              <a:cxnLst/>
              <a:rect l="l" t="t" r="r" b="b"/>
              <a:pathLst>
                <a:path w="2197" h="878" extrusionOk="0">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70"/>
            <p:cNvSpPr/>
            <p:nvPr/>
          </p:nvSpPr>
          <p:spPr>
            <a:xfrm>
              <a:off x="8096837" y="3205704"/>
              <a:ext cx="23078" cy="23104"/>
            </a:xfrm>
            <a:custGeom>
              <a:avLst/>
              <a:gdLst/>
              <a:ahLst/>
              <a:cxnLst/>
              <a:rect l="l" t="t" r="r" b="b"/>
              <a:pathLst>
                <a:path w="881" h="882" extrusionOk="0">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70"/>
            <p:cNvSpPr/>
            <p:nvPr/>
          </p:nvSpPr>
          <p:spPr>
            <a:xfrm>
              <a:off x="8079601" y="3539350"/>
              <a:ext cx="28841" cy="23025"/>
            </a:xfrm>
            <a:custGeom>
              <a:avLst/>
              <a:gdLst/>
              <a:ahLst/>
              <a:cxnLst/>
              <a:rect l="l" t="t" r="r" b="b"/>
              <a:pathLst>
                <a:path w="1101" h="879" extrusionOk="0">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70"/>
            <p:cNvSpPr/>
            <p:nvPr/>
          </p:nvSpPr>
          <p:spPr>
            <a:xfrm>
              <a:off x="8074309" y="3200492"/>
              <a:ext cx="234209" cy="367254"/>
            </a:xfrm>
            <a:custGeom>
              <a:avLst/>
              <a:gdLst/>
              <a:ahLst/>
              <a:cxnLst/>
              <a:rect l="l" t="t" r="r" b="b"/>
              <a:pathLst>
                <a:path w="8941" h="14020" extrusionOk="0">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1" name="Google Shape;14661;p70"/>
          <p:cNvGrpSpPr/>
          <p:nvPr/>
        </p:nvGrpSpPr>
        <p:grpSpPr>
          <a:xfrm>
            <a:off x="4343573" y="4097880"/>
            <a:ext cx="397692" cy="426402"/>
            <a:chOff x="4117738" y="4097880"/>
            <a:chExt cx="397692" cy="426402"/>
          </a:xfrm>
        </p:grpSpPr>
        <p:sp>
          <p:nvSpPr>
            <p:cNvPr id="14662" name="Google Shape;14662;p70"/>
            <p:cNvSpPr/>
            <p:nvPr/>
          </p:nvSpPr>
          <p:spPr>
            <a:xfrm>
              <a:off x="4190088" y="4175993"/>
              <a:ext cx="259357" cy="313187"/>
            </a:xfrm>
            <a:custGeom>
              <a:avLst/>
              <a:gdLst/>
              <a:ahLst/>
              <a:cxnLst/>
              <a:rect l="l" t="t" r="r" b="b"/>
              <a:pathLst>
                <a:path w="9901" h="11956" extrusionOk="0">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70"/>
            <p:cNvSpPr/>
            <p:nvPr/>
          </p:nvSpPr>
          <p:spPr>
            <a:xfrm>
              <a:off x="4217200" y="4197342"/>
              <a:ext cx="199292" cy="199292"/>
            </a:xfrm>
            <a:custGeom>
              <a:avLst/>
              <a:gdLst/>
              <a:ahLst/>
              <a:cxnLst/>
              <a:rect l="l" t="t" r="r" b="b"/>
              <a:pathLst>
                <a:path w="7608" h="7608" extrusionOk="0">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70"/>
            <p:cNvSpPr/>
            <p:nvPr/>
          </p:nvSpPr>
          <p:spPr>
            <a:xfrm>
              <a:off x="4238549" y="4218691"/>
              <a:ext cx="156594" cy="156594"/>
            </a:xfrm>
            <a:custGeom>
              <a:avLst/>
              <a:gdLst/>
              <a:ahLst/>
              <a:cxnLst/>
              <a:rect l="l" t="t" r="r" b="b"/>
              <a:pathLst>
                <a:path w="5978" h="5978" extrusionOk="0">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70"/>
            <p:cNvSpPr/>
            <p:nvPr/>
          </p:nvSpPr>
          <p:spPr>
            <a:xfrm>
              <a:off x="4295471" y="4489155"/>
              <a:ext cx="42672" cy="28500"/>
            </a:xfrm>
            <a:custGeom>
              <a:avLst/>
              <a:gdLst/>
              <a:ahLst/>
              <a:cxnLst/>
              <a:rect l="l" t="t" r="r" b="b"/>
              <a:pathLst>
                <a:path w="1629" h="1088" extrusionOk="0">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70"/>
            <p:cNvSpPr/>
            <p:nvPr/>
          </p:nvSpPr>
          <p:spPr>
            <a:xfrm>
              <a:off x="4281273" y="4446431"/>
              <a:ext cx="71119" cy="42750"/>
            </a:xfrm>
            <a:custGeom>
              <a:avLst/>
              <a:gdLst/>
              <a:ahLst/>
              <a:cxnLst/>
              <a:rect l="l" t="t" r="r" b="b"/>
              <a:pathLst>
                <a:path w="2715" h="1632" extrusionOk="0">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70"/>
            <p:cNvSpPr/>
            <p:nvPr/>
          </p:nvSpPr>
          <p:spPr>
            <a:xfrm>
              <a:off x="4183173" y="4169261"/>
              <a:ext cx="266167" cy="355021"/>
            </a:xfrm>
            <a:custGeom>
              <a:avLst/>
              <a:gdLst/>
              <a:ahLst/>
              <a:cxnLst/>
              <a:rect l="l" t="t" r="r" b="b"/>
              <a:pathLst>
                <a:path w="10161" h="13553" extrusionOk="0">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70"/>
            <p:cNvSpPr/>
            <p:nvPr/>
          </p:nvSpPr>
          <p:spPr>
            <a:xfrm>
              <a:off x="4457775" y="4290335"/>
              <a:ext cx="57655" cy="13307"/>
            </a:xfrm>
            <a:custGeom>
              <a:avLst/>
              <a:gdLst/>
              <a:ahLst/>
              <a:cxnLst/>
              <a:rect l="l" t="t" r="r" b="b"/>
              <a:pathLst>
                <a:path w="2201" h="508" extrusionOk="0">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70"/>
            <p:cNvSpPr/>
            <p:nvPr/>
          </p:nvSpPr>
          <p:spPr>
            <a:xfrm>
              <a:off x="4117738" y="4290335"/>
              <a:ext cx="56293" cy="13333"/>
            </a:xfrm>
            <a:custGeom>
              <a:avLst/>
              <a:gdLst/>
              <a:ahLst/>
              <a:cxnLst/>
              <a:rect l="l" t="t" r="r" b="b"/>
              <a:pathLst>
                <a:path w="2149" h="509" extrusionOk="0">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70"/>
            <p:cNvSpPr/>
            <p:nvPr/>
          </p:nvSpPr>
          <p:spPr>
            <a:xfrm>
              <a:off x="4310009" y="4097880"/>
              <a:ext cx="13674" cy="56398"/>
            </a:xfrm>
            <a:custGeom>
              <a:avLst/>
              <a:gdLst/>
              <a:ahLst/>
              <a:cxnLst/>
              <a:rect l="l" t="t" r="r" b="b"/>
              <a:pathLst>
                <a:path w="522" h="2153" extrusionOk="0">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70"/>
            <p:cNvSpPr/>
            <p:nvPr/>
          </p:nvSpPr>
          <p:spPr>
            <a:xfrm>
              <a:off x="4383984" y="4142228"/>
              <a:ext cx="25959" cy="32036"/>
            </a:xfrm>
            <a:custGeom>
              <a:avLst/>
              <a:gdLst/>
              <a:ahLst/>
              <a:cxnLst/>
              <a:rect l="l" t="t" r="r" b="b"/>
              <a:pathLst>
                <a:path w="991" h="1223" extrusionOk="0">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70"/>
            <p:cNvSpPr/>
            <p:nvPr/>
          </p:nvSpPr>
          <p:spPr>
            <a:xfrm>
              <a:off x="4223644" y="4419738"/>
              <a:ext cx="26064" cy="32036"/>
            </a:xfrm>
            <a:custGeom>
              <a:avLst/>
              <a:gdLst/>
              <a:ahLst/>
              <a:cxnLst/>
              <a:rect l="l" t="t" r="r" b="b"/>
              <a:pathLst>
                <a:path w="995" h="1223" extrusionOk="0">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70"/>
            <p:cNvSpPr/>
            <p:nvPr/>
          </p:nvSpPr>
          <p:spPr>
            <a:xfrm>
              <a:off x="4222780" y="4142490"/>
              <a:ext cx="26850" cy="31617"/>
            </a:xfrm>
            <a:custGeom>
              <a:avLst/>
              <a:gdLst/>
              <a:ahLst/>
              <a:cxnLst/>
              <a:rect l="l" t="t" r="r" b="b"/>
              <a:pathLst>
                <a:path w="1025" h="1207" extrusionOk="0">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70"/>
            <p:cNvSpPr/>
            <p:nvPr/>
          </p:nvSpPr>
          <p:spPr>
            <a:xfrm>
              <a:off x="4382936" y="4419843"/>
              <a:ext cx="26824" cy="31591"/>
            </a:xfrm>
            <a:custGeom>
              <a:avLst/>
              <a:gdLst/>
              <a:ahLst/>
              <a:cxnLst/>
              <a:rect l="l" t="t" r="r" b="b"/>
              <a:pathLst>
                <a:path w="1024" h="1206" extrusionOk="0">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70"/>
            <p:cNvSpPr/>
            <p:nvPr/>
          </p:nvSpPr>
          <p:spPr>
            <a:xfrm>
              <a:off x="4438469" y="4364938"/>
              <a:ext cx="34132" cy="24257"/>
            </a:xfrm>
            <a:custGeom>
              <a:avLst/>
              <a:gdLst/>
              <a:ahLst/>
              <a:cxnLst/>
              <a:rect l="l" t="t" r="r" b="b"/>
              <a:pathLst>
                <a:path w="1303" h="926" extrusionOk="0">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70"/>
            <p:cNvSpPr/>
            <p:nvPr/>
          </p:nvSpPr>
          <p:spPr>
            <a:xfrm>
              <a:off x="4161091" y="4204782"/>
              <a:ext cx="33765" cy="24099"/>
            </a:xfrm>
            <a:custGeom>
              <a:avLst/>
              <a:gdLst/>
              <a:ahLst/>
              <a:cxnLst/>
              <a:rect l="l" t="t" r="r" b="b"/>
              <a:pathLst>
                <a:path w="1289" h="920" extrusionOk="0">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70"/>
            <p:cNvSpPr/>
            <p:nvPr/>
          </p:nvSpPr>
          <p:spPr>
            <a:xfrm>
              <a:off x="4437029" y="4204991"/>
              <a:ext cx="35206" cy="23968"/>
            </a:xfrm>
            <a:custGeom>
              <a:avLst/>
              <a:gdLst/>
              <a:ahLst/>
              <a:cxnLst/>
              <a:rect l="l" t="t" r="r" b="b"/>
              <a:pathLst>
                <a:path w="1344" h="915" extrusionOk="0">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70"/>
            <p:cNvSpPr/>
            <p:nvPr/>
          </p:nvSpPr>
          <p:spPr>
            <a:xfrm>
              <a:off x="4161091" y="4364938"/>
              <a:ext cx="34132" cy="24257"/>
            </a:xfrm>
            <a:custGeom>
              <a:avLst/>
              <a:gdLst/>
              <a:ahLst/>
              <a:cxnLst/>
              <a:rect l="l" t="t" r="r" b="b"/>
              <a:pathLst>
                <a:path w="1303" h="926" extrusionOk="0">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9" name="Google Shape;14679;p70"/>
          <p:cNvGrpSpPr/>
          <p:nvPr/>
        </p:nvGrpSpPr>
        <p:grpSpPr>
          <a:xfrm>
            <a:off x="4890603" y="4118574"/>
            <a:ext cx="389520" cy="385328"/>
            <a:chOff x="4664768" y="4118574"/>
            <a:chExt cx="389520" cy="385328"/>
          </a:xfrm>
        </p:grpSpPr>
        <p:sp>
          <p:nvSpPr>
            <p:cNvPr id="14680" name="Google Shape;14680;p70"/>
            <p:cNvSpPr/>
            <p:nvPr/>
          </p:nvSpPr>
          <p:spPr>
            <a:xfrm>
              <a:off x="4669850" y="4289889"/>
              <a:ext cx="209743" cy="208512"/>
            </a:xfrm>
            <a:custGeom>
              <a:avLst/>
              <a:gdLst/>
              <a:ahLst/>
              <a:cxnLst/>
              <a:rect l="l" t="t" r="r" b="b"/>
              <a:pathLst>
                <a:path w="8007" h="7960" extrusionOk="0">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70"/>
            <p:cNvSpPr/>
            <p:nvPr/>
          </p:nvSpPr>
          <p:spPr>
            <a:xfrm>
              <a:off x="4671945" y="4300917"/>
              <a:ext cx="207648" cy="197536"/>
            </a:xfrm>
            <a:custGeom>
              <a:avLst/>
              <a:gdLst/>
              <a:ahLst/>
              <a:cxnLst/>
              <a:rect l="l" t="t" r="r" b="b"/>
              <a:pathLst>
                <a:path w="7927" h="7541" extrusionOk="0">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70"/>
            <p:cNvSpPr/>
            <p:nvPr/>
          </p:nvSpPr>
          <p:spPr>
            <a:xfrm>
              <a:off x="4743694" y="4124023"/>
              <a:ext cx="304648" cy="289481"/>
            </a:xfrm>
            <a:custGeom>
              <a:avLst/>
              <a:gdLst/>
              <a:ahLst/>
              <a:cxnLst/>
              <a:rect l="l" t="t" r="r" b="b"/>
              <a:pathLst>
                <a:path w="11630" h="11051" extrusionOk="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70"/>
            <p:cNvSpPr/>
            <p:nvPr/>
          </p:nvSpPr>
          <p:spPr>
            <a:xfrm>
              <a:off x="4750583" y="4187388"/>
              <a:ext cx="297759" cy="225853"/>
            </a:xfrm>
            <a:custGeom>
              <a:avLst/>
              <a:gdLst/>
              <a:ahLst/>
              <a:cxnLst/>
              <a:rect l="l" t="t" r="r" b="b"/>
              <a:pathLst>
                <a:path w="11367" h="8622" extrusionOk="0">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70"/>
            <p:cNvSpPr/>
            <p:nvPr/>
          </p:nvSpPr>
          <p:spPr>
            <a:xfrm>
              <a:off x="4909377" y="4124023"/>
              <a:ext cx="138886" cy="133280"/>
            </a:xfrm>
            <a:custGeom>
              <a:avLst/>
              <a:gdLst/>
              <a:ahLst/>
              <a:cxnLst/>
              <a:rect l="l" t="t" r="r" b="b"/>
              <a:pathLst>
                <a:path w="5302" h="5088" extrusionOk="0">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70"/>
            <p:cNvSpPr/>
            <p:nvPr/>
          </p:nvSpPr>
          <p:spPr>
            <a:xfrm>
              <a:off x="4910713" y="4146079"/>
              <a:ext cx="137550" cy="111303"/>
            </a:xfrm>
            <a:custGeom>
              <a:avLst/>
              <a:gdLst/>
              <a:ahLst/>
              <a:cxnLst/>
              <a:rect l="l" t="t" r="r" b="b"/>
              <a:pathLst>
                <a:path w="5251" h="4249" extrusionOk="0">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70"/>
            <p:cNvSpPr/>
            <p:nvPr/>
          </p:nvSpPr>
          <p:spPr>
            <a:xfrm>
              <a:off x="4664768" y="4118574"/>
              <a:ext cx="389520" cy="385328"/>
            </a:xfrm>
            <a:custGeom>
              <a:avLst/>
              <a:gdLst/>
              <a:ahLst/>
              <a:cxnLst/>
              <a:rect l="l" t="t" r="r" b="b"/>
              <a:pathLst>
                <a:path w="14870" h="14710" extrusionOk="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7" name="Google Shape;14687;p70"/>
          <p:cNvGrpSpPr/>
          <p:nvPr/>
        </p:nvGrpSpPr>
        <p:grpSpPr>
          <a:xfrm>
            <a:off x="5359965" y="4136937"/>
            <a:ext cx="531261" cy="348577"/>
            <a:chOff x="5134130" y="4136937"/>
            <a:chExt cx="531261" cy="348577"/>
          </a:xfrm>
        </p:grpSpPr>
        <p:sp>
          <p:nvSpPr>
            <p:cNvPr id="14688" name="Google Shape;14688;p70"/>
            <p:cNvSpPr/>
            <p:nvPr/>
          </p:nvSpPr>
          <p:spPr>
            <a:xfrm>
              <a:off x="5270396" y="4147886"/>
              <a:ext cx="191328" cy="141034"/>
            </a:xfrm>
            <a:custGeom>
              <a:avLst/>
              <a:gdLst/>
              <a:ahLst/>
              <a:cxnLst/>
              <a:rect l="l" t="t" r="r" b="b"/>
              <a:pathLst>
                <a:path w="7304" h="5384" extrusionOk="0">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70"/>
            <p:cNvSpPr/>
            <p:nvPr/>
          </p:nvSpPr>
          <p:spPr>
            <a:xfrm>
              <a:off x="5273016" y="4147886"/>
              <a:ext cx="188709" cy="141034"/>
            </a:xfrm>
            <a:custGeom>
              <a:avLst/>
              <a:gdLst/>
              <a:ahLst/>
              <a:cxnLst/>
              <a:rect l="l" t="t" r="r" b="b"/>
              <a:pathLst>
                <a:path w="7204" h="5384" extrusionOk="0">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70"/>
            <p:cNvSpPr/>
            <p:nvPr/>
          </p:nvSpPr>
          <p:spPr>
            <a:xfrm>
              <a:off x="5141962" y="4198154"/>
              <a:ext cx="515544" cy="148395"/>
            </a:xfrm>
            <a:custGeom>
              <a:avLst/>
              <a:gdLst/>
              <a:ahLst/>
              <a:cxnLst/>
              <a:rect l="l" t="t" r="r" b="b"/>
              <a:pathLst>
                <a:path w="19681" h="5665" extrusionOk="0">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70"/>
            <p:cNvSpPr/>
            <p:nvPr/>
          </p:nvSpPr>
          <p:spPr>
            <a:xfrm>
              <a:off x="5270396" y="4312784"/>
              <a:ext cx="213856" cy="164924"/>
            </a:xfrm>
            <a:custGeom>
              <a:avLst/>
              <a:gdLst/>
              <a:ahLst/>
              <a:cxnLst/>
              <a:rect l="l" t="t" r="r" b="b"/>
              <a:pathLst>
                <a:path w="8164" h="6296" extrusionOk="0">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70"/>
            <p:cNvSpPr/>
            <p:nvPr/>
          </p:nvSpPr>
          <p:spPr>
            <a:xfrm>
              <a:off x="5574442" y="4279123"/>
              <a:ext cx="65199" cy="36280"/>
            </a:xfrm>
            <a:custGeom>
              <a:avLst/>
              <a:gdLst/>
              <a:ahLst/>
              <a:cxnLst/>
              <a:rect l="l" t="t" r="r" b="b"/>
              <a:pathLst>
                <a:path w="2489" h="1385" extrusionOk="0">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70"/>
            <p:cNvSpPr/>
            <p:nvPr/>
          </p:nvSpPr>
          <p:spPr>
            <a:xfrm>
              <a:off x="5446715" y="4144717"/>
              <a:ext cx="207831" cy="78244"/>
            </a:xfrm>
            <a:custGeom>
              <a:avLst/>
              <a:gdLst/>
              <a:ahLst/>
              <a:cxnLst/>
              <a:rect l="l" t="t" r="r" b="b"/>
              <a:pathLst>
                <a:path w="7934" h="2987" extrusionOk="0">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70"/>
            <p:cNvSpPr/>
            <p:nvPr/>
          </p:nvSpPr>
          <p:spPr>
            <a:xfrm>
              <a:off x="5533499" y="4144743"/>
              <a:ext cx="121047" cy="78218"/>
            </a:xfrm>
            <a:custGeom>
              <a:avLst/>
              <a:gdLst/>
              <a:ahLst/>
              <a:cxnLst/>
              <a:rect l="l" t="t" r="r" b="b"/>
              <a:pathLst>
                <a:path w="4621" h="2986" extrusionOk="0">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70"/>
            <p:cNvSpPr/>
            <p:nvPr/>
          </p:nvSpPr>
          <p:spPr>
            <a:xfrm>
              <a:off x="5273094" y="4312784"/>
              <a:ext cx="211158" cy="164924"/>
            </a:xfrm>
            <a:custGeom>
              <a:avLst/>
              <a:gdLst/>
              <a:ahLst/>
              <a:cxnLst/>
              <a:rect l="l" t="t" r="r" b="b"/>
              <a:pathLst>
                <a:path w="8061" h="6296" extrusionOk="0">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70"/>
            <p:cNvSpPr/>
            <p:nvPr/>
          </p:nvSpPr>
          <p:spPr>
            <a:xfrm>
              <a:off x="5546623" y="4279123"/>
              <a:ext cx="27845" cy="6575"/>
            </a:xfrm>
            <a:custGeom>
              <a:avLst/>
              <a:gdLst/>
              <a:ahLst/>
              <a:cxnLst/>
              <a:rect l="l" t="t" r="r" b="b"/>
              <a:pathLst>
                <a:path w="1063" h="251" extrusionOk="0">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70"/>
            <p:cNvSpPr/>
            <p:nvPr/>
          </p:nvSpPr>
          <p:spPr>
            <a:xfrm>
              <a:off x="5608548" y="4315377"/>
              <a:ext cx="49037" cy="31172"/>
            </a:xfrm>
            <a:custGeom>
              <a:avLst/>
              <a:gdLst/>
              <a:ahLst/>
              <a:cxnLst/>
              <a:rect l="l" t="t" r="r" b="b"/>
              <a:pathLst>
                <a:path w="1872" h="1190" extrusionOk="0">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70"/>
            <p:cNvSpPr/>
            <p:nvPr/>
          </p:nvSpPr>
          <p:spPr>
            <a:xfrm>
              <a:off x="5574520" y="4279123"/>
              <a:ext cx="65121" cy="36280"/>
            </a:xfrm>
            <a:custGeom>
              <a:avLst/>
              <a:gdLst/>
              <a:ahLst/>
              <a:cxnLst/>
              <a:rect l="l" t="t" r="r" b="b"/>
              <a:pathLst>
                <a:path w="2486" h="1385" extrusionOk="0">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70"/>
            <p:cNvSpPr/>
            <p:nvPr/>
          </p:nvSpPr>
          <p:spPr>
            <a:xfrm>
              <a:off x="5134130" y="4140080"/>
              <a:ext cx="531261" cy="345433"/>
            </a:xfrm>
            <a:custGeom>
              <a:avLst/>
              <a:gdLst/>
              <a:ahLst/>
              <a:cxnLst/>
              <a:rect l="l" t="t" r="r" b="b"/>
              <a:pathLst>
                <a:path w="20281" h="13187" extrusionOk="0">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70"/>
            <p:cNvSpPr/>
            <p:nvPr/>
          </p:nvSpPr>
          <p:spPr>
            <a:xfrm>
              <a:off x="5438883" y="4136937"/>
              <a:ext cx="223470" cy="93726"/>
            </a:xfrm>
            <a:custGeom>
              <a:avLst/>
              <a:gdLst/>
              <a:ahLst/>
              <a:cxnLst/>
              <a:rect l="l" t="t" r="r" b="b"/>
              <a:pathLst>
                <a:path w="8531" h="3578" extrusionOk="0">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70"/>
            <p:cNvSpPr/>
            <p:nvPr/>
          </p:nvSpPr>
          <p:spPr>
            <a:xfrm>
              <a:off x="5336015" y="4302384"/>
              <a:ext cx="24257" cy="20825"/>
            </a:xfrm>
            <a:custGeom>
              <a:avLst/>
              <a:gdLst/>
              <a:ahLst/>
              <a:cxnLst/>
              <a:rect l="l" t="t" r="r" b="b"/>
              <a:pathLst>
                <a:path w="926" h="795" extrusionOk="0">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70"/>
            <p:cNvSpPr/>
            <p:nvPr/>
          </p:nvSpPr>
          <p:spPr>
            <a:xfrm>
              <a:off x="5294548" y="4302384"/>
              <a:ext cx="24257" cy="20825"/>
            </a:xfrm>
            <a:custGeom>
              <a:avLst/>
              <a:gdLst/>
              <a:ahLst/>
              <a:cxnLst/>
              <a:rect l="l" t="t" r="r" b="b"/>
              <a:pathLst>
                <a:path w="926" h="795" extrusionOk="0">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70"/>
            <p:cNvSpPr/>
            <p:nvPr/>
          </p:nvSpPr>
          <p:spPr>
            <a:xfrm>
              <a:off x="5256592" y="4302384"/>
              <a:ext cx="24257" cy="20825"/>
            </a:xfrm>
            <a:custGeom>
              <a:avLst/>
              <a:gdLst/>
              <a:ahLst/>
              <a:cxnLst/>
              <a:rect l="l" t="t" r="r" b="b"/>
              <a:pathLst>
                <a:path w="926" h="795" extrusionOk="0">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70"/>
            <p:cNvSpPr/>
            <p:nvPr/>
          </p:nvSpPr>
          <p:spPr>
            <a:xfrm>
              <a:off x="5215046" y="4302463"/>
              <a:ext cx="24230" cy="20720"/>
            </a:xfrm>
            <a:custGeom>
              <a:avLst/>
              <a:gdLst/>
              <a:ahLst/>
              <a:cxnLst/>
              <a:rect l="l" t="t" r="r" b="b"/>
              <a:pathLst>
                <a:path w="925" h="791" extrusionOk="0">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70"/>
            <p:cNvSpPr/>
            <p:nvPr/>
          </p:nvSpPr>
          <p:spPr>
            <a:xfrm>
              <a:off x="5512412" y="4302384"/>
              <a:ext cx="24257" cy="20825"/>
            </a:xfrm>
            <a:custGeom>
              <a:avLst/>
              <a:gdLst/>
              <a:ahLst/>
              <a:cxnLst/>
              <a:rect l="l" t="t" r="r" b="b"/>
              <a:pathLst>
                <a:path w="926" h="795" extrusionOk="0">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6" name="Google Shape;14706;p70"/>
          <p:cNvGrpSpPr/>
          <p:nvPr/>
        </p:nvGrpSpPr>
        <p:grpSpPr>
          <a:xfrm>
            <a:off x="6018846" y="4199412"/>
            <a:ext cx="444005" cy="289952"/>
            <a:chOff x="5716812" y="4199412"/>
            <a:chExt cx="444005" cy="289952"/>
          </a:xfrm>
        </p:grpSpPr>
        <p:sp>
          <p:nvSpPr>
            <p:cNvPr id="14707" name="Google Shape;14707;p70"/>
            <p:cNvSpPr/>
            <p:nvPr/>
          </p:nvSpPr>
          <p:spPr>
            <a:xfrm>
              <a:off x="5723256" y="4205856"/>
              <a:ext cx="429834" cy="232166"/>
            </a:xfrm>
            <a:custGeom>
              <a:avLst/>
              <a:gdLst/>
              <a:ahLst/>
              <a:cxnLst/>
              <a:rect l="l" t="t" r="r" b="b"/>
              <a:pathLst>
                <a:path w="16409" h="8863" extrusionOk="0">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70"/>
            <p:cNvSpPr/>
            <p:nvPr/>
          </p:nvSpPr>
          <p:spPr>
            <a:xfrm>
              <a:off x="5723256" y="4210361"/>
              <a:ext cx="429834" cy="227661"/>
            </a:xfrm>
            <a:custGeom>
              <a:avLst/>
              <a:gdLst/>
              <a:ahLst/>
              <a:cxnLst/>
              <a:rect l="l" t="t" r="r" b="b"/>
              <a:pathLst>
                <a:path w="16409" h="8691" extrusionOk="0">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70"/>
            <p:cNvSpPr/>
            <p:nvPr/>
          </p:nvSpPr>
          <p:spPr>
            <a:xfrm>
              <a:off x="5820675" y="4231632"/>
              <a:ext cx="103418" cy="77406"/>
            </a:xfrm>
            <a:custGeom>
              <a:avLst/>
              <a:gdLst/>
              <a:ahLst/>
              <a:cxnLst/>
              <a:rect l="l" t="t" r="r" b="b"/>
              <a:pathLst>
                <a:path w="3948" h="2955" extrusionOk="0">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70"/>
            <p:cNvSpPr/>
            <p:nvPr/>
          </p:nvSpPr>
          <p:spPr>
            <a:xfrm>
              <a:off x="5949842" y="4231632"/>
              <a:ext cx="113189" cy="77406"/>
            </a:xfrm>
            <a:custGeom>
              <a:avLst/>
              <a:gdLst/>
              <a:ahLst/>
              <a:cxnLst/>
              <a:rect l="l" t="t" r="r" b="b"/>
              <a:pathLst>
                <a:path w="4321" h="2955" extrusionOk="0">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70"/>
            <p:cNvSpPr/>
            <p:nvPr/>
          </p:nvSpPr>
          <p:spPr>
            <a:xfrm>
              <a:off x="5745521" y="4392888"/>
              <a:ext cx="93830" cy="90294"/>
            </a:xfrm>
            <a:custGeom>
              <a:avLst/>
              <a:gdLst/>
              <a:ahLst/>
              <a:cxnLst/>
              <a:rect l="l" t="t" r="r" b="b"/>
              <a:pathLst>
                <a:path w="3582" h="3447" extrusionOk="0">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70"/>
            <p:cNvSpPr/>
            <p:nvPr/>
          </p:nvSpPr>
          <p:spPr>
            <a:xfrm>
              <a:off x="5750027" y="4393752"/>
              <a:ext cx="101532" cy="89430"/>
            </a:xfrm>
            <a:custGeom>
              <a:avLst/>
              <a:gdLst/>
              <a:ahLst/>
              <a:cxnLst/>
              <a:rect l="l" t="t" r="r" b="b"/>
              <a:pathLst>
                <a:path w="3876" h="3414" extrusionOk="0">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70"/>
            <p:cNvSpPr/>
            <p:nvPr/>
          </p:nvSpPr>
          <p:spPr>
            <a:xfrm>
              <a:off x="5768337" y="4418690"/>
              <a:ext cx="45265" cy="38690"/>
            </a:xfrm>
            <a:custGeom>
              <a:avLst/>
              <a:gdLst/>
              <a:ahLst/>
              <a:cxnLst/>
              <a:rect l="l" t="t" r="r" b="b"/>
              <a:pathLst>
                <a:path w="1728" h="1477" extrusionOk="0">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70"/>
            <p:cNvSpPr/>
            <p:nvPr/>
          </p:nvSpPr>
          <p:spPr>
            <a:xfrm>
              <a:off x="6015094" y="4392888"/>
              <a:ext cx="93830" cy="90294"/>
            </a:xfrm>
            <a:custGeom>
              <a:avLst/>
              <a:gdLst/>
              <a:ahLst/>
              <a:cxnLst/>
              <a:rect l="l" t="t" r="r" b="b"/>
              <a:pathLst>
                <a:path w="3582" h="3447" extrusionOk="0">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70"/>
            <p:cNvSpPr/>
            <p:nvPr/>
          </p:nvSpPr>
          <p:spPr>
            <a:xfrm>
              <a:off x="6019573" y="4393752"/>
              <a:ext cx="101558" cy="89430"/>
            </a:xfrm>
            <a:custGeom>
              <a:avLst/>
              <a:gdLst/>
              <a:ahLst/>
              <a:cxnLst/>
              <a:rect l="l" t="t" r="r" b="b"/>
              <a:pathLst>
                <a:path w="3877" h="3414" extrusionOk="0">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70"/>
            <p:cNvSpPr/>
            <p:nvPr/>
          </p:nvSpPr>
          <p:spPr>
            <a:xfrm>
              <a:off x="6037884" y="4418690"/>
              <a:ext cx="45265" cy="38690"/>
            </a:xfrm>
            <a:custGeom>
              <a:avLst/>
              <a:gdLst/>
              <a:ahLst/>
              <a:cxnLst/>
              <a:rect l="l" t="t" r="r" b="b"/>
              <a:pathLst>
                <a:path w="1728" h="1477" extrusionOk="0">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70"/>
            <p:cNvSpPr/>
            <p:nvPr/>
          </p:nvSpPr>
          <p:spPr>
            <a:xfrm>
              <a:off x="5723256" y="4315927"/>
              <a:ext cx="40707" cy="50373"/>
            </a:xfrm>
            <a:custGeom>
              <a:avLst/>
              <a:gdLst/>
              <a:ahLst/>
              <a:cxnLst/>
              <a:rect l="l" t="t" r="r" b="b"/>
              <a:pathLst>
                <a:path w="1554" h="1923" extrusionOk="0">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70"/>
            <p:cNvSpPr/>
            <p:nvPr/>
          </p:nvSpPr>
          <p:spPr>
            <a:xfrm>
              <a:off x="6115369" y="4334866"/>
              <a:ext cx="29810" cy="25776"/>
            </a:xfrm>
            <a:custGeom>
              <a:avLst/>
              <a:gdLst/>
              <a:ahLst/>
              <a:cxnLst/>
              <a:rect l="l" t="t" r="r" b="b"/>
              <a:pathLst>
                <a:path w="1138" h="984" extrusionOk="0">
                  <a:moveTo>
                    <a:pt x="0" y="0"/>
                  </a:moveTo>
                  <a:lnTo>
                    <a:pt x="0" y="984"/>
                  </a:lnTo>
                  <a:lnTo>
                    <a:pt x="984" y="984"/>
                  </a:lnTo>
                  <a:lnTo>
                    <a:pt x="984" y="329"/>
                  </a:lnTo>
                  <a:lnTo>
                    <a:pt x="113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70"/>
            <p:cNvSpPr/>
            <p:nvPr/>
          </p:nvSpPr>
          <p:spPr>
            <a:xfrm>
              <a:off x="5716812" y="4199412"/>
              <a:ext cx="444005" cy="289952"/>
            </a:xfrm>
            <a:custGeom>
              <a:avLst/>
              <a:gdLst/>
              <a:ahLst/>
              <a:cxnLst/>
              <a:rect l="l" t="t" r="r" b="b"/>
              <a:pathLst>
                <a:path w="16950" h="11069" extrusionOk="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70"/>
            <p:cNvSpPr/>
            <p:nvPr/>
          </p:nvSpPr>
          <p:spPr>
            <a:xfrm>
              <a:off x="5766163" y="4412246"/>
              <a:ext cx="55691" cy="51604"/>
            </a:xfrm>
            <a:custGeom>
              <a:avLst/>
              <a:gdLst/>
              <a:ahLst/>
              <a:cxnLst/>
              <a:rect l="l" t="t" r="r" b="b"/>
              <a:pathLst>
                <a:path w="2126" h="1970" extrusionOk="0">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70"/>
            <p:cNvSpPr/>
            <p:nvPr/>
          </p:nvSpPr>
          <p:spPr>
            <a:xfrm>
              <a:off x="6035736" y="4412220"/>
              <a:ext cx="55691" cy="51630"/>
            </a:xfrm>
            <a:custGeom>
              <a:avLst/>
              <a:gdLst/>
              <a:ahLst/>
              <a:cxnLst/>
              <a:rect l="l" t="t" r="r" b="b"/>
              <a:pathLst>
                <a:path w="2126" h="1971" extrusionOk="0">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70"/>
            <p:cNvSpPr/>
            <p:nvPr/>
          </p:nvSpPr>
          <p:spPr>
            <a:xfrm>
              <a:off x="5990235" y="4360616"/>
              <a:ext cx="123719" cy="58284"/>
            </a:xfrm>
            <a:custGeom>
              <a:avLst/>
              <a:gdLst/>
              <a:ahLst/>
              <a:cxnLst/>
              <a:rect l="l" t="t" r="r" b="b"/>
              <a:pathLst>
                <a:path w="4723" h="2225" extrusionOk="0">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70"/>
            <p:cNvSpPr/>
            <p:nvPr/>
          </p:nvSpPr>
          <p:spPr>
            <a:xfrm>
              <a:off x="5806032" y="4225161"/>
              <a:ext cx="124426" cy="193214"/>
            </a:xfrm>
            <a:custGeom>
              <a:avLst/>
              <a:gdLst/>
              <a:ahLst/>
              <a:cxnLst/>
              <a:rect l="l" t="t" r="r" b="b"/>
              <a:pathLst>
                <a:path w="4750" h="7376" extrusionOk="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70"/>
            <p:cNvSpPr/>
            <p:nvPr/>
          </p:nvSpPr>
          <p:spPr>
            <a:xfrm>
              <a:off x="5943189" y="4225266"/>
              <a:ext cx="128120" cy="102606"/>
            </a:xfrm>
            <a:custGeom>
              <a:avLst/>
              <a:gdLst/>
              <a:ahLst/>
              <a:cxnLst/>
              <a:rect l="l" t="t" r="r" b="b"/>
              <a:pathLst>
                <a:path w="4891" h="3917" extrusionOk="0">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70"/>
            <p:cNvSpPr/>
            <p:nvPr/>
          </p:nvSpPr>
          <p:spPr>
            <a:xfrm>
              <a:off x="5865730" y="4328396"/>
              <a:ext cx="38716" cy="12862"/>
            </a:xfrm>
            <a:custGeom>
              <a:avLst/>
              <a:gdLst/>
              <a:ahLst/>
              <a:cxnLst/>
              <a:rect l="l" t="t" r="r" b="b"/>
              <a:pathLst>
                <a:path w="1478" h="491" extrusionOk="0">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70"/>
            <p:cNvSpPr/>
            <p:nvPr/>
          </p:nvSpPr>
          <p:spPr>
            <a:xfrm>
              <a:off x="5968860" y="4328396"/>
              <a:ext cx="38978" cy="12862"/>
            </a:xfrm>
            <a:custGeom>
              <a:avLst/>
              <a:gdLst/>
              <a:ahLst/>
              <a:cxnLst/>
              <a:rect l="l" t="t" r="r" b="b"/>
              <a:pathLst>
                <a:path w="1488" h="491" extrusionOk="0">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27" name="Google Shape;14727;p70"/>
          <p:cNvGrpSpPr/>
          <p:nvPr/>
        </p:nvGrpSpPr>
        <p:grpSpPr>
          <a:xfrm>
            <a:off x="850462" y="3680227"/>
            <a:ext cx="385302" cy="355126"/>
            <a:chOff x="850462" y="3680227"/>
            <a:chExt cx="385302" cy="355126"/>
          </a:xfrm>
        </p:grpSpPr>
        <p:sp>
          <p:nvSpPr>
            <p:cNvPr id="14728" name="Google Shape;14728;p70"/>
            <p:cNvSpPr/>
            <p:nvPr/>
          </p:nvSpPr>
          <p:spPr>
            <a:xfrm>
              <a:off x="1021829" y="3747627"/>
              <a:ext cx="42488" cy="42488"/>
            </a:xfrm>
            <a:custGeom>
              <a:avLst/>
              <a:gdLst/>
              <a:ahLst/>
              <a:cxnLst/>
              <a:rect l="l" t="t" r="r" b="b"/>
              <a:pathLst>
                <a:path w="1622" h="1622" extrusionOk="0">
                  <a:moveTo>
                    <a:pt x="1" y="0"/>
                  </a:moveTo>
                  <a:lnTo>
                    <a:pt x="1" y="1621"/>
                  </a:lnTo>
                  <a:lnTo>
                    <a:pt x="1622" y="1621"/>
                  </a:lnTo>
                  <a:lnTo>
                    <a:pt x="1622"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70"/>
            <p:cNvSpPr/>
            <p:nvPr/>
          </p:nvSpPr>
          <p:spPr>
            <a:xfrm>
              <a:off x="1021829" y="3769788"/>
              <a:ext cx="42488" cy="20327"/>
            </a:xfrm>
            <a:custGeom>
              <a:avLst/>
              <a:gdLst/>
              <a:ahLst/>
              <a:cxnLst/>
              <a:rect l="l" t="t" r="r" b="b"/>
              <a:pathLst>
                <a:path w="1622" h="776" extrusionOk="0">
                  <a:moveTo>
                    <a:pt x="1" y="1"/>
                  </a:moveTo>
                  <a:lnTo>
                    <a:pt x="1" y="775"/>
                  </a:lnTo>
                  <a:lnTo>
                    <a:pt x="1622" y="775"/>
                  </a:lnTo>
                  <a:lnTo>
                    <a:pt x="1622"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70"/>
            <p:cNvSpPr/>
            <p:nvPr/>
          </p:nvSpPr>
          <p:spPr>
            <a:xfrm>
              <a:off x="871653" y="3685911"/>
              <a:ext cx="150202" cy="104282"/>
            </a:xfrm>
            <a:custGeom>
              <a:avLst/>
              <a:gdLst/>
              <a:ahLst/>
              <a:cxnLst/>
              <a:rect l="l" t="t" r="r" b="b"/>
              <a:pathLst>
                <a:path w="5734" h="3981" extrusionOk="0">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70"/>
            <p:cNvSpPr/>
            <p:nvPr/>
          </p:nvSpPr>
          <p:spPr>
            <a:xfrm>
              <a:off x="1064291" y="3685911"/>
              <a:ext cx="150202" cy="104282"/>
            </a:xfrm>
            <a:custGeom>
              <a:avLst/>
              <a:gdLst/>
              <a:ahLst/>
              <a:cxnLst/>
              <a:rect l="l" t="t" r="r" b="b"/>
              <a:pathLst>
                <a:path w="5734" h="3981" extrusionOk="0">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70"/>
            <p:cNvSpPr/>
            <p:nvPr/>
          </p:nvSpPr>
          <p:spPr>
            <a:xfrm>
              <a:off x="885563" y="3738275"/>
              <a:ext cx="136293" cy="51918"/>
            </a:xfrm>
            <a:custGeom>
              <a:avLst/>
              <a:gdLst/>
              <a:ahLst/>
              <a:cxnLst/>
              <a:rect l="l" t="t" r="r" b="b"/>
              <a:pathLst>
                <a:path w="5203" h="1982" extrusionOk="0">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70"/>
            <p:cNvSpPr/>
            <p:nvPr/>
          </p:nvSpPr>
          <p:spPr>
            <a:xfrm>
              <a:off x="1064291" y="3738275"/>
              <a:ext cx="136293" cy="51840"/>
            </a:xfrm>
            <a:custGeom>
              <a:avLst/>
              <a:gdLst/>
              <a:ahLst/>
              <a:cxnLst/>
              <a:rect l="l" t="t" r="r" b="b"/>
              <a:pathLst>
                <a:path w="5203" h="1979" extrusionOk="0">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70"/>
            <p:cNvSpPr/>
            <p:nvPr/>
          </p:nvSpPr>
          <p:spPr>
            <a:xfrm>
              <a:off x="884672" y="3845989"/>
              <a:ext cx="316802" cy="183706"/>
            </a:xfrm>
            <a:custGeom>
              <a:avLst/>
              <a:gdLst/>
              <a:ahLst/>
              <a:cxnLst/>
              <a:rect l="l" t="t" r="r" b="b"/>
              <a:pathLst>
                <a:path w="12094" h="7013" extrusionOk="0">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70"/>
            <p:cNvSpPr/>
            <p:nvPr/>
          </p:nvSpPr>
          <p:spPr>
            <a:xfrm>
              <a:off x="884672" y="3845989"/>
              <a:ext cx="316802" cy="20327"/>
            </a:xfrm>
            <a:custGeom>
              <a:avLst/>
              <a:gdLst/>
              <a:ahLst/>
              <a:cxnLst/>
              <a:rect l="l" t="t" r="r" b="b"/>
              <a:pathLst>
                <a:path w="12094" h="776" extrusionOk="0">
                  <a:moveTo>
                    <a:pt x="1" y="1"/>
                  </a:moveTo>
                  <a:lnTo>
                    <a:pt x="1" y="775"/>
                  </a:lnTo>
                  <a:lnTo>
                    <a:pt x="12094" y="775"/>
                  </a:lnTo>
                  <a:lnTo>
                    <a:pt x="12094" y="1"/>
                  </a:ln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70"/>
            <p:cNvSpPr/>
            <p:nvPr/>
          </p:nvSpPr>
          <p:spPr>
            <a:xfrm>
              <a:off x="856041" y="3790089"/>
              <a:ext cx="374065" cy="55926"/>
            </a:xfrm>
            <a:custGeom>
              <a:avLst/>
              <a:gdLst/>
              <a:ahLst/>
              <a:cxnLst/>
              <a:rect l="l" t="t" r="r" b="b"/>
              <a:pathLst>
                <a:path w="14280" h="2135" extrusionOk="0">
                  <a:moveTo>
                    <a:pt x="0" y="0"/>
                  </a:moveTo>
                  <a:lnTo>
                    <a:pt x="0" y="2135"/>
                  </a:lnTo>
                  <a:lnTo>
                    <a:pt x="14280" y="2135"/>
                  </a:lnTo>
                  <a:lnTo>
                    <a:pt x="14280"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70"/>
            <p:cNvSpPr/>
            <p:nvPr/>
          </p:nvSpPr>
          <p:spPr>
            <a:xfrm>
              <a:off x="856041" y="3825635"/>
              <a:ext cx="374065" cy="20380"/>
            </a:xfrm>
            <a:custGeom>
              <a:avLst/>
              <a:gdLst/>
              <a:ahLst/>
              <a:cxnLst/>
              <a:rect l="l" t="t" r="r" b="b"/>
              <a:pathLst>
                <a:path w="14280" h="778" extrusionOk="0">
                  <a:moveTo>
                    <a:pt x="0" y="0"/>
                  </a:moveTo>
                  <a:lnTo>
                    <a:pt x="0" y="778"/>
                  </a:lnTo>
                  <a:lnTo>
                    <a:pt x="14280" y="778"/>
                  </a:lnTo>
                  <a:lnTo>
                    <a:pt x="14280" y="0"/>
                  </a:ln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70"/>
            <p:cNvSpPr/>
            <p:nvPr/>
          </p:nvSpPr>
          <p:spPr>
            <a:xfrm>
              <a:off x="1015097" y="3790089"/>
              <a:ext cx="55953" cy="239606"/>
            </a:xfrm>
            <a:custGeom>
              <a:avLst/>
              <a:gdLst/>
              <a:ahLst/>
              <a:cxnLst/>
              <a:rect l="l" t="t" r="r" b="b"/>
              <a:pathLst>
                <a:path w="2136" h="9147" extrusionOk="0">
                  <a:moveTo>
                    <a:pt x="1" y="0"/>
                  </a:moveTo>
                  <a:lnTo>
                    <a:pt x="1" y="9146"/>
                  </a:lnTo>
                  <a:lnTo>
                    <a:pt x="2136" y="9146"/>
                  </a:lnTo>
                  <a:lnTo>
                    <a:pt x="2136" y="0"/>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70"/>
            <p:cNvSpPr/>
            <p:nvPr/>
          </p:nvSpPr>
          <p:spPr>
            <a:xfrm>
              <a:off x="1050644" y="3790089"/>
              <a:ext cx="20406" cy="239606"/>
            </a:xfrm>
            <a:custGeom>
              <a:avLst/>
              <a:gdLst/>
              <a:ahLst/>
              <a:cxnLst/>
              <a:rect l="l" t="t" r="r" b="b"/>
              <a:pathLst>
                <a:path w="779" h="9147" extrusionOk="0">
                  <a:moveTo>
                    <a:pt x="1" y="0"/>
                  </a:moveTo>
                  <a:lnTo>
                    <a:pt x="1" y="9146"/>
                  </a:lnTo>
                  <a:lnTo>
                    <a:pt x="779" y="9146"/>
                  </a:lnTo>
                  <a:lnTo>
                    <a:pt x="779"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70"/>
            <p:cNvSpPr/>
            <p:nvPr/>
          </p:nvSpPr>
          <p:spPr>
            <a:xfrm>
              <a:off x="850462" y="3680227"/>
              <a:ext cx="385302" cy="355126"/>
            </a:xfrm>
            <a:custGeom>
              <a:avLst/>
              <a:gdLst/>
              <a:ahLst/>
              <a:cxnLst/>
              <a:rect l="l" t="t" r="r" b="b"/>
              <a:pathLst>
                <a:path w="14709" h="13557" extrusionOk="0">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1" name="Google Shape;14741;p70"/>
          <p:cNvGrpSpPr/>
          <p:nvPr/>
        </p:nvGrpSpPr>
        <p:grpSpPr>
          <a:xfrm>
            <a:off x="1374886" y="3665217"/>
            <a:ext cx="418151" cy="385197"/>
            <a:chOff x="1374886" y="3665217"/>
            <a:chExt cx="418151" cy="385197"/>
          </a:xfrm>
        </p:grpSpPr>
        <p:sp>
          <p:nvSpPr>
            <p:cNvPr id="14742" name="Google Shape;14742;p70"/>
            <p:cNvSpPr/>
            <p:nvPr/>
          </p:nvSpPr>
          <p:spPr>
            <a:xfrm>
              <a:off x="1399561" y="3670770"/>
              <a:ext cx="374091" cy="373986"/>
            </a:xfrm>
            <a:custGeom>
              <a:avLst/>
              <a:gdLst/>
              <a:ahLst/>
              <a:cxnLst/>
              <a:rect l="l" t="t" r="r" b="b"/>
              <a:pathLst>
                <a:path w="14281" h="14277" extrusionOk="0">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70"/>
            <p:cNvSpPr/>
            <p:nvPr/>
          </p:nvSpPr>
          <p:spPr>
            <a:xfrm>
              <a:off x="1508192" y="3815576"/>
              <a:ext cx="30177" cy="42200"/>
            </a:xfrm>
            <a:custGeom>
              <a:avLst/>
              <a:gdLst/>
              <a:ahLst/>
              <a:cxnLst/>
              <a:rect l="l" t="t" r="r" b="b"/>
              <a:pathLst>
                <a:path w="1152" h="1611" extrusionOk="0">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70"/>
            <p:cNvSpPr/>
            <p:nvPr/>
          </p:nvSpPr>
          <p:spPr>
            <a:xfrm>
              <a:off x="1520215" y="3815524"/>
              <a:ext cx="18153" cy="30229"/>
            </a:xfrm>
            <a:custGeom>
              <a:avLst/>
              <a:gdLst/>
              <a:ahLst/>
              <a:cxnLst/>
              <a:rect l="l" t="t" r="r" b="b"/>
              <a:pathLst>
                <a:path w="693" h="1154" extrusionOk="0">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70"/>
            <p:cNvSpPr/>
            <p:nvPr/>
          </p:nvSpPr>
          <p:spPr>
            <a:xfrm>
              <a:off x="1375855" y="3712709"/>
              <a:ext cx="355859" cy="332153"/>
            </a:xfrm>
            <a:custGeom>
              <a:avLst/>
              <a:gdLst/>
              <a:ahLst/>
              <a:cxnLst/>
              <a:rect l="l" t="t" r="r" b="b"/>
              <a:pathLst>
                <a:path w="13585" h="12680" extrusionOk="0">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70"/>
            <p:cNvSpPr/>
            <p:nvPr/>
          </p:nvSpPr>
          <p:spPr>
            <a:xfrm>
              <a:off x="1634923" y="3815576"/>
              <a:ext cx="30203" cy="42200"/>
            </a:xfrm>
            <a:custGeom>
              <a:avLst/>
              <a:gdLst/>
              <a:ahLst/>
              <a:cxnLst/>
              <a:rect l="l" t="t" r="r" b="b"/>
              <a:pathLst>
                <a:path w="1153" h="1611" extrusionOk="0">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70"/>
            <p:cNvSpPr/>
            <p:nvPr/>
          </p:nvSpPr>
          <p:spPr>
            <a:xfrm>
              <a:off x="1646868" y="3815524"/>
              <a:ext cx="18153" cy="30229"/>
            </a:xfrm>
            <a:custGeom>
              <a:avLst/>
              <a:gdLst/>
              <a:ahLst/>
              <a:cxnLst/>
              <a:rect l="l" t="t" r="r" b="b"/>
              <a:pathLst>
                <a:path w="693" h="1154" extrusionOk="0">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70"/>
            <p:cNvSpPr/>
            <p:nvPr/>
          </p:nvSpPr>
          <p:spPr>
            <a:xfrm>
              <a:off x="1502534" y="3809918"/>
              <a:ext cx="41388" cy="53516"/>
            </a:xfrm>
            <a:custGeom>
              <a:avLst/>
              <a:gdLst/>
              <a:ahLst/>
              <a:cxnLst/>
              <a:rect l="l" t="t" r="r" b="b"/>
              <a:pathLst>
                <a:path w="1580" h="2043" extrusionOk="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70"/>
            <p:cNvSpPr/>
            <p:nvPr/>
          </p:nvSpPr>
          <p:spPr>
            <a:xfrm>
              <a:off x="1629187" y="3809918"/>
              <a:ext cx="41493" cy="53516"/>
            </a:xfrm>
            <a:custGeom>
              <a:avLst/>
              <a:gdLst/>
              <a:ahLst/>
              <a:cxnLst/>
              <a:rect l="l" t="t" r="r" b="b"/>
              <a:pathLst>
                <a:path w="1584" h="2043" extrusionOk="0">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70"/>
            <p:cNvSpPr/>
            <p:nvPr/>
          </p:nvSpPr>
          <p:spPr>
            <a:xfrm>
              <a:off x="1518225" y="3912367"/>
              <a:ext cx="136686" cy="35547"/>
            </a:xfrm>
            <a:custGeom>
              <a:avLst/>
              <a:gdLst/>
              <a:ahLst/>
              <a:cxnLst/>
              <a:rect l="l" t="t" r="r" b="b"/>
              <a:pathLst>
                <a:path w="5218" h="1357" extrusionOk="0">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70"/>
            <p:cNvSpPr/>
            <p:nvPr/>
          </p:nvSpPr>
          <p:spPr>
            <a:xfrm>
              <a:off x="1374886" y="3665217"/>
              <a:ext cx="343312" cy="321727"/>
            </a:xfrm>
            <a:custGeom>
              <a:avLst/>
              <a:gdLst/>
              <a:ahLst/>
              <a:cxnLst/>
              <a:rect l="l" t="t" r="r" b="b"/>
              <a:pathLst>
                <a:path w="13106" h="12282" extrusionOk="0">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70"/>
            <p:cNvSpPr/>
            <p:nvPr/>
          </p:nvSpPr>
          <p:spPr>
            <a:xfrm>
              <a:off x="1454990" y="3728635"/>
              <a:ext cx="338046" cy="321779"/>
            </a:xfrm>
            <a:custGeom>
              <a:avLst/>
              <a:gdLst/>
              <a:ahLst/>
              <a:cxnLst/>
              <a:rect l="l" t="t" r="r" b="b"/>
              <a:pathLst>
                <a:path w="12905" h="12284" extrusionOk="0">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3" name="Google Shape;14753;p70"/>
          <p:cNvGrpSpPr/>
          <p:nvPr/>
        </p:nvGrpSpPr>
        <p:grpSpPr>
          <a:xfrm>
            <a:off x="1918327" y="3665112"/>
            <a:ext cx="418151" cy="385407"/>
            <a:chOff x="1918327" y="3665112"/>
            <a:chExt cx="418151" cy="385407"/>
          </a:xfrm>
        </p:grpSpPr>
        <p:sp>
          <p:nvSpPr>
            <p:cNvPr id="14754" name="Google Shape;14754;p70"/>
            <p:cNvSpPr/>
            <p:nvPr/>
          </p:nvSpPr>
          <p:spPr>
            <a:xfrm>
              <a:off x="1943081" y="3670770"/>
              <a:ext cx="373986" cy="373986"/>
            </a:xfrm>
            <a:custGeom>
              <a:avLst/>
              <a:gdLst/>
              <a:ahLst/>
              <a:cxnLst/>
              <a:rect l="l" t="t" r="r" b="b"/>
              <a:pathLst>
                <a:path w="14277" h="14277" extrusionOk="0">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70"/>
            <p:cNvSpPr/>
            <p:nvPr/>
          </p:nvSpPr>
          <p:spPr>
            <a:xfrm>
              <a:off x="1919401" y="3712709"/>
              <a:ext cx="355833" cy="332153"/>
            </a:xfrm>
            <a:custGeom>
              <a:avLst/>
              <a:gdLst/>
              <a:ahLst/>
              <a:cxnLst/>
              <a:rect l="l" t="t" r="r" b="b"/>
              <a:pathLst>
                <a:path w="13584" h="12680" extrusionOk="0">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70"/>
            <p:cNvSpPr/>
            <p:nvPr/>
          </p:nvSpPr>
          <p:spPr>
            <a:xfrm>
              <a:off x="2178365" y="3815576"/>
              <a:ext cx="30177" cy="42200"/>
            </a:xfrm>
            <a:custGeom>
              <a:avLst/>
              <a:gdLst/>
              <a:ahLst/>
              <a:cxnLst/>
              <a:rect l="l" t="t" r="r" b="b"/>
              <a:pathLst>
                <a:path w="1152" h="1611" extrusionOk="0">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70"/>
            <p:cNvSpPr/>
            <p:nvPr/>
          </p:nvSpPr>
          <p:spPr>
            <a:xfrm>
              <a:off x="2190388" y="3815524"/>
              <a:ext cx="18153" cy="30229"/>
            </a:xfrm>
            <a:custGeom>
              <a:avLst/>
              <a:gdLst/>
              <a:ahLst/>
              <a:cxnLst/>
              <a:rect l="l" t="t" r="r" b="b"/>
              <a:pathLst>
                <a:path w="693" h="1154" extrusionOk="0">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70"/>
            <p:cNvSpPr/>
            <p:nvPr/>
          </p:nvSpPr>
          <p:spPr>
            <a:xfrm>
              <a:off x="2051712" y="3815576"/>
              <a:ext cx="30177" cy="42200"/>
            </a:xfrm>
            <a:custGeom>
              <a:avLst/>
              <a:gdLst/>
              <a:ahLst/>
              <a:cxnLst/>
              <a:rect l="l" t="t" r="r" b="b"/>
              <a:pathLst>
                <a:path w="1152" h="1611" extrusionOk="0">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70"/>
            <p:cNvSpPr/>
            <p:nvPr/>
          </p:nvSpPr>
          <p:spPr>
            <a:xfrm>
              <a:off x="2063735" y="3815524"/>
              <a:ext cx="18153" cy="30229"/>
            </a:xfrm>
            <a:custGeom>
              <a:avLst/>
              <a:gdLst/>
              <a:ahLst/>
              <a:cxnLst/>
              <a:rect l="l" t="t" r="r" b="b"/>
              <a:pathLst>
                <a:path w="693" h="1154" extrusionOk="0">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70"/>
            <p:cNvSpPr/>
            <p:nvPr/>
          </p:nvSpPr>
          <p:spPr>
            <a:xfrm>
              <a:off x="2046054" y="3809918"/>
              <a:ext cx="41414" cy="53516"/>
            </a:xfrm>
            <a:custGeom>
              <a:avLst/>
              <a:gdLst/>
              <a:ahLst/>
              <a:cxnLst/>
              <a:rect l="l" t="t" r="r" b="b"/>
              <a:pathLst>
                <a:path w="1581" h="2043" extrusionOk="0">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70"/>
            <p:cNvSpPr/>
            <p:nvPr/>
          </p:nvSpPr>
          <p:spPr>
            <a:xfrm>
              <a:off x="2172707" y="3809918"/>
              <a:ext cx="41493" cy="53516"/>
            </a:xfrm>
            <a:custGeom>
              <a:avLst/>
              <a:gdLst/>
              <a:ahLst/>
              <a:cxnLst/>
              <a:rect l="l" t="t" r="r" b="b"/>
              <a:pathLst>
                <a:path w="1584" h="2043" extrusionOk="0">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70"/>
            <p:cNvSpPr/>
            <p:nvPr/>
          </p:nvSpPr>
          <p:spPr>
            <a:xfrm>
              <a:off x="2061745" y="3912419"/>
              <a:ext cx="136686" cy="35573"/>
            </a:xfrm>
            <a:custGeom>
              <a:avLst/>
              <a:gdLst/>
              <a:ahLst/>
              <a:cxnLst/>
              <a:rect l="l" t="t" r="r" b="b"/>
              <a:pathLst>
                <a:path w="5218" h="1358" extrusionOk="0">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70"/>
            <p:cNvSpPr/>
            <p:nvPr/>
          </p:nvSpPr>
          <p:spPr>
            <a:xfrm>
              <a:off x="1918327" y="3665112"/>
              <a:ext cx="343390" cy="321884"/>
            </a:xfrm>
            <a:custGeom>
              <a:avLst/>
              <a:gdLst/>
              <a:ahLst/>
              <a:cxnLst/>
              <a:rect l="l" t="t" r="r" b="b"/>
              <a:pathLst>
                <a:path w="13109" h="12288" extrusionOk="0">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70"/>
            <p:cNvSpPr/>
            <p:nvPr/>
          </p:nvSpPr>
          <p:spPr>
            <a:xfrm>
              <a:off x="1998458" y="3728635"/>
              <a:ext cx="338020" cy="321884"/>
            </a:xfrm>
            <a:custGeom>
              <a:avLst/>
              <a:gdLst/>
              <a:ahLst/>
              <a:cxnLst/>
              <a:rect l="l" t="t" r="r" b="b"/>
              <a:pathLst>
                <a:path w="12904" h="12288" extrusionOk="0">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5" name="Google Shape;14765;p70"/>
          <p:cNvGrpSpPr/>
          <p:nvPr/>
        </p:nvGrpSpPr>
        <p:grpSpPr>
          <a:xfrm>
            <a:off x="2461742" y="3665034"/>
            <a:ext cx="418334" cy="385381"/>
            <a:chOff x="2461742" y="3665034"/>
            <a:chExt cx="418334" cy="385381"/>
          </a:xfrm>
        </p:grpSpPr>
        <p:sp>
          <p:nvSpPr>
            <p:cNvPr id="14766" name="Google Shape;14766;p70"/>
            <p:cNvSpPr/>
            <p:nvPr/>
          </p:nvSpPr>
          <p:spPr>
            <a:xfrm>
              <a:off x="2486628" y="3670770"/>
              <a:ext cx="373986" cy="373986"/>
            </a:xfrm>
            <a:custGeom>
              <a:avLst/>
              <a:gdLst/>
              <a:ahLst/>
              <a:cxnLst/>
              <a:rect l="l" t="t" r="r" b="b"/>
              <a:pathLst>
                <a:path w="14277" h="14277" extrusionOk="0">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70"/>
            <p:cNvSpPr/>
            <p:nvPr/>
          </p:nvSpPr>
          <p:spPr>
            <a:xfrm>
              <a:off x="2462738" y="3712709"/>
              <a:ext cx="355938" cy="332205"/>
            </a:xfrm>
            <a:custGeom>
              <a:avLst/>
              <a:gdLst/>
              <a:ahLst/>
              <a:cxnLst/>
              <a:rect l="l" t="t" r="r" b="b"/>
              <a:pathLst>
                <a:path w="13588" h="12682" extrusionOk="0">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70"/>
            <p:cNvSpPr/>
            <p:nvPr/>
          </p:nvSpPr>
          <p:spPr>
            <a:xfrm>
              <a:off x="2564112" y="3881928"/>
              <a:ext cx="218990" cy="96502"/>
            </a:xfrm>
            <a:custGeom>
              <a:avLst/>
              <a:gdLst/>
              <a:ahLst/>
              <a:cxnLst/>
              <a:rect l="l" t="t" r="r" b="b"/>
              <a:pathLst>
                <a:path w="8360" h="3684" extrusionOk="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70"/>
            <p:cNvSpPr/>
            <p:nvPr/>
          </p:nvSpPr>
          <p:spPr>
            <a:xfrm>
              <a:off x="2564112" y="3881928"/>
              <a:ext cx="218990" cy="53700"/>
            </a:xfrm>
            <a:custGeom>
              <a:avLst/>
              <a:gdLst/>
              <a:ahLst/>
              <a:cxnLst/>
              <a:rect l="l" t="t" r="r" b="b"/>
              <a:pathLst>
                <a:path w="8360" h="2050" extrusionOk="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70"/>
            <p:cNvSpPr/>
            <p:nvPr/>
          </p:nvSpPr>
          <p:spPr>
            <a:xfrm>
              <a:off x="2595232" y="3785400"/>
              <a:ext cx="30177" cy="54617"/>
            </a:xfrm>
            <a:custGeom>
              <a:avLst/>
              <a:gdLst/>
              <a:ahLst/>
              <a:cxnLst/>
              <a:rect l="l" t="t" r="r" b="b"/>
              <a:pathLst>
                <a:path w="1152" h="2085" extrusionOk="0">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70"/>
            <p:cNvSpPr/>
            <p:nvPr/>
          </p:nvSpPr>
          <p:spPr>
            <a:xfrm>
              <a:off x="2607256" y="3785374"/>
              <a:ext cx="18153" cy="42305"/>
            </a:xfrm>
            <a:custGeom>
              <a:avLst/>
              <a:gdLst/>
              <a:ahLst/>
              <a:cxnLst/>
              <a:rect l="l" t="t" r="r" b="b"/>
              <a:pathLst>
                <a:path w="693" h="1615" extrusionOk="0">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70"/>
            <p:cNvSpPr/>
            <p:nvPr/>
          </p:nvSpPr>
          <p:spPr>
            <a:xfrm>
              <a:off x="2584099" y="3884862"/>
              <a:ext cx="178938" cy="33294"/>
            </a:xfrm>
            <a:custGeom>
              <a:avLst/>
              <a:gdLst/>
              <a:ahLst/>
              <a:cxnLst/>
              <a:rect l="l" t="t" r="r" b="b"/>
              <a:pathLst>
                <a:path w="6831" h="1271" extrusionOk="0">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70"/>
            <p:cNvSpPr/>
            <p:nvPr/>
          </p:nvSpPr>
          <p:spPr>
            <a:xfrm>
              <a:off x="2721885" y="3785400"/>
              <a:ext cx="30203" cy="54617"/>
            </a:xfrm>
            <a:custGeom>
              <a:avLst/>
              <a:gdLst/>
              <a:ahLst/>
              <a:cxnLst/>
              <a:rect l="l" t="t" r="r" b="b"/>
              <a:pathLst>
                <a:path w="1153" h="2085" extrusionOk="0">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70"/>
            <p:cNvSpPr/>
            <p:nvPr/>
          </p:nvSpPr>
          <p:spPr>
            <a:xfrm>
              <a:off x="2733908" y="3785374"/>
              <a:ext cx="18179" cy="42305"/>
            </a:xfrm>
            <a:custGeom>
              <a:avLst/>
              <a:gdLst/>
              <a:ahLst/>
              <a:cxnLst/>
              <a:rect l="l" t="t" r="r" b="b"/>
              <a:pathLst>
                <a:path w="694" h="1615" extrusionOk="0">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70"/>
            <p:cNvSpPr/>
            <p:nvPr/>
          </p:nvSpPr>
          <p:spPr>
            <a:xfrm>
              <a:off x="2589574" y="3779742"/>
              <a:ext cx="41414" cy="65566"/>
            </a:xfrm>
            <a:custGeom>
              <a:avLst/>
              <a:gdLst/>
              <a:ahLst/>
              <a:cxnLst/>
              <a:rect l="l" t="t" r="r" b="b"/>
              <a:pathLst>
                <a:path w="1581" h="2503" extrusionOk="0">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70"/>
            <p:cNvSpPr/>
            <p:nvPr/>
          </p:nvSpPr>
          <p:spPr>
            <a:xfrm>
              <a:off x="2716227" y="3779742"/>
              <a:ext cx="41493" cy="65566"/>
            </a:xfrm>
            <a:custGeom>
              <a:avLst/>
              <a:gdLst/>
              <a:ahLst/>
              <a:cxnLst/>
              <a:rect l="l" t="t" r="r" b="b"/>
              <a:pathLst>
                <a:path w="1584" h="2503" extrusionOk="0">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70"/>
            <p:cNvSpPr/>
            <p:nvPr/>
          </p:nvSpPr>
          <p:spPr>
            <a:xfrm>
              <a:off x="2461742" y="3665034"/>
              <a:ext cx="343443" cy="321884"/>
            </a:xfrm>
            <a:custGeom>
              <a:avLst/>
              <a:gdLst/>
              <a:ahLst/>
              <a:cxnLst/>
              <a:rect l="l" t="t" r="r" b="b"/>
              <a:pathLst>
                <a:path w="13111" h="12288" extrusionOk="0">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70"/>
            <p:cNvSpPr/>
            <p:nvPr/>
          </p:nvSpPr>
          <p:spPr>
            <a:xfrm>
              <a:off x="2542056" y="3728635"/>
              <a:ext cx="338020" cy="321779"/>
            </a:xfrm>
            <a:custGeom>
              <a:avLst/>
              <a:gdLst/>
              <a:ahLst/>
              <a:cxnLst/>
              <a:rect l="l" t="t" r="r" b="b"/>
              <a:pathLst>
                <a:path w="12904" h="12284" extrusionOk="0">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70"/>
            <p:cNvSpPr/>
            <p:nvPr/>
          </p:nvSpPr>
          <p:spPr>
            <a:xfrm>
              <a:off x="2558611" y="3876218"/>
              <a:ext cx="229992" cy="107871"/>
            </a:xfrm>
            <a:custGeom>
              <a:avLst/>
              <a:gdLst/>
              <a:ahLst/>
              <a:cxnLst/>
              <a:rect l="l" t="t" r="r" b="b"/>
              <a:pathLst>
                <a:path w="8780" h="4118" extrusionOk="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0" name="Google Shape;14780;p70"/>
          <p:cNvGrpSpPr/>
          <p:nvPr/>
        </p:nvGrpSpPr>
        <p:grpSpPr>
          <a:xfrm>
            <a:off x="3009951" y="3665139"/>
            <a:ext cx="414745" cy="385328"/>
            <a:chOff x="3009951" y="3665139"/>
            <a:chExt cx="414745" cy="385328"/>
          </a:xfrm>
        </p:grpSpPr>
        <p:sp>
          <p:nvSpPr>
            <p:cNvPr id="14781" name="Google Shape;14781;p70"/>
            <p:cNvSpPr/>
            <p:nvPr/>
          </p:nvSpPr>
          <p:spPr>
            <a:xfrm>
              <a:off x="3015505" y="3670875"/>
              <a:ext cx="388524" cy="373829"/>
            </a:xfrm>
            <a:custGeom>
              <a:avLst/>
              <a:gdLst/>
              <a:ahLst/>
              <a:cxnLst/>
              <a:rect l="l" t="t" r="r" b="b"/>
              <a:pathLst>
                <a:path w="14832" h="14271" extrusionOk="0">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70"/>
            <p:cNvSpPr/>
            <p:nvPr/>
          </p:nvSpPr>
          <p:spPr>
            <a:xfrm>
              <a:off x="3029519" y="3683056"/>
              <a:ext cx="379199" cy="349494"/>
            </a:xfrm>
            <a:custGeom>
              <a:avLst/>
              <a:gdLst/>
              <a:ahLst/>
              <a:cxnLst/>
              <a:rect l="l" t="t" r="r" b="b"/>
              <a:pathLst>
                <a:path w="14476" h="13342" extrusionOk="0">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70"/>
            <p:cNvSpPr/>
            <p:nvPr/>
          </p:nvSpPr>
          <p:spPr>
            <a:xfrm>
              <a:off x="3146113" y="3730102"/>
              <a:ext cx="142029" cy="255323"/>
            </a:xfrm>
            <a:custGeom>
              <a:avLst/>
              <a:gdLst/>
              <a:ahLst/>
              <a:cxnLst/>
              <a:rect l="l" t="t" r="r" b="b"/>
              <a:pathLst>
                <a:path w="5422" h="9747" extrusionOk="0">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70"/>
            <p:cNvSpPr/>
            <p:nvPr/>
          </p:nvSpPr>
          <p:spPr>
            <a:xfrm>
              <a:off x="3009951" y="3665139"/>
              <a:ext cx="414745" cy="385328"/>
            </a:xfrm>
            <a:custGeom>
              <a:avLst/>
              <a:gdLst/>
              <a:ahLst/>
              <a:cxnLst/>
              <a:rect l="l" t="t" r="r" b="b"/>
              <a:pathLst>
                <a:path w="15833" h="14710" extrusionOk="0">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70"/>
            <p:cNvSpPr/>
            <p:nvPr/>
          </p:nvSpPr>
          <p:spPr>
            <a:xfrm>
              <a:off x="3170920" y="3926329"/>
              <a:ext cx="71355" cy="64833"/>
            </a:xfrm>
            <a:custGeom>
              <a:avLst/>
              <a:gdLst/>
              <a:ahLst/>
              <a:cxnLst/>
              <a:rect l="l" t="t" r="r" b="b"/>
              <a:pathLst>
                <a:path w="2724" h="2475" extrusionOk="0">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70"/>
            <p:cNvSpPr/>
            <p:nvPr/>
          </p:nvSpPr>
          <p:spPr>
            <a:xfrm>
              <a:off x="3140193" y="3724470"/>
              <a:ext cx="153712" cy="189416"/>
            </a:xfrm>
            <a:custGeom>
              <a:avLst/>
              <a:gdLst/>
              <a:ahLst/>
              <a:cxnLst/>
              <a:rect l="l" t="t" r="r" b="b"/>
              <a:pathLst>
                <a:path w="5868" h="7231" extrusionOk="0">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7" name="Google Shape;14787;p70"/>
          <p:cNvGrpSpPr/>
          <p:nvPr/>
        </p:nvGrpSpPr>
        <p:grpSpPr>
          <a:xfrm>
            <a:off x="3557977" y="3685780"/>
            <a:ext cx="405368" cy="343993"/>
            <a:chOff x="3557977" y="3685780"/>
            <a:chExt cx="405368" cy="343993"/>
          </a:xfrm>
        </p:grpSpPr>
        <p:sp>
          <p:nvSpPr>
            <p:cNvPr id="14788" name="Google Shape;14788;p70"/>
            <p:cNvSpPr/>
            <p:nvPr/>
          </p:nvSpPr>
          <p:spPr>
            <a:xfrm>
              <a:off x="3565128" y="3691465"/>
              <a:ext cx="391065" cy="332650"/>
            </a:xfrm>
            <a:custGeom>
              <a:avLst/>
              <a:gdLst/>
              <a:ahLst/>
              <a:cxnLst/>
              <a:rect l="l" t="t" r="r" b="b"/>
              <a:pathLst>
                <a:path w="14929" h="12699" extrusionOk="0">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70"/>
            <p:cNvSpPr/>
            <p:nvPr/>
          </p:nvSpPr>
          <p:spPr>
            <a:xfrm>
              <a:off x="3603294" y="3721956"/>
              <a:ext cx="314733" cy="271747"/>
            </a:xfrm>
            <a:custGeom>
              <a:avLst/>
              <a:gdLst/>
              <a:ahLst/>
              <a:cxnLst/>
              <a:rect l="l" t="t" r="r" b="b"/>
              <a:pathLst>
                <a:path w="12015" h="10374" extrusionOk="0">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70"/>
            <p:cNvSpPr/>
            <p:nvPr/>
          </p:nvSpPr>
          <p:spPr>
            <a:xfrm>
              <a:off x="3728506" y="3919964"/>
              <a:ext cx="56214" cy="48146"/>
            </a:xfrm>
            <a:custGeom>
              <a:avLst/>
              <a:gdLst/>
              <a:ahLst/>
              <a:cxnLst/>
              <a:rect l="l" t="t" r="r" b="b"/>
              <a:pathLst>
                <a:path w="2146" h="1838" extrusionOk="0">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70"/>
            <p:cNvSpPr/>
            <p:nvPr/>
          </p:nvSpPr>
          <p:spPr>
            <a:xfrm>
              <a:off x="3739823" y="3787286"/>
              <a:ext cx="41676" cy="113136"/>
            </a:xfrm>
            <a:custGeom>
              <a:avLst/>
              <a:gdLst/>
              <a:ahLst/>
              <a:cxnLst/>
              <a:rect l="l" t="t" r="r" b="b"/>
              <a:pathLst>
                <a:path w="1591" h="4319" extrusionOk="0">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70"/>
            <p:cNvSpPr/>
            <p:nvPr/>
          </p:nvSpPr>
          <p:spPr>
            <a:xfrm>
              <a:off x="3557977" y="3685780"/>
              <a:ext cx="405368" cy="343993"/>
            </a:xfrm>
            <a:custGeom>
              <a:avLst/>
              <a:gdLst/>
              <a:ahLst/>
              <a:cxnLst/>
              <a:rect l="l" t="t" r="r" b="b"/>
              <a:pathLst>
                <a:path w="15475" h="13132" extrusionOk="0">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70"/>
            <p:cNvSpPr/>
            <p:nvPr/>
          </p:nvSpPr>
          <p:spPr>
            <a:xfrm>
              <a:off x="3596117" y="3716166"/>
              <a:ext cx="329088" cy="283168"/>
            </a:xfrm>
            <a:custGeom>
              <a:avLst/>
              <a:gdLst/>
              <a:ahLst/>
              <a:cxnLst/>
              <a:rect l="l" t="t" r="r" b="b"/>
              <a:pathLst>
                <a:path w="12563" h="10810" extrusionOk="0">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70"/>
            <p:cNvSpPr/>
            <p:nvPr/>
          </p:nvSpPr>
          <p:spPr>
            <a:xfrm>
              <a:off x="3720884" y="3914227"/>
              <a:ext cx="69495" cy="59541"/>
            </a:xfrm>
            <a:custGeom>
              <a:avLst/>
              <a:gdLst/>
              <a:ahLst/>
              <a:cxnLst/>
              <a:rect l="l" t="t" r="r" b="b"/>
              <a:pathLst>
                <a:path w="2653" h="2273" extrusionOk="0">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70"/>
            <p:cNvSpPr/>
            <p:nvPr/>
          </p:nvSpPr>
          <p:spPr>
            <a:xfrm>
              <a:off x="3734086" y="3781628"/>
              <a:ext cx="53150" cy="124531"/>
            </a:xfrm>
            <a:custGeom>
              <a:avLst/>
              <a:gdLst/>
              <a:ahLst/>
              <a:cxnLst/>
              <a:rect l="l" t="t" r="r" b="b"/>
              <a:pathLst>
                <a:path w="2029" h="4754" extrusionOk="0">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6" name="Google Shape;14796;p70"/>
          <p:cNvGrpSpPr/>
          <p:nvPr/>
        </p:nvGrpSpPr>
        <p:grpSpPr>
          <a:xfrm>
            <a:off x="4655076" y="3665112"/>
            <a:ext cx="385276" cy="385302"/>
            <a:chOff x="4655076" y="3665112"/>
            <a:chExt cx="385276" cy="385302"/>
          </a:xfrm>
        </p:grpSpPr>
        <p:sp>
          <p:nvSpPr>
            <p:cNvPr id="14797" name="Google Shape;14797;p70"/>
            <p:cNvSpPr/>
            <p:nvPr/>
          </p:nvSpPr>
          <p:spPr>
            <a:xfrm>
              <a:off x="4660734" y="3670875"/>
              <a:ext cx="373881" cy="373881"/>
            </a:xfrm>
            <a:custGeom>
              <a:avLst/>
              <a:gdLst/>
              <a:ahLst/>
              <a:cxnLst/>
              <a:rect l="l" t="t" r="r" b="b"/>
              <a:pathLst>
                <a:path w="14273" h="14273" extrusionOk="0">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70"/>
            <p:cNvSpPr/>
            <p:nvPr/>
          </p:nvSpPr>
          <p:spPr>
            <a:xfrm>
              <a:off x="4676792" y="3686854"/>
              <a:ext cx="341845" cy="341845"/>
            </a:xfrm>
            <a:custGeom>
              <a:avLst/>
              <a:gdLst/>
              <a:ahLst/>
              <a:cxnLst/>
              <a:rect l="l" t="t" r="r" b="b"/>
              <a:pathLst>
                <a:path w="13050" h="13050" extrusionOk="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70"/>
            <p:cNvSpPr/>
            <p:nvPr/>
          </p:nvSpPr>
          <p:spPr>
            <a:xfrm>
              <a:off x="4800930" y="3731281"/>
              <a:ext cx="93018" cy="89482"/>
            </a:xfrm>
            <a:custGeom>
              <a:avLst/>
              <a:gdLst/>
              <a:ahLst/>
              <a:cxnLst/>
              <a:rect l="l" t="t" r="r" b="b"/>
              <a:pathLst>
                <a:path w="3551" h="3416" extrusionOk="0">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70"/>
            <p:cNvSpPr/>
            <p:nvPr/>
          </p:nvSpPr>
          <p:spPr>
            <a:xfrm>
              <a:off x="4775625" y="3845020"/>
              <a:ext cx="144177" cy="139253"/>
            </a:xfrm>
            <a:custGeom>
              <a:avLst/>
              <a:gdLst/>
              <a:ahLst/>
              <a:cxnLst/>
              <a:rect l="l" t="t" r="r" b="b"/>
              <a:pathLst>
                <a:path w="5504" h="5316" extrusionOk="0">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70"/>
            <p:cNvSpPr/>
            <p:nvPr/>
          </p:nvSpPr>
          <p:spPr>
            <a:xfrm>
              <a:off x="4655076" y="3665112"/>
              <a:ext cx="385276" cy="385302"/>
            </a:xfrm>
            <a:custGeom>
              <a:avLst/>
              <a:gdLst/>
              <a:ahLst/>
              <a:cxnLst/>
              <a:rect l="l" t="t" r="r" b="b"/>
              <a:pathLst>
                <a:path w="14708" h="14709" extrusionOk="0">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70"/>
            <p:cNvSpPr/>
            <p:nvPr/>
          </p:nvSpPr>
          <p:spPr>
            <a:xfrm>
              <a:off x="4798677" y="3725466"/>
              <a:ext cx="105068" cy="100982"/>
            </a:xfrm>
            <a:custGeom>
              <a:avLst/>
              <a:gdLst/>
              <a:ahLst/>
              <a:cxnLst/>
              <a:rect l="l" t="t" r="r" b="b"/>
              <a:pathLst>
                <a:path w="4011" h="3855" extrusionOk="0">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70"/>
            <p:cNvSpPr/>
            <p:nvPr/>
          </p:nvSpPr>
          <p:spPr>
            <a:xfrm>
              <a:off x="4769862" y="3839257"/>
              <a:ext cx="155703" cy="150752"/>
            </a:xfrm>
            <a:custGeom>
              <a:avLst/>
              <a:gdLst/>
              <a:ahLst/>
              <a:cxnLst/>
              <a:rect l="l" t="t" r="r" b="b"/>
              <a:pathLst>
                <a:path w="5944" h="5755" extrusionOk="0">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4" name="Google Shape;14804;p70"/>
          <p:cNvGrpSpPr/>
          <p:nvPr/>
        </p:nvGrpSpPr>
        <p:grpSpPr>
          <a:xfrm>
            <a:off x="5197967" y="3714018"/>
            <a:ext cx="386455" cy="287569"/>
            <a:chOff x="5197967" y="3714018"/>
            <a:chExt cx="386455" cy="287569"/>
          </a:xfrm>
        </p:grpSpPr>
        <p:sp>
          <p:nvSpPr>
            <p:cNvPr id="14805" name="Google Shape;14805;p70"/>
            <p:cNvSpPr/>
            <p:nvPr/>
          </p:nvSpPr>
          <p:spPr>
            <a:xfrm>
              <a:off x="5204595" y="3720148"/>
              <a:ext cx="373200" cy="275336"/>
            </a:xfrm>
            <a:custGeom>
              <a:avLst/>
              <a:gdLst/>
              <a:ahLst/>
              <a:cxnLst/>
              <a:rect l="l" t="t" r="r" b="b"/>
              <a:pathLst>
                <a:path w="14247" h="10511" extrusionOk="0">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70"/>
            <p:cNvSpPr/>
            <p:nvPr/>
          </p:nvSpPr>
          <p:spPr>
            <a:xfrm>
              <a:off x="5319591" y="3758576"/>
              <a:ext cx="258204" cy="236908"/>
            </a:xfrm>
            <a:custGeom>
              <a:avLst/>
              <a:gdLst/>
              <a:ahLst/>
              <a:cxnLst/>
              <a:rect l="l" t="t" r="r" b="b"/>
              <a:pathLst>
                <a:path w="9857" h="9044" extrusionOk="0">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70"/>
            <p:cNvSpPr/>
            <p:nvPr/>
          </p:nvSpPr>
          <p:spPr>
            <a:xfrm>
              <a:off x="5197967" y="3810259"/>
              <a:ext cx="323299" cy="191328"/>
            </a:xfrm>
            <a:custGeom>
              <a:avLst/>
              <a:gdLst/>
              <a:ahLst/>
              <a:cxnLst/>
              <a:rect l="l" t="t" r="r" b="b"/>
              <a:pathLst>
                <a:path w="12342" h="7304" extrusionOk="0">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70"/>
            <p:cNvSpPr/>
            <p:nvPr/>
          </p:nvSpPr>
          <p:spPr>
            <a:xfrm>
              <a:off x="5292217" y="3714018"/>
              <a:ext cx="292205" cy="184622"/>
            </a:xfrm>
            <a:custGeom>
              <a:avLst/>
              <a:gdLst/>
              <a:ahLst/>
              <a:cxnLst/>
              <a:rect l="l" t="t" r="r" b="b"/>
              <a:pathLst>
                <a:path w="11155" h="7048" extrusionOk="0">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09" name="Google Shape;14809;p70"/>
          <p:cNvGrpSpPr/>
          <p:nvPr/>
        </p:nvGrpSpPr>
        <p:grpSpPr>
          <a:xfrm>
            <a:off x="5778658" y="3703488"/>
            <a:ext cx="312140" cy="308603"/>
            <a:chOff x="5778658" y="3703488"/>
            <a:chExt cx="312140" cy="308603"/>
          </a:xfrm>
        </p:grpSpPr>
        <p:sp>
          <p:nvSpPr>
            <p:cNvPr id="14810" name="Google Shape;14810;p70"/>
            <p:cNvSpPr/>
            <p:nvPr/>
          </p:nvSpPr>
          <p:spPr>
            <a:xfrm>
              <a:off x="5784133" y="3708544"/>
              <a:ext cx="301190" cy="298466"/>
            </a:xfrm>
            <a:custGeom>
              <a:avLst/>
              <a:gdLst/>
              <a:ahLst/>
              <a:cxnLst/>
              <a:rect l="l" t="t" r="r" b="b"/>
              <a:pathLst>
                <a:path w="11498" h="11394" extrusionOk="0">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70"/>
            <p:cNvSpPr/>
            <p:nvPr/>
          </p:nvSpPr>
          <p:spPr>
            <a:xfrm>
              <a:off x="5887865" y="3703540"/>
              <a:ext cx="202933" cy="308551"/>
            </a:xfrm>
            <a:custGeom>
              <a:avLst/>
              <a:gdLst/>
              <a:ahLst/>
              <a:cxnLst/>
              <a:rect l="l" t="t" r="r" b="b"/>
              <a:pathLst>
                <a:path w="7747" h="11779" extrusionOk="0">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70"/>
            <p:cNvSpPr/>
            <p:nvPr/>
          </p:nvSpPr>
          <p:spPr>
            <a:xfrm>
              <a:off x="5778658" y="3703488"/>
              <a:ext cx="192533" cy="308603"/>
            </a:xfrm>
            <a:custGeom>
              <a:avLst/>
              <a:gdLst/>
              <a:ahLst/>
              <a:cxnLst/>
              <a:rect l="l" t="t" r="r" b="b"/>
              <a:pathLst>
                <a:path w="7350" h="11781" extrusionOk="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3" name="Google Shape;14813;p70"/>
          <p:cNvGrpSpPr/>
          <p:nvPr/>
        </p:nvGrpSpPr>
        <p:grpSpPr>
          <a:xfrm>
            <a:off x="6282597" y="3679546"/>
            <a:ext cx="391406" cy="356514"/>
            <a:chOff x="6282597" y="3679546"/>
            <a:chExt cx="391406" cy="356514"/>
          </a:xfrm>
        </p:grpSpPr>
        <p:sp>
          <p:nvSpPr>
            <p:cNvPr id="14814" name="Google Shape;14814;p70"/>
            <p:cNvSpPr/>
            <p:nvPr/>
          </p:nvSpPr>
          <p:spPr>
            <a:xfrm>
              <a:off x="6348583" y="3733874"/>
              <a:ext cx="48566" cy="66719"/>
            </a:xfrm>
            <a:custGeom>
              <a:avLst/>
              <a:gdLst/>
              <a:ahLst/>
              <a:cxnLst/>
              <a:rect l="l" t="t" r="r" b="b"/>
              <a:pathLst>
                <a:path w="1854" h="2547" extrusionOk="0">
                  <a:moveTo>
                    <a:pt x="0" y="1"/>
                  </a:moveTo>
                  <a:lnTo>
                    <a:pt x="0" y="2547"/>
                  </a:lnTo>
                  <a:lnTo>
                    <a:pt x="1854" y="933"/>
                  </a:lnTo>
                  <a:lnTo>
                    <a:pt x="1854" y="1"/>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70"/>
            <p:cNvSpPr/>
            <p:nvPr/>
          </p:nvSpPr>
          <p:spPr>
            <a:xfrm>
              <a:off x="6371818" y="3733874"/>
              <a:ext cx="25331" cy="46522"/>
            </a:xfrm>
            <a:custGeom>
              <a:avLst/>
              <a:gdLst/>
              <a:ahLst/>
              <a:cxnLst/>
              <a:rect l="l" t="t" r="r" b="b"/>
              <a:pathLst>
                <a:path w="967" h="1776" extrusionOk="0">
                  <a:moveTo>
                    <a:pt x="1" y="1"/>
                  </a:moveTo>
                  <a:lnTo>
                    <a:pt x="1" y="1776"/>
                  </a:lnTo>
                  <a:lnTo>
                    <a:pt x="967" y="933"/>
                  </a:lnTo>
                  <a:lnTo>
                    <a:pt x="967"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70"/>
            <p:cNvSpPr/>
            <p:nvPr/>
          </p:nvSpPr>
          <p:spPr>
            <a:xfrm>
              <a:off x="6336533" y="3725308"/>
              <a:ext cx="283430" cy="305277"/>
            </a:xfrm>
            <a:custGeom>
              <a:avLst/>
              <a:gdLst/>
              <a:ahLst/>
              <a:cxnLst/>
              <a:rect l="l" t="t" r="r" b="b"/>
              <a:pathLst>
                <a:path w="10820" h="11654" extrusionOk="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70"/>
            <p:cNvSpPr/>
            <p:nvPr/>
          </p:nvSpPr>
          <p:spPr>
            <a:xfrm>
              <a:off x="6465177" y="3725308"/>
              <a:ext cx="154786" cy="305277"/>
            </a:xfrm>
            <a:custGeom>
              <a:avLst/>
              <a:gdLst/>
              <a:ahLst/>
              <a:cxnLst/>
              <a:rect l="l" t="t" r="r" b="b"/>
              <a:pathLst>
                <a:path w="5909" h="11654" extrusionOk="0">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70"/>
            <p:cNvSpPr/>
            <p:nvPr/>
          </p:nvSpPr>
          <p:spPr>
            <a:xfrm>
              <a:off x="6336638" y="3715302"/>
              <a:ext cx="70569" cy="22292"/>
            </a:xfrm>
            <a:custGeom>
              <a:avLst/>
              <a:gdLst/>
              <a:ahLst/>
              <a:cxnLst/>
              <a:rect l="l" t="t" r="r" b="b"/>
              <a:pathLst>
                <a:path w="2694" h="851" extrusionOk="0">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70"/>
            <p:cNvSpPr/>
            <p:nvPr/>
          </p:nvSpPr>
          <p:spPr>
            <a:xfrm>
              <a:off x="6438877" y="3878942"/>
              <a:ext cx="85579" cy="151643"/>
            </a:xfrm>
            <a:custGeom>
              <a:avLst/>
              <a:gdLst/>
              <a:ahLst/>
              <a:cxnLst/>
              <a:rect l="l" t="t" r="r" b="b"/>
              <a:pathLst>
                <a:path w="3267" h="5789" extrusionOk="0">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70"/>
            <p:cNvSpPr/>
            <p:nvPr/>
          </p:nvSpPr>
          <p:spPr>
            <a:xfrm>
              <a:off x="6491214" y="3878942"/>
              <a:ext cx="33241" cy="151643"/>
            </a:xfrm>
            <a:custGeom>
              <a:avLst/>
              <a:gdLst/>
              <a:ahLst/>
              <a:cxnLst/>
              <a:rect l="l" t="t" r="r" b="b"/>
              <a:pathLst>
                <a:path w="1269" h="5789" extrusionOk="0">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70"/>
            <p:cNvSpPr/>
            <p:nvPr/>
          </p:nvSpPr>
          <p:spPr>
            <a:xfrm>
              <a:off x="6289958" y="3685021"/>
              <a:ext cx="376501" cy="166312"/>
            </a:xfrm>
            <a:custGeom>
              <a:avLst/>
              <a:gdLst/>
              <a:ahLst/>
              <a:cxnLst/>
              <a:rect l="l" t="t" r="r" b="b"/>
              <a:pathLst>
                <a:path w="14373" h="6349" extrusionOk="0">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70"/>
            <p:cNvSpPr/>
            <p:nvPr/>
          </p:nvSpPr>
          <p:spPr>
            <a:xfrm>
              <a:off x="6381615" y="3715302"/>
              <a:ext cx="25593" cy="22292"/>
            </a:xfrm>
            <a:custGeom>
              <a:avLst/>
              <a:gdLst/>
              <a:ahLst/>
              <a:cxnLst/>
              <a:rect l="l" t="t" r="r" b="b"/>
              <a:pathLst>
                <a:path w="977" h="851" extrusionOk="0">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70"/>
            <p:cNvSpPr/>
            <p:nvPr/>
          </p:nvSpPr>
          <p:spPr>
            <a:xfrm>
              <a:off x="6282597" y="3679546"/>
              <a:ext cx="391406" cy="356514"/>
            </a:xfrm>
            <a:custGeom>
              <a:avLst/>
              <a:gdLst/>
              <a:ahLst/>
              <a:cxnLst/>
              <a:rect l="l" t="t" r="r" b="b"/>
              <a:pathLst>
                <a:path w="14942" h="13610" extrusionOk="0">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4" name="Google Shape;14824;p70"/>
          <p:cNvGrpSpPr/>
          <p:nvPr/>
        </p:nvGrpSpPr>
        <p:grpSpPr>
          <a:xfrm>
            <a:off x="6829077" y="3723030"/>
            <a:ext cx="385302" cy="269494"/>
            <a:chOff x="6829077" y="3723030"/>
            <a:chExt cx="385302" cy="269494"/>
          </a:xfrm>
        </p:grpSpPr>
        <p:sp>
          <p:nvSpPr>
            <p:cNvPr id="14825" name="Google Shape;14825;p70"/>
            <p:cNvSpPr/>
            <p:nvPr/>
          </p:nvSpPr>
          <p:spPr>
            <a:xfrm>
              <a:off x="6835102" y="3806330"/>
              <a:ext cx="373253" cy="180169"/>
            </a:xfrm>
            <a:custGeom>
              <a:avLst/>
              <a:gdLst/>
              <a:ahLst/>
              <a:cxnLst/>
              <a:rect l="l" t="t" r="r" b="b"/>
              <a:pathLst>
                <a:path w="14249" h="6878" extrusionOk="0">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70"/>
            <p:cNvSpPr/>
            <p:nvPr/>
          </p:nvSpPr>
          <p:spPr>
            <a:xfrm>
              <a:off x="6835102" y="3729028"/>
              <a:ext cx="373253" cy="180274"/>
            </a:xfrm>
            <a:custGeom>
              <a:avLst/>
              <a:gdLst/>
              <a:ahLst/>
              <a:cxnLst/>
              <a:rect l="l" t="t" r="r" b="b"/>
              <a:pathLst>
                <a:path w="14249" h="6882" extrusionOk="0">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70"/>
            <p:cNvSpPr/>
            <p:nvPr/>
          </p:nvSpPr>
          <p:spPr>
            <a:xfrm>
              <a:off x="6860852" y="3754804"/>
              <a:ext cx="321832" cy="128748"/>
            </a:xfrm>
            <a:custGeom>
              <a:avLst/>
              <a:gdLst/>
              <a:ahLst/>
              <a:cxnLst/>
              <a:rect l="l" t="t" r="r" b="b"/>
              <a:pathLst>
                <a:path w="12286" h="4915" extrusionOk="0">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70"/>
            <p:cNvSpPr/>
            <p:nvPr/>
          </p:nvSpPr>
          <p:spPr>
            <a:xfrm>
              <a:off x="6854487" y="3748334"/>
              <a:ext cx="12862" cy="12967"/>
            </a:xfrm>
            <a:custGeom>
              <a:avLst/>
              <a:gdLst/>
              <a:ahLst/>
              <a:cxnLst/>
              <a:rect l="l" t="t" r="r" b="b"/>
              <a:pathLst>
                <a:path w="491" h="495" extrusionOk="0">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70"/>
            <p:cNvSpPr/>
            <p:nvPr/>
          </p:nvSpPr>
          <p:spPr>
            <a:xfrm>
              <a:off x="7176214" y="3748334"/>
              <a:ext cx="12862" cy="12967"/>
            </a:xfrm>
            <a:custGeom>
              <a:avLst/>
              <a:gdLst/>
              <a:ahLst/>
              <a:cxnLst/>
              <a:rect l="l" t="t" r="r" b="b"/>
              <a:pathLst>
                <a:path w="491" h="495" extrusionOk="0">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70"/>
            <p:cNvSpPr/>
            <p:nvPr/>
          </p:nvSpPr>
          <p:spPr>
            <a:xfrm>
              <a:off x="6854487" y="3877056"/>
              <a:ext cx="12862" cy="12862"/>
            </a:xfrm>
            <a:custGeom>
              <a:avLst/>
              <a:gdLst/>
              <a:ahLst/>
              <a:cxnLst/>
              <a:rect l="l" t="t" r="r" b="b"/>
              <a:pathLst>
                <a:path w="491" h="491" extrusionOk="0">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70"/>
            <p:cNvSpPr/>
            <p:nvPr/>
          </p:nvSpPr>
          <p:spPr>
            <a:xfrm>
              <a:off x="7176214" y="3877056"/>
              <a:ext cx="12862" cy="12862"/>
            </a:xfrm>
            <a:custGeom>
              <a:avLst/>
              <a:gdLst/>
              <a:ahLst/>
              <a:cxnLst/>
              <a:rect l="l" t="t" r="r" b="b"/>
              <a:pathLst>
                <a:path w="491" h="491" extrusionOk="0">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70"/>
            <p:cNvSpPr/>
            <p:nvPr/>
          </p:nvSpPr>
          <p:spPr>
            <a:xfrm>
              <a:off x="6835102" y="3928948"/>
              <a:ext cx="373253" cy="12128"/>
            </a:xfrm>
            <a:custGeom>
              <a:avLst/>
              <a:gdLst/>
              <a:ahLst/>
              <a:cxnLst/>
              <a:rect l="l" t="t" r="r" b="b"/>
              <a:pathLst>
                <a:path w="14249" h="463" extrusionOk="0">
                  <a:moveTo>
                    <a:pt x="0" y="0"/>
                  </a:moveTo>
                  <a:lnTo>
                    <a:pt x="0" y="463"/>
                  </a:lnTo>
                  <a:lnTo>
                    <a:pt x="14249" y="463"/>
                  </a:lnTo>
                  <a:lnTo>
                    <a:pt x="14249"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70"/>
            <p:cNvSpPr/>
            <p:nvPr/>
          </p:nvSpPr>
          <p:spPr>
            <a:xfrm>
              <a:off x="6835102" y="3954698"/>
              <a:ext cx="373253" cy="12050"/>
            </a:xfrm>
            <a:custGeom>
              <a:avLst/>
              <a:gdLst/>
              <a:ahLst/>
              <a:cxnLst/>
              <a:rect l="l" t="t" r="r" b="b"/>
              <a:pathLst>
                <a:path w="14249" h="460" extrusionOk="0">
                  <a:moveTo>
                    <a:pt x="0" y="1"/>
                  </a:moveTo>
                  <a:lnTo>
                    <a:pt x="0" y="460"/>
                  </a:lnTo>
                  <a:lnTo>
                    <a:pt x="14249" y="460"/>
                  </a:lnTo>
                  <a:lnTo>
                    <a:pt x="14249" y="1"/>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70"/>
            <p:cNvSpPr/>
            <p:nvPr/>
          </p:nvSpPr>
          <p:spPr>
            <a:xfrm>
              <a:off x="6957433" y="3754804"/>
              <a:ext cx="128670" cy="128748"/>
            </a:xfrm>
            <a:custGeom>
              <a:avLst/>
              <a:gdLst/>
              <a:ahLst/>
              <a:cxnLst/>
              <a:rect l="l" t="t" r="r" b="b"/>
              <a:pathLst>
                <a:path w="4912" h="4915" extrusionOk="0">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70"/>
            <p:cNvSpPr/>
            <p:nvPr/>
          </p:nvSpPr>
          <p:spPr>
            <a:xfrm>
              <a:off x="6829077" y="3723030"/>
              <a:ext cx="385302" cy="269494"/>
            </a:xfrm>
            <a:custGeom>
              <a:avLst/>
              <a:gdLst/>
              <a:ahLst/>
              <a:cxnLst/>
              <a:rect l="l" t="t" r="r" b="b"/>
              <a:pathLst>
                <a:path w="14709" h="10288" extrusionOk="0">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70"/>
            <p:cNvSpPr/>
            <p:nvPr/>
          </p:nvSpPr>
          <p:spPr>
            <a:xfrm>
              <a:off x="7079790" y="3748779"/>
              <a:ext cx="108919" cy="140798"/>
            </a:xfrm>
            <a:custGeom>
              <a:avLst/>
              <a:gdLst/>
              <a:ahLst/>
              <a:cxnLst/>
              <a:rect l="l" t="t" r="r" b="b"/>
              <a:pathLst>
                <a:path w="4158" h="5375" extrusionOk="0">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70"/>
            <p:cNvSpPr/>
            <p:nvPr/>
          </p:nvSpPr>
          <p:spPr>
            <a:xfrm>
              <a:off x="6854853" y="3748779"/>
              <a:ext cx="108369" cy="140772"/>
            </a:xfrm>
            <a:custGeom>
              <a:avLst/>
              <a:gdLst/>
              <a:ahLst/>
              <a:cxnLst/>
              <a:rect l="l" t="t" r="r" b="b"/>
              <a:pathLst>
                <a:path w="4137" h="5374" extrusionOk="0">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70"/>
            <p:cNvSpPr/>
            <p:nvPr/>
          </p:nvSpPr>
          <p:spPr>
            <a:xfrm>
              <a:off x="6951330" y="3748779"/>
              <a:ext cx="146351" cy="140772"/>
            </a:xfrm>
            <a:custGeom>
              <a:avLst/>
              <a:gdLst/>
              <a:ahLst/>
              <a:cxnLst/>
              <a:rect l="l" t="t" r="r" b="b"/>
              <a:pathLst>
                <a:path w="5587" h="5374" extrusionOk="0">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70"/>
            <p:cNvSpPr/>
            <p:nvPr/>
          </p:nvSpPr>
          <p:spPr>
            <a:xfrm>
              <a:off x="6989941" y="3774765"/>
              <a:ext cx="63759" cy="89299"/>
            </a:xfrm>
            <a:custGeom>
              <a:avLst/>
              <a:gdLst/>
              <a:ahLst/>
              <a:cxnLst/>
              <a:rect l="l" t="t" r="r" b="b"/>
              <a:pathLst>
                <a:path w="2434" h="3409" extrusionOk="0">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0" name="Google Shape;14840;p70"/>
          <p:cNvGrpSpPr/>
          <p:nvPr/>
        </p:nvGrpSpPr>
        <p:grpSpPr>
          <a:xfrm>
            <a:off x="7358871" y="3665165"/>
            <a:ext cx="414483" cy="385381"/>
            <a:chOff x="7358871" y="3665165"/>
            <a:chExt cx="414483" cy="385381"/>
          </a:xfrm>
        </p:grpSpPr>
        <p:sp>
          <p:nvSpPr>
            <p:cNvPr id="14841" name="Google Shape;14841;p70"/>
            <p:cNvSpPr/>
            <p:nvPr/>
          </p:nvSpPr>
          <p:spPr>
            <a:xfrm>
              <a:off x="7447751" y="3670875"/>
              <a:ext cx="304491" cy="304491"/>
            </a:xfrm>
            <a:custGeom>
              <a:avLst/>
              <a:gdLst/>
              <a:ahLst/>
              <a:cxnLst/>
              <a:rect l="l" t="t" r="r" b="b"/>
              <a:pathLst>
                <a:path w="11624" h="11624" extrusionOk="0">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70"/>
            <p:cNvSpPr/>
            <p:nvPr/>
          </p:nvSpPr>
          <p:spPr>
            <a:xfrm>
              <a:off x="7468288" y="3700659"/>
              <a:ext cx="254170" cy="244845"/>
            </a:xfrm>
            <a:custGeom>
              <a:avLst/>
              <a:gdLst/>
              <a:ahLst/>
              <a:cxnLst/>
              <a:rect l="l" t="t" r="r" b="b"/>
              <a:pathLst>
                <a:path w="9703" h="9347" extrusionOk="0">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70"/>
            <p:cNvSpPr/>
            <p:nvPr/>
          </p:nvSpPr>
          <p:spPr>
            <a:xfrm>
              <a:off x="7471981" y="3719965"/>
              <a:ext cx="223365" cy="233948"/>
            </a:xfrm>
            <a:custGeom>
              <a:avLst/>
              <a:gdLst/>
              <a:ahLst/>
              <a:cxnLst/>
              <a:rect l="l" t="t" r="r" b="b"/>
              <a:pathLst>
                <a:path w="8527" h="8931" extrusionOk="0">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70"/>
            <p:cNvSpPr/>
            <p:nvPr/>
          </p:nvSpPr>
          <p:spPr>
            <a:xfrm>
              <a:off x="7480338" y="3700659"/>
              <a:ext cx="144989" cy="137550"/>
            </a:xfrm>
            <a:custGeom>
              <a:avLst/>
              <a:gdLst/>
              <a:ahLst/>
              <a:cxnLst/>
              <a:rect l="l" t="t" r="r" b="b"/>
              <a:pathLst>
                <a:path w="5535" h="5251" extrusionOk="0">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70"/>
            <p:cNvSpPr/>
            <p:nvPr/>
          </p:nvSpPr>
          <p:spPr>
            <a:xfrm>
              <a:off x="7362015" y="3739192"/>
              <a:ext cx="336108" cy="305591"/>
            </a:xfrm>
            <a:custGeom>
              <a:avLst/>
              <a:gdLst/>
              <a:ahLst/>
              <a:cxnLst/>
              <a:rect l="l" t="t" r="r" b="b"/>
              <a:pathLst>
                <a:path w="12831" h="11666" extrusionOk="0">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70"/>
            <p:cNvSpPr/>
            <p:nvPr/>
          </p:nvSpPr>
          <p:spPr>
            <a:xfrm>
              <a:off x="7431851" y="3793677"/>
              <a:ext cx="237982" cy="238060"/>
            </a:xfrm>
            <a:custGeom>
              <a:avLst/>
              <a:gdLst/>
              <a:ahLst/>
              <a:cxnLst/>
              <a:rect l="l" t="t" r="r" b="b"/>
              <a:pathLst>
                <a:path w="9085" h="9088" extrusionOk="0">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70"/>
            <p:cNvSpPr/>
            <p:nvPr/>
          </p:nvSpPr>
          <p:spPr>
            <a:xfrm>
              <a:off x="7395492" y="3770023"/>
              <a:ext cx="257575" cy="244871"/>
            </a:xfrm>
            <a:custGeom>
              <a:avLst/>
              <a:gdLst/>
              <a:ahLst/>
              <a:cxnLst/>
              <a:rect l="l" t="t" r="r" b="b"/>
              <a:pathLst>
                <a:path w="9833" h="9348" extrusionOk="0">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70"/>
            <p:cNvSpPr/>
            <p:nvPr/>
          </p:nvSpPr>
          <p:spPr>
            <a:xfrm>
              <a:off x="7396042" y="3770023"/>
              <a:ext cx="212232" cy="200051"/>
            </a:xfrm>
            <a:custGeom>
              <a:avLst/>
              <a:gdLst/>
              <a:ahLst/>
              <a:cxnLst/>
              <a:rect l="l" t="t" r="r" b="b"/>
              <a:pathLst>
                <a:path w="8102" h="7637" extrusionOk="0">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70"/>
            <p:cNvSpPr/>
            <p:nvPr/>
          </p:nvSpPr>
          <p:spPr>
            <a:xfrm>
              <a:off x="7412466" y="3774267"/>
              <a:ext cx="175873" cy="175899"/>
            </a:xfrm>
            <a:custGeom>
              <a:avLst/>
              <a:gdLst/>
              <a:ahLst/>
              <a:cxnLst/>
              <a:rect l="l" t="t" r="r" b="b"/>
              <a:pathLst>
                <a:path w="6714" h="6715" extrusionOk="0">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70"/>
            <p:cNvSpPr/>
            <p:nvPr/>
          </p:nvSpPr>
          <p:spPr>
            <a:xfrm>
              <a:off x="7358871" y="3734424"/>
              <a:ext cx="342657" cy="316121"/>
            </a:xfrm>
            <a:custGeom>
              <a:avLst/>
              <a:gdLst/>
              <a:ahLst/>
              <a:cxnLst/>
              <a:rect l="l" t="t" r="r" b="b"/>
              <a:pathLst>
                <a:path w="13081" h="12068" extrusionOk="0">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70"/>
            <p:cNvSpPr/>
            <p:nvPr/>
          </p:nvSpPr>
          <p:spPr>
            <a:xfrm>
              <a:off x="7389755" y="3764339"/>
              <a:ext cx="269049" cy="256266"/>
            </a:xfrm>
            <a:custGeom>
              <a:avLst/>
              <a:gdLst/>
              <a:ahLst/>
              <a:cxnLst/>
              <a:rect l="l" t="t" r="r" b="b"/>
              <a:pathLst>
                <a:path w="10271" h="9783" extrusionOk="0">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70"/>
            <p:cNvSpPr/>
            <p:nvPr/>
          </p:nvSpPr>
          <p:spPr>
            <a:xfrm>
              <a:off x="7473998" y="3665165"/>
              <a:ext cx="299356" cy="281727"/>
            </a:xfrm>
            <a:custGeom>
              <a:avLst/>
              <a:gdLst/>
              <a:ahLst/>
              <a:cxnLst/>
              <a:rect l="l" t="t" r="r" b="b"/>
              <a:pathLst>
                <a:path w="11428" h="10755" extrusionOk="0">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70"/>
            <p:cNvSpPr/>
            <p:nvPr/>
          </p:nvSpPr>
          <p:spPr>
            <a:xfrm>
              <a:off x="7696656" y="3783566"/>
              <a:ext cx="36647" cy="111119"/>
            </a:xfrm>
            <a:custGeom>
              <a:avLst/>
              <a:gdLst/>
              <a:ahLst/>
              <a:cxnLst/>
              <a:rect l="l" t="t" r="r" b="b"/>
              <a:pathLst>
                <a:path w="1399" h="4242" extrusionOk="0">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70"/>
            <p:cNvSpPr/>
            <p:nvPr/>
          </p:nvSpPr>
          <p:spPr>
            <a:xfrm>
              <a:off x="7525419" y="3694948"/>
              <a:ext cx="190019" cy="77825"/>
            </a:xfrm>
            <a:custGeom>
              <a:avLst/>
              <a:gdLst/>
              <a:ahLst/>
              <a:cxnLst/>
              <a:rect l="l" t="t" r="r" b="b"/>
              <a:pathLst>
                <a:path w="7254" h="2971" extrusionOk="0">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70"/>
            <p:cNvSpPr/>
            <p:nvPr/>
          </p:nvSpPr>
          <p:spPr>
            <a:xfrm>
              <a:off x="7489296" y="3815603"/>
              <a:ext cx="82698" cy="153765"/>
            </a:xfrm>
            <a:custGeom>
              <a:avLst/>
              <a:gdLst/>
              <a:ahLst/>
              <a:cxnLst/>
              <a:rect l="l" t="t" r="r" b="b"/>
              <a:pathLst>
                <a:path w="3157" h="5870" extrusionOk="0">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6" name="Google Shape;14856;p70"/>
          <p:cNvGrpSpPr/>
          <p:nvPr/>
        </p:nvGrpSpPr>
        <p:grpSpPr>
          <a:xfrm>
            <a:off x="4102650" y="3665322"/>
            <a:ext cx="408459" cy="384752"/>
            <a:chOff x="4102650" y="3665322"/>
            <a:chExt cx="408459" cy="384752"/>
          </a:xfrm>
        </p:grpSpPr>
        <p:sp>
          <p:nvSpPr>
            <p:cNvPr id="14857" name="Google Shape;14857;p70"/>
            <p:cNvSpPr/>
            <p:nvPr/>
          </p:nvSpPr>
          <p:spPr>
            <a:xfrm>
              <a:off x="4117188" y="3671137"/>
              <a:ext cx="373986" cy="373724"/>
            </a:xfrm>
            <a:custGeom>
              <a:avLst/>
              <a:gdLst/>
              <a:ahLst/>
              <a:cxnLst/>
              <a:rect l="l" t="t" r="r" b="b"/>
              <a:pathLst>
                <a:path w="14277" h="14267" extrusionOk="0">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70"/>
            <p:cNvSpPr/>
            <p:nvPr/>
          </p:nvSpPr>
          <p:spPr>
            <a:xfrm>
              <a:off x="4292878" y="3671137"/>
              <a:ext cx="198296" cy="373724"/>
            </a:xfrm>
            <a:custGeom>
              <a:avLst/>
              <a:gdLst/>
              <a:ahLst/>
              <a:cxnLst/>
              <a:rect l="l" t="t" r="r" b="b"/>
              <a:pathLst>
                <a:path w="7570" h="14267" extrusionOk="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70"/>
            <p:cNvSpPr/>
            <p:nvPr/>
          </p:nvSpPr>
          <p:spPr>
            <a:xfrm>
              <a:off x="4309590" y="3706920"/>
              <a:ext cx="155651" cy="244661"/>
            </a:xfrm>
            <a:custGeom>
              <a:avLst/>
              <a:gdLst/>
              <a:ahLst/>
              <a:cxnLst/>
              <a:rect l="l" t="t" r="r" b="b"/>
              <a:pathLst>
                <a:path w="5942" h="9340" extrusionOk="0">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70"/>
            <p:cNvSpPr/>
            <p:nvPr/>
          </p:nvSpPr>
          <p:spPr>
            <a:xfrm>
              <a:off x="4209656" y="3706998"/>
              <a:ext cx="117904" cy="143549"/>
            </a:xfrm>
            <a:custGeom>
              <a:avLst/>
              <a:gdLst/>
              <a:ahLst/>
              <a:cxnLst/>
              <a:rect l="l" t="t" r="r" b="b"/>
              <a:pathLst>
                <a:path w="4501" h="5480" extrusionOk="0">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70"/>
            <p:cNvSpPr/>
            <p:nvPr/>
          </p:nvSpPr>
          <p:spPr>
            <a:xfrm>
              <a:off x="4152289" y="3764811"/>
              <a:ext cx="245997" cy="244766"/>
            </a:xfrm>
            <a:custGeom>
              <a:avLst/>
              <a:gdLst/>
              <a:ahLst/>
              <a:cxnLst/>
              <a:rect l="l" t="t" r="r" b="b"/>
              <a:pathLst>
                <a:path w="9391" h="9344" extrusionOk="0">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70"/>
            <p:cNvSpPr/>
            <p:nvPr/>
          </p:nvSpPr>
          <p:spPr>
            <a:xfrm>
              <a:off x="4102650" y="3665322"/>
              <a:ext cx="408459" cy="384752"/>
            </a:xfrm>
            <a:custGeom>
              <a:avLst/>
              <a:gdLst/>
              <a:ahLst/>
              <a:cxnLst/>
              <a:rect l="l" t="t" r="r" b="b"/>
              <a:pathLst>
                <a:path w="15593" h="14688" extrusionOk="0">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63" name="Google Shape;14863;p70"/>
          <p:cNvGrpSpPr/>
          <p:nvPr/>
        </p:nvGrpSpPr>
        <p:grpSpPr>
          <a:xfrm>
            <a:off x="6623323" y="4118522"/>
            <a:ext cx="170346" cy="385381"/>
            <a:chOff x="6397489" y="4118522"/>
            <a:chExt cx="170346" cy="385381"/>
          </a:xfrm>
        </p:grpSpPr>
        <p:sp>
          <p:nvSpPr>
            <p:cNvPr id="14864" name="Google Shape;14864;p70"/>
            <p:cNvSpPr/>
            <p:nvPr/>
          </p:nvSpPr>
          <p:spPr>
            <a:xfrm>
              <a:off x="6439951" y="4124285"/>
              <a:ext cx="74525" cy="63759"/>
            </a:xfrm>
            <a:custGeom>
              <a:avLst/>
              <a:gdLst/>
              <a:ahLst/>
              <a:cxnLst/>
              <a:rect l="l" t="t" r="r" b="b"/>
              <a:pathLst>
                <a:path w="2845" h="2434" extrusionOk="0">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70"/>
            <p:cNvSpPr/>
            <p:nvPr/>
          </p:nvSpPr>
          <p:spPr>
            <a:xfrm>
              <a:off x="6475864" y="4124180"/>
              <a:ext cx="40497" cy="63863"/>
            </a:xfrm>
            <a:custGeom>
              <a:avLst/>
              <a:gdLst/>
              <a:ahLst/>
              <a:cxnLst/>
              <a:rect l="l" t="t" r="r" b="b"/>
              <a:pathLst>
                <a:path w="1546" h="2438" extrusionOk="0">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70"/>
            <p:cNvSpPr/>
            <p:nvPr/>
          </p:nvSpPr>
          <p:spPr>
            <a:xfrm>
              <a:off x="6403068" y="4205856"/>
              <a:ext cx="158977" cy="292415"/>
            </a:xfrm>
            <a:custGeom>
              <a:avLst/>
              <a:gdLst/>
              <a:ahLst/>
              <a:cxnLst/>
              <a:rect l="l" t="t" r="r" b="b"/>
              <a:pathLst>
                <a:path w="6069" h="11163" extrusionOk="0">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70"/>
            <p:cNvSpPr/>
            <p:nvPr/>
          </p:nvSpPr>
          <p:spPr>
            <a:xfrm>
              <a:off x="6452341" y="4375704"/>
              <a:ext cx="30281" cy="122540"/>
            </a:xfrm>
            <a:custGeom>
              <a:avLst/>
              <a:gdLst/>
              <a:ahLst/>
              <a:cxnLst/>
              <a:rect l="l" t="t" r="r" b="b"/>
              <a:pathLst>
                <a:path w="1156" h="4678" extrusionOk="0">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70"/>
            <p:cNvSpPr/>
            <p:nvPr/>
          </p:nvSpPr>
          <p:spPr>
            <a:xfrm>
              <a:off x="6499282" y="4248318"/>
              <a:ext cx="27950" cy="249953"/>
            </a:xfrm>
            <a:custGeom>
              <a:avLst/>
              <a:gdLst/>
              <a:ahLst/>
              <a:cxnLst/>
              <a:rect l="l" t="t" r="r" b="b"/>
              <a:pathLst>
                <a:path w="1067" h="9542" extrusionOk="0">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70"/>
            <p:cNvSpPr/>
            <p:nvPr/>
          </p:nvSpPr>
          <p:spPr>
            <a:xfrm>
              <a:off x="6410062" y="4248318"/>
              <a:ext cx="27950" cy="105068"/>
            </a:xfrm>
            <a:custGeom>
              <a:avLst/>
              <a:gdLst/>
              <a:ahLst/>
              <a:cxnLst/>
              <a:rect l="l" t="t" r="r" b="b"/>
              <a:pathLst>
                <a:path w="1067" h="4011" extrusionOk="0">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70"/>
            <p:cNvSpPr/>
            <p:nvPr/>
          </p:nvSpPr>
          <p:spPr>
            <a:xfrm>
              <a:off x="6505936" y="4205856"/>
              <a:ext cx="56031" cy="147504"/>
            </a:xfrm>
            <a:custGeom>
              <a:avLst/>
              <a:gdLst/>
              <a:ahLst/>
              <a:cxnLst/>
              <a:rect l="l" t="t" r="r" b="b"/>
              <a:pathLst>
                <a:path w="2139" h="5631" extrusionOk="0">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70"/>
            <p:cNvSpPr/>
            <p:nvPr/>
          </p:nvSpPr>
          <p:spPr>
            <a:xfrm>
              <a:off x="6486814" y="4292037"/>
              <a:ext cx="38795" cy="211603"/>
            </a:xfrm>
            <a:custGeom>
              <a:avLst/>
              <a:gdLst/>
              <a:ahLst/>
              <a:cxnLst/>
              <a:rect l="l" t="t" r="r" b="b"/>
              <a:pathLst>
                <a:path w="1481" h="8078" extrusionOk="0">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70"/>
            <p:cNvSpPr/>
            <p:nvPr/>
          </p:nvSpPr>
          <p:spPr>
            <a:xfrm>
              <a:off x="6445059" y="4118522"/>
              <a:ext cx="78035" cy="75153"/>
            </a:xfrm>
            <a:custGeom>
              <a:avLst/>
              <a:gdLst/>
              <a:ahLst/>
              <a:cxnLst/>
              <a:rect l="l" t="t" r="r" b="b"/>
              <a:pathLst>
                <a:path w="2979" h="2869" extrusionOk="0">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70"/>
            <p:cNvSpPr/>
            <p:nvPr/>
          </p:nvSpPr>
          <p:spPr>
            <a:xfrm>
              <a:off x="6397489" y="4243026"/>
              <a:ext cx="100667" cy="260876"/>
            </a:xfrm>
            <a:custGeom>
              <a:avLst/>
              <a:gdLst/>
              <a:ahLst/>
              <a:cxnLst/>
              <a:rect l="l" t="t" r="r" b="b"/>
              <a:pathLst>
                <a:path w="3843" h="9959" extrusionOk="0">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70"/>
            <p:cNvSpPr/>
            <p:nvPr/>
          </p:nvSpPr>
          <p:spPr>
            <a:xfrm>
              <a:off x="6397489" y="4200224"/>
              <a:ext cx="170346" cy="158820"/>
            </a:xfrm>
            <a:custGeom>
              <a:avLst/>
              <a:gdLst/>
              <a:ahLst/>
              <a:cxnLst/>
              <a:rect l="l" t="t" r="r" b="b"/>
              <a:pathLst>
                <a:path w="6503" h="6063" extrusionOk="0">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5" name="Google Shape;14875;p70"/>
          <p:cNvGrpSpPr/>
          <p:nvPr/>
        </p:nvGrpSpPr>
        <p:grpSpPr>
          <a:xfrm>
            <a:off x="7909569" y="3720882"/>
            <a:ext cx="398426" cy="273974"/>
            <a:chOff x="7909569" y="3720882"/>
            <a:chExt cx="398426" cy="273974"/>
          </a:xfrm>
        </p:grpSpPr>
        <p:sp>
          <p:nvSpPr>
            <p:cNvPr id="14876" name="Google Shape;14876;p70"/>
            <p:cNvSpPr/>
            <p:nvPr/>
          </p:nvSpPr>
          <p:spPr>
            <a:xfrm>
              <a:off x="7915594" y="3726513"/>
              <a:ext cx="386376" cy="232874"/>
            </a:xfrm>
            <a:custGeom>
              <a:avLst/>
              <a:gdLst/>
              <a:ahLst/>
              <a:cxnLst/>
              <a:rect l="l" t="t" r="r" b="b"/>
              <a:pathLst>
                <a:path w="14750" h="8890" extrusionOk="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70"/>
            <p:cNvSpPr/>
            <p:nvPr/>
          </p:nvSpPr>
          <p:spPr>
            <a:xfrm>
              <a:off x="8256784" y="3790167"/>
              <a:ext cx="38978" cy="169220"/>
            </a:xfrm>
            <a:custGeom>
              <a:avLst/>
              <a:gdLst/>
              <a:ahLst/>
              <a:cxnLst/>
              <a:rect l="l" t="t" r="r" b="b"/>
              <a:pathLst>
                <a:path w="1488" h="6460" extrusionOk="0">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70"/>
            <p:cNvSpPr/>
            <p:nvPr/>
          </p:nvSpPr>
          <p:spPr>
            <a:xfrm>
              <a:off x="8071428" y="3871215"/>
              <a:ext cx="65383" cy="56031"/>
            </a:xfrm>
            <a:custGeom>
              <a:avLst/>
              <a:gdLst/>
              <a:ahLst/>
              <a:cxnLst/>
              <a:rect l="l" t="t" r="r" b="b"/>
              <a:pathLst>
                <a:path w="2496" h="2139" extrusionOk="0">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70"/>
            <p:cNvSpPr/>
            <p:nvPr/>
          </p:nvSpPr>
          <p:spPr>
            <a:xfrm>
              <a:off x="8098618" y="3871215"/>
              <a:ext cx="40969" cy="56005"/>
            </a:xfrm>
            <a:custGeom>
              <a:avLst/>
              <a:gdLst/>
              <a:ahLst/>
              <a:cxnLst/>
              <a:rect l="l" t="t" r="r" b="b"/>
              <a:pathLst>
                <a:path w="1564" h="2138" extrusionOk="0">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70"/>
            <p:cNvSpPr/>
            <p:nvPr/>
          </p:nvSpPr>
          <p:spPr>
            <a:xfrm>
              <a:off x="7918187" y="3893664"/>
              <a:ext cx="39162" cy="33556"/>
            </a:xfrm>
            <a:custGeom>
              <a:avLst/>
              <a:gdLst/>
              <a:ahLst/>
              <a:cxnLst/>
              <a:rect l="l" t="t" r="r" b="b"/>
              <a:pathLst>
                <a:path w="1495" h="1281" extrusionOk="0">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70"/>
            <p:cNvSpPr/>
            <p:nvPr/>
          </p:nvSpPr>
          <p:spPr>
            <a:xfrm>
              <a:off x="7933825" y="3893664"/>
              <a:ext cx="25331" cy="33530"/>
            </a:xfrm>
            <a:custGeom>
              <a:avLst/>
              <a:gdLst/>
              <a:ahLst/>
              <a:cxnLst/>
              <a:rect l="l" t="t" r="r" b="b"/>
              <a:pathLst>
                <a:path w="967" h="1280" extrusionOk="0">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70"/>
            <p:cNvSpPr/>
            <p:nvPr/>
          </p:nvSpPr>
          <p:spPr>
            <a:xfrm>
              <a:off x="7996641" y="3893664"/>
              <a:ext cx="39266" cy="33556"/>
            </a:xfrm>
            <a:custGeom>
              <a:avLst/>
              <a:gdLst/>
              <a:ahLst/>
              <a:cxnLst/>
              <a:rect l="l" t="t" r="r" b="b"/>
              <a:pathLst>
                <a:path w="1499" h="1281" extrusionOk="0">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70"/>
            <p:cNvSpPr/>
            <p:nvPr/>
          </p:nvSpPr>
          <p:spPr>
            <a:xfrm>
              <a:off x="8012279" y="3893664"/>
              <a:ext cx="25409" cy="33530"/>
            </a:xfrm>
            <a:custGeom>
              <a:avLst/>
              <a:gdLst/>
              <a:ahLst/>
              <a:cxnLst/>
              <a:rect l="l" t="t" r="r" b="b"/>
              <a:pathLst>
                <a:path w="970" h="1280" extrusionOk="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70"/>
            <p:cNvSpPr/>
            <p:nvPr/>
          </p:nvSpPr>
          <p:spPr>
            <a:xfrm>
              <a:off x="8254636" y="3893664"/>
              <a:ext cx="39162" cy="33556"/>
            </a:xfrm>
            <a:custGeom>
              <a:avLst/>
              <a:gdLst/>
              <a:ahLst/>
              <a:cxnLst/>
              <a:rect l="l" t="t" r="r" b="b"/>
              <a:pathLst>
                <a:path w="1495" h="1281" extrusionOk="0">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70"/>
            <p:cNvSpPr/>
            <p:nvPr/>
          </p:nvSpPr>
          <p:spPr>
            <a:xfrm>
              <a:off x="8270248" y="3893664"/>
              <a:ext cx="25435" cy="33530"/>
            </a:xfrm>
            <a:custGeom>
              <a:avLst/>
              <a:gdLst/>
              <a:ahLst/>
              <a:cxnLst/>
              <a:rect l="l" t="t" r="r" b="b"/>
              <a:pathLst>
                <a:path w="971" h="1280" extrusionOk="0">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70"/>
            <p:cNvSpPr/>
            <p:nvPr/>
          </p:nvSpPr>
          <p:spPr>
            <a:xfrm>
              <a:off x="8176182" y="3893664"/>
              <a:ext cx="39162" cy="33556"/>
            </a:xfrm>
            <a:custGeom>
              <a:avLst/>
              <a:gdLst/>
              <a:ahLst/>
              <a:cxnLst/>
              <a:rect l="l" t="t" r="r" b="b"/>
              <a:pathLst>
                <a:path w="1495" h="1281" extrusionOk="0">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70"/>
            <p:cNvSpPr/>
            <p:nvPr/>
          </p:nvSpPr>
          <p:spPr>
            <a:xfrm>
              <a:off x="7925391" y="3959361"/>
              <a:ext cx="366782" cy="29758"/>
            </a:xfrm>
            <a:custGeom>
              <a:avLst/>
              <a:gdLst/>
              <a:ahLst/>
              <a:cxnLst/>
              <a:rect l="l" t="t" r="r" b="b"/>
              <a:pathLst>
                <a:path w="14002" h="1136" extrusionOk="0">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70"/>
            <p:cNvSpPr/>
            <p:nvPr/>
          </p:nvSpPr>
          <p:spPr>
            <a:xfrm>
              <a:off x="8256967" y="3959361"/>
              <a:ext cx="35206" cy="29758"/>
            </a:xfrm>
            <a:custGeom>
              <a:avLst/>
              <a:gdLst/>
              <a:ahLst/>
              <a:cxnLst/>
              <a:rect l="l" t="t" r="r" b="b"/>
              <a:pathLst>
                <a:path w="1344" h="1136" extrusionOk="0">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70"/>
            <p:cNvSpPr/>
            <p:nvPr/>
          </p:nvSpPr>
          <p:spPr>
            <a:xfrm>
              <a:off x="8191794" y="3893664"/>
              <a:ext cx="25435" cy="33530"/>
            </a:xfrm>
            <a:custGeom>
              <a:avLst/>
              <a:gdLst/>
              <a:ahLst/>
              <a:cxnLst/>
              <a:rect l="l" t="t" r="r" b="b"/>
              <a:pathLst>
                <a:path w="971" h="1280" extrusionOk="0">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70"/>
            <p:cNvSpPr/>
            <p:nvPr/>
          </p:nvSpPr>
          <p:spPr>
            <a:xfrm>
              <a:off x="7909569" y="3784457"/>
              <a:ext cx="311354" cy="210215"/>
            </a:xfrm>
            <a:custGeom>
              <a:avLst/>
              <a:gdLst/>
              <a:ahLst/>
              <a:cxnLst/>
              <a:rect l="l" t="t" r="r" b="b"/>
              <a:pathLst>
                <a:path w="11886" h="8025" extrusionOk="0">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70"/>
            <p:cNvSpPr/>
            <p:nvPr/>
          </p:nvSpPr>
          <p:spPr>
            <a:xfrm>
              <a:off x="8063805" y="3865426"/>
              <a:ext cx="78664" cy="67400"/>
            </a:xfrm>
            <a:custGeom>
              <a:avLst/>
              <a:gdLst/>
              <a:ahLst/>
              <a:cxnLst/>
              <a:rect l="l" t="t" r="r" b="b"/>
              <a:pathLst>
                <a:path w="3003" h="2573" extrusionOk="0">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70"/>
            <p:cNvSpPr/>
            <p:nvPr/>
          </p:nvSpPr>
          <p:spPr>
            <a:xfrm>
              <a:off x="7996641" y="3887927"/>
              <a:ext cx="52547" cy="44977"/>
            </a:xfrm>
            <a:custGeom>
              <a:avLst/>
              <a:gdLst/>
              <a:ahLst/>
              <a:cxnLst/>
              <a:rect l="l" t="t" r="r" b="b"/>
              <a:pathLst>
                <a:path w="2006" h="1717" extrusionOk="0">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70"/>
            <p:cNvSpPr/>
            <p:nvPr/>
          </p:nvSpPr>
          <p:spPr>
            <a:xfrm>
              <a:off x="8000151" y="3720882"/>
              <a:ext cx="307844" cy="273974"/>
            </a:xfrm>
            <a:custGeom>
              <a:avLst/>
              <a:gdLst/>
              <a:ahLst/>
              <a:cxnLst/>
              <a:rect l="l" t="t" r="r" b="b"/>
              <a:pathLst>
                <a:path w="11752" h="10459" extrusionOk="0">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70"/>
            <p:cNvSpPr/>
            <p:nvPr/>
          </p:nvSpPr>
          <p:spPr>
            <a:xfrm>
              <a:off x="8168559" y="3887927"/>
              <a:ext cx="52442" cy="44898"/>
            </a:xfrm>
            <a:custGeom>
              <a:avLst/>
              <a:gdLst/>
              <a:ahLst/>
              <a:cxnLst/>
              <a:rect l="l" t="t" r="r" b="b"/>
              <a:pathLst>
                <a:path w="2002" h="1714" extrusionOk="0">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5" name="Google Shape;14895;p70"/>
          <p:cNvGrpSpPr/>
          <p:nvPr/>
        </p:nvGrpSpPr>
        <p:grpSpPr>
          <a:xfrm>
            <a:off x="7136431" y="4118967"/>
            <a:ext cx="227032" cy="384490"/>
            <a:chOff x="6910596" y="4118967"/>
            <a:chExt cx="227032" cy="384490"/>
          </a:xfrm>
        </p:grpSpPr>
        <p:sp>
          <p:nvSpPr>
            <p:cNvPr id="14896" name="Google Shape;14896;p70"/>
            <p:cNvSpPr/>
            <p:nvPr/>
          </p:nvSpPr>
          <p:spPr>
            <a:xfrm>
              <a:off x="6916700" y="4206039"/>
              <a:ext cx="214563" cy="291865"/>
            </a:xfrm>
            <a:custGeom>
              <a:avLst/>
              <a:gdLst/>
              <a:ahLst/>
              <a:cxnLst/>
              <a:rect l="l" t="t" r="r" b="b"/>
              <a:pathLst>
                <a:path w="8191" h="11142" extrusionOk="0">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70"/>
            <p:cNvSpPr/>
            <p:nvPr/>
          </p:nvSpPr>
          <p:spPr>
            <a:xfrm>
              <a:off x="7048723" y="4248423"/>
              <a:ext cx="46889" cy="134040"/>
            </a:xfrm>
            <a:custGeom>
              <a:avLst/>
              <a:gdLst/>
              <a:ahLst/>
              <a:cxnLst/>
              <a:rect l="l" t="t" r="r" b="b"/>
              <a:pathLst>
                <a:path w="1790" h="5117" extrusionOk="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70"/>
            <p:cNvSpPr/>
            <p:nvPr/>
          </p:nvSpPr>
          <p:spPr>
            <a:xfrm>
              <a:off x="6981506" y="4124625"/>
              <a:ext cx="74341" cy="63680"/>
            </a:xfrm>
            <a:custGeom>
              <a:avLst/>
              <a:gdLst/>
              <a:ahLst/>
              <a:cxnLst/>
              <a:rect l="l" t="t" r="r" b="b"/>
              <a:pathLst>
                <a:path w="2838" h="2431" extrusionOk="0">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70"/>
            <p:cNvSpPr/>
            <p:nvPr/>
          </p:nvSpPr>
          <p:spPr>
            <a:xfrm>
              <a:off x="7017236" y="4124625"/>
              <a:ext cx="40419" cy="63680"/>
            </a:xfrm>
            <a:custGeom>
              <a:avLst/>
              <a:gdLst/>
              <a:ahLst/>
              <a:cxnLst/>
              <a:rect l="l" t="t" r="r" b="b"/>
              <a:pathLst>
                <a:path w="1543" h="2431" extrusionOk="0">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70"/>
            <p:cNvSpPr/>
            <p:nvPr/>
          </p:nvSpPr>
          <p:spPr>
            <a:xfrm>
              <a:off x="6925135" y="4248423"/>
              <a:ext cx="52076" cy="104859"/>
            </a:xfrm>
            <a:custGeom>
              <a:avLst/>
              <a:gdLst/>
              <a:ahLst/>
              <a:cxnLst/>
              <a:rect l="l" t="t" r="r" b="b"/>
              <a:pathLst>
                <a:path w="1988" h="4003" extrusionOk="0">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70"/>
            <p:cNvSpPr/>
            <p:nvPr/>
          </p:nvSpPr>
          <p:spPr>
            <a:xfrm>
              <a:off x="7047387" y="4206039"/>
              <a:ext cx="84531" cy="147268"/>
            </a:xfrm>
            <a:custGeom>
              <a:avLst/>
              <a:gdLst/>
              <a:ahLst/>
              <a:cxnLst/>
              <a:rect l="l" t="t" r="r" b="b"/>
              <a:pathLst>
                <a:path w="3227" h="5622" extrusionOk="0">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70"/>
            <p:cNvSpPr/>
            <p:nvPr/>
          </p:nvSpPr>
          <p:spPr>
            <a:xfrm>
              <a:off x="6993713" y="4382436"/>
              <a:ext cx="20406" cy="115468"/>
            </a:xfrm>
            <a:custGeom>
              <a:avLst/>
              <a:gdLst/>
              <a:ahLst/>
              <a:cxnLst/>
              <a:rect l="l" t="t" r="r" b="b"/>
              <a:pathLst>
                <a:path w="779" h="4408" extrusionOk="0">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70"/>
            <p:cNvSpPr/>
            <p:nvPr/>
          </p:nvSpPr>
          <p:spPr>
            <a:xfrm>
              <a:off x="7040759" y="4382358"/>
              <a:ext cx="20380" cy="115572"/>
            </a:xfrm>
            <a:custGeom>
              <a:avLst/>
              <a:gdLst/>
              <a:ahLst/>
              <a:cxnLst/>
              <a:rect l="l" t="t" r="r" b="b"/>
              <a:pathLst>
                <a:path w="778" h="4412" extrusionOk="0">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70"/>
            <p:cNvSpPr/>
            <p:nvPr/>
          </p:nvSpPr>
          <p:spPr>
            <a:xfrm>
              <a:off x="6986536" y="4118967"/>
              <a:ext cx="77930" cy="74996"/>
            </a:xfrm>
            <a:custGeom>
              <a:avLst/>
              <a:gdLst/>
              <a:ahLst/>
              <a:cxnLst/>
              <a:rect l="l" t="t" r="r" b="b"/>
              <a:pathLst>
                <a:path w="2975" h="2863" extrusionOk="0">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70"/>
            <p:cNvSpPr/>
            <p:nvPr/>
          </p:nvSpPr>
          <p:spPr>
            <a:xfrm>
              <a:off x="7008697" y="4340708"/>
              <a:ext cx="93385" cy="162750"/>
            </a:xfrm>
            <a:custGeom>
              <a:avLst/>
              <a:gdLst/>
              <a:ahLst/>
              <a:cxnLst/>
              <a:rect l="l" t="t" r="r" b="b"/>
              <a:pathLst>
                <a:path w="3565" h="6213" extrusionOk="0">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70"/>
            <p:cNvSpPr/>
            <p:nvPr/>
          </p:nvSpPr>
          <p:spPr>
            <a:xfrm>
              <a:off x="6934905" y="4200381"/>
              <a:ext cx="202723" cy="158637"/>
            </a:xfrm>
            <a:custGeom>
              <a:avLst/>
              <a:gdLst/>
              <a:ahLst/>
              <a:cxnLst/>
              <a:rect l="l" t="t" r="r" b="b"/>
              <a:pathLst>
                <a:path w="7739" h="6056" extrusionOk="0">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70"/>
            <p:cNvSpPr/>
            <p:nvPr/>
          </p:nvSpPr>
          <p:spPr>
            <a:xfrm>
              <a:off x="6910596" y="4242660"/>
              <a:ext cx="109338" cy="260719"/>
            </a:xfrm>
            <a:custGeom>
              <a:avLst/>
              <a:gdLst/>
              <a:ahLst/>
              <a:cxnLst/>
              <a:rect l="l" t="t" r="r" b="b"/>
              <a:pathLst>
                <a:path w="4174" h="9953" extrusionOk="0">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8" name="Google Shape;14908;p70"/>
          <p:cNvGrpSpPr/>
          <p:nvPr/>
        </p:nvGrpSpPr>
        <p:grpSpPr>
          <a:xfrm>
            <a:off x="7598537" y="4132876"/>
            <a:ext cx="385459" cy="356671"/>
            <a:chOff x="7372702" y="4132876"/>
            <a:chExt cx="385459" cy="356671"/>
          </a:xfrm>
        </p:grpSpPr>
        <p:sp>
          <p:nvSpPr>
            <p:cNvPr id="14909" name="Google Shape;14909;p70"/>
            <p:cNvSpPr/>
            <p:nvPr/>
          </p:nvSpPr>
          <p:spPr>
            <a:xfrm>
              <a:off x="7378360" y="4271762"/>
              <a:ext cx="221374" cy="212258"/>
            </a:xfrm>
            <a:custGeom>
              <a:avLst/>
              <a:gdLst/>
              <a:ahLst/>
              <a:cxnLst/>
              <a:rect l="l" t="t" r="r" b="b"/>
              <a:pathLst>
                <a:path w="8451" h="8103" extrusionOk="0">
                  <a:moveTo>
                    <a:pt x="1885" y="0"/>
                  </a:moveTo>
                  <a:cubicBezTo>
                    <a:pt x="847" y="4"/>
                    <a:pt x="4" y="847"/>
                    <a:pt x="0" y="1885"/>
                  </a:cubicBezTo>
                  <a:lnTo>
                    <a:pt x="0" y="4729"/>
                  </a:lnTo>
                  <a:cubicBezTo>
                    <a:pt x="4" y="5768"/>
                    <a:pt x="847" y="6611"/>
                    <a:pt x="1885" y="6614"/>
                  </a:cubicBezTo>
                  <a:lnTo>
                    <a:pt x="4277" y="6614"/>
                  </a:lnTo>
                  <a:cubicBezTo>
                    <a:pt x="4318" y="6614"/>
                    <a:pt x="4356" y="6641"/>
                    <a:pt x="4362" y="6682"/>
                  </a:cubicBezTo>
                  <a:cubicBezTo>
                    <a:pt x="4414" y="6922"/>
                    <a:pt x="4527" y="7724"/>
                    <a:pt x="3790" y="7950"/>
                  </a:cubicBezTo>
                  <a:cubicBezTo>
                    <a:pt x="3735" y="7968"/>
                    <a:pt x="3739" y="8050"/>
                    <a:pt x="3797" y="8063"/>
                  </a:cubicBezTo>
                  <a:cubicBezTo>
                    <a:pt x="3911" y="8084"/>
                    <a:pt x="4054" y="8103"/>
                    <a:pt x="4209" y="8103"/>
                  </a:cubicBezTo>
                  <a:cubicBezTo>
                    <a:pt x="4764" y="8103"/>
                    <a:pt x="5468" y="7870"/>
                    <a:pt x="5500" y="6696"/>
                  </a:cubicBezTo>
                  <a:cubicBezTo>
                    <a:pt x="5500" y="6652"/>
                    <a:pt x="5541" y="6611"/>
                    <a:pt x="5586" y="6611"/>
                  </a:cubicBezTo>
                  <a:lnTo>
                    <a:pt x="6566" y="6611"/>
                  </a:lnTo>
                  <a:cubicBezTo>
                    <a:pt x="7604" y="6607"/>
                    <a:pt x="8447" y="5768"/>
                    <a:pt x="8451" y="4726"/>
                  </a:cubicBezTo>
                  <a:lnTo>
                    <a:pt x="8451" y="1885"/>
                  </a:lnTo>
                  <a:lnTo>
                    <a:pt x="8447" y="1885"/>
                  </a:lnTo>
                  <a:cubicBezTo>
                    <a:pt x="8444" y="847"/>
                    <a:pt x="7604" y="4"/>
                    <a:pt x="656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70"/>
            <p:cNvSpPr/>
            <p:nvPr/>
          </p:nvSpPr>
          <p:spPr>
            <a:xfrm>
              <a:off x="7527724" y="4271762"/>
              <a:ext cx="72010" cy="173175"/>
            </a:xfrm>
            <a:custGeom>
              <a:avLst/>
              <a:gdLst/>
              <a:ahLst/>
              <a:cxnLst/>
              <a:rect l="l" t="t" r="r" b="b"/>
              <a:pathLst>
                <a:path w="2749" h="6611" extrusionOk="0">
                  <a:moveTo>
                    <a:pt x="0" y="0"/>
                  </a:moveTo>
                  <a:cubicBezTo>
                    <a:pt x="1042" y="0"/>
                    <a:pt x="1882" y="843"/>
                    <a:pt x="1885" y="1885"/>
                  </a:cubicBezTo>
                  <a:lnTo>
                    <a:pt x="1885" y="4726"/>
                  </a:lnTo>
                  <a:cubicBezTo>
                    <a:pt x="1882" y="5768"/>
                    <a:pt x="1042" y="6607"/>
                    <a:pt x="0" y="6611"/>
                  </a:cubicBezTo>
                  <a:lnTo>
                    <a:pt x="864" y="6611"/>
                  </a:lnTo>
                  <a:cubicBezTo>
                    <a:pt x="1902" y="6607"/>
                    <a:pt x="2745" y="5768"/>
                    <a:pt x="2749" y="4726"/>
                  </a:cubicBezTo>
                  <a:lnTo>
                    <a:pt x="2749" y="1885"/>
                  </a:lnTo>
                  <a:cubicBezTo>
                    <a:pt x="2745" y="843"/>
                    <a:pt x="1902" y="0"/>
                    <a:pt x="864"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70"/>
            <p:cNvSpPr/>
            <p:nvPr/>
          </p:nvSpPr>
          <p:spPr>
            <a:xfrm>
              <a:off x="7425826" y="4138535"/>
              <a:ext cx="326704" cy="270909"/>
            </a:xfrm>
            <a:custGeom>
              <a:avLst/>
              <a:gdLst/>
              <a:ahLst/>
              <a:cxnLst/>
              <a:rect l="l" t="t" r="r" b="b"/>
              <a:pathLst>
                <a:path w="12472" h="10342" extrusionOk="0">
                  <a:moveTo>
                    <a:pt x="1845" y="1"/>
                  </a:moveTo>
                  <a:cubicBezTo>
                    <a:pt x="827" y="1"/>
                    <a:pt x="1" y="823"/>
                    <a:pt x="1" y="1841"/>
                  </a:cubicBezTo>
                  <a:lnTo>
                    <a:pt x="1" y="6083"/>
                  </a:lnTo>
                  <a:cubicBezTo>
                    <a:pt x="1" y="7101"/>
                    <a:pt x="827" y="7927"/>
                    <a:pt x="1845" y="7927"/>
                  </a:cubicBezTo>
                  <a:lnTo>
                    <a:pt x="7540" y="7927"/>
                  </a:lnTo>
                  <a:cubicBezTo>
                    <a:pt x="7660" y="7927"/>
                    <a:pt x="7752" y="8030"/>
                    <a:pt x="7739" y="8150"/>
                  </a:cubicBezTo>
                  <a:cubicBezTo>
                    <a:pt x="7660" y="8763"/>
                    <a:pt x="7629" y="10342"/>
                    <a:pt x="9325" y="10342"/>
                  </a:cubicBezTo>
                  <a:cubicBezTo>
                    <a:pt x="9411" y="10342"/>
                    <a:pt x="9501" y="10338"/>
                    <a:pt x="9596" y="10329"/>
                  </a:cubicBezTo>
                  <a:cubicBezTo>
                    <a:pt x="9661" y="10319"/>
                    <a:pt x="9682" y="10233"/>
                    <a:pt x="9627" y="10199"/>
                  </a:cubicBezTo>
                  <a:cubicBezTo>
                    <a:pt x="9240" y="9980"/>
                    <a:pt x="8499" y="9363"/>
                    <a:pt x="9031" y="8054"/>
                  </a:cubicBezTo>
                  <a:cubicBezTo>
                    <a:pt x="9061" y="7978"/>
                    <a:pt x="9137" y="7927"/>
                    <a:pt x="9219" y="7927"/>
                  </a:cubicBezTo>
                  <a:lnTo>
                    <a:pt x="10627" y="7927"/>
                  </a:lnTo>
                  <a:cubicBezTo>
                    <a:pt x="11645" y="7927"/>
                    <a:pt x="12471" y="7101"/>
                    <a:pt x="12471" y="6087"/>
                  </a:cubicBezTo>
                  <a:lnTo>
                    <a:pt x="12471" y="1841"/>
                  </a:lnTo>
                  <a:cubicBezTo>
                    <a:pt x="12471" y="823"/>
                    <a:pt x="11645" y="1"/>
                    <a:pt x="10627"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70"/>
            <p:cNvSpPr/>
            <p:nvPr/>
          </p:nvSpPr>
          <p:spPr>
            <a:xfrm>
              <a:off x="7681672" y="4138535"/>
              <a:ext cx="70857" cy="207674"/>
            </a:xfrm>
            <a:custGeom>
              <a:avLst/>
              <a:gdLst/>
              <a:ahLst/>
              <a:cxnLst/>
              <a:rect l="l" t="t" r="r" b="b"/>
              <a:pathLst>
                <a:path w="2705" h="7928" extrusionOk="0">
                  <a:moveTo>
                    <a:pt x="867" y="1"/>
                  </a:moveTo>
                  <a:cubicBezTo>
                    <a:pt x="865" y="1"/>
                    <a:pt x="863" y="1"/>
                    <a:pt x="860" y="1"/>
                  </a:cubicBezTo>
                  <a:lnTo>
                    <a:pt x="0" y="1"/>
                  </a:lnTo>
                  <a:cubicBezTo>
                    <a:pt x="1018" y="1"/>
                    <a:pt x="1844" y="823"/>
                    <a:pt x="1844" y="1841"/>
                  </a:cubicBezTo>
                  <a:lnTo>
                    <a:pt x="1844" y="6087"/>
                  </a:lnTo>
                  <a:cubicBezTo>
                    <a:pt x="1844" y="7101"/>
                    <a:pt x="1018" y="7927"/>
                    <a:pt x="0" y="7927"/>
                  </a:cubicBezTo>
                  <a:lnTo>
                    <a:pt x="864" y="7927"/>
                  </a:lnTo>
                  <a:cubicBezTo>
                    <a:pt x="1878" y="7927"/>
                    <a:pt x="2704" y="7101"/>
                    <a:pt x="2704" y="6087"/>
                  </a:cubicBezTo>
                  <a:lnTo>
                    <a:pt x="2704" y="1841"/>
                  </a:lnTo>
                  <a:cubicBezTo>
                    <a:pt x="2704" y="825"/>
                    <a:pt x="1882" y="1"/>
                    <a:pt x="867" y="1"/>
                  </a:cubicBez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70"/>
            <p:cNvSpPr/>
            <p:nvPr/>
          </p:nvSpPr>
          <p:spPr>
            <a:xfrm>
              <a:off x="7503573" y="4220132"/>
              <a:ext cx="27033" cy="27059"/>
            </a:xfrm>
            <a:custGeom>
              <a:avLst/>
              <a:gdLst/>
              <a:ahLst/>
              <a:cxnLst/>
              <a:rect l="l" t="t" r="r" b="b"/>
              <a:pathLst>
                <a:path w="1032" h="1033" extrusionOk="0">
                  <a:moveTo>
                    <a:pt x="515" y="1"/>
                  </a:moveTo>
                  <a:cubicBezTo>
                    <a:pt x="230" y="1"/>
                    <a:pt x="1" y="230"/>
                    <a:pt x="1" y="518"/>
                  </a:cubicBezTo>
                  <a:cubicBezTo>
                    <a:pt x="1" y="803"/>
                    <a:pt x="230" y="1032"/>
                    <a:pt x="515" y="1032"/>
                  </a:cubicBezTo>
                  <a:cubicBezTo>
                    <a:pt x="802" y="1032"/>
                    <a:pt x="1032" y="803"/>
                    <a:pt x="1032" y="518"/>
                  </a:cubicBezTo>
                  <a:cubicBezTo>
                    <a:pt x="1032" y="230"/>
                    <a:pt x="802" y="1"/>
                    <a:pt x="515"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70"/>
            <p:cNvSpPr/>
            <p:nvPr/>
          </p:nvSpPr>
          <p:spPr>
            <a:xfrm>
              <a:off x="7570998" y="4220132"/>
              <a:ext cx="27112" cy="27059"/>
            </a:xfrm>
            <a:custGeom>
              <a:avLst/>
              <a:gdLst/>
              <a:ahLst/>
              <a:cxnLst/>
              <a:rect l="l" t="t" r="r" b="b"/>
              <a:pathLst>
                <a:path w="1035" h="1033" extrusionOk="0">
                  <a:moveTo>
                    <a:pt x="518" y="1"/>
                  </a:moveTo>
                  <a:cubicBezTo>
                    <a:pt x="230" y="1"/>
                    <a:pt x="0" y="230"/>
                    <a:pt x="0" y="518"/>
                  </a:cubicBezTo>
                  <a:cubicBezTo>
                    <a:pt x="0" y="803"/>
                    <a:pt x="230" y="1032"/>
                    <a:pt x="518" y="1032"/>
                  </a:cubicBezTo>
                  <a:cubicBezTo>
                    <a:pt x="802" y="1032"/>
                    <a:pt x="1035" y="803"/>
                    <a:pt x="1035" y="518"/>
                  </a:cubicBezTo>
                  <a:cubicBezTo>
                    <a:pt x="1035" y="230"/>
                    <a:pt x="802" y="1"/>
                    <a:pt x="518"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70"/>
            <p:cNvSpPr/>
            <p:nvPr/>
          </p:nvSpPr>
          <p:spPr>
            <a:xfrm>
              <a:off x="7638398" y="4220132"/>
              <a:ext cx="27138" cy="27059"/>
            </a:xfrm>
            <a:custGeom>
              <a:avLst/>
              <a:gdLst/>
              <a:ahLst/>
              <a:cxnLst/>
              <a:rect l="l" t="t" r="r" b="b"/>
              <a:pathLst>
                <a:path w="1036" h="1033" extrusionOk="0">
                  <a:moveTo>
                    <a:pt x="518" y="1"/>
                  </a:moveTo>
                  <a:cubicBezTo>
                    <a:pt x="234" y="1"/>
                    <a:pt x="1" y="230"/>
                    <a:pt x="1" y="518"/>
                  </a:cubicBezTo>
                  <a:cubicBezTo>
                    <a:pt x="1" y="803"/>
                    <a:pt x="234" y="1032"/>
                    <a:pt x="518" y="1032"/>
                  </a:cubicBezTo>
                  <a:cubicBezTo>
                    <a:pt x="802" y="1032"/>
                    <a:pt x="1035" y="803"/>
                    <a:pt x="1035" y="518"/>
                  </a:cubicBezTo>
                  <a:cubicBezTo>
                    <a:pt x="1035" y="230"/>
                    <a:pt x="802" y="1"/>
                    <a:pt x="518"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70"/>
            <p:cNvSpPr/>
            <p:nvPr/>
          </p:nvSpPr>
          <p:spPr>
            <a:xfrm>
              <a:off x="7372702" y="4212247"/>
              <a:ext cx="385197" cy="277300"/>
            </a:xfrm>
            <a:custGeom>
              <a:avLst/>
              <a:gdLst/>
              <a:ahLst/>
              <a:cxnLst/>
              <a:rect l="l" t="t" r="r" b="b"/>
              <a:pathLst>
                <a:path w="14705" h="10586" extrusionOk="0">
                  <a:moveTo>
                    <a:pt x="14492" y="0"/>
                  </a:moveTo>
                  <a:cubicBezTo>
                    <a:pt x="14493" y="0"/>
                    <a:pt x="14494" y="0"/>
                    <a:pt x="14496" y="0"/>
                  </a:cubicBezTo>
                  <a:lnTo>
                    <a:pt x="14496" y="0"/>
                  </a:lnTo>
                  <a:cubicBezTo>
                    <a:pt x="14497" y="0"/>
                    <a:pt x="14498" y="0"/>
                    <a:pt x="14499" y="0"/>
                  </a:cubicBezTo>
                  <a:close/>
                  <a:moveTo>
                    <a:pt x="14496" y="0"/>
                  </a:moveTo>
                  <a:lnTo>
                    <a:pt x="14496" y="0"/>
                  </a:lnTo>
                  <a:cubicBezTo>
                    <a:pt x="14377" y="2"/>
                    <a:pt x="14283" y="94"/>
                    <a:pt x="14283" y="213"/>
                  </a:cubicBezTo>
                  <a:lnTo>
                    <a:pt x="14283" y="3269"/>
                  </a:lnTo>
                  <a:cubicBezTo>
                    <a:pt x="14283" y="4167"/>
                    <a:pt x="13553" y="4897"/>
                    <a:pt x="12655" y="4897"/>
                  </a:cubicBezTo>
                  <a:lnTo>
                    <a:pt x="11244" y="4897"/>
                  </a:lnTo>
                  <a:cubicBezTo>
                    <a:pt x="11076" y="4897"/>
                    <a:pt x="10921" y="5000"/>
                    <a:pt x="10860" y="5158"/>
                  </a:cubicBezTo>
                  <a:cubicBezTo>
                    <a:pt x="10606" y="5788"/>
                    <a:pt x="10589" y="6343"/>
                    <a:pt x="10815" y="6813"/>
                  </a:cubicBezTo>
                  <a:cubicBezTo>
                    <a:pt x="10908" y="6998"/>
                    <a:pt x="11031" y="7166"/>
                    <a:pt x="11182" y="7306"/>
                  </a:cubicBezTo>
                  <a:cubicBezTo>
                    <a:pt x="10815" y="7279"/>
                    <a:pt x="10531" y="7162"/>
                    <a:pt x="10332" y="6953"/>
                  </a:cubicBezTo>
                  <a:cubicBezTo>
                    <a:pt x="10185" y="6802"/>
                    <a:pt x="9856" y="6343"/>
                    <a:pt x="9979" y="5367"/>
                  </a:cubicBezTo>
                  <a:cubicBezTo>
                    <a:pt x="10010" y="5116"/>
                    <a:pt x="9815" y="4897"/>
                    <a:pt x="9564" y="4897"/>
                  </a:cubicBezTo>
                  <a:lnTo>
                    <a:pt x="7358" y="4897"/>
                  </a:lnTo>
                  <a:cubicBezTo>
                    <a:pt x="7070" y="4897"/>
                    <a:pt x="7070" y="5329"/>
                    <a:pt x="7358" y="5329"/>
                  </a:cubicBezTo>
                  <a:lnTo>
                    <a:pt x="8451" y="5329"/>
                  </a:lnTo>
                  <a:lnTo>
                    <a:pt x="8451" y="6998"/>
                  </a:lnTo>
                  <a:cubicBezTo>
                    <a:pt x="8451" y="7923"/>
                    <a:pt x="7700" y="8670"/>
                    <a:pt x="6778" y="8670"/>
                  </a:cubicBezTo>
                  <a:lnTo>
                    <a:pt x="5802" y="8670"/>
                  </a:lnTo>
                  <a:cubicBezTo>
                    <a:pt x="5637" y="8670"/>
                    <a:pt x="5507" y="8800"/>
                    <a:pt x="5500" y="8965"/>
                  </a:cubicBezTo>
                  <a:cubicBezTo>
                    <a:pt x="5483" y="9650"/>
                    <a:pt x="5219" y="10109"/>
                    <a:pt x="4531" y="10154"/>
                  </a:cubicBezTo>
                  <a:cubicBezTo>
                    <a:pt x="4842" y="9832"/>
                    <a:pt x="4883" y="9338"/>
                    <a:pt x="4788" y="8906"/>
                  </a:cubicBezTo>
                  <a:cubicBezTo>
                    <a:pt x="4757" y="8769"/>
                    <a:pt x="4637" y="8670"/>
                    <a:pt x="4493" y="8670"/>
                  </a:cubicBezTo>
                  <a:lnTo>
                    <a:pt x="2101" y="8670"/>
                  </a:lnTo>
                  <a:cubicBezTo>
                    <a:pt x="1179" y="8670"/>
                    <a:pt x="432" y="7920"/>
                    <a:pt x="432" y="6998"/>
                  </a:cubicBezTo>
                  <a:lnTo>
                    <a:pt x="432" y="6535"/>
                  </a:lnTo>
                  <a:cubicBezTo>
                    <a:pt x="432" y="6391"/>
                    <a:pt x="324" y="6319"/>
                    <a:pt x="216" y="6319"/>
                  </a:cubicBezTo>
                  <a:cubicBezTo>
                    <a:pt x="108" y="6319"/>
                    <a:pt x="0" y="6391"/>
                    <a:pt x="0" y="6535"/>
                  </a:cubicBezTo>
                  <a:lnTo>
                    <a:pt x="0" y="6998"/>
                  </a:lnTo>
                  <a:cubicBezTo>
                    <a:pt x="4" y="8156"/>
                    <a:pt x="943" y="9095"/>
                    <a:pt x="2101" y="9098"/>
                  </a:cubicBezTo>
                  <a:lnTo>
                    <a:pt x="4383" y="9098"/>
                  </a:lnTo>
                  <a:cubicBezTo>
                    <a:pt x="4428" y="9383"/>
                    <a:pt x="4421" y="9866"/>
                    <a:pt x="3941" y="10013"/>
                  </a:cubicBezTo>
                  <a:cubicBezTo>
                    <a:pt x="3667" y="10096"/>
                    <a:pt x="3691" y="10490"/>
                    <a:pt x="3972" y="10541"/>
                  </a:cubicBezTo>
                  <a:cubicBezTo>
                    <a:pt x="4119" y="10572"/>
                    <a:pt x="4270" y="10586"/>
                    <a:pt x="4421" y="10586"/>
                  </a:cubicBezTo>
                  <a:cubicBezTo>
                    <a:pt x="5288" y="10586"/>
                    <a:pt x="5853" y="10085"/>
                    <a:pt x="5922" y="9098"/>
                  </a:cubicBezTo>
                  <a:lnTo>
                    <a:pt x="6778" y="9098"/>
                  </a:lnTo>
                  <a:cubicBezTo>
                    <a:pt x="7937" y="9095"/>
                    <a:pt x="8876" y="8156"/>
                    <a:pt x="8876" y="6998"/>
                  </a:cubicBezTo>
                  <a:lnTo>
                    <a:pt x="8876" y="5329"/>
                  </a:lnTo>
                  <a:lnTo>
                    <a:pt x="9544" y="5329"/>
                  </a:lnTo>
                  <a:cubicBezTo>
                    <a:pt x="9486" y="5812"/>
                    <a:pt x="9475" y="6689"/>
                    <a:pt x="10017" y="7251"/>
                  </a:cubicBezTo>
                  <a:cubicBezTo>
                    <a:pt x="10332" y="7577"/>
                    <a:pt x="10778" y="7741"/>
                    <a:pt x="11343" y="7741"/>
                  </a:cubicBezTo>
                  <a:cubicBezTo>
                    <a:pt x="11439" y="7741"/>
                    <a:pt x="11535" y="7738"/>
                    <a:pt x="11638" y="7728"/>
                  </a:cubicBezTo>
                  <a:cubicBezTo>
                    <a:pt x="11915" y="7704"/>
                    <a:pt x="11994" y="7337"/>
                    <a:pt x="11754" y="7197"/>
                  </a:cubicBezTo>
                  <a:cubicBezTo>
                    <a:pt x="10867" y="6689"/>
                    <a:pt x="11052" y="5812"/>
                    <a:pt x="11247" y="5329"/>
                  </a:cubicBezTo>
                  <a:lnTo>
                    <a:pt x="12649" y="5329"/>
                  </a:lnTo>
                  <a:cubicBezTo>
                    <a:pt x="13783" y="5325"/>
                    <a:pt x="14705" y="4407"/>
                    <a:pt x="14705" y="3273"/>
                  </a:cubicBezTo>
                  <a:lnTo>
                    <a:pt x="14705" y="213"/>
                  </a:lnTo>
                  <a:cubicBezTo>
                    <a:pt x="14705" y="97"/>
                    <a:pt x="14611" y="2"/>
                    <a:pt x="14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70"/>
            <p:cNvSpPr/>
            <p:nvPr/>
          </p:nvSpPr>
          <p:spPr>
            <a:xfrm>
              <a:off x="7372781" y="4132876"/>
              <a:ext cx="385381" cy="231983"/>
            </a:xfrm>
            <a:custGeom>
              <a:avLst/>
              <a:gdLst/>
              <a:ahLst/>
              <a:cxnLst/>
              <a:rect l="l" t="t" r="r" b="b"/>
              <a:pathLst>
                <a:path w="14712" h="8856" extrusionOk="0">
                  <a:moveTo>
                    <a:pt x="3870" y="1"/>
                  </a:moveTo>
                  <a:cubicBezTo>
                    <a:pt x="2732" y="1"/>
                    <a:pt x="1813" y="923"/>
                    <a:pt x="1813" y="2057"/>
                  </a:cubicBezTo>
                  <a:lnTo>
                    <a:pt x="1813" y="5103"/>
                  </a:lnTo>
                  <a:cubicBezTo>
                    <a:pt x="775" y="5251"/>
                    <a:pt x="4" y="6138"/>
                    <a:pt x="1" y="7184"/>
                  </a:cubicBezTo>
                  <a:lnTo>
                    <a:pt x="1" y="8640"/>
                  </a:lnTo>
                  <a:cubicBezTo>
                    <a:pt x="1" y="8760"/>
                    <a:pt x="100" y="8856"/>
                    <a:pt x="217" y="8856"/>
                  </a:cubicBezTo>
                  <a:cubicBezTo>
                    <a:pt x="337" y="8856"/>
                    <a:pt x="432" y="8760"/>
                    <a:pt x="432" y="8640"/>
                  </a:cubicBezTo>
                  <a:lnTo>
                    <a:pt x="432" y="7184"/>
                  </a:lnTo>
                  <a:cubicBezTo>
                    <a:pt x="436" y="6375"/>
                    <a:pt x="1015" y="5683"/>
                    <a:pt x="1813" y="5542"/>
                  </a:cubicBezTo>
                  <a:lnTo>
                    <a:pt x="1813" y="6299"/>
                  </a:lnTo>
                  <a:cubicBezTo>
                    <a:pt x="1813" y="7434"/>
                    <a:pt x="2732" y="8355"/>
                    <a:pt x="3870" y="8355"/>
                  </a:cubicBezTo>
                  <a:lnTo>
                    <a:pt x="6443" y="8355"/>
                  </a:lnTo>
                  <a:cubicBezTo>
                    <a:pt x="6563" y="8355"/>
                    <a:pt x="6659" y="8260"/>
                    <a:pt x="6659" y="8140"/>
                  </a:cubicBezTo>
                  <a:cubicBezTo>
                    <a:pt x="6659" y="8023"/>
                    <a:pt x="6563" y="7924"/>
                    <a:pt x="6443" y="7924"/>
                  </a:cubicBezTo>
                  <a:lnTo>
                    <a:pt x="3870" y="7924"/>
                  </a:lnTo>
                  <a:cubicBezTo>
                    <a:pt x="2968" y="7924"/>
                    <a:pt x="2242" y="7197"/>
                    <a:pt x="2242" y="6296"/>
                  </a:cubicBezTo>
                  <a:lnTo>
                    <a:pt x="2242" y="2057"/>
                  </a:lnTo>
                  <a:cubicBezTo>
                    <a:pt x="2242" y="1159"/>
                    <a:pt x="2968" y="429"/>
                    <a:pt x="3870" y="429"/>
                  </a:cubicBezTo>
                  <a:lnTo>
                    <a:pt x="12652" y="429"/>
                  </a:lnTo>
                  <a:cubicBezTo>
                    <a:pt x="13550" y="429"/>
                    <a:pt x="14280" y="1159"/>
                    <a:pt x="14280" y="2057"/>
                  </a:cubicBezTo>
                  <a:lnTo>
                    <a:pt x="14280" y="2328"/>
                  </a:lnTo>
                  <a:cubicBezTo>
                    <a:pt x="14280" y="2448"/>
                    <a:pt x="14376" y="2544"/>
                    <a:pt x="14496" y="2544"/>
                  </a:cubicBezTo>
                  <a:cubicBezTo>
                    <a:pt x="14616" y="2544"/>
                    <a:pt x="14712" y="2448"/>
                    <a:pt x="14712" y="2328"/>
                  </a:cubicBezTo>
                  <a:lnTo>
                    <a:pt x="14712" y="2057"/>
                  </a:lnTo>
                  <a:cubicBezTo>
                    <a:pt x="14712" y="919"/>
                    <a:pt x="13790" y="1"/>
                    <a:pt x="12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70"/>
            <p:cNvSpPr/>
            <p:nvPr/>
          </p:nvSpPr>
          <p:spPr>
            <a:xfrm>
              <a:off x="7497914" y="4214474"/>
              <a:ext cx="44820" cy="38428"/>
            </a:xfrm>
            <a:custGeom>
              <a:avLst/>
              <a:gdLst/>
              <a:ahLst/>
              <a:cxnLst/>
              <a:rect l="l" t="t" r="r" b="b"/>
              <a:pathLst>
                <a:path w="1711" h="1467" extrusionOk="0">
                  <a:moveTo>
                    <a:pt x="734" y="433"/>
                  </a:moveTo>
                  <a:cubicBezTo>
                    <a:pt x="898" y="433"/>
                    <a:pt x="1032" y="566"/>
                    <a:pt x="1032" y="734"/>
                  </a:cubicBezTo>
                  <a:cubicBezTo>
                    <a:pt x="1032" y="913"/>
                    <a:pt x="885" y="1032"/>
                    <a:pt x="731" y="1032"/>
                  </a:cubicBezTo>
                  <a:cubicBezTo>
                    <a:pt x="658" y="1032"/>
                    <a:pt x="583" y="1004"/>
                    <a:pt x="522" y="943"/>
                  </a:cubicBezTo>
                  <a:cubicBezTo>
                    <a:pt x="333" y="755"/>
                    <a:pt x="467" y="433"/>
                    <a:pt x="734" y="433"/>
                  </a:cubicBezTo>
                  <a:close/>
                  <a:moveTo>
                    <a:pt x="731" y="1"/>
                  </a:moveTo>
                  <a:cubicBezTo>
                    <a:pt x="326" y="1"/>
                    <a:pt x="1" y="330"/>
                    <a:pt x="1" y="734"/>
                  </a:cubicBezTo>
                  <a:cubicBezTo>
                    <a:pt x="1" y="1175"/>
                    <a:pt x="362" y="1467"/>
                    <a:pt x="739" y="1467"/>
                  </a:cubicBezTo>
                  <a:cubicBezTo>
                    <a:pt x="918" y="1467"/>
                    <a:pt x="1102" y="1400"/>
                    <a:pt x="1251" y="1252"/>
                  </a:cubicBezTo>
                  <a:cubicBezTo>
                    <a:pt x="1711" y="789"/>
                    <a:pt x="1385" y="1"/>
                    <a:pt x="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70"/>
            <p:cNvSpPr/>
            <p:nvPr/>
          </p:nvSpPr>
          <p:spPr>
            <a:xfrm>
              <a:off x="7565340" y="4214422"/>
              <a:ext cx="44820" cy="38428"/>
            </a:xfrm>
            <a:custGeom>
              <a:avLst/>
              <a:gdLst/>
              <a:ahLst/>
              <a:cxnLst/>
              <a:rect l="l" t="t" r="r" b="b"/>
              <a:pathLst>
                <a:path w="1711" h="1467" extrusionOk="0">
                  <a:moveTo>
                    <a:pt x="734" y="431"/>
                  </a:moveTo>
                  <a:cubicBezTo>
                    <a:pt x="1001" y="431"/>
                    <a:pt x="1134" y="757"/>
                    <a:pt x="943" y="945"/>
                  </a:cubicBezTo>
                  <a:cubicBezTo>
                    <a:pt x="882" y="1006"/>
                    <a:pt x="807" y="1033"/>
                    <a:pt x="733" y="1033"/>
                  </a:cubicBezTo>
                  <a:cubicBezTo>
                    <a:pt x="580" y="1033"/>
                    <a:pt x="432" y="914"/>
                    <a:pt x="432" y="733"/>
                  </a:cubicBezTo>
                  <a:cubicBezTo>
                    <a:pt x="432" y="568"/>
                    <a:pt x="566" y="435"/>
                    <a:pt x="734" y="435"/>
                  </a:cubicBezTo>
                  <a:lnTo>
                    <a:pt x="734" y="431"/>
                  </a:lnTo>
                  <a:close/>
                  <a:moveTo>
                    <a:pt x="739" y="1"/>
                  </a:moveTo>
                  <a:cubicBezTo>
                    <a:pt x="362" y="1"/>
                    <a:pt x="0" y="293"/>
                    <a:pt x="0" y="736"/>
                  </a:cubicBezTo>
                  <a:cubicBezTo>
                    <a:pt x="0" y="1137"/>
                    <a:pt x="329" y="1466"/>
                    <a:pt x="734" y="1466"/>
                  </a:cubicBezTo>
                  <a:cubicBezTo>
                    <a:pt x="1385" y="1466"/>
                    <a:pt x="1710" y="678"/>
                    <a:pt x="1251" y="215"/>
                  </a:cubicBezTo>
                  <a:cubicBezTo>
                    <a:pt x="1102" y="67"/>
                    <a:pt x="918"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70"/>
            <p:cNvSpPr/>
            <p:nvPr/>
          </p:nvSpPr>
          <p:spPr>
            <a:xfrm>
              <a:off x="7632740" y="4214422"/>
              <a:ext cx="44924" cy="38428"/>
            </a:xfrm>
            <a:custGeom>
              <a:avLst/>
              <a:gdLst/>
              <a:ahLst/>
              <a:cxnLst/>
              <a:rect l="l" t="t" r="r" b="b"/>
              <a:pathLst>
                <a:path w="1715" h="1467" extrusionOk="0">
                  <a:moveTo>
                    <a:pt x="734" y="431"/>
                  </a:moveTo>
                  <a:cubicBezTo>
                    <a:pt x="1001" y="431"/>
                    <a:pt x="1135" y="757"/>
                    <a:pt x="947" y="945"/>
                  </a:cubicBezTo>
                  <a:cubicBezTo>
                    <a:pt x="886" y="1006"/>
                    <a:pt x="810" y="1033"/>
                    <a:pt x="736" y="1033"/>
                  </a:cubicBezTo>
                  <a:cubicBezTo>
                    <a:pt x="582" y="1033"/>
                    <a:pt x="432" y="914"/>
                    <a:pt x="432" y="733"/>
                  </a:cubicBezTo>
                  <a:cubicBezTo>
                    <a:pt x="436" y="568"/>
                    <a:pt x="570" y="435"/>
                    <a:pt x="734" y="435"/>
                  </a:cubicBezTo>
                  <a:lnTo>
                    <a:pt x="734" y="431"/>
                  </a:lnTo>
                  <a:close/>
                  <a:moveTo>
                    <a:pt x="739" y="1"/>
                  </a:moveTo>
                  <a:cubicBezTo>
                    <a:pt x="362" y="1"/>
                    <a:pt x="1" y="293"/>
                    <a:pt x="1" y="736"/>
                  </a:cubicBezTo>
                  <a:cubicBezTo>
                    <a:pt x="1" y="1137"/>
                    <a:pt x="330" y="1466"/>
                    <a:pt x="734" y="1466"/>
                  </a:cubicBezTo>
                  <a:cubicBezTo>
                    <a:pt x="1385" y="1466"/>
                    <a:pt x="1714" y="678"/>
                    <a:pt x="1251" y="215"/>
                  </a:cubicBezTo>
                  <a:cubicBezTo>
                    <a:pt x="1102" y="67"/>
                    <a:pt x="919"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921" name="Google Shape;14921;p70"/>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s" sz="1100">
                <a:solidFill>
                  <a:srgbClr val="FFFFFF"/>
                </a:solidFill>
              </a:rPr>
              <a:t>You can</a:t>
            </a:r>
            <a:r>
              <a:rPr lang="es" sz="1100">
                <a:solidFill>
                  <a:srgbClr val="435D74"/>
                </a:solidFill>
              </a:rPr>
              <a:t> </a:t>
            </a:r>
            <a:r>
              <a:rPr lang="es" sz="1100">
                <a:solidFill>
                  <a:srgbClr val="869FB2"/>
                </a:solidFill>
              </a:rPr>
              <a:t>resize</a:t>
            </a:r>
            <a:r>
              <a:rPr lang="es" sz="1100">
                <a:solidFill>
                  <a:srgbClr val="435D74"/>
                </a:solidFill>
              </a:rPr>
              <a:t> </a:t>
            </a:r>
            <a:r>
              <a:rPr lang="es"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s" sz="1100">
                <a:solidFill>
                  <a:srgbClr val="FFFFFF"/>
                </a:solidFill>
              </a:rPr>
              <a:t>You can </a:t>
            </a:r>
            <a:r>
              <a:rPr lang="es" sz="1100">
                <a:solidFill>
                  <a:srgbClr val="869FB2"/>
                </a:solidFill>
              </a:rPr>
              <a:t>change the stroke and fill color</a:t>
            </a:r>
            <a:r>
              <a:rPr lang="es" sz="1100">
                <a:solidFill>
                  <a:srgbClr val="FFFFFF"/>
                </a:solidFill>
              </a:rPr>
              <a:t>; just select the icon and click on the</a:t>
            </a:r>
            <a:r>
              <a:rPr lang="es" sz="1100">
                <a:solidFill>
                  <a:srgbClr val="435D74"/>
                </a:solidFill>
              </a:rPr>
              <a:t> </a:t>
            </a:r>
            <a:r>
              <a:rPr lang="es" sz="1100">
                <a:solidFill>
                  <a:srgbClr val="869FB2"/>
                </a:solidFill>
              </a:rPr>
              <a:t>paint bucket/pen</a:t>
            </a:r>
            <a:r>
              <a:rPr lang="es"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s" sz="1100">
                <a:solidFill>
                  <a:srgbClr val="FFFFFF"/>
                </a:solidFill>
              </a:rPr>
              <a:t>In Google Slides, you can also use </a:t>
            </a:r>
            <a:r>
              <a:rPr lang="es" sz="1100">
                <a:solidFill>
                  <a:schemeClr val="hlink"/>
                </a:solidFill>
                <a:uFill>
                  <a:noFill/>
                </a:uFill>
                <a:hlinkClick r:id="rId3"/>
              </a:rPr>
              <a:t>Flaticon’s extension</a:t>
            </a:r>
            <a:r>
              <a:rPr lang="es" sz="1100">
                <a:solidFill>
                  <a:srgbClr val="FFFFFF"/>
                </a:solidFill>
              </a:rPr>
              <a:t>, allowing you to customize and add even more icons.</a:t>
            </a:r>
            <a:r>
              <a:rPr lang="es" sz="1100">
                <a:solidFill>
                  <a:srgbClr val="435D74"/>
                </a:solidFill>
              </a:rPr>
              <a:t/>
            </a:r>
            <a:br>
              <a:rPr lang="es" sz="1100">
                <a:solidFill>
                  <a:srgbClr val="435D74"/>
                </a:solidFill>
              </a:rPr>
            </a:br>
            <a:endParaRPr sz="1100">
              <a:solidFill>
                <a:srgbClr val="435D74"/>
              </a:solidFill>
            </a:endParaRPr>
          </a:p>
        </p:txBody>
      </p:sp>
      <p:sp>
        <p:nvSpPr>
          <p:cNvPr id="14922" name="Google Shape;14922;p7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s">
                <a:solidFill>
                  <a:schemeClr val="lt1"/>
                </a:solidFill>
              </a:rPr>
              <a:t>...and our sets of editable icons</a:t>
            </a:r>
            <a:endParaRPr/>
          </a:p>
        </p:txBody>
      </p:sp>
      <p:grpSp>
        <p:nvGrpSpPr>
          <p:cNvPr id="14923" name="Google Shape;14923;p70"/>
          <p:cNvGrpSpPr/>
          <p:nvPr/>
        </p:nvGrpSpPr>
        <p:grpSpPr>
          <a:xfrm>
            <a:off x="1160003" y="4152571"/>
            <a:ext cx="331421" cy="331048"/>
            <a:chOff x="267825" y="4029775"/>
            <a:chExt cx="1090200" cy="1088975"/>
          </a:xfrm>
        </p:grpSpPr>
        <p:sp>
          <p:nvSpPr>
            <p:cNvPr id="14924" name="Google Shape;14924;p70"/>
            <p:cNvSpPr/>
            <p:nvPr/>
          </p:nvSpPr>
          <p:spPr>
            <a:xfrm>
              <a:off x="467450" y="4048050"/>
              <a:ext cx="872650" cy="420125"/>
            </a:xfrm>
            <a:custGeom>
              <a:avLst/>
              <a:gdLst/>
              <a:ahLst/>
              <a:cxnLst/>
              <a:rect l="l" t="t" r="r" b="b"/>
              <a:pathLst>
                <a:path w="34906" h="16805" extrusionOk="0">
                  <a:moveTo>
                    <a:pt x="34905" y="0"/>
                  </a:moveTo>
                  <a:lnTo>
                    <a:pt x="0" y="8159"/>
                  </a:lnTo>
                  <a:lnTo>
                    <a:pt x="8947" y="16804"/>
                  </a:lnTo>
                  <a:lnTo>
                    <a:pt x="34905"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70"/>
            <p:cNvSpPr/>
            <p:nvPr/>
          </p:nvSpPr>
          <p:spPr>
            <a:xfrm>
              <a:off x="618125" y="4048050"/>
              <a:ext cx="721975" cy="721950"/>
            </a:xfrm>
            <a:custGeom>
              <a:avLst/>
              <a:gdLst/>
              <a:ahLst/>
              <a:cxnLst/>
              <a:rect l="l" t="t" r="r" b="b"/>
              <a:pathLst>
                <a:path w="28879" h="28878" extrusionOk="0">
                  <a:moveTo>
                    <a:pt x="28878" y="0"/>
                  </a:moveTo>
                  <a:lnTo>
                    <a:pt x="1" y="28878"/>
                  </a:lnTo>
                  <a:lnTo>
                    <a:pt x="12075" y="25959"/>
                  </a:lnTo>
                  <a:lnTo>
                    <a:pt x="28878"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70"/>
            <p:cNvSpPr/>
            <p:nvPr/>
          </p:nvSpPr>
          <p:spPr>
            <a:xfrm>
              <a:off x="618125" y="4048050"/>
              <a:ext cx="721975" cy="721950"/>
            </a:xfrm>
            <a:custGeom>
              <a:avLst/>
              <a:gdLst/>
              <a:ahLst/>
              <a:cxnLst/>
              <a:rect l="l" t="t" r="r" b="b"/>
              <a:pathLst>
                <a:path w="28879" h="28878" extrusionOk="0">
                  <a:moveTo>
                    <a:pt x="28878" y="0"/>
                  </a:moveTo>
                  <a:lnTo>
                    <a:pt x="2920" y="16804"/>
                  </a:lnTo>
                  <a:lnTo>
                    <a:pt x="1" y="28878"/>
                  </a:lnTo>
                  <a:lnTo>
                    <a:pt x="28878" y="0"/>
                  </a:lnTo>
                  <a:close/>
                </a:path>
              </a:pathLst>
            </a:custGeom>
            <a:solidFill>
              <a:srgbClr val="C3CD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70"/>
            <p:cNvSpPr/>
            <p:nvPr/>
          </p:nvSpPr>
          <p:spPr>
            <a:xfrm>
              <a:off x="919975" y="4048050"/>
              <a:ext cx="420125" cy="872650"/>
            </a:xfrm>
            <a:custGeom>
              <a:avLst/>
              <a:gdLst/>
              <a:ahLst/>
              <a:cxnLst/>
              <a:rect l="l" t="t" r="r" b="b"/>
              <a:pathLst>
                <a:path w="16805" h="34906" extrusionOk="0">
                  <a:moveTo>
                    <a:pt x="16804" y="0"/>
                  </a:moveTo>
                  <a:lnTo>
                    <a:pt x="1" y="25959"/>
                  </a:lnTo>
                  <a:lnTo>
                    <a:pt x="8646" y="34905"/>
                  </a:lnTo>
                  <a:lnTo>
                    <a:pt x="16804"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70"/>
            <p:cNvSpPr/>
            <p:nvPr/>
          </p:nvSpPr>
          <p:spPr>
            <a:xfrm>
              <a:off x="447325" y="4029775"/>
              <a:ext cx="910700" cy="906825"/>
            </a:xfrm>
            <a:custGeom>
              <a:avLst/>
              <a:gdLst/>
              <a:ahLst/>
              <a:cxnLst/>
              <a:rect l="l" t="t" r="r" b="b"/>
              <a:pathLst>
                <a:path w="36428" h="36273" extrusionOk="0">
                  <a:moveTo>
                    <a:pt x="31906" y="5436"/>
                  </a:moveTo>
                  <a:lnTo>
                    <a:pt x="20788" y="22612"/>
                  </a:lnTo>
                  <a:lnTo>
                    <a:pt x="18511" y="26132"/>
                  </a:lnTo>
                  <a:lnTo>
                    <a:pt x="18510" y="26132"/>
                  </a:lnTo>
                  <a:lnTo>
                    <a:pt x="8883" y="28459"/>
                  </a:lnTo>
                  <a:lnTo>
                    <a:pt x="8883" y="28459"/>
                  </a:lnTo>
                  <a:lnTo>
                    <a:pt x="31906" y="5436"/>
                  </a:lnTo>
                  <a:close/>
                  <a:moveTo>
                    <a:pt x="35714" y="95"/>
                  </a:moveTo>
                  <a:cubicBezTo>
                    <a:pt x="35665" y="95"/>
                    <a:pt x="35615" y="101"/>
                    <a:pt x="35565" y="113"/>
                  </a:cubicBezTo>
                  <a:lnTo>
                    <a:pt x="35564" y="113"/>
                  </a:lnTo>
                  <a:cubicBezTo>
                    <a:pt x="35556" y="116"/>
                    <a:pt x="36041" y="1"/>
                    <a:pt x="660" y="8272"/>
                  </a:cubicBezTo>
                  <a:cubicBezTo>
                    <a:pt x="169" y="8385"/>
                    <a:pt x="0" y="8998"/>
                    <a:pt x="362" y="9348"/>
                  </a:cubicBezTo>
                  <a:lnTo>
                    <a:pt x="1592" y="10537"/>
                  </a:lnTo>
                  <a:cubicBezTo>
                    <a:pt x="1716" y="10657"/>
                    <a:pt x="1875" y="10716"/>
                    <a:pt x="2035" y="10716"/>
                  </a:cubicBezTo>
                  <a:cubicBezTo>
                    <a:pt x="2201" y="10716"/>
                    <a:pt x="2368" y="10651"/>
                    <a:pt x="2493" y="10522"/>
                  </a:cubicBezTo>
                  <a:cubicBezTo>
                    <a:pt x="2738" y="10269"/>
                    <a:pt x="2731" y="9866"/>
                    <a:pt x="2478" y="9622"/>
                  </a:cubicBezTo>
                  <a:lnTo>
                    <a:pt x="2088" y="9245"/>
                  </a:lnTo>
                  <a:lnTo>
                    <a:pt x="32295" y="2185"/>
                  </a:lnTo>
                  <a:lnTo>
                    <a:pt x="9830" y="16727"/>
                  </a:lnTo>
                  <a:lnTo>
                    <a:pt x="4430" y="11509"/>
                  </a:lnTo>
                  <a:cubicBezTo>
                    <a:pt x="4306" y="11389"/>
                    <a:pt x="4147" y="11330"/>
                    <a:pt x="3988" y="11330"/>
                  </a:cubicBezTo>
                  <a:cubicBezTo>
                    <a:pt x="3821" y="11330"/>
                    <a:pt x="3655" y="11395"/>
                    <a:pt x="3531" y="11524"/>
                  </a:cubicBezTo>
                  <a:cubicBezTo>
                    <a:pt x="3286" y="11777"/>
                    <a:pt x="3293" y="12180"/>
                    <a:pt x="3546" y="12425"/>
                  </a:cubicBezTo>
                  <a:lnTo>
                    <a:pt x="9046" y="17741"/>
                  </a:lnTo>
                  <a:lnTo>
                    <a:pt x="7766" y="23038"/>
                  </a:lnTo>
                  <a:cubicBezTo>
                    <a:pt x="7684" y="23379"/>
                    <a:pt x="7893" y="23723"/>
                    <a:pt x="8236" y="23806"/>
                  </a:cubicBezTo>
                  <a:cubicBezTo>
                    <a:pt x="8286" y="23818"/>
                    <a:pt x="8337" y="23824"/>
                    <a:pt x="8386" y="23824"/>
                  </a:cubicBezTo>
                  <a:cubicBezTo>
                    <a:pt x="8673" y="23824"/>
                    <a:pt x="8933" y="23629"/>
                    <a:pt x="9004" y="23337"/>
                  </a:cubicBezTo>
                  <a:lnTo>
                    <a:pt x="10311" y="17932"/>
                  </a:lnTo>
                  <a:lnTo>
                    <a:pt x="13829" y="15655"/>
                  </a:lnTo>
                  <a:lnTo>
                    <a:pt x="31005" y="4536"/>
                  </a:lnTo>
                  <a:lnTo>
                    <a:pt x="7983" y="27557"/>
                  </a:lnTo>
                  <a:lnTo>
                    <a:pt x="7983" y="27557"/>
                  </a:lnTo>
                  <a:lnTo>
                    <a:pt x="8366" y="25977"/>
                  </a:lnTo>
                  <a:cubicBezTo>
                    <a:pt x="8448" y="25634"/>
                    <a:pt x="8238" y="25290"/>
                    <a:pt x="7896" y="25208"/>
                  </a:cubicBezTo>
                  <a:cubicBezTo>
                    <a:pt x="7846" y="25196"/>
                    <a:pt x="7796" y="25190"/>
                    <a:pt x="7746" y="25190"/>
                  </a:cubicBezTo>
                  <a:cubicBezTo>
                    <a:pt x="7458" y="25190"/>
                    <a:pt x="7198" y="25386"/>
                    <a:pt x="7127" y="25677"/>
                  </a:cubicBezTo>
                  <a:lnTo>
                    <a:pt x="6213" y="29460"/>
                  </a:lnTo>
                  <a:cubicBezTo>
                    <a:pt x="6115" y="29869"/>
                    <a:pt x="6434" y="30246"/>
                    <a:pt x="6831" y="30246"/>
                  </a:cubicBezTo>
                  <a:cubicBezTo>
                    <a:pt x="6880" y="30246"/>
                    <a:pt x="6931" y="30241"/>
                    <a:pt x="6982" y="30228"/>
                  </a:cubicBezTo>
                  <a:lnTo>
                    <a:pt x="18702" y="27394"/>
                  </a:lnTo>
                  <a:lnTo>
                    <a:pt x="27093" y="36078"/>
                  </a:lnTo>
                  <a:cubicBezTo>
                    <a:pt x="27222" y="36212"/>
                    <a:pt x="27386" y="36273"/>
                    <a:pt x="27548" y="36273"/>
                  </a:cubicBezTo>
                  <a:cubicBezTo>
                    <a:pt x="27827" y="36273"/>
                    <a:pt x="28099" y="36092"/>
                    <a:pt x="28171" y="35782"/>
                  </a:cubicBezTo>
                  <a:lnTo>
                    <a:pt x="33639" y="12388"/>
                  </a:lnTo>
                  <a:cubicBezTo>
                    <a:pt x="33719" y="12045"/>
                    <a:pt x="33506" y="11703"/>
                    <a:pt x="33163" y="11623"/>
                  </a:cubicBezTo>
                  <a:cubicBezTo>
                    <a:pt x="33115" y="11612"/>
                    <a:pt x="33066" y="11606"/>
                    <a:pt x="33018" y="11606"/>
                  </a:cubicBezTo>
                  <a:cubicBezTo>
                    <a:pt x="32729" y="11606"/>
                    <a:pt x="32468" y="11805"/>
                    <a:pt x="32399" y="12097"/>
                  </a:cubicBezTo>
                  <a:lnTo>
                    <a:pt x="27197" y="34354"/>
                  </a:lnTo>
                  <a:lnTo>
                    <a:pt x="19715" y="26612"/>
                  </a:lnTo>
                  <a:lnTo>
                    <a:pt x="34258" y="4147"/>
                  </a:lnTo>
                  <a:lnTo>
                    <a:pt x="33017" y="9455"/>
                  </a:lnTo>
                  <a:cubicBezTo>
                    <a:pt x="32937" y="9796"/>
                    <a:pt x="33149" y="10139"/>
                    <a:pt x="33492" y="10219"/>
                  </a:cubicBezTo>
                  <a:cubicBezTo>
                    <a:pt x="33541" y="10231"/>
                    <a:pt x="33590" y="10236"/>
                    <a:pt x="33638" y="10236"/>
                  </a:cubicBezTo>
                  <a:cubicBezTo>
                    <a:pt x="33927" y="10236"/>
                    <a:pt x="34189" y="10038"/>
                    <a:pt x="34257" y="9744"/>
                  </a:cubicBezTo>
                  <a:lnTo>
                    <a:pt x="36328" y="881"/>
                  </a:lnTo>
                  <a:cubicBezTo>
                    <a:pt x="36427" y="475"/>
                    <a:pt x="36107" y="95"/>
                    <a:pt x="35714" y="95"/>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70"/>
            <p:cNvSpPr/>
            <p:nvPr/>
          </p:nvSpPr>
          <p:spPr>
            <a:xfrm>
              <a:off x="267825" y="4870250"/>
              <a:ext cx="251625" cy="248500"/>
            </a:xfrm>
            <a:custGeom>
              <a:avLst/>
              <a:gdLst/>
              <a:ahLst/>
              <a:cxnLst/>
              <a:rect l="l" t="t" r="r" b="b"/>
              <a:pathLst>
                <a:path w="10065" h="9940" extrusionOk="0">
                  <a:moveTo>
                    <a:pt x="9365" y="1"/>
                  </a:moveTo>
                  <a:cubicBezTo>
                    <a:pt x="9202" y="1"/>
                    <a:pt x="9039" y="63"/>
                    <a:pt x="8915" y="188"/>
                  </a:cubicBezTo>
                  <a:lnTo>
                    <a:pt x="249" y="8853"/>
                  </a:lnTo>
                  <a:cubicBezTo>
                    <a:pt x="1" y="9102"/>
                    <a:pt x="1" y="9505"/>
                    <a:pt x="249" y="9754"/>
                  </a:cubicBezTo>
                  <a:cubicBezTo>
                    <a:pt x="373" y="9878"/>
                    <a:pt x="536" y="9939"/>
                    <a:pt x="699" y="9939"/>
                  </a:cubicBezTo>
                  <a:cubicBezTo>
                    <a:pt x="862" y="9939"/>
                    <a:pt x="1025" y="9878"/>
                    <a:pt x="1149" y="9754"/>
                  </a:cubicBezTo>
                  <a:lnTo>
                    <a:pt x="9816" y="1087"/>
                  </a:lnTo>
                  <a:cubicBezTo>
                    <a:pt x="10064" y="839"/>
                    <a:pt x="10064" y="436"/>
                    <a:pt x="9816" y="188"/>
                  </a:cubicBezTo>
                  <a:lnTo>
                    <a:pt x="9815" y="188"/>
                  </a:lnTo>
                  <a:cubicBezTo>
                    <a:pt x="9691" y="63"/>
                    <a:pt x="9528" y="1"/>
                    <a:pt x="93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70"/>
            <p:cNvSpPr/>
            <p:nvPr/>
          </p:nvSpPr>
          <p:spPr>
            <a:xfrm>
              <a:off x="267825" y="4713275"/>
              <a:ext cx="175175" cy="172025"/>
            </a:xfrm>
            <a:custGeom>
              <a:avLst/>
              <a:gdLst/>
              <a:ahLst/>
              <a:cxnLst/>
              <a:rect l="l" t="t" r="r" b="b"/>
              <a:pathLst>
                <a:path w="7007" h="6881" extrusionOk="0">
                  <a:moveTo>
                    <a:pt x="6307" y="0"/>
                  </a:moveTo>
                  <a:cubicBezTo>
                    <a:pt x="6145" y="0"/>
                    <a:pt x="5981" y="62"/>
                    <a:pt x="5857" y="187"/>
                  </a:cubicBezTo>
                  <a:lnTo>
                    <a:pt x="249" y="5794"/>
                  </a:lnTo>
                  <a:cubicBezTo>
                    <a:pt x="1" y="6043"/>
                    <a:pt x="1" y="6446"/>
                    <a:pt x="249" y="6695"/>
                  </a:cubicBezTo>
                  <a:cubicBezTo>
                    <a:pt x="374" y="6819"/>
                    <a:pt x="537" y="6881"/>
                    <a:pt x="699" y="6881"/>
                  </a:cubicBezTo>
                  <a:cubicBezTo>
                    <a:pt x="862" y="6881"/>
                    <a:pt x="1025" y="6819"/>
                    <a:pt x="1149" y="6695"/>
                  </a:cubicBezTo>
                  <a:lnTo>
                    <a:pt x="6757" y="1087"/>
                  </a:lnTo>
                  <a:cubicBezTo>
                    <a:pt x="7007" y="838"/>
                    <a:pt x="7007" y="435"/>
                    <a:pt x="6757" y="187"/>
                  </a:cubicBezTo>
                  <a:cubicBezTo>
                    <a:pt x="6633" y="62"/>
                    <a:pt x="6470" y="0"/>
                    <a:pt x="63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70"/>
            <p:cNvSpPr/>
            <p:nvPr/>
          </p:nvSpPr>
          <p:spPr>
            <a:xfrm>
              <a:off x="501225" y="4946650"/>
              <a:ext cx="175175" cy="172075"/>
            </a:xfrm>
            <a:custGeom>
              <a:avLst/>
              <a:gdLst/>
              <a:ahLst/>
              <a:cxnLst/>
              <a:rect l="l" t="t" r="r" b="b"/>
              <a:pathLst>
                <a:path w="7007" h="6883" extrusionOk="0">
                  <a:moveTo>
                    <a:pt x="6307" y="1"/>
                  </a:moveTo>
                  <a:cubicBezTo>
                    <a:pt x="6144" y="1"/>
                    <a:pt x="5982" y="63"/>
                    <a:pt x="5857" y="187"/>
                  </a:cubicBezTo>
                  <a:lnTo>
                    <a:pt x="250" y="5795"/>
                  </a:lnTo>
                  <a:cubicBezTo>
                    <a:pt x="0" y="6044"/>
                    <a:pt x="0" y="6447"/>
                    <a:pt x="250" y="6696"/>
                  </a:cubicBezTo>
                  <a:cubicBezTo>
                    <a:pt x="374" y="6820"/>
                    <a:pt x="537" y="6882"/>
                    <a:pt x="700" y="6882"/>
                  </a:cubicBezTo>
                  <a:cubicBezTo>
                    <a:pt x="863" y="6882"/>
                    <a:pt x="1026" y="6820"/>
                    <a:pt x="1150" y="6696"/>
                  </a:cubicBezTo>
                  <a:lnTo>
                    <a:pt x="6758" y="1088"/>
                  </a:lnTo>
                  <a:cubicBezTo>
                    <a:pt x="7006" y="839"/>
                    <a:pt x="7006" y="436"/>
                    <a:pt x="6758" y="187"/>
                  </a:cubicBezTo>
                  <a:cubicBezTo>
                    <a:pt x="6633" y="63"/>
                    <a:pt x="6470" y="1"/>
                    <a:pt x="6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14935"/>
        <p:cNvGrpSpPr/>
        <p:nvPr/>
      </p:nvGrpSpPr>
      <p:grpSpPr>
        <a:xfrm>
          <a:off x="0" y="0"/>
          <a:ext cx="0" cy="0"/>
          <a:chOff x="0" y="0"/>
          <a:chExt cx="0" cy="0"/>
        </a:xfrm>
      </p:grpSpPr>
      <p:grpSp>
        <p:nvGrpSpPr>
          <p:cNvPr id="14936" name="Google Shape;14936;p71"/>
          <p:cNvGrpSpPr/>
          <p:nvPr/>
        </p:nvGrpSpPr>
        <p:grpSpPr>
          <a:xfrm>
            <a:off x="3045189" y="1771948"/>
            <a:ext cx="389401" cy="374453"/>
            <a:chOff x="3045189" y="1977348"/>
            <a:chExt cx="389401" cy="374453"/>
          </a:xfrm>
        </p:grpSpPr>
        <p:sp>
          <p:nvSpPr>
            <p:cNvPr id="14937" name="Google Shape;14937;p71"/>
            <p:cNvSpPr/>
            <p:nvPr/>
          </p:nvSpPr>
          <p:spPr>
            <a:xfrm>
              <a:off x="3052494" y="2027117"/>
              <a:ext cx="331910" cy="318454"/>
            </a:xfrm>
            <a:custGeom>
              <a:avLst/>
              <a:gdLst/>
              <a:ahLst/>
              <a:cxnLst/>
              <a:rect l="l" t="t" r="r" b="b"/>
              <a:pathLst>
                <a:path w="12678" h="12164" extrusionOk="0">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71"/>
            <p:cNvSpPr/>
            <p:nvPr/>
          </p:nvSpPr>
          <p:spPr>
            <a:xfrm>
              <a:off x="3189075" y="1982611"/>
              <a:ext cx="108804" cy="108673"/>
            </a:xfrm>
            <a:custGeom>
              <a:avLst/>
              <a:gdLst/>
              <a:ahLst/>
              <a:cxnLst/>
              <a:rect l="l" t="t" r="r" b="b"/>
              <a:pathLst>
                <a:path w="4156" h="4151" extrusionOk="0">
                  <a:moveTo>
                    <a:pt x="1701" y="0"/>
                  </a:moveTo>
                  <a:lnTo>
                    <a:pt x="0" y="1701"/>
                  </a:lnTo>
                  <a:lnTo>
                    <a:pt x="2455" y="4151"/>
                  </a:lnTo>
                  <a:lnTo>
                    <a:pt x="4156" y="2455"/>
                  </a:lnTo>
                  <a:lnTo>
                    <a:pt x="1701"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71"/>
            <p:cNvSpPr/>
            <p:nvPr/>
          </p:nvSpPr>
          <p:spPr>
            <a:xfrm>
              <a:off x="3320132" y="2113537"/>
              <a:ext cx="108673" cy="108804"/>
            </a:xfrm>
            <a:custGeom>
              <a:avLst/>
              <a:gdLst/>
              <a:ahLst/>
              <a:cxnLst/>
              <a:rect l="l" t="t" r="r" b="b"/>
              <a:pathLst>
                <a:path w="4151" h="4156" extrusionOk="0">
                  <a:moveTo>
                    <a:pt x="1701" y="0"/>
                  </a:moveTo>
                  <a:lnTo>
                    <a:pt x="0" y="1701"/>
                  </a:lnTo>
                  <a:lnTo>
                    <a:pt x="2450" y="4156"/>
                  </a:lnTo>
                  <a:lnTo>
                    <a:pt x="4151" y="2455"/>
                  </a:lnTo>
                  <a:lnTo>
                    <a:pt x="170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71"/>
            <p:cNvSpPr/>
            <p:nvPr/>
          </p:nvSpPr>
          <p:spPr>
            <a:xfrm>
              <a:off x="3045189" y="1977348"/>
              <a:ext cx="389401" cy="374453"/>
            </a:xfrm>
            <a:custGeom>
              <a:avLst/>
              <a:gdLst/>
              <a:ahLst/>
              <a:cxnLst/>
              <a:rect l="l" t="t" r="r" b="b"/>
              <a:pathLst>
                <a:path w="14874" h="14303" extrusionOk="0">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71"/>
            <p:cNvSpPr/>
            <p:nvPr/>
          </p:nvSpPr>
          <p:spPr>
            <a:xfrm>
              <a:off x="3092968" y="2216529"/>
              <a:ext cx="11493" cy="10551"/>
            </a:xfrm>
            <a:custGeom>
              <a:avLst/>
              <a:gdLst/>
              <a:ahLst/>
              <a:cxnLst/>
              <a:rect l="l" t="t" r="r" b="b"/>
              <a:pathLst>
                <a:path w="439" h="403" extrusionOk="0">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71"/>
            <p:cNvSpPr/>
            <p:nvPr/>
          </p:nvSpPr>
          <p:spPr>
            <a:xfrm>
              <a:off x="3092968" y="2186867"/>
              <a:ext cx="11493" cy="10577"/>
            </a:xfrm>
            <a:custGeom>
              <a:avLst/>
              <a:gdLst/>
              <a:ahLst/>
              <a:cxnLst/>
              <a:rect l="l" t="t" r="r" b="b"/>
              <a:pathLst>
                <a:path w="439" h="404" extrusionOk="0">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71"/>
            <p:cNvSpPr/>
            <p:nvPr/>
          </p:nvSpPr>
          <p:spPr>
            <a:xfrm>
              <a:off x="3320132" y="2230876"/>
              <a:ext cx="11467" cy="10446"/>
            </a:xfrm>
            <a:custGeom>
              <a:avLst/>
              <a:gdLst/>
              <a:ahLst/>
              <a:cxnLst/>
              <a:rect l="l" t="t" r="r" b="b"/>
              <a:pathLst>
                <a:path w="438" h="399" extrusionOk="0">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4" name="Google Shape;14944;p71"/>
          <p:cNvGrpSpPr/>
          <p:nvPr/>
        </p:nvGrpSpPr>
        <p:grpSpPr>
          <a:xfrm>
            <a:off x="3028591" y="2238398"/>
            <a:ext cx="431158" cy="349817"/>
            <a:chOff x="3028591" y="2443798"/>
            <a:chExt cx="431158" cy="349817"/>
          </a:xfrm>
        </p:grpSpPr>
        <p:sp>
          <p:nvSpPr>
            <p:cNvPr id="14945" name="Google Shape;14945;p71"/>
            <p:cNvSpPr/>
            <p:nvPr/>
          </p:nvSpPr>
          <p:spPr>
            <a:xfrm>
              <a:off x="3068332" y="2658997"/>
              <a:ext cx="144278" cy="120873"/>
            </a:xfrm>
            <a:custGeom>
              <a:avLst/>
              <a:gdLst/>
              <a:ahLst/>
              <a:cxnLst/>
              <a:rect l="l" t="t" r="r" b="b"/>
              <a:pathLst>
                <a:path w="5511" h="4617" extrusionOk="0">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71"/>
            <p:cNvSpPr/>
            <p:nvPr/>
          </p:nvSpPr>
          <p:spPr>
            <a:xfrm>
              <a:off x="3275338" y="2658997"/>
              <a:ext cx="144304" cy="120873"/>
            </a:xfrm>
            <a:custGeom>
              <a:avLst/>
              <a:gdLst/>
              <a:ahLst/>
              <a:cxnLst/>
              <a:rect l="l" t="t" r="r" b="b"/>
              <a:pathLst>
                <a:path w="5512" h="4617" extrusionOk="0">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71"/>
            <p:cNvSpPr/>
            <p:nvPr/>
          </p:nvSpPr>
          <p:spPr>
            <a:xfrm>
              <a:off x="3041917" y="2696853"/>
              <a:ext cx="13849" cy="18745"/>
            </a:xfrm>
            <a:custGeom>
              <a:avLst/>
              <a:gdLst/>
              <a:ahLst/>
              <a:cxnLst/>
              <a:rect l="l" t="t" r="r" b="b"/>
              <a:pathLst>
                <a:path w="529" h="716" extrusionOk="0">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71"/>
            <p:cNvSpPr/>
            <p:nvPr/>
          </p:nvSpPr>
          <p:spPr>
            <a:xfrm>
              <a:off x="3432051" y="2696853"/>
              <a:ext cx="13875" cy="18745"/>
            </a:xfrm>
            <a:custGeom>
              <a:avLst/>
              <a:gdLst/>
              <a:ahLst/>
              <a:cxnLst/>
              <a:rect l="l" t="t" r="r" b="b"/>
              <a:pathLst>
                <a:path w="530" h="716" extrusionOk="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71"/>
            <p:cNvSpPr/>
            <p:nvPr/>
          </p:nvSpPr>
          <p:spPr>
            <a:xfrm>
              <a:off x="3090821" y="2674417"/>
              <a:ext cx="78016" cy="72309"/>
            </a:xfrm>
            <a:custGeom>
              <a:avLst/>
              <a:gdLst/>
              <a:ahLst/>
              <a:cxnLst/>
              <a:rect l="l" t="t" r="r" b="b"/>
              <a:pathLst>
                <a:path w="2980" h="2762" extrusionOk="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71"/>
            <p:cNvSpPr/>
            <p:nvPr/>
          </p:nvSpPr>
          <p:spPr>
            <a:xfrm>
              <a:off x="3098518" y="2782488"/>
              <a:ext cx="1021" cy="654"/>
            </a:xfrm>
            <a:custGeom>
              <a:avLst/>
              <a:gdLst/>
              <a:ahLst/>
              <a:cxnLst/>
              <a:rect l="l" t="t" r="r" b="b"/>
              <a:pathLst>
                <a:path w="39" h="25" extrusionOk="0">
                  <a:moveTo>
                    <a:pt x="0" y="1"/>
                  </a:moveTo>
                  <a:lnTo>
                    <a:pt x="0" y="1"/>
                  </a:lnTo>
                  <a:cubicBezTo>
                    <a:pt x="10" y="10"/>
                    <a:pt x="24" y="20"/>
                    <a:pt x="39" y="25"/>
                  </a:cubicBez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71"/>
            <p:cNvSpPr/>
            <p:nvPr/>
          </p:nvSpPr>
          <p:spPr>
            <a:xfrm>
              <a:off x="3101267" y="2706959"/>
              <a:ext cx="71733" cy="67885"/>
            </a:xfrm>
            <a:custGeom>
              <a:avLst/>
              <a:gdLst/>
              <a:ahLst/>
              <a:cxnLst/>
              <a:rect l="l" t="t" r="r" b="b"/>
              <a:pathLst>
                <a:path w="2740" h="2593" extrusionOk="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71"/>
            <p:cNvSpPr/>
            <p:nvPr/>
          </p:nvSpPr>
          <p:spPr>
            <a:xfrm>
              <a:off x="3177241" y="2675203"/>
              <a:ext cx="26939" cy="26128"/>
            </a:xfrm>
            <a:custGeom>
              <a:avLst/>
              <a:gdLst/>
              <a:ahLst/>
              <a:cxnLst/>
              <a:rect l="l" t="t" r="r" b="b"/>
              <a:pathLst>
                <a:path w="1029" h="998" extrusionOk="0">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71"/>
            <p:cNvSpPr/>
            <p:nvPr/>
          </p:nvSpPr>
          <p:spPr>
            <a:xfrm>
              <a:off x="3297853" y="2674417"/>
              <a:ext cx="78016" cy="72309"/>
            </a:xfrm>
            <a:custGeom>
              <a:avLst/>
              <a:gdLst/>
              <a:ahLst/>
              <a:cxnLst/>
              <a:rect l="l" t="t" r="r" b="b"/>
              <a:pathLst>
                <a:path w="2980" h="2762" extrusionOk="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71"/>
            <p:cNvSpPr/>
            <p:nvPr/>
          </p:nvSpPr>
          <p:spPr>
            <a:xfrm>
              <a:off x="3305523" y="2782619"/>
              <a:ext cx="1047" cy="524"/>
            </a:xfrm>
            <a:custGeom>
              <a:avLst/>
              <a:gdLst/>
              <a:ahLst/>
              <a:cxnLst/>
              <a:rect l="l" t="t" r="r" b="b"/>
              <a:pathLst>
                <a:path w="40" h="20" extrusionOk="0">
                  <a:moveTo>
                    <a:pt x="1" y="0"/>
                  </a:moveTo>
                  <a:cubicBezTo>
                    <a:pt x="10" y="5"/>
                    <a:pt x="25" y="15"/>
                    <a:pt x="39" y="20"/>
                  </a:cubicBez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71"/>
            <p:cNvSpPr/>
            <p:nvPr/>
          </p:nvSpPr>
          <p:spPr>
            <a:xfrm>
              <a:off x="3308298" y="2706959"/>
              <a:ext cx="71707" cy="67885"/>
            </a:xfrm>
            <a:custGeom>
              <a:avLst/>
              <a:gdLst/>
              <a:ahLst/>
              <a:cxnLst/>
              <a:rect l="l" t="t" r="r" b="b"/>
              <a:pathLst>
                <a:path w="2739" h="2593" extrusionOk="0">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71"/>
            <p:cNvSpPr/>
            <p:nvPr/>
          </p:nvSpPr>
          <p:spPr>
            <a:xfrm>
              <a:off x="3384273" y="2675203"/>
              <a:ext cx="26939" cy="26128"/>
            </a:xfrm>
            <a:custGeom>
              <a:avLst/>
              <a:gdLst/>
              <a:ahLst/>
              <a:cxnLst/>
              <a:rect l="l" t="t" r="r" b="b"/>
              <a:pathLst>
                <a:path w="1029" h="998" extrusionOk="0">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71"/>
            <p:cNvSpPr/>
            <p:nvPr/>
          </p:nvSpPr>
          <p:spPr>
            <a:xfrm>
              <a:off x="3028591" y="2443798"/>
              <a:ext cx="431158" cy="349817"/>
            </a:xfrm>
            <a:custGeom>
              <a:avLst/>
              <a:gdLst/>
              <a:ahLst/>
              <a:cxnLst/>
              <a:rect l="l" t="t" r="r" b="b"/>
              <a:pathLst>
                <a:path w="16469" h="13362" extrusionOk="0">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8" name="Google Shape;14958;p71"/>
          <p:cNvGrpSpPr/>
          <p:nvPr/>
        </p:nvGrpSpPr>
        <p:grpSpPr>
          <a:xfrm>
            <a:off x="3966333" y="1778075"/>
            <a:ext cx="331805" cy="377961"/>
            <a:chOff x="3966333" y="1983475"/>
            <a:chExt cx="331805" cy="377961"/>
          </a:xfrm>
        </p:grpSpPr>
        <p:sp>
          <p:nvSpPr>
            <p:cNvPr id="14959" name="Google Shape;14959;p71"/>
            <p:cNvSpPr/>
            <p:nvPr/>
          </p:nvSpPr>
          <p:spPr>
            <a:xfrm>
              <a:off x="3972982" y="1989025"/>
              <a:ext cx="318113" cy="53460"/>
            </a:xfrm>
            <a:custGeom>
              <a:avLst/>
              <a:gdLst/>
              <a:ahLst/>
              <a:cxnLst/>
              <a:rect l="l" t="t" r="r" b="b"/>
              <a:pathLst>
                <a:path w="12151" h="2042" extrusionOk="0">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71"/>
            <p:cNvSpPr/>
            <p:nvPr/>
          </p:nvSpPr>
          <p:spPr>
            <a:xfrm>
              <a:off x="3977407" y="2042458"/>
              <a:ext cx="311804" cy="99013"/>
            </a:xfrm>
            <a:custGeom>
              <a:avLst/>
              <a:gdLst/>
              <a:ahLst/>
              <a:cxnLst/>
              <a:rect l="l" t="t" r="r" b="b"/>
              <a:pathLst>
                <a:path w="11910" h="3782" extrusionOk="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71"/>
            <p:cNvSpPr/>
            <p:nvPr/>
          </p:nvSpPr>
          <p:spPr>
            <a:xfrm>
              <a:off x="4031861" y="2180558"/>
              <a:ext cx="200382" cy="175092"/>
            </a:xfrm>
            <a:custGeom>
              <a:avLst/>
              <a:gdLst/>
              <a:ahLst/>
              <a:cxnLst/>
              <a:rect l="l" t="t" r="r" b="b"/>
              <a:pathLst>
                <a:path w="7654" h="6688" extrusionOk="0">
                  <a:moveTo>
                    <a:pt x="0" y="1"/>
                  </a:moveTo>
                  <a:lnTo>
                    <a:pt x="0" y="6688"/>
                  </a:lnTo>
                  <a:lnTo>
                    <a:pt x="7653" y="6688"/>
                  </a:lnTo>
                  <a:lnTo>
                    <a:pt x="7653" y="1"/>
                  </a:ln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71"/>
            <p:cNvSpPr/>
            <p:nvPr/>
          </p:nvSpPr>
          <p:spPr>
            <a:xfrm>
              <a:off x="4247427" y="1989025"/>
              <a:ext cx="43668" cy="53460"/>
            </a:xfrm>
            <a:custGeom>
              <a:avLst/>
              <a:gdLst/>
              <a:ahLst/>
              <a:cxnLst/>
              <a:rect l="l" t="t" r="r" b="b"/>
              <a:pathLst>
                <a:path w="1668" h="2042" extrusionOk="0">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71"/>
            <p:cNvSpPr/>
            <p:nvPr/>
          </p:nvSpPr>
          <p:spPr>
            <a:xfrm>
              <a:off x="4031861" y="2141445"/>
              <a:ext cx="200382" cy="38877"/>
            </a:xfrm>
            <a:custGeom>
              <a:avLst/>
              <a:gdLst/>
              <a:ahLst/>
              <a:cxnLst/>
              <a:rect l="l" t="t" r="r" b="b"/>
              <a:pathLst>
                <a:path w="7654" h="1485" extrusionOk="0">
                  <a:moveTo>
                    <a:pt x="0" y="1"/>
                  </a:moveTo>
                  <a:lnTo>
                    <a:pt x="0" y="1485"/>
                  </a:lnTo>
                  <a:lnTo>
                    <a:pt x="7653" y="1485"/>
                  </a:lnTo>
                  <a:lnTo>
                    <a:pt x="7653"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71"/>
            <p:cNvSpPr/>
            <p:nvPr/>
          </p:nvSpPr>
          <p:spPr>
            <a:xfrm>
              <a:off x="4221902" y="2042458"/>
              <a:ext cx="67309" cy="99013"/>
            </a:xfrm>
            <a:custGeom>
              <a:avLst/>
              <a:gdLst/>
              <a:ahLst/>
              <a:cxnLst/>
              <a:rect l="l" t="t" r="r" b="b"/>
              <a:pathLst>
                <a:path w="2571" h="3782" extrusionOk="0">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71"/>
            <p:cNvSpPr/>
            <p:nvPr/>
          </p:nvSpPr>
          <p:spPr>
            <a:xfrm>
              <a:off x="4215226" y="2180558"/>
              <a:ext cx="17017" cy="175092"/>
            </a:xfrm>
            <a:custGeom>
              <a:avLst/>
              <a:gdLst/>
              <a:ahLst/>
              <a:cxnLst/>
              <a:rect l="l" t="t" r="r" b="b"/>
              <a:pathLst>
                <a:path w="650" h="6688" extrusionOk="0">
                  <a:moveTo>
                    <a:pt x="1" y="1"/>
                  </a:moveTo>
                  <a:lnTo>
                    <a:pt x="1" y="6688"/>
                  </a:lnTo>
                  <a:lnTo>
                    <a:pt x="649" y="6688"/>
                  </a:lnTo>
                  <a:lnTo>
                    <a:pt x="649"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71"/>
            <p:cNvSpPr/>
            <p:nvPr/>
          </p:nvSpPr>
          <p:spPr>
            <a:xfrm>
              <a:off x="4215226" y="2141445"/>
              <a:ext cx="17017" cy="38877"/>
            </a:xfrm>
            <a:custGeom>
              <a:avLst/>
              <a:gdLst/>
              <a:ahLst/>
              <a:cxnLst/>
              <a:rect l="l" t="t" r="r" b="b"/>
              <a:pathLst>
                <a:path w="650" h="1485" extrusionOk="0">
                  <a:moveTo>
                    <a:pt x="1" y="1"/>
                  </a:moveTo>
                  <a:lnTo>
                    <a:pt x="1" y="1485"/>
                  </a:lnTo>
                  <a:lnTo>
                    <a:pt x="649" y="1485"/>
                  </a:lnTo>
                  <a:lnTo>
                    <a:pt x="649"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71"/>
            <p:cNvSpPr/>
            <p:nvPr/>
          </p:nvSpPr>
          <p:spPr>
            <a:xfrm>
              <a:off x="4061026" y="2209487"/>
              <a:ext cx="30212" cy="146294"/>
            </a:xfrm>
            <a:custGeom>
              <a:avLst/>
              <a:gdLst/>
              <a:ahLst/>
              <a:cxnLst/>
              <a:rect l="l" t="t" r="r" b="b"/>
              <a:pathLst>
                <a:path w="1154" h="5588" extrusionOk="0">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71"/>
            <p:cNvSpPr/>
            <p:nvPr/>
          </p:nvSpPr>
          <p:spPr>
            <a:xfrm>
              <a:off x="4116868" y="2209487"/>
              <a:ext cx="30343" cy="146294"/>
            </a:xfrm>
            <a:custGeom>
              <a:avLst/>
              <a:gdLst/>
              <a:ahLst/>
              <a:cxnLst/>
              <a:rect l="l" t="t" r="r" b="b"/>
              <a:pathLst>
                <a:path w="1159" h="5588" extrusionOk="0">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71"/>
            <p:cNvSpPr/>
            <p:nvPr/>
          </p:nvSpPr>
          <p:spPr>
            <a:xfrm>
              <a:off x="4172841" y="2209487"/>
              <a:ext cx="30212" cy="146294"/>
            </a:xfrm>
            <a:custGeom>
              <a:avLst/>
              <a:gdLst/>
              <a:ahLst/>
              <a:cxnLst/>
              <a:rect l="l" t="t" r="r" b="b"/>
              <a:pathLst>
                <a:path w="1154" h="5588" extrusionOk="0">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71"/>
            <p:cNvSpPr/>
            <p:nvPr/>
          </p:nvSpPr>
          <p:spPr>
            <a:xfrm>
              <a:off x="4026311" y="2203963"/>
              <a:ext cx="211456" cy="157473"/>
            </a:xfrm>
            <a:custGeom>
              <a:avLst/>
              <a:gdLst/>
              <a:ahLst/>
              <a:cxnLst/>
              <a:rect l="l" t="t" r="r" b="b"/>
              <a:pathLst>
                <a:path w="8077" h="6015" extrusionOk="0">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71"/>
            <p:cNvSpPr/>
            <p:nvPr/>
          </p:nvSpPr>
          <p:spPr>
            <a:xfrm>
              <a:off x="3966333" y="1983475"/>
              <a:ext cx="331805" cy="294080"/>
            </a:xfrm>
            <a:custGeom>
              <a:avLst/>
              <a:gdLst/>
              <a:ahLst/>
              <a:cxnLst/>
              <a:rect l="l" t="t" r="r" b="b"/>
              <a:pathLst>
                <a:path w="12674" h="11233" extrusionOk="0">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2" name="Google Shape;14972;p71"/>
          <p:cNvGrpSpPr/>
          <p:nvPr/>
        </p:nvGrpSpPr>
        <p:grpSpPr>
          <a:xfrm>
            <a:off x="3085690" y="2689322"/>
            <a:ext cx="316333" cy="382699"/>
            <a:chOff x="3085690" y="2894722"/>
            <a:chExt cx="316333" cy="382699"/>
          </a:xfrm>
        </p:grpSpPr>
        <p:sp>
          <p:nvSpPr>
            <p:cNvPr id="14973" name="Google Shape;14973;p71"/>
            <p:cNvSpPr/>
            <p:nvPr/>
          </p:nvSpPr>
          <p:spPr>
            <a:xfrm>
              <a:off x="3226041" y="3249723"/>
              <a:ext cx="35736" cy="20918"/>
            </a:xfrm>
            <a:custGeom>
              <a:avLst/>
              <a:gdLst/>
              <a:ahLst/>
              <a:cxnLst/>
              <a:rect l="l" t="t" r="r" b="b"/>
              <a:pathLst>
                <a:path w="1365" h="799" extrusionOk="0">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71"/>
            <p:cNvSpPr/>
            <p:nvPr/>
          </p:nvSpPr>
          <p:spPr>
            <a:xfrm>
              <a:off x="3192845" y="3215139"/>
              <a:ext cx="102154" cy="35736"/>
            </a:xfrm>
            <a:custGeom>
              <a:avLst/>
              <a:gdLst/>
              <a:ahLst/>
              <a:cxnLst/>
              <a:rect l="l" t="t" r="r" b="b"/>
              <a:pathLst>
                <a:path w="3902" h="1365" extrusionOk="0">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71"/>
            <p:cNvSpPr/>
            <p:nvPr/>
          </p:nvSpPr>
          <p:spPr>
            <a:xfrm>
              <a:off x="3192085" y="3191106"/>
              <a:ext cx="103542" cy="24059"/>
            </a:xfrm>
            <a:custGeom>
              <a:avLst/>
              <a:gdLst/>
              <a:ahLst/>
              <a:cxnLst/>
              <a:rect l="l" t="t" r="r" b="b"/>
              <a:pathLst>
                <a:path w="3955" h="919" extrusionOk="0">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71"/>
            <p:cNvSpPr/>
            <p:nvPr/>
          </p:nvSpPr>
          <p:spPr>
            <a:xfrm>
              <a:off x="3229444" y="3010647"/>
              <a:ext cx="28824" cy="25866"/>
            </a:xfrm>
            <a:custGeom>
              <a:avLst/>
              <a:gdLst/>
              <a:ahLst/>
              <a:cxnLst/>
              <a:rect l="l" t="t" r="r" b="b"/>
              <a:pathLst>
                <a:path w="1101" h="988" extrusionOk="0">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71"/>
            <p:cNvSpPr/>
            <p:nvPr/>
          </p:nvSpPr>
          <p:spPr>
            <a:xfrm>
              <a:off x="3216852" y="3032141"/>
              <a:ext cx="54114" cy="24452"/>
            </a:xfrm>
            <a:custGeom>
              <a:avLst/>
              <a:gdLst/>
              <a:ahLst/>
              <a:cxnLst/>
              <a:rect l="l" t="t" r="r" b="b"/>
              <a:pathLst>
                <a:path w="2067" h="934" extrusionOk="0">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71"/>
            <p:cNvSpPr/>
            <p:nvPr/>
          </p:nvSpPr>
          <p:spPr>
            <a:xfrm>
              <a:off x="3243896" y="3051016"/>
              <a:ext cx="27070" cy="140115"/>
            </a:xfrm>
            <a:custGeom>
              <a:avLst/>
              <a:gdLst/>
              <a:ahLst/>
              <a:cxnLst/>
              <a:rect l="l" t="t" r="r" b="b"/>
              <a:pathLst>
                <a:path w="1034" h="5352" extrusionOk="0">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71"/>
            <p:cNvSpPr/>
            <p:nvPr/>
          </p:nvSpPr>
          <p:spPr>
            <a:xfrm>
              <a:off x="3216852" y="3051016"/>
              <a:ext cx="27070" cy="140115"/>
            </a:xfrm>
            <a:custGeom>
              <a:avLst/>
              <a:gdLst/>
              <a:ahLst/>
              <a:cxnLst/>
              <a:rect l="l" t="t" r="r" b="b"/>
              <a:pathLst>
                <a:path w="1034" h="5352" extrusionOk="0">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71"/>
            <p:cNvSpPr/>
            <p:nvPr/>
          </p:nvSpPr>
          <p:spPr>
            <a:xfrm>
              <a:off x="3110849" y="2939254"/>
              <a:ext cx="242872" cy="251878"/>
            </a:xfrm>
            <a:custGeom>
              <a:avLst/>
              <a:gdLst/>
              <a:ahLst/>
              <a:cxnLst/>
              <a:rect l="l" t="t" r="r" b="b"/>
              <a:pathLst>
                <a:path w="9277" h="9621" extrusionOk="0">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71"/>
            <p:cNvSpPr/>
            <p:nvPr/>
          </p:nvSpPr>
          <p:spPr>
            <a:xfrm>
              <a:off x="3257745" y="2958627"/>
              <a:ext cx="79875" cy="97442"/>
            </a:xfrm>
            <a:custGeom>
              <a:avLst/>
              <a:gdLst/>
              <a:ahLst/>
              <a:cxnLst/>
              <a:rect l="l" t="t" r="r" b="b"/>
              <a:pathLst>
                <a:path w="3051" h="3722" extrusionOk="0">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71"/>
            <p:cNvSpPr/>
            <p:nvPr/>
          </p:nvSpPr>
          <p:spPr>
            <a:xfrm>
              <a:off x="3233293" y="2955433"/>
              <a:ext cx="24766" cy="13849"/>
            </a:xfrm>
            <a:custGeom>
              <a:avLst/>
              <a:gdLst/>
              <a:ahLst/>
              <a:cxnLst/>
              <a:rect l="l" t="t" r="r" b="b"/>
              <a:pathLst>
                <a:path w="946" h="529" extrusionOk="0">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71"/>
            <p:cNvSpPr/>
            <p:nvPr/>
          </p:nvSpPr>
          <p:spPr>
            <a:xfrm>
              <a:off x="3371680" y="3043712"/>
              <a:ext cx="30343" cy="13744"/>
            </a:xfrm>
            <a:custGeom>
              <a:avLst/>
              <a:gdLst/>
              <a:ahLst/>
              <a:cxnLst/>
              <a:rect l="l" t="t" r="r" b="b"/>
              <a:pathLst>
                <a:path w="1159" h="525" extrusionOk="0">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71"/>
            <p:cNvSpPr/>
            <p:nvPr/>
          </p:nvSpPr>
          <p:spPr>
            <a:xfrm>
              <a:off x="3085690" y="3043712"/>
              <a:ext cx="30343" cy="13744"/>
            </a:xfrm>
            <a:custGeom>
              <a:avLst/>
              <a:gdLst/>
              <a:ahLst/>
              <a:cxnLst/>
              <a:rect l="l" t="t" r="r" b="b"/>
              <a:pathLst>
                <a:path w="1159" h="525" extrusionOk="0">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71"/>
            <p:cNvSpPr/>
            <p:nvPr/>
          </p:nvSpPr>
          <p:spPr>
            <a:xfrm>
              <a:off x="3352935" y="2969125"/>
              <a:ext cx="30107" cy="19897"/>
            </a:xfrm>
            <a:custGeom>
              <a:avLst/>
              <a:gdLst/>
              <a:ahLst/>
              <a:cxnLst/>
              <a:rect l="l" t="t" r="r" b="b"/>
              <a:pathLst>
                <a:path w="1150" h="760" extrusionOk="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71"/>
            <p:cNvSpPr/>
            <p:nvPr/>
          </p:nvSpPr>
          <p:spPr>
            <a:xfrm>
              <a:off x="3105168" y="3112121"/>
              <a:ext cx="30107" cy="19897"/>
            </a:xfrm>
            <a:custGeom>
              <a:avLst/>
              <a:gdLst/>
              <a:ahLst/>
              <a:cxnLst/>
              <a:rect l="l" t="t" r="r" b="b"/>
              <a:pathLst>
                <a:path w="1150" h="760" extrusionOk="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71"/>
            <p:cNvSpPr/>
            <p:nvPr/>
          </p:nvSpPr>
          <p:spPr>
            <a:xfrm>
              <a:off x="3303769" y="2914566"/>
              <a:ext cx="23719" cy="24295"/>
            </a:xfrm>
            <a:custGeom>
              <a:avLst/>
              <a:gdLst/>
              <a:ahLst/>
              <a:cxnLst/>
              <a:rect l="l" t="t" r="r" b="b"/>
              <a:pathLst>
                <a:path w="906" h="928" extrusionOk="0">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71"/>
            <p:cNvSpPr/>
            <p:nvPr/>
          </p:nvSpPr>
          <p:spPr>
            <a:xfrm>
              <a:off x="3236984" y="2894722"/>
              <a:ext cx="13744" cy="25761"/>
            </a:xfrm>
            <a:custGeom>
              <a:avLst/>
              <a:gdLst/>
              <a:ahLst/>
              <a:cxnLst/>
              <a:rect l="l" t="t" r="r" b="b"/>
              <a:pathLst>
                <a:path w="525" h="984" extrusionOk="0">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71"/>
            <p:cNvSpPr/>
            <p:nvPr/>
          </p:nvSpPr>
          <p:spPr>
            <a:xfrm>
              <a:off x="3160198" y="2914566"/>
              <a:ext cx="23745" cy="24295"/>
            </a:xfrm>
            <a:custGeom>
              <a:avLst/>
              <a:gdLst/>
              <a:ahLst/>
              <a:cxnLst/>
              <a:rect l="l" t="t" r="r" b="b"/>
              <a:pathLst>
                <a:path w="907" h="928" extrusionOk="0">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71"/>
            <p:cNvSpPr/>
            <p:nvPr/>
          </p:nvSpPr>
          <p:spPr>
            <a:xfrm>
              <a:off x="3104566" y="2969073"/>
              <a:ext cx="30028" cy="19949"/>
            </a:xfrm>
            <a:custGeom>
              <a:avLst/>
              <a:gdLst/>
              <a:ahLst/>
              <a:cxnLst/>
              <a:rect l="l" t="t" r="r" b="b"/>
              <a:pathLst>
                <a:path w="1147" h="762" extrusionOk="0">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71"/>
            <p:cNvSpPr/>
            <p:nvPr/>
          </p:nvSpPr>
          <p:spPr>
            <a:xfrm>
              <a:off x="3352412" y="3112121"/>
              <a:ext cx="30107" cy="19897"/>
            </a:xfrm>
            <a:custGeom>
              <a:avLst/>
              <a:gdLst/>
              <a:ahLst/>
              <a:cxnLst/>
              <a:rect l="l" t="t" r="r" b="b"/>
              <a:pathLst>
                <a:path w="1150" h="760" extrusionOk="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71"/>
            <p:cNvSpPr/>
            <p:nvPr/>
          </p:nvSpPr>
          <p:spPr>
            <a:xfrm>
              <a:off x="3116006" y="2932814"/>
              <a:ext cx="256197" cy="344607"/>
            </a:xfrm>
            <a:custGeom>
              <a:avLst/>
              <a:gdLst/>
              <a:ahLst/>
              <a:cxnLst/>
              <a:rect l="l" t="t" r="r" b="b"/>
              <a:pathLst>
                <a:path w="9786" h="13163" extrusionOk="0">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3" name="Google Shape;14993;p71"/>
          <p:cNvGrpSpPr/>
          <p:nvPr/>
        </p:nvGrpSpPr>
        <p:grpSpPr>
          <a:xfrm>
            <a:off x="1736294" y="1326077"/>
            <a:ext cx="336465" cy="336439"/>
            <a:chOff x="1736294" y="1531477"/>
            <a:chExt cx="336465" cy="336439"/>
          </a:xfrm>
        </p:grpSpPr>
        <p:sp>
          <p:nvSpPr>
            <p:cNvPr id="14994" name="Google Shape;14994;p71"/>
            <p:cNvSpPr/>
            <p:nvPr/>
          </p:nvSpPr>
          <p:spPr>
            <a:xfrm>
              <a:off x="1741713" y="1536870"/>
              <a:ext cx="325627" cy="325784"/>
            </a:xfrm>
            <a:custGeom>
              <a:avLst/>
              <a:gdLst/>
              <a:ahLst/>
              <a:cxnLst/>
              <a:rect l="l" t="t" r="r" b="b"/>
              <a:pathLst>
                <a:path w="12438" h="12444" extrusionOk="0">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71"/>
            <p:cNvSpPr/>
            <p:nvPr/>
          </p:nvSpPr>
          <p:spPr>
            <a:xfrm>
              <a:off x="1893767" y="1660387"/>
              <a:ext cx="21520" cy="21520"/>
            </a:xfrm>
            <a:custGeom>
              <a:avLst/>
              <a:gdLst/>
              <a:ahLst/>
              <a:cxnLst/>
              <a:rect l="l" t="t" r="r" b="b"/>
              <a:pathLst>
                <a:path w="822" h="822" extrusionOk="0">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71"/>
            <p:cNvSpPr/>
            <p:nvPr/>
          </p:nvSpPr>
          <p:spPr>
            <a:xfrm>
              <a:off x="1843580" y="1660387"/>
              <a:ext cx="21520" cy="21520"/>
            </a:xfrm>
            <a:custGeom>
              <a:avLst/>
              <a:gdLst/>
              <a:ahLst/>
              <a:cxnLst/>
              <a:rect l="l" t="t" r="r" b="b"/>
              <a:pathLst>
                <a:path w="822" h="822" extrusionOk="0">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71"/>
            <p:cNvSpPr/>
            <p:nvPr/>
          </p:nvSpPr>
          <p:spPr>
            <a:xfrm>
              <a:off x="1943823" y="1660387"/>
              <a:ext cx="21520" cy="21520"/>
            </a:xfrm>
            <a:custGeom>
              <a:avLst/>
              <a:gdLst/>
              <a:ahLst/>
              <a:cxnLst/>
              <a:rect l="l" t="t" r="r" b="b"/>
              <a:pathLst>
                <a:path w="822" h="822" extrusionOk="0">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71"/>
            <p:cNvSpPr/>
            <p:nvPr/>
          </p:nvSpPr>
          <p:spPr>
            <a:xfrm>
              <a:off x="1736294" y="1531477"/>
              <a:ext cx="336465" cy="336439"/>
            </a:xfrm>
            <a:custGeom>
              <a:avLst/>
              <a:gdLst/>
              <a:ahLst/>
              <a:cxnLst/>
              <a:rect l="l" t="t" r="r" b="b"/>
              <a:pathLst>
                <a:path w="12852" h="12851" extrusionOk="0">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9" name="Google Shape;14999;p71"/>
          <p:cNvGrpSpPr/>
          <p:nvPr/>
        </p:nvGrpSpPr>
        <p:grpSpPr>
          <a:xfrm>
            <a:off x="2807344" y="4089585"/>
            <a:ext cx="344764" cy="353692"/>
            <a:chOff x="2807344" y="4294985"/>
            <a:chExt cx="344764" cy="353692"/>
          </a:xfrm>
        </p:grpSpPr>
        <p:sp>
          <p:nvSpPr>
            <p:cNvPr id="15000" name="Google Shape;15000;p71"/>
            <p:cNvSpPr/>
            <p:nvPr/>
          </p:nvSpPr>
          <p:spPr>
            <a:xfrm>
              <a:off x="2890623" y="4300274"/>
              <a:ext cx="34846" cy="23169"/>
            </a:xfrm>
            <a:custGeom>
              <a:avLst/>
              <a:gdLst/>
              <a:ahLst/>
              <a:cxnLst/>
              <a:rect l="l" t="t" r="r" b="b"/>
              <a:pathLst>
                <a:path w="1331" h="885" extrusionOk="0">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71"/>
            <p:cNvSpPr/>
            <p:nvPr/>
          </p:nvSpPr>
          <p:spPr>
            <a:xfrm>
              <a:off x="2821193" y="4300064"/>
              <a:ext cx="37490" cy="39349"/>
            </a:xfrm>
            <a:custGeom>
              <a:avLst/>
              <a:gdLst/>
              <a:ahLst/>
              <a:cxnLst/>
              <a:rect l="l" t="t" r="r" b="b"/>
              <a:pathLst>
                <a:path w="1432" h="1503" extrusionOk="0">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71"/>
            <p:cNvSpPr/>
            <p:nvPr/>
          </p:nvSpPr>
          <p:spPr>
            <a:xfrm>
              <a:off x="2890858" y="4420126"/>
              <a:ext cx="34243" cy="35710"/>
            </a:xfrm>
            <a:custGeom>
              <a:avLst/>
              <a:gdLst/>
              <a:ahLst/>
              <a:cxnLst/>
              <a:rect l="l" t="t" r="r" b="b"/>
              <a:pathLst>
                <a:path w="1308" h="1364" extrusionOk="0">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71"/>
            <p:cNvSpPr/>
            <p:nvPr/>
          </p:nvSpPr>
          <p:spPr>
            <a:xfrm>
              <a:off x="2886853" y="4319778"/>
              <a:ext cx="42412" cy="103018"/>
            </a:xfrm>
            <a:custGeom>
              <a:avLst/>
              <a:gdLst/>
              <a:ahLst/>
              <a:cxnLst/>
              <a:rect l="l" t="t" r="r" b="b"/>
              <a:pathLst>
                <a:path w="1620" h="3935" extrusionOk="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71"/>
            <p:cNvSpPr/>
            <p:nvPr/>
          </p:nvSpPr>
          <p:spPr>
            <a:xfrm>
              <a:off x="2908844" y="4319778"/>
              <a:ext cx="20420" cy="103018"/>
            </a:xfrm>
            <a:custGeom>
              <a:avLst/>
              <a:gdLst/>
              <a:ahLst/>
              <a:cxnLst/>
              <a:rect l="l" t="t" r="r" b="b"/>
              <a:pathLst>
                <a:path w="780" h="3935" extrusionOk="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71"/>
            <p:cNvSpPr/>
            <p:nvPr/>
          </p:nvSpPr>
          <p:spPr>
            <a:xfrm>
              <a:off x="2816926" y="4337999"/>
              <a:ext cx="45920" cy="224912"/>
            </a:xfrm>
            <a:custGeom>
              <a:avLst/>
              <a:gdLst/>
              <a:ahLst/>
              <a:cxnLst/>
              <a:rect l="l" t="t" r="r" b="b"/>
              <a:pathLst>
                <a:path w="1754" h="8591" extrusionOk="0">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71"/>
            <p:cNvSpPr/>
            <p:nvPr/>
          </p:nvSpPr>
          <p:spPr>
            <a:xfrm>
              <a:off x="2839938" y="4337999"/>
              <a:ext cx="22908" cy="224912"/>
            </a:xfrm>
            <a:custGeom>
              <a:avLst/>
              <a:gdLst/>
              <a:ahLst/>
              <a:cxnLst/>
              <a:rect l="l" t="t" r="r" b="b"/>
              <a:pathLst>
                <a:path w="875" h="8591" extrusionOk="0">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71"/>
            <p:cNvSpPr/>
            <p:nvPr/>
          </p:nvSpPr>
          <p:spPr>
            <a:xfrm>
              <a:off x="2816926" y="4532307"/>
              <a:ext cx="45920" cy="30604"/>
            </a:xfrm>
            <a:custGeom>
              <a:avLst/>
              <a:gdLst/>
              <a:ahLst/>
              <a:cxnLst/>
              <a:rect l="l" t="t" r="r" b="b"/>
              <a:pathLst>
                <a:path w="1754" h="1169" extrusionOk="0">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71"/>
            <p:cNvSpPr/>
            <p:nvPr/>
          </p:nvSpPr>
          <p:spPr>
            <a:xfrm>
              <a:off x="2888738" y="4484267"/>
              <a:ext cx="38615" cy="53486"/>
            </a:xfrm>
            <a:custGeom>
              <a:avLst/>
              <a:gdLst/>
              <a:ahLst/>
              <a:cxnLst/>
              <a:rect l="l" t="t" r="r" b="b"/>
              <a:pathLst>
                <a:path w="1475" h="2043" extrusionOk="0">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71"/>
            <p:cNvSpPr/>
            <p:nvPr/>
          </p:nvSpPr>
          <p:spPr>
            <a:xfrm>
              <a:off x="2883685" y="4503012"/>
              <a:ext cx="48721" cy="59900"/>
            </a:xfrm>
            <a:custGeom>
              <a:avLst/>
              <a:gdLst/>
              <a:ahLst/>
              <a:cxnLst/>
              <a:rect l="l" t="t" r="r" b="b"/>
              <a:pathLst>
                <a:path w="1861" h="2288" extrusionOk="0">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71"/>
            <p:cNvSpPr/>
            <p:nvPr/>
          </p:nvSpPr>
          <p:spPr>
            <a:xfrm>
              <a:off x="2954371" y="4305693"/>
              <a:ext cx="188051" cy="253056"/>
            </a:xfrm>
            <a:custGeom>
              <a:avLst/>
              <a:gdLst/>
              <a:ahLst/>
              <a:cxnLst/>
              <a:rect l="l" t="t" r="r" b="b"/>
              <a:pathLst>
                <a:path w="7183" h="9666" extrusionOk="0">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71"/>
            <p:cNvSpPr/>
            <p:nvPr/>
          </p:nvSpPr>
          <p:spPr>
            <a:xfrm>
              <a:off x="3110718" y="4305693"/>
              <a:ext cx="31704" cy="253056"/>
            </a:xfrm>
            <a:custGeom>
              <a:avLst/>
              <a:gdLst/>
              <a:ahLst/>
              <a:cxnLst/>
              <a:rect l="l" t="t" r="r" b="b"/>
              <a:pathLst>
                <a:path w="1211" h="9666" extrusionOk="0">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71"/>
            <p:cNvSpPr/>
            <p:nvPr/>
          </p:nvSpPr>
          <p:spPr>
            <a:xfrm>
              <a:off x="2982174" y="4300274"/>
              <a:ext cx="17881" cy="264025"/>
            </a:xfrm>
            <a:custGeom>
              <a:avLst/>
              <a:gdLst/>
              <a:ahLst/>
              <a:cxnLst/>
              <a:rect l="l" t="t" r="r" b="b"/>
              <a:pathLst>
                <a:path w="683" h="10085" extrusionOk="0">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71"/>
            <p:cNvSpPr/>
            <p:nvPr/>
          </p:nvSpPr>
          <p:spPr>
            <a:xfrm>
              <a:off x="2812502" y="4583253"/>
              <a:ext cx="334449" cy="60266"/>
            </a:xfrm>
            <a:custGeom>
              <a:avLst/>
              <a:gdLst/>
              <a:ahLst/>
              <a:cxnLst/>
              <a:rect l="l" t="t" r="r" b="b"/>
              <a:pathLst>
                <a:path w="12775" h="2302" extrusionOk="0">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71"/>
            <p:cNvSpPr/>
            <p:nvPr/>
          </p:nvSpPr>
          <p:spPr>
            <a:xfrm>
              <a:off x="3123913" y="4583253"/>
              <a:ext cx="23038" cy="60266"/>
            </a:xfrm>
            <a:custGeom>
              <a:avLst/>
              <a:gdLst/>
              <a:ahLst/>
              <a:cxnLst/>
              <a:rect l="l" t="t" r="r" b="b"/>
              <a:pathLst>
                <a:path w="880" h="2302" extrusionOk="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71"/>
            <p:cNvSpPr/>
            <p:nvPr/>
          </p:nvSpPr>
          <p:spPr>
            <a:xfrm>
              <a:off x="2881695" y="4294985"/>
              <a:ext cx="52700" cy="166060"/>
            </a:xfrm>
            <a:custGeom>
              <a:avLst/>
              <a:gdLst/>
              <a:ahLst/>
              <a:cxnLst/>
              <a:rect l="l" t="t" r="r" b="b"/>
              <a:pathLst>
                <a:path w="2013" h="6343" extrusionOk="0">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71"/>
            <p:cNvSpPr/>
            <p:nvPr/>
          </p:nvSpPr>
          <p:spPr>
            <a:xfrm>
              <a:off x="2811768" y="4295064"/>
              <a:ext cx="56235" cy="273005"/>
            </a:xfrm>
            <a:custGeom>
              <a:avLst/>
              <a:gdLst/>
              <a:ahLst/>
              <a:cxnLst/>
              <a:rect l="l" t="t" r="r" b="b"/>
              <a:pathLst>
                <a:path w="2148" h="10428" extrusionOk="0">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71"/>
            <p:cNvSpPr/>
            <p:nvPr/>
          </p:nvSpPr>
          <p:spPr>
            <a:xfrm>
              <a:off x="2878554" y="4479109"/>
              <a:ext cx="59010" cy="88960"/>
            </a:xfrm>
            <a:custGeom>
              <a:avLst/>
              <a:gdLst/>
              <a:ahLst/>
              <a:cxnLst/>
              <a:rect l="l" t="t" r="r" b="b"/>
              <a:pathLst>
                <a:path w="2254" h="3398" extrusionOk="0">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71"/>
            <p:cNvSpPr/>
            <p:nvPr/>
          </p:nvSpPr>
          <p:spPr>
            <a:xfrm>
              <a:off x="2949030" y="4294985"/>
              <a:ext cx="198549" cy="274471"/>
            </a:xfrm>
            <a:custGeom>
              <a:avLst/>
              <a:gdLst/>
              <a:ahLst/>
              <a:cxnLst/>
              <a:rect l="l" t="t" r="r" b="b"/>
              <a:pathLst>
                <a:path w="7584" h="10484" extrusionOk="0">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71"/>
            <p:cNvSpPr/>
            <p:nvPr/>
          </p:nvSpPr>
          <p:spPr>
            <a:xfrm>
              <a:off x="3086187" y="4526652"/>
              <a:ext cx="31599" cy="10367"/>
            </a:xfrm>
            <a:custGeom>
              <a:avLst/>
              <a:gdLst/>
              <a:ahLst/>
              <a:cxnLst/>
              <a:rect l="l" t="t" r="r" b="b"/>
              <a:pathLst>
                <a:path w="1207" h="396" extrusionOk="0">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71"/>
            <p:cNvSpPr/>
            <p:nvPr/>
          </p:nvSpPr>
          <p:spPr>
            <a:xfrm>
              <a:off x="3104042" y="4513196"/>
              <a:ext cx="13247" cy="10472"/>
            </a:xfrm>
            <a:custGeom>
              <a:avLst/>
              <a:gdLst/>
              <a:ahLst/>
              <a:cxnLst/>
              <a:rect l="l" t="t" r="r" b="b"/>
              <a:pathLst>
                <a:path w="506" h="400" extrusionOk="0">
                  <a:moveTo>
                    <a:pt x="250" y="1"/>
                  </a:moveTo>
                  <a:cubicBezTo>
                    <a:pt x="1" y="15"/>
                    <a:pt x="5" y="385"/>
                    <a:pt x="255" y="399"/>
                  </a:cubicBezTo>
                  <a:cubicBezTo>
                    <a:pt x="505" y="385"/>
                    <a:pt x="505" y="15"/>
                    <a:pt x="2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71"/>
            <p:cNvSpPr/>
            <p:nvPr/>
          </p:nvSpPr>
          <p:spPr>
            <a:xfrm>
              <a:off x="2807344" y="4578096"/>
              <a:ext cx="344764" cy="70581"/>
            </a:xfrm>
            <a:custGeom>
              <a:avLst/>
              <a:gdLst/>
              <a:ahLst/>
              <a:cxnLst/>
              <a:rect l="l" t="t" r="r" b="b"/>
              <a:pathLst>
                <a:path w="13169" h="2696" extrusionOk="0">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2" name="Google Shape;15022;p71"/>
          <p:cNvGrpSpPr/>
          <p:nvPr/>
        </p:nvGrpSpPr>
        <p:grpSpPr>
          <a:xfrm>
            <a:off x="3966830" y="2244602"/>
            <a:ext cx="314945" cy="331753"/>
            <a:chOff x="3966830" y="2450002"/>
            <a:chExt cx="314945" cy="331753"/>
          </a:xfrm>
        </p:grpSpPr>
        <p:sp>
          <p:nvSpPr>
            <p:cNvPr id="15023" name="Google Shape;15023;p71"/>
            <p:cNvSpPr/>
            <p:nvPr/>
          </p:nvSpPr>
          <p:spPr>
            <a:xfrm>
              <a:off x="3966909" y="2455866"/>
              <a:ext cx="309081" cy="319998"/>
            </a:xfrm>
            <a:custGeom>
              <a:avLst/>
              <a:gdLst/>
              <a:ahLst/>
              <a:cxnLst/>
              <a:rect l="l" t="t" r="r" b="b"/>
              <a:pathLst>
                <a:path w="11806" h="12223" extrusionOk="0">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71"/>
            <p:cNvSpPr/>
            <p:nvPr/>
          </p:nvSpPr>
          <p:spPr>
            <a:xfrm>
              <a:off x="4019400" y="2535611"/>
              <a:ext cx="64167" cy="240254"/>
            </a:xfrm>
            <a:custGeom>
              <a:avLst/>
              <a:gdLst/>
              <a:ahLst/>
              <a:cxnLst/>
              <a:rect l="l" t="t" r="r" b="b"/>
              <a:pathLst>
                <a:path w="2451" h="9177" extrusionOk="0">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71"/>
            <p:cNvSpPr/>
            <p:nvPr/>
          </p:nvSpPr>
          <p:spPr>
            <a:xfrm>
              <a:off x="4211587" y="2455107"/>
              <a:ext cx="64298" cy="280623"/>
            </a:xfrm>
            <a:custGeom>
              <a:avLst/>
              <a:gdLst/>
              <a:ahLst/>
              <a:cxnLst/>
              <a:rect l="l" t="t" r="r" b="b"/>
              <a:pathLst>
                <a:path w="2456" h="10719" extrusionOk="0">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71"/>
            <p:cNvSpPr/>
            <p:nvPr/>
          </p:nvSpPr>
          <p:spPr>
            <a:xfrm>
              <a:off x="3966830" y="2450002"/>
              <a:ext cx="314945" cy="331753"/>
            </a:xfrm>
            <a:custGeom>
              <a:avLst/>
              <a:gdLst/>
              <a:ahLst/>
              <a:cxnLst/>
              <a:rect l="l" t="t" r="r" b="b"/>
              <a:pathLst>
                <a:path w="12030" h="12672" extrusionOk="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71"/>
            <p:cNvSpPr/>
            <p:nvPr/>
          </p:nvSpPr>
          <p:spPr>
            <a:xfrm>
              <a:off x="4077624" y="2501184"/>
              <a:ext cx="204047" cy="241327"/>
            </a:xfrm>
            <a:custGeom>
              <a:avLst/>
              <a:gdLst/>
              <a:ahLst/>
              <a:cxnLst/>
              <a:rect l="l" t="t" r="r" b="b"/>
              <a:pathLst>
                <a:path w="7794" h="9218" extrusionOk="0">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8" name="Google Shape;15028;p71"/>
          <p:cNvGrpSpPr/>
          <p:nvPr/>
        </p:nvGrpSpPr>
        <p:grpSpPr>
          <a:xfrm>
            <a:off x="1774648" y="1771530"/>
            <a:ext cx="298373" cy="390920"/>
            <a:chOff x="1774648" y="1976930"/>
            <a:chExt cx="298373" cy="390920"/>
          </a:xfrm>
        </p:grpSpPr>
        <p:sp>
          <p:nvSpPr>
            <p:cNvPr id="15029" name="Google Shape;15029;p71"/>
            <p:cNvSpPr/>
            <p:nvPr/>
          </p:nvSpPr>
          <p:spPr>
            <a:xfrm>
              <a:off x="1781821" y="2283445"/>
              <a:ext cx="284262" cy="76864"/>
            </a:xfrm>
            <a:custGeom>
              <a:avLst/>
              <a:gdLst/>
              <a:ahLst/>
              <a:cxnLst/>
              <a:rect l="l" t="t" r="r" b="b"/>
              <a:pathLst>
                <a:path w="10858" h="2936" extrusionOk="0">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71"/>
            <p:cNvSpPr/>
            <p:nvPr/>
          </p:nvSpPr>
          <p:spPr>
            <a:xfrm>
              <a:off x="1820306" y="1983605"/>
              <a:ext cx="245778" cy="299866"/>
            </a:xfrm>
            <a:custGeom>
              <a:avLst/>
              <a:gdLst/>
              <a:ahLst/>
              <a:cxnLst/>
              <a:rect l="l" t="t" r="r" b="b"/>
              <a:pathLst>
                <a:path w="9388" h="11454" extrusionOk="0">
                  <a:moveTo>
                    <a:pt x="1" y="1"/>
                  </a:moveTo>
                  <a:lnTo>
                    <a:pt x="1" y="11453"/>
                  </a:lnTo>
                  <a:lnTo>
                    <a:pt x="9388" y="11453"/>
                  </a:lnTo>
                  <a:lnTo>
                    <a:pt x="9388"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71"/>
            <p:cNvSpPr/>
            <p:nvPr/>
          </p:nvSpPr>
          <p:spPr>
            <a:xfrm>
              <a:off x="1781821" y="1983605"/>
              <a:ext cx="38511" cy="338219"/>
            </a:xfrm>
            <a:custGeom>
              <a:avLst/>
              <a:gdLst/>
              <a:ahLst/>
              <a:cxnLst/>
              <a:rect l="l" t="t" r="r" b="b"/>
              <a:pathLst>
                <a:path w="1471" h="12919" extrusionOk="0">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71"/>
            <p:cNvSpPr/>
            <p:nvPr/>
          </p:nvSpPr>
          <p:spPr>
            <a:xfrm>
              <a:off x="1774910" y="2283445"/>
              <a:ext cx="291174" cy="51967"/>
            </a:xfrm>
            <a:custGeom>
              <a:avLst/>
              <a:gdLst/>
              <a:ahLst/>
              <a:cxnLst/>
              <a:rect l="l" t="t" r="r" b="b"/>
              <a:pathLst>
                <a:path w="11122" h="1985" extrusionOk="0">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71"/>
            <p:cNvSpPr/>
            <p:nvPr/>
          </p:nvSpPr>
          <p:spPr>
            <a:xfrm>
              <a:off x="1774648" y="1976930"/>
              <a:ext cx="298373" cy="390920"/>
            </a:xfrm>
            <a:custGeom>
              <a:avLst/>
              <a:gdLst/>
              <a:ahLst/>
              <a:cxnLst/>
              <a:rect l="l" t="t" r="r" b="b"/>
              <a:pathLst>
                <a:path w="11397" h="14932" extrusionOk="0">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71"/>
            <p:cNvSpPr/>
            <p:nvPr/>
          </p:nvSpPr>
          <p:spPr>
            <a:xfrm>
              <a:off x="1810488" y="2327715"/>
              <a:ext cx="177239" cy="14111"/>
            </a:xfrm>
            <a:custGeom>
              <a:avLst/>
              <a:gdLst/>
              <a:ahLst/>
              <a:cxnLst/>
              <a:rect l="l" t="t" r="r" b="b"/>
              <a:pathLst>
                <a:path w="6770" h="539" extrusionOk="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5" name="Google Shape;15035;p71"/>
          <p:cNvGrpSpPr/>
          <p:nvPr/>
        </p:nvGrpSpPr>
        <p:grpSpPr>
          <a:xfrm>
            <a:off x="855285" y="2220909"/>
            <a:ext cx="374950" cy="386129"/>
            <a:chOff x="855285" y="2426309"/>
            <a:chExt cx="374950" cy="386129"/>
          </a:xfrm>
        </p:grpSpPr>
        <p:sp>
          <p:nvSpPr>
            <p:cNvPr id="15036" name="Google Shape;15036;p71"/>
            <p:cNvSpPr/>
            <p:nvPr/>
          </p:nvSpPr>
          <p:spPr>
            <a:xfrm>
              <a:off x="1130096" y="2651065"/>
              <a:ext cx="94222" cy="50449"/>
            </a:xfrm>
            <a:custGeom>
              <a:avLst/>
              <a:gdLst/>
              <a:ahLst/>
              <a:cxnLst/>
              <a:rect l="l" t="t" r="r" b="b"/>
              <a:pathLst>
                <a:path w="3599" h="1927" extrusionOk="0">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71"/>
            <p:cNvSpPr/>
            <p:nvPr/>
          </p:nvSpPr>
          <p:spPr>
            <a:xfrm>
              <a:off x="1159889" y="2651065"/>
              <a:ext cx="64429" cy="50449"/>
            </a:xfrm>
            <a:custGeom>
              <a:avLst/>
              <a:gdLst/>
              <a:ahLst/>
              <a:cxnLst/>
              <a:rect l="l" t="t" r="r" b="b"/>
              <a:pathLst>
                <a:path w="2461" h="1927" extrusionOk="0">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71"/>
            <p:cNvSpPr/>
            <p:nvPr/>
          </p:nvSpPr>
          <p:spPr>
            <a:xfrm>
              <a:off x="860547" y="2651065"/>
              <a:ext cx="94248" cy="50449"/>
            </a:xfrm>
            <a:custGeom>
              <a:avLst/>
              <a:gdLst/>
              <a:ahLst/>
              <a:cxnLst/>
              <a:rect l="l" t="t" r="r" b="b"/>
              <a:pathLst>
                <a:path w="3600" h="1927" extrusionOk="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71"/>
            <p:cNvSpPr/>
            <p:nvPr/>
          </p:nvSpPr>
          <p:spPr>
            <a:xfrm>
              <a:off x="890235" y="2651065"/>
              <a:ext cx="64560" cy="50449"/>
            </a:xfrm>
            <a:custGeom>
              <a:avLst/>
              <a:gdLst/>
              <a:ahLst/>
              <a:cxnLst/>
              <a:rect l="l" t="t" r="r" b="b"/>
              <a:pathLst>
                <a:path w="2466" h="1927" extrusionOk="0">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71"/>
            <p:cNvSpPr/>
            <p:nvPr/>
          </p:nvSpPr>
          <p:spPr>
            <a:xfrm>
              <a:off x="1029853" y="2472596"/>
              <a:ext cx="25185" cy="288792"/>
            </a:xfrm>
            <a:custGeom>
              <a:avLst/>
              <a:gdLst/>
              <a:ahLst/>
              <a:cxnLst/>
              <a:rect l="l" t="t" r="r" b="b"/>
              <a:pathLst>
                <a:path w="962" h="11031" extrusionOk="0">
                  <a:moveTo>
                    <a:pt x="0" y="1"/>
                  </a:moveTo>
                  <a:lnTo>
                    <a:pt x="0" y="11031"/>
                  </a:lnTo>
                  <a:lnTo>
                    <a:pt x="961" y="11031"/>
                  </a:lnTo>
                  <a:lnTo>
                    <a:pt x="961" y="1"/>
                  </a:lnTo>
                  <a:close/>
                </a:path>
              </a:pathLst>
            </a:custGeom>
            <a:solidFill>
              <a:srgbClr val="C0CA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71"/>
            <p:cNvSpPr/>
            <p:nvPr/>
          </p:nvSpPr>
          <p:spPr>
            <a:xfrm>
              <a:off x="1042419" y="2472596"/>
              <a:ext cx="12619" cy="288792"/>
            </a:xfrm>
            <a:custGeom>
              <a:avLst/>
              <a:gdLst/>
              <a:ahLst/>
              <a:cxnLst/>
              <a:rect l="l" t="t" r="r" b="b"/>
              <a:pathLst>
                <a:path w="482" h="11031" extrusionOk="0">
                  <a:moveTo>
                    <a:pt x="1" y="1"/>
                  </a:moveTo>
                  <a:lnTo>
                    <a:pt x="1" y="11031"/>
                  </a:lnTo>
                  <a:lnTo>
                    <a:pt x="481" y="11031"/>
                  </a:lnTo>
                  <a:lnTo>
                    <a:pt x="481" y="1"/>
                  </a:ln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71"/>
            <p:cNvSpPr/>
            <p:nvPr/>
          </p:nvSpPr>
          <p:spPr>
            <a:xfrm>
              <a:off x="955397" y="2750287"/>
              <a:ext cx="174097" cy="36626"/>
            </a:xfrm>
            <a:custGeom>
              <a:avLst/>
              <a:gdLst/>
              <a:ahLst/>
              <a:cxnLst/>
              <a:rect l="l" t="t" r="r" b="b"/>
              <a:pathLst>
                <a:path w="6650" h="1399" extrusionOk="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71"/>
            <p:cNvSpPr/>
            <p:nvPr/>
          </p:nvSpPr>
          <p:spPr>
            <a:xfrm>
              <a:off x="1019669" y="2431859"/>
              <a:ext cx="45658" cy="45658"/>
            </a:xfrm>
            <a:custGeom>
              <a:avLst/>
              <a:gdLst/>
              <a:ahLst/>
              <a:cxnLst/>
              <a:rect l="l" t="t" r="r" b="b"/>
              <a:pathLst>
                <a:path w="1744" h="1744" extrusionOk="0">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71"/>
            <p:cNvSpPr/>
            <p:nvPr/>
          </p:nvSpPr>
          <p:spPr>
            <a:xfrm>
              <a:off x="862694" y="2494482"/>
              <a:ext cx="359608" cy="52465"/>
            </a:xfrm>
            <a:custGeom>
              <a:avLst/>
              <a:gdLst/>
              <a:ahLst/>
              <a:cxnLst/>
              <a:rect l="l" t="t" r="r" b="b"/>
              <a:pathLst>
                <a:path w="13736" h="2004" extrusionOk="0">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71"/>
            <p:cNvSpPr/>
            <p:nvPr/>
          </p:nvSpPr>
          <p:spPr>
            <a:xfrm>
              <a:off x="955397" y="2750287"/>
              <a:ext cx="174097" cy="36495"/>
            </a:xfrm>
            <a:custGeom>
              <a:avLst/>
              <a:gdLst/>
              <a:ahLst/>
              <a:cxnLst/>
              <a:rect l="l" t="t" r="r" b="b"/>
              <a:pathLst>
                <a:path w="6650" h="1394" extrusionOk="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71"/>
            <p:cNvSpPr/>
            <p:nvPr/>
          </p:nvSpPr>
          <p:spPr>
            <a:xfrm>
              <a:off x="928353" y="2777331"/>
              <a:ext cx="228290" cy="29583"/>
            </a:xfrm>
            <a:custGeom>
              <a:avLst/>
              <a:gdLst/>
              <a:ahLst/>
              <a:cxnLst/>
              <a:rect l="l" t="t" r="r" b="b"/>
              <a:pathLst>
                <a:path w="8720" h="1130" extrusionOk="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71"/>
            <p:cNvSpPr/>
            <p:nvPr/>
          </p:nvSpPr>
          <p:spPr>
            <a:xfrm>
              <a:off x="928353" y="2777331"/>
              <a:ext cx="228290" cy="29583"/>
            </a:xfrm>
            <a:custGeom>
              <a:avLst/>
              <a:gdLst/>
              <a:ahLst/>
              <a:cxnLst/>
              <a:rect l="l" t="t" r="r" b="b"/>
              <a:pathLst>
                <a:path w="8720" h="1130" extrusionOk="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71"/>
            <p:cNvSpPr/>
            <p:nvPr/>
          </p:nvSpPr>
          <p:spPr>
            <a:xfrm>
              <a:off x="855285" y="2426309"/>
              <a:ext cx="374950" cy="386129"/>
            </a:xfrm>
            <a:custGeom>
              <a:avLst/>
              <a:gdLst/>
              <a:ahLst/>
              <a:cxnLst/>
              <a:rect l="l" t="t" r="r" b="b"/>
              <a:pathLst>
                <a:path w="14322" h="14749" extrusionOk="0">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9" name="Google Shape;15049;p71"/>
          <p:cNvGrpSpPr/>
          <p:nvPr/>
        </p:nvGrpSpPr>
        <p:grpSpPr>
          <a:xfrm>
            <a:off x="1300502" y="2236748"/>
            <a:ext cx="364504" cy="370290"/>
            <a:chOff x="1300502" y="2442148"/>
            <a:chExt cx="364504" cy="370290"/>
          </a:xfrm>
        </p:grpSpPr>
        <p:sp>
          <p:nvSpPr>
            <p:cNvPr id="15050" name="Google Shape;15050;p71"/>
            <p:cNvSpPr/>
            <p:nvPr/>
          </p:nvSpPr>
          <p:spPr>
            <a:xfrm>
              <a:off x="1420118" y="2771545"/>
              <a:ext cx="125297" cy="15499"/>
            </a:xfrm>
            <a:custGeom>
              <a:avLst/>
              <a:gdLst/>
              <a:ahLst/>
              <a:cxnLst/>
              <a:rect l="l" t="t" r="r" b="b"/>
              <a:pathLst>
                <a:path w="4786" h="592" extrusionOk="0">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71"/>
            <p:cNvSpPr/>
            <p:nvPr/>
          </p:nvSpPr>
          <p:spPr>
            <a:xfrm>
              <a:off x="1338856" y="2771545"/>
              <a:ext cx="61785" cy="35369"/>
            </a:xfrm>
            <a:custGeom>
              <a:avLst/>
              <a:gdLst/>
              <a:ahLst/>
              <a:cxnLst/>
              <a:rect l="l" t="t" r="r" b="b"/>
              <a:pathLst>
                <a:path w="2360" h="1351" extrusionOk="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71"/>
            <p:cNvSpPr/>
            <p:nvPr/>
          </p:nvSpPr>
          <p:spPr>
            <a:xfrm>
              <a:off x="1568506" y="2771545"/>
              <a:ext cx="61916" cy="35369"/>
            </a:xfrm>
            <a:custGeom>
              <a:avLst/>
              <a:gdLst/>
              <a:ahLst/>
              <a:cxnLst/>
              <a:rect l="l" t="t" r="r" b="b"/>
              <a:pathLst>
                <a:path w="2365" h="1351" extrusionOk="0">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71"/>
            <p:cNvSpPr/>
            <p:nvPr/>
          </p:nvSpPr>
          <p:spPr>
            <a:xfrm>
              <a:off x="1306026" y="2523411"/>
              <a:ext cx="24321" cy="84038"/>
            </a:xfrm>
            <a:custGeom>
              <a:avLst/>
              <a:gdLst/>
              <a:ahLst/>
              <a:cxnLst/>
              <a:rect l="l" t="t" r="r" b="b"/>
              <a:pathLst>
                <a:path w="929" h="3210" extrusionOk="0">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71"/>
            <p:cNvSpPr/>
            <p:nvPr/>
          </p:nvSpPr>
          <p:spPr>
            <a:xfrm>
              <a:off x="1635187" y="2523411"/>
              <a:ext cx="24295" cy="84038"/>
            </a:xfrm>
            <a:custGeom>
              <a:avLst/>
              <a:gdLst/>
              <a:ahLst/>
              <a:cxnLst/>
              <a:rect l="l" t="t" r="r" b="b"/>
              <a:pathLst>
                <a:path w="928" h="3210" extrusionOk="0">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71"/>
            <p:cNvSpPr/>
            <p:nvPr/>
          </p:nvSpPr>
          <p:spPr>
            <a:xfrm>
              <a:off x="1330321" y="2447567"/>
              <a:ext cx="304892" cy="276225"/>
            </a:xfrm>
            <a:custGeom>
              <a:avLst/>
              <a:gdLst/>
              <a:ahLst/>
              <a:cxnLst/>
              <a:rect l="l" t="t" r="r" b="b"/>
              <a:pathLst>
                <a:path w="11646" h="10551" extrusionOk="0">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71"/>
            <p:cNvSpPr/>
            <p:nvPr/>
          </p:nvSpPr>
          <p:spPr>
            <a:xfrm>
              <a:off x="1330321" y="2447567"/>
              <a:ext cx="80896" cy="276225"/>
            </a:xfrm>
            <a:custGeom>
              <a:avLst/>
              <a:gdLst/>
              <a:ahLst/>
              <a:cxnLst/>
              <a:rect l="l" t="t" r="r" b="b"/>
              <a:pathLst>
                <a:path w="3090" h="10551" extrusionOk="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71"/>
            <p:cNvSpPr/>
            <p:nvPr/>
          </p:nvSpPr>
          <p:spPr>
            <a:xfrm>
              <a:off x="1317859" y="2719997"/>
              <a:ext cx="333455" cy="51575"/>
            </a:xfrm>
            <a:custGeom>
              <a:avLst/>
              <a:gdLst/>
              <a:ahLst/>
              <a:cxnLst/>
              <a:rect l="l" t="t" r="r" b="b"/>
              <a:pathLst>
                <a:path w="12737" h="1970" extrusionOk="0">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71"/>
            <p:cNvSpPr/>
            <p:nvPr/>
          </p:nvSpPr>
          <p:spPr>
            <a:xfrm>
              <a:off x="1317859" y="2720101"/>
              <a:ext cx="47700" cy="51470"/>
            </a:xfrm>
            <a:custGeom>
              <a:avLst/>
              <a:gdLst/>
              <a:ahLst/>
              <a:cxnLst/>
              <a:rect l="l" t="t" r="r" b="b"/>
              <a:pathLst>
                <a:path w="1822" h="1966" extrusionOk="0">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71"/>
            <p:cNvSpPr/>
            <p:nvPr/>
          </p:nvSpPr>
          <p:spPr>
            <a:xfrm>
              <a:off x="1350191" y="2496995"/>
              <a:ext cx="265151" cy="135612"/>
            </a:xfrm>
            <a:custGeom>
              <a:avLst/>
              <a:gdLst/>
              <a:ahLst/>
              <a:cxnLst/>
              <a:rect l="l" t="t" r="r" b="b"/>
              <a:pathLst>
                <a:path w="10128" h="5180" extrusionOk="0">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71"/>
            <p:cNvSpPr/>
            <p:nvPr/>
          </p:nvSpPr>
          <p:spPr>
            <a:xfrm>
              <a:off x="1350191" y="2496995"/>
              <a:ext cx="45920" cy="135612"/>
            </a:xfrm>
            <a:custGeom>
              <a:avLst/>
              <a:gdLst/>
              <a:ahLst/>
              <a:cxnLst/>
              <a:rect l="l" t="t" r="r" b="b"/>
              <a:pathLst>
                <a:path w="1754" h="5180" extrusionOk="0">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71"/>
            <p:cNvSpPr/>
            <p:nvPr/>
          </p:nvSpPr>
          <p:spPr>
            <a:xfrm>
              <a:off x="1350191" y="2496995"/>
              <a:ext cx="265151" cy="39767"/>
            </a:xfrm>
            <a:custGeom>
              <a:avLst/>
              <a:gdLst/>
              <a:ahLst/>
              <a:cxnLst/>
              <a:rect l="l" t="t" r="r" b="b"/>
              <a:pathLst>
                <a:path w="10128" h="1519" extrusionOk="0">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71"/>
            <p:cNvSpPr/>
            <p:nvPr/>
          </p:nvSpPr>
          <p:spPr>
            <a:xfrm>
              <a:off x="1353202" y="2655201"/>
              <a:ext cx="42647" cy="42804"/>
            </a:xfrm>
            <a:custGeom>
              <a:avLst/>
              <a:gdLst/>
              <a:ahLst/>
              <a:cxnLst/>
              <a:rect l="l" t="t" r="r" b="b"/>
              <a:pathLst>
                <a:path w="1629" h="1635" extrusionOk="0">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71"/>
            <p:cNvSpPr/>
            <p:nvPr/>
          </p:nvSpPr>
          <p:spPr>
            <a:xfrm>
              <a:off x="1569658" y="2655201"/>
              <a:ext cx="42647" cy="42804"/>
            </a:xfrm>
            <a:custGeom>
              <a:avLst/>
              <a:gdLst/>
              <a:ahLst/>
              <a:cxnLst/>
              <a:rect l="l" t="t" r="r" b="b"/>
              <a:pathLst>
                <a:path w="1629" h="1635" extrusionOk="0">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71"/>
            <p:cNvSpPr/>
            <p:nvPr/>
          </p:nvSpPr>
          <p:spPr>
            <a:xfrm>
              <a:off x="1422370" y="2651562"/>
              <a:ext cx="120768" cy="68461"/>
            </a:xfrm>
            <a:custGeom>
              <a:avLst/>
              <a:gdLst/>
              <a:ahLst/>
              <a:cxnLst/>
              <a:rect l="l" t="t" r="r" b="b"/>
              <a:pathLst>
                <a:path w="4613" h="2615" extrusionOk="0">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71"/>
            <p:cNvSpPr/>
            <p:nvPr/>
          </p:nvSpPr>
          <p:spPr>
            <a:xfrm>
              <a:off x="1344641" y="2491471"/>
              <a:ext cx="276225" cy="146791"/>
            </a:xfrm>
            <a:custGeom>
              <a:avLst/>
              <a:gdLst/>
              <a:ahLst/>
              <a:cxnLst/>
              <a:rect l="l" t="t" r="r" b="b"/>
              <a:pathLst>
                <a:path w="10551" h="5607" extrusionOk="0">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71"/>
            <p:cNvSpPr/>
            <p:nvPr/>
          </p:nvSpPr>
          <p:spPr>
            <a:xfrm>
              <a:off x="1338620" y="2649677"/>
              <a:ext cx="62780" cy="53826"/>
            </a:xfrm>
            <a:custGeom>
              <a:avLst/>
              <a:gdLst/>
              <a:ahLst/>
              <a:cxnLst/>
              <a:rect l="l" t="t" r="r" b="b"/>
              <a:pathLst>
                <a:path w="2398" h="2056" extrusionOk="0">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71"/>
            <p:cNvSpPr/>
            <p:nvPr/>
          </p:nvSpPr>
          <p:spPr>
            <a:xfrm>
              <a:off x="1555050" y="2649677"/>
              <a:ext cx="62806" cy="53826"/>
            </a:xfrm>
            <a:custGeom>
              <a:avLst/>
              <a:gdLst/>
              <a:ahLst/>
              <a:cxnLst/>
              <a:rect l="l" t="t" r="r" b="b"/>
              <a:pathLst>
                <a:path w="2399" h="2056" extrusionOk="0">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71"/>
            <p:cNvSpPr/>
            <p:nvPr/>
          </p:nvSpPr>
          <p:spPr>
            <a:xfrm>
              <a:off x="1300502" y="2442148"/>
              <a:ext cx="364504" cy="370290"/>
            </a:xfrm>
            <a:custGeom>
              <a:avLst/>
              <a:gdLst/>
              <a:ahLst/>
              <a:cxnLst/>
              <a:rect l="l" t="t" r="r" b="b"/>
              <a:pathLst>
                <a:path w="13923" h="14144" extrusionOk="0">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69" name="Google Shape;15069;p71"/>
          <p:cNvGrpSpPr/>
          <p:nvPr/>
        </p:nvGrpSpPr>
        <p:grpSpPr>
          <a:xfrm>
            <a:off x="1757683" y="2233371"/>
            <a:ext cx="330680" cy="356441"/>
            <a:chOff x="1757683" y="2438771"/>
            <a:chExt cx="330680" cy="356441"/>
          </a:xfrm>
        </p:grpSpPr>
        <p:sp>
          <p:nvSpPr>
            <p:cNvPr id="15070" name="Google Shape;15070;p71"/>
            <p:cNvSpPr/>
            <p:nvPr/>
          </p:nvSpPr>
          <p:spPr>
            <a:xfrm>
              <a:off x="1762972" y="2469716"/>
              <a:ext cx="320234" cy="320234"/>
            </a:xfrm>
            <a:custGeom>
              <a:avLst/>
              <a:gdLst/>
              <a:ahLst/>
              <a:cxnLst/>
              <a:rect l="l" t="t" r="r" b="b"/>
              <a:pathLst>
                <a:path w="12232" h="12232" extrusionOk="0">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71"/>
            <p:cNvSpPr/>
            <p:nvPr/>
          </p:nvSpPr>
          <p:spPr>
            <a:xfrm>
              <a:off x="2047208" y="2469716"/>
              <a:ext cx="35997" cy="320234"/>
            </a:xfrm>
            <a:custGeom>
              <a:avLst/>
              <a:gdLst/>
              <a:ahLst/>
              <a:cxnLst/>
              <a:rect l="l" t="t" r="r" b="b"/>
              <a:pathLst>
                <a:path w="1375" h="12232" extrusionOk="0">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71"/>
            <p:cNvSpPr/>
            <p:nvPr/>
          </p:nvSpPr>
          <p:spPr>
            <a:xfrm>
              <a:off x="1762972" y="2469716"/>
              <a:ext cx="320234" cy="57753"/>
            </a:xfrm>
            <a:custGeom>
              <a:avLst/>
              <a:gdLst/>
              <a:ahLst/>
              <a:cxnLst/>
              <a:rect l="l" t="t" r="r" b="b"/>
              <a:pathLst>
                <a:path w="12232" h="2206" extrusionOk="0">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71"/>
            <p:cNvSpPr/>
            <p:nvPr/>
          </p:nvSpPr>
          <p:spPr>
            <a:xfrm>
              <a:off x="2047208" y="2469716"/>
              <a:ext cx="35997" cy="57753"/>
            </a:xfrm>
            <a:custGeom>
              <a:avLst/>
              <a:gdLst/>
              <a:ahLst/>
              <a:cxnLst/>
              <a:rect l="l" t="t" r="r" b="b"/>
              <a:pathLst>
                <a:path w="1375" h="2206" extrusionOk="0">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71"/>
            <p:cNvSpPr/>
            <p:nvPr/>
          </p:nvSpPr>
          <p:spPr>
            <a:xfrm>
              <a:off x="1796168" y="2444059"/>
              <a:ext cx="29583" cy="51575"/>
            </a:xfrm>
            <a:custGeom>
              <a:avLst/>
              <a:gdLst/>
              <a:ahLst/>
              <a:cxnLst/>
              <a:rect l="l" t="t" r="r" b="b"/>
              <a:pathLst>
                <a:path w="1130" h="1970" extrusionOk="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71"/>
            <p:cNvSpPr/>
            <p:nvPr/>
          </p:nvSpPr>
          <p:spPr>
            <a:xfrm>
              <a:off x="1870859" y="2444059"/>
              <a:ext cx="29583" cy="51575"/>
            </a:xfrm>
            <a:custGeom>
              <a:avLst/>
              <a:gdLst/>
              <a:ahLst/>
              <a:cxnLst/>
              <a:rect l="l" t="t" r="r" b="b"/>
              <a:pathLst>
                <a:path w="1130" h="1970" extrusionOk="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71"/>
            <p:cNvSpPr/>
            <p:nvPr/>
          </p:nvSpPr>
          <p:spPr>
            <a:xfrm>
              <a:off x="1945708" y="2444059"/>
              <a:ext cx="29453" cy="51575"/>
            </a:xfrm>
            <a:custGeom>
              <a:avLst/>
              <a:gdLst/>
              <a:ahLst/>
              <a:cxnLst/>
              <a:rect l="l" t="t" r="r" b="b"/>
              <a:pathLst>
                <a:path w="1125" h="1970" extrusionOk="0">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71"/>
            <p:cNvSpPr/>
            <p:nvPr/>
          </p:nvSpPr>
          <p:spPr>
            <a:xfrm>
              <a:off x="2020399" y="2444059"/>
              <a:ext cx="29479" cy="51575"/>
            </a:xfrm>
            <a:custGeom>
              <a:avLst/>
              <a:gdLst/>
              <a:ahLst/>
              <a:cxnLst/>
              <a:rect l="l" t="t" r="r" b="b"/>
              <a:pathLst>
                <a:path w="1126" h="1970" extrusionOk="0">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71"/>
            <p:cNvSpPr/>
            <p:nvPr/>
          </p:nvSpPr>
          <p:spPr>
            <a:xfrm>
              <a:off x="1757683" y="2438771"/>
              <a:ext cx="330680" cy="300128"/>
            </a:xfrm>
            <a:custGeom>
              <a:avLst/>
              <a:gdLst/>
              <a:ahLst/>
              <a:cxnLst/>
              <a:rect l="l" t="t" r="r" b="b"/>
              <a:pathLst>
                <a:path w="12631" h="11464" extrusionOk="0">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71"/>
            <p:cNvSpPr/>
            <p:nvPr/>
          </p:nvSpPr>
          <p:spPr>
            <a:xfrm>
              <a:off x="1757683" y="2576452"/>
              <a:ext cx="330680" cy="218760"/>
            </a:xfrm>
            <a:custGeom>
              <a:avLst/>
              <a:gdLst/>
              <a:ahLst/>
              <a:cxnLst/>
              <a:rect l="l" t="t" r="r" b="b"/>
              <a:pathLst>
                <a:path w="12631" h="8356" extrusionOk="0">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0" name="Google Shape;15080;p71"/>
          <p:cNvGrpSpPr/>
          <p:nvPr/>
        </p:nvGrpSpPr>
        <p:grpSpPr>
          <a:xfrm>
            <a:off x="3943687" y="3619707"/>
            <a:ext cx="367908" cy="354477"/>
            <a:chOff x="3943687" y="3825107"/>
            <a:chExt cx="367908" cy="354477"/>
          </a:xfrm>
        </p:grpSpPr>
        <p:sp>
          <p:nvSpPr>
            <p:cNvPr id="15081" name="Google Shape;15081;p71"/>
            <p:cNvSpPr/>
            <p:nvPr/>
          </p:nvSpPr>
          <p:spPr>
            <a:xfrm>
              <a:off x="4140508" y="4012398"/>
              <a:ext cx="87834" cy="87808"/>
            </a:xfrm>
            <a:custGeom>
              <a:avLst/>
              <a:gdLst/>
              <a:ahLst/>
              <a:cxnLst/>
              <a:rect l="l" t="t" r="r" b="b"/>
              <a:pathLst>
                <a:path w="3355" h="3354" extrusionOk="0">
                  <a:moveTo>
                    <a:pt x="621" y="0"/>
                  </a:moveTo>
                  <a:lnTo>
                    <a:pt x="1" y="615"/>
                  </a:lnTo>
                  <a:lnTo>
                    <a:pt x="2734" y="3353"/>
                  </a:lnTo>
                  <a:lnTo>
                    <a:pt x="3354" y="2734"/>
                  </a:lnTo>
                  <a:lnTo>
                    <a:pt x="621" y="0"/>
                  </a:lnTo>
                  <a:close/>
                </a:path>
              </a:pathLst>
            </a:custGeom>
            <a:solidFill>
              <a:srgbClr val="EB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71"/>
            <p:cNvSpPr/>
            <p:nvPr/>
          </p:nvSpPr>
          <p:spPr>
            <a:xfrm>
              <a:off x="4177631" y="4050412"/>
              <a:ext cx="128308" cy="124067"/>
            </a:xfrm>
            <a:custGeom>
              <a:avLst/>
              <a:gdLst/>
              <a:ahLst/>
              <a:cxnLst/>
              <a:rect l="l" t="t" r="r" b="b"/>
              <a:pathLst>
                <a:path w="4901" h="4739" extrusionOk="0">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71"/>
            <p:cNvSpPr/>
            <p:nvPr/>
          </p:nvSpPr>
          <p:spPr>
            <a:xfrm>
              <a:off x="4177736" y="4059051"/>
              <a:ext cx="123177" cy="115454"/>
            </a:xfrm>
            <a:custGeom>
              <a:avLst/>
              <a:gdLst/>
              <a:ahLst/>
              <a:cxnLst/>
              <a:rect l="l" t="t" r="r" b="b"/>
              <a:pathLst>
                <a:path w="4705" h="4410" extrusionOk="0">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71"/>
            <p:cNvSpPr/>
            <p:nvPr/>
          </p:nvSpPr>
          <p:spPr>
            <a:xfrm>
              <a:off x="3946462" y="3830343"/>
              <a:ext cx="270308" cy="246144"/>
            </a:xfrm>
            <a:custGeom>
              <a:avLst/>
              <a:gdLst/>
              <a:ahLst/>
              <a:cxnLst/>
              <a:rect l="l" t="t" r="r" b="b"/>
              <a:pathLst>
                <a:path w="10325" h="9402" extrusionOk="0">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71"/>
            <p:cNvSpPr/>
            <p:nvPr/>
          </p:nvSpPr>
          <p:spPr>
            <a:xfrm>
              <a:off x="3978035" y="3858984"/>
              <a:ext cx="207162" cy="188863"/>
            </a:xfrm>
            <a:custGeom>
              <a:avLst/>
              <a:gdLst/>
              <a:ahLst/>
              <a:cxnLst/>
              <a:rect l="l" t="t" r="r" b="b"/>
              <a:pathLst>
                <a:path w="7913" h="7214" extrusionOk="0">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71"/>
            <p:cNvSpPr/>
            <p:nvPr/>
          </p:nvSpPr>
          <p:spPr>
            <a:xfrm>
              <a:off x="3977407" y="3878697"/>
              <a:ext cx="178862" cy="167840"/>
            </a:xfrm>
            <a:custGeom>
              <a:avLst/>
              <a:gdLst/>
              <a:ahLst/>
              <a:cxnLst/>
              <a:rect l="l" t="t" r="r" b="b"/>
              <a:pathLst>
                <a:path w="6832" h="6411" extrusionOk="0">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71"/>
            <p:cNvSpPr/>
            <p:nvPr/>
          </p:nvSpPr>
          <p:spPr>
            <a:xfrm>
              <a:off x="4177736" y="4050464"/>
              <a:ext cx="51863" cy="50999"/>
            </a:xfrm>
            <a:custGeom>
              <a:avLst/>
              <a:gdLst/>
              <a:ahLst/>
              <a:cxnLst/>
              <a:rect l="l" t="t" r="r" b="b"/>
              <a:pathLst>
                <a:path w="1981" h="1948" extrusionOk="0">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71"/>
            <p:cNvSpPr/>
            <p:nvPr/>
          </p:nvSpPr>
          <p:spPr>
            <a:xfrm>
              <a:off x="4177736" y="4059051"/>
              <a:ext cx="36757" cy="42412"/>
            </a:xfrm>
            <a:custGeom>
              <a:avLst/>
              <a:gdLst/>
              <a:ahLst/>
              <a:cxnLst/>
              <a:rect l="l" t="t" r="r" b="b"/>
              <a:pathLst>
                <a:path w="1404" h="1620" extrusionOk="0">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71"/>
            <p:cNvSpPr/>
            <p:nvPr/>
          </p:nvSpPr>
          <p:spPr>
            <a:xfrm>
              <a:off x="4029479" y="3885111"/>
              <a:ext cx="104144" cy="28955"/>
            </a:xfrm>
            <a:custGeom>
              <a:avLst/>
              <a:gdLst/>
              <a:ahLst/>
              <a:cxnLst/>
              <a:rect l="l" t="t" r="r" b="b"/>
              <a:pathLst>
                <a:path w="3978" h="1106" extrusionOk="0">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71"/>
            <p:cNvSpPr/>
            <p:nvPr/>
          </p:nvSpPr>
          <p:spPr>
            <a:xfrm>
              <a:off x="3943687" y="3825107"/>
              <a:ext cx="367908" cy="354477"/>
            </a:xfrm>
            <a:custGeom>
              <a:avLst/>
              <a:gdLst/>
              <a:ahLst/>
              <a:cxnLst/>
              <a:rect l="l" t="t" r="r" b="b"/>
              <a:pathLst>
                <a:path w="14053" h="13540" extrusionOk="0">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71"/>
            <p:cNvSpPr/>
            <p:nvPr/>
          </p:nvSpPr>
          <p:spPr>
            <a:xfrm>
              <a:off x="4087389" y="3854742"/>
              <a:ext cx="93908" cy="197371"/>
            </a:xfrm>
            <a:custGeom>
              <a:avLst/>
              <a:gdLst/>
              <a:ahLst/>
              <a:cxnLst/>
              <a:rect l="l" t="t" r="r" b="b"/>
              <a:pathLst>
                <a:path w="3587" h="7539" extrusionOk="0">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71"/>
            <p:cNvSpPr/>
            <p:nvPr/>
          </p:nvSpPr>
          <p:spPr>
            <a:xfrm>
              <a:off x="3972249" y="3854376"/>
              <a:ext cx="105532" cy="197921"/>
            </a:xfrm>
            <a:custGeom>
              <a:avLst/>
              <a:gdLst/>
              <a:ahLst/>
              <a:cxnLst/>
              <a:rect l="l" t="t" r="r" b="b"/>
              <a:pathLst>
                <a:path w="4031" h="7560" extrusionOk="0">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93" name="Google Shape;15093;p71"/>
          <p:cNvGrpSpPr/>
          <p:nvPr/>
        </p:nvGrpSpPr>
        <p:grpSpPr>
          <a:xfrm>
            <a:off x="2195360" y="1771530"/>
            <a:ext cx="340235" cy="390763"/>
            <a:chOff x="2195360" y="1976930"/>
            <a:chExt cx="340235" cy="390763"/>
          </a:xfrm>
        </p:grpSpPr>
        <p:sp>
          <p:nvSpPr>
            <p:cNvPr id="15094" name="Google Shape;15094;p71"/>
            <p:cNvSpPr/>
            <p:nvPr/>
          </p:nvSpPr>
          <p:spPr>
            <a:xfrm>
              <a:off x="2265156" y="1982715"/>
              <a:ext cx="195224" cy="87939"/>
            </a:xfrm>
            <a:custGeom>
              <a:avLst/>
              <a:gdLst/>
              <a:ahLst/>
              <a:cxnLst/>
              <a:rect l="l" t="t" r="r" b="b"/>
              <a:pathLst>
                <a:path w="7457" h="3359" extrusionOk="0">
                  <a:moveTo>
                    <a:pt x="409" y="1"/>
                  </a:moveTo>
                  <a:lnTo>
                    <a:pt x="1" y="3359"/>
                  </a:lnTo>
                  <a:lnTo>
                    <a:pt x="7457" y="3359"/>
                  </a:lnTo>
                  <a:lnTo>
                    <a:pt x="7260"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71"/>
            <p:cNvSpPr/>
            <p:nvPr/>
          </p:nvSpPr>
          <p:spPr>
            <a:xfrm>
              <a:off x="2202010" y="1982715"/>
              <a:ext cx="152970" cy="200879"/>
            </a:xfrm>
            <a:custGeom>
              <a:avLst/>
              <a:gdLst/>
              <a:ahLst/>
              <a:cxnLst/>
              <a:rect l="l" t="t" r="r" b="b"/>
              <a:pathLst>
                <a:path w="5843" h="7673" extrusionOk="0">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71"/>
            <p:cNvSpPr/>
            <p:nvPr/>
          </p:nvSpPr>
          <p:spPr>
            <a:xfrm>
              <a:off x="2376081" y="1982846"/>
              <a:ext cx="152839" cy="200748"/>
            </a:xfrm>
            <a:custGeom>
              <a:avLst/>
              <a:gdLst/>
              <a:ahLst/>
              <a:cxnLst/>
              <a:rect l="l" t="t" r="r" b="b"/>
              <a:pathLst>
                <a:path w="5838" h="7668" extrusionOk="0">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71"/>
            <p:cNvSpPr/>
            <p:nvPr/>
          </p:nvSpPr>
          <p:spPr>
            <a:xfrm>
              <a:off x="2261386" y="2102960"/>
              <a:ext cx="93594" cy="80634"/>
            </a:xfrm>
            <a:custGeom>
              <a:avLst/>
              <a:gdLst/>
              <a:ahLst/>
              <a:cxnLst/>
              <a:rect l="l" t="t" r="r" b="b"/>
              <a:pathLst>
                <a:path w="3575" h="3080" extrusionOk="0">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71"/>
            <p:cNvSpPr/>
            <p:nvPr/>
          </p:nvSpPr>
          <p:spPr>
            <a:xfrm>
              <a:off x="2375950" y="2102960"/>
              <a:ext cx="93620" cy="80634"/>
            </a:xfrm>
            <a:custGeom>
              <a:avLst/>
              <a:gdLst/>
              <a:ahLst/>
              <a:cxnLst/>
              <a:rect l="l" t="t" r="r" b="b"/>
              <a:pathLst>
                <a:path w="3576" h="3080" extrusionOk="0">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71"/>
            <p:cNvSpPr/>
            <p:nvPr/>
          </p:nvSpPr>
          <p:spPr>
            <a:xfrm>
              <a:off x="2233714" y="2117673"/>
              <a:ext cx="253946" cy="244364"/>
            </a:xfrm>
            <a:custGeom>
              <a:avLst/>
              <a:gdLst/>
              <a:ahLst/>
              <a:cxnLst/>
              <a:rect l="l" t="t" r="r" b="b"/>
              <a:pathLst>
                <a:path w="9700" h="9334" extrusionOk="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71"/>
            <p:cNvSpPr/>
            <p:nvPr/>
          </p:nvSpPr>
          <p:spPr>
            <a:xfrm>
              <a:off x="2277356" y="2158174"/>
              <a:ext cx="169830" cy="163311"/>
            </a:xfrm>
            <a:custGeom>
              <a:avLst/>
              <a:gdLst/>
              <a:ahLst/>
              <a:cxnLst/>
              <a:rect l="l" t="t" r="r" b="b"/>
              <a:pathLst>
                <a:path w="6487" h="6238" extrusionOk="0">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71"/>
            <p:cNvSpPr/>
            <p:nvPr/>
          </p:nvSpPr>
          <p:spPr>
            <a:xfrm>
              <a:off x="2311940" y="2188804"/>
              <a:ext cx="106945" cy="95950"/>
            </a:xfrm>
            <a:custGeom>
              <a:avLst/>
              <a:gdLst/>
              <a:ahLst/>
              <a:cxnLst/>
              <a:rect l="l" t="t" r="r" b="b"/>
              <a:pathLst>
                <a:path w="4085" h="3665" extrusionOk="0">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71"/>
            <p:cNvSpPr/>
            <p:nvPr/>
          </p:nvSpPr>
          <p:spPr>
            <a:xfrm>
              <a:off x="2277984" y="2152362"/>
              <a:ext cx="181899" cy="174987"/>
            </a:xfrm>
            <a:custGeom>
              <a:avLst/>
              <a:gdLst/>
              <a:ahLst/>
              <a:cxnLst/>
              <a:rect l="l" t="t" r="r" b="b"/>
              <a:pathLst>
                <a:path w="6948" h="6684" extrusionOk="0">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71"/>
            <p:cNvSpPr/>
            <p:nvPr/>
          </p:nvSpPr>
          <p:spPr>
            <a:xfrm>
              <a:off x="2195360" y="1976930"/>
              <a:ext cx="340235" cy="390763"/>
            </a:xfrm>
            <a:custGeom>
              <a:avLst/>
              <a:gdLst/>
              <a:ahLst/>
              <a:cxnLst/>
              <a:rect l="l" t="t" r="r" b="b"/>
              <a:pathLst>
                <a:path w="12996" h="14926" extrusionOk="0">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71"/>
            <p:cNvSpPr/>
            <p:nvPr/>
          </p:nvSpPr>
          <p:spPr>
            <a:xfrm>
              <a:off x="2304662" y="2183176"/>
              <a:ext cx="121763" cy="107495"/>
            </a:xfrm>
            <a:custGeom>
              <a:avLst/>
              <a:gdLst/>
              <a:ahLst/>
              <a:cxnLst/>
              <a:rect l="l" t="t" r="r" b="b"/>
              <a:pathLst>
                <a:path w="4651" h="4106" extrusionOk="0">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5" name="Google Shape;15105;p71"/>
          <p:cNvGrpSpPr/>
          <p:nvPr/>
        </p:nvGrpSpPr>
        <p:grpSpPr>
          <a:xfrm>
            <a:off x="2567509" y="1796819"/>
            <a:ext cx="432179" cy="332172"/>
            <a:chOff x="2567509" y="2002219"/>
            <a:chExt cx="432179" cy="332172"/>
          </a:xfrm>
        </p:grpSpPr>
        <p:sp>
          <p:nvSpPr>
            <p:cNvPr id="15106" name="Google Shape;15106;p71"/>
            <p:cNvSpPr/>
            <p:nvPr/>
          </p:nvSpPr>
          <p:spPr>
            <a:xfrm>
              <a:off x="2608271" y="2008503"/>
              <a:ext cx="350419" cy="242139"/>
            </a:xfrm>
            <a:custGeom>
              <a:avLst/>
              <a:gdLst/>
              <a:ahLst/>
              <a:cxnLst/>
              <a:rect l="l" t="t" r="r" b="b"/>
              <a:pathLst>
                <a:path w="13385" h="9249" extrusionOk="0">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71"/>
            <p:cNvSpPr/>
            <p:nvPr/>
          </p:nvSpPr>
          <p:spPr>
            <a:xfrm>
              <a:off x="2608271" y="2008503"/>
              <a:ext cx="350419" cy="242008"/>
            </a:xfrm>
            <a:custGeom>
              <a:avLst/>
              <a:gdLst/>
              <a:ahLst/>
              <a:cxnLst/>
              <a:rect l="l" t="t" r="r" b="b"/>
              <a:pathLst>
                <a:path w="13385" h="9244" extrusionOk="0">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71"/>
            <p:cNvSpPr/>
            <p:nvPr/>
          </p:nvSpPr>
          <p:spPr>
            <a:xfrm>
              <a:off x="2634425" y="2034656"/>
              <a:ext cx="298085" cy="174856"/>
            </a:xfrm>
            <a:custGeom>
              <a:avLst/>
              <a:gdLst/>
              <a:ahLst/>
              <a:cxnLst/>
              <a:rect l="l" t="t" r="r" b="b"/>
              <a:pathLst>
                <a:path w="11386" h="6679" extrusionOk="0">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71"/>
            <p:cNvSpPr/>
            <p:nvPr/>
          </p:nvSpPr>
          <p:spPr>
            <a:xfrm>
              <a:off x="2634425" y="2034656"/>
              <a:ext cx="298085" cy="174856"/>
            </a:xfrm>
            <a:custGeom>
              <a:avLst/>
              <a:gdLst/>
              <a:ahLst/>
              <a:cxnLst/>
              <a:rect l="l" t="t" r="r" b="b"/>
              <a:pathLst>
                <a:path w="11386" h="6679" extrusionOk="0">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71"/>
            <p:cNvSpPr/>
            <p:nvPr/>
          </p:nvSpPr>
          <p:spPr>
            <a:xfrm>
              <a:off x="2573792" y="2303813"/>
              <a:ext cx="419351" cy="24295"/>
            </a:xfrm>
            <a:custGeom>
              <a:avLst/>
              <a:gdLst/>
              <a:ahLst/>
              <a:cxnLst/>
              <a:rect l="l" t="t" r="r" b="b"/>
              <a:pathLst>
                <a:path w="16018" h="928" extrusionOk="0">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71"/>
            <p:cNvSpPr/>
            <p:nvPr/>
          </p:nvSpPr>
          <p:spPr>
            <a:xfrm>
              <a:off x="2573792" y="2235640"/>
              <a:ext cx="419482" cy="68199"/>
            </a:xfrm>
            <a:custGeom>
              <a:avLst/>
              <a:gdLst/>
              <a:ahLst/>
              <a:cxnLst/>
              <a:rect l="l" t="t" r="r" b="b"/>
              <a:pathLst>
                <a:path w="16023" h="2605" extrusionOk="0">
                  <a:moveTo>
                    <a:pt x="1317" y="1"/>
                  </a:moveTo>
                  <a:lnTo>
                    <a:pt x="1" y="2605"/>
                  </a:lnTo>
                  <a:lnTo>
                    <a:pt x="16022" y="2605"/>
                  </a:lnTo>
                  <a:lnTo>
                    <a:pt x="14701" y="1"/>
                  </a:ln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71"/>
            <p:cNvSpPr/>
            <p:nvPr/>
          </p:nvSpPr>
          <p:spPr>
            <a:xfrm>
              <a:off x="2573792" y="2235771"/>
              <a:ext cx="419482" cy="68068"/>
            </a:xfrm>
            <a:custGeom>
              <a:avLst/>
              <a:gdLst/>
              <a:ahLst/>
              <a:cxnLst/>
              <a:rect l="l" t="t" r="r" b="b"/>
              <a:pathLst>
                <a:path w="16023" h="2600" extrusionOk="0">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71"/>
            <p:cNvSpPr/>
            <p:nvPr/>
          </p:nvSpPr>
          <p:spPr>
            <a:xfrm>
              <a:off x="2727992" y="2269727"/>
              <a:ext cx="111082" cy="34113"/>
            </a:xfrm>
            <a:custGeom>
              <a:avLst/>
              <a:gdLst/>
              <a:ahLst/>
              <a:cxnLst/>
              <a:rect l="l" t="t" r="r" b="b"/>
              <a:pathLst>
                <a:path w="4243" h="1303" extrusionOk="0">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71"/>
            <p:cNvSpPr/>
            <p:nvPr/>
          </p:nvSpPr>
          <p:spPr>
            <a:xfrm>
              <a:off x="2727992" y="2291351"/>
              <a:ext cx="111082" cy="12488"/>
            </a:xfrm>
            <a:custGeom>
              <a:avLst/>
              <a:gdLst/>
              <a:ahLst/>
              <a:cxnLst/>
              <a:rect l="l" t="t" r="r" b="b"/>
              <a:pathLst>
                <a:path w="4243" h="477" extrusionOk="0">
                  <a:moveTo>
                    <a:pt x="130" y="1"/>
                  </a:moveTo>
                  <a:lnTo>
                    <a:pt x="1" y="477"/>
                  </a:lnTo>
                  <a:lnTo>
                    <a:pt x="4243" y="477"/>
                  </a:lnTo>
                  <a:lnTo>
                    <a:pt x="4108" y="1"/>
                  </a:lnTo>
                  <a:close/>
                </a:path>
              </a:pathLst>
            </a:custGeom>
            <a:solidFill>
              <a:srgbClr val="DC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71"/>
            <p:cNvSpPr/>
            <p:nvPr/>
          </p:nvSpPr>
          <p:spPr>
            <a:xfrm>
              <a:off x="2567509" y="2002219"/>
              <a:ext cx="432179" cy="332172"/>
            </a:xfrm>
            <a:custGeom>
              <a:avLst/>
              <a:gdLst/>
              <a:ahLst/>
              <a:cxnLst/>
              <a:rect l="l" t="t" r="r" b="b"/>
              <a:pathLst>
                <a:path w="16508" h="12688" extrusionOk="0">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71"/>
            <p:cNvSpPr/>
            <p:nvPr/>
          </p:nvSpPr>
          <p:spPr>
            <a:xfrm>
              <a:off x="2628142" y="2132622"/>
              <a:ext cx="310783" cy="83174"/>
            </a:xfrm>
            <a:custGeom>
              <a:avLst/>
              <a:gdLst/>
              <a:ahLst/>
              <a:cxnLst/>
              <a:rect l="l" t="t" r="r" b="b"/>
              <a:pathLst>
                <a:path w="11871" h="3177" extrusionOk="0">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71"/>
            <p:cNvSpPr/>
            <p:nvPr/>
          </p:nvSpPr>
          <p:spPr>
            <a:xfrm>
              <a:off x="2628142" y="2028373"/>
              <a:ext cx="310678" cy="83200"/>
            </a:xfrm>
            <a:custGeom>
              <a:avLst/>
              <a:gdLst/>
              <a:ahLst/>
              <a:cxnLst/>
              <a:rect l="l" t="t" r="r" b="b"/>
              <a:pathLst>
                <a:path w="11867" h="3178" extrusionOk="0">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8" name="Google Shape;15118;p71"/>
          <p:cNvGrpSpPr/>
          <p:nvPr/>
        </p:nvGrpSpPr>
        <p:grpSpPr>
          <a:xfrm>
            <a:off x="1323907" y="3154488"/>
            <a:ext cx="281854" cy="359242"/>
            <a:chOff x="1323907" y="3359888"/>
            <a:chExt cx="281854" cy="359242"/>
          </a:xfrm>
        </p:grpSpPr>
        <p:sp>
          <p:nvSpPr>
            <p:cNvPr id="15119" name="Google Shape;15119;p71"/>
            <p:cNvSpPr/>
            <p:nvPr/>
          </p:nvSpPr>
          <p:spPr>
            <a:xfrm>
              <a:off x="1352940" y="3424919"/>
              <a:ext cx="247034" cy="288922"/>
            </a:xfrm>
            <a:custGeom>
              <a:avLst/>
              <a:gdLst/>
              <a:ahLst/>
              <a:cxnLst/>
              <a:rect l="l" t="t" r="r" b="b"/>
              <a:pathLst>
                <a:path w="9436" h="11036" extrusionOk="0">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71"/>
            <p:cNvSpPr/>
            <p:nvPr/>
          </p:nvSpPr>
          <p:spPr>
            <a:xfrm>
              <a:off x="1329693" y="3395100"/>
              <a:ext cx="247034" cy="288922"/>
            </a:xfrm>
            <a:custGeom>
              <a:avLst/>
              <a:gdLst/>
              <a:ahLst/>
              <a:cxnLst/>
              <a:rect l="l" t="t" r="r" b="b"/>
              <a:pathLst>
                <a:path w="9436" h="11036" extrusionOk="0">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71"/>
            <p:cNvSpPr/>
            <p:nvPr/>
          </p:nvSpPr>
          <p:spPr>
            <a:xfrm>
              <a:off x="1553296" y="3395100"/>
              <a:ext cx="23431" cy="288922"/>
            </a:xfrm>
            <a:custGeom>
              <a:avLst/>
              <a:gdLst/>
              <a:ahLst/>
              <a:cxnLst/>
              <a:rect l="l" t="t" r="r" b="b"/>
              <a:pathLst>
                <a:path w="895" h="11036" extrusionOk="0">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71"/>
            <p:cNvSpPr/>
            <p:nvPr/>
          </p:nvSpPr>
          <p:spPr>
            <a:xfrm>
              <a:off x="1368910" y="3473954"/>
              <a:ext cx="46705" cy="42176"/>
            </a:xfrm>
            <a:custGeom>
              <a:avLst/>
              <a:gdLst/>
              <a:ahLst/>
              <a:cxnLst/>
              <a:rect l="l" t="t" r="r" b="b"/>
              <a:pathLst>
                <a:path w="1784" h="1611" extrusionOk="0">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71"/>
            <p:cNvSpPr/>
            <p:nvPr/>
          </p:nvSpPr>
          <p:spPr>
            <a:xfrm>
              <a:off x="1368910" y="3541996"/>
              <a:ext cx="46705" cy="42176"/>
            </a:xfrm>
            <a:custGeom>
              <a:avLst/>
              <a:gdLst/>
              <a:ahLst/>
              <a:cxnLst/>
              <a:rect l="l" t="t" r="r" b="b"/>
              <a:pathLst>
                <a:path w="1784" h="1611" extrusionOk="0">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71"/>
            <p:cNvSpPr/>
            <p:nvPr/>
          </p:nvSpPr>
          <p:spPr>
            <a:xfrm>
              <a:off x="1368910" y="3610038"/>
              <a:ext cx="46705" cy="42176"/>
            </a:xfrm>
            <a:custGeom>
              <a:avLst/>
              <a:gdLst/>
              <a:ahLst/>
              <a:cxnLst/>
              <a:rect l="l" t="t" r="r" b="b"/>
              <a:pathLst>
                <a:path w="1784" h="1611" extrusionOk="0">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71"/>
            <p:cNvSpPr/>
            <p:nvPr/>
          </p:nvSpPr>
          <p:spPr>
            <a:xfrm>
              <a:off x="1357731" y="3386435"/>
              <a:ext cx="77755" cy="36390"/>
            </a:xfrm>
            <a:custGeom>
              <a:avLst/>
              <a:gdLst/>
              <a:ahLst/>
              <a:cxnLst/>
              <a:rect l="l" t="t" r="r" b="b"/>
              <a:pathLst>
                <a:path w="2970" h="1390" extrusionOk="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71"/>
            <p:cNvSpPr/>
            <p:nvPr/>
          </p:nvSpPr>
          <p:spPr>
            <a:xfrm>
              <a:off x="1400614" y="3386304"/>
              <a:ext cx="34872" cy="36390"/>
            </a:xfrm>
            <a:custGeom>
              <a:avLst/>
              <a:gdLst/>
              <a:ahLst/>
              <a:cxnLst/>
              <a:rect l="l" t="t" r="r" b="b"/>
              <a:pathLst>
                <a:path w="1332" h="1390" extrusionOk="0">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71"/>
            <p:cNvSpPr/>
            <p:nvPr/>
          </p:nvSpPr>
          <p:spPr>
            <a:xfrm>
              <a:off x="1323907" y="3389917"/>
              <a:ext cx="281854" cy="329214"/>
            </a:xfrm>
            <a:custGeom>
              <a:avLst/>
              <a:gdLst/>
              <a:ahLst/>
              <a:cxnLst/>
              <a:rect l="l" t="t" r="r" b="b"/>
              <a:pathLst>
                <a:path w="10766" h="12575" extrusionOk="0">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71"/>
            <p:cNvSpPr/>
            <p:nvPr/>
          </p:nvSpPr>
          <p:spPr>
            <a:xfrm>
              <a:off x="1323907" y="3359888"/>
              <a:ext cx="196219" cy="274471"/>
            </a:xfrm>
            <a:custGeom>
              <a:avLst/>
              <a:gdLst/>
              <a:ahLst/>
              <a:cxnLst/>
              <a:rect l="l" t="t" r="r" b="b"/>
              <a:pathLst>
                <a:path w="7495" h="10484" extrusionOk="0">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71"/>
            <p:cNvSpPr/>
            <p:nvPr/>
          </p:nvSpPr>
          <p:spPr>
            <a:xfrm>
              <a:off x="1436690" y="3477070"/>
              <a:ext cx="106579" cy="10681"/>
            </a:xfrm>
            <a:custGeom>
              <a:avLst/>
              <a:gdLst/>
              <a:ahLst/>
              <a:cxnLst/>
              <a:rect l="l" t="t" r="r" b="b"/>
              <a:pathLst>
                <a:path w="4071" h="408" extrusionOk="0">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71"/>
            <p:cNvSpPr/>
            <p:nvPr/>
          </p:nvSpPr>
          <p:spPr>
            <a:xfrm>
              <a:off x="1436690" y="3499585"/>
              <a:ext cx="106579" cy="10551"/>
            </a:xfrm>
            <a:custGeom>
              <a:avLst/>
              <a:gdLst/>
              <a:ahLst/>
              <a:cxnLst/>
              <a:rect l="l" t="t" r="r" b="b"/>
              <a:pathLst>
                <a:path w="4071" h="403" extrusionOk="0">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71"/>
            <p:cNvSpPr/>
            <p:nvPr/>
          </p:nvSpPr>
          <p:spPr>
            <a:xfrm>
              <a:off x="1436690" y="3545112"/>
              <a:ext cx="106579" cy="10681"/>
            </a:xfrm>
            <a:custGeom>
              <a:avLst/>
              <a:gdLst/>
              <a:ahLst/>
              <a:cxnLst/>
              <a:rect l="l" t="t" r="r" b="b"/>
              <a:pathLst>
                <a:path w="4071" h="408" extrusionOk="0">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71"/>
            <p:cNvSpPr/>
            <p:nvPr/>
          </p:nvSpPr>
          <p:spPr>
            <a:xfrm>
              <a:off x="1436690" y="3567626"/>
              <a:ext cx="106579" cy="10551"/>
            </a:xfrm>
            <a:custGeom>
              <a:avLst/>
              <a:gdLst/>
              <a:ahLst/>
              <a:cxnLst/>
              <a:rect l="l" t="t" r="r" b="b"/>
              <a:pathLst>
                <a:path w="4071" h="403" extrusionOk="0">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71"/>
            <p:cNvSpPr/>
            <p:nvPr/>
          </p:nvSpPr>
          <p:spPr>
            <a:xfrm>
              <a:off x="1436664" y="3613153"/>
              <a:ext cx="106605" cy="10655"/>
            </a:xfrm>
            <a:custGeom>
              <a:avLst/>
              <a:gdLst/>
              <a:ahLst/>
              <a:cxnLst/>
              <a:rect l="l" t="t" r="r" b="b"/>
              <a:pathLst>
                <a:path w="4072" h="407" extrusionOk="0">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71"/>
            <p:cNvSpPr/>
            <p:nvPr/>
          </p:nvSpPr>
          <p:spPr>
            <a:xfrm>
              <a:off x="1436690" y="3635668"/>
              <a:ext cx="106579" cy="10551"/>
            </a:xfrm>
            <a:custGeom>
              <a:avLst/>
              <a:gdLst/>
              <a:ahLst/>
              <a:cxnLst/>
              <a:rect l="l" t="t" r="r" b="b"/>
              <a:pathLst>
                <a:path w="4071" h="403" extrusionOk="0">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71"/>
            <p:cNvSpPr/>
            <p:nvPr/>
          </p:nvSpPr>
          <p:spPr>
            <a:xfrm>
              <a:off x="1363124" y="3467671"/>
              <a:ext cx="72859" cy="53748"/>
            </a:xfrm>
            <a:custGeom>
              <a:avLst/>
              <a:gdLst/>
              <a:ahLst/>
              <a:cxnLst/>
              <a:rect l="l" t="t" r="r" b="b"/>
              <a:pathLst>
                <a:path w="2783" h="2053" extrusionOk="0">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71"/>
            <p:cNvSpPr/>
            <p:nvPr/>
          </p:nvSpPr>
          <p:spPr>
            <a:xfrm>
              <a:off x="1363124" y="3536184"/>
              <a:ext cx="72859" cy="53145"/>
            </a:xfrm>
            <a:custGeom>
              <a:avLst/>
              <a:gdLst/>
              <a:ahLst/>
              <a:cxnLst/>
              <a:rect l="l" t="t" r="r" b="b"/>
              <a:pathLst>
                <a:path w="2783" h="2030" extrusionOk="0">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71"/>
            <p:cNvSpPr/>
            <p:nvPr/>
          </p:nvSpPr>
          <p:spPr>
            <a:xfrm>
              <a:off x="1363124" y="3604750"/>
              <a:ext cx="72859" cy="52753"/>
            </a:xfrm>
            <a:custGeom>
              <a:avLst/>
              <a:gdLst/>
              <a:ahLst/>
              <a:cxnLst/>
              <a:rect l="l" t="t" r="r" b="b"/>
              <a:pathLst>
                <a:path w="2783" h="2015" extrusionOk="0">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8" name="Google Shape;15138;p71"/>
          <p:cNvGrpSpPr/>
          <p:nvPr/>
        </p:nvGrpSpPr>
        <p:grpSpPr>
          <a:xfrm>
            <a:off x="2184548" y="3654055"/>
            <a:ext cx="354948" cy="286776"/>
            <a:chOff x="2184548" y="3859455"/>
            <a:chExt cx="354948" cy="286776"/>
          </a:xfrm>
        </p:grpSpPr>
        <p:sp>
          <p:nvSpPr>
            <p:cNvPr id="15139" name="Google Shape;15139;p71"/>
            <p:cNvSpPr/>
            <p:nvPr/>
          </p:nvSpPr>
          <p:spPr>
            <a:xfrm>
              <a:off x="2189810" y="3864743"/>
              <a:ext cx="68958" cy="276199"/>
            </a:xfrm>
            <a:custGeom>
              <a:avLst/>
              <a:gdLst/>
              <a:ahLst/>
              <a:cxnLst/>
              <a:rect l="l" t="t" r="r" b="b"/>
              <a:pathLst>
                <a:path w="2634" h="10550" extrusionOk="0">
                  <a:moveTo>
                    <a:pt x="1" y="0"/>
                  </a:moveTo>
                  <a:lnTo>
                    <a:pt x="1" y="10550"/>
                  </a:lnTo>
                  <a:lnTo>
                    <a:pt x="2634" y="10550"/>
                  </a:lnTo>
                  <a:lnTo>
                    <a:pt x="2634" y="6558"/>
                  </a:lnTo>
                  <a:lnTo>
                    <a:pt x="2634"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71"/>
            <p:cNvSpPr/>
            <p:nvPr/>
          </p:nvSpPr>
          <p:spPr>
            <a:xfrm>
              <a:off x="2189810" y="3864743"/>
              <a:ext cx="15629" cy="276199"/>
            </a:xfrm>
            <a:custGeom>
              <a:avLst/>
              <a:gdLst/>
              <a:ahLst/>
              <a:cxnLst/>
              <a:rect l="l" t="t" r="r" b="b"/>
              <a:pathLst>
                <a:path w="597" h="10550" extrusionOk="0">
                  <a:moveTo>
                    <a:pt x="1" y="0"/>
                  </a:moveTo>
                  <a:lnTo>
                    <a:pt x="1" y="10550"/>
                  </a:lnTo>
                  <a:lnTo>
                    <a:pt x="597" y="10550"/>
                  </a:lnTo>
                  <a:lnTo>
                    <a:pt x="59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71"/>
            <p:cNvSpPr/>
            <p:nvPr/>
          </p:nvSpPr>
          <p:spPr>
            <a:xfrm>
              <a:off x="2258742" y="3864743"/>
              <a:ext cx="68827" cy="276199"/>
            </a:xfrm>
            <a:custGeom>
              <a:avLst/>
              <a:gdLst/>
              <a:ahLst/>
              <a:cxnLst/>
              <a:rect l="l" t="t" r="r" b="b"/>
              <a:pathLst>
                <a:path w="2629" h="10550" extrusionOk="0">
                  <a:moveTo>
                    <a:pt x="1" y="0"/>
                  </a:moveTo>
                  <a:lnTo>
                    <a:pt x="1" y="6558"/>
                  </a:lnTo>
                  <a:lnTo>
                    <a:pt x="1" y="10550"/>
                  </a:lnTo>
                  <a:lnTo>
                    <a:pt x="2628" y="10550"/>
                  </a:lnTo>
                  <a:lnTo>
                    <a:pt x="2628"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71"/>
            <p:cNvSpPr/>
            <p:nvPr/>
          </p:nvSpPr>
          <p:spPr>
            <a:xfrm>
              <a:off x="2258742" y="3864743"/>
              <a:ext cx="15499" cy="276199"/>
            </a:xfrm>
            <a:custGeom>
              <a:avLst/>
              <a:gdLst/>
              <a:ahLst/>
              <a:cxnLst/>
              <a:rect l="l" t="t" r="r" b="b"/>
              <a:pathLst>
                <a:path w="592" h="10550" extrusionOk="0">
                  <a:moveTo>
                    <a:pt x="1" y="0"/>
                  </a:moveTo>
                  <a:lnTo>
                    <a:pt x="1" y="10550"/>
                  </a:lnTo>
                  <a:lnTo>
                    <a:pt x="592" y="10550"/>
                  </a:lnTo>
                  <a:lnTo>
                    <a:pt x="592"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71"/>
            <p:cNvSpPr/>
            <p:nvPr/>
          </p:nvSpPr>
          <p:spPr>
            <a:xfrm>
              <a:off x="2327543" y="3864743"/>
              <a:ext cx="68958" cy="276199"/>
            </a:xfrm>
            <a:custGeom>
              <a:avLst/>
              <a:gdLst/>
              <a:ahLst/>
              <a:cxnLst/>
              <a:rect l="l" t="t" r="r" b="b"/>
              <a:pathLst>
                <a:path w="2634" h="10550" extrusionOk="0">
                  <a:moveTo>
                    <a:pt x="0" y="0"/>
                  </a:moveTo>
                  <a:lnTo>
                    <a:pt x="0" y="10550"/>
                  </a:lnTo>
                  <a:lnTo>
                    <a:pt x="2633" y="10550"/>
                  </a:lnTo>
                  <a:lnTo>
                    <a:pt x="2633" y="6558"/>
                  </a:lnTo>
                  <a:lnTo>
                    <a:pt x="2633"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71"/>
            <p:cNvSpPr/>
            <p:nvPr/>
          </p:nvSpPr>
          <p:spPr>
            <a:xfrm>
              <a:off x="2396475" y="3864743"/>
              <a:ext cx="68801" cy="276199"/>
            </a:xfrm>
            <a:custGeom>
              <a:avLst/>
              <a:gdLst/>
              <a:ahLst/>
              <a:cxnLst/>
              <a:rect l="l" t="t" r="r" b="b"/>
              <a:pathLst>
                <a:path w="2628" h="10550" extrusionOk="0">
                  <a:moveTo>
                    <a:pt x="0" y="0"/>
                  </a:moveTo>
                  <a:lnTo>
                    <a:pt x="0" y="10550"/>
                  </a:lnTo>
                  <a:lnTo>
                    <a:pt x="2628" y="10550"/>
                  </a:lnTo>
                  <a:lnTo>
                    <a:pt x="2628"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71"/>
            <p:cNvSpPr/>
            <p:nvPr/>
          </p:nvSpPr>
          <p:spPr>
            <a:xfrm>
              <a:off x="2465250" y="3864743"/>
              <a:ext cx="68958" cy="276199"/>
            </a:xfrm>
            <a:custGeom>
              <a:avLst/>
              <a:gdLst/>
              <a:ahLst/>
              <a:cxnLst/>
              <a:rect l="l" t="t" r="r" b="b"/>
              <a:pathLst>
                <a:path w="2634" h="10550" extrusionOk="0">
                  <a:moveTo>
                    <a:pt x="1" y="0"/>
                  </a:moveTo>
                  <a:lnTo>
                    <a:pt x="1" y="6558"/>
                  </a:lnTo>
                  <a:lnTo>
                    <a:pt x="1" y="10550"/>
                  </a:lnTo>
                  <a:lnTo>
                    <a:pt x="2633" y="10550"/>
                  </a:lnTo>
                  <a:lnTo>
                    <a:pt x="2633" y="0"/>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71"/>
            <p:cNvSpPr/>
            <p:nvPr/>
          </p:nvSpPr>
          <p:spPr>
            <a:xfrm>
              <a:off x="2327543" y="3864743"/>
              <a:ext cx="15629" cy="276199"/>
            </a:xfrm>
            <a:custGeom>
              <a:avLst/>
              <a:gdLst/>
              <a:ahLst/>
              <a:cxnLst/>
              <a:rect l="l" t="t" r="r" b="b"/>
              <a:pathLst>
                <a:path w="597" h="10550" extrusionOk="0">
                  <a:moveTo>
                    <a:pt x="0" y="0"/>
                  </a:moveTo>
                  <a:lnTo>
                    <a:pt x="0" y="10550"/>
                  </a:lnTo>
                  <a:lnTo>
                    <a:pt x="596" y="10550"/>
                  </a:lnTo>
                  <a:lnTo>
                    <a:pt x="596"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71"/>
            <p:cNvSpPr/>
            <p:nvPr/>
          </p:nvSpPr>
          <p:spPr>
            <a:xfrm>
              <a:off x="2396475" y="3864743"/>
              <a:ext cx="15472" cy="276199"/>
            </a:xfrm>
            <a:custGeom>
              <a:avLst/>
              <a:gdLst/>
              <a:ahLst/>
              <a:cxnLst/>
              <a:rect l="l" t="t" r="r" b="b"/>
              <a:pathLst>
                <a:path w="591" h="10550" extrusionOk="0">
                  <a:moveTo>
                    <a:pt x="0" y="0"/>
                  </a:moveTo>
                  <a:lnTo>
                    <a:pt x="0" y="10550"/>
                  </a:lnTo>
                  <a:lnTo>
                    <a:pt x="591" y="10550"/>
                  </a:lnTo>
                  <a:lnTo>
                    <a:pt x="591"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71"/>
            <p:cNvSpPr/>
            <p:nvPr/>
          </p:nvSpPr>
          <p:spPr>
            <a:xfrm>
              <a:off x="2465250" y="3864743"/>
              <a:ext cx="15629" cy="276199"/>
            </a:xfrm>
            <a:custGeom>
              <a:avLst/>
              <a:gdLst/>
              <a:ahLst/>
              <a:cxnLst/>
              <a:rect l="l" t="t" r="r" b="b"/>
              <a:pathLst>
                <a:path w="597" h="10550" extrusionOk="0">
                  <a:moveTo>
                    <a:pt x="1" y="0"/>
                  </a:moveTo>
                  <a:lnTo>
                    <a:pt x="1" y="10550"/>
                  </a:lnTo>
                  <a:lnTo>
                    <a:pt x="597" y="10550"/>
                  </a:lnTo>
                  <a:lnTo>
                    <a:pt x="597" y="0"/>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71"/>
            <p:cNvSpPr/>
            <p:nvPr/>
          </p:nvSpPr>
          <p:spPr>
            <a:xfrm>
              <a:off x="2238505" y="3864743"/>
              <a:ext cx="40527" cy="171688"/>
            </a:xfrm>
            <a:custGeom>
              <a:avLst/>
              <a:gdLst/>
              <a:ahLst/>
              <a:cxnLst/>
              <a:rect l="l" t="t" r="r" b="b"/>
              <a:pathLst>
                <a:path w="1548" h="6558" extrusionOk="0">
                  <a:moveTo>
                    <a:pt x="0" y="0"/>
                  </a:moveTo>
                  <a:lnTo>
                    <a:pt x="0" y="6558"/>
                  </a:lnTo>
                  <a:lnTo>
                    <a:pt x="1547" y="6558"/>
                  </a:lnTo>
                  <a:lnTo>
                    <a:pt x="1547" y="0"/>
                  </a:ln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71"/>
            <p:cNvSpPr/>
            <p:nvPr/>
          </p:nvSpPr>
          <p:spPr>
            <a:xfrm>
              <a:off x="2238505" y="3864743"/>
              <a:ext cx="13352" cy="171688"/>
            </a:xfrm>
            <a:custGeom>
              <a:avLst/>
              <a:gdLst/>
              <a:ahLst/>
              <a:cxnLst/>
              <a:rect l="l" t="t" r="r" b="b"/>
              <a:pathLst>
                <a:path w="510" h="6558" extrusionOk="0">
                  <a:moveTo>
                    <a:pt x="0" y="0"/>
                  </a:moveTo>
                  <a:lnTo>
                    <a:pt x="0" y="6558"/>
                  </a:lnTo>
                  <a:lnTo>
                    <a:pt x="509" y="6558"/>
                  </a:lnTo>
                  <a:lnTo>
                    <a:pt x="509"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71"/>
            <p:cNvSpPr/>
            <p:nvPr/>
          </p:nvSpPr>
          <p:spPr>
            <a:xfrm>
              <a:off x="2376212" y="3864743"/>
              <a:ext cx="40527" cy="171688"/>
            </a:xfrm>
            <a:custGeom>
              <a:avLst/>
              <a:gdLst/>
              <a:ahLst/>
              <a:cxnLst/>
              <a:rect l="l" t="t" r="r" b="b"/>
              <a:pathLst>
                <a:path w="1548" h="6558" extrusionOk="0">
                  <a:moveTo>
                    <a:pt x="1" y="0"/>
                  </a:moveTo>
                  <a:lnTo>
                    <a:pt x="1" y="6558"/>
                  </a:lnTo>
                  <a:lnTo>
                    <a:pt x="1548" y="6558"/>
                  </a:lnTo>
                  <a:lnTo>
                    <a:pt x="1548" y="0"/>
                  </a:ln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71"/>
            <p:cNvSpPr/>
            <p:nvPr/>
          </p:nvSpPr>
          <p:spPr>
            <a:xfrm>
              <a:off x="2376212" y="3864743"/>
              <a:ext cx="13352" cy="171688"/>
            </a:xfrm>
            <a:custGeom>
              <a:avLst/>
              <a:gdLst/>
              <a:ahLst/>
              <a:cxnLst/>
              <a:rect l="l" t="t" r="r" b="b"/>
              <a:pathLst>
                <a:path w="510" h="6558" extrusionOk="0">
                  <a:moveTo>
                    <a:pt x="1" y="0"/>
                  </a:moveTo>
                  <a:lnTo>
                    <a:pt x="1" y="6558"/>
                  </a:lnTo>
                  <a:lnTo>
                    <a:pt x="510" y="6558"/>
                  </a:lnTo>
                  <a:lnTo>
                    <a:pt x="510"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71"/>
            <p:cNvSpPr/>
            <p:nvPr/>
          </p:nvSpPr>
          <p:spPr>
            <a:xfrm>
              <a:off x="2445013" y="3864743"/>
              <a:ext cx="40527" cy="171688"/>
            </a:xfrm>
            <a:custGeom>
              <a:avLst/>
              <a:gdLst/>
              <a:ahLst/>
              <a:cxnLst/>
              <a:rect l="l" t="t" r="r" b="b"/>
              <a:pathLst>
                <a:path w="1548" h="6558" extrusionOk="0">
                  <a:moveTo>
                    <a:pt x="0" y="0"/>
                  </a:moveTo>
                  <a:lnTo>
                    <a:pt x="0" y="6558"/>
                  </a:lnTo>
                  <a:lnTo>
                    <a:pt x="1547" y="6558"/>
                  </a:lnTo>
                  <a:lnTo>
                    <a:pt x="1547" y="0"/>
                  </a:lnTo>
                  <a:close/>
                </a:path>
              </a:pathLst>
            </a:custGeom>
            <a:solidFill>
              <a:srgbClr val="8B9D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71"/>
            <p:cNvSpPr/>
            <p:nvPr/>
          </p:nvSpPr>
          <p:spPr>
            <a:xfrm>
              <a:off x="2445013" y="3864743"/>
              <a:ext cx="13352" cy="171688"/>
            </a:xfrm>
            <a:custGeom>
              <a:avLst/>
              <a:gdLst/>
              <a:ahLst/>
              <a:cxnLst/>
              <a:rect l="l" t="t" r="r" b="b"/>
              <a:pathLst>
                <a:path w="510" h="6558" extrusionOk="0">
                  <a:moveTo>
                    <a:pt x="0" y="0"/>
                  </a:moveTo>
                  <a:lnTo>
                    <a:pt x="0" y="6558"/>
                  </a:lnTo>
                  <a:lnTo>
                    <a:pt x="510" y="6558"/>
                  </a:lnTo>
                  <a:lnTo>
                    <a:pt x="510" y="0"/>
                  </a:ln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71"/>
            <p:cNvSpPr/>
            <p:nvPr/>
          </p:nvSpPr>
          <p:spPr>
            <a:xfrm>
              <a:off x="2184548" y="3859455"/>
              <a:ext cx="354948" cy="286776"/>
            </a:xfrm>
            <a:custGeom>
              <a:avLst/>
              <a:gdLst/>
              <a:ahLst/>
              <a:cxnLst/>
              <a:rect l="l" t="t" r="r" b="b"/>
              <a:pathLst>
                <a:path w="13558" h="10954" extrusionOk="0">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6" name="Google Shape;15156;p71"/>
          <p:cNvGrpSpPr/>
          <p:nvPr/>
        </p:nvGrpSpPr>
        <p:grpSpPr>
          <a:xfrm>
            <a:off x="3140511" y="3634708"/>
            <a:ext cx="216823" cy="334162"/>
            <a:chOff x="3140511" y="3840108"/>
            <a:chExt cx="216823" cy="334162"/>
          </a:xfrm>
        </p:grpSpPr>
        <p:sp>
          <p:nvSpPr>
            <p:cNvPr id="15157" name="Google Shape;15157;p71"/>
            <p:cNvSpPr/>
            <p:nvPr/>
          </p:nvSpPr>
          <p:spPr>
            <a:xfrm>
              <a:off x="3146925" y="3846155"/>
              <a:ext cx="210068" cy="246511"/>
            </a:xfrm>
            <a:custGeom>
              <a:avLst/>
              <a:gdLst/>
              <a:ahLst/>
              <a:cxnLst/>
              <a:rect l="l" t="t" r="r" b="b"/>
              <a:pathLst>
                <a:path w="8024" h="9416" extrusionOk="0">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71"/>
            <p:cNvSpPr/>
            <p:nvPr/>
          </p:nvSpPr>
          <p:spPr>
            <a:xfrm>
              <a:off x="3146925" y="3846182"/>
              <a:ext cx="112862" cy="246485"/>
            </a:xfrm>
            <a:custGeom>
              <a:avLst/>
              <a:gdLst/>
              <a:ahLst/>
              <a:cxnLst/>
              <a:rect l="l" t="t" r="r" b="b"/>
              <a:pathLst>
                <a:path w="4311" h="9415" extrusionOk="0">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71"/>
            <p:cNvSpPr/>
            <p:nvPr/>
          </p:nvSpPr>
          <p:spPr>
            <a:xfrm>
              <a:off x="3229182" y="3996298"/>
              <a:ext cx="45422" cy="29191"/>
            </a:xfrm>
            <a:custGeom>
              <a:avLst/>
              <a:gdLst/>
              <a:ahLst/>
              <a:cxnLst/>
              <a:rect l="l" t="t" r="r" b="b"/>
              <a:pathLst>
                <a:path w="1735" h="1115" extrusionOk="0">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71"/>
            <p:cNvSpPr/>
            <p:nvPr/>
          </p:nvSpPr>
          <p:spPr>
            <a:xfrm>
              <a:off x="3225282" y="4003078"/>
              <a:ext cx="53224" cy="22410"/>
            </a:xfrm>
            <a:custGeom>
              <a:avLst/>
              <a:gdLst/>
              <a:ahLst/>
              <a:cxnLst/>
              <a:rect l="l" t="t" r="r" b="b"/>
              <a:pathLst>
                <a:path w="2033" h="856" extrusionOk="0">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71"/>
            <p:cNvSpPr/>
            <p:nvPr/>
          </p:nvSpPr>
          <p:spPr>
            <a:xfrm>
              <a:off x="3212218" y="4134135"/>
              <a:ext cx="79509" cy="34348"/>
            </a:xfrm>
            <a:custGeom>
              <a:avLst/>
              <a:gdLst/>
              <a:ahLst/>
              <a:cxnLst/>
              <a:rect l="l" t="t" r="r" b="b"/>
              <a:pathLst>
                <a:path w="3037" h="1312" extrusionOk="0">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71"/>
            <p:cNvSpPr/>
            <p:nvPr/>
          </p:nvSpPr>
          <p:spPr>
            <a:xfrm>
              <a:off x="3212218" y="4134135"/>
              <a:ext cx="24164" cy="34348"/>
            </a:xfrm>
            <a:custGeom>
              <a:avLst/>
              <a:gdLst/>
              <a:ahLst/>
              <a:cxnLst/>
              <a:rect l="l" t="t" r="r" b="b"/>
              <a:pathLst>
                <a:path w="923" h="1312" extrusionOk="0">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71"/>
            <p:cNvSpPr/>
            <p:nvPr/>
          </p:nvSpPr>
          <p:spPr>
            <a:xfrm>
              <a:off x="3190069" y="4092012"/>
              <a:ext cx="123779" cy="42647"/>
            </a:xfrm>
            <a:custGeom>
              <a:avLst/>
              <a:gdLst/>
              <a:ahLst/>
              <a:cxnLst/>
              <a:rect l="l" t="t" r="r" b="b"/>
              <a:pathLst>
                <a:path w="4728" h="1629" extrusionOk="0">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71"/>
            <p:cNvSpPr/>
            <p:nvPr/>
          </p:nvSpPr>
          <p:spPr>
            <a:xfrm>
              <a:off x="3190069" y="4109474"/>
              <a:ext cx="123779" cy="25185"/>
            </a:xfrm>
            <a:custGeom>
              <a:avLst/>
              <a:gdLst/>
              <a:ahLst/>
              <a:cxnLst/>
              <a:rect l="l" t="t" r="r" b="b"/>
              <a:pathLst>
                <a:path w="4728" h="962" extrusionOk="0">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71"/>
            <p:cNvSpPr/>
            <p:nvPr/>
          </p:nvSpPr>
          <p:spPr>
            <a:xfrm>
              <a:off x="3140511" y="3840108"/>
              <a:ext cx="216823" cy="334162"/>
            </a:xfrm>
            <a:custGeom>
              <a:avLst/>
              <a:gdLst/>
              <a:ahLst/>
              <a:cxnLst/>
              <a:rect l="l" t="t" r="r" b="b"/>
              <a:pathLst>
                <a:path w="8282" h="12764" extrusionOk="0">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6" name="Google Shape;15166;p71"/>
          <p:cNvGrpSpPr/>
          <p:nvPr/>
        </p:nvGrpSpPr>
        <p:grpSpPr>
          <a:xfrm>
            <a:off x="883193" y="3157394"/>
            <a:ext cx="275099" cy="363876"/>
            <a:chOff x="883193" y="3362794"/>
            <a:chExt cx="275099" cy="363876"/>
          </a:xfrm>
        </p:grpSpPr>
        <p:sp>
          <p:nvSpPr>
            <p:cNvPr id="15167" name="Google Shape;15167;p71"/>
            <p:cNvSpPr/>
            <p:nvPr/>
          </p:nvSpPr>
          <p:spPr>
            <a:xfrm>
              <a:off x="889869" y="3373475"/>
              <a:ext cx="261748" cy="347906"/>
            </a:xfrm>
            <a:custGeom>
              <a:avLst/>
              <a:gdLst/>
              <a:ahLst/>
              <a:cxnLst/>
              <a:rect l="l" t="t" r="r" b="b"/>
              <a:pathLst>
                <a:path w="9998" h="13289" extrusionOk="0">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71"/>
            <p:cNvSpPr/>
            <p:nvPr/>
          </p:nvSpPr>
          <p:spPr>
            <a:xfrm>
              <a:off x="1025821" y="3373475"/>
              <a:ext cx="125926" cy="347906"/>
            </a:xfrm>
            <a:custGeom>
              <a:avLst/>
              <a:gdLst/>
              <a:ahLst/>
              <a:cxnLst/>
              <a:rect l="l" t="t" r="r" b="b"/>
              <a:pathLst>
                <a:path w="4810" h="13289" extrusionOk="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71"/>
            <p:cNvSpPr/>
            <p:nvPr/>
          </p:nvSpPr>
          <p:spPr>
            <a:xfrm>
              <a:off x="942307" y="3609593"/>
              <a:ext cx="156871" cy="82100"/>
            </a:xfrm>
            <a:custGeom>
              <a:avLst/>
              <a:gdLst/>
              <a:ahLst/>
              <a:cxnLst/>
              <a:rect l="l" t="t" r="r" b="b"/>
              <a:pathLst>
                <a:path w="5992" h="3136" extrusionOk="0">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71"/>
            <p:cNvSpPr/>
            <p:nvPr/>
          </p:nvSpPr>
          <p:spPr>
            <a:xfrm>
              <a:off x="1005584" y="3609671"/>
              <a:ext cx="93593" cy="82153"/>
            </a:xfrm>
            <a:custGeom>
              <a:avLst/>
              <a:gdLst/>
              <a:ahLst/>
              <a:cxnLst/>
              <a:rect l="l" t="t" r="r" b="b"/>
              <a:pathLst>
                <a:path w="3575" h="3138" extrusionOk="0">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71"/>
            <p:cNvSpPr/>
            <p:nvPr/>
          </p:nvSpPr>
          <p:spPr>
            <a:xfrm>
              <a:off x="1042681" y="3655198"/>
              <a:ext cx="21153" cy="18143"/>
            </a:xfrm>
            <a:custGeom>
              <a:avLst/>
              <a:gdLst/>
              <a:ahLst/>
              <a:cxnLst/>
              <a:rect l="l" t="t" r="r" b="b"/>
              <a:pathLst>
                <a:path w="808" h="693" extrusionOk="0">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71"/>
            <p:cNvSpPr/>
            <p:nvPr/>
          </p:nvSpPr>
          <p:spPr>
            <a:xfrm>
              <a:off x="1051111" y="3655198"/>
              <a:ext cx="13718" cy="18143"/>
            </a:xfrm>
            <a:custGeom>
              <a:avLst/>
              <a:gdLst/>
              <a:ahLst/>
              <a:cxnLst/>
              <a:rect l="l" t="t" r="r" b="b"/>
              <a:pathLst>
                <a:path w="524" h="693" extrusionOk="0">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71"/>
            <p:cNvSpPr/>
            <p:nvPr/>
          </p:nvSpPr>
          <p:spPr>
            <a:xfrm>
              <a:off x="971864" y="3659989"/>
              <a:ext cx="21284" cy="18143"/>
            </a:xfrm>
            <a:custGeom>
              <a:avLst/>
              <a:gdLst/>
              <a:ahLst/>
              <a:cxnLst/>
              <a:rect l="l" t="t" r="r" b="b"/>
              <a:pathLst>
                <a:path w="813" h="693" extrusionOk="0">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71"/>
            <p:cNvSpPr/>
            <p:nvPr/>
          </p:nvSpPr>
          <p:spPr>
            <a:xfrm>
              <a:off x="980425" y="3659989"/>
              <a:ext cx="13718" cy="18117"/>
            </a:xfrm>
            <a:custGeom>
              <a:avLst/>
              <a:gdLst/>
              <a:ahLst/>
              <a:cxnLst/>
              <a:rect l="l" t="t" r="r" b="b"/>
              <a:pathLst>
                <a:path w="524" h="692" extrusionOk="0">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71"/>
            <p:cNvSpPr/>
            <p:nvPr/>
          </p:nvSpPr>
          <p:spPr>
            <a:xfrm>
              <a:off x="1000296" y="3629542"/>
              <a:ext cx="25552" cy="21834"/>
            </a:xfrm>
            <a:custGeom>
              <a:avLst/>
              <a:gdLst/>
              <a:ahLst/>
              <a:cxnLst/>
              <a:rect l="l" t="t" r="r" b="b"/>
              <a:pathLst>
                <a:path w="976" h="834" extrusionOk="0">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71"/>
            <p:cNvSpPr/>
            <p:nvPr/>
          </p:nvSpPr>
          <p:spPr>
            <a:xfrm>
              <a:off x="1010480" y="3629516"/>
              <a:ext cx="15368" cy="21860"/>
            </a:xfrm>
            <a:custGeom>
              <a:avLst/>
              <a:gdLst/>
              <a:ahLst/>
              <a:cxnLst/>
              <a:rect l="l" t="t" r="r" b="b"/>
              <a:pathLst>
                <a:path w="587" h="835" extrusionOk="0">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71"/>
            <p:cNvSpPr/>
            <p:nvPr/>
          </p:nvSpPr>
          <p:spPr>
            <a:xfrm>
              <a:off x="986970" y="3570428"/>
              <a:ext cx="25421" cy="21756"/>
            </a:xfrm>
            <a:custGeom>
              <a:avLst/>
              <a:gdLst/>
              <a:ahLst/>
              <a:cxnLst/>
              <a:rect l="l" t="t" r="r" b="b"/>
              <a:pathLst>
                <a:path w="971" h="831" extrusionOk="0">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71"/>
            <p:cNvSpPr/>
            <p:nvPr/>
          </p:nvSpPr>
          <p:spPr>
            <a:xfrm>
              <a:off x="996761" y="3570428"/>
              <a:ext cx="16886" cy="21808"/>
            </a:xfrm>
            <a:custGeom>
              <a:avLst/>
              <a:gdLst/>
              <a:ahLst/>
              <a:cxnLst/>
              <a:rect l="l" t="t" r="r" b="b"/>
              <a:pathLst>
                <a:path w="645" h="833" extrusionOk="0">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71"/>
            <p:cNvSpPr/>
            <p:nvPr/>
          </p:nvSpPr>
          <p:spPr>
            <a:xfrm>
              <a:off x="1019905" y="3541630"/>
              <a:ext cx="25447" cy="21886"/>
            </a:xfrm>
            <a:custGeom>
              <a:avLst/>
              <a:gdLst/>
              <a:ahLst/>
              <a:cxnLst/>
              <a:rect l="l" t="t" r="r" b="b"/>
              <a:pathLst>
                <a:path w="972" h="836" extrusionOk="0">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71"/>
            <p:cNvSpPr/>
            <p:nvPr/>
          </p:nvSpPr>
          <p:spPr>
            <a:xfrm>
              <a:off x="1029722" y="3541630"/>
              <a:ext cx="16991" cy="21860"/>
            </a:xfrm>
            <a:custGeom>
              <a:avLst/>
              <a:gdLst/>
              <a:ahLst/>
              <a:cxnLst/>
              <a:rect l="l" t="t" r="r" b="b"/>
              <a:pathLst>
                <a:path w="649" h="835" extrusionOk="0">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71"/>
            <p:cNvSpPr/>
            <p:nvPr/>
          </p:nvSpPr>
          <p:spPr>
            <a:xfrm>
              <a:off x="1004930" y="3500998"/>
              <a:ext cx="21180" cy="18143"/>
            </a:xfrm>
            <a:custGeom>
              <a:avLst/>
              <a:gdLst/>
              <a:ahLst/>
              <a:cxnLst/>
              <a:rect l="l" t="t" r="r" b="b"/>
              <a:pathLst>
                <a:path w="809" h="693" extrusionOk="0">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71"/>
            <p:cNvSpPr/>
            <p:nvPr/>
          </p:nvSpPr>
          <p:spPr>
            <a:xfrm>
              <a:off x="1013360" y="3500998"/>
              <a:ext cx="13744" cy="18143"/>
            </a:xfrm>
            <a:custGeom>
              <a:avLst/>
              <a:gdLst/>
              <a:ahLst/>
              <a:cxnLst/>
              <a:rect l="l" t="t" r="r" b="b"/>
              <a:pathLst>
                <a:path w="525" h="693" extrusionOk="0">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71"/>
            <p:cNvSpPr/>
            <p:nvPr/>
          </p:nvSpPr>
          <p:spPr>
            <a:xfrm>
              <a:off x="975268" y="3368082"/>
              <a:ext cx="90949" cy="28065"/>
            </a:xfrm>
            <a:custGeom>
              <a:avLst/>
              <a:gdLst/>
              <a:ahLst/>
              <a:cxnLst/>
              <a:rect l="l" t="t" r="r" b="b"/>
              <a:pathLst>
                <a:path w="3474" h="1072" extrusionOk="0">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71"/>
            <p:cNvSpPr/>
            <p:nvPr/>
          </p:nvSpPr>
          <p:spPr>
            <a:xfrm>
              <a:off x="1031241" y="3368082"/>
              <a:ext cx="34976" cy="28065"/>
            </a:xfrm>
            <a:custGeom>
              <a:avLst/>
              <a:gdLst/>
              <a:ahLst/>
              <a:cxnLst/>
              <a:rect l="l" t="t" r="r" b="b"/>
              <a:pathLst>
                <a:path w="1336" h="1072" extrusionOk="0">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71"/>
            <p:cNvSpPr/>
            <p:nvPr/>
          </p:nvSpPr>
          <p:spPr>
            <a:xfrm>
              <a:off x="883193" y="3362794"/>
              <a:ext cx="275099" cy="363876"/>
            </a:xfrm>
            <a:custGeom>
              <a:avLst/>
              <a:gdLst/>
              <a:ahLst/>
              <a:cxnLst/>
              <a:rect l="l" t="t" r="r" b="b"/>
              <a:pathLst>
                <a:path w="10508" h="13899" extrusionOk="0">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71"/>
            <p:cNvSpPr/>
            <p:nvPr/>
          </p:nvSpPr>
          <p:spPr>
            <a:xfrm>
              <a:off x="935631" y="3604305"/>
              <a:ext cx="170091" cy="92808"/>
            </a:xfrm>
            <a:custGeom>
              <a:avLst/>
              <a:gdLst/>
              <a:ahLst/>
              <a:cxnLst/>
              <a:rect l="l" t="t" r="r" b="b"/>
              <a:pathLst>
                <a:path w="6497" h="3545" extrusionOk="0">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71"/>
            <p:cNvSpPr/>
            <p:nvPr/>
          </p:nvSpPr>
          <p:spPr>
            <a:xfrm>
              <a:off x="1040404" y="3649832"/>
              <a:ext cx="33615" cy="28798"/>
            </a:xfrm>
            <a:custGeom>
              <a:avLst/>
              <a:gdLst/>
              <a:ahLst/>
              <a:cxnLst/>
              <a:rect l="l" t="t" r="r" b="b"/>
              <a:pathLst>
                <a:path w="1284" h="1100" extrusionOk="0">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71"/>
            <p:cNvSpPr/>
            <p:nvPr/>
          </p:nvSpPr>
          <p:spPr>
            <a:xfrm>
              <a:off x="969613" y="3654623"/>
              <a:ext cx="33720" cy="28772"/>
            </a:xfrm>
            <a:custGeom>
              <a:avLst/>
              <a:gdLst/>
              <a:ahLst/>
              <a:cxnLst/>
              <a:rect l="l" t="t" r="r" b="b"/>
              <a:pathLst>
                <a:path w="1288" h="1099" extrusionOk="0">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71"/>
            <p:cNvSpPr/>
            <p:nvPr/>
          </p:nvSpPr>
          <p:spPr>
            <a:xfrm>
              <a:off x="998646" y="3624175"/>
              <a:ext cx="37882" cy="32437"/>
            </a:xfrm>
            <a:custGeom>
              <a:avLst/>
              <a:gdLst/>
              <a:ahLst/>
              <a:cxnLst/>
              <a:rect l="l" t="t" r="r" b="b"/>
              <a:pathLst>
                <a:path w="1447" h="1239" extrusionOk="0">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71"/>
            <p:cNvSpPr/>
            <p:nvPr/>
          </p:nvSpPr>
          <p:spPr>
            <a:xfrm>
              <a:off x="985190" y="3565035"/>
              <a:ext cx="38013" cy="32463"/>
            </a:xfrm>
            <a:custGeom>
              <a:avLst/>
              <a:gdLst/>
              <a:ahLst/>
              <a:cxnLst/>
              <a:rect l="l" t="t" r="r" b="b"/>
              <a:pathLst>
                <a:path w="1452" h="1240" extrusionOk="0">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71"/>
            <p:cNvSpPr/>
            <p:nvPr/>
          </p:nvSpPr>
          <p:spPr>
            <a:xfrm>
              <a:off x="1018281" y="3536341"/>
              <a:ext cx="37882" cy="32489"/>
            </a:xfrm>
            <a:custGeom>
              <a:avLst/>
              <a:gdLst/>
              <a:ahLst/>
              <a:cxnLst/>
              <a:rect l="l" t="t" r="r" b="b"/>
              <a:pathLst>
                <a:path w="1447" h="1241" extrusionOk="0">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71"/>
            <p:cNvSpPr/>
            <p:nvPr/>
          </p:nvSpPr>
          <p:spPr>
            <a:xfrm>
              <a:off x="997782" y="3495736"/>
              <a:ext cx="33720" cy="28772"/>
            </a:xfrm>
            <a:custGeom>
              <a:avLst/>
              <a:gdLst/>
              <a:ahLst/>
              <a:cxnLst/>
              <a:rect l="l" t="t" r="r" b="b"/>
              <a:pathLst>
                <a:path w="1288" h="1099" extrusionOk="0">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3" name="Google Shape;15193;p71"/>
          <p:cNvGrpSpPr/>
          <p:nvPr/>
        </p:nvGrpSpPr>
        <p:grpSpPr>
          <a:xfrm>
            <a:off x="2633404" y="2691364"/>
            <a:ext cx="368798" cy="365420"/>
            <a:chOff x="2633404" y="2896764"/>
            <a:chExt cx="368798" cy="365420"/>
          </a:xfrm>
        </p:grpSpPr>
        <p:sp>
          <p:nvSpPr>
            <p:cNvPr id="15194" name="Google Shape;15194;p71"/>
            <p:cNvSpPr/>
            <p:nvPr/>
          </p:nvSpPr>
          <p:spPr>
            <a:xfrm>
              <a:off x="2665606" y="2902235"/>
              <a:ext cx="330549" cy="327145"/>
            </a:xfrm>
            <a:custGeom>
              <a:avLst/>
              <a:gdLst/>
              <a:ahLst/>
              <a:cxnLst/>
              <a:rect l="l" t="t" r="r" b="b"/>
              <a:pathLst>
                <a:path w="12626" h="12496" extrusionOk="0">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71"/>
            <p:cNvSpPr/>
            <p:nvPr/>
          </p:nvSpPr>
          <p:spPr>
            <a:xfrm>
              <a:off x="2809857" y="2942474"/>
              <a:ext cx="143911" cy="143781"/>
            </a:xfrm>
            <a:custGeom>
              <a:avLst/>
              <a:gdLst/>
              <a:ahLst/>
              <a:cxnLst/>
              <a:rect l="l" t="t" r="r" b="b"/>
              <a:pathLst>
                <a:path w="5497" h="5492" extrusionOk="0">
                  <a:moveTo>
                    <a:pt x="3926" y="0"/>
                  </a:moveTo>
                  <a:lnTo>
                    <a:pt x="1" y="3925"/>
                  </a:lnTo>
                  <a:lnTo>
                    <a:pt x="1572" y="5491"/>
                  </a:lnTo>
                  <a:lnTo>
                    <a:pt x="5497" y="1566"/>
                  </a:lnTo>
                  <a:lnTo>
                    <a:pt x="3926" y="0"/>
                  </a:lnTo>
                  <a:close/>
                </a:path>
              </a:pathLst>
            </a:custGeom>
            <a:solidFill>
              <a:srgbClr val="566A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71"/>
            <p:cNvSpPr/>
            <p:nvPr/>
          </p:nvSpPr>
          <p:spPr>
            <a:xfrm>
              <a:off x="2665606" y="3160187"/>
              <a:ext cx="70346" cy="69194"/>
            </a:xfrm>
            <a:custGeom>
              <a:avLst/>
              <a:gdLst/>
              <a:ahLst/>
              <a:cxnLst/>
              <a:rect l="l" t="t" r="r" b="b"/>
              <a:pathLst>
                <a:path w="2687" h="2643" extrusionOk="0">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71"/>
            <p:cNvSpPr/>
            <p:nvPr/>
          </p:nvSpPr>
          <p:spPr>
            <a:xfrm>
              <a:off x="2839310" y="2971900"/>
              <a:ext cx="114459" cy="114354"/>
            </a:xfrm>
            <a:custGeom>
              <a:avLst/>
              <a:gdLst/>
              <a:ahLst/>
              <a:cxnLst/>
              <a:rect l="l" t="t" r="r" b="b"/>
              <a:pathLst>
                <a:path w="4372" h="4368" extrusionOk="0">
                  <a:moveTo>
                    <a:pt x="3925" y="0"/>
                  </a:moveTo>
                  <a:lnTo>
                    <a:pt x="0" y="3925"/>
                  </a:lnTo>
                  <a:lnTo>
                    <a:pt x="447" y="4367"/>
                  </a:lnTo>
                  <a:lnTo>
                    <a:pt x="4372" y="442"/>
                  </a:lnTo>
                  <a:lnTo>
                    <a:pt x="3925" y="0"/>
                  </a:lnTo>
                  <a:close/>
                </a:path>
              </a:pathLst>
            </a:custGeom>
            <a:solidFill>
              <a:srgbClr val="334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71"/>
            <p:cNvSpPr/>
            <p:nvPr/>
          </p:nvSpPr>
          <p:spPr>
            <a:xfrm>
              <a:off x="2683094" y="3189744"/>
              <a:ext cx="52727" cy="39637"/>
            </a:xfrm>
            <a:custGeom>
              <a:avLst/>
              <a:gdLst/>
              <a:ahLst/>
              <a:cxnLst/>
              <a:rect l="l" t="t" r="r" b="b"/>
              <a:pathLst>
                <a:path w="2014" h="1514" extrusionOk="0">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71"/>
            <p:cNvSpPr/>
            <p:nvPr/>
          </p:nvSpPr>
          <p:spPr>
            <a:xfrm>
              <a:off x="2942171" y="2907393"/>
              <a:ext cx="54114" cy="76105"/>
            </a:xfrm>
            <a:custGeom>
              <a:avLst/>
              <a:gdLst/>
              <a:ahLst/>
              <a:cxnLst/>
              <a:rect l="l" t="t" r="r" b="b"/>
              <a:pathLst>
                <a:path w="2067" h="2907" extrusionOk="0">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71"/>
            <p:cNvSpPr/>
            <p:nvPr/>
          </p:nvSpPr>
          <p:spPr>
            <a:xfrm>
              <a:off x="2724353" y="3074657"/>
              <a:ext cx="126659" cy="126659"/>
            </a:xfrm>
            <a:custGeom>
              <a:avLst/>
              <a:gdLst/>
              <a:ahLst/>
              <a:cxnLst/>
              <a:rect l="l" t="t" r="r" b="b"/>
              <a:pathLst>
                <a:path w="4838" h="4838" extrusionOk="0">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71"/>
            <p:cNvSpPr/>
            <p:nvPr/>
          </p:nvSpPr>
          <p:spPr>
            <a:xfrm>
              <a:off x="2649138" y="3205452"/>
              <a:ext cx="41521" cy="40396"/>
            </a:xfrm>
            <a:custGeom>
              <a:avLst/>
              <a:gdLst/>
              <a:ahLst/>
              <a:cxnLst/>
              <a:rect l="l" t="t" r="r" b="b"/>
              <a:pathLst>
                <a:path w="1586" h="1543" extrusionOk="0">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71"/>
            <p:cNvSpPr/>
            <p:nvPr/>
          </p:nvSpPr>
          <p:spPr>
            <a:xfrm>
              <a:off x="2649138" y="3205452"/>
              <a:ext cx="41521" cy="40396"/>
            </a:xfrm>
            <a:custGeom>
              <a:avLst/>
              <a:gdLst/>
              <a:ahLst/>
              <a:cxnLst/>
              <a:rect l="l" t="t" r="r" b="b"/>
              <a:pathLst>
                <a:path w="1586" h="1543" extrusionOk="0">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71"/>
            <p:cNvSpPr/>
            <p:nvPr/>
          </p:nvSpPr>
          <p:spPr>
            <a:xfrm>
              <a:off x="2650526" y="3213254"/>
              <a:ext cx="40265" cy="32594"/>
            </a:xfrm>
            <a:custGeom>
              <a:avLst/>
              <a:gdLst/>
              <a:ahLst/>
              <a:cxnLst/>
              <a:rect l="l" t="t" r="r" b="b"/>
              <a:pathLst>
                <a:path w="1538" h="1245" extrusionOk="0">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71"/>
            <p:cNvSpPr/>
            <p:nvPr/>
          </p:nvSpPr>
          <p:spPr>
            <a:xfrm>
              <a:off x="2633404" y="2896764"/>
              <a:ext cx="368798" cy="365420"/>
            </a:xfrm>
            <a:custGeom>
              <a:avLst/>
              <a:gdLst/>
              <a:ahLst/>
              <a:cxnLst/>
              <a:rect l="l" t="t" r="r" b="b"/>
              <a:pathLst>
                <a:path w="14087" h="13958" extrusionOk="0">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5" name="Google Shape;15205;p71"/>
          <p:cNvGrpSpPr/>
          <p:nvPr/>
        </p:nvGrpSpPr>
        <p:grpSpPr>
          <a:xfrm>
            <a:off x="2593035" y="1333355"/>
            <a:ext cx="382621" cy="308688"/>
            <a:chOff x="2593035" y="1538755"/>
            <a:chExt cx="382621" cy="308688"/>
          </a:xfrm>
        </p:grpSpPr>
        <p:sp>
          <p:nvSpPr>
            <p:cNvPr id="15206" name="Google Shape;15206;p71"/>
            <p:cNvSpPr/>
            <p:nvPr/>
          </p:nvSpPr>
          <p:spPr>
            <a:xfrm>
              <a:off x="2817162" y="1836212"/>
              <a:ext cx="12985" cy="11231"/>
            </a:xfrm>
            <a:custGeom>
              <a:avLst/>
              <a:gdLst/>
              <a:ahLst/>
              <a:cxnLst/>
              <a:rect l="l" t="t" r="r" b="b"/>
              <a:pathLst>
                <a:path w="496" h="429" extrusionOk="0">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71"/>
            <p:cNvSpPr/>
            <p:nvPr/>
          </p:nvSpPr>
          <p:spPr>
            <a:xfrm>
              <a:off x="2599082" y="1658869"/>
              <a:ext cx="221876" cy="183024"/>
            </a:xfrm>
            <a:custGeom>
              <a:avLst/>
              <a:gdLst/>
              <a:ahLst/>
              <a:cxnLst/>
              <a:rect l="l" t="t" r="r" b="b"/>
              <a:pathLst>
                <a:path w="8475" h="6991" extrusionOk="0">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71"/>
            <p:cNvSpPr/>
            <p:nvPr/>
          </p:nvSpPr>
          <p:spPr>
            <a:xfrm>
              <a:off x="2633666" y="1748404"/>
              <a:ext cx="187292" cy="93358"/>
            </a:xfrm>
            <a:custGeom>
              <a:avLst/>
              <a:gdLst/>
              <a:ahLst/>
              <a:cxnLst/>
              <a:rect l="l" t="t" r="r" b="b"/>
              <a:pathLst>
                <a:path w="7154" h="3566" extrusionOk="0">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71"/>
            <p:cNvSpPr/>
            <p:nvPr/>
          </p:nvSpPr>
          <p:spPr>
            <a:xfrm>
              <a:off x="2715662" y="1544357"/>
              <a:ext cx="221273" cy="219807"/>
            </a:xfrm>
            <a:custGeom>
              <a:avLst/>
              <a:gdLst/>
              <a:ahLst/>
              <a:cxnLst/>
              <a:rect l="l" t="t" r="r" b="b"/>
              <a:pathLst>
                <a:path w="8452" h="8396" extrusionOk="0">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71"/>
            <p:cNvSpPr/>
            <p:nvPr/>
          </p:nvSpPr>
          <p:spPr>
            <a:xfrm>
              <a:off x="2593035" y="1538755"/>
              <a:ext cx="350053" cy="308531"/>
            </a:xfrm>
            <a:custGeom>
              <a:avLst/>
              <a:gdLst/>
              <a:ahLst/>
              <a:cxnLst/>
              <a:rect l="l" t="t" r="r" b="b"/>
              <a:pathLst>
                <a:path w="13371" h="11785" extrusionOk="0">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71"/>
            <p:cNvSpPr/>
            <p:nvPr/>
          </p:nvSpPr>
          <p:spPr>
            <a:xfrm>
              <a:off x="2861694" y="1836212"/>
              <a:ext cx="37254" cy="11205"/>
            </a:xfrm>
            <a:custGeom>
              <a:avLst/>
              <a:gdLst/>
              <a:ahLst/>
              <a:cxnLst/>
              <a:rect l="l" t="t" r="r" b="b"/>
              <a:pathLst>
                <a:path w="1423" h="428" extrusionOk="0">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71"/>
            <p:cNvSpPr/>
            <p:nvPr/>
          </p:nvSpPr>
          <p:spPr>
            <a:xfrm>
              <a:off x="2962670" y="1836212"/>
              <a:ext cx="12985" cy="11231"/>
            </a:xfrm>
            <a:custGeom>
              <a:avLst/>
              <a:gdLst/>
              <a:ahLst/>
              <a:cxnLst/>
              <a:rect l="l" t="t" r="r" b="b"/>
              <a:pathLst>
                <a:path w="496" h="429" extrusionOk="0">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71"/>
            <p:cNvSpPr/>
            <p:nvPr/>
          </p:nvSpPr>
          <p:spPr>
            <a:xfrm>
              <a:off x="2904943" y="1836212"/>
              <a:ext cx="41417" cy="11205"/>
            </a:xfrm>
            <a:custGeom>
              <a:avLst/>
              <a:gdLst/>
              <a:ahLst/>
              <a:cxnLst/>
              <a:rect l="l" t="t" r="r" b="b"/>
              <a:pathLst>
                <a:path w="1582" h="428" extrusionOk="0">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4" name="Google Shape;15214;p71"/>
          <p:cNvGrpSpPr/>
          <p:nvPr/>
        </p:nvGrpSpPr>
        <p:grpSpPr>
          <a:xfrm>
            <a:off x="3011234" y="1346681"/>
            <a:ext cx="429012" cy="329292"/>
            <a:chOff x="3011234" y="1552081"/>
            <a:chExt cx="429012" cy="329292"/>
          </a:xfrm>
        </p:grpSpPr>
        <p:sp>
          <p:nvSpPr>
            <p:cNvPr id="15215" name="Google Shape;15215;p71"/>
            <p:cNvSpPr/>
            <p:nvPr/>
          </p:nvSpPr>
          <p:spPr>
            <a:xfrm>
              <a:off x="3017517" y="1558390"/>
              <a:ext cx="416445" cy="316699"/>
            </a:xfrm>
            <a:custGeom>
              <a:avLst/>
              <a:gdLst/>
              <a:ahLst/>
              <a:cxnLst/>
              <a:rect l="l" t="t" r="r" b="b"/>
              <a:pathLst>
                <a:path w="15907" h="12097" extrusionOk="0">
                  <a:moveTo>
                    <a:pt x="0" y="0"/>
                  </a:moveTo>
                  <a:lnTo>
                    <a:pt x="0" y="12097"/>
                  </a:lnTo>
                  <a:lnTo>
                    <a:pt x="15907" y="12097"/>
                  </a:lnTo>
                  <a:lnTo>
                    <a:pt x="15907" y="0"/>
                  </a:ln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71"/>
            <p:cNvSpPr/>
            <p:nvPr/>
          </p:nvSpPr>
          <p:spPr>
            <a:xfrm>
              <a:off x="3017517" y="1801628"/>
              <a:ext cx="416445" cy="73461"/>
            </a:xfrm>
            <a:custGeom>
              <a:avLst/>
              <a:gdLst/>
              <a:ahLst/>
              <a:cxnLst/>
              <a:rect l="l" t="t" r="r" b="b"/>
              <a:pathLst>
                <a:path w="15907" h="2806" extrusionOk="0">
                  <a:moveTo>
                    <a:pt x="0" y="0"/>
                  </a:moveTo>
                  <a:lnTo>
                    <a:pt x="0" y="2806"/>
                  </a:lnTo>
                  <a:lnTo>
                    <a:pt x="15907" y="2806"/>
                  </a:lnTo>
                  <a:lnTo>
                    <a:pt x="15907"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71"/>
            <p:cNvSpPr/>
            <p:nvPr/>
          </p:nvSpPr>
          <p:spPr>
            <a:xfrm>
              <a:off x="3017517" y="1811681"/>
              <a:ext cx="416445" cy="63408"/>
            </a:xfrm>
            <a:custGeom>
              <a:avLst/>
              <a:gdLst/>
              <a:ahLst/>
              <a:cxnLst/>
              <a:rect l="l" t="t" r="r" b="b"/>
              <a:pathLst>
                <a:path w="15907" h="2422" extrusionOk="0">
                  <a:moveTo>
                    <a:pt x="0" y="0"/>
                  </a:moveTo>
                  <a:lnTo>
                    <a:pt x="0" y="2422"/>
                  </a:lnTo>
                  <a:lnTo>
                    <a:pt x="15907" y="2422"/>
                  </a:lnTo>
                  <a:lnTo>
                    <a:pt x="15907" y="0"/>
                  </a:ln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71"/>
            <p:cNvSpPr/>
            <p:nvPr/>
          </p:nvSpPr>
          <p:spPr>
            <a:xfrm>
              <a:off x="3017517" y="1558390"/>
              <a:ext cx="416445" cy="70319"/>
            </a:xfrm>
            <a:custGeom>
              <a:avLst/>
              <a:gdLst/>
              <a:ahLst/>
              <a:cxnLst/>
              <a:rect l="l" t="t" r="r" b="b"/>
              <a:pathLst>
                <a:path w="15907" h="2686" extrusionOk="0">
                  <a:moveTo>
                    <a:pt x="0" y="0"/>
                  </a:moveTo>
                  <a:lnTo>
                    <a:pt x="0" y="2686"/>
                  </a:lnTo>
                  <a:lnTo>
                    <a:pt x="15907" y="2686"/>
                  </a:lnTo>
                  <a:lnTo>
                    <a:pt x="15907"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71"/>
            <p:cNvSpPr/>
            <p:nvPr/>
          </p:nvSpPr>
          <p:spPr>
            <a:xfrm>
              <a:off x="3017517" y="1558390"/>
              <a:ext cx="416445" cy="60266"/>
            </a:xfrm>
            <a:custGeom>
              <a:avLst/>
              <a:gdLst/>
              <a:ahLst/>
              <a:cxnLst/>
              <a:rect l="l" t="t" r="r" b="b"/>
              <a:pathLst>
                <a:path w="15907" h="2302" extrusionOk="0">
                  <a:moveTo>
                    <a:pt x="0" y="0"/>
                  </a:moveTo>
                  <a:lnTo>
                    <a:pt x="0" y="2301"/>
                  </a:lnTo>
                  <a:lnTo>
                    <a:pt x="15907" y="2301"/>
                  </a:lnTo>
                  <a:lnTo>
                    <a:pt x="15907" y="0"/>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71"/>
            <p:cNvSpPr/>
            <p:nvPr/>
          </p:nvSpPr>
          <p:spPr>
            <a:xfrm>
              <a:off x="3045818" y="1582266"/>
              <a:ext cx="16886" cy="12619"/>
            </a:xfrm>
            <a:custGeom>
              <a:avLst/>
              <a:gdLst/>
              <a:ahLst/>
              <a:cxnLst/>
              <a:rect l="l" t="t" r="r" b="b"/>
              <a:pathLst>
                <a:path w="645" h="482" extrusionOk="0">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71"/>
            <p:cNvSpPr/>
            <p:nvPr/>
          </p:nvSpPr>
          <p:spPr>
            <a:xfrm>
              <a:off x="3069092" y="1582266"/>
              <a:ext cx="16860" cy="12619"/>
            </a:xfrm>
            <a:custGeom>
              <a:avLst/>
              <a:gdLst/>
              <a:ahLst/>
              <a:cxnLst/>
              <a:rect l="l" t="t" r="r" b="b"/>
              <a:pathLst>
                <a:path w="644" h="482" extrusionOk="0">
                  <a:moveTo>
                    <a:pt x="322" y="1"/>
                  </a:moveTo>
                  <a:cubicBezTo>
                    <a:pt x="0" y="1"/>
                    <a:pt x="0" y="481"/>
                    <a:pt x="322" y="481"/>
                  </a:cubicBezTo>
                  <a:cubicBezTo>
                    <a:pt x="644" y="481"/>
                    <a:pt x="644" y="1"/>
                    <a:pt x="322"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71"/>
            <p:cNvSpPr/>
            <p:nvPr/>
          </p:nvSpPr>
          <p:spPr>
            <a:xfrm>
              <a:off x="3092340" y="1582266"/>
              <a:ext cx="16886" cy="12619"/>
            </a:xfrm>
            <a:custGeom>
              <a:avLst/>
              <a:gdLst/>
              <a:ahLst/>
              <a:cxnLst/>
              <a:rect l="l" t="t" r="r" b="b"/>
              <a:pathLst>
                <a:path w="645" h="482" extrusionOk="0">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71"/>
            <p:cNvSpPr/>
            <p:nvPr/>
          </p:nvSpPr>
          <p:spPr>
            <a:xfrm>
              <a:off x="3144804" y="1655989"/>
              <a:ext cx="161766" cy="115087"/>
            </a:xfrm>
            <a:custGeom>
              <a:avLst/>
              <a:gdLst/>
              <a:ahLst/>
              <a:cxnLst/>
              <a:rect l="l" t="t" r="r" b="b"/>
              <a:pathLst>
                <a:path w="6179" h="4396" extrusionOk="0">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71"/>
            <p:cNvSpPr/>
            <p:nvPr/>
          </p:nvSpPr>
          <p:spPr>
            <a:xfrm>
              <a:off x="3144804" y="1655989"/>
              <a:ext cx="161766" cy="46915"/>
            </a:xfrm>
            <a:custGeom>
              <a:avLst/>
              <a:gdLst/>
              <a:ahLst/>
              <a:cxnLst/>
              <a:rect l="l" t="t" r="r" b="b"/>
              <a:pathLst>
                <a:path w="6179" h="1792" extrusionOk="0">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71"/>
            <p:cNvSpPr/>
            <p:nvPr/>
          </p:nvSpPr>
          <p:spPr>
            <a:xfrm>
              <a:off x="3205437" y="1692013"/>
              <a:ext cx="44663" cy="42961"/>
            </a:xfrm>
            <a:custGeom>
              <a:avLst/>
              <a:gdLst/>
              <a:ahLst/>
              <a:cxnLst/>
              <a:rect l="l" t="t" r="r" b="b"/>
              <a:pathLst>
                <a:path w="1706" h="1641" extrusionOk="0">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71"/>
            <p:cNvSpPr/>
            <p:nvPr/>
          </p:nvSpPr>
          <p:spPr>
            <a:xfrm>
              <a:off x="3011234" y="1552081"/>
              <a:ext cx="429012" cy="329292"/>
            </a:xfrm>
            <a:custGeom>
              <a:avLst/>
              <a:gdLst/>
              <a:ahLst/>
              <a:cxnLst/>
              <a:rect l="l" t="t" r="r" b="b"/>
              <a:pathLst>
                <a:path w="16387" h="12578" extrusionOk="0">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71"/>
            <p:cNvSpPr/>
            <p:nvPr/>
          </p:nvSpPr>
          <p:spPr>
            <a:xfrm>
              <a:off x="3322121" y="1582266"/>
              <a:ext cx="86813" cy="12619"/>
            </a:xfrm>
            <a:custGeom>
              <a:avLst/>
              <a:gdLst/>
              <a:ahLst/>
              <a:cxnLst/>
              <a:rect l="l" t="t" r="r" b="b"/>
              <a:pathLst>
                <a:path w="3316" h="482" extrusionOk="0">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71"/>
            <p:cNvSpPr/>
            <p:nvPr/>
          </p:nvSpPr>
          <p:spPr>
            <a:xfrm>
              <a:off x="3284160" y="1582266"/>
              <a:ext cx="32201" cy="12619"/>
            </a:xfrm>
            <a:custGeom>
              <a:avLst/>
              <a:gdLst/>
              <a:ahLst/>
              <a:cxnLst/>
              <a:rect l="l" t="t" r="r" b="b"/>
              <a:pathLst>
                <a:path w="1230" h="482" extrusionOk="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71"/>
            <p:cNvSpPr/>
            <p:nvPr/>
          </p:nvSpPr>
          <p:spPr>
            <a:xfrm>
              <a:off x="3138495" y="1649680"/>
              <a:ext cx="174359" cy="127680"/>
            </a:xfrm>
            <a:custGeom>
              <a:avLst/>
              <a:gdLst/>
              <a:ahLst/>
              <a:cxnLst/>
              <a:rect l="l" t="t" r="r" b="b"/>
              <a:pathLst>
                <a:path w="6660" h="4877" extrusionOk="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71"/>
            <p:cNvSpPr/>
            <p:nvPr/>
          </p:nvSpPr>
          <p:spPr>
            <a:xfrm>
              <a:off x="3199154" y="1685860"/>
              <a:ext cx="58486" cy="55397"/>
            </a:xfrm>
            <a:custGeom>
              <a:avLst/>
              <a:gdLst/>
              <a:ahLst/>
              <a:cxnLst/>
              <a:rect l="l" t="t" r="r" b="b"/>
              <a:pathLst>
                <a:path w="2234" h="2116" extrusionOk="0">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71"/>
            <p:cNvSpPr/>
            <p:nvPr/>
          </p:nvSpPr>
          <p:spPr>
            <a:xfrm>
              <a:off x="3055635" y="1835453"/>
              <a:ext cx="169673" cy="12593"/>
            </a:xfrm>
            <a:custGeom>
              <a:avLst/>
              <a:gdLst/>
              <a:ahLst/>
              <a:cxnLst/>
              <a:rect l="l" t="t" r="r" b="b"/>
              <a:pathLst>
                <a:path w="6481" h="481" extrusionOk="0">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71"/>
            <p:cNvSpPr/>
            <p:nvPr/>
          </p:nvSpPr>
          <p:spPr>
            <a:xfrm>
              <a:off x="3349663" y="1834955"/>
              <a:ext cx="49585" cy="12593"/>
            </a:xfrm>
            <a:custGeom>
              <a:avLst/>
              <a:gdLst/>
              <a:ahLst/>
              <a:cxnLst/>
              <a:rect l="l" t="t" r="r" b="b"/>
              <a:pathLst>
                <a:path w="1894" h="481" extrusionOk="0">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3" name="Google Shape;15233;p71"/>
          <p:cNvGrpSpPr/>
          <p:nvPr/>
        </p:nvGrpSpPr>
        <p:grpSpPr>
          <a:xfrm>
            <a:off x="3500721" y="1788259"/>
            <a:ext cx="381626" cy="360237"/>
            <a:chOff x="3500721" y="1993659"/>
            <a:chExt cx="381626" cy="360237"/>
          </a:xfrm>
        </p:grpSpPr>
        <p:sp>
          <p:nvSpPr>
            <p:cNvPr id="15234" name="Google Shape;15234;p71"/>
            <p:cNvSpPr/>
            <p:nvPr/>
          </p:nvSpPr>
          <p:spPr>
            <a:xfrm>
              <a:off x="3546013" y="2262946"/>
              <a:ext cx="299473" cy="51077"/>
            </a:xfrm>
            <a:custGeom>
              <a:avLst/>
              <a:gdLst/>
              <a:ahLst/>
              <a:cxnLst/>
              <a:rect l="l" t="t" r="r" b="b"/>
              <a:pathLst>
                <a:path w="11439" h="1951" extrusionOk="0">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71"/>
            <p:cNvSpPr/>
            <p:nvPr/>
          </p:nvSpPr>
          <p:spPr>
            <a:xfrm>
              <a:off x="3547374" y="2262946"/>
              <a:ext cx="298112" cy="50946"/>
            </a:xfrm>
            <a:custGeom>
              <a:avLst/>
              <a:gdLst/>
              <a:ahLst/>
              <a:cxnLst/>
              <a:rect l="l" t="t" r="r" b="b"/>
              <a:pathLst>
                <a:path w="11387" h="1946" extrusionOk="0">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71"/>
            <p:cNvSpPr/>
            <p:nvPr/>
          </p:nvSpPr>
          <p:spPr>
            <a:xfrm>
              <a:off x="3514047" y="2231111"/>
              <a:ext cx="352697" cy="114747"/>
            </a:xfrm>
            <a:custGeom>
              <a:avLst/>
              <a:gdLst/>
              <a:ahLst/>
              <a:cxnLst/>
              <a:rect l="l" t="t" r="r" b="b"/>
              <a:pathLst>
                <a:path w="13472" h="4383" extrusionOk="0">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71"/>
            <p:cNvSpPr/>
            <p:nvPr/>
          </p:nvSpPr>
          <p:spPr>
            <a:xfrm>
              <a:off x="3846585" y="2231111"/>
              <a:ext cx="20159" cy="31861"/>
            </a:xfrm>
            <a:custGeom>
              <a:avLst/>
              <a:gdLst/>
              <a:ahLst/>
              <a:cxnLst/>
              <a:rect l="l" t="t" r="r" b="b"/>
              <a:pathLst>
                <a:path w="770" h="1217" extrusionOk="0">
                  <a:moveTo>
                    <a:pt x="1" y="1"/>
                  </a:moveTo>
                  <a:lnTo>
                    <a:pt x="1" y="1216"/>
                  </a:lnTo>
                  <a:lnTo>
                    <a:pt x="769" y="1216"/>
                  </a:lnTo>
                  <a:lnTo>
                    <a:pt x="76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71"/>
            <p:cNvSpPr/>
            <p:nvPr/>
          </p:nvSpPr>
          <p:spPr>
            <a:xfrm>
              <a:off x="3846585" y="2313997"/>
              <a:ext cx="20159" cy="31861"/>
            </a:xfrm>
            <a:custGeom>
              <a:avLst/>
              <a:gdLst/>
              <a:ahLst/>
              <a:cxnLst/>
              <a:rect l="l" t="t" r="r" b="b"/>
              <a:pathLst>
                <a:path w="770" h="1217" extrusionOk="0">
                  <a:moveTo>
                    <a:pt x="1" y="1"/>
                  </a:moveTo>
                  <a:lnTo>
                    <a:pt x="1" y="1216"/>
                  </a:lnTo>
                  <a:lnTo>
                    <a:pt x="769" y="1216"/>
                  </a:lnTo>
                  <a:lnTo>
                    <a:pt x="76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71"/>
            <p:cNvSpPr/>
            <p:nvPr/>
          </p:nvSpPr>
          <p:spPr>
            <a:xfrm>
              <a:off x="3571407" y="2288472"/>
              <a:ext cx="49951" cy="55240"/>
            </a:xfrm>
            <a:custGeom>
              <a:avLst/>
              <a:gdLst/>
              <a:ahLst/>
              <a:cxnLst/>
              <a:rect l="l" t="t" r="r" b="b"/>
              <a:pathLst>
                <a:path w="1908" h="2110" extrusionOk="0">
                  <a:moveTo>
                    <a:pt x="1" y="0"/>
                  </a:moveTo>
                  <a:lnTo>
                    <a:pt x="1" y="2109"/>
                  </a:lnTo>
                  <a:lnTo>
                    <a:pt x="976" y="1701"/>
                  </a:lnTo>
                  <a:lnTo>
                    <a:pt x="1908" y="2109"/>
                  </a:lnTo>
                  <a:lnTo>
                    <a:pt x="19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71"/>
            <p:cNvSpPr/>
            <p:nvPr/>
          </p:nvSpPr>
          <p:spPr>
            <a:xfrm>
              <a:off x="3546641" y="2033531"/>
              <a:ext cx="298845" cy="50972"/>
            </a:xfrm>
            <a:custGeom>
              <a:avLst/>
              <a:gdLst/>
              <a:ahLst/>
              <a:cxnLst/>
              <a:rect l="l" t="t" r="r" b="b"/>
              <a:pathLst>
                <a:path w="11415" h="1947" extrusionOk="0">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71"/>
            <p:cNvSpPr/>
            <p:nvPr/>
          </p:nvSpPr>
          <p:spPr>
            <a:xfrm>
              <a:off x="3547374" y="2033531"/>
              <a:ext cx="298112" cy="51103"/>
            </a:xfrm>
            <a:custGeom>
              <a:avLst/>
              <a:gdLst/>
              <a:ahLst/>
              <a:cxnLst/>
              <a:rect l="l" t="t" r="r" b="b"/>
              <a:pathLst>
                <a:path w="11387" h="1952" extrusionOk="0">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71"/>
            <p:cNvSpPr/>
            <p:nvPr/>
          </p:nvSpPr>
          <p:spPr>
            <a:xfrm>
              <a:off x="3514047" y="2001722"/>
              <a:ext cx="352697" cy="114721"/>
            </a:xfrm>
            <a:custGeom>
              <a:avLst/>
              <a:gdLst/>
              <a:ahLst/>
              <a:cxnLst/>
              <a:rect l="l" t="t" r="r" b="b"/>
              <a:pathLst>
                <a:path w="13472" h="4382" extrusionOk="0">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71"/>
            <p:cNvSpPr/>
            <p:nvPr/>
          </p:nvSpPr>
          <p:spPr>
            <a:xfrm>
              <a:off x="3846585" y="2001722"/>
              <a:ext cx="20159" cy="31835"/>
            </a:xfrm>
            <a:custGeom>
              <a:avLst/>
              <a:gdLst/>
              <a:ahLst/>
              <a:cxnLst/>
              <a:rect l="l" t="t" r="r" b="b"/>
              <a:pathLst>
                <a:path w="770" h="1216" extrusionOk="0">
                  <a:moveTo>
                    <a:pt x="1" y="0"/>
                  </a:moveTo>
                  <a:lnTo>
                    <a:pt x="1" y="1216"/>
                  </a:lnTo>
                  <a:lnTo>
                    <a:pt x="769" y="1216"/>
                  </a:lnTo>
                  <a:lnTo>
                    <a:pt x="769" y="0"/>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71"/>
            <p:cNvSpPr/>
            <p:nvPr/>
          </p:nvSpPr>
          <p:spPr>
            <a:xfrm>
              <a:off x="3846585" y="2084477"/>
              <a:ext cx="20159" cy="31966"/>
            </a:xfrm>
            <a:custGeom>
              <a:avLst/>
              <a:gdLst/>
              <a:ahLst/>
              <a:cxnLst/>
              <a:rect l="l" t="t" r="r" b="b"/>
              <a:pathLst>
                <a:path w="770" h="1221" extrusionOk="0">
                  <a:moveTo>
                    <a:pt x="1" y="0"/>
                  </a:moveTo>
                  <a:lnTo>
                    <a:pt x="1" y="1221"/>
                  </a:lnTo>
                  <a:lnTo>
                    <a:pt x="769" y="1221"/>
                  </a:lnTo>
                  <a:lnTo>
                    <a:pt x="769" y="0"/>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71"/>
            <p:cNvSpPr/>
            <p:nvPr/>
          </p:nvSpPr>
          <p:spPr>
            <a:xfrm>
              <a:off x="3571407" y="2059056"/>
              <a:ext cx="49951" cy="55240"/>
            </a:xfrm>
            <a:custGeom>
              <a:avLst/>
              <a:gdLst/>
              <a:ahLst/>
              <a:cxnLst/>
              <a:rect l="l" t="t" r="r" b="b"/>
              <a:pathLst>
                <a:path w="1908" h="2110" extrusionOk="0">
                  <a:moveTo>
                    <a:pt x="1" y="1"/>
                  </a:moveTo>
                  <a:lnTo>
                    <a:pt x="1" y="2110"/>
                  </a:lnTo>
                  <a:lnTo>
                    <a:pt x="976" y="1702"/>
                  </a:lnTo>
                  <a:lnTo>
                    <a:pt x="1908" y="2110"/>
                  </a:lnTo>
                  <a:lnTo>
                    <a:pt x="190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71"/>
            <p:cNvSpPr/>
            <p:nvPr/>
          </p:nvSpPr>
          <p:spPr>
            <a:xfrm>
              <a:off x="3535305" y="2148225"/>
              <a:ext cx="299002" cy="51103"/>
            </a:xfrm>
            <a:custGeom>
              <a:avLst/>
              <a:gdLst/>
              <a:ahLst/>
              <a:cxnLst/>
              <a:rect l="l" t="t" r="r" b="b"/>
              <a:pathLst>
                <a:path w="11421" h="1952" extrusionOk="0">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71"/>
            <p:cNvSpPr/>
            <p:nvPr/>
          </p:nvSpPr>
          <p:spPr>
            <a:xfrm>
              <a:off x="3535305" y="2148225"/>
              <a:ext cx="299002" cy="51103"/>
            </a:xfrm>
            <a:custGeom>
              <a:avLst/>
              <a:gdLst/>
              <a:ahLst/>
              <a:cxnLst/>
              <a:rect l="l" t="t" r="r" b="b"/>
              <a:pathLst>
                <a:path w="11421" h="1952" extrusionOk="0">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71"/>
            <p:cNvSpPr/>
            <p:nvPr/>
          </p:nvSpPr>
          <p:spPr>
            <a:xfrm>
              <a:off x="3514047" y="2116417"/>
              <a:ext cx="352697" cy="114721"/>
            </a:xfrm>
            <a:custGeom>
              <a:avLst/>
              <a:gdLst/>
              <a:ahLst/>
              <a:cxnLst/>
              <a:rect l="l" t="t" r="r" b="b"/>
              <a:pathLst>
                <a:path w="13472" h="4382" extrusionOk="0">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71"/>
            <p:cNvSpPr/>
            <p:nvPr/>
          </p:nvSpPr>
          <p:spPr>
            <a:xfrm>
              <a:off x="3791267" y="2116417"/>
              <a:ext cx="75477" cy="114721"/>
            </a:xfrm>
            <a:custGeom>
              <a:avLst/>
              <a:gdLst/>
              <a:ahLst/>
              <a:cxnLst/>
              <a:rect l="l" t="t" r="r" b="b"/>
              <a:pathLst>
                <a:path w="2883" h="4382" extrusionOk="0">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71"/>
            <p:cNvSpPr/>
            <p:nvPr/>
          </p:nvSpPr>
          <p:spPr>
            <a:xfrm>
              <a:off x="3759432" y="2173777"/>
              <a:ext cx="49951" cy="55345"/>
            </a:xfrm>
            <a:custGeom>
              <a:avLst/>
              <a:gdLst/>
              <a:ahLst/>
              <a:cxnLst/>
              <a:rect l="l" t="t" r="r" b="b"/>
              <a:pathLst>
                <a:path w="1908" h="2114" extrusionOk="0">
                  <a:moveTo>
                    <a:pt x="1" y="0"/>
                  </a:moveTo>
                  <a:lnTo>
                    <a:pt x="1" y="2114"/>
                  </a:lnTo>
                  <a:lnTo>
                    <a:pt x="933" y="1706"/>
                  </a:lnTo>
                  <a:lnTo>
                    <a:pt x="1908" y="2109"/>
                  </a:lnTo>
                  <a:lnTo>
                    <a:pt x="190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71"/>
            <p:cNvSpPr/>
            <p:nvPr/>
          </p:nvSpPr>
          <p:spPr>
            <a:xfrm>
              <a:off x="3500721" y="1993659"/>
              <a:ext cx="381626" cy="360237"/>
            </a:xfrm>
            <a:custGeom>
              <a:avLst/>
              <a:gdLst/>
              <a:ahLst/>
              <a:cxnLst/>
              <a:rect l="l" t="t" r="r" b="b"/>
              <a:pathLst>
                <a:path w="14577" h="13760" extrusionOk="0">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2" name="Google Shape;15252;p71"/>
          <p:cNvGrpSpPr/>
          <p:nvPr/>
        </p:nvGrpSpPr>
        <p:grpSpPr>
          <a:xfrm>
            <a:off x="3479228" y="1305526"/>
            <a:ext cx="373798" cy="370368"/>
            <a:chOff x="3479228" y="1510926"/>
            <a:chExt cx="373798" cy="370368"/>
          </a:xfrm>
        </p:grpSpPr>
        <p:sp>
          <p:nvSpPr>
            <p:cNvPr id="15253" name="Google Shape;15253;p71"/>
            <p:cNvSpPr/>
            <p:nvPr/>
          </p:nvSpPr>
          <p:spPr>
            <a:xfrm>
              <a:off x="3485511" y="1516554"/>
              <a:ext cx="361232" cy="359033"/>
            </a:xfrm>
            <a:custGeom>
              <a:avLst/>
              <a:gdLst/>
              <a:ahLst/>
              <a:cxnLst/>
              <a:rect l="l" t="t" r="r" b="b"/>
              <a:pathLst>
                <a:path w="13798" h="13714" extrusionOk="0">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71"/>
            <p:cNvSpPr/>
            <p:nvPr/>
          </p:nvSpPr>
          <p:spPr>
            <a:xfrm>
              <a:off x="3595807" y="1655361"/>
              <a:ext cx="111213" cy="111056"/>
            </a:xfrm>
            <a:custGeom>
              <a:avLst/>
              <a:gdLst/>
              <a:ahLst/>
              <a:cxnLst/>
              <a:rect l="l" t="t" r="r" b="b"/>
              <a:pathLst>
                <a:path w="4248" h="4242" extrusionOk="0">
                  <a:moveTo>
                    <a:pt x="1788" y="0"/>
                  </a:moveTo>
                  <a:lnTo>
                    <a:pt x="1" y="1787"/>
                  </a:lnTo>
                  <a:lnTo>
                    <a:pt x="2455" y="4242"/>
                  </a:lnTo>
                  <a:lnTo>
                    <a:pt x="4247" y="2455"/>
                  </a:lnTo>
                  <a:lnTo>
                    <a:pt x="1788" y="0"/>
                  </a:lnTo>
                  <a:close/>
                </a:path>
              </a:pathLst>
            </a:custGeom>
            <a:solidFill>
              <a:srgbClr val="CB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71"/>
            <p:cNvSpPr/>
            <p:nvPr/>
          </p:nvSpPr>
          <p:spPr>
            <a:xfrm>
              <a:off x="3488155" y="1521371"/>
              <a:ext cx="323009" cy="319763"/>
            </a:xfrm>
            <a:custGeom>
              <a:avLst/>
              <a:gdLst/>
              <a:ahLst/>
              <a:cxnLst/>
              <a:rect l="l" t="t" r="r" b="b"/>
              <a:pathLst>
                <a:path w="12338" h="12214" extrusionOk="0">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71"/>
            <p:cNvSpPr/>
            <p:nvPr/>
          </p:nvSpPr>
          <p:spPr>
            <a:xfrm>
              <a:off x="3764223" y="1794324"/>
              <a:ext cx="74665" cy="73854"/>
            </a:xfrm>
            <a:custGeom>
              <a:avLst/>
              <a:gdLst/>
              <a:ahLst/>
              <a:cxnLst/>
              <a:rect l="l" t="t" r="r" b="b"/>
              <a:pathLst>
                <a:path w="2852" h="2821" extrusionOk="0">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71"/>
            <p:cNvSpPr/>
            <p:nvPr/>
          </p:nvSpPr>
          <p:spPr>
            <a:xfrm>
              <a:off x="3799042" y="1794324"/>
              <a:ext cx="39767" cy="73801"/>
            </a:xfrm>
            <a:custGeom>
              <a:avLst/>
              <a:gdLst/>
              <a:ahLst/>
              <a:cxnLst/>
              <a:rect l="l" t="t" r="r" b="b"/>
              <a:pathLst>
                <a:path w="1519" h="2819" extrusionOk="0">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71"/>
            <p:cNvSpPr/>
            <p:nvPr/>
          </p:nvSpPr>
          <p:spPr>
            <a:xfrm>
              <a:off x="3512790" y="1521371"/>
              <a:ext cx="298373" cy="319763"/>
            </a:xfrm>
            <a:custGeom>
              <a:avLst/>
              <a:gdLst/>
              <a:ahLst/>
              <a:cxnLst/>
              <a:rect l="l" t="t" r="r" b="b"/>
              <a:pathLst>
                <a:path w="11397" h="12214" extrusionOk="0">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71"/>
            <p:cNvSpPr/>
            <p:nvPr/>
          </p:nvSpPr>
          <p:spPr>
            <a:xfrm>
              <a:off x="3811635" y="1841736"/>
              <a:ext cx="27253" cy="26442"/>
            </a:xfrm>
            <a:custGeom>
              <a:avLst/>
              <a:gdLst/>
              <a:ahLst/>
              <a:cxnLst/>
              <a:rect l="l" t="t" r="r" b="b"/>
              <a:pathLst>
                <a:path w="1041" h="1010" extrusionOk="0">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71"/>
            <p:cNvSpPr/>
            <p:nvPr/>
          </p:nvSpPr>
          <p:spPr>
            <a:xfrm>
              <a:off x="3523236" y="1553232"/>
              <a:ext cx="69717" cy="69691"/>
            </a:xfrm>
            <a:custGeom>
              <a:avLst/>
              <a:gdLst/>
              <a:ahLst/>
              <a:cxnLst/>
              <a:rect l="l" t="t" r="r" b="b"/>
              <a:pathLst>
                <a:path w="2663" h="2662" extrusionOk="0">
                  <a:moveTo>
                    <a:pt x="1788" y="0"/>
                  </a:moveTo>
                  <a:lnTo>
                    <a:pt x="1" y="1787"/>
                  </a:lnTo>
                  <a:lnTo>
                    <a:pt x="870" y="2662"/>
                  </a:lnTo>
                  <a:lnTo>
                    <a:pt x="2662" y="874"/>
                  </a:lnTo>
                  <a:lnTo>
                    <a:pt x="1788" y="0"/>
                  </a:lnTo>
                  <a:close/>
                </a:path>
              </a:pathLst>
            </a:custGeom>
            <a:solidFill>
              <a:srgbClr val="889A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71"/>
            <p:cNvSpPr/>
            <p:nvPr/>
          </p:nvSpPr>
          <p:spPr>
            <a:xfrm>
              <a:off x="3479228" y="1510926"/>
              <a:ext cx="373798" cy="370368"/>
            </a:xfrm>
            <a:custGeom>
              <a:avLst/>
              <a:gdLst/>
              <a:ahLst/>
              <a:cxnLst/>
              <a:rect l="l" t="t" r="r" b="b"/>
              <a:pathLst>
                <a:path w="14278" h="14147" extrusionOk="0">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2" name="Google Shape;15262;p71"/>
          <p:cNvGrpSpPr/>
          <p:nvPr/>
        </p:nvGrpSpPr>
        <p:grpSpPr>
          <a:xfrm>
            <a:off x="862432" y="2691809"/>
            <a:ext cx="339240" cy="378196"/>
            <a:chOff x="862432" y="2897209"/>
            <a:chExt cx="339240" cy="378196"/>
          </a:xfrm>
        </p:grpSpPr>
        <p:sp>
          <p:nvSpPr>
            <p:cNvPr id="15263" name="Google Shape;15263;p71"/>
            <p:cNvSpPr/>
            <p:nvPr/>
          </p:nvSpPr>
          <p:spPr>
            <a:xfrm>
              <a:off x="868872" y="3000280"/>
              <a:ext cx="306385" cy="268581"/>
            </a:xfrm>
            <a:custGeom>
              <a:avLst/>
              <a:gdLst/>
              <a:ahLst/>
              <a:cxnLst/>
              <a:rect l="l" t="t" r="r" b="b"/>
              <a:pathLst>
                <a:path w="11703" h="10259" extrusionOk="0">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71"/>
            <p:cNvSpPr/>
            <p:nvPr/>
          </p:nvSpPr>
          <p:spPr>
            <a:xfrm>
              <a:off x="868977" y="3000253"/>
              <a:ext cx="244783" cy="268607"/>
            </a:xfrm>
            <a:custGeom>
              <a:avLst/>
              <a:gdLst/>
              <a:ahLst/>
              <a:cxnLst/>
              <a:rect l="l" t="t" r="r" b="b"/>
              <a:pathLst>
                <a:path w="9350" h="10260" extrusionOk="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71"/>
            <p:cNvSpPr/>
            <p:nvPr/>
          </p:nvSpPr>
          <p:spPr>
            <a:xfrm>
              <a:off x="1041163" y="2903728"/>
              <a:ext cx="153729" cy="85006"/>
            </a:xfrm>
            <a:custGeom>
              <a:avLst/>
              <a:gdLst/>
              <a:ahLst/>
              <a:cxnLst/>
              <a:rect l="l" t="t" r="r" b="b"/>
              <a:pathLst>
                <a:path w="5872" h="3247" extrusionOk="0">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71"/>
            <p:cNvSpPr/>
            <p:nvPr/>
          </p:nvSpPr>
          <p:spPr>
            <a:xfrm>
              <a:off x="1041163" y="2903728"/>
              <a:ext cx="153729" cy="57125"/>
            </a:xfrm>
            <a:custGeom>
              <a:avLst/>
              <a:gdLst/>
              <a:ahLst/>
              <a:cxnLst/>
              <a:rect l="l" t="t" r="r" b="b"/>
              <a:pathLst>
                <a:path w="5872" h="2182" extrusionOk="0">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71"/>
            <p:cNvSpPr/>
            <p:nvPr/>
          </p:nvSpPr>
          <p:spPr>
            <a:xfrm>
              <a:off x="1104047" y="3053713"/>
              <a:ext cx="43302" cy="61785"/>
            </a:xfrm>
            <a:custGeom>
              <a:avLst/>
              <a:gdLst/>
              <a:ahLst/>
              <a:cxnLst/>
              <a:rect l="l" t="t" r="r" b="b"/>
              <a:pathLst>
                <a:path w="1654" h="2360" extrusionOk="0">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71"/>
            <p:cNvSpPr/>
            <p:nvPr/>
          </p:nvSpPr>
          <p:spPr>
            <a:xfrm>
              <a:off x="862432" y="2993865"/>
              <a:ext cx="319370" cy="281540"/>
            </a:xfrm>
            <a:custGeom>
              <a:avLst/>
              <a:gdLst/>
              <a:ahLst/>
              <a:cxnLst/>
              <a:rect l="l" t="t" r="r" b="b"/>
              <a:pathLst>
                <a:path w="12199" h="10754" extrusionOk="0">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71"/>
            <p:cNvSpPr/>
            <p:nvPr/>
          </p:nvSpPr>
          <p:spPr>
            <a:xfrm>
              <a:off x="1027680" y="2993787"/>
              <a:ext cx="131162" cy="46260"/>
            </a:xfrm>
            <a:custGeom>
              <a:avLst/>
              <a:gdLst/>
              <a:ahLst/>
              <a:cxnLst/>
              <a:rect l="l" t="t" r="r" b="b"/>
              <a:pathLst>
                <a:path w="5010" h="1767" extrusionOk="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71"/>
            <p:cNvSpPr/>
            <p:nvPr/>
          </p:nvSpPr>
          <p:spPr>
            <a:xfrm>
              <a:off x="983567" y="2897209"/>
              <a:ext cx="218106" cy="147681"/>
            </a:xfrm>
            <a:custGeom>
              <a:avLst/>
              <a:gdLst/>
              <a:ahLst/>
              <a:cxnLst/>
              <a:rect l="l" t="t" r="r" b="b"/>
              <a:pathLst>
                <a:path w="8331" h="5641" extrusionOk="0">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1" name="Google Shape;15271;p71"/>
          <p:cNvGrpSpPr/>
          <p:nvPr/>
        </p:nvGrpSpPr>
        <p:grpSpPr>
          <a:xfrm>
            <a:off x="850625" y="1321417"/>
            <a:ext cx="346021" cy="345131"/>
            <a:chOff x="850625" y="1526817"/>
            <a:chExt cx="346021" cy="345131"/>
          </a:xfrm>
        </p:grpSpPr>
        <p:sp>
          <p:nvSpPr>
            <p:cNvPr id="15272" name="Google Shape;15272;p71"/>
            <p:cNvSpPr/>
            <p:nvPr/>
          </p:nvSpPr>
          <p:spPr>
            <a:xfrm>
              <a:off x="999798" y="1531974"/>
              <a:ext cx="47805" cy="21913"/>
            </a:xfrm>
            <a:custGeom>
              <a:avLst/>
              <a:gdLst/>
              <a:ahLst/>
              <a:cxnLst/>
              <a:rect l="l" t="t" r="r" b="b"/>
              <a:pathLst>
                <a:path w="1826" h="837" extrusionOk="0">
                  <a:moveTo>
                    <a:pt x="0" y="0"/>
                  </a:moveTo>
                  <a:lnTo>
                    <a:pt x="0" y="836"/>
                  </a:lnTo>
                  <a:lnTo>
                    <a:pt x="1826" y="836"/>
                  </a:lnTo>
                  <a:lnTo>
                    <a:pt x="1826" y="0"/>
                  </a:lnTo>
                  <a:close/>
                </a:path>
              </a:pathLst>
            </a:custGeom>
            <a:solidFill>
              <a:srgbClr val="9CAB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71"/>
            <p:cNvSpPr/>
            <p:nvPr/>
          </p:nvSpPr>
          <p:spPr>
            <a:xfrm>
              <a:off x="876019" y="1581402"/>
              <a:ext cx="295206" cy="174725"/>
            </a:xfrm>
            <a:custGeom>
              <a:avLst/>
              <a:gdLst/>
              <a:ahLst/>
              <a:cxnLst/>
              <a:rect l="l" t="t" r="r" b="b"/>
              <a:pathLst>
                <a:path w="11276" h="6674" extrusionOk="0">
                  <a:moveTo>
                    <a:pt x="1" y="0"/>
                  </a:moveTo>
                  <a:lnTo>
                    <a:pt x="1" y="6673"/>
                  </a:lnTo>
                  <a:lnTo>
                    <a:pt x="11276" y="6673"/>
                  </a:lnTo>
                  <a:lnTo>
                    <a:pt x="11276"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71"/>
            <p:cNvSpPr/>
            <p:nvPr/>
          </p:nvSpPr>
          <p:spPr>
            <a:xfrm>
              <a:off x="1155622" y="1581402"/>
              <a:ext cx="15603" cy="174725"/>
            </a:xfrm>
            <a:custGeom>
              <a:avLst/>
              <a:gdLst/>
              <a:ahLst/>
              <a:cxnLst/>
              <a:rect l="l" t="t" r="r" b="b"/>
              <a:pathLst>
                <a:path w="596" h="6674" extrusionOk="0">
                  <a:moveTo>
                    <a:pt x="0" y="0"/>
                  </a:moveTo>
                  <a:lnTo>
                    <a:pt x="0" y="6673"/>
                  </a:lnTo>
                  <a:lnTo>
                    <a:pt x="596" y="6673"/>
                  </a:lnTo>
                  <a:lnTo>
                    <a:pt x="596"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71"/>
            <p:cNvSpPr/>
            <p:nvPr/>
          </p:nvSpPr>
          <p:spPr>
            <a:xfrm>
              <a:off x="855782" y="1553861"/>
              <a:ext cx="335837" cy="27568"/>
            </a:xfrm>
            <a:custGeom>
              <a:avLst/>
              <a:gdLst/>
              <a:ahLst/>
              <a:cxnLst/>
              <a:rect l="l" t="t" r="r" b="b"/>
              <a:pathLst>
                <a:path w="12828" h="1053" extrusionOk="0">
                  <a:moveTo>
                    <a:pt x="0" y="0"/>
                  </a:moveTo>
                  <a:lnTo>
                    <a:pt x="0" y="1052"/>
                  </a:lnTo>
                  <a:lnTo>
                    <a:pt x="12827" y="1052"/>
                  </a:lnTo>
                  <a:lnTo>
                    <a:pt x="12827" y="0"/>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71"/>
            <p:cNvSpPr/>
            <p:nvPr/>
          </p:nvSpPr>
          <p:spPr>
            <a:xfrm>
              <a:off x="855782" y="1756101"/>
              <a:ext cx="335837" cy="27568"/>
            </a:xfrm>
            <a:custGeom>
              <a:avLst/>
              <a:gdLst/>
              <a:ahLst/>
              <a:cxnLst/>
              <a:rect l="l" t="t" r="r" b="b"/>
              <a:pathLst>
                <a:path w="12828" h="1053" extrusionOk="0">
                  <a:moveTo>
                    <a:pt x="0" y="0"/>
                  </a:moveTo>
                  <a:lnTo>
                    <a:pt x="0" y="1052"/>
                  </a:lnTo>
                  <a:lnTo>
                    <a:pt x="12827" y="1052"/>
                  </a:lnTo>
                  <a:lnTo>
                    <a:pt x="12827" y="0"/>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71"/>
            <p:cNvSpPr/>
            <p:nvPr/>
          </p:nvSpPr>
          <p:spPr>
            <a:xfrm>
              <a:off x="1175361" y="1553861"/>
              <a:ext cx="16258" cy="27568"/>
            </a:xfrm>
            <a:custGeom>
              <a:avLst/>
              <a:gdLst/>
              <a:ahLst/>
              <a:cxnLst/>
              <a:rect l="l" t="t" r="r" b="b"/>
              <a:pathLst>
                <a:path w="621" h="1053" extrusionOk="0">
                  <a:moveTo>
                    <a:pt x="0" y="0"/>
                  </a:moveTo>
                  <a:lnTo>
                    <a:pt x="0" y="1052"/>
                  </a:lnTo>
                  <a:lnTo>
                    <a:pt x="620" y="1052"/>
                  </a:lnTo>
                  <a:lnTo>
                    <a:pt x="620"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71"/>
            <p:cNvSpPr/>
            <p:nvPr/>
          </p:nvSpPr>
          <p:spPr>
            <a:xfrm>
              <a:off x="1175361" y="1756101"/>
              <a:ext cx="16258" cy="27568"/>
            </a:xfrm>
            <a:custGeom>
              <a:avLst/>
              <a:gdLst/>
              <a:ahLst/>
              <a:cxnLst/>
              <a:rect l="l" t="t" r="r" b="b"/>
              <a:pathLst>
                <a:path w="621" h="1053" extrusionOk="0">
                  <a:moveTo>
                    <a:pt x="0" y="0"/>
                  </a:moveTo>
                  <a:lnTo>
                    <a:pt x="0" y="1052"/>
                  </a:lnTo>
                  <a:lnTo>
                    <a:pt x="620" y="1052"/>
                  </a:lnTo>
                  <a:lnTo>
                    <a:pt x="620"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71"/>
            <p:cNvSpPr/>
            <p:nvPr/>
          </p:nvSpPr>
          <p:spPr>
            <a:xfrm>
              <a:off x="922306" y="1783643"/>
              <a:ext cx="72100" cy="83279"/>
            </a:xfrm>
            <a:custGeom>
              <a:avLst/>
              <a:gdLst/>
              <a:ahLst/>
              <a:cxnLst/>
              <a:rect l="l" t="t" r="r" b="b"/>
              <a:pathLst>
                <a:path w="2754" h="3181" extrusionOk="0">
                  <a:moveTo>
                    <a:pt x="1749" y="0"/>
                  </a:moveTo>
                  <a:lnTo>
                    <a:pt x="1" y="3180"/>
                  </a:lnTo>
                  <a:lnTo>
                    <a:pt x="1005" y="3180"/>
                  </a:lnTo>
                  <a:lnTo>
                    <a:pt x="2753" y="0"/>
                  </a:lnTo>
                  <a:close/>
                </a:path>
              </a:pathLst>
            </a:custGeom>
            <a:solidFill>
              <a:srgbClr val="F0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71"/>
            <p:cNvSpPr/>
            <p:nvPr/>
          </p:nvSpPr>
          <p:spPr>
            <a:xfrm>
              <a:off x="1052865" y="1783643"/>
              <a:ext cx="72100" cy="83279"/>
            </a:xfrm>
            <a:custGeom>
              <a:avLst/>
              <a:gdLst/>
              <a:ahLst/>
              <a:cxnLst/>
              <a:rect l="l" t="t" r="r" b="b"/>
              <a:pathLst>
                <a:path w="2754" h="3181" extrusionOk="0">
                  <a:moveTo>
                    <a:pt x="0" y="0"/>
                  </a:moveTo>
                  <a:lnTo>
                    <a:pt x="1749" y="3180"/>
                  </a:lnTo>
                  <a:lnTo>
                    <a:pt x="2753" y="3180"/>
                  </a:lnTo>
                  <a:lnTo>
                    <a:pt x="1009" y="0"/>
                  </a:lnTo>
                  <a:close/>
                </a:path>
              </a:pathLst>
            </a:custGeom>
            <a:solidFill>
              <a:srgbClr val="F0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71"/>
            <p:cNvSpPr/>
            <p:nvPr/>
          </p:nvSpPr>
          <p:spPr>
            <a:xfrm>
              <a:off x="961811" y="1821499"/>
              <a:ext cx="123779" cy="21520"/>
            </a:xfrm>
            <a:custGeom>
              <a:avLst/>
              <a:gdLst/>
              <a:ahLst/>
              <a:cxnLst/>
              <a:rect l="l" t="t" r="r" b="b"/>
              <a:pathLst>
                <a:path w="4728" h="822" extrusionOk="0">
                  <a:moveTo>
                    <a:pt x="452" y="0"/>
                  </a:moveTo>
                  <a:lnTo>
                    <a:pt x="0" y="822"/>
                  </a:lnTo>
                  <a:lnTo>
                    <a:pt x="4727" y="822"/>
                  </a:lnTo>
                  <a:lnTo>
                    <a:pt x="4276"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71"/>
            <p:cNvSpPr/>
            <p:nvPr/>
          </p:nvSpPr>
          <p:spPr>
            <a:xfrm>
              <a:off x="1030717" y="1531974"/>
              <a:ext cx="16886" cy="21913"/>
            </a:xfrm>
            <a:custGeom>
              <a:avLst/>
              <a:gdLst/>
              <a:ahLst/>
              <a:cxnLst/>
              <a:rect l="l" t="t" r="r" b="b"/>
              <a:pathLst>
                <a:path w="645" h="837" extrusionOk="0">
                  <a:moveTo>
                    <a:pt x="1" y="0"/>
                  </a:moveTo>
                  <a:lnTo>
                    <a:pt x="1" y="836"/>
                  </a:lnTo>
                  <a:lnTo>
                    <a:pt x="645" y="836"/>
                  </a:lnTo>
                  <a:lnTo>
                    <a:pt x="645"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71"/>
            <p:cNvSpPr/>
            <p:nvPr/>
          </p:nvSpPr>
          <p:spPr>
            <a:xfrm>
              <a:off x="959533" y="1783643"/>
              <a:ext cx="34872" cy="15603"/>
            </a:xfrm>
            <a:custGeom>
              <a:avLst/>
              <a:gdLst/>
              <a:ahLst/>
              <a:cxnLst/>
              <a:rect l="l" t="t" r="r" b="b"/>
              <a:pathLst>
                <a:path w="1332" h="596" extrusionOk="0">
                  <a:moveTo>
                    <a:pt x="327" y="0"/>
                  </a:moveTo>
                  <a:lnTo>
                    <a:pt x="1" y="596"/>
                  </a:lnTo>
                  <a:lnTo>
                    <a:pt x="1005" y="596"/>
                  </a:lnTo>
                  <a:lnTo>
                    <a:pt x="1331"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71"/>
            <p:cNvSpPr/>
            <p:nvPr/>
          </p:nvSpPr>
          <p:spPr>
            <a:xfrm>
              <a:off x="1052865" y="1783643"/>
              <a:ext cx="34976" cy="15603"/>
            </a:xfrm>
            <a:custGeom>
              <a:avLst/>
              <a:gdLst/>
              <a:ahLst/>
              <a:cxnLst/>
              <a:rect l="l" t="t" r="r" b="b"/>
              <a:pathLst>
                <a:path w="1336" h="596" extrusionOk="0">
                  <a:moveTo>
                    <a:pt x="0" y="0"/>
                  </a:moveTo>
                  <a:lnTo>
                    <a:pt x="327" y="596"/>
                  </a:lnTo>
                  <a:lnTo>
                    <a:pt x="1336" y="596"/>
                  </a:lnTo>
                  <a:lnTo>
                    <a:pt x="1009"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71"/>
            <p:cNvSpPr/>
            <p:nvPr/>
          </p:nvSpPr>
          <p:spPr>
            <a:xfrm>
              <a:off x="928589" y="1703401"/>
              <a:ext cx="29348" cy="29322"/>
            </a:xfrm>
            <a:custGeom>
              <a:avLst/>
              <a:gdLst/>
              <a:ahLst/>
              <a:cxnLst/>
              <a:rect l="l" t="t" r="r" b="b"/>
              <a:pathLst>
                <a:path w="1121" h="1120" extrusionOk="0">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71"/>
            <p:cNvSpPr/>
            <p:nvPr/>
          </p:nvSpPr>
          <p:spPr>
            <a:xfrm>
              <a:off x="976760" y="1636223"/>
              <a:ext cx="29348" cy="29348"/>
            </a:xfrm>
            <a:custGeom>
              <a:avLst/>
              <a:gdLst/>
              <a:ahLst/>
              <a:cxnLst/>
              <a:rect l="l" t="t" r="r" b="b"/>
              <a:pathLst>
                <a:path w="1121" h="1121" extrusionOk="0">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71"/>
            <p:cNvSpPr/>
            <p:nvPr/>
          </p:nvSpPr>
          <p:spPr>
            <a:xfrm>
              <a:off x="1036136" y="1670074"/>
              <a:ext cx="29322" cy="29322"/>
            </a:xfrm>
            <a:custGeom>
              <a:avLst/>
              <a:gdLst/>
              <a:ahLst/>
              <a:cxnLst/>
              <a:rect l="l" t="t" r="r" b="b"/>
              <a:pathLst>
                <a:path w="1120" h="1120" extrusionOk="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71"/>
            <p:cNvSpPr/>
            <p:nvPr/>
          </p:nvSpPr>
          <p:spPr>
            <a:xfrm>
              <a:off x="1085302" y="1604153"/>
              <a:ext cx="29348" cy="29348"/>
            </a:xfrm>
            <a:custGeom>
              <a:avLst/>
              <a:gdLst/>
              <a:ahLst/>
              <a:cxnLst/>
              <a:rect l="l" t="t" r="r" b="b"/>
              <a:pathLst>
                <a:path w="1121" h="1121" extrusionOk="0">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71"/>
            <p:cNvSpPr/>
            <p:nvPr/>
          </p:nvSpPr>
          <p:spPr>
            <a:xfrm>
              <a:off x="850625" y="1526817"/>
              <a:ext cx="346021" cy="183836"/>
            </a:xfrm>
            <a:custGeom>
              <a:avLst/>
              <a:gdLst/>
              <a:ahLst/>
              <a:cxnLst/>
              <a:rect l="l" t="t" r="r" b="b"/>
              <a:pathLst>
                <a:path w="13217" h="7022" extrusionOk="0">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71"/>
            <p:cNvSpPr/>
            <p:nvPr/>
          </p:nvSpPr>
          <p:spPr>
            <a:xfrm>
              <a:off x="850625" y="1623945"/>
              <a:ext cx="346021" cy="248003"/>
            </a:xfrm>
            <a:custGeom>
              <a:avLst/>
              <a:gdLst/>
              <a:ahLst/>
              <a:cxnLst/>
              <a:rect l="l" t="t" r="r" b="b"/>
              <a:pathLst>
                <a:path w="13217" h="9473" extrusionOk="0">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71"/>
            <p:cNvSpPr/>
            <p:nvPr/>
          </p:nvSpPr>
          <p:spPr>
            <a:xfrm>
              <a:off x="915656" y="1599047"/>
              <a:ext cx="206534" cy="138963"/>
            </a:xfrm>
            <a:custGeom>
              <a:avLst/>
              <a:gdLst/>
              <a:ahLst/>
              <a:cxnLst/>
              <a:rect l="l" t="t" r="r" b="b"/>
              <a:pathLst>
                <a:path w="7889" h="5308" extrusionOk="0">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2" name="Google Shape;15292;p71"/>
          <p:cNvGrpSpPr/>
          <p:nvPr/>
        </p:nvGrpSpPr>
        <p:grpSpPr>
          <a:xfrm>
            <a:off x="3046943" y="3162447"/>
            <a:ext cx="379479" cy="370395"/>
            <a:chOff x="3046943" y="3367847"/>
            <a:chExt cx="379479" cy="370395"/>
          </a:xfrm>
        </p:grpSpPr>
        <p:sp>
          <p:nvSpPr>
            <p:cNvPr id="15293" name="Google Shape;15293;p71"/>
            <p:cNvSpPr/>
            <p:nvPr/>
          </p:nvSpPr>
          <p:spPr>
            <a:xfrm>
              <a:off x="3047834" y="3373737"/>
              <a:ext cx="372803" cy="358692"/>
            </a:xfrm>
            <a:custGeom>
              <a:avLst/>
              <a:gdLst/>
              <a:ahLst/>
              <a:cxnLst/>
              <a:rect l="l" t="t" r="r" b="b"/>
              <a:pathLst>
                <a:path w="14240" h="13701" extrusionOk="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71"/>
            <p:cNvSpPr/>
            <p:nvPr/>
          </p:nvSpPr>
          <p:spPr>
            <a:xfrm>
              <a:off x="3159387" y="3373763"/>
              <a:ext cx="261250" cy="358614"/>
            </a:xfrm>
            <a:custGeom>
              <a:avLst/>
              <a:gdLst/>
              <a:ahLst/>
              <a:cxnLst/>
              <a:rect l="l" t="t" r="r" b="b"/>
              <a:pathLst>
                <a:path w="9979" h="13698" extrusionOk="0">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71"/>
            <p:cNvSpPr/>
            <p:nvPr/>
          </p:nvSpPr>
          <p:spPr>
            <a:xfrm>
              <a:off x="3061918" y="3553070"/>
              <a:ext cx="358718" cy="179254"/>
            </a:xfrm>
            <a:custGeom>
              <a:avLst/>
              <a:gdLst/>
              <a:ahLst/>
              <a:cxnLst/>
              <a:rect l="l" t="t" r="r" b="b"/>
              <a:pathLst>
                <a:path w="13702" h="6847" extrusionOk="0">
                  <a:moveTo>
                    <a:pt x="0" y="1"/>
                  </a:moveTo>
                  <a:cubicBezTo>
                    <a:pt x="0" y="3782"/>
                    <a:pt x="3065" y="6847"/>
                    <a:pt x="6851" y="6847"/>
                  </a:cubicBezTo>
                  <a:cubicBezTo>
                    <a:pt x="10632" y="6847"/>
                    <a:pt x="13701" y="3782"/>
                    <a:pt x="13701" y="1"/>
                  </a:cubicBezTo>
                  <a:close/>
                </a:path>
              </a:pathLst>
            </a:custGeom>
            <a:solidFill>
              <a:srgbClr val="99AE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71"/>
            <p:cNvSpPr/>
            <p:nvPr/>
          </p:nvSpPr>
          <p:spPr>
            <a:xfrm>
              <a:off x="3159387" y="3553070"/>
              <a:ext cx="261250" cy="179307"/>
            </a:xfrm>
            <a:custGeom>
              <a:avLst/>
              <a:gdLst/>
              <a:ahLst/>
              <a:cxnLst/>
              <a:rect l="l" t="t" r="r" b="b"/>
              <a:pathLst>
                <a:path w="9979" h="6849" extrusionOk="0">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71"/>
            <p:cNvSpPr/>
            <p:nvPr/>
          </p:nvSpPr>
          <p:spPr>
            <a:xfrm>
              <a:off x="3061918" y="3475106"/>
              <a:ext cx="358718" cy="155980"/>
            </a:xfrm>
            <a:custGeom>
              <a:avLst/>
              <a:gdLst/>
              <a:ahLst/>
              <a:cxnLst/>
              <a:rect l="l" t="t" r="r" b="b"/>
              <a:pathLst>
                <a:path w="13702" h="5958" extrusionOk="0">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71"/>
            <p:cNvSpPr/>
            <p:nvPr/>
          </p:nvSpPr>
          <p:spPr>
            <a:xfrm>
              <a:off x="3061918" y="3475106"/>
              <a:ext cx="200879" cy="155980"/>
            </a:xfrm>
            <a:custGeom>
              <a:avLst/>
              <a:gdLst/>
              <a:ahLst/>
              <a:cxnLst/>
              <a:rect l="l" t="t" r="r" b="b"/>
              <a:pathLst>
                <a:path w="7673" h="5958" extrusionOk="0">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71"/>
            <p:cNvSpPr/>
            <p:nvPr/>
          </p:nvSpPr>
          <p:spPr>
            <a:xfrm>
              <a:off x="3046943" y="3367847"/>
              <a:ext cx="379479" cy="370395"/>
            </a:xfrm>
            <a:custGeom>
              <a:avLst/>
              <a:gdLst/>
              <a:ahLst/>
              <a:cxnLst/>
              <a:rect l="l" t="t" r="r" b="b"/>
              <a:pathLst>
                <a:path w="14495" h="14148" extrusionOk="0">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0" name="Google Shape;15300;p71"/>
          <p:cNvGrpSpPr/>
          <p:nvPr/>
        </p:nvGrpSpPr>
        <p:grpSpPr>
          <a:xfrm>
            <a:off x="1289506" y="1778258"/>
            <a:ext cx="391103" cy="377777"/>
            <a:chOff x="1289506" y="1983658"/>
            <a:chExt cx="391103" cy="377777"/>
          </a:xfrm>
        </p:grpSpPr>
        <p:sp>
          <p:nvSpPr>
            <p:cNvPr id="15301" name="Google Shape;15301;p71"/>
            <p:cNvSpPr/>
            <p:nvPr/>
          </p:nvSpPr>
          <p:spPr>
            <a:xfrm>
              <a:off x="1450304" y="2142387"/>
              <a:ext cx="62911" cy="60057"/>
            </a:xfrm>
            <a:custGeom>
              <a:avLst/>
              <a:gdLst/>
              <a:ahLst/>
              <a:cxnLst/>
              <a:rect l="l" t="t" r="r" b="b"/>
              <a:pathLst>
                <a:path w="2403" h="2294" extrusionOk="0">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71"/>
            <p:cNvSpPr/>
            <p:nvPr/>
          </p:nvSpPr>
          <p:spPr>
            <a:xfrm>
              <a:off x="1291208" y="2049422"/>
              <a:ext cx="63460" cy="49140"/>
            </a:xfrm>
            <a:custGeom>
              <a:avLst/>
              <a:gdLst/>
              <a:ahLst/>
              <a:cxnLst/>
              <a:rect l="l" t="t" r="r" b="b"/>
              <a:pathLst>
                <a:path w="2424" h="1877" extrusionOk="0">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71"/>
            <p:cNvSpPr/>
            <p:nvPr/>
          </p:nvSpPr>
          <p:spPr>
            <a:xfrm>
              <a:off x="1615185" y="2244070"/>
              <a:ext cx="51836" cy="49140"/>
            </a:xfrm>
            <a:custGeom>
              <a:avLst/>
              <a:gdLst/>
              <a:ahLst/>
              <a:cxnLst/>
              <a:rect l="l" t="t" r="r" b="b"/>
              <a:pathLst>
                <a:path w="1980" h="1877" extrusionOk="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71"/>
            <p:cNvSpPr/>
            <p:nvPr/>
          </p:nvSpPr>
          <p:spPr>
            <a:xfrm>
              <a:off x="1464153" y="2160347"/>
              <a:ext cx="49061" cy="42071"/>
            </a:xfrm>
            <a:custGeom>
              <a:avLst/>
              <a:gdLst/>
              <a:ahLst/>
              <a:cxnLst/>
              <a:rect l="l" t="t" r="r" b="b"/>
              <a:pathLst>
                <a:path w="1874" h="1607" extrusionOk="0">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71"/>
            <p:cNvSpPr/>
            <p:nvPr/>
          </p:nvSpPr>
          <p:spPr>
            <a:xfrm>
              <a:off x="1313199" y="2067381"/>
              <a:ext cx="35369" cy="31180"/>
            </a:xfrm>
            <a:custGeom>
              <a:avLst/>
              <a:gdLst/>
              <a:ahLst/>
              <a:cxnLst/>
              <a:rect l="l" t="t" r="r" b="b"/>
              <a:pathLst>
                <a:path w="1351" h="1191" extrusionOk="0">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71"/>
            <p:cNvSpPr/>
            <p:nvPr/>
          </p:nvSpPr>
          <p:spPr>
            <a:xfrm>
              <a:off x="1631653" y="2262082"/>
              <a:ext cx="35369" cy="31128"/>
            </a:xfrm>
            <a:custGeom>
              <a:avLst/>
              <a:gdLst/>
              <a:ahLst/>
              <a:cxnLst/>
              <a:rect l="l" t="t" r="r" b="b"/>
              <a:pathLst>
                <a:path w="1351" h="1189" extrusionOk="0">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71"/>
            <p:cNvSpPr/>
            <p:nvPr/>
          </p:nvSpPr>
          <p:spPr>
            <a:xfrm>
              <a:off x="1446141" y="2136863"/>
              <a:ext cx="73592" cy="70267"/>
            </a:xfrm>
            <a:custGeom>
              <a:avLst/>
              <a:gdLst/>
              <a:ahLst/>
              <a:cxnLst/>
              <a:rect l="l" t="t" r="r" b="b"/>
              <a:pathLst>
                <a:path w="2811" h="2684" extrusionOk="0">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71"/>
            <p:cNvSpPr/>
            <p:nvPr/>
          </p:nvSpPr>
          <p:spPr>
            <a:xfrm>
              <a:off x="1289506" y="1983658"/>
              <a:ext cx="391103" cy="377777"/>
            </a:xfrm>
            <a:custGeom>
              <a:avLst/>
              <a:gdLst/>
              <a:ahLst/>
              <a:cxnLst/>
              <a:rect l="l" t="t" r="r" b="b"/>
              <a:pathLst>
                <a:path w="14939" h="14430" extrusionOk="0">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9" name="Google Shape;15309;p71"/>
          <p:cNvGrpSpPr/>
          <p:nvPr/>
        </p:nvGrpSpPr>
        <p:grpSpPr>
          <a:xfrm>
            <a:off x="1287935" y="1305578"/>
            <a:ext cx="350288" cy="362357"/>
            <a:chOff x="1287935" y="1510978"/>
            <a:chExt cx="350288" cy="362357"/>
          </a:xfrm>
        </p:grpSpPr>
        <p:sp>
          <p:nvSpPr>
            <p:cNvPr id="15310" name="Google Shape;15310;p71"/>
            <p:cNvSpPr/>
            <p:nvPr/>
          </p:nvSpPr>
          <p:spPr>
            <a:xfrm>
              <a:off x="1335714" y="1516371"/>
              <a:ext cx="256721" cy="70974"/>
            </a:xfrm>
            <a:custGeom>
              <a:avLst/>
              <a:gdLst/>
              <a:ahLst/>
              <a:cxnLst/>
              <a:rect l="l" t="t" r="r" b="b"/>
              <a:pathLst>
                <a:path w="9806" h="2711" extrusionOk="0">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71"/>
            <p:cNvSpPr/>
            <p:nvPr/>
          </p:nvSpPr>
          <p:spPr>
            <a:xfrm>
              <a:off x="1337861" y="1603393"/>
              <a:ext cx="69325" cy="66916"/>
            </a:xfrm>
            <a:custGeom>
              <a:avLst/>
              <a:gdLst/>
              <a:ahLst/>
              <a:cxnLst/>
              <a:rect l="l" t="t" r="r" b="b"/>
              <a:pathLst>
                <a:path w="2648" h="2556" extrusionOk="0">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71"/>
            <p:cNvSpPr/>
            <p:nvPr/>
          </p:nvSpPr>
          <p:spPr>
            <a:xfrm>
              <a:off x="1520990" y="1603315"/>
              <a:ext cx="69325" cy="66995"/>
            </a:xfrm>
            <a:custGeom>
              <a:avLst/>
              <a:gdLst/>
              <a:ahLst/>
              <a:cxnLst/>
              <a:rect l="l" t="t" r="r" b="b"/>
              <a:pathLst>
                <a:path w="2648" h="2559" extrusionOk="0">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71"/>
            <p:cNvSpPr/>
            <p:nvPr/>
          </p:nvSpPr>
          <p:spPr>
            <a:xfrm>
              <a:off x="1349040" y="1784192"/>
              <a:ext cx="87572" cy="83697"/>
            </a:xfrm>
            <a:custGeom>
              <a:avLst/>
              <a:gdLst/>
              <a:ahLst/>
              <a:cxnLst/>
              <a:rect l="l" t="t" r="r" b="b"/>
              <a:pathLst>
                <a:path w="3345" h="3197" extrusionOk="0">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71"/>
            <p:cNvSpPr/>
            <p:nvPr/>
          </p:nvSpPr>
          <p:spPr>
            <a:xfrm>
              <a:off x="1491537" y="1784192"/>
              <a:ext cx="87572" cy="83697"/>
            </a:xfrm>
            <a:custGeom>
              <a:avLst/>
              <a:gdLst/>
              <a:ahLst/>
              <a:cxnLst/>
              <a:rect l="l" t="t" r="r" b="b"/>
              <a:pathLst>
                <a:path w="3345" h="3197" extrusionOk="0">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71"/>
            <p:cNvSpPr/>
            <p:nvPr/>
          </p:nvSpPr>
          <p:spPr>
            <a:xfrm>
              <a:off x="1342887" y="1606168"/>
              <a:ext cx="242270" cy="242270"/>
            </a:xfrm>
            <a:custGeom>
              <a:avLst/>
              <a:gdLst/>
              <a:ahLst/>
              <a:cxnLst/>
              <a:rect l="l" t="t" r="r" b="b"/>
              <a:pathLst>
                <a:path w="9254" h="9254" extrusionOk="0">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71"/>
            <p:cNvSpPr/>
            <p:nvPr/>
          </p:nvSpPr>
          <p:spPr>
            <a:xfrm>
              <a:off x="1364774" y="1629312"/>
              <a:ext cx="208052" cy="195931"/>
            </a:xfrm>
            <a:custGeom>
              <a:avLst/>
              <a:gdLst/>
              <a:ahLst/>
              <a:cxnLst/>
              <a:rect l="l" t="t" r="r" b="b"/>
              <a:pathLst>
                <a:path w="7947" h="7484" extrusionOk="0">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71"/>
            <p:cNvSpPr/>
            <p:nvPr/>
          </p:nvSpPr>
          <p:spPr>
            <a:xfrm>
              <a:off x="1402630" y="1630961"/>
              <a:ext cx="165798" cy="192554"/>
            </a:xfrm>
            <a:custGeom>
              <a:avLst/>
              <a:gdLst/>
              <a:ahLst/>
              <a:cxnLst/>
              <a:rect l="l" t="t" r="r" b="b"/>
              <a:pathLst>
                <a:path w="6333" h="7355" extrusionOk="0">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71"/>
            <p:cNvSpPr/>
            <p:nvPr/>
          </p:nvSpPr>
          <p:spPr>
            <a:xfrm>
              <a:off x="1449675" y="1653842"/>
              <a:ext cx="26416" cy="94222"/>
            </a:xfrm>
            <a:custGeom>
              <a:avLst/>
              <a:gdLst/>
              <a:ahLst/>
              <a:cxnLst/>
              <a:rect l="l" t="t" r="r" b="b"/>
              <a:pathLst>
                <a:path w="1009" h="3599" extrusionOk="0">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71"/>
            <p:cNvSpPr/>
            <p:nvPr/>
          </p:nvSpPr>
          <p:spPr>
            <a:xfrm>
              <a:off x="1448419" y="1722172"/>
              <a:ext cx="65424" cy="62832"/>
            </a:xfrm>
            <a:custGeom>
              <a:avLst/>
              <a:gdLst/>
              <a:ahLst/>
              <a:cxnLst/>
              <a:rect l="l" t="t" r="r" b="b"/>
              <a:pathLst>
                <a:path w="2499" h="2400" extrusionOk="0">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71"/>
            <p:cNvSpPr/>
            <p:nvPr/>
          </p:nvSpPr>
          <p:spPr>
            <a:xfrm>
              <a:off x="1293721" y="1560432"/>
              <a:ext cx="96238" cy="89536"/>
            </a:xfrm>
            <a:custGeom>
              <a:avLst/>
              <a:gdLst/>
              <a:ahLst/>
              <a:cxnLst/>
              <a:rect l="l" t="t" r="r" b="b"/>
              <a:pathLst>
                <a:path w="3676" h="3420" extrusionOk="0">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71"/>
            <p:cNvSpPr/>
            <p:nvPr/>
          </p:nvSpPr>
          <p:spPr>
            <a:xfrm>
              <a:off x="1309429" y="1560432"/>
              <a:ext cx="77624" cy="61392"/>
            </a:xfrm>
            <a:custGeom>
              <a:avLst/>
              <a:gdLst/>
              <a:ahLst/>
              <a:cxnLst/>
              <a:rect l="l" t="t" r="r" b="b"/>
              <a:pathLst>
                <a:path w="2965" h="2345" extrusionOk="0">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71"/>
            <p:cNvSpPr/>
            <p:nvPr/>
          </p:nvSpPr>
          <p:spPr>
            <a:xfrm>
              <a:off x="1538085" y="1560510"/>
              <a:ext cx="96238" cy="89457"/>
            </a:xfrm>
            <a:custGeom>
              <a:avLst/>
              <a:gdLst/>
              <a:ahLst/>
              <a:cxnLst/>
              <a:rect l="l" t="t" r="r" b="b"/>
              <a:pathLst>
                <a:path w="3676" h="3417" extrusionOk="0">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71"/>
            <p:cNvSpPr/>
            <p:nvPr/>
          </p:nvSpPr>
          <p:spPr>
            <a:xfrm>
              <a:off x="1565365" y="1568181"/>
              <a:ext cx="68958" cy="80137"/>
            </a:xfrm>
            <a:custGeom>
              <a:avLst/>
              <a:gdLst/>
              <a:ahLst/>
              <a:cxnLst/>
              <a:rect l="l" t="t" r="r" b="b"/>
              <a:pathLst>
                <a:path w="2634" h="3061" extrusionOk="0">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71"/>
            <p:cNvSpPr/>
            <p:nvPr/>
          </p:nvSpPr>
          <p:spPr>
            <a:xfrm>
              <a:off x="1287935" y="1510978"/>
              <a:ext cx="350288" cy="362357"/>
            </a:xfrm>
            <a:custGeom>
              <a:avLst/>
              <a:gdLst/>
              <a:ahLst/>
              <a:cxnLst/>
              <a:rect l="l" t="t" r="r" b="b"/>
              <a:pathLst>
                <a:path w="13380" h="13841" extrusionOk="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71"/>
            <p:cNvSpPr/>
            <p:nvPr/>
          </p:nvSpPr>
          <p:spPr>
            <a:xfrm>
              <a:off x="1345662" y="1623892"/>
              <a:ext cx="225410" cy="206874"/>
            </a:xfrm>
            <a:custGeom>
              <a:avLst/>
              <a:gdLst/>
              <a:ahLst/>
              <a:cxnLst/>
              <a:rect l="l" t="t" r="r" b="b"/>
              <a:pathLst>
                <a:path w="8610" h="7902" extrusionOk="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71"/>
            <p:cNvSpPr/>
            <p:nvPr/>
          </p:nvSpPr>
          <p:spPr>
            <a:xfrm>
              <a:off x="1444125" y="1648423"/>
              <a:ext cx="80687" cy="141974"/>
            </a:xfrm>
            <a:custGeom>
              <a:avLst/>
              <a:gdLst/>
              <a:ahLst/>
              <a:cxnLst/>
              <a:rect l="l" t="t" r="r" b="b"/>
              <a:pathLst>
                <a:path w="3082" h="5423" extrusionOk="0">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71"/>
            <p:cNvSpPr/>
            <p:nvPr/>
          </p:nvSpPr>
          <p:spPr>
            <a:xfrm>
              <a:off x="1493684" y="1777098"/>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71"/>
            <p:cNvSpPr/>
            <p:nvPr/>
          </p:nvSpPr>
          <p:spPr>
            <a:xfrm>
              <a:off x="1493815" y="1777333"/>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9" name="Google Shape;15329;p71"/>
          <p:cNvGrpSpPr/>
          <p:nvPr/>
        </p:nvGrpSpPr>
        <p:grpSpPr>
          <a:xfrm>
            <a:off x="2477973" y="4084559"/>
            <a:ext cx="210042" cy="361991"/>
            <a:chOff x="2477973" y="4289959"/>
            <a:chExt cx="210042" cy="361991"/>
          </a:xfrm>
        </p:grpSpPr>
        <p:sp>
          <p:nvSpPr>
            <p:cNvPr id="15330" name="Google Shape;15330;p71"/>
            <p:cNvSpPr/>
            <p:nvPr/>
          </p:nvSpPr>
          <p:spPr>
            <a:xfrm>
              <a:off x="2493551" y="4295745"/>
              <a:ext cx="178888" cy="350288"/>
            </a:xfrm>
            <a:custGeom>
              <a:avLst/>
              <a:gdLst/>
              <a:ahLst/>
              <a:cxnLst/>
              <a:rect l="l" t="t" r="r" b="b"/>
              <a:pathLst>
                <a:path w="6833" h="13380" extrusionOk="0">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71"/>
            <p:cNvSpPr/>
            <p:nvPr/>
          </p:nvSpPr>
          <p:spPr>
            <a:xfrm>
              <a:off x="2516825" y="4404025"/>
              <a:ext cx="132078" cy="218760"/>
            </a:xfrm>
            <a:custGeom>
              <a:avLst/>
              <a:gdLst/>
              <a:ahLst/>
              <a:cxnLst/>
              <a:rect l="l" t="t" r="r" b="b"/>
              <a:pathLst>
                <a:path w="5045" h="8356" extrusionOk="0">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71"/>
            <p:cNvSpPr/>
            <p:nvPr/>
          </p:nvSpPr>
          <p:spPr>
            <a:xfrm>
              <a:off x="2477973" y="4289959"/>
              <a:ext cx="210042" cy="361991"/>
            </a:xfrm>
            <a:custGeom>
              <a:avLst/>
              <a:gdLst/>
              <a:ahLst/>
              <a:cxnLst/>
              <a:rect l="l" t="t" r="r" b="b"/>
              <a:pathLst>
                <a:path w="8023" h="13827" extrusionOk="0">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71"/>
            <p:cNvSpPr/>
            <p:nvPr/>
          </p:nvSpPr>
          <p:spPr>
            <a:xfrm>
              <a:off x="2513055" y="4398135"/>
              <a:ext cx="139880" cy="108856"/>
            </a:xfrm>
            <a:custGeom>
              <a:avLst/>
              <a:gdLst/>
              <a:ahLst/>
              <a:cxnLst/>
              <a:rect l="l" t="t" r="r" b="b"/>
              <a:pathLst>
                <a:path w="5343" h="4158" extrusionOk="0">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71"/>
            <p:cNvSpPr/>
            <p:nvPr/>
          </p:nvSpPr>
          <p:spPr>
            <a:xfrm>
              <a:off x="2510908" y="4529532"/>
              <a:ext cx="143781" cy="99013"/>
            </a:xfrm>
            <a:custGeom>
              <a:avLst/>
              <a:gdLst/>
              <a:ahLst/>
              <a:cxnLst/>
              <a:rect l="l" t="t" r="r" b="b"/>
              <a:pathLst>
                <a:path w="5492" h="3782" extrusionOk="0">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71"/>
            <p:cNvSpPr/>
            <p:nvPr/>
          </p:nvSpPr>
          <p:spPr>
            <a:xfrm>
              <a:off x="2577196" y="4518746"/>
              <a:ext cx="11598" cy="13535"/>
            </a:xfrm>
            <a:custGeom>
              <a:avLst/>
              <a:gdLst/>
              <a:ahLst/>
              <a:cxnLst/>
              <a:rect l="l" t="t" r="r" b="b"/>
              <a:pathLst>
                <a:path w="443" h="517" extrusionOk="0">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6" name="Google Shape;15336;p71"/>
          <p:cNvGrpSpPr/>
          <p:nvPr/>
        </p:nvGrpSpPr>
        <p:grpSpPr>
          <a:xfrm>
            <a:off x="3518969" y="2704349"/>
            <a:ext cx="347827" cy="345602"/>
            <a:chOff x="3518969" y="2909749"/>
            <a:chExt cx="347827" cy="345602"/>
          </a:xfrm>
        </p:grpSpPr>
        <p:sp>
          <p:nvSpPr>
            <p:cNvPr id="15337" name="Google Shape;15337;p71"/>
            <p:cNvSpPr/>
            <p:nvPr/>
          </p:nvSpPr>
          <p:spPr>
            <a:xfrm>
              <a:off x="3670760" y="2915718"/>
              <a:ext cx="192344" cy="188496"/>
            </a:xfrm>
            <a:custGeom>
              <a:avLst/>
              <a:gdLst/>
              <a:ahLst/>
              <a:cxnLst/>
              <a:rect l="l" t="t" r="r" b="b"/>
              <a:pathLst>
                <a:path w="7347" h="7200" extrusionOk="0">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71"/>
            <p:cNvSpPr/>
            <p:nvPr/>
          </p:nvSpPr>
          <p:spPr>
            <a:xfrm>
              <a:off x="3681075" y="2928913"/>
              <a:ext cx="183155" cy="178024"/>
            </a:xfrm>
            <a:custGeom>
              <a:avLst/>
              <a:gdLst/>
              <a:ahLst/>
              <a:cxnLst/>
              <a:rect l="l" t="t" r="r" b="b"/>
              <a:pathLst>
                <a:path w="6996" h="6800" extrusionOk="0">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71"/>
            <p:cNvSpPr/>
            <p:nvPr/>
          </p:nvSpPr>
          <p:spPr>
            <a:xfrm>
              <a:off x="3550280" y="3012322"/>
              <a:ext cx="216980" cy="214414"/>
            </a:xfrm>
            <a:custGeom>
              <a:avLst/>
              <a:gdLst/>
              <a:ahLst/>
              <a:cxnLst/>
              <a:rect l="l" t="t" r="r" b="b"/>
              <a:pathLst>
                <a:path w="8288" h="8190" extrusionOk="0">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71"/>
            <p:cNvSpPr/>
            <p:nvPr/>
          </p:nvSpPr>
          <p:spPr>
            <a:xfrm>
              <a:off x="3570151" y="3032167"/>
              <a:ext cx="197240" cy="194570"/>
            </a:xfrm>
            <a:custGeom>
              <a:avLst/>
              <a:gdLst/>
              <a:ahLst/>
              <a:cxnLst/>
              <a:rect l="l" t="t" r="r" b="b"/>
              <a:pathLst>
                <a:path w="7534" h="7432" extrusionOk="0">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71"/>
            <p:cNvSpPr/>
            <p:nvPr/>
          </p:nvSpPr>
          <p:spPr>
            <a:xfrm>
              <a:off x="3528263" y="3038371"/>
              <a:ext cx="212215" cy="208262"/>
            </a:xfrm>
            <a:custGeom>
              <a:avLst/>
              <a:gdLst/>
              <a:ahLst/>
              <a:cxnLst/>
              <a:rect l="l" t="t" r="r" b="b"/>
              <a:pathLst>
                <a:path w="8106" h="7955" extrusionOk="0">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71"/>
            <p:cNvSpPr/>
            <p:nvPr/>
          </p:nvSpPr>
          <p:spPr>
            <a:xfrm>
              <a:off x="3532556" y="3060494"/>
              <a:ext cx="200486" cy="186140"/>
            </a:xfrm>
            <a:custGeom>
              <a:avLst/>
              <a:gdLst/>
              <a:ahLst/>
              <a:cxnLst/>
              <a:rect l="l" t="t" r="r" b="b"/>
              <a:pathLst>
                <a:path w="7658" h="7110" extrusionOk="0">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71"/>
            <p:cNvSpPr/>
            <p:nvPr/>
          </p:nvSpPr>
          <p:spPr>
            <a:xfrm>
              <a:off x="3564653" y="3174665"/>
              <a:ext cx="38851" cy="35317"/>
            </a:xfrm>
            <a:custGeom>
              <a:avLst/>
              <a:gdLst/>
              <a:ahLst/>
              <a:cxnLst/>
              <a:rect l="l" t="t" r="r" b="b"/>
              <a:pathLst>
                <a:path w="1484" h="1349" extrusionOk="0">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71"/>
            <p:cNvSpPr/>
            <p:nvPr/>
          </p:nvSpPr>
          <p:spPr>
            <a:xfrm>
              <a:off x="3581382" y="3183513"/>
              <a:ext cx="22122" cy="21808"/>
            </a:xfrm>
            <a:custGeom>
              <a:avLst/>
              <a:gdLst/>
              <a:ahLst/>
              <a:cxnLst/>
              <a:rect l="l" t="t" r="r" b="b"/>
              <a:pathLst>
                <a:path w="845" h="833" extrusionOk="0">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71"/>
            <p:cNvSpPr/>
            <p:nvPr/>
          </p:nvSpPr>
          <p:spPr>
            <a:xfrm>
              <a:off x="3521613" y="2909749"/>
              <a:ext cx="345183" cy="342879"/>
            </a:xfrm>
            <a:custGeom>
              <a:avLst/>
              <a:gdLst/>
              <a:ahLst/>
              <a:cxnLst/>
              <a:rect l="l" t="t" r="r" b="b"/>
              <a:pathLst>
                <a:path w="13185" h="13097" extrusionOk="0">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71"/>
            <p:cNvSpPr/>
            <p:nvPr/>
          </p:nvSpPr>
          <p:spPr>
            <a:xfrm>
              <a:off x="3518969" y="2974152"/>
              <a:ext cx="172474" cy="41155"/>
            </a:xfrm>
            <a:custGeom>
              <a:avLst/>
              <a:gdLst/>
              <a:ahLst/>
              <a:cxnLst/>
              <a:rect l="l" t="t" r="r" b="b"/>
              <a:pathLst>
                <a:path w="6588" h="1572" extrusionOk="0">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71"/>
            <p:cNvSpPr/>
            <p:nvPr/>
          </p:nvSpPr>
          <p:spPr>
            <a:xfrm>
              <a:off x="3538211" y="2936034"/>
              <a:ext cx="131869" cy="33667"/>
            </a:xfrm>
            <a:custGeom>
              <a:avLst/>
              <a:gdLst/>
              <a:ahLst/>
              <a:cxnLst/>
              <a:rect l="l" t="t" r="r" b="b"/>
              <a:pathLst>
                <a:path w="5037" h="1286" extrusionOk="0">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71"/>
            <p:cNvSpPr/>
            <p:nvPr/>
          </p:nvSpPr>
          <p:spPr>
            <a:xfrm>
              <a:off x="3759589" y="3087747"/>
              <a:ext cx="52439" cy="167604"/>
            </a:xfrm>
            <a:custGeom>
              <a:avLst/>
              <a:gdLst/>
              <a:ahLst/>
              <a:cxnLst/>
              <a:rect l="l" t="t" r="r" b="b"/>
              <a:pathLst>
                <a:path w="2003" h="6402" extrusionOk="0">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71"/>
            <p:cNvSpPr/>
            <p:nvPr/>
          </p:nvSpPr>
          <p:spPr>
            <a:xfrm>
              <a:off x="3805116" y="3109057"/>
              <a:ext cx="42752" cy="126947"/>
            </a:xfrm>
            <a:custGeom>
              <a:avLst/>
              <a:gdLst/>
              <a:ahLst/>
              <a:cxnLst/>
              <a:rect l="l" t="t" r="r" b="b"/>
              <a:pathLst>
                <a:path w="1633" h="4849" extrusionOk="0">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0" name="Google Shape;15350;p71"/>
          <p:cNvGrpSpPr/>
          <p:nvPr/>
        </p:nvGrpSpPr>
        <p:grpSpPr>
          <a:xfrm>
            <a:off x="2137005" y="1317856"/>
            <a:ext cx="415817" cy="355734"/>
            <a:chOff x="2137005" y="1523256"/>
            <a:chExt cx="415817" cy="355734"/>
          </a:xfrm>
        </p:grpSpPr>
        <p:sp>
          <p:nvSpPr>
            <p:cNvPr id="15351" name="Google Shape;15351;p71"/>
            <p:cNvSpPr/>
            <p:nvPr/>
          </p:nvSpPr>
          <p:spPr>
            <a:xfrm>
              <a:off x="2143027" y="1845139"/>
              <a:ext cx="403643" cy="27934"/>
            </a:xfrm>
            <a:custGeom>
              <a:avLst/>
              <a:gdLst/>
              <a:ahLst/>
              <a:cxnLst/>
              <a:rect l="l" t="t" r="r" b="b"/>
              <a:pathLst>
                <a:path w="15418" h="1067" extrusionOk="0">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71"/>
            <p:cNvSpPr/>
            <p:nvPr/>
          </p:nvSpPr>
          <p:spPr>
            <a:xfrm>
              <a:off x="2509520" y="1845139"/>
              <a:ext cx="37149" cy="27803"/>
            </a:xfrm>
            <a:custGeom>
              <a:avLst/>
              <a:gdLst/>
              <a:ahLst/>
              <a:cxnLst/>
              <a:rect l="l" t="t" r="r" b="b"/>
              <a:pathLst>
                <a:path w="1419" h="1062" extrusionOk="0">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71"/>
            <p:cNvSpPr/>
            <p:nvPr/>
          </p:nvSpPr>
          <p:spPr>
            <a:xfrm>
              <a:off x="2158499" y="1612975"/>
              <a:ext cx="372803" cy="232190"/>
            </a:xfrm>
            <a:custGeom>
              <a:avLst/>
              <a:gdLst/>
              <a:ahLst/>
              <a:cxnLst/>
              <a:rect l="l" t="t" r="r" b="b"/>
              <a:pathLst>
                <a:path w="14240" h="8869" extrusionOk="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71"/>
            <p:cNvSpPr/>
            <p:nvPr/>
          </p:nvSpPr>
          <p:spPr>
            <a:xfrm>
              <a:off x="2158499" y="1612975"/>
              <a:ext cx="372803" cy="232190"/>
            </a:xfrm>
            <a:custGeom>
              <a:avLst/>
              <a:gdLst/>
              <a:ahLst/>
              <a:cxnLst/>
              <a:rect l="l" t="t" r="r" b="b"/>
              <a:pathLst>
                <a:path w="14240" h="8869" extrusionOk="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71"/>
            <p:cNvSpPr/>
            <p:nvPr/>
          </p:nvSpPr>
          <p:spPr>
            <a:xfrm>
              <a:off x="2182899" y="1637244"/>
              <a:ext cx="324030" cy="183522"/>
            </a:xfrm>
            <a:custGeom>
              <a:avLst/>
              <a:gdLst/>
              <a:ahLst/>
              <a:cxnLst/>
              <a:rect l="l" t="t" r="r" b="b"/>
              <a:pathLst>
                <a:path w="12377" h="7010" extrusionOk="0">
                  <a:moveTo>
                    <a:pt x="1" y="0"/>
                  </a:moveTo>
                  <a:lnTo>
                    <a:pt x="1" y="7009"/>
                  </a:lnTo>
                  <a:lnTo>
                    <a:pt x="12376" y="7009"/>
                  </a:lnTo>
                  <a:lnTo>
                    <a:pt x="12376"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71"/>
            <p:cNvSpPr/>
            <p:nvPr/>
          </p:nvSpPr>
          <p:spPr>
            <a:xfrm>
              <a:off x="2182899" y="1637244"/>
              <a:ext cx="324030" cy="183522"/>
            </a:xfrm>
            <a:custGeom>
              <a:avLst/>
              <a:gdLst/>
              <a:ahLst/>
              <a:cxnLst/>
              <a:rect l="l" t="t" r="r" b="b"/>
              <a:pathLst>
                <a:path w="12377" h="7010" extrusionOk="0">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71"/>
            <p:cNvSpPr/>
            <p:nvPr/>
          </p:nvSpPr>
          <p:spPr>
            <a:xfrm>
              <a:off x="2238505" y="1808671"/>
              <a:ext cx="81263" cy="36495"/>
            </a:xfrm>
            <a:custGeom>
              <a:avLst/>
              <a:gdLst/>
              <a:ahLst/>
              <a:cxnLst/>
              <a:rect l="l" t="t" r="r" b="b"/>
              <a:pathLst>
                <a:path w="3104" h="1394" extrusionOk="0">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71"/>
            <p:cNvSpPr/>
            <p:nvPr/>
          </p:nvSpPr>
          <p:spPr>
            <a:xfrm>
              <a:off x="2280498" y="1808671"/>
              <a:ext cx="39270" cy="36495"/>
            </a:xfrm>
            <a:custGeom>
              <a:avLst/>
              <a:gdLst/>
              <a:ahLst/>
              <a:cxnLst/>
              <a:rect l="l" t="t" r="r" b="b"/>
              <a:pathLst>
                <a:path w="1500" h="1394" extrusionOk="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71"/>
            <p:cNvSpPr/>
            <p:nvPr/>
          </p:nvSpPr>
          <p:spPr>
            <a:xfrm>
              <a:off x="2326417" y="1529330"/>
              <a:ext cx="32332" cy="27620"/>
            </a:xfrm>
            <a:custGeom>
              <a:avLst/>
              <a:gdLst/>
              <a:ahLst/>
              <a:cxnLst/>
              <a:rect l="l" t="t" r="r" b="b"/>
              <a:pathLst>
                <a:path w="1235" h="1055" extrusionOk="0">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71"/>
            <p:cNvSpPr/>
            <p:nvPr/>
          </p:nvSpPr>
          <p:spPr>
            <a:xfrm>
              <a:off x="2137005" y="1523256"/>
              <a:ext cx="415817" cy="355734"/>
            </a:xfrm>
            <a:custGeom>
              <a:avLst/>
              <a:gdLst/>
              <a:ahLst/>
              <a:cxnLst/>
              <a:rect l="l" t="t" r="r" b="b"/>
              <a:pathLst>
                <a:path w="15883" h="13588" extrusionOk="0">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61" name="Google Shape;15361;p71"/>
          <p:cNvGrpSpPr/>
          <p:nvPr/>
        </p:nvGrpSpPr>
        <p:grpSpPr>
          <a:xfrm>
            <a:off x="1713413" y="3154148"/>
            <a:ext cx="397700" cy="389637"/>
            <a:chOff x="1713413" y="3359548"/>
            <a:chExt cx="397700" cy="389637"/>
          </a:xfrm>
        </p:grpSpPr>
        <p:sp>
          <p:nvSpPr>
            <p:cNvPr id="15362" name="Google Shape;15362;p71"/>
            <p:cNvSpPr/>
            <p:nvPr/>
          </p:nvSpPr>
          <p:spPr>
            <a:xfrm>
              <a:off x="1800069" y="3427720"/>
              <a:ext cx="161138" cy="305102"/>
            </a:xfrm>
            <a:custGeom>
              <a:avLst/>
              <a:gdLst/>
              <a:ahLst/>
              <a:cxnLst/>
              <a:rect l="l" t="t" r="r" b="b"/>
              <a:pathLst>
                <a:path w="6155" h="11654" extrusionOk="0">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71"/>
            <p:cNvSpPr/>
            <p:nvPr/>
          </p:nvSpPr>
          <p:spPr>
            <a:xfrm>
              <a:off x="1800199" y="3550190"/>
              <a:ext cx="51077" cy="86813"/>
            </a:xfrm>
            <a:custGeom>
              <a:avLst/>
              <a:gdLst/>
              <a:ahLst/>
              <a:cxnLst/>
              <a:rect l="l" t="t" r="r" b="b"/>
              <a:pathLst>
                <a:path w="1951" h="3316" extrusionOk="0">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71"/>
            <p:cNvSpPr/>
            <p:nvPr/>
          </p:nvSpPr>
          <p:spPr>
            <a:xfrm>
              <a:off x="1892877" y="3427747"/>
              <a:ext cx="66550" cy="61209"/>
            </a:xfrm>
            <a:custGeom>
              <a:avLst/>
              <a:gdLst/>
              <a:ahLst/>
              <a:cxnLst/>
              <a:rect l="l" t="t" r="r" b="b"/>
              <a:pathLst>
                <a:path w="2542" h="2338" extrusionOk="0">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71"/>
            <p:cNvSpPr/>
            <p:nvPr/>
          </p:nvSpPr>
          <p:spPr>
            <a:xfrm>
              <a:off x="1719199" y="3698474"/>
              <a:ext cx="232452" cy="44925"/>
            </a:xfrm>
            <a:custGeom>
              <a:avLst/>
              <a:gdLst/>
              <a:ahLst/>
              <a:cxnLst/>
              <a:rect l="l" t="t" r="r" b="b"/>
              <a:pathLst>
                <a:path w="8879" h="1716" extrusionOk="0">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71"/>
            <p:cNvSpPr/>
            <p:nvPr/>
          </p:nvSpPr>
          <p:spPr>
            <a:xfrm>
              <a:off x="1887588" y="3698474"/>
              <a:ext cx="64062" cy="44925"/>
            </a:xfrm>
            <a:custGeom>
              <a:avLst/>
              <a:gdLst/>
              <a:ahLst/>
              <a:cxnLst/>
              <a:rect l="l" t="t" r="r" b="b"/>
              <a:pathLst>
                <a:path w="2447" h="1716" extrusionOk="0">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71"/>
            <p:cNvSpPr/>
            <p:nvPr/>
          </p:nvSpPr>
          <p:spPr>
            <a:xfrm>
              <a:off x="1764856" y="3531446"/>
              <a:ext cx="101395" cy="86761"/>
            </a:xfrm>
            <a:custGeom>
              <a:avLst/>
              <a:gdLst/>
              <a:ahLst/>
              <a:cxnLst/>
              <a:rect l="l" t="t" r="r" b="b"/>
              <a:pathLst>
                <a:path w="3873" h="3314" extrusionOk="0">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71"/>
            <p:cNvSpPr/>
            <p:nvPr/>
          </p:nvSpPr>
          <p:spPr>
            <a:xfrm>
              <a:off x="1812766" y="3531446"/>
              <a:ext cx="56366" cy="86787"/>
            </a:xfrm>
            <a:custGeom>
              <a:avLst/>
              <a:gdLst/>
              <a:ahLst/>
              <a:cxnLst/>
              <a:rect l="l" t="t" r="r" b="b"/>
              <a:pathLst>
                <a:path w="2153" h="3315" extrusionOk="0">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71"/>
            <p:cNvSpPr/>
            <p:nvPr/>
          </p:nvSpPr>
          <p:spPr>
            <a:xfrm>
              <a:off x="1800435" y="3557992"/>
              <a:ext cx="39270" cy="33720"/>
            </a:xfrm>
            <a:custGeom>
              <a:avLst/>
              <a:gdLst/>
              <a:ahLst/>
              <a:cxnLst/>
              <a:rect l="l" t="t" r="r" b="b"/>
              <a:pathLst>
                <a:path w="1500" h="1288" extrusionOk="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71"/>
            <p:cNvSpPr/>
            <p:nvPr/>
          </p:nvSpPr>
          <p:spPr>
            <a:xfrm>
              <a:off x="1872875" y="3367245"/>
              <a:ext cx="102652" cy="104877"/>
            </a:xfrm>
            <a:custGeom>
              <a:avLst/>
              <a:gdLst/>
              <a:ahLst/>
              <a:cxnLst/>
              <a:rect l="l" t="t" r="r" b="b"/>
              <a:pathLst>
                <a:path w="3921" h="4006" extrusionOk="0">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71"/>
            <p:cNvSpPr/>
            <p:nvPr/>
          </p:nvSpPr>
          <p:spPr>
            <a:xfrm>
              <a:off x="1909239" y="3387822"/>
              <a:ext cx="66288" cy="84300"/>
            </a:xfrm>
            <a:custGeom>
              <a:avLst/>
              <a:gdLst/>
              <a:ahLst/>
              <a:cxnLst/>
              <a:rect l="l" t="t" r="r" b="b"/>
              <a:pathLst>
                <a:path w="2532" h="3220" extrusionOk="0">
                  <a:moveTo>
                    <a:pt x="1691" y="0"/>
                  </a:moveTo>
                  <a:lnTo>
                    <a:pt x="0" y="2700"/>
                  </a:lnTo>
                  <a:lnTo>
                    <a:pt x="831" y="3219"/>
                  </a:lnTo>
                  <a:lnTo>
                    <a:pt x="2532" y="500"/>
                  </a:lnTo>
                  <a:lnTo>
                    <a:pt x="1739" y="5"/>
                  </a:lnTo>
                  <a:lnTo>
                    <a:pt x="1691" y="0"/>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71"/>
            <p:cNvSpPr/>
            <p:nvPr/>
          </p:nvSpPr>
          <p:spPr>
            <a:xfrm>
              <a:off x="1930733" y="3400886"/>
              <a:ext cx="151713" cy="158991"/>
            </a:xfrm>
            <a:custGeom>
              <a:avLst/>
              <a:gdLst/>
              <a:ahLst/>
              <a:cxnLst/>
              <a:rect l="l" t="t" r="r" b="b"/>
              <a:pathLst>
                <a:path w="5795" h="6073" extrusionOk="0">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71"/>
            <p:cNvSpPr/>
            <p:nvPr/>
          </p:nvSpPr>
          <p:spPr>
            <a:xfrm>
              <a:off x="1973747" y="3407824"/>
              <a:ext cx="108699" cy="152053"/>
            </a:xfrm>
            <a:custGeom>
              <a:avLst/>
              <a:gdLst/>
              <a:ahLst/>
              <a:cxnLst/>
              <a:rect l="l" t="t" r="r" b="b"/>
              <a:pathLst>
                <a:path w="4152" h="5808" extrusionOk="0">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71"/>
            <p:cNvSpPr/>
            <p:nvPr/>
          </p:nvSpPr>
          <p:spPr>
            <a:xfrm>
              <a:off x="2012362" y="3449581"/>
              <a:ext cx="92834" cy="95505"/>
            </a:xfrm>
            <a:custGeom>
              <a:avLst/>
              <a:gdLst/>
              <a:ahLst/>
              <a:cxnLst/>
              <a:rect l="l" t="t" r="r" b="b"/>
              <a:pathLst>
                <a:path w="3546" h="3648" extrusionOk="0">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71"/>
            <p:cNvSpPr/>
            <p:nvPr/>
          </p:nvSpPr>
          <p:spPr>
            <a:xfrm>
              <a:off x="2013619" y="3449581"/>
              <a:ext cx="90714" cy="95086"/>
            </a:xfrm>
            <a:custGeom>
              <a:avLst/>
              <a:gdLst/>
              <a:ahLst/>
              <a:cxnLst/>
              <a:rect l="l" t="t" r="r" b="b"/>
              <a:pathLst>
                <a:path w="3465" h="3632" extrusionOk="0">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71"/>
            <p:cNvSpPr/>
            <p:nvPr/>
          </p:nvSpPr>
          <p:spPr>
            <a:xfrm>
              <a:off x="1851120" y="3365307"/>
              <a:ext cx="50842" cy="48197"/>
            </a:xfrm>
            <a:custGeom>
              <a:avLst/>
              <a:gdLst/>
              <a:ahLst/>
              <a:cxnLst/>
              <a:rect l="l" t="t" r="r" b="b"/>
              <a:pathLst>
                <a:path w="1942" h="1841" extrusionOk="0">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71"/>
            <p:cNvSpPr/>
            <p:nvPr/>
          </p:nvSpPr>
          <p:spPr>
            <a:xfrm>
              <a:off x="1868608" y="3374366"/>
              <a:ext cx="33353" cy="39139"/>
            </a:xfrm>
            <a:custGeom>
              <a:avLst/>
              <a:gdLst/>
              <a:ahLst/>
              <a:cxnLst/>
              <a:rect l="l" t="t" r="r" b="b"/>
              <a:pathLst>
                <a:path w="1274" h="1495" extrusionOk="0">
                  <a:moveTo>
                    <a:pt x="721" y="0"/>
                  </a:moveTo>
                  <a:lnTo>
                    <a:pt x="0" y="1148"/>
                  </a:lnTo>
                  <a:lnTo>
                    <a:pt x="553" y="1494"/>
                  </a:lnTo>
                  <a:lnTo>
                    <a:pt x="1274" y="346"/>
                  </a:lnTo>
                  <a:lnTo>
                    <a:pt x="721"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71"/>
            <p:cNvSpPr/>
            <p:nvPr/>
          </p:nvSpPr>
          <p:spPr>
            <a:xfrm>
              <a:off x="1863319" y="3663262"/>
              <a:ext cx="45684" cy="35238"/>
            </a:xfrm>
            <a:custGeom>
              <a:avLst/>
              <a:gdLst/>
              <a:ahLst/>
              <a:cxnLst/>
              <a:rect l="l" t="t" r="r" b="b"/>
              <a:pathLst>
                <a:path w="1745" h="1346" extrusionOk="0">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71"/>
            <p:cNvSpPr/>
            <p:nvPr/>
          </p:nvSpPr>
          <p:spPr>
            <a:xfrm>
              <a:off x="1876279" y="3663262"/>
              <a:ext cx="32725" cy="35238"/>
            </a:xfrm>
            <a:custGeom>
              <a:avLst/>
              <a:gdLst/>
              <a:ahLst/>
              <a:cxnLst/>
              <a:rect l="l" t="t" r="r" b="b"/>
              <a:pathLst>
                <a:path w="1250" h="1346" extrusionOk="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71"/>
            <p:cNvSpPr/>
            <p:nvPr/>
          </p:nvSpPr>
          <p:spPr>
            <a:xfrm>
              <a:off x="1792633" y="3552206"/>
              <a:ext cx="52857" cy="45161"/>
            </a:xfrm>
            <a:custGeom>
              <a:avLst/>
              <a:gdLst/>
              <a:ahLst/>
              <a:cxnLst/>
              <a:rect l="l" t="t" r="r" b="b"/>
              <a:pathLst>
                <a:path w="2019" h="1725" extrusionOk="0">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71"/>
            <p:cNvSpPr/>
            <p:nvPr/>
          </p:nvSpPr>
          <p:spPr>
            <a:xfrm>
              <a:off x="1713413" y="3359548"/>
              <a:ext cx="397700" cy="389637"/>
            </a:xfrm>
            <a:custGeom>
              <a:avLst/>
              <a:gdLst/>
              <a:ahLst/>
              <a:cxnLst/>
              <a:rect l="l" t="t" r="r" b="b"/>
              <a:pathLst>
                <a:path w="15191" h="14883" extrusionOk="0">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2" name="Google Shape;15382;p71"/>
          <p:cNvGrpSpPr/>
          <p:nvPr/>
        </p:nvGrpSpPr>
        <p:grpSpPr>
          <a:xfrm>
            <a:off x="1976129" y="4078773"/>
            <a:ext cx="401496" cy="371154"/>
            <a:chOff x="1976129" y="4284173"/>
            <a:chExt cx="401496" cy="371154"/>
          </a:xfrm>
        </p:grpSpPr>
        <p:sp>
          <p:nvSpPr>
            <p:cNvPr id="15383" name="Google Shape;15383;p71"/>
            <p:cNvSpPr/>
            <p:nvPr/>
          </p:nvSpPr>
          <p:spPr>
            <a:xfrm>
              <a:off x="1996628" y="4290063"/>
              <a:ext cx="378275" cy="359687"/>
            </a:xfrm>
            <a:custGeom>
              <a:avLst/>
              <a:gdLst/>
              <a:ahLst/>
              <a:cxnLst/>
              <a:rect l="l" t="t" r="r" b="b"/>
              <a:pathLst>
                <a:path w="14449" h="13739" extrusionOk="0">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71"/>
            <p:cNvSpPr/>
            <p:nvPr/>
          </p:nvSpPr>
          <p:spPr>
            <a:xfrm>
              <a:off x="2046579" y="4289802"/>
              <a:ext cx="326648" cy="202555"/>
            </a:xfrm>
            <a:custGeom>
              <a:avLst/>
              <a:gdLst/>
              <a:ahLst/>
              <a:cxnLst/>
              <a:rect l="l" t="t" r="r" b="b"/>
              <a:pathLst>
                <a:path w="12477" h="7737" extrusionOk="0">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71"/>
            <p:cNvSpPr/>
            <p:nvPr/>
          </p:nvSpPr>
          <p:spPr>
            <a:xfrm>
              <a:off x="2189077" y="4345617"/>
              <a:ext cx="123648" cy="114799"/>
            </a:xfrm>
            <a:custGeom>
              <a:avLst/>
              <a:gdLst/>
              <a:ahLst/>
              <a:cxnLst/>
              <a:rect l="l" t="t" r="r" b="b"/>
              <a:pathLst>
                <a:path w="4723" h="4385" extrusionOk="0">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71"/>
            <p:cNvSpPr/>
            <p:nvPr/>
          </p:nvSpPr>
          <p:spPr>
            <a:xfrm>
              <a:off x="2201774" y="4345539"/>
              <a:ext cx="115611" cy="106683"/>
            </a:xfrm>
            <a:custGeom>
              <a:avLst/>
              <a:gdLst/>
              <a:ahLst/>
              <a:cxnLst/>
              <a:rect l="l" t="t" r="r" b="b"/>
              <a:pathLst>
                <a:path w="4416" h="4075" extrusionOk="0">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71"/>
            <p:cNvSpPr/>
            <p:nvPr/>
          </p:nvSpPr>
          <p:spPr>
            <a:xfrm>
              <a:off x="2058779" y="4529951"/>
              <a:ext cx="87310" cy="65267"/>
            </a:xfrm>
            <a:custGeom>
              <a:avLst/>
              <a:gdLst/>
              <a:ahLst/>
              <a:cxnLst/>
              <a:rect l="l" t="t" r="r" b="b"/>
              <a:pathLst>
                <a:path w="3335" h="2493" extrusionOk="0">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71"/>
            <p:cNvSpPr/>
            <p:nvPr/>
          </p:nvSpPr>
          <p:spPr>
            <a:xfrm>
              <a:off x="2073231" y="4529925"/>
              <a:ext cx="67571" cy="62047"/>
            </a:xfrm>
            <a:custGeom>
              <a:avLst/>
              <a:gdLst/>
              <a:ahLst/>
              <a:cxnLst/>
              <a:rect l="l" t="t" r="r" b="b"/>
              <a:pathLst>
                <a:path w="2581" h="2370" extrusionOk="0">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71"/>
            <p:cNvSpPr/>
            <p:nvPr/>
          </p:nvSpPr>
          <p:spPr>
            <a:xfrm>
              <a:off x="2024562" y="4440782"/>
              <a:ext cx="87310" cy="65267"/>
            </a:xfrm>
            <a:custGeom>
              <a:avLst/>
              <a:gdLst/>
              <a:ahLst/>
              <a:cxnLst/>
              <a:rect l="l" t="t" r="r" b="b"/>
              <a:pathLst>
                <a:path w="3335" h="2493" extrusionOk="0">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71"/>
            <p:cNvSpPr/>
            <p:nvPr/>
          </p:nvSpPr>
          <p:spPr>
            <a:xfrm>
              <a:off x="2039275" y="4440441"/>
              <a:ext cx="67440" cy="61837"/>
            </a:xfrm>
            <a:custGeom>
              <a:avLst/>
              <a:gdLst/>
              <a:ahLst/>
              <a:cxnLst/>
              <a:rect l="l" t="t" r="r" b="b"/>
              <a:pathLst>
                <a:path w="2576" h="2362" extrusionOk="0">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71"/>
            <p:cNvSpPr/>
            <p:nvPr/>
          </p:nvSpPr>
          <p:spPr>
            <a:xfrm>
              <a:off x="2064434" y="4348000"/>
              <a:ext cx="87310" cy="65371"/>
            </a:xfrm>
            <a:custGeom>
              <a:avLst/>
              <a:gdLst/>
              <a:ahLst/>
              <a:cxnLst/>
              <a:rect l="l" t="t" r="r" b="b"/>
              <a:pathLst>
                <a:path w="3335" h="2497" extrusionOk="0">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71"/>
            <p:cNvSpPr/>
            <p:nvPr/>
          </p:nvSpPr>
          <p:spPr>
            <a:xfrm>
              <a:off x="2079016" y="4348000"/>
              <a:ext cx="67309" cy="61837"/>
            </a:xfrm>
            <a:custGeom>
              <a:avLst/>
              <a:gdLst/>
              <a:ahLst/>
              <a:cxnLst/>
              <a:rect l="l" t="t" r="r" b="b"/>
              <a:pathLst>
                <a:path w="2571" h="2362" extrusionOk="0">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71"/>
            <p:cNvSpPr/>
            <p:nvPr/>
          </p:nvSpPr>
          <p:spPr>
            <a:xfrm>
              <a:off x="2060533" y="4524270"/>
              <a:ext cx="80137" cy="76734"/>
            </a:xfrm>
            <a:custGeom>
              <a:avLst/>
              <a:gdLst/>
              <a:ahLst/>
              <a:cxnLst/>
              <a:rect l="l" t="t" r="r" b="b"/>
              <a:pathLst>
                <a:path w="3061" h="2931" extrusionOk="0">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71"/>
            <p:cNvSpPr/>
            <p:nvPr/>
          </p:nvSpPr>
          <p:spPr>
            <a:xfrm>
              <a:off x="2029981" y="4435101"/>
              <a:ext cx="80137" cy="76681"/>
            </a:xfrm>
            <a:custGeom>
              <a:avLst/>
              <a:gdLst/>
              <a:ahLst/>
              <a:cxnLst/>
              <a:rect l="l" t="t" r="r" b="b"/>
              <a:pathLst>
                <a:path w="3061" h="2929" extrusionOk="0">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71"/>
            <p:cNvSpPr/>
            <p:nvPr/>
          </p:nvSpPr>
          <p:spPr>
            <a:xfrm>
              <a:off x="2056894" y="4342476"/>
              <a:ext cx="102390" cy="76419"/>
            </a:xfrm>
            <a:custGeom>
              <a:avLst/>
              <a:gdLst/>
              <a:ahLst/>
              <a:cxnLst/>
              <a:rect l="l" t="t" r="r" b="b"/>
              <a:pathLst>
                <a:path w="3911" h="2919" extrusionOk="0">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71"/>
            <p:cNvSpPr/>
            <p:nvPr/>
          </p:nvSpPr>
          <p:spPr>
            <a:xfrm>
              <a:off x="2180019" y="4339936"/>
              <a:ext cx="140508" cy="126031"/>
            </a:xfrm>
            <a:custGeom>
              <a:avLst/>
              <a:gdLst/>
              <a:ahLst/>
              <a:cxnLst/>
              <a:rect l="l" t="t" r="r" b="b"/>
              <a:pathLst>
                <a:path w="5367" h="4814" extrusionOk="0">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71"/>
            <p:cNvSpPr/>
            <p:nvPr/>
          </p:nvSpPr>
          <p:spPr>
            <a:xfrm>
              <a:off x="1976129" y="4284173"/>
              <a:ext cx="401496" cy="371154"/>
            </a:xfrm>
            <a:custGeom>
              <a:avLst/>
              <a:gdLst/>
              <a:ahLst/>
              <a:cxnLst/>
              <a:rect l="l" t="t" r="r" b="b"/>
              <a:pathLst>
                <a:path w="15336" h="14177" extrusionOk="0">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8" name="Google Shape;15398;p71"/>
          <p:cNvGrpSpPr/>
          <p:nvPr/>
        </p:nvGrpSpPr>
        <p:grpSpPr>
          <a:xfrm>
            <a:off x="1830123" y="2699584"/>
            <a:ext cx="184412" cy="367541"/>
            <a:chOff x="1830123" y="2904984"/>
            <a:chExt cx="184412" cy="367541"/>
          </a:xfrm>
        </p:grpSpPr>
        <p:sp>
          <p:nvSpPr>
            <p:cNvPr id="15399" name="Google Shape;15399;p71"/>
            <p:cNvSpPr/>
            <p:nvPr/>
          </p:nvSpPr>
          <p:spPr>
            <a:xfrm>
              <a:off x="1835516" y="2910404"/>
              <a:ext cx="173730" cy="55606"/>
            </a:xfrm>
            <a:custGeom>
              <a:avLst/>
              <a:gdLst/>
              <a:ahLst/>
              <a:cxnLst/>
              <a:rect l="l" t="t" r="r" b="b"/>
              <a:pathLst>
                <a:path w="6636" h="2124" extrusionOk="0">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71"/>
            <p:cNvSpPr/>
            <p:nvPr/>
          </p:nvSpPr>
          <p:spPr>
            <a:xfrm>
              <a:off x="1952881" y="2910404"/>
              <a:ext cx="56366" cy="55606"/>
            </a:xfrm>
            <a:custGeom>
              <a:avLst/>
              <a:gdLst/>
              <a:ahLst/>
              <a:cxnLst/>
              <a:rect l="l" t="t" r="r" b="b"/>
              <a:pathLst>
                <a:path w="2153" h="2124" extrusionOk="0">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71"/>
            <p:cNvSpPr/>
            <p:nvPr/>
          </p:nvSpPr>
          <p:spPr>
            <a:xfrm>
              <a:off x="1863712" y="2965984"/>
              <a:ext cx="116475" cy="301122"/>
            </a:xfrm>
            <a:custGeom>
              <a:avLst/>
              <a:gdLst/>
              <a:ahLst/>
              <a:cxnLst/>
              <a:rect l="l" t="t" r="r" b="b"/>
              <a:pathLst>
                <a:path w="4449" h="11502" extrusionOk="0">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71"/>
            <p:cNvSpPr/>
            <p:nvPr/>
          </p:nvSpPr>
          <p:spPr>
            <a:xfrm>
              <a:off x="1863712" y="2965984"/>
              <a:ext cx="116475" cy="301227"/>
            </a:xfrm>
            <a:custGeom>
              <a:avLst/>
              <a:gdLst/>
              <a:ahLst/>
              <a:cxnLst/>
              <a:rect l="l" t="t" r="r" b="b"/>
              <a:pathLst>
                <a:path w="4449" h="11506" extrusionOk="0">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71"/>
            <p:cNvSpPr/>
            <p:nvPr/>
          </p:nvSpPr>
          <p:spPr>
            <a:xfrm>
              <a:off x="1830123" y="2904984"/>
              <a:ext cx="184412" cy="367541"/>
            </a:xfrm>
            <a:custGeom>
              <a:avLst/>
              <a:gdLst/>
              <a:ahLst/>
              <a:cxnLst/>
              <a:rect l="l" t="t" r="r" b="b"/>
              <a:pathLst>
                <a:path w="7044" h="14039" extrusionOk="0">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04" name="Google Shape;15404;p71"/>
          <p:cNvGrpSpPr/>
          <p:nvPr/>
        </p:nvGrpSpPr>
        <p:grpSpPr>
          <a:xfrm>
            <a:off x="2602224" y="3620518"/>
            <a:ext cx="376966" cy="349765"/>
            <a:chOff x="2602224" y="3825918"/>
            <a:chExt cx="376966" cy="349765"/>
          </a:xfrm>
        </p:grpSpPr>
        <p:sp>
          <p:nvSpPr>
            <p:cNvPr id="15405" name="Google Shape;15405;p71"/>
            <p:cNvSpPr/>
            <p:nvPr/>
          </p:nvSpPr>
          <p:spPr>
            <a:xfrm>
              <a:off x="2880308" y="4107458"/>
              <a:ext cx="39270" cy="53983"/>
            </a:xfrm>
            <a:custGeom>
              <a:avLst/>
              <a:gdLst/>
              <a:ahLst/>
              <a:cxnLst/>
              <a:rect l="l" t="t" r="r" b="b"/>
              <a:pathLst>
                <a:path w="1500" h="2062" extrusionOk="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71"/>
            <p:cNvSpPr/>
            <p:nvPr/>
          </p:nvSpPr>
          <p:spPr>
            <a:xfrm>
              <a:off x="2896408" y="4107458"/>
              <a:ext cx="23169" cy="53983"/>
            </a:xfrm>
            <a:custGeom>
              <a:avLst/>
              <a:gdLst/>
              <a:ahLst/>
              <a:cxnLst/>
              <a:rect l="l" t="t" r="r" b="b"/>
              <a:pathLst>
                <a:path w="885" h="2062" extrusionOk="0">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71"/>
            <p:cNvSpPr/>
            <p:nvPr/>
          </p:nvSpPr>
          <p:spPr>
            <a:xfrm>
              <a:off x="2625367" y="4040306"/>
              <a:ext cx="266905" cy="130062"/>
            </a:xfrm>
            <a:custGeom>
              <a:avLst/>
              <a:gdLst/>
              <a:ahLst/>
              <a:cxnLst/>
              <a:rect l="l" t="t" r="r" b="b"/>
              <a:pathLst>
                <a:path w="10195" h="4968" extrusionOk="0">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71"/>
            <p:cNvSpPr/>
            <p:nvPr/>
          </p:nvSpPr>
          <p:spPr>
            <a:xfrm>
              <a:off x="2645604" y="4040306"/>
              <a:ext cx="246668" cy="130062"/>
            </a:xfrm>
            <a:custGeom>
              <a:avLst/>
              <a:gdLst/>
              <a:ahLst/>
              <a:cxnLst/>
              <a:rect l="l" t="t" r="r" b="b"/>
              <a:pathLst>
                <a:path w="9422" h="4968" extrusionOk="0">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71"/>
            <p:cNvSpPr/>
            <p:nvPr/>
          </p:nvSpPr>
          <p:spPr>
            <a:xfrm>
              <a:off x="2921541" y="3956426"/>
              <a:ext cx="52360" cy="44846"/>
            </a:xfrm>
            <a:custGeom>
              <a:avLst/>
              <a:gdLst/>
              <a:ahLst/>
              <a:cxnLst/>
              <a:rect l="l" t="t" r="r" b="b"/>
              <a:pathLst>
                <a:path w="2000" h="1713" extrusionOk="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71"/>
            <p:cNvSpPr/>
            <p:nvPr/>
          </p:nvSpPr>
          <p:spPr>
            <a:xfrm>
              <a:off x="2942433" y="3956426"/>
              <a:ext cx="33982" cy="44715"/>
            </a:xfrm>
            <a:custGeom>
              <a:avLst/>
              <a:gdLst/>
              <a:ahLst/>
              <a:cxnLst/>
              <a:rect l="l" t="t" r="r" b="b"/>
              <a:pathLst>
                <a:path w="1298" h="1708" extrusionOk="0">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71"/>
            <p:cNvSpPr/>
            <p:nvPr/>
          </p:nvSpPr>
          <p:spPr>
            <a:xfrm>
              <a:off x="2614293" y="3831154"/>
              <a:ext cx="292692" cy="281618"/>
            </a:xfrm>
            <a:custGeom>
              <a:avLst/>
              <a:gdLst/>
              <a:ahLst/>
              <a:cxnLst/>
              <a:rect l="l" t="t" r="r" b="b"/>
              <a:pathLst>
                <a:path w="11180" h="10757" extrusionOk="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71"/>
            <p:cNvSpPr/>
            <p:nvPr/>
          </p:nvSpPr>
          <p:spPr>
            <a:xfrm>
              <a:off x="2746737" y="3831154"/>
              <a:ext cx="160248" cy="281618"/>
            </a:xfrm>
            <a:custGeom>
              <a:avLst/>
              <a:gdLst/>
              <a:ahLst/>
              <a:cxnLst/>
              <a:rect l="l" t="t" r="r" b="b"/>
              <a:pathLst>
                <a:path w="6121" h="10757" extrusionOk="0">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71"/>
            <p:cNvSpPr/>
            <p:nvPr/>
          </p:nvSpPr>
          <p:spPr>
            <a:xfrm>
              <a:off x="2724720" y="3941084"/>
              <a:ext cx="72335" cy="61968"/>
            </a:xfrm>
            <a:custGeom>
              <a:avLst/>
              <a:gdLst/>
              <a:ahLst/>
              <a:cxnLst/>
              <a:rect l="l" t="t" r="r" b="b"/>
              <a:pathLst>
                <a:path w="2763" h="2367" extrusionOk="0">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71"/>
            <p:cNvSpPr/>
            <p:nvPr/>
          </p:nvSpPr>
          <p:spPr>
            <a:xfrm>
              <a:off x="2754539" y="3940953"/>
              <a:ext cx="45553" cy="61968"/>
            </a:xfrm>
            <a:custGeom>
              <a:avLst/>
              <a:gdLst/>
              <a:ahLst/>
              <a:cxnLst/>
              <a:rect l="l" t="t" r="r" b="b"/>
              <a:pathLst>
                <a:path w="1740" h="2367" extrusionOk="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71"/>
            <p:cNvSpPr/>
            <p:nvPr/>
          </p:nvSpPr>
          <p:spPr>
            <a:xfrm>
              <a:off x="2602224" y="3825918"/>
              <a:ext cx="376966" cy="349765"/>
            </a:xfrm>
            <a:custGeom>
              <a:avLst/>
              <a:gdLst/>
              <a:ahLst/>
              <a:cxnLst/>
              <a:rect l="l" t="t" r="r" b="b"/>
              <a:pathLst>
                <a:path w="14399" h="13360" extrusionOk="0">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71"/>
            <p:cNvSpPr/>
            <p:nvPr/>
          </p:nvSpPr>
          <p:spPr>
            <a:xfrm>
              <a:off x="2717808" y="3935770"/>
              <a:ext cx="84535" cy="72362"/>
            </a:xfrm>
            <a:custGeom>
              <a:avLst/>
              <a:gdLst/>
              <a:ahLst/>
              <a:cxnLst/>
              <a:rect l="l" t="t" r="r" b="b"/>
              <a:pathLst>
                <a:path w="3229" h="2764" extrusionOk="0">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7" name="Google Shape;15417;p71"/>
          <p:cNvGrpSpPr/>
          <p:nvPr/>
        </p:nvGrpSpPr>
        <p:grpSpPr>
          <a:xfrm>
            <a:off x="3479725" y="3215723"/>
            <a:ext cx="411419" cy="256616"/>
            <a:chOff x="3479725" y="3421123"/>
            <a:chExt cx="411419" cy="256616"/>
          </a:xfrm>
        </p:grpSpPr>
        <p:sp>
          <p:nvSpPr>
            <p:cNvPr id="15418" name="Google Shape;15418;p71"/>
            <p:cNvSpPr/>
            <p:nvPr/>
          </p:nvSpPr>
          <p:spPr>
            <a:xfrm>
              <a:off x="3485642" y="3487542"/>
              <a:ext cx="399585" cy="153467"/>
            </a:xfrm>
            <a:custGeom>
              <a:avLst/>
              <a:gdLst/>
              <a:ahLst/>
              <a:cxnLst/>
              <a:rect l="l" t="t" r="r" b="b"/>
              <a:pathLst>
                <a:path w="15263" h="5862" extrusionOk="0">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71"/>
            <p:cNvSpPr/>
            <p:nvPr/>
          </p:nvSpPr>
          <p:spPr>
            <a:xfrm>
              <a:off x="3830249" y="3487542"/>
              <a:ext cx="54847" cy="153467"/>
            </a:xfrm>
            <a:custGeom>
              <a:avLst/>
              <a:gdLst/>
              <a:ahLst/>
              <a:cxnLst/>
              <a:rect l="l" t="t" r="r" b="b"/>
              <a:pathLst>
                <a:path w="2095" h="5862" extrusionOk="0">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71"/>
            <p:cNvSpPr/>
            <p:nvPr/>
          </p:nvSpPr>
          <p:spPr>
            <a:xfrm>
              <a:off x="3539468" y="3640983"/>
              <a:ext cx="78749" cy="30735"/>
            </a:xfrm>
            <a:custGeom>
              <a:avLst/>
              <a:gdLst/>
              <a:ahLst/>
              <a:cxnLst/>
              <a:rect l="l" t="t" r="r" b="b"/>
              <a:pathLst>
                <a:path w="3008" h="1174" extrusionOk="0">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71"/>
            <p:cNvSpPr/>
            <p:nvPr/>
          </p:nvSpPr>
          <p:spPr>
            <a:xfrm>
              <a:off x="3579209" y="3640983"/>
              <a:ext cx="39008" cy="30735"/>
            </a:xfrm>
            <a:custGeom>
              <a:avLst/>
              <a:gdLst/>
              <a:ahLst/>
              <a:cxnLst/>
              <a:rect l="l" t="t" r="r" b="b"/>
              <a:pathLst>
                <a:path w="1490" h="1174" extrusionOk="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71"/>
            <p:cNvSpPr/>
            <p:nvPr/>
          </p:nvSpPr>
          <p:spPr>
            <a:xfrm>
              <a:off x="3752390" y="3640983"/>
              <a:ext cx="78749" cy="30735"/>
            </a:xfrm>
            <a:custGeom>
              <a:avLst/>
              <a:gdLst/>
              <a:ahLst/>
              <a:cxnLst/>
              <a:rect l="l" t="t" r="r" b="b"/>
              <a:pathLst>
                <a:path w="3008" h="1174" extrusionOk="0">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71"/>
            <p:cNvSpPr/>
            <p:nvPr/>
          </p:nvSpPr>
          <p:spPr>
            <a:xfrm>
              <a:off x="3795665" y="3640983"/>
              <a:ext cx="35605" cy="30735"/>
            </a:xfrm>
            <a:custGeom>
              <a:avLst/>
              <a:gdLst/>
              <a:ahLst/>
              <a:cxnLst/>
              <a:rect l="l" t="t" r="r" b="b"/>
              <a:pathLst>
                <a:path w="1360" h="1174" extrusionOk="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71"/>
            <p:cNvSpPr/>
            <p:nvPr/>
          </p:nvSpPr>
          <p:spPr>
            <a:xfrm>
              <a:off x="3514178" y="3427197"/>
              <a:ext cx="177500" cy="170772"/>
            </a:xfrm>
            <a:custGeom>
              <a:avLst/>
              <a:gdLst/>
              <a:ahLst/>
              <a:cxnLst/>
              <a:rect l="l" t="t" r="r" b="b"/>
              <a:pathLst>
                <a:path w="6780" h="6523" extrusionOk="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71"/>
            <p:cNvSpPr/>
            <p:nvPr/>
          </p:nvSpPr>
          <p:spPr>
            <a:xfrm>
              <a:off x="3588634" y="3427197"/>
              <a:ext cx="107809" cy="170772"/>
            </a:xfrm>
            <a:custGeom>
              <a:avLst/>
              <a:gdLst/>
              <a:ahLst/>
              <a:cxnLst/>
              <a:rect l="l" t="t" r="r" b="b"/>
              <a:pathLst>
                <a:path w="4118" h="6523" extrusionOk="0">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71"/>
            <p:cNvSpPr/>
            <p:nvPr/>
          </p:nvSpPr>
          <p:spPr>
            <a:xfrm>
              <a:off x="3546510" y="3457121"/>
              <a:ext cx="115218" cy="110872"/>
            </a:xfrm>
            <a:custGeom>
              <a:avLst/>
              <a:gdLst/>
              <a:ahLst/>
              <a:cxnLst/>
              <a:rect l="l" t="t" r="r" b="b"/>
              <a:pathLst>
                <a:path w="4401" h="4235" extrusionOk="0">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71"/>
            <p:cNvSpPr/>
            <p:nvPr/>
          </p:nvSpPr>
          <p:spPr>
            <a:xfrm>
              <a:off x="3592299" y="3457121"/>
              <a:ext cx="73199" cy="110872"/>
            </a:xfrm>
            <a:custGeom>
              <a:avLst/>
              <a:gdLst/>
              <a:ahLst/>
              <a:cxnLst/>
              <a:rect l="l" t="t" r="r" b="b"/>
              <a:pathLst>
                <a:path w="2796" h="4235" extrusionOk="0">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71"/>
            <p:cNvSpPr/>
            <p:nvPr/>
          </p:nvSpPr>
          <p:spPr>
            <a:xfrm>
              <a:off x="3702700" y="3536734"/>
              <a:ext cx="64560" cy="55187"/>
            </a:xfrm>
            <a:custGeom>
              <a:avLst/>
              <a:gdLst/>
              <a:ahLst/>
              <a:cxnLst/>
              <a:rect l="l" t="t" r="r" b="b"/>
              <a:pathLst>
                <a:path w="2466" h="2108" extrusionOk="0">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71"/>
            <p:cNvSpPr/>
            <p:nvPr/>
          </p:nvSpPr>
          <p:spPr>
            <a:xfrm>
              <a:off x="3729508" y="3536734"/>
              <a:ext cx="40527" cy="55187"/>
            </a:xfrm>
            <a:custGeom>
              <a:avLst/>
              <a:gdLst/>
              <a:ahLst/>
              <a:cxnLst/>
              <a:rect l="l" t="t" r="r" b="b"/>
              <a:pathLst>
                <a:path w="1548" h="2108" extrusionOk="0">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71"/>
            <p:cNvSpPr/>
            <p:nvPr/>
          </p:nvSpPr>
          <p:spPr>
            <a:xfrm>
              <a:off x="3782575" y="3536734"/>
              <a:ext cx="64429" cy="55187"/>
            </a:xfrm>
            <a:custGeom>
              <a:avLst/>
              <a:gdLst/>
              <a:ahLst/>
              <a:cxnLst/>
              <a:rect l="l" t="t" r="r" b="b"/>
              <a:pathLst>
                <a:path w="2461" h="2108" extrusionOk="0">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71"/>
            <p:cNvSpPr/>
            <p:nvPr/>
          </p:nvSpPr>
          <p:spPr>
            <a:xfrm>
              <a:off x="3809122" y="3536734"/>
              <a:ext cx="40631" cy="55135"/>
            </a:xfrm>
            <a:custGeom>
              <a:avLst/>
              <a:gdLst/>
              <a:ahLst/>
              <a:cxnLst/>
              <a:rect l="l" t="t" r="r" b="b"/>
              <a:pathLst>
                <a:path w="1552" h="2106" extrusionOk="0">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71"/>
            <p:cNvSpPr/>
            <p:nvPr/>
          </p:nvSpPr>
          <p:spPr>
            <a:xfrm>
              <a:off x="3752390" y="3460000"/>
              <a:ext cx="70450" cy="27568"/>
            </a:xfrm>
            <a:custGeom>
              <a:avLst/>
              <a:gdLst/>
              <a:ahLst/>
              <a:cxnLst/>
              <a:rect l="l" t="t" r="r" b="b"/>
              <a:pathLst>
                <a:path w="2691" h="1053" extrusionOk="0">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71"/>
            <p:cNvSpPr/>
            <p:nvPr/>
          </p:nvSpPr>
          <p:spPr>
            <a:xfrm>
              <a:off x="3544756" y="3451021"/>
              <a:ext cx="127785" cy="123098"/>
            </a:xfrm>
            <a:custGeom>
              <a:avLst/>
              <a:gdLst/>
              <a:ahLst/>
              <a:cxnLst/>
              <a:rect l="l" t="t" r="r" b="b"/>
              <a:pathLst>
                <a:path w="4881" h="4702" extrusionOk="0">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71"/>
            <p:cNvSpPr/>
            <p:nvPr/>
          </p:nvSpPr>
          <p:spPr>
            <a:xfrm>
              <a:off x="3694794" y="3530608"/>
              <a:ext cx="78514" cy="67283"/>
            </a:xfrm>
            <a:custGeom>
              <a:avLst/>
              <a:gdLst/>
              <a:ahLst/>
              <a:cxnLst/>
              <a:rect l="l" t="t" r="r" b="b"/>
              <a:pathLst>
                <a:path w="2999" h="2570" extrusionOk="0">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71"/>
            <p:cNvSpPr/>
            <p:nvPr/>
          </p:nvSpPr>
          <p:spPr>
            <a:xfrm>
              <a:off x="3774407" y="3530608"/>
              <a:ext cx="78619" cy="67283"/>
            </a:xfrm>
            <a:custGeom>
              <a:avLst/>
              <a:gdLst/>
              <a:ahLst/>
              <a:cxnLst/>
              <a:rect l="l" t="t" r="r" b="b"/>
              <a:pathLst>
                <a:path w="3003" h="2570" extrusionOk="0">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71"/>
            <p:cNvSpPr/>
            <p:nvPr/>
          </p:nvSpPr>
          <p:spPr>
            <a:xfrm>
              <a:off x="3479725" y="3421123"/>
              <a:ext cx="411419" cy="256616"/>
            </a:xfrm>
            <a:custGeom>
              <a:avLst/>
              <a:gdLst/>
              <a:ahLst/>
              <a:cxnLst/>
              <a:rect l="l" t="t" r="r" b="b"/>
              <a:pathLst>
                <a:path w="15715" h="9802" extrusionOk="0">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7" name="Google Shape;15437;p71"/>
          <p:cNvGrpSpPr/>
          <p:nvPr/>
        </p:nvGrpSpPr>
        <p:grpSpPr>
          <a:xfrm>
            <a:off x="1283275" y="3614078"/>
            <a:ext cx="373824" cy="362881"/>
            <a:chOff x="1283275" y="3819478"/>
            <a:chExt cx="373824" cy="362881"/>
          </a:xfrm>
        </p:grpSpPr>
        <p:sp>
          <p:nvSpPr>
            <p:cNvPr id="15438" name="Google Shape;15438;p71"/>
            <p:cNvSpPr/>
            <p:nvPr/>
          </p:nvSpPr>
          <p:spPr>
            <a:xfrm>
              <a:off x="1431428" y="3969489"/>
              <a:ext cx="80399" cy="70712"/>
            </a:xfrm>
            <a:custGeom>
              <a:avLst/>
              <a:gdLst/>
              <a:ahLst/>
              <a:cxnLst/>
              <a:rect l="l" t="t" r="r" b="b"/>
              <a:pathLst>
                <a:path w="3071" h="2701" extrusionOk="0">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71"/>
            <p:cNvSpPr/>
            <p:nvPr/>
          </p:nvSpPr>
          <p:spPr>
            <a:xfrm>
              <a:off x="1431428" y="3969489"/>
              <a:ext cx="80268" cy="70712"/>
            </a:xfrm>
            <a:custGeom>
              <a:avLst/>
              <a:gdLst/>
              <a:ahLst/>
              <a:cxnLst/>
              <a:rect l="l" t="t" r="r" b="b"/>
              <a:pathLst>
                <a:path w="3066" h="2701" extrusionOk="0">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71"/>
            <p:cNvSpPr/>
            <p:nvPr/>
          </p:nvSpPr>
          <p:spPr>
            <a:xfrm>
              <a:off x="1355349" y="3857072"/>
              <a:ext cx="215723" cy="143388"/>
            </a:xfrm>
            <a:custGeom>
              <a:avLst/>
              <a:gdLst/>
              <a:ahLst/>
              <a:cxnLst/>
              <a:rect l="l" t="t" r="r" b="b"/>
              <a:pathLst>
                <a:path w="8240" h="5477" extrusionOk="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71"/>
            <p:cNvSpPr/>
            <p:nvPr/>
          </p:nvSpPr>
          <p:spPr>
            <a:xfrm>
              <a:off x="1355454" y="3857072"/>
              <a:ext cx="198261" cy="143388"/>
            </a:xfrm>
            <a:custGeom>
              <a:avLst/>
              <a:gdLst/>
              <a:ahLst/>
              <a:cxnLst/>
              <a:rect l="l" t="t" r="r" b="b"/>
              <a:pathLst>
                <a:path w="7573" h="5477" extrusionOk="0">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71"/>
            <p:cNvSpPr/>
            <p:nvPr/>
          </p:nvSpPr>
          <p:spPr>
            <a:xfrm>
              <a:off x="1317100" y="3824374"/>
              <a:ext cx="71969" cy="160091"/>
            </a:xfrm>
            <a:custGeom>
              <a:avLst/>
              <a:gdLst/>
              <a:ahLst/>
              <a:cxnLst/>
              <a:rect l="l" t="t" r="r" b="b"/>
              <a:pathLst>
                <a:path w="2749" h="6115" extrusionOk="0">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71"/>
            <p:cNvSpPr/>
            <p:nvPr/>
          </p:nvSpPr>
          <p:spPr>
            <a:xfrm>
              <a:off x="1317493" y="3824819"/>
              <a:ext cx="60135" cy="159148"/>
            </a:xfrm>
            <a:custGeom>
              <a:avLst/>
              <a:gdLst/>
              <a:ahLst/>
              <a:cxnLst/>
              <a:rect l="l" t="t" r="r" b="b"/>
              <a:pathLst>
                <a:path w="2297" h="6079" extrusionOk="0">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71"/>
            <p:cNvSpPr/>
            <p:nvPr/>
          </p:nvSpPr>
          <p:spPr>
            <a:xfrm>
              <a:off x="1288668" y="3852098"/>
              <a:ext cx="60659" cy="94274"/>
            </a:xfrm>
            <a:custGeom>
              <a:avLst/>
              <a:gdLst/>
              <a:ahLst/>
              <a:cxnLst/>
              <a:rect l="l" t="t" r="r" b="b"/>
              <a:pathLst>
                <a:path w="2317" h="3601" extrusionOk="0">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71"/>
            <p:cNvSpPr/>
            <p:nvPr/>
          </p:nvSpPr>
          <p:spPr>
            <a:xfrm>
              <a:off x="1288668" y="3852098"/>
              <a:ext cx="60659" cy="94274"/>
            </a:xfrm>
            <a:custGeom>
              <a:avLst/>
              <a:gdLst/>
              <a:ahLst/>
              <a:cxnLst/>
              <a:rect l="l" t="t" r="r" b="b"/>
              <a:pathLst>
                <a:path w="2317" h="3601" extrusionOk="0">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71"/>
            <p:cNvSpPr/>
            <p:nvPr/>
          </p:nvSpPr>
          <p:spPr>
            <a:xfrm>
              <a:off x="1555181" y="3938440"/>
              <a:ext cx="68696" cy="58879"/>
            </a:xfrm>
            <a:custGeom>
              <a:avLst/>
              <a:gdLst/>
              <a:ahLst/>
              <a:cxnLst/>
              <a:rect l="l" t="t" r="r" b="b"/>
              <a:pathLst>
                <a:path w="2624" h="2249" extrusionOk="0">
                  <a:moveTo>
                    <a:pt x="452" y="0"/>
                  </a:moveTo>
                  <a:lnTo>
                    <a:pt x="1" y="1663"/>
                  </a:lnTo>
                  <a:lnTo>
                    <a:pt x="2172" y="2249"/>
                  </a:lnTo>
                  <a:lnTo>
                    <a:pt x="2624" y="586"/>
                  </a:lnTo>
                  <a:lnTo>
                    <a:pt x="452" y="0"/>
                  </a:ln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71"/>
            <p:cNvSpPr/>
            <p:nvPr/>
          </p:nvSpPr>
          <p:spPr>
            <a:xfrm>
              <a:off x="1555181" y="3938571"/>
              <a:ext cx="30474" cy="48564"/>
            </a:xfrm>
            <a:custGeom>
              <a:avLst/>
              <a:gdLst/>
              <a:ahLst/>
              <a:cxnLst/>
              <a:rect l="l" t="t" r="r" b="b"/>
              <a:pathLst>
                <a:path w="1164" h="1855" extrusionOk="0">
                  <a:moveTo>
                    <a:pt x="452" y="0"/>
                  </a:moveTo>
                  <a:lnTo>
                    <a:pt x="1" y="1662"/>
                  </a:lnTo>
                  <a:lnTo>
                    <a:pt x="712" y="1855"/>
                  </a:lnTo>
                  <a:lnTo>
                    <a:pt x="1163" y="192"/>
                  </a:lnTo>
                  <a:lnTo>
                    <a:pt x="452"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71"/>
            <p:cNvSpPr/>
            <p:nvPr/>
          </p:nvSpPr>
          <p:spPr>
            <a:xfrm>
              <a:off x="1609007" y="3940246"/>
              <a:ext cx="42307" cy="77283"/>
            </a:xfrm>
            <a:custGeom>
              <a:avLst/>
              <a:gdLst/>
              <a:ahLst/>
              <a:cxnLst/>
              <a:rect l="l" t="t" r="r" b="b"/>
              <a:pathLst>
                <a:path w="1616" h="2952" extrusionOk="0">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71"/>
            <p:cNvSpPr/>
            <p:nvPr/>
          </p:nvSpPr>
          <p:spPr>
            <a:xfrm>
              <a:off x="1401871" y="4076906"/>
              <a:ext cx="139251" cy="25185"/>
            </a:xfrm>
            <a:custGeom>
              <a:avLst/>
              <a:gdLst/>
              <a:ahLst/>
              <a:cxnLst/>
              <a:rect l="l" t="t" r="r" b="b"/>
              <a:pathLst>
                <a:path w="5319" h="962" extrusionOk="0">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71"/>
            <p:cNvSpPr/>
            <p:nvPr/>
          </p:nvSpPr>
          <p:spPr>
            <a:xfrm>
              <a:off x="1402002" y="4076906"/>
              <a:ext cx="39270" cy="25185"/>
            </a:xfrm>
            <a:custGeom>
              <a:avLst/>
              <a:gdLst/>
              <a:ahLst/>
              <a:cxnLst/>
              <a:rect l="l" t="t" r="r" b="b"/>
              <a:pathLst>
                <a:path w="1500" h="962" extrusionOk="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71"/>
            <p:cNvSpPr/>
            <p:nvPr/>
          </p:nvSpPr>
          <p:spPr>
            <a:xfrm>
              <a:off x="1283275" y="3819478"/>
              <a:ext cx="373824" cy="362881"/>
            </a:xfrm>
            <a:custGeom>
              <a:avLst/>
              <a:gdLst/>
              <a:ahLst/>
              <a:cxnLst/>
              <a:rect l="l" t="t" r="r" b="b"/>
              <a:pathLst>
                <a:path w="14279" h="13861" extrusionOk="0">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2" name="Google Shape;15452;p71"/>
          <p:cNvGrpSpPr/>
          <p:nvPr/>
        </p:nvGrpSpPr>
        <p:grpSpPr>
          <a:xfrm>
            <a:off x="3462865" y="2253896"/>
            <a:ext cx="442730" cy="362331"/>
            <a:chOff x="3462865" y="2459296"/>
            <a:chExt cx="442730" cy="362331"/>
          </a:xfrm>
        </p:grpSpPr>
        <p:sp>
          <p:nvSpPr>
            <p:cNvPr id="15453" name="Google Shape;15453;p71"/>
            <p:cNvSpPr/>
            <p:nvPr/>
          </p:nvSpPr>
          <p:spPr>
            <a:xfrm>
              <a:off x="3770009" y="2778221"/>
              <a:ext cx="43040" cy="36888"/>
            </a:xfrm>
            <a:custGeom>
              <a:avLst/>
              <a:gdLst/>
              <a:ahLst/>
              <a:cxnLst/>
              <a:rect l="l" t="t" r="r" b="b"/>
              <a:pathLst>
                <a:path w="1644" h="1409" extrusionOk="0">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71"/>
            <p:cNvSpPr/>
            <p:nvPr/>
          </p:nvSpPr>
          <p:spPr>
            <a:xfrm>
              <a:off x="3540724" y="2605040"/>
              <a:ext cx="287038" cy="158415"/>
            </a:xfrm>
            <a:custGeom>
              <a:avLst/>
              <a:gdLst/>
              <a:ahLst/>
              <a:cxnLst/>
              <a:rect l="l" t="t" r="r" b="b"/>
              <a:pathLst>
                <a:path w="10964" h="6051" extrusionOk="0">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71"/>
            <p:cNvSpPr/>
            <p:nvPr/>
          </p:nvSpPr>
          <p:spPr>
            <a:xfrm>
              <a:off x="3540724" y="2605040"/>
              <a:ext cx="70450" cy="146529"/>
            </a:xfrm>
            <a:custGeom>
              <a:avLst/>
              <a:gdLst/>
              <a:ahLst/>
              <a:cxnLst/>
              <a:rect l="l" t="t" r="r" b="b"/>
              <a:pathLst>
                <a:path w="2691" h="5597" extrusionOk="0">
                  <a:moveTo>
                    <a:pt x="0" y="0"/>
                  </a:moveTo>
                  <a:lnTo>
                    <a:pt x="0" y="4127"/>
                  </a:lnTo>
                  <a:cubicBezTo>
                    <a:pt x="803" y="4771"/>
                    <a:pt x="1715" y="5270"/>
                    <a:pt x="2691" y="5597"/>
                  </a:cubicBezTo>
                  <a:lnTo>
                    <a:pt x="2691"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71"/>
            <p:cNvSpPr/>
            <p:nvPr/>
          </p:nvSpPr>
          <p:spPr>
            <a:xfrm>
              <a:off x="3764956" y="2619806"/>
              <a:ext cx="13247" cy="133021"/>
            </a:xfrm>
            <a:custGeom>
              <a:avLst/>
              <a:gdLst/>
              <a:ahLst/>
              <a:cxnLst/>
              <a:rect l="l" t="t" r="r" b="b"/>
              <a:pathLst>
                <a:path w="506" h="5081" extrusionOk="0">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71"/>
            <p:cNvSpPr/>
            <p:nvPr/>
          </p:nvSpPr>
          <p:spPr>
            <a:xfrm>
              <a:off x="3469410" y="2465920"/>
              <a:ext cx="429666" cy="193837"/>
            </a:xfrm>
            <a:custGeom>
              <a:avLst/>
              <a:gdLst/>
              <a:ahLst/>
              <a:cxnLst/>
              <a:rect l="l" t="t" r="r" b="b"/>
              <a:pathLst>
                <a:path w="16412" h="7404" extrusionOk="0">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71"/>
            <p:cNvSpPr/>
            <p:nvPr/>
          </p:nvSpPr>
          <p:spPr>
            <a:xfrm>
              <a:off x="3469410" y="2547811"/>
              <a:ext cx="214833" cy="111946"/>
            </a:xfrm>
            <a:custGeom>
              <a:avLst/>
              <a:gdLst/>
              <a:ahLst/>
              <a:cxnLst/>
              <a:rect l="l" t="t" r="r" b="b"/>
              <a:pathLst>
                <a:path w="8206" h="4276" extrusionOk="0">
                  <a:moveTo>
                    <a:pt x="0" y="0"/>
                  </a:moveTo>
                  <a:lnTo>
                    <a:pt x="0" y="1144"/>
                  </a:lnTo>
                  <a:lnTo>
                    <a:pt x="8206" y="4276"/>
                  </a:lnTo>
                  <a:lnTo>
                    <a:pt x="8206" y="3128"/>
                  </a:lnTo>
                  <a:lnTo>
                    <a:pt x="0"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71"/>
            <p:cNvSpPr/>
            <p:nvPr/>
          </p:nvSpPr>
          <p:spPr>
            <a:xfrm>
              <a:off x="3462865" y="2459296"/>
              <a:ext cx="442730" cy="362331"/>
            </a:xfrm>
            <a:custGeom>
              <a:avLst/>
              <a:gdLst/>
              <a:ahLst/>
              <a:cxnLst/>
              <a:rect l="l" t="t" r="r" b="b"/>
              <a:pathLst>
                <a:path w="16911" h="13840" extrusionOk="0">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0" name="Google Shape;15460;p71"/>
          <p:cNvGrpSpPr/>
          <p:nvPr/>
        </p:nvGrpSpPr>
        <p:grpSpPr>
          <a:xfrm>
            <a:off x="3988847" y="3152734"/>
            <a:ext cx="281121" cy="367279"/>
            <a:chOff x="3988847" y="3358134"/>
            <a:chExt cx="281121" cy="367279"/>
          </a:xfrm>
        </p:grpSpPr>
        <p:sp>
          <p:nvSpPr>
            <p:cNvPr id="15461" name="Google Shape;15461;p71"/>
            <p:cNvSpPr/>
            <p:nvPr/>
          </p:nvSpPr>
          <p:spPr>
            <a:xfrm>
              <a:off x="3994371" y="3406803"/>
              <a:ext cx="153965" cy="270047"/>
            </a:xfrm>
            <a:custGeom>
              <a:avLst/>
              <a:gdLst/>
              <a:ahLst/>
              <a:cxnLst/>
              <a:rect l="l" t="t" r="r" b="b"/>
              <a:pathLst>
                <a:path w="5881" h="10315" extrusionOk="0">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71"/>
            <p:cNvSpPr/>
            <p:nvPr/>
          </p:nvSpPr>
          <p:spPr>
            <a:xfrm>
              <a:off x="4129460" y="3665513"/>
              <a:ext cx="52334" cy="42543"/>
            </a:xfrm>
            <a:custGeom>
              <a:avLst/>
              <a:gdLst/>
              <a:ahLst/>
              <a:cxnLst/>
              <a:rect l="l" t="t" r="r" b="b"/>
              <a:pathLst>
                <a:path w="1999" h="1625" extrusionOk="0">
                  <a:moveTo>
                    <a:pt x="0" y="1"/>
                  </a:moveTo>
                  <a:lnTo>
                    <a:pt x="0" y="1624"/>
                  </a:lnTo>
                  <a:lnTo>
                    <a:pt x="1999" y="1624"/>
                  </a:lnTo>
                  <a:lnTo>
                    <a:pt x="1999" y="1"/>
                  </a:ln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71"/>
            <p:cNvSpPr/>
            <p:nvPr/>
          </p:nvSpPr>
          <p:spPr>
            <a:xfrm>
              <a:off x="4148310" y="3386435"/>
              <a:ext cx="59638" cy="142026"/>
            </a:xfrm>
            <a:custGeom>
              <a:avLst/>
              <a:gdLst/>
              <a:ahLst/>
              <a:cxnLst/>
              <a:rect l="l" t="t" r="r" b="b"/>
              <a:pathLst>
                <a:path w="2278" h="5425" extrusionOk="0">
                  <a:moveTo>
                    <a:pt x="1" y="1"/>
                  </a:moveTo>
                  <a:lnTo>
                    <a:pt x="1" y="5424"/>
                  </a:lnTo>
                  <a:lnTo>
                    <a:pt x="2278" y="5424"/>
                  </a:lnTo>
                  <a:lnTo>
                    <a:pt x="2278" y="1"/>
                  </a:ln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71"/>
            <p:cNvSpPr/>
            <p:nvPr/>
          </p:nvSpPr>
          <p:spPr>
            <a:xfrm>
              <a:off x="4148310" y="3386435"/>
              <a:ext cx="21153" cy="142026"/>
            </a:xfrm>
            <a:custGeom>
              <a:avLst/>
              <a:gdLst/>
              <a:ahLst/>
              <a:cxnLst/>
              <a:rect l="l" t="t" r="r" b="b"/>
              <a:pathLst>
                <a:path w="808" h="5425" extrusionOk="0">
                  <a:moveTo>
                    <a:pt x="1" y="1"/>
                  </a:moveTo>
                  <a:lnTo>
                    <a:pt x="1" y="5424"/>
                  </a:lnTo>
                  <a:lnTo>
                    <a:pt x="808" y="5424"/>
                  </a:lnTo>
                  <a:lnTo>
                    <a:pt x="808"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71"/>
            <p:cNvSpPr/>
            <p:nvPr/>
          </p:nvSpPr>
          <p:spPr>
            <a:xfrm>
              <a:off x="4157761" y="3528435"/>
              <a:ext cx="20394" cy="28824"/>
            </a:xfrm>
            <a:custGeom>
              <a:avLst/>
              <a:gdLst/>
              <a:ahLst/>
              <a:cxnLst/>
              <a:rect l="l" t="t" r="r" b="b"/>
              <a:pathLst>
                <a:path w="779" h="1101" extrusionOk="0">
                  <a:moveTo>
                    <a:pt x="0" y="0"/>
                  </a:moveTo>
                  <a:lnTo>
                    <a:pt x="0" y="1100"/>
                  </a:lnTo>
                  <a:lnTo>
                    <a:pt x="778" y="1100"/>
                  </a:lnTo>
                  <a:lnTo>
                    <a:pt x="778" y="0"/>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71"/>
            <p:cNvSpPr/>
            <p:nvPr/>
          </p:nvSpPr>
          <p:spPr>
            <a:xfrm>
              <a:off x="4178129" y="3528435"/>
              <a:ext cx="20394" cy="48433"/>
            </a:xfrm>
            <a:custGeom>
              <a:avLst/>
              <a:gdLst/>
              <a:ahLst/>
              <a:cxnLst/>
              <a:rect l="l" t="t" r="r" b="b"/>
              <a:pathLst>
                <a:path w="779" h="1850" extrusionOk="0">
                  <a:moveTo>
                    <a:pt x="0" y="0"/>
                  </a:moveTo>
                  <a:lnTo>
                    <a:pt x="0" y="1850"/>
                  </a:lnTo>
                  <a:lnTo>
                    <a:pt x="779" y="1850"/>
                  </a:lnTo>
                  <a:lnTo>
                    <a:pt x="779" y="0"/>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71"/>
            <p:cNvSpPr/>
            <p:nvPr/>
          </p:nvSpPr>
          <p:spPr>
            <a:xfrm>
              <a:off x="4129460" y="3611426"/>
              <a:ext cx="99746" cy="36626"/>
            </a:xfrm>
            <a:custGeom>
              <a:avLst/>
              <a:gdLst/>
              <a:ahLst/>
              <a:cxnLst/>
              <a:rect l="l" t="t" r="r" b="b"/>
              <a:pathLst>
                <a:path w="3810" h="1399" extrusionOk="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71"/>
            <p:cNvSpPr/>
            <p:nvPr/>
          </p:nvSpPr>
          <p:spPr>
            <a:xfrm>
              <a:off x="4129460" y="3611426"/>
              <a:ext cx="97625" cy="19399"/>
            </a:xfrm>
            <a:custGeom>
              <a:avLst/>
              <a:gdLst/>
              <a:ahLst/>
              <a:cxnLst/>
              <a:rect l="l" t="t" r="r" b="b"/>
              <a:pathLst>
                <a:path w="3729" h="741" extrusionOk="0">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71"/>
            <p:cNvSpPr/>
            <p:nvPr/>
          </p:nvSpPr>
          <p:spPr>
            <a:xfrm>
              <a:off x="4129460" y="3648025"/>
              <a:ext cx="74220" cy="28824"/>
            </a:xfrm>
            <a:custGeom>
              <a:avLst/>
              <a:gdLst/>
              <a:ahLst/>
              <a:cxnLst/>
              <a:rect l="l" t="t" r="r" b="b"/>
              <a:pathLst>
                <a:path w="2835" h="1101" extrusionOk="0">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71"/>
            <p:cNvSpPr/>
            <p:nvPr/>
          </p:nvSpPr>
          <p:spPr>
            <a:xfrm>
              <a:off x="4159881" y="3363658"/>
              <a:ext cx="36390" cy="22803"/>
            </a:xfrm>
            <a:custGeom>
              <a:avLst/>
              <a:gdLst/>
              <a:ahLst/>
              <a:cxnLst/>
              <a:rect l="l" t="t" r="r" b="b"/>
              <a:pathLst>
                <a:path w="1390" h="871" extrusionOk="0">
                  <a:moveTo>
                    <a:pt x="1" y="1"/>
                  </a:moveTo>
                  <a:lnTo>
                    <a:pt x="1" y="871"/>
                  </a:lnTo>
                  <a:lnTo>
                    <a:pt x="1389" y="871"/>
                  </a:lnTo>
                  <a:lnTo>
                    <a:pt x="1389"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71"/>
            <p:cNvSpPr/>
            <p:nvPr/>
          </p:nvSpPr>
          <p:spPr>
            <a:xfrm>
              <a:off x="4159881" y="3363658"/>
              <a:ext cx="13875" cy="22803"/>
            </a:xfrm>
            <a:custGeom>
              <a:avLst/>
              <a:gdLst/>
              <a:ahLst/>
              <a:cxnLst/>
              <a:rect l="l" t="t" r="r" b="b"/>
              <a:pathLst>
                <a:path w="530" h="871" extrusionOk="0">
                  <a:moveTo>
                    <a:pt x="1" y="1"/>
                  </a:moveTo>
                  <a:lnTo>
                    <a:pt x="1" y="871"/>
                  </a:lnTo>
                  <a:lnTo>
                    <a:pt x="529" y="871"/>
                  </a:lnTo>
                  <a:lnTo>
                    <a:pt x="529" y="1"/>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71"/>
            <p:cNvSpPr/>
            <p:nvPr/>
          </p:nvSpPr>
          <p:spPr>
            <a:xfrm>
              <a:off x="4043171" y="3696825"/>
              <a:ext cx="221378" cy="23038"/>
            </a:xfrm>
            <a:custGeom>
              <a:avLst/>
              <a:gdLst/>
              <a:ahLst/>
              <a:cxnLst/>
              <a:rect l="l" t="t" r="r" b="b"/>
              <a:pathLst>
                <a:path w="8456" h="880" extrusionOk="0">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71"/>
            <p:cNvSpPr/>
            <p:nvPr/>
          </p:nvSpPr>
          <p:spPr>
            <a:xfrm>
              <a:off x="4084038" y="3696825"/>
              <a:ext cx="180642" cy="23038"/>
            </a:xfrm>
            <a:custGeom>
              <a:avLst/>
              <a:gdLst/>
              <a:ahLst/>
              <a:cxnLst/>
              <a:rect l="l" t="t" r="r" b="b"/>
              <a:pathLst>
                <a:path w="6900" h="880" extrusionOk="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71"/>
            <p:cNvSpPr/>
            <p:nvPr/>
          </p:nvSpPr>
          <p:spPr>
            <a:xfrm>
              <a:off x="4101029" y="3428951"/>
              <a:ext cx="30578" cy="26154"/>
            </a:xfrm>
            <a:custGeom>
              <a:avLst/>
              <a:gdLst/>
              <a:ahLst/>
              <a:cxnLst/>
              <a:rect l="l" t="t" r="r" b="b"/>
              <a:pathLst>
                <a:path w="1168" h="999" extrusionOk="0">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71"/>
            <p:cNvSpPr/>
            <p:nvPr/>
          </p:nvSpPr>
          <p:spPr>
            <a:xfrm>
              <a:off x="4082912" y="3627029"/>
              <a:ext cx="30604" cy="26180"/>
            </a:xfrm>
            <a:custGeom>
              <a:avLst/>
              <a:gdLst/>
              <a:ahLst/>
              <a:cxnLst/>
              <a:rect l="l" t="t" r="r" b="b"/>
              <a:pathLst>
                <a:path w="1169" h="1000" extrusionOk="0">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71"/>
            <p:cNvSpPr/>
            <p:nvPr/>
          </p:nvSpPr>
          <p:spPr>
            <a:xfrm>
              <a:off x="3988847" y="3358134"/>
              <a:ext cx="281121" cy="367279"/>
            </a:xfrm>
            <a:custGeom>
              <a:avLst/>
              <a:gdLst/>
              <a:ahLst/>
              <a:cxnLst/>
              <a:rect l="l" t="t" r="r" b="b"/>
              <a:pathLst>
                <a:path w="10738" h="14029" extrusionOk="0">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71"/>
            <p:cNvSpPr/>
            <p:nvPr/>
          </p:nvSpPr>
          <p:spPr>
            <a:xfrm>
              <a:off x="4093725" y="3423453"/>
              <a:ext cx="43302" cy="37097"/>
            </a:xfrm>
            <a:custGeom>
              <a:avLst/>
              <a:gdLst/>
              <a:ahLst/>
              <a:cxnLst/>
              <a:rect l="l" t="t" r="r" b="b"/>
              <a:pathLst>
                <a:path w="1654" h="1417" extrusionOk="0">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71"/>
            <p:cNvSpPr/>
            <p:nvPr/>
          </p:nvSpPr>
          <p:spPr>
            <a:xfrm>
              <a:off x="4075634" y="3621505"/>
              <a:ext cx="43406" cy="37123"/>
            </a:xfrm>
            <a:custGeom>
              <a:avLst/>
              <a:gdLst/>
              <a:ahLst/>
              <a:cxnLst/>
              <a:rect l="l" t="t" r="r" b="b"/>
              <a:pathLst>
                <a:path w="1658" h="1418" extrusionOk="0">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9" name="Google Shape;15479;p71"/>
          <p:cNvGrpSpPr/>
          <p:nvPr/>
        </p:nvGrpSpPr>
        <p:grpSpPr>
          <a:xfrm>
            <a:off x="3951620" y="2700632"/>
            <a:ext cx="370290" cy="366729"/>
            <a:chOff x="3951620" y="2906032"/>
            <a:chExt cx="370290" cy="366729"/>
          </a:xfrm>
        </p:grpSpPr>
        <p:sp>
          <p:nvSpPr>
            <p:cNvPr id="15480" name="Google Shape;15480;p71"/>
            <p:cNvSpPr/>
            <p:nvPr/>
          </p:nvSpPr>
          <p:spPr>
            <a:xfrm>
              <a:off x="3957641" y="2911398"/>
              <a:ext cx="358352" cy="355865"/>
            </a:xfrm>
            <a:custGeom>
              <a:avLst/>
              <a:gdLst/>
              <a:ahLst/>
              <a:cxnLst/>
              <a:rect l="l" t="t" r="r" b="b"/>
              <a:pathLst>
                <a:path w="13688" h="13593" extrusionOk="0">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71"/>
            <p:cNvSpPr/>
            <p:nvPr/>
          </p:nvSpPr>
          <p:spPr>
            <a:xfrm>
              <a:off x="3951620" y="2906032"/>
              <a:ext cx="370290" cy="366729"/>
            </a:xfrm>
            <a:custGeom>
              <a:avLst/>
              <a:gdLst/>
              <a:ahLst/>
              <a:cxnLst/>
              <a:rect l="l" t="t" r="r" b="b"/>
              <a:pathLst>
                <a:path w="14144" h="14008" extrusionOk="0">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2" name="Google Shape;15482;p71"/>
          <p:cNvGrpSpPr/>
          <p:nvPr/>
        </p:nvGrpSpPr>
        <p:grpSpPr>
          <a:xfrm>
            <a:off x="2145304" y="3153205"/>
            <a:ext cx="404245" cy="388433"/>
            <a:chOff x="2145304" y="3358605"/>
            <a:chExt cx="404245" cy="388433"/>
          </a:xfrm>
        </p:grpSpPr>
        <p:sp>
          <p:nvSpPr>
            <p:cNvPr id="15483" name="Google Shape;15483;p71"/>
            <p:cNvSpPr/>
            <p:nvPr/>
          </p:nvSpPr>
          <p:spPr>
            <a:xfrm>
              <a:off x="2145304" y="3364312"/>
              <a:ext cx="398460" cy="377018"/>
            </a:xfrm>
            <a:custGeom>
              <a:avLst/>
              <a:gdLst/>
              <a:ahLst/>
              <a:cxnLst/>
              <a:rect l="l" t="t" r="r" b="b"/>
              <a:pathLst>
                <a:path w="15220" h="14401" extrusionOk="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71"/>
            <p:cNvSpPr/>
            <p:nvPr/>
          </p:nvSpPr>
          <p:spPr>
            <a:xfrm>
              <a:off x="2145304" y="3364286"/>
              <a:ext cx="380971" cy="361755"/>
            </a:xfrm>
            <a:custGeom>
              <a:avLst/>
              <a:gdLst/>
              <a:ahLst/>
              <a:cxnLst/>
              <a:rect l="l" t="t" r="r" b="b"/>
              <a:pathLst>
                <a:path w="14552" h="13818" extrusionOk="0">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71"/>
            <p:cNvSpPr/>
            <p:nvPr/>
          </p:nvSpPr>
          <p:spPr>
            <a:xfrm>
              <a:off x="2369039" y="3365307"/>
              <a:ext cx="171584" cy="171584"/>
            </a:xfrm>
            <a:custGeom>
              <a:avLst/>
              <a:gdLst/>
              <a:ahLst/>
              <a:cxnLst/>
              <a:rect l="l" t="t" r="r" b="b"/>
              <a:pathLst>
                <a:path w="6554" h="6554" extrusionOk="0">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71"/>
            <p:cNvSpPr/>
            <p:nvPr/>
          </p:nvSpPr>
          <p:spPr>
            <a:xfrm>
              <a:off x="2165541" y="3568674"/>
              <a:ext cx="171584" cy="171584"/>
            </a:xfrm>
            <a:custGeom>
              <a:avLst/>
              <a:gdLst/>
              <a:ahLst/>
              <a:cxnLst/>
              <a:rect l="l" t="t" r="r" b="b"/>
              <a:pathLst>
                <a:path w="6554" h="6554" extrusionOk="0">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71"/>
            <p:cNvSpPr/>
            <p:nvPr/>
          </p:nvSpPr>
          <p:spPr>
            <a:xfrm>
              <a:off x="2369039" y="3365307"/>
              <a:ext cx="76629" cy="48957"/>
            </a:xfrm>
            <a:custGeom>
              <a:avLst/>
              <a:gdLst/>
              <a:ahLst/>
              <a:cxnLst/>
              <a:rect l="l" t="t" r="r" b="b"/>
              <a:pathLst>
                <a:path w="2927" h="1870" extrusionOk="0">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71"/>
            <p:cNvSpPr/>
            <p:nvPr/>
          </p:nvSpPr>
          <p:spPr>
            <a:xfrm>
              <a:off x="2264685" y="3468849"/>
              <a:ext cx="176689" cy="167840"/>
            </a:xfrm>
            <a:custGeom>
              <a:avLst/>
              <a:gdLst/>
              <a:ahLst/>
              <a:cxnLst/>
              <a:rect l="l" t="t" r="r" b="b"/>
              <a:pathLst>
                <a:path w="6749" h="6411" extrusionOk="0">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71"/>
            <p:cNvSpPr/>
            <p:nvPr/>
          </p:nvSpPr>
          <p:spPr>
            <a:xfrm>
              <a:off x="2263402" y="3463430"/>
              <a:ext cx="180616" cy="179071"/>
            </a:xfrm>
            <a:custGeom>
              <a:avLst/>
              <a:gdLst/>
              <a:ahLst/>
              <a:cxnLst/>
              <a:rect l="l" t="t" r="r" b="b"/>
              <a:pathLst>
                <a:path w="6899" h="6840" extrusionOk="0">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71"/>
            <p:cNvSpPr/>
            <p:nvPr/>
          </p:nvSpPr>
          <p:spPr>
            <a:xfrm>
              <a:off x="2151587" y="3358605"/>
              <a:ext cx="397962" cy="388433"/>
            </a:xfrm>
            <a:custGeom>
              <a:avLst/>
              <a:gdLst/>
              <a:ahLst/>
              <a:cxnLst/>
              <a:rect l="l" t="t" r="r" b="b"/>
              <a:pathLst>
                <a:path w="15201" h="14837" extrusionOk="0">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1" name="Google Shape;15491;p71"/>
          <p:cNvGrpSpPr/>
          <p:nvPr/>
        </p:nvGrpSpPr>
        <p:grpSpPr>
          <a:xfrm>
            <a:off x="2593925" y="3165196"/>
            <a:ext cx="406392" cy="365263"/>
            <a:chOff x="2593925" y="3370596"/>
            <a:chExt cx="406392" cy="365263"/>
          </a:xfrm>
        </p:grpSpPr>
        <p:sp>
          <p:nvSpPr>
            <p:cNvPr id="15492" name="Google Shape;15492;p71"/>
            <p:cNvSpPr/>
            <p:nvPr/>
          </p:nvSpPr>
          <p:spPr>
            <a:xfrm>
              <a:off x="2614162" y="3590560"/>
              <a:ext cx="365892" cy="139121"/>
            </a:xfrm>
            <a:custGeom>
              <a:avLst/>
              <a:gdLst/>
              <a:ahLst/>
              <a:cxnLst/>
              <a:rect l="l" t="t" r="r" b="b"/>
              <a:pathLst>
                <a:path w="13976" h="5314" extrusionOk="0">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71"/>
            <p:cNvSpPr/>
            <p:nvPr/>
          </p:nvSpPr>
          <p:spPr>
            <a:xfrm>
              <a:off x="2614162" y="3590560"/>
              <a:ext cx="52360" cy="139121"/>
            </a:xfrm>
            <a:custGeom>
              <a:avLst/>
              <a:gdLst/>
              <a:ahLst/>
              <a:cxnLst/>
              <a:rect l="l" t="t" r="r" b="b"/>
              <a:pathLst>
                <a:path w="2000" h="5314" extrusionOk="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71"/>
            <p:cNvSpPr/>
            <p:nvPr/>
          </p:nvSpPr>
          <p:spPr>
            <a:xfrm>
              <a:off x="2614162" y="3590560"/>
              <a:ext cx="365892" cy="75241"/>
            </a:xfrm>
            <a:custGeom>
              <a:avLst/>
              <a:gdLst/>
              <a:ahLst/>
              <a:cxnLst/>
              <a:rect l="l" t="t" r="r" b="b"/>
              <a:pathLst>
                <a:path w="13976" h="2874" extrusionOk="0">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71"/>
            <p:cNvSpPr/>
            <p:nvPr/>
          </p:nvSpPr>
          <p:spPr>
            <a:xfrm>
              <a:off x="2600077" y="3442774"/>
              <a:ext cx="394192" cy="191585"/>
            </a:xfrm>
            <a:custGeom>
              <a:avLst/>
              <a:gdLst/>
              <a:ahLst/>
              <a:cxnLst/>
              <a:rect l="l" t="t" r="r" b="b"/>
              <a:pathLst>
                <a:path w="15057" h="7318" extrusionOk="0">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71"/>
            <p:cNvSpPr/>
            <p:nvPr/>
          </p:nvSpPr>
          <p:spPr>
            <a:xfrm>
              <a:off x="2599972" y="3442643"/>
              <a:ext cx="52072" cy="151085"/>
            </a:xfrm>
            <a:custGeom>
              <a:avLst/>
              <a:gdLst/>
              <a:ahLst/>
              <a:cxnLst/>
              <a:rect l="l" t="t" r="r" b="b"/>
              <a:pathLst>
                <a:path w="1989" h="5771" extrusionOk="0">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71"/>
            <p:cNvSpPr/>
            <p:nvPr/>
          </p:nvSpPr>
          <p:spPr>
            <a:xfrm>
              <a:off x="2715033" y="3542389"/>
              <a:ext cx="164175" cy="91970"/>
            </a:xfrm>
            <a:custGeom>
              <a:avLst/>
              <a:gdLst/>
              <a:ahLst/>
              <a:cxnLst/>
              <a:rect l="l" t="t" r="r" b="b"/>
              <a:pathLst>
                <a:path w="6271" h="3513" extrusionOk="0">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71"/>
            <p:cNvSpPr/>
            <p:nvPr/>
          </p:nvSpPr>
          <p:spPr>
            <a:xfrm>
              <a:off x="2762210" y="3591319"/>
              <a:ext cx="69822" cy="87310"/>
            </a:xfrm>
            <a:custGeom>
              <a:avLst/>
              <a:gdLst/>
              <a:ahLst/>
              <a:cxnLst/>
              <a:rect l="l" t="t" r="r" b="b"/>
              <a:pathLst>
                <a:path w="2667" h="3335" extrusionOk="0">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71"/>
            <p:cNvSpPr/>
            <p:nvPr/>
          </p:nvSpPr>
          <p:spPr>
            <a:xfrm>
              <a:off x="2786348" y="3615457"/>
              <a:ext cx="21546" cy="39008"/>
            </a:xfrm>
            <a:custGeom>
              <a:avLst/>
              <a:gdLst/>
              <a:ahLst/>
              <a:cxnLst/>
              <a:rect l="l" t="t" r="r" b="b"/>
              <a:pathLst>
                <a:path w="823" h="1490" extrusionOk="0">
                  <a:moveTo>
                    <a:pt x="1" y="1"/>
                  </a:moveTo>
                  <a:lnTo>
                    <a:pt x="1" y="1490"/>
                  </a:lnTo>
                  <a:lnTo>
                    <a:pt x="822" y="1490"/>
                  </a:lnTo>
                  <a:lnTo>
                    <a:pt x="822" y="1"/>
                  </a:lnTo>
                  <a:close/>
                </a:path>
              </a:pathLst>
            </a:custGeom>
            <a:solidFill>
              <a:srgbClr val="BBC9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71"/>
            <p:cNvSpPr/>
            <p:nvPr/>
          </p:nvSpPr>
          <p:spPr>
            <a:xfrm>
              <a:off x="2733150" y="3376617"/>
              <a:ext cx="127942" cy="32097"/>
            </a:xfrm>
            <a:custGeom>
              <a:avLst/>
              <a:gdLst/>
              <a:ahLst/>
              <a:cxnLst/>
              <a:rect l="l" t="t" r="r" b="b"/>
              <a:pathLst>
                <a:path w="4887" h="1226" extrusionOk="0">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71"/>
            <p:cNvSpPr/>
            <p:nvPr/>
          </p:nvSpPr>
          <p:spPr>
            <a:xfrm>
              <a:off x="2593925" y="3370596"/>
              <a:ext cx="406392" cy="365263"/>
            </a:xfrm>
            <a:custGeom>
              <a:avLst/>
              <a:gdLst/>
              <a:ahLst/>
              <a:cxnLst/>
              <a:rect l="l" t="t" r="r" b="b"/>
              <a:pathLst>
                <a:path w="15523" h="13952" extrusionOk="0">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71"/>
            <p:cNvSpPr/>
            <p:nvPr/>
          </p:nvSpPr>
          <p:spPr>
            <a:xfrm>
              <a:off x="2780326" y="3609436"/>
              <a:ext cx="33589" cy="51077"/>
            </a:xfrm>
            <a:custGeom>
              <a:avLst/>
              <a:gdLst/>
              <a:ahLst/>
              <a:cxnLst/>
              <a:rect l="l" t="t" r="r" b="b"/>
              <a:pathLst>
                <a:path w="1283" h="1951" extrusionOk="0">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3" name="Google Shape;15503;p71"/>
          <p:cNvGrpSpPr/>
          <p:nvPr/>
        </p:nvGrpSpPr>
        <p:grpSpPr>
          <a:xfrm>
            <a:off x="848975" y="1782316"/>
            <a:ext cx="384898" cy="358221"/>
            <a:chOff x="848975" y="1987716"/>
            <a:chExt cx="384898" cy="358221"/>
          </a:xfrm>
        </p:grpSpPr>
        <p:sp>
          <p:nvSpPr>
            <p:cNvPr id="15504" name="Google Shape;15504;p71"/>
            <p:cNvSpPr/>
            <p:nvPr/>
          </p:nvSpPr>
          <p:spPr>
            <a:xfrm>
              <a:off x="894633" y="2178934"/>
              <a:ext cx="144932" cy="145037"/>
            </a:xfrm>
            <a:custGeom>
              <a:avLst/>
              <a:gdLst/>
              <a:ahLst/>
              <a:cxnLst/>
              <a:rect l="l" t="t" r="r" b="b"/>
              <a:pathLst>
                <a:path w="5536" h="5540" extrusionOk="0">
                  <a:moveTo>
                    <a:pt x="1951" y="0"/>
                  </a:moveTo>
                  <a:lnTo>
                    <a:pt x="760" y="1192"/>
                  </a:lnTo>
                  <a:lnTo>
                    <a:pt x="1" y="1955"/>
                  </a:lnTo>
                  <a:lnTo>
                    <a:pt x="3580" y="5539"/>
                  </a:lnTo>
                  <a:lnTo>
                    <a:pt x="5535" y="3584"/>
                  </a:lnTo>
                  <a:lnTo>
                    <a:pt x="1951"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71"/>
            <p:cNvSpPr/>
            <p:nvPr/>
          </p:nvSpPr>
          <p:spPr>
            <a:xfrm>
              <a:off x="894633" y="2178934"/>
              <a:ext cx="144932" cy="125036"/>
            </a:xfrm>
            <a:custGeom>
              <a:avLst/>
              <a:gdLst/>
              <a:ahLst/>
              <a:cxnLst/>
              <a:rect l="l" t="t" r="r" b="b"/>
              <a:pathLst>
                <a:path w="5536" h="4776" extrusionOk="0">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71"/>
            <p:cNvSpPr/>
            <p:nvPr/>
          </p:nvSpPr>
          <p:spPr>
            <a:xfrm>
              <a:off x="910367" y="1993449"/>
              <a:ext cx="317223" cy="314788"/>
            </a:xfrm>
            <a:custGeom>
              <a:avLst/>
              <a:gdLst/>
              <a:ahLst/>
              <a:cxnLst/>
              <a:rect l="l" t="t" r="r" b="b"/>
              <a:pathLst>
                <a:path w="12117" h="12024" extrusionOk="0">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71"/>
            <p:cNvSpPr/>
            <p:nvPr/>
          </p:nvSpPr>
          <p:spPr>
            <a:xfrm>
              <a:off x="910367" y="1993449"/>
              <a:ext cx="232452" cy="204492"/>
            </a:xfrm>
            <a:custGeom>
              <a:avLst/>
              <a:gdLst/>
              <a:ahLst/>
              <a:cxnLst/>
              <a:rect l="l" t="t" r="r" b="b"/>
              <a:pathLst>
                <a:path w="8879" h="7811" extrusionOk="0">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71"/>
            <p:cNvSpPr/>
            <p:nvPr/>
          </p:nvSpPr>
          <p:spPr>
            <a:xfrm>
              <a:off x="856018" y="2253129"/>
              <a:ext cx="109328" cy="87179"/>
            </a:xfrm>
            <a:custGeom>
              <a:avLst/>
              <a:gdLst/>
              <a:ahLst/>
              <a:cxnLst/>
              <a:rect l="l" t="t" r="r" b="b"/>
              <a:pathLst>
                <a:path w="4176" h="3330" extrusionOk="0">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71"/>
            <p:cNvSpPr/>
            <p:nvPr/>
          </p:nvSpPr>
          <p:spPr>
            <a:xfrm>
              <a:off x="884947" y="2292529"/>
              <a:ext cx="67832" cy="47648"/>
            </a:xfrm>
            <a:custGeom>
              <a:avLst/>
              <a:gdLst/>
              <a:ahLst/>
              <a:cxnLst/>
              <a:rect l="l" t="t" r="r" b="b"/>
              <a:pathLst>
                <a:path w="2591" h="1820" extrusionOk="0">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71"/>
            <p:cNvSpPr/>
            <p:nvPr/>
          </p:nvSpPr>
          <p:spPr>
            <a:xfrm>
              <a:off x="987075" y="2071884"/>
              <a:ext cx="161269" cy="157865"/>
            </a:xfrm>
            <a:custGeom>
              <a:avLst/>
              <a:gdLst/>
              <a:ahLst/>
              <a:cxnLst/>
              <a:rect l="l" t="t" r="r" b="b"/>
              <a:pathLst>
                <a:path w="6160" h="6030" extrusionOk="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71"/>
            <p:cNvSpPr/>
            <p:nvPr/>
          </p:nvSpPr>
          <p:spPr>
            <a:xfrm>
              <a:off x="848975" y="1987716"/>
              <a:ext cx="384898" cy="358221"/>
            </a:xfrm>
            <a:custGeom>
              <a:avLst/>
              <a:gdLst/>
              <a:ahLst/>
              <a:cxnLst/>
              <a:rect l="l" t="t" r="r" b="b"/>
              <a:pathLst>
                <a:path w="14702" h="13683" extrusionOk="0">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71"/>
            <p:cNvSpPr/>
            <p:nvPr/>
          </p:nvSpPr>
          <p:spPr>
            <a:xfrm>
              <a:off x="980792" y="2066151"/>
              <a:ext cx="173835" cy="169358"/>
            </a:xfrm>
            <a:custGeom>
              <a:avLst/>
              <a:gdLst/>
              <a:ahLst/>
              <a:cxnLst/>
              <a:rect l="l" t="t" r="r" b="b"/>
              <a:pathLst>
                <a:path w="6640" h="6469" extrusionOk="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3" name="Google Shape;15513;p71"/>
          <p:cNvGrpSpPr/>
          <p:nvPr/>
        </p:nvGrpSpPr>
        <p:grpSpPr>
          <a:xfrm>
            <a:off x="2255731" y="2722492"/>
            <a:ext cx="226405" cy="386260"/>
            <a:chOff x="2255731" y="2927892"/>
            <a:chExt cx="226405" cy="386260"/>
          </a:xfrm>
        </p:grpSpPr>
        <p:sp>
          <p:nvSpPr>
            <p:cNvPr id="15514" name="Google Shape;15514;p71"/>
            <p:cNvSpPr/>
            <p:nvPr/>
          </p:nvSpPr>
          <p:spPr>
            <a:xfrm>
              <a:off x="2341366" y="3257786"/>
              <a:ext cx="54114" cy="50711"/>
            </a:xfrm>
            <a:custGeom>
              <a:avLst/>
              <a:gdLst/>
              <a:ahLst/>
              <a:cxnLst/>
              <a:rect l="l" t="t" r="r" b="b"/>
              <a:pathLst>
                <a:path w="2067" h="1937" extrusionOk="0">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71"/>
            <p:cNvSpPr/>
            <p:nvPr/>
          </p:nvSpPr>
          <p:spPr>
            <a:xfrm>
              <a:off x="2354954" y="3257786"/>
              <a:ext cx="40527" cy="50711"/>
            </a:xfrm>
            <a:custGeom>
              <a:avLst/>
              <a:gdLst/>
              <a:ahLst/>
              <a:cxnLst/>
              <a:rect l="l" t="t" r="r" b="b"/>
              <a:pathLst>
                <a:path w="1548" h="1937" extrusionOk="0">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71"/>
            <p:cNvSpPr/>
            <p:nvPr/>
          </p:nvSpPr>
          <p:spPr>
            <a:xfrm>
              <a:off x="2261386" y="2933547"/>
              <a:ext cx="215095" cy="344764"/>
            </a:xfrm>
            <a:custGeom>
              <a:avLst/>
              <a:gdLst/>
              <a:ahLst/>
              <a:cxnLst/>
              <a:rect l="l" t="t" r="r" b="b"/>
              <a:pathLst>
                <a:path w="8216" h="13169" extrusionOk="0">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71"/>
            <p:cNvSpPr/>
            <p:nvPr/>
          </p:nvSpPr>
          <p:spPr>
            <a:xfrm>
              <a:off x="2337989" y="2933547"/>
              <a:ext cx="138492" cy="344764"/>
            </a:xfrm>
            <a:custGeom>
              <a:avLst/>
              <a:gdLst/>
              <a:ahLst/>
              <a:cxnLst/>
              <a:rect l="l" t="t" r="r" b="b"/>
              <a:pathLst>
                <a:path w="5290" h="13169" extrusionOk="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71"/>
            <p:cNvSpPr/>
            <p:nvPr/>
          </p:nvSpPr>
          <p:spPr>
            <a:xfrm>
              <a:off x="2341759" y="2989258"/>
              <a:ext cx="54219" cy="52857"/>
            </a:xfrm>
            <a:custGeom>
              <a:avLst/>
              <a:gdLst/>
              <a:ahLst/>
              <a:cxnLst/>
              <a:rect l="l" t="t" r="r" b="b"/>
              <a:pathLst>
                <a:path w="2071" h="2019" extrusionOk="0">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71"/>
            <p:cNvSpPr/>
            <p:nvPr/>
          </p:nvSpPr>
          <p:spPr>
            <a:xfrm>
              <a:off x="2355451" y="2989258"/>
              <a:ext cx="40527" cy="52857"/>
            </a:xfrm>
            <a:custGeom>
              <a:avLst/>
              <a:gdLst/>
              <a:ahLst/>
              <a:cxnLst/>
              <a:rect l="l" t="t" r="r" b="b"/>
              <a:pathLst>
                <a:path w="1548" h="2019" extrusionOk="0">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71"/>
            <p:cNvSpPr/>
            <p:nvPr/>
          </p:nvSpPr>
          <p:spPr>
            <a:xfrm>
              <a:off x="2261386" y="3058687"/>
              <a:ext cx="33982" cy="124538"/>
            </a:xfrm>
            <a:custGeom>
              <a:avLst/>
              <a:gdLst/>
              <a:ahLst/>
              <a:cxnLst/>
              <a:rect l="l" t="t" r="r" b="b"/>
              <a:pathLst>
                <a:path w="1298" h="4757" extrusionOk="0">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71"/>
            <p:cNvSpPr/>
            <p:nvPr/>
          </p:nvSpPr>
          <p:spPr>
            <a:xfrm>
              <a:off x="2263271" y="3058687"/>
              <a:ext cx="32097" cy="124538"/>
            </a:xfrm>
            <a:custGeom>
              <a:avLst/>
              <a:gdLst/>
              <a:ahLst/>
              <a:cxnLst/>
              <a:rect l="l" t="t" r="r" b="b"/>
              <a:pathLst>
                <a:path w="1226" h="4757" extrusionOk="0">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71"/>
            <p:cNvSpPr/>
            <p:nvPr/>
          </p:nvSpPr>
          <p:spPr>
            <a:xfrm>
              <a:off x="2442500" y="3058687"/>
              <a:ext cx="33982" cy="124538"/>
            </a:xfrm>
            <a:custGeom>
              <a:avLst/>
              <a:gdLst/>
              <a:ahLst/>
              <a:cxnLst/>
              <a:rect l="l" t="t" r="r" b="b"/>
              <a:pathLst>
                <a:path w="1298" h="4757" extrusionOk="0">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71"/>
            <p:cNvSpPr/>
            <p:nvPr/>
          </p:nvSpPr>
          <p:spPr>
            <a:xfrm>
              <a:off x="2459464" y="3058687"/>
              <a:ext cx="17017" cy="124538"/>
            </a:xfrm>
            <a:custGeom>
              <a:avLst/>
              <a:gdLst/>
              <a:ahLst/>
              <a:cxnLst/>
              <a:rect l="l" t="t" r="r" b="b"/>
              <a:pathLst>
                <a:path w="650" h="4757" extrusionOk="0">
                  <a:moveTo>
                    <a:pt x="1" y="0"/>
                  </a:moveTo>
                  <a:lnTo>
                    <a:pt x="1" y="4756"/>
                  </a:lnTo>
                  <a:lnTo>
                    <a:pt x="649" y="4756"/>
                  </a:lnTo>
                  <a:lnTo>
                    <a:pt x="649" y="0"/>
                  </a:lnTo>
                  <a:close/>
                </a:path>
              </a:pathLst>
            </a:custGeom>
            <a:solidFill>
              <a:srgbClr val="7D91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71"/>
            <p:cNvSpPr/>
            <p:nvPr/>
          </p:nvSpPr>
          <p:spPr>
            <a:xfrm>
              <a:off x="2255731" y="2927892"/>
              <a:ext cx="226405" cy="386260"/>
            </a:xfrm>
            <a:custGeom>
              <a:avLst/>
              <a:gdLst/>
              <a:ahLst/>
              <a:cxnLst/>
              <a:rect l="l" t="t" r="r" b="b"/>
              <a:pathLst>
                <a:path w="8648" h="14754" extrusionOk="0">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5" name="Google Shape;15525;p71"/>
          <p:cNvGrpSpPr/>
          <p:nvPr/>
        </p:nvGrpSpPr>
        <p:grpSpPr>
          <a:xfrm>
            <a:off x="2209576" y="2236748"/>
            <a:ext cx="307641" cy="346571"/>
            <a:chOff x="2209576" y="2442148"/>
            <a:chExt cx="307641" cy="346571"/>
          </a:xfrm>
        </p:grpSpPr>
        <p:sp>
          <p:nvSpPr>
            <p:cNvPr id="15526" name="Google Shape;15526;p71"/>
            <p:cNvSpPr/>
            <p:nvPr/>
          </p:nvSpPr>
          <p:spPr>
            <a:xfrm>
              <a:off x="2213084" y="2643001"/>
              <a:ext cx="300494" cy="15629"/>
            </a:xfrm>
            <a:custGeom>
              <a:avLst/>
              <a:gdLst/>
              <a:ahLst/>
              <a:cxnLst/>
              <a:rect l="l" t="t" r="r" b="b"/>
              <a:pathLst>
                <a:path w="11478" h="597" extrusionOk="0">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71"/>
            <p:cNvSpPr/>
            <p:nvPr/>
          </p:nvSpPr>
          <p:spPr>
            <a:xfrm>
              <a:off x="2234342" y="2506682"/>
              <a:ext cx="135351" cy="253606"/>
            </a:xfrm>
            <a:custGeom>
              <a:avLst/>
              <a:gdLst/>
              <a:ahLst/>
              <a:cxnLst/>
              <a:rect l="l" t="t" r="r" b="b"/>
              <a:pathLst>
                <a:path w="5170" h="9687" extrusionOk="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71"/>
            <p:cNvSpPr/>
            <p:nvPr/>
          </p:nvSpPr>
          <p:spPr>
            <a:xfrm>
              <a:off x="2255234" y="2506682"/>
              <a:ext cx="114459" cy="253606"/>
            </a:xfrm>
            <a:custGeom>
              <a:avLst/>
              <a:gdLst/>
              <a:ahLst/>
              <a:cxnLst/>
              <a:rect l="l" t="t" r="r" b="b"/>
              <a:pathLst>
                <a:path w="4372" h="9687" extrusionOk="0">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71"/>
            <p:cNvSpPr/>
            <p:nvPr/>
          </p:nvSpPr>
          <p:spPr>
            <a:xfrm>
              <a:off x="2243767" y="2752695"/>
              <a:ext cx="20525" cy="30945"/>
            </a:xfrm>
            <a:custGeom>
              <a:avLst/>
              <a:gdLst/>
              <a:ahLst/>
              <a:cxnLst/>
              <a:rect l="l" t="t" r="r" b="b"/>
              <a:pathLst>
                <a:path w="784" h="1182" extrusionOk="0">
                  <a:moveTo>
                    <a:pt x="54" y="0"/>
                  </a:moveTo>
                  <a:lnTo>
                    <a:pt x="1" y="1182"/>
                  </a:lnTo>
                  <a:lnTo>
                    <a:pt x="784" y="298"/>
                  </a:lnTo>
                  <a:lnTo>
                    <a:pt x="54"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71"/>
            <p:cNvSpPr/>
            <p:nvPr/>
          </p:nvSpPr>
          <p:spPr>
            <a:xfrm>
              <a:off x="2356970" y="2506682"/>
              <a:ext cx="135351" cy="253606"/>
            </a:xfrm>
            <a:custGeom>
              <a:avLst/>
              <a:gdLst/>
              <a:ahLst/>
              <a:cxnLst/>
              <a:rect l="l" t="t" r="r" b="b"/>
              <a:pathLst>
                <a:path w="5170" h="9687" extrusionOk="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71"/>
            <p:cNvSpPr/>
            <p:nvPr/>
          </p:nvSpPr>
          <p:spPr>
            <a:xfrm>
              <a:off x="2356970" y="2506682"/>
              <a:ext cx="135351" cy="248553"/>
            </a:xfrm>
            <a:custGeom>
              <a:avLst/>
              <a:gdLst/>
              <a:ahLst/>
              <a:cxnLst/>
              <a:rect l="l" t="t" r="r" b="b"/>
              <a:pathLst>
                <a:path w="5170" h="9494" extrusionOk="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71"/>
            <p:cNvSpPr/>
            <p:nvPr/>
          </p:nvSpPr>
          <p:spPr>
            <a:xfrm>
              <a:off x="2462370" y="2752695"/>
              <a:ext cx="20525" cy="30945"/>
            </a:xfrm>
            <a:custGeom>
              <a:avLst/>
              <a:gdLst/>
              <a:ahLst/>
              <a:cxnLst/>
              <a:rect l="l" t="t" r="r" b="b"/>
              <a:pathLst>
                <a:path w="784" h="1182" extrusionOk="0">
                  <a:moveTo>
                    <a:pt x="731" y="0"/>
                  </a:moveTo>
                  <a:lnTo>
                    <a:pt x="0" y="298"/>
                  </a:lnTo>
                  <a:lnTo>
                    <a:pt x="783" y="1182"/>
                  </a:lnTo>
                  <a:lnTo>
                    <a:pt x="731" y="0"/>
                  </a:ln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71"/>
            <p:cNvSpPr/>
            <p:nvPr/>
          </p:nvSpPr>
          <p:spPr>
            <a:xfrm>
              <a:off x="2346419" y="2447201"/>
              <a:ext cx="33851" cy="30840"/>
            </a:xfrm>
            <a:custGeom>
              <a:avLst/>
              <a:gdLst/>
              <a:ahLst/>
              <a:cxnLst/>
              <a:rect l="l" t="t" r="r" b="b"/>
              <a:pathLst>
                <a:path w="1293" h="1178" extrusionOk="0">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71"/>
            <p:cNvSpPr/>
            <p:nvPr/>
          </p:nvSpPr>
          <p:spPr>
            <a:xfrm>
              <a:off x="2311181" y="2472334"/>
              <a:ext cx="91211" cy="78043"/>
            </a:xfrm>
            <a:custGeom>
              <a:avLst/>
              <a:gdLst/>
              <a:ahLst/>
              <a:cxnLst/>
              <a:rect l="l" t="t" r="r" b="b"/>
              <a:pathLst>
                <a:path w="3484" h="2981" extrusionOk="0">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71"/>
            <p:cNvSpPr/>
            <p:nvPr/>
          </p:nvSpPr>
          <p:spPr>
            <a:xfrm>
              <a:off x="2353959" y="2472334"/>
              <a:ext cx="51077" cy="77964"/>
            </a:xfrm>
            <a:custGeom>
              <a:avLst/>
              <a:gdLst/>
              <a:ahLst/>
              <a:cxnLst/>
              <a:rect l="l" t="t" r="r" b="b"/>
              <a:pathLst>
                <a:path w="1951" h="2978" extrusionOk="0">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71"/>
            <p:cNvSpPr/>
            <p:nvPr/>
          </p:nvSpPr>
          <p:spPr>
            <a:xfrm>
              <a:off x="2343146" y="2496236"/>
              <a:ext cx="35238" cy="30159"/>
            </a:xfrm>
            <a:custGeom>
              <a:avLst/>
              <a:gdLst/>
              <a:ahLst/>
              <a:cxnLst/>
              <a:rect l="l" t="t" r="r" b="b"/>
              <a:pathLst>
                <a:path w="1346" h="1152" extrusionOk="0">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71"/>
            <p:cNvSpPr/>
            <p:nvPr/>
          </p:nvSpPr>
          <p:spPr>
            <a:xfrm>
              <a:off x="2346419" y="2623654"/>
              <a:ext cx="33851" cy="54219"/>
            </a:xfrm>
            <a:custGeom>
              <a:avLst/>
              <a:gdLst/>
              <a:ahLst/>
              <a:cxnLst/>
              <a:rect l="l" t="t" r="r" b="b"/>
              <a:pathLst>
                <a:path w="1293" h="2071" extrusionOk="0">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71"/>
            <p:cNvSpPr/>
            <p:nvPr/>
          </p:nvSpPr>
          <p:spPr>
            <a:xfrm>
              <a:off x="2355844" y="2623759"/>
              <a:ext cx="24426" cy="54114"/>
            </a:xfrm>
            <a:custGeom>
              <a:avLst/>
              <a:gdLst/>
              <a:ahLst/>
              <a:cxnLst/>
              <a:rect l="l" t="t" r="r" b="b"/>
              <a:pathLst>
                <a:path w="933" h="2067" extrusionOk="0">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71"/>
            <p:cNvSpPr/>
            <p:nvPr/>
          </p:nvSpPr>
          <p:spPr>
            <a:xfrm>
              <a:off x="2209576" y="2442148"/>
              <a:ext cx="307641" cy="346571"/>
            </a:xfrm>
            <a:custGeom>
              <a:avLst/>
              <a:gdLst/>
              <a:ahLst/>
              <a:cxnLst/>
              <a:rect l="l" t="t" r="r" b="b"/>
              <a:pathLst>
                <a:path w="11751" h="13238" extrusionOk="0">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71"/>
            <p:cNvSpPr/>
            <p:nvPr/>
          </p:nvSpPr>
          <p:spPr>
            <a:xfrm>
              <a:off x="2343251" y="2491052"/>
              <a:ext cx="47072" cy="40422"/>
            </a:xfrm>
            <a:custGeom>
              <a:avLst/>
              <a:gdLst/>
              <a:ahLst/>
              <a:cxnLst/>
              <a:rect l="l" t="t" r="r" b="b"/>
              <a:pathLst>
                <a:path w="1798" h="1544" extrusionOk="0">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1" name="Google Shape;15541;p71"/>
          <p:cNvGrpSpPr/>
          <p:nvPr/>
        </p:nvGrpSpPr>
        <p:grpSpPr>
          <a:xfrm>
            <a:off x="1334850" y="2704742"/>
            <a:ext cx="280231" cy="357854"/>
            <a:chOff x="1334850" y="2910142"/>
            <a:chExt cx="280231" cy="357854"/>
          </a:xfrm>
        </p:grpSpPr>
        <p:sp>
          <p:nvSpPr>
            <p:cNvPr id="15542" name="Google Shape;15542;p71"/>
            <p:cNvSpPr/>
            <p:nvPr/>
          </p:nvSpPr>
          <p:spPr>
            <a:xfrm>
              <a:off x="1339981" y="2915430"/>
              <a:ext cx="269942" cy="347513"/>
            </a:xfrm>
            <a:custGeom>
              <a:avLst/>
              <a:gdLst/>
              <a:ahLst/>
              <a:cxnLst/>
              <a:rect l="l" t="t" r="r" b="b"/>
              <a:pathLst>
                <a:path w="10311" h="13274" extrusionOk="0">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71"/>
            <p:cNvSpPr/>
            <p:nvPr/>
          </p:nvSpPr>
          <p:spPr>
            <a:xfrm>
              <a:off x="1539970" y="2915430"/>
              <a:ext cx="69953" cy="347513"/>
            </a:xfrm>
            <a:custGeom>
              <a:avLst/>
              <a:gdLst/>
              <a:ahLst/>
              <a:cxnLst/>
              <a:rect l="l" t="t" r="r" b="b"/>
              <a:pathLst>
                <a:path w="2672" h="13274" extrusionOk="0">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71"/>
            <p:cNvSpPr/>
            <p:nvPr/>
          </p:nvSpPr>
          <p:spPr>
            <a:xfrm>
              <a:off x="1409934" y="3016433"/>
              <a:ext cx="130062" cy="246406"/>
            </a:xfrm>
            <a:custGeom>
              <a:avLst/>
              <a:gdLst/>
              <a:ahLst/>
              <a:cxnLst/>
              <a:rect l="l" t="t" r="r" b="b"/>
              <a:pathLst>
                <a:path w="4968" h="9412" extrusionOk="0">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71"/>
            <p:cNvSpPr/>
            <p:nvPr/>
          </p:nvSpPr>
          <p:spPr>
            <a:xfrm>
              <a:off x="1464624" y="3016406"/>
              <a:ext cx="55371" cy="246432"/>
            </a:xfrm>
            <a:custGeom>
              <a:avLst/>
              <a:gdLst/>
              <a:ahLst/>
              <a:cxnLst/>
              <a:rect l="l" t="t" r="r" b="b"/>
              <a:pathLst>
                <a:path w="2115" h="9413" extrusionOk="0">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71"/>
            <p:cNvSpPr/>
            <p:nvPr/>
          </p:nvSpPr>
          <p:spPr>
            <a:xfrm>
              <a:off x="1484626" y="3016433"/>
              <a:ext cx="55371" cy="246406"/>
            </a:xfrm>
            <a:custGeom>
              <a:avLst/>
              <a:gdLst/>
              <a:ahLst/>
              <a:cxnLst/>
              <a:rect l="l" t="t" r="r" b="b"/>
              <a:pathLst>
                <a:path w="2115" h="9412" extrusionOk="0">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71"/>
            <p:cNvSpPr/>
            <p:nvPr/>
          </p:nvSpPr>
          <p:spPr>
            <a:xfrm>
              <a:off x="1484626" y="3016433"/>
              <a:ext cx="55371" cy="246275"/>
            </a:xfrm>
            <a:custGeom>
              <a:avLst/>
              <a:gdLst/>
              <a:ahLst/>
              <a:cxnLst/>
              <a:rect l="l" t="t" r="r" b="b"/>
              <a:pathLst>
                <a:path w="2115" h="9407" extrusionOk="0">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71"/>
            <p:cNvSpPr/>
            <p:nvPr/>
          </p:nvSpPr>
          <p:spPr>
            <a:xfrm>
              <a:off x="1431428" y="3126598"/>
              <a:ext cx="30212" cy="25997"/>
            </a:xfrm>
            <a:custGeom>
              <a:avLst/>
              <a:gdLst/>
              <a:ahLst/>
              <a:cxnLst/>
              <a:rect l="l" t="t" r="r" b="b"/>
              <a:pathLst>
                <a:path w="1154" h="993" extrusionOk="0">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71"/>
            <p:cNvSpPr/>
            <p:nvPr/>
          </p:nvSpPr>
          <p:spPr>
            <a:xfrm>
              <a:off x="1424386" y="3121362"/>
              <a:ext cx="42542" cy="36443"/>
            </a:xfrm>
            <a:custGeom>
              <a:avLst/>
              <a:gdLst/>
              <a:ahLst/>
              <a:cxnLst/>
              <a:rect l="l" t="t" r="r" b="b"/>
              <a:pathLst>
                <a:path w="1625" h="1392" extrusionOk="0">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71"/>
            <p:cNvSpPr/>
            <p:nvPr/>
          </p:nvSpPr>
          <p:spPr>
            <a:xfrm>
              <a:off x="1334850" y="2910142"/>
              <a:ext cx="280231" cy="357854"/>
            </a:xfrm>
            <a:custGeom>
              <a:avLst/>
              <a:gdLst/>
              <a:ahLst/>
              <a:cxnLst/>
              <a:rect l="l" t="t" r="r" b="b"/>
              <a:pathLst>
                <a:path w="10704" h="13669" extrusionOk="0">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1" name="Google Shape;15551;p71"/>
          <p:cNvGrpSpPr/>
          <p:nvPr/>
        </p:nvGrpSpPr>
        <p:grpSpPr>
          <a:xfrm>
            <a:off x="920682" y="3606250"/>
            <a:ext cx="220357" cy="378353"/>
            <a:chOff x="920682" y="3811650"/>
            <a:chExt cx="220357" cy="378353"/>
          </a:xfrm>
        </p:grpSpPr>
        <p:sp>
          <p:nvSpPr>
            <p:cNvPr id="15552" name="Google Shape;15552;p71"/>
            <p:cNvSpPr/>
            <p:nvPr/>
          </p:nvSpPr>
          <p:spPr>
            <a:xfrm>
              <a:off x="1004563" y="3984464"/>
              <a:ext cx="52596" cy="94850"/>
            </a:xfrm>
            <a:custGeom>
              <a:avLst/>
              <a:gdLst/>
              <a:ahLst/>
              <a:cxnLst/>
              <a:rect l="l" t="t" r="r" b="b"/>
              <a:pathLst>
                <a:path w="2009" h="3623" extrusionOk="0">
                  <a:moveTo>
                    <a:pt x="1" y="1"/>
                  </a:moveTo>
                  <a:lnTo>
                    <a:pt x="1" y="3623"/>
                  </a:lnTo>
                  <a:lnTo>
                    <a:pt x="2009" y="3623"/>
                  </a:lnTo>
                  <a:lnTo>
                    <a:pt x="2009" y="1"/>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71"/>
            <p:cNvSpPr/>
            <p:nvPr/>
          </p:nvSpPr>
          <p:spPr>
            <a:xfrm>
              <a:off x="1030848" y="3984464"/>
              <a:ext cx="26311" cy="94850"/>
            </a:xfrm>
            <a:custGeom>
              <a:avLst/>
              <a:gdLst/>
              <a:ahLst/>
              <a:cxnLst/>
              <a:rect l="l" t="t" r="r" b="b"/>
              <a:pathLst>
                <a:path w="1005" h="3623" extrusionOk="0">
                  <a:moveTo>
                    <a:pt x="1" y="1"/>
                  </a:moveTo>
                  <a:lnTo>
                    <a:pt x="1" y="3623"/>
                  </a:lnTo>
                  <a:lnTo>
                    <a:pt x="1005" y="3623"/>
                  </a:lnTo>
                  <a:lnTo>
                    <a:pt x="1005" y="1"/>
                  </a:ln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71"/>
            <p:cNvSpPr/>
            <p:nvPr/>
          </p:nvSpPr>
          <p:spPr>
            <a:xfrm>
              <a:off x="957413" y="3836443"/>
              <a:ext cx="146791" cy="177108"/>
            </a:xfrm>
            <a:custGeom>
              <a:avLst/>
              <a:gdLst/>
              <a:ahLst/>
              <a:cxnLst/>
              <a:rect l="l" t="t" r="r" b="b"/>
              <a:pathLst>
                <a:path w="5607" h="6765" extrusionOk="0">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71"/>
            <p:cNvSpPr/>
            <p:nvPr/>
          </p:nvSpPr>
          <p:spPr>
            <a:xfrm>
              <a:off x="978540" y="3836443"/>
              <a:ext cx="125167" cy="157028"/>
            </a:xfrm>
            <a:custGeom>
              <a:avLst/>
              <a:gdLst/>
              <a:ahLst/>
              <a:cxnLst/>
              <a:rect l="l" t="t" r="r" b="b"/>
              <a:pathLst>
                <a:path w="4781" h="5998" extrusionOk="0">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71"/>
            <p:cNvSpPr/>
            <p:nvPr/>
          </p:nvSpPr>
          <p:spPr>
            <a:xfrm>
              <a:off x="926206" y="3817331"/>
              <a:ext cx="209178" cy="40003"/>
            </a:xfrm>
            <a:custGeom>
              <a:avLst/>
              <a:gdLst/>
              <a:ahLst/>
              <a:cxnLst/>
              <a:rect l="l" t="t" r="r" b="b"/>
              <a:pathLst>
                <a:path w="7990" h="1528" extrusionOk="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71"/>
            <p:cNvSpPr/>
            <p:nvPr/>
          </p:nvSpPr>
          <p:spPr>
            <a:xfrm>
              <a:off x="952622" y="3817331"/>
              <a:ext cx="182763" cy="40003"/>
            </a:xfrm>
            <a:custGeom>
              <a:avLst/>
              <a:gdLst/>
              <a:ahLst/>
              <a:cxnLst/>
              <a:rect l="l" t="t" r="r" b="b"/>
              <a:pathLst>
                <a:path w="6981" h="1528" extrusionOk="0">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71"/>
            <p:cNvSpPr/>
            <p:nvPr/>
          </p:nvSpPr>
          <p:spPr>
            <a:xfrm>
              <a:off x="981420" y="3879430"/>
              <a:ext cx="99013" cy="91316"/>
            </a:xfrm>
            <a:custGeom>
              <a:avLst/>
              <a:gdLst/>
              <a:ahLst/>
              <a:cxnLst/>
              <a:rect l="l" t="t" r="r" b="b"/>
              <a:pathLst>
                <a:path w="3782" h="3488" extrusionOk="0">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71"/>
            <p:cNvSpPr/>
            <p:nvPr/>
          </p:nvSpPr>
          <p:spPr>
            <a:xfrm>
              <a:off x="980661" y="4063816"/>
              <a:ext cx="100400" cy="39663"/>
            </a:xfrm>
            <a:custGeom>
              <a:avLst/>
              <a:gdLst/>
              <a:ahLst/>
              <a:cxnLst/>
              <a:rect l="l" t="t" r="r" b="b"/>
              <a:pathLst>
                <a:path w="3835" h="1515" extrusionOk="0">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71"/>
            <p:cNvSpPr/>
            <p:nvPr/>
          </p:nvSpPr>
          <p:spPr>
            <a:xfrm>
              <a:off x="958041" y="4091750"/>
              <a:ext cx="145666" cy="41521"/>
            </a:xfrm>
            <a:custGeom>
              <a:avLst/>
              <a:gdLst/>
              <a:ahLst/>
              <a:cxnLst/>
              <a:rect l="l" t="t" r="r" b="b"/>
              <a:pathLst>
                <a:path w="5564" h="1586" extrusionOk="0">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71"/>
            <p:cNvSpPr/>
            <p:nvPr/>
          </p:nvSpPr>
          <p:spPr>
            <a:xfrm>
              <a:off x="926206" y="4112511"/>
              <a:ext cx="209178" cy="72074"/>
            </a:xfrm>
            <a:custGeom>
              <a:avLst/>
              <a:gdLst/>
              <a:ahLst/>
              <a:cxnLst/>
              <a:rect l="l" t="t" r="r" b="b"/>
              <a:pathLst>
                <a:path w="7990" h="2753" extrusionOk="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71"/>
            <p:cNvSpPr/>
            <p:nvPr/>
          </p:nvSpPr>
          <p:spPr>
            <a:xfrm>
              <a:off x="952491" y="4112511"/>
              <a:ext cx="182893" cy="72074"/>
            </a:xfrm>
            <a:custGeom>
              <a:avLst/>
              <a:gdLst/>
              <a:ahLst/>
              <a:cxnLst/>
              <a:rect l="l" t="t" r="r" b="b"/>
              <a:pathLst>
                <a:path w="6986" h="2753" extrusionOk="0">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71"/>
            <p:cNvSpPr/>
            <p:nvPr/>
          </p:nvSpPr>
          <p:spPr>
            <a:xfrm>
              <a:off x="920682" y="3811650"/>
              <a:ext cx="220357" cy="378353"/>
            </a:xfrm>
            <a:custGeom>
              <a:avLst/>
              <a:gdLst/>
              <a:ahLst/>
              <a:cxnLst/>
              <a:rect l="l" t="t" r="r" b="b"/>
              <a:pathLst>
                <a:path w="8417" h="14452" extrusionOk="0">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71"/>
            <p:cNvSpPr/>
            <p:nvPr/>
          </p:nvSpPr>
          <p:spPr>
            <a:xfrm>
              <a:off x="974011" y="3873828"/>
              <a:ext cx="113464" cy="102495"/>
            </a:xfrm>
            <a:custGeom>
              <a:avLst/>
              <a:gdLst/>
              <a:ahLst/>
              <a:cxnLst/>
              <a:rect l="l" t="t" r="r" b="b"/>
              <a:pathLst>
                <a:path w="4334" h="3915" extrusionOk="0">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71"/>
            <p:cNvSpPr/>
            <p:nvPr/>
          </p:nvSpPr>
          <p:spPr>
            <a:xfrm>
              <a:off x="985190" y="4129973"/>
              <a:ext cx="91342" cy="11231"/>
            </a:xfrm>
            <a:custGeom>
              <a:avLst/>
              <a:gdLst/>
              <a:ahLst/>
              <a:cxnLst/>
              <a:rect l="l" t="t" r="r" b="b"/>
              <a:pathLst>
                <a:path w="3489" h="429" extrusionOk="0">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71"/>
            <p:cNvSpPr/>
            <p:nvPr/>
          </p:nvSpPr>
          <p:spPr>
            <a:xfrm>
              <a:off x="985190" y="4154373"/>
              <a:ext cx="91342" cy="11231"/>
            </a:xfrm>
            <a:custGeom>
              <a:avLst/>
              <a:gdLst/>
              <a:ahLst/>
              <a:cxnLst/>
              <a:rect l="l" t="t" r="r" b="b"/>
              <a:pathLst>
                <a:path w="3489" h="429" extrusionOk="0">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7" name="Google Shape;15567;p71"/>
          <p:cNvGrpSpPr/>
          <p:nvPr/>
        </p:nvGrpSpPr>
        <p:grpSpPr>
          <a:xfrm>
            <a:off x="3900804" y="1342518"/>
            <a:ext cx="411550" cy="337748"/>
            <a:chOff x="3900804" y="1547918"/>
            <a:chExt cx="411550" cy="337748"/>
          </a:xfrm>
        </p:grpSpPr>
        <p:sp>
          <p:nvSpPr>
            <p:cNvPr id="15568" name="Google Shape;15568;p71"/>
            <p:cNvSpPr/>
            <p:nvPr/>
          </p:nvSpPr>
          <p:spPr>
            <a:xfrm>
              <a:off x="3906956" y="1582266"/>
              <a:ext cx="399350" cy="267298"/>
            </a:xfrm>
            <a:custGeom>
              <a:avLst/>
              <a:gdLst/>
              <a:ahLst/>
              <a:cxnLst/>
              <a:rect l="l" t="t" r="r" b="b"/>
              <a:pathLst>
                <a:path w="15254" h="10210" extrusionOk="0">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71"/>
            <p:cNvSpPr/>
            <p:nvPr/>
          </p:nvSpPr>
          <p:spPr>
            <a:xfrm>
              <a:off x="3934629" y="1582266"/>
              <a:ext cx="371677" cy="244286"/>
            </a:xfrm>
            <a:custGeom>
              <a:avLst/>
              <a:gdLst/>
              <a:ahLst/>
              <a:cxnLst/>
              <a:rect l="l" t="t" r="r" b="b"/>
              <a:pathLst>
                <a:path w="14197" h="9331" extrusionOk="0">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71"/>
            <p:cNvSpPr/>
            <p:nvPr/>
          </p:nvSpPr>
          <p:spPr>
            <a:xfrm>
              <a:off x="3947719" y="1553965"/>
              <a:ext cx="317590" cy="271330"/>
            </a:xfrm>
            <a:custGeom>
              <a:avLst/>
              <a:gdLst/>
              <a:ahLst/>
              <a:cxnLst/>
              <a:rect l="l" t="t" r="r" b="b"/>
              <a:pathLst>
                <a:path w="12131" h="10364" extrusionOk="0">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71"/>
            <p:cNvSpPr/>
            <p:nvPr/>
          </p:nvSpPr>
          <p:spPr>
            <a:xfrm>
              <a:off x="3961673" y="1553887"/>
              <a:ext cx="303636" cy="248631"/>
            </a:xfrm>
            <a:custGeom>
              <a:avLst/>
              <a:gdLst/>
              <a:ahLst/>
              <a:cxnLst/>
              <a:rect l="l" t="t" r="r" b="b"/>
              <a:pathLst>
                <a:path w="11598" h="9497" extrusionOk="0">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71"/>
            <p:cNvSpPr/>
            <p:nvPr/>
          </p:nvSpPr>
          <p:spPr>
            <a:xfrm>
              <a:off x="4106553" y="1553965"/>
              <a:ext cx="158756" cy="248553"/>
            </a:xfrm>
            <a:custGeom>
              <a:avLst/>
              <a:gdLst/>
              <a:ahLst/>
              <a:cxnLst/>
              <a:rect l="l" t="t" r="r" b="b"/>
              <a:pathLst>
                <a:path w="6064" h="9494" extrusionOk="0">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71"/>
            <p:cNvSpPr/>
            <p:nvPr/>
          </p:nvSpPr>
          <p:spPr>
            <a:xfrm>
              <a:off x="4106422" y="1815085"/>
              <a:ext cx="27829" cy="62439"/>
            </a:xfrm>
            <a:custGeom>
              <a:avLst/>
              <a:gdLst/>
              <a:ahLst/>
              <a:cxnLst/>
              <a:rect l="l" t="t" r="r" b="b"/>
              <a:pathLst>
                <a:path w="1063" h="2385" extrusionOk="0">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71"/>
            <p:cNvSpPr/>
            <p:nvPr/>
          </p:nvSpPr>
          <p:spPr>
            <a:xfrm>
              <a:off x="3900804" y="1547918"/>
              <a:ext cx="411550" cy="337748"/>
            </a:xfrm>
            <a:custGeom>
              <a:avLst/>
              <a:gdLst/>
              <a:ahLst/>
              <a:cxnLst/>
              <a:rect l="l" t="t" r="r" b="b"/>
              <a:pathLst>
                <a:path w="15720" h="12901" extrusionOk="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5" name="Google Shape;15575;p71"/>
          <p:cNvGrpSpPr/>
          <p:nvPr/>
        </p:nvGrpSpPr>
        <p:grpSpPr>
          <a:xfrm>
            <a:off x="3508654" y="3606381"/>
            <a:ext cx="363876" cy="364007"/>
            <a:chOff x="3508654" y="3811781"/>
            <a:chExt cx="363876" cy="364007"/>
          </a:xfrm>
        </p:grpSpPr>
        <p:sp>
          <p:nvSpPr>
            <p:cNvPr id="15576" name="Google Shape;15576;p71"/>
            <p:cNvSpPr/>
            <p:nvPr/>
          </p:nvSpPr>
          <p:spPr>
            <a:xfrm>
              <a:off x="3514047" y="3817069"/>
              <a:ext cx="133727" cy="64534"/>
            </a:xfrm>
            <a:custGeom>
              <a:avLst/>
              <a:gdLst/>
              <a:ahLst/>
              <a:cxnLst/>
              <a:rect l="l" t="t" r="r" b="b"/>
              <a:pathLst>
                <a:path w="5108" h="2465" extrusionOk="0">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71"/>
            <p:cNvSpPr/>
            <p:nvPr/>
          </p:nvSpPr>
          <p:spPr>
            <a:xfrm>
              <a:off x="3541222" y="3854664"/>
              <a:ext cx="58879" cy="27070"/>
            </a:xfrm>
            <a:custGeom>
              <a:avLst/>
              <a:gdLst/>
              <a:ahLst/>
              <a:cxnLst/>
              <a:rect l="l" t="t" r="r" b="b"/>
              <a:pathLst>
                <a:path w="2249" h="1034" extrusionOk="0">
                  <a:moveTo>
                    <a:pt x="1029" y="1"/>
                  </a:moveTo>
                  <a:cubicBezTo>
                    <a:pt x="1029" y="573"/>
                    <a:pt x="567" y="1034"/>
                    <a:pt x="1" y="1034"/>
                  </a:cubicBezTo>
                  <a:lnTo>
                    <a:pt x="2249" y="1034"/>
                  </a:lnTo>
                  <a:lnTo>
                    <a:pt x="2249"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71"/>
            <p:cNvSpPr/>
            <p:nvPr/>
          </p:nvSpPr>
          <p:spPr>
            <a:xfrm>
              <a:off x="3551668" y="3816939"/>
              <a:ext cx="240359" cy="353430"/>
            </a:xfrm>
            <a:custGeom>
              <a:avLst/>
              <a:gdLst/>
              <a:ahLst/>
              <a:cxnLst/>
              <a:rect l="l" t="t" r="r" b="b"/>
              <a:pathLst>
                <a:path w="9181" h="13500" extrusionOk="0">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71"/>
            <p:cNvSpPr/>
            <p:nvPr/>
          </p:nvSpPr>
          <p:spPr>
            <a:xfrm>
              <a:off x="3589262" y="4089996"/>
              <a:ext cx="202764" cy="80373"/>
            </a:xfrm>
            <a:custGeom>
              <a:avLst/>
              <a:gdLst/>
              <a:ahLst/>
              <a:cxnLst/>
              <a:rect l="l" t="t" r="r" b="b"/>
              <a:pathLst>
                <a:path w="7745" h="3070" extrusionOk="0">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71"/>
            <p:cNvSpPr/>
            <p:nvPr/>
          </p:nvSpPr>
          <p:spPr>
            <a:xfrm>
              <a:off x="3551668" y="3817069"/>
              <a:ext cx="233211" cy="15499"/>
            </a:xfrm>
            <a:custGeom>
              <a:avLst/>
              <a:gdLst/>
              <a:ahLst/>
              <a:cxnLst/>
              <a:rect l="l" t="t" r="r" b="b"/>
              <a:pathLst>
                <a:path w="8908" h="592" extrusionOk="0">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71"/>
            <p:cNvSpPr/>
            <p:nvPr/>
          </p:nvSpPr>
          <p:spPr>
            <a:xfrm>
              <a:off x="3626883" y="4105835"/>
              <a:ext cx="240359" cy="64665"/>
            </a:xfrm>
            <a:custGeom>
              <a:avLst/>
              <a:gdLst/>
              <a:ahLst/>
              <a:cxnLst/>
              <a:rect l="l" t="t" r="r" b="b"/>
              <a:pathLst>
                <a:path w="9181" h="2470" extrusionOk="0">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71"/>
            <p:cNvSpPr/>
            <p:nvPr/>
          </p:nvSpPr>
          <p:spPr>
            <a:xfrm>
              <a:off x="3626883" y="4155891"/>
              <a:ext cx="232452" cy="14608"/>
            </a:xfrm>
            <a:custGeom>
              <a:avLst/>
              <a:gdLst/>
              <a:ahLst/>
              <a:cxnLst/>
              <a:rect l="l" t="t" r="r" b="b"/>
              <a:pathLst>
                <a:path w="8879" h="558" extrusionOk="0">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71"/>
            <p:cNvSpPr/>
            <p:nvPr/>
          </p:nvSpPr>
          <p:spPr>
            <a:xfrm>
              <a:off x="3610389" y="4105835"/>
              <a:ext cx="54114" cy="27070"/>
            </a:xfrm>
            <a:custGeom>
              <a:avLst/>
              <a:gdLst/>
              <a:ahLst/>
              <a:cxnLst/>
              <a:rect l="l" t="t" r="r" b="b"/>
              <a:pathLst>
                <a:path w="2067" h="1034" extrusionOk="0">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71"/>
            <p:cNvSpPr/>
            <p:nvPr/>
          </p:nvSpPr>
          <p:spPr>
            <a:xfrm>
              <a:off x="3718303" y="3889379"/>
              <a:ext cx="147943" cy="148074"/>
            </a:xfrm>
            <a:custGeom>
              <a:avLst/>
              <a:gdLst/>
              <a:ahLst/>
              <a:cxnLst/>
              <a:rect l="l" t="t" r="r" b="b"/>
              <a:pathLst>
                <a:path w="5651" h="5656" extrusionOk="0">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71"/>
            <p:cNvSpPr/>
            <p:nvPr/>
          </p:nvSpPr>
          <p:spPr>
            <a:xfrm>
              <a:off x="3689767" y="3938178"/>
              <a:ext cx="127680" cy="127680"/>
            </a:xfrm>
            <a:custGeom>
              <a:avLst/>
              <a:gdLst/>
              <a:ahLst/>
              <a:cxnLst/>
              <a:rect l="l" t="t" r="r" b="b"/>
              <a:pathLst>
                <a:path w="4877" h="4877" extrusionOk="0">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71"/>
            <p:cNvSpPr/>
            <p:nvPr/>
          </p:nvSpPr>
          <p:spPr>
            <a:xfrm>
              <a:off x="3508654" y="3811781"/>
              <a:ext cx="363876" cy="364007"/>
            </a:xfrm>
            <a:custGeom>
              <a:avLst/>
              <a:gdLst/>
              <a:ahLst/>
              <a:cxnLst/>
              <a:rect l="l" t="t" r="r" b="b"/>
              <a:pathLst>
                <a:path w="13899" h="13904" extrusionOk="0">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71"/>
            <p:cNvSpPr/>
            <p:nvPr/>
          </p:nvSpPr>
          <p:spPr>
            <a:xfrm>
              <a:off x="3612274" y="3916553"/>
              <a:ext cx="130952" cy="25185"/>
            </a:xfrm>
            <a:custGeom>
              <a:avLst/>
              <a:gdLst/>
              <a:ahLst/>
              <a:cxnLst/>
              <a:rect l="l" t="t" r="r" b="b"/>
              <a:pathLst>
                <a:path w="5002" h="962" extrusionOk="0">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71"/>
            <p:cNvSpPr/>
            <p:nvPr/>
          </p:nvSpPr>
          <p:spPr>
            <a:xfrm>
              <a:off x="3612274" y="3958572"/>
              <a:ext cx="101919" cy="25290"/>
            </a:xfrm>
            <a:custGeom>
              <a:avLst/>
              <a:gdLst/>
              <a:ahLst/>
              <a:cxnLst/>
              <a:rect l="l" t="t" r="r" b="b"/>
              <a:pathLst>
                <a:path w="3893" h="966" extrusionOk="0">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71"/>
            <p:cNvSpPr/>
            <p:nvPr/>
          </p:nvSpPr>
          <p:spPr>
            <a:xfrm>
              <a:off x="3612274" y="3874430"/>
              <a:ext cx="160143" cy="25290"/>
            </a:xfrm>
            <a:custGeom>
              <a:avLst/>
              <a:gdLst/>
              <a:ahLst/>
              <a:cxnLst/>
              <a:rect l="l" t="t" r="r" b="b"/>
              <a:pathLst>
                <a:path w="6117" h="966" extrusionOk="0">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0" name="Google Shape;15590;p71"/>
          <p:cNvGrpSpPr/>
          <p:nvPr/>
        </p:nvGrpSpPr>
        <p:grpSpPr>
          <a:xfrm>
            <a:off x="1761322" y="3609523"/>
            <a:ext cx="310050" cy="374688"/>
            <a:chOff x="1761322" y="3814923"/>
            <a:chExt cx="310050" cy="374688"/>
          </a:xfrm>
        </p:grpSpPr>
        <p:sp>
          <p:nvSpPr>
            <p:cNvPr id="15591" name="Google Shape;15591;p71"/>
            <p:cNvSpPr/>
            <p:nvPr/>
          </p:nvSpPr>
          <p:spPr>
            <a:xfrm>
              <a:off x="1786979" y="3829767"/>
              <a:ext cx="257978" cy="333455"/>
            </a:xfrm>
            <a:custGeom>
              <a:avLst/>
              <a:gdLst/>
              <a:ahLst/>
              <a:cxnLst/>
              <a:rect l="l" t="t" r="r" b="b"/>
              <a:pathLst>
                <a:path w="9854" h="12737" extrusionOk="0">
                  <a:moveTo>
                    <a:pt x="1" y="1"/>
                  </a:moveTo>
                  <a:lnTo>
                    <a:pt x="1" y="12736"/>
                  </a:lnTo>
                  <a:lnTo>
                    <a:pt x="9854" y="12736"/>
                  </a:lnTo>
                  <a:lnTo>
                    <a:pt x="9854"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71"/>
            <p:cNvSpPr/>
            <p:nvPr/>
          </p:nvSpPr>
          <p:spPr>
            <a:xfrm>
              <a:off x="1786979" y="3829767"/>
              <a:ext cx="57622" cy="333455"/>
            </a:xfrm>
            <a:custGeom>
              <a:avLst/>
              <a:gdLst/>
              <a:ahLst/>
              <a:cxnLst/>
              <a:rect l="l" t="t" r="r" b="b"/>
              <a:pathLst>
                <a:path w="2201" h="12737" extrusionOk="0">
                  <a:moveTo>
                    <a:pt x="1" y="1"/>
                  </a:moveTo>
                  <a:lnTo>
                    <a:pt x="1" y="12736"/>
                  </a:lnTo>
                  <a:lnTo>
                    <a:pt x="2201" y="12736"/>
                  </a:lnTo>
                  <a:lnTo>
                    <a:pt x="2201" y="1"/>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71"/>
            <p:cNvSpPr/>
            <p:nvPr/>
          </p:nvSpPr>
          <p:spPr>
            <a:xfrm>
              <a:off x="1766846" y="4149215"/>
              <a:ext cx="299002" cy="34872"/>
            </a:xfrm>
            <a:custGeom>
              <a:avLst/>
              <a:gdLst/>
              <a:ahLst/>
              <a:cxnLst/>
              <a:rect l="l" t="t" r="r" b="b"/>
              <a:pathLst>
                <a:path w="11421" h="1332" extrusionOk="0">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71"/>
            <p:cNvSpPr/>
            <p:nvPr/>
          </p:nvSpPr>
          <p:spPr>
            <a:xfrm>
              <a:off x="1927330" y="3864979"/>
              <a:ext cx="95636" cy="262271"/>
            </a:xfrm>
            <a:custGeom>
              <a:avLst/>
              <a:gdLst/>
              <a:ahLst/>
              <a:cxnLst/>
              <a:rect l="l" t="t" r="r" b="b"/>
              <a:pathLst>
                <a:path w="3653" h="10018" extrusionOk="0">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71"/>
            <p:cNvSpPr/>
            <p:nvPr/>
          </p:nvSpPr>
          <p:spPr>
            <a:xfrm>
              <a:off x="1809127" y="3864874"/>
              <a:ext cx="96238" cy="156216"/>
            </a:xfrm>
            <a:custGeom>
              <a:avLst/>
              <a:gdLst/>
              <a:ahLst/>
              <a:cxnLst/>
              <a:rect l="l" t="t" r="r" b="b"/>
              <a:pathLst>
                <a:path w="3676" h="5967" extrusionOk="0">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71"/>
            <p:cNvSpPr/>
            <p:nvPr/>
          </p:nvSpPr>
          <p:spPr>
            <a:xfrm>
              <a:off x="1808996" y="3864979"/>
              <a:ext cx="35605" cy="156111"/>
            </a:xfrm>
            <a:custGeom>
              <a:avLst/>
              <a:gdLst/>
              <a:ahLst/>
              <a:cxnLst/>
              <a:rect l="l" t="t" r="r" b="b"/>
              <a:pathLst>
                <a:path w="1360" h="5963" extrusionOk="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71"/>
            <p:cNvSpPr/>
            <p:nvPr/>
          </p:nvSpPr>
          <p:spPr>
            <a:xfrm>
              <a:off x="1808996" y="4049626"/>
              <a:ext cx="23667" cy="62020"/>
            </a:xfrm>
            <a:custGeom>
              <a:avLst/>
              <a:gdLst/>
              <a:ahLst/>
              <a:cxnLst/>
              <a:rect l="l" t="t" r="r" b="b"/>
              <a:pathLst>
                <a:path w="904" h="2369" extrusionOk="0">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71"/>
            <p:cNvSpPr/>
            <p:nvPr/>
          </p:nvSpPr>
          <p:spPr>
            <a:xfrm>
              <a:off x="1858424" y="4068109"/>
              <a:ext cx="21284" cy="21284"/>
            </a:xfrm>
            <a:custGeom>
              <a:avLst/>
              <a:gdLst/>
              <a:ahLst/>
              <a:cxnLst/>
              <a:rect l="l" t="t" r="r" b="b"/>
              <a:pathLst>
                <a:path w="813" h="813" extrusionOk="0">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71"/>
            <p:cNvSpPr/>
            <p:nvPr/>
          </p:nvSpPr>
          <p:spPr>
            <a:xfrm>
              <a:off x="1803446" y="4036589"/>
              <a:ext cx="11100" cy="88253"/>
            </a:xfrm>
            <a:custGeom>
              <a:avLst/>
              <a:gdLst/>
              <a:ahLst/>
              <a:cxnLst/>
              <a:rect l="l" t="t" r="r" b="b"/>
              <a:pathLst>
                <a:path w="424" h="3371" extrusionOk="0">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71"/>
            <p:cNvSpPr/>
            <p:nvPr/>
          </p:nvSpPr>
          <p:spPr>
            <a:xfrm>
              <a:off x="1927330" y="3992135"/>
              <a:ext cx="95636" cy="22044"/>
            </a:xfrm>
            <a:custGeom>
              <a:avLst/>
              <a:gdLst/>
              <a:ahLst/>
              <a:cxnLst/>
              <a:rect l="l" t="t" r="r" b="b"/>
              <a:pathLst>
                <a:path w="3653" h="842" extrusionOk="0">
                  <a:moveTo>
                    <a:pt x="1" y="1"/>
                  </a:moveTo>
                  <a:lnTo>
                    <a:pt x="1" y="841"/>
                  </a:lnTo>
                  <a:lnTo>
                    <a:pt x="3652" y="841"/>
                  </a:lnTo>
                  <a:lnTo>
                    <a:pt x="3652"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71"/>
            <p:cNvSpPr/>
            <p:nvPr/>
          </p:nvSpPr>
          <p:spPr>
            <a:xfrm>
              <a:off x="1993382" y="3909014"/>
              <a:ext cx="29583" cy="83148"/>
            </a:xfrm>
            <a:custGeom>
              <a:avLst/>
              <a:gdLst/>
              <a:ahLst/>
              <a:cxnLst/>
              <a:rect l="l" t="t" r="r" b="b"/>
              <a:pathLst>
                <a:path w="1130" h="3176" extrusionOk="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71"/>
            <p:cNvSpPr/>
            <p:nvPr/>
          </p:nvSpPr>
          <p:spPr>
            <a:xfrm>
              <a:off x="1971364" y="3934670"/>
              <a:ext cx="22044" cy="57491"/>
            </a:xfrm>
            <a:custGeom>
              <a:avLst/>
              <a:gdLst/>
              <a:ahLst/>
              <a:cxnLst/>
              <a:rect l="l" t="t" r="r" b="b"/>
              <a:pathLst>
                <a:path w="842" h="2196" extrusionOk="0">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71"/>
            <p:cNvSpPr/>
            <p:nvPr/>
          </p:nvSpPr>
          <p:spPr>
            <a:xfrm>
              <a:off x="1927330" y="3909773"/>
              <a:ext cx="22044" cy="82388"/>
            </a:xfrm>
            <a:custGeom>
              <a:avLst/>
              <a:gdLst/>
              <a:ahLst/>
              <a:cxnLst/>
              <a:rect l="l" t="t" r="r" b="b"/>
              <a:pathLst>
                <a:path w="842" h="3147" extrusionOk="0">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71"/>
            <p:cNvSpPr/>
            <p:nvPr/>
          </p:nvSpPr>
          <p:spPr>
            <a:xfrm>
              <a:off x="1949347" y="3942969"/>
              <a:ext cx="22044" cy="49192"/>
            </a:xfrm>
            <a:custGeom>
              <a:avLst/>
              <a:gdLst/>
              <a:ahLst/>
              <a:cxnLst/>
              <a:rect l="l" t="t" r="r" b="b"/>
              <a:pathLst>
                <a:path w="842" h="1879" extrusionOk="0">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71"/>
            <p:cNvSpPr/>
            <p:nvPr/>
          </p:nvSpPr>
          <p:spPr>
            <a:xfrm>
              <a:off x="1974139" y="4054182"/>
              <a:ext cx="46679" cy="72545"/>
            </a:xfrm>
            <a:custGeom>
              <a:avLst/>
              <a:gdLst/>
              <a:ahLst/>
              <a:cxnLst/>
              <a:rect l="l" t="t" r="r" b="b"/>
              <a:pathLst>
                <a:path w="1783" h="2771" extrusionOk="0">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71"/>
            <p:cNvSpPr/>
            <p:nvPr/>
          </p:nvSpPr>
          <p:spPr>
            <a:xfrm>
              <a:off x="1927330" y="4044966"/>
              <a:ext cx="22044" cy="82284"/>
            </a:xfrm>
            <a:custGeom>
              <a:avLst/>
              <a:gdLst/>
              <a:ahLst/>
              <a:cxnLst/>
              <a:rect l="l" t="t" r="r" b="b"/>
              <a:pathLst>
                <a:path w="842" h="3143" extrusionOk="0">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71"/>
            <p:cNvSpPr/>
            <p:nvPr/>
          </p:nvSpPr>
          <p:spPr>
            <a:xfrm>
              <a:off x="1949347" y="4073633"/>
              <a:ext cx="22044" cy="53617"/>
            </a:xfrm>
            <a:custGeom>
              <a:avLst/>
              <a:gdLst/>
              <a:ahLst/>
              <a:cxnLst/>
              <a:rect l="l" t="t" r="r" b="b"/>
              <a:pathLst>
                <a:path w="842" h="2048" extrusionOk="0">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71"/>
            <p:cNvSpPr/>
            <p:nvPr/>
          </p:nvSpPr>
          <p:spPr>
            <a:xfrm>
              <a:off x="1777685" y="3820473"/>
              <a:ext cx="277351" cy="22541"/>
            </a:xfrm>
            <a:custGeom>
              <a:avLst/>
              <a:gdLst/>
              <a:ahLst/>
              <a:cxnLst/>
              <a:rect l="l" t="t" r="r" b="b"/>
              <a:pathLst>
                <a:path w="10594" h="861" extrusionOk="0">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71"/>
            <p:cNvSpPr/>
            <p:nvPr/>
          </p:nvSpPr>
          <p:spPr>
            <a:xfrm>
              <a:off x="1761322" y="3814923"/>
              <a:ext cx="310050" cy="374688"/>
            </a:xfrm>
            <a:custGeom>
              <a:avLst/>
              <a:gdLst/>
              <a:ahLst/>
              <a:cxnLst/>
              <a:rect l="l" t="t" r="r" b="b"/>
              <a:pathLst>
                <a:path w="11843" h="14312" extrusionOk="0">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71"/>
            <p:cNvSpPr/>
            <p:nvPr/>
          </p:nvSpPr>
          <p:spPr>
            <a:xfrm>
              <a:off x="1921806" y="3859455"/>
              <a:ext cx="106683" cy="273319"/>
            </a:xfrm>
            <a:custGeom>
              <a:avLst/>
              <a:gdLst/>
              <a:ahLst/>
              <a:cxnLst/>
              <a:rect l="l" t="t" r="r" b="b"/>
              <a:pathLst>
                <a:path w="4075" h="10440" extrusionOk="0">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71"/>
            <p:cNvSpPr/>
            <p:nvPr/>
          </p:nvSpPr>
          <p:spPr>
            <a:xfrm>
              <a:off x="1803446" y="3859324"/>
              <a:ext cx="107443" cy="167290"/>
            </a:xfrm>
            <a:custGeom>
              <a:avLst/>
              <a:gdLst/>
              <a:ahLst/>
              <a:cxnLst/>
              <a:rect l="l" t="t" r="r" b="b"/>
              <a:pathLst>
                <a:path w="4104" h="6390" extrusionOk="0">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71"/>
            <p:cNvSpPr/>
            <p:nvPr/>
          </p:nvSpPr>
          <p:spPr>
            <a:xfrm>
              <a:off x="1822688" y="3937550"/>
              <a:ext cx="67335" cy="10969"/>
            </a:xfrm>
            <a:custGeom>
              <a:avLst/>
              <a:gdLst/>
              <a:ahLst/>
              <a:cxnLst/>
              <a:rect l="l" t="t" r="r" b="b"/>
              <a:pathLst>
                <a:path w="2572" h="419" extrusionOk="0">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71"/>
            <p:cNvSpPr/>
            <p:nvPr/>
          </p:nvSpPr>
          <p:spPr>
            <a:xfrm>
              <a:off x="1822688" y="3962709"/>
              <a:ext cx="67335" cy="11100"/>
            </a:xfrm>
            <a:custGeom>
              <a:avLst/>
              <a:gdLst/>
              <a:ahLst/>
              <a:cxnLst/>
              <a:rect l="l" t="t" r="r" b="b"/>
              <a:pathLst>
                <a:path w="2572" h="424" extrusionOk="0">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71"/>
            <p:cNvSpPr/>
            <p:nvPr/>
          </p:nvSpPr>
          <p:spPr>
            <a:xfrm>
              <a:off x="1822688" y="3987999"/>
              <a:ext cx="67335" cy="10969"/>
            </a:xfrm>
            <a:custGeom>
              <a:avLst/>
              <a:gdLst/>
              <a:ahLst/>
              <a:cxnLst/>
              <a:rect l="l" t="t" r="r" b="b"/>
              <a:pathLst>
                <a:path w="2572" h="419" extrusionOk="0">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71"/>
            <p:cNvSpPr/>
            <p:nvPr/>
          </p:nvSpPr>
          <p:spPr>
            <a:xfrm>
              <a:off x="1847611" y="4062690"/>
              <a:ext cx="37621" cy="32149"/>
            </a:xfrm>
            <a:custGeom>
              <a:avLst/>
              <a:gdLst/>
              <a:ahLst/>
              <a:cxnLst/>
              <a:rect l="l" t="t" r="r" b="b"/>
              <a:pathLst>
                <a:path w="1437" h="1228" extrusionOk="0">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71"/>
            <p:cNvSpPr/>
            <p:nvPr/>
          </p:nvSpPr>
          <p:spPr>
            <a:xfrm>
              <a:off x="1803446" y="4036589"/>
              <a:ext cx="34636" cy="88305"/>
            </a:xfrm>
            <a:custGeom>
              <a:avLst/>
              <a:gdLst/>
              <a:ahLst/>
              <a:cxnLst/>
              <a:rect l="l" t="t" r="r" b="b"/>
              <a:pathLst>
                <a:path w="1323" h="3373" extrusionOk="0">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71"/>
            <p:cNvSpPr/>
            <p:nvPr/>
          </p:nvSpPr>
          <p:spPr>
            <a:xfrm>
              <a:off x="1822688" y="3912286"/>
              <a:ext cx="67335" cy="11074"/>
            </a:xfrm>
            <a:custGeom>
              <a:avLst/>
              <a:gdLst/>
              <a:ahLst/>
              <a:cxnLst/>
              <a:rect l="l" t="t" r="r" b="b"/>
              <a:pathLst>
                <a:path w="2572" h="423" extrusionOk="0">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71"/>
            <p:cNvSpPr/>
            <p:nvPr/>
          </p:nvSpPr>
          <p:spPr>
            <a:xfrm>
              <a:off x="1822688" y="3887127"/>
              <a:ext cx="67335" cy="10969"/>
            </a:xfrm>
            <a:custGeom>
              <a:avLst/>
              <a:gdLst/>
              <a:ahLst/>
              <a:cxnLst/>
              <a:rect l="l" t="t" r="r" b="b"/>
              <a:pathLst>
                <a:path w="2572" h="419" extrusionOk="0">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9" name="Google Shape;15619;p71"/>
          <p:cNvGrpSpPr/>
          <p:nvPr/>
        </p:nvGrpSpPr>
        <p:grpSpPr>
          <a:xfrm>
            <a:off x="2604109" y="2233895"/>
            <a:ext cx="399088" cy="373144"/>
            <a:chOff x="2604109" y="2439295"/>
            <a:chExt cx="399088" cy="373144"/>
          </a:xfrm>
        </p:grpSpPr>
        <p:sp>
          <p:nvSpPr>
            <p:cNvPr id="15620" name="Google Shape;15620;p71"/>
            <p:cNvSpPr/>
            <p:nvPr/>
          </p:nvSpPr>
          <p:spPr>
            <a:xfrm>
              <a:off x="2619712" y="2611559"/>
              <a:ext cx="95845" cy="194989"/>
            </a:xfrm>
            <a:custGeom>
              <a:avLst/>
              <a:gdLst/>
              <a:ahLst/>
              <a:cxnLst/>
              <a:rect l="l" t="t" r="r" b="b"/>
              <a:pathLst>
                <a:path w="3661" h="7448" extrusionOk="0">
                  <a:moveTo>
                    <a:pt x="0" y="1"/>
                  </a:moveTo>
                  <a:lnTo>
                    <a:pt x="0" y="7447"/>
                  </a:lnTo>
                  <a:lnTo>
                    <a:pt x="3661" y="7447"/>
                  </a:lnTo>
                  <a:lnTo>
                    <a:pt x="3661" y="1"/>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71"/>
            <p:cNvSpPr/>
            <p:nvPr/>
          </p:nvSpPr>
          <p:spPr>
            <a:xfrm>
              <a:off x="2695922" y="2611559"/>
              <a:ext cx="19635" cy="154095"/>
            </a:xfrm>
            <a:custGeom>
              <a:avLst/>
              <a:gdLst/>
              <a:ahLst/>
              <a:cxnLst/>
              <a:rect l="l" t="t" r="r" b="b"/>
              <a:pathLst>
                <a:path w="750" h="5886" extrusionOk="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71"/>
            <p:cNvSpPr/>
            <p:nvPr/>
          </p:nvSpPr>
          <p:spPr>
            <a:xfrm>
              <a:off x="2619712" y="2778221"/>
              <a:ext cx="56627" cy="28327"/>
            </a:xfrm>
            <a:custGeom>
              <a:avLst/>
              <a:gdLst/>
              <a:ahLst/>
              <a:cxnLst/>
              <a:rect l="l" t="t" r="r" b="b"/>
              <a:pathLst>
                <a:path w="2163" h="1082" extrusionOk="0">
                  <a:moveTo>
                    <a:pt x="0" y="0"/>
                  </a:moveTo>
                  <a:lnTo>
                    <a:pt x="0" y="1081"/>
                  </a:lnTo>
                  <a:lnTo>
                    <a:pt x="2162" y="1081"/>
                  </a:lnTo>
                  <a:lnTo>
                    <a:pt x="2162"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71"/>
            <p:cNvSpPr/>
            <p:nvPr/>
          </p:nvSpPr>
          <p:spPr>
            <a:xfrm>
              <a:off x="2610156" y="2554984"/>
              <a:ext cx="105401" cy="56601"/>
            </a:xfrm>
            <a:custGeom>
              <a:avLst/>
              <a:gdLst/>
              <a:ahLst/>
              <a:cxnLst/>
              <a:rect l="l" t="t" r="r" b="b"/>
              <a:pathLst>
                <a:path w="4026" h="2162" extrusionOk="0">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71"/>
            <p:cNvSpPr/>
            <p:nvPr/>
          </p:nvSpPr>
          <p:spPr>
            <a:xfrm>
              <a:off x="2610261" y="2554984"/>
              <a:ext cx="105427" cy="56601"/>
            </a:xfrm>
            <a:custGeom>
              <a:avLst/>
              <a:gdLst/>
              <a:ahLst/>
              <a:cxnLst/>
              <a:rect l="l" t="t" r="r" b="b"/>
              <a:pathLst>
                <a:path w="4027" h="2162" extrusionOk="0">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71"/>
            <p:cNvSpPr/>
            <p:nvPr/>
          </p:nvSpPr>
          <p:spPr>
            <a:xfrm>
              <a:off x="2646363" y="2639860"/>
              <a:ext cx="42542" cy="60659"/>
            </a:xfrm>
            <a:custGeom>
              <a:avLst/>
              <a:gdLst/>
              <a:ahLst/>
              <a:cxnLst/>
              <a:rect l="l" t="t" r="r" b="b"/>
              <a:pathLst>
                <a:path w="1625" h="2317" extrusionOk="0">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71"/>
            <p:cNvSpPr/>
            <p:nvPr/>
          </p:nvSpPr>
          <p:spPr>
            <a:xfrm>
              <a:off x="2662464" y="2639860"/>
              <a:ext cx="26442" cy="60659"/>
            </a:xfrm>
            <a:custGeom>
              <a:avLst/>
              <a:gdLst/>
              <a:ahLst/>
              <a:cxnLst/>
              <a:rect l="l" t="t" r="r" b="b"/>
              <a:pathLst>
                <a:path w="1010" h="2317" extrusionOk="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71"/>
            <p:cNvSpPr/>
            <p:nvPr/>
          </p:nvSpPr>
          <p:spPr>
            <a:xfrm>
              <a:off x="2891748" y="2611559"/>
              <a:ext cx="95871" cy="194989"/>
            </a:xfrm>
            <a:custGeom>
              <a:avLst/>
              <a:gdLst/>
              <a:ahLst/>
              <a:cxnLst/>
              <a:rect l="l" t="t" r="r" b="b"/>
              <a:pathLst>
                <a:path w="3662" h="7448" extrusionOk="0">
                  <a:moveTo>
                    <a:pt x="0" y="1"/>
                  </a:moveTo>
                  <a:lnTo>
                    <a:pt x="0" y="7447"/>
                  </a:lnTo>
                  <a:lnTo>
                    <a:pt x="3661" y="7447"/>
                  </a:lnTo>
                  <a:lnTo>
                    <a:pt x="3661" y="1"/>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71"/>
            <p:cNvSpPr/>
            <p:nvPr/>
          </p:nvSpPr>
          <p:spPr>
            <a:xfrm>
              <a:off x="2971859" y="2611559"/>
              <a:ext cx="15760" cy="194989"/>
            </a:xfrm>
            <a:custGeom>
              <a:avLst/>
              <a:gdLst/>
              <a:ahLst/>
              <a:cxnLst/>
              <a:rect l="l" t="t" r="r" b="b"/>
              <a:pathLst>
                <a:path w="602" h="7448" extrusionOk="0">
                  <a:moveTo>
                    <a:pt x="1" y="1"/>
                  </a:moveTo>
                  <a:lnTo>
                    <a:pt x="1" y="7447"/>
                  </a:lnTo>
                  <a:lnTo>
                    <a:pt x="601" y="7447"/>
                  </a:lnTo>
                  <a:lnTo>
                    <a:pt x="601" y="1"/>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71"/>
            <p:cNvSpPr/>
            <p:nvPr/>
          </p:nvSpPr>
          <p:spPr>
            <a:xfrm>
              <a:off x="2891748" y="2611559"/>
              <a:ext cx="20394" cy="154095"/>
            </a:xfrm>
            <a:custGeom>
              <a:avLst/>
              <a:gdLst/>
              <a:ahLst/>
              <a:cxnLst/>
              <a:rect l="l" t="t" r="r" b="b"/>
              <a:pathLst>
                <a:path w="779" h="5886" extrusionOk="0">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71"/>
            <p:cNvSpPr/>
            <p:nvPr/>
          </p:nvSpPr>
          <p:spPr>
            <a:xfrm>
              <a:off x="2930992" y="2778221"/>
              <a:ext cx="56627" cy="28327"/>
            </a:xfrm>
            <a:custGeom>
              <a:avLst/>
              <a:gdLst/>
              <a:ahLst/>
              <a:cxnLst/>
              <a:rect l="l" t="t" r="r" b="b"/>
              <a:pathLst>
                <a:path w="2163" h="1082" extrusionOk="0">
                  <a:moveTo>
                    <a:pt x="0" y="0"/>
                  </a:moveTo>
                  <a:lnTo>
                    <a:pt x="0" y="1081"/>
                  </a:lnTo>
                  <a:lnTo>
                    <a:pt x="2162" y="1081"/>
                  </a:lnTo>
                  <a:lnTo>
                    <a:pt x="2162"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71"/>
            <p:cNvSpPr/>
            <p:nvPr/>
          </p:nvSpPr>
          <p:spPr>
            <a:xfrm>
              <a:off x="2971859" y="2778221"/>
              <a:ext cx="15760" cy="28327"/>
            </a:xfrm>
            <a:custGeom>
              <a:avLst/>
              <a:gdLst/>
              <a:ahLst/>
              <a:cxnLst/>
              <a:rect l="l" t="t" r="r" b="b"/>
              <a:pathLst>
                <a:path w="602" h="1082" extrusionOk="0">
                  <a:moveTo>
                    <a:pt x="1" y="0"/>
                  </a:moveTo>
                  <a:lnTo>
                    <a:pt x="1" y="1081"/>
                  </a:lnTo>
                  <a:lnTo>
                    <a:pt x="601" y="1081"/>
                  </a:lnTo>
                  <a:lnTo>
                    <a:pt x="601"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71"/>
            <p:cNvSpPr/>
            <p:nvPr/>
          </p:nvSpPr>
          <p:spPr>
            <a:xfrm>
              <a:off x="2891748" y="2554984"/>
              <a:ext cx="105427" cy="56601"/>
            </a:xfrm>
            <a:custGeom>
              <a:avLst/>
              <a:gdLst/>
              <a:ahLst/>
              <a:cxnLst/>
              <a:rect l="l" t="t" r="r" b="b"/>
              <a:pathLst>
                <a:path w="4027" h="2162" extrusionOk="0">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71"/>
            <p:cNvSpPr/>
            <p:nvPr/>
          </p:nvSpPr>
          <p:spPr>
            <a:xfrm>
              <a:off x="2891617" y="2554984"/>
              <a:ext cx="105427" cy="56601"/>
            </a:xfrm>
            <a:custGeom>
              <a:avLst/>
              <a:gdLst/>
              <a:ahLst/>
              <a:cxnLst/>
              <a:rect l="l" t="t" r="r" b="b"/>
              <a:pathLst>
                <a:path w="4027" h="2162" extrusionOk="0">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71"/>
            <p:cNvSpPr/>
            <p:nvPr/>
          </p:nvSpPr>
          <p:spPr>
            <a:xfrm>
              <a:off x="2692021" y="2749920"/>
              <a:ext cx="223263" cy="28327"/>
            </a:xfrm>
            <a:custGeom>
              <a:avLst/>
              <a:gdLst/>
              <a:ahLst/>
              <a:cxnLst/>
              <a:rect l="l" t="t" r="r" b="b"/>
              <a:pathLst>
                <a:path w="8528" h="1082" extrusionOk="0">
                  <a:moveTo>
                    <a:pt x="1" y="0"/>
                  </a:moveTo>
                  <a:lnTo>
                    <a:pt x="1" y="1081"/>
                  </a:lnTo>
                  <a:lnTo>
                    <a:pt x="8528" y="1081"/>
                  </a:lnTo>
                  <a:lnTo>
                    <a:pt x="8528"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71"/>
            <p:cNvSpPr/>
            <p:nvPr/>
          </p:nvSpPr>
          <p:spPr>
            <a:xfrm>
              <a:off x="2692021" y="2749920"/>
              <a:ext cx="223263" cy="28327"/>
            </a:xfrm>
            <a:custGeom>
              <a:avLst/>
              <a:gdLst/>
              <a:ahLst/>
              <a:cxnLst/>
              <a:rect l="l" t="t" r="r" b="b"/>
              <a:pathLst>
                <a:path w="8528" h="1082" extrusionOk="0">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71"/>
            <p:cNvSpPr/>
            <p:nvPr/>
          </p:nvSpPr>
          <p:spPr>
            <a:xfrm>
              <a:off x="2676313" y="2778221"/>
              <a:ext cx="254705" cy="28327"/>
            </a:xfrm>
            <a:custGeom>
              <a:avLst/>
              <a:gdLst/>
              <a:ahLst/>
              <a:cxnLst/>
              <a:rect l="l" t="t" r="r" b="b"/>
              <a:pathLst>
                <a:path w="9729" h="1082" extrusionOk="0">
                  <a:moveTo>
                    <a:pt x="0" y="0"/>
                  </a:moveTo>
                  <a:lnTo>
                    <a:pt x="0" y="1081"/>
                  </a:lnTo>
                  <a:lnTo>
                    <a:pt x="9728" y="1081"/>
                  </a:lnTo>
                  <a:lnTo>
                    <a:pt x="9728"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71"/>
            <p:cNvSpPr/>
            <p:nvPr/>
          </p:nvSpPr>
          <p:spPr>
            <a:xfrm>
              <a:off x="2676313" y="2778221"/>
              <a:ext cx="254705" cy="28327"/>
            </a:xfrm>
            <a:custGeom>
              <a:avLst/>
              <a:gdLst/>
              <a:ahLst/>
              <a:cxnLst/>
              <a:rect l="l" t="t" r="r" b="b"/>
              <a:pathLst>
                <a:path w="9729" h="1082" extrusionOk="0">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71"/>
            <p:cNvSpPr/>
            <p:nvPr/>
          </p:nvSpPr>
          <p:spPr>
            <a:xfrm>
              <a:off x="2731265" y="2554984"/>
              <a:ext cx="145535" cy="194962"/>
            </a:xfrm>
            <a:custGeom>
              <a:avLst/>
              <a:gdLst/>
              <a:ahLst/>
              <a:cxnLst/>
              <a:rect l="l" t="t" r="r" b="b"/>
              <a:pathLst>
                <a:path w="5559" h="7447" extrusionOk="0">
                  <a:moveTo>
                    <a:pt x="5" y="0"/>
                  </a:moveTo>
                  <a:lnTo>
                    <a:pt x="0" y="7446"/>
                  </a:lnTo>
                  <a:lnTo>
                    <a:pt x="5559" y="7446"/>
                  </a:lnTo>
                  <a:lnTo>
                    <a:pt x="5559" y="0"/>
                  </a:ln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71"/>
            <p:cNvSpPr/>
            <p:nvPr/>
          </p:nvSpPr>
          <p:spPr>
            <a:xfrm>
              <a:off x="2777682" y="2655725"/>
              <a:ext cx="51967" cy="94222"/>
            </a:xfrm>
            <a:custGeom>
              <a:avLst/>
              <a:gdLst/>
              <a:ahLst/>
              <a:cxnLst/>
              <a:rect l="l" t="t" r="r" b="b"/>
              <a:pathLst>
                <a:path w="1985" h="3599" extrusionOk="0">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71"/>
            <p:cNvSpPr/>
            <p:nvPr/>
          </p:nvSpPr>
          <p:spPr>
            <a:xfrm>
              <a:off x="2797657" y="2655672"/>
              <a:ext cx="31992" cy="94274"/>
            </a:xfrm>
            <a:custGeom>
              <a:avLst/>
              <a:gdLst/>
              <a:ahLst/>
              <a:cxnLst/>
              <a:rect l="l" t="t" r="r" b="b"/>
              <a:pathLst>
                <a:path w="1222" h="3601" extrusionOk="0">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71"/>
            <p:cNvSpPr/>
            <p:nvPr/>
          </p:nvSpPr>
          <p:spPr>
            <a:xfrm>
              <a:off x="2707755" y="2554984"/>
              <a:ext cx="47176" cy="31468"/>
            </a:xfrm>
            <a:custGeom>
              <a:avLst/>
              <a:gdLst/>
              <a:ahLst/>
              <a:cxnLst/>
              <a:rect l="l" t="t" r="r" b="b"/>
              <a:pathLst>
                <a:path w="1802" h="1202" extrusionOk="0">
                  <a:moveTo>
                    <a:pt x="0" y="0"/>
                  </a:moveTo>
                  <a:lnTo>
                    <a:pt x="0" y="903"/>
                  </a:lnTo>
                  <a:lnTo>
                    <a:pt x="303" y="1201"/>
                  </a:lnTo>
                  <a:lnTo>
                    <a:pt x="1504" y="1201"/>
                  </a:lnTo>
                  <a:lnTo>
                    <a:pt x="1802" y="903"/>
                  </a:lnTo>
                  <a:lnTo>
                    <a:pt x="180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71"/>
            <p:cNvSpPr/>
            <p:nvPr/>
          </p:nvSpPr>
          <p:spPr>
            <a:xfrm>
              <a:off x="2734537" y="2554984"/>
              <a:ext cx="20394" cy="31468"/>
            </a:xfrm>
            <a:custGeom>
              <a:avLst/>
              <a:gdLst/>
              <a:ahLst/>
              <a:cxnLst/>
              <a:rect l="l" t="t" r="r" b="b"/>
              <a:pathLst>
                <a:path w="779" h="1202" extrusionOk="0">
                  <a:moveTo>
                    <a:pt x="298" y="0"/>
                  </a:moveTo>
                  <a:lnTo>
                    <a:pt x="298" y="903"/>
                  </a:lnTo>
                  <a:lnTo>
                    <a:pt x="0" y="1201"/>
                  </a:lnTo>
                  <a:lnTo>
                    <a:pt x="481" y="1201"/>
                  </a:lnTo>
                  <a:lnTo>
                    <a:pt x="779" y="903"/>
                  </a:lnTo>
                  <a:lnTo>
                    <a:pt x="779"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71"/>
            <p:cNvSpPr/>
            <p:nvPr/>
          </p:nvSpPr>
          <p:spPr>
            <a:xfrm>
              <a:off x="2707755" y="2718478"/>
              <a:ext cx="47176" cy="31468"/>
            </a:xfrm>
            <a:custGeom>
              <a:avLst/>
              <a:gdLst/>
              <a:ahLst/>
              <a:cxnLst/>
              <a:rect l="l" t="t" r="r" b="b"/>
              <a:pathLst>
                <a:path w="1802" h="1202" extrusionOk="0">
                  <a:moveTo>
                    <a:pt x="298" y="0"/>
                  </a:moveTo>
                  <a:lnTo>
                    <a:pt x="0" y="303"/>
                  </a:lnTo>
                  <a:lnTo>
                    <a:pt x="0" y="1201"/>
                  </a:lnTo>
                  <a:lnTo>
                    <a:pt x="1802" y="1201"/>
                  </a:lnTo>
                  <a:lnTo>
                    <a:pt x="1802" y="303"/>
                  </a:lnTo>
                  <a:lnTo>
                    <a:pt x="149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71"/>
            <p:cNvSpPr/>
            <p:nvPr/>
          </p:nvSpPr>
          <p:spPr>
            <a:xfrm>
              <a:off x="2734537" y="2718478"/>
              <a:ext cx="20394" cy="31468"/>
            </a:xfrm>
            <a:custGeom>
              <a:avLst/>
              <a:gdLst/>
              <a:ahLst/>
              <a:cxnLst/>
              <a:rect l="l" t="t" r="r" b="b"/>
              <a:pathLst>
                <a:path w="779" h="1202" extrusionOk="0">
                  <a:moveTo>
                    <a:pt x="0" y="0"/>
                  </a:moveTo>
                  <a:lnTo>
                    <a:pt x="298" y="303"/>
                  </a:lnTo>
                  <a:lnTo>
                    <a:pt x="298" y="1201"/>
                  </a:lnTo>
                  <a:lnTo>
                    <a:pt x="779" y="1201"/>
                  </a:lnTo>
                  <a:lnTo>
                    <a:pt x="779" y="303"/>
                  </a:lnTo>
                  <a:lnTo>
                    <a:pt x="481"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71"/>
            <p:cNvSpPr/>
            <p:nvPr/>
          </p:nvSpPr>
          <p:spPr>
            <a:xfrm>
              <a:off x="2715531" y="2586426"/>
              <a:ext cx="31468" cy="132078"/>
            </a:xfrm>
            <a:custGeom>
              <a:avLst/>
              <a:gdLst/>
              <a:ahLst/>
              <a:cxnLst/>
              <a:rect l="l" t="t" r="r" b="b"/>
              <a:pathLst>
                <a:path w="1202" h="5045" extrusionOk="0">
                  <a:moveTo>
                    <a:pt x="1" y="0"/>
                  </a:moveTo>
                  <a:lnTo>
                    <a:pt x="1" y="5044"/>
                  </a:lnTo>
                  <a:lnTo>
                    <a:pt x="1202" y="5044"/>
                  </a:lnTo>
                  <a:lnTo>
                    <a:pt x="1202"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71"/>
            <p:cNvSpPr/>
            <p:nvPr/>
          </p:nvSpPr>
          <p:spPr>
            <a:xfrm>
              <a:off x="2852374" y="2554984"/>
              <a:ext cx="47203" cy="31468"/>
            </a:xfrm>
            <a:custGeom>
              <a:avLst/>
              <a:gdLst/>
              <a:ahLst/>
              <a:cxnLst/>
              <a:rect l="l" t="t" r="r" b="b"/>
              <a:pathLst>
                <a:path w="1803" h="1202" extrusionOk="0">
                  <a:moveTo>
                    <a:pt x="1" y="0"/>
                  </a:moveTo>
                  <a:lnTo>
                    <a:pt x="1" y="903"/>
                  </a:lnTo>
                  <a:lnTo>
                    <a:pt x="303" y="1201"/>
                  </a:lnTo>
                  <a:lnTo>
                    <a:pt x="1504" y="1201"/>
                  </a:lnTo>
                  <a:lnTo>
                    <a:pt x="1802" y="903"/>
                  </a:lnTo>
                  <a:lnTo>
                    <a:pt x="180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71"/>
            <p:cNvSpPr/>
            <p:nvPr/>
          </p:nvSpPr>
          <p:spPr>
            <a:xfrm>
              <a:off x="2852374" y="2718478"/>
              <a:ext cx="47203" cy="31468"/>
            </a:xfrm>
            <a:custGeom>
              <a:avLst/>
              <a:gdLst/>
              <a:ahLst/>
              <a:cxnLst/>
              <a:rect l="l" t="t" r="r" b="b"/>
              <a:pathLst>
                <a:path w="1803" h="1202" extrusionOk="0">
                  <a:moveTo>
                    <a:pt x="303" y="0"/>
                  </a:moveTo>
                  <a:lnTo>
                    <a:pt x="1" y="303"/>
                  </a:lnTo>
                  <a:lnTo>
                    <a:pt x="1" y="1201"/>
                  </a:lnTo>
                  <a:lnTo>
                    <a:pt x="1802" y="1201"/>
                  </a:lnTo>
                  <a:lnTo>
                    <a:pt x="1802" y="303"/>
                  </a:lnTo>
                  <a:lnTo>
                    <a:pt x="150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71"/>
            <p:cNvSpPr/>
            <p:nvPr/>
          </p:nvSpPr>
          <p:spPr>
            <a:xfrm>
              <a:off x="2879182" y="2554984"/>
              <a:ext cx="20394" cy="31468"/>
            </a:xfrm>
            <a:custGeom>
              <a:avLst/>
              <a:gdLst/>
              <a:ahLst/>
              <a:cxnLst/>
              <a:rect l="l" t="t" r="r" b="b"/>
              <a:pathLst>
                <a:path w="779" h="1202" extrusionOk="0">
                  <a:moveTo>
                    <a:pt x="298" y="0"/>
                  </a:moveTo>
                  <a:lnTo>
                    <a:pt x="298" y="903"/>
                  </a:lnTo>
                  <a:lnTo>
                    <a:pt x="0" y="1201"/>
                  </a:lnTo>
                  <a:lnTo>
                    <a:pt x="480" y="1201"/>
                  </a:lnTo>
                  <a:lnTo>
                    <a:pt x="778" y="903"/>
                  </a:lnTo>
                  <a:lnTo>
                    <a:pt x="778"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71"/>
            <p:cNvSpPr/>
            <p:nvPr/>
          </p:nvSpPr>
          <p:spPr>
            <a:xfrm>
              <a:off x="2879182" y="2718478"/>
              <a:ext cx="20394" cy="31468"/>
            </a:xfrm>
            <a:custGeom>
              <a:avLst/>
              <a:gdLst/>
              <a:ahLst/>
              <a:cxnLst/>
              <a:rect l="l" t="t" r="r" b="b"/>
              <a:pathLst>
                <a:path w="779" h="1202" extrusionOk="0">
                  <a:moveTo>
                    <a:pt x="0" y="0"/>
                  </a:moveTo>
                  <a:lnTo>
                    <a:pt x="298" y="303"/>
                  </a:lnTo>
                  <a:lnTo>
                    <a:pt x="298" y="1201"/>
                  </a:lnTo>
                  <a:lnTo>
                    <a:pt x="778" y="1201"/>
                  </a:lnTo>
                  <a:lnTo>
                    <a:pt x="778" y="303"/>
                  </a:lnTo>
                  <a:lnTo>
                    <a:pt x="480"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71"/>
            <p:cNvSpPr/>
            <p:nvPr/>
          </p:nvSpPr>
          <p:spPr>
            <a:xfrm>
              <a:off x="2860306" y="2586426"/>
              <a:ext cx="31468" cy="132078"/>
            </a:xfrm>
            <a:custGeom>
              <a:avLst/>
              <a:gdLst/>
              <a:ahLst/>
              <a:cxnLst/>
              <a:rect l="l" t="t" r="r" b="b"/>
              <a:pathLst>
                <a:path w="1202" h="5045" extrusionOk="0">
                  <a:moveTo>
                    <a:pt x="0" y="0"/>
                  </a:moveTo>
                  <a:lnTo>
                    <a:pt x="0" y="5044"/>
                  </a:lnTo>
                  <a:lnTo>
                    <a:pt x="1201" y="5044"/>
                  </a:lnTo>
                  <a:lnTo>
                    <a:pt x="1201" y="0"/>
                  </a:ln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71"/>
            <p:cNvSpPr/>
            <p:nvPr/>
          </p:nvSpPr>
          <p:spPr>
            <a:xfrm>
              <a:off x="2699064" y="2445185"/>
              <a:ext cx="209178" cy="81525"/>
            </a:xfrm>
            <a:custGeom>
              <a:avLst/>
              <a:gdLst/>
              <a:ahLst/>
              <a:cxnLst/>
              <a:rect l="l" t="t" r="r" b="b"/>
              <a:pathLst>
                <a:path w="7990" h="3114" extrusionOk="0">
                  <a:moveTo>
                    <a:pt x="3998" y="0"/>
                  </a:moveTo>
                  <a:lnTo>
                    <a:pt x="1" y="3113"/>
                  </a:lnTo>
                  <a:lnTo>
                    <a:pt x="7990" y="3113"/>
                  </a:lnTo>
                  <a:lnTo>
                    <a:pt x="3998"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71"/>
            <p:cNvSpPr/>
            <p:nvPr/>
          </p:nvSpPr>
          <p:spPr>
            <a:xfrm>
              <a:off x="2699064" y="2445185"/>
              <a:ext cx="209178" cy="81525"/>
            </a:xfrm>
            <a:custGeom>
              <a:avLst/>
              <a:gdLst/>
              <a:ahLst/>
              <a:cxnLst/>
              <a:rect l="l" t="t" r="r" b="b"/>
              <a:pathLst>
                <a:path w="7990" h="3114" extrusionOk="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71"/>
            <p:cNvSpPr/>
            <p:nvPr/>
          </p:nvSpPr>
          <p:spPr>
            <a:xfrm>
              <a:off x="2684220" y="2526683"/>
              <a:ext cx="238997" cy="28327"/>
            </a:xfrm>
            <a:custGeom>
              <a:avLst/>
              <a:gdLst/>
              <a:ahLst/>
              <a:cxnLst/>
              <a:rect l="l" t="t" r="r" b="b"/>
              <a:pathLst>
                <a:path w="9129" h="1082" extrusionOk="0">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71"/>
            <p:cNvSpPr/>
            <p:nvPr/>
          </p:nvSpPr>
          <p:spPr>
            <a:xfrm>
              <a:off x="2684220" y="2526683"/>
              <a:ext cx="238997" cy="28327"/>
            </a:xfrm>
            <a:custGeom>
              <a:avLst/>
              <a:gdLst/>
              <a:ahLst/>
              <a:cxnLst/>
              <a:rect l="l" t="t" r="r" b="b"/>
              <a:pathLst>
                <a:path w="9129" h="1082" extrusionOk="0">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71"/>
            <p:cNvSpPr/>
            <p:nvPr/>
          </p:nvSpPr>
          <p:spPr>
            <a:xfrm>
              <a:off x="2918400" y="2639860"/>
              <a:ext cx="42542" cy="60659"/>
            </a:xfrm>
            <a:custGeom>
              <a:avLst/>
              <a:gdLst/>
              <a:ahLst/>
              <a:cxnLst/>
              <a:rect l="l" t="t" r="r" b="b"/>
              <a:pathLst>
                <a:path w="1625" h="2317" extrusionOk="0">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71"/>
            <p:cNvSpPr/>
            <p:nvPr/>
          </p:nvSpPr>
          <p:spPr>
            <a:xfrm>
              <a:off x="2934500" y="2639860"/>
              <a:ext cx="26311" cy="60659"/>
            </a:xfrm>
            <a:custGeom>
              <a:avLst/>
              <a:gdLst/>
              <a:ahLst/>
              <a:cxnLst/>
              <a:rect l="l" t="t" r="r" b="b"/>
              <a:pathLst>
                <a:path w="1005" h="2317" extrusionOk="0">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71"/>
            <p:cNvSpPr/>
            <p:nvPr/>
          </p:nvSpPr>
          <p:spPr>
            <a:xfrm>
              <a:off x="2773520" y="2580117"/>
              <a:ext cx="53355" cy="45736"/>
            </a:xfrm>
            <a:custGeom>
              <a:avLst/>
              <a:gdLst/>
              <a:ahLst/>
              <a:cxnLst/>
              <a:rect l="l" t="t" r="r" b="b"/>
              <a:pathLst>
                <a:path w="2038" h="1747" extrusionOk="0">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71"/>
            <p:cNvSpPr/>
            <p:nvPr/>
          </p:nvSpPr>
          <p:spPr>
            <a:xfrm>
              <a:off x="2784594" y="2583520"/>
              <a:ext cx="46051" cy="42281"/>
            </a:xfrm>
            <a:custGeom>
              <a:avLst/>
              <a:gdLst/>
              <a:ahLst/>
              <a:cxnLst/>
              <a:rect l="l" t="t" r="r" b="b"/>
              <a:pathLst>
                <a:path w="1759" h="1615" extrusionOk="0">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71"/>
            <p:cNvSpPr/>
            <p:nvPr/>
          </p:nvSpPr>
          <p:spPr>
            <a:xfrm>
              <a:off x="2604109" y="2439295"/>
              <a:ext cx="399088" cy="373144"/>
            </a:xfrm>
            <a:custGeom>
              <a:avLst/>
              <a:gdLst/>
              <a:ahLst/>
              <a:cxnLst/>
              <a:rect l="l" t="t" r="r" b="b"/>
              <a:pathLst>
                <a:path w="15244" h="14253" extrusionOk="0">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71"/>
            <p:cNvSpPr/>
            <p:nvPr/>
          </p:nvSpPr>
          <p:spPr>
            <a:xfrm>
              <a:off x="2912509" y="2633969"/>
              <a:ext cx="54219" cy="72335"/>
            </a:xfrm>
            <a:custGeom>
              <a:avLst/>
              <a:gdLst/>
              <a:ahLst/>
              <a:cxnLst/>
              <a:rect l="l" t="t" r="r" b="b"/>
              <a:pathLst>
                <a:path w="2071" h="2763" extrusionOk="0">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71"/>
            <p:cNvSpPr/>
            <p:nvPr/>
          </p:nvSpPr>
          <p:spPr>
            <a:xfrm>
              <a:off x="2765587" y="2574226"/>
              <a:ext cx="67204" cy="57491"/>
            </a:xfrm>
            <a:custGeom>
              <a:avLst/>
              <a:gdLst/>
              <a:ahLst/>
              <a:cxnLst/>
              <a:rect l="l" t="t" r="r" b="b"/>
              <a:pathLst>
                <a:path w="2567" h="2196" extrusionOk="0">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71"/>
            <p:cNvSpPr/>
            <p:nvPr/>
          </p:nvSpPr>
          <p:spPr>
            <a:xfrm>
              <a:off x="2640577" y="2633969"/>
              <a:ext cx="54245" cy="72335"/>
            </a:xfrm>
            <a:custGeom>
              <a:avLst/>
              <a:gdLst/>
              <a:ahLst/>
              <a:cxnLst/>
              <a:rect l="l" t="t" r="r" b="b"/>
              <a:pathLst>
                <a:path w="2072" h="2763" extrusionOk="0">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3" name="Google Shape;15663;p71"/>
          <p:cNvGrpSpPr/>
          <p:nvPr/>
        </p:nvGrpSpPr>
        <p:grpSpPr>
          <a:xfrm>
            <a:off x="7086308" y="2256121"/>
            <a:ext cx="368536" cy="353692"/>
            <a:chOff x="7086308" y="2461521"/>
            <a:chExt cx="368536" cy="353692"/>
          </a:xfrm>
        </p:grpSpPr>
        <p:sp>
          <p:nvSpPr>
            <p:cNvPr id="15664" name="Google Shape;15664;p71"/>
            <p:cNvSpPr/>
            <p:nvPr/>
          </p:nvSpPr>
          <p:spPr>
            <a:xfrm>
              <a:off x="7181629" y="2468695"/>
              <a:ext cx="177762" cy="98515"/>
            </a:xfrm>
            <a:custGeom>
              <a:avLst/>
              <a:gdLst/>
              <a:ahLst/>
              <a:cxnLst/>
              <a:rect l="l" t="t" r="r" b="b"/>
              <a:pathLst>
                <a:path w="6790" h="3763" extrusionOk="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71"/>
            <p:cNvSpPr/>
            <p:nvPr/>
          </p:nvSpPr>
          <p:spPr>
            <a:xfrm>
              <a:off x="7181525" y="2540140"/>
              <a:ext cx="26808" cy="26939"/>
            </a:xfrm>
            <a:custGeom>
              <a:avLst/>
              <a:gdLst/>
              <a:ahLst/>
              <a:cxnLst/>
              <a:rect l="l" t="t" r="r" b="b"/>
              <a:pathLst>
                <a:path w="1024" h="1029" extrusionOk="0">
                  <a:moveTo>
                    <a:pt x="260" y="0"/>
                  </a:moveTo>
                  <a:cubicBezTo>
                    <a:pt x="173" y="0"/>
                    <a:pt x="87" y="0"/>
                    <a:pt x="0" y="10"/>
                  </a:cubicBezTo>
                  <a:lnTo>
                    <a:pt x="0" y="1028"/>
                  </a:lnTo>
                  <a:lnTo>
                    <a:pt x="1019" y="1028"/>
                  </a:lnTo>
                  <a:lnTo>
                    <a:pt x="1023" y="0"/>
                  </a:ln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71"/>
            <p:cNvSpPr/>
            <p:nvPr/>
          </p:nvSpPr>
          <p:spPr>
            <a:xfrm>
              <a:off x="7332688" y="2540140"/>
              <a:ext cx="26808" cy="27175"/>
            </a:xfrm>
            <a:custGeom>
              <a:avLst/>
              <a:gdLst/>
              <a:ahLst/>
              <a:cxnLst/>
              <a:rect l="l" t="t" r="r" b="b"/>
              <a:pathLst>
                <a:path w="1024" h="1038" extrusionOk="0">
                  <a:moveTo>
                    <a:pt x="1" y="0"/>
                  </a:moveTo>
                  <a:lnTo>
                    <a:pt x="5" y="1038"/>
                  </a:lnTo>
                  <a:lnTo>
                    <a:pt x="1024" y="1038"/>
                  </a:lnTo>
                  <a:lnTo>
                    <a:pt x="1024" y="10"/>
                  </a:lnTo>
                  <a:cubicBezTo>
                    <a:pt x="937" y="0"/>
                    <a:pt x="851" y="0"/>
                    <a:pt x="764" y="0"/>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71"/>
            <p:cNvSpPr/>
            <p:nvPr/>
          </p:nvSpPr>
          <p:spPr>
            <a:xfrm>
              <a:off x="7093481" y="2567053"/>
              <a:ext cx="354189" cy="241118"/>
            </a:xfrm>
            <a:custGeom>
              <a:avLst/>
              <a:gdLst/>
              <a:ahLst/>
              <a:cxnLst/>
              <a:rect l="l" t="t" r="r" b="b"/>
              <a:pathLst>
                <a:path w="13529" h="9210" extrusionOk="0">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71"/>
            <p:cNvSpPr/>
            <p:nvPr/>
          </p:nvSpPr>
          <p:spPr>
            <a:xfrm>
              <a:off x="7310932" y="2567053"/>
              <a:ext cx="136738" cy="241118"/>
            </a:xfrm>
            <a:custGeom>
              <a:avLst/>
              <a:gdLst/>
              <a:ahLst/>
              <a:cxnLst/>
              <a:rect l="l" t="t" r="r" b="b"/>
              <a:pathLst>
                <a:path w="5223" h="9210" extrusionOk="0">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71"/>
            <p:cNvSpPr/>
            <p:nvPr/>
          </p:nvSpPr>
          <p:spPr>
            <a:xfrm>
              <a:off x="7093481" y="2761361"/>
              <a:ext cx="354189" cy="46810"/>
            </a:xfrm>
            <a:custGeom>
              <a:avLst/>
              <a:gdLst/>
              <a:ahLst/>
              <a:cxnLst/>
              <a:rect l="l" t="t" r="r" b="b"/>
              <a:pathLst>
                <a:path w="13529" h="1788" extrusionOk="0">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71"/>
            <p:cNvSpPr/>
            <p:nvPr/>
          </p:nvSpPr>
          <p:spPr>
            <a:xfrm>
              <a:off x="7385257" y="2761492"/>
              <a:ext cx="62413" cy="46810"/>
            </a:xfrm>
            <a:custGeom>
              <a:avLst/>
              <a:gdLst/>
              <a:ahLst/>
              <a:cxnLst/>
              <a:rect l="l" t="t" r="r" b="b"/>
              <a:pathLst>
                <a:path w="2384" h="1788" extrusionOk="0">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71"/>
            <p:cNvSpPr/>
            <p:nvPr/>
          </p:nvSpPr>
          <p:spPr>
            <a:xfrm>
              <a:off x="7214093" y="2614596"/>
              <a:ext cx="112967" cy="113098"/>
            </a:xfrm>
            <a:custGeom>
              <a:avLst/>
              <a:gdLst/>
              <a:ahLst/>
              <a:cxnLst/>
              <a:rect l="l" t="t" r="r" b="b"/>
              <a:pathLst>
                <a:path w="4315" h="4320" extrusionOk="0">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71"/>
            <p:cNvSpPr/>
            <p:nvPr/>
          </p:nvSpPr>
          <p:spPr>
            <a:xfrm>
              <a:off x="7270563" y="2614596"/>
              <a:ext cx="56496" cy="113098"/>
            </a:xfrm>
            <a:custGeom>
              <a:avLst/>
              <a:gdLst/>
              <a:ahLst/>
              <a:cxnLst/>
              <a:rect l="l" t="t" r="r" b="b"/>
              <a:pathLst>
                <a:path w="2158" h="4320" extrusionOk="0">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71"/>
            <p:cNvSpPr/>
            <p:nvPr/>
          </p:nvSpPr>
          <p:spPr>
            <a:xfrm>
              <a:off x="7086308" y="2461521"/>
              <a:ext cx="368536" cy="353692"/>
            </a:xfrm>
            <a:custGeom>
              <a:avLst/>
              <a:gdLst/>
              <a:ahLst/>
              <a:cxnLst/>
              <a:rect l="l" t="t" r="r" b="b"/>
              <a:pathLst>
                <a:path w="14077" h="13510" extrusionOk="0">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71"/>
            <p:cNvSpPr/>
            <p:nvPr/>
          </p:nvSpPr>
          <p:spPr>
            <a:xfrm>
              <a:off x="7208176" y="2609046"/>
              <a:ext cx="124800" cy="124800"/>
            </a:xfrm>
            <a:custGeom>
              <a:avLst/>
              <a:gdLst/>
              <a:ahLst/>
              <a:cxnLst/>
              <a:rect l="l" t="t" r="r" b="b"/>
              <a:pathLst>
                <a:path w="4767" h="4767" extrusionOk="0">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5" name="Google Shape;15675;p71"/>
          <p:cNvGrpSpPr/>
          <p:nvPr/>
        </p:nvGrpSpPr>
        <p:grpSpPr>
          <a:xfrm>
            <a:off x="6644992" y="2248843"/>
            <a:ext cx="375552" cy="368405"/>
            <a:chOff x="6644992" y="2454243"/>
            <a:chExt cx="375552" cy="368405"/>
          </a:xfrm>
        </p:grpSpPr>
        <p:sp>
          <p:nvSpPr>
            <p:cNvPr id="15676" name="Google Shape;15676;p71"/>
            <p:cNvSpPr/>
            <p:nvPr/>
          </p:nvSpPr>
          <p:spPr>
            <a:xfrm>
              <a:off x="6652139" y="2461390"/>
              <a:ext cx="178129" cy="354085"/>
            </a:xfrm>
            <a:custGeom>
              <a:avLst/>
              <a:gdLst/>
              <a:ahLst/>
              <a:cxnLst/>
              <a:rect l="l" t="t" r="r" b="b"/>
              <a:pathLst>
                <a:path w="6804" h="13525" extrusionOk="0">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71"/>
            <p:cNvSpPr/>
            <p:nvPr/>
          </p:nvSpPr>
          <p:spPr>
            <a:xfrm>
              <a:off x="6675413" y="2466443"/>
              <a:ext cx="154855" cy="349163"/>
            </a:xfrm>
            <a:custGeom>
              <a:avLst/>
              <a:gdLst/>
              <a:ahLst/>
              <a:cxnLst/>
              <a:rect l="l" t="t" r="r" b="b"/>
              <a:pathLst>
                <a:path w="5915" h="13337" extrusionOk="0">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71"/>
            <p:cNvSpPr/>
            <p:nvPr/>
          </p:nvSpPr>
          <p:spPr>
            <a:xfrm>
              <a:off x="6652139" y="2638498"/>
              <a:ext cx="178129" cy="176977"/>
            </a:xfrm>
            <a:custGeom>
              <a:avLst/>
              <a:gdLst/>
              <a:ahLst/>
              <a:cxnLst/>
              <a:rect l="l" t="t" r="r" b="b"/>
              <a:pathLst>
                <a:path w="6804" h="6760" extrusionOk="0">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71"/>
            <p:cNvSpPr/>
            <p:nvPr/>
          </p:nvSpPr>
          <p:spPr>
            <a:xfrm>
              <a:off x="6675413" y="2638498"/>
              <a:ext cx="154724" cy="177108"/>
            </a:xfrm>
            <a:custGeom>
              <a:avLst/>
              <a:gdLst/>
              <a:ahLst/>
              <a:cxnLst/>
              <a:rect l="l" t="t" r="r" b="b"/>
              <a:pathLst>
                <a:path w="5910" h="6765" extrusionOk="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71"/>
            <p:cNvSpPr/>
            <p:nvPr/>
          </p:nvSpPr>
          <p:spPr>
            <a:xfrm>
              <a:off x="6856029" y="2491890"/>
              <a:ext cx="157604" cy="150168"/>
            </a:xfrm>
            <a:custGeom>
              <a:avLst/>
              <a:gdLst/>
              <a:ahLst/>
              <a:cxnLst/>
              <a:rect l="l" t="t" r="r" b="b"/>
              <a:pathLst>
                <a:path w="6020" h="5736" extrusionOk="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71"/>
            <p:cNvSpPr/>
            <p:nvPr/>
          </p:nvSpPr>
          <p:spPr>
            <a:xfrm>
              <a:off x="6866448" y="2502284"/>
              <a:ext cx="147053" cy="139854"/>
            </a:xfrm>
            <a:custGeom>
              <a:avLst/>
              <a:gdLst/>
              <a:ahLst/>
              <a:cxnLst/>
              <a:rect l="l" t="t" r="r" b="b"/>
              <a:pathLst>
                <a:path w="5617" h="5342" extrusionOk="0">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71"/>
            <p:cNvSpPr/>
            <p:nvPr/>
          </p:nvSpPr>
          <p:spPr>
            <a:xfrm>
              <a:off x="6856029" y="2657191"/>
              <a:ext cx="157604" cy="150142"/>
            </a:xfrm>
            <a:custGeom>
              <a:avLst/>
              <a:gdLst/>
              <a:ahLst/>
              <a:cxnLst/>
              <a:rect l="l" t="t" r="r" b="b"/>
              <a:pathLst>
                <a:path w="6020" h="5735" extrusionOk="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71"/>
            <p:cNvSpPr/>
            <p:nvPr/>
          </p:nvSpPr>
          <p:spPr>
            <a:xfrm>
              <a:off x="6866448" y="2667663"/>
              <a:ext cx="147184" cy="139827"/>
            </a:xfrm>
            <a:custGeom>
              <a:avLst/>
              <a:gdLst/>
              <a:ahLst/>
              <a:cxnLst/>
              <a:rect l="l" t="t" r="r" b="b"/>
              <a:pathLst>
                <a:path w="5622" h="5341" extrusionOk="0">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71"/>
            <p:cNvSpPr/>
            <p:nvPr/>
          </p:nvSpPr>
          <p:spPr>
            <a:xfrm>
              <a:off x="6644992" y="2454243"/>
              <a:ext cx="190800" cy="368405"/>
            </a:xfrm>
            <a:custGeom>
              <a:avLst/>
              <a:gdLst/>
              <a:ahLst/>
              <a:cxnLst/>
              <a:rect l="l" t="t" r="r" b="b"/>
              <a:pathLst>
                <a:path w="7288" h="14072" extrusionOk="0">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71"/>
            <p:cNvSpPr/>
            <p:nvPr/>
          </p:nvSpPr>
          <p:spPr>
            <a:xfrm>
              <a:off x="6844457" y="2485162"/>
              <a:ext cx="175354" cy="162525"/>
            </a:xfrm>
            <a:custGeom>
              <a:avLst/>
              <a:gdLst/>
              <a:ahLst/>
              <a:cxnLst/>
              <a:rect l="l" t="t" r="r" b="b"/>
              <a:pathLst>
                <a:path w="6698" h="6208" extrusionOk="0">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71"/>
            <p:cNvSpPr/>
            <p:nvPr/>
          </p:nvSpPr>
          <p:spPr>
            <a:xfrm>
              <a:off x="6850871" y="2651902"/>
              <a:ext cx="169673" cy="162473"/>
            </a:xfrm>
            <a:custGeom>
              <a:avLst/>
              <a:gdLst/>
              <a:ahLst/>
              <a:cxnLst/>
              <a:rect l="l" t="t" r="r" b="b"/>
              <a:pathLst>
                <a:path w="6481" h="6206" extrusionOk="0">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87" name="Google Shape;15687;p71"/>
          <p:cNvGrpSpPr/>
          <p:nvPr/>
        </p:nvGrpSpPr>
        <p:grpSpPr>
          <a:xfrm>
            <a:off x="6186789" y="2251933"/>
            <a:ext cx="371049" cy="362096"/>
            <a:chOff x="6186789" y="2457333"/>
            <a:chExt cx="371049" cy="362096"/>
          </a:xfrm>
        </p:grpSpPr>
        <p:sp>
          <p:nvSpPr>
            <p:cNvPr id="15688" name="Google Shape;15688;p71"/>
            <p:cNvSpPr/>
            <p:nvPr/>
          </p:nvSpPr>
          <p:spPr>
            <a:xfrm>
              <a:off x="6189067" y="2629178"/>
              <a:ext cx="193837" cy="186480"/>
            </a:xfrm>
            <a:custGeom>
              <a:avLst/>
              <a:gdLst/>
              <a:ahLst/>
              <a:cxnLst/>
              <a:rect l="l" t="t" r="r" b="b"/>
              <a:pathLst>
                <a:path w="7404" h="7123" extrusionOk="0">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71"/>
            <p:cNvSpPr/>
            <p:nvPr/>
          </p:nvSpPr>
          <p:spPr>
            <a:xfrm>
              <a:off x="6234332" y="2680988"/>
              <a:ext cx="96761" cy="82807"/>
            </a:xfrm>
            <a:custGeom>
              <a:avLst/>
              <a:gdLst/>
              <a:ahLst/>
              <a:cxnLst/>
              <a:rect l="l" t="t" r="r" b="b"/>
              <a:pathLst>
                <a:path w="3696" h="3163" extrusionOk="0">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71"/>
            <p:cNvSpPr/>
            <p:nvPr/>
          </p:nvSpPr>
          <p:spPr>
            <a:xfrm>
              <a:off x="6265774" y="2680988"/>
              <a:ext cx="71943" cy="82886"/>
            </a:xfrm>
            <a:custGeom>
              <a:avLst/>
              <a:gdLst/>
              <a:ahLst/>
              <a:cxnLst/>
              <a:rect l="l" t="t" r="r" b="b"/>
              <a:pathLst>
                <a:path w="2748" h="3166" extrusionOk="0">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71"/>
            <p:cNvSpPr/>
            <p:nvPr/>
          </p:nvSpPr>
          <p:spPr>
            <a:xfrm>
              <a:off x="6275330" y="2629178"/>
              <a:ext cx="107574" cy="186533"/>
            </a:xfrm>
            <a:custGeom>
              <a:avLst/>
              <a:gdLst/>
              <a:ahLst/>
              <a:cxnLst/>
              <a:rect l="l" t="t" r="r" b="b"/>
              <a:pathLst>
                <a:path w="4109" h="7125" extrusionOk="0">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71"/>
            <p:cNvSpPr/>
            <p:nvPr/>
          </p:nvSpPr>
          <p:spPr>
            <a:xfrm>
              <a:off x="6428405" y="2736595"/>
              <a:ext cx="92337" cy="79090"/>
            </a:xfrm>
            <a:custGeom>
              <a:avLst/>
              <a:gdLst/>
              <a:ahLst/>
              <a:cxnLst/>
              <a:rect l="l" t="t" r="r" b="b"/>
              <a:pathLst>
                <a:path w="3527" h="3021" extrusionOk="0">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71"/>
            <p:cNvSpPr/>
            <p:nvPr/>
          </p:nvSpPr>
          <p:spPr>
            <a:xfrm>
              <a:off x="6467779" y="2736699"/>
              <a:ext cx="53721" cy="79037"/>
            </a:xfrm>
            <a:custGeom>
              <a:avLst/>
              <a:gdLst/>
              <a:ahLst/>
              <a:cxnLst/>
              <a:rect l="l" t="t" r="r" b="b"/>
              <a:pathLst>
                <a:path w="2052" h="3019" extrusionOk="0">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71"/>
            <p:cNvSpPr/>
            <p:nvPr/>
          </p:nvSpPr>
          <p:spPr>
            <a:xfrm>
              <a:off x="6194591" y="2467412"/>
              <a:ext cx="42412" cy="38040"/>
            </a:xfrm>
            <a:custGeom>
              <a:avLst/>
              <a:gdLst/>
              <a:ahLst/>
              <a:cxnLst/>
              <a:rect l="l" t="t" r="r" b="b"/>
              <a:pathLst>
                <a:path w="1620" h="1453" extrusionOk="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71"/>
            <p:cNvSpPr/>
            <p:nvPr/>
          </p:nvSpPr>
          <p:spPr>
            <a:xfrm>
              <a:off x="6249176" y="2586793"/>
              <a:ext cx="232086" cy="117993"/>
            </a:xfrm>
            <a:custGeom>
              <a:avLst/>
              <a:gdLst/>
              <a:ahLst/>
              <a:cxnLst/>
              <a:rect l="l" t="t" r="r" b="b"/>
              <a:pathLst>
                <a:path w="8865" h="4507" extrusionOk="0">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71"/>
            <p:cNvSpPr/>
            <p:nvPr/>
          </p:nvSpPr>
          <p:spPr>
            <a:xfrm>
              <a:off x="6249176" y="2605747"/>
              <a:ext cx="155850" cy="99039"/>
            </a:xfrm>
            <a:custGeom>
              <a:avLst/>
              <a:gdLst/>
              <a:ahLst/>
              <a:cxnLst/>
              <a:rect l="l" t="t" r="r" b="b"/>
              <a:pathLst>
                <a:path w="5953" h="3783" extrusionOk="0">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71"/>
            <p:cNvSpPr/>
            <p:nvPr/>
          </p:nvSpPr>
          <p:spPr>
            <a:xfrm>
              <a:off x="6430551" y="2532469"/>
              <a:ext cx="63905" cy="28327"/>
            </a:xfrm>
            <a:custGeom>
              <a:avLst/>
              <a:gdLst/>
              <a:ahLst/>
              <a:cxnLst/>
              <a:rect l="l" t="t" r="r" b="b"/>
              <a:pathLst>
                <a:path w="2441" h="1082" extrusionOk="0">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71"/>
            <p:cNvSpPr/>
            <p:nvPr/>
          </p:nvSpPr>
          <p:spPr>
            <a:xfrm>
              <a:off x="6186789" y="2457333"/>
              <a:ext cx="371049" cy="362096"/>
            </a:xfrm>
            <a:custGeom>
              <a:avLst/>
              <a:gdLst/>
              <a:ahLst/>
              <a:cxnLst/>
              <a:rect l="l" t="t" r="r" b="b"/>
              <a:pathLst>
                <a:path w="14173" h="13831" extrusionOk="0">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71"/>
            <p:cNvSpPr/>
            <p:nvPr/>
          </p:nvSpPr>
          <p:spPr>
            <a:xfrm>
              <a:off x="6240642" y="2676616"/>
              <a:ext cx="96238" cy="88672"/>
            </a:xfrm>
            <a:custGeom>
              <a:avLst/>
              <a:gdLst/>
              <a:ahLst/>
              <a:cxnLst/>
              <a:rect l="l" t="t" r="r" b="b"/>
              <a:pathLst>
                <a:path w="3676" h="3387" extrusionOk="0">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0" name="Google Shape;15700;p71"/>
          <p:cNvGrpSpPr/>
          <p:nvPr/>
        </p:nvGrpSpPr>
        <p:grpSpPr>
          <a:xfrm>
            <a:off x="7957893" y="2249079"/>
            <a:ext cx="375081" cy="368169"/>
            <a:chOff x="7957893" y="2454479"/>
            <a:chExt cx="375081" cy="368169"/>
          </a:xfrm>
        </p:grpSpPr>
        <p:sp>
          <p:nvSpPr>
            <p:cNvPr id="15701" name="Google Shape;15701;p71"/>
            <p:cNvSpPr/>
            <p:nvPr/>
          </p:nvSpPr>
          <p:spPr>
            <a:xfrm>
              <a:off x="8023159" y="2461521"/>
              <a:ext cx="40291" cy="46941"/>
            </a:xfrm>
            <a:custGeom>
              <a:avLst/>
              <a:gdLst/>
              <a:ahLst/>
              <a:cxnLst/>
              <a:rect l="l" t="t" r="r" b="b"/>
              <a:pathLst>
                <a:path w="1539" h="1793" extrusionOk="0">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71"/>
            <p:cNvSpPr/>
            <p:nvPr/>
          </p:nvSpPr>
          <p:spPr>
            <a:xfrm>
              <a:off x="8023159" y="2461390"/>
              <a:ext cx="22934" cy="46941"/>
            </a:xfrm>
            <a:custGeom>
              <a:avLst/>
              <a:gdLst/>
              <a:ahLst/>
              <a:cxnLst/>
              <a:rect l="l" t="t" r="r" b="b"/>
              <a:pathLst>
                <a:path w="876" h="1793" extrusionOk="0">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71"/>
            <p:cNvSpPr/>
            <p:nvPr/>
          </p:nvSpPr>
          <p:spPr>
            <a:xfrm>
              <a:off x="8109710" y="2461521"/>
              <a:ext cx="40265" cy="46941"/>
            </a:xfrm>
            <a:custGeom>
              <a:avLst/>
              <a:gdLst/>
              <a:ahLst/>
              <a:cxnLst/>
              <a:rect l="l" t="t" r="r" b="b"/>
              <a:pathLst>
                <a:path w="1538" h="1793" extrusionOk="0">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71"/>
            <p:cNvSpPr/>
            <p:nvPr/>
          </p:nvSpPr>
          <p:spPr>
            <a:xfrm>
              <a:off x="8127068" y="2461390"/>
              <a:ext cx="23143" cy="47333"/>
            </a:xfrm>
            <a:custGeom>
              <a:avLst/>
              <a:gdLst/>
              <a:ahLst/>
              <a:cxnLst/>
              <a:rect l="l" t="t" r="r" b="b"/>
              <a:pathLst>
                <a:path w="884" h="1808" extrusionOk="0">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71"/>
            <p:cNvSpPr/>
            <p:nvPr/>
          </p:nvSpPr>
          <p:spPr>
            <a:xfrm>
              <a:off x="8217232" y="2615355"/>
              <a:ext cx="103149" cy="103018"/>
            </a:xfrm>
            <a:custGeom>
              <a:avLst/>
              <a:gdLst/>
              <a:ahLst/>
              <a:cxnLst/>
              <a:rect l="l" t="t" r="r" b="b"/>
              <a:pathLst>
                <a:path w="3940" h="3935" extrusionOk="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71"/>
            <p:cNvSpPr/>
            <p:nvPr/>
          </p:nvSpPr>
          <p:spPr>
            <a:xfrm>
              <a:off x="8254721" y="2615250"/>
              <a:ext cx="68068" cy="102992"/>
            </a:xfrm>
            <a:custGeom>
              <a:avLst/>
              <a:gdLst/>
              <a:ahLst/>
              <a:cxnLst/>
              <a:rect l="l" t="t" r="r" b="b"/>
              <a:pathLst>
                <a:path w="2600" h="3934" extrusionOk="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71"/>
            <p:cNvSpPr/>
            <p:nvPr/>
          </p:nvSpPr>
          <p:spPr>
            <a:xfrm>
              <a:off x="8245401" y="2649415"/>
              <a:ext cx="40893" cy="34950"/>
            </a:xfrm>
            <a:custGeom>
              <a:avLst/>
              <a:gdLst/>
              <a:ahLst/>
              <a:cxnLst/>
              <a:rect l="l" t="t" r="r" b="b"/>
              <a:pathLst>
                <a:path w="1562" h="1335" extrusionOk="0">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71"/>
            <p:cNvSpPr/>
            <p:nvPr/>
          </p:nvSpPr>
          <p:spPr>
            <a:xfrm>
              <a:off x="7965328" y="2545559"/>
              <a:ext cx="241877" cy="183496"/>
            </a:xfrm>
            <a:custGeom>
              <a:avLst/>
              <a:gdLst/>
              <a:ahLst/>
              <a:cxnLst/>
              <a:rect l="l" t="t" r="r" b="b"/>
              <a:pathLst>
                <a:path w="9239" h="7009" extrusionOk="0">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71"/>
            <p:cNvSpPr/>
            <p:nvPr/>
          </p:nvSpPr>
          <p:spPr>
            <a:xfrm>
              <a:off x="8246658" y="2644022"/>
              <a:ext cx="53983" cy="46234"/>
            </a:xfrm>
            <a:custGeom>
              <a:avLst/>
              <a:gdLst/>
              <a:ahLst/>
              <a:cxnLst/>
              <a:rect l="l" t="t" r="r" b="b"/>
              <a:pathLst>
                <a:path w="2062" h="1766" extrusionOk="0">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71"/>
            <p:cNvSpPr/>
            <p:nvPr/>
          </p:nvSpPr>
          <p:spPr>
            <a:xfrm>
              <a:off x="7957893" y="2454479"/>
              <a:ext cx="375081" cy="368169"/>
            </a:xfrm>
            <a:custGeom>
              <a:avLst/>
              <a:gdLst/>
              <a:ahLst/>
              <a:cxnLst/>
              <a:rect l="l" t="t" r="r" b="b"/>
              <a:pathLst>
                <a:path w="14327" h="14063" extrusionOk="0">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1" name="Google Shape;15711;p71"/>
          <p:cNvGrpSpPr/>
          <p:nvPr/>
        </p:nvGrpSpPr>
        <p:grpSpPr>
          <a:xfrm>
            <a:off x="5738562" y="2248948"/>
            <a:ext cx="368536" cy="368300"/>
            <a:chOff x="5738562" y="2454348"/>
            <a:chExt cx="368536" cy="368300"/>
          </a:xfrm>
        </p:grpSpPr>
        <p:sp>
          <p:nvSpPr>
            <p:cNvPr id="15712" name="Google Shape;15712;p71"/>
            <p:cNvSpPr/>
            <p:nvPr/>
          </p:nvSpPr>
          <p:spPr>
            <a:xfrm>
              <a:off x="5743955" y="2796835"/>
              <a:ext cx="357724" cy="20525"/>
            </a:xfrm>
            <a:custGeom>
              <a:avLst/>
              <a:gdLst/>
              <a:ahLst/>
              <a:cxnLst/>
              <a:rect l="l" t="t" r="r" b="b"/>
              <a:pathLst>
                <a:path w="13664" h="784" extrusionOk="0">
                  <a:moveTo>
                    <a:pt x="1" y="0"/>
                  </a:moveTo>
                  <a:lnTo>
                    <a:pt x="1" y="783"/>
                  </a:lnTo>
                  <a:lnTo>
                    <a:pt x="13664" y="783"/>
                  </a:lnTo>
                  <a:lnTo>
                    <a:pt x="13664" y="0"/>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71"/>
            <p:cNvSpPr/>
            <p:nvPr/>
          </p:nvSpPr>
          <p:spPr>
            <a:xfrm>
              <a:off x="5743955" y="2796835"/>
              <a:ext cx="357724" cy="9189"/>
            </a:xfrm>
            <a:custGeom>
              <a:avLst/>
              <a:gdLst/>
              <a:ahLst/>
              <a:cxnLst/>
              <a:rect l="l" t="t" r="r" b="b"/>
              <a:pathLst>
                <a:path w="13664" h="351" extrusionOk="0">
                  <a:moveTo>
                    <a:pt x="1" y="0"/>
                  </a:moveTo>
                  <a:lnTo>
                    <a:pt x="1" y="351"/>
                  </a:lnTo>
                  <a:lnTo>
                    <a:pt x="13664" y="351"/>
                  </a:lnTo>
                  <a:lnTo>
                    <a:pt x="13664"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71"/>
            <p:cNvSpPr/>
            <p:nvPr/>
          </p:nvSpPr>
          <p:spPr>
            <a:xfrm>
              <a:off x="5832626" y="2550455"/>
              <a:ext cx="180249" cy="246406"/>
            </a:xfrm>
            <a:custGeom>
              <a:avLst/>
              <a:gdLst/>
              <a:ahLst/>
              <a:cxnLst/>
              <a:rect l="l" t="t" r="r" b="b"/>
              <a:pathLst>
                <a:path w="6885" h="9412" extrusionOk="0">
                  <a:moveTo>
                    <a:pt x="1" y="0"/>
                  </a:moveTo>
                  <a:lnTo>
                    <a:pt x="1" y="9411"/>
                  </a:lnTo>
                  <a:lnTo>
                    <a:pt x="6885" y="9411"/>
                  </a:lnTo>
                  <a:lnTo>
                    <a:pt x="6885" y="0"/>
                  </a:ln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71"/>
            <p:cNvSpPr/>
            <p:nvPr/>
          </p:nvSpPr>
          <p:spPr>
            <a:xfrm>
              <a:off x="5818934" y="2530951"/>
              <a:ext cx="207529" cy="19530"/>
            </a:xfrm>
            <a:custGeom>
              <a:avLst/>
              <a:gdLst/>
              <a:ahLst/>
              <a:cxnLst/>
              <a:rect l="l" t="t" r="r" b="b"/>
              <a:pathLst>
                <a:path w="7927" h="746" extrusionOk="0">
                  <a:moveTo>
                    <a:pt x="0" y="1"/>
                  </a:moveTo>
                  <a:lnTo>
                    <a:pt x="0" y="745"/>
                  </a:lnTo>
                  <a:lnTo>
                    <a:pt x="7927" y="745"/>
                  </a:lnTo>
                  <a:lnTo>
                    <a:pt x="7927" y="1"/>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71"/>
            <p:cNvSpPr/>
            <p:nvPr/>
          </p:nvSpPr>
          <p:spPr>
            <a:xfrm>
              <a:off x="5993110" y="2530951"/>
              <a:ext cx="33484" cy="19530"/>
            </a:xfrm>
            <a:custGeom>
              <a:avLst/>
              <a:gdLst/>
              <a:ahLst/>
              <a:cxnLst/>
              <a:rect l="l" t="t" r="r" b="b"/>
              <a:pathLst>
                <a:path w="1279" h="746" extrusionOk="0">
                  <a:moveTo>
                    <a:pt x="1" y="1"/>
                  </a:moveTo>
                  <a:lnTo>
                    <a:pt x="1" y="745"/>
                  </a:lnTo>
                  <a:lnTo>
                    <a:pt x="1279" y="745"/>
                  </a:lnTo>
                  <a:lnTo>
                    <a:pt x="1279"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71"/>
            <p:cNvSpPr/>
            <p:nvPr/>
          </p:nvSpPr>
          <p:spPr>
            <a:xfrm>
              <a:off x="5743955" y="2586531"/>
              <a:ext cx="88698" cy="19399"/>
            </a:xfrm>
            <a:custGeom>
              <a:avLst/>
              <a:gdLst/>
              <a:ahLst/>
              <a:cxnLst/>
              <a:rect l="l" t="t" r="r" b="b"/>
              <a:pathLst>
                <a:path w="3388" h="741" extrusionOk="0">
                  <a:moveTo>
                    <a:pt x="1" y="1"/>
                  </a:moveTo>
                  <a:lnTo>
                    <a:pt x="1" y="741"/>
                  </a:lnTo>
                  <a:lnTo>
                    <a:pt x="3388" y="741"/>
                  </a:lnTo>
                  <a:lnTo>
                    <a:pt x="3388" y="1"/>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71"/>
            <p:cNvSpPr/>
            <p:nvPr/>
          </p:nvSpPr>
          <p:spPr>
            <a:xfrm>
              <a:off x="5815531" y="2586531"/>
              <a:ext cx="17122" cy="19399"/>
            </a:xfrm>
            <a:custGeom>
              <a:avLst/>
              <a:gdLst/>
              <a:ahLst/>
              <a:cxnLst/>
              <a:rect l="l" t="t" r="r" b="b"/>
              <a:pathLst>
                <a:path w="654" h="741" extrusionOk="0">
                  <a:moveTo>
                    <a:pt x="0" y="1"/>
                  </a:moveTo>
                  <a:lnTo>
                    <a:pt x="0" y="741"/>
                  </a:lnTo>
                  <a:lnTo>
                    <a:pt x="654" y="741"/>
                  </a:lnTo>
                  <a:lnTo>
                    <a:pt x="654"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71"/>
            <p:cNvSpPr/>
            <p:nvPr/>
          </p:nvSpPr>
          <p:spPr>
            <a:xfrm>
              <a:off x="5815531" y="2586531"/>
              <a:ext cx="17122" cy="19399"/>
            </a:xfrm>
            <a:custGeom>
              <a:avLst/>
              <a:gdLst/>
              <a:ahLst/>
              <a:cxnLst/>
              <a:rect l="l" t="t" r="r" b="b"/>
              <a:pathLst>
                <a:path w="654" h="741" extrusionOk="0">
                  <a:moveTo>
                    <a:pt x="0" y="1"/>
                  </a:moveTo>
                  <a:lnTo>
                    <a:pt x="0" y="741"/>
                  </a:lnTo>
                  <a:lnTo>
                    <a:pt x="654" y="741"/>
                  </a:lnTo>
                  <a:lnTo>
                    <a:pt x="654"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71"/>
            <p:cNvSpPr/>
            <p:nvPr/>
          </p:nvSpPr>
          <p:spPr>
            <a:xfrm>
              <a:off x="5874514" y="2706147"/>
              <a:ext cx="96499" cy="90845"/>
            </a:xfrm>
            <a:custGeom>
              <a:avLst/>
              <a:gdLst/>
              <a:ahLst/>
              <a:cxnLst/>
              <a:rect l="l" t="t" r="r" b="b"/>
              <a:pathLst>
                <a:path w="3686" h="3470" extrusionOk="0">
                  <a:moveTo>
                    <a:pt x="0" y="1"/>
                  </a:moveTo>
                  <a:lnTo>
                    <a:pt x="0" y="3469"/>
                  </a:lnTo>
                  <a:lnTo>
                    <a:pt x="3685" y="3469"/>
                  </a:lnTo>
                  <a:lnTo>
                    <a:pt x="3685"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71"/>
            <p:cNvSpPr/>
            <p:nvPr/>
          </p:nvSpPr>
          <p:spPr>
            <a:xfrm>
              <a:off x="5910486" y="2706147"/>
              <a:ext cx="24662" cy="90845"/>
            </a:xfrm>
            <a:custGeom>
              <a:avLst/>
              <a:gdLst/>
              <a:ahLst/>
              <a:cxnLst/>
              <a:rect l="l" t="t" r="r" b="b"/>
              <a:pathLst>
                <a:path w="942" h="3470" extrusionOk="0">
                  <a:moveTo>
                    <a:pt x="0" y="1"/>
                  </a:moveTo>
                  <a:lnTo>
                    <a:pt x="0" y="3469"/>
                  </a:lnTo>
                  <a:lnTo>
                    <a:pt x="942" y="3469"/>
                  </a:lnTo>
                  <a:lnTo>
                    <a:pt x="942" y="1"/>
                  </a:ln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71"/>
            <p:cNvSpPr/>
            <p:nvPr/>
          </p:nvSpPr>
          <p:spPr>
            <a:xfrm>
              <a:off x="5751756" y="2605904"/>
              <a:ext cx="80896" cy="191088"/>
            </a:xfrm>
            <a:custGeom>
              <a:avLst/>
              <a:gdLst/>
              <a:ahLst/>
              <a:cxnLst/>
              <a:rect l="l" t="t" r="r" b="b"/>
              <a:pathLst>
                <a:path w="3090" h="7299" extrusionOk="0">
                  <a:moveTo>
                    <a:pt x="1" y="1"/>
                  </a:moveTo>
                  <a:lnTo>
                    <a:pt x="1" y="7298"/>
                  </a:lnTo>
                  <a:lnTo>
                    <a:pt x="3090" y="7298"/>
                  </a:lnTo>
                  <a:lnTo>
                    <a:pt x="3090" y="1"/>
                  </a:ln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71"/>
            <p:cNvSpPr/>
            <p:nvPr/>
          </p:nvSpPr>
          <p:spPr>
            <a:xfrm>
              <a:off x="5815531" y="2605904"/>
              <a:ext cx="17122" cy="191088"/>
            </a:xfrm>
            <a:custGeom>
              <a:avLst/>
              <a:gdLst/>
              <a:ahLst/>
              <a:cxnLst/>
              <a:rect l="l" t="t" r="r" b="b"/>
              <a:pathLst>
                <a:path w="654" h="7299" extrusionOk="0">
                  <a:moveTo>
                    <a:pt x="0" y="1"/>
                  </a:moveTo>
                  <a:lnTo>
                    <a:pt x="0" y="7298"/>
                  </a:lnTo>
                  <a:lnTo>
                    <a:pt x="654" y="7298"/>
                  </a:lnTo>
                  <a:lnTo>
                    <a:pt x="654"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71"/>
            <p:cNvSpPr/>
            <p:nvPr/>
          </p:nvSpPr>
          <p:spPr>
            <a:xfrm>
              <a:off x="5815531" y="2605904"/>
              <a:ext cx="17122" cy="191088"/>
            </a:xfrm>
            <a:custGeom>
              <a:avLst/>
              <a:gdLst/>
              <a:ahLst/>
              <a:cxnLst/>
              <a:rect l="l" t="t" r="r" b="b"/>
              <a:pathLst>
                <a:path w="654" h="7299" extrusionOk="0">
                  <a:moveTo>
                    <a:pt x="0" y="1"/>
                  </a:moveTo>
                  <a:lnTo>
                    <a:pt x="0" y="7298"/>
                  </a:lnTo>
                  <a:lnTo>
                    <a:pt x="654" y="7298"/>
                  </a:lnTo>
                  <a:lnTo>
                    <a:pt x="654"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71"/>
            <p:cNvSpPr/>
            <p:nvPr/>
          </p:nvSpPr>
          <p:spPr>
            <a:xfrm>
              <a:off x="6012849" y="2605904"/>
              <a:ext cx="81027" cy="190957"/>
            </a:xfrm>
            <a:custGeom>
              <a:avLst/>
              <a:gdLst/>
              <a:ahLst/>
              <a:cxnLst/>
              <a:rect l="l" t="t" r="r" b="b"/>
              <a:pathLst>
                <a:path w="3095" h="7294" extrusionOk="0">
                  <a:moveTo>
                    <a:pt x="1" y="1"/>
                  </a:moveTo>
                  <a:lnTo>
                    <a:pt x="1" y="7293"/>
                  </a:lnTo>
                  <a:lnTo>
                    <a:pt x="3095" y="7293"/>
                  </a:lnTo>
                  <a:lnTo>
                    <a:pt x="3095" y="1"/>
                  </a:ln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71"/>
            <p:cNvSpPr/>
            <p:nvPr/>
          </p:nvSpPr>
          <p:spPr>
            <a:xfrm>
              <a:off x="6012849" y="2605904"/>
              <a:ext cx="17279" cy="191088"/>
            </a:xfrm>
            <a:custGeom>
              <a:avLst/>
              <a:gdLst/>
              <a:ahLst/>
              <a:cxnLst/>
              <a:rect l="l" t="t" r="r" b="b"/>
              <a:pathLst>
                <a:path w="660" h="7299" extrusionOk="0">
                  <a:moveTo>
                    <a:pt x="1" y="1"/>
                  </a:moveTo>
                  <a:lnTo>
                    <a:pt x="1" y="7298"/>
                  </a:lnTo>
                  <a:lnTo>
                    <a:pt x="659" y="7298"/>
                  </a:lnTo>
                  <a:lnTo>
                    <a:pt x="659"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71"/>
            <p:cNvSpPr/>
            <p:nvPr/>
          </p:nvSpPr>
          <p:spPr>
            <a:xfrm>
              <a:off x="5852497" y="2588809"/>
              <a:ext cx="29217" cy="58015"/>
            </a:xfrm>
            <a:custGeom>
              <a:avLst/>
              <a:gdLst/>
              <a:ahLst/>
              <a:cxnLst/>
              <a:rect l="l" t="t" r="r" b="b"/>
              <a:pathLst>
                <a:path w="1116" h="2216" extrusionOk="0">
                  <a:moveTo>
                    <a:pt x="1" y="0"/>
                  </a:moveTo>
                  <a:lnTo>
                    <a:pt x="1" y="2215"/>
                  </a:lnTo>
                  <a:lnTo>
                    <a:pt x="1115" y="2215"/>
                  </a:lnTo>
                  <a:lnTo>
                    <a:pt x="111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71"/>
            <p:cNvSpPr/>
            <p:nvPr/>
          </p:nvSpPr>
          <p:spPr>
            <a:xfrm>
              <a:off x="5908103" y="2588809"/>
              <a:ext cx="29322" cy="58015"/>
            </a:xfrm>
            <a:custGeom>
              <a:avLst/>
              <a:gdLst/>
              <a:ahLst/>
              <a:cxnLst/>
              <a:rect l="l" t="t" r="r" b="b"/>
              <a:pathLst>
                <a:path w="1120" h="2216" extrusionOk="0">
                  <a:moveTo>
                    <a:pt x="0" y="0"/>
                  </a:moveTo>
                  <a:lnTo>
                    <a:pt x="0" y="2215"/>
                  </a:lnTo>
                  <a:lnTo>
                    <a:pt x="1119" y="2215"/>
                  </a:lnTo>
                  <a:lnTo>
                    <a:pt x="111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71"/>
            <p:cNvSpPr/>
            <p:nvPr/>
          </p:nvSpPr>
          <p:spPr>
            <a:xfrm>
              <a:off x="5963814" y="2588809"/>
              <a:ext cx="29322" cy="58015"/>
            </a:xfrm>
            <a:custGeom>
              <a:avLst/>
              <a:gdLst/>
              <a:ahLst/>
              <a:cxnLst/>
              <a:rect l="l" t="t" r="r" b="b"/>
              <a:pathLst>
                <a:path w="1120" h="2216" extrusionOk="0">
                  <a:moveTo>
                    <a:pt x="0" y="0"/>
                  </a:moveTo>
                  <a:lnTo>
                    <a:pt x="0" y="2215"/>
                  </a:lnTo>
                  <a:lnTo>
                    <a:pt x="1120" y="2215"/>
                  </a:lnTo>
                  <a:lnTo>
                    <a:pt x="112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71"/>
            <p:cNvSpPr/>
            <p:nvPr/>
          </p:nvSpPr>
          <p:spPr>
            <a:xfrm>
              <a:off x="5777544" y="2672454"/>
              <a:ext cx="29322" cy="57989"/>
            </a:xfrm>
            <a:custGeom>
              <a:avLst/>
              <a:gdLst/>
              <a:ahLst/>
              <a:cxnLst/>
              <a:rect l="l" t="t" r="r" b="b"/>
              <a:pathLst>
                <a:path w="1120" h="2215" extrusionOk="0">
                  <a:moveTo>
                    <a:pt x="0" y="0"/>
                  </a:moveTo>
                  <a:lnTo>
                    <a:pt x="0" y="2215"/>
                  </a:lnTo>
                  <a:lnTo>
                    <a:pt x="1120" y="2215"/>
                  </a:lnTo>
                  <a:lnTo>
                    <a:pt x="112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71"/>
            <p:cNvSpPr/>
            <p:nvPr/>
          </p:nvSpPr>
          <p:spPr>
            <a:xfrm>
              <a:off x="6038637" y="2672454"/>
              <a:ext cx="29348" cy="57989"/>
            </a:xfrm>
            <a:custGeom>
              <a:avLst/>
              <a:gdLst/>
              <a:ahLst/>
              <a:cxnLst/>
              <a:rect l="l" t="t" r="r" b="b"/>
              <a:pathLst>
                <a:path w="1121" h="2215" extrusionOk="0">
                  <a:moveTo>
                    <a:pt x="1" y="0"/>
                  </a:moveTo>
                  <a:lnTo>
                    <a:pt x="1" y="2215"/>
                  </a:lnTo>
                  <a:lnTo>
                    <a:pt x="1120" y="2215"/>
                  </a:lnTo>
                  <a:lnTo>
                    <a:pt x="1120"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71"/>
            <p:cNvSpPr/>
            <p:nvPr/>
          </p:nvSpPr>
          <p:spPr>
            <a:xfrm>
              <a:off x="6012849" y="2586531"/>
              <a:ext cx="88829" cy="19399"/>
            </a:xfrm>
            <a:custGeom>
              <a:avLst/>
              <a:gdLst/>
              <a:ahLst/>
              <a:cxnLst/>
              <a:rect l="l" t="t" r="r" b="b"/>
              <a:pathLst>
                <a:path w="3393" h="741" extrusionOk="0">
                  <a:moveTo>
                    <a:pt x="1" y="1"/>
                  </a:moveTo>
                  <a:lnTo>
                    <a:pt x="1" y="741"/>
                  </a:lnTo>
                  <a:lnTo>
                    <a:pt x="3393" y="741"/>
                  </a:lnTo>
                  <a:lnTo>
                    <a:pt x="3393" y="1"/>
                  </a:ln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71"/>
            <p:cNvSpPr/>
            <p:nvPr/>
          </p:nvSpPr>
          <p:spPr>
            <a:xfrm>
              <a:off x="6012849" y="2586531"/>
              <a:ext cx="17279" cy="19399"/>
            </a:xfrm>
            <a:custGeom>
              <a:avLst/>
              <a:gdLst/>
              <a:ahLst/>
              <a:cxnLst/>
              <a:rect l="l" t="t" r="r" b="b"/>
              <a:pathLst>
                <a:path w="660" h="741" extrusionOk="0">
                  <a:moveTo>
                    <a:pt x="1" y="1"/>
                  </a:moveTo>
                  <a:lnTo>
                    <a:pt x="1" y="741"/>
                  </a:lnTo>
                  <a:lnTo>
                    <a:pt x="659" y="741"/>
                  </a:lnTo>
                  <a:lnTo>
                    <a:pt x="659"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71"/>
            <p:cNvSpPr/>
            <p:nvPr/>
          </p:nvSpPr>
          <p:spPr>
            <a:xfrm>
              <a:off x="5872629" y="2459506"/>
              <a:ext cx="100505" cy="71471"/>
            </a:xfrm>
            <a:custGeom>
              <a:avLst/>
              <a:gdLst/>
              <a:ahLst/>
              <a:cxnLst/>
              <a:rect l="l" t="t" r="r" b="b"/>
              <a:pathLst>
                <a:path w="3839" h="2730" extrusionOk="0">
                  <a:moveTo>
                    <a:pt x="0" y="1"/>
                  </a:moveTo>
                  <a:lnTo>
                    <a:pt x="0" y="2730"/>
                  </a:lnTo>
                  <a:lnTo>
                    <a:pt x="3839" y="2730"/>
                  </a:lnTo>
                  <a:lnTo>
                    <a:pt x="3839"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71"/>
            <p:cNvSpPr/>
            <p:nvPr/>
          </p:nvSpPr>
          <p:spPr>
            <a:xfrm>
              <a:off x="5955253" y="2459636"/>
              <a:ext cx="17750" cy="71471"/>
            </a:xfrm>
            <a:custGeom>
              <a:avLst/>
              <a:gdLst/>
              <a:ahLst/>
              <a:cxnLst/>
              <a:rect l="l" t="t" r="r" b="b"/>
              <a:pathLst>
                <a:path w="678" h="2730" extrusionOk="0">
                  <a:moveTo>
                    <a:pt x="1" y="1"/>
                  </a:moveTo>
                  <a:lnTo>
                    <a:pt x="1" y="2729"/>
                  </a:lnTo>
                  <a:lnTo>
                    <a:pt x="678" y="2729"/>
                  </a:lnTo>
                  <a:lnTo>
                    <a:pt x="678" y="1"/>
                  </a:ln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71"/>
            <p:cNvSpPr/>
            <p:nvPr/>
          </p:nvSpPr>
          <p:spPr>
            <a:xfrm>
              <a:off x="5899150" y="2473381"/>
              <a:ext cx="47333" cy="43721"/>
            </a:xfrm>
            <a:custGeom>
              <a:avLst/>
              <a:gdLst/>
              <a:ahLst/>
              <a:cxnLst/>
              <a:rect l="l" t="t" r="r" b="b"/>
              <a:pathLst>
                <a:path w="1808" h="1670" extrusionOk="0">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71"/>
            <p:cNvSpPr/>
            <p:nvPr/>
          </p:nvSpPr>
          <p:spPr>
            <a:xfrm>
              <a:off x="5847104" y="2583520"/>
              <a:ext cx="40003" cy="68827"/>
            </a:xfrm>
            <a:custGeom>
              <a:avLst/>
              <a:gdLst/>
              <a:ahLst/>
              <a:cxnLst/>
              <a:rect l="l" t="t" r="r" b="b"/>
              <a:pathLst>
                <a:path w="1528" h="2629" extrusionOk="0">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71"/>
            <p:cNvSpPr/>
            <p:nvPr/>
          </p:nvSpPr>
          <p:spPr>
            <a:xfrm>
              <a:off x="5902684" y="2583520"/>
              <a:ext cx="40029" cy="68827"/>
            </a:xfrm>
            <a:custGeom>
              <a:avLst/>
              <a:gdLst/>
              <a:ahLst/>
              <a:cxnLst/>
              <a:rect l="l" t="t" r="r" b="b"/>
              <a:pathLst>
                <a:path w="1529" h="2629" extrusionOk="0">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71"/>
            <p:cNvSpPr/>
            <p:nvPr/>
          </p:nvSpPr>
          <p:spPr>
            <a:xfrm>
              <a:off x="5772124" y="2667165"/>
              <a:ext cx="40029" cy="68696"/>
            </a:xfrm>
            <a:custGeom>
              <a:avLst/>
              <a:gdLst/>
              <a:ahLst/>
              <a:cxnLst/>
              <a:rect l="l" t="t" r="r" b="b"/>
              <a:pathLst>
                <a:path w="1529" h="2624" extrusionOk="0">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71"/>
            <p:cNvSpPr/>
            <p:nvPr/>
          </p:nvSpPr>
          <p:spPr>
            <a:xfrm>
              <a:off x="6033348" y="2667165"/>
              <a:ext cx="40029" cy="68696"/>
            </a:xfrm>
            <a:custGeom>
              <a:avLst/>
              <a:gdLst/>
              <a:ahLst/>
              <a:cxnLst/>
              <a:rect l="l" t="t" r="r" b="b"/>
              <a:pathLst>
                <a:path w="1529" h="2624" extrusionOk="0">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71"/>
            <p:cNvSpPr/>
            <p:nvPr/>
          </p:nvSpPr>
          <p:spPr>
            <a:xfrm>
              <a:off x="5958395" y="2583520"/>
              <a:ext cx="40029" cy="68827"/>
            </a:xfrm>
            <a:custGeom>
              <a:avLst/>
              <a:gdLst/>
              <a:ahLst/>
              <a:cxnLst/>
              <a:rect l="l" t="t" r="r" b="b"/>
              <a:pathLst>
                <a:path w="1529" h="2629" extrusionOk="0">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71"/>
            <p:cNvSpPr/>
            <p:nvPr/>
          </p:nvSpPr>
          <p:spPr>
            <a:xfrm>
              <a:off x="5899045" y="2473512"/>
              <a:ext cx="47307" cy="43721"/>
            </a:xfrm>
            <a:custGeom>
              <a:avLst/>
              <a:gdLst/>
              <a:ahLst/>
              <a:cxnLst/>
              <a:rect l="l" t="t" r="r" b="b"/>
              <a:pathLst>
                <a:path w="1807" h="1670" extrusionOk="0">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71"/>
            <p:cNvSpPr/>
            <p:nvPr/>
          </p:nvSpPr>
          <p:spPr>
            <a:xfrm>
              <a:off x="5738562" y="2454348"/>
              <a:ext cx="368536" cy="368300"/>
            </a:xfrm>
            <a:custGeom>
              <a:avLst/>
              <a:gdLst/>
              <a:ahLst/>
              <a:cxnLst/>
              <a:rect l="l" t="t" r="r" b="b"/>
              <a:pathLst>
                <a:path w="14077" h="14068" extrusionOk="0">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44" name="Google Shape;15744;p71"/>
          <p:cNvGrpSpPr/>
          <p:nvPr/>
        </p:nvGrpSpPr>
        <p:grpSpPr>
          <a:xfrm>
            <a:off x="4870747" y="2288820"/>
            <a:ext cx="368536" cy="288687"/>
            <a:chOff x="4870747" y="2494220"/>
            <a:chExt cx="368536" cy="288687"/>
          </a:xfrm>
        </p:grpSpPr>
        <p:sp>
          <p:nvSpPr>
            <p:cNvPr id="15745" name="Google Shape;15745;p71"/>
            <p:cNvSpPr/>
            <p:nvPr/>
          </p:nvSpPr>
          <p:spPr>
            <a:xfrm>
              <a:off x="4876035" y="2512075"/>
              <a:ext cx="196088" cy="217739"/>
            </a:xfrm>
            <a:custGeom>
              <a:avLst/>
              <a:gdLst/>
              <a:ahLst/>
              <a:cxnLst/>
              <a:rect l="l" t="t" r="r" b="b"/>
              <a:pathLst>
                <a:path w="7490" h="8317" extrusionOk="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71"/>
            <p:cNvSpPr/>
            <p:nvPr/>
          </p:nvSpPr>
          <p:spPr>
            <a:xfrm>
              <a:off x="5024293" y="2512206"/>
              <a:ext cx="47962" cy="217608"/>
            </a:xfrm>
            <a:custGeom>
              <a:avLst/>
              <a:gdLst/>
              <a:ahLst/>
              <a:cxnLst/>
              <a:rect l="l" t="t" r="r" b="b"/>
              <a:pathLst>
                <a:path w="1832" h="8312" extrusionOk="0">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71"/>
            <p:cNvSpPr/>
            <p:nvPr/>
          </p:nvSpPr>
          <p:spPr>
            <a:xfrm>
              <a:off x="5072228" y="2553832"/>
              <a:ext cx="161504" cy="176113"/>
            </a:xfrm>
            <a:custGeom>
              <a:avLst/>
              <a:gdLst/>
              <a:ahLst/>
              <a:cxnLst/>
              <a:rect l="l" t="t" r="r" b="b"/>
              <a:pathLst>
                <a:path w="6169" h="6727" extrusionOk="0">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71"/>
            <p:cNvSpPr/>
            <p:nvPr/>
          </p:nvSpPr>
          <p:spPr>
            <a:xfrm>
              <a:off x="5134353" y="2553727"/>
              <a:ext cx="99510" cy="176218"/>
            </a:xfrm>
            <a:custGeom>
              <a:avLst/>
              <a:gdLst/>
              <a:ahLst/>
              <a:cxnLst/>
              <a:rect l="l" t="t" r="r" b="b"/>
              <a:pathLst>
                <a:path w="3801" h="6731" extrusionOk="0">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71"/>
            <p:cNvSpPr/>
            <p:nvPr/>
          </p:nvSpPr>
          <p:spPr>
            <a:xfrm>
              <a:off x="5109587" y="2580248"/>
              <a:ext cx="66052" cy="61523"/>
            </a:xfrm>
            <a:custGeom>
              <a:avLst/>
              <a:gdLst/>
              <a:ahLst/>
              <a:cxnLst/>
              <a:rect l="l" t="t" r="r" b="b"/>
              <a:pathLst>
                <a:path w="2523" h="2350" extrusionOk="0">
                  <a:moveTo>
                    <a:pt x="0" y="1"/>
                  </a:moveTo>
                  <a:lnTo>
                    <a:pt x="0" y="2350"/>
                  </a:lnTo>
                  <a:lnTo>
                    <a:pt x="2522" y="2350"/>
                  </a:lnTo>
                  <a:lnTo>
                    <a:pt x="2517" y="1264"/>
                  </a:lnTo>
                  <a:lnTo>
                    <a:pt x="143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71"/>
            <p:cNvSpPr/>
            <p:nvPr/>
          </p:nvSpPr>
          <p:spPr>
            <a:xfrm>
              <a:off x="5098251" y="2538124"/>
              <a:ext cx="54742" cy="15629"/>
            </a:xfrm>
            <a:custGeom>
              <a:avLst/>
              <a:gdLst/>
              <a:ahLst/>
              <a:cxnLst/>
              <a:rect l="l" t="t" r="r" b="b"/>
              <a:pathLst>
                <a:path w="2091" h="597" extrusionOk="0">
                  <a:moveTo>
                    <a:pt x="1" y="0"/>
                  </a:moveTo>
                  <a:lnTo>
                    <a:pt x="1" y="596"/>
                  </a:lnTo>
                  <a:lnTo>
                    <a:pt x="2091" y="596"/>
                  </a:lnTo>
                  <a:lnTo>
                    <a:pt x="2091"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71"/>
            <p:cNvSpPr/>
            <p:nvPr/>
          </p:nvSpPr>
          <p:spPr>
            <a:xfrm>
              <a:off x="5104534" y="2499770"/>
              <a:ext cx="42307" cy="38380"/>
            </a:xfrm>
            <a:custGeom>
              <a:avLst/>
              <a:gdLst/>
              <a:ahLst/>
              <a:cxnLst/>
              <a:rect l="l" t="t" r="r" b="b"/>
              <a:pathLst>
                <a:path w="1616" h="1466" extrusionOk="0">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71"/>
            <p:cNvSpPr/>
            <p:nvPr/>
          </p:nvSpPr>
          <p:spPr>
            <a:xfrm>
              <a:off x="5117624" y="2499639"/>
              <a:ext cx="29086" cy="38511"/>
            </a:xfrm>
            <a:custGeom>
              <a:avLst/>
              <a:gdLst/>
              <a:ahLst/>
              <a:cxnLst/>
              <a:rect l="l" t="t" r="r" b="b"/>
              <a:pathLst>
                <a:path w="1111" h="1471" extrusionOk="0">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71"/>
            <p:cNvSpPr/>
            <p:nvPr/>
          </p:nvSpPr>
          <p:spPr>
            <a:xfrm>
              <a:off x="4918918" y="2694838"/>
              <a:ext cx="96473" cy="82415"/>
            </a:xfrm>
            <a:custGeom>
              <a:avLst/>
              <a:gdLst/>
              <a:ahLst/>
              <a:cxnLst/>
              <a:rect l="l" t="t" r="r" b="b"/>
              <a:pathLst>
                <a:path w="3685" h="3148" extrusionOk="0">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71"/>
            <p:cNvSpPr/>
            <p:nvPr/>
          </p:nvSpPr>
          <p:spPr>
            <a:xfrm>
              <a:off x="4940674" y="2701252"/>
              <a:ext cx="82388" cy="75974"/>
            </a:xfrm>
            <a:custGeom>
              <a:avLst/>
              <a:gdLst/>
              <a:ahLst/>
              <a:cxnLst/>
              <a:rect l="l" t="t" r="r" b="b"/>
              <a:pathLst>
                <a:path w="3147" h="2902" extrusionOk="0">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71"/>
            <p:cNvSpPr/>
            <p:nvPr/>
          </p:nvSpPr>
          <p:spPr>
            <a:xfrm>
              <a:off x="4950727" y="2718478"/>
              <a:ext cx="40893" cy="35029"/>
            </a:xfrm>
            <a:custGeom>
              <a:avLst/>
              <a:gdLst/>
              <a:ahLst/>
              <a:cxnLst/>
              <a:rect l="l" t="t" r="r" b="b"/>
              <a:pathLst>
                <a:path w="1562" h="1338" extrusionOk="0">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71"/>
            <p:cNvSpPr/>
            <p:nvPr/>
          </p:nvSpPr>
          <p:spPr>
            <a:xfrm>
              <a:off x="5091601" y="2694838"/>
              <a:ext cx="96473" cy="82415"/>
            </a:xfrm>
            <a:custGeom>
              <a:avLst/>
              <a:gdLst/>
              <a:ahLst/>
              <a:cxnLst/>
              <a:rect l="l" t="t" r="r" b="b"/>
              <a:pathLst>
                <a:path w="3685" h="3148" extrusionOk="0">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71"/>
            <p:cNvSpPr/>
            <p:nvPr/>
          </p:nvSpPr>
          <p:spPr>
            <a:xfrm>
              <a:off x="5111969" y="2701252"/>
              <a:ext cx="82519" cy="75974"/>
            </a:xfrm>
            <a:custGeom>
              <a:avLst/>
              <a:gdLst/>
              <a:ahLst/>
              <a:cxnLst/>
              <a:rect l="l" t="t" r="r" b="b"/>
              <a:pathLst>
                <a:path w="3152" h="2902" extrusionOk="0">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71"/>
            <p:cNvSpPr/>
            <p:nvPr/>
          </p:nvSpPr>
          <p:spPr>
            <a:xfrm>
              <a:off x="5123410" y="2718478"/>
              <a:ext cx="40893" cy="35029"/>
            </a:xfrm>
            <a:custGeom>
              <a:avLst/>
              <a:gdLst/>
              <a:ahLst/>
              <a:cxnLst/>
              <a:rect l="l" t="t" r="r" b="b"/>
              <a:pathLst>
                <a:path w="1562" h="1338" extrusionOk="0">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71"/>
            <p:cNvSpPr/>
            <p:nvPr/>
          </p:nvSpPr>
          <p:spPr>
            <a:xfrm>
              <a:off x="4928971" y="2549198"/>
              <a:ext cx="90321" cy="90321"/>
            </a:xfrm>
            <a:custGeom>
              <a:avLst/>
              <a:gdLst/>
              <a:ahLst/>
              <a:cxnLst/>
              <a:rect l="l" t="t" r="r" b="b"/>
              <a:pathLst>
                <a:path w="3450" h="3450" extrusionOk="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71"/>
            <p:cNvSpPr/>
            <p:nvPr/>
          </p:nvSpPr>
          <p:spPr>
            <a:xfrm>
              <a:off x="5072228" y="2677611"/>
              <a:ext cx="161504" cy="52465"/>
            </a:xfrm>
            <a:custGeom>
              <a:avLst/>
              <a:gdLst/>
              <a:ahLst/>
              <a:cxnLst/>
              <a:rect l="l" t="t" r="r" b="b"/>
              <a:pathLst>
                <a:path w="6169" h="2004" extrusionOk="0">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71"/>
            <p:cNvSpPr/>
            <p:nvPr/>
          </p:nvSpPr>
          <p:spPr>
            <a:xfrm>
              <a:off x="5189829" y="2677480"/>
              <a:ext cx="43904" cy="52334"/>
            </a:xfrm>
            <a:custGeom>
              <a:avLst/>
              <a:gdLst/>
              <a:ahLst/>
              <a:cxnLst/>
              <a:rect l="l" t="t" r="r" b="b"/>
              <a:pathLst>
                <a:path w="1677" h="1999" extrusionOk="0">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71"/>
            <p:cNvSpPr/>
            <p:nvPr/>
          </p:nvSpPr>
          <p:spPr>
            <a:xfrm>
              <a:off x="4875904" y="2677480"/>
              <a:ext cx="196219" cy="52334"/>
            </a:xfrm>
            <a:custGeom>
              <a:avLst/>
              <a:gdLst/>
              <a:ahLst/>
              <a:cxnLst/>
              <a:rect l="l" t="t" r="r" b="b"/>
              <a:pathLst>
                <a:path w="7495" h="1999" extrusionOk="0">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71"/>
            <p:cNvSpPr/>
            <p:nvPr/>
          </p:nvSpPr>
          <p:spPr>
            <a:xfrm>
              <a:off x="5040917" y="2677480"/>
              <a:ext cx="31468" cy="52334"/>
            </a:xfrm>
            <a:custGeom>
              <a:avLst/>
              <a:gdLst/>
              <a:ahLst/>
              <a:cxnLst/>
              <a:rect l="l" t="t" r="r" b="b"/>
              <a:pathLst>
                <a:path w="1202" h="1999" extrusionOk="0">
                  <a:moveTo>
                    <a:pt x="0" y="0"/>
                  </a:moveTo>
                  <a:lnTo>
                    <a:pt x="0" y="1999"/>
                  </a:lnTo>
                  <a:lnTo>
                    <a:pt x="1201" y="1999"/>
                  </a:lnTo>
                  <a:lnTo>
                    <a:pt x="1201"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71"/>
            <p:cNvSpPr/>
            <p:nvPr/>
          </p:nvSpPr>
          <p:spPr>
            <a:xfrm>
              <a:off x="5104299" y="2574855"/>
              <a:ext cx="76629" cy="72335"/>
            </a:xfrm>
            <a:custGeom>
              <a:avLst/>
              <a:gdLst/>
              <a:ahLst/>
              <a:cxnLst/>
              <a:rect l="l" t="t" r="r" b="b"/>
              <a:pathLst>
                <a:path w="2927" h="2763" extrusionOk="0">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71"/>
            <p:cNvSpPr/>
            <p:nvPr/>
          </p:nvSpPr>
          <p:spPr>
            <a:xfrm>
              <a:off x="4943554" y="2713059"/>
              <a:ext cx="53617" cy="45894"/>
            </a:xfrm>
            <a:custGeom>
              <a:avLst/>
              <a:gdLst/>
              <a:ahLst/>
              <a:cxnLst/>
              <a:rect l="l" t="t" r="r" b="b"/>
              <a:pathLst>
                <a:path w="2048" h="1753" extrusionOk="0">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71"/>
            <p:cNvSpPr/>
            <p:nvPr/>
          </p:nvSpPr>
          <p:spPr>
            <a:xfrm>
              <a:off x="5116106" y="2713059"/>
              <a:ext cx="53617" cy="45894"/>
            </a:xfrm>
            <a:custGeom>
              <a:avLst/>
              <a:gdLst/>
              <a:ahLst/>
              <a:cxnLst/>
              <a:rect l="l" t="t" r="r" b="b"/>
              <a:pathLst>
                <a:path w="2048" h="1753" extrusionOk="0">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71"/>
            <p:cNvSpPr/>
            <p:nvPr/>
          </p:nvSpPr>
          <p:spPr>
            <a:xfrm>
              <a:off x="4923552" y="2543910"/>
              <a:ext cx="101160" cy="101029"/>
            </a:xfrm>
            <a:custGeom>
              <a:avLst/>
              <a:gdLst/>
              <a:ahLst/>
              <a:cxnLst/>
              <a:rect l="l" t="t" r="r" b="b"/>
              <a:pathLst>
                <a:path w="3864" h="3859" extrusionOk="0">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71"/>
            <p:cNvSpPr/>
            <p:nvPr/>
          </p:nvSpPr>
          <p:spPr>
            <a:xfrm>
              <a:off x="4870747" y="2494220"/>
              <a:ext cx="368536" cy="288687"/>
            </a:xfrm>
            <a:custGeom>
              <a:avLst/>
              <a:gdLst/>
              <a:ahLst/>
              <a:cxnLst/>
              <a:rect l="l" t="t" r="r" b="b"/>
              <a:pathLst>
                <a:path w="14077" h="11027" extrusionOk="0">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9" name="Google Shape;15769;p71"/>
          <p:cNvGrpSpPr/>
          <p:nvPr/>
        </p:nvGrpSpPr>
        <p:grpSpPr>
          <a:xfrm>
            <a:off x="5300308" y="2249105"/>
            <a:ext cx="370604" cy="367960"/>
            <a:chOff x="5300308" y="2454505"/>
            <a:chExt cx="370604" cy="367960"/>
          </a:xfrm>
        </p:grpSpPr>
        <p:sp>
          <p:nvSpPr>
            <p:cNvPr id="15770" name="Google Shape;15770;p71"/>
            <p:cNvSpPr/>
            <p:nvPr/>
          </p:nvSpPr>
          <p:spPr>
            <a:xfrm>
              <a:off x="5585487" y="2460029"/>
              <a:ext cx="79509" cy="79378"/>
            </a:xfrm>
            <a:custGeom>
              <a:avLst/>
              <a:gdLst/>
              <a:ahLst/>
              <a:cxnLst/>
              <a:rect l="l" t="t" r="r" b="b"/>
              <a:pathLst>
                <a:path w="3037" h="3032" extrusionOk="0">
                  <a:moveTo>
                    <a:pt x="380" y="0"/>
                  </a:moveTo>
                  <a:lnTo>
                    <a:pt x="1" y="375"/>
                  </a:lnTo>
                  <a:lnTo>
                    <a:pt x="2657" y="3031"/>
                  </a:lnTo>
                  <a:lnTo>
                    <a:pt x="3037" y="2657"/>
                  </a:lnTo>
                  <a:lnTo>
                    <a:pt x="380"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71"/>
            <p:cNvSpPr/>
            <p:nvPr/>
          </p:nvSpPr>
          <p:spPr>
            <a:xfrm>
              <a:off x="5372565" y="2708791"/>
              <a:ext cx="43537" cy="42464"/>
            </a:xfrm>
            <a:custGeom>
              <a:avLst/>
              <a:gdLst/>
              <a:ahLst/>
              <a:cxnLst/>
              <a:rect l="l" t="t" r="r" b="b"/>
              <a:pathLst>
                <a:path w="1663" h="1622" extrusionOk="0">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71"/>
            <p:cNvSpPr/>
            <p:nvPr/>
          </p:nvSpPr>
          <p:spPr>
            <a:xfrm>
              <a:off x="5390682" y="2530322"/>
              <a:ext cx="204152" cy="202607"/>
            </a:xfrm>
            <a:custGeom>
              <a:avLst/>
              <a:gdLst/>
              <a:ahLst/>
              <a:cxnLst/>
              <a:rect l="l" t="t" r="r" b="b"/>
              <a:pathLst>
                <a:path w="7798" h="7739" extrusionOk="0">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71"/>
            <p:cNvSpPr/>
            <p:nvPr/>
          </p:nvSpPr>
          <p:spPr>
            <a:xfrm>
              <a:off x="5394321" y="2580117"/>
              <a:ext cx="200513" cy="152708"/>
            </a:xfrm>
            <a:custGeom>
              <a:avLst/>
              <a:gdLst/>
              <a:ahLst/>
              <a:cxnLst/>
              <a:rect l="l" t="t" r="r" b="b"/>
              <a:pathLst>
                <a:path w="7659" h="5833" extrusionOk="0">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71"/>
            <p:cNvSpPr/>
            <p:nvPr/>
          </p:nvSpPr>
          <p:spPr>
            <a:xfrm>
              <a:off x="5390289" y="2604412"/>
              <a:ext cx="132104" cy="128413"/>
            </a:xfrm>
            <a:custGeom>
              <a:avLst/>
              <a:gdLst/>
              <a:ahLst/>
              <a:cxnLst/>
              <a:rect l="l" t="t" r="r" b="b"/>
              <a:pathLst>
                <a:path w="5046" h="4905" extrusionOk="0">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71"/>
            <p:cNvSpPr/>
            <p:nvPr/>
          </p:nvSpPr>
          <p:spPr>
            <a:xfrm>
              <a:off x="5394190" y="2657845"/>
              <a:ext cx="128308" cy="74980"/>
            </a:xfrm>
            <a:custGeom>
              <a:avLst/>
              <a:gdLst/>
              <a:ahLst/>
              <a:cxnLst/>
              <a:rect l="l" t="t" r="r" b="b"/>
              <a:pathLst>
                <a:path w="4901" h="2864" extrusionOk="0">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71"/>
            <p:cNvSpPr/>
            <p:nvPr/>
          </p:nvSpPr>
          <p:spPr>
            <a:xfrm>
              <a:off x="5514566" y="2502284"/>
              <a:ext cx="108045" cy="107940"/>
            </a:xfrm>
            <a:custGeom>
              <a:avLst/>
              <a:gdLst/>
              <a:ahLst/>
              <a:cxnLst/>
              <a:rect l="l" t="t" r="r" b="b"/>
              <a:pathLst>
                <a:path w="4127" h="4123" extrusionOk="0">
                  <a:moveTo>
                    <a:pt x="466" y="0"/>
                  </a:moveTo>
                  <a:lnTo>
                    <a:pt x="0" y="466"/>
                  </a:lnTo>
                  <a:lnTo>
                    <a:pt x="3661" y="4122"/>
                  </a:lnTo>
                  <a:lnTo>
                    <a:pt x="4127" y="3656"/>
                  </a:lnTo>
                  <a:lnTo>
                    <a:pt x="466"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71"/>
            <p:cNvSpPr/>
            <p:nvPr/>
          </p:nvSpPr>
          <p:spPr>
            <a:xfrm>
              <a:off x="5526765" y="2502284"/>
              <a:ext cx="95845" cy="107940"/>
            </a:xfrm>
            <a:custGeom>
              <a:avLst/>
              <a:gdLst/>
              <a:ahLst/>
              <a:cxnLst/>
              <a:rect l="l" t="t" r="r" b="b"/>
              <a:pathLst>
                <a:path w="3661" h="4123" extrusionOk="0">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71"/>
            <p:cNvSpPr/>
            <p:nvPr/>
          </p:nvSpPr>
          <p:spPr>
            <a:xfrm>
              <a:off x="5551898" y="2481916"/>
              <a:ext cx="91106" cy="91080"/>
            </a:xfrm>
            <a:custGeom>
              <a:avLst/>
              <a:gdLst/>
              <a:ahLst/>
              <a:cxnLst/>
              <a:rect l="l" t="t" r="r" b="b"/>
              <a:pathLst>
                <a:path w="3480" h="3479" extrusionOk="0">
                  <a:moveTo>
                    <a:pt x="1740" y="0"/>
                  </a:moveTo>
                  <a:lnTo>
                    <a:pt x="1" y="1739"/>
                  </a:lnTo>
                  <a:lnTo>
                    <a:pt x="1740" y="3478"/>
                  </a:lnTo>
                  <a:lnTo>
                    <a:pt x="3479" y="1739"/>
                  </a:lnTo>
                  <a:lnTo>
                    <a:pt x="1740" y="0"/>
                  </a:ln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71"/>
            <p:cNvSpPr/>
            <p:nvPr/>
          </p:nvSpPr>
          <p:spPr>
            <a:xfrm>
              <a:off x="5551898" y="2481916"/>
              <a:ext cx="90975" cy="91080"/>
            </a:xfrm>
            <a:custGeom>
              <a:avLst/>
              <a:gdLst/>
              <a:ahLst/>
              <a:cxnLst/>
              <a:rect l="l" t="t" r="r" b="b"/>
              <a:pathLst>
                <a:path w="3475" h="3479" extrusionOk="0">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71"/>
            <p:cNvSpPr/>
            <p:nvPr/>
          </p:nvSpPr>
          <p:spPr>
            <a:xfrm>
              <a:off x="5300308" y="2454505"/>
              <a:ext cx="370604" cy="367960"/>
            </a:xfrm>
            <a:custGeom>
              <a:avLst/>
              <a:gdLst/>
              <a:ahLst/>
              <a:cxnLst/>
              <a:rect l="l" t="t" r="r" b="b"/>
              <a:pathLst>
                <a:path w="14156" h="14055" extrusionOk="0">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1" name="Google Shape;15781;p71"/>
          <p:cNvGrpSpPr/>
          <p:nvPr/>
        </p:nvGrpSpPr>
        <p:grpSpPr>
          <a:xfrm>
            <a:off x="4929600" y="3620335"/>
            <a:ext cx="230803" cy="340235"/>
            <a:chOff x="4929600" y="3825735"/>
            <a:chExt cx="230803" cy="340235"/>
          </a:xfrm>
        </p:grpSpPr>
        <p:sp>
          <p:nvSpPr>
            <p:cNvPr id="15782" name="Google Shape;15782;p71"/>
            <p:cNvSpPr/>
            <p:nvPr/>
          </p:nvSpPr>
          <p:spPr>
            <a:xfrm>
              <a:off x="4934757" y="3830657"/>
              <a:ext cx="220750" cy="330418"/>
            </a:xfrm>
            <a:custGeom>
              <a:avLst/>
              <a:gdLst/>
              <a:ahLst/>
              <a:cxnLst/>
              <a:rect l="l" t="t" r="r" b="b"/>
              <a:pathLst>
                <a:path w="8432" h="12621" extrusionOk="0">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71"/>
            <p:cNvSpPr/>
            <p:nvPr/>
          </p:nvSpPr>
          <p:spPr>
            <a:xfrm>
              <a:off x="4934757" y="3830788"/>
              <a:ext cx="220750" cy="330287"/>
            </a:xfrm>
            <a:custGeom>
              <a:avLst/>
              <a:gdLst/>
              <a:ahLst/>
              <a:cxnLst/>
              <a:rect l="l" t="t" r="r" b="b"/>
              <a:pathLst>
                <a:path w="8432" h="12616" extrusionOk="0">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71"/>
            <p:cNvSpPr/>
            <p:nvPr/>
          </p:nvSpPr>
          <p:spPr>
            <a:xfrm>
              <a:off x="4956251" y="3857805"/>
              <a:ext cx="76001" cy="65110"/>
            </a:xfrm>
            <a:custGeom>
              <a:avLst/>
              <a:gdLst/>
              <a:ahLst/>
              <a:cxnLst/>
              <a:rect l="l" t="t" r="r" b="b"/>
              <a:pathLst>
                <a:path w="2903" h="2487" extrusionOk="0">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71"/>
            <p:cNvSpPr/>
            <p:nvPr/>
          </p:nvSpPr>
          <p:spPr>
            <a:xfrm>
              <a:off x="4993479" y="3857805"/>
              <a:ext cx="40291" cy="65136"/>
            </a:xfrm>
            <a:custGeom>
              <a:avLst/>
              <a:gdLst/>
              <a:ahLst/>
              <a:cxnLst/>
              <a:rect l="l" t="t" r="r" b="b"/>
              <a:pathLst>
                <a:path w="1539" h="2488" extrusionOk="0">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71"/>
            <p:cNvSpPr/>
            <p:nvPr/>
          </p:nvSpPr>
          <p:spPr>
            <a:xfrm>
              <a:off x="5047069" y="3857805"/>
              <a:ext cx="75870" cy="65110"/>
            </a:xfrm>
            <a:custGeom>
              <a:avLst/>
              <a:gdLst/>
              <a:ahLst/>
              <a:cxnLst/>
              <a:rect l="l" t="t" r="r" b="b"/>
              <a:pathLst>
                <a:path w="2898" h="2487" extrusionOk="0">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71"/>
            <p:cNvSpPr/>
            <p:nvPr/>
          </p:nvSpPr>
          <p:spPr>
            <a:xfrm>
              <a:off x="5084035" y="3857805"/>
              <a:ext cx="38903" cy="65057"/>
            </a:xfrm>
            <a:custGeom>
              <a:avLst/>
              <a:gdLst/>
              <a:ahLst/>
              <a:cxnLst/>
              <a:rect l="l" t="t" r="r" b="b"/>
              <a:pathLst>
                <a:path w="1486" h="2485" extrusionOk="0">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71"/>
            <p:cNvSpPr/>
            <p:nvPr/>
          </p:nvSpPr>
          <p:spPr>
            <a:xfrm>
              <a:off x="4956251" y="4063947"/>
              <a:ext cx="76001" cy="65083"/>
            </a:xfrm>
            <a:custGeom>
              <a:avLst/>
              <a:gdLst/>
              <a:ahLst/>
              <a:cxnLst/>
              <a:rect l="l" t="t" r="r" b="b"/>
              <a:pathLst>
                <a:path w="2903" h="2486" extrusionOk="0">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71"/>
            <p:cNvSpPr/>
            <p:nvPr/>
          </p:nvSpPr>
          <p:spPr>
            <a:xfrm>
              <a:off x="4993479" y="4063947"/>
              <a:ext cx="40291" cy="65005"/>
            </a:xfrm>
            <a:custGeom>
              <a:avLst/>
              <a:gdLst/>
              <a:ahLst/>
              <a:cxnLst/>
              <a:rect l="l" t="t" r="r" b="b"/>
              <a:pathLst>
                <a:path w="1539" h="2483" extrusionOk="0">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71"/>
            <p:cNvSpPr/>
            <p:nvPr/>
          </p:nvSpPr>
          <p:spPr>
            <a:xfrm>
              <a:off x="5047069" y="4063947"/>
              <a:ext cx="75870" cy="65083"/>
            </a:xfrm>
            <a:custGeom>
              <a:avLst/>
              <a:gdLst/>
              <a:ahLst/>
              <a:cxnLst/>
              <a:rect l="l" t="t" r="r" b="b"/>
              <a:pathLst>
                <a:path w="2898" h="2486" extrusionOk="0">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71"/>
            <p:cNvSpPr/>
            <p:nvPr/>
          </p:nvSpPr>
          <p:spPr>
            <a:xfrm>
              <a:off x="5084035" y="4063947"/>
              <a:ext cx="38903" cy="64926"/>
            </a:xfrm>
            <a:custGeom>
              <a:avLst/>
              <a:gdLst/>
              <a:ahLst/>
              <a:cxnLst/>
              <a:rect l="l" t="t" r="r" b="b"/>
              <a:pathLst>
                <a:path w="1486" h="2480" extrusionOk="0">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71"/>
            <p:cNvSpPr/>
            <p:nvPr/>
          </p:nvSpPr>
          <p:spPr>
            <a:xfrm>
              <a:off x="4956251" y="3960824"/>
              <a:ext cx="76001" cy="65110"/>
            </a:xfrm>
            <a:custGeom>
              <a:avLst/>
              <a:gdLst/>
              <a:ahLst/>
              <a:cxnLst/>
              <a:rect l="l" t="t" r="r" b="b"/>
              <a:pathLst>
                <a:path w="2903" h="2487" extrusionOk="0">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71"/>
            <p:cNvSpPr/>
            <p:nvPr/>
          </p:nvSpPr>
          <p:spPr>
            <a:xfrm>
              <a:off x="4993479" y="3960955"/>
              <a:ext cx="40291" cy="64979"/>
            </a:xfrm>
            <a:custGeom>
              <a:avLst/>
              <a:gdLst/>
              <a:ahLst/>
              <a:cxnLst/>
              <a:rect l="l" t="t" r="r" b="b"/>
              <a:pathLst>
                <a:path w="1539" h="2482" extrusionOk="0">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71"/>
            <p:cNvSpPr/>
            <p:nvPr/>
          </p:nvSpPr>
          <p:spPr>
            <a:xfrm>
              <a:off x="5047069" y="3960824"/>
              <a:ext cx="75870" cy="65110"/>
            </a:xfrm>
            <a:custGeom>
              <a:avLst/>
              <a:gdLst/>
              <a:ahLst/>
              <a:cxnLst/>
              <a:rect l="l" t="t" r="r" b="b"/>
              <a:pathLst>
                <a:path w="2898" h="2487" extrusionOk="0">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71"/>
            <p:cNvSpPr/>
            <p:nvPr/>
          </p:nvSpPr>
          <p:spPr>
            <a:xfrm>
              <a:off x="5084035" y="3960955"/>
              <a:ext cx="38903" cy="64926"/>
            </a:xfrm>
            <a:custGeom>
              <a:avLst/>
              <a:gdLst/>
              <a:ahLst/>
              <a:cxnLst/>
              <a:rect l="l" t="t" r="r" b="b"/>
              <a:pathLst>
                <a:path w="1486" h="2480" extrusionOk="0">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71"/>
            <p:cNvSpPr/>
            <p:nvPr/>
          </p:nvSpPr>
          <p:spPr>
            <a:xfrm>
              <a:off x="4962298" y="3852936"/>
              <a:ext cx="74849" cy="74927"/>
            </a:xfrm>
            <a:custGeom>
              <a:avLst/>
              <a:gdLst/>
              <a:ahLst/>
              <a:cxnLst/>
              <a:rect l="l" t="t" r="r" b="b"/>
              <a:pathLst>
                <a:path w="2859" h="2862" extrusionOk="0">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71"/>
            <p:cNvSpPr/>
            <p:nvPr/>
          </p:nvSpPr>
          <p:spPr>
            <a:xfrm>
              <a:off x="5040786" y="3852910"/>
              <a:ext cx="87179" cy="74901"/>
            </a:xfrm>
            <a:custGeom>
              <a:avLst/>
              <a:gdLst/>
              <a:ahLst/>
              <a:cxnLst/>
              <a:rect l="l" t="t" r="r" b="b"/>
              <a:pathLst>
                <a:path w="3330" h="2861" extrusionOk="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71"/>
            <p:cNvSpPr/>
            <p:nvPr/>
          </p:nvSpPr>
          <p:spPr>
            <a:xfrm>
              <a:off x="4949732" y="3955928"/>
              <a:ext cx="87415" cy="74953"/>
            </a:xfrm>
            <a:custGeom>
              <a:avLst/>
              <a:gdLst/>
              <a:ahLst/>
              <a:cxnLst/>
              <a:rect l="l" t="t" r="r" b="b"/>
              <a:pathLst>
                <a:path w="3339" h="2863" extrusionOk="0">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71"/>
            <p:cNvSpPr/>
            <p:nvPr/>
          </p:nvSpPr>
          <p:spPr>
            <a:xfrm>
              <a:off x="5040786" y="3955928"/>
              <a:ext cx="87310" cy="74953"/>
            </a:xfrm>
            <a:custGeom>
              <a:avLst/>
              <a:gdLst/>
              <a:ahLst/>
              <a:cxnLst/>
              <a:rect l="l" t="t" r="r" b="b"/>
              <a:pathLst>
                <a:path w="3335" h="2863" extrusionOk="0">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71"/>
            <p:cNvSpPr/>
            <p:nvPr/>
          </p:nvSpPr>
          <p:spPr>
            <a:xfrm>
              <a:off x="4962298" y="4058920"/>
              <a:ext cx="74980" cy="74953"/>
            </a:xfrm>
            <a:custGeom>
              <a:avLst/>
              <a:gdLst/>
              <a:ahLst/>
              <a:cxnLst/>
              <a:rect l="l" t="t" r="r" b="b"/>
              <a:pathLst>
                <a:path w="2864" h="2863" extrusionOk="0">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71"/>
            <p:cNvSpPr/>
            <p:nvPr/>
          </p:nvSpPr>
          <p:spPr>
            <a:xfrm>
              <a:off x="5040655" y="4059051"/>
              <a:ext cx="87179" cy="74796"/>
            </a:xfrm>
            <a:custGeom>
              <a:avLst/>
              <a:gdLst/>
              <a:ahLst/>
              <a:cxnLst/>
              <a:rect l="l" t="t" r="r" b="b"/>
              <a:pathLst>
                <a:path w="3330" h="2857" extrusionOk="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71"/>
            <p:cNvSpPr/>
            <p:nvPr/>
          </p:nvSpPr>
          <p:spPr>
            <a:xfrm>
              <a:off x="4929600" y="3825735"/>
              <a:ext cx="230803" cy="340235"/>
            </a:xfrm>
            <a:custGeom>
              <a:avLst/>
              <a:gdLst/>
              <a:ahLst/>
              <a:cxnLst/>
              <a:rect l="l" t="t" r="r" b="b"/>
              <a:pathLst>
                <a:path w="8816" h="12996" extrusionOk="0">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3" name="Google Shape;15803;p71"/>
          <p:cNvGrpSpPr/>
          <p:nvPr/>
        </p:nvGrpSpPr>
        <p:grpSpPr>
          <a:xfrm>
            <a:off x="6264518" y="3619995"/>
            <a:ext cx="249810" cy="340968"/>
            <a:chOff x="6264518" y="3825395"/>
            <a:chExt cx="249810" cy="340968"/>
          </a:xfrm>
        </p:grpSpPr>
        <p:sp>
          <p:nvSpPr>
            <p:cNvPr id="15804" name="Google Shape;15804;p71"/>
            <p:cNvSpPr/>
            <p:nvPr/>
          </p:nvSpPr>
          <p:spPr>
            <a:xfrm>
              <a:off x="6269309" y="3867832"/>
              <a:ext cx="211325" cy="293740"/>
            </a:xfrm>
            <a:custGeom>
              <a:avLst/>
              <a:gdLst/>
              <a:ahLst/>
              <a:cxnLst/>
              <a:rect l="l" t="t" r="r" b="b"/>
              <a:pathLst>
                <a:path w="8072" h="11220" extrusionOk="0">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71"/>
            <p:cNvSpPr/>
            <p:nvPr/>
          </p:nvSpPr>
          <p:spPr>
            <a:xfrm>
              <a:off x="6332429" y="3867623"/>
              <a:ext cx="148205" cy="234154"/>
            </a:xfrm>
            <a:custGeom>
              <a:avLst/>
              <a:gdLst/>
              <a:ahLst/>
              <a:cxnLst/>
              <a:rect l="l" t="t" r="r" b="b"/>
              <a:pathLst>
                <a:path w="5661" h="8944" extrusionOk="0">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71"/>
            <p:cNvSpPr/>
            <p:nvPr/>
          </p:nvSpPr>
          <p:spPr>
            <a:xfrm>
              <a:off x="6277215" y="3830395"/>
              <a:ext cx="55868" cy="93593"/>
            </a:xfrm>
            <a:custGeom>
              <a:avLst/>
              <a:gdLst/>
              <a:ahLst/>
              <a:cxnLst/>
              <a:rect l="l" t="t" r="r" b="b"/>
              <a:pathLst>
                <a:path w="2134" h="3575" extrusionOk="0">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71"/>
            <p:cNvSpPr/>
            <p:nvPr/>
          </p:nvSpPr>
          <p:spPr>
            <a:xfrm>
              <a:off x="6306144" y="3890400"/>
              <a:ext cx="26939" cy="33484"/>
            </a:xfrm>
            <a:custGeom>
              <a:avLst/>
              <a:gdLst/>
              <a:ahLst/>
              <a:cxnLst/>
              <a:rect l="l" t="t" r="r" b="b"/>
              <a:pathLst>
                <a:path w="1029" h="1279" extrusionOk="0">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71"/>
            <p:cNvSpPr/>
            <p:nvPr/>
          </p:nvSpPr>
          <p:spPr>
            <a:xfrm>
              <a:off x="6264518" y="3825395"/>
              <a:ext cx="249810" cy="340968"/>
            </a:xfrm>
            <a:custGeom>
              <a:avLst/>
              <a:gdLst/>
              <a:ahLst/>
              <a:cxnLst/>
              <a:rect l="l" t="t" r="r" b="b"/>
              <a:pathLst>
                <a:path w="9542" h="13024" extrusionOk="0">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71"/>
            <p:cNvSpPr/>
            <p:nvPr/>
          </p:nvSpPr>
          <p:spPr>
            <a:xfrm>
              <a:off x="6360729" y="4014283"/>
              <a:ext cx="14739" cy="12593"/>
            </a:xfrm>
            <a:custGeom>
              <a:avLst/>
              <a:gdLst/>
              <a:ahLst/>
              <a:cxnLst/>
              <a:rect l="l" t="t" r="r" b="b"/>
              <a:pathLst>
                <a:path w="563" h="481" extrusionOk="0">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71"/>
            <p:cNvSpPr/>
            <p:nvPr/>
          </p:nvSpPr>
          <p:spPr>
            <a:xfrm>
              <a:off x="6412304" y="4027216"/>
              <a:ext cx="14608" cy="12645"/>
            </a:xfrm>
            <a:custGeom>
              <a:avLst/>
              <a:gdLst/>
              <a:ahLst/>
              <a:cxnLst/>
              <a:rect l="l" t="t" r="r" b="b"/>
              <a:pathLst>
                <a:path w="558" h="483" extrusionOk="0">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71"/>
            <p:cNvSpPr/>
            <p:nvPr/>
          </p:nvSpPr>
          <p:spPr>
            <a:xfrm>
              <a:off x="6355965" y="4058920"/>
              <a:ext cx="14739" cy="12540"/>
            </a:xfrm>
            <a:custGeom>
              <a:avLst/>
              <a:gdLst/>
              <a:ahLst/>
              <a:cxnLst/>
              <a:rect l="l" t="t" r="r" b="b"/>
              <a:pathLst>
                <a:path w="563" h="479" extrusionOk="0">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2" name="Google Shape;15812;p71"/>
          <p:cNvGrpSpPr/>
          <p:nvPr/>
        </p:nvGrpSpPr>
        <p:grpSpPr>
          <a:xfrm>
            <a:off x="5376073" y="3619968"/>
            <a:ext cx="223158" cy="340994"/>
            <a:chOff x="5376073" y="3825368"/>
            <a:chExt cx="223158" cy="340994"/>
          </a:xfrm>
        </p:grpSpPr>
        <p:sp>
          <p:nvSpPr>
            <p:cNvPr id="15813" name="Google Shape;15813;p71"/>
            <p:cNvSpPr/>
            <p:nvPr/>
          </p:nvSpPr>
          <p:spPr>
            <a:xfrm>
              <a:off x="5380995" y="3830395"/>
              <a:ext cx="213079" cy="242008"/>
            </a:xfrm>
            <a:custGeom>
              <a:avLst/>
              <a:gdLst/>
              <a:ahLst/>
              <a:cxnLst/>
              <a:rect l="l" t="t" r="r" b="b"/>
              <a:pathLst>
                <a:path w="8139" h="9244" extrusionOk="0">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71"/>
            <p:cNvSpPr/>
            <p:nvPr/>
          </p:nvSpPr>
          <p:spPr>
            <a:xfrm>
              <a:off x="5515822" y="3830395"/>
              <a:ext cx="78252" cy="242008"/>
            </a:xfrm>
            <a:custGeom>
              <a:avLst/>
              <a:gdLst/>
              <a:ahLst/>
              <a:cxnLst/>
              <a:rect l="l" t="t" r="r" b="b"/>
              <a:pathLst>
                <a:path w="2989" h="9244" extrusionOk="0">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71"/>
            <p:cNvSpPr/>
            <p:nvPr/>
          </p:nvSpPr>
          <p:spPr>
            <a:xfrm>
              <a:off x="5428669" y="3853407"/>
              <a:ext cx="117862" cy="100400"/>
            </a:xfrm>
            <a:custGeom>
              <a:avLst/>
              <a:gdLst/>
              <a:ahLst/>
              <a:cxnLst/>
              <a:rect l="l" t="t" r="r" b="b"/>
              <a:pathLst>
                <a:path w="4502" h="3835" extrusionOk="0">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71"/>
            <p:cNvSpPr/>
            <p:nvPr/>
          </p:nvSpPr>
          <p:spPr>
            <a:xfrm>
              <a:off x="5428669" y="3863356"/>
              <a:ext cx="117993" cy="90583"/>
            </a:xfrm>
            <a:custGeom>
              <a:avLst/>
              <a:gdLst/>
              <a:ahLst/>
              <a:cxnLst/>
              <a:rect l="l" t="t" r="r" b="b"/>
              <a:pathLst>
                <a:path w="4507" h="3460" extrusionOk="0">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71"/>
            <p:cNvSpPr/>
            <p:nvPr/>
          </p:nvSpPr>
          <p:spPr>
            <a:xfrm>
              <a:off x="5464745" y="4040071"/>
              <a:ext cx="45684" cy="121266"/>
            </a:xfrm>
            <a:custGeom>
              <a:avLst/>
              <a:gdLst/>
              <a:ahLst/>
              <a:cxnLst/>
              <a:rect l="l" t="t" r="r" b="b"/>
              <a:pathLst>
                <a:path w="1745" h="4632" extrusionOk="0">
                  <a:moveTo>
                    <a:pt x="1" y="0"/>
                  </a:moveTo>
                  <a:lnTo>
                    <a:pt x="1" y="4631"/>
                  </a:lnTo>
                  <a:lnTo>
                    <a:pt x="1745" y="4631"/>
                  </a:lnTo>
                  <a:lnTo>
                    <a:pt x="1745"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71"/>
            <p:cNvSpPr/>
            <p:nvPr/>
          </p:nvSpPr>
          <p:spPr>
            <a:xfrm>
              <a:off x="5495192" y="4040071"/>
              <a:ext cx="15237" cy="121266"/>
            </a:xfrm>
            <a:custGeom>
              <a:avLst/>
              <a:gdLst/>
              <a:ahLst/>
              <a:cxnLst/>
              <a:rect l="l" t="t" r="r" b="b"/>
              <a:pathLst>
                <a:path w="582" h="4632" extrusionOk="0">
                  <a:moveTo>
                    <a:pt x="0" y="0"/>
                  </a:moveTo>
                  <a:lnTo>
                    <a:pt x="0" y="4631"/>
                  </a:lnTo>
                  <a:lnTo>
                    <a:pt x="582" y="4631"/>
                  </a:lnTo>
                  <a:lnTo>
                    <a:pt x="582"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71"/>
            <p:cNvSpPr/>
            <p:nvPr/>
          </p:nvSpPr>
          <p:spPr>
            <a:xfrm>
              <a:off x="5401992" y="3988234"/>
              <a:ext cx="33118" cy="25552"/>
            </a:xfrm>
            <a:custGeom>
              <a:avLst/>
              <a:gdLst/>
              <a:ahLst/>
              <a:cxnLst/>
              <a:rect l="l" t="t" r="r" b="b"/>
              <a:pathLst>
                <a:path w="1265" h="976" extrusionOk="0">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71"/>
            <p:cNvSpPr/>
            <p:nvPr/>
          </p:nvSpPr>
          <p:spPr>
            <a:xfrm>
              <a:off x="5402122" y="3995408"/>
              <a:ext cx="32987" cy="18378"/>
            </a:xfrm>
            <a:custGeom>
              <a:avLst/>
              <a:gdLst/>
              <a:ahLst/>
              <a:cxnLst/>
              <a:rect l="l" t="t" r="r" b="b"/>
              <a:pathLst>
                <a:path w="1260" h="702" extrusionOk="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71"/>
            <p:cNvSpPr/>
            <p:nvPr/>
          </p:nvSpPr>
          <p:spPr>
            <a:xfrm>
              <a:off x="5464876" y="3988234"/>
              <a:ext cx="45553" cy="25552"/>
            </a:xfrm>
            <a:custGeom>
              <a:avLst/>
              <a:gdLst/>
              <a:ahLst/>
              <a:cxnLst/>
              <a:rect l="l" t="t" r="r" b="b"/>
              <a:pathLst>
                <a:path w="1740" h="976" extrusionOk="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71"/>
            <p:cNvSpPr/>
            <p:nvPr/>
          </p:nvSpPr>
          <p:spPr>
            <a:xfrm>
              <a:off x="5464876" y="3995538"/>
              <a:ext cx="45553" cy="18378"/>
            </a:xfrm>
            <a:custGeom>
              <a:avLst/>
              <a:gdLst/>
              <a:ahLst/>
              <a:cxnLst/>
              <a:rect l="l" t="t" r="r" b="b"/>
              <a:pathLst>
                <a:path w="1740" h="702" extrusionOk="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71"/>
            <p:cNvSpPr/>
            <p:nvPr/>
          </p:nvSpPr>
          <p:spPr>
            <a:xfrm>
              <a:off x="5540091" y="3988234"/>
              <a:ext cx="33092" cy="25552"/>
            </a:xfrm>
            <a:custGeom>
              <a:avLst/>
              <a:gdLst/>
              <a:ahLst/>
              <a:cxnLst/>
              <a:rect l="l" t="t" r="r" b="b"/>
              <a:pathLst>
                <a:path w="1264" h="976" extrusionOk="0">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71"/>
            <p:cNvSpPr/>
            <p:nvPr/>
          </p:nvSpPr>
          <p:spPr>
            <a:xfrm>
              <a:off x="5540222" y="3995905"/>
              <a:ext cx="33092" cy="18012"/>
            </a:xfrm>
            <a:custGeom>
              <a:avLst/>
              <a:gdLst/>
              <a:ahLst/>
              <a:cxnLst/>
              <a:rect l="l" t="t" r="r" b="b"/>
              <a:pathLst>
                <a:path w="1264" h="688" extrusionOk="0">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71"/>
            <p:cNvSpPr/>
            <p:nvPr/>
          </p:nvSpPr>
          <p:spPr>
            <a:xfrm>
              <a:off x="5464745" y="4112380"/>
              <a:ext cx="45684" cy="48957"/>
            </a:xfrm>
            <a:custGeom>
              <a:avLst/>
              <a:gdLst/>
              <a:ahLst/>
              <a:cxnLst/>
              <a:rect l="l" t="t" r="r" b="b"/>
              <a:pathLst>
                <a:path w="1745" h="1870" extrusionOk="0">
                  <a:moveTo>
                    <a:pt x="1" y="0"/>
                  </a:moveTo>
                  <a:lnTo>
                    <a:pt x="1" y="1869"/>
                  </a:lnTo>
                  <a:lnTo>
                    <a:pt x="1745" y="1869"/>
                  </a:lnTo>
                  <a:lnTo>
                    <a:pt x="1745"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71"/>
            <p:cNvSpPr/>
            <p:nvPr/>
          </p:nvSpPr>
          <p:spPr>
            <a:xfrm>
              <a:off x="5495192" y="4112380"/>
              <a:ext cx="15237" cy="48957"/>
            </a:xfrm>
            <a:custGeom>
              <a:avLst/>
              <a:gdLst/>
              <a:ahLst/>
              <a:cxnLst/>
              <a:rect l="l" t="t" r="r" b="b"/>
              <a:pathLst>
                <a:path w="582" h="1870" extrusionOk="0">
                  <a:moveTo>
                    <a:pt x="0" y="0"/>
                  </a:moveTo>
                  <a:lnTo>
                    <a:pt x="0" y="1869"/>
                  </a:lnTo>
                  <a:lnTo>
                    <a:pt x="582" y="1869"/>
                  </a:lnTo>
                  <a:lnTo>
                    <a:pt x="582" y="0"/>
                  </a:lnTo>
                  <a:close/>
                </a:path>
              </a:pathLst>
            </a:custGeom>
            <a:solidFill>
              <a:srgbClr val="C3CB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71"/>
            <p:cNvSpPr/>
            <p:nvPr/>
          </p:nvSpPr>
          <p:spPr>
            <a:xfrm>
              <a:off x="5477442" y="4130104"/>
              <a:ext cx="17776" cy="15158"/>
            </a:xfrm>
            <a:custGeom>
              <a:avLst/>
              <a:gdLst/>
              <a:ahLst/>
              <a:cxnLst/>
              <a:rect l="l" t="t" r="r" b="b"/>
              <a:pathLst>
                <a:path w="679" h="579" extrusionOk="0">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71"/>
            <p:cNvSpPr/>
            <p:nvPr/>
          </p:nvSpPr>
          <p:spPr>
            <a:xfrm>
              <a:off x="5423747" y="3848381"/>
              <a:ext cx="127942" cy="110453"/>
            </a:xfrm>
            <a:custGeom>
              <a:avLst/>
              <a:gdLst/>
              <a:ahLst/>
              <a:cxnLst/>
              <a:rect l="l" t="t" r="r" b="b"/>
              <a:pathLst>
                <a:path w="4887" h="4219" extrusionOk="0">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71"/>
            <p:cNvSpPr/>
            <p:nvPr/>
          </p:nvSpPr>
          <p:spPr>
            <a:xfrm>
              <a:off x="5397096" y="3983208"/>
              <a:ext cx="43040" cy="35736"/>
            </a:xfrm>
            <a:custGeom>
              <a:avLst/>
              <a:gdLst/>
              <a:ahLst/>
              <a:cxnLst/>
              <a:rect l="l" t="t" r="r" b="b"/>
              <a:pathLst>
                <a:path w="1644" h="1365" extrusionOk="0">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71"/>
            <p:cNvSpPr/>
            <p:nvPr/>
          </p:nvSpPr>
          <p:spPr>
            <a:xfrm>
              <a:off x="5459718" y="3983208"/>
              <a:ext cx="55632" cy="35736"/>
            </a:xfrm>
            <a:custGeom>
              <a:avLst/>
              <a:gdLst/>
              <a:ahLst/>
              <a:cxnLst/>
              <a:rect l="l" t="t" r="r" b="b"/>
              <a:pathLst>
                <a:path w="2125" h="1365" extrusionOk="0">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71"/>
            <p:cNvSpPr/>
            <p:nvPr/>
          </p:nvSpPr>
          <p:spPr>
            <a:xfrm>
              <a:off x="5535195" y="3983208"/>
              <a:ext cx="43040" cy="35631"/>
            </a:xfrm>
            <a:custGeom>
              <a:avLst/>
              <a:gdLst/>
              <a:ahLst/>
              <a:cxnLst/>
              <a:rect l="l" t="t" r="r" b="b"/>
              <a:pathLst>
                <a:path w="1644" h="1361" extrusionOk="0">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71"/>
            <p:cNvSpPr/>
            <p:nvPr/>
          </p:nvSpPr>
          <p:spPr>
            <a:xfrm>
              <a:off x="5376073" y="3825368"/>
              <a:ext cx="223158" cy="340994"/>
            </a:xfrm>
            <a:custGeom>
              <a:avLst/>
              <a:gdLst/>
              <a:ahLst/>
              <a:cxnLst/>
              <a:rect l="l" t="t" r="r" b="b"/>
              <a:pathLst>
                <a:path w="8524" h="13025" extrusionOk="0">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71"/>
            <p:cNvSpPr/>
            <p:nvPr/>
          </p:nvSpPr>
          <p:spPr>
            <a:xfrm>
              <a:off x="5477442" y="4130104"/>
              <a:ext cx="17776" cy="15158"/>
            </a:xfrm>
            <a:custGeom>
              <a:avLst/>
              <a:gdLst/>
              <a:ahLst/>
              <a:cxnLst/>
              <a:rect l="l" t="t" r="r" b="b"/>
              <a:pathLst>
                <a:path w="679" h="579" extrusionOk="0">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71"/>
            <p:cNvSpPr/>
            <p:nvPr/>
          </p:nvSpPr>
          <p:spPr>
            <a:xfrm>
              <a:off x="5447911" y="3888122"/>
              <a:ext cx="28196" cy="46312"/>
            </a:xfrm>
            <a:custGeom>
              <a:avLst/>
              <a:gdLst/>
              <a:ahLst/>
              <a:cxnLst/>
              <a:rect l="l" t="t" r="r" b="b"/>
              <a:pathLst>
                <a:path w="1077" h="1769" extrusionOk="0">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71"/>
            <p:cNvSpPr/>
            <p:nvPr/>
          </p:nvSpPr>
          <p:spPr>
            <a:xfrm>
              <a:off x="5499093" y="3888122"/>
              <a:ext cx="29714" cy="46312"/>
            </a:xfrm>
            <a:custGeom>
              <a:avLst/>
              <a:gdLst/>
              <a:ahLst/>
              <a:cxnLst/>
              <a:rect l="l" t="t" r="r" b="b"/>
              <a:pathLst>
                <a:path w="1135" h="1769" extrusionOk="0">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71"/>
            <p:cNvSpPr/>
            <p:nvPr/>
          </p:nvSpPr>
          <p:spPr>
            <a:xfrm>
              <a:off x="5480898" y="3922601"/>
              <a:ext cx="15708" cy="17305"/>
            </a:xfrm>
            <a:custGeom>
              <a:avLst/>
              <a:gdLst/>
              <a:ahLst/>
              <a:cxnLst/>
              <a:rect l="l" t="t" r="r" b="b"/>
              <a:pathLst>
                <a:path w="600" h="661" extrusionOk="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7" name="Google Shape;15837;p71"/>
          <p:cNvGrpSpPr/>
          <p:nvPr/>
        </p:nvGrpSpPr>
        <p:grpSpPr>
          <a:xfrm>
            <a:off x="6716044" y="3619995"/>
            <a:ext cx="197973" cy="340314"/>
            <a:chOff x="6716044" y="3825395"/>
            <a:chExt cx="197973" cy="340314"/>
          </a:xfrm>
        </p:grpSpPr>
        <p:sp>
          <p:nvSpPr>
            <p:cNvPr id="15838" name="Google Shape;15838;p71"/>
            <p:cNvSpPr/>
            <p:nvPr/>
          </p:nvSpPr>
          <p:spPr>
            <a:xfrm>
              <a:off x="6721568" y="3982841"/>
              <a:ext cx="186925" cy="179700"/>
            </a:xfrm>
            <a:custGeom>
              <a:avLst/>
              <a:gdLst/>
              <a:ahLst/>
              <a:cxnLst/>
              <a:rect l="l" t="t" r="r" b="b"/>
              <a:pathLst>
                <a:path w="7140" h="6864" extrusionOk="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71"/>
            <p:cNvSpPr/>
            <p:nvPr/>
          </p:nvSpPr>
          <p:spPr>
            <a:xfrm>
              <a:off x="6803459" y="3982841"/>
              <a:ext cx="105165" cy="179726"/>
            </a:xfrm>
            <a:custGeom>
              <a:avLst/>
              <a:gdLst/>
              <a:ahLst/>
              <a:cxnLst/>
              <a:rect l="l" t="t" r="r" b="b"/>
              <a:pathLst>
                <a:path w="4017" h="6865" extrusionOk="0">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71"/>
            <p:cNvSpPr/>
            <p:nvPr/>
          </p:nvSpPr>
          <p:spPr>
            <a:xfrm>
              <a:off x="6797045" y="3982841"/>
              <a:ext cx="6309" cy="7069"/>
            </a:xfrm>
            <a:custGeom>
              <a:avLst/>
              <a:gdLst/>
              <a:ahLst/>
              <a:cxnLst/>
              <a:rect l="l" t="t" r="r" b="b"/>
              <a:pathLst>
                <a:path w="241" h="270" extrusionOk="0">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71"/>
            <p:cNvSpPr/>
            <p:nvPr/>
          </p:nvSpPr>
          <p:spPr>
            <a:xfrm>
              <a:off x="6761309" y="3982841"/>
              <a:ext cx="109197" cy="121135"/>
            </a:xfrm>
            <a:custGeom>
              <a:avLst/>
              <a:gdLst/>
              <a:ahLst/>
              <a:cxnLst/>
              <a:rect l="l" t="t" r="r" b="b"/>
              <a:pathLst>
                <a:path w="4171" h="4627" extrusionOk="0">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71"/>
            <p:cNvSpPr/>
            <p:nvPr/>
          </p:nvSpPr>
          <p:spPr>
            <a:xfrm>
              <a:off x="6781573" y="3982841"/>
              <a:ext cx="66183" cy="121266"/>
            </a:xfrm>
            <a:custGeom>
              <a:avLst/>
              <a:gdLst/>
              <a:ahLst/>
              <a:cxnLst/>
              <a:rect l="l" t="t" r="r" b="b"/>
              <a:pathLst>
                <a:path w="2528" h="4632" extrusionOk="0">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71"/>
            <p:cNvSpPr/>
            <p:nvPr/>
          </p:nvSpPr>
          <p:spPr>
            <a:xfrm>
              <a:off x="6781573" y="3995041"/>
              <a:ext cx="66288" cy="43773"/>
            </a:xfrm>
            <a:custGeom>
              <a:avLst/>
              <a:gdLst/>
              <a:ahLst/>
              <a:cxnLst/>
              <a:rect l="l" t="t" r="r" b="b"/>
              <a:pathLst>
                <a:path w="2532" h="1672" extrusionOk="0">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71"/>
            <p:cNvSpPr/>
            <p:nvPr/>
          </p:nvSpPr>
          <p:spPr>
            <a:xfrm>
              <a:off x="6741439" y="3832306"/>
              <a:ext cx="144540" cy="121763"/>
            </a:xfrm>
            <a:custGeom>
              <a:avLst/>
              <a:gdLst/>
              <a:ahLst/>
              <a:cxnLst/>
              <a:rect l="l" t="t" r="r" b="b"/>
              <a:pathLst>
                <a:path w="5521" h="4651" extrusionOk="0">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71"/>
            <p:cNvSpPr/>
            <p:nvPr/>
          </p:nvSpPr>
          <p:spPr>
            <a:xfrm>
              <a:off x="6742329" y="3832306"/>
              <a:ext cx="143650" cy="117470"/>
            </a:xfrm>
            <a:custGeom>
              <a:avLst/>
              <a:gdLst/>
              <a:ahLst/>
              <a:cxnLst/>
              <a:rect l="l" t="t" r="r" b="b"/>
              <a:pathLst>
                <a:path w="5487" h="4487" extrusionOk="0">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71"/>
            <p:cNvSpPr/>
            <p:nvPr/>
          </p:nvSpPr>
          <p:spPr>
            <a:xfrm>
              <a:off x="6797150" y="3982946"/>
              <a:ext cx="35762" cy="32097"/>
            </a:xfrm>
            <a:custGeom>
              <a:avLst/>
              <a:gdLst/>
              <a:ahLst/>
              <a:cxnLst/>
              <a:rect l="l" t="t" r="r" b="b"/>
              <a:pathLst>
                <a:path w="1366" h="1226" extrusionOk="0">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71"/>
            <p:cNvSpPr/>
            <p:nvPr/>
          </p:nvSpPr>
          <p:spPr>
            <a:xfrm>
              <a:off x="6797150" y="3982841"/>
              <a:ext cx="35762" cy="17488"/>
            </a:xfrm>
            <a:custGeom>
              <a:avLst/>
              <a:gdLst/>
              <a:ahLst/>
              <a:cxnLst/>
              <a:rect l="l" t="t" r="r" b="b"/>
              <a:pathLst>
                <a:path w="1366" h="668" extrusionOk="0">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71"/>
            <p:cNvSpPr/>
            <p:nvPr/>
          </p:nvSpPr>
          <p:spPr>
            <a:xfrm>
              <a:off x="6770865" y="3886865"/>
              <a:ext cx="88331" cy="101160"/>
            </a:xfrm>
            <a:custGeom>
              <a:avLst/>
              <a:gdLst/>
              <a:ahLst/>
              <a:cxnLst/>
              <a:rect l="l" t="t" r="r" b="b"/>
              <a:pathLst>
                <a:path w="3374" h="3864" extrusionOk="0">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71"/>
            <p:cNvSpPr/>
            <p:nvPr/>
          </p:nvSpPr>
          <p:spPr>
            <a:xfrm>
              <a:off x="6785971" y="3886734"/>
              <a:ext cx="73225" cy="97887"/>
            </a:xfrm>
            <a:custGeom>
              <a:avLst/>
              <a:gdLst/>
              <a:ahLst/>
              <a:cxnLst/>
              <a:rect l="l" t="t" r="r" b="b"/>
              <a:pathLst>
                <a:path w="2797" h="3739" extrusionOk="0">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71"/>
            <p:cNvSpPr/>
            <p:nvPr/>
          </p:nvSpPr>
          <p:spPr>
            <a:xfrm>
              <a:off x="6716044" y="3825395"/>
              <a:ext cx="197973" cy="340314"/>
            </a:xfrm>
            <a:custGeom>
              <a:avLst/>
              <a:gdLst/>
              <a:ahLst/>
              <a:cxnLst/>
              <a:rect l="l" t="t" r="r" b="b"/>
              <a:pathLst>
                <a:path w="7562" h="12999" extrusionOk="0">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1" name="Google Shape;15851;p71"/>
          <p:cNvGrpSpPr/>
          <p:nvPr/>
        </p:nvGrpSpPr>
        <p:grpSpPr>
          <a:xfrm>
            <a:off x="7517833" y="2260415"/>
            <a:ext cx="370656" cy="345157"/>
            <a:chOff x="7517833" y="2465815"/>
            <a:chExt cx="370656" cy="345157"/>
          </a:xfrm>
        </p:grpSpPr>
        <p:sp>
          <p:nvSpPr>
            <p:cNvPr id="15852" name="Google Shape;15852;p71"/>
            <p:cNvSpPr/>
            <p:nvPr/>
          </p:nvSpPr>
          <p:spPr>
            <a:xfrm>
              <a:off x="7674416" y="2471182"/>
              <a:ext cx="208157" cy="204466"/>
            </a:xfrm>
            <a:custGeom>
              <a:avLst/>
              <a:gdLst/>
              <a:ahLst/>
              <a:cxnLst/>
              <a:rect l="l" t="t" r="r" b="b"/>
              <a:pathLst>
                <a:path w="7951" h="7810" extrusionOk="0">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71"/>
            <p:cNvSpPr/>
            <p:nvPr/>
          </p:nvSpPr>
          <p:spPr>
            <a:xfrm>
              <a:off x="7699313" y="2494220"/>
              <a:ext cx="183260" cy="181427"/>
            </a:xfrm>
            <a:custGeom>
              <a:avLst/>
              <a:gdLst/>
              <a:ahLst/>
              <a:cxnLst/>
              <a:rect l="l" t="t" r="r" b="b"/>
              <a:pathLst>
                <a:path w="7000" h="6930" extrusionOk="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71"/>
            <p:cNvSpPr/>
            <p:nvPr/>
          </p:nvSpPr>
          <p:spPr>
            <a:xfrm>
              <a:off x="7762956" y="2505661"/>
              <a:ext cx="83148" cy="83305"/>
            </a:xfrm>
            <a:custGeom>
              <a:avLst/>
              <a:gdLst/>
              <a:ahLst/>
              <a:cxnLst/>
              <a:rect l="l" t="t" r="r" b="b"/>
              <a:pathLst>
                <a:path w="3176" h="3182" extrusionOk="0">
                  <a:moveTo>
                    <a:pt x="610" y="1"/>
                  </a:moveTo>
                  <a:lnTo>
                    <a:pt x="0" y="611"/>
                  </a:lnTo>
                  <a:lnTo>
                    <a:pt x="2561" y="3181"/>
                  </a:lnTo>
                  <a:lnTo>
                    <a:pt x="3176" y="2566"/>
                  </a:lnTo>
                  <a:lnTo>
                    <a:pt x="610" y="1"/>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71"/>
            <p:cNvSpPr/>
            <p:nvPr/>
          </p:nvSpPr>
          <p:spPr>
            <a:xfrm>
              <a:off x="7807227" y="2549931"/>
              <a:ext cx="39008" cy="39034"/>
            </a:xfrm>
            <a:custGeom>
              <a:avLst/>
              <a:gdLst/>
              <a:ahLst/>
              <a:cxnLst/>
              <a:rect l="l" t="t" r="r" b="b"/>
              <a:pathLst>
                <a:path w="1490" h="1491" extrusionOk="0">
                  <a:moveTo>
                    <a:pt x="615" y="1"/>
                  </a:moveTo>
                  <a:lnTo>
                    <a:pt x="0" y="616"/>
                  </a:lnTo>
                  <a:lnTo>
                    <a:pt x="875" y="1490"/>
                  </a:lnTo>
                  <a:lnTo>
                    <a:pt x="1490" y="875"/>
                  </a:lnTo>
                  <a:lnTo>
                    <a:pt x="61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71"/>
            <p:cNvSpPr/>
            <p:nvPr/>
          </p:nvSpPr>
          <p:spPr>
            <a:xfrm>
              <a:off x="7523619" y="2632817"/>
              <a:ext cx="193444" cy="172971"/>
            </a:xfrm>
            <a:custGeom>
              <a:avLst/>
              <a:gdLst/>
              <a:ahLst/>
              <a:cxnLst/>
              <a:rect l="l" t="t" r="r" b="b"/>
              <a:pathLst>
                <a:path w="7389" h="6607" extrusionOk="0">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71"/>
            <p:cNvSpPr/>
            <p:nvPr/>
          </p:nvSpPr>
          <p:spPr>
            <a:xfrm>
              <a:off x="7523619" y="2647295"/>
              <a:ext cx="193444" cy="158494"/>
            </a:xfrm>
            <a:custGeom>
              <a:avLst/>
              <a:gdLst/>
              <a:ahLst/>
              <a:cxnLst/>
              <a:rect l="l" t="t" r="r" b="b"/>
              <a:pathLst>
                <a:path w="7389" h="6054" extrusionOk="0">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71"/>
            <p:cNvSpPr/>
            <p:nvPr/>
          </p:nvSpPr>
          <p:spPr>
            <a:xfrm>
              <a:off x="7517833" y="2465815"/>
              <a:ext cx="370656" cy="345157"/>
            </a:xfrm>
            <a:custGeom>
              <a:avLst/>
              <a:gdLst/>
              <a:ahLst/>
              <a:cxnLst/>
              <a:rect l="l" t="t" r="r" b="b"/>
              <a:pathLst>
                <a:path w="14158" h="13184" extrusionOk="0">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9" name="Google Shape;15859;p71"/>
          <p:cNvGrpSpPr/>
          <p:nvPr/>
        </p:nvGrpSpPr>
        <p:grpSpPr>
          <a:xfrm>
            <a:off x="5804954" y="3620309"/>
            <a:ext cx="251197" cy="340392"/>
            <a:chOff x="5804954" y="3825709"/>
            <a:chExt cx="251197" cy="340392"/>
          </a:xfrm>
        </p:grpSpPr>
        <p:sp>
          <p:nvSpPr>
            <p:cNvPr id="15860" name="Google Shape;15860;p71"/>
            <p:cNvSpPr/>
            <p:nvPr/>
          </p:nvSpPr>
          <p:spPr>
            <a:xfrm>
              <a:off x="5804954" y="3830709"/>
              <a:ext cx="236091" cy="330365"/>
            </a:xfrm>
            <a:custGeom>
              <a:avLst/>
              <a:gdLst/>
              <a:ahLst/>
              <a:cxnLst/>
              <a:rect l="l" t="t" r="r" b="b"/>
              <a:pathLst>
                <a:path w="9018" h="12619" extrusionOk="0">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71"/>
            <p:cNvSpPr/>
            <p:nvPr/>
          </p:nvSpPr>
          <p:spPr>
            <a:xfrm>
              <a:off x="5843831" y="3847124"/>
              <a:ext cx="197214" cy="313951"/>
            </a:xfrm>
            <a:custGeom>
              <a:avLst/>
              <a:gdLst/>
              <a:ahLst/>
              <a:cxnLst/>
              <a:rect l="l" t="t" r="r" b="b"/>
              <a:pathLst>
                <a:path w="7533" h="11992" extrusionOk="0">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71"/>
            <p:cNvSpPr/>
            <p:nvPr/>
          </p:nvSpPr>
          <p:spPr>
            <a:xfrm>
              <a:off x="5863021" y="3875058"/>
              <a:ext cx="145954" cy="189936"/>
            </a:xfrm>
            <a:custGeom>
              <a:avLst/>
              <a:gdLst/>
              <a:ahLst/>
              <a:cxnLst/>
              <a:rect l="l" t="t" r="r" b="b"/>
              <a:pathLst>
                <a:path w="5575" h="7255" extrusionOk="0">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71"/>
            <p:cNvSpPr/>
            <p:nvPr/>
          </p:nvSpPr>
          <p:spPr>
            <a:xfrm>
              <a:off x="5854382" y="3870005"/>
              <a:ext cx="162656" cy="200041"/>
            </a:xfrm>
            <a:custGeom>
              <a:avLst/>
              <a:gdLst/>
              <a:ahLst/>
              <a:cxnLst/>
              <a:rect l="l" t="t" r="r" b="b"/>
              <a:pathLst>
                <a:path w="6213" h="7641" extrusionOk="0">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71"/>
            <p:cNvSpPr/>
            <p:nvPr/>
          </p:nvSpPr>
          <p:spPr>
            <a:xfrm>
              <a:off x="5828856" y="4043160"/>
              <a:ext cx="125036" cy="122941"/>
            </a:xfrm>
            <a:custGeom>
              <a:avLst/>
              <a:gdLst/>
              <a:ahLst/>
              <a:cxnLst/>
              <a:rect l="l" t="t" r="r" b="b"/>
              <a:pathLst>
                <a:path w="4776" h="4696" extrusionOk="0">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71"/>
            <p:cNvSpPr/>
            <p:nvPr/>
          </p:nvSpPr>
          <p:spPr>
            <a:xfrm>
              <a:off x="5830532" y="3825709"/>
              <a:ext cx="225619" cy="268607"/>
            </a:xfrm>
            <a:custGeom>
              <a:avLst/>
              <a:gdLst/>
              <a:ahLst/>
              <a:cxnLst/>
              <a:rect l="l" t="t" r="r" b="b"/>
              <a:pathLst>
                <a:path w="8618" h="10260" extrusionOk="0">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6" name="Google Shape;15866;p71"/>
          <p:cNvGrpSpPr/>
          <p:nvPr/>
        </p:nvGrpSpPr>
        <p:grpSpPr>
          <a:xfrm>
            <a:off x="4872134" y="3154593"/>
            <a:ext cx="374819" cy="368562"/>
            <a:chOff x="4872134" y="3359993"/>
            <a:chExt cx="374819" cy="368562"/>
          </a:xfrm>
        </p:grpSpPr>
        <p:sp>
          <p:nvSpPr>
            <p:cNvPr id="15867" name="Google Shape;15867;p71"/>
            <p:cNvSpPr/>
            <p:nvPr/>
          </p:nvSpPr>
          <p:spPr>
            <a:xfrm>
              <a:off x="4880538" y="3368318"/>
              <a:ext cx="357724" cy="352383"/>
            </a:xfrm>
            <a:custGeom>
              <a:avLst/>
              <a:gdLst/>
              <a:ahLst/>
              <a:cxnLst/>
              <a:rect l="l" t="t" r="r" b="b"/>
              <a:pathLst>
                <a:path w="13664" h="13460" extrusionOk="0">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71"/>
            <p:cNvSpPr/>
            <p:nvPr/>
          </p:nvSpPr>
          <p:spPr>
            <a:xfrm>
              <a:off x="4883444" y="3399891"/>
              <a:ext cx="354818" cy="320391"/>
            </a:xfrm>
            <a:custGeom>
              <a:avLst/>
              <a:gdLst/>
              <a:ahLst/>
              <a:cxnLst/>
              <a:rect l="l" t="t" r="r" b="b"/>
              <a:pathLst>
                <a:path w="13553" h="12238" extrusionOk="0">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71"/>
            <p:cNvSpPr/>
            <p:nvPr/>
          </p:nvSpPr>
          <p:spPr>
            <a:xfrm>
              <a:off x="4982274" y="3368239"/>
              <a:ext cx="256119" cy="244652"/>
            </a:xfrm>
            <a:custGeom>
              <a:avLst/>
              <a:gdLst/>
              <a:ahLst/>
              <a:cxnLst/>
              <a:rect l="l" t="t" r="r" b="b"/>
              <a:pathLst>
                <a:path w="9783" h="9345" extrusionOk="0">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71"/>
            <p:cNvSpPr/>
            <p:nvPr/>
          </p:nvSpPr>
          <p:spPr>
            <a:xfrm>
              <a:off x="5185666" y="3376512"/>
              <a:ext cx="11729" cy="11702"/>
            </a:xfrm>
            <a:custGeom>
              <a:avLst/>
              <a:gdLst/>
              <a:ahLst/>
              <a:cxnLst/>
              <a:rect l="l" t="t" r="r" b="b"/>
              <a:pathLst>
                <a:path w="448" h="447" extrusionOk="0">
                  <a:moveTo>
                    <a:pt x="447" y="447"/>
                  </a:moveTo>
                  <a:lnTo>
                    <a:pt x="1" y="0"/>
                  </a:lnTo>
                  <a:close/>
                </a:path>
              </a:pathLst>
            </a:custGeom>
            <a:solidFill>
              <a:srgbClr val="A3B0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71"/>
            <p:cNvSpPr/>
            <p:nvPr/>
          </p:nvSpPr>
          <p:spPr>
            <a:xfrm>
              <a:off x="4995756" y="3399891"/>
              <a:ext cx="242505" cy="212686"/>
            </a:xfrm>
            <a:custGeom>
              <a:avLst/>
              <a:gdLst/>
              <a:ahLst/>
              <a:cxnLst/>
              <a:rect l="l" t="t" r="r" b="b"/>
              <a:pathLst>
                <a:path w="9263" h="8124" extrusionOk="0">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71"/>
            <p:cNvSpPr/>
            <p:nvPr/>
          </p:nvSpPr>
          <p:spPr>
            <a:xfrm>
              <a:off x="5026439" y="3415023"/>
              <a:ext cx="163651" cy="160640"/>
            </a:xfrm>
            <a:custGeom>
              <a:avLst/>
              <a:gdLst/>
              <a:ahLst/>
              <a:cxnLst/>
              <a:rect l="l" t="t" r="r" b="b"/>
              <a:pathLst>
                <a:path w="6251" h="6136" extrusionOk="0">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71"/>
            <p:cNvSpPr/>
            <p:nvPr/>
          </p:nvSpPr>
          <p:spPr>
            <a:xfrm>
              <a:off x="5020418" y="3407405"/>
              <a:ext cx="181925" cy="173835"/>
            </a:xfrm>
            <a:custGeom>
              <a:avLst/>
              <a:gdLst/>
              <a:ahLst/>
              <a:cxnLst/>
              <a:rect l="l" t="t" r="r" b="b"/>
              <a:pathLst>
                <a:path w="6949" h="6640" extrusionOk="0">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71"/>
            <p:cNvSpPr/>
            <p:nvPr/>
          </p:nvSpPr>
          <p:spPr>
            <a:xfrm>
              <a:off x="4872134" y="3359993"/>
              <a:ext cx="374819" cy="368562"/>
            </a:xfrm>
            <a:custGeom>
              <a:avLst/>
              <a:gdLst/>
              <a:ahLst/>
              <a:cxnLst/>
              <a:rect l="l" t="t" r="r" b="b"/>
              <a:pathLst>
                <a:path w="14317" h="14078" extrusionOk="0">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5" name="Google Shape;15875;p71"/>
          <p:cNvGrpSpPr/>
          <p:nvPr/>
        </p:nvGrpSpPr>
        <p:grpSpPr>
          <a:xfrm>
            <a:off x="6614911" y="1310762"/>
            <a:ext cx="391810" cy="368484"/>
            <a:chOff x="6614911" y="1516162"/>
            <a:chExt cx="391810" cy="368484"/>
          </a:xfrm>
        </p:grpSpPr>
        <p:sp>
          <p:nvSpPr>
            <p:cNvPr id="15876" name="Google Shape;15876;p71"/>
            <p:cNvSpPr/>
            <p:nvPr/>
          </p:nvSpPr>
          <p:spPr>
            <a:xfrm>
              <a:off x="6622582" y="1523413"/>
              <a:ext cx="370185" cy="354189"/>
            </a:xfrm>
            <a:custGeom>
              <a:avLst/>
              <a:gdLst/>
              <a:ahLst/>
              <a:cxnLst/>
              <a:rect l="l" t="t" r="r" b="b"/>
              <a:pathLst>
                <a:path w="14140" h="13529" extrusionOk="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71"/>
            <p:cNvSpPr/>
            <p:nvPr/>
          </p:nvSpPr>
          <p:spPr>
            <a:xfrm>
              <a:off x="6680204" y="1573103"/>
              <a:ext cx="254836" cy="254705"/>
            </a:xfrm>
            <a:custGeom>
              <a:avLst/>
              <a:gdLst/>
              <a:ahLst/>
              <a:cxnLst/>
              <a:rect l="l" t="t" r="r" b="b"/>
              <a:pathLst>
                <a:path w="9734" h="9729" extrusionOk="0">
                  <a:moveTo>
                    <a:pt x="5352" y="0"/>
                  </a:moveTo>
                  <a:lnTo>
                    <a:pt x="0" y="5347"/>
                  </a:lnTo>
                  <a:lnTo>
                    <a:pt x="4381" y="9728"/>
                  </a:lnTo>
                  <a:lnTo>
                    <a:pt x="9733" y="4381"/>
                  </a:lnTo>
                  <a:lnTo>
                    <a:pt x="5352" y="0"/>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71"/>
            <p:cNvSpPr/>
            <p:nvPr/>
          </p:nvSpPr>
          <p:spPr>
            <a:xfrm>
              <a:off x="6622843" y="1523675"/>
              <a:ext cx="369793" cy="353927"/>
            </a:xfrm>
            <a:custGeom>
              <a:avLst/>
              <a:gdLst/>
              <a:ahLst/>
              <a:cxnLst/>
              <a:rect l="l" t="t" r="r" b="b"/>
              <a:pathLst>
                <a:path w="14125" h="13519" extrusionOk="0">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71"/>
            <p:cNvSpPr/>
            <p:nvPr/>
          </p:nvSpPr>
          <p:spPr>
            <a:xfrm>
              <a:off x="6822571" y="1715470"/>
              <a:ext cx="170065" cy="162133"/>
            </a:xfrm>
            <a:custGeom>
              <a:avLst/>
              <a:gdLst/>
              <a:ahLst/>
              <a:cxnLst/>
              <a:rect l="l" t="t" r="r" b="b"/>
              <a:pathLst>
                <a:path w="6496" h="6193" extrusionOk="0">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71"/>
            <p:cNvSpPr/>
            <p:nvPr/>
          </p:nvSpPr>
          <p:spPr>
            <a:xfrm>
              <a:off x="6732014" y="1624782"/>
              <a:ext cx="149828" cy="149828"/>
            </a:xfrm>
            <a:custGeom>
              <a:avLst/>
              <a:gdLst/>
              <a:ahLst/>
              <a:cxnLst/>
              <a:rect l="l" t="t" r="r" b="b"/>
              <a:pathLst>
                <a:path w="5723" h="5723" extrusionOk="0">
                  <a:moveTo>
                    <a:pt x="2431" y="1"/>
                  </a:moveTo>
                  <a:lnTo>
                    <a:pt x="0" y="2431"/>
                  </a:lnTo>
                  <a:lnTo>
                    <a:pt x="3296" y="5722"/>
                  </a:lnTo>
                  <a:lnTo>
                    <a:pt x="5722" y="3296"/>
                  </a:lnTo>
                  <a:lnTo>
                    <a:pt x="2431" y="1"/>
                  </a:ln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71"/>
            <p:cNvSpPr/>
            <p:nvPr/>
          </p:nvSpPr>
          <p:spPr>
            <a:xfrm>
              <a:off x="6778929" y="1624782"/>
              <a:ext cx="103018" cy="149959"/>
            </a:xfrm>
            <a:custGeom>
              <a:avLst/>
              <a:gdLst/>
              <a:ahLst/>
              <a:cxnLst/>
              <a:rect l="l" t="t" r="r" b="b"/>
              <a:pathLst>
                <a:path w="3935" h="5728" extrusionOk="0">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71"/>
            <p:cNvSpPr/>
            <p:nvPr/>
          </p:nvSpPr>
          <p:spPr>
            <a:xfrm>
              <a:off x="6614911" y="1516162"/>
              <a:ext cx="391810" cy="368484"/>
            </a:xfrm>
            <a:custGeom>
              <a:avLst/>
              <a:gdLst/>
              <a:ahLst/>
              <a:cxnLst/>
              <a:rect l="l" t="t" r="r" b="b"/>
              <a:pathLst>
                <a:path w="14966" h="14075" extrusionOk="0">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71"/>
            <p:cNvSpPr/>
            <p:nvPr/>
          </p:nvSpPr>
          <p:spPr>
            <a:xfrm>
              <a:off x="6725600" y="1618866"/>
              <a:ext cx="162892" cy="161897"/>
            </a:xfrm>
            <a:custGeom>
              <a:avLst/>
              <a:gdLst/>
              <a:ahLst/>
              <a:cxnLst/>
              <a:rect l="l" t="t" r="r" b="b"/>
              <a:pathLst>
                <a:path w="6222" h="6184" extrusionOk="0">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71"/>
            <p:cNvSpPr/>
            <p:nvPr/>
          </p:nvSpPr>
          <p:spPr>
            <a:xfrm>
              <a:off x="6682481" y="1641642"/>
              <a:ext cx="19216" cy="14739"/>
            </a:xfrm>
            <a:custGeom>
              <a:avLst/>
              <a:gdLst/>
              <a:ahLst/>
              <a:cxnLst/>
              <a:rect l="l" t="t" r="r" b="b"/>
              <a:pathLst>
                <a:path w="734" h="563" extrusionOk="0">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71"/>
            <p:cNvSpPr/>
            <p:nvPr/>
          </p:nvSpPr>
          <p:spPr>
            <a:xfrm>
              <a:off x="6678057" y="1604283"/>
              <a:ext cx="16886" cy="14608"/>
            </a:xfrm>
            <a:custGeom>
              <a:avLst/>
              <a:gdLst/>
              <a:ahLst/>
              <a:cxnLst/>
              <a:rect l="l" t="t" r="r" b="b"/>
              <a:pathLst>
                <a:path w="645" h="558" extrusionOk="0">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71"/>
            <p:cNvSpPr/>
            <p:nvPr/>
          </p:nvSpPr>
          <p:spPr>
            <a:xfrm>
              <a:off x="6710756" y="1571454"/>
              <a:ext cx="17017" cy="14608"/>
            </a:xfrm>
            <a:custGeom>
              <a:avLst/>
              <a:gdLst/>
              <a:ahLst/>
              <a:cxnLst/>
              <a:rect l="l" t="t" r="r" b="b"/>
              <a:pathLst>
                <a:path w="650" h="558" extrusionOk="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71"/>
            <p:cNvSpPr/>
            <p:nvPr/>
          </p:nvSpPr>
          <p:spPr>
            <a:xfrm>
              <a:off x="6714473" y="1609624"/>
              <a:ext cx="17567" cy="14713"/>
            </a:xfrm>
            <a:custGeom>
              <a:avLst/>
              <a:gdLst/>
              <a:ahLst/>
              <a:cxnLst/>
              <a:rect l="l" t="t" r="r" b="b"/>
              <a:pathLst>
                <a:path w="671" h="562" extrusionOk="0">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71"/>
            <p:cNvSpPr/>
            <p:nvPr/>
          </p:nvSpPr>
          <p:spPr>
            <a:xfrm>
              <a:off x="6748350" y="1577632"/>
              <a:ext cx="17017" cy="14478"/>
            </a:xfrm>
            <a:custGeom>
              <a:avLst/>
              <a:gdLst/>
              <a:ahLst/>
              <a:cxnLst/>
              <a:rect l="l" t="t" r="r" b="b"/>
              <a:pathLst>
                <a:path w="650" h="553" extrusionOk="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71"/>
            <p:cNvSpPr/>
            <p:nvPr/>
          </p:nvSpPr>
          <p:spPr>
            <a:xfrm>
              <a:off x="6849405" y="1808540"/>
              <a:ext cx="17462" cy="14608"/>
            </a:xfrm>
            <a:custGeom>
              <a:avLst/>
              <a:gdLst/>
              <a:ahLst/>
              <a:cxnLst/>
              <a:rect l="l" t="t" r="r" b="b"/>
              <a:pathLst>
                <a:path w="667" h="558" extrusionOk="0">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71"/>
            <p:cNvSpPr/>
            <p:nvPr/>
          </p:nvSpPr>
          <p:spPr>
            <a:xfrm>
              <a:off x="6886895" y="1814823"/>
              <a:ext cx="19268" cy="14739"/>
            </a:xfrm>
            <a:custGeom>
              <a:avLst/>
              <a:gdLst/>
              <a:ahLst/>
              <a:cxnLst/>
              <a:rect l="l" t="t" r="r" b="b"/>
              <a:pathLst>
                <a:path w="736" h="563" extrusionOk="0">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71"/>
            <p:cNvSpPr/>
            <p:nvPr/>
          </p:nvSpPr>
          <p:spPr>
            <a:xfrm>
              <a:off x="6919725" y="1781993"/>
              <a:ext cx="17436" cy="14608"/>
            </a:xfrm>
            <a:custGeom>
              <a:avLst/>
              <a:gdLst/>
              <a:ahLst/>
              <a:cxnLst/>
              <a:rect l="l" t="t" r="r" b="b"/>
              <a:pathLst>
                <a:path w="666" h="558" extrusionOk="0">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71"/>
            <p:cNvSpPr/>
            <p:nvPr/>
          </p:nvSpPr>
          <p:spPr>
            <a:xfrm>
              <a:off x="6881476" y="1776522"/>
              <a:ext cx="18719" cy="14818"/>
            </a:xfrm>
            <a:custGeom>
              <a:avLst/>
              <a:gdLst/>
              <a:ahLst/>
              <a:cxnLst/>
              <a:rect l="l" t="t" r="r" b="b"/>
              <a:pathLst>
                <a:path w="715" h="566" extrusionOk="0">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71"/>
            <p:cNvSpPr/>
            <p:nvPr/>
          </p:nvSpPr>
          <p:spPr>
            <a:xfrm>
              <a:off x="6913520" y="1744504"/>
              <a:ext cx="18745" cy="14766"/>
            </a:xfrm>
            <a:custGeom>
              <a:avLst/>
              <a:gdLst/>
              <a:ahLst/>
              <a:cxnLst/>
              <a:rect l="l" t="t" r="r" b="b"/>
              <a:pathLst>
                <a:path w="716" h="564" extrusionOk="0">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4" name="Google Shape;15894;p71"/>
          <p:cNvGrpSpPr/>
          <p:nvPr/>
        </p:nvGrpSpPr>
        <p:grpSpPr>
          <a:xfrm>
            <a:off x="5822573" y="3154619"/>
            <a:ext cx="231065" cy="368405"/>
            <a:chOff x="5822573" y="3360019"/>
            <a:chExt cx="231065" cy="368405"/>
          </a:xfrm>
        </p:grpSpPr>
        <p:sp>
          <p:nvSpPr>
            <p:cNvPr id="15895" name="Google Shape;15895;p71"/>
            <p:cNvSpPr/>
            <p:nvPr/>
          </p:nvSpPr>
          <p:spPr>
            <a:xfrm>
              <a:off x="5828987" y="3458377"/>
              <a:ext cx="218106" cy="263004"/>
            </a:xfrm>
            <a:custGeom>
              <a:avLst/>
              <a:gdLst/>
              <a:ahLst/>
              <a:cxnLst/>
              <a:rect l="l" t="t" r="r" b="b"/>
              <a:pathLst>
                <a:path w="8331" h="10046" extrusionOk="0">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71"/>
            <p:cNvSpPr/>
            <p:nvPr/>
          </p:nvSpPr>
          <p:spPr>
            <a:xfrm>
              <a:off x="5987586" y="3458377"/>
              <a:ext cx="59507" cy="263004"/>
            </a:xfrm>
            <a:custGeom>
              <a:avLst/>
              <a:gdLst/>
              <a:ahLst/>
              <a:cxnLst/>
              <a:rect l="l" t="t" r="r" b="b"/>
              <a:pathLst>
                <a:path w="2273" h="10046" extrusionOk="0">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71"/>
            <p:cNvSpPr/>
            <p:nvPr/>
          </p:nvSpPr>
          <p:spPr>
            <a:xfrm>
              <a:off x="5878415" y="3434868"/>
              <a:ext cx="119512" cy="23667"/>
            </a:xfrm>
            <a:custGeom>
              <a:avLst/>
              <a:gdLst/>
              <a:ahLst/>
              <a:cxnLst/>
              <a:rect l="l" t="t" r="r" b="b"/>
              <a:pathLst>
                <a:path w="4565" h="904" extrusionOk="0">
                  <a:moveTo>
                    <a:pt x="0" y="0"/>
                  </a:moveTo>
                  <a:lnTo>
                    <a:pt x="0" y="903"/>
                  </a:lnTo>
                  <a:lnTo>
                    <a:pt x="4564" y="903"/>
                  </a:lnTo>
                  <a:lnTo>
                    <a:pt x="4564"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71"/>
            <p:cNvSpPr/>
            <p:nvPr/>
          </p:nvSpPr>
          <p:spPr>
            <a:xfrm>
              <a:off x="5878415" y="3434868"/>
              <a:ext cx="119512" cy="23667"/>
            </a:xfrm>
            <a:custGeom>
              <a:avLst/>
              <a:gdLst/>
              <a:ahLst/>
              <a:cxnLst/>
              <a:rect l="l" t="t" r="r" b="b"/>
              <a:pathLst>
                <a:path w="4565" h="904" extrusionOk="0">
                  <a:moveTo>
                    <a:pt x="0" y="0"/>
                  </a:moveTo>
                  <a:lnTo>
                    <a:pt x="0" y="903"/>
                  </a:lnTo>
                  <a:lnTo>
                    <a:pt x="4564" y="903"/>
                  </a:lnTo>
                  <a:lnTo>
                    <a:pt x="4564"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71"/>
            <p:cNvSpPr/>
            <p:nvPr/>
          </p:nvSpPr>
          <p:spPr>
            <a:xfrm>
              <a:off x="5961798" y="3434868"/>
              <a:ext cx="35997" cy="23667"/>
            </a:xfrm>
            <a:custGeom>
              <a:avLst/>
              <a:gdLst/>
              <a:ahLst/>
              <a:cxnLst/>
              <a:rect l="l" t="t" r="r" b="b"/>
              <a:pathLst>
                <a:path w="1375" h="904" extrusionOk="0">
                  <a:moveTo>
                    <a:pt x="0" y="0"/>
                  </a:moveTo>
                  <a:lnTo>
                    <a:pt x="0" y="903"/>
                  </a:lnTo>
                  <a:lnTo>
                    <a:pt x="1374" y="903"/>
                  </a:lnTo>
                  <a:lnTo>
                    <a:pt x="1374" y="0"/>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71"/>
            <p:cNvSpPr/>
            <p:nvPr/>
          </p:nvSpPr>
          <p:spPr>
            <a:xfrm>
              <a:off x="5853518" y="3367192"/>
              <a:ext cx="169175" cy="67571"/>
            </a:xfrm>
            <a:custGeom>
              <a:avLst/>
              <a:gdLst/>
              <a:ahLst/>
              <a:cxnLst/>
              <a:rect l="l" t="t" r="r" b="b"/>
              <a:pathLst>
                <a:path w="6462" h="2581" extrusionOk="0">
                  <a:moveTo>
                    <a:pt x="0" y="1"/>
                  </a:moveTo>
                  <a:lnTo>
                    <a:pt x="0" y="2580"/>
                  </a:lnTo>
                  <a:lnTo>
                    <a:pt x="6462" y="2580"/>
                  </a:lnTo>
                  <a:lnTo>
                    <a:pt x="6462"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71"/>
            <p:cNvSpPr/>
            <p:nvPr/>
          </p:nvSpPr>
          <p:spPr>
            <a:xfrm>
              <a:off x="5979391" y="3367192"/>
              <a:ext cx="43171" cy="67571"/>
            </a:xfrm>
            <a:custGeom>
              <a:avLst/>
              <a:gdLst/>
              <a:ahLst/>
              <a:cxnLst/>
              <a:rect l="l" t="t" r="r" b="b"/>
              <a:pathLst>
                <a:path w="1649" h="2581" extrusionOk="0">
                  <a:moveTo>
                    <a:pt x="1" y="1"/>
                  </a:moveTo>
                  <a:lnTo>
                    <a:pt x="1" y="2580"/>
                  </a:lnTo>
                  <a:lnTo>
                    <a:pt x="1649" y="2580"/>
                  </a:lnTo>
                  <a:lnTo>
                    <a:pt x="1649"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71"/>
            <p:cNvSpPr/>
            <p:nvPr/>
          </p:nvSpPr>
          <p:spPr>
            <a:xfrm>
              <a:off x="5863309" y="3497621"/>
              <a:ext cx="149462" cy="184517"/>
            </a:xfrm>
            <a:custGeom>
              <a:avLst/>
              <a:gdLst/>
              <a:ahLst/>
              <a:cxnLst/>
              <a:rect l="l" t="t" r="r" b="b"/>
              <a:pathLst>
                <a:path w="5709" h="7048" extrusionOk="0">
                  <a:moveTo>
                    <a:pt x="1" y="0"/>
                  </a:moveTo>
                  <a:lnTo>
                    <a:pt x="1" y="7048"/>
                  </a:lnTo>
                  <a:lnTo>
                    <a:pt x="5708" y="7048"/>
                  </a:lnTo>
                  <a:lnTo>
                    <a:pt x="5708"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71"/>
            <p:cNvSpPr/>
            <p:nvPr/>
          </p:nvSpPr>
          <p:spPr>
            <a:xfrm>
              <a:off x="5969469" y="3497621"/>
              <a:ext cx="43302" cy="184517"/>
            </a:xfrm>
            <a:custGeom>
              <a:avLst/>
              <a:gdLst/>
              <a:ahLst/>
              <a:cxnLst/>
              <a:rect l="l" t="t" r="r" b="b"/>
              <a:pathLst>
                <a:path w="1654" h="7048" extrusionOk="0">
                  <a:moveTo>
                    <a:pt x="0" y="0"/>
                  </a:moveTo>
                  <a:lnTo>
                    <a:pt x="0" y="7048"/>
                  </a:lnTo>
                  <a:lnTo>
                    <a:pt x="1653" y="7048"/>
                  </a:lnTo>
                  <a:lnTo>
                    <a:pt x="1653" y="0"/>
                  </a:lnTo>
                  <a:close/>
                </a:path>
              </a:pathLst>
            </a:custGeom>
            <a:solidFill>
              <a:srgbClr val="A5B1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71"/>
            <p:cNvSpPr/>
            <p:nvPr/>
          </p:nvSpPr>
          <p:spPr>
            <a:xfrm>
              <a:off x="5883075" y="3538855"/>
              <a:ext cx="105924" cy="101919"/>
            </a:xfrm>
            <a:custGeom>
              <a:avLst/>
              <a:gdLst/>
              <a:ahLst/>
              <a:cxnLst/>
              <a:rect l="l" t="t" r="r" b="b"/>
              <a:pathLst>
                <a:path w="4046" h="3893" extrusionOk="0">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71"/>
            <p:cNvSpPr/>
            <p:nvPr/>
          </p:nvSpPr>
          <p:spPr>
            <a:xfrm>
              <a:off x="5893757" y="3545530"/>
              <a:ext cx="104170" cy="95295"/>
            </a:xfrm>
            <a:custGeom>
              <a:avLst/>
              <a:gdLst/>
              <a:ahLst/>
              <a:cxnLst/>
              <a:rect l="l" t="t" r="r" b="b"/>
              <a:pathLst>
                <a:path w="3979" h="3640" extrusionOk="0">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71"/>
            <p:cNvSpPr/>
            <p:nvPr/>
          </p:nvSpPr>
          <p:spPr>
            <a:xfrm>
              <a:off x="5822573" y="3360019"/>
              <a:ext cx="231065" cy="368405"/>
            </a:xfrm>
            <a:custGeom>
              <a:avLst/>
              <a:gdLst/>
              <a:ahLst/>
              <a:cxnLst/>
              <a:rect l="l" t="t" r="r" b="b"/>
              <a:pathLst>
                <a:path w="8826" h="14072" extrusionOk="0">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71"/>
            <p:cNvSpPr/>
            <p:nvPr/>
          </p:nvSpPr>
          <p:spPr>
            <a:xfrm>
              <a:off x="5907213" y="3561422"/>
              <a:ext cx="61523" cy="57832"/>
            </a:xfrm>
            <a:custGeom>
              <a:avLst/>
              <a:gdLst/>
              <a:ahLst/>
              <a:cxnLst/>
              <a:rect l="l" t="t" r="r" b="b"/>
              <a:pathLst>
                <a:path w="2350" h="2209" extrusionOk="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71"/>
            <p:cNvSpPr/>
            <p:nvPr/>
          </p:nvSpPr>
          <p:spPr>
            <a:xfrm>
              <a:off x="5881190" y="3533540"/>
              <a:ext cx="118124" cy="113647"/>
            </a:xfrm>
            <a:custGeom>
              <a:avLst/>
              <a:gdLst/>
              <a:ahLst/>
              <a:cxnLst/>
              <a:rect l="l" t="t" r="r" b="b"/>
              <a:pathLst>
                <a:path w="4512" h="4341" extrusionOk="0">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71"/>
            <p:cNvSpPr/>
            <p:nvPr/>
          </p:nvSpPr>
          <p:spPr>
            <a:xfrm>
              <a:off x="5857288" y="3491704"/>
              <a:ext cx="161766" cy="197109"/>
            </a:xfrm>
            <a:custGeom>
              <a:avLst/>
              <a:gdLst/>
              <a:ahLst/>
              <a:cxnLst/>
              <a:rect l="l" t="t" r="r" b="b"/>
              <a:pathLst>
                <a:path w="6179" h="7529" extrusionOk="0">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0" name="Google Shape;15910;p71"/>
          <p:cNvGrpSpPr/>
          <p:nvPr/>
        </p:nvGrpSpPr>
        <p:grpSpPr>
          <a:xfrm>
            <a:off x="7494690" y="1310788"/>
            <a:ext cx="374557" cy="368614"/>
            <a:chOff x="7494690" y="1516188"/>
            <a:chExt cx="374557" cy="368614"/>
          </a:xfrm>
        </p:grpSpPr>
        <p:sp>
          <p:nvSpPr>
            <p:cNvPr id="15911" name="Google Shape;15911;p71"/>
            <p:cNvSpPr/>
            <p:nvPr/>
          </p:nvSpPr>
          <p:spPr>
            <a:xfrm>
              <a:off x="7656299" y="1607844"/>
              <a:ext cx="119643" cy="118150"/>
            </a:xfrm>
            <a:custGeom>
              <a:avLst/>
              <a:gdLst/>
              <a:ahLst/>
              <a:cxnLst/>
              <a:rect l="l" t="t" r="r" b="b"/>
              <a:pathLst>
                <a:path w="4570" h="4513" extrusionOk="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71"/>
            <p:cNvSpPr/>
            <p:nvPr/>
          </p:nvSpPr>
          <p:spPr>
            <a:xfrm>
              <a:off x="7659441" y="1633474"/>
              <a:ext cx="116501" cy="92520"/>
            </a:xfrm>
            <a:custGeom>
              <a:avLst/>
              <a:gdLst/>
              <a:ahLst/>
              <a:cxnLst/>
              <a:rect l="l" t="t" r="r" b="b"/>
              <a:pathLst>
                <a:path w="4450" h="3534" extrusionOk="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71"/>
            <p:cNvSpPr/>
            <p:nvPr/>
          </p:nvSpPr>
          <p:spPr>
            <a:xfrm>
              <a:off x="7706722" y="1521686"/>
              <a:ext cx="156609" cy="154567"/>
            </a:xfrm>
            <a:custGeom>
              <a:avLst/>
              <a:gdLst/>
              <a:ahLst/>
              <a:cxnLst/>
              <a:rect l="l" t="t" r="r" b="b"/>
              <a:pathLst>
                <a:path w="5982" h="5904" extrusionOk="0">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71"/>
            <p:cNvSpPr/>
            <p:nvPr/>
          </p:nvSpPr>
          <p:spPr>
            <a:xfrm>
              <a:off x="7706722" y="1521686"/>
              <a:ext cx="156609" cy="154698"/>
            </a:xfrm>
            <a:custGeom>
              <a:avLst/>
              <a:gdLst/>
              <a:ahLst/>
              <a:cxnLst/>
              <a:rect l="l" t="t" r="r" b="b"/>
              <a:pathLst>
                <a:path w="5982" h="5909" extrusionOk="0">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71"/>
            <p:cNvSpPr/>
            <p:nvPr/>
          </p:nvSpPr>
          <p:spPr>
            <a:xfrm>
              <a:off x="7735912" y="1522419"/>
              <a:ext cx="127418" cy="153703"/>
            </a:xfrm>
            <a:custGeom>
              <a:avLst/>
              <a:gdLst/>
              <a:ahLst/>
              <a:cxnLst/>
              <a:rect l="l" t="t" r="r" b="b"/>
              <a:pathLst>
                <a:path w="4867" h="5871" extrusionOk="0">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71"/>
            <p:cNvSpPr/>
            <p:nvPr/>
          </p:nvSpPr>
          <p:spPr>
            <a:xfrm>
              <a:off x="7502099" y="1637715"/>
              <a:ext cx="250307" cy="241615"/>
            </a:xfrm>
            <a:custGeom>
              <a:avLst/>
              <a:gdLst/>
              <a:ahLst/>
              <a:cxnLst/>
              <a:rect l="l" t="t" r="r" b="b"/>
              <a:pathLst>
                <a:path w="9561" h="9229" extrusionOk="0">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71"/>
            <p:cNvSpPr/>
            <p:nvPr/>
          </p:nvSpPr>
          <p:spPr>
            <a:xfrm>
              <a:off x="7543228" y="1689552"/>
              <a:ext cx="209047" cy="189779"/>
            </a:xfrm>
            <a:custGeom>
              <a:avLst/>
              <a:gdLst/>
              <a:ahLst/>
              <a:cxnLst/>
              <a:rect l="l" t="t" r="r" b="b"/>
              <a:pathLst>
                <a:path w="7985" h="7249" extrusionOk="0">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71"/>
            <p:cNvSpPr/>
            <p:nvPr/>
          </p:nvSpPr>
          <p:spPr>
            <a:xfrm>
              <a:off x="7494690" y="1516188"/>
              <a:ext cx="374557" cy="368614"/>
            </a:xfrm>
            <a:custGeom>
              <a:avLst/>
              <a:gdLst/>
              <a:ahLst/>
              <a:cxnLst/>
              <a:rect l="l" t="t" r="r" b="b"/>
              <a:pathLst>
                <a:path w="14307" h="14080" extrusionOk="0">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9" name="Google Shape;15919;p71"/>
          <p:cNvGrpSpPr/>
          <p:nvPr/>
        </p:nvGrpSpPr>
        <p:grpSpPr>
          <a:xfrm>
            <a:off x="5314707" y="3154619"/>
            <a:ext cx="381731" cy="368405"/>
            <a:chOff x="5314707" y="3360019"/>
            <a:chExt cx="381731" cy="368405"/>
          </a:xfrm>
        </p:grpSpPr>
        <p:sp>
          <p:nvSpPr>
            <p:cNvPr id="15920" name="Google Shape;15920;p71"/>
            <p:cNvSpPr/>
            <p:nvPr/>
          </p:nvSpPr>
          <p:spPr>
            <a:xfrm>
              <a:off x="5452179" y="3369444"/>
              <a:ext cx="60397" cy="187056"/>
            </a:xfrm>
            <a:custGeom>
              <a:avLst/>
              <a:gdLst/>
              <a:ahLst/>
              <a:cxnLst/>
              <a:rect l="l" t="t" r="r" b="b"/>
              <a:pathLst>
                <a:path w="2307" h="7145" extrusionOk="0">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71"/>
            <p:cNvSpPr/>
            <p:nvPr/>
          </p:nvSpPr>
          <p:spPr>
            <a:xfrm>
              <a:off x="5452179" y="3369575"/>
              <a:ext cx="22044" cy="186925"/>
            </a:xfrm>
            <a:custGeom>
              <a:avLst/>
              <a:gdLst/>
              <a:ahLst/>
              <a:cxnLst/>
              <a:rect l="l" t="t" r="r" b="b"/>
              <a:pathLst>
                <a:path w="842" h="7140" extrusionOk="0">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71"/>
            <p:cNvSpPr/>
            <p:nvPr/>
          </p:nvSpPr>
          <p:spPr>
            <a:xfrm>
              <a:off x="5534305" y="3443402"/>
              <a:ext cx="68330" cy="21782"/>
            </a:xfrm>
            <a:custGeom>
              <a:avLst/>
              <a:gdLst/>
              <a:ahLst/>
              <a:cxnLst/>
              <a:rect l="l" t="t" r="r" b="b"/>
              <a:pathLst>
                <a:path w="2610" h="832" extrusionOk="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71"/>
            <p:cNvSpPr/>
            <p:nvPr/>
          </p:nvSpPr>
          <p:spPr>
            <a:xfrm>
              <a:off x="5576193" y="3443533"/>
              <a:ext cx="26442" cy="21782"/>
            </a:xfrm>
            <a:custGeom>
              <a:avLst/>
              <a:gdLst/>
              <a:ahLst/>
              <a:cxnLst/>
              <a:rect l="l" t="t" r="r" b="b"/>
              <a:pathLst>
                <a:path w="1010" h="832" extrusionOk="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71"/>
            <p:cNvSpPr/>
            <p:nvPr/>
          </p:nvSpPr>
          <p:spPr>
            <a:xfrm>
              <a:off x="5602085" y="3549562"/>
              <a:ext cx="68330" cy="21782"/>
            </a:xfrm>
            <a:custGeom>
              <a:avLst/>
              <a:gdLst/>
              <a:ahLst/>
              <a:cxnLst/>
              <a:rect l="l" t="t" r="r" b="b"/>
              <a:pathLst>
                <a:path w="2610" h="832" extrusionOk="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71"/>
            <p:cNvSpPr/>
            <p:nvPr/>
          </p:nvSpPr>
          <p:spPr>
            <a:xfrm>
              <a:off x="5645492" y="3549798"/>
              <a:ext cx="24923" cy="21808"/>
            </a:xfrm>
            <a:custGeom>
              <a:avLst/>
              <a:gdLst/>
              <a:ahLst/>
              <a:cxnLst/>
              <a:rect l="l" t="t" r="r" b="b"/>
              <a:pathLst>
                <a:path w="952" h="833" extrusionOk="0">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71"/>
            <p:cNvSpPr/>
            <p:nvPr/>
          </p:nvSpPr>
          <p:spPr>
            <a:xfrm>
              <a:off x="5581717" y="3481520"/>
              <a:ext cx="109066" cy="69456"/>
            </a:xfrm>
            <a:custGeom>
              <a:avLst/>
              <a:gdLst/>
              <a:ahLst/>
              <a:cxnLst/>
              <a:rect l="l" t="t" r="r" b="b"/>
              <a:pathLst>
                <a:path w="4166" h="2653" extrusionOk="0">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71"/>
            <p:cNvSpPr/>
            <p:nvPr/>
          </p:nvSpPr>
          <p:spPr>
            <a:xfrm>
              <a:off x="5605986" y="3549798"/>
              <a:ext cx="5445" cy="1178"/>
            </a:xfrm>
            <a:custGeom>
              <a:avLst/>
              <a:gdLst/>
              <a:ahLst/>
              <a:cxnLst/>
              <a:rect l="l" t="t" r="r" b="b"/>
              <a:pathLst>
                <a:path w="208" h="45" extrusionOk="0">
                  <a:moveTo>
                    <a:pt x="1" y="1"/>
                  </a:moveTo>
                  <a:cubicBezTo>
                    <a:pt x="10" y="15"/>
                    <a:pt x="25" y="30"/>
                    <a:pt x="34" y="44"/>
                  </a:cubicBezTo>
                  <a:cubicBezTo>
                    <a:pt x="87" y="15"/>
                    <a:pt x="150" y="1"/>
                    <a:pt x="207"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71"/>
            <p:cNvSpPr/>
            <p:nvPr/>
          </p:nvSpPr>
          <p:spPr>
            <a:xfrm>
              <a:off x="5626616" y="3481651"/>
              <a:ext cx="64036" cy="69325"/>
            </a:xfrm>
            <a:custGeom>
              <a:avLst/>
              <a:gdLst/>
              <a:ahLst/>
              <a:cxnLst/>
              <a:rect l="l" t="t" r="r" b="b"/>
              <a:pathLst>
                <a:path w="2446" h="2648" extrusionOk="0">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71"/>
            <p:cNvSpPr/>
            <p:nvPr/>
          </p:nvSpPr>
          <p:spPr>
            <a:xfrm>
              <a:off x="5559464" y="3365412"/>
              <a:ext cx="44297" cy="78147"/>
            </a:xfrm>
            <a:custGeom>
              <a:avLst/>
              <a:gdLst/>
              <a:ahLst/>
              <a:cxnLst/>
              <a:rect l="l" t="t" r="r" b="b"/>
              <a:pathLst>
                <a:path w="1692" h="2985" extrusionOk="0">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71"/>
            <p:cNvSpPr/>
            <p:nvPr/>
          </p:nvSpPr>
          <p:spPr>
            <a:xfrm>
              <a:off x="5532918" y="3365438"/>
              <a:ext cx="71340" cy="78121"/>
            </a:xfrm>
            <a:custGeom>
              <a:avLst/>
              <a:gdLst/>
              <a:ahLst/>
              <a:cxnLst/>
              <a:rect l="l" t="t" r="r" b="b"/>
              <a:pathLst>
                <a:path w="2725" h="2984" extrusionOk="0">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71"/>
            <p:cNvSpPr/>
            <p:nvPr/>
          </p:nvSpPr>
          <p:spPr>
            <a:xfrm>
              <a:off x="5319734" y="3365438"/>
              <a:ext cx="137236" cy="195093"/>
            </a:xfrm>
            <a:custGeom>
              <a:avLst/>
              <a:gdLst/>
              <a:ahLst/>
              <a:cxnLst/>
              <a:rect l="l" t="t" r="r" b="b"/>
              <a:pathLst>
                <a:path w="5242" h="7452" extrusionOk="0">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71"/>
            <p:cNvSpPr/>
            <p:nvPr/>
          </p:nvSpPr>
          <p:spPr>
            <a:xfrm>
              <a:off x="5319734" y="3367323"/>
              <a:ext cx="137236" cy="193208"/>
            </a:xfrm>
            <a:custGeom>
              <a:avLst/>
              <a:gdLst/>
              <a:ahLst/>
              <a:cxnLst/>
              <a:rect l="l" t="t" r="r" b="b"/>
              <a:pathLst>
                <a:path w="5242" h="7380" extrusionOk="0">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71"/>
            <p:cNvSpPr/>
            <p:nvPr/>
          </p:nvSpPr>
          <p:spPr>
            <a:xfrm>
              <a:off x="5314707" y="3360019"/>
              <a:ext cx="381731" cy="368405"/>
            </a:xfrm>
            <a:custGeom>
              <a:avLst/>
              <a:gdLst/>
              <a:ahLst/>
              <a:cxnLst/>
              <a:rect l="l" t="t" r="r" b="b"/>
              <a:pathLst>
                <a:path w="14581" h="14072" extrusionOk="0">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71"/>
            <p:cNvSpPr/>
            <p:nvPr/>
          </p:nvSpPr>
          <p:spPr>
            <a:xfrm>
              <a:off x="5631014" y="3497150"/>
              <a:ext cx="10839" cy="27777"/>
            </a:xfrm>
            <a:custGeom>
              <a:avLst/>
              <a:gdLst/>
              <a:ahLst/>
              <a:cxnLst/>
              <a:rect l="l" t="t" r="r" b="b"/>
              <a:pathLst>
                <a:path w="414" h="1061" extrusionOk="0">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5" name="Google Shape;15935;p71"/>
          <p:cNvGrpSpPr/>
          <p:nvPr/>
        </p:nvGrpSpPr>
        <p:grpSpPr>
          <a:xfrm>
            <a:off x="5308058" y="1311756"/>
            <a:ext cx="374295" cy="366599"/>
            <a:chOff x="5308058" y="1517156"/>
            <a:chExt cx="374295" cy="366599"/>
          </a:xfrm>
        </p:grpSpPr>
        <p:sp>
          <p:nvSpPr>
            <p:cNvPr id="15936" name="Google Shape;15936;p71"/>
            <p:cNvSpPr/>
            <p:nvPr/>
          </p:nvSpPr>
          <p:spPr>
            <a:xfrm>
              <a:off x="5315493" y="1522078"/>
              <a:ext cx="359425" cy="357043"/>
            </a:xfrm>
            <a:custGeom>
              <a:avLst/>
              <a:gdLst/>
              <a:ahLst/>
              <a:cxnLst/>
              <a:rect l="l" t="t" r="r" b="b"/>
              <a:pathLst>
                <a:path w="13729" h="13638" extrusionOk="0">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71"/>
            <p:cNvSpPr/>
            <p:nvPr/>
          </p:nvSpPr>
          <p:spPr>
            <a:xfrm>
              <a:off x="5372199" y="1577632"/>
              <a:ext cx="306149" cy="301594"/>
            </a:xfrm>
            <a:custGeom>
              <a:avLst/>
              <a:gdLst/>
              <a:ahLst/>
              <a:cxnLst/>
              <a:rect l="l" t="t" r="r" b="b"/>
              <a:pathLst>
                <a:path w="11694" h="11520" extrusionOk="0">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71"/>
            <p:cNvSpPr/>
            <p:nvPr/>
          </p:nvSpPr>
          <p:spPr>
            <a:xfrm>
              <a:off x="5308058" y="1517156"/>
              <a:ext cx="266539" cy="366599"/>
            </a:xfrm>
            <a:custGeom>
              <a:avLst/>
              <a:gdLst/>
              <a:ahLst/>
              <a:cxnLst/>
              <a:rect l="l" t="t" r="r" b="b"/>
              <a:pathLst>
                <a:path w="10181" h="14003" extrusionOk="0">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71"/>
            <p:cNvSpPr/>
            <p:nvPr/>
          </p:nvSpPr>
          <p:spPr>
            <a:xfrm>
              <a:off x="5501476" y="1519068"/>
              <a:ext cx="180878" cy="234023"/>
            </a:xfrm>
            <a:custGeom>
              <a:avLst/>
              <a:gdLst/>
              <a:ahLst/>
              <a:cxnLst/>
              <a:rect l="l" t="t" r="r" b="b"/>
              <a:pathLst>
                <a:path w="6909" h="8939" extrusionOk="0">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0" name="Google Shape;15940;p71"/>
          <p:cNvGrpSpPr/>
          <p:nvPr/>
        </p:nvGrpSpPr>
        <p:grpSpPr>
          <a:xfrm>
            <a:off x="6184800" y="1335502"/>
            <a:ext cx="370761" cy="319108"/>
            <a:chOff x="6184800" y="1540902"/>
            <a:chExt cx="370761" cy="319108"/>
          </a:xfrm>
        </p:grpSpPr>
        <p:sp>
          <p:nvSpPr>
            <p:cNvPr id="15941" name="Google Shape;15941;p71"/>
            <p:cNvSpPr/>
            <p:nvPr/>
          </p:nvSpPr>
          <p:spPr>
            <a:xfrm>
              <a:off x="6392695" y="1636485"/>
              <a:ext cx="156975" cy="217975"/>
            </a:xfrm>
            <a:custGeom>
              <a:avLst/>
              <a:gdLst/>
              <a:ahLst/>
              <a:cxnLst/>
              <a:rect l="l" t="t" r="r" b="b"/>
              <a:pathLst>
                <a:path w="5996" h="8326" extrusionOk="0">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71"/>
            <p:cNvSpPr/>
            <p:nvPr/>
          </p:nvSpPr>
          <p:spPr>
            <a:xfrm>
              <a:off x="6438850" y="1636485"/>
              <a:ext cx="110689" cy="217975"/>
            </a:xfrm>
            <a:custGeom>
              <a:avLst/>
              <a:gdLst/>
              <a:ahLst/>
              <a:cxnLst/>
              <a:rect l="l" t="t" r="r" b="b"/>
              <a:pathLst>
                <a:path w="4228" h="8326" extrusionOk="0">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71"/>
            <p:cNvSpPr/>
            <p:nvPr/>
          </p:nvSpPr>
          <p:spPr>
            <a:xfrm>
              <a:off x="6190455" y="1636485"/>
              <a:ext cx="156975" cy="217975"/>
            </a:xfrm>
            <a:custGeom>
              <a:avLst/>
              <a:gdLst/>
              <a:ahLst/>
              <a:cxnLst/>
              <a:rect l="l" t="t" r="r" b="b"/>
              <a:pathLst>
                <a:path w="5996" h="8326" extrusionOk="0">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71"/>
            <p:cNvSpPr/>
            <p:nvPr/>
          </p:nvSpPr>
          <p:spPr>
            <a:xfrm>
              <a:off x="6190455" y="1636485"/>
              <a:ext cx="110820" cy="217975"/>
            </a:xfrm>
            <a:custGeom>
              <a:avLst/>
              <a:gdLst/>
              <a:ahLst/>
              <a:cxnLst/>
              <a:rect l="l" t="t" r="r" b="b"/>
              <a:pathLst>
                <a:path w="4233" h="8326" extrusionOk="0">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71"/>
            <p:cNvSpPr/>
            <p:nvPr/>
          </p:nvSpPr>
          <p:spPr>
            <a:xfrm>
              <a:off x="6274964" y="1709684"/>
              <a:ext cx="27698" cy="63277"/>
            </a:xfrm>
            <a:custGeom>
              <a:avLst/>
              <a:gdLst/>
              <a:ahLst/>
              <a:cxnLst/>
              <a:rect l="l" t="t" r="r" b="b"/>
              <a:pathLst>
                <a:path w="1058" h="2417" extrusionOk="0">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71"/>
            <p:cNvSpPr/>
            <p:nvPr/>
          </p:nvSpPr>
          <p:spPr>
            <a:xfrm>
              <a:off x="6437332" y="1709684"/>
              <a:ext cx="27829" cy="63277"/>
            </a:xfrm>
            <a:custGeom>
              <a:avLst/>
              <a:gdLst/>
              <a:ahLst/>
              <a:cxnLst/>
              <a:rect l="l" t="t" r="r" b="b"/>
              <a:pathLst>
                <a:path w="1063" h="2417" extrusionOk="0">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71"/>
            <p:cNvSpPr/>
            <p:nvPr/>
          </p:nvSpPr>
          <p:spPr>
            <a:xfrm>
              <a:off x="6288054" y="1546295"/>
              <a:ext cx="163128" cy="211194"/>
            </a:xfrm>
            <a:custGeom>
              <a:avLst/>
              <a:gdLst/>
              <a:ahLst/>
              <a:cxnLst/>
              <a:rect l="l" t="t" r="r" b="b"/>
              <a:pathLst>
                <a:path w="6231" h="8067" extrusionOk="0">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71"/>
            <p:cNvSpPr/>
            <p:nvPr/>
          </p:nvSpPr>
          <p:spPr>
            <a:xfrm>
              <a:off x="6272084" y="1713611"/>
              <a:ext cx="196088" cy="146137"/>
            </a:xfrm>
            <a:custGeom>
              <a:avLst/>
              <a:gdLst/>
              <a:ahLst/>
              <a:cxnLst/>
              <a:rect l="l" t="t" r="r" b="b"/>
              <a:pathLst>
                <a:path w="7490" h="5582" extrusionOk="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71"/>
            <p:cNvSpPr/>
            <p:nvPr/>
          </p:nvSpPr>
          <p:spPr>
            <a:xfrm>
              <a:off x="6380495" y="1540902"/>
              <a:ext cx="175066" cy="318977"/>
            </a:xfrm>
            <a:custGeom>
              <a:avLst/>
              <a:gdLst/>
              <a:ahLst/>
              <a:cxnLst/>
              <a:rect l="l" t="t" r="r" b="b"/>
              <a:pathLst>
                <a:path w="6687" h="12184" extrusionOk="0">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71"/>
            <p:cNvSpPr/>
            <p:nvPr/>
          </p:nvSpPr>
          <p:spPr>
            <a:xfrm>
              <a:off x="6184800" y="1540928"/>
              <a:ext cx="174071" cy="319082"/>
            </a:xfrm>
            <a:custGeom>
              <a:avLst/>
              <a:gdLst/>
              <a:ahLst/>
              <a:cxnLst/>
              <a:rect l="l" t="t" r="r" b="b"/>
              <a:pathLst>
                <a:path w="6649" h="12188" extrusionOk="0">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1" name="Google Shape;15951;p71"/>
          <p:cNvGrpSpPr/>
          <p:nvPr/>
        </p:nvGrpSpPr>
        <p:grpSpPr>
          <a:xfrm>
            <a:off x="7060102" y="1310971"/>
            <a:ext cx="370709" cy="367829"/>
            <a:chOff x="7060102" y="1516371"/>
            <a:chExt cx="370709" cy="367829"/>
          </a:xfrm>
        </p:grpSpPr>
        <p:sp>
          <p:nvSpPr>
            <p:cNvPr id="15952" name="Google Shape;15952;p71"/>
            <p:cNvSpPr/>
            <p:nvPr/>
          </p:nvSpPr>
          <p:spPr>
            <a:xfrm>
              <a:off x="7066699" y="1521790"/>
              <a:ext cx="356833" cy="357069"/>
            </a:xfrm>
            <a:custGeom>
              <a:avLst/>
              <a:gdLst/>
              <a:ahLst/>
              <a:cxnLst/>
              <a:rect l="l" t="t" r="r" b="b"/>
              <a:pathLst>
                <a:path w="13630" h="13639" extrusionOk="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71"/>
            <p:cNvSpPr/>
            <p:nvPr/>
          </p:nvSpPr>
          <p:spPr>
            <a:xfrm>
              <a:off x="7121180" y="1786156"/>
              <a:ext cx="22515" cy="19216"/>
            </a:xfrm>
            <a:custGeom>
              <a:avLst/>
              <a:gdLst/>
              <a:ahLst/>
              <a:cxnLst/>
              <a:rect l="l" t="t" r="r" b="b"/>
              <a:pathLst>
                <a:path w="860" h="734" extrusionOk="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71"/>
            <p:cNvSpPr/>
            <p:nvPr/>
          </p:nvSpPr>
          <p:spPr>
            <a:xfrm>
              <a:off x="7256347" y="1559123"/>
              <a:ext cx="22672" cy="19347"/>
            </a:xfrm>
            <a:custGeom>
              <a:avLst/>
              <a:gdLst/>
              <a:ahLst/>
              <a:cxnLst/>
              <a:rect l="l" t="t" r="r" b="b"/>
              <a:pathLst>
                <a:path w="866" h="739" extrusionOk="0">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71"/>
            <p:cNvSpPr/>
            <p:nvPr/>
          </p:nvSpPr>
          <p:spPr>
            <a:xfrm>
              <a:off x="7299623" y="1651198"/>
              <a:ext cx="22646" cy="19321"/>
            </a:xfrm>
            <a:custGeom>
              <a:avLst/>
              <a:gdLst/>
              <a:ahLst/>
              <a:cxnLst/>
              <a:rect l="l" t="t" r="r" b="b"/>
              <a:pathLst>
                <a:path w="865" h="738" extrusionOk="0">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71"/>
            <p:cNvSpPr/>
            <p:nvPr/>
          </p:nvSpPr>
          <p:spPr>
            <a:xfrm>
              <a:off x="7236738" y="1632715"/>
              <a:ext cx="22646" cy="19321"/>
            </a:xfrm>
            <a:custGeom>
              <a:avLst/>
              <a:gdLst/>
              <a:ahLst/>
              <a:cxnLst/>
              <a:rect l="l" t="t" r="r" b="b"/>
              <a:pathLst>
                <a:path w="865" h="738" extrusionOk="0">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71"/>
            <p:cNvSpPr/>
            <p:nvPr/>
          </p:nvSpPr>
          <p:spPr>
            <a:xfrm>
              <a:off x="7209825" y="1707799"/>
              <a:ext cx="22515" cy="19321"/>
            </a:xfrm>
            <a:custGeom>
              <a:avLst/>
              <a:gdLst/>
              <a:ahLst/>
              <a:cxnLst/>
              <a:rect l="l" t="t" r="r" b="b"/>
              <a:pathLst>
                <a:path w="860" h="738" extrusionOk="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71"/>
            <p:cNvSpPr/>
            <p:nvPr/>
          </p:nvSpPr>
          <p:spPr>
            <a:xfrm>
              <a:off x="7374812" y="1606928"/>
              <a:ext cx="22541" cy="19321"/>
            </a:xfrm>
            <a:custGeom>
              <a:avLst/>
              <a:gdLst/>
              <a:ahLst/>
              <a:cxnLst/>
              <a:rect l="l" t="t" r="r" b="b"/>
              <a:pathLst>
                <a:path w="861" h="738" extrusionOk="0">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71"/>
            <p:cNvSpPr/>
            <p:nvPr/>
          </p:nvSpPr>
          <p:spPr>
            <a:xfrm>
              <a:off x="7089580" y="1805529"/>
              <a:ext cx="22672" cy="19321"/>
            </a:xfrm>
            <a:custGeom>
              <a:avLst/>
              <a:gdLst/>
              <a:ahLst/>
              <a:cxnLst/>
              <a:rect l="l" t="t" r="r" b="b"/>
              <a:pathLst>
                <a:path w="866" h="738" extrusionOk="0">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71"/>
            <p:cNvSpPr/>
            <p:nvPr/>
          </p:nvSpPr>
          <p:spPr>
            <a:xfrm>
              <a:off x="7108954" y="1835819"/>
              <a:ext cx="22646" cy="19295"/>
            </a:xfrm>
            <a:custGeom>
              <a:avLst/>
              <a:gdLst/>
              <a:ahLst/>
              <a:cxnLst/>
              <a:rect l="l" t="t" r="r" b="b"/>
              <a:pathLst>
                <a:path w="865" h="737" extrusionOk="0">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71"/>
            <p:cNvSpPr/>
            <p:nvPr/>
          </p:nvSpPr>
          <p:spPr>
            <a:xfrm>
              <a:off x="7109949" y="1578261"/>
              <a:ext cx="313689" cy="300599"/>
            </a:xfrm>
            <a:custGeom>
              <a:avLst/>
              <a:gdLst/>
              <a:ahLst/>
              <a:cxnLst/>
              <a:rect l="l" t="t" r="r" b="b"/>
              <a:pathLst>
                <a:path w="11982" h="11482" extrusionOk="0">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71"/>
            <p:cNvSpPr/>
            <p:nvPr/>
          </p:nvSpPr>
          <p:spPr>
            <a:xfrm>
              <a:off x="7098010" y="1662141"/>
              <a:ext cx="105165" cy="110113"/>
            </a:xfrm>
            <a:custGeom>
              <a:avLst/>
              <a:gdLst/>
              <a:ahLst/>
              <a:cxnLst/>
              <a:rect l="l" t="t" r="r" b="b"/>
              <a:pathLst>
                <a:path w="4017" h="4206" extrusionOk="0">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71"/>
            <p:cNvSpPr/>
            <p:nvPr/>
          </p:nvSpPr>
          <p:spPr>
            <a:xfrm>
              <a:off x="7098010" y="1662141"/>
              <a:ext cx="105165" cy="110035"/>
            </a:xfrm>
            <a:custGeom>
              <a:avLst/>
              <a:gdLst/>
              <a:ahLst/>
              <a:cxnLst/>
              <a:rect l="l" t="t" r="r" b="b"/>
              <a:pathLst>
                <a:path w="4017" h="4203" extrusionOk="0">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71"/>
            <p:cNvSpPr/>
            <p:nvPr/>
          </p:nvSpPr>
          <p:spPr>
            <a:xfrm>
              <a:off x="7116624" y="1783014"/>
              <a:ext cx="22541" cy="19242"/>
            </a:xfrm>
            <a:custGeom>
              <a:avLst/>
              <a:gdLst/>
              <a:ahLst/>
              <a:cxnLst/>
              <a:rect l="l" t="t" r="r" b="b"/>
              <a:pathLst>
                <a:path w="861" h="735" extrusionOk="0">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71"/>
            <p:cNvSpPr/>
            <p:nvPr/>
          </p:nvSpPr>
          <p:spPr>
            <a:xfrm>
              <a:off x="7251949" y="1555877"/>
              <a:ext cx="22541" cy="19321"/>
            </a:xfrm>
            <a:custGeom>
              <a:avLst/>
              <a:gdLst/>
              <a:ahLst/>
              <a:cxnLst/>
              <a:rect l="l" t="t" r="r" b="b"/>
              <a:pathLst>
                <a:path w="861" h="738" extrusionOk="0">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71"/>
            <p:cNvSpPr/>
            <p:nvPr/>
          </p:nvSpPr>
          <p:spPr>
            <a:xfrm>
              <a:off x="7295093" y="1648056"/>
              <a:ext cx="22646" cy="19268"/>
            </a:xfrm>
            <a:custGeom>
              <a:avLst/>
              <a:gdLst/>
              <a:ahLst/>
              <a:cxnLst/>
              <a:rect l="l" t="t" r="r" b="b"/>
              <a:pathLst>
                <a:path w="865" h="736" extrusionOk="0">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71"/>
            <p:cNvSpPr/>
            <p:nvPr/>
          </p:nvSpPr>
          <p:spPr>
            <a:xfrm>
              <a:off x="7232209" y="1629442"/>
              <a:ext cx="22646" cy="19321"/>
            </a:xfrm>
            <a:custGeom>
              <a:avLst/>
              <a:gdLst/>
              <a:ahLst/>
              <a:cxnLst/>
              <a:rect l="l" t="t" r="r" b="b"/>
              <a:pathLst>
                <a:path w="865" h="738" extrusionOk="0">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71"/>
            <p:cNvSpPr/>
            <p:nvPr/>
          </p:nvSpPr>
          <p:spPr>
            <a:xfrm>
              <a:off x="7205296" y="1704527"/>
              <a:ext cx="22646" cy="19321"/>
            </a:xfrm>
            <a:custGeom>
              <a:avLst/>
              <a:gdLst/>
              <a:ahLst/>
              <a:cxnLst/>
              <a:rect l="l" t="t" r="r" b="b"/>
              <a:pathLst>
                <a:path w="865" h="738" extrusionOk="0">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71"/>
            <p:cNvSpPr/>
            <p:nvPr/>
          </p:nvSpPr>
          <p:spPr>
            <a:xfrm>
              <a:off x="7370413" y="1603655"/>
              <a:ext cx="22541" cy="19321"/>
            </a:xfrm>
            <a:custGeom>
              <a:avLst/>
              <a:gdLst/>
              <a:ahLst/>
              <a:cxnLst/>
              <a:rect l="l" t="t" r="r" b="b"/>
              <a:pathLst>
                <a:path w="861" h="738" extrusionOk="0">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71"/>
            <p:cNvSpPr/>
            <p:nvPr/>
          </p:nvSpPr>
          <p:spPr>
            <a:xfrm>
              <a:off x="7085051" y="1802361"/>
              <a:ext cx="22672" cy="19268"/>
            </a:xfrm>
            <a:custGeom>
              <a:avLst/>
              <a:gdLst/>
              <a:ahLst/>
              <a:cxnLst/>
              <a:rect l="l" t="t" r="r" b="b"/>
              <a:pathLst>
                <a:path w="866" h="736" extrusionOk="0">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71"/>
            <p:cNvSpPr/>
            <p:nvPr/>
          </p:nvSpPr>
          <p:spPr>
            <a:xfrm>
              <a:off x="7104555" y="1832547"/>
              <a:ext cx="22515" cy="19268"/>
            </a:xfrm>
            <a:custGeom>
              <a:avLst/>
              <a:gdLst/>
              <a:ahLst/>
              <a:cxnLst/>
              <a:rect l="l" t="t" r="r" b="b"/>
              <a:pathLst>
                <a:path w="860" h="736" extrusionOk="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71"/>
            <p:cNvSpPr/>
            <p:nvPr/>
          </p:nvSpPr>
          <p:spPr>
            <a:xfrm>
              <a:off x="7139008" y="1744661"/>
              <a:ext cx="84928" cy="95845"/>
            </a:xfrm>
            <a:custGeom>
              <a:avLst/>
              <a:gdLst/>
              <a:ahLst/>
              <a:cxnLst/>
              <a:rect l="l" t="t" r="r" b="b"/>
              <a:pathLst>
                <a:path w="3244" h="3661" extrusionOk="0">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71"/>
            <p:cNvSpPr/>
            <p:nvPr/>
          </p:nvSpPr>
          <p:spPr>
            <a:xfrm>
              <a:off x="7288810" y="1516371"/>
              <a:ext cx="142000" cy="98227"/>
            </a:xfrm>
            <a:custGeom>
              <a:avLst/>
              <a:gdLst/>
              <a:ahLst/>
              <a:cxnLst/>
              <a:rect l="l" t="t" r="r" b="b"/>
              <a:pathLst>
                <a:path w="5424" h="3752" extrusionOk="0">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71"/>
            <p:cNvSpPr/>
            <p:nvPr/>
          </p:nvSpPr>
          <p:spPr>
            <a:xfrm>
              <a:off x="7060102" y="1516528"/>
              <a:ext cx="194308" cy="308531"/>
            </a:xfrm>
            <a:custGeom>
              <a:avLst/>
              <a:gdLst/>
              <a:ahLst/>
              <a:cxnLst/>
              <a:rect l="l" t="t" r="r" b="b"/>
              <a:pathLst>
                <a:path w="7422" h="11785" extrusionOk="0">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71"/>
            <p:cNvSpPr/>
            <p:nvPr/>
          </p:nvSpPr>
          <p:spPr>
            <a:xfrm>
              <a:off x="7118536" y="1678216"/>
              <a:ext cx="208785" cy="205984"/>
            </a:xfrm>
            <a:custGeom>
              <a:avLst/>
              <a:gdLst/>
              <a:ahLst/>
              <a:cxnLst/>
              <a:rect l="l" t="t" r="r" b="b"/>
              <a:pathLst>
                <a:path w="7975" h="7868" extrusionOk="0">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71"/>
            <p:cNvSpPr/>
            <p:nvPr/>
          </p:nvSpPr>
          <p:spPr>
            <a:xfrm>
              <a:off x="7335018" y="1652193"/>
              <a:ext cx="94169" cy="28693"/>
            </a:xfrm>
            <a:custGeom>
              <a:avLst/>
              <a:gdLst/>
              <a:ahLst/>
              <a:cxnLst/>
              <a:rect l="l" t="t" r="r" b="b"/>
              <a:pathLst>
                <a:path w="3597" h="1096" extrusionOk="0">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7" name="Google Shape;15977;p71"/>
          <p:cNvGrpSpPr/>
          <p:nvPr/>
        </p:nvGrpSpPr>
        <p:grpSpPr>
          <a:xfrm>
            <a:off x="7935247" y="1310762"/>
            <a:ext cx="381704" cy="368588"/>
            <a:chOff x="7935247" y="1516162"/>
            <a:chExt cx="381704" cy="368588"/>
          </a:xfrm>
        </p:grpSpPr>
        <p:sp>
          <p:nvSpPr>
            <p:cNvPr id="15978" name="Google Shape;15978;p71"/>
            <p:cNvSpPr/>
            <p:nvPr/>
          </p:nvSpPr>
          <p:spPr>
            <a:xfrm>
              <a:off x="8127801" y="1641773"/>
              <a:ext cx="52098" cy="51496"/>
            </a:xfrm>
            <a:custGeom>
              <a:avLst/>
              <a:gdLst/>
              <a:ahLst/>
              <a:cxnLst/>
              <a:rect l="l" t="t" r="r" b="b"/>
              <a:pathLst>
                <a:path w="1990" h="1967" extrusionOk="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71"/>
            <p:cNvSpPr/>
            <p:nvPr/>
          </p:nvSpPr>
          <p:spPr>
            <a:xfrm>
              <a:off x="8130707" y="1661879"/>
              <a:ext cx="49323" cy="31259"/>
            </a:xfrm>
            <a:custGeom>
              <a:avLst/>
              <a:gdLst/>
              <a:ahLst/>
              <a:cxnLst/>
              <a:rect l="l" t="t" r="r" b="b"/>
              <a:pathLst>
                <a:path w="1884" h="1194" extrusionOk="0">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71"/>
            <p:cNvSpPr/>
            <p:nvPr/>
          </p:nvSpPr>
          <p:spPr>
            <a:xfrm>
              <a:off x="7938022" y="1671435"/>
              <a:ext cx="213210" cy="207581"/>
            </a:xfrm>
            <a:custGeom>
              <a:avLst/>
              <a:gdLst/>
              <a:ahLst/>
              <a:cxnLst/>
              <a:rect l="l" t="t" r="r" b="b"/>
              <a:pathLst>
                <a:path w="8144" h="7929" extrusionOk="0">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71"/>
            <p:cNvSpPr/>
            <p:nvPr/>
          </p:nvSpPr>
          <p:spPr>
            <a:xfrm>
              <a:off x="8131466" y="1671435"/>
              <a:ext cx="9948" cy="9844"/>
            </a:xfrm>
            <a:custGeom>
              <a:avLst/>
              <a:gdLst/>
              <a:ahLst/>
              <a:cxnLst/>
              <a:rect l="l" t="t" r="r" b="b"/>
              <a:pathLst>
                <a:path w="380" h="376" extrusionOk="0">
                  <a:moveTo>
                    <a:pt x="380" y="376"/>
                  </a:moveTo>
                  <a:lnTo>
                    <a:pt x="380" y="376"/>
                  </a:lnTo>
                  <a:lnTo>
                    <a:pt x="0"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71"/>
            <p:cNvSpPr/>
            <p:nvPr/>
          </p:nvSpPr>
          <p:spPr>
            <a:xfrm>
              <a:off x="7941294" y="1681514"/>
              <a:ext cx="209937" cy="197371"/>
            </a:xfrm>
            <a:custGeom>
              <a:avLst/>
              <a:gdLst/>
              <a:ahLst/>
              <a:cxnLst/>
              <a:rect l="l" t="t" r="r" b="b"/>
              <a:pathLst>
                <a:path w="8019" h="7539" extrusionOk="0">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71"/>
            <p:cNvSpPr/>
            <p:nvPr/>
          </p:nvSpPr>
          <p:spPr>
            <a:xfrm>
              <a:off x="8134215" y="1523125"/>
              <a:ext cx="178757" cy="156164"/>
            </a:xfrm>
            <a:custGeom>
              <a:avLst/>
              <a:gdLst/>
              <a:ahLst/>
              <a:cxnLst/>
              <a:rect l="l" t="t" r="r" b="b"/>
              <a:pathLst>
                <a:path w="6828" h="5965" extrusionOk="0">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71"/>
            <p:cNvSpPr/>
            <p:nvPr/>
          </p:nvSpPr>
          <p:spPr>
            <a:xfrm>
              <a:off x="8153981" y="1527183"/>
              <a:ext cx="158991" cy="152001"/>
            </a:xfrm>
            <a:custGeom>
              <a:avLst/>
              <a:gdLst/>
              <a:ahLst/>
              <a:cxnLst/>
              <a:rect l="l" t="t" r="r" b="b"/>
              <a:pathLst>
                <a:path w="6073" h="5806" extrusionOk="0">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71"/>
            <p:cNvSpPr/>
            <p:nvPr/>
          </p:nvSpPr>
          <p:spPr>
            <a:xfrm>
              <a:off x="8041145" y="1521633"/>
              <a:ext cx="92232" cy="80503"/>
            </a:xfrm>
            <a:custGeom>
              <a:avLst/>
              <a:gdLst/>
              <a:ahLst/>
              <a:cxnLst/>
              <a:rect l="l" t="t" r="r" b="b"/>
              <a:pathLst>
                <a:path w="3523" h="3075" extrusionOk="0">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71"/>
            <p:cNvSpPr/>
            <p:nvPr/>
          </p:nvSpPr>
          <p:spPr>
            <a:xfrm>
              <a:off x="8049339" y="1522419"/>
              <a:ext cx="84038" cy="79613"/>
            </a:xfrm>
            <a:custGeom>
              <a:avLst/>
              <a:gdLst/>
              <a:ahLst/>
              <a:cxnLst/>
              <a:rect l="l" t="t" r="r" b="b"/>
              <a:pathLst>
                <a:path w="3210" h="3041" extrusionOk="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71"/>
            <p:cNvSpPr/>
            <p:nvPr/>
          </p:nvSpPr>
          <p:spPr>
            <a:xfrm>
              <a:off x="8037768" y="1582790"/>
              <a:ext cx="26939" cy="26468"/>
            </a:xfrm>
            <a:custGeom>
              <a:avLst/>
              <a:gdLst/>
              <a:ahLst/>
              <a:cxnLst/>
              <a:rect l="l" t="t" r="r" b="b"/>
              <a:pathLst>
                <a:path w="1029" h="1011" extrusionOk="0">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71"/>
            <p:cNvSpPr/>
            <p:nvPr/>
          </p:nvSpPr>
          <p:spPr>
            <a:xfrm>
              <a:off x="7939907" y="1598000"/>
              <a:ext cx="109956" cy="107129"/>
            </a:xfrm>
            <a:custGeom>
              <a:avLst/>
              <a:gdLst/>
              <a:ahLst/>
              <a:cxnLst/>
              <a:rect l="l" t="t" r="r" b="b"/>
              <a:pathLst>
                <a:path w="4200" h="4092" extrusionOk="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71"/>
            <p:cNvSpPr/>
            <p:nvPr/>
          </p:nvSpPr>
          <p:spPr>
            <a:xfrm>
              <a:off x="8213724" y="1695809"/>
              <a:ext cx="92206" cy="80451"/>
            </a:xfrm>
            <a:custGeom>
              <a:avLst/>
              <a:gdLst/>
              <a:ahLst/>
              <a:cxnLst/>
              <a:rect l="l" t="t" r="r" b="b"/>
              <a:pathLst>
                <a:path w="3522" h="3073" extrusionOk="0">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71"/>
            <p:cNvSpPr/>
            <p:nvPr/>
          </p:nvSpPr>
          <p:spPr>
            <a:xfrm>
              <a:off x="8221630" y="1696463"/>
              <a:ext cx="84169" cy="79744"/>
            </a:xfrm>
            <a:custGeom>
              <a:avLst/>
              <a:gdLst/>
              <a:ahLst/>
              <a:cxnLst/>
              <a:rect l="l" t="t" r="r" b="b"/>
              <a:pathLst>
                <a:path w="3215" h="3046" extrusionOk="0">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71"/>
            <p:cNvSpPr/>
            <p:nvPr/>
          </p:nvSpPr>
          <p:spPr>
            <a:xfrm>
              <a:off x="8210320" y="1756834"/>
              <a:ext cx="26939" cy="26573"/>
            </a:xfrm>
            <a:custGeom>
              <a:avLst/>
              <a:gdLst/>
              <a:ahLst/>
              <a:cxnLst/>
              <a:rect l="l" t="t" r="r" b="b"/>
              <a:pathLst>
                <a:path w="1029" h="1015" extrusionOk="0">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71"/>
            <p:cNvSpPr/>
            <p:nvPr/>
          </p:nvSpPr>
          <p:spPr>
            <a:xfrm>
              <a:off x="8112459" y="1772176"/>
              <a:ext cx="109825" cy="107129"/>
            </a:xfrm>
            <a:custGeom>
              <a:avLst/>
              <a:gdLst/>
              <a:ahLst/>
              <a:cxnLst/>
              <a:rect l="l" t="t" r="r" b="b"/>
              <a:pathLst>
                <a:path w="4195" h="4092" extrusionOk="0">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71"/>
            <p:cNvSpPr/>
            <p:nvPr/>
          </p:nvSpPr>
          <p:spPr>
            <a:xfrm>
              <a:off x="7935247" y="1517680"/>
              <a:ext cx="378013" cy="366651"/>
            </a:xfrm>
            <a:custGeom>
              <a:avLst/>
              <a:gdLst/>
              <a:ahLst/>
              <a:cxnLst/>
              <a:rect l="l" t="t" r="r" b="b"/>
              <a:pathLst>
                <a:path w="14439" h="14005" extrusionOk="0">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71"/>
            <p:cNvSpPr/>
            <p:nvPr/>
          </p:nvSpPr>
          <p:spPr>
            <a:xfrm>
              <a:off x="7935875" y="1516162"/>
              <a:ext cx="204413" cy="194544"/>
            </a:xfrm>
            <a:custGeom>
              <a:avLst/>
              <a:gdLst/>
              <a:ahLst/>
              <a:cxnLst/>
              <a:rect l="l" t="t" r="r" b="b"/>
              <a:pathLst>
                <a:path w="7808" h="7431" extrusionOk="0">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71"/>
            <p:cNvSpPr/>
            <p:nvPr/>
          </p:nvSpPr>
          <p:spPr>
            <a:xfrm>
              <a:off x="8108454" y="1690337"/>
              <a:ext cx="208498" cy="194413"/>
            </a:xfrm>
            <a:custGeom>
              <a:avLst/>
              <a:gdLst/>
              <a:ahLst/>
              <a:cxnLst/>
              <a:rect l="l" t="t" r="r" b="b"/>
              <a:pathLst>
                <a:path w="7964" h="7426" extrusionOk="0">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6" name="Google Shape;15996;p71"/>
          <p:cNvGrpSpPr/>
          <p:nvPr/>
        </p:nvGrpSpPr>
        <p:grpSpPr>
          <a:xfrm>
            <a:off x="5738169" y="1354430"/>
            <a:ext cx="389035" cy="281147"/>
            <a:chOff x="5738169" y="1559830"/>
            <a:chExt cx="389035" cy="281147"/>
          </a:xfrm>
        </p:grpSpPr>
        <p:sp>
          <p:nvSpPr>
            <p:cNvPr id="15997" name="Google Shape;15997;p71"/>
            <p:cNvSpPr/>
            <p:nvPr/>
          </p:nvSpPr>
          <p:spPr>
            <a:xfrm>
              <a:off x="5753772" y="1565249"/>
              <a:ext cx="128936" cy="220540"/>
            </a:xfrm>
            <a:custGeom>
              <a:avLst/>
              <a:gdLst/>
              <a:ahLst/>
              <a:cxnLst/>
              <a:rect l="l" t="t" r="r" b="b"/>
              <a:pathLst>
                <a:path w="4925" h="8424" extrusionOk="0">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71"/>
            <p:cNvSpPr/>
            <p:nvPr/>
          </p:nvSpPr>
          <p:spPr>
            <a:xfrm>
              <a:off x="5753772" y="1565406"/>
              <a:ext cx="82284" cy="220383"/>
            </a:xfrm>
            <a:custGeom>
              <a:avLst/>
              <a:gdLst/>
              <a:ahLst/>
              <a:cxnLst/>
              <a:rect l="l" t="t" r="r" b="b"/>
              <a:pathLst>
                <a:path w="3143" h="8418" extrusionOk="0">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71"/>
            <p:cNvSpPr/>
            <p:nvPr/>
          </p:nvSpPr>
          <p:spPr>
            <a:xfrm>
              <a:off x="5982559" y="1565249"/>
              <a:ext cx="128936" cy="220540"/>
            </a:xfrm>
            <a:custGeom>
              <a:avLst/>
              <a:gdLst/>
              <a:ahLst/>
              <a:cxnLst/>
              <a:rect l="l" t="t" r="r" b="b"/>
              <a:pathLst>
                <a:path w="4925" h="8424" extrusionOk="0">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71"/>
            <p:cNvSpPr/>
            <p:nvPr/>
          </p:nvSpPr>
          <p:spPr>
            <a:xfrm>
              <a:off x="6027694" y="1565354"/>
              <a:ext cx="83933" cy="220436"/>
            </a:xfrm>
            <a:custGeom>
              <a:avLst/>
              <a:gdLst/>
              <a:ahLst/>
              <a:cxnLst/>
              <a:rect l="l" t="t" r="r" b="b"/>
              <a:pathLst>
                <a:path w="3206" h="8420" extrusionOk="0">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71"/>
            <p:cNvSpPr/>
            <p:nvPr/>
          </p:nvSpPr>
          <p:spPr>
            <a:xfrm>
              <a:off x="5738169" y="1559908"/>
              <a:ext cx="187056" cy="280938"/>
            </a:xfrm>
            <a:custGeom>
              <a:avLst/>
              <a:gdLst/>
              <a:ahLst/>
              <a:cxnLst/>
              <a:rect l="l" t="t" r="r" b="b"/>
              <a:pathLst>
                <a:path w="7145" h="10731" extrusionOk="0">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71"/>
            <p:cNvSpPr/>
            <p:nvPr/>
          </p:nvSpPr>
          <p:spPr>
            <a:xfrm>
              <a:off x="5940278" y="1559830"/>
              <a:ext cx="186925" cy="281147"/>
            </a:xfrm>
            <a:custGeom>
              <a:avLst/>
              <a:gdLst/>
              <a:ahLst/>
              <a:cxnLst/>
              <a:rect l="l" t="t" r="r" b="b"/>
              <a:pathLst>
                <a:path w="7140" h="10739" extrusionOk="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3" name="Google Shape;16003;p71"/>
          <p:cNvGrpSpPr/>
          <p:nvPr/>
        </p:nvGrpSpPr>
        <p:grpSpPr>
          <a:xfrm>
            <a:off x="6192470" y="3155116"/>
            <a:ext cx="368510" cy="367750"/>
            <a:chOff x="6192470" y="3360516"/>
            <a:chExt cx="368510" cy="367750"/>
          </a:xfrm>
        </p:grpSpPr>
        <p:sp>
          <p:nvSpPr>
            <p:cNvPr id="16004" name="Google Shape;16004;p71"/>
            <p:cNvSpPr/>
            <p:nvPr/>
          </p:nvSpPr>
          <p:spPr>
            <a:xfrm>
              <a:off x="6200141" y="3365543"/>
              <a:ext cx="353561" cy="357121"/>
            </a:xfrm>
            <a:custGeom>
              <a:avLst/>
              <a:gdLst/>
              <a:ahLst/>
              <a:cxnLst/>
              <a:rect l="l" t="t" r="r" b="b"/>
              <a:pathLst>
                <a:path w="13505" h="13641" extrusionOk="0">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71"/>
            <p:cNvSpPr/>
            <p:nvPr/>
          </p:nvSpPr>
          <p:spPr>
            <a:xfrm>
              <a:off x="6247920" y="3365674"/>
              <a:ext cx="305782" cy="218498"/>
            </a:xfrm>
            <a:custGeom>
              <a:avLst/>
              <a:gdLst/>
              <a:ahLst/>
              <a:cxnLst/>
              <a:rect l="l" t="t" r="r" b="b"/>
              <a:pathLst>
                <a:path w="11680" h="8346" extrusionOk="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71"/>
            <p:cNvSpPr/>
            <p:nvPr/>
          </p:nvSpPr>
          <p:spPr>
            <a:xfrm>
              <a:off x="6221007" y="3434108"/>
              <a:ext cx="3299" cy="6571"/>
            </a:xfrm>
            <a:custGeom>
              <a:avLst/>
              <a:gdLst/>
              <a:ahLst/>
              <a:cxnLst/>
              <a:rect l="l" t="t" r="r" b="b"/>
              <a:pathLst>
                <a:path w="126" h="251" extrusionOk="0">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71"/>
            <p:cNvSpPr/>
            <p:nvPr/>
          </p:nvSpPr>
          <p:spPr>
            <a:xfrm>
              <a:off x="6360363" y="3584905"/>
              <a:ext cx="137105" cy="137759"/>
            </a:xfrm>
            <a:custGeom>
              <a:avLst/>
              <a:gdLst/>
              <a:ahLst/>
              <a:cxnLst/>
              <a:rect l="l" t="t" r="r" b="b"/>
              <a:pathLst>
                <a:path w="5237" h="5262" extrusionOk="0">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71"/>
            <p:cNvSpPr/>
            <p:nvPr/>
          </p:nvSpPr>
          <p:spPr>
            <a:xfrm>
              <a:off x="6451810" y="3602001"/>
              <a:ext cx="46208" cy="120768"/>
            </a:xfrm>
            <a:custGeom>
              <a:avLst/>
              <a:gdLst/>
              <a:ahLst/>
              <a:cxnLst/>
              <a:rect l="l" t="t" r="r" b="b"/>
              <a:pathLst>
                <a:path w="1765" h="4613" extrusionOk="0">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71"/>
            <p:cNvSpPr/>
            <p:nvPr/>
          </p:nvSpPr>
          <p:spPr>
            <a:xfrm>
              <a:off x="6412330" y="3579486"/>
              <a:ext cx="100714" cy="55737"/>
            </a:xfrm>
            <a:custGeom>
              <a:avLst/>
              <a:gdLst/>
              <a:ahLst/>
              <a:cxnLst/>
              <a:rect l="l" t="t" r="r" b="b"/>
              <a:pathLst>
                <a:path w="3847" h="2129" extrusionOk="0">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71"/>
            <p:cNvSpPr/>
            <p:nvPr/>
          </p:nvSpPr>
          <p:spPr>
            <a:xfrm>
              <a:off x="6418587" y="3579748"/>
              <a:ext cx="94117" cy="55475"/>
            </a:xfrm>
            <a:custGeom>
              <a:avLst/>
              <a:gdLst/>
              <a:ahLst/>
              <a:cxnLst/>
              <a:rect l="l" t="t" r="r" b="b"/>
              <a:pathLst>
                <a:path w="3595" h="2119" extrusionOk="0">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71"/>
            <p:cNvSpPr/>
            <p:nvPr/>
          </p:nvSpPr>
          <p:spPr>
            <a:xfrm>
              <a:off x="6373374" y="3416227"/>
              <a:ext cx="99955" cy="61261"/>
            </a:xfrm>
            <a:custGeom>
              <a:avLst/>
              <a:gdLst/>
              <a:ahLst/>
              <a:cxnLst/>
              <a:rect l="l" t="t" r="r" b="b"/>
              <a:pathLst>
                <a:path w="3818" h="2340" extrusionOk="0">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71"/>
            <p:cNvSpPr/>
            <p:nvPr/>
          </p:nvSpPr>
          <p:spPr>
            <a:xfrm>
              <a:off x="6249517" y="3463456"/>
              <a:ext cx="84771" cy="48093"/>
            </a:xfrm>
            <a:custGeom>
              <a:avLst/>
              <a:gdLst/>
              <a:ahLst/>
              <a:cxnLst/>
              <a:rect l="l" t="t" r="r" b="b"/>
              <a:pathLst>
                <a:path w="3238" h="1837" extrusionOk="0">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71"/>
            <p:cNvSpPr/>
            <p:nvPr/>
          </p:nvSpPr>
          <p:spPr>
            <a:xfrm>
              <a:off x="6412618" y="3514821"/>
              <a:ext cx="53407" cy="22305"/>
            </a:xfrm>
            <a:custGeom>
              <a:avLst/>
              <a:gdLst/>
              <a:ahLst/>
              <a:cxnLst/>
              <a:rect l="l" t="t" r="r" b="b"/>
              <a:pathLst>
                <a:path w="2040" h="852" extrusionOk="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71"/>
            <p:cNvSpPr/>
            <p:nvPr/>
          </p:nvSpPr>
          <p:spPr>
            <a:xfrm>
              <a:off x="6337848" y="3489086"/>
              <a:ext cx="45475" cy="33720"/>
            </a:xfrm>
            <a:custGeom>
              <a:avLst/>
              <a:gdLst/>
              <a:ahLst/>
              <a:cxnLst/>
              <a:rect l="l" t="t" r="r" b="b"/>
              <a:pathLst>
                <a:path w="1737" h="1288" extrusionOk="0">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71"/>
            <p:cNvSpPr/>
            <p:nvPr/>
          </p:nvSpPr>
          <p:spPr>
            <a:xfrm>
              <a:off x="6192470" y="3360516"/>
              <a:ext cx="368510" cy="367750"/>
            </a:xfrm>
            <a:custGeom>
              <a:avLst/>
              <a:gdLst/>
              <a:ahLst/>
              <a:cxnLst/>
              <a:rect l="l" t="t" r="r" b="b"/>
              <a:pathLst>
                <a:path w="14076" h="14047" extrusionOk="0">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6" name="Google Shape;16016;p71"/>
          <p:cNvGrpSpPr/>
          <p:nvPr/>
        </p:nvGrpSpPr>
        <p:grpSpPr>
          <a:xfrm>
            <a:off x="4935019" y="1310709"/>
            <a:ext cx="246642" cy="368667"/>
            <a:chOff x="4935019" y="1516109"/>
            <a:chExt cx="246642" cy="368667"/>
          </a:xfrm>
        </p:grpSpPr>
        <p:sp>
          <p:nvSpPr>
            <p:cNvPr id="16017" name="Google Shape;16017;p71"/>
            <p:cNvSpPr/>
            <p:nvPr/>
          </p:nvSpPr>
          <p:spPr>
            <a:xfrm>
              <a:off x="4993112" y="1521528"/>
              <a:ext cx="42150" cy="117993"/>
            </a:xfrm>
            <a:custGeom>
              <a:avLst/>
              <a:gdLst/>
              <a:ahLst/>
              <a:cxnLst/>
              <a:rect l="l" t="t" r="r" b="b"/>
              <a:pathLst>
                <a:path w="1610" h="4507" extrusionOk="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71"/>
            <p:cNvSpPr/>
            <p:nvPr/>
          </p:nvSpPr>
          <p:spPr>
            <a:xfrm>
              <a:off x="4992981" y="1604912"/>
              <a:ext cx="42281" cy="34610"/>
            </a:xfrm>
            <a:custGeom>
              <a:avLst/>
              <a:gdLst/>
              <a:ahLst/>
              <a:cxnLst/>
              <a:rect l="l" t="t" r="r" b="b"/>
              <a:pathLst>
                <a:path w="1615" h="1322" extrusionOk="0">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71"/>
            <p:cNvSpPr/>
            <p:nvPr/>
          </p:nvSpPr>
          <p:spPr>
            <a:xfrm>
              <a:off x="4940176" y="1557055"/>
              <a:ext cx="200879" cy="322197"/>
            </a:xfrm>
            <a:custGeom>
              <a:avLst/>
              <a:gdLst/>
              <a:ahLst/>
              <a:cxnLst/>
              <a:rect l="l" t="t" r="r" b="b"/>
              <a:pathLst>
                <a:path w="7673" h="12307" extrusionOk="0">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71"/>
            <p:cNvSpPr/>
            <p:nvPr/>
          </p:nvSpPr>
          <p:spPr>
            <a:xfrm>
              <a:off x="5032618" y="1681253"/>
              <a:ext cx="145666" cy="189072"/>
            </a:xfrm>
            <a:custGeom>
              <a:avLst/>
              <a:gdLst/>
              <a:ahLst/>
              <a:cxnLst/>
              <a:rect l="l" t="t" r="r" b="b"/>
              <a:pathLst>
                <a:path w="5564" h="7222" extrusionOk="0">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71"/>
            <p:cNvSpPr/>
            <p:nvPr/>
          </p:nvSpPr>
          <p:spPr>
            <a:xfrm>
              <a:off x="5032618" y="1681253"/>
              <a:ext cx="25159" cy="27332"/>
            </a:xfrm>
            <a:custGeom>
              <a:avLst/>
              <a:gdLst/>
              <a:ahLst/>
              <a:cxnLst/>
              <a:rect l="l" t="t" r="r" b="b"/>
              <a:pathLst>
                <a:path w="961" h="1044" extrusionOk="0">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71"/>
            <p:cNvSpPr/>
            <p:nvPr/>
          </p:nvSpPr>
          <p:spPr>
            <a:xfrm>
              <a:off x="5006438" y="1646041"/>
              <a:ext cx="30343" cy="25866"/>
            </a:xfrm>
            <a:custGeom>
              <a:avLst/>
              <a:gdLst/>
              <a:ahLst/>
              <a:cxnLst/>
              <a:rect l="l" t="t" r="r" b="b"/>
              <a:pathLst>
                <a:path w="1159" h="988" extrusionOk="0">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71"/>
            <p:cNvSpPr/>
            <p:nvPr/>
          </p:nvSpPr>
          <p:spPr>
            <a:xfrm>
              <a:off x="4956513" y="1783878"/>
              <a:ext cx="44297" cy="75110"/>
            </a:xfrm>
            <a:custGeom>
              <a:avLst/>
              <a:gdLst/>
              <a:ahLst/>
              <a:cxnLst/>
              <a:rect l="l" t="t" r="r" b="b"/>
              <a:pathLst>
                <a:path w="1692" h="2869" extrusionOk="0">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71"/>
            <p:cNvSpPr/>
            <p:nvPr/>
          </p:nvSpPr>
          <p:spPr>
            <a:xfrm>
              <a:off x="4999160" y="1640621"/>
              <a:ext cx="43040" cy="36783"/>
            </a:xfrm>
            <a:custGeom>
              <a:avLst/>
              <a:gdLst/>
              <a:ahLst/>
              <a:cxnLst/>
              <a:rect l="l" t="t" r="r" b="b"/>
              <a:pathLst>
                <a:path w="1644" h="1405" extrusionOk="0">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71"/>
            <p:cNvSpPr/>
            <p:nvPr/>
          </p:nvSpPr>
          <p:spPr>
            <a:xfrm>
              <a:off x="5106445" y="1802126"/>
              <a:ext cx="58879" cy="50318"/>
            </a:xfrm>
            <a:custGeom>
              <a:avLst/>
              <a:gdLst/>
              <a:ahLst/>
              <a:cxnLst/>
              <a:rect l="l" t="t" r="r" b="b"/>
              <a:pathLst>
                <a:path w="2249" h="1922" extrusionOk="0">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71"/>
            <p:cNvSpPr/>
            <p:nvPr/>
          </p:nvSpPr>
          <p:spPr>
            <a:xfrm>
              <a:off x="4935019" y="1516109"/>
              <a:ext cx="246642" cy="368667"/>
            </a:xfrm>
            <a:custGeom>
              <a:avLst/>
              <a:gdLst/>
              <a:ahLst/>
              <a:cxnLst/>
              <a:rect l="l" t="t" r="r" b="b"/>
              <a:pathLst>
                <a:path w="9421" h="14082" extrusionOk="0">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7" name="Google Shape;16027;p71"/>
          <p:cNvGrpSpPr/>
          <p:nvPr/>
        </p:nvGrpSpPr>
        <p:grpSpPr>
          <a:xfrm>
            <a:off x="7989335" y="3154619"/>
            <a:ext cx="291698" cy="368405"/>
            <a:chOff x="7989335" y="3360019"/>
            <a:chExt cx="291698" cy="368405"/>
          </a:xfrm>
        </p:grpSpPr>
        <p:sp>
          <p:nvSpPr>
            <p:cNvPr id="16028" name="Google Shape;16028;p71"/>
            <p:cNvSpPr/>
            <p:nvPr/>
          </p:nvSpPr>
          <p:spPr>
            <a:xfrm>
              <a:off x="7996142" y="3384419"/>
              <a:ext cx="278215" cy="337094"/>
            </a:xfrm>
            <a:custGeom>
              <a:avLst/>
              <a:gdLst/>
              <a:ahLst/>
              <a:cxnLst/>
              <a:rect l="l" t="t" r="r" b="b"/>
              <a:pathLst>
                <a:path w="10627" h="12876" extrusionOk="0">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71"/>
            <p:cNvSpPr/>
            <p:nvPr/>
          </p:nvSpPr>
          <p:spPr>
            <a:xfrm>
              <a:off x="8210058" y="3384419"/>
              <a:ext cx="64298" cy="337094"/>
            </a:xfrm>
            <a:custGeom>
              <a:avLst/>
              <a:gdLst/>
              <a:ahLst/>
              <a:cxnLst/>
              <a:rect l="l" t="t" r="r" b="b"/>
              <a:pathLst>
                <a:path w="2456" h="12876" extrusionOk="0">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71"/>
            <p:cNvSpPr/>
            <p:nvPr/>
          </p:nvSpPr>
          <p:spPr>
            <a:xfrm>
              <a:off x="8030202" y="3384419"/>
              <a:ext cx="210068" cy="305782"/>
            </a:xfrm>
            <a:custGeom>
              <a:avLst/>
              <a:gdLst/>
              <a:ahLst/>
              <a:cxnLst/>
              <a:rect l="l" t="t" r="r" b="b"/>
              <a:pathLst>
                <a:path w="8024" h="11680" extrusionOk="0">
                  <a:moveTo>
                    <a:pt x="1" y="1"/>
                  </a:moveTo>
                  <a:lnTo>
                    <a:pt x="1" y="11679"/>
                  </a:lnTo>
                  <a:lnTo>
                    <a:pt x="8024" y="11679"/>
                  </a:lnTo>
                  <a:lnTo>
                    <a:pt x="8024"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71"/>
            <p:cNvSpPr/>
            <p:nvPr/>
          </p:nvSpPr>
          <p:spPr>
            <a:xfrm>
              <a:off x="8030202" y="3384419"/>
              <a:ext cx="210068" cy="305782"/>
            </a:xfrm>
            <a:custGeom>
              <a:avLst/>
              <a:gdLst/>
              <a:ahLst/>
              <a:cxnLst/>
              <a:rect l="l" t="t" r="r" b="b"/>
              <a:pathLst>
                <a:path w="8024" h="11680" extrusionOk="0">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71"/>
            <p:cNvSpPr/>
            <p:nvPr/>
          </p:nvSpPr>
          <p:spPr>
            <a:xfrm>
              <a:off x="8063162" y="3367192"/>
              <a:ext cx="144540" cy="70843"/>
            </a:xfrm>
            <a:custGeom>
              <a:avLst/>
              <a:gdLst/>
              <a:ahLst/>
              <a:cxnLst/>
              <a:rect l="l" t="t" r="r" b="b"/>
              <a:pathLst>
                <a:path w="5521" h="2706" extrusionOk="0">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71"/>
            <p:cNvSpPr/>
            <p:nvPr/>
          </p:nvSpPr>
          <p:spPr>
            <a:xfrm>
              <a:off x="8132330" y="3367192"/>
              <a:ext cx="75110" cy="70843"/>
            </a:xfrm>
            <a:custGeom>
              <a:avLst/>
              <a:gdLst/>
              <a:ahLst/>
              <a:cxnLst/>
              <a:rect l="l" t="t" r="r" b="b"/>
              <a:pathLst>
                <a:path w="2869" h="2706" extrusionOk="0">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71"/>
            <p:cNvSpPr/>
            <p:nvPr/>
          </p:nvSpPr>
          <p:spPr>
            <a:xfrm>
              <a:off x="7989335" y="3360019"/>
              <a:ext cx="291698" cy="368405"/>
            </a:xfrm>
            <a:custGeom>
              <a:avLst/>
              <a:gdLst/>
              <a:ahLst/>
              <a:cxnLst/>
              <a:rect l="l" t="t" r="r" b="b"/>
              <a:pathLst>
                <a:path w="11142" h="14072" extrusionOk="0">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71"/>
            <p:cNvSpPr/>
            <p:nvPr/>
          </p:nvSpPr>
          <p:spPr>
            <a:xfrm>
              <a:off x="8059262" y="3454476"/>
              <a:ext cx="150064" cy="105165"/>
            </a:xfrm>
            <a:custGeom>
              <a:avLst/>
              <a:gdLst/>
              <a:ahLst/>
              <a:cxnLst/>
              <a:rect l="l" t="t" r="r" b="b"/>
              <a:pathLst>
                <a:path w="5732" h="4017" extrusionOk="0">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71"/>
            <p:cNvSpPr/>
            <p:nvPr/>
          </p:nvSpPr>
          <p:spPr>
            <a:xfrm>
              <a:off x="8059392" y="3596712"/>
              <a:ext cx="151818" cy="10734"/>
            </a:xfrm>
            <a:custGeom>
              <a:avLst/>
              <a:gdLst/>
              <a:ahLst/>
              <a:cxnLst/>
              <a:rect l="l" t="t" r="r" b="b"/>
              <a:pathLst>
                <a:path w="5799" h="410" extrusionOk="0">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71"/>
            <p:cNvSpPr/>
            <p:nvPr/>
          </p:nvSpPr>
          <p:spPr>
            <a:xfrm>
              <a:off x="8059392" y="3644386"/>
              <a:ext cx="151818" cy="10708"/>
            </a:xfrm>
            <a:custGeom>
              <a:avLst/>
              <a:gdLst/>
              <a:ahLst/>
              <a:cxnLst/>
              <a:rect l="l" t="t" r="r" b="b"/>
              <a:pathLst>
                <a:path w="5799" h="409" extrusionOk="0">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8" name="Google Shape;16038;p71"/>
          <p:cNvGrpSpPr/>
          <p:nvPr/>
        </p:nvGrpSpPr>
        <p:grpSpPr>
          <a:xfrm>
            <a:off x="6633158" y="3154383"/>
            <a:ext cx="368143" cy="368771"/>
            <a:chOff x="6633158" y="3359783"/>
            <a:chExt cx="368143" cy="368771"/>
          </a:xfrm>
        </p:grpSpPr>
        <p:sp>
          <p:nvSpPr>
            <p:cNvPr id="16039" name="Google Shape;16039;p71"/>
            <p:cNvSpPr/>
            <p:nvPr/>
          </p:nvSpPr>
          <p:spPr>
            <a:xfrm>
              <a:off x="6698059" y="3428296"/>
              <a:ext cx="237479" cy="232243"/>
            </a:xfrm>
            <a:custGeom>
              <a:avLst/>
              <a:gdLst/>
              <a:ahLst/>
              <a:cxnLst/>
              <a:rect l="l" t="t" r="r" b="b"/>
              <a:pathLst>
                <a:path w="9071" h="8871" extrusionOk="0">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71"/>
            <p:cNvSpPr/>
            <p:nvPr/>
          </p:nvSpPr>
          <p:spPr>
            <a:xfrm>
              <a:off x="6737800" y="3445052"/>
              <a:ext cx="197868" cy="215592"/>
            </a:xfrm>
            <a:custGeom>
              <a:avLst/>
              <a:gdLst/>
              <a:ahLst/>
              <a:cxnLst/>
              <a:rect l="l" t="t" r="r" b="b"/>
              <a:pathLst>
                <a:path w="7558" h="8235" extrusionOk="0">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71"/>
            <p:cNvSpPr/>
            <p:nvPr/>
          </p:nvSpPr>
          <p:spPr>
            <a:xfrm>
              <a:off x="6761833" y="3472959"/>
              <a:ext cx="32830" cy="28039"/>
            </a:xfrm>
            <a:custGeom>
              <a:avLst/>
              <a:gdLst/>
              <a:ahLst/>
              <a:cxnLst/>
              <a:rect l="l" t="t" r="r" b="b"/>
              <a:pathLst>
                <a:path w="1254" h="1071" extrusionOk="0">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71"/>
            <p:cNvSpPr/>
            <p:nvPr/>
          </p:nvSpPr>
          <p:spPr>
            <a:xfrm>
              <a:off x="6798171" y="3365674"/>
              <a:ext cx="32856" cy="28039"/>
            </a:xfrm>
            <a:custGeom>
              <a:avLst/>
              <a:gdLst/>
              <a:ahLst/>
              <a:cxnLst/>
              <a:rect l="l" t="t" r="r" b="b"/>
              <a:pathLst>
                <a:path w="1255" h="1071" extrusionOk="0">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71"/>
            <p:cNvSpPr/>
            <p:nvPr/>
          </p:nvSpPr>
          <p:spPr>
            <a:xfrm>
              <a:off x="6852887" y="3519377"/>
              <a:ext cx="32830" cy="28039"/>
            </a:xfrm>
            <a:custGeom>
              <a:avLst/>
              <a:gdLst/>
              <a:ahLst/>
              <a:cxnLst/>
              <a:rect l="l" t="t" r="r" b="b"/>
              <a:pathLst>
                <a:path w="1254" h="1071" extrusionOk="0">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71"/>
            <p:cNvSpPr/>
            <p:nvPr/>
          </p:nvSpPr>
          <p:spPr>
            <a:xfrm>
              <a:off x="6750890" y="3564642"/>
              <a:ext cx="51836" cy="44401"/>
            </a:xfrm>
            <a:custGeom>
              <a:avLst/>
              <a:gdLst/>
              <a:ahLst/>
              <a:cxnLst/>
              <a:rect l="l" t="t" r="r" b="b"/>
              <a:pathLst>
                <a:path w="1980" h="1696" extrusionOk="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71"/>
            <p:cNvSpPr/>
            <p:nvPr/>
          </p:nvSpPr>
          <p:spPr>
            <a:xfrm>
              <a:off x="6939543" y="3387037"/>
              <a:ext cx="36364" cy="34636"/>
            </a:xfrm>
            <a:custGeom>
              <a:avLst/>
              <a:gdLst/>
              <a:ahLst/>
              <a:cxnLst/>
              <a:rect l="l" t="t" r="r" b="b"/>
              <a:pathLst>
                <a:path w="1389" h="1323" extrusionOk="0">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71"/>
            <p:cNvSpPr/>
            <p:nvPr/>
          </p:nvSpPr>
          <p:spPr>
            <a:xfrm>
              <a:off x="6962922" y="3530451"/>
              <a:ext cx="32856" cy="28013"/>
            </a:xfrm>
            <a:custGeom>
              <a:avLst/>
              <a:gdLst/>
              <a:ahLst/>
              <a:cxnLst/>
              <a:rect l="l" t="t" r="r" b="b"/>
              <a:pathLst>
                <a:path w="1255" h="1070" extrusionOk="0">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71"/>
            <p:cNvSpPr/>
            <p:nvPr/>
          </p:nvSpPr>
          <p:spPr>
            <a:xfrm>
              <a:off x="6931479" y="3659021"/>
              <a:ext cx="38013" cy="36207"/>
            </a:xfrm>
            <a:custGeom>
              <a:avLst/>
              <a:gdLst/>
              <a:ahLst/>
              <a:cxnLst/>
              <a:rect l="l" t="t" r="r" b="b"/>
              <a:pathLst>
                <a:path w="1452" h="1383" extrusionOk="0">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71"/>
            <p:cNvSpPr/>
            <p:nvPr/>
          </p:nvSpPr>
          <p:spPr>
            <a:xfrm>
              <a:off x="6798171" y="3695202"/>
              <a:ext cx="32856" cy="28039"/>
            </a:xfrm>
            <a:custGeom>
              <a:avLst/>
              <a:gdLst/>
              <a:ahLst/>
              <a:cxnLst/>
              <a:rect l="l" t="t" r="r" b="b"/>
              <a:pathLst>
                <a:path w="1255" h="1071" extrusionOk="0">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71"/>
            <p:cNvSpPr/>
            <p:nvPr/>
          </p:nvSpPr>
          <p:spPr>
            <a:xfrm>
              <a:off x="6686225" y="3646847"/>
              <a:ext cx="29583" cy="28196"/>
            </a:xfrm>
            <a:custGeom>
              <a:avLst/>
              <a:gdLst/>
              <a:ahLst/>
              <a:cxnLst/>
              <a:rect l="l" t="t" r="r" b="b"/>
              <a:pathLst>
                <a:path w="1130" h="1077" extrusionOk="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71"/>
            <p:cNvSpPr/>
            <p:nvPr/>
          </p:nvSpPr>
          <p:spPr>
            <a:xfrm>
              <a:off x="6633289" y="3530451"/>
              <a:ext cx="32856" cy="28013"/>
            </a:xfrm>
            <a:custGeom>
              <a:avLst/>
              <a:gdLst/>
              <a:ahLst/>
              <a:cxnLst/>
              <a:rect l="l" t="t" r="r" b="b"/>
              <a:pathLst>
                <a:path w="1255" h="1070" extrusionOk="0">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71"/>
            <p:cNvSpPr/>
            <p:nvPr/>
          </p:nvSpPr>
          <p:spPr>
            <a:xfrm>
              <a:off x="6665491" y="3393032"/>
              <a:ext cx="39008" cy="37149"/>
            </a:xfrm>
            <a:custGeom>
              <a:avLst/>
              <a:gdLst/>
              <a:ahLst/>
              <a:cxnLst/>
              <a:rect l="l" t="t" r="r" b="b"/>
              <a:pathLst>
                <a:path w="1490" h="1419" extrusionOk="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71"/>
            <p:cNvSpPr/>
            <p:nvPr/>
          </p:nvSpPr>
          <p:spPr>
            <a:xfrm>
              <a:off x="6754529" y="3467488"/>
              <a:ext cx="45422" cy="38956"/>
            </a:xfrm>
            <a:custGeom>
              <a:avLst/>
              <a:gdLst/>
              <a:ahLst/>
              <a:cxnLst/>
              <a:rect l="l" t="t" r="r" b="b"/>
              <a:pathLst>
                <a:path w="1735" h="1488" extrusionOk="0">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71"/>
            <p:cNvSpPr/>
            <p:nvPr/>
          </p:nvSpPr>
          <p:spPr>
            <a:xfrm>
              <a:off x="6852128" y="3513957"/>
              <a:ext cx="45422" cy="38930"/>
            </a:xfrm>
            <a:custGeom>
              <a:avLst/>
              <a:gdLst/>
              <a:ahLst/>
              <a:cxnLst/>
              <a:rect l="l" t="t" r="r" b="b"/>
              <a:pathLst>
                <a:path w="1735" h="1487" extrusionOk="0">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71"/>
            <p:cNvSpPr/>
            <p:nvPr/>
          </p:nvSpPr>
          <p:spPr>
            <a:xfrm>
              <a:off x="6753010" y="3559118"/>
              <a:ext cx="64298" cy="55187"/>
            </a:xfrm>
            <a:custGeom>
              <a:avLst/>
              <a:gdLst/>
              <a:ahLst/>
              <a:cxnLst/>
              <a:rect l="l" t="t" r="r" b="b"/>
              <a:pathLst>
                <a:path w="2456" h="2108" extrusionOk="0">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71"/>
            <p:cNvSpPr/>
            <p:nvPr/>
          </p:nvSpPr>
          <p:spPr>
            <a:xfrm>
              <a:off x="6633158" y="3359783"/>
              <a:ext cx="368143" cy="368771"/>
            </a:xfrm>
            <a:custGeom>
              <a:avLst/>
              <a:gdLst/>
              <a:ahLst/>
              <a:cxnLst/>
              <a:rect l="l" t="t" r="r" b="b"/>
              <a:pathLst>
                <a:path w="14062" h="14086" extrusionOk="0">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71"/>
            <p:cNvSpPr/>
            <p:nvPr/>
          </p:nvSpPr>
          <p:spPr>
            <a:xfrm>
              <a:off x="6916819" y="3646585"/>
              <a:ext cx="63251" cy="53983"/>
            </a:xfrm>
            <a:custGeom>
              <a:avLst/>
              <a:gdLst/>
              <a:ahLst/>
              <a:cxnLst/>
              <a:rect l="l" t="t" r="r" b="b"/>
              <a:pathLst>
                <a:path w="2416" h="2062" extrusionOk="0">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7" name="Google Shape;16057;p71"/>
          <p:cNvGrpSpPr/>
          <p:nvPr/>
        </p:nvGrpSpPr>
        <p:grpSpPr>
          <a:xfrm>
            <a:off x="7940666" y="1814805"/>
            <a:ext cx="383249" cy="286488"/>
            <a:chOff x="7940666" y="2020205"/>
            <a:chExt cx="383249" cy="286488"/>
          </a:xfrm>
        </p:grpSpPr>
        <p:sp>
          <p:nvSpPr>
            <p:cNvPr id="16058" name="Google Shape;16058;p71"/>
            <p:cNvSpPr/>
            <p:nvPr/>
          </p:nvSpPr>
          <p:spPr>
            <a:xfrm>
              <a:off x="7971742" y="2025205"/>
              <a:ext cx="326124" cy="275859"/>
            </a:xfrm>
            <a:custGeom>
              <a:avLst/>
              <a:gdLst/>
              <a:ahLst/>
              <a:cxnLst/>
              <a:rect l="l" t="t" r="r" b="b"/>
              <a:pathLst>
                <a:path w="12457" h="10537" extrusionOk="0">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71"/>
            <p:cNvSpPr/>
            <p:nvPr/>
          </p:nvSpPr>
          <p:spPr>
            <a:xfrm>
              <a:off x="8080781" y="2029394"/>
              <a:ext cx="217085" cy="271801"/>
            </a:xfrm>
            <a:custGeom>
              <a:avLst/>
              <a:gdLst/>
              <a:ahLst/>
              <a:cxnLst/>
              <a:rect l="l" t="t" r="r" b="b"/>
              <a:pathLst>
                <a:path w="8292" h="10382" extrusionOk="0">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71"/>
            <p:cNvSpPr/>
            <p:nvPr/>
          </p:nvSpPr>
          <p:spPr>
            <a:xfrm>
              <a:off x="8180396" y="2144717"/>
              <a:ext cx="96971" cy="77624"/>
            </a:xfrm>
            <a:custGeom>
              <a:avLst/>
              <a:gdLst/>
              <a:ahLst/>
              <a:cxnLst/>
              <a:rect l="l" t="t" r="r" b="b"/>
              <a:pathLst>
                <a:path w="3704" h="2965" extrusionOk="0">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71"/>
            <p:cNvSpPr/>
            <p:nvPr/>
          </p:nvSpPr>
          <p:spPr>
            <a:xfrm>
              <a:off x="7991979" y="2106599"/>
              <a:ext cx="194910" cy="127444"/>
            </a:xfrm>
            <a:custGeom>
              <a:avLst/>
              <a:gdLst/>
              <a:ahLst/>
              <a:cxnLst/>
              <a:rect l="l" t="t" r="r" b="b"/>
              <a:pathLst>
                <a:path w="7445" h="4868" extrusionOk="0">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71"/>
            <p:cNvSpPr/>
            <p:nvPr/>
          </p:nvSpPr>
          <p:spPr>
            <a:xfrm>
              <a:off x="7940666" y="2020205"/>
              <a:ext cx="383249" cy="286488"/>
            </a:xfrm>
            <a:custGeom>
              <a:avLst/>
              <a:gdLst/>
              <a:ahLst/>
              <a:cxnLst/>
              <a:rect l="l" t="t" r="r" b="b"/>
              <a:pathLst>
                <a:path w="14639" h="10943" extrusionOk="0">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3" name="Google Shape;16063;p71"/>
          <p:cNvGrpSpPr/>
          <p:nvPr/>
        </p:nvGrpSpPr>
        <p:grpSpPr>
          <a:xfrm>
            <a:off x="7508513" y="1818078"/>
            <a:ext cx="372175" cy="279995"/>
            <a:chOff x="7508513" y="2023478"/>
            <a:chExt cx="372175" cy="279995"/>
          </a:xfrm>
        </p:grpSpPr>
        <p:sp>
          <p:nvSpPr>
            <p:cNvPr id="16064" name="Google Shape;16064;p71"/>
            <p:cNvSpPr/>
            <p:nvPr/>
          </p:nvSpPr>
          <p:spPr>
            <a:xfrm>
              <a:off x="7515686" y="2133512"/>
              <a:ext cx="357724" cy="164541"/>
            </a:xfrm>
            <a:custGeom>
              <a:avLst/>
              <a:gdLst/>
              <a:ahLst/>
              <a:cxnLst/>
              <a:rect l="l" t="t" r="r" b="b"/>
              <a:pathLst>
                <a:path w="13664" h="6285" extrusionOk="0">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71"/>
            <p:cNvSpPr/>
            <p:nvPr/>
          </p:nvSpPr>
          <p:spPr>
            <a:xfrm>
              <a:off x="7757694" y="2147728"/>
              <a:ext cx="116475" cy="39532"/>
            </a:xfrm>
            <a:custGeom>
              <a:avLst/>
              <a:gdLst/>
              <a:ahLst/>
              <a:cxnLst/>
              <a:rect l="l" t="t" r="r" b="b"/>
              <a:pathLst>
                <a:path w="4449" h="1510" extrusionOk="0">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71"/>
            <p:cNvSpPr/>
            <p:nvPr/>
          </p:nvSpPr>
          <p:spPr>
            <a:xfrm>
              <a:off x="7515555" y="2147597"/>
              <a:ext cx="116501" cy="39663"/>
            </a:xfrm>
            <a:custGeom>
              <a:avLst/>
              <a:gdLst/>
              <a:ahLst/>
              <a:cxnLst/>
              <a:rect l="l" t="t" r="r" b="b"/>
              <a:pathLst>
                <a:path w="4450" h="1515" extrusionOk="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71"/>
            <p:cNvSpPr/>
            <p:nvPr/>
          </p:nvSpPr>
          <p:spPr>
            <a:xfrm>
              <a:off x="7515555" y="2133643"/>
              <a:ext cx="116501" cy="39637"/>
            </a:xfrm>
            <a:custGeom>
              <a:avLst/>
              <a:gdLst/>
              <a:ahLst/>
              <a:cxnLst/>
              <a:rect l="l" t="t" r="r" b="b"/>
              <a:pathLst>
                <a:path w="4450" h="1514" extrusionOk="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71"/>
            <p:cNvSpPr/>
            <p:nvPr/>
          </p:nvSpPr>
          <p:spPr>
            <a:xfrm>
              <a:off x="7757668" y="2133643"/>
              <a:ext cx="116501" cy="39637"/>
            </a:xfrm>
            <a:custGeom>
              <a:avLst/>
              <a:gdLst/>
              <a:ahLst/>
              <a:cxnLst/>
              <a:rect l="l" t="t" r="r" b="b"/>
              <a:pathLst>
                <a:path w="4450" h="1514" extrusionOk="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71"/>
            <p:cNvSpPr/>
            <p:nvPr/>
          </p:nvSpPr>
          <p:spPr>
            <a:xfrm>
              <a:off x="7600824" y="2227839"/>
              <a:ext cx="22044" cy="18902"/>
            </a:xfrm>
            <a:custGeom>
              <a:avLst/>
              <a:gdLst/>
              <a:ahLst/>
              <a:cxnLst/>
              <a:rect l="l" t="t" r="r" b="b"/>
              <a:pathLst>
                <a:path w="842" h="722" extrusionOk="0">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71"/>
            <p:cNvSpPr/>
            <p:nvPr/>
          </p:nvSpPr>
          <p:spPr>
            <a:xfrm>
              <a:off x="7523723" y="2251610"/>
              <a:ext cx="22174" cy="18876"/>
            </a:xfrm>
            <a:custGeom>
              <a:avLst/>
              <a:gdLst/>
              <a:ahLst/>
              <a:cxnLst/>
              <a:rect l="l" t="t" r="r" b="b"/>
              <a:pathLst>
                <a:path w="847" h="721" extrusionOk="0">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71"/>
            <p:cNvSpPr/>
            <p:nvPr/>
          </p:nvSpPr>
          <p:spPr>
            <a:xfrm>
              <a:off x="7547495" y="2205455"/>
              <a:ext cx="22044" cy="18954"/>
            </a:xfrm>
            <a:custGeom>
              <a:avLst/>
              <a:gdLst/>
              <a:ahLst/>
              <a:cxnLst/>
              <a:rect l="l" t="t" r="r" b="b"/>
              <a:pathLst>
                <a:path w="842" h="724" extrusionOk="0">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71"/>
            <p:cNvSpPr/>
            <p:nvPr/>
          </p:nvSpPr>
          <p:spPr>
            <a:xfrm>
              <a:off x="7762825" y="2227839"/>
              <a:ext cx="22148" cy="18902"/>
            </a:xfrm>
            <a:custGeom>
              <a:avLst/>
              <a:gdLst/>
              <a:ahLst/>
              <a:cxnLst/>
              <a:rect l="l" t="t" r="r" b="b"/>
              <a:pathLst>
                <a:path w="846" h="722" extrusionOk="0">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71"/>
            <p:cNvSpPr/>
            <p:nvPr/>
          </p:nvSpPr>
          <p:spPr>
            <a:xfrm>
              <a:off x="7839925" y="2251610"/>
              <a:ext cx="22044" cy="18876"/>
            </a:xfrm>
            <a:custGeom>
              <a:avLst/>
              <a:gdLst/>
              <a:ahLst/>
              <a:cxnLst/>
              <a:rect l="l" t="t" r="r" b="b"/>
              <a:pathLst>
                <a:path w="842" h="721" extrusionOk="0">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71"/>
            <p:cNvSpPr/>
            <p:nvPr/>
          </p:nvSpPr>
          <p:spPr>
            <a:xfrm>
              <a:off x="7816154" y="2205455"/>
              <a:ext cx="22148" cy="18954"/>
            </a:xfrm>
            <a:custGeom>
              <a:avLst/>
              <a:gdLst/>
              <a:ahLst/>
              <a:cxnLst/>
              <a:rect l="l" t="t" r="r" b="b"/>
              <a:pathLst>
                <a:path w="846" h="724" extrusionOk="0">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71"/>
            <p:cNvSpPr/>
            <p:nvPr/>
          </p:nvSpPr>
          <p:spPr>
            <a:xfrm>
              <a:off x="7642345" y="2028923"/>
              <a:ext cx="104772" cy="177841"/>
            </a:xfrm>
            <a:custGeom>
              <a:avLst/>
              <a:gdLst/>
              <a:ahLst/>
              <a:cxnLst/>
              <a:rect l="l" t="t" r="r" b="b"/>
              <a:pathLst>
                <a:path w="4002" h="6793" extrusionOk="0">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71"/>
            <p:cNvSpPr/>
            <p:nvPr/>
          </p:nvSpPr>
          <p:spPr>
            <a:xfrm>
              <a:off x="7685594" y="2028871"/>
              <a:ext cx="52229" cy="177788"/>
            </a:xfrm>
            <a:custGeom>
              <a:avLst/>
              <a:gdLst/>
              <a:ahLst/>
              <a:cxnLst/>
              <a:rect l="l" t="t" r="r" b="b"/>
              <a:pathLst>
                <a:path w="1995" h="6791" extrusionOk="0">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71"/>
            <p:cNvSpPr/>
            <p:nvPr/>
          </p:nvSpPr>
          <p:spPr>
            <a:xfrm>
              <a:off x="7508513" y="2292608"/>
              <a:ext cx="372070" cy="10865"/>
            </a:xfrm>
            <a:custGeom>
              <a:avLst/>
              <a:gdLst/>
              <a:ahLst/>
              <a:cxnLst/>
              <a:rect l="l" t="t" r="r" b="b"/>
              <a:pathLst>
                <a:path w="14212" h="415" extrusionOk="0">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71"/>
            <p:cNvSpPr/>
            <p:nvPr/>
          </p:nvSpPr>
          <p:spPr>
            <a:xfrm>
              <a:off x="7508644" y="2128119"/>
              <a:ext cx="372044" cy="109066"/>
            </a:xfrm>
            <a:custGeom>
              <a:avLst/>
              <a:gdLst/>
              <a:ahLst/>
              <a:cxnLst/>
              <a:rect l="l" t="t" r="r" b="b"/>
              <a:pathLst>
                <a:path w="14211" h="4166" extrusionOk="0">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71"/>
            <p:cNvSpPr/>
            <p:nvPr/>
          </p:nvSpPr>
          <p:spPr>
            <a:xfrm>
              <a:off x="7644361" y="2023478"/>
              <a:ext cx="109930" cy="188548"/>
            </a:xfrm>
            <a:custGeom>
              <a:avLst/>
              <a:gdLst/>
              <a:ahLst/>
              <a:cxnLst/>
              <a:rect l="l" t="t" r="r" b="b"/>
              <a:pathLst>
                <a:path w="4199" h="7202" extrusionOk="0">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0" name="Google Shape;16080;p71"/>
          <p:cNvGrpSpPr/>
          <p:nvPr/>
        </p:nvGrpSpPr>
        <p:grpSpPr>
          <a:xfrm>
            <a:off x="7070705" y="1790903"/>
            <a:ext cx="368405" cy="334449"/>
            <a:chOff x="7070705" y="1996303"/>
            <a:chExt cx="368405" cy="334449"/>
          </a:xfrm>
        </p:grpSpPr>
        <p:sp>
          <p:nvSpPr>
            <p:cNvPr id="16081" name="Google Shape;16081;p71"/>
            <p:cNvSpPr/>
            <p:nvPr/>
          </p:nvSpPr>
          <p:spPr>
            <a:xfrm>
              <a:off x="7410155" y="2127360"/>
              <a:ext cx="23562" cy="197999"/>
            </a:xfrm>
            <a:custGeom>
              <a:avLst/>
              <a:gdLst/>
              <a:ahLst/>
              <a:cxnLst/>
              <a:rect l="l" t="t" r="r" b="b"/>
              <a:pathLst>
                <a:path w="900" h="7563" extrusionOk="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71"/>
            <p:cNvSpPr/>
            <p:nvPr/>
          </p:nvSpPr>
          <p:spPr>
            <a:xfrm>
              <a:off x="7416071" y="2126993"/>
              <a:ext cx="17645" cy="198366"/>
            </a:xfrm>
            <a:custGeom>
              <a:avLst/>
              <a:gdLst/>
              <a:ahLst/>
              <a:cxnLst/>
              <a:rect l="l" t="t" r="r" b="b"/>
              <a:pathLst>
                <a:path w="674" h="7577" extrusionOk="0">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71"/>
            <p:cNvSpPr/>
            <p:nvPr/>
          </p:nvSpPr>
          <p:spPr>
            <a:xfrm>
              <a:off x="7099267" y="2170243"/>
              <a:ext cx="103647" cy="93594"/>
            </a:xfrm>
            <a:custGeom>
              <a:avLst/>
              <a:gdLst/>
              <a:ahLst/>
              <a:cxnLst/>
              <a:rect l="l" t="t" r="r" b="b"/>
              <a:pathLst>
                <a:path w="3959" h="3575" extrusionOk="0">
                  <a:moveTo>
                    <a:pt x="0" y="1"/>
                  </a:moveTo>
                  <a:lnTo>
                    <a:pt x="0" y="3575"/>
                  </a:lnTo>
                  <a:lnTo>
                    <a:pt x="3959" y="3575"/>
                  </a:lnTo>
                  <a:lnTo>
                    <a:pt x="3959"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71"/>
            <p:cNvSpPr/>
            <p:nvPr/>
          </p:nvSpPr>
          <p:spPr>
            <a:xfrm>
              <a:off x="7185164" y="2170243"/>
              <a:ext cx="17750" cy="93594"/>
            </a:xfrm>
            <a:custGeom>
              <a:avLst/>
              <a:gdLst/>
              <a:ahLst/>
              <a:cxnLst/>
              <a:rect l="l" t="t" r="r" b="b"/>
              <a:pathLst>
                <a:path w="678" h="3575" extrusionOk="0">
                  <a:moveTo>
                    <a:pt x="0" y="1"/>
                  </a:moveTo>
                  <a:lnTo>
                    <a:pt x="0" y="3575"/>
                  </a:lnTo>
                  <a:lnTo>
                    <a:pt x="678" y="3575"/>
                  </a:lnTo>
                  <a:lnTo>
                    <a:pt x="678" y="1"/>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71"/>
            <p:cNvSpPr/>
            <p:nvPr/>
          </p:nvSpPr>
          <p:spPr>
            <a:xfrm>
              <a:off x="7099267" y="2099688"/>
              <a:ext cx="70712" cy="70581"/>
            </a:xfrm>
            <a:custGeom>
              <a:avLst/>
              <a:gdLst/>
              <a:ahLst/>
              <a:cxnLst/>
              <a:rect l="l" t="t" r="r" b="b"/>
              <a:pathLst>
                <a:path w="2701" h="2696" extrusionOk="0">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71"/>
            <p:cNvSpPr/>
            <p:nvPr/>
          </p:nvSpPr>
          <p:spPr>
            <a:xfrm>
              <a:off x="7099267" y="2099688"/>
              <a:ext cx="70581" cy="70450"/>
            </a:xfrm>
            <a:custGeom>
              <a:avLst/>
              <a:gdLst/>
              <a:ahLst/>
              <a:cxnLst/>
              <a:rect l="l" t="t" r="r" b="b"/>
              <a:pathLst>
                <a:path w="2696" h="2691" extrusionOk="0">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71"/>
            <p:cNvSpPr/>
            <p:nvPr/>
          </p:nvSpPr>
          <p:spPr>
            <a:xfrm>
              <a:off x="7134610" y="2263810"/>
              <a:ext cx="16624" cy="61549"/>
            </a:xfrm>
            <a:custGeom>
              <a:avLst/>
              <a:gdLst/>
              <a:ahLst/>
              <a:cxnLst/>
              <a:rect l="l" t="t" r="r" b="b"/>
              <a:pathLst>
                <a:path w="635" h="2351" extrusionOk="0">
                  <a:moveTo>
                    <a:pt x="0" y="1"/>
                  </a:moveTo>
                  <a:lnTo>
                    <a:pt x="0" y="2350"/>
                  </a:lnTo>
                  <a:lnTo>
                    <a:pt x="634" y="2350"/>
                  </a:lnTo>
                  <a:lnTo>
                    <a:pt x="634"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71"/>
            <p:cNvSpPr/>
            <p:nvPr/>
          </p:nvSpPr>
          <p:spPr>
            <a:xfrm>
              <a:off x="7172074" y="2039709"/>
              <a:ext cx="44061" cy="47569"/>
            </a:xfrm>
            <a:custGeom>
              <a:avLst/>
              <a:gdLst/>
              <a:ahLst/>
              <a:cxnLst/>
              <a:rect l="l" t="t" r="r" b="b"/>
              <a:pathLst>
                <a:path w="1683" h="1817" extrusionOk="0">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71"/>
            <p:cNvSpPr/>
            <p:nvPr/>
          </p:nvSpPr>
          <p:spPr>
            <a:xfrm>
              <a:off x="7192075" y="2039709"/>
              <a:ext cx="24190" cy="47438"/>
            </a:xfrm>
            <a:custGeom>
              <a:avLst/>
              <a:gdLst/>
              <a:ahLst/>
              <a:cxnLst/>
              <a:rect l="l" t="t" r="r" b="b"/>
              <a:pathLst>
                <a:path w="924" h="1812" extrusionOk="0">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71"/>
            <p:cNvSpPr/>
            <p:nvPr/>
          </p:nvSpPr>
          <p:spPr>
            <a:xfrm>
              <a:off x="7203018" y="2154404"/>
              <a:ext cx="207293" cy="128046"/>
            </a:xfrm>
            <a:custGeom>
              <a:avLst/>
              <a:gdLst/>
              <a:ahLst/>
              <a:cxnLst/>
              <a:rect l="l" t="t" r="r" b="b"/>
              <a:pathLst>
                <a:path w="7918" h="4891" extrusionOk="0">
                  <a:moveTo>
                    <a:pt x="1" y="0"/>
                  </a:moveTo>
                  <a:lnTo>
                    <a:pt x="1" y="4891"/>
                  </a:lnTo>
                  <a:lnTo>
                    <a:pt x="7918" y="4891"/>
                  </a:lnTo>
                  <a:lnTo>
                    <a:pt x="7918"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71"/>
            <p:cNvSpPr/>
            <p:nvPr/>
          </p:nvSpPr>
          <p:spPr>
            <a:xfrm>
              <a:off x="7383870" y="2154404"/>
              <a:ext cx="26311" cy="128046"/>
            </a:xfrm>
            <a:custGeom>
              <a:avLst/>
              <a:gdLst/>
              <a:ahLst/>
              <a:cxnLst/>
              <a:rect l="l" t="t" r="r" b="b"/>
              <a:pathLst>
                <a:path w="1005" h="4891" extrusionOk="0">
                  <a:moveTo>
                    <a:pt x="1" y="0"/>
                  </a:moveTo>
                  <a:lnTo>
                    <a:pt x="1" y="4891"/>
                  </a:lnTo>
                  <a:lnTo>
                    <a:pt x="1005" y="4891"/>
                  </a:lnTo>
                  <a:lnTo>
                    <a:pt x="1005"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71"/>
            <p:cNvSpPr/>
            <p:nvPr/>
          </p:nvSpPr>
          <p:spPr>
            <a:xfrm>
              <a:off x="7134610" y="2001591"/>
              <a:ext cx="84404" cy="120768"/>
            </a:xfrm>
            <a:custGeom>
              <a:avLst/>
              <a:gdLst/>
              <a:ahLst/>
              <a:cxnLst/>
              <a:rect l="l" t="t" r="r" b="b"/>
              <a:pathLst>
                <a:path w="3224" h="4613" extrusionOk="0">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71"/>
            <p:cNvSpPr/>
            <p:nvPr/>
          </p:nvSpPr>
          <p:spPr>
            <a:xfrm>
              <a:off x="7075993" y="2029132"/>
              <a:ext cx="23536" cy="296227"/>
            </a:xfrm>
            <a:custGeom>
              <a:avLst/>
              <a:gdLst/>
              <a:ahLst/>
              <a:cxnLst/>
              <a:rect l="l" t="t" r="r" b="b"/>
              <a:pathLst>
                <a:path w="899" h="11315" extrusionOk="0">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71"/>
            <p:cNvSpPr/>
            <p:nvPr/>
          </p:nvSpPr>
          <p:spPr>
            <a:xfrm>
              <a:off x="7081779" y="2028871"/>
              <a:ext cx="17514" cy="296488"/>
            </a:xfrm>
            <a:custGeom>
              <a:avLst/>
              <a:gdLst/>
              <a:ahLst/>
              <a:cxnLst/>
              <a:rect l="l" t="t" r="r" b="b"/>
              <a:pathLst>
                <a:path w="669" h="11325" extrusionOk="0">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71"/>
            <p:cNvSpPr/>
            <p:nvPr/>
          </p:nvSpPr>
          <p:spPr>
            <a:xfrm>
              <a:off x="7070705" y="1996303"/>
              <a:ext cx="368405" cy="334449"/>
            </a:xfrm>
            <a:custGeom>
              <a:avLst/>
              <a:gdLst/>
              <a:ahLst/>
              <a:cxnLst/>
              <a:rect l="l" t="t" r="r" b="b"/>
              <a:pathLst>
                <a:path w="14072" h="12775" extrusionOk="0">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6" name="Google Shape;16096;p71"/>
          <p:cNvGrpSpPr/>
          <p:nvPr/>
        </p:nvGrpSpPr>
        <p:grpSpPr>
          <a:xfrm>
            <a:off x="6630645" y="1834938"/>
            <a:ext cx="368536" cy="246275"/>
            <a:chOff x="6630645" y="2040338"/>
            <a:chExt cx="368536" cy="246275"/>
          </a:xfrm>
        </p:grpSpPr>
        <p:sp>
          <p:nvSpPr>
            <p:cNvPr id="16097" name="Google Shape;16097;p71"/>
            <p:cNvSpPr/>
            <p:nvPr/>
          </p:nvSpPr>
          <p:spPr>
            <a:xfrm>
              <a:off x="6635933" y="2045862"/>
              <a:ext cx="357828" cy="217975"/>
            </a:xfrm>
            <a:custGeom>
              <a:avLst/>
              <a:gdLst/>
              <a:ahLst/>
              <a:cxnLst/>
              <a:rect l="l" t="t" r="r" b="b"/>
              <a:pathLst>
                <a:path w="13668" h="8326" extrusionOk="0">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71"/>
            <p:cNvSpPr/>
            <p:nvPr/>
          </p:nvSpPr>
          <p:spPr>
            <a:xfrm>
              <a:off x="6636038" y="2045731"/>
              <a:ext cx="357724" cy="218106"/>
            </a:xfrm>
            <a:custGeom>
              <a:avLst/>
              <a:gdLst/>
              <a:ahLst/>
              <a:cxnLst/>
              <a:rect l="l" t="t" r="r" b="b"/>
              <a:pathLst>
                <a:path w="13664" h="8331" extrusionOk="0">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71"/>
            <p:cNvSpPr/>
            <p:nvPr/>
          </p:nvSpPr>
          <p:spPr>
            <a:xfrm>
              <a:off x="6675910" y="2263810"/>
              <a:ext cx="64796" cy="17384"/>
            </a:xfrm>
            <a:custGeom>
              <a:avLst/>
              <a:gdLst/>
              <a:ahLst/>
              <a:cxnLst/>
              <a:rect l="l" t="t" r="r" b="b"/>
              <a:pathLst>
                <a:path w="2475" h="664" extrusionOk="0">
                  <a:moveTo>
                    <a:pt x="1" y="1"/>
                  </a:moveTo>
                  <a:lnTo>
                    <a:pt x="1" y="664"/>
                  </a:lnTo>
                  <a:lnTo>
                    <a:pt x="2475" y="664"/>
                  </a:lnTo>
                  <a:lnTo>
                    <a:pt x="2475" y="1"/>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71"/>
            <p:cNvSpPr/>
            <p:nvPr/>
          </p:nvSpPr>
          <p:spPr>
            <a:xfrm>
              <a:off x="6888963" y="2263810"/>
              <a:ext cx="64796" cy="17384"/>
            </a:xfrm>
            <a:custGeom>
              <a:avLst/>
              <a:gdLst/>
              <a:ahLst/>
              <a:cxnLst/>
              <a:rect l="l" t="t" r="r" b="b"/>
              <a:pathLst>
                <a:path w="2475" h="664" extrusionOk="0">
                  <a:moveTo>
                    <a:pt x="1" y="1"/>
                  </a:moveTo>
                  <a:lnTo>
                    <a:pt x="1" y="664"/>
                  </a:lnTo>
                  <a:lnTo>
                    <a:pt x="2475" y="664"/>
                  </a:lnTo>
                  <a:lnTo>
                    <a:pt x="2475" y="1"/>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71"/>
            <p:cNvSpPr/>
            <p:nvPr/>
          </p:nvSpPr>
          <p:spPr>
            <a:xfrm>
              <a:off x="6660831" y="2073769"/>
              <a:ext cx="189438" cy="162028"/>
            </a:xfrm>
            <a:custGeom>
              <a:avLst/>
              <a:gdLst/>
              <a:ahLst/>
              <a:cxnLst/>
              <a:rect l="l" t="t" r="r" b="b"/>
              <a:pathLst>
                <a:path w="7236" h="6189" extrusionOk="0">
                  <a:moveTo>
                    <a:pt x="0" y="1"/>
                  </a:moveTo>
                  <a:lnTo>
                    <a:pt x="0" y="6189"/>
                  </a:lnTo>
                  <a:lnTo>
                    <a:pt x="7235" y="6189"/>
                  </a:lnTo>
                  <a:lnTo>
                    <a:pt x="7235" y="1"/>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71"/>
            <p:cNvSpPr/>
            <p:nvPr/>
          </p:nvSpPr>
          <p:spPr>
            <a:xfrm>
              <a:off x="6660831" y="2073769"/>
              <a:ext cx="189438" cy="162028"/>
            </a:xfrm>
            <a:custGeom>
              <a:avLst/>
              <a:gdLst/>
              <a:ahLst/>
              <a:cxnLst/>
              <a:rect l="l" t="t" r="r" b="b"/>
              <a:pathLst>
                <a:path w="7236" h="6189" extrusionOk="0">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71"/>
            <p:cNvSpPr/>
            <p:nvPr/>
          </p:nvSpPr>
          <p:spPr>
            <a:xfrm>
              <a:off x="6884067" y="2179929"/>
              <a:ext cx="74220" cy="63591"/>
            </a:xfrm>
            <a:custGeom>
              <a:avLst/>
              <a:gdLst/>
              <a:ahLst/>
              <a:cxnLst/>
              <a:rect l="l" t="t" r="r" b="b"/>
              <a:pathLst>
                <a:path w="2835" h="2429" extrusionOk="0">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71"/>
            <p:cNvSpPr/>
            <p:nvPr/>
          </p:nvSpPr>
          <p:spPr>
            <a:xfrm>
              <a:off x="6916897" y="2179929"/>
              <a:ext cx="40658" cy="63539"/>
            </a:xfrm>
            <a:custGeom>
              <a:avLst/>
              <a:gdLst/>
              <a:ahLst/>
              <a:cxnLst/>
              <a:rect l="l" t="t" r="r" b="b"/>
              <a:pathLst>
                <a:path w="1553" h="2427" extrusionOk="0">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71"/>
            <p:cNvSpPr/>
            <p:nvPr/>
          </p:nvSpPr>
          <p:spPr>
            <a:xfrm>
              <a:off x="6881057" y="2073900"/>
              <a:ext cx="40396" cy="19399"/>
            </a:xfrm>
            <a:custGeom>
              <a:avLst/>
              <a:gdLst/>
              <a:ahLst/>
              <a:cxnLst/>
              <a:rect l="l" t="t" r="r" b="b"/>
              <a:pathLst>
                <a:path w="1543" h="741" extrusionOk="0">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71"/>
            <p:cNvSpPr/>
            <p:nvPr/>
          </p:nvSpPr>
          <p:spPr>
            <a:xfrm>
              <a:off x="6900168" y="2073769"/>
              <a:ext cx="21284" cy="19530"/>
            </a:xfrm>
            <a:custGeom>
              <a:avLst/>
              <a:gdLst/>
              <a:ahLst/>
              <a:cxnLst/>
              <a:rect l="l" t="t" r="r" b="b"/>
              <a:pathLst>
                <a:path w="813" h="746" extrusionOk="0">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71"/>
            <p:cNvSpPr/>
            <p:nvPr/>
          </p:nvSpPr>
          <p:spPr>
            <a:xfrm>
              <a:off x="6881057" y="2108379"/>
              <a:ext cx="40396" cy="19504"/>
            </a:xfrm>
            <a:custGeom>
              <a:avLst/>
              <a:gdLst/>
              <a:ahLst/>
              <a:cxnLst/>
              <a:rect l="l" t="t" r="r" b="b"/>
              <a:pathLst>
                <a:path w="1543" h="745" extrusionOk="0">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71"/>
            <p:cNvSpPr/>
            <p:nvPr/>
          </p:nvSpPr>
          <p:spPr>
            <a:xfrm>
              <a:off x="6881057" y="2142963"/>
              <a:ext cx="40396" cy="19504"/>
            </a:xfrm>
            <a:custGeom>
              <a:avLst/>
              <a:gdLst/>
              <a:ahLst/>
              <a:cxnLst/>
              <a:rect l="l" t="t" r="r" b="b"/>
              <a:pathLst>
                <a:path w="1543" h="745" extrusionOk="0">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71"/>
            <p:cNvSpPr/>
            <p:nvPr/>
          </p:nvSpPr>
          <p:spPr>
            <a:xfrm>
              <a:off x="6900168" y="2108379"/>
              <a:ext cx="21284" cy="19504"/>
            </a:xfrm>
            <a:custGeom>
              <a:avLst/>
              <a:gdLst/>
              <a:ahLst/>
              <a:cxnLst/>
              <a:rect l="l" t="t" r="r" b="b"/>
              <a:pathLst>
                <a:path w="813" h="745" extrusionOk="0">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71"/>
            <p:cNvSpPr/>
            <p:nvPr/>
          </p:nvSpPr>
          <p:spPr>
            <a:xfrm>
              <a:off x="6900168" y="2142963"/>
              <a:ext cx="21284" cy="19504"/>
            </a:xfrm>
            <a:custGeom>
              <a:avLst/>
              <a:gdLst/>
              <a:ahLst/>
              <a:cxnLst/>
              <a:rect l="l" t="t" r="r" b="b"/>
              <a:pathLst>
                <a:path w="813" h="745" extrusionOk="0">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71"/>
            <p:cNvSpPr/>
            <p:nvPr/>
          </p:nvSpPr>
          <p:spPr>
            <a:xfrm>
              <a:off x="6938915" y="2073900"/>
              <a:ext cx="33092" cy="88567"/>
            </a:xfrm>
            <a:custGeom>
              <a:avLst/>
              <a:gdLst/>
              <a:ahLst/>
              <a:cxnLst/>
              <a:rect l="l" t="t" r="r" b="b"/>
              <a:pathLst>
                <a:path w="1264" h="3383" extrusionOk="0">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71"/>
            <p:cNvSpPr/>
            <p:nvPr/>
          </p:nvSpPr>
          <p:spPr>
            <a:xfrm>
              <a:off x="6951612" y="2073769"/>
              <a:ext cx="20394" cy="88462"/>
            </a:xfrm>
            <a:custGeom>
              <a:avLst/>
              <a:gdLst/>
              <a:ahLst/>
              <a:cxnLst/>
              <a:rect l="l" t="t" r="r" b="b"/>
              <a:pathLst>
                <a:path w="779" h="3379" extrusionOk="0">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71"/>
            <p:cNvSpPr/>
            <p:nvPr/>
          </p:nvSpPr>
          <p:spPr>
            <a:xfrm>
              <a:off x="6889356" y="2174536"/>
              <a:ext cx="86682" cy="74351"/>
            </a:xfrm>
            <a:custGeom>
              <a:avLst/>
              <a:gdLst/>
              <a:ahLst/>
              <a:cxnLst/>
              <a:rect l="l" t="t" r="r" b="b"/>
              <a:pathLst>
                <a:path w="3311" h="2840" extrusionOk="0">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71"/>
            <p:cNvSpPr/>
            <p:nvPr/>
          </p:nvSpPr>
          <p:spPr>
            <a:xfrm>
              <a:off x="6875768" y="2068376"/>
              <a:ext cx="50972" cy="30212"/>
            </a:xfrm>
            <a:custGeom>
              <a:avLst/>
              <a:gdLst/>
              <a:ahLst/>
              <a:cxnLst/>
              <a:rect l="l" t="t" r="r" b="b"/>
              <a:pathLst>
                <a:path w="1947" h="1154" extrusionOk="0">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71"/>
            <p:cNvSpPr/>
            <p:nvPr/>
          </p:nvSpPr>
          <p:spPr>
            <a:xfrm>
              <a:off x="6875638" y="2103091"/>
              <a:ext cx="51103" cy="30081"/>
            </a:xfrm>
            <a:custGeom>
              <a:avLst/>
              <a:gdLst/>
              <a:ahLst/>
              <a:cxnLst/>
              <a:rect l="l" t="t" r="r" b="b"/>
              <a:pathLst>
                <a:path w="1952" h="1149" extrusionOk="0">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71"/>
            <p:cNvSpPr/>
            <p:nvPr/>
          </p:nvSpPr>
          <p:spPr>
            <a:xfrm>
              <a:off x="6875638" y="2137544"/>
              <a:ext cx="51103" cy="30212"/>
            </a:xfrm>
            <a:custGeom>
              <a:avLst/>
              <a:gdLst/>
              <a:ahLst/>
              <a:cxnLst/>
              <a:rect l="l" t="t" r="r" b="b"/>
              <a:pathLst>
                <a:path w="1952" h="1154" extrusionOk="0">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71"/>
            <p:cNvSpPr/>
            <p:nvPr/>
          </p:nvSpPr>
          <p:spPr>
            <a:xfrm>
              <a:off x="6933495" y="2068376"/>
              <a:ext cx="43930" cy="99379"/>
            </a:xfrm>
            <a:custGeom>
              <a:avLst/>
              <a:gdLst/>
              <a:ahLst/>
              <a:cxnLst/>
              <a:rect l="l" t="t" r="r" b="b"/>
              <a:pathLst>
                <a:path w="1678" h="3796" extrusionOk="0">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71"/>
            <p:cNvSpPr/>
            <p:nvPr/>
          </p:nvSpPr>
          <p:spPr>
            <a:xfrm>
              <a:off x="6807727" y="2086100"/>
              <a:ext cx="32856" cy="10734"/>
            </a:xfrm>
            <a:custGeom>
              <a:avLst/>
              <a:gdLst/>
              <a:ahLst/>
              <a:cxnLst/>
              <a:rect l="l" t="t" r="r" b="b"/>
              <a:pathLst>
                <a:path w="1255" h="410" extrusionOk="0">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71"/>
            <p:cNvSpPr/>
            <p:nvPr/>
          </p:nvSpPr>
          <p:spPr>
            <a:xfrm>
              <a:off x="6672271" y="2085969"/>
              <a:ext cx="13116" cy="10734"/>
            </a:xfrm>
            <a:custGeom>
              <a:avLst/>
              <a:gdLst/>
              <a:ahLst/>
              <a:cxnLst/>
              <a:rect l="l" t="t" r="r" b="b"/>
              <a:pathLst>
                <a:path w="501" h="410" extrusionOk="0">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71"/>
            <p:cNvSpPr/>
            <p:nvPr/>
          </p:nvSpPr>
          <p:spPr>
            <a:xfrm>
              <a:off x="6677691" y="2110029"/>
              <a:ext cx="155588" cy="89483"/>
            </a:xfrm>
            <a:custGeom>
              <a:avLst/>
              <a:gdLst/>
              <a:ahLst/>
              <a:cxnLst/>
              <a:rect l="l" t="t" r="r" b="b"/>
              <a:pathLst>
                <a:path w="5943" h="3418" extrusionOk="0">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71"/>
            <p:cNvSpPr/>
            <p:nvPr/>
          </p:nvSpPr>
          <p:spPr>
            <a:xfrm>
              <a:off x="6630645" y="2040338"/>
              <a:ext cx="368536" cy="246275"/>
            </a:xfrm>
            <a:custGeom>
              <a:avLst/>
              <a:gdLst/>
              <a:ahLst/>
              <a:cxnLst/>
              <a:rect l="l" t="t" r="r" b="b"/>
              <a:pathLst>
                <a:path w="14077" h="9407" extrusionOk="0">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71"/>
            <p:cNvSpPr/>
            <p:nvPr/>
          </p:nvSpPr>
          <p:spPr>
            <a:xfrm>
              <a:off x="6655411" y="2068376"/>
              <a:ext cx="200146" cy="172709"/>
            </a:xfrm>
            <a:custGeom>
              <a:avLst/>
              <a:gdLst/>
              <a:ahLst/>
              <a:cxnLst/>
              <a:rect l="l" t="t" r="r" b="b"/>
              <a:pathLst>
                <a:path w="7645" h="6597" extrusionOk="0">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3" name="Google Shape;16123;p71"/>
          <p:cNvGrpSpPr/>
          <p:nvPr/>
        </p:nvGrpSpPr>
        <p:grpSpPr>
          <a:xfrm>
            <a:off x="6190455" y="1789646"/>
            <a:ext cx="368771" cy="336858"/>
            <a:chOff x="6190455" y="1995046"/>
            <a:chExt cx="368771" cy="336858"/>
          </a:xfrm>
        </p:grpSpPr>
        <p:sp>
          <p:nvSpPr>
            <p:cNvPr id="16124" name="Google Shape;16124;p71"/>
            <p:cNvSpPr/>
            <p:nvPr/>
          </p:nvSpPr>
          <p:spPr>
            <a:xfrm>
              <a:off x="6195979" y="2084477"/>
              <a:ext cx="200644" cy="241877"/>
            </a:xfrm>
            <a:custGeom>
              <a:avLst/>
              <a:gdLst/>
              <a:ahLst/>
              <a:cxnLst/>
              <a:rect l="l" t="t" r="r" b="b"/>
              <a:pathLst>
                <a:path w="7664" h="9239" extrusionOk="0">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71"/>
            <p:cNvSpPr/>
            <p:nvPr/>
          </p:nvSpPr>
          <p:spPr>
            <a:xfrm>
              <a:off x="6195979" y="2084477"/>
              <a:ext cx="200644" cy="241877"/>
            </a:xfrm>
            <a:custGeom>
              <a:avLst/>
              <a:gdLst/>
              <a:ahLst/>
              <a:cxnLst/>
              <a:rect l="l" t="t" r="r" b="b"/>
              <a:pathLst>
                <a:path w="7664" h="9239" extrusionOk="0">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71"/>
            <p:cNvSpPr/>
            <p:nvPr/>
          </p:nvSpPr>
          <p:spPr>
            <a:xfrm>
              <a:off x="6241506" y="2062852"/>
              <a:ext cx="109956" cy="21651"/>
            </a:xfrm>
            <a:custGeom>
              <a:avLst/>
              <a:gdLst/>
              <a:ahLst/>
              <a:cxnLst/>
              <a:rect l="l" t="t" r="r" b="b"/>
              <a:pathLst>
                <a:path w="4200" h="827" extrusionOk="0">
                  <a:moveTo>
                    <a:pt x="1" y="0"/>
                  </a:moveTo>
                  <a:lnTo>
                    <a:pt x="1" y="826"/>
                  </a:lnTo>
                  <a:lnTo>
                    <a:pt x="4199" y="826"/>
                  </a:lnTo>
                  <a:lnTo>
                    <a:pt x="4199"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71"/>
            <p:cNvSpPr/>
            <p:nvPr/>
          </p:nvSpPr>
          <p:spPr>
            <a:xfrm>
              <a:off x="6323004" y="2062852"/>
              <a:ext cx="28327" cy="21651"/>
            </a:xfrm>
            <a:custGeom>
              <a:avLst/>
              <a:gdLst/>
              <a:ahLst/>
              <a:cxnLst/>
              <a:rect l="l" t="t" r="r" b="b"/>
              <a:pathLst>
                <a:path w="1082" h="827" extrusionOk="0">
                  <a:moveTo>
                    <a:pt x="1" y="0"/>
                  </a:moveTo>
                  <a:lnTo>
                    <a:pt x="1" y="826"/>
                  </a:lnTo>
                  <a:lnTo>
                    <a:pt x="1082" y="826"/>
                  </a:lnTo>
                  <a:lnTo>
                    <a:pt x="1082" y="0"/>
                  </a:lnTo>
                  <a:close/>
                </a:path>
              </a:pathLst>
            </a:custGeom>
            <a:solidFill>
              <a:srgbClr val="39516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71"/>
            <p:cNvSpPr/>
            <p:nvPr/>
          </p:nvSpPr>
          <p:spPr>
            <a:xfrm>
              <a:off x="6218624" y="2000701"/>
              <a:ext cx="155588" cy="62282"/>
            </a:xfrm>
            <a:custGeom>
              <a:avLst/>
              <a:gdLst/>
              <a:ahLst/>
              <a:cxnLst/>
              <a:rect l="l" t="t" r="r" b="b"/>
              <a:pathLst>
                <a:path w="5943" h="2379" extrusionOk="0">
                  <a:moveTo>
                    <a:pt x="0" y="1"/>
                  </a:moveTo>
                  <a:lnTo>
                    <a:pt x="0" y="1187"/>
                  </a:lnTo>
                  <a:lnTo>
                    <a:pt x="0" y="2379"/>
                  </a:lnTo>
                  <a:lnTo>
                    <a:pt x="5943" y="2379"/>
                  </a:lnTo>
                  <a:lnTo>
                    <a:pt x="5943"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71"/>
            <p:cNvSpPr/>
            <p:nvPr/>
          </p:nvSpPr>
          <p:spPr>
            <a:xfrm>
              <a:off x="6334968" y="2000701"/>
              <a:ext cx="39375" cy="62282"/>
            </a:xfrm>
            <a:custGeom>
              <a:avLst/>
              <a:gdLst/>
              <a:ahLst/>
              <a:cxnLst/>
              <a:rect l="l" t="t" r="r" b="b"/>
              <a:pathLst>
                <a:path w="1504" h="2379" extrusionOk="0">
                  <a:moveTo>
                    <a:pt x="0" y="1"/>
                  </a:moveTo>
                  <a:lnTo>
                    <a:pt x="0" y="2379"/>
                  </a:lnTo>
                  <a:lnTo>
                    <a:pt x="1504" y="2379"/>
                  </a:lnTo>
                  <a:lnTo>
                    <a:pt x="1504" y="1"/>
                  </a:ln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71"/>
            <p:cNvSpPr/>
            <p:nvPr/>
          </p:nvSpPr>
          <p:spPr>
            <a:xfrm>
              <a:off x="6231452" y="2145084"/>
              <a:ext cx="125297" cy="120559"/>
            </a:xfrm>
            <a:custGeom>
              <a:avLst/>
              <a:gdLst/>
              <a:ahLst/>
              <a:cxnLst/>
              <a:rect l="l" t="t" r="r" b="b"/>
              <a:pathLst>
                <a:path w="4786" h="4605" extrusionOk="0">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71"/>
            <p:cNvSpPr/>
            <p:nvPr/>
          </p:nvSpPr>
          <p:spPr>
            <a:xfrm>
              <a:off x="6246794" y="2155791"/>
              <a:ext cx="119014" cy="109904"/>
            </a:xfrm>
            <a:custGeom>
              <a:avLst/>
              <a:gdLst/>
              <a:ahLst/>
              <a:cxnLst/>
              <a:rect l="l" t="t" r="r" b="b"/>
              <a:pathLst>
                <a:path w="4546" h="4198" extrusionOk="0">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71"/>
            <p:cNvSpPr/>
            <p:nvPr/>
          </p:nvSpPr>
          <p:spPr>
            <a:xfrm>
              <a:off x="6365389" y="2182312"/>
              <a:ext cx="149828" cy="144016"/>
            </a:xfrm>
            <a:custGeom>
              <a:avLst/>
              <a:gdLst/>
              <a:ahLst/>
              <a:cxnLst/>
              <a:rect l="l" t="t" r="r" b="b"/>
              <a:pathLst>
                <a:path w="5723" h="5501" extrusionOk="0">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71"/>
            <p:cNvSpPr/>
            <p:nvPr/>
          </p:nvSpPr>
          <p:spPr>
            <a:xfrm>
              <a:off x="6385757" y="2196920"/>
              <a:ext cx="139147" cy="129460"/>
            </a:xfrm>
            <a:custGeom>
              <a:avLst/>
              <a:gdLst/>
              <a:ahLst/>
              <a:cxnLst/>
              <a:rect l="l" t="t" r="r" b="b"/>
              <a:pathLst>
                <a:path w="5315" h="4945" extrusionOk="0">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71"/>
            <p:cNvSpPr/>
            <p:nvPr/>
          </p:nvSpPr>
          <p:spPr>
            <a:xfrm>
              <a:off x="6393690" y="2204329"/>
              <a:ext cx="108202" cy="108202"/>
            </a:xfrm>
            <a:custGeom>
              <a:avLst/>
              <a:gdLst/>
              <a:ahLst/>
              <a:cxnLst/>
              <a:rect l="l" t="t" r="r" b="b"/>
              <a:pathLst>
                <a:path w="4133" h="4133" extrusionOk="0">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71"/>
            <p:cNvSpPr/>
            <p:nvPr/>
          </p:nvSpPr>
          <p:spPr>
            <a:xfrm>
              <a:off x="6442228" y="2092279"/>
              <a:ext cx="111474" cy="212555"/>
            </a:xfrm>
            <a:custGeom>
              <a:avLst/>
              <a:gdLst/>
              <a:ahLst/>
              <a:cxnLst/>
              <a:rect l="l" t="t" r="r" b="b"/>
              <a:pathLst>
                <a:path w="4258" h="8119" extrusionOk="0">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71"/>
            <p:cNvSpPr/>
            <p:nvPr/>
          </p:nvSpPr>
          <p:spPr>
            <a:xfrm>
              <a:off x="6487650" y="2092907"/>
              <a:ext cx="66052" cy="211927"/>
            </a:xfrm>
            <a:custGeom>
              <a:avLst/>
              <a:gdLst/>
              <a:ahLst/>
              <a:cxnLst/>
              <a:rect l="l" t="t" r="r" b="b"/>
              <a:pathLst>
                <a:path w="2523" h="8095" extrusionOk="0">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71"/>
            <p:cNvSpPr/>
            <p:nvPr/>
          </p:nvSpPr>
          <p:spPr>
            <a:xfrm>
              <a:off x="6488514" y="2198412"/>
              <a:ext cx="65188" cy="106422"/>
            </a:xfrm>
            <a:custGeom>
              <a:avLst/>
              <a:gdLst/>
              <a:ahLst/>
              <a:cxnLst/>
              <a:rect l="l" t="t" r="r" b="b"/>
              <a:pathLst>
                <a:path w="2490" h="4065" extrusionOk="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71"/>
            <p:cNvSpPr/>
            <p:nvPr/>
          </p:nvSpPr>
          <p:spPr>
            <a:xfrm>
              <a:off x="6494692" y="2198281"/>
              <a:ext cx="59141" cy="106448"/>
            </a:xfrm>
            <a:custGeom>
              <a:avLst/>
              <a:gdLst/>
              <a:ahLst/>
              <a:cxnLst/>
              <a:rect l="l" t="t" r="r" b="b"/>
              <a:pathLst>
                <a:path w="2259" h="4066" extrusionOk="0">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71"/>
            <p:cNvSpPr/>
            <p:nvPr/>
          </p:nvSpPr>
          <p:spPr>
            <a:xfrm>
              <a:off x="6261036" y="2172573"/>
              <a:ext cx="70895" cy="65555"/>
            </a:xfrm>
            <a:custGeom>
              <a:avLst/>
              <a:gdLst/>
              <a:ahLst/>
              <a:cxnLst/>
              <a:rect l="l" t="t" r="r" b="b"/>
              <a:pathLst>
                <a:path w="2708" h="2504" extrusionOk="0">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71"/>
            <p:cNvSpPr/>
            <p:nvPr/>
          </p:nvSpPr>
          <p:spPr>
            <a:xfrm>
              <a:off x="6225274" y="2139429"/>
              <a:ext cx="137000" cy="131712"/>
            </a:xfrm>
            <a:custGeom>
              <a:avLst/>
              <a:gdLst/>
              <a:ahLst/>
              <a:cxnLst/>
              <a:rect l="l" t="t" r="r" b="b"/>
              <a:pathLst>
                <a:path w="5233" h="5031" extrusionOk="0">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71"/>
            <p:cNvSpPr/>
            <p:nvPr/>
          </p:nvSpPr>
          <p:spPr>
            <a:xfrm>
              <a:off x="6190455" y="1995046"/>
              <a:ext cx="368771" cy="336858"/>
            </a:xfrm>
            <a:custGeom>
              <a:avLst/>
              <a:gdLst/>
              <a:ahLst/>
              <a:cxnLst/>
              <a:rect l="l" t="t" r="r" b="b"/>
              <a:pathLst>
                <a:path w="14086" h="12867" extrusionOk="0">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2" name="Google Shape;16142;p71"/>
          <p:cNvGrpSpPr/>
          <p:nvPr/>
        </p:nvGrpSpPr>
        <p:grpSpPr>
          <a:xfrm>
            <a:off x="5750631" y="1810983"/>
            <a:ext cx="371677" cy="293740"/>
            <a:chOff x="5750631" y="2016383"/>
            <a:chExt cx="371677" cy="293740"/>
          </a:xfrm>
        </p:grpSpPr>
        <p:sp>
          <p:nvSpPr>
            <p:cNvPr id="16143" name="Google Shape;16143;p71"/>
            <p:cNvSpPr/>
            <p:nvPr/>
          </p:nvSpPr>
          <p:spPr>
            <a:xfrm>
              <a:off x="5912737" y="2215901"/>
              <a:ext cx="39767" cy="88698"/>
            </a:xfrm>
            <a:custGeom>
              <a:avLst/>
              <a:gdLst/>
              <a:ahLst/>
              <a:cxnLst/>
              <a:rect l="l" t="t" r="r" b="b"/>
              <a:pathLst>
                <a:path w="1519" h="3388" extrusionOk="0">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71"/>
            <p:cNvSpPr/>
            <p:nvPr/>
          </p:nvSpPr>
          <p:spPr>
            <a:xfrm>
              <a:off x="5922424" y="2215901"/>
              <a:ext cx="28065" cy="28955"/>
            </a:xfrm>
            <a:custGeom>
              <a:avLst/>
              <a:gdLst/>
              <a:ahLst/>
              <a:cxnLst/>
              <a:rect l="l" t="t" r="r" b="b"/>
              <a:pathLst>
                <a:path w="1072" h="1106" extrusionOk="0">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71"/>
            <p:cNvSpPr/>
            <p:nvPr/>
          </p:nvSpPr>
          <p:spPr>
            <a:xfrm>
              <a:off x="5903181" y="2022221"/>
              <a:ext cx="40291" cy="55999"/>
            </a:xfrm>
            <a:custGeom>
              <a:avLst/>
              <a:gdLst/>
              <a:ahLst/>
              <a:cxnLst/>
              <a:rect l="l" t="t" r="r" b="b"/>
              <a:pathLst>
                <a:path w="1539" h="2139" extrusionOk="0">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71"/>
            <p:cNvSpPr/>
            <p:nvPr/>
          </p:nvSpPr>
          <p:spPr>
            <a:xfrm>
              <a:off x="5909465" y="2058009"/>
              <a:ext cx="33877" cy="20316"/>
            </a:xfrm>
            <a:custGeom>
              <a:avLst/>
              <a:gdLst/>
              <a:ahLst/>
              <a:cxnLst/>
              <a:rect l="l" t="t" r="r" b="b"/>
              <a:pathLst>
                <a:path w="1294" h="776" extrusionOk="0">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71"/>
            <p:cNvSpPr/>
            <p:nvPr/>
          </p:nvSpPr>
          <p:spPr>
            <a:xfrm>
              <a:off x="6001801" y="2022221"/>
              <a:ext cx="39872" cy="55109"/>
            </a:xfrm>
            <a:custGeom>
              <a:avLst/>
              <a:gdLst/>
              <a:ahLst/>
              <a:cxnLst/>
              <a:rect l="l" t="t" r="r" b="b"/>
              <a:pathLst>
                <a:path w="1523" h="2105" extrusionOk="0">
                  <a:moveTo>
                    <a:pt x="447" y="0"/>
                  </a:moveTo>
                  <a:lnTo>
                    <a:pt x="0" y="2104"/>
                  </a:lnTo>
                  <a:lnTo>
                    <a:pt x="1124" y="2104"/>
                  </a:lnTo>
                  <a:lnTo>
                    <a:pt x="1523" y="231"/>
                  </a:lnTo>
                  <a:lnTo>
                    <a:pt x="447"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71"/>
            <p:cNvSpPr/>
            <p:nvPr/>
          </p:nvSpPr>
          <p:spPr>
            <a:xfrm>
              <a:off x="6001801" y="2057171"/>
              <a:ext cx="33720" cy="20290"/>
            </a:xfrm>
            <a:custGeom>
              <a:avLst/>
              <a:gdLst/>
              <a:ahLst/>
              <a:cxnLst/>
              <a:rect l="l" t="t" r="r" b="b"/>
              <a:pathLst>
                <a:path w="1288" h="775" extrusionOk="0">
                  <a:moveTo>
                    <a:pt x="163" y="1"/>
                  </a:moveTo>
                  <a:lnTo>
                    <a:pt x="0" y="774"/>
                  </a:lnTo>
                  <a:lnTo>
                    <a:pt x="1124" y="774"/>
                  </a:lnTo>
                  <a:lnTo>
                    <a:pt x="1288" y="10"/>
                  </a:lnTo>
                  <a:lnTo>
                    <a:pt x="16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71"/>
            <p:cNvSpPr/>
            <p:nvPr/>
          </p:nvSpPr>
          <p:spPr>
            <a:xfrm>
              <a:off x="5755919" y="2077435"/>
              <a:ext cx="198863" cy="174778"/>
            </a:xfrm>
            <a:custGeom>
              <a:avLst/>
              <a:gdLst/>
              <a:ahLst/>
              <a:cxnLst/>
              <a:rect l="l" t="t" r="r" b="b"/>
              <a:pathLst>
                <a:path w="7596" h="6676" extrusionOk="0">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71"/>
            <p:cNvSpPr/>
            <p:nvPr/>
          </p:nvSpPr>
          <p:spPr>
            <a:xfrm>
              <a:off x="5761809" y="2077304"/>
              <a:ext cx="193104" cy="174673"/>
            </a:xfrm>
            <a:custGeom>
              <a:avLst/>
              <a:gdLst/>
              <a:ahLst/>
              <a:cxnLst/>
              <a:rect l="l" t="t" r="r" b="b"/>
              <a:pathLst>
                <a:path w="7376" h="6672" extrusionOk="0">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71"/>
            <p:cNvSpPr/>
            <p:nvPr/>
          </p:nvSpPr>
          <p:spPr>
            <a:xfrm>
              <a:off x="5976250" y="2077304"/>
              <a:ext cx="140011" cy="117862"/>
            </a:xfrm>
            <a:custGeom>
              <a:avLst/>
              <a:gdLst/>
              <a:ahLst/>
              <a:cxnLst/>
              <a:rect l="l" t="t" r="r" b="b"/>
              <a:pathLst>
                <a:path w="5348" h="4502" extrusionOk="0">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71"/>
            <p:cNvSpPr/>
            <p:nvPr/>
          </p:nvSpPr>
          <p:spPr>
            <a:xfrm>
              <a:off x="5976250" y="2078927"/>
              <a:ext cx="137497" cy="116108"/>
            </a:xfrm>
            <a:custGeom>
              <a:avLst/>
              <a:gdLst/>
              <a:ahLst/>
              <a:cxnLst/>
              <a:rect l="l" t="t" r="r" b="b"/>
              <a:pathLst>
                <a:path w="5252" h="4435" extrusionOk="0">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71"/>
            <p:cNvSpPr/>
            <p:nvPr/>
          </p:nvSpPr>
          <p:spPr>
            <a:xfrm>
              <a:off x="5948473" y="2081205"/>
              <a:ext cx="44427" cy="131450"/>
            </a:xfrm>
            <a:custGeom>
              <a:avLst/>
              <a:gdLst/>
              <a:ahLst/>
              <a:cxnLst/>
              <a:rect l="l" t="t" r="r" b="b"/>
              <a:pathLst>
                <a:path w="1697" h="5021" extrusionOk="0">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71"/>
            <p:cNvSpPr/>
            <p:nvPr/>
          </p:nvSpPr>
          <p:spPr>
            <a:xfrm>
              <a:off x="5750631" y="2016383"/>
              <a:ext cx="371677" cy="293740"/>
            </a:xfrm>
            <a:custGeom>
              <a:avLst/>
              <a:gdLst/>
              <a:ahLst/>
              <a:cxnLst/>
              <a:rect l="l" t="t" r="r" b="b"/>
              <a:pathLst>
                <a:path w="14197" h="11220" extrusionOk="0">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5" name="Google Shape;16155;p71"/>
          <p:cNvGrpSpPr/>
          <p:nvPr/>
        </p:nvGrpSpPr>
        <p:grpSpPr>
          <a:xfrm>
            <a:off x="5310807" y="1817449"/>
            <a:ext cx="368274" cy="281226"/>
            <a:chOff x="5310807" y="2022849"/>
            <a:chExt cx="368274" cy="281226"/>
          </a:xfrm>
        </p:grpSpPr>
        <p:sp>
          <p:nvSpPr>
            <p:cNvPr id="16156" name="Google Shape;16156;p71"/>
            <p:cNvSpPr/>
            <p:nvPr/>
          </p:nvSpPr>
          <p:spPr>
            <a:xfrm>
              <a:off x="5316854" y="2075681"/>
              <a:ext cx="356964" cy="174594"/>
            </a:xfrm>
            <a:custGeom>
              <a:avLst/>
              <a:gdLst/>
              <a:ahLst/>
              <a:cxnLst/>
              <a:rect l="l" t="t" r="r" b="b"/>
              <a:pathLst>
                <a:path w="13635" h="6669" extrusionOk="0">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71"/>
            <p:cNvSpPr/>
            <p:nvPr/>
          </p:nvSpPr>
          <p:spPr>
            <a:xfrm>
              <a:off x="5316723" y="2075785"/>
              <a:ext cx="357200" cy="169568"/>
            </a:xfrm>
            <a:custGeom>
              <a:avLst/>
              <a:gdLst/>
              <a:ahLst/>
              <a:cxnLst/>
              <a:rect l="l" t="t" r="r" b="b"/>
              <a:pathLst>
                <a:path w="13644" h="6477" extrusionOk="0">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71"/>
            <p:cNvSpPr/>
            <p:nvPr/>
          </p:nvSpPr>
          <p:spPr>
            <a:xfrm>
              <a:off x="5555563" y="2112778"/>
              <a:ext cx="109432" cy="100269"/>
            </a:xfrm>
            <a:custGeom>
              <a:avLst/>
              <a:gdLst/>
              <a:ahLst/>
              <a:cxnLst/>
              <a:rect l="l" t="t" r="r" b="b"/>
              <a:pathLst>
                <a:path w="4180" h="3830" extrusionOk="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71"/>
            <p:cNvSpPr/>
            <p:nvPr/>
          </p:nvSpPr>
          <p:spPr>
            <a:xfrm>
              <a:off x="5555694" y="2112778"/>
              <a:ext cx="109432" cy="100269"/>
            </a:xfrm>
            <a:custGeom>
              <a:avLst/>
              <a:gdLst/>
              <a:ahLst/>
              <a:cxnLst/>
              <a:rect l="l" t="t" r="r" b="b"/>
              <a:pathLst>
                <a:path w="4180" h="3830" extrusionOk="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71"/>
            <p:cNvSpPr/>
            <p:nvPr/>
          </p:nvSpPr>
          <p:spPr>
            <a:xfrm>
              <a:off x="5495323" y="2139193"/>
              <a:ext cx="37359" cy="63015"/>
            </a:xfrm>
            <a:custGeom>
              <a:avLst/>
              <a:gdLst/>
              <a:ahLst/>
              <a:cxnLst/>
              <a:rect l="l" t="t" r="r" b="b"/>
              <a:pathLst>
                <a:path w="1427" h="2407" extrusionOk="0">
                  <a:moveTo>
                    <a:pt x="0" y="0"/>
                  </a:moveTo>
                  <a:lnTo>
                    <a:pt x="0" y="2407"/>
                  </a:lnTo>
                  <a:lnTo>
                    <a:pt x="1427" y="2407"/>
                  </a:lnTo>
                  <a:lnTo>
                    <a:pt x="1427" y="0"/>
                  </a:ln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71"/>
            <p:cNvSpPr/>
            <p:nvPr/>
          </p:nvSpPr>
          <p:spPr>
            <a:xfrm>
              <a:off x="5519199" y="2139193"/>
              <a:ext cx="13483" cy="63015"/>
            </a:xfrm>
            <a:custGeom>
              <a:avLst/>
              <a:gdLst/>
              <a:ahLst/>
              <a:cxnLst/>
              <a:rect l="l" t="t" r="r" b="b"/>
              <a:pathLst>
                <a:path w="515" h="2407" extrusionOk="0">
                  <a:moveTo>
                    <a:pt x="1" y="0"/>
                  </a:moveTo>
                  <a:lnTo>
                    <a:pt x="1" y="2407"/>
                  </a:lnTo>
                  <a:lnTo>
                    <a:pt x="515" y="2407"/>
                  </a:lnTo>
                  <a:lnTo>
                    <a:pt x="515"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71"/>
            <p:cNvSpPr/>
            <p:nvPr/>
          </p:nvSpPr>
          <p:spPr>
            <a:xfrm>
              <a:off x="5492810" y="2089765"/>
              <a:ext cx="17253" cy="17488"/>
            </a:xfrm>
            <a:custGeom>
              <a:avLst/>
              <a:gdLst/>
              <a:ahLst/>
              <a:cxnLst/>
              <a:rect l="l" t="t" r="r" b="b"/>
              <a:pathLst>
                <a:path w="659" h="668" extrusionOk="0">
                  <a:moveTo>
                    <a:pt x="0" y="0"/>
                  </a:moveTo>
                  <a:lnTo>
                    <a:pt x="0" y="668"/>
                  </a:lnTo>
                  <a:lnTo>
                    <a:pt x="658" y="668"/>
                  </a:lnTo>
                  <a:lnTo>
                    <a:pt x="658"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71"/>
            <p:cNvSpPr/>
            <p:nvPr/>
          </p:nvSpPr>
          <p:spPr>
            <a:xfrm>
              <a:off x="5479458" y="2072277"/>
              <a:ext cx="43564" cy="17619"/>
            </a:xfrm>
            <a:custGeom>
              <a:avLst/>
              <a:gdLst/>
              <a:ahLst/>
              <a:cxnLst/>
              <a:rect l="l" t="t" r="r" b="b"/>
              <a:pathLst>
                <a:path w="1664" h="673" extrusionOk="0">
                  <a:moveTo>
                    <a:pt x="1" y="0"/>
                  </a:moveTo>
                  <a:lnTo>
                    <a:pt x="1" y="673"/>
                  </a:lnTo>
                  <a:lnTo>
                    <a:pt x="1663" y="673"/>
                  </a:lnTo>
                  <a:lnTo>
                    <a:pt x="1663"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71"/>
            <p:cNvSpPr/>
            <p:nvPr/>
          </p:nvSpPr>
          <p:spPr>
            <a:xfrm>
              <a:off x="5507759" y="2072277"/>
              <a:ext cx="15263" cy="17619"/>
            </a:xfrm>
            <a:custGeom>
              <a:avLst/>
              <a:gdLst/>
              <a:ahLst/>
              <a:cxnLst/>
              <a:rect l="l" t="t" r="r" b="b"/>
              <a:pathLst>
                <a:path w="583" h="673" extrusionOk="0">
                  <a:moveTo>
                    <a:pt x="1" y="0"/>
                  </a:moveTo>
                  <a:lnTo>
                    <a:pt x="1" y="673"/>
                  </a:lnTo>
                  <a:lnTo>
                    <a:pt x="582" y="673"/>
                  </a:lnTo>
                  <a:lnTo>
                    <a:pt x="582"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71"/>
            <p:cNvSpPr/>
            <p:nvPr/>
          </p:nvSpPr>
          <p:spPr>
            <a:xfrm>
              <a:off x="5486003" y="2028373"/>
              <a:ext cx="30604" cy="43930"/>
            </a:xfrm>
            <a:custGeom>
              <a:avLst/>
              <a:gdLst/>
              <a:ahLst/>
              <a:cxnLst/>
              <a:rect l="l" t="t" r="r" b="b"/>
              <a:pathLst>
                <a:path w="1169" h="1678" extrusionOk="0">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71"/>
            <p:cNvSpPr/>
            <p:nvPr/>
          </p:nvSpPr>
          <p:spPr>
            <a:xfrm>
              <a:off x="5491291" y="2028242"/>
              <a:ext cx="25316" cy="43799"/>
            </a:xfrm>
            <a:custGeom>
              <a:avLst/>
              <a:gdLst/>
              <a:ahLst/>
              <a:cxnLst/>
              <a:rect l="l" t="t" r="r" b="b"/>
              <a:pathLst>
                <a:path w="967" h="1673" extrusionOk="0">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71"/>
            <p:cNvSpPr/>
            <p:nvPr/>
          </p:nvSpPr>
          <p:spPr>
            <a:xfrm>
              <a:off x="5354894" y="2031096"/>
              <a:ext cx="131136" cy="34217"/>
            </a:xfrm>
            <a:custGeom>
              <a:avLst/>
              <a:gdLst/>
              <a:ahLst/>
              <a:cxnLst/>
              <a:rect l="l" t="t" r="r" b="b"/>
              <a:pathLst>
                <a:path w="5009" h="1307" extrusionOk="0">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71"/>
            <p:cNvSpPr/>
            <p:nvPr/>
          </p:nvSpPr>
          <p:spPr>
            <a:xfrm>
              <a:off x="5472416" y="2037693"/>
              <a:ext cx="14111" cy="21023"/>
            </a:xfrm>
            <a:custGeom>
              <a:avLst/>
              <a:gdLst/>
              <a:ahLst/>
              <a:cxnLst/>
              <a:rect l="l" t="t" r="r" b="b"/>
              <a:pathLst>
                <a:path w="539" h="803" extrusionOk="0">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71"/>
            <p:cNvSpPr/>
            <p:nvPr/>
          </p:nvSpPr>
          <p:spPr>
            <a:xfrm>
              <a:off x="5573052" y="2134402"/>
              <a:ext cx="25421" cy="50449"/>
            </a:xfrm>
            <a:custGeom>
              <a:avLst/>
              <a:gdLst/>
              <a:ahLst/>
              <a:cxnLst/>
              <a:rect l="l" t="t" r="r" b="b"/>
              <a:pathLst>
                <a:path w="971" h="1927" extrusionOk="0">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71"/>
            <p:cNvSpPr/>
            <p:nvPr/>
          </p:nvSpPr>
          <p:spPr>
            <a:xfrm>
              <a:off x="5580461" y="2134402"/>
              <a:ext cx="18274" cy="50449"/>
            </a:xfrm>
            <a:custGeom>
              <a:avLst/>
              <a:gdLst/>
              <a:ahLst/>
              <a:cxnLst/>
              <a:rect l="l" t="t" r="r" b="b"/>
              <a:pathLst>
                <a:path w="698" h="1927" extrusionOk="0">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71"/>
            <p:cNvSpPr/>
            <p:nvPr/>
          </p:nvSpPr>
          <p:spPr>
            <a:xfrm>
              <a:off x="5517707" y="2030991"/>
              <a:ext cx="131293" cy="34296"/>
            </a:xfrm>
            <a:custGeom>
              <a:avLst/>
              <a:gdLst/>
              <a:ahLst/>
              <a:cxnLst/>
              <a:rect l="l" t="t" r="r" b="b"/>
              <a:pathLst>
                <a:path w="5015" h="1310" extrusionOk="0">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71"/>
            <p:cNvSpPr/>
            <p:nvPr/>
          </p:nvSpPr>
          <p:spPr>
            <a:xfrm>
              <a:off x="5517838" y="2037693"/>
              <a:ext cx="14111" cy="21023"/>
            </a:xfrm>
            <a:custGeom>
              <a:avLst/>
              <a:gdLst/>
              <a:ahLst/>
              <a:cxnLst/>
              <a:rect l="l" t="t" r="r" b="b"/>
              <a:pathLst>
                <a:path w="539" h="803" extrusionOk="0">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71"/>
            <p:cNvSpPr/>
            <p:nvPr/>
          </p:nvSpPr>
          <p:spPr>
            <a:xfrm>
              <a:off x="5490035" y="2133774"/>
              <a:ext cx="48066" cy="73723"/>
            </a:xfrm>
            <a:custGeom>
              <a:avLst/>
              <a:gdLst/>
              <a:ahLst/>
              <a:cxnLst/>
              <a:rect l="l" t="t" r="r" b="b"/>
              <a:pathLst>
                <a:path w="1836" h="2816" extrusionOk="0">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71"/>
            <p:cNvSpPr/>
            <p:nvPr/>
          </p:nvSpPr>
          <p:spPr>
            <a:xfrm>
              <a:off x="5310807" y="2022849"/>
              <a:ext cx="368274" cy="281226"/>
            </a:xfrm>
            <a:custGeom>
              <a:avLst/>
              <a:gdLst/>
              <a:ahLst/>
              <a:cxnLst/>
              <a:rect l="l" t="t" r="r" b="b"/>
              <a:pathLst>
                <a:path w="14067" h="10742" extrusionOk="0">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5" name="Google Shape;16175;p71"/>
          <p:cNvGrpSpPr/>
          <p:nvPr/>
        </p:nvGrpSpPr>
        <p:grpSpPr>
          <a:xfrm>
            <a:off x="4865589" y="1817030"/>
            <a:ext cx="375788" cy="281828"/>
            <a:chOff x="4865589" y="2022430"/>
            <a:chExt cx="375788" cy="281828"/>
          </a:xfrm>
        </p:grpSpPr>
        <p:sp>
          <p:nvSpPr>
            <p:cNvPr id="16176" name="Google Shape;16176;p71"/>
            <p:cNvSpPr/>
            <p:nvPr/>
          </p:nvSpPr>
          <p:spPr>
            <a:xfrm>
              <a:off x="5145794" y="2106599"/>
              <a:ext cx="87572" cy="113595"/>
            </a:xfrm>
            <a:custGeom>
              <a:avLst/>
              <a:gdLst/>
              <a:ahLst/>
              <a:cxnLst/>
              <a:rect l="l" t="t" r="r" b="b"/>
              <a:pathLst>
                <a:path w="3345" h="4339" extrusionOk="0">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71"/>
            <p:cNvSpPr/>
            <p:nvPr/>
          </p:nvSpPr>
          <p:spPr>
            <a:xfrm>
              <a:off x="5145794" y="2106494"/>
              <a:ext cx="33615" cy="113700"/>
            </a:xfrm>
            <a:custGeom>
              <a:avLst/>
              <a:gdLst/>
              <a:ahLst/>
              <a:cxnLst/>
              <a:rect l="l" t="t" r="r" b="b"/>
              <a:pathLst>
                <a:path w="1284" h="4343" extrusionOk="0">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71"/>
            <p:cNvSpPr/>
            <p:nvPr/>
          </p:nvSpPr>
          <p:spPr>
            <a:xfrm>
              <a:off x="4874255" y="2027719"/>
              <a:ext cx="286776" cy="270911"/>
            </a:xfrm>
            <a:custGeom>
              <a:avLst/>
              <a:gdLst/>
              <a:ahLst/>
              <a:cxnLst/>
              <a:rect l="l" t="t" r="r" b="b"/>
              <a:pathLst>
                <a:path w="10954" h="10348" extrusionOk="0">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71"/>
            <p:cNvSpPr/>
            <p:nvPr/>
          </p:nvSpPr>
          <p:spPr>
            <a:xfrm>
              <a:off x="4914389" y="2056543"/>
              <a:ext cx="260229" cy="242479"/>
            </a:xfrm>
            <a:custGeom>
              <a:avLst/>
              <a:gdLst/>
              <a:ahLst/>
              <a:cxnLst/>
              <a:rect l="l" t="t" r="r" b="b"/>
              <a:pathLst>
                <a:path w="9940" h="9262" extrusionOk="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71"/>
            <p:cNvSpPr/>
            <p:nvPr/>
          </p:nvSpPr>
          <p:spPr>
            <a:xfrm>
              <a:off x="4877161" y="2084844"/>
              <a:ext cx="73095" cy="157237"/>
            </a:xfrm>
            <a:custGeom>
              <a:avLst/>
              <a:gdLst/>
              <a:ahLst/>
              <a:cxnLst/>
              <a:rect l="l" t="t" r="r" b="b"/>
              <a:pathLst>
                <a:path w="2792" h="6006" extrusionOk="0">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71"/>
            <p:cNvSpPr/>
            <p:nvPr/>
          </p:nvSpPr>
          <p:spPr>
            <a:xfrm>
              <a:off x="4907844" y="2084713"/>
              <a:ext cx="42281" cy="157368"/>
            </a:xfrm>
            <a:custGeom>
              <a:avLst/>
              <a:gdLst/>
              <a:ahLst/>
              <a:cxnLst/>
              <a:rect l="l" t="t" r="r" b="b"/>
              <a:pathLst>
                <a:path w="1615" h="6011" extrusionOk="0">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71"/>
            <p:cNvSpPr/>
            <p:nvPr/>
          </p:nvSpPr>
          <p:spPr>
            <a:xfrm>
              <a:off x="4881062" y="2128486"/>
              <a:ext cx="36364" cy="69822"/>
            </a:xfrm>
            <a:custGeom>
              <a:avLst/>
              <a:gdLst/>
              <a:ahLst/>
              <a:cxnLst/>
              <a:rect l="l" t="t" r="r" b="b"/>
              <a:pathLst>
                <a:path w="1389" h="2667" extrusionOk="0">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71"/>
            <p:cNvSpPr/>
            <p:nvPr/>
          </p:nvSpPr>
          <p:spPr>
            <a:xfrm>
              <a:off x="4865589" y="2022430"/>
              <a:ext cx="375788" cy="281828"/>
            </a:xfrm>
            <a:custGeom>
              <a:avLst/>
              <a:gdLst/>
              <a:ahLst/>
              <a:cxnLst/>
              <a:rect l="l" t="t" r="r" b="b"/>
              <a:pathLst>
                <a:path w="14354" h="10765" extrusionOk="0">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71"/>
            <p:cNvSpPr/>
            <p:nvPr/>
          </p:nvSpPr>
          <p:spPr>
            <a:xfrm>
              <a:off x="5066442" y="2151341"/>
              <a:ext cx="45161" cy="20316"/>
            </a:xfrm>
            <a:custGeom>
              <a:avLst/>
              <a:gdLst/>
              <a:ahLst/>
              <a:cxnLst/>
              <a:rect l="l" t="t" r="r" b="b"/>
              <a:pathLst>
                <a:path w="1725" h="776" extrusionOk="0">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71"/>
            <p:cNvSpPr/>
            <p:nvPr/>
          </p:nvSpPr>
          <p:spPr>
            <a:xfrm>
              <a:off x="5040760" y="2049186"/>
              <a:ext cx="76236" cy="43642"/>
            </a:xfrm>
            <a:custGeom>
              <a:avLst/>
              <a:gdLst/>
              <a:ahLst/>
              <a:cxnLst/>
              <a:rect l="l" t="t" r="r" b="b"/>
              <a:pathLst>
                <a:path w="2912" h="1667" extrusionOk="0">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71"/>
            <p:cNvSpPr/>
            <p:nvPr/>
          </p:nvSpPr>
          <p:spPr>
            <a:xfrm>
              <a:off x="5019397" y="2249725"/>
              <a:ext cx="59743" cy="30604"/>
            </a:xfrm>
            <a:custGeom>
              <a:avLst/>
              <a:gdLst/>
              <a:ahLst/>
              <a:cxnLst/>
              <a:rect l="l" t="t" r="r" b="b"/>
              <a:pathLst>
                <a:path w="2282" h="1169" extrusionOk="0">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7" name="Google Shape;16187;p71"/>
          <p:cNvGrpSpPr/>
          <p:nvPr/>
        </p:nvGrpSpPr>
        <p:grpSpPr>
          <a:xfrm>
            <a:off x="7107069" y="3154855"/>
            <a:ext cx="293818" cy="368012"/>
            <a:chOff x="7107069" y="3360255"/>
            <a:chExt cx="293818" cy="368012"/>
          </a:xfrm>
        </p:grpSpPr>
        <p:sp>
          <p:nvSpPr>
            <p:cNvPr id="16188" name="Google Shape;16188;p71"/>
            <p:cNvSpPr/>
            <p:nvPr/>
          </p:nvSpPr>
          <p:spPr>
            <a:xfrm>
              <a:off x="7127699" y="3365805"/>
              <a:ext cx="257585" cy="357069"/>
            </a:xfrm>
            <a:custGeom>
              <a:avLst/>
              <a:gdLst/>
              <a:ahLst/>
              <a:cxnLst/>
              <a:rect l="l" t="t" r="r" b="b"/>
              <a:pathLst>
                <a:path w="9839" h="13639" extrusionOk="0">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71"/>
            <p:cNvSpPr/>
            <p:nvPr/>
          </p:nvSpPr>
          <p:spPr>
            <a:xfrm>
              <a:off x="7214590" y="3365674"/>
              <a:ext cx="170694" cy="325784"/>
            </a:xfrm>
            <a:custGeom>
              <a:avLst/>
              <a:gdLst/>
              <a:ahLst/>
              <a:cxnLst/>
              <a:rect l="l" t="t" r="r" b="b"/>
              <a:pathLst>
                <a:path w="6520" h="12444" extrusionOk="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71"/>
            <p:cNvSpPr/>
            <p:nvPr/>
          </p:nvSpPr>
          <p:spPr>
            <a:xfrm>
              <a:off x="7283522" y="3667267"/>
              <a:ext cx="84797" cy="52098"/>
            </a:xfrm>
            <a:custGeom>
              <a:avLst/>
              <a:gdLst/>
              <a:ahLst/>
              <a:cxnLst/>
              <a:rect l="l" t="t" r="r" b="b"/>
              <a:pathLst>
                <a:path w="3239" h="1990" extrusionOk="0">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71"/>
            <p:cNvSpPr/>
            <p:nvPr/>
          </p:nvSpPr>
          <p:spPr>
            <a:xfrm>
              <a:off x="7143276" y="3667267"/>
              <a:ext cx="84797" cy="52098"/>
            </a:xfrm>
            <a:custGeom>
              <a:avLst/>
              <a:gdLst/>
              <a:ahLst/>
              <a:cxnLst/>
              <a:rect l="l" t="t" r="r" b="b"/>
              <a:pathLst>
                <a:path w="3239" h="1990" extrusionOk="0">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71"/>
            <p:cNvSpPr/>
            <p:nvPr/>
          </p:nvSpPr>
          <p:spPr>
            <a:xfrm>
              <a:off x="7157282" y="3661796"/>
              <a:ext cx="71183" cy="38537"/>
            </a:xfrm>
            <a:custGeom>
              <a:avLst/>
              <a:gdLst/>
              <a:ahLst/>
              <a:cxnLst/>
              <a:rect l="l" t="t" r="r" b="b"/>
              <a:pathLst>
                <a:path w="2719" h="1472" extrusionOk="0">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71"/>
            <p:cNvSpPr/>
            <p:nvPr/>
          </p:nvSpPr>
          <p:spPr>
            <a:xfrm>
              <a:off x="7284281" y="3661796"/>
              <a:ext cx="71157" cy="38485"/>
            </a:xfrm>
            <a:custGeom>
              <a:avLst/>
              <a:gdLst/>
              <a:ahLst/>
              <a:cxnLst/>
              <a:rect l="l" t="t" r="r" b="b"/>
              <a:pathLst>
                <a:path w="2718" h="1470" extrusionOk="0">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71"/>
            <p:cNvSpPr/>
            <p:nvPr/>
          </p:nvSpPr>
          <p:spPr>
            <a:xfrm>
              <a:off x="7107069" y="3360255"/>
              <a:ext cx="293818" cy="368012"/>
            </a:xfrm>
            <a:custGeom>
              <a:avLst/>
              <a:gdLst/>
              <a:ahLst/>
              <a:cxnLst/>
              <a:rect l="l" t="t" r="r" b="b"/>
              <a:pathLst>
                <a:path w="11223" h="14057" extrusionOk="0">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5" name="Google Shape;16195;p71"/>
          <p:cNvGrpSpPr/>
          <p:nvPr/>
        </p:nvGrpSpPr>
        <p:grpSpPr>
          <a:xfrm>
            <a:off x="7578597" y="3154933"/>
            <a:ext cx="234285" cy="367855"/>
            <a:chOff x="7578597" y="3360333"/>
            <a:chExt cx="234285" cy="367855"/>
          </a:xfrm>
        </p:grpSpPr>
        <p:sp>
          <p:nvSpPr>
            <p:cNvPr id="16196" name="Google Shape;16196;p71"/>
            <p:cNvSpPr/>
            <p:nvPr/>
          </p:nvSpPr>
          <p:spPr>
            <a:xfrm>
              <a:off x="7658315" y="3578988"/>
              <a:ext cx="18378" cy="123543"/>
            </a:xfrm>
            <a:custGeom>
              <a:avLst/>
              <a:gdLst/>
              <a:ahLst/>
              <a:cxnLst/>
              <a:rect l="l" t="t" r="r" b="b"/>
              <a:pathLst>
                <a:path w="702" h="4719" extrusionOk="0">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71"/>
            <p:cNvSpPr/>
            <p:nvPr/>
          </p:nvSpPr>
          <p:spPr>
            <a:xfrm>
              <a:off x="7645853" y="3702506"/>
              <a:ext cx="43171" cy="20132"/>
            </a:xfrm>
            <a:custGeom>
              <a:avLst/>
              <a:gdLst/>
              <a:ahLst/>
              <a:cxnLst/>
              <a:rect l="l" t="t" r="r" b="b"/>
              <a:pathLst>
                <a:path w="1649" h="769" extrusionOk="0">
                  <a:moveTo>
                    <a:pt x="270" y="0"/>
                  </a:moveTo>
                  <a:lnTo>
                    <a:pt x="1" y="769"/>
                  </a:lnTo>
                  <a:lnTo>
                    <a:pt x="1649" y="769"/>
                  </a:lnTo>
                  <a:lnTo>
                    <a:pt x="1384" y="0"/>
                  </a:ln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71"/>
            <p:cNvSpPr/>
            <p:nvPr/>
          </p:nvSpPr>
          <p:spPr>
            <a:xfrm>
              <a:off x="7702585" y="3702506"/>
              <a:ext cx="43171" cy="20132"/>
            </a:xfrm>
            <a:custGeom>
              <a:avLst/>
              <a:gdLst/>
              <a:ahLst/>
              <a:cxnLst/>
              <a:rect l="l" t="t" r="r" b="b"/>
              <a:pathLst>
                <a:path w="1649" h="769" extrusionOk="0">
                  <a:moveTo>
                    <a:pt x="265" y="0"/>
                  </a:moveTo>
                  <a:lnTo>
                    <a:pt x="0" y="769"/>
                  </a:lnTo>
                  <a:lnTo>
                    <a:pt x="1648" y="769"/>
                  </a:lnTo>
                  <a:lnTo>
                    <a:pt x="1379" y="0"/>
                  </a:lnTo>
                  <a:close/>
                </a:path>
              </a:pathLst>
            </a:custGeom>
            <a:solidFill>
              <a:srgbClr val="87A0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71"/>
            <p:cNvSpPr/>
            <p:nvPr/>
          </p:nvSpPr>
          <p:spPr>
            <a:xfrm>
              <a:off x="7587367" y="3365595"/>
              <a:ext cx="160143" cy="31049"/>
            </a:xfrm>
            <a:custGeom>
              <a:avLst/>
              <a:gdLst/>
              <a:ahLst/>
              <a:cxnLst/>
              <a:rect l="l" t="t" r="r" b="b"/>
              <a:pathLst>
                <a:path w="6117" h="1186" extrusionOk="0">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71"/>
            <p:cNvSpPr/>
            <p:nvPr/>
          </p:nvSpPr>
          <p:spPr>
            <a:xfrm>
              <a:off x="7589645" y="3366067"/>
              <a:ext cx="156975" cy="30447"/>
            </a:xfrm>
            <a:custGeom>
              <a:avLst/>
              <a:gdLst/>
              <a:ahLst/>
              <a:cxnLst/>
              <a:rect l="l" t="t" r="r" b="b"/>
              <a:pathLst>
                <a:path w="5996" h="1163" extrusionOk="0">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71"/>
            <p:cNvSpPr/>
            <p:nvPr/>
          </p:nvSpPr>
          <p:spPr>
            <a:xfrm>
              <a:off x="7695778" y="3365726"/>
              <a:ext cx="107443" cy="30788"/>
            </a:xfrm>
            <a:custGeom>
              <a:avLst/>
              <a:gdLst/>
              <a:ahLst/>
              <a:cxnLst/>
              <a:rect l="l" t="t" r="r" b="b"/>
              <a:pathLst>
                <a:path w="4104" h="1176" extrusionOk="0">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71"/>
            <p:cNvSpPr/>
            <p:nvPr/>
          </p:nvSpPr>
          <p:spPr>
            <a:xfrm>
              <a:off x="7695909" y="3369836"/>
              <a:ext cx="66576" cy="26180"/>
            </a:xfrm>
            <a:custGeom>
              <a:avLst/>
              <a:gdLst/>
              <a:ahLst/>
              <a:cxnLst/>
              <a:rect l="l" t="t" r="r" b="b"/>
              <a:pathLst>
                <a:path w="2543" h="1000" extrusionOk="0">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71"/>
            <p:cNvSpPr/>
            <p:nvPr/>
          </p:nvSpPr>
          <p:spPr>
            <a:xfrm>
              <a:off x="7714916" y="3578988"/>
              <a:ext cx="18378" cy="123543"/>
            </a:xfrm>
            <a:custGeom>
              <a:avLst/>
              <a:gdLst/>
              <a:ahLst/>
              <a:cxnLst/>
              <a:rect l="l" t="t" r="r" b="b"/>
              <a:pathLst>
                <a:path w="702" h="4719" extrusionOk="0">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71"/>
            <p:cNvSpPr/>
            <p:nvPr/>
          </p:nvSpPr>
          <p:spPr>
            <a:xfrm>
              <a:off x="7578597" y="3360333"/>
              <a:ext cx="234285" cy="367855"/>
            </a:xfrm>
            <a:custGeom>
              <a:avLst/>
              <a:gdLst/>
              <a:ahLst/>
              <a:cxnLst/>
              <a:rect l="l" t="t" r="r" b="b"/>
              <a:pathLst>
                <a:path w="8949" h="14051" extrusionOk="0">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05" name="Google Shape;16205;p71"/>
          <p:cNvGrpSpPr/>
          <p:nvPr/>
        </p:nvGrpSpPr>
        <p:grpSpPr>
          <a:xfrm>
            <a:off x="6697352" y="4083983"/>
            <a:ext cx="269130" cy="354530"/>
            <a:chOff x="6697352" y="4289383"/>
            <a:chExt cx="269130" cy="354530"/>
          </a:xfrm>
        </p:grpSpPr>
        <p:sp>
          <p:nvSpPr>
            <p:cNvPr id="16206" name="Google Shape;16206;p71"/>
            <p:cNvSpPr/>
            <p:nvPr/>
          </p:nvSpPr>
          <p:spPr>
            <a:xfrm>
              <a:off x="6770499" y="4374363"/>
              <a:ext cx="189308" cy="186166"/>
            </a:xfrm>
            <a:custGeom>
              <a:avLst/>
              <a:gdLst/>
              <a:ahLst/>
              <a:cxnLst/>
              <a:rect l="l" t="t" r="r" b="b"/>
              <a:pathLst>
                <a:path w="7231" h="7111" extrusionOk="0">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71"/>
            <p:cNvSpPr/>
            <p:nvPr/>
          </p:nvSpPr>
          <p:spPr>
            <a:xfrm>
              <a:off x="6871868" y="4374363"/>
              <a:ext cx="87939" cy="186166"/>
            </a:xfrm>
            <a:custGeom>
              <a:avLst/>
              <a:gdLst/>
              <a:ahLst/>
              <a:cxnLst/>
              <a:rect l="l" t="t" r="r" b="b"/>
              <a:pathLst>
                <a:path w="3359" h="7111" extrusionOk="0">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71"/>
            <p:cNvSpPr/>
            <p:nvPr/>
          </p:nvSpPr>
          <p:spPr>
            <a:xfrm>
              <a:off x="6775656" y="4436096"/>
              <a:ext cx="178862" cy="124434"/>
            </a:xfrm>
            <a:custGeom>
              <a:avLst/>
              <a:gdLst/>
              <a:ahLst/>
              <a:cxnLst/>
              <a:rect l="l" t="t" r="r" b="b"/>
              <a:pathLst>
                <a:path w="6832" h="4753" extrusionOk="0">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71"/>
            <p:cNvSpPr/>
            <p:nvPr/>
          </p:nvSpPr>
          <p:spPr>
            <a:xfrm>
              <a:off x="6871868" y="4436096"/>
              <a:ext cx="82781" cy="124434"/>
            </a:xfrm>
            <a:custGeom>
              <a:avLst/>
              <a:gdLst/>
              <a:ahLst/>
              <a:cxnLst/>
              <a:rect l="l" t="t" r="r" b="b"/>
              <a:pathLst>
                <a:path w="3162" h="4753" extrusionOk="0">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71"/>
            <p:cNvSpPr/>
            <p:nvPr/>
          </p:nvSpPr>
          <p:spPr>
            <a:xfrm>
              <a:off x="6821445" y="4560503"/>
              <a:ext cx="87546" cy="28693"/>
            </a:xfrm>
            <a:custGeom>
              <a:avLst/>
              <a:gdLst/>
              <a:ahLst/>
              <a:cxnLst/>
              <a:rect l="l" t="t" r="r" b="b"/>
              <a:pathLst>
                <a:path w="3344" h="1096" extrusionOk="0">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71"/>
            <p:cNvSpPr/>
            <p:nvPr/>
          </p:nvSpPr>
          <p:spPr>
            <a:xfrm>
              <a:off x="6866082" y="4560372"/>
              <a:ext cx="42909" cy="28693"/>
            </a:xfrm>
            <a:custGeom>
              <a:avLst/>
              <a:gdLst/>
              <a:ahLst/>
              <a:cxnLst/>
              <a:rect l="l" t="t" r="r" b="b"/>
              <a:pathLst>
                <a:path w="1639" h="1096" extrusionOk="0">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71"/>
            <p:cNvSpPr/>
            <p:nvPr/>
          </p:nvSpPr>
          <p:spPr>
            <a:xfrm>
              <a:off x="6703844" y="4307656"/>
              <a:ext cx="196350" cy="329214"/>
            </a:xfrm>
            <a:custGeom>
              <a:avLst/>
              <a:gdLst/>
              <a:ahLst/>
              <a:cxnLst/>
              <a:rect l="l" t="t" r="r" b="b"/>
              <a:pathLst>
                <a:path w="7500" h="12575" extrusionOk="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71"/>
            <p:cNvSpPr/>
            <p:nvPr/>
          </p:nvSpPr>
          <p:spPr>
            <a:xfrm>
              <a:off x="6764451" y="4351011"/>
              <a:ext cx="202031" cy="292614"/>
            </a:xfrm>
            <a:custGeom>
              <a:avLst/>
              <a:gdLst/>
              <a:ahLst/>
              <a:cxnLst/>
              <a:rect l="l" t="t" r="r" b="b"/>
              <a:pathLst>
                <a:path w="7717" h="11177" extrusionOk="0">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71"/>
            <p:cNvSpPr/>
            <p:nvPr/>
          </p:nvSpPr>
          <p:spPr>
            <a:xfrm>
              <a:off x="6697352" y="4289383"/>
              <a:ext cx="208628" cy="354530"/>
            </a:xfrm>
            <a:custGeom>
              <a:avLst/>
              <a:gdLst/>
              <a:ahLst/>
              <a:cxnLst/>
              <a:rect l="l" t="t" r="r" b="b"/>
              <a:pathLst>
                <a:path w="7969" h="13542" extrusionOk="0">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5" name="Google Shape;16215;p71"/>
          <p:cNvGrpSpPr/>
          <p:nvPr/>
        </p:nvGrpSpPr>
        <p:grpSpPr>
          <a:xfrm>
            <a:off x="5768616" y="2703485"/>
            <a:ext cx="334816" cy="368536"/>
            <a:chOff x="5768616" y="2908885"/>
            <a:chExt cx="334816" cy="368536"/>
          </a:xfrm>
        </p:grpSpPr>
        <p:sp>
          <p:nvSpPr>
            <p:cNvPr id="16216" name="Google Shape;16216;p71"/>
            <p:cNvSpPr/>
            <p:nvPr/>
          </p:nvSpPr>
          <p:spPr>
            <a:xfrm>
              <a:off x="5776025" y="2916059"/>
              <a:ext cx="196978" cy="193706"/>
            </a:xfrm>
            <a:custGeom>
              <a:avLst/>
              <a:gdLst/>
              <a:ahLst/>
              <a:cxnLst/>
              <a:rect l="l" t="t" r="r" b="b"/>
              <a:pathLst>
                <a:path w="7524" h="7399" extrusionOk="0">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71"/>
            <p:cNvSpPr/>
            <p:nvPr/>
          </p:nvSpPr>
          <p:spPr>
            <a:xfrm>
              <a:off x="5872996" y="2916059"/>
              <a:ext cx="99903" cy="193706"/>
            </a:xfrm>
            <a:custGeom>
              <a:avLst/>
              <a:gdLst/>
              <a:ahLst/>
              <a:cxnLst/>
              <a:rect l="l" t="t" r="r" b="b"/>
              <a:pathLst>
                <a:path w="3816" h="7399" extrusionOk="0">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71"/>
            <p:cNvSpPr/>
            <p:nvPr/>
          </p:nvSpPr>
          <p:spPr>
            <a:xfrm>
              <a:off x="5778931" y="2955041"/>
              <a:ext cx="191062" cy="154724"/>
            </a:xfrm>
            <a:custGeom>
              <a:avLst/>
              <a:gdLst/>
              <a:ahLst/>
              <a:cxnLst/>
              <a:rect l="l" t="t" r="r" b="b"/>
              <a:pathLst>
                <a:path w="7298" h="5910" extrusionOk="0">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71"/>
            <p:cNvSpPr/>
            <p:nvPr/>
          </p:nvSpPr>
          <p:spPr>
            <a:xfrm>
              <a:off x="5872996" y="2955171"/>
              <a:ext cx="96997" cy="154724"/>
            </a:xfrm>
            <a:custGeom>
              <a:avLst/>
              <a:gdLst/>
              <a:ahLst/>
              <a:cxnLst/>
              <a:rect l="l" t="t" r="r" b="b"/>
              <a:pathLst>
                <a:path w="3705" h="5910" extrusionOk="0">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71"/>
            <p:cNvSpPr/>
            <p:nvPr/>
          </p:nvSpPr>
          <p:spPr>
            <a:xfrm>
              <a:off x="5828987" y="3109738"/>
              <a:ext cx="91080" cy="29845"/>
            </a:xfrm>
            <a:custGeom>
              <a:avLst/>
              <a:gdLst/>
              <a:ahLst/>
              <a:cxnLst/>
              <a:rect l="l" t="t" r="r" b="b"/>
              <a:pathLst>
                <a:path w="3479" h="1140" extrusionOk="0">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71"/>
            <p:cNvSpPr/>
            <p:nvPr/>
          </p:nvSpPr>
          <p:spPr>
            <a:xfrm>
              <a:off x="5872368" y="3109738"/>
              <a:ext cx="47700" cy="29845"/>
            </a:xfrm>
            <a:custGeom>
              <a:avLst/>
              <a:gdLst/>
              <a:ahLst/>
              <a:cxnLst/>
              <a:rect l="l" t="t" r="r" b="b"/>
              <a:pathLst>
                <a:path w="1822" h="1140" extrusionOk="0">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71"/>
            <p:cNvSpPr/>
            <p:nvPr/>
          </p:nvSpPr>
          <p:spPr>
            <a:xfrm>
              <a:off x="6051727" y="2995541"/>
              <a:ext cx="44794" cy="94850"/>
            </a:xfrm>
            <a:custGeom>
              <a:avLst/>
              <a:gdLst/>
              <a:ahLst/>
              <a:cxnLst/>
              <a:rect l="l" t="t" r="r" b="b"/>
              <a:pathLst>
                <a:path w="1711" h="3623" extrusionOk="0">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71"/>
            <p:cNvSpPr/>
            <p:nvPr/>
          </p:nvSpPr>
          <p:spPr>
            <a:xfrm>
              <a:off x="6064424" y="2995541"/>
              <a:ext cx="31966" cy="94850"/>
            </a:xfrm>
            <a:custGeom>
              <a:avLst/>
              <a:gdLst/>
              <a:ahLst/>
              <a:cxnLst/>
              <a:rect l="l" t="t" r="r" b="b"/>
              <a:pathLst>
                <a:path w="1221" h="3623" extrusionOk="0">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71"/>
            <p:cNvSpPr/>
            <p:nvPr/>
          </p:nvSpPr>
          <p:spPr>
            <a:xfrm>
              <a:off x="5768616" y="2908885"/>
              <a:ext cx="334816" cy="368536"/>
            </a:xfrm>
            <a:custGeom>
              <a:avLst/>
              <a:gdLst/>
              <a:ahLst/>
              <a:cxnLst/>
              <a:rect l="l" t="t" r="r" b="b"/>
              <a:pathLst>
                <a:path w="12789" h="14077" extrusionOk="0">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25" name="Google Shape;16225;p71"/>
          <p:cNvGrpSpPr/>
          <p:nvPr/>
        </p:nvGrpSpPr>
        <p:grpSpPr>
          <a:xfrm>
            <a:off x="6657061" y="2703485"/>
            <a:ext cx="323114" cy="368667"/>
            <a:chOff x="6657061" y="2908885"/>
            <a:chExt cx="323114" cy="368667"/>
          </a:xfrm>
        </p:grpSpPr>
        <p:sp>
          <p:nvSpPr>
            <p:cNvPr id="16226" name="Google Shape;16226;p71"/>
            <p:cNvSpPr/>
            <p:nvPr/>
          </p:nvSpPr>
          <p:spPr>
            <a:xfrm>
              <a:off x="6662454" y="2914174"/>
              <a:ext cx="312066" cy="357828"/>
            </a:xfrm>
            <a:custGeom>
              <a:avLst/>
              <a:gdLst/>
              <a:ahLst/>
              <a:cxnLst/>
              <a:rect l="l" t="t" r="r" b="b"/>
              <a:pathLst>
                <a:path w="11920" h="13668" extrusionOk="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71"/>
            <p:cNvSpPr/>
            <p:nvPr/>
          </p:nvSpPr>
          <p:spPr>
            <a:xfrm>
              <a:off x="6662349" y="2943862"/>
              <a:ext cx="312039" cy="328271"/>
            </a:xfrm>
            <a:custGeom>
              <a:avLst/>
              <a:gdLst/>
              <a:ahLst/>
              <a:cxnLst/>
              <a:rect l="l" t="t" r="r" b="b"/>
              <a:pathLst>
                <a:path w="11919" h="12539" extrusionOk="0">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71"/>
            <p:cNvSpPr/>
            <p:nvPr/>
          </p:nvSpPr>
          <p:spPr>
            <a:xfrm>
              <a:off x="6746099" y="2951035"/>
              <a:ext cx="144671" cy="55109"/>
            </a:xfrm>
            <a:custGeom>
              <a:avLst/>
              <a:gdLst/>
              <a:ahLst/>
              <a:cxnLst/>
              <a:rect l="l" t="t" r="r" b="b"/>
              <a:pathLst>
                <a:path w="5526" h="2105" extrusionOk="0">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71"/>
            <p:cNvSpPr/>
            <p:nvPr/>
          </p:nvSpPr>
          <p:spPr>
            <a:xfrm>
              <a:off x="6838802" y="2951035"/>
              <a:ext cx="51967" cy="55109"/>
            </a:xfrm>
            <a:custGeom>
              <a:avLst/>
              <a:gdLst/>
              <a:ahLst/>
              <a:cxnLst/>
              <a:rect l="l" t="t" r="r" b="b"/>
              <a:pathLst>
                <a:path w="1985" h="2105" extrusionOk="0">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71"/>
            <p:cNvSpPr/>
            <p:nvPr/>
          </p:nvSpPr>
          <p:spPr>
            <a:xfrm>
              <a:off x="6813015" y="3057064"/>
              <a:ext cx="10839" cy="160745"/>
            </a:xfrm>
            <a:custGeom>
              <a:avLst/>
              <a:gdLst/>
              <a:ahLst/>
              <a:cxnLst/>
              <a:rect l="l" t="t" r="r" b="b"/>
              <a:pathLst>
                <a:path w="414" h="6140" extrusionOk="0">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71"/>
            <p:cNvSpPr/>
            <p:nvPr/>
          </p:nvSpPr>
          <p:spPr>
            <a:xfrm>
              <a:off x="6740811" y="2945485"/>
              <a:ext cx="155352" cy="65921"/>
            </a:xfrm>
            <a:custGeom>
              <a:avLst/>
              <a:gdLst/>
              <a:ahLst/>
              <a:cxnLst/>
              <a:rect l="l" t="t" r="r" b="b"/>
              <a:pathLst>
                <a:path w="5934" h="2518" extrusionOk="0">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71"/>
            <p:cNvSpPr/>
            <p:nvPr/>
          </p:nvSpPr>
          <p:spPr>
            <a:xfrm>
              <a:off x="6657061" y="2908885"/>
              <a:ext cx="323114" cy="368667"/>
            </a:xfrm>
            <a:custGeom>
              <a:avLst/>
              <a:gdLst/>
              <a:ahLst/>
              <a:cxnLst/>
              <a:rect l="l" t="t" r="r" b="b"/>
              <a:pathLst>
                <a:path w="12342" h="14082" extrusionOk="0">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3" name="Google Shape;16233;p71"/>
          <p:cNvGrpSpPr/>
          <p:nvPr/>
        </p:nvGrpSpPr>
        <p:grpSpPr>
          <a:xfrm>
            <a:off x="6211084" y="2703773"/>
            <a:ext cx="330915" cy="368457"/>
            <a:chOff x="6211084" y="2909173"/>
            <a:chExt cx="330915" cy="368457"/>
          </a:xfrm>
        </p:grpSpPr>
        <p:sp>
          <p:nvSpPr>
            <p:cNvPr id="16234" name="Google Shape;16234;p71"/>
            <p:cNvSpPr/>
            <p:nvPr/>
          </p:nvSpPr>
          <p:spPr>
            <a:xfrm>
              <a:off x="6217603" y="2926635"/>
              <a:ext cx="314972" cy="345367"/>
            </a:xfrm>
            <a:custGeom>
              <a:avLst/>
              <a:gdLst/>
              <a:ahLst/>
              <a:cxnLst/>
              <a:rect l="l" t="t" r="r" b="b"/>
              <a:pathLst>
                <a:path w="12031" h="13192" extrusionOk="0">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71"/>
            <p:cNvSpPr/>
            <p:nvPr/>
          </p:nvSpPr>
          <p:spPr>
            <a:xfrm>
              <a:off x="6299102" y="2926897"/>
              <a:ext cx="181637" cy="69796"/>
            </a:xfrm>
            <a:custGeom>
              <a:avLst/>
              <a:gdLst/>
              <a:ahLst/>
              <a:cxnLst/>
              <a:rect l="l" t="t" r="r" b="b"/>
              <a:pathLst>
                <a:path w="6938" h="2666" extrusionOk="0">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71"/>
            <p:cNvSpPr/>
            <p:nvPr/>
          </p:nvSpPr>
          <p:spPr>
            <a:xfrm>
              <a:off x="6466889" y="2996929"/>
              <a:ext cx="56496" cy="129565"/>
            </a:xfrm>
            <a:custGeom>
              <a:avLst/>
              <a:gdLst/>
              <a:ahLst/>
              <a:cxnLst/>
              <a:rect l="l" t="t" r="r" b="b"/>
              <a:pathLst>
                <a:path w="2158" h="4949" extrusionOk="0">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71"/>
            <p:cNvSpPr/>
            <p:nvPr/>
          </p:nvSpPr>
          <p:spPr>
            <a:xfrm>
              <a:off x="6429792" y="2914174"/>
              <a:ext cx="105532" cy="106055"/>
            </a:xfrm>
            <a:custGeom>
              <a:avLst/>
              <a:gdLst/>
              <a:ahLst/>
              <a:cxnLst/>
              <a:rect l="l" t="t" r="r" b="b"/>
              <a:pathLst>
                <a:path w="4031" h="4051" extrusionOk="0">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71"/>
            <p:cNvSpPr/>
            <p:nvPr/>
          </p:nvSpPr>
          <p:spPr>
            <a:xfrm>
              <a:off x="6429792" y="2914435"/>
              <a:ext cx="105532" cy="105793"/>
            </a:xfrm>
            <a:custGeom>
              <a:avLst/>
              <a:gdLst/>
              <a:ahLst/>
              <a:cxnLst/>
              <a:rect l="l" t="t" r="r" b="b"/>
              <a:pathLst>
                <a:path w="4031" h="4041" extrusionOk="0">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71"/>
            <p:cNvSpPr/>
            <p:nvPr/>
          </p:nvSpPr>
          <p:spPr>
            <a:xfrm>
              <a:off x="6211084" y="2999547"/>
              <a:ext cx="145666" cy="277744"/>
            </a:xfrm>
            <a:custGeom>
              <a:avLst/>
              <a:gdLst/>
              <a:ahLst/>
              <a:cxnLst/>
              <a:rect l="l" t="t" r="r" b="b"/>
              <a:pathLst>
                <a:path w="5564" h="10609" extrusionOk="0">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71"/>
            <p:cNvSpPr/>
            <p:nvPr/>
          </p:nvSpPr>
          <p:spPr>
            <a:xfrm>
              <a:off x="6259805" y="2909173"/>
              <a:ext cx="282194" cy="368457"/>
            </a:xfrm>
            <a:custGeom>
              <a:avLst/>
              <a:gdLst/>
              <a:ahLst/>
              <a:cxnLst/>
              <a:rect l="l" t="t" r="r" b="b"/>
              <a:pathLst>
                <a:path w="10779" h="14074" extrusionOk="0">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71"/>
            <p:cNvSpPr/>
            <p:nvPr/>
          </p:nvSpPr>
          <p:spPr>
            <a:xfrm>
              <a:off x="6406518" y="3004835"/>
              <a:ext cx="34662" cy="38301"/>
            </a:xfrm>
            <a:custGeom>
              <a:avLst/>
              <a:gdLst/>
              <a:ahLst/>
              <a:cxnLst/>
              <a:rect l="l" t="t" r="r" b="b"/>
              <a:pathLst>
                <a:path w="1324" h="1463" extrusionOk="0">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2" name="Google Shape;16242;p71"/>
          <p:cNvGrpSpPr/>
          <p:nvPr/>
        </p:nvGrpSpPr>
        <p:grpSpPr>
          <a:xfrm>
            <a:off x="7543097" y="2703354"/>
            <a:ext cx="314945" cy="368300"/>
            <a:chOff x="7543097" y="2908754"/>
            <a:chExt cx="314945" cy="368300"/>
          </a:xfrm>
        </p:grpSpPr>
        <p:sp>
          <p:nvSpPr>
            <p:cNvPr id="16243" name="Google Shape;16243;p71"/>
            <p:cNvSpPr/>
            <p:nvPr/>
          </p:nvSpPr>
          <p:spPr>
            <a:xfrm>
              <a:off x="7593284" y="2914409"/>
              <a:ext cx="214833" cy="204387"/>
            </a:xfrm>
            <a:custGeom>
              <a:avLst/>
              <a:gdLst/>
              <a:ahLst/>
              <a:cxnLst/>
              <a:rect l="l" t="t" r="r" b="b"/>
              <a:pathLst>
                <a:path w="8206" h="7807" extrusionOk="0">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71"/>
            <p:cNvSpPr/>
            <p:nvPr/>
          </p:nvSpPr>
          <p:spPr>
            <a:xfrm>
              <a:off x="7658315" y="3210112"/>
              <a:ext cx="84928" cy="61890"/>
            </a:xfrm>
            <a:custGeom>
              <a:avLst/>
              <a:gdLst/>
              <a:ahLst/>
              <a:cxnLst/>
              <a:rect l="l" t="t" r="r" b="b"/>
              <a:pathLst>
                <a:path w="3244" h="2364" extrusionOk="0">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71"/>
            <p:cNvSpPr/>
            <p:nvPr/>
          </p:nvSpPr>
          <p:spPr>
            <a:xfrm>
              <a:off x="7625223" y="2914252"/>
              <a:ext cx="62675" cy="20787"/>
            </a:xfrm>
            <a:custGeom>
              <a:avLst/>
              <a:gdLst/>
              <a:ahLst/>
              <a:cxnLst/>
              <a:rect l="l" t="t" r="r" b="b"/>
              <a:pathLst>
                <a:path w="2394" h="794" extrusionOk="0">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71"/>
            <p:cNvSpPr/>
            <p:nvPr/>
          </p:nvSpPr>
          <p:spPr>
            <a:xfrm>
              <a:off x="7687741" y="2914357"/>
              <a:ext cx="120271" cy="204571"/>
            </a:xfrm>
            <a:custGeom>
              <a:avLst/>
              <a:gdLst/>
              <a:ahLst/>
              <a:cxnLst/>
              <a:rect l="l" t="t" r="r" b="b"/>
              <a:pathLst>
                <a:path w="4594" h="7814" extrusionOk="0">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71"/>
            <p:cNvSpPr/>
            <p:nvPr/>
          </p:nvSpPr>
          <p:spPr>
            <a:xfrm>
              <a:off x="7687741" y="3210165"/>
              <a:ext cx="55502" cy="61968"/>
            </a:xfrm>
            <a:custGeom>
              <a:avLst/>
              <a:gdLst/>
              <a:ahLst/>
              <a:cxnLst/>
              <a:rect l="l" t="t" r="r" b="b"/>
              <a:pathLst>
                <a:path w="2120" h="2367" extrusionOk="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71"/>
            <p:cNvSpPr/>
            <p:nvPr/>
          </p:nvSpPr>
          <p:spPr>
            <a:xfrm>
              <a:off x="7658315" y="3210112"/>
              <a:ext cx="84928" cy="27803"/>
            </a:xfrm>
            <a:custGeom>
              <a:avLst/>
              <a:gdLst/>
              <a:ahLst/>
              <a:cxnLst/>
              <a:rect l="l" t="t" r="r" b="b"/>
              <a:pathLst>
                <a:path w="3244" h="1062" extrusionOk="0">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71"/>
            <p:cNvSpPr/>
            <p:nvPr/>
          </p:nvSpPr>
          <p:spPr>
            <a:xfrm>
              <a:off x="7650749" y="3240586"/>
              <a:ext cx="99772" cy="17096"/>
            </a:xfrm>
            <a:custGeom>
              <a:avLst/>
              <a:gdLst/>
              <a:ahLst/>
              <a:cxnLst/>
              <a:rect l="l" t="t" r="r" b="b"/>
              <a:pathLst>
                <a:path w="3811" h="653" extrusionOk="0">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71"/>
            <p:cNvSpPr/>
            <p:nvPr/>
          </p:nvSpPr>
          <p:spPr>
            <a:xfrm>
              <a:off x="7650120" y="3034602"/>
              <a:ext cx="100400" cy="17305"/>
            </a:xfrm>
            <a:custGeom>
              <a:avLst/>
              <a:gdLst/>
              <a:ahLst/>
              <a:cxnLst/>
              <a:rect l="l" t="t" r="r" b="b"/>
              <a:pathLst>
                <a:path w="3835" h="661" extrusionOk="0">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71"/>
            <p:cNvSpPr/>
            <p:nvPr/>
          </p:nvSpPr>
          <p:spPr>
            <a:xfrm>
              <a:off x="7650120" y="3062379"/>
              <a:ext cx="99013" cy="17200"/>
            </a:xfrm>
            <a:custGeom>
              <a:avLst/>
              <a:gdLst/>
              <a:ahLst/>
              <a:cxnLst/>
              <a:rect l="l" t="t" r="r" b="b"/>
              <a:pathLst>
                <a:path w="3782" h="657" extrusionOk="0">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71"/>
            <p:cNvSpPr/>
            <p:nvPr/>
          </p:nvSpPr>
          <p:spPr>
            <a:xfrm>
              <a:off x="7650120" y="3087668"/>
              <a:ext cx="99013" cy="17305"/>
            </a:xfrm>
            <a:custGeom>
              <a:avLst/>
              <a:gdLst/>
              <a:ahLst/>
              <a:cxnLst/>
              <a:rect l="l" t="t" r="r" b="b"/>
              <a:pathLst>
                <a:path w="3782" h="661" extrusionOk="0">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71"/>
            <p:cNvSpPr/>
            <p:nvPr/>
          </p:nvSpPr>
          <p:spPr>
            <a:xfrm>
              <a:off x="7548856" y="3016511"/>
              <a:ext cx="303636" cy="223708"/>
            </a:xfrm>
            <a:custGeom>
              <a:avLst/>
              <a:gdLst/>
              <a:ahLst/>
              <a:cxnLst/>
              <a:rect l="l" t="t" r="r" b="b"/>
              <a:pathLst>
                <a:path w="11598" h="8545" extrusionOk="0">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71"/>
            <p:cNvSpPr/>
            <p:nvPr/>
          </p:nvSpPr>
          <p:spPr>
            <a:xfrm>
              <a:off x="7550139" y="3041330"/>
              <a:ext cx="301384" cy="199020"/>
            </a:xfrm>
            <a:custGeom>
              <a:avLst/>
              <a:gdLst/>
              <a:ahLst/>
              <a:cxnLst/>
              <a:rect l="l" t="t" r="r" b="b"/>
              <a:pathLst>
                <a:path w="11512" h="7602" extrusionOk="0">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71"/>
            <p:cNvSpPr/>
            <p:nvPr/>
          </p:nvSpPr>
          <p:spPr>
            <a:xfrm>
              <a:off x="7543097" y="2908754"/>
              <a:ext cx="314945" cy="368300"/>
            </a:xfrm>
            <a:custGeom>
              <a:avLst/>
              <a:gdLst/>
              <a:ahLst/>
              <a:cxnLst/>
              <a:rect l="l" t="t" r="r" b="b"/>
              <a:pathLst>
                <a:path w="12030" h="14068" extrusionOk="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71"/>
          <p:cNvGrpSpPr/>
          <p:nvPr/>
        </p:nvGrpSpPr>
        <p:grpSpPr>
          <a:xfrm>
            <a:off x="7090471" y="2703564"/>
            <a:ext cx="331282" cy="368588"/>
            <a:chOff x="7090471" y="2908964"/>
            <a:chExt cx="331282" cy="368588"/>
          </a:xfrm>
        </p:grpSpPr>
        <p:sp>
          <p:nvSpPr>
            <p:cNvPr id="16257" name="Google Shape;16257;p71"/>
            <p:cNvSpPr/>
            <p:nvPr/>
          </p:nvSpPr>
          <p:spPr>
            <a:xfrm>
              <a:off x="7099136" y="2914357"/>
              <a:ext cx="322616" cy="357776"/>
            </a:xfrm>
            <a:custGeom>
              <a:avLst/>
              <a:gdLst/>
              <a:ahLst/>
              <a:cxnLst/>
              <a:rect l="l" t="t" r="r" b="b"/>
              <a:pathLst>
                <a:path w="12323" h="13666" extrusionOk="0">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71"/>
            <p:cNvSpPr/>
            <p:nvPr/>
          </p:nvSpPr>
          <p:spPr>
            <a:xfrm>
              <a:off x="7293444" y="2914304"/>
              <a:ext cx="127052" cy="357697"/>
            </a:xfrm>
            <a:custGeom>
              <a:avLst/>
              <a:gdLst/>
              <a:ahLst/>
              <a:cxnLst/>
              <a:rect l="l" t="t" r="r" b="b"/>
              <a:pathLst>
                <a:path w="4853" h="13663" extrusionOk="0">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71"/>
            <p:cNvSpPr/>
            <p:nvPr/>
          </p:nvSpPr>
          <p:spPr>
            <a:xfrm>
              <a:off x="7090471" y="2908964"/>
              <a:ext cx="328742" cy="368588"/>
            </a:xfrm>
            <a:custGeom>
              <a:avLst/>
              <a:gdLst/>
              <a:ahLst/>
              <a:cxnLst/>
              <a:rect l="l" t="t" r="r" b="b"/>
              <a:pathLst>
                <a:path w="12557" h="14079" extrusionOk="0">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60" name="Google Shape;16260;p71"/>
          <p:cNvGrpSpPr/>
          <p:nvPr/>
        </p:nvGrpSpPr>
        <p:grpSpPr>
          <a:xfrm>
            <a:off x="7159769" y="3621199"/>
            <a:ext cx="195722" cy="339816"/>
            <a:chOff x="7159769" y="3826599"/>
            <a:chExt cx="195722" cy="339816"/>
          </a:xfrm>
        </p:grpSpPr>
        <p:sp>
          <p:nvSpPr>
            <p:cNvPr id="16261" name="Google Shape;16261;p71"/>
            <p:cNvSpPr/>
            <p:nvPr/>
          </p:nvSpPr>
          <p:spPr>
            <a:xfrm>
              <a:off x="7186054" y="3862099"/>
              <a:ext cx="143152" cy="128439"/>
            </a:xfrm>
            <a:custGeom>
              <a:avLst/>
              <a:gdLst/>
              <a:ahLst/>
              <a:cxnLst/>
              <a:rect l="l" t="t" r="r" b="b"/>
              <a:pathLst>
                <a:path w="5468" h="4906" extrusionOk="0">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71"/>
            <p:cNvSpPr/>
            <p:nvPr/>
          </p:nvSpPr>
          <p:spPr>
            <a:xfrm>
              <a:off x="7277736" y="3862099"/>
              <a:ext cx="51470" cy="128439"/>
            </a:xfrm>
            <a:custGeom>
              <a:avLst/>
              <a:gdLst/>
              <a:ahLst/>
              <a:cxnLst/>
              <a:rect l="l" t="t" r="r" b="b"/>
              <a:pathLst>
                <a:path w="1966" h="4906" extrusionOk="0">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71"/>
            <p:cNvSpPr/>
            <p:nvPr/>
          </p:nvSpPr>
          <p:spPr>
            <a:xfrm>
              <a:off x="7208438" y="3831495"/>
              <a:ext cx="98489" cy="49742"/>
            </a:xfrm>
            <a:custGeom>
              <a:avLst/>
              <a:gdLst/>
              <a:ahLst/>
              <a:cxnLst/>
              <a:rect l="l" t="t" r="r" b="b"/>
              <a:pathLst>
                <a:path w="3762" h="1900" extrusionOk="0">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71"/>
            <p:cNvSpPr/>
            <p:nvPr/>
          </p:nvSpPr>
          <p:spPr>
            <a:xfrm>
              <a:off x="7274333" y="3835422"/>
              <a:ext cx="32463" cy="45684"/>
            </a:xfrm>
            <a:custGeom>
              <a:avLst/>
              <a:gdLst/>
              <a:ahLst/>
              <a:cxnLst/>
              <a:rect l="l" t="t" r="r" b="b"/>
              <a:pathLst>
                <a:path w="1240" h="1745" extrusionOk="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71"/>
            <p:cNvSpPr/>
            <p:nvPr/>
          </p:nvSpPr>
          <p:spPr>
            <a:xfrm>
              <a:off x="7244645" y="3840631"/>
              <a:ext cx="25944" cy="22724"/>
            </a:xfrm>
            <a:custGeom>
              <a:avLst/>
              <a:gdLst/>
              <a:ahLst/>
              <a:cxnLst/>
              <a:rect l="l" t="t" r="r" b="b"/>
              <a:pathLst>
                <a:path w="991" h="868" extrusionOk="0">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71"/>
            <p:cNvSpPr/>
            <p:nvPr/>
          </p:nvSpPr>
          <p:spPr>
            <a:xfrm>
              <a:off x="7165162" y="3986611"/>
              <a:ext cx="184909" cy="174751"/>
            </a:xfrm>
            <a:custGeom>
              <a:avLst/>
              <a:gdLst/>
              <a:ahLst/>
              <a:cxnLst/>
              <a:rect l="l" t="t" r="r" b="b"/>
              <a:pathLst>
                <a:path w="7063" h="6675" extrusionOk="0">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71"/>
            <p:cNvSpPr/>
            <p:nvPr/>
          </p:nvSpPr>
          <p:spPr>
            <a:xfrm>
              <a:off x="7240011" y="3986742"/>
              <a:ext cx="5917" cy="3796"/>
            </a:xfrm>
            <a:custGeom>
              <a:avLst/>
              <a:gdLst/>
              <a:ahLst/>
              <a:cxnLst/>
              <a:rect l="l" t="t" r="r" b="b"/>
              <a:pathLst>
                <a:path w="226" h="145" extrusionOk="0">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71"/>
            <p:cNvSpPr/>
            <p:nvPr/>
          </p:nvSpPr>
          <p:spPr>
            <a:xfrm>
              <a:off x="7245901" y="3986611"/>
              <a:ext cx="104170" cy="174725"/>
            </a:xfrm>
            <a:custGeom>
              <a:avLst/>
              <a:gdLst/>
              <a:ahLst/>
              <a:cxnLst/>
              <a:rect l="l" t="t" r="r" b="b"/>
              <a:pathLst>
                <a:path w="3979" h="6674" extrusionOk="0">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71"/>
            <p:cNvSpPr/>
            <p:nvPr/>
          </p:nvSpPr>
          <p:spPr>
            <a:xfrm>
              <a:off x="7224277" y="3986611"/>
              <a:ext cx="65188" cy="82650"/>
            </a:xfrm>
            <a:custGeom>
              <a:avLst/>
              <a:gdLst/>
              <a:ahLst/>
              <a:cxnLst/>
              <a:rect l="l" t="t" r="r" b="b"/>
              <a:pathLst>
                <a:path w="2490" h="3157" extrusionOk="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71"/>
            <p:cNvSpPr/>
            <p:nvPr/>
          </p:nvSpPr>
          <p:spPr>
            <a:xfrm>
              <a:off x="7239880" y="3986742"/>
              <a:ext cx="35369" cy="17253"/>
            </a:xfrm>
            <a:custGeom>
              <a:avLst/>
              <a:gdLst/>
              <a:ahLst/>
              <a:cxnLst/>
              <a:rect l="l" t="t" r="r" b="b"/>
              <a:pathLst>
                <a:path w="1351" h="659" extrusionOk="0">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71"/>
            <p:cNvSpPr/>
            <p:nvPr/>
          </p:nvSpPr>
          <p:spPr>
            <a:xfrm>
              <a:off x="7213962" y="3888515"/>
              <a:ext cx="87441" cy="99379"/>
            </a:xfrm>
            <a:custGeom>
              <a:avLst/>
              <a:gdLst/>
              <a:ahLst/>
              <a:cxnLst/>
              <a:rect l="l" t="t" r="r" b="b"/>
              <a:pathLst>
                <a:path w="3340" h="3796" extrusionOk="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71"/>
            <p:cNvSpPr/>
            <p:nvPr/>
          </p:nvSpPr>
          <p:spPr>
            <a:xfrm>
              <a:off x="7260248" y="3888619"/>
              <a:ext cx="41286" cy="99903"/>
            </a:xfrm>
            <a:custGeom>
              <a:avLst/>
              <a:gdLst/>
              <a:ahLst/>
              <a:cxnLst/>
              <a:rect l="l" t="t" r="r" b="b"/>
              <a:pathLst>
                <a:path w="1577" h="3816" extrusionOk="0">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71"/>
            <p:cNvSpPr/>
            <p:nvPr/>
          </p:nvSpPr>
          <p:spPr>
            <a:xfrm>
              <a:off x="7159769" y="3826599"/>
              <a:ext cx="195722" cy="339816"/>
            </a:xfrm>
            <a:custGeom>
              <a:avLst/>
              <a:gdLst/>
              <a:ahLst/>
              <a:cxnLst/>
              <a:rect l="l" t="t" r="r" b="b"/>
              <a:pathLst>
                <a:path w="7476" h="12980" extrusionOk="0">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4" name="Google Shape;16274;p71"/>
          <p:cNvGrpSpPr/>
          <p:nvPr/>
        </p:nvGrpSpPr>
        <p:grpSpPr>
          <a:xfrm>
            <a:off x="4959157" y="2703485"/>
            <a:ext cx="191454" cy="369531"/>
            <a:chOff x="4959157" y="2908885"/>
            <a:chExt cx="191454" cy="369531"/>
          </a:xfrm>
        </p:grpSpPr>
        <p:sp>
          <p:nvSpPr>
            <p:cNvPr id="16275" name="Google Shape;16275;p71"/>
            <p:cNvSpPr/>
            <p:nvPr/>
          </p:nvSpPr>
          <p:spPr>
            <a:xfrm>
              <a:off x="4989473" y="2947867"/>
              <a:ext cx="130952" cy="325287"/>
            </a:xfrm>
            <a:custGeom>
              <a:avLst/>
              <a:gdLst/>
              <a:ahLst/>
              <a:cxnLst/>
              <a:rect l="l" t="t" r="r" b="b"/>
              <a:pathLst>
                <a:path w="5002" h="12425" extrusionOk="0">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71"/>
            <p:cNvSpPr/>
            <p:nvPr/>
          </p:nvSpPr>
          <p:spPr>
            <a:xfrm>
              <a:off x="5040289" y="2947632"/>
              <a:ext cx="79509" cy="324370"/>
            </a:xfrm>
            <a:custGeom>
              <a:avLst/>
              <a:gdLst/>
              <a:ahLst/>
              <a:cxnLst/>
              <a:rect l="l" t="t" r="r" b="b"/>
              <a:pathLst>
                <a:path w="3037" h="12390" extrusionOk="0">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71"/>
            <p:cNvSpPr/>
            <p:nvPr/>
          </p:nvSpPr>
          <p:spPr>
            <a:xfrm>
              <a:off x="4989971" y="3065703"/>
              <a:ext cx="129827" cy="206298"/>
            </a:xfrm>
            <a:custGeom>
              <a:avLst/>
              <a:gdLst/>
              <a:ahLst/>
              <a:cxnLst/>
              <a:rect l="l" t="t" r="r" b="b"/>
              <a:pathLst>
                <a:path w="4959" h="7880" extrusionOk="0">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71"/>
            <p:cNvSpPr/>
            <p:nvPr/>
          </p:nvSpPr>
          <p:spPr>
            <a:xfrm>
              <a:off x="5040289" y="3069997"/>
              <a:ext cx="79378" cy="202005"/>
            </a:xfrm>
            <a:custGeom>
              <a:avLst/>
              <a:gdLst/>
              <a:ahLst/>
              <a:cxnLst/>
              <a:rect l="l" t="t" r="r" b="b"/>
              <a:pathLst>
                <a:path w="3032" h="7716" extrusionOk="0">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71"/>
            <p:cNvSpPr/>
            <p:nvPr/>
          </p:nvSpPr>
          <p:spPr>
            <a:xfrm>
              <a:off x="5012852" y="3097172"/>
              <a:ext cx="19164" cy="16389"/>
            </a:xfrm>
            <a:custGeom>
              <a:avLst/>
              <a:gdLst/>
              <a:ahLst/>
              <a:cxnLst/>
              <a:rect l="l" t="t" r="r" b="b"/>
              <a:pathLst>
                <a:path w="732" h="626" extrusionOk="0">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71"/>
            <p:cNvSpPr/>
            <p:nvPr/>
          </p:nvSpPr>
          <p:spPr>
            <a:xfrm>
              <a:off x="5078381" y="3120551"/>
              <a:ext cx="16624" cy="14163"/>
            </a:xfrm>
            <a:custGeom>
              <a:avLst/>
              <a:gdLst/>
              <a:ahLst/>
              <a:cxnLst/>
              <a:rect l="l" t="t" r="r" b="b"/>
              <a:pathLst>
                <a:path w="635" h="541" extrusionOk="0">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71"/>
            <p:cNvSpPr/>
            <p:nvPr/>
          </p:nvSpPr>
          <p:spPr>
            <a:xfrm>
              <a:off x="5029712" y="3222050"/>
              <a:ext cx="16624" cy="14242"/>
            </a:xfrm>
            <a:custGeom>
              <a:avLst/>
              <a:gdLst/>
              <a:ahLst/>
              <a:cxnLst/>
              <a:rect l="l" t="t" r="r" b="b"/>
              <a:pathLst>
                <a:path w="635" h="544" extrusionOk="0">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71"/>
            <p:cNvSpPr/>
            <p:nvPr/>
          </p:nvSpPr>
          <p:spPr>
            <a:xfrm>
              <a:off x="5078381" y="3191498"/>
              <a:ext cx="16624" cy="14242"/>
            </a:xfrm>
            <a:custGeom>
              <a:avLst/>
              <a:gdLst/>
              <a:ahLst/>
              <a:cxnLst/>
              <a:rect l="l" t="t" r="r" b="b"/>
              <a:pathLst>
                <a:path w="635" h="544" extrusionOk="0">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71"/>
            <p:cNvSpPr/>
            <p:nvPr/>
          </p:nvSpPr>
          <p:spPr>
            <a:xfrm>
              <a:off x="5022931" y="3152385"/>
              <a:ext cx="20002" cy="17253"/>
            </a:xfrm>
            <a:custGeom>
              <a:avLst/>
              <a:gdLst/>
              <a:ahLst/>
              <a:cxnLst/>
              <a:rect l="l" t="t" r="r" b="b"/>
              <a:pathLst>
                <a:path w="764" h="659" extrusionOk="0">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71"/>
            <p:cNvSpPr/>
            <p:nvPr/>
          </p:nvSpPr>
          <p:spPr>
            <a:xfrm>
              <a:off x="4964576" y="2914304"/>
              <a:ext cx="180747" cy="33353"/>
            </a:xfrm>
            <a:custGeom>
              <a:avLst/>
              <a:gdLst/>
              <a:ahLst/>
              <a:cxnLst/>
              <a:rect l="l" t="t" r="r" b="b"/>
              <a:pathLst>
                <a:path w="6904" h="1274" extrusionOk="0">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71"/>
            <p:cNvSpPr/>
            <p:nvPr/>
          </p:nvSpPr>
          <p:spPr>
            <a:xfrm>
              <a:off x="5102649" y="2914304"/>
              <a:ext cx="42543" cy="33353"/>
            </a:xfrm>
            <a:custGeom>
              <a:avLst/>
              <a:gdLst/>
              <a:ahLst/>
              <a:cxnLst/>
              <a:rect l="l" t="t" r="r" b="b"/>
              <a:pathLst>
                <a:path w="1625" h="1274" extrusionOk="0">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71"/>
            <p:cNvSpPr/>
            <p:nvPr/>
          </p:nvSpPr>
          <p:spPr>
            <a:xfrm>
              <a:off x="4959157" y="2908885"/>
              <a:ext cx="191454" cy="369531"/>
            </a:xfrm>
            <a:custGeom>
              <a:avLst/>
              <a:gdLst/>
              <a:ahLst/>
              <a:cxnLst/>
              <a:rect l="l" t="t" r="r" b="b"/>
              <a:pathLst>
                <a:path w="7313" h="14115" extrusionOk="0">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7" name="Google Shape;16287;p71"/>
          <p:cNvGrpSpPr/>
          <p:nvPr/>
        </p:nvGrpSpPr>
        <p:grpSpPr>
          <a:xfrm>
            <a:off x="7994230" y="2703511"/>
            <a:ext cx="295729" cy="368379"/>
            <a:chOff x="7994230" y="2908911"/>
            <a:chExt cx="295729" cy="368379"/>
          </a:xfrm>
        </p:grpSpPr>
        <p:sp>
          <p:nvSpPr>
            <p:cNvPr id="16288" name="Google Shape;16288;p71"/>
            <p:cNvSpPr/>
            <p:nvPr/>
          </p:nvSpPr>
          <p:spPr>
            <a:xfrm>
              <a:off x="8065309" y="3160684"/>
              <a:ext cx="162892" cy="81525"/>
            </a:xfrm>
            <a:custGeom>
              <a:avLst/>
              <a:gdLst/>
              <a:ahLst/>
              <a:cxnLst/>
              <a:rect l="l" t="t" r="r" b="b"/>
              <a:pathLst>
                <a:path w="6222" h="3114" extrusionOk="0">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71"/>
            <p:cNvSpPr/>
            <p:nvPr/>
          </p:nvSpPr>
          <p:spPr>
            <a:xfrm>
              <a:off x="8135105" y="3160684"/>
              <a:ext cx="93096" cy="81525"/>
            </a:xfrm>
            <a:custGeom>
              <a:avLst/>
              <a:gdLst/>
              <a:ahLst/>
              <a:cxnLst/>
              <a:rect l="l" t="t" r="r" b="b"/>
              <a:pathLst>
                <a:path w="3556" h="3114" extrusionOk="0">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71"/>
            <p:cNvSpPr/>
            <p:nvPr/>
          </p:nvSpPr>
          <p:spPr>
            <a:xfrm>
              <a:off x="7999283" y="3132384"/>
              <a:ext cx="102023" cy="23929"/>
            </a:xfrm>
            <a:custGeom>
              <a:avLst/>
              <a:gdLst/>
              <a:ahLst/>
              <a:cxnLst/>
              <a:rect l="l" t="t" r="r" b="b"/>
              <a:pathLst>
                <a:path w="3897" h="914" extrusionOk="0">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71"/>
            <p:cNvSpPr/>
            <p:nvPr/>
          </p:nvSpPr>
          <p:spPr>
            <a:xfrm>
              <a:off x="8070467" y="3132384"/>
              <a:ext cx="30840" cy="23798"/>
            </a:xfrm>
            <a:custGeom>
              <a:avLst/>
              <a:gdLst/>
              <a:ahLst/>
              <a:cxnLst/>
              <a:rect l="l" t="t" r="r" b="b"/>
              <a:pathLst>
                <a:path w="1178" h="909" extrusionOk="0">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71"/>
            <p:cNvSpPr/>
            <p:nvPr/>
          </p:nvSpPr>
          <p:spPr>
            <a:xfrm>
              <a:off x="8023159" y="3156286"/>
              <a:ext cx="65947" cy="52098"/>
            </a:xfrm>
            <a:custGeom>
              <a:avLst/>
              <a:gdLst/>
              <a:ahLst/>
              <a:cxnLst/>
              <a:rect l="l" t="t" r="r" b="b"/>
              <a:pathLst>
                <a:path w="2519" h="1990" extrusionOk="0">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71"/>
            <p:cNvSpPr/>
            <p:nvPr/>
          </p:nvSpPr>
          <p:spPr>
            <a:xfrm>
              <a:off x="8126544" y="3186341"/>
              <a:ext cx="35369" cy="30264"/>
            </a:xfrm>
            <a:custGeom>
              <a:avLst/>
              <a:gdLst/>
              <a:ahLst/>
              <a:cxnLst/>
              <a:rect l="l" t="t" r="r" b="b"/>
              <a:pathLst>
                <a:path w="1351" h="1156" extrusionOk="0">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71"/>
            <p:cNvSpPr/>
            <p:nvPr/>
          </p:nvSpPr>
          <p:spPr>
            <a:xfrm>
              <a:off x="8198120" y="2986483"/>
              <a:ext cx="72597" cy="214467"/>
            </a:xfrm>
            <a:custGeom>
              <a:avLst/>
              <a:gdLst/>
              <a:ahLst/>
              <a:cxnLst/>
              <a:rect l="l" t="t" r="r" b="b"/>
              <a:pathLst>
                <a:path w="2773" h="8192" extrusionOk="0">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71"/>
            <p:cNvSpPr/>
            <p:nvPr/>
          </p:nvSpPr>
          <p:spPr>
            <a:xfrm>
              <a:off x="8208933" y="2986352"/>
              <a:ext cx="61785" cy="214467"/>
            </a:xfrm>
            <a:custGeom>
              <a:avLst/>
              <a:gdLst/>
              <a:ahLst/>
              <a:cxnLst/>
              <a:rect l="l" t="t" r="r" b="b"/>
              <a:pathLst>
                <a:path w="2360" h="8192" extrusionOk="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71"/>
            <p:cNvSpPr/>
            <p:nvPr/>
          </p:nvSpPr>
          <p:spPr>
            <a:xfrm>
              <a:off x="8010226" y="3242183"/>
              <a:ext cx="272926" cy="29819"/>
            </a:xfrm>
            <a:custGeom>
              <a:avLst/>
              <a:gdLst/>
              <a:ahLst/>
              <a:cxnLst/>
              <a:rect l="l" t="t" r="r" b="b"/>
              <a:pathLst>
                <a:path w="10425" h="1139" extrusionOk="0">
                  <a:moveTo>
                    <a:pt x="452" y="0"/>
                  </a:moveTo>
                  <a:lnTo>
                    <a:pt x="0" y="1139"/>
                  </a:lnTo>
                  <a:lnTo>
                    <a:pt x="10425" y="1139"/>
                  </a:lnTo>
                  <a:lnTo>
                    <a:pt x="9973"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71"/>
            <p:cNvSpPr/>
            <p:nvPr/>
          </p:nvSpPr>
          <p:spPr>
            <a:xfrm>
              <a:off x="8250821" y="3242183"/>
              <a:ext cx="32463" cy="29950"/>
            </a:xfrm>
            <a:custGeom>
              <a:avLst/>
              <a:gdLst/>
              <a:ahLst/>
              <a:cxnLst/>
              <a:rect l="l" t="t" r="r" b="b"/>
              <a:pathLst>
                <a:path w="1240" h="1144" extrusionOk="0">
                  <a:moveTo>
                    <a:pt x="0" y="0"/>
                  </a:moveTo>
                  <a:lnTo>
                    <a:pt x="452" y="1144"/>
                  </a:lnTo>
                  <a:lnTo>
                    <a:pt x="1240" y="1144"/>
                  </a:lnTo>
                  <a:lnTo>
                    <a:pt x="78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71"/>
            <p:cNvSpPr/>
            <p:nvPr/>
          </p:nvSpPr>
          <p:spPr>
            <a:xfrm>
              <a:off x="8195738" y="2914331"/>
              <a:ext cx="56863" cy="55292"/>
            </a:xfrm>
            <a:custGeom>
              <a:avLst/>
              <a:gdLst/>
              <a:ahLst/>
              <a:cxnLst/>
              <a:rect l="l" t="t" r="r" b="b"/>
              <a:pathLst>
                <a:path w="2172" h="2112" extrusionOk="0">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71"/>
            <p:cNvSpPr/>
            <p:nvPr/>
          </p:nvSpPr>
          <p:spPr>
            <a:xfrm>
              <a:off x="8220504" y="2938207"/>
              <a:ext cx="32228" cy="31416"/>
            </a:xfrm>
            <a:custGeom>
              <a:avLst/>
              <a:gdLst/>
              <a:ahLst/>
              <a:cxnLst/>
              <a:rect l="l" t="t" r="r" b="b"/>
              <a:pathLst>
                <a:path w="1231" h="1200" extrusionOk="0">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71"/>
            <p:cNvSpPr/>
            <p:nvPr/>
          </p:nvSpPr>
          <p:spPr>
            <a:xfrm>
              <a:off x="8057377" y="3030989"/>
              <a:ext cx="78383" cy="77179"/>
            </a:xfrm>
            <a:custGeom>
              <a:avLst/>
              <a:gdLst/>
              <a:ahLst/>
              <a:cxnLst/>
              <a:rect l="l" t="t" r="r" b="b"/>
              <a:pathLst>
                <a:path w="2994" h="2948" extrusionOk="0">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71"/>
            <p:cNvSpPr/>
            <p:nvPr/>
          </p:nvSpPr>
          <p:spPr>
            <a:xfrm>
              <a:off x="8102668" y="3075652"/>
              <a:ext cx="33092" cy="32516"/>
            </a:xfrm>
            <a:custGeom>
              <a:avLst/>
              <a:gdLst/>
              <a:ahLst/>
              <a:cxnLst/>
              <a:rect l="l" t="t" r="r" b="b"/>
              <a:pathLst>
                <a:path w="1264" h="1242" extrusionOk="0">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71"/>
            <p:cNvSpPr/>
            <p:nvPr/>
          </p:nvSpPr>
          <p:spPr>
            <a:xfrm>
              <a:off x="8050203" y="3055546"/>
              <a:ext cx="31861" cy="31049"/>
            </a:xfrm>
            <a:custGeom>
              <a:avLst/>
              <a:gdLst/>
              <a:ahLst/>
              <a:cxnLst/>
              <a:rect l="l" t="t" r="r" b="b"/>
              <a:pathLst>
                <a:path w="1217" h="1186" extrusionOk="0">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71"/>
            <p:cNvSpPr/>
            <p:nvPr/>
          </p:nvSpPr>
          <p:spPr>
            <a:xfrm>
              <a:off x="8078766" y="3084213"/>
              <a:ext cx="31835" cy="31023"/>
            </a:xfrm>
            <a:custGeom>
              <a:avLst/>
              <a:gdLst/>
              <a:ahLst/>
              <a:cxnLst/>
              <a:rect l="l" t="t" r="r" b="b"/>
              <a:pathLst>
                <a:path w="1216" h="1185" extrusionOk="0">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71"/>
            <p:cNvSpPr/>
            <p:nvPr/>
          </p:nvSpPr>
          <p:spPr>
            <a:xfrm>
              <a:off x="8172333" y="2935798"/>
              <a:ext cx="60266" cy="60162"/>
            </a:xfrm>
            <a:custGeom>
              <a:avLst/>
              <a:gdLst/>
              <a:ahLst/>
              <a:cxnLst/>
              <a:rect l="l" t="t" r="r" b="b"/>
              <a:pathLst>
                <a:path w="2302" h="2298" extrusionOk="0">
                  <a:moveTo>
                    <a:pt x="1125" y="1"/>
                  </a:moveTo>
                  <a:lnTo>
                    <a:pt x="0" y="1125"/>
                  </a:lnTo>
                  <a:lnTo>
                    <a:pt x="1177" y="2297"/>
                  </a:lnTo>
                  <a:lnTo>
                    <a:pt x="2302" y="1173"/>
                  </a:lnTo>
                  <a:lnTo>
                    <a:pt x="1125" y="1"/>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71"/>
            <p:cNvSpPr/>
            <p:nvPr/>
          </p:nvSpPr>
          <p:spPr>
            <a:xfrm>
              <a:off x="8172333" y="2953417"/>
              <a:ext cx="60266" cy="42412"/>
            </a:xfrm>
            <a:custGeom>
              <a:avLst/>
              <a:gdLst/>
              <a:ahLst/>
              <a:cxnLst/>
              <a:rect l="l" t="t" r="r" b="b"/>
              <a:pathLst>
                <a:path w="2302" h="1620" extrusionOk="0">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71"/>
            <p:cNvSpPr/>
            <p:nvPr/>
          </p:nvSpPr>
          <p:spPr>
            <a:xfrm>
              <a:off x="8082536" y="2956559"/>
              <a:ext cx="127052" cy="127052"/>
            </a:xfrm>
            <a:custGeom>
              <a:avLst/>
              <a:gdLst/>
              <a:ahLst/>
              <a:cxnLst/>
              <a:rect l="l" t="t" r="r" b="b"/>
              <a:pathLst>
                <a:path w="4853" h="4853" extrusionOk="0">
                  <a:moveTo>
                    <a:pt x="3099" y="0"/>
                  </a:moveTo>
                  <a:lnTo>
                    <a:pt x="0" y="3104"/>
                  </a:lnTo>
                  <a:lnTo>
                    <a:pt x="1749" y="4852"/>
                  </a:lnTo>
                  <a:lnTo>
                    <a:pt x="4852" y="1749"/>
                  </a:lnTo>
                  <a:lnTo>
                    <a:pt x="3099"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71"/>
            <p:cNvSpPr/>
            <p:nvPr/>
          </p:nvSpPr>
          <p:spPr>
            <a:xfrm>
              <a:off x="8115365" y="2989389"/>
              <a:ext cx="94222" cy="94222"/>
            </a:xfrm>
            <a:custGeom>
              <a:avLst/>
              <a:gdLst/>
              <a:ahLst/>
              <a:cxnLst/>
              <a:rect l="l" t="t" r="r" b="b"/>
              <a:pathLst>
                <a:path w="3599" h="3599" extrusionOk="0">
                  <a:moveTo>
                    <a:pt x="3104" y="0"/>
                  </a:moveTo>
                  <a:lnTo>
                    <a:pt x="0" y="3099"/>
                  </a:lnTo>
                  <a:lnTo>
                    <a:pt x="495" y="3598"/>
                  </a:lnTo>
                  <a:lnTo>
                    <a:pt x="3598" y="495"/>
                  </a:lnTo>
                  <a:lnTo>
                    <a:pt x="3104"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71"/>
            <p:cNvSpPr/>
            <p:nvPr/>
          </p:nvSpPr>
          <p:spPr>
            <a:xfrm>
              <a:off x="8119266" y="3180922"/>
              <a:ext cx="47936" cy="41181"/>
            </a:xfrm>
            <a:custGeom>
              <a:avLst/>
              <a:gdLst/>
              <a:ahLst/>
              <a:cxnLst/>
              <a:rect l="l" t="t" r="r" b="b"/>
              <a:pathLst>
                <a:path w="1831" h="1573" extrusionOk="0">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71"/>
            <p:cNvSpPr/>
            <p:nvPr/>
          </p:nvSpPr>
          <p:spPr>
            <a:xfrm>
              <a:off x="7994230" y="2908911"/>
              <a:ext cx="295729" cy="368379"/>
            </a:xfrm>
            <a:custGeom>
              <a:avLst/>
              <a:gdLst/>
              <a:ahLst/>
              <a:cxnLst/>
              <a:rect l="l" t="t" r="r" b="b"/>
              <a:pathLst>
                <a:path w="11296" h="14071" extrusionOk="0">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0" name="Google Shape;16310;p71"/>
          <p:cNvGrpSpPr/>
          <p:nvPr/>
        </p:nvGrpSpPr>
        <p:grpSpPr>
          <a:xfrm>
            <a:off x="7552024" y="3620728"/>
            <a:ext cx="281880" cy="340733"/>
            <a:chOff x="7552024" y="3826128"/>
            <a:chExt cx="281880" cy="340733"/>
          </a:xfrm>
        </p:grpSpPr>
        <p:sp>
          <p:nvSpPr>
            <p:cNvPr id="16311" name="Google Shape;16311;p71"/>
            <p:cNvSpPr/>
            <p:nvPr/>
          </p:nvSpPr>
          <p:spPr>
            <a:xfrm>
              <a:off x="7644727" y="3831154"/>
              <a:ext cx="110584" cy="28327"/>
            </a:xfrm>
            <a:custGeom>
              <a:avLst/>
              <a:gdLst/>
              <a:ahLst/>
              <a:cxnLst/>
              <a:rect l="l" t="t" r="r" b="b"/>
              <a:pathLst>
                <a:path w="4224" h="1082" extrusionOk="0">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71"/>
            <p:cNvSpPr/>
            <p:nvPr/>
          </p:nvSpPr>
          <p:spPr>
            <a:xfrm>
              <a:off x="7724079" y="3831154"/>
              <a:ext cx="31233" cy="28327"/>
            </a:xfrm>
            <a:custGeom>
              <a:avLst/>
              <a:gdLst/>
              <a:ahLst/>
              <a:cxnLst/>
              <a:rect l="l" t="t" r="r" b="b"/>
              <a:pathLst>
                <a:path w="1193" h="1082" extrusionOk="0">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71"/>
            <p:cNvSpPr/>
            <p:nvPr/>
          </p:nvSpPr>
          <p:spPr>
            <a:xfrm>
              <a:off x="7557705" y="3859586"/>
              <a:ext cx="260229" cy="302117"/>
            </a:xfrm>
            <a:custGeom>
              <a:avLst/>
              <a:gdLst/>
              <a:ahLst/>
              <a:cxnLst/>
              <a:rect l="l" t="t" r="r" b="b"/>
              <a:pathLst>
                <a:path w="9940" h="11540" extrusionOk="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71"/>
            <p:cNvSpPr/>
            <p:nvPr/>
          </p:nvSpPr>
          <p:spPr>
            <a:xfrm>
              <a:off x="7665095" y="3859586"/>
              <a:ext cx="159646" cy="300363"/>
            </a:xfrm>
            <a:custGeom>
              <a:avLst/>
              <a:gdLst/>
              <a:ahLst/>
              <a:cxnLst/>
              <a:rect l="l" t="t" r="r" b="b"/>
              <a:pathLst>
                <a:path w="6098" h="11473" extrusionOk="0">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71"/>
            <p:cNvSpPr/>
            <p:nvPr/>
          </p:nvSpPr>
          <p:spPr>
            <a:xfrm>
              <a:off x="7582733" y="4022425"/>
              <a:ext cx="235332" cy="139278"/>
            </a:xfrm>
            <a:custGeom>
              <a:avLst/>
              <a:gdLst/>
              <a:ahLst/>
              <a:cxnLst/>
              <a:rect l="l" t="t" r="r" b="b"/>
              <a:pathLst>
                <a:path w="8989" h="5320" extrusionOk="0">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71"/>
            <p:cNvSpPr/>
            <p:nvPr/>
          </p:nvSpPr>
          <p:spPr>
            <a:xfrm>
              <a:off x="7770365" y="4029756"/>
              <a:ext cx="47962" cy="129931"/>
            </a:xfrm>
            <a:custGeom>
              <a:avLst/>
              <a:gdLst/>
              <a:ahLst/>
              <a:cxnLst/>
              <a:rect l="l" t="t" r="r" b="b"/>
              <a:pathLst>
                <a:path w="1832" h="4963" extrusionOk="0">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71"/>
            <p:cNvSpPr/>
            <p:nvPr/>
          </p:nvSpPr>
          <p:spPr>
            <a:xfrm>
              <a:off x="7770627" y="4065963"/>
              <a:ext cx="17750" cy="15106"/>
            </a:xfrm>
            <a:custGeom>
              <a:avLst/>
              <a:gdLst/>
              <a:ahLst/>
              <a:cxnLst/>
              <a:rect l="l" t="t" r="r" b="b"/>
              <a:pathLst>
                <a:path w="678" h="577" extrusionOk="0">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71"/>
            <p:cNvSpPr/>
            <p:nvPr/>
          </p:nvSpPr>
          <p:spPr>
            <a:xfrm>
              <a:off x="7734027" y="4121674"/>
              <a:ext cx="15368" cy="13064"/>
            </a:xfrm>
            <a:custGeom>
              <a:avLst/>
              <a:gdLst/>
              <a:ahLst/>
              <a:cxnLst/>
              <a:rect l="l" t="t" r="r" b="b"/>
              <a:pathLst>
                <a:path w="587" h="499" extrusionOk="0">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71"/>
            <p:cNvSpPr/>
            <p:nvPr/>
          </p:nvSpPr>
          <p:spPr>
            <a:xfrm>
              <a:off x="7633522" y="4056904"/>
              <a:ext cx="15368" cy="13142"/>
            </a:xfrm>
            <a:custGeom>
              <a:avLst/>
              <a:gdLst/>
              <a:ahLst/>
              <a:cxnLst/>
              <a:rect l="l" t="t" r="r" b="b"/>
              <a:pathLst>
                <a:path w="587" h="502" extrusionOk="0">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71"/>
            <p:cNvSpPr/>
            <p:nvPr/>
          </p:nvSpPr>
          <p:spPr>
            <a:xfrm>
              <a:off x="7655304" y="4121674"/>
              <a:ext cx="15368" cy="13064"/>
            </a:xfrm>
            <a:custGeom>
              <a:avLst/>
              <a:gdLst/>
              <a:ahLst/>
              <a:cxnLst/>
              <a:rect l="l" t="t" r="r" b="b"/>
              <a:pathLst>
                <a:path w="587" h="499" extrusionOk="0">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71"/>
            <p:cNvSpPr/>
            <p:nvPr/>
          </p:nvSpPr>
          <p:spPr>
            <a:xfrm>
              <a:off x="7693527" y="4070858"/>
              <a:ext cx="18378" cy="15734"/>
            </a:xfrm>
            <a:custGeom>
              <a:avLst/>
              <a:gdLst/>
              <a:ahLst/>
              <a:cxnLst/>
              <a:rect l="l" t="t" r="r" b="b"/>
              <a:pathLst>
                <a:path w="702" h="601" extrusionOk="0">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71"/>
            <p:cNvSpPr/>
            <p:nvPr/>
          </p:nvSpPr>
          <p:spPr>
            <a:xfrm>
              <a:off x="7552024" y="3826128"/>
              <a:ext cx="281880" cy="340733"/>
            </a:xfrm>
            <a:custGeom>
              <a:avLst/>
              <a:gdLst/>
              <a:ahLst/>
              <a:cxnLst/>
              <a:rect l="l" t="t" r="r" b="b"/>
              <a:pathLst>
                <a:path w="10767" h="13015" extrusionOk="0">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3" name="Google Shape;16323;p71"/>
          <p:cNvGrpSpPr/>
          <p:nvPr/>
        </p:nvGrpSpPr>
        <p:grpSpPr>
          <a:xfrm>
            <a:off x="6264910" y="4084428"/>
            <a:ext cx="202895" cy="354268"/>
            <a:chOff x="6264910" y="4289828"/>
            <a:chExt cx="202895" cy="354268"/>
          </a:xfrm>
        </p:grpSpPr>
        <p:sp>
          <p:nvSpPr>
            <p:cNvPr id="16324" name="Google Shape;16324;p71"/>
            <p:cNvSpPr/>
            <p:nvPr/>
          </p:nvSpPr>
          <p:spPr>
            <a:xfrm>
              <a:off x="6268811" y="4364781"/>
              <a:ext cx="77493" cy="31468"/>
            </a:xfrm>
            <a:custGeom>
              <a:avLst/>
              <a:gdLst/>
              <a:ahLst/>
              <a:cxnLst/>
              <a:rect l="l" t="t" r="r" b="b"/>
              <a:pathLst>
                <a:path w="2960" h="1202" extrusionOk="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71"/>
            <p:cNvSpPr/>
            <p:nvPr/>
          </p:nvSpPr>
          <p:spPr>
            <a:xfrm>
              <a:off x="6324391" y="4364781"/>
              <a:ext cx="21913" cy="31468"/>
            </a:xfrm>
            <a:custGeom>
              <a:avLst/>
              <a:gdLst/>
              <a:ahLst/>
              <a:cxnLst/>
              <a:rect l="l" t="t" r="r" b="b"/>
              <a:pathLst>
                <a:path w="837" h="1202" extrusionOk="0">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71"/>
            <p:cNvSpPr/>
            <p:nvPr/>
          </p:nvSpPr>
          <p:spPr>
            <a:xfrm>
              <a:off x="6270068" y="4536967"/>
              <a:ext cx="76236" cy="31599"/>
            </a:xfrm>
            <a:custGeom>
              <a:avLst/>
              <a:gdLst/>
              <a:ahLst/>
              <a:cxnLst/>
              <a:rect l="l" t="t" r="r" b="b"/>
              <a:pathLst>
                <a:path w="2912" h="1207" extrusionOk="0">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71"/>
            <p:cNvSpPr/>
            <p:nvPr/>
          </p:nvSpPr>
          <p:spPr>
            <a:xfrm>
              <a:off x="6324391" y="4536967"/>
              <a:ext cx="23169" cy="31599"/>
            </a:xfrm>
            <a:custGeom>
              <a:avLst/>
              <a:gdLst/>
              <a:ahLst/>
              <a:cxnLst/>
              <a:rect l="l" t="t" r="r" b="b"/>
              <a:pathLst>
                <a:path w="885" h="1207" extrusionOk="0">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71"/>
            <p:cNvSpPr/>
            <p:nvPr/>
          </p:nvSpPr>
          <p:spPr>
            <a:xfrm>
              <a:off x="6386150" y="4450940"/>
              <a:ext cx="76367" cy="31468"/>
            </a:xfrm>
            <a:custGeom>
              <a:avLst/>
              <a:gdLst/>
              <a:ahLst/>
              <a:cxnLst/>
              <a:rect l="l" t="t" r="r" b="b"/>
              <a:pathLst>
                <a:path w="2917" h="1202" extrusionOk="0">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71"/>
            <p:cNvSpPr/>
            <p:nvPr/>
          </p:nvSpPr>
          <p:spPr>
            <a:xfrm>
              <a:off x="6438327" y="4450809"/>
              <a:ext cx="24190" cy="31468"/>
            </a:xfrm>
            <a:custGeom>
              <a:avLst/>
              <a:gdLst/>
              <a:ahLst/>
              <a:cxnLst/>
              <a:rect l="l" t="t" r="r" b="b"/>
              <a:pathLst>
                <a:path w="924" h="1202" extrusionOk="0">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71"/>
            <p:cNvSpPr/>
            <p:nvPr/>
          </p:nvSpPr>
          <p:spPr>
            <a:xfrm>
              <a:off x="6264910" y="4289828"/>
              <a:ext cx="86734" cy="354268"/>
            </a:xfrm>
            <a:custGeom>
              <a:avLst/>
              <a:gdLst/>
              <a:ahLst/>
              <a:cxnLst/>
              <a:rect l="l" t="t" r="r" b="b"/>
              <a:pathLst>
                <a:path w="3313" h="13532" extrusionOk="0">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71"/>
            <p:cNvSpPr/>
            <p:nvPr/>
          </p:nvSpPr>
          <p:spPr>
            <a:xfrm>
              <a:off x="6380731" y="4289828"/>
              <a:ext cx="87075" cy="353823"/>
            </a:xfrm>
            <a:custGeom>
              <a:avLst/>
              <a:gdLst/>
              <a:ahLst/>
              <a:cxnLst/>
              <a:rect l="l" t="t" r="r" b="b"/>
              <a:pathLst>
                <a:path w="3326" h="13515" extrusionOk="0">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2" name="Google Shape;16332;p71"/>
          <p:cNvGrpSpPr/>
          <p:nvPr/>
        </p:nvGrpSpPr>
        <p:grpSpPr>
          <a:xfrm>
            <a:off x="7972606" y="3621147"/>
            <a:ext cx="335863" cy="339685"/>
            <a:chOff x="7972606" y="3826547"/>
            <a:chExt cx="335863" cy="339685"/>
          </a:xfrm>
        </p:grpSpPr>
        <p:sp>
          <p:nvSpPr>
            <p:cNvPr id="16333" name="Google Shape;16333;p71"/>
            <p:cNvSpPr/>
            <p:nvPr/>
          </p:nvSpPr>
          <p:spPr>
            <a:xfrm>
              <a:off x="8048318" y="3874299"/>
              <a:ext cx="198759" cy="189622"/>
            </a:xfrm>
            <a:custGeom>
              <a:avLst/>
              <a:gdLst/>
              <a:ahLst/>
              <a:cxnLst/>
              <a:rect l="l" t="t" r="r" b="b"/>
              <a:pathLst>
                <a:path w="7592" h="7243" extrusionOk="0">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71"/>
            <p:cNvSpPr/>
            <p:nvPr/>
          </p:nvSpPr>
          <p:spPr>
            <a:xfrm>
              <a:off x="8052507" y="3989779"/>
              <a:ext cx="163965" cy="19373"/>
            </a:xfrm>
            <a:custGeom>
              <a:avLst/>
              <a:gdLst/>
              <a:ahLst/>
              <a:cxnLst/>
              <a:rect l="l" t="t" r="r" b="b"/>
              <a:pathLst>
                <a:path w="6263" h="740" extrusionOk="0">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71"/>
            <p:cNvSpPr/>
            <p:nvPr/>
          </p:nvSpPr>
          <p:spPr>
            <a:xfrm>
              <a:off x="8046302" y="3936712"/>
              <a:ext cx="168442" cy="25133"/>
            </a:xfrm>
            <a:custGeom>
              <a:avLst/>
              <a:gdLst/>
              <a:ahLst/>
              <a:cxnLst/>
              <a:rect l="l" t="t" r="r" b="b"/>
              <a:pathLst>
                <a:path w="6434" h="960" extrusionOk="0">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71"/>
            <p:cNvSpPr/>
            <p:nvPr/>
          </p:nvSpPr>
          <p:spPr>
            <a:xfrm>
              <a:off x="8076017" y="3967133"/>
              <a:ext cx="162866" cy="16467"/>
            </a:xfrm>
            <a:custGeom>
              <a:avLst/>
              <a:gdLst/>
              <a:ahLst/>
              <a:cxnLst/>
              <a:rect l="l" t="t" r="r" b="b"/>
              <a:pathLst>
                <a:path w="6221" h="629" extrusionOk="0">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71"/>
            <p:cNvSpPr/>
            <p:nvPr/>
          </p:nvSpPr>
          <p:spPr>
            <a:xfrm>
              <a:off x="8075991" y="3902364"/>
              <a:ext cx="162892" cy="16467"/>
            </a:xfrm>
            <a:custGeom>
              <a:avLst/>
              <a:gdLst/>
              <a:ahLst/>
              <a:cxnLst/>
              <a:rect l="l" t="t" r="r" b="b"/>
              <a:pathLst>
                <a:path w="6222" h="629" extrusionOk="0">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71"/>
            <p:cNvSpPr/>
            <p:nvPr/>
          </p:nvSpPr>
          <p:spPr>
            <a:xfrm>
              <a:off x="8076095" y="4016718"/>
              <a:ext cx="167343" cy="25630"/>
            </a:xfrm>
            <a:custGeom>
              <a:avLst/>
              <a:gdLst/>
              <a:ahLst/>
              <a:cxnLst/>
              <a:rect l="l" t="t" r="r" b="b"/>
              <a:pathLst>
                <a:path w="6392" h="979" extrusionOk="0">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71"/>
            <p:cNvSpPr/>
            <p:nvPr/>
          </p:nvSpPr>
          <p:spPr>
            <a:xfrm>
              <a:off x="8053868" y="3874168"/>
              <a:ext cx="116737" cy="26939"/>
            </a:xfrm>
            <a:custGeom>
              <a:avLst/>
              <a:gdLst/>
              <a:ahLst/>
              <a:cxnLst/>
              <a:rect l="l" t="t" r="r" b="b"/>
              <a:pathLst>
                <a:path w="4459" h="1029" extrusionOk="0">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71"/>
            <p:cNvSpPr/>
            <p:nvPr/>
          </p:nvSpPr>
          <p:spPr>
            <a:xfrm>
              <a:off x="7988968" y="3831678"/>
              <a:ext cx="305887" cy="329528"/>
            </a:xfrm>
            <a:custGeom>
              <a:avLst/>
              <a:gdLst/>
              <a:ahLst/>
              <a:cxnLst/>
              <a:rect l="l" t="t" r="r" b="b"/>
              <a:pathLst>
                <a:path w="11684" h="12587" extrusionOk="0">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71"/>
            <p:cNvSpPr/>
            <p:nvPr/>
          </p:nvSpPr>
          <p:spPr>
            <a:xfrm>
              <a:off x="8191706" y="4076775"/>
              <a:ext cx="27306" cy="21782"/>
            </a:xfrm>
            <a:custGeom>
              <a:avLst/>
              <a:gdLst/>
              <a:ahLst/>
              <a:cxnLst/>
              <a:rect l="l" t="t" r="r" b="b"/>
              <a:pathLst>
                <a:path w="1043" h="832" extrusionOk="0">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71"/>
            <p:cNvSpPr/>
            <p:nvPr/>
          </p:nvSpPr>
          <p:spPr>
            <a:xfrm>
              <a:off x="8016876" y="3890400"/>
              <a:ext cx="46810" cy="228551"/>
            </a:xfrm>
            <a:custGeom>
              <a:avLst/>
              <a:gdLst/>
              <a:ahLst/>
              <a:cxnLst/>
              <a:rect l="l" t="t" r="r" b="b"/>
              <a:pathLst>
                <a:path w="1788" h="8730" extrusionOk="0">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71"/>
            <p:cNvSpPr/>
            <p:nvPr/>
          </p:nvSpPr>
          <p:spPr>
            <a:xfrm>
              <a:off x="8005697" y="3831678"/>
              <a:ext cx="289420" cy="273686"/>
            </a:xfrm>
            <a:custGeom>
              <a:avLst/>
              <a:gdLst/>
              <a:ahLst/>
              <a:cxnLst/>
              <a:rect l="l" t="t" r="r" b="b"/>
              <a:pathLst>
                <a:path w="11055" h="10454" extrusionOk="0">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71"/>
            <p:cNvSpPr/>
            <p:nvPr/>
          </p:nvSpPr>
          <p:spPr>
            <a:xfrm>
              <a:off x="8202518" y="4127329"/>
              <a:ext cx="20394" cy="33877"/>
            </a:xfrm>
            <a:custGeom>
              <a:avLst/>
              <a:gdLst/>
              <a:ahLst/>
              <a:cxnLst/>
              <a:rect l="l" t="t" r="r" b="b"/>
              <a:pathLst>
                <a:path w="779" h="1294" extrusionOk="0">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71"/>
            <p:cNvSpPr/>
            <p:nvPr/>
          </p:nvSpPr>
          <p:spPr>
            <a:xfrm>
              <a:off x="7972606" y="3826547"/>
              <a:ext cx="335863" cy="339685"/>
            </a:xfrm>
            <a:custGeom>
              <a:avLst/>
              <a:gdLst/>
              <a:ahLst/>
              <a:cxnLst/>
              <a:rect l="l" t="t" r="r" b="b"/>
              <a:pathLst>
                <a:path w="12829" h="12975" extrusionOk="0">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6" name="Google Shape;16346;p71"/>
          <p:cNvGrpSpPr/>
          <p:nvPr/>
        </p:nvGrpSpPr>
        <p:grpSpPr>
          <a:xfrm>
            <a:off x="5309550" y="2703930"/>
            <a:ext cx="371939" cy="367201"/>
            <a:chOff x="5309550" y="2909330"/>
            <a:chExt cx="371939" cy="367201"/>
          </a:xfrm>
        </p:grpSpPr>
        <p:sp>
          <p:nvSpPr>
            <p:cNvPr id="16347" name="Google Shape;16347;p71"/>
            <p:cNvSpPr/>
            <p:nvPr/>
          </p:nvSpPr>
          <p:spPr>
            <a:xfrm>
              <a:off x="5340102" y="2937683"/>
              <a:ext cx="311202" cy="310678"/>
            </a:xfrm>
            <a:custGeom>
              <a:avLst/>
              <a:gdLst/>
              <a:ahLst/>
              <a:cxnLst/>
              <a:rect l="l" t="t" r="r" b="b"/>
              <a:pathLst>
                <a:path w="11887" h="11867" extrusionOk="0">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71"/>
            <p:cNvSpPr/>
            <p:nvPr/>
          </p:nvSpPr>
          <p:spPr>
            <a:xfrm>
              <a:off x="5465138" y="2980461"/>
              <a:ext cx="186271" cy="268031"/>
            </a:xfrm>
            <a:custGeom>
              <a:avLst/>
              <a:gdLst/>
              <a:ahLst/>
              <a:cxnLst/>
              <a:rect l="l" t="t" r="r" b="b"/>
              <a:pathLst>
                <a:path w="7115" h="10238" extrusionOk="0">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71"/>
            <p:cNvSpPr/>
            <p:nvPr/>
          </p:nvSpPr>
          <p:spPr>
            <a:xfrm>
              <a:off x="5467599" y="3048451"/>
              <a:ext cx="130115" cy="140744"/>
            </a:xfrm>
            <a:custGeom>
              <a:avLst/>
              <a:gdLst/>
              <a:ahLst/>
              <a:cxnLst/>
              <a:rect l="l" t="t" r="r" b="b"/>
              <a:pathLst>
                <a:path w="4970" h="5376" extrusionOk="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71"/>
            <p:cNvSpPr/>
            <p:nvPr/>
          </p:nvSpPr>
          <p:spPr>
            <a:xfrm>
              <a:off x="5478463" y="3049236"/>
              <a:ext cx="119381" cy="139958"/>
            </a:xfrm>
            <a:custGeom>
              <a:avLst/>
              <a:gdLst/>
              <a:ahLst/>
              <a:cxnLst/>
              <a:rect l="l" t="t" r="r" b="b"/>
              <a:pathLst>
                <a:path w="4560" h="5346" extrusionOk="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71"/>
            <p:cNvSpPr/>
            <p:nvPr/>
          </p:nvSpPr>
          <p:spPr>
            <a:xfrm>
              <a:off x="5420736" y="3021485"/>
              <a:ext cx="68722" cy="68827"/>
            </a:xfrm>
            <a:custGeom>
              <a:avLst/>
              <a:gdLst/>
              <a:ahLst/>
              <a:cxnLst/>
              <a:rect l="l" t="t" r="r" b="b"/>
              <a:pathLst>
                <a:path w="2625" h="2629" extrusionOk="0">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71"/>
            <p:cNvSpPr/>
            <p:nvPr/>
          </p:nvSpPr>
          <p:spPr>
            <a:xfrm>
              <a:off x="5428276" y="3022218"/>
              <a:ext cx="61183" cy="68147"/>
            </a:xfrm>
            <a:custGeom>
              <a:avLst/>
              <a:gdLst/>
              <a:ahLst/>
              <a:cxnLst/>
              <a:rect l="l" t="t" r="r" b="b"/>
              <a:pathLst>
                <a:path w="2337" h="2603" extrusionOk="0">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71"/>
            <p:cNvSpPr/>
            <p:nvPr/>
          </p:nvSpPr>
          <p:spPr>
            <a:xfrm>
              <a:off x="5546767" y="2918310"/>
              <a:ext cx="34846" cy="41286"/>
            </a:xfrm>
            <a:custGeom>
              <a:avLst/>
              <a:gdLst/>
              <a:ahLst/>
              <a:cxnLst/>
              <a:rect l="l" t="t" r="r" b="b"/>
              <a:pathLst>
                <a:path w="1331" h="1577" extrusionOk="0">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71"/>
            <p:cNvSpPr/>
            <p:nvPr/>
          </p:nvSpPr>
          <p:spPr>
            <a:xfrm>
              <a:off x="5632663" y="3017480"/>
              <a:ext cx="43040" cy="32306"/>
            </a:xfrm>
            <a:custGeom>
              <a:avLst/>
              <a:gdLst/>
              <a:ahLst/>
              <a:cxnLst/>
              <a:rect l="l" t="t" r="r" b="b"/>
              <a:pathLst>
                <a:path w="1644" h="1234" extrusionOk="0">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71"/>
            <p:cNvSpPr/>
            <p:nvPr/>
          </p:nvSpPr>
          <p:spPr>
            <a:xfrm>
              <a:off x="5629522" y="3144086"/>
              <a:ext cx="42909" cy="33249"/>
            </a:xfrm>
            <a:custGeom>
              <a:avLst/>
              <a:gdLst/>
              <a:ahLst/>
              <a:cxnLst/>
              <a:rect l="l" t="t" r="r" b="b"/>
              <a:pathLst>
                <a:path w="1639" h="1270" extrusionOk="0">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71"/>
            <p:cNvSpPr/>
            <p:nvPr/>
          </p:nvSpPr>
          <p:spPr>
            <a:xfrm>
              <a:off x="5539463" y="3230114"/>
              <a:ext cx="33720" cy="41469"/>
            </a:xfrm>
            <a:custGeom>
              <a:avLst/>
              <a:gdLst/>
              <a:ahLst/>
              <a:cxnLst/>
              <a:rect l="l" t="t" r="r" b="b"/>
              <a:pathLst>
                <a:path w="1288" h="1584" extrusionOk="0">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71"/>
            <p:cNvSpPr/>
            <p:nvPr/>
          </p:nvSpPr>
          <p:spPr>
            <a:xfrm>
              <a:off x="5410160" y="3226841"/>
              <a:ext cx="34741" cy="41233"/>
            </a:xfrm>
            <a:custGeom>
              <a:avLst/>
              <a:gdLst/>
              <a:ahLst/>
              <a:cxnLst/>
              <a:rect l="l" t="t" r="r" b="b"/>
              <a:pathLst>
                <a:path w="1327" h="1575" extrusionOk="0">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71"/>
            <p:cNvSpPr/>
            <p:nvPr/>
          </p:nvSpPr>
          <p:spPr>
            <a:xfrm>
              <a:off x="5315833" y="3136782"/>
              <a:ext cx="43171" cy="32228"/>
            </a:xfrm>
            <a:custGeom>
              <a:avLst/>
              <a:gdLst/>
              <a:ahLst/>
              <a:cxnLst/>
              <a:rect l="l" t="t" r="r" b="b"/>
              <a:pathLst>
                <a:path w="1649" h="1231" extrusionOk="0">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71"/>
            <p:cNvSpPr/>
            <p:nvPr/>
          </p:nvSpPr>
          <p:spPr>
            <a:xfrm>
              <a:off x="5319367" y="3009102"/>
              <a:ext cx="42909" cy="33249"/>
            </a:xfrm>
            <a:custGeom>
              <a:avLst/>
              <a:gdLst/>
              <a:ahLst/>
              <a:cxnLst/>
              <a:rect l="l" t="t" r="r" b="b"/>
              <a:pathLst>
                <a:path w="1639" h="1270" extrusionOk="0">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71"/>
            <p:cNvSpPr/>
            <p:nvPr/>
          </p:nvSpPr>
          <p:spPr>
            <a:xfrm>
              <a:off x="5418459" y="2914723"/>
              <a:ext cx="33746" cy="41600"/>
            </a:xfrm>
            <a:custGeom>
              <a:avLst/>
              <a:gdLst/>
              <a:ahLst/>
              <a:cxnLst/>
              <a:rect l="l" t="t" r="r" b="b"/>
              <a:pathLst>
                <a:path w="1289" h="1589" extrusionOk="0">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71"/>
            <p:cNvSpPr/>
            <p:nvPr/>
          </p:nvSpPr>
          <p:spPr>
            <a:xfrm>
              <a:off x="5414453" y="3016040"/>
              <a:ext cx="80530" cy="79770"/>
            </a:xfrm>
            <a:custGeom>
              <a:avLst/>
              <a:gdLst/>
              <a:ahLst/>
              <a:cxnLst/>
              <a:rect l="l" t="t" r="r" b="b"/>
              <a:pathLst>
                <a:path w="3076" h="3047" extrusionOk="0">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71"/>
            <p:cNvSpPr/>
            <p:nvPr/>
          </p:nvSpPr>
          <p:spPr>
            <a:xfrm>
              <a:off x="5309550" y="2909330"/>
              <a:ext cx="371939" cy="367201"/>
            </a:xfrm>
            <a:custGeom>
              <a:avLst/>
              <a:gdLst/>
              <a:ahLst/>
              <a:cxnLst/>
              <a:rect l="l" t="t" r="r" b="b"/>
              <a:pathLst>
                <a:path w="14207" h="14026" extrusionOk="0">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71"/>
            <p:cNvSpPr/>
            <p:nvPr/>
          </p:nvSpPr>
          <p:spPr>
            <a:xfrm>
              <a:off x="5471918" y="3042927"/>
              <a:ext cx="132340" cy="151635"/>
            </a:xfrm>
            <a:custGeom>
              <a:avLst/>
              <a:gdLst/>
              <a:ahLst/>
              <a:cxnLst/>
              <a:rect l="l" t="t" r="r" b="b"/>
              <a:pathLst>
                <a:path w="5055" h="5792" extrusionOk="0">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64" name="Google Shape;16364;p71"/>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Educational Icons</a:t>
            </a:r>
            <a:endParaRPr sz="2400">
              <a:solidFill>
                <a:srgbClr val="FFFFFF"/>
              </a:solidFill>
            </a:endParaRPr>
          </a:p>
        </p:txBody>
      </p:sp>
      <p:sp>
        <p:nvSpPr>
          <p:cNvPr id="16365" name="Google Shape;16365;p71"/>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Medical Icons</a:t>
            </a:r>
            <a:endParaRPr sz="2400">
              <a:solidFill>
                <a:srgbClr val="FFFFFF"/>
              </a:solidFill>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369"/>
        <p:cNvGrpSpPr/>
        <p:nvPr/>
      </p:nvGrpSpPr>
      <p:grpSpPr>
        <a:xfrm>
          <a:off x="0" y="0"/>
          <a:ext cx="0" cy="0"/>
          <a:chOff x="0" y="0"/>
          <a:chExt cx="0" cy="0"/>
        </a:xfrm>
      </p:grpSpPr>
      <p:grpSp>
        <p:nvGrpSpPr>
          <p:cNvPr id="16370" name="Google Shape;16370;p72"/>
          <p:cNvGrpSpPr/>
          <p:nvPr/>
        </p:nvGrpSpPr>
        <p:grpSpPr>
          <a:xfrm>
            <a:off x="910401" y="1327128"/>
            <a:ext cx="248243" cy="345731"/>
            <a:chOff x="910401" y="1511703"/>
            <a:chExt cx="248243" cy="345731"/>
          </a:xfrm>
        </p:grpSpPr>
        <p:sp>
          <p:nvSpPr>
            <p:cNvPr id="16371" name="Google Shape;16371;p72"/>
            <p:cNvSpPr/>
            <p:nvPr/>
          </p:nvSpPr>
          <p:spPr>
            <a:xfrm>
              <a:off x="915437" y="1538508"/>
              <a:ext cx="238172" cy="313891"/>
            </a:xfrm>
            <a:custGeom>
              <a:avLst/>
              <a:gdLst/>
              <a:ahLst/>
              <a:cxnLst/>
              <a:rect l="l" t="t" r="r" b="b"/>
              <a:pathLst>
                <a:path w="9081" h="11968" extrusionOk="0">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72"/>
            <p:cNvSpPr/>
            <p:nvPr/>
          </p:nvSpPr>
          <p:spPr>
            <a:xfrm>
              <a:off x="937022" y="1560093"/>
              <a:ext cx="194870" cy="259862"/>
            </a:xfrm>
            <a:custGeom>
              <a:avLst/>
              <a:gdLst/>
              <a:ahLst/>
              <a:cxnLst/>
              <a:rect l="l" t="t" r="r" b="b"/>
              <a:pathLst>
                <a:path w="7430" h="9908" extrusionOk="0">
                  <a:moveTo>
                    <a:pt x="1" y="0"/>
                  </a:moveTo>
                  <a:lnTo>
                    <a:pt x="1" y="9908"/>
                  </a:lnTo>
                  <a:lnTo>
                    <a:pt x="7430" y="9908"/>
                  </a:lnTo>
                  <a:lnTo>
                    <a:pt x="743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72"/>
            <p:cNvSpPr/>
            <p:nvPr/>
          </p:nvSpPr>
          <p:spPr>
            <a:xfrm>
              <a:off x="985726" y="1516765"/>
              <a:ext cx="97461" cy="43485"/>
            </a:xfrm>
            <a:custGeom>
              <a:avLst/>
              <a:gdLst/>
              <a:ahLst/>
              <a:cxnLst/>
              <a:rect l="l" t="t" r="r" b="b"/>
              <a:pathLst>
                <a:path w="3716" h="1658" extrusionOk="0">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72"/>
            <p:cNvSpPr/>
            <p:nvPr/>
          </p:nvSpPr>
          <p:spPr>
            <a:xfrm>
              <a:off x="966816" y="1665580"/>
              <a:ext cx="27145" cy="27172"/>
            </a:xfrm>
            <a:custGeom>
              <a:avLst/>
              <a:gdLst/>
              <a:ahLst/>
              <a:cxnLst/>
              <a:rect l="l" t="t" r="r" b="b"/>
              <a:pathLst>
                <a:path w="1035" h="1036" extrusionOk="0">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72"/>
            <p:cNvSpPr/>
            <p:nvPr/>
          </p:nvSpPr>
          <p:spPr>
            <a:xfrm>
              <a:off x="966816" y="1714311"/>
              <a:ext cx="27145" cy="27145"/>
            </a:xfrm>
            <a:custGeom>
              <a:avLst/>
              <a:gdLst/>
              <a:ahLst/>
              <a:cxnLst/>
              <a:rect l="l" t="t" r="r" b="b"/>
              <a:pathLst>
                <a:path w="1035" h="1035" extrusionOk="0">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72"/>
            <p:cNvSpPr/>
            <p:nvPr/>
          </p:nvSpPr>
          <p:spPr>
            <a:xfrm>
              <a:off x="966816" y="1763015"/>
              <a:ext cx="27145" cy="27172"/>
            </a:xfrm>
            <a:custGeom>
              <a:avLst/>
              <a:gdLst/>
              <a:ahLst/>
              <a:cxnLst/>
              <a:rect l="l" t="t" r="r" b="b"/>
              <a:pathLst>
                <a:path w="1035" h="1036" extrusionOk="0">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72"/>
            <p:cNvSpPr/>
            <p:nvPr/>
          </p:nvSpPr>
          <p:spPr>
            <a:xfrm>
              <a:off x="964167" y="1581783"/>
              <a:ext cx="32443" cy="32470"/>
            </a:xfrm>
            <a:custGeom>
              <a:avLst/>
              <a:gdLst/>
              <a:ahLst/>
              <a:cxnLst/>
              <a:rect l="l" t="t" r="r" b="b"/>
              <a:pathLst>
                <a:path w="1237" h="1238" extrusionOk="0">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72"/>
            <p:cNvSpPr/>
            <p:nvPr/>
          </p:nvSpPr>
          <p:spPr>
            <a:xfrm>
              <a:off x="910401" y="1511703"/>
              <a:ext cx="248243" cy="345731"/>
            </a:xfrm>
            <a:custGeom>
              <a:avLst/>
              <a:gdLst/>
              <a:ahLst/>
              <a:cxnLst/>
              <a:rect l="l" t="t" r="r" b="b"/>
              <a:pathLst>
                <a:path w="9465" h="13182" extrusionOk="0">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72"/>
            <p:cNvSpPr/>
            <p:nvPr/>
          </p:nvSpPr>
          <p:spPr>
            <a:xfrm>
              <a:off x="1027769" y="1533472"/>
              <a:ext cx="13507" cy="10098"/>
            </a:xfrm>
            <a:custGeom>
              <a:avLst/>
              <a:gdLst/>
              <a:ahLst/>
              <a:cxnLst/>
              <a:rect l="l" t="t" r="r" b="b"/>
              <a:pathLst>
                <a:path w="515" h="385" extrusionOk="0">
                  <a:moveTo>
                    <a:pt x="260" y="0"/>
                  </a:moveTo>
                  <a:cubicBezTo>
                    <a:pt x="0" y="0"/>
                    <a:pt x="0" y="385"/>
                    <a:pt x="260" y="385"/>
                  </a:cubicBezTo>
                  <a:cubicBezTo>
                    <a:pt x="515" y="385"/>
                    <a:pt x="515" y="0"/>
                    <a:pt x="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72"/>
            <p:cNvSpPr/>
            <p:nvPr/>
          </p:nvSpPr>
          <p:spPr>
            <a:xfrm>
              <a:off x="931986" y="1555031"/>
              <a:ext cx="204968" cy="269986"/>
            </a:xfrm>
            <a:custGeom>
              <a:avLst/>
              <a:gdLst/>
              <a:ahLst/>
              <a:cxnLst/>
              <a:rect l="l" t="t" r="r" b="b"/>
              <a:pathLst>
                <a:path w="7815" h="10294" extrusionOk="0">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72"/>
            <p:cNvSpPr/>
            <p:nvPr/>
          </p:nvSpPr>
          <p:spPr>
            <a:xfrm>
              <a:off x="959132" y="1663324"/>
              <a:ext cx="37112" cy="31788"/>
            </a:xfrm>
            <a:custGeom>
              <a:avLst/>
              <a:gdLst/>
              <a:ahLst/>
              <a:cxnLst/>
              <a:rect l="l" t="t" r="r" b="b"/>
              <a:pathLst>
                <a:path w="1415" h="1212" extrusionOk="0">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72"/>
            <p:cNvSpPr/>
            <p:nvPr/>
          </p:nvSpPr>
          <p:spPr>
            <a:xfrm>
              <a:off x="959132" y="1712029"/>
              <a:ext cx="37112" cy="31788"/>
            </a:xfrm>
            <a:custGeom>
              <a:avLst/>
              <a:gdLst/>
              <a:ahLst/>
              <a:cxnLst/>
              <a:rect l="l" t="t" r="r" b="b"/>
              <a:pathLst>
                <a:path w="1415" h="1212" extrusionOk="0">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72"/>
            <p:cNvSpPr/>
            <p:nvPr/>
          </p:nvSpPr>
          <p:spPr>
            <a:xfrm>
              <a:off x="959132" y="1760733"/>
              <a:ext cx="37112" cy="31788"/>
            </a:xfrm>
            <a:custGeom>
              <a:avLst/>
              <a:gdLst/>
              <a:ahLst/>
              <a:cxnLst/>
              <a:rect l="l" t="t" r="r" b="b"/>
              <a:pathLst>
                <a:path w="1415" h="1212" extrusionOk="0">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72"/>
            <p:cNvSpPr/>
            <p:nvPr/>
          </p:nvSpPr>
          <p:spPr>
            <a:xfrm>
              <a:off x="1006053" y="1663324"/>
              <a:ext cx="62238" cy="10124"/>
            </a:xfrm>
            <a:custGeom>
              <a:avLst/>
              <a:gdLst/>
              <a:ahLst/>
              <a:cxnLst/>
              <a:rect l="l" t="t" r="r" b="b"/>
              <a:pathLst>
                <a:path w="2373" h="386" extrusionOk="0">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72"/>
            <p:cNvSpPr/>
            <p:nvPr/>
          </p:nvSpPr>
          <p:spPr>
            <a:xfrm>
              <a:off x="1006053" y="1684910"/>
              <a:ext cx="100110" cy="10229"/>
            </a:xfrm>
            <a:custGeom>
              <a:avLst/>
              <a:gdLst/>
              <a:ahLst/>
              <a:cxnLst/>
              <a:rect l="l" t="t" r="r" b="b"/>
              <a:pathLst>
                <a:path w="3817" h="390" extrusionOk="0">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72"/>
            <p:cNvSpPr/>
            <p:nvPr/>
          </p:nvSpPr>
          <p:spPr>
            <a:xfrm>
              <a:off x="1006053" y="1712029"/>
              <a:ext cx="62238" cy="10124"/>
            </a:xfrm>
            <a:custGeom>
              <a:avLst/>
              <a:gdLst/>
              <a:ahLst/>
              <a:cxnLst/>
              <a:rect l="l" t="t" r="r" b="b"/>
              <a:pathLst>
                <a:path w="2373" h="386" extrusionOk="0">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72"/>
            <p:cNvSpPr/>
            <p:nvPr/>
          </p:nvSpPr>
          <p:spPr>
            <a:xfrm>
              <a:off x="1006053" y="1733745"/>
              <a:ext cx="100110" cy="10124"/>
            </a:xfrm>
            <a:custGeom>
              <a:avLst/>
              <a:gdLst/>
              <a:ahLst/>
              <a:cxnLst/>
              <a:rect l="l" t="t" r="r" b="b"/>
              <a:pathLst>
                <a:path w="3817" h="386" extrusionOk="0">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72"/>
            <p:cNvSpPr/>
            <p:nvPr/>
          </p:nvSpPr>
          <p:spPr>
            <a:xfrm>
              <a:off x="1006053" y="1760733"/>
              <a:ext cx="62238" cy="10124"/>
            </a:xfrm>
            <a:custGeom>
              <a:avLst/>
              <a:gdLst/>
              <a:ahLst/>
              <a:cxnLst/>
              <a:rect l="l" t="t" r="r" b="b"/>
              <a:pathLst>
                <a:path w="2373" h="386" extrusionOk="0">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72"/>
            <p:cNvSpPr/>
            <p:nvPr/>
          </p:nvSpPr>
          <p:spPr>
            <a:xfrm>
              <a:off x="1006053" y="1782319"/>
              <a:ext cx="100110" cy="10255"/>
            </a:xfrm>
            <a:custGeom>
              <a:avLst/>
              <a:gdLst/>
              <a:ahLst/>
              <a:cxnLst/>
              <a:rect l="l" t="t" r="r" b="b"/>
              <a:pathLst>
                <a:path w="3817" h="391" extrusionOk="0">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72"/>
            <p:cNvSpPr/>
            <p:nvPr/>
          </p:nvSpPr>
          <p:spPr>
            <a:xfrm>
              <a:off x="1006053" y="1582176"/>
              <a:ext cx="100110" cy="10124"/>
            </a:xfrm>
            <a:custGeom>
              <a:avLst/>
              <a:gdLst/>
              <a:ahLst/>
              <a:cxnLst/>
              <a:rect l="l" t="t" r="r" b="b"/>
              <a:pathLst>
                <a:path w="3817" h="386" extrusionOk="0">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72"/>
            <p:cNvSpPr/>
            <p:nvPr/>
          </p:nvSpPr>
          <p:spPr>
            <a:xfrm>
              <a:off x="962777" y="1630881"/>
              <a:ext cx="143386" cy="10124"/>
            </a:xfrm>
            <a:custGeom>
              <a:avLst/>
              <a:gdLst/>
              <a:ahLst/>
              <a:cxnLst/>
              <a:rect l="l" t="t" r="r" b="b"/>
              <a:pathLst>
                <a:path w="5467" h="386" extrusionOk="0">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72"/>
            <p:cNvSpPr/>
            <p:nvPr/>
          </p:nvSpPr>
          <p:spPr>
            <a:xfrm>
              <a:off x="1006053" y="1603762"/>
              <a:ext cx="29821" cy="10124"/>
            </a:xfrm>
            <a:custGeom>
              <a:avLst/>
              <a:gdLst/>
              <a:ahLst/>
              <a:cxnLst/>
              <a:rect l="l" t="t" r="r" b="b"/>
              <a:pathLst>
                <a:path w="1137" h="386" extrusionOk="0">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72"/>
            <p:cNvSpPr/>
            <p:nvPr/>
          </p:nvSpPr>
          <p:spPr>
            <a:xfrm>
              <a:off x="1044030" y="1603762"/>
              <a:ext cx="29690" cy="10124"/>
            </a:xfrm>
            <a:custGeom>
              <a:avLst/>
              <a:gdLst/>
              <a:ahLst/>
              <a:cxnLst/>
              <a:rect l="l" t="t" r="r" b="b"/>
              <a:pathLst>
                <a:path w="1132" h="386" extrusionOk="0">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72"/>
            <p:cNvSpPr/>
            <p:nvPr/>
          </p:nvSpPr>
          <p:spPr>
            <a:xfrm>
              <a:off x="964535" y="1582176"/>
              <a:ext cx="31709" cy="31709"/>
            </a:xfrm>
            <a:custGeom>
              <a:avLst/>
              <a:gdLst/>
              <a:ahLst/>
              <a:cxnLst/>
              <a:rect l="l" t="t" r="r" b="b"/>
              <a:pathLst>
                <a:path w="1209" h="1209" extrusionOk="0">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5" name="Google Shape;16395;p72"/>
          <p:cNvGrpSpPr/>
          <p:nvPr/>
        </p:nvGrpSpPr>
        <p:grpSpPr>
          <a:xfrm>
            <a:off x="1311970" y="1327312"/>
            <a:ext cx="345810" cy="345547"/>
            <a:chOff x="1311970" y="1511887"/>
            <a:chExt cx="345810" cy="345547"/>
          </a:xfrm>
        </p:grpSpPr>
        <p:sp>
          <p:nvSpPr>
            <p:cNvPr id="16396" name="Google Shape;16396;p72"/>
            <p:cNvSpPr/>
            <p:nvPr/>
          </p:nvSpPr>
          <p:spPr>
            <a:xfrm>
              <a:off x="1446990" y="1619656"/>
              <a:ext cx="27041" cy="59589"/>
            </a:xfrm>
            <a:custGeom>
              <a:avLst/>
              <a:gdLst/>
              <a:ahLst/>
              <a:cxnLst/>
              <a:rect l="l" t="t" r="r" b="b"/>
              <a:pathLst>
                <a:path w="1031" h="2272" extrusionOk="0">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72"/>
            <p:cNvSpPr/>
            <p:nvPr/>
          </p:nvSpPr>
          <p:spPr>
            <a:xfrm>
              <a:off x="1457848" y="1614226"/>
              <a:ext cx="64887" cy="65018"/>
            </a:xfrm>
            <a:custGeom>
              <a:avLst/>
              <a:gdLst/>
              <a:ahLst/>
              <a:cxnLst/>
              <a:rect l="l" t="t" r="r" b="b"/>
              <a:pathLst>
                <a:path w="2474" h="2479" extrusionOk="0">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72"/>
            <p:cNvSpPr/>
            <p:nvPr/>
          </p:nvSpPr>
          <p:spPr>
            <a:xfrm>
              <a:off x="1468575" y="1695374"/>
              <a:ext cx="32575" cy="32575"/>
            </a:xfrm>
            <a:custGeom>
              <a:avLst/>
              <a:gdLst/>
              <a:ahLst/>
              <a:cxnLst/>
              <a:rect l="l" t="t" r="r" b="b"/>
              <a:pathLst>
                <a:path w="1242" h="1242" extrusionOk="0">
                  <a:moveTo>
                    <a:pt x="1" y="0"/>
                  </a:moveTo>
                  <a:lnTo>
                    <a:pt x="1" y="1242"/>
                  </a:lnTo>
                  <a:lnTo>
                    <a:pt x="1242" y="1242"/>
                  </a:lnTo>
                  <a:lnTo>
                    <a:pt x="1242"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72"/>
            <p:cNvSpPr/>
            <p:nvPr/>
          </p:nvSpPr>
          <p:spPr>
            <a:xfrm>
              <a:off x="1430728" y="1708488"/>
              <a:ext cx="108162" cy="84348"/>
            </a:xfrm>
            <a:custGeom>
              <a:avLst/>
              <a:gdLst/>
              <a:ahLst/>
              <a:cxnLst/>
              <a:rect l="l" t="t" r="r" b="b"/>
              <a:pathLst>
                <a:path w="4124" h="3216" extrusionOk="0">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72"/>
            <p:cNvSpPr/>
            <p:nvPr/>
          </p:nvSpPr>
          <p:spPr>
            <a:xfrm>
              <a:off x="1452287" y="1641372"/>
              <a:ext cx="65149" cy="59458"/>
            </a:xfrm>
            <a:custGeom>
              <a:avLst/>
              <a:gdLst/>
              <a:ahLst/>
              <a:cxnLst/>
              <a:rect l="l" t="t" r="r" b="b"/>
              <a:pathLst>
                <a:path w="2484" h="2267" extrusionOk="0">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72"/>
            <p:cNvSpPr/>
            <p:nvPr/>
          </p:nvSpPr>
          <p:spPr>
            <a:xfrm>
              <a:off x="1452287" y="1641346"/>
              <a:ext cx="64913" cy="58225"/>
            </a:xfrm>
            <a:custGeom>
              <a:avLst/>
              <a:gdLst/>
              <a:ahLst/>
              <a:cxnLst/>
              <a:rect l="l" t="t" r="r" b="b"/>
              <a:pathLst>
                <a:path w="2475" h="2220" extrusionOk="0">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72"/>
            <p:cNvSpPr/>
            <p:nvPr/>
          </p:nvSpPr>
          <p:spPr>
            <a:xfrm>
              <a:off x="1430728" y="1722258"/>
              <a:ext cx="21716" cy="70578"/>
            </a:xfrm>
            <a:custGeom>
              <a:avLst/>
              <a:gdLst/>
              <a:ahLst/>
              <a:cxnLst/>
              <a:rect l="l" t="t" r="r" b="b"/>
              <a:pathLst>
                <a:path w="828" h="2691" extrusionOk="0">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72"/>
            <p:cNvSpPr/>
            <p:nvPr/>
          </p:nvSpPr>
          <p:spPr>
            <a:xfrm>
              <a:off x="1517279" y="1722258"/>
              <a:ext cx="21743" cy="70578"/>
            </a:xfrm>
            <a:custGeom>
              <a:avLst/>
              <a:gdLst/>
              <a:ahLst/>
              <a:cxnLst/>
              <a:rect l="l" t="t" r="r" b="b"/>
              <a:pathLst>
                <a:path w="829" h="2691" extrusionOk="0">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72"/>
            <p:cNvSpPr/>
            <p:nvPr/>
          </p:nvSpPr>
          <p:spPr>
            <a:xfrm>
              <a:off x="1317006" y="1516922"/>
              <a:ext cx="335607" cy="335345"/>
            </a:xfrm>
            <a:custGeom>
              <a:avLst/>
              <a:gdLst/>
              <a:ahLst/>
              <a:cxnLst/>
              <a:rect l="l" t="t" r="r" b="b"/>
              <a:pathLst>
                <a:path w="12796" h="12786" extrusionOk="0">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72"/>
            <p:cNvSpPr/>
            <p:nvPr/>
          </p:nvSpPr>
          <p:spPr>
            <a:xfrm>
              <a:off x="1356374" y="1565522"/>
              <a:ext cx="247509" cy="238146"/>
            </a:xfrm>
            <a:custGeom>
              <a:avLst/>
              <a:gdLst/>
              <a:ahLst/>
              <a:cxnLst/>
              <a:rect l="l" t="t" r="r" b="b"/>
              <a:pathLst>
                <a:path w="9437" h="9080" extrusionOk="0">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72"/>
            <p:cNvSpPr/>
            <p:nvPr/>
          </p:nvSpPr>
          <p:spPr>
            <a:xfrm>
              <a:off x="1311970" y="1511887"/>
              <a:ext cx="345810" cy="345547"/>
            </a:xfrm>
            <a:custGeom>
              <a:avLst/>
              <a:gdLst/>
              <a:ahLst/>
              <a:cxnLst/>
              <a:rect l="l" t="t" r="r" b="b"/>
              <a:pathLst>
                <a:path w="13185" h="13175" extrusionOk="0">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72"/>
            <p:cNvSpPr/>
            <p:nvPr/>
          </p:nvSpPr>
          <p:spPr>
            <a:xfrm>
              <a:off x="1366235" y="1576721"/>
              <a:ext cx="191094" cy="178006"/>
            </a:xfrm>
            <a:custGeom>
              <a:avLst/>
              <a:gdLst/>
              <a:ahLst/>
              <a:cxnLst/>
              <a:rect l="l" t="t" r="r" b="b"/>
              <a:pathLst>
                <a:path w="7286" h="6787" extrusionOk="0">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72"/>
            <p:cNvSpPr/>
            <p:nvPr/>
          </p:nvSpPr>
          <p:spPr>
            <a:xfrm>
              <a:off x="1413287" y="1609191"/>
              <a:ext cx="186687" cy="183383"/>
            </a:xfrm>
            <a:custGeom>
              <a:avLst/>
              <a:gdLst/>
              <a:ahLst/>
              <a:cxnLst/>
              <a:rect l="l" t="t" r="r" b="b"/>
              <a:pathLst>
                <a:path w="7118" h="6992" extrusionOk="0">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72"/>
            <p:cNvSpPr/>
            <p:nvPr/>
          </p:nvSpPr>
          <p:spPr>
            <a:xfrm>
              <a:off x="1461887" y="1636179"/>
              <a:ext cx="46449" cy="15579"/>
            </a:xfrm>
            <a:custGeom>
              <a:avLst/>
              <a:gdLst/>
              <a:ahLst/>
              <a:cxnLst/>
              <a:rect l="l" t="t" r="r" b="b"/>
              <a:pathLst>
                <a:path w="1771" h="594" extrusionOk="0">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0" name="Google Shape;16410;p72"/>
          <p:cNvGrpSpPr/>
          <p:nvPr/>
        </p:nvGrpSpPr>
        <p:grpSpPr>
          <a:xfrm>
            <a:off x="1754297" y="1326735"/>
            <a:ext cx="353757" cy="346413"/>
            <a:chOff x="1754297" y="1511310"/>
            <a:chExt cx="353757" cy="346413"/>
          </a:xfrm>
        </p:grpSpPr>
        <p:sp>
          <p:nvSpPr>
            <p:cNvPr id="16411" name="Google Shape;16411;p72"/>
            <p:cNvSpPr/>
            <p:nvPr/>
          </p:nvSpPr>
          <p:spPr>
            <a:xfrm>
              <a:off x="1767411" y="1516791"/>
              <a:ext cx="335607" cy="335607"/>
            </a:xfrm>
            <a:custGeom>
              <a:avLst/>
              <a:gdLst/>
              <a:ahLst/>
              <a:cxnLst/>
              <a:rect l="l" t="t" r="r" b="b"/>
              <a:pathLst>
                <a:path w="12796" h="12796" extrusionOk="0">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72"/>
            <p:cNvSpPr/>
            <p:nvPr/>
          </p:nvSpPr>
          <p:spPr>
            <a:xfrm>
              <a:off x="1792537" y="1541917"/>
              <a:ext cx="285224" cy="285224"/>
            </a:xfrm>
            <a:custGeom>
              <a:avLst/>
              <a:gdLst/>
              <a:ahLst/>
              <a:cxnLst/>
              <a:rect l="l" t="t" r="r" b="b"/>
              <a:pathLst>
                <a:path w="10875" h="10875" extrusionOk="0">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72"/>
            <p:cNvSpPr/>
            <p:nvPr/>
          </p:nvSpPr>
          <p:spPr>
            <a:xfrm>
              <a:off x="1827734" y="1577115"/>
              <a:ext cx="266681" cy="250158"/>
            </a:xfrm>
            <a:custGeom>
              <a:avLst/>
              <a:gdLst/>
              <a:ahLst/>
              <a:cxnLst/>
              <a:rect l="l" t="t" r="r" b="b"/>
              <a:pathLst>
                <a:path w="10168" h="9538" extrusionOk="0">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72"/>
            <p:cNvSpPr/>
            <p:nvPr/>
          </p:nvSpPr>
          <p:spPr>
            <a:xfrm>
              <a:off x="1754297" y="1511310"/>
              <a:ext cx="353757" cy="346413"/>
            </a:xfrm>
            <a:custGeom>
              <a:avLst/>
              <a:gdLst/>
              <a:ahLst/>
              <a:cxnLst/>
              <a:rect l="l" t="t" r="r" b="b"/>
              <a:pathLst>
                <a:path w="13488" h="13208" extrusionOk="0">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72"/>
            <p:cNvSpPr/>
            <p:nvPr/>
          </p:nvSpPr>
          <p:spPr>
            <a:xfrm>
              <a:off x="1768040" y="1536803"/>
              <a:ext cx="333194" cy="296528"/>
            </a:xfrm>
            <a:custGeom>
              <a:avLst/>
              <a:gdLst/>
              <a:ahLst/>
              <a:cxnLst/>
              <a:rect l="l" t="t" r="r" b="b"/>
              <a:pathLst>
                <a:path w="12704" h="11306" extrusionOk="0">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72"/>
            <p:cNvSpPr/>
            <p:nvPr/>
          </p:nvSpPr>
          <p:spPr>
            <a:xfrm>
              <a:off x="1812207" y="1679481"/>
              <a:ext cx="19094" cy="10229"/>
            </a:xfrm>
            <a:custGeom>
              <a:avLst/>
              <a:gdLst/>
              <a:ahLst/>
              <a:cxnLst/>
              <a:rect l="l" t="t" r="r" b="b"/>
              <a:pathLst>
                <a:path w="728" h="390" extrusionOk="0">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72"/>
            <p:cNvSpPr/>
            <p:nvPr/>
          </p:nvSpPr>
          <p:spPr>
            <a:xfrm>
              <a:off x="1930100" y="1561667"/>
              <a:ext cx="129747" cy="128043"/>
            </a:xfrm>
            <a:custGeom>
              <a:avLst/>
              <a:gdLst/>
              <a:ahLst/>
              <a:cxnLst/>
              <a:rect l="l" t="t" r="r" b="b"/>
              <a:pathLst>
                <a:path w="4947" h="4882" extrusionOk="0">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72"/>
            <p:cNvSpPr/>
            <p:nvPr/>
          </p:nvSpPr>
          <p:spPr>
            <a:xfrm>
              <a:off x="1930100" y="1790187"/>
              <a:ext cx="10124" cy="17363"/>
            </a:xfrm>
            <a:custGeom>
              <a:avLst/>
              <a:gdLst/>
              <a:ahLst/>
              <a:cxnLst/>
              <a:rect l="l" t="t" r="r" b="b"/>
              <a:pathLst>
                <a:path w="386" h="662" extrusionOk="0">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72"/>
            <p:cNvSpPr/>
            <p:nvPr/>
          </p:nvSpPr>
          <p:spPr>
            <a:xfrm>
              <a:off x="1844598" y="1595998"/>
              <a:ext cx="19671" cy="15553"/>
            </a:xfrm>
            <a:custGeom>
              <a:avLst/>
              <a:gdLst/>
              <a:ahLst/>
              <a:cxnLst/>
              <a:rect l="l" t="t" r="r" b="b"/>
              <a:pathLst>
                <a:path w="750" h="593" extrusionOk="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72"/>
            <p:cNvSpPr/>
            <p:nvPr/>
          </p:nvSpPr>
          <p:spPr>
            <a:xfrm>
              <a:off x="2007838" y="1757717"/>
              <a:ext cx="17966" cy="15369"/>
            </a:xfrm>
            <a:custGeom>
              <a:avLst/>
              <a:gdLst/>
              <a:ahLst/>
              <a:cxnLst/>
              <a:rect l="l" t="t" r="r" b="b"/>
              <a:pathLst>
                <a:path w="685" h="586" extrusionOk="0">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72"/>
            <p:cNvSpPr/>
            <p:nvPr/>
          </p:nvSpPr>
          <p:spPr>
            <a:xfrm>
              <a:off x="2006160" y="1596103"/>
              <a:ext cx="19644" cy="15448"/>
            </a:xfrm>
            <a:custGeom>
              <a:avLst/>
              <a:gdLst/>
              <a:ahLst/>
              <a:cxnLst/>
              <a:rect l="l" t="t" r="r" b="b"/>
              <a:pathLst>
                <a:path w="749" h="589" extrusionOk="0">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72"/>
            <p:cNvSpPr/>
            <p:nvPr/>
          </p:nvSpPr>
          <p:spPr>
            <a:xfrm>
              <a:off x="1846303" y="1757638"/>
              <a:ext cx="17966" cy="15396"/>
            </a:xfrm>
            <a:custGeom>
              <a:avLst/>
              <a:gdLst/>
              <a:ahLst/>
              <a:cxnLst/>
              <a:rect l="l" t="t" r="r" b="b"/>
              <a:pathLst>
                <a:path w="685" h="587" extrusionOk="0">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72"/>
            <p:cNvSpPr/>
            <p:nvPr/>
          </p:nvSpPr>
          <p:spPr>
            <a:xfrm>
              <a:off x="1819289" y="1633320"/>
              <a:ext cx="21585" cy="13192"/>
            </a:xfrm>
            <a:custGeom>
              <a:avLst/>
              <a:gdLst/>
              <a:ahLst/>
              <a:cxnLst/>
              <a:rect l="l" t="t" r="r" b="b"/>
              <a:pathLst>
                <a:path w="823" h="503" extrusionOk="0">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72"/>
            <p:cNvSpPr/>
            <p:nvPr/>
          </p:nvSpPr>
          <p:spPr>
            <a:xfrm>
              <a:off x="2029529" y="1722782"/>
              <a:ext cx="21611" cy="13088"/>
            </a:xfrm>
            <a:custGeom>
              <a:avLst/>
              <a:gdLst/>
              <a:ahLst/>
              <a:cxnLst/>
              <a:rect l="l" t="t" r="r" b="b"/>
              <a:pathLst>
                <a:path w="824" h="499" extrusionOk="0">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72"/>
            <p:cNvSpPr/>
            <p:nvPr/>
          </p:nvSpPr>
          <p:spPr>
            <a:xfrm>
              <a:off x="1972379" y="1570977"/>
              <a:ext cx="15343" cy="16891"/>
            </a:xfrm>
            <a:custGeom>
              <a:avLst/>
              <a:gdLst/>
              <a:ahLst/>
              <a:cxnLst/>
              <a:rect l="l" t="t" r="r" b="b"/>
              <a:pathLst>
                <a:path w="585" h="644" extrusionOk="0">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72"/>
            <p:cNvSpPr/>
            <p:nvPr/>
          </p:nvSpPr>
          <p:spPr>
            <a:xfrm>
              <a:off x="1883258" y="1781296"/>
              <a:ext cx="15002" cy="16864"/>
            </a:xfrm>
            <a:custGeom>
              <a:avLst/>
              <a:gdLst/>
              <a:ahLst/>
              <a:cxnLst/>
              <a:rect l="l" t="t" r="r" b="b"/>
              <a:pathLst>
                <a:path w="572" h="643" extrusionOk="0">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72"/>
            <p:cNvSpPr/>
            <p:nvPr/>
          </p:nvSpPr>
          <p:spPr>
            <a:xfrm>
              <a:off x="1884674" y="1570086"/>
              <a:ext cx="15291" cy="17048"/>
            </a:xfrm>
            <a:custGeom>
              <a:avLst/>
              <a:gdLst/>
              <a:ahLst/>
              <a:cxnLst/>
              <a:rect l="l" t="t" r="r" b="b"/>
              <a:pathLst>
                <a:path w="583" h="650" extrusionOk="0">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72"/>
            <p:cNvSpPr/>
            <p:nvPr/>
          </p:nvSpPr>
          <p:spPr>
            <a:xfrm>
              <a:off x="1970858" y="1782109"/>
              <a:ext cx="14792" cy="16995"/>
            </a:xfrm>
            <a:custGeom>
              <a:avLst/>
              <a:gdLst/>
              <a:ahLst/>
              <a:cxnLst/>
              <a:rect l="l" t="t" r="r" b="b"/>
              <a:pathLst>
                <a:path w="564" h="648" extrusionOk="0">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72"/>
            <p:cNvSpPr/>
            <p:nvPr/>
          </p:nvSpPr>
          <p:spPr>
            <a:xfrm>
              <a:off x="2030551" y="1635261"/>
              <a:ext cx="21375" cy="13061"/>
            </a:xfrm>
            <a:custGeom>
              <a:avLst/>
              <a:gdLst/>
              <a:ahLst/>
              <a:cxnLst/>
              <a:rect l="l" t="t" r="r" b="b"/>
              <a:pathLst>
                <a:path w="815" h="498" extrusionOk="0">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72"/>
            <p:cNvSpPr/>
            <p:nvPr/>
          </p:nvSpPr>
          <p:spPr>
            <a:xfrm>
              <a:off x="1818371" y="1720815"/>
              <a:ext cx="21690" cy="13114"/>
            </a:xfrm>
            <a:custGeom>
              <a:avLst/>
              <a:gdLst/>
              <a:ahLst/>
              <a:cxnLst/>
              <a:rect l="l" t="t" r="r" b="b"/>
              <a:pathLst>
                <a:path w="827" h="500" extrusionOk="0">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1" name="Google Shape;16431;p72"/>
          <p:cNvGrpSpPr/>
          <p:nvPr/>
        </p:nvGrpSpPr>
        <p:grpSpPr>
          <a:xfrm>
            <a:off x="3115872" y="1327233"/>
            <a:ext cx="316277" cy="345600"/>
            <a:chOff x="3115872" y="1511808"/>
            <a:chExt cx="316277" cy="345600"/>
          </a:xfrm>
        </p:grpSpPr>
        <p:sp>
          <p:nvSpPr>
            <p:cNvPr id="16432" name="Google Shape;16432;p72"/>
            <p:cNvSpPr/>
            <p:nvPr/>
          </p:nvSpPr>
          <p:spPr>
            <a:xfrm>
              <a:off x="3145509" y="1516791"/>
              <a:ext cx="281474" cy="281474"/>
            </a:xfrm>
            <a:custGeom>
              <a:avLst/>
              <a:gdLst/>
              <a:ahLst/>
              <a:cxnLst/>
              <a:rect l="l" t="t" r="r" b="b"/>
              <a:pathLst>
                <a:path w="10732" h="10732" extrusionOk="0">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72"/>
            <p:cNvSpPr/>
            <p:nvPr/>
          </p:nvSpPr>
          <p:spPr>
            <a:xfrm>
              <a:off x="3117629" y="1519834"/>
              <a:ext cx="267573" cy="278484"/>
            </a:xfrm>
            <a:custGeom>
              <a:avLst/>
              <a:gdLst/>
              <a:ahLst/>
              <a:cxnLst/>
              <a:rect l="l" t="t" r="r" b="b"/>
              <a:pathLst>
                <a:path w="10202" h="10618" extrusionOk="0">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72"/>
            <p:cNvSpPr/>
            <p:nvPr/>
          </p:nvSpPr>
          <p:spPr>
            <a:xfrm>
              <a:off x="3194239" y="1787380"/>
              <a:ext cx="184012" cy="65018"/>
            </a:xfrm>
            <a:custGeom>
              <a:avLst/>
              <a:gdLst/>
              <a:ahLst/>
              <a:cxnLst/>
              <a:rect l="l" t="t" r="r" b="b"/>
              <a:pathLst>
                <a:path w="7016" h="2479" extrusionOk="0">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72"/>
            <p:cNvSpPr/>
            <p:nvPr/>
          </p:nvSpPr>
          <p:spPr>
            <a:xfrm>
              <a:off x="3345677" y="1809464"/>
              <a:ext cx="32575" cy="42934"/>
            </a:xfrm>
            <a:custGeom>
              <a:avLst/>
              <a:gdLst/>
              <a:ahLst/>
              <a:cxnLst/>
              <a:rect l="l" t="t" r="r" b="b"/>
              <a:pathLst>
                <a:path w="1242" h="1637" extrusionOk="0">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72"/>
            <p:cNvSpPr/>
            <p:nvPr/>
          </p:nvSpPr>
          <p:spPr>
            <a:xfrm>
              <a:off x="3226657" y="1619656"/>
              <a:ext cx="119047" cy="86603"/>
            </a:xfrm>
            <a:custGeom>
              <a:avLst/>
              <a:gdLst/>
              <a:ahLst/>
              <a:cxnLst/>
              <a:rect l="l" t="t" r="r" b="b"/>
              <a:pathLst>
                <a:path w="4539" h="3302" extrusionOk="0">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72"/>
            <p:cNvSpPr/>
            <p:nvPr/>
          </p:nvSpPr>
          <p:spPr>
            <a:xfrm>
              <a:off x="3253671" y="1619656"/>
              <a:ext cx="92163" cy="86603"/>
            </a:xfrm>
            <a:custGeom>
              <a:avLst/>
              <a:gdLst/>
              <a:ahLst/>
              <a:cxnLst/>
              <a:rect l="l" t="t" r="r" b="b"/>
              <a:pathLst>
                <a:path w="3514" h="3302" extrusionOk="0">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72"/>
            <p:cNvSpPr/>
            <p:nvPr/>
          </p:nvSpPr>
          <p:spPr>
            <a:xfrm>
              <a:off x="3253671" y="1749508"/>
              <a:ext cx="65018" cy="48757"/>
            </a:xfrm>
            <a:custGeom>
              <a:avLst/>
              <a:gdLst/>
              <a:ahLst/>
              <a:cxnLst/>
              <a:rect l="l" t="t" r="r" b="b"/>
              <a:pathLst>
                <a:path w="2479" h="1859" extrusionOk="0">
                  <a:moveTo>
                    <a:pt x="1" y="1"/>
                  </a:moveTo>
                  <a:lnTo>
                    <a:pt x="1" y="1858"/>
                  </a:lnTo>
                  <a:lnTo>
                    <a:pt x="2479" y="1858"/>
                  </a:lnTo>
                  <a:lnTo>
                    <a:pt x="247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72"/>
            <p:cNvSpPr/>
            <p:nvPr/>
          </p:nvSpPr>
          <p:spPr>
            <a:xfrm>
              <a:off x="3253671" y="1749508"/>
              <a:ext cx="65018" cy="32548"/>
            </a:xfrm>
            <a:custGeom>
              <a:avLst/>
              <a:gdLst/>
              <a:ahLst/>
              <a:cxnLst/>
              <a:rect l="l" t="t" r="r" b="b"/>
              <a:pathLst>
                <a:path w="2479" h="1241" extrusionOk="0">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72"/>
            <p:cNvSpPr/>
            <p:nvPr/>
          </p:nvSpPr>
          <p:spPr>
            <a:xfrm>
              <a:off x="3242813" y="1778384"/>
              <a:ext cx="43459" cy="38712"/>
            </a:xfrm>
            <a:custGeom>
              <a:avLst/>
              <a:gdLst/>
              <a:ahLst/>
              <a:cxnLst/>
              <a:rect l="l" t="t" r="r" b="b"/>
              <a:pathLst>
                <a:path w="1657" h="1476" extrusionOk="0">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72"/>
            <p:cNvSpPr/>
            <p:nvPr/>
          </p:nvSpPr>
          <p:spPr>
            <a:xfrm>
              <a:off x="3286245" y="1778384"/>
              <a:ext cx="43302" cy="38712"/>
            </a:xfrm>
            <a:custGeom>
              <a:avLst/>
              <a:gdLst/>
              <a:ahLst/>
              <a:cxnLst/>
              <a:rect l="l" t="t" r="r" b="b"/>
              <a:pathLst>
                <a:path w="1651" h="1476" extrusionOk="0">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72"/>
            <p:cNvSpPr/>
            <p:nvPr/>
          </p:nvSpPr>
          <p:spPr>
            <a:xfrm>
              <a:off x="3232086" y="1663534"/>
              <a:ext cx="108188" cy="102287"/>
            </a:xfrm>
            <a:custGeom>
              <a:avLst/>
              <a:gdLst/>
              <a:ahLst/>
              <a:cxnLst/>
              <a:rect l="l" t="t" r="r" b="b"/>
              <a:pathLst>
                <a:path w="4125" h="3900" extrusionOk="0">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72"/>
            <p:cNvSpPr/>
            <p:nvPr/>
          </p:nvSpPr>
          <p:spPr>
            <a:xfrm>
              <a:off x="3194108" y="1809464"/>
              <a:ext cx="32575" cy="42934"/>
            </a:xfrm>
            <a:custGeom>
              <a:avLst/>
              <a:gdLst/>
              <a:ahLst/>
              <a:cxnLst/>
              <a:rect l="l" t="t" r="r" b="b"/>
              <a:pathLst>
                <a:path w="1242" h="1637" extrusionOk="0">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72"/>
            <p:cNvSpPr/>
            <p:nvPr/>
          </p:nvSpPr>
          <p:spPr>
            <a:xfrm>
              <a:off x="3232217" y="1663534"/>
              <a:ext cx="91901" cy="101789"/>
            </a:xfrm>
            <a:custGeom>
              <a:avLst/>
              <a:gdLst/>
              <a:ahLst/>
              <a:cxnLst/>
              <a:rect l="l" t="t" r="r" b="b"/>
              <a:pathLst>
                <a:path w="3504" h="3881" extrusionOk="0">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72"/>
            <p:cNvSpPr/>
            <p:nvPr/>
          </p:nvSpPr>
          <p:spPr>
            <a:xfrm>
              <a:off x="3243206" y="1660597"/>
              <a:ext cx="88124" cy="29060"/>
            </a:xfrm>
            <a:custGeom>
              <a:avLst/>
              <a:gdLst/>
              <a:ahLst/>
              <a:cxnLst/>
              <a:rect l="l" t="t" r="r" b="b"/>
              <a:pathLst>
                <a:path w="3360" h="1108" extrusionOk="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72"/>
            <p:cNvSpPr/>
            <p:nvPr/>
          </p:nvSpPr>
          <p:spPr>
            <a:xfrm>
              <a:off x="3189073" y="1614594"/>
              <a:ext cx="194110" cy="242814"/>
            </a:xfrm>
            <a:custGeom>
              <a:avLst/>
              <a:gdLst/>
              <a:ahLst/>
              <a:cxnLst/>
              <a:rect l="l" t="t" r="r" b="b"/>
              <a:pathLst>
                <a:path w="7401" h="9258" extrusionOk="0">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72"/>
            <p:cNvSpPr/>
            <p:nvPr/>
          </p:nvSpPr>
          <p:spPr>
            <a:xfrm>
              <a:off x="3221621" y="1836452"/>
              <a:ext cx="10124" cy="20956"/>
            </a:xfrm>
            <a:custGeom>
              <a:avLst/>
              <a:gdLst/>
              <a:ahLst/>
              <a:cxnLst/>
              <a:rect l="l" t="t" r="r" b="b"/>
              <a:pathLst>
                <a:path w="386" h="799" extrusionOk="0">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72"/>
            <p:cNvSpPr/>
            <p:nvPr/>
          </p:nvSpPr>
          <p:spPr>
            <a:xfrm>
              <a:off x="3340615" y="1836452"/>
              <a:ext cx="10124" cy="20956"/>
            </a:xfrm>
            <a:custGeom>
              <a:avLst/>
              <a:gdLst/>
              <a:ahLst/>
              <a:cxnLst/>
              <a:rect l="l" t="t" r="r" b="b"/>
              <a:pathLst>
                <a:path w="386" h="799" extrusionOk="0">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72"/>
            <p:cNvSpPr/>
            <p:nvPr/>
          </p:nvSpPr>
          <p:spPr>
            <a:xfrm>
              <a:off x="3115872" y="1511808"/>
              <a:ext cx="316277" cy="275756"/>
            </a:xfrm>
            <a:custGeom>
              <a:avLst/>
              <a:gdLst/>
              <a:ahLst/>
              <a:cxnLst/>
              <a:rect l="l" t="t" r="r" b="b"/>
              <a:pathLst>
                <a:path w="12059" h="10514" extrusionOk="0">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0" name="Google Shape;16450;p72"/>
          <p:cNvGrpSpPr/>
          <p:nvPr/>
        </p:nvGrpSpPr>
        <p:grpSpPr>
          <a:xfrm>
            <a:off x="3561975" y="1327207"/>
            <a:ext cx="349088" cy="345652"/>
            <a:chOff x="3561975" y="1511782"/>
            <a:chExt cx="349088" cy="345652"/>
          </a:xfrm>
        </p:grpSpPr>
        <p:sp>
          <p:nvSpPr>
            <p:cNvPr id="16451" name="Google Shape;16451;p72"/>
            <p:cNvSpPr/>
            <p:nvPr/>
          </p:nvSpPr>
          <p:spPr>
            <a:xfrm>
              <a:off x="3628488" y="1576485"/>
              <a:ext cx="216088" cy="216220"/>
            </a:xfrm>
            <a:custGeom>
              <a:avLst/>
              <a:gdLst/>
              <a:ahLst/>
              <a:cxnLst/>
              <a:rect l="l" t="t" r="r" b="b"/>
              <a:pathLst>
                <a:path w="8239" h="8244" extrusionOk="0">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72"/>
            <p:cNvSpPr/>
            <p:nvPr/>
          </p:nvSpPr>
          <p:spPr>
            <a:xfrm>
              <a:off x="3671659" y="1652204"/>
              <a:ext cx="129747" cy="129643"/>
            </a:xfrm>
            <a:custGeom>
              <a:avLst/>
              <a:gdLst/>
              <a:ahLst/>
              <a:cxnLst/>
              <a:rect l="l" t="t" r="r" b="b"/>
              <a:pathLst>
                <a:path w="4947" h="4943" extrusionOk="0">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72"/>
            <p:cNvSpPr/>
            <p:nvPr/>
          </p:nvSpPr>
          <p:spPr>
            <a:xfrm>
              <a:off x="3704076" y="1727818"/>
              <a:ext cx="64887" cy="102628"/>
            </a:xfrm>
            <a:custGeom>
              <a:avLst/>
              <a:gdLst/>
              <a:ahLst/>
              <a:cxnLst/>
              <a:rect l="l" t="t" r="r" b="b"/>
              <a:pathLst>
                <a:path w="2474" h="3913" extrusionOk="0">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72"/>
            <p:cNvSpPr/>
            <p:nvPr/>
          </p:nvSpPr>
          <p:spPr>
            <a:xfrm>
              <a:off x="3704207" y="1746098"/>
              <a:ext cx="64756" cy="84348"/>
            </a:xfrm>
            <a:custGeom>
              <a:avLst/>
              <a:gdLst/>
              <a:ahLst/>
              <a:cxnLst/>
              <a:rect l="l" t="t" r="r" b="b"/>
              <a:pathLst>
                <a:path w="2469" h="3216" extrusionOk="0">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72"/>
            <p:cNvSpPr/>
            <p:nvPr/>
          </p:nvSpPr>
          <p:spPr>
            <a:xfrm>
              <a:off x="3714934" y="1684647"/>
              <a:ext cx="43197" cy="48600"/>
            </a:xfrm>
            <a:custGeom>
              <a:avLst/>
              <a:gdLst/>
              <a:ahLst/>
              <a:cxnLst/>
              <a:rect l="l" t="t" r="r" b="b"/>
              <a:pathLst>
                <a:path w="1647" h="1853" extrusionOk="0">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72"/>
            <p:cNvSpPr/>
            <p:nvPr/>
          </p:nvSpPr>
          <p:spPr>
            <a:xfrm>
              <a:off x="3714934" y="1684647"/>
              <a:ext cx="29690" cy="48600"/>
            </a:xfrm>
            <a:custGeom>
              <a:avLst/>
              <a:gdLst/>
              <a:ahLst/>
              <a:cxnLst/>
              <a:rect l="l" t="t" r="r" b="b"/>
              <a:pathLst>
                <a:path w="1132" h="1853" extrusionOk="0">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72"/>
            <p:cNvSpPr/>
            <p:nvPr/>
          </p:nvSpPr>
          <p:spPr>
            <a:xfrm>
              <a:off x="3714934" y="1830420"/>
              <a:ext cx="43197" cy="21585"/>
            </a:xfrm>
            <a:custGeom>
              <a:avLst/>
              <a:gdLst/>
              <a:ahLst/>
              <a:cxnLst/>
              <a:rect l="l" t="t" r="r" b="b"/>
              <a:pathLst>
                <a:path w="1647" h="823" extrusionOk="0">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72"/>
            <p:cNvSpPr/>
            <p:nvPr/>
          </p:nvSpPr>
          <p:spPr>
            <a:xfrm>
              <a:off x="3714934" y="1684647"/>
              <a:ext cx="43197" cy="21611"/>
            </a:xfrm>
            <a:custGeom>
              <a:avLst/>
              <a:gdLst/>
              <a:ahLst/>
              <a:cxnLst/>
              <a:rect l="l" t="t" r="r" b="b"/>
              <a:pathLst>
                <a:path w="1647" h="824" extrusionOk="0">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72"/>
            <p:cNvSpPr/>
            <p:nvPr/>
          </p:nvSpPr>
          <p:spPr>
            <a:xfrm>
              <a:off x="3714934" y="1684647"/>
              <a:ext cx="29690" cy="19592"/>
            </a:xfrm>
            <a:custGeom>
              <a:avLst/>
              <a:gdLst/>
              <a:ahLst/>
              <a:cxnLst/>
              <a:rect l="l" t="t" r="r" b="b"/>
              <a:pathLst>
                <a:path w="1132" h="747" extrusionOk="0">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72"/>
            <p:cNvSpPr/>
            <p:nvPr/>
          </p:nvSpPr>
          <p:spPr>
            <a:xfrm>
              <a:off x="3704076" y="1753940"/>
              <a:ext cx="16314" cy="76506"/>
            </a:xfrm>
            <a:custGeom>
              <a:avLst/>
              <a:gdLst/>
              <a:ahLst/>
              <a:cxnLst/>
              <a:rect l="l" t="t" r="r" b="b"/>
              <a:pathLst>
                <a:path w="622" h="2917" extrusionOk="0">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72"/>
            <p:cNvSpPr/>
            <p:nvPr/>
          </p:nvSpPr>
          <p:spPr>
            <a:xfrm>
              <a:off x="3752675" y="1753940"/>
              <a:ext cx="16287" cy="76506"/>
            </a:xfrm>
            <a:custGeom>
              <a:avLst/>
              <a:gdLst/>
              <a:ahLst/>
              <a:cxnLst/>
              <a:rect l="l" t="t" r="r" b="b"/>
              <a:pathLst>
                <a:path w="621" h="2917" extrusionOk="0">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72"/>
            <p:cNvSpPr/>
            <p:nvPr/>
          </p:nvSpPr>
          <p:spPr>
            <a:xfrm>
              <a:off x="3610444" y="1571318"/>
              <a:ext cx="244729" cy="286116"/>
            </a:xfrm>
            <a:custGeom>
              <a:avLst/>
              <a:gdLst/>
              <a:ahLst/>
              <a:cxnLst/>
              <a:rect l="l" t="t" r="r" b="b"/>
              <a:pathLst>
                <a:path w="9331" h="10909" extrusionOk="0">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72"/>
            <p:cNvSpPr/>
            <p:nvPr/>
          </p:nvSpPr>
          <p:spPr>
            <a:xfrm>
              <a:off x="3561975" y="1679481"/>
              <a:ext cx="49754" cy="10229"/>
            </a:xfrm>
            <a:custGeom>
              <a:avLst/>
              <a:gdLst/>
              <a:ahLst/>
              <a:cxnLst/>
              <a:rect l="l" t="t" r="r" b="b"/>
              <a:pathLst>
                <a:path w="1897" h="390" extrusionOk="0">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72"/>
            <p:cNvSpPr/>
            <p:nvPr/>
          </p:nvSpPr>
          <p:spPr>
            <a:xfrm>
              <a:off x="3859683" y="1679481"/>
              <a:ext cx="51380" cy="10229"/>
            </a:xfrm>
            <a:custGeom>
              <a:avLst/>
              <a:gdLst/>
              <a:ahLst/>
              <a:cxnLst/>
              <a:rect l="l" t="t" r="r" b="b"/>
              <a:pathLst>
                <a:path w="1959" h="390" extrusionOk="0">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72"/>
            <p:cNvSpPr/>
            <p:nvPr/>
          </p:nvSpPr>
          <p:spPr>
            <a:xfrm>
              <a:off x="3731457" y="1511782"/>
              <a:ext cx="10124" cy="48075"/>
            </a:xfrm>
            <a:custGeom>
              <a:avLst/>
              <a:gdLst/>
              <a:ahLst/>
              <a:cxnLst/>
              <a:rect l="l" t="t" r="r" b="b"/>
              <a:pathLst>
                <a:path w="386" h="1833" extrusionOk="0">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72"/>
            <p:cNvSpPr/>
            <p:nvPr/>
          </p:nvSpPr>
          <p:spPr>
            <a:xfrm>
              <a:off x="3654060" y="1792023"/>
              <a:ext cx="23290" cy="28955"/>
            </a:xfrm>
            <a:custGeom>
              <a:avLst/>
              <a:gdLst/>
              <a:ahLst/>
              <a:cxnLst/>
              <a:rect l="l" t="t" r="r" b="b"/>
              <a:pathLst>
                <a:path w="888" h="1104" extrusionOk="0">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72"/>
            <p:cNvSpPr/>
            <p:nvPr/>
          </p:nvSpPr>
          <p:spPr>
            <a:xfrm>
              <a:off x="3795715" y="1548238"/>
              <a:ext cx="23290" cy="28981"/>
            </a:xfrm>
            <a:custGeom>
              <a:avLst/>
              <a:gdLst/>
              <a:ahLst/>
              <a:cxnLst/>
              <a:rect l="l" t="t" r="r" b="b"/>
              <a:pathLst>
                <a:path w="888" h="1105" extrusionOk="0">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72"/>
            <p:cNvSpPr/>
            <p:nvPr/>
          </p:nvSpPr>
          <p:spPr>
            <a:xfrm>
              <a:off x="3597828" y="1603657"/>
              <a:ext cx="33702" cy="21166"/>
            </a:xfrm>
            <a:custGeom>
              <a:avLst/>
              <a:gdLst/>
              <a:ahLst/>
              <a:cxnLst/>
              <a:rect l="l" t="t" r="r" b="b"/>
              <a:pathLst>
                <a:path w="1285" h="807" extrusionOk="0">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72"/>
            <p:cNvSpPr/>
            <p:nvPr/>
          </p:nvSpPr>
          <p:spPr>
            <a:xfrm>
              <a:off x="3841534" y="1744367"/>
              <a:ext cx="33702" cy="21166"/>
            </a:xfrm>
            <a:custGeom>
              <a:avLst/>
              <a:gdLst/>
              <a:ahLst/>
              <a:cxnLst/>
              <a:rect l="l" t="t" r="r" b="b"/>
              <a:pathLst>
                <a:path w="1285" h="807" extrusionOk="0">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72"/>
            <p:cNvSpPr/>
            <p:nvPr/>
          </p:nvSpPr>
          <p:spPr>
            <a:xfrm>
              <a:off x="3794744" y="1791944"/>
              <a:ext cx="24260" cy="29034"/>
            </a:xfrm>
            <a:custGeom>
              <a:avLst/>
              <a:gdLst/>
              <a:ahLst/>
              <a:cxnLst/>
              <a:rect l="l" t="t" r="r" b="b"/>
              <a:pathLst>
                <a:path w="925" h="1107" extrusionOk="0">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72"/>
            <p:cNvSpPr/>
            <p:nvPr/>
          </p:nvSpPr>
          <p:spPr>
            <a:xfrm>
              <a:off x="3654060" y="1548212"/>
              <a:ext cx="24234" cy="29034"/>
            </a:xfrm>
            <a:custGeom>
              <a:avLst/>
              <a:gdLst/>
              <a:ahLst/>
              <a:cxnLst/>
              <a:rect l="l" t="t" r="r" b="b"/>
              <a:pathLst>
                <a:path w="924" h="1107" extrusionOk="0">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72"/>
            <p:cNvSpPr/>
            <p:nvPr/>
          </p:nvSpPr>
          <p:spPr>
            <a:xfrm>
              <a:off x="3841901" y="1603657"/>
              <a:ext cx="33335" cy="21061"/>
            </a:xfrm>
            <a:custGeom>
              <a:avLst/>
              <a:gdLst/>
              <a:ahLst/>
              <a:cxnLst/>
              <a:rect l="l" t="t" r="r" b="b"/>
              <a:pathLst>
                <a:path w="1271" h="803" extrusionOk="0">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72"/>
            <p:cNvSpPr/>
            <p:nvPr/>
          </p:nvSpPr>
          <p:spPr>
            <a:xfrm>
              <a:off x="3597828" y="1744367"/>
              <a:ext cx="33702" cy="21166"/>
            </a:xfrm>
            <a:custGeom>
              <a:avLst/>
              <a:gdLst/>
              <a:ahLst/>
              <a:cxnLst/>
              <a:rect l="l" t="t" r="r" b="b"/>
              <a:pathLst>
                <a:path w="1285" h="807" extrusionOk="0">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72"/>
            <p:cNvSpPr/>
            <p:nvPr/>
          </p:nvSpPr>
          <p:spPr>
            <a:xfrm>
              <a:off x="3750892" y="1595631"/>
              <a:ext cx="72335" cy="61661"/>
            </a:xfrm>
            <a:custGeom>
              <a:avLst/>
              <a:gdLst/>
              <a:ahLst/>
              <a:cxnLst/>
              <a:rect l="l" t="t" r="r" b="b"/>
              <a:pathLst>
                <a:path w="2758" h="2351" extrusionOk="0">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72"/>
          <p:cNvGrpSpPr/>
          <p:nvPr/>
        </p:nvGrpSpPr>
        <p:grpSpPr>
          <a:xfrm>
            <a:off x="1747347" y="3178265"/>
            <a:ext cx="382161" cy="356537"/>
            <a:chOff x="1747347" y="3362840"/>
            <a:chExt cx="382161" cy="356537"/>
          </a:xfrm>
        </p:grpSpPr>
        <p:sp>
          <p:nvSpPr>
            <p:cNvPr id="16476" name="Google Shape;16476;p72"/>
            <p:cNvSpPr/>
            <p:nvPr/>
          </p:nvSpPr>
          <p:spPr>
            <a:xfrm>
              <a:off x="1985125" y="3499407"/>
              <a:ext cx="83430" cy="83299"/>
            </a:xfrm>
            <a:custGeom>
              <a:avLst/>
              <a:gdLst/>
              <a:ahLst/>
              <a:cxnLst/>
              <a:rect l="l" t="t" r="r" b="b"/>
              <a:pathLst>
                <a:path w="3181" h="3176" extrusionOk="0">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72"/>
            <p:cNvSpPr/>
            <p:nvPr/>
          </p:nvSpPr>
          <p:spPr>
            <a:xfrm>
              <a:off x="1980431" y="3532086"/>
              <a:ext cx="92793" cy="50619"/>
            </a:xfrm>
            <a:custGeom>
              <a:avLst/>
              <a:gdLst/>
              <a:ahLst/>
              <a:cxnLst/>
              <a:rect l="l" t="t" r="r" b="b"/>
              <a:pathLst>
                <a:path w="3538" h="1930" extrusionOk="0">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72"/>
            <p:cNvSpPr/>
            <p:nvPr/>
          </p:nvSpPr>
          <p:spPr>
            <a:xfrm>
              <a:off x="1752907" y="3493453"/>
              <a:ext cx="89383" cy="95311"/>
            </a:xfrm>
            <a:custGeom>
              <a:avLst/>
              <a:gdLst/>
              <a:ahLst/>
              <a:cxnLst/>
              <a:rect l="l" t="t" r="r" b="b"/>
              <a:pathLst>
                <a:path w="3408" h="3634" extrusionOk="0">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72"/>
            <p:cNvSpPr/>
            <p:nvPr/>
          </p:nvSpPr>
          <p:spPr>
            <a:xfrm>
              <a:off x="1752907" y="3493978"/>
              <a:ext cx="89383" cy="94655"/>
            </a:xfrm>
            <a:custGeom>
              <a:avLst/>
              <a:gdLst/>
              <a:ahLst/>
              <a:cxnLst/>
              <a:rect l="l" t="t" r="r" b="b"/>
              <a:pathLst>
                <a:path w="3408" h="3609" extrusionOk="0">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72"/>
            <p:cNvSpPr/>
            <p:nvPr/>
          </p:nvSpPr>
          <p:spPr>
            <a:xfrm>
              <a:off x="1842264" y="3392241"/>
              <a:ext cx="148815" cy="297735"/>
            </a:xfrm>
            <a:custGeom>
              <a:avLst/>
              <a:gdLst/>
              <a:ahLst/>
              <a:cxnLst/>
              <a:rect l="l" t="t" r="r" b="b"/>
              <a:pathLst>
                <a:path w="5674" h="11352" extrusionOk="0">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72"/>
            <p:cNvSpPr/>
            <p:nvPr/>
          </p:nvSpPr>
          <p:spPr>
            <a:xfrm>
              <a:off x="1842264" y="3570824"/>
              <a:ext cx="148815" cy="119020"/>
            </a:xfrm>
            <a:custGeom>
              <a:avLst/>
              <a:gdLst/>
              <a:ahLst/>
              <a:cxnLst/>
              <a:rect l="l" t="t" r="r" b="b"/>
              <a:pathLst>
                <a:path w="5674" h="4538" extrusionOk="0">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72"/>
            <p:cNvSpPr/>
            <p:nvPr/>
          </p:nvSpPr>
          <p:spPr>
            <a:xfrm>
              <a:off x="1991053" y="3368400"/>
              <a:ext cx="35722" cy="345311"/>
            </a:xfrm>
            <a:custGeom>
              <a:avLst/>
              <a:gdLst/>
              <a:ahLst/>
              <a:cxnLst/>
              <a:rect l="l" t="t" r="r" b="b"/>
              <a:pathLst>
                <a:path w="1362" h="13166" extrusionOk="0">
                  <a:moveTo>
                    <a:pt x="0" y="1"/>
                  </a:moveTo>
                  <a:lnTo>
                    <a:pt x="0" y="13165"/>
                  </a:lnTo>
                  <a:lnTo>
                    <a:pt x="1362" y="13165"/>
                  </a:lnTo>
                  <a:lnTo>
                    <a:pt x="1362"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72"/>
            <p:cNvSpPr/>
            <p:nvPr/>
          </p:nvSpPr>
          <p:spPr>
            <a:xfrm>
              <a:off x="1991053" y="3683891"/>
              <a:ext cx="35722" cy="29821"/>
            </a:xfrm>
            <a:custGeom>
              <a:avLst/>
              <a:gdLst/>
              <a:ahLst/>
              <a:cxnLst/>
              <a:rect l="l" t="t" r="r" b="b"/>
              <a:pathLst>
                <a:path w="1362" h="1137" extrusionOk="0">
                  <a:moveTo>
                    <a:pt x="0" y="1"/>
                  </a:moveTo>
                  <a:lnTo>
                    <a:pt x="0" y="1136"/>
                  </a:lnTo>
                  <a:lnTo>
                    <a:pt x="1362" y="1136"/>
                  </a:lnTo>
                  <a:lnTo>
                    <a:pt x="1362"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72"/>
            <p:cNvSpPr/>
            <p:nvPr/>
          </p:nvSpPr>
          <p:spPr>
            <a:xfrm>
              <a:off x="1794556" y="3493453"/>
              <a:ext cx="47734" cy="95311"/>
            </a:xfrm>
            <a:custGeom>
              <a:avLst/>
              <a:gdLst/>
              <a:ahLst/>
              <a:cxnLst/>
              <a:rect l="l" t="t" r="r" b="b"/>
              <a:pathLst>
                <a:path w="1820" h="3634" extrusionOk="0">
                  <a:moveTo>
                    <a:pt x="0" y="1"/>
                  </a:moveTo>
                  <a:lnTo>
                    <a:pt x="0" y="3634"/>
                  </a:lnTo>
                  <a:lnTo>
                    <a:pt x="1819" y="3634"/>
                  </a:lnTo>
                  <a:lnTo>
                    <a:pt x="1819" y="1"/>
                  </a:lnTo>
                  <a:close/>
                </a:path>
              </a:pathLst>
            </a:custGeom>
            <a:solidFill>
              <a:srgbClr val="7F94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72"/>
            <p:cNvSpPr/>
            <p:nvPr/>
          </p:nvSpPr>
          <p:spPr>
            <a:xfrm>
              <a:off x="1794556" y="3570824"/>
              <a:ext cx="47734" cy="17808"/>
            </a:xfrm>
            <a:custGeom>
              <a:avLst/>
              <a:gdLst/>
              <a:ahLst/>
              <a:cxnLst/>
              <a:rect l="l" t="t" r="r" b="b"/>
              <a:pathLst>
                <a:path w="1820" h="679" extrusionOk="0">
                  <a:moveTo>
                    <a:pt x="0" y="1"/>
                  </a:moveTo>
                  <a:lnTo>
                    <a:pt x="0" y="679"/>
                  </a:lnTo>
                  <a:lnTo>
                    <a:pt x="1819" y="679"/>
                  </a:lnTo>
                  <a:lnTo>
                    <a:pt x="1819"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72"/>
            <p:cNvSpPr/>
            <p:nvPr/>
          </p:nvSpPr>
          <p:spPr>
            <a:xfrm>
              <a:off x="1812470" y="3618401"/>
              <a:ext cx="35748" cy="35879"/>
            </a:xfrm>
            <a:custGeom>
              <a:avLst/>
              <a:gdLst/>
              <a:ahLst/>
              <a:cxnLst/>
              <a:rect l="l" t="t" r="r" b="b"/>
              <a:pathLst>
                <a:path w="1363" h="1368" extrusionOk="0">
                  <a:moveTo>
                    <a:pt x="1" y="1"/>
                  </a:moveTo>
                  <a:lnTo>
                    <a:pt x="1" y="1367"/>
                  </a:lnTo>
                  <a:lnTo>
                    <a:pt x="1362" y="1367"/>
                  </a:lnTo>
                  <a:lnTo>
                    <a:pt x="1362" y="1"/>
                  </a:ln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72"/>
            <p:cNvSpPr/>
            <p:nvPr/>
          </p:nvSpPr>
          <p:spPr>
            <a:xfrm>
              <a:off x="1794687" y="3588738"/>
              <a:ext cx="47603" cy="89252"/>
            </a:xfrm>
            <a:custGeom>
              <a:avLst/>
              <a:gdLst/>
              <a:ahLst/>
              <a:cxnLst/>
              <a:rect l="l" t="t" r="r" b="b"/>
              <a:pathLst>
                <a:path w="1815" h="3403" extrusionOk="0">
                  <a:moveTo>
                    <a:pt x="0" y="1"/>
                  </a:moveTo>
                  <a:lnTo>
                    <a:pt x="0" y="3403"/>
                  </a:lnTo>
                  <a:lnTo>
                    <a:pt x="905" y="3403"/>
                  </a:lnTo>
                  <a:lnTo>
                    <a:pt x="1814"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72"/>
            <p:cNvSpPr/>
            <p:nvPr/>
          </p:nvSpPr>
          <p:spPr>
            <a:xfrm>
              <a:off x="1747347" y="3362840"/>
              <a:ext cx="326270" cy="356537"/>
            </a:xfrm>
            <a:custGeom>
              <a:avLst/>
              <a:gdLst/>
              <a:ahLst/>
              <a:cxnLst/>
              <a:rect l="l" t="t" r="r" b="b"/>
              <a:pathLst>
                <a:path w="12440" h="13594" extrusionOk="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72"/>
            <p:cNvSpPr/>
            <p:nvPr/>
          </p:nvSpPr>
          <p:spPr>
            <a:xfrm>
              <a:off x="2096802" y="3535496"/>
              <a:ext cx="32706" cy="11120"/>
            </a:xfrm>
            <a:custGeom>
              <a:avLst/>
              <a:gdLst/>
              <a:ahLst/>
              <a:cxnLst/>
              <a:rect l="l" t="t" r="r" b="b"/>
              <a:pathLst>
                <a:path w="1247" h="424" extrusionOk="0">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72"/>
            <p:cNvSpPr/>
            <p:nvPr/>
          </p:nvSpPr>
          <p:spPr>
            <a:xfrm>
              <a:off x="2074325" y="3468327"/>
              <a:ext cx="27460" cy="23657"/>
            </a:xfrm>
            <a:custGeom>
              <a:avLst/>
              <a:gdLst/>
              <a:ahLst/>
              <a:cxnLst/>
              <a:rect l="l" t="t" r="r" b="b"/>
              <a:pathLst>
                <a:path w="1047" h="902" extrusionOk="0">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72"/>
            <p:cNvSpPr/>
            <p:nvPr/>
          </p:nvSpPr>
          <p:spPr>
            <a:xfrm>
              <a:off x="2073905" y="3590337"/>
              <a:ext cx="27880" cy="23579"/>
            </a:xfrm>
            <a:custGeom>
              <a:avLst/>
              <a:gdLst/>
              <a:ahLst/>
              <a:cxnLst/>
              <a:rect l="l" t="t" r="r" b="b"/>
              <a:pathLst>
                <a:path w="1063" h="899" extrusionOk="0">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2" name="Google Shape;16492;p72"/>
          <p:cNvGrpSpPr/>
          <p:nvPr/>
        </p:nvGrpSpPr>
        <p:grpSpPr>
          <a:xfrm>
            <a:off x="2181989" y="3194421"/>
            <a:ext cx="404874" cy="341535"/>
            <a:chOff x="2181989" y="3378996"/>
            <a:chExt cx="404874" cy="341535"/>
          </a:xfrm>
        </p:grpSpPr>
        <p:sp>
          <p:nvSpPr>
            <p:cNvPr id="16493" name="Google Shape;16493;p72"/>
            <p:cNvSpPr/>
            <p:nvPr/>
          </p:nvSpPr>
          <p:spPr>
            <a:xfrm>
              <a:off x="2187916" y="3384924"/>
              <a:ext cx="393019" cy="329549"/>
            </a:xfrm>
            <a:custGeom>
              <a:avLst/>
              <a:gdLst/>
              <a:ahLst/>
              <a:cxnLst/>
              <a:rect l="l" t="t" r="r" b="b"/>
              <a:pathLst>
                <a:path w="14985" h="12565" extrusionOk="0">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72"/>
            <p:cNvSpPr/>
            <p:nvPr/>
          </p:nvSpPr>
          <p:spPr>
            <a:xfrm>
              <a:off x="2282939" y="3467331"/>
              <a:ext cx="202843" cy="202843"/>
            </a:xfrm>
            <a:custGeom>
              <a:avLst/>
              <a:gdLst/>
              <a:ahLst/>
              <a:cxnLst/>
              <a:rect l="l" t="t" r="r" b="b"/>
              <a:pathLst>
                <a:path w="7734" h="7734" extrusionOk="0">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72"/>
            <p:cNvSpPr/>
            <p:nvPr/>
          </p:nvSpPr>
          <p:spPr>
            <a:xfrm>
              <a:off x="2308301" y="3492719"/>
              <a:ext cx="152119" cy="152093"/>
            </a:xfrm>
            <a:custGeom>
              <a:avLst/>
              <a:gdLst/>
              <a:ahLst/>
              <a:cxnLst/>
              <a:rect l="l" t="t" r="r" b="b"/>
              <a:pathLst>
                <a:path w="5800" h="5799" extrusionOk="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72"/>
            <p:cNvSpPr/>
            <p:nvPr/>
          </p:nvSpPr>
          <p:spPr>
            <a:xfrm>
              <a:off x="2346435" y="3575126"/>
              <a:ext cx="76112" cy="69686"/>
            </a:xfrm>
            <a:custGeom>
              <a:avLst/>
              <a:gdLst/>
              <a:ahLst/>
              <a:cxnLst/>
              <a:rect l="l" t="t" r="r" b="b"/>
              <a:pathLst>
                <a:path w="2902" h="2657" extrusionOk="0">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72"/>
            <p:cNvSpPr/>
            <p:nvPr/>
          </p:nvSpPr>
          <p:spPr>
            <a:xfrm>
              <a:off x="2304157" y="3384924"/>
              <a:ext cx="143622" cy="38161"/>
            </a:xfrm>
            <a:custGeom>
              <a:avLst/>
              <a:gdLst/>
              <a:ahLst/>
              <a:cxnLst/>
              <a:rect l="l" t="t" r="r" b="b"/>
              <a:pathLst>
                <a:path w="5476" h="1455" extrusionOk="0">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72"/>
            <p:cNvSpPr/>
            <p:nvPr/>
          </p:nvSpPr>
          <p:spPr>
            <a:xfrm>
              <a:off x="2352730" y="3384924"/>
              <a:ext cx="95048" cy="38161"/>
            </a:xfrm>
            <a:custGeom>
              <a:avLst/>
              <a:gdLst/>
              <a:ahLst/>
              <a:cxnLst/>
              <a:rect l="l" t="t" r="r" b="b"/>
              <a:pathLst>
                <a:path w="3624" h="1455" extrusionOk="0">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72"/>
            <p:cNvSpPr/>
            <p:nvPr/>
          </p:nvSpPr>
          <p:spPr>
            <a:xfrm>
              <a:off x="2187916" y="3682894"/>
              <a:ext cx="392888" cy="31709"/>
            </a:xfrm>
            <a:custGeom>
              <a:avLst/>
              <a:gdLst/>
              <a:ahLst/>
              <a:cxnLst/>
              <a:rect l="l" t="t" r="r" b="b"/>
              <a:pathLst>
                <a:path w="14980" h="1209" extrusionOk="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72"/>
            <p:cNvSpPr/>
            <p:nvPr/>
          </p:nvSpPr>
          <p:spPr>
            <a:xfrm>
              <a:off x="2346304" y="3595058"/>
              <a:ext cx="76112" cy="49754"/>
            </a:xfrm>
            <a:custGeom>
              <a:avLst/>
              <a:gdLst/>
              <a:ahLst/>
              <a:cxnLst/>
              <a:rect l="l" t="t" r="r" b="b"/>
              <a:pathLst>
                <a:path w="2902" h="1897" extrusionOk="0">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72"/>
            <p:cNvSpPr/>
            <p:nvPr/>
          </p:nvSpPr>
          <p:spPr>
            <a:xfrm>
              <a:off x="2359051" y="3524375"/>
              <a:ext cx="50750" cy="57071"/>
            </a:xfrm>
            <a:custGeom>
              <a:avLst/>
              <a:gdLst/>
              <a:ahLst/>
              <a:cxnLst/>
              <a:rect l="l" t="t" r="r" b="b"/>
              <a:pathLst>
                <a:path w="1935" h="2176" extrusionOk="0">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72"/>
            <p:cNvSpPr/>
            <p:nvPr/>
          </p:nvSpPr>
          <p:spPr>
            <a:xfrm>
              <a:off x="2359051" y="3524506"/>
              <a:ext cx="34987" cy="57019"/>
            </a:xfrm>
            <a:custGeom>
              <a:avLst/>
              <a:gdLst/>
              <a:ahLst/>
              <a:cxnLst/>
              <a:rect l="l" t="t" r="r" b="b"/>
              <a:pathLst>
                <a:path w="1334" h="2174" extrusionOk="0">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72"/>
            <p:cNvSpPr/>
            <p:nvPr/>
          </p:nvSpPr>
          <p:spPr>
            <a:xfrm>
              <a:off x="2359051" y="3524375"/>
              <a:ext cx="50750" cy="25388"/>
            </a:xfrm>
            <a:custGeom>
              <a:avLst/>
              <a:gdLst/>
              <a:ahLst/>
              <a:cxnLst/>
              <a:rect l="l" t="t" r="r" b="b"/>
              <a:pathLst>
                <a:path w="1935" h="968" extrusionOk="0">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72"/>
            <p:cNvSpPr/>
            <p:nvPr/>
          </p:nvSpPr>
          <p:spPr>
            <a:xfrm>
              <a:off x="2359051" y="3524375"/>
              <a:ext cx="34856" cy="23133"/>
            </a:xfrm>
            <a:custGeom>
              <a:avLst/>
              <a:gdLst/>
              <a:ahLst/>
              <a:cxnLst/>
              <a:rect l="l" t="t" r="r" b="b"/>
              <a:pathLst>
                <a:path w="1329" h="882" extrusionOk="0">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72"/>
            <p:cNvSpPr/>
            <p:nvPr/>
          </p:nvSpPr>
          <p:spPr>
            <a:xfrm>
              <a:off x="2346304" y="3606284"/>
              <a:ext cx="19067" cy="36115"/>
            </a:xfrm>
            <a:custGeom>
              <a:avLst/>
              <a:gdLst/>
              <a:ahLst/>
              <a:cxnLst/>
              <a:rect l="l" t="t" r="r" b="b"/>
              <a:pathLst>
                <a:path w="727" h="1377" extrusionOk="0">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72"/>
            <p:cNvSpPr/>
            <p:nvPr/>
          </p:nvSpPr>
          <p:spPr>
            <a:xfrm>
              <a:off x="2403349" y="3606284"/>
              <a:ext cx="19067" cy="35984"/>
            </a:xfrm>
            <a:custGeom>
              <a:avLst/>
              <a:gdLst/>
              <a:ahLst/>
              <a:cxnLst/>
              <a:rect l="l" t="t" r="r" b="b"/>
              <a:pathLst>
                <a:path w="727" h="1372" extrusionOk="0">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72"/>
            <p:cNvSpPr/>
            <p:nvPr/>
          </p:nvSpPr>
          <p:spPr>
            <a:xfrm>
              <a:off x="2181989" y="3378996"/>
              <a:ext cx="404874" cy="341535"/>
            </a:xfrm>
            <a:custGeom>
              <a:avLst/>
              <a:gdLst/>
              <a:ahLst/>
              <a:cxnLst/>
              <a:rect l="l" t="t" r="r" b="b"/>
              <a:pathLst>
                <a:path w="15437" h="13022" extrusionOk="0">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72"/>
            <p:cNvSpPr/>
            <p:nvPr/>
          </p:nvSpPr>
          <p:spPr>
            <a:xfrm>
              <a:off x="2295947" y="3486765"/>
              <a:ext cx="170505" cy="164105"/>
            </a:xfrm>
            <a:custGeom>
              <a:avLst/>
              <a:gdLst/>
              <a:ahLst/>
              <a:cxnLst/>
              <a:rect l="l" t="t" r="r" b="b"/>
              <a:pathLst>
                <a:path w="6501" h="6257" extrusionOk="0">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72"/>
            <p:cNvSpPr/>
            <p:nvPr/>
          </p:nvSpPr>
          <p:spPr>
            <a:xfrm>
              <a:off x="2266153" y="3461220"/>
              <a:ext cx="188812" cy="175593"/>
            </a:xfrm>
            <a:custGeom>
              <a:avLst/>
              <a:gdLst/>
              <a:ahLst/>
              <a:cxnLst/>
              <a:rect l="l" t="t" r="r" b="b"/>
              <a:pathLst>
                <a:path w="7199" h="6695" extrusionOk="0">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72"/>
            <p:cNvSpPr/>
            <p:nvPr/>
          </p:nvSpPr>
          <p:spPr>
            <a:xfrm>
              <a:off x="2313284" y="3500639"/>
              <a:ext cx="189389" cy="175750"/>
            </a:xfrm>
            <a:custGeom>
              <a:avLst/>
              <a:gdLst/>
              <a:ahLst/>
              <a:cxnLst/>
              <a:rect l="l" t="t" r="r" b="b"/>
              <a:pathLst>
                <a:path w="7221" h="6701" extrusionOk="0">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1" name="Google Shape;16511;p72"/>
          <p:cNvGrpSpPr/>
          <p:nvPr/>
        </p:nvGrpSpPr>
        <p:grpSpPr>
          <a:xfrm>
            <a:off x="3097565" y="3197333"/>
            <a:ext cx="361336" cy="338623"/>
            <a:chOff x="3097565" y="3381908"/>
            <a:chExt cx="361336" cy="338623"/>
          </a:xfrm>
        </p:grpSpPr>
        <p:sp>
          <p:nvSpPr>
            <p:cNvPr id="16512" name="Google Shape;16512;p72"/>
            <p:cNvSpPr/>
            <p:nvPr/>
          </p:nvSpPr>
          <p:spPr>
            <a:xfrm>
              <a:off x="3102732" y="3455607"/>
              <a:ext cx="350871" cy="259495"/>
            </a:xfrm>
            <a:custGeom>
              <a:avLst/>
              <a:gdLst/>
              <a:ahLst/>
              <a:cxnLst/>
              <a:rect l="l" t="t" r="r" b="b"/>
              <a:pathLst>
                <a:path w="13378" h="9894" extrusionOk="0">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72"/>
            <p:cNvSpPr/>
            <p:nvPr/>
          </p:nvSpPr>
          <p:spPr>
            <a:xfrm>
              <a:off x="3102600" y="3455607"/>
              <a:ext cx="175593" cy="259495"/>
            </a:xfrm>
            <a:custGeom>
              <a:avLst/>
              <a:gdLst/>
              <a:ahLst/>
              <a:cxnLst/>
              <a:rect l="l" t="t" r="r" b="b"/>
              <a:pathLst>
                <a:path w="6695" h="9894" extrusionOk="0">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72"/>
            <p:cNvSpPr/>
            <p:nvPr/>
          </p:nvSpPr>
          <p:spPr>
            <a:xfrm>
              <a:off x="3133156" y="3486031"/>
              <a:ext cx="290024" cy="198647"/>
            </a:xfrm>
            <a:custGeom>
              <a:avLst/>
              <a:gdLst/>
              <a:ahLst/>
              <a:cxnLst/>
              <a:rect l="l" t="t" r="r" b="b"/>
              <a:pathLst>
                <a:path w="11058" h="7574" extrusionOk="0">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72"/>
            <p:cNvSpPr/>
            <p:nvPr/>
          </p:nvSpPr>
          <p:spPr>
            <a:xfrm>
              <a:off x="3133156" y="3486136"/>
              <a:ext cx="145038" cy="198542"/>
            </a:xfrm>
            <a:custGeom>
              <a:avLst/>
              <a:gdLst/>
              <a:ahLst/>
              <a:cxnLst/>
              <a:rect l="l" t="t" r="r" b="b"/>
              <a:pathLst>
                <a:path w="5530" h="7570" extrusionOk="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72"/>
            <p:cNvSpPr/>
            <p:nvPr/>
          </p:nvSpPr>
          <p:spPr>
            <a:xfrm>
              <a:off x="3209241" y="3387205"/>
              <a:ext cx="137721" cy="114876"/>
            </a:xfrm>
            <a:custGeom>
              <a:avLst/>
              <a:gdLst/>
              <a:ahLst/>
              <a:cxnLst/>
              <a:rect l="l" t="t" r="r" b="b"/>
              <a:pathLst>
                <a:path w="5251" h="4380" extrusionOk="0">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72"/>
            <p:cNvSpPr/>
            <p:nvPr/>
          </p:nvSpPr>
          <p:spPr>
            <a:xfrm>
              <a:off x="3200167" y="3606284"/>
              <a:ext cx="40023" cy="34332"/>
            </a:xfrm>
            <a:custGeom>
              <a:avLst/>
              <a:gdLst/>
              <a:ahLst/>
              <a:cxnLst/>
              <a:rect l="l" t="t" r="r" b="b"/>
              <a:pathLst>
                <a:path w="1526" h="1309" extrusionOk="0">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72"/>
            <p:cNvSpPr/>
            <p:nvPr/>
          </p:nvSpPr>
          <p:spPr>
            <a:xfrm>
              <a:off x="3262378" y="3541528"/>
              <a:ext cx="39184" cy="34542"/>
            </a:xfrm>
            <a:custGeom>
              <a:avLst/>
              <a:gdLst/>
              <a:ahLst/>
              <a:cxnLst/>
              <a:rect l="l" t="t" r="r" b="b"/>
              <a:pathLst>
                <a:path w="1494" h="1317" extrusionOk="0">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72"/>
            <p:cNvSpPr/>
            <p:nvPr/>
          </p:nvSpPr>
          <p:spPr>
            <a:xfrm>
              <a:off x="3209241" y="3387205"/>
              <a:ext cx="68952" cy="114876"/>
            </a:xfrm>
            <a:custGeom>
              <a:avLst/>
              <a:gdLst/>
              <a:ahLst/>
              <a:cxnLst/>
              <a:rect l="l" t="t" r="r" b="b"/>
              <a:pathLst>
                <a:path w="2629" h="4380" extrusionOk="0">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72"/>
            <p:cNvSpPr/>
            <p:nvPr/>
          </p:nvSpPr>
          <p:spPr>
            <a:xfrm>
              <a:off x="3257343" y="3448001"/>
              <a:ext cx="36482" cy="31237"/>
            </a:xfrm>
            <a:custGeom>
              <a:avLst/>
              <a:gdLst/>
              <a:ahLst/>
              <a:cxnLst/>
              <a:rect l="l" t="t" r="r" b="b"/>
              <a:pathLst>
                <a:path w="1391" h="1191" extrusionOk="0">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72"/>
            <p:cNvSpPr/>
            <p:nvPr/>
          </p:nvSpPr>
          <p:spPr>
            <a:xfrm>
              <a:off x="3188679" y="3534342"/>
              <a:ext cx="187894" cy="117709"/>
            </a:xfrm>
            <a:custGeom>
              <a:avLst/>
              <a:gdLst/>
              <a:ahLst/>
              <a:cxnLst/>
              <a:rect l="l" t="t" r="r" b="b"/>
              <a:pathLst>
                <a:path w="7164" h="4488" extrusionOk="0">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72"/>
            <p:cNvSpPr/>
            <p:nvPr/>
          </p:nvSpPr>
          <p:spPr>
            <a:xfrm>
              <a:off x="3163422" y="3526316"/>
              <a:ext cx="39315" cy="34463"/>
            </a:xfrm>
            <a:custGeom>
              <a:avLst/>
              <a:gdLst/>
              <a:ahLst/>
              <a:cxnLst/>
              <a:rect l="l" t="t" r="r" b="b"/>
              <a:pathLst>
                <a:path w="1499" h="1314" extrusionOk="0">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72"/>
            <p:cNvSpPr/>
            <p:nvPr/>
          </p:nvSpPr>
          <p:spPr>
            <a:xfrm>
              <a:off x="3361309" y="3617614"/>
              <a:ext cx="39184" cy="34542"/>
            </a:xfrm>
            <a:custGeom>
              <a:avLst/>
              <a:gdLst/>
              <a:ahLst/>
              <a:cxnLst/>
              <a:rect l="l" t="t" r="r" b="b"/>
              <a:pathLst>
                <a:path w="1494" h="1317" extrusionOk="0">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72"/>
            <p:cNvSpPr/>
            <p:nvPr/>
          </p:nvSpPr>
          <p:spPr>
            <a:xfrm>
              <a:off x="3097565" y="3381908"/>
              <a:ext cx="361336" cy="338623"/>
            </a:xfrm>
            <a:custGeom>
              <a:avLst/>
              <a:gdLst/>
              <a:ahLst/>
              <a:cxnLst/>
              <a:rect l="l" t="t" r="r" b="b"/>
              <a:pathLst>
                <a:path w="13777" h="12911" extrusionOk="0">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72"/>
            <p:cNvSpPr/>
            <p:nvPr/>
          </p:nvSpPr>
          <p:spPr>
            <a:xfrm>
              <a:off x="3257212" y="3442703"/>
              <a:ext cx="48862" cy="41964"/>
            </a:xfrm>
            <a:custGeom>
              <a:avLst/>
              <a:gdLst/>
              <a:ahLst/>
              <a:cxnLst/>
              <a:rect l="l" t="t" r="r" b="b"/>
              <a:pathLst>
                <a:path w="1863" h="1600" extrusionOk="0">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6" name="Google Shape;16526;p72"/>
          <p:cNvGrpSpPr/>
          <p:nvPr/>
        </p:nvGrpSpPr>
        <p:grpSpPr>
          <a:xfrm>
            <a:off x="871401" y="1813806"/>
            <a:ext cx="324224" cy="338466"/>
            <a:chOff x="871401" y="1998381"/>
            <a:chExt cx="324224" cy="338466"/>
          </a:xfrm>
        </p:grpSpPr>
        <p:sp>
          <p:nvSpPr>
            <p:cNvPr id="16527" name="Google Shape;16527;p72"/>
            <p:cNvSpPr/>
            <p:nvPr/>
          </p:nvSpPr>
          <p:spPr>
            <a:xfrm>
              <a:off x="987379" y="2003180"/>
              <a:ext cx="203840" cy="156499"/>
            </a:xfrm>
            <a:custGeom>
              <a:avLst/>
              <a:gdLst/>
              <a:ahLst/>
              <a:cxnLst/>
              <a:rect l="l" t="t" r="r" b="b"/>
              <a:pathLst>
                <a:path w="7772" h="5967" extrusionOk="0">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72"/>
            <p:cNvSpPr/>
            <p:nvPr/>
          </p:nvSpPr>
          <p:spPr>
            <a:xfrm>
              <a:off x="1019927" y="2003311"/>
              <a:ext cx="144277" cy="156368"/>
            </a:xfrm>
            <a:custGeom>
              <a:avLst/>
              <a:gdLst/>
              <a:ahLst/>
              <a:cxnLst/>
              <a:rect l="l" t="t" r="r" b="b"/>
              <a:pathLst>
                <a:path w="5501" h="5962" extrusionOk="0">
                  <a:moveTo>
                    <a:pt x="4264" y="0"/>
                  </a:moveTo>
                  <a:lnTo>
                    <a:pt x="1" y="5962"/>
                  </a:lnTo>
                  <a:lnTo>
                    <a:pt x="1233" y="5962"/>
                  </a:lnTo>
                  <a:lnTo>
                    <a:pt x="5501"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72"/>
            <p:cNvSpPr/>
            <p:nvPr/>
          </p:nvSpPr>
          <p:spPr>
            <a:xfrm>
              <a:off x="1052239" y="2003311"/>
              <a:ext cx="138848" cy="156368"/>
            </a:xfrm>
            <a:custGeom>
              <a:avLst/>
              <a:gdLst/>
              <a:ahLst/>
              <a:cxnLst/>
              <a:rect l="l" t="t" r="r" b="b"/>
              <a:pathLst>
                <a:path w="5294" h="5962" extrusionOk="0">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72"/>
            <p:cNvSpPr/>
            <p:nvPr/>
          </p:nvSpPr>
          <p:spPr>
            <a:xfrm>
              <a:off x="877827" y="2003311"/>
              <a:ext cx="203840" cy="156368"/>
            </a:xfrm>
            <a:custGeom>
              <a:avLst/>
              <a:gdLst/>
              <a:ahLst/>
              <a:cxnLst/>
              <a:rect l="l" t="t" r="r" b="b"/>
              <a:pathLst>
                <a:path w="7772" h="5962" extrusionOk="0">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72"/>
            <p:cNvSpPr/>
            <p:nvPr/>
          </p:nvSpPr>
          <p:spPr>
            <a:xfrm>
              <a:off x="906598" y="2003311"/>
              <a:ext cx="144277" cy="156368"/>
            </a:xfrm>
            <a:custGeom>
              <a:avLst/>
              <a:gdLst/>
              <a:ahLst/>
              <a:cxnLst/>
              <a:rect l="l" t="t" r="r" b="b"/>
              <a:pathLst>
                <a:path w="5501" h="5962" extrusionOk="0">
                  <a:moveTo>
                    <a:pt x="1" y="0"/>
                  </a:moveTo>
                  <a:lnTo>
                    <a:pt x="4269" y="5962"/>
                  </a:lnTo>
                  <a:lnTo>
                    <a:pt x="5501" y="5962"/>
                  </a:lnTo>
                  <a:lnTo>
                    <a:pt x="1233" y="0"/>
                  </a:ln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72"/>
            <p:cNvSpPr/>
            <p:nvPr/>
          </p:nvSpPr>
          <p:spPr>
            <a:xfrm>
              <a:off x="877827" y="2003311"/>
              <a:ext cx="140737" cy="156368"/>
            </a:xfrm>
            <a:custGeom>
              <a:avLst/>
              <a:gdLst/>
              <a:ahLst/>
              <a:cxnLst/>
              <a:rect l="l" t="t" r="r" b="b"/>
              <a:pathLst>
                <a:path w="5366" h="5962" extrusionOk="0">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72"/>
            <p:cNvSpPr/>
            <p:nvPr/>
          </p:nvSpPr>
          <p:spPr>
            <a:xfrm>
              <a:off x="1066874" y="2114621"/>
              <a:ext cx="32339" cy="45059"/>
            </a:xfrm>
            <a:custGeom>
              <a:avLst/>
              <a:gdLst/>
              <a:ahLst/>
              <a:cxnLst/>
              <a:rect l="l" t="t" r="r" b="b"/>
              <a:pathLst>
                <a:path w="1233" h="1718" extrusionOk="0">
                  <a:moveTo>
                    <a:pt x="674" y="0"/>
                  </a:moveTo>
                  <a:lnTo>
                    <a:pt x="1" y="938"/>
                  </a:lnTo>
                  <a:lnTo>
                    <a:pt x="559" y="1718"/>
                  </a:lnTo>
                  <a:lnTo>
                    <a:pt x="1021" y="1073"/>
                  </a:lnTo>
                  <a:lnTo>
                    <a:pt x="1233" y="780"/>
                  </a:lnTo>
                  <a:lnTo>
                    <a:pt x="674" y="0"/>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72"/>
            <p:cNvSpPr/>
            <p:nvPr/>
          </p:nvSpPr>
          <p:spPr>
            <a:xfrm>
              <a:off x="1050718" y="2092013"/>
              <a:ext cx="33860" cy="47236"/>
            </a:xfrm>
            <a:custGeom>
              <a:avLst/>
              <a:gdLst/>
              <a:ahLst/>
              <a:cxnLst/>
              <a:rect l="l" t="t" r="r" b="b"/>
              <a:pathLst>
                <a:path w="1291" h="1801" extrusionOk="0">
                  <a:moveTo>
                    <a:pt x="670" y="1"/>
                  </a:moveTo>
                  <a:lnTo>
                    <a:pt x="1" y="934"/>
                  </a:lnTo>
                  <a:lnTo>
                    <a:pt x="617" y="1800"/>
                  </a:lnTo>
                  <a:lnTo>
                    <a:pt x="1290" y="862"/>
                  </a:lnTo>
                  <a:lnTo>
                    <a:pt x="670" y="1"/>
                  </a:ln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72"/>
            <p:cNvSpPr/>
            <p:nvPr/>
          </p:nvSpPr>
          <p:spPr>
            <a:xfrm>
              <a:off x="1034457" y="2069300"/>
              <a:ext cx="33833" cy="47236"/>
            </a:xfrm>
            <a:custGeom>
              <a:avLst/>
              <a:gdLst/>
              <a:ahLst/>
              <a:cxnLst/>
              <a:rect l="l" t="t" r="r" b="b"/>
              <a:pathLst>
                <a:path w="1290" h="1801" extrusionOk="0">
                  <a:moveTo>
                    <a:pt x="674" y="1"/>
                  </a:moveTo>
                  <a:lnTo>
                    <a:pt x="0" y="934"/>
                  </a:lnTo>
                  <a:lnTo>
                    <a:pt x="621" y="1800"/>
                  </a:lnTo>
                  <a:lnTo>
                    <a:pt x="1290" y="867"/>
                  </a:lnTo>
                  <a:lnTo>
                    <a:pt x="674" y="1"/>
                  </a:lnTo>
                  <a:close/>
                </a:path>
              </a:pathLst>
            </a:custGeom>
            <a:solidFill>
              <a:srgbClr val="BE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72"/>
            <p:cNvSpPr/>
            <p:nvPr/>
          </p:nvSpPr>
          <p:spPr>
            <a:xfrm>
              <a:off x="932721" y="2133452"/>
              <a:ext cx="203473" cy="198437"/>
            </a:xfrm>
            <a:custGeom>
              <a:avLst/>
              <a:gdLst/>
              <a:ahLst/>
              <a:cxnLst/>
              <a:rect l="l" t="t" r="r" b="b"/>
              <a:pathLst>
                <a:path w="7758" h="7566" extrusionOk="0">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72"/>
            <p:cNvSpPr/>
            <p:nvPr/>
          </p:nvSpPr>
          <p:spPr>
            <a:xfrm>
              <a:off x="1019560" y="2133347"/>
              <a:ext cx="116765" cy="198542"/>
            </a:xfrm>
            <a:custGeom>
              <a:avLst/>
              <a:gdLst/>
              <a:ahLst/>
              <a:cxnLst/>
              <a:rect l="l" t="t" r="r" b="b"/>
              <a:pathLst>
                <a:path w="4452" h="7570" extrusionOk="0">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72"/>
            <p:cNvSpPr/>
            <p:nvPr/>
          </p:nvSpPr>
          <p:spPr>
            <a:xfrm>
              <a:off x="959473" y="2157529"/>
              <a:ext cx="150100" cy="150074"/>
            </a:xfrm>
            <a:custGeom>
              <a:avLst/>
              <a:gdLst/>
              <a:ahLst/>
              <a:cxnLst/>
              <a:rect l="l" t="t" r="r" b="b"/>
              <a:pathLst>
                <a:path w="5723" h="5722" extrusionOk="0">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72"/>
            <p:cNvSpPr/>
            <p:nvPr/>
          </p:nvSpPr>
          <p:spPr>
            <a:xfrm>
              <a:off x="1019691" y="2157529"/>
              <a:ext cx="93921" cy="150074"/>
            </a:xfrm>
            <a:custGeom>
              <a:avLst/>
              <a:gdLst/>
              <a:ahLst/>
              <a:cxnLst/>
              <a:rect l="l" t="t" r="r" b="b"/>
              <a:pathLst>
                <a:path w="3581" h="5722" extrusionOk="0">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72"/>
            <p:cNvSpPr/>
            <p:nvPr/>
          </p:nvSpPr>
          <p:spPr>
            <a:xfrm>
              <a:off x="871401" y="1998381"/>
              <a:ext cx="324224" cy="338466"/>
            </a:xfrm>
            <a:custGeom>
              <a:avLst/>
              <a:gdLst/>
              <a:ahLst/>
              <a:cxnLst/>
              <a:rect l="l" t="t" r="r" b="b"/>
              <a:pathLst>
                <a:path w="12362" h="12905" extrusionOk="0">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72"/>
            <p:cNvSpPr/>
            <p:nvPr/>
          </p:nvSpPr>
          <p:spPr>
            <a:xfrm>
              <a:off x="954883" y="2152441"/>
              <a:ext cx="159280" cy="73699"/>
            </a:xfrm>
            <a:custGeom>
              <a:avLst/>
              <a:gdLst/>
              <a:ahLst/>
              <a:cxnLst/>
              <a:rect l="l" t="t" r="r" b="b"/>
              <a:pathLst>
                <a:path w="6073" h="2810" extrusionOk="0">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72"/>
            <p:cNvSpPr/>
            <p:nvPr/>
          </p:nvSpPr>
          <p:spPr>
            <a:xfrm>
              <a:off x="954883" y="2238992"/>
              <a:ext cx="159096" cy="73516"/>
            </a:xfrm>
            <a:custGeom>
              <a:avLst/>
              <a:gdLst/>
              <a:ahLst/>
              <a:cxnLst/>
              <a:rect l="l" t="t" r="r" b="b"/>
              <a:pathLst>
                <a:path w="6066" h="2803" extrusionOk="0">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72"/>
            <p:cNvSpPr/>
            <p:nvPr/>
          </p:nvSpPr>
          <p:spPr>
            <a:xfrm>
              <a:off x="1019560" y="2198785"/>
              <a:ext cx="18438" cy="67405"/>
            </a:xfrm>
            <a:custGeom>
              <a:avLst/>
              <a:gdLst/>
              <a:ahLst/>
              <a:cxnLst/>
              <a:rect l="l" t="t" r="r" b="b"/>
              <a:pathLst>
                <a:path w="703" h="2570" extrusionOk="0">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44" name="Google Shape;16544;p72"/>
          <p:cNvGrpSpPr/>
          <p:nvPr/>
        </p:nvGrpSpPr>
        <p:grpSpPr>
          <a:xfrm>
            <a:off x="1751884" y="1804705"/>
            <a:ext cx="360602" cy="360471"/>
            <a:chOff x="1751884" y="1989280"/>
            <a:chExt cx="360602" cy="360471"/>
          </a:xfrm>
        </p:grpSpPr>
        <p:sp>
          <p:nvSpPr>
            <p:cNvPr id="16545" name="Google Shape;16545;p72"/>
            <p:cNvSpPr/>
            <p:nvPr/>
          </p:nvSpPr>
          <p:spPr>
            <a:xfrm>
              <a:off x="1757208" y="1994604"/>
              <a:ext cx="265449" cy="174937"/>
            </a:xfrm>
            <a:custGeom>
              <a:avLst/>
              <a:gdLst/>
              <a:ahLst/>
              <a:cxnLst/>
              <a:rect l="l" t="t" r="r" b="b"/>
              <a:pathLst>
                <a:path w="10121" h="6670" extrusionOk="0">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72"/>
            <p:cNvSpPr/>
            <p:nvPr/>
          </p:nvSpPr>
          <p:spPr>
            <a:xfrm>
              <a:off x="1932120" y="1994604"/>
              <a:ext cx="175042" cy="265291"/>
            </a:xfrm>
            <a:custGeom>
              <a:avLst/>
              <a:gdLst/>
              <a:ahLst/>
              <a:cxnLst/>
              <a:rect l="l" t="t" r="r" b="b"/>
              <a:pathLst>
                <a:path w="6674" h="10115" extrusionOk="0">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72"/>
            <p:cNvSpPr/>
            <p:nvPr/>
          </p:nvSpPr>
          <p:spPr>
            <a:xfrm>
              <a:off x="1841661" y="2169515"/>
              <a:ext cx="265396" cy="175042"/>
            </a:xfrm>
            <a:custGeom>
              <a:avLst/>
              <a:gdLst/>
              <a:ahLst/>
              <a:cxnLst/>
              <a:rect l="l" t="t" r="r" b="b"/>
              <a:pathLst>
                <a:path w="10119" h="6674" extrusionOk="0">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72"/>
            <p:cNvSpPr/>
            <p:nvPr/>
          </p:nvSpPr>
          <p:spPr>
            <a:xfrm>
              <a:off x="1757208" y="2079135"/>
              <a:ext cx="175042" cy="265317"/>
            </a:xfrm>
            <a:custGeom>
              <a:avLst/>
              <a:gdLst/>
              <a:ahLst/>
              <a:cxnLst/>
              <a:rect l="l" t="t" r="r" b="b"/>
              <a:pathLst>
                <a:path w="6674" h="10116" extrusionOk="0">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72"/>
            <p:cNvSpPr/>
            <p:nvPr/>
          </p:nvSpPr>
          <p:spPr>
            <a:xfrm>
              <a:off x="1757208" y="2169515"/>
              <a:ext cx="39525" cy="174937"/>
            </a:xfrm>
            <a:custGeom>
              <a:avLst/>
              <a:gdLst/>
              <a:ahLst/>
              <a:cxnLst/>
              <a:rect l="l" t="t" r="r" b="b"/>
              <a:pathLst>
                <a:path w="1507" h="6670" extrusionOk="0">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72"/>
            <p:cNvSpPr/>
            <p:nvPr/>
          </p:nvSpPr>
          <p:spPr>
            <a:xfrm>
              <a:off x="1810581" y="2079240"/>
              <a:ext cx="39892" cy="90301"/>
            </a:xfrm>
            <a:custGeom>
              <a:avLst/>
              <a:gdLst/>
              <a:ahLst/>
              <a:cxnLst/>
              <a:rect l="l" t="t" r="r" b="b"/>
              <a:pathLst>
                <a:path w="1521" h="3443" extrusionOk="0">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72"/>
            <p:cNvSpPr/>
            <p:nvPr/>
          </p:nvSpPr>
          <p:spPr>
            <a:xfrm>
              <a:off x="1757208" y="1994604"/>
              <a:ext cx="39525" cy="174937"/>
            </a:xfrm>
            <a:custGeom>
              <a:avLst/>
              <a:gdLst/>
              <a:ahLst/>
              <a:cxnLst/>
              <a:rect l="l" t="t" r="r" b="b"/>
              <a:pathLst>
                <a:path w="1507" h="6670" extrusionOk="0">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72"/>
            <p:cNvSpPr/>
            <p:nvPr/>
          </p:nvSpPr>
          <p:spPr>
            <a:xfrm>
              <a:off x="1997111" y="2050941"/>
              <a:ext cx="40023" cy="62159"/>
            </a:xfrm>
            <a:custGeom>
              <a:avLst/>
              <a:gdLst/>
              <a:ahLst/>
              <a:cxnLst/>
              <a:rect l="l" t="t" r="r" b="b"/>
              <a:pathLst>
                <a:path w="1526" h="2370" extrusionOk="0">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72"/>
            <p:cNvSpPr/>
            <p:nvPr/>
          </p:nvSpPr>
          <p:spPr>
            <a:xfrm>
              <a:off x="1932120" y="1994604"/>
              <a:ext cx="22608" cy="73332"/>
            </a:xfrm>
            <a:custGeom>
              <a:avLst/>
              <a:gdLst/>
              <a:ahLst/>
              <a:cxnLst/>
              <a:rect l="l" t="t" r="r" b="b"/>
              <a:pathLst>
                <a:path w="862" h="2796" extrusionOk="0">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72"/>
            <p:cNvSpPr/>
            <p:nvPr/>
          </p:nvSpPr>
          <p:spPr>
            <a:xfrm>
              <a:off x="1932120" y="2096183"/>
              <a:ext cx="22608" cy="73358"/>
            </a:xfrm>
            <a:custGeom>
              <a:avLst/>
              <a:gdLst/>
              <a:ahLst/>
              <a:cxnLst/>
              <a:rect l="l" t="t" r="r" b="b"/>
              <a:pathLst>
                <a:path w="862" h="2797" extrusionOk="0">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72"/>
            <p:cNvSpPr/>
            <p:nvPr/>
          </p:nvSpPr>
          <p:spPr>
            <a:xfrm>
              <a:off x="1979932" y="2169515"/>
              <a:ext cx="45347" cy="90301"/>
            </a:xfrm>
            <a:custGeom>
              <a:avLst/>
              <a:gdLst/>
              <a:ahLst/>
              <a:cxnLst/>
              <a:rect l="l" t="t" r="r" b="b"/>
              <a:pathLst>
                <a:path w="1729" h="3443" extrusionOk="0">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72"/>
            <p:cNvSpPr/>
            <p:nvPr/>
          </p:nvSpPr>
          <p:spPr>
            <a:xfrm>
              <a:off x="1920868" y="2169515"/>
              <a:ext cx="22634" cy="73463"/>
            </a:xfrm>
            <a:custGeom>
              <a:avLst/>
              <a:gdLst/>
              <a:ahLst/>
              <a:cxnLst/>
              <a:rect l="l" t="t" r="r" b="b"/>
              <a:pathLst>
                <a:path w="863" h="2801" extrusionOk="0">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72"/>
            <p:cNvSpPr/>
            <p:nvPr/>
          </p:nvSpPr>
          <p:spPr>
            <a:xfrm>
              <a:off x="1838461" y="2225983"/>
              <a:ext cx="40154" cy="62212"/>
            </a:xfrm>
            <a:custGeom>
              <a:avLst/>
              <a:gdLst/>
              <a:ahLst/>
              <a:cxnLst/>
              <a:rect l="l" t="t" r="r" b="b"/>
              <a:pathLst>
                <a:path w="1531" h="2372" extrusionOk="0">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72"/>
            <p:cNvSpPr/>
            <p:nvPr/>
          </p:nvSpPr>
          <p:spPr>
            <a:xfrm>
              <a:off x="1920868" y="2271094"/>
              <a:ext cx="28168" cy="73463"/>
            </a:xfrm>
            <a:custGeom>
              <a:avLst/>
              <a:gdLst/>
              <a:ahLst/>
              <a:cxnLst/>
              <a:rect l="l" t="t" r="r" b="b"/>
              <a:pathLst>
                <a:path w="1074" h="2801" extrusionOk="0">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72"/>
            <p:cNvSpPr/>
            <p:nvPr/>
          </p:nvSpPr>
          <p:spPr>
            <a:xfrm>
              <a:off x="1751884" y="1989280"/>
              <a:ext cx="360602" cy="360471"/>
            </a:xfrm>
            <a:custGeom>
              <a:avLst/>
              <a:gdLst/>
              <a:ahLst/>
              <a:cxnLst/>
              <a:rect l="l" t="t" r="r" b="b"/>
              <a:pathLst>
                <a:path w="13749" h="13744" extrusionOk="0">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0" name="Google Shape;16560;p72"/>
          <p:cNvGrpSpPr/>
          <p:nvPr/>
        </p:nvGrpSpPr>
        <p:grpSpPr>
          <a:xfrm>
            <a:off x="2188048" y="1798987"/>
            <a:ext cx="389347" cy="353284"/>
            <a:chOff x="2188048" y="1983562"/>
            <a:chExt cx="389347" cy="353284"/>
          </a:xfrm>
        </p:grpSpPr>
        <p:sp>
          <p:nvSpPr>
            <p:cNvPr id="16561" name="Google Shape;16561;p72"/>
            <p:cNvSpPr/>
            <p:nvPr/>
          </p:nvSpPr>
          <p:spPr>
            <a:xfrm>
              <a:off x="2258468" y="2033211"/>
              <a:ext cx="253935" cy="253935"/>
            </a:xfrm>
            <a:custGeom>
              <a:avLst/>
              <a:gdLst/>
              <a:ahLst/>
              <a:cxnLst/>
              <a:rect l="l" t="t" r="r" b="b"/>
              <a:pathLst>
                <a:path w="9682" h="9682" extrusionOk="0">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72"/>
            <p:cNvSpPr/>
            <p:nvPr/>
          </p:nvSpPr>
          <p:spPr>
            <a:xfrm>
              <a:off x="2311081" y="2034601"/>
              <a:ext cx="200824" cy="250525"/>
            </a:xfrm>
            <a:custGeom>
              <a:avLst/>
              <a:gdLst/>
              <a:ahLst/>
              <a:cxnLst/>
              <a:rect l="l" t="t" r="r" b="b"/>
              <a:pathLst>
                <a:path w="7657" h="9552" extrusionOk="0">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3" name="Google Shape;16563;p72"/>
            <p:cNvSpPr/>
            <p:nvPr/>
          </p:nvSpPr>
          <p:spPr>
            <a:xfrm>
              <a:off x="2233342" y="2035860"/>
              <a:ext cx="241582" cy="251338"/>
            </a:xfrm>
            <a:custGeom>
              <a:avLst/>
              <a:gdLst/>
              <a:ahLst/>
              <a:cxnLst/>
              <a:rect l="l" t="t" r="r" b="b"/>
              <a:pathLst>
                <a:path w="9211" h="9583" extrusionOk="0">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72"/>
            <p:cNvSpPr/>
            <p:nvPr/>
          </p:nvSpPr>
          <p:spPr>
            <a:xfrm>
              <a:off x="2310950" y="2166342"/>
              <a:ext cx="146061" cy="118915"/>
            </a:xfrm>
            <a:custGeom>
              <a:avLst/>
              <a:gdLst/>
              <a:ahLst/>
              <a:cxnLst/>
              <a:rect l="l" t="t" r="r" b="b"/>
              <a:pathLst>
                <a:path w="5569" h="4534" extrusionOk="0">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72"/>
            <p:cNvSpPr/>
            <p:nvPr/>
          </p:nvSpPr>
          <p:spPr>
            <a:xfrm>
              <a:off x="2238981" y="2081469"/>
              <a:ext cx="338413" cy="255377"/>
            </a:xfrm>
            <a:custGeom>
              <a:avLst/>
              <a:gdLst/>
              <a:ahLst/>
              <a:cxnLst/>
              <a:rect l="l" t="t" r="r" b="b"/>
              <a:pathLst>
                <a:path w="12903" h="9737" extrusionOk="0">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72"/>
            <p:cNvSpPr/>
            <p:nvPr/>
          </p:nvSpPr>
          <p:spPr>
            <a:xfrm>
              <a:off x="2188048" y="1983562"/>
              <a:ext cx="343843" cy="255325"/>
            </a:xfrm>
            <a:custGeom>
              <a:avLst/>
              <a:gdLst/>
              <a:ahLst/>
              <a:cxnLst/>
              <a:rect l="l" t="t" r="r" b="b"/>
              <a:pathLst>
                <a:path w="13110" h="9735" extrusionOk="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72"/>
            <p:cNvSpPr/>
            <p:nvPr/>
          </p:nvSpPr>
          <p:spPr>
            <a:xfrm>
              <a:off x="2341006" y="2077116"/>
              <a:ext cx="16418" cy="27434"/>
            </a:xfrm>
            <a:custGeom>
              <a:avLst/>
              <a:gdLst/>
              <a:ahLst/>
              <a:cxnLst/>
              <a:rect l="l" t="t" r="r" b="b"/>
              <a:pathLst>
                <a:path w="626" h="1046" extrusionOk="0">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72"/>
            <p:cNvSpPr/>
            <p:nvPr/>
          </p:nvSpPr>
          <p:spPr>
            <a:xfrm>
              <a:off x="2240030" y="2027913"/>
              <a:ext cx="286876" cy="264662"/>
            </a:xfrm>
            <a:custGeom>
              <a:avLst/>
              <a:gdLst/>
              <a:ahLst/>
              <a:cxnLst/>
              <a:rect l="l" t="t" r="r" b="b"/>
              <a:pathLst>
                <a:path w="10938" h="10091" extrusionOk="0">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9" name="Google Shape;16569;p72"/>
          <p:cNvGrpSpPr/>
          <p:nvPr/>
        </p:nvGrpSpPr>
        <p:grpSpPr>
          <a:xfrm>
            <a:off x="2654399" y="1839141"/>
            <a:ext cx="342977" cy="287663"/>
            <a:chOff x="2654399" y="2023716"/>
            <a:chExt cx="342977" cy="287663"/>
          </a:xfrm>
        </p:grpSpPr>
        <p:sp>
          <p:nvSpPr>
            <p:cNvPr id="16570" name="Google Shape;16570;p72"/>
            <p:cNvSpPr/>
            <p:nvPr/>
          </p:nvSpPr>
          <p:spPr>
            <a:xfrm>
              <a:off x="2814623" y="2091777"/>
              <a:ext cx="174570" cy="158912"/>
            </a:xfrm>
            <a:custGeom>
              <a:avLst/>
              <a:gdLst/>
              <a:ahLst/>
              <a:cxnLst/>
              <a:rect l="l" t="t" r="r" b="b"/>
              <a:pathLst>
                <a:path w="6656" h="6059" extrusionOk="0">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72"/>
            <p:cNvSpPr/>
            <p:nvPr/>
          </p:nvSpPr>
          <p:spPr>
            <a:xfrm>
              <a:off x="2891364" y="2028673"/>
              <a:ext cx="98825" cy="175173"/>
            </a:xfrm>
            <a:custGeom>
              <a:avLst/>
              <a:gdLst/>
              <a:ahLst/>
              <a:cxnLst/>
              <a:rect l="l" t="t" r="r" b="b"/>
              <a:pathLst>
                <a:path w="3768" h="6679" extrusionOk="0">
                  <a:moveTo>
                    <a:pt x="3768" y="0"/>
                  </a:moveTo>
                  <a:lnTo>
                    <a:pt x="0" y="2421"/>
                  </a:lnTo>
                  <a:lnTo>
                    <a:pt x="3248" y="6679"/>
                  </a:lnTo>
                  <a:lnTo>
                    <a:pt x="3768" y="6265"/>
                  </a:lnTo>
                  <a:lnTo>
                    <a:pt x="3768" y="0"/>
                  </a:lnTo>
                  <a:close/>
                </a:path>
              </a:pathLst>
            </a:custGeom>
            <a:solidFill>
              <a:srgbClr val="D7E0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72"/>
            <p:cNvSpPr/>
            <p:nvPr/>
          </p:nvSpPr>
          <p:spPr>
            <a:xfrm>
              <a:off x="2957851" y="2158159"/>
              <a:ext cx="32339" cy="45688"/>
            </a:xfrm>
            <a:custGeom>
              <a:avLst/>
              <a:gdLst/>
              <a:ahLst/>
              <a:cxnLst/>
              <a:rect l="l" t="t" r="r" b="b"/>
              <a:pathLst>
                <a:path w="1233" h="1742" extrusionOk="0">
                  <a:moveTo>
                    <a:pt x="1233" y="0"/>
                  </a:moveTo>
                  <a:lnTo>
                    <a:pt x="1" y="813"/>
                  </a:lnTo>
                  <a:lnTo>
                    <a:pt x="713" y="1742"/>
                  </a:lnTo>
                  <a:lnTo>
                    <a:pt x="1233" y="1328"/>
                  </a:lnTo>
                  <a:lnTo>
                    <a:pt x="1233" y="0"/>
                  </a:lnTo>
                  <a:close/>
                </a:path>
              </a:pathLst>
            </a:custGeom>
            <a:solidFill>
              <a:srgbClr val="CE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72"/>
            <p:cNvSpPr/>
            <p:nvPr/>
          </p:nvSpPr>
          <p:spPr>
            <a:xfrm>
              <a:off x="2825979" y="2144258"/>
              <a:ext cx="132790" cy="88282"/>
            </a:xfrm>
            <a:custGeom>
              <a:avLst/>
              <a:gdLst/>
              <a:ahLst/>
              <a:cxnLst/>
              <a:rect l="l" t="t" r="r" b="b"/>
              <a:pathLst>
                <a:path w="5063" h="3366" extrusionOk="0">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72"/>
            <p:cNvSpPr/>
            <p:nvPr/>
          </p:nvSpPr>
          <p:spPr>
            <a:xfrm>
              <a:off x="2877857" y="2188687"/>
              <a:ext cx="77896" cy="43774"/>
            </a:xfrm>
            <a:custGeom>
              <a:avLst/>
              <a:gdLst/>
              <a:ahLst/>
              <a:cxnLst/>
              <a:rect l="l" t="t" r="r" b="b"/>
              <a:pathLst>
                <a:path w="2970" h="1669" extrusionOk="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72"/>
            <p:cNvSpPr/>
            <p:nvPr/>
          </p:nvSpPr>
          <p:spPr>
            <a:xfrm>
              <a:off x="2801509" y="2167102"/>
              <a:ext cx="132790" cy="88256"/>
            </a:xfrm>
            <a:custGeom>
              <a:avLst/>
              <a:gdLst/>
              <a:ahLst/>
              <a:cxnLst/>
              <a:rect l="l" t="t" r="r" b="b"/>
              <a:pathLst>
                <a:path w="5063" h="3365" extrusionOk="0">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72"/>
            <p:cNvSpPr/>
            <p:nvPr/>
          </p:nvSpPr>
          <p:spPr>
            <a:xfrm>
              <a:off x="2861937" y="2217328"/>
              <a:ext cx="69319" cy="38056"/>
            </a:xfrm>
            <a:custGeom>
              <a:avLst/>
              <a:gdLst/>
              <a:ahLst/>
              <a:cxnLst/>
              <a:rect l="l" t="t" r="r" b="b"/>
              <a:pathLst>
                <a:path w="2643" h="1451" extrusionOk="0">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72"/>
            <p:cNvSpPr/>
            <p:nvPr/>
          </p:nvSpPr>
          <p:spPr>
            <a:xfrm>
              <a:off x="2777012" y="2189946"/>
              <a:ext cx="132790" cy="88256"/>
            </a:xfrm>
            <a:custGeom>
              <a:avLst/>
              <a:gdLst/>
              <a:ahLst/>
              <a:cxnLst/>
              <a:rect l="l" t="t" r="r" b="b"/>
              <a:pathLst>
                <a:path w="5063" h="3365" extrusionOk="0">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72"/>
            <p:cNvSpPr/>
            <p:nvPr/>
          </p:nvSpPr>
          <p:spPr>
            <a:xfrm>
              <a:off x="2845912" y="2245234"/>
              <a:ext cx="60481" cy="32994"/>
            </a:xfrm>
            <a:custGeom>
              <a:avLst/>
              <a:gdLst/>
              <a:ahLst/>
              <a:cxnLst/>
              <a:rect l="l" t="t" r="r" b="b"/>
              <a:pathLst>
                <a:path w="2306" h="1258" extrusionOk="0">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72"/>
            <p:cNvSpPr/>
            <p:nvPr/>
          </p:nvSpPr>
          <p:spPr>
            <a:xfrm>
              <a:off x="2752411" y="2212791"/>
              <a:ext cx="132790" cy="88256"/>
            </a:xfrm>
            <a:custGeom>
              <a:avLst/>
              <a:gdLst/>
              <a:ahLst/>
              <a:cxnLst/>
              <a:rect l="l" t="t" r="r" b="b"/>
              <a:pathLst>
                <a:path w="5063" h="3365" extrusionOk="0">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72"/>
            <p:cNvSpPr/>
            <p:nvPr/>
          </p:nvSpPr>
          <p:spPr>
            <a:xfrm>
              <a:off x="2830018" y="2271724"/>
              <a:ext cx="52035" cy="29349"/>
            </a:xfrm>
            <a:custGeom>
              <a:avLst/>
              <a:gdLst/>
              <a:ahLst/>
              <a:cxnLst/>
              <a:rect l="l" t="t" r="r" b="b"/>
              <a:pathLst>
                <a:path w="1984" h="1119" extrusionOk="0">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72"/>
            <p:cNvSpPr/>
            <p:nvPr/>
          </p:nvSpPr>
          <p:spPr>
            <a:xfrm>
              <a:off x="2672260" y="2102871"/>
              <a:ext cx="169010" cy="153116"/>
            </a:xfrm>
            <a:custGeom>
              <a:avLst/>
              <a:gdLst/>
              <a:ahLst/>
              <a:cxnLst/>
              <a:rect l="l" t="t" r="r" b="b"/>
              <a:pathLst>
                <a:path w="6444" h="5838" extrusionOk="0">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72"/>
            <p:cNvSpPr/>
            <p:nvPr/>
          </p:nvSpPr>
          <p:spPr>
            <a:xfrm>
              <a:off x="2664942" y="2085718"/>
              <a:ext cx="93160" cy="134914"/>
            </a:xfrm>
            <a:custGeom>
              <a:avLst/>
              <a:gdLst/>
              <a:ahLst/>
              <a:cxnLst/>
              <a:rect l="l" t="t" r="r" b="b"/>
              <a:pathLst>
                <a:path w="3552" h="5144" extrusionOk="0">
                  <a:moveTo>
                    <a:pt x="2676" y="0"/>
                  </a:moveTo>
                  <a:lnTo>
                    <a:pt x="1" y="4639"/>
                  </a:lnTo>
                  <a:lnTo>
                    <a:pt x="872" y="5144"/>
                  </a:lnTo>
                  <a:lnTo>
                    <a:pt x="3552" y="505"/>
                  </a:lnTo>
                  <a:lnTo>
                    <a:pt x="2676"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72"/>
            <p:cNvSpPr/>
            <p:nvPr/>
          </p:nvSpPr>
          <p:spPr>
            <a:xfrm>
              <a:off x="2661664" y="2043308"/>
              <a:ext cx="79915" cy="167882"/>
            </a:xfrm>
            <a:custGeom>
              <a:avLst/>
              <a:gdLst/>
              <a:ahLst/>
              <a:cxnLst/>
              <a:rect l="l" t="t" r="r" b="b"/>
              <a:pathLst>
                <a:path w="3047" h="6401" extrusionOk="0">
                  <a:moveTo>
                    <a:pt x="1" y="0"/>
                  </a:moveTo>
                  <a:lnTo>
                    <a:pt x="1" y="6183"/>
                  </a:lnTo>
                  <a:lnTo>
                    <a:pt x="366" y="6400"/>
                  </a:lnTo>
                  <a:lnTo>
                    <a:pt x="3047" y="1762"/>
                  </a:lnTo>
                  <a:lnTo>
                    <a:pt x="1" y="0"/>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72"/>
            <p:cNvSpPr/>
            <p:nvPr/>
          </p:nvSpPr>
          <p:spPr>
            <a:xfrm>
              <a:off x="2664942" y="2178092"/>
              <a:ext cx="40049" cy="42672"/>
            </a:xfrm>
            <a:custGeom>
              <a:avLst/>
              <a:gdLst/>
              <a:ahLst/>
              <a:cxnLst/>
              <a:rect l="l" t="t" r="r" b="b"/>
              <a:pathLst>
                <a:path w="1527" h="1627" extrusionOk="0">
                  <a:moveTo>
                    <a:pt x="646" y="0"/>
                  </a:moveTo>
                  <a:lnTo>
                    <a:pt x="1" y="1121"/>
                  </a:lnTo>
                  <a:lnTo>
                    <a:pt x="872" y="1627"/>
                  </a:lnTo>
                  <a:lnTo>
                    <a:pt x="1526" y="496"/>
                  </a:lnTo>
                  <a:lnTo>
                    <a:pt x="646" y="0"/>
                  </a:lnTo>
                  <a:close/>
                </a:path>
              </a:pathLst>
            </a:custGeom>
            <a:solidFill>
              <a:srgbClr val="FD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72"/>
            <p:cNvSpPr/>
            <p:nvPr/>
          </p:nvSpPr>
          <p:spPr>
            <a:xfrm>
              <a:off x="2661664" y="2166604"/>
              <a:ext cx="26673" cy="44587"/>
            </a:xfrm>
            <a:custGeom>
              <a:avLst/>
              <a:gdLst/>
              <a:ahLst/>
              <a:cxnLst/>
              <a:rect l="l" t="t" r="r" b="b"/>
              <a:pathLst>
                <a:path w="1017" h="1700" extrusionOk="0">
                  <a:moveTo>
                    <a:pt x="1" y="0"/>
                  </a:moveTo>
                  <a:lnTo>
                    <a:pt x="1" y="1482"/>
                  </a:lnTo>
                  <a:lnTo>
                    <a:pt x="366" y="1699"/>
                  </a:lnTo>
                  <a:lnTo>
                    <a:pt x="1016" y="578"/>
                  </a:lnTo>
                  <a:lnTo>
                    <a:pt x="1"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72"/>
            <p:cNvSpPr/>
            <p:nvPr/>
          </p:nvSpPr>
          <p:spPr>
            <a:xfrm>
              <a:off x="2707221" y="2190576"/>
              <a:ext cx="71208" cy="57281"/>
            </a:xfrm>
            <a:custGeom>
              <a:avLst/>
              <a:gdLst/>
              <a:ahLst/>
              <a:cxnLst/>
              <a:rect l="l" t="t" r="r" b="b"/>
              <a:pathLst>
                <a:path w="2715" h="2184" extrusionOk="0">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72"/>
            <p:cNvSpPr/>
            <p:nvPr/>
          </p:nvSpPr>
          <p:spPr>
            <a:xfrm>
              <a:off x="2710394" y="2191730"/>
              <a:ext cx="68034" cy="56048"/>
            </a:xfrm>
            <a:custGeom>
              <a:avLst/>
              <a:gdLst/>
              <a:ahLst/>
              <a:cxnLst/>
              <a:rect l="l" t="t" r="r" b="b"/>
              <a:pathLst>
                <a:path w="2594" h="2137" extrusionOk="0">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72"/>
            <p:cNvSpPr/>
            <p:nvPr/>
          </p:nvSpPr>
          <p:spPr>
            <a:xfrm>
              <a:off x="2734498" y="2215754"/>
              <a:ext cx="63366" cy="51642"/>
            </a:xfrm>
            <a:custGeom>
              <a:avLst/>
              <a:gdLst/>
              <a:ahLst/>
              <a:cxnLst/>
              <a:rect l="l" t="t" r="r" b="b"/>
              <a:pathLst>
                <a:path w="2416" h="1969" extrusionOk="0">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72"/>
            <p:cNvSpPr/>
            <p:nvPr/>
          </p:nvSpPr>
          <p:spPr>
            <a:xfrm>
              <a:off x="2737776" y="2216961"/>
              <a:ext cx="60087" cy="50435"/>
            </a:xfrm>
            <a:custGeom>
              <a:avLst/>
              <a:gdLst/>
              <a:ahLst/>
              <a:cxnLst/>
              <a:rect l="l" t="t" r="r" b="b"/>
              <a:pathLst>
                <a:path w="2291" h="1923" extrusionOk="0">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72"/>
            <p:cNvSpPr/>
            <p:nvPr/>
          </p:nvSpPr>
          <p:spPr>
            <a:xfrm>
              <a:off x="2761617" y="2241064"/>
              <a:ext cx="55550" cy="45819"/>
            </a:xfrm>
            <a:custGeom>
              <a:avLst/>
              <a:gdLst/>
              <a:ahLst/>
              <a:cxnLst/>
              <a:rect l="l" t="t" r="r" b="b"/>
              <a:pathLst>
                <a:path w="2118" h="1747" extrusionOk="0">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72"/>
            <p:cNvSpPr/>
            <p:nvPr/>
          </p:nvSpPr>
          <p:spPr>
            <a:xfrm>
              <a:off x="2764659" y="2241955"/>
              <a:ext cx="52507" cy="45006"/>
            </a:xfrm>
            <a:custGeom>
              <a:avLst/>
              <a:gdLst/>
              <a:ahLst/>
              <a:cxnLst/>
              <a:rect l="l" t="t" r="r" b="b"/>
              <a:pathLst>
                <a:path w="2002" h="1716" extrusionOk="0">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72"/>
            <p:cNvSpPr/>
            <p:nvPr/>
          </p:nvSpPr>
          <p:spPr>
            <a:xfrm>
              <a:off x="2788867" y="2266295"/>
              <a:ext cx="47734" cy="40154"/>
            </a:xfrm>
            <a:custGeom>
              <a:avLst/>
              <a:gdLst/>
              <a:ahLst/>
              <a:cxnLst/>
              <a:rect l="l" t="t" r="r" b="b"/>
              <a:pathLst>
                <a:path w="1820" h="1531" extrusionOk="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72"/>
            <p:cNvSpPr/>
            <p:nvPr/>
          </p:nvSpPr>
          <p:spPr>
            <a:xfrm>
              <a:off x="2792041" y="2267317"/>
              <a:ext cx="44561" cy="39184"/>
            </a:xfrm>
            <a:custGeom>
              <a:avLst/>
              <a:gdLst/>
              <a:ahLst/>
              <a:cxnLst/>
              <a:rect l="l" t="t" r="r" b="b"/>
              <a:pathLst>
                <a:path w="1699" h="1494" extrusionOk="0">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72"/>
            <p:cNvSpPr/>
            <p:nvPr/>
          </p:nvSpPr>
          <p:spPr>
            <a:xfrm>
              <a:off x="2794060" y="2108169"/>
              <a:ext cx="68926" cy="106038"/>
            </a:xfrm>
            <a:custGeom>
              <a:avLst/>
              <a:gdLst/>
              <a:ahLst/>
              <a:cxnLst/>
              <a:rect l="l" t="t" r="r" b="b"/>
              <a:pathLst>
                <a:path w="2628" h="4043" extrusionOk="0">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72"/>
            <p:cNvSpPr/>
            <p:nvPr/>
          </p:nvSpPr>
          <p:spPr>
            <a:xfrm>
              <a:off x="2794060" y="2108169"/>
              <a:ext cx="29165" cy="106038"/>
            </a:xfrm>
            <a:custGeom>
              <a:avLst/>
              <a:gdLst/>
              <a:ahLst/>
              <a:cxnLst/>
              <a:rect l="l" t="t" r="r" b="b"/>
              <a:pathLst>
                <a:path w="1112" h="4043" extrusionOk="0">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72"/>
            <p:cNvSpPr/>
            <p:nvPr/>
          </p:nvSpPr>
          <p:spPr>
            <a:xfrm>
              <a:off x="2654399" y="2038404"/>
              <a:ext cx="342977" cy="272976"/>
            </a:xfrm>
            <a:custGeom>
              <a:avLst/>
              <a:gdLst/>
              <a:ahLst/>
              <a:cxnLst/>
              <a:rect l="l" t="t" r="r" b="b"/>
              <a:pathLst>
                <a:path w="13077" h="10408" extrusionOk="0">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72"/>
            <p:cNvSpPr/>
            <p:nvPr/>
          </p:nvSpPr>
          <p:spPr>
            <a:xfrm>
              <a:off x="2955464" y="2023716"/>
              <a:ext cx="41833" cy="27827"/>
            </a:xfrm>
            <a:custGeom>
              <a:avLst/>
              <a:gdLst/>
              <a:ahLst/>
              <a:cxnLst/>
              <a:rect l="l" t="t" r="r" b="b"/>
              <a:pathLst>
                <a:path w="1595" h="1061" extrusionOk="0">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8" name="Google Shape;16598;p72"/>
          <p:cNvGrpSpPr/>
          <p:nvPr/>
        </p:nvGrpSpPr>
        <p:grpSpPr>
          <a:xfrm>
            <a:off x="3104515" y="1813806"/>
            <a:ext cx="338492" cy="338597"/>
            <a:chOff x="3104515" y="1998381"/>
            <a:chExt cx="338492" cy="338597"/>
          </a:xfrm>
        </p:grpSpPr>
        <p:sp>
          <p:nvSpPr>
            <p:cNvPr id="16599" name="Google Shape;16599;p72"/>
            <p:cNvSpPr/>
            <p:nvPr/>
          </p:nvSpPr>
          <p:spPr>
            <a:xfrm>
              <a:off x="3204835" y="2024503"/>
              <a:ext cx="158912" cy="145458"/>
            </a:xfrm>
            <a:custGeom>
              <a:avLst/>
              <a:gdLst/>
              <a:ahLst/>
              <a:cxnLst/>
              <a:rect l="l" t="t" r="r" b="b"/>
              <a:pathLst>
                <a:path w="6059" h="5546" extrusionOk="0">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72"/>
            <p:cNvSpPr/>
            <p:nvPr/>
          </p:nvSpPr>
          <p:spPr>
            <a:xfrm>
              <a:off x="3110180" y="2151707"/>
              <a:ext cx="116503" cy="116634"/>
            </a:xfrm>
            <a:custGeom>
              <a:avLst/>
              <a:gdLst/>
              <a:ahLst/>
              <a:cxnLst/>
              <a:rect l="l" t="t" r="r" b="b"/>
              <a:pathLst>
                <a:path w="4442" h="4447" extrusionOk="0">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72"/>
            <p:cNvSpPr/>
            <p:nvPr/>
          </p:nvSpPr>
          <p:spPr>
            <a:xfrm>
              <a:off x="3141863" y="2151707"/>
              <a:ext cx="84820" cy="116634"/>
            </a:xfrm>
            <a:custGeom>
              <a:avLst/>
              <a:gdLst/>
              <a:ahLst/>
              <a:cxnLst/>
              <a:rect l="l" t="t" r="r" b="b"/>
              <a:pathLst>
                <a:path w="3234" h="4447" extrusionOk="0">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72"/>
            <p:cNvSpPr/>
            <p:nvPr/>
          </p:nvSpPr>
          <p:spPr>
            <a:xfrm>
              <a:off x="3109420" y="2239805"/>
              <a:ext cx="116634" cy="92032"/>
            </a:xfrm>
            <a:custGeom>
              <a:avLst/>
              <a:gdLst/>
              <a:ahLst/>
              <a:cxnLst/>
              <a:rect l="l" t="t" r="r" b="b"/>
              <a:pathLst>
                <a:path w="4447" h="3509" extrusionOk="0">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72"/>
            <p:cNvSpPr/>
            <p:nvPr/>
          </p:nvSpPr>
          <p:spPr>
            <a:xfrm>
              <a:off x="3147922" y="2239805"/>
              <a:ext cx="39656" cy="25887"/>
            </a:xfrm>
            <a:custGeom>
              <a:avLst/>
              <a:gdLst/>
              <a:ahLst/>
              <a:cxnLst/>
              <a:rect l="l" t="t" r="r" b="b"/>
              <a:pathLst>
                <a:path w="1512" h="987" extrusionOk="0">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72"/>
            <p:cNvSpPr/>
            <p:nvPr/>
          </p:nvSpPr>
          <p:spPr>
            <a:xfrm>
              <a:off x="3109420" y="2273874"/>
              <a:ext cx="116634" cy="57963"/>
            </a:xfrm>
            <a:custGeom>
              <a:avLst/>
              <a:gdLst/>
              <a:ahLst/>
              <a:cxnLst/>
              <a:rect l="l" t="t" r="r" b="b"/>
              <a:pathLst>
                <a:path w="4447" h="2210" extrusionOk="0">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72"/>
            <p:cNvSpPr/>
            <p:nvPr/>
          </p:nvSpPr>
          <p:spPr>
            <a:xfrm>
              <a:off x="3128854" y="2189002"/>
              <a:ext cx="77765" cy="63707"/>
            </a:xfrm>
            <a:custGeom>
              <a:avLst/>
              <a:gdLst/>
              <a:ahLst/>
              <a:cxnLst/>
              <a:rect l="l" t="t" r="r" b="b"/>
              <a:pathLst>
                <a:path w="2965" h="2429" extrusionOk="0">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72"/>
            <p:cNvSpPr/>
            <p:nvPr/>
          </p:nvSpPr>
          <p:spPr>
            <a:xfrm>
              <a:off x="3128854" y="2189002"/>
              <a:ext cx="77765" cy="63077"/>
            </a:xfrm>
            <a:custGeom>
              <a:avLst/>
              <a:gdLst/>
              <a:ahLst/>
              <a:cxnLst/>
              <a:rect l="l" t="t" r="r" b="b"/>
              <a:pathLst>
                <a:path w="2965" h="2405" extrusionOk="0">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72"/>
            <p:cNvSpPr/>
            <p:nvPr/>
          </p:nvSpPr>
          <p:spPr>
            <a:xfrm>
              <a:off x="3204835" y="2286988"/>
              <a:ext cx="21218" cy="44849"/>
            </a:xfrm>
            <a:custGeom>
              <a:avLst/>
              <a:gdLst/>
              <a:ahLst/>
              <a:cxnLst/>
              <a:rect l="l" t="t" r="r" b="b"/>
              <a:pathLst>
                <a:path w="809" h="1710" extrusionOk="0">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72"/>
            <p:cNvSpPr/>
            <p:nvPr/>
          </p:nvSpPr>
          <p:spPr>
            <a:xfrm>
              <a:off x="3109420" y="2286988"/>
              <a:ext cx="21244" cy="44849"/>
            </a:xfrm>
            <a:custGeom>
              <a:avLst/>
              <a:gdLst/>
              <a:ahLst/>
              <a:cxnLst/>
              <a:rect l="l" t="t" r="r" b="b"/>
              <a:pathLst>
                <a:path w="810" h="1710" extrusionOk="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72"/>
            <p:cNvSpPr/>
            <p:nvPr/>
          </p:nvSpPr>
          <p:spPr>
            <a:xfrm>
              <a:off x="3332668" y="2162932"/>
              <a:ext cx="29821" cy="65543"/>
            </a:xfrm>
            <a:custGeom>
              <a:avLst/>
              <a:gdLst/>
              <a:ahLst/>
              <a:cxnLst/>
              <a:rect l="l" t="t" r="r" b="b"/>
              <a:pathLst>
                <a:path w="1137" h="2499" extrusionOk="0">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72"/>
            <p:cNvSpPr/>
            <p:nvPr/>
          </p:nvSpPr>
          <p:spPr>
            <a:xfrm>
              <a:off x="3344654" y="2157005"/>
              <a:ext cx="71470" cy="71601"/>
            </a:xfrm>
            <a:custGeom>
              <a:avLst/>
              <a:gdLst/>
              <a:ahLst/>
              <a:cxnLst/>
              <a:rect l="l" t="t" r="r" b="b"/>
              <a:pathLst>
                <a:path w="2725" h="2730" extrusionOk="0">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72"/>
            <p:cNvSpPr/>
            <p:nvPr/>
          </p:nvSpPr>
          <p:spPr>
            <a:xfrm>
              <a:off x="3355381" y="2247122"/>
              <a:ext cx="38161" cy="33466"/>
            </a:xfrm>
            <a:custGeom>
              <a:avLst/>
              <a:gdLst/>
              <a:ahLst/>
              <a:cxnLst/>
              <a:rect l="l" t="t" r="r" b="b"/>
              <a:pathLst>
                <a:path w="1455" h="1276" extrusionOk="0">
                  <a:moveTo>
                    <a:pt x="1" y="0"/>
                  </a:moveTo>
                  <a:lnTo>
                    <a:pt x="1" y="1275"/>
                  </a:lnTo>
                  <a:lnTo>
                    <a:pt x="1454" y="1275"/>
                  </a:lnTo>
                  <a:lnTo>
                    <a:pt x="1454"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72"/>
            <p:cNvSpPr/>
            <p:nvPr/>
          </p:nvSpPr>
          <p:spPr>
            <a:xfrm>
              <a:off x="3355381" y="2247122"/>
              <a:ext cx="38161" cy="20720"/>
            </a:xfrm>
            <a:custGeom>
              <a:avLst/>
              <a:gdLst/>
              <a:ahLst/>
              <a:cxnLst/>
              <a:rect l="l" t="t" r="r" b="b"/>
              <a:pathLst>
                <a:path w="1455" h="790" extrusionOk="0">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72"/>
            <p:cNvSpPr/>
            <p:nvPr/>
          </p:nvSpPr>
          <p:spPr>
            <a:xfrm>
              <a:off x="3310847" y="2267816"/>
              <a:ext cx="127230" cy="64126"/>
            </a:xfrm>
            <a:custGeom>
              <a:avLst/>
              <a:gdLst/>
              <a:ahLst/>
              <a:cxnLst/>
              <a:rect l="l" t="t" r="r" b="b"/>
              <a:pathLst>
                <a:path w="4851" h="2445" extrusionOk="0">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72"/>
            <p:cNvSpPr/>
            <p:nvPr/>
          </p:nvSpPr>
          <p:spPr>
            <a:xfrm>
              <a:off x="3338596" y="2186799"/>
              <a:ext cx="71706" cy="65647"/>
            </a:xfrm>
            <a:custGeom>
              <a:avLst/>
              <a:gdLst/>
              <a:ahLst/>
              <a:cxnLst/>
              <a:rect l="l" t="t" r="r" b="b"/>
              <a:pathLst>
                <a:path w="2734" h="2503" extrusionOk="0">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72"/>
            <p:cNvSpPr/>
            <p:nvPr/>
          </p:nvSpPr>
          <p:spPr>
            <a:xfrm>
              <a:off x="3338596" y="2186904"/>
              <a:ext cx="71470" cy="64021"/>
            </a:xfrm>
            <a:custGeom>
              <a:avLst/>
              <a:gdLst/>
              <a:ahLst/>
              <a:cxnLst/>
              <a:rect l="l" t="t" r="r" b="b"/>
              <a:pathLst>
                <a:path w="2725" h="2441" extrusionOk="0">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72"/>
            <p:cNvSpPr/>
            <p:nvPr/>
          </p:nvSpPr>
          <p:spPr>
            <a:xfrm>
              <a:off x="3310847" y="2283972"/>
              <a:ext cx="25519" cy="47970"/>
            </a:xfrm>
            <a:custGeom>
              <a:avLst/>
              <a:gdLst/>
              <a:ahLst/>
              <a:cxnLst/>
              <a:rect l="l" t="t" r="r" b="b"/>
              <a:pathLst>
                <a:path w="973" h="1829" extrusionOk="0">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72"/>
            <p:cNvSpPr/>
            <p:nvPr/>
          </p:nvSpPr>
          <p:spPr>
            <a:xfrm>
              <a:off x="3412557" y="2283972"/>
              <a:ext cx="25519" cy="47970"/>
            </a:xfrm>
            <a:custGeom>
              <a:avLst/>
              <a:gdLst/>
              <a:ahLst/>
              <a:cxnLst/>
              <a:rect l="l" t="t" r="r" b="b"/>
              <a:pathLst>
                <a:path w="973" h="1829" extrusionOk="0">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72"/>
            <p:cNvSpPr/>
            <p:nvPr/>
          </p:nvSpPr>
          <p:spPr>
            <a:xfrm>
              <a:off x="3162425" y="2003311"/>
              <a:ext cx="180367" cy="155267"/>
            </a:xfrm>
            <a:custGeom>
              <a:avLst/>
              <a:gdLst/>
              <a:ahLst/>
              <a:cxnLst/>
              <a:rect l="l" t="t" r="r" b="b"/>
              <a:pathLst>
                <a:path w="6877" h="5920" extrusionOk="0">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72"/>
            <p:cNvSpPr/>
            <p:nvPr/>
          </p:nvSpPr>
          <p:spPr>
            <a:xfrm>
              <a:off x="3104515" y="2146723"/>
              <a:ext cx="126600" cy="190149"/>
            </a:xfrm>
            <a:custGeom>
              <a:avLst/>
              <a:gdLst/>
              <a:ahLst/>
              <a:cxnLst/>
              <a:rect l="l" t="t" r="r" b="b"/>
              <a:pathLst>
                <a:path w="4827" h="7250" extrusionOk="0">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72"/>
            <p:cNvSpPr/>
            <p:nvPr/>
          </p:nvSpPr>
          <p:spPr>
            <a:xfrm>
              <a:off x="3125707" y="2305662"/>
              <a:ext cx="9993" cy="31211"/>
            </a:xfrm>
            <a:custGeom>
              <a:avLst/>
              <a:gdLst/>
              <a:ahLst/>
              <a:cxnLst/>
              <a:rect l="l" t="t" r="r" b="b"/>
              <a:pathLst>
                <a:path w="381" h="1190" extrusionOk="0">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72"/>
            <p:cNvSpPr/>
            <p:nvPr/>
          </p:nvSpPr>
          <p:spPr>
            <a:xfrm>
              <a:off x="3199904" y="2305662"/>
              <a:ext cx="9993" cy="31211"/>
            </a:xfrm>
            <a:custGeom>
              <a:avLst/>
              <a:gdLst/>
              <a:ahLst/>
              <a:cxnLst/>
              <a:rect l="l" t="t" r="r" b="b"/>
              <a:pathLst>
                <a:path w="381" h="1190" extrusionOk="0">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72"/>
            <p:cNvSpPr/>
            <p:nvPr/>
          </p:nvSpPr>
          <p:spPr>
            <a:xfrm>
              <a:off x="3348326" y="2182340"/>
              <a:ext cx="54632" cy="16838"/>
            </a:xfrm>
            <a:custGeom>
              <a:avLst/>
              <a:gdLst/>
              <a:ahLst/>
              <a:cxnLst/>
              <a:rect l="l" t="t" r="r" b="b"/>
              <a:pathLst>
                <a:path w="2083" h="642" extrusionOk="0">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72"/>
            <p:cNvSpPr/>
            <p:nvPr/>
          </p:nvSpPr>
          <p:spPr>
            <a:xfrm>
              <a:off x="3305785" y="2151969"/>
              <a:ext cx="137222" cy="185009"/>
            </a:xfrm>
            <a:custGeom>
              <a:avLst/>
              <a:gdLst/>
              <a:ahLst/>
              <a:cxnLst/>
              <a:rect l="l" t="t" r="r" b="b"/>
              <a:pathLst>
                <a:path w="5232" h="7054" extrusionOk="0">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72"/>
            <p:cNvSpPr/>
            <p:nvPr/>
          </p:nvSpPr>
          <p:spPr>
            <a:xfrm>
              <a:off x="3332432" y="2300364"/>
              <a:ext cx="9862" cy="36482"/>
            </a:xfrm>
            <a:custGeom>
              <a:avLst/>
              <a:gdLst/>
              <a:ahLst/>
              <a:cxnLst/>
              <a:rect l="l" t="t" r="r" b="b"/>
              <a:pathLst>
                <a:path w="376" h="1391" extrusionOk="0">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72"/>
            <p:cNvSpPr/>
            <p:nvPr/>
          </p:nvSpPr>
          <p:spPr>
            <a:xfrm>
              <a:off x="3406630" y="2300364"/>
              <a:ext cx="9862" cy="36482"/>
            </a:xfrm>
            <a:custGeom>
              <a:avLst/>
              <a:gdLst/>
              <a:ahLst/>
              <a:cxnLst/>
              <a:rect l="l" t="t" r="r" b="b"/>
              <a:pathLst>
                <a:path w="376" h="1391" extrusionOk="0">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72"/>
            <p:cNvSpPr/>
            <p:nvPr/>
          </p:nvSpPr>
          <p:spPr>
            <a:xfrm>
              <a:off x="3157521" y="1998381"/>
              <a:ext cx="211263" cy="176537"/>
            </a:xfrm>
            <a:custGeom>
              <a:avLst/>
              <a:gdLst/>
              <a:ahLst/>
              <a:cxnLst/>
              <a:rect l="l" t="t" r="r" b="b"/>
              <a:pathLst>
                <a:path w="8055" h="6731" extrusionOk="0">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72"/>
            <p:cNvSpPr/>
            <p:nvPr/>
          </p:nvSpPr>
          <p:spPr>
            <a:xfrm>
              <a:off x="3192980" y="2030064"/>
              <a:ext cx="29165" cy="9993"/>
            </a:xfrm>
            <a:custGeom>
              <a:avLst/>
              <a:gdLst/>
              <a:ahLst/>
              <a:cxnLst/>
              <a:rect l="l" t="t" r="r" b="b"/>
              <a:pathLst>
                <a:path w="1112" h="381" extrusionOk="0">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72"/>
            <p:cNvSpPr/>
            <p:nvPr/>
          </p:nvSpPr>
          <p:spPr>
            <a:xfrm>
              <a:off x="3230066" y="2030064"/>
              <a:ext cx="82197" cy="9993"/>
            </a:xfrm>
            <a:custGeom>
              <a:avLst/>
              <a:gdLst/>
              <a:ahLst/>
              <a:cxnLst/>
              <a:rect l="l" t="t" r="r" b="b"/>
              <a:pathLst>
                <a:path w="3134" h="381" extrusionOk="0">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72"/>
            <p:cNvSpPr/>
            <p:nvPr/>
          </p:nvSpPr>
          <p:spPr>
            <a:xfrm>
              <a:off x="3192980" y="2056553"/>
              <a:ext cx="119283" cy="9993"/>
            </a:xfrm>
            <a:custGeom>
              <a:avLst/>
              <a:gdLst/>
              <a:ahLst/>
              <a:cxnLst/>
              <a:rect l="l" t="t" r="r" b="b"/>
              <a:pathLst>
                <a:path w="4548" h="381" extrusionOk="0">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72"/>
            <p:cNvSpPr/>
            <p:nvPr/>
          </p:nvSpPr>
          <p:spPr>
            <a:xfrm>
              <a:off x="3192980" y="2083069"/>
              <a:ext cx="82040" cy="9993"/>
            </a:xfrm>
            <a:custGeom>
              <a:avLst/>
              <a:gdLst/>
              <a:ahLst/>
              <a:cxnLst/>
              <a:rect l="l" t="t" r="r" b="b"/>
              <a:pathLst>
                <a:path w="3128" h="381" extrusionOk="0">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72"/>
            <p:cNvSpPr/>
            <p:nvPr/>
          </p:nvSpPr>
          <p:spPr>
            <a:xfrm>
              <a:off x="3283072" y="2083069"/>
              <a:ext cx="29060" cy="9993"/>
            </a:xfrm>
            <a:custGeom>
              <a:avLst/>
              <a:gdLst/>
              <a:ahLst/>
              <a:cxnLst/>
              <a:rect l="l" t="t" r="r" b="b"/>
              <a:pathLst>
                <a:path w="1108" h="381" extrusionOk="0">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32" name="Google Shape;16632;p72"/>
          <p:cNvGrpSpPr/>
          <p:nvPr/>
        </p:nvGrpSpPr>
        <p:grpSpPr>
          <a:xfrm>
            <a:off x="4006321" y="1790830"/>
            <a:ext cx="320605" cy="384469"/>
            <a:chOff x="4006321" y="1975405"/>
            <a:chExt cx="320605" cy="384469"/>
          </a:xfrm>
        </p:grpSpPr>
        <p:sp>
          <p:nvSpPr>
            <p:cNvPr id="16633" name="Google Shape;16633;p72"/>
            <p:cNvSpPr/>
            <p:nvPr/>
          </p:nvSpPr>
          <p:spPr>
            <a:xfrm>
              <a:off x="4058960" y="2050888"/>
              <a:ext cx="32706" cy="35984"/>
            </a:xfrm>
            <a:custGeom>
              <a:avLst/>
              <a:gdLst/>
              <a:ahLst/>
              <a:cxnLst/>
              <a:rect l="l" t="t" r="r" b="b"/>
              <a:pathLst>
                <a:path w="1247" h="1372" extrusionOk="0">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72"/>
            <p:cNvSpPr/>
            <p:nvPr/>
          </p:nvSpPr>
          <p:spPr>
            <a:xfrm>
              <a:off x="4248008" y="2050888"/>
              <a:ext cx="32837" cy="35984"/>
            </a:xfrm>
            <a:custGeom>
              <a:avLst/>
              <a:gdLst/>
              <a:ahLst/>
              <a:cxnLst/>
              <a:rect l="l" t="t" r="r" b="b"/>
              <a:pathLst>
                <a:path w="1252" h="1372" extrusionOk="0">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72"/>
            <p:cNvSpPr/>
            <p:nvPr/>
          </p:nvSpPr>
          <p:spPr>
            <a:xfrm>
              <a:off x="4153222" y="2022353"/>
              <a:ext cx="33335" cy="34096"/>
            </a:xfrm>
            <a:custGeom>
              <a:avLst/>
              <a:gdLst/>
              <a:ahLst/>
              <a:cxnLst/>
              <a:rect l="l" t="t" r="r" b="b"/>
              <a:pathLst>
                <a:path w="1271" h="1300" extrusionOk="0">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72"/>
            <p:cNvSpPr/>
            <p:nvPr/>
          </p:nvSpPr>
          <p:spPr>
            <a:xfrm>
              <a:off x="4153222" y="2022353"/>
              <a:ext cx="22503" cy="34096"/>
            </a:xfrm>
            <a:custGeom>
              <a:avLst/>
              <a:gdLst/>
              <a:ahLst/>
              <a:cxnLst/>
              <a:rect l="l" t="t" r="r" b="b"/>
              <a:pathLst>
                <a:path w="858" h="1300" extrusionOk="0">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72"/>
            <p:cNvSpPr/>
            <p:nvPr/>
          </p:nvSpPr>
          <p:spPr>
            <a:xfrm>
              <a:off x="4006321" y="2050888"/>
              <a:ext cx="315150" cy="303242"/>
            </a:xfrm>
            <a:custGeom>
              <a:avLst/>
              <a:gdLst/>
              <a:ahLst/>
              <a:cxnLst/>
              <a:rect l="l" t="t" r="r" b="b"/>
              <a:pathLst>
                <a:path w="12016" h="11562" extrusionOk="0">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72"/>
            <p:cNvSpPr/>
            <p:nvPr/>
          </p:nvSpPr>
          <p:spPr>
            <a:xfrm>
              <a:off x="4018307" y="2050888"/>
              <a:ext cx="165102" cy="303269"/>
            </a:xfrm>
            <a:custGeom>
              <a:avLst/>
              <a:gdLst/>
              <a:ahLst/>
              <a:cxnLst/>
              <a:rect l="l" t="t" r="r" b="b"/>
              <a:pathLst>
                <a:path w="6295" h="11563" extrusionOk="0">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72"/>
            <p:cNvSpPr/>
            <p:nvPr/>
          </p:nvSpPr>
          <p:spPr>
            <a:xfrm>
              <a:off x="4032837" y="2075516"/>
              <a:ext cx="264163" cy="254040"/>
            </a:xfrm>
            <a:custGeom>
              <a:avLst/>
              <a:gdLst/>
              <a:ahLst/>
              <a:cxnLst/>
              <a:rect l="l" t="t" r="r" b="b"/>
              <a:pathLst>
                <a:path w="10072" h="9686" extrusionOk="0">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72"/>
            <p:cNvSpPr/>
            <p:nvPr/>
          </p:nvSpPr>
          <p:spPr>
            <a:xfrm>
              <a:off x="4042804" y="2075490"/>
              <a:ext cx="134678" cy="254066"/>
            </a:xfrm>
            <a:custGeom>
              <a:avLst/>
              <a:gdLst/>
              <a:ahLst/>
              <a:cxnLst/>
              <a:rect l="l" t="t" r="r" b="b"/>
              <a:pathLst>
                <a:path w="5135" h="9687" extrusionOk="0">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72"/>
            <p:cNvSpPr/>
            <p:nvPr/>
          </p:nvSpPr>
          <p:spPr>
            <a:xfrm>
              <a:off x="4050252" y="2092485"/>
              <a:ext cx="228809" cy="220154"/>
            </a:xfrm>
            <a:custGeom>
              <a:avLst/>
              <a:gdLst/>
              <a:ahLst/>
              <a:cxnLst/>
              <a:rect l="l" t="t" r="r" b="b"/>
              <a:pathLst>
                <a:path w="8724" h="8394" extrusionOk="0">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72"/>
            <p:cNvSpPr/>
            <p:nvPr/>
          </p:nvSpPr>
          <p:spPr>
            <a:xfrm>
              <a:off x="4058960" y="2092380"/>
              <a:ext cx="124082" cy="220259"/>
            </a:xfrm>
            <a:custGeom>
              <a:avLst/>
              <a:gdLst/>
              <a:ahLst/>
              <a:cxnLst/>
              <a:rect l="l" t="t" r="r" b="b"/>
              <a:pathLst>
                <a:path w="4731" h="8398" extrusionOk="0">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72"/>
            <p:cNvSpPr/>
            <p:nvPr/>
          </p:nvSpPr>
          <p:spPr>
            <a:xfrm>
              <a:off x="4251549" y="2022326"/>
              <a:ext cx="58566" cy="49570"/>
            </a:xfrm>
            <a:custGeom>
              <a:avLst/>
              <a:gdLst/>
              <a:ahLst/>
              <a:cxnLst/>
              <a:rect l="l" t="t" r="r" b="b"/>
              <a:pathLst>
                <a:path w="2233" h="1890" extrusionOk="0">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72"/>
            <p:cNvSpPr/>
            <p:nvPr/>
          </p:nvSpPr>
          <p:spPr>
            <a:xfrm>
              <a:off x="4029690" y="2022274"/>
              <a:ext cx="58566" cy="49675"/>
            </a:xfrm>
            <a:custGeom>
              <a:avLst/>
              <a:gdLst/>
              <a:ahLst/>
              <a:cxnLst/>
              <a:rect l="l" t="t" r="r" b="b"/>
              <a:pathLst>
                <a:path w="2233" h="1894" extrusionOk="0">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72"/>
            <p:cNvSpPr/>
            <p:nvPr/>
          </p:nvSpPr>
          <p:spPr>
            <a:xfrm>
              <a:off x="4133420" y="1981097"/>
              <a:ext cx="72965" cy="44062"/>
            </a:xfrm>
            <a:custGeom>
              <a:avLst/>
              <a:gdLst/>
              <a:ahLst/>
              <a:cxnLst/>
              <a:rect l="l" t="t" r="r" b="b"/>
              <a:pathLst>
                <a:path w="2782" h="1680" extrusionOk="0">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72"/>
            <p:cNvSpPr/>
            <p:nvPr/>
          </p:nvSpPr>
          <p:spPr>
            <a:xfrm>
              <a:off x="4251549" y="2022300"/>
              <a:ext cx="52140" cy="49596"/>
            </a:xfrm>
            <a:custGeom>
              <a:avLst/>
              <a:gdLst/>
              <a:ahLst/>
              <a:cxnLst/>
              <a:rect l="l" t="t" r="r" b="b"/>
              <a:pathLst>
                <a:path w="1988" h="1891" extrusionOk="0">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72"/>
            <p:cNvSpPr/>
            <p:nvPr/>
          </p:nvSpPr>
          <p:spPr>
            <a:xfrm>
              <a:off x="4029795" y="2022300"/>
              <a:ext cx="52035" cy="49570"/>
            </a:xfrm>
            <a:custGeom>
              <a:avLst/>
              <a:gdLst/>
              <a:ahLst/>
              <a:cxnLst/>
              <a:rect l="l" t="t" r="r" b="b"/>
              <a:pathLst>
                <a:path w="1984" h="1890" extrusionOk="0">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72"/>
            <p:cNvSpPr/>
            <p:nvPr/>
          </p:nvSpPr>
          <p:spPr>
            <a:xfrm>
              <a:off x="4133420" y="1981097"/>
              <a:ext cx="31814" cy="44062"/>
            </a:xfrm>
            <a:custGeom>
              <a:avLst/>
              <a:gdLst/>
              <a:ahLst/>
              <a:cxnLst/>
              <a:rect l="l" t="t" r="r" b="b"/>
              <a:pathLst>
                <a:path w="1213" h="1680" extrusionOk="0">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72"/>
            <p:cNvSpPr/>
            <p:nvPr/>
          </p:nvSpPr>
          <p:spPr>
            <a:xfrm>
              <a:off x="4149681" y="2187429"/>
              <a:ext cx="35250" cy="30214"/>
            </a:xfrm>
            <a:custGeom>
              <a:avLst/>
              <a:gdLst/>
              <a:ahLst/>
              <a:cxnLst/>
              <a:rect l="l" t="t" r="r" b="b"/>
              <a:pathLst>
                <a:path w="1344" h="1152" extrusionOk="0">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72"/>
            <p:cNvSpPr/>
            <p:nvPr/>
          </p:nvSpPr>
          <p:spPr>
            <a:xfrm>
              <a:off x="4154743" y="2187455"/>
              <a:ext cx="24890" cy="30240"/>
            </a:xfrm>
            <a:custGeom>
              <a:avLst/>
              <a:gdLst/>
              <a:ahLst/>
              <a:cxnLst/>
              <a:rect l="l" t="t" r="r" b="b"/>
              <a:pathLst>
                <a:path w="949" h="1153" extrusionOk="0">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72"/>
            <p:cNvSpPr/>
            <p:nvPr/>
          </p:nvSpPr>
          <p:spPr>
            <a:xfrm>
              <a:off x="4026648" y="2069798"/>
              <a:ext cx="275782" cy="265344"/>
            </a:xfrm>
            <a:custGeom>
              <a:avLst/>
              <a:gdLst/>
              <a:ahLst/>
              <a:cxnLst/>
              <a:rect l="l" t="t" r="r" b="b"/>
              <a:pathLst>
                <a:path w="10515" h="10117" extrusionOk="0">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72"/>
            <p:cNvSpPr/>
            <p:nvPr/>
          </p:nvSpPr>
          <p:spPr>
            <a:xfrm>
              <a:off x="4044955" y="2086715"/>
              <a:ext cx="240559" cy="231484"/>
            </a:xfrm>
            <a:custGeom>
              <a:avLst/>
              <a:gdLst/>
              <a:ahLst/>
              <a:cxnLst/>
              <a:rect l="l" t="t" r="r" b="b"/>
              <a:pathLst>
                <a:path w="9172" h="8826" extrusionOk="0">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72"/>
            <p:cNvSpPr/>
            <p:nvPr/>
          </p:nvSpPr>
          <p:spPr>
            <a:xfrm>
              <a:off x="4147793" y="2128102"/>
              <a:ext cx="43826" cy="95075"/>
            </a:xfrm>
            <a:custGeom>
              <a:avLst/>
              <a:gdLst/>
              <a:ahLst/>
              <a:cxnLst/>
              <a:rect l="l" t="t" r="r" b="b"/>
              <a:pathLst>
                <a:path w="1671" h="3625" extrusionOk="0">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72"/>
            <p:cNvSpPr/>
            <p:nvPr/>
          </p:nvSpPr>
          <p:spPr>
            <a:xfrm>
              <a:off x="4012380" y="1975405"/>
              <a:ext cx="314546" cy="384469"/>
            </a:xfrm>
            <a:custGeom>
              <a:avLst/>
              <a:gdLst/>
              <a:ahLst/>
              <a:cxnLst/>
              <a:rect l="l" t="t" r="r" b="b"/>
              <a:pathLst>
                <a:path w="11993" h="14659" extrusionOk="0">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5" name="Google Shape;16655;p72"/>
          <p:cNvGrpSpPr/>
          <p:nvPr/>
        </p:nvGrpSpPr>
        <p:grpSpPr>
          <a:xfrm>
            <a:off x="3554290" y="3195942"/>
            <a:ext cx="340092" cy="338623"/>
            <a:chOff x="3554290" y="3380517"/>
            <a:chExt cx="340092" cy="338623"/>
          </a:xfrm>
        </p:grpSpPr>
        <p:sp>
          <p:nvSpPr>
            <p:cNvPr id="16656" name="Google Shape;16656;p72"/>
            <p:cNvSpPr/>
            <p:nvPr/>
          </p:nvSpPr>
          <p:spPr>
            <a:xfrm>
              <a:off x="3654742" y="3568175"/>
              <a:ext cx="52534" cy="52534"/>
            </a:xfrm>
            <a:custGeom>
              <a:avLst/>
              <a:gdLst/>
              <a:ahLst/>
              <a:cxnLst/>
              <a:rect l="l" t="t" r="r" b="b"/>
              <a:pathLst>
                <a:path w="2003" h="2003" extrusionOk="0">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72"/>
            <p:cNvSpPr/>
            <p:nvPr/>
          </p:nvSpPr>
          <p:spPr>
            <a:xfrm>
              <a:off x="3654611" y="3568175"/>
              <a:ext cx="42436" cy="52534"/>
            </a:xfrm>
            <a:custGeom>
              <a:avLst/>
              <a:gdLst/>
              <a:ahLst/>
              <a:cxnLst/>
              <a:rect l="l" t="t" r="r" b="b"/>
              <a:pathLst>
                <a:path w="1618" h="2003" extrusionOk="0">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72"/>
            <p:cNvSpPr/>
            <p:nvPr/>
          </p:nvSpPr>
          <p:spPr>
            <a:xfrm>
              <a:off x="3650204" y="3385579"/>
              <a:ext cx="239667" cy="228520"/>
            </a:xfrm>
            <a:custGeom>
              <a:avLst/>
              <a:gdLst/>
              <a:ahLst/>
              <a:cxnLst/>
              <a:rect l="l" t="t" r="r" b="b"/>
              <a:pathLst>
                <a:path w="9138" h="8713" extrusionOk="0">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72"/>
            <p:cNvSpPr/>
            <p:nvPr/>
          </p:nvSpPr>
          <p:spPr>
            <a:xfrm>
              <a:off x="3661299" y="3385632"/>
              <a:ext cx="124082" cy="228442"/>
            </a:xfrm>
            <a:custGeom>
              <a:avLst/>
              <a:gdLst/>
              <a:ahLst/>
              <a:cxnLst/>
              <a:rect l="l" t="t" r="r" b="b"/>
              <a:pathLst>
                <a:path w="4731" h="8710" extrusionOk="0">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72"/>
            <p:cNvSpPr/>
            <p:nvPr/>
          </p:nvSpPr>
          <p:spPr>
            <a:xfrm>
              <a:off x="3683120" y="3407348"/>
              <a:ext cx="193874" cy="184983"/>
            </a:xfrm>
            <a:custGeom>
              <a:avLst/>
              <a:gdLst/>
              <a:ahLst/>
              <a:cxnLst/>
              <a:rect l="l" t="t" r="r" b="b"/>
              <a:pathLst>
                <a:path w="7392" h="7053" extrusionOk="0">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72"/>
            <p:cNvSpPr/>
            <p:nvPr/>
          </p:nvSpPr>
          <p:spPr>
            <a:xfrm>
              <a:off x="3683120" y="3407348"/>
              <a:ext cx="102392" cy="184878"/>
            </a:xfrm>
            <a:custGeom>
              <a:avLst/>
              <a:gdLst/>
              <a:ahLst/>
              <a:cxnLst/>
              <a:rect l="l" t="t" r="r" b="b"/>
              <a:pathLst>
                <a:path w="3904" h="7049" extrusionOk="0">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72"/>
            <p:cNvSpPr/>
            <p:nvPr/>
          </p:nvSpPr>
          <p:spPr>
            <a:xfrm>
              <a:off x="3741817" y="3443857"/>
              <a:ext cx="59091" cy="50619"/>
            </a:xfrm>
            <a:custGeom>
              <a:avLst/>
              <a:gdLst/>
              <a:ahLst/>
              <a:cxnLst/>
              <a:rect l="l" t="t" r="r" b="b"/>
              <a:pathLst>
                <a:path w="2253" h="1930" extrusionOk="0">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72"/>
            <p:cNvSpPr/>
            <p:nvPr/>
          </p:nvSpPr>
          <p:spPr>
            <a:xfrm>
              <a:off x="3750393" y="3443857"/>
              <a:ext cx="35119" cy="50619"/>
            </a:xfrm>
            <a:custGeom>
              <a:avLst/>
              <a:gdLst/>
              <a:ahLst/>
              <a:cxnLst/>
              <a:rect l="l" t="t" r="r" b="b"/>
              <a:pathLst>
                <a:path w="1339" h="1930" extrusionOk="0">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72"/>
            <p:cNvSpPr/>
            <p:nvPr/>
          </p:nvSpPr>
          <p:spPr>
            <a:xfrm>
              <a:off x="3734237" y="3494476"/>
              <a:ext cx="82695" cy="52770"/>
            </a:xfrm>
            <a:custGeom>
              <a:avLst/>
              <a:gdLst/>
              <a:ahLst/>
              <a:cxnLst/>
              <a:rect l="l" t="t" r="r" b="b"/>
              <a:pathLst>
                <a:path w="3153" h="2012" extrusionOk="0">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72"/>
            <p:cNvSpPr/>
            <p:nvPr/>
          </p:nvSpPr>
          <p:spPr>
            <a:xfrm>
              <a:off x="3734237" y="3494345"/>
              <a:ext cx="46842" cy="52901"/>
            </a:xfrm>
            <a:custGeom>
              <a:avLst/>
              <a:gdLst/>
              <a:ahLst/>
              <a:cxnLst/>
              <a:rect l="l" t="t" r="r" b="b"/>
              <a:pathLst>
                <a:path w="1786" h="2017" extrusionOk="0">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72"/>
            <p:cNvSpPr/>
            <p:nvPr/>
          </p:nvSpPr>
          <p:spPr>
            <a:xfrm>
              <a:off x="3559824" y="3596842"/>
              <a:ext cx="119938" cy="117368"/>
            </a:xfrm>
            <a:custGeom>
              <a:avLst/>
              <a:gdLst/>
              <a:ahLst/>
              <a:cxnLst/>
              <a:rect l="l" t="t" r="r" b="b"/>
              <a:pathLst>
                <a:path w="4573" h="4475" extrusionOk="0">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72"/>
            <p:cNvSpPr/>
            <p:nvPr/>
          </p:nvSpPr>
          <p:spPr>
            <a:xfrm>
              <a:off x="3559956" y="3596842"/>
              <a:ext cx="105041" cy="117368"/>
            </a:xfrm>
            <a:custGeom>
              <a:avLst/>
              <a:gdLst/>
              <a:ahLst/>
              <a:cxnLst/>
              <a:rect l="l" t="t" r="r" b="b"/>
              <a:pathLst>
                <a:path w="4005" h="4475" extrusionOk="0">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72"/>
            <p:cNvSpPr/>
            <p:nvPr/>
          </p:nvSpPr>
          <p:spPr>
            <a:xfrm>
              <a:off x="3636068" y="3596842"/>
              <a:ext cx="43695" cy="42541"/>
            </a:xfrm>
            <a:custGeom>
              <a:avLst/>
              <a:gdLst/>
              <a:ahLst/>
              <a:cxnLst/>
              <a:rect l="l" t="t" r="r" b="b"/>
              <a:pathLst>
                <a:path w="1666" h="1622" extrusionOk="0">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72"/>
            <p:cNvSpPr/>
            <p:nvPr/>
          </p:nvSpPr>
          <p:spPr>
            <a:xfrm>
              <a:off x="3636199" y="3596816"/>
              <a:ext cx="28798" cy="23500"/>
            </a:xfrm>
            <a:custGeom>
              <a:avLst/>
              <a:gdLst/>
              <a:ahLst/>
              <a:cxnLst/>
              <a:rect l="l" t="t" r="r" b="b"/>
              <a:pathLst>
                <a:path w="1098" h="896" extrusionOk="0">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72"/>
            <p:cNvSpPr/>
            <p:nvPr/>
          </p:nvSpPr>
          <p:spPr>
            <a:xfrm>
              <a:off x="3554290" y="3380517"/>
              <a:ext cx="340040" cy="338623"/>
            </a:xfrm>
            <a:custGeom>
              <a:avLst/>
              <a:gdLst/>
              <a:ahLst/>
              <a:cxnLst/>
              <a:rect l="l" t="t" r="r" b="b"/>
              <a:pathLst>
                <a:path w="12965" h="12911" extrusionOk="0">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72"/>
            <p:cNvSpPr/>
            <p:nvPr/>
          </p:nvSpPr>
          <p:spPr>
            <a:xfrm>
              <a:off x="3670268" y="3402286"/>
              <a:ext cx="202948" cy="194949"/>
            </a:xfrm>
            <a:custGeom>
              <a:avLst/>
              <a:gdLst/>
              <a:ahLst/>
              <a:cxnLst/>
              <a:rect l="l" t="t" r="r" b="b"/>
              <a:pathLst>
                <a:path w="7738" h="7433" extrusionOk="0">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72"/>
            <p:cNvSpPr/>
            <p:nvPr/>
          </p:nvSpPr>
          <p:spPr>
            <a:xfrm>
              <a:off x="3729071" y="3438821"/>
              <a:ext cx="92793" cy="113355"/>
            </a:xfrm>
            <a:custGeom>
              <a:avLst/>
              <a:gdLst/>
              <a:ahLst/>
              <a:cxnLst/>
              <a:rect l="l" t="t" r="r" b="b"/>
              <a:pathLst>
                <a:path w="3538" h="4322" extrusionOk="0">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72"/>
            <p:cNvSpPr/>
            <p:nvPr/>
          </p:nvSpPr>
          <p:spPr>
            <a:xfrm>
              <a:off x="3780083" y="3506331"/>
              <a:ext cx="114299" cy="112096"/>
            </a:xfrm>
            <a:custGeom>
              <a:avLst/>
              <a:gdLst/>
              <a:ahLst/>
              <a:cxnLst/>
              <a:rect l="l" t="t" r="r" b="b"/>
              <a:pathLst>
                <a:path w="4358" h="4274" extrusionOk="0">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4" name="Google Shape;16674;p72"/>
          <p:cNvGrpSpPr/>
          <p:nvPr/>
        </p:nvGrpSpPr>
        <p:grpSpPr>
          <a:xfrm>
            <a:off x="4001155" y="3207456"/>
            <a:ext cx="345810" cy="311058"/>
            <a:chOff x="4001155" y="3392031"/>
            <a:chExt cx="345810" cy="311058"/>
          </a:xfrm>
        </p:grpSpPr>
        <p:sp>
          <p:nvSpPr>
            <p:cNvPr id="16675" name="Google Shape;16675;p72"/>
            <p:cNvSpPr/>
            <p:nvPr/>
          </p:nvSpPr>
          <p:spPr>
            <a:xfrm>
              <a:off x="4144016" y="3454977"/>
              <a:ext cx="27408" cy="47970"/>
            </a:xfrm>
            <a:custGeom>
              <a:avLst/>
              <a:gdLst/>
              <a:ahLst/>
              <a:cxnLst/>
              <a:rect l="l" t="t" r="r" b="b"/>
              <a:pathLst>
                <a:path w="1045" h="1829" extrusionOk="0">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72"/>
            <p:cNvSpPr/>
            <p:nvPr/>
          </p:nvSpPr>
          <p:spPr>
            <a:xfrm>
              <a:off x="4223511" y="3425078"/>
              <a:ext cx="27303" cy="47839"/>
            </a:xfrm>
            <a:custGeom>
              <a:avLst/>
              <a:gdLst/>
              <a:ahLst/>
              <a:cxnLst/>
              <a:rect l="l" t="t" r="r" b="b"/>
              <a:pathLst>
                <a:path w="1041" h="1824" extrusionOk="0">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72"/>
            <p:cNvSpPr/>
            <p:nvPr/>
          </p:nvSpPr>
          <p:spPr>
            <a:xfrm>
              <a:off x="4223511" y="3425078"/>
              <a:ext cx="27303" cy="47839"/>
            </a:xfrm>
            <a:custGeom>
              <a:avLst/>
              <a:gdLst/>
              <a:ahLst/>
              <a:cxnLst/>
              <a:rect l="l" t="t" r="r" b="b"/>
              <a:pathLst>
                <a:path w="1041" h="1824" extrusionOk="0">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72"/>
            <p:cNvSpPr/>
            <p:nvPr/>
          </p:nvSpPr>
          <p:spPr>
            <a:xfrm>
              <a:off x="4106537" y="3427202"/>
              <a:ext cx="102628" cy="102497"/>
            </a:xfrm>
            <a:custGeom>
              <a:avLst/>
              <a:gdLst/>
              <a:ahLst/>
              <a:cxnLst/>
              <a:rect l="l" t="t" r="r" b="b"/>
              <a:pathLst>
                <a:path w="3913" h="3908" extrusionOk="0">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72"/>
            <p:cNvSpPr/>
            <p:nvPr/>
          </p:nvSpPr>
          <p:spPr>
            <a:xfrm>
              <a:off x="4106406" y="3427150"/>
              <a:ext cx="58068" cy="102497"/>
            </a:xfrm>
            <a:custGeom>
              <a:avLst/>
              <a:gdLst/>
              <a:ahLst/>
              <a:cxnLst/>
              <a:rect l="l" t="t" r="r" b="b"/>
              <a:pathLst>
                <a:path w="2214" h="3908" extrusionOk="0">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72"/>
            <p:cNvSpPr/>
            <p:nvPr/>
          </p:nvSpPr>
          <p:spPr>
            <a:xfrm>
              <a:off x="4122929" y="3443621"/>
              <a:ext cx="69818" cy="69686"/>
            </a:xfrm>
            <a:custGeom>
              <a:avLst/>
              <a:gdLst/>
              <a:ahLst/>
              <a:cxnLst/>
              <a:rect l="l" t="t" r="r" b="b"/>
              <a:pathLst>
                <a:path w="2662" h="2657" extrusionOk="0">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72"/>
            <p:cNvSpPr/>
            <p:nvPr/>
          </p:nvSpPr>
          <p:spPr>
            <a:xfrm>
              <a:off x="4122929" y="3443463"/>
              <a:ext cx="41675" cy="69870"/>
            </a:xfrm>
            <a:custGeom>
              <a:avLst/>
              <a:gdLst/>
              <a:ahLst/>
              <a:cxnLst/>
              <a:rect l="l" t="t" r="r" b="b"/>
              <a:pathLst>
                <a:path w="1589" h="2664" extrusionOk="0">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72"/>
            <p:cNvSpPr/>
            <p:nvPr/>
          </p:nvSpPr>
          <p:spPr>
            <a:xfrm>
              <a:off x="4186032" y="3397303"/>
              <a:ext cx="102497" cy="102497"/>
            </a:xfrm>
            <a:custGeom>
              <a:avLst/>
              <a:gdLst/>
              <a:ahLst/>
              <a:cxnLst/>
              <a:rect l="l" t="t" r="r" b="b"/>
              <a:pathLst>
                <a:path w="3908" h="3908" extrusionOk="0">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72"/>
            <p:cNvSpPr/>
            <p:nvPr/>
          </p:nvSpPr>
          <p:spPr>
            <a:xfrm>
              <a:off x="4185901" y="3397224"/>
              <a:ext cx="57963" cy="102550"/>
            </a:xfrm>
            <a:custGeom>
              <a:avLst/>
              <a:gdLst/>
              <a:ahLst/>
              <a:cxnLst/>
              <a:rect l="l" t="t" r="r" b="b"/>
              <a:pathLst>
                <a:path w="2210" h="3910" extrusionOk="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72"/>
            <p:cNvSpPr/>
            <p:nvPr/>
          </p:nvSpPr>
          <p:spPr>
            <a:xfrm>
              <a:off x="4202451" y="3413590"/>
              <a:ext cx="69818" cy="69818"/>
            </a:xfrm>
            <a:custGeom>
              <a:avLst/>
              <a:gdLst/>
              <a:ahLst/>
              <a:cxnLst/>
              <a:rect l="l" t="t" r="r" b="b"/>
              <a:pathLst>
                <a:path w="2662" h="2662" extrusionOk="0">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72"/>
            <p:cNvSpPr/>
            <p:nvPr/>
          </p:nvSpPr>
          <p:spPr>
            <a:xfrm>
              <a:off x="4202451" y="3413669"/>
              <a:ext cx="41675" cy="69765"/>
            </a:xfrm>
            <a:custGeom>
              <a:avLst/>
              <a:gdLst/>
              <a:ahLst/>
              <a:cxnLst/>
              <a:rect l="l" t="t" r="r" b="b"/>
              <a:pathLst>
                <a:path w="1589" h="2660" extrusionOk="0">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72"/>
            <p:cNvSpPr/>
            <p:nvPr/>
          </p:nvSpPr>
          <p:spPr>
            <a:xfrm>
              <a:off x="4006584" y="3568438"/>
              <a:ext cx="115375" cy="129905"/>
            </a:xfrm>
            <a:custGeom>
              <a:avLst/>
              <a:gdLst/>
              <a:ahLst/>
              <a:cxnLst/>
              <a:rect l="l" t="t" r="r" b="b"/>
              <a:pathLst>
                <a:path w="4399" h="4953" extrusionOk="0">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72"/>
            <p:cNvSpPr/>
            <p:nvPr/>
          </p:nvSpPr>
          <p:spPr>
            <a:xfrm>
              <a:off x="4038398" y="3656142"/>
              <a:ext cx="83561" cy="42253"/>
            </a:xfrm>
            <a:custGeom>
              <a:avLst/>
              <a:gdLst/>
              <a:ahLst/>
              <a:cxnLst/>
              <a:rect l="l" t="t" r="r" b="b"/>
              <a:pathLst>
                <a:path w="3186" h="1611" extrusionOk="0">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72"/>
            <p:cNvSpPr/>
            <p:nvPr/>
          </p:nvSpPr>
          <p:spPr>
            <a:xfrm>
              <a:off x="4118260" y="3509268"/>
              <a:ext cx="224534" cy="138953"/>
            </a:xfrm>
            <a:custGeom>
              <a:avLst/>
              <a:gdLst/>
              <a:ahLst/>
              <a:cxnLst/>
              <a:rect l="l" t="t" r="r" b="b"/>
              <a:pathLst>
                <a:path w="8561" h="5298" extrusionOk="0">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72"/>
            <p:cNvSpPr/>
            <p:nvPr/>
          </p:nvSpPr>
          <p:spPr>
            <a:xfrm>
              <a:off x="4118260" y="3562379"/>
              <a:ext cx="45583" cy="85843"/>
            </a:xfrm>
            <a:custGeom>
              <a:avLst/>
              <a:gdLst/>
              <a:ahLst/>
              <a:cxnLst/>
              <a:rect l="l" t="t" r="r" b="b"/>
              <a:pathLst>
                <a:path w="1738" h="3273" extrusionOk="0">
                  <a:moveTo>
                    <a:pt x="598" y="0"/>
                  </a:moveTo>
                  <a:lnTo>
                    <a:pt x="1" y="246"/>
                  </a:lnTo>
                  <a:lnTo>
                    <a:pt x="1141" y="3272"/>
                  </a:lnTo>
                  <a:lnTo>
                    <a:pt x="1738" y="3022"/>
                  </a:lnTo>
                  <a:lnTo>
                    <a:pt x="598" y="0"/>
                  </a:lnTo>
                  <a:close/>
                </a:path>
              </a:pathLst>
            </a:custGeom>
            <a:solidFill>
              <a:srgbClr val="CFD9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72"/>
            <p:cNvSpPr/>
            <p:nvPr/>
          </p:nvSpPr>
          <p:spPr>
            <a:xfrm>
              <a:off x="4082040" y="3558419"/>
              <a:ext cx="70211" cy="113014"/>
            </a:xfrm>
            <a:custGeom>
              <a:avLst/>
              <a:gdLst/>
              <a:ahLst/>
              <a:cxnLst/>
              <a:rect l="l" t="t" r="r" b="b"/>
              <a:pathLst>
                <a:path w="2677" h="4309" extrusionOk="0">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72"/>
            <p:cNvSpPr/>
            <p:nvPr/>
          </p:nvSpPr>
          <p:spPr>
            <a:xfrm>
              <a:off x="4115113" y="3643527"/>
              <a:ext cx="37138" cy="28037"/>
            </a:xfrm>
            <a:custGeom>
              <a:avLst/>
              <a:gdLst/>
              <a:ahLst/>
              <a:cxnLst/>
              <a:rect l="l" t="t" r="r" b="b"/>
              <a:pathLst>
                <a:path w="1416" h="1069" extrusionOk="0">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72"/>
            <p:cNvSpPr/>
            <p:nvPr/>
          </p:nvSpPr>
          <p:spPr>
            <a:xfrm>
              <a:off x="4143885" y="3454479"/>
              <a:ext cx="27801" cy="47839"/>
            </a:xfrm>
            <a:custGeom>
              <a:avLst/>
              <a:gdLst/>
              <a:ahLst/>
              <a:cxnLst/>
              <a:rect l="l" t="t" r="r" b="b"/>
              <a:pathLst>
                <a:path w="1060" h="1824" extrusionOk="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72"/>
            <p:cNvSpPr/>
            <p:nvPr/>
          </p:nvSpPr>
          <p:spPr>
            <a:xfrm>
              <a:off x="4184144" y="3408292"/>
              <a:ext cx="93160" cy="79784"/>
            </a:xfrm>
            <a:custGeom>
              <a:avLst/>
              <a:gdLst/>
              <a:ahLst/>
              <a:cxnLst/>
              <a:rect l="l" t="t" r="r" b="b"/>
              <a:pathLst>
                <a:path w="3552" h="3042" extrusionOk="0">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72"/>
            <p:cNvSpPr/>
            <p:nvPr/>
          </p:nvSpPr>
          <p:spPr>
            <a:xfrm>
              <a:off x="4094682" y="3392031"/>
              <a:ext cx="198411" cy="142337"/>
            </a:xfrm>
            <a:custGeom>
              <a:avLst/>
              <a:gdLst/>
              <a:ahLst/>
              <a:cxnLst/>
              <a:rect l="l" t="t" r="r" b="b"/>
              <a:pathLst>
                <a:path w="7565" h="5427" extrusionOk="0">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72"/>
            <p:cNvSpPr/>
            <p:nvPr/>
          </p:nvSpPr>
          <p:spPr>
            <a:xfrm>
              <a:off x="4223643" y="3424685"/>
              <a:ext cx="27408" cy="47734"/>
            </a:xfrm>
            <a:custGeom>
              <a:avLst/>
              <a:gdLst/>
              <a:ahLst/>
              <a:cxnLst/>
              <a:rect l="l" t="t" r="r" b="b"/>
              <a:pathLst>
                <a:path w="1045" h="1820" extrusionOk="0">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72"/>
            <p:cNvSpPr/>
            <p:nvPr/>
          </p:nvSpPr>
          <p:spPr>
            <a:xfrm>
              <a:off x="4001155" y="3504023"/>
              <a:ext cx="345810" cy="199067"/>
            </a:xfrm>
            <a:custGeom>
              <a:avLst/>
              <a:gdLst/>
              <a:ahLst/>
              <a:cxnLst/>
              <a:rect l="l" t="t" r="r" b="b"/>
              <a:pathLst>
                <a:path w="13185" h="7590" extrusionOk="0">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7" name="Google Shape;16697;p72"/>
          <p:cNvGrpSpPr/>
          <p:nvPr/>
        </p:nvGrpSpPr>
        <p:grpSpPr>
          <a:xfrm>
            <a:off x="912027" y="3641810"/>
            <a:ext cx="253699" cy="338571"/>
            <a:chOff x="912027" y="3826385"/>
            <a:chExt cx="253699" cy="338571"/>
          </a:xfrm>
        </p:grpSpPr>
        <p:sp>
          <p:nvSpPr>
            <p:cNvPr id="16698" name="Google Shape;16698;p72"/>
            <p:cNvSpPr/>
            <p:nvPr/>
          </p:nvSpPr>
          <p:spPr>
            <a:xfrm>
              <a:off x="997083" y="3900976"/>
              <a:ext cx="29952" cy="65516"/>
            </a:xfrm>
            <a:custGeom>
              <a:avLst/>
              <a:gdLst/>
              <a:ahLst/>
              <a:cxnLst/>
              <a:rect l="l" t="t" r="r" b="b"/>
              <a:pathLst>
                <a:path w="1142" h="2498" extrusionOk="0">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72"/>
            <p:cNvSpPr/>
            <p:nvPr/>
          </p:nvSpPr>
          <p:spPr>
            <a:xfrm>
              <a:off x="1009095" y="3895022"/>
              <a:ext cx="71575" cy="71601"/>
            </a:xfrm>
            <a:custGeom>
              <a:avLst/>
              <a:gdLst/>
              <a:ahLst/>
              <a:cxnLst/>
              <a:rect l="l" t="t" r="r" b="b"/>
              <a:pathLst>
                <a:path w="2729" h="2730" extrusionOk="0">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72"/>
            <p:cNvSpPr/>
            <p:nvPr/>
          </p:nvSpPr>
          <p:spPr>
            <a:xfrm>
              <a:off x="1019822" y="3985009"/>
              <a:ext cx="38135" cy="33466"/>
            </a:xfrm>
            <a:custGeom>
              <a:avLst/>
              <a:gdLst/>
              <a:ahLst/>
              <a:cxnLst/>
              <a:rect l="l" t="t" r="r" b="b"/>
              <a:pathLst>
                <a:path w="1454" h="1276" extrusionOk="0">
                  <a:moveTo>
                    <a:pt x="0" y="1"/>
                  </a:moveTo>
                  <a:lnTo>
                    <a:pt x="0" y="1276"/>
                  </a:lnTo>
                  <a:lnTo>
                    <a:pt x="1453" y="1276"/>
                  </a:lnTo>
                  <a:lnTo>
                    <a:pt x="1453"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72"/>
            <p:cNvSpPr/>
            <p:nvPr/>
          </p:nvSpPr>
          <p:spPr>
            <a:xfrm>
              <a:off x="1019927" y="3985140"/>
              <a:ext cx="38135" cy="20746"/>
            </a:xfrm>
            <a:custGeom>
              <a:avLst/>
              <a:gdLst/>
              <a:ahLst/>
              <a:cxnLst/>
              <a:rect l="l" t="t" r="r" b="b"/>
              <a:pathLst>
                <a:path w="1454" h="791" extrusionOk="0">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72"/>
            <p:cNvSpPr/>
            <p:nvPr/>
          </p:nvSpPr>
          <p:spPr>
            <a:xfrm>
              <a:off x="975262" y="4005834"/>
              <a:ext cx="127230" cy="64126"/>
            </a:xfrm>
            <a:custGeom>
              <a:avLst/>
              <a:gdLst/>
              <a:ahLst/>
              <a:cxnLst/>
              <a:rect l="l" t="t" r="r" b="b"/>
              <a:pathLst>
                <a:path w="4851" h="2445" extrusionOk="0">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72"/>
            <p:cNvSpPr/>
            <p:nvPr/>
          </p:nvSpPr>
          <p:spPr>
            <a:xfrm>
              <a:off x="1003037" y="3924817"/>
              <a:ext cx="71575" cy="65647"/>
            </a:xfrm>
            <a:custGeom>
              <a:avLst/>
              <a:gdLst/>
              <a:ahLst/>
              <a:cxnLst/>
              <a:rect l="l" t="t" r="r" b="b"/>
              <a:pathLst>
                <a:path w="2729" h="2503" extrusionOk="0">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72"/>
            <p:cNvSpPr/>
            <p:nvPr/>
          </p:nvSpPr>
          <p:spPr>
            <a:xfrm>
              <a:off x="1003037" y="3924817"/>
              <a:ext cx="71444" cy="64126"/>
            </a:xfrm>
            <a:custGeom>
              <a:avLst/>
              <a:gdLst/>
              <a:ahLst/>
              <a:cxnLst/>
              <a:rect l="l" t="t" r="r" b="b"/>
              <a:pathLst>
                <a:path w="2724" h="2445" extrusionOk="0">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72"/>
            <p:cNvSpPr/>
            <p:nvPr/>
          </p:nvSpPr>
          <p:spPr>
            <a:xfrm>
              <a:off x="916958" y="3831421"/>
              <a:ext cx="243837" cy="328526"/>
            </a:xfrm>
            <a:custGeom>
              <a:avLst/>
              <a:gdLst/>
              <a:ahLst/>
              <a:cxnLst/>
              <a:rect l="l" t="t" r="r" b="b"/>
              <a:pathLst>
                <a:path w="9297" h="12526" extrusionOk="0">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72"/>
            <p:cNvSpPr/>
            <p:nvPr/>
          </p:nvSpPr>
          <p:spPr>
            <a:xfrm>
              <a:off x="916958" y="3831421"/>
              <a:ext cx="231091" cy="328526"/>
            </a:xfrm>
            <a:custGeom>
              <a:avLst/>
              <a:gdLst/>
              <a:ahLst/>
              <a:cxnLst/>
              <a:rect l="l" t="t" r="r" b="b"/>
              <a:pathLst>
                <a:path w="8811" h="12526" extrusionOk="0">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72"/>
            <p:cNvSpPr/>
            <p:nvPr/>
          </p:nvSpPr>
          <p:spPr>
            <a:xfrm>
              <a:off x="934504" y="3858278"/>
              <a:ext cx="167358" cy="155844"/>
            </a:xfrm>
            <a:custGeom>
              <a:avLst/>
              <a:gdLst/>
              <a:ahLst/>
              <a:cxnLst/>
              <a:rect l="l" t="t" r="r" b="b"/>
              <a:pathLst>
                <a:path w="6381" h="5942" extrusionOk="0">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72"/>
            <p:cNvSpPr/>
            <p:nvPr/>
          </p:nvSpPr>
          <p:spPr>
            <a:xfrm>
              <a:off x="912027" y="3826385"/>
              <a:ext cx="253699" cy="338571"/>
            </a:xfrm>
            <a:custGeom>
              <a:avLst/>
              <a:gdLst/>
              <a:ahLst/>
              <a:cxnLst/>
              <a:rect l="l" t="t" r="r" b="b"/>
              <a:pathLst>
                <a:path w="9673" h="12909" extrusionOk="0">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72"/>
            <p:cNvSpPr/>
            <p:nvPr/>
          </p:nvSpPr>
          <p:spPr>
            <a:xfrm>
              <a:off x="1012741" y="3920306"/>
              <a:ext cx="54606" cy="16812"/>
            </a:xfrm>
            <a:custGeom>
              <a:avLst/>
              <a:gdLst/>
              <a:ahLst/>
              <a:cxnLst/>
              <a:rect l="l" t="t" r="r" b="b"/>
              <a:pathLst>
                <a:path w="2082" h="641" extrusionOk="0">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72"/>
            <p:cNvSpPr/>
            <p:nvPr/>
          </p:nvSpPr>
          <p:spPr>
            <a:xfrm>
              <a:off x="977648" y="3889987"/>
              <a:ext cx="165600" cy="158335"/>
            </a:xfrm>
            <a:custGeom>
              <a:avLst/>
              <a:gdLst/>
              <a:ahLst/>
              <a:cxnLst/>
              <a:rect l="l" t="t" r="r" b="b"/>
              <a:pathLst>
                <a:path w="6314" h="6037" extrusionOk="0">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1" name="Google Shape;16711;p72"/>
          <p:cNvGrpSpPr/>
          <p:nvPr/>
        </p:nvGrpSpPr>
        <p:grpSpPr>
          <a:xfrm>
            <a:off x="1311446" y="3641889"/>
            <a:ext cx="353652" cy="338440"/>
            <a:chOff x="1311446" y="3826464"/>
            <a:chExt cx="353652" cy="338440"/>
          </a:xfrm>
        </p:grpSpPr>
        <p:sp>
          <p:nvSpPr>
            <p:cNvPr id="16712" name="Google Shape;16712;p72"/>
            <p:cNvSpPr/>
            <p:nvPr/>
          </p:nvSpPr>
          <p:spPr>
            <a:xfrm>
              <a:off x="1427424" y="4028415"/>
              <a:ext cx="9127" cy="18962"/>
            </a:xfrm>
            <a:custGeom>
              <a:avLst/>
              <a:gdLst/>
              <a:ahLst/>
              <a:cxnLst/>
              <a:rect l="l" t="t" r="r" b="b"/>
              <a:pathLst>
                <a:path w="348" h="723" extrusionOk="0">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72"/>
            <p:cNvSpPr/>
            <p:nvPr/>
          </p:nvSpPr>
          <p:spPr>
            <a:xfrm>
              <a:off x="1436525" y="3853268"/>
              <a:ext cx="222776" cy="234238"/>
            </a:xfrm>
            <a:custGeom>
              <a:avLst/>
              <a:gdLst/>
              <a:ahLst/>
              <a:cxnLst/>
              <a:rect l="l" t="t" r="r" b="b"/>
              <a:pathLst>
                <a:path w="8494" h="8931" extrusionOk="0">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72"/>
            <p:cNvSpPr/>
            <p:nvPr/>
          </p:nvSpPr>
          <p:spPr>
            <a:xfrm>
              <a:off x="1415962" y="3831762"/>
              <a:ext cx="234998" cy="227288"/>
            </a:xfrm>
            <a:custGeom>
              <a:avLst/>
              <a:gdLst/>
              <a:ahLst/>
              <a:cxnLst/>
              <a:rect l="l" t="t" r="r" b="b"/>
              <a:pathLst>
                <a:path w="8960" h="8666" extrusionOk="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72"/>
            <p:cNvSpPr/>
            <p:nvPr/>
          </p:nvSpPr>
          <p:spPr>
            <a:xfrm>
              <a:off x="1536215" y="3943989"/>
              <a:ext cx="22739" cy="54553"/>
            </a:xfrm>
            <a:custGeom>
              <a:avLst/>
              <a:gdLst/>
              <a:ahLst/>
              <a:cxnLst/>
              <a:rect l="l" t="t" r="r" b="b"/>
              <a:pathLst>
                <a:path w="867" h="2080" extrusionOk="0">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72"/>
            <p:cNvSpPr/>
            <p:nvPr/>
          </p:nvSpPr>
          <p:spPr>
            <a:xfrm>
              <a:off x="1346040" y="4086352"/>
              <a:ext cx="151726" cy="73253"/>
            </a:xfrm>
            <a:custGeom>
              <a:avLst/>
              <a:gdLst/>
              <a:ahLst/>
              <a:cxnLst/>
              <a:rect l="l" t="t" r="r" b="b"/>
              <a:pathLst>
                <a:path w="5785" h="2793" extrusionOk="0">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72"/>
            <p:cNvSpPr/>
            <p:nvPr/>
          </p:nvSpPr>
          <p:spPr>
            <a:xfrm>
              <a:off x="1460628" y="4043811"/>
              <a:ext cx="82931" cy="46606"/>
            </a:xfrm>
            <a:custGeom>
              <a:avLst/>
              <a:gdLst/>
              <a:ahLst/>
              <a:cxnLst/>
              <a:rect l="l" t="t" r="r" b="b"/>
              <a:pathLst>
                <a:path w="3162" h="1777" extrusionOk="0">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72"/>
            <p:cNvSpPr/>
            <p:nvPr/>
          </p:nvSpPr>
          <p:spPr>
            <a:xfrm>
              <a:off x="1317399" y="3922509"/>
              <a:ext cx="236021" cy="227261"/>
            </a:xfrm>
            <a:custGeom>
              <a:avLst/>
              <a:gdLst/>
              <a:ahLst/>
              <a:cxnLst/>
              <a:rect l="l" t="t" r="r" b="b"/>
              <a:pathLst>
                <a:path w="8999" h="8665" extrusionOk="0">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72"/>
            <p:cNvSpPr/>
            <p:nvPr/>
          </p:nvSpPr>
          <p:spPr>
            <a:xfrm>
              <a:off x="1451789" y="4066157"/>
              <a:ext cx="36509" cy="22241"/>
            </a:xfrm>
            <a:custGeom>
              <a:avLst/>
              <a:gdLst/>
              <a:ahLst/>
              <a:cxnLst/>
              <a:rect l="l" t="t" r="r" b="b"/>
              <a:pathLst>
                <a:path w="1392" h="848" extrusionOk="0">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72"/>
            <p:cNvSpPr/>
            <p:nvPr/>
          </p:nvSpPr>
          <p:spPr>
            <a:xfrm>
              <a:off x="1311446" y="3864389"/>
              <a:ext cx="312265" cy="300515"/>
            </a:xfrm>
            <a:custGeom>
              <a:avLst/>
              <a:gdLst/>
              <a:ahLst/>
              <a:cxnLst/>
              <a:rect l="l" t="t" r="r" b="b"/>
              <a:pathLst>
                <a:path w="11906" h="11458" extrusionOk="0">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72"/>
            <p:cNvSpPr/>
            <p:nvPr/>
          </p:nvSpPr>
          <p:spPr>
            <a:xfrm>
              <a:off x="1351338" y="3826464"/>
              <a:ext cx="313760" cy="301957"/>
            </a:xfrm>
            <a:custGeom>
              <a:avLst/>
              <a:gdLst/>
              <a:ahLst/>
              <a:cxnLst/>
              <a:rect l="l" t="t" r="r" b="b"/>
              <a:pathLst>
                <a:path w="11963" h="11513" extrusionOk="0">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2" name="Google Shape;16722;p72"/>
          <p:cNvGrpSpPr/>
          <p:nvPr/>
        </p:nvGrpSpPr>
        <p:grpSpPr>
          <a:xfrm>
            <a:off x="1768434" y="3641810"/>
            <a:ext cx="345154" cy="338728"/>
            <a:chOff x="1768434" y="3826385"/>
            <a:chExt cx="345154" cy="338728"/>
          </a:xfrm>
        </p:grpSpPr>
        <p:sp>
          <p:nvSpPr>
            <p:cNvPr id="16723" name="Google Shape;16723;p72"/>
            <p:cNvSpPr/>
            <p:nvPr/>
          </p:nvSpPr>
          <p:spPr>
            <a:xfrm>
              <a:off x="1886667" y="3999644"/>
              <a:ext cx="156132" cy="156027"/>
            </a:xfrm>
            <a:custGeom>
              <a:avLst/>
              <a:gdLst/>
              <a:ahLst/>
              <a:cxnLst/>
              <a:rect l="l" t="t" r="r" b="b"/>
              <a:pathLst>
                <a:path w="5953" h="5949" extrusionOk="0">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72"/>
            <p:cNvSpPr/>
            <p:nvPr/>
          </p:nvSpPr>
          <p:spPr>
            <a:xfrm>
              <a:off x="1996587" y="3999644"/>
              <a:ext cx="33860" cy="55025"/>
            </a:xfrm>
            <a:custGeom>
              <a:avLst/>
              <a:gdLst/>
              <a:ahLst/>
              <a:cxnLst/>
              <a:rect l="l" t="t" r="r" b="b"/>
              <a:pathLst>
                <a:path w="1291" h="2098" extrusionOk="0">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72"/>
            <p:cNvSpPr/>
            <p:nvPr/>
          </p:nvSpPr>
          <p:spPr>
            <a:xfrm>
              <a:off x="1937785" y="3999644"/>
              <a:ext cx="12511" cy="42698"/>
            </a:xfrm>
            <a:custGeom>
              <a:avLst/>
              <a:gdLst/>
              <a:ahLst/>
              <a:cxnLst/>
              <a:rect l="l" t="t" r="r" b="b"/>
              <a:pathLst>
                <a:path w="477" h="1628" extrusionOk="0">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72"/>
            <p:cNvSpPr/>
            <p:nvPr/>
          </p:nvSpPr>
          <p:spPr>
            <a:xfrm>
              <a:off x="1886667" y="4031064"/>
              <a:ext cx="23395" cy="38161"/>
            </a:xfrm>
            <a:custGeom>
              <a:avLst/>
              <a:gdLst/>
              <a:ahLst/>
              <a:cxnLst/>
              <a:rect l="l" t="t" r="r" b="b"/>
              <a:pathLst>
                <a:path w="892" h="1455" extrusionOk="0">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72"/>
            <p:cNvSpPr/>
            <p:nvPr/>
          </p:nvSpPr>
          <p:spPr>
            <a:xfrm>
              <a:off x="1970989" y="4100620"/>
              <a:ext cx="25624" cy="55052"/>
            </a:xfrm>
            <a:custGeom>
              <a:avLst/>
              <a:gdLst/>
              <a:ahLst/>
              <a:cxnLst/>
              <a:rect l="l" t="t" r="r" b="b"/>
              <a:pathLst>
                <a:path w="977" h="2099" extrusionOk="0">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72"/>
            <p:cNvSpPr/>
            <p:nvPr/>
          </p:nvSpPr>
          <p:spPr>
            <a:xfrm>
              <a:off x="1937785" y="4057843"/>
              <a:ext cx="12511" cy="42803"/>
            </a:xfrm>
            <a:custGeom>
              <a:avLst/>
              <a:gdLst/>
              <a:ahLst/>
              <a:cxnLst/>
              <a:rect l="l" t="t" r="r" b="b"/>
              <a:pathLst>
                <a:path w="477" h="1632" extrusionOk="0">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72"/>
            <p:cNvSpPr/>
            <p:nvPr/>
          </p:nvSpPr>
          <p:spPr>
            <a:xfrm>
              <a:off x="1776118" y="3942730"/>
              <a:ext cx="159542" cy="162584"/>
            </a:xfrm>
            <a:custGeom>
              <a:avLst/>
              <a:gdLst/>
              <a:ahLst/>
              <a:cxnLst/>
              <a:rect l="l" t="t" r="r" b="b"/>
              <a:pathLst>
                <a:path w="6083" h="6199" extrusionOk="0">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72"/>
            <p:cNvSpPr/>
            <p:nvPr/>
          </p:nvSpPr>
          <p:spPr>
            <a:xfrm>
              <a:off x="1910666" y="4064006"/>
              <a:ext cx="24995" cy="11252"/>
            </a:xfrm>
            <a:custGeom>
              <a:avLst/>
              <a:gdLst/>
              <a:ahLst/>
              <a:cxnLst/>
              <a:rect l="l" t="t" r="r" b="b"/>
              <a:pathLst>
                <a:path w="953" h="429" extrusionOk="0">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72"/>
            <p:cNvSpPr/>
            <p:nvPr/>
          </p:nvSpPr>
          <p:spPr>
            <a:xfrm>
              <a:off x="1860178" y="3942861"/>
              <a:ext cx="28299" cy="55052"/>
            </a:xfrm>
            <a:custGeom>
              <a:avLst/>
              <a:gdLst/>
              <a:ahLst/>
              <a:cxnLst/>
              <a:rect l="l" t="t" r="r" b="b"/>
              <a:pathLst>
                <a:path w="1079" h="2099" extrusionOk="0">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72"/>
            <p:cNvSpPr/>
            <p:nvPr/>
          </p:nvSpPr>
          <p:spPr>
            <a:xfrm>
              <a:off x="1910666" y="4024980"/>
              <a:ext cx="24995" cy="11304"/>
            </a:xfrm>
            <a:custGeom>
              <a:avLst/>
              <a:gdLst/>
              <a:ahLst/>
              <a:cxnLst/>
              <a:rect l="l" t="t" r="r" b="b"/>
              <a:pathLst>
                <a:path w="953" h="431" extrusionOk="0">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72"/>
            <p:cNvSpPr/>
            <p:nvPr/>
          </p:nvSpPr>
          <p:spPr>
            <a:xfrm>
              <a:off x="1828993" y="4059731"/>
              <a:ext cx="12143" cy="42672"/>
            </a:xfrm>
            <a:custGeom>
              <a:avLst/>
              <a:gdLst/>
              <a:ahLst/>
              <a:cxnLst/>
              <a:rect l="l" t="t" r="r" b="b"/>
              <a:pathLst>
                <a:path w="463" h="1627" extrusionOk="0">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72"/>
            <p:cNvSpPr/>
            <p:nvPr/>
          </p:nvSpPr>
          <p:spPr>
            <a:xfrm>
              <a:off x="1775987" y="4029307"/>
              <a:ext cx="25913" cy="41675"/>
            </a:xfrm>
            <a:custGeom>
              <a:avLst/>
              <a:gdLst/>
              <a:ahLst/>
              <a:cxnLst/>
              <a:rect l="l" t="t" r="r" b="b"/>
              <a:pathLst>
                <a:path w="988" h="1589" extrusionOk="0">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72"/>
            <p:cNvSpPr/>
            <p:nvPr/>
          </p:nvSpPr>
          <p:spPr>
            <a:xfrm>
              <a:off x="1828993" y="3997887"/>
              <a:ext cx="12143" cy="42672"/>
            </a:xfrm>
            <a:custGeom>
              <a:avLst/>
              <a:gdLst/>
              <a:ahLst/>
              <a:cxnLst/>
              <a:rect l="l" t="t" r="r" b="b"/>
              <a:pathLst>
                <a:path w="463" h="1627" extrusionOk="0">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72"/>
            <p:cNvSpPr/>
            <p:nvPr/>
          </p:nvSpPr>
          <p:spPr>
            <a:xfrm>
              <a:off x="1832927" y="3835722"/>
              <a:ext cx="160801" cy="156001"/>
            </a:xfrm>
            <a:custGeom>
              <a:avLst/>
              <a:gdLst/>
              <a:ahLst/>
              <a:cxnLst/>
              <a:rect l="l" t="t" r="r" b="b"/>
              <a:pathLst>
                <a:path w="6131" h="5948" extrusionOk="0">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72"/>
            <p:cNvSpPr/>
            <p:nvPr/>
          </p:nvSpPr>
          <p:spPr>
            <a:xfrm>
              <a:off x="1840743" y="3835722"/>
              <a:ext cx="160801" cy="156001"/>
            </a:xfrm>
            <a:custGeom>
              <a:avLst/>
              <a:gdLst/>
              <a:ahLst/>
              <a:cxnLst/>
              <a:rect l="l" t="t" r="r" b="b"/>
              <a:pathLst>
                <a:path w="6131" h="5948" extrusionOk="0">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72"/>
            <p:cNvSpPr/>
            <p:nvPr/>
          </p:nvSpPr>
          <p:spPr>
            <a:xfrm>
              <a:off x="1950164" y="3922220"/>
              <a:ext cx="23736" cy="11330"/>
            </a:xfrm>
            <a:custGeom>
              <a:avLst/>
              <a:gdLst/>
              <a:ahLst/>
              <a:cxnLst/>
              <a:rect l="l" t="t" r="r" b="b"/>
              <a:pathLst>
                <a:path w="905" h="432" extrusionOk="0">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72"/>
            <p:cNvSpPr/>
            <p:nvPr/>
          </p:nvSpPr>
          <p:spPr>
            <a:xfrm>
              <a:off x="1862328" y="3835696"/>
              <a:ext cx="24995" cy="55078"/>
            </a:xfrm>
            <a:custGeom>
              <a:avLst/>
              <a:gdLst/>
              <a:ahLst/>
              <a:cxnLst/>
              <a:rect l="l" t="t" r="r" b="b"/>
              <a:pathLst>
                <a:path w="953" h="2100" extrusionOk="0">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72"/>
            <p:cNvSpPr/>
            <p:nvPr/>
          </p:nvSpPr>
          <p:spPr>
            <a:xfrm>
              <a:off x="1950164" y="3949051"/>
              <a:ext cx="23736" cy="11278"/>
            </a:xfrm>
            <a:custGeom>
              <a:avLst/>
              <a:gdLst/>
              <a:ahLst/>
              <a:cxnLst/>
              <a:rect l="l" t="t" r="r" b="b"/>
              <a:pathLst>
                <a:path w="905" h="430" extrusionOk="0">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72"/>
            <p:cNvSpPr/>
            <p:nvPr/>
          </p:nvSpPr>
          <p:spPr>
            <a:xfrm>
              <a:off x="1832927" y="3890747"/>
              <a:ext cx="7842" cy="100976"/>
            </a:xfrm>
            <a:custGeom>
              <a:avLst/>
              <a:gdLst/>
              <a:ahLst/>
              <a:cxnLst/>
              <a:rect l="l" t="t" r="r" b="b"/>
              <a:pathLst>
                <a:path w="299" h="3850" extrusionOk="0">
                  <a:moveTo>
                    <a:pt x="0" y="0"/>
                  </a:moveTo>
                  <a:lnTo>
                    <a:pt x="0" y="3850"/>
                  </a:lnTo>
                  <a:lnTo>
                    <a:pt x="298" y="3850"/>
                  </a:lnTo>
                  <a:lnTo>
                    <a:pt x="298"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72"/>
            <p:cNvSpPr/>
            <p:nvPr/>
          </p:nvSpPr>
          <p:spPr>
            <a:xfrm>
              <a:off x="1887297" y="3936645"/>
              <a:ext cx="33597" cy="55078"/>
            </a:xfrm>
            <a:custGeom>
              <a:avLst/>
              <a:gdLst/>
              <a:ahLst/>
              <a:cxnLst/>
              <a:rect l="l" t="t" r="r" b="b"/>
              <a:pathLst>
                <a:path w="1281" h="2100" extrusionOk="0">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72"/>
            <p:cNvSpPr/>
            <p:nvPr/>
          </p:nvSpPr>
          <p:spPr>
            <a:xfrm>
              <a:off x="1941824" y="3887207"/>
              <a:ext cx="160643" cy="159673"/>
            </a:xfrm>
            <a:custGeom>
              <a:avLst/>
              <a:gdLst/>
              <a:ahLst/>
              <a:cxnLst/>
              <a:rect l="l" t="t" r="r" b="b"/>
              <a:pathLst>
                <a:path w="6125" h="6088" extrusionOk="0">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72"/>
            <p:cNvSpPr/>
            <p:nvPr/>
          </p:nvSpPr>
          <p:spPr>
            <a:xfrm>
              <a:off x="1974267" y="3914352"/>
              <a:ext cx="31184" cy="53898"/>
            </a:xfrm>
            <a:custGeom>
              <a:avLst/>
              <a:gdLst/>
              <a:ahLst/>
              <a:cxnLst/>
              <a:rect l="l" t="t" r="r" b="b"/>
              <a:pathLst>
                <a:path w="1189" h="2055" extrusionOk="0">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72"/>
            <p:cNvSpPr/>
            <p:nvPr/>
          </p:nvSpPr>
          <p:spPr>
            <a:xfrm>
              <a:off x="2058930" y="3922168"/>
              <a:ext cx="24129" cy="11383"/>
            </a:xfrm>
            <a:custGeom>
              <a:avLst/>
              <a:gdLst/>
              <a:ahLst/>
              <a:cxnLst/>
              <a:rect l="l" t="t" r="r" b="b"/>
              <a:pathLst>
                <a:path w="920" h="434" extrusionOk="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72"/>
            <p:cNvSpPr/>
            <p:nvPr/>
          </p:nvSpPr>
          <p:spPr>
            <a:xfrm>
              <a:off x="1941693" y="3890747"/>
              <a:ext cx="8603" cy="34856"/>
            </a:xfrm>
            <a:custGeom>
              <a:avLst/>
              <a:gdLst/>
              <a:ahLst/>
              <a:cxnLst/>
              <a:rect l="l" t="t" r="r" b="b"/>
              <a:pathLst>
                <a:path w="328" h="1329" extrusionOk="0">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72"/>
            <p:cNvSpPr/>
            <p:nvPr/>
          </p:nvSpPr>
          <p:spPr>
            <a:xfrm>
              <a:off x="1941693" y="3956867"/>
              <a:ext cx="8603" cy="34856"/>
            </a:xfrm>
            <a:custGeom>
              <a:avLst/>
              <a:gdLst/>
              <a:ahLst/>
              <a:cxnLst/>
              <a:rect l="l" t="t" r="r" b="b"/>
              <a:pathLst>
                <a:path w="328" h="1329" extrusionOk="0">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72"/>
            <p:cNvSpPr/>
            <p:nvPr/>
          </p:nvSpPr>
          <p:spPr>
            <a:xfrm>
              <a:off x="2058930" y="3949051"/>
              <a:ext cx="24129" cy="11252"/>
            </a:xfrm>
            <a:custGeom>
              <a:avLst/>
              <a:gdLst/>
              <a:ahLst/>
              <a:cxnLst/>
              <a:rect l="l" t="t" r="r" b="b"/>
              <a:pathLst>
                <a:path w="920" h="429" extrusionOk="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72"/>
            <p:cNvSpPr/>
            <p:nvPr/>
          </p:nvSpPr>
          <p:spPr>
            <a:xfrm>
              <a:off x="1970989" y="3991697"/>
              <a:ext cx="25624" cy="55183"/>
            </a:xfrm>
            <a:custGeom>
              <a:avLst/>
              <a:gdLst/>
              <a:ahLst/>
              <a:cxnLst/>
              <a:rect l="l" t="t" r="r" b="b"/>
              <a:pathLst>
                <a:path w="977" h="2104" extrusionOk="0">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72"/>
            <p:cNvSpPr/>
            <p:nvPr/>
          </p:nvSpPr>
          <p:spPr>
            <a:xfrm>
              <a:off x="1768434" y="3826385"/>
              <a:ext cx="345154" cy="338728"/>
            </a:xfrm>
            <a:custGeom>
              <a:avLst/>
              <a:gdLst/>
              <a:ahLst/>
              <a:cxnLst/>
              <a:rect l="l" t="t" r="r" b="b"/>
              <a:pathLst>
                <a:path w="13160" h="12915" extrusionOk="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1" name="Google Shape;16751;p72"/>
          <p:cNvGrpSpPr/>
          <p:nvPr/>
        </p:nvGrpSpPr>
        <p:grpSpPr>
          <a:xfrm>
            <a:off x="2175039" y="3632211"/>
            <a:ext cx="424571" cy="344813"/>
            <a:chOff x="2175039" y="3816786"/>
            <a:chExt cx="424571" cy="344813"/>
          </a:xfrm>
        </p:grpSpPr>
        <p:sp>
          <p:nvSpPr>
            <p:cNvPr id="16752" name="Google Shape;16752;p72"/>
            <p:cNvSpPr/>
            <p:nvPr/>
          </p:nvSpPr>
          <p:spPr>
            <a:xfrm>
              <a:off x="2181228" y="3849727"/>
              <a:ext cx="412060" cy="305550"/>
            </a:xfrm>
            <a:custGeom>
              <a:avLst/>
              <a:gdLst/>
              <a:ahLst/>
              <a:cxnLst/>
              <a:rect l="l" t="t" r="r" b="b"/>
              <a:pathLst>
                <a:path w="15711" h="11650" extrusionOk="0">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72"/>
            <p:cNvSpPr/>
            <p:nvPr/>
          </p:nvSpPr>
          <p:spPr>
            <a:xfrm>
              <a:off x="2181228" y="3849596"/>
              <a:ext cx="412191" cy="40023"/>
            </a:xfrm>
            <a:custGeom>
              <a:avLst/>
              <a:gdLst/>
              <a:ahLst/>
              <a:cxnLst/>
              <a:rect l="l" t="t" r="r" b="b"/>
              <a:pathLst>
                <a:path w="15716" h="1526" extrusionOk="0">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72"/>
            <p:cNvSpPr/>
            <p:nvPr/>
          </p:nvSpPr>
          <p:spPr>
            <a:xfrm>
              <a:off x="2201161" y="3849596"/>
              <a:ext cx="66539" cy="33230"/>
            </a:xfrm>
            <a:custGeom>
              <a:avLst/>
              <a:gdLst/>
              <a:ahLst/>
              <a:cxnLst/>
              <a:rect l="l" t="t" r="r" b="b"/>
              <a:pathLst>
                <a:path w="2537" h="1267" extrusionOk="0">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72"/>
            <p:cNvSpPr/>
            <p:nvPr/>
          </p:nvSpPr>
          <p:spPr>
            <a:xfrm>
              <a:off x="2506948" y="3849596"/>
              <a:ext cx="66408" cy="33230"/>
            </a:xfrm>
            <a:custGeom>
              <a:avLst/>
              <a:gdLst/>
              <a:ahLst/>
              <a:cxnLst/>
              <a:rect l="l" t="t" r="r" b="b"/>
              <a:pathLst>
                <a:path w="2532" h="1267" extrusionOk="0">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72"/>
            <p:cNvSpPr/>
            <p:nvPr/>
          </p:nvSpPr>
          <p:spPr>
            <a:xfrm>
              <a:off x="2221094" y="3823107"/>
              <a:ext cx="26673" cy="39761"/>
            </a:xfrm>
            <a:custGeom>
              <a:avLst/>
              <a:gdLst/>
              <a:ahLst/>
              <a:cxnLst/>
              <a:rect l="l" t="t" r="r" b="b"/>
              <a:pathLst>
                <a:path w="1017" h="1516" extrusionOk="0">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72"/>
            <p:cNvSpPr/>
            <p:nvPr/>
          </p:nvSpPr>
          <p:spPr>
            <a:xfrm>
              <a:off x="2221094" y="3822975"/>
              <a:ext cx="26673" cy="19959"/>
            </a:xfrm>
            <a:custGeom>
              <a:avLst/>
              <a:gdLst/>
              <a:ahLst/>
              <a:cxnLst/>
              <a:rect l="l" t="t" r="r" b="b"/>
              <a:pathLst>
                <a:path w="1017" h="761" extrusionOk="0">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72"/>
            <p:cNvSpPr/>
            <p:nvPr/>
          </p:nvSpPr>
          <p:spPr>
            <a:xfrm>
              <a:off x="2526881" y="3823107"/>
              <a:ext cx="26542" cy="39761"/>
            </a:xfrm>
            <a:custGeom>
              <a:avLst/>
              <a:gdLst/>
              <a:ahLst/>
              <a:cxnLst/>
              <a:rect l="l" t="t" r="r" b="b"/>
              <a:pathLst>
                <a:path w="1012" h="1516" extrusionOk="0">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72"/>
            <p:cNvSpPr/>
            <p:nvPr/>
          </p:nvSpPr>
          <p:spPr>
            <a:xfrm>
              <a:off x="2526881" y="3822975"/>
              <a:ext cx="26542" cy="19959"/>
            </a:xfrm>
            <a:custGeom>
              <a:avLst/>
              <a:gdLst/>
              <a:ahLst/>
              <a:cxnLst/>
              <a:rect l="l" t="t" r="r" b="b"/>
              <a:pathLst>
                <a:path w="1012" h="761" extrusionOk="0">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72"/>
            <p:cNvSpPr/>
            <p:nvPr/>
          </p:nvSpPr>
          <p:spPr>
            <a:xfrm>
              <a:off x="2181228" y="3889488"/>
              <a:ext cx="412060" cy="19959"/>
            </a:xfrm>
            <a:custGeom>
              <a:avLst/>
              <a:gdLst/>
              <a:ahLst/>
              <a:cxnLst/>
              <a:rect l="l" t="t" r="r" b="b"/>
              <a:pathLst>
                <a:path w="15711" h="761" extrusionOk="0">
                  <a:moveTo>
                    <a:pt x="0" y="0"/>
                  </a:moveTo>
                  <a:lnTo>
                    <a:pt x="0" y="760"/>
                  </a:lnTo>
                  <a:lnTo>
                    <a:pt x="15711" y="760"/>
                  </a:lnTo>
                  <a:lnTo>
                    <a:pt x="1571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72"/>
            <p:cNvSpPr/>
            <p:nvPr/>
          </p:nvSpPr>
          <p:spPr>
            <a:xfrm>
              <a:off x="2175039" y="3816786"/>
              <a:ext cx="424571" cy="344813"/>
            </a:xfrm>
            <a:custGeom>
              <a:avLst/>
              <a:gdLst/>
              <a:ahLst/>
              <a:cxnLst/>
              <a:rect l="l" t="t" r="r" b="b"/>
              <a:pathLst>
                <a:path w="16188" h="13147" extrusionOk="0">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72"/>
            <p:cNvSpPr/>
            <p:nvPr/>
          </p:nvSpPr>
          <p:spPr>
            <a:xfrm>
              <a:off x="2199535" y="3883299"/>
              <a:ext cx="375473" cy="12379"/>
            </a:xfrm>
            <a:custGeom>
              <a:avLst/>
              <a:gdLst/>
              <a:ahLst/>
              <a:cxnLst/>
              <a:rect l="l" t="t" r="r" b="b"/>
              <a:pathLst>
                <a:path w="14316" h="472" extrusionOk="0">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72"/>
            <p:cNvSpPr/>
            <p:nvPr/>
          </p:nvSpPr>
          <p:spPr>
            <a:xfrm>
              <a:off x="2219468" y="3936436"/>
              <a:ext cx="56573" cy="12511"/>
            </a:xfrm>
            <a:custGeom>
              <a:avLst/>
              <a:gdLst/>
              <a:ahLst/>
              <a:cxnLst/>
              <a:rect l="l" t="t" r="r" b="b"/>
              <a:pathLst>
                <a:path w="2157" h="477" extrusionOk="0">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72"/>
            <p:cNvSpPr/>
            <p:nvPr/>
          </p:nvSpPr>
          <p:spPr>
            <a:xfrm>
              <a:off x="2312471" y="3936436"/>
              <a:ext cx="56573" cy="12511"/>
            </a:xfrm>
            <a:custGeom>
              <a:avLst/>
              <a:gdLst/>
              <a:ahLst/>
              <a:cxnLst/>
              <a:rect l="l" t="t" r="r" b="b"/>
              <a:pathLst>
                <a:path w="2157" h="477" extrusionOk="0">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72"/>
            <p:cNvSpPr/>
            <p:nvPr/>
          </p:nvSpPr>
          <p:spPr>
            <a:xfrm>
              <a:off x="2498607" y="3936436"/>
              <a:ext cx="56442" cy="12511"/>
            </a:xfrm>
            <a:custGeom>
              <a:avLst/>
              <a:gdLst/>
              <a:ahLst/>
              <a:cxnLst/>
              <a:rect l="l" t="t" r="r" b="b"/>
              <a:pathLst>
                <a:path w="2152" h="477" extrusionOk="0">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72"/>
            <p:cNvSpPr/>
            <p:nvPr/>
          </p:nvSpPr>
          <p:spPr>
            <a:xfrm>
              <a:off x="2219468" y="3989546"/>
              <a:ext cx="56573" cy="12537"/>
            </a:xfrm>
            <a:custGeom>
              <a:avLst/>
              <a:gdLst/>
              <a:ahLst/>
              <a:cxnLst/>
              <a:rect l="l" t="t" r="r" b="b"/>
              <a:pathLst>
                <a:path w="2157" h="478" extrusionOk="0">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72"/>
            <p:cNvSpPr/>
            <p:nvPr/>
          </p:nvSpPr>
          <p:spPr>
            <a:xfrm>
              <a:off x="2405605" y="3989546"/>
              <a:ext cx="56442" cy="12537"/>
            </a:xfrm>
            <a:custGeom>
              <a:avLst/>
              <a:gdLst/>
              <a:ahLst/>
              <a:cxnLst/>
              <a:rect l="l" t="t" r="r" b="b"/>
              <a:pathLst>
                <a:path w="2152" h="478" extrusionOk="0">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72"/>
            <p:cNvSpPr/>
            <p:nvPr/>
          </p:nvSpPr>
          <p:spPr>
            <a:xfrm>
              <a:off x="2219468" y="4042814"/>
              <a:ext cx="56573" cy="12379"/>
            </a:xfrm>
            <a:custGeom>
              <a:avLst/>
              <a:gdLst/>
              <a:ahLst/>
              <a:cxnLst/>
              <a:rect l="l" t="t" r="r" b="b"/>
              <a:pathLst>
                <a:path w="2157" h="472" extrusionOk="0">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72"/>
            <p:cNvSpPr/>
            <p:nvPr/>
          </p:nvSpPr>
          <p:spPr>
            <a:xfrm>
              <a:off x="2312471" y="4042814"/>
              <a:ext cx="56573" cy="12379"/>
            </a:xfrm>
            <a:custGeom>
              <a:avLst/>
              <a:gdLst/>
              <a:ahLst/>
              <a:cxnLst/>
              <a:rect l="l" t="t" r="r" b="b"/>
              <a:pathLst>
                <a:path w="2157" h="472" extrusionOk="0">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72"/>
            <p:cNvSpPr/>
            <p:nvPr/>
          </p:nvSpPr>
          <p:spPr>
            <a:xfrm>
              <a:off x="2498607" y="4042814"/>
              <a:ext cx="56442" cy="12379"/>
            </a:xfrm>
            <a:custGeom>
              <a:avLst/>
              <a:gdLst/>
              <a:ahLst/>
              <a:cxnLst/>
              <a:rect l="l" t="t" r="r" b="b"/>
              <a:pathLst>
                <a:path w="2152" h="472" extrusionOk="0">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72"/>
            <p:cNvSpPr/>
            <p:nvPr/>
          </p:nvSpPr>
          <p:spPr>
            <a:xfrm>
              <a:off x="2312471" y="4095951"/>
              <a:ext cx="56573" cy="12379"/>
            </a:xfrm>
            <a:custGeom>
              <a:avLst/>
              <a:gdLst/>
              <a:ahLst/>
              <a:cxnLst/>
              <a:rect l="l" t="t" r="r" b="b"/>
              <a:pathLst>
                <a:path w="2157" h="472" extrusionOk="0">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72"/>
            <p:cNvSpPr/>
            <p:nvPr/>
          </p:nvSpPr>
          <p:spPr>
            <a:xfrm>
              <a:off x="2405605" y="4095951"/>
              <a:ext cx="56442" cy="12379"/>
            </a:xfrm>
            <a:custGeom>
              <a:avLst/>
              <a:gdLst/>
              <a:ahLst/>
              <a:cxnLst/>
              <a:rect l="l" t="t" r="r" b="b"/>
              <a:pathLst>
                <a:path w="2152" h="472" extrusionOk="0">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72"/>
            <p:cNvSpPr/>
            <p:nvPr/>
          </p:nvSpPr>
          <p:spPr>
            <a:xfrm>
              <a:off x="2498607" y="4095951"/>
              <a:ext cx="56442" cy="12379"/>
            </a:xfrm>
            <a:custGeom>
              <a:avLst/>
              <a:gdLst/>
              <a:ahLst/>
              <a:cxnLst/>
              <a:rect l="l" t="t" r="r" b="b"/>
              <a:pathLst>
                <a:path w="2152" h="472" extrusionOk="0">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72"/>
            <p:cNvSpPr/>
            <p:nvPr/>
          </p:nvSpPr>
          <p:spPr>
            <a:xfrm>
              <a:off x="2312104" y="3976170"/>
              <a:ext cx="57491" cy="39184"/>
            </a:xfrm>
            <a:custGeom>
              <a:avLst/>
              <a:gdLst/>
              <a:ahLst/>
              <a:cxnLst/>
              <a:rect l="l" t="t" r="r" b="b"/>
              <a:pathLst>
                <a:path w="2192" h="1494" extrusionOk="0">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72"/>
            <p:cNvSpPr/>
            <p:nvPr/>
          </p:nvSpPr>
          <p:spPr>
            <a:xfrm>
              <a:off x="2497821" y="3976170"/>
              <a:ext cx="57910" cy="39184"/>
            </a:xfrm>
            <a:custGeom>
              <a:avLst/>
              <a:gdLst/>
              <a:ahLst/>
              <a:cxnLst/>
              <a:rect l="l" t="t" r="r" b="b"/>
              <a:pathLst>
                <a:path w="2208" h="1494" extrusionOk="0">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72"/>
            <p:cNvSpPr/>
            <p:nvPr/>
          </p:nvSpPr>
          <p:spPr>
            <a:xfrm>
              <a:off x="2405237" y="4029360"/>
              <a:ext cx="57438" cy="39131"/>
            </a:xfrm>
            <a:custGeom>
              <a:avLst/>
              <a:gdLst/>
              <a:ahLst/>
              <a:cxnLst/>
              <a:rect l="l" t="t" r="r" b="b"/>
              <a:pathLst>
                <a:path w="2190" h="1492" extrusionOk="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72"/>
            <p:cNvSpPr/>
            <p:nvPr/>
          </p:nvSpPr>
          <p:spPr>
            <a:xfrm>
              <a:off x="2219101" y="4082497"/>
              <a:ext cx="57464" cy="39131"/>
            </a:xfrm>
            <a:custGeom>
              <a:avLst/>
              <a:gdLst/>
              <a:ahLst/>
              <a:cxnLst/>
              <a:rect l="l" t="t" r="r" b="b"/>
              <a:pathLst>
                <a:path w="2191" h="1492" extrusionOk="0">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72"/>
            <p:cNvSpPr/>
            <p:nvPr/>
          </p:nvSpPr>
          <p:spPr>
            <a:xfrm>
              <a:off x="2404792" y="3923033"/>
              <a:ext cx="57910" cy="39158"/>
            </a:xfrm>
            <a:custGeom>
              <a:avLst/>
              <a:gdLst/>
              <a:ahLst/>
              <a:cxnLst/>
              <a:rect l="l" t="t" r="r" b="b"/>
              <a:pathLst>
                <a:path w="2208" h="1493" extrusionOk="0">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79" name="Google Shape;16779;p72"/>
          <p:cNvGrpSpPr/>
          <p:nvPr/>
        </p:nvGrpSpPr>
        <p:grpSpPr>
          <a:xfrm>
            <a:off x="1277770" y="1795997"/>
            <a:ext cx="409149" cy="373978"/>
            <a:chOff x="1277770" y="1980572"/>
            <a:chExt cx="409149" cy="373978"/>
          </a:xfrm>
        </p:grpSpPr>
        <p:sp>
          <p:nvSpPr>
            <p:cNvPr id="16780" name="Google Shape;16780;p72"/>
            <p:cNvSpPr/>
            <p:nvPr/>
          </p:nvSpPr>
          <p:spPr>
            <a:xfrm>
              <a:off x="1298962" y="2200044"/>
              <a:ext cx="102890" cy="44954"/>
            </a:xfrm>
            <a:custGeom>
              <a:avLst/>
              <a:gdLst/>
              <a:ahLst/>
              <a:cxnLst/>
              <a:rect l="l" t="t" r="r" b="b"/>
              <a:pathLst>
                <a:path w="3923" h="1714" extrusionOk="0">
                  <a:moveTo>
                    <a:pt x="1" y="1"/>
                  </a:moveTo>
                  <a:cubicBezTo>
                    <a:pt x="135" y="982"/>
                    <a:pt x="973" y="1714"/>
                    <a:pt x="1959" y="1714"/>
                  </a:cubicBezTo>
                  <a:cubicBezTo>
                    <a:pt x="2950" y="1714"/>
                    <a:pt x="3787" y="982"/>
                    <a:pt x="3922" y="1"/>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72"/>
            <p:cNvSpPr/>
            <p:nvPr/>
          </p:nvSpPr>
          <p:spPr>
            <a:xfrm>
              <a:off x="1470332" y="2057576"/>
              <a:ext cx="23631" cy="245227"/>
            </a:xfrm>
            <a:custGeom>
              <a:avLst/>
              <a:gdLst/>
              <a:ahLst/>
              <a:cxnLst/>
              <a:rect l="l" t="t" r="r" b="b"/>
              <a:pathLst>
                <a:path w="901" h="9350" extrusionOk="0">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72"/>
            <p:cNvSpPr/>
            <p:nvPr/>
          </p:nvSpPr>
          <p:spPr>
            <a:xfrm>
              <a:off x="1470332" y="2057576"/>
              <a:ext cx="15815" cy="245227"/>
            </a:xfrm>
            <a:custGeom>
              <a:avLst/>
              <a:gdLst/>
              <a:ahLst/>
              <a:cxnLst/>
              <a:rect l="l" t="t" r="r" b="b"/>
              <a:pathLst>
                <a:path w="603" h="9350" extrusionOk="0">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72"/>
            <p:cNvSpPr/>
            <p:nvPr/>
          </p:nvSpPr>
          <p:spPr>
            <a:xfrm>
              <a:off x="1543297" y="2175941"/>
              <a:ext cx="137826" cy="24129"/>
            </a:xfrm>
            <a:custGeom>
              <a:avLst/>
              <a:gdLst/>
              <a:ahLst/>
              <a:cxnLst/>
              <a:rect l="l" t="t" r="r" b="b"/>
              <a:pathLst>
                <a:path w="5255" h="920" extrusionOk="0">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72"/>
            <p:cNvSpPr/>
            <p:nvPr/>
          </p:nvSpPr>
          <p:spPr>
            <a:xfrm>
              <a:off x="1543297" y="2179980"/>
              <a:ext cx="137826" cy="20090"/>
            </a:xfrm>
            <a:custGeom>
              <a:avLst/>
              <a:gdLst/>
              <a:ahLst/>
              <a:cxnLst/>
              <a:rect l="l" t="t" r="r" b="b"/>
              <a:pathLst>
                <a:path w="5255" h="766" extrusionOk="0">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72"/>
            <p:cNvSpPr/>
            <p:nvPr/>
          </p:nvSpPr>
          <p:spPr>
            <a:xfrm>
              <a:off x="1563230" y="2200044"/>
              <a:ext cx="102864" cy="44954"/>
            </a:xfrm>
            <a:custGeom>
              <a:avLst/>
              <a:gdLst/>
              <a:ahLst/>
              <a:cxnLst/>
              <a:rect l="l" t="t" r="r" b="b"/>
              <a:pathLst>
                <a:path w="3922" h="1714" extrusionOk="0">
                  <a:moveTo>
                    <a:pt x="0" y="1"/>
                  </a:moveTo>
                  <a:cubicBezTo>
                    <a:pt x="130" y="982"/>
                    <a:pt x="968" y="1714"/>
                    <a:pt x="1959" y="1714"/>
                  </a:cubicBezTo>
                  <a:cubicBezTo>
                    <a:pt x="2950" y="1714"/>
                    <a:pt x="3787" y="982"/>
                    <a:pt x="3922" y="1"/>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72"/>
            <p:cNvSpPr/>
            <p:nvPr/>
          </p:nvSpPr>
          <p:spPr>
            <a:xfrm>
              <a:off x="1298962" y="2200044"/>
              <a:ext cx="63497" cy="44980"/>
            </a:xfrm>
            <a:custGeom>
              <a:avLst/>
              <a:gdLst/>
              <a:ahLst/>
              <a:cxnLst/>
              <a:rect l="l" t="t" r="r" b="b"/>
              <a:pathLst>
                <a:path w="2421" h="1715" extrusionOk="0">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72"/>
            <p:cNvSpPr/>
            <p:nvPr/>
          </p:nvSpPr>
          <p:spPr>
            <a:xfrm>
              <a:off x="1563230" y="2200044"/>
              <a:ext cx="63366" cy="44980"/>
            </a:xfrm>
            <a:custGeom>
              <a:avLst/>
              <a:gdLst/>
              <a:ahLst/>
              <a:cxnLst/>
              <a:rect l="l" t="t" r="r" b="b"/>
              <a:pathLst>
                <a:path w="2416" h="1715" extrusionOk="0">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72"/>
            <p:cNvSpPr/>
            <p:nvPr/>
          </p:nvSpPr>
          <p:spPr>
            <a:xfrm>
              <a:off x="1331274" y="2050888"/>
              <a:ext cx="37636" cy="32234"/>
            </a:xfrm>
            <a:custGeom>
              <a:avLst/>
              <a:gdLst/>
              <a:ahLst/>
              <a:cxnLst/>
              <a:rect l="l" t="t" r="r" b="b"/>
              <a:pathLst>
                <a:path w="1435" h="1229" extrusionOk="0">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72"/>
            <p:cNvSpPr/>
            <p:nvPr/>
          </p:nvSpPr>
          <p:spPr>
            <a:xfrm>
              <a:off x="1590742" y="2050888"/>
              <a:ext cx="37636" cy="32234"/>
            </a:xfrm>
            <a:custGeom>
              <a:avLst/>
              <a:gdLst/>
              <a:ahLst/>
              <a:cxnLst/>
              <a:rect l="l" t="t" r="r" b="b"/>
              <a:pathLst>
                <a:path w="1435" h="1229" extrusionOk="0">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72"/>
            <p:cNvSpPr/>
            <p:nvPr/>
          </p:nvSpPr>
          <p:spPr>
            <a:xfrm>
              <a:off x="1426689" y="2300364"/>
              <a:ext cx="110942" cy="26542"/>
            </a:xfrm>
            <a:custGeom>
              <a:avLst/>
              <a:gdLst/>
              <a:ahLst/>
              <a:cxnLst/>
              <a:rect l="l" t="t" r="r" b="b"/>
              <a:pathLst>
                <a:path w="4230" h="1012" extrusionOk="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72"/>
            <p:cNvSpPr/>
            <p:nvPr/>
          </p:nvSpPr>
          <p:spPr>
            <a:xfrm>
              <a:off x="1426689" y="2308442"/>
              <a:ext cx="110942" cy="18464"/>
            </a:xfrm>
            <a:custGeom>
              <a:avLst/>
              <a:gdLst/>
              <a:ahLst/>
              <a:cxnLst/>
              <a:rect l="l" t="t" r="r" b="b"/>
              <a:pathLst>
                <a:path w="4230" h="704" extrusionOk="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72"/>
            <p:cNvSpPr/>
            <p:nvPr/>
          </p:nvSpPr>
          <p:spPr>
            <a:xfrm>
              <a:off x="1413418" y="2324467"/>
              <a:ext cx="137852" cy="24129"/>
            </a:xfrm>
            <a:custGeom>
              <a:avLst/>
              <a:gdLst/>
              <a:ahLst/>
              <a:cxnLst/>
              <a:rect l="l" t="t" r="r" b="b"/>
              <a:pathLst>
                <a:path w="5256" h="920" extrusionOk="0">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72"/>
            <p:cNvSpPr/>
            <p:nvPr/>
          </p:nvSpPr>
          <p:spPr>
            <a:xfrm>
              <a:off x="1413418" y="2328506"/>
              <a:ext cx="137852" cy="20090"/>
            </a:xfrm>
            <a:custGeom>
              <a:avLst/>
              <a:gdLst/>
              <a:ahLst/>
              <a:cxnLst/>
              <a:rect l="l" t="t" r="r" b="b"/>
              <a:pathLst>
                <a:path w="5256" h="766" extrusionOk="0">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72"/>
            <p:cNvSpPr/>
            <p:nvPr/>
          </p:nvSpPr>
          <p:spPr>
            <a:xfrm>
              <a:off x="1450793" y="2013907"/>
              <a:ext cx="54789" cy="46869"/>
            </a:xfrm>
            <a:custGeom>
              <a:avLst/>
              <a:gdLst/>
              <a:ahLst/>
              <a:cxnLst/>
              <a:rect l="l" t="t" r="r" b="b"/>
              <a:pathLst>
                <a:path w="2089" h="1787" extrusionOk="0">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72"/>
            <p:cNvSpPr/>
            <p:nvPr/>
          </p:nvSpPr>
          <p:spPr>
            <a:xfrm>
              <a:off x="1336703" y="2050836"/>
              <a:ext cx="28168" cy="32286"/>
            </a:xfrm>
            <a:custGeom>
              <a:avLst/>
              <a:gdLst/>
              <a:ahLst/>
              <a:cxnLst/>
              <a:rect l="l" t="t" r="r" b="b"/>
              <a:pathLst>
                <a:path w="1074" h="1231" extrusionOk="0">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72"/>
            <p:cNvSpPr/>
            <p:nvPr/>
          </p:nvSpPr>
          <p:spPr>
            <a:xfrm>
              <a:off x="1596172" y="2050836"/>
              <a:ext cx="28037" cy="32286"/>
            </a:xfrm>
            <a:custGeom>
              <a:avLst/>
              <a:gdLst/>
              <a:ahLst/>
              <a:cxnLst/>
              <a:rect l="l" t="t" r="r" b="b"/>
              <a:pathLst>
                <a:path w="1069" h="1231" extrusionOk="0">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72"/>
            <p:cNvSpPr/>
            <p:nvPr/>
          </p:nvSpPr>
          <p:spPr>
            <a:xfrm>
              <a:off x="1458739" y="2013829"/>
              <a:ext cx="35355" cy="46973"/>
            </a:xfrm>
            <a:custGeom>
              <a:avLst/>
              <a:gdLst/>
              <a:ahLst/>
              <a:cxnLst/>
              <a:rect l="l" t="t" r="r" b="b"/>
              <a:pathLst>
                <a:path w="1348" h="1791" extrusionOk="0">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72"/>
            <p:cNvSpPr/>
            <p:nvPr/>
          </p:nvSpPr>
          <p:spPr>
            <a:xfrm>
              <a:off x="1283933" y="2175941"/>
              <a:ext cx="137852" cy="24129"/>
            </a:xfrm>
            <a:custGeom>
              <a:avLst/>
              <a:gdLst/>
              <a:ahLst/>
              <a:cxnLst/>
              <a:rect l="l" t="t" r="r" b="b"/>
              <a:pathLst>
                <a:path w="5256" h="920" extrusionOk="0">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72"/>
            <p:cNvSpPr/>
            <p:nvPr/>
          </p:nvSpPr>
          <p:spPr>
            <a:xfrm>
              <a:off x="1283828" y="2179980"/>
              <a:ext cx="137826" cy="20090"/>
            </a:xfrm>
            <a:custGeom>
              <a:avLst/>
              <a:gdLst/>
              <a:ahLst/>
              <a:cxnLst/>
              <a:rect l="l" t="t" r="r" b="b"/>
              <a:pathLst>
                <a:path w="5255" h="766" extrusionOk="0">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72"/>
            <p:cNvSpPr/>
            <p:nvPr/>
          </p:nvSpPr>
          <p:spPr>
            <a:xfrm>
              <a:off x="1277770" y="1980572"/>
              <a:ext cx="409149" cy="373978"/>
            </a:xfrm>
            <a:custGeom>
              <a:avLst/>
              <a:gdLst/>
              <a:ahLst/>
              <a:cxnLst/>
              <a:rect l="l" t="t" r="r" b="b"/>
              <a:pathLst>
                <a:path w="15600" h="14259" extrusionOk="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1" name="Google Shape;16801;p72"/>
          <p:cNvGrpSpPr/>
          <p:nvPr/>
        </p:nvGrpSpPr>
        <p:grpSpPr>
          <a:xfrm>
            <a:off x="870273" y="4109236"/>
            <a:ext cx="411300" cy="353258"/>
            <a:chOff x="870273" y="4293811"/>
            <a:chExt cx="411300" cy="353258"/>
          </a:xfrm>
        </p:grpSpPr>
        <p:sp>
          <p:nvSpPr>
            <p:cNvPr id="16802" name="Google Shape;16802;p72"/>
            <p:cNvSpPr/>
            <p:nvPr/>
          </p:nvSpPr>
          <p:spPr>
            <a:xfrm>
              <a:off x="889183" y="4486400"/>
              <a:ext cx="373453" cy="154506"/>
            </a:xfrm>
            <a:custGeom>
              <a:avLst/>
              <a:gdLst/>
              <a:ahLst/>
              <a:cxnLst/>
              <a:rect l="l" t="t" r="r" b="b"/>
              <a:pathLst>
                <a:path w="14239" h="5891" extrusionOk="0">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72"/>
            <p:cNvSpPr/>
            <p:nvPr/>
          </p:nvSpPr>
          <p:spPr>
            <a:xfrm>
              <a:off x="889183" y="4486400"/>
              <a:ext cx="373453" cy="154506"/>
            </a:xfrm>
            <a:custGeom>
              <a:avLst/>
              <a:gdLst/>
              <a:ahLst/>
              <a:cxnLst/>
              <a:rect l="l" t="t" r="r" b="b"/>
              <a:pathLst>
                <a:path w="14239" h="5891" extrusionOk="0">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72"/>
            <p:cNvSpPr/>
            <p:nvPr/>
          </p:nvSpPr>
          <p:spPr>
            <a:xfrm>
              <a:off x="876332" y="4357675"/>
              <a:ext cx="399183" cy="167358"/>
            </a:xfrm>
            <a:custGeom>
              <a:avLst/>
              <a:gdLst/>
              <a:ahLst/>
              <a:cxnLst/>
              <a:rect l="l" t="t" r="r" b="b"/>
              <a:pathLst>
                <a:path w="15220" h="6381" extrusionOk="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72"/>
            <p:cNvSpPr/>
            <p:nvPr/>
          </p:nvSpPr>
          <p:spPr>
            <a:xfrm>
              <a:off x="908513" y="4357675"/>
              <a:ext cx="334820" cy="19330"/>
            </a:xfrm>
            <a:custGeom>
              <a:avLst/>
              <a:gdLst/>
              <a:ahLst/>
              <a:cxnLst/>
              <a:rect l="l" t="t" r="r" b="b"/>
              <a:pathLst>
                <a:path w="12766" h="737" extrusionOk="0">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72"/>
            <p:cNvSpPr/>
            <p:nvPr/>
          </p:nvSpPr>
          <p:spPr>
            <a:xfrm>
              <a:off x="947120" y="4357675"/>
              <a:ext cx="25782" cy="283231"/>
            </a:xfrm>
            <a:custGeom>
              <a:avLst/>
              <a:gdLst/>
              <a:ahLst/>
              <a:cxnLst/>
              <a:rect l="l" t="t" r="r" b="b"/>
              <a:pathLst>
                <a:path w="983" h="10799" extrusionOk="0">
                  <a:moveTo>
                    <a:pt x="0" y="1"/>
                  </a:moveTo>
                  <a:lnTo>
                    <a:pt x="0" y="10798"/>
                  </a:lnTo>
                  <a:lnTo>
                    <a:pt x="982" y="10798"/>
                  </a:lnTo>
                  <a:lnTo>
                    <a:pt x="982" y="1"/>
                  </a:ln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72"/>
            <p:cNvSpPr/>
            <p:nvPr/>
          </p:nvSpPr>
          <p:spPr>
            <a:xfrm>
              <a:off x="947120" y="4357675"/>
              <a:ext cx="25782" cy="19330"/>
            </a:xfrm>
            <a:custGeom>
              <a:avLst/>
              <a:gdLst/>
              <a:ahLst/>
              <a:cxnLst/>
              <a:rect l="l" t="t" r="r" b="b"/>
              <a:pathLst>
                <a:path w="983" h="737" extrusionOk="0">
                  <a:moveTo>
                    <a:pt x="0" y="1"/>
                  </a:moveTo>
                  <a:lnTo>
                    <a:pt x="0" y="737"/>
                  </a:lnTo>
                  <a:lnTo>
                    <a:pt x="982" y="737"/>
                  </a:lnTo>
                  <a:lnTo>
                    <a:pt x="982" y="1"/>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72"/>
            <p:cNvSpPr/>
            <p:nvPr/>
          </p:nvSpPr>
          <p:spPr>
            <a:xfrm>
              <a:off x="947120" y="4544337"/>
              <a:ext cx="25782" cy="19330"/>
            </a:xfrm>
            <a:custGeom>
              <a:avLst/>
              <a:gdLst/>
              <a:ahLst/>
              <a:cxnLst/>
              <a:rect l="l" t="t" r="r" b="b"/>
              <a:pathLst>
                <a:path w="983" h="737" extrusionOk="0">
                  <a:moveTo>
                    <a:pt x="0" y="0"/>
                  </a:moveTo>
                  <a:lnTo>
                    <a:pt x="0" y="736"/>
                  </a:lnTo>
                  <a:lnTo>
                    <a:pt x="982" y="736"/>
                  </a:lnTo>
                  <a:lnTo>
                    <a:pt x="98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72"/>
            <p:cNvSpPr/>
            <p:nvPr/>
          </p:nvSpPr>
          <p:spPr>
            <a:xfrm>
              <a:off x="947120" y="4615125"/>
              <a:ext cx="25782" cy="25782"/>
            </a:xfrm>
            <a:custGeom>
              <a:avLst/>
              <a:gdLst/>
              <a:ahLst/>
              <a:cxnLst/>
              <a:rect l="l" t="t" r="r" b="b"/>
              <a:pathLst>
                <a:path w="983" h="983" extrusionOk="0">
                  <a:moveTo>
                    <a:pt x="0" y="1"/>
                  </a:moveTo>
                  <a:lnTo>
                    <a:pt x="0" y="982"/>
                  </a:lnTo>
                  <a:lnTo>
                    <a:pt x="982" y="982"/>
                  </a:lnTo>
                  <a:lnTo>
                    <a:pt x="982"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72"/>
            <p:cNvSpPr/>
            <p:nvPr/>
          </p:nvSpPr>
          <p:spPr>
            <a:xfrm>
              <a:off x="1178944" y="4357675"/>
              <a:ext cx="25782" cy="283231"/>
            </a:xfrm>
            <a:custGeom>
              <a:avLst/>
              <a:gdLst/>
              <a:ahLst/>
              <a:cxnLst/>
              <a:rect l="l" t="t" r="r" b="b"/>
              <a:pathLst>
                <a:path w="983" h="10799" extrusionOk="0">
                  <a:moveTo>
                    <a:pt x="1" y="1"/>
                  </a:moveTo>
                  <a:lnTo>
                    <a:pt x="1" y="10798"/>
                  </a:lnTo>
                  <a:lnTo>
                    <a:pt x="982" y="10798"/>
                  </a:lnTo>
                  <a:lnTo>
                    <a:pt x="982" y="1"/>
                  </a:ln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72"/>
            <p:cNvSpPr/>
            <p:nvPr/>
          </p:nvSpPr>
          <p:spPr>
            <a:xfrm>
              <a:off x="1178944" y="4357675"/>
              <a:ext cx="25782" cy="19330"/>
            </a:xfrm>
            <a:custGeom>
              <a:avLst/>
              <a:gdLst/>
              <a:ahLst/>
              <a:cxnLst/>
              <a:rect l="l" t="t" r="r" b="b"/>
              <a:pathLst>
                <a:path w="983" h="737" extrusionOk="0">
                  <a:moveTo>
                    <a:pt x="1" y="1"/>
                  </a:moveTo>
                  <a:lnTo>
                    <a:pt x="1" y="737"/>
                  </a:lnTo>
                  <a:lnTo>
                    <a:pt x="982" y="737"/>
                  </a:lnTo>
                  <a:lnTo>
                    <a:pt x="982" y="1"/>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72"/>
            <p:cNvSpPr/>
            <p:nvPr/>
          </p:nvSpPr>
          <p:spPr>
            <a:xfrm>
              <a:off x="1178944" y="4544337"/>
              <a:ext cx="25782" cy="19330"/>
            </a:xfrm>
            <a:custGeom>
              <a:avLst/>
              <a:gdLst/>
              <a:ahLst/>
              <a:cxnLst/>
              <a:rect l="l" t="t" r="r" b="b"/>
              <a:pathLst>
                <a:path w="983" h="737" extrusionOk="0">
                  <a:moveTo>
                    <a:pt x="1" y="0"/>
                  </a:moveTo>
                  <a:lnTo>
                    <a:pt x="1" y="736"/>
                  </a:lnTo>
                  <a:lnTo>
                    <a:pt x="982" y="736"/>
                  </a:lnTo>
                  <a:lnTo>
                    <a:pt x="98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72"/>
            <p:cNvSpPr/>
            <p:nvPr/>
          </p:nvSpPr>
          <p:spPr>
            <a:xfrm>
              <a:off x="1178944" y="4615125"/>
              <a:ext cx="25782" cy="25782"/>
            </a:xfrm>
            <a:custGeom>
              <a:avLst/>
              <a:gdLst/>
              <a:ahLst/>
              <a:cxnLst/>
              <a:rect l="l" t="t" r="r" b="b"/>
              <a:pathLst>
                <a:path w="983" h="983" extrusionOk="0">
                  <a:moveTo>
                    <a:pt x="1" y="1"/>
                  </a:moveTo>
                  <a:lnTo>
                    <a:pt x="1" y="982"/>
                  </a:lnTo>
                  <a:lnTo>
                    <a:pt x="982" y="982"/>
                  </a:lnTo>
                  <a:lnTo>
                    <a:pt x="982"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72"/>
            <p:cNvSpPr/>
            <p:nvPr/>
          </p:nvSpPr>
          <p:spPr>
            <a:xfrm>
              <a:off x="1043794" y="4473522"/>
              <a:ext cx="64389" cy="25782"/>
            </a:xfrm>
            <a:custGeom>
              <a:avLst/>
              <a:gdLst/>
              <a:ahLst/>
              <a:cxnLst/>
              <a:rect l="l" t="t" r="r" b="b"/>
              <a:pathLst>
                <a:path w="2455" h="983" extrusionOk="0">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72"/>
            <p:cNvSpPr/>
            <p:nvPr/>
          </p:nvSpPr>
          <p:spPr>
            <a:xfrm>
              <a:off x="934373" y="4499278"/>
              <a:ext cx="51511" cy="45085"/>
            </a:xfrm>
            <a:custGeom>
              <a:avLst/>
              <a:gdLst/>
              <a:ahLst/>
              <a:cxnLst/>
              <a:rect l="l" t="t" r="r" b="b"/>
              <a:pathLst>
                <a:path w="1964" h="1719" extrusionOk="0">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72"/>
            <p:cNvSpPr/>
            <p:nvPr/>
          </p:nvSpPr>
          <p:spPr>
            <a:xfrm>
              <a:off x="934373" y="4499278"/>
              <a:ext cx="51511" cy="19330"/>
            </a:xfrm>
            <a:custGeom>
              <a:avLst/>
              <a:gdLst/>
              <a:ahLst/>
              <a:cxnLst/>
              <a:rect l="l" t="t" r="r" b="b"/>
              <a:pathLst>
                <a:path w="1964" h="737" extrusionOk="0">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72"/>
            <p:cNvSpPr/>
            <p:nvPr/>
          </p:nvSpPr>
          <p:spPr>
            <a:xfrm>
              <a:off x="1166067" y="4499278"/>
              <a:ext cx="51511" cy="45085"/>
            </a:xfrm>
            <a:custGeom>
              <a:avLst/>
              <a:gdLst/>
              <a:ahLst/>
              <a:cxnLst/>
              <a:rect l="l" t="t" r="r" b="b"/>
              <a:pathLst>
                <a:path w="1964" h="1719" extrusionOk="0">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72"/>
            <p:cNvSpPr/>
            <p:nvPr/>
          </p:nvSpPr>
          <p:spPr>
            <a:xfrm>
              <a:off x="1166067" y="4499278"/>
              <a:ext cx="51511" cy="19330"/>
            </a:xfrm>
            <a:custGeom>
              <a:avLst/>
              <a:gdLst/>
              <a:ahLst/>
              <a:cxnLst/>
              <a:rect l="l" t="t" r="r" b="b"/>
              <a:pathLst>
                <a:path w="1964" h="737" extrusionOk="0">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72"/>
            <p:cNvSpPr/>
            <p:nvPr/>
          </p:nvSpPr>
          <p:spPr>
            <a:xfrm>
              <a:off x="870273" y="4293811"/>
              <a:ext cx="411300" cy="353258"/>
            </a:xfrm>
            <a:custGeom>
              <a:avLst/>
              <a:gdLst/>
              <a:ahLst/>
              <a:cxnLst/>
              <a:rect l="l" t="t" r="r" b="b"/>
              <a:pathLst>
                <a:path w="15682" h="13469" extrusionOk="0">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72"/>
            <p:cNvSpPr/>
            <p:nvPr/>
          </p:nvSpPr>
          <p:spPr>
            <a:xfrm>
              <a:off x="1037736" y="4467595"/>
              <a:ext cx="76506" cy="37768"/>
            </a:xfrm>
            <a:custGeom>
              <a:avLst/>
              <a:gdLst/>
              <a:ahLst/>
              <a:cxnLst/>
              <a:rect l="l" t="t" r="r" b="b"/>
              <a:pathLst>
                <a:path w="2917" h="1440" extrusionOk="0">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21" name="Google Shape;16821;p72"/>
          <p:cNvSpPr/>
          <p:nvPr/>
        </p:nvSpPr>
        <p:spPr>
          <a:xfrm>
            <a:off x="2217055" y="2494016"/>
            <a:ext cx="3829" cy="12642"/>
          </a:xfrm>
          <a:custGeom>
            <a:avLst/>
            <a:gdLst/>
            <a:ahLst/>
            <a:cxnLst/>
            <a:rect l="l" t="t" r="r" b="b"/>
            <a:pathLst>
              <a:path w="146" h="482" extrusionOk="0">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72"/>
          <p:cNvSpPr/>
          <p:nvPr/>
        </p:nvSpPr>
        <p:spPr>
          <a:xfrm>
            <a:off x="2201161" y="2549303"/>
            <a:ext cx="37505" cy="45452"/>
          </a:xfrm>
          <a:custGeom>
            <a:avLst/>
            <a:gdLst/>
            <a:ahLst/>
            <a:cxnLst/>
            <a:rect l="l" t="t" r="r" b="b"/>
            <a:pathLst>
              <a:path w="1430" h="1733" extrusionOk="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23" name="Google Shape;16823;p72"/>
          <p:cNvGrpSpPr/>
          <p:nvPr/>
        </p:nvGrpSpPr>
        <p:grpSpPr>
          <a:xfrm>
            <a:off x="2189674" y="2255241"/>
            <a:ext cx="376627" cy="351501"/>
            <a:chOff x="2189674" y="2439816"/>
            <a:chExt cx="376627" cy="351501"/>
          </a:xfrm>
        </p:grpSpPr>
        <p:sp>
          <p:nvSpPr>
            <p:cNvPr id="16824" name="Google Shape;16824;p72"/>
            <p:cNvSpPr/>
            <p:nvPr/>
          </p:nvSpPr>
          <p:spPr>
            <a:xfrm>
              <a:off x="2370538" y="2539638"/>
              <a:ext cx="15028" cy="13035"/>
            </a:xfrm>
            <a:custGeom>
              <a:avLst/>
              <a:gdLst/>
              <a:ahLst/>
              <a:cxnLst/>
              <a:rect l="l" t="t" r="r" b="b"/>
              <a:pathLst>
                <a:path w="573" h="497" extrusionOk="0">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72"/>
            <p:cNvSpPr/>
            <p:nvPr/>
          </p:nvSpPr>
          <p:spPr>
            <a:xfrm>
              <a:off x="2341374" y="2496992"/>
              <a:ext cx="4328" cy="12642"/>
            </a:xfrm>
            <a:custGeom>
              <a:avLst/>
              <a:gdLst/>
              <a:ahLst/>
              <a:cxnLst/>
              <a:rect l="l" t="t" r="r" b="b"/>
              <a:pathLst>
                <a:path w="165" h="482" extrusionOk="0">
                  <a:moveTo>
                    <a:pt x="164" y="1"/>
                  </a:moveTo>
                  <a:lnTo>
                    <a:pt x="87" y="78"/>
                  </a:lnTo>
                  <a:cubicBezTo>
                    <a:pt x="1" y="169"/>
                    <a:pt x="1" y="313"/>
                    <a:pt x="87" y="400"/>
                  </a:cubicBezTo>
                  <a:lnTo>
                    <a:pt x="164" y="482"/>
                  </a:lnTo>
                  <a:lnTo>
                    <a:pt x="164"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72"/>
            <p:cNvSpPr/>
            <p:nvPr/>
          </p:nvSpPr>
          <p:spPr>
            <a:xfrm>
              <a:off x="2230326" y="2662304"/>
              <a:ext cx="45715" cy="49754"/>
            </a:xfrm>
            <a:custGeom>
              <a:avLst/>
              <a:gdLst/>
              <a:ahLst/>
              <a:cxnLst/>
              <a:rect l="l" t="t" r="r" b="b"/>
              <a:pathLst>
                <a:path w="1743" h="1897" extrusionOk="0">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7" name="Google Shape;16827;p72"/>
            <p:cNvSpPr/>
            <p:nvPr/>
          </p:nvSpPr>
          <p:spPr>
            <a:xfrm>
              <a:off x="2285588" y="2679850"/>
              <a:ext cx="4328" cy="11383"/>
            </a:xfrm>
            <a:custGeom>
              <a:avLst/>
              <a:gdLst/>
              <a:ahLst/>
              <a:cxnLst/>
              <a:rect l="l" t="t" r="r" b="b"/>
              <a:pathLst>
                <a:path w="165" h="434" extrusionOk="0">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72"/>
            <p:cNvSpPr/>
            <p:nvPr/>
          </p:nvSpPr>
          <p:spPr>
            <a:xfrm>
              <a:off x="2245591" y="2721263"/>
              <a:ext cx="15159" cy="13009"/>
            </a:xfrm>
            <a:custGeom>
              <a:avLst/>
              <a:gdLst/>
              <a:ahLst/>
              <a:cxnLst/>
              <a:rect l="l" t="t" r="r" b="b"/>
              <a:pathLst>
                <a:path w="578" h="496" extrusionOk="0">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72"/>
            <p:cNvSpPr/>
            <p:nvPr/>
          </p:nvSpPr>
          <p:spPr>
            <a:xfrm>
              <a:off x="2355248" y="2480704"/>
              <a:ext cx="45583" cy="49885"/>
            </a:xfrm>
            <a:custGeom>
              <a:avLst/>
              <a:gdLst/>
              <a:ahLst/>
              <a:cxnLst/>
              <a:rect l="l" t="t" r="r" b="b"/>
              <a:pathLst>
                <a:path w="1738" h="1902" extrusionOk="0">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72"/>
            <p:cNvSpPr/>
            <p:nvPr/>
          </p:nvSpPr>
          <p:spPr>
            <a:xfrm>
              <a:off x="2410273" y="2498119"/>
              <a:ext cx="4459" cy="11383"/>
            </a:xfrm>
            <a:custGeom>
              <a:avLst/>
              <a:gdLst/>
              <a:ahLst/>
              <a:cxnLst/>
              <a:rect l="l" t="t" r="r" b="b"/>
              <a:pathLst>
                <a:path w="170" h="434" extrusionOk="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72"/>
            <p:cNvSpPr/>
            <p:nvPr/>
          </p:nvSpPr>
          <p:spPr>
            <a:xfrm>
              <a:off x="2480065" y="2662304"/>
              <a:ext cx="45715" cy="49754"/>
            </a:xfrm>
            <a:custGeom>
              <a:avLst/>
              <a:gdLst/>
              <a:ahLst/>
              <a:cxnLst/>
              <a:rect l="l" t="t" r="r" b="b"/>
              <a:pathLst>
                <a:path w="1743" h="1897" extrusionOk="0">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72"/>
            <p:cNvSpPr/>
            <p:nvPr/>
          </p:nvSpPr>
          <p:spPr>
            <a:xfrm>
              <a:off x="2466190" y="2678591"/>
              <a:ext cx="4432" cy="12642"/>
            </a:xfrm>
            <a:custGeom>
              <a:avLst/>
              <a:gdLst/>
              <a:ahLst/>
              <a:cxnLst/>
              <a:rect l="l" t="t" r="r" b="b"/>
              <a:pathLst>
                <a:path w="169" h="482" extrusionOk="0">
                  <a:moveTo>
                    <a:pt x="169" y="1"/>
                  </a:moveTo>
                  <a:lnTo>
                    <a:pt x="92" y="82"/>
                  </a:lnTo>
                  <a:cubicBezTo>
                    <a:pt x="0" y="169"/>
                    <a:pt x="0" y="313"/>
                    <a:pt x="92" y="405"/>
                  </a:cubicBezTo>
                  <a:lnTo>
                    <a:pt x="169" y="482"/>
                  </a:lnTo>
                  <a:lnTo>
                    <a:pt x="169"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72"/>
            <p:cNvSpPr/>
            <p:nvPr/>
          </p:nvSpPr>
          <p:spPr>
            <a:xfrm>
              <a:off x="2535221" y="2679719"/>
              <a:ext cx="4432" cy="11514"/>
            </a:xfrm>
            <a:custGeom>
              <a:avLst/>
              <a:gdLst/>
              <a:ahLst/>
              <a:cxnLst/>
              <a:rect l="l" t="t" r="r" b="b"/>
              <a:pathLst>
                <a:path w="169" h="439" extrusionOk="0">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72"/>
            <p:cNvSpPr/>
            <p:nvPr/>
          </p:nvSpPr>
          <p:spPr>
            <a:xfrm>
              <a:off x="2495329" y="2721263"/>
              <a:ext cx="15186" cy="13009"/>
            </a:xfrm>
            <a:custGeom>
              <a:avLst/>
              <a:gdLst/>
              <a:ahLst/>
              <a:cxnLst/>
              <a:rect l="l" t="t" r="r" b="b"/>
              <a:pathLst>
                <a:path w="579" h="496" extrusionOk="0">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72"/>
            <p:cNvSpPr/>
            <p:nvPr/>
          </p:nvSpPr>
          <p:spPr>
            <a:xfrm>
              <a:off x="2201555" y="2733616"/>
              <a:ext cx="103363" cy="52009"/>
            </a:xfrm>
            <a:custGeom>
              <a:avLst/>
              <a:gdLst/>
              <a:ahLst/>
              <a:cxnLst/>
              <a:rect l="l" t="t" r="r" b="b"/>
              <a:pathLst>
                <a:path w="3941" h="1983" extrusionOk="0">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72"/>
            <p:cNvSpPr/>
            <p:nvPr/>
          </p:nvSpPr>
          <p:spPr>
            <a:xfrm>
              <a:off x="2326345" y="2551886"/>
              <a:ext cx="103258" cy="52035"/>
            </a:xfrm>
            <a:custGeom>
              <a:avLst/>
              <a:gdLst/>
              <a:ahLst/>
              <a:cxnLst/>
              <a:rect l="l" t="t" r="r" b="b"/>
              <a:pathLst>
                <a:path w="3937" h="1984" extrusionOk="0">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72"/>
            <p:cNvSpPr/>
            <p:nvPr/>
          </p:nvSpPr>
          <p:spPr>
            <a:xfrm>
              <a:off x="2450926" y="2733616"/>
              <a:ext cx="103363" cy="52009"/>
            </a:xfrm>
            <a:custGeom>
              <a:avLst/>
              <a:gdLst/>
              <a:ahLst/>
              <a:cxnLst/>
              <a:rect l="l" t="t" r="r" b="b"/>
              <a:pathLst>
                <a:path w="3941" h="1983" extrusionOk="0">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8" name="Google Shape;16838;p72"/>
            <p:cNvSpPr/>
            <p:nvPr/>
          </p:nvSpPr>
          <p:spPr>
            <a:xfrm>
              <a:off x="2347301" y="2450543"/>
              <a:ext cx="61372" cy="34751"/>
            </a:xfrm>
            <a:custGeom>
              <a:avLst/>
              <a:gdLst/>
              <a:ahLst/>
              <a:cxnLst/>
              <a:rect l="l" t="t" r="r" b="b"/>
              <a:pathLst>
                <a:path w="2340" h="1325" extrusionOk="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9" name="Google Shape;16839;p72"/>
            <p:cNvSpPr/>
            <p:nvPr/>
          </p:nvSpPr>
          <p:spPr>
            <a:xfrm>
              <a:off x="2222484" y="2632142"/>
              <a:ext cx="61372" cy="34751"/>
            </a:xfrm>
            <a:custGeom>
              <a:avLst/>
              <a:gdLst/>
              <a:ahLst/>
              <a:cxnLst/>
              <a:rect l="l" t="t" r="r" b="b"/>
              <a:pathLst>
                <a:path w="2340" h="1325" extrusionOk="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72"/>
            <p:cNvSpPr/>
            <p:nvPr/>
          </p:nvSpPr>
          <p:spPr>
            <a:xfrm>
              <a:off x="2472249" y="2632142"/>
              <a:ext cx="61346" cy="34751"/>
            </a:xfrm>
            <a:custGeom>
              <a:avLst/>
              <a:gdLst/>
              <a:ahLst/>
              <a:cxnLst/>
              <a:rect l="l" t="t" r="r" b="b"/>
              <a:pathLst>
                <a:path w="2339" h="1325" extrusionOk="0">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72"/>
            <p:cNvSpPr/>
            <p:nvPr/>
          </p:nvSpPr>
          <p:spPr>
            <a:xfrm>
              <a:off x="2326109" y="2552148"/>
              <a:ext cx="37505" cy="45583"/>
            </a:xfrm>
            <a:custGeom>
              <a:avLst/>
              <a:gdLst/>
              <a:ahLst/>
              <a:cxnLst/>
              <a:rect l="l" t="t" r="r" b="b"/>
              <a:pathLst>
                <a:path w="1430" h="1738" extrusionOk="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72"/>
            <p:cNvSpPr/>
            <p:nvPr/>
          </p:nvSpPr>
          <p:spPr>
            <a:xfrm>
              <a:off x="2450926" y="2733747"/>
              <a:ext cx="37505" cy="45583"/>
            </a:xfrm>
            <a:custGeom>
              <a:avLst/>
              <a:gdLst/>
              <a:ahLst/>
              <a:cxnLst/>
              <a:rect l="l" t="t" r="r" b="b"/>
              <a:pathLst>
                <a:path w="1430" h="1738" extrusionOk="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72"/>
            <p:cNvSpPr/>
            <p:nvPr/>
          </p:nvSpPr>
          <p:spPr>
            <a:xfrm>
              <a:off x="2355248" y="2480704"/>
              <a:ext cx="35879" cy="49885"/>
            </a:xfrm>
            <a:custGeom>
              <a:avLst/>
              <a:gdLst/>
              <a:ahLst/>
              <a:cxnLst/>
              <a:rect l="l" t="t" r="r" b="b"/>
              <a:pathLst>
                <a:path w="1368" h="1902" extrusionOk="0">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72"/>
            <p:cNvSpPr/>
            <p:nvPr/>
          </p:nvSpPr>
          <p:spPr>
            <a:xfrm>
              <a:off x="2347301" y="2450674"/>
              <a:ext cx="33466" cy="34620"/>
            </a:xfrm>
            <a:custGeom>
              <a:avLst/>
              <a:gdLst/>
              <a:ahLst/>
              <a:cxnLst/>
              <a:rect l="l" t="t" r="r" b="b"/>
              <a:pathLst>
                <a:path w="1276" h="1320" extrusionOk="0">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72"/>
            <p:cNvSpPr/>
            <p:nvPr/>
          </p:nvSpPr>
          <p:spPr>
            <a:xfrm>
              <a:off x="2230326" y="2662304"/>
              <a:ext cx="35984" cy="49885"/>
            </a:xfrm>
            <a:custGeom>
              <a:avLst/>
              <a:gdLst/>
              <a:ahLst/>
              <a:cxnLst/>
              <a:rect l="l" t="t" r="r" b="b"/>
              <a:pathLst>
                <a:path w="1372" h="1902" extrusionOk="0">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72"/>
            <p:cNvSpPr/>
            <p:nvPr/>
          </p:nvSpPr>
          <p:spPr>
            <a:xfrm>
              <a:off x="2222484" y="2632142"/>
              <a:ext cx="33361" cy="34751"/>
            </a:xfrm>
            <a:custGeom>
              <a:avLst/>
              <a:gdLst/>
              <a:ahLst/>
              <a:cxnLst/>
              <a:rect l="l" t="t" r="r" b="b"/>
              <a:pathLst>
                <a:path w="1272" h="1325" extrusionOk="0">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72"/>
            <p:cNvSpPr/>
            <p:nvPr/>
          </p:nvSpPr>
          <p:spPr>
            <a:xfrm>
              <a:off x="2480065" y="2662304"/>
              <a:ext cx="35984" cy="49885"/>
            </a:xfrm>
            <a:custGeom>
              <a:avLst/>
              <a:gdLst/>
              <a:ahLst/>
              <a:cxnLst/>
              <a:rect l="l" t="t" r="r" b="b"/>
              <a:pathLst>
                <a:path w="1372" h="1902" extrusionOk="0">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72"/>
            <p:cNvSpPr/>
            <p:nvPr/>
          </p:nvSpPr>
          <p:spPr>
            <a:xfrm>
              <a:off x="2472249" y="2632142"/>
              <a:ext cx="33335" cy="34751"/>
            </a:xfrm>
            <a:custGeom>
              <a:avLst/>
              <a:gdLst/>
              <a:ahLst/>
              <a:cxnLst/>
              <a:rect l="l" t="t" r="r" b="b"/>
              <a:pathLst>
                <a:path w="1271" h="1325" extrusionOk="0">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72"/>
            <p:cNvSpPr/>
            <p:nvPr/>
          </p:nvSpPr>
          <p:spPr>
            <a:xfrm>
              <a:off x="2313835" y="2622648"/>
              <a:ext cx="121774" cy="102313"/>
            </a:xfrm>
            <a:custGeom>
              <a:avLst/>
              <a:gdLst/>
              <a:ahLst/>
              <a:cxnLst/>
              <a:rect l="l" t="t" r="r" b="b"/>
              <a:pathLst>
                <a:path w="4643" h="3901" extrusionOk="0">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72"/>
            <p:cNvSpPr/>
            <p:nvPr/>
          </p:nvSpPr>
          <p:spPr>
            <a:xfrm>
              <a:off x="2314490" y="2439816"/>
              <a:ext cx="127125" cy="169771"/>
            </a:xfrm>
            <a:custGeom>
              <a:avLst/>
              <a:gdLst/>
              <a:ahLst/>
              <a:cxnLst/>
              <a:rect l="l" t="t" r="r" b="b"/>
              <a:pathLst>
                <a:path w="4847" h="6473" extrusionOk="0">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72"/>
            <p:cNvSpPr/>
            <p:nvPr/>
          </p:nvSpPr>
          <p:spPr>
            <a:xfrm>
              <a:off x="2439045" y="2621546"/>
              <a:ext cx="127256" cy="169639"/>
            </a:xfrm>
            <a:custGeom>
              <a:avLst/>
              <a:gdLst/>
              <a:ahLst/>
              <a:cxnLst/>
              <a:rect l="l" t="t" r="r" b="b"/>
              <a:pathLst>
                <a:path w="4852" h="6468" extrusionOk="0">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72"/>
            <p:cNvSpPr/>
            <p:nvPr/>
          </p:nvSpPr>
          <p:spPr>
            <a:xfrm>
              <a:off x="2189674" y="2621546"/>
              <a:ext cx="127125" cy="169771"/>
            </a:xfrm>
            <a:custGeom>
              <a:avLst/>
              <a:gdLst/>
              <a:ahLst/>
              <a:cxnLst/>
              <a:rect l="l" t="t" r="r" b="b"/>
              <a:pathLst>
                <a:path w="4847" h="6473" extrusionOk="0">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3" name="Google Shape;16853;p72"/>
          <p:cNvGrpSpPr/>
          <p:nvPr/>
        </p:nvGrpSpPr>
        <p:grpSpPr>
          <a:xfrm>
            <a:off x="2660798" y="2267751"/>
            <a:ext cx="329653" cy="326926"/>
            <a:chOff x="2660798" y="2452326"/>
            <a:chExt cx="329653" cy="326926"/>
          </a:xfrm>
        </p:grpSpPr>
        <p:sp>
          <p:nvSpPr>
            <p:cNvPr id="16854" name="Google Shape;16854;p72"/>
            <p:cNvSpPr/>
            <p:nvPr/>
          </p:nvSpPr>
          <p:spPr>
            <a:xfrm>
              <a:off x="2896400" y="2626739"/>
              <a:ext cx="38266" cy="37873"/>
            </a:xfrm>
            <a:custGeom>
              <a:avLst/>
              <a:gdLst/>
              <a:ahLst/>
              <a:cxnLst/>
              <a:rect l="l" t="t" r="r" b="b"/>
              <a:pathLst>
                <a:path w="1459" h="1444" extrusionOk="0">
                  <a:moveTo>
                    <a:pt x="1" y="0"/>
                  </a:moveTo>
                  <a:lnTo>
                    <a:pt x="929" y="1444"/>
                  </a:lnTo>
                  <a:lnTo>
                    <a:pt x="1459" y="1444"/>
                  </a:lnTo>
                  <a:cubicBezTo>
                    <a:pt x="1449" y="645"/>
                    <a:pt x="799" y="0"/>
                    <a:pt x="1" y="0"/>
                  </a:cubicBez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72"/>
            <p:cNvSpPr/>
            <p:nvPr/>
          </p:nvSpPr>
          <p:spPr>
            <a:xfrm>
              <a:off x="2858029" y="2626739"/>
              <a:ext cx="62762" cy="37873"/>
            </a:xfrm>
            <a:custGeom>
              <a:avLst/>
              <a:gdLst/>
              <a:ahLst/>
              <a:cxnLst/>
              <a:rect l="l" t="t" r="r" b="b"/>
              <a:pathLst>
                <a:path w="2393" h="1444" extrusionOk="0">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72"/>
            <p:cNvSpPr/>
            <p:nvPr/>
          </p:nvSpPr>
          <p:spPr>
            <a:xfrm>
              <a:off x="2895770" y="2564108"/>
              <a:ext cx="21480" cy="41833"/>
            </a:xfrm>
            <a:custGeom>
              <a:avLst/>
              <a:gdLst/>
              <a:ahLst/>
              <a:cxnLst/>
              <a:rect l="l" t="t" r="r" b="b"/>
              <a:pathLst>
                <a:path w="819" h="1595" extrusionOk="0">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72"/>
            <p:cNvSpPr/>
            <p:nvPr/>
          </p:nvSpPr>
          <p:spPr>
            <a:xfrm>
              <a:off x="2754929" y="2626739"/>
              <a:ext cx="38397" cy="37873"/>
            </a:xfrm>
            <a:custGeom>
              <a:avLst/>
              <a:gdLst/>
              <a:ahLst/>
              <a:cxnLst/>
              <a:rect l="l" t="t" r="r" b="b"/>
              <a:pathLst>
                <a:path w="1464" h="1444" extrusionOk="0">
                  <a:moveTo>
                    <a:pt x="1" y="0"/>
                  </a:moveTo>
                  <a:lnTo>
                    <a:pt x="934" y="1444"/>
                  </a:lnTo>
                  <a:lnTo>
                    <a:pt x="1463" y="1444"/>
                  </a:lnTo>
                  <a:cubicBezTo>
                    <a:pt x="1454" y="645"/>
                    <a:pt x="804" y="0"/>
                    <a:pt x="1" y="0"/>
                  </a:cubicBez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72"/>
            <p:cNvSpPr/>
            <p:nvPr/>
          </p:nvSpPr>
          <p:spPr>
            <a:xfrm>
              <a:off x="2716689" y="2626739"/>
              <a:ext cx="62762" cy="37873"/>
            </a:xfrm>
            <a:custGeom>
              <a:avLst/>
              <a:gdLst/>
              <a:ahLst/>
              <a:cxnLst/>
              <a:rect l="l" t="t" r="r" b="b"/>
              <a:pathLst>
                <a:path w="2393" h="1444" extrusionOk="0">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72"/>
            <p:cNvSpPr/>
            <p:nvPr/>
          </p:nvSpPr>
          <p:spPr>
            <a:xfrm>
              <a:off x="2754562" y="2564108"/>
              <a:ext cx="21480" cy="41833"/>
            </a:xfrm>
            <a:custGeom>
              <a:avLst/>
              <a:gdLst/>
              <a:ahLst/>
              <a:cxnLst/>
              <a:rect l="l" t="t" r="r" b="b"/>
              <a:pathLst>
                <a:path w="819" h="1595" extrusionOk="0">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72"/>
            <p:cNvSpPr/>
            <p:nvPr/>
          </p:nvSpPr>
          <p:spPr>
            <a:xfrm>
              <a:off x="2825612" y="2628628"/>
              <a:ext cx="51511" cy="51511"/>
            </a:xfrm>
            <a:custGeom>
              <a:avLst/>
              <a:gdLst/>
              <a:ahLst/>
              <a:cxnLst/>
              <a:rect l="l" t="t" r="r" b="b"/>
              <a:pathLst>
                <a:path w="1964" h="1964" extrusionOk="0">
                  <a:moveTo>
                    <a:pt x="0" y="0"/>
                  </a:moveTo>
                  <a:lnTo>
                    <a:pt x="1169" y="1963"/>
                  </a:lnTo>
                  <a:lnTo>
                    <a:pt x="1963" y="1963"/>
                  </a:lnTo>
                  <a:cubicBezTo>
                    <a:pt x="1963" y="881"/>
                    <a:pt x="1083" y="0"/>
                    <a:pt x="0"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72"/>
            <p:cNvSpPr/>
            <p:nvPr/>
          </p:nvSpPr>
          <p:spPr>
            <a:xfrm>
              <a:off x="2774232" y="2628628"/>
              <a:ext cx="82066" cy="51511"/>
            </a:xfrm>
            <a:custGeom>
              <a:avLst/>
              <a:gdLst/>
              <a:ahLst/>
              <a:cxnLst/>
              <a:rect l="l" t="t" r="r" b="b"/>
              <a:pathLst>
                <a:path w="3129" h="1964" extrusionOk="0">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72"/>
            <p:cNvSpPr/>
            <p:nvPr/>
          </p:nvSpPr>
          <p:spPr>
            <a:xfrm>
              <a:off x="2825979" y="2550994"/>
              <a:ext cx="28431" cy="56835"/>
            </a:xfrm>
            <a:custGeom>
              <a:avLst/>
              <a:gdLst/>
              <a:ahLst/>
              <a:cxnLst/>
              <a:rect l="l" t="t" r="r" b="b"/>
              <a:pathLst>
                <a:path w="1084" h="2167" extrusionOk="0">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72"/>
            <p:cNvSpPr/>
            <p:nvPr/>
          </p:nvSpPr>
          <p:spPr>
            <a:xfrm>
              <a:off x="2796840" y="2550994"/>
              <a:ext cx="43302" cy="56835"/>
            </a:xfrm>
            <a:custGeom>
              <a:avLst/>
              <a:gdLst/>
              <a:ahLst/>
              <a:cxnLst/>
              <a:rect l="l" t="t" r="r" b="b"/>
              <a:pathLst>
                <a:path w="1651" h="2167" extrusionOk="0">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72"/>
            <p:cNvSpPr/>
            <p:nvPr/>
          </p:nvSpPr>
          <p:spPr>
            <a:xfrm>
              <a:off x="2733107" y="2564108"/>
              <a:ext cx="28404" cy="41833"/>
            </a:xfrm>
            <a:custGeom>
              <a:avLst/>
              <a:gdLst/>
              <a:ahLst/>
              <a:cxnLst/>
              <a:rect l="l" t="t" r="r" b="b"/>
              <a:pathLst>
                <a:path w="1083" h="1595" extrusionOk="0">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72"/>
            <p:cNvSpPr/>
            <p:nvPr/>
          </p:nvSpPr>
          <p:spPr>
            <a:xfrm>
              <a:off x="2874316" y="2564108"/>
              <a:ext cx="28536" cy="41833"/>
            </a:xfrm>
            <a:custGeom>
              <a:avLst/>
              <a:gdLst/>
              <a:ahLst/>
              <a:cxnLst/>
              <a:rect l="l" t="t" r="r" b="b"/>
              <a:pathLst>
                <a:path w="1088" h="1595" extrusionOk="0">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72"/>
            <p:cNvSpPr/>
            <p:nvPr/>
          </p:nvSpPr>
          <p:spPr>
            <a:xfrm>
              <a:off x="2870644" y="2558836"/>
              <a:ext cx="61005" cy="52271"/>
            </a:xfrm>
            <a:custGeom>
              <a:avLst/>
              <a:gdLst/>
              <a:ahLst/>
              <a:cxnLst/>
              <a:rect l="l" t="t" r="r" b="b"/>
              <a:pathLst>
                <a:path w="2326" h="1993" extrusionOk="0">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72"/>
            <p:cNvSpPr/>
            <p:nvPr/>
          </p:nvSpPr>
          <p:spPr>
            <a:xfrm>
              <a:off x="2871379" y="2621546"/>
              <a:ext cx="68454" cy="48232"/>
            </a:xfrm>
            <a:custGeom>
              <a:avLst/>
              <a:gdLst/>
              <a:ahLst/>
              <a:cxnLst/>
              <a:rect l="l" t="t" r="r" b="b"/>
              <a:pathLst>
                <a:path w="2610" h="1839" extrusionOk="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72"/>
            <p:cNvSpPr/>
            <p:nvPr/>
          </p:nvSpPr>
          <p:spPr>
            <a:xfrm>
              <a:off x="2711522" y="2621467"/>
              <a:ext cx="68349" cy="48442"/>
            </a:xfrm>
            <a:custGeom>
              <a:avLst/>
              <a:gdLst/>
              <a:ahLst/>
              <a:cxnLst/>
              <a:rect l="l" t="t" r="r" b="b"/>
              <a:pathLst>
                <a:path w="2606" h="1847" extrusionOk="0">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72"/>
            <p:cNvSpPr/>
            <p:nvPr/>
          </p:nvSpPr>
          <p:spPr>
            <a:xfrm>
              <a:off x="2728439" y="2558836"/>
              <a:ext cx="60979" cy="52271"/>
            </a:xfrm>
            <a:custGeom>
              <a:avLst/>
              <a:gdLst/>
              <a:ahLst/>
              <a:cxnLst/>
              <a:rect l="l" t="t" r="r" b="b"/>
              <a:pathLst>
                <a:path w="2325" h="1993" extrusionOk="0">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0" name="Google Shape;16870;p72"/>
            <p:cNvSpPr/>
            <p:nvPr/>
          </p:nvSpPr>
          <p:spPr>
            <a:xfrm>
              <a:off x="2792041" y="2545722"/>
              <a:ext cx="78525" cy="67274"/>
            </a:xfrm>
            <a:custGeom>
              <a:avLst/>
              <a:gdLst/>
              <a:ahLst/>
              <a:cxnLst/>
              <a:rect l="l" t="t" r="r" b="b"/>
              <a:pathLst>
                <a:path w="2994" h="2565" extrusionOk="0">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1" name="Google Shape;16871;p72"/>
            <p:cNvSpPr/>
            <p:nvPr/>
          </p:nvSpPr>
          <p:spPr>
            <a:xfrm>
              <a:off x="2768934" y="2623434"/>
              <a:ext cx="113355" cy="61871"/>
            </a:xfrm>
            <a:custGeom>
              <a:avLst/>
              <a:gdLst/>
              <a:ahLst/>
              <a:cxnLst/>
              <a:rect l="l" t="t" r="r" b="b"/>
              <a:pathLst>
                <a:path w="4322" h="2359" extrusionOk="0">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72"/>
            <p:cNvSpPr/>
            <p:nvPr/>
          </p:nvSpPr>
          <p:spPr>
            <a:xfrm>
              <a:off x="2660798" y="2452326"/>
              <a:ext cx="329653" cy="326926"/>
            </a:xfrm>
            <a:custGeom>
              <a:avLst/>
              <a:gdLst/>
              <a:ahLst/>
              <a:cxnLst/>
              <a:rect l="l" t="t" r="r" b="b"/>
              <a:pathLst>
                <a:path w="12569" h="12465" extrusionOk="0">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73" name="Google Shape;16873;p72"/>
          <p:cNvGrpSpPr/>
          <p:nvPr/>
        </p:nvGrpSpPr>
        <p:grpSpPr>
          <a:xfrm>
            <a:off x="4059458" y="2255319"/>
            <a:ext cx="218973" cy="351265"/>
            <a:chOff x="4059458" y="2439894"/>
            <a:chExt cx="218973" cy="351265"/>
          </a:xfrm>
        </p:grpSpPr>
        <p:sp>
          <p:nvSpPr>
            <p:cNvPr id="16874" name="Google Shape;16874;p72"/>
            <p:cNvSpPr/>
            <p:nvPr/>
          </p:nvSpPr>
          <p:spPr>
            <a:xfrm>
              <a:off x="4075746" y="2478580"/>
              <a:ext cx="186294" cy="197257"/>
            </a:xfrm>
            <a:custGeom>
              <a:avLst/>
              <a:gdLst/>
              <a:ahLst/>
              <a:cxnLst/>
              <a:rect l="l" t="t" r="r" b="b"/>
              <a:pathLst>
                <a:path w="7103" h="7521" extrusionOk="0">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72"/>
            <p:cNvSpPr/>
            <p:nvPr/>
          </p:nvSpPr>
          <p:spPr>
            <a:xfrm>
              <a:off x="4075746" y="2478580"/>
              <a:ext cx="186294" cy="21979"/>
            </a:xfrm>
            <a:custGeom>
              <a:avLst/>
              <a:gdLst/>
              <a:ahLst/>
              <a:cxnLst/>
              <a:rect l="l" t="t" r="r" b="b"/>
              <a:pathLst>
                <a:path w="7103" h="838" extrusionOk="0">
                  <a:moveTo>
                    <a:pt x="0" y="0"/>
                  </a:moveTo>
                  <a:lnTo>
                    <a:pt x="0" y="837"/>
                  </a:lnTo>
                  <a:lnTo>
                    <a:pt x="7102" y="837"/>
                  </a:lnTo>
                  <a:lnTo>
                    <a:pt x="7102"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72"/>
            <p:cNvSpPr/>
            <p:nvPr/>
          </p:nvSpPr>
          <p:spPr>
            <a:xfrm>
              <a:off x="4064887" y="2462162"/>
              <a:ext cx="208141" cy="21848"/>
            </a:xfrm>
            <a:custGeom>
              <a:avLst/>
              <a:gdLst/>
              <a:ahLst/>
              <a:cxnLst/>
              <a:rect l="l" t="t" r="r" b="b"/>
              <a:pathLst>
                <a:path w="7936" h="833" extrusionOk="0">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72"/>
            <p:cNvSpPr/>
            <p:nvPr/>
          </p:nvSpPr>
          <p:spPr>
            <a:xfrm>
              <a:off x="4059458" y="2439894"/>
              <a:ext cx="218973" cy="351265"/>
            </a:xfrm>
            <a:custGeom>
              <a:avLst/>
              <a:gdLst/>
              <a:ahLst/>
              <a:cxnLst/>
              <a:rect l="l" t="t" r="r" b="b"/>
              <a:pathLst>
                <a:path w="8349" h="13393" extrusionOk="0">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72"/>
            <p:cNvSpPr/>
            <p:nvPr/>
          </p:nvSpPr>
          <p:spPr>
            <a:xfrm>
              <a:off x="4095259" y="2528019"/>
              <a:ext cx="144881" cy="104044"/>
            </a:xfrm>
            <a:custGeom>
              <a:avLst/>
              <a:gdLst/>
              <a:ahLst/>
              <a:cxnLst/>
              <a:rect l="l" t="t" r="r" b="b"/>
              <a:pathLst>
                <a:path w="5524" h="3967" extrusionOk="0">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79" name="Google Shape;16879;p72"/>
          <p:cNvSpPr/>
          <p:nvPr/>
        </p:nvSpPr>
        <p:spPr>
          <a:xfrm>
            <a:off x="2689176" y="3654425"/>
            <a:ext cx="11383" cy="14294"/>
          </a:xfrm>
          <a:custGeom>
            <a:avLst/>
            <a:gdLst/>
            <a:ahLst/>
            <a:cxnLst/>
            <a:rect l="l" t="t" r="r" b="b"/>
            <a:pathLst>
              <a:path w="434" h="545" extrusionOk="0">
                <a:moveTo>
                  <a:pt x="1" y="0"/>
                </a:moveTo>
                <a:lnTo>
                  <a:pt x="1" y="544"/>
                </a:lnTo>
                <a:lnTo>
                  <a:pt x="434" y="544"/>
                </a:lnTo>
                <a:lnTo>
                  <a:pt x="434" y="0"/>
                </a:lnTo>
                <a:close/>
              </a:path>
            </a:pathLst>
          </a:custGeom>
          <a:solidFill>
            <a:srgbClr val="5E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72"/>
          <p:cNvSpPr/>
          <p:nvPr/>
        </p:nvSpPr>
        <p:spPr>
          <a:xfrm>
            <a:off x="2650570" y="3856089"/>
            <a:ext cx="48731" cy="88256"/>
          </a:xfrm>
          <a:custGeom>
            <a:avLst/>
            <a:gdLst/>
            <a:ahLst/>
            <a:cxnLst/>
            <a:rect l="l" t="t" r="r" b="b"/>
            <a:pathLst>
              <a:path w="1858" h="3365" extrusionOk="0">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881" name="Google Shape;16881;p72"/>
          <p:cNvGrpSpPr/>
          <p:nvPr/>
        </p:nvGrpSpPr>
        <p:grpSpPr>
          <a:xfrm>
            <a:off x="2612199" y="3640158"/>
            <a:ext cx="449041" cy="351108"/>
            <a:chOff x="2612199" y="3824733"/>
            <a:chExt cx="449041" cy="351108"/>
          </a:xfrm>
        </p:grpSpPr>
        <p:sp>
          <p:nvSpPr>
            <p:cNvPr id="16882" name="Google Shape;16882;p72"/>
            <p:cNvSpPr/>
            <p:nvPr/>
          </p:nvSpPr>
          <p:spPr>
            <a:xfrm>
              <a:off x="2689176" y="3839000"/>
              <a:ext cx="357927" cy="21848"/>
            </a:xfrm>
            <a:custGeom>
              <a:avLst/>
              <a:gdLst/>
              <a:ahLst/>
              <a:cxnLst/>
              <a:rect l="l" t="t" r="r" b="b"/>
              <a:pathLst>
                <a:path w="13647" h="833" extrusionOk="0">
                  <a:moveTo>
                    <a:pt x="1" y="0"/>
                  </a:moveTo>
                  <a:lnTo>
                    <a:pt x="1" y="833"/>
                  </a:lnTo>
                  <a:lnTo>
                    <a:pt x="13647" y="833"/>
                  </a:lnTo>
                  <a:lnTo>
                    <a:pt x="13647" y="0"/>
                  </a:ln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72"/>
            <p:cNvSpPr/>
            <p:nvPr/>
          </p:nvSpPr>
          <p:spPr>
            <a:xfrm>
              <a:off x="2792172" y="4086352"/>
              <a:ext cx="254800" cy="21480"/>
            </a:xfrm>
            <a:custGeom>
              <a:avLst/>
              <a:gdLst/>
              <a:ahLst/>
              <a:cxnLst/>
              <a:rect l="l" t="t" r="r" b="b"/>
              <a:pathLst>
                <a:path w="9715" h="819" extrusionOk="0">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72"/>
            <p:cNvSpPr/>
            <p:nvPr/>
          </p:nvSpPr>
          <p:spPr>
            <a:xfrm>
              <a:off x="2821311" y="3978583"/>
              <a:ext cx="28431" cy="66644"/>
            </a:xfrm>
            <a:custGeom>
              <a:avLst/>
              <a:gdLst/>
              <a:ahLst/>
              <a:cxnLst/>
              <a:rect l="l" t="t" r="r" b="b"/>
              <a:pathLst>
                <a:path w="1084" h="2541" extrusionOk="0">
                  <a:moveTo>
                    <a:pt x="1" y="0"/>
                  </a:moveTo>
                  <a:lnTo>
                    <a:pt x="1" y="2541"/>
                  </a:lnTo>
                  <a:lnTo>
                    <a:pt x="1083" y="2541"/>
                  </a:lnTo>
                  <a:lnTo>
                    <a:pt x="1083" y="0"/>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72"/>
            <p:cNvSpPr/>
            <p:nvPr/>
          </p:nvSpPr>
          <p:spPr>
            <a:xfrm>
              <a:off x="2872166" y="3946402"/>
              <a:ext cx="28562" cy="96439"/>
            </a:xfrm>
            <a:custGeom>
              <a:avLst/>
              <a:gdLst/>
              <a:ahLst/>
              <a:cxnLst/>
              <a:rect l="l" t="t" r="r" b="b"/>
              <a:pathLst>
                <a:path w="1089" h="3677" extrusionOk="0">
                  <a:moveTo>
                    <a:pt x="1" y="0"/>
                  </a:moveTo>
                  <a:lnTo>
                    <a:pt x="1" y="3676"/>
                  </a:lnTo>
                  <a:lnTo>
                    <a:pt x="1088" y="3676"/>
                  </a:lnTo>
                  <a:lnTo>
                    <a:pt x="1088"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72"/>
            <p:cNvSpPr/>
            <p:nvPr/>
          </p:nvSpPr>
          <p:spPr>
            <a:xfrm>
              <a:off x="2923152" y="3964315"/>
              <a:ext cx="27041" cy="78525"/>
            </a:xfrm>
            <a:custGeom>
              <a:avLst/>
              <a:gdLst/>
              <a:ahLst/>
              <a:cxnLst/>
              <a:rect l="l" t="t" r="r" b="b"/>
              <a:pathLst>
                <a:path w="1031" h="2994" extrusionOk="0">
                  <a:moveTo>
                    <a:pt x="1" y="1"/>
                  </a:moveTo>
                  <a:lnTo>
                    <a:pt x="1" y="2993"/>
                  </a:lnTo>
                  <a:lnTo>
                    <a:pt x="1030" y="2993"/>
                  </a:lnTo>
                  <a:lnTo>
                    <a:pt x="1030"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72"/>
            <p:cNvSpPr/>
            <p:nvPr/>
          </p:nvSpPr>
          <p:spPr>
            <a:xfrm>
              <a:off x="2974138" y="3905749"/>
              <a:ext cx="28431" cy="137091"/>
            </a:xfrm>
            <a:custGeom>
              <a:avLst/>
              <a:gdLst/>
              <a:ahLst/>
              <a:cxnLst/>
              <a:rect l="l" t="t" r="r" b="b"/>
              <a:pathLst>
                <a:path w="1084" h="5227" extrusionOk="0">
                  <a:moveTo>
                    <a:pt x="1" y="1"/>
                  </a:moveTo>
                  <a:lnTo>
                    <a:pt x="1" y="5226"/>
                  </a:lnTo>
                  <a:lnTo>
                    <a:pt x="1083" y="5226"/>
                  </a:lnTo>
                  <a:lnTo>
                    <a:pt x="1083" y="1"/>
                  </a:lnTo>
                  <a:close/>
                </a:path>
              </a:pathLst>
            </a:custGeom>
            <a:solidFill>
              <a:srgbClr val="DE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72"/>
            <p:cNvSpPr/>
            <p:nvPr/>
          </p:nvSpPr>
          <p:spPr>
            <a:xfrm>
              <a:off x="2700926" y="3867510"/>
              <a:ext cx="334453" cy="208902"/>
            </a:xfrm>
            <a:custGeom>
              <a:avLst/>
              <a:gdLst/>
              <a:ahLst/>
              <a:cxnLst/>
              <a:rect l="l" t="t" r="r" b="b"/>
              <a:pathLst>
                <a:path w="12752" h="7965" extrusionOk="0">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72"/>
            <p:cNvSpPr/>
            <p:nvPr/>
          </p:nvSpPr>
          <p:spPr>
            <a:xfrm>
              <a:off x="2700926" y="3860822"/>
              <a:ext cx="334453" cy="133183"/>
            </a:xfrm>
            <a:custGeom>
              <a:avLst/>
              <a:gdLst/>
              <a:ahLst/>
              <a:cxnLst/>
              <a:rect l="l" t="t" r="r" b="b"/>
              <a:pathLst>
                <a:path w="12752" h="5078" extrusionOk="0">
                  <a:moveTo>
                    <a:pt x="0" y="1"/>
                  </a:moveTo>
                  <a:lnTo>
                    <a:pt x="0" y="5077"/>
                  </a:lnTo>
                  <a:lnTo>
                    <a:pt x="395" y="5077"/>
                  </a:lnTo>
                  <a:lnTo>
                    <a:pt x="395" y="617"/>
                  </a:lnTo>
                  <a:lnTo>
                    <a:pt x="12751" y="617"/>
                  </a:lnTo>
                  <a:lnTo>
                    <a:pt x="12751" y="1"/>
                  </a:lnTo>
                  <a:close/>
                </a:path>
              </a:pathLst>
            </a:custGeom>
            <a:solidFill>
              <a:srgbClr val="E8ED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72"/>
            <p:cNvSpPr/>
            <p:nvPr/>
          </p:nvSpPr>
          <p:spPr>
            <a:xfrm>
              <a:off x="2792172" y="4091912"/>
              <a:ext cx="13271" cy="13009"/>
            </a:xfrm>
            <a:custGeom>
              <a:avLst/>
              <a:gdLst/>
              <a:ahLst/>
              <a:cxnLst/>
              <a:rect l="l" t="t" r="r" b="b"/>
              <a:pathLst>
                <a:path w="506" h="496" extrusionOk="0">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72"/>
            <p:cNvSpPr/>
            <p:nvPr/>
          </p:nvSpPr>
          <p:spPr>
            <a:xfrm>
              <a:off x="2626466" y="4008115"/>
              <a:ext cx="153352" cy="153483"/>
            </a:xfrm>
            <a:custGeom>
              <a:avLst/>
              <a:gdLst/>
              <a:ahLst/>
              <a:cxnLst/>
              <a:rect l="l" t="t" r="r" b="b"/>
              <a:pathLst>
                <a:path w="5847" h="5852" extrusionOk="0">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72"/>
            <p:cNvSpPr/>
            <p:nvPr/>
          </p:nvSpPr>
          <p:spPr>
            <a:xfrm>
              <a:off x="2612199" y="3824733"/>
              <a:ext cx="449041" cy="351108"/>
            </a:xfrm>
            <a:custGeom>
              <a:avLst/>
              <a:gdLst/>
              <a:ahLst/>
              <a:cxnLst/>
              <a:rect l="l" t="t" r="r" b="b"/>
              <a:pathLst>
                <a:path w="17121" h="13387" extrusionOk="0">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72"/>
            <p:cNvSpPr/>
            <p:nvPr/>
          </p:nvSpPr>
          <p:spPr>
            <a:xfrm>
              <a:off x="2814255" y="3966702"/>
              <a:ext cx="42672" cy="90406"/>
            </a:xfrm>
            <a:custGeom>
              <a:avLst/>
              <a:gdLst/>
              <a:ahLst/>
              <a:cxnLst/>
              <a:rect l="l" t="t" r="r" b="b"/>
              <a:pathLst>
                <a:path w="1627" h="3447" extrusionOk="0">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72"/>
            <p:cNvSpPr/>
            <p:nvPr/>
          </p:nvSpPr>
          <p:spPr>
            <a:xfrm>
              <a:off x="2865110" y="3932265"/>
              <a:ext cx="42672" cy="124843"/>
            </a:xfrm>
            <a:custGeom>
              <a:avLst/>
              <a:gdLst/>
              <a:ahLst/>
              <a:cxnLst/>
              <a:rect l="l" t="t" r="r" b="b"/>
              <a:pathLst>
                <a:path w="1627" h="4760" extrusionOk="0">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72"/>
            <p:cNvSpPr/>
            <p:nvPr/>
          </p:nvSpPr>
          <p:spPr>
            <a:xfrm>
              <a:off x="2916097" y="3950179"/>
              <a:ext cx="42672" cy="106930"/>
            </a:xfrm>
            <a:custGeom>
              <a:avLst/>
              <a:gdLst/>
              <a:ahLst/>
              <a:cxnLst/>
              <a:rect l="l" t="t" r="r" b="b"/>
              <a:pathLst>
                <a:path w="1627" h="4077" extrusionOk="0">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72"/>
            <p:cNvSpPr/>
            <p:nvPr/>
          </p:nvSpPr>
          <p:spPr>
            <a:xfrm>
              <a:off x="2966952" y="3891508"/>
              <a:ext cx="42672" cy="165600"/>
            </a:xfrm>
            <a:custGeom>
              <a:avLst/>
              <a:gdLst/>
              <a:ahLst/>
              <a:cxnLst/>
              <a:rect l="l" t="t" r="r" b="b"/>
              <a:pathLst>
                <a:path w="1627" h="6314" extrusionOk="0">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72"/>
            <p:cNvSpPr/>
            <p:nvPr/>
          </p:nvSpPr>
          <p:spPr>
            <a:xfrm>
              <a:off x="2720990" y="3909421"/>
              <a:ext cx="56678" cy="14163"/>
            </a:xfrm>
            <a:custGeom>
              <a:avLst/>
              <a:gdLst/>
              <a:ahLst/>
              <a:cxnLst/>
              <a:rect l="l" t="t" r="r" b="b"/>
              <a:pathLst>
                <a:path w="2161" h="540" extrusionOk="0">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72"/>
            <p:cNvSpPr/>
            <p:nvPr/>
          </p:nvSpPr>
          <p:spPr>
            <a:xfrm>
              <a:off x="2720990" y="3931767"/>
              <a:ext cx="77371" cy="14268"/>
            </a:xfrm>
            <a:custGeom>
              <a:avLst/>
              <a:gdLst/>
              <a:ahLst/>
              <a:cxnLst/>
              <a:rect l="l" t="t" r="r" b="b"/>
              <a:pathLst>
                <a:path w="2950" h="544" extrusionOk="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9" name="Google Shape;16899;p72"/>
            <p:cNvSpPr/>
            <p:nvPr/>
          </p:nvSpPr>
          <p:spPr>
            <a:xfrm>
              <a:off x="2720990" y="3954087"/>
              <a:ext cx="77371" cy="14294"/>
            </a:xfrm>
            <a:custGeom>
              <a:avLst/>
              <a:gdLst/>
              <a:ahLst/>
              <a:cxnLst/>
              <a:rect l="l" t="t" r="r" b="b"/>
              <a:pathLst>
                <a:path w="2950" h="545" extrusionOk="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0" name="Google Shape;16900;p72"/>
            <p:cNvSpPr/>
            <p:nvPr/>
          </p:nvSpPr>
          <p:spPr>
            <a:xfrm>
              <a:off x="2720990" y="3976564"/>
              <a:ext cx="77371" cy="14163"/>
            </a:xfrm>
            <a:custGeom>
              <a:avLst/>
              <a:gdLst/>
              <a:ahLst/>
              <a:cxnLst/>
              <a:rect l="l" t="t" r="r" b="b"/>
              <a:pathLst>
                <a:path w="2950" h="540" extrusionOk="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72"/>
            <p:cNvSpPr/>
            <p:nvPr/>
          </p:nvSpPr>
          <p:spPr>
            <a:xfrm>
              <a:off x="2644957" y="4040533"/>
              <a:ext cx="105199" cy="88754"/>
            </a:xfrm>
            <a:custGeom>
              <a:avLst/>
              <a:gdLst/>
              <a:ahLst/>
              <a:cxnLst/>
              <a:rect l="l" t="t" r="r" b="b"/>
              <a:pathLst>
                <a:path w="4011" h="3384" extrusionOk="0">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2" name="Google Shape;16902;p72"/>
          <p:cNvGrpSpPr/>
          <p:nvPr/>
        </p:nvGrpSpPr>
        <p:grpSpPr>
          <a:xfrm>
            <a:off x="3547471" y="2257759"/>
            <a:ext cx="347567" cy="346334"/>
            <a:chOff x="3547471" y="2442334"/>
            <a:chExt cx="347567" cy="346334"/>
          </a:xfrm>
        </p:grpSpPr>
        <p:sp>
          <p:nvSpPr>
            <p:cNvPr id="16903" name="Google Shape;16903;p72"/>
            <p:cNvSpPr/>
            <p:nvPr/>
          </p:nvSpPr>
          <p:spPr>
            <a:xfrm>
              <a:off x="3552507" y="2645518"/>
              <a:ext cx="60979" cy="138088"/>
            </a:xfrm>
            <a:custGeom>
              <a:avLst/>
              <a:gdLst/>
              <a:ahLst/>
              <a:cxnLst/>
              <a:rect l="l" t="t" r="r" b="b"/>
              <a:pathLst>
                <a:path w="2325" h="5265" extrusionOk="0">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72"/>
            <p:cNvSpPr/>
            <p:nvPr/>
          </p:nvSpPr>
          <p:spPr>
            <a:xfrm>
              <a:off x="3552507" y="2645518"/>
              <a:ext cx="29060" cy="138088"/>
            </a:xfrm>
            <a:custGeom>
              <a:avLst/>
              <a:gdLst/>
              <a:ahLst/>
              <a:cxnLst/>
              <a:rect l="l" t="t" r="r" b="b"/>
              <a:pathLst>
                <a:path w="1108" h="5265" extrusionOk="0">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72"/>
            <p:cNvSpPr/>
            <p:nvPr/>
          </p:nvSpPr>
          <p:spPr>
            <a:xfrm>
              <a:off x="3644644" y="2611212"/>
              <a:ext cx="60979" cy="172393"/>
            </a:xfrm>
            <a:custGeom>
              <a:avLst/>
              <a:gdLst/>
              <a:ahLst/>
              <a:cxnLst/>
              <a:rect l="l" t="t" r="r" b="b"/>
              <a:pathLst>
                <a:path w="2325" h="6573" extrusionOk="0">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72"/>
            <p:cNvSpPr/>
            <p:nvPr/>
          </p:nvSpPr>
          <p:spPr>
            <a:xfrm>
              <a:off x="3644644" y="2611212"/>
              <a:ext cx="29060" cy="172393"/>
            </a:xfrm>
            <a:custGeom>
              <a:avLst/>
              <a:gdLst/>
              <a:ahLst/>
              <a:cxnLst/>
              <a:rect l="l" t="t" r="r" b="b"/>
              <a:pathLst>
                <a:path w="1108" h="6573" extrusionOk="0">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72"/>
            <p:cNvSpPr/>
            <p:nvPr/>
          </p:nvSpPr>
          <p:spPr>
            <a:xfrm>
              <a:off x="3736755" y="2577143"/>
              <a:ext cx="61005" cy="206463"/>
            </a:xfrm>
            <a:custGeom>
              <a:avLst/>
              <a:gdLst/>
              <a:ahLst/>
              <a:cxnLst/>
              <a:rect l="l" t="t" r="r" b="b"/>
              <a:pathLst>
                <a:path w="2326" h="7872" extrusionOk="0">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72"/>
            <p:cNvSpPr/>
            <p:nvPr/>
          </p:nvSpPr>
          <p:spPr>
            <a:xfrm>
              <a:off x="3736755" y="2577143"/>
              <a:ext cx="29060" cy="206463"/>
            </a:xfrm>
            <a:custGeom>
              <a:avLst/>
              <a:gdLst/>
              <a:ahLst/>
              <a:cxnLst/>
              <a:rect l="l" t="t" r="r" b="b"/>
              <a:pathLst>
                <a:path w="1108" h="7872" extrusionOk="0">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72"/>
            <p:cNvSpPr/>
            <p:nvPr/>
          </p:nvSpPr>
          <p:spPr>
            <a:xfrm>
              <a:off x="3828892" y="2542942"/>
              <a:ext cx="60979" cy="240664"/>
            </a:xfrm>
            <a:custGeom>
              <a:avLst/>
              <a:gdLst/>
              <a:ahLst/>
              <a:cxnLst/>
              <a:rect l="l" t="t" r="r" b="b"/>
              <a:pathLst>
                <a:path w="2325" h="9176" extrusionOk="0">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72"/>
            <p:cNvSpPr/>
            <p:nvPr/>
          </p:nvSpPr>
          <p:spPr>
            <a:xfrm>
              <a:off x="3828892" y="2542942"/>
              <a:ext cx="29191" cy="240664"/>
            </a:xfrm>
            <a:custGeom>
              <a:avLst/>
              <a:gdLst/>
              <a:ahLst/>
              <a:cxnLst/>
              <a:rect l="l" t="t" r="r" b="b"/>
              <a:pathLst>
                <a:path w="1113" h="9176" extrusionOk="0">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72"/>
            <p:cNvSpPr/>
            <p:nvPr/>
          </p:nvSpPr>
          <p:spPr>
            <a:xfrm>
              <a:off x="3567142" y="2447527"/>
              <a:ext cx="313130" cy="126338"/>
            </a:xfrm>
            <a:custGeom>
              <a:avLst/>
              <a:gdLst/>
              <a:ahLst/>
              <a:cxnLst/>
              <a:rect l="l" t="t" r="r" b="b"/>
              <a:pathLst>
                <a:path w="11939" h="4817" extrusionOk="0">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72"/>
            <p:cNvSpPr/>
            <p:nvPr/>
          </p:nvSpPr>
          <p:spPr>
            <a:xfrm>
              <a:off x="3547471" y="2640351"/>
              <a:ext cx="71077" cy="148317"/>
            </a:xfrm>
            <a:custGeom>
              <a:avLst/>
              <a:gdLst/>
              <a:ahLst/>
              <a:cxnLst/>
              <a:rect l="l" t="t" r="r" b="b"/>
              <a:pathLst>
                <a:path w="2710" h="5655" extrusionOk="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72"/>
            <p:cNvSpPr/>
            <p:nvPr/>
          </p:nvSpPr>
          <p:spPr>
            <a:xfrm>
              <a:off x="3639477" y="2606151"/>
              <a:ext cx="71181" cy="182517"/>
            </a:xfrm>
            <a:custGeom>
              <a:avLst/>
              <a:gdLst/>
              <a:ahLst/>
              <a:cxnLst/>
              <a:rect l="l" t="t" r="r" b="b"/>
              <a:pathLst>
                <a:path w="2714" h="6959" extrusionOk="0">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72"/>
            <p:cNvSpPr/>
            <p:nvPr/>
          </p:nvSpPr>
          <p:spPr>
            <a:xfrm>
              <a:off x="3731588" y="2572081"/>
              <a:ext cx="71208" cy="216587"/>
            </a:xfrm>
            <a:custGeom>
              <a:avLst/>
              <a:gdLst/>
              <a:ahLst/>
              <a:cxnLst/>
              <a:rect l="l" t="t" r="r" b="b"/>
              <a:pathLst>
                <a:path w="2715" h="8258" extrusionOk="0">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72"/>
            <p:cNvSpPr/>
            <p:nvPr/>
          </p:nvSpPr>
          <p:spPr>
            <a:xfrm>
              <a:off x="3823857" y="2537880"/>
              <a:ext cx="71181" cy="250787"/>
            </a:xfrm>
            <a:custGeom>
              <a:avLst/>
              <a:gdLst/>
              <a:ahLst/>
              <a:cxnLst/>
              <a:rect l="l" t="t" r="r" b="b"/>
              <a:pathLst>
                <a:path w="2714" h="9562" extrusionOk="0">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72"/>
            <p:cNvSpPr/>
            <p:nvPr/>
          </p:nvSpPr>
          <p:spPr>
            <a:xfrm>
              <a:off x="3613984" y="2442334"/>
              <a:ext cx="272346" cy="97225"/>
            </a:xfrm>
            <a:custGeom>
              <a:avLst/>
              <a:gdLst/>
              <a:ahLst/>
              <a:cxnLst/>
              <a:rect l="l" t="t" r="r" b="b"/>
              <a:pathLst>
                <a:path w="10384" h="3707" extrusionOk="0">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72"/>
            <p:cNvSpPr/>
            <p:nvPr/>
          </p:nvSpPr>
          <p:spPr>
            <a:xfrm>
              <a:off x="3561975" y="2531166"/>
              <a:ext cx="210292" cy="47891"/>
            </a:xfrm>
            <a:custGeom>
              <a:avLst/>
              <a:gdLst/>
              <a:ahLst/>
              <a:cxnLst/>
              <a:rect l="l" t="t" r="r" b="b"/>
              <a:pathLst>
                <a:path w="8018" h="1826" extrusionOk="0">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18" name="Google Shape;16918;p72"/>
          <p:cNvGrpSpPr/>
          <p:nvPr/>
        </p:nvGrpSpPr>
        <p:grpSpPr>
          <a:xfrm>
            <a:off x="3527093" y="3625995"/>
            <a:ext cx="403300" cy="357927"/>
            <a:chOff x="3527093" y="3810570"/>
            <a:chExt cx="403300" cy="357927"/>
          </a:xfrm>
        </p:grpSpPr>
        <p:sp>
          <p:nvSpPr>
            <p:cNvPr id="16919" name="Google Shape;16919;p72"/>
            <p:cNvSpPr/>
            <p:nvPr/>
          </p:nvSpPr>
          <p:spPr>
            <a:xfrm>
              <a:off x="3565647" y="3848469"/>
              <a:ext cx="314625" cy="314756"/>
            </a:xfrm>
            <a:custGeom>
              <a:avLst/>
              <a:gdLst/>
              <a:ahLst/>
              <a:cxnLst/>
              <a:rect l="l" t="t" r="r" b="b"/>
              <a:pathLst>
                <a:path w="11996" h="12001" extrusionOk="0">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72"/>
            <p:cNvSpPr/>
            <p:nvPr/>
          </p:nvSpPr>
          <p:spPr>
            <a:xfrm>
              <a:off x="3722251" y="3939189"/>
              <a:ext cx="83823" cy="109946"/>
            </a:xfrm>
            <a:custGeom>
              <a:avLst/>
              <a:gdLst/>
              <a:ahLst/>
              <a:cxnLst/>
              <a:rect l="l" t="t" r="r" b="b"/>
              <a:pathLst>
                <a:path w="3196" h="4192" extrusionOk="0">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72"/>
            <p:cNvSpPr/>
            <p:nvPr/>
          </p:nvSpPr>
          <p:spPr>
            <a:xfrm>
              <a:off x="3721884" y="3873463"/>
              <a:ext cx="140973" cy="217951"/>
            </a:xfrm>
            <a:custGeom>
              <a:avLst/>
              <a:gdLst/>
              <a:ahLst/>
              <a:cxnLst/>
              <a:rect l="l" t="t" r="r" b="b"/>
              <a:pathLst>
                <a:path w="5375" h="8310" extrusionOk="0">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72"/>
            <p:cNvSpPr/>
            <p:nvPr/>
          </p:nvSpPr>
          <p:spPr>
            <a:xfrm>
              <a:off x="3721622" y="3816287"/>
              <a:ext cx="202712" cy="307072"/>
            </a:xfrm>
            <a:custGeom>
              <a:avLst/>
              <a:gdLst/>
              <a:ahLst/>
              <a:cxnLst/>
              <a:rect l="l" t="t" r="r" b="b"/>
              <a:pathLst>
                <a:path w="7729" h="11708" extrusionOk="0">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72"/>
            <p:cNvSpPr/>
            <p:nvPr/>
          </p:nvSpPr>
          <p:spPr>
            <a:xfrm>
              <a:off x="3569161" y="3848469"/>
              <a:ext cx="154139" cy="158152"/>
            </a:xfrm>
            <a:custGeom>
              <a:avLst/>
              <a:gdLst/>
              <a:ahLst/>
              <a:cxnLst/>
              <a:rect l="l" t="t" r="r" b="b"/>
              <a:pathLst>
                <a:path w="5877" h="6030" extrusionOk="0">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72"/>
            <p:cNvSpPr/>
            <p:nvPr/>
          </p:nvSpPr>
          <p:spPr>
            <a:xfrm>
              <a:off x="3565647" y="3971764"/>
              <a:ext cx="157654" cy="185796"/>
            </a:xfrm>
            <a:custGeom>
              <a:avLst/>
              <a:gdLst/>
              <a:ahLst/>
              <a:cxnLst/>
              <a:rect l="l" t="t" r="r" b="b"/>
              <a:pathLst>
                <a:path w="6011" h="7084" extrusionOk="0">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72"/>
            <p:cNvSpPr/>
            <p:nvPr/>
          </p:nvSpPr>
          <p:spPr>
            <a:xfrm>
              <a:off x="3663056" y="4134558"/>
              <a:ext cx="83587" cy="28667"/>
            </a:xfrm>
            <a:custGeom>
              <a:avLst/>
              <a:gdLst/>
              <a:ahLst/>
              <a:cxnLst/>
              <a:rect l="l" t="t" r="r" b="b"/>
              <a:pathLst>
                <a:path w="3187" h="1093" extrusionOk="0">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72"/>
            <p:cNvSpPr/>
            <p:nvPr/>
          </p:nvSpPr>
          <p:spPr>
            <a:xfrm>
              <a:off x="3569293" y="3848469"/>
              <a:ext cx="153378" cy="133918"/>
            </a:xfrm>
            <a:custGeom>
              <a:avLst/>
              <a:gdLst/>
              <a:ahLst/>
              <a:cxnLst/>
              <a:rect l="l" t="t" r="r" b="b"/>
              <a:pathLst>
                <a:path w="5848" h="5106" extrusionOk="0">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72"/>
            <p:cNvSpPr/>
            <p:nvPr/>
          </p:nvSpPr>
          <p:spPr>
            <a:xfrm>
              <a:off x="3650939" y="3931269"/>
              <a:ext cx="39551" cy="33833"/>
            </a:xfrm>
            <a:custGeom>
              <a:avLst/>
              <a:gdLst/>
              <a:ahLst/>
              <a:cxnLst/>
              <a:rect l="l" t="t" r="r" b="b"/>
              <a:pathLst>
                <a:path w="1508" h="1290" extrusionOk="0">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72"/>
            <p:cNvSpPr/>
            <p:nvPr/>
          </p:nvSpPr>
          <p:spPr>
            <a:xfrm>
              <a:off x="3551248" y="3971764"/>
              <a:ext cx="135072" cy="185796"/>
            </a:xfrm>
            <a:custGeom>
              <a:avLst/>
              <a:gdLst/>
              <a:ahLst/>
              <a:cxnLst/>
              <a:rect l="l" t="t" r="r" b="b"/>
              <a:pathLst>
                <a:path w="5150" h="7084" extrusionOk="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72"/>
            <p:cNvSpPr/>
            <p:nvPr/>
          </p:nvSpPr>
          <p:spPr>
            <a:xfrm>
              <a:off x="3527093" y="3810570"/>
              <a:ext cx="403300" cy="357927"/>
            </a:xfrm>
            <a:custGeom>
              <a:avLst/>
              <a:gdLst/>
              <a:ahLst/>
              <a:cxnLst/>
              <a:rect l="l" t="t" r="r" b="b"/>
              <a:pathLst>
                <a:path w="15377" h="13647" extrusionOk="0">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0" name="Google Shape;16930;p72"/>
          <p:cNvGrpSpPr/>
          <p:nvPr/>
        </p:nvGrpSpPr>
        <p:grpSpPr>
          <a:xfrm>
            <a:off x="4038634" y="3638532"/>
            <a:ext cx="292935" cy="352734"/>
            <a:chOff x="4038634" y="3823107"/>
            <a:chExt cx="292935" cy="352734"/>
          </a:xfrm>
        </p:grpSpPr>
        <p:sp>
          <p:nvSpPr>
            <p:cNvPr id="16931" name="Google Shape;16931;p72"/>
            <p:cNvSpPr/>
            <p:nvPr/>
          </p:nvSpPr>
          <p:spPr>
            <a:xfrm>
              <a:off x="4173915" y="4023117"/>
              <a:ext cx="22503" cy="101868"/>
            </a:xfrm>
            <a:custGeom>
              <a:avLst/>
              <a:gdLst/>
              <a:ahLst/>
              <a:cxnLst/>
              <a:rect l="l" t="t" r="r" b="b"/>
              <a:pathLst>
                <a:path w="858" h="3884" extrusionOk="0">
                  <a:moveTo>
                    <a:pt x="1" y="1"/>
                  </a:moveTo>
                  <a:lnTo>
                    <a:pt x="1" y="3884"/>
                  </a:lnTo>
                  <a:lnTo>
                    <a:pt x="857" y="3884"/>
                  </a:lnTo>
                  <a:lnTo>
                    <a:pt x="857" y="1"/>
                  </a:ln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72"/>
            <p:cNvSpPr/>
            <p:nvPr/>
          </p:nvSpPr>
          <p:spPr>
            <a:xfrm>
              <a:off x="4102629" y="3839630"/>
              <a:ext cx="164971" cy="201558"/>
            </a:xfrm>
            <a:custGeom>
              <a:avLst/>
              <a:gdLst/>
              <a:ahLst/>
              <a:cxnLst/>
              <a:rect l="l" t="t" r="r" b="b"/>
              <a:pathLst>
                <a:path w="6290" h="7685" extrusionOk="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72"/>
            <p:cNvSpPr/>
            <p:nvPr/>
          </p:nvSpPr>
          <p:spPr>
            <a:xfrm>
              <a:off x="4169509" y="3839630"/>
              <a:ext cx="98091" cy="201558"/>
            </a:xfrm>
            <a:custGeom>
              <a:avLst/>
              <a:gdLst/>
              <a:ahLst/>
              <a:cxnLst/>
              <a:rect l="l" t="t" r="r" b="b"/>
              <a:pathLst>
                <a:path w="3740" h="7685" extrusionOk="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72"/>
            <p:cNvSpPr/>
            <p:nvPr/>
          </p:nvSpPr>
          <p:spPr>
            <a:xfrm>
              <a:off x="4091902" y="3828142"/>
              <a:ext cx="186530" cy="22870"/>
            </a:xfrm>
            <a:custGeom>
              <a:avLst/>
              <a:gdLst/>
              <a:ahLst/>
              <a:cxnLst/>
              <a:rect l="l" t="t" r="r" b="b"/>
              <a:pathLst>
                <a:path w="7112" h="872" extrusionOk="0">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72"/>
            <p:cNvSpPr/>
            <p:nvPr/>
          </p:nvSpPr>
          <p:spPr>
            <a:xfrm>
              <a:off x="4247378" y="3828273"/>
              <a:ext cx="31053" cy="22739"/>
            </a:xfrm>
            <a:custGeom>
              <a:avLst/>
              <a:gdLst/>
              <a:ahLst/>
              <a:cxnLst/>
              <a:rect l="l" t="t" r="r" b="b"/>
              <a:pathLst>
                <a:path w="1184" h="867" extrusionOk="0">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72"/>
            <p:cNvSpPr/>
            <p:nvPr/>
          </p:nvSpPr>
          <p:spPr>
            <a:xfrm>
              <a:off x="4144383" y="3889279"/>
              <a:ext cx="81568" cy="77188"/>
            </a:xfrm>
            <a:custGeom>
              <a:avLst/>
              <a:gdLst/>
              <a:ahLst/>
              <a:cxnLst/>
              <a:rect l="l" t="t" r="r" b="b"/>
              <a:pathLst>
                <a:path w="3110" h="2943" extrusionOk="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72"/>
            <p:cNvSpPr/>
            <p:nvPr/>
          </p:nvSpPr>
          <p:spPr>
            <a:xfrm>
              <a:off x="4163818" y="4028048"/>
              <a:ext cx="42698" cy="21087"/>
            </a:xfrm>
            <a:custGeom>
              <a:avLst/>
              <a:gdLst/>
              <a:ahLst/>
              <a:cxnLst/>
              <a:rect l="l" t="t" r="r" b="b"/>
              <a:pathLst>
                <a:path w="1628" h="804" extrusionOk="0">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8" name="Google Shape;16938;p72"/>
            <p:cNvSpPr/>
            <p:nvPr/>
          </p:nvSpPr>
          <p:spPr>
            <a:xfrm>
              <a:off x="4141367" y="4109826"/>
              <a:ext cx="87600" cy="30319"/>
            </a:xfrm>
            <a:custGeom>
              <a:avLst/>
              <a:gdLst/>
              <a:ahLst/>
              <a:cxnLst/>
              <a:rect l="l" t="t" r="r" b="b"/>
              <a:pathLst>
                <a:path w="3340" h="1156" extrusionOk="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9" name="Google Shape;16939;p72"/>
            <p:cNvSpPr/>
            <p:nvPr/>
          </p:nvSpPr>
          <p:spPr>
            <a:xfrm>
              <a:off x="4198018" y="4109826"/>
              <a:ext cx="30948" cy="30319"/>
            </a:xfrm>
            <a:custGeom>
              <a:avLst/>
              <a:gdLst/>
              <a:ahLst/>
              <a:cxnLst/>
              <a:rect l="l" t="t" r="r" b="b"/>
              <a:pathLst>
                <a:path w="1180" h="1156" extrusionOk="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72"/>
            <p:cNvSpPr/>
            <p:nvPr/>
          </p:nvSpPr>
          <p:spPr>
            <a:xfrm>
              <a:off x="4109815" y="4132670"/>
              <a:ext cx="150703" cy="38004"/>
            </a:xfrm>
            <a:custGeom>
              <a:avLst/>
              <a:gdLst/>
              <a:ahLst/>
              <a:cxnLst/>
              <a:rect l="l" t="t" r="r" b="b"/>
              <a:pathLst>
                <a:path w="5746" h="1449" extrusionOk="0">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72"/>
            <p:cNvSpPr/>
            <p:nvPr/>
          </p:nvSpPr>
          <p:spPr>
            <a:xfrm>
              <a:off x="4222515" y="4132670"/>
              <a:ext cx="38004" cy="37873"/>
            </a:xfrm>
            <a:custGeom>
              <a:avLst/>
              <a:gdLst/>
              <a:ahLst/>
              <a:cxnLst/>
              <a:rect l="l" t="t" r="r" b="b"/>
              <a:pathLst>
                <a:path w="1449" h="1444" extrusionOk="0">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72"/>
            <p:cNvSpPr/>
            <p:nvPr/>
          </p:nvSpPr>
          <p:spPr>
            <a:xfrm>
              <a:off x="4038634" y="3823107"/>
              <a:ext cx="292935" cy="352734"/>
            </a:xfrm>
            <a:custGeom>
              <a:avLst/>
              <a:gdLst/>
              <a:ahLst/>
              <a:cxnLst/>
              <a:rect l="l" t="t" r="r" b="b"/>
              <a:pathLst>
                <a:path w="11169" h="13449" extrusionOk="0">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72"/>
            <p:cNvSpPr/>
            <p:nvPr/>
          </p:nvSpPr>
          <p:spPr>
            <a:xfrm>
              <a:off x="4137695" y="3884190"/>
              <a:ext cx="94944" cy="87442"/>
            </a:xfrm>
            <a:custGeom>
              <a:avLst/>
              <a:gdLst/>
              <a:ahLst/>
              <a:cxnLst/>
              <a:rect l="l" t="t" r="r" b="b"/>
              <a:pathLst>
                <a:path w="3620" h="3334" extrusionOk="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44" name="Google Shape;16944;p72"/>
          <p:cNvGrpSpPr/>
          <p:nvPr/>
        </p:nvGrpSpPr>
        <p:grpSpPr>
          <a:xfrm>
            <a:off x="854248" y="2736069"/>
            <a:ext cx="360445" cy="321077"/>
            <a:chOff x="854248" y="2920644"/>
            <a:chExt cx="360445" cy="321077"/>
          </a:xfrm>
        </p:grpSpPr>
        <p:sp>
          <p:nvSpPr>
            <p:cNvPr id="16945" name="Google Shape;16945;p72"/>
            <p:cNvSpPr/>
            <p:nvPr/>
          </p:nvSpPr>
          <p:spPr>
            <a:xfrm>
              <a:off x="859546" y="3067046"/>
              <a:ext cx="197021" cy="169377"/>
            </a:xfrm>
            <a:custGeom>
              <a:avLst/>
              <a:gdLst/>
              <a:ahLst/>
              <a:cxnLst/>
              <a:rect l="l" t="t" r="r" b="b"/>
              <a:pathLst>
                <a:path w="7512" h="6458" extrusionOk="0">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72"/>
            <p:cNvSpPr/>
            <p:nvPr/>
          </p:nvSpPr>
          <p:spPr>
            <a:xfrm>
              <a:off x="1006315" y="2925942"/>
              <a:ext cx="203211" cy="169377"/>
            </a:xfrm>
            <a:custGeom>
              <a:avLst/>
              <a:gdLst/>
              <a:ahLst/>
              <a:cxnLst/>
              <a:rect l="l" t="t" r="r" b="b"/>
              <a:pathLst>
                <a:path w="7748" h="6458" extrusionOk="0">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7" name="Google Shape;16947;p72"/>
            <p:cNvSpPr/>
            <p:nvPr/>
          </p:nvSpPr>
          <p:spPr>
            <a:xfrm>
              <a:off x="876436" y="3067046"/>
              <a:ext cx="28299" cy="62107"/>
            </a:xfrm>
            <a:custGeom>
              <a:avLst/>
              <a:gdLst/>
              <a:ahLst/>
              <a:cxnLst/>
              <a:rect l="l" t="t" r="r" b="b"/>
              <a:pathLst>
                <a:path w="1079" h="2368" extrusionOk="0">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72"/>
            <p:cNvSpPr/>
            <p:nvPr/>
          </p:nvSpPr>
          <p:spPr>
            <a:xfrm>
              <a:off x="887688" y="3061355"/>
              <a:ext cx="67903" cy="67798"/>
            </a:xfrm>
            <a:custGeom>
              <a:avLst/>
              <a:gdLst/>
              <a:ahLst/>
              <a:cxnLst/>
              <a:rect l="l" t="t" r="r" b="b"/>
              <a:pathLst>
                <a:path w="2589" h="2585" extrusionOk="0">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72"/>
            <p:cNvSpPr/>
            <p:nvPr/>
          </p:nvSpPr>
          <p:spPr>
            <a:xfrm>
              <a:off x="899045" y="3146044"/>
              <a:ext cx="33833" cy="28299"/>
            </a:xfrm>
            <a:custGeom>
              <a:avLst/>
              <a:gdLst/>
              <a:ahLst/>
              <a:cxnLst/>
              <a:rect l="l" t="t" r="r" b="b"/>
              <a:pathLst>
                <a:path w="1290" h="1079" extrusionOk="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72"/>
            <p:cNvSpPr/>
            <p:nvPr/>
          </p:nvSpPr>
          <p:spPr>
            <a:xfrm>
              <a:off x="882128" y="3089733"/>
              <a:ext cx="67798" cy="62002"/>
            </a:xfrm>
            <a:custGeom>
              <a:avLst/>
              <a:gdLst/>
              <a:ahLst/>
              <a:cxnLst/>
              <a:rect l="l" t="t" r="r" b="b"/>
              <a:pathLst>
                <a:path w="2585" h="2364" extrusionOk="0">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72"/>
            <p:cNvSpPr/>
            <p:nvPr/>
          </p:nvSpPr>
          <p:spPr>
            <a:xfrm>
              <a:off x="882128" y="3089628"/>
              <a:ext cx="67667" cy="60717"/>
            </a:xfrm>
            <a:custGeom>
              <a:avLst/>
              <a:gdLst/>
              <a:ahLst/>
              <a:cxnLst/>
              <a:rect l="l" t="t" r="r" b="b"/>
              <a:pathLst>
                <a:path w="2580" h="2315" extrusionOk="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2" name="Google Shape;16952;p72"/>
            <p:cNvSpPr/>
            <p:nvPr/>
          </p:nvSpPr>
          <p:spPr>
            <a:xfrm>
              <a:off x="859546" y="3175576"/>
              <a:ext cx="22608" cy="60717"/>
            </a:xfrm>
            <a:custGeom>
              <a:avLst/>
              <a:gdLst/>
              <a:ahLst/>
              <a:cxnLst/>
              <a:rect l="l" t="t" r="r" b="b"/>
              <a:pathLst>
                <a:path w="862" h="2315" extrusionOk="0">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72"/>
            <p:cNvSpPr/>
            <p:nvPr/>
          </p:nvSpPr>
          <p:spPr>
            <a:xfrm>
              <a:off x="949900" y="3067046"/>
              <a:ext cx="106667" cy="139216"/>
            </a:xfrm>
            <a:custGeom>
              <a:avLst/>
              <a:gdLst/>
              <a:ahLst/>
              <a:cxnLst/>
              <a:rect l="l" t="t" r="r" b="b"/>
              <a:pathLst>
                <a:path w="4067" h="5308" extrusionOk="0">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72"/>
            <p:cNvSpPr/>
            <p:nvPr/>
          </p:nvSpPr>
          <p:spPr>
            <a:xfrm>
              <a:off x="1031179" y="3067046"/>
              <a:ext cx="25388" cy="33833"/>
            </a:xfrm>
            <a:custGeom>
              <a:avLst/>
              <a:gdLst/>
              <a:ahLst/>
              <a:cxnLst/>
              <a:rect l="l" t="t" r="r" b="b"/>
              <a:pathLst>
                <a:path w="968" h="1290" extrusionOk="0">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5" name="Google Shape;16955;p72"/>
            <p:cNvSpPr/>
            <p:nvPr/>
          </p:nvSpPr>
          <p:spPr>
            <a:xfrm>
              <a:off x="891963" y="3084330"/>
              <a:ext cx="48757" cy="16314"/>
            </a:xfrm>
            <a:custGeom>
              <a:avLst/>
              <a:gdLst/>
              <a:ahLst/>
              <a:cxnLst/>
              <a:rect l="l" t="t" r="r" b="b"/>
              <a:pathLst>
                <a:path w="1859" h="622" extrusionOk="0">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72"/>
            <p:cNvSpPr/>
            <p:nvPr/>
          </p:nvSpPr>
          <p:spPr>
            <a:xfrm>
              <a:off x="876830" y="3191601"/>
              <a:ext cx="10622" cy="49990"/>
            </a:xfrm>
            <a:custGeom>
              <a:avLst/>
              <a:gdLst/>
              <a:ahLst/>
              <a:cxnLst/>
              <a:rect l="l" t="t" r="r" b="b"/>
              <a:pathLst>
                <a:path w="405" h="1906" extrusionOk="0">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72"/>
            <p:cNvSpPr/>
            <p:nvPr/>
          </p:nvSpPr>
          <p:spPr>
            <a:xfrm>
              <a:off x="854248" y="3056057"/>
              <a:ext cx="208614" cy="185664"/>
            </a:xfrm>
            <a:custGeom>
              <a:avLst/>
              <a:gdLst/>
              <a:ahLst/>
              <a:cxnLst/>
              <a:rect l="l" t="t" r="r" b="b"/>
              <a:pathLst>
                <a:path w="7954" h="7079" extrusionOk="0">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72"/>
            <p:cNvSpPr/>
            <p:nvPr/>
          </p:nvSpPr>
          <p:spPr>
            <a:xfrm>
              <a:off x="1000938" y="2920644"/>
              <a:ext cx="213754" cy="179868"/>
            </a:xfrm>
            <a:custGeom>
              <a:avLst/>
              <a:gdLst/>
              <a:ahLst/>
              <a:cxnLst/>
              <a:rect l="l" t="t" r="r" b="b"/>
              <a:pathLst>
                <a:path w="8150" h="6858" extrusionOk="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72"/>
            <p:cNvSpPr/>
            <p:nvPr/>
          </p:nvSpPr>
          <p:spPr>
            <a:xfrm>
              <a:off x="1027376" y="2954478"/>
              <a:ext cx="159044" cy="100819"/>
            </a:xfrm>
            <a:custGeom>
              <a:avLst/>
              <a:gdLst/>
              <a:ahLst/>
              <a:cxnLst/>
              <a:rect l="l" t="t" r="r" b="b"/>
              <a:pathLst>
                <a:path w="6064" h="3844" extrusionOk="0">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60" name="Google Shape;16960;p72"/>
          <p:cNvGrpSpPr/>
          <p:nvPr/>
        </p:nvGrpSpPr>
        <p:grpSpPr>
          <a:xfrm>
            <a:off x="1274858" y="2745275"/>
            <a:ext cx="412191" cy="302665"/>
            <a:chOff x="1274858" y="2929850"/>
            <a:chExt cx="412191" cy="302665"/>
          </a:xfrm>
        </p:grpSpPr>
        <p:sp>
          <p:nvSpPr>
            <p:cNvPr id="16961" name="Google Shape;16961;p72"/>
            <p:cNvSpPr/>
            <p:nvPr/>
          </p:nvSpPr>
          <p:spPr>
            <a:xfrm>
              <a:off x="1300220" y="2935909"/>
              <a:ext cx="361467" cy="264662"/>
            </a:xfrm>
            <a:custGeom>
              <a:avLst/>
              <a:gdLst/>
              <a:ahLst/>
              <a:cxnLst/>
              <a:rect l="l" t="t" r="r" b="b"/>
              <a:pathLst>
                <a:path w="13782" h="10091" extrusionOk="0">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72"/>
            <p:cNvSpPr/>
            <p:nvPr/>
          </p:nvSpPr>
          <p:spPr>
            <a:xfrm>
              <a:off x="1325976" y="2961795"/>
              <a:ext cx="309852" cy="206489"/>
            </a:xfrm>
            <a:custGeom>
              <a:avLst/>
              <a:gdLst/>
              <a:ahLst/>
              <a:cxnLst/>
              <a:rect l="l" t="t" r="r" b="b"/>
              <a:pathLst>
                <a:path w="11814" h="7873" extrusionOk="0">
                  <a:moveTo>
                    <a:pt x="0" y="0"/>
                  </a:moveTo>
                  <a:lnTo>
                    <a:pt x="0" y="7872"/>
                  </a:lnTo>
                  <a:lnTo>
                    <a:pt x="11813" y="7872"/>
                  </a:lnTo>
                  <a:lnTo>
                    <a:pt x="11813" y="0"/>
                  </a:ln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72"/>
            <p:cNvSpPr/>
            <p:nvPr/>
          </p:nvSpPr>
          <p:spPr>
            <a:xfrm>
              <a:off x="1325976" y="3129494"/>
              <a:ext cx="180865" cy="38790"/>
            </a:xfrm>
            <a:custGeom>
              <a:avLst/>
              <a:gdLst/>
              <a:ahLst/>
              <a:cxnLst/>
              <a:rect l="l" t="t" r="r" b="b"/>
              <a:pathLst>
                <a:path w="6896" h="1479" extrusionOk="0">
                  <a:moveTo>
                    <a:pt x="0" y="1"/>
                  </a:moveTo>
                  <a:lnTo>
                    <a:pt x="0" y="1478"/>
                  </a:lnTo>
                  <a:lnTo>
                    <a:pt x="6896" y="1478"/>
                  </a:lnTo>
                  <a:lnTo>
                    <a:pt x="6896" y="1"/>
                  </a:ln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72"/>
            <p:cNvSpPr/>
            <p:nvPr/>
          </p:nvSpPr>
          <p:spPr>
            <a:xfrm>
              <a:off x="1371140" y="3052149"/>
              <a:ext cx="90511" cy="90380"/>
            </a:xfrm>
            <a:custGeom>
              <a:avLst/>
              <a:gdLst/>
              <a:ahLst/>
              <a:cxnLst/>
              <a:rect l="l" t="t" r="r" b="b"/>
              <a:pathLst>
                <a:path w="3451" h="3446" extrusionOk="0">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72"/>
            <p:cNvSpPr/>
            <p:nvPr/>
          </p:nvSpPr>
          <p:spPr>
            <a:xfrm>
              <a:off x="1506814" y="2961795"/>
              <a:ext cx="129013" cy="103258"/>
            </a:xfrm>
            <a:custGeom>
              <a:avLst/>
              <a:gdLst/>
              <a:ahLst/>
              <a:cxnLst/>
              <a:rect l="l" t="t" r="r" b="b"/>
              <a:pathLst>
                <a:path w="4919" h="3937" extrusionOk="0">
                  <a:moveTo>
                    <a:pt x="1" y="0"/>
                  </a:moveTo>
                  <a:lnTo>
                    <a:pt x="1" y="3936"/>
                  </a:lnTo>
                  <a:lnTo>
                    <a:pt x="4918" y="3936"/>
                  </a:lnTo>
                  <a:lnTo>
                    <a:pt x="4918"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72"/>
            <p:cNvSpPr/>
            <p:nvPr/>
          </p:nvSpPr>
          <p:spPr>
            <a:xfrm>
              <a:off x="1506814" y="3065027"/>
              <a:ext cx="129013" cy="103258"/>
            </a:xfrm>
            <a:custGeom>
              <a:avLst/>
              <a:gdLst/>
              <a:ahLst/>
              <a:cxnLst/>
              <a:rect l="l" t="t" r="r" b="b"/>
              <a:pathLst>
                <a:path w="4919" h="3937" extrusionOk="0">
                  <a:moveTo>
                    <a:pt x="1" y="0"/>
                  </a:moveTo>
                  <a:lnTo>
                    <a:pt x="1" y="3936"/>
                  </a:lnTo>
                  <a:lnTo>
                    <a:pt x="4918" y="3936"/>
                  </a:lnTo>
                  <a:lnTo>
                    <a:pt x="4918" y="0"/>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72"/>
            <p:cNvSpPr/>
            <p:nvPr/>
          </p:nvSpPr>
          <p:spPr>
            <a:xfrm>
              <a:off x="1280786" y="3194119"/>
              <a:ext cx="400337" cy="32339"/>
            </a:xfrm>
            <a:custGeom>
              <a:avLst/>
              <a:gdLst/>
              <a:ahLst/>
              <a:cxnLst/>
              <a:rect l="l" t="t" r="r" b="b"/>
              <a:pathLst>
                <a:path w="15264" h="1233" extrusionOk="0">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72"/>
            <p:cNvSpPr/>
            <p:nvPr/>
          </p:nvSpPr>
          <p:spPr>
            <a:xfrm>
              <a:off x="1442190" y="3194119"/>
              <a:ext cx="77528" cy="19330"/>
            </a:xfrm>
            <a:custGeom>
              <a:avLst/>
              <a:gdLst/>
              <a:ahLst/>
              <a:cxnLst/>
              <a:rect l="l" t="t" r="r" b="b"/>
              <a:pathLst>
                <a:path w="2956" h="737" extrusionOk="0">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72"/>
            <p:cNvSpPr/>
            <p:nvPr/>
          </p:nvSpPr>
          <p:spPr>
            <a:xfrm>
              <a:off x="1532570" y="3039140"/>
              <a:ext cx="77502" cy="26018"/>
            </a:xfrm>
            <a:custGeom>
              <a:avLst/>
              <a:gdLst/>
              <a:ahLst/>
              <a:cxnLst/>
              <a:rect l="l" t="t" r="r" b="b"/>
              <a:pathLst>
                <a:path w="2955" h="992" extrusionOk="0">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72"/>
            <p:cNvSpPr/>
            <p:nvPr/>
          </p:nvSpPr>
          <p:spPr>
            <a:xfrm>
              <a:off x="1558430" y="3019837"/>
              <a:ext cx="25782" cy="32339"/>
            </a:xfrm>
            <a:custGeom>
              <a:avLst/>
              <a:gdLst/>
              <a:ahLst/>
              <a:cxnLst/>
              <a:rect l="l" t="t" r="r" b="b"/>
              <a:pathLst>
                <a:path w="983" h="1233" extrusionOk="0">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72"/>
            <p:cNvSpPr/>
            <p:nvPr/>
          </p:nvSpPr>
          <p:spPr>
            <a:xfrm>
              <a:off x="1552004" y="2987525"/>
              <a:ext cx="38764" cy="45216"/>
            </a:xfrm>
            <a:custGeom>
              <a:avLst/>
              <a:gdLst/>
              <a:ahLst/>
              <a:cxnLst/>
              <a:rect l="l" t="t" r="r" b="b"/>
              <a:pathLst>
                <a:path w="1478" h="1724" extrusionOk="0">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72"/>
            <p:cNvSpPr/>
            <p:nvPr/>
          </p:nvSpPr>
          <p:spPr>
            <a:xfrm>
              <a:off x="1551900" y="2987525"/>
              <a:ext cx="25860" cy="45164"/>
            </a:xfrm>
            <a:custGeom>
              <a:avLst/>
              <a:gdLst/>
              <a:ahLst/>
              <a:cxnLst/>
              <a:rect l="l" t="t" r="r" b="b"/>
              <a:pathLst>
                <a:path w="986" h="1722" extrusionOk="0">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72"/>
            <p:cNvSpPr/>
            <p:nvPr/>
          </p:nvSpPr>
          <p:spPr>
            <a:xfrm>
              <a:off x="1552004" y="2987525"/>
              <a:ext cx="38764" cy="19225"/>
            </a:xfrm>
            <a:custGeom>
              <a:avLst/>
              <a:gdLst/>
              <a:ahLst/>
              <a:cxnLst/>
              <a:rect l="l" t="t" r="r" b="b"/>
              <a:pathLst>
                <a:path w="1478" h="733" extrusionOk="0">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72"/>
            <p:cNvSpPr/>
            <p:nvPr/>
          </p:nvSpPr>
          <p:spPr>
            <a:xfrm>
              <a:off x="1552004" y="2987525"/>
              <a:ext cx="25755" cy="16051"/>
            </a:xfrm>
            <a:custGeom>
              <a:avLst/>
              <a:gdLst/>
              <a:ahLst/>
              <a:cxnLst/>
              <a:rect l="l" t="t" r="r" b="b"/>
              <a:pathLst>
                <a:path w="982" h="612" extrusionOk="0">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5" name="Google Shape;16975;p72"/>
            <p:cNvSpPr/>
            <p:nvPr/>
          </p:nvSpPr>
          <p:spPr>
            <a:xfrm>
              <a:off x="1532570" y="3142372"/>
              <a:ext cx="77502" cy="25913"/>
            </a:xfrm>
            <a:custGeom>
              <a:avLst/>
              <a:gdLst/>
              <a:ahLst/>
              <a:cxnLst/>
              <a:rect l="l" t="t" r="r" b="b"/>
              <a:pathLst>
                <a:path w="2955" h="988" extrusionOk="0">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72"/>
            <p:cNvSpPr/>
            <p:nvPr/>
          </p:nvSpPr>
          <p:spPr>
            <a:xfrm>
              <a:off x="1558430" y="3123068"/>
              <a:ext cx="25782" cy="32339"/>
            </a:xfrm>
            <a:custGeom>
              <a:avLst/>
              <a:gdLst/>
              <a:ahLst/>
              <a:cxnLst/>
              <a:rect l="l" t="t" r="r" b="b"/>
              <a:pathLst>
                <a:path w="983" h="1233" extrusionOk="0">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72"/>
            <p:cNvSpPr/>
            <p:nvPr/>
          </p:nvSpPr>
          <p:spPr>
            <a:xfrm>
              <a:off x="1552004" y="3090887"/>
              <a:ext cx="38633" cy="45216"/>
            </a:xfrm>
            <a:custGeom>
              <a:avLst/>
              <a:gdLst/>
              <a:ahLst/>
              <a:cxnLst/>
              <a:rect l="l" t="t" r="r" b="b"/>
              <a:pathLst>
                <a:path w="1473" h="1724" extrusionOk="0">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72"/>
            <p:cNvSpPr/>
            <p:nvPr/>
          </p:nvSpPr>
          <p:spPr>
            <a:xfrm>
              <a:off x="1551900" y="3090887"/>
              <a:ext cx="25860" cy="45164"/>
            </a:xfrm>
            <a:custGeom>
              <a:avLst/>
              <a:gdLst/>
              <a:ahLst/>
              <a:cxnLst/>
              <a:rect l="l" t="t" r="r" b="b"/>
              <a:pathLst>
                <a:path w="986" h="1722" extrusionOk="0">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9" name="Google Shape;16979;p72"/>
            <p:cNvSpPr/>
            <p:nvPr/>
          </p:nvSpPr>
          <p:spPr>
            <a:xfrm>
              <a:off x="1552004" y="3090887"/>
              <a:ext cx="38764" cy="19199"/>
            </a:xfrm>
            <a:custGeom>
              <a:avLst/>
              <a:gdLst/>
              <a:ahLst/>
              <a:cxnLst/>
              <a:rect l="l" t="t" r="r" b="b"/>
              <a:pathLst>
                <a:path w="1478" h="732" extrusionOk="0">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72"/>
            <p:cNvSpPr/>
            <p:nvPr/>
          </p:nvSpPr>
          <p:spPr>
            <a:xfrm>
              <a:off x="1552004" y="3090887"/>
              <a:ext cx="25755" cy="16051"/>
            </a:xfrm>
            <a:custGeom>
              <a:avLst/>
              <a:gdLst/>
              <a:ahLst/>
              <a:cxnLst/>
              <a:rect l="l" t="t" r="r" b="b"/>
              <a:pathLst>
                <a:path w="982" h="612" extrusionOk="0">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72"/>
            <p:cNvSpPr/>
            <p:nvPr/>
          </p:nvSpPr>
          <p:spPr>
            <a:xfrm>
              <a:off x="1403452" y="3045697"/>
              <a:ext cx="25913" cy="38659"/>
            </a:xfrm>
            <a:custGeom>
              <a:avLst/>
              <a:gdLst/>
              <a:ahLst/>
              <a:cxnLst/>
              <a:rect l="l" t="t" r="r" b="b"/>
              <a:pathLst>
                <a:path w="988" h="1474" extrusionOk="0">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72"/>
            <p:cNvSpPr/>
            <p:nvPr/>
          </p:nvSpPr>
          <p:spPr>
            <a:xfrm>
              <a:off x="1390574" y="2993977"/>
              <a:ext cx="51642" cy="58199"/>
            </a:xfrm>
            <a:custGeom>
              <a:avLst/>
              <a:gdLst/>
              <a:ahLst/>
              <a:cxnLst/>
              <a:rect l="l" t="t" r="r" b="b"/>
              <a:pathLst>
                <a:path w="1969" h="2219" extrusionOk="0">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72"/>
            <p:cNvSpPr/>
            <p:nvPr/>
          </p:nvSpPr>
          <p:spPr>
            <a:xfrm>
              <a:off x="1390574" y="2993977"/>
              <a:ext cx="35486" cy="58120"/>
            </a:xfrm>
            <a:custGeom>
              <a:avLst/>
              <a:gdLst/>
              <a:ahLst/>
              <a:cxnLst/>
              <a:rect l="l" t="t" r="r" b="b"/>
              <a:pathLst>
                <a:path w="1353" h="2216" extrusionOk="0">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72"/>
            <p:cNvSpPr/>
            <p:nvPr/>
          </p:nvSpPr>
          <p:spPr>
            <a:xfrm>
              <a:off x="1390574" y="2993977"/>
              <a:ext cx="51642" cy="25887"/>
            </a:xfrm>
            <a:custGeom>
              <a:avLst/>
              <a:gdLst/>
              <a:ahLst/>
              <a:cxnLst/>
              <a:rect l="l" t="t" r="r" b="b"/>
              <a:pathLst>
                <a:path w="1969" h="987" extrusionOk="0">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72"/>
            <p:cNvSpPr/>
            <p:nvPr/>
          </p:nvSpPr>
          <p:spPr>
            <a:xfrm>
              <a:off x="1390574" y="2993977"/>
              <a:ext cx="35486" cy="23605"/>
            </a:xfrm>
            <a:custGeom>
              <a:avLst/>
              <a:gdLst/>
              <a:ahLst/>
              <a:cxnLst/>
              <a:rect l="l" t="t" r="r" b="b"/>
              <a:pathLst>
                <a:path w="1353" h="900" extrusionOk="0">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6" name="Google Shape;16986;p72"/>
            <p:cNvSpPr/>
            <p:nvPr/>
          </p:nvSpPr>
          <p:spPr>
            <a:xfrm>
              <a:off x="1371140" y="3079662"/>
              <a:ext cx="90511" cy="62867"/>
            </a:xfrm>
            <a:custGeom>
              <a:avLst/>
              <a:gdLst/>
              <a:ahLst/>
              <a:cxnLst/>
              <a:rect l="l" t="t" r="r" b="b"/>
              <a:pathLst>
                <a:path w="3451" h="2397" extrusionOk="0">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72"/>
            <p:cNvSpPr/>
            <p:nvPr/>
          </p:nvSpPr>
          <p:spPr>
            <a:xfrm>
              <a:off x="1320048" y="2955737"/>
              <a:ext cx="321838" cy="218606"/>
            </a:xfrm>
            <a:custGeom>
              <a:avLst/>
              <a:gdLst/>
              <a:ahLst/>
              <a:cxnLst/>
              <a:rect l="l" t="t" r="r" b="b"/>
              <a:pathLst>
                <a:path w="12271" h="8335" extrusionOk="0">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8" name="Google Shape;16988;p72"/>
            <p:cNvSpPr/>
            <p:nvPr/>
          </p:nvSpPr>
          <p:spPr>
            <a:xfrm>
              <a:off x="1274858" y="2929850"/>
              <a:ext cx="412191" cy="302665"/>
            </a:xfrm>
            <a:custGeom>
              <a:avLst/>
              <a:gdLst/>
              <a:ahLst/>
              <a:cxnLst/>
              <a:rect l="l" t="t" r="r" b="b"/>
              <a:pathLst>
                <a:path w="15716" h="11540" extrusionOk="0">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89" name="Google Shape;16989;p72"/>
          <p:cNvGrpSpPr/>
          <p:nvPr/>
        </p:nvGrpSpPr>
        <p:grpSpPr>
          <a:xfrm>
            <a:off x="1728542" y="2710078"/>
            <a:ext cx="397819" cy="373034"/>
            <a:chOff x="1728542" y="2894653"/>
            <a:chExt cx="397819" cy="373034"/>
          </a:xfrm>
        </p:grpSpPr>
        <p:sp>
          <p:nvSpPr>
            <p:cNvPr id="16990" name="Google Shape;16990;p72"/>
            <p:cNvSpPr/>
            <p:nvPr/>
          </p:nvSpPr>
          <p:spPr>
            <a:xfrm>
              <a:off x="1946125" y="2937928"/>
              <a:ext cx="174308" cy="182334"/>
            </a:xfrm>
            <a:custGeom>
              <a:avLst/>
              <a:gdLst/>
              <a:ahLst/>
              <a:cxnLst/>
              <a:rect l="l" t="t" r="r" b="b"/>
              <a:pathLst>
                <a:path w="6646" h="6952" extrusionOk="0">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72"/>
            <p:cNvSpPr/>
            <p:nvPr/>
          </p:nvSpPr>
          <p:spPr>
            <a:xfrm>
              <a:off x="2002147" y="2937928"/>
              <a:ext cx="62238" cy="124581"/>
            </a:xfrm>
            <a:custGeom>
              <a:avLst/>
              <a:gdLst/>
              <a:ahLst/>
              <a:cxnLst/>
              <a:rect l="l" t="t" r="r" b="b"/>
              <a:pathLst>
                <a:path w="2373" h="4750" extrusionOk="0">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72"/>
            <p:cNvSpPr/>
            <p:nvPr/>
          </p:nvSpPr>
          <p:spPr>
            <a:xfrm>
              <a:off x="2020821" y="2900580"/>
              <a:ext cx="24890" cy="99586"/>
            </a:xfrm>
            <a:custGeom>
              <a:avLst/>
              <a:gdLst/>
              <a:ahLst/>
              <a:cxnLst/>
              <a:rect l="l" t="t" r="r" b="b"/>
              <a:pathLst>
                <a:path w="949" h="3797" extrusionOk="0">
                  <a:moveTo>
                    <a:pt x="1" y="0"/>
                  </a:moveTo>
                  <a:lnTo>
                    <a:pt x="237" y="3797"/>
                  </a:lnTo>
                  <a:lnTo>
                    <a:pt x="713" y="3797"/>
                  </a:lnTo>
                  <a:lnTo>
                    <a:pt x="949" y="0"/>
                  </a:ln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72"/>
            <p:cNvSpPr/>
            <p:nvPr/>
          </p:nvSpPr>
          <p:spPr>
            <a:xfrm>
              <a:off x="2020821" y="3018840"/>
              <a:ext cx="24890" cy="24995"/>
            </a:xfrm>
            <a:custGeom>
              <a:avLst/>
              <a:gdLst/>
              <a:ahLst/>
              <a:cxnLst/>
              <a:rect l="l" t="t" r="r" b="b"/>
              <a:pathLst>
                <a:path w="949" h="953" extrusionOk="0">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72"/>
            <p:cNvSpPr/>
            <p:nvPr/>
          </p:nvSpPr>
          <p:spPr>
            <a:xfrm>
              <a:off x="1734364" y="3174553"/>
              <a:ext cx="211787" cy="87233"/>
            </a:xfrm>
            <a:custGeom>
              <a:avLst/>
              <a:gdLst/>
              <a:ahLst/>
              <a:cxnLst/>
              <a:rect l="l" t="t" r="r" b="b"/>
              <a:pathLst>
                <a:path w="8075" h="3326" extrusionOk="0">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72"/>
            <p:cNvSpPr/>
            <p:nvPr/>
          </p:nvSpPr>
          <p:spPr>
            <a:xfrm>
              <a:off x="1908751" y="3199915"/>
              <a:ext cx="37400" cy="61871"/>
            </a:xfrm>
            <a:custGeom>
              <a:avLst/>
              <a:gdLst/>
              <a:ahLst/>
              <a:cxnLst/>
              <a:rect l="l" t="t" r="r" b="b"/>
              <a:pathLst>
                <a:path w="1426" h="2359" extrusionOk="0">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72"/>
            <p:cNvSpPr/>
            <p:nvPr/>
          </p:nvSpPr>
          <p:spPr>
            <a:xfrm>
              <a:off x="1771712" y="2981466"/>
              <a:ext cx="137065" cy="99743"/>
            </a:xfrm>
            <a:custGeom>
              <a:avLst/>
              <a:gdLst/>
              <a:ahLst/>
              <a:cxnLst/>
              <a:rect l="l" t="t" r="r" b="b"/>
              <a:pathLst>
                <a:path w="5226" h="3803" extrusionOk="0">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72"/>
            <p:cNvSpPr/>
            <p:nvPr/>
          </p:nvSpPr>
          <p:spPr>
            <a:xfrm>
              <a:off x="1802870" y="2981466"/>
              <a:ext cx="105802" cy="99612"/>
            </a:xfrm>
            <a:custGeom>
              <a:avLst/>
              <a:gdLst/>
              <a:ahLst/>
              <a:cxnLst/>
              <a:rect l="l" t="t" r="r" b="b"/>
              <a:pathLst>
                <a:path w="4034" h="3798" extrusionOk="0">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72"/>
            <p:cNvSpPr/>
            <p:nvPr/>
          </p:nvSpPr>
          <p:spPr>
            <a:xfrm>
              <a:off x="1802870" y="3131015"/>
              <a:ext cx="74748" cy="56074"/>
            </a:xfrm>
            <a:custGeom>
              <a:avLst/>
              <a:gdLst/>
              <a:ahLst/>
              <a:cxnLst/>
              <a:rect l="l" t="t" r="r" b="b"/>
              <a:pathLst>
                <a:path w="2850" h="2138" extrusionOk="0">
                  <a:moveTo>
                    <a:pt x="1" y="1"/>
                  </a:moveTo>
                  <a:lnTo>
                    <a:pt x="1" y="2137"/>
                  </a:lnTo>
                  <a:lnTo>
                    <a:pt x="2849" y="2137"/>
                  </a:lnTo>
                  <a:lnTo>
                    <a:pt x="2849"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72"/>
            <p:cNvSpPr/>
            <p:nvPr/>
          </p:nvSpPr>
          <p:spPr>
            <a:xfrm>
              <a:off x="1802870" y="3131015"/>
              <a:ext cx="74748" cy="37348"/>
            </a:xfrm>
            <a:custGeom>
              <a:avLst/>
              <a:gdLst/>
              <a:ahLst/>
              <a:cxnLst/>
              <a:rect l="l" t="t" r="r" b="b"/>
              <a:pathLst>
                <a:path w="2850" h="1424" extrusionOk="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72"/>
            <p:cNvSpPr/>
            <p:nvPr/>
          </p:nvSpPr>
          <p:spPr>
            <a:xfrm>
              <a:off x="1790386" y="3164219"/>
              <a:ext cx="49885" cy="44456"/>
            </a:xfrm>
            <a:custGeom>
              <a:avLst/>
              <a:gdLst/>
              <a:ahLst/>
              <a:cxnLst/>
              <a:rect l="l" t="t" r="r" b="b"/>
              <a:pathLst>
                <a:path w="1902" h="1695" extrusionOk="0">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72"/>
            <p:cNvSpPr/>
            <p:nvPr/>
          </p:nvSpPr>
          <p:spPr>
            <a:xfrm>
              <a:off x="1840245" y="3164219"/>
              <a:ext cx="49727" cy="44456"/>
            </a:xfrm>
            <a:custGeom>
              <a:avLst/>
              <a:gdLst/>
              <a:ahLst/>
              <a:cxnLst/>
              <a:rect l="l" t="t" r="r" b="b"/>
              <a:pathLst>
                <a:path w="1896" h="1695" extrusionOk="0">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72"/>
            <p:cNvSpPr/>
            <p:nvPr/>
          </p:nvSpPr>
          <p:spPr>
            <a:xfrm>
              <a:off x="1777902" y="3032085"/>
              <a:ext cx="124581" cy="117525"/>
            </a:xfrm>
            <a:custGeom>
              <a:avLst/>
              <a:gdLst/>
              <a:ahLst/>
              <a:cxnLst/>
              <a:rect l="l" t="t" r="r" b="b"/>
              <a:pathLst>
                <a:path w="4750" h="4481" extrusionOk="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72"/>
            <p:cNvSpPr/>
            <p:nvPr/>
          </p:nvSpPr>
          <p:spPr>
            <a:xfrm>
              <a:off x="1734364" y="3199915"/>
              <a:ext cx="37374" cy="61871"/>
            </a:xfrm>
            <a:custGeom>
              <a:avLst/>
              <a:gdLst/>
              <a:ahLst/>
              <a:cxnLst/>
              <a:rect l="l" t="t" r="r" b="b"/>
              <a:pathLst>
                <a:path w="1425" h="2359" extrusionOk="0">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72"/>
            <p:cNvSpPr/>
            <p:nvPr/>
          </p:nvSpPr>
          <p:spPr>
            <a:xfrm>
              <a:off x="1778007" y="3031954"/>
              <a:ext cx="105802" cy="117263"/>
            </a:xfrm>
            <a:custGeom>
              <a:avLst/>
              <a:gdLst/>
              <a:ahLst/>
              <a:cxnLst/>
              <a:rect l="l" t="t" r="r" b="b"/>
              <a:pathLst>
                <a:path w="4034" h="4471" extrusionOk="0">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72"/>
            <p:cNvSpPr/>
            <p:nvPr/>
          </p:nvSpPr>
          <p:spPr>
            <a:xfrm>
              <a:off x="1790753" y="3028544"/>
              <a:ext cx="101474" cy="33545"/>
            </a:xfrm>
            <a:custGeom>
              <a:avLst/>
              <a:gdLst/>
              <a:ahLst/>
              <a:cxnLst/>
              <a:rect l="l" t="t" r="r" b="b"/>
              <a:pathLst>
                <a:path w="3869" h="1279" extrusionOk="0">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72"/>
            <p:cNvSpPr/>
            <p:nvPr/>
          </p:nvSpPr>
          <p:spPr>
            <a:xfrm>
              <a:off x="1728542" y="2975670"/>
              <a:ext cx="223773" cy="292017"/>
            </a:xfrm>
            <a:custGeom>
              <a:avLst/>
              <a:gdLst/>
              <a:ahLst/>
              <a:cxnLst/>
              <a:rect l="l" t="t" r="r" b="b"/>
              <a:pathLst>
                <a:path w="8532" h="11134" extrusionOk="0">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72"/>
            <p:cNvSpPr/>
            <p:nvPr/>
          </p:nvSpPr>
          <p:spPr>
            <a:xfrm>
              <a:off x="1765916" y="3231099"/>
              <a:ext cx="11750" cy="36561"/>
            </a:xfrm>
            <a:custGeom>
              <a:avLst/>
              <a:gdLst/>
              <a:ahLst/>
              <a:cxnLst/>
              <a:rect l="l" t="t" r="r" b="b"/>
              <a:pathLst>
                <a:path w="448" h="1394" extrusionOk="0">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72"/>
            <p:cNvSpPr/>
            <p:nvPr/>
          </p:nvSpPr>
          <p:spPr>
            <a:xfrm>
              <a:off x="1902955" y="3231099"/>
              <a:ext cx="11645" cy="36561"/>
            </a:xfrm>
            <a:custGeom>
              <a:avLst/>
              <a:gdLst/>
              <a:ahLst/>
              <a:cxnLst/>
              <a:rect l="l" t="t" r="r" b="b"/>
              <a:pathLst>
                <a:path w="444" h="1394" extrusionOk="0">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72"/>
            <p:cNvSpPr/>
            <p:nvPr/>
          </p:nvSpPr>
          <p:spPr>
            <a:xfrm>
              <a:off x="1940198" y="2932001"/>
              <a:ext cx="186163" cy="194293"/>
            </a:xfrm>
            <a:custGeom>
              <a:avLst/>
              <a:gdLst/>
              <a:ahLst/>
              <a:cxnLst/>
              <a:rect l="l" t="t" r="r" b="b"/>
              <a:pathLst>
                <a:path w="7098" h="7408" extrusionOk="0">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72"/>
            <p:cNvSpPr/>
            <p:nvPr/>
          </p:nvSpPr>
          <p:spPr>
            <a:xfrm>
              <a:off x="2014762" y="2894653"/>
              <a:ext cx="37007" cy="111336"/>
            </a:xfrm>
            <a:custGeom>
              <a:avLst/>
              <a:gdLst/>
              <a:ahLst/>
              <a:cxnLst/>
              <a:rect l="l" t="t" r="r" b="b"/>
              <a:pathLst>
                <a:path w="1411" h="4245" extrusionOk="0">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72"/>
            <p:cNvSpPr/>
            <p:nvPr/>
          </p:nvSpPr>
          <p:spPr>
            <a:xfrm>
              <a:off x="2014894" y="3013018"/>
              <a:ext cx="42803" cy="36640"/>
            </a:xfrm>
            <a:custGeom>
              <a:avLst/>
              <a:gdLst/>
              <a:ahLst/>
              <a:cxnLst/>
              <a:rect l="l" t="t" r="r" b="b"/>
              <a:pathLst>
                <a:path w="1632" h="1397" extrusionOk="0">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2" name="Google Shape;17012;p72"/>
          <p:cNvGrpSpPr/>
          <p:nvPr/>
        </p:nvGrpSpPr>
        <p:grpSpPr>
          <a:xfrm>
            <a:off x="2178842" y="2716294"/>
            <a:ext cx="375709" cy="360890"/>
            <a:chOff x="2178842" y="2900869"/>
            <a:chExt cx="375709" cy="360890"/>
          </a:xfrm>
        </p:grpSpPr>
        <p:sp>
          <p:nvSpPr>
            <p:cNvPr id="17013" name="Google Shape;17013;p72"/>
            <p:cNvSpPr/>
            <p:nvPr/>
          </p:nvSpPr>
          <p:spPr>
            <a:xfrm>
              <a:off x="2198906" y="2973913"/>
              <a:ext cx="282208" cy="282208"/>
            </a:xfrm>
            <a:custGeom>
              <a:avLst/>
              <a:gdLst/>
              <a:ahLst/>
              <a:cxnLst/>
              <a:rect l="l" t="t" r="r" b="b"/>
              <a:pathLst>
                <a:path w="10760" h="10760" extrusionOk="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72"/>
            <p:cNvSpPr/>
            <p:nvPr/>
          </p:nvSpPr>
          <p:spPr>
            <a:xfrm>
              <a:off x="2339983" y="3109325"/>
              <a:ext cx="141130" cy="11383"/>
            </a:xfrm>
            <a:custGeom>
              <a:avLst/>
              <a:gdLst/>
              <a:ahLst/>
              <a:cxnLst/>
              <a:rect l="l" t="t" r="r" b="b"/>
              <a:pathLst>
                <a:path w="5381" h="434" extrusionOk="0">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72"/>
            <p:cNvSpPr/>
            <p:nvPr/>
          </p:nvSpPr>
          <p:spPr>
            <a:xfrm>
              <a:off x="2458479" y="2906141"/>
              <a:ext cx="90406" cy="90380"/>
            </a:xfrm>
            <a:custGeom>
              <a:avLst/>
              <a:gdLst/>
              <a:ahLst/>
              <a:cxnLst/>
              <a:rect l="l" t="t" r="r" b="b"/>
              <a:pathLst>
                <a:path w="3447" h="3446" extrusionOk="0">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72"/>
            <p:cNvSpPr/>
            <p:nvPr/>
          </p:nvSpPr>
          <p:spPr>
            <a:xfrm>
              <a:off x="2458479" y="2906141"/>
              <a:ext cx="56573" cy="90380"/>
            </a:xfrm>
            <a:custGeom>
              <a:avLst/>
              <a:gdLst/>
              <a:ahLst/>
              <a:cxnLst/>
              <a:rect l="l" t="t" r="r" b="b"/>
              <a:pathLst>
                <a:path w="2157" h="3446" extrusionOk="0">
                  <a:moveTo>
                    <a:pt x="2157" y="0"/>
                  </a:moveTo>
                  <a:lnTo>
                    <a:pt x="1" y="2156"/>
                  </a:lnTo>
                  <a:lnTo>
                    <a:pt x="1" y="3445"/>
                  </a:lnTo>
                  <a:lnTo>
                    <a:pt x="2157" y="1295"/>
                  </a:lnTo>
                  <a:lnTo>
                    <a:pt x="2157" y="0"/>
                  </a:ln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72"/>
            <p:cNvSpPr/>
            <p:nvPr/>
          </p:nvSpPr>
          <p:spPr>
            <a:xfrm>
              <a:off x="2232713" y="3007720"/>
              <a:ext cx="214567" cy="214567"/>
            </a:xfrm>
            <a:custGeom>
              <a:avLst/>
              <a:gdLst/>
              <a:ahLst/>
              <a:cxnLst/>
              <a:rect l="l" t="t" r="r" b="b"/>
              <a:pathLst>
                <a:path w="8181" h="8181" extrusionOk="0">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72"/>
            <p:cNvSpPr/>
            <p:nvPr/>
          </p:nvSpPr>
          <p:spPr>
            <a:xfrm>
              <a:off x="2339983" y="3109325"/>
              <a:ext cx="107297" cy="11383"/>
            </a:xfrm>
            <a:custGeom>
              <a:avLst/>
              <a:gdLst/>
              <a:ahLst/>
              <a:cxnLst/>
              <a:rect l="l" t="t" r="r" b="b"/>
              <a:pathLst>
                <a:path w="4091" h="434" extrusionOk="0">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72"/>
            <p:cNvSpPr/>
            <p:nvPr/>
          </p:nvSpPr>
          <p:spPr>
            <a:xfrm>
              <a:off x="2266782" y="3041789"/>
              <a:ext cx="146428" cy="146428"/>
            </a:xfrm>
            <a:custGeom>
              <a:avLst/>
              <a:gdLst/>
              <a:ahLst/>
              <a:cxnLst/>
              <a:rect l="l" t="t" r="r" b="b"/>
              <a:pathLst>
                <a:path w="5583" h="5583" extrusionOk="0">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72"/>
            <p:cNvSpPr/>
            <p:nvPr/>
          </p:nvSpPr>
          <p:spPr>
            <a:xfrm>
              <a:off x="2339983" y="3109325"/>
              <a:ext cx="73227" cy="11383"/>
            </a:xfrm>
            <a:custGeom>
              <a:avLst/>
              <a:gdLst/>
              <a:ahLst/>
              <a:cxnLst/>
              <a:rect l="l" t="t" r="r" b="b"/>
              <a:pathLst>
                <a:path w="2792" h="434" extrusionOk="0">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72"/>
            <p:cNvSpPr/>
            <p:nvPr/>
          </p:nvSpPr>
          <p:spPr>
            <a:xfrm>
              <a:off x="2300118" y="3075124"/>
              <a:ext cx="79784" cy="79784"/>
            </a:xfrm>
            <a:custGeom>
              <a:avLst/>
              <a:gdLst/>
              <a:ahLst/>
              <a:cxnLst/>
              <a:rect l="l" t="t" r="r" b="b"/>
              <a:pathLst>
                <a:path w="3042" h="3042" extrusionOk="0">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72"/>
            <p:cNvSpPr/>
            <p:nvPr/>
          </p:nvSpPr>
          <p:spPr>
            <a:xfrm>
              <a:off x="2339983" y="3109325"/>
              <a:ext cx="40023" cy="11383"/>
            </a:xfrm>
            <a:custGeom>
              <a:avLst/>
              <a:gdLst/>
              <a:ahLst/>
              <a:cxnLst/>
              <a:rect l="l" t="t" r="r" b="b"/>
              <a:pathLst>
                <a:path w="1526" h="434" extrusionOk="0">
                  <a:moveTo>
                    <a:pt x="1" y="0"/>
                  </a:moveTo>
                  <a:lnTo>
                    <a:pt x="1" y="433"/>
                  </a:lnTo>
                  <a:lnTo>
                    <a:pt x="1507" y="433"/>
                  </a:lnTo>
                  <a:cubicBezTo>
                    <a:pt x="1526" y="289"/>
                    <a:pt x="1526" y="144"/>
                    <a:pt x="1507"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72"/>
            <p:cNvSpPr/>
            <p:nvPr/>
          </p:nvSpPr>
          <p:spPr>
            <a:xfrm>
              <a:off x="2323067" y="3098074"/>
              <a:ext cx="33860" cy="33860"/>
            </a:xfrm>
            <a:custGeom>
              <a:avLst/>
              <a:gdLst/>
              <a:ahLst/>
              <a:cxnLst/>
              <a:rect l="l" t="t" r="r" b="b"/>
              <a:pathLst>
                <a:path w="1291" h="1291" extrusionOk="0">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72"/>
            <p:cNvSpPr/>
            <p:nvPr/>
          </p:nvSpPr>
          <p:spPr>
            <a:xfrm>
              <a:off x="2339983" y="3109325"/>
              <a:ext cx="17310" cy="11383"/>
            </a:xfrm>
            <a:custGeom>
              <a:avLst/>
              <a:gdLst/>
              <a:ahLst/>
              <a:cxnLst/>
              <a:rect l="l" t="t" r="r" b="b"/>
              <a:pathLst>
                <a:path w="660" h="434" extrusionOk="0">
                  <a:moveTo>
                    <a:pt x="1" y="0"/>
                  </a:moveTo>
                  <a:lnTo>
                    <a:pt x="1" y="433"/>
                  </a:lnTo>
                  <a:lnTo>
                    <a:pt x="607" y="433"/>
                  </a:lnTo>
                  <a:cubicBezTo>
                    <a:pt x="660" y="294"/>
                    <a:pt x="660" y="140"/>
                    <a:pt x="607"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72"/>
            <p:cNvSpPr/>
            <p:nvPr/>
          </p:nvSpPr>
          <p:spPr>
            <a:xfrm>
              <a:off x="2178842" y="2900869"/>
              <a:ext cx="375709" cy="360890"/>
            </a:xfrm>
            <a:custGeom>
              <a:avLst/>
              <a:gdLst/>
              <a:ahLst/>
              <a:cxnLst/>
              <a:rect l="l" t="t" r="r" b="b"/>
              <a:pathLst>
                <a:path w="14325" h="13760" extrusionOk="0">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6" name="Google Shape;17026;p72"/>
          <p:cNvGrpSpPr/>
          <p:nvPr/>
        </p:nvGrpSpPr>
        <p:grpSpPr>
          <a:xfrm>
            <a:off x="2704703" y="2716346"/>
            <a:ext cx="230986" cy="360497"/>
            <a:chOff x="2704703" y="2900921"/>
            <a:chExt cx="230986" cy="360497"/>
          </a:xfrm>
        </p:grpSpPr>
        <p:sp>
          <p:nvSpPr>
            <p:cNvPr id="17027" name="Google Shape;17027;p72"/>
            <p:cNvSpPr/>
            <p:nvPr/>
          </p:nvSpPr>
          <p:spPr>
            <a:xfrm>
              <a:off x="2817534" y="2906193"/>
              <a:ext cx="28299" cy="33545"/>
            </a:xfrm>
            <a:custGeom>
              <a:avLst/>
              <a:gdLst/>
              <a:ahLst/>
              <a:cxnLst/>
              <a:rect l="l" t="t" r="r" b="b"/>
              <a:pathLst>
                <a:path w="1079" h="1279" extrusionOk="0">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72"/>
            <p:cNvSpPr/>
            <p:nvPr/>
          </p:nvSpPr>
          <p:spPr>
            <a:xfrm>
              <a:off x="2794926" y="2928460"/>
              <a:ext cx="129905" cy="248637"/>
            </a:xfrm>
            <a:custGeom>
              <a:avLst/>
              <a:gdLst/>
              <a:ahLst/>
              <a:cxnLst/>
              <a:rect l="l" t="t" r="r" b="b"/>
              <a:pathLst>
                <a:path w="4953" h="9480" extrusionOk="0">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72"/>
            <p:cNvSpPr/>
            <p:nvPr/>
          </p:nvSpPr>
          <p:spPr>
            <a:xfrm>
              <a:off x="2710499" y="2949075"/>
              <a:ext cx="209033" cy="239405"/>
            </a:xfrm>
            <a:custGeom>
              <a:avLst/>
              <a:gdLst/>
              <a:ahLst/>
              <a:cxnLst/>
              <a:rect l="l" t="t" r="r" b="b"/>
              <a:pathLst>
                <a:path w="7970" h="9128" extrusionOk="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72"/>
            <p:cNvSpPr/>
            <p:nvPr/>
          </p:nvSpPr>
          <p:spPr>
            <a:xfrm>
              <a:off x="2712152" y="3008375"/>
              <a:ext cx="145536" cy="174282"/>
            </a:xfrm>
            <a:custGeom>
              <a:avLst/>
              <a:gdLst/>
              <a:ahLst/>
              <a:cxnLst/>
              <a:rect l="l" t="t" r="r" b="b"/>
              <a:pathLst>
                <a:path w="5549" h="6645" extrusionOk="0">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72"/>
            <p:cNvSpPr/>
            <p:nvPr/>
          </p:nvSpPr>
          <p:spPr>
            <a:xfrm>
              <a:off x="2749631" y="3176966"/>
              <a:ext cx="169508" cy="28273"/>
            </a:xfrm>
            <a:custGeom>
              <a:avLst/>
              <a:gdLst/>
              <a:ahLst/>
              <a:cxnLst/>
              <a:rect l="l" t="t" r="r" b="b"/>
              <a:pathLst>
                <a:path w="6463" h="1078" extrusionOk="0">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72"/>
            <p:cNvSpPr/>
            <p:nvPr/>
          </p:nvSpPr>
          <p:spPr>
            <a:xfrm>
              <a:off x="2749631" y="3176966"/>
              <a:ext cx="56573" cy="28273"/>
            </a:xfrm>
            <a:custGeom>
              <a:avLst/>
              <a:gdLst/>
              <a:ahLst/>
              <a:cxnLst/>
              <a:rect l="l" t="t" r="r" b="b"/>
              <a:pathLst>
                <a:path w="2157" h="1078" extrusionOk="0">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72"/>
            <p:cNvSpPr/>
            <p:nvPr/>
          </p:nvSpPr>
          <p:spPr>
            <a:xfrm>
              <a:off x="2738405" y="3199679"/>
              <a:ext cx="192090" cy="56442"/>
            </a:xfrm>
            <a:custGeom>
              <a:avLst/>
              <a:gdLst/>
              <a:ahLst/>
              <a:cxnLst/>
              <a:rect l="l" t="t" r="r" b="b"/>
              <a:pathLst>
                <a:path w="7324" h="2152" extrusionOk="0">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72"/>
            <p:cNvSpPr/>
            <p:nvPr/>
          </p:nvSpPr>
          <p:spPr>
            <a:xfrm>
              <a:off x="2738405" y="3199679"/>
              <a:ext cx="73463" cy="56442"/>
            </a:xfrm>
            <a:custGeom>
              <a:avLst/>
              <a:gdLst/>
              <a:ahLst/>
              <a:cxnLst/>
              <a:rect l="l" t="t" r="r" b="b"/>
              <a:pathLst>
                <a:path w="2801" h="2152" extrusionOk="0">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72"/>
            <p:cNvSpPr/>
            <p:nvPr/>
          </p:nvSpPr>
          <p:spPr>
            <a:xfrm>
              <a:off x="2704703" y="2900921"/>
              <a:ext cx="230986" cy="360497"/>
            </a:xfrm>
            <a:custGeom>
              <a:avLst/>
              <a:gdLst/>
              <a:ahLst/>
              <a:cxnLst/>
              <a:rect l="l" t="t" r="r" b="b"/>
              <a:pathLst>
                <a:path w="8807" h="13745" extrusionOk="0">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72"/>
            <p:cNvSpPr/>
            <p:nvPr/>
          </p:nvSpPr>
          <p:spPr>
            <a:xfrm>
              <a:off x="2857400" y="2959723"/>
              <a:ext cx="24995" cy="16261"/>
            </a:xfrm>
            <a:custGeom>
              <a:avLst/>
              <a:gdLst/>
              <a:ahLst/>
              <a:cxnLst/>
              <a:rect l="l" t="t" r="r" b="b"/>
              <a:pathLst>
                <a:path w="953" h="620" extrusionOk="0">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72"/>
            <p:cNvSpPr/>
            <p:nvPr/>
          </p:nvSpPr>
          <p:spPr>
            <a:xfrm>
              <a:off x="2783963" y="2968588"/>
              <a:ext cx="10622" cy="16314"/>
            </a:xfrm>
            <a:custGeom>
              <a:avLst/>
              <a:gdLst/>
              <a:ahLst/>
              <a:cxnLst/>
              <a:rect l="l" t="t" r="r" b="b"/>
              <a:pathLst>
                <a:path w="405" h="622" extrusionOk="0">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8" name="Google Shape;17038;p72"/>
          <p:cNvGrpSpPr/>
          <p:nvPr/>
        </p:nvGrpSpPr>
        <p:grpSpPr>
          <a:xfrm>
            <a:off x="3072963" y="2719100"/>
            <a:ext cx="387197" cy="355094"/>
            <a:chOff x="3072963" y="2903675"/>
            <a:chExt cx="387197" cy="355094"/>
          </a:xfrm>
        </p:grpSpPr>
        <p:sp>
          <p:nvSpPr>
            <p:cNvPr id="17039" name="Google Shape;17039;p72"/>
            <p:cNvSpPr/>
            <p:nvPr/>
          </p:nvSpPr>
          <p:spPr>
            <a:xfrm>
              <a:off x="3120540" y="3017949"/>
              <a:ext cx="79260" cy="87469"/>
            </a:xfrm>
            <a:custGeom>
              <a:avLst/>
              <a:gdLst/>
              <a:ahLst/>
              <a:cxnLst/>
              <a:rect l="l" t="t" r="r" b="b"/>
              <a:pathLst>
                <a:path w="3022" h="3335" extrusionOk="0">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72"/>
            <p:cNvSpPr/>
            <p:nvPr/>
          </p:nvSpPr>
          <p:spPr>
            <a:xfrm>
              <a:off x="3114482" y="3109430"/>
              <a:ext cx="91272" cy="19356"/>
            </a:xfrm>
            <a:custGeom>
              <a:avLst/>
              <a:gdLst/>
              <a:ahLst/>
              <a:cxnLst/>
              <a:rect l="l" t="t" r="r" b="b"/>
              <a:pathLst>
                <a:path w="3480" h="738" extrusionOk="0">
                  <a:moveTo>
                    <a:pt x="130" y="1"/>
                  </a:moveTo>
                  <a:lnTo>
                    <a:pt x="0" y="737"/>
                  </a:lnTo>
                  <a:lnTo>
                    <a:pt x="3479" y="737"/>
                  </a:lnTo>
                  <a:lnTo>
                    <a:pt x="3349"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72"/>
            <p:cNvSpPr/>
            <p:nvPr/>
          </p:nvSpPr>
          <p:spPr>
            <a:xfrm>
              <a:off x="3081409" y="3178985"/>
              <a:ext cx="125971" cy="19330"/>
            </a:xfrm>
            <a:custGeom>
              <a:avLst/>
              <a:gdLst/>
              <a:ahLst/>
              <a:cxnLst/>
              <a:rect l="l" t="t" r="r" b="b"/>
              <a:pathLst>
                <a:path w="4803" h="737" extrusionOk="0">
                  <a:moveTo>
                    <a:pt x="1" y="0"/>
                  </a:moveTo>
                  <a:lnTo>
                    <a:pt x="1" y="736"/>
                  </a:lnTo>
                  <a:lnTo>
                    <a:pt x="4605" y="736"/>
                  </a:lnTo>
                  <a:lnTo>
                    <a:pt x="4803" y="0"/>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72"/>
            <p:cNvSpPr/>
            <p:nvPr/>
          </p:nvSpPr>
          <p:spPr>
            <a:xfrm>
              <a:off x="3091873" y="3132799"/>
              <a:ext cx="131531" cy="42043"/>
            </a:xfrm>
            <a:custGeom>
              <a:avLst/>
              <a:gdLst/>
              <a:ahLst/>
              <a:cxnLst/>
              <a:rect l="l" t="t" r="r" b="b"/>
              <a:pathLst>
                <a:path w="5015" h="1603" extrusionOk="0">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72"/>
            <p:cNvSpPr/>
            <p:nvPr/>
          </p:nvSpPr>
          <p:spPr>
            <a:xfrm>
              <a:off x="3326111" y="3178985"/>
              <a:ext cx="125971" cy="19330"/>
            </a:xfrm>
            <a:custGeom>
              <a:avLst/>
              <a:gdLst/>
              <a:ahLst/>
              <a:cxnLst/>
              <a:rect l="l" t="t" r="r" b="b"/>
              <a:pathLst>
                <a:path w="4803" h="737" extrusionOk="0">
                  <a:moveTo>
                    <a:pt x="1" y="0"/>
                  </a:moveTo>
                  <a:lnTo>
                    <a:pt x="203" y="736"/>
                  </a:lnTo>
                  <a:lnTo>
                    <a:pt x="4803" y="736"/>
                  </a:lnTo>
                  <a:lnTo>
                    <a:pt x="4803" y="0"/>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72"/>
            <p:cNvSpPr/>
            <p:nvPr/>
          </p:nvSpPr>
          <p:spPr>
            <a:xfrm>
              <a:off x="3188050" y="3231231"/>
              <a:ext cx="157522" cy="19199"/>
            </a:xfrm>
            <a:custGeom>
              <a:avLst/>
              <a:gdLst/>
              <a:ahLst/>
              <a:cxnLst/>
              <a:rect l="l" t="t" r="r" b="b"/>
              <a:pathLst>
                <a:path w="6006" h="732" extrusionOk="0">
                  <a:moveTo>
                    <a:pt x="1" y="0"/>
                  </a:moveTo>
                  <a:lnTo>
                    <a:pt x="1" y="732"/>
                  </a:lnTo>
                  <a:lnTo>
                    <a:pt x="6006" y="732"/>
                  </a:lnTo>
                  <a:lnTo>
                    <a:pt x="6006" y="0"/>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72"/>
            <p:cNvSpPr/>
            <p:nvPr/>
          </p:nvSpPr>
          <p:spPr>
            <a:xfrm>
              <a:off x="3325744" y="2930322"/>
              <a:ext cx="95547" cy="83482"/>
            </a:xfrm>
            <a:custGeom>
              <a:avLst/>
              <a:gdLst/>
              <a:ahLst/>
              <a:cxnLst/>
              <a:rect l="l" t="t" r="r" b="b"/>
              <a:pathLst>
                <a:path w="3643" h="3183" extrusionOk="0">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72"/>
            <p:cNvSpPr/>
            <p:nvPr/>
          </p:nvSpPr>
          <p:spPr>
            <a:xfrm>
              <a:off x="3227181" y="3070194"/>
              <a:ext cx="79260" cy="87469"/>
            </a:xfrm>
            <a:custGeom>
              <a:avLst/>
              <a:gdLst/>
              <a:ahLst/>
              <a:cxnLst/>
              <a:rect l="l" t="t" r="r" b="b"/>
              <a:pathLst>
                <a:path w="3022" h="3335" extrusionOk="0">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72"/>
            <p:cNvSpPr/>
            <p:nvPr/>
          </p:nvSpPr>
          <p:spPr>
            <a:xfrm>
              <a:off x="3112462" y="2930322"/>
              <a:ext cx="95547" cy="83482"/>
            </a:xfrm>
            <a:custGeom>
              <a:avLst/>
              <a:gdLst/>
              <a:ahLst/>
              <a:cxnLst/>
              <a:rect l="l" t="t" r="r" b="b"/>
              <a:pathLst>
                <a:path w="3643" h="3183" extrusionOk="0">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72"/>
            <p:cNvSpPr/>
            <p:nvPr/>
          </p:nvSpPr>
          <p:spPr>
            <a:xfrm>
              <a:off x="3310086" y="3132799"/>
              <a:ext cx="131400" cy="42043"/>
            </a:xfrm>
            <a:custGeom>
              <a:avLst/>
              <a:gdLst/>
              <a:ahLst/>
              <a:cxnLst/>
              <a:rect l="l" t="t" r="r" b="b"/>
              <a:pathLst>
                <a:path w="5010" h="1603" extrusionOk="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9" name="Google Shape;17049;p72"/>
            <p:cNvSpPr/>
            <p:nvPr/>
          </p:nvSpPr>
          <p:spPr>
            <a:xfrm>
              <a:off x="3327764" y="3109430"/>
              <a:ext cx="91245" cy="19356"/>
            </a:xfrm>
            <a:custGeom>
              <a:avLst/>
              <a:gdLst/>
              <a:ahLst/>
              <a:cxnLst/>
              <a:rect l="l" t="t" r="r" b="b"/>
              <a:pathLst>
                <a:path w="3479" h="738" extrusionOk="0">
                  <a:moveTo>
                    <a:pt x="130" y="1"/>
                  </a:moveTo>
                  <a:lnTo>
                    <a:pt x="0" y="737"/>
                  </a:lnTo>
                  <a:lnTo>
                    <a:pt x="3479" y="737"/>
                  </a:lnTo>
                  <a:lnTo>
                    <a:pt x="3349"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72"/>
            <p:cNvSpPr/>
            <p:nvPr/>
          </p:nvSpPr>
          <p:spPr>
            <a:xfrm>
              <a:off x="3221123" y="3161675"/>
              <a:ext cx="91272" cy="19356"/>
            </a:xfrm>
            <a:custGeom>
              <a:avLst/>
              <a:gdLst/>
              <a:ahLst/>
              <a:cxnLst/>
              <a:rect l="l" t="t" r="r" b="b"/>
              <a:pathLst>
                <a:path w="3480" h="738" extrusionOk="0">
                  <a:moveTo>
                    <a:pt x="130" y="1"/>
                  </a:moveTo>
                  <a:lnTo>
                    <a:pt x="0" y="737"/>
                  </a:lnTo>
                  <a:lnTo>
                    <a:pt x="3479" y="737"/>
                  </a:lnTo>
                  <a:lnTo>
                    <a:pt x="3349"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72"/>
            <p:cNvSpPr/>
            <p:nvPr/>
          </p:nvSpPr>
          <p:spPr>
            <a:xfrm>
              <a:off x="3219103" y="2982568"/>
              <a:ext cx="95547" cy="83482"/>
            </a:xfrm>
            <a:custGeom>
              <a:avLst/>
              <a:gdLst/>
              <a:ahLst/>
              <a:cxnLst/>
              <a:rect l="l" t="t" r="r" b="b"/>
              <a:pathLst>
                <a:path w="3643" h="3183" extrusionOk="0">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72"/>
            <p:cNvSpPr/>
            <p:nvPr/>
          </p:nvSpPr>
          <p:spPr>
            <a:xfrm>
              <a:off x="3333822" y="3017949"/>
              <a:ext cx="79155" cy="87469"/>
            </a:xfrm>
            <a:custGeom>
              <a:avLst/>
              <a:gdLst/>
              <a:ahLst/>
              <a:cxnLst/>
              <a:rect l="l" t="t" r="r" b="b"/>
              <a:pathLst>
                <a:path w="3018" h="3335" extrusionOk="0">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72"/>
            <p:cNvSpPr/>
            <p:nvPr/>
          </p:nvSpPr>
          <p:spPr>
            <a:xfrm>
              <a:off x="3201295" y="3187168"/>
              <a:ext cx="131033" cy="37899"/>
            </a:xfrm>
            <a:custGeom>
              <a:avLst/>
              <a:gdLst/>
              <a:ahLst/>
              <a:cxnLst/>
              <a:rect l="l" t="t" r="r" b="b"/>
              <a:pathLst>
                <a:path w="4996" h="1445" extrusionOk="0">
                  <a:moveTo>
                    <a:pt x="390" y="1"/>
                  </a:moveTo>
                  <a:lnTo>
                    <a:pt x="1" y="1444"/>
                  </a:lnTo>
                  <a:lnTo>
                    <a:pt x="4995" y="1444"/>
                  </a:lnTo>
                  <a:lnTo>
                    <a:pt x="4601"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72"/>
            <p:cNvSpPr/>
            <p:nvPr/>
          </p:nvSpPr>
          <p:spPr>
            <a:xfrm>
              <a:off x="3326111" y="3178985"/>
              <a:ext cx="17572" cy="19330"/>
            </a:xfrm>
            <a:custGeom>
              <a:avLst/>
              <a:gdLst/>
              <a:ahLst/>
              <a:cxnLst/>
              <a:rect l="l" t="t" r="r" b="b"/>
              <a:pathLst>
                <a:path w="670" h="737" extrusionOk="0">
                  <a:moveTo>
                    <a:pt x="1" y="0"/>
                  </a:moveTo>
                  <a:lnTo>
                    <a:pt x="203" y="736"/>
                  </a:lnTo>
                  <a:lnTo>
                    <a:pt x="669" y="736"/>
                  </a:lnTo>
                  <a:lnTo>
                    <a:pt x="472"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72"/>
            <p:cNvSpPr/>
            <p:nvPr/>
          </p:nvSpPr>
          <p:spPr>
            <a:xfrm>
              <a:off x="3188050" y="3231231"/>
              <a:ext cx="12406" cy="19199"/>
            </a:xfrm>
            <a:custGeom>
              <a:avLst/>
              <a:gdLst/>
              <a:ahLst/>
              <a:cxnLst/>
              <a:rect l="l" t="t" r="r" b="b"/>
              <a:pathLst>
                <a:path w="473" h="732" extrusionOk="0">
                  <a:moveTo>
                    <a:pt x="1" y="0"/>
                  </a:moveTo>
                  <a:lnTo>
                    <a:pt x="1" y="732"/>
                  </a:lnTo>
                  <a:lnTo>
                    <a:pt x="472" y="732"/>
                  </a:lnTo>
                  <a:lnTo>
                    <a:pt x="472"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72"/>
            <p:cNvSpPr/>
            <p:nvPr/>
          </p:nvSpPr>
          <p:spPr>
            <a:xfrm>
              <a:off x="3325744" y="2930322"/>
              <a:ext cx="53766" cy="59641"/>
            </a:xfrm>
            <a:custGeom>
              <a:avLst/>
              <a:gdLst/>
              <a:ahLst/>
              <a:cxnLst/>
              <a:rect l="l" t="t" r="r" b="b"/>
              <a:pathLst>
                <a:path w="2050" h="2274" extrusionOk="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72"/>
            <p:cNvSpPr/>
            <p:nvPr/>
          </p:nvSpPr>
          <p:spPr>
            <a:xfrm>
              <a:off x="3325744" y="2994081"/>
              <a:ext cx="18307" cy="19723"/>
            </a:xfrm>
            <a:custGeom>
              <a:avLst/>
              <a:gdLst/>
              <a:ahLst/>
              <a:cxnLst/>
              <a:rect l="l" t="t" r="r" b="b"/>
              <a:pathLst>
                <a:path w="698" h="752" extrusionOk="0">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72"/>
            <p:cNvSpPr/>
            <p:nvPr/>
          </p:nvSpPr>
          <p:spPr>
            <a:xfrm>
              <a:off x="3227181" y="3070063"/>
              <a:ext cx="27539" cy="87495"/>
            </a:xfrm>
            <a:custGeom>
              <a:avLst/>
              <a:gdLst/>
              <a:ahLst/>
              <a:cxnLst/>
              <a:rect l="l" t="t" r="r" b="b"/>
              <a:pathLst>
                <a:path w="1050" h="3336" extrusionOk="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72"/>
            <p:cNvSpPr/>
            <p:nvPr/>
          </p:nvSpPr>
          <p:spPr>
            <a:xfrm>
              <a:off x="3120540" y="3017949"/>
              <a:ext cx="27539" cy="87469"/>
            </a:xfrm>
            <a:custGeom>
              <a:avLst/>
              <a:gdLst/>
              <a:ahLst/>
              <a:cxnLst/>
              <a:rect l="l" t="t" r="r" b="b"/>
              <a:pathLst>
                <a:path w="1050" h="3335" extrusionOk="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72"/>
            <p:cNvSpPr/>
            <p:nvPr/>
          </p:nvSpPr>
          <p:spPr>
            <a:xfrm>
              <a:off x="3114482" y="3109430"/>
              <a:ext cx="15789" cy="19356"/>
            </a:xfrm>
            <a:custGeom>
              <a:avLst/>
              <a:gdLst/>
              <a:ahLst/>
              <a:cxnLst/>
              <a:rect l="l" t="t" r="r" b="b"/>
              <a:pathLst>
                <a:path w="602" h="738" extrusionOk="0">
                  <a:moveTo>
                    <a:pt x="130" y="1"/>
                  </a:moveTo>
                  <a:lnTo>
                    <a:pt x="0" y="737"/>
                  </a:lnTo>
                  <a:lnTo>
                    <a:pt x="472" y="737"/>
                  </a:lnTo>
                  <a:lnTo>
                    <a:pt x="602"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1" name="Google Shape;17061;p72"/>
            <p:cNvSpPr/>
            <p:nvPr/>
          </p:nvSpPr>
          <p:spPr>
            <a:xfrm>
              <a:off x="3081409" y="3178985"/>
              <a:ext cx="12406" cy="19199"/>
            </a:xfrm>
            <a:custGeom>
              <a:avLst/>
              <a:gdLst/>
              <a:ahLst/>
              <a:cxnLst/>
              <a:rect l="l" t="t" r="r" b="b"/>
              <a:pathLst>
                <a:path w="473" h="732" extrusionOk="0">
                  <a:moveTo>
                    <a:pt x="1" y="0"/>
                  </a:moveTo>
                  <a:lnTo>
                    <a:pt x="1" y="732"/>
                  </a:lnTo>
                  <a:lnTo>
                    <a:pt x="472" y="732"/>
                  </a:lnTo>
                  <a:lnTo>
                    <a:pt x="472"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72"/>
            <p:cNvSpPr/>
            <p:nvPr/>
          </p:nvSpPr>
          <p:spPr>
            <a:xfrm>
              <a:off x="3091873" y="3132799"/>
              <a:ext cx="23762" cy="42043"/>
            </a:xfrm>
            <a:custGeom>
              <a:avLst/>
              <a:gdLst/>
              <a:ahLst/>
              <a:cxnLst/>
              <a:rect l="l" t="t" r="r" b="b"/>
              <a:pathLst>
                <a:path w="906" h="1603" extrusionOk="0">
                  <a:moveTo>
                    <a:pt x="439" y="0"/>
                  </a:moveTo>
                  <a:lnTo>
                    <a:pt x="1" y="1602"/>
                  </a:lnTo>
                  <a:lnTo>
                    <a:pt x="473" y="1602"/>
                  </a:lnTo>
                  <a:lnTo>
                    <a:pt x="906"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72"/>
            <p:cNvSpPr/>
            <p:nvPr/>
          </p:nvSpPr>
          <p:spPr>
            <a:xfrm>
              <a:off x="3112462" y="2994081"/>
              <a:ext cx="18307" cy="19723"/>
            </a:xfrm>
            <a:custGeom>
              <a:avLst/>
              <a:gdLst/>
              <a:ahLst/>
              <a:cxnLst/>
              <a:rect l="l" t="t" r="r" b="b"/>
              <a:pathLst>
                <a:path w="698" h="752" extrusionOk="0">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72"/>
            <p:cNvSpPr/>
            <p:nvPr/>
          </p:nvSpPr>
          <p:spPr>
            <a:xfrm>
              <a:off x="3112462" y="2930322"/>
              <a:ext cx="53898" cy="59641"/>
            </a:xfrm>
            <a:custGeom>
              <a:avLst/>
              <a:gdLst/>
              <a:ahLst/>
              <a:cxnLst/>
              <a:rect l="l" t="t" r="r" b="b"/>
              <a:pathLst>
                <a:path w="2055" h="2274" extrusionOk="0">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72"/>
            <p:cNvSpPr/>
            <p:nvPr/>
          </p:nvSpPr>
          <p:spPr>
            <a:xfrm>
              <a:off x="3310086" y="3132799"/>
              <a:ext cx="18831" cy="42043"/>
            </a:xfrm>
            <a:custGeom>
              <a:avLst/>
              <a:gdLst/>
              <a:ahLst/>
              <a:cxnLst/>
              <a:rect l="l" t="t" r="r" b="b"/>
              <a:pathLst>
                <a:path w="718" h="1603" extrusionOk="0">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72"/>
            <p:cNvSpPr/>
            <p:nvPr/>
          </p:nvSpPr>
          <p:spPr>
            <a:xfrm>
              <a:off x="3327764" y="3109430"/>
              <a:ext cx="15789" cy="19356"/>
            </a:xfrm>
            <a:custGeom>
              <a:avLst/>
              <a:gdLst/>
              <a:ahLst/>
              <a:cxnLst/>
              <a:rect l="l" t="t" r="r" b="b"/>
              <a:pathLst>
                <a:path w="602" h="738" extrusionOk="0">
                  <a:moveTo>
                    <a:pt x="130" y="1"/>
                  </a:moveTo>
                  <a:lnTo>
                    <a:pt x="0" y="737"/>
                  </a:lnTo>
                  <a:lnTo>
                    <a:pt x="472" y="737"/>
                  </a:lnTo>
                  <a:lnTo>
                    <a:pt x="602"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72"/>
            <p:cNvSpPr/>
            <p:nvPr/>
          </p:nvSpPr>
          <p:spPr>
            <a:xfrm>
              <a:off x="3221123" y="3161675"/>
              <a:ext cx="15789" cy="19356"/>
            </a:xfrm>
            <a:custGeom>
              <a:avLst/>
              <a:gdLst/>
              <a:ahLst/>
              <a:cxnLst/>
              <a:rect l="l" t="t" r="r" b="b"/>
              <a:pathLst>
                <a:path w="602" h="738" extrusionOk="0">
                  <a:moveTo>
                    <a:pt x="130" y="1"/>
                  </a:moveTo>
                  <a:lnTo>
                    <a:pt x="0" y="737"/>
                  </a:lnTo>
                  <a:lnTo>
                    <a:pt x="472" y="737"/>
                  </a:lnTo>
                  <a:lnTo>
                    <a:pt x="602"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8" name="Google Shape;17068;p72"/>
            <p:cNvSpPr/>
            <p:nvPr/>
          </p:nvSpPr>
          <p:spPr>
            <a:xfrm>
              <a:off x="3219103" y="3046353"/>
              <a:ext cx="18307" cy="19697"/>
            </a:xfrm>
            <a:custGeom>
              <a:avLst/>
              <a:gdLst/>
              <a:ahLst/>
              <a:cxnLst/>
              <a:rect l="l" t="t" r="r" b="b"/>
              <a:pathLst>
                <a:path w="698" h="751" extrusionOk="0">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72"/>
            <p:cNvSpPr/>
            <p:nvPr/>
          </p:nvSpPr>
          <p:spPr>
            <a:xfrm>
              <a:off x="3219129" y="2982541"/>
              <a:ext cx="53871" cy="59668"/>
            </a:xfrm>
            <a:custGeom>
              <a:avLst/>
              <a:gdLst/>
              <a:ahLst/>
              <a:cxnLst/>
              <a:rect l="l" t="t" r="r" b="b"/>
              <a:pathLst>
                <a:path w="2054" h="2275" extrusionOk="0">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72"/>
            <p:cNvSpPr/>
            <p:nvPr/>
          </p:nvSpPr>
          <p:spPr>
            <a:xfrm>
              <a:off x="3333822" y="3017949"/>
              <a:ext cx="27539" cy="87469"/>
            </a:xfrm>
            <a:custGeom>
              <a:avLst/>
              <a:gdLst/>
              <a:ahLst/>
              <a:cxnLst/>
              <a:rect l="l" t="t" r="r" b="b"/>
              <a:pathLst>
                <a:path w="1050" h="3335" extrusionOk="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72"/>
            <p:cNvSpPr/>
            <p:nvPr/>
          </p:nvSpPr>
          <p:spPr>
            <a:xfrm>
              <a:off x="3201295" y="3187168"/>
              <a:ext cx="22634" cy="37899"/>
            </a:xfrm>
            <a:custGeom>
              <a:avLst/>
              <a:gdLst/>
              <a:ahLst/>
              <a:cxnLst/>
              <a:rect l="l" t="t" r="r" b="b"/>
              <a:pathLst>
                <a:path w="863" h="1445" extrusionOk="0">
                  <a:moveTo>
                    <a:pt x="390" y="1"/>
                  </a:moveTo>
                  <a:lnTo>
                    <a:pt x="1" y="1444"/>
                  </a:lnTo>
                  <a:lnTo>
                    <a:pt x="467" y="1444"/>
                  </a:lnTo>
                  <a:lnTo>
                    <a:pt x="862"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72"/>
            <p:cNvSpPr/>
            <p:nvPr/>
          </p:nvSpPr>
          <p:spPr>
            <a:xfrm>
              <a:off x="3072963" y="2903675"/>
              <a:ext cx="387197" cy="355094"/>
            </a:xfrm>
            <a:custGeom>
              <a:avLst/>
              <a:gdLst/>
              <a:ahLst/>
              <a:cxnLst/>
              <a:rect l="l" t="t" r="r" b="b"/>
              <a:pathLst>
                <a:path w="14763" h="13539" extrusionOk="0">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3" name="Google Shape;17073;p72"/>
          <p:cNvGrpSpPr/>
          <p:nvPr/>
        </p:nvGrpSpPr>
        <p:grpSpPr>
          <a:xfrm>
            <a:off x="3977314" y="2769772"/>
            <a:ext cx="364851" cy="253567"/>
            <a:chOff x="3977314" y="2954347"/>
            <a:chExt cx="364851" cy="253567"/>
          </a:xfrm>
        </p:grpSpPr>
        <p:sp>
          <p:nvSpPr>
            <p:cNvPr id="17074" name="Google Shape;17074;p72"/>
            <p:cNvSpPr/>
            <p:nvPr/>
          </p:nvSpPr>
          <p:spPr>
            <a:xfrm>
              <a:off x="3983110" y="2989938"/>
              <a:ext cx="353127" cy="212653"/>
            </a:xfrm>
            <a:custGeom>
              <a:avLst/>
              <a:gdLst/>
              <a:ahLst/>
              <a:cxnLst/>
              <a:rect l="l" t="t" r="r" b="b"/>
              <a:pathLst>
                <a:path w="13464" h="8108" extrusionOk="0">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72"/>
            <p:cNvSpPr/>
            <p:nvPr/>
          </p:nvSpPr>
          <p:spPr>
            <a:xfrm>
              <a:off x="3983110" y="2989938"/>
              <a:ext cx="194110" cy="212653"/>
            </a:xfrm>
            <a:custGeom>
              <a:avLst/>
              <a:gdLst/>
              <a:ahLst/>
              <a:cxnLst/>
              <a:rect l="l" t="t" r="r" b="b"/>
              <a:pathLst>
                <a:path w="7401" h="8108" extrusionOk="0">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72"/>
            <p:cNvSpPr/>
            <p:nvPr/>
          </p:nvSpPr>
          <p:spPr>
            <a:xfrm>
              <a:off x="4077634" y="3020230"/>
              <a:ext cx="158152" cy="152198"/>
            </a:xfrm>
            <a:custGeom>
              <a:avLst/>
              <a:gdLst/>
              <a:ahLst/>
              <a:cxnLst/>
              <a:rect l="l" t="t" r="r" b="b"/>
              <a:pathLst>
                <a:path w="6030" h="5803" extrusionOk="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72"/>
            <p:cNvSpPr/>
            <p:nvPr/>
          </p:nvSpPr>
          <p:spPr>
            <a:xfrm>
              <a:off x="4083561" y="3020204"/>
              <a:ext cx="90511" cy="152119"/>
            </a:xfrm>
            <a:custGeom>
              <a:avLst/>
              <a:gdLst/>
              <a:ahLst/>
              <a:cxnLst/>
              <a:rect l="l" t="t" r="r" b="b"/>
              <a:pathLst>
                <a:path w="3451" h="5800" extrusionOk="0">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72"/>
            <p:cNvSpPr/>
            <p:nvPr/>
          </p:nvSpPr>
          <p:spPr>
            <a:xfrm>
              <a:off x="4108425" y="3057841"/>
              <a:ext cx="89619" cy="76873"/>
            </a:xfrm>
            <a:custGeom>
              <a:avLst/>
              <a:gdLst/>
              <a:ahLst/>
              <a:cxnLst/>
              <a:rect l="l" t="t" r="r" b="b"/>
              <a:pathLst>
                <a:path w="3417" h="2931" extrusionOk="0">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72"/>
            <p:cNvSpPr/>
            <p:nvPr/>
          </p:nvSpPr>
          <p:spPr>
            <a:xfrm>
              <a:off x="4121303" y="3057893"/>
              <a:ext cx="53268" cy="76847"/>
            </a:xfrm>
            <a:custGeom>
              <a:avLst/>
              <a:gdLst/>
              <a:ahLst/>
              <a:cxnLst/>
              <a:rect l="l" t="t" r="r" b="b"/>
              <a:pathLst>
                <a:path w="2031" h="2930" extrusionOk="0">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72"/>
            <p:cNvSpPr/>
            <p:nvPr/>
          </p:nvSpPr>
          <p:spPr>
            <a:xfrm>
              <a:off x="4169116" y="3060280"/>
              <a:ext cx="30948" cy="26595"/>
            </a:xfrm>
            <a:custGeom>
              <a:avLst/>
              <a:gdLst/>
              <a:ahLst/>
              <a:cxnLst/>
              <a:rect l="l" t="t" r="r" b="b"/>
              <a:pathLst>
                <a:path w="1180" h="1014" extrusionOk="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72"/>
            <p:cNvSpPr/>
            <p:nvPr/>
          </p:nvSpPr>
          <p:spPr>
            <a:xfrm>
              <a:off x="4268675" y="3004100"/>
              <a:ext cx="35250" cy="24444"/>
            </a:xfrm>
            <a:custGeom>
              <a:avLst/>
              <a:gdLst/>
              <a:ahLst/>
              <a:cxnLst/>
              <a:rect l="l" t="t" r="r" b="b"/>
              <a:pathLst>
                <a:path w="1344" h="932" extrusionOk="0">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72"/>
            <p:cNvSpPr/>
            <p:nvPr/>
          </p:nvSpPr>
          <p:spPr>
            <a:xfrm>
              <a:off x="4044850" y="2954347"/>
              <a:ext cx="214488" cy="54527"/>
            </a:xfrm>
            <a:custGeom>
              <a:avLst/>
              <a:gdLst/>
              <a:ahLst/>
              <a:cxnLst/>
              <a:rect l="l" t="t" r="r" b="b"/>
              <a:pathLst>
                <a:path w="8178" h="2079" extrusionOk="0">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72"/>
            <p:cNvSpPr/>
            <p:nvPr/>
          </p:nvSpPr>
          <p:spPr>
            <a:xfrm>
              <a:off x="3977314" y="2984640"/>
              <a:ext cx="364851" cy="223275"/>
            </a:xfrm>
            <a:custGeom>
              <a:avLst/>
              <a:gdLst/>
              <a:ahLst/>
              <a:cxnLst/>
              <a:rect l="l" t="t" r="r" b="b"/>
              <a:pathLst>
                <a:path w="13911" h="8513" extrusionOk="0">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72"/>
            <p:cNvSpPr/>
            <p:nvPr/>
          </p:nvSpPr>
          <p:spPr>
            <a:xfrm>
              <a:off x="4072598" y="3014985"/>
              <a:ext cx="178347" cy="162742"/>
            </a:xfrm>
            <a:custGeom>
              <a:avLst/>
              <a:gdLst/>
              <a:ahLst/>
              <a:cxnLst/>
              <a:rect l="l" t="t" r="r" b="b"/>
              <a:pathLst>
                <a:path w="6800" h="6205" extrusionOk="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5" name="Google Shape;17085;p72"/>
            <p:cNvSpPr/>
            <p:nvPr/>
          </p:nvSpPr>
          <p:spPr>
            <a:xfrm>
              <a:off x="4101475" y="3052779"/>
              <a:ext cx="101763" cy="87049"/>
            </a:xfrm>
            <a:custGeom>
              <a:avLst/>
              <a:gdLst/>
              <a:ahLst/>
              <a:cxnLst/>
              <a:rect l="l" t="t" r="r" b="b"/>
              <a:pathLst>
                <a:path w="3880" h="3319" extrusionOk="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6" name="Google Shape;17086;p72"/>
          <p:cNvGrpSpPr/>
          <p:nvPr/>
        </p:nvGrpSpPr>
        <p:grpSpPr>
          <a:xfrm>
            <a:off x="3107400" y="3625916"/>
            <a:ext cx="365139" cy="365244"/>
            <a:chOff x="3107400" y="3810491"/>
            <a:chExt cx="365139" cy="365244"/>
          </a:xfrm>
        </p:grpSpPr>
        <p:sp>
          <p:nvSpPr>
            <p:cNvPr id="17087" name="Google Shape;17087;p72"/>
            <p:cNvSpPr/>
            <p:nvPr/>
          </p:nvSpPr>
          <p:spPr>
            <a:xfrm>
              <a:off x="3113091" y="3816287"/>
              <a:ext cx="269199" cy="269199"/>
            </a:xfrm>
            <a:custGeom>
              <a:avLst/>
              <a:gdLst/>
              <a:ahLst/>
              <a:cxnLst/>
              <a:rect l="l" t="t" r="r" b="b"/>
              <a:pathLst>
                <a:path w="10264" h="10264" extrusionOk="0">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72"/>
            <p:cNvSpPr/>
            <p:nvPr/>
          </p:nvSpPr>
          <p:spPr>
            <a:xfrm>
              <a:off x="3184011" y="3891875"/>
              <a:ext cx="122823" cy="118076"/>
            </a:xfrm>
            <a:custGeom>
              <a:avLst/>
              <a:gdLst/>
              <a:ahLst/>
              <a:cxnLst/>
              <a:rect l="l" t="t" r="r" b="b"/>
              <a:pathLst>
                <a:path w="4683" h="4502" extrusionOk="0">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72"/>
            <p:cNvSpPr/>
            <p:nvPr/>
          </p:nvSpPr>
          <p:spPr>
            <a:xfrm>
              <a:off x="3208507" y="3921538"/>
              <a:ext cx="68664" cy="58750"/>
            </a:xfrm>
            <a:custGeom>
              <a:avLst/>
              <a:gdLst/>
              <a:ahLst/>
              <a:cxnLst/>
              <a:rect l="l" t="t" r="r" b="b"/>
              <a:pathLst>
                <a:path w="2618" h="2240" extrusionOk="0">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72"/>
            <p:cNvSpPr/>
            <p:nvPr/>
          </p:nvSpPr>
          <p:spPr>
            <a:xfrm>
              <a:off x="3211156" y="3922928"/>
              <a:ext cx="48101" cy="42934"/>
            </a:xfrm>
            <a:custGeom>
              <a:avLst/>
              <a:gdLst/>
              <a:ahLst/>
              <a:cxnLst/>
              <a:rect l="l" t="t" r="r" b="b"/>
              <a:pathLst>
                <a:path w="1834" h="1637" extrusionOk="0">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72"/>
            <p:cNvSpPr/>
            <p:nvPr/>
          </p:nvSpPr>
          <p:spPr>
            <a:xfrm>
              <a:off x="3289891" y="3993087"/>
              <a:ext cx="176957" cy="176957"/>
            </a:xfrm>
            <a:custGeom>
              <a:avLst/>
              <a:gdLst/>
              <a:ahLst/>
              <a:cxnLst/>
              <a:rect l="l" t="t" r="r" b="b"/>
              <a:pathLst>
                <a:path w="6747" h="6747" extrusionOk="0">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72"/>
            <p:cNvSpPr/>
            <p:nvPr/>
          </p:nvSpPr>
          <p:spPr>
            <a:xfrm>
              <a:off x="3319423" y="4037385"/>
              <a:ext cx="103258" cy="88387"/>
            </a:xfrm>
            <a:custGeom>
              <a:avLst/>
              <a:gdLst/>
              <a:ahLst/>
              <a:cxnLst/>
              <a:rect l="l" t="t" r="r" b="b"/>
              <a:pathLst>
                <a:path w="3937" h="3370" extrusionOk="0">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3" name="Google Shape;17093;p72"/>
            <p:cNvSpPr/>
            <p:nvPr/>
          </p:nvSpPr>
          <p:spPr>
            <a:xfrm>
              <a:off x="3343028" y="4055063"/>
              <a:ext cx="61976" cy="53111"/>
            </a:xfrm>
            <a:custGeom>
              <a:avLst/>
              <a:gdLst/>
              <a:ahLst/>
              <a:cxnLst/>
              <a:rect l="l" t="t" r="r" b="b"/>
              <a:pathLst>
                <a:path w="2363" h="2025" extrusionOk="0">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72"/>
            <p:cNvSpPr/>
            <p:nvPr/>
          </p:nvSpPr>
          <p:spPr>
            <a:xfrm>
              <a:off x="3345415" y="4056558"/>
              <a:ext cx="41938" cy="37558"/>
            </a:xfrm>
            <a:custGeom>
              <a:avLst/>
              <a:gdLst/>
              <a:ahLst/>
              <a:cxnLst/>
              <a:rect l="l" t="t" r="r" b="b"/>
              <a:pathLst>
                <a:path w="1599" h="1432" extrusionOk="0">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72"/>
            <p:cNvSpPr/>
            <p:nvPr/>
          </p:nvSpPr>
          <p:spPr>
            <a:xfrm>
              <a:off x="3107400" y="3810491"/>
              <a:ext cx="365139" cy="365244"/>
            </a:xfrm>
            <a:custGeom>
              <a:avLst/>
              <a:gdLst/>
              <a:ahLst/>
              <a:cxnLst/>
              <a:rect l="l" t="t" r="r" b="b"/>
              <a:pathLst>
                <a:path w="13922" h="13926" extrusionOk="0">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96" name="Google Shape;17096;p72"/>
          <p:cNvGrpSpPr/>
          <p:nvPr/>
        </p:nvGrpSpPr>
        <p:grpSpPr>
          <a:xfrm>
            <a:off x="3982979" y="4112803"/>
            <a:ext cx="355540" cy="338230"/>
            <a:chOff x="3982979" y="4297378"/>
            <a:chExt cx="355540" cy="338230"/>
          </a:xfrm>
        </p:grpSpPr>
        <p:sp>
          <p:nvSpPr>
            <p:cNvPr id="17097" name="Google Shape;17097;p72"/>
            <p:cNvSpPr/>
            <p:nvPr/>
          </p:nvSpPr>
          <p:spPr>
            <a:xfrm>
              <a:off x="4004197" y="4302414"/>
              <a:ext cx="276018" cy="276018"/>
            </a:xfrm>
            <a:custGeom>
              <a:avLst/>
              <a:gdLst/>
              <a:ahLst/>
              <a:cxnLst/>
              <a:rect l="l" t="t" r="r" b="b"/>
              <a:pathLst>
                <a:path w="10524" h="10524" extrusionOk="0">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72"/>
            <p:cNvSpPr/>
            <p:nvPr/>
          </p:nvSpPr>
          <p:spPr>
            <a:xfrm>
              <a:off x="4030687" y="4328904"/>
              <a:ext cx="223012" cy="223012"/>
            </a:xfrm>
            <a:custGeom>
              <a:avLst/>
              <a:gdLst/>
              <a:ahLst/>
              <a:cxnLst/>
              <a:rect l="l" t="t" r="r" b="b"/>
              <a:pathLst>
                <a:path w="8503" h="8503" extrusionOk="0">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72"/>
            <p:cNvSpPr/>
            <p:nvPr/>
          </p:nvSpPr>
          <p:spPr>
            <a:xfrm>
              <a:off x="4089882" y="4334333"/>
              <a:ext cx="104648" cy="212285"/>
            </a:xfrm>
            <a:custGeom>
              <a:avLst/>
              <a:gdLst/>
              <a:ahLst/>
              <a:cxnLst/>
              <a:rect l="l" t="t" r="r" b="b"/>
              <a:pathLst>
                <a:path w="3990" h="8094" extrusionOk="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72"/>
            <p:cNvSpPr/>
            <p:nvPr/>
          </p:nvSpPr>
          <p:spPr>
            <a:xfrm>
              <a:off x="4183147" y="4482859"/>
              <a:ext cx="150205" cy="147818"/>
            </a:xfrm>
            <a:custGeom>
              <a:avLst/>
              <a:gdLst/>
              <a:ahLst/>
              <a:cxnLst/>
              <a:rect l="l" t="t" r="r" b="b"/>
              <a:pathLst>
                <a:path w="5727" h="5636" extrusionOk="0">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72"/>
            <p:cNvSpPr/>
            <p:nvPr/>
          </p:nvSpPr>
          <p:spPr>
            <a:xfrm>
              <a:off x="4183252" y="4493481"/>
              <a:ext cx="46606" cy="110051"/>
            </a:xfrm>
            <a:custGeom>
              <a:avLst/>
              <a:gdLst/>
              <a:ahLst/>
              <a:cxnLst/>
              <a:rect l="l" t="t" r="r" b="b"/>
              <a:pathLst>
                <a:path w="1777" h="4196" extrusionOk="0">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72"/>
            <p:cNvSpPr/>
            <p:nvPr/>
          </p:nvSpPr>
          <p:spPr>
            <a:xfrm>
              <a:off x="4243969" y="4482990"/>
              <a:ext cx="19592" cy="25519"/>
            </a:xfrm>
            <a:custGeom>
              <a:avLst/>
              <a:gdLst/>
              <a:ahLst/>
              <a:cxnLst/>
              <a:rect l="l" t="t" r="r" b="b"/>
              <a:pathLst>
                <a:path w="747" h="973" extrusionOk="0">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72"/>
            <p:cNvSpPr/>
            <p:nvPr/>
          </p:nvSpPr>
          <p:spPr>
            <a:xfrm>
              <a:off x="4222751" y="4595952"/>
              <a:ext cx="22870" cy="34725"/>
            </a:xfrm>
            <a:custGeom>
              <a:avLst/>
              <a:gdLst/>
              <a:ahLst/>
              <a:cxnLst/>
              <a:rect l="l" t="t" r="r" b="b"/>
              <a:pathLst>
                <a:path w="872" h="1324" extrusionOk="0">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72"/>
            <p:cNvSpPr/>
            <p:nvPr/>
          </p:nvSpPr>
          <p:spPr>
            <a:xfrm>
              <a:off x="4209296" y="4520102"/>
              <a:ext cx="86813" cy="74355"/>
            </a:xfrm>
            <a:custGeom>
              <a:avLst/>
              <a:gdLst/>
              <a:ahLst/>
              <a:cxnLst/>
              <a:rect l="l" t="t" r="r" b="b"/>
              <a:pathLst>
                <a:path w="3310" h="2835" extrusionOk="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72"/>
            <p:cNvSpPr/>
            <p:nvPr/>
          </p:nvSpPr>
          <p:spPr>
            <a:xfrm>
              <a:off x="4083824" y="4329796"/>
              <a:ext cx="116765" cy="221255"/>
            </a:xfrm>
            <a:custGeom>
              <a:avLst/>
              <a:gdLst/>
              <a:ahLst/>
              <a:cxnLst/>
              <a:rect l="l" t="t" r="r" b="b"/>
              <a:pathLst>
                <a:path w="4452" h="8436" extrusionOk="0">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72"/>
            <p:cNvSpPr/>
            <p:nvPr/>
          </p:nvSpPr>
          <p:spPr>
            <a:xfrm>
              <a:off x="4223144" y="4530961"/>
              <a:ext cx="61346" cy="52560"/>
            </a:xfrm>
            <a:custGeom>
              <a:avLst/>
              <a:gdLst/>
              <a:ahLst/>
              <a:cxnLst/>
              <a:rect l="l" t="t" r="r" b="b"/>
              <a:pathLst>
                <a:path w="2339" h="2004" extrusionOk="0">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72"/>
            <p:cNvSpPr/>
            <p:nvPr/>
          </p:nvSpPr>
          <p:spPr>
            <a:xfrm>
              <a:off x="3982979" y="4297378"/>
              <a:ext cx="355540" cy="338230"/>
            </a:xfrm>
            <a:custGeom>
              <a:avLst/>
              <a:gdLst/>
              <a:ahLst/>
              <a:cxnLst/>
              <a:rect l="l" t="t" r="r" b="b"/>
              <a:pathLst>
                <a:path w="13556" h="12896" extrusionOk="0">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08" name="Google Shape;17108;p72"/>
          <p:cNvSpPr/>
          <p:nvPr/>
        </p:nvSpPr>
        <p:spPr>
          <a:xfrm>
            <a:off x="3597435" y="2039441"/>
            <a:ext cx="25388" cy="49885"/>
          </a:xfrm>
          <a:custGeom>
            <a:avLst/>
            <a:gdLst/>
            <a:ahLst/>
            <a:cxnLst/>
            <a:rect l="l" t="t" r="r" b="b"/>
            <a:pathLst>
              <a:path w="968" h="1902" extrusionOk="0">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72"/>
          <p:cNvSpPr/>
          <p:nvPr/>
        </p:nvSpPr>
        <p:spPr>
          <a:xfrm>
            <a:off x="3580544" y="2114294"/>
            <a:ext cx="17048" cy="43800"/>
          </a:xfrm>
          <a:custGeom>
            <a:avLst/>
            <a:gdLst/>
            <a:ahLst/>
            <a:cxnLst/>
            <a:rect l="l" t="t" r="r" b="b"/>
            <a:pathLst>
              <a:path w="650" h="1670" extrusionOk="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10" name="Google Shape;17110;p72"/>
          <p:cNvGrpSpPr/>
          <p:nvPr/>
        </p:nvGrpSpPr>
        <p:grpSpPr>
          <a:xfrm>
            <a:off x="3575220" y="1802711"/>
            <a:ext cx="292830" cy="360602"/>
            <a:chOff x="3575220" y="1987286"/>
            <a:chExt cx="292830" cy="360602"/>
          </a:xfrm>
        </p:grpSpPr>
        <p:sp>
          <p:nvSpPr>
            <p:cNvPr id="17111" name="Google Shape;17111;p72"/>
            <p:cNvSpPr/>
            <p:nvPr/>
          </p:nvSpPr>
          <p:spPr>
            <a:xfrm>
              <a:off x="3687552" y="2037748"/>
              <a:ext cx="67798" cy="50881"/>
            </a:xfrm>
            <a:custGeom>
              <a:avLst/>
              <a:gdLst/>
              <a:ahLst/>
              <a:cxnLst/>
              <a:rect l="l" t="t" r="r" b="b"/>
              <a:pathLst>
                <a:path w="2585" h="1940" extrusionOk="0">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72"/>
            <p:cNvSpPr/>
            <p:nvPr/>
          </p:nvSpPr>
          <p:spPr>
            <a:xfrm>
              <a:off x="3687684" y="2055557"/>
              <a:ext cx="67667" cy="33073"/>
            </a:xfrm>
            <a:custGeom>
              <a:avLst/>
              <a:gdLst/>
              <a:ahLst/>
              <a:cxnLst/>
              <a:rect l="l" t="t" r="r" b="b"/>
              <a:pathLst>
                <a:path w="2580" h="1261" extrusionOk="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72"/>
            <p:cNvSpPr/>
            <p:nvPr/>
          </p:nvSpPr>
          <p:spPr>
            <a:xfrm>
              <a:off x="3687815" y="2065654"/>
              <a:ext cx="16917" cy="22975"/>
            </a:xfrm>
            <a:custGeom>
              <a:avLst/>
              <a:gdLst/>
              <a:ahLst/>
              <a:cxnLst/>
              <a:rect l="l" t="t" r="r" b="b"/>
              <a:pathLst>
                <a:path w="645" h="876" extrusionOk="0">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72"/>
            <p:cNvSpPr/>
            <p:nvPr/>
          </p:nvSpPr>
          <p:spPr>
            <a:xfrm>
              <a:off x="3738539" y="2065654"/>
              <a:ext cx="16943" cy="22975"/>
            </a:xfrm>
            <a:custGeom>
              <a:avLst/>
              <a:gdLst/>
              <a:ahLst/>
              <a:cxnLst/>
              <a:rect l="l" t="t" r="r" b="b"/>
              <a:pathLst>
                <a:path w="646" h="876" extrusionOk="0">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72"/>
            <p:cNvSpPr/>
            <p:nvPr/>
          </p:nvSpPr>
          <p:spPr>
            <a:xfrm>
              <a:off x="3699040" y="1992584"/>
              <a:ext cx="45190" cy="50881"/>
            </a:xfrm>
            <a:custGeom>
              <a:avLst/>
              <a:gdLst/>
              <a:ahLst/>
              <a:cxnLst/>
              <a:rect l="l" t="t" r="r" b="b"/>
              <a:pathLst>
                <a:path w="1723" h="1940" extrusionOk="0">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72"/>
            <p:cNvSpPr/>
            <p:nvPr/>
          </p:nvSpPr>
          <p:spPr>
            <a:xfrm>
              <a:off x="3699040" y="1992584"/>
              <a:ext cx="31053" cy="50803"/>
            </a:xfrm>
            <a:custGeom>
              <a:avLst/>
              <a:gdLst/>
              <a:ahLst/>
              <a:cxnLst/>
              <a:rect l="l" t="t" r="r" b="b"/>
              <a:pathLst>
                <a:path w="1184" h="1937" extrusionOk="0">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72"/>
            <p:cNvSpPr/>
            <p:nvPr/>
          </p:nvSpPr>
          <p:spPr>
            <a:xfrm>
              <a:off x="3699040" y="1992584"/>
              <a:ext cx="45190" cy="22608"/>
            </a:xfrm>
            <a:custGeom>
              <a:avLst/>
              <a:gdLst/>
              <a:ahLst/>
              <a:cxnLst/>
              <a:rect l="l" t="t" r="r" b="b"/>
              <a:pathLst>
                <a:path w="1723" h="862" extrusionOk="0">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72"/>
            <p:cNvSpPr/>
            <p:nvPr/>
          </p:nvSpPr>
          <p:spPr>
            <a:xfrm>
              <a:off x="3699040" y="1992584"/>
              <a:ext cx="31053" cy="20589"/>
            </a:xfrm>
            <a:custGeom>
              <a:avLst/>
              <a:gdLst/>
              <a:ahLst/>
              <a:cxnLst/>
              <a:rect l="l" t="t" r="r" b="b"/>
              <a:pathLst>
                <a:path w="1184" h="785" extrusionOk="0">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72"/>
            <p:cNvSpPr/>
            <p:nvPr/>
          </p:nvSpPr>
          <p:spPr>
            <a:xfrm>
              <a:off x="3687684" y="2105520"/>
              <a:ext cx="67798" cy="135439"/>
            </a:xfrm>
            <a:custGeom>
              <a:avLst/>
              <a:gdLst/>
              <a:ahLst/>
              <a:cxnLst/>
              <a:rect l="l" t="t" r="r" b="b"/>
              <a:pathLst>
                <a:path w="2585" h="5164" extrusionOk="0">
                  <a:moveTo>
                    <a:pt x="0" y="1"/>
                  </a:moveTo>
                  <a:lnTo>
                    <a:pt x="0" y="5164"/>
                  </a:lnTo>
                  <a:lnTo>
                    <a:pt x="2584" y="5164"/>
                  </a:lnTo>
                  <a:lnTo>
                    <a:pt x="258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72"/>
            <p:cNvSpPr/>
            <p:nvPr/>
          </p:nvSpPr>
          <p:spPr>
            <a:xfrm>
              <a:off x="3687684" y="2184517"/>
              <a:ext cx="67798" cy="56442"/>
            </a:xfrm>
            <a:custGeom>
              <a:avLst/>
              <a:gdLst/>
              <a:ahLst/>
              <a:cxnLst/>
              <a:rect l="l" t="t" r="r" b="b"/>
              <a:pathLst>
                <a:path w="2585" h="2152" extrusionOk="0">
                  <a:moveTo>
                    <a:pt x="0" y="1"/>
                  </a:moveTo>
                  <a:lnTo>
                    <a:pt x="0" y="2152"/>
                  </a:lnTo>
                  <a:lnTo>
                    <a:pt x="2584" y="2152"/>
                  </a:lnTo>
                  <a:lnTo>
                    <a:pt x="2584" y="1"/>
                  </a:lnTo>
                  <a:close/>
                </a:path>
              </a:pathLst>
            </a:custGeom>
            <a:solidFill>
              <a:srgbClr val="C1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72"/>
            <p:cNvSpPr/>
            <p:nvPr/>
          </p:nvSpPr>
          <p:spPr>
            <a:xfrm>
              <a:off x="3648185" y="2167601"/>
              <a:ext cx="45190" cy="67798"/>
            </a:xfrm>
            <a:custGeom>
              <a:avLst/>
              <a:gdLst/>
              <a:ahLst/>
              <a:cxnLst/>
              <a:rect l="l" t="t" r="r" b="b"/>
              <a:pathLst>
                <a:path w="1723" h="2585" extrusionOk="0">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72"/>
            <p:cNvSpPr/>
            <p:nvPr/>
          </p:nvSpPr>
          <p:spPr>
            <a:xfrm>
              <a:off x="3648290" y="2167601"/>
              <a:ext cx="25414" cy="67798"/>
            </a:xfrm>
            <a:custGeom>
              <a:avLst/>
              <a:gdLst/>
              <a:ahLst/>
              <a:cxnLst/>
              <a:rect l="l" t="t" r="r" b="b"/>
              <a:pathLst>
                <a:path w="969" h="2585" extrusionOk="0">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72"/>
            <p:cNvSpPr/>
            <p:nvPr/>
          </p:nvSpPr>
          <p:spPr>
            <a:xfrm>
              <a:off x="3648185" y="2167601"/>
              <a:ext cx="45190" cy="50776"/>
            </a:xfrm>
            <a:custGeom>
              <a:avLst/>
              <a:gdLst/>
              <a:ahLst/>
              <a:cxnLst/>
              <a:rect l="l" t="t" r="r" b="b"/>
              <a:pathLst>
                <a:path w="1723" h="1936" extrusionOk="0">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72"/>
            <p:cNvSpPr/>
            <p:nvPr/>
          </p:nvSpPr>
          <p:spPr>
            <a:xfrm>
              <a:off x="3648290" y="2167601"/>
              <a:ext cx="25414" cy="50514"/>
            </a:xfrm>
            <a:custGeom>
              <a:avLst/>
              <a:gdLst/>
              <a:ahLst/>
              <a:cxnLst/>
              <a:rect l="l" t="t" r="r" b="b"/>
              <a:pathLst>
                <a:path w="969" h="1926" extrusionOk="0">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72"/>
            <p:cNvSpPr/>
            <p:nvPr/>
          </p:nvSpPr>
          <p:spPr>
            <a:xfrm>
              <a:off x="3631268" y="2229707"/>
              <a:ext cx="79155" cy="90380"/>
            </a:xfrm>
            <a:custGeom>
              <a:avLst/>
              <a:gdLst/>
              <a:ahLst/>
              <a:cxnLst/>
              <a:rect l="l" t="t" r="r" b="b"/>
              <a:pathLst>
                <a:path w="3018" h="3446" extrusionOk="0">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72"/>
            <p:cNvSpPr/>
            <p:nvPr/>
          </p:nvSpPr>
          <p:spPr>
            <a:xfrm>
              <a:off x="3631268" y="2242454"/>
              <a:ext cx="16943" cy="77502"/>
            </a:xfrm>
            <a:custGeom>
              <a:avLst/>
              <a:gdLst/>
              <a:ahLst/>
              <a:cxnLst/>
              <a:rect l="l" t="t" r="r" b="b"/>
              <a:pathLst>
                <a:path w="646" h="2955" extrusionOk="0">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72"/>
            <p:cNvSpPr/>
            <p:nvPr/>
          </p:nvSpPr>
          <p:spPr>
            <a:xfrm>
              <a:off x="3693349" y="2242454"/>
              <a:ext cx="16943" cy="77502"/>
            </a:xfrm>
            <a:custGeom>
              <a:avLst/>
              <a:gdLst/>
              <a:ahLst/>
              <a:cxnLst/>
              <a:rect l="l" t="t" r="r" b="b"/>
              <a:pathLst>
                <a:path w="646" h="2955" extrusionOk="0">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72"/>
            <p:cNvSpPr/>
            <p:nvPr/>
          </p:nvSpPr>
          <p:spPr>
            <a:xfrm>
              <a:off x="3665075" y="2088498"/>
              <a:ext cx="112988" cy="22608"/>
            </a:xfrm>
            <a:custGeom>
              <a:avLst/>
              <a:gdLst/>
              <a:ahLst/>
              <a:cxnLst/>
              <a:rect l="l" t="t" r="r" b="b"/>
              <a:pathLst>
                <a:path w="4308" h="862" extrusionOk="0">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72"/>
            <p:cNvSpPr/>
            <p:nvPr/>
          </p:nvSpPr>
          <p:spPr>
            <a:xfrm>
              <a:off x="3648185" y="2167601"/>
              <a:ext cx="45190" cy="67798"/>
            </a:xfrm>
            <a:custGeom>
              <a:avLst/>
              <a:gdLst/>
              <a:ahLst/>
              <a:cxnLst/>
              <a:rect l="l" t="t" r="r" b="b"/>
              <a:pathLst>
                <a:path w="1723" h="2585" extrusionOk="0">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72"/>
            <p:cNvSpPr/>
            <p:nvPr/>
          </p:nvSpPr>
          <p:spPr>
            <a:xfrm>
              <a:off x="3631268" y="2229707"/>
              <a:ext cx="79023" cy="90380"/>
            </a:xfrm>
            <a:custGeom>
              <a:avLst/>
              <a:gdLst/>
              <a:ahLst/>
              <a:cxnLst/>
              <a:rect l="l" t="t" r="r" b="b"/>
              <a:pathLst>
                <a:path w="3013" h="3446" extrusionOk="0">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72"/>
            <p:cNvSpPr/>
            <p:nvPr/>
          </p:nvSpPr>
          <p:spPr>
            <a:xfrm>
              <a:off x="3648185" y="2167601"/>
              <a:ext cx="45190" cy="50776"/>
            </a:xfrm>
            <a:custGeom>
              <a:avLst/>
              <a:gdLst/>
              <a:ahLst/>
              <a:cxnLst/>
              <a:rect l="l" t="t" r="r" b="b"/>
              <a:pathLst>
                <a:path w="1723" h="1936" extrusionOk="0">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72"/>
            <p:cNvSpPr/>
            <p:nvPr/>
          </p:nvSpPr>
          <p:spPr>
            <a:xfrm>
              <a:off x="3648185" y="2167601"/>
              <a:ext cx="25519" cy="49885"/>
            </a:xfrm>
            <a:custGeom>
              <a:avLst/>
              <a:gdLst/>
              <a:ahLst/>
              <a:cxnLst/>
              <a:rect l="l" t="t" r="r" b="b"/>
              <a:pathLst>
                <a:path w="973" h="1902" extrusionOk="0">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3" name="Google Shape;17133;p72"/>
            <p:cNvSpPr/>
            <p:nvPr/>
          </p:nvSpPr>
          <p:spPr>
            <a:xfrm>
              <a:off x="3631268" y="2242454"/>
              <a:ext cx="16943" cy="77502"/>
            </a:xfrm>
            <a:custGeom>
              <a:avLst/>
              <a:gdLst/>
              <a:ahLst/>
              <a:cxnLst/>
              <a:rect l="l" t="t" r="r" b="b"/>
              <a:pathLst>
                <a:path w="646" h="2955" extrusionOk="0">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72"/>
            <p:cNvSpPr/>
            <p:nvPr/>
          </p:nvSpPr>
          <p:spPr>
            <a:xfrm>
              <a:off x="3693349" y="2242454"/>
              <a:ext cx="16943" cy="77502"/>
            </a:xfrm>
            <a:custGeom>
              <a:avLst/>
              <a:gdLst/>
              <a:ahLst/>
              <a:cxnLst/>
              <a:rect l="l" t="t" r="r" b="b"/>
              <a:pathLst>
                <a:path w="646" h="2955" extrusionOk="0">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72"/>
            <p:cNvSpPr/>
            <p:nvPr/>
          </p:nvSpPr>
          <p:spPr>
            <a:xfrm>
              <a:off x="3749764" y="2167601"/>
              <a:ext cx="45216" cy="67798"/>
            </a:xfrm>
            <a:custGeom>
              <a:avLst/>
              <a:gdLst/>
              <a:ahLst/>
              <a:cxnLst/>
              <a:rect l="l" t="t" r="r" b="b"/>
              <a:pathLst>
                <a:path w="1724" h="2585" extrusionOk="0">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72"/>
            <p:cNvSpPr/>
            <p:nvPr/>
          </p:nvSpPr>
          <p:spPr>
            <a:xfrm>
              <a:off x="3732847" y="2229707"/>
              <a:ext cx="79155" cy="90380"/>
            </a:xfrm>
            <a:custGeom>
              <a:avLst/>
              <a:gdLst/>
              <a:ahLst/>
              <a:cxnLst/>
              <a:rect l="l" t="t" r="r" b="b"/>
              <a:pathLst>
                <a:path w="3018" h="3446" extrusionOk="0">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72"/>
            <p:cNvSpPr/>
            <p:nvPr/>
          </p:nvSpPr>
          <p:spPr>
            <a:xfrm>
              <a:off x="3749895" y="2167601"/>
              <a:ext cx="45085" cy="50776"/>
            </a:xfrm>
            <a:custGeom>
              <a:avLst/>
              <a:gdLst/>
              <a:ahLst/>
              <a:cxnLst/>
              <a:rect l="l" t="t" r="r" b="b"/>
              <a:pathLst>
                <a:path w="1719" h="1936" extrusionOk="0">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72"/>
            <p:cNvSpPr/>
            <p:nvPr/>
          </p:nvSpPr>
          <p:spPr>
            <a:xfrm>
              <a:off x="3749895" y="2167601"/>
              <a:ext cx="25388" cy="49885"/>
            </a:xfrm>
            <a:custGeom>
              <a:avLst/>
              <a:gdLst/>
              <a:ahLst/>
              <a:cxnLst/>
              <a:rect l="l" t="t" r="r" b="b"/>
              <a:pathLst>
                <a:path w="968" h="1902" extrusionOk="0">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9" name="Google Shape;17139;p72"/>
            <p:cNvSpPr/>
            <p:nvPr/>
          </p:nvSpPr>
          <p:spPr>
            <a:xfrm>
              <a:off x="3732847" y="2242454"/>
              <a:ext cx="17074" cy="77502"/>
            </a:xfrm>
            <a:custGeom>
              <a:avLst/>
              <a:gdLst/>
              <a:ahLst/>
              <a:cxnLst/>
              <a:rect l="l" t="t" r="r" b="b"/>
              <a:pathLst>
                <a:path w="651" h="2955" extrusionOk="0">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0" name="Google Shape;17140;p72"/>
            <p:cNvSpPr/>
            <p:nvPr/>
          </p:nvSpPr>
          <p:spPr>
            <a:xfrm>
              <a:off x="3794954" y="2242454"/>
              <a:ext cx="16917" cy="77502"/>
            </a:xfrm>
            <a:custGeom>
              <a:avLst/>
              <a:gdLst/>
              <a:ahLst/>
              <a:cxnLst/>
              <a:rect l="l" t="t" r="r" b="b"/>
              <a:pathLst>
                <a:path w="645" h="2955" extrusionOk="0">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72"/>
            <p:cNvSpPr/>
            <p:nvPr/>
          </p:nvSpPr>
          <p:spPr>
            <a:xfrm>
              <a:off x="3597435" y="2224016"/>
              <a:ext cx="45216" cy="67798"/>
            </a:xfrm>
            <a:custGeom>
              <a:avLst/>
              <a:gdLst/>
              <a:ahLst/>
              <a:cxnLst/>
              <a:rect l="l" t="t" r="r" b="b"/>
              <a:pathLst>
                <a:path w="1724" h="2585" extrusionOk="0">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72"/>
            <p:cNvSpPr/>
            <p:nvPr/>
          </p:nvSpPr>
          <p:spPr>
            <a:xfrm>
              <a:off x="3580544" y="2286123"/>
              <a:ext cx="79023" cy="56546"/>
            </a:xfrm>
            <a:custGeom>
              <a:avLst/>
              <a:gdLst/>
              <a:ahLst/>
              <a:cxnLst/>
              <a:rect l="l" t="t" r="r" b="b"/>
              <a:pathLst>
                <a:path w="3013" h="2156" extrusionOk="0">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72"/>
            <p:cNvSpPr/>
            <p:nvPr/>
          </p:nvSpPr>
          <p:spPr>
            <a:xfrm>
              <a:off x="3597566" y="2224016"/>
              <a:ext cx="45085" cy="50776"/>
            </a:xfrm>
            <a:custGeom>
              <a:avLst/>
              <a:gdLst/>
              <a:ahLst/>
              <a:cxnLst/>
              <a:rect l="l" t="t" r="r" b="b"/>
              <a:pathLst>
                <a:path w="1719" h="1936" extrusionOk="0">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72"/>
            <p:cNvSpPr/>
            <p:nvPr/>
          </p:nvSpPr>
          <p:spPr>
            <a:xfrm>
              <a:off x="3642625" y="2298869"/>
              <a:ext cx="16943" cy="43800"/>
            </a:xfrm>
            <a:custGeom>
              <a:avLst/>
              <a:gdLst/>
              <a:ahLst/>
              <a:cxnLst/>
              <a:rect l="l" t="t" r="r" b="b"/>
              <a:pathLst>
                <a:path w="646" h="1670" extrusionOk="0">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72"/>
            <p:cNvSpPr/>
            <p:nvPr/>
          </p:nvSpPr>
          <p:spPr>
            <a:xfrm>
              <a:off x="3699040" y="2224016"/>
              <a:ext cx="45190" cy="67798"/>
            </a:xfrm>
            <a:custGeom>
              <a:avLst/>
              <a:gdLst/>
              <a:ahLst/>
              <a:cxnLst/>
              <a:rect l="l" t="t" r="r" b="b"/>
              <a:pathLst>
                <a:path w="1723" h="2585" extrusionOk="0">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72"/>
            <p:cNvSpPr/>
            <p:nvPr/>
          </p:nvSpPr>
          <p:spPr>
            <a:xfrm>
              <a:off x="3682123" y="2286123"/>
              <a:ext cx="79023" cy="56546"/>
            </a:xfrm>
            <a:custGeom>
              <a:avLst/>
              <a:gdLst/>
              <a:ahLst/>
              <a:cxnLst/>
              <a:rect l="l" t="t" r="r" b="b"/>
              <a:pathLst>
                <a:path w="3013" h="2156" extrusionOk="0">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72"/>
            <p:cNvSpPr/>
            <p:nvPr/>
          </p:nvSpPr>
          <p:spPr>
            <a:xfrm>
              <a:off x="3699040" y="2223885"/>
              <a:ext cx="45190" cy="50908"/>
            </a:xfrm>
            <a:custGeom>
              <a:avLst/>
              <a:gdLst/>
              <a:ahLst/>
              <a:cxnLst/>
              <a:rect l="l" t="t" r="r" b="b"/>
              <a:pathLst>
                <a:path w="1723" h="1941" extrusionOk="0">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72"/>
            <p:cNvSpPr/>
            <p:nvPr/>
          </p:nvSpPr>
          <p:spPr>
            <a:xfrm>
              <a:off x="3699040" y="2224016"/>
              <a:ext cx="25388" cy="49885"/>
            </a:xfrm>
            <a:custGeom>
              <a:avLst/>
              <a:gdLst/>
              <a:ahLst/>
              <a:cxnLst/>
              <a:rect l="l" t="t" r="r" b="b"/>
              <a:pathLst>
                <a:path w="968" h="1902" extrusionOk="0">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72"/>
            <p:cNvSpPr/>
            <p:nvPr/>
          </p:nvSpPr>
          <p:spPr>
            <a:xfrm>
              <a:off x="3682123" y="2298869"/>
              <a:ext cx="16943" cy="43800"/>
            </a:xfrm>
            <a:custGeom>
              <a:avLst/>
              <a:gdLst/>
              <a:ahLst/>
              <a:cxnLst/>
              <a:rect l="l" t="t" r="r" b="b"/>
              <a:pathLst>
                <a:path w="646" h="1670" extrusionOk="0">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72"/>
            <p:cNvSpPr/>
            <p:nvPr/>
          </p:nvSpPr>
          <p:spPr>
            <a:xfrm>
              <a:off x="3744204" y="2298869"/>
              <a:ext cx="16943" cy="43800"/>
            </a:xfrm>
            <a:custGeom>
              <a:avLst/>
              <a:gdLst/>
              <a:ahLst/>
              <a:cxnLst/>
              <a:rect l="l" t="t" r="r" b="b"/>
              <a:pathLst>
                <a:path w="646" h="1670" extrusionOk="0">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72"/>
            <p:cNvSpPr/>
            <p:nvPr/>
          </p:nvSpPr>
          <p:spPr>
            <a:xfrm>
              <a:off x="3800619" y="2224016"/>
              <a:ext cx="45216" cy="67798"/>
            </a:xfrm>
            <a:custGeom>
              <a:avLst/>
              <a:gdLst/>
              <a:ahLst/>
              <a:cxnLst/>
              <a:rect l="l" t="t" r="r" b="b"/>
              <a:pathLst>
                <a:path w="1724" h="2585" extrusionOk="0">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72"/>
            <p:cNvSpPr/>
            <p:nvPr/>
          </p:nvSpPr>
          <p:spPr>
            <a:xfrm>
              <a:off x="3783702" y="2286123"/>
              <a:ext cx="79050" cy="56546"/>
            </a:xfrm>
            <a:custGeom>
              <a:avLst/>
              <a:gdLst/>
              <a:ahLst/>
              <a:cxnLst/>
              <a:rect l="l" t="t" r="r" b="b"/>
              <a:pathLst>
                <a:path w="3014" h="2156" extrusionOk="0">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72"/>
            <p:cNvSpPr/>
            <p:nvPr/>
          </p:nvSpPr>
          <p:spPr>
            <a:xfrm>
              <a:off x="3800619" y="2223885"/>
              <a:ext cx="45216" cy="50908"/>
            </a:xfrm>
            <a:custGeom>
              <a:avLst/>
              <a:gdLst/>
              <a:ahLst/>
              <a:cxnLst/>
              <a:rect l="l" t="t" r="r" b="b"/>
              <a:pathLst>
                <a:path w="1724" h="1941" extrusionOk="0">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72"/>
            <p:cNvSpPr/>
            <p:nvPr/>
          </p:nvSpPr>
          <p:spPr>
            <a:xfrm>
              <a:off x="3800619" y="2224016"/>
              <a:ext cx="25388" cy="49885"/>
            </a:xfrm>
            <a:custGeom>
              <a:avLst/>
              <a:gdLst/>
              <a:ahLst/>
              <a:cxnLst/>
              <a:rect l="l" t="t" r="r" b="b"/>
              <a:pathLst>
                <a:path w="968" h="1902" extrusionOk="0">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72"/>
            <p:cNvSpPr/>
            <p:nvPr/>
          </p:nvSpPr>
          <p:spPr>
            <a:xfrm>
              <a:off x="3783702" y="2298869"/>
              <a:ext cx="16943" cy="43800"/>
            </a:xfrm>
            <a:custGeom>
              <a:avLst/>
              <a:gdLst/>
              <a:ahLst/>
              <a:cxnLst/>
              <a:rect l="l" t="t" r="r" b="b"/>
              <a:pathLst>
                <a:path w="646" h="1670" extrusionOk="0">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72"/>
            <p:cNvSpPr/>
            <p:nvPr/>
          </p:nvSpPr>
          <p:spPr>
            <a:xfrm>
              <a:off x="3845809" y="2298869"/>
              <a:ext cx="16943" cy="43800"/>
            </a:xfrm>
            <a:custGeom>
              <a:avLst/>
              <a:gdLst/>
              <a:ahLst/>
              <a:cxnLst/>
              <a:rect l="l" t="t" r="r" b="b"/>
              <a:pathLst>
                <a:path w="646" h="1670" extrusionOk="0">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72"/>
            <p:cNvSpPr/>
            <p:nvPr/>
          </p:nvSpPr>
          <p:spPr>
            <a:xfrm>
              <a:off x="3575220" y="2162303"/>
              <a:ext cx="292830" cy="185586"/>
            </a:xfrm>
            <a:custGeom>
              <a:avLst/>
              <a:gdLst/>
              <a:ahLst/>
              <a:cxnLst/>
              <a:rect l="l" t="t" r="r" b="b"/>
              <a:pathLst>
                <a:path w="11165" h="7076" extrusionOk="0">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72"/>
            <p:cNvSpPr/>
            <p:nvPr/>
          </p:nvSpPr>
          <p:spPr>
            <a:xfrm>
              <a:off x="3658650" y="1987286"/>
              <a:ext cx="125840" cy="168643"/>
            </a:xfrm>
            <a:custGeom>
              <a:avLst/>
              <a:gdLst/>
              <a:ahLst/>
              <a:cxnLst/>
              <a:rect l="l" t="t" r="r" b="b"/>
              <a:pathLst>
                <a:path w="4798" h="6430" extrusionOk="0">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72"/>
            <p:cNvSpPr/>
            <p:nvPr/>
          </p:nvSpPr>
          <p:spPr>
            <a:xfrm>
              <a:off x="3703315" y="2128495"/>
              <a:ext cx="36640" cy="10491"/>
            </a:xfrm>
            <a:custGeom>
              <a:avLst/>
              <a:gdLst/>
              <a:ahLst/>
              <a:cxnLst/>
              <a:rect l="l" t="t" r="r" b="b"/>
              <a:pathLst>
                <a:path w="1397" h="400" extrusionOk="0">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0" name="Google Shape;17160;p72"/>
          <p:cNvGrpSpPr/>
          <p:nvPr/>
        </p:nvGrpSpPr>
        <p:grpSpPr>
          <a:xfrm>
            <a:off x="2224399" y="1325607"/>
            <a:ext cx="328237" cy="348904"/>
            <a:chOff x="2224399" y="1510182"/>
            <a:chExt cx="328237" cy="348904"/>
          </a:xfrm>
        </p:grpSpPr>
        <p:sp>
          <p:nvSpPr>
            <p:cNvPr id="17161" name="Google Shape;17161;p72"/>
            <p:cNvSpPr/>
            <p:nvPr/>
          </p:nvSpPr>
          <p:spPr>
            <a:xfrm>
              <a:off x="2386800" y="1515218"/>
              <a:ext cx="165836" cy="142835"/>
            </a:xfrm>
            <a:custGeom>
              <a:avLst/>
              <a:gdLst/>
              <a:ahLst/>
              <a:cxnLst/>
              <a:rect l="l" t="t" r="r" b="b"/>
              <a:pathLst>
                <a:path w="6323" h="5446" extrusionOk="0">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72"/>
            <p:cNvSpPr/>
            <p:nvPr/>
          </p:nvSpPr>
          <p:spPr>
            <a:xfrm>
              <a:off x="2426692" y="1546323"/>
              <a:ext cx="79286" cy="67798"/>
            </a:xfrm>
            <a:custGeom>
              <a:avLst/>
              <a:gdLst/>
              <a:ahLst/>
              <a:cxnLst/>
              <a:rect l="l" t="t" r="r" b="b"/>
              <a:pathLst>
                <a:path w="3023" h="2585" extrusionOk="0">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72"/>
            <p:cNvSpPr/>
            <p:nvPr/>
          </p:nvSpPr>
          <p:spPr>
            <a:xfrm>
              <a:off x="2248502" y="1561483"/>
              <a:ext cx="273999" cy="273999"/>
            </a:xfrm>
            <a:custGeom>
              <a:avLst/>
              <a:gdLst/>
              <a:ahLst/>
              <a:cxnLst/>
              <a:rect l="l" t="t" r="r" b="b"/>
              <a:pathLst>
                <a:path w="10447" h="10447" extrusionOk="0">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72"/>
            <p:cNvSpPr/>
            <p:nvPr/>
          </p:nvSpPr>
          <p:spPr>
            <a:xfrm>
              <a:off x="2323958" y="1561483"/>
              <a:ext cx="198673" cy="198647"/>
            </a:xfrm>
            <a:custGeom>
              <a:avLst/>
              <a:gdLst/>
              <a:ahLst/>
              <a:cxnLst/>
              <a:rect l="l" t="t" r="r" b="b"/>
              <a:pathLst>
                <a:path w="7575" h="7574" extrusionOk="0">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72"/>
            <p:cNvSpPr/>
            <p:nvPr/>
          </p:nvSpPr>
          <p:spPr>
            <a:xfrm>
              <a:off x="2230064" y="1543045"/>
              <a:ext cx="125603" cy="125603"/>
            </a:xfrm>
            <a:custGeom>
              <a:avLst/>
              <a:gdLst/>
              <a:ahLst/>
              <a:cxnLst/>
              <a:rect l="l" t="t" r="r" b="b"/>
              <a:pathLst>
                <a:path w="4789" h="4789" extrusionOk="0">
                  <a:moveTo>
                    <a:pt x="4095" y="1"/>
                  </a:moveTo>
                  <a:lnTo>
                    <a:pt x="1" y="4096"/>
                  </a:lnTo>
                  <a:lnTo>
                    <a:pt x="693" y="4788"/>
                  </a:lnTo>
                  <a:lnTo>
                    <a:pt x="4788" y="694"/>
                  </a:lnTo>
                  <a:lnTo>
                    <a:pt x="4095" y="1"/>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72"/>
            <p:cNvSpPr/>
            <p:nvPr/>
          </p:nvSpPr>
          <p:spPr>
            <a:xfrm>
              <a:off x="2239270" y="1552251"/>
              <a:ext cx="116398" cy="116398"/>
            </a:xfrm>
            <a:custGeom>
              <a:avLst/>
              <a:gdLst/>
              <a:ahLst/>
              <a:cxnLst/>
              <a:rect l="l" t="t" r="r" b="b"/>
              <a:pathLst>
                <a:path w="4438" h="4438" extrusionOk="0">
                  <a:moveTo>
                    <a:pt x="4096" y="1"/>
                  </a:moveTo>
                  <a:lnTo>
                    <a:pt x="1" y="4096"/>
                  </a:lnTo>
                  <a:lnTo>
                    <a:pt x="342" y="4437"/>
                  </a:lnTo>
                  <a:lnTo>
                    <a:pt x="4437" y="343"/>
                  </a:lnTo>
                  <a:lnTo>
                    <a:pt x="4096" y="1"/>
                  </a:lnTo>
                  <a:close/>
                </a:path>
              </a:pathLst>
            </a:custGeom>
            <a:solidFill>
              <a:srgbClr val="5E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72"/>
            <p:cNvSpPr/>
            <p:nvPr/>
          </p:nvSpPr>
          <p:spPr>
            <a:xfrm>
              <a:off x="2415335" y="1728316"/>
              <a:ext cx="125577" cy="125603"/>
            </a:xfrm>
            <a:custGeom>
              <a:avLst/>
              <a:gdLst/>
              <a:ahLst/>
              <a:cxnLst/>
              <a:rect l="l" t="t" r="r" b="b"/>
              <a:pathLst>
                <a:path w="4788" h="4789" extrusionOk="0">
                  <a:moveTo>
                    <a:pt x="4095" y="0"/>
                  </a:moveTo>
                  <a:lnTo>
                    <a:pt x="0" y="4095"/>
                  </a:lnTo>
                  <a:lnTo>
                    <a:pt x="698" y="4788"/>
                  </a:lnTo>
                  <a:lnTo>
                    <a:pt x="4788" y="698"/>
                  </a:lnTo>
                  <a:lnTo>
                    <a:pt x="4095" y="0"/>
                  </a:lnTo>
                  <a:close/>
                </a:path>
              </a:pathLst>
            </a:custGeom>
            <a:solidFill>
              <a:srgbClr val="7E93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72"/>
            <p:cNvSpPr/>
            <p:nvPr/>
          </p:nvSpPr>
          <p:spPr>
            <a:xfrm>
              <a:off x="2424541" y="1737522"/>
              <a:ext cx="116503" cy="116398"/>
            </a:xfrm>
            <a:custGeom>
              <a:avLst/>
              <a:gdLst/>
              <a:ahLst/>
              <a:cxnLst/>
              <a:rect l="l" t="t" r="r" b="b"/>
              <a:pathLst>
                <a:path w="4442" h="4438" extrusionOk="0">
                  <a:moveTo>
                    <a:pt x="4095" y="1"/>
                  </a:moveTo>
                  <a:lnTo>
                    <a:pt x="0" y="4091"/>
                  </a:lnTo>
                  <a:lnTo>
                    <a:pt x="347" y="4437"/>
                  </a:lnTo>
                  <a:lnTo>
                    <a:pt x="4442" y="347"/>
                  </a:lnTo>
                  <a:lnTo>
                    <a:pt x="4095" y="1"/>
                  </a:lnTo>
                  <a:close/>
                </a:path>
              </a:pathLst>
            </a:custGeom>
            <a:solidFill>
              <a:srgbClr val="5E72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72"/>
            <p:cNvSpPr/>
            <p:nvPr/>
          </p:nvSpPr>
          <p:spPr>
            <a:xfrm>
              <a:off x="2289128" y="1668622"/>
              <a:ext cx="89751" cy="30057"/>
            </a:xfrm>
            <a:custGeom>
              <a:avLst/>
              <a:gdLst/>
              <a:ahLst/>
              <a:cxnLst/>
              <a:rect l="l" t="t" r="r" b="b"/>
              <a:pathLst>
                <a:path w="3422" h="1146" extrusionOk="0">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72"/>
            <p:cNvSpPr/>
            <p:nvPr/>
          </p:nvSpPr>
          <p:spPr>
            <a:xfrm>
              <a:off x="2386039" y="1752419"/>
              <a:ext cx="90905" cy="50750"/>
            </a:xfrm>
            <a:custGeom>
              <a:avLst/>
              <a:gdLst/>
              <a:ahLst/>
              <a:cxnLst/>
              <a:rect l="l" t="t" r="r" b="b"/>
              <a:pathLst>
                <a:path w="3466" h="1935" extrusionOk="0">
                  <a:moveTo>
                    <a:pt x="1" y="0"/>
                  </a:moveTo>
                  <a:cubicBezTo>
                    <a:pt x="1" y="371"/>
                    <a:pt x="246" y="640"/>
                    <a:pt x="290" y="684"/>
                  </a:cubicBezTo>
                  <a:lnTo>
                    <a:pt x="1536" y="1935"/>
                  </a:lnTo>
                  <a:lnTo>
                    <a:pt x="3465" y="5"/>
                  </a:lnTo>
                  <a:lnTo>
                    <a:pt x="1" y="0"/>
                  </a:lnTo>
                  <a:close/>
                </a:path>
              </a:pathLst>
            </a:custGeom>
            <a:solidFill>
              <a:srgbClr val="EEF2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72"/>
            <p:cNvSpPr/>
            <p:nvPr/>
          </p:nvSpPr>
          <p:spPr>
            <a:xfrm>
              <a:off x="2387560" y="1510182"/>
              <a:ext cx="152198" cy="152906"/>
            </a:xfrm>
            <a:custGeom>
              <a:avLst/>
              <a:gdLst/>
              <a:ahLst/>
              <a:cxnLst/>
              <a:rect l="l" t="t" r="r" b="b"/>
              <a:pathLst>
                <a:path w="5803" h="5830" extrusionOk="0">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72"/>
            <p:cNvSpPr/>
            <p:nvPr/>
          </p:nvSpPr>
          <p:spPr>
            <a:xfrm>
              <a:off x="2419899" y="1541288"/>
              <a:ext cx="91245" cy="78053"/>
            </a:xfrm>
            <a:custGeom>
              <a:avLst/>
              <a:gdLst/>
              <a:ahLst/>
              <a:cxnLst/>
              <a:rect l="l" t="t" r="r" b="b"/>
              <a:pathLst>
                <a:path w="3479" h="2976" extrusionOk="0">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3" name="Google Shape;17173;p72"/>
            <p:cNvSpPr/>
            <p:nvPr/>
          </p:nvSpPr>
          <p:spPr>
            <a:xfrm>
              <a:off x="2224399" y="1537878"/>
              <a:ext cx="322205" cy="321208"/>
            </a:xfrm>
            <a:custGeom>
              <a:avLst/>
              <a:gdLst/>
              <a:ahLst/>
              <a:cxnLst/>
              <a:rect l="l" t="t" r="r" b="b"/>
              <a:pathLst>
                <a:path w="12285" h="12247" extrusionOk="0">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4" name="Google Shape;17174;p72"/>
            <p:cNvSpPr/>
            <p:nvPr/>
          </p:nvSpPr>
          <p:spPr>
            <a:xfrm>
              <a:off x="2282571" y="1663456"/>
              <a:ext cx="102995" cy="40285"/>
            </a:xfrm>
            <a:custGeom>
              <a:avLst/>
              <a:gdLst/>
              <a:ahLst/>
              <a:cxnLst/>
              <a:rect l="l" t="t" r="r" b="b"/>
              <a:pathLst>
                <a:path w="3927" h="1536" extrusionOk="0">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72"/>
            <p:cNvSpPr/>
            <p:nvPr/>
          </p:nvSpPr>
          <p:spPr>
            <a:xfrm>
              <a:off x="2380872" y="1747357"/>
              <a:ext cx="101500" cy="60769"/>
            </a:xfrm>
            <a:custGeom>
              <a:avLst/>
              <a:gdLst/>
              <a:ahLst/>
              <a:cxnLst/>
              <a:rect l="l" t="t" r="r" b="b"/>
              <a:pathLst>
                <a:path w="3870" h="2317" extrusionOk="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76" name="Google Shape;17176;p72"/>
          <p:cNvGrpSpPr/>
          <p:nvPr/>
        </p:nvGrpSpPr>
        <p:grpSpPr>
          <a:xfrm>
            <a:off x="1331903" y="4119255"/>
            <a:ext cx="343292" cy="340354"/>
            <a:chOff x="1331903" y="4303830"/>
            <a:chExt cx="343292" cy="340354"/>
          </a:xfrm>
        </p:grpSpPr>
        <p:sp>
          <p:nvSpPr>
            <p:cNvPr id="17177" name="Google Shape;17177;p72"/>
            <p:cNvSpPr/>
            <p:nvPr/>
          </p:nvSpPr>
          <p:spPr>
            <a:xfrm>
              <a:off x="1364714" y="4308787"/>
              <a:ext cx="277671" cy="91062"/>
            </a:xfrm>
            <a:custGeom>
              <a:avLst/>
              <a:gdLst/>
              <a:ahLst/>
              <a:cxnLst/>
              <a:rect l="l" t="t" r="r" b="b"/>
              <a:pathLst>
                <a:path w="10587" h="3472" extrusionOk="0">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72"/>
            <p:cNvSpPr/>
            <p:nvPr/>
          </p:nvSpPr>
          <p:spPr>
            <a:xfrm>
              <a:off x="1398652" y="4332104"/>
              <a:ext cx="209663" cy="68769"/>
            </a:xfrm>
            <a:custGeom>
              <a:avLst/>
              <a:gdLst/>
              <a:ahLst/>
              <a:cxnLst/>
              <a:rect l="l" t="t" r="r" b="b"/>
              <a:pathLst>
                <a:path w="7994" h="2622" extrusionOk="0">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72"/>
            <p:cNvSpPr/>
            <p:nvPr/>
          </p:nvSpPr>
          <p:spPr>
            <a:xfrm>
              <a:off x="1363822" y="4598732"/>
              <a:ext cx="279559" cy="20195"/>
            </a:xfrm>
            <a:custGeom>
              <a:avLst/>
              <a:gdLst/>
              <a:ahLst/>
              <a:cxnLst/>
              <a:rect l="l" t="t" r="r" b="b"/>
              <a:pathLst>
                <a:path w="10659" h="770" extrusionOk="0">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72"/>
            <p:cNvSpPr/>
            <p:nvPr/>
          </p:nvSpPr>
          <p:spPr>
            <a:xfrm>
              <a:off x="1353357" y="4619032"/>
              <a:ext cx="300252" cy="20090"/>
            </a:xfrm>
            <a:custGeom>
              <a:avLst/>
              <a:gdLst/>
              <a:ahLst/>
              <a:cxnLst/>
              <a:rect l="l" t="t" r="r" b="b"/>
              <a:pathLst>
                <a:path w="11448" h="766" extrusionOk="0">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72"/>
            <p:cNvSpPr/>
            <p:nvPr/>
          </p:nvSpPr>
          <p:spPr>
            <a:xfrm>
              <a:off x="1362327" y="4388598"/>
              <a:ext cx="282313" cy="33965"/>
            </a:xfrm>
            <a:custGeom>
              <a:avLst/>
              <a:gdLst/>
              <a:ahLst/>
              <a:cxnLst/>
              <a:rect l="l" t="t" r="r" b="b"/>
              <a:pathLst>
                <a:path w="10764" h="1295" extrusionOk="0">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72"/>
            <p:cNvSpPr/>
            <p:nvPr/>
          </p:nvSpPr>
          <p:spPr>
            <a:xfrm>
              <a:off x="1405471" y="4422536"/>
              <a:ext cx="200824" cy="176327"/>
            </a:xfrm>
            <a:custGeom>
              <a:avLst/>
              <a:gdLst/>
              <a:ahLst/>
              <a:cxnLst/>
              <a:rect l="l" t="t" r="r" b="b"/>
              <a:pathLst>
                <a:path w="7657" h="6723" extrusionOk="0">
                  <a:moveTo>
                    <a:pt x="1" y="1"/>
                  </a:moveTo>
                  <a:lnTo>
                    <a:pt x="1" y="6723"/>
                  </a:lnTo>
                  <a:lnTo>
                    <a:pt x="7656" y="6723"/>
                  </a:lnTo>
                  <a:lnTo>
                    <a:pt x="7656" y="1"/>
                  </a:ln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72"/>
            <p:cNvSpPr/>
            <p:nvPr/>
          </p:nvSpPr>
          <p:spPr>
            <a:xfrm>
              <a:off x="1405471" y="4422536"/>
              <a:ext cx="200824" cy="176327"/>
            </a:xfrm>
            <a:custGeom>
              <a:avLst/>
              <a:gdLst/>
              <a:ahLst/>
              <a:cxnLst/>
              <a:rect l="l" t="t" r="r" b="b"/>
              <a:pathLst>
                <a:path w="7657" h="6723" extrusionOk="0">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72"/>
            <p:cNvSpPr/>
            <p:nvPr/>
          </p:nvSpPr>
          <p:spPr>
            <a:xfrm>
              <a:off x="1368674" y="4422536"/>
              <a:ext cx="69136" cy="160696"/>
            </a:xfrm>
            <a:custGeom>
              <a:avLst/>
              <a:gdLst/>
              <a:ahLst/>
              <a:cxnLst/>
              <a:rect l="l" t="t" r="r" b="b"/>
              <a:pathLst>
                <a:path w="2636" h="6127" extrusionOk="0">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72"/>
            <p:cNvSpPr/>
            <p:nvPr/>
          </p:nvSpPr>
          <p:spPr>
            <a:xfrm>
              <a:off x="1384148" y="4583337"/>
              <a:ext cx="38397" cy="15527"/>
            </a:xfrm>
            <a:custGeom>
              <a:avLst/>
              <a:gdLst/>
              <a:ahLst/>
              <a:cxnLst/>
              <a:rect l="l" t="t" r="r" b="b"/>
              <a:pathLst>
                <a:path w="1464" h="592" extrusionOk="0">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72"/>
            <p:cNvSpPr/>
            <p:nvPr/>
          </p:nvSpPr>
          <p:spPr>
            <a:xfrm>
              <a:off x="1470725" y="4422536"/>
              <a:ext cx="69188" cy="160827"/>
            </a:xfrm>
            <a:custGeom>
              <a:avLst/>
              <a:gdLst/>
              <a:ahLst/>
              <a:cxnLst/>
              <a:rect l="l" t="t" r="r" b="b"/>
              <a:pathLst>
                <a:path w="2638" h="6132" extrusionOk="0">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72"/>
            <p:cNvSpPr/>
            <p:nvPr/>
          </p:nvSpPr>
          <p:spPr>
            <a:xfrm>
              <a:off x="1486252" y="4583337"/>
              <a:ext cx="38371" cy="15527"/>
            </a:xfrm>
            <a:custGeom>
              <a:avLst/>
              <a:gdLst/>
              <a:ahLst/>
              <a:cxnLst/>
              <a:rect l="l" t="t" r="r" b="b"/>
              <a:pathLst>
                <a:path w="1463" h="592" extrusionOk="0">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72"/>
            <p:cNvSpPr/>
            <p:nvPr/>
          </p:nvSpPr>
          <p:spPr>
            <a:xfrm>
              <a:off x="1572724" y="4422536"/>
              <a:ext cx="69162" cy="160827"/>
            </a:xfrm>
            <a:custGeom>
              <a:avLst/>
              <a:gdLst/>
              <a:ahLst/>
              <a:cxnLst/>
              <a:rect l="l" t="t" r="r" b="b"/>
              <a:pathLst>
                <a:path w="2637" h="6132" extrusionOk="0">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72"/>
            <p:cNvSpPr/>
            <p:nvPr/>
          </p:nvSpPr>
          <p:spPr>
            <a:xfrm>
              <a:off x="1588225" y="4583337"/>
              <a:ext cx="38371" cy="15527"/>
            </a:xfrm>
            <a:custGeom>
              <a:avLst/>
              <a:gdLst/>
              <a:ahLst/>
              <a:cxnLst/>
              <a:rect l="l" t="t" r="r" b="b"/>
              <a:pathLst>
                <a:path w="1463" h="592" extrusionOk="0">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72"/>
            <p:cNvSpPr/>
            <p:nvPr/>
          </p:nvSpPr>
          <p:spPr>
            <a:xfrm>
              <a:off x="1331903" y="4303830"/>
              <a:ext cx="343292" cy="340354"/>
            </a:xfrm>
            <a:custGeom>
              <a:avLst/>
              <a:gdLst/>
              <a:ahLst/>
              <a:cxnLst/>
              <a:rect l="l" t="t" r="r" b="b"/>
              <a:pathLst>
                <a:path w="13089" h="12977" extrusionOk="0">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91" name="Google Shape;17191;p72"/>
          <p:cNvGrpSpPr/>
          <p:nvPr/>
        </p:nvGrpSpPr>
        <p:grpSpPr>
          <a:xfrm>
            <a:off x="3527014" y="2724949"/>
            <a:ext cx="362228" cy="343187"/>
            <a:chOff x="3527014" y="2909524"/>
            <a:chExt cx="362228" cy="343187"/>
          </a:xfrm>
        </p:grpSpPr>
        <p:sp>
          <p:nvSpPr>
            <p:cNvPr id="17192" name="Google Shape;17192;p72"/>
            <p:cNvSpPr/>
            <p:nvPr/>
          </p:nvSpPr>
          <p:spPr>
            <a:xfrm>
              <a:off x="3591009" y="2923162"/>
              <a:ext cx="183514" cy="324487"/>
            </a:xfrm>
            <a:custGeom>
              <a:avLst/>
              <a:gdLst/>
              <a:ahLst/>
              <a:cxnLst/>
              <a:rect l="l" t="t" r="r" b="b"/>
              <a:pathLst>
                <a:path w="6997" h="12372" extrusionOk="0">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72"/>
            <p:cNvSpPr/>
            <p:nvPr/>
          </p:nvSpPr>
          <p:spPr>
            <a:xfrm>
              <a:off x="3739430" y="2923293"/>
              <a:ext cx="35092" cy="324355"/>
            </a:xfrm>
            <a:custGeom>
              <a:avLst/>
              <a:gdLst/>
              <a:ahLst/>
              <a:cxnLst/>
              <a:rect l="l" t="t" r="r" b="b"/>
              <a:pathLst>
                <a:path w="1338" h="12367" extrusionOk="0">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72"/>
            <p:cNvSpPr/>
            <p:nvPr/>
          </p:nvSpPr>
          <p:spPr>
            <a:xfrm>
              <a:off x="3591009" y="3202197"/>
              <a:ext cx="183514" cy="45452"/>
            </a:xfrm>
            <a:custGeom>
              <a:avLst/>
              <a:gdLst/>
              <a:ahLst/>
              <a:cxnLst/>
              <a:rect l="l" t="t" r="r" b="b"/>
              <a:pathLst>
                <a:path w="6997" h="1733" extrusionOk="0">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72"/>
            <p:cNvSpPr/>
            <p:nvPr/>
          </p:nvSpPr>
          <p:spPr>
            <a:xfrm>
              <a:off x="3739430" y="3202197"/>
              <a:ext cx="35092" cy="45452"/>
            </a:xfrm>
            <a:custGeom>
              <a:avLst/>
              <a:gdLst/>
              <a:ahLst/>
              <a:cxnLst/>
              <a:rect l="l" t="t" r="r" b="b"/>
              <a:pathLst>
                <a:path w="1338" h="1733" extrusionOk="0">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72"/>
            <p:cNvSpPr/>
            <p:nvPr/>
          </p:nvSpPr>
          <p:spPr>
            <a:xfrm>
              <a:off x="3591009" y="2923293"/>
              <a:ext cx="183514" cy="45452"/>
            </a:xfrm>
            <a:custGeom>
              <a:avLst/>
              <a:gdLst/>
              <a:ahLst/>
              <a:cxnLst/>
              <a:rect l="l" t="t" r="r" b="b"/>
              <a:pathLst>
                <a:path w="6997" h="1733" extrusionOk="0">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72"/>
            <p:cNvSpPr/>
            <p:nvPr/>
          </p:nvSpPr>
          <p:spPr>
            <a:xfrm>
              <a:off x="3739430" y="2923293"/>
              <a:ext cx="35092" cy="45452"/>
            </a:xfrm>
            <a:custGeom>
              <a:avLst/>
              <a:gdLst/>
              <a:ahLst/>
              <a:cxnLst/>
              <a:rect l="l" t="t" r="r" b="b"/>
              <a:pathLst>
                <a:path w="1338" h="1733" extrusionOk="0">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72"/>
            <p:cNvSpPr/>
            <p:nvPr/>
          </p:nvSpPr>
          <p:spPr>
            <a:xfrm>
              <a:off x="3681861" y="3020598"/>
              <a:ext cx="202214" cy="129118"/>
            </a:xfrm>
            <a:custGeom>
              <a:avLst/>
              <a:gdLst/>
              <a:ahLst/>
              <a:cxnLst/>
              <a:rect l="l" t="t" r="r" b="b"/>
              <a:pathLst>
                <a:path w="7710" h="4923" extrusionOk="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72"/>
            <p:cNvSpPr/>
            <p:nvPr/>
          </p:nvSpPr>
          <p:spPr>
            <a:xfrm>
              <a:off x="3861336" y="3020729"/>
              <a:ext cx="22739" cy="128987"/>
            </a:xfrm>
            <a:custGeom>
              <a:avLst/>
              <a:gdLst/>
              <a:ahLst/>
              <a:cxnLst/>
              <a:rect l="l" t="t" r="r" b="b"/>
              <a:pathLst>
                <a:path w="867" h="4918" extrusionOk="0">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72"/>
            <p:cNvSpPr/>
            <p:nvPr/>
          </p:nvSpPr>
          <p:spPr>
            <a:xfrm>
              <a:off x="3791780" y="3043940"/>
              <a:ext cx="45216" cy="38633"/>
            </a:xfrm>
            <a:custGeom>
              <a:avLst/>
              <a:gdLst/>
              <a:ahLst/>
              <a:cxnLst/>
              <a:rect l="l" t="t" r="r" b="b"/>
              <a:pathLst>
                <a:path w="1724" h="1473" extrusionOk="0">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72"/>
            <p:cNvSpPr/>
            <p:nvPr/>
          </p:nvSpPr>
          <p:spPr>
            <a:xfrm>
              <a:off x="3817274" y="3043940"/>
              <a:ext cx="45216" cy="38633"/>
            </a:xfrm>
            <a:custGeom>
              <a:avLst/>
              <a:gdLst/>
              <a:ahLst/>
              <a:cxnLst/>
              <a:rect l="l" t="t" r="r" b="b"/>
              <a:pathLst>
                <a:path w="1724" h="1473" extrusionOk="0">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72"/>
            <p:cNvSpPr/>
            <p:nvPr/>
          </p:nvSpPr>
          <p:spPr>
            <a:xfrm>
              <a:off x="3706095" y="3045330"/>
              <a:ext cx="57700" cy="35879"/>
            </a:xfrm>
            <a:custGeom>
              <a:avLst/>
              <a:gdLst/>
              <a:ahLst/>
              <a:cxnLst/>
              <a:rect l="l" t="t" r="r" b="b"/>
              <a:pathLst>
                <a:path w="2200" h="1368" extrusionOk="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72"/>
            <p:cNvSpPr/>
            <p:nvPr/>
          </p:nvSpPr>
          <p:spPr>
            <a:xfrm>
              <a:off x="3702686" y="3101877"/>
              <a:ext cx="162584" cy="20221"/>
            </a:xfrm>
            <a:custGeom>
              <a:avLst/>
              <a:gdLst/>
              <a:ahLst/>
              <a:cxnLst/>
              <a:rect l="l" t="t" r="r" b="b"/>
              <a:pathLst>
                <a:path w="6199" h="771" extrusionOk="0">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72"/>
            <p:cNvSpPr/>
            <p:nvPr/>
          </p:nvSpPr>
          <p:spPr>
            <a:xfrm>
              <a:off x="3527014" y="2914717"/>
              <a:ext cx="106300" cy="90905"/>
            </a:xfrm>
            <a:custGeom>
              <a:avLst/>
              <a:gdLst/>
              <a:ahLst/>
              <a:cxnLst/>
              <a:rect l="l" t="t" r="r" b="b"/>
              <a:pathLst>
                <a:path w="4053" h="3466" extrusionOk="0">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72"/>
            <p:cNvSpPr/>
            <p:nvPr/>
          </p:nvSpPr>
          <p:spPr>
            <a:xfrm>
              <a:off x="3579259" y="2914717"/>
              <a:ext cx="56310" cy="90957"/>
            </a:xfrm>
            <a:custGeom>
              <a:avLst/>
              <a:gdLst/>
              <a:ahLst/>
              <a:cxnLst/>
              <a:rect l="l" t="t" r="r" b="b"/>
              <a:pathLst>
                <a:path w="2147" h="3468" extrusionOk="0">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72"/>
            <p:cNvSpPr/>
            <p:nvPr/>
          </p:nvSpPr>
          <p:spPr>
            <a:xfrm>
              <a:off x="3529296" y="2909524"/>
              <a:ext cx="359946" cy="343187"/>
            </a:xfrm>
            <a:custGeom>
              <a:avLst/>
              <a:gdLst/>
              <a:ahLst/>
              <a:cxnLst/>
              <a:rect l="l" t="t" r="r" b="b"/>
              <a:pathLst>
                <a:path w="13724" h="13085" extrusionOk="0">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72"/>
            <p:cNvSpPr/>
            <p:nvPr/>
          </p:nvSpPr>
          <p:spPr>
            <a:xfrm>
              <a:off x="3791676" y="3038747"/>
              <a:ext cx="65647" cy="49019"/>
            </a:xfrm>
            <a:custGeom>
              <a:avLst/>
              <a:gdLst/>
              <a:ahLst/>
              <a:cxnLst/>
              <a:rect l="l" t="t" r="r" b="b"/>
              <a:pathLst>
                <a:path w="2503" h="1869" extrusionOk="0">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72"/>
            <p:cNvSpPr/>
            <p:nvPr/>
          </p:nvSpPr>
          <p:spPr>
            <a:xfrm>
              <a:off x="3700928" y="3040163"/>
              <a:ext cx="68034" cy="46213"/>
            </a:xfrm>
            <a:custGeom>
              <a:avLst/>
              <a:gdLst/>
              <a:ahLst/>
              <a:cxnLst/>
              <a:rect l="l" t="t" r="r" b="b"/>
              <a:pathLst>
                <a:path w="2594" h="1762" extrusionOk="0">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72"/>
            <p:cNvSpPr/>
            <p:nvPr/>
          </p:nvSpPr>
          <p:spPr>
            <a:xfrm>
              <a:off x="3697519" y="3096683"/>
              <a:ext cx="172918" cy="30581"/>
            </a:xfrm>
            <a:custGeom>
              <a:avLst/>
              <a:gdLst/>
              <a:ahLst/>
              <a:cxnLst/>
              <a:rect l="l" t="t" r="r" b="b"/>
              <a:pathLst>
                <a:path w="6593" h="1166" extrusionOk="0">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72"/>
            <p:cNvSpPr/>
            <p:nvPr/>
          </p:nvSpPr>
          <p:spPr>
            <a:xfrm>
              <a:off x="3565647" y="2944380"/>
              <a:ext cx="44561" cy="31447"/>
            </a:xfrm>
            <a:custGeom>
              <a:avLst/>
              <a:gdLst/>
              <a:ahLst/>
              <a:cxnLst/>
              <a:rect l="l" t="t" r="r" b="b"/>
              <a:pathLst>
                <a:path w="1699" h="1199" extrusionOk="0">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11" name="Google Shape;17211;p72"/>
          <p:cNvGrpSpPr/>
          <p:nvPr/>
        </p:nvGrpSpPr>
        <p:grpSpPr>
          <a:xfrm>
            <a:off x="2257297" y="4104909"/>
            <a:ext cx="408546" cy="353494"/>
            <a:chOff x="2181097" y="4289484"/>
            <a:chExt cx="408546" cy="353494"/>
          </a:xfrm>
        </p:grpSpPr>
        <p:sp>
          <p:nvSpPr>
            <p:cNvPr id="17212" name="Google Shape;17212;p72"/>
            <p:cNvSpPr/>
            <p:nvPr/>
          </p:nvSpPr>
          <p:spPr>
            <a:xfrm>
              <a:off x="2433117" y="4295438"/>
              <a:ext cx="56704" cy="68454"/>
            </a:xfrm>
            <a:custGeom>
              <a:avLst/>
              <a:gdLst/>
              <a:ahLst/>
              <a:cxnLst/>
              <a:rect l="l" t="t" r="r" b="b"/>
              <a:pathLst>
                <a:path w="2162" h="2610" extrusionOk="0">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72"/>
            <p:cNvSpPr/>
            <p:nvPr/>
          </p:nvSpPr>
          <p:spPr>
            <a:xfrm>
              <a:off x="2444474" y="4313351"/>
              <a:ext cx="41938" cy="50409"/>
            </a:xfrm>
            <a:custGeom>
              <a:avLst/>
              <a:gdLst/>
              <a:ahLst/>
              <a:cxnLst/>
              <a:rect l="l" t="t" r="r" b="b"/>
              <a:pathLst>
                <a:path w="1599" h="1922" extrusionOk="0">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72"/>
            <p:cNvSpPr/>
            <p:nvPr/>
          </p:nvSpPr>
          <p:spPr>
            <a:xfrm>
              <a:off x="2272710" y="4568676"/>
              <a:ext cx="56704" cy="68349"/>
            </a:xfrm>
            <a:custGeom>
              <a:avLst/>
              <a:gdLst/>
              <a:ahLst/>
              <a:cxnLst/>
              <a:rect l="l" t="t" r="r" b="b"/>
              <a:pathLst>
                <a:path w="2162" h="2606" extrusionOk="0">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72"/>
            <p:cNvSpPr/>
            <p:nvPr/>
          </p:nvSpPr>
          <p:spPr>
            <a:xfrm>
              <a:off x="2291279" y="4575259"/>
              <a:ext cx="38135" cy="56678"/>
            </a:xfrm>
            <a:custGeom>
              <a:avLst/>
              <a:gdLst/>
              <a:ahLst/>
              <a:cxnLst/>
              <a:rect l="l" t="t" r="r" b="b"/>
              <a:pathLst>
                <a:path w="1454" h="2161" extrusionOk="0">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72"/>
            <p:cNvSpPr/>
            <p:nvPr/>
          </p:nvSpPr>
          <p:spPr>
            <a:xfrm>
              <a:off x="2272605" y="4295438"/>
              <a:ext cx="56809" cy="68454"/>
            </a:xfrm>
            <a:custGeom>
              <a:avLst/>
              <a:gdLst/>
              <a:ahLst/>
              <a:cxnLst/>
              <a:rect l="l" t="t" r="r" b="b"/>
              <a:pathLst>
                <a:path w="2166" h="2610" extrusionOk="0">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72"/>
            <p:cNvSpPr/>
            <p:nvPr/>
          </p:nvSpPr>
          <p:spPr>
            <a:xfrm>
              <a:off x="2291279" y="4300500"/>
              <a:ext cx="38135" cy="56835"/>
            </a:xfrm>
            <a:custGeom>
              <a:avLst/>
              <a:gdLst/>
              <a:ahLst/>
              <a:cxnLst/>
              <a:rect l="l" t="t" r="r" b="b"/>
              <a:pathLst>
                <a:path w="1454" h="2167" extrusionOk="0">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72"/>
            <p:cNvSpPr/>
            <p:nvPr/>
          </p:nvSpPr>
          <p:spPr>
            <a:xfrm>
              <a:off x="2433117" y="4568571"/>
              <a:ext cx="56704" cy="68559"/>
            </a:xfrm>
            <a:custGeom>
              <a:avLst/>
              <a:gdLst/>
              <a:ahLst/>
              <a:cxnLst/>
              <a:rect l="l" t="t" r="r" b="b"/>
              <a:pathLst>
                <a:path w="2162" h="2614" extrusionOk="0">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72"/>
            <p:cNvSpPr/>
            <p:nvPr/>
          </p:nvSpPr>
          <p:spPr>
            <a:xfrm>
              <a:off x="2444343" y="4568676"/>
              <a:ext cx="42069" cy="50435"/>
            </a:xfrm>
            <a:custGeom>
              <a:avLst/>
              <a:gdLst/>
              <a:ahLst/>
              <a:cxnLst/>
              <a:rect l="l" t="t" r="r" b="b"/>
              <a:pathLst>
                <a:path w="1604" h="1923" extrusionOk="0">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72"/>
            <p:cNvSpPr/>
            <p:nvPr/>
          </p:nvSpPr>
          <p:spPr>
            <a:xfrm>
              <a:off x="2186657" y="4448973"/>
              <a:ext cx="69057" cy="34489"/>
            </a:xfrm>
            <a:custGeom>
              <a:avLst/>
              <a:gdLst/>
              <a:ahLst/>
              <a:cxnLst/>
              <a:rect l="l" t="t" r="r" b="b"/>
              <a:pathLst>
                <a:path w="2633" h="1315" extrusionOk="0">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72"/>
            <p:cNvSpPr/>
            <p:nvPr/>
          </p:nvSpPr>
          <p:spPr>
            <a:xfrm>
              <a:off x="2197647" y="4449026"/>
              <a:ext cx="58068" cy="20274"/>
            </a:xfrm>
            <a:custGeom>
              <a:avLst/>
              <a:gdLst/>
              <a:ahLst/>
              <a:cxnLst/>
              <a:rect l="l" t="t" r="r" b="b"/>
              <a:pathLst>
                <a:path w="2214" h="773" extrusionOk="0">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72"/>
            <p:cNvSpPr/>
            <p:nvPr/>
          </p:nvSpPr>
          <p:spPr>
            <a:xfrm>
              <a:off x="2506685" y="4448973"/>
              <a:ext cx="69057" cy="34489"/>
            </a:xfrm>
            <a:custGeom>
              <a:avLst/>
              <a:gdLst/>
              <a:ahLst/>
              <a:cxnLst/>
              <a:rect l="l" t="t" r="r" b="b"/>
              <a:pathLst>
                <a:path w="2633" h="1315" extrusionOk="0">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72"/>
            <p:cNvSpPr/>
            <p:nvPr/>
          </p:nvSpPr>
          <p:spPr>
            <a:xfrm>
              <a:off x="2506685" y="4449026"/>
              <a:ext cx="58199" cy="20274"/>
            </a:xfrm>
            <a:custGeom>
              <a:avLst/>
              <a:gdLst/>
              <a:ahLst/>
              <a:cxnLst/>
              <a:rect l="l" t="t" r="r" b="b"/>
              <a:pathLst>
                <a:path w="2219" h="773" extrusionOk="0">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72"/>
            <p:cNvSpPr/>
            <p:nvPr/>
          </p:nvSpPr>
          <p:spPr>
            <a:xfrm>
              <a:off x="2239034" y="4334464"/>
              <a:ext cx="273999" cy="263613"/>
            </a:xfrm>
            <a:custGeom>
              <a:avLst/>
              <a:gdLst/>
              <a:ahLst/>
              <a:cxnLst/>
              <a:rect l="l" t="t" r="r" b="b"/>
              <a:pathLst>
                <a:path w="10447" h="10051" extrusionOk="0">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72"/>
            <p:cNvSpPr/>
            <p:nvPr/>
          </p:nvSpPr>
          <p:spPr>
            <a:xfrm>
              <a:off x="2330909" y="4428595"/>
              <a:ext cx="87967" cy="75378"/>
            </a:xfrm>
            <a:custGeom>
              <a:avLst/>
              <a:gdLst/>
              <a:ahLst/>
              <a:cxnLst/>
              <a:rect l="l" t="t" r="r" b="b"/>
              <a:pathLst>
                <a:path w="3354" h="2874" extrusionOk="0">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72"/>
            <p:cNvSpPr/>
            <p:nvPr/>
          </p:nvSpPr>
          <p:spPr>
            <a:xfrm>
              <a:off x="2256816" y="4350856"/>
              <a:ext cx="239798" cy="230723"/>
            </a:xfrm>
            <a:custGeom>
              <a:avLst/>
              <a:gdLst/>
              <a:ahLst/>
              <a:cxnLst/>
              <a:rect l="l" t="t" r="r" b="b"/>
              <a:pathLst>
                <a:path w="9143" h="8797" extrusionOk="0">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72"/>
            <p:cNvSpPr/>
            <p:nvPr/>
          </p:nvSpPr>
          <p:spPr>
            <a:xfrm>
              <a:off x="2356008" y="4447400"/>
              <a:ext cx="44088" cy="37741"/>
            </a:xfrm>
            <a:custGeom>
              <a:avLst/>
              <a:gdLst/>
              <a:ahLst/>
              <a:cxnLst/>
              <a:rect l="l" t="t" r="r" b="b"/>
              <a:pathLst>
                <a:path w="1681" h="1439" extrusionOk="0">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72"/>
            <p:cNvSpPr/>
            <p:nvPr/>
          </p:nvSpPr>
          <p:spPr>
            <a:xfrm>
              <a:off x="2264396" y="4359879"/>
              <a:ext cx="233608" cy="212574"/>
            </a:xfrm>
            <a:custGeom>
              <a:avLst/>
              <a:gdLst/>
              <a:ahLst/>
              <a:cxnLst/>
              <a:rect l="l" t="t" r="r" b="b"/>
              <a:pathLst>
                <a:path w="8907" h="8105" extrusionOk="0">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72"/>
            <p:cNvSpPr/>
            <p:nvPr/>
          </p:nvSpPr>
          <p:spPr>
            <a:xfrm>
              <a:off x="2181097" y="4289484"/>
              <a:ext cx="408546" cy="353494"/>
            </a:xfrm>
            <a:custGeom>
              <a:avLst/>
              <a:gdLst/>
              <a:ahLst/>
              <a:cxnLst/>
              <a:rect l="l" t="t" r="r" b="b"/>
              <a:pathLst>
                <a:path w="15577" h="13478" extrusionOk="0">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30" name="Google Shape;17230;p72"/>
          <p:cNvGrpSpPr/>
          <p:nvPr/>
        </p:nvGrpSpPr>
        <p:grpSpPr>
          <a:xfrm>
            <a:off x="1735230" y="2250835"/>
            <a:ext cx="393281" cy="360313"/>
            <a:chOff x="1735230" y="2435410"/>
            <a:chExt cx="393281" cy="360313"/>
          </a:xfrm>
        </p:grpSpPr>
        <p:sp>
          <p:nvSpPr>
            <p:cNvPr id="17231" name="Google Shape;17231;p72"/>
            <p:cNvSpPr/>
            <p:nvPr/>
          </p:nvSpPr>
          <p:spPr>
            <a:xfrm>
              <a:off x="1841241" y="2720109"/>
              <a:ext cx="81672" cy="70001"/>
            </a:xfrm>
            <a:custGeom>
              <a:avLst/>
              <a:gdLst/>
              <a:ahLst/>
              <a:cxnLst/>
              <a:rect l="l" t="t" r="r" b="b"/>
              <a:pathLst>
                <a:path w="3114" h="2669" extrusionOk="0">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72"/>
            <p:cNvSpPr/>
            <p:nvPr/>
          </p:nvSpPr>
          <p:spPr>
            <a:xfrm>
              <a:off x="1866734" y="2739176"/>
              <a:ext cx="37138" cy="31814"/>
            </a:xfrm>
            <a:custGeom>
              <a:avLst/>
              <a:gdLst/>
              <a:ahLst/>
              <a:cxnLst/>
              <a:rect l="l" t="t" r="r" b="b"/>
              <a:pathLst>
                <a:path w="1416" h="1213" extrusionOk="0">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72"/>
            <p:cNvSpPr/>
            <p:nvPr/>
          </p:nvSpPr>
          <p:spPr>
            <a:xfrm>
              <a:off x="1980063" y="2720109"/>
              <a:ext cx="81672" cy="70001"/>
            </a:xfrm>
            <a:custGeom>
              <a:avLst/>
              <a:gdLst/>
              <a:ahLst/>
              <a:cxnLst/>
              <a:rect l="l" t="t" r="r" b="b"/>
              <a:pathLst>
                <a:path w="3114" h="2669" extrusionOk="0">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72"/>
            <p:cNvSpPr/>
            <p:nvPr/>
          </p:nvSpPr>
          <p:spPr>
            <a:xfrm>
              <a:off x="2005557" y="2739176"/>
              <a:ext cx="37138" cy="31814"/>
            </a:xfrm>
            <a:custGeom>
              <a:avLst/>
              <a:gdLst/>
              <a:ahLst/>
              <a:cxnLst/>
              <a:rect l="l" t="t" r="r" b="b"/>
              <a:pathLst>
                <a:path w="1416" h="1213" extrusionOk="0">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72"/>
            <p:cNvSpPr/>
            <p:nvPr/>
          </p:nvSpPr>
          <p:spPr>
            <a:xfrm>
              <a:off x="1816771" y="2466463"/>
              <a:ext cx="303137" cy="159542"/>
            </a:xfrm>
            <a:custGeom>
              <a:avLst/>
              <a:gdLst/>
              <a:ahLst/>
              <a:cxnLst/>
              <a:rect l="l" t="t" r="r" b="b"/>
              <a:pathLst>
                <a:path w="11558" h="6083" extrusionOk="0">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72"/>
            <p:cNvSpPr/>
            <p:nvPr/>
          </p:nvSpPr>
          <p:spPr>
            <a:xfrm>
              <a:off x="2072437" y="2466463"/>
              <a:ext cx="47603" cy="159542"/>
            </a:xfrm>
            <a:custGeom>
              <a:avLst/>
              <a:gdLst/>
              <a:ahLst/>
              <a:cxnLst/>
              <a:rect l="l" t="t" r="r" b="b"/>
              <a:pathLst>
                <a:path w="1815" h="6083" extrusionOk="0">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72"/>
            <p:cNvSpPr/>
            <p:nvPr/>
          </p:nvSpPr>
          <p:spPr>
            <a:xfrm>
              <a:off x="1741551" y="2441075"/>
              <a:ext cx="376470" cy="215197"/>
            </a:xfrm>
            <a:custGeom>
              <a:avLst/>
              <a:gdLst/>
              <a:ahLst/>
              <a:cxnLst/>
              <a:rect l="l" t="t" r="r" b="b"/>
              <a:pathLst>
                <a:path w="14354" h="8205" extrusionOk="0">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72"/>
            <p:cNvSpPr/>
            <p:nvPr/>
          </p:nvSpPr>
          <p:spPr>
            <a:xfrm>
              <a:off x="1846172" y="2626215"/>
              <a:ext cx="272477" cy="30057"/>
            </a:xfrm>
            <a:custGeom>
              <a:avLst/>
              <a:gdLst/>
              <a:ahLst/>
              <a:cxnLst/>
              <a:rect l="l" t="t" r="r" b="b"/>
              <a:pathLst>
                <a:path w="10389" h="1146" extrusionOk="0">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72"/>
            <p:cNvSpPr/>
            <p:nvPr/>
          </p:nvSpPr>
          <p:spPr>
            <a:xfrm>
              <a:off x="1815748" y="2635814"/>
              <a:ext cx="261908" cy="84321"/>
            </a:xfrm>
            <a:custGeom>
              <a:avLst/>
              <a:gdLst/>
              <a:ahLst/>
              <a:cxnLst/>
              <a:rect l="l" t="t" r="r" b="b"/>
              <a:pathLst>
                <a:path w="9986" h="3215" extrusionOk="0">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72"/>
            <p:cNvSpPr/>
            <p:nvPr/>
          </p:nvSpPr>
          <p:spPr>
            <a:xfrm>
              <a:off x="1825479" y="2677594"/>
              <a:ext cx="252177" cy="42541"/>
            </a:xfrm>
            <a:custGeom>
              <a:avLst/>
              <a:gdLst/>
              <a:ahLst/>
              <a:cxnLst/>
              <a:rect l="l" t="t" r="r" b="b"/>
              <a:pathLst>
                <a:path w="9615" h="1622" extrusionOk="0">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72"/>
            <p:cNvSpPr/>
            <p:nvPr/>
          </p:nvSpPr>
          <p:spPr>
            <a:xfrm>
              <a:off x="1839484" y="2635814"/>
              <a:ext cx="35092" cy="29926"/>
            </a:xfrm>
            <a:custGeom>
              <a:avLst/>
              <a:gdLst/>
              <a:ahLst/>
              <a:cxnLst/>
              <a:rect l="l" t="t" r="r" b="b"/>
              <a:pathLst>
                <a:path w="1338" h="1141" extrusionOk="0">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72"/>
            <p:cNvSpPr/>
            <p:nvPr/>
          </p:nvSpPr>
          <p:spPr>
            <a:xfrm>
              <a:off x="1866472" y="2733433"/>
              <a:ext cx="50383" cy="43249"/>
            </a:xfrm>
            <a:custGeom>
              <a:avLst/>
              <a:gdLst/>
              <a:ahLst/>
              <a:cxnLst/>
              <a:rect l="l" t="t" r="r" b="b"/>
              <a:pathLst>
                <a:path w="1921" h="1649" extrusionOk="0">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72"/>
            <p:cNvSpPr/>
            <p:nvPr/>
          </p:nvSpPr>
          <p:spPr>
            <a:xfrm>
              <a:off x="2005189" y="2733433"/>
              <a:ext cx="50357" cy="43249"/>
            </a:xfrm>
            <a:custGeom>
              <a:avLst/>
              <a:gdLst/>
              <a:ahLst/>
              <a:cxnLst/>
              <a:rect l="l" t="t" r="r" b="b"/>
              <a:pathLst>
                <a:path w="1920" h="1649" extrusionOk="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72"/>
            <p:cNvSpPr/>
            <p:nvPr/>
          </p:nvSpPr>
          <p:spPr>
            <a:xfrm>
              <a:off x="1735230" y="2435410"/>
              <a:ext cx="393281" cy="360313"/>
            </a:xfrm>
            <a:custGeom>
              <a:avLst/>
              <a:gdLst/>
              <a:ahLst/>
              <a:cxnLst/>
              <a:rect l="l" t="t" r="r" b="b"/>
              <a:pathLst>
                <a:path w="14995" h="13738" extrusionOk="0">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45" name="Google Shape;17245;p72"/>
          <p:cNvGrpSpPr/>
          <p:nvPr/>
        </p:nvGrpSpPr>
        <p:grpSpPr>
          <a:xfrm>
            <a:off x="3603362" y="4147397"/>
            <a:ext cx="247011" cy="304029"/>
            <a:chOff x="3603362" y="4331973"/>
            <a:chExt cx="247011" cy="304029"/>
          </a:xfrm>
        </p:grpSpPr>
        <p:sp>
          <p:nvSpPr>
            <p:cNvPr id="17246" name="Google Shape;17246;p72"/>
            <p:cNvSpPr/>
            <p:nvPr/>
          </p:nvSpPr>
          <p:spPr>
            <a:xfrm>
              <a:off x="3607926" y="4336484"/>
              <a:ext cx="238041" cy="295086"/>
            </a:xfrm>
            <a:custGeom>
              <a:avLst/>
              <a:gdLst/>
              <a:ahLst/>
              <a:cxnLst/>
              <a:rect l="l" t="t" r="r" b="b"/>
              <a:pathLst>
                <a:path w="9076" h="11251" extrusionOk="0">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72"/>
            <p:cNvSpPr/>
            <p:nvPr/>
          </p:nvSpPr>
          <p:spPr>
            <a:xfrm>
              <a:off x="3626967" y="4355918"/>
              <a:ext cx="199932" cy="250787"/>
            </a:xfrm>
            <a:custGeom>
              <a:avLst/>
              <a:gdLst/>
              <a:ahLst/>
              <a:cxnLst/>
              <a:rect l="l" t="t" r="r" b="b"/>
              <a:pathLst>
                <a:path w="7623" h="9562" extrusionOk="0">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72"/>
            <p:cNvSpPr/>
            <p:nvPr/>
          </p:nvSpPr>
          <p:spPr>
            <a:xfrm>
              <a:off x="3626967" y="4372074"/>
              <a:ext cx="112464" cy="234631"/>
            </a:xfrm>
            <a:custGeom>
              <a:avLst/>
              <a:gdLst/>
              <a:ahLst/>
              <a:cxnLst/>
              <a:rect l="l" t="t" r="r" b="b"/>
              <a:pathLst>
                <a:path w="4288" h="8946" extrusionOk="0">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72"/>
            <p:cNvSpPr/>
            <p:nvPr/>
          </p:nvSpPr>
          <p:spPr>
            <a:xfrm>
              <a:off x="3664971" y="4398328"/>
              <a:ext cx="123820" cy="123820"/>
            </a:xfrm>
            <a:custGeom>
              <a:avLst/>
              <a:gdLst/>
              <a:ahLst/>
              <a:cxnLst/>
              <a:rect l="l" t="t" r="r" b="b"/>
              <a:pathLst>
                <a:path w="4721" h="4721" extrusionOk="0">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72"/>
            <p:cNvSpPr/>
            <p:nvPr/>
          </p:nvSpPr>
          <p:spPr>
            <a:xfrm>
              <a:off x="3679212" y="4412570"/>
              <a:ext cx="95311" cy="95311"/>
            </a:xfrm>
            <a:custGeom>
              <a:avLst/>
              <a:gdLst/>
              <a:ahLst/>
              <a:cxnLst/>
              <a:rect l="l" t="t" r="r" b="b"/>
              <a:pathLst>
                <a:path w="3634" h="3634" extrusionOk="0">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72"/>
            <p:cNvSpPr/>
            <p:nvPr/>
          </p:nvSpPr>
          <p:spPr>
            <a:xfrm>
              <a:off x="3603362" y="4331973"/>
              <a:ext cx="247011" cy="304029"/>
            </a:xfrm>
            <a:custGeom>
              <a:avLst/>
              <a:gdLst/>
              <a:ahLst/>
              <a:cxnLst/>
              <a:rect l="l" t="t" r="r" b="b"/>
              <a:pathLst>
                <a:path w="9418" h="11592" extrusionOk="0">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72"/>
            <p:cNvSpPr/>
            <p:nvPr/>
          </p:nvSpPr>
          <p:spPr>
            <a:xfrm>
              <a:off x="3622430" y="4351407"/>
              <a:ext cx="208876" cy="259731"/>
            </a:xfrm>
            <a:custGeom>
              <a:avLst/>
              <a:gdLst/>
              <a:ahLst/>
              <a:cxnLst/>
              <a:rect l="l" t="t" r="r" b="b"/>
              <a:pathLst>
                <a:path w="7964" h="9903" extrusionOk="0">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72"/>
            <p:cNvSpPr/>
            <p:nvPr/>
          </p:nvSpPr>
          <p:spPr>
            <a:xfrm>
              <a:off x="3660669" y="4393896"/>
              <a:ext cx="137826" cy="132711"/>
            </a:xfrm>
            <a:custGeom>
              <a:avLst/>
              <a:gdLst/>
              <a:ahLst/>
              <a:cxnLst/>
              <a:rect l="l" t="t" r="r" b="b"/>
              <a:pathLst>
                <a:path w="5255" h="5060" extrusionOk="0">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72"/>
            <p:cNvSpPr/>
            <p:nvPr/>
          </p:nvSpPr>
          <p:spPr>
            <a:xfrm>
              <a:off x="3703709" y="4408137"/>
              <a:ext cx="47970" cy="104202"/>
            </a:xfrm>
            <a:custGeom>
              <a:avLst/>
              <a:gdLst/>
              <a:ahLst/>
              <a:cxnLst/>
              <a:rect l="l" t="t" r="r" b="b"/>
              <a:pathLst>
                <a:path w="1829" h="3973" extrusionOk="0">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55" name="Google Shape;17255;p72"/>
          <p:cNvGrpSpPr/>
          <p:nvPr/>
        </p:nvGrpSpPr>
        <p:grpSpPr>
          <a:xfrm>
            <a:off x="1752015" y="4104909"/>
            <a:ext cx="365611" cy="360628"/>
            <a:chOff x="1752015" y="4289484"/>
            <a:chExt cx="365611" cy="360628"/>
          </a:xfrm>
        </p:grpSpPr>
        <p:sp>
          <p:nvSpPr>
            <p:cNvPr id="17256" name="Google Shape;17256;p72"/>
            <p:cNvSpPr/>
            <p:nvPr/>
          </p:nvSpPr>
          <p:spPr>
            <a:xfrm>
              <a:off x="1778977" y="4547353"/>
              <a:ext cx="31762" cy="28903"/>
            </a:xfrm>
            <a:custGeom>
              <a:avLst/>
              <a:gdLst/>
              <a:ahLst/>
              <a:cxnLst/>
              <a:rect l="l" t="t" r="r" b="b"/>
              <a:pathLst>
                <a:path w="1211" h="1102" extrusionOk="0">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72"/>
            <p:cNvSpPr/>
            <p:nvPr/>
          </p:nvSpPr>
          <p:spPr>
            <a:xfrm>
              <a:off x="1797179" y="4564768"/>
              <a:ext cx="30975" cy="28457"/>
            </a:xfrm>
            <a:custGeom>
              <a:avLst/>
              <a:gdLst/>
              <a:ahLst/>
              <a:cxnLst/>
              <a:rect l="l" t="t" r="r" b="b"/>
              <a:pathLst>
                <a:path w="1181" h="1085" extrusionOk="0">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58" name="Google Shape;17258;p72"/>
            <p:cNvGrpSpPr/>
            <p:nvPr/>
          </p:nvGrpSpPr>
          <p:grpSpPr>
            <a:xfrm>
              <a:off x="1752015" y="4289484"/>
              <a:ext cx="365611" cy="360628"/>
              <a:chOff x="1752015" y="4289484"/>
              <a:chExt cx="365611" cy="360628"/>
            </a:xfrm>
          </p:grpSpPr>
          <p:sp>
            <p:nvSpPr>
              <p:cNvPr id="17259" name="Google Shape;17259;p72"/>
              <p:cNvSpPr/>
              <p:nvPr/>
            </p:nvSpPr>
            <p:spPr>
              <a:xfrm>
                <a:off x="1758572" y="4402997"/>
                <a:ext cx="160066" cy="76611"/>
              </a:xfrm>
              <a:custGeom>
                <a:avLst/>
                <a:gdLst/>
                <a:ahLst/>
                <a:cxnLst/>
                <a:rect l="l" t="t" r="r" b="b"/>
                <a:pathLst>
                  <a:path w="6103" h="2921" extrusionOk="0">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72"/>
              <p:cNvSpPr/>
              <p:nvPr/>
            </p:nvSpPr>
            <p:spPr>
              <a:xfrm>
                <a:off x="1926297" y="4487161"/>
                <a:ext cx="76506" cy="157994"/>
              </a:xfrm>
              <a:custGeom>
                <a:avLst/>
                <a:gdLst/>
                <a:ahLst/>
                <a:cxnLst/>
                <a:rect l="l" t="t" r="r" b="b"/>
                <a:pathLst>
                  <a:path w="2917" h="6024" extrusionOk="0">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72"/>
              <p:cNvSpPr/>
              <p:nvPr/>
            </p:nvSpPr>
            <p:spPr>
              <a:xfrm>
                <a:off x="1758572" y="4406904"/>
                <a:ext cx="115375" cy="66906"/>
              </a:xfrm>
              <a:custGeom>
                <a:avLst/>
                <a:gdLst/>
                <a:ahLst/>
                <a:cxnLst/>
                <a:rect l="l" t="t" r="r" b="b"/>
                <a:pathLst>
                  <a:path w="4399" h="2551" extrusionOk="0">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72"/>
              <p:cNvSpPr/>
              <p:nvPr/>
            </p:nvSpPr>
            <p:spPr>
              <a:xfrm>
                <a:off x="1926166" y="4549635"/>
                <a:ext cx="22372" cy="95652"/>
              </a:xfrm>
              <a:custGeom>
                <a:avLst/>
                <a:gdLst/>
                <a:ahLst/>
                <a:cxnLst/>
                <a:rect l="l" t="t" r="r" b="b"/>
                <a:pathLst>
                  <a:path w="853" h="3647" extrusionOk="0">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72"/>
              <p:cNvSpPr/>
              <p:nvPr/>
            </p:nvSpPr>
            <p:spPr>
              <a:xfrm>
                <a:off x="1825216" y="4295123"/>
                <a:ext cx="286221" cy="284752"/>
              </a:xfrm>
              <a:custGeom>
                <a:avLst/>
                <a:gdLst/>
                <a:ahLst/>
                <a:cxnLst/>
                <a:rect l="l" t="t" r="r" b="b"/>
                <a:pathLst>
                  <a:path w="10913" h="10857" extrusionOk="0">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72"/>
              <p:cNvSpPr/>
              <p:nvPr/>
            </p:nvSpPr>
            <p:spPr>
              <a:xfrm>
                <a:off x="1825216" y="4295123"/>
                <a:ext cx="286116" cy="212889"/>
              </a:xfrm>
              <a:custGeom>
                <a:avLst/>
                <a:gdLst/>
                <a:ahLst/>
                <a:cxnLst/>
                <a:rect l="l" t="t" r="r" b="b"/>
                <a:pathLst>
                  <a:path w="10909" h="8117" extrusionOk="0">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72"/>
              <p:cNvSpPr/>
              <p:nvPr/>
            </p:nvSpPr>
            <p:spPr>
              <a:xfrm>
                <a:off x="1969468" y="4376481"/>
                <a:ext cx="59956" cy="59851"/>
              </a:xfrm>
              <a:custGeom>
                <a:avLst/>
                <a:gdLst/>
                <a:ahLst/>
                <a:cxnLst/>
                <a:rect l="l" t="t" r="r" b="b"/>
                <a:pathLst>
                  <a:path w="2286" h="2282" extrusionOk="0">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72"/>
              <p:cNvSpPr/>
              <p:nvPr/>
            </p:nvSpPr>
            <p:spPr>
              <a:xfrm>
                <a:off x="1969336" y="4376428"/>
                <a:ext cx="37243" cy="60035"/>
              </a:xfrm>
              <a:custGeom>
                <a:avLst/>
                <a:gdLst/>
                <a:ahLst/>
                <a:cxnLst/>
                <a:rect l="l" t="t" r="r" b="b"/>
                <a:pathLst>
                  <a:path w="1420" h="2289" extrusionOk="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72"/>
              <p:cNvSpPr/>
              <p:nvPr/>
            </p:nvSpPr>
            <p:spPr>
              <a:xfrm>
                <a:off x="1817637" y="4510765"/>
                <a:ext cx="77528" cy="76611"/>
              </a:xfrm>
              <a:custGeom>
                <a:avLst/>
                <a:gdLst/>
                <a:ahLst/>
                <a:cxnLst/>
                <a:rect l="l" t="t" r="r" b="b"/>
                <a:pathLst>
                  <a:path w="2956" h="2921" extrusionOk="0">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72"/>
              <p:cNvSpPr/>
              <p:nvPr/>
            </p:nvSpPr>
            <p:spPr>
              <a:xfrm>
                <a:off x="1817637" y="4510765"/>
                <a:ext cx="30083" cy="33466"/>
              </a:xfrm>
              <a:custGeom>
                <a:avLst/>
                <a:gdLst/>
                <a:ahLst/>
                <a:cxnLst/>
                <a:rect l="l" t="t" r="r" b="b"/>
                <a:pathLst>
                  <a:path w="1147" h="1276" extrusionOk="0">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72"/>
              <p:cNvSpPr/>
              <p:nvPr/>
            </p:nvSpPr>
            <p:spPr>
              <a:xfrm>
                <a:off x="1825216" y="4479450"/>
                <a:ext cx="101107" cy="100425"/>
              </a:xfrm>
              <a:custGeom>
                <a:avLst/>
                <a:gdLst/>
                <a:ahLst/>
                <a:cxnLst/>
                <a:rect l="l" t="t" r="r" b="b"/>
                <a:pathLst>
                  <a:path w="3855" h="3829" extrusionOk="0">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72"/>
              <p:cNvSpPr/>
              <p:nvPr/>
            </p:nvSpPr>
            <p:spPr>
              <a:xfrm>
                <a:off x="1825216" y="4479345"/>
                <a:ext cx="26909" cy="28667"/>
              </a:xfrm>
              <a:custGeom>
                <a:avLst/>
                <a:gdLst/>
                <a:ahLst/>
                <a:cxnLst/>
                <a:rect l="l" t="t" r="r" b="b"/>
                <a:pathLst>
                  <a:path w="1026" h="1093" extrusionOk="0">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72"/>
              <p:cNvSpPr/>
              <p:nvPr/>
            </p:nvSpPr>
            <p:spPr>
              <a:xfrm>
                <a:off x="2043927" y="4295123"/>
                <a:ext cx="67510" cy="66880"/>
              </a:xfrm>
              <a:custGeom>
                <a:avLst/>
                <a:gdLst/>
                <a:ahLst/>
                <a:cxnLst/>
                <a:rect l="l" t="t" r="r" b="b"/>
                <a:pathLst>
                  <a:path w="2574" h="2550" extrusionOk="0">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72"/>
              <p:cNvSpPr/>
              <p:nvPr/>
            </p:nvSpPr>
            <p:spPr>
              <a:xfrm>
                <a:off x="2043927" y="4295123"/>
                <a:ext cx="67510" cy="29401"/>
              </a:xfrm>
              <a:custGeom>
                <a:avLst/>
                <a:gdLst/>
                <a:ahLst/>
                <a:cxnLst/>
                <a:rect l="l" t="t" r="r" b="b"/>
                <a:pathLst>
                  <a:path w="2574" h="1121" extrusionOk="0">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72"/>
              <p:cNvSpPr/>
              <p:nvPr/>
            </p:nvSpPr>
            <p:spPr>
              <a:xfrm>
                <a:off x="1840114" y="4442521"/>
                <a:ext cx="123951" cy="122378"/>
              </a:xfrm>
              <a:custGeom>
                <a:avLst/>
                <a:gdLst/>
                <a:ahLst/>
                <a:cxnLst/>
                <a:rect l="l" t="t" r="r" b="b"/>
                <a:pathLst>
                  <a:path w="4726" h="4666" extrusionOk="0">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72"/>
              <p:cNvSpPr/>
              <p:nvPr/>
            </p:nvSpPr>
            <p:spPr>
              <a:xfrm>
                <a:off x="1840114" y="4442521"/>
                <a:ext cx="123951" cy="122378"/>
              </a:xfrm>
              <a:custGeom>
                <a:avLst/>
                <a:gdLst/>
                <a:ahLst/>
                <a:cxnLst/>
                <a:rect l="l" t="t" r="r" b="b"/>
                <a:pathLst>
                  <a:path w="4726" h="4666" extrusionOk="0">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72"/>
              <p:cNvSpPr/>
              <p:nvPr/>
            </p:nvSpPr>
            <p:spPr>
              <a:xfrm>
                <a:off x="1840245" y="4442521"/>
                <a:ext cx="121932" cy="122404"/>
              </a:xfrm>
              <a:custGeom>
                <a:avLst/>
                <a:gdLst/>
                <a:ahLst/>
                <a:cxnLst/>
                <a:rect l="l" t="t" r="r" b="b"/>
                <a:pathLst>
                  <a:path w="4649" h="4667" extrusionOk="0">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72"/>
              <p:cNvSpPr/>
              <p:nvPr/>
            </p:nvSpPr>
            <p:spPr>
              <a:xfrm>
                <a:off x="1832140" y="4599362"/>
                <a:ext cx="33178" cy="28798"/>
              </a:xfrm>
              <a:custGeom>
                <a:avLst/>
                <a:gdLst/>
                <a:ahLst/>
                <a:cxnLst/>
                <a:rect l="l" t="t" r="r" b="b"/>
                <a:pathLst>
                  <a:path w="1265" h="1098" extrusionOk="0">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72"/>
              <p:cNvSpPr/>
              <p:nvPr/>
            </p:nvSpPr>
            <p:spPr>
              <a:xfrm>
                <a:off x="1814620" y="4582314"/>
                <a:ext cx="30948" cy="28326"/>
              </a:xfrm>
              <a:custGeom>
                <a:avLst/>
                <a:gdLst/>
                <a:ahLst/>
                <a:cxnLst/>
                <a:rect l="l" t="t" r="r" b="b"/>
                <a:pathLst>
                  <a:path w="1180" h="1080" extrusionOk="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72"/>
              <p:cNvSpPr/>
              <p:nvPr/>
            </p:nvSpPr>
            <p:spPr>
              <a:xfrm>
                <a:off x="1752015" y="4289484"/>
                <a:ext cx="365611" cy="360628"/>
              </a:xfrm>
              <a:custGeom>
                <a:avLst/>
                <a:gdLst/>
                <a:ahLst/>
                <a:cxnLst/>
                <a:rect l="l" t="t" r="r" b="b"/>
                <a:pathLst>
                  <a:path w="13940" h="13750" extrusionOk="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72"/>
              <p:cNvSpPr/>
              <p:nvPr/>
            </p:nvSpPr>
            <p:spPr>
              <a:xfrm>
                <a:off x="1961757" y="4373517"/>
                <a:ext cx="84846" cy="67746"/>
              </a:xfrm>
              <a:custGeom>
                <a:avLst/>
                <a:gdLst/>
                <a:ahLst/>
                <a:cxnLst/>
                <a:rect l="l" t="t" r="r" b="b"/>
                <a:pathLst>
                  <a:path w="3235" h="2583" extrusionOk="0">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280" name="Google Shape;17280;p72"/>
          <p:cNvGrpSpPr/>
          <p:nvPr/>
        </p:nvGrpSpPr>
        <p:grpSpPr>
          <a:xfrm>
            <a:off x="2775417" y="4046462"/>
            <a:ext cx="181002" cy="405184"/>
            <a:chOff x="2775386" y="4332051"/>
            <a:chExt cx="135806" cy="304055"/>
          </a:xfrm>
        </p:grpSpPr>
        <p:sp>
          <p:nvSpPr>
            <p:cNvPr id="17281" name="Google Shape;17281;p72"/>
            <p:cNvSpPr/>
            <p:nvPr/>
          </p:nvSpPr>
          <p:spPr>
            <a:xfrm>
              <a:off x="2781314" y="4336484"/>
              <a:ext cx="123820" cy="123820"/>
            </a:xfrm>
            <a:custGeom>
              <a:avLst/>
              <a:gdLst/>
              <a:ahLst/>
              <a:cxnLst/>
              <a:rect l="l" t="t" r="r" b="b"/>
              <a:pathLst>
                <a:path w="4721" h="4721" extrusionOk="0">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72"/>
            <p:cNvSpPr/>
            <p:nvPr/>
          </p:nvSpPr>
          <p:spPr>
            <a:xfrm>
              <a:off x="2795581" y="4350751"/>
              <a:ext cx="95285" cy="95180"/>
            </a:xfrm>
            <a:custGeom>
              <a:avLst/>
              <a:gdLst/>
              <a:ahLst/>
              <a:cxnLst/>
              <a:rect l="l" t="t" r="r" b="b"/>
              <a:pathLst>
                <a:path w="3633" h="3629" extrusionOk="0">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72"/>
            <p:cNvSpPr/>
            <p:nvPr/>
          </p:nvSpPr>
          <p:spPr>
            <a:xfrm>
              <a:off x="2795686" y="4555431"/>
              <a:ext cx="95180" cy="76138"/>
            </a:xfrm>
            <a:custGeom>
              <a:avLst/>
              <a:gdLst/>
              <a:ahLst/>
              <a:cxnLst/>
              <a:rect l="l" t="t" r="r" b="b"/>
              <a:pathLst>
                <a:path w="3629" h="2903" extrusionOk="0">
                  <a:moveTo>
                    <a:pt x="1" y="1"/>
                  </a:moveTo>
                  <a:lnTo>
                    <a:pt x="362" y="2902"/>
                  </a:lnTo>
                  <a:lnTo>
                    <a:pt x="3263" y="2902"/>
                  </a:lnTo>
                  <a:lnTo>
                    <a:pt x="3629" y="1"/>
                  </a:ln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72"/>
            <p:cNvSpPr/>
            <p:nvPr/>
          </p:nvSpPr>
          <p:spPr>
            <a:xfrm>
              <a:off x="2781314" y="4536390"/>
              <a:ext cx="123820" cy="19067"/>
            </a:xfrm>
            <a:custGeom>
              <a:avLst/>
              <a:gdLst/>
              <a:ahLst/>
              <a:cxnLst/>
              <a:rect l="l" t="t" r="r" b="b"/>
              <a:pathLst>
                <a:path w="4721" h="727" extrusionOk="0">
                  <a:moveTo>
                    <a:pt x="0" y="0"/>
                  </a:moveTo>
                  <a:lnTo>
                    <a:pt x="0" y="727"/>
                  </a:lnTo>
                  <a:lnTo>
                    <a:pt x="4721" y="727"/>
                  </a:lnTo>
                  <a:lnTo>
                    <a:pt x="4721" y="0"/>
                  </a:ln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72"/>
            <p:cNvSpPr/>
            <p:nvPr/>
          </p:nvSpPr>
          <p:spPr>
            <a:xfrm>
              <a:off x="2798598" y="4579167"/>
              <a:ext cx="89252" cy="28667"/>
            </a:xfrm>
            <a:custGeom>
              <a:avLst/>
              <a:gdLst/>
              <a:ahLst/>
              <a:cxnLst/>
              <a:rect l="l" t="t" r="r" b="b"/>
              <a:pathLst>
                <a:path w="3403" h="1093" extrusionOk="0">
                  <a:moveTo>
                    <a:pt x="0" y="0"/>
                  </a:moveTo>
                  <a:lnTo>
                    <a:pt x="135" y="1093"/>
                  </a:lnTo>
                  <a:lnTo>
                    <a:pt x="3268" y="1093"/>
                  </a:lnTo>
                  <a:lnTo>
                    <a:pt x="3402" y="0"/>
                  </a:lnTo>
                  <a:close/>
                </a:path>
              </a:pathLst>
            </a:custGeom>
            <a:solidFill>
              <a:srgbClr val="F0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72"/>
            <p:cNvSpPr/>
            <p:nvPr/>
          </p:nvSpPr>
          <p:spPr>
            <a:xfrm>
              <a:off x="2795581" y="4555431"/>
              <a:ext cx="95285" cy="76138"/>
            </a:xfrm>
            <a:custGeom>
              <a:avLst/>
              <a:gdLst/>
              <a:ahLst/>
              <a:cxnLst/>
              <a:rect l="l" t="t" r="r" b="b"/>
              <a:pathLst>
                <a:path w="3633" h="2903" extrusionOk="0">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72"/>
            <p:cNvSpPr/>
            <p:nvPr/>
          </p:nvSpPr>
          <p:spPr>
            <a:xfrm>
              <a:off x="2798598" y="4579167"/>
              <a:ext cx="17940" cy="28667"/>
            </a:xfrm>
            <a:custGeom>
              <a:avLst/>
              <a:gdLst/>
              <a:ahLst/>
              <a:cxnLst/>
              <a:rect l="l" t="t" r="r" b="b"/>
              <a:pathLst>
                <a:path w="684" h="1093" extrusionOk="0">
                  <a:moveTo>
                    <a:pt x="0" y="0"/>
                  </a:moveTo>
                  <a:lnTo>
                    <a:pt x="135" y="1093"/>
                  </a:lnTo>
                  <a:lnTo>
                    <a:pt x="684" y="1093"/>
                  </a:lnTo>
                  <a:lnTo>
                    <a:pt x="544" y="0"/>
                  </a:lnTo>
                  <a:close/>
                </a:path>
              </a:pathLst>
            </a:custGeom>
            <a:solidFill>
              <a:srgbClr val="DA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72"/>
            <p:cNvSpPr/>
            <p:nvPr/>
          </p:nvSpPr>
          <p:spPr>
            <a:xfrm>
              <a:off x="2788500" y="4474545"/>
              <a:ext cx="45216" cy="39236"/>
            </a:xfrm>
            <a:custGeom>
              <a:avLst/>
              <a:gdLst/>
              <a:ahLst/>
              <a:cxnLst/>
              <a:rect l="l" t="t" r="r" b="b"/>
              <a:pathLst>
                <a:path w="1724" h="1496" extrusionOk="0">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72"/>
            <p:cNvSpPr/>
            <p:nvPr/>
          </p:nvSpPr>
          <p:spPr>
            <a:xfrm>
              <a:off x="2779792" y="4493586"/>
              <a:ext cx="53924" cy="18962"/>
            </a:xfrm>
            <a:custGeom>
              <a:avLst/>
              <a:gdLst/>
              <a:ahLst/>
              <a:cxnLst/>
              <a:rect l="l" t="t" r="r" b="b"/>
              <a:pathLst>
                <a:path w="2056" h="723" extrusionOk="0">
                  <a:moveTo>
                    <a:pt x="1" y="1"/>
                  </a:moveTo>
                  <a:cubicBezTo>
                    <a:pt x="155" y="434"/>
                    <a:pt x="568" y="723"/>
                    <a:pt x="1030" y="723"/>
                  </a:cubicBezTo>
                  <a:cubicBezTo>
                    <a:pt x="1492" y="723"/>
                    <a:pt x="1901" y="434"/>
                    <a:pt x="2055"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72"/>
            <p:cNvSpPr/>
            <p:nvPr/>
          </p:nvSpPr>
          <p:spPr>
            <a:xfrm>
              <a:off x="2861439" y="4474545"/>
              <a:ext cx="45216" cy="39236"/>
            </a:xfrm>
            <a:custGeom>
              <a:avLst/>
              <a:gdLst/>
              <a:ahLst/>
              <a:cxnLst/>
              <a:rect l="l" t="t" r="r" b="b"/>
              <a:pathLst>
                <a:path w="1724" h="1496" extrusionOk="0">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72"/>
            <p:cNvSpPr/>
            <p:nvPr/>
          </p:nvSpPr>
          <p:spPr>
            <a:xfrm>
              <a:off x="2852862" y="4493586"/>
              <a:ext cx="53793" cy="18962"/>
            </a:xfrm>
            <a:custGeom>
              <a:avLst/>
              <a:gdLst/>
              <a:ahLst/>
              <a:cxnLst/>
              <a:rect l="l" t="t" r="r" b="b"/>
              <a:pathLst>
                <a:path w="2051" h="723" extrusionOk="0">
                  <a:moveTo>
                    <a:pt x="1" y="1"/>
                  </a:moveTo>
                  <a:cubicBezTo>
                    <a:pt x="155" y="434"/>
                    <a:pt x="564" y="723"/>
                    <a:pt x="1025" y="723"/>
                  </a:cubicBezTo>
                  <a:cubicBezTo>
                    <a:pt x="1487" y="723"/>
                    <a:pt x="1896" y="434"/>
                    <a:pt x="2050"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72"/>
            <p:cNvSpPr/>
            <p:nvPr/>
          </p:nvSpPr>
          <p:spPr>
            <a:xfrm>
              <a:off x="2820183" y="4346293"/>
              <a:ext cx="47839" cy="104071"/>
            </a:xfrm>
            <a:custGeom>
              <a:avLst/>
              <a:gdLst/>
              <a:ahLst/>
              <a:cxnLst/>
              <a:rect l="l" t="t" r="r" b="b"/>
              <a:pathLst>
                <a:path w="1824" h="3968" extrusionOk="0">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72"/>
            <p:cNvSpPr/>
            <p:nvPr/>
          </p:nvSpPr>
          <p:spPr>
            <a:xfrm>
              <a:off x="2775753" y="4332051"/>
              <a:ext cx="134940" cy="304055"/>
            </a:xfrm>
            <a:custGeom>
              <a:avLst/>
              <a:gdLst/>
              <a:ahLst/>
              <a:cxnLst/>
              <a:rect l="l" t="t" r="r" b="b"/>
              <a:pathLst>
                <a:path w="5145" h="11593" extrusionOk="0">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72"/>
            <p:cNvSpPr/>
            <p:nvPr/>
          </p:nvSpPr>
          <p:spPr>
            <a:xfrm>
              <a:off x="2775386" y="4470034"/>
              <a:ext cx="62736" cy="47052"/>
            </a:xfrm>
            <a:custGeom>
              <a:avLst/>
              <a:gdLst/>
              <a:ahLst/>
              <a:cxnLst/>
              <a:rect l="l" t="t" r="r" b="b"/>
              <a:pathLst>
                <a:path w="2392" h="1794" extrusionOk="0">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5" name="Google Shape;17295;p72"/>
            <p:cNvSpPr/>
            <p:nvPr/>
          </p:nvSpPr>
          <p:spPr>
            <a:xfrm>
              <a:off x="2848194" y="4470034"/>
              <a:ext cx="62998" cy="47052"/>
            </a:xfrm>
            <a:custGeom>
              <a:avLst/>
              <a:gdLst/>
              <a:ahLst/>
              <a:cxnLst/>
              <a:rect l="l" t="t" r="r" b="b"/>
              <a:pathLst>
                <a:path w="2402" h="1794" extrusionOk="0">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96" name="Google Shape;17296;p72"/>
          <p:cNvGrpSpPr/>
          <p:nvPr/>
        </p:nvGrpSpPr>
        <p:grpSpPr>
          <a:xfrm>
            <a:off x="3097827" y="2255634"/>
            <a:ext cx="351239" cy="350609"/>
            <a:chOff x="3097827" y="2440209"/>
            <a:chExt cx="351239" cy="350609"/>
          </a:xfrm>
        </p:grpSpPr>
        <p:sp>
          <p:nvSpPr>
            <p:cNvPr id="17297" name="Google Shape;17297;p72"/>
            <p:cNvSpPr/>
            <p:nvPr/>
          </p:nvSpPr>
          <p:spPr>
            <a:xfrm>
              <a:off x="3158150" y="2478318"/>
              <a:ext cx="230592" cy="307308"/>
            </a:xfrm>
            <a:custGeom>
              <a:avLst/>
              <a:gdLst/>
              <a:ahLst/>
              <a:cxnLst/>
              <a:rect l="l" t="t" r="r" b="b"/>
              <a:pathLst>
                <a:path w="8792" h="11717" extrusionOk="0">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72"/>
            <p:cNvSpPr/>
            <p:nvPr/>
          </p:nvSpPr>
          <p:spPr>
            <a:xfrm>
              <a:off x="3158150" y="2485504"/>
              <a:ext cx="132265" cy="300121"/>
            </a:xfrm>
            <a:custGeom>
              <a:avLst/>
              <a:gdLst/>
              <a:ahLst/>
              <a:cxnLst/>
              <a:rect l="l" t="t" r="r" b="b"/>
              <a:pathLst>
                <a:path w="5043" h="11443" extrusionOk="0">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72"/>
            <p:cNvSpPr/>
            <p:nvPr/>
          </p:nvSpPr>
          <p:spPr>
            <a:xfrm>
              <a:off x="3185663" y="2505830"/>
              <a:ext cx="175567" cy="175567"/>
            </a:xfrm>
            <a:custGeom>
              <a:avLst/>
              <a:gdLst/>
              <a:ahLst/>
              <a:cxnLst/>
              <a:rect l="l" t="t" r="r" b="b"/>
              <a:pathLst>
                <a:path w="6694" h="6694" extrusionOk="0">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72"/>
            <p:cNvSpPr/>
            <p:nvPr/>
          </p:nvSpPr>
          <p:spPr>
            <a:xfrm>
              <a:off x="3171395" y="2515430"/>
              <a:ext cx="158650" cy="165968"/>
            </a:xfrm>
            <a:custGeom>
              <a:avLst/>
              <a:gdLst/>
              <a:ahLst/>
              <a:cxnLst/>
              <a:rect l="l" t="t" r="r" b="b"/>
              <a:pathLst>
                <a:path w="6049" h="6328" extrusionOk="0">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72"/>
            <p:cNvSpPr/>
            <p:nvPr/>
          </p:nvSpPr>
          <p:spPr>
            <a:xfrm>
              <a:off x="3152957" y="2473151"/>
              <a:ext cx="240821" cy="317667"/>
            </a:xfrm>
            <a:custGeom>
              <a:avLst/>
              <a:gdLst/>
              <a:ahLst/>
              <a:cxnLst/>
              <a:rect l="l" t="t" r="r" b="b"/>
              <a:pathLst>
                <a:path w="9182" h="12112" extrusionOk="0">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72"/>
            <p:cNvSpPr/>
            <p:nvPr/>
          </p:nvSpPr>
          <p:spPr>
            <a:xfrm>
              <a:off x="3168877" y="2500532"/>
              <a:ext cx="205965" cy="186189"/>
            </a:xfrm>
            <a:custGeom>
              <a:avLst/>
              <a:gdLst/>
              <a:ahLst/>
              <a:cxnLst/>
              <a:rect l="l" t="t" r="r" b="b"/>
              <a:pathLst>
                <a:path w="7853" h="7099" extrusionOk="0">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72"/>
            <p:cNvSpPr/>
            <p:nvPr/>
          </p:nvSpPr>
          <p:spPr>
            <a:xfrm>
              <a:off x="3245724" y="2533553"/>
              <a:ext cx="55314" cy="120122"/>
            </a:xfrm>
            <a:custGeom>
              <a:avLst/>
              <a:gdLst/>
              <a:ahLst/>
              <a:cxnLst/>
              <a:rect l="l" t="t" r="r" b="b"/>
              <a:pathLst>
                <a:path w="2109" h="4580" extrusionOk="0">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72"/>
            <p:cNvSpPr/>
            <p:nvPr/>
          </p:nvSpPr>
          <p:spPr>
            <a:xfrm>
              <a:off x="3395535" y="2440209"/>
              <a:ext cx="53530" cy="87416"/>
            </a:xfrm>
            <a:custGeom>
              <a:avLst/>
              <a:gdLst/>
              <a:ahLst/>
              <a:cxnLst/>
              <a:rect l="l" t="t" r="r" b="b"/>
              <a:pathLst>
                <a:path w="2041" h="3333" extrusionOk="0">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72"/>
            <p:cNvSpPr/>
            <p:nvPr/>
          </p:nvSpPr>
          <p:spPr>
            <a:xfrm>
              <a:off x="3364613" y="2485530"/>
              <a:ext cx="29558" cy="42200"/>
            </a:xfrm>
            <a:custGeom>
              <a:avLst/>
              <a:gdLst/>
              <a:ahLst/>
              <a:cxnLst/>
              <a:rect l="l" t="t" r="r" b="b"/>
              <a:pathLst>
                <a:path w="1127" h="1609" extrusionOk="0">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72"/>
            <p:cNvSpPr/>
            <p:nvPr/>
          </p:nvSpPr>
          <p:spPr>
            <a:xfrm>
              <a:off x="3380114" y="2462843"/>
              <a:ext cx="41439" cy="64782"/>
            </a:xfrm>
            <a:custGeom>
              <a:avLst/>
              <a:gdLst/>
              <a:ahLst/>
              <a:cxnLst/>
              <a:rect l="l" t="t" r="r" b="b"/>
              <a:pathLst>
                <a:path w="1580" h="2470" extrusionOk="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72"/>
            <p:cNvSpPr/>
            <p:nvPr/>
          </p:nvSpPr>
          <p:spPr>
            <a:xfrm>
              <a:off x="3097827" y="2440209"/>
              <a:ext cx="53504" cy="87416"/>
            </a:xfrm>
            <a:custGeom>
              <a:avLst/>
              <a:gdLst/>
              <a:ahLst/>
              <a:cxnLst/>
              <a:rect l="l" t="t" r="r" b="b"/>
              <a:pathLst>
                <a:path w="2040" h="3333" extrusionOk="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72"/>
            <p:cNvSpPr/>
            <p:nvPr/>
          </p:nvSpPr>
          <p:spPr>
            <a:xfrm>
              <a:off x="3152590" y="2485530"/>
              <a:ext cx="29585" cy="42148"/>
            </a:xfrm>
            <a:custGeom>
              <a:avLst/>
              <a:gdLst/>
              <a:ahLst/>
              <a:cxnLst/>
              <a:rect l="l" t="t" r="r" b="b"/>
              <a:pathLst>
                <a:path w="1128" h="1607" extrusionOk="0">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72"/>
            <p:cNvSpPr/>
            <p:nvPr/>
          </p:nvSpPr>
          <p:spPr>
            <a:xfrm>
              <a:off x="3125261" y="2462843"/>
              <a:ext cx="41518" cy="64782"/>
            </a:xfrm>
            <a:custGeom>
              <a:avLst/>
              <a:gdLst/>
              <a:ahLst/>
              <a:cxnLst/>
              <a:rect l="l" t="t" r="r" b="b"/>
              <a:pathLst>
                <a:path w="1583" h="2470" extrusionOk="0">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10" name="Google Shape;17310;p72"/>
          <p:cNvGrpSpPr/>
          <p:nvPr/>
        </p:nvGrpSpPr>
        <p:grpSpPr>
          <a:xfrm>
            <a:off x="3975965" y="1400338"/>
            <a:ext cx="362711" cy="237959"/>
            <a:chOff x="4034726" y="1584852"/>
            <a:chExt cx="304160" cy="199513"/>
          </a:xfrm>
        </p:grpSpPr>
        <p:sp>
          <p:nvSpPr>
            <p:cNvPr id="17311" name="Google Shape;17311;p72"/>
            <p:cNvSpPr/>
            <p:nvPr/>
          </p:nvSpPr>
          <p:spPr>
            <a:xfrm>
              <a:off x="4112962" y="1591120"/>
              <a:ext cx="109447" cy="80676"/>
            </a:xfrm>
            <a:custGeom>
              <a:avLst/>
              <a:gdLst/>
              <a:ahLst/>
              <a:cxnLst/>
              <a:rect l="l" t="t" r="r" b="b"/>
              <a:pathLst>
                <a:path w="4173" h="3076" extrusionOk="0">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2" name="Google Shape;17312;p72"/>
            <p:cNvSpPr/>
            <p:nvPr/>
          </p:nvSpPr>
          <p:spPr>
            <a:xfrm>
              <a:off x="4114353" y="1591120"/>
              <a:ext cx="108057" cy="80676"/>
            </a:xfrm>
            <a:custGeom>
              <a:avLst/>
              <a:gdLst/>
              <a:ahLst/>
              <a:cxnLst/>
              <a:rect l="l" t="t" r="r" b="b"/>
              <a:pathLst>
                <a:path w="4120" h="3076" extrusionOk="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3" name="Google Shape;17313;p72"/>
            <p:cNvSpPr/>
            <p:nvPr/>
          </p:nvSpPr>
          <p:spPr>
            <a:xfrm>
              <a:off x="4039263" y="1619892"/>
              <a:ext cx="295217" cy="84977"/>
            </a:xfrm>
            <a:custGeom>
              <a:avLst/>
              <a:gdLst/>
              <a:ahLst/>
              <a:cxnLst/>
              <a:rect l="l" t="t" r="r" b="b"/>
              <a:pathLst>
                <a:path w="11256" h="3240" extrusionOk="0">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72"/>
            <p:cNvSpPr/>
            <p:nvPr/>
          </p:nvSpPr>
          <p:spPr>
            <a:xfrm>
              <a:off x="4112962" y="1685539"/>
              <a:ext cx="122325" cy="94419"/>
            </a:xfrm>
            <a:custGeom>
              <a:avLst/>
              <a:gdLst/>
              <a:ahLst/>
              <a:cxnLst/>
              <a:rect l="l" t="t" r="r" b="b"/>
              <a:pathLst>
                <a:path w="4664" h="3600" extrusionOk="0">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72"/>
            <p:cNvSpPr/>
            <p:nvPr/>
          </p:nvSpPr>
          <p:spPr>
            <a:xfrm>
              <a:off x="4286877" y="1666209"/>
              <a:ext cx="37374" cy="20746"/>
            </a:xfrm>
            <a:custGeom>
              <a:avLst/>
              <a:gdLst/>
              <a:ahLst/>
              <a:cxnLst/>
              <a:rect l="l" t="t" r="r" b="b"/>
              <a:pathLst>
                <a:path w="1425" h="791" extrusionOk="0">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72"/>
            <p:cNvSpPr/>
            <p:nvPr/>
          </p:nvSpPr>
          <p:spPr>
            <a:xfrm>
              <a:off x="4213807" y="1589310"/>
              <a:ext cx="118889" cy="44744"/>
            </a:xfrm>
            <a:custGeom>
              <a:avLst/>
              <a:gdLst/>
              <a:ahLst/>
              <a:cxnLst/>
              <a:rect l="l" t="t" r="r" b="b"/>
              <a:pathLst>
                <a:path w="4533" h="1706" extrusionOk="0">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72"/>
            <p:cNvSpPr/>
            <p:nvPr/>
          </p:nvSpPr>
          <p:spPr>
            <a:xfrm>
              <a:off x="4263403" y="1589258"/>
              <a:ext cx="69424" cy="44797"/>
            </a:xfrm>
            <a:custGeom>
              <a:avLst/>
              <a:gdLst/>
              <a:ahLst/>
              <a:cxnLst/>
              <a:rect l="l" t="t" r="r" b="b"/>
              <a:pathLst>
                <a:path w="2647" h="1708" extrusionOk="0">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72"/>
            <p:cNvSpPr/>
            <p:nvPr/>
          </p:nvSpPr>
          <p:spPr>
            <a:xfrm>
              <a:off x="4114353" y="1685513"/>
              <a:ext cx="120909" cy="94445"/>
            </a:xfrm>
            <a:custGeom>
              <a:avLst/>
              <a:gdLst/>
              <a:ahLst/>
              <a:cxnLst/>
              <a:rect l="l" t="t" r="r" b="b"/>
              <a:pathLst>
                <a:path w="4610" h="3601" extrusionOk="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9" name="Google Shape;17319;p72"/>
            <p:cNvSpPr/>
            <p:nvPr/>
          </p:nvSpPr>
          <p:spPr>
            <a:xfrm>
              <a:off x="4270983" y="1666209"/>
              <a:ext cx="15920" cy="3829"/>
            </a:xfrm>
            <a:custGeom>
              <a:avLst/>
              <a:gdLst/>
              <a:ahLst/>
              <a:cxnLst/>
              <a:rect l="l" t="t" r="r" b="b"/>
              <a:pathLst>
                <a:path w="607" h="146" extrusionOk="0">
                  <a:moveTo>
                    <a:pt x="0" y="1"/>
                  </a:moveTo>
                  <a:cubicBezTo>
                    <a:pt x="212" y="1"/>
                    <a:pt x="419" y="49"/>
                    <a:pt x="606" y="145"/>
                  </a:cubicBezTo>
                  <a:lnTo>
                    <a:pt x="606" y="1"/>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72"/>
            <p:cNvSpPr/>
            <p:nvPr/>
          </p:nvSpPr>
          <p:spPr>
            <a:xfrm>
              <a:off x="4306443" y="1686929"/>
              <a:ext cx="28037" cy="17940"/>
            </a:xfrm>
            <a:custGeom>
              <a:avLst/>
              <a:gdLst/>
              <a:ahLst/>
              <a:cxnLst/>
              <a:rect l="l" t="t" r="r" b="b"/>
              <a:pathLst>
                <a:path w="1069" h="684" extrusionOk="0">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72"/>
            <p:cNvSpPr/>
            <p:nvPr/>
          </p:nvSpPr>
          <p:spPr>
            <a:xfrm>
              <a:off x="4286877" y="1666209"/>
              <a:ext cx="37374" cy="20746"/>
            </a:xfrm>
            <a:custGeom>
              <a:avLst/>
              <a:gdLst/>
              <a:ahLst/>
              <a:cxnLst/>
              <a:rect l="l" t="t" r="r" b="b"/>
              <a:pathLst>
                <a:path w="1425" h="791" extrusionOk="0">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72"/>
            <p:cNvSpPr/>
            <p:nvPr/>
          </p:nvSpPr>
          <p:spPr>
            <a:xfrm>
              <a:off x="4034726" y="1586583"/>
              <a:ext cx="304160" cy="197782"/>
            </a:xfrm>
            <a:custGeom>
              <a:avLst/>
              <a:gdLst/>
              <a:ahLst/>
              <a:cxnLst/>
              <a:rect l="l" t="t" r="r" b="b"/>
              <a:pathLst>
                <a:path w="11597" h="7541" extrusionOk="0">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72"/>
            <p:cNvSpPr/>
            <p:nvPr/>
          </p:nvSpPr>
          <p:spPr>
            <a:xfrm>
              <a:off x="4209270" y="1584852"/>
              <a:ext cx="127990" cy="53635"/>
            </a:xfrm>
            <a:custGeom>
              <a:avLst/>
              <a:gdLst/>
              <a:ahLst/>
              <a:cxnLst/>
              <a:rect l="l" t="t" r="r" b="b"/>
              <a:pathLst>
                <a:path w="4880" h="2045" extrusionOk="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4" name="Google Shape;17324;p72"/>
            <p:cNvSpPr/>
            <p:nvPr/>
          </p:nvSpPr>
          <p:spPr>
            <a:xfrm>
              <a:off x="4150442" y="1679533"/>
              <a:ext cx="13927" cy="11960"/>
            </a:xfrm>
            <a:custGeom>
              <a:avLst/>
              <a:gdLst/>
              <a:ahLst/>
              <a:cxnLst/>
              <a:rect l="l" t="t" r="r" b="b"/>
              <a:pathLst>
                <a:path w="531" h="456" extrusionOk="0">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72"/>
            <p:cNvSpPr/>
            <p:nvPr/>
          </p:nvSpPr>
          <p:spPr>
            <a:xfrm>
              <a:off x="4126732" y="1679533"/>
              <a:ext cx="13769" cy="11960"/>
            </a:xfrm>
            <a:custGeom>
              <a:avLst/>
              <a:gdLst/>
              <a:ahLst/>
              <a:cxnLst/>
              <a:rect l="l" t="t" r="r" b="b"/>
              <a:pathLst>
                <a:path w="525" h="456" extrusionOk="0">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72"/>
            <p:cNvSpPr/>
            <p:nvPr/>
          </p:nvSpPr>
          <p:spPr>
            <a:xfrm>
              <a:off x="4104884" y="1679533"/>
              <a:ext cx="13927" cy="11960"/>
            </a:xfrm>
            <a:custGeom>
              <a:avLst/>
              <a:gdLst/>
              <a:ahLst/>
              <a:cxnLst/>
              <a:rect l="l" t="t" r="r" b="b"/>
              <a:pathLst>
                <a:path w="531" h="456" extrusionOk="0">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7" name="Google Shape;17327;p72"/>
            <p:cNvSpPr/>
            <p:nvPr/>
          </p:nvSpPr>
          <p:spPr>
            <a:xfrm>
              <a:off x="4081175" y="1679612"/>
              <a:ext cx="13901" cy="11829"/>
            </a:xfrm>
            <a:custGeom>
              <a:avLst/>
              <a:gdLst/>
              <a:ahLst/>
              <a:cxnLst/>
              <a:rect l="l" t="t" r="r" b="b"/>
              <a:pathLst>
                <a:path w="530" h="451" extrusionOk="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72"/>
            <p:cNvSpPr/>
            <p:nvPr/>
          </p:nvSpPr>
          <p:spPr>
            <a:xfrm>
              <a:off x="4251417" y="1679533"/>
              <a:ext cx="13901" cy="11960"/>
            </a:xfrm>
            <a:custGeom>
              <a:avLst/>
              <a:gdLst/>
              <a:ahLst/>
              <a:cxnLst/>
              <a:rect l="l" t="t" r="r" b="b"/>
              <a:pathLst>
                <a:path w="530" h="456" extrusionOk="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29" name="Google Shape;17329;p72"/>
          <p:cNvGrpSpPr/>
          <p:nvPr/>
        </p:nvGrpSpPr>
        <p:grpSpPr>
          <a:xfrm>
            <a:off x="2666332" y="1353749"/>
            <a:ext cx="322861" cy="292227"/>
            <a:chOff x="2666332" y="1538324"/>
            <a:chExt cx="322861" cy="292227"/>
          </a:xfrm>
        </p:grpSpPr>
        <p:sp>
          <p:nvSpPr>
            <p:cNvPr id="17330" name="Google Shape;17330;p72"/>
            <p:cNvSpPr/>
            <p:nvPr/>
          </p:nvSpPr>
          <p:spPr>
            <a:xfrm>
              <a:off x="2711260" y="1803537"/>
              <a:ext cx="265317" cy="22608"/>
            </a:xfrm>
            <a:custGeom>
              <a:avLst/>
              <a:gdLst/>
              <a:ahLst/>
              <a:cxnLst/>
              <a:rect l="l" t="t" r="r" b="b"/>
              <a:pathLst>
                <a:path w="10116" h="862" extrusionOk="0">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72"/>
            <p:cNvSpPr/>
            <p:nvPr/>
          </p:nvSpPr>
          <p:spPr>
            <a:xfrm>
              <a:off x="2672653" y="1637700"/>
              <a:ext cx="266812" cy="146323"/>
            </a:xfrm>
            <a:custGeom>
              <a:avLst/>
              <a:gdLst/>
              <a:ahLst/>
              <a:cxnLst/>
              <a:rect l="l" t="t" r="r" b="b"/>
              <a:pathLst>
                <a:path w="10173" h="5579" extrusionOk="0">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72"/>
            <p:cNvSpPr/>
            <p:nvPr/>
          </p:nvSpPr>
          <p:spPr>
            <a:xfrm>
              <a:off x="2837204" y="1671927"/>
              <a:ext cx="81174" cy="84689"/>
            </a:xfrm>
            <a:custGeom>
              <a:avLst/>
              <a:gdLst/>
              <a:ahLst/>
              <a:cxnLst/>
              <a:rect l="l" t="t" r="r" b="b"/>
              <a:pathLst>
                <a:path w="3095" h="3229" extrusionOk="0">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72"/>
            <p:cNvSpPr/>
            <p:nvPr/>
          </p:nvSpPr>
          <p:spPr>
            <a:xfrm>
              <a:off x="2908648" y="1626632"/>
              <a:ext cx="9730" cy="35328"/>
            </a:xfrm>
            <a:custGeom>
              <a:avLst/>
              <a:gdLst/>
              <a:ahLst/>
              <a:cxnLst/>
              <a:rect l="l" t="t" r="r" b="b"/>
              <a:pathLst>
                <a:path w="371" h="1347" extrusionOk="0">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72"/>
            <p:cNvSpPr/>
            <p:nvPr/>
          </p:nvSpPr>
          <p:spPr>
            <a:xfrm>
              <a:off x="2698776" y="1798239"/>
              <a:ext cx="290417" cy="32312"/>
            </a:xfrm>
            <a:custGeom>
              <a:avLst/>
              <a:gdLst/>
              <a:ahLst/>
              <a:cxnLst/>
              <a:rect l="l" t="t" r="r" b="b"/>
              <a:pathLst>
                <a:path w="11073" h="1232" extrusionOk="0">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72"/>
            <p:cNvSpPr/>
            <p:nvPr/>
          </p:nvSpPr>
          <p:spPr>
            <a:xfrm>
              <a:off x="2695497" y="1651837"/>
              <a:ext cx="59956" cy="58828"/>
            </a:xfrm>
            <a:custGeom>
              <a:avLst/>
              <a:gdLst/>
              <a:ahLst/>
              <a:cxnLst/>
              <a:rect l="l" t="t" r="r" b="b"/>
              <a:pathLst>
                <a:path w="2286" h="2243" extrusionOk="0">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72"/>
            <p:cNvSpPr/>
            <p:nvPr/>
          </p:nvSpPr>
          <p:spPr>
            <a:xfrm>
              <a:off x="2666332" y="1632402"/>
              <a:ext cx="277933" cy="156159"/>
            </a:xfrm>
            <a:custGeom>
              <a:avLst/>
              <a:gdLst/>
              <a:ahLst/>
              <a:cxnLst/>
              <a:rect l="l" t="t" r="r" b="b"/>
              <a:pathLst>
                <a:path w="10597" h="5954" extrusionOk="0">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72"/>
            <p:cNvSpPr/>
            <p:nvPr/>
          </p:nvSpPr>
          <p:spPr>
            <a:xfrm>
              <a:off x="2816275" y="1538324"/>
              <a:ext cx="16497" cy="84374"/>
            </a:xfrm>
            <a:custGeom>
              <a:avLst/>
              <a:gdLst/>
              <a:ahLst/>
              <a:cxnLst/>
              <a:rect l="l" t="t" r="r" b="b"/>
              <a:pathLst>
                <a:path w="629" h="3217" extrusionOk="0">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72"/>
            <p:cNvSpPr/>
            <p:nvPr/>
          </p:nvSpPr>
          <p:spPr>
            <a:xfrm>
              <a:off x="2855144" y="1538875"/>
              <a:ext cx="16418" cy="83823"/>
            </a:xfrm>
            <a:custGeom>
              <a:avLst/>
              <a:gdLst/>
              <a:ahLst/>
              <a:cxnLst/>
              <a:rect l="l" t="t" r="r" b="b"/>
              <a:pathLst>
                <a:path w="626" h="3196" extrusionOk="0">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39" name="Google Shape;17339;p72"/>
          <p:cNvGrpSpPr/>
          <p:nvPr/>
        </p:nvGrpSpPr>
        <p:grpSpPr>
          <a:xfrm>
            <a:off x="865841" y="3188546"/>
            <a:ext cx="355776" cy="361599"/>
            <a:chOff x="865841" y="3373121"/>
            <a:chExt cx="355776" cy="361599"/>
          </a:xfrm>
        </p:grpSpPr>
        <p:sp>
          <p:nvSpPr>
            <p:cNvPr id="17340" name="Google Shape;17340;p72"/>
            <p:cNvSpPr/>
            <p:nvPr/>
          </p:nvSpPr>
          <p:spPr>
            <a:xfrm>
              <a:off x="872397" y="3378446"/>
              <a:ext cx="342531" cy="350950"/>
            </a:xfrm>
            <a:custGeom>
              <a:avLst/>
              <a:gdLst/>
              <a:ahLst/>
              <a:cxnLst/>
              <a:rect l="l" t="t" r="r" b="b"/>
              <a:pathLst>
                <a:path w="13060" h="13381" extrusionOk="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72"/>
            <p:cNvSpPr/>
            <p:nvPr/>
          </p:nvSpPr>
          <p:spPr>
            <a:xfrm>
              <a:off x="1026615" y="3378446"/>
              <a:ext cx="50016" cy="49150"/>
            </a:xfrm>
            <a:custGeom>
              <a:avLst/>
              <a:gdLst/>
              <a:ahLst/>
              <a:cxnLst/>
              <a:rect l="l" t="t" r="r" b="b"/>
              <a:pathLst>
                <a:path w="1907" h="1874" extrusionOk="0">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72"/>
            <p:cNvSpPr/>
            <p:nvPr/>
          </p:nvSpPr>
          <p:spPr>
            <a:xfrm>
              <a:off x="1114215" y="3409105"/>
              <a:ext cx="100845" cy="289630"/>
            </a:xfrm>
            <a:custGeom>
              <a:avLst/>
              <a:gdLst/>
              <a:ahLst/>
              <a:cxnLst/>
              <a:rect l="l" t="t" r="r" b="b"/>
              <a:pathLst>
                <a:path w="3845" h="11043" extrusionOk="0">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72"/>
            <p:cNvSpPr/>
            <p:nvPr/>
          </p:nvSpPr>
          <p:spPr>
            <a:xfrm>
              <a:off x="1026615" y="3680167"/>
              <a:ext cx="50016" cy="49229"/>
            </a:xfrm>
            <a:custGeom>
              <a:avLst/>
              <a:gdLst/>
              <a:ahLst/>
              <a:cxnLst/>
              <a:rect l="l" t="t" r="r" b="b"/>
              <a:pathLst>
                <a:path w="1907" h="1877" extrusionOk="0">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72"/>
            <p:cNvSpPr/>
            <p:nvPr/>
          </p:nvSpPr>
          <p:spPr>
            <a:xfrm>
              <a:off x="938910" y="3451306"/>
              <a:ext cx="214200" cy="204837"/>
            </a:xfrm>
            <a:custGeom>
              <a:avLst/>
              <a:gdLst/>
              <a:ahLst/>
              <a:cxnLst/>
              <a:rect l="l" t="t" r="r" b="b"/>
              <a:pathLst>
                <a:path w="8167" h="7810" extrusionOk="0">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72"/>
            <p:cNvSpPr/>
            <p:nvPr/>
          </p:nvSpPr>
          <p:spPr>
            <a:xfrm>
              <a:off x="972350" y="3491093"/>
              <a:ext cx="60218" cy="51485"/>
            </a:xfrm>
            <a:custGeom>
              <a:avLst/>
              <a:gdLst/>
              <a:ahLst/>
              <a:cxnLst/>
              <a:rect l="l" t="t" r="r" b="b"/>
              <a:pathLst>
                <a:path w="2296" h="1963" extrusionOk="0">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72"/>
            <p:cNvSpPr/>
            <p:nvPr/>
          </p:nvSpPr>
          <p:spPr>
            <a:xfrm>
              <a:off x="1055020" y="3565264"/>
              <a:ext cx="60218" cy="51458"/>
            </a:xfrm>
            <a:custGeom>
              <a:avLst/>
              <a:gdLst/>
              <a:ahLst/>
              <a:cxnLst/>
              <a:rect l="l" t="t" r="r" b="b"/>
              <a:pathLst>
                <a:path w="2296" h="1962" extrusionOk="0">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72"/>
            <p:cNvSpPr/>
            <p:nvPr/>
          </p:nvSpPr>
          <p:spPr>
            <a:xfrm>
              <a:off x="993595" y="3500246"/>
              <a:ext cx="106090" cy="101684"/>
            </a:xfrm>
            <a:custGeom>
              <a:avLst/>
              <a:gdLst/>
              <a:ahLst/>
              <a:cxnLst/>
              <a:rect l="l" t="t" r="r" b="b"/>
              <a:pathLst>
                <a:path w="4045" h="3877" extrusionOk="0">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72"/>
            <p:cNvSpPr/>
            <p:nvPr/>
          </p:nvSpPr>
          <p:spPr>
            <a:xfrm>
              <a:off x="933350" y="3446008"/>
              <a:ext cx="225425" cy="215459"/>
            </a:xfrm>
            <a:custGeom>
              <a:avLst/>
              <a:gdLst/>
              <a:ahLst/>
              <a:cxnLst/>
              <a:rect l="l" t="t" r="r" b="b"/>
              <a:pathLst>
                <a:path w="8595" h="8215" extrusionOk="0">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72"/>
            <p:cNvSpPr/>
            <p:nvPr/>
          </p:nvSpPr>
          <p:spPr>
            <a:xfrm>
              <a:off x="865841" y="3373121"/>
              <a:ext cx="355776" cy="361599"/>
            </a:xfrm>
            <a:custGeom>
              <a:avLst/>
              <a:gdLst/>
              <a:ahLst/>
              <a:cxnLst/>
              <a:rect l="l" t="t" r="r" b="b"/>
              <a:pathLst>
                <a:path w="13565" h="13787" extrusionOk="0">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50" name="Google Shape;17350;p72"/>
          <p:cNvGrpSpPr/>
          <p:nvPr/>
        </p:nvGrpSpPr>
        <p:grpSpPr>
          <a:xfrm>
            <a:off x="1319524" y="3170580"/>
            <a:ext cx="342793" cy="375709"/>
            <a:chOff x="1319524" y="3355155"/>
            <a:chExt cx="342793" cy="375709"/>
          </a:xfrm>
        </p:grpSpPr>
        <p:sp>
          <p:nvSpPr>
            <p:cNvPr id="17351" name="Google Shape;17351;p72"/>
            <p:cNvSpPr/>
            <p:nvPr/>
          </p:nvSpPr>
          <p:spPr>
            <a:xfrm>
              <a:off x="1400042" y="3360716"/>
              <a:ext cx="256715" cy="364615"/>
            </a:xfrm>
            <a:custGeom>
              <a:avLst/>
              <a:gdLst/>
              <a:ahLst/>
              <a:cxnLst/>
              <a:rect l="l" t="t" r="r" b="b"/>
              <a:pathLst>
                <a:path w="9788" h="13902" extrusionOk="0">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72"/>
            <p:cNvSpPr/>
            <p:nvPr/>
          </p:nvSpPr>
          <p:spPr>
            <a:xfrm>
              <a:off x="1376202" y="3383035"/>
              <a:ext cx="256715" cy="319949"/>
            </a:xfrm>
            <a:custGeom>
              <a:avLst/>
              <a:gdLst/>
              <a:ahLst/>
              <a:cxnLst/>
              <a:rect l="l" t="t" r="r" b="b"/>
              <a:pathLst>
                <a:path w="9788" h="12199" extrusionOk="0">
                  <a:moveTo>
                    <a:pt x="0" y="1"/>
                  </a:moveTo>
                  <a:lnTo>
                    <a:pt x="0" y="12198"/>
                  </a:lnTo>
                  <a:lnTo>
                    <a:pt x="9787" y="12198"/>
                  </a:lnTo>
                  <a:lnTo>
                    <a:pt x="9787"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72"/>
            <p:cNvSpPr/>
            <p:nvPr/>
          </p:nvSpPr>
          <p:spPr>
            <a:xfrm>
              <a:off x="1354616" y="3360716"/>
              <a:ext cx="256715" cy="364615"/>
            </a:xfrm>
            <a:custGeom>
              <a:avLst/>
              <a:gdLst/>
              <a:ahLst/>
              <a:cxnLst/>
              <a:rect l="l" t="t" r="r" b="b"/>
              <a:pathLst>
                <a:path w="9788" h="13902" extrusionOk="0">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72"/>
            <p:cNvSpPr/>
            <p:nvPr/>
          </p:nvSpPr>
          <p:spPr>
            <a:xfrm>
              <a:off x="1571675" y="3360716"/>
              <a:ext cx="39656" cy="364615"/>
            </a:xfrm>
            <a:custGeom>
              <a:avLst/>
              <a:gdLst/>
              <a:ahLst/>
              <a:cxnLst/>
              <a:rect l="l" t="t" r="r" b="b"/>
              <a:pathLst>
                <a:path w="1512" h="13902" extrusionOk="0">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72"/>
            <p:cNvSpPr/>
            <p:nvPr/>
          </p:nvSpPr>
          <p:spPr>
            <a:xfrm>
              <a:off x="1324455" y="3401473"/>
              <a:ext cx="59458" cy="29296"/>
            </a:xfrm>
            <a:custGeom>
              <a:avLst/>
              <a:gdLst/>
              <a:ahLst/>
              <a:cxnLst/>
              <a:rect l="l" t="t" r="r" b="b"/>
              <a:pathLst>
                <a:path w="2267" h="1117" extrusionOk="0">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72"/>
            <p:cNvSpPr/>
            <p:nvPr/>
          </p:nvSpPr>
          <p:spPr>
            <a:xfrm>
              <a:off x="1324822" y="3485768"/>
              <a:ext cx="59484" cy="29427"/>
            </a:xfrm>
            <a:custGeom>
              <a:avLst/>
              <a:gdLst/>
              <a:ahLst/>
              <a:cxnLst/>
              <a:rect l="l" t="t" r="r" b="b"/>
              <a:pathLst>
                <a:path w="2268" h="1122" extrusionOk="0">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72"/>
            <p:cNvSpPr/>
            <p:nvPr/>
          </p:nvSpPr>
          <p:spPr>
            <a:xfrm>
              <a:off x="1325215" y="3570195"/>
              <a:ext cx="59458" cy="29296"/>
            </a:xfrm>
            <a:custGeom>
              <a:avLst/>
              <a:gdLst/>
              <a:ahLst/>
              <a:cxnLst/>
              <a:rect l="l" t="t" r="r" b="b"/>
              <a:pathLst>
                <a:path w="2267" h="1117" extrusionOk="0">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72"/>
            <p:cNvSpPr/>
            <p:nvPr/>
          </p:nvSpPr>
          <p:spPr>
            <a:xfrm>
              <a:off x="1325582" y="3654490"/>
              <a:ext cx="59484" cy="29427"/>
            </a:xfrm>
            <a:custGeom>
              <a:avLst/>
              <a:gdLst/>
              <a:ahLst/>
              <a:cxnLst/>
              <a:rect l="l" t="t" r="r" b="b"/>
              <a:pathLst>
                <a:path w="2268" h="1122" extrusionOk="0">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72"/>
            <p:cNvSpPr/>
            <p:nvPr/>
          </p:nvSpPr>
          <p:spPr>
            <a:xfrm>
              <a:off x="1324455" y="3401473"/>
              <a:ext cx="59458" cy="29296"/>
            </a:xfrm>
            <a:custGeom>
              <a:avLst/>
              <a:gdLst/>
              <a:ahLst/>
              <a:cxnLst/>
              <a:rect l="l" t="t" r="r" b="b"/>
              <a:pathLst>
                <a:path w="2267" h="1117" extrusionOk="0">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72"/>
            <p:cNvSpPr/>
            <p:nvPr/>
          </p:nvSpPr>
          <p:spPr>
            <a:xfrm>
              <a:off x="1347299" y="3401473"/>
              <a:ext cx="36614" cy="29296"/>
            </a:xfrm>
            <a:custGeom>
              <a:avLst/>
              <a:gdLst/>
              <a:ahLst/>
              <a:cxnLst/>
              <a:rect l="l" t="t" r="r" b="b"/>
              <a:pathLst>
                <a:path w="1396" h="1117" extrusionOk="0">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72"/>
            <p:cNvSpPr/>
            <p:nvPr/>
          </p:nvSpPr>
          <p:spPr>
            <a:xfrm>
              <a:off x="1324822" y="3485768"/>
              <a:ext cx="59484" cy="29427"/>
            </a:xfrm>
            <a:custGeom>
              <a:avLst/>
              <a:gdLst/>
              <a:ahLst/>
              <a:cxnLst/>
              <a:rect l="l" t="t" r="r" b="b"/>
              <a:pathLst>
                <a:path w="2268" h="1122" extrusionOk="0">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72"/>
            <p:cNvSpPr/>
            <p:nvPr/>
          </p:nvSpPr>
          <p:spPr>
            <a:xfrm>
              <a:off x="1347561" y="3485768"/>
              <a:ext cx="36745" cy="29427"/>
            </a:xfrm>
            <a:custGeom>
              <a:avLst/>
              <a:gdLst/>
              <a:ahLst/>
              <a:cxnLst/>
              <a:rect l="l" t="t" r="r" b="b"/>
              <a:pathLst>
                <a:path w="1401" h="1122" extrusionOk="0">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3" name="Google Shape;17363;p72"/>
            <p:cNvSpPr/>
            <p:nvPr/>
          </p:nvSpPr>
          <p:spPr>
            <a:xfrm>
              <a:off x="1325215" y="3570195"/>
              <a:ext cx="59458" cy="29296"/>
            </a:xfrm>
            <a:custGeom>
              <a:avLst/>
              <a:gdLst/>
              <a:ahLst/>
              <a:cxnLst/>
              <a:rect l="l" t="t" r="r" b="b"/>
              <a:pathLst>
                <a:path w="2267" h="1117" extrusionOk="0">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72"/>
            <p:cNvSpPr/>
            <p:nvPr/>
          </p:nvSpPr>
          <p:spPr>
            <a:xfrm>
              <a:off x="1348059" y="3570195"/>
              <a:ext cx="36614" cy="29296"/>
            </a:xfrm>
            <a:custGeom>
              <a:avLst/>
              <a:gdLst/>
              <a:ahLst/>
              <a:cxnLst/>
              <a:rect l="l" t="t" r="r" b="b"/>
              <a:pathLst>
                <a:path w="1396" h="1117" extrusionOk="0">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72"/>
            <p:cNvSpPr/>
            <p:nvPr/>
          </p:nvSpPr>
          <p:spPr>
            <a:xfrm>
              <a:off x="1325582" y="3654490"/>
              <a:ext cx="59484" cy="29427"/>
            </a:xfrm>
            <a:custGeom>
              <a:avLst/>
              <a:gdLst/>
              <a:ahLst/>
              <a:cxnLst/>
              <a:rect l="l" t="t" r="r" b="b"/>
              <a:pathLst>
                <a:path w="2268" h="1122" extrusionOk="0">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72"/>
            <p:cNvSpPr/>
            <p:nvPr/>
          </p:nvSpPr>
          <p:spPr>
            <a:xfrm>
              <a:off x="1348295" y="3654490"/>
              <a:ext cx="36771" cy="29427"/>
            </a:xfrm>
            <a:custGeom>
              <a:avLst/>
              <a:gdLst/>
              <a:ahLst/>
              <a:cxnLst/>
              <a:rect l="l" t="t" r="r" b="b"/>
              <a:pathLst>
                <a:path w="1402" h="1122" extrusionOk="0">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72"/>
            <p:cNvSpPr/>
            <p:nvPr/>
          </p:nvSpPr>
          <p:spPr>
            <a:xfrm>
              <a:off x="1445101" y="3422403"/>
              <a:ext cx="74748" cy="185796"/>
            </a:xfrm>
            <a:custGeom>
              <a:avLst/>
              <a:gdLst/>
              <a:ahLst/>
              <a:cxnLst/>
              <a:rect l="l" t="t" r="r" b="b"/>
              <a:pathLst>
                <a:path w="2850" h="7084" extrusionOk="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72"/>
            <p:cNvSpPr/>
            <p:nvPr/>
          </p:nvSpPr>
          <p:spPr>
            <a:xfrm>
              <a:off x="1320678" y="3355287"/>
              <a:ext cx="341639" cy="375578"/>
            </a:xfrm>
            <a:custGeom>
              <a:avLst/>
              <a:gdLst/>
              <a:ahLst/>
              <a:cxnLst/>
              <a:rect l="l" t="t" r="r" b="b"/>
              <a:pathLst>
                <a:path w="13026" h="14320" extrusionOk="0">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72"/>
            <p:cNvSpPr/>
            <p:nvPr/>
          </p:nvSpPr>
          <p:spPr>
            <a:xfrm>
              <a:off x="1319524" y="3355155"/>
              <a:ext cx="84085" cy="263586"/>
            </a:xfrm>
            <a:custGeom>
              <a:avLst/>
              <a:gdLst/>
              <a:ahLst/>
              <a:cxnLst/>
              <a:rect l="l" t="t" r="r" b="b"/>
              <a:pathLst>
                <a:path w="3206" h="10050" extrusionOk="0">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72"/>
            <p:cNvSpPr/>
            <p:nvPr/>
          </p:nvSpPr>
          <p:spPr>
            <a:xfrm>
              <a:off x="1419110" y="3634295"/>
              <a:ext cx="144907" cy="11016"/>
            </a:xfrm>
            <a:custGeom>
              <a:avLst/>
              <a:gdLst/>
              <a:ahLst/>
              <a:cxnLst/>
              <a:rect l="l" t="t" r="r" b="b"/>
              <a:pathLst>
                <a:path w="5525" h="420" extrusionOk="0">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72"/>
            <p:cNvSpPr/>
            <p:nvPr/>
          </p:nvSpPr>
          <p:spPr>
            <a:xfrm>
              <a:off x="1417221" y="3657768"/>
              <a:ext cx="146795" cy="11016"/>
            </a:xfrm>
            <a:custGeom>
              <a:avLst/>
              <a:gdLst/>
              <a:ahLst/>
              <a:cxnLst/>
              <a:rect l="l" t="t" r="r" b="b"/>
              <a:pathLst>
                <a:path w="5597" h="420" extrusionOk="0">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2" name="Google Shape;17372;p72"/>
            <p:cNvSpPr/>
            <p:nvPr/>
          </p:nvSpPr>
          <p:spPr>
            <a:xfrm>
              <a:off x="1439672" y="3417000"/>
              <a:ext cx="86105" cy="196759"/>
            </a:xfrm>
            <a:custGeom>
              <a:avLst/>
              <a:gdLst/>
              <a:ahLst/>
              <a:cxnLst/>
              <a:rect l="l" t="t" r="r" b="b"/>
              <a:pathLst>
                <a:path w="3283" h="7502" extrusionOk="0">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73" name="Google Shape;17373;p72"/>
          <p:cNvGrpSpPr/>
          <p:nvPr/>
        </p:nvGrpSpPr>
        <p:grpSpPr>
          <a:xfrm>
            <a:off x="2645009" y="3175433"/>
            <a:ext cx="382161" cy="369991"/>
            <a:chOff x="2645009" y="3360008"/>
            <a:chExt cx="382161" cy="369991"/>
          </a:xfrm>
        </p:grpSpPr>
        <p:sp>
          <p:nvSpPr>
            <p:cNvPr id="17374" name="Google Shape;17374;p72"/>
            <p:cNvSpPr/>
            <p:nvPr/>
          </p:nvSpPr>
          <p:spPr>
            <a:xfrm>
              <a:off x="2669112" y="3666607"/>
              <a:ext cx="57963" cy="57963"/>
            </a:xfrm>
            <a:custGeom>
              <a:avLst/>
              <a:gdLst/>
              <a:ahLst/>
              <a:cxnLst/>
              <a:rect l="l" t="t" r="r" b="b"/>
              <a:pathLst>
                <a:path w="2210" h="2210" extrusionOk="0">
                  <a:moveTo>
                    <a:pt x="1" y="1"/>
                  </a:moveTo>
                  <a:lnTo>
                    <a:pt x="1" y="2209"/>
                  </a:lnTo>
                  <a:lnTo>
                    <a:pt x="2209" y="2209"/>
                  </a:lnTo>
                  <a:lnTo>
                    <a:pt x="2209" y="1"/>
                  </a:ln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72"/>
            <p:cNvSpPr/>
            <p:nvPr/>
          </p:nvSpPr>
          <p:spPr>
            <a:xfrm>
              <a:off x="2669112" y="3666607"/>
              <a:ext cx="57963" cy="17441"/>
            </a:xfrm>
            <a:custGeom>
              <a:avLst/>
              <a:gdLst/>
              <a:ahLst/>
              <a:cxnLst/>
              <a:rect l="l" t="t" r="r" b="b"/>
              <a:pathLst>
                <a:path w="2210" h="665" extrusionOk="0">
                  <a:moveTo>
                    <a:pt x="1" y="1"/>
                  </a:moveTo>
                  <a:lnTo>
                    <a:pt x="1" y="665"/>
                  </a:lnTo>
                  <a:lnTo>
                    <a:pt x="2209" y="665"/>
                  </a:lnTo>
                  <a:lnTo>
                    <a:pt x="2209"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72"/>
            <p:cNvSpPr/>
            <p:nvPr/>
          </p:nvSpPr>
          <p:spPr>
            <a:xfrm>
              <a:off x="2663316" y="3643396"/>
              <a:ext cx="63628" cy="23238"/>
            </a:xfrm>
            <a:custGeom>
              <a:avLst/>
              <a:gdLst/>
              <a:ahLst/>
              <a:cxnLst/>
              <a:rect l="l" t="t" r="r" b="b"/>
              <a:pathLst>
                <a:path w="2426" h="886" extrusionOk="0">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72"/>
            <p:cNvSpPr/>
            <p:nvPr/>
          </p:nvSpPr>
          <p:spPr>
            <a:xfrm>
              <a:off x="2721226" y="3463947"/>
              <a:ext cx="46344" cy="260623"/>
            </a:xfrm>
            <a:custGeom>
              <a:avLst/>
              <a:gdLst/>
              <a:ahLst/>
              <a:cxnLst/>
              <a:rect l="l" t="t" r="r" b="b"/>
              <a:pathLst>
                <a:path w="1767" h="9937" extrusionOk="0">
                  <a:moveTo>
                    <a:pt x="222" y="0"/>
                  </a:moveTo>
                  <a:lnTo>
                    <a:pt x="1" y="9936"/>
                  </a:lnTo>
                  <a:lnTo>
                    <a:pt x="1767" y="9936"/>
                  </a:lnTo>
                  <a:lnTo>
                    <a:pt x="1545"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72"/>
            <p:cNvSpPr/>
            <p:nvPr/>
          </p:nvSpPr>
          <p:spPr>
            <a:xfrm>
              <a:off x="2790782" y="3527549"/>
              <a:ext cx="34725" cy="92767"/>
            </a:xfrm>
            <a:custGeom>
              <a:avLst/>
              <a:gdLst/>
              <a:ahLst/>
              <a:cxnLst/>
              <a:rect l="l" t="t" r="r" b="b"/>
              <a:pathLst>
                <a:path w="1324" h="3537" extrusionOk="0">
                  <a:moveTo>
                    <a:pt x="221" y="0"/>
                  </a:moveTo>
                  <a:lnTo>
                    <a:pt x="0" y="3537"/>
                  </a:lnTo>
                  <a:lnTo>
                    <a:pt x="1323" y="3537"/>
                  </a:lnTo>
                  <a:lnTo>
                    <a:pt x="1102"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72"/>
            <p:cNvSpPr/>
            <p:nvPr/>
          </p:nvSpPr>
          <p:spPr>
            <a:xfrm>
              <a:off x="2726655" y="3463947"/>
              <a:ext cx="35486" cy="17310"/>
            </a:xfrm>
            <a:custGeom>
              <a:avLst/>
              <a:gdLst/>
              <a:ahLst/>
              <a:cxnLst/>
              <a:rect l="l" t="t" r="r" b="b"/>
              <a:pathLst>
                <a:path w="1353" h="660" extrusionOk="0">
                  <a:moveTo>
                    <a:pt x="15" y="0"/>
                  </a:moveTo>
                  <a:lnTo>
                    <a:pt x="1" y="659"/>
                  </a:lnTo>
                  <a:lnTo>
                    <a:pt x="1353" y="659"/>
                  </a:lnTo>
                  <a:lnTo>
                    <a:pt x="1338"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72"/>
            <p:cNvSpPr/>
            <p:nvPr/>
          </p:nvSpPr>
          <p:spPr>
            <a:xfrm>
              <a:off x="2795450" y="3527549"/>
              <a:ext cx="25388" cy="17441"/>
            </a:xfrm>
            <a:custGeom>
              <a:avLst/>
              <a:gdLst/>
              <a:ahLst/>
              <a:cxnLst/>
              <a:rect l="l" t="t" r="r" b="b"/>
              <a:pathLst>
                <a:path w="968" h="665" extrusionOk="0">
                  <a:moveTo>
                    <a:pt x="43" y="0"/>
                  </a:moveTo>
                  <a:lnTo>
                    <a:pt x="0" y="664"/>
                  </a:lnTo>
                  <a:lnTo>
                    <a:pt x="967" y="664"/>
                  </a:lnTo>
                  <a:lnTo>
                    <a:pt x="924"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72"/>
            <p:cNvSpPr/>
            <p:nvPr/>
          </p:nvSpPr>
          <p:spPr>
            <a:xfrm>
              <a:off x="2848692" y="3527549"/>
              <a:ext cx="34725" cy="92767"/>
            </a:xfrm>
            <a:custGeom>
              <a:avLst/>
              <a:gdLst/>
              <a:ahLst/>
              <a:cxnLst/>
              <a:rect l="l" t="t" r="r" b="b"/>
              <a:pathLst>
                <a:path w="1324" h="3537" extrusionOk="0">
                  <a:moveTo>
                    <a:pt x="222" y="0"/>
                  </a:moveTo>
                  <a:lnTo>
                    <a:pt x="1" y="3537"/>
                  </a:lnTo>
                  <a:lnTo>
                    <a:pt x="1324" y="3537"/>
                  </a:lnTo>
                  <a:lnTo>
                    <a:pt x="1103"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72"/>
            <p:cNvSpPr/>
            <p:nvPr/>
          </p:nvSpPr>
          <p:spPr>
            <a:xfrm>
              <a:off x="2853361" y="3527549"/>
              <a:ext cx="25388" cy="17441"/>
            </a:xfrm>
            <a:custGeom>
              <a:avLst/>
              <a:gdLst/>
              <a:ahLst/>
              <a:cxnLst/>
              <a:rect l="l" t="t" r="r" b="b"/>
              <a:pathLst>
                <a:path w="968" h="665" extrusionOk="0">
                  <a:moveTo>
                    <a:pt x="44" y="0"/>
                  </a:moveTo>
                  <a:lnTo>
                    <a:pt x="1" y="664"/>
                  </a:lnTo>
                  <a:lnTo>
                    <a:pt x="968" y="664"/>
                  </a:lnTo>
                  <a:lnTo>
                    <a:pt x="925"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72"/>
            <p:cNvSpPr/>
            <p:nvPr/>
          </p:nvSpPr>
          <p:spPr>
            <a:xfrm>
              <a:off x="2906629" y="3527549"/>
              <a:ext cx="34725" cy="92767"/>
            </a:xfrm>
            <a:custGeom>
              <a:avLst/>
              <a:gdLst/>
              <a:ahLst/>
              <a:cxnLst/>
              <a:rect l="l" t="t" r="r" b="b"/>
              <a:pathLst>
                <a:path w="1324" h="3537" extrusionOk="0">
                  <a:moveTo>
                    <a:pt x="217" y="0"/>
                  </a:moveTo>
                  <a:lnTo>
                    <a:pt x="0" y="3537"/>
                  </a:lnTo>
                  <a:lnTo>
                    <a:pt x="1324" y="3537"/>
                  </a:lnTo>
                  <a:lnTo>
                    <a:pt x="1102"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72"/>
            <p:cNvSpPr/>
            <p:nvPr/>
          </p:nvSpPr>
          <p:spPr>
            <a:xfrm>
              <a:off x="2911297" y="3527549"/>
              <a:ext cx="25388" cy="17441"/>
            </a:xfrm>
            <a:custGeom>
              <a:avLst/>
              <a:gdLst/>
              <a:ahLst/>
              <a:cxnLst/>
              <a:rect l="l" t="t" r="r" b="b"/>
              <a:pathLst>
                <a:path w="968" h="665" extrusionOk="0">
                  <a:moveTo>
                    <a:pt x="39" y="0"/>
                  </a:moveTo>
                  <a:lnTo>
                    <a:pt x="0" y="664"/>
                  </a:lnTo>
                  <a:lnTo>
                    <a:pt x="968" y="664"/>
                  </a:lnTo>
                  <a:lnTo>
                    <a:pt x="924"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72"/>
            <p:cNvSpPr/>
            <p:nvPr/>
          </p:nvSpPr>
          <p:spPr>
            <a:xfrm>
              <a:off x="2744333" y="3643396"/>
              <a:ext cx="243339" cy="81174"/>
            </a:xfrm>
            <a:custGeom>
              <a:avLst/>
              <a:gdLst/>
              <a:ahLst/>
              <a:cxnLst/>
              <a:rect l="l" t="t" r="r" b="b"/>
              <a:pathLst>
                <a:path w="9278" h="3095" extrusionOk="0">
                  <a:moveTo>
                    <a:pt x="0" y="0"/>
                  </a:moveTo>
                  <a:lnTo>
                    <a:pt x="0" y="3094"/>
                  </a:lnTo>
                  <a:lnTo>
                    <a:pt x="9277" y="3094"/>
                  </a:lnTo>
                  <a:lnTo>
                    <a:pt x="9277" y="0"/>
                  </a:lnTo>
                  <a:close/>
                </a:path>
              </a:pathLst>
            </a:custGeom>
            <a:solidFill>
              <a:srgbClr val="9DAB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72"/>
            <p:cNvSpPr/>
            <p:nvPr/>
          </p:nvSpPr>
          <p:spPr>
            <a:xfrm>
              <a:off x="2744333" y="3643396"/>
              <a:ext cx="243339" cy="17441"/>
            </a:xfrm>
            <a:custGeom>
              <a:avLst/>
              <a:gdLst/>
              <a:ahLst/>
              <a:cxnLst/>
              <a:rect l="l" t="t" r="r" b="b"/>
              <a:pathLst>
                <a:path w="9278" h="665" extrusionOk="0">
                  <a:moveTo>
                    <a:pt x="0" y="0"/>
                  </a:moveTo>
                  <a:lnTo>
                    <a:pt x="0" y="664"/>
                  </a:lnTo>
                  <a:lnTo>
                    <a:pt x="9277" y="664"/>
                  </a:lnTo>
                  <a:lnTo>
                    <a:pt x="9277"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72"/>
            <p:cNvSpPr/>
            <p:nvPr/>
          </p:nvSpPr>
          <p:spPr>
            <a:xfrm>
              <a:off x="2738641" y="3620289"/>
              <a:ext cx="254826" cy="23133"/>
            </a:xfrm>
            <a:custGeom>
              <a:avLst/>
              <a:gdLst/>
              <a:ahLst/>
              <a:cxnLst/>
              <a:rect l="l" t="t" r="r" b="b"/>
              <a:pathLst>
                <a:path w="9716" h="882" extrusionOk="0">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72"/>
            <p:cNvSpPr/>
            <p:nvPr/>
          </p:nvSpPr>
          <p:spPr>
            <a:xfrm>
              <a:off x="2736569" y="3365384"/>
              <a:ext cx="290601" cy="127492"/>
            </a:xfrm>
            <a:custGeom>
              <a:avLst/>
              <a:gdLst/>
              <a:ahLst/>
              <a:cxnLst/>
              <a:rect l="l" t="t" r="r" b="b"/>
              <a:pathLst>
                <a:path w="11080" h="4861" extrusionOk="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72"/>
            <p:cNvSpPr/>
            <p:nvPr/>
          </p:nvSpPr>
          <p:spPr>
            <a:xfrm>
              <a:off x="2735494" y="3383298"/>
              <a:ext cx="270983" cy="109683"/>
            </a:xfrm>
            <a:custGeom>
              <a:avLst/>
              <a:gdLst/>
              <a:ahLst/>
              <a:cxnLst/>
              <a:rect l="l" t="t" r="r" b="b"/>
              <a:pathLst>
                <a:path w="10332" h="4182" extrusionOk="0">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72"/>
            <p:cNvSpPr/>
            <p:nvPr/>
          </p:nvSpPr>
          <p:spPr>
            <a:xfrm>
              <a:off x="2645009" y="3458492"/>
              <a:ext cx="373453" cy="271507"/>
            </a:xfrm>
            <a:custGeom>
              <a:avLst/>
              <a:gdLst/>
              <a:ahLst/>
              <a:cxnLst/>
              <a:rect l="l" t="t" r="r" b="b"/>
              <a:pathLst>
                <a:path w="14239" h="10352" extrusionOk="0">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72"/>
            <p:cNvSpPr/>
            <p:nvPr/>
          </p:nvSpPr>
          <p:spPr>
            <a:xfrm>
              <a:off x="2733239" y="3360008"/>
              <a:ext cx="286745" cy="138376"/>
            </a:xfrm>
            <a:custGeom>
              <a:avLst/>
              <a:gdLst/>
              <a:ahLst/>
              <a:cxnLst/>
              <a:rect l="l" t="t" r="r" b="b"/>
              <a:pathLst>
                <a:path w="10933" h="5276" extrusionOk="0">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72"/>
            <p:cNvSpPr/>
            <p:nvPr/>
          </p:nvSpPr>
          <p:spPr>
            <a:xfrm>
              <a:off x="2779294" y="3661178"/>
              <a:ext cx="11304" cy="22739"/>
            </a:xfrm>
            <a:custGeom>
              <a:avLst/>
              <a:gdLst/>
              <a:ahLst/>
              <a:cxnLst/>
              <a:rect l="l" t="t" r="r" b="b"/>
              <a:pathLst>
                <a:path w="431" h="867" extrusionOk="0">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72"/>
            <p:cNvSpPr/>
            <p:nvPr/>
          </p:nvSpPr>
          <p:spPr>
            <a:xfrm>
              <a:off x="2802637" y="3661178"/>
              <a:ext cx="10884" cy="22188"/>
            </a:xfrm>
            <a:custGeom>
              <a:avLst/>
              <a:gdLst/>
              <a:ahLst/>
              <a:cxnLst/>
              <a:rect l="l" t="t" r="r" b="b"/>
              <a:pathLst>
                <a:path w="415" h="846" extrusionOk="0">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72"/>
            <p:cNvSpPr/>
            <p:nvPr/>
          </p:nvSpPr>
          <p:spPr>
            <a:xfrm>
              <a:off x="2825848" y="3661178"/>
              <a:ext cx="10884" cy="22188"/>
            </a:xfrm>
            <a:custGeom>
              <a:avLst/>
              <a:gdLst/>
              <a:ahLst/>
              <a:cxnLst/>
              <a:rect l="l" t="t" r="r" b="b"/>
              <a:pathLst>
                <a:path w="415" h="846" extrusionOk="0">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72"/>
            <p:cNvSpPr/>
            <p:nvPr/>
          </p:nvSpPr>
          <p:spPr>
            <a:xfrm>
              <a:off x="2848876" y="3661178"/>
              <a:ext cx="11278" cy="22739"/>
            </a:xfrm>
            <a:custGeom>
              <a:avLst/>
              <a:gdLst/>
              <a:ahLst/>
              <a:cxnLst/>
              <a:rect l="l" t="t" r="r" b="b"/>
              <a:pathLst>
                <a:path w="430" h="867" extrusionOk="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72"/>
            <p:cNvSpPr/>
            <p:nvPr/>
          </p:nvSpPr>
          <p:spPr>
            <a:xfrm>
              <a:off x="2871982" y="3661178"/>
              <a:ext cx="11252" cy="22739"/>
            </a:xfrm>
            <a:custGeom>
              <a:avLst/>
              <a:gdLst/>
              <a:ahLst/>
              <a:cxnLst/>
              <a:rect l="l" t="t" r="r" b="b"/>
              <a:pathLst>
                <a:path w="429" h="867" extrusionOk="0">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72"/>
            <p:cNvSpPr/>
            <p:nvPr/>
          </p:nvSpPr>
          <p:spPr>
            <a:xfrm>
              <a:off x="2895141" y="3661178"/>
              <a:ext cx="11252" cy="22739"/>
            </a:xfrm>
            <a:custGeom>
              <a:avLst/>
              <a:gdLst/>
              <a:ahLst/>
              <a:cxnLst/>
              <a:rect l="l" t="t" r="r" b="b"/>
              <a:pathLst>
                <a:path w="429" h="867" extrusionOk="0">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72"/>
            <p:cNvSpPr/>
            <p:nvPr/>
          </p:nvSpPr>
          <p:spPr>
            <a:xfrm>
              <a:off x="2918300" y="3661178"/>
              <a:ext cx="11252" cy="22739"/>
            </a:xfrm>
            <a:custGeom>
              <a:avLst/>
              <a:gdLst/>
              <a:ahLst/>
              <a:cxnLst/>
              <a:rect l="l" t="t" r="r" b="b"/>
              <a:pathLst>
                <a:path w="429" h="867" extrusionOk="0">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72"/>
            <p:cNvSpPr/>
            <p:nvPr/>
          </p:nvSpPr>
          <p:spPr>
            <a:xfrm>
              <a:off x="2941459" y="3661178"/>
              <a:ext cx="11330" cy="22739"/>
            </a:xfrm>
            <a:custGeom>
              <a:avLst/>
              <a:gdLst/>
              <a:ahLst/>
              <a:cxnLst/>
              <a:rect l="l" t="t" r="r" b="b"/>
              <a:pathLst>
                <a:path w="432" h="867" extrusionOk="0">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00" name="Google Shape;17400;p72"/>
          <p:cNvGrpSpPr/>
          <p:nvPr/>
        </p:nvGrpSpPr>
        <p:grpSpPr>
          <a:xfrm>
            <a:off x="1277639" y="2264971"/>
            <a:ext cx="409411" cy="332066"/>
            <a:chOff x="1277639" y="2449546"/>
            <a:chExt cx="409411" cy="332066"/>
          </a:xfrm>
        </p:grpSpPr>
        <p:sp>
          <p:nvSpPr>
            <p:cNvPr id="17401" name="Google Shape;17401;p72"/>
            <p:cNvSpPr/>
            <p:nvPr/>
          </p:nvSpPr>
          <p:spPr>
            <a:xfrm>
              <a:off x="1283566" y="2455474"/>
              <a:ext cx="397556" cy="275258"/>
            </a:xfrm>
            <a:custGeom>
              <a:avLst/>
              <a:gdLst/>
              <a:ahLst/>
              <a:cxnLst/>
              <a:rect l="l" t="t" r="r" b="b"/>
              <a:pathLst>
                <a:path w="15158" h="10495" extrusionOk="0">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72"/>
            <p:cNvSpPr/>
            <p:nvPr/>
          </p:nvSpPr>
          <p:spPr>
            <a:xfrm>
              <a:off x="1283566" y="2455605"/>
              <a:ext cx="397556" cy="275126"/>
            </a:xfrm>
            <a:custGeom>
              <a:avLst/>
              <a:gdLst/>
              <a:ahLst/>
              <a:cxnLst/>
              <a:rect l="l" t="t" r="r" b="b"/>
              <a:pathLst>
                <a:path w="15158" h="10490" extrusionOk="0">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72"/>
            <p:cNvSpPr/>
            <p:nvPr/>
          </p:nvSpPr>
          <p:spPr>
            <a:xfrm>
              <a:off x="1312338" y="2485504"/>
              <a:ext cx="340013" cy="215328"/>
            </a:xfrm>
            <a:custGeom>
              <a:avLst/>
              <a:gdLst/>
              <a:ahLst/>
              <a:cxnLst/>
              <a:rect l="l" t="t" r="r" b="b"/>
              <a:pathLst>
                <a:path w="12964" h="8210" extrusionOk="0">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72"/>
            <p:cNvSpPr/>
            <p:nvPr/>
          </p:nvSpPr>
          <p:spPr>
            <a:xfrm>
              <a:off x="1584815" y="2485504"/>
              <a:ext cx="67536" cy="215328"/>
            </a:xfrm>
            <a:custGeom>
              <a:avLst/>
              <a:gdLst/>
              <a:ahLst/>
              <a:cxnLst/>
              <a:rect l="l" t="t" r="r" b="b"/>
              <a:pathLst>
                <a:path w="2575" h="8210" extrusionOk="0">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72"/>
            <p:cNvSpPr/>
            <p:nvPr/>
          </p:nvSpPr>
          <p:spPr>
            <a:xfrm>
              <a:off x="1542300" y="2696006"/>
              <a:ext cx="65254" cy="79548"/>
            </a:xfrm>
            <a:custGeom>
              <a:avLst/>
              <a:gdLst/>
              <a:ahLst/>
              <a:cxnLst/>
              <a:rect l="l" t="t" r="r" b="b"/>
              <a:pathLst>
                <a:path w="2488" h="3033" extrusionOk="0">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72"/>
            <p:cNvSpPr/>
            <p:nvPr/>
          </p:nvSpPr>
          <p:spPr>
            <a:xfrm>
              <a:off x="1591241" y="2696006"/>
              <a:ext cx="65254" cy="79496"/>
            </a:xfrm>
            <a:custGeom>
              <a:avLst/>
              <a:gdLst/>
              <a:ahLst/>
              <a:cxnLst/>
              <a:rect l="l" t="t" r="r" b="b"/>
              <a:pathLst>
                <a:path w="2488" h="3031" extrusionOk="0">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72"/>
            <p:cNvSpPr/>
            <p:nvPr/>
          </p:nvSpPr>
          <p:spPr>
            <a:xfrm>
              <a:off x="1541645" y="2621022"/>
              <a:ext cx="115506" cy="113696"/>
            </a:xfrm>
            <a:custGeom>
              <a:avLst/>
              <a:gdLst/>
              <a:ahLst/>
              <a:cxnLst/>
              <a:rect l="l" t="t" r="r" b="b"/>
              <a:pathLst>
                <a:path w="4404" h="4335" extrusionOk="0">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72"/>
            <p:cNvSpPr/>
            <p:nvPr/>
          </p:nvSpPr>
          <p:spPr>
            <a:xfrm>
              <a:off x="1579517" y="2729079"/>
              <a:ext cx="1915" cy="26"/>
            </a:xfrm>
            <a:custGeom>
              <a:avLst/>
              <a:gdLst/>
              <a:ahLst/>
              <a:cxnLst/>
              <a:rect l="l" t="t" r="r" b="b"/>
              <a:pathLst>
                <a:path w="73" h="1" extrusionOk="0">
                  <a:moveTo>
                    <a:pt x="0" y="0"/>
                  </a:moveTo>
                  <a:lnTo>
                    <a:pt x="24" y="0"/>
                  </a:lnTo>
                  <a:lnTo>
                    <a:pt x="24" y="0"/>
                  </a:lnTo>
                  <a:lnTo>
                    <a:pt x="72" y="0"/>
                  </a:lnTo>
                  <a:cubicBezTo>
                    <a:pt x="48" y="0"/>
                    <a:pt x="24" y="0"/>
                    <a:pt x="0"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72"/>
            <p:cNvSpPr/>
            <p:nvPr/>
          </p:nvSpPr>
          <p:spPr>
            <a:xfrm>
              <a:off x="1579517" y="2626739"/>
              <a:ext cx="1915" cy="26"/>
            </a:xfrm>
            <a:custGeom>
              <a:avLst/>
              <a:gdLst/>
              <a:ahLst/>
              <a:cxnLst/>
              <a:rect l="l" t="t" r="r" b="b"/>
              <a:pathLst>
                <a:path w="73" h="1" extrusionOk="0">
                  <a:moveTo>
                    <a:pt x="72" y="0"/>
                  </a:moveTo>
                  <a:lnTo>
                    <a:pt x="24" y="0"/>
                  </a:lnTo>
                  <a:lnTo>
                    <a:pt x="24" y="0"/>
                  </a:lnTo>
                  <a:lnTo>
                    <a:pt x="0" y="0"/>
                  </a:lnTo>
                  <a:cubicBezTo>
                    <a:pt x="24" y="0"/>
                    <a:pt x="48" y="0"/>
                    <a:pt x="72"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0" name="Google Shape;17410;p72"/>
            <p:cNvSpPr/>
            <p:nvPr/>
          </p:nvSpPr>
          <p:spPr>
            <a:xfrm>
              <a:off x="1583163" y="2621022"/>
              <a:ext cx="73988" cy="113696"/>
            </a:xfrm>
            <a:custGeom>
              <a:avLst/>
              <a:gdLst/>
              <a:ahLst/>
              <a:cxnLst/>
              <a:rect l="l" t="t" r="r" b="b"/>
              <a:pathLst>
                <a:path w="2821" h="4335" extrusionOk="0">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72"/>
            <p:cNvSpPr/>
            <p:nvPr/>
          </p:nvSpPr>
          <p:spPr>
            <a:xfrm>
              <a:off x="1567636" y="2646541"/>
              <a:ext cx="62631" cy="62631"/>
            </a:xfrm>
            <a:custGeom>
              <a:avLst/>
              <a:gdLst/>
              <a:ahLst/>
              <a:cxnLst/>
              <a:rect l="l" t="t" r="r" b="b"/>
              <a:pathLst>
                <a:path w="2388" h="2388" extrusionOk="0">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72"/>
            <p:cNvSpPr/>
            <p:nvPr/>
          </p:nvSpPr>
          <p:spPr>
            <a:xfrm>
              <a:off x="1579386" y="2646541"/>
              <a:ext cx="56310" cy="62710"/>
            </a:xfrm>
            <a:custGeom>
              <a:avLst/>
              <a:gdLst/>
              <a:ahLst/>
              <a:cxnLst/>
              <a:rect l="l" t="t" r="r" b="b"/>
              <a:pathLst>
                <a:path w="2147" h="2391" extrusionOk="0">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72"/>
            <p:cNvSpPr/>
            <p:nvPr/>
          </p:nvSpPr>
          <p:spPr>
            <a:xfrm>
              <a:off x="1358157" y="2520465"/>
              <a:ext cx="248374" cy="12012"/>
            </a:xfrm>
            <a:custGeom>
              <a:avLst/>
              <a:gdLst/>
              <a:ahLst/>
              <a:cxnLst/>
              <a:rect l="l" t="t" r="r" b="b"/>
              <a:pathLst>
                <a:path w="9470" h="458" extrusionOk="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72"/>
            <p:cNvSpPr/>
            <p:nvPr/>
          </p:nvSpPr>
          <p:spPr>
            <a:xfrm>
              <a:off x="1358157" y="2585850"/>
              <a:ext cx="248374" cy="12012"/>
            </a:xfrm>
            <a:custGeom>
              <a:avLst/>
              <a:gdLst/>
              <a:ahLst/>
              <a:cxnLst/>
              <a:rect l="l" t="t" r="r" b="b"/>
              <a:pathLst>
                <a:path w="9470" h="458" extrusionOk="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72"/>
            <p:cNvSpPr/>
            <p:nvPr/>
          </p:nvSpPr>
          <p:spPr>
            <a:xfrm>
              <a:off x="1434636" y="2628234"/>
              <a:ext cx="96176" cy="12038"/>
            </a:xfrm>
            <a:custGeom>
              <a:avLst/>
              <a:gdLst/>
              <a:ahLst/>
              <a:cxnLst/>
              <a:rect l="l" t="t" r="r" b="b"/>
              <a:pathLst>
                <a:path w="3667" h="459" extrusionOk="0">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72"/>
            <p:cNvSpPr/>
            <p:nvPr/>
          </p:nvSpPr>
          <p:spPr>
            <a:xfrm>
              <a:off x="1416697" y="2553014"/>
              <a:ext cx="190595" cy="12038"/>
            </a:xfrm>
            <a:custGeom>
              <a:avLst/>
              <a:gdLst/>
              <a:ahLst/>
              <a:cxnLst/>
              <a:rect l="l" t="t" r="r" b="b"/>
              <a:pathLst>
                <a:path w="7267" h="459" extrusionOk="0">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7" name="Google Shape;17417;p72"/>
            <p:cNvSpPr/>
            <p:nvPr/>
          </p:nvSpPr>
          <p:spPr>
            <a:xfrm>
              <a:off x="1357396" y="2553014"/>
              <a:ext cx="47209" cy="12038"/>
            </a:xfrm>
            <a:custGeom>
              <a:avLst/>
              <a:gdLst/>
              <a:ahLst/>
              <a:cxnLst/>
              <a:rect l="l" t="t" r="r" b="b"/>
              <a:pathLst>
                <a:path w="1800" h="459" extrusionOk="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72"/>
            <p:cNvSpPr/>
            <p:nvPr/>
          </p:nvSpPr>
          <p:spPr>
            <a:xfrm>
              <a:off x="1306279" y="2479577"/>
              <a:ext cx="352262" cy="227183"/>
            </a:xfrm>
            <a:custGeom>
              <a:avLst/>
              <a:gdLst/>
              <a:ahLst/>
              <a:cxnLst/>
              <a:rect l="l" t="t" r="r" b="b"/>
              <a:pathLst>
                <a:path w="13431" h="8662" extrusionOk="0">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72"/>
            <p:cNvSpPr/>
            <p:nvPr/>
          </p:nvSpPr>
          <p:spPr>
            <a:xfrm>
              <a:off x="1277639" y="2449546"/>
              <a:ext cx="409411" cy="332066"/>
            </a:xfrm>
            <a:custGeom>
              <a:avLst/>
              <a:gdLst/>
              <a:ahLst/>
              <a:cxnLst/>
              <a:rect l="l" t="t" r="r" b="b"/>
              <a:pathLst>
                <a:path w="15610" h="12661" extrusionOk="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72"/>
            <p:cNvSpPr/>
            <p:nvPr/>
          </p:nvSpPr>
          <p:spPr>
            <a:xfrm>
              <a:off x="1549093" y="2640482"/>
              <a:ext cx="87102" cy="74748"/>
            </a:xfrm>
            <a:custGeom>
              <a:avLst/>
              <a:gdLst/>
              <a:ahLst/>
              <a:cxnLst/>
              <a:rect l="l" t="t" r="r" b="b"/>
              <a:pathLst>
                <a:path w="3321" h="2850" extrusionOk="0">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1" name="Google Shape;17421;p72"/>
          <p:cNvGrpSpPr/>
          <p:nvPr/>
        </p:nvGrpSpPr>
        <p:grpSpPr>
          <a:xfrm>
            <a:off x="868254" y="2264578"/>
            <a:ext cx="332670" cy="332696"/>
            <a:chOff x="868254" y="2449153"/>
            <a:chExt cx="332670" cy="332696"/>
          </a:xfrm>
        </p:grpSpPr>
        <p:sp>
          <p:nvSpPr>
            <p:cNvPr id="17422" name="Google Shape;17422;p72"/>
            <p:cNvSpPr/>
            <p:nvPr/>
          </p:nvSpPr>
          <p:spPr>
            <a:xfrm>
              <a:off x="978802" y="2454084"/>
              <a:ext cx="109683" cy="322834"/>
            </a:xfrm>
            <a:custGeom>
              <a:avLst/>
              <a:gdLst/>
              <a:ahLst/>
              <a:cxnLst/>
              <a:rect l="l" t="t" r="r" b="b"/>
              <a:pathLst>
                <a:path w="4182" h="12309" extrusionOk="0">
                  <a:moveTo>
                    <a:pt x="0" y="1"/>
                  </a:moveTo>
                  <a:lnTo>
                    <a:pt x="0" y="12309"/>
                  </a:lnTo>
                  <a:lnTo>
                    <a:pt x="4182" y="12309"/>
                  </a:lnTo>
                  <a:lnTo>
                    <a:pt x="4182"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3" name="Google Shape;17423;p72"/>
            <p:cNvSpPr/>
            <p:nvPr/>
          </p:nvSpPr>
          <p:spPr>
            <a:xfrm>
              <a:off x="1063727" y="2454084"/>
              <a:ext cx="24759" cy="322834"/>
            </a:xfrm>
            <a:custGeom>
              <a:avLst/>
              <a:gdLst/>
              <a:ahLst/>
              <a:cxnLst/>
              <a:rect l="l" t="t" r="r" b="b"/>
              <a:pathLst>
                <a:path w="944" h="12309" extrusionOk="0">
                  <a:moveTo>
                    <a:pt x="0" y="1"/>
                  </a:moveTo>
                  <a:lnTo>
                    <a:pt x="0" y="12309"/>
                  </a:lnTo>
                  <a:lnTo>
                    <a:pt x="944" y="12309"/>
                  </a:lnTo>
                  <a:lnTo>
                    <a:pt x="944" y="1"/>
                  </a:lnTo>
                  <a:close/>
                </a:path>
              </a:pathLst>
            </a:custGeom>
            <a:solidFill>
              <a:srgbClr val="C8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72"/>
            <p:cNvSpPr/>
            <p:nvPr/>
          </p:nvSpPr>
          <p:spPr>
            <a:xfrm>
              <a:off x="873158" y="2454084"/>
              <a:ext cx="107559" cy="322965"/>
            </a:xfrm>
            <a:custGeom>
              <a:avLst/>
              <a:gdLst/>
              <a:ahLst/>
              <a:cxnLst/>
              <a:rect l="l" t="t" r="r" b="b"/>
              <a:pathLst>
                <a:path w="4101" h="12314" extrusionOk="0">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72"/>
            <p:cNvSpPr/>
            <p:nvPr/>
          </p:nvSpPr>
          <p:spPr>
            <a:xfrm>
              <a:off x="956588" y="2454084"/>
              <a:ext cx="24129" cy="322834"/>
            </a:xfrm>
            <a:custGeom>
              <a:avLst/>
              <a:gdLst/>
              <a:ahLst/>
              <a:cxnLst/>
              <a:rect l="l" t="t" r="r" b="b"/>
              <a:pathLst>
                <a:path w="920" h="12309" extrusionOk="0">
                  <a:moveTo>
                    <a:pt x="0" y="1"/>
                  </a:moveTo>
                  <a:lnTo>
                    <a:pt x="0" y="12309"/>
                  </a:lnTo>
                  <a:lnTo>
                    <a:pt x="919" y="12309"/>
                  </a:lnTo>
                  <a:lnTo>
                    <a:pt x="919" y="1"/>
                  </a:ln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72"/>
            <p:cNvSpPr/>
            <p:nvPr/>
          </p:nvSpPr>
          <p:spPr>
            <a:xfrm>
              <a:off x="1086938" y="2454084"/>
              <a:ext cx="109080" cy="322965"/>
            </a:xfrm>
            <a:custGeom>
              <a:avLst/>
              <a:gdLst/>
              <a:ahLst/>
              <a:cxnLst/>
              <a:rect l="l" t="t" r="r" b="b"/>
              <a:pathLst>
                <a:path w="4159" h="12314" extrusionOk="0">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72"/>
            <p:cNvSpPr/>
            <p:nvPr/>
          </p:nvSpPr>
          <p:spPr>
            <a:xfrm>
              <a:off x="1146265" y="2454084"/>
              <a:ext cx="49754" cy="322965"/>
            </a:xfrm>
            <a:custGeom>
              <a:avLst/>
              <a:gdLst/>
              <a:ahLst/>
              <a:cxnLst/>
              <a:rect l="l" t="t" r="r" b="b"/>
              <a:pathLst>
                <a:path w="1897" h="12314" extrusionOk="0">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72"/>
            <p:cNvSpPr/>
            <p:nvPr/>
          </p:nvSpPr>
          <p:spPr>
            <a:xfrm>
              <a:off x="910768" y="2711900"/>
              <a:ext cx="31840" cy="31840"/>
            </a:xfrm>
            <a:custGeom>
              <a:avLst/>
              <a:gdLst/>
              <a:ahLst/>
              <a:cxnLst/>
              <a:rect l="l" t="t" r="r" b="b"/>
              <a:pathLst>
                <a:path w="1214" h="1214" extrusionOk="0">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72"/>
            <p:cNvSpPr/>
            <p:nvPr/>
          </p:nvSpPr>
          <p:spPr>
            <a:xfrm>
              <a:off x="1018668" y="2711900"/>
              <a:ext cx="31840" cy="31840"/>
            </a:xfrm>
            <a:custGeom>
              <a:avLst/>
              <a:gdLst/>
              <a:ahLst/>
              <a:cxnLst/>
              <a:rect l="l" t="t" r="r" b="b"/>
              <a:pathLst>
                <a:path w="1214" h="1214" extrusionOk="0">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72"/>
            <p:cNvSpPr/>
            <p:nvPr/>
          </p:nvSpPr>
          <p:spPr>
            <a:xfrm>
              <a:off x="1125178" y="2711900"/>
              <a:ext cx="31840" cy="31840"/>
            </a:xfrm>
            <a:custGeom>
              <a:avLst/>
              <a:gdLst/>
              <a:ahLst/>
              <a:cxnLst/>
              <a:rect l="l" t="t" r="r" b="b"/>
              <a:pathLst>
                <a:path w="1214" h="1214" extrusionOk="0">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72"/>
            <p:cNvSpPr/>
            <p:nvPr/>
          </p:nvSpPr>
          <p:spPr>
            <a:xfrm>
              <a:off x="896894" y="2607409"/>
              <a:ext cx="59720" cy="40285"/>
            </a:xfrm>
            <a:custGeom>
              <a:avLst/>
              <a:gdLst/>
              <a:ahLst/>
              <a:cxnLst/>
              <a:rect l="l" t="t" r="r" b="b"/>
              <a:pathLst>
                <a:path w="2277" h="1536" extrusionOk="0">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72"/>
            <p:cNvSpPr/>
            <p:nvPr/>
          </p:nvSpPr>
          <p:spPr>
            <a:xfrm>
              <a:off x="896763" y="2489307"/>
              <a:ext cx="59982" cy="118129"/>
            </a:xfrm>
            <a:custGeom>
              <a:avLst/>
              <a:gdLst/>
              <a:ahLst/>
              <a:cxnLst/>
              <a:rect l="l" t="t" r="r" b="b"/>
              <a:pathLst>
                <a:path w="2287" h="4504" extrusionOk="0">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72"/>
            <p:cNvSpPr/>
            <p:nvPr/>
          </p:nvSpPr>
          <p:spPr>
            <a:xfrm>
              <a:off x="1004663" y="2489307"/>
              <a:ext cx="59851" cy="118129"/>
            </a:xfrm>
            <a:custGeom>
              <a:avLst/>
              <a:gdLst/>
              <a:ahLst/>
              <a:cxnLst/>
              <a:rect l="l" t="t" r="r" b="b"/>
              <a:pathLst>
                <a:path w="2282" h="4504" extrusionOk="0">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72"/>
            <p:cNvSpPr/>
            <p:nvPr/>
          </p:nvSpPr>
          <p:spPr>
            <a:xfrm>
              <a:off x="1004663" y="2607409"/>
              <a:ext cx="59851" cy="40285"/>
            </a:xfrm>
            <a:custGeom>
              <a:avLst/>
              <a:gdLst/>
              <a:ahLst/>
              <a:cxnLst/>
              <a:rect l="l" t="t" r="r" b="b"/>
              <a:pathLst>
                <a:path w="2282" h="1536" extrusionOk="0">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72"/>
            <p:cNvSpPr/>
            <p:nvPr/>
          </p:nvSpPr>
          <p:spPr>
            <a:xfrm>
              <a:off x="1111173" y="2489307"/>
              <a:ext cx="59851" cy="118129"/>
            </a:xfrm>
            <a:custGeom>
              <a:avLst/>
              <a:gdLst/>
              <a:ahLst/>
              <a:cxnLst/>
              <a:rect l="l" t="t" r="r" b="b"/>
              <a:pathLst>
                <a:path w="2282" h="4504" extrusionOk="0">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6" name="Google Shape;17436;p72"/>
            <p:cNvSpPr/>
            <p:nvPr/>
          </p:nvSpPr>
          <p:spPr>
            <a:xfrm>
              <a:off x="1111173" y="2607409"/>
              <a:ext cx="59851" cy="40285"/>
            </a:xfrm>
            <a:custGeom>
              <a:avLst/>
              <a:gdLst/>
              <a:ahLst/>
              <a:cxnLst/>
              <a:rect l="l" t="t" r="r" b="b"/>
              <a:pathLst>
                <a:path w="2282" h="1536" extrusionOk="0">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72"/>
            <p:cNvSpPr/>
            <p:nvPr/>
          </p:nvSpPr>
          <p:spPr>
            <a:xfrm>
              <a:off x="868254" y="2449153"/>
              <a:ext cx="332670" cy="332696"/>
            </a:xfrm>
            <a:custGeom>
              <a:avLst/>
              <a:gdLst/>
              <a:ahLst/>
              <a:cxnLst/>
              <a:rect l="l" t="t" r="r" b="b"/>
              <a:pathLst>
                <a:path w="12684" h="12685" extrusionOk="0">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72"/>
            <p:cNvSpPr/>
            <p:nvPr/>
          </p:nvSpPr>
          <p:spPr>
            <a:xfrm>
              <a:off x="905969" y="2706995"/>
              <a:ext cx="48626" cy="41649"/>
            </a:xfrm>
            <a:custGeom>
              <a:avLst/>
              <a:gdLst/>
              <a:ahLst/>
              <a:cxnLst/>
              <a:rect l="l" t="t" r="r" b="b"/>
              <a:pathLst>
                <a:path w="1854" h="1588" extrusionOk="0">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9" name="Google Shape;17439;p72"/>
            <p:cNvSpPr/>
            <p:nvPr/>
          </p:nvSpPr>
          <p:spPr>
            <a:xfrm>
              <a:off x="1006813" y="2706995"/>
              <a:ext cx="48600" cy="41623"/>
            </a:xfrm>
            <a:custGeom>
              <a:avLst/>
              <a:gdLst/>
              <a:ahLst/>
              <a:cxnLst/>
              <a:rect l="l" t="t" r="r" b="b"/>
              <a:pathLst>
                <a:path w="1853" h="1587" extrusionOk="0">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72"/>
            <p:cNvSpPr/>
            <p:nvPr/>
          </p:nvSpPr>
          <p:spPr>
            <a:xfrm>
              <a:off x="1113323" y="2706995"/>
              <a:ext cx="48626" cy="41623"/>
            </a:xfrm>
            <a:custGeom>
              <a:avLst/>
              <a:gdLst/>
              <a:ahLst/>
              <a:cxnLst/>
              <a:rect l="l" t="t" r="r" b="b"/>
              <a:pathLst>
                <a:path w="1854" h="1587" extrusionOk="0">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72"/>
            <p:cNvSpPr/>
            <p:nvPr/>
          </p:nvSpPr>
          <p:spPr>
            <a:xfrm>
              <a:off x="910637" y="2514407"/>
              <a:ext cx="32207" cy="9862"/>
            </a:xfrm>
            <a:custGeom>
              <a:avLst/>
              <a:gdLst/>
              <a:ahLst/>
              <a:cxnLst/>
              <a:rect l="l" t="t" r="r" b="b"/>
              <a:pathLst>
                <a:path w="1228" h="376" extrusionOk="0">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72"/>
            <p:cNvSpPr/>
            <p:nvPr/>
          </p:nvSpPr>
          <p:spPr>
            <a:xfrm>
              <a:off x="910637" y="2543441"/>
              <a:ext cx="32207" cy="9730"/>
            </a:xfrm>
            <a:custGeom>
              <a:avLst/>
              <a:gdLst/>
              <a:ahLst/>
              <a:cxnLst/>
              <a:rect l="l" t="t" r="r" b="b"/>
              <a:pathLst>
                <a:path w="1228" h="371" extrusionOk="0">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72"/>
            <p:cNvSpPr/>
            <p:nvPr/>
          </p:nvSpPr>
          <p:spPr>
            <a:xfrm>
              <a:off x="910637" y="2572343"/>
              <a:ext cx="32207" cy="9730"/>
            </a:xfrm>
            <a:custGeom>
              <a:avLst/>
              <a:gdLst/>
              <a:ahLst/>
              <a:cxnLst/>
              <a:rect l="l" t="t" r="r" b="b"/>
              <a:pathLst>
                <a:path w="1228" h="371" extrusionOk="0">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72"/>
            <p:cNvSpPr/>
            <p:nvPr/>
          </p:nvSpPr>
          <p:spPr>
            <a:xfrm>
              <a:off x="891963" y="2484376"/>
              <a:ext cx="69555" cy="168118"/>
            </a:xfrm>
            <a:custGeom>
              <a:avLst/>
              <a:gdLst/>
              <a:ahLst/>
              <a:cxnLst/>
              <a:rect l="l" t="t" r="r" b="b"/>
              <a:pathLst>
                <a:path w="2652" h="6410" extrusionOk="0">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72"/>
            <p:cNvSpPr/>
            <p:nvPr/>
          </p:nvSpPr>
          <p:spPr>
            <a:xfrm>
              <a:off x="999863" y="2484507"/>
              <a:ext cx="69450" cy="167987"/>
            </a:xfrm>
            <a:custGeom>
              <a:avLst/>
              <a:gdLst/>
              <a:ahLst/>
              <a:cxnLst/>
              <a:rect l="l" t="t" r="r" b="b"/>
              <a:pathLst>
                <a:path w="2648" h="6405" extrusionOk="0">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72"/>
            <p:cNvSpPr/>
            <p:nvPr/>
          </p:nvSpPr>
          <p:spPr>
            <a:xfrm>
              <a:off x="1106373" y="2484507"/>
              <a:ext cx="69582" cy="167987"/>
            </a:xfrm>
            <a:custGeom>
              <a:avLst/>
              <a:gdLst/>
              <a:ahLst/>
              <a:cxnLst/>
              <a:rect l="l" t="t" r="r" b="b"/>
              <a:pathLst>
                <a:path w="2653" h="6405" extrusionOk="0">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72"/>
            <p:cNvSpPr/>
            <p:nvPr/>
          </p:nvSpPr>
          <p:spPr>
            <a:xfrm>
              <a:off x="1125047" y="2514407"/>
              <a:ext cx="32102" cy="9862"/>
            </a:xfrm>
            <a:custGeom>
              <a:avLst/>
              <a:gdLst/>
              <a:ahLst/>
              <a:cxnLst/>
              <a:rect l="l" t="t" r="r" b="b"/>
              <a:pathLst>
                <a:path w="1224" h="376" extrusionOk="0">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72"/>
            <p:cNvSpPr/>
            <p:nvPr/>
          </p:nvSpPr>
          <p:spPr>
            <a:xfrm>
              <a:off x="1125047" y="2543441"/>
              <a:ext cx="32102" cy="9730"/>
            </a:xfrm>
            <a:custGeom>
              <a:avLst/>
              <a:gdLst/>
              <a:ahLst/>
              <a:cxnLst/>
              <a:rect l="l" t="t" r="r" b="b"/>
              <a:pathLst>
                <a:path w="1224" h="371" extrusionOk="0">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72"/>
            <p:cNvSpPr/>
            <p:nvPr/>
          </p:nvSpPr>
          <p:spPr>
            <a:xfrm>
              <a:off x="1125047" y="2572343"/>
              <a:ext cx="32102" cy="9730"/>
            </a:xfrm>
            <a:custGeom>
              <a:avLst/>
              <a:gdLst/>
              <a:ahLst/>
              <a:cxnLst/>
              <a:rect l="l" t="t" r="r" b="b"/>
              <a:pathLst>
                <a:path w="1224" h="371" extrusionOk="0">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72"/>
            <p:cNvSpPr/>
            <p:nvPr/>
          </p:nvSpPr>
          <p:spPr>
            <a:xfrm>
              <a:off x="1018537" y="2514407"/>
              <a:ext cx="32102" cy="9862"/>
            </a:xfrm>
            <a:custGeom>
              <a:avLst/>
              <a:gdLst/>
              <a:ahLst/>
              <a:cxnLst/>
              <a:rect l="l" t="t" r="r" b="b"/>
              <a:pathLst>
                <a:path w="1224" h="376" extrusionOk="0">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72"/>
            <p:cNvSpPr/>
            <p:nvPr/>
          </p:nvSpPr>
          <p:spPr>
            <a:xfrm>
              <a:off x="1018537" y="2543441"/>
              <a:ext cx="32102" cy="9730"/>
            </a:xfrm>
            <a:custGeom>
              <a:avLst/>
              <a:gdLst/>
              <a:ahLst/>
              <a:cxnLst/>
              <a:rect l="l" t="t" r="r" b="b"/>
              <a:pathLst>
                <a:path w="1224" h="371" extrusionOk="0">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72"/>
            <p:cNvSpPr/>
            <p:nvPr/>
          </p:nvSpPr>
          <p:spPr>
            <a:xfrm>
              <a:off x="1018537" y="2572343"/>
              <a:ext cx="32102" cy="9730"/>
            </a:xfrm>
            <a:custGeom>
              <a:avLst/>
              <a:gdLst/>
              <a:ahLst/>
              <a:cxnLst/>
              <a:rect l="l" t="t" r="r" b="b"/>
              <a:pathLst>
                <a:path w="1224" h="371" extrusionOk="0">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53" name="Google Shape;17453;p72"/>
          <p:cNvGrpSpPr/>
          <p:nvPr/>
        </p:nvGrpSpPr>
        <p:grpSpPr>
          <a:xfrm>
            <a:off x="3140473" y="4172969"/>
            <a:ext cx="289158" cy="252938"/>
            <a:chOff x="3140473" y="4357544"/>
            <a:chExt cx="289158" cy="252938"/>
          </a:xfrm>
        </p:grpSpPr>
        <p:sp>
          <p:nvSpPr>
            <p:cNvPr id="17454" name="Google Shape;17454;p72"/>
            <p:cNvSpPr/>
            <p:nvPr/>
          </p:nvSpPr>
          <p:spPr>
            <a:xfrm>
              <a:off x="3144774" y="4425185"/>
              <a:ext cx="280687" cy="181127"/>
            </a:xfrm>
            <a:custGeom>
              <a:avLst/>
              <a:gdLst/>
              <a:ahLst/>
              <a:cxnLst/>
              <a:rect l="l" t="t" r="r" b="b"/>
              <a:pathLst>
                <a:path w="10702" h="6906" extrusionOk="0">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72"/>
            <p:cNvSpPr/>
            <p:nvPr/>
          </p:nvSpPr>
          <p:spPr>
            <a:xfrm>
              <a:off x="3144774" y="4425185"/>
              <a:ext cx="280687" cy="13533"/>
            </a:xfrm>
            <a:custGeom>
              <a:avLst/>
              <a:gdLst/>
              <a:ahLst/>
              <a:cxnLst/>
              <a:rect l="l" t="t" r="r" b="b"/>
              <a:pathLst>
                <a:path w="10702" h="516" extrusionOk="0">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72"/>
            <p:cNvSpPr/>
            <p:nvPr/>
          </p:nvSpPr>
          <p:spPr>
            <a:xfrm>
              <a:off x="3171894" y="4461405"/>
              <a:ext cx="90511" cy="117657"/>
            </a:xfrm>
            <a:custGeom>
              <a:avLst/>
              <a:gdLst/>
              <a:ahLst/>
              <a:cxnLst/>
              <a:rect l="l" t="t" r="r" b="b"/>
              <a:pathLst>
                <a:path w="3451" h="4486" extrusionOk="0">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72"/>
            <p:cNvSpPr/>
            <p:nvPr/>
          </p:nvSpPr>
          <p:spPr>
            <a:xfrm>
              <a:off x="3289629" y="4461405"/>
              <a:ext cx="108582" cy="18071"/>
            </a:xfrm>
            <a:custGeom>
              <a:avLst/>
              <a:gdLst/>
              <a:ahLst/>
              <a:cxnLst/>
              <a:rect l="l" t="t" r="r" b="b"/>
              <a:pathLst>
                <a:path w="4140" h="689" extrusionOk="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72"/>
            <p:cNvSpPr/>
            <p:nvPr/>
          </p:nvSpPr>
          <p:spPr>
            <a:xfrm>
              <a:off x="3289629" y="4497625"/>
              <a:ext cx="81436" cy="18071"/>
            </a:xfrm>
            <a:custGeom>
              <a:avLst/>
              <a:gdLst/>
              <a:ahLst/>
              <a:cxnLst/>
              <a:rect l="l" t="t" r="r" b="b"/>
              <a:pathLst>
                <a:path w="3105" h="689" extrusionOk="0">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72"/>
            <p:cNvSpPr/>
            <p:nvPr/>
          </p:nvSpPr>
          <p:spPr>
            <a:xfrm>
              <a:off x="3262378" y="4361846"/>
              <a:ext cx="45347" cy="81410"/>
            </a:xfrm>
            <a:custGeom>
              <a:avLst/>
              <a:gdLst/>
              <a:ahLst/>
              <a:cxnLst/>
              <a:rect l="l" t="t" r="r" b="b"/>
              <a:pathLst>
                <a:path w="1729" h="3104" extrusionOk="0">
                  <a:moveTo>
                    <a:pt x="1" y="0"/>
                  </a:moveTo>
                  <a:lnTo>
                    <a:pt x="347" y="3104"/>
                  </a:lnTo>
                  <a:lnTo>
                    <a:pt x="1382" y="3104"/>
                  </a:lnTo>
                  <a:lnTo>
                    <a:pt x="1728" y="0"/>
                  </a:ln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72"/>
            <p:cNvSpPr/>
            <p:nvPr/>
          </p:nvSpPr>
          <p:spPr>
            <a:xfrm>
              <a:off x="3189938" y="4520233"/>
              <a:ext cx="54422" cy="58828"/>
            </a:xfrm>
            <a:custGeom>
              <a:avLst/>
              <a:gdLst/>
              <a:ahLst/>
              <a:cxnLst/>
              <a:rect l="l" t="t" r="r" b="b"/>
              <a:pathLst>
                <a:path w="2075" h="2243" extrusionOk="0">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72"/>
            <p:cNvSpPr/>
            <p:nvPr/>
          </p:nvSpPr>
          <p:spPr>
            <a:xfrm>
              <a:off x="3190069" y="4534475"/>
              <a:ext cx="54291" cy="44587"/>
            </a:xfrm>
            <a:custGeom>
              <a:avLst/>
              <a:gdLst/>
              <a:ahLst/>
              <a:cxnLst/>
              <a:rect l="l" t="t" r="r" b="b"/>
              <a:pathLst>
                <a:path w="2070" h="1700" extrusionOk="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72"/>
            <p:cNvSpPr/>
            <p:nvPr/>
          </p:nvSpPr>
          <p:spPr>
            <a:xfrm>
              <a:off x="3190069" y="4542553"/>
              <a:ext cx="13533" cy="36509"/>
            </a:xfrm>
            <a:custGeom>
              <a:avLst/>
              <a:gdLst/>
              <a:ahLst/>
              <a:cxnLst/>
              <a:rect l="l" t="t" r="r" b="b"/>
              <a:pathLst>
                <a:path w="516" h="1392" extrusionOk="0">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72"/>
            <p:cNvSpPr/>
            <p:nvPr/>
          </p:nvSpPr>
          <p:spPr>
            <a:xfrm>
              <a:off x="3230696" y="4542553"/>
              <a:ext cx="13665" cy="36509"/>
            </a:xfrm>
            <a:custGeom>
              <a:avLst/>
              <a:gdLst/>
              <a:ahLst/>
              <a:cxnLst/>
              <a:rect l="l" t="t" r="r" b="b"/>
              <a:pathLst>
                <a:path w="521" h="1392" extrusionOk="0">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72"/>
            <p:cNvSpPr/>
            <p:nvPr/>
          </p:nvSpPr>
          <p:spPr>
            <a:xfrm>
              <a:off x="3199039" y="4484013"/>
              <a:ext cx="36246" cy="40784"/>
            </a:xfrm>
            <a:custGeom>
              <a:avLst/>
              <a:gdLst/>
              <a:ahLst/>
              <a:cxnLst/>
              <a:rect l="l" t="t" r="r" b="b"/>
              <a:pathLst>
                <a:path w="1382" h="1555" extrusionOk="0">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72"/>
            <p:cNvSpPr/>
            <p:nvPr/>
          </p:nvSpPr>
          <p:spPr>
            <a:xfrm>
              <a:off x="3199039" y="4484013"/>
              <a:ext cx="24890" cy="40784"/>
            </a:xfrm>
            <a:custGeom>
              <a:avLst/>
              <a:gdLst/>
              <a:ahLst/>
              <a:cxnLst/>
              <a:rect l="l" t="t" r="r" b="b"/>
              <a:pathLst>
                <a:path w="949" h="1555" extrusionOk="0">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72"/>
            <p:cNvSpPr/>
            <p:nvPr/>
          </p:nvSpPr>
          <p:spPr>
            <a:xfrm>
              <a:off x="3199039" y="4484013"/>
              <a:ext cx="36351" cy="18071"/>
            </a:xfrm>
            <a:custGeom>
              <a:avLst/>
              <a:gdLst/>
              <a:ahLst/>
              <a:cxnLst/>
              <a:rect l="l" t="t" r="r" b="b"/>
              <a:pathLst>
                <a:path w="1386" h="689" extrusionOk="0">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72"/>
            <p:cNvSpPr/>
            <p:nvPr/>
          </p:nvSpPr>
          <p:spPr>
            <a:xfrm>
              <a:off x="3199039" y="4484013"/>
              <a:ext cx="24890" cy="16550"/>
            </a:xfrm>
            <a:custGeom>
              <a:avLst/>
              <a:gdLst/>
              <a:ahLst/>
              <a:cxnLst/>
              <a:rect l="l" t="t" r="r" b="b"/>
              <a:pathLst>
                <a:path w="949" h="631" extrusionOk="0">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72"/>
            <p:cNvSpPr/>
            <p:nvPr/>
          </p:nvSpPr>
          <p:spPr>
            <a:xfrm>
              <a:off x="3140473" y="4357544"/>
              <a:ext cx="289158" cy="252938"/>
            </a:xfrm>
            <a:custGeom>
              <a:avLst/>
              <a:gdLst/>
              <a:ahLst/>
              <a:cxnLst/>
              <a:rect l="l" t="t" r="r" b="b"/>
              <a:pathLst>
                <a:path w="11025" h="9644" extrusionOk="0">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72"/>
            <p:cNvSpPr/>
            <p:nvPr/>
          </p:nvSpPr>
          <p:spPr>
            <a:xfrm>
              <a:off x="3167723" y="4457130"/>
              <a:ext cx="98983" cy="126233"/>
            </a:xfrm>
            <a:custGeom>
              <a:avLst/>
              <a:gdLst/>
              <a:ahLst/>
              <a:cxnLst/>
              <a:rect l="l" t="t" r="r" b="b"/>
              <a:pathLst>
                <a:path w="3774" h="4813" extrusionOk="0">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72"/>
            <p:cNvSpPr/>
            <p:nvPr/>
          </p:nvSpPr>
          <p:spPr>
            <a:xfrm>
              <a:off x="3285354" y="4457130"/>
              <a:ext cx="117132" cy="26647"/>
            </a:xfrm>
            <a:custGeom>
              <a:avLst/>
              <a:gdLst/>
              <a:ahLst/>
              <a:cxnLst/>
              <a:rect l="l" t="t" r="r" b="b"/>
              <a:pathLst>
                <a:path w="4466" h="1016" extrusionOk="0">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72"/>
            <p:cNvSpPr/>
            <p:nvPr/>
          </p:nvSpPr>
          <p:spPr>
            <a:xfrm>
              <a:off x="3285354" y="4493350"/>
              <a:ext cx="90013" cy="26647"/>
            </a:xfrm>
            <a:custGeom>
              <a:avLst/>
              <a:gdLst/>
              <a:ahLst/>
              <a:cxnLst/>
              <a:rect l="l" t="t" r="r" b="b"/>
              <a:pathLst>
                <a:path w="3432" h="1016" extrusionOk="0">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2" name="Google Shape;17472;p72"/>
            <p:cNvSpPr/>
            <p:nvPr/>
          </p:nvSpPr>
          <p:spPr>
            <a:xfrm>
              <a:off x="3283964" y="4529570"/>
              <a:ext cx="56573" cy="8471"/>
            </a:xfrm>
            <a:custGeom>
              <a:avLst/>
              <a:gdLst/>
              <a:ahLst/>
              <a:cxnLst/>
              <a:rect l="l" t="t" r="r" b="b"/>
              <a:pathLst>
                <a:path w="2157" h="323" extrusionOk="0">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72"/>
            <p:cNvSpPr/>
            <p:nvPr/>
          </p:nvSpPr>
          <p:spPr>
            <a:xfrm>
              <a:off x="3347303" y="4529570"/>
              <a:ext cx="29453" cy="8471"/>
            </a:xfrm>
            <a:custGeom>
              <a:avLst/>
              <a:gdLst/>
              <a:ahLst/>
              <a:cxnLst/>
              <a:rect l="l" t="t" r="r" b="b"/>
              <a:pathLst>
                <a:path w="1123" h="323" extrusionOk="0">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72"/>
            <p:cNvSpPr/>
            <p:nvPr/>
          </p:nvSpPr>
          <p:spPr>
            <a:xfrm>
              <a:off x="3283964" y="4556690"/>
              <a:ext cx="20353" cy="8498"/>
            </a:xfrm>
            <a:custGeom>
              <a:avLst/>
              <a:gdLst/>
              <a:ahLst/>
              <a:cxnLst/>
              <a:rect l="l" t="t" r="r" b="b"/>
              <a:pathLst>
                <a:path w="776" h="324" extrusionOk="0">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72"/>
            <p:cNvSpPr/>
            <p:nvPr/>
          </p:nvSpPr>
          <p:spPr>
            <a:xfrm>
              <a:off x="3311083" y="4556690"/>
              <a:ext cx="47603" cy="8498"/>
            </a:xfrm>
            <a:custGeom>
              <a:avLst/>
              <a:gdLst/>
              <a:ahLst/>
              <a:cxnLst/>
              <a:rect l="l" t="t" r="r" b="b"/>
              <a:pathLst>
                <a:path w="1815" h="324" extrusionOk="0">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72"/>
            <p:cNvSpPr/>
            <p:nvPr/>
          </p:nvSpPr>
          <p:spPr>
            <a:xfrm>
              <a:off x="3283964" y="4574865"/>
              <a:ext cx="20353" cy="8498"/>
            </a:xfrm>
            <a:custGeom>
              <a:avLst/>
              <a:gdLst/>
              <a:ahLst/>
              <a:cxnLst/>
              <a:rect l="l" t="t" r="r" b="b"/>
              <a:pathLst>
                <a:path w="776" h="324" extrusionOk="0">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72"/>
            <p:cNvSpPr/>
            <p:nvPr/>
          </p:nvSpPr>
          <p:spPr>
            <a:xfrm>
              <a:off x="3311083" y="4574865"/>
              <a:ext cx="47603" cy="8498"/>
            </a:xfrm>
            <a:custGeom>
              <a:avLst/>
              <a:gdLst/>
              <a:ahLst/>
              <a:cxnLst/>
              <a:rect l="l" t="t" r="r" b="b"/>
              <a:pathLst>
                <a:path w="1815" h="324" extrusionOk="0">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72"/>
            <p:cNvSpPr/>
            <p:nvPr/>
          </p:nvSpPr>
          <p:spPr>
            <a:xfrm>
              <a:off x="3279426" y="4420910"/>
              <a:ext cx="11383" cy="8471"/>
            </a:xfrm>
            <a:custGeom>
              <a:avLst/>
              <a:gdLst/>
              <a:ahLst/>
              <a:cxnLst/>
              <a:rect l="l" t="t" r="r" b="b"/>
              <a:pathLst>
                <a:path w="434" h="323" extrusionOk="0">
                  <a:moveTo>
                    <a:pt x="217" y="0"/>
                  </a:moveTo>
                  <a:cubicBezTo>
                    <a:pt x="0" y="0"/>
                    <a:pt x="0" y="323"/>
                    <a:pt x="217" y="323"/>
                  </a:cubicBezTo>
                  <a:cubicBezTo>
                    <a:pt x="433" y="323"/>
                    <a:pt x="433"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79" name="Google Shape;17479;p72"/>
          <p:cNvGrpSpPr/>
          <p:nvPr/>
        </p:nvGrpSpPr>
        <p:grpSpPr>
          <a:xfrm>
            <a:off x="4889349" y="1360621"/>
            <a:ext cx="348327" cy="310298"/>
            <a:chOff x="4889349" y="1545196"/>
            <a:chExt cx="348327" cy="310298"/>
          </a:xfrm>
        </p:grpSpPr>
        <p:sp>
          <p:nvSpPr>
            <p:cNvPr id="17480" name="Google Shape;17480;p72"/>
            <p:cNvSpPr/>
            <p:nvPr/>
          </p:nvSpPr>
          <p:spPr>
            <a:xfrm>
              <a:off x="4954472" y="1566650"/>
              <a:ext cx="65385" cy="54553"/>
            </a:xfrm>
            <a:custGeom>
              <a:avLst/>
              <a:gdLst/>
              <a:ahLst/>
              <a:cxnLst/>
              <a:rect l="l" t="t" r="r" b="b"/>
              <a:pathLst>
                <a:path w="2493" h="2080" extrusionOk="0">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72"/>
            <p:cNvSpPr/>
            <p:nvPr/>
          </p:nvSpPr>
          <p:spPr>
            <a:xfrm>
              <a:off x="4954472" y="1566650"/>
              <a:ext cx="43564" cy="54553"/>
            </a:xfrm>
            <a:custGeom>
              <a:avLst/>
              <a:gdLst/>
              <a:ahLst/>
              <a:cxnLst/>
              <a:rect l="l" t="t" r="r" b="b"/>
              <a:pathLst>
                <a:path w="1661" h="2080" extrusionOk="0">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72"/>
            <p:cNvSpPr/>
            <p:nvPr/>
          </p:nvSpPr>
          <p:spPr>
            <a:xfrm>
              <a:off x="4916232" y="1593900"/>
              <a:ext cx="141865" cy="141891"/>
            </a:xfrm>
            <a:custGeom>
              <a:avLst/>
              <a:gdLst/>
              <a:ahLst/>
              <a:cxnLst/>
              <a:rect l="l" t="t" r="r" b="b"/>
              <a:pathLst>
                <a:path w="5409" h="5410" extrusionOk="0">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72"/>
            <p:cNvSpPr/>
            <p:nvPr/>
          </p:nvSpPr>
          <p:spPr>
            <a:xfrm>
              <a:off x="4945004" y="1593979"/>
              <a:ext cx="113093" cy="141812"/>
            </a:xfrm>
            <a:custGeom>
              <a:avLst/>
              <a:gdLst/>
              <a:ahLst/>
              <a:cxnLst/>
              <a:rect l="l" t="t" r="r" b="b"/>
              <a:pathLst>
                <a:path w="4312" h="5407" extrusionOk="0">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72"/>
            <p:cNvSpPr/>
            <p:nvPr/>
          </p:nvSpPr>
          <p:spPr>
            <a:xfrm>
              <a:off x="5079918" y="1566650"/>
              <a:ext cx="152723" cy="159699"/>
            </a:xfrm>
            <a:custGeom>
              <a:avLst/>
              <a:gdLst/>
              <a:ahLst/>
              <a:cxnLst/>
              <a:rect l="l" t="t" r="r" b="b"/>
              <a:pathLst>
                <a:path w="5823" h="6089" extrusionOk="0">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72"/>
            <p:cNvSpPr/>
            <p:nvPr/>
          </p:nvSpPr>
          <p:spPr>
            <a:xfrm>
              <a:off x="5085347" y="1566650"/>
              <a:ext cx="130875" cy="87154"/>
            </a:xfrm>
            <a:custGeom>
              <a:avLst/>
              <a:gdLst/>
              <a:ahLst/>
              <a:cxnLst/>
              <a:rect l="l" t="t" r="r" b="b"/>
              <a:pathLst>
                <a:path w="4990" h="3323" extrusionOk="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72"/>
            <p:cNvSpPr/>
            <p:nvPr/>
          </p:nvSpPr>
          <p:spPr>
            <a:xfrm>
              <a:off x="5112597" y="1550231"/>
              <a:ext cx="87364" cy="87364"/>
            </a:xfrm>
            <a:custGeom>
              <a:avLst/>
              <a:gdLst/>
              <a:ahLst/>
              <a:cxnLst/>
              <a:rect l="l" t="t" r="r" b="b"/>
              <a:pathLst>
                <a:path w="3331" h="3331" extrusionOk="0">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72"/>
            <p:cNvSpPr/>
            <p:nvPr/>
          </p:nvSpPr>
          <p:spPr>
            <a:xfrm>
              <a:off x="5129016" y="1566650"/>
              <a:ext cx="54527" cy="54553"/>
            </a:xfrm>
            <a:custGeom>
              <a:avLst/>
              <a:gdLst/>
              <a:ahLst/>
              <a:cxnLst/>
              <a:rect l="l" t="t" r="r" b="b"/>
              <a:pathLst>
                <a:path w="2079" h="2080" extrusionOk="0">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72"/>
            <p:cNvSpPr/>
            <p:nvPr/>
          </p:nvSpPr>
          <p:spPr>
            <a:xfrm>
              <a:off x="5139848" y="1634422"/>
              <a:ext cx="32732" cy="25021"/>
            </a:xfrm>
            <a:custGeom>
              <a:avLst/>
              <a:gdLst/>
              <a:ahLst/>
              <a:cxnLst/>
              <a:rect l="l" t="t" r="r" b="b"/>
              <a:pathLst>
                <a:path w="1248" h="954" extrusionOk="0">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72"/>
            <p:cNvSpPr/>
            <p:nvPr/>
          </p:nvSpPr>
          <p:spPr>
            <a:xfrm>
              <a:off x="5139848" y="1634422"/>
              <a:ext cx="16445" cy="25021"/>
            </a:xfrm>
            <a:custGeom>
              <a:avLst/>
              <a:gdLst/>
              <a:ahLst/>
              <a:cxnLst/>
              <a:rect l="l" t="t" r="r" b="b"/>
              <a:pathLst>
                <a:path w="627" h="954" extrusionOk="0">
                  <a:moveTo>
                    <a:pt x="1" y="0"/>
                  </a:moveTo>
                  <a:lnTo>
                    <a:pt x="1" y="746"/>
                  </a:lnTo>
                  <a:cubicBezTo>
                    <a:pt x="1" y="857"/>
                    <a:pt x="92" y="953"/>
                    <a:pt x="208" y="953"/>
                  </a:cubicBezTo>
                  <a:lnTo>
                    <a:pt x="626" y="953"/>
                  </a:lnTo>
                  <a:lnTo>
                    <a:pt x="626" y="0"/>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72"/>
            <p:cNvSpPr/>
            <p:nvPr/>
          </p:nvSpPr>
          <p:spPr>
            <a:xfrm>
              <a:off x="4894516" y="1741194"/>
              <a:ext cx="185428" cy="109185"/>
            </a:xfrm>
            <a:custGeom>
              <a:avLst/>
              <a:gdLst/>
              <a:ahLst/>
              <a:cxnLst/>
              <a:rect l="l" t="t" r="r" b="b"/>
              <a:pathLst>
                <a:path w="7070" h="4163" extrusionOk="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72"/>
            <p:cNvSpPr/>
            <p:nvPr/>
          </p:nvSpPr>
          <p:spPr>
            <a:xfrm>
              <a:off x="4959901" y="1741194"/>
              <a:ext cx="54553" cy="27250"/>
            </a:xfrm>
            <a:custGeom>
              <a:avLst/>
              <a:gdLst/>
              <a:ahLst/>
              <a:cxnLst/>
              <a:rect l="l" t="t" r="r" b="b"/>
              <a:pathLst>
                <a:path w="2080" h="1039" extrusionOk="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72"/>
            <p:cNvSpPr/>
            <p:nvPr/>
          </p:nvSpPr>
          <p:spPr>
            <a:xfrm>
              <a:off x="4894516" y="1780430"/>
              <a:ext cx="185428" cy="69818"/>
            </a:xfrm>
            <a:custGeom>
              <a:avLst/>
              <a:gdLst/>
              <a:ahLst/>
              <a:cxnLst/>
              <a:rect l="l" t="t" r="r" b="b"/>
              <a:pathLst>
                <a:path w="7070" h="2662" extrusionOk="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72"/>
            <p:cNvSpPr/>
            <p:nvPr/>
          </p:nvSpPr>
          <p:spPr>
            <a:xfrm>
              <a:off x="4932651" y="1649424"/>
              <a:ext cx="109054" cy="102759"/>
            </a:xfrm>
            <a:custGeom>
              <a:avLst/>
              <a:gdLst/>
              <a:ahLst/>
              <a:cxnLst/>
              <a:rect l="l" t="t" r="r" b="b"/>
              <a:pathLst>
                <a:path w="4158" h="3918" extrusionOk="0">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72"/>
            <p:cNvSpPr/>
            <p:nvPr/>
          </p:nvSpPr>
          <p:spPr>
            <a:xfrm>
              <a:off x="4932651" y="1649424"/>
              <a:ext cx="109054" cy="102261"/>
            </a:xfrm>
            <a:custGeom>
              <a:avLst/>
              <a:gdLst/>
              <a:ahLst/>
              <a:cxnLst/>
              <a:rect l="l" t="t" r="r" b="b"/>
              <a:pathLst>
                <a:path w="4158" h="3899" extrusionOk="0">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72"/>
            <p:cNvSpPr/>
            <p:nvPr/>
          </p:nvSpPr>
          <p:spPr>
            <a:xfrm>
              <a:off x="4894516" y="1798344"/>
              <a:ext cx="38135" cy="51904"/>
            </a:xfrm>
            <a:custGeom>
              <a:avLst/>
              <a:gdLst/>
              <a:ahLst/>
              <a:cxnLst/>
              <a:rect l="l" t="t" r="r" b="b"/>
              <a:pathLst>
                <a:path w="1454" h="1979" extrusionOk="0">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72"/>
            <p:cNvSpPr/>
            <p:nvPr/>
          </p:nvSpPr>
          <p:spPr>
            <a:xfrm>
              <a:off x="5041678" y="1798344"/>
              <a:ext cx="38266" cy="51904"/>
            </a:xfrm>
            <a:custGeom>
              <a:avLst/>
              <a:gdLst/>
              <a:ahLst/>
              <a:cxnLst/>
              <a:rect l="l" t="t" r="r" b="b"/>
              <a:pathLst>
                <a:path w="1459" h="1979" extrusionOk="0">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72"/>
            <p:cNvSpPr/>
            <p:nvPr/>
          </p:nvSpPr>
          <p:spPr>
            <a:xfrm>
              <a:off x="5103628" y="1545196"/>
              <a:ext cx="105172" cy="124764"/>
            </a:xfrm>
            <a:custGeom>
              <a:avLst/>
              <a:gdLst/>
              <a:ahLst/>
              <a:cxnLst/>
              <a:rect l="l" t="t" r="r" b="b"/>
              <a:pathLst>
                <a:path w="4010" h="4757" extrusionOk="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72"/>
            <p:cNvSpPr/>
            <p:nvPr/>
          </p:nvSpPr>
          <p:spPr>
            <a:xfrm>
              <a:off x="4889349" y="1561614"/>
              <a:ext cx="195631" cy="293879"/>
            </a:xfrm>
            <a:custGeom>
              <a:avLst/>
              <a:gdLst/>
              <a:ahLst/>
              <a:cxnLst/>
              <a:rect l="l" t="t" r="r" b="b"/>
              <a:pathLst>
                <a:path w="7459" h="11205" extrusionOk="0">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72"/>
            <p:cNvSpPr/>
            <p:nvPr/>
          </p:nvSpPr>
          <p:spPr>
            <a:xfrm>
              <a:off x="4927589" y="1823338"/>
              <a:ext cx="10255" cy="32024"/>
            </a:xfrm>
            <a:custGeom>
              <a:avLst/>
              <a:gdLst/>
              <a:ahLst/>
              <a:cxnLst/>
              <a:rect l="l" t="t" r="r" b="b"/>
              <a:pathLst>
                <a:path w="391" h="1221" extrusionOk="0">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0" name="Google Shape;17500;p72"/>
            <p:cNvSpPr/>
            <p:nvPr/>
          </p:nvSpPr>
          <p:spPr>
            <a:xfrm>
              <a:off x="5036616" y="1823338"/>
              <a:ext cx="10255" cy="32024"/>
            </a:xfrm>
            <a:custGeom>
              <a:avLst/>
              <a:gdLst/>
              <a:ahLst/>
              <a:cxnLst/>
              <a:rect l="l" t="t" r="r" b="b"/>
              <a:pathLst>
                <a:path w="391" h="1221" extrusionOk="0">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72"/>
            <p:cNvSpPr/>
            <p:nvPr/>
          </p:nvSpPr>
          <p:spPr>
            <a:xfrm>
              <a:off x="5074751" y="1561614"/>
              <a:ext cx="162925" cy="169771"/>
            </a:xfrm>
            <a:custGeom>
              <a:avLst/>
              <a:gdLst/>
              <a:ahLst/>
              <a:cxnLst/>
              <a:rect l="l" t="t" r="r" b="b"/>
              <a:pathLst>
                <a:path w="6212" h="6473" extrusionOk="0">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02" name="Google Shape;17502;p72"/>
          <p:cNvGrpSpPr/>
          <p:nvPr/>
        </p:nvGrpSpPr>
        <p:grpSpPr>
          <a:xfrm>
            <a:off x="5393651" y="1314093"/>
            <a:ext cx="263403" cy="366713"/>
            <a:chOff x="5393651" y="1498668"/>
            <a:chExt cx="263403" cy="366713"/>
          </a:xfrm>
        </p:grpSpPr>
        <p:sp>
          <p:nvSpPr>
            <p:cNvPr id="17503" name="Google Shape;17503;p72"/>
            <p:cNvSpPr/>
            <p:nvPr/>
          </p:nvSpPr>
          <p:spPr>
            <a:xfrm>
              <a:off x="5399080" y="1527020"/>
              <a:ext cx="252676" cy="333063"/>
            </a:xfrm>
            <a:custGeom>
              <a:avLst/>
              <a:gdLst/>
              <a:ahLst/>
              <a:cxnLst/>
              <a:rect l="l" t="t" r="r" b="b"/>
              <a:pathLst>
                <a:path w="9634" h="12699" extrusionOk="0">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72"/>
            <p:cNvSpPr/>
            <p:nvPr/>
          </p:nvSpPr>
          <p:spPr>
            <a:xfrm>
              <a:off x="5422029" y="1549995"/>
              <a:ext cx="206751" cy="275651"/>
            </a:xfrm>
            <a:custGeom>
              <a:avLst/>
              <a:gdLst/>
              <a:ahLst/>
              <a:cxnLst/>
              <a:rect l="l" t="t" r="r" b="b"/>
              <a:pathLst>
                <a:path w="7883" h="10510" extrusionOk="0">
                  <a:moveTo>
                    <a:pt x="1" y="0"/>
                  </a:moveTo>
                  <a:lnTo>
                    <a:pt x="1" y="10509"/>
                  </a:lnTo>
                  <a:lnTo>
                    <a:pt x="7883" y="10509"/>
                  </a:lnTo>
                  <a:lnTo>
                    <a:pt x="788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72"/>
            <p:cNvSpPr/>
            <p:nvPr/>
          </p:nvSpPr>
          <p:spPr>
            <a:xfrm>
              <a:off x="5473645" y="1503992"/>
              <a:ext cx="103520" cy="46029"/>
            </a:xfrm>
            <a:custGeom>
              <a:avLst/>
              <a:gdLst/>
              <a:ahLst/>
              <a:cxnLst/>
              <a:rect l="l" t="t" r="r" b="b"/>
              <a:pathLst>
                <a:path w="3947" h="1755" extrusionOk="0">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72"/>
            <p:cNvSpPr/>
            <p:nvPr/>
          </p:nvSpPr>
          <p:spPr>
            <a:xfrm>
              <a:off x="5453581" y="1661934"/>
              <a:ext cx="28798" cy="28667"/>
            </a:xfrm>
            <a:custGeom>
              <a:avLst/>
              <a:gdLst/>
              <a:ahLst/>
              <a:cxnLst/>
              <a:rect l="l" t="t" r="r" b="b"/>
              <a:pathLst>
                <a:path w="1098" h="1093" extrusionOk="0">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72"/>
            <p:cNvSpPr/>
            <p:nvPr/>
          </p:nvSpPr>
          <p:spPr>
            <a:xfrm>
              <a:off x="5453581" y="1713550"/>
              <a:ext cx="28798" cy="28798"/>
            </a:xfrm>
            <a:custGeom>
              <a:avLst/>
              <a:gdLst/>
              <a:ahLst/>
              <a:cxnLst/>
              <a:rect l="l" t="t" r="r" b="b"/>
              <a:pathLst>
                <a:path w="1098" h="1098" extrusionOk="0">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72"/>
            <p:cNvSpPr/>
            <p:nvPr/>
          </p:nvSpPr>
          <p:spPr>
            <a:xfrm>
              <a:off x="5453581" y="1765297"/>
              <a:ext cx="28798" cy="28667"/>
            </a:xfrm>
            <a:custGeom>
              <a:avLst/>
              <a:gdLst/>
              <a:ahLst/>
              <a:cxnLst/>
              <a:rect l="l" t="t" r="r" b="b"/>
              <a:pathLst>
                <a:path w="1098" h="1093" extrusionOk="0">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72"/>
            <p:cNvSpPr/>
            <p:nvPr/>
          </p:nvSpPr>
          <p:spPr>
            <a:xfrm>
              <a:off x="5450827" y="1572971"/>
              <a:ext cx="34463" cy="34463"/>
            </a:xfrm>
            <a:custGeom>
              <a:avLst/>
              <a:gdLst/>
              <a:ahLst/>
              <a:cxnLst/>
              <a:rect l="l" t="t" r="r" b="b"/>
              <a:pathLst>
                <a:path w="1314" h="1314" extrusionOk="0">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72"/>
            <p:cNvSpPr/>
            <p:nvPr/>
          </p:nvSpPr>
          <p:spPr>
            <a:xfrm>
              <a:off x="5393651" y="1498668"/>
              <a:ext cx="263403" cy="366713"/>
            </a:xfrm>
            <a:custGeom>
              <a:avLst/>
              <a:gdLst/>
              <a:ahLst/>
              <a:cxnLst/>
              <a:rect l="l" t="t" r="r" b="b"/>
              <a:pathLst>
                <a:path w="10043" h="13982" extrusionOk="0">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72"/>
            <p:cNvSpPr/>
            <p:nvPr/>
          </p:nvSpPr>
          <p:spPr>
            <a:xfrm>
              <a:off x="5518573" y="1521591"/>
              <a:ext cx="14294" cy="10780"/>
            </a:xfrm>
            <a:custGeom>
              <a:avLst/>
              <a:gdLst/>
              <a:ahLst/>
              <a:cxnLst/>
              <a:rect l="l" t="t" r="r" b="b"/>
              <a:pathLst>
                <a:path w="545" h="411" extrusionOk="0">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72"/>
            <p:cNvSpPr/>
            <p:nvPr/>
          </p:nvSpPr>
          <p:spPr>
            <a:xfrm>
              <a:off x="5416627" y="1544566"/>
              <a:ext cx="217452" cy="286378"/>
            </a:xfrm>
            <a:custGeom>
              <a:avLst/>
              <a:gdLst/>
              <a:ahLst/>
              <a:cxnLst/>
              <a:rect l="l" t="t" r="r" b="b"/>
              <a:pathLst>
                <a:path w="8291" h="10919" extrusionOk="0">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72"/>
            <p:cNvSpPr/>
            <p:nvPr/>
          </p:nvSpPr>
          <p:spPr>
            <a:xfrm>
              <a:off x="5445398" y="1659416"/>
              <a:ext cx="39525" cy="33755"/>
            </a:xfrm>
            <a:custGeom>
              <a:avLst/>
              <a:gdLst/>
              <a:ahLst/>
              <a:cxnLst/>
              <a:rect l="l" t="t" r="r" b="b"/>
              <a:pathLst>
                <a:path w="1507" h="1287" extrusionOk="0">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72"/>
            <p:cNvSpPr/>
            <p:nvPr/>
          </p:nvSpPr>
          <p:spPr>
            <a:xfrm>
              <a:off x="5445398" y="1711137"/>
              <a:ext cx="39525" cy="33755"/>
            </a:xfrm>
            <a:custGeom>
              <a:avLst/>
              <a:gdLst/>
              <a:ahLst/>
              <a:cxnLst/>
              <a:rect l="l" t="t" r="r" b="b"/>
              <a:pathLst>
                <a:path w="1507" h="1287" extrusionOk="0">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72"/>
            <p:cNvSpPr/>
            <p:nvPr/>
          </p:nvSpPr>
          <p:spPr>
            <a:xfrm>
              <a:off x="5445398" y="1762753"/>
              <a:ext cx="39525" cy="33781"/>
            </a:xfrm>
            <a:custGeom>
              <a:avLst/>
              <a:gdLst/>
              <a:ahLst/>
              <a:cxnLst/>
              <a:rect l="l" t="t" r="r" b="b"/>
              <a:pathLst>
                <a:path w="1507" h="1288" extrusionOk="0">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72"/>
            <p:cNvSpPr/>
            <p:nvPr/>
          </p:nvSpPr>
          <p:spPr>
            <a:xfrm>
              <a:off x="5494968" y="1659390"/>
              <a:ext cx="66565" cy="10780"/>
            </a:xfrm>
            <a:custGeom>
              <a:avLst/>
              <a:gdLst/>
              <a:ahLst/>
              <a:cxnLst/>
              <a:rect l="l" t="t" r="r" b="b"/>
              <a:pathLst>
                <a:path w="2538" h="411" extrusionOk="0">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72"/>
            <p:cNvSpPr/>
            <p:nvPr/>
          </p:nvSpPr>
          <p:spPr>
            <a:xfrm>
              <a:off x="5494968" y="1682366"/>
              <a:ext cx="106825" cy="10780"/>
            </a:xfrm>
            <a:custGeom>
              <a:avLst/>
              <a:gdLst/>
              <a:ahLst/>
              <a:cxnLst/>
              <a:rect l="l" t="t" r="r" b="b"/>
              <a:pathLst>
                <a:path w="4073" h="411" extrusionOk="0">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72"/>
            <p:cNvSpPr/>
            <p:nvPr/>
          </p:nvSpPr>
          <p:spPr>
            <a:xfrm>
              <a:off x="5494968" y="1711137"/>
              <a:ext cx="66565" cy="10780"/>
            </a:xfrm>
            <a:custGeom>
              <a:avLst/>
              <a:gdLst/>
              <a:ahLst/>
              <a:cxnLst/>
              <a:rect l="l" t="t" r="r" b="b"/>
              <a:pathLst>
                <a:path w="2538" h="411" extrusionOk="0">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72"/>
            <p:cNvSpPr/>
            <p:nvPr/>
          </p:nvSpPr>
          <p:spPr>
            <a:xfrm>
              <a:off x="5494968" y="1734112"/>
              <a:ext cx="106825" cy="10780"/>
            </a:xfrm>
            <a:custGeom>
              <a:avLst/>
              <a:gdLst/>
              <a:ahLst/>
              <a:cxnLst/>
              <a:rect l="l" t="t" r="r" b="b"/>
              <a:pathLst>
                <a:path w="4073" h="411" extrusionOk="0">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72"/>
            <p:cNvSpPr/>
            <p:nvPr/>
          </p:nvSpPr>
          <p:spPr>
            <a:xfrm>
              <a:off x="5494968" y="1762753"/>
              <a:ext cx="66565" cy="10780"/>
            </a:xfrm>
            <a:custGeom>
              <a:avLst/>
              <a:gdLst/>
              <a:ahLst/>
              <a:cxnLst/>
              <a:rect l="l" t="t" r="r" b="b"/>
              <a:pathLst>
                <a:path w="2538" h="411" extrusionOk="0">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72"/>
            <p:cNvSpPr/>
            <p:nvPr/>
          </p:nvSpPr>
          <p:spPr>
            <a:xfrm>
              <a:off x="5494968" y="1785728"/>
              <a:ext cx="106169" cy="10780"/>
            </a:xfrm>
            <a:custGeom>
              <a:avLst/>
              <a:gdLst/>
              <a:ahLst/>
              <a:cxnLst/>
              <a:rect l="l" t="t" r="r" b="b"/>
              <a:pathLst>
                <a:path w="4048" h="411" extrusionOk="0">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72"/>
            <p:cNvSpPr/>
            <p:nvPr/>
          </p:nvSpPr>
          <p:spPr>
            <a:xfrm>
              <a:off x="5494968" y="1573312"/>
              <a:ext cx="106825" cy="10780"/>
            </a:xfrm>
            <a:custGeom>
              <a:avLst/>
              <a:gdLst/>
              <a:ahLst/>
              <a:cxnLst/>
              <a:rect l="l" t="t" r="r" b="b"/>
              <a:pathLst>
                <a:path w="4073" h="411" extrusionOk="0">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72"/>
            <p:cNvSpPr/>
            <p:nvPr/>
          </p:nvSpPr>
          <p:spPr>
            <a:xfrm>
              <a:off x="5449044" y="1624954"/>
              <a:ext cx="152749" cy="10753"/>
            </a:xfrm>
            <a:custGeom>
              <a:avLst/>
              <a:gdLst/>
              <a:ahLst/>
              <a:cxnLst/>
              <a:rect l="l" t="t" r="r" b="b"/>
              <a:pathLst>
                <a:path w="5824" h="410" extrusionOk="0">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72"/>
            <p:cNvSpPr/>
            <p:nvPr/>
          </p:nvSpPr>
          <p:spPr>
            <a:xfrm>
              <a:off x="5494968" y="1596287"/>
              <a:ext cx="32102" cy="10780"/>
            </a:xfrm>
            <a:custGeom>
              <a:avLst/>
              <a:gdLst/>
              <a:ahLst/>
              <a:cxnLst/>
              <a:rect l="l" t="t" r="r" b="b"/>
              <a:pathLst>
                <a:path w="1224" h="411" extrusionOk="0">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5" name="Google Shape;17525;p72"/>
            <p:cNvSpPr/>
            <p:nvPr/>
          </p:nvSpPr>
          <p:spPr>
            <a:xfrm>
              <a:off x="5535122" y="1596287"/>
              <a:ext cx="32207" cy="10780"/>
            </a:xfrm>
            <a:custGeom>
              <a:avLst/>
              <a:gdLst/>
              <a:ahLst/>
              <a:cxnLst/>
              <a:rect l="l" t="t" r="r" b="b"/>
              <a:pathLst>
                <a:path w="1228" h="411" extrusionOk="0">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6" name="Google Shape;17526;p72"/>
            <p:cNvSpPr/>
            <p:nvPr/>
          </p:nvSpPr>
          <p:spPr>
            <a:xfrm>
              <a:off x="5451063" y="1573207"/>
              <a:ext cx="33860" cy="33860"/>
            </a:xfrm>
            <a:custGeom>
              <a:avLst/>
              <a:gdLst/>
              <a:ahLst/>
              <a:cxnLst/>
              <a:rect l="l" t="t" r="r" b="b"/>
              <a:pathLst>
                <a:path w="1291" h="1291" extrusionOk="0">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27" name="Google Shape;17527;p72"/>
          <p:cNvGrpSpPr/>
          <p:nvPr/>
        </p:nvGrpSpPr>
        <p:grpSpPr>
          <a:xfrm>
            <a:off x="5775393" y="1326053"/>
            <a:ext cx="366634" cy="366634"/>
            <a:chOff x="5775393" y="1510628"/>
            <a:chExt cx="366634" cy="366634"/>
          </a:xfrm>
        </p:grpSpPr>
        <p:sp>
          <p:nvSpPr>
            <p:cNvPr id="17528" name="Google Shape;17528;p72"/>
            <p:cNvSpPr/>
            <p:nvPr/>
          </p:nvSpPr>
          <p:spPr>
            <a:xfrm>
              <a:off x="5918516" y="1624954"/>
              <a:ext cx="28798" cy="63130"/>
            </a:xfrm>
            <a:custGeom>
              <a:avLst/>
              <a:gdLst/>
              <a:ahLst/>
              <a:cxnLst/>
              <a:rect l="l" t="t" r="r" b="b"/>
              <a:pathLst>
                <a:path w="1098" h="2407" extrusionOk="0">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72"/>
            <p:cNvSpPr/>
            <p:nvPr/>
          </p:nvSpPr>
          <p:spPr>
            <a:xfrm>
              <a:off x="5930004" y="1619288"/>
              <a:ext cx="68926" cy="68926"/>
            </a:xfrm>
            <a:custGeom>
              <a:avLst/>
              <a:gdLst/>
              <a:ahLst/>
              <a:cxnLst/>
              <a:rect l="l" t="t" r="r" b="b"/>
              <a:pathLst>
                <a:path w="2628" h="2628" extrusionOk="0">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72"/>
            <p:cNvSpPr/>
            <p:nvPr/>
          </p:nvSpPr>
          <p:spPr>
            <a:xfrm>
              <a:off x="5941491" y="1705341"/>
              <a:ext cx="34463" cy="34489"/>
            </a:xfrm>
            <a:custGeom>
              <a:avLst/>
              <a:gdLst/>
              <a:ahLst/>
              <a:cxnLst/>
              <a:rect l="l" t="t" r="r" b="b"/>
              <a:pathLst>
                <a:path w="1314" h="1315" extrusionOk="0">
                  <a:moveTo>
                    <a:pt x="0" y="1"/>
                  </a:moveTo>
                  <a:lnTo>
                    <a:pt x="0" y="1314"/>
                  </a:lnTo>
                  <a:lnTo>
                    <a:pt x="1314" y="1314"/>
                  </a:lnTo>
                  <a:lnTo>
                    <a:pt x="1314"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72"/>
            <p:cNvSpPr/>
            <p:nvPr/>
          </p:nvSpPr>
          <p:spPr>
            <a:xfrm>
              <a:off x="5901337" y="1719346"/>
              <a:ext cx="114876" cy="89383"/>
            </a:xfrm>
            <a:custGeom>
              <a:avLst/>
              <a:gdLst/>
              <a:ahLst/>
              <a:cxnLst/>
              <a:rect l="l" t="t" r="r" b="b"/>
              <a:pathLst>
                <a:path w="4380" h="3408" extrusionOk="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2" name="Google Shape;17532;p72"/>
            <p:cNvSpPr/>
            <p:nvPr/>
          </p:nvSpPr>
          <p:spPr>
            <a:xfrm>
              <a:off x="5924312" y="1648034"/>
              <a:ext cx="68926" cy="63130"/>
            </a:xfrm>
            <a:custGeom>
              <a:avLst/>
              <a:gdLst/>
              <a:ahLst/>
              <a:cxnLst/>
              <a:rect l="l" t="t" r="r" b="b"/>
              <a:pathLst>
                <a:path w="2628" h="2407" extrusionOk="0">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72"/>
            <p:cNvSpPr/>
            <p:nvPr/>
          </p:nvSpPr>
          <p:spPr>
            <a:xfrm>
              <a:off x="5924312" y="1648034"/>
              <a:ext cx="68821" cy="61766"/>
            </a:xfrm>
            <a:custGeom>
              <a:avLst/>
              <a:gdLst/>
              <a:ahLst/>
              <a:cxnLst/>
              <a:rect l="l" t="t" r="r" b="b"/>
              <a:pathLst>
                <a:path w="2624" h="2355" extrusionOk="0">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72"/>
            <p:cNvSpPr/>
            <p:nvPr/>
          </p:nvSpPr>
          <p:spPr>
            <a:xfrm>
              <a:off x="5901337" y="1733876"/>
              <a:ext cx="23002" cy="74853"/>
            </a:xfrm>
            <a:custGeom>
              <a:avLst/>
              <a:gdLst/>
              <a:ahLst/>
              <a:cxnLst/>
              <a:rect l="l" t="t" r="r" b="b"/>
              <a:pathLst>
                <a:path w="877" h="2854" extrusionOk="0">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72"/>
            <p:cNvSpPr/>
            <p:nvPr/>
          </p:nvSpPr>
          <p:spPr>
            <a:xfrm>
              <a:off x="5993212" y="1733876"/>
              <a:ext cx="23002" cy="74853"/>
            </a:xfrm>
            <a:custGeom>
              <a:avLst/>
              <a:gdLst/>
              <a:ahLst/>
              <a:cxnLst/>
              <a:rect l="l" t="t" r="r" b="b"/>
              <a:pathLst>
                <a:path w="877" h="2854" extrusionOk="0">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72"/>
            <p:cNvSpPr/>
            <p:nvPr/>
          </p:nvSpPr>
          <p:spPr>
            <a:xfrm>
              <a:off x="5780690" y="1515926"/>
              <a:ext cx="356038" cy="356038"/>
            </a:xfrm>
            <a:custGeom>
              <a:avLst/>
              <a:gdLst/>
              <a:ahLst/>
              <a:cxnLst/>
              <a:rect l="l" t="t" r="r" b="b"/>
              <a:pathLst>
                <a:path w="13575" h="13575" extrusionOk="0">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7" name="Google Shape;17537;p72"/>
            <p:cNvSpPr/>
            <p:nvPr/>
          </p:nvSpPr>
          <p:spPr>
            <a:xfrm>
              <a:off x="5822471" y="1567542"/>
              <a:ext cx="262642" cy="252702"/>
            </a:xfrm>
            <a:custGeom>
              <a:avLst/>
              <a:gdLst/>
              <a:ahLst/>
              <a:cxnLst/>
              <a:rect l="l" t="t" r="r" b="b"/>
              <a:pathLst>
                <a:path w="10014" h="9635" extrusionOk="0">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8" name="Google Shape;17538;p72"/>
            <p:cNvSpPr/>
            <p:nvPr/>
          </p:nvSpPr>
          <p:spPr>
            <a:xfrm>
              <a:off x="5775393" y="1510628"/>
              <a:ext cx="366634" cy="366634"/>
            </a:xfrm>
            <a:custGeom>
              <a:avLst/>
              <a:gdLst/>
              <a:ahLst/>
              <a:cxnLst/>
              <a:rect l="l" t="t" r="r" b="b"/>
              <a:pathLst>
                <a:path w="13979" h="13979" extrusionOk="0">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72"/>
            <p:cNvSpPr/>
            <p:nvPr/>
          </p:nvSpPr>
          <p:spPr>
            <a:xfrm>
              <a:off x="5832936" y="1579370"/>
              <a:ext cx="202686" cy="188812"/>
            </a:xfrm>
            <a:custGeom>
              <a:avLst/>
              <a:gdLst/>
              <a:ahLst/>
              <a:cxnLst/>
              <a:rect l="l" t="t" r="r" b="b"/>
              <a:pathLst>
                <a:path w="7728" h="7199" extrusionOk="0">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72"/>
            <p:cNvSpPr/>
            <p:nvPr/>
          </p:nvSpPr>
          <p:spPr>
            <a:xfrm>
              <a:off x="5882637" y="1613859"/>
              <a:ext cx="198201" cy="194477"/>
            </a:xfrm>
            <a:custGeom>
              <a:avLst/>
              <a:gdLst/>
              <a:ahLst/>
              <a:cxnLst/>
              <a:rect l="l" t="t" r="r" b="b"/>
              <a:pathLst>
                <a:path w="7557" h="7415" extrusionOk="0">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72"/>
            <p:cNvSpPr/>
            <p:nvPr/>
          </p:nvSpPr>
          <p:spPr>
            <a:xfrm>
              <a:off x="5934672" y="1642631"/>
              <a:ext cx="48600" cy="16314"/>
            </a:xfrm>
            <a:custGeom>
              <a:avLst/>
              <a:gdLst/>
              <a:ahLst/>
              <a:cxnLst/>
              <a:rect l="l" t="t" r="r" b="b"/>
              <a:pathLst>
                <a:path w="1853" h="622" extrusionOk="0">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42" name="Google Shape;17542;p72"/>
          <p:cNvGrpSpPr/>
          <p:nvPr/>
        </p:nvGrpSpPr>
        <p:grpSpPr>
          <a:xfrm>
            <a:off x="6226322" y="1325397"/>
            <a:ext cx="375342" cy="367447"/>
            <a:chOff x="6226322" y="1509972"/>
            <a:chExt cx="375342" cy="367447"/>
          </a:xfrm>
        </p:grpSpPr>
        <p:sp>
          <p:nvSpPr>
            <p:cNvPr id="17543" name="Google Shape;17543;p72"/>
            <p:cNvSpPr/>
            <p:nvPr/>
          </p:nvSpPr>
          <p:spPr>
            <a:xfrm>
              <a:off x="6240196" y="1515926"/>
              <a:ext cx="356038" cy="355907"/>
            </a:xfrm>
            <a:custGeom>
              <a:avLst/>
              <a:gdLst/>
              <a:ahLst/>
              <a:cxnLst/>
              <a:rect l="l" t="t" r="r" b="b"/>
              <a:pathLst>
                <a:path w="13575" h="13570" extrusionOk="0">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72"/>
            <p:cNvSpPr/>
            <p:nvPr/>
          </p:nvSpPr>
          <p:spPr>
            <a:xfrm>
              <a:off x="6266948" y="1542547"/>
              <a:ext cx="302665" cy="302639"/>
            </a:xfrm>
            <a:custGeom>
              <a:avLst/>
              <a:gdLst/>
              <a:ahLst/>
              <a:cxnLst/>
              <a:rect l="l" t="t" r="r" b="b"/>
              <a:pathLst>
                <a:path w="11540" h="11539" extrusionOk="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72"/>
            <p:cNvSpPr/>
            <p:nvPr/>
          </p:nvSpPr>
          <p:spPr>
            <a:xfrm>
              <a:off x="6304191" y="1579895"/>
              <a:ext cx="283073" cy="265291"/>
            </a:xfrm>
            <a:custGeom>
              <a:avLst/>
              <a:gdLst/>
              <a:ahLst/>
              <a:cxnLst/>
              <a:rect l="l" t="t" r="r" b="b"/>
              <a:pathLst>
                <a:path w="10793" h="10115" extrusionOk="0">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72"/>
            <p:cNvSpPr/>
            <p:nvPr/>
          </p:nvSpPr>
          <p:spPr>
            <a:xfrm>
              <a:off x="6226322" y="1509972"/>
              <a:ext cx="375342" cy="367447"/>
            </a:xfrm>
            <a:custGeom>
              <a:avLst/>
              <a:gdLst/>
              <a:ahLst/>
              <a:cxnLst/>
              <a:rect l="l" t="t" r="r" b="b"/>
              <a:pathLst>
                <a:path w="14311" h="14010" extrusionOk="0">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72"/>
            <p:cNvSpPr/>
            <p:nvPr/>
          </p:nvSpPr>
          <p:spPr>
            <a:xfrm>
              <a:off x="6240957" y="1537039"/>
              <a:ext cx="353494" cy="314625"/>
            </a:xfrm>
            <a:custGeom>
              <a:avLst/>
              <a:gdLst/>
              <a:ahLst/>
              <a:cxnLst/>
              <a:rect l="l" t="t" r="r" b="b"/>
              <a:pathLst>
                <a:path w="13478" h="11996" extrusionOk="0">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72"/>
            <p:cNvSpPr/>
            <p:nvPr/>
          </p:nvSpPr>
          <p:spPr>
            <a:xfrm>
              <a:off x="6287773" y="1688555"/>
              <a:ext cx="20615" cy="10753"/>
            </a:xfrm>
            <a:custGeom>
              <a:avLst/>
              <a:gdLst/>
              <a:ahLst/>
              <a:cxnLst/>
              <a:rect l="l" t="t" r="r" b="b"/>
              <a:pathLst>
                <a:path w="786" h="410" extrusionOk="0">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72"/>
            <p:cNvSpPr/>
            <p:nvPr/>
          </p:nvSpPr>
          <p:spPr>
            <a:xfrm>
              <a:off x="6412826" y="1563686"/>
              <a:ext cx="137983" cy="135622"/>
            </a:xfrm>
            <a:custGeom>
              <a:avLst/>
              <a:gdLst/>
              <a:ahLst/>
              <a:cxnLst/>
              <a:rect l="l" t="t" r="r" b="b"/>
              <a:pathLst>
                <a:path w="5261" h="5171" extrusionOk="0">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72"/>
            <p:cNvSpPr/>
            <p:nvPr/>
          </p:nvSpPr>
          <p:spPr>
            <a:xfrm>
              <a:off x="6412642" y="1805425"/>
              <a:ext cx="11252" cy="19120"/>
            </a:xfrm>
            <a:custGeom>
              <a:avLst/>
              <a:gdLst/>
              <a:ahLst/>
              <a:cxnLst/>
              <a:rect l="l" t="t" r="r" b="b"/>
              <a:pathLst>
                <a:path w="429" h="729" extrusionOk="0">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72"/>
            <p:cNvSpPr/>
            <p:nvPr/>
          </p:nvSpPr>
          <p:spPr>
            <a:xfrm>
              <a:off x="6322315" y="1600037"/>
              <a:ext cx="20457" cy="16235"/>
            </a:xfrm>
            <a:custGeom>
              <a:avLst/>
              <a:gdLst/>
              <a:ahLst/>
              <a:cxnLst/>
              <a:rect l="l" t="t" r="r" b="b"/>
              <a:pathLst>
                <a:path w="780" h="619" extrusionOk="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72"/>
            <p:cNvSpPr/>
            <p:nvPr/>
          </p:nvSpPr>
          <p:spPr>
            <a:xfrm>
              <a:off x="6495364" y="1771513"/>
              <a:ext cx="18884" cy="16235"/>
            </a:xfrm>
            <a:custGeom>
              <a:avLst/>
              <a:gdLst/>
              <a:ahLst/>
              <a:cxnLst/>
              <a:rect l="l" t="t" r="r" b="b"/>
              <a:pathLst>
                <a:path w="720" h="619" extrusionOk="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72"/>
            <p:cNvSpPr/>
            <p:nvPr/>
          </p:nvSpPr>
          <p:spPr>
            <a:xfrm>
              <a:off x="6493239" y="1600037"/>
              <a:ext cx="20903" cy="16497"/>
            </a:xfrm>
            <a:custGeom>
              <a:avLst/>
              <a:gdLst/>
              <a:ahLst/>
              <a:cxnLst/>
              <a:rect l="l" t="t" r="r" b="b"/>
              <a:pathLst>
                <a:path w="797" h="629" extrusionOk="0">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72"/>
            <p:cNvSpPr/>
            <p:nvPr/>
          </p:nvSpPr>
          <p:spPr>
            <a:xfrm>
              <a:off x="6323862" y="1771487"/>
              <a:ext cx="18910" cy="16261"/>
            </a:xfrm>
            <a:custGeom>
              <a:avLst/>
              <a:gdLst/>
              <a:ahLst/>
              <a:cxnLst/>
              <a:rect l="l" t="t" r="r" b="b"/>
              <a:pathLst>
                <a:path w="721" h="620" extrusionOk="0">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72"/>
            <p:cNvSpPr/>
            <p:nvPr/>
          </p:nvSpPr>
          <p:spPr>
            <a:xfrm>
              <a:off x="6294907" y="1639352"/>
              <a:ext cx="23631" cy="14268"/>
            </a:xfrm>
            <a:custGeom>
              <a:avLst/>
              <a:gdLst/>
              <a:ahLst/>
              <a:cxnLst/>
              <a:rect l="l" t="t" r="r" b="b"/>
              <a:pathLst>
                <a:path w="901" h="544" extrusionOk="0">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72"/>
            <p:cNvSpPr/>
            <p:nvPr/>
          </p:nvSpPr>
          <p:spPr>
            <a:xfrm>
              <a:off x="6518785" y="1734480"/>
              <a:ext cx="22792" cy="13874"/>
            </a:xfrm>
            <a:custGeom>
              <a:avLst/>
              <a:gdLst/>
              <a:ahLst/>
              <a:cxnLst/>
              <a:rect l="l" t="t" r="r" b="b"/>
              <a:pathLst>
                <a:path w="869" h="529" extrusionOk="0">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72"/>
            <p:cNvSpPr/>
            <p:nvPr/>
          </p:nvSpPr>
          <p:spPr>
            <a:xfrm>
              <a:off x="6457753" y="1573076"/>
              <a:ext cx="16550" cy="18202"/>
            </a:xfrm>
            <a:custGeom>
              <a:avLst/>
              <a:gdLst/>
              <a:ahLst/>
              <a:cxnLst/>
              <a:rect l="l" t="t" r="r" b="b"/>
              <a:pathLst>
                <a:path w="631" h="694" extrusionOk="0">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72"/>
            <p:cNvSpPr/>
            <p:nvPr/>
          </p:nvSpPr>
          <p:spPr>
            <a:xfrm>
              <a:off x="6363229" y="1796717"/>
              <a:ext cx="15605" cy="17651"/>
            </a:xfrm>
            <a:custGeom>
              <a:avLst/>
              <a:gdLst/>
              <a:ahLst/>
              <a:cxnLst/>
              <a:rect l="l" t="t" r="r" b="b"/>
              <a:pathLst>
                <a:path w="595" h="673" extrusionOk="0">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72"/>
            <p:cNvSpPr/>
            <p:nvPr/>
          </p:nvSpPr>
          <p:spPr>
            <a:xfrm>
              <a:off x="6364515" y="1572367"/>
              <a:ext cx="16287" cy="18045"/>
            </a:xfrm>
            <a:custGeom>
              <a:avLst/>
              <a:gdLst/>
              <a:ahLst/>
              <a:cxnLst/>
              <a:rect l="l" t="t" r="r" b="b"/>
              <a:pathLst>
                <a:path w="621" h="688" extrusionOk="0">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72"/>
            <p:cNvSpPr/>
            <p:nvPr/>
          </p:nvSpPr>
          <p:spPr>
            <a:xfrm>
              <a:off x="6456127" y="1797321"/>
              <a:ext cx="15448" cy="17782"/>
            </a:xfrm>
            <a:custGeom>
              <a:avLst/>
              <a:gdLst/>
              <a:ahLst/>
              <a:cxnLst/>
              <a:rect l="l" t="t" r="r" b="b"/>
              <a:pathLst>
                <a:path w="589" h="678" extrusionOk="0">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72"/>
            <p:cNvSpPr/>
            <p:nvPr/>
          </p:nvSpPr>
          <p:spPr>
            <a:xfrm>
              <a:off x="6519598" y="1641739"/>
              <a:ext cx="22293" cy="13665"/>
            </a:xfrm>
            <a:custGeom>
              <a:avLst/>
              <a:gdLst/>
              <a:ahLst/>
              <a:cxnLst/>
              <a:rect l="l" t="t" r="r" b="b"/>
              <a:pathLst>
                <a:path w="850" h="521" extrusionOk="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72"/>
            <p:cNvSpPr/>
            <p:nvPr/>
          </p:nvSpPr>
          <p:spPr>
            <a:xfrm>
              <a:off x="6294094" y="1732276"/>
              <a:ext cx="23474" cy="13927"/>
            </a:xfrm>
            <a:custGeom>
              <a:avLst/>
              <a:gdLst/>
              <a:ahLst/>
              <a:cxnLst/>
              <a:rect l="l" t="t" r="r" b="b"/>
              <a:pathLst>
                <a:path w="895" h="531" extrusionOk="0">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63" name="Google Shape;17563;p72"/>
          <p:cNvGrpSpPr/>
          <p:nvPr/>
        </p:nvGrpSpPr>
        <p:grpSpPr>
          <a:xfrm>
            <a:off x="6689473" y="1325922"/>
            <a:ext cx="338545" cy="367054"/>
            <a:chOff x="6689473" y="1510497"/>
            <a:chExt cx="338545" cy="367054"/>
          </a:xfrm>
        </p:grpSpPr>
        <p:sp>
          <p:nvSpPr>
            <p:cNvPr id="17564" name="Google Shape;17564;p72"/>
            <p:cNvSpPr/>
            <p:nvPr/>
          </p:nvSpPr>
          <p:spPr>
            <a:xfrm>
              <a:off x="6723805" y="1515926"/>
              <a:ext cx="45951" cy="40154"/>
            </a:xfrm>
            <a:custGeom>
              <a:avLst/>
              <a:gdLst/>
              <a:ahLst/>
              <a:cxnLst/>
              <a:rect l="l" t="t" r="r" b="b"/>
              <a:pathLst>
                <a:path w="1752" h="1531" extrusionOk="0">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72"/>
            <p:cNvSpPr/>
            <p:nvPr/>
          </p:nvSpPr>
          <p:spPr>
            <a:xfrm>
              <a:off x="6723805" y="1515900"/>
              <a:ext cx="31552" cy="40181"/>
            </a:xfrm>
            <a:custGeom>
              <a:avLst/>
              <a:gdLst/>
              <a:ahLst/>
              <a:cxnLst/>
              <a:rect l="l" t="t" r="r" b="b"/>
              <a:pathLst>
                <a:path w="1203" h="1532" extrusionOk="0">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72"/>
            <p:cNvSpPr/>
            <p:nvPr/>
          </p:nvSpPr>
          <p:spPr>
            <a:xfrm>
              <a:off x="6695270" y="1619288"/>
              <a:ext cx="103389" cy="80414"/>
            </a:xfrm>
            <a:custGeom>
              <a:avLst/>
              <a:gdLst/>
              <a:ahLst/>
              <a:cxnLst/>
              <a:rect l="l" t="t" r="r" b="b"/>
              <a:pathLst>
                <a:path w="3942" h="3066" extrusionOk="0">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72"/>
            <p:cNvSpPr/>
            <p:nvPr/>
          </p:nvSpPr>
          <p:spPr>
            <a:xfrm>
              <a:off x="6695270" y="1644650"/>
              <a:ext cx="103389" cy="55052"/>
            </a:xfrm>
            <a:custGeom>
              <a:avLst/>
              <a:gdLst/>
              <a:ahLst/>
              <a:cxnLst/>
              <a:rect l="l" t="t" r="r" b="b"/>
              <a:pathLst>
                <a:path w="3942" h="2099" extrusionOk="0">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72"/>
            <p:cNvSpPr/>
            <p:nvPr/>
          </p:nvSpPr>
          <p:spPr>
            <a:xfrm>
              <a:off x="6706626" y="1538770"/>
              <a:ext cx="80414" cy="80414"/>
            </a:xfrm>
            <a:custGeom>
              <a:avLst/>
              <a:gdLst/>
              <a:ahLst/>
              <a:cxnLst/>
              <a:rect l="l" t="t" r="r" b="b"/>
              <a:pathLst>
                <a:path w="3066" h="3066" extrusionOk="0">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72"/>
            <p:cNvSpPr/>
            <p:nvPr/>
          </p:nvSpPr>
          <p:spPr>
            <a:xfrm>
              <a:off x="6721314" y="1538875"/>
              <a:ext cx="67378" cy="72362"/>
            </a:xfrm>
            <a:custGeom>
              <a:avLst/>
              <a:gdLst/>
              <a:ahLst/>
              <a:cxnLst/>
              <a:rect l="l" t="t" r="r" b="b"/>
              <a:pathLst>
                <a:path w="2569" h="2759" extrusionOk="0">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72"/>
            <p:cNvSpPr/>
            <p:nvPr/>
          </p:nvSpPr>
          <p:spPr>
            <a:xfrm>
              <a:off x="6712554" y="1574203"/>
              <a:ext cx="68690" cy="56573"/>
            </a:xfrm>
            <a:custGeom>
              <a:avLst/>
              <a:gdLst/>
              <a:ahLst/>
              <a:cxnLst/>
              <a:rect l="l" t="t" r="r" b="b"/>
              <a:pathLst>
                <a:path w="2619" h="2157" extrusionOk="0">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72"/>
            <p:cNvSpPr/>
            <p:nvPr/>
          </p:nvSpPr>
          <p:spPr>
            <a:xfrm>
              <a:off x="6712422" y="1574203"/>
              <a:ext cx="68821" cy="55943"/>
            </a:xfrm>
            <a:custGeom>
              <a:avLst/>
              <a:gdLst/>
              <a:ahLst/>
              <a:cxnLst/>
              <a:rect l="l" t="t" r="r" b="b"/>
              <a:pathLst>
                <a:path w="2624" h="2133" extrusionOk="0">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72"/>
            <p:cNvSpPr/>
            <p:nvPr/>
          </p:nvSpPr>
          <p:spPr>
            <a:xfrm>
              <a:off x="6695139" y="1661174"/>
              <a:ext cx="23002" cy="38528"/>
            </a:xfrm>
            <a:custGeom>
              <a:avLst/>
              <a:gdLst/>
              <a:ahLst/>
              <a:cxnLst/>
              <a:rect l="l" t="t" r="r" b="b"/>
              <a:pathLst>
                <a:path w="877" h="1469" extrusionOk="0">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72"/>
            <p:cNvSpPr/>
            <p:nvPr/>
          </p:nvSpPr>
          <p:spPr>
            <a:xfrm>
              <a:off x="6775526" y="1661174"/>
              <a:ext cx="23002" cy="38528"/>
            </a:xfrm>
            <a:custGeom>
              <a:avLst/>
              <a:gdLst/>
              <a:ahLst/>
              <a:cxnLst/>
              <a:rect l="l" t="t" r="r" b="b"/>
              <a:pathLst>
                <a:path w="877" h="1469" extrusionOk="0">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72"/>
            <p:cNvSpPr/>
            <p:nvPr/>
          </p:nvSpPr>
          <p:spPr>
            <a:xfrm>
              <a:off x="6924839" y="1716960"/>
              <a:ext cx="28667" cy="63130"/>
            </a:xfrm>
            <a:custGeom>
              <a:avLst/>
              <a:gdLst/>
              <a:ahLst/>
              <a:cxnLst/>
              <a:rect l="l" t="t" r="r" b="b"/>
              <a:pathLst>
                <a:path w="1093" h="2407" extrusionOk="0">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72"/>
            <p:cNvSpPr/>
            <p:nvPr/>
          </p:nvSpPr>
          <p:spPr>
            <a:xfrm>
              <a:off x="6936327" y="1711137"/>
              <a:ext cx="68926" cy="68952"/>
            </a:xfrm>
            <a:custGeom>
              <a:avLst/>
              <a:gdLst/>
              <a:ahLst/>
              <a:cxnLst/>
              <a:rect l="l" t="t" r="r" b="b"/>
              <a:pathLst>
                <a:path w="2628" h="2629" extrusionOk="0">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72"/>
            <p:cNvSpPr/>
            <p:nvPr/>
          </p:nvSpPr>
          <p:spPr>
            <a:xfrm>
              <a:off x="6947788" y="1797216"/>
              <a:ext cx="34489" cy="34489"/>
            </a:xfrm>
            <a:custGeom>
              <a:avLst/>
              <a:gdLst/>
              <a:ahLst/>
              <a:cxnLst/>
              <a:rect l="l" t="t" r="r" b="b"/>
              <a:pathLst>
                <a:path w="1315" h="1315" extrusionOk="0">
                  <a:moveTo>
                    <a:pt x="1" y="1"/>
                  </a:moveTo>
                  <a:lnTo>
                    <a:pt x="1" y="1314"/>
                  </a:lnTo>
                  <a:lnTo>
                    <a:pt x="1314" y="1314"/>
                  </a:lnTo>
                  <a:lnTo>
                    <a:pt x="1314"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72"/>
            <p:cNvSpPr/>
            <p:nvPr/>
          </p:nvSpPr>
          <p:spPr>
            <a:xfrm>
              <a:off x="6907529" y="1811221"/>
              <a:ext cx="114876" cy="60743"/>
            </a:xfrm>
            <a:custGeom>
              <a:avLst/>
              <a:gdLst/>
              <a:ahLst/>
              <a:cxnLst/>
              <a:rect l="l" t="t" r="r" b="b"/>
              <a:pathLst>
                <a:path w="4380" h="2316" extrusionOk="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8" name="Google Shape;17578;p72"/>
            <p:cNvSpPr/>
            <p:nvPr/>
          </p:nvSpPr>
          <p:spPr>
            <a:xfrm>
              <a:off x="6930504" y="1739909"/>
              <a:ext cx="68926" cy="63130"/>
            </a:xfrm>
            <a:custGeom>
              <a:avLst/>
              <a:gdLst/>
              <a:ahLst/>
              <a:cxnLst/>
              <a:rect l="l" t="t" r="r" b="b"/>
              <a:pathLst>
                <a:path w="2628" h="2407" extrusionOk="0">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9" name="Google Shape;17579;p72"/>
            <p:cNvSpPr/>
            <p:nvPr/>
          </p:nvSpPr>
          <p:spPr>
            <a:xfrm>
              <a:off x="6930504" y="1739909"/>
              <a:ext cx="68821" cy="61740"/>
            </a:xfrm>
            <a:custGeom>
              <a:avLst/>
              <a:gdLst/>
              <a:ahLst/>
              <a:cxnLst/>
              <a:rect l="l" t="t" r="r" b="b"/>
              <a:pathLst>
                <a:path w="2624" h="2354" extrusionOk="0">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72"/>
            <p:cNvSpPr/>
            <p:nvPr/>
          </p:nvSpPr>
          <p:spPr>
            <a:xfrm>
              <a:off x="6907529" y="1825725"/>
              <a:ext cx="23002" cy="46239"/>
            </a:xfrm>
            <a:custGeom>
              <a:avLst/>
              <a:gdLst/>
              <a:ahLst/>
              <a:cxnLst/>
              <a:rect l="l" t="t" r="r" b="b"/>
              <a:pathLst>
                <a:path w="877" h="1763" extrusionOk="0">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72"/>
            <p:cNvSpPr/>
            <p:nvPr/>
          </p:nvSpPr>
          <p:spPr>
            <a:xfrm>
              <a:off x="6999404" y="1825725"/>
              <a:ext cx="23002" cy="46239"/>
            </a:xfrm>
            <a:custGeom>
              <a:avLst/>
              <a:gdLst/>
              <a:ahLst/>
              <a:cxnLst/>
              <a:rect l="l" t="t" r="r" b="b"/>
              <a:pathLst>
                <a:path w="877" h="1763" extrusionOk="0">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72"/>
            <p:cNvSpPr/>
            <p:nvPr/>
          </p:nvSpPr>
          <p:spPr>
            <a:xfrm>
              <a:off x="6689473" y="1510497"/>
              <a:ext cx="114667" cy="194765"/>
            </a:xfrm>
            <a:custGeom>
              <a:avLst/>
              <a:gdLst/>
              <a:ahLst/>
              <a:cxnLst/>
              <a:rect l="l" t="t" r="r" b="b"/>
              <a:pathLst>
                <a:path w="4372" h="7426" extrusionOk="0">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72"/>
            <p:cNvSpPr/>
            <p:nvPr/>
          </p:nvSpPr>
          <p:spPr>
            <a:xfrm>
              <a:off x="6712685" y="1678327"/>
              <a:ext cx="10753" cy="26385"/>
            </a:xfrm>
            <a:custGeom>
              <a:avLst/>
              <a:gdLst/>
              <a:ahLst/>
              <a:cxnLst/>
              <a:rect l="l" t="t" r="r" b="b"/>
              <a:pathLst>
                <a:path w="410" h="1006" extrusionOk="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72"/>
            <p:cNvSpPr/>
            <p:nvPr/>
          </p:nvSpPr>
          <p:spPr>
            <a:xfrm>
              <a:off x="6769913" y="1678090"/>
              <a:ext cx="11147" cy="27172"/>
            </a:xfrm>
            <a:custGeom>
              <a:avLst/>
              <a:gdLst/>
              <a:ahLst/>
              <a:cxnLst/>
              <a:rect l="l" t="t" r="r" b="b"/>
              <a:pathLst>
                <a:path w="425" h="1036" extrusionOk="0">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5" name="Google Shape;17585;p72"/>
            <p:cNvSpPr/>
            <p:nvPr/>
          </p:nvSpPr>
          <p:spPr>
            <a:xfrm>
              <a:off x="6940864" y="1734375"/>
              <a:ext cx="49990" cy="16943"/>
            </a:xfrm>
            <a:custGeom>
              <a:avLst/>
              <a:gdLst/>
              <a:ahLst/>
              <a:cxnLst/>
              <a:rect l="l" t="t" r="r" b="b"/>
              <a:pathLst>
                <a:path w="1906" h="646" extrusionOk="0">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72"/>
            <p:cNvSpPr/>
            <p:nvPr/>
          </p:nvSpPr>
          <p:spPr>
            <a:xfrm>
              <a:off x="6901995" y="1705734"/>
              <a:ext cx="126023" cy="171816"/>
            </a:xfrm>
            <a:custGeom>
              <a:avLst/>
              <a:gdLst/>
              <a:ahLst/>
              <a:cxnLst/>
              <a:rect l="l" t="t" r="r" b="b"/>
              <a:pathLst>
                <a:path w="4805" h="6551" extrusionOk="0">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72"/>
            <p:cNvSpPr/>
            <p:nvPr/>
          </p:nvSpPr>
          <p:spPr>
            <a:xfrm>
              <a:off x="6924944" y="1843534"/>
              <a:ext cx="11199" cy="34017"/>
            </a:xfrm>
            <a:custGeom>
              <a:avLst/>
              <a:gdLst/>
              <a:ahLst/>
              <a:cxnLst/>
              <a:rect l="l" t="t" r="r" b="b"/>
              <a:pathLst>
                <a:path w="427" h="1297" extrusionOk="0">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72"/>
            <p:cNvSpPr/>
            <p:nvPr/>
          </p:nvSpPr>
          <p:spPr>
            <a:xfrm>
              <a:off x="6994106" y="1843534"/>
              <a:ext cx="10753" cy="33440"/>
            </a:xfrm>
            <a:custGeom>
              <a:avLst/>
              <a:gdLst/>
              <a:ahLst/>
              <a:cxnLst/>
              <a:rect l="l" t="t" r="r" b="b"/>
              <a:pathLst>
                <a:path w="410" h="1275" extrusionOk="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72"/>
            <p:cNvSpPr/>
            <p:nvPr/>
          </p:nvSpPr>
          <p:spPr>
            <a:xfrm>
              <a:off x="6790816" y="1590779"/>
              <a:ext cx="188366" cy="104228"/>
            </a:xfrm>
            <a:custGeom>
              <a:avLst/>
              <a:gdLst/>
              <a:ahLst/>
              <a:cxnLst/>
              <a:rect l="l" t="t" r="r" b="b"/>
              <a:pathLst>
                <a:path w="7182" h="3974" extrusionOk="0">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72"/>
            <p:cNvSpPr/>
            <p:nvPr/>
          </p:nvSpPr>
          <p:spPr>
            <a:xfrm>
              <a:off x="6733877" y="1716671"/>
              <a:ext cx="186950" cy="103153"/>
            </a:xfrm>
            <a:custGeom>
              <a:avLst/>
              <a:gdLst/>
              <a:ahLst/>
              <a:cxnLst/>
              <a:rect l="l" t="t" r="r" b="b"/>
              <a:pathLst>
                <a:path w="7128" h="3933" extrusionOk="0">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1" name="Google Shape;17591;p72"/>
          <p:cNvGrpSpPr/>
          <p:nvPr/>
        </p:nvGrpSpPr>
        <p:grpSpPr>
          <a:xfrm>
            <a:off x="7115906" y="1326027"/>
            <a:ext cx="366765" cy="366660"/>
            <a:chOff x="7115906" y="1510602"/>
            <a:chExt cx="366765" cy="366660"/>
          </a:xfrm>
        </p:grpSpPr>
        <p:sp>
          <p:nvSpPr>
            <p:cNvPr id="17592" name="Google Shape;17592;p72"/>
            <p:cNvSpPr/>
            <p:nvPr/>
          </p:nvSpPr>
          <p:spPr>
            <a:xfrm>
              <a:off x="7151602" y="1591776"/>
              <a:ext cx="100478" cy="60717"/>
            </a:xfrm>
            <a:custGeom>
              <a:avLst/>
              <a:gdLst/>
              <a:ahLst/>
              <a:cxnLst/>
              <a:rect l="l" t="t" r="r" b="b"/>
              <a:pathLst>
                <a:path w="3831" h="2315" extrusionOk="0">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72"/>
            <p:cNvSpPr/>
            <p:nvPr/>
          </p:nvSpPr>
          <p:spPr>
            <a:xfrm>
              <a:off x="7151602" y="1591776"/>
              <a:ext cx="53793" cy="60717"/>
            </a:xfrm>
            <a:custGeom>
              <a:avLst/>
              <a:gdLst/>
              <a:ahLst/>
              <a:cxnLst/>
              <a:rect l="l" t="t" r="r" b="b"/>
              <a:pathLst>
                <a:path w="2051" h="2315" extrusionOk="0">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4" name="Google Shape;17594;p72"/>
            <p:cNvSpPr/>
            <p:nvPr/>
          </p:nvSpPr>
          <p:spPr>
            <a:xfrm>
              <a:off x="7191232" y="1748249"/>
              <a:ext cx="12143" cy="10124"/>
            </a:xfrm>
            <a:custGeom>
              <a:avLst/>
              <a:gdLst/>
              <a:ahLst/>
              <a:cxnLst/>
              <a:rect l="l" t="t" r="r" b="b"/>
              <a:pathLst>
                <a:path w="463" h="386" extrusionOk="0">
                  <a:moveTo>
                    <a:pt x="227" y="1"/>
                  </a:moveTo>
                  <a:lnTo>
                    <a:pt x="1" y="169"/>
                  </a:lnTo>
                  <a:lnTo>
                    <a:pt x="92" y="386"/>
                  </a:lnTo>
                  <a:lnTo>
                    <a:pt x="381" y="386"/>
                  </a:lnTo>
                  <a:lnTo>
                    <a:pt x="463" y="174"/>
                  </a:lnTo>
                  <a:lnTo>
                    <a:pt x="22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72"/>
            <p:cNvSpPr/>
            <p:nvPr/>
          </p:nvSpPr>
          <p:spPr>
            <a:xfrm>
              <a:off x="7189973" y="1767552"/>
              <a:ext cx="15055" cy="28037"/>
            </a:xfrm>
            <a:custGeom>
              <a:avLst/>
              <a:gdLst/>
              <a:ahLst/>
              <a:cxnLst/>
              <a:rect l="l" t="t" r="r" b="b"/>
              <a:pathLst>
                <a:path w="574" h="1069" extrusionOk="0">
                  <a:moveTo>
                    <a:pt x="169" y="1"/>
                  </a:moveTo>
                  <a:lnTo>
                    <a:pt x="1" y="1069"/>
                  </a:lnTo>
                  <a:lnTo>
                    <a:pt x="573" y="1069"/>
                  </a:lnTo>
                  <a:lnTo>
                    <a:pt x="400"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72"/>
            <p:cNvSpPr/>
            <p:nvPr/>
          </p:nvSpPr>
          <p:spPr>
            <a:xfrm>
              <a:off x="7150107" y="1658656"/>
              <a:ext cx="6714" cy="16182"/>
            </a:xfrm>
            <a:custGeom>
              <a:avLst/>
              <a:gdLst/>
              <a:ahLst/>
              <a:cxnLst/>
              <a:rect l="l" t="t" r="r" b="b"/>
              <a:pathLst>
                <a:path w="256" h="617" extrusionOk="0">
                  <a:moveTo>
                    <a:pt x="255" y="0"/>
                  </a:moveTo>
                  <a:lnTo>
                    <a:pt x="188" y="48"/>
                  </a:lnTo>
                  <a:cubicBezTo>
                    <a:pt x="0" y="173"/>
                    <a:pt x="0" y="443"/>
                    <a:pt x="188" y="573"/>
                  </a:cubicBezTo>
                  <a:lnTo>
                    <a:pt x="255" y="616"/>
                  </a:lnTo>
                  <a:lnTo>
                    <a:pt x="255"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72"/>
            <p:cNvSpPr/>
            <p:nvPr/>
          </p:nvSpPr>
          <p:spPr>
            <a:xfrm>
              <a:off x="7238179" y="1658656"/>
              <a:ext cx="5455" cy="16182"/>
            </a:xfrm>
            <a:custGeom>
              <a:avLst/>
              <a:gdLst/>
              <a:ahLst/>
              <a:cxnLst/>
              <a:rect l="l" t="t" r="r" b="b"/>
              <a:pathLst>
                <a:path w="208" h="617" extrusionOk="0">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8" name="Google Shape;17598;p72"/>
            <p:cNvSpPr/>
            <p:nvPr/>
          </p:nvSpPr>
          <p:spPr>
            <a:xfrm>
              <a:off x="7166001" y="1636703"/>
              <a:ext cx="62998" cy="69424"/>
            </a:xfrm>
            <a:custGeom>
              <a:avLst/>
              <a:gdLst/>
              <a:ahLst/>
              <a:cxnLst/>
              <a:rect l="l" t="t" r="r" b="b"/>
              <a:pathLst>
                <a:path w="2402" h="2647" extrusionOk="0">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9" name="Google Shape;17599;p72"/>
            <p:cNvSpPr/>
            <p:nvPr/>
          </p:nvSpPr>
          <p:spPr>
            <a:xfrm>
              <a:off x="7186065" y="1714547"/>
              <a:ext cx="22870" cy="21375"/>
            </a:xfrm>
            <a:custGeom>
              <a:avLst/>
              <a:gdLst/>
              <a:ahLst/>
              <a:cxnLst/>
              <a:rect l="l" t="t" r="r" b="b"/>
              <a:pathLst>
                <a:path w="872" h="815" extrusionOk="0">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72"/>
            <p:cNvSpPr/>
            <p:nvPr/>
          </p:nvSpPr>
          <p:spPr>
            <a:xfrm>
              <a:off x="7166001" y="1636703"/>
              <a:ext cx="48862" cy="69424"/>
            </a:xfrm>
            <a:custGeom>
              <a:avLst/>
              <a:gdLst/>
              <a:ahLst/>
              <a:cxnLst/>
              <a:rect l="l" t="t" r="r" b="b"/>
              <a:pathLst>
                <a:path w="1863" h="2647" extrusionOk="0">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72"/>
            <p:cNvSpPr/>
            <p:nvPr/>
          </p:nvSpPr>
          <p:spPr>
            <a:xfrm>
              <a:off x="7202457" y="1714547"/>
              <a:ext cx="6478" cy="787"/>
            </a:xfrm>
            <a:custGeom>
              <a:avLst/>
              <a:gdLst/>
              <a:ahLst/>
              <a:cxnLst/>
              <a:rect l="l" t="t" r="r" b="b"/>
              <a:pathLst>
                <a:path w="247" h="30" extrusionOk="0">
                  <a:moveTo>
                    <a:pt x="246" y="1"/>
                  </a:moveTo>
                  <a:lnTo>
                    <a:pt x="198" y="10"/>
                  </a:lnTo>
                  <a:cubicBezTo>
                    <a:pt x="131" y="20"/>
                    <a:pt x="68" y="30"/>
                    <a:pt x="1" y="30"/>
                  </a:cubicBezTo>
                  <a:lnTo>
                    <a:pt x="246" y="30"/>
                  </a:lnTo>
                  <a:lnTo>
                    <a:pt x="246"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72"/>
            <p:cNvSpPr/>
            <p:nvPr/>
          </p:nvSpPr>
          <p:spPr>
            <a:xfrm>
              <a:off x="7186065" y="1714547"/>
              <a:ext cx="16051" cy="21375"/>
            </a:xfrm>
            <a:custGeom>
              <a:avLst/>
              <a:gdLst/>
              <a:ahLst/>
              <a:cxnLst/>
              <a:rect l="l" t="t" r="r" b="b"/>
              <a:pathLst>
                <a:path w="612" h="815" extrusionOk="0">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72"/>
            <p:cNvSpPr/>
            <p:nvPr/>
          </p:nvSpPr>
          <p:spPr>
            <a:xfrm>
              <a:off x="7126004" y="1734506"/>
              <a:ext cx="57569" cy="66146"/>
            </a:xfrm>
            <a:custGeom>
              <a:avLst/>
              <a:gdLst/>
              <a:ahLst/>
              <a:cxnLst/>
              <a:rect l="l" t="t" r="r" b="b"/>
              <a:pathLst>
                <a:path w="2195" h="2522" extrusionOk="0">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4" name="Google Shape;17604;p72"/>
            <p:cNvSpPr/>
            <p:nvPr/>
          </p:nvSpPr>
          <p:spPr>
            <a:xfrm>
              <a:off x="7216095" y="1734742"/>
              <a:ext cx="52140" cy="61241"/>
            </a:xfrm>
            <a:custGeom>
              <a:avLst/>
              <a:gdLst/>
              <a:ahLst/>
              <a:cxnLst/>
              <a:rect l="l" t="t" r="r" b="b"/>
              <a:pathLst>
                <a:path w="1988" h="2335" extrusionOk="0">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5" name="Google Shape;17605;p72"/>
            <p:cNvSpPr/>
            <p:nvPr/>
          </p:nvSpPr>
          <p:spPr>
            <a:xfrm>
              <a:off x="7124850" y="1734506"/>
              <a:ext cx="36640" cy="61477"/>
            </a:xfrm>
            <a:custGeom>
              <a:avLst/>
              <a:gdLst/>
              <a:ahLst/>
              <a:cxnLst/>
              <a:rect l="l" t="t" r="r" b="b"/>
              <a:pathLst>
                <a:path w="1397" h="2344" extrusionOk="0">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72"/>
            <p:cNvSpPr/>
            <p:nvPr/>
          </p:nvSpPr>
          <p:spPr>
            <a:xfrm>
              <a:off x="7151366" y="1766923"/>
              <a:ext cx="8471" cy="29060"/>
            </a:xfrm>
            <a:custGeom>
              <a:avLst/>
              <a:gdLst/>
              <a:ahLst/>
              <a:cxnLst/>
              <a:rect l="l" t="t" r="r" b="b"/>
              <a:pathLst>
                <a:path w="323" h="1108" extrusionOk="0">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72"/>
            <p:cNvSpPr/>
            <p:nvPr/>
          </p:nvSpPr>
          <p:spPr>
            <a:xfrm>
              <a:off x="7171666" y="1728447"/>
              <a:ext cx="16812" cy="19566"/>
            </a:xfrm>
            <a:custGeom>
              <a:avLst/>
              <a:gdLst/>
              <a:ahLst/>
              <a:cxnLst/>
              <a:rect l="l" t="t" r="r" b="b"/>
              <a:pathLst>
                <a:path w="641" h="746" extrusionOk="0">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72"/>
            <p:cNvSpPr/>
            <p:nvPr/>
          </p:nvSpPr>
          <p:spPr>
            <a:xfrm>
              <a:off x="7179875" y="1760104"/>
              <a:ext cx="4695" cy="13166"/>
            </a:xfrm>
            <a:custGeom>
              <a:avLst/>
              <a:gdLst/>
              <a:ahLst/>
              <a:cxnLst/>
              <a:rect l="l" t="t" r="r" b="b"/>
              <a:pathLst>
                <a:path w="179" h="502" extrusionOk="0">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72"/>
            <p:cNvSpPr/>
            <p:nvPr/>
          </p:nvSpPr>
          <p:spPr>
            <a:xfrm>
              <a:off x="7210430" y="1760366"/>
              <a:ext cx="4695" cy="13035"/>
            </a:xfrm>
            <a:custGeom>
              <a:avLst/>
              <a:gdLst/>
              <a:ahLst/>
              <a:cxnLst/>
              <a:rect l="l" t="t" r="r" b="b"/>
              <a:pathLst>
                <a:path w="179" h="497" extrusionOk="0">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72"/>
            <p:cNvSpPr/>
            <p:nvPr/>
          </p:nvSpPr>
          <p:spPr>
            <a:xfrm>
              <a:off x="7205998" y="1728316"/>
              <a:ext cx="16681" cy="19697"/>
            </a:xfrm>
            <a:custGeom>
              <a:avLst/>
              <a:gdLst/>
              <a:ahLst/>
              <a:cxnLst/>
              <a:rect l="l" t="t" r="r" b="b"/>
              <a:pathLst>
                <a:path w="636" h="751" extrusionOk="0">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72"/>
            <p:cNvSpPr/>
            <p:nvPr/>
          </p:nvSpPr>
          <p:spPr>
            <a:xfrm>
              <a:off x="7115906" y="1586084"/>
              <a:ext cx="162322" cy="219865"/>
            </a:xfrm>
            <a:custGeom>
              <a:avLst/>
              <a:gdLst/>
              <a:ahLst/>
              <a:cxnLst/>
              <a:rect l="l" t="t" r="r" b="b"/>
              <a:pathLst>
                <a:path w="6189" h="8383" extrusionOk="0">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72"/>
            <p:cNvSpPr/>
            <p:nvPr/>
          </p:nvSpPr>
          <p:spPr>
            <a:xfrm>
              <a:off x="7169069" y="1510602"/>
              <a:ext cx="257187" cy="61110"/>
            </a:xfrm>
            <a:custGeom>
              <a:avLst/>
              <a:gdLst/>
              <a:ahLst/>
              <a:cxnLst/>
              <a:rect l="l" t="t" r="r" b="b"/>
              <a:pathLst>
                <a:path w="9806" h="2330" extrusionOk="0">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72"/>
            <p:cNvSpPr/>
            <p:nvPr/>
          </p:nvSpPr>
          <p:spPr>
            <a:xfrm>
              <a:off x="7176859" y="1819693"/>
              <a:ext cx="245358" cy="57569"/>
            </a:xfrm>
            <a:custGeom>
              <a:avLst/>
              <a:gdLst/>
              <a:ahLst/>
              <a:cxnLst/>
              <a:rect l="l" t="t" r="r" b="b"/>
              <a:pathLst>
                <a:path w="9355" h="2195" extrusionOk="0">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72"/>
            <p:cNvSpPr/>
            <p:nvPr/>
          </p:nvSpPr>
          <p:spPr>
            <a:xfrm>
              <a:off x="7356045" y="1591776"/>
              <a:ext cx="100478" cy="60717"/>
            </a:xfrm>
            <a:custGeom>
              <a:avLst/>
              <a:gdLst/>
              <a:ahLst/>
              <a:cxnLst/>
              <a:rect l="l" t="t" r="r" b="b"/>
              <a:pathLst>
                <a:path w="3831" h="2315" extrusionOk="0">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72"/>
            <p:cNvSpPr/>
            <p:nvPr/>
          </p:nvSpPr>
          <p:spPr>
            <a:xfrm>
              <a:off x="7356045" y="1591776"/>
              <a:ext cx="53793" cy="60717"/>
            </a:xfrm>
            <a:custGeom>
              <a:avLst/>
              <a:gdLst/>
              <a:ahLst/>
              <a:cxnLst/>
              <a:rect l="l" t="t" r="r" b="b"/>
              <a:pathLst>
                <a:path w="2051" h="2315" extrusionOk="0">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72"/>
            <p:cNvSpPr/>
            <p:nvPr/>
          </p:nvSpPr>
          <p:spPr>
            <a:xfrm>
              <a:off x="7395675" y="1748249"/>
              <a:ext cx="12143" cy="10124"/>
            </a:xfrm>
            <a:custGeom>
              <a:avLst/>
              <a:gdLst/>
              <a:ahLst/>
              <a:cxnLst/>
              <a:rect l="l" t="t" r="r" b="b"/>
              <a:pathLst>
                <a:path w="463" h="386" extrusionOk="0">
                  <a:moveTo>
                    <a:pt x="227" y="1"/>
                  </a:moveTo>
                  <a:lnTo>
                    <a:pt x="1" y="169"/>
                  </a:lnTo>
                  <a:lnTo>
                    <a:pt x="92" y="386"/>
                  </a:lnTo>
                  <a:lnTo>
                    <a:pt x="381" y="386"/>
                  </a:lnTo>
                  <a:lnTo>
                    <a:pt x="463" y="174"/>
                  </a:lnTo>
                  <a:lnTo>
                    <a:pt x="227"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72"/>
            <p:cNvSpPr/>
            <p:nvPr/>
          </p:nvSpPr>
          <p:spPr>
            <a:xfrm>
              <a:off x="7394416" y="1767552"/>
              <a:ext cx="15055" cy="28037"/>
            </a:xfrm>
            <a:custGeom>
              <a:avLst/>
              <a:gdLst/>
              <a:ahLst/>
              <a:cxnLst/>
              <a:rect l="l" t="t" r="r" b="b"/>
              <a:pathLst>
                <a:path w="574" h="1069" extrusionOk="0">
                  <a:moveTo>
                    <a:pt x="169" y="1"/>
                  </a:moveTo>
                  <a:lnTo>
                    <a:pt x="1" y="1069"/>
                  </a:lnTo>
                  <a:lnTo>
                    <a:pt x="573" y="1069"/>
                  </a:lnTo>
                  <a:lnTo>
                    <a:pt x="405"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72"/>
            <p:cNvSpPr/>
            <p:nvPr/>
          </p:nvSpPr>
          <p:spPr>
            <a:xfrm>
              <a:off x="7354550" y="1658656"/>
              <a:ext cx="6714" cy="16182"/>
            </a:xfrm>
            <a:custGeom>
              <a:avLst/>
              <a:gdLst/>
              <a:ahLst/>
              <a:cxnLst/>
              <a:rect l="l" t="t" r="r" b="b"/>
              <a:pathLst>
                <a:path w="256" h="617" extrusionOk="0">
                  <a:moveTo>
                    <a:pt x="255" y="0"/>
                  </a:moveTo>
                  <a:lnTo>
                    <a:pt x="188" y="48"/>
                  </a:lnTo>
                  <a:cubicBezTo>
                    <a:pt x="0" y="173"/>
                    <a:pt x="0" y="443"/>
                    <a:pt x="188" y="573"/>
                  </a:cubicBezTo>
                  <a:lnTo>
                    <a:pt x="255" y="616"/>
                  </a:lnTo>
                  <a:lnTo>
                    <a:pt x="255"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72"/>
            <p:cNvSpPr/>
            <p:nvPr/>
          </p:nvSpPr>
          <p:spPr>
            <a:xfrm>
              <a:off x="7442622" y="1658656"/>
              <a:ext cx="5455" cy="16182"/>
            </a:xfrm>
            <a:custGeom>
              <a:avLst/>
              <a:gdLst/>
              <a:ahLst/>
              <a:cxnLst/>
              <a:rect l="l" t="t" r="r" b="b"/>
              <a:pathLst>
                <a:path w="208" h="617" extrusionOk="0">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72"/>
            <p:cNvSpPr/>
            <p:nvPr/>
          </p:nvSpPr>
          <p:spPr>
            <a:xfrm>
              <a:off x="7370444" y="1636703"/>
              <a:ext cx="62867" cy="69424"/>
            </a:xfrm>
            <a:custGeom>
              <a:avLst/>
              <a:gdLst/>
              <a:ahLst/>
              <a:cxnLst/>
              <a:rect l="l" t="t" r="r" b="b"/>
              <a:pathLst>
                <a:path w="2397" h="2647" extrusionOk="0">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72"/>
            <p:cNvSpPr/>
            <p:nvPr/>
          </p:nvSpPr>
          <p:spPr>
            <a:xfrm>
              <a:off x="7390508" y="1714547"/>
              <a:ext cx="22870" cy="21375"/>
            </a:xfrm>
            <a:custGeom>
              <a:avLst/>
              <a:gdLst/>
              <a:ahLst/>
              <a:cxnLst/>
              <a:rect l="l" t="t" r="r" b="b"/>
              <a:pathLst>
                <a:path w="872" h="815" extrusionOk="0">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72"/>
            <p:cNvSpPr/>
            <p:nvPr/>
          </p:nvSpPr>
          <p:spPr>
            <a:xfrm>
              <a:off x="7370444" y="1636703"/>
              <a:ext cx="48862" cy="69424"/>
            </a:xfrm>
            <a:custGeom>
              <a:avLst/>
              <a:gdLst/>
              <a:ahLst/>
              <a:cxnLst/>
              <a:rect l="l" t="t" r="r" b="b"/>
              <a:pathLst>
                <a:path w="1863" h="2647" extrusionOk="0">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3" name="Google Shape;17623;p72"/>
            <p:cNvSpPr/>
            <p:nvPr/>
          </p:nvSpPr>
          <p:spPr>
            <a:xfrm>
              <a:off x="7406900" y="1714547"/>
              <a:ext cx="6478" cy="787"/>
            </a:xfrm>
            <a:custGeom>
              <a:avLst/>
              <a:gdLst/>
              <a:ahLst/>
              <a:cxnLst/>
              <a:rect l="l" t="t" r="r" b="b"/>
              <a:pathLst>
                <a:path w="247" h="30" extrusionOk="0">
                  <a:moveTo>
                    <a:pt x="246" y="1"/>
                  </a:moveTo>
                  <a:lnTo>
                    <a:pt x="198" y="10"/>
                  </a:lnTo>
                  <a:cubicBezTo>
                    <a:pt x="131" y="20"/>
                    <a:pt x="68" y="30"/>
                    <a:pt x="1" y="30"/>
                  </a:cubicBezTo>
                  <a:lnTo>
                    <a:pt x="246" y="30"/>
                  </a:lnTo>
                  <a:lnTo>
                    <a:pt x="246"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4" name="Google Shape;17624;p72"/>
            <p:cNvSpPr/>
            <p:nvPr/>
          </p:nvSpPr>
          <p:spPr>
            <a:xfrm>
              <a:off x="7390508" y="1714547"/>
              <a:ext cx="16051" cy="21375"/>
            </a:xfrm>
            <a:custGeom>
              <a:avLst/>
              <a:gdLst/>
              <a:ahLst/>
              <a:cxnLst/>
              <a:rect l="l" t="t" r="r" b="b"/>
              <a:pathLst>
                <a:path w="612" h="815" extrusionOk="0">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72"/>
            <p:cNvSpPr/>
            <p:nvPr/>
          </p:nvSpPr>
          <p:spPr>
            <a:xfrm>
              <a:off x="7330316" y="1734506"/>
              <a:ext cx="57701" cy="66146"/>
            </a:xfrm>
            <a:custGeom>
              <a:avLst/>
              <a:gdLst/>
              <a:ahLst/>
              <a:cxnLst/>
              <a:rect l="l" t="t" r="r" b="b"/>
              <a:pathLst>
                <a:path w="2200" h="2522" extrusionOk="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72"/>
            <p:cNvSpPr/>
            <p:nvPr/>
          </p:nvSpPr>
          <p:spPr>
            <a:xfrm>
              <a:off x="7420539" y="1734742"/>
              <a:ext cx="52140" cy="61241"/>
            </a:xfrm>
            <a:custGeom>
              <a:avLst/>
              <a:gdLst/>
              <a:ahLst/>
              <a:cxnLst/>
              <a:rect l="l" t="t" r="r" b="b"/>
              <a:pathLst>
                <a:path w="1988" h="2335" extrusionOk="0">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72"/>
            <p:cNvSpPr/>
            <p:nvPr/>
          </p:nvSpPr>
          <p:spPr>
            <a:xfrm>
              <a:off x="7329162" y="1734506"/>
              <a:ext cx="36771" cy="61477"/>
            </a:xfrm>
            <a:custGeom>
              <a:avLst/>
              <a:gdLst/>
              <a:ahLst/>
              <a:cxnLst/>
              <a:rect l="l" t="t" r="r" b="b"/>
              <a:pathLst>
                <a:path w="1402" h="2344" extrusionOk="0">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72"/>
            <p:cNvSpPr/>
            <p:nvPr/>
          </p:nvSpPr>
          <p:spPr>
            <a:xfrm>
              <a:off x="7355809" y="1766923"/>
              <a:ext cx="8471" cy="29060"/>
            </a:xfrm>
            <a:custGeom>
              <a:avLst/>
              <a:gdLst/>
              <a:ahLst/>
              <a:cxnLst/>
              <a:rect l="l" t="t" r="r" b="b"/>
              <a:pathLst>
                <a:path w="323" h="1108" extrusionOk="0">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72"/>
            <p:cNvSpPr/>
            <p:nvPr/>
          </p:nvSpPr>
          <p:spPr>
            <a:xfrm>
              <a:off x="7376240" y="1728447"/>
              <a:ext cx="16812" cy="19566"/>
            </a:xfrm>
            <a:custGeom>
              <a:avLst/>
              <a:gdLst/>
              <a:ahLst/>
              <a:cxnLst/>
              <a:rect l="l" t="t" r="r" b="b"/>
              <a:pathLst>
                <a:path w="641" h="746" extrusionOk="0">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72"/>
            <p:cNvSpPr/>
            <p:nvPr/>
          </p:nvSpPr>
          <p:spPr>
            <a:xfrm>
              <a:off x="7384319" y="1760104"/>
              <a:ext cx="4695" cy="13166"/>
            </a:xfrm>
            <a:custGeom>
              <a:avLst/>
              <a:gdLst/>
              <a:ahLst/>
              <a:cxnLst/>
              <a:rect l="l" t="t" r="r" b="b"/>
              <a:pathLst>
                <a:path w="179" h="502" extrusionOk="0">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72"/>
            <p:cNvSpPr/>
            <p:nvPr/>
          </p:nvSpPr>
          <p:spPr>
            <a:xfrm>
              <a:off x="7414874" y="1760366"/>
              <a:ext cx="4800" cy="13035"/>
            </a:xfrm>
            <a:custGeom>
              <a:avLst/>
              <a:gdLst/>
              <a:ahLst/>
              <a:cxnLst/>
              <a:rect l="l" t="t" r="r" b="b"/>
              <a:pathLst>
                <a:path w="183" h="497" extrusionOk="0">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72"/>
            <p:cNvSpPr/>
            <p:nvPr/>
          </p:nvSpPr>
          <p:spPr>
            <a:xfrm>
              <a:off x="7410441" y="1728316"/>
              <a:ext cx="16681" cy="19697"/>
            </a:xfrm>
            <a:custGeom>
              <a:avLst/>
              <a:gdLst/>
              <a:ahLst/>
              <a:cxnLst/>
              <a:rect l="l" t="t" r="r" b="b"/>
              <a:pathLst>
                <a:path w="636" h="751" extrusionOk="0">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72"/>
            <p:cNvSpPr/>
            <p:nvPr/>
          </p:nvSpPr>
          <p:spPr>
            <a:xfrm>
              <a:off x="7320350" y="1586084"/>
              <a:ext cx="162322" cy="219865"/>
            </a:xfrm>
            <a:custGeom>
              <a:avLst/>
              <a:gdLst/>
              <a:ahLst/>
              <a:cxnLst/>
              <a:rect l="l" t="t" r="r" b="b"/>
              <a:pathLst>
                <a:path w="6189" h="8383" extrusionOk="0">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34" name="Google Shape;17634;p72"/>
          <p:cNvGrpSpPr/>
          <p:nvPr/>
        </p:nvGrpSpPr>
        <p:grpSpPr>
          <a:xfrm>
            <a:off x="7550155" y="1325922"/>
            <a:ext cx="379381" cy="366792"/>
            <a:chOff x="7550155" y="1510497"/>
            <a:chExt cx="379381" cy="366792"/>
          </a:xfrm>
        </p:grpSpPr>
        <p:sp>
          <p:nvSpPr>
            <p:cNvPr id="17635" name="Google Shape;17635;p72"/>
            <p:cNvSpPr/>
            <p:nvPr/>
          </p:nvSpPr>
          <p:spPr>
            <a:xfrm>
              <a:off x="7550155" y="1515926"/>
              <a:ext cx="379381" cy="355907"/>
            </a:xfrm>
            <a:custGeom>
              <a:avLst/>
              <a:gdLst/>
              <a:ahLst/>
              <a:cxnLst/>
              <a:rect l="l" t="t" r="r" b="b"/>
              <a:pathLst>
                <a:path w="14465" h="13570" extrusionOk="0">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72"/>
            <p:cNvSpPr/>
            <p:nvPr/>
          </p:nvSpPr>
          <p:spPr>
            <a:xfrm>
              <a:off x="7732515" y="1566650"/>
              <a:ext cx="197021" cy="305183"/>
            </a:xfrm>
            <a:custGeom>
              <a:avLst/>
              <a:gdLst/>
              <a:ahLst/>
              <a:cxnLst/>
              <a:rect l="l" t="t" r="r" b="b"/>
              <a:pathLst>
                <a:path w="7512" h="11636" extrusionOk="0">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72"/>
            <p:cNvSpPr/>
            <p:nvPr/>
          </p:nvSpPr>
          <p:spPr>
            <a:xfrm>
              <a:off x="7588264" y="1550887"/>
              <a:ext cx="302901" cy="284463"/>
            </a:xfrm>
            <a:custGeom>
              <a:avLst/>
              <a:gdLst/>
              <a:ahLst/>
              <a:cxnLst/>
              <a:rect l="l" t="t" r="r" b="b"/>
              <a:pathLst>
                <a:path w="11549" h="10846" extrusionOk="0">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72"/>
            <p:cNvSpPr/>
            <p:nvPr/>
          </p:nvSpPr>
          <p:spPr>
            <a:xfrm>
              <a:off x="7732646" y="1591120"/>
              <a:ext cx="158650" cy="244230"/>
            </a:xfrm>
            <a:custGeom>
              <a:avLst/>
              <a:gdLst/>
              <a:ahLst/>
              <a:cxnLst/>
              <a:rect l="l" t="t" r="r" b="b"/>
              <a:pathLst>
                <a:path w="6049" h="9312" extrusionOk="0">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72"/>
            <p:cNvSpPr/>
            <p:nvPr/>
          </p:nvSpPr>
          <p:spPr>
            <a:xfrm>
              <a:off x="7711428" y="1603001"/>
              <a:ext cx="56809" cy="81305"/>
            </a:xfrm>
            <a:custGeom>
              <a:avLst/>
              <a:gdLst/>
              <a:ahLst/>
              <a:cxnLst/>
              <a:rect l="l" t="t" r="r" b="b"/>
              <a:pathLst>
                <a:path w="2166" h="3100" extrusionOk="0">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72"/>
            <p:cNvSpPr/>
            <p:nvPr/>
          </p:nvSpPr>
          <p:spPr>
            <a:xfrm>
              <a:off x="7732646" y="1603001"/>
              <a:ext cx="35591" cy="81305"/>
            </a:xfrm>
            <a:custGeom>
              <a:avLst/>
              <a:gdLst/>
              <a:ahLst/>
              <a:cxnLst/>
              <a:rect l="l" t="t" r="r" b="b"/>
              <a:pathLst>
                <a:path w="1357" h="3100" extrusionOk="0">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72"/>
            <p:cNvSpPr/>
            <p:nvPr/>
          </p:nvSpPr>
          <p:spPr>
            <a:xfrm>
              <a:off x="7680401" y="1684149"/>
              <a:ext cx="118758" cy="76611"/>
            </a:xfrm>
            <a:custGeom>
              <a:avLst/>
              <a:gdLst/>
              <a:ahLst/>
              <a:cxnLst/>
              <a:rect l="l" t="t" r="r" b="b"/>
              <a:pathLst>
                <a:path w="4528" h="2921" extrusionOk="0">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72"/>
            <p:cNvSpPr/>
            <p:nvPr/>
          </p:nvSpPr>
          <p:spPr>
            <a:xfrm>
              <a:off x="7732646" y="1684149"/>
              <a:ext cx="66513" cy="76611"/>
            </a:xfrm>
            <a:custGeom>
              <a:avLst/>
              <a:gdLst/>
              <a:ahLst/>
              <a:cxnLst/>
              <a:rect l="l" t="t" r="r" b="b"/>
              <a:pathLst>
                <a:path w="2536" h="2921" extrusionOk="0">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72"/>
            <p:cNvSpPr/>
            <p:nvPr/>
          </p:nvSpPr>
          <p:spPr>
            <a:xfrm>
              <a:off x="7725328" y="1684175"/>
              <a:ext cx="28903" cy="16917"/>
            </a:xfrm>
            <a:custGeom>
              <a:avLst/>
              <a:gdLst/>
              <a:ahLst/>
              <a:cxnLst/>
              <a:rect l="l" t="t" r="r" b="b"/>
              <a:pathLst>
                <a:path w="1102" h="645" extrusionOk="0">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72"/>
            <p:cNvSpPr/>
            <p:nvPr/>
          </p:nvSpPr>
          <p:spPr>
            <a:xfrm>
              <a:off x="7725328" y="1684175"/>
              <a:ext cx="28903" cy="16917"/>
            </a:xfrm>
            <a:custGeom>
              <a:avLst/>
              <a:gdLst/>
              <a:ahLst/>
              <a:cxnLst/>
              <a:rect l="l" t="t" r="r" b="b"/>
              <a:pathLst>
                <a:path w="1102" h="645" extrusionOk="0">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72"/>
            <p:cNvSpPr/>
            <p:nvPr/>
          </p:nvSpPr>
          <p:spPr>
            <a:xfrm>
              <a:off x="7735793" y="1684385"/>
              <a:ext cx="18438" cy="16707"/>
            </a:xfrm>
            <a:custGeom>
              <a:avLst/>
              <a:gdLst/>
              <a:ahLst/>
              <a:cxnLst/>
              <a:rect l="l" t="t" r="r" b="b"/>
              <a:pathLst>
                <a:path w="703" h="637" extrusionOk="0">
                  <a:moveTo>
                    <a:pt x="318" y="1"/>
                  </a:moveTo>
                  <a:lnTo>
                    <a:pt x="0" y="636"/>
                  </a:lnTo>
                  <a:lnTo>
                    <a:pt x="414" y="636"/>
                  </a:lnTo>
                  <a:lnTo>
                    <a:pt x="703" y="68"/>
                  </a:lnTo>
                  <a:cubicBezTo>
                    <a:pt x="578" y="35"/>
                    <a:pt x="448" y="10"/>
                    <a:pt x="3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72"/>
            <p:cNvSpPr/>
            <p:nvPr/>
          </p:nvSpPr>
          <p:spPr>
            <a:xfrm>
              <a:off x="7725066" y="1701066"/>
              <a:ext cx="29427" cy="47708"/>
            </a:xfrm>
            <a:custGeom>
              <a:avLst/>
              <a:gdLst/>
              <a:ahLst/>
              <a:cxnLst/>
              <a:rect l="l" t="t" r="r" b="b"/>
              <a:pathLst>
                <a:path w="1122" h="1819" extrusionOk="0">
                  <a:moveTo>
                    <a:pt x="304" y="0"/>
                  </a:moveTo>
                  <a:lnTo>
                    <a:pt x="0" y="1309"/>
                  </a:lnTo>
                  <a:lnTo>
                    <a:pt x="563" y="1819"/>
                  </a:lnTo>
                  <a:lnTo>
                    <a:pt x="1122" y="1309"/>
                  </a:lnTo>
                  <a:lnTo>
                    <a:pt x="823"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72"/>
            <p:cNvSpPr/>
            <p:nvPr/>
          </p:nvSpPr>
          <p:spPr>
            <a:xfrm>
              <a:off x="7734403" y="1701066"/>
              <a:ext cx="20090" cy="47708"/>
            </a:xfrm>
            <a:custGeom>
              <a:avLst/>
              <a:gdLst/>
              <a:ahLst/>
              <a:cxnLst/>
              <a:rect l="l" t="t" r="r" b="b"/>
              <a:pathLst>
                <a:path w="766" h="1819" extrusionOk="0">
                  <a:moveTo>
                    <a:pt x="53" y="0"/>
                  </a:moveTo>
                  <a:lnTo>
                    <a:pt x="357" y="1309"/>
                  </a:lnTo>
                  <a:lnTo>
                    <a:pt x="0" y="1631"/>
                  </a:lnTo>
                  <a:lnTo>
                    <a:pt x="207" y="1819"/>
                  </a:lnTo>
                  <a:lnTo>
                    <a:pt x="766" y="1309"/>
                  </a:lnTo>
                  <a:lnTo>
                    <a:pt x="467"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72"/>
            <p:cNvSpPr/>
            <p:nvPr/>
          </p:nvSpPr>
          <p:spPr>
            <a:xfrm>
              <a:off x="7674972" y="1597572"/>
              <a:ext cx="129616" cy="168512"/>
            </a:xfrm>
            <a:custGeom>
              <a:avLst/>
              <a:gdLst/>
              <a:ahLst/>
              <a:cxnLst/>
              <a:rect l="l" t="t" r="r" b="b"/>
              <a:pathLst>
                <a:path w="4942" h="6425" extrusionOk="0">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72"/>
            <p:cNvSpPr/>
            <p:nvPr/>
          </p:nvSpPr>
          <p:spPr>
            <a:xfrm>
              <a:off x="7610609" y="1545563"/>
              <a:ext cx="260229" cy="158204"/>
            </a:xfrm>
            <a:custGeom>
              <a:avLst/>
              <a:gdLst/>
              <a:ahLst/>
              <a:cxnLst/>
              <a:rect l="l" t="t" r="r" b="b"/>
              <a:pathLst>
                <a:path w="9922" h="6032" extrusionOk="0">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72"/>
            <p:cNvSpPr/>
            <p:nvPr/>
          </p:nvSpPr>
          <p:spPr>
            <a:xfrm>
              <a:off x="7611081" y="1647168"/>
              <a:ext cx="246775" cy="193559"/>
            </a:xfrm>
            <a:custGeom>
              <a:avLst/>
              <a:gdLst/>
              <a:ahLst/>
              <a:cxnLst/>
              <a:rect l="l" t="t" r="r" b="b"/>
              <a:pathLst>
                <a:path w="9409" h="7380" extrusionOk="0">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72"/>
            <p:cNvSpPr/>
            <p:nvPr/>
          </p:nvSpPr>
          <p:spPr>
            <a:xfrm>
              <a:off x="7573235" y="1510497"/>
              <a:ext cx="333089" cy="366792"/>
            </a:xfrm>
            <a:custGeom>
              <a:avLst/>
              <a:gdLst/>
              <a:ahLst/>
              <a:cxnLst/>
              <a:rect l="l" t="t" r="r" b="b"/>
              <a:pathLst>
                <a:path w="12700" h="13985" extrusionOk="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52" name="Google Shape;17652;p72"/>
          <p:cNvSpPr/>
          <p:nvPr/>
        </p:nvSpPr>
        <p:spPr>
          <a:xfrm>
            <a:off x="8111607" y="1670446"/>
            <a:ext cx="10884" cy="21952"/>
          </a:xfrm>
          <a:custGeom>
            <a:avLst/>
            <a:gdLst/>
            <a:ahLst/>
            <a:cxnLst/>
            <a:rect l="l" t="t" r="r" b="b"/>
            <a:pathLst>
              <a:path w="415" h="837" extrusionOk="0">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72"/>
          <p:cNvSpPr/>
          <p:nvPr/>
        </p:nvSpPr>
        <p:spPr>
          <a:xfrm>
            <a:off x="8238076" y="1670446"/>
            <a:ext cx="10753" cy="21952"/>
          </a:xfrm>
          <a:custGeom>
            <a:avLst/>
            <a:gdLst/>
            <a:ahLst/>
            <a:cxnLst/>
            <a:rect l="l" t="t" r="r" b="b"/>
            <a:pathLst>
              <a:path w="410" h="837" extrusionOk="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54" name="Google Shape;17654;p72"/>
          <p:cNvGrpSpPr/>
          <p:nvPr/>
        </p:nvGrpSpPr>
        <p:grpSpPr>
          <a:xfrm>
            <a:off x="7999537" y="1325974"/>
            <a:ext cx="335476" cy="367001"/>
            <a:chOff x="7999537" y="1510549"/>
            <a:chExt cx="335476" cy="367001"/>
          </a:xfrm>
        </p:grpSpPr>
        <p:sp>
          <p:nvSpPr>
            <p:cNvPr id="17655" name="Google Shape;17655;p72"/>
            <p:cNvSpPr/>
            <p:nvPr/>
          </p:nvSpPr>
          <p:spPr>
            <a:xfrm>
              <a:off x="8030984" y="1515795"/>
              <a:ext cx="298600" cy="298600"/>
            </a:xfrm>
            <a:custGeom>
              <a:avLst/>
              <a:gdLst/>
              <a:ahLst/>
              <a:cxnLst/>
              <a:rect l="l" t="t" r="r" b="b"/>
              <a:pathLst>
                <a:path w="11385" h="11385" extrusionOk="0">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72"/>
            <p:cNvSpPr/>
            <p:nvPr/>
          </p:nvSpPr>
          <p:spPr>
            <a:xfrm>
              <a:off x="8001557" y="1518942"/>
              <a:ext cx="283991" cy="295531"/>
            </a:xfrm>
            <a:custGeom>
              <a:avLst/>
              <a:gdLst/>
              <a:ahLst/>
              <a:cxnLst/>
              <a:rect l="l" t="t" r="r" b="b"/>
              <a:pathLst>
                <a:path w="10828" h="11268" extrusionOk="0">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72"/>
            <p:cNvSpPr/>
            <p:nvPr/>
          </p:nvSpPr>
          <p:spPr>
            <a:xfrm>
              <a:off x="8082704" y="1803012"/>
              <a:ext cx="195264" cy="68952"/>
            </a:xfrm>
            <a:custGeom>
              <a:avLst/>
              <a:gdLst/>
              <a:ahLst/>
              <a:cxnLst/>
              <a:rect l="l" t="t" r="r" b="b"/>
              <a:pathLst>
                <a:path w="7445" h="2629" extrusionOk="0">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72"/>
            <p:cNvSpPr/>
            <p:nvPr/>
          </p:nvSpPr>
          <p:spPr>
            <a:xfrm>
              <a:off x="8243374" y="1826381"/>
              <a:ext cx="34463" cy="45583"/>
            </a:xfrm>
            <a:custGeom>
              <a:avLst/>
              <a:gdLst/>
              <a:ahLst/>
              <a:cxnLst/>
              <a:rect l="l" t="t" r="r" b="b"/>
              <a:pathLst>
                <a:path w="1314" h="1738" extrusionOk="0">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72"/>
            <p:cNvSpPr/>
            <p:nvPr/>
          </p:nvSpPr>
          <p:spPr>
            <a:xfrm>
              <a:off x="8117036" y="1624954"/>
              <a:ext cx="126469" cy="91901"/>
            </a:xfrm>
            <a:custGeom>
              <a:avLst/>
              <a:gdLst/>
              <a:ahLst/>
              <a:cxnLst/>
              <a:rect l="l" t="t" r="r" b="b"/>
              <a:pathLst>
                <a:path w="4822" h="3504" extrusionOk="0">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72"/>
            <p:cNvSpPr/>
            <p:nvPr/>
          </p:nvSpPr>
          <p:spPr>
            <a:xfrm>
              <a:off x="8145808" y="1624954"/>
              <a:ext cx="97593" cy="91901"/>
            </a:xfrm>
            <a:custGeom>
              <a:avLst/>
              <a:gdLst/>
              <a:ahLst/>
              <a:cxnLst/>
              <a:rect l="l" t="t" r="r" b="b"/>
              <a:pathLst>
                <a:path w="3721" h="3504" extrusionOk="0">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72"/>
            <p:cNvSpPr/>
            <p:nvPr/>
          </p:nvSpPr>
          <p:spPr>
            <a:xfrm>
              <a:off x="8145808" y="1762753"/>
              <a:ext cx="68926" cy="51773"/>
            </a:xfrm>
            <a:custGeom>
              <a:avLst/>
              <a:gdLst/>
              <a:ahLst/>
              <a:cxnLst/>
              <a:rect l="l" t="t" r="r" b="b"/>
              <a:pathLst>
                <a:path w="2628" h="1974" extrusionOk="0">
                  <a:moveTo>
                    <a:pt x="1" y="1"/>
                  </a:moveTo>
                  <a:lnTo>
                    <a:pt x="1" y="1974"/>
                  </a:lnTo>
                  <a:lnTo>
                    <a:pt x="2628" y="1974"/>
                  </a:lnTo>
                  <a:lnTo>
                    <a:pt x="262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72"/>
            <p:cNvSpPr/>
            <p:nvPr/>
          </p:nvSpPr>
          <p:spPr>
            <a:xfrm>
              <a:off x="8145808" y="1762753"/>
              <a:ext cx="68926" cy="34463"/>
            </a:xfrm>
            <a:custGeom>
              <a:avLst/>
              <a:gdLst/>
              <a:ahLst/>
              <a:cxnLst/>
              <a:rect l="l" t="t" r="r" b="b"/>
              <a:pathLst>
                <a:path w="2628" h="1314" extrusionOk="0">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72"/>
            <p:cNvSpPr/>
            <p:nvPr/>
          </p:nvSpPr>
          <p:spPr>
            <a:xfrm>
              <a:off x="8134451" y="1793387"/>
              <a:ext cx="45846" cy="41072"/>
            </a:xfrm>
            <a:custGeom>
              <a:avLst/>
              <a:gdLst/>
              <a:ahLst/>
              <a:cxnLst/>
              <a:rect l="l" t="t" r="r" b="b"/>
              <a:pathLst>
                <a:path w="1748" h="1566" extrusionOk="0">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4" name="Google Shape;17664;p72"/>
            <p:cNvSpPr/>
            <p:nvPr/>
          </p:nvSpPr>
          <p:spPr>
            <a:xfrm>
              <a:off x="8180271" y="1793387"/>
              <a:ext cx="45951" cy="41072"/>
            </a:xfrm>
            <a:custGeom>
              <a:avLst/>
              <a:gdLst/>
              <a:ahLst/>
              <a:cxnLst/>
              <a:rect l="l" t="t" r="r" b="b"/>
              <a:pathLst>
                <a:path w="1752" h="1566" extrusionOk="0">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72"/>
            <p:cNvSpPr/>
            <p:nvPr/>
          </p:nvSpPr>
          <p:spPr>
            <a:xfrm>
              <a:off x="8122859" y="1671534"/>
              <a:ext cx="114981" cy="108556"/>
            </a:xfrm>
            <a:custGeom>
              <a:avLst/>
              <a:gdLst/>
              <a:ahLst/>
              <a:cxnLst/>
              <a:rect l="l" t="t" r="r" b="b"/>
              <a:pathLst>
                <a:path w="4384" h="4139" extrusionOk="0">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72"/>
            <p:cNvSpPr/>
            <p:nvPr/>
          </p:nvSpPr>
          <p:spPr>
            <a:xfrm>
              <a:off x="8082704" y="1826381"/>
              <a:ext cx="34358" cy="45583"/>
            </a:xfrm>
            <a:custGeom>
              <a:avLst/>
              <a:gdLst/>
              <a:ahLst/>
              <a:cxnLst/>
              <a:rect l="l" t="t" r="r" b="b"/>
              <a:pathLst>
                <a:path w="1310" h="1738" extrusionOk="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72"/>
            <p:cNvSpPr/>
            <p:nvPr/>
          </p:nvSpPr>
          <p:spPr>
            <a:xfrm>
              <a:off x="8122859" y="1671534"/>
              <a:ext cx="97697" cy="108031"/>
            </a:xfrm>
            <a:custGeom>
              <a:avLst/>
              <a:gdLst/>
              <a:ahLst/>
              <a:cxnLst/>
              <a:rect l="l" t="t" r="r" b="b"/>
              <a:pathLst>
                <a:path w="3725" h="4119" extrusionOk="0">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72"/>
            <p:cNvSpPr/>
            <p:nvPr/>
          </p:nvSpPr>
          <p:spPr>
            <a:xfrm>
              <a:off x="8134582" y="1668334"/>
              <a:ext cx="93370" cy="30660"/>
            </a:xfrm>
            <a:custGeom>
              <a:avLst/>
              <a:gdLst/>
              <a:ahLst/>
              <a:cxnLst/>
              <a:rect l="l" t="t" r="r" b="b"/>
              <a:pathLst>
                <a:path w="3560" h="1169" extrusionOk="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72"/>
            <p:cNvSpPr/>
            <p:nvPr/>
          </p:nvSpPr>
          <p:spPr>
            <a:xfrm>
              <a:off x="8077275" y="1619524"/>
              <a:ext cx="206122" cy="258026"/>
            </a:xfrm>
            <a:custGeom>
              <a:avLst/>
              <a:gdLst/>
              <a:ahLst/>
              <a:cxnLst/>
              <a:rect l="l" t="t" r="r" b="b"/>
              <a:pathLst>
                <a:path w="7859" h="9838" extrusionOk="0">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72"/>
            <p:cNvSpPr/>
            <p:nvPr/>
          </p:nvSpPr>
          <p:spPr>
            <a:xfrm>
              <a:off x="7999537" y="1510549"/>
              <a:ext cx="335476" cy="292253"/>
            </a:xfrm>
            <a:custGeom>
              <a:avLst/>
              <a:gdLst/>
              <a:ahLst/>
              <a:cxnLst/>
              <a:rect l="l" t="t" r="r" b="b"/>
              <a:pathLst>
                <a:path w="12791" h="11143" extrusionOk="0">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71" name="Google Shape;17671;p72"/>
          <p:cNvGrpSpPr/>
          <p:nvPr/>
        </p:nvGrpSpPr>
        <p:grpSpPr>
          <a:xfrm>
            <a:off x="4890346" y="3197962"/>
            <a:ext cx="370306" cy="367001"/>
            <a:chOff x="4890346" y="3382537"/>
            <a:chExt cx="370306" cy="367001"/>
          </a:xfrm>
        </p:grpSpPr>
        <p:sp>
          <p:nvSpPr>
            <p:cNvPr id="17672" name="Google Shape;17672;p72"/>
            <p:cNvSpPr/>
            <p:nvPr/>
          </p:nvSpPr>
          <p:spPr>
            <a:xfrm>
              <a:off x="4961160" y="3451568"/>
              <a:ext cx="229333" cy="229202"/>
            </a:xfrm>
            <a:custGeom>
              <a:avLst/>
              <a:gdLst/>
              <a:ahLst/>
              <a:cxnLst/>
              <a:rect l="l" t="t" r="r" b="b"/>
              <a:pathLst>
                <a:path w="8744" h="8739" extrusionOk="0">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72"/>
            <p:cNvSpPr/>
            <p:nvPr/>
          </p:nvSpPr>
          <p:spPr>
            <a:xfrm>
              <a:off x="5007084" y="3531824"/>
              <a:ext cx="137458" cy="137589"/>
            </a:xfrm>
            <a:custGeom>
              <a:avLst/>
              <a:gdLst/>
              <a:ahLst/>
              <a:cxnLst/>
              <a:rect l="l" t="t" r="r" b="b"/>
              <a:pathLst>
                <a:path w="5241" h="5246" extrusionOk="0">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72"/>
            <p:cNvSpPr/>
            <p:nvPr/>
          </p:nvSpPr>
          <p:spPr>
            <a:xfrm>
              <a:off x="5041416" y="3611975"/>
              <a:ext cx="68690" cy="108923"/>
            </a:xfrm>
            <a:custGeom>
              <a:avLst/>
              <a:gdLst/>
              <a:ahLst/>
              <a:cxnLst/>
              <a:rect l="l" t="t" r="r" b="b"/>
              <a:pathLst>
                <a:path w="2619" h="4153" extrusionOk="0">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72"/>
            <p:cNvSpPr/>
            <p:nvPr/>
          </p:nvSpPr>
          <p:spPr>
            <a:xfrm>
              <a:off x="5041416" y="3631515"/>
              <a:ext cx="68821" cy="89383"/>
            </a:xfrm>
            <a:custGeom>
              <a:avLst/>
              <a:gdLst/>
              <a:ahLst/>
              <a:cxnLst/>
              <a:rect l="l" t="t" r="r" b="b"/>
              <a:pathLst>
                <a:path w="2624" h="3408" extrusionOk="0">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72"/>
            <p:cNvSpPr/>
            <p:nvPr/>
          </p:nvSpPr>
          <p:spPr>
            <a:xfrm>
              <a:off x="5052904" y="3566156"/>
              <a:ext cx="45846" cy="51642"/>
            </a:xfrm>
            <a:custGeom>
              <a:avLst/>
              <a:gdLst/>
              <a:ahLst/>
              <a:cxnLst/>
              <a:rect l="l" t="t" r="r" b="b"/>
              <a:pathLst>
                <a:path w="1748" h="1969" extrusionOk="0">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72"/>
            <p:cNvSpPr/>
            <p:nvPr/>
          </p:nvSpPr>
          <p:spPr>
            <a:xfrm>
              <a:off x="5052799" y="3566156"/>
              <a:ext cx="31683" cy="51668"/>
            </a:xfrm>
            <a:custGeom>
              <a:avLst/>
              <a:gdLst/>
              <a:ahLst/>
              <a:cxnLst/>
              <a:rect l="l" t="t" r="r" b="b"/>
              <a:pathLst>
                <a:path w="1208" h="1970" extrusionOk="0">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72"/>
            <p:cNvSpPr/>
            <p:nvPr/>
          </p:nvSpPr>
          <p:spPr>
            <a:xfrm>
              <a:off x="5052904" y="3720872"/>
              <a:ext cx="45846" cy="23002"/>
            </a:xfrm>
            <a:custGeom>
              <a:avLst/>
              <a:gdLst/>
              <a:ahLst/>
              <a:cxnLst/>
              <a:rect l="l" t="t" r="r" b="b"/>
              <a:pathLst>
                <a:path w="1748" h="877" extrusionOk="0">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72"/>
            <p:cNvSpPr/>
            <p:nvPr/>
          </p:nvSpPr>
          <p:spPr>
            <a:xfrm>
              <a:off x="5052904" y="3566156"/>
              <a:ext cx="45846" cy="23002"/>
            </a:xfrm>
            <a:custGeom>
              <a:avLst/>
              <a:gdLst/>
              <a:ahLst/>
              <a:cxnLst/>
              <a:rect l="l" t="t" r="r" b="b"/>
              <a:pathLst>
                <a:path w="1748" h="877" extrusionOk="0">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72"/>
            <p:cNvSpPr/>
            <p:nvPr/>
          </p:nvSpPr>
          <p:spPr>
            <a:xfrm>
              <a:off x="5052904" y="3566156"/>
              <a:ext cx="31578" cy="20982"/>
            </a:xfrm>
            <a:custGeom>
              <a:avLst/>
              <a:gdLst/>
              <a:ahLst/>
              <a:cxnLst/>
              <a:rect l="l" t="t" r="r" b="b"/>
              <a:pathLst>
                <a:path w="1204" h="800" extrusionOk="0">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72"/>
            <p:cNvSpPr/>
            <p:nvPr/>
          </p:nvSpPr>
          <p:spPr>
            <a:xfrm>
              <a:off x="5041416" y="3639724"/>
              <a:ext cx="17205" cy="81174"/>
            </a:xfrm>
            <a:custGeom>
              <a:avLst/>
              <a:gdLst/>
              <a:ahLst/>
              <a:cxnLst/>
              <a:rect l="l" t="t" r="r" b="b"/>
              <a:pathLst>
                <a:path w="656" h="3095" extrusionOk="0">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72"/>
            <p:cNvSpPr/>
            <p:nvPr/>
          </p:nvSpPr>
          <p:spPr>
            <a:xfrm>
              <a:off x="5093032" y="3639724"/>
              <a:ext cx="17205" cy="81174"/>
            </a:xfrm>
            <a:custGeom>
              <a:avLst/>
              <a:gdLst/>
              <a:ahLst/>
              <a:cxnLst/>
              <a:rect l="l" t="t" r="r" b="b"/>
              <a:pathLst>
                <a:path w="656" h="3095" extrusionOk="0">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72"/>
            <p:cNvSpPr/>
            <p:nvPr/>
          </p:nvSpPr>
          <p:spPr>
            <a:xfrm>
              <a:off x="4942092" y="3446034"/>
              <a:ext cx="259495" cy="303505"/>
            </a:xfrm>
            <a:custGeom>
              <a:avLst/>
              <a:gdLst/>
              <a:ahLst/>
              <a:cxnLst/>
              <a:rect l="l" t="t" r="r" b="b"/>
              <a:pathLst>
                <a:path w="9894" h="11572" extrusionOk="0">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72"/>
            <p:cNvSpPr/>
            <p:nvPr/>
          </p:nvSpPr>
          <p:spPr>
            <a:xfrm>
              <a:off x="4890346" y="3560832"/>
              <a:ext cx="53032" cy="10780"/>
            </a:xfrm>
            <a:custGeom>
              <a:avLst/>
              <a:gdLst/>
              <a:ahLst/>
              <a:cxnLst/>
              <a:rect l="l" t="t" r="r" b="b"/>
              <a:pathLst>
                <a:path w="2022" h="411" extrusionOk="0">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72"/>
            <p:cNvSpPr/>
            <p:nvPr/>
          </p:nvSpPr>
          <p:spPr>
            <a:xfrm>
              <a:off x="5206859" y="3560858"/>
              <a:ext cx="53793" cy="10753"/>
            </a:xfrm>
            <a:custGeom>
              <a:avLst/>
              <a:gdLst/>
              <a:ahLst/>
              <a:cxnLst/>
              <a:rect l="l" t="t" r="r" b="b"/>
              <a:pathLst>
                <a:path w="2051" h="410" extrusionOk="0">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72"/>
            <p:cNvSpPr/>
            <p:nvPr/>
          </p:nvSpPr>
          <p:spPr>
            <a:xfrm>
              <a:off x="5070266" y="3382537"/>
              <a:ext cx="11120" cy="51275"/>
            </a:xfrm>
            <a:custGeom>
              <a:avLst/>
              <a:gdLst/>
              <a:ahLst/>
              <a:cxnLst/>
              <a:rect l="l" t="t" r="r" b="b"/>
              <a:pathLst>
                <a:path w="424" h="1955" extrusionOk="0">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72"/>
            <p:cNvSpPr/>
            <p:nvPr/>
          </p:nvSpPr>
          <p:spPr>
            <a:xfrm>
              <a:off x="4988043" y="3680140"/>
              <a:ext cx="25021" cy="30948"/>
            </a:xfrm>
            <a:custGeom>
              <a:avLst/>
              <a:gdLst/>
              <a:ahLst/>
              <a:cxnLst/>
              <a:rect l="l" t="t" r="r" b="b"/>
              <a:pathLst>
                <a:path w="954" h="1180" extrusionOk="0">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72"/>
            <p:cNvSpPr/>
            <p:nvPr/>
          </p:nvSpPr>
          <p:spPr>
            <a:xfrm>
              <a:off x="5138589" y="3421380"/>
              <a:ext cx="25021" cy="30948"/>
            </a:xfrm>
            <a:custGeom>
              <a:avLst/>
              <a:gdLst/>
              <a:ahLst/>
              <a:cxnLst/>
              <a:rect l="l" t="t" r="r" b="b"/>
              <a:pathLst>
                <a:path w="954" h="1180" extrusionOk="0">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72"/>
            <p:cNvSpPr/>
            <p:nvPr/>
          </p:nvSpPr>
          <p:spPr>
            <a:xfrm>
              <a:off x="4928952" y="3480418"/>
              <a:ext cx="35145" cy="22241"/>
            </a:xfrm>
            <a:custGeom>
              <a:avLst/>
              <a:gdLst/>
              <a:ahLst/>
              <a:cxnLst/>
              <a:rect l="l" t="t" r="r" b="b"/>
              <a:pathLst>
                <a:path w="1340" h="848" extrusionOk="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72"/>
            <p:cNvSpPr/>
            <p:nvPr/>
          </p:nvSpPr>
          <p:spPr>
            <a:xfrm>
              <a:off x="5186979" y="3629495"/>
              <a:ext cx="36246" cy="22713"/>
            </a:xfrm>
            <a:custGeom>
              <a:avLst/>
              <a:gdLst/>
              <a:ahLst/>
              <a:cxnLst/>
              <a:rect l="l" t="t" r="r" b="b"/>
              <a:pathLst>
                <a:path w="1382" h="866" extrusionOk="0">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1" name="Google Shape;17691;p72"/>
            <p:cNvSpPr/>
            <p:nvPr/>
          </p:nvSpPr>
          <p:spPr>
            <a:xfrm>
              <a:off x="5137356" y="3679878"/>
              <a:ext cx="25729" cy="30844"/>
            </a:xfrm>
            <a:custGeom>
              <a:avLst/>
              <a:gdLst/>
              <a:ahLst/>
              <a:cxnLst/>
              <a:rect l="l" t="t" r="r" b="b"/>
              <a:pathLst>
                <a:path w="981" h="1176" extrusionOk="0">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72"/>
            <p:cNvSpPr/>
            <p:nvPr/>
          </p:nvSpPr>
          <p:spPr>
            <a:xfrm>
              <a:off x="4988069" y="3421301"/>
              <a:ext cx="26228" cy="31184"/>
            </a:xfrm>
            <a:custGeom>
              <a:avLst/>
              <a:gdLst/>
              <a:ahLst/>
              <a:cxnLst/>
              <a:rect l="l" t="t" r="r" b="b"/>
              <a:pathLst>
                <a:path w="1000" h="1189" extrusionOk="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72"/>
            <p:cNvSpPr/>
            <p:nvPr/>
          </p:nvSpPr>
          <p:spPr>
            <a:xfrm>
              <a:off x="5187687" y="3480418"/>
              <a:ext cx="35014" cy="22293"/>
            </a:xfrm>
            <a:custGeom>
              <a:avLst/>
              <a:gdLst/>
              <a:ahLst/>
              <a:cxnLst/>
              <a:rect l="l" t="t" r="r" b="b"/>
              <a:pathLst>
                <a:path w="1335" h="850" extrusionOk="0">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72"/>
            <p:cNvSpPr/>
            <p:nvPr/>
          </p:nvSpPr>
          <p:spPr>
            <a:xfrm>
              <a:off x="4928428" y="3629495"/>
              <a:ext cx="36246" cy="22713"/>
            </a:xfrm>
            <a:custGeom>
              <a:avLst/>
              <a:gdLst/>
              <a:ahLst/>
              <a:cxnLst/>
              <a:rect l="l" t="t" r="r" b="b"/>
              <a:pathLst>
                <a:path w="1382" h="866" extrusionOk="0">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72"/>
            <p:cNvSpPr/>
            <p:nvPr/>
          </p:nvSpPr>
          <p:spPr>
            <a:xfrm>
              <a:off x="5090776" y="3471737"/>
              <a:ext cx="76689" cy="65149"/>
            </a:xfrm>
            <a:custGeom>
              <a:avLst/>
              <a:gdLst/>
              <a:ahLst/>
              <a:cxnLst/>
              <a:rect l="l" t="t" r="r" b="b"/>
              <a:pathLst>
                <a:path w="2924" h="2484" extrusionOk="0">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96" name="Google Shape;17696;p72"/>
          <p:cNvGrpSpPr/>
          <p:nvPr/>
        </p:nvGrpSpPr>
        <p:grpSpPr>
          <a:xfrm>
            <a:off x="5332122" y="3247060"/>
            <a:ext cx="367526" cy="269592"/>
            <a:chOff x="5332122" y="3431635"/>
            <a:chExt cx="367526" cy="269592"/>
          </a:xfrm>
        </p:grpSpPr>
        <p:sp>
          <p:nvSpPr>
            <p:cNvPr id="17697" name="Google Shape;17697;p72"/>
            <p:cNvSpPr/>
            <p:nvPr/>
          </p:nvSpPr>
          <p:spPr>
            <a:xfrm>
              <a:off x="5348225" y="3547088"/>
              <a:ext cx="10753" cy="37951"/>
            </a:xfrm>
            <a:custGeom>
              <a:avLst/>
              <a:gdLst/>
              <a:ahLst/>
              <a:cxnLst/>
              <a:rect l="l" t="t" r="r" b="b"/>
              <a:pathLst>
                <a:path w="410" h="1447" extrusionOk="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72"/>
            <p:cNvSpPr/>
            <p:nvPr/>
          </p:nvSpPr>
          <p:spPr>
            <a:xfrm>
              <a:off x="5343662" y="3523116"/>
              <a:ext cx="91901" cy="103389"/>
            </a:xfrm>
            <a:custGeom>
              <a:avLst/>
              <a:gdLst/>
              <a:ahLst/>
              <a:cxnLst/>
              <a:rect l="l" t="t" r="r" b="b"/>
              <a:pathLst>
                <a:path w="3504" h="3942" extrusionOk="0">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72"/>
            <p:cNvSpPr/>
            <p:nvPr/>
          </p:nvSpPr>
          <p:spPr>
            <a:xfrm>
              <a:off x="5343662" y="3523877"/>
              <a:ext cx="45085" cy="102628"/>
            </a:xfrm>
            <a:custGeom>
              <a:avLst/>
              <a:gdLst/>
              <a:ahLst/>
              <a:cxnLst/>
              <a:rect l="l" t="t" r="r" b="b"/>
              <a:pathLst>
                <a:path w="1719" h="3913" extrusionOk="0">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72"/>
            <p:cNvSpPr/>
            <p:nvPr/>
          </p:nvSpPr>
          <p:spPr>
            <a:xfrm>
              <a:off x="5337997" y="3603504"/>
              <a:ext cx="103389" cy="91901"/>
            </a:xfrm>
            <a:custGeom>
              <a:avLst/>
              <a:gdLst/>
              <a:ahLst/>
              <a:cxnLst/>
              <a:rect l="l" t="t" r="r" b="b"/>
              <a:pathLst>
                <a:path w="3942" h="3504" extrusionOk="0">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72"/>
            <p:cNvSpPr/>
            <p:nvPr/>
          </p:nvSpPr>
          <p:spPr>
            <a:xfrm>
              <a:off x="5337997" y="3628997"/>
              <a:ext cx="103389" cy="66408"/>
            </a:xfrm>
            <a:custGeom>
              <a:avLst/>
              <a:gdLst/>
              <a:ahLst/>
              <a:cxnLst/>
              <a:rect l="l" t="t" r="r" b="b"/>
              <a:pathLst>
                <a:path w="3942" h="2532" extrusionOk="0">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72"/>
            <p:cNvSpPr/>
            <p:nvPr/>
          </p:nvSpPr>
          <p:spPr>
            <a:xfrm>
              <a:off x="5355280" y="3558550"/>
              <a:ext cx="68795" cy="56468"/>
            </a:xfrm>
            <a:custGeom>
              <a:avLst/>
              <a:gdLst/>
              <a:ahLst/>
              <a:cxnLst/>
              <a:rect l="l" t="t" r="r" b="b"/>
              <a:pathLst>
                <a:path w="2623" h="2153" extrusionOk="0">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72"/>
            <p:cNvSpPr/>
            <p:nvPr/>
          </p:nvSpPr>
          <p:spPr>
            <a:xfrm>
              <a:off x="5355543" y="3558550"/>
              <a:ext cx="68532" cy="55969"/>
            </a:xfrm>
            <a:custGeom>
              <a:avLst/>
              <a:gdLst/>
              <a:ahLst/>
              <a:cxnLst/>
              <a:rect l="l" t="t" r="r" b="b"/>
              <a:pathLst>
                <a:path w="2613" h="2134" extrusionOk="0">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72"/>
            <p:cNvSpPr/>
            <p:nvPr/>
          </p:nvSpPr>
          <p:spPr>
            <a:xfrm>
              <a:off x="5337865" y="3645415"/>
              <a:ext cx="23002" cy="49990"/>
            </a:xfrm>
            <a:custGeom>
              <a:avLst/>
              <a:gdLst/>
              <a:ahLst/>
              <a:cxnLst/>
              <a:rect l="l" t="t" r="r" b="b"/>
              <a:pathLst>
                <a:path w="877" h="1906" extrusionOk="0">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72"/>
            <p:cNvSpPr/>
            <p:nvPr/>
          </p:nvSpPr>
          <p:spPr>
            <a:xfrm>
              <a:off x="5418253" y="3645415"/>
              <a:ext cx="23002" cy="49990"/>
            </a:xfrm>
            <a:custGeom>
              <a:avLst/>
              <a:gdLst/>
              <a:ahLst/>
              <a:cxnLst/>
              <a:rect l="l" t="t" r="r" b="b"/>
              <a:pathLst>
                <a:path w="877" h="1906" extrusionOk="0">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72"/>
            <p:cNvSpPr/>
            <p:nvPr/>
          </p:nvSpPr>
          <p:spPr>
            <a:xfrm>
              <a:off x="5596206" y="3528939"/>
              <a:ext cx="28798" cy="63103"/>
            </a:xfrm>
            <a:custGeom>
              <a:avLst/>
              <a:gdLst/>
              <a:ahLst/>
              <a:cxnLst/>
              <a:rect l="l" t="t" r="r" b="b"/>
              <a:pathLst>
                <a:path w="1098" h="2406" extrusionOk="0">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72"/>
            <p:cNvSpPr/>
            <p:nvPr/>
          </p:nvSpPr>
          <p:spPr>
            <a:xfrm>
              <a:off x="5607799" y="3523116"/>
              <a:ext cx="68952" cy="68926"/>
            </a:xfrm>
            <a:custGeom>
              <a:avLst/>
              <a:gdLst/>
              <a:ahLst/>
              <a:cxnLst/>
              <a:rect l="l" t="t" r="r" b="b"/>
              <a:pathLst>
                <a:path w="2629" h="2628" extrusionOk="0">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72"/>
            <p:cNvSpPr/>
            <p:nvPr/>
          </p:nvSpPr>
          <p:spPr>
            <a:xfrm>
              <a:off x="5619286" y="3609195"/>
              <a:ext cx="34489" cy="34463"/>
            </a:xfrm>
            <a:custGeom>
              <a:avLst/>
              <a:gdLst/>
              <a:ahLst/>
              <a:cxnLst/>
              <a:rect l="l" t="t" r="r" b="b"/>
              <a:pathLst>
                <a:path w="1315" h="1314" extrusionOk="0">
                  <a:moveTo>
                    <a:pt x="1" y="0"/>
                  </a:moveTo>
                  <a:lnTo>
                    <a:pt x="1" y="1314"/>
                  </a:lnTo>
                  <a:lnTo>
                    <a:pt x="1314" y="1314"/>
                  </a:lnTo>
                  <a:lnTo>
                    <a:pt x="1314"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72"/>
            <p:cNvSpPr/>
            <p:nvPr/>
          </p:nvSpPr>
          <p:spPr>
            <a:xfrm>
              <a:off x="5579027" y="3623201"/>
              <a:ext cx="114876" cy="72204"/>
            </a:xfrm>
            <a:custGeom>
              <a:avLst/>
              <a:gdLst/>
              <a:ahLst/>
              <a:cxnLst/>
              <a:rect l="l" t="t" r="r" b="b"/>
              <a:pathLst>
                <a:path w="4380" h="2753" extrusionOk="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72"/>
            <p:cNvSpPr/>
            <p:nvPr/>
          </p:nvSpPr>
          <p:spPr>
            <a:xfrm>
              <a:off x="5602003" y="3551888"/>
              <a:ext cx="68926" cy="63130"/>
            </a:xfrm>
            <a:custGeom>
              <a:avLst/>
              <a:gdLst/>
              <a:ahLst/>
              <a:cxnLst/>
              <a:rect l="l" t="t" r="r" b="b"/>
              <a:pathLst>
                <a:path w="2628" h="2407" extrusionOk="0">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1" name="Google Shape;17711;p72"/>
            <p:cNvSpPr/>
            <p:nvPr/>
          </p:nvSpPr>
          <p:spPr>
            <a:xfrm>
              <a:off x="5602003" y="3551888"/>
              <a:ext cx="68795" cy="61740"/>
            </a:xfrm>
            <a:custGeom>
              <a:avLst/>
              <a:gdLst/>
              <a:ahLst/>
              <a:cxnLst/>
              <a:rect l="l" t="t" r="r" b="b"/>
              <a:pathLst>
                <a:path w="2623" h="2354" extrusionOk="0">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72"/>
            <p:cNvSpPr/>
            <p:nvPr/>
          </p:nvSpPr>
          <p:spPr>
            <a:xfrm>
              <a:off x="5670902" y="3637835"/>
              <a:ext cx="23002" cy="57569"/>
            </a:xfrm>
            <a:custGeom>
              <a:avLst/>
              <a:gdLst/>
              <a:ahLst/>
              <a:cxnLst/>
              <a:rect l="l" t="t" r="r" b="b"/>
              <a:pathLst>
                <a:path w="877" h="2195" extrusionOk="0">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72"/>
            <p:cNvSpPr/>
            <p:nvPr/>
          </p:nvSpPr>
          <p:spPr>
            <a:xfrm>
              <a:off x="5418253" y="3614991"/>
              <a:ext cx="195395" cy="80414"/>
            </a:xfrm>
            <a:custGeom>
              <a:avLst/>
              <a:gdLst/>
              <a:ahLst/>
              <a:cxnLst/>
              <a:rect l="l" t="t" r="r" b="b"/>
              <a:pathLst>
                <a:path w="7450" h="3066" extrusionOk="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72"/>
            <p:cNvSpPr/>
            <p:nvPr/>
          </p:nvSpPr>
          <p:spPr>
            <a:xfrm>
              <a:off x="5578896" y="3638465"/>
              <a:ext cx="34620" cy="56940"/>
            </a:xfrm>
            <a:custGeom>
              <a:avLst/>
              <a:gdLst/>
              <a:ahLst/>
              <a:cxnLst/>
              <a:rect l="l" t="t" r="r" b="b"/>
              <a:pathLst>
                <a:path w="1320" h="2171" extrusionOk="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72"/>
            <p:cNvSpPr/>
            <p:nvPr/>
          </p:nvSpPr>
          <p:spPr>
            <a:xfrm>
              <a:off x="5452716" y="3436933"/>
              <a:ext cx="126338" cy="92032"/>
            </a:xfrm>
            <a:custGeom>
              <a:avLst/>
              <a:gdLst/>
              <a:ahLst/>
              <a:cxnLst/>
              <a:rect l="l" t="t" r="r" b="b"/>
              <a:pathLst>
                <a:path w="4817" h="3509" extrusionOk="0">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72"/>
            <p:cNvSpPr/>
            <p:nvPr/>
          </p:nvSpPr>
          <p:spPr>
            <a:xfrm>
              <a:off x="5481356" y="3436933"/>
              <a:ext cx="97697" cy="92032"/>
            </a:xfrm>
            <a:custGeom>
              <a:avLst/>
              <a:gdLst/>
              <a:ahLst/>
              <a:cxnLst/>
              <a:rect l="l" t="t" r="r" b="b"/>
              <a:pathLst>
                <a:path w="3725" h="3509" extrusionOk="0">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72"/>
            <p:cNvSpPr/>
            <p:nvPr/>
          </p:nvSpPr>
          <p:spPr>
            <a:xfrm>
              <a:off x="5481356" y="3574732"/>
              <a:ext cx="68926" cy="51773"/>
            </a:xfrm>
            <a:custGeom>
              <a:avLst/>
              <a:gdLst/>
              <a:ahLst/>
              <a:cxnLst/>
              <a:rect l="l" t="t" r="r" b="b"/>
              <a:pathLst>
                <a:path w="2628" h="1974" extrusionOk="0">
                  <a:moveTo>
                    <a:pt x="0" y="1"/>
                  </a:moveTo>
                  <a:lnTo>
                    <a:pt x="0" y="1974"/>
                  </a:lnTo>
                  <a:lnTo>
                    <a:pt x="2628" y="1974"/>
                  </a:lnTo>
                  <a:lnTo>
                    <a:pt x="262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72"/>
            <p:cNvSpPr/>
            <p:nvPr/>
          </p:nvSpPr>
          <p:spPr>
            <a:xfrm>
              <a:off x="5481487" y="3574863"/>
              <a:ext cx="68795" cy="34410"/>
            </a:xfrm>
            <a:custGeom>
              <a:avLst/>
              <a:gdLst/>
              <a:ahLst/>
              <a:cxnLst/>
              <a:rect l="l" t="t" r="r" b="b"/>
              <a:pathLst>
                <a:path w="2623" h="1312" extrusionOk="0">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72"/>
            <p:cNvSpPr/>
            <p:nvPr/>
          </p:nvSpPr>
          <p:spPr>
            <a:xfrm>
              <a:off x="5470000" y="3605445"/>
              <a:ext cx="45951" cy="41072"/>
            </a:xfrm>
            <a:custGeom>
              <a:avLst/>
              <a:gdLst/>
              <a:ahLst/>
              <a:cxnLst/>
              <a:rect l="l" t="t" r="r" b="b"/>
              <a:pathLst>
                <a:path w="1752" h="1566" extrusionOk="0">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72"/>
            <p:cNvSpPr/>
            <p:nvPr/>
          </p:nvSpPr>
          <p:spPr>
            <a:xfrm>
              <a:off x="5515924" y="3605445"/>
              <a:ext cx="45846" cy="41072"/>
            </a:xfrm>
            <a:custGeom>
              <a:avLst/>
              <a:gdLst/>
              <a:ahLst/>
              <a:cxnLst/>
              <a:rect l="l" t="t" r="r" b="b"/>
              <a:pathLst>
                <a:path w="1748" h="1566" extrusionOk="0">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72"/>
            <p:cNvSpPr/>
            <p:nvPr/>
          </p:nvSpPr>
          <p:spPr>
            <a:xfrm>
              <a:off x="5458512" y="3483565"/>
              <a:ext cx="114876" cy="108477"/>
            </a:xfrm>
            <a:custGeom>
              <a:avLst/>
              <a:gdLst/>
              <a:ahLst/>
              <a:cxnLst/>
              <a:rect l="l" t="t" r="r" b="b"/>
              <a:pathLst>
                <a:path w="4380" h="4136" extrusionOk="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72"/>
            <p:cNvSpPr/>
            <p:nvPr/>
          </p:nvSpPr>
          <p:spPr>
            <a:xfrm>
              <a:off x="5418253" y="3638465"/>
              <a:ext cx="34489" cy="56940"/>
            </a:xfrm>
            <a:custGeom>
              <a:avLst/>
              <a:gdLst/>
              <a:ahLst/>
              <a:cxnLst/>
              <a:rect l="l" t="t" r="r" b="b"/>
              <a:pathLst>
                <a:path w="1315" h="2171" extrusionOk="0">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72"/>
            <p:cNvSpPr/>
            <p:nvPr/>
          </p:nvSpPr>
          <p:spPr>
            <a:xfrm>
              <a:off x="5458381" y="3483513"/>
              <a:ext cx="97697" cy="108031"/>
            </a:xfrm>
            <a:custGeom>
              <a:avLst/>
              <a:gdLst/>
              <a:ahLst/>
              <a:cxnLst/>
              <a:rect l="l" t="t" r="r" b="b"/>
              <a:pathLst>
                <a:path w="3725" h="4119" extrusionOk="0">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72"/>
            <p:cNvSpPr/>
            <p:nvPr/>
          </p:nvSpPr>
          <p:spPr>
            <a:xfrm>
              <a:off x="5612362" y="3546459"/>
              <a:ext cx="48600" cy="16314"/>
            </a:xfrm>
            <a:custGeom>
              <a:avLst/>
              <a:gdLst/>
              <a:ahLst/>
              <a:cxnLst/>
              <a:rect l="l" t="t" r="r" b="b"/>
              <a:pathLst>
                <a:path w="1853" h="622" extrusionOk="0">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72"/>
            <p:cNvSpPr/>
            <p:nvPr/>
          </p:nvSpPr>
          <p:spPr>
            <a:xfrm>
              <a:off x="5332122" y="3431635"/>
              <a:ext cx="367526" cy="269592"/>
            </a:xfrm>
            <a:custGeom>
              <a:avLst/>
              <a:gdLst/>
              <a:ahLst/>
              <a:cxnLst/>
              <a:rect l="l" t="t" r="r" b="b"/>
              <a:pathLst>
                <a:path w="14013" h="10279" extrusionOk="0">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72"/>
            <p:cNvSpPr/>
            <p:nvPr/>
          </p:nvSpPr>
          <p:spPr>
            <a:xfrm>
              <a:off x="5665473" y="3655644"/>
              <a:ext cx="10753" cy="44901"/>
            </a:xfrm>
            <a:custGeom>
              <a:avLst/>
              <a:gdLst/>
              <a:ahLst/>
              <a:cxnLst/>
              <a:rect l="l" t="t" r="r" b="b"/>
              <a:pathLst>
                <a:path w="410" h="1712" extrusionOk="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7" name="Google Shape;17727;p72"/>
            <p:cNvSpPr/>
            <p:nvPr/>
          </p:nvSpPr>
          <p:spPr>
            <a:xfrm>
              <a:off x="5470052" y="3480366"/>
              <a:ext cx="93527" cy="31289"/>
            </a:xfrm>
            <a:custGeom>
              <a:avLst/>
              <a:gdLst/>
              <a:ahLst/>
              <a:cxnLst/>
              <a:rect l="l" t="t" r="r" b="b"/>
              <a:pathLst>
                <a:path w="3566" h="1193" extrusionOk="0">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72"/>
            <p:cNvSpPr/>
            <p:nvPr/>
          </p:nvSpPr>
          <p:spPr>
            <a:xfrm>
              <a:off x="5447208" y="3667105"/>
              <a:ext cx="11147" cy="34017"/>
            </a:xfrm>
            <a:custGeom>
              <a:avLst/>
              <a:gdLst/>
              <a:ahLst/>
              <a:cxnLst/>
              <a:rect l="l" t="t" r="r" b="b"/>
              <a:pathLst>
                <a:path w="425" h="1297" extrusionOk="0">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72"/>
            <p:cNvSpPr/>
            <p:nvPr/>
          </p:nvSpPr>
          <p:spPr>
            <a:xfrm>
              <a:off x="5573546" y="3667105"/>
              <a:ext cx="11120" cy="34017"/>
            </a:xfrm>
            <a:custGeom>
              <a:avLst/>
              <a:gdLst/>
              <a:ahLst/>
              <a:cxnLst/>
              <a:rect l="l" t="t" r="r" b="b"/>
              <a:pathLst>
                <a:path w="424" h="1297" extrusionOk="0">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30" name="Google Shape;17730;p72"/>
          <p:cNvGrpSpPr/>
          <p:nvPr/>
        </p:nvGrpSpPr>
        <p:grpSpPr>
          <a:xfrm>
            <a:off x="5772612" y="3241237"/>
            <a:ext cx="366896" cy="281080"/>
            <a:chOff x="5772612" y="3425812"/>
            <a:chExt cx="366896" cy="281080"/>
          </a:xfrm>
        </p:grpSpPr>
        <p:sp>
          <p:nvSpPr>
            <p:cNvPr id="17731" name="Google Shape;17731;p72"/>
            <p:cNvSpPr/>
            <p:nvPr/>
          </p:nvSpPr>
          <p:spPr>
            <a:xfrm>
              <a:off x="5792178" y="3537384"/>
              <a:ext cx="23002" cy="57569"/>
            </a:xfrm>
            <a:custGeom>
              <a:avLst/>
              <a:gdLst/>
              <a:ahLst/>
              <a:cxnLst/>
              <a:rect l="l" t="t" r="r" b="b"/>
              <a:pathLst>
                <a:path w="877" h="2195" extrusionOk="0">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72"/>
            <p:cNvSpPr/>
            <p:nvPr/>
          </p:nvSpPr>
          <p:spPr>
            <a:xfrm>
              <a:off x="6059358" y="3505964"/>
              <a:ext cx="45951" cy="40154"/>
            </a:xfrm>
            <a:custGeom>
              <a:avLst/>
              <a:gdLst/>
              <a:ahLst/>
              <a:cxnLst/>
              <a:rect l="l" t="t" r="r" b="b"/>
              <a:pathLst>
                <a:path w="1752" h="1531" extrusionOk="0">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72"/>
            <p:cNvSpPr/>
            <p:nvPr/>
          </p:nvSpPr>
          <p:spPr>
            <a:xfrm>
              <a:off x="6059358" y="3505937"/>
              <a:ext cx="31578" cy="40181"/>
            </a:xfrm>
            <a:custGeom>
              <a:avLst/>
              <a:gdLst/>
              <a:ahLst/>
              <a:cxnLst/>
              <a:rect l="l" t="t" r="r" b="b"/>
              <a:pathLst>
                <a:path w="1204" h="1532" extrusionOk="0">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4" name="Google Shape;17734;p72"/>
            <p:cNvSpPr/>
            <p:nvPr/>
          </p:nvSpPr>
          <p:spPr>
            <a:xfrm>
              <a:off x="6030691" y="3609326"/>
              <a:ext cx="103389" cy="91901"/>
            </a:xfrm>
            <a:custGeom>
              <a:avLst/>
              <a:gdLst/>
              <a:ahLst/>
              <a:cxnLst/>
              <a:rect l="l" t="t" r="r" b="b"/>
              <a:pathLst>
                <a:path w="3942" h="3504" extrusionOk="0">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5" name="Google Shape;17735;p72"/>
            <p:cNvSpPr/>
            <p:nvPr/>
          </p:nvSpPr>
          <p:spPr>
            <a:xfrm>
              <a:off x="6030691" y="3634688"/>
              <a:ext cx="103389" cy="66539"/>
            </a:xfrm>
            <a:custGeom>
              <a:avLst/>
              <a:gdLst/>
              <a:ahLst/>
              <a:cxnLst/>
              <a:rect l="l" t="t" r="r" b="b"/>
              <a:pathLst>
                <a:path w="3942" h="2537" extrusionOk="0">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72"/>
            <p:cNvSpPr/>
            <p:nvPr/>
          </p:nvSpPr>
          <p:spPr>
            <a:xfrm>
              <a:off x="6042074" y="3528808"/>
              <a:ext cx="80414" cy="80414"/>
            </a:xfrm>
            <a:custGeom>
              <a:avLst/>
              <a:gdLst/>
              <a:ahLst/>
              <a:cxnLst/>
              <a:rect l="l" t="t" r="r" b="b"/>
              <a:pathLst>
                <a:path w="3066" h="3066" extrusionOk="0">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72"/>
            <p:cNvSpPr/>
            <p:nvPr/>
          </p:nvSpPr>
          <p:spPr>
            <a:xfrm>
              <a:off x="6056866" y="3528939"/>
              <a:ext cx="67247" cy="72335"/>
            </a:xfrm>
            <a:custGeom>
              <a:avLst/>
              <a:gdLst/>
              <a:ahLst/>
              <a:cxnLst/>
              <a:rect l="l" t="t" r="r" b="b"/>
              <a:pathLst>
                <a:path w="2564" h="2758" extrusionOk="0">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72"/>
            <p:cNvSpPr/>
            <p:nvPr/>
          </p:nvSpPr>
          <p:spPr>
            <a:xfrm>
              <a:off x="6048001" y="3564241"/>
              <a:ext cx="68795" cy="56573"/>
            </a:xfrm>
            <a:custGeom>
              <a:avLst/>
              <a:gdLst/>
              <a:ahLst/>
              <a:cxnLst/>
              <a:rect l="l" t="t" r="r" b="b"/>
              <a:pathLst>
                <a:path w="2623" h="2157" extrusionOk="0">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72"/>
            <p:cNvSpPr/>
            <p:nvPr/>
          </p:nvSpPr>
          <p:spPr>
            <a:xfrm>
              <a:off x="6048237" y="3564241"/>
              <a:ext cx="68559" cy="55943"/>
            </a:xfrm>
            <a:custGeom>
              <a:avLst/>
              <a:gdLst/>
              <a:ahLst/>
              <a:cxnLst/>
              <a:rect l="l" t="t" r="r" b="b"/>
              <a:pathLst>
                <a:path w="2614" h="2133" extrusionOk="0">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72"/>
            <p:cNvSpPr/>
            <p:nvPr/>
          </p:nvSpPr>
          <p:spPr>
            <a:xfrm>
              <a:off x="6110973" y="3651080"/>
              <a:ext cx="22975" cy="50147"/>
            </a:xfrm>
            <a:custGeom>
              <a:avLst/>
              <a:gdLst/>
              <a:ahLst/>
              <a:cxnLst/>
              <a:rect l="l" t="t" r="r" b="b"/>
              <a:pathLst>
                <a:path w="876" h="1912" extrusionOk="0">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72"/>
            <p:cNvSpPr/>
            <p:nvPr/>
          </p:nvSpPr>
          <p:spPr>
            <a:xfrm>
              <a:off x="5795089" y="3534604"/>
              <a:ext cx="28798" cy="63130"/>
            </a:xfrm>
            <a:custGeom>
              <a:avLst/>
              <a:gdLst/>
              <a:ahLst/>
              <a:cxnLst/>
              <a:rect l="l" t="t" r="r" b="b"/>
              <a:pathLst>
                <a:path w="1098" h="2407" extrusionOk="0">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72"/>
            <p:cNvSpPr/>
            <p:nvPr/>
          </p:nvSpPr>
          <p:spPr>
            <a:xfrm>
              <a:off x="5806577" y="3528939"/>
              <a:ext cx="69057" cy="68926"/>
            </a:xfrm>
            <a:custGeom>
              <a:avLst/>
              <a:gdLst/>
              <a:ahLst/>
              <a:cxnLst/>
              <a:rect l="l" t="t" r="r" b="b"/>
              <a:pathLst>
                <a:path w="2633" h="2628" extrusionOk="0">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72"/>
            <p:cNvSpPr/>
            <p:nvPr/>
          </p:nvSpPr>
          <p:spPr>
            <a:xfrm>
              <a:off x="5818065" y="3614991"/>
              <a:ext cx="34463" cy="34489"/>
            </a:xfrm>
            <a:custGeom>
              <a:avLst/>
              <a:gdLst/>
              <a:ahLst/>
              <a:cxnLst/>
              <a:rect l="l" t="t" r="r" b="b"/>
              <a:pathLst>
                <a:path w="1314" h="1315" extrusionOk="0">
                  <a:moveTo>
                    <a:pt x="0" y="1"/>
                  </a:moveTo>
                  <a:lnTo>
                    <a:pt x="0" y="1314"/>
                  </a:lnTo>
                  <a:lnTo>
                    <a:pt x="1314" y="1314"/>
                  </a:lnTo>
                  <a:lnTo>
                    <a:pt x="1314"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72"/>
            <p:cNvSpPr/>
            <p:nvPr/>
          </p:nvSpPr>
          <p:spPr>
            <a:xfrm>
              <a:off x="5777937" y="3628997"/>
              <a:ext cx="114850" cy="72231"/>
            </a:xfrm>
            <a:custGeom>
              <a:avLst/>
              <a:gdLst/>
              <a:ahLst/>
              <a:cxnLst/>
              <a:rect l="l" t="t" r="r" b="b"/>
              <a:pathLst>
                <a:path w="4379" h="2754" extrusionOk="0">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72"/>
            <p:cNvSpPr/>
            <p:nvPr/>
          </p:nvSpPr>
          <p:spPr>
            <a:xfrm>
              <a:off x="5800886" y="3557684"/>
              <a:ext cx="68926" cy="63130"/>
            </a:xfrm>
            <a:custGeom>
              <a:avLst/>
              <a:gdLst/>
              <a:ahLst/>
              <a:cxnLst/>
              <a:rect l="l" t="t" r="r" b="b"/>
              <a:pathLst>
                <a:path w="2628" h="2407" extrusionOk="0">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72"/>
            <p:cNvSpPr/>
            <p:nvPr/>
          </p:nvSpPr>
          <p:spPr>
            <a:xfrm>
              <a:off x="5800886" y="3557684"/>
              <a:ext cx="68821" cy="61766"/>
            </a:xfrm>
            <a:custGeom>
              <a:avLst/>
              <a:gdLst/>
              <a:ahLst/>
              <a:cxnLst/>
              <a:rect l="l" t="t" r="r" b="b"/>
              <a:pathLst>
                <a:path w="2624" h="2355" extrusionOk="0">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72"/>
            <p:cNvSpPr/>
            <p:nvPr/>
          </p:nvSpPr>
          <p:spPr>
            <a:xfrm>
              <a:off x="5870048" y="3431241"/>
              <a:ext cx="171790" cy="201060"/>
            </a:xfrm>
            <a:custGeom>
              <a:avLst/>
              <a:gdLst/>
              <a:ahLst/>
              <a:cxnLst/>
              <a:rect l="l" t="t" r="r" b="b"/>
              <a:pathLst>
                <a:path w="6550" h="7666" extrusionOk="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72"/>
            <p:cNvSpPr/>
            <p:nvPr/>
          </p:nvSpPr>
          <p:spPr>
            <a:xfrm>
              <a:off x="5910569" y="3431241"/>
              <a:ext cx="131269" cy="200981"/>
            </a:xfrm>
            <a:custGeom>
              <a:avLst/>
              <a:gdLst/>
              <a:ahLst/>
              <a:cxnLst/>
              <a:rect l="l" t="t" r="r" b="b"/>
              <a:pathLst>
                <a:path w="5005" h="7663" extrusionOk="0">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72"/>
            <p:cNvSpPr/>
            <p:nvPr/>
          </p:nvSpPr>
          <p:spPr>
            <a:xfrm>
              <a:off x="5858324" y="3586351"/>
              <a:ext cx="195238" cy="114876"/>
            </a:xfrm>
            <a:custGeom>
              <a:avLst/>
              <a:gdLst/>
              <a:ahLst/>
              <a:cxnLst/>
              <a:rect l="l" t="t" r="r" b="b"/>
              <a:pathLst>
                <a:path w="7444" h="4380" extrusionOk="0">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72"/>
            <p:cNvSpPr/>
            <p:nvPr/>
          </p:nvSpPr>
          <p:spPr>
            <a:xfrm>
              <a:off x="5927224" y="3586351"/>
              <a:ext cx="57438" cy="28772"/>
            </a:xfrm>
            <a:custGeom>
              <a:avLst/>
              <a:gdLst/>
              <a:ahLst/>
              <a:cxnLst/>
              <a:rect l="l" t="t" r="r" b="b"/>
              <a:pathLst>
                <a:path w="2190" h="1097" extrusionOk="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72"/>
            <p:cNvSpPr/>
            <p:nvPr/>
          </p:nvSpPr>
          <p:spPr>
            <a:xfrm>
              <a:off x="5858324" y="3627607"/>
              <a:ext cx="195238" cy="73489"/>
            </a:xfrm>
            <a:custGeom>
              <a:avLst/>
              <a:gdLst/>
              <a:ahLst/>
              <a:cxnLst/>
              <a:rect l="l" t="t" r="r" b="b"/>
              <a:pathLst>
                <a:path w="7444" h="2802" extrusionOk="0">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2" name="Google Shape;17752;p72"/>
            <p:cNvSpPr/>
            <p:nvPr/>
          </p:nvSpPr>
          <p:spPr>
            <a:xfrm>
              <a:off x="5898452" y="3489676"/>
              <a:ext cx="114981" cy="108057"/>
            </a:xfrm>
            <a:custGeom>
              <a:avLst/>
              <a:gdLst/>
              <a:ahLst/>
              <a:cxnLst/>
              <a:rect l="l" t="t" r="r" b="b"/>
              <a:pathLst>
                <a:path w="4384" h="4120" extrusionOk="0">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3" name="Google Shape;17753;p72"/>
            <p:cNvSpPr/>
            <p:nvPr/>
          </p:nvSpPr>
          <p:spPr>
            <a:xfrm>
              <a:off x="5898452" y="3489676"/>
              <a:ext cx="114981" cy="107559"/>
            </a:xfrm>
            <a:custGeom>
              <a:avLst/>
              <a:gdLst/>
              <a:ahLst/>
              <a:cxnLst/>
              <a:rect l="l" t="t" r="r" b="b"/>
              <a:pathLst>
                <a:path w="4384" h="4101" extrusionOk="0">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4" name="Google Shape;17754;p72"/>
            <p:cNvSpPr/>
            <p:nvPr/>
          </p:nvSpPr>
          <p:spPr>
            <a:xfrm>
              <a:off x="5858324" y="3646543"/>
              <a:ext cx="40285" cy="54553"/>
            </a:xfrm>
            <a:custGeom>
              <a:avLst/>
              <a:gdLst/>
              <a:ahLst/>
              <a:cxnLst/>
              <a:rect l="l" t="t" r="r" b="b"/>
              <a:pathLst>
                <a:path w="1536" h="2080" extrusionOk="0">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72"/>
            <p:cNvSpPr/>
            <p:nvPr/>
          </p:nvSpPr>
          <p:spPr>
            <a:xfrm>
              <a:off x="6013407" y="3646543"/>
              <a:ext cx="40154" cy="54553"/>
            </a:xfrm>
            <a:custGeom>
              <a:avLst/>
              <a:gdLst/>
              <a:ahLst/>
              <a:cxnLst/>
              <a:rect l="l" t="t" r="r" b="b"/>
              <a:pathLst>
                <a:path w="1531" h="2080" extrusionOk="0">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72"/>
            <p:cNvSpPr/>
            <p:nvPr/>
          </p:nvSpPr>
          <p:spPr>
            <a:xfrm>
              <a:off x="5892944" y="3672797"/>
              <a:ext cx="11147" cy="34096"/>
            </a:xfrm>
            <a:custGeom>
              <a:avLst/>
              <a:gdLst/>
              <a:ahLst/>
              <a:cxnLst/>
              <a:rect l="l" t="t" r="r" b="b"/>
              <a:pathLst>
                <a:path w="425" h="1300" extrusionOk="0">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72"/>
            <p:cNvSpPr/>
            <p:nvPr/>
          </p:nvSpPr>
          <p:spPr>
            <a:xfrm>
              <a:off x="6007978" y="3672797"/>
              <a:ext cx="10753" cy="33440"/>
            </a:xfrm>
            <a:custGeom>
              <a:avLst/>
              <a:gdLst/>
              <a:ahLst/>
              <a:cxnLst/>
              <a:rect l="l" t="t" r="r" b="b"/>
              <a:pathLst>
                <a:path w="410" h="1275" extrusionOk="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72"/>
            <p:cNvSpPr/>
            <p:nvPr/>
          </p:nvSpPr>
          <p:spPr>
            <a:xfrm>
              <a:off x="5811246" y="3552281"/>
              <a:ext cx="48600" cy="16314"/>
            </a:xfrm>
            <a:custGeom>
              <a:avLst/>
              <a:gdLst/>
              <a:ahLst/>
              <a:cxnLst/>
              <a:rect l="l" t="t" r="r" b="b"/>
              <a:pathLst>
                <a:path w="1853" h="622" extrusionOk="0">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72"/>
            <p:cNvSpPr/>
            <p:nvPr/>
          </p:nvSpPr>
          <p:spPr>
            <a:xfrm>
              <a:off x="5795457" y="3661440"/>
              <a:ext cx="10884" cy="44875"/>
            </a:xfrm>
            <a:custGeom>
              <a:avLst/>
              <a:gdLst/>
              <a:ahLst/>
              <a:cxnLst/>
              <a:rect l="l" t="t" r="r" b="b"/>
              <a:pathLst>
                <a:path w="415" h="1711" extrusionOk="0">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72"/>
            <p:cNvSpPr/>
            <p:nvPr/>
          </p:nvSpPr>
          <p:spPr>
            <a:xfrm>
              <a:off x="5772612" y="3425812"/>
              <a:ext cx="366896" cy="280949"/>
            </a:xfrm>
            <a:custGeom>
              <a:avLst/>
              <a:gdLst/>
              <a:ahLst/>
              <a:cxnLst/>
              <a:rect l="l" t="t" r="r" b="b"/>
              <a:pathLst>
                <a:path w="13989" h="10712" extrusionOk="0">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72"/>
            <p:cNvSpPr/>
            <p:nvPr/>
          </p:nvSpPr>
          <p:spPr>
            <a:xfrm>
              <a:off x="6105361" y="3668391"/>
              <a:ext cx="11252" cy="38502"/>
            </a:xfrm>
            <a:custGeom>
              <a:avLst/>
              <a:gdLst/>
              <a:ahLst/>
              <a:cxnLst/>
              <a:rect l="l" t="t" r="r" b="b"/>
              <a:pathLst>
                <a:path w="429" h="1468" extrusionOk="0">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62" name="Google Shape;17762;p72"/>
          <p:cNvGrpSpPr/>
          <p:nvPr/>
        </p:nvGrpSpPr>
        <p:grpSpPr>
          <a:xfrm>
            <a:off x="6212684" y="3227861"/>
            <a:ext cx="366765" cy="307832"/>
            <a:chOff x="6212684" y="3412436"/>
            <a:chExt cx="366765" cy="307832"/>
          </a:xfrm>
        </p:grpSpPr>
        <p:sp>
          <p:nvSpPr>
            <p:cNvPr id="17763" name="Google Shape;17763;p72"/>
            <p:cNvSpPr/>
            <p:nvPr/>
          </p:nvSpPr>
          <p:spPr>
            <a:xfrm>
              <a:off x="6455367" y="3465311"/>
              <a:ext cx="71208" cy="118653"/>
            </a:xfrm>
            <a:custGeom>
              <a:avLst/>
              <a:gdLst/>
              <a:ahLst/>
              <a:cxnLst/>
              <a:rect l="l" t="t" r="r" b="b"/>
              <a:pathLst>
                <a:path w="2715" h="4524" extrusionOk="0">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72"/>
            <p:cNvSpPr/>
            <p:nvPr/>
          </p:nvSpPr>
          <p:spPr>
            <a:xfrm>
              <a:off x="6467222" y="3583938"/>
              <a:ext cx="47472" cy="77266"/>
            </a:xfrm>
            <a:custGeom>
              <a:avLst/>
              <a:gdLst/>
              <a:ahLst/>
              <a:cxnLst/>
              <a:rect l="l" t="t" r="r" b="b"/>
              <a:pathLst>
                <a:path w="1810" h="2946" extrusionOk="0">
                  <a:moveTo>
                    <a:pt x="1" y="1"/>
                  </a:moveTo>
                  <a:lnTo>
                    <a:pt x="1" y="2946"/>
                  </a:lnTo>
                  <a:lnTo>
                    <a:pt x="1810" y="2946"/>
                  </a:lnTo>
                  <a:lnTo>
                    <a:pt x="1810"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72"/>
            <p:cNvSpPr/>
            <p:nvPr/>
          </p:nvSpPr>
          <p:spPr>
            <a:xfrm>
              <a:off x="6487915" y="3494974"/>
              <a:ext cx="5980" cy="88990"/>
            </a:xfrm>
            <a:custGeom>
              <a:avLst/>
              <a:gdLst/>
              <a:ahLst/>
              <a:cxnLst/>
              <a:rect l="l" t="t" r="r" b="b"/>
              <a:pathLst>
                <a:path w="228" h="3393" extrusionOk="0">
                  <a:moveTo>
                    <a:pt x="1" y="1"/>
                  </a:moveTo>
                  <a:lnTo>
                    <a:pt x="1" y="3393"/>
                  </a:lnTo>
                  <a:lnTo>
                    <a:pt x="227" y="3393"/>
                  </a:lnTo>
                  <a:lnTo>
                    <a:pt x="227"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72"/>
            <p:cNvSpPr/>
            <p:nvPr/>
          </p:nvSpPr>
          <p:spPr>
            <a:xfrm>
              <a:off x="6479103" y="3465311"/>
              <a:ext cx="23605" cy="29690"/>
            </a:xfrm>
            <a:custGeom>
              <a:avLst/>
              <a:gdLst/>
              <a:ahLst/>
              <a:cxnLst/>
              <a:rect l="l" t="t" r="r" b="b"/>
              <a:pathLst>
                <a:path w="900" h="1132" extrusionOk="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72"/>
            <p:cNvSpPr/>
            <p:nvPr/>
          </p:nvSpPr>
          <p:spPr>
            <a:xfrm>
              <a:off x="6467222" y="3417997"/>
              <a:ext cx="47472" cy="53294"/>
            </a:xfrm>
            <a:custGeom>
              <a:avLst/>
              <a:gdLst/>
              <a:ahLst/>
              <a:cxnLst/>
              <a:rect l="l" t="t" r="r" b="b"/>
              <a:pathLst>
                <a:path w="1810" h="2032" extrusionOk="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72"/>
            <p:cNvSpPr/>
            <p:nvPr/>
          </p:nvSpPr>
          <p:spPr>
            <a:xfrm>
              <a:off x="6467117" y="3417865"/>
              <a:ext cx="32706" cy="53452"/>
            </a:xfrm>
            <a:custGeom>
              <a:avLst/>
              <a:gdLst/>
              <a:ahLst/>
              <a:cxnLst/>
              <a:rect l="l" t="t" r="r" b="b"/>
              <a:pathLst>
                <a:path w="1247" h="2038" extrusionOk="0">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72"/>
            <p:cNvSpPr/>
            <p:nvPr/>
          </p:nvSpPr>
          <p:spPr>
            <a:xfrm>
              <a:off x="6467222" y="3417865"/>
              <a:ext cx="47472" cy="23762"/>
            </a:xfrm>
            <a:custGeom>
              <a:avLst/>
              <a:gdLst/>
              <a:ahLst/>
              <a:cxnLst/>
              <a:rect l="l" t="t" r="r" b="b"/>
              <a:pathLst>
                <a:path w="1810" h="906" extrusionOk="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72"/>
            <p:cNvSpPr/>
            <p:nvPr/>
          </p:nvSpPr>
          <p:spPr>
            <a:xfrm>
              <a:off x="6467222" y="3417865"/>
              <a:ext cx="32601" cy="21611"/>
            </a:xfrm>
            <a:custGeom>
              <a:avLst/>
              <a:gdLst/>
              <a:ahLst/>
              <a:cxnLst/>
              <a:rect l="l" t="t" r="r" b="b"/>
              <a:pathLst>
                <a:path w="1243" h="824" extrusionOk="0">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72"/>
            <p:cNvSpPr/>
            <p:nvPr/>
          </p:nvSpPr>
          <p:spPr>
            <a:xfrm>
              <a:off x="6455367" y="3495368"/>
              <a:ext cx="17808" cy="88596"/>
            </a:xfrm>
            <a:custGeom>
              <a:avLst/>
              <a:gdLst/>
              <a:ahLst/>
              <a:cxnLst/>
              <a:rect l="l" t="t" r="r" b="b"/>
              <a:pathLst>
                <a:path w="679" h="3378" extrusionOk="0">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72"/>
            <p:cNvSpPr/>
            <p:nvPr/>
          </p:nvSpPr>
          <p:spPr>
            <a:xfrm>
              <a:off x="6508740" y="3495368"/>
              <a:ext cx="17835" cy="88596"/>
            </a:xfrm>
            <a:custGeom>
              <a:avLst/>
              <a:gdLst/>
              <a:ahLst/>
              <a:cxnLst/>
              <a:rect l="l" t="t" r="r" b="b"/>
              <a:pathLst>
                <a:path w="680" h="3378" extrusionOk="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72"/>
            <p:cNvSpPr/>
            <p:nvPr/>
          </p:nvSpPr>
          <p:spPr>
            <a:xfrm>
              <a:off x="6265558" y="3465311"/>
              <a:ext cx="71077" cy="118653"/>
            </a:xfrm>
            <a:custGeom>
              <a:avLst/>
              <a:gdLst/>
              <a:ahLst/>
              <a:cxnLst/>
              <a:rect l="l" t="t" r="r" b="b"/>
              <a:pathLst>
                <a:path w="2710" h="4524" extrusionOk="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72"/>
            <p:cNvSpPr/>
            <p:nvPr/>
          </p:nvSpPr>
          <p:spPr>
            <a:xfrm>
              <a:off x="6277308" y="3583938"/>
              <a:ext cx="47472" cy="77266"/>
            </a:xfrm>
            <a:custGeom>
              <a:avLst/>
              <a:gdLst/>
              <a:ahLst/>
              <a:cxnLst/>
              <a:rect l="l" t="t" r="r" b="b"/>
              <a:pathLst>
                <a:path w="1810" h="2946" extrusionOk="0">
                  <a:moveTo>
                    <a:pt x="0" y="1"/>
                  </a:moveTo>
                  <a:lnTo>
                    <a:pt x="0" y="2946"/>
                  </a:lnTo>
                  <a:lnTo>
                    <a:pt x="1809" y="2946"/>
                  </a:lnTo>
                  <a:lnTo>
                    <a:pt x="1809"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72"/>
            <p:cNvSpPr/>
            <p:nvPr/>
          </p:nvSpPr>
          <p:spPr>
            <a:xfrm>
              <a:off x="6298133" y="3494974"/>
              <a:ext cx="5954" cy="88990"/>
            </a:xfrm>
            <a:custGeom>
              <a:avLst/>
              <a:gdLst/>
              <a:ahLst/>
              <a:cxnLst/>
              <a:rect l="l" t="t" r="r" b="b"/>
              <a:pathLst>
                <a:path w="227" h="3393" extrusionOk="0">
                  <a:moveTo>
                    <a:pt x="0" y="1"/>
                  </a:moveTo>
                  <a:lnTo>
                    <a:pt x="0" y="3393"/>
                  </a:lnTo>
                  <a:lnTo>
                    <a:pt x="226" y="3393"/>
                  </a:lnTo>
                  <a:lnTo>
                    <a:pt x="226"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6" name="Google Shape;17776;p72"/>
            <p:cNvSpPr/>
            <p:nvPr/>
          </p:nvSpPr>
          <p:spPr>
            <a:xfrm>
              <a:off x="6289163" y="3465311"/>
              <a:ext cx="23762" cy="29690"/>
            </a:xfrm>
            <a:custGeom>
              <a:avLst/>
              <a:gdLst/>
              <a:ahLst/>
              <a:cxnLst/>
              <a:rect l="l" t="t" r="r" b="b"/>
              <a:pathLst>
                <a:path w="906" h="1132" extrusionOk="0">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72"/>
            <p:cNvSpPr/>
            <p:nvPr/>
          </p:nvSpPr>
          <p:spPr>
            <a:xfrm>
              <a:off x="6277413" y="3417997"/>
              <a:ext cx="47498" cy="53294"/>
            </a:xfrm>
            <a:custGeom>
              <a:avLst/>
              <a:gdLst/>
              <a:ahLst/>
              <a:cxnLst/>
              <a:rect l="l" t="t" r="r" b="b"/>
              <a:pathLst>
                <a:path w="1811" h="2032" extrusionOk="0">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72"/>
            <p:cNvSpPr/>
            <p:nvPr/>
          </p:nvSpPr>
          <p:spPr>
            <a:xfrm>
              <a:off x="6277308" y="3417865"/>
              <a:ext cx="32706" cy="53452"/>
            </a:xfrm>
            <a:custGeom>
              <a:avLst/>
              <a:gdLst/>
              <a:ahLst/>
              <a:cxnLst/>
              <a:rect l="l" t="t" r="r" b="b"/>
              <a:pathLst>
                <a:path w="1247" h="2038" extrusionOk="0">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72"/>
            <p:cNvSpPr/>
            <p:nvPr/>
          </p:nvSpPr>
          <p:spPr>
            <a:xfrm>
              <a:off x="6277308" y="3417865"/>
              <a:ext cx="47472" cy="23762"/>
            </a:xfrm>
            <a:custGeom>
              <a:avLst/>
              <a:gdLst/>
              <a:ahLst/>
              <a:cxnLst/>
              <a:rect l="l" t="t" r="r" b="b"/>
              <a:pathLst>
                <a:path w="1810" h="906" extrusionOk="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72"/>
            <p:cNvSpPr/>
            <p:nvPr/>
          </p:nvSpPr>
          <p:spPr>
            <a:xfrm>
              <a:off x="6277308" y="3417865"/>
              <a:ext cx="32706" cy="21611"/>
            </a:xfrm>
            <a:custGeom>
              <a:avLst/>
              <a:gdLst/>
              <a:ahLst/>
              <a:cxnLst/>
              <a:rect l="l" t="t" r="r" b="b"/>
              <a:pathLst>
                <a:path w="1247" h="824" extrusionOk="0">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72"/>
            <p:cNvSpPr/>
            <p:nvPr/>
          </p:nvSpPr>
          <p:spPr>
            <a:xfrm>
              <a:off x="6265427" y="3495368"/>
              <a:ext cx="17835" cy="88596"/>
            </a:xfrm>
            <a:custGeom>
              <a:avLst/>
              <a:gdLst/>
              <a:ahLst/>
              <a:cxnLst/>
              <a:rect l="l" t="t" r="r" b="b"/>
              <a:pathLst>
                <a:path w="680" h="3378" extrusionOk="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72"/>
            <p:cNvSpPr/>
            <p:nvPr/>
          </p:nvSpPr>
          <p:spPr>
            <a:xfrm>
              <a:off x="6318826" y="3495368"/>
              <a:ext cx="17940" cy="88596"/>
            </a:xfrm>
            <a:custGeom>
              <a:avLst/>
              <a:gdLst/>
              <a:ahLst/>
              <a:cxnLst/>
              <a:rect l="l" t="t" r="r" b="b"/>
              <a:pathLst>
                <a:path w="684" h="3378" extrusionOk="0">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72"/>
            <p:cNvSpPr/>
            <p:nvPr/>
          </p:nvSpPr>
          <p:spPr>
            <a:xfrm>
              <a:off x="6360476" y="3465311"/>
              <a:ext cx="71181" cy="118653"/>
            </a:xfrm>
            <a:custGeom>
              <a:avLst/>
              <a:gdLst/>
              <a:ahLst/>
              <a:cxnLst/>
              <a:rect l="l" t="t" r="r" b="b"/>
              <a:pathLst>
                <a:path w="2714" h="4524" extrusionOk="0">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72"/>
            <p:cNvSpPr/>
            <p:nvPr/>
          </p:nvSpPr>
          <p:spPr>
            <a:xfrm>
              <a:off x="6372199" y="3583938"/>
              <a:ext cx="47603" cy="77266"/>
            </a:xfrm>
            <a:custGeom>
              <a:avLst/>
              <a:gdLst/>
              <a:ahLst/>
              <a:cxnLst/>
              <a:rect l="l" t="t" r="r" b="b"/>
              <a:pathLst>
                <a:path w="1815" h="2946" extrusionOk="0">
                  <a:moveTo>
                    <a:pt x="1" y="1"/>
                  </a:moveTo>
                  <a:lnTo>
                    <a:pt x="1" y="2946"/>
                  </a:lnTo>
                  <a:lnTo>
                    <a:pt x="1815" y="2946"/>
                  </a:lnTo>
                  <a:lnTo>
                    <a:pt x="1815"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72"/>
            <p:cNvSpPr/>
            <p:nvPr/>
          </p:nvSpPr>
          <p:spPr>
            <a:xfrm>
              <a:off x="6393024" y="3494974"/>
              <a:ext cx="5954" cy="88990"/>
            </a:xfrm>
            <a:custGeom>
              <a:avLst/>
              <a:gdLst/>
              <a:ahLst/>
              <a:cxnLst/>
              <a:rect l="l" t="t" r="r" b="b"/>
              <a:pathLst>
                <a:path w="227" h="3393" extrusionOk="0">
                  <a:moveTo>
                    <a:pt x="0" y="1"/>
                  </a:moveTo>
                  <a:lnTo>
                    <a:pt x="0" y="3393"/>
                  </a:lnTo>
                  <a:lnTo>
                    <a:pt x="227" y="3393"/>
                  </a:lnTo>
                  <a:lnTo>
                    <a:pt x="227"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72"/>
            <p:cNvSpPr/>
            <p:nvPr/>
          </p:nvSpPr>
          <p:spPr>
            <a:xfrm>
              <a:off x="6384185" y="3465311"/>
              <a:ext cx="23631" cy="29690"/>
            </a:xfrm>
            <a:custGeom>
              <a:avLst/>
              <a:gdLst/>
              <a:ahLst/>
              <a:cxnLst/>
              <a:rect l="l" t="t" r="r" b="b"/>
              <a:pathLst>
                <a:path w="901" h="1132" extrusionOk="0">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72"/>
            <p:cNvSpPr/>
            <p:nvPr/>
          </p:nvSpPr>
          <p:spPr>
            <a:xfrm>
              <a:off x="6372330" y="3417997"/>
              <a:ext cx="47472" cy="53294"/>
            </a:xfrm>
            <a:custGeom>
              <a:avLst/>
              <a:gdLst/>
              <a:ahLst/>
              <a:cxnLst/>
              <a:rect l="l" t="t" r="r" b="b"/>
              <a:pathLst>
                <a:path w="1810" h="2032" extrusionOk="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72"/>
            <p:cNvSpPr/>
            <p:nvPr/>
          </p:nvSpPr>
          <p:spPr>
            <a:xfrm>
              <a:off x="6372199" y="3417865"/>
              <a:ext cx="32706" cy="53452"/>
            </a:xfrm>
            <a:custGeom>
              <a:avLst/>
              <a:gdLst/>
              <a:ahLst/>
              <a:cxnLst/>
              <a:rect l="l" t="t" r="r" b="b"/>
              <a:pathLst>
                <a:path w="1247" h="2038" extrusionOk="0">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72"/>
            <p:cNvSpPr/>
            <p:nvPr/>
          </p:nvSpPr>
          <p:spPr>
            <a:xfrm>
              <a:off x="6372330" y="3417865"/>
              <a:ext cx="47472" cy="23762"/>
            </a:xfrm>
            <a:custGeom>
              <a:avLst/>
              <a:gdLst/>
              <a:ahLst/>
              <a:cxnLst/>
              <a:rect l="l" t="t" r="r" b="b"/>
              <a:pathLst>
                <a:path w="1810" h="906" extrusionOk="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0" name="Google Shape;17790;p72"/>
            <p:cNvSpPr/>
            <p:nvPr/>
          </p:nvSpPr>
          <p:spPr>
            <a:xfrm>
              <a:off x="6372199" y="3417865"/>
              <a:ext cx="32706" cy="21611"/>
            </a:xfrm>
            <a:custGeom>
              <a:avLst/>
              <a:gdLst/>
              <a:ahLst/>
              <a:cxnLst/>
              <a:rect l="l" t="t" r="r" b="b"/>
              <a:pathLst>
                <a:path w="1247" h="824" extrusionOk="0">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72"/>
            <p:cNvSpPr/>
            <p:nvPr/>
          </p:nvSpPr>
          <p:spPr>
            <a:xfrm>
              <a:off x="6360344" y="3495368"/>
              <a:ext cx="17808" cy="88596"/>
            </a:xfrm>
            <a:custGeom>
              <a:avLst/>
              <a:gdLst/>
              <a:ahLst/>
              <a:cxnLst/>
              <a:rect l="l" t="t" r="r" b="b"/>
              <a:pathLst>
                <a:path w="679" h="3378" extrusionOk="0">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72"/>
            <p:cNvSpPr/>
            <p:nvPr/>
          </p:nvSpPr>
          <p:spPr>
            <a:xfrm>
              <a:off x="6413849" y="3495368"/>
              <a:ext cx="17808" cy="88596"/>
            </a:xfrm>
            <a:custGeom>
              <a:avLst/>
              <a:gdLst/>
              <a:ahLst/>
              <a:cxnLst/>
              <a:rect l="l" t="t" r="r" b="b"/>
              <a:pathLst>
                <a:path w="679" h="3378" extrusionOk="0">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3" name="Google Shape;17793;p72"/>
            <p:cNvSpPr/>
            <p:nvPr/>
          </p:nvSpPr>
          <p:spPr>
            <a:xfrm>
              <a:off x="6217982" y="3566156"/>
              <a:ext cx="71339" cy="148448"/>
            </a:xfrm>
            <a:custGeom>
              <a:avLst/>
              <a:gdLst/>
              <a:ahLst/>
              <a:cxnLst/>
              <a:rect l="l" t="t" r="r" b="b"/>
              <a:pathLst>
                <a:path w="2720" h="5660" extrusionOk="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4" name="Google Shape;17794;p72"/>
            <p:cNvSpPr/>
            <p:nvPr/>
          </p:nvSpPr>
          <p:spPr>
            <a:xfrm>
              <a:off x="6217982" y="3596186"/>
              <a:ext cx="17835" cy="94550"/>
            </a:xfrm>
            <a:custGeom>
              <a:avLst/>
              <a:gdLst/>
              <a:ahLst/>
              <a:cxnLst/>
              <a:rect l="l" t="t" r="r" b="b"/>
              <a:pathLst>
                <a:path w="680" h="3605" extrusionOk="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72"/>
            <p:cNvSpPr/>
            <p:nvPr/>
          </p:nvSpPr>
          <p:spPr>
            <a:xfrm>
              <a:off x="6271355" y="3596186"/>
              <a:ext cx="17835" cy="94550"/>
            </a:xfrm>
            <a:custGeom>
              <a:avLst/>
              <a:gdLst/>
              <a:ahLst/>
              <a:cxnLst/>
              <a:rect l="l" t="t" r="r" b="b"/>
              <a:pathLst>
                <a:path w="680" h="3605" extrusionOk="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72"/>
            <p:cNvSpPr/>
            <p:nvPr/>
          </p:nvSpPr>
          <p:spPr>
            <a:xfrm>
              <a:off x="6229836" y="3678855"/>
              <a:ext cx="47498" cy="35748"/>
            </a:xfrm>
            <a:custGeom>
              <a:avLst/>
              <a:gdLst/>
              <a:ahLst/>
              <a:cxnLst/>
              <a:rect l="l" t="t" r="r" b="b"/>
              <a:pathLst>
                <a:path w="1811" h="1363" extrusionOk="0">
                  <a:moveTo>
                    <a:pt x="1" y="0"/>
                  </a:moveTo>
                  <a:lnTo>
                    <a:pt x="1" y="1362"/>
                  </a:lnTo>
                  <a:lnTo>
                    <a:pt x="1810" y="1362"/>
                  </a:lnTo>
                  <a:lnTo>
                    <a:pt x="1810"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72"/>
            <p:cNvSpPr/>
            <p:nvPr/>
          </p:nvSpPr>
          <p:spPr>
            <a:xfrm>
              <a:off x="6250661" y="3690841"/>
              <a:ext cx="5954" cy="23762"/>
            </a:xfrm>
            <a:custGeom>
              <a:avLst/>
              <a:gdLst/>
              <a:ahLst/>
              <a:cxnLst/>
              <a:rect l="l" t="t" r="r" b="b"/>
              <a:pathLst>
                <a:path w="227" h="906" extrusionOk="0">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72"/>
            <p:cNvSpPr/>
            <p:nvPr/>
          </p:nvSpPr>
          <p:spPr>
            <a:xfrm>
              <a:off x="6250661" y="3595819"/>
              <a:ext cx="5954" cy="83194"/>
            </a:xfrm>
            <a:custGeom>
              <a:avLst/>
              <a:gdLst/>
              <a:ahLst/>
              <a:cxnLst/>
              <a:rect l="l" t="t" r="r" b="b"/>
              <a:pathLst>
                <a:path w="227" h="3172" extrusionOk="0">
                  <a:moveTo>
                    <a:pt x="1" y="0"/>
                  </a:moveTo>
                  <a:lnTo>
                    <a:pt x="1" y="3171"/>
                  </a:lnTo>
                  <a:lnTo>
                    <a:pt x="227" y="3171"/>
                  </a:lnTo>
                  <a:lnTo>
                    <a:pt x="227" y="0"/>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72"/>
            <p:cNvSpPr/>
            <p:nvPr/>
          </p:nvSpPr>
          <p:spPr>
            <a:xfrm>
              <a:off x="6241717" y="3566156"/>
              <a:ext cx="23736" cy="29690"/>
            </a:xfrm>
            <a:custGeom>
              <a:avLst/>
              <a:gdLst/>
              <a:ahLst/>
              <a:cxnLst/>
              <a:rect l="l" t="t" r="r" b="b"/>
              <a:pathLst>
                <a:path w="905" h="1132" extrusionOk="0">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72"/>
            <p:cNvSpPr/>
            <p:nvPr/>
          </p:nvSpPr>
          <p:spPr>
            <a:xfrm>
              <a:off x="6229968" y="3518841"/>
              <a:ext cx="47472" cy="53268"/>
            </a:xfrm>
            <a:custGeom>
              <a:avLst/>
              <a:gdLst/>
              <a:ahLst/>
              <a:cxnLst/>
              <a:rect l="l" t="t" r="r" b="b"/>
              <a:pathLst>
                <a:path w="1810" h="2031" extrusionOk="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72"/>
            <p:cNvSpPr/>
            <p:nvPr/>
          </p:nvSpPr>
          <p:spPr>
            <a:xfrm>
              <a:off x="6229863" y="3518710"/>
              <a:ext cx="32706" cy="53452"/>
            </a:xfrm>
            <a:custGeom>
              <a:avLst/>
              <a:gdLst/>
              <a:ahLst/>
              <a:cxnLst/>
              <a:rect l="l" t="t" r="r" b="b"/>
              <a:pathLst>
                <a:path w="1247" h="2038" extrusionOk="0">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72"/>
            <p:cNvSpPr/>
            <p:nvPr/>
          </p:nvSpPr>
          <p:spPr>
            <a:xfrm>
              <a:off x="6229836" y="3518710"/>
              <a:ext cx="47498" cy="23736"/>
            </a:xfrm>
            <a:custGeom>
              <a:avLst/>
              <a:gdLst/>
              <a:ahLst/>
              <a:cxnLst/>
              <a:rect l="l" t="t" r="r" b="b"/>
              <a:pathLst>
                <a:path w="1811" h="905" extrusionOk="0">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72"/>
            <p:cNvSpPr/>
            <p:nvPr/>
          </p:nvSpPr>
          <p:spPr>
            <a:xfrm>
              <a:off x="6229968" y="3518710"/>
              <a:ext cx="32601" cy="21611"/>
            </a:xfrm>
            <a:custGeom>
              <a:avLst/>
              <a:gdLst/>
              <a:ahLst/>
              <a:cxnLst/>
              <a:rect l="l" t="t" r="r" b="b"/>
              <a:pathLst>
                <a:path w="1243" h="824" extrusionOk="0">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72"/>
            <p:cNvSpPr/>
            <p:nvPr/>
          </p:nvSpPr>
          <p:spPr>
            <a:xfrm>
              <a:off x="6313004" y="3566156"/>
              <a:ext cx="71208" cy="148448"/>
            </a:xfrm>
            <a:custGeom>
              <a:avLst/>
              <a:gdLst/>
              <a:ahLst/>
              <a:cxnLst/>
              <a:rect l="l" t="t" r="r" b="b"/>
              <a:pathLst>
                <a:path w="2715" h="5660" extrusionOk="0">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5" name="Google Shape;17805;p72"/>
            <p:cNvSpPr/>
            <p:nvPr/>
          </p:nvSpPr>
          <p:spPr>
            <a:xfrm>
              <a:off x="6313004" y="3596186"/>
              <a:ext cx="17835" cy="94550"/>
            </a:xfrm>
            <a:custGeom>
              <a:avLst/>
              <a:gdLst/>
              <a:ahLst/>
              <a:cxnLst/>
              <a:rect l="l" t="t" r="r" b="b"/>
              <a:pathLst>
                <a:path w="680" h="3605" extrusionOk="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6" name="Google Shape;17806;p72"/>
            <p:cNvSpPr/>
            <p:nvPr/>
          </p:nvSpPr>
          <p:spPr>
            <a:xfrm>
              <a:off x="6366272" y="3596186"/>
              <a:ext cx="17808" cy="94550"/>
            </a:xfrm>
            <a:custGeom>
              <a:avLst/>
              <a:gdLst/>
              <a:ahLst/>
              <a:cxnLst/>
              <a:rect l="l" t="t" r="r" b="b"/>
              <a:pathLst>
                <a:path w="679" h="3605" extrusionOk="0">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72"/>
            <p:cNvSpPr/>
            <p:nvPr/>
          </p:nvSpPr>
          <p:spPr>
            <a:xfrm>
              <a:off x="6324754" y="3678855"/>
              <a:ext cx="47603" cy="35748"/>
            </a:xfrm>
            <a:custGeom>
              <a:avLst/>
              <a:gdLst/>
              <a:ahLst/>
              <a:cxnLst/>
              <a:rect l="l" t="t" r="r" b="b"/>
              <a:pathLst>
                <a:path w="1815" h="1363" extrusionOk="0">
                  <a:moveTo>
                    <a:pt x="0" y="0"/>
                  </a:moveTo>
                  <a:lnTo>
                    <a:pt x="0" y="1362"/>
                  </a:lnTo>
                  <a:lnTo>
                    <a:pt x="1814" y="1362"/>
                  </a:lnTo>
                  <a:lnTo>
                    <a:pt x="1814"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72"/>
            <p:cNvSpPr/>
            <p:nvPr/>
          </p:nvSpPr>
          <p:spPr>
            <a:xfrm>
              <a:off x="6345578" y="3690841"/>
              <a:ext cx="5954" cy="23762"/>
            </a:xfrm>
            <a:custGeom>
              <a:avLst/>
              <a:gdLst/>
              <a:ahLst/>
              <a:cxnLst/>
              <a:rect l="l" t="t" r="r" b="b"/>
              <a:pathLst>
                <a:path w="227" h="906" extrusionOk="0">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72"/>
            <p:cNvSpPr/>
            <p:nvPr/>
          </p:nvSpPr>
          <p:spPr>
            <a:xfrm>
              <a:off x="6345578" y="3595819"/>
              <a:ext cx="5954" cy="83194"/>
            </a:xfrm>
            <a:custGeom>
              <a:avLst/>
              <a:gdLst/>
              <a:ahLst/>
              <a:cxnLst/>
              <a:rect l="l" t="t" r="r" b="b"/>
              <a:pathLst>
                <a:path w="227" h="3172" extrusionOk="0">
                  <a:moveTo>
                    <a:pt x="0" y="0"/>
                  </a:moveTo>
                  <a:lnTo>
                    <a:pt x="0" y="3171"/>
                  </a:lnTo>
                  <a:lnTo>
                    <a:pt x="226" y="3171"/>
                  </a:lnTo>
                  <a:lnTo>
                    <a:pt x="226" y="0"/>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72"/>
            <p:cNvSpPr/>
            <p:nvPr/>
          </p:nvSpPr>
          <p:spPr>
            <a:xfrm>
              <a:off x="6336609" y="3566156"/>
              <a:ext cx="23762" cy="29690"/>
            </a:xfrm>
            <a:custGeom>
              <a:avLst/>
              <a:gdLst/>
              <a:ahLst/>
              <a:cxnLst/>
              <a:rect l="l" t="t" r="r" b="b"/>
              <a:pathLst>
                <a:path w="906" h="1132" extrusionOk="0">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72"/>
            <p:cNvSpPr/>
            <p:nvPr/>
          </p:nvSpPr>
          <p:spPr>
            <a:xfrm>
              <a:off x="6324885" y="3518841"/>
              <a:ext cx="47472" cy="53268"/>
            </a:xfrm>
            <a:custGeom>
              <a:avLst/>
              <a:gdLst/>
              <a:ahLst/>
              <a:cxnLst/>
              <a:rect l="l" t="t" r="r" b="b"/>
              <a:pathLst>
                <a:path w="1810" h="2031" extrusionOk="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72"/>
            <p:cNvSpPr/>
            <p:nvPr/>
          </p:nvSpPr>
          <p:spPr>
            <a:xfrm>
              <a:off x="6324754" y="3518710"/>
              <a:ext cx="32706" cy="53452"/>
            </a:xfrm>
            <a:custGeom>
              <a:avLst/>
              <a:gdLst/>
              <a:ahLst/>
              <a:cxnLst/>
              <a:rect l="l" t="t" r="r" b="b"/>
              <a:pathLst>
                <a:path w="1247" h="2038" extrusionOk="0">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72"/>
            <p:cNvSpPr/>
            <p:nvPr/>
          </p:nvSpPr>
          <p:spPr>
            <a:xfrm>
              <a:off x="6324754" y="3518710"/>
              <a:ext cx="47603" cy="23736"/>
            </a:xfrm>
            <a:custGeom>
              <a:avLst/>
              <a:gdLst/>
              <a:ahLst/>
              <a:cxnLst/>
              <a:rect l="l" t="t" r="r" b="b"/>
              <a:pathLst>
                <a:path w="1815" h="905" extrusionOk="0">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72"/>
            <p:cNvSpPr/>
            <p:nvPr/>
          </p:nvSpPr>
          <p:spPr>
            <a:xfrm>
              <a:off x="6324754" y="3518710"/>
              <a:ext cx="32706" cy="21611"/>
            </a:xfrm>
            <a:custGeom>
              <a:avLst/>
              <a:gdLst/>
              <a:ahLst/>
              <a:cxnLst/>
              <a:rect l="l" t="t" r="r" b="b"/>
              <a:pathLst>
                <a:path w="1247" h="824" extrusionOk="0">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72"/>
            <p:cNvSpPr/>
            <p:nvPr/>
          </p:nvSpPr>
          <p:spPr>
            <a:xfrm>
              <a:off x="6407921" y="3566156"/>
              <a:ext cx="71208" cy="148448"/>
            </a:xfrm>
            <a:custGeom>
              <a:avLst/>
              <a:gdLst/>
              <a:ahLst/>
              <a:cxnLst/>
              <a:rect l="l" t="t" r="r" b="b"/>
              <a:pathLst>
                <a:path w="2715" h="5660" extrusionOk="0">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72"/>
            <p:cNvSpPr/>
            <p:nvPr/>
          </p:nvSpPr>
          <p:spPr>
            <a:xfrm>
              <a:off x="6407921" y="3596186"/>
              <a:ext cx="17808" cy="94550"/>
            </a:xfrm>
            <a:custGeom>
              <a:avLst/>
              <a:gdLst/>
              <a:ahLst/>
              <a:cxnLst/>
              <a:rect l="l" t="t" r="r" b="b"/>
              <a:pathLst>
                <a:path w="679" h="3605" extrusionOk="0">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7" name="Google Shape;17817;p72"/>
            <p:cNvSpPr/>
            <p:nvPr/>
          </p:nvSpPr>
          <p:spPr>
            <a:xfrm>
              <a:off x="6461163" y="3596186"/>
              <a:ext cx="17835" cy="94550"/>
            </a:xfrm>
            <a:custGeom>
              <a:avLst/>
              <a:gdLst/>
              <a:ahLst/>
              <a:cxnLst/>
              <a:rect l="l" t="t" r="r" b="b"/>
              <a:pathLst>
                <a:path w="680" h="3605" extrusionOk="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72"/>
            <p:cNvSpPr/>
            <p:nvPr/>
          </p:nvSpPr>
          <p:spPr>
            <a:xfrm>
              <a:off x="6419776" y="3678855"/>
              <a:ext cx="47472" cy="35748"/>
            </a:xfrm>
            <a:custGeom>
              <a:avLst/>
              <a:gdLst/>
              <a:ahLst/>
              <a:cxnLst/>
              <a:rect l="l" t="t" r="r" b="b"/>
              <a:pathLst>
                <a:path w="1810" h="1363" extrusionOk="0">
                  <a:moveTo>
                    <a:pt x="1" y="0"/>
                  </a:moveTo>
                  <a:lnTo>
                    <a:pt x="1" y="1362"/>
                  </a:lnTo>
                  <a:lnTo>
                    <a:pt x="1810" y="1362"/>
                  </a:lnTo>
                  <a:lnTo>
                    <a:pt x="1810"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72"/>
            <p:cNvSpPr/>
            <p:nvPr/>
          </p:nvSpPr>
          <p:spPr>
            <a:xfrm>
              <a:off x="6440469" y="3690841"/>
              <a:ext cx="6085" cy="23762"/>
            </a:xfrm>
            <a:custGeom>
              <a:avLst/>
              <a:gdLst/>
              <a:ahLst/>
              <a:cxnLst/>
              <a:rect l="l" t="t" r="r" b="b"/>
              <a:pathLst>
                <a:path w="232" h="906" extrusionOk="0">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72"/>
            <p:cNvSpPr/>
            <p:nvPr/>
          </p:nvSpPr>
          <p:spPr>
            <a:xfrm>
              <a:off x="6440469" y="3595819"/>
              <a:ext cx="5954" cy="83194"/>
            </a:xfrm>
            <a:custGeom>
              <a:avLst/>
              <a:gdLst/>
              <a:ahLst/>
              <a:cxnLst/>
              <a:rect l="l" t="t" r="r" b="b"/>
              <a:pathLst>
                <a:path w="227" h="3172" extrusionOk="0">
                  <a:moveTo>
                    <a:pt x="1" y="0"/>
                  </a:moveTo>
                  <a:lnTo>
                    <a:pt x="1" y="3171"/>
                  </a:lnTo>
                  <a:lnTo>
                    <a:pt x="227" y="3171"/>
                  </a:lnTo>
                  <a:lnTo>
                    <a:pt x="227"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72"/>
            <p:cNvSpPr/>
            <p:nvPr/>
          </p:nvSpPr>
          <p:spPr>
            <a:xfrm>
              <a:off x="6431631" y="3566156"/>
              <a:ext cx="23631" cy="29690"/>
            </a:xfrm>
            <a:custGeom>
              <a:avLst/>
              <a:gdLst/>
              <a:ahLst/>
              <a:cxnLst/>
              <a:rect l="l" t="t" r="r" b="b"/>
              <a:pathLst>
                <a:path w="901" h="1132" extrusionOk="0">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72"/>
            <p:cNvSpPr/>
            <p:nvPr/>
          </p:nvSpPr>
          <p:spPr>
            <a:xfrm>
              <a:off x="6419776" y="3518841"/>
              <a:ext cx="47472" cy="53268"/>
            </a:xfrm>
            <a:custGeom>
              <a:avLst/>
              <a:gdLst/>
              <a:ahLst/>
              <a:cxnLst/>
              <a:rect l="l" t="t" r="r" b="b"/>
              <a:pathLst>
                <a:path w="1810" h="2031" extrusionOk="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72"/>
            <p:cNvSpPr/>
            <p:nvPr/>
          </p:nvSpPr>
          <p:spPr>
            <a:xfrm>
              <a:off x="6419671" y="3518710"/>
              <a:ext cx="32679" cy="53452"/>
            </a:xfrm>
            <a:custGeom>
              <a:avLst/>
              <a:gdLst/>
              <a:ahLst/>
              <a:cxnLst/>
              <a:rect l="l" t="t" r="r" b="b"/>
              <a:pathLst>
                <a:path w="1246" h="2038" extrusionOk="0">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4" name="Google Shape;17824;p72"/>
            <p:cNvSpPr/>
            <p:nvPr/>
          </p:nvSpPr>
          <p:spPr>
            <a:xfrm>
              <a:off x="6419645" y="3518710"/>
              <a:ext cx="47472" cy="23736"/>
            </a:xfrm>
            <a:custGeom>
              <a:avLst/>
              <a:gdLst/>
              <a:ahLst/>
              <a:cxnLst/>
              <a:rect l="l" t="t" r="r" b="b"/>
              <a:pathLst>
                <a:path w="1810" h="905" extrusionOk="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5" name="Google Shape;17825;p72"/>
            <p:cNvSpPr/>
            <p:nvPr/>
          </p:nvSpPr>
          <p:spPr>
            <a:xfrm>
              <a:off x="6419776" y="3518710"/>
              <a:ext cx="32575" cy="21611"/>
            </a:xfrm>
            <a:custGeom>
              <a:avLst/>
              <a:gdLst/>
              <a:ahLst/>
              <a:cxnLst/>
              <a:rect l="l" t="t" r="r" b="b"/>
              <a:pathLst>
                <a:path w="1242" h="824" extrusionOk="0">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72"/>
            <p:cNvSpPr/>
            <p:nvPr/>
          </p:nvSpPr>
          <p:spPr>
            <a:xfrm>
              <a:off x="6502812" y="3566156"/>
              <a:ext cx="71339" cy="148448"/>
            </a:xfrm>
            <a:custGeom>
              <a:avLst/>
              <a:gdLst/>
              <a:ahLst/>
              <a:cxnLst/>
              <a:rect l="l" t="t" r="r" b="b"/>
              <a:pathLst>
                <a:path w="2720" h="5660" extrusionOk="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72"/>
            <p:cNvSpPr/>
            <p:nvPr/>
          </p:nvSpPr>
          <p:spPr>
            <a:xfrm>
              <a:off x="6502812" y="3596186"/>
              <a:ext cx="17835" cy="94550"/>
            </a:xfrm>
            <a:custGeom>
              <a:avLst/>
              <a:gdLst/>
              <a:ahLst/>
              <a:cxnLst/>
              <a:rect l="l" t="t" r="r" b="b"/>
              <a:pathLst>
                <a:path w="680" h="3605" extrusionOk="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8" name="Google Shape;17828;p72"/>
            <p:cNvSpPr/>
            <p:nvPr/>
          </p:nvSpPr>
          <p:spPr>
            <a:xfrm>
              <a:off x="6556211" y="3596186"/>
              <a:ext cx="17808" cy="94550"/>
            </a:xfrm>
            <a:custGeom>
              <a:avLst/>
              <a:gdLst/>
              <a:ahLst/>
              <a:cxnLst/>
              <a:rect l="l" t="t" r="r" b="b"/>
              <a:pathLst>
                <a:path w="679" h="3605" extrusionOk="0">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72"/>
            <p:cNvSpPr/>
            <p:nvPr/>
          </p:nvSpPr>
          <p:spPr>
            <a:xfrm>
              <a:off x="6514667" y="3678855"/>
              <a:ext cx="47498" cy="35748"/>
            </a:xfrm>
            <a:custGeom>
              <a:avLst/>
              <a:gdLst/>
              <a:ahLst/>
              <a:cxnLst/>
              <a:rect l="l" t="t" r="r" b="b"/>
              <a:pathLst>
                <a:path w="1811" h="1363" extrusionOk="0">
                  <a:moveTo>
                    <a:pt x="1" y="0"/>
                  </a:moveTo>
                  <a:lnTo>
                    <a:pt x="1" y="1362"/>
                  </a:lnTo>
                  <a:lnTo>
                    <a:pt x="1810" y="1362"/>
                  </a:lnTo>
                  <a:lnTo>
                    <a:pt x="1810"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72"/>
            <p:cNvSpPr/>
            <p:nvPr/>
          </p:nvSpPr>
          <p:spPr>
            <a:xfrm>
              <a:off x="6535492" y="3690841"/>
              <a:ext cx="5980" cy="23762"/>
            </a:xfrm>
            <a:custGeom>
              <a:avLst/>
              <a:gdLst/>
              <a:ahLst/>
              <a:cxnLst/>
              <a:rect l="l" t="t" r="r" b="b"/>
              <a:pathLst>
                <a:path w="228" h="906" extrusionOk="0">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72"/>
            <p:cNvSpPr/>
            <p:nvPr/>
          </p:nvSpPr>
          <p:spPr>
            <a:xfrm>
              <a:off x="6535387" y="3595819"/>
              <a:ext cx="5954" cy="83194"/>
            </a:xfrm>
            <a:custGeom>
              <a:avLst/>
              <a:gdLst/>
              <a:ahLst/>
              <a:cxnLst/>
              <a:rect l="l" t="t" r="r" b="b"/>
              <a:pathLst>
                <a:path w="227" h="3172" extrusionOk="0">
                  <a:moveTo>
                    <a:pt x="0" y="0"/>
                  </a:moveTo>
                  <a:lnTo>
                    <a:pt x="0" y="3171"/>
                  </a:lnTo>
                  <a:lnTo>
                    <a:pt x="226" y="3171"/>
                  </a:lnTo>
                  <a:lnTo>
                    <a:pt x="226" y="0"/>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72"/>
            <p:cNvSpPr/>
            <p:nvPr/>
          </p:nvSpPr>
          <p:spPr>
            <a:xfrm>
              <a:off x="6526548" y="3566156"/>
              <a:ext cx="23736" cy="29690"/>
            </a:xfrm>
            <a:custGeom>
              <a:avLst/>
              <a:gdLst/>
              <a:ahLst/>
              <a:cxnLst/>
              <a:rect l="l" t="t" r="r" b="b"/>
              <a:pathLst>
                <a:path w="905" h="1132" extrusionOk="0">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72"/>
            <p:cNvSpPr/>
            <p:nvPr/>
          </p:nvSpPr>
          <p:spPr>
            <a:xfrm>
              <a:off x="6514798" y="3518841"/>
              <a:ext cx="47367" cy="53268"/>
            </a:xfrm>
            <a:custGeom>
              <a:avLst/>
              <a:gdLst/>
              <a:ahLst/>
              <a:cxnLst/>
              <a:rect l="l" t="t" r="r" b="b"/>
              <a:pathLst>
                <a:path w="1806" h="2031" extrusionOk="0">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4" name="Google Shape;17834;p72"/>
            <p:cNvSpPr/>
            <p:nvPr/>
          </p:nvSpPr>
          <p:spPr>
            <a:xfrm>
              <a:off x="6514588" y="3518710"/>
              <a:ext cx="32811" cy="53452"/>
            </a:xfrm>
            <a:custGeom>
              <a:avLst/>
              <a:gdLst/>
              <a:ahLst/>
              <a:cxnLst/>
              <a:rect l="l" t="t" r="r" b="b"/>
              <a:pathLst>
                <a:path w="1251" h="2038" extrusionOk="0">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72"/>
            <p:cNvSpPr/>
            <p:nvPr/>
          </p:nvSpPr>
          <p:spPr>
            <a:xfrm>
              <a:off x="6514667" y="3518710"/>
              <a:ext cx="47498" cy="23736"/>
            </a:xfrm>
            <a:custGeom>
              <a:avLst/>
              <a:gdLst/>
              <a:ahLst/>
              <a:cxnLst/>
              <a:rect l="l" t="t" r="r" b="b"/>
              <a:pathLst>
                <a:path w="1811" h="905" extrusionOk="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72"/>
            <p:cNvSpPr/>
            <p:nvPr/>
          </p:nvSpPr>
          <p:spPr>
            <a:xfrm>
              <a:off x="6514667" y="3518710"/>
              <a:ext cx="32601" cy="21611"/>
            </a:xfrm>
            <a:custGeom>
              <a:avLst/>
              <a:gdLst/>
              <a:ahLst/>
              <a:cxnLst/>
              <a:rect l="l" t="t" r="r" b="b"/>
              <a:pathLst>
                <a:path w="1243" h="824" extrusionOk="0">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72"/>
            <p:cNvSpPr/>
            <p:nvPr/>
          </p:nvSpPr>
          <p:spPr>
            <a:xfrm>
              <a:off x="6212684" y="3412436"/>
              <a:ext cx="366765" cy="307832"/>
            </a:xfrm>
            <a:custGeom>
              <a:avLst/>
              <a:gdLst/>
              <a:ahLst/>
              <a:cxnLst/>
              <a:rect l="l" t="t" r="r" b="b"/>
              <a:pathLst>
                <a:path w="13984" h="11737" extrusionOk="0">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38" name="Google Shape;17838;p72"/>
          <p:cNvGrpSpPr/>
          <p:nvPr/>
        </p:nvGrpSpPr>
        <p:grpSpPr>
          <a:xfrm>
            <a:off x="7092669" y="3226996"/>
            <a:ext cx="366896" cy="309327"/>
            <a:chOff x="7092669" y="3411571"/>
            <a:chExt cx="366896" cy="309327"/>
          </a:xfrm>
        </p:grpSpPr>
        <p:sp>
          <p:nvSpPr>
            <p:cNvPr id="17839" name="Google Shape;17839;p72"/>
            <p:cNvSpPr/>
            <p:nvPr/>
          </p:nvSpPr>
          <p:spPr>
            <a:xfrm>
              <a:off x="7098098" y="3416869"/>
              <a:ext cx="356038" cy="298600"/>
            </a:xfrm>
            <a:custGeom>
              <a:avLst/>
              <a:gdLst/>
              <a:ahLst/>
              <a:cxnLst/>
              <a:rect l="l" t="t" r="r" b="b"/>
              <a:pathLst>
                <a:path w="13575" h="11385" extrusionOk="0">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72"/>
            <p:cNvSpPr/>
            <p:nvPr/>
          </p:nvSpPr>
          <p:spPr>
            <a:xfrm>
              <a:off x="7184308" y="3491565"/>
              <a:ext cx="183750" cy="183776"/>
            </a:xfrm>
            <a:custGeom>
              <a:avLst/>
              <a:gdLst/>
              <a:ahLst/>
              <a:cxnLst/>
              <a:rect l="l" t="t" r="r" b="b"/>
              <a:pathLst>
                <a:path w="7006" h="7007" extrusionOk="0">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1" name="Google Shape;17841;p72"/>
            <p:cNvSpPr/>
            <p:nvPr/>
          </p:nvSpPr>
          <p:spPr>
            <a:xfrm>
              <a:off x="7207257" y="3514540"/>
              <a:ext cx="137852" cy="137826"/>
            </a:xfrm>
            <a:custGeom>
              <a:avLst/>
              <a:gdLst/>
              <a:ahLst/>
              <a:cxnLst/>
              <a:rect l="l" t="t" r="r" b="b"/>
              <a:pathLst>
                <a:path w="5256" h="5255" extrusionOk="0">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2" name="Google Shape;17842;p72"/>
            <p:cNvSpPr/>
            <p:nvPr/>
          </p:nvSpPr>
          <p:spPr>
            <a:xfrm>
              <a:off x="7241720" y="3589131"/>
              <a:ext cx="68926" cy="63182"/>
            </a:xfrm>
            <a:custGeom>
              <a:avLst/>
              <a:gdLst/>
              <a:ahLst/>
              <a:cxnLst/>
              <a:rect l="l" t="t" r="r" b="b"/>
              <a:pathLst>
                <a:path w="2628" h="2409" extrusionOk="0">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3" name="Google Shape;17843;p72"/>
            <p:cNvSpPr/>
            <p:nvPr/>
          </p:nvSpPr>
          <p:spPr>
            <a:xfrm>
              <a:off x="7203480" y="3416869"/>
              <a:ext cx="130141" cy="34463"/>
            </a:xfrm>
            <a:custGeom>
              <a:avLst/>
              <a:gdLst/>
              <a:ahLst/>
              <a:cxnLst/>
              <a:rect l="l" t="t" r="r" b="b"/>
              <a:pathLst>
                <a:path w="4962" h="1314" extrusionOk="0">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4" name="Google Shape;17844;p72"/>
            <p:cNvSpPr/>
            <p:nvPr/>
          </p:nvSpPr>
          <p:spPr>
            <a:xfrm>
              <a:off x="7247385" y="3416869"/>
              <a:ext cx="86236" cy="34463"/>
            </a:xfrm>
            <a:custGeom>
              <a:avLst/>
              <a:gdLst/>
              <a:ahLst/>
              <a:cxnLst/>
              <a:rect l="l" t="t" r="r" b="b"/>
              <a:pathLst>
                <a:path w="3288" h="1314" extrusionOk="0">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5" name="Google Shape;17845;p72"/>
            <p:cNvSpPr/>
            <p:nvPr/>
          </p:nvSpPr>
          <p:spPr>
            <a:xfrm>
              <a:off x="7098098" y="3686802"/>
              <a:ext cx="356038" cy="28667"/>
            </a:xfrm>
            <a:custGeom>
              <a:avLst/>
              <a:gdLst/>
              <a:ahLst/>
              <a:cxnLst/>
              <a:rect l="l" t="t" r="r" b="b"/>
              <a:pathLst>
                <a:path w="13575" h="1093" extrusionOk="0">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72"/>
            <p:cNvSpPr/>
            <p:nvPr/>
          </p:nvSpPr>
          <p:spPr>
            <a:xfrm>
              <a:off x="7241720" y="3607307"/>
              <a:ext cx="68926" cy="45006"/>
            </a:xfrm>
            <a:custGeom>
              <a:avLst/>
              <a:gdLst/>
              <a:ahLst/>
              <a:cxnLst/>
              <a:rect l="l" t="t" r="r" b="b"/>
              <a:pathLst>
                <a:path w="2628" h="1716" extrusionOk="0">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72"/>
            <p:cNvSpPr/>
            <p:nvPr/>
          </p:nvSpPr>
          <p:spPr>
            <a:xfrm>
              <a:off x="7253207" y="3543180"/>
              <a:ext cx="45951" cy="51773"/>
            </a:xfrm>
            <a:custGeom>
              <a:avLst/>
              <a:gdLst/>
              <a:ahLst/>
              <a:cxnLst/>
              <a:rect l="l" t="t" r="r" b="b"/>
              <a:pathLst>
                <a:path w="1752" h="1974" extrusionOk="0">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72"/>
            <p:cNvSpPr/>
            <p:nvPr/>
          </p:nvSpPr>
          <p:spPr>
            <a:xfrm>
              <a:off x="7253102" y="3543180"/>
              <a:ext cx="31683" cy="51747"/>
            </a:xfrm>
            <a:custGeom>
              <a:avLst/>
              <a:gdLst/>
              <a:ahLst/>
              <a:cxnLst/>
              <a:rect l="l" t="t" r="r" b="b"/>
              <a:pathLst>
                <a:path w="1208" h="1973" extrusionOk="0">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72"/>
            <p:cNvSpPr/>
            <p:nvPr/>
          </p:nvSpPr>
          <p:spPr>
            <a:xfrm>
              <a:off x="7253207" y="3543180"/>
              <a:ext cx="45951" cy="23002"/>
            </a:xfrm>
            <a:custGeom>
              <a:avLst/>
              <a:gdLst/>
              <a:ahLst/>
              <a:cxnLst/>
              <a:rect l="l" t="t" r="r" b="b"/>
              <a:pathLst>
                <a:path w="1752" h="877" extrusionOk="0">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0" name="Google Shape;17850;p72"/>
            <p:cNvSpPr/>
            <p:nvPr/>
          </p:nvSpPr>
          <p:spPr>
            <a:xfrm>
              <a:off x="7253207" y="3543180"/>
              <a:ext cx="31578" cy="20982"/>
            </a:xfrm>
            <a:custGeom>
              <a:avLst/>
              <a:gdLst/>
              <a:ahLst/>
              <a:cxnLst/>
              <a:rect l="l" t="t" r="r" b="b"/>
              <a:pathLst>
                <a:path w="1204" h="800" extrusionOk="0">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1" name="Google Shape;17851;p72"/>
            <p:cNvSpPr/>
            <p:nvPr/>
          </p:nvSpPr>
          <p:spPr>
            <a:xfrm>
              <a:off x="7241720" y="3617509"/>
              <a:ext cx="17179" cy="32601"/>
            </a:xfrm>
            <a:custGeom>
              <a:avLst/>
              <a:gdLst/>
              <a:ahLst/>
              <a:cxnLst/>
              <a:rect l="l" t="t" r="r" b="b"/>
              <a:pathLst>
                <a:path w="655" h="1243" extrusionOk="0">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72"/>
            <p:cNvSpPr/>
            <p:nvPr/>
          </p:nvSpPr>
          <p:spPr>
            <a:xfrm>
              <a:off x="7293335" y="3617509"/>
              <a:ext cx="17310" cy="32601"/>
            </a:xfrm>
            <a:custGeom>
              <a:avLst/>
              <a:gdLst/>
              <a:ahLst/>
              <a:cxnLst/>
              <a:rect l="l" t="t" r="r" b="b"/>
              <a:pathLst>
                <a:path w="660" h="1243" extrusionOk="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72"/>
            <p:cNvSpPr/>
            <p:nvPr/>
          </p:nvSpPr>
          <p:spPr>
            <a:xfrm>
              <a:off x="7092669" y="3411571"/>
              <a:ext cx="366896" cy="309327"/>
            </a:xfrm>
            <a:custGeom>
              <a:avLst/>
              <a:gdLst/>
              <a:ahLst/>
              <a:cxnLst/>
              <a:rect l="l" t="t" r="r" b="b"/>
              <a:pathLst>
                <a:path w="13989" h="11794" extrusionOk="0">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72"/>
            <p:cNvSpPr/>
            <p:nvPr/>
          </p:nvSpPr>
          <p:spPr>
            <a:xfrm>
              <a:off x="7196031" y="3509111"/>
              <a:ext cx="154375" cy="148631"/>
            </a:xfrm>
            <a:custGeom>
              <a:avLst/>
              <a:gdLst/>
              <a:ahLst/>
              <a:cxnLst/>
              <a:rect l="l" t="t" r="r" b="b"/>
              <a:pathLst>
                <a:path w="5886" h="5667" extrusionOk="0">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72"/>
            <p:cNvSpPr/>
            <p:nvPr/>
          </p:nvSpPr>
          <p:spPr>
            <a:xfrm>
              <a:off x="7169279" y="3486162"/>
              <a:ext cx="170662" cy="158886"/>
            </a:xfrm>
            <a:custGeom>
              <a:avLst/>
              <a:gdLst/>
              <a:ahLst/>
              <a:cxnLst/>
              <a:rect l="l" t="t" r="r" b="b"/>
              <a:pathLst>
                <a:path w="6507" h="6058" extrusionOk="0">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72"/>
            <p:cNvSpPr/>
            <p:nvPr/>
          </p:nvSpPr>
          <p:spPr>
            <a:xfrm>
              <a:off x="7211532" y="3521700"/>
              <a:ext cx="171554" cy="159070"/>
            </a:xfrm>
            <a:custGeom>
              <a:avLst/>
              <a:gdLst/>
              <a:ahLst/>
              <a:cxnLst/>
              <a:rect l="l" t="t" r="r" b="b"/>
              <a:pathLst>
                <a:path w="6541" h="6065" extrusionOk="0">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57" name="Google Shape;17857;p72"/>
          <p:cNvGrpSpPr/>
          <p:nvPr/>
        </p:nvGrpSpPr>
        <p:grpSpPr>
          <a:xfrm>
            <a:off x="7532740" y="3221173"/>
            <a:ext cx="366896" cy="320841"/>
            <a:chOff x="7532740" y="3405748"/>
            <a:chExt cx="366896" cy="320841"/>
          </a:xfrm>
        </p:grpSpPr>
        <p:sp>
          <p:nvSpPr>
            <p:cNvPr id="17858" name="Google Shape;17858;p72"/>
            <p:cNvSpPr/>
            <p:nvPr/>
          </p:nvSpPr>
          <p:spPr>
            <a:xfrm>
              <a:off x="7538169" y="3491565"/>
              <a:ext cx="356038" cy="229727"/>
            </a:xfrm>
            <a:custGeom>
              <a:avLst/>
              <a:gdLst/>
              <a:ahLst/>
              <a:cxnLst/>
              <a:rect l="l" t="t" r="r" b="b"/>
              <a:pathLst>
                <a:path w="13575" h="8759" extrusionOk="0">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72"/>
            <p:cNvSpPr/>
            <p:nvPr/>
          </p:nvSpPr>
          <p:spPr>
            <a:xfrm>
              <a:off x="7538169" y="3491565"/>
              <a:ext cx="355907" cy="17205"/>
            </a:xfrm>
            <a:custGeom>
              <a:avLst/>
              <a:gdLst/>
              <a:ahLst/>
              <a:cxnLst/>
              <a:rect l="l" t="t" r="r" b="b"/>
              <a:pathLst>
                <a:path w="13570" h="656" extrusionOk="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72"/>
            <p:cNvSpPr/>
            <p:nvPr/>
          </p:nvSpPr>
          <p:spPr>
            <a:xfrm>
              <a:off x="7572501" y="3537515"/>
              <a:ext cx="114981" cy="149313"/>
            </a:xfrm>
            <a:custGeom>
              <a:avLst/>
              <a:gdLst/>
              <a:ahLst/>
              <a:cxnLst/>
              <a:rect l="l" t="t" r="r" b="b"/>
              <a:pathLst>
                <a:path w="4384" h="5693" extrusionOk="0">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72"/>
            <p:cNvSpPr/>
            <p:nvPr/>
          </p:nvSpPr>
          <p:spPr>
            <a:xfrm>
              <a:off x="7721919" y="3537384"/>
              <a:ext cx="137826" cy="23106"/>
            </a:xfrm>
            <a:custGeom>
              <a:avLst/>
              <a:gdLst/>
              <a:ahLst/>
              <a:cxnLst/>
              <a:rect l="l" t="t" r="r" b="b"/>
              <a:pathLst>
                <a:path w="5255" h="881" extrusionOk="0">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72"/>
            <p:cNvSpPr/>
            <p:nvPr/>
          </p:nvSpPr>
          <p:spPr>
            <a:xfrm>
              <a:off x="7721919" y="3583440"/>
              <a:ext cx="103363" cy="23002"/>
            </a:xfrm>
            <a:custGeom>
              <a:avLst/>
              <a:gdLst/>
              <a:ahLst/>
              <a:cxnLst/>
              <a:rect l="l" t="t" r="r" b="b"/>
              <a:pathLst>
                <a:path w="3941" h="877" extrusionOk="0">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72"/>
            <p:cNvSpPr/>
            <p:nvPr/>
          </p:nvSpPr>
          <p:spPr>
            <a:xfrm>
              <a:off x="7687456" y="3411177"/>
              <a:ext cx="57438" cy="103389"/>
            </a:xfrm>
            <a:custGeom>
              <a:avLst/>
              <a:gdLst/>
              <a:ahLst/>
              <a:cxnLst/>
              <a:rect l="l" t="t" r="r" b="b"/>
              <a:pathLst>
                <a:path w="2190" h="3942" extrusionOk="0">
                  <a:moveTo>
                    <a:pt x="0" y="1"/>
                  </a:moveTo>
                  <a:lnTo>
                    <a:pt x="438" y="3942"/>
                  </a:lnTo>
                  <a:lnTo>
                    <a:pt x="1752" y="3942"/>
                  </a:lnTo>
                  <a:lnTo>
                    <a:pt x="2190"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72"/>
            <p:cNvSpPr/>
            <p:nvPr/>
          </p:nvSpPr>
          <p:spPr>
            <a:xfrm>
              <a:off x="7595581" y="3612080"/>
              <a:ext cx="69057" cy="74748"/>
            </a:xfrm>
            <a:custGeom>
              <a:avLst/>
              <a:gdLst/>
              <a:ahLst/>
              <a:cxnLst/>
              <a:rect l="l" t="t" r="r" b="b"/>
              <a:pathLst>
                <a:path w="2633" h="2850" extrusionOk="0">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72"/>
            <p:cNvSpPr/>
            <p:nvPr/>
          </p:nvSpPr>
          <p:spPr>
            <a:xfrm>
              <a:off x="7595581" y="3630256"/>
              <a:ext cx="68926" cy="56573"/>
            </a:xfrm>
            <a:custGeom>
              <a:avLst/>
              <a:gdLst/>
              <a:ahLst/>
              <a:cxnLst/>
              <a:rect l="l" t="t" r="r" b="b"/>
              <a:pathLst>
                <a:path w="2628" h="2157" extrusionOk="0">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72"/>
            <p:cNvSpPr/>
            <p:nvPr/>
          </p:nvSpPr>
          <p:spPr>
            <a:xfrm>
              <a:off x="7595581" y="3640484"/>
              <a:ext cx="17310" cy="46344"/>
            </a:xfrm>
            <a:custGeom>
              <a:avLst/>
              <a:gdLst/>
              <a:ahLst/>
              <a:cxnLst/>
              <a:rect l="l" t="t" r="r" b="b"/>
              <a:pathLst>
                <a:path w="660" h="1767" extrusionOk="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72"/>
            <p:cNvSpPr/>
            <p:nvPr/>
          </p:nvSpPr>
          <p:spPr>
            <a:xfrm>
              <a:off x="7647328" y="3640484"/>
              <a:ext cx="17179" cy="46344"/>
            </a:xfrm>
            <a:custGeom>
              <a:avLst/>
              <a:gdLst/>
              <a:ahLst/>
              <a:cxnLst/>
              <a:rect l="l" t="t" r="r" b="b"/>
              <a:pathLst>
                <a:path w="655" h="1767" extrusionOk="0">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72"/>
            <p:cNvSpPr/>
            <p:nvPr/>
          </p:nvSpPr>
          <p:spPr>
            <a:xfrm>
              <a:off x="7607069" y="3566156"/>
              <a:ext cx="45951" cy="51773"/>
            </a:xfrm>
            <a:custGeom>
              <a:avLst/>
              <a:gdLst/>
              <a:ahLst/>
              <a:cxnLst/>
              <a:rect l="l" t="t" r="r" b="b"/>
              <a:pathLst>
                <a:path w="1752" h="1974" extrusionOk="0">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72"/>
            <p:cNvSpPr/>
            <p:nvPr/>
          </p:nvSpPr>
          <p:spPr>
            <a:xfrm>
              <a:off x="7607069" y="3566156"/>
              <a:ext cx="31578" cy="51747"/>
            </a:xfrm>
            <a:custGeom>
              <a:avLst/>
              <a:gdLst/>
              <a:ahLst/>
              <a:cxnLst/>
              <a:rect l="l" t="t" r="r" b="b"/>
              <a:pathLst>
                <a:path w="1204" h="1973" extrusionOk="0">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72"/>
            <p:cNvSpPr/>
            <p:nvPr/>
          </p:nvSpPr>
          <p:spPr>
            <a:xfrm>
              <a:off x="7607069" y="3566156"/>
              <a:ext cx="45951" cy="23002"/>
            </a:xfrm>
            <a:custGeom>
              <a:avLst/>
              <a:gdLst/>
              <a:ahLst/>
              <a:cxnLst/>
              <a:rect l="l" t="t" r="r" b="b"/>
              <a:pathLst>
                <a:path w="1752" h="877" extrusionOk="0">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72"/>
            <p:cNvSpPr/>
            <p:nvPr/>
          </p:nvSpPr>
          <p:spPr>
            <a:xfrm>
              <a:off x="7607069" y="3566156"/>
              <a:ext cx="31578" cy="20982"/>
            </a:xfrm>
            <a:custGeom>
              <a:avLst/>
              <a:gdLst/>
              <a:ahLst/>
              <a:cxnLst/>
              <a:rect l="l" t="t" r="r" b="b"/>
              <a:pathLst>
                <a:path w="1204" h="800" extrusionOk="0">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72"/>
            <p:cNvSpPr/>
            <p:nvPr/>
          </p:nvSpPr>
          <p:spPr>
            <a:xfrm>
              <a:off x="7532740" y="3405748"/>
              <a:ext cx="366896" cy="320841"/>
            </a:xfrm>
            <a:custGeom>
              <a:avLst/>
              <a:gdLst/>
              <a:ahLst/>
              <a:cxnLst/>
              <a:rect l="l" t="t" r="r" b="b"/>
              <a:pathLst>
                <a:path w="13989" h="12233" extrusionOk="0">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72"/>
            <p:cNvSpPr/>
            <p:nvPr/>
          </p:nvSpPr>
          <p:spPr>
            <a:xfrm>
              <a:off x="7567177" y="3532086"/>
              <a:ext cx="125603" cy="159909"/>
            </a:xfrm>
            <a:custGeom>
              <a:avLst/>
              <a:gdLst/>
              <a:ahLst/>
              <a:cxnLst/>
              <a:rect l="l" t="t" r="r" b="b"/>
              <a:pathLst>
                <a:path w="4789" h="6097" extrusionOk="0">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72"/>
            <p:cNvSpPr/>
            <p:nvPr/>
          </p:nvSpPr>
          <p:spPr>
            <a:xfrm>
              <a:off x="7716621" y="3532086"/>
              <a:ext cx="148421" cy="33597"/>
            </a:xfrm>
            <a:custGeom>
              <a:avLst/>
              <a:gdLst/>
              <a:ahLst/>
              <a:cxnLst/>
              <a:rect l="l" t="t" r="r" b="b"/>
              <a:pathLst>
                <a:path w="5659" h="1281" extrusionOk="0">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72"/>
            <p:cNvSpPr/>
            <p:nvPr/>
          </p:nvSpPr>
          <p:spPr>
            <a:xfrm>
              <a:off x="7716621" y="3578011"/>
              <a:ext cx="113958" cy="33597"/>
            </a:xfrm>
            <a:custGeom>
              <a:avLst/>
              <a:gdLst/>
              <a:ahLst/>
              <a:cxnLst/>
              <a:rect l="l" t="t" r="r" b="b"/>
              <a:pathLst>
                <a:path w="4345" h="1281" extrusionOk="0">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72"/>
            <p:cNvSpPr/>
            <p:nvPr/>
          </p:nvSpPr>
          <p:spPr>
            <a:xfrm>
              <a:off x="7714444" y="3623935"/>
              <a:ext cx="72362" cy="10780"/>
            </a:xfrm>
            <a:custGeom>
              <a:avLst/>
              <a:gdLst/>
              <a:ahLst/>
              <a:cxnLst/>
              <a:rect l="l" t="t" r="r" b="b"/>
              <a:pathLst>
                <a:path w="2759" h="411" extrusionOk="0">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7" name="Google Shape;17877;p72"/>
            <p:cNvSpPr/>
            <p:nvPr/>
          </p:nvSpPr>
          <p:spPr>
            <a:xfrm>
              <a:off x="7794831" y="3623935"/>
              <a:ext cx="37138" cy="10780"/>
            </a:xfrm>
            <a:custGeom>
              <a:avLst/>
              <a:gdLst/>
              <a:ahLst/>
              <a:cxnLst/>
              <a:rect l="l" t="t" r="r" b="b"/>
              <a:pathLst>
                <a:path w="1416" h="411" extrusionOk="0">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8" name="Google Shape;17878;p72"/>
            <p:cNvSpPr/>
            <p:nvPr/>
          </p:nvSpPr>
          <p:spPr>
            <a:xfrm>
              <a:off x="7714444" y="3658398"/>
              <a:ext cx="26437" cy="10780"/>
            </a:xfrm>
            <a:custGeom>
              <a:avLst/>
              <a:gdLst/>
              <a:ahLst/>
              <a:cxnLst/>
              <a:rect l="l" t="t" r="r" b="b"/>
              <a:pathLst>
                <a:path w="1008" h="411" extrusionOk="0">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72"/>
            <p:cNvSpPr/>
            <p:nvPr/>
          </p:nvSpPr>
          <p:spPr>
            <a:xfrm>
              <a:off x="7748907" y="3658398"/>
              <a:ext cx="60218" cy="10780"/>
            </a:xfrm>
            <a:custGeom>
              <a:avLst/>
              <a:gdLst/>
              <a:ahLst/>
              <a:cxnLst/>
              <a:rect l="l" t="t" r="r" b="b"/>
              <a:pathLst>
                <a:path w="2296" h="411" extrusionOk="0">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72"/>
            <p:cNvSpPr/>
            <p:nvPr/>
          </p:nvSpPr>
          <p:spPr>
            <a:xfrm>
              <a:off x="7714444" y="3681373"/>
              <a:ext cx="26437" cy="10780"/>
            </a:xfrm>
            <a:custGeom>
              <a:avLst/>
              <a:gdLst/>
              <a:ahLst/>
              <a:cxnLst/>
              <a:rect l="l" t="t" r="r" b="b"/>
              <a:pathLst>
                <a:path w="1008" h="411" extrusionOk="0">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72"/>
            <p:cNvSpPr/>
            <p:nvPr/>
          </p:nvSpPr>
          <p:spPr>
            <a:xfrm>
              <a:off x="7748907" y="3681373"/>
              <a:ext cx="60218" cy="10780"/>
            </a:xfrm>
            <a:custGeom>
              <a:avLst/>
              <a:gdLst/>
              <a:ahLst/>
              <a:cxnLst/>
              <a:rect l="l" t="t" r="r" b="b"/>
              <a:pathLst>
                <a:path w="2296" h="411" extrusionOk="0">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72"/>
            <p:cNvSpPr/>
            <p:nvPr/>
          </p:nvSpPr>
          <p:spPr>
            <a:xfrm>
              <a:off x="7709408" y="3486136"/>
              <a:ext cx="14294" cy="10780"/>
            </a:xfrm>
            <a:custGeom>
              <a:avLst/>
              <a:gdLst/>
              <a:ahLst/>
              <a:cxnLst/>
              <a:rect l="l" t="t" r="r" b="b"/>
              <a:pathLst>
                <a:path w="545" h="411" extrusionOk="0">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83" name="Google Shape;17883;p72"/>
          <p:cNvGrpSpPr/>
          <p:nvPr/>
        </p:nvGrpSpPr>
        <p:grpSpPr>
          <a:xfrm>
            <a:off x="7972785" y="3209817"/>
            <a:ext cx="366896" cy="343685"/>
            <a:chOff x="7972785" y="3394392"/>
            <a:chExt cx="366896" cy="343685"/>
          </a:xfrm>
        </p:grpSpPr>
        <p:sp>
          <p:nvSpPr>
            <p:cNvPr id="17884" name="Google Shape;17884;p72"/>
            <p:cNvSpPr/>
            <p:nvPr/>
          </p:nvSpPr>
          <p:spPr>
            <a:xfrm>
              <a:off x="7978345" y="3469350"/>
              <a:ext cx="355907" cy="263167"/>
            </a:xfrm>
            <a:custGeom>
              <a:avLst/>
              <a:gdLst/>
              <a:ahLst/>
              <a:cxnLst/>
              <a:rect l="l" t="t" r="r" b="b"/>
              <a:pathLst>
                <a:path w="13570" h="10034" extrusionOk="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72"/>
            <p:cNvSpPr/>
            <p:nvPr/>
          </p:nvSpPr>
          <p:spPr>
            <a:xfrm>
              <a:off x="7978083" y="3469350"/>
              <a:ext cx="178242" cy="263167"/>
            </a:xfrm>
            <a:custGeom>
              <a:avLst/>
              <a:gdLst/>
              <a:ahLst/>
              <a:cxnLst/>
              <a:rect l="l" t="t" r="r" b="b"/>
              <a:pathLst>
                <a:path w="6796" h="10034" extrusionOk="0">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72"/>
            <p:cNvSpPr/>
            <p:nvPr/>
          </p:nvSpPr>
          <p:spPr>
            <a:xfrm>
              <a:off x="8009136" y="3500141"/>
              <a:ext cx="294194" cy="201585"/>
            </a:xfrm>
            <a:custGeom>
              <a:avLst/>
              <a:gdLst/>
              <a:ahLst/>
              <a:cxnLst/>
              <a:rect l="l" t="t" r="r" b="b"/>
              <a:pathLst>
                <a:path w="11217" h="7686" extrusionOk="0">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72"/>
            <p:cNvSpPr/>
            <p:nvPr/>
          </p:nvSpPr>
          <p:spPr>
            <a:xfrm>
              <a:off x="8009136" y="3500141"/>
              <a:ext cx="147189" cy="201585"/>
            </a:xfrm>
            <a:custGeom>
              <a:avLst/>
              <a:gdLst/>
              <a:ahLst/>
              <a:cxnLst/>
              <a:rect l="l" t="t" r="r" b="b"/>
              <a:pathLst>
                <a:path w="5612" h="7686" extrusionOk="0">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72"/>
            <p:cNvSpPr/>
            <p:nvPr/>
          </p:nvSpPr>
          <p:spPr>
            <a:xfrm>
              <a:off x="8086376" y="3399821"/>
              <a:ext cx="139714" cy="116634"/>
            </a:xfrm>
            <a:custGeom>
              <a:avLst/>
              <a:gdLst/>
              <a:ahLst/>
              <a:cxnLst/>
              <a:rect l="l" t="t" r="r" b="b"/>
              <a:pathLst>
                <a:path w="5327" h="4447" extrusionOk="0">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72"/>
            <p:cNvSpPr/>
            <p:nvPr/>
          </p:nvSpPr>
          <p:spPr>
            <a:xfrm>
              <a:off x="8077170" y="3622178"/>
              <a:ext cx="40521" cy="34778"/>
            </a:xfrm>
            <a:custGeom>
              <a:avLst/>
              <a:gdLst/>
              <a:ahLst/>
              <a:cxnLst/>
              <a:rect l="l" t="t" r="r" b="b"/>
              <a:pathLst>
                <a:path w="1545" h="1326" extrusionOk="0">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72"/>
            <p:cNvSpPr/>
            <p:nvPr/>
          </p:nvSpPr>
          <p:spPr>
            <a:xfrm>
              <a:off x="8140169" y="3556373"/>
              <a:ext cx="39840" cy="35014"/>
            </a:xfrm>
            <a:custGeom>
              <a:avLst/>
              <a:gdLst/>
              <a:ahLst/>
              <a:cxnLst/>
              <a:rect l="l" t="t" r="r" b="b"/>
              <a:pathLst>
                <a:path w="1519" h="1335" extrusionOk="0">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72"/>
            <p:cNvSpPr/>
            <p:nvPr/>
          </p:nvSpPr>
          <p:spPr>
            <a:xfrm>
              <a:off x="8086376" y="3399821"/>
              <a:ext cx="69949" cy="116634"/>
            </a:xfrm>
            <a:custGeom>
              <a:avLst/>
              <a:gdLst/>
              <a:ahLst/>
              <a:cxnLst/>
              <a:rect l="l" t="t" r="r" b="b"/>
              <a:pathLst>
                <a:path w="2667" h="4447" extrusionOk="0">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72"/>
            <p:cNvSpPr/>
            <p:nvPr/>
          </p:nvSpPr>
          <p:spPr>
            <a:xfrm>
              <a:off x="8135081" y="3461665"/>
              <a:ext cx="37007" cy="31578"/>
            </a:xfrm>
            <a:custGeom>
              <a:avLst/>
              <a:gdLst/>
              <a:ahLst/>
              <a:cxnLst/>
              <a:rect l="l" t="t" r="r" b="b"/>
              <a:pathLst>
                <a:path w="1411" h="1204" extrusionOk="0">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72"/>
            <p:cNvSpPr/>
            <p:nvPr/>
          </p:nvSpPr>
          <p:spPr>
            <a:xfrm>
              <a:off x="8065552" y="3549108"/>
              <a:ext cx="190831" cy="119388"/>
            </a:xfrm>
            <a:custGeom>
              <a:avLst/>
              <a:gdLst/>
              <a:ahLst/>
              <a:cxnLst/>
              <a:rect l="l" t="t" r="r" b="b"/>
              <a:pathLst>
                <a:path w="7276" h="4552" extrusionOk="0">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72"/>
            <p:cNvSpPr/>
            <p:nvPr/>
          </p:nvSpPr>
          <p:spPr>
            <a:xfrm>
              <a:off x="8039927" y="3540977"/>
              <a:ext cx="39761" cy="35014"/>
            </a:xfrm>
            <a:custGeom>
              <a:avLst/>
              <a:gdLst/>
              <a:ahLst/>
              <a:cxnLst/>
              <a:rect l="l" t="t" r="r" b="b"/>
              <a:pathLst>
                <a:path w="1516" h="1335" extrusionOk="0">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72"/>
            <p:cNvSpPr/>
            <p:nvPr/>
          </p:nvSpPr>
          <p:spPr>
            <a:xfrm>
              <a:off x="8240699" y="3633613"/>
              <a:ext cx="39761" cy="35066"/>
            </a:xfrm>
            <a:custGeom>
              <a:avLst/>
              <a:gdLst/>
              <a:ahLst/>
              <a:cxnLst/>
              <a:rect l="l" t="t" r="r" b="b"/>
              <a:pathLst>
                <a:path w="1516" h="1337" extrusionOk="0">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72"/>
            <p:cNvSpPr/>
            <p:nvPr/>
          </p:nvSpPr>
          <p:spPr>
            <a:xfrm>
              <a:off x="7972785" y="3394392"/>
              <a:ext cx="366896" cy="343685"/>
            </a:xfrm>
            <a:custGeom>
              <a:avLst/>
              <a:gdLst/>
              <a:ahLst/>
              <a:cxnLst/>
              <a:rect l="l" t="t" r="r" b="b"/>
              <a:pathLst>
                <a:path w="13989" h="13104" extrusionOk="0">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7" name="Google Shape;17897;p72"/>
            <p:cNvSpPr/>
            <p:nvPr/>
          </p:nvSpPr>
          <p:spPr>
            <a:xfrm>
              <a:off x="8134950" y="3456158"/>
              <a:ext cx="49754" cy="42515"/>
            </a:xfrm>
            <a:custGeom>
              <a:avLst/>
              <a:gdLst/>
              <a:ahLst/>
              <a:cxnLst/>
              <a:rect l="l" t="t" r="r" b="b"/>
              <a:pathLst>
                <a:path w="1897" h="1621" extrusionOk="0">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98" name="Google Shape;17898;p72"/>
          <p:cNvGrpSpPr/>
          <p:nvPr/>
        </p:nvGrpSpPr>
        <p:grpSpPr>
          <a:xfrm>
            <a:off x="5359818" y="1811891"/>
            <a:ext cx="361835" cy="356432"/>
            <a:chOff x="5359818" y="1996466"/>
            <a:chExt cx="361835" cy="356432"/>
          </a:xfrm>
        </p:grpSpPr>
        <p:sp>
          <p:nvSpPr>
            <p:cNvPr id="17899" name="Google Shape;17899;p72"/>
            <p:cNvSpPr/>
            <p:nvPr/>
          </p:nvSpPr>
          <p:spPr>
            <a:xfrm>
              <a:off x="5370309" y="2153097"/>
              <a:ext cx="93160" cy="103651"/>
            </a:xfrm>
            <a:custGeom>
              <a:avLst/>
              <a:gdLst/>
              <a:ahLst/>
              <a:cxnLst/>
              <a:rect l="l" t="t" r="r" b="b"/>
              <a:pathLst>
                <a:path w="3552" h="3952" extrusionOk="0">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72"/>
            <p:cNvSpPr/>
            <p:nvPr/>
          </p:nvSpPr>
          <p:spPr>
            <a:xfrm>
              <a:off x="5502941" y="2010576"/>
              <a:ext cx="100346" cy="118837"/>
            </a:xfrm>
            <a:custGeom>
              <a:avLst/>
              <a:gdLst/>
              <a:ahLst/>
              <a:cxnLst/>
              <a:rect l="l" t="t" r="r" b="b"/>
              <a:pathLst>
                <a:path w="3826" h="4531" extrusionOk="0">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72"/>
            <p:cNvSpPr/>
            <p:nvPr/>
          </p:nvSpPr>
          <p:spPr>
            <a:xfrm>
              <a:off x="5617529" y="2121938"/>
              <a:ext cx="93160" cy="103625"/>
            </a:xfrm>
            <a:custGeom>
              <a:avLst/>
              <a:gdLst/>
              <a:ahLst/>
              <a:cxnLst/>
              <a:rect l="l" t="t" r="r" b="b"/>
              <a:pathLst>
                <a:path w="3552" h="3951" extrusionOk="0">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72"/>
            <p:cNvSpPr/>
            <p:nvPr/>
          </p:nvSpPr>
          <p:spPr>
            <a:xfrm>
              <a:off x="5370047" y="2183258"/>
              <a:ext cx="29821" cy="73726"/>
            </a:xfrm>
            <a:custGeom>
              <a:avLst/>
              <a:gdLst/>
              <a:ahLst/>
              <a:cxnLst/>
              <a:rect l="l" t="t" r="r" b="b"/>
              <a:pathLst>
                <a:path w="1137" h="2811" extrusionOk="0">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72"/>
            <p:cNvSpPr/>
            <p:nvPr/>
          </p:nvSpPr>
          <p:spPr>
            <a:xfrm>
              <a:off x="5450067" y="2166604"/>
              <a:ext cx="9730" cy="20851"/>
            </a:xfrm>
            <a:custGeom>
              <a:avLst/>
              <a:gdLst/>
              <a:ahLst/>
              <a:cxnLst/>
              <a:rect l="l" t="t" r="r" b="b"/>
              <a:pathLst>
                <a:path w="371" h="795" extrusionOk="0">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72"/>
            <p:cNvSpPr/>
            <p:nvPr/>
          </p:nvSpPr>
          <p:spPr>
            <a:xfrm>
              <a:off x="5430239" y="2162696"/>
              <a:ext cx="9494" cy="21979"/>
            </a:xfrm>
            <a:custGeom>
              <a:avLst/>
              <a:gdLst/>
              <a:ahLst/>
              <a:cxnLst/>
              <a:rect l="l" t="t" r="r" b="b"/>
              <a:pathLst>
                <a:path w="362" h="838" extrusionOk="0">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72"/>
            <p:cNvSpPr/>
            <p:nvPr/>
          </p:nvSpPr>
          <p:spPr>
            <a:xfrm>
              <a:off x="5410804" y="2158788"/>
              <a:ext cx="9363" cy="25887"/>
            </a:xfrm>
            <a:custGeom>
              <a:avLst/>
              <a:gdLst/>
              <a:ahLst/>
              <a:cxnLst/>
              <a:rect l="l" t="t" r="r" b="b"/>
              <a:pathLst>
                <a:path w="357" h="987" extrusionOk="0">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72"/>
            <p:cNvSpPr/>
            <p:nvPr/>
          </p:nvSpPr>
          <p:spPr>
            <a:xfrm>
              <a:off x="5391002" y="2153097"/>
              <a:ext cx="9730" cy="43590"/>
            </a:xfrm>
            <a:custGeom>
              <a:avLst/>
              <a:gdLst/>
              <a:ahLst/>
              <a:cxnLst/>
              <a:rect l="l" t="t" r="r" b="b"/>
              <a:pathLst>
                <a:path w="371" h="1662" extrusionOk="0">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72"/>
            <p:cNvSpPr/>
            <p:nvPr/>
          </p:nvSpPr>
          <p:spPr>
            <a:xfrm>
              <a:off x="5585846" y="2037066"/>
              <a:ext cx="14530" cy="23133"/>
            </a:xfrm>
            <a:custGeom>
              <a:avLst/>
              <a:gdLst/>
              <a:ahLst/>
              <a:cxnLst/>
              <a:rect l="l" t="t" r="r" b="b"/>
              <a:pathLst>
                <a:path w="554" h="882" extrusionOk="0">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72"/>
            <p:cNvSpPr/>
            <p:nvPr/>
          </p:nvSpPr>
          <p:spPr>
            <a:xfrm>
              <a:off x="5567540" y="2028647"/>
              <a:ext cx="14294" cy="24287"/>
            </a:xfrm>
            <a:custGeom>
              <a:avLst/>
              <a:gdLst/>
              <a:ahLst/>
              <a:cxnLst/>
              <a:rect l="l" t="t" r="r" b="b"/>
              <a:pathLst>
                <a:path w="545" h="926" extrusionOk="0">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72"/>
            <p:cNvSpPr/>
            <p:nvPr/>
          </p:nvSpPr>
          <p:spPr>
            <a:xfrm>
              <a:off x="5548498" y="2020490"/>
              <a:ext cx="15159" cy="27880"/>
            </a:xfrm>
            <a:custGeom>
              <a:avLst/>
              <a:gdLst/>
              <a:ahLst/>
              <a:cxnLst/>
              <a:rect l="l" t="t" r="r" b="b"/>
              <a:pathLst>
                <a:path w="578" h="1063" extrusionOk="0">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72"/>
            <p:cNvSpPr/>
            <p:nvPr/>
          </p:nvSpPr>
          <p:spPr>
            <a:xfrm>
              <a:off x="5526021" y="2010498"/>
              <a:ext cx="19723" cy="45085"/>
            </a:xfrm>
            <a:custGeom>
              <a:avLst/>
              <a:gdLst/>
              <a:ahLst/>
              <a:cxnLst/>
              <a:rect l="l" t="t" r="r" b="b"/>
              <a:pathLst>
                <a:path w="752" h="1719" extrusionOk="0">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72"/>
            <p:cNvSpPr/>
            <p:nvPr/>
          </p:nvSpPr>
          <p:spPr>
            <a:xfrm>
              <a:off x="5502810" y="2047216"/>
              <a:ext cx="20457" cy="82302"/>
            </a:xfrm>
            <a:custGeom>
              <a:avLst/>
              <a:gdLst/>
              <a:ahLst/>
              <a:cxnLst/>
              <a:rect l="l" t="t" r="r" b="b"/>
              <a:pathLst>
                <a:path w="780" h="3138" extrusionOk="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72"/>
            <p:cNvSpPr/>
            <p:nvPr/>
          </p:nvSpPr>
          <p:spPr>
            <a:xfrm>
              <a:off x="5677354" y="2131380"/>
              <a:ext cx="9363" cy="22031"/>
            </a:xfrm>
            <a:custGeom>
              <a:avLst/>
              <a:gdLst/>
              <a:ahLst/>
              <a:cxnLst/>
              <a:rect l="l" t="t" r="r" b="b"/>
              <a:pathLst>
                <a:path w="357" h="840" extrusionOk="0">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72"/>
            <p:cNvSpPr/>
            <p:nvPr/>
          </p:nvSpPr>
          <p:spPr>
            <a:xfrm>
              <a:off x="5696894" y="2135314"/>
              <a:ext cx="9888" cy="20851"/>
            </a:xfrm>
            <a:custGeom>
              <a:avLst/>
              <a:gdLst/>
              <a:ahLst/>
              <a:cxnLst/>
              <a:rect l="l" t="t" r="r" b="b"/>
              <a:pathLst>
                <a:path w="377" h="795" extrusionOk="0">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72"/>
            <p:cNvSpPr/>
            <p:nvPr/>
          </p:nvSpPr>
          <p:spPr>
            <a:xfrm>
              <a:off x="5637856" y="2121807"/>
              <a:ext cx="9730" cy="43643"/>
            </a:xfrm>
            <a:custGeom>
              <a:avLst/>
              <a:gdLst/>
              <a:ahLst/>
              <a:cxnLst/>
              <a:rect l="l" t="t" r="r" b="b"/>
              <a:pathLst>
                <a:path w="371" h="1664" extrusionOk="0">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72"/>
            <p:cNvSpPr/>
            <p:nvPr/>
          </p:nvSpPr>
          <p:spPr>
            <a:xfrm>
              <a:off x="5657657" y="2127472"/>
              <a:ext cx="9363" cy="25913"/>
            </a:xfrm>
            <a:custGeom>
              <a:avLst/>
              <a:gdLst/>
              <a:ahLst/>
              <a:cxnLst/>
              <a:rect l="l" t="t" r="r" b="b"/>
              <a:pathLst>
                <a:path w="357" h="988" extrusionOk="0">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72"/>
            <p:cNvSpPr/>
            <p:nvPr/>
          </p:nvSpPr>
          <p:spPr>
            <a:xfrm>
              <a:off x="5616900" y="2151969"/>
              <a:ext cx="29794" cy="73726"/>
            </a:xfrm>
            <a:custGeom>
              <a:avLst/>
              <a:gdLst/>
              <a:ahLst/>
              <a:cxnLst/>
              <a:rect l="l" t="t" r="r" b="b"/>
              <a:pathLst>
                <a:path w="1136" h="2811" extrusionOk="0">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72"/>
            <p:cNvSpPr/>
            <p:nvPr/>
          </p:nvSpPr>
          <p:spPr>
            <a:xfrm>
              <a:off x="5458512" y="2007088"/>
              <a:ext cx="19094" cy="13140"/>
            </a:xfrm>
            <a:custGeom>
              <a:avLst/>
              <a:gdLst/>
              <a:ahLst/>
              <a:cxnLst/>
              <a:rect l="l" t="t" r="r" b="b"/>
              <a:pathLst>
                <a:path w="728" h="501" extrusionOk="0">
                  <a:moveTo>
                    <a:pt x="1" y="0"/>
                  </a:moveTo>
                  <a:lnTo>
                    <a:pt x="515" y="501"/>
                  </a:lnTo>
                  <a:lnTo>
                    <a:pt x="727" y="49"/>
                  </a:ln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72"/>
            <p:cNvSpPr/>
            <p:nvPr/>
          </p:nvSpPr>
          <p:spPr>
            <a:xfrm>
              <a:off x="5604153" y="2062350"/>
              <a:ext cx="18071" cy="20615"/>
            </a:xfrm>
            <a:custGeom>
              <a:avLst/>
              <a:gdLst/>
              <a:ahLst/>
              <a:cxnLst/>
              <a:rect l="l" t="t" r="r" b="b"/>
              <a:pathLst>
                <a:path w="689" h="786" extrusionOk="0">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72"/>
            <p:cNvSpPr/>
            <p:nvPr/>
          </p:nvSpPr>
          <p:spPr>
            <a:xfrm>
              <a:off x="5480858" y="2011494"/>
              <a:ext cx="44062" cy="30948"/>
            </a:xfrm>
            <a:custGeom>
              <a:avLst/>
              <a:gdLst/>
              <a:ahLst/>
              <a:cxnLst/>
              <a:rect l="l" t="t" r="r" b="b"/>
              <a:pathLst>
                <a:path w="1680" h="1180" extrusionOk="0">
                  <a:moveTo>
                    <a:pt x="255" y="1"/>
                  </a:moveTo>
                  <a:lnTo>
                    <a:pt x="0" y="535"/>
                  </a:lnTo>
                  <a:lnTo>
                    <a:pt x="1526" y="1180"/>
                  </a:lnTo>
                  <a:lnTo>
                    <a:pt x="1680" y="602"/>
                  </a:lnTo>
                  <a:lnTo>
                    <a:pt x="255" y="1"/>
                  </a:ln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72"/>
            <p:cNvSpPr/>
            <p:nvPr/>
          </p:nvSpPr>
          <p:spPr>
            <a:xfrm>
              <a:off x="5624978" y="2072080"/>
              <a:ext cx="16182" cy="17966"/>
            </a:xfrm>
            <a:custGeom>
              <a:avLst/>
              <a:gdLst/>
              <a:ahLst/>
              <a:cxnLst/>
              <a:rect l="l" t="t" r="r" b="b"/>
              <a:pathLst>
                <a:path w="617" h="685" extrusionOk="0">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72"/>
            <p:cNvSpPr/>
            <p:nvPr/>
          </p:nvSpPr>
          <p:spPr>
            <a:xfrm>
              <a:off x="5386334" y="2267186"/>
              <a:ext cx="72204" cy="17808"/>
            </a:xfrm>
            <a:custGeom>
              <a:avLst/>
              <a:gdLst/>
              <a:ahLst/>
              <a:cxnLst/>
              <a:rect l="l" t="t" r="r" b="b"/>
              <a:pathLst>
                <a:path w="2753" h="679" extrusionOk="0">
                  <a:moveTo>
                    <a:pt x="0" y="0"/>
                  </a:moveTo>
                  <a:lnTo>
                    <a:pt x="0" y="679"/>
                  </a:lnTo>
                  <a:lnTo>
                    <a:pt x="2753" y="679"/>
                  </a:lnTo>
                  <a:lnTo>
                    <a:pt x="2753"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72"/>
            <p:cNvSpPr/>
            <p:nvPr/>
          </p:nvSpPr>
          <p:spPr>
            <a:xfrm>
              <a:off x="5386203" y="2296325"/>
              <a:ext cx="72204" cy="44849"/>
            </a:xfrm>
            <a:custGeom>
              <a:avLst/>
              <a:gdLst/>
              <a:ahLst/>
              <a:cxnLst/>
              <a:rect l="l" t="t" r="r" b="b"/>
              <a:pathLst>
                <a:path w="2753" h="1710" extrusionOk="0">
                  <a:moveTo>
                    <a:pt x="0" y="1"/>
                  </a:moveTo>
                  <a:lnTo>
                    <a:pt x="0" y="1709"/>
                  </a:lnTo>
                  <a:lnTo>
                    <a:pt x="2753" y="1709"/>
                  </a:lnTo>
                  <a:lnTo>
                    <a:pt x="2753"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72"/>
            <p:cNvSpPr/>
            <p:nvPr/>
          </p:nvSpPr>
          <p:spPr>
            <a:xfrm>
              <a:off x="5398451" y="2267186"/>
              <a:ext cx="60087" cy="17808"/>
            </a:xfrm>
            <a:custGeom>
              <a:avLst/>
              <a:gdLst/>
              <a:ahLst/>
              <a:cxnLst/>
              <a:rect l="l" t="t" r="r" b="b"/>
              <a:pathLst>
                <a:path w="2291" h="679" extrusionOk="0">
                  <a:moveTo>
                    <a:pt x="0" y="0"/>
                  </a:moveTo>
                  <a:lnTo>
                    <a:pt x="0" y="679"/>
                  </a:lnTo>
                  <a:lnTo>
                    <a:pt x="2291" y="679"/>
                  </a:lnTo>
                  <a:lnTo>
                    <a:pt x="2291"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72"/>
            <p:cNvSpPr/>
            <p:nvPr/>
          </p:nvSpPr>
          <p:spPr>
            <a:xfrm>
              <a:off x="5398451" y="2296325"/>
              <a:ext cx="60087" cy="44849"/>
            </a:xfrm>
            <a:custGeom>
              <a:avLst/>
              <a:gdLst/>
              <a:ahLst/>
              <a:cxnLst/>
              <a:rect l="l" t="t" r="r" b="b"/>
              <a:pathLst>
                <a:path w="2291" h="1710" extrusionOk="0">
                  <a:moveTo>
                    <a:pt x="0" y="1"/>
                  </a:moveTo>
                  <a:lnTo>
                    <a:pt x="0" y="1709"/>
                  </a:lnTo>
                  <a:lnTo>
                    <a:pt x="2291" y="1709"/>
                  </a:lnTo>
                  <a:lnTo>
                    <a:pt x="2291"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72"/>
            <p:cNvSpPr/>
            <p:nvPr/>
          </p:nvSpPr>
          <p:spPr>
            <a:xfrm>
              <a:off x="5633161" y="2265036"/>
              <a:ext cx="72231" cy="76138"/>
            </a:xfrm>
            <a:custGeom>
              <a:avLst/>
              <a:gdLst/>
              <a:ahLst/>
              <a:cxnLst/>
              <a:rect l="l" t="t" r="r" b="b"/>
              <a:pathLst>
                <a:path w="2754" h="2903" extrusionOk="0">
                  <a:moveTo>
                    <a:pt x="1" y="1"/>
                  </a:moveTo>
                  <a:lnTo>
                    <a:pt x="1" y="2902"/>
                  </a:lnTo>
                  <a:lnTo>
                    <a:pt x="2753" y="2902"/>
                  </a:lnTo>
                  <a:lnTo>
                    <a:pt x="2753"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72"/>
            <p:cNvSpPr/>
            <p:nvPr/>
          </p:nvSpPr>
          <p:spPr>
            <a:xfrm>
              <a:off x="5633161" y="2235897"/>
              <a:ext cx="72231" cy="17940"/>
            </a:xfrm>
            <a:custGeom>
              <a:avLst/>
              <a:gdLst/>
              <a:ahLst/>
              <a:cxnLst/>
              <a:rect l="l" t="t" r="r" b="b"/>
              <a:pathLst>
                <a:path w="2754" h="684" extrusionOk="0">
                  <a:moveTo>
                    <a:pt x="1" y="0"/>
                  </a:moveTo>
                  <a:lnTo>
                    <a:pt x="1" y="683"/>
                  </a:lnTo>
                  <a:lnTo>
                    <a:pt x="2753" y="683"/>
                  </a:lnTo>
                  <a:lnTo>
                    <a:pt x="2753"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72"/>
            <p:cNvSpPr/>
            <p:nvPr/>
          </p:nvSpPr>
          <p:spPr>
            <a:xfrm>
              <a:off x="5648819" y="2265036"/>
              <a:ext cx="56573" cy="76138"/>
            </a:xfrm>
            <a:custGeom>
              <a:avLst/>
              <a:gdLst/>
              <a:ahLst/>
              <a:cxnLst/>
              <a:rect l="l" t="t" r="r" b="b"/>
              <a:pathLst>
                <a:path w="2157" h="2903" extrusionOk="0">
                  <a:moveTo>
                    <a:pt x="1" y="1"/>
                  </a:moveTo>
                  <a:lnTo>
                    <a:pt x="1" y="2902"/>
                  </a:lnTo>
                  <a:lnTo>
                    <a:pt x="2156" y="2902"/>
                  </a:lnTo>
                  <a:lnTo>
                    <a:pt x="2156"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72"/>
            <p:cNvSpPr/>
            <p:nvPr/>
          </p:nvSpPr>
          <p:spPr>
            <a:xfrm>
              <a:off x="5648819" y="2235897"/>
              <a:ext cx="56573" cy="17940"/>
            </a:xfrm>
            <a:custGeom>
              <a:avLst/>
              <a:gdLst/>
              <a:ahLst/>
              <a:cxnLst/>
              <a:rect l="l" t="t" r="r" b="b"/>
              <a:pathLst>
                <a:path w="2157" h="684" extrusionOk="0">
                  <a:moveTo>
                    <a:pt x="1" y="0"/>
                  </a:moveTo>
                  <a:lnTo>
                    <a:pt x="1" y="683"/>
                  </a:lnTo>
                  <a:lnTo>
                    <a:pt x="2156" y="683"/>
                  </a:lnTo>
                  <a:lnTo>
                    <a:pt x="2156"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9" name="Google Shape;17929;p72"/>
            <p:cNvSpPr/>
            <p:nvPr/>
          </p:nvSpPr>
          <p:spPr>
            <a:xfrm>
              <a:off x="5507977" y="2140219"/>
              <a:ext cx="72231" cy="17835"/>
            </a:xfrm>
            <a:custGeom>
              <a:avLst/>
              <a:gdLst/>
              <a:ahLst/>
              <a:cxnLst/>
              <a:rect l="l" t="t" r="r" b="b"/>
              <a:pathLst>
                <a:path w="2754" h="680" extrusionOk="0">
                  <a:moveTo>
                    <a:pt x="1" y="1"/>
                  </a:moveTo>
                  <a:lnTo>
                    <a:pt x="1" y="679"/>
                  </a:lnTo>
                  <a:lnTo>
                    <a:pt x="2753" y="679"/>
                  </a:lnTo>
                  <a:lnTo>
                    <a:pt x="2753"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72"/>
            <p:cNvSpPr/>
            <p:nvPr/>
          </p:nvSpPr>
          <p:spPr>
            <a:xfrm>
              <a:off x="5507977" y="2169384"/>
              <a:ext cx="72231" cy="171790"/>
            </a:xfrm>
            <a:custGeom>
              <a:avLst/>
              <a:gdLst/>
              <a:ahLst/>
              <a:cxnLst/>
              <a:rect l="l" t="t" r="r" b="b"/>
              <a:pathLst>
                <a:path w="2754" h="6550" extrusionOk="0">
                  <a:moveTo>
                    <a:pt x="1" y="0"/>
                  </a:moveTo>
                  <a:lnTo>
                    <a:pt x="1" y="6549"/>
                  </a:lnTo>
                  <a:lnTo>
                    <a:pt x="2753" y="6549"/>
                  </a:lnTo>
                  <a:lnTo>
                    <a:pt x="2753"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72"/>
            <p:cNvSpPr/>
            <p:nvPr/>
          </p:nvSpPr>
          <p:spPr>
            <a:xfrm>
              <a:off x="5519333" y="2140219"/>
              <a:ext cx="60874" cy="17835"/>
            </a:xfrm>
            <a:custGeom>
              <a:avLst/>
              <a:gdLst/>
              <a:ahLst/>
              <a:cxnLst/>
              <a:rect l="l" t="t" r="r" b="b"/>
              <a:pathLst>
                <a:path w="2321" h="680" extrusionOk="0">
                  <a:moveTo>
                    <a:pt x="1" y="1"/>
                  </a:moveTo>
                  <a:lnTo>
                    <a:pt x="1" y="679"/>
                  </a:lnTo>
                  <a:lnTo>
                    <a:pt x="2320" y="679"/>
                  </a:lnTo>
                  <a:lnTo>
                    <a:pt x="2320"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72"/>
            <p:cNvSpPr/>
            <p:nvPr/>
          </p:nvSpPr>
          <p:spPr>
            <a:xfrm>
              <a:off x="5519333" y="2169384"/>
              <a:ext cx="66041" cy="171790"/>
            </a:xfrm>
            <a:custGeom>
              <a:avLst/>
              <a:gdLst/>
              <a:ahLst/>
              <a:cxnLst/>
              <a:rect l="l" t="t" r="r" b="b"/>
              <a:pathLst>
                <a:path w="2518" h="6550" extrusionOk="0">
                  <a:moveTo>
                    <a:pt x="1" y="0"/>
                  </a:moveTo>
                  <a:lnTo>
                    <a:pt x="1" y="6549"/>
                  </a:lnTo>
                  <a:lnTo>
                    <a:pt x="2517" y="6549"/>
                  </a:lnTo>
                  <a:lnTo>
                    <a:pt x="2517"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72"/>
            <p:cNvSpPr/>
            <p:nvPr/>
          </p:nvSpPr>
          <p:spPr>
            <a:xfrm>
              <a:off x="5479966" y="2018314"/>
              <a:ext cx="44193" cy="25152"/>
            </a:xfrm>
            <a:custGeom>
              <a:avLst/>
              <a:gdLst/>
              <a:ahLst/>
              <a:cxnLst/>
              <a:rect l="l" t="t" r="r" b="b"/>
              <a:pathLst>
                <a:path w="1685" h="959" extrusionOk="0">
                  <a:moveTo>
                    <a:pt x="130" y="1"/>
                  </a:moveTo>
                  <a:lnTo>
                    <a:pt x="1" y="280"/>
                  </a:lnTo>
                  <a:lnTo>
                    <a:pt x="1603" y="958"/>
                  </a:lnTo>
                  <a:lnTo>
                    <a:pt x="1685" y="660"/>
                  </a:lnTo>
                  <a:lnTo>
                    <a:pt x="13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72"/>
            <p:cNvSpPr/>
            <p:nvPr/>
          </p:nvSpPr>
          <p:spPr>
            <a:xfrm>
              <a:off x="5603261" y="2070192"/>
              <a:ext cx="15159" cy="13009"/>
            </a:xfrm>
            <a:custGeom>
              <a:avLst/>
              <a:gdLst/>
              <a:ahLst/>
              <a:cxnLst/>
              <a:rect l="l" t="t" r="r" b="b"/>
              <a:pathLst>
                <a:path w="578" h="496" extrusionOk="0">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72"/>
            <p:cNvSpPr/>
            <p:nvPr/>
          </p:nvSpPr>
          <p:spPr>
            <a:xfrm>
              <a:off x="5649212" y="2124325"/>
              <a:ext cx="11383" cy="30555"/>
            </a:xfrm>
            <a:custGeom>
              <a:avLst/>
              <a:gdLst/>
              <a:ahLst/>
              <a:cxnLst/>
              <a:rect l="l" t="t" r="r" b="b"/>
              <a:pathLst>
                <a:path w="434" h="1165" extrusionOk="0">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72"/>
            <p:cNvSpPr/>
            <p:nvPr/>
          </p:nvSpPr>
          <p:spPr>
            <a:xfrm>
              <a:off x="5668752" y="2127368"/>
              <a:ext cx="11383" cy="27513"/>
            </a:xfrm>
            <a:custGeom>
              <a:avLst/>
              <a:gdLst/>
              <a:ahLst/>
              <a:cxnLst/>
              <a:rect l="l" t="t" r="r" b="b"/>
              <a:pathLst>
                <a:path w="434" h="1049" extrusionOk="0">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72"/>
            <p:cNvSpPr/>
            <p:nvPr/>
          </p:nvSpPr>
          <p:spPr>
            <a:xfrm>
              <a:off x="5688317" y="2135052"/>
              <a:ext cx="11383" cy="22608"/>
            </a:xfrm>
            <a:custGeom>
              <a:avLst/>
              <a:gdLst/>
              <a:ahLst/>
              <a:cxnLst/>
              <a:rect l="l" t="t" r="r" b="b"/>
              <a:pathLst>
                <a:path w="434" h="862" extrusionOk="0">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72"/>
            <p:cNvSpPr/>
            <p:nvPr/>
          </p:nvSpPr>
          <p:spPr>
            <a:xfrm>
              <a:off x="5606540" y="2111946"/>
              <a:ext cx="115112" cy="240952"/>
            </a:xfrm>
            <a:custGeom>
              <a:avLst/>
              <a:gdLst/>
              <a:ahLst/>
              <a:cxnLst/>
              <a:rect l="l" t="t" r="r" b="b"/>
              <a:pathLst>
                <a:path w="4389" h="9187" extrusionOk="0">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72"/>
            <p:cNvSpPr/>
            <p:nvPr/>
          </p:nvSpPr>
          <p:spPr>
            <a:xfrm>
              <a:off x="5402359" y="2155510"/>
              <a:ext cx="11252" cy="30686"/>
            </a:xfrm>
            <a:custGeom>
              <a:avLst/>
              <a:gdLst/>
              <a:ahLst/>
              <a:cxnLst/>
              <a:rect l="l" t="t" r="r" b="b"/>
              <a:pathLst>
                <a:path w="429" h="1170" extrusionOk="0">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72"/>
            <p:cNvSpPr/>
            <p:nvPr/>
          </p:nvSpPr>
          <p:spPr>
            <a:xfrm>
              <a:off x="5421925" y="2158657"/>
              <a:ext cx="11252" cy="27539"/>
            </a:xfrm>
            <a:custGeom>
              <a:avLst/>
              <a:gdLst/>
              <a:ahLst/>
              <a:cxnLst/>
              <a:rect l="l" t="t" r="r" b="b"/>
              <a:pathLst>
                <a:path w="429" h="1050" extrusionOk="0">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72"/>
            <p:cNvSpPr/>
            <p:nvPr/>
          </p:nvSpPr>
          <p:spPr>
            <a:xfrm>
              <a:off x="5441464" y="2166237"/>
              <a:ext cx="11383" cy="22739"/>
            </a:xfrm>
            <a:custGeom>
              <a:avLst/>
              <a:gdLst/>
              <a:ahLst/>
              <a:cxnLst/>
              <a:rect l="l" t="t" r="r" b="b"/>
              <a:pathLst>
                <a:path w="434" h="867" extrusionOk="0">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72"/>
            <p:cNvSpPr/>
            <p:nvPr/>
          </p:nvSpPr>
          <p:spPr>
            <a:xfrm>
              <a:off x="5359818" y="2143130"/>
              <a:ext cx="114876" cy="209636"/>
            </a:xfrm>
            <a:custGeom>
              <a:avLst/>
              <a:gdLst/>
              <a:ahLst/>
              <a:cxnLst/>
              <a:rect l="l" t="t" r="r" b="b"/>
              <a:pathLst>
                <a:path w="4380" h="7993" extrusionOk="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72"/>
            <p:cNvSpPr/>
            <p:nvPr/>
          </p:nvSpPr>
          <p:spPr>
            <a:xfrm>
              <a:off x="5467088" y="1998853"/>
              <a:ext cx="184668" cy="354045"/>
            </a:xfrm>
            <a:custGeom>
              <a:avLst/>
              <a:gdLst/>
              <a:ahLst/>
              <a:cxnLst/>
              <a:rect l="l" t="t" r="r" b="b"/>
              <a:pathLst>
                <a:path w="7041" h="13499" extrusionOk="0">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72"/>
            <p:cNvSpPr/>
            <p:nvPr/>
          </p:nvSpPr>
          <p:spPr>
            <a:xfrm>
              <a:off x="5439182" y="1996466"/>
              <a:ext cx="53268" cy="37532"/>
            </a:xfrm>
            <a:custGeom>
              <a:avLst/>
              <a:gdLst/>
              <a:ahLst/>
              <a:cxnLst/>
              <a:rect l="l" t="t" r="r" b="b"/>
              <a:pathLst>
                <a:path w="2031" h="1431" extrusionOk="0">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5" name="Google Shape;17945;p72"/>
          <p:cNvGrpSpPr/>
          <p:nvPr/>
        </p:nvGrpSpPr>
        <p:grpSpPr>
          <a:xfrm>
            <a:off x="5775393" y="1790463"/>
            <a:ext cx="379145" cy="379250"/>
            <a:chOff x="5775393" y="1975038"/>
            <a:chExt cx="379145" cy="379250"/>
          </a:xfrm>
        </p:grpSpPr>
        <p:sp>
          <p:nvSpPr>
            <p:cNvPr id="17946" name="Google Shape;17946;p72"/>
            <p:cNvSpPr/>
            <p:nvPr/>
          </p:nvSpPr>
          <p:spPr>
            <a:xfrm>
              <a:off x="5780953" y="1980572"/>
              <a:ext cx="279061" cy="184038"/>
            </a:xfrm>
            <a:custGeom>
              <a:avLst/>
              <a:gdLst/>
              <a:ahLst/>
              <a:cxnLst/>
              <a:rect l="l" t="t" r="r" b="b"/>
              <a:pathLst>
                <a:path w="10640" h="7017" extrusionOk="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7" name="Google Shape;17947;p72"/>
            <p:cNvSpPr/>
            <p:nvPr/>
          </p:nvSpPr>
          <p:spPr>
            <a:xfrm>
              <a:off x="5964834" y="1980572"/>
              <a:ext cx="184143" cy="279192"/>
            </a:xfrm>
            <a:custGeom>
              <a:avLst/>
              <a:gdLst/>
              <a:ahLst/>
              <a:cxnLst/>
              <a:rect l="l" t="t" r="r" b="b"/>
              <a:pathLst>
                <a:path w="7021" h="10645" extrusionOk="0">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72"/>
            <p:cNvSpPr/>
            <p:nvPr/>
          </p:nvSpPr>
          <p:spPr>
            <a:xfrm>
              <a:off x="5869707" y="2164584"/>
              <a:ext cx="279139" cy="184143"/>
            </a:xfrm>
            <a:custGeom>
              <a:avLst/>
              <a:gdLst/>
              <a:ahLst/>
              <a:cxnLst/>
              <a:rect l="l" t="t" r="r" b="b"/>
              <a:pathLst>
                <a:path w="10643" h="7021" extrusionOk="0">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72"/>
            <p:cNvSpPr/>
            <p:nvPr/>
          </p:nvSpPr>
          <p:spPr>
            <a:xfrm>
              <a:off x="5780822" y="2069562"/>
              <a:ext cx="184170" cy="279034"/>
            </a:xfrm>
            <a:custGeom>
              <a:avLst/>
              <a:gdLst/>
              <a:ahLst/>
              <a:cxnLst/>
              <a:rect l="l" t="t" r="r" b="b"/>
              <a:pathLst>
                <a:path w="7022" h="10639" extrusionOk="0">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0" name="Google Shape;17950;p72"/>
            <p:cNvSpPr/>
            <p:nvPr/>
          </p:nvSpPr>
          <p:spPr>
            <a:xfrm>
              <a:off x="5780822" y="2164715"/>
              <a:ext cx="41675" cy="184012"/>
            </a:xfrm>
            <a:custGeom>
              <a:avLst/>
              <a:gdLst/>
              <a:ahLst/>
              <a:cxnLst/>
              <a:rect l="l" t="t" r="r" b="b"/>
              <a:pathLst>
                <a:path w="1589" h="7016" extrusionOk="0">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72"/>
            <p:cNvSpPr/>
            <p:nvPr/>
          </p:nvSpPr>
          <p:spPr>
            <a:xfrm>
              <a:off x="5836975" y="2069615"/>
              <a:ext cx="41938" cy="95127"/>
            </a:xfrm>
            <a:custGeom>
              <a:avLst/>
              <a:gdLst/>
              <a:ahLst/>
              <a:cxnLst/>
              <a:rect l="l" t="t" r="r" b="b"/>
              <a:pathLst>
                <a:path w="1599" h="3627" extrusionOk="0">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72"/>
            <p:cNvSpPr/>
            <p:nvPr/>
          </p:nvSpPr>
          <p:spPr>
            <a:xfrm>
              <a:off x="5780822" y="1980572"/>
              <a:ext cx="41675" cy="184170"/>
            </a:xfrm>
            <a:custGeom>
              <a:avLst/>
              <a:gdLst/>
              <a:ahLst/>
              <a:cxnLst/>
              <a:rect l="l" t="t" r="r" b="b"/>
              <a:pathLst>
                <a:path w="1589" h="7022" extrusionOk="0">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72"/>
            <p:cNvSpPr/>
            <p:nvPr/>
          </p:nvSpPr>
          <p:spPr>
            <a:xfrm>
              <a:off x="6033235" y="2039978"/>
              <a:ext cx="41544" cy="65280"/>
            </a:xfrm>
            <a:custGeom>
              <a:avLst/>
              <a:gdLst/>
              <a:ahLst/>
              <a:cxnLst/>
              <a:rect l="l" t="t" r="r" b="b"/>
              <a:pathLst>
                <a:path w="1584" h="2489" extrusionOk="0">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72"/>
            <p:cNvSpPr/>
            <p:nvPr/>
          </p:nvSpPr>
          <p:spPr>
            <a:xfrm>
              <a:off x="5964965" y="1980572"/>
              <a:ext cx="23736" cy="77266"/>
            </a:xfrm>
            <a:custGeom>
              <a:avLst/>
              <a:gdLst/>
              <a:ahLst/>
              <a:cxnLst/>
              <a:rect l="l" t="t" r="r" b="b"/>
              <a:pathLst>
                <a:path w="905" h="2946" extrusionOk="0">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72"/>
            <p:cNvSpPr/>
            <p:nvPr/>
          </p:nvSpPr>
          <p:spPr>
            <a:xfrm>
              <a:off x="5964965" y="2087476"/>
              <a:ext cx="23736" cy="77135"/>
            </a:xfrm>
            <a:custGeom>
              <a:avLst/>
              <a:gdLst/>
              <a:ahLst/>
              <a:cxnLst/>
              <a:rect l="l" t="t" r="r" b="b"/>
              <a:pathLst>
                <a:path w="905" h="2941" extrusionOk="0">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72"/>
            <p:cNvSpPr/>
            <p:nvPr/>
          </p:nvSpPr>
          <p:spPr>
            <a:xfrm>
              <a:off x="6015295" y="2164715"/>
              <a:ext cx="47498" cy="94917"/>
            </a:xfrm>
            <a:custGeom>
              <a:avLst/>
              <a:gdLst/>
              <a:ahLst/>
              <a:cxnLst/>
              <a:rect l="l" t="t" r="r" b="b"/>
              <a:pathLst>
                <a:path w="1811" h="3619" extrusionOk="0">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72"/>
            <p:cNvSpPr/>
            <p:nvPr/>
          </p:nvSpPr>
          <p:spPr>
            <a:xfrm>
              <a:off x="5953084" y="2164715"/>
              <a:ext cx="23762" cy="77135"/>
            </a:xfrm>
            <a:custGeom>
              <a:avLst/>
              <a:gdLst/>
              <a:ahLst/>
              <a:cxnLst/>
              <a:rect l="l" t="t" r="r" b="b"/>
              <a:pathLst>
                <a:path w="906" h="2941" extrusionOk="0">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72"/>
            <p:cNvSpPr/>
            <p:nvPr/>
          </p:nvSpPr>
          <p:spPr>
            <a:xfrm>
              <a:off x="5867031" y="2224095"/>
              <a:ext cx="41544" cy="65254"/>
            </a:xfrm>
            <a:custGeom>
              <a:avLst/>
              <a:gdLst/>
              <a:ahLst/>
              <a:cxnLst/>
              <a:rect l="l" t="t" r="r" b="b"/>
              <a:pathLst>
                <a:path w="1584" h="2488" extrusionOk="0">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72"/>
            <p:cNvSpPr/>
            <p:nvPr/>
          </p:nvSpPr>
          <p:spPr>
            <a:xfrm>
              <a:off x="5953084" y="2271488"/>
              <a:ext cx="29690" cy="77240"/>
            </a:xfrm>
            <a:custGeom>
              <a:avLst/>
              <a:gdLst/>
              <a:ahLst/>
              <a:cxnLst/>
              <a:rect l="l" t="t" r="r" b="b"/>
              <a:pathLst>
                <a:path w="1132" h="2945" extrusionOk="0">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72"/>
            <p:cNvSpPr/>
            <p:nvPr/>
          </p:nvSpPr>
          <p:spPr>
            <a:xfrm>
              <a:off x="5775393" y="1975038"/>
              <a:ext cx="379145" cy="379250"/>
            </a:xfrm>
            <a:custGeom>
              <a:avLst/>
              <a:gdLst/>
              <a:ahLst/>
              <a:cxnLst/>
              <a:rect l="l" t="t" r="r" b="b"/>
              <a:pathLst>
                <a:path w="14456" h="14460" extrusionOk="0">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61" name="Google Shape;17961;p72"/>
          <p:cNvGrpSpPr/>
          <p:nvPr/>
        </p:nvGrpSpPr>
        <p:grpSpPr>
          <a:xfrm>
            <a:off x="6200960" y="1790699"/>
            <a:ext cx="417725" cy="378961"/>
            <a:chOff x="6200960" y="1975274"/>
            <a:chExt cx="417725" cy="378961"/>
          </a:xfrm>
        </p:grpSpPr>
        <p:sp>
          <p:nvSpPr>
            <p:cNvPr id="17962" name="Google Shape;17962;p72"/>
            <p:cNvSpPr/>
            <p:nvPr/>
          </p:nvSpPr>
          <p:spPr>
            <a:xfrm>
              <a:off x="6276416" y="2028411"/>
              <a:ext cx="272477" cy="272504"/>
            </a:xfrm>
            <a:custGeom>
              <a:avLst/>
              <a:gdLst/>
              <a:ahLst/>
              <a:cxnLst/>
              <a:rect l="l" t="t" r="r" b="b"/>
              <a:pathLst>
                <a:path w="10389" h="10390" extrusionOk="0">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3" name="Google Shape;17963;p72"/>
            <p:cNvSpPr/>
            <p:nvPr/>
          </p:nvSpPr>
          <p:spPr>
            <a:xfrm>
              <a:off x="6332832" y="2029801"/>
              <a:ext cx="215564" cy="269199"/>
            </a:xfrm>
            <a:custGeom>
              <a:avLst/>
              <a:gdLst/>
              <a:ahLst/>
              <a:cxnLst/>
              <a:rect l="l" t="t" r="r" b="b"/>
              <a:pathLst>
                <a:path w="8219" h="10264" extrusionOk="0">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72"/>
            <p:cNvSpPr/>
            <p:nvPr/>
          </p:nvSpPr>
          <p:spPr>
            <a:xfrm>
              <a:off x="6249533" y="2031191"/>
              <a:ext cx="259128" cy="269724"/>
            </a:xfrm>
            <a:custGeom>
              <a:avLst/>
              <a:gdLst/>
              <a:ahLst/>
              <a:cxnLst/>
              <a:rect l="l" t="t" r="r" b="b"/>
              <a:pathLst>
                <a:path w="9880" h="10284" extrusionOk="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72"/>
            <p:cNvSpPr/>
            <p:nvPr/>
          </p:nvSpPr>
          <p:spPr>
            <a:xfrm>
              <a:off x="6332832" y="2171272"/>
              <a:ext cx="156499" cy="127492"/>
            </a:xfrm>
            <a:custGeom>
              <a:avLst/>
              <a:gdLst/>
              <a:ahLst/>
              <a:cxnLst/>
              <a:rect l="l" t="t" r="r" b="b"/>
              <a:pathLst>
                <a:path w="5967" h="4861" extrusionOk="0">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72"/>
            <p:cNvSpPr/>
            <p:nvPr/>
          </p:nvSpPr>
          <p:spPr>
            <a:xfrm>
              <a:off x="6255434" y="2080394"/>
              <a:ext cx="363251" cy="273841"/>
            </a:xfrm>
            <a:custGeom>
              <a:avLst/>
              <a:gdLst/>
              <a:ahLst/>
              <a:cxnLst/>
              <a:rect l="l" t="t" r="r" b="b"/>
              <a:pathLst>
                <a:path w="13850" h="10441" extrusionOk="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72"/>
            <p:cNvSpPr/>
            <p:nvPr/>
          </p:nvSpPr>
          <p:spPr>
            <a:xfrm>
              <a:off x="6200960" y="1975274"/>
              <a:ext cx="368916" cy="274104"/>
            </a:xfrm>
            <a:custGeom>
              <a:avLst/>
              <a:gdLst/>
              <a:ahLst/>
              <a:cxnLst/>
              <a:rect l="l" t="t" r="r" b="b"/>
              <a:pathLst>
                <a:path w="14066" h="10451" extrusionOk="0">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72"/>
            <p:cNvSpPr/>
            <p:nvPr/>
          </p:nvSpPr>
          <p:spPr>
            <a:xfrm>
              <a:off x="6365013" y="2075621"/>
              <a:ext cx="17677" cy="29322"/>
            </a:xfrm>
            <a:custGeom>
              <a:avLst/>
              <a:gdLst/>
              <a:ahLst/>
              <a:cxnLst/>
              <a:rect l="l" t="t" r="r" b="b"/>
              <a:pathLst>
                <a:path w="674" h="1118" extrusionOk="0">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72"/>
            <p:cNvSpPr/>
            <p:nvPr/>
          </p:nvSpPr>
          <p:spPr>
            <a:xfrm>
              <a:off x="6256588" y="2022589"/>
              <a:ext cx="307963" cy="284123"/>
            </a:xfrm>
            <a:custGeom>
              <a:avLst/>
              <a:gdLst/>
              <a:ahLst/>
              <a:cxnLst/>
              <a:rect l="l" t="t" r="r" b="b"/>
              <a:pathLst>
                <a:path w="11742" h="10833" extrusionOk="0">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70" name="Google Shape;17970;p72"/>
          <p:cNvGrpSpPr/>
          <p:nvPr/>
        </p:nvGrpSpPr>
        <p:grpSpPr>
          <a:xfrm>
            <a:off x="6666052" y="1807196"/>
            <a:ext cx="391341" cy="328447"/>
            <a:chOff x="6666052" y="1991771"/>
            <a:chExt cx="391341" cy="328447"/>
          </a:xfrm>
        </p:grpSpPr>
        <p:sp>
          <p:nvSpPr>
            <p:cNvPr id="17971" name="Google Shape;17971;p72"/>
            <p:cNvSpPr/>
            <p:nvPr/>
          </p:nvSpPr>
          <p:spPr>
            <a:xfrm>
              <a:off x="6848858" y="2069300"/>
              <a:ext cx="199303" cy="181494"/>
            </a:xfrm>
            <a:custGeom>
              <a:avLst/>
              <a:gdLst/>
              <a:ahLst/>
              <a:cxnLst/>
              <a:rect l="l" t="t" r="r" b="b"/>
              <a:pathLst>
                <a:path w="7599" h="6920" extrusionOk="0">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72"/>
            <p:cNvSpPr/>
            <p:nvPr/>
          </p:nvSpPr>
          <p:spPr>
            <a:xfrm>
              <a:off x="6936432" y="1997358"/>
              <a:ext cx="112857" cy="200063"/>
            </a:xfrm>
            <a:custGeom>
              <a:avLst/>
              <a:gdLst/>
              <a:ahLst/>
              <a:cxnLst/>
              <a:rect l="l" t="t" r="r" b="b"/>
              <a:pathLst>
                <a:path w="4303" h="7628" extrusionOk="0">
                  <a:moveTo>
                    <a:pt x="4303" y="1"/>
                  </a:moveTo>
                  <a:lnTo>
                    <a:pt x="1" y="2763"/>
                  </a:lnTo>
                  <a:lnTo>
                    <a:pt x="3706" y="7628"/>
                  </a:lnTo>
                  <a:lnTo>
                    <a:pt x="4303" y="7151"/>
                  </a:lnTo>
                  <a:lnTo>
                    <a:pt x="4303" y="1"/>
                  </a:lnTo>
                  <a:close/>
                </a:path>
              </a:pathLst>
            </a:custGeom>
            <a:solidFill>
              <a:srgbClr val="C1CB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3" name="Google Shape;17973;p72"/>
            <p:cNvSpPr/>
            <p:nvPr/>
          </p:nvSpPr>
          <p:spPr>
            <a:xfrm>
              <a:off x="7012413" y="2145150"/>
              <a:ext cx="36876" cy="52271"/>
            </a:xfrm>
            <a:custGeom>
              <a:avLst/>
              <a:gdLst/>
              <a:ahLst/>
              <a:cxnLst/>
              <a:rect l="l" t="t" r="r" b="b"/>
              <a:pathLst>
                <a:path w="1406" h="1993" extrusionOk="0">
                  <a:moveTo>
                    <a:pt x="1406" y="0"/>
                  </a:moveTo>
                  <a:lnTo>
                    <a:pt x="0" y="929"/>
                  </a:lnTo>
                  <a:lnTo>
                    <a:pt x="809" y="1993"/>
                  </a:lnTo>
                  <a:lnTo>
                    <a:pt x="1406" y="1516"/>
                  </a:lnTo>
                  <a:lnTo>
                    <a:pt x="1406" y="0"/>
                  </a:lnTo>
                  <a:close/>
                </a:path>
              </a:pathLst>
            </a:custGeom>
            <a:solidFill>
              <a:srgbClr val="B2BF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72"/>
            <p:cNvSpPr/>
            <p:nvPr/>
          </p:nvSpPr>
          <p:spPr>
            <a:xfrm>
              <a:off x="6861867" y="2129256"/>
              <a:ext cx="151569" cy="100792"/>
            </a:xfrm>
            <a:custGeom>
              <a:avLst/>
              <a:gdLst/>
              <a:ahLst/>
              <a:cxnLst/>
              <a:rect l="l" t="t" r="r" b="b"/>
              <a:pathLst>
                <a:path w="5779" h="3843" extrusionOk="0">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72"/>
            <p:cNvSpPr/>
            <p:nvPr/>
          </p:nvSpPr>
          <p:spPr>
            <a:xfrm>
              <a:off x="6921036" y="2180111"/>
              <a:ext cx="88885" cy="50068"/>
            </a:xfrm>
            <a:custGeom>
              <a:avLst/>
              <a:gdLst/>
              <a:ahLst/>
              <a:cxnLst/>
              <a:rect l="l" t="t" r="r" b="b"/>
              <a:pathLst>
                <a:path w="3389" h="1909" extrusionOk="0">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72"/>
            <p:cNvSpPr/>
            <p:nvPr/>
          </p:nvSpPr>
          <p:spPr>
            <a:xfrm>
              <a:off x="6833830" y="2155379"/>
              <a:ext cx="151595" cy="100792"/>
            </a:xfrm>
            <a:custGeom>
              <a:avLst/>
              <a:gdLst/>
              <a:ahLst/>
              <a:cxnLst/>
              <a:rect l="l" t="t" r="r" b="b"/>
              <a:pathLst>
                <a:path w="5780" h="3843" extrusionOk="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72"/>
            <p:cNvSpPr/>
            <p:nvPr/>
          </p:nvSpPr>
          <p:spPr>
            <a:xfrm>
              <a:off x="6902860" y="2212791"/>
              <a:ext cx="79050" cy="43407"/>
            </a:xfrm>
            <a:custGeom>
              <a:avLst/>
              <a:gdLst/>
              <a:ahLst/>
              <a:cxnLst/>
              <a:rect l="l" t="t" r="r" b="b"/>
              <a:pathLst>
                <a:path w="3014" h="1655" extrusionOk="0">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72"/>
            <p:cNvSpPr/>
            <p:nvPr/>
          </p:nvSpPr>
          <p:spPr>
            <a:xfrm>
              <a:off x="6805819" y="2181501"/>
              <a:ext cx="151726" cy="100687"/>
            </a:xfrm>
            <a:custGeom>
              <a:avLst/>
              <a:gdLst/>
              <a:ahLst/>
              <a:cxnLst/>
              <a:rect l="l" t="t" r="r" b="b"/>
              <a:pathLst>
                <a:path w="5785" h="3839" extrusionOk="0">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72"/>
            <p:cNvSpPr/>
            <p:nvPr/>
          </p:nvSpPr>
          <p:spPr>
            <a:xfrm>
              <a:off x="6884580" y="2244604"/>
              <a:ext cx="69057" cy="37689"/>
            </a:xfrm>
            <a:custGeom>
              <a:avLst/>
              <a:gdLst/>
              <a:ahLst/>
              <a:cxnLst/>
              <a:rect l="l" t="t" r="r" b="b"/>
              <a:pathLst>
                <a:path w="2633" h="1437" extrusionOk="0">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72"/>
            <p:cNvSpPr/>
            <p:nvPr/>
          </p:nvSpPr>
          <p:spPr>
            <a:xfrm>
              <a:off x="6777939" y="2207624"/>
              <a:ext cx="151595" cy="100661"/>
            </a:xfrm>
            <a:custGeom>
              <a:avLst/>
              <a:gdLst/>
              <a:ahLst/>
              <a:cxnLst/>
              <a:rect l="l" t="t" r="r" b="b"/>
              <a:pathLst>
                <a:path w="5780" h="3838" extrusionOk="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72"/>
            <p:cNvSpPr/>
            <p:nvPr/>
          </p:nvSpPr>
          <p:spPr>
            <a:xfrm>
              <a:off x="6866404" y="2274871"/>
              <a:ext cx="59458" cy="33414"/>
            </a:xfrm>
            <a:custGeom>
              <a:avLst/>
              <a:gdLst/>
              <a:ahLst/>
              <a:cxnLst/>
              <a:rect l="l" t="t" r="r" b="b"/>
              <a:pathLst>
                <a:path w="2267" h="1274" extrusionOk="0">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72"/>
            <p:cNvSpPr/>
            <p:nvPr/>
          </p:nvSpPr>
          <p:spPr>
            <a:xfrm>
              <a:off x="6686300" y="2082046"/>
              <a:ext cx="193008" cy="174806"/>
            </a:xfrm>
            <a:custGeom>
              <a:avLst/>
              <a:gdLst/>
              <a:ahLst/>
              <a:cxnLst/>
              <a:rect l="l" t="t" r="r" b="b"/>
              <a:pathLst>
                <a:path w="7359" h="6665" extrusionOk="0">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3" name="Google Shape;17983;p72"/>
            <p:cNvSpPr/>
            <p:nvPr/>
          </p:nvSpPr>
          <p:spPr>
            <a:xfrm>
              <a:off x="6677855" y="2062481"/>
              <a:ext cx="106405" cy="154008"/>
            </a:xfrm>
            <a:custGeom>
              <a:avLst/>
              <a:gdLst/>
              <a:ahLst/>
              <a:cxnLst/>
              <a:rect l="l" t="t" r="r" b="b"/>
              <a:pathLst>
                <a:path w="4057" h="5872" extrusionOk="0">
                  <a:moveTo>
                    <a:pt x="3056" y="1"/>
                  </a:moveTo>
                  <a:lnTo>
                    <a:pt x="1" y="5294"/>
                  </a:lnTo>
                  <a:lnTo>
                    <a:pt x="1001" y="5871"/>
                  </a:lnTo>
                  <a:lnTo>
                    <a:pt x="4057" y="578"/>
                  </a:lnTo>
                  <a:lnTo>
                    <a:pt x="3056" y="1"/>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4" name="Google Shape;17984;p72"/>
            <p:cNvSpPr/>
            <p:nvPr/>
          </p:nvSpPr>
          <p:spPr>
            <a:xfrm>
              <a:off x="6674209" y="2014039"/>
              <a:ext cx="91245" cy="191592"/>
            </a:xfrm>
            <a:custGeom>
              <a:avLst/>
              <a:gdLst/>
              <a:ahLst/>
              <a:cxnLst/>
              <a:rect l="l" t="t" r="r" b="b"/>
              <a:pathLst>
                <a:path w="3479" h="7305" extrusionOk="0">
                  <a:moveTo>
                    <a:pt x="0" y="0"/>
                  </a:moveTo>
                  <a:lnTo>
                    <a:pt x="0" y="7064"/>
                  </a:lnTo>
                  <a:lnTo>
                    <a:pt x="419" y="7304"/>
                  </a:lnTo>
                  <a:lnTo>
                    <a:pt x="3479" y="2011"/>
                  </a:lnTo>
                  <a:lnTo>
                    <a:pt x="0" y="0"/>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72"/>
            <p:cNvSpPr/>
            <p:nvPr/>
          </p:nvSpPr>
          <p:spPr>
            <a:xfrm>
              <a:off x="6677986" y="2167863"/>
              <a:ext cx="45715" cy="48731"/>
            </a:xfrm>
            <a:custGeom>
              <a:avLst/>
              <a:gdLst/>
              <a:ahLst/>
              <a:cxnLst/>
              <a:rect l="l" t="t" r="r" b="b"/>
              <a:pathLst>
                <a:path w="1743" h="1858" extrusionOk="0">
                  <a:moveTo>
                    <a:pt x="737" y="1"/>
                  </a:moveTo>
                  <a:lnTo>
                    <a:pt x="0" y="1281"/>
                  </a:lnTo>
                  <a:lnTo>
                    <a:pt x="996" y="1858"/>
                  </a:lnTo>
                  <a:lnTo>
                    <a:pt x="1742" y="568"/>
                  </a:lnTo>
                  <a:lnTo>
                    <a:pt x="737" y="1"/>
                  </a:ln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72"/>
            <p:cNvSpPr/>
            <p:nvPr/>
          </p:nvSpPr>
          <p:spPr>
            <a:xfrm>
              <a:off x="6674209" y="2154854"/>
              <a:ext cx="30424" cy="50776"/>
            </a:xfrm>
            <a:custGeom>
              <a:avLst/>
              <a:gdLst/>
              <a:ahLst/>
              <a:cxnLst/>
              <a:rect l="l" t="t" r="r" b="b"/>
              <a:pathLst>
                <a:path w="1160" h="1936" extrusionOk="0">
                  <a:moveTo>
                    <a:pt x="0" y="1"/>
                  </a:moveTo>
                  <a:lnTo>
                    <a:pt x="0" y="1695"/>
                  </a:lnTo>
                  <a:lnTo>
                    <a:pt x="419" y="1935"/>
                  </a:lnTo>
                  <a:lnTo>
                    <a:pt x="1160" y="655"/>
                  </a:lnTo>
                  <a:lnTo>
                    <a:pt x="0" y="1"/>
                  </a:ln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72"/>
            <p:cNvSpPr/>
            <p:nvPr/>
          </p:nvSpPr>
          <p:spPr>
            <a:xfrm>
              <a:off x="6726061" y="2182183"/>
              <a:ext cx="81436" cy="65411"/>
            </a:xfrm>
            <a:custGeom>
              <a:avLst/>
              <a:gdLst/>
              <a:ahLst/>
              <a:cxnLst/>
              <a:rect l="l" t="t" r="r" b="b"/>
              <a:pathLst>
                <a:path w="3105" h="2494" extrusionOk="0">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72"/>
            <p:cNvSpPr/>
            <p:nvPr/>
          </p:nvSpPr>
          <p:spPr>
            <a:xfrm>
              <a:off x="6729969" y="2183521"/>
              <a:ext cx="77528" cy="64048"/>
            </a:xfrm>
            <a:custGeom>
              <a:avLst/>
              <a:gdLst/>
              <a:ahLst/>
              <a:cxnLst/>
              <a:rect l="l" t="t" r="r" b="b"/>
              <a:pathLst>
                <a:path w="2956" h="2442" extrusionOk="0">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72"/>
            <p:cNvSpPr/>
            <p:nvPr/>
          </p:nvSpPr>
          <p:spPr>
            <a:xfrm>
              <a:off x="6757350" y="2210955"/>
              <a:ext cx="72362" cy="58933"/>
            </a:xfrm>
            <a:custGeom>
              <a:avLst/>
              <a:gdLst/>
              <a:ahLst/>
              <a:cxnLst/>
              <a:rect l="l" t="t" r="r" b="b"/>
              <a:pathLst>
                <a:path w="2759" h="2247" extrusionOk="0">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72"/>
            <p:cNvSpPr/>
            <p:nvPr/>
          </p:nvSpPr>
          <p:spPr>
            <a:xfrm>
              <a:off x="6761022" y="2212292"/>
              <a:ext cx="68690" cy="57491"/>
            </a:xfrm>
            <a:custGeom>
              <a:avLst/>
              <a:gdLst/>
              <a:ahLst/>
              <a:cxnLst/>
              <a:rect l="l" t="t" r="r" b="b"/>
              <a:pathLst>
                <a:path w="2619" h="2192" extrusionOk="0">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72"/>
            <p:cNvSpPr/>
            <p:nvPr/>
          </p:nvSpPr>
          <p:spPr>
            <a:xfrm>
              <a:off x="6788272" y="2239831"/>
              <a:ext cx="63523" cy="52376"/>
            </a:xfrm>
            <a:custGeom>
              <a:avLst/>
              <a:gdLst/>
              <a:ahLst/>
              <a:cxnLst/>
              <a:rect l="l" t="t" r="r" b="b"/>
              <a:pathLst>
                <a:path w="2422" h="1997" extrusionOk="0">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72"/>
            <p:cNvSpPr/>
            <p:nvPr/>
          </p:nvSpPr>
          <p:spPr>
            <a:xfrm>
              <a:off x="6791813" y="2240801"/>
              <a:ext cx="59982" cy="51406"/>
            </a:xfrm>
            <a:custGeom>
              <a:avLst/>
              <a:gdLst/>
              <a:ahLst/>
              <a:cxnLst/>
              <a:rect l="l" t="t" r="r" b="b"/>
              <a:pathLst>
                <a:path w="2287" h="1960" extrusionOk="0">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72"/>
            <p:cNvSpPr/>
            <p:nvPr/>
          </p:nvSpPr>
          <p:spPr>
            <a:xfrm>
              <a:off x="6819457" y="2268629"/>
              <a:ext cx="54422" cy="45846"/>
            </a:xfrm>
            <a:custGeom>
              <a:avLst/>
              <a:gdLst/>
              <a:ahLst/>
              <a:cxnLst/>
              <a:rect l="l" t="t" r="r" b="b"/>
              <a:pathLst>
                <a:path w="2075" h="1748" extrusionOk="0">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72"/>
            <p:cNvSpPr/>
            <p:nvPr/>
          </p:nvSpPr>
          <p:spPr>
            <a:xfrm>
              <a:off x="6822998" y="2269835"/>
              <a:ext cx="50881" cy="44692"/>
            </a:xfrm>
            <a:custGeom>
              <a:avLst/>
              <a:gdLst/>
              <a:ahLst/>
              <a:cxnLst/>
              <a:rect l="l" t="t" r="r" b="b"/>
              <a:pathLst>
                <a:path w="1940" h="1704" extrusionOk="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72"/>
            <p:cNvSpPr/>
            <p:nvPr/>
          </p:nvSpPr>
          <p:spPr>
            <a:xfrm>
              <a:off x="6825384" y="2088105"/>
              <a:ext cx="78787" cy="121066"/>
            </a:xfrm>
            <a:custGeom>
              <a:avLst/>
              <a:gdLst/>
              <a:ahLst/>
              <a:cxnLst/>
              <a:rect l="l" t="t" r="r" b="b"/>
              <a:pathLst>
                <a:path w="3004" h="4616" extrusionOk="0">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72"/>
            <p:cNvSpPr/>
            <p:nvPr/>
          </p:nvSpPr>
          <p:spPr>
            <a:xfrm>
              <a:off x="6825384" y="2088105"/>
              <a:ext cx="33335" cy="121066"/>
            </a:xfrm>
            <a:custGeom>
              <a:avLst/>
              <a:gdLst/>
              <a:ahLst/>
              <a:cxnLst/>
              <a:rect l="l" t="t" r="r" b="b"/>
              <a:pathLst>
                <a:path w="1271" h="4616" extrusionOk="0">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72"/>
            <p:cNvSpPr/>
            <p:nvPr/>
          </p:nvSpPr>
          <p:spPr>
            <a:xfrm>
              <a:off x="6666052" y="2008452"/>
              <a:ext cx="391341" cy="311766"/>
            </a:xfrm>
            <a:custGeom>
              <a:avLst/>
              <a:gdLst/>
              <a:ahLst/>
              <a:cxnLst/>
              <a:rect l="l" t="t" r="r" b="b"/>
              <a:pathLst>
                <a:path w="14921" h="11887" extrusionOk="0">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72"/>
            <p:cNvSpPr/>
            <p:nvPr/>
          </p:nvSpPr>
          <p:spPr>
            <a:xfrm>
              <a:off x="7009764" y="1991771"/>
              <a:ext cx="47446" cy="31630"/>
            </a:xfrm>
            <a:custGeom>
              <a:avLst/>
              <a:gdLst/>
              <a:ahLst/>
              <a:cxnLst/>
              <a:rect l="l" t="t" r="r" b="b"/>
              <a:pathLst>
                <a:path w="1809" h="1206" extrusionOk="0">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99" name="Google Shape;17999;p72"/>
          <p:cNvGrpSpPr/>
          <p:nvPr/>
        </p:nvGrpSpPr>
        <p:grpSpPr>
          <a:xfrm>
            <a:off x="7099619" y="1795263"/>
            <a:ext cx="374712" cy="374476"/>
            <a:chOff x="7099619" y="1979838"/>
            <a:chExt cx="374712" cy="374476"/>
          </a:xfrm>
        </p:grpSpPr>
        <p:sp>
          <p:nvSpPr>
            <p:cNvPr id="18000" name="Google Shape;18000;p72"/>
            <p:cNvSpPr/>
            <p:nvPr/>
          </p:nvSpPr>
          <p:spPr>
            <a:xfrm>
              <a:off x="7210666" y="2008741"/>
              <a:ext cx="175829" cy="160879"/>
            </a:xfrm>
            <a:custGeom>
              <a:avLst/>
              <a:gdLst/>
              <a:ahLst/>
              <a:cxnLst/>
              <a:rect l="l" t="t" r="r" b="b"/>
              <a:pathLst>
                <a:path w="6704" h="6134" extrusionOk="0">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72"/>
            <p:cNvSpPr/>
            <p:nvPr/>
          </p:nvSpPr>
          <p:spPr>
            <a:xfrm>
              <a:off x="7106045" y="2149451"/>
              <a:ext cx="128751" cy="128987"/>
            </a:xfrm>
            <a:custGeom>
              <a:avLst/>
              <a:gdLst/>
              <a:ahLst/>
              <a:cxnLst/>
              <a:rect l="l" t="t" r="r" b="b"/>
              <a:pathLst>
                <a:path w="4909" h="4918" extrusionOk="0">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72"/>
            <p:cNvSpPr/>
            <p:nvPr/>
          </p:nvSpPr>
          <p:spPr>
            <a:xfrm>
              <a:off x="7140875" y="2149451"/>
              <a:ext cx="93921" cy="128987"/>
            </a:xfrm>
            <a:custGeom>
              <a:avLst/>
              <a:gdLst/>
              <a:ahLst/>
              <a:cxnLst/>
              <a:rect l="l" t="t" r="r" b="b"/>
              <a:pathLst>
                <a:path w="3581" h="4918" extrusionOk="0">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3" name="Google Shape;18003;p72"/>
            <p:cNvSpPr/>
            <p:nvPr/>
          </p:nvSpPr>
          <p:spPr>
            <a:xfrm>
              <a:off x="7105179" y="2246860"/>
              <a:ext cx="128987" cy="101868"/>
            </a:xfrm>
            <a:custGeom>
              <a:avLst/>
              <a:gdLst/>
              <a:ahLst/>
              <a:cxnLst/>
              <a:rect l="l" t="t" r="r" b="b"/>
              <a:pathLst>
                <a:path w="4918" h="3884" extrusionOk="0">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4" name="Google Shape;18004;p72"/>
            <p:cNvSpPr/>
            <p:nvPr/>
          </p:nvSpPr>
          <p:spPr>
            <a:xfrm>
              <a:off x="7147694" y="2246860"/>
              <a:ext cx="43826" cy="28667"/>
            </a:xfrm>
            <a:custGeom>
              <a:avLst/>
              <a:gdLst/>
              <a:ahLst/>
              <a:cxnLst/>
              <a:rect l="l" t="t" r="r" b="b"/>
              <a:pathLst>
                <a:path w="1671" h="1093" extrusionOk="0">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72"/>
            <p:cNvSpPr/>
            <p:nvPr/>
          </p:nvSpPr>
          <p:spPr>
            <a:xfrm>
              <a:off x="7105179" y="2284470"/>
              <a:ext cx="128987" cy="64257"/>
            </a:xfrm>
            <a:custGeom>
              <a:avLst/>
              <a:gdLst/>
              <a:ahLst/>
              <a:cxnLst/>
              <a:rect l="l" t="t" r="r" b="b"/>
              <a:pathLst>
                <a:path w="4918" h="2450" extrusionOk="0">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72"/>
            <p:cNvSpPr/>
            <p:nvPr/>
          </p:nvSpPr>
          <p:spPr>
            <a:xfrm>
              <a:off x="7126633" y="2190786"/>
              <a:ext cx="85948" cy="70500"/>
            </a:xfrm>
            <a:custGeom>
              <a:avLst/>
              <a:gdLst/>
              <a:ahLst/>
              <a:cxnLst/>
              <a:rect l="l" t="t" r="r" b="b"/>
              <a:pathLst>
                <a:path w="3277" h="2688" extrusionOk="0">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7" name="Google Shape;18007;p72"/>
            <p:cNvSpPr/>
            <p:nvPr/>
          </p:nvSpPr>
          <p:spPr>
            <a:xfrm>
              <a:off x="7126633" y="2190786"/>
              <a:ext cx="85948" cy="69870"/>
            </a:xfrm>
            <a:custGeom>
              <a:avLst/>
              <a:gdLst/>
              <a:ahLst/>
              <a:cxnLst/>
              <a:rect l="l" t="t" r="r" b="b"/>
              <a:pathLst>
                <a:path w="3277" h="2664" extrusionOk="0">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8" name="Google Shape;18008;p72"/>
            <p:cNvSpPr/>
            <p:nvPr/>
          </p:nvSpPr>
          <p:spPr>
            <a:xfrm>
              <a:off x="7210666" y="2299105"/>
              <a:ext cx="23500" cy="49622"/>
            </a:xfrm>
            <a:custGeom>
              <a:avLst/>
              <a:gdLst/>
              <a:ahLst/>
              <a:cxnLst/>
              <a:rect l="l" t="t" r="r" b="b"/>
              <a:pathLst>
                <a:path w="896" h="1892" extrusionOk="0">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72"/>
            <p:cNvSpPr/>
            <p:nvPr/>
          </p:nvSpPr>
          <p:spPr>
            <a:xfrm>
              <a:off x="7105179" y="2299105"/>
              <a:ext cx="23369" cy="49622"/>
            </a:xfrm>
            <a:custGeom>
              <a:avLst/>
              <a:gdLst/>
              <a:ahLst/>
              <a:cxnLst/>
              <a:rect l="l" t="t" r="r" b="b"/>
              <a:pathLst>
                <a:path w="891" h="1892" extrusionOk="0">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72"/>
            <p:cNvSpPr/>
            <p:nvPr/>
          </p:nvSpPr>
          <p:spPr>
            <a:xfrm>
              <a:off x="7352006" y="2161935"/>
              <a:ext cx="33099" cy="72598"/>
            </a:xfrm>
            <a:custGeom>
              <a:avLst/>
              <a:gdLst/>
              <a:ahLst/>
              <a:cxnLst/>
              <a:rect l="l" t="t" r="r" b="b"/>
              <a:pathLst>
                <a:path w="1262" h="2768" extrusionOk="0">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72"/>
            <p:cNvSpPr/>
            <p:nvPr/>
          </p:nvSpPr>
          <p:spPr>
            <a:xfrm>
              <a:off x="7365277" y="2155247"/>
              <a:ext cx="79155" cy="79286"/>
            </a:xfrm>
            <a:custGeom>
              <a:avLst/>
              <a:gdLst/>
              <a:ahLst/>
              <a:cxnLst/>
              <a:rect l="l" t="t" r="r" b="b"/>
              <a:pathLst>
                <a:path w="3018" h="3023" extrusionOk="0">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72"/>
            <p:cNvSpPr/>
            <p:nvPr/>
          </p:nvSpPr>
          <p:spPr>
            <a:xfrm>
              <a:off x="7377132" y="2254938"/>
              <a:ext cx="42174" cy="37007"/>
            </a:xfrm>
            <a:custGeom>
              <a:avLst/>
              <a:gdLst/>
              <a:ahLst/>
              <a:cxnLst/>
              <a:rect l="l" t="t" r="r" b="b"/>
              <a:pathLst>
                <a:path w="1608" h="1411" extrusionOk="0">
                  <a:moveTo>
                    <a:pt x="0" y="1"/>
                  </a:moveTo>
                  <a:lnTo>
                    <a:pt x="0" y="1411"/>
                  </a:lnTo>
                  <a:lnTo>
                    <a:pt x="1608" y="1411"/>
                  </a:lnTo>
                  <a:lnTo>
                    <a:pt x="160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72"/>
            <p:cNvSpPr/>
            <p:nvPr/>
          </p:nvSpPr>
          <p:spPr>
            <a:xfrm>
              <a:off x="7377263" y="2254938"/>
              <a:ext cx="42174" cy="23002"/>
            </a:xfrm>
            <a:custGeom>
              <a:avLst/>
              <a:gdLst/>
              <a:ahLst/>
              <a:cxnLst/>
              <a:rect l="l" t="t" r="r" b="b"/>
              <a:pathLst>
                <a:path w="1608" h="877" extrusionOk="0">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72"/>
            <p:cNvSpPr/>
            <p:nvPr/>
          </p:nvSpPr>
          <p:spPr>
            <a:xfrm>
              <a:off x="7327903" y="2277913"/>
              <a:ext cx="140737" cy="70814"/>
            </a:xfrm>
            <a:custGeom>
              <a:avLst/>
              <a:gdLst/>
              <a:ahLst/>
              <a:cxnLst/>
              <a:rect l="l" t="t" r="r" b="b"/>
              <a:pathLst>
                <a:path w="5366" h="2700" extrusionOk="0">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72"/>
            <p:cNvSpPr/>
            <p:nvPr/>
          </p:nvSpPr>
          <p:spPr>
            <a:xfrm>
              <a:off x="7358694" y="2188320"/>
              <a:ext cx="79155" cy="72571"/>
            </a:xfrm>
            <a:custGeom>
              <a:avLst/>
              <a:gdLst/>
              <a:ahLst/>
              <a:cxnLst/>
              <a:rect l="l" t="t" r="r" b="b"/>
              <a:pathLst>
                <a:path w="3018" h="2767" extrusionOk="0">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72"/>
            <p:cNvSpPr/>
            <p:nvPr/>
          </p:nvSpPr>
          <p:spPr>
            <a:xfrm>
              <a:off x="7358694" y="2188320"/>
              <a:ext cx="78919" cy="70945"/>
            </a:xfrm>
            <a:custGeom>
              <a:avLst/>
              <a:gdLst/>
              <a:ahLst/>
              <a:cxnLst/>
              <a:rect l="l" t="t" r="r" b="b"/>
              <a:pathLst>
                <a:path w="3009" h="2705" extrusionOk="0">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72"/>
            <p:cNvSpPr/>
            <p:nvPr/>
          </p:nvSpPr>
          <p:spPr>
            <a:xfrm>
              <a:off x="7327903" y="2295827"/>
              <a:ext cx="28168" cy="52901"/>
            </a:xfrm>
            <a:custGeom>
              <a:avLst/>
              <a:gdLst/>
              <a:ahLst/>
              <a:cxnLst/>
              <a:rect l="l" t="t" r="r" b="b"/>
              <a:pathLst>
                <a:path w="1074" h="2017" extrusionOk="0">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8" name="Google Shape;18018;p72"/>
            <p:cNvSpPr/>
            <p:nvPr/>
          </p:nvSpPr>
          <p:spPr>
            <a:xfrm>
              <a:off x="7440367" y="2295827"/>
              <a:ext cx="28168" cy="52901"/>
            </a:xfrm>
            <a:custGeom>
              <a:avLst/>
              <a:gdLst/>
              <a:ahLst/>
              <a:cxnLst/>
              <a:rect l="l" t="t" r="r" b="b"/>
              <a:pathLst>
                <a:path w="1074" h="2017" extrusionOk="0">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9" name="Google Shape;18019;p72"/>
            <p:cNvSpPr/>
            <p:nvPr/>
          </p:nvSpPr>
          <p:spPr>
            <a:xfrm>
              <a:off x="7163850" y="1985267"/>
              <a:ext cx="199172" cy="171843"/>
            </a:xfrm>
            <a:custGeom>
              <a:avLst/>
              <a:gdLst/>
              <a:ahLst/>
              <a:cxnLst/>
              <a:rect l="l" t="t" r="r" b="b"/>
              <a:pathLst>
                <a:path w="7594" h="6552" extrusionOk="0">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72"/>
            <p:cNvSpPr/>
            <p:nvPr/>
          </p:nvSpPr>
          <p:spPr>
            <a:xfrm>
              <a:off x="7099619" y="2143943"/>
              <a:ext cx="140238" cy="210371"/>
            </a:xfrm>
            <a:custGeom>
              <a:avLst/>
              <a:gdLst/>
              <a:ahLst/>
              <a:cxnLst/>
              <a:rect l="l" t="t" r="r" b="b"/>
              <a:pathLst>
                <a:path w="5347" h="8021" extrusionOk="0">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72"/>
            <p:cNvSpPr/>
            <p:nvPr/>
          </p:nvSpPr>
          <p:spPr>
            <a:xfrm>
              <a:off x="7123093" y="2319799"/>
              <a:ext cx="10989" cy="34515"/>
            </a:xfrm>
            <a:custGeom>
              <a:avLst/>
              <a:gdLst/>
              <a:ahLst/>
              <a:cxnLst/>
              <a:rect l="l" t="t" r="r" b="b"/>
              <a:pathLst>
                <a:path w="419" h="1316" extrusionOk="0">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72"/>
            <p:cNvSpPr/>
            <p:nvPr/>
          </p:nvSpPr>
          <p:spPr>
            <a:xfrm>
              <a:off x="7205132" y="2319799"/>
              <a:ext cx="11120" cy="34515"/>
            </a:xfrm>
            <a:custGeom>
              <a:avLst/>
              <a:gdLst/>
              <a:ahLst/>
              <a:cxnLst/>
              <a:rect l="l" t="t" r="r" b="b"/>
              <a:pathLst>
                <a:path w="424" h="1316" extrusionOk="0">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72"/>
            <p:cNvSpPr/>
            <p:nvPr/>
          </p:nvSpPr>
          <p:spPr>
            <a:xfrm>
              <a:off x="7369316" y="2183311"/>
              <a:ext cx="60061" cy="18595"/>
            </a:xfrm>
            <a:custGeom>
              <a:avLst/>
              <a:gdLst/>
              <a:ahLst/>
              <a:cxnLst/>
              <a:rect l="l" t="t" r="r" b="b"/>
              <a:pathLst>
                <a:path w="2290" h="709" extrusionOk="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72"/>
            <p:cNvSpPr/>
            <p:nvPr/>
          </p:nvSpPr>
          <p:spPr>
            <a:xfrm>
              <a:off x="7322369" y="2149818"/>
              <a:ext cx="151962" cy="204496"/>
            </a:xfrm>
            <a:custGeom>
              <a:avLst/>
              <a:gdLst/>
              <a:ahLst/>
              <a:cxnLst/>
              <a:rect l="l" t="t" r="r" b="b"/>
              <a:pathLst>
                <a:path w="5794" h="7797" extrusionOk="0">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72"/>
            <p:cNvSpPr/>
            <p:nvPr/>
          </p:nvSpPr>
          <p:spPr>
            <a:xfrm>
              <a:off x="7351770" y="2314002"/>
              <a:ext cx="10989" cy="40312"/>
            </a:xfrm>
            <a:custGeom>
              <a:avLst/>
              <a:gdLst/>
              <a:ahLst/>
              <a:cxnLst/>
              <a:rect l="l" t="t" r="r" b="b"/>
              <a:pathLst>
                <a:path w="419" h="1537" extrusionOk="0">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72"/>
            <p:cNvSpPr/>
            <p:nvPr/>
          </p:nvSpPr>
          <p:spPr>
            <a:xfrm>
              <a:off x="7433784" y="2314002"/>
              <a:ext cx="11016" cy="40312"/>
            </a:xfrm>
            <a:custGeom>
              <a:avLst/>
              <a:gdLst/>
              <a:ahLst/>
              <a:cxnLst/>
              <a:rect l="l" t="t" r="r" b="b"/>
              <a:pathLst>
                <a:path w="420" h="1537" extrusionOk="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7" name="Google Shape;18027;p72"/>
            <p:cNvSpPr/>
            <p:nvPr/>
          </p:nvSpPr>
          <p:spPr>
            <a:xfrm>
              <a:off x="7158290" y="1979838"/>
              <a:ext cx="233766" cy="195290"/>
            </a:xfrm>
            <a:custGeom>
              <a:avLst/>
              <a:gdLst/>
              <a:ahLst/>
              <a:cxnLst/>
              <a:rect l="l" t="t" r="r" b="b"/>
              <a:pathLst>
                <a:path w="8913" h="7446" extrusionOk="0">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8" name="Google Shape;18028;p72"/>
            <p:cNvSpPr/>
            <p:nvPr/>
          </p:nvSpPr>
          <p:spPr>
            <a:xfrm>
              <a:off x="7197421" y="2014904"/>
              <a:ext cx="32339" cy="11147"/>
            </a:xfrm>
            <a:custGeom>
              <a:avLst/>
              <a:gdLst/>
              <a:ahLst/>
              <a:cxnLst/>
              <a:rect l="l" t="t" r="r" b="b"/>
              <a:pathLst>
                <a:path w="1233" h="425" extrusionOk="0">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72"/>
            <p:cNvSpPr/>
            <p:nvPr/>
          </p:nvSpPr>
          <p:spPr>
            <a:xfrm>
              <a:off x="7238441" y="2014904"/>
              <a:ext cx="90878" cy="11147"/>
            </a:xfrm>
            <a:custGeom>
              <a:avLst/>
              <a:gdLst/>
              <a:ahLst/>
              <a:cxnLst/>
              <a:rect l="l" t="t" r="r" b="b"/>
              <a:pathLst>
                <a:path w="3465" h="425" extrusionOk="0">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72"/>
            <p:cNvSpPr/>
            <p:nvPr/>
          </p:nvSpPr>
          <p:spPr>
            <a:xfrm>
              <a:off x="7197421" y="2044200"/>
              <a:ext cx="131898" cy="11120"/>
            </a:xfrm>
            <a:custGeom>
              <a:avLst/>
              <a:gdLst/>
              <a:ahLst/>
              <a:cxnLst/>
              <a:rect l="l" t="t" r="r" b="b"/>
              <a:pathLst>
                <a:path w="5029" h="424" extrusionOk="0">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72"/>
            <p:cNvSpPr/>
            <p:nvPr/>
          </p:nvSpPr>
          <p:spPr>
            <a:xfrm>
              <a:off x="7197421" y="2073601"/>
              <a:ext cx="90878" cy="11120"/>
            </a:xfrm>
            <a:custGeom>
              <a:avLst/>
              <a:gdLst/>
              <a:ahLst/>
              <a:cxnLst/>
              <a:rect l="l" t="t" r="r" b="b"/>
              <a:pathLst>
                <a:path w="3465" h="424" extrusionOk="0">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72"/>
            <p:cNvSpPr/>
            <p:nvPr/>
          </p:nvSpPr>
          <p:spPr>
            <a:xfrm>
              <a:off x="7296981" y="2073601"/>
              <a:ext cx="32339" cy="11120"/>
            </a:xfrm>
            <a:custGeom>
              <a:avLst/>
              <a:gdLst/>
              <a:ahLst/>
              <a:cxnLst/>
              <a:rect l="l" t="t" r="r" b="b"/>
              <a:pathLst>
                <a:path w="1233" h="424" extrusionOk="0">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3" name="Google Shape;18033;p72"/>
          <p:cNvGrpSpPr/>
          <p:nvPr/>
        </p:nvGrpSpPr>
        <p:grpSpPr>
          <a:xfrm>
            <a:off x="7547375" y="1790594"/>
            <a:ext cx="379014" cy="379119"/>
            <a:chOff x="7547375" y="1975169"/>
            <a:chExt cx="379014" cy="379119"/>
          </a:xfrm>
        </p:grpSpPr>
        <p:sp>
          <p:nvSpPr>
            <p:cNvPr id="18034" name="Google Shape;18034;p72"/>
            <p:cNvSpPr/>
            <p:nvPr/>
          </p:nvSpPr>
          <p:spPr>
            <a:xfrm>
              <a:off x="7589155" y="2130515"/>
              <a:ext cx="91141" cy="60717"/>
            </a:xfrm>
            <a:custGeom>
              <a:avLst/>
              <a:gdLst/>
              <a:ahLst/>
              <a:cxnLst/>
              <a:rect l="l" t="t" r="r" b="b"/>
              <a:pathLst>
                <a:path w="3475" h="2315" extrusionOk="0">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72"/>
            <p:cNvSpPr/>
            <p:nvPr/>
          </p:nvSpPr>
          <p:spPr>
            <a:xfrm>
              <a:off x="7577038" y="2195743"/>
              <a:ext cx="15159" cy="22870"/>
            </a:xfrm>
            <a:custGeom>
              <a:avLst/>
              <a:gdLst/>
              <a:ahLst/>
              <a:cxnLst/>
              <a:rect l="l" t="t" r="r" b="b"/>
              <a:pathLst>
                <a:path w="578" h="872" extrusionOk="0">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72"/>
            <p:cNvSpPr/>
            <p:nvPr/>
          </p:nvSpPr>
          <p:spPr>
            <a:xfrm>
              <a:off x="7621441" y="2254938"/>
              <a:ext cx="26673" cy="25388"/>
            </a:xfrm>
            <a:custGeom>
              <a:avLst/>
              <a:gdLst/>
              <a:ahLst/>
              <a:cxnLst/>
              <a:rect l="l" t="t" r="r" b="b"/>
              <a:pathLst>
                <a:path w="1017" h="968" extrusionOk="0">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72"/>
            <p:cNvSpPr/>
            <p:nvPr/>
          </p:nvSpPr>
          <p:spPr>
            <a:xfrm>
              <a:off x="7677490" y="2195743"/>
              <a:ext cx="14792" cy="22870"/>
            </a:xfrm>
            <a:custGeom>
              <a:avLst/>
              <a:gdLst/>
              <a:ahLst/>
              <a:cxnLst/>
              <a:rect l="l" t="t" r="r" b="b"/>
              <a:pathLst>
                <a:path w="564" h="872" extrusionOk="0">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72"/>
            <p:cNvSpPr/>
            <p:nvPr/>
          </p:nvSpPr>
          <p:spPr>
            <a:xfrm>
              <a:off x="7600118" y="2171010"/>
              <a:ext cx="69450" cy="77030"/>
            </a:xfrm>
            <a:custGeom>
              <a:avLst/>
              <a:gdLst/>
              <a:ahLst/>
              <a:cxnLst/>
              <a:rect l="l" t="t" r="r" b="b"/>
              <a:pathLst>
                <a:path w="2648" h="2937" extrusionOk="0">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72"/>
            <p:cNvSpPr/>
            <p:nvPr/>
          </p:nvSpPr>
          <p:spPr>
            <a:xfrm>
              <a:off x="7557472" y="2270334"/>
              <a:ext cx="153746" cy="78394"/>
            </a:xfrm>
            <a:custGeom>
              <a:avLst/>
              <a:gdLst/>
              <a:ahLst/>
              <a:cxnLst/>
              <a:rect l="l" t="t" r="r" b="b"/>
              <a:pathLst>
                <a:path w="5862" h="2989" extrusionOk="0">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72"/>
            <p:cNvSpPr/>
            <p:nvPr/>
          </p:nvSpPr>
          <p:spPr>
            <a:xfrm>
              <a:off x="7846473" y="1995469"/>
              <a:ext cx="59589" cy="59484"/>
            </a:xfrm>
            <a:custGeom>
              <a:avLst/>
              <a:gdLst/>
              <a:ahLst/>
              <a:cxnLst/>
              <a:rect l="l" t="t" r="r" b="b"/>
              <a:pathLst>
                <a:path w="2272" h="2268" extrusionOk="0">
                  <a:moveTo>
                    <a:pt x="0" y="1"/>
                  </a:moveTo>
                  <a:lnTo>
                    <a:pt x="0" y="2267"/>
                  </a:lnTo>
                  <a:lnTo>
                    <a:pt x="2271" y="2267"/>
                  </a:lnTo>
                  <a:lnTo>
                    <a:pt x="1136" y="1136"/>
                  </a:lnTo>
                  <a:lnTo>
                    <a:pt x="0"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72"/>
            <p:cNvSpPr/>
            <p:nvPr/>
          </p:nvSpPr>
          <p:spPr>
            <a:xfrm>
              <a:off x="7642528" y="1987024"/>
              <a:ext cx="271848" cy="355015"/>
            </a:xfrm>
            <a:custGeom>
              <a:avLst/>
              <a:gdLst/>
              <a:ahLst/>
              <a:cxnLst/>
              <a:rect l="l" t="t" r="r" b="b"/>
              <a:pathLst>
                <a:path w="10365" h="13536" extrusionOk="0">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2" name="Google Shape;18042;p72"/>
            <p:cNvSpPr/>
            <p:nvPr/>
          </p:nvSpPr>
          <p:spPr>
            <a:xfrm>
              <a:off x="7589155" y="2130515"/>
              <a:ext cx="50383" cy="60717"/>
            </a:xfrm>
            <a:custGeom>
              <a:avLst/>
              <a:gdLst/>
              <a:ahLst/>
              <a:cxnLst/>
              <a:rect l="l" t="t" r="r" b="b"/>
              <a:pathLst>
                <a:path w="1921" h="2315" extrusionOk="0">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72"/>
            <p:cNvSpPr/>
            <p:nvPr/>
          </p:nvSpPr>
          <p:spPr>
            <a:xfrm>
              <a:off x="7639617" y="2254938"/>
              <a:ext cx="8498" cy="1154"/>
            </a:xfrm>
            <a:custGeom>
              <a:avLst/>
              <a:gdLst/>
              <a:ahLst/>
              <a:cxnLst/>
              <a:rect l="l" t="t" r="r" b="b"/>
              <a:pathLst>
                <a:path w="324" h="44" extrusionOk="0">
                  <a:moveTo>
                    <a:pt x="323" y="1"/>
                  </a:moveTo>
                  <a:lnTo>
                    <a:pt x="237" y="15"/>
                  </a:lnTo>
                  <a:cubicBezTo>
                    <a:pt x="160" y="30"/>
                    <a:pt x="78" y="39"/>
                    <a:pt x="1" y="44"/>
                  </a:cubicBezTo>
                  <a:lnTo>
                    <a:pt x="323" y="44"/>
                  </a:lnTo>
                  <a:lnTo>
                    <a:pt x="323"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72"/>
            <p:cNvSpPr/>
            <p:nvPr/>
          </p:nvSpPr>
          <p:spPr>
            <a:xfrm>
              <a:off x="7621572" y="2254938"/>
              <a:ext cx="17704" cy="25388"/>
            </a:xfrm>
            <a:custGeom>
              <a:avLst/>
              <a:gdLst/>
              <a:ahLst/>
              <a:cxnLst/>
              <a:rect l="l" t="t" r="r" b="b"/>
              <a:pathLst>
                <a:path w="675" h="968" extrusionOk="0">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72"/>
            <p:cNvSpPr/>
            <p:nvPr/>
          </p:nvSpPr>
          <p:spPr>
            <a:xfrm>
              <a:off x="7600118" y="2171010"/>
              <a:ext cx="53294" cy="77030"/>
            </a:xfrm>
            <a:custGeom>
              <a:avLst/>
              <a:gdLst/>
              <a:ahLst/>
              <a:cxnLst/>
              <a:rect l="l" t="t" r="r" b="b"/>
              <a:pathLst>
                <a:path w="2032" h="2937" extrusionOk="0">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6" name="Google Shape;18046;p72"/>
            <p:cNvSpPr/>
            <p:nvPr/>
          </p:nvSpPr>
          <p:spPr>
            <a:xfrm>
              <a:off x="7557472" y="2270727"/>
              <a:ext cx="58592" cy="73332"/>
            </a:xfrm>
            <a:custGeom>
              <a:avLst/>
              <a:gdLst/>
              <a:ahLst/>
              <a:cxnLst/>
              <a:rect l="l" t="t" r="r" b="b"/>
              <a:pathLst>
                <a:path w="2234" h="2796" extrusionOk="0">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7" name="Google Shape;18047;p72"/>
            <p:cNvSpPr/>
            <p:nvPr/>
          </p:nvSpPr>
          <p:spPr>
            <a:xfrm>
              <a:off x="7642528" y="1987024"/>
              <a:ext cx="88229" cy="355015"/>
            </a:xfrm>
            <a:custGeom>
              <a:avLst/>
              <a:gdLst/>
              <a:ahLst/>
              <a:cxnLst/>
              <a:rect l="l" t="t" r="r" b="b"/>
              <a:pathLst>
                <a:path w="3364" h="13536" extrusionOk="0">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8" name="Google Shape;18048;p72"/>
            <p:cNvSpPr/>
            <p:nvPr/>
          </p:nvSpPr>
          <p:spPr>
            <a:xfrm>
              <a:off x="7547375" y="1975169"/>
              <a:ext cx="379014" cy="379119"/>
            </a:xfrm>
            <a:custGeom>
              <a:avLst/>
              <a:gdLst/>
              <a:ahLst/>
              <a:cxnLst/>
              <a:rect l="l" t="t" r="r" b="b"/>
              <a:pathLst>
                <a:path w="14451" h="14455" extrusionOk="0">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72"/>
            <p:cNvSpPr/>
            <p:nvPr/>
          </p:nvSpPr>
          <p:spPr>
            <a:xfrm>
              <a:off x="7700465" y="2077771"/>
              <a:ext cx="110444" cy="12012"/>
            </a:xfrm>
            <a:custGeom>
              <a:avLst/>
              <a:gdLst/>
              <a:ahLst/>
              <a:cxnLst/>
              <a:rect l="l" t="t" r="r" b="b"/>
              <a:pathLst>
                <a:path w="4211" h="458" extrusionOk="0">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72"/>
            <p:cNvSpPr/>
            <p:nvPr/>
          </p:nvSpPr>
          <p:spPr>
            <a:xfrm>
              <a:off x="7700465" y="2118765"/>
              <a:ext cx="158650" cy="12012"/>
            </a:xfrm>
            <a:custGeom>
              <a:avLst/>
              <a:gdLst/>
              <a:ahLst/>
              <a:cxnLst/>
              <a:rect l="l" t="t" r="r" b="b"/>
              <a:pathLst>
                <a:path w="6049" h="458" extrusionOk="0">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72"/>
            <p:cNvSpPr/>
            <p:nvPr/>
          </p:nvSpPr>
          <p:spPr>
            <a:xfrm>
              <a:off x="7700465" y="2159785"/>
              <a:ext cx="158650" cy="12012"/>
            </a:xfrm>
            <a:custGeom>
              <a:avLst/>
              <a:gdLst/>
              <a:ahLst/>
              <a:cxnLst/>
              <a:rect l="l" t="t" r="r" b="b"/>
              <a:pathLst>
                <a:path w="6049" h="458" extrusionOk="0">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72"/>
            <p:cNvSpPr/>
            <p:nvPr/>
          </p:nvSpPr>
          <p:spPr>
            <a:xfrm>
              <a:off x="7700465" y="2200805"/>
              <a:ext cx="158650" cy="12012"/>
            </a:xfrm>
            <a:custGeom>
              <a:avLst/>
              <a:gdLst/>
              <a:ahLst/>
              <a:cxnLst/>
              <a:rect l="l" t="t" r="r" b="b"/>
              <a:pathLst>
                <a:path w="6049" h="458" extrusionOk="0">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72"/>
            <p:cNvSpPr/>
            <p:nvPr/>
          </p:nvSpPr>
          <p:spPr>
            <a:xfrm>
              <a:off x="7700465" y="2241824"/>
              <a:ext cx="158650" cy="11881"/>
            </a:xfrm>
            <a:custGeom>
              <a:avLst/>
              <a:gdLst/>
              <a:ahLst/>
              <a:cxnLst/>
              <a:rect l="l" t="t" r="r" b="b"/>
              <a:pathLst>
                <a:path w="6049" h="453" extrusionOk="0">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54" name="Google Shape;18054;p72"/>
          <p:cNvGrpSpPr/>
          <p:nvPr/>
        </p:nvGrpSpPr>
        <p:grpSpPr>
          <a:xfrm>
            <a:off x="7978083" y="1806698"/>
            <a:ext cx="370306" cy="362962"/>
            <a:chOff x="7978083" y="1991273"/>
            <a:chExt cx="370306" cy="362962"/>
          </a:xfrm>
        </p:grpSpPr>
        <p:sp>
          <p:nvSpPr>
            <p:cNvPr id="18055" name="Google Shape;18055;p72"/>
            <p:cNvSpPr/>
            <p:nvPr/>
          </p:nvSpPr>
          <p:spPr>
            <a:xfrm>
              <a:off x="8132825" y="1996728"/>
              <a:ext cx="68296" cy="68192"/>
            </a:xfrm>
            <a:custGeom>
              <a:avLst/>
              <a:gdLst/>
              <a:ahLst/>
              <a:cxnLst/>
              <a:rect l="l" t="t" r="r" b="b"/>
              <a:pathLst>
                <a:path w="2604" h="2600" extrusionOk="0">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72"/>
            <p:cNvSpPr/>
            <p:nvPr/>
          </p:nvSpPr>
          <p:spPr>
            <a:xfrm>
              <a:off x="8125744" y="1998118"/>
              <a:ext cx="67798" cy="66801"/>
            </a:xfrm>
            <a:custGeom>
              <a:avLst/>
              <a:gdLst/>
              <a:ahLst/>
              <a:cxnLst/>
              <a:rect l="l" t="t" r="r" b="b"/>
              <a:pathLst>
                <a:path w="2585" h="2547" extrusionOk="0">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72"/>
            <p:cNvSpPr/>
            <p:nvPr/>
          </p:nvSpPr>
          <p:spPr>
            <a:xfrm>
              <a:off x="8064660" y="2150081"/>
              <a:ext cx="45452" cy="45452"/>
            </a:xfrm>
            <a:custGeom>
              <a:avLst/>
              <a:gdLst/>
              <a:ahLst/>
              <a:cxnLst/>
              <a:rect l="l" t="t" r="r" b="b"/>
              <a:pathLst>
                <a:path w="1733" h="1733" extrusionOk="0">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72"/>
            <p:cNvSpPr/>
            <p:nvPr/>
          </p:nvSpPr>
          <p:spPr>
            <a:xfrm>
              <a:off x="8059991" y="2151077"/>
              <a:ext cx="45085" cy="44508"/>
            </a:xfrm>
            <a:custGeom>
              <a:avLst/>
              <a:gdLst/>
              <a:ahLst/>
              <a:cxnLst/>
              <a:rect l="l" t="t" r="r" b="b"/>
              <a:pathLst>
                <a:path w="1719" h="1697" extrusionOk="0">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9" name="Google Shape;18059;p72"/>
            <p:cNvSpPr/>
            <p:nvPr/>
          </p:nvSpPr>
          <p:spPr>
            <a:xfrm>
              <a:off x="8223808" y="2150081"/>
              <a:ext cx="45452" cy="45452"/>
            </a:xfrm>
            <a:custGeom>
              <a:avLst/>
              <a:gdLst/>
              <a:ahLst/>
              <a:cxnLst/>
              <a:rect l="l" t="t" r="r" b="b"/>
              <a:pathLst>
                <a:path w="1733" h="1733" extrusionOk="0">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0" name="Google Shape;18060;p72"/>
            <p:cNvSpPr/>
            <p:nvPr/>
          </p:nvSpPr>
          <p:spPr>
            <a:xfrm>
              <a:off x="8219009" y="2150946"/>
              <a:ext cx="45216" cy="44613"/>
            </a:xfrm>
            <a:custGeom>
              <a:avLst/>
              <a:gdLst/>
              <a:ahLst/>
              <a:cxnLst/>
              <a:rect l="l" t="t" r="r" b="b"/>
              <a:pathLst>
                <a:path w="1724" h="1701" extrusionOk="0">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1" name="Google Shape;18061;p72"/>
            <p:cNvSpPr/>
            <p:nvPr/>
          </p:nvSpPr>
          <p:spPr>
            <a:xfrm>
              <a:off x="7990829" y="2314894"/>
              <a:ext cx="34122" cy="34096"/>
            </a:xfrm>
            <a:custGeom>
              <a:avLst/>
              <a:gdLst/>
              <a:ahLst/>
              <a:cxnLst/>
              <a:rect l="l" t="t" r="r" b="b"/>
              <a:pathLst>
                <a:path w="1301" h="1300" extrusionOk="0">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2" name="Google Shape;18062;p72"/>
            <p:cNvSpPr/>
            <p:nvPr/>
          </p:nvSpPr>
          <p:spPr>
            <a:xfrm>
              <a:off x="7987446" y="2315524"/>
              <a:ext cx="33702" cy="33388"/>
            </a:xfrm>
            <a:custGeom>
              <a:avLst/>
              <a:gdLst/>
              <a:ahLst/>
              <a:cxnLst/>
              <a:rect l="l" t="t" r="r" b="b"/>
              <a:pathLst>
                <a:path w="1285" h="1273" extrusionOk="0">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72"/>
            <p:cNvSpPr/>
            <p:nvPr/>
          </p:nvSpPr>
          <p:spPr>
            <a:xfrm>
              <a:off x="8149978" y="2314894"/>
              <a:ext cx="34096" cy="34096"/>
            </a:xfrm>
            <a:custGeom>
              <a:avLst/>
              <a:gdLst/>
              <a:ahLst/>
              <a:cxnLst/>
              <a:rect l="l" t="t" r="r" b="b"/>
              <a:pathLst>
                <a:path w="1300" h="1300" extrusionOk="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72"/>
            <p:cNvSpPr/>
            <p:nvPr/>
          </p:nvSpPr>
          <p:spPr>
            <a:xfrm>
              <a:off x="8146437" y="2315524"/>
              <a:ext cx="33860" cy="33388"/>
            </a:xfrm>
            <a:custGeom>
              <a:avLst/>
              <a:gdLst/>
              <a:ahLst/>
              <a:cxnLst/>
              <a:rect l="l" t="t" r="r" b="b"/>
              <a:pathLst>
                <a:path w="1291" h="1273" extrusionOk="0">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72"/>
            <p:cNvSpPr/>
            <p:nvPr/>
          </p:nvSpPr>
          <p:spPr>
            <a:xfrm>
              <a:off x="8308995" y="2314894"/>
              <a:ext cx="34096" cy="34096"/>
            </a:xfrm>
            <a:custGeom>
              <a:avLst/>
              <a:gdLst/>
              <a:ahLst/>
              <a:cxnLst/>
              <a:rect l="l" t="t" r="r" b="b"/>
              <a:pathLst>
                <a:path w="1300" h="1300" extrusionOk="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6" name="Google Shape;18066;p72"/>
            <p:cNvSpPr/>
            <p:nvPr/>
          </p:nvSpPr>
          <p:spPr>
            <a:xfrm>
              <a:off x="8305455" y="2315524"/>
              <a:ext cx="33860" cy="33388"/>
            </a:xfrm>
            <a:custGeom>
              <a:avLst/>
              <a:gdLst/>
              <a:ahLst/>
              <a:cxnLst/>
              <a:rect l="l" t="t" r="r" b="b"/>
              <a:pathLst>
                <a:path w="1291" h="1273" extrusionOk="0">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7" name="Google Shape;18067;p72"/>
            <p:cNvSpPr/>
            <p:nvPr/>
          </p:nvSpPr>
          <p:spPr>
            <a:xfrm>
              <a:off x="8137100" y="2309465"/>
              <a:ext cx="52271" cy="44770"/>
            </a:xfrm>
            <a:custGeom>
              <a:avLst/>
              <a:gdLst/>
              <a:ahLst/>
              <a:cxnLst/>
              <a:rect l="l" t="t" r="r" b="b"/>
              <a:pathLst>
                <a:path w="1993" h="1707" extrusionOk="0">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72"/>
            <p:cNvSpPr/>
            <p:nvPr/>
          </p:nvSpPr>
          <p:spPr>
            <a:xfrm>
              <a:off x="8218510" y="2144704"/>
              <a:ext cx="65516" cy="56127"/>
            </a:xfrm>
            <a:custGeom>
              <a:avLst/>
              <a:gdLst/>
              <a:ahLst/>
              <a:cxnLst/>
              <a:rect l="l" t="t" r="r" b="b"/>
              <a:pathLst>
                <a:path w="2498" h="2140" extrusionOk="0">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72"/>
            <p:cNvSpPr/>
            <p:nvPr/>
          </p:nvSpPr>
          <p:spPr>
            <a:xfrm>
              <a:off x="8059362" y="2144704"/>
              <a:ext cx="65516" cy="56127"/>
            </a:xfrm>
            <a:custGeom>
              <a:avLst/>
              <a:gdLst/>
              <a:ahLst/>
              <a:cxnLst/>
              <a:rect l="l" t="t" r="r" b="b"/>
              <a:pathLst>
                <a:path w="2498" h="2140" extrusionOk="0">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72"/>
            <p:cNvSpPr/>
            <p:nvPr/>
          </p:nvSpPr>
          <p:spPr>
            <a:xfrm>
              <a:off x="7978083" y="2309465"/>
              <a:ext cx="52271" cy="44770"/>
            </a:xfrm>
            <a:custGeom>
              <a:avLst/>
              <a:gdLst/>
              <a:ahLst/>
              <a:cxnLst/>
              <a:rect l="l" t="t" r="r" b="b"/>
              <a:pathLst>
                <a:path w="1993" h="1707" extrusionOk="0">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72"/>
            <p:cNvSpPr/>
            <p:nvPr/>
          </p:nvSpPr>
          <p:spPr>
            <a:xfrm>
              <a:off x="8296118" y="2309465"/>
              <a:ext cx="52271" cy="44770"/>
            </a:xfrm>
            <a:custGeom>
              <a:avLst/>
              <a:gdLst/>
              <a:ahLst/>
              <a:cxnLst/>
              <a:rect l="l" t="t" r="r" b="b"/>
              <a:pathLst>
                <a:path w="1993" h="1707" extrusionOk="0">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72"/>
            <p:cNvSpPr/>
            <p:nvPr/>
          </p:nvSpPr>
          <p:spPr>
            <a:xfrm>
              <a:off x="8127527" y="1991273"/>
              <a:ext cx="92137" cy="78945"/>
            </a:xfrm>
            <a:custGeom>
              <a:avLst/>
              <a:gdLst/>
              <a:ahLst/>
              <a:cxnLst/>
              <a:rect l="l" t="t" r="r" b="b"/>
              <a:pathLst>
                <a:path w="3513" h="3010" extrusionOk="0">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72"/>
            <p:cNvSpPr/>
            <p:nvPr/>
          </p:nvSpPr>
          <p:spPr>
            <a:xfrm>
              <a:off x="8018945" y="2212922"/>
              <a:ext cx="136094" cy="90249"/>
            </a:xfrm>
            <a:custGeom>
              <a:avLst/>
              <a:gdLst/>
              <a:ahLst/>
              <a:cxnLst/>
              <a:rect l="l" t="t" r="r" b="b"/>
              <a:pathLst>
                <a:path w="5189" h="3441" extrusionOk="0">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72"/>
            <p:cNvSpPr/>
            <p:nvPr/>
          </p:nvSpPr>
          <p:spPr>
            <a:xfrm>
              <a:off x="8106807" y="2082309"/>
              <a:ext cx="121145" cy="56179"/>
            </a:xfrm>
            <a:custGeom>
              <a:avLst/>
              <a:gdLst/>
              <a:ahLst/>
              <a:cxnLst/>
              <a:rect l="l" t="t" r="r" b="b"/>
              <a:pathLst>
                <a:path w="4619" h="2142" extrusionOk="0">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72"/>
            <p:cNvSpPr/>
            <p:nvPr/>
          </p:nvSpPr>
          <p:spPr>
            <a:xfrm>
              <a:off x="8178041" y="2212922"/>
              <a:ext cx="136645" cy="90249"/>
            </a:xfrm>
            <a:custGeom>
              <a:avLst/>
              <a:gdLst/>
              <a:ahLst/>
              <a:cxnLst/>
              <a:rect l="l" t="t" r="r" b="b"/>
              <a:pathLst>
                <a:path w="5210" h="3441" extrusionOk="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76" name="Google Shape;18076;p72"/>
          <p:cNvGrpSpPr/>
          <p:nvPr/>
        </p:nvGrpSpPr>
        <p:grpSpPr>
          <a:xfrm>
            <a:off x="4917884" y="3641548"/>
            <a:ext cx="298941" cy="357822"/>
            <a:chOff x="4917884" y="3826123"/>
            <a:chExt cx="298941" cy="357822"/>
          </a:xfrm>
        </p:grpSpPr>
        <p:sp>
          <p:nvSpPr>
            <p:cNvPr id="18077" name="Google Shape;18077;p72"/>
            <p:cNvSpPr/>
            <p:nvPr/>
          </p:nvSpPr>
          <p:spPr>
            <a:xfrm>
              <a:off x="4966956" y="3896544"/>
              <a:ext cx="30450" cy="33466"/>
            </a:xfrm>
            <a:custGeom>
              <a:avLst/>
              <a:gdLst/>
              <a:ahLst/>
              <a:cxnLst/>
              <a:rect l="l" t="t" r="r" b="b"/>
              <a:pathLst>
                <a:path w="1161" h="1276" extrusionOk="0">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8" name="Google Shape;18078;p72"/>
            <p:cNvSpPr/>
            <p:nvPr/>
          </p:nvSpPr>
          <p:spPr>
            <a:xfrm>
              <a:off x="5143257" y="3896544"/>
              <a:ext cx="30712" cy="33466"/>
            </a:xfrm>
            <a:custGeom>
              <a:avLst/>
              <a:gdLst/>
              <a:ahLst/>
              <a:cxnLst/>
              <a:rect l="l" t="t" r="r" b="b"/>
              <a:pathLst>
                <a:path w="1171" h="1276" extrusionOk="0">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72"/>
            <p:cNvSpPr/>
            <p:nvPr/>
          </p:nvSpPr>
          <p:spPr>
            <a:xfrm>
              <a:off x="5054792" y="3869923"/>
              <a:ext cx="31211" cy="31709"/>
            </a:xfrm>
            <a:custGeom>
              <a:avLst/>
              <a:gdLst/>
              <a:ahLst/>
              <a:cxnLst/>
              <a:rect l="l" t="t" r="r" b="b"/>
              <a:pathLst>
                <a:path w="1190" h="1209" extrusionOk="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72"/>
            <p:cNvSpPr/>
            <p:nvPr/>
          </p:nvSpPr>
          <p:spPr>
            <a:xfrm>
              <a:off x="5054792" y="3869923"/>
              <a:ext cx="21113" cy="31709"/>
            </a:xfrm>
            <a:custGeom>
              <a:avLst/>
              <a:gdLst/>
              <a:ahLst/>
              <a:cxnLst/>
              <a:rect l="l" t="t" r="r" b="b"/>
              <a:pathLst>
                <a:path w="805" h="1209" extrusionOk="0">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1" name="Google Shape;18081;p72"/>
            <p:cNvSpPr/>
            <p:nvPr/>
          </p:nvSpPr>
          <p:spPr>
            <a:xfrm>
              <a:off x="4917884" y="3896544"/>
              <a:ext cx="293932" cy="282916"/>
            </a:xfrm>
            <a:custGeom>
              <a:avLst/>
              <a:gdLst/>
              <a:ahLst/>
              <a:cxnLst/>
              <a:rect l="l" t="t" r="r" b="b"/>
              <a:pathLst>
                <a:path w="11207" h="10787" extrusionOk="0">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72"/>
            <p:cNvSpPr/>
            <p:nvPr/>
          </p:nvSpPr>
          <p:spPr>
            <a:xfrm>
              <a:off x="4928979" y="3896675"/>
              <a:ext cx="153982" cy="282837"/>
            </a:xfrm>
            <a:custGeom>
              <a:avLst/>
              <a:gdLst/>
              <a:ahLst/>
              <a:cxnLst/>
              <a:rect l="l" t="t" r="r" b="b"/>
              <a:pathLst>
                <a:path w="5871" h="10784" extrusionOk="0">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72"/>
            <p:cNvSpPr/>
            <p:nvPr/>
          </p:nvSpPr>
          <p:spPr>
            <a:xfrm>
              <a:off x="4942617" y="3919466"/>
              <a:ext cx="246355" cy="237070"/>
            </a:xfrm>
            <a:custGeom>
              <a:avLst/>
              <a:gdLst/>
              <a:ahLst/>
              <a:cxnLst/>
              <a:rect l="l" t="t" r="r" b="b"/>
              <a:pathLst>
                <a:path w="9393" h="9039" extrusionOk="0">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72"/>
            <p:cNvSpPr/>
            <p:nvPr/>
          </p:nvSpPr>
          <p:spPr>
            <a:xfrm>
              <a:off x="4951954" y="3919519"/>
              <a:ext cx="125472" cy="237018"/>
            </a:xfrm>
            <a:custGeom>
              <a:avLst/>
              <a:gdLst/>
              <a:ahLst/>
              <a:cxnLst/>
              <a:rect l="l" t="t" r="r" b="b"/>
              <a:pathLst>
                <a:path w="4784" h="9037" extrusionOk="0">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72"/>
            <p:cNvSpPr/>
            <p:nvPr/>
          </p:nvSpPr>
          <p:spPr>
            <a:xfrm>
              <a:off x="4958773" y="3935308"/>
              <a:ext cx="213544" cy="205335"/>
            </a:xfrm>
            <a:custGeom>
              <a:avLst/>
              <a:gdLst/>
              <a:ahLst/>
              <a:cxnLst/>
              <a:rect l="l" t="t" r="r" b="b"/>
              <a:pathLst>
                <a:path w="8142" h="7829" extrusionOk="0">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72"/>
            <p:cNvSpPr/>
            <p:nvPr/>
          </p:nvSpPr>
          <p:spPr>
            <a:xfrm>
              <a:off x="4966956" y="3935334"/>
              <a:ext cx="115637" cy="205388"/>
            </a:xfrm>
            <a:custGeom>
              <a:avLst/>
              <a:gdLst/>
              <a:ahLst/>
              <a:cxnLst/>
              <a:rect l="l" t="t" r="r" b="b"/>
              <a:pathLst>
                <a:path w="4409" h="7831" extrusionOk="0">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72"/>
            <p:cNvSpPr/>
            <p:nvPr/>
          </p:nvSpPr>
          <p:spPr>
            <a:xfrm>
              <a:off x="5146667" y="3869791"/>
              <a:ext cx="54553" cy="46370"/>
            </a:xfrm>
            <a:custGeom>
              <a:avLst/>
              <a:gdLst/>
              <a:ahLst/>
              <a:cxnLst/>
              <a:rect l="l" t="t" r="r" b="b"/>
              <a:pathLst>
                <a:path w="2080" h="1768" extrusionOk="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72"/>
            <p:cNvSpPr/>
            <p:nvPr/>
          </p:nvSpPr>
          <p:spPr>
            <a:xfrm>
              <a:off x="4939575" y="3869896"/>
              <a:ext cx="54684" cy="46265"/>
            </a:xfrm>
            <a:custGeom>
              <a:avLst/>
              <a:gdLst/>
              <a:ahLst/>
              <a:cxnLst/>
              <a:rect l="l" t="t" r="r" b="b"/>
              <a:pathLst>
                <a:path w="2085" h="1764" extrusionOk="0">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72"/>
            <p:cNvSpPr/>
            <p:nvPr/>
          </p:nvSpPr>
          <p:spPr>
            <a:xfrm>
              <a:off x="5036380" y="3831421"/>
              <a:ext cx="68034" cy="41177"/>
            </a:xfrm>
            <a:custGeom>
              <a:avLst/>
              <a:gdLst/>
              <a:ahLst/>
              <a:cxnLst/>
              <a:rect l="l" t="t" r="r" b="b"/>
              <a:pathLst>
                <a:path w="2594" h="1570" extrusionOk="0">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0" name="Google Shape;18090;p72"/>
            <p:cNvSpPr/>
            <p:nvPr/>
          </p:nvSpPr>
          <p:spPr>
            <a:xfrm>
              <a:off x="5146667" y="3869896"/>
              <a:ext cx="48626" cy="46265"/>
            </a:xfrm>
            <a:custGeom>
              <a:avLst/>
              <a:gdLst/>
              <a:ahLst/>
              <a:cxnLst/>
              <a:rect l="l" t="t" r="r" b="b"/>
              <a:pathLst>
                <a:path w="1854" h="1764" extrusionOk="0">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72"/>
            <p:cNvSpPr/>
            <p:nvPr/>
          </p:nvSpPr>
          <p:spPr>
            <a:xfrm>
              <a:off x="4939575" y="3869896"/>
              <a:ext cx="48626" cy="46265"/>
            </a:xfrm>
            <a:custGeom>
              <a:avLst/>
              <a:gdLst/>
              <a:ahLst/>
              <a:cxnLst/>
              <a:rect l="l" t="t" r="r" b="b"/>
              <a:pathLst>
                <a:path w="1854" h="1764" extrusionOk="0">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72"/>
            <p:cNvSpPr/>
            <p:nvPr/>
          </p:nvSpPr>
          <p:spPr>
            <a:xfrm>
              <a:off x="5036380" y="3831421"/>
              <a:ext cx="29690" cy="41177"/>
            </a:xfrm>
            <a:custGeom>
              <a:avLst/>
              <a:gdLst/>
              <a:ahLst/>
              <a:cxnLst/>
              <a:rect l="l" t="t" r="r" b="b"/>
              <a:pathLst>
                <a:path w="1132" h="1570" extrusionOk="0">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72"/>
            <p:cNvSpPr/>
            <p:nvPr/>
          </p:nvSpPr>
          <p:spPr>
            <a:xfrm>
              <a:off x="5051645" y="4023878"/>
              <a:ext cx="32837" cy="28247"/>
            </a:xfrm>
            <a:custGeom>
              <a:avLst/>
              <a:gdLst/>
              <a:ahLst/>
              <a:cxnLst/>
              <a:rect l="l" t="t" r="r" b="b"/>
              <a:pathLst>
                <a:path w="1252" h="1077" extrusionOk="0">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72"/>
            <p:cNvSpPr/>
            <p:nvPr/>
          </p:nvSpPr>
          <p:spPr>
            <a:xfrm>
              <a:off x="5056313" y="4023878"/>
              <a:ext cx="23238" cy="28247"/>
            </a:xfrm>
            <a:custGeom>
              <a:avLst/>
              <a:gdLst/>
              <a:ahLst/>
              <a:cxnLst/>
              <a:rect l="l" t="t" r="r" b="b"/>
              <a:pathLst>
                <a:path w="886" h="1077" extrusionOk="0">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72"/>
            <p:cNvSpPr/>
            <p:nvPr/>
          </p:nvSpPr>
          <p:spPr>
            <a:xfrm>
              <a:off x="4936794" y="3914221"/>
              <a:ext cx="257239" cy="247483"/>
            </a:xfrm>
            <a:custGeom>
              <a:avLst/>
              <a:gdLst/>
              <a:ahLst/>
              <a:cxnLst/>
              <a:rect l="l" t="t" r="r" b="b"/>
              <a:pathLst>
                <a:path w="9808" h="9436" extrusionOk="0">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6" name="Google Shape;18096;p72"/>
            <p:cNvSpPr/>
            <p:nvPr/>
          </p:nvSpPr>
          <p:spPr>
            <a:xfrm>
              <a:off x="4953842" y="3929984"/>
              <a:ext cx="224402" cy="215957"/>
            </a:xfrm>
            <a:custGeom>
              <a:avLst/>
              <a:gdLst/>
              <a:ahLst/>
              <a:cxnLst/>
              <a:rect l="l" t="t" r="r" b="b"/>
              <a:pathLst>
                <a:path w="8556" h="8234" extrusionOk="0">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72"/>
            <p:cNvSpPr/>
            <p:nvPr/>
          </p:nvSpPr>
          <p:spPr>
            <a:xfrm>
              <a:off x="5049756" y="3968564"/>
              <a:ext cx="41046" cy="88649"/>
            </a:xfrm>
            <a:custGeom>
              <a:avLst/>
              <a:gdLst/>
              <a:ahLst/>
              <a:cxnLst/>
              <a:rect l="l" t="t" r="r" b="b"/>
              <a:pathLst>
                <a:path w="1565" h="3380" extrusionOk="0">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72"/>
            <p:cNvSpPr/>
            <p:nvPr/>
          </p:nvSpPr>
          <p:spPr>
            <a:xfrm>
              <a:off x="4923550" y="3826123"/>
              <a:ext cx="293276" cy="357822"/>
            </a:xfrm>
            <a:custGeom>
              <a:avLst/>
              <a:gdLst/>
              <a:ahLst/>
              <a:cxnLst/>
              <a:rect l="l" t="t" r="r" b="b"/>
              <a:pathLst>
                <a:path w="11182" h="13643" extrusionOk="0">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9" name="Google Shape;18099;p72"/>
          <p:cNvGrpSpPr/>
          <p:nvPr/>
        </p:nvGrpSpPr>
        <p:grpSpPr>
          <a:xfrm>
            <a:off x="5332567" y="3641181"/>
            <a:ext cx="360995" cy="359212"/>
            <a:chOff x="5332567" y="3825756"/>
            <a:chExt cx="360995" cy="359212"/>
          </a:xfrm>
        </p:grpSpPr>
        <p:sp>
          <p:nvSpPr>
            <p:cNvPr id="18100" name="Google Shape;18100;p72"/>
            <p:cNvSpPr/>
            <p:nvPr/>
          </p:nvSpPr>
          <p:spPr>
            <a:xfrm>
              <a:off x="5439077" y="4024901"/>
              <a:ext cx="55681" cy="55681"/>
            </a:xfrm>
            <a:custGeom>
              <a:avLst/>
              <a:gdLst/>
              <a:ahLst/>
              <a:cxnLst/>
              <a:rect l="l" t="t" r="r" b="b"/>
              <a:pathLst>
                <a:path w="2123" h="2123" extrusionOk="0">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72"/>
            <p:cNvSpPr/>
            <p:nvPr/>
          </p:nvSpPr>
          <p:spPr>
            <a:xfrm>
              <a:off x="5439077" y="4024901"/>
              <a:ext cx="44954" cy="55681"/>
            </a:xfrm>
            <a:custGeom>
              <a:avLst/>
              <a:gdLst/>
              <a:ahLst/>
              <a:cxnLst/>
              <a:rect l="l" t="t" r="r" b="b"/>
              <a:pathLst>
                <a:path w="1714" h="2123" extrusionOk="0">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72"/>
            <p:cNvSpPr/>
            <p:nvPr/>
          </p:nvSpPr>
          <p:spPr>
            <a:xfrm>
              <a:off x="5434278" y="3831027"/>
              <a:ext cx="254328" cy="242526"/>
            </a:xfrm>
            <a:custGeom>
              <a:avLst/>
              <a:gdLst/>
              <a:ahLst/>
              <a:cxnLst/>
              <a:rect l="l" t="t" r="r" b="b"/>
              <a:pathLst>
                <a:path w="9697" h="9247" extrusionOk="0">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72"/>
            <p:cNvSpPr/>
            <p:nvPr/>
          </p:nvSpPr>
          <p:spPr>
            <a:xfrm>
              <a:off x="5446028" y="3831080"/>
              <a:ext cx="131767" cy="242395"/>
            </a:xfrm>
            <a:custGeom>
              <a:avLst/>
              <a:gdLst/>
              <a:ahLst/>
              <a:cxnLst/>
              <a:rect l="l" t="t" r="r" b="b"/>
              <a:pathLst>
                <a:path w="5024" h="9242" extrusionOk="0">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4" name="Google Shape;18104;p72"/>
            <p:cNvSpPr/>
            <p:nvPr/>
          </p:nvSpPr>
          <p:spPr>
            <a:xfrm>
              <a:off x="5469239" y="3854212"/>
              <a:ext cx="205729" cy="196208"/>
            </a:xfrm>
            <a:custGeom>
              <a:avLst/>
              <a:gdLst/>
              <a:ahLst/>
              <a:cxnLst/>
              <a:rect l="l" t="t" r="r" b="b"/>
              <a:pathLst>
                <a:path w="7844" h="7481" extrusionOk="0">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5" name="Google Shape;18105;p72"/>
            <p:cNvSpPr/>
            <p:nvPr/>
          </p:nvSpPr>
          <p:spPr>
            <a:xfrm>
              <a:off x="5469108" y="3854186"/>
              <a:ext cx="108818" cy="196182"/>
            </a:xfrm>
            <a:custGeom>
              <a:avLst/>
              <a:gdLst/>
              <a:ahLst/>
              <a:cxnLst/>
              <a:rect l="l" t="t" r="r" b="b"/>
              <a:pathLst>
                <a:path w="4149" h="7480" extrusionOk="0">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6" name="Google Shape;18106;p72"/>
            <p:cNvSpPr/>
            <p:nvPr/>
          </p:nvSpPr>
          <p:spPr>
            <a:xfrm>
              <a:off x="5531451" y="3892898"/>
              <a:ext cx="62762" cy="53740"/>
            </a:xfrm>
            <a:custGeom>
              <a:avLst/>
              <a:gdLst/>
              <a:ahLst/>
              <a:cxnLst/>
              <a:rect l="l" t="t" r="r" b="b"/>
              <a:pathLst>
                <a:path w="2393" h="2049" extrusionOk="0">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72"/>
            <p:cNvSpPr/>
            <p:nvPr/>
          </p:nvSpPr>
          <p:spPr>
            <a:xfrm>
              <a:off x="5540420" y="3892845"/>
              <a:ext cx="37374" cy="53740"/>
            </a:xfrm>
            <a:custGeom>
              <a:avLst/>
              <a:gdLst/>
              <a:ahLst/>
              <a:cxnLst/>
              <a:rect l="l" t="t" r="r" b="b"/>
              <a:pathLst>
                <a:path w="1425" h="2049" extrusionOk="0">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72"/>
            <p:cNvSpPr/>
            <p:nvPr/>
          </p:nvSpPr>
          <p:spPr>
            <a:xfrm>
              <a:off x="5523372" y="3946533"/>
              <a:ext cx="87862" cy="56179"/>
            </a:xfrm>
            <a:custGeom>
              <a:avLst/>
              <a:gdLst/>
              <a:ahLst/>
              <a:cxnLst/>
              <a:rect l="l" t="t" r="r" b="b"/>
              <a:pathLst>
                <a:path w="3350" h="2142" extrusionOk="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72"/>
            <p:cNvSpPr/>
            <p:nvPr/>
          </p:nvSpPr>
          <p:spPr>
            <a:xfrm>
              <a:off x="5523372" y="3946533"/>
              <a:ext cx="49885" cy="56179"/>
            </a:xfrm>
            <a:custGeom>
              <a:avLst/>
              <a:gdLst/>
              <a:ahLst/>
              <a:cxnLst/>
              <a:rect l="l" t="t" r="r" b="b"/>
              <a:pathLst>
                <a:path w="1902" h="2142" extrusionOk="0">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72"/>
            <p:cNvSpPr/>
            <p:nvPr/>
          </p:nvSpPr>
          <p:spPr>
            <a:xfrm>
              <a:off x="5338495" y="4055272"/>
              <a:ext cx="127098" cy="124528"/>
            </a:xfrm>
            <a:custGeom>
              <a:avLst/>
              <a:gdLst/>
              <a:ahLst/>
              <a:cxnLst/>
              <a:rect l="l" t="t" r="r" b="b"/>
              <a:pathLst>
                <a:path w="4846" h="4748" extrusionOk="0">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72"/>
            <p:cNvSpPr/>
            <p:nvPr/>
          </p:nvSpPr>
          <p:spPr>
            <a:xfrm>
              <a:off x="5338495" y="4055272"/>
              <a:ext cx="111336" cy="124528"/>
            </a:xfrm>
            <a:custGeom>
              <a:avLst/>
              <a:gdLst/>
              <a:ahLst/>
              <a:cxnLst/>
              <a:rect l="l" t="t" r="r" b="b"/>
              <a:pathLst>
                <a:path w="4245" h="4748" extrusionOk="0">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72"/>
            <p:cNvSpPr/>
            <p:nvPr/>
          </p:nvSpPr>
          <p:spPr>
            <a:xfrm>
              <a:off x="5419276" y="4055272"/>
              <a:ext cx="46449" cy="45111"/>
            </a:xfrm>
            <a:custGeom>
              <a:avLst/>
              <a:gdLst/>
              <a:ahLst/>
              <a:cxnLst/>
              <a:rect l="l" t="t" r="r" b="b"/>
              <a:pathLst>
                <a:path w="1771" h="1720" extrusionOk="0">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72"/>
            <p:cNvSpPr/>
            <p:nvPr/>
          </p:nvSpPr>
          <p:spPr>
            <a:xfrm>
              <a:off x="5419276" y="4055299"/>
              <a:ext cx="30555" cy="24759"/>
            </a:xfrm>
            <a:custGeom>
              <a:avLst/>
              <a:gdLst/>
              <a:ahLst/>
              <a:cxnLst/>
              <a:rect l="l" t="t" r="r" b="b"/>
              <a:pathLst>
                <a:path w="1165" h="944" extrusionOk="0">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72"/>
            <p:cNvSpPr/>
            <p:nvPr/>
          </p:nvSpPr>
          <p:spPr>
            <a:xfrm>
              <a:off x="5332567" y="3825756"/>
              <a:ext cx="360995" cy="359212"/>
            </a:xfrm>
            <a:custGeom>
              <a:avLst/>
              <a:gdLst/>
              <a:ahLst/>
              <a:cxnLst/>
              <a:rect l="l" t="t" r="r" b="b"/>
              <a:pathLst>
                <a:path w="13764" h="13696" extrusionOk="0">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72"/>
            <p:cNvSpPr/>
            <p:nvPr/>
          </p:nvSpPr>
          <p:spPr>
            <a:xfrm>
              <a:off x="5455601" y="3848783"/>
              <a:ext cx="215328" cy="206804"/>
            </a:xfrm>
            <a:custGeom>
              <a:avLst/>
              <a:gdLst/>
              <a:ahLst/>
              <a:cxnLst/>
              <a:rect l="l" t="t" r="r" b="b"/>
              <a:pathLst>
                <a:path w="8210" h="7885" extrusionOk="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6" name="Google Shape;18116;p72"/>
            <p:cNvSpPr/>
            <p:nvPr/>
          </p:nvSpPr>
          <p:spPr>
            <a:xfrm>
              <a:off x="5518075" y="3887574"/>
              <a:ext cx="98353" cy="120437"/>
            </a:xfrm>
            <a:custGeom>
              <a:avLst/>
              <a:gdLst/>
              <a:ahLst/>
              <a:cxnLst/>
              <a:rect l="l" t="t" r="r" b="b"/>
              <a:pathLst>
                <a:path w="3750" h="4592" extrusionOk="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7" name="Google Shape;18117;p72"/>
            <p:cNvSpPr/>
            <p:nvPr/>
          </p:nvSpPr>
          <p:spPr>
            <a:xfrm>
              <a:off x="5572470" y="3959411"/>
              <a:ext cx="120751" cy="118627"/>
            </a:xfrm>
            <a:custGeom>
              <a:avLst/>
              <a:gdLst/>
              <a:ahLst/>
              <a:cxnLst/>
              <a:rect l="l" t="t" r="r" b="b"/>
              <a:pathLst>
                <a:path w="4604" h="4523" extrusionOk="0">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18" name="Google Shape;18118;p72"/>
          <p:cNvGrpSpPr/>
          <p:nvPr/>
        </p:nvGrpSpPr>
        <p:grpSpPr>
          <a:xfrm>
            <a:off x="5776153" y="3655815"/>
            <a:ext cx="367028" cy="329942"/>
            <a:chOff x="5776153" y="3840390"/>
            <a:chExt cx="367028" cy="329942"/>
          </a:xfrm>
        </p:grpSpPr>
        <p:sp>
          <p:nvSpPr>
            <p:cNvPr id="18119" name="Google Shape;18119;p72"/>
            <p:cNvSpPr/>
            <p:nvPr/>
          </p:nvSpPr>
          <p:spPr>
            <a:xfrm>
              <a:off x="5927853" y="3907139"/>
              <a:ext cx="29060" cy="50881"/>
            </a:xfrm>
            <a:custGeom>
              <a:avLst/>
              <a:gdLst/>
              <a:ahLst/>
              <a:cxnLst/>
              <a:rect l="l" t="t" r="r" b="b"/>
              <a:pathLst>
                <a:path w="1108" h="1940" extrusionOk="0">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72"/>
            <p:cNvSpPr/>
            <p:nvPr/>
          </p:nvSpPr>
          <p:spPr>
            <a:xfrm>
              <a:off x="6012148" y="3875352"/>
              <a:ext cx="29060" cy="51012"/>
            </a:xfrm>
            <a:custGeom>
              <a:avLst/>
              <a:gdLst/>
              <a:ahLst/>
              <a:cxnLst/>
              <a:rect l="l" t="t" r="r" b="b"/>
              <a:pathLst>
                <a:path w="1108" h="1945" extrusionOk="0">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72"/>
            <p:cNvSpPr/>
            <p:nvPr/>
          </p:nvSpPr>
          <p:spPr>
            <a:xfrm>
              <a:off x="6012148" y="3875352"/>
              <a:ext cx="29060" cy="51012"/>
            </a:xfrm>
            <a:custGeom>
              <a:avLst/>
              <a:gdLst/>
              <a:ahLst/>
              <a:cxnLst/>
              <a:rect l="l" t="t" r="r" b="b"/>
              <a:pathLst>
                <a:path w="1108" h="1945" extrusionOk="0">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72"/>
            <p:cNvSpPr/>
            <p:nvPr/>
          </p:nvSpPr>
          <p:spPr>
            <a:xfrm>
              <a:off x="5888092" y="3877738"/>
              <a:ext cx="108818" cy="108818"/>
            </a:xfrm>
            <a:custGeom>
              <a:avLst/>
              <a:gdLst/>
              <a:ahLst/>
              <a:cxnLst/>
              <a:rect l="l" t="t" r="r" b="b"/>
              <a:pathLst>
                <a:path w="4149" h="4149" extrusionOk="0">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72"/>
            <p:cNvSpPr/>
            <p:nvPr/>
          </p:nvSpPr>
          <p:spPr>
            <a:xfrm>
              <a:off x="5887961" y="3877765"/>
              <a:ext cx="61503" cy="108765"/>
            </a:xfrm>
            <a:custGeom>
              <a:avLst/>
              <a:gdLst/>
              <a:ahLst/>
              <a:cxnLst/>
              <a:rect l="l" t="t" r="r" b="b"/>
              <a:pathLst>
                <a:path w="2345" h="4147" extrusionOk="0">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72"/>
            <p:cNvSpPr/>
            <p:nvPr/>
          </p:nvSpPr>
          <p:spPr>
            <a:xfrm>
              <a:off x="5905507" y="3895153"/>
              <a:ext cx="73988" cy="73988"/>
            </a:xfrm>
            <a:custGeom>
              <a:avLst/>
              <a:gdLst/>
              <a:ahLst/>
              <a:cxnLst/>
              <a:rect l="l" t="t" r="r" b="b"/>
              <a:pathLst>
                <a:path w="2821" h="2821" extrusionOk="0">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72"/>
            <p:cNvSpPr/>
            <p:nvPr/>
          </p:nvSpPr>
          <p:spPr>
            <a:xfrm>
              <a:off x="5905376" y="3895075"/>
              <a:ext cx="44324" cy="74066"/>
            </a:xfrm>
            <a:custGeom>
              <a:avLst/>
              <a:gdLst/>
              <a:ahLst/>
              <a:cxnLst/>
              <a:rect l="l" t="t" r="r" b="b"/>
              <a:pathLst>
                <a:path w="1690" h="2824" extrusionOk="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72"/>
            <p:cNvSpPr/>
            <p:nvPr/>
          </p:nvSpPr>
          <p:spPr>
            <a:xfrm>
              <a:off x="5972387" y="3845951"/>
              <a:ext cx="108818" cy="108792"/>
            </a:xfrm>
            <a:custGeom>
              <a:avLst/>
              <a:gdLst/>
              <a:ahLst/>
              <a:cxnLst/>
              <a:rect l="l" t="t" r="r" b="b"/>
              <a:pathLst>
                <a:path w="4149" h="4148" extrusionOk="0">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72"/>
            <p:cNvSpPr/>
            <p:nvPr/>
          </p:nvSpPr>
          <p:spPr>
            <a:xfrm>
              <a:off x="5972282" y="3845977"/>
              <a:ext cx="61477" cy="108739"/>
            </a:xfrm>
            <a:custGeom>
              <a:avLst/>
              <a:gdLst/>
              <a:ahLst/>
              <a:cxnLst/>
              <a:rect l="l" t="t" r="r" b="b"/>
              <a:pathLst>
                <a:path w="2344" h="4146" extrusionOk="0">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72"/>
            <p:cNvSpPr/>
            <p:nvPr/>
          </p:nvSpPr>
          <p:spPr>
            <a:xfrm>
              <a:off x="5989802" y="3863366"/>
              <a:ext cx="73988" cy="73962"/>
            </a:xfrm>
            <a:custGeom>
              <a:avLst/>
              <a:gdLst/>
              <a:ahLst/>
              <a:cxnLst/>
              <a:rect l="l" t="t" r="r" b="b"/>
              <a:pathLst>
                <a:path w="2821" h="2820" extrusionOk="0">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72"/>
            <p:cNvSpPr/>
            <p:nvPr/>
          </p:nvSpPr>
          <p:spPr>
            <a:xfrm>
              <a:off x="5989697" y="3863366"/>
              <a:ext cx="44324" cy="74066"/>
            </a:xfrm>
            <a:custGeom>
              <a:avLst/>
              <a:gdLst/>
              <a:ahLst/>
              <a:cxnLst/>
              <a:rect l="l" t="t" r="r" b="b"/>
              <a:pathLst>
                <a:path w="1690" h="2824" extrusionOk="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72"/>
            <p:cNvSpPr/>
            <p:nvPr/>
          </p:nvSpPr>
          <p:spPr>
            <a:xfrm>
              <a:off x="5781976" y="4027550"/>
              <a:ext cx="122430" cy="137904"/>
            </a:xfrm>
            <a:custGeom>
              <a:avLst/>
              <a:gdLst/>
              <a:ahLst/>
              <a:cxnLst/>
              <a:rect l="l" t="t" r="r" b="b"/>
              <a:pathLst>
                <a:path w="4668" h="5258" extrusionOk="0">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1" name="Google Shape;18131;p72"/>
            <p:cNvSpPr/>
            <p:nvPr/>
          </p:nvSpPr>
          <p:spPr>
            <a:xfrm>
              <a:off x="5815783" y="4120684"/>
              <a:ext cx="88623" cy="44770"/>
            </a:xfrm>
            <a:custGeom>
              <a:avLst/>
              <a:gdLst/>
              <a:ahLst/>
              <a:cxnLst/>
              <a:rect l="l" t="t" r="r" b="b"/>
              <a:pathLst>
                <a:path w="3379" h="1707" extrusionOk="0">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2" name="Google Shape;18132;p72"/>
            <p:cNvSpPr/>
            <p:nvPr/>
          </p:nvSpPr>
          <p:spPr>
            <a:xfrm>
              <a:off x="5900340" y="3964840"/>
              <a:ext cx="238277" cy="147399"/>
            </a:xfrm>
            <a:custGeom>
              <a:avLst/>
              <a:gdLst/>
              <a:ahLst/>
              <a:cxnLst/>
              <a:rect l="l" t="t" r="r" b="b"/>
              <a:pathLst>
                <a:path w="9085" h="5620" extrusionOk="0">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3" name="Google Shape;18133;p72"/>
            <p:cNvSpPr/>
            <p:nvPr/>
          </p:nvSpPr>
          <p:spPr>
            <a:xfrm>
              <a:off x="5900471" y="4021098"/>
              <a:ext cx="48364" cy="91141"/>
            </a:xfrm>
            <a:custGeom>
              <a:avLst/>
              <a:gdLst/>
              <a:ahLst/>
              <a:cxnLst/>
              <a:rect l="l" t="t" r="r" b="b"/>
              <a:pathLst>
                <a:path w="1844" h="3475" extrusionOk="0">
                  <a:moveTo>
                    <a:pt x="635" y="1"/>
                  </a:moveTo>
                  <a:lnTo>
                    <a:pt x="0" y="265"/>
                  </a:lnTo>
                  <a:lnTo>
                    <a:pt x="1208" y="3475"/>
                  </a:lnTo>
                  <a:lnTo>
                    <a:pt x="1843" y="3210"/>
                  </a:lnTo>
                  <a:lnTo>
                    <a:pt x="635" y="1"/>
                  </a:lnTo>
                  <a:close/>
                </a:path>
              </a:pathLst>
            </a:custGeom>
            <a:solidFill>
              <a:srgbClr val="BDC8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72"/>
            <p:cNvSpPr/>
            <p:nvPr/>
          </p:nvSpPr>
          <p:spPr>
            <a:xfrm>
              <a:off x="5861970" y="4016980"/>
              <a:ext cx="74617" cy="119991"/>
            </a:xfrm>
            <a:custGeom>
              <a:avLst/>
              <a:gdLst/>
              <a:ahLst/>
              <a:cxnLst/>
              <a:rect l="l" t="t" r="r" b="b"/>
              <a:pathLst>
                <a:path w="2845" h="4575" extrusionOk="0">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72"/>
            <p:cNvSpPr/>
            <p:nvPr/>
          </p:nvSpPr>
          <p:spPr>
            <a:xfrm>
              <a:off x="5897193" y="4107177"/>
              <a:ext cx="39394" cy="29690"/>
            </a:xfrm>
            <a:custGeom>
              <a:avLst/>
              <a:gdLst/>
              <a:ahLst/>
              <a:cxnLst/>
              <a:rect l="l" t="t" r="r" b="b"/>
              <a:pathLst>
                <a:path w="1502" h="1132" extrusionOk="0">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6" name="Google Shape;18136;p72"/>
            <p:cNvSpPr/>
            <p:nvPr/>
          </p:nvSpPr>
          <p:spPr>
            <a:xfrm>
              <a:off x="5927722" y="3906903"/>
              <a:ext cx="29427" cy="50750"/>
            </a:xfrm>
            <a:custGeom>
              <a:avLst/>
              <a:gdLst/>
              <a:ahLst/>
              <a:cxnLst/>
              <a:rect l="l" t="t" r="r" b="b"/>
              <a:pathLst>
                <a:path w="1122" h="1935" extrusionOk="0">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72"/>
            <p:cNvSpPr/>
            <p:nvPr/>
          </p:nvSpPr>
          <p:spPr>
            <a:xfrm>
              <a:off x="5970499" y="3857806"/>
              <a:ext cx="98720" cy="84505"/>
            </a:xfrm>
            <a:custGeom>
              <a:avLst/>
              <a:gdLst/>
              <a:ahLst/>
              <a:cxnLst/>
              <a:rect l="l" t="t" r="r" b="b"/>
              <a:pathLst>
                <a:path w="3764" h="3222" extrusionOk="0">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72"/>
            <p:cNvSpPr/>
            <p:nvPr/>
          </p:nvSpPr>
          <p:spPr>
            <a:xfrm>
              <a:off x="5875109" y="3840390"/>
              <a:ext cx="211184" cy="151097"/>
            </a:xfrm>
            <a:custGeom>
              <a:avLst/>
              <a:gdLst/>
              <a:ahLst/>
              <a:cxnLst/>
              <a:rect l="l" t="t" r="r" b="b"/>
              <a:pathLst>
                <a:path w="8052" h="5761" extrusionOk="0">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72"/>
            <p:cNvSpPr/>
            <p:nvPr/>
          </p:nvSpPr>
          <p:spPr>
            <a:xfrm>
              <a:off x="6012410" y="3875089"/>
              <a:ext cx="29034" cy="50881"/>
            </a:xfrm>
            <a:custGeom>
              <a:avLst/>
              <a:gdLst/>
              <a:ahLst/>
              <a:cxnLst/>
              <a:rect l="l" t="t" r="r" b="b"/>
              <a:pathLst>
                <a:path w="1107" h="1940" extrusionOk="0">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0" name="Google Shape;18140;p72"/>
            <p:cNvSpPr/>
            <p:nvPr/>
          </p:nvSpPr>
          <p:spPr>
            <a:xfrm>
              <a:off x="5776153" y="3959306"/>
              <a:ext cx="367028" cy="211026"/>
            </a:xfrm>
            <a:custGeom>
              <a:avLst/>
              <a:gdLst/>
              <a:ahLst/>
              <a:cxnLst/>
              <a:rect l="l" t="t" r="r" b="b"/>
              <a:pathLst>
                <a:path w="13994" h="8046" extrusionOk="0">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41" name="Google Shape;18141;p72"/>
          <p:cNvGrpSpPr/>
          <p:nvPr/>
        </p:nvGrpSpPr>
        <p:grpSpPr>
          <a:xfrm>
            <a:off x="6657161" y="3641233"/>
            <a:ext cx="375211" cy="359186"/>
            <a:chOff x="6657161" y="3825808"/>
            <a:chExt cx="375211" cy="359186"/>
          </a:xfrm>
        </p:grpSpPr>
        <p:sp>
          <p:nvSpPr>
            <p:cNvPr id="18142" name="Google Shape;18142;p72"/>
            <p:cNvSpPr/>
            <p:nvPr/>
          </p:nvSpPr>
          <p:spPr>
            <a:xfrm>
              <a:off x="6780194" y="4040165"/>
              <a:ext cx="9625" cy="20090"/>
            </a:xfrm>
            <a:custGeom>
              <a:avLst/>
              <a:gdLst/>
              <a:ahLst/>
              <a:cxnLst/>
              <a:rect l="l" t="t" r="r" b="b"/>
              <a:pathLst>
                <a:path w="367" h="766" extrusionOk="0">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72"/>
            <p:cNvSpPr/>
            <p:nvPr/>
          </p:nvSpPr>
          <p:spPr>
            <a:xfrm>
              <a:off x="6789794" y="3854134"/>
              <a:ext cx="236388" cy="248637"/>
            </a:xfrm>
            <a:custGeom>
              <a:avLst/>
              <a:gdLst/>
              <a:ahLst/>
              <a:cxnLst/>
              <a:rect l="l" t="t" r="r" b="b"/>
              <a:pathLst>
                <a:path w="9013" h="9480" extrusionOk="0">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72"/>
            <p:cNvSpPr/>
            <p:nvPr/>
          </p:nvSpPr>
          <p:spPr>
            <a:xfrm>
              <a:off x="6767972" y="3831447"/>
              <a:ext cx="249266" cy="241136"/>
            </a:xfrm>
            <a:custGeom>
              <a:avLst/>
              <a:gdLst/>
              <a:ahLst/>
              <a:cxnLst/>
              <a:rect l="l" t="t" r="r" b="b"/>
              <a:pathLst>
                <a:path w="9504" h="9194" extrusionOk="0">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72"/>
            <p:cNvSpPr/>
            <p:nvPr/>
          </p:nvSpPr>
          <p:spPr>
            <a:xfrm>
              <a:off x="6895543" y="3950572"/>
              <a:ext cx="24129" cy="57937"/>
            </a:xfrm>
            <a:custGeom>
              <a:avLst/>
              <a:gdLst/>
              <a:ahLst/>
              <a:cxnLst/>
              <a:rect l="l" t="t" r="r" b="b"/>
              <a:pathLst>
                <a:path w="920" h="2209" extrusionOk="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72"/>
            <p:cNvSpPr/>
            <p:nvPr/>
          </p:nvSpPr>
          <p:spPr>
            <a:xfrm>
              <a:off x="6693748" y="4101485"/>
              <a:ext cx="161063" cy="77765"/>
            </a:xfrm>
            <a:custGeom>
              <a:avLst/>
              <a:gdLst/>
              <a:ahLst/>
              <a:cxnLst/>
              <a:rect l="l" t="t" r="r" b="b"/>
              <a:pathLst>
                <a:path w="6141" h="2965" extrusionOk="0">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72"/>
            <p:cNvSpPr/>
            <p:nvPr/>
          </p:nvSpPr>
          <p:spPr>
            <a:xfrm>
              <a:off x="6815287" y="4056558"/>
              <a:ext cx="88124" cy="49334"/>
            </a:xfrm>
            <a:custGeom>
              <a:avLst/>
              <a:gdLst/>
              <a:ahLst/>
              <a:cxnLst/>
              <a:rect l="l" t="t" r="r" b="b"/>
              <a:pathLst>
                <a:path w="3360" h="1881" extrusionOk="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72"/>
            <p:cNvSpPr/>
            <p:nvPr/>
          </p:nvSpPr>
          <p:spPr>
            <a:xfrm>
              <a:off x="6663482" y="3927754"/>
              <a:ext cx="250394" cy="241004"/>
            </a:xfrm>
            <a:custGeom>
              <a:avLst/>
              <a:gdLst/>
              <a:ahLst/>
              <a:cxnLst/>
              <a:rect l="l" t="t" r="r" b="b"/>
              <a:pathLst>
                <a:path w="9547" h="9189" extrusionOk="0">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72"/>
            <p:cNvSpPr/>
            <p:nvPr/>
          </p:nvSpPr>
          <p:spPr>
            <a:xfrm>
              <a:off x="6806081" y="4080162"/>
              <a:ext cx="38633" cy="23631"/>
            </a:xfrm>
            <a:custGeom>
              <a:avLst/>
              <a:gdLst/>
              <a:ahLst/>
              <a:cxnLst/>
              <a:rect l="l" t="t" r="r" b="b"/>
              <a:pathLst>
                <a:path w="1473" h="901" extrusionOk="0">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72"/>
            <p:cNvSpPr/>
            <p:nvPr/>
          </p:nvSpPr>
          <p:spPr>
            <a:xfrm>
              <a:off x="6657161" y="3865254"/>
              <a:ext cx="331935" cy="319739"/>
            </a:xfrm>
            <a:custGeom>
              <a:avLst/>
              <a:gdLst/>
              <a:ahLst/>
              <a:cxnLst/>
              <a:rect l="l" t="t" r="r" b="b"/>
              <a:pathLst>
                <a:path w="12656" h="12191" extrusionOk="0">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72"/>
            <p:cNvSpPr/>
            <p:nvPr/>
          </p:nvSpPr>
          <p:spPr>
            <a:xfrm>
              <a:off x="6700568" y="3825808"/>
              <a:ext cx="331804" cy="319635"/>
            </a:xfrm>
            <a:custGeom>
              <a:avLst/>
              <a:gdLst/>
              <a:ahLst/>
              <a:cxnLst/>
              <a:rect l="l" t="t" r="r" b="b"/>
              <a:pathLst>
                <a:path w="12651" h="12187" extrusionOk="0">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52" name="Google Shape;18152;p72"/>
          <p:cNvGrpSpPr/>
          <p:nvPr/>
        </p:nvGrpSpPr>
        <p:grpSpPr>
          <a:xfrm>
            <a:off x="6266450" y="3641181"/>
            <a:ext cx="269330" cy="359186"/>
            <a:chOff x="6266450" y="3825756"/>
            <a:chExt cx="269330" cy="359186"/>
          </a:xfrm>
        </p:grpSpPr>
        <p:sp>
          <p:nvSpPr>
            <p:cNvPr id="18153" name="Google Shape;18153;p72"/>
            <p:cNvSpPr/>
            <p:nvPr/>
          </p:nvSpPr>
          <p:spPr>
            <a:xfrm>
              <a:off x="6356804" y="3904884"/>
              <a:ext cx="31578" cy="69555"/>
            </a:xfrm>
            <a:custGeom>
              <a:avLst/>
              <a:gdLst/>
              <a:ahLst/>
              <a:cxnLst/>
              <a:rect l="l" t="t" r="r" b="b"/>
              <a:pathLst>
                <a:path w="1204" h="2652" extrusionOk="0">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72"/>
            <p:cNvSpPr/>
            <p:nvPr/>
          </p:nvSpPr>
          <p:spPr>
            <a:xfrm>
              <a:off x="6369550" y="3898563"/>
              <a:ext cx="75876" cy="75876"/>
            </a:xfrm>
            <a:custGeom>
              <a:avLst/>
              <a:gdLst/>
              <a:ahLst/>
              <a:cxnLst/>
              <a:rect l="l" t="t" r="r" b="b"/>
              <a:pathLst>
                <a:path w="2893" h="2893" extrusionOk="0">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72"/>
            <p:cNvSpPr/>
            <p:nvPr/>
          </p:nvSpPr>
          <p:spPr>
            <a:xfrm>
              <a:off x="6380776" y="3994110"/>
              <a:ext cx="40548" cy="35486"/>
            </a:xfrm>
            <a:custGeom>
              <a:avLst/>
              <a:gdLst/>
              <a:ahLst/>
              <a:cxnLst/>
              <a:rect l="l" t="t" r="r" b="b"/>
              <a:pathLst>
                <a:path w="1546" h="1353" extrusionOk="0">
                  <a:moveTo>
                    <a:pt x="1" y="0"/>
                  </a:moveTo>
                  <a:lnTo>
                    <a:pt x="1" y="1352"/>
                  </a:lnTo>
                  <a:lnTo>
                    <a:pt x="1545" y="1352"/>
                  </a:lnTo>
                  <a:lnTo>
                    <a:pt x="1545"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72"/>
            <p:cNvSpPr/>
            <p:nvPr/>
          </p:nvSpPr>
          <p:spPr>
            <a:xfrm>
              <a:off x="6380907" y="3994110"/>
              <a:ext cx="40417" cy="22031"/>
            </a:xfrm>
            <a:custGeom>
              <a:avLst/>
              <a:gdLst/>
              <a:ahLst/>
              <a:cxnLst/>
              <a:rect l="l" t="t" r="r" b="b"/>
              <a:pathLst>
                <a:path w="1541" h="840" extrusionOk="0">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72"/>
            <p:cNvSpPr/>
            <p:nvPr/>
          </p:nvSpPr>
          <p:spPr>
            <a:xfrm>
              <a:off x="6333592" y="4016062"/>
              <a:ext cx="135045" cy="68165"/>
            </a:xfrm>
            <a:custGeom>
              <a:avLst/>
              <a:gdLst/>
              <a:ahLst/>
              <a:cxnLst/>
              <a:rect l="l" t="t" r="r" b="b"/>
              <a:pathLst>
                <a:path w="5149" h="2599" extrusionOk="0">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72"/>
            <p:cNvSpPr/>
            <p:nvPr/>
          </p:nvSpPr>
          <p:spPr>
            <a:xfrm>
              <a:off x="6363125" y="3930246"/>
              <a:ext cx="75981" cy="69555"/>
            </a:xfrm>
            <a:custGeom>
              <a:avLst/>
              <a:gdLst/>
              <a:ahLst/>
              <a:cxnLst/>
              <a:rect l="l" t="t" r="r" b="b"/>
              <a:pathLst>
                <a:path w="2897" h="2652" extrusionOk="0">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72"/>
            <p:cNvSpPr/>
            <p:nvPr/>
          </p:nvSpPr>
          <p:spPr>
            <a:xfrm>
              <a:off x="6363125" y="3930246"/>
              <a:ext cx="75745" cy="68034"/>
            </a:xfrm>
            <a:custGeom>
              <a:avLst/>
              <a:gdLst/>
              <a:ahLst/>
              <a:cxnLst/>
              <a:rect l="l" t="t" r="r" b="b"/>
              <a:pathLst>
                <a:path w="2888" h="2594" extrusionOk="0">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72"/>
            <p:cNvSpPr/>
            <p:nvPr/>
          </p:nvSpPr>
          <p:spPr>
            <a:xfrm>
              <a:off x="6271748" y="3831053"/>
              <a:ext cx="258734" cy="348721"/>
            </a:xfrm>
            <a:custGeom>
              <a:avLst/>
              <a:gdLst/>
              <a:ahLst/>
              <a:cxnLst/>
              <a:rect l="l" t="t" r="r" b="b"/>
              <a:pathLst>
                <a:path w="9865" h="13296" extrusionOk="0">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72"/>
            <p:cNvSpPr/>
            <p:nvPr/>
          </p:nvSpPr>
          <p:spPr>
            <a:xfrm>
              <a:off x="6271748" y="3831053"/>
              <a:ext cx="245227" cy="348590"/>
            </a:xfrm>
            <a:custGeom>
              <a:avLst/>
              <a:gdLst/>
              <a:ahLst/>
              <a:cxnLst/>
              <a:rect l="l" t="t" r="r" b="b"/>
              <a:pathLst>
                <a:path w="9350" h="13291" extrusionOk="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2" name="Google Shape;18162;p72"/>
            <p:cNvSpPr/>
            <p:nvPr/>
          </p:nvSpPr>
          <p:spPr>
            <a:xfrm>
              <a:off x="6290160" y="3859484"/>
              <a:ext cx="177429" cy="165732"/>
            </a:xfrm>
            <a:custGeom>
              <a:avLst/>
              <a:gdLst/>
              <a:ahLst/>
              <a:cxnLst/>
              <a:rect l="l" t="t" r="r" b="b"/>
              <a:pathLst>
                <a:path w="6765" h="6319" extrusionOk="0">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3" name="Google Shape;18163;p72"/>
            <p:cNvSpPr/>
            <p:nvPr/>
          </p:nvSpPr>
          <p:spPr>
            <a:xfrm>
              <a:off x="6266450" y="3825756"/>
              <a:ext cx="269330" cy="359186"/>
            </a:xfrm>
            <a:custGeom>
              <a:avLst/>
              <a:gdLst/>
              <a:ahLst/>
              <a:cxnLst/>
              <a:rect l="l" t="t" r="r" b="b"/>
              <a:pathLst>
                <a:path w="10269" h="13695" extrusionOk="0">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4" name="Google Shape;18164;p72"/>
            <p:cNvSpPr/>
            <p:nvPr/>
          </p:nvSpPr>
          <p:spPr>
            <a:xfrm>
              <a:off x="6373143" y="3925420"/>
              <a:ext cx="57884" cy="18045"/>
            </a:xfrm>
            <a:custGeom>
              <a:avLst/>
              <a:gdLst/>
              <a:ahLst/>
              <a:cxnLst/>
              <a:rect l="l" t="t" r="r" b="b"/>
              <a:pathLst>
                <a:path w="2207" h="688" extrusionOk="0">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72"/>
            <p:cNvSpPr/>
            <p:nvPr/>
          </p:nvSpPr>
          <p:spPr>
            <a:xfrm>
              <a:off x="6336241" y="3893265"/>
              <a:ext cx="175803" cy="168040"/>
            </a:xfrm>
            <a:custGeom>
              <a:avLst/>
              <a:gdLst/>
              <a:ahLst/>
              <a:cxnLst/>
              <a:rect l="l" t="t" r="r" b="b"/>
              <a:pathLst>
                <a:path w="6703" h="6407" extrusionOk="0">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6" name="Google Shape;18166;p72"/>
          <p:cNvGrpSpPr/>
          <p:nvPr/>
        </p:nvGrpSpPr>
        <p:grpSpPr>
          <a:xfrm>
            <a:off x="7108825" y="3641181"/>
            <a:ext cx="366136" cy="359317"/>
            <a:chOff x="7108825" y="3825756"/>
            <a:chExt cx="366136" cy="359317"/>
          </a:xfrm>
        </p:grpSpPr>
        <p:sp>
          <p:nvSpPr>
            <p:cNvPr id="18167" name="Google Shape;18167;p72"/>
            <p:cNvSpPr/>
            <p:nvPr/>
          </p:nvSpPr>
          <p:spPr>
            <a:xfrm>
              <a:off x="7234271" y="4009610"/>
              <a:ext cx="165600" cy="165496"/>
            </a:xfrm>
            <a:custGeom>
              <a:avLst/>
              <a:gdLst/>
              <a:ahLst/>
              <a:cxnLst/>
              <a:rect l="l" t="t" r="r" b="b"/>
              <a:pathLst>
                <a:path w="6314" h="6310" extrusionOk="0">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72"/>
            <p:cNvSpPr/>
            <p:nvPr/>
          </p:nvSpPr>
          <p:spPr>
            <a:xfrm>
              <a:off x="7350747" y="4009505"/>
              <a:ext cx="36010" cy="58461"/>
            </a:xfrm>
            <a:custGeom>
              <a:avLst/>
              <a:gdLst/>
              <a:ahLst/>
              <a:cxnLst/>
              <a:rect l="l" t="t" r="r" b="b"/>
              <a:pathLst>
                <a:path w="1373" h="2229" extrusionOk="0">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72"/>
            <p:cNvSpPr/>
            <p:nvPr/>
          </p:nvSpPr>
          <p:spPr>
            <a:xfrm>
              <a:off x="7288536" y="4009505"/>
              <a:ext cx="13271" cy="45452"/>
            </a:xfrm>
            <a:custGeom>
              <a:avLst/>
              <a:gdLst/>
              <a:ahLst/>
              <a:cxnLst/>
              <a:rect l="l" t="t" r="r" b="b"/>
              <a:pathLst>
                <a:path w="506" h="1733" extrusionOk="0">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72"/>
            <p:cNvSpPr/>
            <p:nvPr/>
          </p:nvSpPr>
          <p:spPr>
            <a:xfrm>
              <a:off x="7234271" y="4042945"/>
              <a:ext cx="24759" cy="40390"/>
            </a:xfrm>
            <a:custGeom>
              <a:avLst/>
              <a:gdLst/>
              <a:ahLst/>
              <a:cxnLst/>
              <a:rect l="l" t="t" r="r" b="b"/>
              <a:pathLst>
                <a:path w="944" h="1540" extrusionOk="0">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72"/>
            <p:cNvSpPr/>
            <p:nvPr/>
          </p:nvSpPr>
          <p:spPr>
            <a:xfrm>
              <a:off x="7323759" y="4116776"/>
              <a:ext cx="27014" cy="58356"/>
            </a:xfrm>
            <a:custGeom>
              <a:avLst/>
              <a:gdLst/>
              <a:ahLst/>
              <a:cxnLst/>
              <a:rect l="l" t="t" r="r" b="b"/>
              <a:pathLst>
                <a:path w="1030" h="2225" extrusionOk="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72"/>
            <p:cNvSpPr/>
            <p:nvPr/>
          </p:nvSpPr>
          <p:spPr>
            <a:xfrm>
              <a:off x="7288536" y="4071324"/>
              <a:ext cx="13271" cy="45347"/>
            </a:xfrm>
            <a:custGeom>
              <a:avLst/>
              <a:gdLst/>
              <a:ahLst/>
              <a:cxnLst/>
              <a:rect l="l" t="t" r="r" b="b"/>
              <a:pathLst>
                <a:path w="506" h="1729" extrusionOk="0">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72"/>
            <p:cNvSpPr/>
            <p:nvPr/>
          </p:nvSpPr>
          <p:spPr>
            <a:xfrm>
              <a:off x="7116903" y="3949287"/>
              <a:ext cx="169377" cy="172288"/>
            </a:xfrm>
            <a:custGeom>
              <a:avLst/>
              <a:gdLst/>
              <a:ahLst/>
              <a:cxnLst/>
              <a:rect l="l" t="t" r="r" b="b"/>
              <a:pathLst>
                <a:path w="6458" h="6569" extrusionOk="0">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72"/>
            <p:cNvSpPr/>
            <p:nvPr/>
          </p:nvSpPr>
          <p:spPr>
            <a:xfrm>
              <a:off x="7259764" y="4077907"/>
              <a:ext cx="26516" cy="11907"/>
            </a:xfrm>
            <a:custGeom>
              <a:avLst/>
              <a:gdLst/>
              <a:ahLst/>
              <a:cxnLst/>
              <a:rect l="l" t="t" r="r" b="b"/>
              <a:pathLst>
                <a:path w="1011" h="454" extrusionOk="0">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72"/>
            <p:cNvSpPr/>
            <p:nvPr/>
          </p:nvSpPr>
          <p:spPr>
            <a:xfrm>
              <a:off x="7205867" y="3949208"/>
              <a:ext cx="30188" cy="58409"/>
            </a:xfrm>
            <a:custGeom>
              <a:avLst/>
              <a:gdLst/>
              <a:ahLst/>
              <a:cxnLst/>
              <a:rect l="l" t="t" r="r" b="b"/>
              <a:pathLst>
                <a:path w="1151" h="2227" extrusionOk="0">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72"/>
            <p:cNvSpPr/>
            <p:nvPr/>
          </p:nvSpPr>
          <p:spPr>
            <a:xfrm>
              <a:off x="7259764" y="4036415"/>
              <a:ext cx="26516" cy="11986"/>
            </a:xfrm>
            <a:custGeom>
              <a:avLst/>
              <a:gdLst/>
              <a:ahLst/>
              <a:cxnLst/>
              <a:rect l="l" t="t" r="r" b="b"/>
              <a:pathLst>
                <a:path w="1011" h="457" extrusionOk="0">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72"/>
            <p:cNvSpPr/>
            <p:nvPr/>
          </p:nvSpPr>
          <p:spPr>
            <a:xfrm>
              <a:off x="7173056" y="4073238"/>
              <a:ext cx="12904" cy="45321"/>
            </a:xfrm>
            <a:custGeom>
              <a:avLst/>
              <a:gdLst/>
              <a:ahLst/>
              <a:cxnLst/>
              <a:rect l="l" t="t" r="r" b="b"/>
              <a:pathLst>
                <a:path w="492" h="1728" extrusionOk="0">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8" name="Google Shape;18178;p72"/>
            <p:cNvSpPr/>
            <p:nvPr/>
          </p:nvSpPr>
          <p:spPr>
            <a:xfrm>
              <a:off x="7116903" y="4041057"/>
              <a:ext cx="27408" cy="44193"/>
            </a:xfrm>
            <a:custGeom>
              <a:avLst/>
              <a:gdLst/>
              <a:ahLst/>
              <a:cxnLst/>
              <a:rect l="l" t="t" r="r" b="b"/>
              <a:pathLst>
                <a:path w="1045" h="1685" extrusionOk="0">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9" name="Google Shape;18179;p72"/>
            <p:cNvSpPr/>
            <p:nvPr/>
          </p:nvSpPr>
          <p:spPr>
            <a:xfrm>
              <a:off x="7173056" y="4007591"/>
              <a:ext cx="12904" cy="45347"/>
            </a:xfrm>
            <a:custGeom>
              <a:avLst/>
              <a:gdLst/>
              <a:ahLst/>
              <a:cxnLst/>
              <a:rect l="l" t="t" r="r" b="b"/>
              <a:pathLst>
                <a:path w="492" h="1729" extrusionOk="0">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72"/>
            <p:cNvSpPr/>
            <p:nvPr/>
          </p:nvSpPr>
          <p:spPr>
            <a:xfrm>
              <a:off x="7177095" y="3835722"/>
              <a:ext cx="170636" cy="165469"/>
            </a:xfrm>
            <a:custGeom>
              <a:avLst/>
              <a:gdLst/>
              <a:ahLst/>
              <a:cxnLst/>
              <a:rect l="l" t="t" r="r" b="b"/>
              <a:pathLst>
                <a:path w="6506" h="6309" extrusionOk="0">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72"/>
            <p:cNvSpPr/>
            <p:nvPr/>
          </p:nvSpPr>
          <p:spPr>
            <a:xfrm>
              <a:off x="7185567" y="3835722"/>
              <a:ext cx="170479" cy="165469"/>
            </a:xfrm>
            <a:custGeom>
              <a:avLst/>
              <a:gdLst/>
              <a:ahLst/>
              <a:cxnLst/>
              <a:rect l="l" t="t" r="r" b="b"/>
              <a:pathLst>
                <a:path w="6500" h="6309" extrusionOk="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72"/>
            <p:cNvSpPr/>
            <p:nvPr/>
          </p:nvSpPr>
          <p:spPr>
            <a:xfrm>
              <a:off x="7301545" y="3927413"/>
              <a:ext cx="25257" cy="11934"/>
            </a:xfrm>
            <a:custGeom>
              <a:avLst/>
              <a:gdLst/>
              <a:ahLst/>
              <a:cxnLst/>
              <a:rect l="l" t="t" r="r" b="b"/>
              <a:pathLst>
                <a:path w="963" h="455" extrusionOk="0">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72"/>
            <p:cNvSpPr/>
            <p:nvPr/>
          </p:nvSpPr>
          <p:spPr>
            <a:xfrm>
              <a:off x="7208280" y="3835670"/>
              <a:ext cx="26647" cy="58382"/>
            </a:xfrm>
            <a:custGeom>
              <a:avLst/>
              <a:gdLst/>
              <a:ahLst/>
              <a:cxnLst/>
              <a:rect l="l" t="t" r="r" b="b"/>
              <a:pathLst>
                <a:path w="1016" h="2226" extrusionOk="0">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72"/>
            <p:cNvSpPr/>
            <p:nvPr/>
          </p:nvSpPr>
          <p:spPr>
            <a:xfrm>
              <a:off x="7301545" y="3955870"/>
              <a:ext cx="25126" cy="12065"/>
            </a:xfrm>
            <a:custGeom>
              <a:avLst/>
              <a:gdLst/>
              <a:ahLst/>
              <a:cxnLst/>
              <a:rect l="l" t="t" r="r" b="b"/>
              <a:pathLst>
                <a:path w="958" h="460" extrusionOk="0">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72"/>
            <p:cNvSpPr/>
            <p:nvPr/>
          </p:nvSpPr>
          <p:spPr>
            <a:xfrm>
              <a:off x="7177226" y="3894026"/>
              <a:ext cx="8367" cy="107166"/>
            </a:xfrm>
            <a:custGeom>
              <a:avLst/>
              <a:gdLst/>
              <a:ahLst/>
              <a:cxnLst/>
              <a:rect l="l" t="t" r="r" b="b"/>
              <a:pathLst>
                <a:path w="319" h="4086" extrusionOk="0">
                  <a:moveTo>
                    <a:pt x="1" y="0"/>
                  </a:moveTo>
                  <a:lnTo>
                    <a:pt x="1" y="4086"/>
                  </a:lnTo>
                  <a:lnTo>
                    <a:pt x="318" y="4086"/>
                  </a:lnTo>
                  <a:lnTo>
                    <a:pt x="31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72"/>
            <p:cNvSpPr/>
            <p:nvPr/>
          </p:nvSpPr>
          <p:spPr>
            <a:xfrm>
              <a:off x="7234900" y="3942809"/>
              <a:ext cx="35617" cy="58382"/>
            </a:xfrm>
            <a:custGeom>
              <a:avLst/>
              <a:gdLst/>
              <a:ahLst/>
              <a:cxnLst/>
              <a:rect l="l" t="t" r="r" b="b"/>
              <a:pathLst>
                <a:path w="1358" h="2226" extrusionOk="0">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72"/>
            <p:cNvSpPr/>
            <p:nvPr/>
          </p:nvSpPr>
          <p:spPr>
            <a:xfrm>
              <a:off x="7292706" y="3890249"/>
              <a:ext cx="170636" cy="169377"/>
            </a:xfrm>
            <a:custGeom>
              <a:avLst/>
              <a:gdLst/>
              <a:ahLst/>
              <a:cxnLst/>
              <a:rect l="l" t="t" r="r" b="b"/>
              <a:pathLst>
                <a:path w="6506" h="6458" extrusionOk="0">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8" name="Google Shape;18188;p72"/>
            <p:cNvSpPr/>
            <p:nvPr/>
          </p:nvSpPr>
          <p:spPr>
            <a:xfrm>
              <a:off x="7327143" y="3919021"/>
              <a:ext cx="33099" cy="57176"/>
            </a:xfrm>
            <a:custGeom>
              <a:avLst/>
              <a:gdLst/>
              <a:ahLst/>
              <a:cxnLst/>
              <a:rect l="l" t="t" r="r" b="b"/>
              <a:pathLst>
                <a:path w="1262" h="2180" extrusionOk="0">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9" name="Google Shape;18189;p72"/>
            <p:cNvSpPr/>
            <p:nvPr/>
          </p:nvSpPr>
          <p:spPr>
            <a:xfrm>
              <a:off x="7416998" y="3927308"/>
              <a:ext cx="25650" cy="12038"/>
            </a:xfrm>
            <a:custGeom>
              <a:avLst/>
              <a:gdLst/>
              <a:ahLst/>
              <a:cxnLst/>
              <a:rect l="l" t="t" r="r" b="b"/>
              <a:pathLst>
                <a:path w="978" h="459" extrusionOk="0">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72"/>
            <p:cNvSpPr/>
            <p:nvPr/>
          </p:nvSpPr>
          <p:spPr>
            <a:xfrm>
              <a:off x="7292706" y="3894026"/>
              <a:ext cx="9101" cy="37007"/>
            </a:xfrm>
            <a:custGeom>
              <a:avLst/>
              <a:gdLst/>
              <a:ahLst/>
              <a:cxnLst/>
              <a:rect l="l" t="t" r="r" b="b"/>
              <a:pathLst>
                <a:path w="347" h="1411" extrusionOk="0">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72"/>
            <p:cNvSpPr/>
            <p:nvPr/>
          </p:nvSpPr>
          <p:spPr>
            <a:xfrm>
              <a:off x="7292706" y="3964184"/>
              <a:ext cx="9101" cy="37007"/>
            </a:xfrm>
            <a:custGeom>
              <a:avLst/>
              <a:gdLst/>
              <a:ahLst/>
              <a:cxnLst/>
              <a:rect l="l" t="t" r="r" b="b"/>
              <a:pathLst>
                <a:path w="347" h="1411" extrusionOk="0">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72"/>
            <p:cNvSpPr/>
            <p:nvPr/>
          </p:nvSpPr>
          <p:spPr>
            <a:xfrm>
              <a:off x="7416998" y="3955870"/>
              <a:ext cx="25650" cy="12117"/>
            </a:xfrm>
            <a:custGeom>
              <a:avLst/>
              <a:gdLst/>
              <a:ahLst/>
              <a:cxnLst/>
              <a:rect l="l" t="t" r="r" b="b"/>
              <a:pathLst>
                <a:path w="978" h="462" extrusionOk="0">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3" name="Google Shape;18193;p72"/>
            <p:cNvSpPr/>
            <p:nvPr/>
          </p:nvSpPr>
          <p:spPr>
            <a:xfrm>
              <a:off x="7323759" y="4001296"/>
              <a:ext cx="27014" cy="58356"/>
            </a:xfrm>
            <a:custGeom>
              <a:avLst/>
              <a:gdLst/>
              <a:ahLst/>
              <a:cxnLst/>
              <a:rect l="l" t="t" r="r" b="b"/>
              <a:pathLst>
                <a:path w="1030" h="2225" extrusionOk="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4" name="Google Shape;18194;p72"/>
            <p:cNvSpPr/>
            <p:nvPr/>
          </p:nvSpPr>
          <p:spPr>
            <a:xfrm>
              <a:off x="7108825" y="3825756"/>
              <a:ext cx="366136" cy="359317"/>
            </a:xfrm>
            <a:custGeom>
              <a:avLst/>
              <a:gdLst/>
              <a:ahLst/>
              <a:cxnLst/>
              <a:rect l="l" t="t" r="r" b="b"/>
              <a:pathLst>
                <a:path w="13960" h="13700" extrusionOk="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95" name="Google Shape;18195;p72"/>
          <p:cNvGrpSpPr/>
          <p:nvPr/>
        </p:nvGrpSpPr>
        <p:grpSpPr>
          <a:xfrm>
            <a:off x="7552673" y="3674988"/>
            <a:ext cx="359186" cy="291545"/>
            <a:chOff x="7552673" y="3859563"/>
            <a:chExt cx="359186" cy="291545"/>
          </a:xfrm>
        </p:grpSpPr>
        <p:sp>
          <p:nvSpPr>
            <p:cNvPr id="18196" name="Google Shape;18196;p72"/>
            <p:cNvSpPr/>
            <p:nvPr/>
          </p:nvSpPr>
          <p:spPr>
            <a:xfrm>
              <a:off x="7557840" y="3887338"/>
              <a:ext cx="348721" cy="258603"/>
            </a:xfrm>
            <a:custGeom>
              <a:avLst/>
              <a:gdLst/>
              <a:ahLst/>
              <a:cxnLst/>
              <a:rect l="l" t="t" r="r" b="b"/>
              <a:pathLst>
                <a:path w="13296" h="9860" extrusionOk="0">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72"/>
            <p:cNvSpPr/>
            <p:nvPr/>
          </p:nvSpPr>
          <p:spPr>
            <a:xfrm>
              <a:off x="7557840" y="3887338"/>
              <a:ext cx="348721" cy="33729"/>
            </a:xfrm>
            <a:custGeom>
              <a:avLst/>
              <a:gdLst/>
              <a:ahLst/>
              <a:cxnLst/>
              <a:rect l="l" t="t" r="r" b="b"/>
              <a:pathLst>
                <a:path w="13296" h="1286" extrusionOk="0">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72"/>
            <p:cNvSpPr/>
            <p:nvPr/>
          </p:nvSpPr>
          <p:spPr>
            <a:xfrm>
              <a:off x="7574756" y="3887207"/>
              <a:ext cx="56179" cy="28168"/>
            </a:xfrm>
            <a:custGeom>
              <a:avLst/>
              <a:gdLst/>
              <a:ahLst/>
              <a:cxnLst/>
              <a:rect l="l" t="t" r="r" b="b"/>
              <a:pathLst>
                <a:path w="2142" h="1074" extrusionOk="0">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72"/>
            <p:cNvSpPr/>
            <p:nvPr/>
          </p:nvSpPr>
          <p:spPr>
            <a:xfrm>
              <a:off x="7833464" y="3887207"/>
              <a:ext cx="56179" cy="28168"/>
            </a:xfrm>
            <a:custGeom>
              <a:avLst/>
              <a:gdLst/>
              <a:ahLst/>
              <a:cxnLst/>
              <a:rect l="l" t="t" r="r" b="b"/>
              <a:pathLst>
                <a:path w="2142" h="1074" extrusionOk="0">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0" name="Google Shape;18200;p72"/>
            <p:cNvSpPr/>
            <p:nvPr/>
          </p:nvSpPr>
          <p:spPr>
            <a:xfrm>
              <a:off x="7591542" y="3864861"/>
              <a:ext cx="22608" cy="33729"/>
            </a:xfrm>
            <a:custGeom>
              <a:avLst/>
              <a:gdLst/>
              <a:ahLst/>
              <a:cxnLst/>
              <a:rect l="l" t="t" r="r" b="b"/>
              <a:pathLst>
                <a:path w="862" h="1286" extrusionOk="0">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1" name="Google Shape;18201;p72"/>
            <p:cNvSpPr/>
            <p:nvPr/>
          </p:nvSpPr>
          <p:spPr>
            <a:xfrm>
              <a:off x="7591673" y="3864756"/>
              <a:ext cx="22477" cy="16917"/>
            </a:xfrm>
            <a:custGeom>
              <a:avLst/>
              <a:gdLst/>
              <a:ahLst/>
              <a:cxnLst/>
              <a:rect l="l" t="t" r="r" b="b"/>
              <a:pathLst>
                <a:path w="857" h="645" extrusionOk="0">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72"/>
            <p:cNvSpPr/>
            <p:nvPr/>
          </p:nvSpPr>
          <p:spPr>
            <a:xfrm>
              <a:off x="7850250" y="3864861"/>
              <a:ext cx="22503" cy="33729"/>
            </a:xfrm>
            <a:custGeom>
              <a:avLst/>
              <a:gdLst/>
              <a:ahLst/>
              <a:cxnLst/>
              <a:rect l="l" t="t" r="r" b="b"/>
              <a:pathLst>
                <a:path w="858" h="1286" extrusionOk="0">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72"/>
            <p:cNvSpPr/>
            <p:nvPr/>
          </p:nvSpPr>
          <p:spPr>
            <a:xfrm>
              <a:off x="7850250" y="3864756"/>
              <a:ext cx="22503" cy="16917"/>
            </a:xfrm>
            <a:custGeom>
              <a:avLst/>
              <a:gdLst/>
              <a:ahLst/>
              <a:cxnLst/>
              <a:rect l="l" t="t" r="r" b="b"/>
              <a:pathLst>
                <a:path w="858" h="645" extrusionOk="0">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4" name="Google Shape;18204;p72"/>
            <p:cNvSpPr/>
            <p:nvPr/>
          </p:nvSpPr>
          <p:spPr>
            <a:xfrm>
              <a:off x="7557840" y="3921040"/>
              <a:ext cx="348721" cy="16917"/>
            </a:xfrm>
            <a:custGeom>
              <a:avLst/>
              <a:gdLst/>
              <a:ahLst/>
              <a:cxnLst/>
              <a:rect l="l" t="t" r="r" b="b"/>
              <a:pathLst>
                <a:path w="13296" h="645" extrusionOk="0">
                  <a:moveTo>
                    <a:pt x="1" y="0"/>
                  </a:moveTo>
                  <a:lnTo>
                    <a:pt x="1" y="645"/>
                  </a:lnTo>
                  <a:lnTo>
                    <a:pt x="13296" y="645"/>
                  </a:lnTo>
                  <a:lnTo>
                    <a:pt x="13296"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5" name="Google Shape;18205;p72"/>
            <p:cNvSpPr/>
            <p:nvPr/>
          </p:nvSpPr>
          <p:spPr>
            <a:xfrm>
              <a:off x="7552673" y="3859563"/>
              <a:ext cx="359186" cy="291545"/>
            </a:xfrm>
            <a:custGeom>
              <a:avLst/>
              <a:gdLst/>
              <a:ahLst/>
              <a:cxnLst/>
              <a:rect l="l" t="t" r="r" b="b"/>
              <a:pathLst>
                <a:path w="13695" h="11116" extrusionOk="0">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72"/>
            <p:cNvSpPr/>
            <p:nvPr/>
          </p:nvSpPr>
          <p:spPr>
            <a:xfrm>
              <a:off x="7573104" y="3915716"/>
              <a:ext cx="317563" cy="10648"/>
            </a:xfrm>
            <a:custGeom>
              <a:avLst/>
              <a:gdLst/>
              <a:ahLst/>
              <a:cxnLst/>
              <a:rect l="l" t="t" r="r" b="b"/>
              <a:pathLst>
                <a:path w="12108" h="406" extrusionOk="0">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72"/>
            <p:cNvSpPr/>
            <p:nvPr/>
          </p:nvSpPr>
          <p:spPr>
            <a:xfrm>
              <a:off x="7590545" y="3960775"/>
              <a:ext cx="47078" cy="10517"/>
            </a:xfrm>
            <a:custGeom>
              <a:avLst/>
              <a:gdLst/>
              <a:ahLst/>
              <a:cxnLst/>
              <a:rect l="l" t="t" r="r" b="b"/>
              <a:pathLst>
                <a:path w="1795" h="401" extrusionOk="0">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8" name="Google Shape;18208;p72"/>
            <p:cNvSpPr/>
            <p:nvPr/>
          </p:nvSpPr>
          <p:spPr>
            <a:xfrm>
              <a:off x="7668651" y="3960775"/>
              <a:ext cx="48364" cy="10517"/>
            </a:xfrm>
            <a:custGeom>
              <a:avLst/>
              <a:gdLst/>
              <a:ahLst/>
              <a:cxnLst/>
              <a:rect l="l" t="t" r="r" b="b"/>
              <a:pathLst>
                <a:path w="1844" h="401" extrusionOk="0">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72"/>
            <p:cNvSpPr/>
            <p:nvPr/>
          </p:nvSpPr>
          <p:spPr>
            <a:xfrm>
              <a:off x="7826147" y="3960775"/>
              <a:ext cx="47603" cy="10517"/>
            </a:xfrm>
            <a:custGeom>
              <a:avLst/>
              <a:gdLst/>
              <a:ahLst/>
              <a:cxnLst/>
              <a:rect l="l" t="t" r="r" b="b"/>
              <a:pathLst>
                <a:path w="1815" h="401" extrusionOk="0">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72"/>
            <p:cNvSpPr/>
            <p:nvPr/>
          </p:nvSpPr>
          <p:spPr>
            <a:xfrm>
              <a:off x="7589890" y="4005807"/>
              <a:ext cx="48390" cy="10543"/>
            </a:xfrm>
            <a:custGeom>
              <a:avLst/>
              <a:gdLst/>
              <a:ahLst/>
              <a:cxnLst/>
              <a:rect l="l" t="t" r="r" b="b"/>
              <a:pathLst>
                <a:path w="1845" h="402" extrusionOk="0">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72"/>
            <p:cNvSpPr/>
            <p:nvPr/>
          </p:nvSpPr>
          <p:spPr>
            <a:xfrm>
              <a:off x="7747386" y="4005807"/>
              <a:ext cx="48390" cy="10543"/>
            </a:xfrm>
            <a:custGeom>
              <a:avLst/>
              <a:gdLst/>
              <a:ahLst/>
              <a:cxnLst/>
              <a:rect l="l" t="t" r="r" b="b"/>
              <a:pathLst>
                <a:path w="1845" h="402" extrusionOk="0">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2" name="Google Shape;18212;p72"/>
            <p:cNvSpPr/>
            <p:nvPr/>
          </p:nvSpPr>
          <p:spPr>
            <a:xfrm>
              <a:off x="7590545" y="4050761"/>
              <a:ext cx="47078" cy="10491"/>
            </a:xfrm>
            <a:custGeom>
              <a:avLst/>
              <a:gdLst/>
              <a:ahLst/>
              <a:cxnLst/>
              <a:rect l="l" t="t" r="r" b="b"/>
              <a:pathLst>
                <a:path w="1795" h="400" extrusionOk="0">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3" name="Google Shape;18213;p72"/>
            <p:cNvSpPr/>
            <p:nvPr/>
          </p:nvSpPr>
          <p:spPr>
            <a:xfrm>
              <a:off x="7668651" y="4050735"/>
              <a:ext cx="48364" cy="10543"/>
            </a:xfrm>
            <a:custGeom>
              <a:avLst/>
              <a:gdLst/>
              <a:ahLst/>
              <a:cxnLst/>
              <a:rect l="l" t="t" r="r" b="b"/>
              <a:pathLst>
                <a:path w="1844" h="402" extrusionOk="0">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4" name="Google Shape;18214;p72"/>
            <p:cNvSpPr/>
            <p:nvPr/>
          </p:nvSpPr>
          <p:spPr>
            <a:xfrm>
              <a:off x="7826147" y="4050735"/>
              <a:ext cx="48364" cy="10543"/>
            </a:xfrm>
            <a:custGeom>
              <a:avLst/>
              <a:gdLst/>
              <a:ahLst/>
              <a:cxnLst/>
              <a:rect l="l" t="t" r="r" b="b"/>
              <a:pathLst>
                <a:path w="1844" h="402" extrusionOk="0">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5" name="Google Shape;18215;p72"/>
            <p:cNvSpPr/>
            <p:nvPr/>
          </p:nvSpPr>
          <p:spPr>
            <a:xfrm>
              <a:off x="7668651" y="4095689"/>
              <a:ext cx="48364" cy="10648"/>
            </a:xfrm>
            <a:custGeom>
              <a:avLst/>
              <a:gdLst/>
              <a:ahLst/>
              <a:cxnLst/>
              <a:rect l="l" t="t" r="r" b="b"/>
              <a:pathLst>
                <a:path w="1844" h="406" extrusionOk="0">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6" name="Google Shape;18216;p72"/>
            <p:cNvSpPr/>
            <p:nvPr/>
          </p:nvSpPr>
          <p:spPr>
            <a:xfrm>
              <a:off x="7747386" y="4095689"/>
              <a:ext cx="48390" cy="10648"/>
            </a:xfrm>
            <a:custGeom>
              <a:avLst/>
              <a:gdLst/>
              <a:ahLst/>
              <a:cxnLst/>
              <a:rect l="l" t="t" r="r" b="b"/>
              <a:pathLst>
                <a:path w="1845" h="406" extrusionOk="0">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7" name="Google Shape;18217;p72"/>
            <p:cNvSpPr/>
            <p:nvPr/>
          </p:nvSpPr>
          <p:spPr>
            <a:xfrm>
              <a:off x="7826147" y="4095689"/>
              <a:ext cx="48364" cy="10648"/>
            </a:xfrm>
            <a:custGeom>
              <a:avLst/>
              <a:gdLst/>
              <a:ahLst/>
              <a:cxnLst/>
              <a:rect l="l" t="t" r="r" b="b"/>
              <a:pathLst>
                <a:path w="1844" h="406" extrusionOk="0">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72"/>
            <p:cNvSpPr/>
            <p:nvPr/>
          </p:nvSpPr>
          <p:spPr>
            <a:xfrm>
              <a:off x="7668389" y="3994529"/>
              <a:ext cx="48573" cy="33047"/>
            </a:xfrm>
            <a:custGeom>
              <a:avLst/>
              <a:gdLst/>
              <a:ahLst/>
              <a:cxnLst/>
              <a:rect l="l" t="t" r="r" b="b"/>
              <a:pathLst>
                <a:path w="1852" h="1260" extrusionOk="0">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72"/>
            <p:cNvSpPr/>
            <p:nvPr/>
          </p:nvSpPr>
          <p:spPr>
            <a:xfrm>
              <a:off x="7825622" y="3994529"/>
              <a:ext cx="48836" cy="33047"/>
            </a:xfrm>
            <a:custGeom>
              <a:avLst/>
              <a:gdLst/>
              <a:ahLst/>
              <a:cxnLst/>
              <a:rect l="l" t="t" r="r" b="b"/>
              <a:pathLst>
                <a:path w="1862" h="1260" extrusionOk="0">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72"/>
            <p:cNvSpPr/>
            <p:nvPr/>
          </p:nvSpPr>
          <p:spPr>
            <a:xfrm>
              <a:off x="7747438" y="4039510"/>
              <a:ext cx="48285" cy="32994"/>
            </a:xfrm>
            <a:custGeom>
              <a:avLst/>
              <a:gdLst/>
              <a:ahLst/>
              <a:cxnLst/>
              <a:rect l="l" t="t" r="r" b="b"/>
              <a:pathLst>
                <a:path w="1841" h="1258" extrusionOk="0">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1" name="Google Shape;18221;p72"/>
            <p:cNvSpPr/>
            <p:nvPr/>
          </p:nvSpPr>
          <p:spPr>
            <a:xfrm>
              <a:off x="7589942" y="4084516"/>
              <a:ext cx="48311" cy="33020"/>
            </a:xfrm>
            <a:custGeom>
              <a:avLst/>
              <a:gdLst/>
              <a:ahLst/>
              <a:cxnLst/>
              <a:rect l="l" t="t" r="r" b="b"/>
              <a:pathLst>
                <a:path w="1842" h="1259" extrusionOk="0">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2" name="Google Shape;18222;p72"/>
            <p:cNvSpPr/>
            <p:nvPr/>
          </p:nvSpPr>
          <p:spPr>
            <a:xfrm>
              <a:off x="7747412" y="3949549"/>
              <a:ext cx="48311" cy="32968"/>
            </a:xfrm>
            <a:custGeom>
              <a:avLst/>
              <a:gdLst/>
              <a:ahLst/>
              <a:cxnLst/>
              <a:rect l="l" t="t" r="r" b="b"/>
              <a:pathLst>
                <a:path w="1842" h="1257" extrusionOk="0">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3" name="Google Shape;18223;p72"/>
          <p:cNvGrpSpPr/>
          <p:nvPr/>
        </p:nvGrpSpPr>
        <p:grpSpPr>
          <a:xfrm>
            <a:off x="5310720" y="2773654"/>
            <a:ext cx="429370" cy="261672"/>
            <a:chOff x="5310720" y="2958229"/>
            <a:chExt cx="429370" cy="261672"/>
          </a:xfrm>
        </p:grpSpPr>
        <p:sp>
          <p:nvSpPr>
            <p:cNvPr id="18224" name="Google Shape;18224;p72"/>
            <p:cNvSpPr/>
            <p:nvPr/>
          </p:nvSpPr>
          <p:spPr>
            <a:xfrm>
              <a:off x="5491821" y="3152601"/>
              <a:ext cx="67169" cy="67300"/>
            </a:xfrm>
            <a:custGeom>
              <a:avLst/>
              <a:gdLst/>
              <a:ahLst/>
              <a:cxnLst/>
              <a:rect l="l" t="t" r="r" b="b"/>
              <a:pathLst>
                <a:path w="2561" h="2566" extrusionOk="0">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72"/>
            <p:cNvSpPr/>
            <p:nvPr/>
          </p:nvSpPr>
          <p:spPr>
            <a:xfrm>
              <a:off x="5505197" y="3166108"/>
              <a:ext cx="40417" cy="40285"/>
            </a:xfrm>
            <a:custGeom>
              <a:avLst/>
              <a:gdLst/>
              <a:ahLst/>
              <a:cxnLst/>
              <a:rect l="l" t="t" r="r" b="b"/>
              <a:pathLst>
                <a:path w="1541" h="1536" extrusionOk="0">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6" name="Google Shape;18226;p72"/>
            <p:cNvSpPr/>
            <p:nvPr/>
          </p:nvSpPr>
          <p:spPr>
            <a:xfrm>
              <a:off x="5586974" y="2964444"/>
              <a:ext cx="147556" cy="147792"/>
            </a:xfrm>
            <a:custGeom>
              <a:avLst/>
              <a:gdLst/>
              <a:ahLst/>
              <a:cxnLst/>
              <a:rect l="l" t="t" r="r" b="b"/>
              <a:pathLst>
                <a:path w="5626" h="5635" extrusionOk="0">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7" name="Google Shape;18227;p72"/>
            <p:cNvSpPr/>
            <p:nvPr/>
          </p:nvSpPr>
          <p:spPr>
            <a:xfrm>
              <a:off x="5627128" y="2964444"/>
              <a:ext cx="107533" cy="147923"/>
            </a:xfrm>
            <a:custGeom>
              <a:avLst/>
              <a:gdLst/>
              <a:ahLst/>
              <a:cxnLst/>
              <a:rect l="l" t="t" r="r" b="b"/>
              <a:pathLst>
                <a:path w="4100" h="5640" extrusionOk="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72"/>
            <p:cNvSpPr/>
            <p:nvPr/>
          </p:nvSpPr>
          <p:spPr>
            <a:xfrm>
              <a:off x="5585846" y="3076121"/>
              <a:ext cx="147818" cy="116765"/>
            </a:xfrm>
            <a:custGeom>
              <a:avLst/>
              <a:gdLst/>
              <a:ahLst/>
              <a:cxnLst/>
              <a:rect l="l" t="t" r="r" b="b"/>
              <a:pathLst>
                <a:path w="5636" h="4452" extrusionOk="0">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72"/>
            <p:cNvSpPr/>
            <p:nvPr/>
          </p:nvSpPr>
          <p:spPr>
            <a:xfrm>
              <a:off x="5634682" y="3076121"/>
              <a:ext cx="50252" cy="32968"/>
            </a:xfrm>
            <a:custGeom>
              <a:avLst/>
              <a:gdLst/>
              <a:ahLst/>
              <a:cxnLst/>
              <a:rect l="l" t="t" r="r" b="b"/>
              <a:pathLst>
                <a:path w="1916" h="1257" extrusionOk="0">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72"/>
            <p:cNvSpPr/>
            <p:nvPr/>
          </p:nvSpPr>
          <p:spPr>
            <a:xfrm>
              <a:off x="5585846" y="3119292"/>
              <a:ext cx="147818" cy="73594"/>
            </a:xfrm>
            <a:custGeom>
              <a:avLst/>
              <a:gdLst/>
              <a:ahLst/>
              <a:cxnLst/>
              <a:rect l="l" t="t" r="r" b="b"/>
              <a:pathLst>
                <a:path w="5636" h="2806" extrusionOk="0">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72"/>
            <p:cNvSpPr/>
            <p:nvPr/>
          </p:nvSpPr>
          <p:spPr>
            <a:xfrm>
              <a:off x="5610448" y="3011811"/>
              <a:ext cx="98720" cy="80754"/>
            </a:xfrm>
            <a:custGeom>
              <a:avLst/>
              <a:gdLst/>
              <a:ahLst/>
              <a:cxnLst/>
              <a:rect l="l" t="t" r="r" b="b"/>
              <a:pathLst>
                <a:path w="3764" h="3079" extrusionOk="0">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2" name="Google Shape;18232;p72"/>
            <p:cNvSpPr/>
            <p:nvPr/>
          </p:nvSpPr>
          <p:spPr>
            <a:xfrm>
              <a:off x="5610448" y="3011811"/>
              <a:ext cx="98720" cy="80125"/>
            </a:xfrm>
            <a:custGeom>
              <a:avLst/>
              <a:gdLst/>
              <a:ahLst/>
              <a:cxnLst/>
              <a:rect l="l" t="t" r="r" b="b"/>
              <a:pathLst>
                <a:path w="3764" h="3055" extrusionOk="0">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3" name="Google Shape;18233;p72"/>
            <p:cNvSpPr/>
            <p:nvPr/>
          </p:nvSpPr>
          <p:spPr>
            <a:xfrm>
              <a:off x="5706886" y="3136077"/>
              <a:ext cx="26883" cy="56809"/>
            </a:xfrm>
            <a:custGeom>
              <a:avLst/>
              <a:gdLst/>
              <a:ahLst/>
              <a:cxnLst/>
              <a:rect l="l" t="t" r="r" b="b"/>
              <a:pathLst>
                <a:path w="1025" h="2166" extrusionOk="0">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72"/>
            <p:cNvSpPr/>
            <p:nvPr/>
          </p:nvSpPr>
          <p:spPr>
            <a:xfrm>
              <a:off x="5585846" y="3136077"/>
              <a:ext cx="26909" cy="55288"/>
            </a:xfrm>
            <a:custGeom>
              <a:avLst/>
              <a:gdLst/>
              <a:ahLst/>
              <a:cxnLst/>
              <a:rect l="l" t="t" r="r" b="b"/>
              <a:pathLst>
                <a:path w="1026" h="2108" extrusionOk="0">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72"/>
            <p:cNvSpPr/>
            <p:nvPr/>
          </p:nvSpPr>
          <p:spPr>
            <a:xfrm>
              <a:off x="5344685" y="2978686"/>
              <a:ext cx="38004" cy="83194"/>
            </a:xfrm>
            <a:custGeom>
              <a:avLst/>
              <a:gdLst/>
              <a:ahLst/>
              <a:cxnLst/>
              <a:rect l="l" t="t" r="r" b="b"/>
              <a:pathLst>
                <a:path w="1449" h="3172" extrusionOk="0">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6" name="Google Shape;18236;p72"/>
            <p:cNvSpPr/>
            <p:nvPr/>
          </p:nvSpPr>
          <p:spPr>
            <a:xfrm>
              <a:off x="5359818" y="2971264"/>
              <a:ext cx="90773" cy="90747"/>
            </a:xfrm>
            <a:custGeom>
              <a:avLst/>
              <a:gdLst/>
              <a:ahLst/>
              <a:cxnLst/>
              <a:rect l="l" t="t" r="r" b="b"/>
              <a:pathLst>
                <a:path w="3461" h="3460" extrusionOk="0">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7" name="Google Shape;18237;p72"/>
            <p:cNvSpPr/>
            <p:nvPr/>
          </p:nvSpPr>
          <p:spPr>
            <a:xfrm>
              <a:off x="5373456" y="3085458"/>
              <a:ext cx="48495" cy="42436"/>
            </a:xfrm>
            <a:custGeom>
              <a:avLst/>
              <a:gdLst/>
              <a:ahLst/>
              <a:cxnLst/>
              <a:rect l="l" t="t" r="r" b="b"/>
              <a:pathLst>
                <a:path w="1849" h="1618" extrusionOk="0">
                  <a:moveTo>
                    <a:pt x="0" y="1"/>
                  </a:moveTo>
                  <a:lnTo>
                    <a:pt x="0" y="1617"/>
                  </a:lnTo>
                  <a:lnTo>
                    <a:pt x="1848" y="1617"/>
                  </a:lnTo>
                  <a:lnTo>
                    <a:pt x="184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8" name="Google Shape;18238;p72"/>
            <p:cNvSpPr/>
            <p:nvPr/>
          </p:nvSpPr>
          <p:spPr>
            <a:xfrm>
              <a:off x="5373456" y="3085458"/>
              <a:ext cx="48495" cy="26228"/>
            </a:xfrm>
            <a:custGeom>
              <a:avLst/>
              <a:gdLst/>
              <a:ahLst/>
              <a:cxnLst/>
              <a:rect l="l" t="t" r="r" b="b"/>
              <a:pathLst>
                <a:path w="1849" h="1000" extrusionOk="0">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72"/>
            <p:cNvSpPr/>
            <p:nvPr/>
          </p:nvSpPr>
          <p:spPr>
            <a:xfrm>
              <a:off x="5317041" y="3111712"/>
              <a:ext cx="161299" cy="81174"/>
            </a:xfrm>
            <a:custGeom>
              <a:avLst/>
              <a:gdLst/>
              <a:ahLst/>
              <a:cxnLst/>
              <a:rect l="l" t="t" r="r" b="b"/>
              <a:pathLst>
                <a:path w="6150" h="3095" extrusionOk="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72"/>
            <p:cNvSpPr/>
            <p:nvPr/>
          </p:nvSpPr>
          <p:spPr>
            <a:xfrm>
              <a:off x="5352264" y="3008979"/>
              <a:ext cx="90878" cy="83194"/>
            </a:xfrm>
            <a:custGeom>
              <a:avLst/>
              <a:gdLst/>
              <a:ahLst/>
              <a:cxnLst/>
              <a:rect l="l" t="t" r="r" b="b"/>
              <a:pathLst>
                <a:path w="3465" h="3172" extrusionOk="0">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1" name="Google Shape;18241;p72"/>
            <p:cNvSpPr/>
            <p:nvPr/>
          </p:nvSpPr>
          <p:spPr>
            <a:xfrm>
              <a:off x="5352264" y="3008979"/>
              <a:ext cx="90616" cy="81436"/>
            </a:xfrm>
            <a:custGeom>
              <a:avLst/>
              <a:gdLst/>
              <a:ahLst/>
              <a:cxnLst/>
              <a:rect l="l" t="t" r="r" b="b"/>
              <a:pathLst>
                <a:path w="3455" h="3105" extrusionOk="0">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2" name="Google Shape;18242;p72"/>
            <p:cNvSpPr/>
            <p:nvPr/>
          </p:nvSpPr>
          <p:spPr>
            <a:xfrm>
              <a:off x="5317041" y="3132274"/>
              <a:ext cx="32339" cy="60612"/>
            </a:xfrm>
            <a:custGeom>
              <a:avLst/>
              <a:gdLst/>
              <a:ahLst/>
              <a:cxnLst/>
              <a:rect l="l" t="t" r="r" b="b"/>
              <a:pathLst>
                <a:path w="1233" h="2311" extrusionOk="0">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72"/>
            <p:cNvSpPr/>
            <p:nvPr/>
          </p:nvSpPr>
          <p:spPr>
            <a:xfrm>
              <a:off x="5446028" y="3132274"/>
              <a:ext cx="32312" cy="59091"/>
            </a:xfrm>
            <a:custGeom>
              <a:avLst/>
              <a:gdLst/>
              <a:ahLst/>
              <a:cxnLst/>
              <a:rect l="l" t="t" r="r" b="b"/>
              <a:pathLst>
                <a:path w="1232" h="2253" extrusionOk="0">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72"/>
            <p:cNvSpPr/>
            <p:nvPr/>
          </p:nvSpPr>
          <p:spPr>
            <a:xfrm>
              <a:off x="5364486" y="3003418"/>
              <a:ext cx="68742" cy="21271"/>
            </a:xfrm>
            <a:custGeom>
              <a:avLst/>
              <a:gdLst/>
              <a:ahLst/>
              <a:cxnLst/>
              <a:rect l="l" t="t" r="r" b="b"/>
              <a:pathLst>
                <a:path w="2621" h="811" extrusionOk="0">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72"/>
            <p:cNvSpPr/>
            <p:nvPr/>
          </p:nvSpPr>
          <p:spPr>
            <a:xfrm>
              <a:off x="5344291" y="3153230"/>
              <a:ext cx="12668" cy="46239"/>
            </a:xfrm>
            <a:custGeom>
              <a:avLst/>
              <a:gdLst/>
              <a:ahLst/>
              <a:cxnLst/>
              <a:rect l="l" t="t" r="r" b="b"/>
              <a:pathLst>
                <a:path w="483" h="1763" extrusionOk="0">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72"/>
            <p:cNvSpPr/>
            <p:nvPr/>
          </p:nvSpPr>
          <p:spPr>
            <a:xfrm>
              <a:off x="5310720" y="2964943"/>
              <a:ext cx="173941" cy="234526"/>
            </a:xfrm>
            <a:custGeom>
              <a:avLst/>
              <a:gdLst/>
              <a:ahLst/>
              <a:cxnLst/>
              <a:rect l="l" t="t" r="r" b="b"/>
              <a:pathLst>
                <a:path w="6632" h="8942" extrusionOk="0">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72"/>
            <p:cNvSpPr/>
            <p:nvPr/>
          </p:nvSpPr>
          <p:spPr>
            <a:xfrm>
              <a:off x="5579290" y="2958229"/>
              <a:ext cx="160801" cy="241162"/>
            </a:xfrm>
            <a:custGeom>
              <a:avLst/>
              <a:gdLst/>
              <a:ahLst/>
              <a:cxnLst/>
              <a:rect l="l" t="t" r="r" b="b"/>
              <a:pathLst>
                <a:path w="6131" h="9195" extrusionOk="0">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72"/>
            <p:cNvSpPr/>
            <p:nvPr/>
          </p:nvSpPr>
          <p:spPr>
            <a:xfrm>
              <a:off x="5700565" y="3159918"/>
              <a:ext cx="12642" cy="39446"/>
            </a:xfrm>
            <a:custGeom>
              <a:avLst/>
              <a:gdLst/>
              <a:ahLst/>
              <a:cxnLst/>
              <a:rect l="l" t="t" r="r" b="b"/>
              <a:pathLst>
                <a:path w="482" h="1504" extrusionOk="0">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72"/>
            <p:cNvSpPr/>
            <p:nvPr/>
          </p:nvSpPr>
          <p:spPr>
            <a:xfrm>
              <a:off x="5517078" y="3180113"/>
              <a:ext cx="14661" cy="12642"/>
            </a:xfrm>
            <a:custGeom>
              <a:avLst/>
              <a:gdLst/>
              <a:ahLst/>
              <a:cxnLst/>
              <a:rect l="l" t="t" r="r" b="b"/>
              <a:pathLst>
                <a:path w="559" h="482" extrusionOk="0">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72"/>
            <p:cNvSpPr/>
            <p:nvPr/>
          </p:nvSpPr>
          <p:spPr>
            <a:xfrm>
              <a:off x="5417492" y="3160128"/>
              <a:ext cx="89514" cy="53189"/>
            </a:xfrm>
            <a:custGeom>
              <a:avLst/>
              <a:gdLst/>
              <a:ahLst/>
              <a:cxnLst/>
              <a:rect l="l" t="t" r="r" b="b"/>
              <a:pathLst>
                <a:path w="3413" h="2028" extrusionOk="0">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1" name="Google Shape;18251;p72"/>
            <p:cNvSpPr/>
            <p:nvPr/>
          </p:nvSpPr>
          <p:spPr>
            <a:xfrm>
              <a:off x="5543961" y="3160128"/>
              <a:ext cx="89357" cy="53294"/>
            </a:xfrm>
            <a:custGeom>
              <a:avLst/>
              <a:gdLst/>
              <a:ahLst/>
              <a:cxnLst/>
              <a:rect l="l" t="t" r="r" b="b"/>
              <a:pathLst>
                <a:path w="3407" h="2032" extrusionOk="0">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2" name="Google Shape;18252;p72"/>
          <p:cNvGrpSpPr/>
          <p:nvPr/>
        </p:nvGrpSpPr>
        <p:grpSpPr>
          <a:xfrm>
            <a:off x="4890477" y="2245773"/>
            <a:ext cx="389872" cy="338151"/>
            <a:chOff x="4890477" y="2430348"/>
            <a:chExt cx="389872" cy="338151"/>
          </a:xfrm>
        </p:grpSpPr>
        <p:sp>
          <p:nvSpPr>
            <p:cNvPr id="18253" name="Google Shape;18253;p72"/>
            <p:cNvSpPr/>
            <p:nvPr/>
          </p:nvSpPr>
          <p:spPr>
            <a:xfrm>
              <a:off x="4977054" y="2472521"/>
              <a:ext cx="48364" cy="42305"/>
            </a:xfrm>
            <a:custGeom>
              <a:avLst/>
              <a:gdLst/>
              <a:ahLst/>
              <a:cxnLst/>
              <a:rect l="l" t="t" r="r" b="b"/>
              <a:pathLst>
                <a:path w="1844" h="1613" extrusionOk="0">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72"/>
            <p:cNvSpPr/>
            <p:nvPr/>
          </p:nvSpPr>
          <p:spPr>
            <a:xfrm>
              <a:off x="4977054" y="2472521"/>
              <a:ext cx="33230" cy="42305"/>
            </a:xfrm>
            <a:custGeom>
              <a:avLst/>
              <a:gdLst/>
              <a:ahLst/>
              <a:cxnLst/>
              <a:rect l="l" t="t" r="r" b="b"/>
              <a:pathLst>
                <a:path w="1267" h="1613" extrusionOk="0">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5" name="Google Shape;18255;p72"/>
            <p:cNvSpPr/>
            <p:nvPr/>
          </p:nvSpPr>
          <p:spPr>
            <a:xfrm>
              <a:off x="4959009" y="2496729"/>
              <a:ext cx="84453" cy="84453"/>
            </a:xfrm>
            <a:custGeom>
              <a:avLst/>
              <a:gdLst/>
              <a:ahLst/>
              <a:cxnLst/>
              <a:rect l="l" t="t" r="r" b="b"/>
              <a:pathLst>
                <a:path w="3220" h="3220" extrusionOk="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6" name="Google Shape;18256;p72"/>
            <p:cNvSpPr/>
            <p:nvPr/>
          </p:nvSpPr>
          <p:spPr>
            <a:xfrm>
              <a:off x="4974588" y="2496729"/>
              <a:ext cx="70657" cy="76007"/>
            </a:xfrm>
            <a:custGeom>
              <a:avLst/>
              <a:gdLst/>
              <a:ahLst/>
              <a:cxnLst/>
              <a:rect l="l" t="t" r="r" b="b"/>
              <a:pathLst>
                <a:path w="2694" h="2898" extrusionOk="0">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72"/>
            <p:cNvSpPr/>
            <p:nvPr/>
          </p:nvSpPr>
          <p:spPr>
            <a:xfrm>
              <a:off x="5079656" y="2436406"/>
              <a:ext cx="180996" cy="176721"/>
            </a:xfrm>
            <a:custGeom>
              <a:avLst/>
              <a:gdLst/>
              <a:ahLst/>
              <a:cxnLst/>
              <a:rect l="l" t="t" r="r" b="b"/>
              <a:pathLst>
                <a:path w="6901" h="6738" extrusionOk="0">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8" name="Google Shape;18258;p72"/>
            <p:cNvSpPr/>
            <p:nvPr/>
          </p:nvSpPr>
          <p:spPr>
            <a:xfrm>
              <a:off x="4946761" y="2578769"/>
              <a:ext cx="108687" cy="84584"/>
            </a:xfrm>
            <a:custGeom>
              <a:avLst/>
              <a:gdLst/>
              <a:ahLst/>
              <a:cxnLst/>
              <a:rect l="l" t="t" r="r" b="b"/>
              <a:pathLst>
                <a:path w="4144" h="3225" extrusionOk="0">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72"/>
            <p:cNvSpPr/>
            <p:nvPr/>
          </p:nvSpPr>
          <p:spPr>
            <a:xfrm>
              <a:off x="4946892" y="2610452"/>
              <a:ext cx="108687" cy="91508"/>
            </a:xfrm>
            <a:custGeom>
              <a:avLst/>
              <a:gdLst/>
              <a:ahLst/>
              <a:cxnLst/>
              <a:rect l="l" t="t" r="r" b="b"/>
              <a:pathLst>
                <a:path w="4144" h="3489" extrusionOk="0">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0" name="Google Shape;18260;p72"/>
            <p:cNvSpPr/>
            <p:nvPr/>
          </p:nvSpPr>
          <p:spPr>
            <a:xfrm>
              <a:off x="4946892" y="2622700"/>
              <a:ext cx="54422" cy="79128"/>
            </a:xfrm>
            <a:custGeom>
              <a:avLst/>
              <a:gdLst/>
              <a:ahLst/>
              <a:cxnLst/>
              <a:rect l="l" t="t" r="r" b="b"/>
              <a:pathLst>
                <a:path w="2075" h="3017" extrusionOk="0">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1" name="Google Shape;18261;p72"/>
            <p:cNvSpPr/>
            <p:nvPr/>
          </p:nvSpPr>
          <p:spPr>
            <a:xfrm>
              <a:off x="4965330" y="2533946"/>
              <a:ext cx="72073" cy="59353"/>
            </a:xfrm>
            <a:custGeom>
              <a:avLst/>
              <a:gdLst/>
              <a:ahLst/>
              <a:cxnLst/>
              <a:rect l="l" t="t" r="r" b="b"/>
              <a:pathLst>
                <a:path w="2748" h="2263" extrusionOk="0">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2" name="Google Shape;18262;p72"/>
            <p:cNvSpPr/>
            <p:nvPr/>
          </p:nvSpPr>
          <p:spPr>
            <a:xfrm>
              <a:off x="4965330" y="2533946"/>
              <a:ext cx="72073" cy="58723"/>
            </a:xfrm>
            <a:custGeom>
              <a:avLst/>
              <a:gdLst/>
              <a:ahLst/>
              <a:cxnLst/>
              <a:rect l="l" t="t" r="r" b="b"/>
              <a:pathLst>
                <a:path w="2748" h="2239" extrusionOk="0">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3" name="Google Shape;18263;p72"/>
            <p:cNvSpPr/>
            <p:nvPr/>
          </p:nvSpPr>
          <p:spPr>
            <a:xfrm>
              <a:off x="4995229" y="2641479"/>
              <a:ext cx="84453" cy="60481"/>
            </a:xfrm>
            <a:custGeom>
              <a:avLst/>
              <a:gdLst/>
              <a:ahLst/>
              <a:cxnLst/>
              <a:rect l="l" t="t" r="r" b="b"/>
              <a:pathLst>
                <a:path w="3220" h="2306" extrusionOk="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72"/>
            <p:cNvSpPr/>
            <p:nvPr/>
          </p:nvSpPr>
          <p:spPr>
            <a:xfrm>
              <a:off x="4910672" y="2701933"/>
              <a:ext cx="349980" cy="24129"/>
            </a:xfrm>
            <a:custGeom>
              <a:avLst/>
              <a:gdLst/>
              <a:ahLst/>
              <a:cxnLst/>
              <a:rect l="l" t="t" r="r" b="b"/>
              <a:pathLst>
                <a:path w="13344" h="920" extrusionOk="0">
                  <a:moveTo>
                    <a:pt x="1" y="1"/>
                  </a:moveTo>
                  <a:lnTo>
                    <a:pt x="1" y="920"/>
                  </a:lnTo>
                  <a:lnTo>
                    <a:pt x="13344" y="920"/>
                  </a:lnTo>
                  <a:lnTo>
                    <a:pt x="13344"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72"/>
            <p:cNvSpPr/>
            <p:nvPr/>
          </p:nvSpPr>
          <p:spPr>
            <a:xfrm>
              <a:off x="4890477" y="2466699"/>
              <a:ext cx="389872" cy="301800"/>
            </a:xfrm>
            <a:custGeom>
              <a:avLst/>
              <a:gdLst/>
              <a:ahLst/>
              <a:cxnLst/>
              <a:rect l="l" t="t" r="r" b="b"/>
              <a:pathLst>
                <a:path w="14865" h="11507" extrusionOk="0">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72"/>
            <p:cNvSpPr/>
            <p:nvPr/>
          </p:nvSpPr>
          <p:spPr>
            <a:xfrm>
              <a:off x="5023529" y="2666212"/>
              <a:ext cx="27618" cy="11278"/>
            </a:xfrm>
            <a:custGeom>
              <a:avLst/>
              <a:gdLst/>
              <a:ahLst/>
              <a:cxnLst/>
              <a:rect l="l" t="t" r="r" b="b"/>
              <a:pathLst>
                <a:path w="1053" h="430" extrusionOk="0">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72"/>
            <p:cNvSpPr/>
            <p:nvPr/>
          </p:nvSpPr>
          <p:spPr>
            <a:xfrm>
              <a:off x="5074095" y="2430348"/>
              <a:ext cx="192615" cy="188523"/>
            </a:xfrm>
            <a:custGeom>
              <a:avLst/>
              <a:gdLst/>
              <a:ahLst/>
              <a:cxnLst/>
              <a:rect l="l" t="t" r="r" b="b"/>
              <a:pathLst>
                <a:path w="7344" h="7188" extrusionOk="0">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8" name="Google Shape;18268;p72"/>
            <p:cNvSpPr/>
            <p:nvPr/>
          </p:nvSpPr>
          <p:spPr>
            <a:xfrm>
              <a:off x="5108086" y="2466699"/>
              <a:ext cx="33047" cy="11278"/>
            </a:xfrm>
            <a:custGeom>
              <a:avLst/>
              <a:gdLst/>
              <a:ahLst/>
              <a:cxnLst/>
              <a:rect l="l" t="t" r="r" b="b"/>
              <a:pathLst>
                <a:path w="1260" h="430" extrusionOk="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9" name="Google Shape;18269;p72"/>
            <p:cNvSpPr/>
            <p:nvPr/>
          </p:nvSpPr>
          <p:spPr>
            <a:xfrm>
              <a:off x="5150496" y="2466699"/>
              <a:ext cx="82118" cy="11278"/>
            </a:xfrm>
            <a:custGeom>
              <a:avLst/>
              <a:gdLst/>
              <a:ahLst/>
              <a:cxnLst/>
              <a:rect l="l" t="t" r="r" b="b"/>
              <a:pathLst>
                <a:path w="3131" h="430" extrusionOk="0">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0" name="Google Shape;18270;p72"/>
            <p:cNvSpPr/>
            <p:nvPr/>
          </p:nvSpPr>
          <p:spPr>
            <a:xfrm>
              <a:off x="5108060" y="2496861"/>
              <a:ext cx="123951" cy="11409"/>
            </a:xfrm>
            <a:custGeom>
              <a:avLst/>
              <a:gdLst/>
              <a:ahLst/>
              <a:cxnLst/>
              <a:rect l="l" t="t" r="r" b="b"/>
              <a:pathLst>
                <a:path w="4726" h="435" extrusionOk="0">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1" name="Google Shape;18271;p72"/>
            <p:cNvSpPr/>
            <p:nvPr/>
          </p:nvSpPr>
          <p:spPr>
            <a:xfrm>
              <a:off x="5108060" y="2527153"/>
              <a:ext cx="82171" cy="11383"/>
            </a:xfrm>
            <a:custGeom>
              <a:avLst/>
              <a:gdLst/>
              <a:ahLst/>
              <a:cxnLst/>
              <a:rect l="l" t="t" r="r" b="b"/>
              <a:pathLst>
                <a:path w="3133" h="434" extrusionOk="0">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2" name="Google Shape;18272;p72"/>
            <p:cNvSpPr/>
            <p:nvPr/>
          </p:nvSpPr>
          <p:spPr>
            <a:xfrm>
              <a:off x="5199437" y="2527153"/>
              <a:ext cx="32443" cy="11383"/>
            </a:xfrm>
            <a:custGeom>
              <a:avLst/>
              <a:gdLst/>
              <a:ahLst/>
              <a:cxnLst/>
              <a:rect l="l" t="t" r="r" b="b"/>
              <a:pathLst>
                <a:path w="1237" h="434" extrusionOk="0">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73" name="Google Shape;18273;p72"/>
          <p:cNvGrpSpPr/>
          <p:nvPr/>
        </p:nvGrpSpPr>
        <p:grpSpPr>
          <a:xfrm>
            <a:off x="5747880" y="2258021"/>
            <a:ext cx="433645" cy="315176"/>
            <a:chOff x="5747880" y="2442596"/>
            <a:chExt cx="433645" cy="315176"/>
          </a:xfrm>
        </p:grpSpPr>
        <p:sp>
          <p:nvSpPr>
            <p:cNvPr id="18274" name="Google Shape;18274;p72"/>
            <p:cNvSpPr/>
            <p:nvPr/>
          </p:nvSpPr>
          <p:spPr>
            <a:xfrm>
              <a:off x="6018207" y="2462660"/>
              <a:ext cx="33597" cy="73857"/>
            </a:xfrm>
            <a:custGeom>
              <a:avLst/>
              <a:gdLst/>
              <a:ahLst/>
              <a:cxnLst/>
              <a:rect l="l" t="t" r="r" b="b"/>
              <a:pathLst>
                <a:path w="1281" h="2816" extrusionOk="0">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5" name="Google Shape;18275;p72"/>
            <p:cNvSpPr/>
            <p:nvPr/>
          </p:nvSpPr>
          <p:spPr>
            <a:xfrm>
              <a:off x="6031714" y="2455972"/>
              <a:ext cx="80414" cy="80414"/>
            </a:xfrm>
            <a:custGeom>
              <a:avLst/>
              <a:gdLst/>
              <a:ahLst/>
              <a:cxnLst/>
              <a:rect l="l" t="t" r="r" b="b"/>
              <a:pathLst>
                <a:path w="3066" h="3066" extrusionOk="0">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6" name="Google Shape;18276;p72"/>
            <p:cNvSpPr/>
            <p:nvPr/>
          </p:nvSpPr>
          <p:spPr>
            <a:xfrm>
              <a:off x="6045090" y="2556554"/>
              <a:ext cx="40285" cy="40285"/>
            </a:xfrm>
            <a:custGeom>
              <a:avLst/>
              <a:gdLst/>
              <a:ahLst/>
              <a:cxnLst/>
              <a:rect l="l" t="t" r="r" b="b"/>
              <a:pathLst>
                <a:path w="1536" h="1536" extrusionOk="0">
                  <a:moveTo>
                    <a:pt x="1" y="1"/>
                  </a:moveTo>
                  <a:lnTo>
                    <a:pt x="1" y="1536"/>
                  </a:lnTo>
                  <a:lnTo>
                    <a:pt x="1535" y="1536"/>
                  </a:lnTo>
                  <a:lnTo>
                    <a:pt x="153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72"/>
            <p:cNvSpPr/>
            <p:nvPr/>
          </p:nvSpPr>
          <p:spPr>
            <a:xfrm>
              <a:off x="5998012" y="2572842"/>
              <a:ext cx="134180" cy="117893"/>
            </a:xfrm>
            <a:custGeom>
              <a:avLst/>
              <a:gdLst/>
              <a:ahLst/>
              <a:cxnLst/>
              <a:rect l="l" t="t" r="r" b="b"/>
              <a:pathLst>
                <a:path w="5116" h="4495" extrusionOk="0">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8" name="Google Shape;18278;p72"/>
            <p:cNvSpPr/>
            <p:nvPr/>
          </p:nvSpPr>
          <p:spPr>
            <a:xfrm>
              <a:off x="6024895" y="2489543"/>
              <a:ext cx="80545" cy="73726"/>
            </a:xfrm>
            <a:custGeom>
              <a:avLst/>
              <a:gdLst/>
              <a:ahLst/>
              <a:cxnLst/>
              <a:rect l="l" t="t" r="r" b="b"/>
              <a:pathLst>
                <a:path w="3071" h="2811" extrusionOk="0">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9" name="Google Shape;18279;p72"/>
            <p:cNvSpPr/>
            <p:nvPr/>
          </p:nvSpPr>
          <p:spPr>
            <a:xfrm>
              <a:off x="6024895" y="2489543"/>
              <a:ext cx="80282" cy="72099"/>
            </a:xfrm>
            <a:custGeom>
              <a:avLst/>
              <a:gdLst/>
              <a:ahLst/>
              <a:cxnLst/>
              <a:rect l="l" t="t" r="r" b="b"/>
              <a:pathLst>
                <a:path w="3061" h="2749" extrusionOk="0">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72"/>
            <p:cNvSpPr/>
            <p:nvPr/>
          </p:nvSpPr>
          <p:spPr>
            <a:xfrm>
              <a:off x="6045090" y="2589889"/>
              <a:ext cx="87102" cy="100845"/>
            </a:xfrm>
            <a:custGeom>
              <a:avLst/>
              <a:gdLst/>
              <a:ahLst/>
              <a:cxnLst/>
              <a:rect l="l" t="t" r="r" b="b"/>
              <a:pathLst>
                <a:path w="3321" h="3845" extrusionOk="0">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1" name="Google Shape;18281;p72"/>
            <p:cNvSpPr/>
            <p:nvPr/>
          </p:nvSpPr>
          <p:spPr>
            <a:xfrm>
              <a:off x="5984636" y="2616878"/>
              <a:ext cx="93921" cy="67037"/>
            </a:xfrm>
            <a:custGeom>
              <a:avLst/>
              <a:gdLst/>
              <a:ahLst/>
              <a:cxnLst/>
              <a:rect l="l" t="t" r="r" b="b"/>
              <a:pathLst>
                <a:path w="3581" h="2556" extrusionOk="0">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2" name="Google Shape;18282;p72"/>
            <p:cNvSpPr/>
            <p:nvPr/>
          </p:nvSpPr>
          <p:spPr>
            <a:xfrm>
              <a:off x="5810223" y="2563242"/>
              <a:ext cx="134311" cy="120804"/>
            </a:xfrm>
            <a:custGeom>
              <a:avLst/>
              <a:gdLst/>
              <a:ahLst/>
              <a:cxnLst/>
              <a:rect l="l" t="t" r="r" b="b"/>
              <a:pathLst>
                <a:path w="5121" h="4606" extrusionOk="0">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72"/>
            <p:cNvSpPr/>
            <p:nvPr/>
          </p:nvSpPr>
          <p:spPr>
            <a:xfrm>
              <a:off x="5810223" y="2593797"/>
              <a:ext cx="26909" cy="90249"/>
            </a:xfrm>
            <a:custGeom>
              <a:avLst/>
              <a:gdLst/>
              <a:ahLst/>
              <a:cxnLst/>
              <a:rect l="l" t="t" r="r" b="b"/>
              <a:pathLst>
                <a:path w="1026" h="3441" extrusionOk="0">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72"/>
            <p:cNvSpPr/>
            <p:nvPr/>
          </p:nvSpPr>
          <p:spPr>
            <a:xfrm>
              <a:off x="5917624" y="2593797"/>
              <a:ext cx="26778" cy="90249"/>
            </a:xfrm>
            <a:custGeom>
              <a:avLst/>
              <a:gdLst/>
              <a:ahLst/>
              <a:cxnLst/>
              <a:rect l="l" t="t" r="r" b="b"/>
              <a:pathLst>
                <a:path w="1021" h="3441" extrusionOk="0">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72"/>
            <p:cNvSpPr/>
            <p:nvPr/>
          </p:nvSpPr>
          <p:spPr>
            <a:xfrm>
              <a:off x="5845053" y="2563242"/>
              <a:ext cx="64520" cy="20090"/>
            </a:xfrm>
            <a:custGeom>
              <a:avLst/>
              <a:gdLst/>
              <a:ahLst/>
              <a:cxnLst/>
              <a:rect l="l" t="t" r="r" b="b"/>
              <a:pathLst>
                <a:path w="2460" h="766" extrusionOk="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72"/>
            <p:cNvSpPr/>
            <p:nvPr/>
          </p:nvSpPr>
          <p:spPr>
            <a:xfrm>
              <a:off x="5818301" y="2449153"/>
              <a:ext cx="118155" cy="120804"/>
            </a:xfrm>
            <a:custGeom>
              <a:avLst/>
              <a:gdLst/>
              <a:ahLst/>
              <a:cxnLst/>
              <a:rect l="l" t="t" r="r" b="b"/>
              <a:pathLst>
                <a:path w="4505" h="4606" extrusionOk="0">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7" name="Google Shape;18287;p72"/>
            <p:cNvSpPr/>
            <p:nvPr/>
          </p:nvSpPr>
          <p:spPr>
            <a:xfrm>
              <a:off x="5818301" y="2449153"/>
              <a:ext cx="71968" cy="118417"/>
            </a:xfrm>
            <a:custGeom>
              <a:avLst/>
              <a:gdLst/>
              <a:ahLst/>
              <a:cxnLst/>
              <a:rect l="l" t="t" r="r" b="b"/>
              <a:pathLst>
                <a:path w="2744" h="4515" extrusionOk="0">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8" name="Google Shape;18288;p72"/>
            <p:cNvSpPr/>
            <p:nvPr/>
          </p:nvSpPr>
          <p:spPr>
            <a:xfrm>
              <a:off x="5769963" y="2684020"/>
              <a:ext cx="389111" cy="26778"/>
            </a:xfrm>
            <a:custGeom>
              <a:avLst/>
              <a:gdLst/>
              <a:ahLst/>
              <a:cxnLst/>
              <a:rect l="l" t="t" r="r" b="b"/>
              <a:pathLst>
                <a:path w="14836" h="1021" extrusionOk="0">
                  <a:moveTo>
                    <a:pt x="1" y="1"/>
                  </a:moveTo>
                  <a:lnTo>
                    <a:pt x="1" y="1021"/>
                  </a:lnTo>
                  <a:lnTo>
                    <a:pt x="14836" y="1021"/>
                  </a:lnTo>
                  <a:lnTo>
                    <a:pt x="14836"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9" name="Google Shape;18289;p72"/>
            <p:cNvSpPr/>
            <p:nvPr/>
          </p:nvSpPr>
          <p:spPr>
            <a:xfrm>
              <a:off x="5837106" y="2616878"/>
              <a:ext cx="80545" cy="107428"/>
            </a:xfrm>
            <a:custGeom>
              <a:avLst/>
              <a:gdLst/>
              <a:ahLst/>
              <a:cxnLst/>
              <a:rect l="l" t="t" r="r" b="b"/>
              <a:pathLst>
                <a:path w="3071" h="4096" extrusionOk="0">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0" name="Google Shape;18290;p72"/>
            <p:cNvSpPr/>
            <p:nvPr/>
          </p:nvSpPr>
          <p:spPr>
            <a:xfrm>
              <a:off x="6036750" y="2482986"/>
              <a:ext cx="57412" cy="19094"/>
            </a:xfrm>
            <a:custGeom>
              <a:avLst/>
              <a:gdLst/>
              <a:ahLst/>
              <a:cxnLst/>
              <a:rect l="l" t="t" r="r" b="b"/>
              <a:pathLst>
                <a:path w="2189" h="728" extrusionOk="0">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1" name="Google Shape;18291;p72"/>
            <p:cNvSpPr/>
            <p:nvPr/>
          </p:nvSpPr>
          <p:spPr>
            <a:xfrm>
              <a:off x="5747880" y="2442596"/>
              <a:ext cx="433645" cy="315176"/>
            </a:xfrm>
            <a:custGeom>
              <a:avLst/>
              <a:gdLst/>
              <a:ahLst/>
              <a:cxnLst/>
              <a:rect l="l" t="t" r="r" b="b"/>
              <a:pathLst>
                <a:path w="16534" h="12017" extrusionOk="0">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72"/>
            <p:cNvSpPr/>
            <p:nvPr/>
          </p:nvSpPr>
          <p:spPr>
            <a:xfrm>
              <a:off x="6025288" y="2644154"/>
              <a:ext cx="12642" cy="12642"/>
            </a:xfrm>
            <a:custGeom>
              <a:avLst/>
              <a:gdLst/>
              <a:ahLst/>
              <a:cxnLst/>
              <a:rect l="l" t="t" r="r" b="b"/>
              <a:pathLst>
                <a:path w="482" h="482" extrusionOk="0">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93" name="Google Shape;18293;p72"/>
          <p:cNvGrpSpPr/>
          <p:nvPr/>
        </p:nvGrpSpPr>
        <p:grpSpPr>
          <a:xfrm>
            <a:off x="6226558" y="2248815"/>
            <a:ext cx="342793" cy="353389"/>
            <a:chOff x="6226558" y="2433390"/>
            <a:chExt cx="342793" cy="353389"/>
          </a:xfrm>
        </p:grpSpPr>
        <p:sp>
          <p:nvSpPr>
            <p:cNvPr id="18294" name="Google Shape;18294;p72"/>
            <p:cNvSpPr/>
            <p:nvPr/>
          </p:nvSpPr>
          <p:spPr>
            <a:xfrm>
              <a:off x="6362731" y="2444484"/>
              <a:ext cx="194765" cy="295348"/>
            </a:xfrm>
            <a:custGeom>
              <a:avLst/>
              <a:gdLst/>
              <a:ahLst/>
              <a:cxnLst/>
              <a:rect l="l" t="t" r="r" b="b"/>
              <a:pathLst>
                <a:path w="7426" h="11261" extrusionOk="0">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5" name="Google Shape;18295;p72"/>
            <p:cNvSpPr/>
            <p:nvPr/>
          </p:nvSpPr>
          <p:spPr>
            <a:xfrm>
              <a:off x="6312768" y="2479209"/>
              <a:ext cx="194503" cy="294823"/>
            </a:xfrm>
            <a:custGeom>
              <a:avLst/>
              <a:gdLst/>
              <a:ahLst/>
              <a:cxnLst/>
              <a:rect l="l" t="t" r="r" b="b"/>
              <a:pathLst>
                <a:path w="7416" h="11241" extrusionOk="0">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72"/>
            <p:cNvSpPr/>
            <p:nvPr/>
          </p:nvSpPr>
          <p:spPr>
            <a:xfrm>
              <a:off x="6501947" y="2452457"/>
              <a:ext cx="47603" cy="47603"/>
            </a:xfrm>
            <a:custGeom>
              <a:avLst/>
              <a:gdLst/>
              <a:ahLst/>
              <a:cxnLst/>
              <a:rect l="l" t="t" r="r" b="b"/>
              <a:pathLst>
                <a:path w="1815" h="1815" extrusionOk="0">
                  <a:moveTo>
                    <a:pt x="0" y="0"/>
                  </a:moveTo>
                  <a:lnTo>
                    <a:pt x="0" y="1814"/>
                  </a:lnTo>
                  <a:lnTo>
                    <a:pt x="1814" y="1814"/>
                  </a:lnTo>
                  <a:lnTo>
                    <a:pt x="0"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72"/>
            <p:cNvSpPr/>
            <p:nvPr/>
          </p:nvSpPr>
          <p:spPr>
            <a:xfrm>
              <a:off x="6451957" y="2487156"/>
              <a:ext cx="47603" cy="47603"/>
            </a:xfrm>
            <a:custGeom>
              <a:avLst/>
              <a:gdLst/>
              <a:ahLst/>
              <a:cxnLst/>
              <a:rect l="l" t="t" r="r" b="b"/>
              <a:pathLst>
                <a:path w="1815" h="1815" extrusionOk="0">
                  <a:moveTo>
                    <a:pt x="1" y="0"/>
                  </a:moveTo>
                  <a:lnTo>
                    <a:pt x="1" y="1814"/>
                  </a:lnTo>
                  <a:lnTo>
                    <a:pt x="1815" y="1814"/>
                  </a:lnTo>
                  <a:lnTo>
                    <a:pt x="1"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8" name="Google Shape;18298;p72"/>
            <p:cNvSpPr/>
            <p:nvPr/>
          </p:nvSpPr>
          <p:spPr>
            <a:xfrm>
              <a:off x="6446921" y="2468089"/>
              <a:ext cx="80781" cy="271743"/>
            </a:xfrm>
            <a:custGeom>
              <a:avLst/>
              <a:gdLst/>
              <a:ahLst/>
              <a:cxnLst/>
              <a:rect l="l" t="t" r="r" b="b"/>
              <a:pathLst>
                <a:path w="3080" h="10361" extrusionOk="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9" name="Google Shape;18299;p72"/>
            <p:cNvSpPr/>
            <p:nvPr/>
          </p:nvSpPr>
          <p:spPr>
            <a:xfrm>
              <a:off x="6362731" y="2444484"/>
              <a:ext cx="8996" cy="23500"/>
            </a:xfrm>
            <a:custGeom>
              <a:avLst/>
              <a:gdLst/>
              <a:ahLst/>
              <a:cxnLst/>
              <a:rect l="l" t="t" r="r" b="b"/>
              <a:pathLst>
                <a:path w="343" h="896" extrusionOk="0">
                  <a:moveTo>
                    <a:pt x="1" y="1"/>
                  </a:moveTo>
                  <a:lnTo>
                    <a:pt x="1" y="896"/>
                  </a:lnTo>
                  <a:lnTo>
                    <a:pt x="342" y="896"/>
                  </a:lnTo>
                  <a:lnTo>
                    <a:pt x="342"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0" name="Google Shape;18300;p72"/>
            <p:cNvSpPr/>
            <p:nvPr/>
          </p:nvSpPr>
          <p:spPr>
            <a:xfrm>
              <a:off x="6337002" y="2588998"/>
              <a:ext cx="98458" cy="185664"/>
            </a:xfrm>
            <a:custGeom>
              <a:avLst/>
              <a:gdLst/>
              <a:ahLst/>
              <a:cxnLst/>
              <a:rect l="l" t="t" r="r" b="b"/>
              <a:pathLst>
                <a:path w="3754" h="7079" extrusionOk="0">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72"/>
            <p:cNvSpPr/>
            <p:nvPr/>
          </p:nvSpPr>
          <p:spPr>
            <a:xfrm>
              <a:off x="6312768" y="2479209"/>
              <a:ext cx="9232" cy="109946"/>
            </a:xfrm>
            <a:custGeom>
              <a:avLst/>
              <a:gdLst/>
              <a:ahLst/>
              <a:cxnLst/>
              <a:rect l="l" t="t" r="r" b="b"/>
              <a:pathLst>
                <a:path w="352" h="4192" extrusionOk="0">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2" name="Google Shape;18302;p72"/>
            <p:cNvSpPr/>
            <p:nvPr/>
          </p:nvSpPr>
          <p:spPr>
            <a:xfrm>
              <a:off x="6234767" y="2588604"/>
              <a:ext cx="192484" cy="192484"/>
            </a:xfrm>
            <a:custGeom>
              <a:avLst/>
              <a:gdLst/>
              <a:ahLst/>
              <a:cxnLst/>
              <a:rect l="l" t="t" r="r" b="b"/>
              <a:pathLst>
                <a:path w="7339" h="7339" extrusionOk="0">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3" name="Google Shape;18303;p72"/>
            <p:cNvSpPr/>
            <p:nvPr/>
          </p:nvSpPr>
          <p:spPr>
            <a:xfrm>
              <a:off x="6234138" y="2588735"/>
              <a:ext cx="104517" cy="192352"/>
            </a:xfrm>
            <a:custGeom>
              <a:avLst/>
              <a:gdLst/>
              <a:ahLst/>
              <a:cxnLst/>
              <a:rect l="l" t="t" r="r" b="b"/>
              <a:pathLst>
                <a:path w="3985" h="7334" extrusionOk="0">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72"/>
            <p:cNvSpPr/>
            <p:nvPr/>
          </p:nvSpPr>
          <p:spPr>
            <a:xfrm>
              <a:off x="6290422" y="2615251"/>
              <a:ext cx="80545" cy="50383"/>
            </a:xfrm>
            <a:custGeom>
              <a:avLst/>
              <a:gdLst/>
              <a:ahLst/>
              <a:cxnLst/>
              <a:rect l="l" t="t" r="r" b="b"/>
              <a:pathLst>
                <a:path w="3071" h="1921" extrusionOk="0">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72"/>
            <p:cNvSpPr/>
            <p:nvPr/>
          </p:nvSpPr>
          <p:spPr>
            <a:xfrm>
              <a:off x="6321711" y="2717329"/>
              <a:ext cx="18333" cy="17336"/>
            </a:xfrm>
            <a:custGeom>
              <a:avLst/>
              <a:gdLst/>
              <a:ahLst/>
              <a:cxnLst/>
              <a:rect l="l" t="t" r="r" b="b"/>
              <a:pathLst>
                <a:path w="699" h="661" extrusionOk="0">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72"/>
            <p:cNvSpPr/>
            <p:nvPr/>
          </p:nvSpPr>
          <p:spPr>
            <a:xfrm>
              <a:off x="6282606" y="2649059"/>
              <a:ext cx="96045" cy="59851"/>
            </a:xfrm>
            <a:custGeom>
              <a:avLst/>
              <a:gdLst/>
              <a:ahLst/>
              <a:cxnLst/>
              <a:rect l="l" t="t" r="r" b="b"/>
              <a:pathLst>
                <a:path w="3662" h="2282" extrusionOk="0">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72"/>
            <p:cNvSpPr/>
            <p:nvPr/>
          </p:nvSpPr>
          <p:spPr>
            <a:xfrm>
              <a:off x="6273269" y="2730207"/>
              <a:ext cx="114483" cy="46528"/>
            </a:xfrm>
            <a:custGeom>
              <a:avLst/>
              <a:gdLst/>
              <a:ahLst/>
              <a:cxnLst/>
              <a:rect l="l" t="t" r="r" b="b"/>
              <a:pathLst>
                <a:path w="4365" h="1774" extrusionOk="0">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72"/>
            <p:cNvSpPr/>
            <p:nvPr/>
          </p:nvSpPr>
          <p:spPr>
            <a:xfrm>
              <a:off x="6290422" y="2615251"/>
              <a:ext cx="46475" cy="50383"/>
            </a:xfrm>
            <a:custGeom>
              <a:avLst/>
              <a:gdLst/>
              <a:ahLst/>
              <a:cxnLst/>
              <a:rect l="l" t="t" r="r" b="b"/>
              <a:pathLst>
                <a:path w="1772" h="1921" extrusionOk="0">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9" name="Google Shape;18309;p72"/>
            <p:cNvSpPr/>
            <p:nvPr/>
          </p:nvSpPr>
          <p:spPr>
            <a:xfrm>
              <a:off x="6336110" y="2717329"/>
              <a:ext cx="3934" cy="420"/>
            </a:xfrm>
            <a:custGeom>
              <a:avLst/>
              <a:gdLst/>
              <a:ahLst/>
              <a:cxnLst/>
              <a:rect l="l" t="t" r="r" b="b"/>
              <a:pathLst>
                <a:path w="150" h="16" extrusionOk="0">
                  <a:moveTo>
                    <a:pt x="150" y="1"/>
                  </a:moveTo>
                  <a:lnTo>
                    <a:pt x="58" y="10"/>
                  </a:lnTo>
                  <a:lnTo>
                    <a:pt x="0" y="15"/>
                  </a:lnTo>
                  <a:lnTo>
                    <a:pt x="150" y="15"/>
                  </a:lnTo>
                  <a:lnTo>
                    <a:pt x="150"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0" name="Google Shape;18310;p72"/>
            <p:cNvSpPr/>
            <p:nvPr/>
          </p:nvSpPr>
          <p:spPr>
            <a:xfrm>
              <a:off x="6321711" y="2717329"/>
              <a:ext cx="14032" cy="17336"/>
            </a:xfrm>
            <a:custGeom>
              <a:avLst/>
              <a:gdLst/>
              <a:ahLst/>
              <a:cxnLst/>
              <a:rect l="l" t="t" r="r" b="b"/>
              <a:pathLst>
                <a:path w="535" h="661" extrusionOk="0">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1" name="Google Shape;18311;p72"/>
            <p:cNvSpPr/>
            <p:nvPr/>
          </p:nvSpPr>
          <p:spPr>
            <a:xfrm>
              <a:off x="6308598" y="2651708"/>
              <a:ext cx="39394" cy="15946"/>
            </a:xfrm>
            <a:custGeom>
              <a:avLst/>
              <a:gdLst/>
              <a:ahLst/>
              <a:cxnLst/>
              <a:rect l="l" t="t" r="r" b="b"/>
              <a:pathLst>
                <a:path w="1502" h="608" extrusionOk="0">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72"/>
            <p:cNvSpPr/>
            <p:nvPr/>
          </p:nvSpPr>
          <p:spPr>
            <a:xfrm>
              <a:off x="6296218" y="2666238"/>
              <a:ext cx="39918" cy="42803"/>
            </a:xfrm>
            <a:custGeom>
              <a:avLst/>
              <a:gdLst/>
              <a:ahLst/>
              <a:cxnLst/>
              <a:rect l="l" t="t" r="r" b="b"/>
              <a:pathLst>
                <a:path w="1522" h="1632" extrusionOk="0">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72"/>
            <p:cNvSpPr/>
            <p:nvPr/>
          </p:nvSpPr>
          <p:spPr>
            <a:xfrm>
              <a:off x="6273269" y="2730338"/>
              <a:ext cx="62474" cy="46213"/>
            </a:xfrm>
            <a:custGeom>
              <a:avLst/>
              <a:gdLst/>
              <a:ahLst/>
              <a:cxnLst/>
              <a:rect l="l" t="t" r="r" b="b"/>
              <a:pathLst>
                <a:path w="2382" h="1762" extrusionOk="0">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72"/>
            <p:cNvSpPr/>
            <p:nvPr/>
          </p:nvSpPr>
          <p:spPr>
            <a:xfrm>
              <a:off x="6226558" y="2433390"/>
              <a:ext cx="342793" cy="353389"/>
            </a:xfrm>
            <a:custGeom>
              <a:avLst/>
              <a:gdLst/>
              <a:ahLst/>
              <a:cxnLst/>
              <a:rect l="l" t="t" r="r" b="b"/>
              <a:pathLst>
                <a:path w="13070" h="13474" extrusionOk="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15" name="Google Shape;18315;p72"/>
          <p:cNvGrpSpPr/>
          <p:nvPr/>
        </p:nvGrpSpPr>
        <p:grpSpPr>
          <a:xfrm>
            <a:off x="6627996" y="2265181"/>
            <a:ext cx="427980" cy="320369"/>
            <a:chOff x="6627996" y="2449756"/>
            <a:chExt cx="427980" cy="320369"/>
          </a:xfrm>
        </p:grpSpPr>
        <p:sp>
          <p:nvSpPr>
            <p:cNvPr id="18316" name="Google Shape;18316;p72"/>
            <p:cNvSpPr/>
            <p:nvPr/>
          </p:nvSpPr>
          <p:spPr>
            <a:xfrm>
              <a:off x="6634946" y="2456155"/>
              <a:ext cx="415863" cy="220836"/>
            </a:xfrm>
            <a:custGeom>
              <a:avLst/>
              <a:gdLst/>
              <a:ahLst/>
              <a:cxnLst/>
              <a:rect l="l" t="t" r="r" b="b"/>
              <a:pathLst>
                <a:path w="15856" h="8420" extrusionOk="0">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72"/>
            <p:cNvSpPr/>
            <p:nvPr/>
          </p:nvSpPr>
          <p:spPr>
            <a:xfrm>
              <a:off x="6633687" y="2523245"/>
              <a:ext cx="378489" cy="153746"/>
            </a:xfrm>
            <a:custGeom>
              <a:avLst/>
              <a:gdLst/>
              <a:ahLst/>
              <a:cxnLst/>
              <a:rect l="l" t="t" r="r" b="b"/>
              <a:pathLst>
                <a:path w="14431" h="5862" extrusionOk="0">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8" name="Google Shape;18318;p72"/>
            <p:cNvSpPr/>
            <p:nvPr/>
          </p:nvSpPr>
          <p:spPr>
            <a:xfrm>
              <a:off x="6768838" y="2563111"/>
              <a:ext cx="147189" cy="200693"/>
            </a:xfrm>
            <a:custGeom>
              <a:avLst/>
              <a:gdLst/>
              <a:ahLst/>
              <a:cxnLst/>
              <a:rect l="l" t="t" r="r" b="b"/>
              <a:pathLst>
                <a:path w="5612" h="7652" extrusionOk="0">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72"/>
            <p:cNvSpPr/>
            <p:nvPr/>
          </p:nvSpPr>
          <p:spPr>
            <a:xfrm>
              <a:off x="6869289" y="2609954"/>
              <a:ext cx="46869" cy="13507"/>
            </a:xfrm>
            <a:custGeom>
              <a:avLst/>
              <a:gdLst/>
              <a:ahLst/>
              <a:cxnLst/>
              <a:rect l="l" t="t" r="r" b="b"/>
              <a:pathLst>
                <a:path w="1787" h="515" extrusionOk="0">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72"/>
            <p:cNvSpPr/>
            <p:nvPr/>
          </p:nvSpPr>
          <p:spPr>
            <a:xfrm>
              <a:off x="6627996" y="2449756"/>
              <a:ext cx="427980" cy="233451"/>
            </a:xfrm>
            <a:custGeom>
              <a:avLst/>
              <a:gdLst/>
              <a:ahLst/>
              <a:cxnLst/>
              <a:rect l="l" t="t" r="r" b="b"/>
              <a:pathLst>
                <a:path w="16318" h="8901" extrusionOk="0">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1" name="Google Shape;18321;p72"/>
            <p:cNvSpPr/>
            <p:nvPr/>
          </p:nvSpPr>
          <p:spPr>
            <a:xfrm>
              <a:off x="6762543" y="2556817"/>
              <a:ext cx="159778" cy="213308"/>
            </a:xfrm>
            <a:custGeom>
              <a:avLst/>
              <a:gdLst/>
              <a:ahLst/>
              <a:cxnLst/>
              <a:rect l="l" t="t" r="r" b="b"/>
              <a:pathLst>
                <a:path w="6092" h="8133" extrusionOk="0">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72"/>
            <p:cNvSpPr/>
            <p:nvPr/>
          </p:nvSpPr>
          <p:spPr>
            <a:xfrm>
              <a:off x="6807550" y="2643892"/>
              <a:ext cx="69686" cy="86970"/>
            </a:xfrm>
            <a:custGeom>
              <a:avLst/>
              <a:gdLst/>
              <a:ahLst/>
              <a:cxnLst/>
              <a:rect l="l" t="t" r="r" b="b"/>
              <a:pathLst>
                <a:path w="2657" h="3316" extrusionOk="0">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72"/>
            <p:cNvSpPr/>
            <p:nvPr/>
          </p:nvSpPr>
          <p:spPr>
            <a:xfrm>
              <a:off x="6807550" y="2478029"/>
              <a:ext cx="55969" cy="38554"/>
            </a:xfrm>
            <a:custGeom>
              <a:avLst/>
              <a:gdLst/>
              <a:ahLst/>
              <a:cxnLst/>
              <a:rect l="l" t="t" r="r" b="b"/>
              <a:pathLst>
                <a:path w="2134" h="1470" extrusionOk="0">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72"/>
            <p:cNvSpPr/>
            <p:nvPr/>
          </p:nvSpPr>
          <p:spPr>
            <a:xfrm>
              <a:off x="6914427" y="2519810"/>
              <a:ext cx="43197" cy="35512"/>
            </a:xfrm>
            <a:custGeom>
              <a:avLst/>
              <a:gdLst/>
              <a:ahLst/>
              <a:cxnLst/>
              <a:rect l="l" t="t" r="r" b="b"/>
              <a:pathLst>
                <a:path w="1647" h="1354" extrusionOk="0">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25" name="Google Shape;18325;p72"/>
          <p:cNvSpPr/>
          <p:nvPr/>
        </p:nvSpPr>
        <p:spPr>
          <a:xfrm>
            <a:off x="7102399" y="2487721"/>
            <a:ext cx="4065" cy="13271"/>
          </a:xfrm>
          <a:custGeom>
            <a:avLst/>
            <a:gdLst/>
            <a:ahLst/>
            <a:cxnLst/>
            <a:rect l="l" t="t" r="r" b="b"/>
            <a:pathLst>
              <a:path w="155" h="506" extrusionOk="0">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6" name="Google Shape;18326;p72"/>
          <p:cNvSpPr/>
          <p:nvPr/>
        </p:nvSpPr>
        <p:spPr>
          <a:xfrm>
            <a:off x="7085745" y="2545894"/>
            <a:ext cx="39525" cy="47839"/>
          </a:xfrm>
          <a:custGeom>
            <a:avLst/>
            <a:gdLst/>
            <a:ahLst/>
            <a:cxnLst/>
            <a:rect l="l" t="t" r="r" b="b"/>
            <a:pathLst>
              <a:path w="1507" h="1824" extrusionOk="0">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27" name="Google Shape;18327;p72"/>
          <p:cNvGrpSpPr/>
          <p:nvPr/>
        </p:nvGrpSpPr>
        <p:grpSpPr>
          <a:xfrm>
            <a:off x="7073496" y="2236331"/>
            <a:ext cx="396534" cy="370096"/>
            <a:chOff x="7073496" y="2420906"/>
            <a:chExt cx="396534" cy="370096"/>
          </a:xfrm>
        </p:grpSpPr>
        <p:sp>
          <p:nvSpPr>
            <p:cNvPr id="18328" name="Google Shape;18328;p72"/>
            <p:cNvSpPr/>
            <p:nvPr/>
          </p:nvSpPr>
          <p:spPr>
            <a:xfrm>
              <a:off x="7263934" y="2526026"/>
              <a:ext cx="15789" cy="13769"/>
            </a:xfrm>
            <a:custGeom>
              <a:avLst/>
              <a:gdLst/>
              <a:ahLst/>
              <a:cxnLst/>
              <a:rect l="l" t="t" r="r" b="b"/>
              <a:pathLst>
                <a:path w="602" h="525" extrusionOk="0">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72"/>
            <p:cNvSpPr/>
            <p:nvPr/>
          </p:nvSpPr>
          <p:spPr>
            <a:xfrm>
              <a:off x="7233274" y="2481098"/>
              <a:ext cx="4564" cy="13271"/>
            </a:xfrm>
            <a:custGeom>
              <a:avLst/>
              <a:gdLst/>
              <a:ahLst/>
              <a:cxnLst/>
              <a:rect l="l" t="t" r="r" b="b"/>
              <a:pathLst>
                <a:path w="174" h="506" extrusionOk="0">
                  <a:moveTo>
                    <a:pt x="173" y="0"/>
                  </a:moveTo>
                  <a:lnTo>
                    <a:pt x="91" y="82"/>
                  </a:lnTo>
                  <a:cubicBezTo>
                    <a:pt x="0" y="178"/>
                    <a:pt x="0" y="327"/>
                    <a:pt x="91" y="424"/>
                  </a:cubicBezTo>
                  <a:lnTo>
                    <a:pt x="173" y="506"/>
                  </a:lnTo>
                  <a:lnTo>
                    <a:pt x="173"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0" name="Google Shape;18330;p72"/>
            <p:cNvSpPr/>
            <p:nvPr/>
          </p:nvSpPr>
          <p:spPr>
            <a:xfrm>
              <a:off x="7116405" y="2654986"/>
              <a:ext cx="48101" cy="52534"/>
            </a:xfrm>
            <a:custGeom>
              <a:avLst/>
              <a:gdLst/>
              <a:ahLst/>
              <a:cxnLst/>
              <a:rect l="l" t="t" r="r" b="b"/>
              <a:pathLst>
                <a:path w="1834" h="2003" extrusionOk="0">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1" name="Google Shape;18331;p72"/>
            <p:cNvSpPr/>
            <p:nvPr/>
          </p:nvSpPr>
          <p:spPr>
            <a:xfrm>
              <a:off x="7174446" y="2673555"/>
              <a:ext cx="4695" cy="12012"/>
            </a:xfrm>
            <a:custGeom>
              <a:avLst/>
              <a:gdLst/>
              <a:ahLst/>
              <a:cxnLst/>
              <a:rect l="l" t="t" r="r" b="b"/>
              <a:pathLst>
                <a:path w="179" h="458" extrusionOk="0">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2" name="Google Shape;18332;p72"/>
            <p:cNvSpPr/>
            <p:nvPr/>
          </p:nvSpPr>
          <p:spPr>
            <a:xfrm>
              <a:off x="7132430" y="2717093"/>
              <a:ext cx="15920" cy="13769"/>
            </a:xfrm>
            <a:custGeom>
              <a:avLst/>
              <a:gdLst/>
              <a:ahLst/>
              <a:cxnLst/>
              <a:rect l="l" t="t" r="r" b="b"/>
              <a:pathLst>
                <a:path w="607" h="525" extrusionOk="0">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3" name="Google Shape;18333;p72"/>
            <p:cNvSpPr/>
            <p:nvPr/>
          </p:nvSpPr>
          <p:spPr>
            <a:xfrm>
              <a:off x="7247909" y="2463919"/>
              <a:ext cx="47970" cy="52403"/>
            </a:xfrm>
            <a:custGeom>
              <a:avLst/>
              <a:gdLst/>
              <a:ahLst/>
              <a:cxnLst/>
              <a:rect l="l" t="t" r="r" b="b"/>
              <a:pathLst>
                <a:path w="1829" h="1998" extrusionOk="0">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4" name="Google Shape;18334;p72"/>
            <p:cNvSpPr/>
            <p:nvPr/>
          </p:nvSpPr>
          <p:spPr>
            <a:xfrm>
              <a:off x="7305951" y="2482357"/>
              <a:ext cx="4564" cy="12012"/>
            </a:xfrm>
            <a:custGeom>
              <a:avLst/>
              <a:gdLst/>
              <a:ahLst/>
              <a:cxnLst/>
              <a:rect l="l" t="t" r="r" b="b"/>
              <a:pathLst>
                <a:path w="174" h="458" extrusionOk="0">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5" name="Google Shape;18335;p72"/>
            <p:cNvSpPr/>
            <p:nvPr/>
          </p:nvSpPr>
          <p:spPr>
            <a:xfrm>
              <a:off x="7379283" y="2655117"/>
              <a:ext cx="48101" cy="52403"/>
            </a:xfrm>
            <a:custGeom>
              <a:avLst/>
              <a:gdLst/>
              <a:ahLst/>
              <a:cxnLst/>
              <a:rect l="l" t="t" r="r" b="b"/>
              <a:pathLst>
                <a:path w="1834" h="1998" extrusionOk="0">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72"/>
            <p:cNvSpPr/>
            <p:nvPr/>
          </p:nvSpPr>
          <p:spPr>
            <a:xfrm>
              <a:off x="7364753" y="2672165"/>
              <a:ext cx="4590" cy="13402"/>
            </a:xfrm>
            <a:custGeom>
              <a:avLst/>
              <a:gdLst/>
              <a:ahLst/>
              <a:cxnLst/>
              <a:rect l="l" t="t" r="r" b="b"/>
              <a:pathLst>
                <a:path w="175" h="511" extrusionOk="0">
                  <a:moveTo>
                    <a:pt x="174" y="0"/>
                  </a:moveTo>
                  <a:lnTo>
                    <a:pt x="92" y="87"/>
                  </a:lnTo>
                  <a:cubicBezTo>
                    <a:pt x="1" y="178"/>
                    <a:pt x="1" y="327"/>
                    <a:pt x="92" y="424"/>
                  </a:cubicBezTo>
                  <a:lnTo>
                    <a:pt x="174" y="510"/>
                  </a:lnTo>
                  <a:lnTo>
                    <a:pt x="174"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72"/>
            <p:cNvSpPr/>
            <p:nvPr/>
          </p:nvSpPr>
          <p:spPr>
            <a:xfrm>
              <a:off x="7437455" y="2673555"/>
              <a:ext cx="4564" cy="12012"/>
            </a:xfrm>
            <a:custGeom>
              <a:avLst/>
              <a:gdLst/>
              <a:ahLst/>
              <a:cxnLst/>
              <a:rect l="l" t="t" r="r" b="b"/>
              <a:pathLst>
                <a:path w="174" h="458" extrusionOk="0">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72"/>
            <p:cNvSpPr/>
            <p:nvPr/>
          </p:nvSpPr>
          <p:spPr>
            <a:xfrm>
              <a:off x="7395439" y="2717093"/>
              <a:ext cx="15920" cy="13769"/>
            </a:xfrm>
            <a:custGeom>
              <a:avLst/>
              <a:gdLst/>
              <a:ahLst/>
              <a:cxnLst/>
              <a:rect l="l" t="t" r="r" b="b"/>
              <a:pathLst>
                <a:path w="607" h="525" extrusionOk="0">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9" name="Google Shape;18339;p72"/>
            <p:cNvSpPr/>
            <p:nvPr/>
          </p:nvSpPr>
          <p:spPr>
            <a:xfrm>
              <a:off x="7086112" y="2730075"/>
              <a:ext cx="108818" cy="54815"/>
            </a:xfrm>
            <a:custGeom>
              <a:avLst/>
              <a:gdLst/>
              <a:ahLst/>
              <a:cxnLst/>
              <a:rect l="l" t="t" r="r" b="b"/>
              <a:pathLst>
                <a:path w="4149" h="2090" extrusionOk="0">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0" name="Google Shape;18340;p72"/>
            <p:cNvSpPr/>
            <p:nvPr/>
          </p:nvSpPr>
          <p:spPr>
            <a:xfrm>
              <a:off x="7217485" y="2538772"/>
              <a:ext cx="108818" cy="54920"/>
            </a:xfrm>
            <a:custGeom>
              <a:avLst/>
              <a:gdLst/>
              <a:ahLst/>
              <a:cxnLst/>
              <a:rect l="l" t="t" r="r" b="b"/>
              <a:pathLst>
                <a:path w="4149" h="2094" extrusionOk="0">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1" name="Google Shape;18341;p72"/>
            <p:cNvSpPr/>
            <p:nvPr/>
          </p:nvSpPr>
          <p:spPr>
            <a:xfrm>
              <a:off x="7348597" y="2730075"/>
              <a:ext cx="108949" cy="54920"/>
            </a:xfrm>
            <a:custGeom>
              <a:avLst/>
              <a:gdLst/>
              <a:ahLst/>
              <a:cxnLst/>
              <a:rect l="l" t="t" r="r" b="b"/>
              <a:pathLst>
                <a:path w="4154" h="2094" extrusionOk="0">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72"/>
            <p:cNvSpPr/>
            <p:nvPr/>
          </p:nvSpPr>
          <p:spPr>
            <a:xfrm>
              <a:off x="7239569" y="2432262"/>
              <a:ext cx="64389" cy="36614"/>
            </a:xfrm>
            <a:custGeom>
              <a:avLst/>
              <a:gdLst/>
              <a:ahLst/>
              <a:cxnLst/>
              <a:rect l="l" t="t" r="r" b="b"/>
              <a:pathLst>
                <a:path w="2455" h="1396" extrusionOk="0">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3" name="Google Shape;18343;p72"/>
            <p:cNvSpPr/>
            <p:nvPr/>
          </p:nvSpPr>
          <p:spPr>
            <a:xfrm>
              <a:off x="7108195" y="2623434"/>
              <a:ext cx="64389" cy="36509"/>
            </a:xfrm>
            <a:custGeom>
              <a:avLst/>
              <a:gdLst/>
              <a:ahLst/>
              <a:cxnLst/>
              <a:rect l="l" t="t" r="r" b="b"/>
              <a:pathLst>
                <a:path w="2455" h="1392" extrusionOk="0">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4" name="Google Shape;18344;p72"/>
            <p:cNvSpPr/>
            <p:nvPr/>
          </p:nvSpPr>
          <p:spPr>
            <a:xfrm>
              <a:off x="7371074" y="2623434"/>
              <a:ext cx="64389" cy="36509"/>
            </a:xfrm>
            <a:custGeom>
              <a:avLst/>
              <a:gdLst/>
              <a:ahLst/>
              <a:cxnLst/>
              <a:rect l="l" t="t" r="r" b="b"/>
              <a:pathLst>
                <a:path w="2455" h="1392" extrusionOk="0">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72"/>
            <p:cNvSpPr/>
            <p:nvPr/>
          </p:nvSpPr>
          <p:spPr>
            <a:xfrm>
              <a:off x="7217118" y="2539270"/>
              <a:ext cx="39525" cy="47865"/>
            </a:xfrm>
            <a:custGeom>
              <a:avLst/>
              <a:gdLst/>
              <a:ahLst/>
              <a:cxnLst/>
              <a:rect l="l" t="t" r="r" b="b"/>
              <a:pathLst>
                <a:path w="1507" h="1825" extrusionOk="0">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6" name="Google Shape;18346;p72"/>
            <p:cNvSpPr/>
            <p:nvPr/>
          </p:nvSpPr>
          <p:spPr>
            <a:xfrm>
              <a:off x="7348597" y="2730469"/>
              <a:ext cx="39551" cy="47839"/>
            </a:xfrm>
            <a:custGeom>
              <a:avLst/>
              <a:gdLst/>
              <a:ahLst/>
              <a:cxnLst/>
              <a:rect l="l" t="t" r="r" b="b"/>
              <a:pathLst>
                <a:path w="1508" h="1824" extrusionOk="0">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7" name="Google Shape;18347;p72"/>
            <p:cNvSpPr/>
            <p:nvPr/>
          </p:nvSpPr>
          <p:spPr>
            <a:xfrm>
              <a:off x="7247909" y="2463814"/>
              <a:ext cx="37873" cy="52507"/>
            </a:xfrm>
            <a:custGeom>
              <a:avLst/>
              <a:gdLst/>
              <a:ahLst/>
              <a:cxnLst/>
              <a:rect l="l" t="t" r="r" b="b"/>
              <a:pathLst>
                <a:path w="1444" h="2002" extrusionOk="0">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72"/>
            <p:cNvSpPr/>
            <p:nvPr/>
          </p:nvSpPr>
          <p:spPr>
            <a:xfrm>
              <a:off x="7239569" y="2432262"/>
              <a:ext cx="35119" cy="36482"/>
            </a:xfrm>
            <a:custGeom>
              <a:avLst/>
              <a:gdLst/>
              <a:ahLst/>
              <a:cxnLst/>
              <a:rect l="l" t="t" r="r" b="b"/>
              <a:pathLst>
                <a:path w="1339" h="1391" extrusionOk="0">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72"/>
            <p:cNvSpPr/>
            <p:nvPr/>
          </p:nvSpPr>
          <p:spPr>
            <a:xfrm>
              <a:off x="7116536" y="2654986"/>
              <a:ext cx="37741" cy="52403"/>
            </a:xfrm>
            <a:custGeom>
              <a:avLst/>
              <a:gdLst/>
              <a:ahLst/>
              <a:cxnLst/>
              <a:rect l="l" t="t" r="r" b="b"/>
              <a:pathLst>
                <a:path w="1439" h="1998" extrusionOk="0">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0" name="Google Shape;18350;p72"/>
            <p:cNvSpPr/>
            <p:nvPr/>
          </p:nvSpPr>
          <p:spPr>
            <a:xfrm>
              <a:off x="7108064" y="2623434"/>
              <a:ext cx="35250" cy="36378"/>
            </a:xfrm>
            <a:custGeom>
              <a:avLst/>
              <a:gdLst/>
              <a:ahLst/>
              <a:cxnLst/>
              <a:rect l="l" t="t" r="r" b="b"/>
              <a:pathLst>
                <a:path w="1344" h="1387" extrusionOk="0">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1" name="Google Shape;18351;p72"/>
            <p:cNvSpPr/>
            <p:nvPr/>
          </p:nvSpPr>
          <p:spPr>
            <a:xfrm>
              <a:off x="7379414" y="2654986"/>
              <a:ext cx="37741" cy="52403"/>
            </a:xfrm>
            <a:custGeom>
              <a:avLst/>
              <a:gdLst/>
              <a:ahLst/>
              <a:cxnLst/>
              <a:rect l="l" t="t" r="r" b="b"/>
              <a:pathLst>
                <a:path w="1439" h="1998" extrusionOk="0">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2" name="Google Shape;18352;p72"/>
            <p:cNvSpPr/>
            <p:nvPr/>
          </p:nvSpPr>
          <p:spPr>
            <a:xfrm>
              <a:off x="7371074" y="2623434"/>
              <a:ext cx="35119" cy="36378"/>
            </a:xfrm>
            <a:custGeom>
              <a:avLst/>
              <a:gdLst/>
              <a:ahLst/>
              <a:cxnLst/>
              <a:rect l="l" t="t" r="r" b="b"/>
              <a:pathLst>
                <a:path w="1339" h="1387" extrusionOk="0">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3" name="Google Shape;18353;p72"/>
            <p:cNvSpPr/>
            <p:nvPr/>
          </p:nvSpPr>
          <p:spPr>
            <a:xfrm>
              <a:off x="7203427" y="2614071"/>
              <a:ext cx="127675" cy="107402"/>
            </a:xfrm>
            <a:custGeom>
              <a:avLst/>
              <a:gdLst/>
              <a:ahLst/>
              <a:cxnLst/>
              <a:rect l="l" t="t" r="r" b="b"/>
              <a:pathLst>
                <a:path w="4868" h="4095" extrusionOk="0">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4" name="Google Shape;18354;p72"/>
            <p:cNvSpPr/>
            <p:nvPr/>
          </p:nvSpPr>
          <p:spPr>
            <a:xfrm>
              <a:off x="7204870" y="2420906"/>
              <a:ext cx="134049" cy="178714"/>
            </a:xfrm>
            <a:custGeom>
              <a:avLst/>
              <a:gdLst/>
              <a:ahLst/>
              <a:cxnLst/>
              <a:rect l="l" t="t" r="r" b="b"/>
              <a:pathLst>
                <a:path w="5111" h="6814" extrusionOk="0">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5" name="Google Shape;18355;p72"/>
            <p:cNvSpPr/>
            <p:nvPr/>
          </p:nvSpPr>
          <p:spPr>
            <a:xfrm>
              <a:off x="7336112" y="2612209"/>
              <a:ext cx="133918" cy="178793"/>
            </a:xfrm>
            <a:custGeom>
              <a:avLst/>
              <a:gdLst/>
              <a:ahLst/>
              <a:cxnLst/>
              <a:rect l="l" t="t" r="r" b="b"/>
              <a:pathLst>
                <a:path w="5106" h="6817" extrusionOk="0">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6" name="Google Shape;18356;p72"/>
            <p:cNvSpPr/>
            <p:nvPr/>
          </p:nvSpPr>
          <p:spPr>
            <a:xfrm>
              <a:off x="7073496" y="2612209"/>
              <a:ext cx="133918" cy="178740"/>
            </a:xfrm>
            <a:custGeom>
              <a:avLst/>
              <a:gdLst/>
              <a:ahLst/>
              <a:cxnLst/>
              <a:rect l="l" t="t" r="r" b="b"/>
              <a:pathLst>
                <a:path w="5106" h="6815" extrusionOk="0">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7" name="Google Shape;18357;p72"/>
          <p:cNvGrpSpPr/>
          <p:nvPr/>
        </p:nvGrpSpPr>
        <p:grpSpPr>
          <a:xfrm>
            <a:off x="7975067" y="2236331"/>
            <a:ext cx="359946" cy="366031"/>
            <a:chOff x="7975067" y="2420906"/>
            <a:chExt cx="359946" cy="366031"/>
          </a:xfrm>
        </p:grpSpPr>
        <p:sp>
          <p:nvSpPr>
            <p:cNvPr id="18358" name="Google Shape;18358;p72"/>
            <p:cNvSpPr/>
            <p:nvPr/>
          </p:nvSpPr>
          <p:spPr>
            <a:xfrm>
              <a:off x="8232385" y="2626713"/>
              <a:ext cx="28667" cy="63025"/>
            </a:xfrm>
            <a:custGeom>
              <a:avLst/>
              <a:gdLst/>
              <a:ahLst/>
              <a:cxnLst/>
              <a:rect l="l" t="t" r="r" b="b"/>
              <a:pathLst>
                <a:path w="1093" h="2403" extrusionOk="0">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72"/>
            <p:cNvSpPr/>
            <p:nvPr/>
          </p:nvSpPr>
          <p:spPr>
            <a:xfrm>
              <a:off x="8243872" y="2620917"/>
              <a:ext cx="68795" cy="68821"/>
            </a:xfrm>
            <a:custGeom>
              <a:avLst/>
              <a:gdLst/>
              <a:ahLst/>
              <a:cxnLst/>
              <a:rect l="l" t="t" r="r" b="b"/>
              <a:pathLst>
                <a:path w="2623" h="2624" extrusionOk="0">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72"/>
            <p:cNvSpPr/>
            <p:nvPr/>
          </p:nvSpPr>
          <p:spPr>
            <a:xfrm>
              <a:off x="8255229" y="2706864"/>
              <a:ext cx="34489" cy="34358"/>
            </a:xfrm>
            <a:custGeom>
              <a:avLst/>
              <a:gdLst/>
              <a:ahLst/>
              <a:cxnLst/>
              <a:rect l="l" t="t" r="r" b="b"/>
              <a:pathLst>
                <a:path w="1315" h="1310" extrusionOk="0">
                  <a:moveTo>
                    <a:pt x="1" y="0"/>
                  </a:moveTo>
                  <a:lnTo>
                    <a:pt x="1" y="1309"/>
                  </a:lnTo>
                  <a:lnTo>
                    <a:pt x="1314" y="1309"/>
                  </a:lnTo>
                  <a:lnTo>
                    <a:pt x="1314"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72"/>
            <p:cNvSpPr/>
            <p:nvPr/>
          </p:nvSpPr>
          <p:spPr>
            <a:xfrm>
              <a:off x="8215232" y="2720738"/>
              <a:ext cx="114483" cy="60612"/>
            </a:xfrm>
            <a:custGeom>
              <a:avLst/>
              <a:gdLst/>
              <a:ahLst/>
              <a:cxnLst/>
              <a:rect l="l" t="t" r="r" b="b"/>
              <a:pathLst>
                <a:path w="4365" h="2311" extrusionOk="0">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72"/>
            <p:cNvSpPr/>
            <p:nvPr/>
          </p:nvSpPr>
          <p:spPr>
            <a:xfrm>
              <a:off x="8238076" y="2649688"/>
              <a:ext cx="68795" cy="62867"/>
            </a:xfrm>
            <a:custGeom>
              <a:avLst/>
              <a:gdLst/>
              <a:ahLst/>
              <a:cxnLst/>
              <a:rect l="l" t="t" r="r" b="b"/>
              <a:pathLst>
                <a:path w="2623" h="2397" extrusionOk="0">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72"/>
            <p:cNvSpPr/>
            <p:nvPr/>
          </p:nvSpPr>
          <p:spPr>
            <a:xfrm>
              <a:off x="8238076" y="2649688"/>
              <a:ext cx="68532" cy="61503"/>
            </a:xfrm>
            <a:custGeom>
              <a:avLst/>
              <a:gdLst/>
              <a:ahLst/>
              <a:cxnLst/>
              <a:rect l="l" t="t" r="r" b="b"/>
              <a:pathLst>
                <a:path w="2613" h="2345" extrusionOk="0">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4" name="Google Shape;18364;p72"/>
            <p:cNvSpPr/>
            <p:nvPr/>
          </p:nvSpPr>
          <p:spPr>
            <a:xfrm>
              <a:off x="8215232" y="2735269"/>
              <a:ext cx="22870" cy="46082"/>
            </a:xfrm>
            <a:custGeom>
              <a:avLst/>
              <a:gdLst/>
              <a:ahLst/>
              <a:cxnLst/>
              <a:rect l="l" t="t" r="r" b="b"/>
              <a:pathLst>
                <a:path w="872" h="1757" extrusionOk="0">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5" name="Google Shape;18365;p72"/>
            <p:cNvSpPr/>
            <p:nvPr/>
          </p:nvSpPr>
          <p:spPr>
            <a:xfrm>
              <a:off x="8306845" y="2735269"/>
              <a:ext cx="22870" cy="46082"/>
            </a:xfrm>
            <a:custGeom>
              <a:avLst/>
              <a:gdLst/>
              <a:ahLst/>
              <a:cxnLst/>
              <a:rect l="l" t="t" r="r" b="b"/>
              <a:pathLst>
                <a:path w="872" h="1757" extrusionOk="0">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6" name="Google Shape;18366;p72"/>
            <p:cNvSpPr/>
            <p:nvPr/>
          </p:nvSpPr>
          <p:spPr>
            <a:xfrm>
              <a:off x="8101641" y="2426335"/>
              <a:ext cx="102890" cy="102995"/>
            </a:xfrm>
            <a:custGeom>
              <a:avLst/>
              <a:gdLst/>
              <a:ahLst/>
              <a:cxnLst/>
              <a:rect l="l" t="t" r="r" b="b"/>
              <a:pathLst>
                <a:path w="3923" h="3927" extrusionOk="0">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7" name="Google Shape;18367;p72"/>
            <p:cNvSpPr/>
            <p:nvPr/>
          </p:nvSpPr>
          <p:spPr>
            <a:xfrm>
              <a:off x="8129547" y="2426335"/>
              <a:ext cx="74984" cy="102995"/>
            </a:xfrm>
            <a:custGeom>
              <a:avLst/>
              <a:gdLst/>
              <a:ahLst/>
              <a:cxnLst/>
              <a:rect l="l" t="t" r="r" b="b"/>
              <a:pathLst>
                <a:path w="2859" h="3927" extrusionOk="0">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72"/>
            <p:cNvSpPr/>
            <p:nvPr/>
          </p:nvSpPr>
          <p:spPr>
            <a:xfrm>
              <a:off x="8100749" y="2506460"/>
              <a:ext cx="103153" cy="80151"/>
            </a:xfrm>
            <a:custGeom>
              <a:avLst/>
              <a:gdLst/>
              <a:ahLst/>
              <a:cxnLst/>
              <a:rect l="l" t="t" r="r" b="b"/>
              <a:pathLst>
                <a:path w="3933" h="3056" extrusionOk="0">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72"/>
            <p:cNvSpPr/>
            <p:nvPr/>
          </p:nvSpPr>
          <p:spPr>
            <a:xfrm>
              <a:off x="8100749" y="2531822"/>
              <a:ext cx="103153" cy="54789"/>
            </a:xfrm>
            <a:custGeom>
              <a:avLst/>
              <a:gdLst/>
              <a:ahLst/>
              <a:cxnLst/>
              <a:rect l="l" t="t" r="r" b="b"/>
              <a:pathLst>
                <a:path w="3933" h="2089" extrusionOk="0">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0" name="Google Shape;18370;p72"/>
            <p:cNvSpPr/>
            <p:nvPr/>
          </p:nvSpPr>
          <p:spPr>
            <a:xfrm>
              <a:off x="8118059" y="2461506"/>
              <a:ext cx="68532" cy="56468"/>
            </a:xfrm>
            <a:custGeom>
              <a:avLst/>
              <a:gdLst/>
              <a:ahLst/>
              <a:cxnLst/>
              <a:rect l="l" t="t" r="r" b="b"/>
              <a:pathLst>
                <a:path w="2613" h="2153" extrusionOk="0">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1" name="Google Shape;18371;p72"/>
            <p:cNvSpPr/>
            <p:nvPr/>
          </p:nvSpPr>
          <p:spPr>
            <a:xfrm>
              <a:off x="8118164" y="2461611"/>
              <a:ext cx="68428" cy="55865"/>
            </a:xfrm>
            <a:custGeom>
              <a:avLst/>
              <a:gdLst/>
              <a:ahLst/>
              <a:cxnLst/>
              <a:rect l="l" t="t" r="r" b="b"/>
              <a:pathLst>
                <a:path w="2609" h="2130" extrusionOk="0">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2" name="Google Shape;18372;p72"/>
            <p:cNvSpPr/>
            <p:nvPr/>
          </p:nvSpPr>
          <p:spPr>
            <a:xfrm>
              <a:off x="8100644" y="2548109"/>
              <a:ext cx="22975" cy="38502"/>
            </a:xfrm>
            <a:custGeom>
              <a:avLst/>
              <a:gdLst/>
              <a:ahLst/>
              <a:cxnLst/>
              <a:rect l="l" t="t" r="r" b="b"/>
              <a:pathLst>
                <a:path w="876" h="1468" extrusionOk="0">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3" name="Google Shape;18373;p72"/>
            <p:cNvSpPr/>
            <p:nvPr/>
          </p:nvSpPr>
          <p:spPr>
            <a:xfrm>
              <a:off x="8180769" y="2548109"/>
              <a:ext cx="23002" cy="38502"/>
            </a:xfrm>
            <a:custGeom>
              <a:avLst/>
              <a:gdLst/>
              <a:ahLst/>
              <a:cxnLst/>
              <a:rect l="l" t="t" r="r" b="b"/>
              <a:pathLst>
                <a:path w="877" h="1468" extrusionOk="0">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72"/>
            <p:cNvSpPr/>
            <p:nvPr/>
          </p:nvSpPr>
          <p:spPr>
            <a:xfrm>
              <a:off x="8009005" y="2598072"/>
              <a:ext cx="45846" cy="40049"/>
            </a:xfrm>
            <a:custGeom>
              <a:avLst/>
              <a:gdLst/>
              <a:ahLst/>
              <a:cxnLst/>
              <a:rect l="l" t="t" r="r" b="b"/>
              <a:pathLst>
                <a:path w="1748" h="1527" extrusionOk="0">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72"/>
            <p:cNvSpPr/>
            <p:nvPr/>
          </p:nvSpPr>
          <p:spPr>
            <a:xfrm>
              <a:off x="8009005" y="2598072"/>
              <a:ext cx="31578" cy="40049"/>
            </a:xfrm>
            <a:custGeom>
              <a:avLst/>
              <a:gdLst/>
              <a:ahLst/>
              <a:cxnLst/>
              <a:rect l="l" t="t" r="r" b="b"/>
              <a:pathLst>
                <a:path w="1204" h="1527" extrusionOk="0">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72"/>
            <p:cNvSpPr/>
            <p:nvPr/>
          </p:nvSpPr>
          <p:spPr>
            <a:xfrm>
              <a:off x="7980496" y="2701068"/>
              <a:ext cx="103127" cy="80282"/>
            </a:xfrm>
            <a:custGeom>
              <a:avLst/>
              <a:gdLst/>
              <a:ahLst/>
              <a:cxnLst/>
              <a:rect l="l" t="t" r="r" b="b"/>
              <a:pathLst>
                <a:path w="3932" h="3061" extrusionOk="0">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7" name="Google Shape;18377;p72"/>
            <p:cNvSpPr/>
            <p:nvPr/>
          </p:nvSpPr>
          <p:spPr>
            <a:xfrm>
              <a:off x="7980365" y="2726430"/>
              <a:ext cx="103127" cy="54920"/>
            </a:xfrm>
            <a:custGeom>
              <a:avLst/>
              <a:gdLst/>
              <a:ahLst/>
              <a:cxnLst/>
              <a:rect l="l" t="t" r="r" b="b"/>
              <a:pathLst>
                <a:path w="3932" h="2094" extrusionOk="0">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8" name="Google Shape;18378;p72"/>
            <p:cNvSpPr/>
            <p:nvPr/>
          </p:nvSpPr>
          <p:spPr>
            <a:xfrm>
              <a:off x="7991852" y="2620917"/>
              <a:ext cx="80151" cy="80177"/>
            </a:xfrm>
            <a:custGeom>
              <a:avLst/>
              <a:gdLst/>
              <a:ahLst/>
              <a:cxnLst/>
              <a:rect l="l" t="t" r="r" b="b"/>
              <a:pathLst>
                <a:path w="3056" h="3057" extrusionOk="0">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72"/>
            <p:cNvSpPr/>
            <p:nvPr/>
          </p:nvSpPr>
          <p:spPr>
            <a:xfrm>
              <a:off x="8006645" y="2620917"/>
              <a:ext cx="67011" cy="72204"/>
            </a:xfrm>
            <a:custGeom>
              <a:avLst/>
              <a:gdLst/>
              <a:ahLst/>
              <a:cxnLst/>
              <a:rect l="l" t="t" r="r" b="b"/>
              <a:pathLst>
                <a:path w="2555" h="2753" extrusionOk="0">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0" name="Google Shape;18380;p72"/>
            <p:cNvSpPr/>
            <p:nvPr/>
          </p:nvSpPr>
          <p:spPr>
            <a:xfrm>
              <a:off x="7997780" y="2656219"/>
              <a:ext cx="68559" cy="56337"/>
            </a:xfrm>
            <a:custGeom>
              <a:avLst/>
              <a:gdLst/>
              <a:ahLst/>
              <a:cxnLst/>
              <a:rect l="l" t="t" r="r" b="b"/>
              <a:pathLst>
                <a:path w="2614" h="2148" extrusionOk="0">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1" name="Google Shape;18381;p72"/>
            <p:cNvSpPr/>
            <p:nvPr/>
          </p:nvSpPr>
          <p:spPr>
            <a:xfrm>
              <a:off x="7997911" y="2656219"/>
              <a:ext cx="68428" cy="55969"/>
            </a:xfrm>
            <a:custGeom>
              <a:avLst/>
              <a:gdLst/>
              <a:ahLst/>
              <a:cxnLst/>
              <a:rect l="l" t="t" r="r" b="b"/>
              <a:pathLst>
                <a:path w="2609" h="2134" extrusionOk="0">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2" name="Google Shape;18382;p72"/>
            <p:cNvSpPr/>
            <p:nvPr/>
          </p:nvSpPr>
          <p:spPr>
            <a:xfrm>
              <a:off x="7980365" y="2742822"/>
              <a:ext cx="23002" cy="38528"/>
            </a:xfrm>
            <a:custGeom>
              <a:avLst/>
              <a:gdLst/>
              <a:ahLst/>
              <a:cxnLst/>
              <a:rect l="l" t="t" r="r" b="b"/>
              <a:pathLst>
                <a:path w="877" h="1469" extrusionOk="0">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3" name="Google Shape;18383;p72"/>
            <p:cNvSpPr/>
            <p:nvPr/>
          </p:nvSpPr>
          <p:spPr>
            <a:xfrm>
              <a:off x="8060621" y="2742822"/>
              <a:ext cx="22870" cy="38528"/>
            </a:xfrm>
            <a:custGeom>
              <a:avLst/>
              <a:gdLst/>
              <a:ahLst/>
              <a:cxnLst/>
              <a:rect l="l" t="t" r="r" b="b"/>
              <a:pathLst>
                <a:path w="872" h="1469" extrusionOk="0">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4" name="Google Shape;18384;p72"/>
            <p:cNvSpPr/>
            <p:nvPr/>
          </p:nvSpPr>
          <p:spPr>
            <a:xfrm>
              <a:off x="7975067" y="2592643"/>
              <a:ext cx="113985" cy="194293"/>
            </a:xfrm>
            <a:custGeom>
              <a:avLst/>
              <a:gdLst/>
              <a:ahLst/>
              <a:cxnLst/>
              <a:rect l="l" t="t" r="r" b="b"/>
              <a:pathLst>
                <a:path w="4346" h="7408" extrusionOk="0">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72"/>
            <p:cNvSpPr/>
            <p:nvPr/>
          </p:nvSpPr>
          <p:spPr>
            <a:xfrm>
              <a:off x="7997911" y="2760132"/>
              <a:ext cx="10753" cy="26201"/>
            </a:xfrm>
            <a:custGeom>
              <a:avLst/>
              <a:gdLst/>
              <a:ahLst/>
              <a:cxnLst/>
              <a:rect l="l" t="t" r="r" b="b"/>
              <a:pathLst>
                <a:path w="410" h="999" extrusionOk="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72"/>
            <p:cNvSpPr/>
            <p:nvPr/>
          </p:nvSpPr>
          <p:spPr>
            <a:xfrm>
              <a:off x="8055192" y="2760132"/>
              <a:ext cx="10753" cy="26201"/>
            </a:xfrm>
            <a:custGeom>
              <a:avLst/>
              <a:gdLst/>
              <a:ahLst/>
              <a:cxnLst/>
              <a:rect l="l" t="t" r="r" b="b"/>
              <a:pathLst>
                <a:path w="410" h="999" extrusionOk="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7" name="Google Shape;18387;p72"/>
            <p:cNvSpPr/>
            <p:nvPr/>
          </p:nvSpPr>
          <p:spPr>
            <a:xfrm>
              <a:off x="8081078" y="2604420"/>
              <a:ext cx="140238" cy="113775"/>
            </a:xfrm>
            <a:custGeom>
              <a:avLst/>
              <a:gdLst/>
              <a:ahLst/>
              <a:cxnLst/>
              <a:rect l="l" t="t" r="r" b="b"/>
              <a:pathLst>
                <a:path w="5347" h="4338" extrusionOk="0">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72"/>
            <p:cNvSpPr/>
            <p:nvPr/>
          </p:nvSpPr>
          <p:spPr>
            <a:xfrm>
              <a:off x="8095215" y="2420906"/>
              <a:ext cx="113854" cy="171030"/>
            </a:xfrm>
            <a:custGeom>
              <a:avLst/>
              <a:gdLst/>
              <a:ahLst/>
              <a:cxnLst/>
              <a:rect l="l" t="t" r="r" b="b"/>
              <a:pathLst>
                <a:path w="4341" h="6521" extrusionOk="0">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72"/>
            <p:cNvSpPr/>
            <p:nvPr/>
          </p:nvSpPr>
          <p:spPr>
            <a:xfrm>
              <a:off x="8117980" y="2565131"/>
              <a:ext cx="11147" cy="27067"/>
            </a:xfrm>
            <a:custGeom>
              <a:avLst/>
              <a:gdLst/>
              <a:ahLst/>
              <a:cxnLst/>
              <a:rect l="l" t="t" r="r" b="b"/>
              <a:pathLst>
                <a:path w="425" h="1032" extrusionOk="0">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0" name="Google Shape;18390;p72"/>
            <p:cNvSpPr/>
            <p:nvPr/>
          </p:nvSpPr>
          <p:spPr>
            <a:xfrm>
              <a:off x="8175209" y="2565708"/>
              <a:ext cx="11147" cy="26490"/>
            </a:xfrm>
            <a:custGeom>
              <a:avLst/>
              <a:gdLst/>
              <a:ahLst/>
              <a:cxnLst/>
              <a:rect l="l" t="t" r="r" b="b"/>
              <a:pathLst>
                <a:path w="425" h="1010" extrusionOk="0">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1" name="Google Shape;18391;p72"/>
            <p:cNvSpPr/>
            <p:nvPr/>
          </p:nvSpPr>
          <p:spPr>
            <a:xfrm>
              <a:off x="8248410" y="2644154"/>
              <a:ext cx="48547" cy="16366"/>
            </a:xfrm>
            <a:custGeom>
              <a:avLst/>
              <a:gdLst/>
              <a:ahLst/>
              <a:cxnLst/>
              <a:rect l="l" t="t" r="r" b="b"/>
              <a:pathLst>
                <a:path w="1851" h="624" extrusionOk="0">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2" name="Google Shape;18392;p72"/>
            <p:cNvSpPr/>
            <p:nvPr/>
          </p:nvSpPr>
          <p:spPr>
            <a:xfrm>
              <a:off x="8209803" y="2615619"/>
              <a:ext cx="125210" cy="170741"/>
            </a:xfrm>
            <a:custGeom>
              <a:avLst/>
              <a:gdLst/>
              <a:ahLst/>
              <a:cxnLst/>
              <a:rect l="l" t="t" r="r" b="b"/>
              <a:pathLst>
                <a:path w="4774" h="6510" extrusionOk="0">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3" name="Google Shape;18393;p72"/>
            <p:cNvSpPr/>
            <p:nvPr/>
          </p:nvSpPr>
          <p:spPr>
            <a:xfrm>
              <a:off x="8232778" y="2753051"/>
              <a:ext cx="10727" cy="33309"/>
            </a:xfrm>
            <a:custGeom>
              <a:avLst/>
              <a:gdLst/>
              <a:ahLst/>
              <a:cxnLst/>
              <a:rect l="l" t="t" r="r" b="b"/>
              <a:pathLst>
                <a:path w="409" h="1270" extrusionOk="0">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4" name="Google Shape;18394;p72"/>
            <p:cNvSpPr/>
            <p:nvPr/>
          </p:nvSpPr>
          <p:spPr>
            <a:xfrm>
              <a:off x="8301416" y="2753051"/>
              <a:ext cx="10753" cy="33309"/>
            </a:xfrm>
            <a:custGeom>
              <a:avLst/>
              <a:gdLst/>
              <a:ahLst/>
              <a:cxnLst/>
              <a:rect l="l" t="t" r="r" b="b"/>
              <a:pathLst>
                <a:path w="410" h="1270" extrusionOk="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5" name="Google Shape;18395;p72"/>
          <p:cNvGrpSpPr/>
          <p:nvPr/>
        </p:nvGrpSpPr>
        <p:grpSpPr>
          <a:xfrm>
            <a:off x="5390373" y="2241078"/>
            <a:ext cx="257344" cy="358215"/>
            <a:chOff x="5390373" y="2425653"/>
            <a:chExt cx="257344" cy="358215"/>
          </a:xfrm>
        </p:grpSpPr>
        <p:sp>
          <p:nvSpPr>
            <p:cNvPr id="18396" name="Google Shape;18396;p72"/>
            <p:cNvSpPr/>
            <p:nvPr/>
          </p:nvSpPr>
          <p:spPr>
            <a:xfrm>
              <a:off x="5395671" y="2453323"/>
              <a:ext cx="246879" cy="325378"/>
            </a:xfrm>
            <a:custGeom>
              <a:avLst/>
              <a:gdLst/>
              <a:ahLst/>
              <a:cxnLst/>
              <a:rect l="l" t="t" r="r" b="b"/>
              <a:pathLst>
                <a:path w="9413" h="12406" extrusionOk="0">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7" name="Google Shape;18397;p72"/>
            <p:cNvSpPr/>
            <p:nvPr/>
          </p:nvSpPr>
          <p:spPr>
            <a:xfrm>
              <a:off x="5418122" y="2475800"/>
              <a:ext cx="201952" cy="269199"/>
            </a:xfrm>
            <a:custGeom>
              <a:avLst/>
              <a:gdLst/>
              <a:ahLst/>
              <a:cxnLst/>
              <a:rect l="l" t="t" r="r" b="b"/>
              <a:pathLst>
                <a:path w="7700" h="10264" extrusionOk="0">
                  <a:moveTo>
                    <a:pt x="1" y="0"/>
                  </a:moveTo>
                  <a:lnTo>
                    <a:pt x="1" y="10264"/>
                  </a:lnTo>
                  <a:lnTo>
                    <a:pt x="7700" y="10264"/>
                  </a:lnTo>
                  <a:lnTo>
                    <a:pt x="770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8" name="Google Shape;18398;p72"/>
            <p:cNvSpPr/>
            <p:nvPr/>
          </p:nvSpPr>
          <p:spPr>
            <a:xfrm>
              <a:off x="5468609" y="2430925"/>
              <a:ext cx="100976" cy="44901"/>
            </a:xfrm>
            <a:custGeom>
              <a:avLst/>
              <a:gdLst/>
              <a:ahLst/>
              <a:cxnLst/>
              <a:rect l="l" t="t" r="r" b="b"/>
              <a:pathLst>
                <a:path w="3850" h="1712" extrusionOk="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72"/>
            <p:cNvSpPr/>
            <p:nvPr/>
          </p:nvSpPr>
          <p:spPr>
            <a:xfrm>
              <a:off x="5535883" y="2509476"/>
              <a:ext cx="56179" cy="22372"/>
            </a:xfrm>
            <a:custGeom>
              <a:avLst/>
              <a:gdLst/>
              <a:ahLst/>
              <a:cxnLst/>
              <a:rect l="l" t="t" r="r" b="b"/>
              <a:pathLst>
                <a:path w="2142" h="853" extrusionOk="0">
                  <a:moveTo>
                    <a:pt x="0" y="1"/>
                  </a:moveTo>
                  <a:lnTo>
                    <a:pt x="0" y="853"/>
                  </a:lnTo>
                  <a:lnTo>
                    <a:pt x="2141" y="853"/>
                  </a:lnTo>
                  <a:lnTo>
                    <a:pt x="2141"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72"/>
            <p:cNvSpPr/>
            <p:nvPr/>
          </p:nvSpPr>
          <p:spPr>
            <a:xfrm>
              <a:off x="5446028" y="2548739"/>
              <a:ext cx="67536" cy="50514"/>
            </a:xfrm>
            <a:custGeom>
              <a:avLst/>
              <a:gdLst/>
              <a:ahLst/>
              <a:cxnLst/>
              <a:rect l="l" t="t" r="r" b="b"/>
              <a:pathLst>
                <a:path w="2575" h="1926" extrusionOk="0">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1" name="Google Shape;18401;p72"/>
            <p:cNvSpPr/>
            <p:nvPr/>
          </p:nvSpPr>
          <p:spPr>
            <a:xfrm>
              <a:off x="5446133" y="2566416"/>
              <a:ext cx="67431" cy="32837"/>
            </a:xfrm>
            <a:custGeom>
              <a:avLst/>
              <a:gdLst/>
              <a:ahLst/>
              <a:cxnLst/>
              <a:rect l="l" t="t" r="r" b="b"/>
              <a:pathLst>
                <a:path w="2571" h="1252" extrusionOk="0">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2" name="Google Shape;18402;p72"/>
            <p:cNvSpPr/>
            <p:nvPr/>
          </p:nvSpPr>
          <p:spPr>
            <a:xfrm>
              <a:off x="5446133" y="2576382"/>
              <a:ext cx="16943" cy="22870"/>
            </a:xfrm>
            <a:custGeom>
              <a:avLst/>
              <a:gdLst/>
              <a:ahLst/>
              <a:cxnLst/>
              <a:rect l="l" t="t" r="r" b="b"/>
              <a:pathLst>
                <a:path w="646" h="872" extrusionOk="0">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72"/>
            <p:cNvSpPr/>
            <p:nvPr/>
          </p:nvSpPr>
          <p:spPr>
            <a:xfrm>
              <a:off x="5496620" y="2576382"/>
              <a:ext cx="16943" cy="22870"/>
            </a:xfrm>
            <a:custGeom>
              <a:avLst/>
              <a:gdLst/>
              <a:ahLst/>
              <a:cxnLst/>
              <a:rect l="l" t="t" r="r" b="b"/>
              <a:pathLst>
                <a:path w="646" h="872" extrusionOk="0">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72"/>
            <p:cNvSpPr/>
            <p:nvPr/>
          </p:nvSpPr>
          <p:spPr>
            <a:xfrm>
              <a:off x="5457384" y="2503811"/>
              <a:ext cx="44954" cy="50514"/>
            </a:xfrm>
            <a:custGeom>
              <a:avLst/>
              <a:gdLst/>
              <a:ahLst/>
              <a:cxnLst/>
              <a:rect l="l" t="t" r="r" b="b"/>
              <a:pathLst>
                <a:path w="1714" h="1926" extrusionOk="0">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5" name="Google Shape;18405;p72"/>
            <p:cNvSpPr/>
            <p:nvPr/>
          </p:nvSpPr>
          <p:spPr>
            <a:xfrm>
              <a:off x="5457384" y="2503811"/>
              <a:ext cx="30948" cy="50567"/>
            </a:xfrm>
            <a:custGeom>
              <a:avLst/>
              <a:gdLst/>
              <a:ahLst/>
              <a:cxnLst/>
              <a:rect l="l" t="t" r="r" b="b"/>
              <a:pathLst>
                <a:path w="1180" h="1928" extrusionOk="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6" name="Google Shape;18406;p72"/>
            <p:cNvSpPr/>
            <p:nvPr/>
          </p:nvSpPr>
          <p:spPr>
            <a:xfrm>
              <a:off x="5457384" y="2503811"/>
              <a:ext cx="44954" cy="22477"/>
            </a:xfrm>
            <a:custGeom>
              <a:avLst/>
              <a:gdLst/>
              <a:ahLst/>
              <a:cxnLst/>
              <a:rect l="l" t="t" r="r" b="b"/>
              <a:pathLst>
                <a:path w="1714" h="857" extrusionOk="0">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7" name="Google Shape;18407;p72"/>
            <p:cNvSpPr/>
            <p:nvPr/>
          </p:nvSpPr>
          <p:spPr>
            <a:xfrm>
              <a:off x="5457384" y="2503811"/>
              <a:ext cx="30948" cy="20457"/>
            </a:xfrm>
            <a:custGeom>
              <a:avLst/>
              <a:gdLst/>
              <a:ahLst/>
              <a:cxnLst/>
              <a:rect l="l" t="t" r="r" b="b"/>
              <a:pathLst>
                <a:path w="1180" h="780" extrusionOk="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8" name="Google Shape;18408;p72"/>
            <p:cNvSpPr/>
            <p:nvPr/>
          </p:nvSpPr>
          <p:spPr>
            <a:xfrm>
              <a:off x="5390373" y="2425653"/>
              <a:ext cx="257344" cy="358215"/>
            </a:xfrm>
            <a:custGeom>
              <a:avLst/>
              <a:gdLst/>
              <a:ahLst/>
              <a:cxnLst/>
              <a:rect l="l" t="t" r="r" b="b"/>
              <a:pathLst>
                <a:path w="9812" h="13658" extrusionOk="0">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9" name="Google Shape;18409;p72"/>
            <p:cNvSpPr/>
            <p:nvPr/>
          </p:nvSpPr>
          <p:spPr>
            <a:xfrm>
              <a:off x="5512147" y="2448025"/>
              <a:ext cx="12406" cy="10622"/>
            </a:xfrm>
            <a:custGeom>
              <a:avLst/>
              <a:gdLst/>
              <a:ahLst/>
              <a:cxnLst/>
              <a:rect l="l" t="t" r="r" b="b"/>
              <a:pathLst>
                <a:path w="473" h="405" extrusionOk="0">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0" name="Google Shape;18410;p72"/>
            <p:cNvSpPr/>
            <p:nvPr/>
          </p:nvSpPr>
          <p:spPr>
            <a:xfrm>
              <a:off x="5412824" y="2470502"/>
              <a:ext cx="212548" cy="279795"/>
            </a:xfrm>
            <a:custGeom>
              <a:avLst/>
              <a:gdLst/>
              <a:ahLst/>
              <a:cxnLst/>
              <a:rect l="l" t="t" r="r" b="b"/>
              <a:pathLst>
                <a:path w="8104" h="10668" extrusionOk="0">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1" name="Google Shape;18411;p72"/>
            <p:cNvSpPr/>
            <p:nvPr/>
          </p:nvSpPr>
          <p:spPr>
            <a:xfrm>
              <a:off x="5440835" y="2498513"/>
              <a:ext cx="77896" cy="105907"/>
            </a:xfrm>
            <a:custGeom>
              <a:avLst/>
              <a:gdLst/>
              <a:ahLst/>
              <a:cxnLst/>
              <a:rect l="l" t="t" r="r" b="b"/>
              <a:pathLst>
                <a:path w="2970" h="4038" extrusionOk="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72"/>
            <p:cNvSpPr/>
            <p:nvPr/>
          </p:nvSpPr>
          <p:spPr>
            <a:xfrm>
              <a:off x="5530690" y="2504178"/>
              <a:ext cx="66670" cy="32968"/>
            </a:xfrm>
            <a:custGeom>
              <a:avLst/>
              <a:gdLst/>
              <a:ahLst/>
              <a:cxnLst/>
              <a:rect l="l" t="t" r="r" b="b"/>
              <a:pathLst>
                <a:path w="2542" h="1257" extrusionOk="0">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72"/>
            <p:cNvSpPr/>
            <p:nvPr/>
          </p:nvSpPr>
          <p:spPr>
            <a:xfrm>
              <a:off x="5528670" y="2549106"/>
              <a:ext cx="70578" cy="10517"/>
            </a:xfrm>
            <a:custGeom>
              <a:avLst/>
              <a:gdLst/>
              <a:ahLst/>
              <a:cxnLst/>
              <a:rect l="l" t="t" r="r" b="b"/>
              <a:pathLst>
                <a:path w="2691" h="401" extrusionOk="0">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72"/>
            <p:cNvSpPr/>
            <p:nvPr/>
          </p:nvSpPr>
          <p:spPr>
            <a:xfrm>
              <a:off x="5528670" y="2571452"/>
              <a:ext cx="37007" cy="10517"/>
            </a:xfrm>
            <a:custGeom>
              <a:avLst/>
              <a:gdLst/>
              <a:ahLst/>
              <a:cxnLst/>
              <a:rect l="l" t="t" r="r" b="b"/>
              <a:pathLst>
                <a:path w="1411" h="401" extrusionOk="0">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5" name="Google Shape;18415;p72"/>
            <p:cNvSpPr/>
            <p:nvPr/>
          </p:nvSpPr>
          <p:spPr>
            <a:xfrm>
              <a:off x="5438946" y="2616379"/>
              <a:ext cx="160302" cy="10517"/>
            </a:xfrm>
            <a:custGeom>
              <a:avLst/>
              <a:gdLst/>
              <a:ahLst/>
              <a:cxnLst/>
              <a:rect l="l" t="t" r="r" b="b"/>
              <a:pathLst>
                <a:path w="6112" h="401" extrusionOk="0">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6" name="Google Shape;18416;p72"/>
            <p:cNvSpPr/>
            <p:nvPr/>
          </p:nvSpPr>
          <p:spPr>
            <a:xfrm>
              <a:off x="5438946" y="2638830"/>
              <a:ext cx="25782" cy="10517"/>
            </a:xfrm>
            <a:custGeom>
              <a:avLst/>
              <a:gdLst/>
              <a:ahLst/>
              <a:cxnLst/>
              <a:rect l="l" t="t" r="r" b="b"/>
              <a:pathLst>
                <a:path w="983" h="401" extrusionOk="0">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72"/>
            <p:cNvSpPr/>
            <p:nvPr/>
          </p:nvSpPr>
          <p:spPr>
            <a:xfrm>
              <a:off x="5438946" y="2706104"/>
              <a:ext cx="25782" cy="10517"/>
            </a:xfrm>
            <a:custGeom>
              <a:avLst/>
              <a:gdLst/>
              <a:ahLst/>
              <a:cxnLst/>
              <a:rect l="l" t="t" r="r" b="b"/>
              <a:pathLst>
                <a:path w="983" h="401" extrusionOk="0">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8" name="Google Shape;18418;p72"/>
            <p:cNvSpPr/>
            <p:nvPr/>
          </p:nvSpPr>
          <p:spPr>
            <a:xfrm>
              <a:off x="5438946" y="2683627"/>
              <a:ext cx="25782" cy="10517"/>
            </a:xfrm>
            <a:custGeom>
              <a:avLst/>
              <a:gdLst/>
              <a:ahLst/>
              <a:cxnLst/>
              <a:rect l="l" t="t" r="r" b="b"/>
              <a:pathLst>
                <a:path w="983" h="401" extrusionOk="0">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9" name="Google Shape;18419;p72"/>
            <p:cNvSpPr/>
            <p:nvPr/>
          </p:nvSpPr>
          <p:spPr>
            <a:xfrm>
              <a:off x="5439576" y="2661307"/>
              <a:ext cx="24392" cy="10491"/>
            </a:xfrm>
            <a:custGeom>
              <a:avLst/>
              <a:gdLst/>
              <a:ahLst/>
              <a:cxnLst/>
              <a:rect l="l" t="t" r="r" b="b"/>
              <a:pathLst>
                <a:path w="930" h="400" extrusionOk="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0" name="Google Shape;18420;p72"/>
            <p:cNvSpPr/>
            <p:nvPr/>
          </p:nvSpPr>
          <p:spPr>
            <a:xfrm>
              <a:off x="5472517" y="2638830"/>
              <a:ext cx="48259" cy="10517"/>
            </a:xfrm>
            <a:custGeom>
              <a:avLst/>
              <a:gdLst/>
              <a:ahLst/>
              <a:cxnLst/>
              <a:rect l="l" t="t" r="r" b="b"/>
              <a:pathLst>
                <a:path w="1840" h="401" extrusionOk="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72"/>
            <p:cNvSpPr/>
            <p:nvPr/>
          </p:nvSpPr>
          <p:spPr>
            <a:xfrm>
              <a:off x="5473278" y="2706104"/>
              <a:ext cx="69949" cy="10517"/>
            </a:xfrm>
            <a:custGeom>
              <a:avLst/>
              <a:gdLst/>
              <a:ahLst/>
              <a:cxnLst/>
              <a:rect l="l" t="t" r="r" b="b"/>
              <a:pathLst>
                <a:path w="2667" h="401" extrusionOk="0">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72"/>
            <p:cNvSpPr/>
            <p:nvPr/>
          </p:nvSpPr>
          <p:spPr>
            <a:xfrm>
              <a:off x="5472517" y="2683627"/>
              <a:ext cx="48232" cy="10517"/>
            </a:xfrm>
            <a:custGeom>
              <a:avLst/>
              <a:gdLst/>
              <a:ahLst/>
              <a:cxnLst/>
              <a:rect l="l" t="t" r="r" b="b"/>
              <a:pathLst>
                <a:path w="1839" h="401" extrusionOk="0">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72"/>
            <p:cNvSpPr/>
            <p:nvPr/>
          </p:nvSpPr>
          <p:spPr>
            <a:xfrm>
              <a:off x="5473147" y="2661307"/>
              <a:ext cx="69450" cy="10491"/>
            </a:xfrm>
            <a:custGeom>
              <a:avLst/>
              <a:gdLst/>
              <a:ahLst/>
              <a:cxnLst/>
              <a:rect l="l" t="t" r="r" b="b"/>
              <a:pathLst>
                <a:path w="2648" h="400" extrusionOk="0">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72"/>
            <p:cNvSpPr/>
            <p:nvPr/>
          </p:nvSpPr>
          <p:spPr>
            <a:xfrm>
              <a:off x="5556681" y="2661281"/>
              <a:ext cx="41938" cy="10543"/>
            </a:xfrm>
            <a:custGeom>
              <a:avLst/>
              <a:gdLst/>
              <a:ahLst/>
              <a:cxnLst/>
              <a:rect l="l" t="t" r="r" b="b"/>
              <a:pathLst>
                <a:path w="1599" h="402" extrusionOk="0">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72"/>
            <p:cNvSpPr/>
            <p:nvPr/>
          </p:nvSpPr>
          <p:spPr>
            <a:xfrm>
              <a:off x="5556681" y="2638830"/>
              <a:ext cx="42567" cy="10517"/>
            </a:xfrm>
            <a:custGeom>
              <a:avLst/>
              <a:gdLst/>
              <a:ahLst/>
              <a:cxnLst/>
              <a:rect l="l" t="t" r="r" b="b"/>
              <a:pathLst>
                <a:path w="1623" h="401" extrusionOk="0">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6" name="Google Shape;18426;p72"/>
            <p:cNvSpPr/>
            <p:nvPr/>
          </p:nvSpPr>
          <p:spPr>
            <a:xfrm>
              <a:off x="5556681" y="2683627"/>
              <a:ext cx="42567" cy="10517"/>
            </a:xfrm>
            <a:custGeom>
              <a:avLst/>
              <a:gdLst/>
              <a:ahLst/>
              <a:cxnLst/>
              <a:rect l="l" t="t" r="r" b="b"/>
              <a:pathLst>
                <a:path w="1623" h="401" extrusionOk="0">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7" name="Google Shape;18427;p72"/>
            <p:cNvSpPr/>
            <p:nvPr/>
          </p:nvSpPr>
          <p:spPr>
            <a:xfrm>
              <a:off x="5556681" y="2706104"/>
              <a:ext cx="42567" cy="10517"/>
            </a:xfrm>
            <a:custGeom>
              <a:avLst/>
              <a:gdLst/>
              <a:ahLst/>
              <a:cxnLst/>
              <a:rect l="l" t="t" r="r" b="b"/>
              <a:pathLst>
                <a:path w="1623" h="401" extrusionOk="0">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8" name="Google Shape;18428;p72"/>
          <p:cNvGrpSpPr/>
          <p:nvPr/>
        </p:nvGrpSpPr>
        <p:grpSpPr>
          <a:xfrm>
            <a:off x="5364617" y="4123268"/>
            <a:ext cx="285985" cy="322572"/>
            <a:chOff x="5364617" y="4307843"/>
            <a:chExt cx="285985" cy="322572"/>
          </a:xfrm>
        </p:grpSpPr>
        <p:sp>
          <p:nvSpPr>
            <p:cNvPr id="18429" name="Google Shape;18429;p72"/>
            <p:cNvSpPr/>
            <p:nvPr/>
          </p:nvSpPr>
          <p:spPr>
            <a:xfrm>
              <a:off x="5374977" y="4569305"/>
              <a:ext cx="84059" cy="52271"/>
            </a:xfrm>
            <a:custGeom>
              <a:avLst/>
              <a:gdLst/>
              <a:ahLst/>
              <a:cxnLst/>
              <a:rect l="l" t="t" r="r" b="b"/>
              <a:pathLst>
                <a:path w="3205" h="1993" extrusionOk="0">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72"/>
            <p:cNvSpPr/>
            <p:nvPr/>
          </p:nvSpPr>
          <p:spPr>
            <a:xfrm>
              <a:off x="5466328" y="4489547"/>
              <a:ext cx="84085" cy="132029"/>
            </a:xfrm>
            <a:custGeom>
              <a:avLst/>
              <a:gdLst/>
              <a:ahLst/>
              <a:cxnLst/>
              <a:rect l="l" t="t" r="r" b="b"/>
              <a:pathLst>
                <a:path w="3206" h="5034" extrusionOk="0">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1" name="Google Shape;18431;p72"/>
            <p:cNvSpPr/>
            <p:nvPr/>
          </p:nvSpPr>
          <p:spPr>
            <a:xfrm>
              <a:off x="5557835" y="4403731"/>
              <a:ext cx="87731" cy="217846"/>
            </a:xfrm>
            <a:custGeom>
              <a:avLst/>
              <a:gdLst/>
              <a:ahLst/>
              <a:cxnLst/>
              <a:rect l="l" t="t" r="r" b="b"/>
              <a:pathLst>
                <a:path w="3345" h="8306" extrusionOk="0">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2" name="Google Shape;18432;p72"/>
            <p:cNvSpPr/>
            <p:nvPr/>
          </p:nvSpPr>
          <p:spPr>
            <a:xfrm>
              <a:off x="5366007" y="4395023"/>
              <a:ext cx="284595" cy="235392"/>
            </a:xfrm>
            <a:custGeom>
              <a:avLst/>
              <a:gdLst/>
              <a:ahLst/>
              <a:cxnLst/>
              <a:rect l="l" t="t" r="r" b="b"/>
              <a:pathLst>
                <a:path w="10851" h="8975" extrusionOk="0">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72"/>
            <p:cNvSpPr/>
            <p:nvPr/>
          </p:nvSpPr>
          <p:spPr>
            <a:xfrm>
              <a:off x="5384052" y="4584202"/>
              <a:ext cx="64651" cy="10255"/>
            </a:xfrm>
            <a:custGeom>
              <a:avLst/>
              <a:gdLst/>
              <a:ahLst/>
              <a:cxnLst/>
              <a:rect l="l" t="t" r="r" b="b"/>
              <a:pathLst>
                <a:path w="2465" h="391" extrusionOk="0">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72"/>
            <p:cNvSpPr/>
            <p:nvPr/>
          </p:nvSpPr>
          <p:spPr>
            <a:xfrm>
              <a:off x="5475796" y="4504576"/>
              <a:ext cx="64520" cy="10124"/>
            </a:xfrm>
            <a:custGeom>
              <a:avLst/>
              <a:gdLst/>
              <a:ahLst/>
              <a:cxnLst/>
              <a:rect l="l" t="t" r="r" b="b"/>
              <a:pathLst>
                <a:path w="2460" h="386" extrusionOk="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5" name="Google Shape;18435;p72"/>
            <p:cNvSpPr/>
            <p:nvPr/>
          </p:nvSpPr>
          <p:spPr>
            <a:xfrm>
              <a:off x="5567540" y="4418759"/>
              <a:ext cx="64520" cy="10255"/>
            </a:xfrm>
            <a:custGeom>
              <a:avLst/>
              <a:gdLst/>
              <a:ahLst/>
              <a:cxnLst/>
              <a:rect l="l" t="t" r="r" b="b"/>
              <a:pathLst>
                <a:path w="2460" h="391" extrusionOk="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72"/>
            <p:cNvSpPr/>
            <p:nvPr/>
          </p:nvSpPr>
          <p:spPr>
            <a:xfrm>
              <a:off x="5364617" y="4307843"/>
              <a:ext cx="237149" cy="235366"/>
            </a:xfrm>
            <a:custGeom>
              <a:avLst/>
              <a:gdLst/>
              <a:ahLst/>
              <a:cxnLst/>
              <a:rect l="l" t="t" r="r" b="b"/>
              <a:pathLst>
                <a:path w="9042" h="8974" extrusionOk="0">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72"/>
            <p:cNvSpPr/>
            <p:nvPr/>
          </p:nvSpPr>
          <p:spPr>
            <a:xfrm>
              <a:off x="5441857" y="4584202"/>
              <a:ext cx="14923" cy="10255"/>
            </a:xfrm>
            <a:custGeom>
              <a:avLst/>
              <a:gdLst/>
              <a:ahLst/>
              <a:cxnLst/>
              <a:rect l="l" t="t" r="r" b="b"/>
              <a:pathLst>
                <a:path w="569" h="391" extrusionOk="0">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72"/>
            <p:cNvSpPr/>
            <p:nvPr/>
          </p:nvSpPr>
          <p:spPr>
            <a:xfrm>
              <a:off x="5376367" y="4570590"/>
              <a:ext cx="8104" cy="49727"/>
            </a:xfrm>
            <a:custGeom>
              <a:avLst/>
              <a:gdLst/>
              <a:ahLst/>
              <a:cxnLst/>
              <a:rect l="l" t="t" r="r" b="b"/>
              <a:pathLst>
                <a:path w="309" h="1896" extrusionOk="0">
                  <a:moveTo>
                    <a:pt x="0" y="0"/>
                  </a:moveTo>
                  <a:lnTo>
                    <a:pt x="0" y="1896"/>
                  </a:lnTo>
                  <a:lnTo>
                    <a:pt x="308" y="1896"/>
                  </a:lnTo>
                  <a:lnTo>
                    <a:pt x="308"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72"/>
            <p:cNvSpPr/>
            <p:nvPr/>
          </p:nvSpPr>
          <p:spPr>
            <a:xfrm>
              <a:off x="5533601" y="4504576"/>
              <a:ext cx="14923" cy="10124"/>
            </a:xfrm>
            <a:custGeom>
              <a:avLst/>
              <a:gdLst/>
              <a:ahLst/>
              <a:cxnLst/>
              <a:rect l="l" t="t" r="r" b="b"/>
              <a:pathLst>
                <a:path w="569" h="386" extrusionOk="0">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0" name="Google Shape;18440;p72"/>
            <p:cNvSpPr/>
            <p:nvPr/>
          </p:nvSpPr>
          <p:spPr>
            <a:xfrm>
              <a:off x="5467718" y="4490937"/>
              <a:ext cx="8235" cy="129380"/>
            </a:xfrm>
            <a:custGeom>
              <a:avLst/>
              <a:gdLst/>
              <a:ahLst/>
              <a:cxnLst/>
              <a:rect l="l" t="t" r="r" b="b"/>
              <a:pathLst>
                <a:path w="314" h="4933" extrusionOk="0">
                  <a:moveTo>
                    <a:pt x="1" y="1"/>
                  </a:moveTo>
                  <a:lnTo>
                    <a:pt x="1" y="2845"/>
                  </a:lnTo>
                  <a:lnTo>
                    <a:pt x="1" y="4933"/>
                  </a:lnTo>
                  <a:lnTo>
                    <a:pt x="314" y="4933"/>
                  </a:lnTo>
                  <a:lnTo>
                    <a:pt x="314" y="2845"/>
                  </a:lnTo>
                  <a:lnTo>
                    <a:pt x="314" y="1"/>
                  </a:lnTo>
                  <a:close/>
                </a:path>
              </a:pathLst>
            </a:custGeom>
            <a:solidFill>
              <a:srgbClr val="AA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1" name="Google Shape;18441;p72"/>
            <p:cNvSpPr/>
            <p:nvPr/>
          </p:nvSpPr>
          <p:spPr>
            <a:xfrm>
              <a:off x="5625214" y="4418759"/>
              <a:ext cx="15055" cy="10255"/>
            </a:xfrm>
            <a:custGeom>
              <a:avLst/>
              <a:gdLst/>
              <a:ahLst/>
              <a:cxnLst/>
              <a:rect l="l" t="t" r="r" b="b"/>
              <a:pathLst>
                <a:path w="574" h="391" extrusionOk="0">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2" name="Google Shape;18442;p72"/>
            <p:cNvSpPr/>
            <p:nvPr/>
          </p:nvSpPr>
          <p:spPr>
            <a:xfrm>
              <a:off x="5559225" y="4405121"/>
              <a:ext cx="8104" cy="215197"/>
            </a:xfrm>
            <a:custGeom>
              <a:avLst/>
              <a:gdLst/>
              <a:ahLst/>
              <a:cxnLst/>
              <a:rect l="l" t="t" r="r" b="b"/>
              <a:pathLst>
                <a:path w="309" h="8205" extrusionOk="0">
                  <a:moveTo>
                    <a:pt x="0" y="1"/>
                  </a:moveTo>
                  <a:lnTo>
                    <a:pt x="0" y="3080"/>
                  </a:lnTo>
                  <a:lnTo>
                    <a:pt x="0" y="8205"/>
                  </a:lnTo>
                  <a:lnTo>
                    <a:pt x="308" y="8205"/>
                  </a:lnTo>
                  <a:lnTo>
                    <a:pt x="308" y="3080"/>
                  </a:lnTo>
                  <a:lnTo>
                    <a:pt x="308" y="1"/>
                  </a:ln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43" name="Google Shape;18443;p72"/>
          <p:cNvGrpSpPr/>
          <p:nvPr/>
        </p:nvGrpSpPr>
        <p:grpSpPr>
          <a:xfrm>
            <a:off x="7539428" y="2250572"/>
            <a:ext cx="349980" cy="355697"/>
            <a:chOff x="7539428" y="2435147"/>
            <a:chExt cx="349980" cy="355697"/>
          </a:xfrm>
        </p:grpSpPr>
        <p:sp>
          <p:nvSpPr>
            <p:cNvPr id="18444" name="Google Shape;18444;p72"/>
            <p:cNvSpPr/>
            <p:nvPr/>
          </p:nvSpPr>
          <p:spPr>
            <a:xfrm>
              <a:off x="7561249" y="2635316"/>
              <a:ext cx="27932" cy="61215"/>
            </a:xfrm>
            <a:custGeom>
              <a:avLst/>
              <a:gdLst/>
              <a:ahLst/>
              <a:cxnLst/>
              <a:rect l="l" t="t" r="r" b="b"/>
              <a:pathLst>
                <a:path w="1065" h="2334" extrusionOk="0">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72"/>
            <p:cNvSpPr/>
            <p:nvPr/>
          </p:nvSpPr>
          <p:spPr>
            <a:xfrm>
              <a:off x="7572501" y="2629755"/>
              <a:ext cx="66775" cy="66775"/>
            </a:xfrm>
            <a:custGeom>
              <a:avLst/>
              <a:gdLst/>
              <a:ahLst/>
              <a:cxnLst/>
              <a:rect l="l" t="t" r="r" b="b"/>
              <a:pathLst>
                <a:path w="2546" h="2546" extrusionOk="0">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72"/>
            <p:cNvSpPr/>
            <p:nvPr/>
          </p:nvSpPr>
          <p:spPr>
            <a:xfrm>
              <a:off x="7583595" y="2713290"/>
              <a:ext cx="33466" cy="33361"/>
            </a:xfrm>
            <a:custGeom>
              <a:avLst/>
              <a:gdLst/>
              <a:ahLst/>
              <a:cxnLst/>
              <a:rect l="l" t="t" r="r" b="b"/>
              <a:pathLst>
                <a:path w="1276" h="1272" extrusionOk="0">
                  <a:moveTo>
                    <a:pt x="0" y="1"/>
                  </a:moveTo>
                  <a:lnTo>
                    <a:pt x="0" y="1271"/>
                  </a:lnTo>
                  <a:lnTo>
                    <a:pt x="1276" y="1271"/>
                  </a:lnTo>
                  <a:lnTo>
                    <a:pt x="1276"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72"/>
            <p:cNvSpPr/>
            <p:nvPr/>
          </p:nvSpPr>
          <p:spPr>
            <a:xfrm>
              <a:off x="7544595" y="2726797"/>
              <a:ext cx="111467" cy="58828"/>
            </a:xfrm>
            <a:custGeom>
              <a:avLst/>
              <a:gdLst/>
              <a:ahLst/>
              <a:cxnLst/>
              <a:rect l="l" t="t" r="r" b="b"/>
              <a:pathLst>
                <a:path w="4250" h="2243" extrusionOk="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72"/>
            <p:cNvSpPr/>
            <p:nvPr/>
          </p:nvSpPr>
          <p:spPr>
            <a:xfrm>
              <a:off x="7566809" y="2657635"/>
              <a:ext cx="66906" cy="61241"/>
            </a:xfrm>
            <a:custGeom>
              <a:avLst/>
              <a:gdLst/>
              <a:ahLst/>
              <a:cxnLst/>
              <a:rect l="l" t="t" r="r" b="b"/>
              <a:pathLst>
                <a:path w="2551" h="2335" extrusionOk="0">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72"/>
            <p:cNvSpPr/>
            <p:nvPr/>
          </p:nvSpPr>
          <p:spPr>
            <a:xfrm>
              <a:off x="7566809" y="2657635"/>
              <a:ext cx="66775" cy="59851"/>
            </a:xfrm>
            <a:custGeom>
              <a:avLst/>
              <a:gdLst/>
              <a:ahLst/>
              <a:cxnLst/>
              <a:rect l="l" t="t" r="r" b="b"/>
              <a:pathLst>
                <a:path w="2546" h="2282" extrusionOk="0">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0" name="Google Shape;18450;p72"/>
            <p:cNvSpPr/>
            <p:nvPr/>
          </p:nvSpPr>
          <p:spPr>
            <a:xfrm>
              <a:off x="7544595" y="2740934"/>
              <a:ext cx="22372" cy="44692"/>
            </a:xfrm>
            <a:custGeom>
              <a:avLst/>
              <a:gdLst/>
              <a:ahLst/>
              <a:cxnLst/>
              <a:rect l="l" t="t" r="r" b="b"/>
              <a:pathLst>
                <a:path w="853" h="1704" extrusionOk="0">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72"/>
            <p:cNvSpPr/>
            <p:nvPr/>
          </p:nvSpPr>
          <p:spPr>
            <a:xfrm>
              <a:off x="7633690" y="2740934"/>
              <a:ext cx="22372" cy="44692"/>
            </a:xfrm>
            <a:custGeom>
              <a:avLst/>
              <a:gdLst/>
              <a:ahLst/>
              <a:cxnLst/>
              <a:rect l="l" t="t" r="r" b="b"/>
              <a:pathLst>
                <a:path w="853" h="1704" extrusionOk="0">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72"/>
            <p:cNvSpPr/>
            <p:nvPr/>
          </p:nvSpPr>
          <p:spPr>
            <a:xfrm>
              <a:off x="7678250" y="2445874"/>
              <a:ext cx="27906" cy="61372"/>
            </a:xfrm>
            <a:custGeom>
              <a:avLst/>
              <a:gdLst/>
              <a:ahLst/>
              <a:cxnLst/>
              <a:rect l="l" t="t" r="r" b="b"/>
              <a:pathLst>
                <a:path w="1064" h="2340" extrusionOk="0">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3" name="Google Shape;18453;p72"/>
            <p:cNvSpPr/>
            <p:nvPr/>
          </p:nvSpPr>
          <p:spPr>
            <a:xfrm>
              <a:off x="7689475" y="2440445"/>
              <a:ext cx="66775" cy="66801"/>
            </a:xfrm>
            <a:custGeom>
              <a:avLst/>
              <a:gdLst/>
              <a:ahLst/>
              <a:cxnLst/>
              <a:rect l="l" t="t" r="r" b="b"/>
              <a:pathLst>
                <a:path w="2546" h="2547" extrusionOk="0">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4" name="Google Shape;18454;p72"/>
            <p:cNvSpPr/>
            <p:nvPr/>
          </p:nvSpPr>
          <p:spPr>
            <a:xfrm>
              <a:off x="7700570" y="2523875"/>
              <a:ext cx="33361" cy="33466"/>
            </a:xfrm>
            <a:custGeom>
              <a:avLst/>
              <a:gdLst/>
              <a:ahLst/>
              <a:cxnLst/>
              <a:rect l="l" t="t" r="r" b="b"/>
              <a:pathLst>
                <a:path w="1272" h="1276" extrusionOk="0">
                  <a:moveTo>
                    <a:pt x="1" y="0"/>
                  </a:moveTo>
                  <a:lnTo>
                    <a:pt x="1" y="1276"/>
                  </a:lnTo>
                  <a:lnTo>
                    <a:pt x="1271" y="1276"/>
                  </a:lnTo>
                  <a:lnTo>
                    <a:pt x="1271"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5" name="Google Shape;18455;p72"/>
            <p:cNvSpPr/>
            <p:nvPr/>
          </p:nvSpPr>
          <p:spPr>
            <a:xfrm>
              <a:off x="7661701" y="2537382"/>
              <a:ext cx="111336" cy="58959"/>
            </a:xfrm>
            <a:custGeom>
              <a:avLst/>
              <a:gdLst/>
              <a:ahLst/>
              <a:cxnLst/>
              <a:rect l="l" t="t" r="r" b="b"/>
              <a:pathLst>
                <a:path w="4245" h="2248" extrusionOk="0">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6" name="Google Shape;18456;p72"/>
            <p:cNvSpPr/>
            <p:nvPr/>
          </p:nvSpPr>
          <p:spPr>
            <a:xfrm>
              <a:off x="7661596" y="2551519"/>
              <a:ext cx="22215" cy="44823"/>
            </a:xfrm>
            <a:custGeom>
              <a:avLst/>
              <a:gdLst/>
              <a:ahLst/>
              <a:cxnLst/>
              <a:rect l="l" t="t" r="r" b="b"/>
              <a:pathLst>
                <a:path w="847" h="1709" extrusionOk="0">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72"/>
            <p:cNvSpPr/>
            <p:nvPr/>
          </p:nvSpPr>
          <p:spPr>
            <a:xfrm>
              <a:off x="7750690" y="2551519"/>
              <a:ext cx="22241" cy="44823"/>
            </a:xfrm>
            <a:custGeom>
              <a:avLst/>
              <a:gdLst/>
              <a:ahLst/>
              <a:cxnLst/>
              <a:rect l="l" t="t" r="r" b="b"/>
              <a:pathLst>
                <a:path w="848" h="1709" extrusionOk="0">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72"/>
            <p:cNvSpPr/>
            <p:nvPr/>
          </p:nvSpPr>
          <p:spPr>
            <a:xfrm>
              <a:off x="7683784" y="2468220"/>
              <a:ext cx="66933" cy="61241"/>
            </a:xfrm>
            <a:custGeom>
              <a:avLst/>
              <a:gdLst/>
              <a:ahLst/>
              <a:cxnLst/>
              <a:rect l="l" t="t" r="r" b="b"/>
              <a:pathLst>
                <a:path w="2552" h="2335" extrusionOk="0">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9" name="Google Shape;18459;p72"/>
            <p:cNvSpPr/>
            <p:nvPr/>
          </p:nvSpPr>
          <p:spPr>
            <a:xfrm>
              <a:off x="7683784" y="2468220"/>
              <a:ext cx="66801" cy="59851"/>
            </a:xfrm>
            <a:custGeom>
              <a:avLst/>
              <a:gdLst/>
              <a:ahLst/>
              <a:cxnLst/>
              <a:rect l="l" t="t" r="r" b="b"/>
              <a:pathLst>
                <a:path w="2547" h="2282" extrusionOk="0">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0" name="Google Shape;18460;p72"/>
            <p:cNvSpPr/>
            <p:nvPr/>
          </p:nvSpPr>
          <p:spPr>
            <a:xfrm>
              <a:off x="7811879" y="2607409"/>
              <a:ext cx="44587" cy="39027"/>
            </a:xfrm>
            <a:custGeom>
              <a:avLst/>
              <a:gdLst/>
              <a:ahLst/>
              <a:cxnLst/>
              <a:rect l="l" t="t" r="r" b="b"/>
              <a:pathLst>
                <a:path w="1700" h="1488" extrusionOk="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72"/>
            <p:cNvSpPr/>
            <p:nvPr/>
          </p:nvSpPr>
          <p:spPr>
            <a:xfrm>
              <a:off x="7811879" y="2607409"/>
              <a:ext cx="30712" cy="39027"/>
            </a:xfrm>
            <a:custGeom>
              <a:avLst/>
              <a:gdLst/>
              <a:ahLst/>
              <a:cxnLst/>
              <a:rect l="l" t="t" r="r" b="b"/>
              <a:pathLst>
                <a:path w="1171" h="1488" extrusionOk="0">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72"/>
            <p:cNvSpPr/>
            <p:nvPr/>
          </p:nvSpPr>
          <p:spPr>
            <a:xfrm>
              <a:off x="7784131" y="2707625"/>
              <a:ext cx="100215" cy="78001"/>
            </a:xfrm>
            <a:custGeom>
              <a:avLst/>
              <a:gdLst/>
              <a:ahLst/>
              <a:cxnLst/>
              <a:rect l="l" t="t" r="r" b="b"/>
              <a:pathLst>
                <a:path w="3821" h="2974" extrusionOk="0">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72"/>
            <p:cNvSpPr/>
            <p:nvPr/>
          </p:nvSpPr>
          <p:spPr>
            <a:xfrm>
              <a:off x="7784131" y="2732357"/>
              <a:ext cx="100215" cy="53268"/>
            </a:xfrm>
            <a:custGeom>
              <a:avLst/>
              <a:gdLst/>
              <a:ahLst/>
              <a:cxnLst/>
              <a:rect l="l" t="t" r="r" b="b"/>
              <a:pathLst>
                <a:path w="3821" h="2031" extrusionOk="0">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72"/>
            <p:cNvSpPr/>
            <p:nvPr/>
          </p:nvSpPr>
          <p:spPr>
            <a:xfrm>
              <a:off x="7795225" y="2629755"/>
              <a:ext cx="78027" cy="77896"/>
            </a:xfrm>
            <a:custGeom>
              <a:avLst/>
              <a:gdLst/>
              <a:ahLst/>
              <a:cxnLst/>
              <a:rect l="l" t="t" r="r" b="b"/>
              <a:pathLst>
                <a:path w="2975" h="2970" extrusionOk="0">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5" name="Google Shape;18465;p72"/>
            <p:cNvSpPr/>
            <p:nvPr/>
          </p:nvSpPr>
          <p:spPr>
            <a:xfrm>
              <a:off x="7809545" y="2629755"/>
              <a:ext cx="65228" cy="70080"/>
            </a:xfrm>
            <a:custGeom>
              <a:avLst/>
              <a:gdLst/>
              <a:ahLst/>
              <a:cxnLst/>
              <a:rect l="l" t="t" r="r" b="b"/>
              <a:pathLst>
                <a:path w="2487" h="2672" extrusionOk="0">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6" name="Google Shape;18466;p72"/>
            <p:cNvSpPr/>
            <p:nvPr/>
          </p:nvSpPr>
          <p:spPr>
            <a:xfrm>
              <a:off x="7801047" y="2664035"/>
              <a:ext cx="66644" cy="54842"/>
            </a:xfrm>
            <a:custGeom>
              <a:avLst/>
              <a:gdLst/>
              <a:ahLst/>
              <a:cxnLst/>
              <a:rect l="l" t="t" r="r" b="b"/>
              <a:pathLst>
                <a:path w="2541" h="2091" extrusionOk="0">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7" name="Google Shape;18467;p72"/>
            <p:cNvSpPr/>
            <p:nvPr/>
          </p:nvSpPr>
          <p:spPr>
            <a:xfrm>
              <a:off x="7801047" y="2664035"/>
              <a:ext cx="66513" cy="54343"/>
            </a:xfrm>
            <a:custGeom>
              <a:avLst/>
              <a:gdLst/>
              <a:ahLst/>
              <a:cxnLst/>
              <a:rect l="l" t="t" r="r" b="b"/>
              <a:pathLst>
                <a:path w="2536" h="2072" extrusionOk="0">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8" name="Google Shape;18468;p72"/>
            <p:cNvSpPr/>
            <p:nvPr/>
          </p:nvSpPr>
          <p:spPr>
            <a:xfrm>
              <a:off x="7784131" y="2748251"/>
              <a:ext cx="22241" cy="37374"/>
            </a:xfrm>
            <a:custGeom>
              <a:avLst/>
              <a:gdLst/>
              <a:ahLst/>
              <a:cxnLst/>
              <a:rect l="l" t="t" r="r" b="b"/>
              <a:pathLst>
                <a:path w="848" h="1425" extrusionOk="0">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72"/>
            <p:cNvSpPr/>
            <p:nvPr/>
          </p:nvSpPr>
          <p:spPr>
            <a:xfrm>
              <a:off x="7862000" y="2748251"/>
              <a:ext cx="22346" cy="37374"/>
            </a:xfrm>
            <a:custGeom>
              <a:avLst/>
              <a:gdLst/>
              <a:ahLst/>
              <a:cxnLst/>
              <a:rect l="l" t="t" r="r" b="b"/>
              <a:pathLst>
                <a:path w="852" h="1425" extrusionOk="0">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72"/>
            <p:cNvSpPr/>
            <p:nvPr/>
          </p:nvSpPr>
          <p:spPr>
            <a:xfrm>
              <a:off x="7693646" y="2462922"/>
              <a:ext cx="48101" cy="16182"/>
            </a:xfrm>
            <a:custGeom>
              <a:avLst/>
              <a:gdLst/>
              <a:ahLst/>
              <a:cxnLst/>
              <a:rect l="l" t="t" r="r" b="b"/>
              <a:pathLst>
                <a:path w="1834" h="617" extrusionOk="0">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1" name="Google Shape;18471;p72"/>
            <p:cNvSpPr/>
            <p:nvPr/>
          </p:nvSpPr>
          <p:spPr>
            <a:xfrm>
              <a:off x="7656403" y="2435147"/>
              <a:ext cx="121827" cy="166387"/>
            </a:xfrm>
            <a:custGeom>
              <a:avLst/>
              <a:gdLst/>
              <a:ahLst/>
              <a:cxnLst/>
              <a:rect l="l" t="t" r="r" b="b"/>
              <a:pathLst>
                <a:path w="4645" h="6344" extrusionOk="0">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2" name="Google Shape;18472;p72"/>
            <p:cNvSpPr/>
            <p:nvPr/>
          </p:nvSpPr>
          <p:spPr>
            <a:xfrm>
              <a:off x="7678617" y="2568776"/>
              <a:ext cx="10517" cy="32758"/>
            </a:xfrm>
            <a:custGeom>
              <a:avLst/>
              <a:gdLst/>
              <a:ahLst/>
              <a:cxnLst/>
              <a:rect l="l" t="t" r="r" b="b"/>
              <a:pathLst>
                <a:path w="401" h="1249" extrusionOk="0">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72"/>
            <p:cNvSpPr/>
            <p:nvPr/>
          </p:nvSpPr>
          <p:spPr>
            <a:xfrm>
              <a:off x="7745393" y="2568776"/>
              <a:ext cx="10491" cy="32758"/>
            </a:xfrm>
            <a:custGeom>
              <a:avLst/>
              <a:gdLst/>
              <a:ahLst/>
              <a:cxnLst/>
              <a:rect l="l" t="t" r="r" b="b"/>
              <a:pathLst>
                <a:path w="400" h="1249" extrusionOk="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4" name="Google Shape;18474;p72"/>
            <p:cNvSpPr/>
            <p:nvPr/>
          </p:nvSpPr>
          <p:spPr>
            <a:xfrm>
              <a:off x="7576645" y="2652337"/>
              <a:ext cx="48127" cy="16077"/>
            </a:xfrm>
            <a:custGeom>
              <a:avLst/>
              <a:gdLst/>
              <a:ahLst/>
              <a:cxnLst/>
              <a:rect l="l" t="t" r="r" b="b"/>
              <a:pathLst>
                <a:path w="1835" h="613" extrusionOk="0">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5" name="Google Shape;18475;p72"/>
            <p:cNvSpPr/>
            <p:nvPr/>
          </p:nvSpPr>
          <p:spPr>
            <a:xfrm>
              <a:off x="7539428" y="2624457"/>
              <a:ext cx="121801" cy="166387"/>
            </a:xfrm>
            <a:custGeom>
              <a:avLst/>
              <a:gdLst/>
              <a:ahLst/>
              <a:cxnLst/>
              <a:rect l="l" t="t" r="r" b="b"/>
              <a:pathLst>
                <a:path w="4644" h="6344" extrusionOk="0">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6" name="Google Shape;18476;p72"/>
            <p:cNvSpPr/>
            <p:nvPr/>
          </p:nvSpPr>
          <p:spPr>
            <a:xfrm>
              <a:off x="7561643" y="2758113"/>
              <a:ext cx="10491" cy="32732"/>
            </a:xfrm>
            <a:custGeom>
              <a:avLst/>
              <a:gdLst/>
              <a:ahLst/>
              <a:cxnLst/>
              <a:rect l="l" t="t" r="r" b="b"/>
              <a:pathLst>
                <a:path w="400" h="1248" extrusionOk="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72"/>
            <p:cNvSpPr/>
            <p:nvPr/>
          </p:nvSpPr>
          <p:spPr>
            <a:xfrm>
              <a:off x="7628523" y="2758113"/>
              <a:ext cx="10491" cy="32732"/>
            </a:xfrm>
            <a:custGeom>
              <a:avLst/>
              <a:gdLst/>
              <a:ahLst/>
              <a:cxnLst/>
              <a:rect l="l" t="t" r="r" b="b"/>
              <a:pathLst>
                <a:path w="400" h="1248" extrusionOk="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72"/>
            <p:cNvSpPr/>
            <p:nvPr/>
          </p:nvSpPr>
          <p:spPr>
            <a:xfrm>
              <a:off x="7778833" y="2602243"/>
              <a:ext cx="110575" cy="188602"/>
            </a:xfrm>
            <a:custGeom>
              <a:avLst/>
              <a:gdLst/>
              <a:ahLst/>
              <a:cxnLst/>
              <a:rect l="l" t="t" r="r" b="b"/>
              <a:pathLst>
                <a:path w="4216" h="7191" extrusionOk="0">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72"/>
            <p:cNvSpPr/>
            <p:nvPr/>
          </p:nvSpPr>
          <p:spPr>
            <a:xfrm>
              <a:off x="7801152" y="2765037"/>
              <a:ext cx="10517" cy="25808"/>
            </a:xfrm>
            <a:custGeom>
              <a:avLst/>
              <a:gdLst/>
              <a:ahLst/>
              <a:cxnLst/>
              <a:rect l="l" t="t" r="r" b="b"/>
              <a:pathLst>
                <a:path w="401" h="984" extrusionOk="0">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0" name="Google Shape;18480;p72"/>
            <p:cNvSpPr/>
            <p:nvPr/>
          </p:nvSpPr>
          <p:spPr>
            <a:xfrm>
              <a:off x="7856807" y="2765037"/>
              <a:ext cx="10517" cy="25808"/>
            </a:xfrm>
            <a:custGeom>
              <a:avLst/>
              <a:gdLst/>
              <a:ahLst/>
              <a:cxnLst/>
              <a:rect l="l" t="t" r="r" b="b"/>
              <a:pathLst>
                <a:path w="401" h="984" extrusionOk="0">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1" name="Google Shape;18481;p72"/>
            <p:cNvSpPr/>
            <p:nvPr/>
          </p:nvSpPr>
          <p:spPr>
            <a:xfrm>
              <a:off x="7648429" y="2613442"/>
              <a:ext cx="136094" cy="110654"/>
            </a:xfrm>
            <a:custGeom>
              <a:avLst/>
              <a:gdLst/>
              <a:ahLst/>
              <a:cxnLst/>
              <a:rect l="l" t="t" r="r" b="b"/>
              <a:pathLst>
                <a:path w="5189" h="4219" extrusionOk="0">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2" name="Google Shape;18482;p72"/>
          <p:cNvGrpSpPr/>
          <p:nvPr/>
        </p:nvGrpSpPr>
        <p:grpSpPr>
          <a:xfrm>
            <a:off x="6276285" y="4105355"/>
            <a:ext cx="224927" cy="360785"/>
            <a:chOff x="6276285" y="4289930"/>
            <a:chExt cx="224927" cy="360785"/>
          </a:xfrm>
        </p:grpSpPr>
        <p:sp>
          <p:nvSpPr>
            <p:cNvPr id="18483" name="Google Shape;18483;p72"/>
            <p:cNvSpPr/>
            <p:nvPr/>
          </p:nvSpPr>
          <p:spPr>
            <a:xfrm>
              <a:off x="6292940" y="4329035"/>
              <a:ext cx="191487" cy="202817"/>
            </a:xfrm>
            <a:custGeom>
              <a:avLst/>
              <a:gdLst/>
              <a:ahLst/>
              <a:cxnLst/>
              <a:rect l="l" t="t" r="r" b="b"/>
              <a:pathLst>
                <a:path w="7301" h="7733" extrusionOk="0">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4" name="Google Shape;18484;p72"/>
            <p:cNvSpPr/>
            <p:nvPr/>
          </p:nvSpPr>
          <p:spPr>
            <a:xfrm>
              <a:off x="6292940" y="4329035"/>
              <a:ext cx="191487" cy="22477"/>
            </a:xfrm>
            <a:custGeom>
              <a:avLst/>
              <a:gdLst/>
              <a:ahLst/>
              <a:cxnLst/>
              <a:rect l="l" t="t" r="r" b="b"/>
              <a:pathLst>
                <a:path w="7301" h="857" extrusionOk="0">
                  <a:moveTo>
                    <a:pt x="1" y="0"/>
                  </a:moveTo>
                  <a:lnTo>
                    <a:pt x="1" y="857"/>
                  </a:lnTo>
                  <a:lnTo>
                    <a:pt x="7300" y="857"/>
                  </a:lnTo>
                  <a:lnTo>
                    <a:pt x="7300"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5" name="Google Shape;18485;p72"/>
            <p:cNvSpPr/>
            <p:nvPr/>
          </p:nvSpPr>
          <p:spPr>
            <a:xfrm>
              <a:off x="6281583" y="4312118"/>
              <a:ext cx="214069" cy="22503"/>
            </a:xfrm>
            <a:custGeom>
              <a:avLst/>
              <a:gdLst/>
              <a:ahLst/>
              <a:cxnLst/>
              <a:rect l="l" t="t" r="r" b="b"/>
              <a:pathLst>
                <a:path w="8162" h="858" extrusionOk="0">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72"/>
            <p:cNvSpPr/>
            <p:nvPr/>
          </p:nvSpPr>
          <p:spPr>
            <a:xfrm>
              <a:off x="6276285" y="4289930"/>
              <a:ext cx="224927" cy="360785"/>
            </a:xfrm>
            <a:custGeom>
              <a:avLst/>
              <a:gdLst/>
              <a:ahLst/>
              <a:cxnLst/>
              <a:rect l="l" t="t" r="r" b="b"/>
              <a:pathLst>
                <a:path w="8576" h="13756" extrusionOk="0">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7" name="Google Shape;18487;p72"/>
            <p:cNvSpPr/>
            <p:nvPr/>
          </p:nvSpPr>
          <p:spPr>
            <a:xfrm>
              <a:off x="6312846" y="4379890"/>
              <a:ext cx="148736" cy="106903"/>
            </a:xfrm>
            <a:custGeom>
              <a:avLst/>
              <a:gdLst/>
              <a:ahLst/>
              <a:cxnLst/>
              <a:rect l="l" t="t" r="r" b="b"/>
              <a:pathLst>
                <a:path w="5671" h="4076" extrusionOk="0">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8" name="Google Shape;18488;p72"/>
          <p:cNvGrpSpPr/>
          <p:nvPr/>
        </p:nvGrpSpPr>
        <p:grpSpPr>
          <a:xfrm>
            <a:off x="6650604" y="4158466"/>
            <a:ext cx="356405" cy="278431"/>
            <a:chOff x="6650604" y="4343041"/>
            <a:chExt cx="356405" cy="278431"/>
          </a:xfrm>
        </p:grpSpPr>
        <p:sp>
          <p:nvSpPr>
            <p:cNvPr id="18489" name="Google Shape;18489;p72"/>
            <p:cNvSpPr/>
            <p:nvPr/>
          </p:nvSpPr>
          <p:spPr>
            <a:xfrm>
              <a:off x="6711688" y="4354397"/>
              <a:ext cx="284096" cy="17310"/>
            </a:xfrm>
            <a:custGeom>
              <a:avLst/>
              <a:gdLst/>
              <a:ahLst/>
              <a:cxnLst/>
              <a:rect l="l" t="t" r="r" b="b"/>
              <a:pathLst>
                <a:path w="10832" h="660" extrusionOk="0">
                  <a:moveTo>
                    <a:pt x="0" y="1"/>
                  </a:moveTo>
                  <a:lnTo>
                    <a:pt x="0" y="660"/>
                  </a:lnTo>
                  <a:lnTo>
                    <a:pt x="10831" y="660"/>
                  </a:lnTo>
                  <a:lnTo>
                    <a:pt x="10831"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72"/>
            <p:cNvSpPr/>
            <p:nvPr/>
          </p:nvSpPr>
          <p:spPr>
            <a:xfrm>
              <a:off x="6793334" y="4550631"/>
              <a:ext cx="202319" cy="17074"/>
            </a:xfrm>
            <a:custGeom>
              <a:avLst/>
              <a:gdLst/>
              <a:ahLst/>
              <a:cxnLst/>
              <a:rect l="l" t="t" r="r" b="b"/>
              <a:pathLst>
                <a:path w="7714" h="651" extrusionOk="0">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72"/>
            <p:cNvSpPr/>
            <p:nvPr/>
          </p:nvSpPr>
          <p:spPr>
            <a:xfrm>
              <a:off x="6816546" y="4465077"/>
              <a:ext cx="22608" cy="52901"/>
            </a:xfrm>
            <a:custGeom>
              <a:avLst/>
              <a:gdLst/>
              <a:ahLst/>
              <a:cxnLst/>
              <a:rect l="l" t="t" r="r" b="b"/>
              <a:pathLst>
                <a:path w="862" h="2017" extrusionOk="0">
                  <a:moveTo>
                    <a:pt x="1" y="0"/>
                  </a:moveTo>
                  <a:lnTo>
                    <a:pt x="1" y="2017"/>
                  </a:lnTo>
                  <a:lnTo>
                    <a:pt x="862" y="2017"/>
                  </a:lnTo>
                  <a:lnTo>
                    <a:pt x="862"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72"/>
            <p:cNvSpPr/>
            <p:nvPr/>
          </p:nvSpPr>
          <p:spPr>
            <a:xfrm>
              <a:off x="6856936" y="4439584"/>
              <a:ext cx="22608" cy="76506"/>
            </a:xfrm>
            <a:custGeom>
              <a:avLst/>
              <a:gdLst/>
              <a:ahLst/>
              <a:cxnLst/>
              <a:rect l="l" t="t" r="r" b="b"/>
              <a:pathLst>
                <a:path w="862" h="2917" extrusionOk="0">
                  <a:moveTo>
                    <a:pt x="0" y="0"/>
                  </a:moveTo>
                  <a:lnTo>
                    <a:pt x="0" y="2916"/>
                  </a:lnTo>
                  <a:lnTo>
                    <a:pt x="862" y="2916"/>
                  </a:lnTo>
                  <a:lnTo>
                    <a:pt x="862"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72"/>
            <p:cNvSpPr/>
            <p:nvPr/>
          </p:nvSpPr>
          <p:spPr>
            <a:xfrm>
              <a:off x="6897326" y="4453852"/>
              <a:ext cx="21480" cy="62238"/>
            </a:xfrm>
            <a:custGeom>
              <a:avLst/>
              <a:gdLst/>
              <a:ahLst/>
              <a:cxnLst/>
              <a:rect l="l" t="t" r="r" b="b"/>
              <a:pathLst>
                <a:path w="819" h="2373" extrusionOk="0">
                  <a:moveTo>
                    <a:pt x="0" y="0"/>
                  </a:moveTo>
                  <a:lnTo>
                    <a:pt x="0" y="2372"/>
                  </a:lnTo>
                  <a:lnTo>
                    <a:pt x="818" y="2372"/>
                  </a:lnTo>
                  <a:lnTo>
                    <a:pt x="818"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72"/>
            <p:cNvSpPr/>
            <p:nvPr/>
          </p:nvSpPr>
          <p:spPr>
            <a:xfrm>
              <a:off x="6937822" y="4407403"/>
              <a:ext cx="22634" cy="108818"/>
            </a:xfrm>
            <a:custGeom>
              <a:avLst/>
              <a:gdLst/>
              <a:ahLst/>
              <a:cxnLst/>
              <a:rect l="l" t="t" r="r" b="b"/>
              <a:pathLst>
                <a:path w="863" h="4149" extrusionOk="0">
                  <a:moveTo>
                    <a:pt x="1" y="0"/>
                  </a:moveTo>
                  <a:lnTo>
                    <a:pt x="1" y="4148"/>
                  </a:lnTo>
                  <a:lnTo>
                    <a:pt x="862" y="4148"/>
                  </a:lnTo>
                  <a:lnTo>
                    <a:pt x="862"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72"/>
            <p:cNvSpPr/>
            <p:nvPr/>
          </p:nvSpPr>
          <p:spPr>
            <a:xfrm>
              <a:off x="6721025" y="4376979"/>
              <a:ext cx="265422" cy="165732"/>
            </a:xfrm>
            <a:custGeom>
              <a:avLst/>
              <a:gdLst/>
              <a:ahLst/>
              <a:cxnLst/>
              <a:rect l="l" t="t" r="r" b="b"/>
              <a:pathLst>
                <a:path w="10120" h="6319" extrusionOk="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72"/>
            <p:cNvSpPr/>
            <p:nvPr/>
          </p:nvSpPr>
          <p:spPr>
            <a:xfrm>
              <a:off x="6720894" y="4371681"/>
              <a:ext cx="265553" cy="105671"/>
            </a:xfrm>
            <a:custGeom>
              <a:avLst/>
              <a:gdLst/>
              <a:ahLst/>
              <a:cxnLst/>
              <a:rect l="l" t="t" r="r" b="b"/>
              <a:pathLst>
                <a:path w="10125" h="4029" extrusionOk="0">
                  <a:moveTo>
                    <a:pt x="0" y="1"/>
                  </a:moveTo>
                  <a:lnTo>
                    <a:pt x="0" y="4028"/>
                  </a:lnTo>
                  <a:lnTo>
                    <a:pt x="318" y="4028"/>
                  </a:lnTo>
                  <a:lnTo>
                    <a:pt x="318" y="487"/>
                  </a:lnTo>
                  <a:lnTo>
                    <a:pt x="10124" y="487"/>
                  </a:lnTo>
                  <a:lnTo>
                    <a:pt x="10124" y="1"/>
                  </a:ln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72"/>
            <p:cNvSpPr/>
            <p:nvPr/>
          </p:nvSpPr>
          <p:spPr>
            <a:xfrm>
              <a:off x="6711688" y="4354397"/>
              <a:ext cx="8970" cy="11383"/>
            </a:xfrm>
            <a:custGeom>
              <a:avLst/>
              <a:gdLst/>
              <a:ahLst/>
              <a:cxnLst/>
              <a:rect l="l" t="t" r="r" b="b"/>
              <a:pathLst>
                <a:path w="342" h="434" extrusionOk="0">
                  <a:moveTo>
                    <a:pt x="0" y="1"/>
                  </a:moveTo>
                  <a:lnTo>
                    <a:pt x="0" y="434"/>
                  </a:lnTo>
                  <a:lnTo>
                    <a:pt x="342" y="434"/>
                  </a:lnTo>
                  <a:lnTo>
                    <a:pt x="34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72"/>
            <p:cNvSpPr/>
            <p:nvPr/>
          </p:nvSpPr>
          <p:spPr>
            <a:xfrm>
              <a:off x="6793334" y="4555064"/>
              <a:ext cx="10622" cy="10360"/>
            </a:xfrm>
            <a:custGeom>
              <a:avLst/>
              <a:gdLst/>
              <a:ahLst/>
              <a:cxnLst/>
              <a:rect l="l" t="t" r="r" b="b"/>
              <a:pathLst>
                <a:path w="405" h="395" extrusionOk="0">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9" name="Google Shape;18499;p72"/>
            <p:cNvSpPr/>
            <p:nvPr/>
          </p:nvSpPr>
          <p:spPr>
            <a:xfrm>
              <a:off x="6661698" y="4488551"/>
              <a:ext cx="121932" cy="121801"/>
            </a:xfrm>
            <a:custGeom>
              <a:avLst/>
              <a:gdLst/>
              <a:ahLst/>
              <a:cxnLst/>
              <a:rect l="l" t="t" r="r" b="b"/>
              <a:pathLst>
                <a:path w="4649" h="4644" extrusionOk="0">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0" name="Google Shape;18500;p72"/>
            <p:cNvSpPr/>
            <p:nvPr/>
          </p:nvSpPr>
          <p:spPr>
            <a:xfrm>
              <a:off x="6650604" y="4343041"/>
              <a:ext cx="356405" cy="278431"/>
            </a:xfrm>
            <a:custGeom>
              <a:avLst/>
              <a:gdLst/>
              <a:ahLst/>
              <a:cxnLst/>
              <a:rect l="l" t="t" r="r" b="b"/>
              <a:pathLst>
                <a:path w="13589" h="10616" extrusionOk="0">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72"/>
            <p:cNvSpPr/>
            <p:nvPr/>
          </p:nvSpPr>
          <p:spPr>
            <a:xfrm>
              <a:off x="6810880" y="4455740"/>
              <a:ext cx="33833" cy="71706"/>
            </a:xfrm>
            <a:custGeom>
              <a:avLst/>
              <a:gdLst/>
              <a:ahLst/>
              <a:cxnLst/>
              <a:rect l="l" t="t" r="r" b="b"/>
              <a:pathLst>
                <a:path w="1290" h="2734" extrusionOk="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72"/>
            <p:cNvSpPr/>
            <p:nvPr/>
          </p:nvSpPr>
          <p:spPr>
            <a:xfrm>
              <a:off x="6851245" y="4428359"/>
              <a:ext cx="33991" cy="99087"/>
            </a:xfrm>
            <a:custGeom>
              <a:avLst/>
              <a:gdLst/>
              <a:ahLst/>
              <a:cxnLst/>
              <a:rect l="l" t="t" r="r" b="b"/>
              <a:pathLst>
                <a:path w="1296" h="3778" extrusionOk="0">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3" name="Google Shape;18503;p72"/>
            <p:cNvSpPr/>
            <p:nvPr/>
          </p:nvSpPr>
          <p:spPr>
            <a:xfrm>
              <a:off x="6891766" y="4442600"/>
              <a:ext cx="33833" cy="84846"/>
            </a:xfrm>
            <a:custGeom>
              <a:avLst/>
              <a:gdLst/>
              <a:ahLst/>
              <a:cxnLst/>
              <a:rect l="l" t="t" r="r" b="b"/>
              <a:pathLst>
                <a:path w="1290" h="3235" extrusionOk="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4" name="Google Shape;18504;p72"/>
            <p:cNvSpPr/>
            <p:nvPr/>
          </p:nvSpPr>
          <p:spPr>
            <a:xfrm>
              <a:off x="6932156" y="4396046"/>
              <a:ext cx="33965" cy="131400"/>
            </a:xfrm>
            <a:custGeom>
              <a:avLst/>
              <a:gdLst/>
              <a:ahLst/>
              <a:cxnLst/>
              <a:rect l="l" t="t" r="r" b="b"/>
              <a:pathLst>
                <a:path w="1295" h="5010" extrusionOk="0">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5" name="Google Shape;18505;p72"/>
            <p:cNvSpPr/>
            <p:nvPr/>
          </p:nvSpPr>
          <p:spPr>
            <a:xfrm>
              <a:off x="6736526" y="4410183"/>
              <a:ext cx="45610" cy="11383"/>
            </a:xfrm>
            <a:custGeom>
              <a:avLst/>
              <a:gdLst/>
              <a:ahLst/>
              <a:cxnLst/>
              <a:rect l="l" t="t" r="r" b="b"/>
              <a:pathLst>
                <a:path w="1739" h="434" extrusionOk="0">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6" name="Google Shape;18506;p72"/>
            <p:cNvSpPr/>
            <p:nvPr/>
          </p:nvSpPr>
          <p:spPr>
            <a:xfrm>
              <a:off x="6736526" y="4428096"/>
              <a:ext cx="62002" cy="11278"/>
            </a:xfrm>
            <a:custGeom>
              <a:avLst/>
              <a:gdLst/>
              <a:ahLst/>
              <a:cxnLst/>
              <a:rect l="l" t="t" r="r" b="b"/>
              <a:pathLst>
                <a:path w="2364" h="430" extrusionOk="0">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7" name="Google Shape;18507;p72"/>
            <p:cNvSpPr/>
            <p:nvPr/>
          </p:nvSpPr>
          <p:spPr>
            <a:xfrm>
              <a:off x="6737286" y="4445774"/>
              <a:ext cx="60612" cy="11252"/>
            </a:xfrm>
            <a:custGeom>
              <a:avLst/>
              <a:gdLst/>
              <a:ahLst/>
              <a:cxnLst/>
              <a:rect l="l" t="t" r="r" b="b"/>
              <a:pathLst>
                <a:path w="2311" h="429" extrusionOk="0">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8" name="Google Shape;18508;p72"/>
            <p:cNvSpPr/>
            <p:nvPr/>
          </p:nvSpPr>
          <p:spPr>
            <a:xfrm>
              <a:off x="6737286" y="4463556"/>
              <a:ext cx="60612" cy="11252"/>
            </a:xfrm>
            <a:custGeom>
              <a:avLst/>
              <a:gdLst/>
              <a:ahLst/>
              <a:cxnLst/>
              <a:rect l="l" t="t" r="r" b="b"/>
              <a:pathLst>
                <a:path w="2311" h="429" extrusionOk="0">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9" name="Google Shape;18509;p72"/>
            <p:cNvSpPr/>
            <p:nvPr/>
          </p:nvSpPr>
          <p:spPr>
            <a:xfrm>
              <a:off x="6680766" y="4514280"/>
              <a:ext cx="39027" cy="70080"/>
            </a:xfrm>
            <a:custGeom>
              <a:avLst/>
              <a:gdLst/>
              <a:ahLst/>
              <a:cxnLst/>
              <a:rect l="l" t="t" r="r" b="b"/>
              <a:pathLst>
                <a:path w="1488" h="2672" extrusionOk="0">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0" name="Google Shape;18510;p72"/>
            <p:cNvSpPr/>
            <p:nvPr/>
          </p:nvSpPr>
          <p:spPr>
            <a:xfrm>
              <a:off x="6687323" y="4514332"/>
              <a:ext cx="77004" cy="70395"/>
            </a:xfrm>
            <a:custGeom>
              <a:avLst/>
              <a:gdLst/>
              <a:ahLst/>
              <a:cxnLst/>
              <a:rect l="l" t="t" r="r" b="b"/>
              <a:pathLst>
                <a:path w="2936" h="2684" extrusionOk="0">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11" name="Google Shape;18511;p72"/>
          <p:cNvGrpSpPr/>
          <p:nvPr/>
        </p:nvGrpSpPr>
        <p:grpSpPr>
          <a:xfrm>
            <a:off x="5787274" y="4124003"/>
            <a:ext cx="322572" cy="321208"/>
            <a:chOff x="5787274" y="4308578"/>
            <a:chExt cx="322572" cy="321208"/>
          </a:xfrm>
        </p:grpSpPr>
        <p:sp>
          <p:nvSpPr>
            <p:cNvPr id="18512" name="Google Shape;18512;p72"/>
            <p:cNvSpPr/>
            <p:nvPr/>
          </p:nvSpPr>
          <p:spPr>
            <a:xfrm>
              <a:off x="5791942" y="4496865"/>
              <a:ext cx="56678" cy="128252"/>
            </a:xfrm>
            <a:custGeom>
              <a:avLst/>
              <a:gdLst/>
              <a:ahLst/>
              <a:cxnLst/>
              <a:rect l="l" t="t" r="r" b="b"/>
              <a:pathLst>
                <a:path w="2161" h="4890" extrusionOk="0">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3" name="Google Shape;18513;p72"/>
            <p:cNvSpPr/>
            <p:nvPr/>
          </p:nvSpPr>
          <p:spPr>
            <a:xfrm>
              <a:off x="5791942" y="4496865"/>
              <a:ext cx="27014" cy="128252"/>
            </a:xfrm>
            <a:custGeom>
              <a:avLst/>
              <a:gdLst/>
              <a:ahLst/>
              <a:cxnLst/>
              <a:rect l="l" t="t" r="r" b="b"/>
              <a:pathLst>
                <a:path w="1030" h="4890" extrusionOk="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4" name="Google Shape;18514;p72"/>
            <p:cNvSpPr/>
            <p:nvPr/>
          </p:nvSpPr>
          <p:spPr>
            <a:xfrm>
              <a:off x="5877365" y="4465208"/>
              <a:ext cx="56704" cy="159909"/>
            </a:xfrm>
            <a:custGeom>
              <a:avLst/>
              <a:gdLst/>
              <a:ahLst/>
              <a:cxnLst/>
              <a:rect l="l" t="t" r="r" b="b"/>
              <a:pathLst>
                <a:path w="2162" h="6097" extrusionOk="0">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72"/>
            <p:cNvSpPr/>
            <p:nvPr/>
          </p:nvSpPr>
          <p:spPr>
            <a:xfrm>
              <a:off x="5877365" y="4465208"/>
              <a:ext cx="27172" cy="159909"/>
            </a:xfrm>
            <a:custGeom>
              <a:avLst/>
              <a:gdLst/>
              <a:ahLst/>
              <a:cxnLst/>
              <a:rect l="l" t="t" r="r" b="b"/>
              <a:pathLst>
                <a:path w="1036" h="6097" extrusionOk="0">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72"/>
            <p:cNvSpPr/>
            <p:nvPr/>
          </p:nvSpPr>
          <p:spPr>
            <a:xfrm>
              <a:off x="5962945" y="4433525"/>
              <a:ext cx="56678" cy="191592"/>
            </a:xfrm>
            <a:custGeom>
              <a:avLst/>
              <a:gdLst/>
              <a:ahLst/>
              <a:cxnLst/>
              <a:rect l="l" t="t" r="r" b="b"/>
              <a:pathLst>
                <a:path w="2161" h="7305" extrusionOk="0">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7" name="Google Shape;18517;p72"/>
            <p:cNvSpPr/>
            <p:nvPr/>
          </p:nvSpPr>
          <p:spPr>
            <a:xfrm>
              <a:off x="5962945" y="4433525"/>
              <a:ext cx="27014" cy="191592"/>
            </a:xfrm>
            <a:custGeom>
              <a:avLst/>
              <a:gdLst/>
              <a:ahLst/>
              <a:cxnLst/>
              <a:rect l="l" t="t" r="r" b="b"/>
              <a:pathLst>
                <a:path w="1030" h="7305" extrusionOk="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8" name="Google Shape;18518;p72"/>
            <p:cNvSpPr/>
            <p:nvPr/>
          </p:nvSpPr>
          <p:spPr>
            <a:xfrm>
              <a:off x="6048499" y="4401843"/>
              <a:ext cx="56573" cy="223275"/>
            </a:xfrm>
            <a:custGeom>
              <a:avLst/>
              <a:gdLst/>
              <a:ahLst/>
              <a:cxnLst/>
              <a:rect l="l" t="t" r="r" b="b"/>
              <a:pathLst>
                <a:path w="2157" h="8513" extrusionOk="0">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9" name="Google Shape;18519;p72"/>
            <p:cNvSpPr/>
            <p:nvPr/>
          </p:nvSpPr>
          <p:spPr>
            <a:xfrm>
              <a:off x="6048499" y="4401843"/>
              <a:ext cx="27041" cy="223275"/>
            </a:xfrm>
            <a:custGeom>
              <a:avLst/>
              <a:gdLst/>
              <a:ahLst/>
              <a:cxnLst/>
              <a:rect l="l" t="t" r="r" b="b"/>
              <a:pathLst>
                <a:path w="1031" h="8513" extrusionOk="0">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72"/>
            <p:cNvSpPr/>
            <p:nvPr/>
          </p:nvSpPr>
          <p:spPr>
            <a:xfrm>
              <a:off x="5805554" y="4313246"/>
              <a:ext cx="290811" cy="117289"/>
            </a:xfrm>
            <a:custGeom>
              <a:avLst/>
              <a:gdLst/>
              <a:ahLst/>
              <a:cxnLst/>
              <a:rect l="l" t="t" r="r" b="b"/>
              <a:pathLst>
                <a:path w="11088" h="4472" extrusionOk="0">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72"/>
            <p:cNvSpPr/>
            <p:nvPr/>
          </p:nvSpPr>
          <p:spPr>
            <a:xfrm>
              <a:off x="5787274" y="4492196"/>
              <a:ext cx="66146" cy="137589"/>
            </a:xfrm>
            <a:custGeom>
              <a:avLst/>
              <a:gdLst/>
              <a:ahLst/>
              <a:cxnLst/>
              <a:rect l="l" t="t" r="r" b="b"/>
              <a:pathLst>
                <a:path w="2522" h="5246" extrusionOk="0">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72"/>
            <p:cNvSpPr/>
            <p:nvPr/>
          </p:nvSpPr>
          <p:spPr>
            <a:xfrm>
              <a:off x="5872697" y="4460409"/>
              <a:ext cx="66172" cy="169377"/>
            </a:xfrm>
            <a:custGeom>
              <a:avLst/>
              <a:gdLst/>
              <a:ahLst/>
              <a:cxnLst/>
              <a:rect l="l" t="t" r="r" b="b"/>
              <a:pathLst>
                <a:path w="2523" h="6458" extrusionOk="0">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72"/>
            <p:cNvSpPr/>
            <p:nvPr/>
          </p:nvSpPr>
          <p:spPr>
            <a:xfrm>
              <a:off x="5958277" y="4428726"/>
              <a:ext cx="66015" cy="201060"/>
            </a:xfrm>
            <a:custGeom>
              <a:avLst/>
              <a:gdLst/>
              <a:ahLst/>
              <a:cxnLst/>
              <a:rect l="l" t="t" r="r" b="b"/>
              <a:pathLst>
                <a:path w="2517" h="7666" extrusionOk="0">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72"/>
            <p:cNvSpPr/>
            <p:nvPr/>
          </p:nvSpPr>
          <p:spPr>
            <a:xfrm>
              <a:off x="6043831" y="4397043"/>
              <a:ext cx="66015" cy="232743"/>
            </a:xfrm>
            <a:custGeom>
              <a:avLst/>
              <a:gdLst/>
              <a:ahLst/>
              <a:cxnLst/>
              <a:rect l="l" t="t" r="r" b="b"/>
              <a:pathLst>
                <a:path w="2517" h="8874" extrusionOk="0">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5" name="Google Shape;18525;p72"/>
            <p:cNvSpPr/>
            <p:nvPr/>
          </p:nvSpPr>
          <p:spPr>
            <a:xfrm>
              <a:off x="5848856" y="4308578"/>
              <a:ext cx="252912" cy="90144"/>
            </a:xfrm>
            <a:custGeom>
              <a:avLst/>
              <a:gdLst/>
              <a:ahLst/>
              <a:cxnLst/>
              <a:rect l="l" t="t" r="r" b="b"/>
              <a:pathLst>
                <a:path w="9643" h="3437" extrusionOk="0">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6" name="Google Shape;18526;p72"/>
            <p:cNvSpPr/>
            <p:nvPr/>
          </p:nvSpPr>
          <p:spPr>
            <a:xfrm>
              <a:off x="5800886" y="4390722"/>
              <a:ext cx="194975" cy="44482"/>
            </a:xfrm>
            <a:custGeom>
              <a:avLst/>
              <a:gdLst/>
              <a:ahLst/>
              <a:cxnLst/>
              <a:rect l="l" t="t" r="r" b="b"/>
              <a:pathLst>
                <a:path w="7434" h="1696" extrusionOk="0">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27" name="Google Shape;18527;p72"/>
          <p:cNvGrpSpPr/>
          <p:nvPr/>
        </p:nvGrpSpPr>
        <p:grpSpPr>
          <a:xfrm>
            <a:off x="7139485" y="4105093"/>
            <a:ext cx="253200" cy="360418"/>
            <a:chOff x="7139485" y="4289668"/>
            <a:chExt cx="253200" cy="360418"/>
          </a:xfrm>
        </p:grpSpPr>
        <p:sp>
          <p:nvSpPr>
            <p:cNvPr id="18528" name="Google Shape;18528;p72"/>
            <p:cNvSpPr/>
            <p:nvPr/>
          </p:nvSpPr>
          <p:spPr>
            <a:xfrm>
              <a:off x="7243477" y="4402105"/>
              <a:ext cx="50881" cy="50750"/>
            </a:xfrm>
            <a:custGeom>
              <a:avLst/>
              <a:gdLst/>
              <a:ahLst/>
              <a:cxnLst/>
              <a:rect l="l" t="t" r="r" b="b"/>
              <a:pathLst>
                <a:path w="1940" h="1935" extrusionOk="0">
                  <a:moveTo>
                    <a:pt x="1" y="0"/>
                  </a:moveTo>
                  <a:lnTo>
                    <a:pt x="1" y="1935"/>
                  </a:lnTo>
                  <a:lnTo>
                    <a:pt x="1940" y="1935"/>
                  </a:lnTo>
                  <a:lnTo>
                    <a:pt x="1940"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9" name="Google Shape;18529;p72"/>
            <p:cNvSpPr/>
            <p:nvPr/>
          </p:nvSpPr>
          <p:spPr>
            <a:xfrm>
              <a:off x="7243477" y="4402105"/>
              <a:ext cx="50881" cy="33912"/>
            </a:xfrm>
            <a:custGeom>
              <a:avLst/>
              <a:gdLst/>
              <a:ahLst/>
              <a:cxnLst/>
              <a:rect l="l" t="t" r="r" b="b"/>
              <a:pathLst>
                <a:path w="1940" h="1293" extrusionOk="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0" name="Google Shape;18530;p72"/>
            <p:cNvSpPr/>
            <p:nvPr/>
          </p:nvSpPr>
          <p:spPr>
            <a:xfrm>
              <a:off x="7189842" y="4435912"/>
              <a:ext cx="158152" cy="73489"/>
            </a:xfrm>
            <a:custGeom>
              <a:avLst/>
              <a:gdLst/>
              <a:ahLst/>
              <a:cxnLst/>
              <a:rect l="l" t="t" r="r" b="b"/>
              <a:pathLst>
                <a:path w="6030" h="2802" extrusionOk="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72"/>
            <p:cNvSpPr/>
            <p:nvPr/>
          </p:nvSpPr>
          <p:spPr>
            <a:xfrm>
              <a:off x="7189973" y="4456868"/>
              <a:ext cx="28168" cy="52534"/>
            </a:xfrm>
            <a:custGeom>
              <a:avLst/>
              <a:gdLst/>
              <a:ahLst/>
              <a:cxnLst/>
              <a:rect l="l" t="t" r="r" b="b"/>
              <a:pathLst>
                <a:path w="1074" h="2003" extrusionOk="0">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2" name="Google Shape;18532;p72"/>
            <p:cNvSpPr/>
            <p:nvPr/>
          </p:nvSpPr>
          <p:spPr>
            <a:xfrm>
              <a:off x="7319720" y="4456868"/>
              <a:ext cx="28273" cy="52534"/>
            </a:xfrm>
            <a:custGeom>
              <a:avLst/>
              <a:gdLst/>
              <a:ahLst/>
              <a:cxnLst/>
              <a:rect l="l" t="t" r="r" b="b"/>
              <a:pathLst>
                <a:path w="1078" h="2003" extrusionOk="0">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3" name="Google Shape;18533;p72"/>
            <p:cNvSpPr/>
            <p:nvPr/>
          </p:nvSpPr>
          <p:spPr>
            <a:xfrm>
              <a:off x="7223806" y="4334464"/>
              <a:ext cx="90380" cy="84584"/>
            </a:xfrm>
            <a:custGeom>
              <a:avLst/>
              <a:gdLst/>
              <a:ahLst/>
              <a:cxnLst/>
              <a:rect l="l" t="t" r="r" b="b"/>
              <a:pathLst>
                <a:path w="3446" h="3225" extrusionOk="0">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72"/>
            <p:cNvSpPr/>
            <p:nvPr/>
          </p:nvSpPr>
          <p:spPr>
            <a:xfrm>
              <a:off x="7223806" y="4334333"/>
              <a:ext cx="43433" cy="84584"/>
            </a:xfrm>
            <a:custGeom>
              <a:avLst/>
              <a:gdLst/>
              <a:ahLst/>
              <a:cxnLst/>
              <a:rect l="l" t="t" r="r" b="b"/>
              <a:pathLst>
                <a:path w="1656" h="3225" extrusionOk="0">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72"/>
            <p:cNvSpPr/>
            <p:nvPr/>
          </p:nvSpPr>
          <p:spPr>
            <a:xfrm>
              <a:off x="7218246" y="4294834"/>
              <a:ext cx="101605" cy="73463"/>
            </a:xfrm>
            <a:custGeom>
              <a:avLst/>
              <a:gdLst/>
              <a:ahLst/>
              <a:cxnLst/>
              <a:rect l="l" t="t" r="r" b="b"/>
              <a:pathLst>
                <a:path w="3874" h="2801" extrusionOk="0">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6" name="Google Shape;18536;p72"/>
            <p:cNvSpPr/>
            <p:nvPr/>
          </p:nvSpPr>
          <p:spPr>
            <a:xfrm>
              <a:off x="7218115" y="4294834"/>
              <a:ext cx="42934" cy="73463"/>
            </a:xfrm>
            <a:custGeom>
              <a:avLst/>
              <a:gdLst/>
              <a:ahLst/>
              <a:cxnLst/>
              <a:rect l="l" t="t" r="r" b="b"/>
              <a:pathLst>
                <a:path w="1637" h="2801" extrusionOk="0">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72"/>
            <p:cNvSpPr/>
            <p:nvPr/>
          </p:nvSpPr>
          <p:spPr>
            <a:xfrm>
              <a:off x="7257613" y="4622206"/>
              <a:ext cx="22608" cy="22608"/>
            </a:xfrm>
            <a:custGeom>
              <a:avLst/>
              <a:gdLst/>
              <a:ahLst/>
              <a:cxnLst/>
              <a:rect l="l" t="t" r="r" b="b"/>
              <a:pathLst>
                <a:path w="862" h="862" extrusionOk="0">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72"/>
            <p:cNvSpPr/>
            <p:nvPr/>
          </p:nvSpPr>
          <p:spPr>
            <a:xfrm>
              <a:off x="7150343" y="4622206"/>
              <a:ext cx="22634" cy="22608"/>
            </a:xfrm>
            <a:custGeom>
              <a:avLst/>
              <a:gdLst/>
              <a:ahLst/>
              <a:cxnLst/>
              <a:rect l="l" t="t" r="r" b="b"/>
              <a:pathLst>
                <a:path w="863" h="862" extrusionOk="0">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72"/>
            <p:cNvSpPr/>
            <p:nvPr/>
          </p:nvSpPr>
          <p:spPr>
            <a:xfrm>
              <a:off x="7364884" y="4622206"/>
              <a:ext cx="22608" cy="22608"/>
            </a:xfrm>
            <a:custGeom>
              <a:avLst/>
              <a:gdLst/>
              <a:ahLst/>
              <a:cxnLst/>
              <a:rect l="l" t="t" r="r" b="b"/>
              <a:pathLst>
                <a:path w="862" h="862" extrusionOk="0">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72"/>
            <p:cNvSpPr/>
            <p:nvPr/>
          </p:nvSpPr>
          <p:spPr>
            <a:xfrm>
              <a:off x="7184675" y="4289668"/>
              <a:ext cx="168748" cy="224901"/>
            </a:xfrm>
            <a:custGeom>
              <a:avLst/>
              <a:gdLst/>
              <a:ahLst/>
              <a:cxnLst/>
              <a:rect l="l" t="t" r="r" b="b"/>
              <a:pathLst>
                <a:path w="6434" h="8575" extrusionOk="0">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1" name="Google Shape;18541;p72"/>
            <p:cNvSpPr/>
            <p:nvPr/>
          </p:nvSpPr>
          <p:spPr>
            <a:xfrm>
              <a:off x="7263436" y="4464867"/>
              <a:ext cx="10937" cy="49990"/>
            </a:xfrm>
            <a:custGeom>
              <a:avLst/>
              <a:gdLst/>
              <a:ahLst/>
              <a:cxnLst/>
              <a:rect l="l" t="t" r="r" b="b"/>
              <a:pathLst>
                <a:path w="417" h="1906" extrusionOk="0">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2" name="Google Shape;18542;p72"/>
            <p:cNvSpPr/>
            <p:nvPr/>
          </p:nvSpPr>
          <p:spPr>
            <a:xfrm>
              <a:off x="7212633" y="4475516"/>
              <a:ext cx="10989" cy="39472"/>
            </a:xfrm>
            <a:custGeom>
              <a:avLst/>
              <a:gdLst/>
              <a:ahLst/>
              <a:cxnLst/>
              <a:rect l="l" t="t" r="r" b="b"/>
              <a:pathLst>
                <a:path w="419" h="1505" extrusionOk="0">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72"/>
            <p:cNvSpPr/>
            <p:nvPr/>
          </p:nvSpPr>
          <p:spPr>
            <a:xfrm>
              <a:off x="7314212" y="4475516"/>
              <a:ext cx="11016" cy="39472"/>
            </a:xfrm>
            <a:custGeom>
              <a:avLst/>
              <a:gdLst/>
              <a:ahLst/>
              <a:cxnLst/>
              <a:rect l="l" t="t" r="r" b="b"/>
              <a:pathLst>
                <a:path w="420" h="1505" extrusionOk="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72"/>
            <p:cNvSpPr/>
            <p:nvPr/>
          </p:nvSpPr>
          <p:spPr>
            <a:xfrm>
              <a:off x="7246755" y="4616882"/>
              <a:ext cx="38790" cy="33204"/>
            </a:xfrm>
            <a:custGeom>
              <a:avLst/>
              <a:gdLst/>
              <a:ahLst/>
              <a:cxnLst/>
              <a:rect l="l" t="t" r="r" b="b"/>
              <a:pathLst>
                <a:path w="1479" h="1266" extrusionOk="0">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72"/>
            <p:cNvSpPr/>
            <p:nvPr/>
          </p:nvSpPr>
          <p:spPr>
            <a:xfrm>
              <a:off x="7139485" y="4616882"/>
              <a:ext cx="38790" cy="33204"/>
            </a:xfrm>
            <a:custGeom>
              <a:avLst/>
              <a:gdLst/>
              <a:ahLst/>
              <a:cxnLst/>
              <a:rect l="l" t="t" r="r" b="b"/>
              <a:pathLst>
                <a:path w="1479" h="1266" extrusionOk="0">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72"/>
            <p:cNvSpPr/>
            <p:nvPr/>
          </p:nvSpPr>
          <p:spPr>
            <a:xfrm>
              <a:off x="7354026" y="4616882"/>
              <a:ext cx="38659" cy="33204"/>
            </a:xfrm>
            <a:custGeom>
              <a:avLst/>
              <a:gdLst/>
              <a:ahLst/>
              <a:cxnLst/>
              <a:rect l="l" t="t" r="r" b="b"/>
              <a:pathLst>
                <a:path w="1474" h="1266" extrusionOk="0">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72"/>
            <p:cNvSpPr/>
            <p:nvPr/>
          </p:nvSpPr>
          <p:spPr>
            <a:xfrm>
              <a:off x="7174315" y="4526240"/>
              <a:ext cx="189074" cy="84531"/>
            </a:xfrm>
            <a:custGeom>
              <a:avLst/>
              <a:gdLst/>
              <a:ahLst/>
              <a:cxnLst/>
              <a:rect l="l" t="t" r="r" b="b"/>
              <a:pathLst>
                <a:path w="7209" h="3223" extrusionOk="0">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72"/>
            <p:cNvSpPr/>
            <p:nvPr/>
          </p:nvSpPr>
          <p:spPr>
            <a:xfrm>
              <a:off x="7235215" y="4331028"/>
              <a:ext cx="70132" cy="25834"/>
            </a:xfrm>
            <a:custGeom>
              <a:avLst/>
              <a:gdLst/>
              <a:ahLst/>
              <a:cxnLst/>
              <a:rect l="l" t="t" r="r" b="b"/>
              <a:pathLst>
                <a:path w="2674" h="985" extrusionOk="0">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49" name="Google Shape;18549;p72"/>
          <p:cNvGrpSpPr/>
          <p:nvPr/>
        </p:nvGrpSpPr>
        <p:grpSpPr>
          <a:xfrm>
            <a:off x="7579687" y="4104961"/>
            <a:ext cx="253174" cy="360549"/>
            <a:chOff x="7579687" y="4289536"/>
            <a:chExt cx="253174" cy="360549"/>
          </a:xfrm>
        </p:grpSpPr>
        <p:sp>
          <p:nvSpPr>
            <p:cNvPr id="18550" name="Google Shape;18550;p72"/>
            <p:cNvSpPr/>
            <p:nvPr/>
          </p:nvSpPr>
          <p:spPr>
            <a:xfrm>
              <a:off x="7697816" y="4622206"/>
              <a:ext cx="22608" cy="22608"/>
            </a:xfrm>
            <a:custGeom>
              <a:avLst/>
              <a:gdLst/>
              <a:ahLst/>
              <a:cxnLst/>
              <a:rect l="l" t="t" r="r" b="b"/>
              <a:pathLst>
                <a:path w="862" h="862" extrusionOk="0">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72"/>
            <p:cNvSpPr/>
            <p:nvPr/>
          </p:nvSpPr>
          <p:spPr>
            <a:xfrm>
              <a:off x="7590545" y="4622206"/>
              <a:ext cx="22608" cy="22608"/>
            </a:xfrm>
            <a:custGeom>
              <a:avLst/>
              <a:gdLst/>
              <a:ahLst/>
              <a:cxnLst/>
              <a:rect l="l" t="t" r="r" b="b"/>
              <a:pathLst>
                <a:path w="862" h="862" extrusionOk="0">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72"/>
            <p:cNvSpPr/>
            <p:nvPr/>
          </p:nvSpPr>
          <p:spPr>
            <a:xfrm>
              <a:off x="7804955" y="4622206"/>
              <a:ext cx="22608" cy="22608"/>
            </a:xfrm>
            <a:custGeom>
              <a:avLst/>
              <a:gdLst/>
              <a:ahLst/>
              <a:cxnLst/>
              <a:rect l="l" t="t" r="r" b="b"/>
              <a:pathLst>
                <a:path w="862" h="862" extrusionOk="0">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3" name="Google Shape;18553;p72"/>
            <p:cNvSpPr/>
            <p:nvPr/>
          </p:nvSpPr>
          <p:spPr>
            <a:xfrm>
              <a:off x="7686459" y="4430247"/>
              <a:ext cx="45190" cy="45190"/>
            </a:xfrm>
            <a:custGeom>
              <a:avLst/>
              <a:gdLst/>
              <a:ahLst/>
              <a:cxnLst/>
              <a:rect l="l" t="t" r="r" b="b"/>
              <a:pathLst>
                <a:path w="1723" h="1723" extrusionOk="0">
                  <a:moveTo>
                    <a:pt x="0" y="0"/>
                  </a:moveTo>
                  <a:lnTo>
                    <a:pt x="0" y="1723"/>
                  </a:lnTo>
                  <a:lnTo>
                    <a:pt x="1723" y="1723"/>
                  </a:lnTo>
                  <a:lnTo>
                    <a:pt x="1723"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4" name="Google Shape;18554;p72"/>
            <p:cNvSpPr/>
            <p:nvPr/>
          </p:nvSpPr>
          <p:spPr>
            <a:xfrm>
              <a:off x="7686459" y="4430247"/>
              <a:ext cx="45190" cy="28273"/>
            </a:xfrm>
            <a:custGeom>
              <a:avLst/>
              <a:gdLst/>
              <a:ahLst/>
              <a:cxnLst/>
              <a:rect l="l" t="t" r="r" b="b"/>
              <a:pathLst>
                <a:path w="1723" h="1078" extrusionOk="0">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5" name="Google Shape;18555;p72"/>
            <p:cNvSpPr/>
            <p:nvPr/>
          </p:nvSpPr>
          <p:spPr>
            <a:xfrm>
              <a:off x="7680899" y="4294834"/>
              <a:ext cx="56442" cy="45216"/>
            </a:xfrm>
            <a:custGeom>
              <a:avLst/>
              <a:gdLst/>
              <a:ahLst/>
              <a:cxnLst/>
              <a:rect l="l" t="t" r="r" b="b"/>
              <a:pathLst>
                <a:path w="2152" h="1724" extrusionOk="0">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72"/>
            <p:cNvSpPr/>
            <p:nvPr/>
          </p:nvSpPr>
          <p:spPr>
            <a:xfrm>
              <a:off x="7680768" y="4294834"/>
              <a:ext cx="38397" cy="45216"/>
            </a:xfrm>
            <a:custGeom>
              <a:avLst/>
              <a:gdLst/>
              <a:ahLst/>
              <a:cxnLst/>
              <a:rect l="l" t="t" r="r" b="b"/>
              <a:pathLst>
                <a:path w="1464" h="1724" extrusionOk="0">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7" name="Google Shape;18557;p72"/>
            <p:cNvSpPr/>
            <p:nvPr/>
          </p:nvSpPr>
          <p:spPr>
            <a:xfrm>
              <a:off x="7652626" y="4317416"/>
              <a:ext cx="112857" cy="112988"/>
            </a:xfrm>
            <a:custGeom>
              <a:avLst/>
              <a:gdLst/>
              <a:ahLst/>
              <a:cxnLst/>
              <a:rect l="l" t="t" r="r" b="b"/>
              <a:pathLst>
                <a:path w="4303" h="4308" extrusionOk="0">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8" name="Google Shape;18558;p72"/>
            <p:cNvSpPr/>
            <p:nvPr/>
          </p:nvSpPr>
          <p:spPr>
            <a:xfrm>
              <a:off x="7679299" y="4317521"/>
              <a:ext cx="89960" cy="111729"/>
            </a:xfrm>
            <a:custGeom>
              <a:avLst/>
              <a:gdLst/>
              <a:ahLst/>
              <a:cxnLst/>
              <a:rect l="l" t="t" r="r" b="b"/>
              <a:pathLst>
                <a:path w="3430" h="4260" extrusionOk="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72"/>
            <p:cNvSpPr/>
            <p:nvPr/>
          </p:nvSpPr>
          <p:spPr>
            <a:xfrm>
              <a:off x="7663851" y="4357544"/>
              <a:ext cx="90380" cy="84085"/>
            </a:xfrm>
            <a:custGeom>
              <a:avLst/>
              <a:gdLst/>
              <a:ahLst/>
              <a:cxnLst/>
              <a:rect l="l" t="t" r="r" b="b"/>
              <a:pathLst>
                <a:path w="3446" h="3206" extrusionOk="0">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0" name="Google Shape;18560;p72"/>
            <p:cNvSpPr/>
            <p:nvPr/>
          </p:nvSpPr>
          <p:spPr>
            <a:xfrm>
              <a:off x="7635709" y="4461169"/>
              <a:ext cx="146664" cy="59458"/>
            </a:xfrm>
            <a:custGeom>
              <a:avLst/>
              <a:gdLst/>
              <a:ahLst/>
              <a:cxnLst/>
              <a:rect l="l" t="t" r="r" b="b"/>
              <a:pathLst>
                <a:path w="5592" h="2267" extrusionOk="0">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1" name="Google Shape;18561;p72"/>
            <p:cNvSpPr/>
            <p:nvPr/>
          </p:nvSpPr>
          <p:spPr>
            <a:xfrm>
              <a:off x="7635709" y="4480341"/>
              <a:ext cx="28299" cy="40285"/>
            </a:xfrm>
            <a:custGeom>
              <a:avLst/>
              <a:gdLst/>
              <a:ahLst/>
              <a:cxnLst/>
              <a:rect l="l" t="t" r="r" b="b"/>
              <a:pathLst>
                <a:path w="1079" h="1536" extrusionOk="0">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2" name="Google Shape;18562;p72"/>
            <p:cNvSpPr/>
            <p:nvPr/>
          </p:nvSpPr>
          <p:spPr>
            <a:xfrm>
              <a:off x="7754205" y="4480341"/>
              <a:ext cx="28299" cy="40285"/>
            </a:xfrm>
            <a:custGeom>
              <a:avLst/>
              <a:gdLst/>
              <a:ahLst/>
              <a:cxnLst/>
              <a:rect l="l" t="t" r="r" b="b"/>
              <a:pathLst>
                <a:path w="1079" h="1536" extrusionOk="0">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3" name="Google Shape;18563;p72"/>
            <p:cNvSpPr/>
            <p:nvPr/>
          </p:nvSpPr>
          <p:spPr>
            <a:xfrm>
              <a:off x="7663851" y="4357544"/>
              <a:ext cx="90380" cy="83456"/>
            </a:xfrm>
            <a:custGeom>
              <a:avLst/>
              <a:gdLst/>
              <a:ahLst/>
              <a:cxnLst/>
              <a:rect l="l" t="t" r="r" b="b"/>
              <a:pathLst>
                <a:path w="3446" h="3182" extrusionOk="0">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4" name="Google Shape;18564;p72"/>
            <p:cNvSpPr/>
            <p:nvPr/>
          </p:nvSpPr>
          <p:spPr>
            <a:xfrm>
              <a:off x="7630411" y="4289536"/>
              <a:ext cx="157260" cy="236388"/>
            </a:xfrm>
            <a:custGeom>
              <a:avLst/>
              <a:gdLst/>
              <a:ahLst/>
              <a:cxnLst/>
              <a:rect l="l" t="t" r="r" b="b"/>
              <a:pathLst>
                <a:path w="5996" h="9013" extrusionOk="0">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5" name="Google Shape;18565;p72"/>
            <p:cNvSpPr/>
            <p:nvPr/>
          </p:nvSpPr>
          <p:spPr>
            <a:xfrm>
              <a:off x="7703533" y="4486741"/>
              <a:ext cx="11016" cy="39472"/>
            </a:xfrm>
            <a:custGeom>
              <a:avLst/>
              <a:gdLst/>
              <a:ahLst/>
              <a:cxnLst/>
              <a:rect l="l" t="t" r="r" b="b"/>
              <a:pathLst>
                <a:path w="420" h="1505" extrusionOk="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72"/>
            <p:cNvSpPr/>
            <p:nvPr/>
          </p:nvSpPr>
          <p:spPr>
            <a:xfrm>
              <a:off x="7658553" y="4498674"/>
              <a:ext cx="10622" cy="26962"/>
            </a:xfrm>
            <a:custGeom>
              <a:avLst/>
              <a:gdLst/>
              <a:ahLst/>
              <a:cxnLst/>
              <a:rect l="l" t="t" r="r" b="b"/>
              <a:pathLst>
                <a:path w="405" h="1028" extrusionOk="0">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7" name="Google Shape;18567;p72"/>
            <p:cNvSpPr/>
            <p:nvPr/>
          </p:nvSpPr>
          <p:spPr>
            <a:xfrm>
              <a:off x="7748723" y="4498097"/>
              <a:ext cx="11016" cy="28116"/>
            </a:xfrm>
            <a:custGeom>
              <a:avLst/>
              <a:gdLst/>
              <a:ahLst/>
              <a:cxnLst/>
              <a:rect l="l" t="t" r="r" b="b"/>
              <a:pathLst>
                <a:path w="420" h="1072" extrusionOk="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8" name="Google Shape;18568;p72"/>
            <p:cNvSpPr/>
            <p:nvPr/>
          </p:nvSpPr>
          <p:spPr>
            <a:xfrm>
              <a:off x="7686958" y="4616882"/>
              <a:ext cx="38633" cy="33204"/>
            </a:xfrm>
            <a:custGeom>
              <a:avLst/>
              <a:gdLst/>
              <a:ahLst/>
              <a:cxnLst/>
              <a:rect l="l" t="t" r="r" b="b"/>
              <a:pathLst>
                <a:path w="1473" h="1266" extrusionOk="0">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9" name="Google Shape;18569;p72"/>
            <p:cNvSpPr/>
            <p:nvPr/>
          </p:nvSpPr>
          <p:spPr>
            <a:xfrm>
              <a:off x="7579687" y="4616882"/>
              <a:ext cx="38764" cy="33204"/>
            </a:xfrm>
            <a:custGeom>
              <a:avLst/>
              <a:gdLst/>
              <a:ahLst/>
              <a:cxnLst/>
              <a:rect l="l" t="t" r="r" b="b"/>
              <a:pathLst>
                <a:path w="1478" h="1266" extrusionOk="0">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72"/>
            <p:cNvSpPr/>
            <p:nvPr/>
          </p:nvSpPr>
          <p:spPr>
            <a:xfrm>
              <a:off x="7794097" y="4616882"/>
              <a:ext cx="38764" cy="33204"/>
            </a:xfrm>
            <a:custGeom>
              <a:avLst/>
              <a:gdLst/>
              <a:ahLst/>
              <a:cxnLst/>
              <a:rect l="l" t="t" r="r" b="b"/>
              <a:pathLst>
                <a:path w="1478" h="1266" extrusionOk="0">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72"/>
            <p:cNvSpPr/>
            <p:nvPr/>
          </p:nvSpPr>
          <p:spPr>
            <a:xfrm>
              <a:off x="7614937" y="4537596"/>
              <a:ext cx="188654" cy="73175"/>
            </a:xfrm>
            <a:custGeom>
              <a:avLst/>
              <a:gdLst/>
              <a:ahLst/>
              <a:cxnLst/>
              <a:rect l="l" t="t" r="r" b="b"/>
              <a:pathLst>
                <a:path w="7193" h="2790" extrusionOk="0">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72" name="Google Shape;18572;p72"/>
          <p:cNvGrpSpPr/>
          <p:nvPr/>
        </p:nvGrpSpPr>
        <p:grpSpPr>
          <a:xfrm>
            <a:off x="4905872" y="2723192"/>
            <a:ext cx="362857" cy="362726"/>
            <a:chOff x="4905872" y="2907767"/>
            <a:chExt cx="362857" cy="362726"/>
          </a:xfrm>
        </p:grpSpPr>
        <p:sp>
          <p:nvSpPr>
            <p:cNvPr id="18573" name="Google Shape;18573;p72"/>
            <p:cNvSpPr/>
            <p:nvPr/>
          </p:nvSpPr>
          <p:spPr>
            <a:xfrm>
              <a:off x="4998639" y="3063506"/>
              <a:ext cx="4328" cy="11016"/>
            </a:xfrm>
            <a:custGeom>
              <a:avLst/>
              <a:gdLst/>
              <a:ahLst/>
              <a:cxnLst/>
              <a:rect l="l" t="t" r="r" b="b"/>
              <a:pathLst>
                <a:path w="165" h="420" extrusionOk="0">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72"/>
            <p:cNvSpPr/>
            <p:nvPr/>
          </p:nvSpPr>
          <p:spPr>
            <a:xfrm>
              <a:off x="4931129" y="3063506"/>
              <a:ext cx="5324" cy="11016"/>
            </a:xfrm>
            <a:custGeom>
              <a:avLst/>
              <a:gdLst/>
              <a:ahLst/>
              <a:cxnLst/>
              <a:rect l="l" t="t" r="r" b="b"/>
              <a:pathLst>
                <a:path w="203" h="420" extrusionOk="0">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5" name="Google Shape;18575;p72"/>
            <p:cNvSpPr/>
            <p:nvPr/>
          </p:nvSpPr>
          <p:spPr>
            <a:xfrm>
              <a:off x="5080416" y="3203088"/>
              <a:ext cx="14530" cy="12642"/>
            </a:xfrm>
            <a:custGeom>
              <a:avLst/>
              <a:gdLst/>
              <a:ahLst/>
              <a:cxnLst/>
              <a:rect l="l" t="t" r="r" b="b"/>
              <a:pathLst>
                <a:path w="554" h="482" extrusionOk="0">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6" name="Google Shape;18576;p72"/>
            <p:cNvSpPr/>
            <p:nvPr/>
          </p:nvSpPr>
          <p:spPr>
            <a:xfrm>
              <a:off x="4945633" y="3046589"/>
              <a:ext cx="43957" cy="48101"/>
            </a:xfrm>
            <a:custGeom>
              <a:avLst/>
              <a:gdLst/>
              <a:ahLst/>
              <a:cxnLst/>
              <a:rect l="l" t="t" r="r" b="b"/>
              <a:pathLst>
                <a:path w="1676" h="1834" extrusionOk="0">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72"/>
            <p:cNvSpPr/>
            <p:nvPr/>
          </p:nvSpPr>
          <p:spPr>
            <a:xfrm>
              <a:off x="5080416" y="3003681"/>
              <a:ext cx="14530" cy="12642"/>
            </a:xfrm>
            <a:custGeom>
              <a:avLst/>
              <a:gdLst/>
              <a:ahLst/>
              <a:cxnLst/>
              <a:rect l="l" t="t" r="r" b="b"/>
              <a:pathLst>
                <a:path w="554" h="482" extrusionOk="0">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72"/>
            <p:cNvSpPr/>
            <p:nvPr/>
          </p:nvSpPr>
          <p:spPr>
            <a:xfrm>
              <a:off x="4960268" y="3103371"/>
              <a:ext cx="14556" cy="12668"/>
            </a:xfrm>
            <a:custGeom>
              <a:avLst/>
              <a:gdLst/>
              <a:ahLst/>
              <a:cxnLst/>
              <a:rect l="l" t="t" r="r" b="b"/>
              <a:pathLst>
                <a:path w="555" h="483" extrusionOk="0">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72"/>
            <p:cNvSpPr/>
            <p:nvPr/>
          </p:nvSpPr>
          <p:spPr>
            <a:xfrm>
              <a:off x="5118918" y="3163196"/>
              <a:ext cx="4170" cy="11016"/>
            </a:xfrm>
            <a:custGeom>
              <a:avLst/>
              <a:gdLst/>
              <a:ahLst/>
              <a:cxnLst/>
              <a:rect l="l" t="t" r="r" b="b"/>
              <a:pathLst>
                <a:path w="159" h="420" extrusionOk="0">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72"/>
            <p:cNvSpPr/>
            <p:nvPr/>
          </p:nvSpPr>
          <p:spPr>
            <a:xfrm>
              <a:off x="5065781" y="2947029"/>
              <a:ext cx="43931" cy="47970"/>
            </a:xfrm>
            <a:custGeom>
              <a:avLst/>
              <a:gdLst/>
              <a:ahLst/>
              <a:cxnLst/>
              <a:rect l="l" t="t" r="r" b="b"/>
              <a:pathLst>
                <a:path w="1675" h="1829" extrusionOk="0">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72"/>
            <p:cNvSpPr/>
            <p:nvPr/>
          </p:nvSpPr>
          <p:spPr>
            <a:xfrm>
              <a:off x="5118918" y="2963815"/>
              <a:ext cx="4170" cy="10989"/>
            </a:xfrm>
            <a:custGeom>
              <a:avLst/>
              <a:gdLst/>
              <a:ahLst/>
              <a:cxnLst/>
              <a:rect l="l" t="t" r="r" b="b"/>
              <a:pathLst>
                <a:path w="159" h="419" extrusionOk="0">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2" name="Google Shape;18582;p72"/>
            <p:cNvSpPr/>
            <p:nvPr/>
          </p:nvSpPr>
          <p:spPr>
            <a:xfrm>
              <a:off x="5186034" y="3046589"/>
              <a:ext cx="43826" cy="48101"/>
            </a:xfrm>
            <a:custGeom>
              <a:avLst/>
              <a:gdLst/>
              <a:ahLst/>
              <a:cxnLst/>
              <a:rect l="l" t="t" r="r" b="b"/>
              <a:pathLst>
                <a:path w="1671" h="1834" extrusionOk="0">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3" name="Google Shape;18583;p72"/>
            <p:cNvSpPr/>
            <p:nvPr/>
          </p:nvSpPr>
          <p:spPr>
            <a:xfrm>
              <a:off x="5200696" y="3103371"/>
              <a:ext cx="14530" cy="12668"/>
            </a:xfrm>
            <a:custGeom>
              <a:avLst/>
              <a:gdLst/>
              <a:ahLst/>
              <a:cxnLst/>
              <a:rect l="l" t="t" r="r" b="b"/>
              <a:pathLst>
                <a:path w="554" h="483" extrusionOk="0">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72"/>
            <p:cNvSpPr/>
            <p:nvPr/>
          </p:nvSpPr>
          <p:spPr>
            <a:xfrm>
              <a:off x="5171399" y="3063506"/>
              <a:ext cx="5455" cy="11016"/>
            </a:xfrm>
            <a:custGeom>
              <a:avLst/>
              <a:gdLst/>
              <a:ahLst/>
              <a:cxnLst/>
              <a:rect l="l" t="t" r="r" b="b"/>
              <a:pathLst>
                <a:path w="208" h="420" extrusionOk="0">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5" name="Google Shape;18585;p72"/>
            <p:cNvSpPr/>
            <p:nvPr/>
          </p:nvSpPr>
          <p:spPr>
            <a:xfrm>
              <a:off x="5239040" y="3063506"/>
              <a:ext cx="4196" cy="11016"/>
            </a:xfrm>
            <a:custGeom>
              <a:avLst/>
              <a:gdLst/>
              <a:ahLst/>
              <a:cxnLst/>
              <a:rect l="l" t="t" r="r" b="b"/>
              <a:pathLst>
                <a:path w="160" h="420" extrusionOk="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6" name="Google Shape;18586;p72"/>
            <p:cNvSpPr/>
            <p:nvPr/>
          </p:nvSpPr>
          <p:spPr>
            <a:xfrm>
              <a:off x="5051277" y="2963815"/>
              <a:ext cx="5324" cy="10989"/>
            </a:xfrm>
            <a:custGeom>
              <a:avLst/>
              <a:gdLst/>
              <a:ahLst/>
              <a:cxnLst/>
              <a:rect l="l" t="t" r="r" b="b"/>
              <a:pathLst>
                <a:path w="203" h="419" extrusionOk="0">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7" name="Google Shape;18587;p72"/>
            <p:cNvSpPr/>
            <p:nvPr/>
          </p:nvSpPr>
          <p:spPr>
            <a:xfrm>
              <a:off x="5065781" y="3146280"/>
              <a:ext cx="43931" cy="47996"/>
            </a:xfrm>
            <a:custGeom>
              <a:avLst/>
              <a:gdLst/>
              <a:ahLst/>
              <a:cxnLst/>
              <a:rect l="l" t="t" r="r" b="b"/>
              <a:pathLst>
                <a:path w="1675" h="1830" extrusionOk="0">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72"/>
            <p:cNvSpPr/>
            <p:nvPr/>
          </p:nvSpPr>
          <p:spPr>
            <a:xfrm>
              <a:off x="4945633" y="3046589"/>
              <a:ext cx="34620" cy="47996"/>
            </a:xfrm>
            <a:custGeom>
              <a:avLst/>
              <a:gdLst/>
              <a:ahLst/>
              <a:cxnLst/>
              <a:rect l="l" t="t" r="r" b="b"/>
              <a:pathLst>
                <a:path w="1320" h="1830" extrusionOk="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72"/>
            <p:cNvSpPr/>
            <p:nvPr/>
          </p:nvSpPr>
          <p:spPr>
            <a:xfrm>
              <a:off x="5065781" y="2946898"/>
              <a:ext cx="34594" cy="48101"/>
            </a:xfrm>
            <a:custGeom>
              <a:avLst/>
              <a:gdLst/>
              <a:ahLst/>
              <a:cxnLst/>
              <a:rect l="l" t="t" r="r" b="b"/>
              <a:pathLst>
                <a:path w="1319" h="1834" extrusionOk="0">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0" name="Google Shape;18590;p72"/>
            <p:cNvSpPr/>
            <p:nvPr/>
          </p:nvSpPr>
          <p:spPr>
            <a:xfrm>
              <a:off x="5186034" y="3046589"/>
              <a:ext cx="34489" cy="47996"/>
            </a:xfrm>
            <a:custGeom>
              <a:avLst/>
              <a:gdLst/>
              <a:ahLst/>
              <a:cxnLst/>
              <a:rect l="l" t="t" r="r" b="b"/>
              <a:pathLst>
                <a:path w="1315" h="1830" extrusionOk="0">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72"/>
            <p:cNvSpPr/>
            <p:nvPr/>
          </p:nvSpPr>
          <p:spPr>
            <a:xfrm>
              <a:off x="5065781" y="3146280"/>
              <a:ext cx="34594" cy="47996"/>
            </a:xfrm>
            <a:custGeom>
              <a:avLst/>
              <a:gdLst/>
              <a:ahLst/>
              <a:cxnLst/>
              <a:rect l="l" t="t" r="r" b="b"/>
              <a:pathLst>
                <a:path w="1319" h="1830" extrusionOk="0">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72"/>
            <p:cNvSpPr/>
            <p:nvPr/>
          </p:nvSpPr>
          <p:spPr>
            <a:xfrm>
              <a:off x="5051277" y="3163196"/>
              <a:ext cx="5324" cy="10884"/>
            </a:xfrm>
            <a:custGeom>
              <a:avLst/>
              <a:gdLst/>
              <a:ahLst/>
              <a:cxnLst/>
              <a:rect l="l" t="t" r="r" b="b"/>
              <a:pathLst>
                <a:path w="203" h="415" extrusionOk="0">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3" name="Google Shape;18593;p72"/>
            <p:cNvSpPr/>
            <p:nvPr/>
          </p:nvSpPr>
          <p:spPr>
            <a:xfrm>
              <a:off x="4917491" y="3115253"/>
              <a:ext cx="99481" cy="50252"/>
            </a:xfrm>
            <a:custGeom>
              <a:avLst/>
              <a:gdLst/>
              <a:ahLst/>
              <a:cxnLst/>
              <a:rect l="l" t="t" r="r" b="b"/>
              <a:pathLst>
                <a:path w="3793" h="1916" extrusionOk="0">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4" name="Google Shape;18594;p72"/>
            <p:cNvSpPr/>
            <p:nvPr/>
          </p:nvSpPr>
          <p:spPr>
            <a:xfrm>
              <a:off x="5157892" y="3115253"/>
              <a:ext cx="99481" cy="51012"/>
            </a:xfrm>
            <a:custGeom>
              <a:avLst/>
              <a:gdLst/>
              <a:ahLst/>
              <a:cxnLst/>
              <a:rect l="l" t="t" r="r" b="b"/>
              <a:pathLst>
                <a:path w="3793" h="1945" extrusionOk="0">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5" name="Google Shape;18595;p72"/>
            <p:cNvSpPr/>
            <p:nvPr/>
          </p:nvSpPr>
          <p:spPr>
            <a:xfrm>
              <a:off x="5037377" y="3214943"/>
              <a:ext cx="99481" cy="50252"/>
            </a:xfrm>
            <a:custGeom>
              <a:avLst/>
              <a:gdLst/>
              <a:ahLst/>
              <a:cxnLst/>
              <a:rect l="l" t="t" r="r" b="b"/>
              <a:pathLst>
                <a:path w="3793" h="1916" extrusionOk="0">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6" name="Google Shape;18596;p72"/>
            <p:cNvSpPr/>
            <p:nvPr/>
          </p:nvSpPr>
          <p:spPr>
            <a:xfrm>
              <a:off x="4938053" y="3017817"/>
              <a:ext cx="58959" cy="33335"/>
            </a:xfrm>
            <a:custGeom>
              <a:avLst/>
              <a:gdLst/>
              <a:ahLst/>
              <a:cxnLst/>
              <a:rect l="l" t="t" r="r" b="b"/>
              <a:pathLst>
                <a:path w="2248" h="1271" extrusionOk="0">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7" name="Google Shape;18597;p72"/>
            <p:cNvSpPr/>
            <p:nvPr/>
          </p:nvSpPr>
          <p:spPr>
            <a:xfrm>
              <a:off x="5058333" y="2917996"/>
              <a:ext cx="58959" cy="33466"/>
            </a:xfrm>
            <a:custGeom>
              <a:avLst/>
              <a:gdLst/>
              <a:ahLst/>
              <a:cxnLst/>
              <a:rect l="l" t="t" r="r" b="b"/>
              <a:pathLst>
                <a:path w="2248" h="1276" extrusionOk="0">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72"/>
            <p:cNvSpPr/>
            <p:nvPr/>
          </p:nvSpPr>
          <p:spPr>
            <a:xfrm>
              <a:off x="5178350" y="3017817"/>
              <a:ext cx="59091" cy="33335"/>
            </a:xfrm>
            <a:custGeom>
              <a:avLst/>
              <a:gdLst/>
              <a:ahLst/>
              <a:cxnLst/>
              <a:rect l="l" t="t" r="r" b="b"/>
              <a:pathLst>
                <a:path w="2253" h="1271" extrusionOk="0">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72"/>
            <p:cNvSpPr/>
            <p:nvPr/>
          </p:nvSpPr>
          <p:spPr>
            <a:xfrm>
              <a:off x="5058202" y="3117403"/>
              <a:ext cx="59091" cy="33466"/>
            </a:xfrm>
            <a:custGeom>
              <a:avLst/>
              <a:gdLst/>
              <a:ahLst/>
              <a:cxnLst/>
              <a:rect l="l" t="t" r="r" b="b"/>
              <a:pathLst>
                <a:path w="2253" h="1276" extrusionOk="0">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0" name="Google Shape;18600;p72"/>
            <p:cNvSpPr/>
            <p:nvPr/>
          </p:nvSpPr>
          <p:spPr>
            <a:xfrm>
              <a:off x="5037377" y="3015536"/>
              <a:ext cx="99481" cy="50278"/>
            </a:xfrm>
            <a:custGeom>
              <a:avLst/>
              <a:gdLst/>
              <a:ahLst/>
              <a:cxnLst/>
              <a:rect l="l" t="t" r="r" b="b"/>
              <a:pathLst>
                <a:path w="3793" h="1917" extrusionOk="0">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1" name="Google Shape;18601;p72"/>
            <p:cNvSpPr/>
            <p:nvPr/>
          </p:nvSpPr>
          <p:spPr>
            <a:xfrm>
              <a:off x="5037377" y="3015798"/>
              <a:ext cx="36115" cy="43826"/>
            </a:xfrm>
            <a:custGeom>
              <a:avLst/>
              <a:gdLst/>
              <a:ahLst/>
              <a:cxnLst/>
              <a:rect l="l" t="t" r="r" b="b"/>
              <a:pathLst>
                <a:path w="1377" h="1671" extrusionOk="0">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2" name="Google Shape;18602;p72"/>
            <p:cNvSpPr/>
            <p:nvPr/>
          </p:nvSpPr>
          <p:spPr>
            <a:xfrm>
              <a:off x="5157787" y="3115489"/>
              <a:ext cx="36246" cy="43826"/>
            </a:xfrm>
            <a:custGeom>
              <a:avLst/>
              <a:gdLst/>
              <a:ahLst/>
              <a:cxnLst/>
              <a:rect l="l" t="t" r="r" b="b"/>
              <a:pathLst>
                <a:path w="1382" h="1671" extrusionOk="0">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3" name="Google Shape;18603;p72"/>
            <p:cNvSpPr/>
            <p:nvPr/>
          </p:nvSpPr>
          <p:spPr>
            <a:xfrm>
              <a:off x="5037246" y="3215206"/>
              <a:ext cx="36246" cy="43800"/>
            </a:xfrm>
            <a:custGeom>
              <a:avLst/>
              <a:gdLst/>
              <a:ahLst/>
              <a:cxnLst/>
              <a:rect l="l" t="t" r="r" b="b"/>
              <a:pathLst>
                <a:path w="1382" h="1670" extrusionOk="0">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4" name="Google Shape;18604;p72"/>
            <p:cNvSpPr/>
            <p:nvPr/>
          </p:nvSpPr>
          <p:spPr>
            <a:xfrm>
              <a:off x="4917491" y="3115489"/>
              <a:ext cx="36115" cy="43826"/>
            </a:xfrm>
            <a:custGeom>
              <a:avLst/>
              <a:gdLst/>
              <a:ahLst/>
              <a:cxnLst/>
              <a:rect l="l" t="t" r="r" b="b"/>
              <a:pathLst>
                <a:path w="1377" h="1671" extrusionOk="0">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72"/>
            <p:cNvSpPr/>
            <p:nvPr/>
          </p:nvSpPr>
          <p:spPr>
            <a:xfrm>
              <a:off x="4938053" y="3017686"/>
              <a:ext cx="32207" cy="33361"/>
            </a:xfrm>
            <a:custGeom>
              <a:avLst/>
              <a:gdLst/>
              <a:ahLst/>
              <a:cxnLst/>
              <a:rect l="l" t="t" r="r" b="b"/>
              <a:pathLst>
                <a:path w="1228" h="1272" extrusionOk="0">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72"/>
            <p:cNvSpPr/>
            <p:nvPr/>
          </p:nvSpPr>
          <p:spPr>
            <a:xfrm>
              <a:off x="5058333" y="2917996"/>
              <a:ext cx="32076" cy="33335"/>
            </a:xfrm>
            <a:custGeom>
              <a:avLst/>
              <a:gdLst/>
              <a:ahLst/>
              <a:cxnLst/>
              <a:rect l="l" t="t" r="r" b="b"/>
              <a:pathLst>
                <a:path w="1223" h="1271" extrusionOk="0">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72"/>
            <p:cNvSpPr/>
            <p:nvPr/>
          </p:nvSpPr>
          <p:spPr>
            <a:xfrm>
              <a:off x="5178481" y="3017686"/>
              <a:ext cx="32076" cy="33361"/>
            </a:xfrm>
            <a:custGeom>
              <a:avLst/>
              <a:gdLst/>
              <a:ahLst/>
              <a:cxnLst/>
              <a:rect l="l" t="t" r="r" b="b"/>
              <a:pathLst>
                <a:path w="1223" h="1272" extrusionOk="0">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72"/>
            <p:cNvSpPr/>
            <p:nvPr/>
          </p:nvSpPr>
          <p:spPr>
            <a:xfrm>
              <a:off x="5058333" y="3117508"/>
              <a:ext cx="32076" cy="33361"/>
            </a:xfrm>
            <a:custGeom>
              <a:avLst/>
              <a:gdLst/>
              <a:ahLst/>
              <a:cxnLst/>
              <a:rect l="l" t="t" r="r" b="b"/>
              <a:pathLst>
                <a:path w="1223" h="1272" extrusionOk="0">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72"/>
            <p:cNvSpPr/>
            <p:nvPr/>
          </p:nvSpPr>
          <p:spPr>
            <a:xfrm>
              <a:off x="5025889" y="2907767"/>
              <a:ext cx="122325" cy="163214"/>
            </a:xfrm>
            <a:custGeom>
              <a:avLst/>
              <a:gdLst/>
              <a:ahLst/>
              <a:cxnLst/>
              <a:rect l="l" t="t" r="r" b="b"/>
              <a:pathLst>
                <a:path w="4664" h="6223" extrusionOk="0">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72"/>
            <p:cNvSpPr/>
            <p:nvPr/>
          </p:nvSpPr>
          <p:spPr>
            <a:xfrm>
              <a:off x="5133501" y="2916396"/>
              <a:ext cx="109185" cy="83718"/>
            </a:xfrm>
            <a:custGeom>
              <a:avLst/>
              <a:gdLst/>
              <a:ahLst/>
              <a:cxnLst/>
              <a:rect l="l" t="t" r="r" b="b"/>
              <a:pathLst>
                <a:path w="4163" h="3192" extrusionOk="0">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1" name="Google Shape;18611;p72"/>
            <p:cNvSpPr/>
            <p:nvPr/>
          </p:nvSpPr>
          <p:spPr>
            <a:xfrm>
              <a:off x="4932651" y="2915924"/>
              <a:ext cx="109238" cy="84164"/>
            </a:xfrm>
            <a:custGeom>
              <a:avLst/>
              <a:gdLst/>
              <a:ahLst/>
              <a:cxnLst/>
              <a:rect l="l" t="t" r="r" b="b"/>
              <a:pathLst>
                <a:path w="4165" h="3209" extrusionOk="0">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72"/>
            <p:cNvSpPr/>
            <p:nvPr/>
          </p:nvSpPr>
          <p:spPr>
            <a:xfrm>
              <a:off x="4931365" y="3177831"/>
              <a:ext cx="91272" cy="76847"/>
            </a:xfrm>
            <a:custGeom>
              <a:avLst/>
              <a:gdLst/>
              <a:ahLst/>
              <a:cxnLst/>
              <a:rect l="l" t="t" r="r" b="b"/>
              <a:pathLst>
                <a:path w="3480" h="2930" extrusionOk="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3" name="Google Shape;18613;p72"/>
            <p:cNvSpPr/>
            <p:nvPr/>
          </p:nvSpPr>
          <p:spPr>
            <a:xfrm>
              <a:off x="5152988" y="3177989"/>
              <a:ext cx="88623" cy="76060"/>
            </a:xfrm>
            <a:custGeom>
              <a:avLst/>
              <a:gdLst/>
              <a:ahLst/>
              <a:cxnLst/>
              <a:rect l="l" t="t" r="r" b="b"/>
              <a:pathLst>
                <a:path w="3379" h="2900" extrusionOk="0">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4" name="Google Shape;18614;p72"/>
            <p:cNvSpPr/>
            <p:nvPr/>
          </p:nvSpPr>
          <p:spPr>
            <a:xfrm>
              <a:off x="4905872" y="3007484"/>
              <a:ext cx="122456" cy="163319"/>
            </a:xfrm>
            <a:custGeom>
              <a:avLst/>
              <a:gdLst/>
              <a:ahLst/>
              <a:cxnLst/>
              <a:rect l="l" t="t" r="r" b="b"/>
              <a:pathLst>
                <a:path w="4669" h="6227" extrusionOk="0">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5" name="Google Shape;18615;p72"/>
            <p:cNvSpPr/>
            <p:nvPr/>
          </p:nvSpPr>
          <p:spPr>
            <a:xfrm>
              <a:off x="5146300" y="3007484"/>
              <a:ext cx="122430" cy="163319"/>
            </a:xfrm>
            <a:custGeom>
              <a:avLst/>
              <a:gdLst/>
              <a:ahLst/>
              <a:cxnLst/>
              <a:rect l="l" t="t" r="r" b="b"/>
              <a:pathLst>
                <a:path w="4668" h="6227" extrusionOk="0">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6" name="Google Shape;18616;p72"/>
            <p:cNvSpPr/>
            <p:nvPr/>
          </p:nvSpPr>
          <p:spPr>
            <a:xfrm>
              <a:off x="5025889" y="3107174"/>
              <a:ext cx="122325" cy="163319"/>
            </a:xfrm>
            <a:custGeom>
              <a:avLst/>
              <a:gdLst/>
              <a:ahLst/>
              <a:cxnLst/>
              <a:rect l="l" t="t" r="r" b="b"/>
              <a:pathLst>
                <a:path w="4664" h="6227" extrusionOk="0">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17" name="Google Shape;18617;p72"/>
          <p:cNvGrpSpPr/>
          <p:nvPr/>
        </p:nvGrpSpPr>
        <p:grpSpPr>
          <a:xfrm>
            <a:off x="5816176" y="2723061"/>
            <a:ext cx="294823" cy="362831"/>
            <a:chOff x="5816176" y="2907636"/>
            <a:chExt cx="294823" cy="362831"/>
          </a:xfrm>
        </p:grpSpPr>
        <p:sp>
          <p:nvSpPr>
            <p:cNvPr id="18618" name="Google Shape;18618;p72"/>
            <p:cNvSpPr/>
            <p:nvPr/>
          </p:nvSpPr>
          <p:spPr>
            <a:xfrm>
              <a:off x="5929374" y="2958386"/>
              <a:ext cx="68165" cy="51249"/>
            </a:xfrm>
            <a:custGeom>
              <a:avLst/>
              <a:gdLst/>
              <a:ahLst/>
              <a:cxnLst/>
              <a:rect l="l" t="t" r="r" b="b"/>
              <a:pathLst>
                <a:path w="2599" h="1954" extrusionOk="0">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72"/>
            <p:cNvSpPr/>
            <p:nvPr/>
          </p:nvSpPr>
          <p:spPr>
            <a:xfrm>
              <a:off x="5929374" y="2976299"/>
              <a:ext cx="68165" cy="33335"/>
            </a:xfrm>
            <a:custGeom>
              <a:avLst/>
              <a:gdLst/>
              <a:ahLst/>
              <a:cxnLst/>
              <a:rect l="l" t="t" r="r" b="b"/>
              <a:pathLst>
                <a:path w="2599" h="1271" extrusionOk="0">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72"/>
            <p:cNvSpPr/>
            <p:nvPr/>
          </p:nvSpPr>
          <p:spPr>
            <a:xfrm>
              <a:off x="5929479" y="2986397"/>
              <a:ext cx="16943" cy="23238"/>
            </a:xfrm>
            <a:custGeom>
              <a:avLst/>
              <a:gdLst/>
              <a:ahLst/>
              <a:cxnLst/>
              <a:rect l="l" t="t" r="r" b="b"/>
              <a:pathLst>
                <a:path w="646" h="886" extrusionOk="0">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72"/>
            <p:cNvSpPr/>
            <p:nvPr/>
          </p:nvSpPr>
          <p:spPr>
            <a:xfrm>
              <a:off x="5980360" y="2986397"/>
              <a:ext cx="17048" cy="23238"/>
            </a:xfrm>
            <a:custGeom>
              <a:avLst/>
              <a:gdLst/>
              <a:ahLst/>
              <a:cxnLst/>
              <a:rect l="l" t="t" r="r" b="b"/>
              <a:pathLst>
                <a:path w="650" h="886" extrusionOk="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2" name="Google Shape;18622;p72"/>
            <p:cNvSpPr/>
            <p:nvPr/>
          </p:nvSpPr>
          <p:spPr>
            <a:xfrm>
              <a:off x="5940731" y="2913065"/>
              <a:ext cx="45452" cy="51144"/>
            </a:xfrm>
            <a:custGeom>
              <a:avLst/>
              <a:gdLst/>
              <a:ahLst/>
              <a:cxnLst/>
              <a:rect l="l" t="t" r="r" b="b"/>
              <a:pathLst>
                <a:path w="1733" h="1950" extrusionOk="0">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3" name="Google Shape;18623;p72"/>
            <p:cNvSpPr/>
            <p:nvPr/>
          </p:nvSpPr>
          <p:spPr>
            <a:xfrm>
              <a:off x="5940731" y="2913065"/>
              <a:ext cx="31316" cy="51117"/>
            </a:xfrm>
            <a:custGeom>
              <a:avLst/>
              <a:gdLst/>
              <a:ahLst/>
              <a:cxnLst/>
              <a:rect l="l" t="t" r="r" b="b"/>
              <a:pathLst>
                <a:path w="1194" h="1949" extrusionOk="0">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72"/>
            <p:cNvSpPr/>
            <p:nvPr/>
          </p:nvSpPr>
          <p:spPr>
            <a:xfrm>
              <a:off x="5940731" y="2913065"/>
              <a:ext cx="45452" cy="22739"/>
            </a:xfrm>
            <a:custGeom>
              <a:avLst/>
              <a:gdLst/>
              <a:ahLst/>
              <a:cxnLst/>
              <a:rect l="l" t="t" r="r" b="b"/>
              <a:pathLst>
                <a:path w="1733" h="867" extrusionOk="0">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72"/>
            <p:cNvSpPr/>
            <p:nvPr/>
          </p:nvSpPr>
          <p:spPr>
            <a:xfrm>
              <a:off x="5940731" y="2913065"/>
              <a:ext cx="31316" cy="20615"/>
            </a:xfrm>
            <a:custGeom>
              <a:avLst/>
              <a:gdLst/>
              <a:ahLst/>
              <a:cxnLst/>
              <a:rect l="l" t="t" r="r" b="b"/>
              <a:pathLst>
                <a:path w="1194" h="786" extrusionOk="0">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6" name="Google Shape;18626;p72"/>
            <p:cNvSpPr/>
            <p:nvPr/>
          </p:nvSpPr>
          <p:spPr>
            <a:xfrm>
              <a:off x="5929374" y="3026525"/>
              <a:ext cx="68165" cy="136331"/>
            </a:xfrm>
            <a:custGeom>
              <a:avLst/>
              <a:gdLst/>
              <a:ahLst/>
              <a:cxnLst/>
              <a:rect l="l" t="t" r="r" b="b"/>
              <a:pathLst>
                <a:path w="2599" h="5198" extrusionOk="0">
                  <a:moveTo>
                    <a:pt x="0" y="1"/>
                  </a:moveTo>
                  <a:lnTo>
                    <a:pt x="0" y="5197"/>
                  </a:lnTo>
                  <a:lnTo>
                    <a:pt x="2598" y="5197"/>
                  </a:lnTo>
                  <a:lnTo>
                    <a:pt x="259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7" name="Google Shape;18627;p72"/>
            <p:cNvSpPr/>
            <p:nvPr/>
          </p:nvSpPr>
          <p:spPr>
            <a:xfrm>
              <a:off x="5929374" y="3106020"/>
              <a:ext cx="68165" cy="56835"/>
            </a:xfrm>
            <a:custGeom>
              <a:avLst/>
              <a:gdLst/>
              <a:ahLst/>
              <a:cxnLst/>
              <a:rect l="l" t="t" r="r" b="b"/>
              <a:pathLst>
                <a:path w="2599" h="2167" extrusionOk="0">
                  <a:moveTo>
                    <a:pt x="0" y="1"/>
                  </a:moveTo>
                  <a:lnTo>
                    <a:pt x="0" y="2166"/>
                  </a:lnTo>
                  <a:lnTo>
                    <a:pt x="2598" y="2166"/>
                  </a:lnTo>
                  <a:lnTo>
                    <a:pt x="2598"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72"/>
            <p:cNvSpPr/>
            <p:nvPr/>
          </p:nvSpPr>
          <p:spPr>
            <a:xfrm>
              <a:off x="5889613" y="3089130"/>
              <a:ext cx="45452" cy="68034"/>
            </a:xfrm>
            <a:custGeom>
              <a:avLst/>
              <a:gdLst/>
              <a:ahLst/>
              <a:cxnLst/>
              <a:rect l="l" t="t" r="r" b="b"/>
              <a:pathLst>
                <a:path w="1733" h="2594" extrusionOk="0">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72"/>
            <p:cNvSpPr/>
            <p:nvPr/>
          </p:nvSpPr>
          <p:spPr>
            <a:xfrm>
              <a:off x="5889613" y="3089130"/>
              <a:ext cx="25650" cy="68034"/>
            </a:xfrm>
            <a:custGeom>
              <a:avLst/>
              <a:gdLst/>
              <a:ahLst/>
              <a:cxnLst/>
              <a:rect l="l" t="t" r="r" b="b"/>
              <a:pathLst>
                <a:path w="978" h="2594" extrusionOk="0">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0" name="Google Shape;18630;p72"/>
            <p:cNvSpPr/>
            <p:nvPr/>
          </p:nvSpPr>
          <p:spPr>
            <a:xfrm>
              <a:off x="5889613" y="3089130"/>
              <a:ext cx="45452" cy="51012"/>
            </a:xfrm>
            <a:custGeom>
              <a:avLst/>
              <a:gdLst/>
              <a:ahLst/>
              <a:cxnLst/>
              <a:rect l="l" t="t" r="r" b="b"/>
              <a:pathLst>
                <a:path w="1733" h="1945" extrusionOk="0">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1" name="Google Shape;18631;p72"/>
            <p:cNvSpPr/>
            <p:nvPr/>
          </p:nvSpPr>
          <p:spPr>
            <a:xfrm>
              <a:off x="5889613" y="3089130"/>
              <a:ext cx="25650" cy="50750"/>
            </a:xfrm>
            <a:custGeom>
              <a:avLst/>
              <a:gdLst/>
              <a:ahLst/>
              <a:cxnLst/>
              <a:rect l="l" t="t" r="r" b="b"/>
              <a:pathLst>
                <a:path w="978" h="1935" extrusionOk="0">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72"/>
            <p:cNvSpPr/>
            <p:nvPr/>
          </p:nvSpPr>
          <p:spPr>
            <a:xfrm>
              <a:off x="5872565" y="3151473"/>
              <a:ext cx="79548" cy="90878"/>
            </a:xfrm>
            <a:custGeom>
              <a:avLst/>
              <a:gdLst/>
              <a:ahLst/>
              <a:cxnLst/>
              <a:rect l="l" t="t" r="r" b="b"/>
              <a:pathLst>
                <a:path w="3033" h="3465" extrusionOk="0">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72"/>
            <p:cNvSpPr/>
            <p:nvPr/>
          </p:nvSpPr>
          <p:spPr>
            <a:xfrm>
              <a:off x="5872565" y="3164324"/>
              <a:ext cx="17074" cy="78027"/>
            </a:xfrm>
            <a:custGeom>
              <a:avLst/>
              <a:gdLst/>
              <a:ahLst/>
              <a:cxnLst/>
              <a:rect l="l" t="t" r="r" b="b"/>
              <a:pathLst>
                <a:path w="651" h="2975" extrusionOk="0">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72"/>
            <p:cNvSpPr/>
            <p:nvPr/>
          </p:nvSpPr>
          <p:spPr>
            <a:xfrm>
              <a:off x="5935039" y="3164324"/>
              <a:ext cx="17074" cy="78027"/>
            </a:xfrm>
            <a:custGeom>
              <a:avLst/>
              <a:gdLst/>
              <a:ahLst/>
              <a:cxnLst/>
              <a:rect l="l" t="t" r="r" b="b"/>
              <a:pathLst>
                <a:path w="651" h="2975" extrusionOk="0">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72"/>
            <p:cNvSpPr/>
            <p:nvPr/>
          </p:nvSpPr>
          <p:spPr>
            <a:xfrm>
              <a:off x="5906661" y="3009608"/>
              <a:ext cx="113591" cy="22739"/>
            </a:xfrm>
            <a:custGeom>
              <a:avLst/>
              <a:gdLst/>
              <a:ahLst/>
              <a:cxnLst/>
              <a:rect l="l" t="t" r="r" b="b"/>
              <a:pathLst>
                <a:path w="4331" h="867" extrusionOk="0">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6" name="Google Shape;18636;p72"/>
            <p:cNvSpPr/>
            <p:nvPr/>
          </p:nvSpPr>
          <p:spPr>
            <a:xfrm>
              <a:off x="5889613" y="3089130"/>
              <a:ext cx="45452" cy="68034"/>
            </a:xfrm>
            <a:custGeom>
              <a:avLst/>
              <a:gdLst/>
              <a:ahLst/>
              <a:cxnLst/>
              <a:rect l="l" t="t" r="r" b="b"/>
              <a:pathLst>
                <a:path w="1733" h="2594" extrusionOk="0">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7" name="Google Shape;18637;p72"/>
            <p:cNvSpPr/>
            <p:nvPr/>
          </p:nvSpPr>
          <p:spPr>
            <a:xfrm>
              <a:off x="5872565" y="3151473"/>
              <a:ext cx="79548" cy="90878"/>
            </a:xfrm>
            <a:custGeom>
              <a:avLst/>
              <a:gdLst/>
              <a:ahLst/>
              <a:cxnLst/>
              <a:rect l="l" t="t" r="r" b="b"/>
              <a:pathLst>
                <a:path w="3033" h="3465" extrusionOk="0">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72"/>
            <p:cNvSpPr/>
            <p:nvPr/>
          </p:nvSpPr>
          <p:spPr>
            <a:xfrm>
              <a:off x="5889613" y="3089130"/>
              <a:ext cx="45452" cy="51012"/>
            </a:xfrm>
            <a:custGeom>
              <a:avLst/>
              <a:gdLst/>
              <a:ahLst/>
              <a:cxnLst/>
              <a:rect l="l" t="t" r="r" b="b"/>
              <a:pathLst>
                <a:path w="1733" h="1945" extrusionOk="0">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72"/>
            <p:cNvSpPr/>
            <p:nvPr/>
          </p:nvSpPr>
          <p:spPr>
            <a:xfrm>
              <a:off x="5889613" y="3088999"/>
              <a:ext cx="25650" cy="50252"/>
            </a:xfrm>
            <a:custGeom>
              <a:avLst/>
              <a:gdLst/>
              <a:ahLst/>
              <a:cxnLst/>
              <a:rect l="l" t="t" r="r" b="b"/>
              <a:pathLst>
                <a:path w="978" h="1916" extrusionOk="0">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0" name="Google Shape;18640;p72"/>
            <p:cNvSpPr/>
            <p:nvPr/>
          </p:nvSpPr>
          <p:spPr>
            <a:xfrm>
              <a:off x="5872565" y="3164324"/>
              <a:ext cx="17074" cy="78027"/>
            </a:xfrm>
            <a:custGeom>
              <a:avLst/>
              <a:gdLst/>
              <a:ahLst/>
              <a:cxnLst/>
              <a:rect l="l" t="t" r="r" b="b"/>
              <a:pathLst>
                <a:path w="651" h="2975" extrusionOk="0">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1" name="Google Shape;18641;p72"/>
            <p:cNvSpPr/>
            <p:nvPr/>
          </p:nvSpPr>
          <p:spPr>
            <a:xfrm>
              <a:off x="5935039" y="3164324"/>
              <a:ext cx="17074" cy="78027"/>
            </a:xfrm>
            <a:custGeom>
              <a:avLst/>
              <a:gdLst/>
              <a:ahLst/>
              <a:cxnLst/>
              <a:rect l="l" t="t" r="r" b="b"/>
              <a:pathLst>
                <a:path w="651" h="2975" extrusionOk="0">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2" name="Google Shape;18642;p72"/>
            <p:cNvSpPr/>
            <p:nvPr/>
          </p:nvSpPr>
          <p:spPr>
            <a:xfrm>
              <a:off x="5991822" y="3089130"/>
              <a:ext cx="45478" cy="68034"/>
            </a:xfrm>
            <a:custGeom>
              <a:avLst/>
              <a:gdLst/>
              <a:ahLst/>
              <a:cxnLst/>
              <a:rect l="l" t="t" r="r" b="b"/>
              <a:pathLst>
                <a:path w="1734" h="2594" extrusionOk="0">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72"/>
            <p:cNvSpPr/>
            <p:nvPr/>
          </p:nvSpPr>
          <p:spPr>
            <a:xfrm>
              <a:off x="5974800" y="3151473"/>
              <a:ext cx="79522" cy="90878"/>
            </a:xfrm>
            <a:custGeom>
              <a:avLst/>
              <a:gdLst/>
              <a:ahLst/>
              <a:cxnLst/>
              <a:rect l="l" t="t" r="r" b="b"/>
              <a:pathLst>
                <a:path w="3032" h="3465" extrusionOk="0">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72"/>
            <p:cNvSpPr/>
            <p:nvPr/>
          </p:nvSpPr>
          <p:spPr>
            <a:xfrm>
              <a:off x="5991822" y="3089130"/>
              <a:ext cx="45478" cy="51012"/>
            </a:xfrm>
            <a:custGeom>
              <a:avLst/>
              <a:gdLst/>
              <a:ahLst/>
              <a:cxnLst/>
              <a:rect l="l" t="t" r="r" b="b"/>
              <a:pathLst>
                <a:path w="1734" h="1945" extrusionOk="0">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72"/>
            <p:cNvSpPr/>
            <p:nvPr/>
          </p:nvSpPr>
          <p:spPr>
            <a:xfrm>
              <a:off x="5991822" y="3088999"/>
              <a:ext cx="25650" cy="50252"/>
            </a:xfrm>
            <a:custGeom>
              <a:avLst/>
              <a:gdLst/>
              <a:ahLst/>
              <a:cxnLst/>
              <a:rect l="l" t="t" r="r" b="b"/>
              <a:pathLst>
                <a:path w="978" h="1916" extrusionOk="0">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72"/>
            <p:cNvSpPr/>
            <p:nvPr/>
          </p:nvSpPr>
          <p:spPr>
            <a:xfrm>
              <a:off x="5974800" y="3164324"/>
              <a:ext cx="17048" cy="78027"/>
            </a:xfrm>
            <a:custGeom>
              <a:avLst/>
              <a:gdLst/>
              <a:ahLst/>
              <a:cxnLst/>
              <a:rect l="l" t="t" r="r" b="b"/>
              <a:pathLst>
                <a:path w="650" h="2975" extrusionOk="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72"/>
            <p:cNvSpPr/>
            <p:nvPr/>
          </p:nvSpPr>
          <p:spPr>
            <a:xfrm>
              <a:off x="6037274" y="3164324"/>
              <a:ext cx="17048" cy="78027"/>
            </a:xfrm>
            <a:custGeom>
              <a:avLst/>
              <a:gdLst/>
              <a:ahLst/>
              <a:cxnLst/>
              <a:rect l="l" t="t" r="r" b="b"/>
              <a:pathLst>
                <a:path w="650" h="2975" extrusionOk="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72"/>
            <p:cNvSpPr/>
            <p:nvPr/>
          </p:nvSpPr>
          <p:spPr>
            <a:xfrm>
              <a:off x="5838496" y="3145912"/>
              <a:ext cx="45452" cy="68034"/>
            </a:xfrm>
            <a:custGeom>
              <a:avLst/>
              <a:gdLst/>
              <a:ahLst/>
              <a:cxnLst/>
              <a:rect l="l" t="t" r="r" b="b"/>
              <a:pathLst>
                <a:path w="1733" h="2594" extrusionOk="0">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9" name="Google Shape;18649;p72"/>
            <p:cNvSpPr/>
            <p:nvPr/>
          </p:nvSpPr>
          <p:spPr>
            <a:xfrm>
              <a:off x="5821474" y="3208255"/>
              <a:ext cx="79522" cy="56809"/>
            </a:xfrm>
            <a:custGeom>
              <a:avLst/>
              <a:gdLst/>
              <a:ahLst/>
              <a:cxnLst/>
              <a:rect l="l" t="t" r="r" b="b"/>
              <a:pathLst>
                <a:path w="3032" h="2166" extrusionOk="0">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0" name="Google Shape;18650;p72"/>
            <p:cNvSpPr/>
            <p:nvPr/>
          </p:nvSpPr>
          <p:spPr>
            <a:xfrm>
              <a:off x="5838496" y="3145912"/>
              <a:ext cx="45452" cy="51012"/>
            </a:xfrm>
            <a:custGeom>
              <a:avLst/>
              <a:gdLst/>
              <a:ahLst/>
              <a:cxnLst/>
              <a:rect l="l" t="t" r="r" b="b"/>
              <a:pathLst>
                <a:path w="1733" h="1945" extrusionOk="0">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1" name="Google Shape;18651;p72"/>
            <p:cNvSpPr/>
            <p:nvPr/>
          </p:nvSpPr>
          <p:spPr>
            <a:xfrm>
              <a:off x="5838496" y="3145781"/>
              <a:ext cx="25650" cy="50252"/>
            </a:xfrm>
            <a:custGeom>
              <a:avLst/>
              <a:gdLst/>
              <a:ahLst/>
              <a:cxnLst/>
              <a:rect l="l" t="t" r="r" b="b"/>
              <a:pathLst>
                <a:path w="978" h="1916" extrusionOk="0">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2" name="Google Shape;18652;p72"/>
            <p:cNvSpPr/>
            <p:nvPr/>
          </p:nvSpPr>
          <p:spPr>
            <a:xfrm>
              <a:off x="5821474" y="3221133"/>
              <a:ext cx="17048" cy="43931"/>
            </a:xfrm>
            <a:custGeom>
              <a:avLst/>
              <a:gdLst/>
              <a:ahLst/>
              <a:cxnLst/>
              <a:rect l="l" t="t" r="r" b="b"/>
              <a:pathLst>
                <a:path w="650" h="1675" extrusionOk="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3" name="Google Shape;18653;p72"/>
            <p:cNvSpPr/>
            <p:nvPr/>
          </p:nvSpPr>
          <p:spPr>
            <a:xfrm>
              <a:off x="5883922" y="3221133"/>
              <a:ext cx="17074" cy="43931"/>
            </a:xfrm>
            <a:custGeom>
              <a:avLst/>
              <a:gdLst/>
              <a:ahLst/>
              <a:cxnLst/>
              <a:rect l="l" t="t" r="r" b="b"/>
              <a:pathLst>
                <a:path w="651" h="1675" extrusionOk="0">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72"/>
            <p:cNvSpPr/>
            <p:nvPr/>
          </p:nvSpPr>
          <p:spPr>
            <a:xfrm>
              <a:off x="5940731" y="3145912"/>
              <a:ext cx="45452" cy="68034"/>
            </a:xfrm>
            <a:custGeom>
              <a:avLst/>
              <a:gdLst/>
              <a:ahLst/>
              <a:cxnLst/>
              <a:rect l="l" t="t" r="r" b="b"/>
              <a:pathLst>
                <a:path w="1733" h="2594" extrusionOk="0">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72"/>
            <p:cNvSpPr/>
            <p:nvPr/>
          </p:nvSpPr>
          <p:spPr>
            <a:xfrm>
              <a:off x="5923683" y="3208255"/>
              <a:ext cx="79522" cy="56809"/>
            </a:xfrm>
            <a:custGeom>
              <a:avLst/>
              <a:gdLst/>
              <a:ahLst/>
              <a:cxnLst/>
              <a:rect l="l" t="t" r="r" b="b"/>
              <a:pathLst>
                <a:path w="3032" h="2166" extrusionOk="0">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6" name="Google Shape;18656;p72"/>
            <p:cNvSpPr/>
            <p:nvPr/>
          </p:nvSpPr>
          <p:spPr>
            <a:xfrm>
              <a:off x="5940731" y="3145912"/>
              <a:ext cx="45452" cy="51012"/>
            </a:xfrm>
            <a:custGeom>
              <a:avLst/>
              <a:gdLst/>
              <a:ahLst/>
              <a:cxnLst/>
              <a:rect l="l" t="t" r="r" b="b"/>
              <a:pathLst>
                <a:path w="1733" h="1945" extrusionOk="0">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7" name="Google Shape;18657;p72"/>
            <p:cNvSpPr/>
            <p:nvPr/>
          </p:nvSpPr>
          <p:spPr>
            <a:xfrm>
              <a:off x="5940731" y="3145781"/>
              <a:ext cx="25624" cy="50252"/>
            </a:xfrm>
            <a:custGeom>
              <a:avLst/>
              <a:gdLst/>
              <a:ahLst/>
              <a:cxnLst/>
              <a:rect l="l" t="t" r="r" b="b"/>
              <a:pathLst>
                <a:path w="977" h="1916" extrusionOk="0">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8" name="Google Shape;18658;p72"/>
            <p:cNvSpPr/>
            <p:nvPr/>
          </p:nvSpPr>
          <p:spPr>
            <a:xfrm>
              <a:off x="5923683" y="3221133"/>
              <a:ext cx="17074" cy="43931"/>
            </a:xfrm>
            <a:custGeom>
              <a:avLst/>
              <a:gdLst/>
              <a:ahLst/>
              <a:cxnLst/>
              <a:rect l="l" t="t" r="r" b="b"/>
              <a:pathLst>
                <a:path w="651" h="1675" extrusionOk="0">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9" name="Google Shape;18659;p72"/>
            <p:cNvSpPr/>
            <p:nvPr/>
          </p:nvSpPr>
          <p:spPr>
            <a:xfrm>
              <a:off x="5986157" y="3221133"/>
              <a:ext cx="17048" cy="43931"/>
            </a:xfrm>
            <a:custGeom>
              <a:avLst/>
              <a:gdLst/>
              <a:ahLst/>
              <a:cxnLst/>
              <a:rect l="l" t="t" r="r" b="b"/>
              <a:pathLst>
                <a:path w="650" h="1675" extrusionOk="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0" name="Google Shape;18660;p72"/>
            <p:cNvSpPr/>
            <p:nvPr/>
          </p:nvSpPr>
          <p:spPr>
            <a:xfrm>
              <a:off x="6042939" y="3145912"/>
              <a:ext cx="45452" cy="68034"/>
            </a:xfrm>
            <a:custGeom>
              <a:avLst/>
              <a:gdLst/>
              <a:ahLst/>
              <a:cxnLst/>
              <a:rect l="l" t="t" r="r" b="b"/>
              <a:pathLst>
                <a:path w="1733" h="2594" extrusionOk="0">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1" name="Google Shape;18661;p72"/>
            <p:cNvSpPr/>
            <p:nvPr/>
          </p:nvSpPr>
          <p:spPr>
            <a:xfrm>
              <a:off x="6025918" y="3208255"/>
              <a:ext cx="79522" cy="56809"/>
            </a:xfrm>
            <a:custGeom>
              <a:avLst/>
              <a:gdLst/>
              <a:ahLst/>
              <a:cxnLst/>
              <a:rect l="l" t="t" r="r" b="b"/>
              <a:pathLst>
                <a:path w="3032" h="2166" extrusionOk="0">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2" name="Google Shape;18662;p72"/>
            <p:cNvSpPr/>
            <p:nvPr/>
          </p:nvSpPr>
          <p:spPr>
            <a:xfrm>
              <a:off x="6042939" y="3145912"/>
              <a:ext cx="45452" cy="51012"/>
            </a:xfrm>
            <a:custGeom>
              <a:avLst/>
              <a:gdLst/>
              <a:ahLst/>
              <a:cxnLst/>
              <a:rect l="l" t="t" r="r" b="b"/>
              <a:pathLst>
                <a:path w="1733" h="1945" extrusionOk="0">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72"/>
            <p:cNvSpPr/>
            <p:nvPr/>
          </p:nvSpPr>
          <p:spPr>
            <a:xfrm>
              <a:off x="6042939" y="3145781"/>
              <a:ext cx="25650" cy="50252"/>
            </a:xfrm>
            <a:custGeom>
              <a:avLst/>
              <a:gdLst/>
              <a:ahLst/>
              <a:cxnLst/>
              <a:rect l="l" t="t" r="r" b="b"/>
              <a:pathLst>
                <a:path w="978" h="1916" extrusionOk="0">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4" name="Google Shape;18664;p72"/>
            <p:cNvSpPr/>
            <p:nvPr/>
          </p:nvSpPr>
          <p:spPr>
            <a:xfrm>
              <a:off x="6025918" y="3221133"/>
              <a:ext cx="17048" cy="43931"/>
            </a:xfrm>
            <a:custGeom>
              <a:avLst/>
              <a:gdLst/>
              <a:ahLst/>
              <a:cxnLst/>
              <a:rect l="l" t="t" r="r" b="b"/>
              <a:pathLst>
                <a:path w="650" h="1675" extrusionOk="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5" name="Google Shape;18665;p72"/>
            <p:cNvSpPr/>
            <p:nvPr/>
          </p:nvSpPr>
          <p:spPr>
            <a:xfrm>
              <a:off x="6088365" y="3221133"/>
              <a:ext cx="17074" cy="43931"/>
            </a:xfrm>
            <a:custGeom>
              <a:avLst/>
              <a:gdLst/>
              <a:ahLst/>
              <a:cxnLst/>
              <a:rect l="l" t="t" r="r" b="b"/>
              <a:pathLst>
                <a:path w="651" h="1675" extrusionOk="0">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6" name="Google Shape;18666;p72"/>
            <p:cNvSpPr/>
            <p:nvPr/>
          </p:nvSpPr>
          <p:spPr>
            <a:xfrm>
              <a:off x="5816176" y="3083701"/>
              <a:ext cx="294823" cy="186766"/>
            </a:xfrm>
            <a:custGeom>
              <a:avLst/>
              <a:gdLst/>
              <a:ahLst/>
              <a:cxnLst/>
              <a:rect l="l" t="t" r="r" b="b"/>
              <a:pathLst>
                <a:path w="11241" h="7121" extrusionOk="0">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72"/>
            <p:cNvSpPr/>
            <p:nvPr/>
          </p:nvSpPr>
          <p:spPr>
            <a:xfrm>
              <a:off x="5900209" y="2907636"/>
              <a:ext cx="126469" cy="169744"/>
            </a:xfrm>
            <a:custGeom>
              <a:avLst/>
              <a:gdLst/>
              <a:ahLst/>
              <a:cxnLst/>
              <a:rect l="l" t="t" r="r" b="b"/>
              <a:pathLst>
                <a:path w="4822" h="6472" extrusionOk="0">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72"/>
            <p:cNvSpPr/>
            <p:nvPr/>
          </p:nvSpPr>
          <p:spPr>
            <a:xfrm>
              <a:off x="5945006" y="3049631"/>
              <a:ext cx="36876" cy="10753"/>
            </a:xfrm>
            <a:custGeom>
              <a:avLst/>
              <a:gdLst/>
              <a:ahLst/>
              <a:cxnLst/>
              <a:rect l="l" t="t" r="r" b="b"/>
              <a:pathLst>
                <a:path w="1406" h="410" extrusionOk="0">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69" name="Google Shape;18669;p72"/>
          <p:cNvGrpSpPr/>
          <p:nvPr/>
        </p:nvGrpSpPr>
        <p:grpSpPr>
          <a:xfrm>
            <a:off x="6220132" y="2771398"/>
            <a:ext cx="362726" cy="266183"/>
            <a:chOff x="6220132" y="2955973"/>
            <a:chExt cx="362726" cy="266183"/>
          </a:xfrm>
        </p:grpSpPr>
        <p:sp>
          <p:nvSpPr>
            <p:cNvPr id="18670" name="Google Shape;18670;p72"/>
            <p:cNvSpPr/>
            <p:nvPr/>
          </p:nvSpPr>
          <p:spPr>
            <a:xfrm>
              <a:off x="6242478" y="2961271"/>
              <a:ext cx="318035" cy="232874"/>
            </a:xfrm>
            <a:custGeom>
              <a:avLst/>
              <a:gdLst/>
              <a:ahLst/>
              <a:cxnLst/>
              <a:rect l="l" t="t" r="r" b="b"/>
              <a:pathLst>
                <a:path w="12126" h="8879" extrusionOk="0">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1" name="Google Shape;18671;p72"/>
            <p:cNvSpPr/>
            <p:nvPr/>
          </p:nvSpPr>
          <p:spPr>
            <a:xfrm>
              <a:off x="6265191" y="2984010"/>
              <a:ext cx="272609" cy="181730"/>
            </a:xfrm>
            <a:custGeom>
              <a:avLst/>
              <a:gdLst/>
              <a:ahLst/>
              <a:cxnLst/>
              <a:rect l="l" t="t" r="r" b="b"/>
              <a:pathLst>
                <a:path w="10394" h="6929" extrusionOk="0">
                  <a:moveTo>
                    <a:pt x="0" y="0"/>
                  </a:moveTo>
                  <a:lnTo>
                    <a:pt x="0" y="6929"/>
                  </a:lnTo>
                  <a:lnTo>
                    <a:pt x="10394" y="6929"/>
                  </a:lnTo>
                  <a:lnTo>
                    <a:pt x="10394" y="0"/>
                  </a:ln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72"/>
            <p:cNvSpPr/>
            <p:nvPr/>
          </p:nvSpPr>
          <p:spPr>
            <a:xfrm>
              <a:off x="6265191" y="3131645"/>
              <a:ext cx="159017" cy="34096"/>
            </a:xfrm>
            <a:custGeom>
              <a:avLst/>
              <a:gdLst/>
              <a:ahLst/>
              <a:cxnLst/>
              <a:rect l="l" t="t" r="r" b="b"/>
              <a:pathLst>
                <a:path w="6063" h="1300" extrusionOk="0">
                  <a:moveTo>
                    <a:pt x="0" y="1"/>
                  </a:moveTo>
                  <a:lnTo>
                    <a:pt x="0" y="1300"/>
                  </a:lnTo>
                  <a:lnTo>
                    <a:pt x="6063" y="1300"/>
                  </a:lnTo>
                  <a:lnTo>
                    <a:pt x="6063" y="1"/>
                  </a:ln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3" name="Google Shape;18673;p72"/>
            <p:cNvSpPr/>
            <p:nvPr/>
          </p:nvSpPr>
          <p:spPr>
            <a:xfrm>
              <a:off x="6304926" y="3063506"/>
              <a:ext cx="79548" cy="79522"/>
            </a:xfrm>
            <a:custGeom>
              <a:avLst/>
              <a:gdLst/>
              <a:ahLst/>
              <a:cxnLst/>
              <a:rect l="l" t="t" r="r" b="b"/>
              <a:pathLst>
                <a:path w="3033" h="3032" extrusionOk="0">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4" name="Google Shape;18674;p72"/>
            <p:cNvSpPr/>
            <p:nvPr/>
          </p:nvSpPr>
          <p:spPr>
            <a:xfrm>
              <a:off x="6424182" y="2984010"/>
              <a:ext cx="113618" cy="90878"/>
            </a:xfrm>
            <a:custGeom>
              <a:avLst/>
              <a:gdLst/>
              <a:ahLst/>
              <a:cxnLst/>
              <a:rect l="l" t="t" r="r" b="b"/>
              <a:pathLst>
                <a:path w="4332" h="3465" extrusionOk="0">
                  <a:moveTo>
                    <a:pt x="1" y="0"/>
                  </a:moveTo>
                  <a:lnTo>
                    <a:pt x="1" y="3464"/>
                  </a:lnTo>
                  <a:lnTo>
                    <a:pt x="4332" y="3464"/>
                  </a:lnTo>
                  <a:lnTo>
                    <a:pt x="4332" y="0"/>
                  </a:lnTo>
                  <a:close/>
                </a:path>
              </a:pathLst>
            </a:custGeom>
            <a:solidFill>
              <a:srgbClr val="C9D0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5" name="Google Shape;18675;p72"/>
            <p:cNvSpPr/>
            <p:nvPr/>
          </p:nvSpPr>
          <p:spPr>
            <a:xfrm>
              <a:off x="6424182" y="3074862"/>
              <a:ext cx="113618" cy="90878"/>
            </a:xfrm>
            <a:custGeom>
              <a:avLst/>
              <a:gdLst/>
              <a:ahLst/>
              <a:cxnLst/>
              <a:rect l="l" t="t" r="r" b="b"/>
              <a:pathLst>
                <a:path w="4332" h="3465" extrusionOk="0">
                  <a:moveTo>
                    <a:pt x="1" y="0"/>
                  </a:moveTo>
                  <a:lnTo>
                    <a:pt x="1" y="3465"/>
                  </a:lnTo>
                  <a:lnTo>
                    <a:pt x="4332" y="3465"/>
                  </a:lnTo>
                  <a:lnTo>
                    <a:pt x="4332" y="0"/>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6" name="Google Shape;18676;p72"/>
            <p:cNvSpPr/>
            <p:nvPr/>
          </p:nvSpPr>
          <p:spPr>
            <a:xfrm>
              <a:off x="6225430" y="3188454"/>
              <a:ext cx="352130" cy="28404"/>
            </a:xfrm>
            <a:custGeom>
              <a:avLst/>
              <a:gdLst/>
              <a:ahLst/>
              <a:cxnLst/>
              <a:rect l="l" t="t" r="r" b="b"/>
              <a:pathLst>
                <a:path w="13426" h="1083" extrusionOk="0">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7" name="Google Shape;18677;p72"/>
            <p:cNvSpPr/>
            <p:nvPr/>
          </p:nvSpPr>
          <p:spPr>
            <a:xfrm>
              <a:off x="6367400" y="3188454"/>
              <a:ext cx="68192" cy="17048"/>
            </a:xfrm>
            <a:custGeom>
              <a:avLst/>
              <a:gdLst/>
              <a:ahLst/>
              <a:cxnLst/>
              <a:rect l="l" t="t" r="r" b="b"/>
              <a:pathLst>
                <a:path w="2600" h="650" extrusionOk="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8" name="Google Shape;18678;p72"/>
            <p:cNvSpPr/>
            <p:nvPr/>
          </p:nvSpPr>
          <p:spPr>
            <a:xfrm>
              <a:off x="6446921" y="3052149"/>
              <a:ext cx="68165" cy="22739"/>
            </a:xfrm>
            <a:custGeom>
              <a:avLst/>
              <a:gdLst/>
              <a:ahLst/>
              <a:cxnLst/>
              <a:rect l="l" t="t" r="r" b="b"/>
              <a:pathLst>
                <a:path w="2599" h="867" extrusionOk="0">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72"/>
            <p:cNvSpPr/>
            <p:nvPr/>
          </p:nvSpPr>
          <p:spPr>
            <a:xfrm>
              <a:off x="6469634" y="3035101"/>
              <a:ext cx="22739" cy="28431"/>
            </a:xfrm>
            <a:custGeom>
              <a:avLst/>
              <a:gdLst/>
              <a:ahLst/>
              <a:cxnLst/>
              <a:rect l="l" t="t" r="r" b="b"/>
              <a:pathLst>
                <a:path w="867" h="1084" extrusionOk="0">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0" name="Google Shape;18680;p72"/>
            <p:cNvSpPr/>
            <p:nvPr/>
          </p:nvSpPr>
          <p:spPr>
            <a:xfrm>
              <a:off x="6463943" y="3006723"/>
              <a:ext cx="34096" cy="39761"/>
            </a:xfrm>
            <a:custGeom>
              <a:avLst/>
              <a:gdLst/>
              <a:ahLst/>
              <a:cxnLst/>
              <a:rect l="l" t="t" r="r" b="b"/>
              <a:pathLst>
                <a:path w="1300" h="1516" extrusionOk="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72"/>
            <p:cNvSpPr/>
            <p:nvPr/>
          </p:nvSpPr>
          <p:spPr>
            <a:xfrm>
              <a:off x="6463838" y="3006723"/>
              <a:ext cx="22844" cy="39813"/>
            </a:xfrm>
            <a:custGeom>
              <a:avLst/>
              <a:gdLst/>
              <a:ahLst/>
              <a:cxnLst/>
              <a:rect l="l" t="t" r="r" b="b"/>
              <a:pathLst>
                <a:path w="871" h="1518" extrusionOk="0">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72"/>
            <p:cNvSpPr/>
            <p:nvPr/>
          </p:nvSpPr>
          <p:spPr>
            <a:xfrm>
              <a:off x="6463943" y="3006723"/>
              <a:ext cx="34096" cy="16917"/>
            </a:xfrm>
            <a:custGeom>
              <a:avLst/>
              <a:gdLst/>
              <a:ahLst/>
              <a:cxnLst/>
              <a:rect l="l" t="t" r="r" b="b"/>
              <a:pathLst>
                <a:path w="1300" h="645" extrusionOk="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72"/>
            <p:cNvSpPr/>
            <p:nvPr/>
          </p:nvSpPr>
          <p:spPr>
            <a:xfrm>
              <a:off x="6463943" y="3006723"/>
              <a:ext cx="22739" cy="14163"/>
            </a:xfrm>
            <a:custGeom>
              <a:avLst/>
              <a:gdLst/>
              <a:ahLst/>
              <a:cxnLst/>
              <a:rect l="l" t="t" r="r" b="b"/>
              <a:pathLst>
                <a:path w="867" h="540" extrusionOk="0">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4" name="Google Shape;18684;p72"/>
            <p:cNvSpPr/>
            <p:nvPr/>
          </p:nvSpPr>
          <p:spPr>
            <a:xfrm>
              <a:off x="6446921" y="3143001"/>
              <a:ext cx="68165" cy="22739"/>
            </a:xfrm>
            <a:custGeom>
              <a:avLst/>
              <a:gdLst/>
              <a:ahLst/>
              <a:cxnLst/>
              <a:rect l="l" t="t" r="r" b="b"/>
              <a:pathLst>
                <a:path w="2599" h="867" extrusionOk="0">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5" name="Google Shape;18685;p72"/>
            <p:cNvSpPr/>
            <p:nvPr/>
          </p:nvSpPr>
          <p:spPr>
            <a:xfrm>
              <a:off x="6469634" y="3125980"/>
              <a:ext cx="22739" cy="28404"/>
            </a:xfrm>
            <a:custGeom>
              <a:avLst/>
              <a:gdLst/>
              <a:ahLst/>
              <a:cxnLst/>
              <a:rect l="l" t="t" r="r" b="b"/>
              <a:pathLst>
                <a:path w="867" h="1083" extrusionOk="0">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72"/>
            <p:cNvSpPr/>
            <p:nvPr/>
          </p:nvSpPr>
          <p:spPr>
            <a:xfrm>
              <a:off x="6463943" y="3097575"/>
              <a:ext cx="34096" cy="39787"/>
            </a:xfrm>
            <a:custGeom>
              <a:avLst/>
              <a:gdLst/>
              <a:ahLst/>
              <a:cxnLst/>
              <a:rect l="l" t="t" r="r" b="b"/>
              <a:pathLst>
                <a:path w="1300" h="1517" extrusionOk="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72"/>
            <p:cNvSpPr/>
            <p:nvPr/>
          </p:nvSpPr>
          <p:spPr>
            <a:xfrm>
              <a:off x="6463838" y="3097575"/>
              <a:ext cx="22844" cy="39813"/>
            </a:xfrm>
            <a:custGeom>
              <a:avLst/>
              <a:gdLst/>
              <a:ahLst/>
              <a:cxnLst/>
              <a:rect l="l" t="t" r="r" b="b"/>
              <a:pathLst>
                <a:path w="871" h="1518" extrusionOk="0">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72"/>
            <p:cNvSpPr/>
            <p:nvPr/>
          </p:nvSpPr>
          <p:spPr>
            <a:xfrm>
              <a:off x="6463943" y="3097575"/>
              <a:ext cx="34096" cy="16943"/>
            </a:xfrm>
            <a:custGeom>
              <a:avLst/>
              <a:gdLst/>
              <a:ahLst/>
              <a:cxnLst/>
              <a:rect l="l" t="t" r="r" b="b"/>
              <a:pathLst>
                <a:path w="1300" h="646" extrusionOk="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72"/>
            <p:cNvSpPr/>
            <p:nvPr/>
          </p:nvSpPr>
          <p:spPr>
            <a:xfrm>
              <a:off x="6463943" y="3097575"/>
              <a:ext cx="22739" cy="14163"/>
            </a:xfrm>
            <a:custGeom>
              <a:avLst/>
              <a:gdLst/>
              <a:ahLst/>
              <a:cxnLst/>
              <a:rect l="l" t="t" r="r" b="b"/>
              <a:pathLst>
                <a:path w="867" h="540" extrusionOk="0">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72"/>
            <p:cNvSpPr/>
            <p:nvPr/>
          </p:nvSpPr>
          <p:spPr>
            <a:xfrm>
              <a:off x="6333330" y="3057814"/>
              <a:ext cx="22739" cy="34122"/>
            </a:xfrm>
            <a:custGeom>
              <a:avLst/>
              <a:gdLst/>
              <a:ahLst/>
              <a:cxnLst/>
              <a:rect l="l" t="t" r="r" b="b"/>
              <a:pathLst>
                <a:path w="867" h="1301" extrusionOk="0">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72"/>
            <p:cNvSpPr/>
            <p:nvPr/>
          </p:nvSpPr>
          <p:spPr>
            <a:xfrm>
              <a:off x="6321974" y="3012388"/>
              <a:ext cx="45452" cy="51144"/>
            </a:xfrm>
            <a:custGeom>
              <a:avLst/>
              <a:gdLst/>
              <a:ahLst/>
              <a:cxnLst/>
              <a:rect l="l" t="t" r="r" b="b"/>
              <a:pathLst>
                <a:path w="1733" h="1950" extrusionOk="0">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2" name="Google Shape;18692;p72"/>
            <p:cNvSpPr/>
            <p:nvPr/>
          </p:nvSpPr>
          <p:spPr>
            <a:xfrm>
              <a:off x="6321974" y="3012388"/>
              <a:ext cx="31316" cy="51196"/>
            </a:xfrm>
            <a:custGeom>
              <a:avLst/>
              <a:gdLst/>
              <a:ahLst/>
              <a:cxnLst/>
              <a:rect l="l" t="t" r="r" b="b"/>
              <a:pathLst>
                <a:path w="1194" h="1952" extrusionOk="0">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3" name="Google Shape;18693;p72"/>
            <p:cNvSpPr/>
            <p:nvPr/>
          </p:nvSpPr>
          <p:spPr>
            <a:xfrm>
              <a:off x="6321974" y="3012388"/>
              <a:ext cx="45452" cy="22739"/>
            </a:xfrm>
            <a:custGeom>
              <a:avLst/>
              <a:gdLst/>
              <a:ahLst/>
              <a:cxnLst/>
              <a:rect l="l" t="t" r="r" b="b"/>
              <a:pathLst>
                <a:path w="1733" h="867" extrusionOk="0">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4" name="Google Shape;18694;p72"/>
            <p:cNvSpPr/>
            <p:nvPr/>
          </p:nvSpPr>
          <p:spPr>
            <a:xfrm>
              <a:off x="6321974" y="3012388"/>
              <a:ext cx="31316" cy="20720"/>
            </a:xfrm>
            <a:custGeom>
              <a:avLst/>
              <a:gdLst/>
              <a:ahLst/>
              <a:cxnLst/>
              <a:rect l="l" t="t" r="r" b="b"/>
              <a:pathLst>
                <a:path w="1194" h="790" extrusionOk="0">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72"/>
            <p:cNvSpPr/>
            <p:nvPr/>
          </p:nvSpPr>
          <p:spPr>
            <a:xfrm>
              <a:off x="6304926" y="3087740"/>
              <a:ext cx="79548" cy="55288"/>
            </a:xfrm>
            <a:custGeom>
              <a:avLst/>
              <a:gdLst/>
              <a:ahLst/>
              <a:cxnLst/>
              <a:rect l="l" t="t" r="r" b="b"/>
              <a:pathLst>
                <a:path w="3033" h="2108" extrusionOk="0">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72"/>
            <p:cNvSpPr/>
            <p:nvPr/>
          </p:nvSpPr>
          <p:spPr>
            <a:xfrm>
              <a:off x="6259998" y="2978686"/>
              <a:ext cx="283100" cy="192352"/>
            </a:xfrm>
            <a:custGeom>
              <a:avLst/>
              <a:gdLst/>
              <a:ahLst/>
              <a:cxnLst/>
              <a:rect l="l" t="t" r="r" b="b"/>
              <a:pathLst>
                <a:path w="10794" h="7334" extrusionOk="0">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72"/>
            <p:cNvSpPr/>
            <p:nvPr/>
          </p:nvSpPr>
          <p:spPr>
            <a:xfrm>
              <a:off x="6220132" y="2955973"/>
              <a:ext cx="362726" cy="266183"/>
            </a:xfrm>
            <a:custGeom>
              <a:avLst/>
              <a:gdLst/>
              <a:ahLst/>
              <a:cxnLst/>
              <a:rect l="l" t="t" r="r" b="b"/>
              <a:pathLst>
                <a:path w="13830" h="10149" extrusionOk="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98" name="Google Shape;18698;p72"/>
          <p:cNvSpPr/>
          <p:nvPr/>
        </p:nvSpPr>
        <p:spPr>
          <a:xfrm>
            <a:off x="6663482" y="3012822"/>
            <a:ext cx="34096" cy="56310"/>
          </a:xfrm>
          <a:custGeom>
            <a:avLst/>
            <a:gdLst/>
            <a:ahLst/>
            <a:cxnLst/>
            <a:rect l="l" t="t" r="r" b="b"/>
            <a:pathLst>
              <a:path w="1300" h="2147" extrusionOk="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9" name="Google Shape;18699;p72"/>
          <p:cNvSpPr/>
          <p:nvPr/>
        </p:nvSpPr>
        <p:spPr>
          <a:xfrm>
            <a:off x="6692253" y="3041226"/>
            <a:ext cx="10753" cy="33335"/>
          </a:xfrm>
          <a:custGeom>
            <a:avLst/>
            <a:gdLst/>
            <a:ahLst/>
            <a:cxnLst/>
            <a:rect l="l" t="t" r="r" b="b"/>
            <a:pathLst>
              <a:path w="410" h="1271" extrusionOk="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00" name="Google Shape;18700;p72"/>
          <p:cNvGrpSpPr/>
          <p:nvPr/>
        </p:nvGrpSpPr>
        <p:grpSpPr>
          <a:xfrm>
            <a:off x="6658158" y="2734417"/>
            <a:ext cx="362857" cy="340276"/>
            <a:chOff x="6658158" y="2918992"/>
            <a:chExt cx="362857" cy="340276"/>
          </a:xfrm>
        </p:grpSpPr>
        <p:sp>
          <p:nvSpPr>
            <p:cNvPr id="18701" name="Google Shape;18701;p72"/>
            <p:cNvSpPr/>
            <p:nvPr/>
          </p:nvSpPr>
          <p:spPr>
            <a:xfrm>
              <a:off x="6856674" y="2958517"/>
              <a:ext cx="158912" cy="166256"/>
            </a:xfrm>
            <a:custGeom>
              <a:avLst/>
              <a:gdLst/>
              <a:ahLst/>
              <a:cxnLst/>
              <a:rect l="l" t="t" r="r" b="b"/>
              <a:pathLst>
                <a:path w="6059" h="6339" extrusionOk="0">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72"/>
            <p:cNvSpPr/>
            <p:nvPr/>
          </p:nvSpPr>
          <p:spPr>
            <a:xfrm>
              <a:off x="6907791" y="2958517"/>
              <a:ext cx="56809" cy="113460"/>
            </a:xfrm>
            <a:custGeom>
              <a:avLst/>
              <a:gdLst/>
              <a:ahLst/>
              <a:cxnLst/>
              <a:rect l="l" t="t" r="r" b="b"/>
              <a:pathLst>
                <a:path w="2166" h="4326" extrusionOk="0">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72"/>
            <p:cNvSpPr/>
            <p:nvPr/>
          </p:nvSpPr>
          <p:spPr>
            <a:xfrm>
              <a:off x="6924708" y="2924421"/>
              <a:ext cx="22739" cy="90773"/>
            </a:xfrm>
            <a:custGeom>
              <a:avLst/>
              <a:gdLst/>
              <a:ahLst/>
              <a:cxnLst/>
              <a:rect l="l" t="t" r="r" b="b"/>
              <a:pathLst>
                <a:path w="867" h="3461" extrusionOk="0">
                  <a:moveTo>
                    <a:pt x="0" y="1"/>
                  </a:moveTo>
                  <a:lnTo>
                    <a:pt x="217" y="3461"/>
                  </a:lnTo>
                  <a:lnTo>
                    <a:pt x="650" y="3461"/>
                  </a:lnTo>
                  <a:lnTo>
                    <a:pt x="866"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72"/>
            <p:cNvSpPr/>
            <p:nvPr/>
          </p:nvSpPr>
          <p:spPr>
            <a:xfrm>
              <a:off x="6924708" y="3032216"/>
              <a:ext cx="22739" cy="22739"/>
            </a:xfrm>
            <a:custGeom>
              <a:avLst/>
              <a:gdLst/>
              <a:ahLst/>
              <a:cxnLst/>
              <a:rect l="l" t="t" r="r" b="b"/>
              <a:pathLst>
                <a:path w="867" h="867" extrusionOk="0">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72"/>
            <p:cNvSpPr/>
            <p:nvPr/>
          </p:nvSpPr>
          <p:spPr>
            <a:xfrm>
              <a:off x="6663482" y="3174186"/>
              <a:ext cx="193218" cy="79522"/>
            </a:xfrm>
            <a:custGeom>
              <a:avLst/>
              <a:gdLst/>
              <a:ahLst/>
              <a:cxnLst/>
              <a:rect l="l" t="t" r="r" b="b"/>
              <a:pathLst>
                <a:path w="7367" h="3032" extrusionOk="0">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72"/>
            <p:cNvSpPr/>
            <p:nvPr/>
          </p:nvSpPr>
          <p:spPr>
            <a:xfrm>
              <a:off x="6822473" y="3197397"/>
              <a:ext cx="34096" cy="56310"/>
            </a:xfrm>
            <a:custGeom>
              <a:avLst/>
              <a:gdLst/>
              <a:ahLst/>
              <a:cxnLst/>
              <a:rect l="l" t="t" r="r" b="b"/>
              <a:pathLst>
                <a:path w="1300" h="2147" extrusionOk="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72"/>
            <p:cNvSpPr/>
            <p:nvPr/>
          </p:nvSpPr>
          <p:spPr>
            <a:xfrm>
              <a:off x="6697683" y="2998121"/>
              <a:ext cx="124817" cy="91036"/>
            </a:xfrm>
            <a:custGeom>
              <a:avLst/>
              <a:gdLst/>
              <a:ahLst/>
              <a:cxnLst/>
              <a:rect l="l" t="t" r="r" b="b"/>
              <a:pathLst>
                <a:path w="4759" h="3471" extrusionOk="0">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8" name="Google Shape;18708;p72"/>
            <p:cNvSpPr/>
            <p:nvPr/>
          </p:nvSpPr>
          <p:spPr>
            <a:xfrm>
              <a:off x="6725930" y="2998121"/>
              <a:ext cx="96570" cy="90905"/>
            </a:xfrm>
            <a:custGeom>
              <a:avLst/>
              <a:gdLst/>
              <a:ahLst/>
              <a:cxnLst/>
              <a:rect l="l" t="t" r="r" b="b"/>
              <a:pathLst>
                <a:path w="3682" h="3466" extrusionOk="0">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9" name="Google Shape;18709;p72"/>
            <p:cNvSpPr/>
            <p:nvPr/>
          </p:nvSpPr>
          <p:spPr>
            <a:xfrm>
              <a:off x="6725930" y="3134425"/>
              <a:ext cx="68191" cy="51144"/>
            </a:xfrm>
            <a:custGeom>
              <a:avLst/>
              <a:gdLst/>
              <a:ahLst/>
              <a:cxnLst/>
              <a:rect l="l" t="t" r="r" b="b"/>
              <a:pathLst>
                <a:path w="2600" h="1950" extrusionOk="0">
                  <a:moveTo>
                    <a:pt x="1" y="1"/>
                  </a:moveTo>
                  <a:lnTo>
                    <a:pt x="1" y="1949"/>
                  </a:lnTo>
                  <a:lnTo>
                    <a:pt x="2599" y="1949"/>
                  </a:lnTo>
                  <a:lnTo>
                    <a:pt x="2599"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72"/>
            <p:cNvSpPr/>
            <p:nvPr/>
          </p:nvSpPr>
          <p:spPr>
            <a:xfrm>
              <a:off x="6725930" y="3134556"/>
              <a:ext cx="68191" cy="33965"/>
            </a:xfrm>
            <a:custGeom>
              <a:avLst/>
              <a:gdLst/>
              <a:ahLst/>
              <a:cxnLst/>
              <a:rect l="l" t="t" r="r" b="b"/>
              <a:pathLst>
                <a:path w="2600" h="1295" extrusionOk="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1" name="Google Shape;18711;p72"/>
            <p:cNvSpPr/>
            <p:nvPr/>
          </p:nvSpPr>
          <p:spPr>
            <a:xfrm>
              <a:off x="6714573" y="3164770"/>
              <a:ext cx="45452" cy="40600"/>
            </a:xfrm>
            <a:custGeom>
              <a:avLst/>
              <a:gdLst/>
              <a:ahLst/>
              <a:cxnLst/>
              <a:rect l="l" t="t" r="r" b="b"/>
              <a:pathLst>
                <a:path w="1733" h="1548" extrusionOk="0">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2" name="Google Shape;18712;p72"/>
            <p:cNvSpPr/>
            <p:nvPr/>
          </p:nvSpPr>
          <p:spPr>
            <a:xfrm>
              <a:off x="6760025" y="3164770"/>
              <a:ext cx="45452" cy="40600"/>
            </a:xfrm>
            <a:custGeom>
              <a:avLst/>
              <a:gdLst/>
              <a:ahLst/>
              <a:cxnLst/>
              <a:rect l="l" t="t" r="r" b="b"/>
              <a:pathLst>
                <a:path w="1733" h="1548" extrusionOk="0">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72"/>
            <p:cNvSpPr/>
            <p:nvPr/>
          </p:nvSpPr>
          <p:spPr>
            <a:xfrm>
              <a:off x="6703217" y="3044307"/>
              <a:ext cx="113749" cy="107192"/>
            </a:xfrm>
            <a:custGeom>
              <a:avLst/>
              <a:gdLst/>
              <a:ahLst/>
              <a:cxnLst/>
              <a:rect l="l" t="t" r="r" b="b"/>
              <a:pathLst>
                <a:path w="4337" h="4087" extrusionOk="0">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4" name="Google Shape;18714;p72"/>
            <p:cNvSpPr/>
            <p:nvPr/>
          </p:nvSpPr>
          <p:spPr>
            <a:xfrm>
              <a:off x="6703217" y="3044307"/>
              <a:ext cx="96570" cy="106798"/>
            </a:xfrm>
            <a:custGeom>
              <a:avLst/>
              <a:gdLst/>
              <a:ahLst/>
              <a:cxnLst/>
              <a:rect l="l" t="t" r="r" b="b"/>
              <a:pathLst>
                <a:path w="3682" h="4072" extrusionOk="0">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5" name="Google Shape;18715;p72"/>
            <p:cNvSpPr/>
            <p:nvPr/>
          </p:nvSpPr>
          <p:spPr>
            <a:xfrm>
              <a:off x="6714966" y="3041107"/>
              <a:ext cx="92976" cy="30503"/>
            </a:xfrm>
            <a:custGeom>
              <a:avLst/>
              <a:gdLst/>
              <a:ahLst/>
              <a:cxnLst/>
              <a:rect l="l" t="t" r="r" b="b"/>
              <a:pathLst>
                <a:path w="3545" h="1163" extrusionOk="0">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6" name="Google Shape;18716;p72"/>
            <p:cNvSpPr/>
            <p:nvPr/>
          </p:nvSpPr>
          <p:spPr>
            <a:xfrm>
              <a:off x="6658158" y="2992954"/>
              <a:ext cx="203840" cy="266314"/>
            </a:xfrm>
            <a:custGeom>
              <a:avLst/>
              <a:gdLst/>
              <a:ahLst/>
              <a:cxnLst/>
              <a:rect l="l" t="t" r="r" b="b"/>
              <a:pathLst>
                <a:path w="7772" h="10154" extrusionOk="0">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7" name="Google Shape;18717;p72"/>
            <p:cNvSpPr/>
            <p:nvPr/>
          </p:nvSpPr>
          <p:spPr>
            <a:xfrm>
              <a:off x="6817306" y="3225801"/>
              <a:ext cx="10622" cy="33335"/>
            </a:xfrm>
            <a:custGeom>
              <a:avLst/>
              <a:gdLst/>
              <a:ahLst/>
              <a:cxnLst/>
              <a:rect l="l" t="t" r="r" b="b"/>
              <a:pathLst>
                <a:path w="405" h="1271" extrusionOk="0">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72"/>
            <p:cNvSpPr/>
            <p:nvPr/>
          </p:nvSpPr>
          <p:spPr>
            <a:xfrm>
              <a:off x="6851376" y="2953088"/>
              <a:ext cx="169639" cy="177062"/>
            </a:xfrm>
            <a:custGeom>
              <a:avLst/>
              <a:gdLst/>
              <a:ahLst/>
              <a:cxnLst/>
              <a:rect l="l" t="t" r="r" b="b"/>
              <a:pathLst>
                <a:path w="6468" h="6751" extrusionOk="0">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72"/>
            <p:cNvSpPr/>
            <p:nvPr/>
          </p:nvSpPr>
          <p:spPr>
            <a:xfrm>
              <a:off x="6919148" y="2918992"/>
              <a:ext cx="33729" cy="101500"/>
            </a:xfrm>
            <a:custGeom>
              <a:avLst/>
              <a:gdLst/>
              <a:ahLst/>
              <a:cxnLst/>
              <a:rect l="l" t="t" r="r" b="b"/>
              <a:pathLst>
                <a:path w="1286" h="3870" extrusionOk="0">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72"/>
            <p:cNvSpPr/>
            <p:nvPr/>
          </p:nvSpPr>
          <p:spPr>
            <a:xfrm>
              <a:off x="6919410" y="3026945"/>
              <a:ext cx="39027" cy="33440"/>
            </a:xfrm>
            <a:custGeom>
              <a:avLst/>
              <a:gdLst/>
              <a:ahLst/>
              <a:cxnLst/>
              <a:rect l="l" t="t" r="r" b="b"/>
              <a:pathLst>
                <a:path w="1488" h="1275" extrusionOk="0">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21" name="Google Shape;18721;p72"/>
          <p:cNvGrpSpPr/>
          <p:nvPr/>
        </p:nvGrpSpPr>
        <p:grpSpPr>
          <a:xfrm>
            <a:off x="7972418" y="2723061"/>
            <a:ext cx="362726" cy="362857"/>
            <a:chOff x="7972418" y="2907636"/>
            <a:chExt cx="362726" cy="362857"/>
          </a:xfrm>
        </p:grpSpPr>
        <p:sp>
          <p:nvSpPr>
            <p:cNvPr id="18722" name="Google Shape;18722;p72"/>
            <p:cNvSpPr/>
            <p:nvPr/>
          </p:nvSpPr>
          <p:spPr>
            <a:xfrm>
              <a:off x="8158817" y="2930375"/>
              <a:ext cx="75352" cy="74591"/>
            </a:xfrm>
            <a:custGeom>
              <a:avLst/>
              <a:gdLst/>
              <a:ahLst/>
              <a:cxnLst/>
              <a:rect l="l" t="t" r="r" b="b"/>
              <a:pathLst>
                <a:path w="2873" h="2844" extrusionOk="0">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3" name="Google Shape;18723;p72"/>
            <p:cNvSpPr/>
            <p:nvPr/>
          </p:nvSpPr>
          <p:spPr>
            <a:xfrm>
              <a:off x="7994239" y="3008480"/>
              <a:ext cx="74486" cy="75614"/>
            </a:xfrm>
            <a:custGeom>
              <a:avLst/>
              <a:gdLst/>
              <a:ahLst/>
              <a:cxnLst/>
              <a:rect l="l" t="t" r="r" b="b"/>
              <a:pathLst>
                <a:path w="2840" h="2883" extrusionOk="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4" name="Google Shape;18724;p72"/>
            <p:cNvSpPr/>
            <p:nvPr/>
          </p:nvSpPr>
          <p:spPr>
            <a:xfrm>
              <a:off x="8237814" y="3095057"/>
              <a:ext cx="79023" cy="75483"/>
            </a:xfrm>
            <a:custGeom>
              <a:avLst/>
              <a:gdLst/>
              <a:ahLst/>
              <a:cxnLst/>
              <a:rect l="l" t="t" r="r" b="b"/>
              <a:pathLst>
                <a:path w="3013" h="2878" extrusionOk="0">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5" name="Google Shape;18725;p72"/>
            <p:cNvSpPr/>
            <p:nvPr/>
          </p:nvSpPr>
          <p:spPr>
            <a:xfrm>
              <a:off x="8072240" y="3173923"/>
              <a:ext cx="75483" cy="79155"/>
            </a:xfrm>
            <a:custGeom>
              <a:avLst/>
              <a:gdLst/>
              <a:ahLst/>
              <a:cxnLst/>
              <a:rect l="l" t="t" r="r" b="b"/>
              <a:pathLst>
                <a:path w="2878" h="3018" extrusionOk="0">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6" name="Google Shape;18726;p72"/>
            <p:cNvSpPr/>
            <p:nvPr/>
          </p:nvSpPr>
          <p:spPr>
            <a:xfrm>
              <a:off x="8208780" y="2918494"/>
              <a:ext cx="108320" cy="141996"/>
            </a:xfrm>
            <a:custGeom>
              <a:avLst/>
              <a:gdLst/>
              <a:ahLst/>
              <a:cxnLst/>
              <a:rect l="l" t="t" r="r" b="b"/>
              <a:pathLst>
                <a:path w="4130" h="5414" extrusionOk="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72"/>
            <p:cNvSpPr/>
            <p:nvPr/>
          </p:nvSpPr>
          <p:spPr>
            <a:xfrm>
              <a:off x="7989334" y="3118531"/>
              <a:ext cx="108424" cy="141996"/>
            </a:xfrm>
            <a:custGeom>
              <a:avLst/>
              <a:gdLst/>
              <a:ahLst/>
              <a:cxnLst/>
              <a:rect l="l" t="t" r="r" b="b"/>
              <a:pathLst>
                <a:path w="4134" h="5414" extrusionOk="0">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72"/>
            <p:cNvSpPr/>
            <p:nvPr/>
          </p:nvSpPr>
          <p:spPr>
            <a:xfrm>
              <a:off x="8182159" y="3145781"/>
              <a:ext cx="142127" cy="107297"/>
            </a:xfrm>
            <a:custGeom>
              <a:avLst/>
              <a:gdLst/>
              <a:ahLst/>
              <a:cxnLst/>
              <a:rect l="l" t="t" r="r" b="b"/>
              <a:pathLst>
                <a:path w="5419" h="4091" extrusionOk="0">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72"/>
            <p:cNvSpPr/>
            <p:nvPr/>
          </p:nvSpPr>
          <p:spPr>
            <a:xfrm>
              <a:off x="7982122" y="2925811"/>
              <a:ext cx="142022" cy="107297"/>
            </a:xfrm>
            <a:custGeom>
              <a:avLst/>
              <a:gdLst/>
              <a:ahLst/>
              <a:cxnLst/>
              <a:rect l="l" t="t" r="r" b="b"/>
              <a:pathLst>
                <a:path w="5415" h="4091" extrusionOk="0">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72"/>
            <p:cNvSpPr/>
            <p:nvPr/>
          </p:nvSpPr>
          <p:spPr>
            <a:xfrm>
              <a:off x="8282374" y="2928355"/>
              <a:ext cx="13140" cy="62526"/>
            </a:xfrm>
            <a:custGeom>
              <a:avLst/>
              <a:gdLst/>
              <a:ahLst/>
              <a:cxnLst/>
              <a:rect l="l" t="t" r="r" b="b"/>
              <a:pathLst>
                <a:path w="501" h="2384" extrusionOk="0">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1" name="Google Shape;18731;p72"/>
            <p:cNvSpPr/>
            <p:nvPr/>
          </p:nvSpPr>
          <p:spPr>
            <a:xfrm>
              <a:off x="8302937" y="2952826"/>
              <a:ext cx="13402" cy="38135"/>
            </a:xfrm>
            <a:custGeom>
              <a:avLst/>
              <a:gdLst/>
              <a:ahLst/>
              <a:cxnLst/>
              <a:rect l="l" t="t" r="r" b="b"/>
              <a:pathLst>
                <a:path w="511" h="1454" extrusionOk="0">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2" name="Google Shape;18732;p72"/>
            <p:cNvSpPr/>
            <p:nvPr/>
          </p:nvSpPr>
          <p:spPr>
            <a:xfrm>
              <a:off x="8240594" y="2928460"/>
              <a:ext cx="13533" cy="66959"/>
            </a:xfrm>
            <a:custGeom>
              <a:avLst/>
              <a:gdLst/>
              <a:ahLst/>
              <a:cxnLst/>
              <a:rect l="l" t="t" r="r" b="b"/>
              <a:pathLst>
                <a:path w="516" h="2553" extrusionOk="0">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72"/>
            <p:cNvSpPr/>
            <p:nvPr/>
          </p:nvSpPr>
          <p:spPr>
            <a:xfrm>
              <a:off x="8208780" y="2971500"/>
              <a:ext cx="43957" cy="88990"/>
            </a:xfrm>
            <a:custGeom>
              <a:avLst/>
              <a:gdLst/>
              <a:ahLst/>
              <a:cxnLst/>
              <a:rect l="l" t="t" r="r" b="b"/>
              <a:pathLst>
                <a:path w="1676" h="3393" extrusionOk="0">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72"/>
            <p:cNvSpPr/>
            <p:nvPr/>
          </p:nvSpPr>
          <p:spPr>
            <a:xfrm>
              <a:off x="8261550" y="2918494"/>
              <a:ext cx="13271" cy="72467"/>
            </a:xfrm>
            <a:custGeom>
              <a:avLst/>
              <a:gdLst/>
              <a:ahLst/>
              <a:cxnLst/>
              <a:rect l="l" t="t" r="r" b="b"/>
              <a:pathLst>
                <a:path w="506" h="2763" extrusionOk="0">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5" name="Google Shape;18735;p72"/>
            <p:cNvSpPr/>
            <p:nvPr/>
          </p:nvSpPr>
          <p:spPr>
            <a:xfrm>
              <a:off x="8072738" y="3189712"/>
              <a:ext cx="18071" cy="17677"/>
            </a:xfrm>
            <a:custGeom>
              <a:avLst/>
              <a:gdLst/>
              <a:ahLst/>
              <a:cxnLst/>
              <a:rect l="l" t="t" r="r" b="b"/>
              <a:pathLst>
                <a:path w="689" h="674" extrusionOk="0">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6" name="Google Shape;18736;p72"/>
            <p:cNvSpPr/>
            <p:nvPr/>
          </p:nvSpPr>
          <p:spPr>
            <a:xfrm>
              <a:off x="7989334" y="3118400"/>
              <a:ext cx="71313" cy="107795"/>
            </a:xfrm>
            <a:custGeom>
              <a:avLst/>
              <a:gdLst/>
              <a:ahLst/>
              <a:cxnLst/>
              <a:rect l="l" t="t" r="r" b="b"/>
              <a:pathLst>
                <a:path w="2719" h="4110" extrusionOk="0">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72"/>
            <p:cNvSpPr/>
            <p:nvPr/>
          </p:nvSpPr>
          <p:spPr>
            <a:xfrm>
              <a:off x="8010264" y="3194250"/>
              <a:ext cx="7606" cy="56310"/>
            </a:xfrm>
            <a:custGeom>
              <a:avLst/>
              <a:gdLst/>
              <a:ahLst/>
              <a:cxnLst/>
              <a:rect l="l" t="t" r="r" b="b"/>
              <a:pathLst>
                <a:path w="290" h="2147" extrusionOk="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8" name="Google Shape;18738;p72"/>
            <p:cNvSpPr/>
            <p:nvPr/>
          </p:nvSpPr>
          <p:spPr>
            <a:xfrm>
              <a:off x="8051782" y="3194302"/>
              <a:ext cx="7475" cy="56258"/>
            </a:xfrm>
            <a:custGeom>
              <a:avLst/>
              <a:gdLst/>
              <a:ahLst/>
              <a:cxnLst/>
              <a:rect l="l" t="t" r="r" b="b"/>
              <a:pathLst>
                <a:path w="285" h="2145" extrusionOk="0">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9" name="Google Shape;18739;p72"/>
            <p:cNvSpPr/>
            <p:nvPr/>
          </p:nvSpPr>
          <p:spPr>
            <a:xfrm>
              <a:off x="8031089" y="3194250"/>
              <a:ext cx="7475" cy="66277"/>
            </a:xfrm>
            <a:custGeom>
              <a:avLst/>
              <a:gdLst/>
              <a:ahLst/>
              <a:cxnLst/>
              <a:rect l="l" t="t" r="r" b="b"/>
              <a:pathLst>
                <a:path w="285" h="2527" extrusionOk="0">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72"/>
            <p:cNvSpPr/>
            <p:nvPr/>
          </p:nvSpPr>
          <p:spPr>
            <a:xfrm>
              <a:off x="8262048" y="3200046"/>
              <a:ext cx="61608" cy="3069"/>
            </a:xfrm>
            <a:custGeom>
              <a:avLst/>
              <a:gdLst/>
              <a:ahLst/>
              <a:cxnLst/>
              <a:rect l="l" t="t" r="r" b="b"/>
              <a:pathLst>
                <a:path w="2349" h="117" extrusionOk="0">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72"/>
            <p:cNvSpPr/>
            <p:nvPr/>
          </p:nvSpPr>
          <p:spPr>
            <a:xfrm>
              <a:off x="8262048" y="3220740"/>
              <a:ext cx="51642" cy="3200"/>
            </a:xfrm>
            <a:custGeom>
              <a:avLst/>
              <a:gdLst/>
              <a:ahLst/>
              <a:cxnLst/>
              <a:rect l="l" t="t" r="r" b="b"/>
              <a:pathLst>
                <a:path w="1969" h="122" extrusionOk="0">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2" name="Google Shape;18742;p72"/>
            <p:cNvSpPr/>
            <p:nvPr/>
          </p:nvSpPr>
          <p:spPr>
            <a:xfrm>
              <a:off x="8262048" y="3241433"/>
              <a:ext cx="27145" cy="3069"/>
            </a:xfrm>
            <a:custGeom>
              <a:avLst/>
              <a:gdLst/>
              <a:ahLst/>
              <a:cxnLst/>
              <a:rect l="l" t="t" r="r" b="b"/>
              <a:pathLst>
                <a:path w="1035" h="117" extrusionOk="0">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3" name="Google Shape;18743;p72"/>
            <p:cNvSpPr/>
            <p:nvPr/>
          </p:nvSpPr>
          <p:spPr>
            <a:xfrm>
              <a:off x="8257511" y="3179221"/>
              <a:ext cx="56179" cy="3069"/>
            </a:xfrm>
            <a:custGeom>
              <a:avLst/>
              <a:gdLst/>
              <a:ahLst/>
              <a:cxnLst/>
              <a:rect l="l" t="t" r="r" b="b"/>
              <a:pathLst>
                <a:path w="2142" h="117" extrusionOk="0">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4" name="Google Shape;18744;p72"/>
            <p:cNvSpPr/>
            <p:nvPr/>
          </p:nvSpPr>
          <p:spPr>
            <a:xfrm>
              <a:off x="8208544" y="3242325"/>
              <a:ext cx="10753" cy="6347"/>
            </a:xfrm>
            <a:custGeom>
              <a:avLst/>
              <a:gdLst/>
              <a:ahLst/>
              <a:cxnLst/>
              <a:rect l="l" t="t" r="r" b="b"/>
              <a:pathLst>
                <a:path w="410" h="242" extrusionOk="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5" name="Google Shape;18745;p72"/>
            <p:cNvSpPr/>
            <p:nvPr/>
          </p:nvSpPr>
          <p:spPr>
            <a:xfrm>
              <a:off x="8182159" y="3145886"/>
              <a:ext cx="88360" cy="93317"/>
            </a:xfrm>
            <a:custGeom>
              <a:avLst/>
              <a:gdLst/>
              <a:ahLst/>
              <a:cxnLst/>
              <a:rect l="l" t="t" r="r" b="b"/>
              <a:pathLst>
                <a:path w="3369" h="3558" extrusionOk="0">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72"/>
            <p:cNvSpPr/>
            <p:nvPr/>
          </p:nvSpPr>
          <p:spPr>
            <a:xfrm>
              <a:off x="7992115" y="2940577"/>
              <a:ext cx="67903" cy="17572"/>
            </a:xfrm>
            <a:custGeom>
              <a:avLst/>
              <a:gdLst/>
              <a:ahLst/>
              <a:cxnLst/>
              <a:rect l="l" t="t" r="r" b="b"/>
              <a:pathLst>
                <a:path w="2589" h="670" extrusionOk="0">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7" name="Google Shape;18747;p72"/>
            <p:cNvSpPr/>
            <p:nvPr/>
          </p:nvSpPr>
          <p:spPr>
            <a:xfrm>
              <a:off x="8016585" y="2925942"/>
              <a:ext cx="77502" cy="11514"/>
            </a:xfrm>
            <a:custGeom>
              <a:avLst/>
              <a:gdLst/>
              <a:ahLst/>
              <a:cxnLst/>
              <a:rect l="l" t="t" r="r" b="b"/>
              <a:pathLst>
                <a:path w="2955" h="439" extrusionOk="0">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8" name="Google Shape;18748;p72"/>
            <p:cNvSpPr/>
            <p:nvPr/>
          </p:nvSpPr>
          <p:spPr>
            <a:xfrm>
              <a:off x="8104788" y="2939712"/>
              <a:ext cx="19461" cy="3174"/>
            </a:xfrm>
            <a:custGeom>
              <a:avLst/>
              <a:gdLst/>
              <a:ahLst/>
              <a:cxnLst/>
              <a:rect l="l" t="t" r="r" b="b"/>
              <a:pathLst>
                <a:path w="742" h="121" extrusionOk="0">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9" name="Google Shape;18749;p72"/>
            <p:cNvSpPr/>
            <p:nvPr/>
          </p:nvSpPr>
          <p:spPr>
            <a:xfrm>
              <a:off x="8034892" y="3002789"/>
              <a:ext cx="29926" cy="30345"/>
            </a:xfrm>
            <a:custGeom>
              <a:avLst/>
              <a:gdLst/>
              <a:ahLst/>
              <a:cxnLst/>
              <a:rect l="l" t="t" r="r" b="b"/>
              <a:pathLst>
                <a:path w="1141" h="1157" extrusionOk="0">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0" name="Google Shape;18750;p72"/>
            <p:cNvSpPr/>
            <p:nvPr/>
          </p:nvSpPr>
          <p:spPr>
            <a:xfrm>
              <a:off x="7992115" y="2982096"/>
              <a:ext cx="67903" cy="17572"/>
            </a:xfrm>
            <a:custGeom>
              <a:avLst/>
              <a:gdLst/>
              <a:ahLst/>
              <a:cxnLst/>
              <a:rect l="l" t="t" r="r" b="b"/>
              <a:pathLst>
                <a:path w="2589" h="670" extrusionOk="0">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1" name="Google Shape;18751;p72"/>
            <p:cNvSpPr/>
            <p:nvPr/>
          </p:nvSpPr>
          <p:spPr>
            <a:xfrm>
              <a:off x="7982122" y="2961271"/>
              <a:ext cx="77896" cy="17704"/>
            </a:xfrm>
            <a:custGeom>
              <a:avLst/>
              <a:gdLst/>
              <a:ahLst/>
              <a:cxnLst/>
              <a:rect l="l" t="t" r="r" b="b"/>
              <a:pathLst>
                <a:path w="2970" h="675" extrusionOk="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2" name="Google Shape;18752;p72"/>
            <p:cNvSpPr/>
            <p:nvPr/>
          </p:nvSpPr>
          <p:spPr>
            <a:xfrm>
              <a:off x="8238942" y="3070823"/>
              <a:ext cx="72231" cy="13769"/>
            </a:xfrm>
            <a:custGeom>
              <a:avLst/>
              <a:gdLst/>
              <a:ahLst/>
              <a:cxnLst/>
              <a:rect l="l" t="t" r="r" b="b"/>
              <a:pathLst>
                <a:path w="2754" h="525" extrusionOk="0">
                  <a:moveTo>
                    <a:pt x="1" y="0"/>
                  </a:moveTo>
                  <a:lnTo>
                    <a:pt x="1" y="525"/>
                  </a:lnTo>
                  <a:lnTo>
                    <a:pt x="2753" y="525"/>
                  </a:lnTo>
                  <a:lnTo>
                    <a:pt x="2753"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3" name="Google Shape;18753;p72"/>
            <p:cNvSpPr/>
            <p:nvPr/>
          </p:nvSpPr>
          <p:spPr>
            <a:xfrm>
              <a:off x="7995262" y="3094297"/>
              <a:ext cx="72335" cy="13769"/>
            </a:xfrm>
            <a:custGeom>
              <a:avLst/>
              <a:gdLst/>
              <a:ahLst/>
              <a:cxnLst/>
              <a:rect l="l" t="t" r="r" b="b"/>
              <a:pathLst>
                <a:path w="2758" h="525" extrusionOk="0">
                  <a:moveTo>
                    <a:pt x="0" y="0"/>
                  </a:moveTo>
                  <a:lnTo>
                    <a:pt x="0" y="525"/>
                  </a:lnTo>
                  <a:lnTo>
                    <a:pt x="2757" y="525"/>
                  </a:lnTo>
                  <a:lnTo>
                    <a:pt x="2757"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4" name="Google Shape;18754;p72"/>
            <p:cNvSpPr/>
            <p:nvPr/>
          </p:nvSpPr>
          <p:spPr>
            <a:xfrm>
              <a:off x="8158056" y="3175182"/>
              <a:ext cx="13769" cy="72231"/>
            </a:xfrm>
            <a:custGeom>
              <a:avLst/>
              <a:gdLst/>
              <a:ahLst/>
              <a:cxnLst/>
              <a:rect l="l" t="t" r="r" b="b"/>
              <a:pathLst>
                <a:path w="525" h="2754" extrusionOk="0">
                  <a:moveTo>
                    <a:pt x="0" y="1"/>
                  </a:moveTo>
                  <a:lnTo>
                    <a:pt x="0" y="2753"/>
                  </a:lnTo>
                  <a:lnTo>
                    <a:pt x="525" y="2753"/>
                  </a:lnTo>
                  <a:lnTo>
                    <a:pt x="525" y="1"/>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5" name="Google Shape;18755;p72"/>
            <p:cNvSpPr/>
            <p:nvPr/>
          </p:nvSpPr>
          <p:spPr>
            <a:xfrm>
              <a:off x="8134582" y="2931503"/>
              <a:ext cx="13769" cy="72335"/>
            </a:xfrm>
            <a:custGeom>
              <a:avLst/>
              <a:gdLst/>
              <a:ahLst/>
              <a:cxnLst/>
              <a:rect l="l" t="t" r="r" b="b"/>
              <a:pathLst>
                <a:path w="525" h="2758" extrusionOk="0">
                  <a:moveTo>
                    <a:pt x="0" y="0"/>
                  </a:moveTo>
                  <a:lnTo>
                    <a:pt x="0" y="2757"/>
                  </a:lnTo>
                  <a:lnTo>
                    <a:pt x="525" y="2757"/>
                  </a:lnTo>
                  <a:lnTo>
                    <a:pt x="525" y="0"/>
                  </a:ln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6" name="Google Shape;18756;p72"/>
            <p:cNvSpPr/>
            <p:nvPr/>
          </p:nvSpPr>
          <p:spPr>
            <a:xfrm>
              <a:off x="7990462" y="3004940"/>
              <a:ext cx="17074" cy="109080"/>
            </a:xfrm>
            <a:custGeom>
              <a:avLst/>
              <a:gdLst/>
              <a:ahLst/>
              <a:cxnLst/>
              <a:rect l="l" t="t" r="r" b="b"/>
              <a:pathLst>
                <a:path w="651" h="4159" extrusionOk="0">
                  <a:moveTo>
                    <a:pt x="0" y="1"/>
                  </a:moveTo>
                  <a:lnTo>
                    <a:pt x="0" y="4158"/>
                  </a:lnTo>
                  <a:lnTo>
                    <a:pt x="650" y="4158"/>
                  </a:lnTo>
                  <a:lnTo>
                    <a:pt x="65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7" name="Google Shape;18757;p72"/>
            <p:cNvSpPr/>
            <p:nvPr/>
          </p:nvSpPr>
          <p:spPr>
            <a:xfrm>
              <a:off x="8232778" y="3067151"/>
              <a:ext cx="16917" cy="81174"/>
            </a:xfrm>
            <a:custGeom>
              <a:avLst/>
              <a:gdLst/>
              <a:ahLst/>
              <a:cxnLst/>
              <a:rect l="l" t="t" r="r" b="b"/>
              <a:pathLst>
                <a:path w="645" h="3095" extrusionOk="0">
                  <a:moveTo>
                    <a:pt x="0" y="1"/>
                  </a:moveTo>
                  <a:lnTo>
                    <a:pt x="0" y="3095"/>
                  </a:lnTo>
                  <a:lnTo>
                    <a:pt x="645" y="3095"/>
                  </a:lnTo>
                  <a:lnTo>
                    <a:pt x="645"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72"/>
            <p:cNvSpPr/>
            <p:nvPr/>
          </p:nvSpPr>
          <p:spPr>
            <a:xfrm>
              <a:off x="8066181" y="3236030"/>
              <a:ext cx="109054" cy="17048"/>
            </a:xfrm>
            <a:custGeom>
              <a:avLst/>
              <a:gdLst/>
              <a:ahLst/>
              <a:cxnLst/>
              <a:rect l="l" t="t" r="r" b="b"/>
              <a:pathLst>
                <a:path w="4158" h="650" extrusionOk="0">
                  <a:moveTo>
                    <a:pt x="1" y="0"/>
                  </a:moveTo>
                  <a:lnTo>
                    <a:pt x="1" y="650"/>
                  </a:lnTo>
                  <a:lnTo>
                    <a:pt x="4158" y="650"/>
                  </a:lnTo>
                  <a:lnTo>
                    <a:pt x="4158"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72"/>
            <p:cNvSpPr/>
            <p:nvPr/>
          </p:nvSpPr>
          <p:spPr>
            <a:xfrm>
              <a:off x="8130674" y="2992193"/>
              <a:ext cx="83325" cy="17074"/>
            </a:xfrm>
            <a:custGeom>
              <a:avLst/>
              <a:gdLst/>
              <a:ahLst/>
              <a:cxnLst/>
              <a:rect l="l" t="t" r="r" b="b"/>
              <a:pathLst>
                <a:path w="3177" h="651" extrusionOk="0">
                  <a:moveTo>
                    <a:pt x="0" y="1"/>
                  </a:moveTo>
                  <a:lnTo>
                    <a:pt x="0" y="650"/>
                  </a:lnTo>
                  <a:lnTo>
                    <a:pt x="3176" y="650"/>
                  </a:lnTo>
                  <a:lnTo>
                    <a:pt x="317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0" name="Google Shape;18760;p72"/>
            <p:cNvSpPr/>
            <p:nvPr/>
          </p:nvSpPr>
          <p:spPr>
            <a:xfrm>
              <a:off x="8001950" y="3059467"/>
              <a:ext cx="11514" cy="15133"/>
            </a:xfrm>
            <a:custGeom>
              <a:avLst/>
              <a:gdLst/>
              <a:ahLst/>
              <a:cxnLst/>
              <a:rect l="l" t="t" r="r" b="b"/>
              <a:pathLst>
                <a:path w="439" h="577" extrusionOk="0">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1" name="Google Shape;18761;p72"/>
            <p:cNvSpPr/>
            <p:nvPr/>
          </p:nvSpPr>
          <p:spPr>
            <a:xfrm>
              <a:off x="8001950" y="3039901"/>
              <a:ext cx="11514" cy="15133"/>
            </a:xfrm>
            <a:custGeom>
              <a:avLst/>
              <a:gdLst/>
              <a:ahLst/>
              <a:cxnLst/>
              <a:rect l="l" t="t" r="r" b="b"/>
              <a:pathLst>
                <a:path w="439" h="577" extrusionOk="0">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2" name="Google Shape;18762;p72"/>
            <p:cNvSpPr/>
            <p:nvPr/>
          </p:nvSpPr>
          <p:spPr>
            <a:xfrm>
              <a:off x="8293967" y="3103529"/>
              <a:ext cx="11514" cy="14871"/>
            </a:xfrm>
            <a:custGeom>
              <a:avLst/>
              <a:gdLst/>
              <a:ahLst/>
              <a:cxnLst/>
              <a:rect l="l" t="t" r="r" b="b"/>
              <a:pathLst>
                <a:path w="439" h="567" extrusionOk="0">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3" name="Google Shape;18763;p72"/>
            <p:cNvSpPr/>
            <p:nvPr/>
          </p:nvSpPr>
          <p:spPr>
            <a:xfrm>
              <a:off x="8293967" y="3122806"/>
              <a:ext cx="11514" cy="15238"/>
            </a:xfrm>
            <a:custGeom>
              <a:avLst/>
              <a:gdLst/>
              <a:ahLst/>
              <a:cxnLst/>
              <a:rect l="l" t="t" r="r" b="b"/>
              <a:pathLst>
                <a:path w="439" h="581" extrusionOk="0">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4" name="Google Shape;18764;p72"/>
            <p:cNvSpPr/>
            <p:nvPr/>
          </p:nvSpPr>
          <p:spPr>
            <a:xfrm>
              <a:off x="7972418" y="2907636"/>
              <a:ext cx="362726" cy="362857"/>
            </a:xfrm>
            <a:custGeom>
              <a:avLst/>
              <a:gdLst/>
              <a:ahLst/>
              <a:cxnLst/>
              <a:rect l="l" t="t" r="r" b="b"/>
              <a:pathLst>
                <a:path w="13830" h="13835" extrusionOk="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72"/>
            <p:cNvSpPr/>
            <p:nvPr/>
          </p:nvSpPr>
          <p:spPr>
            <a:xfrm>
              <a:off x="8121836" y="3229316"/>
              <a:ext cx="19199" cy="11540"/>
            </a:xfrm>
            <a:custGeom>
              <a:avLst/>
              <a:gdLst/>
              <a:ahLst/>
              <a:cxnLst/>
              <a:rect l="l" t="t" r="r" b="b"/>
              <a:pathLst>
                <a:path w="732" h="440" extrusionOk="0">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6" name="Google Shape;18766;p72"/>
            <p:cNvSpPr/>
            <p:nvPr/>
          </p:nvSpPr>
          <p:spPr>
            <a:xfrm>
              <a:off x="8102270" y="3229316"/>
              <a:ext cx="19225" cy="11540"/>
            </a:xfrm>
            <a:custGeom>
              <a:avLst/>
              <a:gdLst/>
              <a:ahLst/>
              <a:cxnLst/>
              <a:rect l="l" t="t" r="r" b="b"/>
              <a:pathLst>
                <a:path w="733" h="440" extrusionOk="0">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72"/>
            <p:cNvSpPr/>
            <p:nvPr/>
          </p:nvSpPr>
          <p:spPr>
            <a:xfrm>
              <a:off x="8165610" y="2937299"/>
              <a:ext cx="19985" cy="11514"/>
            </a:xfrm>
            <a:custGeom>
              <a:avLst/>
              <a:gdLst/>
              <a:ahLst/>
              <a:cxnLst/>
              <a:rect l="l" t="t" r="r" b="b"/>
              <a:pathLst>
                <a:path w="762" h="439" extrusionOk="0">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72"/>
            <p:cNvSpPr/>
            <p:nvPr/>
          </p:nvSpPr>
          <p:spPr>
            <a:xfrm>
              <a:off x="8185306" y="2937299"/>
              <a:ext cx="19854" cy="11514"/>
            </a:xfrm>
            <a:custGeom>
              <a:avLst/>
              <a:gdLst/>
              <a:ahLst/>
              <a:cxnLst/>
              <a:rect l="l" t="t" r="r" b="b"/>
              <a:pathLst>
                <a:path w="757" h="439" extrusionOk="0">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69" name="Google Shape;18769;p72"/>
          <p:cNvGrpSpPr/>
          <p:nvPr/>
        </p:nvGrpSpPr>
        <p:grpSpPr>
          <a:xfrm>
            <a:off x="8040058" y="3621746"/>
            <a:ext cx="301275" cy="365480"/>
            <a:chOff x="8040058" y="3806321"/>
            <a:chExt cx="301275" cy="365480"/>
          </a:xfrm>
        </p:grpSpPr>
        <p:sp>
          <p:nvSpPr>
            <p:cNvPr id="18770" name="Google Shape;18770;p72"/>
            <p:cNvSpPr/>
            <p:nvPr/>
          </p:nvSpPr>
          <p:spPr>
            <a:xfrm>
              <a:off x="8045488" y="3842541"/>
              <a:ext cx="290417" cy="323962"/>
            </a:xfrm>
            <a:custGeom>
              <a:avLst/>
              <a:gdLst/>
              <a:ahLst/>
              <a:cxnLst/>
              <a:rect l="l" t="t" r="r" b="b"/>
              <a:pathLst>
                <a:path w="11073" h="12352" extrusionOk="0">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1" name="Google Shape;18771;p72"/>
            <p:cNvSpPr/>
            <p:nvPr/>
          </p:nvSpPr>
          <p:spPr>
            <a:xfrm>
              <a:off x="8321480" y="3862972"/>
              <a:ext cx="14425" cy="303531"/>
            </a:xfrm>
            <a:custGeom>
              <a:avLst/>
              <a:gdLst/>
              <a:ahLst/>
              <a:cxnLst/>
              <a:rect l="l" t="t" r="r" b="b"/>
              <a:pathLst>
                <a:path w="550" h="11573" extrusionOk="0">
                  <a:moveTo>
                    <a:pt x="1" y="1"/>
                  </a:moveTo>
                  <a:lnTo>
                    <a:pt x="1" y="11573"/>
                  </a:lnTo>
                  <a:lnTo>
                    <a:pt x="549" y="11573"/>
                  </a:lnTo>
                  <a:lnTo>
                    <a:pt x="549" y="222"/>
                  </a:lnTo>
                  <a:lnTo>
                    <a:pt x="1" y="1"/>
                  </a:ln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2" name="Google Shape;18772;p72"/>
            <p:cNvSpPr/>
            <p:nvPr/>
          </p:nvSpPr>
          <p:spPr>
            <a:xfrm>
              <a:off x="8156168" y="3857806"/>
              <a:ext cx="69057" cy="55183"/>
            </a:xfrm>
            <a:custGeom>
              <a:avLst/>
              <a:gdLst/>
              <a:ahLst/>
              <a:cxnLst/>
              <a:rect l="l" t="t" r="r" b="b"/>
              <a:pathLst>
                <a:path w="2633" h="2104" extrusionOk="0">
                  <a:moveTo>
                    <a:pt x="1314" y="0"/>
                  </a:moveTo>
                  <a:lnTo>
                    <a:pt x="0" y="1343"/>
                  </a:lnTo>
                  <a:lnTo>
                    <a:pt x="650" y="2103"/>
                  </a:lnTo>
                  <a:lnTo>
                    <a:pt x="1983" y="2103"/>
                  </a:lnTo>
                  <a:lnTo>
                    <a:pt x="2632" y="1343"/>
                  </a:lnTo>
                  <a:lnTo>
                    <a:pt x="1314"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3" name="Google Shape;18773;p72"/>
            <p:cNvSpPr/>
            <p:nvPr/>
          </p:nvSpPr>
          <p:spPr>
            <a:xfrm>
              <a:off x="8193778" y="3884426"/>
              <a:ext cx="31447" cy="28562"/>
            </a:xfrm>
            <a:custGeom>
              <a:avLst/>
              <a:gdLst/>
              <a:ahLst/>
              <a:cxnLst/>
              <a:rect l="l" t="t" r="r" b="b"/>
              <a:pathLst>
                <a:path w="1199" h="1089" extrusionOk="0">
                  <a:moveTo>
                    <a:pt x="871" y="1"/>
                  </a:moveTo>
                  <a:lnTo>
                    <a:pt x="0" y="1088"/>
                  </a:lnTo>
                  <a:lnTo>
                    <a:pt x="549" y="1088"/>
                  </a:lnTo>
                  <a:lnTo>
                    <a:pt x="1198" y="328"/>
                  </a:lnTo>
                  <a:lnTo>
                    <a:pt x="87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72"/>
            <p:cNvSpPr/>
            <p:nvPr/>
          </p:nvSpPr>
          <p:spPr>
            <a:xfrm>
              <a:off x="8138989" y="3912962"/>
              <a:ext cx="103389" cy="226291"/>
            </a:xfrm>
            <a:custGeom>
              <a:avLst/>
              <a:gdLst/>
              <a:ahLst/>
              <a:cxnLst/>
              <a:rect l="l" t="t" r="r" b="b"/>
              <a:pathLst>
                <a:path w="3942" h="8628" extrusionOk="0">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72"/>
            <p:cNvSpPr/>
            <p:nvPr/>
          </p:nvSpPr>
          <p:spPr>
            <a:xfrm>
              <a:off x="8183549" y="3912962"/>
              <a:ext cx="58828" cy="226291"/>
            </a:xfrm>
            <a:custGeom>
              <a:avLst/>
              <a:gdLst/>
              <a:ahLst/>
              <a:cxnLst/>
              <a:rect l="l" t="t" r="r" b="b"/>
              <a:pathLst>
                <a:path w="2243" h="8628" extrusionOk="0">
                  <a:moveTo>
                    <a:pt x="390" y="0"/>
                  </a:moveTo>
                  <a:lnTo>
                    <a:pt x="1694" y="6712"/>
                  </a:lnTo>
                  <a:lnTo>
                    <a:pt x="0" y="8363"/>
                  </a:lnTo>
                  <a:lnTo>
                    <a:pt x="270" y="8628"/>
                  </a:lnTo>
                  <a:lnTo>
                    <a:pt x="2243" y="6712"/>
                  </a:lnTo>
                  <a:lnTo>
                    <a:pt x="939" y="0"/>
                  </a:lnTo>
                  <a:close/>
                </a:path>
              </a:pathLst>
            </a:custGeom>
            <a:solidFill>
              <a:srgbClr val="8599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6" name="Google Shape;18776;p72"/>
            <p:cNvSpPr/>
            <p:nvPr/>
          </p:nvSpPr>
          <p:spPr>
            <a:xfrm>
              <a:off x="8109850" y="3811488"/>
              <a:ext cx="80781" cy="90380"/>
            </a:xfrm>
            <a:custGeom>
              <a:avLst/>
              <a:gdLst/>
              <a:ahLst/>
              <a:cxnLst/>
              <a:rect l="l" t="t" r="r" b="b"/>
              <a:pathLst>
                <a:path w="3080" h="3446" extrusionOk="0">
                  <a:moveTo>
                    <a:pt x="458" y="1"/>
                  </a:moveTo>
                  <a:lnTo>
                    <a:pt x="0" y="1141"/>
                  </a:lnTo>
                  <a:lnTo>
                    <a:pt x="1439" y="3446"/>
                  </a:lnTo>
                  <a:lnTo>
                    <a:pt x="3080" y="1766"/>
                  </a:lnTo>
                  <a:lnTo>
                    <a:pt x="458" y="1"/>
                  </a:ln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7" name="Google Shape;18777;p72"/>
            <p:cNvSpPr/>
            <p:nvPr/>
          </p:nvSpPr>
          <p:spPr>
            <a:xfrm>
              <a:off x="8190604" y="3811488"/>
              <a:ext cx="80807" cy="90380"/>
            </a:xfrm>
            <a:custGeom>
              <a:avLst/>
              <a:gdLst/>
              <a:ahLst/>
              <a:cxnLst/>
              <a:rect l="l" t="t" r="r" b="b"/>
              <a:pathLst>
                <a:path w="3081" h="3446" extrusionOk="0">
                  <a:moveTo>
                    <a:pt x="2628" y="1"/>
                  </a:moveTo>
                  <a:lnTo>
                    <a:pt x="1" y="1766"/>
                  </a:lnTo>
                  <a:lnTo>
                    <a:pt x="1642" y="3446"/>
                  </a:lnTo>
                  <a:lnTo>
                    <a:pt x="3080" y="1141"/>
                  </a:lnTo>
                  <a:lnTo>
                    <a:pt x="2628" y="1"/>
                  </a:lnTo>
                  <a:close/>
                </a:path>
              </a:pathLst>
            </a:custGeom>
            <a:solidFill>
              <a:srgbClr val="8394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8" name="Google Shape;18778;p72"/>
            <p:cNvSpPr/>
            <p:nvPr/>
          </p:nvSpPr>
          <p:spPr>
            <a:xfrm>
              <a:off x="8121836" y="3811488"/>
              <a:ext cx="137721" cy="46344"/>
            </a:xfrm>
            <a:custGeom>
              <a:avLst/>
              <a:gdLst/>
              <a:ahLst/>
              <a:cxnLst/>
              <a:rect l="l" t="t" r="r" b="b"/>
              <a:pathLst>
                <a:path w="5251" h="1767" extrusionOk="0">
                  <a:moveTo>
                    <a:pt x="1" y="1"/>
                  </a:moveTo>
                  <a:lnTo>
                    <a:pt x="2623" y="1766"/>
                  </a:lnTo>
                  <a:lnTo>
                    <a:pt x="5250" y="1"/>
                  </a:lnTo>
                  <a:close/>
                </a:path>
              </a:pathLst>
            </a:custGeom>
            <a:solidFill>
              <a:srgbClr val="5F75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9" name="Google Shape;18779;p72"/>
            <p:cNvSpPr/>
            <p:nvPr/>
          </p:nvSpPr>
          <p:spPr>
            <a:xfrm>
              <a:off x="8040321" y="3806321"/>
              <a:ext cx="301013" cy="338728"/>
            </a:xfrm>
            <a:custGeom>
              <a:avLst/>
              <a:gdLst/>
              <a:ahLst/>
              <a:cxnLst/>
              <a:rect l="l" t="t" r="r" b="b"/>
              <a:pathLst>
                <a:path w="11477" h="12915" extrusionOk="0">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72"/>
            <p:cNvSpPr/>
            <p:nvPr/>
          </p:nvSpPr>
          <p:spPr>
            <a:xfrm>
              <a:off x="8040058" y="3938219"/>
              <a:ext cx="301144" cy="233582"/>
            </a:xfrm>
            <a:custGeom>
              <a:avLst/>
              <a:gdLst/>
              <a:ahLst/>
              <a:cxnLst/>
              <a:rect l="l" t="t" r="r" b="b"/>
              <a:pathLst>
                <a:path w="11482" h="8906" extrusionOk="0">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81" name="Google Shape;18781;p72"/>
          <p:cNvGrpSpPr/>
          <p:nvPr/>
        </p:nvGrpSpPr>
        <p:grpSpPr>
          <a:xfrm>
            <a:off x="4895276" y="4113826"/>
            <a:ext cx="345941" cy="342190"/>
            <a:chOff x="4895276" y="4298401"/>
            <a:chExt cx="345941" cy="342190"/>
          </a:xfrm>
        </p:grpSpPr>
        <p:sp>
          <p:nvSpPr>
            <p:cNvPr id="18782" name="Google Shape;18782;p72"/>
            <p:cNvSpPr/>
            <p:nvPr/>
          </p:nvSpPr>
          <p:spPr>
            <a:xfrm>
              <a:off x="5142130" y="4481233"/>
              <a:ext cx="40154" cy="39656"/>
            </a:xfrm>
            <a:custGeom>
              <a:avLst/>
              <a:gdLst/>
              <a:ahLst/>
              <a:cxnLst/>
              <a:rect l="l" t="t" r="r" b="b"/>
              <a:pathLst>
                <a:path w="1531" h="1512" extrusionOk="0">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72"/>
            <p:cNvSpPr/>
            <p:nvPr/>
          </p:nvSpPr>
          <p:spPr>
            <a:xfrm>
              <a:off x="5102133" y="4481233"/>
              <a:ext cx="65647" cy="39656"/>
            </a:xfrm>
            <a:custGeom>
              <a:avLst/>
              <a:gdLst/>
              <a:ahLst/>
              <a:cxnLst/>
              <a:rect l="l" t="t" r="r" b="b"/>
              <a:pathLst>
                <a:path w="2503" h="1512" extrusionOk="0">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4" name="Google Shape;18784;p72"/>
            <p:cNvSpPr/>
            <p:nvPr/>
          </p:nvSpPr>
          <p:spPr>
            <a:xfrm>
              <a:off x="5141762" y="4415612"/>
              <a:ext cx="21848" cy="43800"/>
            </a:xfrm>
            <a:custGeom>
              <a:avLst/>
              <a:gdLst/>
              <a:ahLst/>
              <a:cxnLst/>
              <a:rect l="l" t="t" r="r" b="b"/>
              <a:pathLst>
                <a:path w="833" h="1670" extrusionOk="0">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5" name="Google Shape;18785;p72"/>
            <p:cNvSpPr/>
            <p:nvPr/>
          </p:nvSpPr>
          <p:spPr>
            <a:xfrm>
              <a:off x="4994338" y="4481233"/>
              <a:ext cx="40049" cy="39656"/>
            </a:xfrm>
            <a:custGeom>
              <a:avLst/>
              <a:gdLst/>
              <a:ahLst/>
              <a:cxnLst/>
              <a:rect l="l" t="t" r="r" b="b"/>
              <a:pathLst>
                <a:path w="1527" h="1512" extrusionOk="0">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72"/>
            <p:cNvSpPr/>
            <p:nvPr/>
          </p:nvSpPr>
          <p:spPr>
            <a:xfrm>
              <a:off x="4954210" y="4481233"/>
              <a:ext cx="65647" cy="39656"/>
            </a:xfrm>
            <a:custGeom>
              <a:avLst/>
              <a:gdLst/>
              <a:ahLst/>
              <a:cxnLst/>
              <a:rect l="l" t="t" r="r" b="b"/>
              <a:pathLst>
                <a:path w="2503" h="1512" extrusionOk="0">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72"/>
            <p:cNvSpPr/>
            <p:nvPr/>
          </p:nvSpPr>
          <p:spPr>
            <a:xfrm>
              <a:off x="4993839" y="4415612"/>
              <a:ext cx="21874" cy="43800"/>
            </a:xfrm>
            <a:custGeom>
              <a:avLst/>
              <a:gdLst/>
              <a:ahLst/>
              <a:cxnLst/>
              <a:rect l="l" t="t" r="r" b="b"/>
              <a:pathLst>
                <a:path w="834" h="1670" extrusionOk="0">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8" name="Google Shape;18788;p72"/>
            <p:cNvSpPr/>
            <p:nvPr/>
          </p:nvSpPr>
          <p:spPr>
            <a:xfrm>
              <a:off x="5068299" y="4483122"/>
              <a:ext cx="53793" cy="53924"/>
            </a:xfrm>
            <a:custGeom>
              <a:avLst/>
              <a:gdLst/>
              <a:ahLst/>
              <a:cxnLst/>
              <a:rect l="l" t="t" r="r" b="b"/>
              <a:pathLst>
                <a:path w="2051" h="2056" extrusionOk="0">
                  <a:moveTo>
                    <a:pt x="1" y="1"/>
                  </a:moveTo>
                  <a:lnTo>
                    <a:pt x="1218" y="2055"/>
                  </a:lnTo>
                  <a:lnTo>
                    <a:pt x="2050" y="2055"/>
                  </a:lnTo>
                  <a:cubicBezTo>
                    <a:pt x="2050" y="920"/>
                    <a:pt x="1131" y="1"/>
                    <a:pt x="1"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9" name="Google Shape;18789;p72"/>
            <p:cNvSpPr/>
            <p:nvPr/>
          </p:nvSpPr>
          <p:spPr>
            <a:xfrm>
              <a:off x="5014428" y="4483122"/>
              <a:ext cx="85816" cy="53924"/>
            </a:xfrm>
            <a:custGeom>
              <a:avLst/>
              <a:gdLst/>
              <a:ahLst/>
              <a:cxnLst/>
              <a:rect l="l" t="t" r="r" b="b"/>
              <a:pathLst>
                <a:path w="3272" h="2056" extrusionOk="0">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0" name="Google Shape;18790;p72"/>
            <p:cNvSpPr/>
            <p:nvPr/>
          </p:nvSpPr>
          <p:spPr>
            <a:xfrm>
              <a:off x="5068693" y="4401974"/>
              <a:ext cx="29663" cy="59353"/>
            </a:xfrm>
            <a:custGeom>
              <a:avLst/>
              <a:gdLst/>
              <a:ahLst/>
              <a:cxnLst/>
              <a:rect l="l" t="t" r="r" b="b"/>
              <a:pathLst>
                <a:path w="1131" h="2263" extrusionOk="0">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1" name="Google Shape;18791;p72"/>
            <p:cNvSpPr/>
            <p:nvPr/>
          </p:nvSpPr>
          <p:spPr>
            <a:xfrm>
              <a:off x="5038138" y="4401974"/>
              <a:ext cx="45347" cy="59353"/>
            </a:xfrm>
            <a:custGeom>
              <a:avLst/>
              <a:gdLst/>
              <a:ahLst/>
              <a:cxnLst/>
              <a:rect l="l" t="t" r="r" b="b"/>
              <a:pathLst>
                <a:path w="1729" h="2263" extrusionOk="0">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72"/>
            <p:cNvSpPr/>
            <p:nvPr/>
          </p:nvSpPr>
          <p:spPr>
            <a:xfrm>
              <a:off x="4972018" y="4415612"/>
              <a:ext cx="29165" cy="43800"/>
            </a:xfrm>
            <a:custGeom>
              <a:avLst/>
              <a:gdLst/>
              <a:ahLst/>
              <a:cxnLst/>
              <a:rect l="l" t="t" r="r" b="b"/>
              <a:pathLst>
                <a:path w="1112" h="1670" extrusionOk="0">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72"/>
            <p:cNvSpPr/>
            <p:nvPr/>
          </p:nvSpPr>
          <p:spPr>
            <a:xfrm>
              <a:off x="5119784" y="4415612"/>
              <a:ext cx="29191" cy="43800"/>
            </a:xfrm>
            <a:custGeom>
              <a:avLst/>
              <a:gdLst/>
              <a:ahLst/>
              <a:cxnLst/>
              <a:rect l="l" t="t" r="r" b="b"/>
              <a:pathLst>
                <a:path w="1113" h="1670" extrusionOk="0">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4" name="Google Shape;18794;p72"/>
            <p:cNvSpPr/>
            <p:nvPr/>
          </p:nvSpPr>
          <p:spPr>
            <a:xfrm>
              <a:off x="5115378" y="4410078"/>
              <a:ext cx="63890" cy="54763"/>
            </a:xfrm>
            <a:custGeom>
              <a:avLst/>
              <a:gdLst/>
              <a:ahLst/>
              <a:cxnLst/>
              <a:rect l="l" t="t" r="r" b="b"/>
              <a:pathLst>
                <a:path w="2436" h="2088" extrusionOk="0">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72"/>
            <p:cNvSpPr/>
            <p:nvPr/>
          </p:nvSpPr>
          <p:spPr>
            <a:xfrm>
              <a:off x="5115955" y="4475673"/>
              <a:ext cx="71758" cy="50645"/>
            </a:xfrm>
            <a:custGeom>
              <a:avLst/>
              <a:gdLst/>
              <a:ahLst/>
              <a:cxnLst/>
              <a:rect l="l" t="t" r="r" b="b"/>
              <a:pathLst>
                <a:path w="2736" h="1931" extrusionOk="0">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72"/>
            <p:cNvSpPr/>
            <p:nvPr/>
          </p:nvSpPr>
          <p:spPr>
            <a:xfrm>
              <a:off x="4948780" y="4475725"/>
              <a:ext cx="71785" cy="50593"/>
            </a:xfrm>
            <a:custGeom>
              <a:avLst/>
              <a:gdLst/>
              <a:ahLst/>
              <a:cxnLst/>
              <a:rect l="l" t="t" r="r" b="b"/>
              <a:pathLst>
                <a:path w="2737" h="1929" extrusionOk="0">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7" name="Google Shape;18797;p72"/>
            <p:cNvSpPr/>
            <p:nvPr/>
          </p:nvSpPr>
          <p:spPr>
            <a:xfrm>
              <a:off x="4966458" y="4410078"/>
              <a:ext cx="63890" cy="54763"/>
            </a:xfrm>
            <a:custGeom>
              <a:avLst/>
              <a:gdLst/>
              <a:ahLst/>
              <a:cxnLst/>
              <a:rect l="l" t="t" r="r" b="b"/>
              <a:pathLst>
                <a:path w="2436" h="2088" extrusionOk="0">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72"/>
            <p:cNvSpPr/>
            <p:nvPr/>
          </p:nvSpPr>
          <p:spPr>
            <a:xfrm>
              <a:off x="5033102" y="4396387"/>
              <a:ext cx="82171" cy="70473"/>
            </a:xfrm>
            <a:custGeom>
              <a:avLst/>
              <a:gdLst/>
              <a:ahLst/>
              <a:cxnLst/>
              <a:rect l="l" t="t" r="r" b="b"/>
              <a:pathLst>
                <a:path w="3133" h="2687" extrusionOk="0">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9" name="Google Shape;18799;p72"/>
            <p:cNvSpPr/>
            <p:nvPr/>
          </p:nvSpPr>
          <p:spPr>
            <a:xfrm>
              <a:off x="5008999" y="4477692"/>
              <a:ext cx="118522" cy="64782"/>
            </a:xfrm>
            <a:custGeom>
              <a:avLst/>
              <a:gdLst/>
              <a:ahLst/>
              <a:cxnLst/>
              <a:rect l="l" t="t" r="r" b="b"/>
              <a:pathLst>
                <a:path w="4519" h="2470" extrusionOk="0">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0" name="Google Shape;18800;p72"/>
            <p:cNvSpPr/>
            <p:nvPr/>
          </p:nvSpPr>
          <p:spPr>
            <a:xfrm>
              <a:off x="4895276" y="4298401"/>
              <a:ext cx="345941" cy="342190"/>
            </a:xfrm>
            <a:custGeom>
              <a:avLst/>
              <a:gdLst/>
              <a:ahLst/>
              <a:cxnLst/>
              <a:rect l="l" t="t" r="r" b="b"/>
              <a:pathLst>
                <a:path w="13190" h="13047" extrusionOk="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1" name="Google Shape;18801;p72"/>
          <p:cNvGrpSpPr/>
          <p:nvPr/>
        </p:nvGrpSpPr>
        <p:grpSpPr>
          <a:xfrm>
            <a:off x="7949705" y="4128435"/>
            <a:ext cx="382528" cy="340669"/>
            <a:chOff x="7949705" y="4313010"/>
            <a:chExt cx="382528" cy="340669"/>
          </a:xfrm>
        </p:grpSpPr>
        <p:sp>
          <p:nvSpPr>
            <p:cNvPr id="18802" name="Google Shape;18802;p72"/>
            <p:cNvSpPr/>
            <p:nvPr/>
          </p:nvSpPr>
          <p:spPr>
            <a:xfrm>
              <a:off x="8110978" y="4318675"/>
              <a:ext cx="215590" cy="179606"/>
            </a:xfrm>
            <a:custGeom>
              <a:avLst/>
              <a:gdLst/>
              <a:ahLst/>
              <a:cxnLst/>
              <a:rect l="l" t="t" r="r" b="b"/>
              <a:pathLst>
                <a:path w="8220" h="6848" extrusionOk="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3" name="Google Shape;18803;p72"/>
            <p:cNvSpPr/>
            <p:nvPr/>
          </p:nvSpPr>
          <p:spPr>
            <a:xfrm>
              <a:off x="8164875" y="4354528"/>
              <a:ext cx="107795" cy="107795"/>
            </a:xfrm>
            <a:custGeom>
              <a:avLst/>
              <a:gdLst/>
              <a:ahLst/>
              <a:cxnLst/>
              <a:rect l="l" t="t" r="r" b="b"/>
              <a:pathLst>
                <a:path w="4110" h="4110" extrusionOk="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4" name="Google Shape;18804;p72"/>
            <p:cNvSpPr/>
            <p:nvPr/>
          </p:nvSpPr>
          <p:spPr>
            <a:xfrm>
              <a:off x="8188847" y="4378500"/>
              <a:ext cx="59851" cy="59982"/>
            </a:xfrm>
            <a:custGeom>
              <a:avLst/>
              <a:gdLst/>
              <a:ahLst/>
              <a:cxnLst/>
              <a:rect l="l" t="t" r="r" b="b"/>
              <a:pathLst>
                <a:path w="2282" h="2287" extrusionOk="0">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5" name="Google Shape;18805;p72"/>
            <p:cNvSpPr/>
            <p:nvPr/>
          </p:nvSpPr>
          <p:spPr>
            <a:xfrm>
              <a:off x="7955265" y="4477325"/>
              <a:ext cx="194110" cy="170636"/>
            </a:xfrm>
            <a:custGeom>
              <a:avLst/>
              <a:gdLst/>
              <a:ahLst/>
              <a:cxnLst/>
              <a:rect l="l" t="t" r="r" b="b"/>
              <a:pathLst>
                <a:path w="7401" h="6506" extrusionOk="0">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72"/>
            <p:cNvSpPr/>
            <p:nvPr/>
          </p:nvSpPr>
          <p:spPr>
            <a:xfrm>
              <a:off x="7956262" y="4462428"/>
              <a:ext cx="107559" cy="107795"/>
            </a:xfrm>
            <a:custGeom>
              <a:avLst/>
              <a:gdLst/>
              <a:ahLst/>
              <a:cxnLst/>
              <a:rect l="l" t="t" r="r" b="b"/>
              <a:pathLst>
                <a:path w="4101" h="4110" extrusionOk="0">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72"/>
            <p:cNvSpPr/>
            <p:nvPr/>
          </p:nvSpPr>
          <p:spPr>
            <a:xfrm>
              <a:off x="7985295" y="4462428"/>
              <a:ext cx="78630" cy="107795"/>
            </a:xfrm>
            <a:custGeom>
              <a:avLst/>
              <a:gdLst/>
              <a:ahLst/>
              <a:cxnLst/>
              <a:rect l="l" t="t" r="r" b="b"/>
              <a:pathLst>
                <a:path w="2998" h="4110" extrusionOk="0">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8" name="Google Shape;18808;p72"/>
            <p:cNvSpPr/>
            <p:nvPr/>
          </p:nvSpPr>
          <p:spPr>
            <a:xfrm>
              <a:off x="7955265" y="4589894"/>
              <a:ext cx="23998" cy="58068"/>
            </a:xfrm>
            <a:custGeom>
              <a:avLst/>
              <a:gdLst/>
              <a:ahLst/>
              <a:cxnLst/>
              <a:rect l="l" t="t" r="r" b="b"/>
              <a:pathLst>
                <a:path w="915" h="2214" extrusionOk="0">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9" name="Google Shape;18809;p72"/>
            <p:cNvSpPr/>
            <p:nvPr/>
          </p:nvSpPr>
          <p:spPr>
            <a:xfrm>
              <a:off x="7991223" y="4546225"/>
              <a:ext cx="35984" cy="41912"/>
            </a:xfrm>
            <a:custGeom>
              <a:avLst/>
              <a:gdLst/>
              <a:ahLst/>
              <a:cxnLst/>
              <a:rect l="l" t="t" r="r" b="b"/>
              <a:pathLst>
                <a:path w="1372" h="1598" extrusionOk="0">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72"/>
            <p:cNvSpPr/>
            <p:nvPr/>
          </p:nvSpPr>
          <p:spPr>
            <a:xfrm>
              <a:off x="7973546" y="4499383"/>
              <a:ext cx="71575" cy="58855"/>
            </a:xfrm>
            <a:custGeom>
              <a:avLst/>
              <a:gdLst/>
              <a:ahLst/>
              <a:cxnLst/>
              <a:rect l="l" t="t" r="r" b="b"/>
              <a:pathLst>
                <a:path w="2729" h="2244" extrusionOk="0">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1" name="Google Shape;18811;p72"/>
            <p:cNvSpPr/>
            <p:nvPr/>
          </p:nvSpPr>
          <p:spPr>
            <a:xfrm>
              <a:off x="7973546" y="4499251"/>
              <a:ext cx="71470" cy="58356"/>
            </a:xfrm>
            <a:custGeom>
              <a:avLst/>
              <a:gdLst/>
              <a:ahLst/>
              <a:cxnLst/>
              <a:rect l="l" t="t" r="r" b="b"/>
              <a:pathLst>
                <a:path w="2725" h="2225" extrusionOk="0">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2" name="Google Shape;18812;p72"/>
            <p:cNvSpPr/>
            <p:nvPr/>
          </p:nvSpPr>
          <p:spPr>
            <a:xfrm>
              <a:off x="8122203" y="4477325"/>
              <a:ext cx="27041" cy="35984"/>
            </a:xfrm>
            <a:custGeom>
              <a:avLst/>
              <a:gdLst/>
              <a:ahLst/>
              <a:cxnLst/>
              <a:rect l="l" t="t" r="r" b="b"/>
              <a:pathLst>
                <a:path w="1031" h="1372" extrusionOk="0">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3" name="Google Shape;18813;p72"/>
            <p:cNvSpPr/>
            <p:nvPr/>
          </p:nvSpPr>
          <p:spPr>
            <a:xfrm>
              <a:off x="7973677" y="4607938"/>
              <a:ext cx="11120" cy="45715"/>
            </a:xfrm>
            <a:custGeom>
              <a:avLst/>
              <a:gdLst/>
              <a:ahLst/>
              <a:cxnLst/>
              <a:rect l="l" t="t" r="r" b="b"/>
              <a:pathLst>
                <a:path w="424" h="1743" extrusionOk="0">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4" name="Google Shape;18814;p72"/>
            <p:cNvSpPr/>
            <p:nvPr/>
          </p:nvSpPr>
          <p:spPr>
            <a:xfrm>
              <a:off x="7949705" y="4456737"/>
              <a:ext cx="206489" cy="196942"/>
            </a:xfrm>
            <a:custGeom>
              <a:avLst/>
              <a:gdLst/>
              <a:ahLst/>
              <a:cxnLst/>
              <a:rect l="l" t="t" r="r" b="b"/>
              <a:pathLst>
                <a:path w="7873" h="7509" extrusionOk="0">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5" name="Google Shape;18815;p72"/>
            <p:cNvSpPr/>
            <p:nvPr/>
          </p:nvSpPr>
          <p:spPr>
            <a:xfrm>
              <a:off x="8105417" y="4313010"/>
              <a:ext cx="226815" cy="190831"/>
            </a:xfrm>
            <a:custGeom>
              <a:avLst/>
              <a:gdLst/>
              <a:ahLst/>
              <a:cxnLst/>
              <a:rect l="l" t="t" r="r" b="b"/>
              <a:pathLst>
                <a:path w="8648" h="7276" extrusionOk="0">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6" name="Google Shape;18816;p72"/>
            <p:cNvSpPr/>
            <p:nvPr/>
          </p:nvSpPr>
          <p:spPr>
            <a:xfrm>
              <a:off x="8153256" y="4336457"/>
              <a:ext cx="140081" cy="131583"/>
            </a:xfrm>
            <a:custGeom>
              <a:avLst/>
              <a:gdLst/>
              <a:ahLst/>
              <a:cxnLst/>
              <a:rect l="l" t="t" r="r" b="b"/>
              <a:pathLst>
                <a:path w="5341" h="5017" extrusionOk="0">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7" name="Google Shape;18817;p72"/>
          <p:cNvGrpSpPr/>
          <p:nvPr/>
        </p:nvGrpSpPr>
        <p:grpSpPr>
          <a:xfrm>
            <a:off x="4884418" y="1795001"/>
            <a:ext cx="404008" cy="365664"/>
            <a:chOff x="4884418" y="1979576"/>
            <a:chExt cx="404008" cy="365664"/>
          </a:xfrm>
        </p:grpSpPr>
        <p:sp>
          <p:nvSpPr>
            <p:cNvPr id="18818" name="Google Shape;18818;p72"/>
            <p:cNvSpPr/>
            <p:nvPr/>
          </p:nvSpPr>
          <p:spPr>
            <a:xfrm>
              <a:off x="4909413" y="1985136"/>
              <a:ext cx="354517" cy="354517"/>
            </a:xfrm>
            <a:custGeom>
              <a:avLst/>
              <a:gdLst/>
              <a:ahLst/>
              <a:cxnLst/>
              <a:rect l="l" t="t" r="r" b="b"/>
              <a:pathLst>
                <a:path w="13517" h="13517" extrusionOk="0">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72"/>
            <p:cNvSpPr/>
            <p:nvPr/>
          </p:nvSpPr>
          <p:spPr>
            <a:xfrm>
              <a:off x="4918514" y="2009160"/>
              <a:ext cx="336341" cy="306599"/>
            </a:xfrm>
            <a:custGeom>
              <a:avLst/>
              <a:gdLst/>
              <a:ahLst/>
              <a:cxnLst/>
              <a:rect l="l" t="t" r="r" b="b"/>
              <a:pathLst>
                <a:path w="12824" h="11690" extrusionOk="0">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72"/>
            <p:cNvSpPr/>
            <p:nvPr/>
          </p:nvSpPr>
          <p:spPr>
            <a:xfrm>
              <a:off x="5065283" y="2009186"/>
              <a:ext cx="189441" cy="306547"/>
            </a:xfrm>
            <a:custGeom>
              <a:avLst/>
              <a:gdLst/>
              <a:ahLst/>
              <a:cxnLst/>
              <a:rect l="l" t="t" r="r" b="b"/>
              <a:pathLst>
                <a:path w="7223" h="11688" extrusionOk="0">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72"/>
            <p:cNvSpPr/>
            <p:nvPr/>
          </p:nvSpPr>
          <p:spPr>
            <a:xfrm>
              <a:off x="5015320" y="2144888"/>
              <a:ext cx="89095" cy="87941"/>
            </a:xfrm>
            <a:custGeom>
              <a:avLst/>
              <a:gdLst/>
              <a:ahLst/>
              <a:cxnLst/>
              <a:rect l="l" t="t" r="r" b="b"/>
              <a:pathLst>
                <a:path w="3397" h="3353" extrusionOk="0">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72"/>
            <p:cNvSpPr/>
            <p:nvPr/>
          </p:nvSpPr>
          <p:spPr>
            <a:xfrm>
              <a:off x="5015215" y="2166971"/>
              <a:ext cx="89200" cy="65726"/>
            </a:xfrm>
            <a:custGeom>
              <a:avLst/>
              <a:gdLst/>
              <a:ahLst/>
              <a:cxnLst/>
              <a:rect l="l" t="t" r="r" b="b"/>
              <a:pathLst>
                <a:path w="3401" h="2506" extrusionOk="0">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72"/>
            <p:cNvSpPr/>
            <p:nvPr/>
          </p:nvSpPr>
          <p:spPr>
            <a:xfrm>
              <a:off x="5069060" y="2092065"/>
              <a:ext cx="89095" cy="88072"/>
            </a:xfrm>
            <a:custGeom>
              <a:avLst/>
              <a:gdLst/>
              <a:ahLst/>
              <a:cxnLst/>
              <a:rect l="l" t="t" r="r" b="b"/>
              <a:pathLst>
                <a:path w="3397" h="3358" extrusionOk="0">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72"/>
            <p:cNvSpPr/>
            <p:nvPr/>
          </p:nvSpPr>
          <p:spPr>
            <a:xfrm>
              <a:off x="5091274" y="2092144"/>
              <a:ext cx="66670" cy="87993"/>
            </a:xfrm>
            <a:custGeom>
              <a:avLst/>
              <a:gdLst/>
              <a:ahLst/>
              <a:cxnLst/>
              <a:rect l="l" t="t" r="r" b="b"/>
              <a:pathLst>
                <a:path w="2542" h="3355" extrusionOk="0">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72"/>
            <p:cNvSpPr/>
            <p:nvPr/>
          </p:nvSpPr>
          <p:spPr>
            <a:xfrm>
              <a:off x="4884418" y="1979576"/>
              <a:ext cx="404008" cy="365664"/>
            </a:xfrm>
            <a:custGeom>
              <a:avLst/>
              <a:gdLst/>
              <a:ahLst/>
              <a:cxnLst/>
              <a:rect l="l" t="t" r="r" b="b"/>
              <a:pathLst>
                <a:path w="15404" h="13942" extrusionOk="0">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6" name="Google Shape;18826;p72"/>
            <p:cNvSpPr/>
            <p:nvPr/>
          </p:nvSpPr>
          <p:spPr>
            <a:xfrm>
              <a:off x="5002468" y="2078847"/>
              <a:ext cx="170295" cy="167200"/>
            </a:xfrm>
            <a:custGeom>
              <a:avLst/>
              <a:gdLst/>
              <a:ahLst/>
              <a:cxnLst/>
              <a:rect l="l" t="t" r="r" b="b"/>
              <a:pathLst>
                <a:path w="6493" h="6375" extrusionOk="0">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7" name="Google Shape;18827;p72"/>
            <p:cNvSpPr/>
            <p:nvPr/>
          </p:nvSpPr>
          <p:spPr>
            <a:xfrm>
              <a:off x="4917884" y="2008609"/>
              <a:ext cx="323726" cy="307806"/>
            </a:xfrm>
            <a:custGeom>
              <a:avLst/>
              <a:gdLst/>
              <a:ahLst/>
              <a:cxnLst/>
              <a:rect l="l" t="t" r="r" b="b"/>
              <a:pathLst>
                <a:path w="12343" h="11736" extrusionOk="0">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28" name="Google Shape;18828;p72"/>
          <p:cNvGrpSpPr/>
          <p:nvPr/>
        </p:nvGrpSpPr>
        <p:grpSpPr>
          <a:xfrm>
            <a:off x="6678877" y="3220387"/>
            <a:ext cx="304029" cy="322572"/>
            <a:chOff x="6678877" y="3404962"/>
            <a:chExt cx="304029" cy="322572"/>
          </a:xfrm>
        </p:grpSpPr>
        <p:sp>
          <p:nvSpPr>
            <p:cNvPr id="18829" name="Google Shape;18829;p72"/>
            <p:cNvSpPr/>
            <p:nvPr/>
          </p:nvSpPr>
          <p:spPr>
            <a:xfrm>
              <a:off x="6704738" y="3409656"/>
              <a:ext cx="262642" cy="262668"/>
            </a:xfrm>
            <a:custGeom>
              <a:avLst/>
              <a:gdLst/>
              <a:ahLst/>
              <a:cxnLst/>
              <a:rect l="l" t="t" r="r" b="b"/>
              <a:pathLst>
                <a:path w="10014" h="10015" extrusionOk="0">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72"/>
            <p:cNvSpPr/>
            <p:nvPr/>
          </p:nvSpPr>
          <p:spPr>
            <a:xfrm>
              <a:off x="6678877" y="3412331"/>
              <a:ext cx="249764" cy="259993"/>
            </a:xfrm>
            <a:custGeom>
              <a:avLst/>
              <a:gdLst/>
              <a:ahLst/>
              <a:cxnLst/>
              <a:rect l="l" t="t" r="r" b="b"/>
              <a:pathLst>
                <a:path w="9523" h="9913" extrusionOk="0">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72"/>
            <p:cNvSpPr/>
            <p:nvPr/>
          </p:nvSpPr>
          <p:spPr>
            <a:xfrm>
              <a:off x="6805687" y="3611713"/>
              <a:ext cx="60743" cy="111073"/>
            </a:xfrm>
            <a:custGeom>
              <a:avLst/>
              <a:gdLst/>
              <a:ahLst/>
              <a:cxnLst/>
              <a:rect l="l" t="t" r="r" b="b"/>
              <a:pathLst>
                <a:path w="2316" h="4235" extrusionOk="0">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2" name="Google Shape;18832;p72"/>
            <p:cNvSpPr/>
            <p:nvPr/>
          </p:nvSpPr>
          <p:spPr>
            <a:xfrm>
              <a:off x="6805687" y="3637206"/>
              <a:ext cx="15317" cy="75483"/>
            </a:xfrm>
            <a:custGeom>
              <a:avLst/>
              <a:gdLst/>
              <a:ahLst/>
              <a:cxnLst/>
              <a:rect l="l" t="t" r="r" b="b"/>
              <a:pathLst>
                <a:path w="584" h="2878" extrusionOk="0">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3" name="Google Shape;18833;p72"/>
            <p:cNvSpPr/>
            <p:nvPr/>
          </p:nvSpPr>
          <p:spPr>
            <a:xfrm>
              <a:off x="6851245" y="3637206"/>
              <a:ext cx="15186" cy="75483"/>
            </a:xfrm>
            <a:custGeom>
              <a:avLst/>
              <a:gdLst/>
              <a:ahLst/>
              <a:cxnLst/>
              <a:rect l="l" t="t" r="r" b="b"/>
              <a:pathLst>
                <a:path w="579" h="2878" extrusionOk="0">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72"/>
            <p:cNvSpPr/>
            <p:nvPr/>
          </p:nvSpPr>
          <p:spPr>
            <a:xfrm>
              <a:off x="6815785" y="3707627"/>
              <a:ext cx="40548" cy="15159"/>
            </a:xfrm>
            <a:custGeom>
              <a:avLst/>
              <a:gdLst/>
              <a:ahLst/>
              <a:cxnLst/>
              <a:rect l="l" t="t" r="r" b="b"/>
              <a:pathLst>
                <a:path w="1546" h="578" extrusionOk="0">
                  <a:moveTo>
                    <a:pt x="1" y="0"/>
                  </a:moveTo>
                  <a:lnTo>
                    <a:pt x="1" y="578"/>
                  </a:lnTo>
                  <a:lnTo>
                    <a:pt x="1545" y="578"/>
                  </a:lnTo>
                  <a:lnTo>
                    <a:pt x="1545"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5" name="Google Shape;18835;p72"/>
            <p:cNvSpPr/>
            <p:nvPr/>
          </p:nvSpPr>
          <p:spPr>
            <a:xfrm>
              <a:off x="6833593" y="3636944"/>
              <a:ext cx="5062" cy="70709"/>
            </a:xfrm>
            <a:custGeom>
              <a:avLst/>
              <a:gdLst/>
              <a:ahLst/>
              <a:cxnLst/>
              <a:rect l="l" t="t" r="r" b="b"/>
              <a:pathLst>
                <a:path w="193" h="2696" extrusionOk="0">
                  <a:moveTo>
                    <a:pt x="0" y="1"/>
                  </a:moveTo>
                  <a:lnTo>
                    <a:pt x="0" y="2695"/>
                  </a:lnTo>
                  <a:lnTo>
                    <a:pt x="193" y="2695"/>
                  </a:lnTo>
                  <a:lnTo>
                    <a:pt x="193"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6" name="Google Shape;18836;p72"/>
            <p:cNvSpPr/>
            <p:nvPr/>
          </p:nvSpPr>
          <p:spPr>
            <a:xfrm>
              <a:off x="6826014" y="3611713"/>
              <a:ext cx="20221" cy="25257"/>
            </a:xfrm>
            <a:custGeom>
              <a:avLst/>
              <a:gdLst/>
              <a:ahLst/>
              <a:cxnLst/>
              <a:rect l="l" t="t" r="r" b="b"/>
              <a:pathLst>
                <a:path w="771" h="963" extrusionOk="0">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72"/>
            <p:cNvSpPr/>
            <p:nvPr/>
          </p:nvSpPr>
          <p:spPr>
            <a:xfrm>
              <a:off x="6815916" y="3571191"/>
              <a:ext cx="40417" cy="45610"/>
            </a:xfrm>
            <a:custGeom>
              <a:avLst/>
              <a:gdLst/>
              <a:ahLst/>
              <a:cxnLst/>
              <a:rect l="l" t="t" r="r" b="b"/>
              <a:pathLst>
                <a:path w="1541" h="1739" extrusionOk="0">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72"/>
            <p:cNvSpPr/>
            <p:nvPr/>
          </p:nvSpPr>
          <p:spPr>
            <a:xfrm>
              <a:off x="6815811" y="3571191"/>
              <a:ext cx="27906" cy="45583"/>
            </a:xfrm>
            <a:custGeom>
              <a:avLst/>
              <a:gdLst/>
              <a:ahLst/>
              <a:cxnLst/>
              <a:rect l="l" t="t" r="r" b="b"/>
              <a:pathLst>
                <a:path w="1064" h="1738" extrusionOk="0">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72"/>
            <p:cNvSpPr/>
            <p:nvPr/>
          </p:nvSpPr>
          <p:spPr>
            <a:xfrm>
              <a:off x="6815785" y="3571191"/>
              <a:ext cx="40548" cy="20221"/>
            </a:xfrm>
            <a:custGeom>
              <a:avLst/>
              <a:gdLst/>
              <a:ahLst/>
              <a:cxnLst/>
              <a:rect l="l" t="t" r="r" b="b"/>
              <a:pathLst>
                <a:path w="1546" h="771" extrusionOk="0">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72"/>
            <p:cNvSpPr/>
            <p:nvPr/>
          </p:nvSpPr>
          <p:spPr>
            <a:xfrm>
              <a:off x="6815916" y="3571191"/>
              <a:ext cx="27801" cy="18464"/>
            </a:xfrm>
            <a:custGeom>
              <a:avLst/>
              <a:gdLst/>
              <a:ahLst/>
              <a:cxnLst/>
              <a:rect l="l" t="t" r="r" b="b"/>
              <a:pathLst>
                <a:path w="1060" h="704" extrusionOk="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72"/>
            <p:cNvSpPr/>
            <p:nvPr/>
          </p:nvSpPr>
          <p:spPr>
            <a:xfrm>
              <a:off x="6886468" y="3611713"/>
              <a:ext cx="60717" cy="111073"/>
            </a:xfrm>
            <a:custGeom>
              <a:avLst/>
              <a:gdLst/>
              <a:ahLst/>
              <a:cxnLst/>
              <a:rect l="l" t="t" r="r" b="b"/>
              <a:pathLst>
                <a:path w="2315" h="4235" extrusionOk="0">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72"/>
            <p:cNvSpPr/>
            <p:nvPr/>
          </p:nvSpPr>
          <p:spPr>
            <a:xfrm>
              <a:off x="6886468" y="3637206"/>
              <a:ext cx="15291" cy="75483"/>
            </a:xfrm>
            <a:custGeom>
              <a:avLst/>
              <a:gdLst/>
              <a:ahLst/>
              <a:cxnLst/>
              <a:rect l="l" t="t" r="r" b="b"/>
              <a:pathLst>
                <a:path w="583" h="2878" extrusionOk="0">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3" name="Google Shape;18843;p72"/>
            <p:cNvSpPr/>
            <p:nvPr/>
          </p:nvSpPr>
          <p:spPr>
            <a:xfrm>
              <a:off x="6932025" y="3637206"/>
              <a:ext cx="15159" cy="75483"/>
            </a:xfrm>
            <a:custGeom>
              <a:avLst/>
              <a:gdLst/>
              <a:ahLst/>
              <a:cxnLst/>
              <a:rect l="l" t="t" r="r" b="b"/>
              <a:pathLst>
                <a:path w="578" h="2878" extrusionOk="0">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4" name="Google Shape;18844;p72"/>
            <p:cNvSpPr/>
            <p:nvPr/>
          </p:nvSpPr>
          <p:spPr>
            <a:xfrm>
              <a:off x="6896697" y="3707627"/>
              <a:ext cx="40390" cy="15159"/>
            </a:xfrm>
            <a:custGeom>
              <a:avLst/>
              <a:gdLst/>
              <a:ahLst/>
              <a:cxnLst/>
              <a:rect l="l" t="t" r="r" b="b"/>
              <a:pathLst>
                <a:path w="1540" h="578" extrusionOk="0">
                  <a:moveTo>
                    <a:pt x="0" y="0"/>
                  </a:moveTo>
                  <a:lnTo>
                    <a:pt x="0" y="578"/>
                  </a:lnTo>
                  <a:lnTo>
                    <a:pt x="1540" y="578"/>
                  </a:lnTo>
                  <a:lnTo>
                    <a:pt x="154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5" name="Google Shape;18845;p72"/>
            <p:cNvSpPr/>
            <p:nvPr/>
          </p:nvSpPr>
          <p:spPr>
            <a:xfrm>
              <a:off x="6914348" y="3636944"/>
              <a:ext cx="5088" cy="70709"/>
            </a:xfrm>
            <a:custGeom>
              <a:avLst/>
              <a:gdLst/>
              <a:ahLst/>
              <a:cxnLst/>
              <a:rect l="l" t="t" r="r" b="b"/>
              <a:pathLst>
                <a:path w="194" h="2696" extrusionOk="0">
                  <a:moveTo>
                    <a:pt x="1" y="1"/>
                  </a:moveTo>
                  <a:lnTo>
                    <a:pt x="1" y="2695"/>
                  </a:lnTo>
                  <a:lnTo>
                    <a:pt x="193" y="2695"/>
                  </a:lnTo>
                  <a:lnTo>
                    <a:pt x="193"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72"/>
            <p:cNvSpPr/>
            <p:nvPr/>
          </p:nvSpPr>
          <p:spPr>
            <a:xfrm>
              <a:off x="6906794" y="3611713"/>
              <a:ext cx="20195" cy="25257"/>
            </a:xfrm>
            <a:custGeom>
              <a:avLst/>
              <a:gdLst/>
              <a:ahLst/>
              <a:cxnLst/>
              <a:rect l="l" t="t" r="r" b="b"/>
              <a:pathLst>
                <a:path w="770" h="963" extrusionOk="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7" name="Google Shape;18847;p72"/>
            <p:cNvSpPr/>
            <p:nvPr/>
          </p:nvSpPr>
          <p:spPr>
            <a:xfrm>
              <a:off x="6896697" y="3571191"/>
              <a:ext cx="40390" cy="45610"/>
            </a:xfrm>
            <a:custGeom>
              <a:avLst/>
              <a:gdLst/>
              <a:ahLst/>
              <a:cxnLst/>
              <a:rect l="l" t="t" r="r" b="b"/>
              <a:pathLst>
                <a:path w="1540" h="1739" extrusionOk="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8" name="Google Shape;18848;p72"/>
            <p:cNvSpPr/>
            <p:nvPr/>
          </p:nvSpPr>
          <p:spPr>
            <a:xfrm>
              <a:off x="6896697" y="3571191"/>
              <a:ext cx="27775" cy="45583"/>
            </a:xfrm>
            <a:custGeom>
              <a:avLst/>
              <a:gdLst/>
              <a:ahLst/>
              <a:cxnLst/>
              <a:rect l="l" t="t" r="r" b="b"/>
              <a:pathLst>
                <a:path w="1059" h="1738" extrusionOk="0">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9" name="Google Shape;18849;p72"/>
            <p:cNvSpPr/>
            <p:nvPr/>
          </p:nvSpPr>
          <p:spPr>
            <a:xfrm>
              <a:off x="6896697" y="3571191"/>
              <a:ext cx="40390" cy="20221"/>
            </a:xfrm>
            <a:custGeom>
              <a:avLst/>
              <a:gdLst/>
              <a:ahLst/>
              <a:cxnLst/>
              <a:rect l="l" t="t" r="r" b="b"/>
              <a:pathLst>
                <a:path w="1540" h="771" extrusionOk="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0" name="Google Shape;18850;p72"/>
            <p:cNvSpPr/>
            <p:nvPr/>
          </p:nvSpPr>
          <p:spPr>
            <a:xfrm>
              <a:off x="6896697" y="3571191"/>
              <a:ext cx="27775" cy="18464"/>
            </a:xfrm>
            <a:custGeom>
              <a:avLst/>
              <a:gdLst/>
              <a:ahLst/>
              <a:cxnLst/>
              <a:rect l="l" t="t" r="r" b="b"/>
              <a:pathLst>
                <a:path w="1059" h="704" extrusionOk="0">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72"/>
            <p:cNvSpPr/>
            <p:nvPr/>
          </p:nvSpPr>
          <p:spPr>
            <a:xfrm>
              <a:off x="6724933" y="3611713"/>
              <a:ext cx="60586" cy="111073"/>
            </a:xfrm>
            <a:custGeom>
              <a:avLst/>
              <a:gdLst/>
              <a:ahLst/>
              <a:cxnLst/>
              <a:rect l="l" t="t" r="r" b="b"/>
              <a:pathLst>
                <a:path w="2310" h="4235" extrusionOk="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72"/>
            <p:cNvSpPr/>
            <p:nvPr/>
          </p:nvSpPr>
          <p:spPr>
            <a:xfrm>
              <a:off x="6724933" y="3637206"/>
              <a:ext cx="15159" cy="75483"/>
            </a:xfrm>
            <a:custGeom>
              <a:avLst/>
              <a:gdLst/>
              <a:ahLst/>
              <a:cxnLst/>
              <a:rect l="l" t="t" r="r" b="b"/>
              <a:pathLst>
                <a:path w="578" h="2878" extrusionOk="0">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72"/>
            <p:cNvSpPr/>
            <p:nvPr/>
          </p:nvSpPr>
          <p:spPr>
            <a:xfrm>
              <a:off x="6770359" y="3637206"/>
              <a:ext cx="15159" cy="75483"/>
            </a:xfrm>
            <a:custGeom>
              <a:avLst/>
              <a:gdLst/>
              <a:ahLst/>
              <a:cxnLst/>
              <a:rect l="l" t="t" r="r" b="b"/>
              <a:pathLst>
                <a:path w="578" h="2878" extrusionOk="0">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72"/>
            <p:cNvSpPr/>
            <p:nvPr/>
          </p:nvSpPr>
          <p:spPr>
            <a:xfrm>
              <a:off x="6735031" y="3707627"/>
              <a:ext cx="40417" cy="15159"/>
            </a:xfrm>
            <a:custGeom>
              <a:avLst/>
              <a:gdLst/>
              <a:ahLst/>
              <a:cxnLst/>
              <a:rect l="l" t="t" r="r" b="b"/>
              <a:pathLst>
                <a:path w="1541" h="578" extrusionOk="0">
                  <a:moveTo>
                    <a:pt x="0" y="0"/>
                  </a:moveTo>
                  <a:lnTo>
                    <a:pt x="0" y="578"/>
                  </a:lnTo>
                  <a:lnTo>
                    <a:pt x="1540" y="578"/>
                  </a:lnTo>
                  <a:lnTo>
                    <a:pt x="1540" y="0"/>
                  </a:lnTo>
                  <a:close/>
                </a:path>
              </a:pathLst>
            </a:custGeom>
            <a:solidFill>
              <a:srgbClr val="7B8E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72"/>
            <p:cNvSpPr/>
            <p:nvPr/>
          </p:nvSpPr>
          <p:spPr>
            <a:xfrm>
              <a:off x="6752682" y="3636944"/>
              <a:ext cx="5088" cy="70709"/>
            </a:xfrm>
            <a:custGeom>
              <a:avLst/>
              <a:gdLst/>
              <a:ahLst/>
              <a:cxnLst/>
              <a:rect l="l" t="t" r="r" b="b"/>
              <a:pathLst>
                <a:path w="194" h="2696" extrusionOk="0">
                  <a:moveTo>
                    <a:pt x="1" y="1"/>
                  </a:moveTo>
                  <a:lnTo>
                    <a:pt x="1" y="2695"/>
                  </a:lnTo>
                  <a:lnTo>
                    <a:pt x="193" y="2695"/>
                  </a:lnTo>
                  <a:lnTo>
                    <a:pt x="193" y="1"/>
                  </a:lnTo>
                  <a:close/>
                </a:path>
              </a:pathLst>
            </a:custGeom>
            <a:solidFill>
              <a:srgbClr val="D2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6" name="Google Shape;18856;p72"/>
            <p:cNvSpPr/>
            <p:nvPr/>
          </p:nvSpPr>
          <p:spPr>
            <a:xfrm>
              <a:off x="6745128" y="3611713"/>
              <a:ext cx="20221" cy="25257"/>
            </a:xfrm>
            <a:custGeom>
              <a:avLst/>
              <a:gdLst/>
              <a:ahLst/>
              <a:cxnLst/>
              <a:rect l="l" t="t" r="r" b="b"/>
              <a:pathLst>
                <a:path w="771" h="963" extrusionOk="0">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7" name="Google Shape;18857;p72"/>
            <p:cNvSpPr/>
            <p:nvPr/>
          </p:nvSpPr>
          <p:spPr>
            <a:xfrm>
              <a:off x="6735031" y="3571191"/>
              <a:ext cx="40417" cy="45610"/>
            </a:xfrm>
            <a:custGeom>
              <a:avLst/>
              <a:gdLst/>
              <a:ahLst/>
              <a:cxnLst/>
              <a:rect l="l" t="t" r="r" b="b"/>
              <a:pathLst>
                <a:path w="1541" h="1739" extrusionOk="0">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8" name="Google Shape;18858;p72"/>
            <p:cNvSpPr/>
            <p:nvPr/>
          </p:nvSpPr>
          <p:spPr>
            <a:xfrm>
              <a:off x="6735031" y="3571191"/>
              <a:ext cx="27775" cy="45583"/>
            </a:xfrm>
            <a:custGeom>
              <a:avLst/>
              <a:gdLst/>
              <a:ahLst/>
              <a:cxnLst/>
              <a:rect l="l" t="t" r="r" b="b"/>
              <a:pathLst>
                <a:path w="1059" h="1738" extrusionOk="0">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9" name="Google Shape;18859;p72"/>
            <p:cNvSpPr/>
            <p:nvPr/>
          </p:nvSpPr>
          <p:spPr>
            <a:xfrm>
              <a:off x="6735031" y="3571191"/>
              <a:ext cx="40417" cy="20221"/>
            </a:xfrm>
            <a:custGeom>
              <a:avLst/>
              <a:gdLst/>
              <a:ahLst/>
              <a:cxnLst/>
              <a:rect l="l" t="t" r="r" b="b"/>
              <a:pathLst>
                <a:path w="1541" h="771" extrusionOk="0">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0" name="Google Shape;18860;p72"/>
            <p:cNvSpPr/>
            <p:nvPr/>
          </p:nvSpPr>
          <p:spPr>
            <a:xfrm>
              <a:off x="6735031" y="3571191"/>
              <a:ext cx="27775" cy="18464"/>
            </a:xfrm>
            <a:custGeom>
              <a:avLst/>
              <a:gdLst/>
              <a:ahLst/>
              <a:cxnLst/>
              <a:rect l="l" t="t" r="r" b="b"/>
              <a:pathLst>
                <a:path w="1059" h="704" extrusionOk="0">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1" name="Google Shape;18861;p72"/>
            <p:cNvSpPr/>
            <p:nvPr/>
          </p:nvSpPr>
          <p:spPr>
            <a:xfrm>
              <a:off x="6720133" y="3566523"/>
              <a:ext cx="70185" cy="161011"/>
            </a:xfrm>
            <a:custGeom>
              <a:avLst/>
              <a:gdLst/>
              <a:ahLst/>
              <a:cxnLst/>
              <a:rect l="l" t="t" r="r" b="b"/>
              <a:pathLst>
                <a:path w="2676" h="6139" extrusionOk="0">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72"/>
            <p:cNvSpPr/>
            <p:nvPr/>
          </p:nvSpPr>
          <p:spPr>
            <a:xfrm>
              <a:off x="6801019" y="3566523"/>
              <a:ext cx="70211" cy="161011"/>
            </a:xfrm>
            <a:custGeom>
              <a:avLst/>
              <a:gdLst/>
              <a:ahLst/>
              <a:cxnLst/>
              <a:rect l="l" t="t" r="r" b="b"/>
              <a:pathLst>
                <a:path w="2677" h="6139" extrusionOk="0">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72"/>
            <p:cNvSpPr/>
            <p:nvPr/>
          </p:nvSpPr>
          <p:spPr>
            <a:xfrm>
              <a:off x="6881800" y="3566523"/>
              <a:ext cx="70185" cy="161011"/>
            </a:xfrm>
            <a:custGeom>
              <a:avLst/>
              <a:gdLst/>
              <a:ahLst/>
              <a:cxnLst/>
              <a:rect l="l" t="t" r="r" b="b"/>
              <a:pathLst>
                <a:path w="2676" h="6139" extrusionOk="0">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4" name="Google Shape;18864;p72"/>
            <p:cNvSpPr/>
            <p:nvPr/>
          </p:nvSpPr>
          <p:spPr>
            <a:xfrm>
              <a:off x="6685565" y="3404962"/>
              <a:ext cx="297341" cy="191487"/>
            </a:xfrm>
            <a:custGeom>
              <a:avLst/>
              <a:gdLst/>
              <a:ahLst/>
              <a:cxnLst/>
              <a:rect l="l" t="t" r="r" b="b"/>
              <a:pathLst>
                <a:path w="11337" h="7301" extrusionOk="0">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65" name="Google Shape;18865;p72"/>
          <p:cNvGrpSpPr/>
          <p:nvPr/>
        </p:nvGrpSpPr>
        <p:grpSpPr>
          <a:xfrm>
            <a:off x="7083725" y="2713094"/>
            <a:ext cx="387721" cy="382790"/>
            <a:chOff x="7083725" y="2897669"/>
            <a:chExt cx="387721" cy="382790"/>
          </a:xfrm>
        </p:grpSpPr>
        <p:sp>
          <p:nvSpPr>
            <p:cNvPr id="18866" name="Google Shape;18866;p72"/>
            <p:cNvSpPr/>
            <p:nvPr/>
          </p:nvSpPr>
          <p:spPr>
            <a:xfrm>
              <a:off x="7163850" y="3005202"/>
              <a:ext cx="127230" cy="208246"/>
            </a:xfrm>
            <a:custGeom>
              <a:avLst/>
              <a:gdLst/>
              <a:ahLst/>
              <a:cxnLst/>
              <a:rect l="l" t="t" r="r" b="b"/>
              <a:pathLst>
                <a:path w="4851" h="7940" extrusionOk="0">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72"/>
            <p:cNvSpPr/>
            <p:nvPr/>
          </p:nvSpPr>
          <p:spPr>
            <a:xfrm>
              <a:off x="7277546" y="2915347"/>
              <a:ext cx="89882" cy="47970"/>
            </a:xfrm>
            <a:custGeom>
              <a:avLst/>
              <a:gdLst/>
              <a:ahLst/>
              <a:cxnLst/>
              <a:rect l="l" t="t" r="r" b="b"/>
              <a:pathLst>
                <a:path w="3427" h="1829" extrusionOk="0">
                  <a:moveTo>
                    <a:pt x="1" y="0"/>
                  </a:moveTo>
                  <a:lnTo>
                    <a:pt x="1" y="1829"/>
                  </a:lnTo>
                  <a:lnTo>
                    <a:pt x="3427" y="1829"/>
                  </a:lnTo>
                  <a:lnTo>
                    <a:pt x="2970" y="915"/>
                  </a:lnTo>
                  <a:lnTo>
                    <a:pt x="3427" y="0"/>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8" name="Google Shape;18868;p72"/>
            <p:cNvSpPr/>
            <p:nvPr/>
          </p:nvSpPr>
          <p:spPr>
            <a:xfrm>
              <a:off x="7277546" y="2915347"/>
              <a:ext cx="18097" cy="47970"/>
            </a:xfrm>
            <a:custGeom>
              <a:avLst/>
              <a:gdLst/>
              <a:ahLst/>
              <a:cxnLst/>
              <a:rect l="l" t="t" r="r" b="b"/>
              <a:pathLst>
                <a:path w="690" h="1829" extrusionOk="0">
                  <a:moveTo>
                    <a:pt x="1" y="0"/>
                  </a:moveTo>
                  <a:lnTo>
                    <a:pt x="1" y="1829"/>
                  </a:lnTo>
                  <a:lnTo>
                    <a:pt x="689" y="1829"/>
                  </a:lnTo>
                  <a:lnTo>
                    <a:pt x="689"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9" name="Google Shape;18869;p72"/>
            <p:cNvSpPr/>
            <p:nvPr/>
          </p:nvSpPr>
          <p:spPr>
            <a:xfrm>
              <a:off x="7163719" y="3027417"/>
              <a:ext cx="18071" cy="97697"/>
            </a:xfrm>
            <a:custGeom>
              <a:avLst/>
              <a:gdLst/>
              <a:ahLst/>
              <a:cxnLst/>
              <a:rect l="l" t="t" r="r" b="b"/>
              <a:pathLst>
                <a:path w="689" h="3725" extrusionOk="0">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72"/>
            <p:cNvSpPr/>
            <p:nvPr/>
          </p:nvSpPr>
          <p:spPr>
            <a:xfrm>
              <a:off x="7175836" y="3112971"/>
              <a:ext cx="53924" cy="107795"/>
            </a:xfrm>
            <a:custGeom>
              <a:avLst/>
              <a:gdLst/>
              <a:ahLst/>
              <a:cxnLst/>
              <a:rect l="l" t="t" r="r" b="b"/>
              <a:pathLst>
                <a:path w="2056" h="4110" extrusionOk="0">
                  <a:moveTo>
                    <a:pt x="1" y="1"/>
                  </a:moveTo>
                  <a:lnTo>
                    <a:pt x="1" y="4110"/>
                  </a:lnTo>
                  <a:lnTo>
                    <a:pt x="2055" y="4110"/>
                  </a:lnTo>
                  <a:lnTo>
                    <a:pt x="2055" y="1"/>
                  </a:lnTo>
                  <a:close/>
                </a:path>
              </a:pathLst>
            </a:custGeom>
            <a:solidFill>
              <a:srgbClr val="8A9B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72"/>
            <p:cNvSpPr/>
            <p:nvPr/>
          </p:nvSpPr>
          <p:spPr>
            <a:xfrm>
              <a:off x="7091908" y="3142870"/>
              <a:ext cx="371329" cy="131793"/>
            </a:xfrm>
            <a:custGeom>
              <a:avLst/>
              <a:gdLst/>
              <a:ahLst/>
              <a:cxnLst/>
              <a:rect l="l" t="t" r="r" b="b"/>
              <a:pathLst>
                <a:path w="14158" h="5025" extrusionOk="0">
                  <a:moveTo>
                    <a:pt x="7079" y="1"/>
                  </a:moveTo>
                  <a:lnTo>
                    <a:pt x="1" y="5024"/>
                  </a:lnTo>
                  <a:lnTo>
                    <a:pt x="14157" y="5024"/>
                  </a:lnTo>
                  <a:lnTo>
                    <a:pt x="7079" y="1"/>
                  </a:ln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2" name="Google Shape;18872;p72"/>
            <p:cNvSpPr/>
            <p:nvPr/>
          </p:nvSpPr>
          <p:spPr>
            <a:xfrm>
              <a:off x="7091908" y="3142870"/>
              <a:ext cx="192615" cy="131793"/>
            </a:xfrm>
            <a:custGeom>
              <a:avLst/>
              <a:gdLst/>
              <a:ahLst/>
              <a:cxnLst/>
              <a:rect l="l" t="t" r="r" b="b"/>
              <a:pathLst>
                <a:path w="7344" h="5025" extrusionOk="0">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72"/>
            <p:cNvSpPr/>
            <p:nvPr/>
          </p:nvSpPr>
          <p:spPr>
            <a:xfrm>
              <a:off x="7187822" y="2999275"/>
              <a:ext cx="23893" cy="29926"/>
            </a:xfrm>
            <a:custGeom>
              <a:avLst/>
              <a:gdLst/>
              <a:ahLst/>
              <a:cxnLst/>
              <a:rect l="l" t="t" r="r" b="b"/>
              <a:pathLst>
                <a:path w="911" h="1141" extrusionOk="0">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72"/>
            <p:cNvSpPr/>
            <p:nvPr/>
          </p:nvSpPr>
          <p:spPr>
            <a:xfrm>
              <a:off x="7175836" y="2951304"/>
              <a:ext cx="47865" cy="53924"/>
            </a:xfrm>
            <a:custGeom>
              <a:avLst/>
              <a:gdLst/>
              <a:ahLst/>
              <a:cxnLst/>
              <a:rect l="l" t="t" r="r" b="b"/>
              <a:pathLst>
                <a:path w="1825" h="2056" extrusionOk="0">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5" name="Google Shape;18875;p72"/>
            <p:cNvSpPr/>
            <p:nvPr/>
          </p:nvSpPr>
          <p:spPr>
            <a:xfrm>
              <a:off x="7175705" y="2951304"/>
              <a:ext cx="33099" cy="53950"/>
            </a:xfrm>
            <a:custGeom>
              <a:avLst/>
              <a:gdLst/>
              <a:ahLst/>
              <a:cxnLst/>
              <a:rect l="l" t="t" r="r" b="b"/>
              <a:pathLst>
                <a:path w="1262" h="2057" extrusionOk="0">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6" name="Google Shape;18876;p72"/>
            <p:cNvSpPr/>
            <p:nvPr/>
          </p:nvSpPr>
          <p:spPr>
            <a:xfrm>
              <a:off x="7175836" y="2951304"/>
              <a:ext cx="47865" cy="24024"/>
            </a:xfrm>
            <a:custGeom>
              <a:avLst/>
              <a:gdLst/>
              <a:ahLst/>
              <a:cxnLst/>
              <a:rect l="l" t="t" r="r" b="b"/>
              <a:pathLst>
                <a:path w="1825" h="916" extrusionOk="0">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7" name="Google Shape;18877;p72"/>
            <p:cNvSpPr/>
            <p:nvPr/>
          </p:nvSpPr>
          <p:spPr>
            <a:xfrm>
              <a:off x="7175705" y="2951304"/>
              <a:ext cx="33099" cy="21874"/>
            </a:xfrm>
            <a:custGeom>
              <a:avLst/>
              <a:gdLst/>
              <a:ahLst/>
              <a:cxnLst/>
              <a:rect l="l" t="t" r="r" b="b"/>
              <a:pathLst>
                <a:path w="1262" h="834" extrusionOk="0">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8" name="Google Shape;18878;p72"/>
            <p:cNvSpPr/>
            <p:nvPr/>
          </p:nvSpPr>
          <p:spPr>
            <a:xfrm>
              <a:off x="7229734" y="3024899"/>
              <a:ext cx="61477" cy="49832"/>
            </a:xfrm>
            <a:custGeom>
              <a:avLst/>
              <a:gdLst/>
              <a:ahLst/>
              <a:cxnLst/>
              <a:rect l="l" t="t" r="r" b="b"/>
              <a:pathLst>
                <a:path w="2344" h="1900" extrusionOk="0">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9" name="Google Shape;18879;p72"/>
            <p:cNvSpPr/>
            <p:nvPr/>
          </p:nvSpPr>
          <p:spPr>
            <a:xfrm>
              <a:off x="7083725" y="2897669"/>
              <a:ext cx="387721" cy="382790"/>
            </a:xfrm>
            <a:custGeom>
              <a:avLst/>
              <a:gdLst/>
              <a:ahLst/>
              <a:cxnLst/>
              <a:rect l="l" t="t" r="r" b="b"/>
              <a:pathLst>
                <a:path w="14783" h="14595" extrusionOk="0">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72"/>
            <p:cNvSpPr/>
            <p:nvPr/>
          </p:nvSpPr>
          <p:spPr>
            <a:xfrm>
              <a:off x="7299368" y="3188453"/>
              <a:ext cx="70893" cy="50095"/>
            </a:xfrm>
            <a:custGeom>
              <a:avLst/>
              <a:gdLst/>
              <a:ahLst/>
              <a:cxnLst/>
              <a:rect l="l" t="t" r="r" b="b"/>
              <a:pathLst>
                <a:path w="2703" h="1910" extrusionOk="0">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1" name="Google Shape;18881;p72"/>
            <p:cNvSpPr/>
            <p:nvPr/>
          </p:nvSpPr>
          <p:spPr>
            <a:xfrm>
              <a:off x="7269363" y="3167209"/>
              <a:ext cx="28431" cy="19854"/>
            </a:xfrm>
            <a:custGeom>
              <a:avLst/>
              <a:gdLst/>
              <a:ahLst/>
              <a:cxnLst/>
              <a:rect l="l" t="t" r="r" b="b"/>
              <a:pathLst>
                <a:path w="1084" h="757" extrusionOk="0">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82" name="Google Shape;18882;p72"/>
          <p:cNvGrpSpPr/>
          <p:nvPr/>
        </p:nvGrpSpPr>
        <p:grpSpPr>
          <a:xfrm>
            <a:off x="7539926" y="2723166"/>
            <a:ext cx="351501" cy="362726"/>
            <a:chOff x="7539926" y="2907741"/>
            <a:chExt cx="351501" cy="362726"/>
          </a:xfrm>
        </p:grpSpPr>
        <p:sp>
          <p:nvSpPr>
            <p:cNvPr id="18883" name="Google Shape;18883;p72"/>
            <p:cNvSpPr/>
            <p:nvPr/>
          </p:nvSpPr>
          <p:spPr>
            <a:xfrm>
              <a:off x="7545618" y="3185411"/>
              <a:ext cx="68034" cy="53294"/>
            </a:xfrm>
            <a:custGeom>
              <a:avLst/>
              <a:gdLst/>
              <a:ahLst/>
              <a:cxnLst/>
              <a:rect l="l" t="t" r="r" b="b"/>
              <a:pathLst>
                <a:path w="2594" h="2032" extrusionOk="0">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4" name="Google Shape;18884;p72"/>
            <p:cNvSpPr/>
            <p:nvPr/>
          </p:nvSpPr>
          <p:spPr>
            <a:xfrm>
              <a:off x="7545723" y="3203193"/>
              <a:ext cx="67929" cy="61635"/>
            </a:xfrm>
            <a:custGeom>
              <a:avLst/>
              <a:gdLst/>
              <a:ahLst/>
              <a:cxnLst/>
              <a:rect l="l" t="t" r="r" b="b"/>
              <a:pathLst>
                <a:path w="2590" h="2350" extrusionOk="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72"/>
            <p:cNvSpPr/>
            <p:nvPr/>
          </p:nvSpPr>
          <p:spPr>
            <a:xfrm>
              <a:off x="7556974" y="3140116"/>
              <a:ext cx="45321" cy="51012"/>
            </a:xfrm>
            <a:custGeom>
              <a:avLst/>
              <a:gdLst/>
              <a:ahLst/>
              <a:cxnLst/>
              <a:rect l="l" t="t" r="r" b="b"/>
              <a:pathLst>
                <a:path w="1728" h="1945" extrusionOk="0">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72"/>
            <p:cNvSpPr/>
            <p:nvPr/>
          </p:nvSpPr>
          <p:spPr>
            <a:xfrm>
              <a:off x="7556974" y="3140116"/>
              <a:ext cx="31316" cy="50986"/>
            </a:xfrm>
            <a:custGeom>
              <a:avLst/>
              <a:gdLst/>
              <a:ahLst/>
              <a:cxnLst/>
              <a:rect l="l" t="t" r="r" b="b"/>
              <a:pathLst>
                <a:path w="1194" h="1944" extrusionOk="0">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72"/>
            <p:cNvSpPr/>
            <p:nvPr/>
          </p:nvSpPr>
          <p:spPr>
            <a:xfrm>
              <a:off x="7556974" y="3140116"/>
              <a:ext cx="45452" cy="22608"/>
            </a:xfrm>
            <a:custGeom>
              <a:avLst/>
              <a:gdLst/>
              <a:ahLst/>
              <a:cxnLst/>
              <a:rect l="l" t="t" r="r" b="b"/>
              <a:pathLst>
                <a:path w="1733" h="862" extrusionOk="0">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8" name="Google Shape;18888;p72"/>
            <p:cNvSpPr/>
            <p:nvPr/>
          </p:nvSpPr>
          <p:spPr>
            <a:xfrm>
              <a:off x="7556974" y="3140116"/>
              <a:ext cx="31184" cy="20589"/>
            </a:xfrm>
            <a:custGeom>
              <a:avLst/>
              <a:gdLst/>
              <a:ahLst/>
              <a:cxnLst/>
              <a:rect l="l" t="t" r="r" b="b"/>
              <a:pathLst>
                <a:path w="1189" h="785" extrusionOk="0">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9" name="Google Shape;18889;p72"/>
            <p:cNvSpPr/>
            <p:nvPr/>
          </p:nvSpPr>
          <p:spPr>
            <a:xfrm>
              <a:off x="7545723" y="3213291"/>
              <a:ext cx="16943" cy="51537"/>
            </a:xfrm>
            <a:custGeom>
              <a:avLst/>
              <a:gdLst/>
              <a:ahLst/>
              <a:cxnLst/>
              <a:rect l="l" t="t" r="r" b="b"/>
              <a:pathLst>
                <a:path w="646" h="1965" extrusionOk="0">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72"/>
            <p:cNvSpPr/>
            <p:nvPr/>
          </p:nvSpPr>
          <p:spPr>
            <a:xfrm>
              <a:off x="7596709" y="3213291"/>
              <a:ext cx="16943" cy="51537"/>
            </a:xfrm>
            <a:custGeom>
              <a:avLst/>
              <a:gdLst/>
              <a:ahLst/>
              <a:cxnLst/>
              <a:rect l="l" t="t" r="r" b="b"/>
              <a:pathLst>
                <a:path w="646" h="1965" extrusionOk="0">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72"/>
            <p:cNvSpPr/>
            <p:nvPr/>
          </p:nvSpPr>
          <p:spPr>
            <a:xfrm>
              <a:off x="7636207" y="3185411"/>
              <a:ext cx="68060" cy="53294"/>
            </a:xfrm>
            <a:custGeom>
              <a:avLst/>
              <a:gdLst/>
              <a:ahLst/>
              <a:cxnLst/>
              <a:rect l="l" t="t" r="r" b="b"/>
              <a:pathLst>
                <a:path w="2595" h="2032" extrusionOk="0">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72"/>
            <p:cNvSpPr/>
            <p:nvPr/>
          </p:nvSpPr>
          <p:spPr>
            <a:xfrm>
              <a:off x="7636339" y="3203193"/>
              <a:ext cx="68060" cy="61635"/>
            </a:xfrm>
            <a:custGeom>
              <a:avLst/>
              <a:gdLst/>
              <a:ahLst/>
              <a:cxnLst/>
              <a:rect l="l" t="t" r="r" b="b"/>
              <a:pathLst>
                <a:path w="2595" h="2350" extrusionOk="0">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3" name="Google Shape;18893;p72"/>
            <p:cNvSpPr/>
            <p:nvPr/>
          </p:nvSpPr>
          <p:spPr>
            <a:xfrm>
              <a:off x="7647695" y="3140116"/>
              <a:ext cx="45347" cy="51012"/>
            </a:xfrm>
            <a:custGeom>
              <a:avLst/>
              <a:gdLst/>
              <a:ahLst/>
              <a:cxnLst/>
              <a:rect l="l" t="t" r="r" b="b"/>
              <a:pathLst>
                <a:path w="1729" h="1945" extrusionOk="0">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4" name="Google Shape;18894;p72"/>
            <p:cNvSpPr/>
            <p:nvPr/>
          </p:nvSpPr>
          <p:spPr>
            <a:xfrm>
              <a:off x="7647590" y="3140116"/>
              <a:ext cx="31316" cy="50986"/>
            </a:xfrm>
            <a:custGeom>
              <a:avLst/>
              <a:gdLst/>
              <a:ahLst/>
              <a:cxnLst/>
              <a:rect l="l" t="t" r="r" b="b"/>
              <a:pathLst>
                <a:path w="1194" h="1944" extrusionOk="0">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5" name="Google Shape;18895;p72"/>
            <p:cNvSpPr/>
            <p:nvPr/>
          </p:nvSpPr>
          <p:spPr>
            <a:xfrm>
              <a:off x="7647564" y="3140116"/>
              <a:ext cx="45478" cy="22608"/>
            </a:xfrm>
            <a:custGeom>
              <a:avLst/>
              <a:gdLst/>
              <a:ahLst/>
              <a:cxnLst/>
              <a:rect l="l" t="t" r="r" b="b"/>
              <a:pathLst>
                <a:path w="1734" h="862" extrusionOk="0">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72"/>
            <p:cNvSpPr/>
            <p:nvPr/>
          </p:nvSpPr>
          <p:spPr>
            <a:xfrm>
              <a:off x="7647695" y="3140116"/>
              <a:ext cx="31211" cy="20589"/>
            </a:xfrm>
            <a:custGeom>
              <a:avLst/>
              <a:gdLst/>
              <a:ahLst/>
              <a:cxnLst/>
              <a:rect l="l" t="t" r="r" b="b"/>
              <a:pathLst>
                <a:path w="1190" h="785" extrusionOk="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72"/>
            <p:cNvSpPr/>
            <p:nvPr/>
          </p:nvSpPr>
          <p:spPr>
            <a:xfrm>
              <a:off x="7636339" y="3213291"/>
              <a:ext cx="16943" cy="51537"/>
            </a:xfrm>
            <a:custGeom>
              <a:avLst/>
              <a:gdLst/>
              <a:ahLst/>
              <a:cxnLst/>
              <a:rect l="l" t="t" r="r" b="b"/>
              <a:pathLst>
                <a:path w="646" h="1965" extrusionOk="0">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72"/>
            <p:cNvSpPr/>
            <p:nvPr/>
          </p:nvSpPr>
          <p:spPr>
            <a:xfrm>
              <a:off x="7687325" y="3213291"/>
              <a:ext cx="17074" cy="51537"/>
            </a:xfrm>
            <a:custGeom>
              <a:avLst/>
              <a:gdLst/>
              <a:ahLst/>
              <a:cxnLst/>
              <a:rect l="l" t="t" r="r" b="b"/>
              <a:pathLst>
                <a:path w="651" h="1965" extrusionOk="0">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9" name="Google Shape;18899;p72"/>
            <p:cNvSpPr/>
            <p:nvPr/>
          </p:nvSpPr>
          <p:spPr>
            <a:xfrm>
              <a:off x="7726955" y="3185411"/>
              <a:ext cx="68060" cy="53294"/>
            </a:xfrm>
            <a:custGeom>
              <a:avLst/>
              <a:gdLst/>
              <a:ahLst/>
              <a:cxnLst/>
              <a:rect l="l" t="t" r="r" b="b"/>
              <a:pathLst>
                <a:path w="2595" h="2032" extrusionOk="0">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0" name="Google Shape;18900;p72"/>
            <p:cNvSpPr/>
            <p:nvPr/>
          </p:nvSpPr>
          <p:spPr>
            <a:xfrm>
              <a:off x="7727086" y="3203193"/>
              <a:ext cx="67929" cy="61635"/>
            </a:xfrm>
            <a:custGeom>
              <a:avLst/>
              <a:gdLst/>
              <a:ahLst/>
              <a:cxnLst/>
              <a:rect l="l" t="t" r="r" b="b"/>
              <a:pathLst>
                <a:path w="2590" h="2350" extrusionOk="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72"/>
            <p:cNvSpPr/>
            <p:nvPr/>
          </p:nvSpPr>
          <p:spPr>
            <a:xfrm>
              <a:off x="7738311" y="3140116"/>
              <a:ext cx="45347" cy="51012"/>
            </a:xfrm>
            <a:custGeom>
              <a:avLst/>
              <a:gdLst/>
              <a:ahLst/>
              <a:cxnLst/>
              <a:rect l="l" t="t" r="r" b="b"/>
              <a:pathLst>
                <a:path w="1729" h="1945" extrusionOk="0">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72"/>
            <p:cNvSpPr/>
            <p:nvPr/>
          </p:nvSpPr>
          <p:spPr>
            <a:xfrm>
              <a:off x="7738311" y="3140116"/>
              <a:ext cx="31211" cy="50986"/>
            </a:xfrm>
            <a:custGeom>
              <a:avLst/>
              <a:gdLst/>
              <a:ahLst/>
              <a:cxnLst/>
              <a:rect l="l" t="t" r="r" b="b"/>
              <a:pathLst>
                <a:path w="1190" h="1944" extrusionOk="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72"/>
            <p:cNvSpPr/>
            <p:nvPr/>
          </p:nvSpPr>
          <p:spPr>
            <a:xfrm>
              <a:off x="7738311" y="3140116"/>
              <a:ext cx="45347" cy="22608"/>
            </a:xfrm>
            <a:custGeom>
              <a:avLst/>
              <a:gdLst/>
              <a:ahLst/>
              <a:cxnLst/>
              <a:rect l="l" t="t" r="r" b="b"/>
              <a:pathLst>
                <a:path w="1729" h="862" extrusionOk="0">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4" name="Google Shape;18904;p72"/>
            <p:cNvSpPr/>
            <p:nvPr/>
          </p:nvSpPr>
          <p:spPr>
            <a:xfrm>
              <a:off x="7738311" y="3140116"/>
              <a:ext cx="31211" cy="20589"/>
            </a:xfrm>
            <a:custGeom>
              <a:avLst/>
              <a:gdLst/>
              <a:ahLst/>
              <a:cxnLst/>
              <a:rect l="l" t="t" r="r" b="b"/>
              <a:pathLst>
                <a:path w="1190" h="785" extrusionOk="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5" name="Google Shape;18905;p72"/>
            <p:cNvSpPr/>
            <p:nvPr/>
          </p:nvSpPr>
          <p:spPr>
            <a:xfrm>
              <a:off x="7727086" y="3213291"/>
              <a:ext cx="16943" cy="51537"/>
            </a:xfrm>
            <a:custGeom>
              <a:avLst/>
              <a:gdLst/>
              <a:ahLst/>
              <a:cxnLst/>
              <a:rect l="l" t="t" r="r" b="b"/>
              <a:pathLst>
                <a:path w="646" h="1965" extrusionOk="0">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6" name="Google Shape;18906;p72"/>
            <p:cNvSpPr/>
            <p:nvPr/>
          </p:nvSpPr>
          <p:spPr>
            <a:xfrm>
              <a:off x="7777941" y="3213291"/>
              <a:ext cx="17074" cy="51537"/>
            </a:xfrm>
            <a:custGeom>
              <a:avLst/>
              <a:gdLst/>
              <a:ahLst/>
              <a:cxnLst/>
              <a:rect l="l" t="t" r="r" b="b"/>
              <a:pathLst>
                <a:path w="651" h="1965" extrusionOk="0">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72"/>
            <p:cNvSpPr/>
            <p:nvPr/>
          </p:nvSpPr>
          <p:spPr>
            <a:xfrm>
              <a:off x="7817571" y="3185411"/>
              <a:ext cx="68034" cy="53294"/>
            </a:xfrm>
            <a:custGeom>
              <a:avLst/>
              <a:gdLst/>
              <a:ahLst/>
              <a:cxnLst/>
              <a:rect l="l" t="t" r="r" b="b"/>
              <a:pathLst>
                <a:path w="2594" h="2032" extrusionOk="0">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8" name="Google Shape;18908;p72"/>
            <p:cNvSpPr/>
            <p:nvPr/>
          </p:nvSpPr>
          <p:spPr>
            <a:xfrm>
              <a:off x="7817702" y="3203193"/>
              <a:ext cx="68034" cy="61635"/>
            </a:xfrm>
            <a:custGeom>
              <a:avLst/>
              <a:gdLst/>
              <a:ahLst/>
              <a:cxnLst/>
              <a:rect l="l" t="t" r="r" b="b"/>
              <a:pathLst>
                <a:path w="2594" h="2350" extrusionOk="0">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9" name="Google Shape;18909;p72"/>
            <p:cNvSpPr/>
            <p:nvPr/>
          </p:nvSpPr>
          <p:spPr>
            <a:xfrm>
              <a:off x="7829058" y="3140116"/>
              <a:ext cx="45321" cy="51012"/>
            </a:xfrm>
            <a:custGeom>
              <a:avLst/>
              <a:gdLst/>
              <a:ahLst/>
              <a:cxnLst/>
              <a:rect l="l" t="t" r="r" b="b"/>
              <a:pathLst>
                <a:path w="1728" h="1945" extrusionOk="0">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0" name="Google Shape;18910;p72"/>
            <p:cNvSpPr/>
            <p:nvPr/>
          </p:nvSpPr>
          <p:spPr>
            <a:xfrm>
              <a:off x="7828953" y="3140116"/>
              <a:ext cx="31289" cy="50986"/>
            </a:xfrm>
            <a:custGeom>
              <a:avLst/>
              <a:gdLst/>
              <a:ahLst/>
              <a:cxnLst/>
              <a:rect l="l" t="t" r="r" b="b"/>
              <a:pathLst>
                <a:path w="1193" h="1944" extrusionOk="0">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1" name="Google Shape;18911;p72"/>
            <p:cNvSpPr/>
            <p:nvPr/>
          </p:nvSpPr>
          <p:spPr>
            <a:xfrm>
              <a:off x="7828927" y="3140116"/>
              <a:ext cx="45452" cy="22608"/>
            </a:xfrm>
            <a:custGeom>
              <a:avLst/>
              <a:gdLst/>
              <a:ahLst/>
              <a:cxnLst/>
              <a:rect l="l" t="t" r="r" b="b"/>
              <a:pathLst>
                <a:path w="1733" h="862" extrusionOk="0">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2" name="Google Shape;18912;p72"/>
            <p:cNvSpPr/>
            <p:nvPr/>
          </p:nvSpPr>
          <p:spPr>
            <a:xfrm>
              <a:off x="7829058" y="3140116"/>
              <a:ext cx="31184" cy="20589"/>
            </a:xfrm>
            <a:custGeom>
              <a:avLst/>
              <a:gdLst/>
              <a:ahLst/>
              <a:cxnLst/>
              <a:rect l="l" t="t" r="r" b="b"/>
              <a:pathLst>
                <a:path w="1189" h="785" extrusionOk="0">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3" name="Google Shape;18913;p72"/>
            <p:cNvSpPr/>
            <p:nvPr/>
          </p:nvSpPr>
          <p:spPr>
            <a:xfrm>
              <a:off x="7817702" y="3213291"/>
              <a:ext cx="17048" cy="51537"/>
            </a:xfrm>
            <a:custGeom>
              <a:avLst/>
              <a:gdLst/>
              <a:ahLst/>
              <a:cxnLst/>
              <a:rect l="l" t="t" r="r" b="b"/>
              <a:pathLst>
                <a:path w="650" h="1965" extrusionOk="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4" name="Google Shape;18914;p72"/>
            <p:cNvSpPr/>
            <p:nvPr/>
          </p:nvSpPr>
          <p:spPr>
            <a:xfrm>
              <a:off x="7868688" y="3213291"/>
              <a:ext cx="17048" cy="51537"/>
            </a:xfrm>
            <a:custGeom>
              <a:avLst/>
              <a:gdLst/>
              <a:ahLst/>
              <a:cxnLst/>
              <a:rect l="l" t="t" r="r" b="b"/>
              <a:pathLst>
                <a:path w="650" h="1965" extrusionOk="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72"/>
            <p:cNvSpPr/>
            <p:nvPr/>
          </p:nvSpPr>
          <p:spPr>
            <a:xfrm>
              <a:off x="7630805" y="3134818"/>
              <a:ext cx="78892" cy="135544"/>
            </a:xfrm>
            <a:custGeom>
              <a:avLst/>
              <a:gdLst/>
              <a:ahLst/>
              <a:cxnLst/>
              <a:rect l="l" t="t" r="r" b="b"/>
              <a:pathLst>
                <a:path w="3008" h="5168" extrusionOk="0">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72"/>
            <p:cNvSpPr/>
            <p:nvPr/>
          </p:nvSpPr>
          <p:spPr>
            <a:xfrm>
              <a:off x="7721657" y="3134818"/>
              <a:ext cx="78892" cy="135649"/>
            </a:xfrm>
            <a:custGeom>
              <a:avLst/>
              <a:gdLst/>
              <a:ahLst/>
              <a:cxnLst/>
              <a:rect l="l" t="t" r="r" b="b"/>
              <a:pathLst>
                <a:path w="3008" h="5172" extrusionOk="0">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72"/>
            <p:cNvSpPr/>
            <p:nvPr/>
          </p:nvSpPr>
          <p:spPr>
            <a:xfrm>
              <a:off x="7812509" y="3134818"/>
              <a:ext cx="78919" cy="135544"/>
            </a:xfrm>
            <a:custGeom>
              <a:avLst/>
              <a:gdLst/>
              <a:ahLst/>
              <a:cxnLst/>
              <a:rect l="l" t="t" r="r" b="b"/>
              <a:pathLst>
                <a:path w="3009" h="5168" extrusionOk="0">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8" name="Google Shape;18918;p72"/>
            <p:cNvSpPr/>
            <p:nvPr/>
          </p:nvSpPr>
          <p:spPr>
            <a:xfrm>
              <a:off x="7539926" y="3134818"/>
              <a:ext cx="78892" cy="135649"/>
            </a:xfrm>
            <a:custGeom>
              <a:avLst/>
              <a:gdLst/>
              <a:ahLst/>
              <a:cxnLst/>
              <a:rect l="l" t="t" r="r" b="b"/>
              <a:pathLst>
                <a:path w="3008" h="5172" extrusionOk="0">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9" name="Google Shape;18919;p72"/>
            <p:cNvSpPr/>
            <p:nvPr/>
          </p:nvSpPr>
          <p:spPr>
            <a:xfrm>
              <a:off x="7574127" y="2907741"/>
              <a:ext cx="283231" cy="215065"/>
            </a:xfrm>
            <a:custGeom>
              <a:avLst/>
              <a:gdLst/>
              <a:ahLst/>
              <a:cxnLst/>
              <a:rect l="l" t="t" r="r" b="b"/>
              <a:pathLst>
                <a:path w="10799" h="8200" extrusionOk="0">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920" name="Google Shape;18920;p72"/>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Business Icons</a:t>
            </a:r>
            <a:endParaRPr sz="2400">
              <a:solidFill>
                <a:srgbClr val="FFFFFF"/>
              </a:solidFill>
            </a:endParaRPr>
          </a:p>
        </p:txBody>
      </p:sp>
      <p:sp>
        <p:nvSpPr>
          <p:cNvPr id="18921" name="Google Shape;18921;p72"/>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Teamwork Icons</a:t>
            </a:r>
            <a:endParaRPr sz="2400">
              <a:solidFill>
                <a:srgbClr val="FFFFFF"/>
              </a:solidFil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925"/>
        <p:cNvGrpSpPr/>
        <p:nvPr/>
      </p:nvGrpSpPr>
      <p:grpSpPr>
        <a:xfrm>
          <a:off x="0" y="0"/>
          <a:ext cx="0" cy="0"/>
          <a:chOff x="0" y="0"/>
          <a:chExt cx="0" cy="0"/>
        </a:xfrm>
      </p:grpSpPr>
      <p:grpSp>
        <p:nvGrpSpPr>
          <p:cNvPr id="18926" name="Google Shape;18926;p73"/>
          <p:cNvGrpSpPr/>
          <p:nvPr/>
        </p:nvGrpSpPr>
        <p:grpSpPr>
          <a:xfrm>
            <a:off x="1770285" y="3182228"/>
            <a:ext cx="294160" cy="358367"/>
            <a:chOff x="1770285" y="3381478"/>
            <a:chExt cx="294160" cy="358367"/>
          </a:xfrm>
        </p:grpSpPr>
        <p:sp>
          <p:nvSpPr>
            <p:cNvPr id="18927" name="Google Shape;18927;p73"/>
            <p:cNvSpPr/>
            <p:nvPr/>
          </p:nvSpPr>
          <p:spPr>
            <a:xfrm>
              <a:off x="1775607" y="3432366"/>
              <a:ext cx="223714" cy="302183"/>
            </a:xfrm>
            <a:custGeom>
              <a:avLst/>
              <a:gdLst/>
              <a:ahLst/>
              <a:cxnLst/>
              <a:rect l="l" t="t" r="r" b="b"/>
              <a:pathLst>
                <a:path w="8533" h="11526" extrusionOk="0">
                  <a:moveTo>
                    <a:pt x="0" y="1"/>
                  </a:moveTo>
                  <a:lnTo>
                    <a:pt x="0" y="8979"/>
                  </a:lnTo>
                  <a:lnTo>
                    <a:pt x="1873" y="10851"/>
                  </a:lnTo>
                  <a:lnTo>
                    <a:pt x="2546" y="11525"/>
                  </a:lnTo>
                  <a:lnTo>
                    <a:pt x="8533" y="11525"/>
                  </a:lnTo>
                  <a:lnTo>
                    <a:pt x="8533"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73"/>
            <p:cNvSpPr/>
            <p:nvPr/>
          </p:nvSpPr>
          <p:spPr>
            <a:xfrm>
              <a:off x="1775607" y="3655215"/>
              <a:ext cx="79308" cy="79334"/>
            </a:xfrm>
            <a:custGeom>
              <a:avLst/>
              <a:gdLst/>
              <a:ahLst/>
              <a:cxnLst/>
              <a:rect l="l" t="t" r="r" b="b"/>
              <a:pathLst>
                <a:path w="3025" h="3026" extrusionOk="0">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73"/>
            <p:cNvSpPr/>
            <p:nvPr/>
          </p:nvSpPr>
          <p:spPr>
            <a:xfrm>
              <a:off x="1903024" y="3432366"/>
              <a:ext cx="96297" cy="100308"/>
            </a:xfrm>
            <a:custGeom>
              <a:avLst/>
              <a:gdLst/>
              <a:ahLst/>
              <a:cxnLst/>
              <a:rect l="l" t="t" r="r" b="b"/>
              <a:pathLst>
                <a:path w="3673" h="3826" extrusionOk="0">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0" name="Google Shape;18930;p73"/>
            <p:cNvSpPr/>
            <p:nvPr/>
          </p:nvSpPr>
          <p:spPr>
            <a:xfrm>
              <a:off x="1825263" y="3432366"/>
              <a:ext cx="174058" cy="302183"/>
            </a:xfrm>
            <a:custGeom>
              <a:avLst/>
              <a:gdLst/>
              <a:ahLst/>
              <a:cxnLst/>
              <a:rect l="l" t="t" r="r" b="b"/>
              <a:pathLst>
                <a:path w="6639" h="11526" extrusionOk="0">
                  <a:moveTo>
                    <a:pt x="5904" y="1"/>
                  </a:moveTo>
                  <a:lnTo>
                    <a:pt x="5904" y="10877"/>
                  </a:lnTo>
                  <a:lnTo>
                    <a:pt x="0" y="10877"/>
                  </a:lnTo>
                  <a:lnTo>
                    <a:pt x="652" y="11525"/>
                  </a:lnTo>
                  <a:lnTo>
                    <a:pt x="6639" y="11525"/>
                  </a:lnTo>
                  <a:lnTo>
                    <a:pt x="6639"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73"/>
            <p:cNvSpPr/>
            <p:nvPr/>
          </p:nvSpPr>
          <p:spPr>
            <a:xfrm>
              <a:off x="1808929" y="3498749"/>
              <a:ext cx="156990" cy="22809"/>
            </a:xfrm>
            <a:custGeom>
              <a:avLst/>
              <a:gdLst/>
              <a:ahLst/>
              <a:cxnLst/>
              <a:rect l="l" t="t" r="r" b="b"/>
              <a:pathLst>
                <a:path w="5988" h="870" extrusionOk="0">
                  <a:moveTo>
                    <a:pt x="0" y="0"/>
                  </a:moveTo>
                  <a:lnTo>
                    <a:pt x="0" y="870"/>
                  </a:lnTo>
                  <a:lnTo>
                    <a:pt x="5987" y="870"/>
                  </a:lnTo>
                  <a:lnTo>
                    <a:pt x="598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73"/>
            <p:cNvSpPr/>
            <p:nvPr/>
          </p:nvSpPr>
          <p:spPr>
            <a:xfrm>
              <a:off x="1928271" y="3498749"/>
              <a:ext cx="37727" cy="22809"/>
            </a:xfrm>
            <a:custGeom>
              <a:avLst/>
              <a:gdLst/>
              <a:ahLst/>
              <a:cxnLst/>
              <a:rect l="l" t="t" r="r" b="b"/>
              <a:pathLst>
                <a:path w="1439" h="870" extrusionOk="0">
                  <a:moveTo>
                    <a:pt x="1" y="0"/>
                  </a:moveTo>
                  <a:cubicBezTo>
                    <a:pt x="254" y="355"/>
                    <a:pt x="577" y="649"/>
                    <a:pt x="953" y="870"/>
                  </a:cubicBezTo>
                  <a:lnTo>
                    <a:pt x="1439" y="870"/>
                  </a:lnTo>
                  <a:lnTo>
                    <a:pt x="1439"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73"/>
            <p:cNvSpPr/>
            <p:nvPr/>
          </p:nvSpPr>
          <p:spPr>
            <a:xfrm>
              <a:off x="1775502" y="3667773"/>
              <a:ext cx="66881" cy="66776"/>
            </a:xfrm>
            <a:custGeom>
              <a:avLst/>
              <a:gdLst/>
              <a:ahLst/>
              <a:cxnLst/>
              <a:rect l="l" t="t" r="r" b="b"/>
              <a:pathLst>
                <a:path w="2551" h="2547" extrusionOk="0">
                  <a:moveTo>
                    <a:pt x="1" y="0"/>
                  </a:moveTo>
                  <a:lnTo>
                    <a:pt x="2550" y="2546"/>
                  </a:lnTo>
                  <a:lnTo>
                    <a:pt x="2550"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4" name="Google Shape;18934;p73"/>
            <p:cNvSpPr/>
            <p:nvPr/>
          </p:nvSpPr>
          <p:spPr>
            <a:xfrm>
              <a:off x="1929031" y="3386695"/>
              <a:ext cx="130117" cy="130222"/>
            </a:xfrm>
            <a:custGeom>
              <a:avLst/>
              <a:gdLst/>
              <a:ahLst/>
              <a:cxnLst/>
              <a:rect l="l" t="t" r="r" b="b"/>
              <a:pathLst>
                <a:path w="4963" h="4967" extrusionOk="0">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5" name="Google Shape;18935;p73"/>
            <p:cNvSpPr/>
            <p:nvPr/>
          </p:nvSpPr>
          <p:spPr>
            <a:xfrm>
              <a:off x="1981938" y="3415954"/>
              <a:ext cx="47218" cy="47218"/>
            </a:xfrm>
            <a:custGeom>
              <a:avLst/>
              <a:gdLst/>
              <a:ahLst/>
              <a:cxnLst/>
              <a:rect l="l" t="t" r="r" b="b"/>
              <a:pathLst>
                <a:path w="1801" h="1801" extrusionOk="0">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73"/>
            <p:cNvSpPr/>
            <p:nvPr/>
          </p:nvSpPr>
          <p:spPr>
            <a:xfrm>
              <a:off x="1770285" y="3427149"/>
              <a:ext cx="234280" cy="312696"/>
            </a:xfrm>
            <a:custGeom>
              <a:avLst/>
              <a:gdLst/>
              <a:ahLst/>
              <a:cxnLst/>
              <a:rect l="l" t="t" r="r" b="b"/>
              <a:pathLst>
                <a:path w="8936" h="11927" extrusionOk="0">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7" name="Google Shape;18937;p73"/>
            <p:cNvSpPr/>
            <p:nvPr/>
          </p:nvSpPr>
          <p:spPr>
            <a:xfrm>
              <a:off x="1803712" y="3381478"/>
              <a:ext cx="260733" cy="284932"/>
            </a:xfrm>
            <a:custGeom>
              <a:avLst/>
              <a:gdLst/>
              <a:ahLst/>
              <a:cxnLst/>
              <a:rect l="l" t="t" r="r" b="b"/>
              <a:pathLst>
                <a:path w="9945" h="10868" extrusionOk="0">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8" name="Google Shape;18938;p73"/>
            <p:cNvSpPr/>
            <p:nvPr/>
          </p:nvSpPr>
          <p:spPr>
            <a:xfrm>
              <a:off x="1956114" y="3410684"/>
              <a:ext cx="87095" cy="77787"/>
            </a:xfrm>
            <a:custGeom>
              <a:avLst/>
              <a:gdLst/>
              <a:ahLst/>
              <a:cxnLst/>
              <a:rect l="l" t="t" r="r" b="b"/>
              <a:pathLst>
                <a:path w="3322" h="2967" extrusionOk="0">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73"/>
            <p:cNvSpPr/>
            <p:nvPr/>
          </p:nvSpPr>
          <p:spPr>
            <a:xfrm>
              <a:off x="1801903" y="3539491"/>
              <a:ext cx="171043" cy="10461"/>
            </a:xfrm>
            <a:custGeom>
              <a:avLst/>
              <a:gdLst/>
              <a:ahLst/>
              <a:cxnLst/>
              <a:rect l="l" t="t" r="r" b="b"/>
              <a:pathLst>
                <a:path w="6524" h="399" extrusionOk="0">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73"/>
            <p:cNvSpPr/>
            <p:nvPr/>
          </p:nvSpPr>
          <p:spPr>
            <a:xfrm>
              <a:off x="1801903" y="3562641"/>
              <a:ext cx="171043" cy="10487"/>
            </a:xfrm>
            <a:custGeom>
              <a:avLst/>
              <a:gdLst/>
              <a:ahLst/>
              <a:cxnLst/>
              <a:rect l="l" t="t" r="r" b="b"/>
              <a:pathLst>
                <a:path w="6524" h="400" extrusionOk="0">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73"/>
            <p:cNvSpPr/>
            <p:nvPr/>
          </p:nvSpPr>
          <p:spPr>
            <a:xfrm>
              <a:off x="1801903" y="3585712"/>
              <a:ext cx="171043" cy="10566"/>
            </a:xfrm>
            <a:custGeom>
              <a:avLst/>
              <a:gdLst/>
              <a:ahLst/>
              <a:cxnLst/>
              <a:rect l="l" t="t" r="r" b="b"/>
              <a:pathLst>
                <a:path w="6524" h="403" extrusionOk="0">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2" name="Google Shape;18942;p73"/>
            <p:cNvSpPr/>
            <p:nvPr/>
          </p:nvSpPr>
          <p:spPr>
            <a:xfrm>
              <a:off x="1801903" y="3608889"/>
              <a:ext cx="171043" cy="10461"/>
            </a:xfrm>
            <a:custGeom>
              <a:avLst/>
              <a:gdLst/>
              <a:ahLst/>
              <a:cxnLst/>
              <a:rect l="l" t="t" r="r" b="b"/>
              <a:pathLst>
                <a:path w="6524" h="399" extrusionOk="0">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43" name="Google Shape;18943;p73"/>
          <p:cNvGrpSpPr/>
          <p:nvPr/>
        </p:nvGrpSpPr>
        <p:grpSpPr>
          <a:xfrm>
            <a:off x="3563273" y="1339872"/>
            <a:ext cx="333198" cy="312146"/>
            <a:chOff x="3563273" y="1539122"/>
            <a:chExt cx="333198" cy="312146"/>
          </a:xfrm>
        </p:grpSpPr>
        <p:sp>
          <p:nvSpPr>
            <p:cNvPr id="18944" name="Google Shape;18944;p73"/>
            <p:cNvSpPr/>
            <p:nvPr/>
          </p:nvSpPr>
          <p:spPr>
            <a:xfrm>
              <a:off x="3771414" y="1658674"/>
              <a:ext cx="72937" cy="72937"/>
            </a:xfrm>
            <a:custGeom>
              <a:avLst/>
              <a:gdLst/>
              <a:ahLst/>
              <a:cxnLst/>
              <a:rect l="l" t="t" r="r" b="b"/>
              <a:pathLst>
                <a:path w="2782" h="2782" extrusionOk="0">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5" name="Google Shape;18945;p73"/>
            <p:cNvSpPr/>
            <p:nvPr/>
          </p:nvSpPr>
          <p:spPr>
            <a:xfrm>
              <a:off x="3767219" y="1687329"/>
              <a:ext cx="81405" cy="44386"/>
            </a:xfrm>
            <a:custGeom>
              <a:avLst/>
              <a:gdLst/>
              <a:ahLst/>
              <a:cxnLst/>
              <a:rect l="l" t="t" r="r" b="b"/>
              <a:pathLst>
                <a:path w="3105" h="1693" extrusionOk="0">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6" name="Google Shape;18946;p73"/>
            <p:cNvSpPr/>
            <p:nvPr/>
          </p:nvSpPr>
          <p:spPr>
            <a:xfrm>
              <a:off x="3568202" y="1653456"/>
              <a:ext cx="78181" cy="83372"/>
            </a:xfrm>
            <a:custGeom>
              <a:avLst/>
              <a:gdLst/>
              <a:ahLst/>
              <a:cxnLst/>
              <a:rect l="l" t="t" r="r" b="b"/>
              <a:pathLst>
                <a:path w="2982" h="3180" extrusionOk="0">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7" name="Google Shape;18947;p73"/>
            <p:cNvSpPr/>
            <p:nvPr/>
          </p:nvSpPr>
          <p:spPr>
            <a:xfrm>
              <a:off x="3568202" y="1654007"/>
              <a:ext cx="78181" cy="82821"/>
            </a:xfrm>
            <a:custGeom>
              <a:avLst/>
              <a:gdLst/>
              <a:ahLst/>
              <a:cxnLst/>
              <a:rect l="l" t="t" r="r" b="b"/>
              <a:pathLst>
                <a:path w="2982" h="3159" extrusionOk="0">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73"/>
            <p:cNvSpPr/>
            <p:nvPr/>
          </p:nvSpPr>
          <p:spPr>
            <a:xfrm>
              <a:off x="3646356" y="1564841"/>
              <a:ext cx="130301" cy="260576"/>
            </a:xfrm>
            <a:custGeom>
              <a:avLst/>
              <a:gdLst/>
              <a:ahLst/>
              <a:cxnLst/>
              <a:rect l="l" t="t" r="r" b="b"/>
              <a:pathLst>
                <a:path w="4970" h="9939" extrusionOk="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9" name="Google Shape;18949;p73"/>
            <p:cNvSpPr/>
            <p:nvPr/>
          </p:nvSpPr>
          <p:spPr>
            <a:xfrm>
              <a:off x="3646356" y="1721229"/>
              <a:ext cx="130301" cy="104188"/>
            </a:xfrm>
            <a:custGeom>
              <a:avLst/>
              <a:gdLst/>
              <a:ahLst/>
              <a:cxnLst/>
              <a:rect l="l" t="t" r="r" b="b"/>
              <a:pathLst>
                <a:path w="4970" h="3974" extrusionOk="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0" name="Google Shape;18950;p73"/>
            <p:cNvSpPr/>
            <p:nvPr/>
          </p:nvSpPr>
          <p:spPr>
            <a:xfrm>
              <a:off x="3776631" y="1543972"/>
              <a:ext cx="31251" cy="302340"/>
            </a:xfrm>
            <a:custGeom>
              <a:avLst/>
              <a:gdLst/>
              <a:ahLst/>
              <a:cxnLst/>
              <a:rect l="l" t="t" r="r" b="b"/>
              <a:pathLst>
                <a:path w="1192" h="11532" extrusionOk="0">
                  <a:moveTo>
                    <a:pt x="0" y="0"/>
                  </a:moveTo>
                  <a:lnTo>
                    <a:pt x="0" y="11532"/>
                  </a:lnTo>
                  <a:lnTo>
                    <a:pt x="1192" y="11532"/>
                  </a:lnTo>
                  <a:lnTo>
                    <a:pt x="1192"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1" name="Google Shape;18951;p73"/>
            <p:cNvSpPr/>
            <p:nvPr/>
          </p:nvSpPr>
          <p:spPr>
            <a:xfrm>
              <a:off x="3776631" y="1820173"/>
              <a:ext cx="31251" cy="26139"/>
            </a:xfrm>
            <a:custGeom>
              <a:avLst/>
              <a:gdLst/>
              <a:ahLst/>
              <a:cxnLst/>
              <a:rect l="l" t="t" r="r" b="b"/>
              <a:pathLst>
                <a:path w="1192" h="997" extrusionOk="0">
                  <a:moveTo>
                    <a:pt x="0" y="1"/>
                  </a:moveTo>
                  <a:lnTo>
                    <a:pt x="0" y="997"/>
                  </a:lnTo>
                  <a:lnTo>
                    <a:pt x="1192" y="997"/>
                  </a:lnTo>
                  <a:lnTo>
                    <a:pt x="1192"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2" name="Google Shape;18952;p73"/>
            <p:cNvSpPr/>
            <p:nvPr/>
          </p:nvSpPr>
          <p:spPr>
            <a:xfrm>
              <a:off x="3604671" y="1653456"/>
              <a:ext cx="41712" cy="83372"/>
            </a:xfrm>
            <a:custGeom>
              <a:avLst/>
              <a:gdLst/>
              <a:ahLst/>
              <a:cxnLst/>
              <a:rect l="l" t="t" r="r" b="b"/>
              <a:pathLst>
                <a:path w="1591" h="3180" extrusionOk="0">
                  <a:moveTo>
                    <a:pt x="0" y="0"/>
                  </a:moveTo>
                  <a:lnTo>
                    <a:pt x="0" y="3180"/>
                  </a:lnTo>
                  <a:lnTo>
                    <a:pt x="1590" y="3180"/>
                  </a:lnTo>
                  <a:lnTo>
                    <a:pt x="1590"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3" name="Google Shape;18953;p73"/>
            <p:cNvSpPr/>
            <p:nvPr/>
          </p:nvSpPr>
          <p:spPr>
            <a:xfrm>
              <a:off x="3604671" y="1721229"/>
              <a:ext cx="41712" cy="15599"/>
            </a:xfrm>
            <a:custGeom>
              <a:avLst/>
              <a:gdLst/>
              <a:ahLst/>
              <a:cxnLst/>
              <a:rect l="l" t="t" r="r" b="b"/>
              <a:pathLst>
                <a:path w="1591" h="595" extrusionOk="0">
                  <a:moveTo>
                    <a:pt x="0" y="1"/>
                  </a:moveTo>
                  <a:lnTo>
                    <a:pt x="0" y="595"/>
                  </a:lnTo>
                  <a:lnTo>
                    <a:pt x="1590" y="595"/>
                  </a:lnTo>
                  <a:lnTo>
                    <a:pt x="1590"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4" name="Google Shape;18954;p73"/>
            <p:cNvSpPr/>
            <p:nvPr/>
          </p:nvSpPr>
          <p:spPr>
            <a:xfrm>
              <a:off x="3620322" y="1762914"/>
              <a:ext cx="31277" cy="31277"/>
            </a:xfrm>
            <a:custGeom>
              <a:avLst/>
              <a:gdLst/>
              <a:ahLst/>
              <a:cxnLst/>
              <a:rect l="l" t="t" r="r" b="b"/>
              <a:pathLst>
                <a:path w="1193" h="1193" extrusionOk="0">
                  <a:moveTo>
                    <a:pt x="1" y="1"/>
                  </a:moveTo>
                  <a:lnTo>
                    <a:pt x="1" y="1192"/>
                  </a:lnTo>
                  <a:lnTo>
                    <a:pt x="1192" y="1192"/>
                  </a:lnTo>
                  <a:lnTo>
                    <a:pt x="1192"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73"/>
            <p:cNvSpPr/>
            <p:nvPr/>
          </p:nvSpPr>
          <p:spPr>
            <a:xfrm>
              <a:off x="3604671" y="1736802"/>
              <a:ext cx="41712" cy="78181"/>
            </a:xfrm>
            <a:custGeom>
              <a:avLst/>
              <a:gdLst/>
              <a:ahLst/>
              <a:cxnLst/>
              <a:rect l="l" t="t" r="r" b="b"/>
              <a:pathLst>
                <a:path w="1591" h="2982" extrusionOk="0">
                  <a:moveTo>
                    <a:pt x="0" y="1"/>
                  </a:moveTo>
                  <a:lnTo>
                    <a:pt x="0" y="2982"/>
                  </a:lnTo>
                  <a:lnTo>
                    <a:pt x="794" y="2982"/>
                  </a:lnTo>
                  <a:lnTo>
                    <a:pt x="1590"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6" name="Google Shape;18956;p73"/>
            <p:cNvSpPr/>
            <p:nvPr/>
          </p:nvSpPr>
          <p:spPr>
            <a:xfrm>
              <a:off x="3563273" y="1539122"/>
              <a:ext cx="286007" cy="312146"/>
            </a:xfrm>
            <a:custGeom>
              <a:avLst/>
              <a:gdLst/>
              <a:ahLst/>
              <a:cxnLst/>
              <a:rect l="l" t="t" r="r" b="b"/>
              <a:pathLst>
                <a:path w="10909" h="11906" extrusionOk="0">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7" name="Google Shape;18957;p73"/>
            <p:cNvSpPr/>
            <p:nvPr/>
          </p:nvSpPr>
          <p:spPr>
            <a:xfrm>
              <a:off x="3868943" y="1690266"/>
              <a:ext cx="27528" cy="9753"/>
            </a:xfrm>
            <a:custGeom>
              <a:avLst/>
              <a:gdLst/>
              <a:ahLst/>
              <a:cxnLst/>
              <a:rect l="l" t="t" r="r" b="b"/>
              <a:pathLst>
                <a:path w="1050" h="372" extrusionOk="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8" name="Google Shape;18958;p73"/>
            <p:cNvSpPr/>
            <p:nvPr/>
          </p:nvSpPr>
          <p:spPr>
            <a:xfrm>
              <a:off x="3849358" y="1631407"/>
              <a:ext cx="24251" cy="20738"/>
            </a:xfrm>
            <a:custGeom>
              <a:avLst/>
              <a:gdLst/>
              <a:ahLst/>
              <a:cxnLst/>
              <a:rect l="l" t="t" r="r" b="b"/>
              <a:pathLst>
                <a:path w="925" h="791" extrusionOk="0">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9" name="Google Shape;18959;p73"/>
            <p:cNvSpPr/>
            <p:nvPr/>
          </p:nvSpPr>
          <p:spPr>
            <a:xfrm>
              <a:off x="3849070" y="1738217"/>
              <a:ext cx="24540" cy="20659"/>
            </a:xfrm>
            <a:custGeom>
              <a:avLst/>
              <a:gdLst/>
              <a:ahLst/>
              <a:cxnLst/>
              <a:rect l="l" t="t" r="r" b="b"/>
              <a:pathLst>
                <a:path w="936" h="788" extrusionOk="0">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60" name="Google Shape;18960;p73"/>
          <p:cNvGrpSpPr/>
          <p:nvPr/>
        </p:nvGrpSpPr>
        <p:grpSpPr>
          <a:xfrm>
            <a:off x="2642986" y="2256540"/>
            <a:ext cx="358813" cy="323996"/>
            <a:chOff x="2642986" y="2455790"/>
            <a:chExt cx="358813" cy="323996"/>
          </a:xfrm>
        </p:grpSpPr>
        <p:sp>
          <p:nvSpPr>
            <p:cNvPr id="18961" name="Google Shape;18961;p73"/>
            <p:cNvSpPr/>
            <p:nvPr/>
          </p:nvSpPr>
          <p:spPr>
            <a:xfrm>
              <a:off x="2778007" y="2717677"/>
              <a:ext cx="43049" cy="39326"/>
            </a:xfrm>
            <a:custGeom>
              <a:avLst/>
              <a:gdLst/>
              <a:ahLst/>
              <a:cxnLst/>
              <a:rect l="l" t="t" r="r" b="b"/>
              <a:pathLst>
                <a:path w="1642" h="1500" extrusionOk="0">
                  <a:moveTo>
                    <a:pt x="341" y="0"/>
                  </a:moveTo>
                  <a:lnTo>
                    <a:pt x="1" y="1500"/>
                  </a:lnTo>
                  <a:lnTo>
                    <a:pt x="1641" y="1500"/>
                  </a:lnTo>
                  <a:lnTo>
                    <a:pt x="1301"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2" name="Google Shape;18962;p73"/>
            <p:cNvSpPr/>
            <p:nvPr/>
          </p:nvSpPr>
          <p:spPr>
            <a:xfrm>
              <a:off x="2748564" y="2753464"/>
              <a:ext cx="101829" cy="21105"/>
            </a:xfrm>
            <a:custGeom>
              <a:avLst/>
              <a:gdLst/>
              <a:ahLst/>
              <a:cxnLst/>
              <a:rect l="l" t="t" r="r" b="b"/>
              <a:pathLst>
                <a:path w="3884" h="805" extrusionOk="0">
                  <a:moveTo>
                    <a:pt x="1" y="1"/>
                  </a:moveTo>
                  <a:lnTo>
                    <a:pt x="1" y="805"/>
                  </a:lnTo>
                  <a:lnTo>
                    <a:pt x="3883" y="805"/>
                  </a:lnTo>
                  <a:lnTo>
                    <a:pt x="388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3" name="Google Shape;18963;p73"/>
            <p:cNvSpPr/>
            <p:nvPr/>
          </p:nvSpPr>
          <p:spPr>
            <a:xfrm>
              <a:off x="2648204" y="2525581"/>
              <a:ext cx="302655" cy="197706"/>
            </a:xfrm>
            <a:custGeom>
              <a:avLst/>
              <a:gdLst/>
              <a:ahLst/>
              <a:cxnLst/>
              <a:rect l="l" t="t" r="r" b="b"/>
              <a:pathLst>
                <a:path w="11544" h="7541" extrusionOk="0">
                  <a:moveTo>
                    <a:pt x="1" y="0"/>
                  </a:moveTo>
                  <a:lnTo>
                    <a:pt x="1" y="7541"/>
                  </a:lnTo>
                  <a:lnTo>
                    <a:pt x="11543" y="7541"/>
                  </a:lnTo>
                  <a:lnTo>
                    <a:pt x="115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4" name="Google Shape;18964;p73"/>
            <p:cNvSpPr/>
            <p:nvPr/>
          </p:nvSpPr>
          <p:spPr>
            <a:xfrm>
              <a:off x="2852726" y="2525581"/>
              <a:ext cx="98132" cy="81694"/>
            </a:xfrm>
            <a:custGeom>
              <a:avLst/>
              <a:gdLst/>
              <a:ahLst/>
              <a:cxnLst/>
              <a:rect l="l" t="t" r="r" b="b"/>
              <a:pathLst>
                <a:path w="3743" h="3116" extrusionOk="0">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5" name="Google Shape;18965;p73"/>
            <p:cNvSpPr/>
            <p:nvPr/>
          </p:nvSpPr>
          <p:spPr>
            <a:xfrm>
              <a:off x="2648204" y="2709314"/>
              <a:ext cx="302655" cy="13974"/>
            </a:xfrm>
            <a:custGeom>
              <a:avLst/>
              <a:gdLst/>
              <a:ahLst/>
              <a:cxnLst/>
              <a:rect l="l" t="t" r="r" b="b"/>
              <a:pathLst>
                <a:path w="11544" h="533" extrusionOk="0">
                  <a:moveTo>
                    <a:pt x="1" y="0"/>
                  </a:moveTo>
                  <a:lnTo>
                    <a:pt x="1" y="533"/>
                  </a:lnTo>
                  <a:lnTo>
                    <a:pt x="11543" y="533"/>
                  </a:lnTo>
                  <a:lnTo>
                    <a:pt x="11543"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73"/>
            <p:cNvSpPr/>
            <p:nvPr/>
          </p:nvSpPr>
          <p:spPr>
            <a:xfrm>
              <a:off x="2667578" y="2544012"/>
              <a:ext cx="263905" cy="146608"/>
            </a:xfrm>
            <a:custGeom>
              <a:avLst/>
              <a:gdLst/>
              <a:ahLst/>
              <a:cxnLst/>
              <a:rect l="l" t="t" r="r" b="b"/>
              <a:pathLst>
                <a:path w="10066" h="5592" extrusionOk="0">
                  <a:moveTo>
                    <a:pt x="1" y="0"/>
                  </a:moveTo>
                  <a:lnTo>
                    <a:pt x="1" y="5592"/>
                  </a:lnTo>
                  <a:lnTo>
                    <a:pt x="10065" y="5592"/>
                  </a:lnTo>
                  <a:lnTo>
                    <a:pt x="10065"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7" name="Google Shape;18967;p73"/>
            <p:cNvSpPr/>
            <p:nvPr/>
          </p:nvSpPr>
          <p:spPr>
            <a:xfrm>
              <a:off x="2854457" y="2544012"/>
              <a:ext cx="77027" cy="63263"/>
            </a:xfrm>
            <a:custGeom>
              <a:avLst/>
              <a:gdLst/>
              <a:ahLst/>
              <a:cxnLst/>
              <a:rect l="l" t="t" r="r" b="b"/>
              <a:pathLst>
                <a:path w="2938" h="2413" extrusionOk="0">
                  <a:moveTo>
                    <a:pt x="0" y="0"/>
                  </a:moveTo>
                  <a:cubicBezTo>
                    <a:pt x="290" y="1376"/>
                    <a:pt x="1496" y="2412"/>
                    <a:pt x="2937" y="2412"/>
                  </a:cubicBezTo>
                  <a:lnTo>
                    <a:pt x="2937"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73"/>
            <p:cNvSpPr/>
            <p:nvPr/>
          </p:nvSpPr>
          <p:spPr>
            <a:xfrm>
              <a:off x="2667578" y="2544012"/>
              <a:ext cx="263905" cy="146608"/>
            </a:xfrm>
            <a:custGeom>
              <a:avLst/>
              <a:gdLst/>
              <a:ahLst/>
              <a:cxnLst/>
              <a:rect l="l" t="t" r="r" b="b"/>
              <a:pathLst>
                <a:path w="10066" h="5592" extrusionOk="0">
                  <a:moveTo>
                    <a:pt x="1" y="0"/>
                  </a:moveTo>
                  <a:lnTo>
                    <a:pt x="1" y="5592"/>
                  </a:lnTo>
                  <a:lnTo>
                    <a:pt x="10065" y="5592"/>
                  </a:lnTo>
                  <a:lnTo>
                    <a:pt x="10065" y="4955"/>
                  </a:lnTo>
                  <a:lnTo>
                    <a:pt x="674" y="4955"/>
                  </a:lnTo>
                  <a:lnTo>
                    <a:pt x="674"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9" name="Google Shape;18969;p73"/>
            <p:cNvSpPr/>
            <p:nvPr/>
          </p:nvSpPr>
          <p:spPr>
            <a:xfrm>
              <a:off x="2743347" y="2609713"/>
              <a:ext cx="24828" cy="25274"/>
            </a:xfrm>
            <a:custGeom>
              <a:avLst/>
              <a:gdLst/>
              <a:ahLst/>
              <a:cxnLst/>
              <a:rect l="l" t="t" r="r" b="b"/>
              <a:pathLst>
                <a:path w="947" h="964" extrusionOk="0">
                  <a:moveTo>
                    <a:pt x="1" y="0"/>
                  </a:moveTo>
                  <a:lnTo>
                    <a:pt x="1" y="964"/>
                  </a:lnTo>
                  <a:lnTo>
                    <a:pt x="946" y="964"/>
                  </a:lnTo>
                  <a:lnTo>
                    <a:pt x="946"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0" name="Google Shape;18970;p73"/>
            <p:cNvSpPr/>
            <p:nvPr/>
          </p:nvSpPr>
          <p:spPr>
            <a:xfrm>
              <a:off x="2787130" y="2609713"/>
              <a:ext cx="24802" cy="25274"/>
            </a:xfrm>
            <a:custGeom>
              <a:avLst/>
              <a:gdLst/>
              <a:ahLst/>
              <a:cxnLst/>
              <a:rect l="l" t="t" r="r" b="b"/>
              <a:pathLst>
                <a:path w="946" h="964" extrusionOk="0">
                  <a:moveTo>
                    <a:pt x="0" y="0"/>
                  </a:moveTo>
                  <a:lnTo>
                    <a:pt x="0" y="964"/>
                  </a:lnTo>
                  <a:lnTo>
                    <a:pt x="946" y="964"/>
                  </a:lnTo>
                  <a:lnTo>
                    <a:pt x="946" y="0"/>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1" name="Google Shape;18971;p73"/>
            <p:cNvSpPr/>
            <p:nvPr/>
          </p:nvSpPr>
          <p:spPr>
            <a:xfrm>
              <a:off x="2830887" y="2609713"/>
              <a:ext cx="24828" cy="25274"/>
            </a:xfrm>
            <a:custGeom>
              <a:avLst/>
              <a:gdLst/>
              <a:ahLst/>
              <a:cxnLst/>
              <a:rect l="l" t="t" r="r" b="b"/>
              <a:pathLst>
                <a:path w="947" h="964" extrusionOk="0">
                  <a:moveTo>
                    <a:pt x="1" y="0"/>
                  </a:moveTo>
                  <a:lnTo>
                    <a:pt x="1" y="964"/>
                  </a:lnTo>
                  <a:lnTo>
                    <a:pt x="946" y="964"/>
                  </a:lnTo>
                  <a:lnTo>
                    <a:pt x="946"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73"/>
            <p:cNvSpPr/>
            <p:nvPr/>
          </p:nvSpPr>
          <p:spPr>
            <a:xfrm>
              <a:off x="2866228" y="2461008"/>
              <a:ext cx="130589" cy="132582"/>
            </a:xfrm>
            <a:custGeom>
              <a:avLst/>
              <a:gdLst/>
              <a:ahLst/>
              <a:cxnLst/>
              <a:rect l="l" t="t" r="r" b="b"/>
              <a:pathLst>
                <a:path w="4981" h="5057" extrusionOk="0">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3" name="Google Shape;18973;p73"/>
            <p:cNvSpPr/>
            <p:nvPr/>
          </p:nvSpPr>
          <p:spPr>
            <a:xfrm>
              <a:off x="2904585" y="2500046"/>
              <a:ext cx="53772" cy="54532"/>
            </a:xfrm>
            <a:custGeom>
              <a:avLst/>
              <a:gdLst/>
              <a:ahLst/>
              <a:cxnLst/>
              <a:rect l="l" t="t" r="r" b="b"/>
              <a:pathLst>
                <a:path w="2051" h="2080" extrusionOk="0">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4" name="Google Shape;18974;p73"/>
            <p:cNvSpPr/>
            <p:nvPr/>
          </p:nvSpPr>
          <p:spPr>
            <a:xfrm>
              <a:off x="2642986" y="2520259"/>
              <a:ext cx="249276" cy="259527"/>
            </a:xfrm>
            <a:custGeom>
              <a:avLst/>
              <a:gdLst/>
              <a:ahLst/>
              <a:cxnLst/>
              <a:rect l="l" t="t" r="r" b="b"/>
              <a:pathLst>
                <a:path w="9508" h="9899" extrusionOk="0">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5" name="Google Shape;18975;p73"/>
            <p:cNvSpPr/>
            <p:nvPr/>
          </p:nvSpPr>
          <p:spPr>
            <a:xfrm>
              <a:off x="2778767" y="2700872"/>
              <a:ext cx="41607" cy="10461"/>
            </a:xfrm>
            <a:custGeom>
              <a:avLst/>
              <a:gdLst/>
              <a:ahLst/>
              <a:cxnLst/>
              <a:rect l="l" t="t" r="r" b="b"/>
              <a:pathLst>
                <a:path w="1587" h="399" extrusionOk="0">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6" name="Google Shape;18976;p73"/>
            <p:cNvSpPr/>
            <p:nvPr/>
          </p:nvSpPr>
          <p:spPr>
            <a:xfrm>
              <a:off x="2738130" y="2604496"/>
              <a:ext cx="35341" cy="35708"/>
            </a:xfrm>
            <a:custGeom>
              <a:avLst/>
              <a:gdLst/>
              <a:ahLst/>
              <a:cxnLst/>
              <a:rect l="l" t="t" r="r" b="b"/>
              <a:pathLst>
                <a:path w="1348" h="1362" extrusionOk="0">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73"/>
            <p:cNvSpPr/>
            <p:nvPr/>
          </p:nvSpPr>
          <p:spPr>
            <a:xfrm>
              <a:off x="2781913" y="2604496"/>
              <a:ext cx="35341" cy="35708"/>
            </a:xfrm>
            <a:custGeom>
              <a:avLst/>
              <a:gdLst/>
              <a:ahLst/>
              <a:cxnLst/>
              <a:rect l="l" t="t" r="r" b="b"/>
              <a:pathLst>
                <a:path w="1348" h="1362" extrusionOk="0">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73"/>
            <p:cNvSpPr/>
            <p:nvPr/>
          </p:nvSpPr>
          <p:spPr>
            <a:xfrm>
              <a:off x="2825591" y="2604496"/>
              <a:ext cx="35341" cy="35708"/>
            </a:xfrm>
            <a:custGeom>
              <a:avLst/>
              <a:gdLst/>
              <a:ahLst/>
              <a:cxnLst/>
              <a:rect l="l" t="t" r="r" b="b"/>
              <a:pathLst>
                <a:path w="1348" h="1362" extrusionOk="0">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9" name="Google Shape;18979;p73"/>
            <p:cNvSpPr/>
            <p:nvPr/>
          </p:nvSpPr>
          <p:spPr>
            <a:xfrm>
              <a:off x="2662256" y="2455790"/>
              <a:ext cx="339543" cy="272819"/>
            </a:xfrm>
            <a:custGeom>
              <a:avLst/>
              <a:gdLst/>
              <a:ahLst/>
              <a:cxnLst/>
              <a:rect l="l" t="t" r="r" b="b"/>
              <a:pathLst>
                <a:path w="12951" h="10406" extrusionOk="0">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0" name="Google Shape;18980;p73"/>
            <p:cNvSpPr/>
            <p:nvPr/>
          </p:nvSpPr>
          <p:spPr>
            <a:xfrm>
              <a:off x="2886442" y="2483476"/>
              <a:ext cx="90057" cy="87671"/>
            </a:xfrm>
            <a:custGeom>
              <a:avLst/>
              <a:gdLst/>
              <a:ahLst/>
              <a:cxnLst/>
              <a:rect l="l" t="t" r="r" b="b"/>
              <a:pathLst>
                <a:path w="3435" h="3344" extrusionOk="0">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1" name="Google Shape;18981;p73"/>
            <p:cNvSpPr/>
            <p:nvPr/>
          </p:nvSpPr>
          <p:spPr>
            <a:xfrm>
              <a:off x="2909094" y="2510664"/>
              <a:ext cx="38907" cy="33296"/>
            </a:xfrm>
            <a:custGeom>
              <a:avLst/>
              <a:gdLst/>
              <a:ahLst/>
              <a:cxnLst/>
              <a:rect l="l" t="t" r="r" b="b"/>
              <a:pathLst>
                <a:path w="1484" h="1270" extrusionOk="0">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82" name="Google Shape;18982;p73"/>
          <p:cNvGrpSpPr/>
          <p:nvPr/>
        </p:nvGrpSpPr>
        <p:grpSpPr>
          <a:xfrm>
            <a:off x="4023495" y="3590172"/>
            <a:ext cx="346517" cy="358393"/>
            <a:chOff x="4023495" y="3789422"/>
            <a:chExt cx="346517" cy="358393"/>
          </a:xfrm>
        </p:grpSpPr>
        <p:sp>
          <p:nvSpPr>
            <p:cNvPr id="18983" name="Google Shape;18983;p73"/>
            <p:cNvSpPr/>
            <p:nvPr/>
          </p:nvSpPr>
          <p:spPr>
            <a:xfrm>
              <a:off x="4029473" y="3883019"/>
              <a:ext cx="266658" cy="259527"/>
            </a:xfrm>
            <a:custGeom>
              <a:avLst/>
              <a:gdLst/>
              <a:ahLst/>
              <a:cxnLst/>
              <a:rect l="l" t="t" r="r" b="b"/>
              <a:pathLst>
                <a:path w="10171" h="9899" extrusionOk="0">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4" name="Google Shape;18984;p73"/>
            <p:cNvSpPr/>
            <p:nvPr/>
          </p:nvSpPr>
          <p:spPr>
            <a:xfrm>
              <a:off x="4070687" y="3883019"/>
              <a:ext cx="54926" cy="70289"/>
            </a:xfrm>
            <a:custGeom>
              <a:avLst/>
              <a:gdLst/>
              <a:ahLst/>
              <a:cxnLst/>
              <a:rect l="l" t="t" r="r" b="b"/>
              <a:pathLst>
                <a:path w="2095" h="2681" extrusionOk="0">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5" name="Google Shape;18985;p73"/>
            <p:cNvSpPr/>
            <p:nvPr/>
          </p:nvSpPr>
          <p:spPr>
            <a:xfrm>
              <a:off x="4225842" y="4053564"/>
              <a:ext cx="70289" cy="54899"/>
            </a:xfrm>
            <a:custGeom>
              <a:avLst/>
              <a:gdLst/>
              <a:ahLst/>
              <a:cxnLst/>
              <a:rect l="l" t="t" r="r" b="b"/>
              <a:pathLst>
                <a:path w="2681" h="2094" extrusionOk="0">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6" name="Google Shape;18986;p73"/>
            <p:cNvSpPr/>
            <p:nvPr/>
          </p:nvSpPr>
          <p:spPr>
            <a:xfrm>
              <a:off x="4170680" y="3794718"/>
              <a:ext cx="199332" cy="207774"/>
            </a:xfrm>
            <a:custGeom>
              <a:avLst/>
              <a:gdLst/>
              <a:ahLst/>
              <a:cxnLst/>
              <a:rect l="l" t="t" r="r" b="b"/>
              <a:pathLst>
                <a:path w="7603" h="7925" extrusionOk="0">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7" name="Google Shape;18987;p73"/>
            <p:cNvSpPr/>
            <p:nvPr/>
          </p:nvSpPr>
          <p:spPr>
            <a:xfrm>
              <a:off x="4076874" y="3859003"/>
              <a:ext cx="79020" cy="98866"/>
            </a:xfrm>
            <a:custGeom>
              <a:avLst/>
              <a:gdLst/>
              <a:ahLst/>
              <a:cxnLst/>
              <a:rect l="l" t="t" r="r" b="b"/>
              <a:pathLst>
                <a:path w="3014" h="3771" extrusionOk="0">
                  <a:moveTo>
                    <a:pt x="1210" y="0"/>
                  </a:moveTo>
                  <a:lnTo>
                    <a:pt x="0" y="714"/>
                  </a:lnTo>
                  <a:lnTo>
                    <a:pt x="1804" y="3770"/>
                  </a:lnTo>
                  <a:lnTo>
                    <a:pt x="3013" y="3060"/>
                  </a:lnTo>
                  <a:lnTo>
                    <a:pt x="1210"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8" name="Google Shape;18988;p73"/>
            <p:cNvSpPr/>
            <p:nvPr/>
          </p:nvSpPr>
          <p:spPr>
            <a:xfrm>
              <a:off x="4221280" y="4023177"/>
              <a:ext cx="98971" cy="79020"/>
            </a:xfrm>
            <a:custGeom>
              <a:avLst/>
              <a:gdLst/>
              <a:ahLst/>
              <a:cxnLst/>
              <a:rect l="l" t="t" r="r" b="b"/>
              <a:pathLst>
                <a:path w="3775" h="3014" extrusionOk="0">
                  <a:moveTo>
                    <a:pt x="714" y="0"/>
                  </a:moveTo>
                  <a:lnTo>
                    <a:pt x="1" y="1213"/>
                  </a:lnTo>
                  <a:lnTo>
                    <a:pt x="3061" y="3013"/>
                  </a:lnTo>
                  <a:lnTo>
                    <a:pt x="3775" y="1804"/>
                  </a:lnTo>
                  <a:lnTo>
                    <a:pt x="714"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73"/>
            <p:cNvSpPr/>
            <p:nvPr/>
          </p:nvSpPr>
          <p:spPr>
            <a:xfrm>
              <a:off x="4162422" y="3789422"/>
              <a:ext cx="207590" cy="218392"/>
            </a:xfrm>
            <a:custGeom>
              <a:avLst/>
              <a:gdLst/>
              <a:ahLst/>
              <a:cxnLst/>
              <a:rect l="l" t="t" r="r" b="b"/>
              <a:pathLst>
                <a:path w="7918" h="8330" extrusionOk="0">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0" name="Google Shape;18990;p73"/>
            <p:cNvSpPr/>
            <p:nvPr/>
          </p:nvSpPr>
          <p:spPr>
            <a:xfrm>
              <a:off x="4023495" y="3853655"/>
              <a:ext cx="302733" cy="294160"/>
            </a:xfrm>
            <a:custGeom>
              <a:avLst/>
              <a:gdLst/>
              <a:ahLst/>
              <a:cxnLst/>
              <a:rect l="l" t="t" r="r" b="b"/>
              <a:pathLst>
                <a:path w="11547" h="11220" extrusionOk="0">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1" name="Google Shape;18991;p73"/>
            <p:cNvSpPr/>
            <p:nvPr/>
          </p:nvSpPr>
          <p:spPr>
            <a:xfrm>
              <a:off x="4204579" y="3813044"/>
              <a:ext cx="139687" cy="145166"/>
            </a:xfrm>
            <a:custGeom>
              <a:avLst/>
              <a:gdLst/>
              <a:ahLst/>
              <a:cxnLst/>
              <a:rect l="l" t="t" r="r" b="b"/>
              <a:pathLst>
                <a:path w="5328" h="5537" extrusionOk="0">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73"/>
            <p:cNvSpPr/>
            <p:nvPr/>
          </p:nvSpPr>
          <p:spPr>
            <a:xfrm>
              <a:off x="4237430" y="3865820"/>
              <a:ext cx="41424" cy="51701"/>
            </a:xfrm>
            <a:custGeom>
              <a:avLst/>
              <a:gdLst/>
              <a:ahLst/>
              <a:cxnLst/>
              <a:rect l="l" t="t" r="r" b="b"/>
              <a:pathLst>
                <a:path w="1580" h="1972" extrusionOk="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3" name="Google Shape;18993;p73"/>
            <p:cNvSpPr/>
            <p:nvPr/>
          </p:nvSpPr>
          <p:spPr>
            <a:xfrm>
              <a:off x="4276179" y="3865846"/>
              <a:ext cx="29075" cy="51675"/>
            </a:xfrm>
            <a:custGeom>
              <a:avLst/>
              <a:gdLst/>
              <a:ahLst/>
              <a:cxnLst/>
              <a:rect l="l" t="t" r="r" b="b"/>
              <a:pathLst>
                <a:path w="1109" h="1971" extrusionOk="0">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4" name="Google Shape;18994;p73"/>
          <p:cNvGrpSpPr/>
          <p:nvPr/>
        </p:nvGrpSpPr>
        <p:grpSpPr>
          <a:xfrm>
            <a:off x="2189266" y="1788558"/>
            <a:ext cx="365341" cy="358813"/>
            <a:chOff x="2189266" y="1987808"/>
            <a:chExt cx="365341" cy="358813"/>
          </a:xfrm>
        </p:grpSpPr>
        <p:sp>
          <p:nvSpPr>
            <p:cNvPr id="18995" name="Google Shape;18995;p73"/>
            <p:cNvSpPr/>
            <p:nvPr/>
          </p:nvSpPr>
          <p:spPr>
            <a:xfrm>
              <a:off x="2284541" y="2096768"/>
              <a:ext cx="233808" cy="217841"/>
            </a:xfrm>
            <a:custGeom>
              <a:avLst/>
              <a:gdLst/>
              <a:ahLst/>
              <a:cxnLst/>
              <a:rect l="l" t="t" r="r" b="b"/>
              <a:pathLst>
                <a:path w="8918" h="8309" extrusionOk="0">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6" name="Google Shape;18996;p73"/>
            <p:cNvSpPr/>
            <p:nvPr/>
          </p:nvSpPr>
          <p:spPr>
            <a:xfrm>
              <a:off x="2294897" y="2110532"/>
              <a:ext cx="191545" cy="204077"/>
            </a:xfrm>
            <a:custGeom>
              <a:avLst/>
              <a:gdLst/>
              <a:ahLst/>
              <a:cxnLst/>
              <a:rect l="l" t="t" r="r" b="b"/>
              <a:pathLst>
                <a:path w="7306" h="7784" extrusionOk="0">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73"/>
            <p:cNvSpPr/>
            <p:nvPr/>
          </p:nvSpPr>
          <p:spPr>
            <a:xfrm>
              <a:off x="2384062" y="2207589"/>
              <a:ext cx="29652" cy="29652"/>
            </a:xfrm>
            <a:custGeom>
              <a:avLst/>
              <a:gdLst/>
              <a:ahLst/>
              <a:cxnLst/>
              <a:rect l="l" t="t" r="r" b="b"/>
              <a:pathLst>
                <a:path w="1131" h="1131" extrusionOk="0">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73"/>
            <p:cNvSpPr/>
            <p:nvPr/>
          </p:nvSpPr>
          <p:spPr>
            <a:xfrm>
              <a:off x="2411591" y="2180140"/>
              <a:ext cx="29652" cy="29652"/>
            </a:xfrm>
            <a:custGeom>
              <a:avLst/>
              <a:gdLst/>
              <a:ahLst/>
              <a:cxnLst/>
              <a:rect l="l" t="t" r="r" b="b"/>
              <a:pathLst>
                <a:path w="1131" h="1131" extrusionOk="0">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9" name="Google Shape;18999;p73"/>
            <p:cNvSpPr/>
            <p:nvPr/>
          </p:nvSpPr>
          <p:spPr>
            <a:xfrm>
              <a:off x="2470266" y="2266448"/>
              <a:ext cx="78548" cy="74799"/>
            </a:xfrm>
            <a:custGeom>
              <a:avLst/>
              <a:gdLst/>
              <a:ahLst/>
              <a:cxnLst/>
              <a:rect l="l" t="t" r="r" b="b"/>
              <a:pathLst>
                <a:path w="2996" h="2853" extrusionOk="0">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0" name="Google Shape;19000;p73"/>
            <p:cNvSpPr/>
            <p:nvPr/>
          </p:nvSpPr>
          <p:spPr>
            <a:xfrm>
              <a:off x="2470266" y="2266448"/>
              <a:ext cx="70473" cy="70499"/>
            </a:xfrm>
            <a:custGeom>
              <a:avLst/>
              <a:gdLst/>
              <a:ahLst/>
              <a:cxnLst/>
              <a:rect l="l" t="t" r="r" b="b"/>
              <a:pathLst>
                <a:path w="2688" h="2689" extrusionOk="0">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1" name="Google Shape;19001;p73"/>
            <p:cNvSpPr/>
            <p:nvPr/>
          </p:nvSpPr>
          <p:spPr>
            <a:xfrm>
              <a:off x="2444258" y="2240545"/>
              <a:ext cx="91945" cy="91919"/>
            </a:xfrm>
            <a:custGeom>
              <a:avLst/>
              <a:gdLst/>
              <a:ahLst/>
              <a:cxnLst/>
              <a:rect l="l" t="t" r="r" b="b"/>
              <a:pathLst>
                <a:path w="3507" h="3506" extrusionOk="0">
                  <a:moveTo>
                    <a:pt x="2601" y="0"/>
                  </a:moveTo>
                  <a:lnTo>
                    <a:pt x="0" y="2600"/>
                  </a:lnTo>
                  <a:lnTo>
                    <a:pt x="906" y="3506"/>
                  </a:lnTo>
                  <a:lnTo>
                    <a:pt x="3506" y="902"/>
                  </a:lnTo>
                  <a:lnTo>
                    <a:pt x="2601"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2" name="Google Shape;19002;p73"/>
            <p:cNvSpPr/>
            <p:nvPr/>
          </p:nvSpPr>
          <p:spPr>
            <a:xfrm>
              <a:off x="2231608" y="2029992"/>
              <a:ext cx="76948" cy="72649"/>
            </a:xfrm>
            <a:custGeom>
              <a:avLst/>
              <a:gdLst/>
              <a:ahLst/>
              <a:cxnLst/>
              <a:rect l="l" t="t" r="r" b="b"/>
              <a:pathLst>
                <a:path w="2935" h="2771" extrusionOk="0">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3" name="Google Shape;19003;p73"/>
            <p:cNvSpPr/>
            <p:nvPr/>
          </p:nvSpPr>
          <p:spPr>
            <a:xfrm>
              <a:off x="2192150" y="2094461"/>
              <a:ext cx="99522" cy="34607"/>
            </a:xfrm>
            <a:custGeom>
              <a:avLst/>
              <a:gdLst/>
              <a:ahLst/>
              <a:cxnLst/>
              <a:rect l="l" t="t" r="r" b="b"/>
              <a:pathLst>
                <a:path w="3796" h="1320" extrusionOk="0">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4" name="Google Shape;19004;p73"/>
            <p:cNvSpPr/>
            <p:nvPr/>
          </p:nvSpPr>
          <p:spPr>
            <a:xfrm>
              <a:off x="2189266" y="2145192"/>
              <a:ext cx="98945" cy="36311"/>
            </a:xfrm>
            <a:custGeom>
              <a:avLst/>
              <a:gdLst/>
              <a:ahLst/>
              <a:cxnLst/>
              <a:rect l="l" t="t" r="r" b="b"/>
              <a:pathLst>
                <a:path w="3774" h="1385" extrusionOk="0">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5" name="Google Shape;19005;p73"/>
            <p:cNvSpPr/>
            <p:nvPr/>
          </p:nvSpPr>
          <p:spPr>
            <a:xfrm>
              <a:off x="2297361" y="1990692"/>
              <a:ext cx="36390" cy="94855"/>
            </a:xfrm>
            <a:custGeom>
              <a:avLst/>
              <a:gdLst/>
              <a:ahLst/>
              <a:cxnLst/>
              <a:rect l="l" t="t" r="r" b="b"/>
              <a:pathLst>
                <a:path w="1388" h="3618" extrusionOk="0">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6" name="Google Shape;19006;p73"/>
            <p:cNvSpPr/>
            <p:nvPr/>
          </p:nvSpPr>
          <p:spPr>
            <a:xfrm>
              <a:off x="2348354" y="1987808"/>
              <a:ext cx="37858" cy="94304"/>
            </a:xfrm>
            <a:custGeom>
              <a:avLst/>
              <a:gdLst/>
              <a:ahLst/>
              <a:cxnLst/>
              <a:rect l="l" t="t" r="r" b="b"/>
              <a:pathLst>
                <a:path w="1444" h="3597" extrusionOk="0">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7" name="Google Shape;19007;p73"/>
            <p:cNvSpPr/>
            <p:nvPr/>
          </p:nvSpPr>
          <p:spPr>
            <a:xfrm>
              <a:off x="2286717" y="2126971"/>
              <a:ext cx="45985" cy="118529"/>
            </a:xfrm>
            <a:custGeom>
              <a:avLst/>
              <a:gdLst/>
              <a:ahLst/>
              <a:cxnLst/>
              <a:rect l="l" t="t" r="r" b="b"/>
              <a:pathLst>
                <a:path w="1754" h="4521" extrusionOk="0">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8" name="Google Shape;19008;p73"/>
            <p:cNvSpPr/>
            <p:nvPr/>
          </p:nvSpPr>
          <p:spPr>
            <a:xfrm>
              <a:off x="2353362" y="2118109"/>
              <a:ext cx="70237" cy="19978"/>
            </a:xfrm>
            <a:custGeom>
              <a:avLst/>
              <a:gdLst/>
              <a:ahLst/>
              <a:cxnLst/>
              <a:rect l="l" t="t" r="r" b="b"/>
              <a:pathLst>
                <a:path w="2679" h="762" extrusionOk="0">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9" name="Google Shape;19009;p73"/>
            <p:cNvSpPr/>
            <p:nvPr/>
          </p:nvSpPr>
          <p:spPr>
            <a:xfrm>
              <a:off x="2322399" y="2091787"/>
              <a:ext cx="232208" cy="254834"/>
            </a:xfrm>
            <a:custGeom>
              <a:avLst/>
              <a:gdLst/>
              <a:ahLst/>
              <a:cxnLst/>
              <a:rect l="l" t="t" r="r" b="b"/>
              <a:pathLst>
                <a:path w="8857" h="9720" extrusionOk="0">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10" name="Google Shape;19010;p73"/>
          <p:cNvGrpSpPr/>
          <p:nvPr/>
        </p:nvGrpSpPr>
        <p:grpSpPr>
          <a:xfrm>
            <a:off x="863290" y="2701556"/>
            <a:ext cx="273029" cy="358393"/>
            <a:chOff x="863290" y="2900806"/>
            <a:chExt cx="273029" cy="358393"/>
          </a:xfrm>
        </p:grpSpPr>
        <p:sp>
          <p:nvSpPr>
            <p:cNvPr id="19011" name="Google Shape;19011;p73"/>
            <p:cNvSpPr/>
            <p:nvPr/>
          </p:nvSpPr>
          <p:spPr>
            <a:xfrm>
              <a:off x="940579" y="2905997"/>
              <a:ext cx="106469" cy="116406"/>
            </a:xfrm>
            <a:custGeom>
              <a:avLst/>
              <a:gdLst/>
              <a:ahLst/>
              <a:cxnLst/>
              <a:rect l="l" t="t" r="r" b="b"/>
              <a:pathLst>
                <a:path w="4061" h="4440" extrusionOk="0">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2" name="Google Shape;19012;p73"/>
            <p:cNvSpPr/>
            <p:nvPr/>
          </p:nvSpPr>
          <p:spPr>
            <a:xfrm>
              <a:off x="980273" y="2933971"/>
              <a:ext cx="38959" cy="38959"/>
            </a:xfrm>
            <a:custGeom>
              <a:avLst/>
              <a:gdLst/>
              <a:ahLst/>
              <a:cxnLst/>
              <a:rect l="l" t="t" r="r" b="b"/>
              <a:pathLst>
                <a:path w="1486" h="1486" extrusionOk="0">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3" name="Google Shape;19013;p73"/>
            <p:cNvSpPr/>
            <p:nvPr/>
          </p:nvSpPr>
          <p:spPr>
            <a:xfrm>
              <a:off x="982658" y="3012781"/>
              <a:ext cx="148234" cy="241201"/>
            </a:xfrm>
            <a:custGeom>
              <a:avLst/>
              <a:gdLst/>
              <a:ahLst/>
              <a:cxnLst/>
              <a:rect l="l" t="t" r="r" b="b"/>
              <a:pathLst>
                <a:path w="5654" h="9200" extrusionOk="0">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4" name="Google Shape;19014;p73"/>
            <p:cNvSpPr/>
            <p:nvPr/>
          </p:nvSpPr>
          <p:spPr>
            <a:xfrm>
              <a:off x="982658" y="3160045"/>
              <a:ext cx="40952" cy="83581"/>
            </a:xfrm>
            <a:custGeom>
              <a:avLst/>
              <a:gdLst/>
              <a:ahLst/>
              <a:cxnLst/>
              <a:rect l="l" t="t" r="r" b="b"/>
              <a:pathLst>
                <a:path w="1562" h="3188" extrusionOk="0">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5" name="Google Shape;19015;p73"/>
            <p:cNvSpPr/>
            <p:nvPr/>
          </p:nvSpPr>
          <p:spPr>
            <a:xfrm>
              <a:off x="868717" y="3012676"/>
              <a:ext cx="148155" cy="241306"/>
            </a:xfrm>
            <a:custGeom>
              <a:avLst/>
              <a:gdLst/>
              <a:ahLst/>
              <a:cxnLst/>
              <a:rect l="l" t="t" r="r" b="b"/>
              <a:pathLst>
                <a:path w="5651" h="9204" extrusionOk="0">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6" name="Google Shape;19016;p73"/>
            <p:cNvSpPr/>
            <p:nvPr/>
          </p:nvSpPr>
          <p:spPr>
            <a:xfrm>
              <a:off x="934890" y="2900806"/>
              <a:ext cx="117585" cy="126840"/>
            </a:xfrm>
            <a:custGeom>
              <a:avLst/>
              <a:gdLst/>
              <a:ahLst/>
              <a:cxnLst/>
              <a:rect l="l" t="t" r="r" b="b"/>
              <a:pathLst>
                <a:path w="4485" h="4838" extrusionOk="0">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7" name="Google Shape;19017;p73"/>
            <p:cNvSpPr/>
            <p:nvPr/>
          </p:nvSpPr>
          <p:spPr>
            <a:xfrm>
              <a:off x="965171" y="2920627"/>
              <a:ext cx="69162" cy="65570"/>
            </a:xfrm>
            <a:custGeom>
              <a:avLst/>
              <a:gdLst/>
              <a:ahLst/>
              <a:cxnLst/>
              <a:rect l="l" t="t" r="r" b="b"/>
              <a:pathLst>
                <a:path w="2638" h="2501" extrusionOk="0">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8" name="Google Shape;19018;p73"/>
            <p:cNvSpPr/>
            <p:nvPr/>
          </p:nvSpPr>
          <p:spPr>
            <a:xfrm>
              <a:off x="863290" y="3007459"/>
              <a:ext cx="273029" cy="251740"/>
            </a:xfrm>
            <a:custGeom>
              <a:avLst/>
              <a:gdLst/>
              <a:ahLst/>
              <a:cxnLst/>
              <a:rect l="l" t="t" r="r" b="b"/>
              <a:pathLst>
                <a:path w="10414" h="9602" extrusionOk="0">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9" name="Google Shape;19019;p73"/>
            <p:cNvSpPr/>
            <p:nvPr/>
          </p:nvSpPr>
          <p:spPr>
            <a:xfrm>
              <a:off x="1026048" y="3026205"/>
              <a:ext cx="47585" cy="22967"/>
            </a:xfrm>
            <a:custGeom>
              <a:avLst/>
              <a:gdLst/>
              <a:ahLst/>
              <a:cxnLst/>
              <a:rect l="l" t="t" r="r" b="b"/>
              <a:pathLst>
                <a:path w="1815" h="876" extrusionOk="0">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0" name="Google Shape;19020;p73"/>
            <p:cNvSpPr/>
            <p:nvPr/>
          </p:nvSpPr>
          <p:spPr>
            <a:xfrm>
              <a:off x="1091330" y="3122554"/>
              <a:ext cx="30648" cy="38094"/>
            </a:xfrm>
            <a:custGeom>
              <a:avLst/>
              <a:gdLst/>
              <a:ahLst/>
              <a:cxnLst/>
              <a:rect l="l" t="t" r="r" b="b"/>
              <a:pathLst>
                <a:path w="1169" h="1453" extrusionOk="0">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1" name="Google Shape;19021;p73"/>
            <p:cNvSpPr/>
            <p:nvPr/>
          </p:nvSpPr>
          <p:spPr>
            <a:xfrm>
              <a:off x="1028146" y="3099718"/>
              <a:ext cx="26794" cy="50102"/>
            </a:xfrm>
            <a:custGeom>
              <a:avLst/>
              <a:gdLst/>
              <a:ahLst/>
              <a:cxnLst/>
              <a:rect l="l" t="t" r="r" b="b"/>
              <a:pathLst>
                <a:path w="1022" h="1911" extrusionOk="0">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2" name="Google Shape;19022;p73"/>
            <p:cNvSpPr/>
            <p:nvPr/>
          </p:nvSpPr>
          <p:spPr>
            <a:xfrm>
              <a:off x="925871" y="3026205"/>
              <a:ext cx="47611" cy="22967"/>
            </a:xfrm>
            <a:custGeom>
              <a:avLst/>
              <a:gdLst/>
              <a:ahLst/>
              <a:cxnLst/>
              <a:rect l="l" t="t" r="r" b="b"/>
              <a:pathLst>
                <a:path w="1816" h="876" extrusionOk="0">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3" name="Google Shape;19023;p73"/>
            <p:cNvSpPr/>
            <p:nvPr/>
          </p:nvSpPr>
          <p:spPr>
            <a:xfrm>
              <a:off x="932426" y="3182592"/>
              <a:ext cx="58806" cy="42603"/>
            </a:xfrm>
            <a:custGeom>
              <a:avLst/>
              <a:gdLst/>
              <a:ahLst/>
              <a:cxnLst/>
              <a:rect l="l" t="t" r="r" b="b"/>
              <a:pathLst>
                <a:path w="2243" h="1625" extrusionOk="0">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4" name="Google Shape;19024;p73"/>
            <p:cNvSpPr/>
            <p:nvPr/>
          </p:nvSpPr>
          <p:spPr>
            <a:xfrm>
              <a:off x="877526" y="3122659"/>
              <a:ext cx="30150" cy="37989"/>
            </a:xfrm>
            <a:custGeom>
              <a:avLst/>
              <a:gdLst/>
              <a:ahLst/>
              <a:cxnLst/>
              <a:rect l="l" t="t" r="r" b="b"/>
              <a:pathLst>
                <a:path w="1150" h="1449" extrusionOk="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5" name="Google Shape;19025;p73"/>
            <p:cNvSpPr/>
            <p:nvPr/>
          </p:nvSpPr>
          <p:spPr>
            <a:xfrm>
              <a:off x="944486" y="3099666"/>
              <a:ext cx="26978" cy="50154"/>
            </a:xfrm>
            <a:custGeom>
              <a:avLst/>
              <a:gdLst/>
              <a:ahLst/>
              <a:cxnLst/>
              <a:rect l="l" t="t" r="r" b="b"/>
              <a:pathLst>
                <a:path w="1029" h="1913" extrusionOk="0">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26" name="Google Shape;19026;p73"/>
          <p:cNvGrpSpPr/>
          <p:nvPr/>
        </p:nvGrpSpPr>
        <p:grpSpPr>
          <a:xfrm>
            <a:off x="3087268" y="2269964"/>
            <a:ext cx="358367" cy="297097"/>
            <a:chOff x="3087268" y="2469214"/>
            <a:chExt cx="358367" cy="297097"/>
          </a:xfrm>
        </p:grpSpPr>
        <p:sp>
          <p:nvSpPr>
            <p:cNvPr id="19027" name="Google Shape;19027;p73"/>
            <p:cNvSpPr/>
            <p:nvPr/>
          </p:nvSpPr>
          <p:spPr>
            <a:xfrm>
              <a:off x="3092590" y="2741587"/>
              <a:ext cx="324179" cy="19506"/>
            </a:xfrm>
            <a:custGeom>
              <a:avLst/>
              <a:gdLst/>
              <a:ahLst/>
              <a:cxnLst/>
              <a:rect l="l" t="t" r="r" b="b"/>
              <a:pathLst>
                <a:path w="12365" h="744" extrusionOk="0">
                  <a:moveTo>
                    <a:pt x="0" y="1"/>
                  </a:moveTo>
                  <a:lnTo>
                    <a:pt x="0" y="743"/>
                  </a:lnTo>
                  <a:lnTo>
                    <a:pt x="12365" y="743"/>
                  </a:lnTo>
                  <a:lnTo>
                    <a:pt x="12365"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8" name="Google Shape;19028;p73"/>
            <p:cNvSpPr/>
            <p:nvPr/>
          </p:nvSpPr>
          <p:spPr>
            <a:xfrm>
              <a:off x="3092590" y="2715291"/>
              <a:ext cx="324179" cy="26322"/>
            </a:xfrm>
            <a:custGeom>
              <a:avLst/>
              <a:gdLst/>
              <a:ahLst/>
              <a:cxnLst/>
              <a:rect l="l" t="t" r="r" b="b"/>
              <a:pathLst>
                <a:path w="12365" h="1004" extrusionOk="0">
                  <a:moveTo>
                    <a:pt x="747" y="1"/>
                  </a:moveTo>
                  <a:lnTo>
                    <a:pt x="0" y="1004"/>
                  </a:lnTo>
                  <a:lnTo>
                    <a:pt x="12365" y="1004"/>
                  </a:lnTo>
                  <a:lnTo>
                    <a:pt x="11615"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9" name="Google Shape;19029;p73"/>
            <p:cNvSpPr/>
            <p:nvPr/>
          </p:nvSpPr>
          <p:spPr>
            <a:xfrm>
              <a:off x="3112149" y="2531847"/>
              <a:ext cx="284984" cy="183470"/>
            </a:xfrm>
            <a:custGeom>
              <a:avLst/>
              <a:gdLst/>
              <a:ahLst/>
              <a:cxnLst/>
              <a:rect l="l" t="t" r="r" b="b"/>
              <a:pathLst>
                <a:path w="10870" h="6998" extrusionOk="0">
                  <a:moveTo>
                    <a:pt x="1" y="0"/>
                  </a:moveTo>
                  <a:lnTo>
                    <a:pt x="1" y="6998"/>
                  </a:lnTo>
                  <a:lnTo>
                    <a:pt x="10869" y="6998"/>
                  </a:lnTo>
                  <a:lnTo>
                    <a:pt x="10869"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0" name="Google Shape;19030;p73"/>
            <p:cNvSpPr/>
            <p:nvPr/>
          </p:nvSpPr>
          <p:spPr>
            <a:xfrm>
              <a:off x="3304795" y="2531847"/>
              <a:ext cx="92338" cy="77735"/>
            </a:xfrm>
            <a:custGeom>
              <a:avLst/>
              <a:gdLst/>
              <a:ahLst/>
              <a:cxnLst/>
              <a:rect l="l" t="t" r="r" b="b"/>
              <a:pathLst>
                <a:path w="3522" h="2965" extrusionOk="0">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1" name="Google Shape;19031;p73"/>
            <p:cNvSpPr/>
            <p:nvPr/>
          </p:nvSpPr>
          <p:spPr>
            <a:xfrm>
              <a:off x="3112149" y="2701239"/>
              <a:ext cx="284984" cy="14079"/>
            </a:xfrm>
            <a:custGeom>
              <a:avLst/>
              <a:gdLst/>
              <a:ahLst/>
              <a:cxnLst/>
              <a:rect l="l" t="t" r="r" b="b"/>
              <a:pathLst>
                <a:path w="10870" h="537" extrusionOk="0">
                  <a:moveTo>
                    <a:pt x="1" y="1"/>
                  </a:moveTo>
                  <a:lnTo>
                    <a:pt x="1" y="537"/>
                  </a:lnTo>
                  <a:lnTo>
                    <a:pt x="10869" y="537"/>
                  </a:lnTo>
                  <a:lnTo>
                    <a:pt x="10869"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2" name="Google Shape;19032;p73"/>
            <p:cNvSpPr/>
            <p:nvPr/>
          </p:nvSpPr>
          <p:spPr>
            <a:xfrm>
              <a:off x="3130370" y="2550934"/>
              <a:ext cx="248516" cy="136095"/>
            </a:xfrm>
            <a:custGeom>
              <a:avLst/>
              <a:gdLst/>
              <a:ahLst/>
              <a:cxnLst/>
              <a:rect l="l" t="t" r="r" b="b"/>
              <a:pathLst>
                <a:path w="9479" h="5191" extrusionOk="0">
                  <a:moveTo>
                    <a:pt x="1" y="0"/>
                  </a:moveTo>
                  <a:lnTo>
                    <a:pt x="1" y="5190"/>
                  </a:lnTo>
                  <a:lnTo>
                    <a:pt x="9479" y="5190"/>
                  </a:lnTo>
                  <a:lnTo>
                    <a:pt x="9479"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3" name="Google Shape;19033;p73"/>
            <p:cNvSpPr/>
            <p:nvPr/>
          </p:nvSpPr>
          <p:spPr>
            <a:xfrm>
              <a:off x="3306420" y="2550934"/>
              <a:ext cx="72465" cy="58622"/>
            </a:xfrm>
            <a:custGeom>
              <a:avLst/>
              <a:gdLst/>
              <a:ahLst/>
              <a:cxnLst/>
              <a:rect l="l" t="t" r="r" b="b"/>
              <a:pathLst>
                <a:path w="2764" h="2236" extrusionOk="0">
                  <a:moveTo>
                    <a:pt x="1" y="0"/>
                  </a:moveTo>
                  <a:cubicBezTo>
                    <a:pt x="279" y="1304"/>
                    <a:pt x="1431" y="2235"/>
                    <a:pt x="2764" y="2235"/>
                  </a:cubicBezTo>
                  <a:lnTo>
                    <a:pt x="2764"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4" name="Google Shape;19034;p73"/>
            <p:cNvSpPr/>
            <p:nvPr/>
          </p:nvSpPr>
          <p:spPr>
            <a:xfrm>
              <a:off x="3282693" y="2592148"/>
              <a:ext cx="70289" cy="70289"/>
            </a:xfrm>
            <a:custGeom>
              <a:avLst/>
              <a:gdLst/>
              <a:ahLst/>
              <a:cxnLst/>
              <a:rect l="l" t="t" r="r" b="b"/>
              <a:pathLst>
                <a:path w="2681" h="2681" extrusionOk="0">
                  <a:moveTo>
                    <a:pt x="0" y="0"/>
                  </a:moveTo>
                  <a:lnTo>
                    <a:pt x="0" y="2680"/>
                  </a:lnTo>
                  <a:lnTo>
                    <a:pt x="2680" y="2680"/>
                  </a:lnTo>
                  <a:lnTo>
                    <a:pt x="2680"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5" name="Google Shape;19035;p73"/>
            <p:cNvSpPr/>
            <p:nvPr/>
          </p:nvSpPr>
          <p:spPr>
            <a:xfrm>
              <a:off x="3331196" y="2592148"/>
              <a:ext cx="21787" cy="12742"/>
            </a:xfrm>
            <a:custGeom>
              <a:avLst/>
              <a:gdLst/>
              <a:ahLst/>
              <a:cxnLst/>
              <a:rect l="l" t="t" r="r" b="b"/>
              <a:pathLst>
                <a:path w="831" h="486" extrusionOk="0">
                  <a:moveTo>
                    <a:pt x="1" y="0"/>
                  </a:moveTo>
                  <a:cubicBezTo>
                    <a:pt x="247" y="210"/>
                    <a:pt x="526" y="373"/>
                    <a:pt x="830" y="486"/>
                  </a:cubicBezTo>
                  <a:lnTo>
                    <a:pt x="830"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6" name="Google Shape;19036;p73"/>
            <p:cNvSpPr/>
            <p:nvPr/>
          </p:nvSpPr>
          <p:spPr>
            <a:xfrm>
              <a:off x="3130370" y="2550934"/>
              <a:ext cx="248516" cy="136095"/>
            </a:xfrm>
            <a:custGeom>
              <a:avLst/>
              <a:gdLst/>
              <a:ahLst/>
              <a:cxnLst/>
              <a:rect l="l" t="t" r="r" b="b"/>
              <a:pathLst>
                <a:path w="9479" h="5191" extrusionOk="0">
                  <a:moveTo>
                    <a:pt x="1" y="0"/>
                  </a:moveTo>
                  <a:lnTo>
                    <a:pt x="1" y="5190"/>
                  </a:lnTo>
                  <a:lnTo>
                    <a:pt x="9479" y="5190"/>
                  </a:lnTo>
                  <a:lnTo>
                    <a:pt x="9479" y="4596"/>
                  </a:lnTo>
                  <a:lnTo>
                    <a:pt x="635" y="4596"/>
                  </a:lnTo>
                  <a:lnTo>
                    <a:pt x="635"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7" name="Google Shape;19037;p73"/>
            <p:cNvSpPr/>
            <p:nvPr/>
          </p:nvSpPr>
          <p:spPr>
            <a:xfrm>
              <a:off x="3130370" y="2550934"/>
              <a:ext cx="248516" cy="19768"/>
            </a:xfrm>
            <a:custGeom>
              <a:avLst/>
              <a:gdLst/>
              <a:ahLst/>
              <a:cxnLst/>
              <a:rect l="l" t="t" r="r" b="b"/>
              <a:pathLst>
                <a:path w="9479" h="754" extrusionOk="0">
                  <a:moveTo>
                    <a:pt x="1" y="0"/>
                  </a:moveTo>
                  <a:lnTo>
                    <a:pt x="1" y="754"/>
                  </a:lnTo>
                  <a:lnTo>
                    <a:pt x="9479" y="754"/>
                  </a:lnTo>
                  <a:lnTo>
                    <a:pt x="9479"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8" name="Google Shape;19038;p73"/>
            <p:cNvSpPr/>
            <p:nvPr/>
          </p:nvSpPr>
          <p:spPr>
            <a:xfrm>
              <a:off x="3306420" y="2550934"/>
              <a:ext cx="72465" cy="19768"/>
            </a:xfrm>
            <a:custGeom>
              <a:avLst/>
              <a:gdLst/>
              <a:ahLst/>
              <a:cxnLst/>
              <a:rect l="l" t="t" r="r" b="b"/>
              <a:pathLst>
                <a:path w="2764" h="754" extrusionOk="0">
                  <a:moveTo>
                    <a:pt x="1" y="0"/>
                  </a:moveTo>
                  <a:cubicBezTo>
                    <a:pt x="55" y="265"/>
                    <a:pt x="149" y="518"/>
                    <a:pt x="279" y="754"/>
                  </a:cubicBezTo>
                  <a:lnTo>
                    <a:pt x="2764" y="754"/>
                  </a:lnTo>
                  <a:lnTo>
                    <a:pt x="2764"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9" name="Google Shape;19039;p73"/>
            <p:cNvSpPr/>
            <p:nvPr/>
          </p:nvSpPr>
          <p:spPr>
            <a:xfrm>
              <a:off x="3317432" y="2473933"/>
              <a:ext cx="122986" cy="122986"/>
            </a:xfrm>
            <a:custGeom>
              <a:avLst/>
              <a:gdLst/>
              <a:ahLst/>
              <a:cxnLst/>
              <a:rect l="l" t="t" r="r" b="b"/>
              <a:pathLst>
                <a:path w="4691" h="4691" extrusionOk="0">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0" name="Google Shape;19040;p73"/>
            <p:cNvSpPr/>
            <p:nvPr/>
          </p:nvSpPr>
          <p:spPr>
            <a:xfrm>
              <a:off x="3343256" y="2499469"/>
              <a:ext cx="71338" cy="71049"/>
            </a:xfrm>
            <a:custGeom>
              <a:avLst/>
              <a:gdLst/>
              <a:ahLst/>
              <a:cxnLst/>
              <a:rect l="l" t="t" r="r" b="b"/>
              <a:pathLst>
                <a:path w="2721" h="2710" extrusionOk="0">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1" name="Google Shape;19041;p73"/>
            <p:cNvSpPr/>
            <p:nvPr/>
          </p:nvSpPr>
          <p:spPr>
            <a:xfrm>
              <a:off x="3372043" y="2501278"/>
              <a:ext cx="42184" cy="69503"/>
            </a:xfrm>
            <a:custGeom>
              <a:avLst/>
              <a:gdLst/>
              <a:ahLst/>
              <a:cxnLst/>
              <a:rect l="l" t="t" r="r" b="b"/>
              <a:pathLst>
                <a:path w="1609" h="2651" extrusionOk="0">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2" name="Google Shape;19042;p73"/>
            <p:cNvSpPr/>
            <p:nvPr/>
          </p:nvSpPr>
          <p:spPr>
            <a:xfrm>
              <a:off x="3343649" y="2525005"/>
              <a:ext cx="29259" cy="31828"/>
            </a:xfrm>
            <a:custGeom>
              <a:avLst/>
              <a:gdLst/>
              <a:ahLst/>
              <a:cxnLst/>
              <a:rect l="l" t="t" r="r" b="b"/>
              <a:pathLst>
                <a:path w="1116" h="1214" extrusionOk="0">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3" name="Google Shape;19043;p73"/>
            <p:cNvSpPr/>
            <p:nvPr/>
          </p:nvSpPr>
          <p:spPr>
            <a:xfrm>
              <a:off x="3157243" y="2592148"/>
              <a:ext cx="26349" cy="26427"/>
            </a:xfrm>
            <a:custGeom>
              <a:avLst/>
              <a:gdLst/>
              <a:ahLst/>
              <a:cxnLst/>
              <a:rect l="l" t="t" r="r" b="b"/>
              <a:pathLst>
                <a:path w="1005" h="1008" extrusionOk="0">
                  <a:moveTo>
                    <a:pt x="1" y="0"/>
                  </a:moveTo>
                  <a:lnTo>
                    <a:pt x="1" y="1007"/>
                  </a:lnTo>
                  <a:lnTo>
                    <a:pt x="1004" y="1007"/>
                  </a:lnTo>
                  <a:lnTo>
                    <a:pt x="1004"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4" name="Google Shape;19044;p73"/>
            <p:cNvSpPr/>
            <p:nvPr/>
          </p:nvSpPr>
          <p:spPr>
            <a:xfrm>
              <a:off x="3157243" y="2636114"/>
              <a:ext cx="26349" cy="26322"/>
            </a:xfrm>
            <a:custGeom>
              <a:avLst/>
              <a:gdLst/>
              <a:ahLst/>
              <a:cxnLst/>
              <a:rect l="l" t="t" r="r" b="b"/>
              <a:pathLst>
                <a:path w="1005" h="1004" extrusionOk="0">
                  <a:moveTo>
                    <a:pt x="1" y="0"/>
                  </a:moveTo>
                  <a:lnTo>
                    <a:pt x="1" y="1003"/>
                  </a:lnTo>
                  <a:lnTo>
                    <a:pt x="1004" y="1003"/>
                  </a:lnTo>
                  <a:lnTo>
                    <a:pt x="1004"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5" name="Google Shape;19045;p73"/>
            <p:cNvSpPr/>
            <p:nvPr/>
          </p:nvSpPr>
          <p:spPr>
            <a:xfrm>
              <a:off x="3234637" y="2696021"/>
              <a:ext cx="40008" cy="10566"/>
            </a:xfrm>
            <a:custGeom>
              <a:avLst/>
              <a:gdLst/>
              <a:ahLst/>
              <a:cxnLst/>
              <a:rect l="l" t="t" r="r" b="b"/>
              <a:pathLst>
                <a:path w="1526" h="403" extrusionOk="0">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6" name="Google Shape;19046;p73"/>
            <p:cNvSpPr/>
            <p:nvPr/>
          </p:nvSpPr>
          <p:spPr>
            <a:xfrm>
              <a:off x="3087268" y="2469214"/>
              <a:ext cx="358367" cy="297097"/>
            </a:xfrm>
            <a:custGeom>
              <a:avLst/>
              <a:gdLst/>
              <a:ahLst/>
              <a:cxnLst/>
              <a:rect l="l" t="t" r="r" b="b"/>
              <a:pathLst>
                <a:path w="13669" h="11332" extrusionOk="0">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7" name="Google Shape;19047;p73"/>
            <p:cNvSpPr/>
            <p:nvPr/>
          </p:nvSpPr>
          <p:spPr>
            <a:xfrm>
              <a:off x="3151947" y="2586930"/>
              <a:ext cx="36940" cy="36862"/>
            </a:xfrm>
            <a:custGeom>
              <a:avLst/>
              <a:gdLst/>
              <a:ahLst/>
              <a:cxnLst/>
              <a:rect l="l" t="t" r="r" b="b"/>
              <a:pathLst>
                <a:path w="1409" h="1406" extrusionOk="0">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8" name="Google Shape;19048;p73"/>
            <p:cNvSpPr/>
            <p:nvPr/>
          </p:nvSpPr>
          <p:spPr>
            <a:xfrm>
              <a:off x="3193134" y="2586930"/>
              <a:ext cx="76188" cy="10566"/>
            </a:xfrm>
            <a:custGeom>
              <a:avLst/>
              <a:gdLst/>
              <a:ahLst/>
              <a:cxnLst/>
              <a:rect l="l" t="t" r="r" b="b"/>
              <a:pathLst>
                <a:path w="2906" h="403" extrusionOk="0">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9" name="Google Shape;19049;p73"/>
            <p:cNvSpPr/>
            <p:nvPr/>
          </p:nvSpPr>
          <p:spPr>
            <a:xfrm>
              <a:off x="3193134" y="2600118"/>
              <a:ext cx="76188" cy="10461"/>
            </a:xfrm>
            <a:custGeom>
              <a:avLst/>
              <a:gdLst/>
              <a:ahLst/>
              <a:cxnLst/>
              <a:rect l="l" t="t" r="r" b="b"/>
              <a:pathLst>
                <a:path w="2906" h="399" extrusionOk="0">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0" name="Google Shape;19050;p73"/>
            <p:cNvSpPr/>
            <p:nvPr/>
          </p:nvSpPr>
          <p:spPr>
            <a:xfrm>
              <a:off x="3193134" y="2613305"/>
              <a:ext cx="76188" cy="10487"/>
            </a:xfrm>
            <a:custGeom>
              <a:avLst/>
              <a:gdLst/>
              <a:ahLst/>
              <a:cxnLst/>
              <a:rect l="l" t="t" r="r" b="b"/>
              <a:pathLst>
                <a:path w="2906" h="400" extrusionOk="0">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1" name="Google Shape;19051;p73"/>
            <p:cNvSpPr/>
            <p:nvPr/>
          </p:nvSpPr>
          <p:spPr>
            <a:xfrm>
              <a:off x="3151947" y="2630792"/>
              <a:ext cx="36862" cy="36862"/>
            </a:xfrm>
            <a:custGeom>
              <a:avLst/>
              <a:gdLst/>
              <a:ahLst/>
              <a:cxnLst/>
              <a:rect l="l" t="t" r="r" b="b"/>
              <a:pathLst>
                <a:path w="1406" h="1406" extrusionOk="0">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2" name="Google Shape;19052;p73"/>
            <p:cNvSpPr/>
            <p:nvPr/>
          </p:nvSpPr>
          <p:spPr>
            <a:xfrm>
              <a:off x="3193134" y="2630792"/>
              <a:ext cx="76188" cy="10566"/>
            </a:xfrm>
            <a:custGeom>
              <a:avLst/>
              <a:gdLst/>
              <a:ahLst/>
              <a:cxnLst/>
              <a:rect l="l" t="t" r="r" b="b"/>
              <a:pathLst>
                <a:path w="2906" h="403" extrusionOk="0">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3" name="Google Shape;19053;p73"/>
            <p:cNvSpPr/>
            <p:nvPr/>
          </p:nvSpPr>
          <p:spPr>
            <a:xfrm>
              <a:off x="3193134" y="2643980"/>
              <a:ext cx="76188" cy="10566"/>
            </a:xfrm>
            <a:custGeom>
              <a:avLst/>
              <a:gdLst/>
              <a:ahLst/>
              <a:cxnLst/>
              <a:rect l="l" t="t" r="r" b="b"/>
              <a:pathLst>
                <a:path w="2906" h="403" extrusionOk="0">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4" name="Google Shape;19054;p73"/>
            <p:cNvSpPr/>
            <p:nvPr/>
          </p:nvSpPr>
          <p:spPr>
            <a:xfrm>
              <a:off x="3193134" y="2657193"/>
              <a:ext cx="76188" cy="10461"/>
            </a:xfrm>
            <a:custGeom>
              <a:avLst/>
              <a:gdLst/>
              <a:ahLst/>
              <a:cxnLst/>
              <a:rect l="l" t="t" r="r" b="b"/>
              <a:pathLst>
                <a:path w="2906" h="399" extrusionOk="0">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5" name="Google Shape;19055;p73"/>
            <p:cNvSpPr/>
            <p:nvPr/>
          </p:nvSpPr>
          <p:spPr>
            <a:xfrm>
              <a:off x="3338432" y="2494750"/>
              <a:ext cx="90398" cy="81091"/>
            </a:xfrm>
            <a:custGeom>
              <a:avLst/>
              <a:gdLst/>
              <a:ahLst/>
              <a:cxnLst/>
              <a:rect l="l" t="t" r="r" b="b"/>
              <a:pathLst>
                <a:path w="3448" h="3093" extrusionOk="0">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56" name="Google Shape;19056;p73"/>
          <p:cNvGrpSpPr/>
          <p:nvPr/>
        </p:nvGrpSpPr>
        <p:grpSpPr>
          <a:xfrm>
            <a:off x="2198600" y="2245555"/>
            <a:ext cx="363506" cy="345914"/>
            <a:chOff x="2198600" y="2444805"/>
            <a:chExt cx="363506" cy="345914"/>
          </a:xfrm>
        </p:grpSpPr>
        <p:sp>
          <p:nvSpPr>
            <p:cNvPr id="19057" name="Google Shape;19057;p73"/>
            <p:cNvSpPr/>
            <p:nvPr/>
          </p:nvSpPr>
          <p:spPr>
            <a:xfrm>
              <a:off x="2412168" y="2450049"/>
              <a:ext cx="143305" cy="149440"/>
            </a:xfrm>
            <a:custGeom>
              <a:avLst/>
              <a:gdLst/>
              <a:ahLst/>
              <a:cxnLst/>
              <a:rect l="l" t="t" r="r" b="b"/>
              <a:pathLst>
                <a:path w="5466" h="5700" extrusionOk="0">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8" name="Google Shape;19058;p73"/>
            <p:cNvSpPr/>
            <p:nvPr/>
          </p:nvSpPr>
          <p:spPr>
            <a:xfrm>
              <a:off x="2307324" y="2618916"/>
              <a:ext cx="50547" cy="91001"/>
            </a:xfrm>
            <a:custGeom>
              <a:avLst/>
              <a:gdLst/>
              <a:ahLst/>
              <a:cxnLst/>
              <a:rect l="l" t="t" r="r" b="b"/>
              <a:pathLst>
                <a:path w="1928" h="3471" extrusionOk="0">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9" name="Google Shape;19059;p73"/>
            <p:cNvSpPr/>
            <p:nvPr/>
          </p:nvSpPr>
          <p:spPr>
            <a:xfrm>
              <a:off x="2203843" y="2675414"/>
              <a:ext cx="257430" cy="110087"/>
            </a:xfrm>
            <a:custGeom>
              <a:avLst/>
              <a:gdLst/>
              <a:ahLst/>
              <a:cxnLst/>
              <a:rect l="l" t="t" r="r" b="b"/>
              <a:pathLst>
                <a:path w="9819" h="4199" extrusionOk="0">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0" name="Google Shape;19060;p73"/>
            <p:cNvSpPr/>
            <p:nvPr/>
          </p:nvSpPr>
          <p:spPr>
            <a:xfrm>
              <a:off x="2398587" y="2688418"/>
              <a:ext cx="62686" cy="97083"/>
            </a:xfrm>
            <a:custGeom>
              <a:avLst/>
              <a:gdLst/>
              <a:ahLst/>
              <a:cxnLst/>
              <a:rect l="l" t="t" r="r" b="b"/>
              <a:pathLst>
                <a:path w="2391" h="3703" extrusionOk="0">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1" name="Google Shape;19061;p73"/>
            <p:cNvSpPr/>
            <p:nvPr/>
          </p:nvSpPr>
          <p:spPr>
            <a:xfrm>
              <a:off x="2203843" y="2688418"/>
              <a:ext cx="62791" cy="96979"/>
            </a:xfrm>
            <a:custGeom>
              <a:avLst/>
              <a:gdLst/>
              <a:ahLst/>
              <a:cxnLst/>
              <a:rect l="l" t="t" r="r" b="b"/>
              <a:pathLst>
                <a:path w="2395" h="3699" extrusionOk="0">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2" name="Google Shape;19062;p73"/>
            <p:cNvSpPr/>
            <p:nvPr/>
          </p:nvSpPr>
          <p:spPr>
            <a:xfrm>
              <a:off x="2246552" y="2553975"/>
              <a:ext cx="21026" cy="45592"/>
            </a:xfrm>
            <a:custGeom>
              <a:avLst/>
              <a:gdLst/>
              <a:ahLst/>
              <a:cxnLst/>
              <a:rect l="l" t="t" r="r" b="b"/>
              <a:pathLst>
                <a:path w="802" h="1739" extrusionOk="0">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3" name="Google Shape;19063;p73"/>
            <p:cNvSpPr/>
            <p:nvPr/>
          </p:nvSpPr>
          <p:spPr>
            <a:xfrm>
              <a:off x="2307324" y="2675414"/>
              <a:ext cx="25300" cy="47585"/>
            </a:xfrm>
            <a:custGeom>
              <a:avLst/>
              <a:gdLst/>
              <a:ahLst/>
              <a:cxnLst/>
              <a:rect l="l" t="t" r="r" b="b"/>
              <a:pathLst>
                <a:path w="965" h="1815" extrusionOk="0">
                  <a:moveTo>
                    <a:pt x="1" y="1"/>
                  </a:moveTo>
                  <a:lnTo>
                    <a:pt x="1" y="1815"/>
                  </a:lnTo>
                  <a:lnTo>
                    <a:pt x="964" y="678"/>
                  </a:lnTo>
                  <a:lnTo>
                    <a:pt x="1"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4" name="Google Shape;19064;p73"/>
            <p:cNvSpPr/>
            <p:nvPr/>
          </p:nvSpPr>
          <p:spPr>
            <a:xfrm>
              <a:off x="2279140" y="2500386"/>
              <a:ext cx="107020" cy="147054"/>
            </a:xfrm>
            <a:custGeom>
              <a:avLst/>
              <a:gdLst/>
              <a:ahLst/>
              <a:cxnLst/>
              <a:rect l="l" t="t" r="r" b="b"/>
              <a:pathLst>
                <a:path w="4082" h="5609" extrusionOk="0">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5" name="Google Shape;19065;p73"/>
            <p:cNvSpPr/>
            <p:nvPr/>
          </p:nvSpPr>
          <p:spPr>
            <a:xfrm>
              <a:off x="2397538" y="2553975"/>
              <a:ext cx="21000" cy="45592"/>
            </a:xfrm>
            <a:custGeom>
              <a:avLst/>
              <a:gdLst/>
              <a:ahLst/>
              <a:cxnLst/>
              <a:rect l="l" t="t" r="r" b="b"/>
              <a:pathLst>
                <a:path w="801" h="1739" extrusionOk="0">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6" name="Google Shape;19066;p73"/>
            <p:cNvSpPr/>
            <p:nvPr/>
          </p:nvSpPr>
          <p:spPr>
            <a:xfrm>
              <a:off x="2332493" y="2675414"/>
              <a:ext cx="25379" cy="47585"/>
            </a:xfrm>
            <a:custGeom>
              <a:avLst/>
              <a:gdLst/>
              <a:ahLst/>
              <a:cxnLst/>
              <a:rect l="l" t="t" r="r" b="b"/>
              <a:pathLst>
                <a:path w="968" h="1815" extrusionOk="0">
                  <a:moveTo>
                    <a:pt x="968" y="1"/>
                  </a:moveTo>
                  <a:lnTo>
                    <a:pt x="1" y="678"/>
                  </a:lnTo>
                  <a:lnTo>
                    <a:pt x="968" y="1815"/>
                  </a:lnTo>
                  <a:lnTo>
                    <a:pt x="968"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7" name="Google Shape;19067;p73"/>
            <p:cNvSpPr/>
            <p:nvPr/>
          </p:nvSpPr>
          <p:spPr>
            <a:xfrm>
              <a:off x="2376171" y="2741797"/>
              <a:ext cx="52356" cy="19873"/>
            </a:xfrm>
            <a:custGeom>
              <a:avLst/>
              <a:gdLst/>
              <a:ahLst/>
              <a:cxnLst/>
              <a:rect l="l" t="t" r="r" b="b"/>
              <a:pathLst>
                <a:path w="1997" h="758" extrusionOk="0">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8" name="Google Shape;19068;p73"/>
            <p:cNvSpPr/>
            <p:nvPr/>
          </p:nvSpPr>
          <p:spPr>
            <a:xfrm>
              <a:off x="2321665" y="2654624"/>
              <a:ext cx="21787" cy="21761"/>
            </a:xfrm>
            <a:custGeom>
              <a:avLst/>
              <a:gdLst/>
              <a:ahLst/>
              <a:cxnLst/>
              <a:rect l="l" t="t" r="r" b="b"/>
              <a:pathLst>
                <a:path w="831" h="830" extrusionOk="0">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9" name="Google Shape;19069;p73"/>
            <p:cNvSpPr/>
            <p:nvPr/>
          </p:nvSpPr>
          <p:spPr>
            <a:xfrm>
              <a:off x="2279140" y="2500701"/>
              <a:ext cx="36862" cy="48162"/>
            </a:xfrm>
            <a:custGeom>
              <a:avLst/>
              <a:gdLst/>
              <a:ahLst/>
              <a:cxnLst/>
              <a:rect l="l" t="t" r="r" b="b"/>
              <a:pathLst>
                <a:path w="1406" h="1837" extrusionOk="0">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0" name="Google Shape;19070;p73"/>
            <p:cNvSpPr/>
            <p:nvPr/>
          </p:nvSpPr>
          <p:spPr>
            <a:xfrm>
              <a:off x="2315976" y="2500386"/>
              <a:ext cx="70184" cy="69765"/>
            </a:xfrm>
            <a:custGeom>
              <a:avLst/>
              <a:gdLst/>
              <a:ahLst/>
              <a:cxnLst/>
              <a:rect l="l" t="t" r="r" b="b"/>
              <a:pathLst>
                <a:path w="2677" h="2661" extrusionOk="0">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1" name="Google Shape;19071;p73"/>
            <p:cNvSpPr/>
            <p:nvPr/>
          </p:nvSpPr>
          <p:spPr>
            <a:xfrm>
              <a:off x="2458310" y="2493203"/>
              <a:ext cx="50338" cy="51098"/>
            </a:xfrm>
            <a:custGeom>
              <a:avLst/>
              <a:gdLst/>
              <a:ahLst/>
              <a:cxnLst/>
              <a:rect l="l" t="t" r="r" b="b"/>
              <a:pathLst>
                <a:path w="1920" h="1949" extrusionOk="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2" name="Google Shape;19072;p73"/>
            <p:cNvSpPr/>
            <p:nvPr/>
          </p:nvSpPr>
          <p:spPr>
            <a:xfrm>
              <a:off x="2397905" y="2444805"/>
              <a:ext cx="164200" cy="159927"/>
            </a:xfrm>
            <a:custGeom>
              <a:avLst/>
              <a:gdLst/>
              <a:ahLst/>
              <a:cxnLst/>
              <a:rect l="l" t="t" r="r" b="b"/>
              <a:pathLst>
                <a:path w="6263" h="6100" extrusionOk="0">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3" name="Google Shape;19073;p73"/>
            <p:cNvSpPr/>
            <p:nvPr/>
          </p:nvSpPr>
          <p:spPr>
            <a:xfrm>
              <a:off x="2298226" y="2744812"/>
              <a:ext cx="168264" cy="45907"/>
            </a:xfrm>
            <a:custGeom>
              <a:avLst/>
              <a:gdLst/>
              <a:ahLst/>
              <a:cxnLst/>
              <a:rect l="l" t="t" r="r" b="b"/>
              <a:pathLst>
                <a:path w="6418" h="1751" extrusionOk="0">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4" name="Google Shape;19074;p73"/>
            <p:cNvSpPr/>
            <p:nvPr/>
          </p:nvSpPr>
          <p:spPr>
            <a:xfrm>
              <a:off x="2198600" y="2483607"/>
              <a:ext cx="262962" cy="307112"/>
            </a:xfrm>
            <a:custGeom>
              <a:avLst/>
              <a:gdLst/>
              <a:ahLst/>
              <a:cxnLst/>
              <a:rect l="l" t="t" r="r" b="b"/>
              <a:pathLst>
                <a:path w="10030" h="11714" extrusionOk="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5" name="Google Shape;19075;p73"/>
            <p:cNvSpPr/>
            <p:nvPr/>
          </p:nvSpPr>
          <p:spPr>
            <a:xfrm>
              <a:off x="2327275" y="2719434"/>
              <a:ext cx="10566" cy="11614"/>
            </a:xfrm>
            <a:custGeom>
              <a:avLst/>
              <a:gdLst/>
              <a:ahLst/>
              <a:cxnLst/>
              <a:rect l="l" t="t" r="r" b="b"/>
              <a:pathLst>
                <a:path w="403" h="443" extrusionOk="0">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6" name="Google Shape;19076;p73"/>
            <p:cNvSpPr/>
            <p:nvPr/>
          </p:nvSpPr>
          <p:spPr>
            <a:xfrm>
              <a:off x="2327275" y="2737602"/>
              <a:ext cx="10461" cy="11588"/>
            </a:xfrm>
            <a:custGeom>
              <a:avLst/>
              <a:gdLst/>
              <a:ahLst/>
              <a:cxnLst/>
              <a:rect l="l" t="t" r="r" b="b"/>
              <a:pathLst>
                <a:path w="399" h="442" extrusionOk="0">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7" name="Google Shape;19077;p73"/>
            <p:cNvSpPr/>
            <p:nvPr/>
          </p:nvSpPr>
          <p:spPr>
            <a:xfrm>
              <a:off x="2370954" y="2736475"/>
              <a:ext cx="62791" cy="30491"/>
            </a:xfrm>
            <a:custGeom>
              <a:avLst/>
              <a:gdLst/>
              <a:ahLst/>
              <a:cxnLst/>
              <a:rect l="l" t="t" r="r" b="b"/>
              <a:pathLst>
                <a:path w="2395" h="1163" extrusionOk="0">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8" name="Google Shape;19078;p73"/>
            <p:cNvSpPr/>
            <p:nvPr/>
          </p:nvSpPr>
          <p:spPr>
            <a:xfrm>
              <a:off x="2440823" y="2477394"/>
              <a:ext cx="85207" cy="82769"/>
            </a:xfrm>
            <a:custGeom>
              <a:avLst/>
              <a:gdLst/>
              <a:ahLst/>
              <a:cxnLst/>
              <a:rect l="l" t="t" r="r" b="b"/>
              <a:pathLst>
                <a:path w="3250" h="3157" extrusionOk="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9" name="Google Shape;19079;p73"/>
            <p:cNvSpPr/>
            <p:nvPr/>
          </p:nvSpPr>
          <p:spPr>
            <a:xfrm>
              <a:off x="2462584" y="2503192"/>
              <a:ext cx="36678" cy="31435"/>
            </a:xfrm>
            <a:custGeom>
              <a:avLst/>
              <a:gdLst/>
              <a:ahLst/>
              <a:cxnLst/>
              <a:rect l="l" t="t" r="r" b="b"/>
              <a:pathLst>
                <a:path w="1399" h="1199" extrusionOk="0">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0" name="Google Shape;19080;p73"/>
            <p:cNvSpPr/>
            <p:nvPr/>
          </p:nvSpPr>
          <p:spPr>
            <a:xfrm>
              <a:off x="2321193" y="2568631"/>
              <a:ext cx="23570" cy="36154"/>
            </a:xfrm>
            <a:custGeom>
              <a:avLst/>
              <a:gdLst/>
              <a:ahLst/>
              <a:cxnLst/>
              <a:rect l="l" t="t" r="r" b="b"/>
              <a:pathLst>
                <a:path w="899" h="1379" extrusionOk="0">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81" name="Google Shape;19081;p73"/>
          <p:cNvGrpSpPr/>
          <p:nvPr/>
        </p:nvGrpSpPr>
        <p:grpSpPr>
          <a:xfrm>
            <a:off x="3982779" y="2701583"/>
            <a:ext cx="361251" cy="358341"/>
            <a:chOff x="3982779" y="2900833"/>
            <a:chExt cx="361251" cy="358341"/>
          </a:xfrm>
        </p:grpSpPr>
        <p:sp>
          <p:nvSpPr>
            <p:cNvPr id="19082" name="Google Shape;19082;p73"/>
            <p:cNvSpPr/>
            <p:nvPr/>
          </p:nvSpPr>
          <p:spPr>
            <a:xfrm>
              <a:off x="4061012" y="3076306"/>
              <a:ext cx="105316" cy="105237"/>
            </a:xfrm>
            <a:custGeom>
              <a:avLst/>
              <a:gdLst/>
              <a:ahLst/>
              <a:cxnLst/>
              <a:rect l="l" t="t" r="r" b="b"/>
              <a:pathLst>
                <a:path w="4017" h="4014" extrusionOk="0">
                  <a:moveTo>
                    <a:pt x="1105" y="0"/>
                  </a:moveTo>
                  <a:lnTo>
                    <a:pt x="0" y="1101"/>
                  </a:lnTo>
                  <a:lnTo>
                    <a:pt x="2912" y="4013"/>
                  </a:lnTo>
                  <a:lnTo>
                    <a:pt x="4017" y="2909"/>
                  </a:lnTo>
                  <a:lnTo>
                    <a:pt x="1105"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3" name="Google Shape;19083;p73"/>
            <p:cNvSpPr/>
            <p:nvPr/>
          </p:nvSpPr>
          <p:spPr>
            <a:xfrm>
              <a:off x="4066518" y="3079059"/>
              <a:ext cx="52068" cy="51963"/>
            </a:xfrm>
            <a:custGeom>
              <a:avLst/>
              <a:gdLst/>
              <a:ahLst/>
              <a:cxnLst/>
              <a:rect l="l" t="t" r="r" b="b"/>
              <a:pathLst>
                <a:path w="1986" h="1982" extrusionOk="0">
                  <a:moveTo>
                    <a:pt x="1000" y="0"/>
                  </a:moveTo>
                  <a:lnTo>
                    <a:pt x="0" y="1210"/>
                  </a:lnTo>
                  <a:lnTo>
                    <a:pt x="775" y="1981"/>
                  </a:lnTo>
                  <a:lnTo>
                    <a:pt x="1985" y="986"/>
                  </a:lnTo>
                  <a:lnTo>
                    <a:pt x="1000"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4" name="Google Shape;19084;p73"/>
            <p:cNvSpPr/>
            <p:nvPr/>
          </p:nvSpPr>
          <p:spPr>
            <a:xfrm>
              <a:off x="4111533" y="3123970"/>
              <a:ext cx="52042" cy="52068"/>
            </a:xfrm>
            <a:custGeom>
              <a:avLst/>
              <a:gdLst/>
              <a:ahLst/>
              <a:cxnLst/>
              <a:rect l="l" t="t" r="r" b="b"/>
              <a:pathLst>
                <a:path w="1985" h="1986" extrusionOk="0">
                  <a:moveTo>
                    <a:pt x="1000" y="0"/>
                  </a:moveTo>
                  <a:lnTo>
                    <a:pt x="0" y="1210"/>
                  </a:lnTo>
                  <a:lnTo>
                    <a:pt x="772" y="1985"/>
                  </a:lnTo>
                  <a:lnTo>
                    <a:pt x="1985" y="986"/>
                  </a:lnTo>
                  <a:lnTo>
                    <a:pt x="1000"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5" name="Google Shape;19085;p73"/>
            <p:cNvSpPr/>
            <p:nvPr/>
          </p:nvSpPr>
          <p:spPr>
            <a:xfrm>
              <a:off x="4137646" y="2955653"/>
              <a:ext cx="68375" cy="60720"/>
            </a:xfrm>
            <a:custGeom>
              <a:avLst/>
              <a:gdLst/>
              <a:ahLst/>
              <a:cxnLst/>
              <a:rect l="l" t="t" r="r" b="b"/>
              <a:pathLst>
                <a:path w="2608" h="2316" extrusionOk="0">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6" name="Google Shape;19086;p73"/>
            <p:cNvSpPr/>
            <p:nvPr/>
          </p:nvSpPr>
          <p:spPr>
            <a:xfrm>
              <a:off x="4123489" y="2955155"/>
              <a:ext cx="79203" cy="79308"/>
            </a:xfrm>
            <a:custGeom>
              <a:avLst/>
              <a:gdLst/>
              <a:ahLst/>
              <a:cxnLst/>
              <a:rect l="l" t="t" r="r" b="b"/>
              <a:pathLst>
                <a:path w="3021" h="3025" extrusionOk="0">
                  <a:moveTo>
                    <a:pt x="873" y="0"/>
                  </a:moveTo>
                  <a:lnTo>
                    <a:pt x="0" y="877"/>
                  </a:lnTo>
                  <a:lnTo>
                    <a:pt x="2144" y="3024"/>
                  </a:lnTo>
                  <a:lnTo>
                    <a:pt x="3021" y="2148"/>
                  </a:lnTo>
                  <a:lnTo>
                    <a:pt x="873"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7" name="Google Shape;19087;p73"/>
            <p:cNvSpPr/>
            <p:nvPr/>
          </p:nvSpPr>
          <p:spPr>
            <a:xfrm>
              <a:off x="4123384" y="2964174"/>
              <a:ext cx="70289" cy="70289"/>
            </a:xfrm>
            <a:custGeom>
              <a:avLst/>
              <a:gdLst/>
              <a:ahLst/>
              <a:cxnLst/>
              <a:rect l="l" t="t" r="r" b="b"/>
              <a:pathLst>
                <a:path w="2681" h="2681" extrusionOk="0">
                  <a:moveTo>
                    <a:pt x="533" y="0"/>
                  </a:moveTo>
                  <a:lnTo>
                    <a:pt x="1" y="533"/>
                  </a:lnTo>
                  <a:lnTo>
                    <a:pt x="2148" y="2680"/>
                  </a:lnTo>
                  <a:lnTo>
                    <a:pt x="2681" y="2148"/>
                  </a:lnTo>
                  <a:lnTo>
                    <a:pt x="533"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8" name="Google Shape;19088;p73"/>
            <p:cNvSpPr/>
            <p:nvPr/>
          </p:nvSpPr>
          <p:spPr>
            <a:xfrm>
              <a:off x="4011907" y="2970807"/>
              <a:ext cx="175133" cy="175212"/>
            </a:xfrm>
            <a:custGeom>
              <a:avLst/>
              <a:gdLst/>
              <a:ahLst/>
              <a:cxnLst/>
              <a:rect l="l" t="t" r="r" b="b"/>
              <a:pathLst>
                <a:path w="6680" h="6683" extrusionOk="0">
                  <a:moveTo>
                    <a:pt x="4380" y="1"/>
                  </a:moveTo>
                  <a:lnTo>
                    <a:pt x="1" y="5317"/>
                  </a:lnTo>
                  <a:lnTo>
                    <a:pt x="1366" y="6683"/>
                  </a:lnTo>
                  <a:lnTo>
                    <a:pt x="6679" y="2300"/>
                  </a:lnTo>
                  <a:lnTo>
                    <a:pt x="4380" y="1"/>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9" name="Google Shape;19089;p73"/>
            <p:cNvSpPr/>
            <p:nvPr/>
          </p:nvSpPr>
          <p:spPr>
            <a:xfrm>
              <a:off x="4011907" y="3022272"/>
              <a:ext cx="175133" cy="123747"/>
            </a:xfrm>
            <a:custGeom>
              <a:avLst/>
              <a:gdLst/>
              <a:ahLst/>
              <a:cxnLst/>
              <a:rect l="l" t="t" r="r" b="b"/>
              <a:pathLst>
                <a:path w="6680" h="4720" extrusionOk="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0" name="Google Shape;19090;p73"/>
            <p:cNvSpPr/>
            <p:nvPr/>
          </p:nvSpPr>
          <p:spPr>
            <a:xfrm>
              <a:off x="3988547" y="3095393"/>
              <a:ext cx="73907" cy="73907"/>
            </a:xfrm>
            <a:custGeom>
              <a:avLst/>
              <a:gdLst/>
              <a:ahLst/>
              <a:cxnLst/>
              <a:rect l="l" t="t" r="r" b="b"/>
              <a:pathLst>
                <a:path w="2819" h="2819" extrusionOk="0">
                  <a:moveTo>
                    <a:pt x="877" y="0"/>
                  </a:moveTo>
                  <a:lnTo>
                    <a:pt x="1" y="877"/>
                  </a:lnTo>
                  <a:lnTo>
                    <a:pt x="1942" y="2818"/>
                  </a:lnTo>
                  <a:lnTo>
                    <a:pt x="2819" y="1942"/>
                  </a:lnTo>
                  <a:lnTo>
                    <a:pt x="877"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1" name="Google Shape;19091;p73"/>
            <p:cNvSpPr/>
            <p:nvPr/>
          </p:nvSpPr>
          <p:spPr>
            <a:xfrm>
              <a:off x="3988547" y="3106876"/>
              <a:ext cx="62424" cy="62424"/>
            </a:xfrm>
            <a:custGeom>
              <a:avLst/>
              <a:gdLst/>
              <a:ahLst/>
              <a:cxnLst/>
              <a:rect l="l" t="t" r="r" b="b"/>
              <a:pathLst>
                <a:path w="2381" h="2381" extrusionOk="0">
                  <a:moveTo>
                    <a:pt x="439" y="1"/>
                  </a:moveTo>
                  <a:lnTo>
                    <a:pt x="1" y="439"/>
                  </a:lnTo>
                  <a:lnTo>
                    <a:pt x="1942" y="2380"/>
                  </a:lnTo>
                  <a:lnTo>
                    <a:pt x="2380" y="1942"/>
                  </a:lnTo>
                  <a:lnTo>
                    <a:pt x="439"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2" name="Google Shape;19092;p73"/>
            <p:cNvSpPr/>
            <p:nvPr/>
          </p:nvSpPr>
          <p:spPr>
            <a:xfrm>
              <a:off x="4222329" y="3040362"/>
              <a:ext cx="68401" cy="60720"/>
            </a:xfrm>
            <a:custGeom>
              <a:avLst/>
              <a:gdLst/>
              <a:ahLst/>
              <a:cxnLst/>
              <a:rect l="l" t="t" r="r" b="b"/>
              <a:pathLst>
                <a:path w="2609" h="2316" extrusionOk="0">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3" name="Google Shape;19093;p73"/>
            <p:cNvSpPr/>
            <p:nvPr/>
          </p:nvSpPr>
          <p:spPr>
            <a:xfrm>
              <a:off x="4208197" y="3039838"/>
              <a:ext cx="79203" cy="79308"/>
            </a:xfrm>
            <a:custGeom>
              <a:avLst/>
              <a:gdLst/>
              <a:ahLst/>
              <a:cxnLst/>
              <a:rect l="l" t="t" r="r" b="b"/>
              <a:pathLst>
                <a:path w="3021" h="3025" extrusionOk="0">
                  <a:moveTo>
                    <a:pt x="873" y="1"/>
                  </a:moveTo>
                  <a:lnTo>
                    <a:pt x="0" y="877"/>
                  </a:lnTo>
                  <a:lnTo>
                    <a:pt x="2144" y="3025"/>
                  </a:lnTo>
                  <a:lnTo>
                    <a:pt x="3021" y="2148"/>
                  </a:lnTo>
                  <a:lnTo>
                    <a:pt x="873"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4" name="Google Shape;19094;p73"/>
            <p:cNvSpPr/>
            <p:nvPr/>
          </p:nvSpPr>
          <p:spPr>
            <a:xfrm>
              <a:off x="4208093" y="3048857"/>
              <a:ext cx="70289" cy="70289"/>
            </a:xfrm>
            <a:custGeom>
              <a:avLst/>
              <a:gdLst/>
              <a:ahLst/>
              <a:cxnLst/>
              <a:rect l="l" t="t" r="r" b="b"/>
              <a:pathLst>
                <a:path w="2681" h="2681" extrusionOk="0">
                  <a:moveTo>
                    <a:pt x="533" y="1"/>
                  </a:moveTo>
                  <a:lnTo>
                    <a:pt x="0" y="533"/>
                  </a:lnTo>
                  <a:lnTo>
                    <a:pt x="2148" y="2681"/>
                  </a:lnTo>
                  <a:lnTo>
                    <a:pt x="2680" y="2148"/>
                  </a:lnTo>
                  <a:lnTo>
                    <a:pt x="533"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5" name="Google Shape;19095;p73"/>
            <p:cNvSpPr/>
            <p:nvPr/>
          </p:nvSpPr>
          <p:spPr>
            <a:xfrm>
              <a:off x="4096616" y="3055516"/>
              <a:ext cx="175107" cy="175212"/>
            </a:xfrm>
            <a:custGeom>
              <a:avLst/>
              <a:gdLst/>
              <a:ahLst/>
              <a:cxnLst/>
              <a:rect l="l" t="t" r="r" b="b"/>
              <a:pathLst>
                <a:path w="6679" h="6683" extrusionOk="0">
                  <a:moveTo>
                    <a:pt x="4379" y="0"/>
                  </a:moveTo>
                  <a:lnTo>
                    <a:pt x="0" y="5313"/>
                  </a:lnTo>
                  <a:lnTo>
                    <a:pt x="1366" y="6682"/>
                  </a:lnTo>
                  <a:lnTo>
                    <a:pt x="6679" y="2300"/>
                  </a:lnTo>
                  <a:lnTo>
                    <a:pt x="4379"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6" name="Google Shape;19096;p73"/>
            <p:cNvSpPr/>
            <p:nvPr/>
          </p:nvSpPr>
          <p:spPr>
            <a:xfrm>
              <a:off x="4096616" y="3106981"/>
              <a:ext cx="175107" cy="123747"/>
            </a:xfrm>
            <a:custGeom>
              <a:avLst/>
              <a:gdLst/>
              <a:ahLst/>
              <a:cxnLst/>
              <a:rect l="l" t="t" r="r" b="b"/>
              <a:pathLst>
                <a:path w="6679" h="4720" extrusionOk="0">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7" name="Google Shape;19097;p73"/>
            <p:cNvSpPr/>
            <p:nvPr/>
          </p:nvSpPr>
          <p:spPr>
            <a:xfrm>
              <a:off x="4073256" y="3180075"/>
              <a:ext cx="73907" cy="73907"/>
            </a:xfrm>
            <a:custGeom>
              <a:avLst/>
              <a:gdLst/>
              <a:ahLst/>
              <a:cxnLst/>
              <a:rect l="l" t="t" r="r" b="b"/>
              <a:pathLst>
                <a:path w="2819" h="2819" extrusionOk="0">
                  <a:moveTo>
                    <a:pt x="877" y="1"/>
                  </a:moveTo>
                  <a:lnTo>
                    <a:pt x="1" y="877"/>
                  </a:lnTo>
                  <a:lnTo>
                    <a:pt x="1942" y="2819"/>
                  </a:lnTo>
                  <a:lnTo>
                    <a:pt x="2818" y="1942"/>
                  </a:lnTo>
                  <a:lnTo>
                    <a:pt x="877"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8" name="Google Shape;19098;p73"/>
            <p:cNvSpPr/>
            <p:nvPr/>
          </p:nvSpPr>
          <p:spPr>
            <a:xfrm>
              <a:off x="4073256" y="3191585"/>
              <a:ext cx="62424" cy="62398"/>
            </a:xfrm>
            <a:custGeom>
              <a:avLst/>
              <a:gdLst/>
              <a:ahLst/>
              <a:cxnLst/>
              <a:rect l="l" t="t" r="r" b="b"/>
              <a:pathLst>
                <a:path w="2381" h="2380" extrusionOk="0">
                  <a:moveTo>
                    <a:pt x="439" y="0"/>
                  </a:moveTo>
                  <a:lnTo>
                    <a:pt x="1" y="438"/>
                  </a:lnTo>
                  <a:lnTo>
                    <a:pt x="1942" y="2380"/>
                  </a:lnTo>
                  <a:lnTo>
                    <a:pt x="2380" y="1941"/>
                  </a:lnTo>
                  <a:lnTo>
                    <a:pt x="439"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9" name="Google Shape;19099;p73"/>
            <p:cNvSpPr/>
            <p:nvPr/>
          </p:nvSpPr>
          <p:spPr>
            <a:xfrm>
              <a:off x="4249306" y="2933683"/>
              <a:ext cx="61768" cy="59068"/>
            </a:xfrm>
            <a:custGeom>
              <a:avLst/>
              <a:gdLst/>
              <a:ahLst/>
              <a:cxnLst/>
              <a:rect l="l" t="t" r="r" b="b"/>
              <a:pathLst>
                <a:path w="2356" h="2253" extrusionOk="0">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0" name="Google Shape;19100;p73"/>
            <p:cNvSpPr/>
            <p:nvPr/>
          </p:nvSpPr>
          <p:spPr>
            <a:xfrm>
              <a:off x="4228411" y="2903192"/>
              <a:ext cx="30806" cy="76372"/>
            </a:xfrm>
            <a:custGeom>
              <a:avLst/>
              <a:gdLst/>
              <a:ahLst/>
              <a:cxnLst/>
              <a:rect l="l" t="t" r="r" b="b"/>
              <a:pathLst>
                <a:path w="1175" h="2913" extrusionOk="0">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1" name="Google Shape;19101;p73"/>
            <p:cNvSpPr/>
            <p:nvPr/>
          </p:nvSpPr>
          <p:spPr>
            <a:xfrm>
              <a:off x="4186961" y="2900833"/>
              <a:ext cx="32693" cy="76057"/>
            </a:xfrm>
            <a:custGeom>
              <a:avLst/>
              <a:gdLst/>
              <a:ahLst/>
              <a:cxnLst/>
              <a:rect l="l" t="t" r="r" b="b"/>
              <a:pathLst>
                <a:path w="1247" h="2901" extrusionOk="0">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2" name="Google Shape;19102;p73"/>
            <p:cNvSpPr/>
            <p:nvPr/>
          </p:nvSpPr>
          <p:spPr>
            <a:xfrm>
              <a:off x="4262415" y="2984230"/>
              <a:ext cx="79282" cy="29337"/>
            </a:xfrm>
            <a:custGeom>
              <a:avLst/>
              <a:gdLst/>
              <a:ahLst/>
              <a:cxnLst/>
              <a:rect l="l" t="t" r="r" b="b"/>
              <a:pathLst>
                <a:path w="3024" h="1119" extrusionOk="0">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3" name="Google Shape;19103;p73"/>
            <p:cNvSpPr/>
            <p:nvPr/>
          </p:nvSpPr>
          <p:spPr>
            <a:xfrm>
              <a:off x="4263307" y="3023897"/>
              <a:ext cx="80724" cy="30674"/>
            </a:xfrm>
            <a:custGeom>
              <a:avLst/>
              <a:gdLst/>
              <a:ahLst/>
              <a:cxnLst/>
              <a:rect l="l" t="t" r="r" b="b"/>
              <a:pathLst>
                <a:path w="3079" h="1170" extrusionOk="0">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4" name="Google Shape;19104;p73"/>
            <p:cNvSpPr/>
            <p:nvPr/>
          </p:nvSpPr>
          <p:spPr>
            <a:xfrm>
              <a:off x="4038544" y="3015560"/>
              <a:ext cx="77840" cy="86832"/>
            </a:xfrm>
            <a:custGeom>
              <a:avLst/>
              <a:gdLst/>
              <a:ahLst/>
              <a:cxnLst/>
              <a:rect l="l" t="t" r="r" b="b"/>
              <a:pathLst>
                <a:path w="2969" h="3312" extrusionOk="0">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5" name="Google Shape;19105;p73"/>
            <p:cNvSpPr/>
            <p:nvPr/>
          </p:nvSpPr>
          <p:spPr>
            <a:xfrm>
              <a:off x="3982779" y="2949885"/>
              <a:ext cx="312696" cy="309288"/>
            </a:xfrm>
            <a:custGeom>
              <a:avLst/>
              <a:gdLst/>
              <a:ahLst/>
              <a:cxnLst/>
              <a:rect l="l" t="t" r="r" b="b"/>
              <a:pathLst>
                <a:path w="11927" h="11797" extrusionOk="0">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6" name="Google Shape;19106;p73"/>
            <p:cNvSpPr/>
            <p:nvPr/>
          </p:nvSpPr>
          <p:spPr>
            <a:xfrm>
              <a:off x="4123200" y="3100217"/>
              <a:ext cx="77787" cy="86859"/>
            </a:xfrm>
            <a:custGeom>
              <a:avLst/>
              <a:gdLst/>
              <a:ahLst/>
              <a:cxnLst/>
              <a:rect l="l" t="t" r="r" b="b"/>
              <a:pathLst>
                <a:path w="2967" h="3313" extrusionOk="0">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07" name="Google Shape;19107;p73"/>
          <p:cNvGrpSpPr/>
          <p:nvPr/>
        </p:nvGrpSpPr>
        <p:grpSpPr>
          <a:xfrm>
            <a:off x="3531550" y="2701687"/>
            <a:ext cx="358288" cy="358262"/>
            <a:chOff x="3531550" y="2900937"/>
            <a:chExt cx="358288" cy="358262"/>
          </a:xfrm>
        </p:grpSpPr>
        <p:sp>
          <p:nvSpPr>
            <p:cNvPr id="19108" name="Google Shape;19108;p73"/>
            <p:cNvSpPr/>
            <p:nvPr/>
          </p:nvSpPr>
          <p:spPr>
            <a:xfrm>
              <a:off x="3593554" y="2962942"/>
              <a:ext cx="234280" cy="234253"/>
            </a:xfrm>
            <a:custGeom>
              <a:avLst/>
              <a:gdLst/>
              <a:ahLst/>
              <a:cxnLst/>
              <a:rect l="l" t="t" r="r" b="b"/>
              <a:pathLst>
                <a:path w="8936" h="8935" extrusionOk="0">
                  <a:moveTo>
                    <a:pt x="1" y="0"/>
                  </a:moveTo>
                  <a:lnTo>
                    <a:pt x="1" y="8935"/>
                  </a:lnTo>
                  <a:lnTo>
                    <a:pt x="8935" y="8935"/>
                  </a:lnTo>
                  <a:lnTo>
                    <a:pt x="8935"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9" name="Google Shape;19109;p73"/>
            <p:cNvSpPr/>
            <p:nvPr/>
          </p:nvSpPr>
          <p:spPr>
            <a:xfrm>
              <a:off x="3610937" y="2980298"/>
              <a:ext cx="199515" cy="199541"/>
            </a:xfrm>
            <a:custGeom>
              <a:avLst/>
              <a:gdLst/>
              <a:ahLst/>
              <a:cxnLst/>
              <a:rect l="l" t="t" r="r" b="b"/>
              <a:pathLst>
                <a:path w="7610" h="7611" extrusionOk="0">
                  <a:moveTo>
                    <a:pt x="0" y="1"/>
                  </a:moveTo>
                  <a:lnTo>
                    <a:pt x="0" y="7610"/>
                  </a:lnTo>
                  <a:lnTo>
                    <a:pt x="7610" y="7610"/>
                  </a:lnTo>
                  <a:lnTo>
                    <a:pt x="761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0" name="Google Shape;19110;p73"/>
            <p:cNvSpPr/>
            <p:nvPr/>
          </p:nvSpPr>
          <p:spPr>
            <a:xfrm>
              <a:off x="3610937" y="2980219"/>
              <a:ext cx="199515" cy="199620"/>
            </a:xfrm>
            <a:custGeom>
              <a:avLst/>
              <a:gdLst/>
              <a:ahLst/>
              <a:cxnLst/>
              <a:rect l="l" t="t" r="r" b="b"/>
              <a:pathLst>
                <a:path w="7610" h="7614" extrusionOk="0">
                  <a:moveTo>
                    <a:pt x="7084" y="0"/>
                  </a:moveTo>
                  <a:lnTo>
                    <a:pt x="7084" y="7084"/>
                  </a:lnTo>
                  <a:lnTo>
                    <a:pt x="0" y="7084"/>
                  </a:lnTo>
                  <a:lnTo>
                    <a:pt x="0" y="7613"/>
                  </a:lnTo>
                  <a:lnTo>
                    <a:pt x="7610" y="7613"/>
                  </a:lnTo>
                  <a:lnTo>
                    <a:pt x="7610"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1" name="Google Shape;19111;p73"/>
            <p:cNvSpPr/>
            <p:nvPr/>
          </p:nvSpPr>
          <p:spPr>
            <a:xfrm>
              <a:off x="3659832" y="3029220"/>
              <a:ext cx="101724" cy="101698"/>
            </a:xfrm>
            <a:custGeom>
              <a:avLst/>
              <a:gdLst/>
              <a:ahLst/>
              <a:cxnLst/>
              <a:rect l="l" t="t" r="r" b="b"/>
              <a:pathLst>
                <a:path w="3880" h="3879" extrusionOk="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2" name="Google Shape;19112;p73"/>
            <p:cNvSpPr/>
            <p:nvPr/>
          </p:nvSpPr>
          <p:spPr>
            <a:xfrm>
              <a:off x="3674750" y="3044111"/>
              <a:ext cx="71888" cy="71810"/>
            </a:xfrm>
            <a:custGeom>
              <a:avLst/>
              <a:gdLst/>
              <a:ahLst/>
              <a:cxnLst/>
              <a:rect l="l" t="t" r="r" b="b"/>
              <a:pathLst>
                <a:path w="2742" h="2739" extrusionOk="0">
                  <a:moveTo>
                    <a:pt x="0" y="1"/>
                  </a:moveTo>
                  <a:lnTo>
                    <a:pt x="0" y="2739"/>
                  </a:lnTo>
                  <a:lnTo>
                    <a:pt x="2742" y="2739"/>
                  </a:lnTo>
                  <a:lnTo>
                    <a:pt x="2742"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3" name="Google Shape;19113;p73"/>
            <p:cNvSpPr/>
            <p:nvPr/>
          </p:nvSpPr>
          <p:spPr>
            <a:xfrm>
              <a:off x="3531550" y="2900937"/>
              <a:ext cx="358288" cy="358262"/>
            </a:xfrm>
            <a:custGeom>
              <a:avLst/>
              <a:gdLst/>
              <a:ahLst/>
              <a:cxnLst/>
              <a:rect l="l" t="t" r="r" b="b"/>
              <a:pathLst>
                <a:path w="13666" h="13665" extrusionOk="0">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4" name="Google Shape;19114;p73"/>
            <p:cNvSpPr/>
            <p:nvPr/>
          </p:nvSpPr>
          <p:spPr>
            <a:xfrm>
              <a:off x="3605719" y="2975002"/>
              <a:ext cx="210055" cy="210055"/>
            </a:xfrm>
            <a:custGeom>
              <a:avLst/>
              <a:gdLst/>
              <a:ahLst/>
              <a:cxnLst/>
              <a:rect l="l" t="t" r="r" b="b"/>
              <a:pathLst>
                <a:path w="8012" h="8012" extrusionOk="0">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5" name="Google Shape;19115;p73"/>
            <p:cNvSpPr/>
            <p:nvPr/>
          </p:nvSpPr>
          <p:spPr>
            <a:xfrm>
              <a:off x="3669506" y="3038894"/>
              <a:ext cx="82375" cy="82349"/>
            </a:xfrm>
            <a:custGeom>
              <a:avLst/>
              <a:gdLst/>
              <a:ahLst/>
              <a:cxnLst/>
              <a:rect l="l" t="t" r="r" b="b"/>
              <a:pathLst>
                <a:path w="3142" h="3141" extrusionOk="0">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6" name="Google Shape;19116;p73"/>
            <p:cNvSpPr/>
            <p:nvPr/>
          </p:nvSpPr>
          <p:spPr>
            <a:xfrm>
              <a:off x="3632015" y="3001377"/>
              <a:ext cx="19008" cy="18929"/>
            </a:xfrm>
            <a:custGeom>
              <a:avLst/>
              <a:gdLst/>
              <a:ahLst/>
              <a:cxnLst/>
              <a:rect l="l" t="t" r="r" b="b"/>
              <a:pathLst>
                <a:path w="725" h="722" extrusionOk="0">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7" name="Google Shape;19117;p73"/>
            <p:cNvSpPr/>
            <p:nvPr/>
          </p:nvSpPr>
          <p:spPr>
            <a:xfrm>
              <a:off x="3659727" y="3001377"/>
              <a:ext cx="18929" cy="18929"/>
            </a:xfrm>
            <a:custGeom>
              <a:avLst/>
              <a:gdLst/>
              <a:ahLst/>
              <a:cxnLst/>
              <a:rect l="l" t="t" r="r" b="b"/>
              <a:pathLst>
                <a:path w="722" h="722" extrusionOk="0">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8" name="Google Shape;19118;p73"/>
            <p:cNvSpPr/>
            <p:nvPr/>
          </p:nvSpPr>
          <p:spPr>
            <a:xfrm>
              <a:off x="3687361" y="3001377"/>
              <a:ext cx="19034" cy="18929"/>
            </a:xfrm>
            <a:custGeom>
              <a:avLst/>
              <a:gdLst/>
              <a:ahLst/>
              <a:cxnLst/>
              <a:rect l="l" t="t" r="r" b="b"/>
              <a:pathLst>
                <a:path w="726" h="722" extrusionOk="0">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9" name="Google Shape;19119;p73"/>
            <p:cNvSpPr/>
            <p:nvPr/>
          </p:nvSpPr>
          <p:spPr>
            <a:xfrm>
              <a:off x="3714994" y="3001377"/>
              <a:ext cx="19034" cy="18929"/>
            </a:xfrm>
            <a:custGeom>
              <a:avLst/>
              <a:gdLst/>
              <a:ahLst/>
              <a:cxnLst/>
              <a:rect l="l" t="t" r="r" b="b"/>
              <a:pathLst>
                <a:path w="726" h="722" extrusionOk="0">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0" name="Google Shape;19120;p73"/>
            <p:cNvSpPr/>
            <p:nvPr/>
          </p:nvSpPr>
          <p:spPr>
            <a:xfrm>
              <a:off x="3742811" y="3001377"/>
              <a:ext cx="18929" cy="18929"/>
            </a:xfrm>
            <a:custGeom>
              <a:avLst/>
              <a:gdLst/>
              <a:ahLst/>
              <a:cxnLst/>
              <a:rect l="l" t="t" r="r" b="b"/>
              <a:pathLst>
                <a:path w="722" h="722" extrusionOk="0">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1" name="Google Shape;19121;p73"/>
            <p:cNvSpPr/>
            <p:nvPr/>
          </p:nvSpPr>
          <p:spPr>
            <a:xfrm>
              <a:off x="3770365" y="3001377"/>
              <a:ext cx="19008" cy="18929"/>
            </a:xfrm>
            <a:custGeom>
              <a:avLst/>
              <a:gdLst/>
              <a:ahLst/>
              <a:cxnLst/>
              <a:rect l="l" t="t" r="r" b="b"/>
              <a:pathLst>
                <a:path w="725" h="722" extrusionOk="0">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2" name="Google Shape;19122;p73"/>
            <p:cNvSpPr/>
            <p:nvPr/>
          </p:nvSpPr>
          <p:spPr>
            <a:xfrm>
              <a:off x="3632015" y="3139726"/>
              <a:ext cx="19008" cy="19034"/>
            </a:xfrm>
            <a:custGeom>
              <a:avLst/>
              <a:gdLst/>
              <a:ahLst/>
              <a:cxnLst/>
              <a:rect l="l" t="t" r="r" b="b"/>
              <a:pathLst>
                <a:path w="725" h="726" extrusionOk="0">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3" name="Google Shape;19123;p73"/>
            <p:cNvSpPr/>
            <p:nvPr/>
          </p:nvSpPr>
          <p:spPr>
            <a:xfrm>
              <a:off x="3659649" y="3139726"/>
              <a:ext cx="19008" cy="19034"/>
            </a:xfrm>
            <a:custGeom>
              <a:avLst/>
              <a:gdLst/>
              <a:ahLst/>
              <a:cxnLst/>
              <a:rect l="l" t="t" r="r" b="b"/>
              <a:pathLst>
                <a:path w="725" h="726" extrusionOk="0">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4" name="Google Shape;19124;p73"/>
            <p:cNvSpPr/>
            <p:nvPr/>
          </p:nvSpPr>
          <p:spPr>
            <a:xfrm>
              <a:off x="3687361" y="3139726"/>
              <a:ext cx="19034" cy="19034"/>
            </a:xfrm>
            <a:custGeom>
              <a:avLst/>
              <a:gdLst/>
              <a:ahLst/>
              <a:cxnLst/>
              <a:rect l="l" t="t" r="r" b="b"/>
              <a:pathLst>
                <a:path w="726" h="726" extrusionOk="0">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5" name="Google Shape;19125;p73"/>
            <p:cNvSpPr/>
            <p:nvPr/>
          </p:nvSpPr>
          <p:spPr>
            <a:xfrm>
              <a:off x="3714994" y="3139726"/>
              <a:ext cx="19034" cy="19034"/>
            </a:xfrm>
            <a:custGeom>
              <a:avLst/>
              <a:gdLst/>
              <a:ahLst/>
              <a:cxnLst/>
              <a:rect l="l" t="t" r="r" b="b"/>
              <a:pathLst>
                <a:path w="726" h="726" extrusionOk="0">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6" name="Google Shape;19126;p73"/>
            <p:cNvSpPr/>
            <p:nvPr/>
          </p:nvSpPr>
          <p:spPr>
            <a:xfrm>
              <a:off x="3742732" y="3139726"/>
              <a:ext cx="18929" cy="19034"/>
            </a:xfrm>
            <a:custGeom>
              <a:avLst/>
              <a:gdLst/>
              <a:ahLst/>
              <a:cxnLst/>
              <a:rect l="l" t="t" r="r" b="b"/>
              <a:pathLst>
                <a:path w="722" h="726" extrusionOk="0">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7" name="Google Shape;19127;p73"/>
            <p:cNvSpPr/>
            <p:nvPr/>
          </p:nvSpPr>
          <p:spPr>
            <a:xfrm>
              <a:off x="3770365" y="3139726"/>
              <a:ext cx="19008" cy="19034"/>
            </a:xfrm>
            <a:custGeom>
              <a:avLst/>
              <a:gdLst/>
              <a:ahLst/>
              <a:cxnLst/>
              <a:rect l="l" t="t" r="r" b="b"/>
              <a:pathLst>
                <a:path w="725" h="726" extrusionOk="0">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8" name="Google Shape;19128;p73"/>
            <p:cNvSpPr/>
            <p:nvPr/>
          </p:nvSpPr>
          <p:spPr>
            <a:xfrm>
              <a:off x="3632015" y="3029010"/>
              <a:ext cx="19008" cy="19034"/>
            </a:xfrm>
            <a:custGeom>
              <a:avLst/>
              <a:gdLst/>
              <a:ahLst/>
              <a:cxnLst/>
              <a:rect l="l" t="t" r="r" b="b"/>
              <a:pathLst>
                <a:path w="725" h="726" extrusionOk="0">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9" name="Google Shape;19129;p73"/>
            <p:cNvSpPr/>
            <p:nvPr/>
          </p:nvSpPr>
          <p:spPr>
            <a:xfrm>
              <a:off x="3632015" y="3056748"/>
              <a:ext cx="19008" cy="18929"/>
            </a:xfrm>
            <a:custGeom>
              <a:avLst/>
              <a:gdLst/>
              <a:ahLst/>
              <a:cxnLst/>
              <a:rect l="l" t="t" r="r" b="b"/>
              <a:pathLst>
                <a:path w="725" h="722" extrusionOk="0">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0" name="Google Shape;19130;p73"/>
            <p:cNvSpPr/>
            <p:nvPr/>
          </p:nvSpPr>
          <p:spPr>
            <a:xfrm>
              <a:off x="3632015" y="3084381"/>
              <a:ext cx="19008" cy="19008"/>
            </a:xfrm>
            <a:custGeom>
              <a:avLst/>
              <a:gdLst/>
              <a:ahLst/>
              <a:cxnLst/>
              <a:rect l="l" t="t" r="r" b="b"/>
              <a:pathLst>
                <a:path w="725" h="725" extrusionOk="0">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1" name="Google Shape;19131;p73"/>
            <p:cNvSpPr/>
            <p:nvPr/>
          </p:nvSpPr>
          <p:spPr>
            <a:xfrm>
              <a:off x="3632015" y="3112093"/>
              <a:ext cx="19008" cy="18929"/>
            </a:xfrm>
            <a:custGeom>
              <a:avLst/>
              <a:gdLst/>
              <a:ahLst/>
              <a:cxnLst/>
              <a:rect l="l" t="t" r="r" b="b"/>
              <a:pathLst>
                <a:path w="725" h="722" extrusionOk="0">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2" name="Google Shape;19132;p73"/>
            <p:cNvSpPr/>
            <p:nvPr/>
          </p:nvSpPr>
          <p:spPr>
            <a:xfrm>
              <a:off x="3770365" y="3029010"/>
              <a:ext cx="19008" cy="19034"/>
            </a:xfrm>
            <a:custGeom>
              <a:avLst/>
              <a:gdLst/>
              <a:ahLst/>
              <a:cxnLst/>
              <a:rect l="l" t="t" r="r" b="b"/>
              <a:pathLst>
                <a:path w="725" h="726" extrusionOk="0">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3" name="Google Shape;19133;p73"/>
            <p:cNvSpPr/>
            <p:nvPr/>
          </p:nvSpPr>
          <p:spPr>
            <a:xfrm>
              <a:off x="3770365" y="3056748"/>
              <a:ext cx="19008" cy="18929"/>
            </a:xfrm>
            <a:custGeom>
              <a:avLst/>
              <a:gdLst/>
              <a:ahLst/>
              <a:cxnLst/>
              <a:rect l="l" t="t" r="r" b="b"/>
              <a:pathLst>
                <a:path w="725" h="722" extrusionOk="0">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4" name="Google Shape;19134;p73"/>
            <p:cNvSpPr/>
            <p:nvPr/>
          </p:nvSpPr>
          <p:spPr>
            <a:xfrm>
              <a:off x="3770365" y="3084381"/>
              <a:ext cx="19008" cy="19008"/>
            </a:xfrm>
            <a:custGeom>
              <a:avLst/>
              <a:gdLst/>
              <a:ahLst/>
              <a:cxnLst/>
              <a:rect l="l" t="t" r="r" b="b"/>
              <a:pathLst>
                <a:path w="725" h="725" extrusionOk="0">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5" name="Google Shape;19135;p73"/>
            <p:cNvSpPr/>
            <p:nvPr/>
          </p:nvSpPr>
          <p:spPr>
            <a:xfrm>
              <a:off x="3770365" y="3112093"/>
              <a:ext cx="19008" cy="18929"/>
            </a:xfrm>
            <a:custGeom>
              <a:avLst/>
              <a:gdLst/>
              <a:ahLst/>
              <a:cxnLst/>
              <a:rect l="l" t="t" r="r" b="b"/>
              <a:pathLst>
                <a:path w="725" h="722" extrusionOk="0">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6" name="Google Shape;19136;p73"/>
          <p:cNvGrpSpPr/>
          <p:nvPr/>
        </p:nvGrpSpPr>
        <p:grpSpPr>
          <a:xfrm>
            <a:off x="877343" y="1316696"/>
            <a:ext cx="334824" cy="358393"/>
            <a:chOff x="877343" y="1515946"/>
            <a:chExt cx="334824" cy="358393"/>
          </a:xfrm>
        </p:grpSpPr>
        <p:sp>
          <p:nvSpPr>
            <p:cNvPr id="19137" name="Google Shape;19137;p73"/>
            <p:cNvSpPr/>
            <p:nvPr/>
          </p:nvSpPr>
          <p:spPr>
            <a:xfrm>
              <a:off x="971542" y="1521268"/>
              <a:ext cx="146530" cy="347828"/>
            </a:xfrm>
            <a:custGeom>
              <a:avLst/>
              <a:gdLst/>
              <a:ahLst/>
              <a:cxnLst/>
              <a:rect l="l" t="t" r="r" b="b"/>
              <a:pathLst>
                <a:path w="5589" h="13267" extrusionOk="0">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8" name="Google Shape;19138;p73"/>
            <p:cNvSpPr/>
            <p:nvPr/>
          </p:nvSpPr>
          <p:spPr>
            <a:xfrm>
              <a:off x="882560" y="1521268"/>
              <a:ext cx="153661" cy="347828"/>
            </a:xfrm>
            <a:custGeom>
              <a:avLst/>
              <a:gdLst/>
              <a:ahLst/>
              <a:cxnLst/>
              <a:rect l="l" t="t" r="r" b="b"/>
              <a:pathLst>
                <a:path w="5861" h="13267" extrusionOk="0">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9" name="Google Shape;19139;p73"/>
            <p:cNvSpPr/>
            <p:nvPr/>
          </p:nvSpPr>
          <p:spPr>
            <a:xfrm>
              <a:off x="882560" y="1796525"/>
              <a:ext cx="153661" cy="49027"/>
            </a:xfrm>
            <a:custGeom>
              <a:avLst/>
              <a:gdLst/>
              <a:ahLst/>
              <a:cxnLst/>
              <a:rect l="l" t="t" r="r" b="b"/>
              <a:pathLst>
                <a:path w="5861" h="1870" extrusionOk="0">
                  <a:moveTo>
                    <a:pt x="1" y="1"/>
                  </a:moveTo>
                  <a:lnTo>
                    <a:pt x="1" y="1870"/>
                  </a:lnTo>
                  <a:lnTo>
                    <a:pt x="5861" y="1870"/>
                  </a:lnTo>
                  <a:lnTo>
                    <a:pt x="58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0" name="Google Shape;19140;p73"/>
            <p:cNvSpPr/>
            <p:nvPr/>
          </p:nvSpPr>
          <p:spPr>
            <a:xfrm>
              <a:off x="882560" y="1521268"/>
              <a:ext cx="153661" cy="266003"/>
            </a:xfrm>
            <a:custGeom>
              <a:avLst/>
              <a:gdLst/>
              <a:ahLst/>
              <a:cxnLst/>
              <a:rect l="l" t="t" r="r" b="b"/>
              <a:pathLst>
                <a:path w="5861" h="10146" extrusionOk="0">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1" name="Google Shape;19141;p73"/>
            <p:cNvSpPr/>
            <p:nvPr/>
          </p:nvSpPr>
          <p:spPr>
            <a:xfrm>
              <a:off x="882560" y="1807169"/>
              <a:ext cx="153661" cy="27764"/>
            </a:xfrm>
            <a:custGeom>
              <a:avLst/>
              <a:gdLst/>
              <a:ahLst/>
              <a:cxnLst/>
              <a:rect l="l" t="t" r="r" b="b"/>
              <a:pathLst>
                <a:path w="5861" h="1059" extrusionOk="0">
                  <a:moveTo>
                    <a:pt x="1" y="1"/>
                  </a:moveTo>
                  <a:lnTo>
                    <a:pt x="1" y="1058"/>
                  </a:lnTo>
                  <a:lnTo>
                    <a:pt x="5861" y="1058"/>
                  </a:lnTo>
                  <a:lnTo>
                    <a:pt x="5861"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2" name="Google Shape;19142;p73"/>
            <p:cNvSpPr/>
            <p:nvPr/>
          </p:nvSpPr>
          <p:spPr>
            <a:xfrm>
              <a:off x="882560" y="1521268"/>
              <a:ext cx="153661" cy="255358"/>
            </a:xfrm>
            <a:custGeom>
              <a:avLst/>
              <a:gdLst/>
              <a:ahLst/>
              <a:cxnLst/>
              <a:rect l="l" t="t" r="r" b="b"/>
              <a:pathLst>
                <a:path w="5861" h="9740" extrusionOk="0">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3" name="Google Shape;19143;p73"/>
            <p:cNvSpPr/>
            <p:nvPr/>
          </p:nvSpPr>
          <p:spPr>
            <a:xfrm>
              <a:off x="1053288" y="1521268"/>
              <a:ext cx="153766" cy="347828"/>
            </a:xfrm>
            <a:custGeom>
              <a:avLst/>
              <a:gdLst/>
              <a:ahLst/>
              <a:cxnLst/>
              <a:rect l="l" t="t" r="r" b="b"/>
              <a:pathLst>
                <a:path w="5865" h="13267" extrusionOk="0">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4" name="Google Shape;19144;p73"/>
            <p:cNvSpPr/>
            <p:nvPr/>
          </p:nvSpPr>
          <p:spPr>
            <a:xfrm>
              <a:off x="1053288" y="1796525"/>
              <a:ext cx="153661" cy="49027"/>
            </a:xfrm>
            <a:custGeom>
              <a:avLst/>
              <a:gdLst/>
              <a:ahLst/>
              <a:cxnLst/>
              <a:rect l="l" t="t" r="r" b="b"/>
              <a:pathLst>
                <a:path w="5861" h="1870" extrusionOk="0">
                  <a:moveTo>
                    <a:pt x="1" y="1"/>
                  </a:moveTo>
                  <a:lnTo>
                    <a:pt x="1" y="1870"/>
                  </a:lnTo>
                  <a:lnTo>
                    <a:pt x="5861" y="1870"/>
                  </a:lnTo>
                  <a:lnTo>
                    <a:pt x="586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5" name="Google Shape;19145;p73"/>
            <p:cNvSpPr/>
            <p:nvPr/>
          </p:nvSpPr>
          <p:spPr>
            <a:xfrm>
              <a:off x="1053288" y="1521268"/>
              <a:ext cx="153661" cy="266003"/>
            </a:xfrm>
            <a:custGeom>
              <a:avLst/>
              <a:gdLst/>
              <a:ahLst/>
              <a:cxnLst/>
              <a:rect l="l" t="t" r="r" b="b"/>
              <a:pathLst>
                <a:path w="5861" h="10146" extrusionOk="0">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6" name="Google Shape;19146;p73"/>
            <p:cNvSpPr/>
            <p:nvPr/>
          </p:nvSpPr>
          <p:spPr>
            <a:xfrm>
              <a:off x="1053288" y="1807169"/>
              <a:ext cx="153661" cy="27764"/>
            </a:xfrm>
            <a:custGeom>
              <a:avLst/>
              <a:gdLst/>
              <a:ahLst/>
              <a:cxnLst/>
              <a:rect l="l" t="t" r="r" b="b"/>
              <a:pathLst>
                <a:path w="5861" h="1059" extrusionOk="0">
                  <a:moveTo>
                    <a:pt x="1" y="1"/>
                  </a:moveTo>
                  <a:lnTo>
                    <a:pt x="1" y="1058"/>
                  </a:lnTo>
                  <a:lnTo>
                    <a:pt x="5861" y="1058"/>
                  </a:lnTo>
                  <a:lnTo>
                    <a:pt x="5861"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7" name="Google Shape;19147;p73"/>
            <p:cNvSpPr/>
            <p:nvPr/>
          </p:nvSpPr>
          <p:spPr>
            <a:xfrm>
              <a:off x="1053288" y="1521268"/>
              <a:ext cx="153661" cy="255358"/>
            </a:xfrm>
            <a:custGeom>
              <a:avLst/>
              <a:gdLst/>
              <a:ahLst/>
              <a:cxnLst/>
              <a:rect l="l" t="t" r="r" b="b"/>
              <a:pathLst>
                <a:path w="5861" h="9740" extrusionOk="0">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8" name="Google Shape;19148;p73"/>
            <p:cNvSpPr/>
            <p:nvPr/>
          </p:nvSpPr>
          <p:spPr>
            <a:xfrm>
              <a:off x="877343" y="1515946"/>
              <a:ext cx="334824" cy="358393"/>
            </a:xfrm>
            <a:custGeom>
              <a:avLst/>
              <a:gdLst/>
              <a:ahLst/>
              <a:cxnLst/>
              <a:rect l="l" t="t" r="r" b="b"/>
              <a:pathLst>
                <a:path w="12771" h="13670" extrusionOk="0">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49" name="Google Shape;19149;p73"/>
          <p:cNvGrpSpPr/>
          <p:nvPr/>
        </p:nvGrpSpPr>
        <p:grpSpPr>
          <a:xfrm>
            <a:off x="2198521" y="3182228"/>
            <a:ext cx="333959" cy="358341"/>
            <a:chOff x="2198521" y="3381478"/>
            <a:chExt cx="333959" cy="358341"/>
          </a:xfrm>
        </p:grpSpPr>
        <p:sp>
          <p:nvSpPr>
            <p:cNvPr id="19150" name="Google Shape;19150;p73"/>
            <p:cNvSpPr/>
            <p:nvPr/>
          </p:nvSpPr>
          <p:spPr>
            <a:xfrm>
              <a:off x="2213989" y="3485745"/>
              <a:ext cx="248804" cy="248804"/>
            </a:xfrm>
            <a:custGeom>
              <a:avLst/>
              <a:gdLst/>
              <a:ahLst/>
              <a:cxnLst/>
              <a:rect l="l" t="t" r="r" b="b"/>
              <a:pathLst>
                <a:path w="9490" h="9490" extrusionOk="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1" name="Google Shape;19151;p73"/>
            <p:cNvSpPr/>
            <p:nvPr/>
          </p:nvSpPr>
          <p:spPr>
            <a:xfrm>
              <a:off x="2213989" y="3485693"/>
              <a:ext cx="153766" cy="248961"/>
            </a:xfrm>
            <a:custGeom>
              <a:avLst/>
              <a:gdLst/>
              <a:ahLst/>
              <a:cxnLst/>
              <a:rect l="l" t="t" r="r" b="b"/>
              <a:pathLst>
                <a:path w="5865" h="9496" extrusionOk="0">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2" name="Google Shape;19152;p73"/>
            <p:cNvSpPr/>
            <p:nvPr/>
          </p:nvSpPr>
          <p:spPr>
            <a:xfrm>
              <a:off x="2362695" y="3386748"/>
              <a:ext cx="160975" cy="167661"/>
            </a:xfrm>
            <a:custGeom>
              <a:avLst/>
              <a:gdLst/>
              <a:ahLst/>
              <a:cxnLst/>
              <a:rect l="l" t="t" r="r" b="b"/>
              <a:pathLst>
                <a:path w="6140" h="6395" extrusionOk="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3" name="Google Shape;19153;p73"/>
            <p:cNvSpPr/>
            <p:nvPr/>
          </p:nvSpPr>
          <p:spPr>
            <a:xfrm>
              <a:off x="2429052" y="3429063"/>
              <a:ext cx="50547" cy="50521"/>
            </a:xfrm>
            <a:custGeom>
              <a:avLst/>
              <a:gdLst/>
              <a:ahLst/>
              <a:cxnLst/>
              <a:rect l="l" t="t" r="r" b="b"/>
              <a:pathLst>
                <a:path w="1928" h="1927" extrusionOk="0">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4" name="Google Shape;19154;p73"/>
            <p:cNvSpPr/>
            <p:nvPr/>
          </p:nvSpPr>
          <p:spPr>
            <a:xfrm>
              <a:off x="2240286" y="3566678"/>
              <a:ext cx="196107" cy="86963"/>
            </a:xfrm>
            <a:custGeom>
              <a:avLst/>
              <a:gdLst/>
              <a:ahLst/>
              <a:cxnLst/>
              <a:rect l="l" t="t" r="r" b="b"/>
              <a:pathLst>
                <a:path w="7480" h="3317" extrusionOk="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5" name="Google Shape;19155;p73"/>
            <p:cNvSpPr/>
            <p:nvPr/>
          </p:nvSpPr>
          <p:spPr>
            <a:xfrm>
              <a:off x="2288526" y="3566678"/>
              <a:ext cx="90896" cy="71679"/>
            </a:xfrm>
            <a:custGeom>
              <a:avLst/>
              <a:gdLst/>
              <a:ahLst/>
              <a:cxnLst/>
              <a:rect l="l" t="t" r="r" b="b"/>
              <a:pathLst>
                <a:path w="3467" h="2734" extrusionOk="0">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6" name="Google Shape;19156;p73"/>
            <p:cNvSpPr/>
            <p:nvPr/>
          </p:nvSpPr>
          <p:spPr>
            <a:xfrm>
              <a:off x="2198521" y="3570349"/>
              <a:ext cx="218785" cy="169470"/>
            </a:xfrm>
            <a:custGeom>
              <a:avLst/>
              <a:gdLst/>
              <a:ahLst/>
              <a:cxnLst/>
              <a:rect l="l" t="t" r="r" b="b"/>
              <a:pathLst>
                <a:path w="8345" h="6464" extrusionOk="0">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7" name="Google Shape;19157;p73"/>
            <p:cNvSpPr/>
            <p:nvPr/>
          </p:nvSpPr>
          <p:spPr>
            <a:xfrm>
              <a:off x="2220072" y="3381478"/>
              <a:ext cx="312408" cy="322869"/>
            </a:xfrm>
            <a:custGeom>
              <a:avLst/>
              <a:gdLst/>
              <a:ahLst/>
              <a:cxnLst/>
              <a:rect l="l" t="t" r="r" b="b"/>
              <a:pathLst>
                <a:path w="11916" h="12315" extrusionOk="0">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8" name="Google Shape;19158;p73"/>
            <p:cNvSpPr/>
            <p:nvPr/>
          </p:nvSpPr>
          <p:spPr>
            <a:xfrm>
              <a:off x="2401812" y="3423819"/>
              <a:ext cx="86046" cy="82533"/>
            </a:xfrm>
            <a:custGeom>
              <a:avLst/>
              <a:gdLst/>
              <a:ahLst/>
              <a:cxnLst/>
              <a:rect l="l" t="t" r="r" b="b"/>
              <a:pathLst>
                <a:path w="3282" h="3148" extrusionOk="0">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9" name="Google Shape;19159;p73"/>
            <p:cNvSpPr/>
            <p:nvPr/>
          </p:nvSpPr>
          <p:spPr>
            <a:xfrm>
              <a:off x="2234885" y="3561382"/>
              <a:ext cx="206935" cy="97582"/>
            </a:xfrm>
            <a:custGeom>
              <a:avLst/>
              <a:gdLst/>
              <a:ahLst/>
              <a:cxnLst/>
              <a:rect l="l" t="t" r="r" b="b"/>
              <a:pathLst>
                <a:path w="7893" h="3722" extrusionOk="0">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0" name="Google Shape;19160;p73"/>
            <p:cNvSpPr/>
            <p:nvPr/>
          </p:nvSpPr>
          <p:spPr>
            <a:xfrm>
              <a:off x="2239368" y="3637570"/>
              <a:ext cx="87619" cy="39326"/>
            </a:xfrm>
            <a:custGeom>
              <a:avLst/>
              <a:gdLst/>
              <a:ahLst/>
              <a:cxnLst/>
              <a:rect l="l" t="t" r="r" b="b"/>
              <a:pathLst>
                <a:path w="3342" h="1500" extrusionOk="0">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61" name="Google Shape;19161;p73"/>
          <p:cNvGrpSpPr/>
          <p:nvPr/>
        </p:nvGrpSpPr>
        <p:grpSpPr>
          <a:xfrm>
            <a:off x="2224450" y="3640982"/>
            <a:ext cx="358367" cy="303966"/>
            <a:chOff x="2224450" y="3840232"/>
            <a:chExt cx="358367" cy="303966"/>
          </a:xfrm>
        </p:grpSpPr>
        <p:sp>
          <p:nvSpPr>
            <p:cNvPr id="19162" name="Google Shape;19162;p73"/>
            <p:cNvSpPr/>
            <p:nvPr/>
          </p:nvSpPr>
          <p:spPr>
            <a:xfrm>
              <a:off x="2451940" y="4067800"/>
              <a:ext cx="44176" cy="23176"/>
            </a:xfrm>
            <a:custGeom>
              <a:avLst/>
              <a:gdLst/>
              <a:ahLst/>
              <a:cxnLst/>
              <a:rect l="l" t="t" r="r" b="b"/>
              <a:pathLst>
                <a:path w="1685" h="884" extrusionOk="0">
                  <a:moveTo>
                    <a:pt x="1" y="0"/>
                  </a:moveTo>
                  <a:lnTo>
                    <a:pt x="1" y="884"/>
                  </a:lnTo>
                  <a:lnTo>
                    <a:pt x="1685" y="884"/>
                  </a:lnTo>
                  <a:lnTo>
                    <a:pt x="1685"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3" name="Google Shape;19163;p73"/>
            <p:cNvSpPr/>
            <p:nvPr/>
          </p:nvSpPr>
          <p:spPr>
            <a:xfrm>
              <a:off x="2489640" y="4017672"/>
              <a:ext cx="87855" cy="39221"/>
            </a:xfrm>
            <a:custGeom>
              <a:avLst/>
              <a:gdLst/>
              <a:ahLst/>
              <a:cxnLst/>
              <a:rect l="l" t="t" r="r" b="b"/>
              <a:pathLst>
                <a:path w="3351" h="1496" extrusionOk="0">
                  <a:moveTo>
                    <a:pt x="1" y="0"/>
                  </a:moveTo>
                  <a:lnTo>
                    <a:pt x="1123" y="1496"/>
                  </a:lnTo>
                  <a:lnTo>
                    <a:pt x="3351" y="1496"/>
                  </a:lnTo>
                  <a:lnTo>
                    <a:pt x="3351"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4" name="Google Shape;19164;p73"/>
            <p:cNvSpPr/>
            <p:nvPr/>
          </p:nvSpPr>
          <p:spPr>
            <a:xfrm>
              <a:off x="2229668" y="3995833"/>
              <a:ext cx="347828" cy="32012"/>
            </a:xfrm>
            <a:custGeom>
              <a:avLst/>
              <a:gdLst/>
              <a:ahLst/>
              <a:cxnLst/>
              <a:rect l="l" t="t" r="r" b="b"/>
              <a:pathLst>
                <a:path w="13267" h="1221" extrusionOk="0">
                  <a:moveTo>
                    <a:pt x="1797" y="0"/>
                  </a:moveTo>
                  <a:lnTo>
                    <a:pt x="0" y="637"/>
                  </a:lnTo>
                  <a:lnTo>
                    <a:pt x="0" y="1221"/>
                  </a:lnTo>
                  <a:lnTo>
                    <a:pt x="13267" y="1221"/>
                  </a:lnTo>
                  <a:lnTo>
                    <a:pt x="13267" y="0"/>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5" name="Google Shape;19165;p73"/>
            <p:cNvSpPr/>
            <p:nvPr/>
          </p:nvSpPr>
          <p:spPr>
            <a:xfrm>
              <a:off x="2275994" y="3844191"/>
              <a:ext cx="302262" cy="151668"/>
            </a:xfrm>
            <a:custGeom>
              <a:avLst/>
              <a:gdLst/>
              <a:ahLst/>
              <a:cxnLst/>
              <a:rect l="l" t="t" r="r" b="b"/>
              <a:pathLst>
                <a:path w="11529" h="5785" extrusionOk="0">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6" name="Google Shape;19166;p73"/>
            <p:cNvSpPr/>
            <p:nvPr/>
          </p:nvSpPr>
          <p:spPr>
            <a:xfrm>
              <a:off x="2330028" y="3888996"/>
              <a:ext cx="240624" cy="106863"/>
            </a:xfrm>
            <a:custGeom>
              <a:avLst/>
              <a:gdLst/>
              <a:ahLst/>
              <a:cxnLst/>
              <a:rect l="l" t="t" r="r" b="b"/>
              <a:pathLst>
                <a:path w="9178" h="4076" extrusionOk="0">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7" name="Google Shape;19167;p73"/>
            <p:cNvSpPr/>
            <p:nvPr/>
          </p:nvSpPr>
          <p:spPr>
            <a:xfrm>
              <a:off x="2346650" y="3902944"/>
              <a:ext cx="207302" cy="92915"/>
            </a:xfrm>
            <a:custGeom>
              <a:avLst/>
              <a:gdLst/>
              <a:ahLst/>
              <a:cxnLst/>
              <a:rect l="l" t="t" r="r" b="b"/>
              <a:pathLst>
                <a:path w="7907" h="3544" extrusionOk="0">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8" name="Google Shape;19168;p73"/>
            <p:cNvSpPr/>
            <p:nvPr/>
          </p:nvSpPr>
          <p:spPr>
            <a:xfrm>
              <a:off x="2460198" y="3959548"/>
              <a:ext cx="58911" cy="21105"/>
            </a:xfrm>
            <a:custGeom>
              <a:avLst/>
              <a:gdLst/>
              <a:ahLst/>
              <a:cxnLst/>
              <a:rect l="l" t="t" r="r" b="b"/>
              <a:pathLst>
                <a:path w="2247" h="805" extrusionOk="0">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9" name="Google Shape;19169;p73"/>
            <p:cNvSpPr/>
            <p:nvPr/>
          </p:nvSpPr>
          <p:spPr>
            <a:xfrm>
              <a:off x="2224450" y="3840232"/>
              <a:ext cx="358367" cy="303966"/>
            </a:xfrm>
            <a:custGeom>
              <a:avLst/>
              <a:gdLst/>
              <a:ahLst/>
              <a:cxnLst/>
              <a:rect l="l" t="t" r="r" b="b"/>
              <a:pathLst>
                <a:path w="13669" h="11594" extrusionOk="0">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0" name="Google Shape;19170;p73"/>
            <p:cNvSpPr/>
            <p:nvPr/>
          </p:nvSpPr>
          <p:spPr>
            <a:xfrm>
              <a:off x="2454509" y="3954330"/>
              <a:ext cx="69424" cy="31540"/>
            </a:xfrm>
            <a:custGeom>
              <a:avLst/>
              <a:gdLst/>
              <a:ahLst/>
              <a:cxnLst/>
              <a:rect l="l" t="t" r="r" b="b"/>
              <a:pathLst>
                <a:path w="2648" h="1203" extrusionOk="0">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71" name="Google Shape;19171;p73"/>
          <p:cNvGrpSpPr/>
          <p:nvPr/>
        </p:nvGrpSpPr>
        <p:grpSpPr>
          <a:xfrm>
            <a:off x="1741498" y="1817922"/>
            <a:ext cx="361723" cy="299587"/>
            <a:chOff x="1741498" y="2017172"/>
            <a:chExt cx="361723" cy="299587"/>
          </a:xfrm>
        </p:grpSpPr>
        <p:sp>
          <p:nvSpPr>
            <p:cNvPr id="19172" name="Google Shape;19172;p73"/>
            <p:cNvSpPr/>
            <p:nvPr/>
          </p:nvSpPr>
          <p:spPr>
            <a:xfrm>
              <a:off x="1805993" y="2051018"/>
              <a:ext cx="141207" cy="229036"/>
            </a:xfrm>
            <a:custGeom>
              <a:avLst/>
              <a:gdLst/>
              <a:ahLst/>
              <a:cxnLst/>
              <a:rect l="l" t="t" r="r" b="b"/>
              <a:pathLst>
                <a:path w="5386" h="8736" extrusionOk="0">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3" name="Google Shape;19173;p73"/>
            <p:cNvSpPr/>
            <p:nvPr/>
          </p:nvSpPr>
          <p:spPr>
            <a:xfrm>
              <a:off x="1947174" y="2181293"/>
              <a:ext cx="130406" cy="128387"/>
            </a:xfrm>
            <a:custGeom>
              <a:avLst/>
              <a:gdLst/>
              <a:ahLst/>
              <a:cxnLst/>
              <a:rect l="l" t="t" r="r" b="b"/>
              <a:pathLst>
                <a:path w="4974" h="4897" extrusionOk="0">
                  <a:moveTo>
                    <a:pt x="1" y="0"/>
                  </a:moveTo>
                  <a:lnTo>
                    <a:pt x="700" y="4038"/>
                  </a:lnTo>
                  <a:lnTo>
                    <a:pt x="848" y="4897"/>
                  </a:lnTo>
                  <a:cubicBezTo>
                    <a:pt x="3231" y="4484"/>
                    <a:pt x="4970" y="2419"/>
                    <a:pt x="4973"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4" name="Google Shape;19174;p73"/>
            <p:cNvSpPr/>
            <p:nvPr/>
          </p:nvSpPr>
          <p:spPr>
            <a:xfrm>
              <a:off x="1817764" y="2064206"/>
              <a:ext cx="80147" cy="119657"/>
            </a:xfrm>
            <a:custGeom>
              <a:avLst/>
              <a:gdLst/>
              <a:ahLst/>
              <a:cxnLst/>
              <a:rect l="l" t="t" r="r" b="b"/>
              <a:pathLst>
                <a:path w="3057" h="4564" extrusionOk="0">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5" name="Google Shape;19175;p73"/>
            <p:cNvSpPr/>
            <p:nvPr/>
          </p:nvSpPr>
          <p:spPr>
            <a:xfrm>
              <a:off x="1965500" y="2181293"/>
              <a:ext cx="112080" cy="128387"/>
            </a:xfrm>
            <a:custGeom>
              <a:avLst/>
              <a:gdLst/>
              <a:ahLst/>
              <a:cxnLst/>
              <a:rect l="l" t="t" r="r" b="b"/>
              <a:pathLst>
                <a:path w="4275" h="4897" extrusionOk="0">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6" name="Google Shape;19176;p73"/>
            <p:cNvSpPr/>
            <p:nvPr/>
          </p:nvSpPr>
          <p:spPr>
            <a:xfrm>
              <a:off x="1967676" y="2031250"/>
              <a:ext cx="130301" cy="130301"/>
            </a:xfrm>
            <a:custGeom>
              <a:avLst/>
              <a:gdLst/>
              <a:ahLst/>
              <a:cxnLst/>
              <a:rect l="l" t="t" r="r" b="b"/>
              <a:pathLst>
                <a:path w="4970" h="4970" extrusionOk="0">
                  <a:moveTo>
                    <a:pt x="1" y="1"/>
                  </a:moveTo>
                  <a:lnTo>
                    <a:pt x="1" y="4970"/>
                  </a:lnTo>
                  <a:lnTo>
                    <a:pt x="4970" y="4970"/>
                  </a:lnTo>
                  <a:cubicBezTo>
                    <a:pt x="4970" y="2225"/>
                    <a:pt x="2743" y="1"/>
                    <a:pt x="1" y="1"/>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7" name="Google Shape;19177;p73"/>
            <p:cNvSpPr/>
            <p:nvPr/>
          </p:nvSpPr>
          <p:spPr>
            <a:xfrm>
              <a:off x="1967676" y="2044254"/>
              <a:ext cx="130301" cy="117297"/>
            </a:xfrm>
            <a:custGeom>
              <a:avLst/>
              <a:gdLst/>
              <a:ahLst/>
              <a:cxnLst/>
              <a:rect l="l" t="t" r="r" b="b"/>
              <a:pathLst>
                <a:path w="4970" h="4474" extrusionOk="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8" name="Google Shape;19178;p73"/>
            <p:cNvSpPr/>
            <p:nvPr/>
          </p:nvSpPr>
          <p:spPr>
            <a:xfrm>
              <a:off x="1862098" y="2181293"/>
              <a:ext cx="107334" cy="130301"/>
            </a:xfrm>
            <a:custGeom>
              <a:avLst/>
              <a:gdLst/>
              <a:ahLst/>
              <a:cxnLst/>
              <a:rect l="l" t="t" r="r" b="b"/>
              <a:pathLst>
                <a:path w="4094" h="4970" extrusionOk="0">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9" name="Google Shape;19179;p73"/>
            <p:cNvSpPr/>
            <p:nvPr/>
          </p:nvSpPr>
          <p:spPr>
            <a:xfrm>
              <a:off x="1862098" y="2274995"/>
              <a:ext cx="107334" cy="36600"/>
            </a:xfrm>
            <a:custGeom>
              <a:avLst/>
              <a:gdLst/>
              <a:ahLst/>
              <a:cxnLst/>
              <a:rect l="l" t="t" r="r" b="b"/>
              <a:pathLst>
                <a:path w="4094" h="1396" extrusionOk="0">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0" name="Google Shape;19180;p73"/>
            <p:cNvSpPr/>
            <p:nvPr/>
          </p:nvSpPr>
          <p:spPr>
            <a:xfrm>
              <a:off x="1746348" y="2022468"/>
              <a:ext cx="141706" cy="147631"/>
            </a:xfrm>
            <a:custGeom>
              <a:avLst/>
              <a:gdLst/>
              <a:ahLst/>
              <a:cxnLst/>
              <a:rect l="l" t="t" r="r" b="b"/>
              <a:pathLst>
                <a:path w="5405" h="5631" extrusionOk="0">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1" name="Google Shape;19181;p73"/>
            <p:cNvSpPr/>
            <p:nvPr/>
          </p:nvSpPr>
          <p:spPr>
            <a:xfrm>
              <a:off x="1962380" y="2026033"/>
              <a:ext cx="140840" cy="140736"/>
            </a:xfrm>
            <a:custGeom>
              <a:avLst/>
              <a:gdLst/>
              <a:ahLst/>
              <a:cxnLst/>
              <a:rect l="l" t="t" r="r" b="b"/>
              <a:pathLst>
                <a:path w="5372" h="5368" extrusionOk="0">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2" name="Google Shape;19182;p73"/>
            <p:cNvSpPr/>
            <p:nvPr/>
          </p:nvSpPr>
          <p:spPr>
            <a:xfrm>
              <a:off x="1741498" y="2017172"/>
              <a:ext cx="341195" cy="299587"/>
            </a:xfrm>
            <a:custGeom>
              <a:avLst/>
              <a:gdLst/>
              <a:ahLst/>
              <a:cxnLst/>
              <a:rect l="l" t="t" r="r" b="b"/>
              <a:pathLst>
                <a:path w="13014" h="11427" extrusionOk="0">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3" name="Google Shape;19183;p73"/>
            <p:cNvSpPr/>
            <p:nvPr/>
          </p:nvSpPr>
          <p:spPr>
            <a:xfrm>
              <a:off x="1800566" y="2068873"/>
              <a:ext cx="31356" cy="53274"/>
            </a:xfrm>
            <a:custGeom>
              <a:avLst/>
              <a:gdLst/>
              <a:ahLst/>
              <a:cxnLst/>
              <a:rect l="l" t="t" r="r" b="b"/>
              <a:pathLst>
                <a:path w="1196" h="2032" extrusionOk="0">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4" name="Google Shape;19184;p73"/>
            <p:cNvSpPr/>
            <p:nvPr/>
          </p:nvSpPr>
          <p:spPr>
            <a:xfrm>
              <a:off x="1806071" y="2052644"/>
              <a:ext cx="17985" cy="15390"/>
            </a:xfrm>
            <a:custGeom>
              <a:avLst/>
              <a:gdLst/>
              <a:ahLst/>
              <a:cxnLst/>
              <a:rect l="l" t="t" r="r" b="b"/>
              <a:pathLst>
                <a:path w="686" h="587" extrusionOk="0">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85" name="Google Shape;19185;p73"/>
          <p:cNvGrpSpPr/>
          <p:nvPr/>
        </p:nvGrpSpPr>
        <p:grpSpPr>
          <a:xfrm>
            <a:off x="1767715" y="3613820"/>
            <a:ext cx="366258" cy="357371"/>
            <a:chOff x="1767715" y="3813070"/>
            <a:chExt cx="366258" cy="357371"/>
          </a:xfrm>
        </p:grpSpPr>
        <p:sp>
          <p:nvSpPr>
            <p:cNvPr id="19186" name="Google Shape;19186;p73"/>
            <p:cNvSpPr/>
            <p:nvPr/>
          </p:nvSpPr>
          <p:spPr>
            <a:xfrm>
              <a:off x="1918125" y="3818366"/>
              <a:ext cx="210159" cy="210055"/>
            </a:xfrm>
            <a:custGeom>
              <a:avLst/>
              <a:gdLst/>
              <a:ahLst/>
              <a:cxnLst/>
              <a:rect l="l" t="t" r="r" b="b"/>
              <a:pathLst>
                <a:path w="8016" h="8012" extrusionOk="0">
                  <a:moveTo>
                    <a:pt x="5140" y="0"/>
                  </a:moveTo>
                  <a:lnTo>
                    <a:pt x="0" y="5139"/>
                  </a:lnTo>
                  <a:lnTo>
                    <a:pt x="2876" y="8011"/>
                  </a:lnTo>
                  <a:lnTo>
                    <a:pt x="8015" y="2872"/>
                  </a:lnTo>
                  <a:lnTo>
                    <a:pt x="5140"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7" name="Google Shape;19187;p73"/>
            <p:cNvSpPr/>
            <p:nvPr/>
          </p:nvSpPr>
          <p:spPr>
            <a:xfrm>
              <a:off x="1918125" y="3861180"/>
              <a:ext cx="167241" cy="167241"/>
            </a:xfrm>
            <a:custGeom>
              <a:avLst/>
              <a:gdLst/>
              <a:ahLst/>
              <a:cxnLst/>
              <a:rect l="l" t="t" r="r" b="b"/>
              <a:pathLst>
                <a:path w="6379" h="6379" extrusionOk="0">
                  <a:moveTo>
                    <a:pt x="3506" y="0"/>
                  </a:moveTo>
                  <a:lnTo>
                    <a:pt x="0" y="3503"/>
                  </a:lnTo>
                  <a:lnTo>
                    <a:pt x="2876" y="6378"/>
                  </a:lnTo>
                  <a:lnTo>
                    <a:pt x="6378" y="2872"/>
                  </a:lnTo>
                  <a:lnTo>
                    <a:pt x="350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8" name="Google Shape;19188;p73"/>
            <p:cNvSpPr/>
            <p:nvPr/>
          </p:nvSpPr>
          <p:spPr>
            <a:xfrm>
              <a:off x="2039853" y="3857011"/>
              <a:ext cx="19873" cy="19873"/>
            </a:xfrm>
            <a:custGeom>
              <a:avLst/>
              <a:gdLst/>
              <a:ahLst/>
              <a:cxnLst/>
              <a:rect l="l" t="t" r="r" b="b"/>
              <a:pathLst>
                <a:path w="758" h="758" extrusionOk="0">
                  <a:moveTo>
                    <a:pt x="381" y="0"/>
                  </a:moveTo>
                  <a:lnTo>
                    <a:pt x="0" y="380"/>
                  </a:lnTo>
                  <a:lnTo>
                    <a:pt x="381" y="757"/>
                  </a:lnTo>
                  <a:lnTo>
                    <a:pt x="757" y="380"/>
                  </a:lnTo>
                  <a:lnTo>
                    <a:pt x="381"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9" name="Google Shape;19189;p73"/>
            <p:cNvSpPr/>
            <p:nvPr/>
          </p:nvSpPr>
          <p:spPr>
            <a:xfrm>
              <a:off x="2069662" y="3886820"/>
              <a:ext cx="19873" cy="19873"/>
            </a:xfrm>
            <a:custGeom>
              <a:avLst/>
              <a:gdLst/>
              <a:ahLst/>
              <a:cxnLst/>
              <a:rect l="l" t="t" r="r" b="b"/>
              <a:pathLst>
                <a:path w="758" h="758" extrusionOk="0">
                  <a:moveTo>
                    <a:pt x="377" y="0"/>
                  </a:moveTo>
                  <a:lnTo>
                    <a:pt x="1" y="377"/>
                  </a:lnTo>
                  <a:lnTo>
                    <a:pt x="377" y="757"/>
                  </a:lnTo>
                  <a:lnTo>
                    <a:pt x="758" y="377"/>
                  </a:lnTo>
                  <a:lnTo>
                    <a:pt x="377"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0" name="Google Shape;19190;p73"/>
            <p:cNvSpPr/>
            <p:nvPr/>
          </p:nvSpPr>
          <p:spPr>
            <a:xfrm>
              <a:off x="1772565" y="3859947"/>
              <a:ext cx="314033" cy="306194"/>
            </a:xfrm>
            <a:custGeom>
              <a:avLst/>
              <a:gdLst/>
              <a:ahLst/>
              <a:cxnLst/>
              <a:rect l="l" t="t" r="r" b="b"/>
              <a:pathLst>
                <a:path w="11978" h="11679" extrusionOk="0">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1" name="Google Shape;19191;p73"/>
            <p:cNvSpPr/>
            <p:nvPr/>
          </p:nvSpPr>
          <p:spPr>
            <a:xfrm>
              <a:off x="1777888" y="3958499"/>
              <a:ext cx="308790" cy="207643"/>
            </a:xfrm>
            <a:custGeom>
              <a:avLst/>
              <a:gdLst/>
              <a:ahLst/>
              <a:cxnLst/>
              <a:rect l="l" t="t" r="r" b="b"/>
              <a:pathLst>
                <a:path w="11778" h="7920" extrusionOk="0">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2" name="Google Shape;19192;p73"/>
            <p:cNvSpPr/>
            <p:nvPr/>
          </p:nvSpPr>
          <p:spPr>
            <a:xfrm>
              <a:off x="1858769" y="4056028"/>
              <a:ext cx="27292" cy="27266"/>
            </a:xfrm>
            <a:custGeom>
              <a:avLst/>
              <a:gdLst/>
              <a:ahLst/>
              <a:cxnLst/>
              <a:rect l="l" t="t" r="r" b="b"/>
              <a:pathLst>
                <a:path w="1041" h="1040" extrusionOk="0">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3" name="Google Shape;19193;p73"/>
            <p:cNvSpPr/>
            <p:nvPr/>
          </p:nvSpPr>
          <p:spPr>
            <a:xfrm>
              <a:off x="1950399" y="3969982"/>
              <a:ext cx="21682" cy="21682"/>
            </a:xfrm>
            <a:custGeom>
              <a:avLst/>
              <a:gdLst/>
              <a:ahLst/>
              <a:cxnLst/>
              <a:rect l="l" t="t" r="r" b="b"/>
              <a:pathLst>
                <a:path w="827" h="827" extrusionOk="0">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4" name="Google Shape;19194;p73"/>
            <p:cNvSpPr/>
            <p:nvPr/>
          </p:nvSpPr>
          <p:spPr>
            <a:xfrm>
              <a:off x="1963403" y="4011117"/>
              <a:ext cx="21787" cy="21761"/>
            </a:xfrm>
            <a:custGeom>
              <a:avLst/>
              <a:gdLst/>
              <a:ahLst/>
              <a:cxnLst/>
              <a:rect l="l" t="t" r="r" b="b"/>
              <a:pathLst>
                <a:path w="831" h="830" extrusionOk="0">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5" name="Google Shape;19195;p73"/>
            <p:cNvSpPr/>
            <p:nvPr/>
          </p:nvSpPr>
          <p:spPr>
            <a:xfrm>
              <a:off x="1903679" y="3974177"/>
              <a:ext cx="21682" cy="21682"/>
            </a:xfrm>
            <a:custGeom>
              <a:avLst/>
              <a:gdLst/>
              <a:ahLst/>
              <a:cxnLst/>
              <a:rect l="l" t="t" r="r" b="b"/>
              <a:pathLst>
                <a:path w="827" h="827" extrusionOk="0">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6" name="Google Shape;19196;p73"/>
            <p:cNvSpPr/>
            <p:nvPr/>
          </p:nvSpPr>
          <p:spPr>
            <a:xfrm>
              <a:off x="1885982" y="3813070"/>
              <a:ext cx="247991" cy="193564"/>
            </a:xfrm>
            <a:custGeom>
              <a:avLst/>
              <a:gdLst/>
              <a:ahLst/>
              <a:cxnLst/>
              <a:rect l="l" t="t" r="r" b="b"/>
              <a:pathLst>
                <a:path w="9459" h="7383" extrusionOk="0">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7" name="Google Shape;19197;p73"/>
            <p:cNvSpPr/>
            <p:nvPr/>
          </p:nvSpPr>
          <p:spPr>
            <a:xfrm>
              <a:off x="2034164" y="3851741"/>
              <a:ext cx="31356" cy="30412"/>
            </a:xfrm>
            <a:custGeom>
              <a:avLst/>
              <a:gdLst/>
              <a:ahLst/>
              <a:cxnLst/>
              <a:rect l="l" t="t" r="r" b="b"/>
              <a:pathLst>
                <a:path w="1196" h="1160" extrusionOk="0">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8" name="Google Shape;19198;p73"/>
            <p:cNvSpPr/>
            <p:nvPr/>
          </p:nvSpPr>
          <p:spPr>
            <a:xfrm>
              <a:off x="2063868" y="3881551"/>
              <a:ext cx="31461" cy="30412"/>
            </a:xfrm>
            <a:custGeom>
              <a:avLst/>
              <a:gdLst/>
              <a:ahLst/>
              <a:cxnLst/>
              <a:rect l="l" t="t" r="r" b="b"/>
              <a:pathLst>
                <a:path w="1200" h="1160" extrusionOk="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9" name="Google Shape;19199;p73"/>
            <p:cNvSpPr/>
            <p:nvPr/>
          </p:nvSpPr>
          <p:spPr>
            <a:xfrm>
              <a:off x="1767715" y="3949061"/>
              <a:ext cx="283673" cy="221381"/>
            </a:xfrm>
            <a:custGeom>
              <a:avLst/>
              <a:gdLst/>
              <a:ahLst/>
              <a:cxnLst/>
              <a:rect l="l" t="t" r="r" b="b"/>
              <a:pathLst>
                <a:path w="10820" h="8444" extrusionOk="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0" name="Google Shape;19200;p73"/>
            <p:cNvSpPr/>
            <p:nvPr/>
          </p:nvSpPr>
          <p:spPr>
            <a:xfrm>
              <a:off x="1852031" y="3964712"/>
              <a:ext cx="140001" cy="123851"/>
            </a:xfrm>
            <a:custGeom>
              <a:avLst/>
              <a:gdLst/>
              <a:ahLst/>
              <a:cxnLst/>
              <a:rect l="l" t="t" r="r" b="b"/>
              <a:pathLst>
                <a:path w="5340" h="4724" extrusionOk="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01" name="Google Shape;19201;p73"/>
          <p:cNvGrpSpPr/>
          <p:nvPr/>
        </p:nvGrpSpPr>
        <p:grpSpPr>
          <a:xfrm>
            <a:off x="2672770" y="3613820"/>
            <a:ext cx="358315" cy="358393"/>
            <a:chOff x="2672770" y="3813070"/>
            <a:chExt cx="358315" cy="358393"/>
          </a:xfrm>
        </p:grpSpPr>
        <p:sp>
          <p:nvSpPr>
            <p:cNvPr id="19202" name="Google Shape;19202;p73"/>
            <p:cNvSpPr/>
            <p:nvPr/>
          </p:nvSpPr>
          <p:spPr>
            <a:xfrm>
              <a:off x="2853775" y="4020687"/>
              <a:ext cx="73540" cy="73540"/>
            </a:xfrm>
            <a:custGeom>
              <a:avLst/>
              <a:gdLst/>
              <a:ahLst/>
              <a:cxnLst/>
              <a:rect l="l" t="t" r="r" b="b"/>
              <a:pathLst>
                <a:path w="2805" h="2805" extrusionOk="0">
                  <a:moveTo>
                    <a:pt x="2453" y="1"/>
                  </a:moveTo>
                  <a:lnTo>
                    <a:pt x="1" y="2453"/>
                  </a:lnTo>
                  <a:lnTo>
                    <a:pt x="356" y="2804"/>
                  </a:lnTo>
                  <a:lnTo>
                    <a:pt x="2804" y="356"/>
                  </a:lnTo>
                  <a:lnTo>
                    <a:pt x="2453"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3" name="Google Shape;19203;p73"/>
            <p:cNvSpPr/>
            <p:nvPr/>
          </p:nvSpPr>
          <p:spPr>
            <a:xfrm>
              <a:off x="2878184" y="4045095"/>
              <a:ext cx="73514" cy="73514"/>
            </a:xfrm>
            <a:custGeom>
              <a:avLst/>
              <a:gdLst/>
              <a:ahLst/>
              <a:cxnLst/>
              <a:rect l="l" t="t" r="r" b="b"/>
              <a:pathLst>
                <a:path w="2804" h="2804" extrusionOk="0">
                  <a:moveTo>
                    <a:pt x="2452" y="1"/>
                  </a:moveTo>
                  <a:lnTo>
                    <a:pt x="1" y="2453"/>
                  </a:lnTo>
                  <a:lnTo>
                    <a:pt x="352" y="2804"/>
                  </a:lnTo>
                  <a:lnTo>
                    <a:pt x="2804" y="356"/>
                  </a:lnTo>
                  <a:lnTo>
                    <a:pt x="2452"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4" name="Google Shape;19204;p73"/>
            <p:cNvSpPr/>
            <p:nvPr/>
          </p:nvSpPr>
          <p:spPr>
            <a:xfrm>
              <a:off x="2902592" y="4069504"/>
              <a:ext cx="73514" cy="73514"/>
            </a:xfrm>
            <a:custGeom>
              <a:avLst/>
              <a:gdLst/>
              <a:ahLst/>
              <a:cxnLst/>
              <a:rect l="l" t="t" r="r" b="b"/>
              <a:pathLst>
                <a:path w="2804" h="2804" extrusionOk="0">
                  <a:moveTo>
                    <a:pt x="2449" y="0"/>
                  </a:moveTo>
                  <a:lnTo>
                    <a:pt x="0" y="2449"/>
                  </a:lnTo>
                  <a:lnTo>
                    <a:pt x="352" y="2804"/>
                  </a:lnTo>
                  <a:lnTo>
                    <a:pt x="2804" y="352"/>
                  </a:lnTo>
                  <a:lnTo>
                    <a:pt x="2449"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5" name="Google Shape;19205;p73"/>
            <p:cNvSpPr/>
            <p:nvPr/>
          </p:nvSpPr>
          <p:spPr>
            <a:xfrm>
              <a:off x="2829183" y="4022548"/>
              <a:ext cx="149571" cy="140736"/>
            </a:xfrm>
            <a:custGeom>
              <a:avLst/>
              <a:gdLst/>
              <a:ahLst/>
              <a:cxnLst/>
              <a:rect l="l" t="t" r="r" b="b"/>
              <a:pathLst>
                <a:path w="5705" h="5368" extrusionOk="0">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6" name="Google Shape;19206;p73"/>
            <p:cNvSpPr/>
            <p:nvPr/>
          </p:nvSpPr>
          <p:spPr>
            <a:xfrm>
              <a:off x="2913971" y="4006372"/>
              <a:ext cx="27659" cy="27633"/>
            </a:xfrm>
            <a:custGeom>
              <a:avLst/>
              <a:gdLst/>
              <a:ahLst/>
              <a:cxnLst/>
              <a:rect l="l" t="t" r="r" b="b"/>
              <a:pathLst>
                <a:path w="1055" h="1054" extrusionOk="0">
                  <a:moveTo>
                    <a:pt x="479" y="0"/>
                  </a:moveTo>
                  <a:lnTo>
                    <a:pt x="1" y="478"/>
                  </a:lnTo>
                  <a:lnTo>
                    <a:pt x="580" y="1054"/>
                  </a:lnTo>
                  <a:lnTo>
                    <a:pt x="1055" y="580"/>
                  </a:lnTo>
                  <a:lnTo>
                    <a:pt x="479"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7" name="Google Shape;19207;p73"/>
            <p:cNvSpPr/>
            <p:nvPr/>
          </p:nvSpPr>
          <p:spPr>
            <a:xfrm>
              <a:off x="2938379" y="4030754"/>
              <a:ext cx="27659" cy="27659"/>
            </a:xfrm>
            <a:custGeom>
              <a:avLst/>
              <a:gdLst/>
              <a:ahLst/>
              <a:cxnLst/>
              <a:rect l="l" t="t" r="r" b="b"/>
              <a:pathLst>
                <a:path w="1055" h="1055" extrusionOk="0">
                  <a:moveTo>
                    <a:pt x="479" y="1"/>
                  </a:moveTo>
                  <a:lnTo>
                    <a:pt x="1" y="479"/>
                  </a:lnTo>
                  <a:lnTo>
                    <a:pt x="580" y="1055"/>
                  </a:lnTo>
                  <a:lnTo>
                    <a:pt x="1055" y="577"/>
                  </a:lnTo>
                  <a:lnTo>
                    <a:pt x="479"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8" name="Google Shape;19208;p73"/>
            <p:cNvSpPr/>
            <p:nvPr/>
          </p:nvSpPr>
          <p:spPr>
            <a:xfrm>
              <a:off x="2962788" y="4055163"/>
              <a:ext cx="27659" cy="27659"/>
            </a:xfrm>
            <a:custGeom>
              <a:avLst/>
              <a:gdLst/>
              <a:ahLst/>
              <a:cxnLst/>
              <a:rect l="l" t="t" r="r" b="b"/>
              <a:pathLst>
                <a:path w="1055" h="1055" extrusionOk="0">
                  <a:moveTo>
                    <a:pt x="475" y="1"/>
                  </a:moveTo>
                  <a:lnTo>
                    <a:pt x="1" y="475"/>
                  </a:lnTo>
                  <a:lnTo>
                    <a:pt x="576" y="1055"/>
                  </a:lnTo>
                  <a:lnTo>
                    <a:pt x="1054" y="576"/>
                  </a:lnTo>
                  <a:lnTo>
                    <a:pt x="475"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9" name="Google Shape;19209;p73"/>
            <p:cNvSpPr/>
            <p:nvPr/>
          </p:nvSpPr>
          <p:spPr>
            <a:xfrm>
              <a:off x="2755512" y="3896311"/>
              <a:ext cx="258767" cy="258767"/>
            </a:xfrm>
            <a:custGeom>
              <a:avLst/>
              <a:gdLst/>
              <a:ahLst/>
              <a:cxnLst/>
              <a:rect l="l" t="t" r="r" b="b"/>
              <a:pathLst>
                <a:path w="9870" h="9870" extrusionOk="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0" name="Google Shape;19210;p73"/>
            <p:cNvSpPr/>
            <p:nvPr/>
          </p:nvSpPr>
          <p:spPr>
            <a:xfrm>
              <a:off x="2755512" y="3896311"/>
              <a:ext cx="93177" cy="93072"/>
            </a:xfrm>
            <a:custGeom>
              <a:avLst/>
              <a:gdLst/>
              <a:ahLst/>
              <a:cxnLst/>
              <a:rect l="l" t="t" r="r" b="b"/>
              <a:pathLst>
                <a:path w="3554" h="3550" extrusionOk="0">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1" name="Google Shape;19211;p73"/>
            <p:cNvSpPr/>
            <p:nvPr/>
          </p:nvSpPr>
          <p:spPr>
            <a:xfrm>
              <a:off x="2755512" y="3896311"/>
              <a:ext cx="86911" cy="86806"/>
            </a:xfrm>
            <a:custGeom>
              <a:avLst/>
              <a:gdLst/>
              <a:ahLst/>
              <a:cxnLst/>
              <a:rect l="l" t="t" r="r" b="b"/>
              <a:pathLst>
                <a:path w="3315" h="3311" extrusionOk="0">
                  <a:moveTo>
                    <a:pt x="3035" y="0"/>
                  </a:moveTo>
                  <a:lnTo>
                    <a:pt x="0" y="3035"/>
                  </a:lnTo>
                  <a:lnTo>
                    <a:pt x="946" y="3311"/>
                  </a:lnTo>
                  <a:lnTo>
                    <a:pt x="3314" y="946"/>
                  </a:lnTo>
                  <a:lnTo>
                    <a:pt x="3035"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2" name="Google Shape;19212;p73"/>
            <p:cNvSpPr/>
            <p:nvPr/>
          </p:nvSpPr>
          <p:spPr>
            <a:xfrm>
              <a:off x="2987773" y="4128572"/>
              <a:ext cx="37622" cy="37622"/>
            </a:xfrm>
            <a:custGeom>
              <a:avLst/>
              <a:gdLst/>
              <a:ahLst/>
              <a:cxnLst/>
              <a:rect l="l" t="t" r="r" b="b"/>
              <a:pathLst>
                <a:path w="1435" h="1435" extrusionOk="0">
                  <a:moveTo>
                    <a:pt x="963" y="0"/>
                  </a:moveTo>
                  <a:lnTo>
                    <a:pt x="0" y="964"/>
                  </a:lnTo>
                  <a:lnTo>
                    <a:pt x="471" y="1434"/>
                  </a:lnTo>
                  <a:lnTo>
                    <a:pt x="1434" y="471"/>
                  </a:lnTo>
                  <a:lnTo>
                    <a:pt x="963"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3" name="Google Shape;19213;p73"/>
            <p:cNvSpPr/>
            <p:nvPr/>
          </p:nvSpPr>
          <p:spPr>
            <a:xfrm>
              <a:off x="2708189" y="3848281"/>
              <a:ext cx="66855" cy="62581"/>
            </a:xfrm>
            <a:custGeom>
              <a:avLst/>
              <a:gdLst/>
              <a:ahLst/>
              <a:cxnLst/>
              <a:rect l="l" t="t" r="r" b="b"/>
              <a:pathLst>
                <a:path w="2550" h="2387" extrusionOk="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4" name="Google Shape;19214;p73"/>
            <p:cNvSpPr/>
            <p:nvPr/>
          </p:nvSpPr>
          <p:spPr>
            <a:xfrm>
              <a:off x="2675182" y="3902341"/>
              <a:ext cx="85679" cy="30701"/>
            </a:xfrm>
            <a:custGeom>
              <a:avLst/>
              <a:gdLst/>
              <a:ahLst/>
              <a:cxnLst/>
              <a:rect l="l" t="t" r="r" b="b"/>
              <a:pathLst>
                <a:path w="3268" h="1171" extrusionOk="0">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5" name="Google Shape;19215;p73"/>
            <p:cNvSpPr/>
            <p:nvPr/>
          </p:nvSpPr>
          <p:spPr>
            <a:xfrm>
              <a:off x="2672770" y="3944787"/>
              <a:ext cx="83529" cy="32064"/>
            </a:xfrm>
            <a:custGeom>
              <a:avLst/>
              <a:gdLst/>
              <a:ahLst/>
              <a:cxnLst/>
              <a:rect l="l" t="t" r="r" b="b"/>
              <a:pathLst>
                <a:path w="3186" h="1223" extrusionOk="0">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6" name="Google Shape;19216;p73"/>
            <p:cNvSpPr/>
            <p:nvPr/>
          </p:nvSpPr>
          <p:spPr>
            <a:xfrm>
              <a:off x="2763377" y="3815482"/>
              <a:ext cx="32510" cy="81091"/>
            </a:xfrm>
            <a:custGeom>
              <a:avLst/>
              <a:gdLst/>
              <a:ahLst/>
              <a:cxnLst/>
              <a:rect l="l" t="t" r="r" b="b"/>
              <a:pathLst>
                <a:path w="1240" h="3093" extrusionOk="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7" name="Google Shape;19217;p73"/>
            <p:cNvSpPr/>
            <p:nvPr/>
          </p:nvSpPr>
          <p:spPr>
            <a:xfrm>
              <a:off x="2806112" y="3813070"/>
              <a:ext cx="33716" cy="80566"/>
            </a:xfrm>
            <a:custGeom>
              <a:avLst/>
              <a:gdLst/>
              <a:ahLst/>
              <a:cxnLst/>
              <a:rect l="l" t="t" r="r" b="b"/>
              <a:pathLst>
                <a:path w="1286" h="3073" extrusionOk="0">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8" name="Google Shape;19218;p73"/>
            <p:cNvSpPr/>
            <p:nvPr/>
          </p:nvSpPr>
          <p:spPr>
            <a:xfrm>
              <a:off x="2857655" y="3970900"/>
              <a:ext cx="138402" cy="139739"/>
            </a:xfrm>
            <a:custGeom>
              <a:avLst/>
              <a:gdLst/>
              <a:ahLst/>
              <a:cxnLst/>
              <a:rect l="l" t="t" r="r" b="b"/>
              <a:pathLst>
                <a:path w="5279" h="5330" extrusionOk="0">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9" name="Google Shape;19219;p73"/>
            <p:cNvSpPr/>
            <p:nvPr/>
          </p:nvSpPr>
          <p:spPr>
            <a:xfrm>
              <a:off x="2749062" y="3891146"/>
              <a:ext cx="282022" cy="280318"/>
            </a:xfrm>
            <a:custGeom>
              <a:avLst/>
              <a:gdLst/>
              <a:ahLst/>
              <a:cxnLst/>
              <a:rect l="l" t="t" r="r" b="b"/>
              <a:pathLst>
                <a:path w="10757" h="10692" extrusionOk="0">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20" name="Google Shape;19220;p73"/>
          <p:cNvGrpSpPr/>
          <p:nvPr/>
        </p:nvGrpSpPr>
        <p:grpSpPr>
          <a:xfrm>
            <a:off x="3577902" y="3613768"/>
            <a:ext cx="346962" cy="358393"/>
            <a:chOff x="3577903" y="3813018"/>
            <a:chExt cx="346962" cy="358393"/>
          </a:xfrm>
        </p:grpSpPr>
        <p:sp>
          <p:nvSpPr>
            <p:cNvPr id="19221" name="Google Shape;19221;p73"/>
            <p:cNvSpPr/>
            <p:nvPr/>
          </p:nvSpPr>
          <p:spPr>
            <a:xfrm>
              <a:off x="3682904" y="3818314"/>
              <a:ext cx="133919" cy="160818"/>
            </a:xfrm>
            <a:custGeom>
              <a:avLst/>
              <a:gdLst/>
              <a:ahLst/>
              <a:cxnLst/>
              <a:rect l="l" t="t" r="r" b="b"/>
              <a:pathLst>
                <a:path w="5108" h="6134" extrusionOk="0">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2" name="Google Shape;19222;p73"/>
            <p:cNvSpPr/>
            <p:nvPr/>
          </p:nvSpPr>
          <p:spPr>
            <a:xfrm>
              <a:off x="3737803" y="3848176"/>
              <a:ext cx="47401" cy="47401"/>
            </a:xfrm>
            <a:custGeom>
              <a:avLst/>
              <a:gdLst/>
              <a:ahLst/>
              <a:cxnLst/>
              <a:rect l="l" t="t" r="r" b="b"/>
              <a:pathLst>
                <a:path w="1808" h="1808" extrusionOk="0">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3" name="Google Shape;19223;p73"/>
            <p:cNvSpPr/>
            <p:nvPr/>
          </p:nvSpPr>
          <p:spPr>
            <a:xfrm>
              <a:off x="3583198" y="3969222"/>
              <a:ext cx="84080" cy="196972"/>
            </a:xfrm>
            <a:custGeom>
              <a:avLst/>
              <a:gdLst/>
              <a:ahLst/>
              <a:cxnLst/>
              <a:rect l="l" t="t" r="r" b="b"/>
              <a:pathLst>
                <a:path w="3207" h="7513" extrusionOk="0">
                  <a:moveTo>
                    <a:pt x="3206" y="1"/>
                  </a:moveTo>
                  <a:lnTo>
                    <a:pt x="1" y="1073"/>
                  </a:lnTo>
                  <a:lnTo>
                    <a:pt x="1" y="7512"/>
                  </a:lnTo>
                  <a:lnTo>
                    <a:pt x="3206" y="6440"/>
                  </a:lnTo>
                  <a:lnTo>
                    <a:pt x="3206"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4" name="Google Shape;19224;p73"/>
            <p:cNvSpPr/>
            <p:nvPr/>
          </p:nvSpPr>
          <p:spPr>
            <a:xfrm>
              <a:off x="3667252" y="3969222"/>
              <a:ext cx="84132" cy="196972"/>
            </a:xfrm>
            <a:custGeom>
              <a:avLst/>
              <a:gdLst/>
              <a:ahLst/>
              <a:cxnLst/>
              <a:rect l="l" t="t" r="r" b="b"/>
              <a:pathLst>
                <a:path w="3209" h="7513" extrusionOk="0">
                  <a:moveTo>
                    <a:pt x="0" y="1"/>
                  </a:moveTo>
                  <a:lnTo>
                    <a:pt x="0" y="6440"/>
                  </a:lnTo>
                  <a:lnTo>
                    <a:pt x="3209" y="7512"/>
                  </a:lnTo>
                  <a:lnTo>
                    <a:pt x="3209" y="1073"/>
                  </a:lnTo>
                  <a:lnTo>
                    <a:pt x="0"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5" name="Google Shape;19225;p73"/>
            <p:cNvSpPr/>
            <p:nvPr/>
          </p:nvSpPr>
          <p:spPr>
            <a:xfrm>
              <a:off x="3751357" y="3969222"/>
              <a:ext cx="84158" cy="196972"/>
            </a:xfrm>
            <a:custGeom>
              <a:avLst/>
              <a:gdLst/>
              <a:ahLst/>
              <a:cxnLst/>
              <a:rect l="l" t="t" r="r" b="b"/>
              <a:pathLst>
                <a:path w="3210" h="7513" extrusionOk="0">
                  <a:moveTo>
                    <a:pt x="3210" y="1"/>
                  </a:moveTo>
                  <a:lnTo>
                    <a:pt x="1" y="1073"/>
                  </a:lnTo>
                  <a:lnTo>
                    <a:pt x="1" y="7512"/>
                  </a:lnTo>
                  <a:lnTo>
                    <a:pt x="3210" y="6440"/>
                  </a:lnTo>
                  <a:lnTo>
                    <a:pt x="3210"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6" name="Google Shape;19226;p73"/>
            <p:cNvSpPr/>
            <p:nvPr/>
          </p:nvSpPr>
          <p:spPr>
            <a:xfrm>
              <a:off x="3835489" y="3969222"/>
              <a:ext cx="84053" cy="196972"/>
            </a:xfrm>
            <a:custGeom>
              <a:avLst/>
              <a:gdLst/>
              <a:ahLst/>
              <a:cxnLst/>
              <a:rect l="l" t="t" r="r" b="b"/>
              <a:pathLst>
                <a:path w="3206" h="7513" extrusionOk="0">
                  <a:moveTo>
                    <a:pt x="1" y="1"/>
                  </a:moveTo>
                  <a:lnTo>
                    <a:pt x="1" y="6440"/>
                  </a:lnTo>
                  <a:lnTo>
                    <a:pt x="3206" y="7512"/>
                  </a:lnTo>
                  <a:lnTo>
                    <a:pt x="3206" y="1073"/>
                  </a:lnTo>
                  <a:lnTo>
                    <a:pt x="1" y="1"/>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7" name="Google Shape;19227;p73"/>
            <p:cNvSpPr/>
            <p:nvPr/>
          </p:nvSpPr>
          <p:spPr>
            <a:xfrm>
              <a:off x="3596989" y="3983851"/>
              <a:ext cx="308711" cy="167713"/>
            </a:xfrm>
            <a:custGeom>
              <a:avLst/>
              <a:gdLst/>
              <a:ahLst/>
              <a:cxnLst/>
              <a:rect l="l" t="t" r="r" b="b"/>
              <a:pathLst>
                <a:path w="11775" h="6397" extrusionOk="0">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8" name="Google Shape;19228;p73"/>
            <p:cNvSpPr/>
            <p:nvPr/>
          </p:nvSpPr>
          <p:spPr>
            <a:xfrm>
              <a:off x="3596989" y="3983851"/>
              <a:ext cx="70289" cy="163073"/>
            </a:xfrm>
            <a:custGeom>
              <a:avLst/>
              <a:gdLst/>
              <a:ahLst/>
              <a:cxnLst/>
              <a:rect l="l" t="t" r="r" b="b"/>
              <a:pathLst>
                <a:path w="2681" h="6220" extrusionOk="0">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9" name="Google Shape;19229;p73"/>
            <p:cNvSpPr/>
            <p:nvPr/>
          </p:nvSpPr>
          <p:spPr>
            <a:xfrm>
              <a:off x="3751357" y="3983851"/>
              <a:ext cx="84158" cy="167713"/>
            </a:xfrm>
            <a:custGeom>
              <a:avLst/>
              <a:gdLst/>
              <a:ahLst/>
              <a:cxnLst/>
              <a:rect l="l" t="t" r="r" b="b"/>
              <a:pathLst>
                <a:path w="3210" h="6397" extrusionOk="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0" name="Google Shape;19230;p73"/>
            <p:cNvSpPr/>
            <p:nvPr/>
          </p:nvSpPr>
          <p:spPr>
            <a:xfrm>
              <a:off x="3680911" y="3813018"/>
              <a:ext cx="144354" cy="171331"/>
            </a:xfrm>
            <a:custGeom>
              <a:avLst/>
              <a:gdLst/>
              <a:ahLst/>
              <a:cxnLst/>
              <a:rect l="l" t="t" r="r" b="b"/>
              <a:pathLst>
                <a:path w="5506" h="6535" extrusionOk="0">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1" name="Google Shape;19231;p73"/>
            <p:cNvSpPr/>
            <p:nvPr/>
          </p:nvSpPr>
          <p:spPr>
            <a:xfrm>
              <a:off x="3711769" y="3842958"/>
              <a:ext cx="81510" cy="78102"/>
            </a:xfrm>
            <a:custGeom>
              <a:avLst/>
              <a:gdLst/>
              <a:ahLst/>
              <a:cxnLst/>
              <a:rect l="l" t="t" r="r" b="b"/>
              <a:pathLst>
                <a:path w="3109" h="2979" extrusionOk="0">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2" name="Google Shape;19232;p73"/>
            <p:cNvSpPr/>
            <p:nvPr/>
          </p:nvSpPr>
          <p:spPr>
            <a:xfrm>
              <a:off x="3577902" y="3964109"/>
              <a:ext cx="346962" cy="207302"/>
            </a:xfrm>
            <a:custGeom>
              <a:avLst/>
              <a:gdLst/>
              <a:ahLst/>
              <a:cxnLst/>
              <a:rect l="l" t="t" r="r" b="b"/>
              <a:pathLst>
                <a:path w="13234" h="7907" extrusionOk="0">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3" name="Google Shape;19233;p73"/>
          <p:cNvGrpSpPr/>
          <p:nvPr/>
        </p:nvGrpSpPr>
        <p:grpSpPr>
          <a:xfrm>
            <a:off x="1783865" y="1317272"/>
            <a:ext cx="337000" cy="357816"/>
            <a:chOff x="1783865" y="1516522"/>
            <a:chExt cx="337000" cy="357816"/>
          </a:xfrm>
        </p:grpSpPr>
        <p:sp>
          <p:nvSpPr>
            <p:cNvPr id="19234" name="Google Shape;19234;p73"/>
            <p:cNvSpPr/>
            <p:nvPr/>
          </p:nvSpPr>
          <p:spPr>
            <a:xfrm>
              <a:off x="1917260" y="1808979"/>
              <a:ext cx="70210" cy="60117"/>
            </a:xfrm>
            <a:custGeom>
              <a:avLst/>
              <a:gdLst/>
              <a:ahLst/>
              <a:cxnLst/>
              <a:rect l="l" t="t" r="r" b="b"/>
              <a:pathLst>
                <a:path w="2678" h="2293" extrusionOk="0">
                  <a:moveTo>
                    <a:pt x="1" y="0"/>
                  </a:moveTo>
                  <a:lnTo>
                    <a:pt x="1" y="2293"/>
                  </a:lnTo>
                  <a:lnTo>
                    <a:pt x="2677" y="2293"/>
                  </a:lnTo>
                  <a:lnTo>
                    <a:pt x="2677"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5" name="Google Shape;19235;p73"/>
            <p:cNvSpPr/>
            <p:nvPr/>
          </p:nvSpPr>
          <p:spPr>
            <a:xfrm>
              <a:off x="1917260" y="1808979"/>
              <a:ext cx="70210" cy="30019"/>
            </a:xfrm>
            <a:custGeom>
              <a:avLst/>
              <a:gdLst/>
              <a:ahLst/>
              <a:cxnLst/>
              <a:rect l="l" t="t" r="r" b="b"/>
              <a:pathLst>
                <a:path w="2678" h="1145" extrusionOk="0">
                  <a:moveTo>
                    <a:pt x="1" y="0"/>
                  </a:moveTo>
                  <a:lnTo>
                    <a:pt x="1" y="1145"/>
                  </a:lnTo>
                  <a:lnTo>
                    <a:pt x="2677" y="1145"/>
                  </a:lnTo>
                  <a:lnTo>
                    <a:pt x="2677"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6" name="Google Shape;19236;p73"/>
            <p:cNvSpPr/>
            <p:nvPr/>
          </p:nvSpPr>
          <p:spPr>
            <a:xfrm>
              <a:off x="1875784" y="1521268"/>
              <a:ext cx="153268" cy="303022"/>
            </a:xfrm>
            <a:custGeom>
              <a:avLst/>
              <a:gdLst/>
              <a:ahLst/>
              <a:cxnLst/>
              <a:rect l="l" t="t" r="r" b="b"/>
              <a:pathLst>
                <a:path w="5846" h="11558" extrusionOk="0">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7" name="Google Shape;19237;p73"/>
            <p:cNvSpPr/>
            <p:nvPr/>
          </p:nvSpPr>
          <p:spPr>
            <a:xfrm>
              <a:off x="1875784" y="1806802"/>
              <a:ext cx="153268" cy="17487"/>
            </a:xfrm>
            <a:custGeom>
              <a:avLst/>
              <a:gdLst/>
              <a:ahLst/>
              <a:cxnLst/>
              <a:rect l="l" t="t" r="r" b="b"/>
              <a:pathLst>
                <a:path w="5846" h="667" extrusionOk="0">
                  <a:moveTo>
                    <a:pt x="0" y="0"/>
                  </a:moveTo>
                  <a:lnTo>
                    <a:pt x="0" y="666"/>
                  </a:lnTo>
                  <a:lnTo>
                    <a:pt x="5846" y="666"/>
                  </a:lnTo>
                  <a:lnTo>
                    <a:pt x="5846"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8" name="Google Shape;19238;p73"/>
            <p:cNvSpPr/>
            <p:nvPr/>
          </p:nvSpPr>
          <p:spPr>
            <a:xfrm>
              <a:off x="1875784" y="1620317"/>
              <a:ext cx="102091" cy="78443"/>
            </a:xfrm>
            <a:custGeom>
              <a:avLst/>
              <a:gdLst/>
              <a:ahLst/>
              <a:cxnLst/>
              <a:rect l="l" t="t" r="r" b="b"/>
              <a:pathLst>
                <a:path w="3894" h="2992" extrusionOk="0">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9" name="Google Shape;19239;p73"/>
            <p:cNvSpPr/>
            <p:nvPr/>
          </p:nvSpPr>
          <p:spPr>
            <a:xfrm>
              <a:off x="1914035" y="1604351"/>
              <a:ext cx="115016" cy="62083"/>
            </a:xfrm>
            <a:custGeom>
              <a:avLst/>
              <a:gdLst/>
              <a:ahLst/>
              <a:cxnLst/>
              <a:rect l="l" t="t" r="r" b="b"/>
              <a:pathLst>
                <a:path w="4387" h="2368" extrusionOk="0">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0" name="Google Shape;19240;p73"/>
            <p:cNvSpPr/>
            <p:nvPr/>
          </p:nvSpPr>
          <p:spPr>
            <a:xfrm>
              <a:off x="1914035" y="1572156"/>
              <a:ext cx="38382" cy="80829"/>
            </a:xfrm>
            <a:custGeom>
              <a:avLst/>
              <a:gdLst/>
              <a:ahLst/>
              <a:cxnLst/>
              <a:rect l="l" t="t" r="r" b="b"/>
              <a:pathLst>
                <a:path w="1464" h="3083" extrusionOk="0">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1" name="Google Shape;19241;p73"/>
            <p:cNvSpPr/>
            <p:nvPr/>
          </p:nvSpPr>
          <p:spPr>
            <a:xfrm>
              <a:off x="1952391" y="1572156"/>
              <a:ext cx="38304" cy="76555"/>
            </a:xfrm>
            <a:custGeom>
              <a:avLst/>
              <a:gdLst/>
              <a:ahLst/>
              <a:cxnLst/>
              <a:rect l="l" t="t" r="r" b="b"/>
              <a:pathLst>
                <a:path w="1461" h="2920" extrusionOk="0">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2" name="Google Shape;19242;p73"/>
            <p:cNvSpPr/>
            <p:nvPr/>
          </p:nvSpPr>
          <p:spPr>
            <a:xfrm>
              <a:off x="1990669" y="1572156"/>
              <a:ext cx="38382" cy="68506"/>
            </a:xfrm>
            <a:custGeom>
              <a:avLst/>
              <a:gdLst/>
              <a:ahLst/>
              <a:cxnLst/>
              <a:rect l="l" t="t" r="r" b="b"/>
              <a:pathLst>
                <a:path w="1464" h="2613" extrusionOk="0">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3" name="Google Shape;19243;p73"/>
            <p:cNvSpPr/>
            <p:nvPr/>
          </p:nvSpPr>
          <p:spPr>
            <a:xfrm>
              <a:off x="1875784" y="1633793"/>
              <a:ext cx="88615" cy="51491"/>
            </a:xfrm>
            <a:custGeom>
              <a:avLst/>
              <a:gdLst/>
              <a:ahLst/>
              <a:cxnLst/>
              <a:rect l="l" t="t" r="r" b="b"/>
              <a:pathLst>
                <a:path w="3380" h="1964" extrusionOk="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4" name="Google Shape;19244;p73"/>
            <p:cNvSpPr/>
            <p:nvPr/>
          </p:nvSpPr>
          <p:spPr>
            <a:xfrm>
              <a:off x="1870462" y="1516522"/>
              <a:ext cx="163807" cy="357816"/>
            </a:xfrm>
            <a:custGeom>
              <a:avLst/>
              <a:gdLst/>
              <a:ahLst/>
              <a:cxnLst/>
              <a:rect l="l" t="t" r="r" b="b"/>
              <a:pathLst>
                <a:path w="6248" h="13648" extrusionOk="0">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5" name="Google Shape;19245;p73"/>
            <p:cNvSpPr/>
            <p:nvPr/>
          </p:nvSpPr>
          <p:spPr>
            <a:xfrm>
              <a:off x="1907192" y="1711476"/>
              <a:ext cx="57574" cy="48948"/>
            </a:xfrm>
            <a:custGeom>
              <a:avLst/>
              <a:gdLst/>
              <a:ahLst/>
              <a:cxnLst/>
              <a:rect l="l" t="t" r="r" b="b"/>
              <a:pathLst>
                <a:path w="2196" h="1867" extrusionOk="0">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6" name="Google Shape;19246;p73"/>
            <p:cNvSpPr/>
            <p:nvPr/>
          </p:nvSpPr>
          <p:spPr>
            <a:xfrm>
              <a:off x="1964740" y="1695168"/>
              <a:ext cx="32798" cy="65308"/>
            </a:xfrm>
            <a:custGeom>
              <a:avLst/>
              <a:gdLst/>
              <a:ahLst/>
              <a:cxnLst/>
              <a:rect l="l" t="t" r="r" b="b"/>
              <a:pathLst>
                <a:path w="1251" h="2491" extrusionOk="0">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7" name="Google Shape;19247;p73"/>
            <p:cNvSpPr/>
            <p:nvPr/>
          </p:nvSpPr>
          <p:spPr>
            <a:xfrm>
              <a:off x="2052962" y="1716011"/>
              <a:ext cx="67903" cy="10566"/>
            </a:xfrm>
            <a:custGeom>
              <a:avLst/>
              <a:gdLst/>
              <a:ahLst/>
              <a:cxnLst/>
              <a:rect l="l" t="t" r="r" b="b"/>
              <a:pathLst>
                <a:path w="2590" h="403" extrusionOk="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8" name="Google Shape;19248;p73"/>
            <p:cNvSpPr/>
            <p:nvPr/>
          </p:nvSpPr>
          <p:spPr>
            <a:xfrm>
              <a:off x="2052621" y="1768551"/>
              <a:ext cx="52881" cy="48686"/>
            </a:xfrm>
            <a:custGeom>
              <a:avLst/>
              <a:gdLst/>
              <a:ahLst/>
              <a:cxnLst/>
              <a:rect l="l" t="t" r="r" b="b"/>
              <a:pathLst>
                <a:path w="2017" h="1857" extrusionOk="0">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9" name="Google Shape;19249;p73"/>
            <p:cNvSpPr/>
            <p:nvPr/>
          </p:nvSpPr>
          <p:spPr>
            <a:xfrm>
              <a:off x="2052962" y="1621445"/>
              <a:ext cx="52750" cy="48738"/>
            </a:xfrm>
            <a:custGeom>
              <a:avLst/>
              <a:gdLst/>
              <a:ahLst/>
              <a:cxnLst/>
              <a:rect l="l" t="t" r="r" b="b"/>
              <a:pathLst>
                <a:path w="2012" h="1859" extrusionOk="0">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0" name="Google Shape;19250;p73"/>
            <p:cNvSpPr/>
            <p:nvPr/>
          </p:nvSpPr>
          <p:spPr>
            <a:xfrm>
              <a:off x="1783865" y="1712210"/>
              <a:ext cx="66094" cy="10487"/>
            </a:xfrm>
            <a:custGeom>
              <a:avLst/>
              <a:gdLst/>
              <a:ahLst/>
              <a:cxnLst/>
              <a:rect l="l" t="t" r="r" b="b"/>
              <a:pathLst>
                <a:path w="2521" h="400" extrusionOk="0">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1" name="Google Shape;19251;p73"/>
            <p:cNvSpPr/>
            <p:nvPr/>
          </p:nvSpPr>
          <p:spPr>
            <a:xfrm>
              <a:off x="1799019" y="1621445"/>
              <a:ext cx="53353" cy="48922"/>
            </a:xfrm>
            <a:custGeom>
              <a:avLst/>
              <a:gdLst/>
              <a:ahLst/>
              <a:cxnLst/>
              <a:rect l="l" t="t" r="r" b="b"/>
              <a:pathLst>
                <a:path w="2035" h="1866" extrusionOk="0">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2" name="Google Shape;19252;p73"/>
            <p:cNvSpPr/>
            <p:nvPr/>
          </p:nvSpPr>
          <p:spPr>
            <a:xfrm>
              <a:off x="1799229" y="1768446"/>
              <a:ext cx="53143" cy="48791"/>
            </a:xfrm>
            <a:custGeom>
              <a:avLst/>
              <a:gdLst/>
              <a:ahLst/>
              <a:cxnLst/>
              <a:rect l="l" t="t" r="r" b="b"/>
              <a:pathLst>
                <a:path w="2027" h="1861" extrusionOk="0">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53" name="Google Shape;19253;p73"/>
          <p:cNvGrpSpPr/>
          <p:nvPr/>
        </p:nvGrpSpPr>
        <p:grpSpPr>
          <a:xfrm>
            <a:off x="848975" y="1819469"/>
            <a:ext cx="361487" cy="296389"/>
            <a:chOff x="848975" y="2018719"/>
            <a:chExt cx="361487" cy="296389"/>
          </a:xfrm>
        </p:grpSpPr>
        <p:sp>
          <p:nvSpPr>
            <p:cNvPr id="19254" name="Google Shape;19254;p73"/>
            <p:cNvSpPr/>
            <p:nvPr/>
          </p:nvSpPr>
          <p:spPr>
            <a:xfrm>
              <a:off x="907073" y="2154787"/>
              <a:ext cx="247100" cy="155077"/>
            </a:xfrm>
            <a:custGeom>
              <a:avLst/>
              <a:gdLst/>
              <a:ahLst/>
              <a:cxnLst/>
              <a:rect l="l" t="t" r="r" b="b"/>
              <a:pathLst>
                <a:path w="9425" h="5915" extrusionOk="0">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5" name="Google Shape;19255;p73"/>
            <p:cNvSpPr/>
            <p:nvPr/>
          </p:nvSpPr>
          <p:spPr>
            <a:xfrm>
              <a:off x="1139046" y="2154787"/>
              <a:ext cx="15127" cy="136095"/>
            </a:xfrm>
            <a:custGeom>
              <a:avLst/>
              <a:gdLst/>
              <a:ahLst/>
              <a:cxnLst/>
              <a:rect l="l" t="t" r="r" b="b"/>
              <a:pathLst>
                <a:path w="577" h="5191" extrusionOk="0">
                  <a:moveTo>
                    <a:pt x="0" y="1"/>
                  </a:moveTo>
                  <a:lnTo>
                    <a:pt x="0" y="5191"/>
                  </a:lnTo>
                  <a:cubicBezTo>
                    <a:pt x="366" y="4995"/>
                    <a:pt x="576" y="4770"/>
                    <a:pt x="576" y="4528"/>
                  </a:cubicBezTo>
                  <a:lnTo>
                    <a:pt x="576"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6" name="Google Shape;19256;p73"/>
            <p:cNvSpPr/>
            <p:nvPr/>
          </p:nvSpPr>
          <p:spPr>
            <a:xfrm>
              <a:off x="907073" y="2145480"/>
              <a:ext cx="247100" cy="59199"/>
            </a:xfrm>
            <a:custGeom>
              <a:avLst/>
              <a:gdLst/>
              <a:ahLst/>
              <a:cxnLst/>
              <a:rect l="l" t="t" r="r" b="b"/>
              <a:pathLst>
                <a:path w="9425" h="2258" extrusionOk="0">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7" name="Google Shape;19257;p73"/>
            <p:cNvSpPr/>
            <p:nvPr/>
          </p:nvSpPr>
          <p:spPr>
            <a:xfrm>
              <a:off x="1139046" y="2145480"/>
              <a:ext cx="15127" cy="40296"/>
            </a:xfrm>
            <a:custGeom>
              <a:avLst/>
              <a:gdLst/>
              <a:ahLst/>
              <a:cxnLst/>
              <a:rect l="l" t="t" r="r" b="b"/>
              <a:pathLst>
                <a:path w="577" h="1537" extrusionOk="0">
                  <a:moveTo>
                    <a:pt x="0" y="1"/>
                  </a:moveTo>
                  <a:lnTo>
                    <a:pt x="0" y="1536"/>
                  </a:lnTo>
                  <a:cubicBezTo>
                    <a:pt x="366" y="1337"/>
                    <a:pt x="576" y="1113"/>
                    <a:pt x="576" y="874"/>
                  </a:cubicBezTo>
                  <a:lnTo>
                    <a:pt x="576" y="1"/>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8" name="Google Shape;19258;p73"/>
            <p:cNvSpPr/>
            <p:nvPr/>
          </p:nvSpPr>
          <p:spPr>
            <a:xfrm>
              <a:off x="907073" y="2109221"/>
              <a:ext cx="247100" cy="72649"/>
            </a:xfrm>
            <a:custGeom>
              <a:avLst/>
              <a:gdLst/>
              <a:ahLst/>
              <a:cxnLst/>
              <a:rect l="l" t="t" r="r" b="b"/>
              <a:pathLst>
                <a:path w="9425" h="2771" extrusionOk="0">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9" name="Google Shape;19259;p73"/>
            <p:cNvSpPr/>
            <p:nvPr/>
          </p:nvSpPr>
          <p:spPr>
            <a:xfrm>
              <a:off x="1011131" y="2109221"/>
              <a:ext cx="143043" cy="72649"/>
            </a:xfrm>
            <a:custGeom>
              <a:avLst/>
              <a:gdLst/>
              <a:ahLst/>
              <a:cxnLst/>
              <a:rect l="l" t="t" r="r" b="b"/>
              <a:pathLst>
                <a:path w="5456" h="2771" extrusionOk="0">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0" name="Google Shape;19260;p73"/>
            <p:cNvSpPr/>
            <p:nvPr/>
          </p:nvSpPr>
          <p:spPr>
            <a:xfrm>
              <a:off x="1043509" y="2126971"/>
              <a:ext cx="18536" cy="18536"/>
            </a:xfrm>
            <a:custGeom>
              <a:avLst/>
              <a:gdLst/>
              <a:ahLst/>
              <a:cxnLst/>
              <a:rect l="l" t="t" r="r" b="b"/>
              <a:pathLst>
                <a:path w="707" h="707" extrusionOk="0">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1" name="Google Shape;19261;p73"/>
            <p:cNvSpPr/>
            <p:nvPr/>
          </p:nvSpPr>
          <p:spPr>
            <a:xfrm>
              <a:off x="999175" y="2126971"/>
              <a:ext cx="18457" cy="18536"/>
            </a:xfrm>
            <a:custGeom>
              <a:avLst/>
              <a:gdLst/>
              <a:ahLst/>
              <a:cxnLst/>
              <a:rect l="l" t="t" r="r" b="b"/>
              <a:pathLst>
                <a:path w="704" h="707" extrusionOk="0">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2" name="Google Shape;19262;p73"/>
            <p:cNvSpPr/>
            <p:nvPr/>
          </p:nvSpPr>
          <p:spPr>
            <a:xfrm>
              <a:off x="888695" y="2018719"/>
              <a:ext cx="283778" cy="296389"/>
            </a:xfrm>
            <a:custGeom>
              <a:avLst/>
              <a:gdLst/>
              <a:ahLst/>
              <a:cxnLst/>
              <a:rect l="l" t="t" r="r" b="b"/>
              <a:pathLst>
                <a:path w="10824" h="11305" extrusionOk="0">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3" name="Google Shape;19263;p73"/>
            <p:cNvSpPr/>
            <p:nvPr/>
          </p:nvSpPr>
          <p:spPr>
            <a:xfrm>
              <a:off x="883215" y="2059460"/>
              <a:ext cx="42970" cy="55057"/>
            </a:xfrm>
            <a:custGeom>
              <a:avLst/>
              <a:gdLst/>
              <a:ahLst/>
              <a:cxnLst/>
              <a:rect l="l" t="t" r="r" b="b"/>
              <a:pathLst>
                <a:path w="1639" h="2100" extrusionOk="0">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4" name="Google Shape;19264;p73"/>
            <p:cNvSpPr/>
            <p:nvPr/>
          </p:nvSpPr>
          <p:spPr>
            <a:xfrm>
              <a:off x="848975" y="2099521"/>
              <a:ext cx="59828" cy="29704"/>
            </a:xfrm>
            <a:custGeom>
              <a:avLst/>
              <a:gdLst/>
              <a:ahLst/>
              <a:cxnLst/>
              <a:rect l="l" t="t" r="r" b="b"/>
              <a:pathLst>
                <a:path w="2282" h="1133" extrusionOk="0">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5" name="Google Shape;19265;p73"/>
            <p:cNvSpPr/>
            <p:nvPr/>
          </p:nvSpPr>
          <p:spPr>
            <a:xfrm>
              <a:off x="1135035" y="2059460"/>
              <a:ext cx="42970" cy="55004"/>
            </a:xfrm>
            <a:custGeom>
              <a:avLst/>
              <a:gdLst/>
              <a:ahLst/>
              <a:cxnLst/>
              <a:rect l="l" t="t" r="r" b="b"/>
              <a:pathLst>
                <a:path w="1639" h="2098" extrusionOk="0">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6" name="Google Shape;19266;p73"/>
            <p:cNvSpPr/>
            <p:nvPr/>
          </p:nvSpPr>
          <p:spPr>
            <a:xfrm>
              <a:off x="1150713" y="2099573"/>
              <a:ext cx="59750" cy="29678"/>
            </a:xfrm>
            <a:custGeom>
              <a:avLst/>
              <a:gdLst/>
              <a:ahLst/>
              <a:cxnLst/>
              <a:rect l="l" t="t" r="r" b="b"/>
              <a:pathLst>
                <a:path w="2279" h="1132" extrusionOk="0">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7" name="Google Shape;19267;p73"/>
          <p:cNvGrpSpPr/>
          <p:nvPr/>
        </p:nvGrpSpPr>
        <p:grpSpPr>
          <a:xfrm>
            <a:off x="3078826" y="1815064"/>
            <a:ext cx="374884" cy="305381"/>
            <a:chOff x="3078826" y="2014314"/>
            <a:chExt cx="374884" cy="305381"/>
          </a:xfrm>
        </p:grpSpPr>
        <p:sp>
          <p:nvSpPr>
            <p:cNvPr id="19268" name="Google Shape;19268;p73"/>
            <p:cNvSpPr/>
            <p:nvPr/>
          </p:nvSpPr>
          <p:spPr>
            <a:xfrm>
              <a:off x="3217831" y="2174267"/>
              <a:ext cx="65727" cy="65727"/>
            </a:xfrm>
            <a:custGeom>
              <a:avLst/>
              <a:gdLst/>
              <a:ahLst/>
              <a:cxnLst/>
              <a:rect l="l" t="t" r="r" b="b"/>
              <a:pathLst>
                <a:path w="2507" h="2507" extrusionOk="0">
                  <a:moveTo>
                    <a:pt x="1884" y="0"/>
                  </a:moveTo>
                  <a:lnTo>
                    <a:pt x="0" y="1883"/>
                  </a:lnTo>
                  <a:lnTo>
                    <a:pt x="620" y="2506"/>
                  </a:lnTo>
                  <a:lnTo>
                    <a:pt x="2507" y="619"/>
                  </a:lnTo>
                  <a:lnTo>
                    <a:pt x="1884"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9" name="Google Shape;19269;p73"/>
            <p:cNvSpPr/>
            <p:nvPr/>
          </p:nvSpPr>
          <p:spPr>
            <a:xfrm>
              <a:off x="3217831" y="2203893"/>
              <a:ext cx="36023" cy="36101"/>
            </a:xfrm>
            <a:custGeom>
              <a:avLst/>
              <a:gdLst/>
              <a:ahLst/>
              <a:cxnLst/>
              <a:rect l="l" t="t" r="r" b="b"/>
              <a:pathLst>
                <a:path w="1374" h="1377" extrusionOk="0">
                  <a:moveTo>
                    <a:pt x="754" y="0"/>
                  </a:moveTo>
                  <a:lnTo>
                    <a:pt x="0" y="753"/>
                  </a:lnTo>
                  <a:lnTo>
                    <a:pt x="620" y="1376"/>
                  </a:lnTo>
                  <a:lnTo>
                    <a:pt x="1373" y="623"/>
                  </a:lnTo>
                  <a:lnTo>
                    <a:pt x="754"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0" name="Google Shape;19270;p73"/>
            <p:cNvSpPr/>
            <p:nvPr/>
          </p:nvSpPr>
          <p:spPr>
            <a:xfrm>
              <a:off x="3143400" y="2209189"/>
              <a:ext cx="105211" cy="105237"/>
            </a:xfrm>
            <a:custGeom>
              <a:avLst/>
              <a:gdLst/>
              <a:ahLst/>
              <a:cxnLst/>
              <a:rect l="l" t="t" r="r" b="b"/>
              <a:pathLst>
                <a:path w="4013" h="4014" extrusionOk="0">
                  <a:moveTo>
                    <a:pt x="2988" y="1"/>
                  </a:moveTo>
                  <a:lnTo>
                    <a:pt x="0" y="2989"/>
                  </a:lnTo>
                  <a:lnTo>
                    <a:pt x="1021" y="4014"/>
                  </a:lnTo>
                  <a:lnTo>
                    <a:pt x="4013" y="1022"/>
                  </a:lnTo>
                  <a:lnTo>
                    <a:pt x="298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1" name="Google Shape;19271;p73"/>
            <p:cNvSpPr/>
            <p:nvPr/>
          </p:nvSpPr>
          <p:spPr>
            <a:xfrm>
              <a:off x="3237101" y="2019584"/>
              <a:ext cx="201036" cy="201141"/>
            </a:xfrm>
            <a:custGeom>
              <a:avLst/>
              <a:gdLst/>
              <a:ahLst/>
              <a:cxnLst/>
              <a:rect l="l" t="t" r="r" b="b"/>
              <a:pathLst>
                <a:path w="7668" h="7672" extrusionOk="0">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2" name="Google Shape;19272;p73"/>
            <p:cNvSpPr/>
            <p:nvPr/>
          </p:nvSpPr>
          <p:spPr>
            <a:xfrm>
              <a:off x="3227243" y="2019557"/>
              <a:ext cx="186223" cy="176470"/>
            </a:xfrm>
            <a:custGeom>
              <a:avLst/>
              <a:gdLst/>
              <a:ahLst/>
              <a:cxnLst/>
              <a:rect l="l" t="t" r="r" b="b"/>
              <a:pathLst>
                <a:path w="7103" h="6731" extrusionOk="0">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3" name="Google Shape;19273;p73"/>
            <p:cNvSpPr/>
            <p:nvPr/>
          </p:nvSpPr>
          <p:spPr>
            <a:xfrm>
              <a:off x="3252779" y="2042839"/>
              <a:ext cx="162208" cy="154605"/>
            </a:xfrm>
            <a:custGeom>
              <a:avLst/>
              <a:gdLst/>
              <a:ahLst/>
              <a:cxnLst/>
              <a:rect l="l" t="t" r="r" b="b"/>
              <a:pathLst>
                <a:path w="6187" h="5897" extrusionOk="0">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4" name="Google Shape;19274;p73"/>
            <p:cNvSpPr/>
            <p:nvPr/>
          </p:nvSpPr>
          <p:spPr>
            <a:xfrm>
              <a:off x="3275379" y="2057835"/>
              <a:ext cx="148706" cy="139608"/>
            </a:xfrm>
            <a:custGeom>
              <a:avLst/>
              <a:gdLst/>
              <a:ahLst/>
              <a:cxnLst/>
              <a:rect l="l" t="t" r="r" b="b"/>
              <a:pathLst>
                <a:path w="5672" h="5325" extrusionOk="0">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5" name="Google Shape;19275;p73"/>
            <p:cNvSpPr/>
            <p:nvPr/>
          </p:nvSpPr>
          <p:spPr>
            <a:xfrm>
              <a:off x="3086508" y="2019531"/>
              <a:ext cx="142256" cy="148286"/>
            </a:xfrm>
            <a:custGeom>
              <a:avLst/>
              <a:gdLst/>
              <a:ahLst/>
              <a:cxnLst/>
              <a:rect l="l" t="t" r="r" b="b"/>
              <a:pathLst>
                <a:path w="5426" h="5656" extrusionOk="0">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6" name="Google Shape;19276;p73"/>
            <p:cNvSpPr/>
            <p:nvPr/>
          </p:nvSpPr>
          <p:spPr>
            <a:xfrm>
              <a:off x="3137501" y="2014314"/>
              <a:ext cx="316209" cy="305381"/>
            </a:xfrm>
            <a:custGeom>
              <a:avLst/>
              <a:gdLst/>
              <a:ahLst/>
              <a:cxnLst/>
              <a:rect l="l" t="t" r="r" b="b"/>
              <a:pathLst>
                <a:path w="12061" h="11648" extrusionOk="0">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7" name="Google Shape;19277;p73"/>
            <p:cNvSpPr/>
            <p:nvPr/>
          </p:nvSpPr>
          <p:spPr>
            <a:xfrm>
              <a:off x="3255139" y="2037595"/>
              <a:ext cx="173035" cy="165065"/>
            </a:xfrm>
            <a:custGeom>
              <a:avLst/>
              <a:gdLst/>
              <a:ahLst/>
              <a:cxnLst/>
              <a:rect l="l" t="t" r="r" b="b"/>
              <a:pathLst>
                <a:path w="6600" h="6296" extrusionOk="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8" name="Google Shape;19278;p73"/>
            <p:cNvSpPr/>
            <p:nvPr/>
          </p:nvSpPr>
          <p:spPr>
            <a:xfrm>
              <a:off x="3078826" y="2014366"/>
              <a:ext cx="166560" cy="158721"/>
            </a:xfrm>
            <a:custGeom>
              <a:avLst/>
              <a:gdLst/>
              <a:ahLst/>
              <a:cxnLst/>
              <a:rect l="l" t="t" r="r" b="b"/>
              <a:pathLst>
                <a:path w="6353" h="6054" extrusionOk="0">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9" name="Google Shape;19279;p73"/>
            <p:cNvSpPr/>
            <p:nvPr/>
          </p:nvSpPr>
          <p:spPr>
            <a:xfrm>
              <a:off x="3141014" y="2066198"/>
              <a:ext cx="31356" cy="53405"/>
            </a:xfrm>
            <a:custGeom>
              <a:avLst/>
              <a:gdLst/>
              <a:ahLst/>
              <a:cxnLst/>
              <a:rect l="l" t="t" r="r" b="b"/>
              <a:pathLst>
                <a:path w="1196" h="2037" extrusionOk="0">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0" name="Google Shape;19280;p73"/>
            <p:cNvSpPr/>
            <p:nvPr/>
          </p:nvSpPr>
          <p:spPr>
            <a:xfrm>
              <a:off x="3143872" y="2049970"/>
              <a:ext cx="17959" cy="15468"/>
            </a:xfrm>
            <a:custGeom>
              <a:avLst/>
              <a:gdLst/>
              <a:ahLst/>
              <a:cxnLst/>
              <a:rect l="l" t="t" r="r" b="b"/>
              <a:pathLst>
                <a:path w="685" h="590" extrusionOk="0">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81" name="Google Shape;19281;p73"/>
          <p:cNvGrpSpPr/>
          <p:nvPr/>
        </p:nvGrpSpPr>
        <p:grpSpPr>
          <a:xfrm>
            <a:off x="3531183" y="2239368"/>
            <a:ext cx="359416" cy="358315"/>
            <a:chOff x="3531183" y="2438618"/>
            <a:chExt cx="359416" cy="358315"/>
          </a:xfrm>
        </p:grpSpPr>
        <p:sp>
          <p:nvSpPr>
            <p:cNvPr id="19282" name="Google Shape;19282;p73"/>
            <p:cNvSpPr/>
            <p:nvPr/>
          </p:nvSpPr>
          <p:spPr>
            <a:xfrm>
              <a:off x="3653671" y="2571672"/>
              <a:ext cx="216032" cy="204890"/>
            </a:xfrm>
            <a:custGeom>
              <a:avLst/>
              <a:gdLst/>
              <a:ahLst/>
              <a:cxnLst/>
              <a:rect l="l" t="t" r="r" b="b"/>
              <a:pathLst>
                <a:path w="8240" h="7815" extrusionOk="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3" name="Google Shape;19283;p73"/>
            <p:cNvSpPr/>
            <p:nvPr/>
          </p:nvSpPr>
          <p:spPr>
            <a:xfrm>
              <a:off x="3714810" y="2571672"/>
              <a:ext cx="154788" cy="160556"/>
            </a:xfrm>
            <a:custGeom>
              <a:avLst/>
              <a:gdLst/>
              <a:ahLst/>
              <a:cxnLst/>
              <a:rect l="l" t="t" r="r" b="b"/>
              <a:pathLst>
                <a:path w="5904" h="6124" extrusionOk="0">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4" name="Google Shape;19284;p73"/>
            <p:cNvSpPr/>
            <p:nvPr/>
          </p:nvSpPr>
          <p:spPr>
            <a:xfrm>
              <a:off x="3789740" y="2696965"/>
              <a:ext cx="79859" cy="79596"/>
            </a:xfrm>
            <a:custGeom>
              <a:avLst/>
              <a:gdLst/>
              <a:ahLst/>
              <a:cxnLst/>
              <a:rect l="l" t="t" r="r" b="b"/>
              <a:pathLst>
                <a:path w="3046" h="3036" extrusionOk="0">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5" name="Google Shape;19285;p73"/>
            <p:cNvSpPr/>
            <p:nvPr/>
          </p:nvSpPr>
          <p:spPr>
            <a:xfrm>
              <a:off x="3798182" y="2705145"/>
              <a:ext cx="86623" cy="86518"/>
            </a:xfrm>
            <a:custGeom>
              <a:avLst/>
              <a:gdLst/>
              <a:ahLst/>
              <a:cxnLst/>
              <a:rect l="l" t="t" r="r" b="b"/>
              <a:pathLst>
                <a:path w="3304" h="3300" extrusionOk="0">
                  <a:moveTo>
                    <a:pt x="2384" y="0"/>
                  </a:moveTo>
                  <a:lnTo>
                    <a:pt x="0" y="2383"/>
                  </a:lnTo>
                  <a:lnTo>
                    <a:pt x="920" y="3299"/>
                  </a:lnTo>
                  <a:lnTo>
                    <a:pt x="3303" y="920"/>
                  </a:lnTo>
                  <a:lnTo>
                    <a:pt x="2384"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6" name="Google Shape;19286;p73"/>
            <p:cNvSpPr/>
            <p:nvPr/>
          </p:nvSpPr>
          <p:spPr>
            <a:xfrm>
              <a:off x="3847549" y="2705145"/>
              <a:ext cx="37255" cy="37150"/>
            </a:xfrm>
            <a:custGeom>
              <a:avLst/>
              <a:gdLst/>
              <a:ahLst/>
              <a:cxnLst/>
              <a:rect l="l" t="t" r="r" b="b"/>
              <a:pathLst>
                <a:path w="1421" h="1417" extrusionOk="0">
                  <a:moveTo>
                    <a:pt x="501" y="0"/>
                  </a:moveTo>
                  <a:lnTo>
                    <a:pt x="1" y="496"/>
                  </a:lnTo>
                  <a:lnTo>
                    <a:pt x="921" y="1416"/>
                  </a:lnTo>
                  <a:lnTo>
                    <a:pt x="1420" y="920"/>
                  </a:lnTo>
                  <a:lnTo>
                    <a:pt x="501"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7" name="Google Shape;19287;p73"/>
            <p:cNvSpPr/>
            <p:nvPr/>
          </p:nvSpPr>
          <p:spPr>
            <a:xfrm>
              <a:off x="3551973" y="2458937"/>
              <a:ext cx="215954" cy="204968"/>
            </a:xfrm>
            <a:custGeom>
              <a:avLst/>
              <a:gdLst/>
              <a:ahLst/>
              <a:cxnLst/>
              <a:rect l="l" t="t" r="r" b="b"/>
              <a:pathLst>
                <a:path w="8237" h="7818" extrusionOk="0">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8" name="Google Shape;19288;p73"/>
            <p:cNvSpPr/>
            <p:nvPr/>
          </p:nvSpPr>
          <p:spPr>
            <a:xfrm>
              <a:off x="3551973" y="2503349"/>
              <a:ext cx="154893" cy="160530"/>
            </a:xfrm>
            <a:custGeom>
              <a:avLst/>
              <a:gdLst/>
              <a:ahLst/>
              <a:cxnLst/>
              <a:rect l="l" t="t" r="r" b="b"/>
              <a:pathLst>
                <a:path w="5908" h="6123" extrusionOk="0">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9" name="Google Shape;19289;p73"/>
            <p:cNvSpPr/>
            <p:nvPr/>
          </p:nvSpPr>
          <p:spPr>
            <a:xfrm>
              <a:off x="3551973" y="2458937"/>
              <a:ext cx="79963" cy="79675"/>
            </a:xfrm>
            <a:custGeom>
              <a:avLst/>
              <a:gdLst/>
              <a:ahLst/>
              <a:cxnLst/>
              <a:rect l="l" t="t" r="r" b="b"/>
              <a:pathLst>
                <a:path w="3050" h="3039" extrusionOk="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0" name="Google Shape;19290;p73"/>
            <p:cNvSpPr/>
            <p:nvPr/>
          </p:nvSpPr>
          <p:spPr>
            <a:xfrm>
              <a:off x="3536872" y="2443835"/>
              <a:ext cx="86623" cy="86623"/>
            </a:xfrm>
            <a:custGeom>
              <a:avLst/>
              <a:gdLst/>
              <a:ahLst/>
              <a:cxnLst/>
              <a:rect l="l" t="t" r="r" b="b"/>
              <a:pathLst>
                <a:path w="3304" h="3304" extrusionOk="0">
                  <a:moveTo>
                    <a:pt x="2384" y="0"/>
                  </a:moveTo>
                  <a:lnTo>
                    <a:pt x="0" y="2383"/>
                  </a:lnTo>
                  <a:lnTo>
                    <a:pt x="920" y="3303"/>
                  </a:lnTo>
                  <a:lnTo>
                    <a:pt x="3303" y="920"/>
                  </a:lnTo>
                  <a:lnTo>
                    <a:pt x="2384"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1" name="Google Shape;19291;p73"/>
            <p:cNvSpPr/>
            <p:nvPr/>
          </p:nvSpPr>
          <p:spPr>
            <a:xfrm>
              <a:off x="3536872" y="2493203"/>
              <a:ext cx="37150" cy="37255"/>
            </a:xfrm>
            <a:custGeom>
              <a:avLst/>
              <a:gdLst/>
              <a:ahLst/>
              <a:cxnLst/>
              <a:rect l="l" t="t" r="r" b="b"/>
              <a:pathLst>
                <a:path w="1417" h="1421" extrusionOk="0">
                  <a:moveTo>
                    <a:pt x="500" y="0"/>
                  </a:moveTo>
                  <a:lnTo>
                    <a:pt x="0" y="500"/>
                  </a:lnTo>
                  <a:lnTo>
                    <a:pt x="920" y="1420"/>
                  </a:lnTo>
                  <a:lnTo>
                    <a:pt x="1417" y="920"/>
                  </a:lnTo>
                  <a:lnTo>
                    <a:pt x="500"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2" name="Google Shape;19292;p73"/>
            <p:cNvSpPr/>
            <p:nvPr/>
          </p:nvSpPr>
          <p:spPr>
            <a:xfrm>
              <a:off x="3663739" y="2458937"/>
              <a:ext cx="205860" cy="214852"/>
            </a:xfrm>
            <a:custGeom>
              <a:avLst/>
              <a:gdLst/>
              <a:ahLst/>
              <a:cxnLst/>
              <a:rect l="l" t="t" r="r" b="b"/>
              <a:pathLst>
                <a:path w="7852" h="8195" extrusionOk="0">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3" name="Google Shape;19293;p73"/>
            <p:cNvSpPr/>
            <p:nvPr/>
          </p:nvSpPr>
          <p:spPr>
            <a:xfrm>
              <a:off x="3790002" y="2459015"/>
              <a:ext cx="79596" cy="79885"/>
            </a:xfrm>
            <a:custGeom>
              <a:avLst/>
              <a:gdLst/>
              <a:ahLst/>
              <a:cxnLst/>
              <a:rect l="l" t="t" r="r" b="b"/>
              <a:pathLst>
                <a:path w="3036" h="3047" extrusionOk="0">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4" name="Google Shape;19294;p73"/>
            <p:cNvSpPr/>
            <p:nvPr/>
          </p:nvSpPr>
          <p:spPr>
            <a:xfrm>
              <a:off x="3663739" y="2459015"/>
              <a:ext cx="161526" cy="154893"/>
            </a:xfrm>
            <a:custGeom>
              <a:avLst/>
              <a:gdLst/>
              <a:ahLst/>
              <a:cxnLst/>
              <a:rect l="l" t="t" r="r" b="b"/>
              <a:pathLst>
                <a:path w="6161" h="5908" extrusionOk="0">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5" name="Google Shape;19295;p73"/>
            <p:cNvSpPr/>
            <p:nvPr/>
          </p:nvSpPr>
          <p:spPr>
            <a:xfrm>
              <a:off x="3798182" y="2443835"/>
              <a:ext cx="86518" cy="86623"/>
            </a:xfrm>
            <a:custGeom>
              <a:avLst/>
              <a:gdLst/>
              <a:ahLst/>
              <a:cxnLst/>
              <a:rect l="l" t="t" r="r" b="b"/>
              <a:pathLst>
                <a:path w="3300" h="3304" extrusionOk="0">
                  <a:moveTo>
                    <a:pt x="920" y="0"/>
                  </a:moveTo>
                  <a:lnTo>
                    <a:pt x="0" y="920"/>
                  </a:lnTo>
                  <a:lnTo>
                    <a:pt x="2384" y="3303"/>
                  </a:lnTo>
                  <a:lnTo>
                    <a:pt x="3300" y="2383"/>
                  </a:lnTo>
                  <a:lnTo>
                    <a:pt x="920"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6" name="Google Shape;19296;p73"/>
            <p:cNvSpPr/>
            <p:nvPr/>
          </p:nvSpPr>
          <p:spPr>
            <a:xfrm>
              <a:off x="3798182" y="2443835"/>
              <a:ext cx="37150" cy="37150"/>
            </a:xfrm>
            <a:custGeom>
              <a:avLst/>
              <a:gdLst/>
              <a:ahLst/>
              <a:cxnLst/>
              <a:rect l="l" t="t" r="r" b="b"/>
              <a:pathLst>
                <a:path w="1417" h="1417" extrusionOk="0">
                  <a:moveTo>
                    <a:pt x="920" y="0"/>
                  </a:moveTo>
                  <a:lnTo>
                    <a:pt x="0" y="920"/>
                  </a:lnTo>
                  <a:lnTo>
                    <a:pt x="500" y="1416"/>
                  </a:lnTo>
                  <a:lnTo>
                    <a:pt x="1417" y="500"/>
                  </a:lnTo>
                  <a:lnTo>
                    <a:pt x="92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7" name="Google Shape;19297;p73"/>
            <p:cNvSpPr/>
            <p:nvPr/>
          </p:nvSpPr>
          <p:spPr>
            <a:xfrm>
              <a:off x="3552052" y="2561709"/>
              <a:ext cx="205886" cy="214852"/>
            </a:xfrm>
            <a:custGeom>
              <a:avLst/>
              <a:gdLst/>
              <a:ahLst/>
              <a:cxnLst/>
              <a:rect l="l" t="t" r="r" b="b"/>
              <a:pathLst>
                <a:path w="7853" h="8195" extrusionOk="0">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8" name="Google Shape;19298;p73"/>
            <p:cNvSpPr/>
            <p:nvPr/>
          </p:nvSpPr>
          <p:spPr>
            <a:xfrm>
              <a:off x="3596412" y="2621773"/>
              <a:ext cx="161526" cy="154893"/>
            </a:xfrm>
            <a:custGeom>
              <a:avLst/>
              <a:gdLst/>
              <a:ahLst/>
              <a:cxnLst/>
              <a:rect l="l" t="t" r="r" b="b"/>
              <a:pathLst>
                <a:path w="6161" h="5908" extrusionOk="0">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9" name="Google Shape;19299;p73"/>
            <p:cNvSpPr/>
            <p:nvPr/>
          </p:nvSpPr>
          <p:spPr>
            <a:xfrm>
              <a:off x="3552052" y="2696782"/>
              <a:ext cx="79596" cy="79780"/>
            </a:xfrm>
            <a:custGeom>
              <a:avLst/>
              <a:gdLst/>
              <a:ahLst/>
              <a:cxnLst/>
              <a:rect l="l" t="t" r="r" b="b"/>
              <a:pathLst>
                <a:path w="3036" h="3043" extrusionOk="0">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0" name="Google Shape;19300;p73"/>
            <p:cNvSpPr/>
            <p:nvPr/>
          </p:nvSpPr>
          <p:spPr>
            <a:xfrm>
              <a:off x="3536872" y="2705145"/>
              <a:ext cx="86623" cy="86518"/>
            </a:xfrm>
            <a:custGeom>
              <a:avLst/>
              <a:gdLst/>
              <a:ahLst/>
              <a:cxnLst/>
              <a:rect l="l" t="t" r="r" b="b"/>
              <a:pathLst>
                <a:path w="3304" h="3300" extrusionOk="0">
                  <a:moveTo>
                    <a:pt x="920" y="0"/>
                  </a:moveTo>
                  <a:lnTo>
                    <a:pt x="0" y="920"/>
                  </a:lnTo>
                  <a:lnTo>
                    <a:pt x="2384" y="3299"/>
                  </a:lnTo>
                  <a:lnTo>
                    <a:pt x="3303" y="2383"/>
                  </a:lnTo>
                  <a:lnTo>
                    <a:pt x="920"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1" name="Google Shape;19301;p73"/>
            <p:cNvSpPr/>
            <p:nvPr/>
          </p:nvSpPr>
          <p:spPr>
            <a:xfrm>
              <a:off x="3586345" y="2754513"/>
              <a:ext cx="37150" cy="37150"/>
            </a:xfrm>
            <a:custGeom>
              <a:avLst/>
              <a:gdLst/>
              <a:ahLst/>
              <a:cxnLst/>
              <a:rect l="l" t="t" r="r" b="b"/>
              <a:pathLst>
                <a:path w="1417" h="1417" extrusionOk="0">
                  <a:moveTo>
                    <a:pt x="917" y="0"/>
                  </a:moveTo>
                  <a:lnTo>
                    <a:pt x="0" y="920"/>
                  </a:lnTo>
                  <a:lnTo>
                    <a:pt x="497" y="1416"/>
                  </a:lnTo>
                  <a:lnTo>
                    <a:pt x="1416" y="500"/>
                  </a:lnTo>
                  <a:lnTo>
                    <a:pt x="917" y="0"/>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2" name="Google Shape;19302;p73"/>
            <p:cNvSpPr/>
            <p:nvPr/>
          </p:nvSpPr>
          <p:spPr>
            <a:xfrm>
              <a:off x="3531183" y="2438618"/>
              <a:ext cx="359416" cy="358315"/>
            </a:xfrm>
            <a:custGeom>
              <a:avLst/>
              <a:gdLst/>
              <a:ahLst/>
              <a:cxnLst/>
              <a:rect l="l" t="t" r="r" b="b"/>
              <a:pathLst>
                <a:path w="13709" h="13667" extrusionOk="0">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03" name="Google Shape;19303;p73"/>
          <p:cNvGrpSpPr/>
          <p:nvPr/>
        </p:nvGrpSpPr>
        <p:grpSpPr>
          <a:xfrm>
            <a:off x="1325898" y="3666229"/>
            <a:ext cx="358288" cy="253418"/>
            <a:chOff x="1325898" y="3865479"/>
            <a:chExt cx="358288" cy="253418"/>
          </a:xfrm>
        </p:grpSpPr>
        <p:sp>
          <p:nvSpPr>
            <p:cNvPr id="19304" name="Google Shape;19304;p73"/>
            <p:cNvSpPr/>
            <p:nvPr/>
          </p:nvSpPr>
          <p:spPr>
            <a:xfrm>
              <a:off x="1442592" y="3870801"/>
              <a:ext cx="236377" cy="240021"/>
            </a:xfrm>
            <a:custGeom>
              <a:avLst/>
              <a:gdLst/>
              <a:ahLst/>
              <a:cxnLst/>
              <a:rect l="l" t="t" r="r" b="b"/>
              <a:pathLst>
                <a:path w="9016" h="9155" extrusionOk="0">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5" name="Google Shape;19305;p73"/>
            <p:cNvSpPr/>
            <p:nvPr/>
          </p:nvSpPr>
          <p:spPr>
            <a:xfrm>
              <a:off x="1442592" y="4073594"/>
              <a:ext cx="212073" cy="37229"/>
            </a:xfrm>
            <a:custGeom>
              <a:avLst/>
              <a:gdLst/>
              <a:ahLst/>
              <a:cxnLst/>
              <a:rect l="l" t="t" r="r" b="b"/>
              <a:pathLst>
                <a:path w="8089" h="1420" extrusionOk="0">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6" name="Google Shape;19306;p73"/>
            <p:cNvSpPr/>
            <p:nvPr/>
          </p:nvSpPr>
          <p:spPr>
            <a:xfrm>
              <a:off x="1442697" y="3967990"/>
              <a:ext cx="54611" cy="128413"/>
            </a:xfrm>
            <a:custGeom>
              <a:avLst/>
              <a:gdLst/>
              <a:ahLst/>
              <a:cxnLst/>
              <a:rect l="l" t="t" r="r" b="b"/>
              <a:pathLst>
                <a:path w="2083" h="4898" extrusionOk="0">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7" name="Google Shape;19307;p73"/>
            <p:cNvSpPr/>
            <p:nvPr/>
          </p:nvSpPr>
          <p:spPr>
            <a:xfrm>
              <a:off x="1416584" y="3958315"/>
              <a:ext cx="56997" cy="147762"/>
            </a:xfrm>
            <a:custGeom>
              <a:avLst/>
              <a:gdLst/>
              <a:ahLst/>
              <a:cxnLst/>
              <a:rect l="l" t="t" r="r" b="b"/>
              <a:pathLst>
                <a:path w="2174" h="5636" extrusionOk="0">
                  <a:moveTo>
                    <a:pt x="0" y="0"/>
                  </a:moveTo>
                  <a:lnTo>
                    <a:pt x="0" y="5636"/>
                  </a:lnTo>
                  <a:lnTo>
                    <a:pt x="2174" y="5636"/>
                  </a:lnTo>
                  <a:lnTo>
                    <a:pt x="2174" y="0"/>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8" name="Google Shape;19308;p73"/>
            <p:cNvSpPr/>
            <p:nvPr/>
          </p:nvSpPr>
          <p:spPr>
            <a:xfrm>
              <a:off x="1416584" y="4075193"/>
              <a:ext cx="56997" cy="30884"/>
            </a:xfrm>
            <a:custGeom>
              <a:avLst/>
              <a:gdLst/>
              <a:ahLst/>
              <a:cxnLst/>
              <a:rect l="l" t="t" r="r" b="b"/>
              <a:pathLst>
                <a:path w="2174" h="1178" extrusionOk="0">
                  <a:moveTo>
                    <a:pt x="0" y="1"/>
                  </a:moveTo>
                  <a:lnTo>
                    <a:pt x="0" y="1178"/>
                  </a:lnTo>
                  <a:lnTo>
                    <a:pt x="2174" y="1178"/>
                  </a:lnTo>
                  <a:lnTo>
                    <a:pt x="2174"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9" name="Google Shape;19309;p73"/>
            <p:cNvSpPr/>
            <p:nvPr/>
          </p:nvSpPr>
          <p:spPr>
            <a:xfrm>
              <a:off x="1331115" y="3950712"/>
              <a:ext cx="89664" cy="163073"/>
            </a:xfrm>
            <a:custGeom>
              <a:avLst/>
              <a:gdLst/>
              <a:ahLst/>
              <a:cxnLst/>
              <a:rect l="l" t="t" r="r" b="b"/>
              <a:pathLst>
                <a:path w="3420" h="6220" extrusionOk="0">
                  <a:moveTo>
                    <a:pt x="1" y="1"/>
                  </a:moveTo>
                  <a:lnTo>
                    <a:pt x="1" y="6219"/>
                  </a:lnTo>
                  <a:lnTo>
                    <a:pt x="3420" y="6219"/>
                  </a:lnTo>
                  <a:lnTo>
                    <a:pt x="3420"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0" name="Google Shape;19310;p73"/>
            <p:cNvSpPr/>
            <p:nvPr/>
          </p:nvSpPr>
          <p:spPr>
            <a:xfrm>
              <a:off x="1331115" y="4075193"/>
              <a:ext cx="89664" cy="38487"/>
            </a:xfrm>
            <a:custGeom>
              <a:avLst/>
              <a:gdLst/>
              <a:ahLst/>
              <a:cxnLst/>
              <a:rect l="l" t="t" r="r" b="b"/>
              <a:pathLst>
                <a:path w="3420" h="1468" extrusionOk="0">
                  <a:moveTo>
                    <a:pt x="1" y="1"/>
                  </a:moveTo>
                  <a:lnTo>
                    <a:pt x="1" y="1468"/>
                  </a:lnTo>
                  <a:lnTo>
                    <a:pt x="3420" y="1468"/>
                  </a:lnTo>
                  <a:lnTo>
                    <a:pt x="3420"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1" name="Google Shape;19311;p73"/>
            <p:cNvSpPr/>
            <p:nvPr/>
          </p:nvSpPr>
          <p:spPr>
            <a:xfrm>
              <a:off x="1325898" y="3865479"/>
              <a:ext cx="358288" cy="253418"/>
            </a:xfrm>
            <a:custGeom>
              <a:avLst/>
              <a:gdLst/>
              <a:ahLst/>
              <a:cxnLst/>
              <a:rect l="l" t="t" r="r" b="b"/>
              <a:pathLst>
                <a:path w="13666" h="9666" extrusionOk="0">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12" name="Google Shape;19312;p73"/>
          <p:cNvGrpSpPr/>
          <p:nvPr/>
        </p:nvGrpSpPr>
        <p:grpSpPr>
          <a:xfrm>
            <a:off x="3121823" y="3613742"/>
            <a:ext cx="354933" cy="358524"/>
            <a:chOff x="3121823" y="3812992"/>
            <a:chExt cx="354933" cy="358524"/>
          </a:xfrm>
        </p:grpSpPr>
        <p:sp>
          <p:nvSpPr>
            <p:cNvPr id="19313" name="Google Shape;19313;p73"/>
            <p:cNvSpPr/>
            <p:nvPr/>
          </p:nvSpPr>
          <p:spPr>
            <a:xfrm>
              <a:off x="3127433" y="3915633"/>
              <a:ext cx="154238" cy="174949"/>
            </a:xfrm>
            <a:custGeom>
              <a:avLst/>
              <a:gdLst/>
              <a:ahLst/>
              <a:cxnLst/>
              <a:rect l="l" t="t" r="r" b="b"/>
              <a:pathLst>
                <a:path w="5883" h="6673" extrusionOk="0">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4" name="Google Shape;19314;p73"/>
            <p:cNvSpPr/>
            <p:nvPr/>
          </p:nvSpPr>
          <p:spPr>
            <a:xfrm>
              <a:off x="3241191" y="3962484"/>
              <a:ext cx="40768" cy="39457"/>
            </a:xfrm>
            <a:custGeom>
              <a:avLst/>
              <a:gdLst/>
              <a:ahLst/>
              <a:cxnLst/>
              <a:rect l="l" t="t" r="r" b="b"/>
              <a:pathLst>
                <a:path w="1555" h="1505" extrusionOk="0">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5" name="Google Shape;19315;p73"/>
            <p:cNvSpPr/>
            <p:nvPr/>
          </p:nvSpPr>
          <p:spPr>
            <a:xfrm>
              <a:off x="3249083" y="3970480"/>
              <a:ext cx="44544" cy="44439"/>
            </a:xfrm>
            <a:custGeom>
              <a:avLst/>
              <a:gdLst/>
              <a:ahLst/>
              <a:cxnLst/>
              <a:rect l="l" t="t" r="r" b="b"/>
              <a:pathLst>
                <a:path w="1699" h="1695" extrusionOk="0">
                  <a:moveTo>
                    <a:pt x="967" y="0"/>
                  </a:moveTo>
                  <a:lnTo>
                    <a:pt x="0" y="963"/>
                  </a:lnTo>
                  <a:lnTo>
                    <a:pt x="732" y="1695"/>
                  </a:lnTo>
                  <a:lnTo>
                    <a:pt x="1699" y="732"/>
                  </a:lnTo>
                  <a:lnTo>
                    <a:pt x="967"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6" name="Google Shape;19316;p73"/>
            <p:cNvSpPr/>
            <p:nvPr/>
          </p:nvSpPr>
          <p:spPr>
            <a:xfrm>
              <a:off x="3340424" y="3818314"/>
              <a:ext cx="134574" cy="140211"/>
            </a:xfrm>
            <a:custGeom>
              <a:avLst/>
              <a:gdLst/>
              <a:ahLst/>
              <a:cxnLst/>
              <a:rect l="l" t="t" r="r" b="b"/>
              <a:pathLst>
                <a:path w="5133" h="5348" extrusionOk="0">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7" name="Google Shape;19317;p73"/>
            <p:cNvSpPr/>
            <p:nvPr/>
          </p:nvSpPr>
          <p:spPr>
            <a:xfrm>
              <a:off x="3242319" y="3967439"/>
              <a:ext cx="207407" cy="198755"/>
            </a:xfrm>
            <a:custGeom>
              <a:avLst/>
              <a:gdLst/>
              <a:ahLst/>
              <a:cxnLst/>
              <a:rect l="l" t="t" r="r" b="b"/>
              <a:pathLst>
                <a:path w="7911" h="7581" extrusionOk="0">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8" name="Google Shape;19318;p73"/>
            <p:cNvSpPr/>
            <p:nvPr/>
          </p:nvSpPr>
          <p:spPr>
            <a:xfrm>
              <a:off x="3317537" y="4038829"/>
              <a:ext cx="132294" cy="127365"/>
            </a:xfrm>
            <a:custGeom>
              <a:avLst/>
              <a:gdLst/>
              <a:ahLst/>
              <a:cxnLst/>
              <a:rect l="l" t="t" r="r" b="b"/>
              <a:pathLst>
                <a:path w="5046" h="4858" extrusionOk="0">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9" name="Google Shape;19319;p73"/>
            <p:cNvSpPr/>
            <p:nvPr/>
          </p:nvSpPr>
          <p:spPr>
            <a:xfrm>
              <a:off x="3242423" y="3967387"/>
              <a:ext cx="158983" cy="151223"/>
            </a:xfrm>
            <a:custGeom>
              <a:avLst/>
              <a:gdLst/>
              <a:ahLst/>
              <a:cxnLst/>
              <a:rect l="l" t="t" r="r" b="b"/>
              <a:pathLst>
                <a:path w="6064" h="5768" extrusionOk="0">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0" name="Google Shape;19320;p73"/>
            <p:cNvSpPr/>
            <p:nvPr/>
          </p:nvSpPr>
          <p:spPr>
            <a:xfrm>
              <a:off x="3244888" y="3967439"/>
              <a:ext cx="146530" cy="142046"/>
            </a:xfrm>
            <a:custGeom>
              <a:avLst/>
              <a:gdLst/>
              <a:ahLst/>
              <a:cxnLst/>
              <a:rect l="l" t="t" r="r" b="b"/>
              <a:pathLst>
                <a:path w="5589" h="5418" extrusionOk="0">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1" name="Google Shape;19321;p73"/>
            <p:cNvSpPr/>
            <p:nvPr/>
          </p:nvSpPr>
          <p:spPr>
            <a:xfrm>
              <a:off x="3244888" y="3967413"/>
              <a:ext cx="146530" cy="142073"/>
            </a:xfrm>
            <a:custGeom>
              <a:avLst/>
              <a:gdLst/>
              <a:ahLst/>
              <a:cxnLst/>
              <a:rect l="l" t="t" r="r" b="b"/>
              <a:pathLst>
                <a:path w="5589" h="5419" extrusionOk="0">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2" name="Google Shape;19322;p73"/>
            <p:cNvSpPr/>
            <p:nvPr/>
          </p:nvSpPr>
          <p:spPr>
            <a:xfrm>
              <a:off x="3290480" y="4013110"/>
              <a:ext cx="35918" cy="33244"/>
            </a:xfrm>
            <a:custGeom>
              <a:avLst/>
              <a:gdLst/>
              <a:ahLst/>
              <a:cxnLst/>
              <a:rect l="l" t="t" r="r" b="b"/>
              <a:pathLst>
                <a:path w="1370" h="1268" extrusionOk="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3" name="Google Shape;19323;p73"/>
            <p:cNvSpPr/>
            <p:nvPr/>
          </p:nvSpPr>
          <p:spPr>
            <a:xfrm>
              <a:off x="3395874" y="3853681"/>
              <a:ext cx="42263" cy="42263"/>
            </a:xfrm>
            <a:custGeom>
              <a:avLst/>
              <a:gdLst/>
              <a:ahLst/>
              <a:cxnLst/>
              <a:rect l="l" t="t" r="r" b="b"/>
              <a:pathLst>
                <a:path w="1612" h="1612" extrusionOk="0">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4" name="Google Shape;19324;p73"/>
            <p:cNvSpPr/>
            <p:nvPr/>
          </p:nvSpPr>
          <p:spPr>
            <a:xfrm>
              <a:off x="3325690" y="3812992"/>
              <a:ext cx="151065" cy="150803"/>
            </a:xfrm>
            <a:custGeom>
              <a:avLst/>
              <a:gdLst/>
              <a:ahLst/>
              <a:cxnLst/>
              <a:rect l="l" t="t" r="r" b="b"/>
              <a:pathLst>
                <a:path w="5762" h="5752" extrusionOk="0">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5" name="Google Shape;19325;p73"/>
            <p:cNvSpPr/>
            <p:nvPr/>
          </p:nvSpPr>
          <p:spPr>
            <a:xfrm>
              <a:off x="3121823" y="3910704"/>
              <a:ext cx="333880" cy="260812"/>
            </a:xfrm>
            <a:custGeom>
              <a:avLst/>
              <a:gdLst/>
              <a:ahLst/>
              <a:cxnLst/>
              <a:rect l="l" t="t" r="r" b="b"/>
              <a:pathLst>
                <a:path w="12735" h="9948" extrusionOk="0">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6" name="Google Shape;19326;p73"/>
            <p:cNvSpPr/>
            <p:nvPr/>
          </p:nvSpPr>
          <p:spPr>
            <a:xfrm>
              <a:off x="3372121" y="3848516"/>
              <a:ext cx="73907" cy="70682"/>
            </a:xfrm>
            <a:custGeom>
              <a:avLst/>
              <a:gdLst/>
              <a:ahLst/>
              <a:cxnLst/>
              <a:rect l="l" t="t" r="r" b="b"/>
              <a:pathLst>
                <a:path w="2819" h="2696" extrusionOk="0">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27" name="Google Shape;19327;p73"/>
          <p:cNvGrpSpPr/>
          <p:nvPr/>
        </p:nvGrpSpPr>
        <p:grpSpPr>
          <a:xfrm>
            <a:off x="876687" y="3614817"/>
            <a:ext cx="362457" cy="356296"/>
            <a:chOff x="876687" y="3814067"/>
            <a:chExt cx="362457" cy="356296"/>
          </a:xfrm>
        </p:grpSpPr>
        <p:sp>
          <p:nvSpPr>
            <p:cNvPr id="19328" name="Google Shape;19328;p73"/>
            <p:cNvSpPr/>
            <p:nvPr/>
          </p:nvSpPr>
          <p:spPr>
            <a:xfrm>
              <a:off x="1006674" y="4110534"/>
              <a:ext cx="41240" cy="37806"/>
            </a:xfrm>
            <a:custGeom>
              <a:avLst/>
              <a:gdLst/>
              <a:ahLst/>
              <a:cxnLst/>
              <a:rect l="l" t="t" r="r" b="b"/>
              <a:pathLst>
                <a:path w="1573" h="1442" extrusionOk="0">
                  <a:moveTo>
                    <a:pt x="323" y="0"/>
                  </a:moveTo>
                  <a:lnTo>
                    <a:pt x="1" y="1442"/>
                  </a:lnTo>
                  <a:lnTo>
                    <a:pt x="1572" y="1442"/>
                  </a:lnTo>
                  <a:lnTo>
                    <a:pt x="1250"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9" name="Google Shape;19329;p73"/>
            <p:cNvSpPr/>
            <p:nvPr/>
          </p:nvSpPr>
          <p:spPr>
            <a:xfrm>
              <a:off x="978385" y="4144905"/>
              <a:ext cx="97817" cy="20240"/>
            </a:xfrm>
            <a:custGeom>
              <a:avLst/>
              <a:gdLst/>
              <a:ahLst/>
              <a:cxnLst/>
              <a:rect l="l" t="t" r="r" b="b"/>
              <a:pathLst>
                <a:path w="3731" h="772" extrusionOk="0">
                  <a:moveTo>
                    <a:pt x="0" y="0"/>
                  </a:moveTo>
                  <a:lnTo>
                    <a:pt x="0" y="772"/>
                  </a:lnTo>
                  <a:lnTo>
                    <a:pt x="3731" y="772"/>
                  </a:lnTo>
                  <a:lnTo>
                    <a:pt x="3731"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0" name="Google Shape;19330;p73"/>
            <p:cNvSpPr/>
            <p:nvPr/>
          </p:nvSpPr>
          <p:spPr>
            <a:xfrm>
              <a:off x="881905" y="3923839"/>
              <a:ext cx="290778" cy="190024"/>
            </a:xfrm>
            <a:custGeom>
              <a:avLst/>
              <a:gdLst/>
              <a:ahLst/>
              <a:cxnLst/>
              <a:rect l="l" t="t" r="r" b="b"/>
              <a:pathLst>
                <a:path w="11091" h="7248" extrusionOk="0">
                  <a:moveTo>
                    <a:pt x="1" y="1"/>
                  </a:moveTo>
                  <a:lnTo>
                    <a:pt x="1" y="7248"/>
                  </a:lnTo>
                  <a:lnTo>
                    <a:pt x="11090" y="7248"/>
                  </a:lnTo>
                  <a:lnTo>
                    <a:pt x="11090"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1" name="Google Shape;19331;p73"/>
            <p:cNvSpPr/>
            <p:nvPr/>
          </p:nvSpPr>
          <p:spPr>
            <a:xfrm>
              <a:off x="881905" y="4099313"/>
              <a:ext cx="290778" cy="14551"/>
            </a:xfrm>
            <a:custGeom>
              <a:avLst/>
              <a:gdLst/>
              <a:ahLst/>
              <a:cxnLst/>
              <a:rect l="l" t="t" r="r" b="b"/>
              <a:pathLst>
                <a:path w="11091" h="555" extrusionOk="0">
                  <a:moveTo>
                    <a:pt x="1" y="1"/>
                  </a:moveTo>
                  <a:lnTo>
                    <a:pt x="1" y="555"/>
                  </a:lnTo>
                  <a:lnTo>
                    <a:pt x="11090" y="555"/>
                  </a:lnTo>
                  <a:lnTo>
                    <a:pt x="11090"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2" name="Google Shape;19332;p73"/>
            <p:cNvSpPr/>
            <p:nvPr/>
          </p:nvSpPr>
          <p:spPr>
            <a:xfrm>
              <a:off x="900414" y="3943607"/>
              <a:ext cx="253759" cy="140919"/>
            </a:xfrm>
            <a:custGeom>
              <a:avLst/>
              <a:gdLst/>
              <a:ahLst/>
              <a:cxnLst/>
              <a:rect l="l" t="t" r="r" b="b"/>
              <a:pathLst>
                <a:path w="9679" h="5375" extrusionOk="0">
                  <a:moveTo>
                    <a:pt x="1" y="0"/>
                  </a:moveTo>
                  <a:lnTo>
                    <a:pt x="1" y="5375"/>
                  </a:lnTo>
                  <a:lnTo>
                    <a:pt x="9678" y="5375"/>
                  </a:lnTo>
                  <a:lnTo>
                    <a:pt x="9678"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3" name="Google Shape;19333;p73"/>
            <p:cNvSpPr/>
            <p:nvPr/>
          </p:nvSpPr>
          <p:spPr>
            <a:xfrm>
              <a:off x="900414" y="3943607"/>
              <a:ext cx="253759" cy="140919"/>
            </a:xfrm>
            <a:custGeom>
              <a:avLst/>
              <a:gdLst/>
              <a:ahLst/>
              <a:cxnLst/>
              <a:rect l="l" t="t" r="r" b="b"/>
              <a:pathLst>
                <a:path w="9679" h="5375" extrusionOk="0">
                  <a:moveTo>
                    <a:pt x="1" y="0"/>
                  </a:moveTo>
                  <a:lnTo>
                    <a:pt x="1" y="5375"/>
                  </a:lnTo>
                  <a:lnTo>
                    <a:pt x="9678" y="5375"/>
                  </a:lnTo>
                  <a:lnTo>
                    <a:pt x="9678" y="4763"/>
                  </a:lnTo>
                  <a:lnTo>
                    <a:pt x="649" y="4763"/>
                  </a:lnTo>
                  <a:lnTo>
                    <a:pt x="649"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4" name="Google Shape;19334;p73"/>
            <p:cNvSpPr/>
            <p:nvPr/>
          </p:nvSpPr>
          <p:spPr>
            <a:xfrm>
              <a:off x="1091461" y="3819258"/>
              <a:ext cx="142073" cy="148103"/>
            </a:xfrm>
            <a:custGeom>
              <a:avLst/>
              <a:gdLst/>
              <a:ahLst/>
              <a:cxnLst/>
              <a:rect l="l" t="t" r="r" b="b"/>
              <a:pathLst>
                <a:path w="5419" h="5649" extrusionOk="0">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5" name="Google Shape;19335;p73"/>
            <p:cNvSpPr/>
            <p:nvPr/>
          </p:nvSpPr>
          <p:spPr>
            <a:xfrm>
              <a:off x="971909" y="3886139"/>
              <a:ext cx="26244" cy="26244"/>
            </a:xfrm>
            <a:custGeom>
              <a:avLst/>
              <a:gdLst/>
              <a:ahLst/>
              <a:cxnLst/>
              <a:rect l="l" t="t" r="r" b="b"/>
              <a:pathLst>
                <a:path w="1001" h="1001" extrusionOk="0">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6" name="Google Shape;19336;p73"/>
            <p:cNvSpPr/>
            <p:nvPr/>
          </p:nvSpPr>
          <p:spPr>
            <a:xfrm>
              <a:off x="1056434" y="3886139"/>
              <a:ext cx="26217" cy="26244"/>
            </a:xfrm>
            <a:custGeom>
              <a:avLst/>
              <a:gdLst/>
              <a:ahLst/>
              <a:cxnLst/>
              <a:rect l="l" t="t" r="r" b="b"/>
              <a:pathLst>
                <a:path w="1000" h="1001" extrusionOk="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7" name="Google Shape;19337;p73"/>
            <p:cNvSpPr/>
            <p:nvPr/>
          </p:nvSpPr>
          <p:spPr>
            <a:xfrm>
              <a:off x="1007329" y="3924705"/>
              <a:ext cx="39903" cy="71810"/>
            </a:xfrm>
            <a:custGeom>
              <a:avLst/>
              <a:gdLst/>
              <a:ahLst/>
              <a:cxnLst/>
              <a:rect l="l" t="t" r="r" b="b"/>
              <a:pathLst>
                <a:path w="1522" h="2739" extrusionOk="0">
                  <a:moveTo>
                    <a:pt x="1" y="0"/>
                  </a:moveTo>
                  <a:lnTo>
                    <a:pt x="1" y="2083"/>
                  </a:lnTo>
                  <a:lnTo>
                    <a:pt x="761" y="2738"/>
                  </a:lnTo>
                  <a:lnTo>
                    <a:pt x="1522" y="2083"/>
                  </a:lnTo>
                  <a:lnTo>
                    <a:pt x="1522"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8" name="Google Shape;19338;p73"/>
            <p:cNvSpPr/>
            <p:nvPr/>
          </p:nvSpPr>
          <p:spPr>
            <a:xfrm>
              <a:off x="925688" y="3969222"/>
              <a:ext cx="203212" cy="86911"/>
            </a:xfrm>
            <a:custGeom>
              <a:avLst/>
              <a:gdLst/>
              <a:ahLst/>
              <a:cxnLst/>
              <a:rect l="l" t="t" r="r" b="b"/>
              <a:pathLst>
                <a:path w="7751" h="3315" extrusionOk="0">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9" name="Google Shape;19339;p73"/>
            <p:cNvSpPr/>
            <p:nvPr/>
          </p:nvSpPr>
          <p:spPr>
            <a:xfrm>
              <a:off x="985018" y="3831082"/>
              <a:ext cx="84551" cy="116065"/>
            </a:xfrm>
            <a:custGeom>
              <a:avLst/>
              <a:gdLst/>
              <a:ahLst/>
              <a:cxnLst/>
              <a:rect l="l" t="t" r="r" b="b"/>
              <a:pathLst>
                <a:path w="3225" h="4427" extrusionOk="0">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0" name="Google Shape;19340;p73"/>
            <p:cNvSpPr/>
            <p:nvPr/>
          </p:nvSpPr>
          <p:spPr>
            <a:xfrm>
              <a:off x="985018" y="3831265"/>
              <a:ext cx="29180" cy="38094"/>
            </a:xfrm>
            <a:custGeom>
              <a:avLst/>
              <a:gdLst/>
              <a:ahLst/>
              <a:cxnLst/>
              <a:rect l="l" t="t" r="r" b="b"/>
              <a:pathLst>
                <a:path w="1113" h="1453" extrusionOk="0">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1" name="Google Shape;19341;p73"/>
            <p:cNvSpPr/>
            <p:nvPr/>
          </p:nvSpPr>
          <p:spPr>
            <a:xfrm>
              <a:off x="1014172" y="3831082"/>
              <a:ext cx="55398" cy="55083"/>
            </a:xfrm>
            <a:custGeom>
              <a:avLst/>
              <a:gdLst/>
              <a:ahLst/>
              <a:cxnLst/>
              <a:rect l="l" t="t" r="r" b="b"/>
              <a:pathLst>
                <a:path w="2113" h="2101" extrusionOk="0">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2" name="Google Shape;19342;p73"/>
            <p:cNvSpPr/>
            <p:nvPr/>
          </p:nvSpPr>
          <p:spPr>
            <a:xfrm>
              <a:off x="1013123" y="3983274"/>
              <a:ext cx="28420" cy="72858"/>
            </a:xfrm>
            <a:custGeom>
              <a:avLst/>
              <a:gdLst/>
              <a:ahLst/>
              <a:cxnLst/>
              <a:rect l="l" t="t" r="r" b="b"/>
              <a:pathLst>
                <a:path w="1084" h="2779" extrusionOk="0">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3" name="Google Shape;19343;p73"/>
            <p:cNvSpPr/>
            <p:nvPr/>
          </p:nvSpPr>
          <p:spPr>
            <a:xfrm>
              <a:off x="1007329" y="3969222"/>
              <a:ext cx="19978" cy="37648"/>
            </a:xfrm>
            <a:custGeom>
              <a:avLst/>
              <a:gdLst/>
              <a:ahLst/>
              <a:cxnLst/>
              <a:rect l="l" t="t" r="r" b="b"/>
              <a:pathLst>
                <a:path w="762" h="1436" extrusionOk="0">
                  <a:moveTo>
                    <a:pt x="1" y="1"/>
                  </a:moveTo>
                  <a:lnTo>
                    <a:pt x="1" y="1435"/>
                  </a:lnTo>
                  <a:lnTo>
                    <a:pt x="761" y="537"/>
                  </a:lnTo>
                  <a:lnTo>
                    <a:pt x="1"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4" name="Google Shape;19344;p73"/>
            <p:cNvSpPr/>
            <p:nvPr/>
          </p:nvSpPr>
          <p:spPr>
            <a:xfrm>
              <a:off x="1027281" y="3969222"/>
              <a:ext cx="19952" cy="37648"/>
            </a:xfrm>
            <a:custGeom>
              <a:avLst/>
              <a:gdLst/>
              <a:ahLst/>
              <a:cxnLst/>
              <a:rect l="l" t="t" r="r" b="b"/>
              <a:pathLst>
                <a:path w="761" h="1436" extrusionOk="0">
                  <a:moveTo>
                    <a:pt x="761" y="1"/>
                  </a:moveTo>
                  <a:lnTo>
                    <a:pt x="0" y="537"/>
                  </a:lnTo>
                  <a:lnTo>
                    <a:pt x="761" y="1435"/>
                  </a:lnTo>
                  <a:lnTo>
                    <a:pt x="761"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5" name="Google Shape;19345;p73"/>
            <p:cNvSpPr/>
            <p:nvPr/>
          </p:nvSpPr>
          <p:spPr>
            <a:xfrm>
              <a:off x="925688" y="3969222"/>
              <a:ext cx="81668" cy="86911"/>
            </a:xfrm>
            <a:custGeom>
              <a:avLst/>
              <a:gdLst/>
              <a:ahLst/>
              <a:cxnLst/>
              <a:rect l="l" t="t" r="r" b="b"/>
              <a:pathLst>
                <a:path w="3115" h="3315" extrusionOk="0">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6" name="Google Shape;19346;p73"/>
            <p:cNvSpPr/>
            <p:nvPr/>
          </p:nvSpPr>
          <p:spPr>
            <a:xfrm>
              <a:off x="925688" y="3977402"/>
              <a:ext cx="56420" cy="78731"/>
            </a:xfrm>
            <a:custGeom>
              <a:avLst/>
              <a:gdLst/>
              <a:ahLst/>
              <a:cxnLst/>
              <a:rect l="l" t="t" r="r" b="b"/>
              <a:pathLst>
                <a:path w="2152" h="3003" extrusionOk="0">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7" name="Google Shape;19347;p73"/>
            <p:cNvSpPr/>
            <p:nvPr/>
          </p:nvSpPr>
          <p:spPr>
            <a:xfrm>
              <a:off x="1047311" y="3969222"/>
              <a:ext cx="81589" cy="86911"/>
            </a:xfrm>
            <a:custGeom>
              <a:avLst/>
              <a:gdLst/>
              <a:ahLst/>
              <a:cxnLst/>
              <a:rect l="l" t="t" r="r" b="b"/>
              <a:pathLst>
                <a:path w="3112" h="3315" extrusionOk="0">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8" name="Google Shape;19348;p73"/>
            <p:cNvSpPr/>
            <p:nvPr/>
          </p:nvSpPr>
          <p:spPr>
            <a:xfrm>
              <a:off x="1081498" y="3980259"/>
              <a:ext cx="47401" cy="75873"/>
            </a:xfrm>
            <a:custGeom>
              <a:avLst/>
              <a:gdLst/>
              <a:ahLst/>
              <a:cxnLst/>
              <a:rect l="l" t="t" r="r" b="b"/>
              <a:pathLst>
                <a:path w="1808" h="2894" extrusionOk="0">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9" name="Google Shape;19349;p73"/>
            <p:cNvSpPr/>
            <p:nvPr/>
          </p:nvSpPr>
          <p:spPr>
            <a:xfrm>
              <a:off x="1007041" y="4094096"/>
              <a:ext cx="40480" cy="10461"/>
            </a:xfrm>
            <a:custGeom>
              <a:avLst/>
              <a:gdLst/>
              <a:ahLst/>
              <a:cxnLst/>
              <a:rect l="l" t="t" r="r" b="b"/>
              <a:pathLst>
                <a:path w="1544" h="399" extrusionOk="0">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0" name="Google Shape;19350;p73"/>
            <p:cNvSpPr/>
            <p:nvPr/>
          </p:nvSpPr>
          <p:spPr>
            <a:xfrm>
              <a:off x="876687" y="3814067"/>
              <a:ext cx="362457" cy="356296"/>
            </a:xfrm>
            <a:custGeom>
              <a:avLst/>
              <a:gdLst/>
              <a:ahLst/>
              <a:cxnLst/>
              <a:rect l="l" t="t" r="r" b="b"/>
              <a:pathLst>
                <a:path w="13825" h="13590" extrusionOk="0">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1" name="Google Shape;19351;p73"/>
            <p:cNvSpPr/>
            <p:nvPr/>
          </p:nvSpPr>
          <p:spPr>
            <a:xfrm>
              <a:off x="1147121" y="3866869"/>
              <a:ext cx="31356" cy="53405"/>
            </a:xfrm>
            <a:custGeom>
              <a:avLst/>
              <a:gdLst/>
              <a:ahLst/>
              <a:cxnLst/>
              <a:rect l="l" t="t" r="r" b="b"/>
              <a:pathLst>
                <a:path w="1196" h="2037" extrusionOk="0">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2" name="Google Shape;19352;p73"/>
            <p:cNvSpPr/>
            <p:nvPr/>
          </p:nvSpPr>
          <p:spPr>
            <a:xfrm>
              <a:off x="1152626" y="3850745"/>
              <a:ext cx="17959" cy="15390"/>
            </a:xfrm>
            <a:custGeom>
              <a:avLst/>
              <a:gdLst/>
              <a:ahLst/>
              <a:cxnLst/>
              <a:rect l="l" t="t" r="r" b="b"/>
              <a:pathLst>
                <a:path w="685" h="587" extrusionOk="0">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3" name="Google Shape;19353;p73"/>
            <p:cNvSpPr/>
            <p:nvPr/>
          </p:nvSpPr>
          <p:spPr>
            <a:xfrm>
              <a:off x="1017108" y="3883831"/>
              <a:ext cx="21210" cy="30832"/>
            </a:xfrm>
            <a:custGeom>
              <a:avLst/>
              <a:gdLst/>
              <a:ahLst/>
              <a:cxnLst/>
              <a:rect l="l" t="t" r="r" b="b"/>
              <a:pathLst>
                <a:path w="809" h="1176" extrusionOk="0">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54" name="Google Shape;19354;p73"/>
          <p:cNvGrpSpPr/>
          <p:nvPr/>
        </p:nvGrpSpPr>
        <p:grpSpPr>
          <a:xfrm>
            <a:off x="4008787" y="1316696"/>
            <a:ext cx="330734" cy="358367"/>
            <a:chOff x="4008787" y="1515946"/>
            <a:chExt cx="330734" cy="358367"/>
          </a:xfrm>
        </p:grpSpPr>
        <p:sp>
          <p:nvSpPr>
            <p:cNvPr id="19355" name="Google Shape;19355;p73"/>
            <p:cNvSpPr/>
            <p:nvPr/>
          </p:nvSpPr>
          <p:spPr>
            <a:xfrm>
              <a:off x="4190422" y="1521215"/>
              <a:ext cx="140657" cy="146687"/>
            </a:xfrm>
            <a:custGeom>
              <a:avLst/>
              <a:gdLst/>
              <a:ahLst/>
              <a:cxnLst/>
              <a:rect l="l" t="t" r="r" b="b"/>
              <a:pathLst>
                <a:path w="5365" h="5595" extrusionOk="0">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6" name="Google Shape;19356;p73"/>
            <p:cNvSpPr/>
            <p:nvPr/>
          </p:nvSpPr>
          <p:spPr>
            <a:xfrm>
              <a:off x="4216456" y="1553069"/>
              <a:ext cx="81379" cy="69660"/>
            </a:xfrm>
            <a:custGeom>
              <a:avLst/>
              <a:gdLst/>
              <a:ahLst/>
              <a:cxnLst/>
              <a:rect l="l" t="t" r="r" b="b"/>
              <a:pathLst>
                <a:path w="3104" h="2657" extrusionOk="0">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7" name="Google Shape;19357;p73"/>
            <p:cNvSpPr/>
            <p:nvPr/>
          </p:nvSpPr>
          <p:spPr>
            <a:xfrm>
              <a:off x="4033379" y="1568643"/>
              <a:ext cx="281471" cy="281471"/>
            </a:xfrm>
            <a:custGeom>
              <a:avLst/>
              <a:gdLst/>
              <a:ahLst/>
              <a:cxnLst/>
              <a:rect l="l" t="t" r="r" b="b"/>
              <a:pathLst>
                <a:path w="10736" h="10736" extrusionOk="0">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8" name="Google Shape;19358;p73"/>
            <p:cNvSpPr/>
            <p:nvPr/>
          </p:nvSpPr>
          <p:spPr>
            <a:xfrm>
              <a:off x="4110852" y="1568748"/>
              <a:ext cx="203998" cy="203893"/>
            </a:xfrm>
            <a:custGeom>
              <a:avLst/>
              <a:gdLst/>
              <a:ahLst/>
              <a:cxnLst/>
              <a:rect l="l" t="t" r="r" b="b"/>
              <a:pathLst>
                <a:path w="7781" h="7777" extrusionOk="0">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9" name="Google Shape;19359;p73"/>
            <p:cNvSpPr/>
            <p:nvPr/>
          </p:nvSpPr>
          <p:spPr>
            <a:xfrm>
              <a:off x="4014476" y="1549766"/>
              <a:ext cx="128964" cy="128964"/>
            </a:xfrm>
            <a:custGeom>
              <a:avLst/>
              <a:gdLst/>
              <a:ahLst/>
              <a:cxnLst/>
              <a:rect l="l" t="t" r="r" b="b"/>
              <a:pathLst>
                <a:path w="4919" h="4919" extrusionOk="0">
                  <a:moveTo>
                    <a:pt x="4206" y="0"/>
                  </a:moveTo>
                  <a:lnTo>
                    <a:pt x="1" y="4205"/>
                  </a:lnTo>
                  <a:lnTo>
                    <a:pt x="711" y="4918"/>
                  </a:lnTo>
                  <a:lnTo>
                    <a:pt x="4919" y="714"/>
                  </a:lnTo>
                  <a:lnTo>
                    <a:pt x="4206"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0" name="Google Shape;19360;p73"/>
            <p:cNvSpPr/>
            <p:nvPr/>
          </p:nvSpPr>
          <p:spPr>
            <a:xfrm>
              <a:off x="4023967" y="1559257"/>
              <a:ext cx="119473" cy="119473"/>
            </a:xfrm>
            <a:custGeom>
              <a:avLst/>
              <a:gdLst/>
              <a:ahLst/>
              <a:cxnLst/>
              <a:rect l="l" t="t" r="r" b="b"/>
              <a:pathLst>
                <a:path w="4557" h="4557" extrusionOk="0">
                  <a:moveTo>
                    <a:pt x="4206" y="0"/>
                  </a:moveTo>
                  <a:lnTo>
                    <a:pt x="1" y="4209"/>
                  </a:lnTo>
                  <a:lnTo>
                    <a:pt x="349" y="4556"/>
                  </a:lnTo>
                  <a:lnTo>
                    <a:pt x="4557" y="352"/>
                  </a:lnTo>
                  <a:lnTo>
                    <a:pt x="4206"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1" name="Google Shape;19361;p73"/>
            <p:cNvSpPr/>
            <p:nvPr/>
          </p:nvSpPr>
          <p:spPr>
            <a:xfrm>
              <a:off x="4204763" y="1740131"/>
              <a:ext cx="128964" cy="128964"/>
            </a:xfrm>
            <a:custGeom>
              <a:avLst/>
              <a:gdLst/>
              <a:ahLst/>
              <a:cxnLst/>
              <a:rect l="l" t="t" r="r" b="b"/>
              <a:pathLst>
                <a:path w="4919" h="4919" extrusionOk="0">
                  <a:moveTo>
                    <a:pt x="4205" y="1"/>
                  </a:moveTo>
                  <a:lnTo>
                    <a:pt x="1" y="4205"/>
                  </a:lnTo>
                  <a:lnTo>
                    <a:pt x="714" y="4919"/>
                  </a:lnTo>
                  <a:lnTo>
                    <a:pt x="4919" y="711"/>
                  </a:lnTo>
                  <a:lnTo>
                    <a:pt x="4205" y="1"/>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2" name="Google Shape;19362;p73"/>
            <p:cNvSpPr/>
            <p:nvPr/>
          </p:nvSpPr>
          <p:spPr>
            <a:xfrm>
              <a:off x="4214070" y="1749439"/>
              <a:ext cx="119657" cy="119657"/>
            </a:xfrm>
            <a:custGeom>
              <a:avLst/>
              <a:gdLst/>
              <a:ahLst/>
              <a:cxnLst/>
              <a:rect l="l" t="t" r="r" b="b"/>
              <a:pathLst>
                <a:path w="4564" h="4564" extrusionOk="0">
                  <a:moveTo>
                    <a:pt x="4209" y="1"/>
                  </a:moveTo>
                  <a:lnTo>
                    <a:pt x="1" y="4205"/>
                  </a:lnTo>
                  <a:lnTo>
                    <a:pt x="359" y="4564"/>
                  </a:lnTo>
                  <a:lnTo>
                    <a:pt x="4564" y="356"/>
                  </a:lnTo>
                  <a:lnTo>
                    <a:pt x="4209"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3" name="Google Shape;19363;p73"/>
            <p:cNvSpPr/>
            <p:nvPr/>
          </p:nvSpPr>
          <p:spPr>
            <a:xfrm>
              <a:off x="4075144" y="1678704"/>
              <a:ext cx="92155" cy="30937"/>
            </a:xfrm>
            <a:custGeom>
              <a:avLst/>
              <a:gdLst/>
              <a:ahLst/>
              <a:cxnLst/>
              <a:rect l="l" t="t" r="r" b="b"/>
              <a:pathLst>
                <a:path w="3515" h="1180" extrusionOk="0">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4" name="Google Shape;19364;p73"/>
            <p:cNvSpPr/>
            <p:nvPr/>
          </p:nvSpPr>
          <p:spPr>
            <a:xfrm>
              <a:off x="4174560" y="1764828"/>
              <a:ext cx="93387" cy="51963"/>
            </a:xfrm>
            <a:custGeom>
              <a:avLst/>
              <a:gdLst/>
              <a:ahLst/>
              <a:cxnLst/>
              <a:rect l="l" t="t" r="r" b="b"/>
              <a:pathLst>
                <a:path w="3562" h="1982" extrusionOk="0">
                  <a:moveTo>
                    <a:pt x="1" y="0"/>
                  </a:moveTo>
                  <a:cubicBezTo>
                    <a:pt x="1" y="381"/>
                    <a:pt x="254" y="656"/>
                    <a:pt x="298" y="699"/>
                  </a:cubicBezTo>
                  <a:lnTo>
                    <a:pt x="1580" y="1981"/>
                  </a:lnTo>
                  <a:lnTo>
                    <a:pt x="3561"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5" name="Google Shape;19365;p73"/>
            <p:cNvSpPr/>
            <p:nvPr/>
          </p:nvSpPr>
          <p:spPr>
            <a:xfrm>
              <a:off x="4176081" y="1515946"/>
              <a:ext cx="156361" cy="157174"/>
            </a:xfrm>
            <a:custGeom>
              <a:avLst/>
              <a:gdLst/>
              <a:ahLst/>
              <a:cxnLst/>
              <a:rect l="l" t="t" r="r" b="b"/>
              <a:pathLst>
                <a:path w="5964" h="5995" extrusionOk="0">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6" name="Google Shape;19366;p73"/>
            <p:cNvSpPr/>
            <p:nvPr/>
          </p:nvSpPr>
          <p:spPr>
            <a:xfrm>
              <a:off x="4219759" y="1547852"/>
              <a:ext cx="83319" cy="80068"/>
            </a:xfrm>
            <a:custGeom>
              <a:avLst/>
              <a:gdLst/>
              <a:ahLst/>
              <a:cxnLst/>
              <a:rect l="l" t="t" r="r" b="b"/>
              <a:pathLst>
                <a:path w="3178" h="3054" extrusionOk="0">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7" name="Google Shape;19367;p73"/>
            <p:cNvSpPr/>
            <p:nvPr/>
          </p:nvSpPr>
          <p:spPr>
            <a:xfrm>
              <a:off x="4008787" y="1544549"/>
              <a:ext cx="330734" cy="329764"/>
            </a:xfrm>
            <a:custGeom>
              <a:avLst/>
              <a:gdLst/>
              <a:ahLst/>
              <a:cxnLst/>
              <a:rect l="l" t="t" r="r" b="b"/>
              <a:pathLst>
                <a:path w="12615" h="12578" extrusionOk="0">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8" name="Google Shape;19368;p73"/>
            <p:cNvSpPr/>
            <p:nvPr/>
          </p:nvSpPr>
          <p:spPr>
            <a:xfrm>
              <a:off x="4068327" y="1673486"/>
              <a:ext cx="105788" cy="41424"/>
            </a:xfrm>
            <a:custGeom>
              <a:avLst/>
              <a:gdLst/>
              <a:ahLst/>
              <a:cxnLst/>
              <a:rect l="l" t="t" r="r" b="b"/>
              <a:pathLst>
                <a:path w="4035" h="1580" extrusionOk="0">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9" name="Google Shape;19369;p73"/>
            <p:cNvSpPr/>
            <p:nvPr/>
          </p:nvSpPr>
          <p:spPr>
            <a:xfrm>
              <a:off x="4169264" y="1759611"/>
              <a:ext cx="104372" cy="62450"/>
            </a:xfrm>
            <a:custGeom>
              <a:avLst/>
              <a:gdLst/>
              <a:ahLst/>
              <a:cxnLst/>
              <a:rect l="l" t="t" r="r" b="b"/>
              <a:pathLst>
                <a:path w="3981" h="2382" extrusionOk="0">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0" name="Google Shape;19370;p73"/>
          <p:cNvGrpSpPr/>
          <p:nvPr/>
        </p:nvGrpSpPr>
        <p:grpSpPr>
          <a:xfrm>
            <a:off x="3962539" y="2309185"/>
            <a:ext cx="378502" cy="218470"/>
            <a:chOff x="3962539" y="2508435"/>
            <a:chExt cx="378502" cy="218470"/>
          </a:xfrm>
        </p:grpSpPr>
        <p:sp>
          <p:nvSpPr>
            <p:cNvPr id="19371" name="Google Shape;19371;p73"/>
            <p:cNvSpPr/>
            <p:nvPr/>
          </p:nvSpPr>
          <p:spPr>
            <a:xfrm>
              <a:off x="4134605" y="2513495"/>
              <a:ext cx="205781" cy="208088"/>
            </a:xfrm>
            <a:custGeom>
              <a:avLst/>
              <a:gdLst/>
              <a:ahLst/>
              <a:cxnLst/>
              <a:rect l="l" t="t" r="r" b="b"/>
              <a:pathLst>
                <a:path w="7849" h="7937" extrusionOk="0">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2" name="Google Shape;19372;p73"/>
            <p:cNvSpPr/>
            <p:nvPr/>
          </p:nvSpPr>
          <p:spPr>
            <a:xfrm>
              <a:off x="4134684" y="2547709"/>
              <a:ext cx="53012" cy="120129"/>
            </a:xfrm>
            <a:custGeom>
              <a:avLst/>
              <a:gdLst/>
              <a:ahLst/>
              <a:cxnLst/>
              <a:rect l="l" t="t" r="r" b="b"/>
              <a:pathLst>
                <a:path w="2022" h="4582" extrusionOk="0">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3" name="Google Shape;19373;p73"/>
            <p:cNvSpPr/>
            <p:nvPr/>
          </p:nvSpPr>
          <p:spPr>
            <a:xfrm>
              <a:off x="3975071" y="2513915"/>
              <a:ext cx="199253" cy="207669"/>
            </a:xfrm>
            <a:custGeom>
              <a:avLst/>
              <a:gdLst/>
              <a:ahLst/>
              <a:cxnLst/>
              <a:rect l="l" t="t" r="r" b="b"/>
              <a:pathLst>
                <a:path w="7600" h="7921" extrusionOk="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4" name="Google Shape;19374;p73"/>
            <p:cNvSpPr/>
            <p:nvPr/>
          </p:nvSpPr>
          <p:spPr>
            <a:xfrm>
              <a:off x="4116095" y="2509379"/>
              <a:ext cx="224946" cy="217474"/>
            </a:xfrm>
            <a:custGeom>
              <a:avLst/>
              <a:gdLst/>
              <a:ahLst/>
              <a:cxnLst/>
              <a:rect l="l" t="t" r="r" b="b"/>
              <a:pathLst>
                <a:path w="8580" h="8295" extrusionOk="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5" name="Google Shape;19375;p73"/>
            <p:cNvSpPr/>
            <p:nvPr/>
          </p:nvSpPr>
          <p:spPr>
            <a:xfrm>
              <a:off x="3962539" y="2508435"/>
              <a:ext cx="270905" cy="218470"/>
            </a:xfrm>
            <a:custGeom>
              <a:avLst/>
              <a:gdLst/>
              <a:ahLst/>
              <a:cxnLst/>
              <a:rect l="l" t="t" r="r" b="b"/>
              <a:pathLst>
                <a:path w="10333" h="8333" extrusionOk="0">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6" name="Google Shape;19376;p73"/>
            <p:cNvSpPr/>
            <p:nvPr/>
          </p:nvSpPr>
          <p:spPr>
            <a:xfrm>
              <a:off x="4023312" y="2562837"/>
              <a:ext cx="101304" cy="94776"/>
            </a:xfrm>
            <a:custGeom>
              <a:avLst/>
              <a:gdLst/>
              <a:ahLst/>
              <a:cxnLst/>
              <a:rect l="l" t="t" r="r" b="b"/>
              <a:pathLst>
                <a:path w="3864" h="3615" extrusionOk="0">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7" name="Google Shape;19377;p73"/>
            <p:cNvSpPr/>
            <p:nvPr/>
          </p:nvSpPr>
          <p:spPr>
            <a:xfrm>
              <a:off x="4195456" y="2561604"/>
              <a:ext cx="78653" cy="89113"/>
            </a:xfrm>
            <a:custGeom>
              <a:avLst/>
              <a:gdLst/>
              <a:ahLst/>
              <a:cxnLst/>
              <a:rect l="l" t="t" r="r" b="b"/>
              <a:pathLst>
                <a:path w="3000" h="3399" extrusionOk="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78" name="Google Shape;19378;p73"/>
          <p:cNvGrpSpPr/>
          <p:nvPr/>
        </p:nvGrpSpPr>
        <p:grpSpPr>
          <a:xfrm>
            <a:off x="2241439" y="2701687"/>
            <a:ext cx="225811" cy="358262"/>
            <a:chOff x="2241439" y="2900937"/>
            <a:chExt cx="225811" cy="358262"/>
          </a:xfrm>
        </p:grpSpPr>
        <p:sp>
          <p:nvSpPr>
            <p:cNvPr id="19379" name="Google Shape;19379;p73"/>
            <p:cNvSpPr/>
            <p:nvPr/>
          </p:nvSpPr>
          <p:spPr>
            <a:xfrm>
              <a:off x="2352628" y="2967005"/>
              <a:ext cx="109301" cy="203710"/>
            </a:xfrm>
            <a:custGeom>
              <a:avLst/>
              <a:gdLst/>
              <a:ahLst/>
              <a:cxnLst/>
              <a:rect l="l" t="t" r="r" b="b"/>
              <a:pathLst>
                <a:path w="4169" h="7770" extrusionOk="0">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0" name="Google Shape;19380;p73"/>
            <p:cNvSpPr/>
            <p:nvPr/>
          </p:nvSpPr>
          <p:spPr>
            <a:xfrm>
              <a:off x="2352628" y="3044767"/>
              <a:ext cx="72858" cy="56053"/>
            </a:xfrm>
            <a:custGeom>
              <a:avLst/>
              <a:gdLst/>
              <a:ahLst/>
              <a:cxnLst/>
              <a:rect l="l" t="t" r="r" b="b"/>
              <a:pathLst>
                <a:path w="2779" h="2138" extrusionOk="0">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1" name="Google Shape;19381;p73"/>
            <p:cNvSpPr/>
            <p:nvPr/>
          </p:nvSpPr>
          <p:spPr>
            <a:xfrm>
              <a:off x="2379972" y="3067890"/>
              <a:ext cx="81956" cy="44334"/>
            </a:xfrm>
            <a:custGeom>
              <a:avLst/>
              <a:gdLst/>
              <a:ahLst/>
              <a:cxnLst/>
              <a:rect l="l" t="t" r="r" b="b"/>
              <a:pathLst>
                <a:path w="3126" h="1691" extrusionOk="0">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2" name="Google Shape;19382;p73"/>
            <p:cNvSpPr/>
            <p:nvPr/>
          </p:nvSpPr>
          <p:spPr>
            <a:xfrm>
              <a:off x="2370665" y="2967110"/>
              <a:ext cx="73225" cy="42367"/>
            </a:xfrm>
            <a:custGeom>
              <a:avLst/>
              <a:gdLst/>
              <a:ahLst/>
              <a:cxnLst/>
              <a:rect l="l" t="t" r="r" b="b"/>
              <a:pathLst>
                <a:path w="2793" h="1616" extrusionOk="0">
                  <a:moveTo>
                    <a:pt x="1" y="0"/>
                  </a:moveTo>
                  <a:lnTo>
                    <a:pt x="1" y="1616"/>
                  </a:lnTo>
                  <a:lnTo>
                    <a:pt x="2793" y="1616"/>
                  </a:lnTo>
                  <a:lnTo>
                    <a:pt x="2793"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3" name="Google Shape;19383;p73"/>
            <p:cNvSpPr/>
            <p:nvPr/>
          </p:nvSpPr>
          <p:spPr>
            <a:xfrm>
              <a:off x="2358789" y="2906155"/>
              <a:ext cx="96979" cy="64600"/>
            </a:xfrm>
            <a:custGeom>
              <a:avLst/>
              <a:gdLst/>
              <a:ahLst/>
              <a:cxnLst/>
              <a:rect l="l" t="t" r="r" b="b"/>
              <a:pathLst>
                <a:path w="3699" h="2464" extrusionOk="0">
                  <a:moveTo>
                    <a:pt x="1" y="0"/>
                  </a:moveTo>
                  <a:lnTo>
                    <a:pt x="1" y="2463"/>
                  </a:lnTo>
                  <a:lnTo>
                    <a:pt x="3699" y="2463"/>
                  </a:lnTo>
                  <a:lnTo>
                    <a:pt x="369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4" name="Google Shape;19384;p73"/>
            <p:cNvSpPr/>
            <p:nvPr/>
          </p:nvSpPr>
          <p:spPr>
            <a:xfrm>
              <a:off x="2379972" y="3077538"/>
              <a:ext cx="27371" cy="57652"/>
            </a:xfrm>
            <a:custGeom>
              <a:avLst/>
              <a:gdLst/>
              <a:ahLst/>
              <a:cxnLst/>
              <a:rect l="l" t="t" r="r" b="b"/>
              <a:pathLst>
                <a:path w="1044" h="2199" extrusionOk="0">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5" name="Google Shape;19385;p73"/>
            <p:cNvSpPr/>
            <p:nvPr/>
          </p:nvSpPr>
          <p:spPr>
            <a:xfrm>
              <a:off x="2407317" y="3080475"/>
              <a:ext cx="27266" cy="54716"/>
            </a:xfrm>
            <a:custGeom>
              <a:avLst/>
              <a:gdLst/>
              <a:ahLst/>
              <a:cxnLst/>
              <a:rect l="l" t="t" r="r" b="b"/>
              <a:pathLst>
                <a:path w="1040" h="2087" extrusionOk="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6" name="Google Shape;19386;p73"/>
            <p:cNvSpPr/>
            <p:nvPr/>
          </p:nvSpPr>
          <p:spPr>
            <a:xfrm>
              <a:off x="2434662" y="3086269"/>
              <a:ext cx="27266" cy="48922"/>
            </a:xfrm>
            <a:custGeom>
              <a:avLst/>
              <a:gdLst/>
              <a:ahLst/>
              <a:cxnLst/>
              <a:rect l="l" t="t" r="r" b="b"/>
              <a:pathLst>
                <a:path w="1040" h="1866" extrusionOk="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7" name="Google Shape;19387;p73"/>
            <p:cNvSpPr/>
            <p:nvPr/>
          </p:nvSpPr>
          <p:spPr>
            <a:xfrm>
              <a:off x="2358789" y="2965485"/>
              <a:ext cx="96979" cy="27188"/>
            </a:xfrm>
            <a:custGeom>
              <a:avLst/>
              <a:gdLst/>
              <a:ahLst/>
              <a:cxnLst/>
              <a:rect l="l" t="t" r="r" b="b"/>
              <a:pathLst>
                <a:path w="3699" h="1037" extrusionOk="0">
                  <a:moveTo>
                    <a:pt x="1" y="1"/>
                  </a:moveTo>
                  <a:lnTo>
                    <a:pt x="1" y="1037"/>
                  </a:lnTo>
                  <a:lnTo>
                    <a:pt x="3699" y="1037"/>
                  </a:lnTo>
                  <a:lnTo>
                    <a:pt x="3699"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8" name="Google Shape;19388;p73"/>
            <p:cNvSpPr/>
            <p:nvPr/>
          </p:nvSpPr>
          <p:spPr>
            <a:xfrm>
              <a:off x="2352523" y="3054467"/>
              <a:ext cx="63263" cy="36757"/>
            </a:xfrm>
            <a:custGeom>
              <a:avLst/>
              <a:gdLst/>
              <a:ahLst/>
              <a:cxnLst/>
              <a:rect l="l" t="t" r="r" b="b"/>
              <a:pathLst>
                <a:path w="2413" h="1402" extrusionOk="0">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9" name="Google Shape;19389;p73"/>
            <p:cNvSpPr/>
            <p:nvPr/>
          </p:nvSpPr>
          <p:spPr>
            <a:xfrm>
              <a:off x="2285878" y="3201836"/>
              <a:ext cx="162286" cy="52147"/>
            </a:xfrm>
            <a:custGeom>
              <a:avLst/>
              <a:gdLst/>
              <a:ahLst/>
              <a:cxnLst/>
              <a:rect l="l" t="t" r="r" b="b"/>
              <a:pathLst>
                <a:path w="6190" h="1989" extrusionOk="0">
                  <a:moveTo>
                    <a:pt x="927" y="0"/>
                  </a:moveTo>
                  <a:lnTo>
                    <a:pt x="0" y="1989"/>
                  </a:lnTo>
                  <a:lnTo>
                    <a:pt x="6190" y="1989"/>
                  </a:lnTo>
                  <a:lnTo>
                    <a:pt x="5263"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0" name="Google Shape;19390;p73"/>
            <p:cNvSpPr/>
            <p:nvPr/>
          </p:nvSpPr>
          <p:spPr>
            <a:xfrm>
              <a:off x="2310182" y="3187311"/>
              <a:ext cx="113679" cy="29075"/>
            </a:xfrm>
            <a:custGeom>
              <a:avLst/>
              <a:gdLst/>
              <a:ahLst/>
              <a:cxnLst/>
              <a:rect l="l" t="t" r="r" b="b"/>
              <a:pathLst>
                <a:path w="4336" h="1109" extrusionOk="0">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1" name="Google Shape;19391;p73"/>
            <p:cNvSpPr/>
            <p:nvPr/>
          </p:nvSpPr>
          <p:spPr>
            <a:xfrm>
              <a:off x="2347305" y="2900937"/>
              <a:ext cx="119945" cy="275861"/>
            </a:xfrm>
            <a:custGeom>
              <a:avLst/>
              <a:gdLst/>
              <a:ahLst/>
              <a:cxnLst/>
              <a:rect l="l" t="t" r="r" b="b"/>
              <a:pathLst>
                <a:path w="4575" h="10522" extrusionOk="0">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2" name="Google Shape;19392;p73"/>
            <p:cNvSpPr/>
            <p:nvPr/>
          </p:nvSpPr>
          <p:spPr>
            <a:xfrm>
              <a:off x="2279507" y="3182068"/>
              <a:ext cx="175028" cy="77132"/>
            </a:xfrm>
            <a:custGeom>
              <a:avLst/>
              <a:gdLst/>
              <a:ahLst/>
              <a:cxnLst/>
              <a:rect l="l" t="t" r="r" b="b"/>
              <a:pathLst>
                <a:path w="6676" h="2942" extrusionOk="0">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3" name="Google Shape;19393;p73"/>
            <p:cNvSpPr/>
            <p:nvPr/>
          </p:nvSpPr>
          <p:spPr>
            <a:xfrm>
              <a:off x="2325860" y="3120588"/>
              <a:ext cx="10566" cy="56105"/>
            </a:xfrm>
            <a:custGeom>
              <a:avLst/>
              <a:gdLst/>
              <a:ahLst/>
              <a:cxnLst/>
              <a:rect l="l" t="t" r="r" b="b"/>
              <a:pathLst>
                <a:path w="403" h="2140" extrusionOk="0">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4" name="Google Shape;19394;p73"/>
            <p:cNvSpPr/>
            <p:nvPr/>
          </p:nvSpPr>
          <p:spPr>
            <a:xfrm>
              <a:off x="2270331" y="3139438"/>
              <a:ext cx="47296" cy="42918"/>
            </a:xfrm>
            <a:custGeom>
              <a:avLst/>
              <a:gdLst/>
              <a:ahLst/>
              <a:cxnLst/>
              <a:rect l="l" t="t" r="r" b="b"/>
              <a:pathLst>
                <a:path w="1804" h="1637" extrusionOk="0">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5" name="Google Shape;19395;p73"/>
            <p:cNvSpPr/>
            <p:nvPr/>
          </p:nvSpPr>
          <p:spPr>
            <a:xfrm>
              <a:off x="2241439" y="3190431"/>
              <a:ext cx="57941" cy="10566"/>
            </a:xfrm>
            <a:custGeom>
              <a:avLst/>
              <a:gdLst/>
              <a:ahLst/>
              <a:cxnLst/>
              <a:rect l="l" t="t" r="r" b="b"/>
              <a:pathLst>
                <a:path w="2210" h="403" extrusionOk="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96" name="Google Shape;19396;p73"/>
          <p:cNvGrpSpPr/>
          <p:nvPr/>
        </p:nvGrpSpPr>
        <p:grpSpPr>
          <a:xfrm>
            <a:off x="3533936" y="3237888"/>
            <a:ext cx="361775" cy="246969"/>
            <a:chOff x="3533936" y="3437138"/>
            <a:chExt cx="361775" cy="246969"/>
          </a:xfrm>
        </p:grpSpPr>
        <p:sp>
          <p:nvSpPr>
            <p:cNvPr id="19397" name="Google Shape;19397;p73"/>
            <p:cNvSpPr/>
            <p:nvPr/>
          </p:nvSpPr>
          <p:spPr>
            <a:xfrm>
              <a:off x="3580839" y="3442538"/>
              <a:ext cx="118870" cy="225916"/>
            </a:xfrm>
            <a:custGeom>
              <a:avLst/>
              <a:gdLst/>
              <a:ahLst/>
              <a:cxnLst/>
              <a:rect l="l" t="t" r="r" b="b"/>
              <a:pathLst>
                <a:path w="4534" h="8617" extrusionOk="0">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8" name="Google Shape;19398;p73"/>
            <p:cNvSpPr/>
            <p:nvPr/>
          </p:nvSpPr>
          <p:spPr>
            <a:xfrm>
              <a:off x="3580918" y="3545757"/>
              <a:ext cx="76005" cy="122698"/>
            </a:xfrm>
            <a:custGeom>
              <a:avLst/>
              <a:gdLst/>
              <a:ahLst/>
              <a:cxnLst/>
              <a:rect l="l" t="t" r="r" b="b"/>
              <a:pathLst>
                <a:path w="2899" h="4680" extrusionOk="0">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9" name="Google Shape;19399;p73"/>
            <p:cNvSpPr/>
            <p:nvPr/>
          </p:nvSpPr>
          <p:spPr>
            <a:xfrm>
              <a:off x="3539625" y="3528584"/>
              <a:ext cx="87671" cy="139870"/>
            </a:xfrm>
            <a:custGeom>
              <a:avLst/>
              <a:gdLst/>
              <a:ahLst/>
              <a:cxnLst/>
              <a:rect l="l" t="t" r="r" b="b"/>
              <a:pathLst>
                <a:path w="3344" h="5335" extrusionOk="0">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0" name="Google Shape;19400;p73"/>
            <p:cNvSpPr/>
            <p:nvPr/>
          </p:nvSpPr>
          <p:spPr>
            <a:xfrm>
              <a:off x="3572292" y="3655503"/>
              <a:ext cx="135990" cy="23386"/>
            </a:xfrm>
            <a:custGeom>
              <a:avLst/>
              <a:gdLst/>
              <a:ahLst/>
              <a:cxnLst/>
              <a:rect l="l" t="t" r="r" b="b"/>
              <a:pathLst>
                <a:path w="5187" h="892" extrusionOk="0">
                  <a:moveTo>
                    <a:pt x="0" y="1"/>
                  </a:moveTo>
                  <a:lnTo>
                    <a:pt x="0" y="892"/>
                  </a:lnTo>
                  <a:lnTo>
                    <a:pt x="5187" y="892"/>
                  </a:lnTo>
                  <a:lnTo>
                    <a:pt x="5187"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1" name="Google Shape;19401;p73"/>
            <p:cNvSpPr/>
            <p:nvPr/>
          </p:nvSpPr>
          <p:spPr>
            <a:xfrm>
              <a:off x="3730488" y="3442538"/>
              <a:ext cx="118791" cy="225916"/>
            </a:xfrm>
            <a:custGeom>
              <a:avLst/>
              <a:gdLst/>
              <a:ahLst/>
              <a:cxnLst/>
              <a:rect l="l" t="t" r="r" b="b"/>
              <a:pathLst>
                <a:path w="4531" h="8617" extrusionOk="0">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2" name="Google Shape;19402;p73"/>
            <p:cNvSpPr/>
            <p:nvPr/>
          </p:nvSpPr>
          <p:spPr>
            <a:xfrm>
              <a:off x="3773302" y="3545757"/>
              <a:ext cx="75978" cy="122698"/>
            </a:xfrm>
            <a:custGeom>
              <a:avLst/>
              <a:gdLst/>
              <a:ahLst/>
              <a:cxnLst/>
              <a:rect l="l" t="t" r="r" b="b"/>
              <a:pathLst>
                <a:path w="2898" h="4680" extrusionOk="0">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3" name="Google Shape;19403;p73"/>
            <p:cNvSpPr/>
            <p:nvPr/>
          </p:nvSpPr>
          <p:spPr>
            <a:xfrm>
              <a:off x="3802927" y="3528584"/>
              <a:ext cx="87671" cy="139870"/>
            </a:xfrm>
            <a:custGeom>
              <a:avLst/>
              <a:gdLst/>
              <a:ahLst/>
              <a:cxnLst/>
              <a:rect l="l" t="t" r="r" b="b"/>
              <a:pathLst>
                <a:path w="3344" h="5335" extrusionOk="0">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4" name="Google Shape;19404;p73"/>
            <p:cNvSpPr/>
            <p:nvPr/>
          </p:nvSpPr>
          <p:spPr>
            <a:xfrm>
              <a:off x="3721941" y="3655503"/>
              <a:ext cx="135990" cy="23386"/>
            </a:xfrm>
            <a:custGeom>
              <a:avLst/>
              <a:gdLst/>
              <a:ahLst/>
              <a:cxnLst/>
              <a:rect l="l" t="t" r="r" b="b"/>
              <a:pathLst>
                <a:path w="5187" h="892" extrusionOk="0">
                  <a:moveTo>
                    <a:pt x="0" y="1"/>
                  </a:moveTo>
                  <a:lnTo>
                    <a:pt x="0" y="892"/>
                  </a:lnTo>
                  <a:lnTo>
                    <a:pt x="5186" y="892"/>
                  </a:lnTo>
                  <a:lnTo>
                    <a:pt x="5186"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5" name="Google Shape;19405;p73"/>
            <p:cNvSpPr/>
            <p:nvPr/>
          </p:nvSpPr>
          <p:spPr>
            <a:xfrm>
              <a:off x="3533936" y="3437138"/>
              <a:ext cx="179669" cy="246969"/>
            </a:xfrm>
            <a:custGeom>
              <a:avLst/>
              <a:gdLst/>
              <a:ahLst/>
              <a:cxnLst/>
              <a:rect l="l" t="t" r="r" b="b"/>
              <a:pathLst>
                <a:path w="6853" h="9420" extrusionOk="0">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6" name="Google Shape;19406;p73"/>
            <p:cNvSpPr/>
            <p:nvPr/>
          </p:nvSpPr>
          <p:spPr>
            <a:xfrm>
              <a:off x="3778519" y="3507951"/>
              <a:ext cx="11142" cy="36495"/>
            </a:xfrm>
            <a:custGeom>
              <a:avLst/>
              <a:gdLst/>
              <a:ahLst/>
              <a:cxnLst/>
              <a:rect l="l" t="t" r="r" b="b"/>
              <a:pathLst>
                <a:path w="425" h="1392" extrusionOk="0">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7" name="Google Shape;19407;p73"/>
            <p:cNvSpPr/>
            <p:nvPr/>
          </p:nvSpPr>
          <p:spPr>
            <a:xfrm>
              <a:off x="3716698" y="3437164"/>
              <a:ext cx="179013" cy="246943"/>
            </a:xfrm>
            <a:custGeom>
              <a:avLst/>
              <a:gdLst/>
              <a:ahLst/>
              <a:cxnLst/>
              <a:rect l="l" t="t" r="r" b="b"/>
              <a:pathLst>
                <a:path w="6828" h="9419" extrusionOk="0">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08" name="Google Shape;19408;p73"/>
          <p:cNvGrpSpPr/>
          <p:nvPr/>
        </p:nvGrpSpPr>
        <p:grpSpPr>
          <a:xfrm>
            <a:off x="3531838" y="1806202"/>
            <a:ext cx="358288" cy="323209"/>
            <a:chOff x="3531838" y="2005452"/>
            <a:chExt cx="358288" cy="323209"/>
          </a:xfrm>
        </p:grpSpPr>
        <p:sp>
          <p:nvSpPr>
            <p:cNvPr id="19409" name="Google Shape;19409;p73"/>
            <p:cNvSpPr/>
            <p:nvPr/>
          </p:nvSpPr>
          <p:spPr>
            <a:xfrm>
              <a:off x="3536977" y="2113102"/>
              <a:ext cx="267392" cy="210055"/>
            </a:xfrm>
            <a:custGeom>
              <a:avLst/>
              <a:gdLst/>
              <a:ahLst/>
              <a:cxnLst/>
              <a:rect l="l" t="t" r="r" b="b"/>
              <a:pathLst>
                <a:path w="10199" h="8012" extrusionOk="0">
                  <a:moveTo>
                    <a:pt x="0" y="1"/>
                  </a:moveTo>
                  <a:lnTo>
                    <a:pt x="0" y="8012"/>
                  </a:lnTo>
                  <a:lnTo>
                    <a:pt x="10199" y="8012"/>
                  </a:lnTo>
                  <a:lnTo>
                    <a:pt x="10199" y="1334"/>
                  </a:lnTo>
                  <a:lnTo>
                    <a:pt x="4125" y="1334"/>
                  </a:lnTo>
                  <a:lnTo>
                    <a:pt x="279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0" name="Google Shape;19410;p73"/>
            <p:cNvSpPr/>
            <p:nvPr/>
          </p:nvSpPr>
          <p:spPr>
            <a:xfrm>
              <a:off x="3742811" y="2148049"/>
              <a:ext cx="61559" cy="49971"/>
            </a:xfrm>
            <a:custGeom>
              <a:avLst/>
              <a:gdLst/>
              <a:ahLst/>
              <a:cxnLst/>
              <a:rect l="l" t="t" r="r" b="b"/>
              <a:pathLst>
                <a:path w="2348" h="1906" extrusionOk="0">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1" name="Google Shape;19411;p73"/>
            <p:cNvSpPr/>
            <p:nvPr/>
          </p:nvSpPr>
          <p:spPr>
            <a:xfrm>
              <a:off x="3536977" y="2215192"/>
              <a:ext cx="267392" cy="107964"/>
            </a:xfrm>
            <a:custGeom>
              <a:avLst/>
              <a:gdLst/>
              <a:ahLst/>
              <a:cxnLst/>
              <a:rect l="l" t="t" r="r" b="b"/>
              <a:pathLst>
                <a:path w="10199" h="4118" extrusionOk="0">
                  <a:moveTo>
                    <a:pt x="0" y="0"/>
                  </a:moveTo>
                  <a:lnTo>
                    <a:pt x="0" y="4118"/>
                  </a:lnTo>
                  <a:lnTo>
                    <a:pt x="10199" y="4118"/>
                  </a:lnTo>
                  <a:lnTo>
                    <a:pt x="10199"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2" name="Google Shape;19412;p73"/>
            <p:cNvSpPr/>
            <p:nvPr/>
          </p:nvSpPr>
          <p:spPr>
            <a:xfrm>
              <a:off x="3536977" y="2113102"/>
              <a:ext cx="108173" cy="40375"/>
            </a:xfrm>
            <a:custGeom>
              <a:avLst/>
              <a:gdLst/>
              <a:ahLst/>
              <a:cxnLst/>
              <a:rect l="l" t="t" r="r" b="b"/>
              <a:pathLst>
                <a:path w="4126" h="1540" extrusionOk="0">
                  <a:moveTo>
                    <a:pt x="0" y="1"/>
                  </a:moveTo>
                  <a:lnTo>
                    <a:pt x="0" y="1540"/>
                  </a:lnTo>
                  <a:lnTo>
                    <a:pt x="4125" y="1540"/>
                  </a:lnTo>
                  <a:lnTo>
                    <a:pt x="4125" y="1334"/>
                  </a:lnTo>
                  <a:lnTo>
                    <a:pt x="2792"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3" name="Google Shape;19413;p73"/>
            <p:cNvSpPr/>
            <p:nvPr/>
          </p:nvSpPr>
          <p:spPr>
            <a:xfrm>
              <a:off x="3536977" y="2201507"/>
              <a:ext cx="290569" cy="121649"/>
            </a:xfrm>
            <a:custGeom>
              <a:avLst/>
              <a:gdLst/>
              <a:ahLst/>
              <a:cxnLst/>
              <a:rect l="l" t="t" r="r" b="b"/>
              <a:pathLst>
                <a:path w="11083" h="4640" extrusionOk="0">
                  <a:moveTo>
                    <a:pt x="887" y="1"/>
                  </a:moveTo>
                  <a:lnTo>
                    <a:pt x="159" y="3818"/>
                  </a:lnTo>
                  <a:lnTo>
                    <a:pt x="0" y="4640"/>
                  </a:lnTo>
                  <a:lnTo>
                    <a:pt x="10199" y="4640"/>
                  </a:lnTo>
                  <a:lnTo>
                    <a:pt x="10355" y="3818"/>
                  </a:lnTo>
                  <a:lnTo>
                    <a:pt x="11083"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4" name="Google Shape;19414;p73"/>
            <p:cNvSpPr/>
            <p:nvPr/>
          </p:nvSpPr>
          <p:spPr>
            <a:xfrm>
              <a:off x="3536977" y="2301579"/>
              <a:ext cx="271482" cy="21577"/>
            </a:xfrm>
            <a:custGeom>
              <a:avLst/>
              <a:gdLst/>
              <a:ahLst/>
              <a:cxnLst/>
              <a:rect l="l" t="t" r="r" b="b"/>
              <a:pathLst>
                <a:path w="10355" h="823" extrusionOk="0">
                  <a:moveTo>
                    <a:pt x="159" y="1"/>
                  </a:moveTo>
                  <a:lnTo>
                    <a:pt x="0" y="823"/>
                  </a:lnTo>
                  <a:lnTo>
                    <a:pt x="10199" y="823"/>
                  </a:lnTo>
                  <a:lnTo>
                    <a:pt x="1035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5" name="Google Shape;19415;p73"/>
            <p:cNvSpPr/>
            <p:nvPr/>
          </p:nvSpPr>
          <p:spPr>
            <a:xfrm>
              <a:off x="3740163" y="2042550"/>
              <a:ext cx="144747" cy="144747"/>
            </a:xfrm>
            <a:custGeom>
              <a:avLst/>
              <a:gdLst/>
              <a:ahLst/>
              <a:cxnLst/>
              <a:rect l="l" t="t" r="r" b="b"/>
              <a:pathLst>
                <a:path w="5521" h="5521" extrusionOk="0">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6" name="Google Shape;19416;p73"/>
            <p:cNvSpPr/>
            <p:nvPr/>
          </p:nvSpPr>
          <p:spPr>
            <a:xfrm>
              <a:off x="3669506" y="2005452"/>
              <a:ext cx="93675" cy="90057"/>
            </a:xfrm>
            <a:custGeom>
              <a:avLst/>
              <a:gdLst/>
              <a:ahLst/>
              <a:cxnLst/>
              <a:rect l="l" t="t" r="r" b="b"/>
              <a:pathLst>
                <a:path w="3573" h="3435" extrusionOk="0">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7" name="Google Shape;19417;p73"/>
            <p:cNvSpPr/>
            <p:nvPr/>
          </p:nvSpPr>
          <p:spPr>
            <a:xfrm>
              <a:off x="3699421" y="2033479"/>
              <a:ext cx="39641" cy="33978"/>
            </a:xfrm>
            <a:custGeom>
              <a:avLst/>
              <a:gdLst/>
              <a:ahLst/>
              <a:cxnLst/>
              <a:rect l="l" t="t" r="r" b="b"/>
              <a:pathLst>
                <a:path w="1512" h="1296" extrusionOk="0">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8" name="Google Shape;19418;p73"/>
            <p:cNvSpPr/>
            <p:nvPr/>
          </p:nvSpPr>
          <p:spPr>
            <a:xfrm>
              <a:off x="3682825" y="2037228"/>
              <a:ext cx="207302" cy="224264"/>
            </a:xfrm>
            <a:custGeom>
              <a:avLst/>
              <a:gdLst/>
              <a:ahLst/>
              <a:cxnLst/>
              <a:rect l="l" t="t" r="r" b="b"/>
              <a:pathLst>
                <a:path w="7907" h="8554" extrusionOk="0">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9" name="Google Shape;19419;p73"/>
            <p:cNvSpPr/>
            <p:nvPr/>
          </p:nvSpPr>
          <p:spPr>
            <a:xfrm>
              <a:off x="3773590" y="2078730"/>
              <a:ext cx="75034" cy="72203"/>
            </a:xfrm>
            <a:custGeom>
              <a:avLst/>
              <a:gdLst/>
              <a:ahLst/>
              <a:cxnLst/>
              <a:rect l="l" t="t" r="r" b="b"/>
              <a:pathLst>
                <a:path w="2862" h="2754" extrusionOk="0">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0" name="Google Shape;19420;p73"/>
            <p:cNvSpPr/>
            <p:nvPr/>
          </p:nvSpPr>
          <p:spPr>
            <a:xfrm>
              <a:off x="3787538" y="2096217"/>
              <a:ext cx="43705" cy="37360"/>
            </a:xfrm>
            <a:custGeom>
              <a:avLst/>
              <a:gdLst/>
              <a:ahLst/>
              <a:cxnLst/>
              <a:rect l="l" t="t" r="r" b="b"/>
              <a:pathLst>
                <a:path w="1667" h="1425" extrusionOk="0">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1" name="Google Shape;19421;p73"/>
            <p:cNvSpPr/>
            <p:nvPr/>
          </p:nvSpPr>
          <p:spPr>
            <a:xfrm>
              <a:off x="3531838" y="2107779"/>
              <a:ext cx="287055" cy="220882"/>
            </a:xfrm>
            <a:custGeom>
              <a:avLst/>
              <a:gdLst/>
              <a:ahLst/>
              <a:cxnLst/>
              <a:rect l="l" t="t" r="r" b="b"/>
              <a:pathLst>
                <a:path w="10949" h="8425" extrusionOk="0">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22" name="Google Shape;19422;p73"/>
          <p:cNvGrpSpPr/>
          <p:nvPr/>
        </p:nvGrpSpPr>
        <p:grpSpPr>
          <a:xfrm>
            <a:off x="3136452" y="1316696"/>
            <a:ext cx="297988" cy="358393"/>
            <a:chOff x="3136452" y="1515946"/>
            <a:chExt cx="297988" cy="358393"/>
          </a:xfrm>
        </p:grpSpPr>
        <p:sp>
          <p:nvSpPr>
            <p:cNvPr id="19423" name="Google Shape;19423;p73"/>
            <p:cNvSpPr/>
            <p:nvPr/>
          </p:nvSpPr>
          <p:spPr>
            <a:xfrm>
              <a:off x="3141670" y="1581568"/>
              <a:ext cx="287554" cy="287527"/>
            </a:xfrm>
            <a:custGeom>
              <a:avLst/>
              <a:gdLst/>
              <a:ahLst/>
              <a:cxnLst/>
              <a:rect l="l" t="t" r="r" b="b"/>
              <a:pathLst>
                <a:path w="10968" h="10967" extrusionOk="0">
                  <a:moveTo>
                    <a:pt x="1" y="0"/>
                  </a:moveTo>
                  <a:lnTo>
                    <a:pt x="1" y="8526"/>
                  </a:lnTo>
                  <a:lnTo>
                    <a:pt x="247" y="8783"/>
                  </a:lnTo>
                  <a:lnTo>
                    <a:pt x="2369" y="10967"/>
                  </a:lnTo>
                  <a:lnTo>
                    <a:pt x="10967" y="10967"/>
                  </a:lnTo>
                  <a:lnTo>
                    <a:pt x="10967"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4" name="Google Shape;19424;p73"/>
            <p:cNvSpPr/>
            <p:nvPr/>
          </p:nvSpPr>
          <p:spPr>
            <a:xfrm>
              <a:off x="3148145" y="1811836"/>
              <a:ext cx="73593" cy="57259"/>
            </a:xfrm>
            <a:custGeom>
              <a:avLst/>
              <a:gdLst/>
              <a:ahLst/>
              <a:cxnLst/>
              <a:rect l="l" t="t" r="r" b="b"/>
              <a:pathLst>
                <a:path w="2807" h="2184" extrusionOk="0">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5" name="Google Shape;19425;p73"/>
            <p:cNvSpPr/>
            <p:nvPr/>
          </p:nvSpPr>
          <p:spPr>
            <a:xfrm>
              <a:off x="3278420" y="1581568"/>
              <a:ext cx="120024" cy="43783"/>
            </a:xfrm>
            <a:custGeom>
              <a:avLst/>
              <a:gdLst/>
              <a:ahLst/>
              <a:cxnLst/>
              <a:rect l="l" t="t" r="r" b="b"/>
              <a:pathLst>
                <a:path w="4578" h="1670" extrusionOk="0">
                  <a:moveTo>
                    <a:pt x="0" y="0"/>
                  </a:moveTo>
                  <a:cubicBezTo>
                    <a:pt x="319" y="996"/>
                    <a:pt x="1242" y="1670"/>
                    <a:pt x="2289" y="1670"/>
                  </a:cubicBezTo>
                  <a:cubicBezTo>
                    <a:pt x="3336" y="1670"/>
                    <a:pt x="4259" y="996"/>
                    <a:pt x="457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6" name="Google Shape;19426;p73"/>
            <p:cNvSpPr/>
            <p:nvPr/>
          </p:nvSpPr>
          <p:spPr>
            <a:xfrm>
              <a:off x="3181546" y="1581568"/>
              <a:ext cx="247677" cy="287527"/>
            </a:xfrm>
            <a:custGeom>
              <a:avLst/>
              <a:gdLst/>
              <a:ahLst/>
              <a:cxnLst/>
              <a:rect l="l" t="t" r="r" b="b"/>
              <a:pathLst>
                <a:path w="9447" h="10967" extrusionOk="0">
                  <a:moveTo>
                    <a:pt x="8577" y="0"/>
                  </a:moveTo>
                  <a:lnTo>
                    <a:pt x="8577" y="10098"/>
                  </a:lnTo>
                  <a:lnTo>
                    <a:pt x="1" y="10098"/>
                  </a:lnTo>
                  <a:lnTo>
                    <a:pt x="848" y="10967"/>
                  </a:lnTo>
                  <a:lnTo>
                    <a:pt x="9446" y="10967"/>
                  </a:lnTo>
                  <a:lnTo>
                    <a:pt x="9446"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7" name="Google Shape;19427;p73"/>
            <p:cNvSpPr/>
            <p:nvPr/>
          </p:nvSpPr>
          <p:spPr>
            <a:xfrm>
              <a:off x="3141670" y="1805072"/>
              <a:ext cx="62135" cy="64023"/>
            </a:xfrm>
            <a:custGeom>
              <a:avLst/>
              <a:gdLst/>
              <a:ahLst/>
              <a:cxnLst/>
              <a:rect l="l" t="t" r="r" b="b"/>
              <a:pathLst>
                <a:path w="2370" h="2442" extrusionOk="0">
                  <a:moveTo>
                    <a:pt x="1" y="1"/>
                  </a:moveTo>
                  <a:lnTo>
                    <a:pt x="2369" y="2442"/>
                  </a:lnTo>
                  <a:lnTo>
                    <a:pt x="2369"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8" name="Google Shape;19428;p73"/>
            <p:cNvSpPr/>
            <p:nvPr/>
          </p:nvSpPr>
          <p:spPr>
            <a:xfrm>
              <a:off x="3297297" y="1521163"/>
              <a:ext cx="82349" cy="82375"/>
            </a:xfrm>
            <a:custGeom>
              <a:avLst/>
              <a:gdLst/>
              <a:ahLst/>
              <a:cxnLst/>
              <a:rect l="l" t="t" r="r" b="b"/>
              <a:pathLst>
                <a:path w="3141" h="3142" extrusionOk="0">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9" name="Google Shape;19429;p73"/>
            <p:cNvSpPr/>
            <p:nvPr/>
          </p:nvSpPr>
          <p:spPr>
            <a:xfrm>
              <a:off x="3202075" y="1650494"/>
              <a:ext cx="166665" cy="18929"/>
            </a:xfrm>
            <a:custGeom>
              <a:avLst/>
              <a:gdLst/>
              <a:ahLst/>
              <a:cxnLst/>
              <a:rect l="l" t="t" r="r" b="b"/>
              <a:pathLst>
                <a:path w="6357" h="722" extrusionOk="0">
                  <a:moveTo>
                    <a:pt x="0" y="1"/>
                  </a:moveTo>
                  <a:lnTo>
                    <a:pt x="0" y="721"/>
                  </a:lnTo>
                  <a:lnTo>
                    <a:pt x="6356" y="721"/>
                  </a:lnTo>
                  <a:lnTo>
                    <a:pt x="6356" y="1"/>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0" name="Google Shape;19430;p73"/>
            <p:cNvSpPr/>
            <p:nvPr/>
          </p:nvSpPr>
          <p:spPr>
            <a:xfrm>
              <a:off x="3136452" y="1515946"/>
              <a:ext cx="297988" cy="358393"/>
            </a:xfrm>
            <a:custGeom>
              <a:avLst/>
              <a:gdLst/>
              <a:ahLst/>
              <a:cxnLst/>
              <a:rect l="l" t="t" r="r" b="b"/>
              <a:pathLst>
                <a:path w="11366" h="13670" extrusionOk="0">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1" name="Google Shape;19431;p73"/>
            <p:cNvSpPr/>
            <p:nvPr/>
          </p:nvSpPr>
          <p:spPr>
            <a:xfrm>
              <a:off x="3265678" y="1799855"/>
              <a:ext cx="128597" cy="10487"/>
            </a:xfrm>
            <a:custGeom>
              <a:avLst/>
              <a:gdLst/>
              <a:ahLst/>
              <a:cxnLst/>
              <a:rect l="l" t="t" r="r" b="b"/>
              <a:pathLst>
                <a:path w="4905" h="400" extrusionOk="0">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2" name="Google Shape;19432;p73"/>
            <p:cNvSpPr/>
            <p:nvPr/>
          </p:nvSpPr>
          <p:spPr>
            <a:xfrm>
              <a:off x="3196857" y="1645172"/>
              <a:ext cx="177099" cy="29573"/>
            </a:xfrm>
            <a:custGeom>
              <a:avLst/>
              <a:gdLst/>
              <a:ahLst/>
              <a:cxnLst/>
              <a:rect l="l" t="t" r="r" b="b"/>
              <a:pathLst>
                <a:path w="6755" h="1128" extrusionOk="0">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3" name="Google Shape;19433;p73"/>
            <p:cNvSpPr/>
            <p:nvPr/>
          </p:nvSpPr>
          <p:spPr>
            <a:xfrm>
              <a:off x="3195048" y="1690292"/>
              <a:ext cx="180717" cy="10461"/>
            </a:xfrm>
            <a:custGeom>
              <a:avLst/>
              <a:gdLst/>
              <a:ahLst/>
              <a:cxnLst/>
              <a:rect l="l" t="t" r="r" b="b"/>
              <a:pathLst>
                <a:path w="6893" h="399" extrusionOk="0">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4" name="Google Shape;19434;p73"/>
            <p:cNvSpPr/>
            <p:nvPr/>
          </p:nvSpPr>
          <p:spPr>
            <a:xfrm>
              <a:off x="3195048" y="1716300"/>
              <a:ext cx="180717" cy="10461"/>
            </a:xfrm>
            <a:custGeom>
              <a:avLst/>
              <a:gdLst/>
              <a:ahLst/>
              <a:cxnLst/>
              <a:rect l="l" t="t" r="r" b="b"/>
              <a:pathLst>
                <a:path w="6893" h="399" extrusionOk="0">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35" name="Google Shape;19435;p73"/>
          <p:cNvGrpSpPr/>
          <p:nvPr/>
        </p:nvGrpSpPr>
        <p:grpSpPr>
          <a:xfrm>
            <a:off x="2674893" y="1316696"/>
            <a:ext cx="332254" cy="358393"/>
            <a:chOff x="2674893" y="1515946"/>
            <a:chExt cx="332254" cy="358393"/>
          </a:xfrm>
        </p:grpSpPr>
        <p:sp>
          <p:nvSpPr>
            <p:cNvPr id="19436" name="Google Shape;19436;p73"/>
            <p:cNvSpPr/>
            <p:nvPr/>
          </p:nvSpPr>
          <p:spPr>
            <a:xfrm>
              <a:off x="2968582" y="1811548"/>
              <a:ext cx="33349" cy="57469"/>
            </a:xfrm>
            <a:custGeom>
              <a:avLst/>
              <a:gdLst/>
              <a:ahLst/>
              <a:cxnLst/>
              <a:rect l="l" t="t" r="r" b="b"/>
              <a:pathLst>
                <a:path w="1272" h="2192" extrusionOk="0">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7" name="Google Shape;19437;p73"/>
            <p:cNvSpPr/>
            <p:nvPr/>
          </p:nvSpPr>
          <p:spPr>
            <a:xfrm>
              <a:off x="2985282" y="1811548"/>
              <a:ext cx="16648" cy="57469"/>
            </a:xfrm>
            <a:custGeom>
              <a:avLst/>
              <a:gdLst/>
              <a:ahLst/>
              <a:cxnLst/>
              <a:rect l="l" t="t" r="r" b="b"/>
              <a:pathLst>
                <a:path w="635" h="2192" extrusionOk="0">
                  <a:moveTo>
                    <a:pt x="1" y="0"/>
                  </a:moveTo>
                  <a:lnTo>
                    <a:pt x="1" y="2191"/>
                  </a:lnTo>
                  <a:cubicBezTo>
                    <a:pt x="196" y="2191"/>
                    <a:pt x="367" y="2043"/>
                    <a:pt x="392" y="1847"/>
                  </a:cubicBezTo>
                  <a:lnTo>
                    <a:pt x="635" y="4"/>
                  </a:lnTo>
                  <a:lnTo>
                    <a:pt x="1" y="0"/>
                  </a:ln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8" name="Google Shape;19438;p73"/>
            <p:cNvSpPr/>
            <p:nvPr/>
          </p:nvSpPr>
          <p:spPr>
            <a:xfrm>
              <a:off x="2680215" y="1521268"/>
              <a:ext cx="257535" cy="347828"/>
            </a:xfrm>
            <a:custGeom>
              <a:avLst/>
              <a:gdLst/>
              <a:ahLst/>
              <a:cxnLst/>
              <a:rect l="l" t="t" r="r" b="b"/>
              <a:pathLst>
                <a:path w="9823" h="13267" extrusionOk="0">
                  <a:moveTo>
                    <a:pt x="2930" y="1"/>
                  </a:moveTo>
                  <a:lnTo>
                    <a:pt x="0" y="2931"/>
                  </a:lnTo>
                  <a:lnTo>
                    <a:pt x="0" y="13267"/>
                  </a:lnTo>
                  <a:lnTo>
                    <a:pt x="9822" y="13267"/>
                  </a:lnTo>
                  <a:lnTo>
                    <a:pt x="9822"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9" name="Google Shape;19439;p73"/>
            <p:cNvSpPr/>
            <p:nvPr/>
          </p:nvSpPr>
          <p:spPr>
            <a:xfrm>
              <a:off x="2680215" y="1521268"/>
              <a:ext cx="89375" cy="89375"/>
            </a:xfrm>
            <a:custGeom>
              <a:avLst/>
              <a:gdLst/>
              <a:ahLst/>
              <a:cxnLst/>
              <a:rect l="l" t="t" r="r" b="b"/>
              <a:pathLst>
                <a:path w="3409" h="3409" extrusionOk="0">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0" name="Google Shape;19440;p73"/>
            <p:cNvSpPr/>
            <p:nvPr/>
          </p:nvSpPr>
          <p:spPr>
            <a:xfrm>
              <a:off x="2680215" y="1521268"/>
              <a:ext cx="257535" cy="347828"/>
            </a:xfrm>
            <a:custGeom>
              <a:avLst/>
              <a:gdLst/>
              <a:ahLst/>
              <a:cxnLst/>
              <a:rect l="l" t="t" r="r" b="b"/>
              <a:pathLst>
                <a:path w="9823" h="13267" extrusionOk="0">
                  <a:moveTo>
                    <a:pt x="8946" y="1"/>
                  </a:moveTo>
                  <a:lnTo>
                    <a:pt x="8946" y="12358"/>
                  </a:lnTo>
                  <a:lnTo>
                    <a:pt x="0" y="12358"/>
                  </a:lnTo>
                  <a:lnTo>
                    <a:pt x="0" y="13267"/>
                  </a:lnTo>
                  <a:lnTo>
                    <a:pt x="9822" y="13267"/>
                  </a:lnTo>
                  <a:lnTo>
                    <a:pt x="9822"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1" name="Google Shape;19441;p73"/>
            <p:cNvSpPr/>
            <p:nvPr/>
          </p:nvSpPr>
          <p:spPr>
            <a:xfrm>
              <a:off x="2680215" y="1521268"/>
              <a:ext cx="76843" cy="76843"/>
            </a:xfrm>
            <a:custGeom>
              <a:avLst/>
              <a:gdLst/>
              <a:ahLst/>
              <a:cxnLst/>
              <a:rect l="l" t="t" r="r" b="b"/>
              <a:pathLst>
                <a:path w="2931" h="2931" extrusionOk="0">
                  <a:moveTo>
                    <a:pt x="2930" y="1"/>
                  </a:moveTo>
                  <a:lnTo>
                    <a:pt x="0" y="2931"/>
                  </a:lnTo>
                  <a:lnTo>
                    <a:pt x="2930" y="2931"/>
                  </a:lnTo>
                  <a:lnTo>
                    <a:pt x="293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2" name="Google Shape;19442;p73"/>
            <p:cNvSpPr/>
            <p:nvPr/>
          </p:nvSpPr>
          <p:spPr>
            <a:xfrm>
              <a:off x="2968582" y="1601310"/>
              <a:ext cx="33349" cy="222691"/>
            </a:xfrm>
            <a:custGeom>
              <a:avLst/>
              <a:gdLst/>
              <a:ahLst/>
              <a:cxnLst/>
              <a:rect l="l" t="t" r="r" b="b"/>
              <a:pathLst>
                <a:path w="1272" h="8494" extrusionOk="0">
                  <a:moveTo>
                    <a:pt x="0" y="1"/>
                  </a:moveTo>
                  <a:lnTo>
                    <a:pt x="0" y="8494"/>
                  </a:lnTo>
                  <a:lnTo>
                    <a:pt x="1272" y="8494"/>
                  </a:lnTo>
                  <a:lnTo>
                    <a:pt x="1272"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3" name="Google Shape;19443;p73"/>
            <p:cNvSpPr/>
            <p:nvPr/>
          </p:nvSpPr>
          <p:spPr>
            <a:xfrm>
              <a:off x="2985282" y="1601310"/>
              <a:ext cx="16648" cy="222691"/>
            </a:xfrm>
            <a:custGeom>
              <a:avLst/>
              <a:gdLst/>
              <a:ahLst/>
              <a:cxnLst/>
              <a:rect l="l" t="t" r="r" b="b"/>
              <a:pathLst>
                <a:path w="635" h="8494" extrusionOk="0">
                  <a:moveTo>
                    <a:pt x="1" y="1"/>
                  </a:moveTo>
                  <a:lnTo>
                    <a:pt x="1" y="8494"/>
                  </a:lnTo>
                  <a:lnTo>
                    <a:pt x="635" y="8494"/>
                  </a:lnTo>
                  <a:lnTo>
                    <a:pt x="63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4" name="Google Shape;19444;p73"/>
            <p:cNvSpPr/>
            <p:nvPr/>
          </p:nvSpPr>
          <p:spPr>
            <a:xfrm>
              <a:off x="2968582" y="1569691"/>
              <a:ext cx="33349" cy="38776"/>
            </a:xfrm>
            <a:custGeom>
              <a:avLst/>
              <a:gdLst/>
              <a:ahLst/>
              <a:cxnLst/>
              <a:rect l="l" t="t" r="r" b="b"/>
              <a:pathLst>
                <a:path w="1272" h="1479" extrusionOk="0">
                  <a:moveTo>
                    <a:pt x="0" y="1"/>
                  </a:moveTo>
                  <a:lnTo>
                    <a:pt x="0" y="1478"/>
                  </a:lnTo>
                  <a:lnTo>
                    <a:pt x="1272" y="1478"/>
                  </a:lnTo>
                  <a:lnTo>
                    <a:pt x="127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5" name="Google Shape;19445;p73"/>
            <p:cNvSpPr/>
            <p:nvPr/>
          </p:nvSpPr>
          <p:spPr>
            <a:xfrm>
              <a:off x="2985282" y="1569691"/>
              <a:ext cx="16648" cy="38776"/>
            </a:xfrm>
            <a:custGeom>
              <a:avLst/>
              <a:gdLst/>
              <a:ahLst/>
              <a:cxnLst/>
              <a:rect l="l" t="t" r="r" b="b"/>
              <a:pathLst>
                <a:path w="635" h="1479" extrusionOk="0">
                  <a:moveTo>
                    <a:pt x="1" y="1"/>
                  </a:moveTo>
                  <a:lnTo>
                    <a:pt x="1" y="1478"/>
                  </a:lnTo>
                  <a:lnTo>
                    <a:pt x="635" y="1478"/>
                  </a:lnTo>
                  <a:lnTo>
                    <a:pt x="635"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6" name="Google Shape;19446;p73"/>
            <p:cNvSpPr/>
            <p:nvPr/>
          </p:nvSpPr>
          <p:spPr>
            <a:xfrm>
              <a:off x="2968686" y="1521268"/>
              <a:ext cx="33244" cy="48450"/>
            </a:xfrm>
            <a:custGeom>
              <a:avLst/>
              <a:gdLst/>
              <a:ahLst/>
              <a:cxnLst/>
              <a:rect l="l" t="t" r="r" b="b"/>
              <a:pathLst>
                <a:path w="1268" h="1848" extrusionOk="0">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7" name="Google Shape;19447;p73"/>
            <p:cNvSpPr/>
            <p:nvPr/>
          </p:nvSpPr>
          <p:spPr>
            <a:xfrm>
              <a:off x="2985282" y="1521268"/>
              <a:ext cx="16648" cy="48450"/>
            </a:xfrm>
            <a:custGeom>
              <a:avLst/>
              <a:gdLst/>
              <a:ahLst/>
              <a:cxnLst/>
              <a:rect l="l" t="t" r="r" b="b"/>
              <a:pathLst>
                <a:path w="635" h="1848" extrusionOk="0">
                  <a:moveTo>
                    <a:pt x="1" y="1"/>
                  </a:moveTo>
                  <a:lnTo>
                    <a:pt x="1" y="1848"/>
                  </a:lnTo>
                  <a:lnTo>
                    <a:pt x="635" y="1848"/>
                  </a:lnTo>
                  <a:lnTo>
                    <a:pt x="635" y="634"/>
                  </a:lnTo>
                  <a:cubicBezTo>
                    <a:pt x="635" y="283"/>
                    <a:pt x="349" y="1"/>
                    <a:pt x="1"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8" name="Google Shape;19448;p73"/>
            <p:cNvSpPr/>
            <p:nvPr/>
          </p:nvSpPr>
          <p:spPr>
            <a:xfrm>
              <a:off x="2674998" y="1515946"/>
              <a:ext cx="268074" cy="358393"/>
            </a:xfrm>
            <a:custGeom>
              <a:avLst/>
              <a:gdLst/>
              <a:ahLst/>
              <a:cxnLst/>
              <a:rect l="l" t="t" r="r" b="b"/>
              <a:pathLst>
                <a:path w="10225" h="13670" extrusionOk="0">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9" name="Google Shape;19449;p73"/>
            <p:cNvSpPr/>
            <p:nvPr/>
          </p:nvSpPr>
          <p:spPr>
            <a:xfrm>
              <a:off x="2674893" y="1515946"/>
              <a:ext cx="171515" cy="290962"/>
            </a:xfrm>
            <a:custGeom>
              <a:avLst/>
              <a:gdLst/>
              <a:ahLst/>
              <a:cxnLst/>
              <a:rect l="l" t="t" r="r" b="b"/>
              <a:pathLst>
                <a:path w="6542" h="11098" extrusionOk="0">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0" name="Google Shape;19450;p73"/>
            <p:cNvSpPr/>
            <p:nvPr/>
          </p:nvSpPr>
          <p:spPr>
            <a:xfrm>
              <a:off x="2729006" y="1758169"/>
              <a:ext cx="159927" cy="10566"/>
            </a:xfrm>
            <a:custGeom>
              <a:avLst/>
              <a:gdLst/>
              <a:ahLst/>
              <a:cxnLst/>
              <a:rect l="l" t="t" r="r" b="b"/>
              <a:pathLst>
                <a:path w="6100" h="403" extrusionOk="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1" name="Google Shape;19451;p73"/>
            <p:cNvSpPr/>
            <p:nvPr/>
          </p:nvSpPr>
          <p:spPr>
            <a:xfrm>
              <a:off x="2801943" y="1822271"/>
              <a:ext cx="86990" cy="10461"/>
            </a:xfrm>
            <a:custGeom>
              <a:avLst/>
              <a:gdLst/>
              <a:ahLst/>
              <a:cxnLst/>
              <a:rect l="l" t="t" r="r" b="b"/>
              <a:pathLst>
                <a:path w="3318" h="399" extrusionOk="0">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2" name="Google Shape;19452;p73"/>
            <p:cNvSpPr/>
            <p:nvPr/>
          </p:nvSpPr>
          <p:spPr>
            <a:xfrm>
              <a:off x="2729006" y="1731584"/>
              <a:ext cx="159927" cy="10566"/>
            </a:xfrm>
            <a:custGeom>
              <a:avLst/>
              <a:gdLst/>
              <a:ahLst/>
              <a:cxnLst/>
              <a:rect l="l" t="t" r="r" b="b"/>
              <a:pathLst>
                <a:path w="6100" h="403" extrusionOk="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3" name="Google Shape;19453;p73"/>
            <p:cNvSpPr/>
            <p:nvPr/>
          </p:nvSpPr>
          <p:spPr>
            <a:xfrm>
              <a:off x="2729006" y="1705000"/>
              <a:ext cx="159927" cy="10487"/>
            </a:xfrm>
            <a:custGeom>
              <a:avLst/>
              <a:gdLst/>
              <a:ahLst/>
              <a:cxnLst/>
              <a:rect l="l" t="t" r="r" b="b"/>
              <a:pathLst>
                <a:path w="6100" h="400" extrusionOk="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4" name="Google Shape;19454;p73"/>
            <p:cNvSpPr/>
            <p:nvPr/>
          </p:nvSpPr>
          <p:spPr>
            <a:xfrm>
              <a:off x="2729006" y="1678415"/>
              <a:ext cx="159927" cy="10461"/>
            </a:xfrm>
            <a:custGeom>
              <a:avLst/>
              <a:gdLst/>
              <a:ahLst/>
              <a:cxnLst/>
              <a:rect l="l" t="t" r="r" b="b"/>
              <a:pathLst>
                <a:path w="6100" h="399" extrusionOk="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5" name="Google Shape;19455;p73"/>
            <p:cNvSpPr/>
            <p:nvPr/>
          </p:nvSpPr>
          <p:spPr>
            <a:xfrm>
              <a:off x="2791404" y="1599894"/>
              <a:ext cx="35158" cy="62686"/>
            </a:xfrm>
            <a:custGeom>
              <a:avLst/>
              <a:gdLst/>
              <a:ahLst/>
              <a:cxnLst/>
              <a:rect l="l" t="t" r="r" b="b"/>
              <a:pathLst>
                <a:path w="1341" h="2391" extrusionOk="0">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6" name="Google Shape;19456;p73"/>
            <p:cNvSpPr/>
            <p:nvPr/>
          </p:nvSpPr>
          <p:spPr>
            <a:xfrm>
              <a:off x="2797670" y="1580205"/>
              <a:ext cx="19191" cy="16491"/>
            </a:xfrm>
            <a:custGeom>
              <a:avLst/>
              <a:gdLst/>
              <a:ahLst/>
              <a:cxnLst/>
              <a:rect l="l" t="t" r="r" b="b"/>
              <a:pathLst>
                <a:path w="732" h="629" extrusionOk="0">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7" name="Google Shape;19457;p73"/>
            <p:cNvSpPr/>
            <p:nvPr/>
          </p:nvSpPr>
          <p:spPr>
            <a:xfrm>
              <a:off x="2963364" y="1515946"/>
              <a:ext cx="43783" cy="358393"/>
            </a:xfrm>
            <a:custGeom>
              <a:avLst/>
              <a:gdLst/>
              <a:ahLst/>
              <a:cxnLst/>
              <a:rect l="l" t="t" r="r" b="b"/>
              <a:pathLst>
                <a:path w="1670" h="13670" extrusionOk="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58" name="Google Shape;19458;p73"/>
          <p:cNvGrpSpPr/>
          <p:nvPr/>
        </p:nvGrpSpPr>
        <p:grpSpPr>
          <a:xfrm>
            <a:off x="1753768" y="2239263"/>
            <a:ext cx="358839" cy="358419"/>
            <a:chOff x="1753768" y="2438513"/>
            <a:chExt cx="358839" cy="358419"/>
          </a:xfrm>
        </p:grpSpPr>
        <p:sp>
          <p:nvSpPr>
            <p:cNvPr id="19459" name="Google Shape;19459;p73"/>
            <p:cNvSpPr/>
            <p:nvPr/>
          </p:nvSpPr>
          <p:spPr>
            <a:xfrm>
              <a:off x="1873870" y="2524061"/>
              <a:ext cx="55660" cy="62319"/>
            </a:xfrm>
            <a:custGeom>
              <a:avLst/>
              <a:gdLst/>
              <a:ahLst/>
              <a:cxnLst/>
              <a:rect l="l" t="t" r="r" b="b"/>
              <a:pathLst>
                <a:path w="2123" h="2377" extrusionOk="0">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0" name="Google Shape;19460;p73"/>
            <p:cNvSpPr/>
            <p:nvPr/>
          </p:nvSpPr>
          <p:spPr>
            <a:xfrm>
              <a:off x="1822588" y="2443835"/>
              <a:ext cx="284801" cy="274130"/>
            </a:xfrm>
            <a:custGeom>
              <a:avLst/>
              <a:gdLst/>
              <a:ahLst/>
              <a:cxnLst/>
              <a:rect l="l" t="t" r="r" b="b"/>
              <a:pathLst>
                <a:path w="10863" h="10456" extrusionOk="0">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1" name="Google Shape;19461;p73"/>
            <p:cNvSpPr/>
            <p:nvPr/>
          </p:nvSpPr>
          <p:spPr>
            <a:xfrm>
              <a:off x="1899511" y="2510192"/>
              <a:ext cx="141601" cy="141522"/>
            </a:xfrm>
            <a:custGeom>
              <a:avLst/>
              <a:gdLst/>
              <a:ahLst/>
              <a:cxnLst/>
              <a:rect l="l" t="t" r="r" b="b"/>
              <a:pathLst>
                <a:path w="5401" h="5398" extrusionOk="0">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2" name="Google Shape;19462;p73"/>
            <p:cNvSpPr/>
            <p:nvPr/>
          </p:nvSpPr>
          <p:spPr>
            <a:xfrm>
              <a:off x="1797053" y="2519447"/>
              <a:ext cx="236167" cy="237373"/>
            </a:xfrm>
            <a:custGeom>
              <a:avLst/>
              <a:gdLst/>
              <a:ahLst/>
              <a:cxnLst/>
              <a:rect l="l" t="t" r="r" b="b"/>
              <a:pathLst>
                <a:path w="9008" h="9054" extrusionOk="0">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3" name="Google Shape;19463;p73"/>
            <p:cNvSpPr/>
            <p:nvPr/>
          </p:nvSpPr>
          <p:spPr>
            <a:xfrm>
              <a:off x="1815012" y="2636377"/>
              <a:ext cx="102563" cy="102589"/>
            </a:xfrm>
            <a:custGeom>
              <a:avLst/>
              <a:gdLst/>
              <a:ahLst/>
              <a:cxnLst/>
              <a:rect l="l" t="t" r="r" b="b"/>
              <a:pathLst>
                <a:path w="3912" h="3913" extrusionOk="0">
                  <a:moveTo>
                    <a:pt x="1684" y="1"/>
                  </a:moveTo>
                  <a:lnTo>
                    <a:pt x="0" y="1685"/>
                  </a:lnTo>
                  <a:lnTo>
                    <a:pt x="2228" y="3912"/>
                  </a:lnTo>
                  <a:lnTo>
                    <a:pt x="3912" y="2228"/>
                  </a:lnTo>
                  <a:lnTo>
                    <a:pt x="1684"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4" name="Google Shape;19464;p73"/>
            <p:cNvSpPr/>
            <p:nvPr/>
          </p:nvSpPr>
          <p:spPr>
            <a:xfrm>
              <a:off x="1802191" y="2635144"/>
              <a:ext cx="113863" cy="113967"/>
            </a:xfrm>
            <a:custGeom>
              <a:avLst/>
              <a:gdLst/>
              <a:ahLst/>
              <a:cxnLst/>
              <a:rect l="l" t="t" r="r" b="b"/>
              <a:pathLst>
                <a:path w="4343" h="4347" extrusionOk="0">
                  <a:moveTo>
                    <a:pt x="1076" y="1"/>
                  </a:moveTo>
                  <a:lnTo>
                    <a:pt x="0" y="1077"/>
                  </a:lnTo>
                  <a:lnTo>
                    <a:pt x="3267" y="4347"/>
                  </a:lnTo>
                  <a:lnTo>
                    <a:pt x="4343" y="3268"/>
                  </a:lnTo>
                  <a:lnTo>
                    <a:pt x="1076"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5" name="Google Shape;19465;p73"/>
            <p:cNvSpPr/>
            <p:nvPr/>
          </p:nvSpPr>
          <p:spPr>
            <a:xfrm>
              <a:off x="1759562" y="2659264"/>
              <a:ext cx="132372" cy="132398"/>
            </a:xfrm>
            <a:custGeom>
              <a:avLst/>
              <a:gdLst/>
              <a:ahLst/>
              <a:cxnLst/>
              <a:rect l="l" t="t" r="r" b="b"/>
              <a:pathLst>
                <a:path w="5049" h="5050" extrusionOk="0">
                  <a:moveTo>
                    <a:pt x="1782" y="1"/>
                  </a:moveTo>
                  <a:lnTo>
                    <a:pt x="0" y="1783"/>
                  </a:lnTo>
                  <a:lnTo>
                    <a:pt x="3267" y="5049"/>
                  </a:lnTo>
                  <a:lnTo>
                    <a:pt x="5049" y="3268"/>
                  </a:lnTo>
                  <a:lnTo>
                    <a:pt x="178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6" name="Google Shape;19466;p73"/>
            <p:cNvSpPr/>
            <p:nvPr/>
          </p:nvSpPr>
          <p:spPr>
            <a:xfrm>
              <a:off x="1759562" y="2686347"/>
              <a:ext cx="105316" cy="105316"/>
            </a:xfrm>
            <a:custGeom>
              <a:avLst/>
              <a:gdLst/>
              <a:ahLst/>
              <a:cxnLst/>
              <a:rect l="l" t="t" r="r" b="b"/>
              <a:pathLst>
                <a:path w="4017" h="4017" extrusionOk="0">
                  <a:moveTo>
                    <a:pt x="750" y="0"/>
                  </a:moveTo>
                  <a:lnTo>
                    <a:pt x="0" y="750"/>
                  </a:lnTo>
                  <a:lnTo>
                    <a:pt x="3267" y="4016"/>
                  </a:lnTo>
                  <a:lnTo>
                    <a:pt x="4017" y="3267"/>
                  </a:lnTo>
                  <a:lnTo>
                    <a:pt x="750"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7" name="Google Shape;19467;p73"/>
            <p:cNvSpPr/>
            <p:nvPr/>
          </p:nvSpPr>
          <p:spPr>
            <a:xfrm>
              <a:off x="1753768" y="2438513"/>
              <a:ext cx="358839" cy="358419"/>
            </a:xfrm>
            <a:custGeom>
              <a:avLst/>
              <a:gdLst/>
              <a:ahLst/>
              <a:cxnLst/>
              <a:rect l="l" t="t" r="r" b="b"/>
              <a:pathLst>
                <a:path w="13687" h="13671" extrusionOk="0">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68" name="Google Shape;19468;p73"/>
          <p:cNvGrpSpPr/>
          <p:nvPr/>
        </p:nvGrpSpPr>
        <p:grpSpPr>
          <a:xfrm>
            <a:off x="2246840" y="1316722"/>
            <a:ext cx="301423" cy="358367"/>
            <a:chOff x="2246840" y="1515972"/>
            <a:chExt cx="301423" cy="358367"/>
          </a:xfrm>
        </p:grpSpPr>
        <p:sp>
          <p:nvSpPr>
            <p:cNvPr id="19469" name="Google Shape;19469;p73"/>
            <p:cNvSpPr/>
            <p:nvPr/>
          </p:nvSpPr>
          <p:spPr>
            <a:xfrm>
              <a:off x="2252057" y="1603512"/>
              <a:ext cx="183496" cy="265583"/>
            </a:xfrm>
            <a:custGeom>
              <a:avLst/>
              <a:gdLst/>
              <a:ahLst/>
              <a:cxnLst/>
              <a:rect l="l" t="t" r="r" b="b"/>
              <a:pathLst>
                <a:path w="6999" h="10130" extrusionOk="0">
                  <a:moveTo>
                    <a:pt x="1" y="0"/>
                  </a:moveTo>
                  <a:lnTo>
                    <a:pt x="1" y="10130"/>
                  </a:lnTo>
                  <a:lnTo>
                    <a:pt x="6998" y="10130"/>
                  </a:lnTo>
                  <a:lnTo>
                    <a:pt x="6998"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0" name="Google Shape;19470;p73"/>
            <p:cNvSpPr/>
            <p:nvPr/>
          </p:nvSpPr>
          <p:spPr>
            <a:xfrm>
              <a:off x="2252057" y="1859290"/>
              <a:ext cx="183496" cy="9805"/>
            </a:xfrm>
            <a:custGeom>
              <a:avLst/>
              <a:gdLst/>
              <a:ahLst/>
              <a:cxnLst/>
              <a:rect l="l" t="t" r="r" b="b"/>
              <a:pathLst>
                <a:path w="6999" h="374" extrusionOk="0">
                  <a:moveTo>
                    <a:pt x="1" y="1"/>
                  </a:moveTo>
                  <a:lnTo>
                    <a:pt x="1" y="374"/>
                  </a:lnTo>
                  <a:lnTo>
                    <a:pt x="6998" y="374"/>
                  </a:lnTo>
                  <a:lnTo>
                    <a:pt x="699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1" name="Google Shape;19471;p73"/>
            <p:cNvSpPr/>
            <p:nvPr/>
          </p:nvSpPr>
          <p:spPr>
            <a:xfrm>
              <a:off x="2286822" y="1603512"/>
              <a:ext cx="113967" cy="36573"/>
            </a:xfrm>
            <a:custGeom>
              <a:avLst/>
              <a:gdLst/>
              <a:ahLst/>
              <a:cxnLst/>
              <a:rect l="l" t="t" r="r" b="b"/>
              <a:pathLst>
                <a:path w="4347" h="1395" extrusionOk="0">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2" name="Google Shape;19472;p73"/>
            <p:cNvSpPr/>
            <p:nvPr/>
          </p:nvSpPr>
          <p:spPr>
            <a:xfrm>
              <a:off x="2269440" y="1621550"/>
              <a:ext cx="148627" cy="222403"/>
            </a:xfrm>
            <a:custGeom>
              <a:avLst/>
              <a:gdLst/>
              <a:ahLst/>
              <a:cxnLst/>
              <a:rect l="l" t="t" r="r" b="b"/>
              <a:pathLst>
                <a:path w="5669" h="8483" extrusionOk="0">
                  <a:moveTo>
                    <a:pt x="1" y="0"/>
                  </a:moveTo>
                  <a:lnTo>
                    <a:pt x="1" y="8482"/>
                  </a:lnTo>
                  <a:lnTo>
                    <a:pt x="5669" y="8482"/>
                  </a:lnTo>
                  <a:lnTo>
                    <a:pt x="5669"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3" name="Google Shape;19473;p73"/>
            <p:cNvSpPr/>
            <p:nvPr/>
          </p:nvSpPr>
          <p:spPr>
            <a:xfrm>
              <a:off x="2269440" y="1621550"/>
              <a:ext cx="148732" cy="222403"/>
            </a:xfrm>
            <a:custGeom>
              <a:avLst/>
              <a:gdLst/>
              <a:ahLst/>
              <a:cxnLst/>
              <a:rect l="l" t="t" r="r" b="b"/>
              <a:pathLst>
                <a:path w="5673" h="8483" extrusionOk="0">
                  <a:moveTo>
                    <a:pt x="1" y="0"/>
                  </a:moveTo>
                  <a:lnTo>
                    <a:pt x="1" y="8482"/>
                  </a:lnTo>
                  <a:lnTo>
                    <a:pt x="5672" y="8482"/>
                  </a:lnTo>
                  <a:lnTo>
                    <a:pt x="5672" y="8033"/>
                  </a:lnTo>
                  <a:lnTo>
                    <a:pt x="367" y="8033"/>
                  </a:lnTo>
                  <a:lnTo>
                    <a:pt x="367"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4" name="Google Shape;19474;p73"/>
            <p:cNvSpPr/>
            <p:nvPr/>
          </p:nvSpPr>
          <p:spPr>
            <a:xfrm>
              <a:off x="2286822" y="1621550"/>
              <a:ext cx="113967" cy="18614"/>
            </a:xfrm>
            <a:custGeom>
              <a:avLst/>
              <a:gdLst/>
              <a:ahLst/>
              <a:cxnLst/>
              <a:rect l="l" t="t" r="r" b="b"/>
              <a:pathLst>
                <a:path w="4347" h="710" extrusionOk="0">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5" name="Google Shape;19475;p73"/>
            <p:cNvSpPr/>
            <p:nvPr/>
          </p:nvSpPr>
          <p:spPr>
            <a:xfrm>
              <a:off x="2295841" y="1567043"/>
              <a:ext cx="95930" cy="64102"/>
            </a:xfrm>
            <a:custGeom>
              <a:avLst/>
              <a:gdLst/>
              <a:ahLst/>
              <a:cxnLst/>
              <a:rect l="l" t="t" r="r" b="b"/>
              <a:pathLst>
                <a:path w="3659" h="2445" extrusionOk="0">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6" name="Google Shape;19476;p73"/>
            <p:cNvSpPr/>
            <p:nvPr/>
          </p:nvSpPr>
          <p:spPr>
            <a:xfrm>
              <a:off x="2295841" y="1617827"/>
              <a:ext cx="95930" cy="13318"/>
            </a:xfrm>
            <a:custGeom>
              <a:avLst/>
              <a:gdLst/>
              <a:ahLst/>
              <a:cxnLst/>
              <a:rect l="l" t="t" r="r" b="b"/>
              <a:pathLst>
                <a:path w="3659" h="508" extrusionOk="0">
                  <a:moveTo>
                    <a:pt x="1" y="1"/>
                  </a:moveTo>
                  <a:lnTo>
                    <a:pt x="1" y="508"/>
                  </a:lnTo>
                  <a:lnTo>
                    <a:pt x="3659" y="508"/>
                  </a:lnTo>
                  <a:lnTo>
                    <a:pt x="3659"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7" name="Google Shape;19477;p73"/>
            <p:cNvSpPr/>
            <p:nvPr/>
          </p:nvSpPr>
          <p:spPr>
            <a:xfrm>
              <a:off x="2414055" y="1521215"/>
              <a:ext cx="130773" cy="136331"/>
            </a:xfrm>
            <a:custGeom>
              <a:avLst/>
              <a:gdLst/>
              <a:ahLst/>
              <a:cxnLst/>
              <a:rect l="l" t="t" r="r" b="b"/>
              <a:pathLst>
                <a:path w="4988" h="5200" extrusionOk="0">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8" name="Google Shape;19478;p73"/>
            <p:cNvSpPr/>
            <p:nvPr/>
          </p:nvSpPr>
          <p:spPr>
            <a:xfrm>
              <a:off x="2293088" y="1724375"/>
              <a:ext cx="101331" cy="10566"/>
            </a:xfrm>
            <a:custGeom>
              <a:avLst/>
              <a:gdLst/>
              <a:ahLst/>
              <a:cxnLst/>
              <a:rect l="l" t="t" r="r" b="b"/>
              <a:pathLst>
                <a:path w="3865" h="403" extrusionOk="0">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9" name="Google Shape;19479;p73"/>
            <p:cNvSpPr/>
            <p:nvPr/>
          </p:nvSpPr>
          <p:spPr>
            <a:xfrm>
              <a:off x="2293088" y="1744510"/>
              <a:ext cx="101331" cy="10566"/>
            </a:xfrm>
            <a:custGeom>
              <a:avLst/>
              <a:gdLst/>
              <a:ahLst/>
              <a:cxnLst/>
              <a:rect l="l" t="t" r="r" b="b"/>
              <a:pathLst>
                <a:path w="3865" h="403" extrusionOk="0">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0" name="Google Shape;19480;p73"/>
            <p:cNvSpPr/>
            <p:nvPr/>
          </p:nvSpPr>
          <p:spPr>
            <a:xfrm>
              <a:off x="2293088" y="1764645"/>
              <a:ext cx="101331" cy="10566"/>
            </a:xfrm>
            <a:custGeom>
              <a:avLst/>
              <a:gdLst/>
              <a:ahLst/>
              <a:cxnLst/>
              <a:rect l="l" t="t" r="r" b="b"/>
              <a:pathLst>
                <a:path w="3865" h="403" extrusionOk="0">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1" name="Google Shape;19481;p73"/>
            <p:cNvSpPr/>
            <p:nvPr/>
          </p:nvSpPr>
          <p:spPr>
            <a:xfrm>
              <a:off x="2293088" y="1784754"/>
              <a:ext cx="101331" cy="10566"/>
            </a:xfrm>
            <a:custGeom>
              <a:avLst/>
              <a:gdLst/>
              <a:ahLst/>
              <a:cxnLst/>
              <a:rect l="l" t="t" r="r" b="b"/>
              <a:pathLst>
                <a:path w="3865" h="403" extrusionOk="0">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2" name="Google Shape;19482;p73"/>
            <p:cNvSpPr/>
            <p:nvPr/>
          </p:nvSpPr>
          <p:spPr>
            <a:xfrm>
              <a:off x="2246840" y="1515972"/>
              <a:ext cx="301423" cy="358367"/>
            </a:xfrm>
            <a:custGeom>
              <a:avLst/>
              <a:gdLst/>
              <a:ahLst/>
              <a:cxnLst/>
              <a:rect l="l" t="t" r="r" b="b"/>
              <a:pathLst>
                <a:path w="11497" h="13669" extrusionOk="0">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3" name="Google Shape;19483;p73"/>
            <p:cNvSpPr/>
            <p:nvPr/>
          </p:nvSpPr>
          <p:spPr>
            <a:xfrm>
              <a:off x="2443497" y="1579916"/>
              <a:ext cx="10461" cy="11536"/>
            </a:xfrm>
            <a:custGeom>
              <a:avLst/>
              <a:gdLst/>
              <a:ahLst/>
              <a:cxnLst/>
              <a:rect l="l" t="t" r="r" b="b"/>
              <a:pathLst>
                <a:path w="399" h="440" extrusionOk="0">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4" name="Google Shape;19484;p73"/>
            <p:cNvSpPr/>
            <p:nvPr/>
          </p:nvSpPr>
          <p:spPr>
            <a:xfrm>
              <a:off x="2464157" y="1579916"/>
              <a:ext cx="10513" cy="11536"/>
            </a:xfrm>
            <a:custGeom>
              <a:avLst/>
              <a:gdLst/>
              <a:ahLst/>
              <a:cxnLst/>
              <a:rect l="l" t="t" r="r" b="b"/>
              <a:pathLst>
                <a:path w="401" h="440" extrusionOk="0">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5" name="Google Shape;19485;p73"/>
            <p:cNvSpPr/>
            <p:nvPr/>
          </p:nvSpPr>
          <p:spPr>
            <a:xfrm>
              <a:off x="2484790" y="1579942"/>
              <a:ext cx="10566" cy="11509"/>
            </a:xfrm>
            <a:custGeom>
              <a:avLst/>
              <a:gdLst/>
              <a:ahLst/>
              <a:cxnLst/>
              <a:rect l="l" t="t" r="r" b="b"/>
              <a:pathLst>
                <a:path w="403" h="439" extrusionOk="0">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6" name="Google Shape;19486;p73"/>
            <p:cNvSpPr/>
            <p:nvPr/>
          </p:nvSpPr>
          <p:spPr>
            <a:xfrm>
              <a:off x="2505502" y="1579916"/>
              <a:ext cx="10566" cy="11536"/>
            </a:xfrm>
            <a:custGeom>
              <a:avLst/>
              <a:gdLst/>
              <a:ahLst/>
              <a:cxnLst/>
              <a:rect l="l" t="t" r="r" b="b"/>
              <a:pathLst>
                <a:path w="403" h="440" extrusionOk="0">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7" name="Google Shape;19487;p73"/>
            <p:cNvSpPr/>
            <p:nvPr/>
          </p:nvSpPr>
          <p:spPr>
            <a:xfrm>
              <a:off x="2328796" y="1661793"/>
              <a:ext cx="30019" cy="49971"/>
            </a:xfrm>
            <a:custGeom>
              <a:avLst/>
              <a:gdLst/>
              <a:ahLst/>
              <a:cxnLst/>
              <a:rect l="l" t="t" r="r" b="b"/>
              <a:pathLst>
                <a:path w="1145" h="1906" extrusionOk="0">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8" name="Google Shape;19488;p73"/>
            <p:cNvSpPr/>
            <p:nvPr/>
          </p:nvSpPr>
          <p:spPr>
            <a:xfrm>
              <a:off x="2334013" y="1644097"/>
              <a:ext cx="17487" cy="15075"/>
            </a:xfrm>
            <a:custGeom>
              <a:avLst/>
              <a:gdLst/>
              <a:ahLst/>
              <a:cxnLst/>
              <a:rect l="l" t="t" r="r" b="b"/>
              <a:pathLst>
                <a:path w="667" h="575" extrusionOk="0">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89" name="Google Shape;19489;p73"/>
          <p:cNvGrpSpPr/>
          <p:nvPr/>
        </p:nvGrpSpPr>
        <p:grpSpPr>
          <a:xfrm>
            <a:off x="2703575" y="4087256"/>
            <a:ext cx="339097" cy="358446"/>
            <a:chOff x="2703575" y="4286506"/>
            <a:chExt cx="339097" cy="358446"/>
          </a:xfrm>
        </p:grpSpPr>
        <p:sp>
          <p:nvSpPr>
            <p:cNvPr id="19490" name="Google Shape;19490;p73"/>
            <p:cNvSpPr/>
            <p:nvPr/>
          </p:nvSpPr>
          <p:spPr>
            <a:xfrm>
              <a:off x="2706616" y="4291828"/>
              <a:ext cx="163990" cy="170991"/>
            </a:xfrm>
            <a:custGeom>
              <a:avLst/>
              <a:gdLst/>
              <a:ahLst/>
              <a:cxnLst/>
              <a:rect l="l" t="t" r="r" b="b"/>
              <a:pathLst>
                <a:path w="6255" h="6522" extrusionOk="0">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1" name="Google Shape;19491;p73"/>
            <p:cNvSpPr/>
            <p:nvPr/>
          </p:nvSpPr>
          <p:spPr>
            <a:xfrm>
              <a:off x="2750583" y="4355222"/>
              <a:ext cx="286872" cy="284460"/>
            </a:xfrm>
            <a:custGeom>
              <a:avLst/>
              <a:gdLst/>
              <a:ahLst/>
              <a:cxnLst/>
              <a:rect l="l" t="t" r="r" b="b"/>
              <a:pathLst>
                <a:path w="10942" h="10850" extrusionOk="0">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2" name="Google Shape;19492;p73"/>
            <p:cNvSpPr/>
            <p:nvPr/>
          </p:nvSpPr>
          <p:spPr>
            <a:xfrm>
              <a:off x="2750583" y="4563153"/>
              <a:ext cx="79203" cy="76581"/>
            </a:xfrm>
            <a:custGeom>
              <a:avLst/>
              <a:gdLst/>
              <a:ahLst/>
              <a:cxnLst/>
              <a:rect l="l" t="t" r="r" b="b"/>
              <a:pathLst>
                <a:path w="3021" h="2921" extrusionOk="0">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3" name="Google Shape;19493;p73"/>
            <p:cNvSpPr/>
            <p:nvPr/>
          </p:nvSpPr>
          <p:spPr>
            <a:xfrm>
              <a:off x="2918821" y="4404118"/>
              <a:ext cx="68690" cy="65989"/>
            </a:xfrm>
            <a:custGeom>
              <a:avLst/>
              <a:gdLst/>
              <a:ahLst/>
              <a:cxnLst/>
              <a:rect l="l" t="t" r="r" b="b"/>
              <a:pathLst>
                <a:path w="2620" h="2517" extrusionOk="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4" name="Google Shape;19494;p73"/>
            <p:cNvSpPr/>
            <p:nvPr/>
          </p:nvSpPr>
          <p:spPr>
            <a:xfrm>
              <a:off x="2703575" y="4286506"/>
              <a:ext cx="184991" cy="181582"/>
            </a:xfrm>
            <a:custGeom>
              <a:avLst/>
              <a:gdLst/>
              <a:ahLst/>
              <a:cxnLst/>
              <a:rect l="l" t="t" r="r" b="b"/>
              <a:pathLst>
                <a:path w="7056" h="6926" extrusionOk="0">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5" name="Google Shape;19495;p73"/>
            <p:cNvSpPr/>
            <p:nvPr/>
          </p:nvSpPr>
          <p:spPr>
            <a:xfrm>
              <a:off x="2732729" y="4306012"/>
              <a:ext cx="117087" cy="121492"/>
            </a:xfrm>
            <a:custGeom>
              <a:avLst/>
              <a:gdLst/>
              <a:ahLst/>
              <a:cxnLst/>
              <a:rect l="l" t="t" r="r" b="b"/>
              <a:pathLst>
                <a:path w="4466" h="4634" extrusionOk="0">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6" name="Google Shape;19496;p73"/>
            <p:cNvSpPr/>
            <p:nvPr/>
          </p:nvSpPr>
          <p:spPr>
            <a:xfrm>
              <a:off x="2759602" y="4349428"/>
              <a:ext cx="36469" cy="44360"/>
            </a:xfrm>
            <a:custGeom>
              <a:avLst/>
              <a:gdLst/>
              <a:ahLst/>
              <a:cxnLst/>
              <a:rect l="l" t="t" r="r" b="b"/>
              <a:pathLst>
                <a:path w="1391" h="1692" extrusionOk="0">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7" name="Google Shape;19497;p73"/>
            <p:cNvSpPr/>
            <p:nvPr/>
          </p:nvSpPr>
          <p:spPr>
            <a:xfrm>
              <a:off x="2791587" y="4349480"/>
              <a:ext cx="25850" cy="44308"/>
            </a:xfrm>
            <a:custGeom>
              <a:avLst/>
              <a:gdLst/>
              <a:ahLst/>
              <a:cxnLst/>
              <a:rect l="l" t="t" r="r" b="b"/>
              <a:pathLst>
                <a:path w="986" h="1690" extrusionOk="0">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8" name="Google Shape;19498;p73"/>
            <p:cNvSpPr/>
            <p:nvPr/>
          </p:nvSpPr>
          <p:spPr>
            <a:xfrm>
              <a:off x="2825382" y="4349926"/>
              <a:ext cx="217291" cy="168579"/>
            </a:xfrm>
            <a:custGeom>
              <a:avLst/>
              <a:gdLst/>
              <a:ahLst/>
              <a:cxnLst/>
              <a:rect l="l" t="t" r="r" b="b"/>
              <a:pathLst>
                <a:path w="8288" h="6430" extrusionOk="0">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9" name="Google Shape;19499;p73"/>
            <p:cNvSpPr/>
            <p:nvPr/>
          </p:nvSpPr>
          <p:spPr>
            <a:xfrm>
              <a:off x="2744684" y="4505265"/>
              <a:ext cx="234122" cy="139687"/>
            </a:xfrm>
            <a:custGeom>
              <a:avLst/>
              <a:gdLst/>
              <a:ahLst/>
              <a:cxnLst/>
              <a:rect l="l" t="t" r="r" b="b"/>
              <a:pathLst>
                <a:path w="8930" h="5328" extrusionOk="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0" name="Google Shape;19500;p73"/>
            <p:cNvSpPr/>
            <p:nvPr/>
          </p:nvSpPr>
          <p:spPr>
            <a:xfrm>
              <a:off x="2888356" y="4371975"/>
              <a:ext cx="46982" cy="46982"/>
            </a:xfrm>
            <a:custGeom>
              <a:avLst/>
              <a:gdLst/>
              <a:ahLst/>
              <a:cxnLst/>
              <a:rect l="l" t="t" r="r" b="b"/>
              <a:pathLst>
                <a:path w="1792" h="1792" extrusionOk="0">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01" name="Google Shape;19501;p73"/>
          <p:cNvGrpSpPr/>
          <p:nvPr/>
        </p:nvGrpSpPr>
        <p:grpSpPr>
          <a:xfrm>
            <a:off x="2638346" y="1806281"/>
            <a:ext cx="358551" cy="322869"/>
            <a:chOff x="2638346" y="2005531"/>
            <a:chExt cx="358551" cy="322869"/>
          </a:xfrm>
        </p:grpSpPr>
        <p:sp>
          <p:nvSpPr>
            <p:cNvPr id="19502" name="Google Shape;19502;p73"/>
            <p:cNvSpPr/>
            <p:nvPr/>
          </p:nvSpPr>
          <p:spPr>
            <a:xfrm>
              <a:off x="2643563" y="2092416"/>
              <a:ext cx="293531" cy="230662"/>
            </a:xfrm>
            <a:custGeom>
              <a:avLst/>
              <a:gdLst/>
              <a:ahLst/>
              <a:cxnLst/>
              <a:rect l="l" t="t" r="r" b="b"/>
              <a:pathLst>
                <a:path w="11196" h="8798" extrusionOk="0">
                  <a:moveTo>
                    <a:pt x="0" y="0"/>
                  </a:moveTo>
                  <a:lnTo>
                    <a:pt x="0" y="8797"/>
                  </a:lnTo>
                  <a:lnTo>
                    <a:pt x="11195" y="8797"/>
                  </a:lnTo>
                  <a:lnTo>
                    <a:pt x="11195" y="1467"/>
                  </a:lnTo>
                  <a:lnTo>
                    <a:pt x="4531" y="1467"/>
                  </a:lnTo>
                  <a:lnTo>
                    <a:pt x="3064"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3" name="Google Shape;19503;p73"/>
            <p:cNvSpPr/>
            <p:nvPr/>
          </p:nvSpPr>
          <p:spPr>
            <a:xfrm>
              <a:off x="2643563" y="2092416"/>
              <a:ext cx="118818" cy="38461"/>
            </a:xfrm>
            <a:custGeom>
              <a:avLst/>
              <a:gdLst/>
              <a:ahLst/>
              <a:cxnLst/>
              <a:rect l="l" t="t" r="r" b="b"/>
              <a:pathLst>
                <a:path w="4532" h="1467" extrusionOk="0">
                  <a:moveTo>
                    <a:pt x="0" y="0"/>
                  </a:moveTo>
                  <a:lnTo>
                    <a:pt x="0" y="1467"/>
                  </a:lnTo>
                  <a:lnTo>
                    <a:pt x="4531" y="1467"/>
                  </a:lnTo>
                  <a:lnTo>
                    <a:pt x="3064"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4" name="Google Shape;19504;p73"/>
            <p:cNvSpPr/>
            <p:nvPr/>
          </p:nvSpPr>
          <p:spPr>
            <a:xfrm>
              <a:off x="2643563" y="2302628"/>
              <a:ext cx="293531" cy="20450"/>
            </a:xfrm>
            <a:custGeom>
              <a:avLst/>
              <a:gdLst/>
              <a:ahLst/>
              <a:cxnLst/>
              <a:rect l="l" t="t" r="r" b="b"/>
              <a:pathLst>
                <a:path w="11196" h="780" extrusionOk="0">
                  <a:moveTo>
                    <a:pt x="0" y="1"/>
                  </a:moveTo>
                  <a:lnTo>
                    <a:pt x="0" y="779"/>
                  </a:lnTo>
                  <a:lnTo>
                    <a:pt x="11195" y="779"/>
                  </a:lnTo>
                  <a:lnTo>
                    <a:pt x="11195"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5" name="Google Shape;19505;p73"/>
            <p:cNvSpPr/>
            <p:nvPr/>
          </p:nvSpPr>
          <p:spPr>
            <a:xfrm>
              <a:off x="2915701" y="2136855"/>
              <a:ext cx="21184" cy="186223"/>
            </a:xfrm>
            <a:custGeom>
              <a:avLst/>
              <a:gdLst/>
              <a:ahLst/>
              <a:cxnLst/>
              <a:rect l="l" t="t" r="r" b="b"/>
              <a:pathLst>
                <a:path w="808" h="7103" extrusionOk="0">
                  <a:moveTo>
                    <a:pt x="0" y="0"/>
                  </a:moveTo>
                  <a:lnTo>
                    <a:pt x="0" y="7102"/>
                  </a:lnTo>
                  <a:lnTo>
                    <a:pt x="808" y="7102"/>
                  </a:lnTo>
                  <a:lnTo>
                    <a:pt x="808"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6" name="Google Shape;19506;p73"/>
            <p:cNvSpPr/>
            <p:nvPr/>
          </p:nvSpPr>
          <p:spPr>
            <a:xfrm>
              <a:off x="2835370" y="2130851"/>
              <a:ext cx="101724" cy="47847"/>
            </a:xfrm>
            <a:custGeom>
              <a:avLst/>
              <a:gdLst/>
              <a:ahLst/>
              <a:cxnLst/>
              <a:rect l="l" t="t" r="r" b="b"/>
              <a:pathLst>
                <a:path w="3880" h="1825" extrusionOk="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7" name="Google Shape;19507;p73"/>
            <p:cNvSpPr/>
            <p:nvPr/>
          </p:nvSpPr>
          <p:spPr>
            <a:xfrm>
              <a:off x="2841243" y="2010932"/>
              <a:ext cx="150331" cy="150331"/>
            </a:xfrm>
            <a:custGeom>
              <a:avLst/>
              <a:gdLst/>
              <a:ahLst/>
              <a:cxnLst/>
              <a:rect l="l" t="t" r="r" b="b"/>
              <a:pathLst>
                <a:path w="5734" h="5734" extrusionOk="0">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8" name="Google Shape;19508;p73"/>
            <p:cNvSpPr/>
            <p:nvPr/>
          </p:nvSpPr>
          <p:spPr>
            <a:xfrm>
              <a:off x="2883322" y="2072176"/>
              <a:ext cx="64679" cy="46562"/>
            </a:xfrm>
            <a:custGeom>
              <a:avLst/>
              <a:gdLst/>
              <a:ahLst/>
              <a:cxnLst/>
              <a:rect l="l" t="t" r="r" b="b"/>
              <a:pathLst>
                <a:path w="2467" h="1776" extrusionOk="0">
                  <a:moveTo>
                    <a:pt x="0" y="1"/>
                  </a:moveTo>
                  <a:lnTo>
                    <a:pt x="0" y="1775"/>
                  </a:lnTo>
                  <a:lnTo>
                    <a:pt x="2467" y="1775"/>
                  </a:lnTo>
                  <a:lnTo>
                    <a:pt x="2467"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9" name="Google Shape;19509;p73"/>
            <p:cNvSpPr/>
            <p:nvPr/>
          </p:nvSpPr>
          <p:spPr>
            <a:xfrm>
              <a:off x="2726070" y="2207773"/>
              <a:ext cx="32221" cy="32221"/>
            </a:xfrm>
            <a:custGeom>
              <a:avLst/>
              <a:gdLst/>
              <a:ahLst/>
              <a:cxnLst/>
              <a:rect l="l" t="t" r="r" b="b"/>
              <a:pathLst>
                <a:path w="1229" h="1229" extrusionOk="0">
                  <a:moveTo>
                    <a:pt x="1" y="1"/>
                  </a:moveTo>
                  <a:lnTo>
                    <a:pt x="1" y="1228"/>
                  </a:lnTo>
                  <a:lnTo>
                    <a:pt x="1228" y="1228"/>
                  </a:lnTo>
                  <a:lnTo>
                    <a:pt x="122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0" name="Google Shape;19510;p73"/>
            <p:cNvSpPr/>
            <p:nvPr/>
          </p:nvSpPr>
          <p:spPr>
            <a:xfrm>
              <a:off x="2638346" y="2087199"/>
              <a:ext cx="225523" cy="241201"/>
            </a:xfrm>
            <a:custGeom>
              <a:avLst/>
              <a:gdLst/>
              <a:ahLst/>
              <a:cxnLst/>
              <a:rect l="l" t="t" r="r" b="b"/>
              <a:pathLst>
                <a:path w="8602" h="9200" extrusionOk="0">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1" name="Google Shape;19511;p73"/>
            <p:cNvSpPr/>
            <p:nvPr/>
          </p:nvSpPr>
          <p:spPr>
            <a:xfrm>
              <a:off x="2794052" y="2005531"/>
              <a:ext cx="202845" cy="322869"/>
            </a:xfrm>
            <a:custGeom>
              <a:avLst/>
              <a:gdLst/>
              <a:ahLst/>
              <a:cxnLst/>
              <a:rect l="l" t="t" r="r" b="b"/>
              <a:pathLst>
                <a:path w="7737" h="12315" extrusionOk="0">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2" name="Google Shape;19512;p73"/>
            <p:cNvSpPr/>
            <p:nvPr/>
          </p:nvSpPr>
          <p:spPr>
            <a:xfrm>
              <a:off x="2878079" y="2034475"/>
              <a:ext cx="75139" cy="89480"/>
            </a:xfrm>
            <a:custGeom>
              <a:avLst/>
              <a:gdLst/>
              <a:ahLst/>
              <a:cxnLst/>
              <a:rect l="l" t="t" r="r" b="b"/>
              <a:pathLst>
                <a:path w="2866" h="3413" extrusionOk="0">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3" name="Google Shape;19513;p73"/>
            <p:cNvSpPr/>
            <p:nvPr/>
          </p:nvSpPr>
          <p:spPr>
            <a:xfrm>
              <a:off x="2720852" y="2202556"/>
              <a:ext cx="42656" cy="42656"/>
            </a:xfrm>
            <a:custGeom>
              <a:avLst/>
              <a:gdLst/>
              <a:ahLst/>
              <a:cxnLst/>
              <a:rect l="l" t="t" r="r" b="b"/>
              <a:pathLst>
                <a:path w="1627" h="1627" extrusionOk="0">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4" name="Google Shape;19514;p73"/>
            <p:cNvSpPr/>
            <p:nvPr/>
          </p:nvSpPr>
          <p:spPr>
            <a:xfrm>
              <a:off x="2771557" y="2202556"/>
              <a:ext cx="90031" cy="10461"/>
            </a:xfrm>
            <a:custGeom>
              <a:avLst/>
              <a:gdLst/>
              <a:ahLst/>
              <a:cxnLst/>
              <a:rect l="l" t="t" r="r" b="b"/>
              <a:pathLst>
                <a:path w="3434" h="399" extrusionOk="0">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5" name="Google Shape;19515;p73"/>
            <p:cNvSpPr/>
            <p:nvPr/>
          </p:nvSpPr>
          <p:spPr>
            <a:xfrm>
              <a:off x="2771557" y="2218601"/>
              <a:ext cx="90031" cy="10566"/>
            </a:xfrm>
            <a:custGeom>
              <a:avLst/>
              <a:gdLst/>
              <a:ahLst/>
              <a:cxnLst/>
              <a:rect l="l" t="t" r="r" b="b"/>
              <a:pathLst>
                <a:path w="3434" h="403" extrusionOk="0">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6" name="Google Shape;19516;p73"/>
            <p:cNvSpPr/>
            <p:nvPr/>
          </p:nvSpPr>
          <p:spPr>
            <a:xfrm>
              <a:off x="2771557" y="2234751"/>
              <a:ext cx="90031" cy="10461"/>
            </a:xfrm>
            <a:custGeom>
              <a:avLst/>
              <a:gdLst/>
              <a:ahLst/>
              <a:cxnLst/>
              <a:rect l="l" t="t" r="r" b="b"/>
              <a:pathLst>
                <a:path w="3434" h="399" extrusionOk="0">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7" name="Google Shape;19517;p73"/>
            <p:cNvSpPr/>
            <p:nvPr/>
          </p:nvSpPr>
          <p:spPr>
            <a:xfrm>
              <a:off x="2906577" y="2086150"/>
              <a:ext cx="19768" cy="18614"/>
            </a:xfrm>
            <a:custGeom>
              <a:avLst/>
              <a:gdLst/>
              <a:ahLst/>
              <a:cxnLst/>
              <a:rect l="l" t="t" r="r" b="b"/>
              <a:pathLst>
                <a:path w="754" h="710" extrusionOk="0">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18" name="Google Shape;19518;p73"/>
          <p:cNvGrpSpPr/>
          <p:nvPr/>
        </p:nvGrpSpPr>
        <p:grpSpPr>
          <a:xfrm>
            <a:off x="2695605" y="2701583"/>
            <a:ext cx="221826" cy="358419"/>
            <a:chOff x="2695605" y="2900833"/>
            <a:chExt cx="221826" cy="358419"/>
          </a:xfrm>
        </p:grpSpPr>
        <p:sp>
          <p:nvSpPr>
            <p:cNvPr id="19519" name="Google Shape;19519;p73"/>
            <p:cNvSpPr/>
            <p:nvPr/>
          </p:nvSpPr>
          <p:spPr>
            <a:xfrm>
              <a:off x="2701950" y="3037740"/>
              <a:ext cx="30701" cy="43914"/>
            </a:xfrm>
            <a:custGeom>
              <a:avLst/>
              <a:gdLst/>
              <a:ahLst/>
              <a:cxnLst/>
              <a:rect l="l" t="t" r="r" b="b"/>
              <a:pathLst>
                <a:path w="1171" h="1675" extrusionOk="0">
                  <a:moveTo>
                    <a:pt x="758" y="1"/>
                  </a:moveTo>
                  <a:lnTo>
                    <a:pt x="1" y="1674"/>
                  </a:lnTo>
                  <a:lnTo>
                    <a:pt x="1170" y="1674"/>
                  </a:lnTo>
                  <a:lnTo>
                    <a:pt x="117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0" name="Google Shape;19520;p73"/>
            <p:cNvSpPr/>
            <p:nvPr/>
          </p:nvSpPr>
          <p:spPr>
            <a:xfrm>
              <a:off x="2724837" y="3074025"/>
              <a:ext cx="162575" cy="179957"/>
            </a:xfrm>
            <a:custGeom>
              <a:avLst/>
              <a:gdLst/>
              <a:ahLst/>
              <a:cxnLst/>
              <a:rect l="l" t="t" r="r" b="b"/>
              <a:pathLst>
                <a:path w="6201" h="6864" extrusionOk="0">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1" name="Google Shape;19521;p73"/>
            <p:cNvSpPr/>
            <p:nvPr/>
          </p:nvSpPr>
          <p:spPr>
            <a:xfrm>
              <a:off x="2771662" y="3073920"/>
              <a:ext cx="90503" cy="80750"/>
            </a:xfrm>
            <a:custGeom>
              <a:avLst/>
              <a:gdLst/>
              <a:ahLst/>
              <a:cxnLst/>
              <a:rect l="l" t="t" r="r" b="b"/>
              <a:pathLst>
                <a:path w="3452" h="3080" extrusionOk="0">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2" name="Google Shape;19522;p73"/>
            <p:cNvSpPr/>
            <p:nvPr/>
          </p:nvSpPr>
          <p:spPr>
            <a:xfrm>
              <a:off x="2724837" y="3177427"/>
              <a:ext cx="162575" cy="76555"/>
            </a:xfrm>
            <a:custGeom>
              <a:avLst/>
              <a:gdLst/>
              <a:ahLst/>
              <a:cxnLst/>
              <a:rect l="l" t="t" r="r" b="b"/>
              <a:pathLst>
                <a:path w="6201" h="2920" extrusionOk="0">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3" name="Google Shape;19523;p73"/>
            <p:cNvSpPr/>
            <p:nvPr/>
          </p:nvSpPr>
          <p:spPr>
            <a:xfrm>
              <a:off x="2721718" y="2906050"/>
              <a:ext cx="190391" cy="238160"/>
            </a:xfrm>
            <a:custGeom>
              <a:avLst/>
              <a:gdLst/>
              <a:ahLst/>
              <a:cxnLst/>
              <a:rect l="l" t="t" r="r" b="b"/>
              <a:pathLst>
                <a:path w="7262" h="9084" extrusionOk="0">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4" name="Google Shape;19524;p73"/>
            <p:cNvSpPr/>
            <p:nvPr/>
          </p:nvSpPr>
          <p:spPr>
            <a:xfrm>
              <a:off x="2766051" y="2929986"/>
              <a:ext cx="119290" cy="119290"/>
            </a:xfrm>
            <a:custGeom>
              <a:avLst/>
              <a:gdLst/>
              <a:ahLst/>
              <a:cxnLst/>
              <a:rect l="l" t="t" r="r" b="b"/>
              <a:pathLst>
                <a:path w="4550" h="4550" extrusionOk="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5" name="Google Shape;19525;p73"/>
            <p:cNvSpPr/>
            <p:nvPr/>
          </p:nvSpPr>
          <p:spPr>
            <a:xfrm>
              <a:off x="2813059" y="2953713"/>
              <a:ext cx="46457" cy="46379"/>
            </a:xfrm>
            <a:custGeom>
              <a:avLst/>
              <a:gdLst/>
              <a:ahLst/>
              <a:cxnLst/>
              <a:rect l="l" t="t" r="r" b="b"/>
              <a:pathLst>
                <a:path w="1772" h="1769" extrusionOk="0">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6" name="Google Shape;19526;p73"/>
            <p:cNvSpPr/>
            <p:nvPr/>
          </p:nvSpPr>
          <p:spPr>
            <a:xfrm>
              <a:off x="2695605" y="2900833"/>
              <a:ext cx="221826" cy="358419"/>
            </a:xfrm>
            <a:custGeom>
              <a:avLst/>
              <a:gdLst/>
              <a:ahLst/>
              <a:cxnLst/>
              <a:rect l="l" t="t" r="r" b="b"/>
              <a:pathLst>
                <a:path w="8461" h="13671" extrusionOk="0">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7" name="Google Shape;19527;p73"/>
            <p:cNvSpPr/>
            <p:nvPr/>
          </p:nvSpPr>
          <p:spPr>
            <a:xfrm>
              <a:off x="2760703" y="2924743"/>
              <a:ext cx="133080" cy="129829"/>
            </a:xfrm>
            <a:custGeom>
              <a:avLst/>
              <a:gdLst/>
              <a:ahLst/>
              <a:cxnLst/>
              <a:rect l="l" t="t" r="r" b="b"/>
              <a:pathLst>
                <a:path w="5076" h="4952" extrusionOk="0">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8" name="Google Shape;19528;p73"/>
            <p:cNvSpPr/>
            <p:nvPr/>
          </p:nvSpPr>
          <p:spPr>
            <a:xfrm>
              <a:off x="2787602" y="2948260"/>
              <a:ext cx="85967" cy="76765"/>
            </a:xfrm>
            <a:custGeom>
              <a:avLst/>
              <a:gdLst/>
              <a:ahLst/>
              <a:cxnLst/>
              <a:rect l="l" t="t" r="r" b="b"/>
              <a:pathLst>
                <a:path w="3279" h="2928" extrusionOk="0">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29" name="Google Shape;19529;p73"/>
          <p:cNvGrpSpPr/>
          <p:nvPr/>
        </p:nvGrpSpPr>
        <p:grpSpPr>
          <a:xfrm>
            <a:off x="1309564" y="3182254"/>
            <a:ext cx="320509" cy="358341"/>
            <a:chOff x="1309564" y="3381504"/>
            <a:chExt cx="320509" cy="358341"/>
          </a:xfrm>
        </p:grpSpPr>
        <p:sp>
          <p:nvSpPr>
            <p:cNvPr id="19530" name="Google Shape;19530;p73"/>
            <p:cNvSpPr/>
            <p:nvPr/>
          </p:nvSpPr>
          <p:spPr>
            <a:xfrm>
              <a:off x="1324299" y="3624750"/>
              <a:ext cx="96952" cy="96979"/>
            </a:xfrm>
            <a:custGeom>
              <a:avLst/>
              <a:gdLst/>
              <a:ahLst/>
              <a:cxnLst/>
              <a:rect l="l" t="t" r="r" b="b"/>
              <a:pathLst>
                <a:path w="3698" h="3699" extrusionOk="0">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1" name="Google Shape;19531;p73"/>
            <p:cNvSpPr/>
            <p:nvPr/>
          </p:nvSpPr>
          <p:spPr>
            <a:xfrm>
              <a:off x="1450955" y="3563794"/>
              <a:ext cx="149859" cy="170728"/>
            </a:xfrm>
            <a:custGeom>
              <a:avLst/>
              <a:gdLst/>
              <a:ahLst/>
              <a:cxnLst/>
              <a:rect l="l" t="t" r="r" b="b"/>
              <a:pathLst>
                <a:path w="5716" h="6512" extrusionOk="0">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2" name="Google Shape;19532;p73"/>
            <p:cNvSpPr/>
            <p:nvPr/>
          </p:nvSpPr>
          <p:spPr>
            <a:xfrm>
              <a:off x="1497491" y="3650679"/>
              <a:ext cx="55555" cy="39982"/>
            </a:xfrm>
            <a:custGeom>
              <a:avLst/>
              <a:gdLst/>
              <a:ahLst/>
              <a:cxnLst/>
              <a:rect l="l" t="t" r="r" b="b"/>
              <a:pathLst>
                <a:path w="2119" h="1525" extrusionOk="0">
                  <a:moveTo>
                    <a:pt x="0" y="0"/>
                  </a:moveTo>
                  <a:lnTo>
                    <a:pt x="0" y="1525"/>
                  </a:lnTo>
                  <a:lnTo>
                    <a:pt x="2119" y="1525"/>
                  </a:lnTo>
                  <a:lnTo>
                    <a:pt x="2119"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3" name="Google Shape;19533;p73"/>
            <p:cNvSpPr/>
            <p:nvPr/>
          </p:nvSpPr>
          <p:spPr>
            <a:xfrm>
              <a:off x="1315358" y="3495603"/>
              <a:ext cx="195819" cy="195819"/>
            </a:xfrm>
            <a:custGeom>
              <a:avLst/>
              <a:gdLst/>
              <a:ahLst/>
              <a:cxnLst/>
              <a:rect l="l" t="t" r="r" b="b"/>
              <a:pathLst>
                <a:path w="7469" h="7469" extrusionOk="0">
                  <a:moveTo>
                    <a:pt x="6791" y="1"/>
                  </a:moveTo>
                  <a:lnTo>
                    <a:pt x="1" y="6792"/>
                  </a:lnTo>
                  <a:lnTo>
                    <a:pt x="678" y="7469"/>
                  </a:lnTo>
                  <a:lnTo>
                    <a:pt x="7469" y="678"/>
                  </a:lnTo>
                  <a:lnTo>
                    <a:pt x="679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4" name="Google Shape;19534;p73"/>
            <p:cNvSpPr/>
            <p:nvPr/>
          </p:nvSpPr>
          <p:spPr>
            <a:xfrm>
              <a:off x="1476124" y="3498827"/>
              <a:ext cx="31828" cy="31854"/>
            </a:xfrm>
            <a:custGeom>
              <a:avLst/>
              <a:gdLst/>
              <a:ahLst/>
              <a:cxnLst/>
              <a:rect l="l" t="t" r="r" b="b"/>
              <a:pathLst>
                <a:path w="1214" h="1215" extrusionOk="0">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5" name="Google Shape;19535;p73"/>
            <p:cNvSpPr/>
            <p:nvPr/>
          </p:nvSpPr>
          <p:spPr>
            <a:xfrm>
              <a:off x="1456094" y="3386748"/>
              <a:ext cx="173979" cy="153975"/>
            </a:xfrm>
            <a:custGeom>
              <a:avLst/>
              <a:gdLst/>
              <a:ahLst/>
              <a:cxnLst/>
              <a:rect l="l" t="t" r="r" b="b"/>
              <a:pathLst>
                <a:path w="6636" h="5873" extrusionOk="0">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6" name="Google Shape;19536;p73"/>
            <p:cNvSpPr/>
            <p:nvPr/>
          </p:nvSpPr>
          <p:spPr>
            <a:xfrm>
              <a:off x="1444034" y="3558551"/>
              <a:ext cx="157357" cy="181294"/>
            </a:xfrm>
            <a:custGeom>
              <a:avLst/>
              <a:gdLst/>
              <a:ahLst/>
              <a:cxnLst/>
              <a:rect l="l" t="t" r="r" b="b"/>
              <a:pathLst>
                <a:path w="6002" h="6915" extrusionOk="0">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7" name="Google Shape;19537;p73"/>
            <p:cNvSpPr/>
            <p:nvPr/>
          </p:nvSpPr>
          <p:spPr>
            <a:xfrm>
              <a:off x="1492248" y="3617540"/>
              <a:ext cx="66042" cy="78364"/>
            </a:xfrm>
            <a:custGeom>
              <a:avLst/>
              <a:gdLst/>
              <a:ahLst/>
              <a:cxnLst/>
              <a:rect l="l" t="t" r="r" b="b"/>
              <a:pathLst>
                <a:path w="2519" h="2989" extrusionOk="0">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8" name="Google Shape;19538;p73"/>
            <p:cNvSpPr/>
            <p:nvPr/>
          </p:nvSpPr>
          <p:spPr>
            <a:xfrm>
              <a:off x="1309564" y="3381504"/>
              <a:ext cx="317835" cy="345520"/>
            </a:xfrm>
            <a:custGeom>
              <a:avLst/>
              <a:gdLst/>
              <a:ahLst/>
              <a:cxnLst/>
              <a:rect l="l" t="t" r="r" b="b"/>
              <a:pathLst>
                <a:path w="12123" h="13179" extrusionOk="0">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9" name="Google Shape;19539;p73"/>
            <p:cNvSpPr/>
            <p:nvPr/>
          </p:nvSpPr>
          <p:spPr>
            <a:xfrm>
              <a:off x="1480214" y="3402452"/>
              <a:ext cx="125739" cy="122514"/>
            </a:xfrm>
            <a:custGeom>
              <a:avLst/>
              <a:gdLst/>
              <a:ahLst/>
              <a:cxnLst/>
              <a:rect l="l" t="t" r="r" b="b"/>
              <a:pathLst>
                <a:path w="4796" h="4673" extrusionOk="0">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0" name="Google Shape;19540;p73"/>
            <p:cNvSpPr/>
            <p:nvPr/>
          </p:nvSpPr>
          <p:spPr>
            <a:xfrm>
              <a:off x="1515424" y="3662241"/>
              <a:ext cx="19768" cy="18614"/>
            </a:xfrm>
            <a:custGeom>
              <a:avLst/>
              <a:gdLst/>
              <a:ahLst/>
              <a:cxnLst/>
              <a:rect l="l" t="t" r="r" b="b"/>
              <a:pathLst>
                <a:path w="754" h="710" extrusionOk="0">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41" name="Google Shape;19541;p73"/>
          <p:cNvGrpSpPr/>
          <p:nvPr/>
        </p:nvGrpSpPr>
        <p:grpSpPr>
          <a:xfrm>
            <a:off x="1309486" y="2243170"/>
            <a:ext cx="359311" cy="350554"/>
            <a:chOff x="1309486" y="2442420"/>
            <a:chExt cx="359311" cy="350554"/>
          </a:xfrm>
        </p:grpSpPr>
        <p:sp>
          <p:nvSpPr>
            <p:cNvPr id="19542" name="Google Shape;19542;p73"/>
            <p:cNvSpPr/>
            <p:nvPr/>
          </p:nvSpPr>
          <p:spPr>
            <a:xfrm>
              <a:off x="1408798" y="2595189"/>
              <a:ext cx="203028" cy="192568"/>
            </a:xfrm>
            <a:custGeom>
              <a:avLst/>
              <a:gdLst/>
              <a:ahLst/>
              <a:cxnLst/>
              <a:rect l="l" t="t" r="r" b="b"/>
              <a:pathLst>
                <a:path w="7744" h="7345" extrusionOk="0">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3" name="Google Shape;19543;p73"/>
            <p:cNvSpPr/>
            <p:nvPr/>
          </p:nvSpPr>
          <p:spPr>
            <a:xfrm>
              <a:off x="1466240" y="2636875"/>
              <a:ext cx="145586" cy="150882"/>
            </a:xfrm>
            <a:custGeom>
              <a:avLst/>
              <a:gdLst/>
              <a:ahLst/>
              <a:cxnLst/>
              <a:rect l="l" t="t" r="r" b="b"/>
              <a:pathLst>
                <a:path w="5553" h="5755" extrusionOk="0">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4" name="Google Shape;19544;p73"/>
            <p:cNvSpPr/>
            <p:nvPr/>
          </p:nvSpPr>
          <p:spPr>
            <a:xfrm>
              <a:off x="1536791" y="2595084"/>
              <a:ext cx="75034" cy="74956"/>
            </a:xfrm>
            <a:custGeom>
              <a:avLst/>
              <a:gdLst/>
              <a:ahLst/>
              <a:cxnLst/>
              <a:rect l="l" t="t" r="r" b="b"/>
              <a:pathLst>
                <a:path w="2862" h="2859" extrusionOk="0">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5" name="Google Shape;19545;p73"/>
            <p:cNvSpPr/>
            <p:nvPr/>
          </p:nvSpPr>
          <p:spPr>
            <a:xfrm>
              <a:off x="1544683" y="2580927"/>
              <a:ext cx="81379" cy="81405"/>
            </a:xfrm>
            <a:custGeom>
              <a:avLst/>
              <a:gdLst/>
              <a:ahLst/>
              <a:cxnLst/>
              <a:rect l="l" t="t" r="r" b="b"/>
              <a:pathLst>
                <a:path w="3104" h="3105" extrusionOk="0">
                  <a:moveTo>
                    <a:pt x="866" y="1"/>
                  </a:moveTo>
                  <a:lnTo>
                    <a:pt x="0" y="863"/>
                  </a:lnTo>
                  <a:lnTo>
                    <a:pt x="2238" y="3105"/>
                  </a:lnTo>
                  <a:lnTo>
                    <a:pt x="3104" y="2239"/>
                  </a:lnTo>
                  <a:lnTo>
                    <a:pt x="866"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6" name="Google Shape;19546;p73"/>
            <p:cNvSpPr/>
            <p:nvPr/>
          </p:nvSpPr>
          <p:spPr>
            <a:xfrm>
              <a:off x="1591114" y="2627358"/>
              <a:ext cx="34948" cy="34895"/>
            </a:xfrm>
            <a:custGeom>
              <a:avLst/>
              <a:gdLst/>
              <a:ahLst/>
              <a:cxnLst/>
              <a:rect l="l" t="t" r="r" b="b"/>
              <a:pathLst>
                <a:path w="1333" h="1331" extrusionOk="0">
                  <a:moveTo>
                    <a:pt x="866" y="1"/>
                  </a:moveTo>
                  <a:lnTo>
                    <a:pt x="0" y="863"/>
                  </a:lnTo>
                  <a:lnTo>
                    <a:pt x="471" y="1330"/>
                  </a:lnTo>
                  <a:lnTo>
                    <a:pt x="1333" y="468"/>
                  </a:lnTo>
                  <a:lnTo>
                    <a:pt x="866"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7" name="Google Shape;19547;p73"/>
            <p:cNvSpPr/>
            <p:nvPr/>
          </p:nvSpPr>
          <p:spPr>
            <a:xfrm>
              <a:off x="1562721" y="2543907"/>
              <a:ext cx="100387" cy="100387"/>
            </a:xfrm>
            <a:custGeom>
              <a:avLst/>
              <a:gdLst/>
              <a:ahLst/>
              <a:cxnLst/>
              <a:rect l="l" t="t" r="r" b="b"/>
              <a:pathLst>
                <a:path w="3829" h="3829" extrusionOk="0">
                  <a:moveTo>
                    <a:pt x="1358" y="0"/>
                  </a:moveTo>
                  <a:lnTo>
                    <a:pt x="0" y="1359"/>
                  </a:lnTo>
                  <a:lnTo>
                    <a:pt x="2470" y="3829"/>
                  </a:lnTo>
                  <a:lnTo>
                    <a:pt x="3828" y="2470"/>
                  </a:lnTo>
                  <a:lnTo>
                    <a:pt x="1358"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8" name="Google Shape;19548;p73"/>
            <p:cNvSpPr/>
            <p:nvPr/>
          </p:nvSpPr>
          <p:spPr>
            <a:xfrm>
              <a:off x="1612088" y="2593380"/>
              <a:ext cx="50914" cy="50914"/>
            </a:xfrm>
            <a:custGeom>
              <a:avLst/>
              <a:gdLst/>
              <a:ahLst/>
              <a:cxnLst/>
              <a:rect l="l" t="t" r="r" b="b"/>
              <a:pathLst>
                <a:path w="1942" h="1942" extrusionOk="0">
                  <a:moveTo>
                    <a:pt x="1359" y="0"/>
                  </a:moveTo>
                  <a:lnTo>
                    <a:pt x="1" y="1358"/>
                  </a:lnTo>
                  <a:lnTo>
                    <a:pt x="587" y="1942"/>
                  </a:lnTo>
                  <a:lnTo>
                    <a:pt x="1942" y="583"/>
                  </a:lnTo>
                  <a:lnTo>
                    <a:pt x="1359"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9" name="Google Shape;19549;p73"/>
            <p:cNvSpPr/>
            <p:nvPr/>
          </p:nvSpPr>
          <p:spPr>
            <a:xfrm>
              <a:off x="1366352" y="2586065"/>
              <a:ext cx="203028" cy="192672"/>
            </a:xfrm>
            <a:custGeom>
              <a:avLst/>
              <a:gdLst/>
              <a:ahLst/>
              <a:cxnLst/>
              <a:rect l="l" t="t" r="r" b="b"/>
              <a:pathLst>
                <a:path w="7744" h="7349" extrusionOk="0">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0" name="Google Shape;19550;p73"/>
            <p:cNvSpPr/>
            <p:nvPr/>
          </p:nvSpPr>
          <p:spPr>
            <a:xfrm>
              <a:off x="1366456" y="2627856"/>
              <a:ext cx="145586" cy="150882"/>
            </a:xfrm>
            <a:custGeom>
              <a:avLst/>
              <a:gdLst/>
              <a:ahLst/>
              <a:cxnLst/>
              <a:rect l="l" t="t" r="r" b="b"/>
              <a:pathLst>
                <a:path w="5553" h="5755" extrusionOk="0">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1" name="Google Shape;19551;p73"/>
            <p:cNvSpPr/>
            <p:nvPr/>
          </p:nvSpPr>
          <p:spPr>
            <a:xfrm>
              <a:off x="1366456" y="2586170"/>
              <a:ext cx="75034" cy="74851"/>
            </a:xfrm>
            <a:custGeom>
              <a:avLst/>
              <a:gdLst/>
              <a:ahLst/>
              <a:cxnLst/>
              <a:rect l="l" t="t" r="r" b="b"/>
              <a:pathLst>
                <a:path w="2862" h="2855" extrusionOk="0">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2" name="Google Shape;19552;p73"/>
            <p:cNvSpPr/>
            <p:nvPr/>
          </p:nvSpPr>
          <p:spPr>
            <a:xfrm>
              <a:off x="1352194" y="2571908"/>
              <a:ext cx="81327" cy="81405"/>
            </a:xfrm>
            <a:custGeom>
              <a:avLst/>
              <a:gdLst/>
              <a:ahLst/>
              <a:cxnLst/>
              <a:rect l="l" t="t" r="r" b="b"/>
              <a:pathLst>
                <a:path w="3102" h="3105" extrusionOk="0">
                  <a:moveTo>
                    <a:pt x="2239" y="1"/>
                  </a:moveTo>
                  <a:lnTo>
                    <a:pt x="1" y="2239"/>
                  </a:lnTo>
                  <a:lnTo>
                    <a:pt x="863" y="3105"/>
                  </a:lnTo>
                  <a:lnTo>
                    <a:pt x="3101" y="863"/>
                  </a:lnTo>
                  <a:lnTo>
                    <a:pt x="2239"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3" name="Google Shape;19553;p73"/>
            <p:cNvSpPr/>
            <p:nvPr/>
          </p:nvSpPr>
          <p:spPr>
            <a:xfrm>
              <a:off x="1352194" y="2618339"/>
              <a:ext cx="34895" cy="34974"/>
            </a:xfrm>
            <a:custGeom>
              <a:avLst/>
              <a:gdLst/>
              <a:ahLst/>
              <a:cxnLst/>
              <a:rect l="l" t="t" r="r" b="b"/>
              <a:pathLst>
                <a:path w="1331" h="1334" extrusionOk="0">
                  <a:moveTo>
                    <a:pt x="468" y="1"/>
                  </a:moveTo>
                  <a:lnTo>
                    <a:pt x="1" y="468"/>
                  </a:lnTo>
                  <a:lnTo>
                    <a:pt x="863" y="1334"/>
                  </a:lnTo>
                  <a:lnTo>
                    <a:pt x="1330" y="863"/>
                  </a:lnTo>
                  <a:lnTo>
                    <a:pt x="46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4" name="Google Shape;19554;p73"/>
            <p:cNvSpPr/>
            <p:nvPr/>
          </p:nvSpPr>
          <p:spPr>
            <a:xfrm>
              <a:off x="1315175" y="2534889"/>
              <a:ext cx="100387" cy="100387"/>
            </a:xfrm>
            <a:custGeom>
              <a:avLst/>
              <a:gdLst/>
              <a:ahLst/>
              <a:cxnLst/>
              <a:rect l="l" t="t" r="r" b="b"/>
              <a:pathLst>
                <a:path w="3829" h="3829" extrusionOk="0">
                  <a:moveTo>
                    <a:pt x="2470" y="0"/>
                  </a:moveTo>
                  <a:lnTo>
                    <a:pt x="0" y="2470"/>
                  </a:lnTo>
                  <a:lnTo>
                    <a:pt x="1359" y="3829"/>
                  </a:lnTo>
                  <a:lnTo>
                    <a:pt x="3829" y="1359"/>
                  </a:lnTo>
                  <a:lnTo>
                    <a:pt x="2470" y="0"/>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5" name="Google Shape;19555;p73"/>
            <p:cNvSpPr/>
            <p:nvPr/>
          </p:nvSpPr>
          <p:spPr>
            <a:xfrm>
              <a:off x="1315175" y="2584361"/>
              <a:ext cx="50914" cy="50914"/>
            </a:xfrm>
            <a:custGeom>
              <a:avLst/>
              <a:gdLst/>
              <a:ahLst/>
              <a:cxnLst/>
              <a:rect l="l" t="t" r="r" b="b"/>
              <a:pathLst>
                <a:path w="1942" h="1942" extrusionOk="0">
                  <a:moveTo>
                    <a:pt x="584" y="0"/>
                  </a:moveTo>
                  <a:lnTo>
                    <a:pt x="0" y="583"/>
                  </a:lnTo>
                  <a:lnTo>
                    <a:pt x="1359" y="1942"/>
                  </a:lnTo>
                  <a:lnTo>
                    <a:pt x="1942" y="1358"/>
                  </a:lnTo>
                  <a:lnTo>
                    <a:pt x="58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6" name="Google Shape;19556;p73"/>
            <p:cNvSpPr/>
            <p:nvPr/>
          </p:nvSpPr>
          <p:spPr>
            <a:xfrm>
              <a:off x="1479926" y="2447978"/>
              <a:ext cx="91552" cy="92443"/>
            </a:xfrm>
            <a:custGeom>
              <a:avLst/>
              <a:gdLst/>
              <a:ahLst/>
              <a:cxnLst/>
              <a:rect l="l" t="t" r="r" b="b"/>
              <a:pathLst>
                <a:path w="3492" h="3526" extrusionOk="0">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7" name="Google Shape;19557;p73"/>
            <p:cNvSpPr/>
            <p:nvPr/>
          </p:nvSpPr>
          <p:spPr>
            <a:xfrm>
              <a:off x="1399307" y="2447873"/>
              <a:ext cx="107544" cy="92548"/>
            </a:xfrm>
            <a:custGeom>
              <a:avLst/>
              <a:gdLst/>
              <a:ahLst/>
              <a:cxnLst/>
              <a:rect l="l" t="t" r="r" b="b"/>
              <a:pathLst>
                <a:path w="4102" h="3530" extrusionOk="0">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8" name="Google Shape;19558;p73"/>
            <p:cNvSpPr/>
            <p:nvPr/>
          </p:nvSpPr>
          <p:spPr>
            <a:xfrm>
              <a:off x="1309486" y="2529698"/>
              <a:ext cx="359311" cy="263276"/>
            </a:xfrm>
            <a:custGeom>
              <a:avLst/>
              <a:gdLst/>
              <a:ahLst/>
              <a:cxnLst/>
              <a:rect l="l" t="t" r="r" b="b"/>
              <a:pathLst>
                <a:path w="13705" h="10042" extrusionOk="0">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9" name="Google Shape;19559;p73"/>
            <p:cNvSpPr/>
            <p:nvPr/>
          </p:nvSpPr>
          <p:spPr>
            <a:xfrm>
              <a:off x="1400251" y="2442420"/>
              <a:ext cx="174163" cy="103271"/>
            </a:xfrm>
            <a:custGeom>
              <a:avLst/>
              <a:gdLst/>
              <a:ahLst/>
              <a:cxnLst/>
              <a:rect l="l" t="t" r="r" b="b"/>
              <a:pathLst>
                <a:path w="6643" h="3939" extrusionOk="0">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0" name="Google Shape;19560;p73"/>
            <p:cNvSpPr/>
            <p:nvPr/>
          </p:nvSpPr>
          <p:spPr>
            <a:xfrm>
              <a:off x="1433285" y="2486045"/>
              <a:ext cx="10487" cy="11169"/>
            </a:xfrm>
            <a:custGeom>
              <a:avLst/>
              <a:gdLst/>
              <a:ahLst/>
              <a:cxnLst/>
              <a:rect l="l" t="t" r="r" b="b"/>
              <a:pathLst>
                <a:path w="400" h="426" extrusionOk="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1" name="Google Shape;19561;p73"/>
            <p:cNvSpPr/>
            <p:nvPr/>
          </p:nvSpPr>
          <p:spPr>
            <a:xfrm>
              <a:off x="1448150" y="2486045"/>
              <a:ext cx="10513" cy="11169"/>
            </a:xfrm>
            <a:custGeom>
              <a:avLst/>
              <a:gdLst/>
              <a:ahLst/>
              <a:cxnLst/>
              <a:rect l="l" t="t" r="r" b="b"/>
              <a:pathLst>
                <a:path w="401" h="426" extrusionOk="0">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2" name="Google Shape;19562;p73"/>
            <p:cNvSpPr/>
            <p:nvPr/>
          </p:nvSpPr>
          <p:spPr>
            <a:xfrm>
              <a:off x="1463015" y="2486045"/>
              <a:ext cx="10566" cy="11169"/>
            </a:xfrm>
            <a:custGeom>
              <a:avLst/>
              <a:gdLst/>
              <a:ahLst/>
              <a:cxnLst/>
              <a:rect l="l" t="t" r="r" b="b"/>
              <a:pathLst>
                <a:path w="403" h="426" extrusionOk="0">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3" name="Google Shape;19563;p73"/>
            <p:cNvSpPr/>
            <p:nvPr/>
          </p:nvSpPr>
          <p:spPr>
            <a:xfrm>
              <a:off x="1506038" y="2486045"/>
              <a:ext cx="10461" cy="11221"/>
            </a:xfrm>
            <a:custGeom>
              <a:avLst/>
              <a:gdLst/>
              <a:ahLst/>
              <a:cxnLst/>
              <a:rect l="l" t="t" r="r" b="b"/>
              <a:pathLst>
                <a:path w="399" h="428" extrusionOk="0">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4" name="Google Shape;19564;p73"/>
            <p:cNvSpPr/>
            <p:nvPr/>
          </p:nvSpPr>
          <p:spPr>
            <a:xfrm>
              <a:off x="1520851" y="2486045"/>
              <a:ext cx="10566" cy="11221"/>
            </a:xfrm>
            <a:custGeom>
              <a:avLst/>
              <a:gdLst/>
              <a:ahLst/>
              <a:cxnLst/>
              <a:rect l="l" t="t" r="r" b="b"/>
              <a:pathLst>
                <a:path w="403" h="428" extrusionOk="0">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5" name="Google Shape;19565;p73"/>
            <p:cNvSpPr/>
            <p:nvPr/>
          </p:nvSpPr>
          <p:spPr>
            <a:xfrm>
              <a:off x="1535743" y="2486045"/>
              <a:ext cx="10487" cy="11221"/>
            </a:xfrm>
            <a:custGeom>
              <a:avLst/>
              <a:gdLst/>
              <a:ahLst/>
              <a:cxnLst/>
              <a:rect l="l" t="t" r="r" b="b"/>
              <a:pathLst>
                <a:path w="400" h="428" extrusionOk="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66" name="Google Shape;19566;p73"/>
          <p:cNvGrpSpPr/>
          <p:nvPr/>
        </p:nvGrpSpPr>
        <p:grpSpPr>
          <a:xfrm>
            <a:off x="3125755" y="3182254"/>
            <a:ext cx="278115" cy="358341"/>
            <a:chOff x="3125755" y="3381504"/>
            <a:chExt cx="278115" cy="358341"/>
          </a:xfrm>
        </p:grpSpPr>
        <p:sp>
          <p:nvSpPr>
            <p:cNvPr id="19567" name="Google Shape;19567;p73"/>
            <p:cNvSpPr/>
            <p:nvPr/>
          </p:nvSpPr>
          <p:spPr>
            <a:xfrm>
              <a:off x="3190670" y="3505775"/>
              <a:ext cx="149859" cy="173298"/>
            </a:xfrm>
            <a:custGeom>
              <a:avLst/>
              <a:gdLst/>
              <a:ahLst/>
              <a:cxnLst/>
              <a:rect l="l" t="t" r="r" b="b"/>
              <a:pathLst>
                <a:path w="5716" h="6610" extrusionOk="0">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8" name="Google Shape;19568;p73"/>
            <p:cNvSpPr/>
            <p:nvPr/>
          </p:nvSpPr>
          <p:spPr>
            <a:xfrm>
              <a:off x="3190670" y="3505775"/>
              <a:ext cx="90713" cy="173219"/>
            </a:xfrm>
            <a:custGeom>
              <a:avLst/>
              <a:gdLst/>
              <a:ahLst/>
              <a:cxnLst/>
              <a:rect l="l" t="t" r="r" b="b"/>
              <a:pathLst>
                <a:path w="3460" h="6607" extrusionOk="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9" name="Google Shape;19569;p73"/>
            <p:cNvSpPr/>
            <p:nvPr/>
          </p:nvSpPr>
          <p:spPr>
            <a:xfrm>
              <a:off x="3253828" y="3633952"/>
              <a:ext cx="21944" cy="45042"/>
            </a:xfrm>
            <a:custGeom>
              <a:avLst/>
              <a:gdLst/>
              <a:ahLst/>
              <a:cxnLst/>
              <a:rect l="l" t="t" r="r" b="b"/>
              <a:pathLst>
                <a:path w="837" h="1718" extrusionOk="0">
                  <a:moveTo>
                    <a:pt x="0" y="1"/>
                  </a:moveTo>
                  <a:lnTo>
                    <a:pt x="0" y="1717"/>
                  </a:lnTo>
                  <a:lnTo>
                    <a:pt x="837" y="1717"/>
                  </a:lnTo>
                  <a:lnTo>
                    <a:pt x="837" y="1"/>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0" name="Google Shape;19570;p73"/>
            <p:cNvSpPr/>
            <p:nvPr/>
          </p:nvSpPr>
          <p:spPr>
            <a:xfrm>
              <a:off x="3175962" y="3667957"/>
              <a:ext cx="179301" cy="34764"/>
            </a:xfrm>
            <a:custGeom>
              <a:avLst/>
              <a:gdLst/>
              <a:ahLst/>
              <a:cxnLst/>
              <a:rect l="l" t="t" r="r" b="b"/>
              <a:pathLst>
                <a:path w="6839" h="1326" extrusionOk="0">
                  <a:moveTo>
                    <a:pt x="0" y="0"/>
                  </a:moveTo>
                  <a:lnTo>
                    <a:pt x="0" y="1326"/>
                  </a:lnTo>
                  <a:lnTo>
                    <a:pt x="6838" y="1326"/>
                  </a:lnTo>
                  <a:lnTo>
                    <a:pt x="683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1" name="Google Shape;19571;p73"/>
            <p:cNvSpPr/>
            <p:nvPr/>
          </p:nvSpPr>
          <p:spPr>
            <a:xfrm>
              <a:off x="3175962" y="3667957"/>
              <a:ext cx="14734" cy="34764"/>
            </a:xfrm>
            <a:custGeom>
              <a:avLst/>
              <a:gdLst/>
              <a:ahLst/>
              <a:cxnLst/>
              <a:rect l="l" t="t" r="r" b="b"/>
              <a:pathLst>
                <a:path w="562" h="1326" extrusionOk="0">
                  <a:moveTo>
                    <a:pt x="0" y="0"/>
                  </a:moveTo>
                  <a:lnTo>
                    <a:pt x="0" y="1326"/>
                  </a:lnTo>
                  <a:lnTo>
                    <a:pt x="562" y="1326"/>
                  </a:lnTo>
                  <a:lnTo>
                    <a:pt x="562" y="0"/>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2" name="Google Shape;19572;p73"/>
            <p:cNvSpPr/>
            <p:nvPr/>
          </p:nvSpPr>
          <p:spPr>
            <a:xfrm>
              <a:off x="3160467" y="3693492"/>
              <a:ext cx="210369" cy="41057"/>
            </a:xfrm>
            <a:custGeom>
              <a:avLst/>
              <a:gdLst/>
              <a:ahLst/>
              <a:cxnLst/>
              <a:rect l="l" t="t" r="r" b="b"/>
              <a:pathLst>
                <a:path w="8024" h="1566" extrusionOk="0">
                  <a:moveTo>
                    <a:pt x="1" y="1"/>
                  </a:moveTo>
                  <a:lnTo>
                    <a:pt x="1" y="1565"/>
                  </a:lnTo>
                  <a:lnTo>
                    <a:pt x="8023" y="1565"/>
                  </a:lnTo>
                  <a:lnTo>
                    <a:pt x="8023" y="1"/>
                  </a:ln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3" name="Google Shape;19573;p73"/>
            <p:cNvSpPr/>
            <p:nvPr/>
          </p:nvSpPr>
          <p:spPr>
            <a:xfrm>
              <a:off x="3160467" y="3693492"/>
              <a:ext cx="15521" cy="41057"/>
            </a:xfrm>
            <a:custGeom>
              <a:avLst/>
              <a:gdLst/>
              <a:ahLst/>
              <a:cxnLst/>
              <a:rect l="l" t="t" r="r" b="b"/>
              <a:pathLst>
                <a:path w="592" h="1566" extrusionOk="0">
                  <a:moveTo>
                    <a:pt x="1" y="1"/>
                  </a:moveTo>
                  <a:lnTo>
                    <a:pt x="1" y="1565"/>
                  </a:lnTo>
                  <a:lnTo>
                    <a:pt x="591" y="1565"/>
                  </a:lnTo>
                  <a:lnTo>
                    <a:pt x="591"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4" name="Google Shape;19574;p73"/>
            <p:cNvSpPr/>
            <p:nvPr/>
          </p:nvSpPr>
          <p:spPr>
            <a:xfrm>
              <a:off x="3238255" y="3592372"/>
              <a:ext cx="53195" cy="53195"/>
            </a:xfrm>
            <a:custGeom>
              <a:avLst/>
              <a:gdLst/>
              <a:ahLst/>
              <a:cxnLst/>
              <a:rect l="l" t="t" r="r" b="b"/>
              <a:pathLst>
                <a:path w="2029" h="2029" extrusionOk="0">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5" name="Google Shape;19575;p73"/>
            <p:cNvSpPr/>
            <p:nvPr/>
          </p:nvSpPr>
          <p:spPr>
            <a:xfrm>
              <a:off x="3278158" y="3523524"/>
              <a:ext cx="46956" cy="47637"/>
            </a:xfrm>
            <a:custGeom>
              <a:avLst/>
              <a:gdLst/>
              <a:ahLst/>
              <a:cxnLst/>
              <a:rect l="l" t="t" r="r" b="b"/>
              <a:pathLst>
                <a:path w="1791" h="1817" extrusionOk="0">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6" name="Google Shape;19576;p73"/>
            <p:cNvSpPr/>
            <p:nvPr/>
          </p:nvSpPr>
          <p:spPr>
            <a:xfrm>
              <a:off x="3155172" y="3501502"/>
              <a:ext cx="220882" cy="238343"/>
            </a:xfrm>
            <a:custGeom>
              <a:avLst/>
              <a:gdLst/>
              <a:ahLst/>
              <a:cxnLst/>
              <a:rect l="l" t="t" r="r" b="b"/>
              <a:pathLst>
                <a:path w="8425" h="9091" extrusionOk="0">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7" name="Google Shape;19577;p73"/>
            <p:cNvSpPr/>
            <p:nvPr/>
          </p:nvSpPr>
          <p:spPr>
            <a:xfrm>
              <a:off x="3260382" y="3381504"/>
              <a:ext cx="10461" cy="99994"/>
            </a:xfrm>
            <a:custGeom>
              <a:avLst/>
              <a:gdLst/>
              <a:ahLst/>
              <a:cxnLst/>
              <a:rect l="l" t="t" r="r" b="b"/>
              <a:pathLst>
                <a:path w="399" h="3814" extrusionOk="0">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8" name="Google Shape;19578;p73"/>
            <p:cNvSpPr/>
            <p:nvPr/>
          </p:nvSpPr>
          <p:spPr>
            <a:xfrm>
              <a:off x="3183801" y="3399725"/>
              <a:ext cx="57311" cy="88772"/>
            </a:xfrm>
            <a:custGeom>
              <a:avLst/>
              <a:gdLst/>
              <a:ahLst/>
              <a:cxnLst/>
              <a:rect l="l" t="t" r="r" b="b"/>
              <a:pathLst>
                <a:path w="2186" h="3386" extrusionOk="0">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9" name="Google Shape;19579;p73"/>
            <p:cNvSpPr/>
            <p:nvPr/>
          </p:nvSpPr>
          <p:spPr>
            <a:xfrm>
              <a:off x="3125755" y="3452790"/>
              <a:ext cx="93990" cy="52435"/>
            </a:xfrm>
            <a:custGeom>
              <a:avLst/>
              <a:gdLst/>
              <a:ahLst/>
              <a:cxnLst/>
              <a:rect l="l" t="t" r="r" b="b"/>
              <a:pathLst>
                <a:path w="3585" h="2000" extrusionOk="0">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0" name="Google Shape;19580;p73"/>
            <p:cNvSpPr/>
            <p:nvPr/>
          </p:nvSpPr>
          <p:spPr>
            <a:xfrm>
              <a:off x="3291031" y="3399725"/>
              <a:ext cx="56420" cy="88720"/>
            </a:xfrm>
            <a:custGeom>
              <a:avLst/>
              <a:gdLst/>
              <a:ahLst/>
              <a:cxnLst/>
              <a:rect l="l" t="t" r="r" b="b"/>
              <a:pathLst>
                <a:path w="2152" h="3384" extrusionOk="0">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1" name="Google Shape;19581;p73"/>
            <p:cNvSpPr/>
            <p:nvPr/>
          </p:nvSpPr>
          <p:spPr>
            <a:xfrm>
              <a:off x="3310956" y="3452790"/>
              <a:ext cx="92915" cy="52566"/>
            </a:xfrm>
            <a:custGeom>
              <a:avLst/>
              <a:gdLst/>
              <a:ahLst/>
              <a:cxnLst/>
              <a:rect l="l" t="t" r="r" b="b"/>
              <a:pathLst>
                <a:path w="3544" h="2005" extrusionOk="0">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82" name="Google Shape;19582;p73"/>
          <p:cNvGrpSpPr/>
          <p:nvPr/>
        </p:nvGrpSpPr>
        <p:grpSpPr>
          <a:xfrm>
            <a:off x="1298081" y="1797341"/>
            <a:ext cx="358577" cy="341011"/>
            <a:chOff x="1298081" y="1996591"/>
            <a:chExt cx="358577" cy="341011"/>
          </a:xfrm>
        </p:grpSpPr>
        <p:sp>
          <p:nvSpPr>
            <p:cNvPr id="19583" name="Google Shape;19583;p73"/>
            <p:cNvSpPr/>
            <p:nvPr/>
          </p:nvSpPr>
          <p:spPr>
            <a:xfrm>
              <a:off x="1512488" y="2001677"/>
              <a:ext cx="142649" cy="148575"/>
            </a:xfrm>
            <a:custGeom>
              <a:avLst/>
              <a:gdLst/>
              <a:ahLst/>
              <a:cxnLst/>
              <a:rect l="l" t="t" r="r" b="b"/>
              <a:pathLst>
                <a:path w="5441" h="5667" extrusionOk="0">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4" name="Google Shape;19584;p73"/>
            <p:cNvSpPr/>
            <p:nvPr/>
          </p:nvSpPr>
          <p:spPr>
            <a:xfrm>
              <a:off x="1348602" y="2034868"/>
              <a:ext cx="165721" cy="165721"/>
            </a:xfrm>
            <a:custGeom>
              <a:avLst/>
              <a:gdLst/>
              <a:ahLst/>
              <a:cxnLst/>
              <a:rect l="l" t="t" r="r" b="b"/>
              <a:pathLst>
                <a:path w="6321" h="6321" extrusionOk="0">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5" name="Google Shape;19585;p73"/>
            <p:cNvSpPr/>
            <p:nvPr/>
          </p:nvSpPr>
          <p:spPr>
            <a:xfrm>
              <a:off x="1406333" y="2166664"/>
              <a:ext cx="50259" cy="90503"/>
            </a:xfrm>
            <a:custGeom>
              <a:avLst/>
              <a:gdLst/>
              <a:ahLst/>
              <a:cxnLst/>
              <a:rect l="l" t="t" r="r" b="b"/>
              <a:pathLst>
                <a:path w="1917" h="3452" extrusionOk="0">
                  <a:moveTo>
                    <a:pt x="0" y="0"/>
                  </a:moveTo>
                  <a:lnTo>
                    <a:pt x="0" y="2630"/>
                  </a:lnTo>
                  <a:lnTo>
                    <a:pt x="956" y="3452"/>
                  </a:lnTo>
                  <a:lnTo>
                    <a:pt x="960" y="3452"/>
                  </a:lnTo>
                  <a:lnTo>
                    <a:pt x="1916" y="2630"/>
                  </a:lnTo>
                  <a:lnTo>
                    <a:pt x="1916"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6" name="Google Shape;19586;p73"/>
            <p:cNvSpPr/>
            <p:nvPr/>
          </p:nvSpPr>
          <p:spPr>
            <a:xfrm>
              <a:off x="1303403" y="2222874"/>
              <a:ext cx="256119" cy="109510"/>
            </a:xfrm>
            <a:custGeom>
              <a:avLst/>
              <a:gdLst/>
              <a:ahLst/>
              <a:cxnLst/>
              <a:rect l="l" t="t" r="r" b="b"/>
              <a:pathLst>
                <a:path w="9769" h="4177" extrusionOk="0">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7" name="Google Shape;19587;p73"/>
            <p:cNvSpPr/>
            <p:nvPr/>
          </p:nvSpPr>
          <p:spPr>
            <a:xfrm>
              <a:off x="1497491" y="2235983"/>
              <a:ext cx="62031" cy="96402"/>
            </a:xfrm>
            <a:custGeom>
              <a:avLst/>
              <a:gdLst/>
              <a:ahLst/>
              <a:cxnLst/>
              <a:rect l="l" t="t" r="r" b="b"/>
              <a:pathLst>
                <a:path w="2366" h="3677" extrusionOk="0">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8" name="Google Shape;19588;p73"/>
            <p:cNvSpPr/>
            <p:nvPr/>
          </p:nvSpPr>
          <p:spPr>
            <a:xfrm>
              <a:off x="1303403" y="2235983"/>
              <a:ext cx="62031" cy="96402"/>
            </a:xfrm>
            <a:custGeom>
              <a:avLst/>
              <a:gdLst/>
              <a:ahLst/>
              <a:cxnLst/>
              <a:rect l="l" t="t" r="r" b="b"/>
              <a:pathLst>
                <a:path w="2366" h="3677" extrusionOk="0">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9" name="Google Shape;19589;p73"/>
            <p:cNvSpPr/>
            <p:nvPr/>
          </p:nvSpPr>
          <p:spPr>
            <a:xfrm>
              <a:off x="1406333" y="2222874"/>
              <a:ext cx="25195" cy="47401"/>
            </a:xfrm>
            <a:custGeom>
              <a:avLst/>
              <a:gdLst/>
              <a:ahLst/>
              <a:cxnLst/>
              <a:rect l="l" t="t" r="r" b="b"/>
              <a:pathLst>
                <a:path w="961" h="1808" extrusionOk="0">
                  <a:moveTo>
                    <a:pt x="0" y="0"/>
                  </a:moveTo>
                  <a:lnTo>
                    <a:pt x="0" y="1808"/>
                  </a:lnTo>
                  <a:lnTo>
                    <a:pt x="960" y="674"/>
                  </a:lnTo>
                  <a:lnTo>
                    <a:pt x="0"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0" name="Google Shape;19590;p73"/>
            <p:cNvSpPr/>
            <p:nvPr/>
          </p:nvSpPr>
          <p:spPr>
            <a:xfrm>
              <a:off x="1431397" y="2222874"/>
              <a:ext cx="25195" cy="47401"/>
            </a:xfrm>
            <a:custGeom>
              <a:avLst/>
              <a:gdLst/>
              <a:ahLst/>
              <a:cxnLst/>
              <a:rect l="l" t="t" r="r" b="b"/>
              <a:pathLst>
                <a:path w="961" h="1808" extrusionOk="0">
                  <a:moveTo>
                    <a:pt x="960" y="0"/>
                  </a:moveTo>
                  <a:lnTo>
                    <a:pt x="0" y="674"/>
                  </a:lnTo>
                  <a:lnTo>
                    <a:pt x="960" y="1808"/>
                  </a:lnTo>
                  <a:lnTo>
                    <a:pt x="960"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1" name="Google Shape;19591;p73"/>
            <p:cNvSpPr/>
            <p:nvPr/>
          </p:nvSpPr>
          <p:spPr>
            <a:xfrm>
              <a:off x="1474787" y="2288864"/>
              <a:ext cx="52147" cy="19873"/>
            </a:xfrm>
            <a:custGeom>
              <a:avLst/>
              <a:gdLst/>
              <a:ahLst/>
              <a:cxnLst/>
              <a:rect l="l" t="t" r="r" b="b"/>
              <a:pathLst>
                <a:path w="1989" h="758" extrusionOk="0">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2" name="Google Shape;19592;p73"/>
            <p:cNvSpPr/>
            <p:nvPr/>
          </p:nvSpPr>
          <p:spPr>
            <a:xfrm>
              <a:off x="1378228" y="2055842"/>
              <a:ext cx="106469" cy="145717"/>
            </a:xfrm>
            <a:custGeom>
              <a:avLst/>
              <a:gdLst/>
              <a:ahLst/>
              <a:cxnLst/>
              <a:rect l="l" t="t" r="r" b="b"/>
              <a:pathLst>
                <a:path w="4061" h="5558" extrusionOk="0">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3" name="Google Shape;19593;p73"/>
            <p:cNvSpPr/>
            <p:nvPr/>
          </p:nvSpPr>
          <p:spPr>
            <a:xfrm>
              <a:off x="1420569" y="2205125"/>
              <a:ext cx="21682" cy="21656"/>
            </a:xfrm>
            <a:custGeom>
              <a:avLst/>
              <a:gdLst/>
              <a:ahLst/>
              <a:cxnLst/>
              <a:rect l="l" t="t" r="r" b="b"/>
              <a:pathLst>
                <a:path w="827" h="826" extrusionOk="0">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4" name="Google Shape;19594;p73"/>
            <p:cNvSpPr/>
            <p:nvPr/>
          </p:nvSpPr>
          <p:spPr>
            <a:xfrm>
              <a:off x="1345849" y="2104948"/>
              <a:ext cx="21000" cy="45409"/>
            </a:xfrm>
            <a:custGeom>
              <a:avLst/>
              <a:gdLst/>
              <a:ahLst/>
              <a:cxnLst/>
              <a:rect l="l" t="t" r="r" b="b"/>
              <a:pathLst>
                <a:path w="801" h="1732" extrusionOk="0">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5" name="Google Shape;19595;p73"/>
            <p:cNvSpPr/>
            <p:nvPr/>
          </p:nvSpPr>
          <p:spPr>
            <a:xfrm>
              <a:off x="1496049" y="2104948"/>
              <a:ext cx="21026" cy="45409"/>
            </a:xfrm>
            <a:custGeom>
              <a:avLst/>
              <a:gdLst/>
              <a:ahLst/>
              <a:cxnLst/>
              <a:rect l="l" t="t" r="r" b="b"/>
              <a:pathLst>
                <a:path w="802" h="1732" extrusionOk="0">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6" name="Google Shape;19596;p73"/>
            <p:cNvSpPr/>
            <p:nvPr/>
          </p:nvSpPr>
          <p:spPr>
            <a:xfrm>
              <a:off x="1499012" y="1996591"/>
              <a:ext cx="157646" cy="158930"/>
            </a:xfrm>
            <a:custGeom>
              <a:avLst/>
              <a:gdLst/>
              <a:ahLst/>
              <a:cxnLst/>
              <a:rect l="l" t="t" r="r" b="b"/>
              <a:pathLst>
                <a:path w="6013" h="6062" extrusionOk="0">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7" name="Google Shape;19597;p73"/>
            <p:cNvSpPr/>
            <p:nvPr/>
          </p:nvSpPr>
          <p:spPr>
            <a:xfrm>
              <a:off x="1568410" y="2049498"/>
              <a:ext cx="31461" cy="53484"/>
            </a:xfrm>
            <a:custGeom>
              <a:avLst/>
              <a:gdLst/>
              <a:ahLst/>
              <a:cxnLst/>
              <a:rect l="l" t="t" r="r" b="b"/>
              <a:pathLst>
                <a:path w="1200" h="2040" extrusionOk="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8" name="Google Shape;19598;p73"/>
            <p:cNvSpPr/>
            <p:nvPr/>
          </p:nvSpPr>
          <p:spPr>
            <a:xfrm>
              <a:off x="1573915" y="2033191"/>
              <a:ext cx="17985" cy="15468"/>
            </a:xfrm>
            <a:custGeom>
              <a:avLst/>
              <a:gdLst/>
              <a:ahLst/>
              <a:cxnLst/>
              <a:rect l="l" t="t" r="r" b="b"/>
              <a:pathLst>
                <a:path w="686" h="590" extrusionOk="0">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9" name="Google Shape;19599;p73"/>
            <p:cNvSpPr/>
            <p:nvPr/>
          </p:nvSpPr>
          <p:spPr>
            <a:xfrm>
              <a:off x="1298081" y="2029546"/>
              <a:ext cx="266737" cy="308056"/>
            </a:xfrm>
            <a:custGeom>
              <a:avLst/>
              <a:gdLst/>
              <a:ahLst/>
              <a:cxnLst/>
              <a:rect l="l" t="t" r="r" b="b"/>
              <a:pathLst>
                <a:path w="10174" h="11750" extrusionOk="0">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0" name="Google Shape;19600;p73"/>
            <p:cNvSpPr/>
            <p:nvPr/>
          </p:nvSpPr>
          <p:spPr>
            <a:xfrm>
              <a:off x="1426180" y="2266657"/>
              <a:ext cx="10461" cy="11588"/>
            </a:xfrm>
            <a:custGeom>
              <a:avLst/>
              <a:gdLst/>
              <a:ahLst/>
              <a:cxnLst/>
              <a:rect l="l" t="t" r="r" b="b"/>
              <a:pathLst>
                <a:path w="399" h="442" extrusionOk="0">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1" name="Google Shape;19601;p73"/>
            <p:cNvSpPr/>
            <p:nvPr/>
          </p:nvSpPr>
          <p:spPr>
            <a:xfrm>
              <a:off x="1426180" y="2284721"/>
              <a:ext cx="10461" cy="11614"/>
            </a:xfrm>
            <a:custGeom>
              <a:avLst/>
              <a:gdLst/>
              <a:ahLst/>
              <a:cxnLst/>
              <a:rect l="l" t="t" r="r" b="b"/>
              <a:pathLst>
                <a:path w="399" h="443" extrusionOk="0">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2" name="Google Shape;19602;p73"/>
            <p:cNvSpPr/>
            <p:nvPr/>
          </p:nvSpPr>
          <p:spPr>
            <a:xfrm>
              <a:off x="1469570" y="2283646"/>
              <a:ext cx="62607" cy="30307"/>
            </a:xfrm>
            <a:custGeom>
              <a:avLst/>
              <a:gdLst/>
              <a:ahLst/>
              <a:cxnLst/>
              <a:rect l="l" t="t" r="r" b="b"/>
              <a:pathLst>
                <a:path w="2388" h="1156" extrusionOk="0">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3" name="Google Shape;19603;p73"/>
            <p:cNvSpPr/>
            <p:nvPr/>
          </p:nvSpPr>
          <p:spPr>
            <a:xfrm>
              <a:off x="1420464" y="2119577"/>
              <a:ext cx="23596" cy="36101"/>
            </a:xfrm>
            <a:custGeom>
              <a:avLst/>
              <a:gdLst/>
              <a:ahLst/>
              <a:cxnLst/>
              <a:rect l="l" t="t" r="r" b="b"/>
              <a:pathLst>
                <a:path w="900" h="1377" extrusionOk="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04" name="Google Shape;19604;p73"/>
          <p:cNvGrpSpPr/>
          <p:nvPr/>
        </p:nvGrpSpPr>
        <p:grpSpPr>
          <a:xfrm>
            <a:off x="3985322" y="3188153"/>
            <a:ext cx="358682" cy="346386"/>
            <a:chOff x="3985322" y="3387403"/>
            <a:chExt cx="358682" cy="346386"/>
          </a:xfrm>
        </p:grpSpPr>
        <p:sp>
          <p:nvSpPr>
            <p:cNvPr id="19605" name="Google Shape;19605;p73"/>
            <p:cNvSpPr/>
            <p:nvPr/>
          </p:nvSpPr>
          <p:spPr>
            <a:xfrm>
              <a:off x="4049319" y="3512906"/>
              <a:ext cx="33270" cy="33244"/>
            </a:xfrm>
            <a:custGeom>
              <a:avLst/>
              <a:gdLst/>
              <a:ahLst/>
              <a:cxnLst/>
              <a:rect l="l" t="t" r="r" b="b"/>
              <a:pathLst>
                <a:path w="1269" h="1268" extrusionOk="0">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6" name="Google Shape;19606;p73"/>
            <p:cNvSpPr/>
            <p:nvPr/>
          </p:nvSpPr>
          <p:spPr>
            <a:xfrm>
              <a:off x="4156444" y="3512906"/>
              <a:ext cx="33244" cy="33244"/>
            </a:xfrm>
            <a:custGeom>
              <a:avLst/>
              <a:gdLst/>
              <a:ahLst/>
              <a:cxnLst/>
              <a:rect l="l" t="t" r="r" b="b"/>
              <a:pathLst>
                <a:path w="1268" h="1268" extrusionOk="0">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7" name="Google Shape;19607;p73"/>
            <p:cNvSpPr/>
            <p:nvPr/>
          </p:nvSpPr>
          <p:spPr>
            <a:xfrm>
              <a:off x="4199152" y="3392620"/>
              <a:ext cx="143593" cy="149728"/>
            </a:xfrm>
            <a:custGeom>
              <a:avLst/>
              <a:gdLst/>
              <a:ahLst/>
              <a:cxnLst/>
              <a:rect l="l" t="t" r="r" b="b"/>
              <a:pathLst>
                <a:path w="5477" h="5711" extrusionOk="0">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8" name="Google Shape;19608;p73"/>
            <p:cNvSpPr/>
            <p:nvPr/>
          </p:nvSpPr>
          <p:spPr>
            <a:xfrm>
              <a:off x="4094230" y="3561802"/>
              <a:ext cx="50547" cy="91080"/>
            </a:xfrm>
            <a:custGeom>
              <a:avLst/>
              <a:gdLst/>
              <a:ahLst/>
              <a:cxnLst/>
              <a:rect l="l" t="t" r="r" b="b"/>
              <a:pathLst>
                <a:path w="1928" h="3474" extrusionOk="0">
                  <a:moveTo>
                    <a:pt x="1" y="0"/>
                  </a:moveTo>
                  <a:lnTo>
                    <a:pt x="1" y="2644"/>
                  </a:lnTo>
                  <a:lnTo>
                    <a:pt x="964" y="3473"/>
                  </a:lnTo>
                  <a:lnTo>
                    <a:pt x="968" y="3473"/>
                  </a:lnTo>
                  <a:lnTo>
                    <a:pt x="1928" y="2644"/>
                  </a:lnTo>
                  <a:lnTo>
                    <a:pt x="1928" y="0"/>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9" name="Google Shape;19609;p73"/>
            <p:cNvSpPr/>
            <p:nvPr/>
          </p:nvSpPr>
          <p:spPr>
            <a:xfrm>
              <a:off x="3990645" y="3618379"/>
              <a:ext cx="257718" cy="110166"/>
            </a:xfrm>
            <a:custGeom>
              <a:avLst/>
              <a:gdLst/>
              <a:ahLst/>
              <a:cxnLst/>
              <a:rect l="l" t="t" r="r" b="b"/>
              <a:pathLst>
                <a:path w="9830" h="4202" extrusionOk="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0" name="Google Shape;19610;p73"/>
            <p:cNvSpPr/>
            <p:nvPr/>
          </p:nvSpPr>
          <p:spPr>
            <a:xfrm>
              <a:off x="4065941" y="3443115"/>
              <a:ext cx="107125" cy="147185"/>
            </a:xfrm>
            <a:custGeom>
              <a:avLst/>
              <a:gdLst/>
              <a:ahLst/>
              <a:cxnLst/>
              <a:rect l="l" t="t" r="r" b="b"/>
              <a:pathLst>
                <a:path w="4086" h="5614" extrusionOk="0">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1" name="Google Shape;19611;p73"/>
            <p:cNvSpPr/>
            <p:nvPr/>
          </p:nvSpPr>
          <p:spPr>
            <a:xfrm>
              <a:off x="4065941" y="3443377"/>
              <a:ext cx="36967" cy="48371"/>
            </a:xfrm>
            <a:custGeom>
              <a:avLst/>
              <a:gdLst/>
              <a:ahLst/>
              <a:cxnLst/>
              <a:rect l="l" t="t" r="r" b="b"/>
              <a:pathLst>
                <a:path w="1410" h="1845" extrusionOk="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2" name="Google Shape;19612;p73"/>
            <p:cNvSpPr/>
            <p:nvPr/>
          </p:nvSpPr>
          <p:spPr>
            <a:xfrm>
              <a:off x="4102882" y="3443115"/>
              <a:ext cx="70184" cy="69791"/>
            </a:xfrm>
            <a:custGeom>
              <a:avLst/>
              <a:gdLst/>
              <a:ahLst/>
              <a:cxnLst/>
              <a:rect l="l" t="t" r="r" b="b"/>
              <a:pathLst>
                <a:path w="2677" h="2662" extrusionOk="0">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3" name="Google Shape;19613;p73"/>
            <p:cNvSpPr/>
            <p:nvPr/>
          </p:nvSpPr>
          <p:spPr>
            <a:xfrm>
              <a:off x="4101545" y="3636129"/>
              <a:ext cx="36023" cy="92417"/>
            </a:xfrm>
            <a:custGeom>
              <a:avLst/>
              <a:gdLst/>
              <a:ahLst/>
              <a:cxnLst/>
              <a:rect l="l" t="t" r="r" b="b"/>
              <a:pathLst>
                <a:path w="1374" h="3525" extrusionOk="0">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4" name="Google Shape;19614;p73"/>
            <p:cNvSpPr/>
            <p:nvPr/>
          </p:nvSpPr>
          <p:spPr>
            <a:xfrm>
              <a:off x="4094230" y="3618379"/>
              <a:ext cx="25379" cy="47690"/>
            </a:xfrm>
            <a:custGeom>
              <a:avLst/>
              <a:gdLst/>
              <a:ahLst/>
              <a:cxnLst/>
              <a:rect l="l" t="t" r="r" b="b"/>
              <a:pathLst>
                <a:path w="968" h="1819" extrusionOk="0">
                  <a:moveTo>
                    <a:pt x="1" y="1"/>
                  </a:moveTo>
                  <a:lnTo>
                    <a:pt x="1" y="1819"/>
                  </a:lnTo>
                  <a:lnTo>
                    <a:pt x="968" y="678"/>
                  </a:lnTo>
                  <a:lnTo>
                    <a:pt x="1"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5" name="Google Shape;19615;p73"/>
            <p:cNvSpPr/>
            <p:nvPr/>
          </p:nvSpPr>
          <p:spPr>
            <a:xfrm>
              <a:off x="4119504" y="3618379"/>
              <a:ext cx="25274" cy="47690"/>
            </a:xfrm>
            <a:custGeom>
              <a:avLst/>
              <a:gdLst/>
              <a:ahLst/>
              <a:cxnLst/>
              <a:rect l="l" t="t" r="r" b="b"/>
              <a:pathLst>
                <a:path w="964" h="1819" extrusionOk="0">
                  <a:moveTo>
                    <a:pt x="964" y="1"/>
                  </a:moveTo>
                  <a:lnTo>
                    <a:pt x="0" y="678"/>
                  </a:lnTo>
                  <a:lnTo>
                    <a:pt x="964" y="1819"/>
                  </a:lnTo>
                  <a:lnTo>
                    <a:pt x="964"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6" name="Google Shape;19616;p73"/>
            <p:cNvSpPr/>
            <p:nvPr/>
          </p:nvSpPr>
          <p:spPr>
            <a:xfrm>
              <a:off x="3990645" y="3618379"/>
              <a:ext cx="103612" cy="110166"/>
            </a:xfrm>
            <a:custGeom>
              <a:avLst/>
              <a:gdLst/>
              <a:ahLst/>
              <a:cxnLst/>
              <a:rect l="l" t="t" r="r" b="b"/>
              <a:pathLst>
                <a:path w="3952" h="4202" extrusionOk="0">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7" name="Google Shape;19617;p73"/>
            <p:cNvSpPr/>
            <p:nvPr/>
          </p:nvSpPr>
          <p:spPr>
            <a:xfrm>
              <a:off x="3990645" y="3630544"/>
              <a:ext cx="65544" cy="98001"/>
            </a:xfrm>
            <a:custGeom>
              <a:avLst/>
              <a:gdLst/>
              <a:ahLst/>
              <a:cxnLst/>
              <a:rect l="l" t="t" r="r" b="b"/>
              <a:pathLst>
                <a:path w="2500" h="3738" extrusionOk="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8" name="Google Shape;19618;p73"/>
            <p:cNvSpPr/>
            <p:nvPr/>
          </p:nvSpPr>
          <p:spPr>
            <a:xfrm>
              <a:off x="4144751" y="3618379"/>
              <a:ext cx="103612" cy="110166"/>
            </a:xfrm>
            <a:custGeom>
              <a:avLst/>
              <a:gdLst/>
              <a:ahLst/>
              <a:cxnLst/>
              <a:rect l="l" t="t" r="r" b="b"/>
              <a:pathLst>
                <a:path w="3952" h="4202" extrusionOk="0">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9" name="Google Shape;19619;p73"/>
            <p:cNvSpPr/>
            <p:nvPr/>
          </p:nvSpPr>
          <p:spPr>
            <a:xfrm>
              <a:off x="4182845" y="3630544"/>
              <a:ext cx="65518" cy="98001"/>
            </a:xfrm>
            <a:custGeom>
              <a:avLst/>
              <a:gdLst/>
              <a:ahLst/>
              <a:cxnLst/>
              <a:rect l="l" t="t" r="r" b="b"/>
              <a:pathLst>
                <a:path w="2499" h="3738" extrusionOk="0">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0" name="Google Shape;19620;p73"/>
            <p:cNvSpPr/>
            <p:nvPr/>
          </p:nvSpPr>
          <p:spPr>
            <a:xfrm>
              <a:off x="4184838" y="3387403"/>
              <a:ext cx="159166" cy="160110"/>
            </a:xfrm>
            <a:custGeom>
              <a:avLst/>
              <a:gdLst/>
              <a:ahLst/>
              <a:cxnLst/>
              <a:rect l="l" t="t" r="r" b="b"/>
              <a:pathLst>
                <a:path w="6071" h="6107" extrusionOk="0">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1" name="Google Shape;19621;p73"/>
            <p:cNvSpPr/>
            <p:nvPr/>
          </p:nvSpPr>
          <p:spPr>
            <a:xfrm>
              <a:off x="4108020" y="3511491"/>
              <a:ext cx="23753" cy="36180"/>
            </a:xfrm>
            <a:custGeom>
              <a:avLst/>
              <a:gdLst/>
              <a:ahLst/>
              <a:cxnLst/>
              <a:rect l="l" t="t" r="r" b="b"/>
              <a:pathLst>
                <a:path w="906" h="1380" extrusionOk="0">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2" name="Google Shape;19622;p73"/>
            <p:cNvSpPr/>
            <p:nvPr/>
          </p:nvSpPr>
          <p:spPr>
            <a:xfrm>
              <a:off x="3985322" y="3437793"/>
              <a:ext cx="268284" cy="295996"/>
            </a:xfrm>
            <a:custGeom>
              <a:avLst/>
              <a:gdLst/>
              <a:ahLst/>
              <a:cxnLst/>
              <a:rect l="l" t="t" r="r" b="b"/>
              <a:pathLst>
                <a:path w="10233" h="11290" extrusionOk="0">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3" name="Google Shape;19623;p73"/>
            <p:cNvSpPr/>
            <p:nvPr/>
          </p:nvSpPr>
          <p:spPr>
            <a:xfrm>
              <a:off x="4250250" y="3417711"/>
              <a:ext cx="43809" cy="63289"/>
            </a:xfrm>
            <a:custGeom>
              <a:avLst/>
              <a:gdLst/>
              <a:ahLst/>
              <a:cxnLst/>
              <a:rect l="l" t="t" r="r" b="b"/>
              <a:pathLst>
                <a:path w="1671" h="2414" extrusionOk="0">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4" name="Google Shape;19624;p73"/>
            <p:cNvSpPr/>
            <p:nvPr/>
          </p:nvSpPr>
          <p:spPr>
            <a:xfrm>
              <a:off x="4261655" y="3486112"/>
              <a:ext cx="16438" cy="14105"/>
            </a:xfrm>
            <a:custGeom>
              <a:avLst/>
              <a:gdLst/>
              <a:ahLst/>
              <a:cxnLst/>
              <a:rect l="l" t="t" r="r" b="b"/>
              <a:pathLst>
                <a:path w="627" h="538" extrusionOk="0">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25" name="Google Shape;19625;p73"/>
          <p:cNvGrpSpPr/>
          <p:nvPr/>
        </p:nvGrpSpPr>
        <p:grpSpPr>
          <a:xfrm>
            <a:off x="2162341" y="4087361"/>
            <a:ext cx="351341" cy="358262"/>
            <a:chOff x="2162341" y="4286611"/>
            <a:chExt cx="351341" cy="358262"/>
          </a:xfrm>
        </p:grpSpPr>
        <p:sp>
          <p:nvSpPr>
            <p:cNvPr id="19626" name="Google Shape;19626;p73"/>
            <p:cNvSpPr/>
            <p:nvPr/>
          </p:nvSpPr>
          <p:spPr>
            <a:xfrm>
              <a:off x="2168423" y="4380181"/>
              <a:ext cx="266658" cy="259475"/>
            </a:xfrm>
            <a:custGeom>
              <a:avLst/>
              <a:gdLst/>
              <a:ahLst/>
              <a:cxnLst/>
              <a:rect l="l" t="t" r="r" b="b"/>
              <a:pathLst>
                <a:path w="10171" h="9897" extrusionOk="0">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7" name="Google Shape;19627;p73"/>
            <p:cNvSpPr/>
            <p:nvPr/>
          </p:nvSpPr>
          <p:spPr>
            <a:xfrm>
              <a:off x="2209716" y="4380181"/>
              <a:ext cx="54821" cy="70289"/>
            </a:xfrm>
            <a:custGeom>
              <a:avLst/>
              <a:gdLst/>
              <a:ahLst/>
              <a:cxnLst/>
              <a:rect l="l" t="t" r="r" b="b"/>
              <a:pathLst>
                <a:path w="2091" h="2681" extrusionOk="0">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8" name="Google Shape;19628;p73"/>
            <p:cNvSpPr/>
            <p:nvPr/>
          </p:nvSpPr>
          <p:spPr>
            <a:xfrm>
              <a:off x="2364871" y="4550805"/>
              <a:ext cx="70210" cy="54821"/>
            </a:xfrm>
            <a:custGeom>
              <a:avLst/>
              <a:gdLst/>
              <a:ahLst/>
              <a:cxnLst/>
              <a:rect l="l" t="t" r="r" b="b"/>
              <a:pathLst>
                <a:path w="2678" h="2091" extrusionOk="0">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9" name="Google Shape;19629;p73"/>
            <p:cNvSpPr/>
            <p:nvPr/>
          </p:nvSpPr>
          <p:spPr>
            <a:xfrm>
              <a:off x="2309605" y="4291907"/>
              <a:ext cx="199332" cy="207747"/>
            </a:xfrm>
            <a:custGeom>
              <a:avLst/>
              <a:gdLst/>
              <a:ahLst/>
              <a:cxnLst/>
              <a:rect l="l" t="t" r="r" b="b"/>
              <a:pathLst>
                <a:path w="7603" h="7924" extrusionOk="0">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0" name="Google Shape;19630;p73"/>
            <p:cNvSpPr/>
            <p:nvPr/>
          </p:nvSpPr>
          <p:spPr>
            <a:xfrm>
              <a:off x="2215799" y="4356061"/>
              <a:ext cx="79020" cy="98971"/>
            </a:xfrm>
            <a:custGeom>
              <a:avLst/>
              <a:gdLst/>
              <a:ahLst/>
              <a:cxnLst/>
              <a:rect l="l" t="t" r="r" b="b"/>
              <a:pathLst>
                <a:path w="3014" h="3775" extrusionOk="0">
                  <a:moveTo>
                    <a:pt x="1210" y="1"/>
                  </a:moveTo>
                  <a:lnTo>
                    <a:pt x="0" y="714"/>
                  </a:lnTo>
                  <a:lnTo>
                    <a:pt x="1804" y="3775"/>
                  </a:lnTo>
                  <a:lnTo>
                    <a:pt x="3014" y="3061"/>
                  </a:lnTo>
                  <a:lnTo>
                    <a:pt x="1210"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1" name="Google Shape;19631;p73"/>
            <p:cNvSpPr/>
            <p:nvPr/>
          </p:nvSpPr>
          <p:spPr>
            <a:xfrm>
              <a:off x="2359182" y="4530879"/>
              <a:ext cx="98866" cy="79203"/>
            </a:xfrm>
            <a:custGeom>
              <a:avLst/>
              <a:gdLst/>
              <a:ahLst/>
              <a:cxnLst/>
              <a:rect l="l" t="t" r="r" b="b"/>
              <a:pathLst>
                <a:path w="3771" h="3021" extrusionOk="0">
                  <a:moveTo>
                    <a:pt x="714" y="0"/>
                  </a:moveTo>
                  <a:lnTo>
                    <a:pt x="0" y="1210"/>
                  </a:lnTo>
                  <a:lnTo>
                    <a:pt x="3053" y="3021"/>
                  </a:lnTo>
                  <a:lnTo>
                    <a:pt x="3770" y="1811"/>
                  </a:lnTo>
                  <a:lnTo>
                    <a:pt x="714" y="0"/>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2" name="Google Shape;19632;p73"/>
            <p:cNvSpPr/>
            <p:nvPr/>
          </p:nvSpPr>
          <p:spPr>
            <a:xfrm>
              <a:off x="2349586" y="4330420"/>
              <a:ext cx="116065" cy="111660"/>
            </a:xfrm>
            <a:custGeom>
              <a:avLst/>
              <a:gdLst/>
              <a:ahLst/>
              <a:cxnLst/>
              <a:rect l="l" t="t" r="r" b="b"/>
              <a:pathLst>
                <a:path w="4427" h="4259" extrusionOk="0">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3" name="Google Shape;19633;p73"/>
            <p:cNvSpPr/>
            <p:nvPr/>
          </p:nvSpPr>
          <p:spPr>
            <a:xfrm>
              <a:off x="2356796" y="4340960"/>
              <a:ext cx="105997" cy="90241"/>
            </a:xfrm>
            <a:custGeom>
              <a:avLst/>
              <a:gdLst/>
              <a:ahLst/>
              <a:cxnLst/>
              <a:rect l="l" t="t" r="r" b="b"/>
              <a:pathLst>
                <a:path w="4043" h="3442" extrusionOk="0">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4" name="Google Shape;19634;p73"/>
            <p:cNvSpPr/>
            <p:nvPr/>
          </p:nvSpPr>
          <p:spPr>
            <a:xfrm>
              <a:off x="2306275" y="4286611"/>
              <a:ext cx="207407" cy="218313"/>
            </a:xfrm>
            <a:custGeom>
              <a:avLst/>
              <a:gdLst/>
              <a:ahLst/>
              <a:cxnLst/>
              <a:rect l="l" t="t" r="r" b="b"/>
              <a:pathLst>
                <a:path w="7911" h="8327" extrusionOk="0">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5" name="Google Shape;19635;p73"/>
            <p:cNvSpPr/>
            <p:nvPr/>
          </p:nvSpPr>
          <p:spPr>
            <a:xfrm>
              <a:off x="2162341" y="4350818"/>
              <a:ext cx="302838" cy="294055"/>
            </a:xfrm>
            <a:custGeom>
              <a:avLst/>
              <a:gdLst/>
              <a:ahLst/>
              <a:cxnLst/>
              <a:rect l="l" t="t" r="r" b="b"/>
              <a:pathLst>
                <a:path w="11551" h="11216" extrusionOk="0">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6" name="Google Shape;19636;p73"/>
            <p:cNvSpPr/>
            <p:nvPr/>
          </p:nvSpPr>
          <p:spPr>
            <a:xfrm>
              <a:off x="2343897" y="4325256"/>
              <a:ext cx="126866" cy="122095"/>
            </a:xfrm>
            <a:custGeom>
              <a:avLst/>
              <a:gdLst/>
              <a:ahLst/>
              <a:cxnLst/>
              <a:rect l="l" t="t" r="r" b="b"/>
              <a:pathLst>
                <a:path w="4839" h="4657" extrusionOk="0">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37" name="Google Shape;19637;p73"/>
          <p:cNvGrpSpPr/>
          <p:nvPr/>
        </p:nvGrpSpPr>
        <p:grpSpPr>
          <a:xfrm>
            <a:off x="869949" y="3182228"/>
            <a:ext cx="303389" cy="358472"/>
            <a:chOff x="869949" y="3381478"/>
            <a:chExt cx="303389" cy="358472"/>
          </a:xfrm>
        </p:grpSpPr>
        <p:sp>
          <p:nvSpPr>
            <p:cNvPr id="19638" name="Google Shape;19638;p73"/>
            <p:cNvSpPr/>
            <p:nvPr/>
          </p:nvSpPr>
          <p:spPr>
            <a:xfrm>
              <a:off x="869949" y="3386538"/>
              <a:ext cx="289913" cy="348011"/>
            </a:xfrm>
            <a:custGeom>
              <a:avLst/>
              <a:gdLst/>
              <a:ahLst/>
              <a:cxnLst/>
              <a:rect l="l" t="t" r="r" b="b"/>
              <a:pathLst>
                <a:path w="11058" h="13274" extrusionOk="0">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9" name="Google Shape;19639;p73"/>
            <p:cNvSpPr/>
            <p:nvPr/>
          </p:nvSpPr>
          <p:spPr>
            <a:xfrm>
              <a:off x="933553" y="3463906"/>
              <a:ext cx="146267" cy="139320"/>
            </a:xfrm>
            <a:custGeom>
              <a:avLst/>
              <a:gdLst/>
              <a:ahLst/>
              <a:cxnLst/>
              <a:rect l="l" t="t" r="r" b="b"/>
              <a:pathLst>
                <a:path w="5579" h="5314" extrusionOk="0">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0" name="Google Shape;19640;p73"/>
            <p:cNvSpPr/>
            <p:nvPr/>
          </p:nvSpPr>
          <p:spPr>
            <a:xfrm>
              <a:off x="1015037" y="3525989"/>
              <a:ext cx="61926" cy="71154"/>
            </a:xfrm>
            <a:custGeom>
              <a:avLst/>
              <a:gdLst/>
              <a:ahLst/>
              <a:cxnLst/>
              <a:rect l="l" t="t" r="r" b="b"/>
              <a:pathLst>
                <a:path w="2362" h="2714" extrusionOk="0">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1" name="Google Shape;19641;p73"/>
            <p:cNvSpPr/>
            <p:nvPr/>
          </p:nvSpPr>
          <p:spPr>
            <a:xfrm>
              <a:off x="1001928" y="3463906"/>
              <a:ext cx="77892" cy="139320"/>
            </a:xfrm>
            <a:custGeom>
              <a:avLst/>
              <a:gdLst/>
              <a:ahLst/>
              <a:cxnLst/>
              <a:rect l="l" t="t" r="r" b="b"/>
              <a:pathLst>
                <a:path w="2971" h="5314" extrusionOk="0">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2" name="Google Shape;19642;p73"/>
            <p:cNvSpPr/>
            <p:nvPr/>
          </p:nvSpPr>
          <p:spPr>
            <a:xfrm>
              <a:off x="1025655" y="3536528"/>
              <a:ext cx="77315" cy="77315"/>
            </a:xfrm>
            <a:custGeom>
              <a:avLst/>
              <a:gdLst/>
              <a:ahLst/>
              <a:cxnLst/>
              <a:rect l="l" t="t" r="r" b="b"/>
              <a:pathLst>
                <a:path w="2949" h="2949" extrusionOk="0">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3" name="Google Shape;19643;p73"/>
            <p:cNvSpPr/>
            <p:nvPr/>
          </p:nvSpPr>
          <p:spPr>
            <a:xfrm>
              <a:off x="871470" y="3381924"/>
              <a:ext cx="140631" cy="169601"/>
            </a:xfrm>
            <a:custGeom>
              <a:avLst/>
              <a:gdLst/>
              <a:ahLst/>
              <a:cxnLst/>
              <a:rect l="l" t="t" r="r" b="b"/>
              <a:pathLst>
                <a:path w="5364" h="6469" extrusionOk="0">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4" name="Google Shape;19644;p73"/>
            <p:cNvSpPr/>
            <p:nvPr/>
          </p:nvSpPr>
          <p:spPr>
            <a:xfrm>
              <a:off x="875822" y="3381478"/>
              <a:ext cx="297516" cy="358472"/>
            </a:xfrm>
            <a:custGeom>
              <a:avLst/>
              <a:gdLst/>
              <a:ahLst/>
              <a:cxnLst/>
              <a:rect l="l" t="t" r="r" b="b"/>
              <a:pathLst>
                <a:path w="11348" h="13673" extrusionOk="0">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5" name="Google Shape;19645;p73"/>
            <p:cNvSpPr/>
            <p:nvPr/>
          </p:nvSpPr>
          <p:spPr>
            <a:xfrm>
              <a:off x="924351" y="3458007"/>
              <a:ext cx="183863" cy="161159"/>
            </a:xfrm>
            <a:custGeom>
              <a:avLst/>
              <a:gdLst/>
              <a:ahLst/>
              <a:cxnLst/>
              <a:rect l="l" t="t" r="r" b="b"/>
              <a:pathLst>
                <a:path w="7013" h="6147" extrusionOk="0">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46" name="Google Shape;19646;p73"/>
          <p:cNvGrpSpPr/>
          <p:nvPr/>
        </p:nvGrpSpPr>
        <p:grpSpPr>
          <a:xfrm>
            <a:off x="1772461" y="2701583"/>
            <a:ext cx="261729" cy="358393"/>
            <a:chOff x="1772461" y="2900833"/>
            <a:chExt cx="261729" cy="358393"/>
          </a:xfrm>
        </p:grpSpPr>
        <p:sp>
          <p:nvSpPr>
            <p:cNvPr id="19647" name="Google Shape;19647;p73"/>
            <p:cNvSpPr/>
            <p:nvPr/>
          </p:nvSpPr>
          <p:spPr>
            <a:xfrm>
              <a:off x="1838162" y="2906128"/>
              <a:ext cx="127469" cy="153005"/>
            </a:xfrm>
            <a:custGeom>
              <a:avLst/>
              <a:gdLst/>
              <a:ahLst/>
              <a:cxnLst/>
              <a:rect l="l" t="t" r="r" b="b"/>
              <a:pathLst>
                <a:path w="4862" h="5836" extrusionOk="0">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8" name="Google Shape;19648;p73"/>
            <p:cNvSpPr/>
            <p:nvPr/>
          </p:nvSpPr>
          <p:spPr>
            <a:xfrm>
              <a:off x="1890387" y="2934548"/>
              <a:ext cx="45225" cy="45120"/>
            </a:xfrm>
            <a:custGeom>
              <a:avLst/>
              <a:gdLst/>
              <a:ahLst/>
              <a:cxnLst/>
              <a:rect l="l" t="t" r="r" b="b"/>
              <a:pathLst>
                <a:path w="1725" h="1721" extrusionOk="0">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9" name="Google Shape;19649;p73"/>
            <p:cNvSpPr/>
            <p:nvPr/>
          </p:nvSpPr>
          <p:spPr>
            <a:xfrm>
              <a:off x="1777783" y="3080658"/>
              <a:ext cx="125660" cy="173324"/>
            </a:xfrm>
            <a:custGeom>
              <a:avLst/>
              <a:gdLst/>
              <a:ahLst/>
              <a:cxnLst/>
              <a:rect l="l" t="t" r="r" b="b"/>
              <a:pathLst>
                <a:path w="4793" h="6611" extrusionOk="0">
                  <a:moveTo>
                    <a:pt x="0" y="1"/>
                  </a:moveTo>
                  <a:lnTo>
                    <a:pt x="0" y="5079"/>
                  </a:lnTo>
                  <a:lnTo>
                    <a:pt x="4792" y="6611"/>
                  </a:lnTo>
                  <a:lnTo>
                    <a:pt x="4792" y="1533"/>
                  </a:lnTo>
                  <a:lnTo>
                    <a:pt x="0"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0" name="Google Shape;19650;p73"/>
            <p:cNvSpPr/>
            <p:nvPr/>
          </p:nvSpPr>
          <p:spPr>
            <a:xfrm>
              <a:off x="1777783" y="3054651"/>
              <a:ext cx="125660" cy="173219"/>
            </a:xfrm>
            <a:custGeom>
              <a:avLst/>
              <a:gdLst/>
              <a:ahLst/>
              <a:cxnLst/>
              <a:rect l="l" t="t" r="r" b="b"/>
              <a:pathLst>
                <a:path w="4793" h="6607" extrusionOk="0">
                  <a:moveTo>
                    <a:pt x="0" y="1"/>
                  </a:moveTo>
                  <a:lnTo>
                    <a:pt x="0" y="5075"/>
                  </a:lnTo>
                  <a:lnTo>
                    <a:pt x="4792" y="6607"/>
                  </a:lnTo>
                  <a:lnTo>
                    <a:pt x="4792" y="1533"/>
                  </a:lnTo>
                  <a:lnTo>
                    <a:pt x="0"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1" name="Google Shape;19651;p73"/>
            <p:cNvSpPr/>
            <p:nvPr/>
          </p:nvSpPr>
          <p:spPr>
            <a:xfrm>
              <a:off x="1777783" y="3054651"/>
              <a:ext cx="125660" cy="173219"/>
            </a:xfrm>
            <a:custGeom>
              <a:avLst/>
              <a:gdLst/>
              <a:ahLst/>
              <a:cxnLst/>
              <a:rect l="l" t="t" r="r" b="b"/>
              <a:pathLst>
                <a:path w="4793" h="6607" extrusionOk="0">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2" name="Google Shape;19652;p73"/>
            <p:cNvSpPr/>
            <p:nvPr/>
          </p:nvSpPr>
          <p:spPr>
            <a:xfrm>
              <a:off x="1792124" y="3043351"/>
              <a:ext cx="111320" cy="153477"/>
            </a:xfrm>
            <a:custGeom>
              <a:avLst/>
              <a:gdLst/>
              <a:ahLst/>
              <a:cxnLst/>
              <a:rect l="l" t="t" r="r" b="b"/>
              <a:pathLst>
                <a:path w="4246" h="5854" extrusionOk="0">
                  <a:moveTo>
                    <a:pt x="0" y="1"/>
                  </a:moveTo>
                  <a:lnTo>
                    <a:pt x="0" y="4495"/>
                  </a:lnTo>
                  <a:lnTo>
                    <a:pt x="4245" y="5853"/>
                  </a:lnTo>
                  <a:lnTo>
                    <a:pt x="4245" y="1359"/>
                  </a:lnTo>
                  <a:lnTo>
                    <a:pt x="0"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3" name="Google Shape;19653;p73"/>
            <p:cNvSpPr/>
            <p:nvPr/>
          </p:nvSpPr>
          <p:spPr>
            <a:xfrm>
              <a:off x="1903417" y="3080658"/>
              <a:ext cx="125634" cy="173324"/>
            </a:xfrm>
            <a:custGeom>
              <a:avLst/>
              <a:gdLst/>
              <a:ahLst/>
              <a:cxnLst/>
              <a:rect l="l" t="t" r="r" b="b"/>
              <a:pathLst>
                <a:path w="4792" h="6611" extrusionOk="0">
                  <a:moveTo>
                    <a:pt x="4792" y="1"/>
                  </a:moveTo>
                  <a:lnTo>
                    <a:pt x="0" y="1533"/>
                  </a:lnTo>
                  <a:lnTo>
                    <a:pt x="0" y="6611"/>
                  </a:lnTo>
                  <a:lnTo>
                    <a:pt x="4792" y="5079"/>
                  </a:lnTo>
                  <a:lnTo>
                    <a:pt x="4792"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4" name="Google Shape;19654;p73"/>
            <p:cNvSpPr/>
            <p:nvPr/>
          </p:nvSpPr>
          <p:spPr>
            <a:xfrm>
              <a:off x="1903417" y="3054651"/>
              <a:ext cx="125634" cy="173219"/>
            </a:xfrm>
            <a:custGeom>
              <a:avLst/>
              <a:gdLst/>
              <a:ahLst/>
              <a:cxnLst/>
              <a:rect l="l" t="t" r="r" b="b"/>
              <a:pathLst>
                <a:path w="4792" h="6607" extrusionOk="0">
                  <a:moveTo>
                    <a:pt x="4792" y="1"/>
                  </a:moveTo>
                  <a:lnTo>
                    <a:pt x="0" y="1533"/>
                  </a:lnTo>
                  <a:lnTo>
                    <a:pt x="0" y="6607"/>
                  </a:lnTo>
                  <a:lnTo>
                    <a:pt x="4792" y="5075"/>
                  </a:lnTo>
                  <a:lnTo>
                    <a:pt x="4792"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5" name="Google Shape;19655;p73"/>
            <p:cNvSpPr/>
            <p:nvPr/>
          </p:nvSpPr>
          <p:spPr>
            <a:xfrm>
              <a:off x="1903417" y="3054651"/>
              <a:ext cx="125634" cy="173219"/>
            </a:xfrm>
            <a:custGeom>
              <a:avLst/>
              <a:gdLst/>
              <a:ahLst/>
              <a:cxnLst/>
              <a:rect l="l" t="t" r="r" b="b"/>
              <a:pathLst>
                <a:path w="4792" h="6607" extrusionOk="0">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6" name="Google Shape;19656;p73"/>
            <p:cNvSpPr/>
            <p:nvPr/>
          </p:nvSpPr>
          <p:spPr>
            <a:xfrm>
              <a:off x="1903417" y="3043351"/>
              <a:ext cx="111293" cy="153477"/>
            </a:xfrm>
            <a:custGeom>
              <a:avLst/>
              <a:gdLst/>
              <a:ahLst/>
              <a:cxnLst/>
              <a:rect l="l" t="t" r="r" b="b"/>
              <a:pathLst>
                <a:path w="4245" h="5854" extrusionOk="0">
                  <a:moveTo>
                    <a:pt x="4245" y="1"/>
                  </a:moveTo>
                  <a:lnTo>
                    <a:pt x="0" y="1359"/>
                  </a:lnTo>
                  <a:lnTo>
                    <a:pt x="0" y="5853"/>
                  </a:lnTo>
                  <a:lnTo>
                    <a:pt x="4245" y="4495"/>
                  </a:lnTo>
                  <a:lnTo>
                    <a:pt x="4245"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7" name="Google Shape;19657;p73"/>
            <p:cNvSpPr/>
            <p:nvPr/>
          </p:nvSpPr>
          <p:spPr>
            <a:xfrm>
              <a:off x="1903417" y="3043351"/>
              <a:ext cx="111293" cy="153477"/>
            </a:xfrm>
            <a:custGeom>
              <a:avLst/>
              <a:gdLst/>
              <a:ahLst/>
              <a:cxnLst/>
              <a:rect l="l" t="t" r="r" b="b"/>
              <a:pathLst>
                <a:path w="4245" h="5854" extrusionOk="0">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8" name="Google Shape;19658;p73"/>
            <p:cNvSpPr/>
            <p:nvPr/>
          </p:nvSpPr>
          <p:spPr>
            <a:xfrm>
              <a:off x="1941957" y="3082100"/>
              <a:ext cx="27843" cy="38566"/>
            </a:xfrm>
            <a:custGeom>
              <a:avLst/>
              <a:gdLst/>
              <a:ahLst/>
              <a:cxnLst/>
              <a:rect l="l" t="t" r="r" b="b"/>
              <a:pathLst>
                <a:path w="1062" h="1471" extrusionOk="0">
                  <a:moveTo>
                    <a:pt x="1062" y="0"/>
                  </a:moveTo>
                  <a:lnTo>
                    <a:pt x="0" y="341"/>
                  </a:lnTo>
                  <a:lnTo>
                    <a:pt x="0" y="1471"/>
                  </a:lnTo>
                  <a:lnTo>
                    <a:pt x="1062" y="1130"/>
                  </a:lnTo>
                  <a:lnTo>
                    <a:pt x="1062" y="0"/>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9" name="Google Shape;19659;p73"/>
            <p:cNvSpPr/>
            <p:nvPr/>
          </p:nvSpPr>
          <p:spPr>
            <a:xfrm>
              <a:off x="1835802" y="2900833"/>
              <a:ext cx="138088" cy="163545"/>
            </a:xfrm>
            <a:custGeom>
              <a:avLst/>
              <a:gdLst/>
              <a:ahLst/>
              <a:cxnLst/>
              <a:rect l="l" t="t" r="r" b="b"/>
              <a:pathLst>
                <a:path w="5267" h="6238" extrusionOk="0">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0" name="Google Shape;19660;p73"/>
            <p:cNvSpPr/>
            <p:nvPr/>
          </p:nvSpPr>
          <p:spPr>
            <a:xfrm>
              <a:off x="1865428" y="2929331"/>
              <a:ext cx="78181" cy="74799"/>
            </a:xfrm>
            <a:custGeom>
              <a:avLst/>
              <a:gdLst/>
              <a:ahLst/>
              <a:cxnLst/>
              <a:rect l="l" t="t" r="r" b="b"/>
              <a:pathLst>
                <a:path w="2982" h="2853" extrusionOk="0">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1" name="Google Shape;19661;p73"/>
            <p:cNvSpPr/>
            <p:nvPr/>
          </p:nvSpPr>
          <p:spPr>
            <a:xfrm>
              <a:off x="1820675" y="3081524"/>
              <a:ext cx="62188" cy="25195"/>
            </a:xfrm>
            <a:custGeom>
              <a:avLst/>
              <a:gdLst/>
              <a:ahLst/>
              <a:cxnLst/>
              <a:rect l="l" t="t" r="r" b="b"/>
              <a:pathLst>
                <a:path w="2372" h="961" extrusionOk="0">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2" name="Google Shape;19662;p73"/>
            <p:cNvSpPr/>
            <p:nvPr/>
          </p:nvSpPr>
          <p:spPr>
            <a:xfrm>
              <a:off x="1820675" y="3100033"/>
              <a:ext cx="62188" cy="25300"/>
            </a:xfrm>
            <a:custGeom>
              <a:avLst/>
              <a:gdLst/>
              <a:ahLst/>
              <a:cxnLst/>
              <a:rect l="l" t="t" r="r" b="b"/>
              <a:pathLst>
                <a:path w="2372" h="965" extrusionOk="0">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3" name="Google Shape;19663;p73"/>
            <p:cNvSpPr/>
            <p:nvPr/>
          </p:nvSpPr>
          <p:spPr>
            <a:xfrm>
              <a:off x="1820675" y="3118648"/>
              <a:ext cx="62214" cy="25274"/>
            </a:xfrm>
            <a:custGeom>
              <a:avLst/>
              <a:gdLst/>
              <a:ahLst/>
              <a:cxnLst/>
              <a:rect l="l" t="t" r="r" b="b"/>
              <a:pathLst>
                <a:path w="2373" h="964" extrusionOk="0">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4" name="Google Shape;19664;p73"/>
            <p:cNvSpPr/>
            <p:nvPr/>
          </p:nvSpPr>
          <p:spPr>
            <a:xfrm>
              <a:off x="1772461" y="3038055"/>
              <a:ext cx="261729" cy="221171"/>
            </a:xfrm>
            <a:custGeom>
              <a:avLst/>
              <a:gdLst/>
              <a:ahLst/>
              <a:cxnLst/>
              <a:rect l="l" t="t" r="r" b="b"/>
              <a:pathLst>
                <a:path w="9983" h="8436" extrusionOk="0">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5" name="Google Shape;19665;p73"/>
            <p:cNvSpPr/>
            <p:nvPr/>
          </p:nvSpPr>
          <p:spPr>
            <a:xfrm>
              <a:off x="1936635" y="3076857"/>
              <a:ext cx="38382" cy="49027"/>
            </a:xfrm>
            <a:custGeom>
              <a:avLst/>
              <a:gdLst/>
              <a:ahLst/>
              <a:cxnLst/>
              <a:rect l="l" t="t" r="r" b="b"/>
              <a:pathLst>
                <a:path w="1464" h="1870" extrusionOk="0">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66" name="Google Shape;19666;p73"/>
          <p:cNvGrpSpPr/>
          <p:nvPr/>
        </p:nvGrpSpPr>
        <p:grpSpPr>
          <a:xfrm>
            <a:off x="1352587" y="1316827"/>
            <a:ext cx="310992" cy="358262"/>
            <a:chOff x="1352587" y="1516077"/>
            <a:chExt cx="310992" cy="358262"/>
          </a:xfrm>
        </p:grpSpPr>
        <p:sp>
          <p:nvSpPr>
            <p:cNvPr id="19667" name="Google Shape;19667;p73"/>
            <p:cNvSpPr/>
            <p:nvPr/>
          </p:nvSpPr>
          <p:spPr>
            <a:xfrm>
              <a:off x="1457877" y="1589355"/>
              <a:ext cx="27581" cy="76555"/>
            </a:xfrm>
            <a:custGeom>
              <a:avLst/>
              <a:gdLst/>
              <a:ahLst/>
              <a:cxnLst/>
              <a:rect l="l" t="t" r="r" b="b"/>
              <a:pathLst>
                <a:path w="1052" h="2920" extrusionOk="0">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8" name="Google Shape;19668;p73"/>
            <p:cNvSpPr/>
            <p:nvPr/>
          </p:nvSpPr>
          <p:spPr>
            <a:xfrm>
              <a:off x="1457877" y="1644805"/>
              <a:ext cx="27581" cy="21105"/>
            </a:xfrm>
            <a:custGeom>
              <a:avLst/>
              <a:gdLst/>
              <a:ahLst/>
              <a:cxnLst/>
              <a:rect l="l" t="t" r="r" b="b"/>
              <a:pathLst>
                <a:path w="1052" h="805" extrusionOk="0">
                  <a:moveTo>
                    <a:pt x="1" y="0"/>
                  </a:moveTo>
                  <a:lnTo>
                    <a:pt x="1" y="804"/>
                  </a:lnTo>
                  <a:lnTo>
                    <a:pt x="1051" y="804"/>
                  </a:lnTo>
                  <a:lnTo>
                    <a:pt x="1051"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9" name="Google Shape;19669;p73"/>
            <p:cNvSpPr/>
            <p:nvPr/>
          </p:nvSpPr>
          <p:spPr>
            <a:xfrm>
              <a:off x="1375554" y="1589355"/>
              <a:ext cx="27476" cy="76555"/>
            </a:xfrm>
            <a:custGeom>
              <a:avLst/>
              <a:gdLst/>
              <a:ahLst/>
              <a:cxnLst/>
              <a:rect l="l" t="t" r="r" b="b"/>
              <a:pathLst>
                <a:path w="1048" h="2920" extrusionOk="0">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0" name="Google Shape;19670;p73"/>
            <p:cNvSpPr/>
            <p:nvPr/>
          </p:nvSpPr>
          <p:spPr>
            <a:xfrm>
              <a:off x="1375554" y="1644805"/>
              <a:ext cx="27476" cy="21105"/>
            </a:xfrm>
            <a:custGeom>
              <a:avLst/>
              <a:gdLst/>
              <a:ahLst/>
              <a:cxnLst/>
              <a:rect l="l" t="t" r="r" b="b"/>
              <a:pathLst>
                <a:path w="1048" h="805" extrusionOk="0">
                  <a:moveTo>
                    <a:pt x="1" y="0"/>
                  </a:moveTo>
                  <a:lnTo>
                    <a:pt x="1" y="804"/>
                  </a:lnTo>
                  <a:lnTo>
                    <a:pt x="1048" y="804"/>
                  </a:lnTo>
                  <a:lnTo>
                    <a:pt x="104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1" name="Google Shape;19671;p73"/>
            <p:cNvSpPr/>
            <p:nvPr/>
          </p:nvSpPr>
          <p:spPr>
            <a:xfrm>
              <a:off x="1416768" y="1803368"/>
              <a:ext cx="27476" cy="65727"/>
            </a:xfrm>
            <a:custGeom>
              <a:avLst/>
              <a:gdLst/>
              <a:ahLst/>
              <a:cxnLst/>
              <a:rect l="l" t="t" r="r" b="b"/>
              <a:pathLst>
                <a:path w="1048" h="2507" extrusionOk="0">
                  <a:moveTo>
                    <a:pt x="1" y="1"/>
                  </a:moveTo>
                  <a:lnTo>
                    <a:pt x="1" y="2507"/>
                  </a:lnTo>
                  <a:lnTo>
                    <a:pt x="1047" y="2507"/>
                  </a:lnTo>
                  <a:lnTo>
                    <a:pt x="1047"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2" name="Google Shape;19672;p73"/>
            <p:cNvSpPr/>
            <p:nvPr/>
          </p:nvSpPr>
          <p:spPr>
            <a:xfrm>
              <a:off x="1416768" y="1803368"/>
              <a:ext cx="27476" cy="21865"/>
            </a:xfrm>
            <a:custGeom>
              <a:avLst/>
              <a:gdLst/>
              <a:ahLst/>
              <a:cxnLst/>
              <a:rect l="l" t="t" r="r" b="b"/>
              <a:pathLst>
                <a:path w="1048" h="834" extrusionOk="0">
                  <a:moveTo>
                    <a:pt x="1" y="1"/>
                  </a:moveTo>
                  <a:lnTo>
                    <a:pt x="1" y="834"/>
                  </a:lnTo>
                  <a:lnTo>
                    <a:pt x="1047" y="834"/>
                  </a:lnTo>
                  <a:lnTo>
                    <a:pt x="1047"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3" name="Google Shape;19673;p73"/>
            <p:cNvSpPr/>
            <p:nvPr/>
          </p:nvSpPr>
          <p:spPr>
            <a:xfrm>
              <a:off x="1410502" y="1777937"/>
              <a:ext cx="40008" cy="32116"/>
            </a:xfrm>
            <a:custGeom>
              <a:avLst/>
              <a:gdLst/>
              <a:ahLst/>
              <a:cxnLst/>
              <a:rect l="l" t="t" r="r" b="b"/>
              <a:pathLst>
                <a:path w="1526" h="1225" extrusionOk="0">
                  <a:moveTo>
                    <a:pt x="1" y="0"/>
                  </a:moveTo>
                  <a:lnTo>
                    <a:pt x="1" y="1224"/>
                  </a:lnTo>
                  <a:lnTo>
                    <a:pt x="1525" y="1224"/>
                  </a:lnTo>
                  <a:lnTo>
                    <a:pt x="1525"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4" name="Google Shape;19674;p73"/>
            <p:cNvSpPr/>
            <p:nvPr/>
          </p:nvSpPr>
          <p:spPr>
            <a:xfrm>
              <a:off x="1437008" y="1777937"/>
              <a:ext cx="13502" cy="32116"/>
            </a:xfrm>
            <a:custGeom>
              <a:avLst/>
              <a:gdLst/>
              <a:ahLst/>
              <a:cxnLst/>
              <a:rect l="l" t="t" r="r" b="b"/>
              <a:pathLst>
                <a:path w="515" h="1225" extrusionOk="0">
                  <a:moveTo>
                    <a:pt x="0" y="0"/>
                  </a:moveTo>
                  <a:lnTo>
                    <a:pt x="0" y="1224"/>
                  </a:lnTo>
                  <a:lnTo>
                    <a:pt x="514" y="1224"/>
                  </a:lnTo>
                  <a:lnTo>
                    <a:pt x="51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5" name="Google Shape;19675;p73"/>
            <p:cNvSpPr/>
            <p:nvPr/>
          </p:nvSpPr>
          <p:spPr>
            <a:xfrm>
              <a:off x="1405573" y="1752087"/>
              <a:ext cx="49866" cy="32510"/>
            </a:xfrm>
            <a:custGeom>
              <a:avLst/>
              <a:gdLst/>
              <a:ahLst/>
              <a:cxnLst/>
              <a:rect l="l" t="t" r="r" b="b"/>
              <a:pathLst>
                <a:path w="1902" h="1240" extrusionOk="0">
                  <a:moveTo>
                    <a:pt x="0" y="1"/>
                  </a:moveTo>
                  <a:lnTo>
                    <a:pt x="0" y="1240"/>
                  </a:lnTo>
                  <a:lnTo>
                    <a:pt x="1902" y="1240"/>
                  </a:lnTo>
                  <a:lnTo>
                    <a:pt x="190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6" name="Google Shape;19676;p73"/>
            <p:cNvSpPr/>
            <p:nvPr/>
          </p:nvSpPr>
          <p:spPr>
            <a:xfrm>
              <a:off x="1437008" y="1752087"/>
              <a:ext cx="18431" cy="32510"/>
            </a:xfrm>
            <a:custGeom>
              <a:avLst/>
              <a:gdLst/>
              <a:ahLst/>
              <a:cxnLst/>
              <a:rect l="l" t="t" r="r" b="b"/>
              <a:pathLst>
                <a:path w="703" h="1240" extrusionOk="0">
                  <a:moveTo>
                    <a:pt x="0" y="1"/>
                  </a:moveTo>
                  <a:lnTo>
                    <a:pt x="0" y="1240"/>
                  </a:lnTo>
                  <a:lnTo>
                    <a:pt x="703" y="1240"/>
                  </a:lnTo>
                  <a:lnTo>
                    <a:pt x="703"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7" name="Google Shape;19677;p73"/>
            <p:cNvSpPr/>
            <p:nvPr/>
          </p:nvSpPr>
          <p:spPr>
            <a:xfrm>
              <a:off x="1364542" y="1684314"/>
              <a:ext cx="131926" cy="74930"/>
            </a:xfrm>
            <a:custGeom>
              <a:avLst/>
              <a:gdLst/>
              <a:ahLst/>
              <a:cxnLst/>
              <a:rect l="l" t="t" r="r" b="b"/>
              <a:pathLst>
                <a:path w="5032" h="2858" extrusionOk="0">
                  <a:moveTo>
                    <a:pt x="1" y="0"/>
                  </a:moveTo>
                  <a:lnTo>
                    <a:pt x="1" y="934"/>
                  </a:lnTo>
                  <a:lnTo>
                    <a:pt x="1558" y="2858"/>
                  </a:lnTo>
                  <a:lnTo>
                    <a:pt x="3474" y="2858"/>
                  </a:lnTo>
                  <a:lnTo>
                    <a:pt x="5031" y="934"/>
                  </a:lnTo>
                  <a:lnTo>
                    <a:pt x="5031"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8" name="Google Shape;19678;p73"/>
            <p:cNvSpPr/>
            <p:nvPr/>
          </p:nvSpPr>
          <p:spPr>
            <a:xfrm>
              <a:off x="1434517" y="1684314"/>
              <a:ext cx="61952" cy="74930"/>
            </a:xfrm>
            <a:custGeom>
              <a:avLst/>
              <a:gdLst/>
              <a:ahLst/>
              <a:cxnLst/>
              <a:rect l="l" t="t" r="r" b="b"/>
              <a:pathLst>
                <a:path w="2363" h="2858" extrusionOk="0">
                  <a:moveTo>
                    <a:pt x="1685" y="0"/>
                  </a:moveTo>
                  <a:lnTo>
                    <a:pt x="1685" y="772"/>
                  </a:lnTo>
                  <a:lnTo>
                    <a:pt x="1" y="2858"/>
                  </a:lnTo>
                  <a:lnTo>
                    <a:pt x="805" y="2858"/>
                  </a:lnTo>
                  <a:lnTo>
                    <a:pt x="2362" y="934"/>
                  </a:lnTo>
                  <a:lnTo>
                    <a:pt x="236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9" name="Google Shape;19679;p73"/>
            <p:cNvSpPr/>
            <p:nvPr/>
          </p:nvSpPr>
          <p:spPr>
            <a:xfrm>
              <a:off x="1357805" y="1657441"/>
              <a:ext cx="145402" cy="26899"/>
            </a:xfrm>
            <a:custGeom>
              <a:avLst/>
              <a:gdLst/>
              <a:ahLst/>
              <a:cxnLst/>
              <a:rect l="l" t="t" r="r" b="b"/>
              <a:pathLst>
                <a:path w="5546" h="1026" extrusionOk="0">
                  <a:moveTo>
                    <a:pt x="1" y="0"/>
                  </a:moveTo>
                  <a:lnTo>
                    <a:pt x="1" y="1025"/>
                  </a:lnTo>
                  <a:lnTo>
                    <a:pt x="5545" y="1025"/>
                  </a:lnTo>
                  <a:lnTo>
                    <a:pt x="5545"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0" name="Google Shape;19680;p73"/>
            <p:cNvSpPr/>
            <p:nvPr/>
          </p:nvSpPr>
          <p:spPr>
            <a:xfrm>
              <a:off x="1483150" y="1657441"/>
              <a:ext cx="20056" cy="26899"/>
            </a:xfrm>
            <a:custGeom>
              <a:avLst/>
              <a:gdLst/>
              <a:ahLst/>
              <a:cxnLst/>
              <a:rect l="l" t="t" r="r" b="b"/>
              <a:pathLst>
                <a:path w="765" h="1026" extrusionOk="0">
                  <a:moveTo>
                    <a:pt x="0" y="0"/>
                  </a:moveTo>
                  <a:lnTo>
                    <a:pt x="0" y="1025"/>
                  </a:lnTo>
                  <a:lnTo>
                    <a:pt x="764" y="1025"/>
                  </a:lnTo>
                  <a:lnTo>
                    <a:pt x="76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1" name="Google Shape;19681;p73"/>
            <p:cNvSpPr/>
            <p:nvPr/>
          </p:nvSpPr>
          <p:spPr>
            <a:xfrm>
              <a:off x="1505462" y="1521215"/>
              <a:ext cx="157069" cy="163781"/>
            </a:xfrm>
            <a:custGeom>
              <a:avLst/>
              <a:gdLst/>
              <a:ahLst/>
              <a:cxnLst/>
              <a:rect l="l" t="t" r="r" b="b"/>
              <a:pathLst>
                <a:path w="5991" h="6247" extrusionOk="0">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2" name="Google Shape;19682;p73"/>
            <p:cNvSpPr/>
            <p:nvPr/>
          </p:nvSpPr>
          <p:spPr>
            <a:xfrm>
              <a:off x="1551132" y="1544811"/>
              <a:ext cx="62791" cy="105630"/>
            </a:xfrm>
            <a:custGeom>
              <a:avLst/>
              <a:gdLst/>
              <a:ahLst/>
              <a:cxnLst/>
              <a:rect l="l" t="t" r="r" b="b"/>
              <a:pathLst>
                <a:path w="2395" h="4029" extrusionOk="0">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3" name="Google Shape;19683;p73"/>
            <p:cNvSpPr/>
            <p:nvPr/>
          </p:nvSpPr>
          <p:spPr>
            <a:xfrm>
              <a:off x="1490754" y="1516077"/>
              <a:ext cx="172826" cy="174189"/>
            </a:xfrm>
            <a:custGeom>
              <a:avLst/>
              <a:gdLst/>
              <a:ahLst/>
              <a:cxnLst/>
              <a:rect l="l" t="t" r="r" b="b"/>
              <a:pathLst>
                <a:path w="6592" h="6644" extrusionOk="0">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4" name="Google Shape;19684;p73"/>
            <p:cNvSpPr/>
            <p:nvPr/>
          </p:nvSpPr>
          <p:spPr>
            <a:xfrm>
              <a:off x="1352587" y="1584137"/>
              <a:ext cx="155837" cy="290202"/>
            </a:xfrm>
            <a:custGeom>
              <a:avLst/>
              <a:gdLst/>
              <a:ahLst/>
              <a:cxnLst/>
              <a:rect l="l" t="t" r="r" b="b"/>
              <a:pathLst>
                <a:path w="5944" h="11069" extrusionOk="0">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5" name="Google Shape;19685;p73"/>
            <p:cNvSpPr/>
            <p:nvPr/>
          </p:nvSpPr>
          <p:spPr>
            <a:xfrm>
              <a:off x="1394745" y="1695404"/>
              <a:ext cx="71443" cy="10487"/>
            </a:xfrm>
            <a:custGeom>
              <a:avLst/>
              <a:gdLst/>
              <a:ahLst/>
              <a:cxnLst/>
              <a:rect l="l" t="t" r="r" b="b"/>
              <a:pathLst>
                <a:path w="2725" h="400" extrusionOk="0">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6" name="Google Shape;19686;p73"/>
            <p:cNvSpPr/>
            <p:nvPr/>
          </p:nvSpPr>
          <p:spPr>
            <a:xfrm>
              <a:off x="1544578" y="1539594"/>
              <a:ext cx="76188" cy="116117"/>
            </a:xfrm>
            <a:custGeom>
              <a:avLst/>
              <a:gdLst/>
              <a:ahLst/>
              <a:cxnLst/>
              <a:rect l="l" t="t" r="r" b="b"/>
              <a:pathLst>
                <a:path w="2906" h="4429" extrusionOk="0">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87" name="Google Shape;19687;p73"/>
          <p:cNvSpPr/>
          <p:nvPr/>
        </p:nvSpPr>
        <p:spPr>
          <a:xfrm>
            <a:off x="1324482" y="3041807"/>
            <a:ext cx="181110" cy="12925"/>
          </a:xfrm>
          <a:custGeom>
            <a:avLst/>
            <a:gdLst/>
            <a:ahLst/>
            <a:cxnLst/>
            <a:rect l="l" t="t" r="r" b="b"/>
            <a:pathLst>
              <a:path w="6908" h="493" extrusionOk="0">
                <a:moveTo>
                  <a:pt x="0" y="0"/>
                </a:moveTo>
                <a:lnTo>
                  <a:pt x="0" y="493"/>
                </a:lnTo>
                <a:lnTo>
                  <a:pt x="6907" y="493"/>
                </a:lnTo>
                <a:lnTo>
                  <a:pt x="6907"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688" name="Google Shape;19688;p73"/>
          <p:cNvGrpSpPr/>
          <p:nvPr/>
        </p:nvGrpSpPr>
        <p:grpSpPr>
          <a:xfrm>
            <a:off x="1319160" y="2701687"/>
            <a:ext cx="265295" cy="358262"/>
            <a:chOff x="1319160" y="2900937"/>
            <a:chExt cx="265295" cy="358262"/>
          </a:xfrm>
        </p:grpSpPr>
        <p:sp>
          <p:nvSpPr>
            <p:cNvPr id="19689" name="Google Shape;19689;p73"/>
            <p:cNvSpPr/>
            <p:nvPr/>
          </p:nvSpPr>
          <p:spPr>
            <a:xfrm>
              <a:off x="1324482" y="2939294"/>
              <a:ext cx="181110" cy="314689"/>
            </a:xfrm>
            <a:custGeom>
              <a:avLst/>
              <a:gdLst/>
              <a:ahLst/>
              <a:cxnLst/>
              <a:rect l="l" t="t" r="r" b="b"/>
              <a:pathLst>
                <a:path w="6908" h="12003" extrusionOk="0">
                  <a:moveTo>
                    <a:pt x="0" y="0"/>
                  </a:moveTo>
                  <a:lnTo>
                    <a:pt x="0" y="12003"/>
                  </a:lnTo>
                  <a:lnTo>
                    <a:pt x="6907" y="12003"/>
                  </a:lnTo>
                  <a:lnTo>
                    <a:pt x="6907"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0" name="Google Shape;19690;p73"/>
            <p:cNvSpPr/>
            <p:nvPr/>
          </p:nvSpPr>
          <p:spPr>
            <a:xfrm>
              <a:off x="1433390" y="2939294"/>
              <a:ext cx="72203" cy="112447"/>
            </a:xfrm>
            <a:custGeom>
              <a:avLst/>
              <a:gdLst/>
              <a:ahLst/>
              <a:cxnLst/>
              <a:rect l="l" t="t" r="r" b="b"/>
              <a:pathLst>
                <a:path w="2754" h="4289" extrusionOk="0">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1" name="Google Shape;19691;p73"/>
            <p:cNvSpPr/>
            <p:nvPr/>
          </p:nvSpPr>
          <p:spPr>
            <a:xfrm>
              <a:off x="1342703" y="2971384"/>
              <a:ext cx="144642" cy="226781"/>
            </a:xfrm>
            <a:custGeom>
              <a:avLst/>
              <a:gdLst/>
              <a:ahLst/>
              <a:cxnLst/>
              <a:rect l="l" t="t" r="r" b="b"/>
              <a:pathLst>
                <a:path w="5517" h="8650" extrusionOk="0">
                  <a:moveTo>
                    <a:pt x="1" y="0"/>
                  </a:moveTo>
                  <a:lnTo>
                    <a:pt x="1" y="8649"/>
                  </a:lnTo>
                  <a:lnTo>
                    <a:pt x="5517" y="8649"/>
                  </a:lnTo>
                  <a:lnTo>
                    <a:pt x="5517"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2" name="Google Shape;19692;p73"/>
            <p:cNvSpPr/>
            <p:nvPr/>
          </p:nvSpPr>
          <p:spPr>
            <a:xfrm>
              <a:off x="1433390" y="2971489"/>
              <a:ext cx="53956" cy="76057"/>
            </a:xfrm>
            <a:custGeom>
              <a:avLst/>
              <a:gdLst/>
              <a:ahLst/>
              <a:cxnLst/>
              <a:rect l="l" t="t" r="r" b="b"/>
              <a:pathLst>
                <a:path w="2058" h="2901" extrusionOk="0">
                  <a:moveTo>
                    <a:pt x="1" y="0"/>
                  </a:moveTo>
                  <a:cubicBezTo>
                    <a:pt x="8" y="1300"/>
                    <a:pt x="830" y="2459"/>
                    <a:pt x="2058" y="2901"/>
                  </a:cubicBezTo>
                  <a:lnTo>
                    <a:pt x="205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3" name="Google Shape;19693;p73"/>
            <p:cNvSpPr/>
            <p:nvPr/>
          </p:nvSpPr>
          <p:spPr>
            <a:xfrm>
              <a:off x="1342703" y="2971489"/>
              <a:ext cx="144642" cy="226677"/>
            </a:xfrm>
            <a:custGeom>
              <a:avLst/>
              <a:gdLst/>
              <a:ahLst/>
              <a:cxnLst/>
              <a:rect l="l" t="t" r="r" b="b"/>
              <a:pathLst>
                <a:path w="5517" h="8646" extrusionOk="0">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4" name="Google Shape;19694;p73"/>
            <p:cNvSpPr/>
            <p:nvPr/>
          </p:nvSpPr>
          <p:spPr>
            <a:xfrm>
              <a:off x="1403292" y="3211143"/>
              <a:ext cx="23465" cy="23465"/>
            </a:xfrm>
            <a:custGeom>
              <a:avLst/>
              <a:gdLst/>
              <a:ahLst/>
              <a:cxnLst/>
              <a:rect l="l" t="t" r="r" b="b"/>
              <a:pathLst>
                <a:path w="895" h="895" extrusionOk="0">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5" name="Google Shape;19695;p73"/>
            <p:cNvSpPr/>
            <p:nvPr/>
          </p:nvSpPr>
          <p:spPr>
            <a:xfrm>
              <a:off x="1449907" y="2906050"/>
              <a:ext cx="129646" cy="129646"/>
            </a:xfrm>
            <a:custGeom>
              <a:avLst/>
              <a:gdLst/>
              <a:ahLst/>
              <a:cxnLst/>
              <a:rect l="l" t="t" r="r" b="b"/>
              <a:pathLst>
                <a:path w="4945" h="4945" extrusionOk="0">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6" name="Google Shape;19696;p73"/>
            <p:cNvSpPr/>
            <p:nvPr/>
          </p:nvSpPr>
          <p:spPr>
            <a:xfrm>
              <a:off x="1477173" y="2933028"/>
              <a:ext cx="75113" cy="74851"/>
            </a:xfrm>
            <a:custGeom>
              <a:avLst/>
              <a:gdLst/>
              <a:ahLst/>
              <a:cxnLst/>
              <a:rect l="l" t="t" r="r" b="b"/>
              <a:pathLst>
                <a:path w="2865" h="2855" extrusionOk="0">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7" name="Google Shape;19697;p73"/>
            <p:cNvSpPr/>
            <p:nvPr/>
          </p:nvSpPr>
          <p:spPr>
            <a:xfrm>
              <a:off x="1369681" y="3048385"/>
              <a:ext cx="90713" cy="21393"/>
            </a:xfrm>
            <a:custGeom>
              <a:avLst/>
              <a:gdLst/>
              <a:ahLst/>
              <a:cxnLst/>
              <a:rect l="l" t="t" r="r" b="b"/>
              <a:pathLst>
                <a:path w="3460" h="816" extrusionOk="0">
                  <a:moveTo>
                    <a:pt x="0" y="1"/>
                  </a:moveTo>
                  <a:lnTo>
                    <a:pt x="0" y="815"/>
                  </a:lnTo>
                  <a:lnTo>
                    <a:pt x="3459" y="815"/>
                  </a:lnTo>
                  <a:lnTo>
                    <a:pt x="3459"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8" name="Google Shape;19698;p73"/>
            <p:cNvSpPr/>
            <p:nvPr/>
          </p:nvSpPr>
          <p:spPr>
            <a:xfrm>
              <a:off x="1369681" y="3087318"/>
              <a:ext cx="90713" cy="21289"/>
            </a:xfrm>
            <a:custGeom>
              <a:avLst/>
              <a:gdLst/>
              <a:ahLst/>
              <a:cxnLst/>
              <a:rect l="l" t="t" r="r" b="b"/>
              <a:pathLst>
                <a:path w="3460" h="812" extrusionOk="0">
                  <a:moveTo>
                    <a:pt x="0" y="0"/>
                  </a:moveTo>
                  <a:lnTo>
                    <a:pt x="0" y="812"/>
                  </a:lnTo>
                  <a:lnTo>
                    <a:pt x="3459" y="812"/>
                  </a:lnTo>
                  <a:lnTo>
                    <a:pt x="3459"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9" name="Google Shape;19699;p73"/>
            <p:cNvSpPr/>
            <p:nvPr/>
          </p:nvSpPr>
          <p:spPr>
            <a:xfrm>
              <a:off x="1369681" y="3126251"/>
              <a:ext cx="90713" cy="21289"/>
            </a:xfrm>
            <a:custGeom>
              <a:avLst/>
              <a:gdLst/>
              <a:ahLst/>
              <a:cxnLst/>
              <a:rect l="l" t="t" r="r" b="b"/>
              <a:pathLst>
                <a:path w="3460" h="812" extrusionOk="0">
                  <a:moveTo>
                    <a:pt x="0" y="0"/>
                  </a:moveTo>
                  <a:lnTo>
                    <a:pt x="0" y="812"/>
                  </a:lnTo>
                  <a:lnTo>
                    <a:pt x="3459" y="812"/>
                  </a:lnTo>
                  <a:lnTo>
                    <a:pt x="3459"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0" name="Google Shape;19700;p73"/>
            <p:cNvSpPr/>
            <p:nvPr/>
          </p:nvSpPr>
          <p:spPr>
            <a:xfrm>
              <a:off x="1507454" y="2934915"/>
              <a:ext cx="44465" cy="73173"/>
            </a:xfrm>
            <a:custGeom>
              <a:avLst/>
              <a:gdLst/>
              <a:ahLst/>
              <a:cxnLst/>
              <a:rect l="l" t="t" r="r" b="b"/>
              <a:pathLst>
                <a:path w="1696" h="2791" extrusionOk="0">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1" name="Google Shape;19701;p73"/>
            <p:cNvSpPr/>
            <p:nvPr/>
          </p:nvSpPr>
          <p:spPr>
            <a:xfrm>
              <a:off x="1477540" y="2959901"/>
              <a:ext cx="30806" cy="33532"/>
            </a:xfrm>
            <a:custGeom>
              <a:avLst/>
              <a:gdLst/>
              <a:ahLst/>
              <a:cxnLst/>
              <a:rect l="l" t="t" r="r" b="b"/>
              <a:pathLst>
                <a:path w="1175" h="1279" extrusionOk="0">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2" name="Google Shape;19702;p73"/>
            <p:cNvSpPr/>
            <p:nvPr/>
          </p:nvSpPr>
          <p:spPr>
            <a:xfrm>
              <a:off x="1319160" y="2934076"/>
              <a:ext cx="55004" cy="285718"/>
            </a:xfrm>
            <a:custGeom>
              <a:avLst/>
              <a:gdLst/>
              <a:ahLst/>
              <a:cxnLst/>
              <a:rect l="l" t="t" r="r" b="b"/>
              <a:pathLst>
                <a:path w="2098" h="10898" extrusionOk="0">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3" name="Google Shape;19703;p73"/>
            <p:cNvSpPr/>
            <p:nvPr/>
          </p:nvSpPr>
          <p:spPr>
            <a:xfrm>
              <a:off x="1392281" y="3205821"/>
              <a:ext cx="39720" cy="34004"/>
            </a:xfrm>
            <a:custGeom>
              <a:avLst/>
              <a:gdLst/>
              <a:ahLst/>
              <a:cxnLst/>
              <a:rect l="l" t="t" r="r" b="b"/>
              <a:pathLst>
                <a:path w="1515" h="1297" extrusionOk="0">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4" name="Google Shape;19704;p73"/>
            <p:cNvSpPr/>
            <p:nvPr/>
          </p:nvSpPr>
          <p:spPr>
            <a:xfrm>
              <a:off x="1319160" y="2900937"/>
              <a:ext cx="265295" cy="358262"/>
            </a:xfrm>
            <a:custGeom>
              <a:avLst/>
              <a:gdLst/>
              <a:ahLst/>
              <a:cxnLst/>
              <a:rect l="l" t="t" r="r" b="b"/>
              <a:pathLst>
                <a:path w="10119" h="13665" extrusionOk="0">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5" name="Google Shape;19705;p73"/>
            <p:cNvSpPr/>
            <p:nvPr/>
          </p:nvSpPr>
          <p:spPr>
            <a:xfrm>
              <a:off x="1472506" y="2928675"/>
              <a:ext cx="94226" cy="84420"/>
            </a:xfrm>
            <a:custGeom>
              <a:avLst/>
              <a:gdLst/>
              <a:ahLst/>
              <a:cxnLst/>
              <a:rect l="l" t="t" r="r" b="b"/>
              <a:pathLst>
                <a:path w="3594" h="3220" extrusionOk="0">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6" name="Google Shape;19706;p73"/>
            <p:cNvSpPr/>
            <p:nvPr/>
          </p:nvSpPr>
          <p:spPr>
            <a:xfrm>
              <a:off x="1403659" y="2946949"/>
              <a:ext cx="19794" cy="16963"/>
            </a:xfrm>
            <a:custGeom>
              <a:avLst/>
              <a:gdLst/>
              <a:ahLst/>
              <a:cxnLst/>
              <a:rect l="l" t="t" r="r" b="b"/>
              <a:pathLst>
                <a:path w="755" h="647" extrusionOk="0">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7" name="Google Shape;19707;p73"/>
            <p:cNvSpPr/>
            <p:nvPr/>
          </p:nvSpPr>
          <p:spPr>
            <a:xfrm>
              <a:off x="1364464" y="3043062"/>
              <a:ext cx="101147" cy="31933"/>
            </a:xfrm>
            <a:custGeom>
              <a:avLst/>
              <a:gdLst/>
              <a:ahLst/>
              <a:cxnLst/>
              <a:rect l="l" t="t" r="r" b="b"/>
              <a:pathLst>
                <a:path w="3858" h="1218" extrusionOk="0">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8" name="Google Shape;19708;p73"/>
            <p:cNvSpPr/>
            <p:nvPr/>
          </p:nvSpPr>
          <p:spPr>
            <a:xfrm>
              <a:off x="1364464" y="3081995"/>
              <a:ext cx="101147" cy="31933"/>
            </a:xfrm>
            <a:custGeom>
              <a:avLst/>
              <a:gdLst/>
              <a:ahLst/>
              <a:cxnLst/>
              <a:rect l="l" t="t" r="r" b="b"/>
              <a:pathLst>
                <a:path w="3858" h="1218" extrusionOk="0">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9" name="Google Shape;19709;p73"/>
            <p:cNvSpPr/>
            <p:nvPr/>
          </p:nvSpPr>
          <p:spPr>
            <a:xfrm>
              <a:off x="1364464" y="3120928"/>
              <a:ext cx="101147" cy="31933"/>
            </a:xfrm>
            <a:custGeom>
              <a:avLst/>
              <a:gdLst/>
              <a:ahLst/>
              <a:cxnLst/>
              <a:rect l="l" t="t" r="r" b="b"/>
              <a:pathLst>
                <a:path w="3858" h="1218" extrusionOk="0">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10" name="Google Shape;19710;p73"/>
          <p:cNvGrpSpPr/>
          <p:nvPr/>
        </p:nvGrpSpPr>
        <p:grpSpPr>
          <a:xfrm>
            <a:off x="3978401" y="1805966"/>
            <a:ext cx="358839" cy="323472"/>
            <a:chOff x="3978401" y="2005216"/>
            <a:chExt cx="358839" cy="323472"/>
          </a:xfrm>
        </p:grpSpPr>
        <p:sp>
          <p:nvSpPr>
            <p:cNvPr id="19711" name="Google Shape;19711;p73"/>
            <p:cNvSpPr/>
            <p:nvPr/>
          </p:nvSpPr>
          <p:spPr>
            <a:xfrm>
              <a:off x="3983723" y="2092206"/>
              <a:ext cx="293898" cy="230950"/>
            </a:xfrm>
            <a:custGeom>
              <a:avLst/>
              <a:gdLst/>
              <a:ahLst/>
              <a:cxnLst/>
              <a:rect l="l" t="t" r="r" b="b"/>
              <a:pathLst>
                <a:path w="11210" h="8809" extrusionOk="0">
                  <a:moveTo>
                    <a:pt x="0" y="1"/>
                  </a:moveTo>
                  <a:lnTo>
                    <a:pt x="0" y="8809"/>
                  </a:lnTo>
                  <a:lnTo>
                    <a:pt x="11209" y="8809"/>
                  </a:lnTo>
                  <a:lnTo>
                    <a:pt x="11209" y="1468"/>
                  </a:lnTo>
                  <a:lnTo>
                    <a:pt x="4535" y="1468"/>
                  </a:lnTo>
                  <a:lnTo>
                    <a:pt x="3068"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2" name="Google Shape;19712;p73"/>
            <p:cNvSpPr/>
            <p:nvPr/>
          </p:nvSpPr>
          <p:spPr>
            <a:xfrm>
              <a:off x="3983723" y="2204443"/>
              <a:ext cx="293898" cy="118713"/>
            </a:xfrm>
            <a:custGeom>
              <a:avLst/>
              <a:gdLst/>
              <a:ahLst/>
              <a:cxnLst/>
              <a:rect l="l" t="t" r="r" b="b"/>
              <a:pathLst>
                <a:path w="11210" h="4528" extrusionOk="0">
                  <a:moveTo>
                    <a:pt x="0" y="1"/>
                  </a:moveTo>
                  <a:lnTo>
                    <a:pt x="0" y="4528"/>
                  </a:lnTo>
                  <a:lnTo>
                    <a:pt x="11209" y="4528"/>
                  </a:lnTo>
                  <a:lnTo>
                    <a:pt x="1120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3" name="Google Shape;19713;p73"/>
            <p:cNvSpPr/>
            <p:nvPr/>
          </p:nvSpPr>
          <p:spPr>
            <a:xfrm>
              <a:off x="4175714" y="2130667"/>
              <a:ext cx="101907" cy="47952"/>
            </a:xfrm>
            <a:custGeom>
              <a:avLst/>
              <a:gdLst/>
              <a:ahLst/>
              <a:cxnLst/>
              <a:rect l="l" t="t" r="r" b="b"/>
              <a:pathLst>
                <a:path w="3887" h="1829" extrusionOk="0">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4" name="Google Shape;19714;p73"/>
            <p:cNvSpPr/>
            <p:nvPr/>
          </p:nvSpPr>
          <p:spPr>
            <a:xfrm>
              <a:off x="3983723" y="2092206"/>
              <a:ext cx="118896" cy="44465"/>
            </a:xfrm>
            <a:custGeom>
              <a:avLst/>
              <a:gdLst/>
              <a:ahLst/>
              <a:cxnLst/>
              <a:rect l="l" t="t" r="r" b="b"/>
              <a:pathLst>
                <a:path w="4535" h="1696" extrusionOk="0">
                  <a:moveTo>
                    <a:pt x="0" y="1"/>
                  </a:moveTo>
                  <a:lnTo>
                    <a:pt x="0" y="1696"/>
                  </a:lnTo>
                  <a:lnTo>
                    <a:pt x="4535" y="1696"/>
                  </a:lnTo>
                  <a:lnTo>
                    <a:pt x="4535" y="1468"/>
                  </a:lnTo>
                  <a:lnTo>
                    <a:pt x="3068"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5" name="Google Shape;19715;p73"/>
            <p:cNvSpPr/>
            <p:nvPr/>
          </p:nvSpPr>
          <p:spPr>
            <a:xfrm>
              <a:off x="3983723" y="2189342"/>
              <a:ext cx="319355" cy="133814"/>
            </a:xfrm>
            <a:custGeom>
              <a:avLst/>
              <a:gdLst/>
              <a:ahLst/>
              <a:cxnLst/>
              <a:rect l="l" t="t" r="r" b="b"/>
              <a:pathLst>
                <a:path w="12181" h="5104" extrusionOk="0">
                  <a:moveTo>
                    <a:pt x="975" y="1"/>
                  </a:moveTo>
                  <a:lnTo>
                    <a:pt x="174" y="4202"/>
                  </a:lnTo>
                  <a:lnTo>
                    <a:pt x="0" y="5104"/>
                  </a:lnTo>
                  <a:lnTo>
                    <a:pt x="11209" y="5104"/>
                  </a:lnTo>
                  <a:lnTo>
                    <a:pt x="11380" y="4202"/>
                  </a:lnTo>
                  <a:lnTo>
                    <a:pt x="12180"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6" name="Google Shape;19716;p73"/>
            <p:cNvSpPr/>
            <p:nvPr/>
          </p:nvSpPr>
          <p:spPr>
            <a:xfrm>
              <a:off x="3983723" y="2299508"/>
              <a:ext cx="298355" cy="23648"/>
            </a:xfrm>
            <a:custGeom>
              <a:avLst/>
              <a:gdLst/>
              <a:ahLst/>
              <a:cxnLst/>
              <a:rect l="l" t="t" r="r" b="b"/>
              <a:pathLst>
                <a:path w="11380" h="902" extrusionOk="0">
                  <a:moveTo>
                    <a:pt x="174" y="0"/>
                  </a:moveTo>
                  <a:lnTo>
                    <a:pt x="0" y="902"/>
                  </a:lnTo>
                  <a:lnTo>
                    <a:pt x="11209" y="902"/>
                  </a:lnTo>
                  <a:lnTo>
                    <a:pt x="1138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7" name="Google Shape;19717;p73"/>
            <p:cNvSpPr/>
            <p:nvPr/>
          </p:nvSpPr>
          <p:spPr>
            <a:xfrm>
              <a:off x="4181692" y="2010565"/>
              <a:ext cx="150515" cy="150515"/>
            </a:xfrm>
            <a:custGeom>
              <a:avLst/>
              <a:gdLst/>
              <a:ahLst/>
              <a:cxnLst/>
              <a:rect l="l" t="t" r="r" b="b"/>
              <a:pathLst>
                <a:path w="5741" h="5741" extrusionOk="0">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8" name="Google Shape;19718;p73"/>
            <p:cNvSpPr/>
            <p:nvPr/>
          </p:nvSpPr>
          <p:spPr>
            <a:xfrm>
              <a:off x="3978401" y="2005216"/>
              <a:ext cx="358839" cy="323472"/>
            </a:xfrm>
            <a:custGeom>
              <a:avLst/>
              <a:gdLst/>
              <a:ahLst/>
              <a:cxnLst/>
              <a:rect l="l" t="t" r="r" b="b"/>
              <a:pathLst>
                <a:path w="13687" h="12338" extrusionOk="0">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9" name="Google Shape;19719;p73"/>
            <p:cNvSpPr/>
            <p:nvPr/>
          </p:nvSpPr>
          <p:spPr>
            <a:xfrm>
              <a:off x="4240183" y="2062685"/>
              <a:ext cx="35263" cy="62896"/>
            </a:xfrm>
            <a:custGeom>
              <a:avLst/>
              <a:gdLst/>
              <a:ahLst/>
              <a:cxnLst/>
              <a:rect l="l" t="t" r="r" b="b"/>
              <a:pathLst>
                <a:path w="1345" h="2399" extrusionOk="0">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0" name="Google Shape;19720;p73"/>
            <p:cNvSpPr/>
            <p:nvPr/>
          </p:nvSpPr>
          <p:spPr>
            <a:xfrm>
              <a:off x="4246449" y="2042865"/>
              <a:ext cx="19217" cy="16517"/>
            </a:xfrm>
            <a:custGeom>
              <a:avLst/>
              <a:gdLst/>
              <a:ahLst/>
              <a:cxnLst/>
              <a:rect l="l" t="t" r="r" b="b"/>
              <a:pathLst>
                <a:path w="733" h="630" extrusionOk="0">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21" name="Google Shape;19721;p73"/>
          <p:cNvGrpSpPr/>
          <p:nvPr/>
        </p:nvGrpSpPr>
        <p:grpSpPr>
          <a:xfrm>
            <a:off x="865099" y="2239394"/>
            <a:ext cx="360569" cy="358210"/>
            <a:chOff x="865099" y="2438644"/>
            <a:chExt cx="360569" cy="358210"/>
          </a:xfrm>
        </p:grpSpPr>
        <p:sp>
          <p:nvSpPr>
            <p:cNvPr id="19722" name="Google Shape;19722;p73"/>
            <p:cNvSpPr/>
            <p:nvPr/>
          </p:nvSpPr>
          <p:spPr>
            <a:xfrm>
              <a:off x="870893" y="2728007"/>
              <a:ext cx="63656" cy="63656"/>
            </a:xfrm>
            <a:custGeom>
              <a:avLst/>
              <a:gdLst/>
              <a:ahLst/>
              <a:cxnLst/>
              <a:rect l="l" t="t" r="r" b="b"/>
              <a:pathLst>
                <a:path w="2428" h="2428" extrusionOk="0">
                  <a:moveTo>
                    <a:pt x="1214" y="1"/>
                  </a:moveTo>
                  <a:lnTo>
                    <a:pt x="0" y="1214"/>
                  </a:lnTo>
                  <a:lnTo>
                    <a:pt x="1214" y="2427"/>
                  </a:lnTo>
                  <a:lnTo>
                    <a:pt x="2427" y="1214"/>
                  </a:lnTo>
                  <a:lnTo>
                    <a:pt x="121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3" name="Google Shape;19723;p73"/>
            <p:cNvSpPr/>
            <p:nvPr/>
          </p:nvSpPr>
          <p:spPr>
            <a:xfrm>
              <a:off x="886755" y="2743973"/>
              <a:ext cx="47795" cy="47690"/>
            </a:xfrm>
            <a:custGeom>
              <a:avLst/>
              <a:gdLst/>
              <a:ahLst/>
              <a:cxnLst/>
              <a:rect l="l" t="t" r="r" b="b"/>
              <a:pathLst>
                <a:path w="1823" h="1819" extrusionOk="0">
                  <a:moveTo>
                    <a:pt x="1214" y="0"/>
                  </a:moveTo>
                  <a:lnTo>
                    <a:pt x="0" y="1214"/>
                  </a:lnTo>
                  <a:lnTo>
                    <a:pt x="609" y="1818"/>
                  </a:lnTo>
                  <a:lnTo>
                    <a:pt x="1822" y="605"/>
                  </a:lnTo>
                  <a:lnTo>
                    <a:pt x="1214"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4" name="Google Shape;19724;p73"/>
            <p:cNvSpPr/>
            <p:nvPr/>
          </p:nvSpPr>
          <p:spPr>
            <a:xfrm>
              <a:off x="884185" y="2600983"/>
              <a:ext cx="177309" cy="177388"/>
            </a:xfrm>
            <a:custGeom>
              <a:avLst/>
              <a:gdLst/>
              <a:ahLst/>
              <a:cxnLst/>
              <a:rect l="l" t="t" r="r" b="b"/>
              <a:pathLst>
                <a:path w="6763" h="6766" extrusionOk="0">
                  <a:moveTo>
                    <a:pt x="5122" y="0"/>
                  </a:moveTo>
                  <a:lnTo>
                    <a:pt x="0" y="5121"/>
                  </a:lnTo>
                  <a:lnTo>
                    <a:pt x="1645" y="6765"/>
                  </a:lnTo>
                  <a:lnTo>
                    <a:pt x="6762" y="1644"/>
                  </a:lnTo>
                  <a:lnTo>
                    <a:pt x="5122"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5" name="Google Shape;19725;p73"/>
            <p:cNvSpPr/>
            <p:nvPr/>
          </p:nvSpPr>
          <p:spPr>
            <a:xfrm>
              <a:off x="905736" y="2622534"/>
              <a:ext cx="155758" cy="155837"/>
            </a:xfrm>
            <a:custGeom>
              <a:avLst/>
              <a:gdLst/>
              <a:ahLst/>
              <a:cxnLst/>
              <a:rect l="l" t="t" r="r" b="b"/>
              <a:pathLst>
                <a:path w="5941" h="5944" extrusionOk="0">
                  <a:moveTo>
                    <a:pt x="5122" y="0"/>
                  </a:moveTo>
                  <a:lnTo>
                    <a:pt x="1" y="5121"/>
                  </a:lnTo>
                  <a:lnTo>
                    <a:pt x="823" y="5943"/>
                  </a:lnTo>
                  <a:lnTo>
                    <a:pt x="5940" y="822"/>
                  </a:lnTo>
                  <a:lnTo>
                    <a:pt x="5122" y="0"/>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6" name="Google Shape;19726;p73"/>
            <p:cNvSpPr/>
            <p:nvPr/>
          </p:nvSpPr>
          <p:spPr>
            <a:xfrm>
              <a:off x="974479" y="2635249"/>
              <a:ext cx="52828" cy="52828"/>
            </a:xfrm>
            <a:custGeom>
              <a:avLst/>
              <a:gdLst/>
              <a:ahLst/>
              <a:cxnLst/>
              <a:rect l="l" t="t" r="r" b="b"/>
              <a:pathLst>
                <a:path w="2015" h="2015" extrusionOk="0">
                  <a:moveTo>
                    <a:pt x="1442" y="1"/>
                  </a:moveTo>
                  <a:lnTo>
                    <a:pt x="1" y="1442"/>
                  </a:lnTo>
                  <a:lnTo>
                    <a:pt x="573" y="2014"/>
                  </a:lnTo>
                  <a:lnTo>
                    <a:pt x="2014" y="573"/>
                  </a:lnTo>
                  <a:lnTo>
                    <a:pt x="1442" y="1"/>
                  </a:ln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7" name="Google Shape;19727;p73"/>
            <p:cNvSpPr/>
            <p:nvPr/>
          </p:nvSpPr>
          <p:spPr>
            <a:xfrm>
              <a:off x="1036404" y="2532319"/>
              <a:ext cx="93832" cy="93832"/>
            </a:xfrm>
            <a:custGeom>
              <a:avLst/>
              <a:gdLst/>
              <a:ahLst/>
              <a:cxnLst/>
              <a:rect l="l" t="t" r="r" b="b"/>
              <a:pathLst>
                <a:path w="3579" h="3579" extrusionOk="0">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8" name="Google Shape;19728;p73"/>
            <p:cNvSpPr/>
            <p:nvPr/>
          </p:nvSpPr>
          <p:spPr>
            <a:xfrm>
              <a:off x="1005913" y="2507360"/>
              <a:ext cx="149282" cy="144537"/>
            </a:xfrm>
            <a:custGeom>
              <a:avLst/>
              <a:gdLst/>
              <a:ahLst/>
              <a:cxnLst/>
              <a:rect l="l" t="t" r="r" b="b"/>
              <a:pathLst>
                <a:path w="5694" h="5513" extrusionOk="0">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9" name="Google Shape;19729;p73"/>
            <p:cNvSpPr/>
            <p:nvPr/>
          </p:nvSpPr>
          <p:spPr>
            <a:xfrm>
              <a:off x="1042461" y="2593852"/>
              <a:ext cx="112735" cy="58046"/>
            </a:xfrm>
            <a:custGeom>
              <a:avLst/>
              <a:gdLst/>
              <a:ahLst/>
              <a:cxnLst/>
              <a:rect l="l" t="t" r="r" b="b"/>
              <a:pathLst>
                <a:path w="4300" h="2214" extrusionOk="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0" name="Google Shape;19730;p73"/>
            <p:cNvSpPr/>
            <p:nvPr/>
          </p:nvSpPr>
          <p:spPr>
            <a:xfrm>
              <a:off x="1003344" y="2585960"/>
              <a:ext cx="73252" cy="73252"/>
            </a:xfrm>
            <a:custGeom>
              <a:avLst/>
              <a:gdLst/>
              <a:ahLst/>
              <a:cxnLst/>
              <a:rect l="l" t="t" r="r" b="b"/>
              <a:pathLst>
                <a:path w="2794" h="2794" extrusionOk="0">
                  <a:moveTo>
                    <a:pt x="504" y="1"/>
                  </a:moveTo>
                  <a:lnTo>
                    <a:pt x="1" y="504"/>
                  </a:lnTo>
                  <a:lnTo>
                    <a:pt x="2290" y="2793"/>
                  </a:lnTo>
                  <a:lnTo>
                    <a:pt x="2793" y="2290"/>
                  </a:lnTo>
                  <a:lnTo>
                    <a:pt x="50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1" name="Google Shape;19731;p73"/>
            <p:cNvSpPr/>
            <p:nvPr/>
          </p:nvSpPr>
          <p:spPr>
            <a:xfrm>
              <a:off x="1033363" y="2615979"/>
              <a:ext cx="43233" cy="43128"/>
            </a:xfrm>
            <a:custGeom>
              <a:avLst/>
              <a:gdLst/>
              <a:ahLst/>
              <a:cxnLst/>
              <a:rect l="l" t="t" r="r" b="b"/>
              <a:pathLst>
                <a:path w="1649" h="1645" extrusionOk="0">
                  <a:moveTo>
                    <a:pt x="504" y="0"/>
                  </a:moveTo>
                  <a:lnTo>
                    <a:pt x="0" y="504"/>
                  </a:lnTo>
                  <a:lnTo>
                    <a:pt x="1145" y="1645"/>
                  </a:lnTo>
                  <a:lnTo>
                    <a:pt x="1648" y="1145"/>
                  </a:lnTo>
                  <a:lnTo>
                    <a:pt x="504"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2" name="Google Shape;19732;p73"/>
            <p:cNvSpPr/>
            <p:nvPr/>
          </p:nvSpPr>
          <p:spPr>
            <a:xfrm>
              <a:off x="968684" y="2629875"/>
              <a:ext cx="64416" cy="63420"/>
            </a:xfrm>
            <a:custGeom>
              <a:avLst/>
              <a:gdLst/>
              <a:ahLst/>
              <a:cxnLst/>
              <a:rect l="l" t="t" r="r" b="b"/>
              <a:pathLst>
                <a:path w="2457" h="2419" extrusionOk="0">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3" name="Google Shape;19733;p73"/>
            <p:cNvSpPr/>
            <p:nvPr/>
          </p:nvSpPr>
          <p:spPr>
            <a:xfrm>
              <a:off x="865099" y="2502143"/>
              <a:ext cx="295812" cy="294711"/>
            </a:xfrm>
            <a:custGeom>
              <a:avLst/>
              <a:gdLst/>
              <a:ahLst/>
              <a:cxnLst/>
              <a:rect l="l" t="t" r="r" b="b"/>
              <a:pathLst>
                <a:path w="11283" h="11241" extrusionOk="0">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4" name="Google Shape;19734;p73"/>
            <p:cNvSpPr/>
            <p:nvPr/>
          </p:nvSpPr>
          <p:spPr>
            <a:xfrm>
              <a:off x="1128978" y="2478416"/>
              <a:ext cx="57311" cy="53353"/>
            </a:xfrm>
            <a:custGeom>
              <a:avLst/>
              <a:gdLst/>
              <a:ahLst/>
              <a:cxnLst/>
              <a:rect l="l" t="t" r="r" b="b"/>
              <a:pathLst>
                <a:path w="2186" h="2035" extrusionOk="0">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5" name="Google Shape;19735;p73"/>
            <p:cNvSpPr/>
            <p:nvPr/>
          </p:nvSpPr>
          <p:spPr>
            <a:xfrm>
              <a:off x="1101529" y="2438644"/>
              <a:ext cx="10461" cy="70997"/>
            </a:xfrm>
            <a:custGeom>
              <a:avLst/>
              <a:gdLst/>
              <a:ahLst/>
              <a:cxnLst/>
              <a:rect l="l" t="t" r="r" b="b"/>
              <a:pathLst>
                <a:path w="399" h="2708" extrusionOk="0">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6" name="Google Shape;19736;p73"/>
            <p:cNvSpPr/>
            <p:nvPr/>
          </p:nvSpPr>
          <p:spPr>
            <a:xfrm>
              <a:off x="1151184" y="2550540"/>
              <a:ext cx="74484" cy="10487"/>
            </a:xfrm>
            <a:custGeom>
              <a:avLst/>
              <a:gdLst/>
              <a:ahLst/>
              <a:cxnLst/>
              <a:rect l="l" t="t" r="r" b="b"/>
              <a:pathLst>
                <a:path w="2841" h="400" extrusionOk="0">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37" name="Google Shape;19737;p73"/>
          <p:cNvGrpSpPr/>
          <p:nvPr/>
        </p:nvGrpSpPr>
        <p:grpSpPr>
          <a:xfrm>
            <a:off x="3126490" y="2701766"/>
            <a:ext cx="265242" cy="358288"/>
            <a:chOff x="3126490" y="2901016"/>
            <a:chExt cx="265242" cy="358288"/>
          </a:xfrm>
        </p:grpSpPr>
        <p:sp>
          <p:nvSpPr>
            <p:cNvPr id="19738" name="Google Shape;19738;p73"/>
            <p:cNvSpPr/>
            <p:nvPr/>
          </p:nvSpPr>
          <p:spPr>
            <a:xfrm>
              <a:off x="3131707" y="2939294"/>
              <a:ext cx="181189" cy="314689"/>
            </a:xfrm>
            <a:custGeom>
              <a:avLst/>
              <a:gdLst/>
              <a:ahLst/>
              <a:cxnLst/>
              <a:rect l="l" t="t" r="r" b="b"/>
              <a:pathLst>
                <a:path w="6911" h="12003" extrusionOk="0">
                  <a:moveTo>
                    <a:pt x="1" y="0"/>
                  </a:moveTo>
                  <a:lnTo>
                    <a:pt x="1" y="12003"/>
                  </a:lnTo>
                  <a:lnTo>
                    <a:pt x="6911" y="12003"/>
                  </a:lnTo>
                  <a:lnTo>
                    <a:pt x="6911"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9" name="Google Shape;19739;p73"/>
            <p:cNvSpPr/>
            <p:nvPr/>
          </p:nvSpPr>
          <p:spPr>
            <a:xfrm>
              <a:off x="3240614" y="2939294"/>
              <a:ext cx="72282" cy="112447"/>
            </a:xfrm>
            <a:custGeom>
              <a:avLst/>
              <a:gdLst/>
              <a:ahLst/>
              <a:cxnLst/>
              <a:rect l="l" t="t" r="r" b="b"/>
              <a:pathLst>
                <a:path w="2757" h="4289" extrusionOk="0">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0" name="Google Shape;19740;p73"/>
            <p:cNvSpPr/>
            <p:nvPr/>
          </p:nvSpPr>
          <p:spPr>
            <a:xfrm>
              <a:off x="3131707" y="3241057"/>
              <a:ext cx="181189" cy="12925"/>
            </a:xfrm>
            <a:custGeom>
              <a:avLst/>
              <a:gdLst/>
              <a:ahLst/>
              <a:cxnLst/>
              <a:rect l="l" t="t" r="r" b="b"/>
              <a:pathLst>
                <a:path w="6911" h="493" extrusionOk="0">
                  <a:moveTo>
                    <a:pt x="1" y="0"/>
                  </a:moveTo>
                  <a:lnTo>
                    <a:pt x="1" y="493"/>
                  </a:lnTo>
                  <a:lnTo>
                    <a:pt x="6911" y="493"/>
                  </a:lnTo>
                  <a:lnTo>
                    <a:pt x="6911"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1" name="Google Shape;19741;p73"/>
            <p:cNvSpPr/>
            <p:nvPr/>
          </p:nvSpPr>
          <p:spPr>
            <a:xfrm>
              <a:off x="3149928" y="2971384"/>
              <a:ext cx="144642" cy="226781"/>
            </a:xfrm>
            <a:custGeom>
              <a:avLst/>
              <a:gdLst/>
              <a:ahLst/>
              <a:cxnLst/>
              <a:rect l="l" t="t" r="r" b="b"/>
              <a:pathLst>
                <a:path w="5517" h="8650" extrusionOk="0">
                  <a:moveTo>
                    <a:pt x="1" y="0"/>
                  </a:moveTo>
                  <a:lnTo>
                    <a:pt x="1" y="8649"/>
                  </a:lnTo>
                  <a:lnTo>
                    <a:pt x="5517" y="8649"/>
                  </a:lnTo>
                  <a:lnTo>
                    <a:pt x="5517"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2" name="Google Shape;19742;p73"/>
            <p:cNvSpPr/>
            <p:nvPr/>
          </p:nvSpPr>
          <p:spPr>
            <a:xfrm>
              <a:off x="3240614" y="2971489"/>
              <a:ext cx="53956" cy="76057"/>
            </a:xfrm>
            <a:custGeom>
              <a:avLst/>
              <a:gdLst/>
              <a:ahLst/>
              <a:cxnLst/>
              <a:rect l="l" t="t" r="r" b="b"/>
              <a:pathLst>
                <a:path w="2058" h="2901" extrusionOk="0">
                  <a:moveTo>
                    <a:pt x="1" y="0"/>
                  </a:moveTo>
                  <a:cubicBezTo>
                    <a:pt x="8" y="1300"/>
                    <a:pt x="830" y="2459"/>
                    <a:pt x="2058" y="2901"/>
                  </a:cubicBezTo>
                  <a:lnTo>
                    <a:pt x="2058"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3" name="Google Shape;19743;p73"/>
            <p:cNvSpPr/>
            <p:nvPr/>
          </p:nvSpPr>
          <p:spPr>
            <a:xfrm>
              <a:off x="3149928" y="2971489"/>
              <a:ext cx="144642" cy="226677"/>
            </a:xfrm>
            <a:custGeom>
              <a:avLst/>
              <a:gdLst/>
              <a:ahLst/>
              <a:cxnLst/>
              <a:rect l="l" t="t" r="r" b="b"/>
              <a:pathLst>
                <a:path w="5517" h="8646" extrusionOk="0">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4" name="Google Shape;19744;p73"/>
            <p:cNvSpPr/>
            <p:nvPr/>
          </p:nvSpPr>
          <p:spPr>
            <a:xfrm>
              <a:off x="3176906" y="3056932"/>
              <a:ext cx="90713" cy="21393"/>
            </a:xfrm>
            <a:custGeom>
              <a:avLst/>
              <a:gdLst/>
              <a:ahLst/>
              <a:cxnLst/>
              <a:rect l="l" t="t" r="r" b="b"/>
              <a:pathLst>
                <a:path w="3460" h="816" extrusionOk="0">
                  <a:moveTo>
                    <a:pt x="1" y="1"/>
                  </a:moveTo>
                  <a:lnTo>
                    <a:pt x="1" y="815"/>
                  </a:lnTo>
                  <a:lnTo>
                    <a:pt x="3459" y="815"/>
                  </a:lnTo>
                  <a:lnTo>
                    <a:pt x="3459" y="1"/>
                  </a:lnTo>
                  <a:close/>
                </a:path>
              </a:pathLst>
            </a:custGeom>
            <a:solidFill>
              <a:srgbClr val="C7D3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5" name="Google Shape;19745;p73"/>
            <p:cNvSpPr/>
            <p:nvPr/>
          </p:nvSpPr>
          <p:spPr>
            <a:xfrm>
              <a:off x="3210517" y="3211143"/>
              <a:ext cx="23491" cy="23465"/>
            </a:xfrm>
            <a:custGeom>
              <a:avLst/>
              <a:gdLst/>
              <a:ahLst/>
              <a:cxnLst/>
              <a:rect l="l" t="t" r="r" b="b"/>
              <a:pathLst>
                <a:path w="896" h="895" extrusionOk="0">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6" name="Google Shape;19746;p73"/>
            <p:cNvSpPr/>
            <p:nvPr/>
          </p:nvSpPr>
          <p:spPr>
            <a:xfrm>
              <a:off x="3257236" y="2906050"/>
              <a:ext cx="129541" cy="129646"/>
            </a:xfrm>
            <a:custGeom>
              <a:avLst/>
              <a:gdLst/>
              <a:ahLst/>
              <a:cxnLst/>
              <a:rect l="l" t="t" r="r" b="b"/>
              <a:pathLst>
                <a:path w="4941" h="4945" extrusionOk="0">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7" name="Google Shape;19747;p73"/>
            <p:cNvSpPr/>
            <p:nvPr/>
          </p:nvSpPr>
          <p:spPr>
            <a:xfrm>
              <a:off x="3201603" y="2949545"/>
              <a:ext cx="41319" cy="10566"/>
            </a:xfrm>
            <a:custGeom>
              <a:avLst/>
              <a:gdLst/>
              <a:ahLst/>
              <a:cxnLst/>
              <a:rect l="l" t="t" r="r" b="b"/>
              <a:pathLst>
                <a:path w="1576" h="403" extrusionOk="0">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8" name="Google Shape;19748;p73"/>
            <p:cNvSpPr/>
            <p:nvPr/>
          </p:nvSpPr>
          <p:spPr>
            <a:xfrm>
              <a:off x="3171689" y="3051714"/>
              <a:ext cx="101147" cy="31828"/>
            </a:xfrm>
            <a:custGeom>
              <a:avLst/>
              <a:gdLst/>
              <a:ahLst/>
              <a:cxnLst/>
              <a:rect l="l" t="t" r="r" b="b"/>
              <a:pathLst>
                <a:path w="3858" h="1214" extrusionOk="0">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9" name="Google Shape;19749;p73"/>
            <p:cNvSpPr/>
            <p:nvPr/>
          </p:nvSpPr>
          <p:spPr>
            <a:xfrm>
              <a:off x="3169984" y="3096913"/>
              <a:ext cx="104660" cy="10566"/>
            </a:xfrm>
            <a:custGeom>
              <a:avLst/>
              <a:gdLst/>
              <a:ahLst/>
              <a:cxnLst/>
              <a:rect l="l" t="t" r="r" b="b"/>
              <a:pathLst>
                <a:path w="3992" h="403" extrusionOk="0">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0" name="Google Shape;19750;p73"/>
            <p:cNvSpPr/>
            <p:nvPr/>
          </p:nvSpPr>
          <p:spPr>
            <a:xfrm>
              <a:off x="3169984" y="3122266"/>
              <a:ext cx="104660" cy="10566"/>
            </a:xfrm>
            <a:custGeom>
              <a:avLst/>
              <a:gdLst/>
              <a:ahLst/>
              <a:cxnLst/>
              <a:rect l="l" t="t" r="r" b="b"/>
              <a:pathLst>
                <a:path w="3992" h="403" extrusionOk="0">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1" name="Google Shape;19751;p73"/>
            <p:cNvSpPr/>
            <p:nvPr/>
          </p:nvSpPr>
          <p:spPr>
            <a:xfrm>
              <a:off x="3199610" y="3205821"/>
              <a:ext cx="39693" cy="34004"/>
            </a:xfrm>
            <a:custGeom>
              <a:avLst/>
              <a:gdLst/>
              <a:ahLst/>
              <a:cxnLst/>
              <a:rect l="l" t="t" r="r" b="b"/>
              <a:pathLst>
                <a:path w="1514" h="1297" extrusionOk="0">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2" name="Google Shape;19752;p73"/>
            <p:cNvSpPr/>
            <p:nvPr/>
          </p:nvSpPr>
          <p:spPr>
            <a:xfrm>
              <a:off x="3126490" y="2901016"/>
              <a:ext cx="265242" cy="358288"/>
            </a:xfrm>
            <a:custGeom>
              <a:avLst/>
              <a:gdLst/>
              <a:ahLst/>
              <a:cxnLst/>
              <a:rect l="l" t="t" r="r" b="b"/>
              <a:pathLst>
                <a:path w="10117" h="13666" extrusionOk="0">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3" name="Google Shape;19753;p73"/>
            <p:cNvSpPr/>
            <p:nvPr/>
          </p:nvSpPr>
          <p:spPr>
            <a:xfrm>
              <a:off x="3306525" y="2950200"/>
              <a:ext cx="32300" cy="55686"/>
            </a:xfrm>
            <a:custGeom>
              <a:avLst/>
              <a:gdLst/>
              <a:ahLst/>
              <a:cxnLst/>
              <a:rect l="l" t="t" r="r" b="b"/>
              <a:pathLst>
                <a:path w="1232" h="2124" extrusionOk="0">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4" name="Google Shape;19754;p73"/>
            <p:cNvSpPr/>
            <p:nvPr/>
          </p:nvSpPr>
          <p:spPr>
            <a:xfrm>
              <a:off x="3312214" y="2933185"/>
              <a:ext cx="18247" cy="15626"/>
            </a:xfrm>
            <a:custGeom>
              <a:avLst/>
              <a:gdLst/>
              <a:ahLst/>
              <a:cxnLst/>
              <a:rect l="l" t="t" r="r" b="b"/>
              <a:pathLst>
                <a:path w="696" h="596" extrusionOk="0">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55" name="Google Shape;19755;p73"/>
          <p:cNvGrpSpPr/>
          <p:nvPr/>
        </p:nvGrpSpPr>
        <p:grpSpPr>
          <a:xfrm>
            <a:off x="2671485" y="3182202"/>
            <a:ext cx="289336" cy="358393"/>
            <a:chOff x="2671485" y="3381452"/>
            <a:chExt cx="289336" cy="358393"/>
          </a:xfrm>
        </p:grpSpPr>
        <p:sp>
          <p:nvSpPr>
            <p:cNvPr id="19756" name="Google Shape;19756;p73"/>
            <p:cNvSpPr/>
            <p:nvPr/>
          </p:nvSpPr>
          <p:spPr>
            <a:xfrm>
              <a:off x="2744973" y="3660537"/>
              <a:ext cx="60510" cy="41135"/>
            </a:xfrm>
            <a:custGeom>
              <a:avLst/>
              <a:gdLst/>
              <a:ahLst/>
              <a:cxnLst/>
              <a:rect l="l" t="t" r="r" b="b"/>
              <a:pathLst>
                <a:path w="2308" h="1569" extrusionOk="0">
                  <a:moveTo>
                    <a:pt x="0" y="1"/>
                  </a:moveTo>
                  <a:lnTo>
                    <a:pt x="0" y="1569"/>
                  </a:lnTo>
                  <a:lnTo>
                    <a:pt x="2307" y="1569"/>
                  </a:lnTo>
                  <a:lnTo>
                    <a:pt x="2307"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7" name="Google Shape;19757;p73"/>
            <p:cNvSpPr/>
            <p:nvPr/>
          </p:nvSpPr>
          <p:spPr>
            <a:xfrm>
              <a:off x="2826824" y="3660537"/>
              <a:ext cx="60589" cy="41135"/>
            </a:xfrm>
            <a:custGeom>
              <a:avLst/>
              <a:gdLst/>
              <a:ahLst/>
              <a:cxnLst/>
              <a:rect l="l" t="t" r="r" b="b"/>
              <a:pathLst>
                <a:path w="2311" h="1569" extrusionOk="0">
                  <a:moveTo>
                    <a:pt x="0" y="1"/>
                  </a:moveTo>
                  <a:lnTo>
                    <a:pt x="0" y="1569"/>
                  </a:lnTo>
                  <a:lnTo>
                    <a:pt x="2311" y="1569"/>
                  </a:lnTo>
                  <a:lnTo>
                    <a:pt x="2311"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8" name="Google Shape;19758;p73"/>
            <p:cNvSpPr/>
            <p:nvPr/>
          </p:nvSpPr>
          <p:spPr>
            <a:xfrm>
              <a:off x="2744973" y="3690740"/>
              <a:ext cx="60510" cy="43809"/>
            </a:xfrm>
            <a:custGeom>
              <a:avLst/>
              <a:gdLst/>
              <a:ahLst/>
              <a:cxnLst/>
              <a:rect l="l" t="t" r="r" b="b"/>
              <a:pathLst>
                <a:path w="2308" h="1671" extrusionOk="0">
                  <a:moveTo>
                    <a:pt x="0" y="0"/>
                  </a:moveTo>
                  <a:lnTo>
                    <a:pt x="0" y="1670"/>
                  </a:lnTo>
                  <a:lnTo>
                    <a:pt x="2307" y="1670"/>
                  </a:lnTo>
                  <a:lnTo>
                    <a:pt x="2307"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9" name="Google Shape;19759;p73"/>
            <p:cNvSpPr/>
            <p:nvPr/>
          </p:nvSpPr>
          <p:spPr>
            <a:xfrm>
              <a:off x="2676781" y="3525228"/>
              <a:ext cx="128780" cy="135335"/>
            </a:xfrm>
            <a:custGeom>
              <a:avLst/>
              <a:gdLst/>
              <a:ahLst/>
              <a:cxnLst/>
              <a:rect l="l" t="t" r="r" b="b"/>
              <a:pathLst>
                <a:path w="4912" h="5162" extrusionOk="0">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0" name="Google Shape;19760;p73"/>
            <p:cNvSpPr/>
            <p:nvPr/>
          </p:nvSpPr>
          <p:spPr>
            <a:xfrm>
              <a:off x="2752759" y="3640690"/>
              <a:ext cx="52723" cy="19873"/>
            </a:xfrm>
            <a:custGeom>
              <a:avLst/>
              <a:gdLst/>
              <a:ahLst/>
              <a:cxnLst/>
              <a:rect l="l" t="t" r="r" b="b"/>
              <a:pathLst>
                <a:path w="2011" h="758" extrusionOk="0">
                  <a:moveTo>
                    <a:pt x="0" y="1"/>
                  </a:moveTo>
                  <a:lnTo>
                    <a:pt x="0" y="758"/>
                  </a:lnTo>
                  <a:lnTo>
                    <a:pt x="2010" y="758"/>
                  </a:lnTo>
                  <a:lnTo>
                    <a:pt x="2010"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1" name="Google Shape;19761;p73"/>
            <p:cNvSpPr/>
            <p:nvPr/>
          </p:nvSpPr>
          <p:spPr>
            <a:xfrm>
              <a:off x="2826824" y="3690740"/>
              <a:ext cx="60589" cy="43809"/>
            </a:xfrm>
            <a:custGeom>
              <a:avLst/>
              <a:gdLst/>
              <a:ahLst/>
              <a:cxnLst/>
              <a:rect l="l" t="t" r="r" b="b"/>
              <a:pathLst>
                <a:path w="2311" h="1671" extrusionOk="0">
                  <a:moveTo>
                    <a:pt x="0" y="0"/>
                  </a:moveTo>
                  <a:lnTo>
                    <a:pt x="0" y="1670"/>
                  </a:lnTo>
                  <a:lnTo>
                    <a:pt x="2311" y="1670"/>
                  </a:lnTo>
                  <a:lnTo>
                    <a:pt x="2311"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2" name="Google Shape;19762;p73"/>
            <p:cNvSpPr/>
            <p:nvPr/>
          </p:nvSpPr>
          <p:spPr>
            <a:xfrm>
              <a:off x="2826824" y="3525228"/>
              <a:ext cx="128675" cy="135335"/>
            </a:xfrm>
            <a:custGeom>
              <a:avLst/>
              <a:gdLst/>
              <a:ahLst/>
              <a:cxnLst/>
              <a:rect l="l" t="t" r="r" b="b"/>
              <a:pathLst>
                <a:path w="4908" h="5162" extrusionOk="0">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3" name="Google Shape;19763;p73"/>
            <p:cNvSpPr/>
            <p:nvPr/>
          </p:nvSpPr>
          <p:spPr>
            <a:xfrm>
              <a:off x="2826824" y="3640690"/>
              <a:ext cx="52723" cy="19873"/>
            </a:xfrm>
            <a:custGeom>
              <a:avLst/>
              <a:gdLst/>
              <a:ahLst/>
              <a:cxnLst/>
              <a:rect l="l" t="t" r="r" b="b"/>
              <a:pathLst>
                <a:path w="2011" h="758" extrusionOk="0">
                  <a:moveTo>
                    <a:pt x="0" y="1"/>
                  </a:moveTo>
                  <a:lnTo>
                    <a:pt x="0" y="758"/>
                  </a:lnTo>
                  <a:lnTo>
                    <a:pt x="2010" y="758"/>
                  </a:lnTo>
                  <a:lnTo>
                    <a:pt x="2010" y="1"/>
                  </a:lnTo>
                  <a:close/>
                </a:path>
              </a:pathLst>
            </a:custGeom>
            <a:solidFill>
              <a:srgbClr val="E0E6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4" name="Google Shape;19764;p73"/>
            <p:cNvSpPr/>
            <p:nvPr/>
          </p:nvSpPr>
          <p:spPr>
            <a:xfrm>
              <a:off x="2740883" y="3386721"/>
              <a:ext cx="147106" cy="176627"/>
            </a:xfrm>
            <a:custGeom>
              <a:avLst/>
              <a:gdLst/>
              <a:ahLst/>
              <a:cxnLst/>
              <a:rect l="l" t="t" r="r" b="b"/>
              <a:pathLst>
                <a:path w="5611" h="6737" extrusionOk="0">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5" name="Google Shape;19765;p73"/>
            <p:cNvSpPr/>
            <p:nvPr/>
          </p:nvSpPr>
          <p:spPr>
            <a:xfrm>
              <a:off x="2786553" y="3428958"/>
              <a:ext cx="59173" cy="59173"/>
            </a:xfrm>
            <a:custGeom>
              <a:avLst/>
              <a:gdLst/>
              <a:ahLst/>
              <a:cxnLst/>
              <a:rect l="l" t="t" r="r" b="b"/>
              <a:pathLst>
                <a:path w="2257" h="2257" extrusionOk="0">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6" name="Google Shape;19766;p73"/>
            <p:cNvSpPr/>
            <p:nvPr/>
          </p:nvSpPr>
          <p:spPr>
            <a:xfrm>
              <a:off x="2671485" y="3520011"/>
              <a:ext cx="139320" cy="219834"/>
            </a:xfrm>
            <a:custGeom>
              <a:avLst/>
              <a:gdLst/>
              <a:ahLst/>
              <a:cxnLst/>
              <a:rect l="l" t="t" r="r" b="b"/>
              <a:pathLst>
                <a:path w="5314" h="8385" extrusionOk="0">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7" name="Google Shape;19767;p73"/>
            <p:cNvSpPr/>
            <p:nvPr/>
          </p:nvSpPr>
          <p:spPr>
            <a:xfrm>
              <a:off x="2821501" y="3520011"/>
              <a:ext cx="139320" cy="219755"/>
            </a:xfrm>
            <a:custGeom>
              <a:avLst/>
              <a:gdLst/>
              <a:ahLst/>
              <a:cxnLst/>
              <a:rect l="l" t="t" r="r" b="b"/>
              <a:pathLst>
                <a:path w="5314" h="8382" extrusionOk="0">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8" name="Google Shape;19768;p73"/>
            <p:cNvSpPr/>
            <p:nvPr/>
          </p:nvSpPr>
          <p:spPr>
            <a:xfrm>
              <a:off x="2739152" y="3381452"/>
              <a:ext cx="154159" cy="187141"/>
            </a:xfrm>
            <a:custGeom>
              <a:avLst/>
              <a:gdLst/>
              <a:ahLst/>
              <a:cxnLst/>
              <a:rect l="l" t="t" r="r" b="b"/>
              <a:pathLst>
                <a:path w="5880" h="7138" extrusionOk="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9" name="Google Shape;19769;p73"/>
            <p:cNvSpPr/>
            <p:nvPr/>
          </p:nvSpPr>
          <p:spPr>
            <a:xfrm>
              <a:off x="2767284" y="3411523"/>
              <a:ext cx="97739" cy="94121"/>
            </a:xfrm>
            <a:custGeom>
              <a:avLst/>
              <a:gdLst/>
              <a:ahLst/>
              <a:cxnLst/>
              <a:rect l="l" t="t" r="r" b="b"/>
              <a:pathLst>
                <a:path w="3728" h="3590" extrusionOk="0">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0" name="Google Shape;19770;p73"/>
            <p:cNvSpPr/>
            <p:nvPr/>
          </p:nvSpPr>
          <p:spPr>
            <a:xfrm>
              <a:off x="2798614" y="3440992"/>
              <a:ext cx="40952" cy="35079"/>
            </a:xfrm>
            <a:custGeom>
              <a:avLst/>
              <a:gdLst/>
              <a:ahLst/>
              <a:cxnLst/>
              <a:rect l="l" t="t" r="r" b="b"/>
              <a:pathLst>
                <a:path w="1562" h="1338" extrusionOk="0">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71" name="Google Shape;19771;p73"/>
          <p:cNvGrpSpPr/>
          <p:nvPr/>
        </p:nvGrpSpPr>
        <p:grpSpPr>
          <a:xfrm>
            <a:off x="7153891" y="1314152"/>
            <a:ext cx="289546" cy="364974"/>
            <a:chOff x="7153891" y="1513402"/>
            <a:chExt cx="289546" cy="364974"/>
          </a:xfrm>
        </p:grpSpPr>
        <p:sp>
          <p:nvSpPr>
            <p:cNvPr id="19772" name="Google Shape;19772;p73"/>
            <p:cNvSpPr/>
            <p:nvPr/>
          </p:nvSpPr>
          <p:spPr>
            <a:xfrm>
              <a:off x="7159213" y="1761027"/>
              <a:ext cx="278797" cy="112080"/>
            </a:xfrm>
            <a:custGeom>
              <a:avLst/>
              <a:gdLst/>
              <a:ahLst/>
              <a:cxnLst/>
              <a:rect l="l" t="t" r="r" b="b"/>
              <a:pathLst>
                <a:path w="10634" h="4275" extrusionOk="0">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3" name="Google Shape;19773;p73"/>
            <p:cNvSpPr/>
            <p:nvPr/>
          </p:nvSpPr>
          <p:spPr>
            <a:xfrm>
              <a:off x="7199850" y="1710427"/>
              <a:ext cx="197523" cy="104555"/>
            </a:xfrm>
            <a:custGeom>
              <a:avLst/>
              <a:gdLst/>
              <a:ahLst/>
              <a:cxnLst/>
              <a:rect l="l" t="t" r="r" b="b"/>
              <a:pathLst>
                <a:path w="7534" h="3988" extrusionOk="0">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4" name="Google Shape;19774;p73"/>
            <p:cNvSpPr/>
            <p:nvPr/>
          </p:nvSpPr>
          <p:spPr>
            <a:xfrm>
              <a:off x="7218648" y="1727783"/>
              <a:ext cx="159927" cy="66278"/>
            </a:xfrm>
            <a:custGeom>
              <a:avLst/>
              <a:gdLst/>
              <a:ahLst/>
              <a:cxnLst/>
              <a:rect l="l" t="t" r="r" b="b"/>
              <a:pathLst>
                <a:path w="6100" h="2528" extrusionOk="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5" name="Google Shape;19775;p73"/>
            <p:cNvSpPr/>
            <p:nvPr/>
          </p:nvSpPr>
          <p:spPr>
            <a:xfrm>
              <a:off x="7243817" y="1716195"/>
              <a:ext cx="109589" cy="77787"/>
            </a:xfrm>
            <a:custGeom>
              <a:avLst/>
              <a:gdLst/>
              <a:ahLst/>
              <a:cxnLst/>
              <a:rect l="l" t="t" r="r" b="b"/>
              <a:pathLst>
                <a:path w="4180" h="2967" extrusionOk="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6" name="Google Shape;19776;p73"/>
            <p:cNvSpPr/>
            <p:nvPr/>
          </p:nvSpPr>
          <p:spPr>
            <a:xfrm>
              <a:off x="7257974" y="1716195"/>
              <a:ext cx="81300" cy="29101"/>
            </a:xfrm>
            <a:custGeom>
              <a:avLst/>
              <a:gdLst/>
              <a:ahLst/>
              <a:cxnLst/>
              <a:rect l="l" t="t" r="r" b="b"/>
              <a:pathLst>
                <a:path w="3101" h="1110" extrusionOk="0">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7" name="Google Shape;19777;p73"/>
            <p:cNvSpPr/>
            <p:nvPr/>
          </p:nvSpPr>
          <p:spPr>
            <a:xfrm>
              <a:off x="7199955" y="1559440"/>
              <a:ext cx="197418" cy="168369"/>
            </a:xfrm>
            <a:custGeom>
              <a:avLst/>
              <a:gdLst/>
              <a:ahLst/>
              <a:cxnLst/>
              <a:rect l="l" t="t" r="r" b="b"/>
              <a:pathLst>
                <a:path w="7530" h="6422" extrusionOk="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8" name="Google Shape;19778;p73"/>
            <p:cNvSpPr/>
            <p:nvPr/>
          </p:nvSpPr>
          <p:spPr>
            <a:xfrm>
              <a:off x="7223210" y="1518698"/>
              <a:ext cx="174163" cy="52251"/>
            </a:xfrm>
            <a:custGeom>
              <a:avLst/>
              <a:gdLst/>
              <a:ahLst/>
              <a:cxnLst/>
              <a:rect l="l" t="t" r="r" b="b"/>
              <a:pathLst>
                <a:path w="6643" h="1993" extrusionOk="0">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9" name="Google Shape;19779;p73"/>
            <p:cNvSpPr/>
            <p:nvPr/>
          </p:nvSpPr>
          <p:spPr>
            <a:xfrm>
              <a:off x="7199955" y="1571028"/>
              <a:ext cx="150987" cy="156833"/>
            </a:xfrm>
            <a:custGeom>
              <a:avLst/>
              <a:gdLst/>
              <a:ahLst/>
              <a:cxnLst/>
              <a:rect l="l" t="t" r="r" b="b"/>
              <a:pathLst>
                <a:path w="5759" h="5982" extrusionOk="0">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0" name="Google Shape;19780;p73"/>
            <p:cNvSpPr/>
            <p:nvPr/>
          </p:nvSpPr>
          <p:spPr>
            <a:xfrm>
              <a:off x="7269930" y="1518698"/>
              <a:ext cx="127443" cy="34895"/>
            </a:xfrm>
            <a:custGeom>
              <a:avLst/>
              <a:gdLst/>
              <a:ahLst/>
              <a:cxnLst/>
              <a:rect l="l" t="t" r="r" b="b"/>
              <a:pathLst>
                <a:path w="4861" h="1331" extrusionOk="0">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1" name="Google Shape;19781;p73"/>
            <p:cNvSpPr/>
            <p:nvPr/>
          </p:nvSpPr>
          <p:spPr>
            <a:xfrm>
              <a:off x="7258446" y="1629520"/>
              <a:ext cx="10644" cy="16569"/>
            </a:xfrm>
            <a:custGeom>
              <a:avLst/>
              <a:gdLst/>
              <a:ahLst/>
              <a:cxnLst/>
              <a:rect l="l" t="t" r="r" b="b"/>
              <a:pathLst>
                <a:path w="406" h="632" extrusionOk="0">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2" name="Google Shape;19782;p73"/>
            <p:cNvSpPr/>
            <p:nvPr/>
          </p:nvSpPr>
          <p:spPr>
            <a:xfrm>
              <a:off x="7328132" y="1629520"/>
              <a:ext cx="10671" cy="16569"/>
            </a:xfrm>
            <a:custGeom>
              <a:avLst/>
              <a:gdLst/>
              <a:ahLst/>
              <a:cxnLst/>
              <a:rect l="l" t="t" r="r" b="b"/>
              <a:pathLst>
                <a:path w="407" h="632" extrusionOk="0">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3" name="Google Shape;19783;p73"/>
            <p:cNvSpPr/>
            <p:nvPr/>
          </p:nvSpPr>
          <p:spPr>
            <a:xfrm>
              <a:off x="7273495" y="1670104"/>
              <a:ext cx="50259" cy="16596"/>
            </a:xfrm>
            <a:custGeom>
              <a:avLst/>
              <a:gdLst/>
              <a:ahLst/>
              <a:cxnLst/>
              <a:rect l="l" t="t" r="r" b="b"/>
              <a:pathLst>
                <a:path w="1917" h="633" extrusionOk="0">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4" name="Google Shape;19784;p73"/>
            <p:cNvSpPr/>
            <p:nvPr/>
          </p:nvSpPr>
          <p:spPr>
            <a:xfrm>
              <a:off x="7153891" y="1513402"/>
              <a:ext cx="289546" cy="364974"/>
            </a:xfrm>
            <a:custGeom>
              <a:avLst/>
              <a:gdLst/>
              <a:ahLst/>
              <a:cxnLst/>
              <a:rect l="l" t="t" r="r" b="b"/>
              <a:pathLst>
                <a:path w="11044" h="13921" extrusionOk="0">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5" name="Google Shape;19785;p73"/>
            <p:cNvSpPr/>
            <p:nvPr/>
          </p:nvSpPr>
          <p:spPr>
            <a:xfrm>
              <a:off x="7250555" y="1609935"/>
              <a:ext cx="26585" cy="12951"/>
            </a:xfrm>
            <a:custGeom>
              <a:avLst/>
              <a:gdLst/>
              <a:ahLst/>
              <a:cxnLst/>
              <a:rect l="l" t="t" r="r" b="b"/>
              <a:pathLst>
                <a:path w="1014" h="494" extrusionOk="0">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6" name="Google Shape;19786;p73"/>
            <p:cNvSpPr/>
            <p:nvPr/>
          </p:nvSpPr>
          <p:spPr>
            <a:xfrm>
              <a:off x="7320084" y="1609935"/>
              <a:ext cx="26689" cy="12951"/>
            </a:xfrm>
            <a:custGeom>
              <a:avLst/>
              <a:gdLst/>
              <a:ahLst/>
              <a:cxnLst/>
              <a:rect l="l" t="t" r="r" b="b"/>
              <a:pathLst>
                <a:path w="1018" h="494" extrusionOk="0">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87" name="Google Shape;19787;p73"/>
          <p:cNvGrpSpPr/>
          <p:nvPr/>
        </p:nvGrpSpPr>
        <p:grpSpPr>
          <a:xfrm>
            <a:off x="6255941" y="3598300"/>
            <a:ext cx="284958" cy="364974"/>
            <a:chOff x="6255941" y="3797550"/>
            <a:chExt cx="284958" cy="364974"/>
          </a:xfrm>
        </p:grpSpPr>
        <p:sp>
          <p:nvSpPr>
            <p:cNvPr id="19788" name="Google Shape;19788;p73"/>
            <p:cNvSpPr/>
            <p:nvPr/>
          </p:nvSpPr>
          <p:spPr>
            <a:xfrm>
              <a:off x="6261342" y="3999818"/>
              <a:ext cx="274235" cy="157357"/>
            </a:xfrm>
            <a:custGeom>
              <a:avLst/>
              <a:gdLst/>
              <a:ahLst/>
              <a:cxnLst/>
              <a:rect l="l" t="t" r="r" b="b"/>
              <a:pathLst>
                <a:path w="10460" h="6002" extrusionOk="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9" name="Google Shape;19789;p73"/>
            <p:cNvSpPr/>
            <p:nvPr/>
          </p:nvSpPr>
          <p:spPr>
            <a:xfrm>
              <a:off x="6307013" y="3802977"/>
              <a:ext cx="182815" cy="285640"/>
            </a:xfrm>
            <a:custGeom>
              <a:avLst/>
              <a:gdLst/>
              <a:ahLst/>
              <a:cxnLst/>
              <a:rect l="l" t="t" r="r" b="b"/>
              <a:pathLst>
                <a:path w="6973" h="10895" extrusionOk="0">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0" name="Google Shape;19790;p73"/>
            <p:cNvSpPr/>
            <p:nvPr/>
          </p:nvSpPr>
          <p:spPr>
            <a:xfrm>
              <a:off x="6381261" y="3997143"/>
              <a:ext cx="34397" cy="80068"/>
            </a:xfrm>
            <a:custGeom>
              <a:avLst/>
              <a:gdLst/>
              <a:ahLst/>
              <a:cxnLst/>
              <a:rect l="l" t="t" r="r" b="b"/>
              <a:pathLst>
                <a:path w="1312" h="3054" extrusionOk="0">
                  <a:moveTo>
                    <a:pt x="1" y="1"/>
                  </a:moveTo>
                  <a:lnTo>
                    <a:pt x="1" y="2181"/>
                  </a:lnTo>
                  <a:lnTo>
                    <a:pt x="656" y="3054"/>
                  </a:lnTo>
                  <a:lnTo>
                    <a:pt x="1312" y="2181"/>
                  </a:lnTo>
                  <a:lnTo>
                    <a:pt x="131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1" name="Google Shape;19791;p73"/>
            <p:cNvSpPr/>
            <p:nvPr/>
          </p:nvSpPr>
          <p:spPr>
            <a:xfrm>
              <a:off x="6341279" y="3940094"/>
              <a:ext cx="114256" cy="65439"/>
            </a:xfrm>
            <a:custGeom>
              <a:avLst/>
              <a:gdLst/>
              <a:ahLst/>
              <a:cxnLst/>
              <a:rect l="l" t="t" r="r" b="b"/>
              <a:pathLst>
                <a:path w="4358" h="2496" extrusionOk="0">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2" name="Google Shape;19792;p73"/>
            <p:cNvSpPr/>
            <p:nvPr/>
          </p:nvSpPr>
          <p:spPr>
            <a:xfrm>
              <a:off x="6329901" y="3825760"/>
              <a:ext cx="137144" cy="137144"/>
            </a:xfrm>
            <a:custGeom>
              <a:avLst/>
              <a:gdLst/>
              <a:ahLst/>
              <a:cxnLst/>
              <a:rect l="l" t="t" r="r" b="b"/>
              <a:pathLst>
                <a:path w="5231" h="5231" extrusionOk="0">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3" name="Google Shape;19793;p73"/>
            <p:cNvSpPr/>
            <p:nvPr/>
          </p:nvSpPr>
          <p:spPr>
            <a:xfrm>
              <a:off x="6329901" y="3825760"/>
              <a:ext cx="85757" cy="128492"/>
            </a:xfrm>
            <a:custGeom>
              <a:avLst/>
              <a:gdLst/>
              <a:ahLst/>
              <a:cxnLst/>
              <a:rect l="l" t="t" r="r" b="b"/>
              <a:pathLst>
                <a:path w="3271" h="4901" extrusionOk="0">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4" name="Google Shape;19794;p73"/>
            <p:cNvSpPr/>
            <p:nvPr/>
          </p:nvSpPr>
          <p:spPr>
            <a:xfrm>
              <a:off x="6352684" y="3894318"/>
              <a:ext cx="34292" cy="34292"/>
            </a:xfrm>
            <a:custGeom>
              <a:avLst/>
              <a:gdLst/>
              <a:ahLst/>
              <a:cxnLst/>
              <a:rect l="l" t="t" r="r" b="b"/>
              <a:pathLst>
                <a:path w="1308" h="1308" extrusionOk="0">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5" name="Google Shape;19795;p73"/>
            <p:cNvSpPr/>
            <p:nvPr/>
          </p:nvSpPr>
          <p:spPr>
            <a:xfrm>
              <a:off x="6348411" y="3894214"/>
              <a:ext cx="42944" cy="25850"/>
            </a:xfrm>
            <a:custGeom>
              <a:avLst/>
              <a:gdLst/>
              <a:ahLst/>
              <a:cxnLst/>
              <a:rect l="l" t="t" r="r" b="b"/>
              <a:pathLst>
                <a:path w="1638" h="986" extrusionOk="0">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6" name="Google Shape;19796;p73"/>
            <p:cNvSpPr/>
            <p:nvPr/>
          </p:nvSpPr>
          <p:spPr>
            <a:xfrm>
              <a:off x="6409838" y="3894318"/>
              <a:ext cx="34319" cy="34292"/>
            </a:xfrm>
            <a:custGeom>
              <a:avLst/>
              <a:gdLst/>
              <a:ahLst/>
              <a:cxnLst/>
              <a:rect l="l" t="t" r="r" b="b"/>
              <a:pathLst>
                <a:path w="1309" h="1308" extrusionOk="0">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7" name="Google Shape;19797;p73"/>
            <p:cNvSpPr/>
            <p:nvPr/>
          </p:nvSpPr>
          <p:spPr>
            <a:xfrm>
              <a:off x="6405486" y="3894214"/>
              <a:ext cx="43023" cy="25850"/>
            </a:xfrm>
            <a:custGeom>
              <a:avLst/>
              <a:gdLst/>
              <a:ahLst/>
              <a:cxnLst/>
              <a:rect l="l" t="t" r="r" b="b"/>
              <a:pathLst>
                <a:path w="1641" h="986" extrusionOk="0">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8" name="Google Shape;19798;p73"/>
            <p:cNvSpPr/>
            <p:nvPr/>
          </p:nvSpPr>
          <p:spPr>
            <a:xfrm>
              <a:off x="6339759" y="3888996"/>
              <a:ext cx="52645" cy="45015"/>
            </a:xfrm>
            <a:custGeom>
              <a:avLst/>
              <a:gdLst/>
              <a:ahLst/>
              <a:cxnLst/>
              <a:rect l="l" t="t" r="r" b="b"/>
              <a:pathLst>
                <a:path w="2008" h="1717" extrusionOk="0">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9" name="Google Shape;19799;p73"/>
            <p:cNvSpPr/>
            <p:nvPr/>
          </p:nvSpPr>
          <p:spPr>
            <a:xfrm>
              <a:off x="6396939" y="3888996"/>
              <a:ext cx="52619" cy="45015"/>
            </a:xfrm>
            <a:custGeom>
              <a:avLst/>
              <a:gdLst/>
              <a:ahLst/>
              <a:cxnLst/>
              <a:rect l="l" t="t" r="r" b="b"/>
              <a:pathLst>
                <a:path w="2007" h="1717" extrusionOk="0">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0" name="Google Shape;19800;p73"/>
            <p:cNvSpPr/>
            <p:nvPr/>
          </p:nvSpPr>
          <p:spPr>
            <a:xfrm>
              <a:off x="6393138" y="3928978"/>
              <a:ext cx="10671" cy="16412"/>
            </a:xfrm>
            <a:custGeom>
              <a:avLst/>
              <a:gdLst/>
              <a:ahLst/>
              <a:cxnLst/>
              <a:rect l="l" t="t" r="r" b="b"/>
              <a:pathLst>
                <a:path w="407" h="626" extrusionOk="0">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1" name="Google Shape;19801;p73"/>
            <p:cNvSpPr/>
            <p:nvPr/>
          </p:nvSpPr>
          <p:spPr>
            <a:xfrm>
              <a:off x="6255941" y="3797550"/>
              <a:ext cx="284958" cy="364974"/>
            </a:xfrm>
            <a:custGeom>
              <a:avLst/>
              <a:gdLst/>
              <a:ahLst/>
              <a:cxnLst/>
              <a:rect l="l" t="t" r="r" b="b"/>
              <a:pathLst>
                <a:path w="10869" h="13921" extrusionOk="0">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2" name="Google Shape;19802;p73"/>
            <p:cNvSpPr/>
            <p:nvPr/>
          </p:nvSpPr>
          <p:spPr>
            <a:xfrm>
              <a:off x="6393138" y="4106156"/>
              <a:ext cx="10671" cy="56368"/>
            </a:xfrm>
            <a:custGeom>
              <a:avLst/>
              <a:gdLst/>
              <a:ahLst/>
              <a:cxnLst/>
              <a:rect l="l" t="t" r="r" b="b"/>
              <a:pathLst>
                <a:path w="407" h="2150" extrusionOk="0">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03" name="Google Shape;19803;p73"/>
          <p:cNvGrpSpPr/>
          <p:nvPr/>
        </p:nvGrpSpPr>
        <p:grpSpPr>
          <a:xfrm>
            <a:off x="6698309" y="1314152"/>
            <a:ext cx="300557" cy="364974"/>
            <a:chOff x="6698309" y="1513402"/>
            <a:chExt cx="300557" cy="364974"/>
          </a:xfrm>
        </p:grpSpPr>
        <p:sp>
          <p:nvSpPr>
            <p:cNvPr id="19804" name="Google Shape;19804;p73"/>
            <p:cNvSpPr/>
            <p:nvPr/>
          </p:nvSpPr>
          <p:spPr>
            <a:xfrm>
              <a:off x="6711313" y="1718764"/>
              <a:ext cx="274340" cy="154342"/>
            </a:xfrm>
            <a:custGeom>
              <a:avLst/>
              <a:gdLst/>
              <a:ahLst/>
              <a:cxnLst/>
              <a:rect l="l" t="t" r="r" b="b"/>
              <a:pathLst>
                <a:path w="10464" h="5887" extrusionOk="0">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5" name="Google Shape;19805;p73"/>
            <p:cNvSpPr/>
            <p:nvPr/>
          </p:nvSpPr>
          <p:spPr>
            <a:xfrm>
              <a:off x="6711418" y="1763124"/>
              <a:ext cx="274340" cy="109982"/>
            </a:xfrm>
            <a:custGeom>
              <a:avLst/>
              <a:gdLst/>
              <a:ahLst/>
              <a:cxnLst/>
              <a:rect l="l" t="t" r="r" b="b"/>
              <a:pathLst>
                <a:path w="10464" h="4195" extrusionOk="0">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6" name="Google Shape;19806;p73"/>
            <p:cNvSpPr/>
            <p:nvPr/>
          </p:nvSpPr>
          <p:spPr>
            <a:xfrm>
              <a:off x="6808554" y="1724480"/>
              <a:ext cx="79963" cy="28551"/>
            </a:xfrm>
            <a:custGeom>
              <a:avLst/>
              <a:gdLst/>
              <a:ahLst/>
              <a:cxnLst/>
              <a:rect l="l" t="t" r="r" b="b"/>
              <a:pathLst>
                <a:path w="3050" h="1089" extrusionOk="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7" name="Google Shape;19807;p73"/>
            <p:cNvSpPr/>
            <p:nvPr/>
          </p:nvSpPr>
          <p:spPr>
            <a:xfrm>
              <a:off x="6751400" y="1610145"/>
              <a:ext cx="194298" cy="125844"/>
            </a:xfrm>
            <a:custGeom>
              <a:avLst/>
              <a:gdLst/>
              <a:ahLst/>
              <a:cxnLst/>
              <a:rect l="l" t="t" r="r" b="b"/>
              <a:pathLst>
                <a:path w="7411" h="4800" extrusionOk="0">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8" name="Google Shape;19808;p73"/>
            <p:cNvSpPr/>
            <p:nvPr/>
          </p:nvSpPr>
          <p:spPr>
            <a:xfrm>
              <a:off x="6750535" y="1610145"/>
              <a:ext cx="149492" cy="125739"/>
            </a:xfrm>
            <a:custGeom>
              <a:avLst/>
              <a:gdLst/>
              <a:ahLst/>
              <a:cxnLst/>
              <a:rect l="l" t="t" r="r" b="b"/>
              <a:pathLst>
                <a:path w="5702" h="4796" extrusionOk="0">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9" name="Google Shape;19809;p73"/>
            <p:cNvSpPr/>
            <p:nvPr/>
          </p:nvSpPr>
          <p:spPr>
            <a:xfrm>
              <a:off x="6716347" y="1521084"/>
              <a:ext cx="264377" cy="94881"/>
            </a:xfrm>
            <a:custGeom>
              <a:avLst/>
              <a:gdLst/>
              <a:ahLst/>
              <a:cxnLst/>
              <a:rect l="l" t="t" r="r" b="b"/>
              <a:pathLst>
                <a:path w="10084" h="3619" extrusionOk="0">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0" name="Google Shape;19810;p73"/>
            <p:cNvSpPr/>
            <p:nvPr/>
          </p:nvSpPr>
          <p:spPr>
            <a:xfrm>
              <a:off x="6716347" y="1521137"/>
              <a:ext cx="135807" cy="94724"/>
            </a:xfrm>
            <a:custGeom>
              <a:avLst/>
              <a:gdLst/>
              <a:ahLst/>
              <a:cxnLst/>
              <a:rect l="l" t="t" r="r" b="b"/>
              <a:pathLst>
                <a:path w="5180" h="3613" extrusionOk="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1" name="Google Shape;19811;p73"/>
            <p:cNvSpPr/>
            <p:nvPr/>
          </p:nvSpPr>
          <p:spPr>
            <a:xfrm>
              <a:off x="6762778" y="1615834"/>
              <a:ext cx="22914" cy="25850"/>
            </a:xfrm>
            <a:custGeom>
              <a:avLst/>
              <a:gdLst/>
              <a:ahLst/>
              <a:cxnLst/>
              <a:rect l="l" t="t" r="r" b="b"/>
              <a:pathLst>
                <a:path w="874" h="986" extrusionOk="0">
                  <a:moveTo>
                    <a:pt x="1" y="1"/>
                  </a:moveTo>
                  <a:lnTo>
                    <a:pt x="1" y="986"/>
                  </a:lnTo>
                  <a:lnTo>
                    <a:pt x="301" y="946"/>
                  </a:lnTo>
                  <a:cubicBezTo>
                    <a:pt x="627" y="906"/>
                    <a:pt x="874" y="627"/>
                    <a:pt x="874" y="298"/>
                  </a:cubicBezTo>
                  <a:lnTo>
                    <a:pt x="87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2" name="Google Shape;19812;p73"/>
            <p:cNvSpPr/>
            <p:nvPr/>
          </p:nvSpPr>
          <p:spPr>
            <a:xfrm>
              <a:off x="6911379" y="1615834"/>
              <a:ext cx="22914" cy="25850"/>
            </a:xfrm>
            <a:custGeom>
              <a:avLst/>
              <a:gdLst/>
              <a:ahLst/>
              <a:cxnLst/>
              <a:rect l="l" t="t" r="r" b="b"/>
              <a:pathLst>
                <a:path w="874" h="986" extrusionOk="0">
                  <a:moveTo>
                    <a:pt x="1" y="1"/>
                  </a:moveTo>
                  <a:lnTo>
                    <a:pt x="1" y="298"/>
                  </a:lnTo>
                  <a:cubicBezTo>
                    <a:pt x="1" y="627"/>
                    <a:pt x="247" y="906"/>
                    <a:pt x="573" y="946"/>
                  </a:cubicBezTo>
                  <a:lnTo>
                    <a:pt x="874" y="986"/>
                  </a:lnTo>
                  <a:lnTo>
                    <a:pt x="874"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3" name="Google Shape;19813;p73"/>
            <p:cNvSpPr/>
            <p:nvPr/>
          </p:nvSpPr>
          <p:spPr>
            <a:xfrm>
              <a:off x="6825648" y="1678704"/>
              <a:ext cx="45776" cy="28603"/>
            </a:xfrm>
            <a:custGeom>
              <a:avLst/>
              <a:gdLst/>
              <a:ahLst/>
              <a:cxnLst/>
              <a:rect l="l" t="t" r="r" b="b"/>
              <a:pathLst>
                <a:path w="1746" h="1091" extrusionOk="0">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4" name="Google Shape;19814;p73"/>
            <p:cNvSpPr/>
            <p:nvPr/>
          </p:nvSpPr>
          <p:spPr>
            <a:xfrm>
              <a:off x="6771718" y="1763124"/>
              <a:ext cx="153661" cy="64207"/>
            </a:xfrm>
            <a:custGeom>
              <a:avLst/>
              <a:gdLst/>
              <a:ahLst/>
              <a:cxnLst/>
              <a:rect l="l" t="t" r="r" b="b"/>
              <a:pathLst>
                <a:path w="5861" h="2449" extrusionOk="0">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5" name="Google Shape;19815;p73"/>
            <p:cNvSpPr/>
            <p:nvPr/>
          </p:nvSpPr>
          <p:spPr>
            <a:xfrm>
              <a:off x="6814243" y="1678704"/>
              <a:ext cx="34319" cy="17199"/>
            </a:xfrm>
            <a:custGeom>
              <a:avLst/>
              <a:gdLst/>
              <a:ahLst/>
              <a:cxnLst/>
              <a:rect l="l" t="t" r="r" b="b"/>
              <a:pathLst>
                <a:path w="1309" h="656" extrusionOk="0">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6" name="Google Shape;19816;p73"/>
            <p:cNvSpPr/>
            <p:nvPr/>
          </p:nvSpPr>
          <p:spPr>
            <a:xfrm>
              <a:off x="6848536" y="1678704"/>
              <a:ext cx="34292" cy="17199"/>
            </a:xfrm>
            <a:custGeom>
              <a:avLst/>
              <a:gdLst/>
              <a:ahLst/>
              <a:cxnLst/>
              <a:rect l="l" t="t" r="r" b="b"/>
              <a:pathLst>
                <a:path w="1308" h="656" extrusionOk="0">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7" name="Google Shape;19817;p73"/>
            <p:cNvSpPr/>
            <p:nvPr/>
          </p:nvSpPr>
          <p:spPr>
            <a:xfrm>
              <a:off x="6698309" y="1513402"/>
              <a:ext cx="300557" cy="364974"/>
            </a:xfrm>
            <a:custGeom>
              <a:avLst/>
              <a:gdLst/>
              <a:ahLst/>
              <a:cxnLst/>
              <a:rect l="l" t="t" r="r" b="b"/>
              <a:pathLst>
                <a:path w="11464" h="13921" extrusionOk="0">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8" name="Google Shape;19818;p73"/>
            <p:cNvSpPr/>
            <p:nvPr/>
          </p:nvSpPr>
          <p:spPr>
            <a:xfrm>
              <a:off x="6808921" y="1673382"/>
              <a:ext cx="79229" cy="39274"/>
            </a:xfrm>
            <a:custGeom>
              <a:avLst/>
              <a:gdLst/>
              <a:ahLst/>
              <a:cxnLst/>
              <a:rect l="l" t="t" r="r" b="b"/>
              <a:pathLst>
                <a:path w="3022" h="1498" extrusionOk="0">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9" name="Google Shape;19819;p73"/>
            <p:cNvSpPr/>
            <p:nvPr/>
          </p:nvSpPr>
          <p:spPr>
            <a:xfrm>
              <a:off x="6803127" y="1639115"/>
              <a:ext cx="23963" cy="10749"/>
            </a:xfrm>
            <a:custGeom>
              <a:avLst/>
              <a:gdLst/>
              <a:ahLst/>
              <a:cxnLst/>
              <a:rect l="l" t="t" r="r" b="b"/>
              <a:pathLst>
                <a:path w="914" h="410" extrusionOk="0">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0" name="Google Shape;19820;p73"/>
            <p:cNvSpPr/>
            <p:nvPr/>
          </p:nvSpPr>
          <p:spPr>
            <a:xfrm>
              <a:off x="6869982" y="1639115"/>
              <a:ext cx="25667" cy="10749"/>
            </a:xfrm>
            <a:custGeom>
              <a:avLst/>
              <a:gdLst/>
              <a:ahLst/>
              <a:cxnLst/>
              <a:rect l="l" t="t" r="r" b="b"/>
              <a:pathLst>
                <a:path w="979" h="410" extrusionOk="0">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21" name="Google Shape;19821;p73"/>
          <p:cNvGrpSpPr/>
          <p:nvPr/>
        </p:nvGrpSpPr>
        <p:grpSpPr>
          <a:xfrm>
            <a:off x="5327187" y="1314152"/>
            <a:ext cx="342243" cy="364974"/>
            <a:chOff x="5327187" y="1513402"/>
            <a:chExt cx="342243" cy="364974"/>
          </a:xfrm>
        </p:grpSpPr>
        <p:sp>
          <p:nvSpPr>
            <p:cNvPr id="19822" name="Google Shape;19822;p73"/>
            <p:cNvSpPr/>
            <p:nvPr/>
          </p:nvSpPr>
          <p:spPr>
            <a:xfrm>
              <a:off x="5328707" y="1518698"/>
              <a:ext cx="339123" cy="342899"/>
            </a:xfrm>
            <a:custGeom>
              <a:avLst/>
              <a:gdLst/>
              <a:ahLst/>
              <a:cxnLst/>
              <a:rect l="l" t="t" r="r" b="b"/>
              <a:pathLst>
                <a:path w="12935" h="13079" extrusionOk="0">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3" name="Google Shape;19823;p73"/>
            <p:cNvSpPr/>
            <p:nvPr/>
          </p:nvSpPr>
          <p:spPr>
            <a:xfrm>
              <a:off x="5328812" y="1518698"/>
              <a:ext cx="169522" cy="342899"/>
            </a:xfrm>
            <a:custGeom>
              <a:avLst/>
              <a:gdLst/>
              <a:ahLst/>
              <a:cxnLst/>
              <a:rect l="l" t="t" r="r" b="b"/>
              <a:pathLst>
                <a:path w="6466" h="13079" extrusionOk="0">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4" name="Google Shape;19824;p73"/>
            <p:cNvSpPr/>
            <p:nvPr/>
          </p:nvSpPr>
          <p:spPr>
            <a:xfrm>
              <a:off x="5366880" y="1724480"/>
              <a:ext cx="262857" cy="148627"/>
            </a:xfrm>
            <a:custGeom>
              <a:avLst/>
              <a:gdLst/>
              <a:ahLst/>
              <a:cxnLst/>
              <a:rect l="l" t="t" r="r" b="b"/>
              <a:pathLst>
                <a:path w="10026" h="5669" extrusionOk="0">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5" name="Google Shape;19825;p73"/>
            <p:cNvSpPr/>
            <p:nvPr/>
          </p:nvSpPr>
          <p:spPr>
            <a:xfrm>
              <a:off x="5366880" y="1782473"/>
              <a:ext cx="262857" cy="90634"/>
            </a:xfrm>
            <a:custGeom>
              <a:avLst/>
              <a:gdLst/>
              <a:ahLst/>
              <a:cxnLst/>
              <a:rect l="l" t="t" r="r" b="b"/>
              <a:pathLst>
                <a:path w="10026" h="3457" extrusionOk="0">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6" name="Google Shape;19826;p73"/>
            <p:cNvSpPr/>
            <p:nvPr/>
          </p:nvSpPr>
          <p:spPr>
            <a:xfrm>
              <a:off x="5464016" y="1724480"/>
              <a:ext cx="68585" cy="28551"/>
            </a:xfrm>
            <a:custGeom>
              <a:avLst/>
              <a:gdLst/>
              <a:ahLst/>
              <a:cxnLst/>
              <a:rect l="l" t="t" r="r" b="b"/>
              <a:pathLst>
                <a:path w="2616" h="1089" extrusionOk="0">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7" name="Google Shape;19827;p73"/>
            <p:cNvSpPr/>
            <p:nvPr/>
          </p:nvSpPr>
          <p:spPr>
            <a:xfrm>
              <a:off x="5423955" y="1564474"/>
              <a:ext cx="148627" cy="171410"/>
            </a:xfrm>
            <a:custGeom>
              <a:avLst/>
              <a:gdLst/>
              <a:ahLst/>
              <a:cxnLst/>
              <a:rect l="l" t="t" r="r" b="b"/>
              <a:pathLst>
                <a:path w="5669" h="6538" extrusionOk="0">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8" name="Google Shape;19828;p73"/>
            <p:cNvSpPr/>
            <p:nvPr/>
          </p:nvSpPr>
          <p:spPr>
            <a:xfrm>
              <a:off x="5423693" y="1564474"/>
              <a:ext cx="148889" cy="171436"/>
            </a:xfrm>
            <a:custGeom>
              <a:avLst/>
              <a:gdLst/>
              <a:ahLst/>
              <a:cxnLst/>
              <a:rect l="l" t="t" r="r" b="b"/>
              <a:pathLst>
                <a:path w="5679" h="6539" extrusionOk="0">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9" name="Google Shape;19829;p73"/>
            <p:cNvSpPr/>
            <p:nvPr/>
          </p:nvSpPr>
          <p:spPr>
            <a:xfrm>
              <a:off x="5498308" y="1518698"/>
              <a:ext cx="149938" cy="256014"/>
            </a:xfrm>
            <a:custGeom>
              <a:avLst/>
              <a:gdLst/>
              <a:ahLst/>
              <a:cxnLst/>
              <a:rect l="l" t="t" r="r" b="b"/>
              <a:pathLst>
                <a:path w="5719" h="9765" extrusionOk="0">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0" name="Google Shape;19830;p73"/>
            <p:cNvSpPr/>
            <p:nvPr/>
          </p:nvSpPr>
          <p:spPr>
            <a:xfrm>
              <a:off x="5348265" y="1518698"/>
              <a:ext cx="150069" cy="256014"/>
            </a:xfrm>
            <a:custGeom>
              <a:avLst/>
              <a:gdLst/>
              <a:ahLst/>
              <a:cxnLst/>
              <a:rect l="l" t="t" r="r" b="b"/>
              <a:pathLst>
                <a:path w="5724" h="9765" extrusionOk="0">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1" name="Google Shape;19831;p73"/>
            <p:cNvSpPr/>
            <p:nvPr/>
          </p:nvSpPr>
          <p:spPr>
            <a:xfrm>
              <a:off x="5473480" y="1684734"/>
              <a:ext cx="49604" cy="16491"/>
            </a:xfrm>
            <a:custGeom>
              <a:avLst/>
              <a:gdLst/>
              <a:ahLst/>
              <a:cxnLst/>
              <a:rect l="l" t="t" r="r" b="b"/>
              <a:pathLst>
                <a:path w="1892" h="629" extrusionOk="0">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2" name="Google Shape;19832;p73"/>
            <p:cNvSpPr/>
            <p:nvPr/>
          </p:nvSpPr>
          <p:spPr>
            <a:xfrm>
              <a:off x="5458615" y="1644805"/>
              <a:ext cx="10749" cy="16386"/>
            </a:xfrm>
            <a:custGeom>
              <a:avLst/>
              <a:gdLst/>
              <a:ahLst/>
              <a:cxnLst/>
              <a:rect l="l" t="t" r="r" b="b"/>
              <a:pathLst>
                <a:path w="410" h="625" extrusionOk="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3" name="Google Shape;19833;p73"/>
            <p:cNvSpPr/>
            <p:nvPr/>
          </p:nvSpPr>
          <p:spPr>
            <a:xfrm>
              <a:off x="5527252" y="1644805"/>
              <a:ext cx="10671" cy="16386"/>
            </a:xfrm>
            <a:custGeom>
              <a:avLst/>
              <a:gdLst/>
              <a:ahLst/>
              <a:cxnLst/>
              <a:rect l="l" t="t" r="r" b="b"/>
              <a:pathLst>
                <a:path w="407" h="625" extrusionOk="0">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4" name="Google Shape;19834;p73"/>
            <p:cNvSpPr/>
            <p:nvPr/>
          </p:nvSpPr>
          <p:spPr>
            <a:xfrm>
              <a:off x="5451117" y="1627711"/>
              <a:ext cx="25667" cy="10671"/>
            </a:xfrm>
            <a:custGeom>
              <a:avLst/>
              <a:gdLst/>
              <a:ahLst/>
              <a:cxnLst/>
              <a:rect l="l" t="t" r="r" b="b"/>
              <a:pathLst>
                <a:path w="979" h="407" extrusionOk="0">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5" name="Google Shape;19835;p73"/>
            <p:cNvSpPr/>
            <p:nvPr/>
          </p:nvSpPr>
          <p:spPr>
            <a:xfrm>
              <a:off x="5519754" y="1627711"/>
              <a:ext cx="25667" cy="10671"/>
            </a:xfrm>
            <a:custGeom>
              <a:avLst/>
              <a:gdLst/>
              <a:ahLst/>
              <a:cxnLst/>
              <a:rect l="l" t="t" r="r" b="b"/>
              <a:pathLst>
                <a:path w="979" h="407" extrusionOk="0">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6" name="Google Shape;19836;p73"/>
            <p:cNvSpPr/>
            <p:nvPr/>
          </p:nvSpPr>
          <p:spPr>
            <a:xfrm>
              <a:off x="5327187" y="1513402"/>
              <a:ext cx="342243" cy="364974"/>
            </a:xfrm>
            <a:custGeom>
              <a:avLst/>
              <a:gdLst/>
              <a:ahLst/>
              <a:cxnLst/>
              <a:rect l="l" t="t" r="r" b="b"/>
              <a:pathLst>
                <a:path w="13054" h="13921" extrusionOk="0">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37" name="Google Shape;19837;p73"/>
          <p:cNvGrpSpPr/>
          <p:nvPr/>
        </p:nvGrpSpPr>
        <p:grpSpPr>
          <a:xfrm>
            <a:off x="5782978" y="1314152"/>
            <a:ext cx="330839" cy="364974"/>
            <a:chOff x="5782978" y="1513402"/>
            <a:chExt cx="330839" cy="364974"/>
          </a:xfrm>
        </p:grpSpPr>
        <p:sp>
          <p:nvSpPr>
            <p:cNvPr id="19838" name="Google Shape;19838;p73"/>
            <p:cNvSpPr/>
            <p:nvPr/>
          </p:nvSpPr>
          <p:spPr>
            <a:xfrm>
              <a:off x="5788379" y="1695876"/>
              <a:ext cx="320011" cy="177230"/>
            </a:xfrm>
            <a:custGeom>
              <a:avLst/>
              <a:gdLst/>
              <a:ahLst/>
              <a:cxnLst/>
              <a:rect l="l" t="t" r="r" b="b"/>
              <a:pathLst>
                <a:path w="12206" h="6760" extrusionOk="0">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9" name="Google Shape;19839;p73"/>
            <p:cNvSpPr/>
            <p:nvPr/>
          </p:nvSpPr>
          <p:spPr>
            <a:xfrm>
              <a:off x="5896736" y="1695876"/>
              <a:ext cx="103323" cy="45750"/>
            </a:xfrm>
            <a:custGeom>
              <a:avLst/>
              <a:gdLst/>
              <a:ahLst/>
              <a:cxnLst/>
              <a:rect l="l" t="t" r="r" b="b"/>
              <a:pathLst>
                <a:path w="3941" h="1745" extrusionOk="0">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0" name="Google Shape;19840;p73"/>
            <p:cNvSpPr/>
            <p:nvPr/>
          </p:nvSpPr>
          <p:spPr>
            <a:xfrm>
              <a:off x="5862627" y="1518698"/>
              <a:ext cx="171515" cy="120050"/>
            </a:xfrm>
            <a:custGeom>
              <a:avLst/>
              <a:gdLst/>
              <a:ahLst/>
              <a:cxnLst/>
              <a:rect l="l" t="t" r="r" b="b"/>
              <a:pathLst>
                <a:path w="6542" h="4579" extrusionOk="0">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1" name="Google Shape;19841;p73"/>
            <p:cNvSpPr/>
            <p:nvPr/>
          </p:nvSpPr>
          <p:spPr>
            <a:xfrm>
              <a:off x="5851248" y="1575879"/>
              <a:ext cx="194298" cy="148706"/>
            </a:xfrm>
            <a:custGeom>
              <a:avLst/>
              <a:gdLst/>
              <a:ahLst/>
              <a:cxnLst/>
              <a:rect l="l" t="t" r="r" b="b"/>
              <a:pathLst>
                <a:path w="7411" h="5672" extrusionOk="0">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2" name="Google Shape;19842;p73"/>
            <p:cNvSpPr/>
            <p:nvPr/>
          </p:nvSpPr>
          <p:spPr>
            <a:xfrm>
              <a:off x="5914091" y="1518698"/>
              <a:ext cx="119971" cy="40113"/>
            </a:xfrm>
            <a:custGeom>
              <a:avLst/>
              <a:gdLst/>
              <a:ahLst/>
              <a:cxnLst/>
              <a:rect l="l" t="t" r="r" b="b"/>
              <a:pathLst>
                <a:path w="4576" h="1530" extrusionOk="0">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3" name="Google Shape;19843;p73"/>
            <p:cNvSpPr/>
            <p:nvPr/>
          </p:nvSpPr>
          <p:spPr>
            <a:xfrm>
              <a:off x="5856937" y="1753057"/>
              <a:ext cx="182893" cy="120050"/>
            </a:xfrm>
            <a:custGeom>
              <a:avLst/>
              <a:gdLst/>
              <a:ahLst/>
              <a:cxnLst/>
              <a:rect l="l" t="t" r="r" b="b"/>
              <a:pathLst>
                <a:path w="6976" h="4579" extrusionOk="0">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4" name="Google Shape;19844;p73"/>
            <p:cNvSpPr/>
            <p:nvPr/>
          </p:nvSpPr>
          <p:spPr>
            <a:xfrm>
              <a:off x="5839844" y="1827305"/>
              <a:ext cx="17120" cy="45802"/>
            </a:xfrm>
            <a:custGeom>
              <a:avLst/>
              <a:gdLst/>
              <a:ahLst/>
              <a:cxnLst/>
              <a:rect l="l" t="t" r="r" b="b"/>
              <a:pathLst>
                <a:path w="653" h="1747" extrusionOk="0">
                  <a:moveTo>
                    <a:pt x="653" y="0"/>
                  </a:moveTo>
                  <a:cubicBezTo>
                    <a:pt x="290" y="0"/>
                    <a:pt x="1" y="294"/>
                    <a:pt x="1" y="656"/>
                  </a:cubicBezTo>
                  <a:lnTo>
                    <a:pt x="1" y="1746"/>
                  </a:lnTo>
                  <a:lnTo>
                    <a:pt x="653" y="1746"/>
                  </a:lnTo>
                  <a:lnTo>
                    <a:pt x="65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5" name="Google Shape;19845;p73"/>
            <p:cNvSpPr/>
            <p:nvPr/>
          </p:nvSpPr>
          <p:spPr>
            <a:xfrm>
              <a:off x="6039804" y="1827305"/>
              <a:ext cx="17120" cy="45802"/>
            </a:xfrm>
            <a:custGeom>
              <a:avLst/>
              <a:gdLst/>
              <a:ahLst/>
              <a:cxnLst/>
              <a:rect l="l" t="t" r="r" b="b"/>
              <a:pathLst>
                <a:path w="653" h="1747" extrusionOk="0">
                  <a:moveTo>
                    <a:pt x="1" y="0"/>
                  </a:moveTo>
                  <a:lnTo>
                    <a:pt x="1" y="1746"/>
                  </a:lnTo>
                  <a:lnTo>
                    <a:pt x="653" y="1746"/>
                  </a:lnTo>
                  <a:lnTo>
                    <a:pt x="653" y="656"/>
                  </a:lnTo>
                  <a:cubicBezTo>
                    <a:pt x="653" y="294"/>
                    <a:pt x="360" y="0"/>
                    <a:pt x="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6" name="Google Shape;19846;p73"/>
            <p:cNvSpPr/>
            <p:nvPr/>
          </p:nvSpPr>
          <p:spPr>
            <a:xfrm>
              <a:off x="5850383" y="1575879"/>
              <a:ext cx="160110" cy="148653"/>
            </a:xfrm>
            <a:custGeom>
              <a:avLst/>
              <a:gdLst/>
              <a:ahLst/>
              <a:cxnLst/>
              <a:rect l="l" t="t" r="r" b="b"/>
              <a:pathLst>
                <a:path w="6107" h="5670" extrusionOk="0">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7" name="Google Shape;19847;p73"/>
            <p:cNvSpPr/>
            <p:nvPr/>
          </p:nvSpPr>
          <p:spPr>
            <a:xfrm>
              <a:off x="5908796" y="1627711"/>
              <a:ext cx="10644" cy="16386"/>
            </a:xfrm>
            <a:custGeom>
              <a:avLst/>
              <a:gdLst/>
              <a:ahLst/>
              <a:cxnLst/>
              <a:rect l="l" t="t" r="r" b="b"/>
              <a:pathLst>
                <a:path w="406" h="625" extrusionOk="0">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8" name="Google Shape;19848;p73"/>
            <p:cNvSpPr/>
            <p:nvPr/>
          </p:nvSpPr>
          <p:spPr>
            <a:xfrm>
              <a:off x="5977328" y="1627711"/>
              <a:ext cx="10671" cy="16386"/>
            </a:xfrm>
            <a:custGeom>
              <a:avLst/>
              <a:gdLst/>
              <a:ahLst/>
              <a:cxnLst/>
              <a:rect l="l" t="t" r="r" b="b"/>
              <a:pathLst>
                <a:path w="407" h="625" extrusionOk="0">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9" name="Google Shape;19849;p73"/>
            <p:cNvSpPr/>
            <p:nvPr/>
          </p:nvSpPr>
          <p:spPr>
            <a:xfrm>
              <a:off x="5923530" y="1667561"/>
              <a:ext cx="49630" cy="16569"/>
            </a:xfrm>
            <a:custGeom>
              <a:avLst/>
              <a:gdLst/>
              <a:ahLst/>
              <a:cxnLst/>
              <a:rect l="l" t="t" r="r" b="b"/>
              <a:pathLst>
                <a:path w="1893" h="632" extrusionOk="0">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0" name="Google Shape;19850;p73"/>
            <p:cNvSpPr/>
            <p:nvPr/>
          </p:nvSpPr>
          <p:spPr>
            <a:xfrm>
              <a:off x="5782978" y="1513402"/>
              <a:ext cx="330839" cy="364974"/>
            </a:xfrm>
            <a:custGeom>
              <a:avLst/>
              <a:gdLst/>
              <a:ahLst/>
              <a:cxnLst/>
              <a:rect l="l" t="t" r="r" b="b"/>
              <a:pathLst>
                <a:path w="12619" h="13921" extrusionOk="0">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1" name="Google Shape;19851;p73"/>
            <p:cNvSpPr/>
            <p:nvPr/>
          </p:nvSpPr>
          <p:spPr>
            <a:xfrm>
              <a:off x="5900773" y="1610486"/>
              <a:ext cx="26689" cy="13214"/>
            </a:xfrm>
            <a:custGeom>
              <a:avLst/>
              <a:gdLst/>
              <a:ahLst/>
              <a:cxnLst/>
              <a:rect l="l" t="t" r="r" b="b"/>
              <a:pathLst>
                <a:path w="1018" h="504" extrusionOk="0">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2" name="Google Shape;19852;p73"/>
            <p:cNvSpPr/>
            <p:nvPr/>
          </p:nvSpPr>
          <p:spPr>
            <a:xfrm>
              <a:off x="5969489" y="1610486"/>
              <a:ext cx="26532" cy="13161"/>
            </a:xfrm>
            <a:custGeom>
              <a:avLst/>
              <a:gdLst/>
              <a:ahLst/>
              <a:cxnLst/>
              <a:rect l="l" t="t" r="r" b="b"/>
              <a:pathLst>
                <a:path w="1012" h="502" extrusionOk="0">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3" name="Google Shape;19853;p73"/>
            <p:cNvSpPr/>
            <p:nvPr/>
          </p:nvSpPr>
          <p:spPr>
            <a:xfrm>
              <a:off x="6034508" y="1799095"/>
              <a:ext cx="10644" cy="79282"/>
            </a:xfrm>
            <a:custGeom>
              <a:avLst/>
              <a:gdLst/>
              <a:ahLst/>
              <a:cxnLst/>
              <a:rect l="l" t="t" r="r" b="b"/>
              <a:pathLst>
                <a:path w="406" h="3024" extrusionOk="0">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54" name="Google Shape;19854;p73"/>
          <p:cNvGrpSpPr/>
          <p:nvPr/>
        </p:nvGrpSpPr>
        <p:grpSpPr>
          <a:xfrm>
            <a:off x="4905609" y="3598300"/>
            <a:ext cx="285063" cy="364974"/>
            <a:chOff x="4905609" y="3797550"/>
            <a:chExt cx="285063" cy="364974"/>
          </a:xfrm>
        </p:grpSpPr>
        <p:sp>
          <p:nvSpPr>
            <p:cNvPr id="19855" name="Google Shape;19855;p73"/>
            <p:cNvSpPr/>
            <p:nvPr/>
          </p:nvSpPr>
          <p:spPr>
            <a:xfrm>
              <a:off x="4911115" y="4020031"/>
              <a:ext cx="274261" cy="137144"/>
            </a:xfrm>
            <a:custGeom>
              <a:avLst/>
              <a:gdLst/>
              <a:ahLst/>
              <a:cxnLst/>
              <a:rect l="l" t="t" r="r" b="b"/>
              <a:pathLst>
                <a:path w="10461" h="5231" extrusionOk="0">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6" name="Google Shape;19856;p73"/>
            <p:cNvSpPr/>
            <p:nvPr/>
          </p:nvSpPr>
          <p:spPr>
            <a:xfrm>
              <a:off x="4939980" y="4020031"/>
              <a:ext cx="216609" cy="130013"/>
            </a:xfrm>
            <a:custGeom>
              <a:avLst/>
              <a:gdLst/>
              <a:ahLst/>
              <a:cxnLst/>
              <a:rect l="l" t="t" r="r" b="b"/>
              <a:pathLst>
                <a:path w="8262" h="4959" extrusionOk="0">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7" name="Google Shape;19857;p73"/>
            <p:cNvSpPr/>
            <p:nvPr/>
          </p:nvSpPr>
          <p:spPr>
            <a:xfrm>
              <a:off x="4951096" y="4030099"/>
              <a:ext cx="194298" cy="102851"/>
            </a:xfrm>
            <a:custGeom>
              <a:avLst/>
              <a:gdLst/>
              <a:ahLst/>
              <a:cxnLst/>
              <a:rect l="l" t="t" r="r" b="b"/>
              <a:pathLst>
                <a:path w="7411" h="3923" extrusionOk="0">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8" name="Google Shape;19858;p73"/>
            <p:cNvSpPr/>
            <p:nvPr/>
          </p:nvSpPr>
          <p:spPr>
            <a:xfrm>
              <a:off x="4969501" y="4047193"/>
              <a:ext cx="157384" cy="65072"/>
            </a:xfrm>
            <a:custGeom>
              <a:avLst/>
              <a:gdLst/>
              <a:ahLst/>
              <a:cxnLst/>
              <a:rect l="l" t="t" r="r" b="b"/>
              <a:pathLst>
                <a:path w="6003" h="2482" extrusionOk="0">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9" name="Google Shape;19859;p73"/>
            <p:cNvSpPr/>
            <p:nvPr/>
          </p:nvSpPr>
          <p:spPr>
            <a:xfrm>
              <a:off x="4994303" y="4025721"/>
              <a:ext cx="107780" cy="86596"/>
            </a:xfrm>
            <a:custGeom>
              <a:avLst/>
              <a:gdLst/>
              <a:ahLst/>
              <a:cxnLst/>
              <a:rect l="l" t="t" r="r" b="b"/>
              <a:pathLst>
                <a:path w="4111" h="3303" extrusionOk="0">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0" name="Google Shape;19860;p73"/>
            <p:cNvSpPr/>
            <p:nvPr/>
          </p:nvSpPr>
          <p:spPr>
            <a:xfrm>
              <a:off x="5008146" y="4025721"/>
              <a:ext cx="80094" cy="34371"/>
            </a:xfrm>
            <a:custGeom>
              <a:avLst/>
              <a:gdLst/>
              <a:ahLst/>
              <a:cxnLst/>
              <a:rect l="l" t="t" r="r" b="b"/>
              <a:pathLst>
                <a:path w="3055" h="1311" extrusionOk="0">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1" name="Google Shape;19861;p73"/>
            <p:cNvSpPr/>
            <p:nvPr/>
          </p:nvSpPr>
          <p:spPr>
            <a:xfrm>
              <a:off x="4950231" y="3842906"/>
              <a:ext cx="195923" cy="200040"/>
            </a:xfrm>
            <a:custGeom>
              <a:avLst/>
              <a:gdLst/>
              <a:ahLst/>
              <a:cxnLst/>
              <a:rect l="l" t="t" r="r" b="b"/>
              <a:pathLst>
                <a:path w="7473" h="7630" extrusionOk="0">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2" name="Google Shape;19862;p73"/>
            <p:cNvSpPr/>
            <p:nvPr/>
          </p:nvSpPr>
          <p:spPr>
            <a:xfrm>
              <a:off x="5031610" y="3802898"/>
              <a:ext cx="33060" cy="67851"/>
            </a:xfrm>
            <a:custGeom>
              <a:avLst/>
              <a:gdLst/>
              <a:ahLst/>
              <a:cxnLst/>
              <a:rect l="l" t="t" r="r" b="b"/>
              <a:pathLst>
                <a:path w="1261" h="2588" extrusionOk="0">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3" name="Google Shape;19863;p73"/>
            <p:cNvSpPr/>
            <p:nvPr/>
          </p:nvSpPr>
          <p:spPr>
            <a:xfrm>
              <a:off x="5031715" y="3802977"/>
              <a:ext cx="16543" cy="67903"/>
            </a:xfrm>
            <a:custGeom>
              <a:avLst/>
              <a:gdLst/>
              <a:ahLst/>
              <a:cxnLst/>
              <a:rect l="l" t="t" r="r" b="b"/>
              <a:pathLst>
                <a:path w="631" h="2590" extrusionOk="0">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4" name="Google Shape;19864;p73"/>
            <p:cNvSpPr/>
            <p:nvPr/>
          </p:nvSpPr>
          <p:spPr>
            <a:xfrm>
              <a:off x="4950231" y="3879217"/>
              <a:ext cx="112368" cy="163728"/>
            </a:xfrm>
            <a:custGeom>
              <a:avLst/>
              <a:gdLst/>
              <a:ahLst/>
              <a:cxnLst/>
              <a:rect l="l" t="t" r="r" b="b"/>
              <a:pathLst>
                <a:path w="4286" h="6245" extrusionOk="0">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5" name="Google Shape;19865;p73"/>
            <p:cNvSpPr/>
            <p:nvPr/>
          </p:nvSpPr>
          <p:spPr>
            <a:xfrm>
              <a:off x="4905609" y="3797550"/>
              <a:ext cx="285063" cy="364974"/>
            </a:xfrm>
            <a:custGeom>
              <a:avLst/>
              <a:gdLst/>
              <a:ahLst/>
              <a:cxnLst/>
              <a:rect l="l" t="t" r="r" b="b"/>
              <a:pathLst>
                <a:path w="10873" h="13921" extrusionOk="0">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6" name="Google Shape;19866;p73"/>
            <p:cNvSpPr/>
            <p:nvPr/>
          </p:nvSpPr>
          <p:spPr>
            <a:xfrm>
              <a:off x="5008539" y="3948064"/>
              <a:ext cx="10749" cy="16386"/>
            </a:xfrm>
            <a:custGeom>
              <a:avLst/>
              <a:gdLst/>
              <a:ahLst/>
              <a:cxnLst/>
              <a:rect l="l" t="t" r="r" b="b"/>
              <a:pathLst>
                <a:path w="410" h="625" extrusionOk="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7" name="Google Shape;19867;p73"/>
            <p:cNvSpPr/>
            <p:nvPr/>
          </p:nvSpPr>
          <p:spPr>
            <a:xfrm>
              <a:off x="5077098" y="3948064"/>
              <a:ext cx="10749" cy="16386"/>
            </a:xfrm>
            <a:custGeom>
              <a:avLst/>
              <a:gdLst/>
              <a:ahLst/>
              <a:cxnLst/>
              <a:rect l="l" t="t" r="r" b="b"/>
              <a:pathLst>
                <a:path w="410" h="625" extrusionOk="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8" name="Google Shape;19868;p73"/>
            <p:cNvSpPr/>
            <p:nvPr/>
          </p:nvSpPr>
          <p:spPr>
            <a:xfrm>
              <a:off x="5023378" y="3987941"/>
              <a:ext cx="49656" cy="16543"/>
            </a:xfrm>
            <a:custGeom>
              <a:avLst/>
              <a:gdLst/>
              <a:ahLst/>
              <a:cxnLst/>
              <a:rect l="l" t="t" r="r" b="b"/>
              <a:pathLst>
                <a:path w="1894" h="631" extrusionOk="0">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9" name="Google Shape;19869;p73"/>
            <p:cNvSpPr/>
            <p:nvPr/>
          </p:nvSpPr>
          <p:spPr>
            <a:xfrm>
              <a:off x="5000359" y="3930839"/>
              <a:ext cx="32798" cy="16543"/>
            </a:xfrm>
            <a:custGeom>
              <a:avLst/>
              <a:gdLst/>
              <a:ahLst/>
              <a:cxnLst/>
              <a:rect l="l" t="t" r="r" b="b"/>
              <a:pathLst>
                <a:path w="1251" h="631" extrusionOk="0">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0" name="Google Shape;19870;p73"/>
            <p:cNvSpPr/>
            <p:nvPr/>
          </p:nvSpPr>
          <p:spPr>
            <a:xfrm>
              <a:off x="5063622" y="3930839"/>
              <a:ext cx="32405" cy="16491"/>
            </a:xfrm>
            <a:custGeom>
              <a:avLst/>
              <a:gdLst/>
              <a:ahLst/>
              <a:cxnLst/>
              <a:rect l="l" t="t" r="r" b="b"/>
              <a:pathLst>
                <a:path w="1236" h="629" extrusionOk="0">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71" name="Google Shape;19871;p73"/>
          <p:cNvGrpSpPr/>
          <p:nvPr/>
        </p:nvGrpSpPr>
        <p:grpSpPr>
          <a:xfrm>
            <a:off x="8056219" y="1314100"/>
            <a:ext cx="285168" cy="365026"/>
            <a:chOff x="8056219" y="1513350"/>
            <a:chExt cx="285168" cy="365026"/>
          </a:xfrm>
        </p:grpSpPr>
        <p:sp>
          <p:nvSpPr>
            <p:cNvPr id="19872" name="Google Shape;19872;p73"/>
            <p:cNvSpPr/>
            <p:nvPr/>
          </p:nvSpPr>
          <p:spPr>
            <a:xfrm>
              <a:off x="8061541" y="1712970"/>
              <a:ext cx="274340" cy="160136"/>
            </a:xfrm>
            <a:custGeom>
              <a:avLst/>
              <a:gdLst/>
              <a:ahLst/>
              <a:cxnLst/>
              <a:rect l="l" t="t" r="r" b="b"/>
              <a:pathLst>
                <a:path w="10464" h="6108" extrusionOk="0">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3" name="Google Shape;19873;p73"/>
            <p:cNvSpPr/>
            <p:nvPr/>
          </p:nvSpPr>
          <p:spPr>
            <a:xfrm>
              <a:off x="8158781" y="1712970"/>
              <a:ext cx="80068" cy="62896"/>
            </a:xfrm>
            <a:custGeom>
              <a:avLst/>
              <a:gdLst/>
              <a:ahLst/>
              <a:cxnLst/>
              <a:rect l="l" t="t" r="r" b="b"/>
              <a:pathLst>
                <a:path w="3054" h="2399" extrusionOk="0">
                  <a:moveTo>
                    <a:pt x="0" y="1"/>
                  </a:moveTo>
                  <a:lnTo>
                    <a:pt x="0" y="2398"/>
                  </a:lnTo>
                  <a:lnTo>
                    <a:pt x="3053" y="2398"/>
                  </a:lnTo>
                  <a:lnTo>
                    <a:pt x="3053"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4" name="Google Shape;19874;p73"/>
            <p:cNvSpPr/>
            <p:nvPr/>
          </p:nvSpPr>
          <p:spPr>
            <a:xfrm>
              <a:off x="8095912" y="1838683"/>
              <a:ext cx="17225" cy="34319"/>
            </a:xfrm>
            <a:custGeom>
              <a:avLst/>
              <a:gdLst/>
              <a:ahLst/>
              <a:cxnLst/>
              <a:rect l="l" t="t" r="r" b="b"/>
              <a:pathLst>
                <a:path w="657" h="1309" extrusionOk="0">
                  <a:moveTo>
                    <a:pt x="1" y="1"/>
                  </a:moveTo>
                  <a:lnTo>
                    <a:pt x="1" y="1308"/>
                  </a:lnTo>
                  <a:lnTo>
                    <a:pt x="656" y="1308"/>
                  </a:lnTo>
                  <a:lnTo>
                    <a:pt x="65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5" name="Google Shape;19875;p73"/>
            <p:cNvSpPr/>
            <p:nvPr/>
          </p:nvSpPr>
          <p:spPr>
            <a:xfrm>
              <a:off x="8284494" y="1838683"/>
              <a:ext cx="17199" cy="34319"/>
            </a:xfrm>
            <a:custGeom>
              <a:avLst/>
              <a:gdLst/>
              <a:ahLst/>
              <a:cxnLst/>
              <a:rect l="l" t="t" r="r" b="b"/>
              <a:pathLst>
                <a:path w="656" h="1309" extrusionOk="0">
                  <a:moveTo>
                    <a:pt x="0" y="1"/>
                  </a:moveTo>
                  <a:lnTo>
                    <a:pt x="0" y="1308"/>
                  </a:lnTo>
                  <a:lnTo>
                    <a:pt x="656" y="1308"/>
                  </a:lnTo>
                  <a:lnTo>
                    <a:pt x="65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6" name="Google Shape;19876;p73"/>
            <p:cNvSpPr/>
            <p:nvPr/>
          </p:nvSpPr>
          <p:spPr>
            <a:xfrm>
              <a:off x="8061646" y="1762547"/>
              <a:ext cx="274340" cy="110559"/>
            </a:xfrm>
            <a:custGeom>
              <a:avLst/>
              <a:gdLst/>
              <a:ahLst/>
              <a:cxnLst/>
              <a:rect l="l" t="t" r="r" b="b"/>
              <a:pathLst>
                <a:path w="10464" h="4217" extrusionOk="0">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7" name="Google Shape;19877;p73"/>
            <p:cNvSpPr/>
            <p:nvPr/>
          </p:nvSpPr>
          <p:spPr>
            <a:xfrm>
              <a:off x="8187358" y="1770150"/>
              <a:ext cx="22914" cy="62870"/>
            </a:xfrm>
            <a:custGeom>
              <a:avLst/>
              <a:gdLst/>
              <a:ahLst/>
              <a:cxnLst/>
              <a:rect l="l" t="t" r="r" b="b"/>
              <a:pathLst>
                <a:path w="874" h="2398" extrusionOk="0">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8" name="Google Shape;19878;p73"/>
            <p:cNvSpPr/>
            <p:nvPr/>
          </p:nvSpPr>
          <p:spPr>
            <a:xfrm>
              <a:off x="8095912" y="1518698"/>
              <a:ext cx="205781" cy="137249"/>
            </a:xfrm>
            <a:custGeom>
              <a:avLst/>
              <a:gdLst/>
              <a:ahLst/>
              <a:cxnLst/>
              <a:rect l="l" t="t" r="r" b="b"/>
              <a:pathLst>
                <a:path w="7849" h="5235" extrusionOk="0">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9" name="Google Shape;19879;p73"/>
            <p:cNvSpPr/>
            <p:nvPr/>
          </p:nvSpPr>
          <p:spPr>
            <a:xfrm>
              <a:off x="8095912" y="1531519"/>
              <a:ext cx="191073" cy="124323"/>
            </a:xfrm>
            <a:custGeom>
              <a:avLst/>
              <a:gdLst/>
              <a:ahLst/>
              <a:cxnLst/>
              <a:rect l="l" t="t" r="r" b="b"/>
              <a:pathLst>
                <a:path w="7288" h="4742" extrusionOk="0">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0" name="Google Shape;19880;p73"/>
            <p:cNvSpPr/>
            <p:nvPr/>
          </p:nvSpPr>
          <p:spPr>
            <a:xfrm>
              <a:off x="8100867" y="1593051"/>
              <a:ext cx="195897" cy="142938"/>
            </a:xfrm>
            <a:custGeom>
              <a:avLst/>
              <a:gdLst/>
              <a:ahLst/>
              <a:cxnLst/>
              <a:rect l="l" t="t" r="r" b="b"/>
              <a:pathLst>
                <a:path w="7472" h="5452" extrusionOk="0">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1" name="Google Shape;19881;p73"/>
            <p:cNvSpPr/>
            <p:nvPr/>
          </p:nvSpPr>
          <p:spPr>
            <a:xfrm>
              <a:off x="8100867" y="1593051"/>
              <a:ext cx="165328" cy="142964"/>
            </a:xfrm>
            <a:custGeom>
              <a:avLst/>
              <a:gdLst/>
              <a:ahLst/>
              <a:cxnLst/>
              <a:rect l="l" t="t" r="r" b="b"/>
              <a:pathLst>
                <a:path w="6306" h="5453" extrusionOk="0">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2" name="Google Shape;19882;p73"/>
            <p:cNvSpPr/>
            <p:nvPr/>
          </p:nvSpPr>
          <p:spPr>
            <a:xfrm>
              <a:off x="8136470" y="1743776"/>
              <a:ext cx="62293" cy="57547"/>
            </a:xfrm>
            <a:custGeom>
              <a:avLst/>
              <a:gdLst/>
              <a:ahLst/>
              <a:cxnLst/>
              <a:rect l="l" t="t" r="r" b="b"/>
              <a:pathLst>
                <a:path w="2376" h="2195" extrusionOk="0">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3" name="Google Shape;19883;p73"/>
            <p:cNvSpPr/>
            <p:nvPr/>
          </p:nvSpPr>
          <p:spPr>
            <a:xfrm>
              <a:off x="8198763" y="1743776"/>
              <a:ext cx="62398" cy="57547"/>
            </a:xfrm>
            <a:custGeom>
              <a:avLst/>
              <a:gdLst/>
              <a:ahLst/>
              <a:cxnLst/>
              <a:rect l="l" t="t" r="r" b="b"/>
              <a:pathLst>
                <a:path w="2380" h="2195" extrusionOk="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4" name="Google Shape;19884;p73"/>
            <p:cNvSpPr/>
            <p:nvPr/>
          </p:nvSpPr>
          <p:spPr>
            <a:xfrm>
              <a:off x="8159253" y="1639115"/>
              <a:ext cx="10644" cy="16360"/>
            </a:xfrm>
            <a:custGeom>
              <a:avLst/>
              <a:gdLst/>
              <a:ahLst/>
              <a:cxnLst/>
              <a:rect l="l" t="t" r="r" b="b"/>
              <a:pathLst>
                <a:path w="406" h="624" extrusionOk="0">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5" name="Google Shape;19885;p73"/>
            <p:cNvSpPr/>
            <p:nvPr/>
          </p:nvSpPr>
          <p:spPr>
            <a:xfrm>
              <a:off x="8227812" y="1639089"/>
              <a:ext cx="10644" cy="16465"/>
            </a:xfrm>
            <a:custGeom>
              <a:avLst/>
              <a:gdLst/>
              <a:ahLst/>
              <a:cxnLst/>
              <a:rect l="l" t="t" r="r" b="b"/>
              <a:pathLst>
                <a:path w="406" h="628" extrusionOk="0">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6" name="Google Shape;19886;p73"/>
            <p:cNvSpPr/>
            <p:nvPr/>
          </p:nvSpPr>
          <p:spPr>
            <a:xfrm>
              <a:off x="8174014" y="1679045"/>
              <a:ext cx="49604" cy="16491"/>
            </a:xfrm>
            <a:custGeom>
              <a:avLst/>
              <a:gdLst/>
              <a:ahLst/>
              <a:cxnLst/>
              <a:rect l="l" t="t" r="r" b="b"/>
              <a:pathLst>
                <a:path w="1892" h="629" extrusionOk="0">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7" name="Google Shape;19887;p73"/>
            <p:cNvSpPr/>
            <p:nvPr/>
          </p:nvSpPr>
          <p:spPr>
            <a:xfrm>
              <a:off x="8056219" y="1513350"/>
              <a:ext cx="285168" cy="365026"/>
            </a:xfrm>
            <a:custGeom>
              <a:avLst/>
              <a:gdLst/>
              <a:ahLst/>
              <a:cxnLst/>
              <a:rect l="l" t="t" r="r" b="b"/>
              <a:pathLst>
                <a:path w="10877" h="13923" extrusionOk="0">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88" name="Google Shape;19888;p73"/>
          <p:cNvGrpSpPr/>
          <p:nvPr/>
        </p:nvGrpSpPr>
        <p:grpSpPr>
          <a:xfrm>
            <a:off x="6233054" y="1314152"/>
            <a:ext cx="330839" cy="364974"/>
            <a:chOff x="6233054" y="1513402"/>
            <a:chExt cx="330839" cy="364974"/>
          </a:xfrm>
        </p:grpSpPr>
        <p:sp>
          <p:nvSpPr>
            <p:cNvPr id="19889" name="Google Shape;19889;p73"/>
            <p:cNvSpPr/>
            <p:nvPr/>
          </p:nvSpPr>
          <p:spPr>
            <a:xfrm>
              <a:off x="6261342" y="1707281"/>
              <a:ext cx="274340" cy="165826"/>
            </a:xfrm>
            <a:custGeom>
              <a:avLst/>
              <a:gdLst/>
              <a:ahLst/>
              <a:cxnLst/>
              <a:rect l="l" t="t" r="r" b="b"/>
              <a:pathLst>
                <a:path w="10464" h="6325" extrusionOk="0">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0" name="Google Shape;19890;p73"/>
            <p:cNvSpPr/>
            <p:nvPr/>
          </p:nvSpPr>
          <p:spPr>
            <a:xfrm>
              <a:off x="6238454" y="1724480"/>
              <a:ext cx="320011" cy="97162"/>
            </a:xfrm>
            <a:custGeom>
              <a:avLst/>
              <a:gdLst/>
              <a:ahLst/>
              <a:cxnLst/>
              <a:rect l="l" t="t" r="r" b="b"/>
              <a:pathLst>
                <a:path w="12206" h="3706" extrusionOk="0">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1" name="Google Shape;19891;p73"/>
            <p:cNvSpPr/>
            <p:nvPr/>
          </p:nvSpPr>
          <p:spPr>
            <a:xfrm>
              <a:off x="6307013" y="1739948"/>
              <a:ext cx="182893" cy="133159"/>
            </a:xfrm>
            <a:custGeom>
              <a:avLst/>
              <a:gdLst/>
              <a:ahLst/>
              <a:cxnLst/>
              <a:rect l="l" t="t" r="r" b="b"/>
              <a:pathLst>
                <a:path w="6976" h="5079" extrusionOk="0">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2" name="Google Shape;19892;p73"/>
            <p:cNvSpPr/>
            <p:nvPr/>
          </p:nvSpPr>
          <p:spPr>
            <a:xfrm>
              <a:off x="6358478" y="1707281"/>
              <a:ext cx="79963" cy="28656"/>
            </a:xfrm>
            <a:custGeom>
              <a:avLst/>
              <a:gdLst/>
              <a:ahLst/>
              <a:cxnLst/>
              <a:rect l="l" t="t" r="r" b="b"/>
              <a:pathLst>
                <a:path w="3050" h="1093" extrusionOk="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3" name="Google Shape;19893;p73"/>
            <p:cNvSpPr/>
            <p:nvPr/>
          </p:nvSpPr>
          <p:spPr>
            <a:xfrm>
              <a:off x="6312702" y="1518698"/>
              <a:ext cx="171515" cy="85784"/>
            </a:xfrm>
            <a:custGeom>
              <a:avLst/>
              <a:gdLst/>
              <a:ahLst/>
              <a:cxnLst/>
              <a:rect l="l" t="t" r="r" b="b"/>
              <a:pathLst>
                <a:path w="6542" h="3272" extrusionOk="0">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4" name="Google Shape;19894;p73"/>
            <p:cNvSpPr/>
            <p:nvPr/>
          </p:nvSpPr>
          <p:spPr>
            <a:xfrm>
              <a:off x="6375572" y="1518698"/>
              <a:ext cx="45802" cy="85784"/>
            </a:xfrm>
            <a:custGeom>
              <a:avLst/>
              <a:gdLst/>
              <a:ahLst/>
              <a:cxnLst/>
              <a:rect l="l" t="t" r="r" b="b"/>
              <a:pathLst>
                <a:path w="1747" h="3272" extrusionOk="0">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5" name="Google Shape;19895;p73"/>
            <p:cNvSpPr/>
            <p:nvPr/>
          </p:nvSpPr>
          <p:spPr>
            <a:xfrm>
              <a:off x="6312702" y="1518803"/>
              <a:ext cx="171515" cy="85679"/>
            </a:xfrm>
            <a:custGeom>
              <a:avLst/>
              <a:gdLst/>
              <a:ahLst/>
              <a:cxnLst/>
              <a:rect l="l" t="t" r="r" b="b"/>
              <a:pathLst>
                <a:path w="6542" h="3268" extrusionOk="0">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6" name="Google Shape;19896;p73"/>
            <p:cNvSpPr/>
            <p:nvPr/>
          </p:nvSpPr>
          <p:spPr>
            <a:xfrm>
              <a:off x="6352684" y="1827305"/>
              <a:ext cx="91473" cy="45802"/>
            </a:xfrm>
            <a:custGeom>
              <a:avLst/>
              <a:gdLst/>
              <a:ahLst/>
              <a:cxnLst/>
              <a:rect l="l" t="t" r="r" b="b"/>
              <a:pathLst>
                <a:path w="3489" h="1747" extrusionOk="0">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7" name="Google Shape;19897;p73"/>
            <p:cNvSpPr/>
            <p:nvPr/>
          </p:nvSpPr>
          <p:spPr>
            <a:xfrm>
              <a:off x="6375572" y="1518698"/>
              <a:ext cx="23098" cy="26139"/>
            </a:xfrm>
            <a:custGeom>
              <a:avLst/>
              <a:gdLst/>
              <a:ahLst/>
              <a:cxnLst/>
              <a:rect l="l" t="t" r="r" b="b"/>
              <a:pathLst>
                <a:path w="881" h="997" extrusionOk="0">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8" name="Google Shape;19898;p73"/>
            <p:cNvSpPr/>
            <p:nvPr/>
          </p:nvSpPr>
          <p:spPr>
            <a:xfrm>
              <a:off x="6375572" y="1587178"/>
              <a:ext cx="45697" cy="17304"/>
            </a:xfrm>
            <a:custGeom>
              <a:avLst/>
              <a:gdLst/>
              <a:ahLst/>
              <a:cxnLst/>
              <a:rect l="l" t="t" r="r" b="b"/>
              <a:pathLst>
                <a:path w="1743" h="660" extrusionOk="0">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9" name="Google Shape;19899;p73"/>
            <p:cNvSpPr/>
            <p:nvPr/>
          </p:nvSpPr>
          <p:spPr>
            <a:xfrm>
              <a:off x="6289814" y="1793012"/>
              <a:ext cx="17120" cy="28630"/>
            </a:xfrm>
            <a:custGeom>
              <a:avLst/>
              <a:gdLst/>
              <a:ahLst/>
              <a:cxnLst/>
              <a:rect l="l" t="t" r="r" b="b"/>
              <a:pathLst>
                <a:path w="653" h="1092" extrusionOk="0">
                  <a:moveTo>
                    <a:pt x="653" y="1"/>
                  </a:moveTo>
                  <a:cubicBezTo>
                    <a:pt x="294" y="1"/>
                    <a:pt x="1" y="291"/>
                    <a:pt x="1" y="653"/>
                  </a:cubicBezTo>
                  <a:lnTo>
                    <a:pt x="1" y="1091"/>
                  </a:lnTo>
                  <a:lnTo>
                    <a:pt x="653" y="1091"/>
                  </a:lnTo>
                  <a:lnTo>
                    <a:pt x="653"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0" name="Google Shape;19900;p73"/>
            <p:cNvSpPr/>
            <p:nvPr/>
          </p:nvSpPr>
          <p:spPr>
            <a:xfrm>
              <a:off x="6261342" y="1821615"/>
              <a:ext cx="45697" cy="51491"/>
            </a:xfrm>
            <a:custGeom>
              <a:avLst/>
              <a:gdLst/>
              <a:ahLst/>
              <a:cxnLst/>
              <a:rect l="l" t="t" r="r" b="b"/>
              <a:pathLst>
                <a:path w="1743" h="1964" extrusionOk="0">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1" name="Google Shape;19901;p73"/>
            <p:cNvSpPr/>
            <p:nvPr/>
          </p:nvSpPr>
          <p:spPr>
            <a:xfrm>
              <a:off x="6489880" y="1793012"/>
              <a:ext cx="17225" cy="28630"/>
            </a:xfrm>
            <a:custGeom>
              <a:avLst/>
              <a:gdLst/>
              <a:ahLst/>
              <a:cxnLst/>
              <a:rect l="l" t="t" r="r" b="b"/>
              <a:pathLst>
                <a:path w="657" h="1092" extrusionOk="0">
                  <a:moveTo>
                    <a:pt x="1" y="1"/>
                  </a:moveTo>
                  <a:lnTo>
                    <a:pt x="1" y="1091"/>
                  </a:lnTo>
                  <a:lnTo>
                    <a:pt x="656" y="1091"/>
                  </a:lnTo>
                  <a:lnTo>
                    <a:pt x="656" y="653"/>
                  </a:lnTo>
                  <a:cubicBezTo>
                    <a:pt x="653" y="291"/>
                    <a:pt x="363" y="1"/>
                    <a:pt x="1"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2" name="Google Shape;19902;p73"/>
            <p:cNvSpPr/>
            <p:nvPr/>
          </p:nvSpPr>
          <p:spPr>
            <a:xfrm>
              <a:off x="6489880" y="1821615"/>
              <a:ext cx="45697" cy="51491"/>
            </a:xfrm>
            <a:custGeom>
              <a:avLst/>
              <a:gdLst/>
              <a:ahLst/>
              <a:cxnLst/>
              <a:rect l="l" t="t" r="r" b="b"/>
              <a:pathLst>
                <a:path w="1743" h="1964" extrusionOk="0">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3" name="Google Shape;19903;p73"/>
            <p:cNvSpPr/>
            <p:nvPr/>
          </p:nvSpPr>
          <p:spPr>
            <a:xfrm>
              <a:off x="6369883" y="1844477"/>
              <a:ext cx="57180" cy="28630"/>
            </a:xfrm>
            <a:custGeom>
              <a:avLst/>
              <a:gdLst/>
              <a:ahLst/>
              <a:cxnLst/>
              <a:rect l="l" t="t" r="r" b="b"/>
              <a:pathLst>
                <a:path w="2181" h="1092" extrusionOk="0">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4" name="Google Shape;19904;p73"/>
            <p:cNvSpPr/>
            <p:nvPr/>
          </p:nvSpPr>
          <p:spPr>
            <a:xfrm>
              <a:off x="6324212" y="1604456"/>
              <a:ext cx="148522" cy="114335"/>
            </a:xfrm>
            <a:custGeom>
              <a:avLst/>
              <a:gdLst/>
              <a:ahLst/>
              <a:cxnLst/>
              <a:rect l="l" t="t" r="r" b="b"/>
              <a:pathLst>
                <a:path w="5665" h="4361" extrusionOk="0">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5" name="Google Shape;19905;p73"/>
            <p:cNvSpPr/>
            <p:nvPr/>
          </p:nvSpPr>
          <p:spPr>
            <a:xfrm>
              <a:off x="6323845" y="1604456"/>
              <a:ext cx="131795" cy="114282"/>
            </a:xfrm>
            <a:custGeom>
              <a:avLst/>
              <a:gdLst/>
              <a:ahLst/>
              <a:cxnLst/>
              <a:rect l="l" t="t" r="r" b="b"/>
              <a:pathLst>
                <a:path w="5027" h="4359" extrusionOk="0">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6" name="Google Shape;19906;p73"/>
            <p:cNvSpPr/>
            <p:nvPr/>
          </p:nvSpPr>
          <p:spPr>
            <a:xfrm>
              <a:off x="6361598" y="1621995"/>
              <a:ext cx="10775" cy="16386"/>
            </a:xfrm>
            <a:custGeom>
              <a:avLst/>
              <a:gdLst/>
              <a:ahLst/>
              <a:cxnLst/>
              <a:rect l="l" t="t" r="r" b="b"/>
              <a:pathLst>
                <a:path w="411" h="625" extrusionOk="0">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7" name="Google Shape;19907;p73"/>
            <p:cNvSpPr/>
            <p:nvPr/>
          </p:nvSpPr>
          <p:spPr>
            <a:xfrm>
              <a:off x="6424572" y="1621995"/>
              <a:ext cx="10644" cy="16386"/>
            </a:xfrm>
            <a:custGeom>
              <a:avLst/>
              <a:gdLst/>
              <a:ahLst/>
              <a:cxnLst/>
              <a:rect l="l" t="t" r="r" b="b"/>
              <a:pathLst>
                <a:path w="406" h="625" extrusionOk="0">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8" name="Google Shape;19908;p73"/>
            <p:cNvSpPr/>
            <p:nvPr/>
          </p:nvSpPr>
          <p:spPr>
            <a:xfrm>
              <a:off x="6379924" y="1667692"/>
              <a:ext cx="37072" cy="10749"/>
            </a:xfrm>
            <a:custGeom>
              <a:avLst/>
              <a:gdLst/>
              <a:ahLst/>
              <a:cxnLst/>
              <a:rect l="l" t="t" r="r" b="b"/>
              <a:pathLst>
                <a:path w="1414" h="410" extrusionOk="0">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9" name="Google Shape;19909;p73"/>
            <p:cNvSpPr/>
            <p:nvPr/>
          </p:nvSpPr>
          <p:spPr>
            <a:xfrm>
              <a:off x="6233054" y="1513402"/>
              <a:ext cx="330839" cy="364974"/>
            </a:xfrm>
            <a:custGeom>
              <a:avLst/>
              <a:gdLst/>
              <a:ahLst/>
              <a:cxnLst/>
              <a:rect l="l" t="t" r="r" b="b"/>
              <a:pathLst>
                <a:path w="12619" h="13921" extrusionOk="0">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0" name="Google Shape;19910;p73"/>
            <p:cNvSpPr/>
            <p:nvPr/>
          </p:nvSpPr>
          <p:spPr>
            <a:xfrm>
              <a:off x="6347362" y="1821982"/>
              <a:ext cx="102117" cy="56394"/>
            </a:xfrm>
            <a:custGeom>
              <a:avLst/>
              <a:gdLst/>
              <a:ahLst/>
              <a:cxnLst/>
              <a:rect l="l" t="t" r="r" b="b"/>
              <a:pathLst>
                <a:path w="3895" h="2151" extrusionOk="0">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11" name="Google Shape;19911;p73"/>
          <p:cNvGrpSpPr/>
          <p:nvPr/>
        </p:nvGrpSpPr>
        <p:grpSpPr>
          <a:xfrm>
            <a:off x="5805866" y="3598221"/>
            <a:ext cx="285168" cy="365288"/>
            <a:chOff x="5805866" y="3797471"/>
            <a:chExt cx="285168" cy="365288"/>
          </a:xfrm>
        </p:grpSpPr>
        <p:sp>
          <p:nvSpPr>
            <p:cNvPr id="19912" name="Google Shape;19912;p73"/>
            <p:cNvSpPr/>
            <p:nvPr/>
          </p:nvSpPr>
          <p:spPr>
            <a:xfrm>
              <a:off x="5811266" y="4039406"/>
              <a:ext cx="274261" cy="117769"/>
            </a:xfrm>
            <a:custGeom>
              <a:avLst/>
              <a:gdLst/>
              <a:ahLst/>
              <a:cxnLst/>
              <a:rect l="l" t="t" r="r" b="b"/>
              <a:pathLst>
                <a:path w="10461" h="4492" extrusionOk="0">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3" name="Google Shape;19913;p73"/>
            <p:cNvSpPr/>
            <p:nvPr/>
          </p:nvSpPr>
          <p:spPr>
            <a:xfrm>
              <a:off x="5908402" y="4042919"/>
              <a:ext cx="79963" cy="114256"/>
            </a:xfrm>
            <a:custGeom>
              <a:avLst/>
              <a:gdLst/>
              <a:ahLst/>
              <a:cxnLst/>
              <a:rect l="l" t="t" r="r" b="b"/>
              <a:pathLst>
                <a:path w="3050" h="4358" extrusionOk="0">
                  <a:moveTo>
                    <a:pt x="1" y="0"/>
                  </a:moveTo>
                  <a:lnTo>
                    <a:pt x="435" y="4357"/>
                  </a:lnTo>
                  <a:lnTo>
                    <a:pt x="2615" y="4357"/>
                  </a:lnTo>
                  <a:lnTo>
                    <a:pt x="3050"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4" name="Google Shape;19914;p73"/>
            <p:cNvSpPr/>
            <p:nvPr/>
          </p:nvSpPr>
          <p:spPr>
            <a:xfrm>
              <a:off x="5908297" y="4042919"/>
              <a:ext cx="80068" cy="40008"/>
            </a:xfrm>
            <a:custGeom>
              <a:avLst/>
              <a:gdLst/>
              <a:ahLst/>
              <a:cxnLst/>
              <a:rect l="l" t="t" r="r" b="b"/>
              <a:pathLst>
                <a:path w="3054" h="1526" extrusionOk="0">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5" name="Google Shape;19915;p73"/>
            <p:cNvSpPr/>
            <p:nvPr/>
          </p:nvSpPr>
          <p:spPr>
            <a:xfrm>
              <a:off x="5908402" y="3985765"/>
              <a:ext cx="79963" cy="80068"/>
            </a:xfrm>
            <a:custGeom>
              <a:avLst/>
              <a:gdLst/>
              <a:ahLst/>
              <a:cxnLst/>
              <a:rect l="l" t="t" r="r" b="b"/>
              <a:pathLst>
                <a:path w="3050" h="3054" extrusionOk="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6" name="Google Shape;19916;p73"/>
            <p:cNvSpPr/>
            <p:nvPr/>
          </p:nvSpPr>
          <p:spPr>
            <a:xfrm>
              <a:off x="5908402" y="3985765"/>
              <a:ext cx="79963" cy="40034"/>
            </a:xfrm>
            <a:custGeom>
              <a:avLst/>
              <a:gdLst/>
              <a:ahLst/>
              <a:cxnLst/>
              <a:rect l="l" t="t" r="r" b="b"/>
              <a:pathLst>
                <a:path w="3050" h="1527" extrusionOk="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7" name="Google Shape;19917;p73"/>
            <p:cNvSpPr/>
            <p:nvPr/>
          </p:nvSpPr>
          <p:spPr>
            <a:xfrm>
              <a:off x="5851248" y="3854337"/>
              <a:ext cx="194298" cy="154421"/>
            </a:xfrm>
            <a:custGeom>
              <a:avLst/>
              <a:gdLst/>
              <a:ahLst/>
              <a:cxnLst/>
              <a:rect l="l" t="t" r="r" b="b"/>
              <a:pathLst>
                <a:path w="7411" h="5890" extrusionOk="0">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8" name="Google Shape;19918;p73"/>
            <p:cNvSpPr/>
            <p:nvPr/>
          </p:nvSpPr>
          <p:spPr>
            <a:xfrm>
              <a:off x="5849334" y="3854337"/>
              <a:ext cx="167163" cy="154369"/>
            </a:xfrm>
            <a:custGeom>
              <a:avLst/>
              <a:gdLst/>
              <a:ahLst/>
              <a:cxnLst/>
              <a:rect l="l" t="t" r="r" b="b"/>
              <a:pathLst>
                <a:path w="6376" h="5888" extrusionOk="0">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9" name="Google Shape;19919;p73"/>
            <p:cNvSpPr/>
            <p:nvPr/>
          </p:nvSpPr>
          <p:spPr>
            <a:xfrm>
              <a:off x="5862627" y="3831423"/>
              <a:ext cx="40008" cy="82952"/>
            </a:xfrm>
            <a:custGeom>
              <a:avLst/>
              <a:gdLst/>
              <a:ahLst/>
              <a:cxnLst/>
              <a:rect l="l" t="t" r="r" b="b"/>
              <a:pathLst>
                <a:path w="1526" h="3164" extrusionOk="0">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0" name="Google Shape;19920;p73"/>
            <p:cNvSpPr/>
            <p:nvPr/>
          </p:nvSpPr>
          <p:spPr>
            <a:xfrm>
              <a:off x="5948384" y="4020031"/>
              <a:ext cx="72858" cy="137144"/>
            </a:xfrm>
            <a:custGeom>
              <a:avLst/>
              <a:gdLst/>
              <a:ahLst/>
              <a:cxnLst/>
              <a:rect l="l" t="t" r="r" b="b"/>
              <a:pathLst>
                <a:path w="2779" h="5231" extrusionOk="0">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1" name="Google Shape;19921;p73"/>
            <p:cNvSpPr/>
            <p:nvPr/>
          </p:nvSpPr>
          <p:spPr>
            <a:xfrm>
              <a:off x="5994055" y="3814329"/>
              <a:ext cx="40087" cy="100046"/>
            </a:xfrm>
            <a:custGeom>
              <a:avLst/>
              <a:gdLst/>
              <a:ahLst/>
              <a:cxnLst/>
              <a:rect l="l" t="t" r="r" b="b"/>
              <a:pathLst>
                <a:path w="1529" h="3816" extrusionOk="0">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2" name="Google Shape;19922;p73"/>
            <p:cNvSpPr/>
            <p:nvPr/>
          </p:nvSpPr>
          <p:spPr>
            <a:xfrm>
              <a:off x="5875657" y="4020031"/>
              <a:ext cx="72754" cy="137144"/>
            </a:xfrm>
            <a:custGeom>
              <a:avLst/>
              <a:gdLst/>
              <a:ahLst/>
              <a:cxnLst/>
              <a:rect l="l" t="t" r="r" b="b"/>
              <a:pathLst>
                <a:path w="2775" h="5231" extrusionOk="0">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3" name="Google Shape;19923;p73"/>
            <p:cNvSpPr/>
            <p:nvPr/>
          </p:nvSpPr>
          <p:spPr>
            <a:xfrm>
              <a:off x="5862259" y="3802977"/>
              <a:ext cx="145114" cy="62476"/>
            </a:xfrm>
            <a:custGeom>
              <a:avLst/>
              <a:gdLst/>
              <a:ahLst/>
              <a:cxnLst/>
              <a:rect l="l" t="t" r="r" b="b"/>
              <a:pathLst>
                <a:path w="5535" h="2383" extrusionOk="0">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4" name="Google Shape;19924;p73"/>
            <p:cNvSpPr/>
            <p:nvPr/>
          </p:nvSpPr>
          <p:spPr>
            <a:xfrm>
              <a:off x="5839765" y="4122856"/>
              <a:ext cx="57180" cy="34319"/>
            </a:xfrm>
            <a:custGeom>
              <a:avLst/>
              <a:gdLst/>
              <a:ahLst/>
              <a:cxnLst/>
              <a:rect l="l" t="t" r="r" b="b"/>
              <a:pathLst>
                <a:path w="2181" h="1309" extrusionOk="0">
                  <a:moveTo>
                    <a:pt x="0" y="1"/>
                  </a:moveTo>
                  <a:lnTo>
                    <a:pt x="0" y="1308"/>
                  </a:lnTo>
                  <a:lnTo>
                    <a:pt x="2180" y="1308"/>
                  </a:lnTo>
                  <a:lnTo>
                    <a:pt x="2180"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5" name="Google Shape;19925;p73"/>
            <p:cNvSpPr/>
            <p:nvPr/>
          </p:nvSpPr>
          <p:spPr>
            <a:xfrm>
              <a:off x="5908796" y="3911884"/>
              <a:ext cx="10644" cy="16386"/>
            </a:xfrm>
            <a:custGeom>
              <a:avLst/>
              <a:gdLst/>
              <a:ahLst/>
              <a:cxnLst/>
              <a:rect l="l" t="t" r="r" b="b"/>
              <a:pathLst>
                <a:path w="406" h="625" extrusionOk="0">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6" name="Google Shape;19926;p73"/>
            <p:cNvSpPr/>
            <p:nvPr/>
          </p:nvSpPr>
          <p:spPr>
            <a:xfrm>
              <a:off x="5977328" y="3911884"/>
              <a:ext cx="10671" cy="16386"/>
            </a:xfrm>
            <a:custGeom>
              <a:avLst/>
              <a:gdLst/>
              <a:ahLst/>
              <a:cxnLst/>
              <a:rect l="l" t="t" r="r" b="b"/>
              <a:pathLst>
                <a:path w="407" h="625" extrusionOk="0">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7" name="Google Shape;19927;p73"/>
            <p:cNvSpPr/>
            <p:nvPr/>
          </p:nvSpPr>
          <p:spPr>
            <a:xfrm>
              <a:off x="5923556" y="3951735"/>
              <a:ext cx="49604" cy="16569"/>
            </a:xfrm>
            <a:custGeom>
              <a:avLst/>
              <a:gdLst/>
              <a:ahLst/>
              <a:cxnLst/>
              <a:rect l="l" t="t" r="r" b="b"/>
              <a:pathLst>
                <a:path w="1892" h="632" extrusionOk="0">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8" name="Google Shape;19928;p73"/>
            <p:cNvSpPr/>
            <p:nvPr/>
          </p:nvSpPr>
          <p:spPr>
            <a:xfrm>
              <a:off x="5901271" y="3894686"/>
              <a:ext cx="25667" cy="10775"/>
            </a:xfrm>
            <a:custGeom>
              <a:avLst/>
              <a:gdLst/>
              <a:ahLst/>
              <a:cxnLst/>
              <a:rect l="l" t="t" r="r" b="b"/>
              <a:pathLst>
                <a:path w="979" h="411" extrusionOk="0">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9" name="Google Shape;19929;p73"/>
            <p:cNvSpPr/>
            <p:nvPr/>
          </p:nvSpPr>
          <p:spPr>
            <a:xfrm>
              <a:off x="5969830" y="3894686"/>
              <a:ext cx="25667" cy="10775"/>
            </a:xfrm>
            <a:custGeom>
              <a:avLst/>
              <a:gdLst/>
              <a:ahLst/>
              <a:cxnLst/>
              <a:rect l="l" t="t" r="r" b="b"/>
              <a:pathLst>
                <a:path w="979" h="411" extrusionOk="0">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0" name="Google Shape;19930;p73"/>
            <p:cNvSpPr/>
            <p:nvPr/>
          </p:nvSpPr>
          <p:spPr>
            <a:xfrm>
              <a:off x="5805866" y="3797471"/>
              <a:ext cx="285168" cy="365288"/>
            </a:xfrm>
            <a:custGeom>
              <a:avLst/>
              <a:gdLst/>
              <a:ahLst/>
              <a:cxnLst/>
              <a:rect l="l" t="t" r="r" b="b"/>
              <a:pathLst>
                <a:path w="10877" h="13933" extrusionOk="0">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1" name="Google Shape;19931;p73"/>
            <p:cNvSpPr/>
            <p:nvPr/>
          </p:nvSpPr>
          <p:spPr>
            <a:xfrm>
              <a:off x="6021295" y="4106235"/>
              <a:ext cx="42761" cy="39117"/>
            </a:xfrm>
            <a:custGeom>
              <a:avLst/>
              <a:gdLst/>
              <a:ahLst/>
              <a:cxnLst/>
              <a:rect l="l" t="t" r="r" b="b"/>
              <a:pathLst>
                <a:path w="1631" h="1492" extrusionOk="0">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32" name="Google Shape;19932;p73"/>
          <p:cNvGrpSpPr/>
          <p:nvPr/>
        </p:nvGrpSpPr>
        <p:grpSpPr>
          <a:xfrm>
            <a:off x="5355790" y="3598221"/>
            <a:ext cx="284958" cy="365052"/>
            <a:chOff x="5355790" y="3797471"/>
            <a:chExt cx="284958" cy="365052"/>
          </a:xfrm>
        </p:grpSpPr>
        <p:sp>
          <p:nvSpPr>
            <p:cNvPr id="19933" name="Google Shape;19933;p73"/>
            <p:cNvSpPr/>
            <p:nvPr/>
          </p:nvSpPr>
          <p:spPr>
            <a:xfrm>
              <a:off x="5361086" y="3991454"/>
              <a:ext cx="274366" cy="165721"/>
            </a:xfrm>
            <a:custGeom>
              <a:avLst/>
              <a:gdLst/>
              <a:ahLst/>
              <a:cxnLst/>
              <a:rect l="l" t="t" r="r" b="b"/>
              <a:pathLst>
                <a:path w="10465" h="6321" extrusionOk="0">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4" name="Google Shape;19934;p73"/>
            <p:cNvSpPr/>
            <p:nvPr/>
          </p:nvSpPr>
          <p:spPr>
            <a:xfrm>
              <a:off x="5361191" y="4047088"/>
              <a:ext cx="274261" cy="110087"/>
            </a:xfrm>
            <a:custGeom>
              <a:avLst/>
              <a:gdLst/>
              <a:ahLst/>
              <a:cxnLst/>
              <a:rect l="l" t="t" r="r" b="b"/>
              <a:pathLst>
                <a:path w="10461" h="4199" extrusionOk="0">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5" name="Google Shape;19935;p73"/>
            <p:cNvSpPr/>
            <p:nvPr/>
          </p:nvSpPr>
          <p:spPr>
            <a:xfrm>
              <a:off x="5427757" y="4047088"/>
              <a:ext cx="141129" cy="47218"/>
            </a:xfrm>
            <a:custGeom>
              <a:avLst/>
              <a:gdLst/>
              <a:ahLst/>
              <a:cxnLst/>
              <a:rect l="l" t="t" r="r" b="b"/>
              <a:pathLst>
                <a:path w="5383" h="1801" extrusionOk="0">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6" name="Google Shape;19936;p73"/>
            <p:cNvSpPr/>
            <p:nvPr/>
          </p:nvSpPr>
          <p:spPr>
            <a:xfrm>
              <a:off x="5406862" y="4049841"/>
              <a:ext cx="28603" cy="78836"/>
            </a:xfrm>
            <a:custGeom>
              <a:avLst/>
              <a:gdLst/>
              <a:ahLst/>
              <a:cxnLst/>
              <a:rect l="l" t="t" r="r" b="b"/>
              <a:pathLst>
                <a:path w="1091" h="3007" extrusionOk="0">
                  <a:moveTo>
                    <a:pt x="1091" y="1"/>
                  </a:moveTo>
                  <a:lnTo>
                    <a:pt x="1" y="319"/>
                  </a:lnTo>
                  <a:lnTo>
                    <a:pt x="1" y="3007"/>
                  </a:lnTo>
                  <a:lnTo>
                    <a:pt x="1091" y="3007"/>
                  </a:lnTo>
                  <a:lnTo>
                    <a:pt x="1091"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7" name="Google Shape;19937;p73"/>
            <p:cNvSpPr/>
            <p:nvPr/>
          </p:nvSpPr>
          <p:spPr>
            <a:xfrm>
              <a:off x="5561152" y="4049841"/>
              <a:ext cx="28630" cy="78836"/>
            </a:xfrm>
            <a:custGeom>
              <a:avLst/>
              <a:gdLst/>
              <a:ahLst/>
              <a:cxnLst/>
              <a:rect l="l" t="t" r="r" b="b"/>
              <a:pathLst>
                <a:path w="1092" h="3007" extrusionOk="0">
                  <a:moveTo>
                    <a:pt x="1" y="1"/>
                  </a:moveTo>
                  <a:lnTo>
                    <a:pt x="1" y="3007"/>
                  </a:lnTo>
                  <a:lnTo>
                    <a:pt x="1091" y="3007"/>
                  </a:lnTo>
                  <a:lnTo>
                    <a:pt x="1091" y="319"/>
                  </a:lnTo>
                  <a:lnTo>
                    <a:pt x="1"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8" name="Google Shape;19938;p73"/>
            <p:cNvSpPr/>
            <p:nvPr/>
          </p:nvSpPr>
          <p:spPr>
            <a:xfrm>
              <a:off x="5406862" y="4105763"/>
              <a:ext cx="182919" cy="51413"/>
            </a:xfrm>
            <a:custGeom>
              <a:avLst/>
              <a:gdLst/>
              <a:ahLst/>
              <a:cxnLst/>
              <a:rect l="l" t="t" r="r" b="b"/>
              <a:pathLst>
                <a:path w="6977" h="1961" extrusionOk="0">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9" name="Google Shape;19939;p73"/>
            <p:cNvSpPr/>
            <p:nvPr/>
          </p:nvSpPr>
          <p:spPr>
            <a:xfrm>
              <a:off x="5458326" y="3997143"/>
              <a:ext cx="79990" cy="34292"/>
            </a:xfrm>
            <a:custGeom>
              <a:avLst/>
              <a:gdLst/>
              <a:ahLst/>
              <a:cxnLst/>
              <a:rect l="l" t="t" r="r" b="b"/>
              <a:pathLst>
                <a:path w="3051" h="1308" extrusionOk="0">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0" name="Google Shape;19940;p73"/>
            <p:cNvSpPr/>
            <p:nvPr/>
          </p:nvSpPr>
          <p:spPr>
            <a:xfrm>
              <a:off x="5401172" y="3814355"/>
              <a:ext cx="194298" cy="200092"/>
            </a:xfrm>
            <a:custGeom>
              <a:avLst/>
              <a:gdLst/>
              <a:ahLst/>
              <a:cxnLst/>
              <a:rect l="l" t="t" r="r" b="b"/>
              <a:pathLst>
                <a:path w="7411" h="7632" extrusionOk="0">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1" name="Google Shape;19941;p73"/>
            <p:cNvSpPr/>
            <p:nvPr/>
          </p:nvSpPr>
          <p:spPr>
            <a:xfrm>
              <a:off x="5406862" y="3808587"/>
              <a:ext cx="182919" cy="91447"/>
            </a:xfrm>
            <a:custGeom>
              <a:avLst/>
              <a:gdLst/>
              <a:ahLst/>
              <a:cxnLst/>
              <a:rect l="l" t="t" r="r" b="b"/>
              <a:pathLst>
                <a:path w="6977" h="3488" extrusionOk="0">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2" name="Google Shape;19942;p73"/>
            <p:cNvSpPr/>
            <p:nvPr/>
          </p:nvSpPr>
          <p:spPr>
            <a:xfrm>
              <a:off x="5406862" y="3808587"/>
              <a:ext cx="91473" cy="91447"/>
            </a:xfrm>
            <a:custGeom>
              <a:avLst/>
              <a:gdLst/>
              <a:ahLst/>
              <a:cxnLst/>
              <a:rect l="l" t="t" r="r" b="b"/>
              <a:pathLst>
                <a:path w="3489" h="3488" extrusionOk="0">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3" name="Google Shape;19943;p73"/>
            <p:cNvSpPr/>
            <p:nvPr/>
          </p:nvSpPr>
          <p:spPr>
            <a:xfrm>
              <a:off x="5401172" y="3900008"/>
              <a:ext cx="165721" cy="114361"/>
            </a:xfrm>
            <a:custGeom>
              <a:avLst/>
              <a:gdLst/>
              <a:ahLst/>
              <a:cxnLst/>
              <a:rect l="l" t="t" r="r" b="b"/>
              <a:pathLst>
                <a:path w="6321" h="4362" extrusionOk="0">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4" name="Google Shape;19944;p73"/>
            <p:cNvSpPr/>
            <p:nvPr/>
          </p:nvSpPr>
          <p:spPr>
            <a:xfrm>
              <a:off x="5464592" y="3957267"/>
              <a:ext cx="67536" cy="66540"/>
            </a:xfrm>
            <a:custGeom>
              <a:avLst/>
              <a:gdLst/>
              <a:ahLst/>
              <a:cxnLst/>
              <a:rect l="l" t="t" r="r" b="b"/>
              <a:pathLst>
                <a:path w="2576" h="2538" extrusionOk="0">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5" name="Google Shape;19945;p73"/>
            <p:cNvSpPr/>
            <p:nvPr/>
          </p:nvSpPr>
          <p:spPr>
            <a:xfrm>
              <a:off x="5464592" y="3957162"/>
              <a:ext cx="41712" cy="66566"/>
            </a:xfrm>
            <a:custGeom>
              <a:avLst/>
              <a:gdLst/>
              <a:ahLst/>
              <a:cxnLst/>
              <a:rect l="l" t="t" r="r" b="b"/>
              <a:pathLst>
                <a:path w="1591" h="2539" extrusionOk="0">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6" name="Google Shape;19946;p73"/>
            <p:cNvSpPr/>
            <p:nvPr/>
          </p:nvSpPr>
          <p:spPr>
            <a:xfrm>
              <a:off x="5481109" y="3802872"/>
              <a:ext cx="34319" cy="74379"/>
            </a:xfrm>
            <a:custGeom>
              <a:avLst/>
              <a:gdLst/>
              <a:ahLst/>
              <a:cxnLst/>
              <a:rect l="l" t="t" r="r" b="b"/>
              <a:pathLst>
                <a:path w="1309" h="2837" extrusionOk="0">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7" name="Google Shape;19947;p73"/>
            <p:cNvSpPr/>
            <p:nvPr/>
          </p:nvSpPr>
          <p:spPr>
            <a:xfrm>
              <a:off x="5543979" y="3817947"/>
              <a:ext cx="22914" cy="59304"/>
            </a:xfrm>
            <a:custGeom>
              <a:avLst/>
              <a:gdLst/>
              <a:ahLst/>
              <a:cxnLst/>
              <a:rect l="l" t="t" r="r" b="b"/>
              <a:pathLst>
                <a:path w="874" h="2262" extrusionOk="0">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8" name="Google Shape;19948;p73"/>
            <p:cNvSpPr/>
            <p:nvPr/>
          </p:nvSpPr>
          <p:spPr>
            <a:xfrm>
              <a:off x="5429645" y="3817947"/>
              <a:ext cx="22993" cy="59304"/>
            </a:xfrm>
            <a:custGeom>
              <a:avLst/>
              <a:gdLst/>
              <a:ahLst/>
              <a:cxnLst/>
              <a:rect l="l" t="t" r="r" b="b"/>
              <a:pathLst>
                <a:path w="877" h="2262" extrusionOk="0">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9" name="Google Shape;19949;p73"/>
            <p:cNvSpPr/>
            <p:nvPr/>
          </p:nvSpPr>
          <p:spPr>
            <a:xfrm>
              <a:off x="5389689" y="4105763"/>
              <a:ext cx="17199" cy="51413"/>
            </a:xfrm>
            <a:custGeom>
              <a:avLst/>
              <a:gdLst/>
              <a:ahLst/>
              <a:cxnLst/>
              <a:rect l="l" t="t" r="r" b="b"/>
              <a:pathLst>
                <a:path w="656" h="1961" extrusionOk="0">
                  <a:moveTo>
                    <a:pt x="656" y="1"/>
                  </a:moveTo>
                  <a:cubicBezTo>
                    <a:pt x="293" y="1"/>
                    <a:pt x="0" y="294"/>
                    <a:pt x="0" y="653"/>
                  </a:cubicBezTo>
                  <a:lnTo>
                    <a:pt x="0" y="1960"/>
                  </a:lnTo>
                  <a:lnTo>
                    <a:pt x="656" y="1960"/>
                  </a:lnTo>
                  <a:lnTo>
                    <a:pt x="656"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0" name="Google Shape;19950;p73"/>
            <p:cNvSpPr/>
            <p:nvPr/>
          </p:nvSpPr>
          <p:spPr>
            <a:xfrm>
              <a:off x="5589755" y="4105763"/>
              <a:ext cx="17094" cy="51413"/>
            </a:xfrm>
            <a:custGeom>
              <a:avLst/>
              <a:gdLst/>
              <a:ahLst/>
              <a:cxnLst/>
              <a:rect l="l" t="t" r="r" b="b"/>
              <a:pathLst>
                <a:path w="652" h="1961" extrusionOk="0">
                  <a:moveTo>
                    <a:pt x="0" y="1"/>
                  </a:moveTo>
                  <a:lnTo>
                    <a:pt x="0" y="1960"/>
                  </a:lnTo>
                  <a:lnTo>
                    <a:pt x="652" y="1960"/>
                  </a:lnTo>
                  <a:lnTo>
                    <a:pt x="652" y="653"/>
                  </a:lnTo>
                  <a:cubicBezTo>
                    <a:pt x="652" y="294"/>
                    <a:pt x="359" y="1"/>
                    <a:pt x="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1" name="Google Shape;19951;p73"/>
            <p:cNvSpPr/>
            <p:nvPr/>
          </p:nvSpPr>
          <p:spPr>
            <a:xfrm>
              <a:off x="5479956" y="3968724"/>
              <a:ext cx="37360" cy="16674"/>
            </a:xfrm>
            <a:custGeom>
              <a:avLst/>
              <a:gdLst/>
              <a:ahLst/>
              <a:cxnLst/>
              <a:rect l="l" t="t" r="r" b="b"/>
              <a:pathLst>
                <a:path w="1425" h="636" extrusionOk="0">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2" name="Google Shape;19952;p73"/>
            <p:cNvSpPr/>
            <p:nvPr/>
          </p:nvSpPr>
          <p:spPr>
            <a:xfrm>
              <a:off x="5461551" y="3917547"/>
              <a:ext cx="10671" cy="16491"/>
            </a:xfrm>
            <a:custGeom>
              <a:avLst/>
              <a:gdLst/>
              <a:ahLst/>
              <a:cxnLst/>
              <a:rect l="l" t="t" r="r" b="b"/>
              <a:pathLst>
                <a:path w="407" h="629" extrusionOk="0">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3" name="Google Shape;19953;p73"/>
            <p:cNvSpPr/>
            <p:nvPr/>
          </p:nvSpPr>
          <p:spPr>
            <a:xfrm>
              <a:off x="5524421" y="3917547"/>
              <a:ext cx="10644" cy="16491"/>
            </a:xfrm>
            <a:custGeom>
              <a:avLst/>
              <a:gdLst/>
              <a:ahLst/>
              <a:cxnLst/>
              <a:rect l="l" t="t" r="r" b="b"/>
              <a:pathLst>
                <a:path w="406" h="629" extrusionOk="0">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4" name="Google Shape;19954;p73"/>
            <p:cNvSpPr/>
            <p:nvPr/>
          </p:nvSpPr>
          <p:spPr>
            <a:xfrm>
              <a:off x="5355790" y="3797471"/>
              <a:ext cx="284958" cy="365052"/>
            </a:xfrm>
            <a:custGeom>
              <a:avLst/>
              <a:gdLst/>
              <a:ahLst/>
              <a:cxnLst/>
              <a:rect l="l" t="t" r="r" b="b"/>
              <a:pathLst>
                <a:path w="10869" h="13924" extrusionOk="0">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5" name="Google Shape;19955;p73"/>
            <p:cNvSpPr/>
            <p:nvPr/>
          </p:nvSpPr>
          <p:spPr>
            <a:xfrm>
              <a:off x="5422723" y="4123250"/>
              <a:ext cx="12453" cy="10697"/>
            </a:xfrm>
            <a:custGeom>
              <a:avLst/>
              <a:gdLst/>
              <a:ahLst/>
              <a:cxnLst/>
              <a:rect l="l" t="t" r="r" b="b"/>
              <a:pathLst>
                <a:path w="475" h="408" extrusionOk="0">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6" name="Google Shape;19956;p73"/>
            <p:cNvSpPr/>
            <p:nvPr/>
          </p:nvSpPr>
          <p:spPr>
            <a:xfrm>
              <a:off x="5559736" y="4123250"/>
              <a:ext cx="12558" cy="10697"/>
            </a:xfrm>
            <a:custGeom>
              <a:avLst/>
              <a:gdLst/>
              <a:ahLst/>
              <a:cxnLst/>
              <a:rect l="l" t="t" r="r" b="b"/>
              <a:pathLst>
                <a:path w="479" h="408" extrusionOk="0">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57" name="Google Shape;19957;p73"/>
          <p:cNvGrpSpPr/>
          <p:nvPr/>
        </p:nvGrpSpPr>
        <p:grpSpPr>
          <a:xfrm>
            <a:off x="7156067" y="3598300"/>
            <a:ext cx="285089" cy="364974"/>
            <a:chOff x="7156067" y="3797550"/>
            <a:chExt cx="285089" cy="364974"/>
          </a:xfrm>
        </p:grpSpPr>
        <p:sp>
          <p:nvSpPr>
            <p:cNvPr id="19958" name="Google Shape;19958;p73"/>
            <p:cNvSpPr/>
            <p:nvPr/>
          </p:nvSpPr>
          <p:spPr>
            <a:xfrm>
              <a:off x="7161494" y="3991454"/>
              <a:ext cx="274235" cy="165721"/>
            </a:xfrm>
            <a:custGeom>
              <a:avLst/>
              <a:gdLst/>
              <a:ahLst/>
              <a:cxnLst/>
              <a:rect l="l" t="t" r="r" b="b"/>
              <a:pathLst>
                <a:path w="10460" h="6321" extrusionOk="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9" name="Google Shape;19959;p73"/>
            <p:cNvSpPr/>
            <p:nvPr/>
          </p:nvSpPr>
          <p:spPr>
            <a:xfrm>
              <a:off x="7161494" y="4048425"/>
              <a:ext cx="274235" cy="108750"/>
            </a:xfrm>
            <a:custGeom>
              <a:avLst/>
              <a:gdLst/>
              <a:ahLst/>
              <a:cxnLst/>
              <a:rect l="l" t="t" r="r" b="b"/>
              <a:pathLst>
                <a:path w="10460" h="4148" extrusionOk="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0" name="Google Shape;19960;p73"/>
            <p:cNvSpPr/>
            <p:nvPr/>
          </p:nvSpPr>
          <p:spPr>
            <a:xfrm>
              <a:off x="7258630" y="3991454"/>
              <a:ext cx="79963" cy="28577"/>
            </a:xfrm>
            <a:custGeom>
              <a:avLst/>
              <a:gdLst/>
              <a:ahLst/>
              <a:cxnLst/>
              <a:rect l="l" t="t" r="r" b="b"/>
              <a:pathLst>
                <a:path w="3050" h="1090" extrusionOk="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1" name="Google Shape;19961;p73"/>
            <p:cNvSpPr/>
            <p:nvPr/>
          </p:nvSpPr>
          <p:spPr>
            <a:xfrm>
              <a:off x="7201476" y="3848648"/>
              <a:ext cx="194298" cy="154316"/>
            </a:xfrm>
            <a:custGeom>
              <a:avLst/>
              <a:gdLst/>
              <a:ahLst/>
              <a:cxnLst/>
              <a:rect l="l" t="t" r="r" b="b"/>
              <a:pathLst>
                <a:path w="7411" h="5886" extrusionOk="0">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2" name="Google Shape;19962;p73"/>
            <p:cNvSpPr/>
            <p:nvPr/>
          </p:nvSpPr>
          <p:spPr>
            <a:xfrm>
              <a:off x="7201476" y="3848648"/>
              <a:ext cx="108645" cy="154342"/>
            </a:xfrm>
            <a:custGeom>
              <a:avLst/>
              <a:gdLst/>
              <a:ahLst/>
              <a:cxnLst/>
              <a:rect l="l" t="t" r="r" b="b"/>
              <a:pathLst>
                <a:path w="4144" h="5887" extrusionOk="0">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3" name="Google Shape;19963;p73"/>
            <p:cNvSpPr/>
            <p:nvPr/>
          </p:nvSpPr>
          <p:spPr>
            <a:xfrm>
              <a:off x="7212854" y="3802977"/>
              <a:ext cx="171515" cy="91368"/>
            </a:xfrm>
            <a:custGeom>
              <a:avLst/>
              <a:gdLst/>
              <a:ahLst/>
              <a:cxnLst/>
              <a:rect l="l" t="t" r="r" b="b"/>
              <a:pathLst>
                <a:path w="6542" h="3485" extrusionOk="0">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4" name="Google Shape;19964;p73"/>
            <p:cNvSpPr/>
            <p:nvPr/>
          </p:nvSpPr>
          <p:spPr>
            <a:xfrm>
              <a:off x="7252941" y="3802977"/>
              <a:ext cx="91368" cy="91368"/>
            </a:xfrm>
            <a:custGeom>
              <a:avLst/>
              <a:gdLst/>
              <a:ahLst/>
              <a:cxnLst/>
              <a:rect l="l" t="t" r="r" b="b"/>
              <a:pathLst>
                <a:path w="3485" h="3485" extrusionOk="0">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5" name="Google Shape;19965;p73"/>
            <p:cNvSpPr/>
            <p:nvPr/>
          </p:nvSpPr>
          <p:spPr>
            <a:xfrm>
              <a:off x="7281518" y="3888629"/>
              <a:ext cx="34292" cy="34292"/>
            </a:xfrm>
            <a:custGeom>
              <a:avLst/>
              <a:gdLst/>
              <a:ahLst/>
              <a:cxnLst/>
              <a:rect l="l" t="t" r="r" b="b"/>
              <a:pathLst>
                <a:path w="1308" h="1308" extrusionOk="0">
                  <a:moveTo>
                    <a:pt x="0" y="0"/>
                  </a:moveTo>
                  <a:lnTo>
                    <a:pt x="0" y="1308"/>
                  </a:lnTo>
                  <a:lnTo>
                    <a:pt x="1308" y="1308"/>
                  </a:lnTo>
                  <a:lnTo>
                    <a:pt x="1308"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6" name="Google Shape;19966;p73"/>
            <p:cNvSpPr/>
            <p:nvPr/>
          </p:nvSpPr>
          <p:spPr>
            <a:xfrm>
              <a:off x="7212854" y="3888629"/>
              <a:ext cx="74379" cy="49577"/>
            </a:xfrm>
            <a:custGeom>
              <a:avLst/>
              <a:gdLst/>
              <a:ahLst/>
              <a:cxnLst/>
              <a:rect l="l" t="t" r="r" b="b"/>
              <a:pathLst>
                <a:path w="2837" h="1891" extrusionOk="0">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7" name="Google Shape;19967;p73"/>
            <p:cNvSpPr/>
            <p:nvPr/>
          </p:nvSpPr>
          <p:spPr>
            <a:xfrm>
              <a:off x="7310095" y="3888629"/>
              <a:ext cx="74274" cy="49577"/>
            </a:xfrm>
            <a:custGeom>
              <a:avLst/>
              <a:gdLst/>
              <a:ahLst/>
              <a:cxnLst/>
              <a:rect l="l" t="t" r="r" b="b"/>
              <a:pathLst>
                <a:path w="2833" h="1891" extrusionOk="0">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8" name="Google Shape;19968;p73"/>
            <p:cNvSpPr/>
            <p:nvPr/>
          </p:nvSpPr>
          <p:spPr>
            <a:xfrm>
              <a:off x="7275802" y="4077186"/>
              <a:ext cx="45697" cy="45697"/>
            </a:xfrm>
            <a:custGeom>
              <a:avLst/>
              <a:gdLst/>
              <a:ahLst/>
              <a:cxnLst/>
              <a:rect l="l" t="t" r="r" b="b"/>
              <a:pathLst>
                <a:path w="1743" h="1743" extrusionOk="0">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9" name="Google Shape;19969;p73"/>
            <p:cNvSpPr/>
            <p:nvPr/>
          </p:nvSpPr>
          <p:spPr>
            <a:xfrm>
              <a:off x="7271057" y="4079283"/>
              <a:ext cx="48371" cy="43652"/>
            </a:xfrm>
            <a:custGeom>
              <a:avLst/>
              <a:gdLst/>
              <a:ahLst/>
              <a:cxnLst/>
              <a:rect l="l" t="t" r="r" b="b"/>
              <a:pathLst>
                <a:path w="1845" h="1665" extrusionOk="0">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0" name="Google Shape;19970;p73"/>
            <p:cNvSpPr/>
            <p:nvPr/>
          </p:nvSpPr>
          <p:spPr>
            <a:xfrm>
              <a:off x="7261855" y="3906169"/>
              <a:ext cx="10671" cy="16386"/>
            </a:xfrm>
            <a:custGeom>
              <a:avLst/>
              <a:gdLst/>
              <a:ahLst/>
              <a:cxnLst/>
              <a:rect l="l" t="t" r="r" b="b"/>
              <a:pathLst>
                <a:path w="407" h="625" extrusionOk="0">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1" name="Google Shape;19971;p73"/>
            <p:cNvSpPr/>
            <p:nvPr/>
          </p:nvSpPr>
          <p:spPr>
            <a:xfrm>
              <a:off x="7324724" y="3906090"/>
              <a:ext cx="10644" cy="16465"/>
            </a:xfrm>
            <a:custGeom>
              <a:avLst/>
              <a:gdLst/>
              <a:ahLst/>
              <a:cxnLst/>
              <a:rect l="l" t="t" r="r" b="b"/>
              <a:pathLst>
                <a:path w="406" h="628" extrusionOk="0">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2" name="Google Shape;19972;p73"/>
            <p:cNvSpPr/>
            <p:nvPr/>
          </p:nvSpPr>
          <p:spPr>
            <a:xfrm>
              <a:off x="7156067" y="3797550"/>
              <a:ext cx="285089" cy="364974"/>
            </a:xfrm>
            <a:custGeom>
              <a:avLst/>
              <a:gdLst/>
              <a:ahLst/>
              <a:cxnLst/>
              <a:rect l="l" t="t" r="r" b="b"/>
              <a:pathLst>
                <a:path w="10874" h="13921" extrusionOk="0">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3" name="Google Shape;19973;p73"/>
            <p:cNvSpPr/>
            <p:nvPr/>
          </p:nvSpPr>
          <p:spPr>
            <a:xfrm>
              <a:off x="7273836" y="3946019"/>
              <a:ext cx="49630" cy="16491"/>
            </a:xfrm>
            <a:custGeom>
              <a:avLst/>
              <a:gdLst/>
              <a:ahLst/>
              <a:cxnLst/>
              <a:rect l="l" t="t" r="r" b="b"/>
              <a:pathLst>
                <a:path w="1893" h="629" extrusionOk="0">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4" name="Google Shape;19974;p73"/>
            <p:cNvSpPr/>
            <p:nvPr/>
          </p:nvSpPr>
          <p:spPr>
            <a:xfrm>
              <a:off x="7273626" y="3848884"/>
              <a:ext cx="49971" cy="22259"/>
            </a:xfrm>
            <a:custGeom>
              <a:avLst/>
              <a:gdLst/>
              <a:ahLst/>
              <a:cxnLst/>
              <a:rect l="l" t="t" r="r" b="b"/>
              <a:pathLst>
                <a:path w="1906" h="849" extrusionOk="0">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5" name="Google Shape;19975;p73"/>
            <p:cNvSpPr/>
            <p:nvPr/>
          </p:nvSpPr>
          <p:spPr>
            <a:xfrm>
              <a:off x="7293289" y="3831921"/>
              <a:ext cx="10644" cy="16360"/>
            </a:xfrm>
            <a:custGeom>
              <a:avLst/>
              <a:gdLst/>
              <a:ahLst/>
              <a:cxnLst/>
              <a:rect l="l" t="t" r="r" b="b"/>
              <a:pathLst>
                <a:path w="406" h="624" extrusionOk="0">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76" name="Google Shape;19976;p73"/>
          <p:cNvGrpSpPr/>
          <p:nvPr/>
        </p:nvGrpSpPr>
        <p:grpSpPr>
          <a:xfrm>
            <a:off x="6255941" y="4086837"/>
            <a:ext cx="284958" cy="364948"/>
            <a:chOff x="6255941" y="4286087"/>
            <a:chExt cx="284958" cy="364948"/>
          </a:xfrm>
        </p:grpSpPr>
        <p:sp>
          <p:nvSpPr>
            <p:cNvPr id="19977" name="Google Shape;19977;p73"/>
            <p:cNvSpPr/>
            <p:nvPr/>
          </p:nvSpPr>
          <p:spPr>
            <a:xfrm>
              <a:off x="6291912" y="4291409"/>
              <a:ext cx="213017" cy="205781"/>
            </a:xfrm>
            <a:custGeom>
              <a:avLst/>
              <a:gdLst/>
              <a:ahLst/>
              <a:cxnLst/>
              <a:rect l="l" t="t" r="r" b="b"/>
              <a:pathLst>
                <a:path w="8125" h="7849" extrusionOk="0">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8" name="Google Shape;19978;p73"/>
            <p:cNvSpPr/>
            <p:nvPr/>
          </p:nvSpPr>
          <p:spPr>
            <a:xfrm>
              <a:off x="6358478" y="4474276"/>
              <a:ext cx="79963" cy="68585"/>
            </a:xfrm>
            <a:custGeom>
              <a:avLst/>
              <a:gdLst/>
              <a:ahLst/>
              <a:cxnLst/>
              <a:rect l="l" t="t" r="r" b="b"/>
              <a:pathLst>
                <a:path w="3050" h="2616" extrusionOk="0">
                  <a:moveTo>
                    <a:pt x="0" y="1"/>
                  </a:moveTo>
                  <a:lnTo>
                    <a:pt x="0" y="2616"/>
                  </a:lnTo>
                  <a:lnTo>
                    <a:pt x="3050" y="2616"/>
                  </a:lnTo>
                  <a:lnTo>
                    <a:pt x="3050"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9" name="Google Shape;19979;p73"/>
            <p:cNvSpPr/>
            <p:nvPr/>
          </p:nvSpPr>
          <p:spPr>
            <a:xfrm>
              <a:off x="6358478" y="4474276"/>
              <a:ext cx="79963" cy="39982"/>
            </a:xfrm>
            <a:custGeom>
              <a:avLst/>
              <a:gdLst/>
              <a:ahLst/>
              <a:cxnLst/>
              <a:rect l="l" t="t" r="r" b="b"/>
              <a:pathLst>
                <a:path w="3050" h="1525" extrusionOk="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0" name="Google Shape;19980;p73"/>
            <p:cNvSpPr/>
            <p:nvPr/>
          </p:nvSpPr>
          <p:spPr>
            <a:xfrm>
              <a:off x="6301219" y="4330683"/>
              <a:ext cx="194691" cy="166507"/>
            </a:xfrm>
            <a:custGeom>
              <a:avLst/>
              <a:gdLst/>
              <a:ahLst/>
              <a:cxnLst/>
              <a:rect l="l" t="t" r="r" b="b"/>
              <a:pathLst>
                <a:path w="7426" h="6351" extrusionOk="0">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1" name="Google Shape;19981;p73"/>
            <p:cNvSpPr/>
            <p:nvPr/>
          </p:nvSpPr>
          <p:spPr>
            <a:xfrm>
              <a:off x="6301219" y="4343346"/>
              <a:ext cx="108750" cy="153871"/>
            </a:xfrm>
            <a:custGeom>
              <a:avLst/>
              <a:gdLst/>
              <a:ahLst/>
              <a:cxnLst/>
              <a:rect l="l" t="t" r="r" b="b"/>
              <a:pathLst>
                <a:path w="4148" h="5869" extrusionOk="0">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2" name="Google Shape;19982;p73"/>
            <p:cNvSpPr/>
            <p:nvPr/>
          </p:nvSpPr>
          <p:spPr>
            <a:xfrm>
              <a:off x="6261237" y="4531456"/>
              <a:ext cx="274261" cy="114256"/>
            </a:xfrm>
            <a:custGeom>
              <a:avLst/>
              <a:gdLst/>
              <a:ahLst/>
              <a:cxnLst/>
              <a:rect l="l" t="t" r="r" b="b"/>
              <a:pathLst>
                <a:path w="10461" h="4358" extrusionOk="0">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3" name="Google Shape;19983;p73"/>
            <p:cNvSpPr/>
            <p:nvPr/>
          </p:nvSpPr>
          <p:spPr>
            <a:xfrm>
              <a:off x="6381261" y="4479991"/>
              <a:ext cx="34397" cy="28603"/>
            </a:xfrm>
            <a:custGeom>
              <a:avLst/>
              <a:gdLst/>
              <a:ahLst/>
              <a:cxnLst/>
              <a:rect l="l" t="t" r="r" b="b"/>
              <a:pathLst>
                <a:path w="1312" h="1091" extrusionOk="0">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4" name="Google Shape;19984;p73"/>
            <p:cNvSpPr/>
            <p:nvPr/>
          </p:nvSpPr>
          <p:spPr>
            <a:xfrm>
              <a:off x="6375572" y="4445699"/>
              <a:ext cx="45802" cy="22914"/>
            </a:xfrm>
            <a:custGeom>
              <a:avLst/>
              <a:gdLst/>
              <a:ahLst/>
              <a:cxnLst/>
              <a:rect l="l" t="t" r="r" b="b"/>
              <a:pathLst>
                <a:path w="1747" h="874" extrusionOk="0">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5" name="Google Shape;19985;p73"/>
            <p:cNvSpPr/>
            <p:nvPr/>
          </p:nvSpPr>
          <p:spPr>
            <a:xfrm>
              <a:off x="6318680" y="4531456"/>
              <a:ext cx="159455" cy="54034"/>
            </a:xfrm>
            <a:custGeom>
              <a:avLst/>
              <a:gdLst/>
              <a:ahLst/>
              <a:cxnLst/>
              <a:rect l="l" t="t" r="r" b="b"/>
              <a:pathLst>
                <a:path w="6082" h="2061" extrusionOk="0">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6" name="Google Shape;19986;p73"/>
            <p:cNvSpPr/>
            <p:nvPr/>
          </p:nvSpPr>
          <p:spPr>
            <a:xfrm>
              <a:off x="6364167" y="4440010"/>
              <a:ext cx="34319" cy="17120"/>
            </a:xfrm>
            <a:custGeom>
              <a:avLst/>
              <a:gdLst/>
              <a:ahLst/>
              <a:cxnLst/>
              <a:rect l="l" t="t" r="r" b="b"/>
              <a:pathLst>
                <a:path w="1309" h="653" extrusionOk="0">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7" name="Google Shape;19987;p73"/>
            <p:cNvSpPr/>
            <p:nvPr/>
          </p:nvSpPr>
          <p:spPr>
            <a:xfrm>
              <a:off x="6398538" y="4440010"/>
              <a:ext cx="34214" cy="17120"/>
            </a:xfrm>
            <a:custGeom>
              <a:avLst/>
              <a:gdLst/>
              <a:ahLst/>
              <a:cxnLst/>
              <a:rect l="l" t="t" r="r" b="b"/>
              <a:pathLst>
                <a:path w="1305" h="653" extrusionOk="0">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8" name="Google Shape;19988;p73"/>
            <p:cNvSpPr/>
            <p:nvPr/>
          </p:nvSpPr>
          <p:spPr>
            <a:xfrm>
              <a:off x="6335590" y="4510718"/>
              <a:ext cx="62896" cy="57574"/>
            </a:xfrm>
            <a:custGeom>
              <a:avLst/>
              <a:gdLst/>
              <a:ahLst/>
              <a:cxnLst/>
              <a:rect l="l" t="t" r="r" b="b"/>
              <a:pathLst>
                <a:path w="2399" h="2196" extrusionOk="0">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9" name="Google Shape;19989;p73"/>
            <p:cNvSpPr/>
            <p:nvPr/>
          </p:nvSpPr>
          <p:spPr>
            <a:xfrm>
              <a:off x="6398460" y="4510718"/>
              <a:ext cx="62870" cy="57574"/>
            </a:xfrm>
            <a:custGeom>
              <a:avLst/>
              <a:gdLst/>
              <a:ahLst/>
              <a:cxnLst/>
              <a:rect l="l" t="t" r="r" b="b"/>
              <a:pathLst>
                <a:path w="2398" h="2196" extrusionOk="0">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0" name="Google Shape;19990;p73"/>
            <p:cNvSpPr/>
            <p:nvPr/>
          </p:nvSpPr>
          <p:spPr>
            <a:xfrm>
              <a:off x="6358845" y="4400395"/>
              <a:ext cx="10671" cy="16386"/>
            </a:xfrm>
            <a:custGeom>
              <a:avLst/>
              <a:gdLst/>
              <a:ahLst/>
              <a:cxnLst/>
              <a:rect l="l" t="t" r="r" b="b"/>
              <a:pathLst>
                <a:path w="407" h="625" extrusionOk="0">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1" name="Google Shape;19991;p73"/>
            <p:cNvSpPr/>
            <p:nvPr/>
          </p:nvSpPr>
          <p:spPr>
            <a:xfrm>
              <a:off x="6427404" y="4400316"/>
              <a:ext cx="10671" cy="16465"/>
            </a:xfrm>
            <a:custGeom>
              <a:avLst/>
              <a:gdLst/>
              <a:ahLst/>
              <a:cxnLst/>
              <a:rect l="l" t="t" r="r" b="b"/>
              <a:pathLst>
                <a:path w="407" h="628" extrusionOk="0">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2" name="Google Shape;19992;p73"/>
            <p:cNvSpPr/>
            <p:nvPr/>
          </p:nvSpPr>
          <p:spPr>
            <a:xfrm>
              <a:off x="6351347" y="4383222"/>
              <a:ext cx="25667" cy="10671"/>
            </a:xfrm>
            <a:custGeom>
              <a:avLst/>
              <a:gdLst/>
              <a:ahLst/>
              <a:cxnLst/>
              <a:rect l="l" t="t" r="r" b="b"/>
              <a:pathLst>
                <a:path w="979" h="407" extrusionOk="0">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3" name="Google Shape;19993;p73"/>
            <p:cNvSpPr/>
            <p:nvPr/>
          </p:nvSpPr>
          <p:spPr>
            <a:xfrm>
              <a:off x="6419906" y="4383222"/>
              <a:ext cx="25667" cy="10671"/>
            </a:xfrm>
            <a:custGeom>
              <a:avLst/>
              <a:gdLst/>
              <a:ahLst/>
              <a:cxnLst/>
              <a:rect l="l" t="t" r="r" b="b"/>
              <a:pathLst>
                <a:path w="979" h="407" extrusionOk="0">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4" name="Google Shape;19994;p73"/>
            <p:cNvSpPr/>
            <p:nvPr/>
          </p:nvSpPr>
          <p:spPr>
            <a:xfrm>
              <a:off x="6255941" y="4286087"/>
              <a:ext cx="284958" cy="364948"/>
            </a:xfrm>
            <a:custGeom>
              <a:avLst/>
              <a:gdLst/>
              <a:ahLst/>
              <a:cxnLst/>
              <a:rect l="l" t="t" r="r" b="b"/>
              <a:pathLst>
                <a:path w="10869" h="13920" extrusionOk="0">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5" name="Google Shape;19995;p73"/>
            <p:cNvSpPr/>
            <p:nvPr/>
          </p:nvSpPr>
          <p:spPr>
            <a:xfrm>
              <a:off x="6391434" y="4583183"/>
              <a:ext cx="12558" cy="10697"/>
            </a:xfrm>
            <a:custGeom>
              <a:avLst/>
              <a:gdLst/>
              <a:ahLst/>
              <a:cxnLst/>
              <a:rect l="l" t="t" r="r" b="b"/>
              <a:pathLst>
                <a:path w="479" h="408" extrusionOk="0">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6" name="Google Shape;19996;p73"/>
            <p:cNvSpPr/>
            <p:nvPr/>
          </p:nvSpPr>
          <p:spPr>
            <a:xfrm>
              <a:off x="6391434" y="4623165"/>
              <a:ext cx="12558" cy="10749"/>
            </a:xfrm>
            <a:custGeom>
              <a:avLst/>
              <a:gdLst/>
              <a:ahLst/>
              <a:cxnLst/>
              <a:rect l="l" t="t" r="r" b="b"/>
              <a:pathLst>
                <a:path w="479" h="410" extrusionOk="0">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7" name="Google Shape;19997;p73"/>
            <p:cNvSpPr/>
            <p:nvPr/>
          </p:nvSpPr>
          <p:spPr>
            <a:xfrm>
              <a:off x="6358845" y="4434687"/>
              <a:ext cx="79229" cy="33506"/>
            </a:xfrm>
            <a:custGeom>
              <a:avLst/>
              <a:gdLst/>
              <a:ahLst/>
              <a:cxnLst/>
              <a:rect l="l" t="t" r="r" b="b"/>
              <a:pathLst>
                <a:path w="3022" h="1278" extrusionOk="0">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98" name="Google Shape;19998;p73"/>
          <p:cNvGrpSpPr/>
          <p:nvPr/>
        </p:nvGrpSpPr>
        <p:grpSpPr>
          <a:xfrm>
            <a:off x="7606143" y="3598352"/>
            <a:ext cx="285089" cy="364948"/>
            <a:chOff x="7606143" y="3797602"/>
            <a:chExt cx="285089" cy="364948"/>
          </a:xfrm>
        </p:grpSpPr>
        <p:sp>
          <p:nvSpPr>
            <p:cNvPr id="19999" name="Google Shape;19999;p73"/>
            <p:cNvSpPr/>
            <p:nvPr/>
          </p:nvSpPr>
          <p:spPr>
            <a:xfrm>
              <a:off x="7628742" y="3802872"/>
              <a:ext cx="239969" cy="114361"/>
            </a:xfrm>
            <a:custGeom>
              <a:avLst/>
              <a:gdLst/>
              <a:ahLst/>
              <a:cxnLst/>
              <a:rect l="l" t="t" r="r" b="b"/>
              <a:pathLst>
                <a:path w="9153" h="4362" extrusionOk="0">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0" name="Google Shape;20000;p73"/>
            <p:cNvSpPr/>
            <p:nvPr/>
          </p:nvSpPr>
          <p:spPr>
            <a:xfrm>
              <a:off x="7611648" y="4031436"/>
              <a:ext cx="274261" cy="125739"/>
            </a:xfrm>
            <a:custGeom>
              <a:avLst/>
              <a:gdLst/>
              <a:ahLst/>
              <a:cxnLst/>
              <a:rect l="l" t="t" r="r" b="b"/>
              <a:pathLst>
                <a:path w="10461" h="4796" extrusionOk="0">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1" name="Google Shape;20001;p73"/>
            <p:cNvSpPr/>
            <p:nvPr/>
          </p:nvSpPr>
          <p:spPr>
            <a:xfrm>
              <a:off x="7611570" y="4062766"/>
              <a:ext cx="274340" cy="94488"/>
            </a:xfrm>
            <a:custGeom>
              <a:avLst/>
              <a:gdLst/>
              <a:ahLst/>
              <a:cxnLst/>
              <a:rect l="l" t="t" r="r" b="b"/>
              <a:pathLst>
                <a:path w="10464" h="3604" extrusionOk="0">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2" name="Google Shape;20002;p73"/>
            <p:cNvSpPr/>
            <p:nvPr/>
          </p:nvSpPr>
          <p:spPr>
            <a:xfrm>
              <a:off x="7733770" y="4108909"/>
              <a:ext cx="30019" cy="48266"/>
            </a:xfrm>
            <a:custGeom>
              <a:avLst/>
              <a:gdLst/>
              <a:ahLst/>
              <a:cxnLst/>
              <a:rect l="l" t="t" r="r" b="b"/>
              <a:pathLst>
                <a:path w="1145" h="1841" extrusionOk="0">
                  <a:moveTo>
                    <a:pt x="924" y="0"/>
                  </a:moveTo>
                  <a:lnTo>
                    <a:pt x="214" y="26"/>
                  </a:lnTo>
                  <a:lnTo>
                    <a:pt x="0" y="1840"/>
                  </a:lnTo>
                  <a:lnTo>
                    <a:pt x="1145" y="1840"/>
                  </a:lnTo>
                  <a:lnTo>
                    <a:pt x="92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3" name="Google Shape;20003;p73"/>
            <p:cNvSpPr/>
            <p:nvPr/>
          </p:nvSpPr>
          <p:spPr>
            <a:xfrm>
              <a:off x="7708706" y="4031436"/>
              <a:ext cx="80068" cy="28656"/>
            </a:xfrm>
            <a:custGeom>
              <a:avLst/>
              <a:gdLst/>
              <a:ahLst/>
              <a:cxnLst/>
              <a:rect l="l" t="t" r="r" b="b"/>
              <a:pathLst>
                <a:path w="3054" h="1093" extrusionOk="0">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4" name="Google Shape;20004;p73"/>
            <p:cNvSpPr/>
            <p:nvPr/>
          </p:nvSpPr>
          <p:spPr>
            <a:xfrm>
              <a:off x="7651551" y="3888629"/>
              <a:ext cx="194377" cy="154421"/>
            </a:xfrm>
            <a:custGeom>
              <a:avLst/>
              <a:gdLst/>
              <a:ahLst/>
              <a:cxnLst/>
              <a:rect l="l" t="t" r="r" b="b"/>
              <a:pathLst>
                <a:path w="7414" h="5890" extrusionOk="0">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5" name="Google Shape;20005;p73"/>
            <p:cNvSpPr/>
            <p:nvPr/>
          </p:nvSpPr>
          <p:spPr>
            <a:xfrm>
              <a:off x="7649533" y="3888629"/>
              <a:ext cx="173507" cy="154342"/>
            </a:xfrm>
            <a:custGeom>
              <a:avLst/>
              <a:gdLst/>
              <a:ahLst/>
              <a:cxnLst/>
              <a:rect l="l" t="t" r="r" b="b"/>
              <a:pathLst>
                <a:path w="6618" h="5887" extrusionOk="0">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6" name="Google Shape;20006;p73"/>
            <p:cNvSpPr/>
            <p:nvPr/>
          </p:nvSpPr>
          <p:spPr>
            <a:xfrm>
              <a:off x="7663035" y="3905723"/>
              <a:ext cx="22914" cy="42944"/>
            </a:xfrm>
            <a:custGeom>
              <a:avLst/>
              <a:gdLst/>
              <a:ahLst/>
              <a:cxnLst/>
              <a:rect l="l" t="t" r="r" b="b"/>
              <a:pathLst>
                <a:path w="874" h="1638" extrusionOk="0">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7" name="Google Shape;20007;p73"/>
            <p:cNvSpPr/>
            <p:nvPr/>
          </p:nvSpPr>
          <p:spPr>
            <a:xfrm>
              <a:off x="7811531" y="3905723"/>
              <a:ext cx="22914" cy="42944"/>
            </a:xfrm>
            <a:custGeom>
              <a:avLst/>
              <a:gdLst/>
              <a:ahLst/>
              <a:cxnLst/>
              <a:rect l="l" t="t" r="r" b="b"/>
              <a:pathLst>
                <a:path w="874" h="1638" extrusionOk="0">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8" name="Google Shape;20008;p73"/>
            <p:cNvSpPr/>
            <p:nvPr/>
          </p:nvSpPr>
          <p:spPr>
            <a:xfrm>
              <a:off x="7663035" y="3905802"/>
              <a:ext cx="171410" cy="28525"/>
            </a:xfrm>
            <a:custGeom>
              <a:avLst/>
              <a:gdLst/>
              <a:ahLst/>
              <a:cxnLst/>
              <a:rect l="l" t="t" r="r" b="b"/>
              <a:pathLst>
                <a:path w="6538" h="1088" extrusionOk="0">
                  <a:moveTo>
                    <a:pt x="0" y="1"/>
                  </a:moveTo>
                  <a:cubicBezTo>
                    <a:pt x="0" y="602"/>
                    <a:pt x="1463" y="1087"/>
                    <a:pt x="3271" y="1087"/>
                  </a:cubicBezTo>
                  <a:cubicBezTo>
                    <a:pt x="5074" y="1087"/>
                    <a:pt x="6537" y="602"/>
                    <a:pt x="653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9" name="Google Shape;20009;p73"/>
            <p:cNvSpPr/>
            <p:nvPr/>
          </p:nvSpPr>
          <p:spPr>
            <a:xfrm>
              <a:off x="7663035" y="3871431"/>
              <a:ext cx="171410" cy="34319"/>
            </a:xfrm>
            <a:custGeom>
              <a:avLst/>
              <a:gdLst/>
              <a:ahLst/>
              <a:cxnLst/>
              <a:rect l="l" t="t" r="r" b="b"/>
              <a:pathLst>
                <a:path w="6538" h="1309" extrusionOk="0">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0" name="Google Shape;20010;p73"/>
            <p:cNvSpPr/>
            <p:nvPr/>
          </p:nvSpPr>
          <p:spPr>
            <a:xfrm>
              <a:off x="7670245" y="4062845"/>
              <a:ext cx="156886" cy="62686"/>
            </a:xfrm>
            <a:custGeom>
              <a:avLst/>
              <a:gdLst/>
              <a:ahLst/>
              <a:cxnLst/>
              <a:rect l="l" t="t" r="r" b="b"/>
              <a:pathLst>
                <a:path w="5984" h="2391" extrusionOk="0">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1" name="Google Shape;20011;p73"/>
            <p:cNvSpPr/>
            <p:nvPr/>
          </p:nvSpPr>
          <p:spPr>
            <a:xfrm>
              <a:off x="7725878" y="4077290"/>
              <a:ext cx="45697" cy="34974"/>
            </a:xfrm>
            <a:custGeom>
              <a:avLst/>
              <a:gdLst/>
              <a:ahLst/>
              <a:cxnLst/>
              <a:rect l="l" t="t" r="r" b="b"/>
              <a:pathLst>
                <a:path w="1743" h="1334" extrusionOk="0">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2" name="Google Shape;20012;p73"/>
            <p:cNvSpPr/>
            <p:nvPr/>
          </p:nvSpPr>
          <p:spPr>
            <a:xfrm>
              <a:off x="7686290" y="4050811"/>
              <a:ext cx="62424" cy="57574"/>
            </a:xfrm>
            <a:custGeom>
              <a:avLst/>
              <a:gdLst/>
              <a:ahLst/>
              <a:cxnLst/>
              <a:rect l="l" t="t" r="r" b="b"/>
              <a:pathLst>
                <a:path w="2381" h="2196" extrusionOk="0">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3" name="Google Shape;20013;p73"/>
            <p:cNvSpPr/>
            <p:nvPr/>
          </p:nvSpPr>
          <p:spPr>
            <a:xfrm>
              <a:off x="7748687" y="4050811"/>
              <a:ext cx="62398" cy="57547"/>
            </a:xfrm>
            <a:custGeom>
              <a:avLst/>
              <a:gdLst/>
              <a:ahLst/>
              <a:cxnLst/>
              <a:rect l="l" t="t" r="r" b="b"/>
              <a:pathLst>
                <a:path w="2380" h="2195" extrusionOk="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4" name="Google Shape;20014;p73"/>
            <p:cNvSpPr/>
            <p:nvPr/>
          </p:nvSpPr>
          <p:spPr>
            <a:xfrm>
              <a:off x="7731593" y="3837164"/>
              <a:ext cx="34292" cy="40087"/>
            </a:xfrm>
            <a:custGeom>
              <a:avLst/>
              <a:gdLst/>
              <a:ahLst/>
              <a:cxnLst/>
              <a:rect l="l" t="t" r="r" b="b"/>
              <a:pathLst>
                <a:path w="1308" h="1529" extrusionOk="0">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5" name="Google Shape;20015;p73"/>
            <p:cNvSpPr/>
            <p:nvPr/>
          </p:nvSpPr>
          <p:spPr>
            <a:xfrm>
              <a:off x="7731593" y="3837164"/>
              <a:ext cx="17199" cy="40087"/>
            </a:xfrm>
            <a:custGeom>
              <a:avLst/>
              <a:gdLst/>
              <a:ahLst/>
              <a:cxnLst/>
              <a:rect l="l" t="t" r="r" b="b"/>
              <a:pathLst>
                <a:path w="656" h="1529" extrusionOk="0">
                  <a:moveTo>
                    <a:pt x="0" y="0"/>
                  </a:moveTo>
                  <a:lnTo>
                    <a:pt x="0" y="873"/>
                  </a:lnTo>
                  <a:cubicBezTo>
                    <a:pt x="0" y="1235"/>
                    <a:pt x="294" y="1529"/>
                    <a:pt x="656" y="1529"/>
                  </a:cubicBezTo>
                  <a:lnTo>
                    <a:pt x="65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6" name="Google Shape;20016;p73"/>
            <p:cNvSpPr/>
            <p:nvPr/>
          </p:nvSpPr>
          <p:spPr>
            <a:xfrm>
              <a:off x="7606143" y="3797602"/>
              <a:ext cx="285089" cy="364948"/>
            </a:xfrm>
            <a:custGeom>
              <a:avLst/>
              <a:gdLst/>
              <a:ahLst/>
              <a:cxnLst/>
              <a:rect l="l" t="t" r="r" b="b"/>
              <a:pathLst>
                <a:path w="10874" h="13920" extrusionOk="0">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7" name="Google Shape;20017;p73"/>
            <p:cNvSpPr/>
            <p:nvPr/>
          </p:nvSpPr>
          <p:spPr>
            <a:xfrm>
              <a:off x="7709177" y="3946150"/>
              <a:ext cx="10671" cy="16412"/>
            </a:xfrm>
            <a:custGeom>
              <a:avLst/>
              <a:gdLst/>
              <a:ahLst/>
              <a:cxnLst/>
              <a:rect l="l" t="t" r="r" b="b"/>
              <a:pathLst>
                <a:path w="407" h="626" extrusionOk="0">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8" name="Google Shape;20018;p73"/>
            <p:cNvSpPr/>
            <p:nvPr/>
          </p:nvSpPr>
          <p:spPr>
            <a:xfrm>
              <a:off x="7777736" y="3946124"/>
              <a:ext cx="10644" cy="16386"/>
            </a:xfrm>
            <a:custGeom>
              <a:avLst/>
              <a:gdLst/>
              <a:ahLst/>
              <a:cxnLst/>
              <a:rect l="l" t="t" r="r" b="b"/>
              <a:pathLst>
                <a:path w="406" h="625" extrusionOk="0">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9" name="Google Shape;20019;p73"/>
            <p:cNvSpPr/>
            <p:nvPr/>
          </p:nvSpPr>
          <p:spPr>
            <a:xfrm>
              <a:off x="7730256" y="3991821"/>
              <a:ext cx="35341" cy="10775"/>
            </a:xfrm>
            <a:custGeom>
              <a:avLst/>
              <a:gdLst/>
              <a:ahLst/>
              <a:cxnLst/>
              <a:rect l="l" t="t" r="r" b="b"/>
              <a:pathLst>
                <a:path w="1348" h="411" extrusionOk="0">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20" name="Google Shape;20020;p73"/>
          <p:cNvGrpSpPr/>
          <p:nvPr/>
        </p:nvGrpSpPr>
        <p:grpSpPr>
          <a:xfrm>
            <a:off x="7606143" y="3157269"/>
            <a:ext cx="285089" cy="365052"/>
            <a:chOff x="7606143" y="3356519"/>
            <a:chExt cx="285089" cy="365052"/>
          </a:xfrm>
        </p:grpSpPr>
        <p:sp>
          <p:nvSpPr>
            <p:cNvPr id="20021" name="Google Shape;20021;p73"/>
            <p:cNvSpPr/>
            <p:nvPr/>
          </p:nvSpPr>
          <p:spPr>
            <a:xfrm>
              <a:off x="7640147" y="3361920"/>
              <a:ext cx="217186" cy="280029"/>
            </a:xfrm>
            <a:custGeom>
              <a:avLst/>
              <a:gdLst/>
              <a:ahLst/>
              <a:cxnLst/>
              <a:rect l="l" t="t" r="r" b="b"/>
              <a:pathLst>
                <a:path w="8284" h="10681" extrusionOk="0">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2" name="Google Shape;20022;p73"/>
            <p:cNvSpPr/>
            <p:nvPr/>
          </p:nvSpPr>
          <p:spPr>
            <a:xfrm>
              <a:off x="7611570" y="3561881"/>
              <a:ext cx="274340" cy="154342"/>
            </a:xfrm>
            <a:custGeom>
              <a:avLst/>
              <a:gdLst/>
              <a:ahLst/>
              <a:cxnLst/>
              <a:rect l="l" t="t" r="r" b="b"/>
              <a:pathLst>
                <a:path w="10464" h="5887" extrusionOk="0">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3" name="Google Shape;20023;p73"/>
            <p:cNvSpPr/>
            <p:nvPr/>
          </p:nvSpPr>
          <p:spPr>
            <a:xfrm>
              <a:off x="7611570" y="3604327"/>
              <a:ext cx="274340" cy="111896"/>
            </a:xfrm>
            <a:custGeom>
              <a:avLst/>
              <a:gdLst/>
              <a:ahLst/>
              <a:cxnLst/>
              <a:rect l="l" t="t" r="r" b="b"/>
              <a:pathLst>
                <a:path w="10464" h="4268" extrusionOk="0">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4" name="Google Shape;20024;p73"/>
            <p:cNvSpPr/>
            <p:nvPr/>
          </p:nvSpPr>
          <p:spPr>
            <a:xfrm>
              <a:off x="7708706" y="3561881"/>
              <a:ext cx="79963" cy="28603"/>
            </a:xfrm>
            <a:custGeom>
              <a:avLst/>
              <a:gdLst/>
              <a:ahLst/>
              <a:cxnLst/>
              <a:rect l="l" t="t" r="r" b="b"/>
              <a:pathLst>
                <a:path w="3050" h="1091" extrusionOk="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5" name="Google Shape;20025;p73"/>
            <p:cNvSpPr/>
            <p:nvPr/>
          </p:nvSpPr>
          <p:spPr>
            <a:xfrm>
              <a:off x="7651551" y="3413280"/>
              <a:ext cx="194298" cy="160136"/>
            </a:xfrm>
            <a:custGeom>
              <a:avLst/>
              <a:gdLst/>
              <a:ahLst/>
              <a:cxnLst/>
              <a:rect l="l" t="t" r="r" b="b"/>
              <a:pathLst>
                <a:path w="7411" h="6108" extrusionOk="0">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6" name="Google Shape;20026;p73"/>
            <p:cNvSpPr/>
            <p:nvPr/>
          </p:nvSpPr>
          <p:spPr>
            <a:xfrm>
              <a:off x="7650686" y="3413490"/>
              <a:ext cx="172354" cy="159953"/>
            </a:xfrm>
            <a:custGeom>
              <a:avLst/>
              <a:gdLst/>
              <a:ahLst/>
              <a:cxnLst/>
              <a:rect l="l" t="t" r="r" b="b"/>
              <a:pathLst>
                <a:path w="6574" h="6101" extrusionOk="0">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7" name="Google Shape;20027;p73"/>
            <p:cNvSpPr/>
            <p:nvPr/>
          </p:nvSpPr>
          <p:spPr>
            <a:xfrm>
              <a:off x="7662930" y="3413385"/>
              <a:ext cx="22914" cy="65544"/>
            </a:xfrm>
            <a:custGeom>
              <a:avLst/>
              <a:gdLst/>
              <a:ahLst/>
              <a:cxnLst/>
              <a:rect l="l" t="t" r="r" b="b"/>
              <a:pathLst>
                <a:path w="874" h="2500" extrusionOk="0">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8" name="Google Shape;20028;p73"/>
            <p:cNvSpPr/>
            <p:nvPr/>
          </p:nvSpPr>
          <p:spPr>
            <a:xfrm>
              <a:off x="7811531" y="3413385"/>
              <a:ext cx="22914" cy="65544"/>
            </a:xfrm>
            <a:custGeom>
              <a:avLst/>
              <a:gdLst/>
              <a:ahLst/>
              <a:cxnLst/>
              <a:rect l="l" t="t" r="r" b="b"/>
              <a:pathLst>
                <a:path w="874" h="2500" extrusionOk="0">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9" name="Google Shape;20029;p73"/>
            <p:cNvSpPr/>
            <p:nvPr/>
          </p:nvSpPr>
          <p:spPr>
            <a:xfrm>
              <a:off x="7656192" y="3361815"/>
              <a:ext cx="186406" cy="102956"/>
            </a:xfrm>
            <a:custGeom>
              <a:avLst/>
              <a:gdLst/>
              <a:ahLst/>
              <a:cxnLst/>
              <a:rect l="l" t="t" r="r" b="b"/>
              <a:pathLst>
                <a:path w="7110" h="3927" extrusionOk="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0" name="Google Shape;20030;p73"/>
            <p:cNvSpPr/>
            <p:nvPr/>
          </p:nvSpPr>
          <p:spPr>
            <a:xfrm>
              <a:off x="7656192" y="3361920"/>
              <a:ext cx="186406" cy="86046"/>
            </a:xfrm>
            <a:custGeom>
              <a:avLst/>
              <a:gdLst/>
              <a:ahLst/>
              <a:cxnLst/>
              <a:rect l="l" t="t" r="r" b="b"/>
              <a:pathLst>
                <a:path w="7110" h="3282" extrusionOk="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1" name="Google Shape;20031;p73"/>
            <p:cNvSpPr/>
            <p:nvPr/>
          </p:nvSpPr>
          <p:spPr>
            <a:xfrm>
              <a:off x="7737283" y="3641923"/>
              <a:ext cx="22914" cy="34319"/>
            </a:xfrm>
            <a:custGeom>
              <a:avLst/>
              <a:gdLst/>
              <a:ahLst/>
              <a:cxnLst/>
              <a:rect l="l" t="t" r="r" b="b"/>
              <a:pathLst>
                <a:path w="874" h="1309" extrusionOk="0">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2" name="Google Shape;20032;p73"/>
            <p:cNvSpPr/>
            <p:nvPr/>
          </p:nvSpPr>
          <p:spPr>
            <a:xfrm>
              <a:off x="7709073" y="3476516"/>
              <a:ext cx="10671" cy="16386"/>
            </a:xfrm>
            <a:custGeom>
              <a:avLst/>
              <a:gdLst/>
              <a:ahLst/>
              <a:cxnLst/>
              <a:rect l="l" t="t" r="r" b="b"/>
              <a:pathLst>
                <a:path w="407" h="625" extrusionOk="0">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3" name="Google Shape;20033;p73"/>
            <p:cNvSpPr/>
            <p:nvPr/>
          </p:nvSpPr>
          <p:spPr>
            <a:xfrm>
              <a:off x="7777631" y="3476516"/>
              <a:ext cx="10671" cy="16386"/>
            </a:xfrm>
            <a:custGeom>
              <a:avLst/>
              <a:gdLst/>
              <a:ahLst/>
              <a:cxnLst/>
              <a:rect l="l" t="t" r="r" b="b"/>
              <a:pathLst>
                <a:path w="407" h="625" extrusionOk="0">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4" name="Google Shape;20034;p73"/>
            <p:cNvSpPr/>
            <p:nvPr/>
          </p:nvSpPr>
          <p:spPr>
            <a:xfrm>
              <a:off x="7723912" y="3516472"/>
              <a:ext cx="49630" cy="16491"/>
            </a:xfrm>
            <a:custGeom>
              <a:avLst/>
              <a:gdLst/>
              <a:ahLst/>
              <a:cxnLst/>
              <a:rect l="l" t="t" r="r" b="b"/>
              <a:pathLst>
                <a:path w="1893" h="629" extrusionOk="0">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5" name="Google Shape;20035;p73"/>
            <p:cNvSpPr/>
            <p:nvPr/>
          </p:nvSpPr>
          <p:spPr>
            <a:xfrm>
              <a:off x="7606143" y="3356519"/>
              <a:ext cx="285089" cy="365052"/>
            </a:xfrm>
            <a:custGeom>
              <a:avLst/>
              <a:gdLst/>
              <a:ahLst/>
              <a:cxnLst/>
              <a:rect l="l" t="t" r="r" b="b"/>
              <a:pathLst>
                <a:path w="10874" h="13924" extrusionOk="0">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6" name="Google Shape;20036;p73"/>
            <p:cNvSpPr/>
            <p:nvPr/>
          </p:nvSpPr>
          <p:spPr>
            <a:xfrm>
              <a:off x="7701574" y="3459423"/>
              <a:ext cx="25667" cy="10671"/>
            </a:xfrm>
            <a:custGeom>
              <a:avLst/>
              <a:gdLst/>
              <a:ahLst/>
              <a:cxnLst/>
              <a:rect l="l" t="t" r="r" b="b"/>
              <a:pathLst>
                <a:path w="979" h="407" extrusionOk="0">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7" name="Google Shape;20037;p73"/>
            <p:cNvSpPr/>
            <p:nvPr/>
          </p:nvSpPr>
          <p:spPr>
            <a:xfrm>
              <a:off x="7770133" y="3459423"/>
              <a:ext cx="25667" cy="10671"/>
            </a:xfrm>
            <a:custGeom>
              <a:avLst/>
              <a:gdLst/>
              <a:ahLst/>
              <a:cxnLst/>
              <a:rect l="l" t="t" r="r" b="b"/>
              <a:pathLst>
                <a:path w="979" h="407" extrusionOk="0">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38" name="Google Shape;20038;p73"/>
          <p:cNvGrpSpPr/>
          <p:nvPr/>
        </p:nvGrpSpPr>
        <p:grpSpPr>
          <a:xfrm>
            <a:off x="4905557" y="4086260"/>
            <a:ext cx="285797" cy="366390"/>
            <a:chOff x="4905557" y="4285510"/>
            <a:chExt cx="285797" cy="366390"/>
          </a:xfrm>
        </p:grpSpPr>
        <p:sp>
          <p:nvSpPr>
            <p:cNvPr id="20039" name="Google Shape;20039;p73"/>
            <p:cNvSpPr/>
            <p:nvPr/>
          </p:nvSpPr>
          <p:spPr>
            <a:xfrm>
              <a:off x="4976632" y="4290727"/>
              <a:ext cx="148915" cy="57967"/>
            </a:xfrm>
            <a:custGeom>
              <a:avLst/>
              <a:gdLst/>
              <a:ahLst/>
              <a:cxnLst/>
              <a:rect l="l" t="t" r="r" b="b"/>
              <a:pathLst>
                <a:path w="5680" h="2211" extrusionOk="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0" name="Google Shape;20040;p73"/>
            <p:cNvSpPr/>
            <p:nvPr/>
          </p:nvSpPr>
          <p:spPr>
            <a:xfrm>
              <a:off x="4947478" y="4325020"/>
              <a:ext cx="206358" cy="102877"/>
            </a:xfrm>
            <a:custGeom>
              <a:avLst/>
              <a:gdLst/>
              <a:ahLst/>
              <a:cxnLst/>
              <a:rect l="l" t="t" r="r" b="b"/>
              <a:pathLst>
                <a:path w="7871" h="3924" extrusionOk="0">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1" name="Google Shape;20041;p73"/>
            <p:cNvSpPr/>
            <p:nvPr/>
          </p:nvSpPr>
          <p:spPr>
            <a:xfrm>
              <a:off x="4910748" y="4490242"/>
              <a:ext cx="274995" cy="156125"/>
            </a:xfrm>
            <a:custGeom>
              <a:avLst/>
              <a:gdLst/>
              <a:ahLst/>
              <a:cxnLst/>
              <a:rect l="l" t="t" r="r" b="b"/>
              <a:pathLst>
                <a:path w="10489" h="5955" extrusionOk="0">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2" name="Google Shape;20042;p73"/>
            <p:cNvSpPr/>
            <p:nvPr/>
          </p:nvSpPr>
          <p:spPr>
            <a:xfrm>
              <a:off x="5009299" y="4490321"/>
              <a:ext cx="80173" cy="28997"/>
            </a:xfrm>
            <a:custGeom>
              <a:avLst/>
              <a:gdLst/>
              <a:ahLst/>
              <a:cxnLst/>
              <a:rect l="l" t="t" r="r" b="b"/>
              <a:pathLst>
                <a:path w="3058" h="1106" extrusionOk="0">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3" name="Google Shape;20043;p73"/>
            <p:cNvSpPr/>
            <p:nvPr/>
          </p:nvSpPr>
          <p:spPr>
            <a:xfrm>
              <a:off x="4952984" y="4347881"/>
              <a:ext cx="194403" cy="154342"/>
            </a:xfrm>
            <a:custGeom>
              <a:avLst/>
              <a:gdLst/>
              <a:ahLst/>
              <a:cxnLst/>
              <a:rect l="l" t="t" r="r" b="b"/>
              <a:pathLst>
                <a:path w="7415" h="5887" extrusionOk="0">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4" name="Google Shape;20044;p73"/>
            <p:cNvSpPr/>
            <p:nvPr/>
          </p:nvSpPr>
          <p:spPr>
            <a:xfrm>
              <a:off x="4952145" y="4347881"/>
              <a:ext cx="161526" cy="154342"/>
            </a:xfrm>
            <a:custGeom>
              <a:avLst/>
              <a:gdLst/>
              <a:ahLst/>
              <a:cxnLst/>
              <a:rect l="l" t="t" r="r" b="b"/>
              <a:pathLst>
                <a:path w="6161" h="5887" extrusionOk="0">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5" name="Google Shape;20045;p73"/>
            <p:cNvSpPr/>
            <p:nvPr/>
          </p:nvSpPr>
          <p:spPr>
            <a:xfrm>
              <a:off x="4910748" y="4544827"/>
              <a:ext cx="274995" cy="101540"/>
            </a:xfrm>
            <a:custGeom>
              <a:avLst/>
              <a:gdLst/>
              <a:ahLst/>
              <a:cxnLst/>
              <a:rect l="l" t="t" r="r" b="b"/>
              <a:pathLst>
                <a:path w="10489" h="3873" extrusionOk="0">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6" name="Google Shape;20046;p73"/>
            <p:cNvSpPr/>
            <p:nvPr/>
          </p:nvSpPr>
          <p:spPr>
            <a:xfrm>
              <a:off x="4958490" y="4432800"/>
              <a:ext cx="17304" cy="17120"/>
            </a:xfrm>
            <a:custGeom>
              <a:avLst/>
              <a:gdLst/>
              <a:ahLst/>
              <a:cxnLst/>
              <a:rect l="l" t="t" r="r" b="b"/>
              <a:pathLst>
                <a:path w="660" h="653" extrusionOk="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7" name="Google Shape;20047;p73"/>
            <p:cNvSpPr/>
            <p:nvPr/>
          </p:nvSpPr>
          <p:spPr>
            <a:xfrm>
              <a:off x="5124184" y="4434399"/>
              <a:ext cx="17304" cy="17225"/>
            </a:xfrm>
            <a:custGeom>
              <a:avLst/>
              <a:gdLst/>
              <a:ahLst/>
              <a:cxnLst/>
              <a:rect l="l" t="t" r="r" b="b"/>
              <a:pathLst>
                <a:path w="660" h="657" extrusionOk="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8" name="Google Shape;20048;p73"/>
            <p:cNvSpPr/>
            <p:nvPr/>
          </p:nvSpPr>
          <p:spPr>
            <a:xfrm>
              <a:off x="5020783" y="4485025"/>
              <a:ext cx="57285" cy="32877"/>
            </a:xfrm>
            <a:custGeom>
              <a:avLst/>
              <a:gdLst/>
              <a:ahLst/>
              <a:cxnLst/>
              <a:rect l="l" t="t" r="r" b="b"/>
              <a:pathLst>
                <a:path w="2185" h="1254" extrusionOk="0">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9" name="Google Shape;20049;p73"/>
            <p:cNvSpPr/>
            <p:nvPr/>
          </p:nvSpPr>
          <p:spPr>
            <a:xfrm>
              <a:off x="5010584" y="4405062"/>
              <a:ext cx="10802" cy="16386"/>
            </a:xfrm>
            <a:custGeom>
              <a:avLst/>
              <a:gdLst/>
              <a:ahLst/>
              <a:cxnLst/>
              <a:rect l="l" t="t" r="r" b="b"/>
              <a:pathLst>
                <a:path w="412" h="625" extrusionOk="0">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0" name="Google Shape;20050;p73"/>
            <p:cNvSpPr/>
            <p:nvPr/>
          </p:nvSpPr>
          <p:spPr>
            <a:xfrm>
              <a:off x="5079143" y="4405717"/>
              <a:ext cx="10802" cy="16438"/>
            </a:xfrm>
            <a:custGeom>
              <a:avLst/>
              <a:gdLst/>
              <a:ahLst/>
              <a:cxnLst/>
              <a:rect l="l" t="t" r="r" b="b"/>
              <a:pathLst>
                <a:path w="412" h="627" extrusionOk="0">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1" name="Google Shape;20051;p73"/>
            <p:cNvSpPr/>
            <p:nvPr/>
          </p:nvSpPr>
          <p:spPr>
            <a:xfrm>
              <a:off x="5025082" y="4445096"/>
              <a:ext cx="49630" cy="16674"/>
            </a:xfrm>
            <a:custGeom>
              <a:avLst/>
              <a:gdLst/>
              <a:ahLst/>
              <a:cxnLst/>
              <a:rect l="l" t="t" r="r" b="b"/>
              <a:pathLst>
                <a:path w="1893" h="636" extrusionOk="0">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2" name="Google Shape;20052;p73"/>
            <p:cNvSpPr/>
            <p:nvPr/>
          </p:nvSpPr>
          <p:spPr>
            <a:xfrm>
              <a:off x="4905557" y="4285510"/>
              <a:ext cx="285797" cy="366390"/>
            </a:xfrm>
            <a:custGeom>
              <a:avLst/>
              <a:gdLst/>
              <a:ahLst/>
              <a:cxnLst/>
              <a:rect l="l" t="t" r="r" b="b"/>
              <a:pathLst>
                <a:path w="10901" h="13975" extrusionOk="0">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3" name="Google Shape;20053;p73"/>
            <p:cNvSpPr/>
            <p:nvPr/>
          </p:nvSpPr>
          <p:spPr>
            <a:xfrm>
              <a:off x="5003217" y="4387784"/>
              <a:ext cx="24041" cy="10854"/>
            </a:xfrm>
            <a:custGeom>
              <a:avLst/>
              <a:gdLst/>
              <a:ahLst/>
              <a:cxnLst/>
              <a:rect l="l" t="t" r="r" b="b"/>
              <a:pathLst>
                <a:path w="917" h="414" extrusionOk="0">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4" name="Google Shape;20054;p73"/>
            <p:cNvSpPr/>
            <p:nvPr/>
          </p:nvSpPr>
          <p:spPr>
            <a:xfrm>
              <a:off x="5071907" y="4388545"/>
              <a:ext cx="25719" cy="10854"/>
            </a:xfrm>
            <a:custGeom>
              <a:avLst/>
              <a:gdLst/>
              <a:ahLst/>
              <a:cxnLst/>
              <a:rect l="l" t="t" r="r" b="b"/>
              <a:pathLst>
                <a:path w="981" h="414" extrusionOk="0">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55" name="Google Shape;20055;p73"/>
          <p:cNvGrpSpPr/>
          <p:nvPr/>
        </p:nvGrpSpPr>
        <p:grpSpPr>
          <a:xfrm>
            <a:off x="7606248" y="2232053"/>
            <a:ext cx="284984" cy="364843"/>
            <a:chOff x="7606248" y="2431303"/>
            <a:chExt cx="284984" cy="364843"/>
          </a:xfrm>
        </p:grpSpPr>
        <p:sp>
          <p:nvSpPr>
            <p:cNvPr id="20056" name="Google Shape;20056;p73"/>
            <p:cNvSpPr/>
            <p:nvPr/>
          </p:nvSpPr>
          <p:spPr>
            <a:xfrm>
              <a:off x="7611281" y="2636586"/>
              <a:ext cx="274340" cy="154316"/>
            </a:xfrm>
            <a:custGeom>
              <a:avLst/>
              <a:gdLst/>
              <a:ahLst/>
              <a:cxnLst/>
              <a:rect l="l" t="t" r="r" b="b"/>
              <a:pathLst>
                <a:path w="10464" h="5886" extrusionOk="0">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7" name="Google Shape;20057;p73"/>
            <p:cNvSpPr/>
            <p:nvPr/>
          </p:nvSpPr>
          <p:spPr>
            <a:xfrm>
              <a:off x="7611281" y="2684617"/>
              <a:ext cx="274340" cy="106286"/>
            </a:xfrm>
            <a:custGeom>
              <a:avLst/>
              <a:gdLst/>
              <a:ahLst/>
              <a:cxnLst/>
              <a:rect l="l" t="t" r="r" b="b"/>
              <a:pathLst>
                <a:path w="10464" h="4054" extrusionOk="0">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8" name="Google Shape;20058;p73"/>
            <p:cNvSpPr/>
            <p:nvPr/>
          </p:nvSpPr>
          <p:spPr>
            <a:xfrm>
              <a:off x="7708522" y="2636586"/>
              <a:ext cx="79963" cy="28551"/>
            </a:xfrm>
            <a:custGeom>
              <a:avLst/>
              <a:gdLst/>
              <a:ahLst/>
              <a:cxnLst/>
              <a:rect l="l" t="t" r="r" b="b"/>
              <a:pathLst>
                <a:path w="3050" h="1089" extrusionOk="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9" name="Google Shape;20059;p73"/>
            <p:cNvSpPr/>
            <p:nvPr/>
          </p:nvSpPr>
          <p:spPr>
            <a:xfrm>
              <a:off x="7651342" y="2487986"/>
              <a:ext cx="194298" cy="160110"/>
            </a:xfrm>
            <a:custGeom>
              <a:avLst/>
              <a:gdLst/>
              <a:ahLst/>
              <a:cxnLst/>
              <a:rect l="l" t="t" r="r" b="b"/>
              <a:pathLst>
                <a:path w="7411" h="6107" extrusionOk="0">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0" name="Google Shape;20060;p73"/>
            <p:cNvSpPr/>
            <p:nvPr/>
          </p:nvSpPr>
          <p:spPr>
            <a:xfrm>
              <a:off x="7650503" y="2487986"/>
              <a:ext cx="172249" cy="160136"/>
            </a:xfrm>
            <a:custGeom>
              <a:avLst/>
              <a:gdLst/>
              <a:ahLst/>
              <a:cxnLst/>
              <a:rect l="l" t="t" r="r" b="b"/>
              <a:pathLst>
                <a:path w="6570" h="6108" extrusionOk="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1" name="Google Shape;20061;p73"/>
            <p:cNvSpPr/>
            <p:nvPr/>
          </p:nvSpPr>
          <p:spPr>
            <a:xfrm>
              <a:off x="7659338" y="2436599"/>
              <a:ext cx="173874" cy="114256"/>
            </a:xfrm>
            <a:custGeom>
              <a:avLst/>
              <a:gdLst/>
              <a:ahLst/>
              <a:cxnLst/>
              <a:rect l="l" t="t" r="r" b="b"/>
              <a:pathLst>
                <a:path w="6632" h="4358" extrusionOk="0">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2" name="Google Shape;20062;p73"/>
            <p:cNvSpPr/>
            <p:nvPr/>
          </p:nvSpPr>
          <p:spPr>
            <a:xfrm>
              <a:off x="7659417" y="2436599"/>
              <a:ext cx="71915" cy="114256"/>
            </a:xfrm>
            <a:custGeom>
              <a:avLst/>
              <a:gdLst/>
              <a:ahLst/>
              <a:cxnLst/>
              <a:rect l="l" t="t" r="r" b="b"/>
              <a:pathLst>
                <a:path w="2743" h="4358" extrusionOk="0">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3" name="Google Shape;20063;p73"/>
            <p:cNvSpPr/>
            <p:nvPr/>
          </p:nvSpPr>
          <p:spPr>
            <a:xfrm>
              <a:off x="7777055" y="2436599"/>
              <a:ext cx="68585" cy="68585"/>
            </a:xfrm>
            <a:custGeom>
              <a:avLst/>
              <a:gdLst/>
              <a:ahLst/>
              <a:cxnLst/>
              <a:rect l="l" t="t" r="r" b="b"/>
              <a:pathLst>
                <a:path w="2616" h="2616" extrusionOk="0">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4" name="Google Shape;20064;p73"/>
            <p:cNvSpPr/>
            <p:nvPr/>
          </p:nvSpPr>
          <p:spPr>
            <a:xfrm>
              <a:off x="7754193" y="2465203"/>
              <a:ext cx="34292" cy="34292"/>
            </a:xfrm>
            <a:custGeom>
              <a:avLst/>
              <a:gdLst/>
              <a:ahLst/>
              <a:cxnLst/>
              <a:rect l="l" t="t" r="r" b="b"/>
              <a:pathLst>
                <a:path w="1308" h="1308" extrusionOk="0">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5" name="Google Shape;20065;p73"/>
            <p:cNvSpPr/>
            <p:nvPr/>
          </p:nvSpPr>
          <p:spPr>
            <a:xfrm>
              <a:off x="7659338" y="2684538"/>
              <a:ext cx="178227" cy="77682"/>
            </a:xfrm>
            <a:custGeom>
              <a:avLst/>
              <a:gdLst/>
              <a:ahLst/>
              <a:cxnLst/>
              <a:rect l="l" t="t" r="r" b="b"/>
              <a:pathLst>
                <a:path w="6798" h="2963" extrusionOk="0">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6" name="Google Shape;20066;p73"/>
            <p:cNvSpPr/>
            <p:nvPr/>
          </p:nvSpPr>
          <p:spPr>
            <a:xfrm>
              <a:off x="7709073" y="2551222"/>
              <a:ext cx="10671" cy="16386"/>
            </a:xfrm>
            <a:custGeom>
              <a:avLst/>
              <a:gdLst/>
              <a:ahLst/>
              <a:cxnLst/>
              <a:rect l="l" t="t" r="r" b="b"/>
              <a:pathLst>
                <a:path w="407" h="625" extrusionOk="0">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7" name="Google Shape;20067;p73"/>
            <p:cNvSpPr/>
            <p:nvPr/>
          </p:nvSpPr>
          <p:spPr>
            <a:xfrm>
              <a:off x="7777631" y="2551222"/>
              <a:ext cx="10671" cy="16386"/>
            </a:xfrm>
            <a:custGeom>
              <a:avLst/>
              <a:gdLst/>
              <a:ahLst/>
              <a:cxnLst/>
              <a:rect l="l" t="t" r="r" b="b"/>
              <a:pathLst>
                <a:path w="407" h="625" extrusionOk="0">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8" name="Google Shape;20068;p73"/>
            <p:cNvSpPr/>
            <p:nvPr/>
          </p:nvSpPr>
          <p:spPr>
            <a:xfrm>
              <a:off x="7723912" y="2591151"/>
              <a:ext cx="49630" cy="16491"/>
            </a:xfrm>
            <a:custGeom>
              <a:avLst/>
              <a:gdLst/>
              <a:ahLst/>
              <a:cxnLst/>
              <a:rect l="l" t="t" r="r" b="b"/>
              <a:pathLst>
                <a:path w="1893" h="629" extrusionOk="0">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9" name="Google Shape;20069;p73"/>
            <p:cNvSpPr/>
            <p:nvPr/>
          </p:nvSpPr>
          <p:spPr>
            <a:xfrm>
              <a:off x="7606248" y="2431303"/>
              <a:ext cx="284984" cy="364843"/>
            </a:xfrm>
            <a:custGeom>
              <a:avLst/>
              <a:gdLst/>
              <a:ahLst/>
              <a:cxnLst/>
              <a:rect l="l" t="t" r="r" b="b"/>
              <a:pathLst>
                <a:path w="10870" h="13916" extrusionOk="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0" name="Google Shape;20070;p73"/>
            <p:cNvSpPr/>
            <p:nvPr/>
          </p:nvSpPr>
          <p:spPr>
            <a:xfrm>
              <a:off x="7701574" y="2534128"/>
              <a:ext cx="25667" cy="10749"/>
            </a:xfrm>
            <a:custGeom>
              <a:avLst/>
              <a:gdLst/>
              <a:ahLst/>
              <a:cxnLst/>
              <a:rect l="l" t="t" r="r" b="b"/>
              <a:pathLst>
                <a:path w="979" h="410" extrusionOk="0">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1" name="Google Shape;20071;p73"/>
            <p:cNvSpPr/>
            <p:nvPr/>
          </p:nvSpPr>
          <p:spPr>
            <a:xfrm>
              <a:off x="7770133" y="2534128"/>
              <a:ext cx="25667" cy="10749"/>
            </a:xfrm>
            <a:custGeom>
              <a:avLst/>
              <a:gdLst/>
              <a:ahLst/>
              <a:cxnLst/>
              <a:rect l="l" t="t" r="r" b="b"/>
              <a:pathLst>
                <a:path w="979" h="410" extrusionOk="0">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72" name="Google Shape;20072;p73"/>
          <p:cNvGrpSpPr/>
          <p:nvPr/>
        </p:nvGrpSpPr>
        <p:grpSpPr>
          <a:xfrm>
            <a:off x="5805866" y="4086837"/>
            <a:ext cx="284879" cy="364948"/>
            <a:chOff x="5805866" y="4286087"/>
            <a:chExt cx="284879" cy="364948"/>
          </a:xfrm>
        </p:grpSpPr>
        <p:sp>
          <p:nvSpPr>
            <p:cNvPr id="20073" name="Google Shape;20073;p73"/>
            <p:cNvSpPr/>
            <p:nvPr/>
          </p:nvSpPr>
          <p:spPr>
            <a:xfrm>
              <a:off x="5811266" y="4542835"/>
              <a:ext cx="274261" cy="102956"/>
            </a:xfrm>
            <a:custGeom>
              <a:avLst/>
              <a:gdLst/>
              <a:ahLst/>
              <a:cxnLst/>
              <a:rect l="l" t="t" r="r" b="b"/>
              <a:pathLst>
                <a:path w="10461" h="3927" extrusionOk="0">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4" name="Google Shape;20074;p73"/>
            <p:cNvSpPr/>
            <p:nvPr/>
          </p:nvSpPr>
          <p:spPr>
            <a:xfrm>
              <a:off x="5872327" y="4542835"/>
              <a:ext cx="152140" cy="51413"/>
            </a:xfrm>
            <a:custGeom>
              <a:avLst/>
              <a:gdLst/>
              <a:ahLst/>
              <a:cxnLst/>
              <a:rect l="l" t="t" r="r" b="b"/>
              <a:pathLst>
                <a:path w="5803" h="1961" extrusionOk="0">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5" name="Google Shape;20075;p73"/>
            <p:cNvSpPr/>
            <p:nvPr/>
          </p:nvSpPr>
          <p:spPr>
            <a:xfrm>
              <a:off x="5856937" y="4546164"/>
              <a:ext cx="40008" cy="99548"/>
            </a:xfrm>
            <a:custGeom>
              <a:avLst/>
              <a:gdLst/>
              <a:ahLst/>
              <a:cxnLst/>
              <a:rect l="l" t="t" r="r" b="b"/>
              <a:pathLst>
                <a:path w="1526" h="3797" extrusionOk="0">
                  <a:moveTo>
                    <a:pt x="1525" y="0"/>
                  </a:moveTo>
                  <a:lnTo>
                    <a:pt x="1" y="450"/>
                  </a:lnTo>
                  <a:lnTo>
                    <a:pt x="1" y="3796"/>
                  </a:lnTo>
                  <a:lnTo>
                    <a:pt x="1525" y="3796"/>
                  </a:lnTo>
                  <a:lnTo>
                    <a:pt x="1525"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6" name="Google Shape;20076;p73"/>
            <p:cNvSpPr/>
            <p:nvPr/>
          </p:nvSpPr>
          <p:spPr>
            <a:xfrm>
              <a:off x="5999849" y="4546164"/>
              <a:ext cx="39982" cy="99548"/>
            </a:xfrm>
            <a:custGeom>
              <a:avLst/>
              <a:gdLst/>
              <a:ahLst/>
              <a:cxnLst/>
              <a:rect l="l" t="t" r="r" b="b"/>
              <a:pathLst>
                <a:path w="1525" h="3797" extrusionOk="0">
                  <a:moveTo>
                    <a:pt x="0" y="0"/>
                  </a:moveTo>
                  <a:lnTo>
                    <a:pt x="0" y="3796"/>
                  </a:lnTo>
                  <a:lnTo>
                    <a:pt x="1525" y="3796"/>
                  </a:lnTo>
                  <a:lnTo>
                    <a:pt x="1525" y="450"/>
                  </a:lnTo>
                  <a:lnTo>
                    <a:pt x="0" y="0"/>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7" name="Google Shape;20077;p73"/>
            <p:cNvSpPr/>
            <p:nvPr/>
          </p:nvSpPr>
          <p:spPr>
            <a:xfrm>
              <a:off x="5999849" y="4546164"/>
              <a:ext cx="24618" cy="32221"/>
            </a:xfrm>
            <a:custGeom>
              <a:avLst/>
              <a:gdLst/>
              <a:ahLst/>
              <a:cxnLst/>
              <a:rect l="l" t="t" r="r" b="b"/>
              <a:pathLst>
                <a:path w="939" h="1229" extrusionOk="0">
                  <a:moveTo>
                    <a:pt x="0" y="0"/>
                  </a:moveTo>
                  <a:lnTo>
                    <a:pt x="0" y="1228"/>
                  </a:lnTo>
                  <a:cubicBezTo>
                    <a:pt x="370" y="975"/>
                    <a:pt x="688" y="652"/>
                    <a:pt x="938" y="279"/>
                  </a:cubicBezTo>
                  <a:lnTo>
                    <a:pt x="0"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8" name="Google Shape;20078;p73"/>
            <p:cNvSpPr/>
            <p:nvPr/>
          </p:nvSpPr>
          <p:spPr>
            <a:xfrm>
              <a:off x="5874136" y="4365657"/>
              <a:ext cx="148522" cy="34319"/>
            </a:xfrm>
            <a:custGeom>
              <a:avLst/>
              <a:gdLst/>
              <a:ahLst/>
              <a:cxnLst/>
              <a:rect l="l" t="t" r="r" b="b"/>
              <a:pathLst>
                <a:path w="5665" h="1309" extrusionOk="0">
                  <a:moveTo>
                    <a:pt x="0" y="1"/>
                  </a:moveTo>
                  <a:lnTo>
                    <a:pt x="0" y="1308"/>
                  </a:lnTo>
                  <a:lnTo>
                    <a:pt x="5664" y="1308"/>
                  </a:lnTo>
                  <a:lnTo>
                    <a:pt x="566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9" name="Google Shape;20079;p73"/>
            <p:cNvSpPr/>
            <p:nvPr/>
          </p:nvSpPr>
          <p:spPr>
            <a:xfrm>
              <a:off x="5851248" y="4399949"/>
              <a:ext cx="194298" cy="74274"/>
            </a:xfrm>
            <a:custGeom>
              <a:avLst/>
              <a:gdLst/>
              <a:ahLst/>
              <a:cxnLst/>
              <a:rect l="l" t="t" r="r" b="b"/>
              <a:pathLst>
                <a:path w="7411" h="2833" extrusionOk="0">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0" name="Google Shape;20080;p73"/>
            <p:cNvSpPr/>
            <p:nvPr/>
          </p:nvSpPr>
          <p:spPr>
            <a:xfrm>
              <a:off x="5850488" y="4399949"/>
              <a:ext cx="172170" cy="74274"/>
            </a:xfrm>
            <a:custGeom>
              <a:avLst/>
              <a:gdLst/>
              <a:ahLst/>
              <a:cxnLst/>
              <a:rect l="l" t="t" r="r" b="b"/>
              <a:pathLst>
                <a:path w="6567" h="2833" extrusionOk="0">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1" name="Google Shape;20081;p73"/>
            <p:cNvSpPr/>
            <p:nvPr/>
          </p:nvSpPr>
          <p:spPr>
            <a:xfrm>
              <a:off x="5891204" y="4291409"/>
              <a:ext cx="159927" cy="138271"/>
            </a:xfrm>
            <a:custGeom>
              <a:avLst/>
              <a:gdLst/>
              <a:ahLst/>
              <a:cxnLst/>
              <a:rect l="l" t="t" r="r" b="b"/>
              <a:pathLst>
                <a:path w="6100" h="5274" extrusionOk="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2" name="Google Shape;20082;p73"/>
            <p:cNvSpPr/>
            <p:nvPr/>
          </p:nvSpPr>
          <p:spPr>
            <a:xfrm>
              <a:off x="5845533" y="4291409"/>
              <a:ext cx="159927" cy="138271"/>
            </a:xfrm>
            <a:custGeom>
              <a:avLst/>
              <a:gdLst/>
              <a:ahLst/>
              <a:cxnLst/>
              <a:rect l="l" t="t" r="r" b="b"/>
              <a:pathLst>
                <a:path w="6100" h="5274" extrusionOk="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3" name="Google Shape;20083;p73"/>
            <p:cNvSpPr/>
            <p:nvPr/>
          </p:nvSpPr>
          <p:spPr>
            <a:xfrm>
              <a:off x="5839844" y="4594221"/>
              <a:ext cx="17120" cy="51491"/>
            </a:xfrm>
            <a:custGeom>
              <a:avLst/>
              <a:gdLst/>
              <a:ahLst/>
              <a:cxnLst/>
              <a:rect l="l" t="t" r="r" b="b"/>
              <a:pathLst>
                <a:path w="653" h="1964" extrusionOk="0">
                  <a:moveTo>
                    <a:pt x="653" y="0"/>
                  </a:moveTo>
                  <a:cubicBezTo>
                    <a:pt x="290" y="0"/>
                    <a:pt x="1" y="293"/>
                    <a:pt x="1" y="656"/>
                  </a:cubicBezTo>
                  <a:lnTo>
                    <a:pt x="1" y="1963"/>
                  </a:lnTo>
                  <a:lnTo>
                    <a:pt x="653" y="1963"/>
                  </a:lnTo>
                  <a:lnTo>
                    <a:pt x="653"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4" name="Google Shape;20084;p73"/>
            <p:cNvSpPr/>
            <p:nvPr/>
          </p:nvSpPr>
          <p:spPr>
            <a:xfrm>
              <a:off x="6039804" y="4594221"/>
              <a:ext cx="17120" cy="51491"/>
            </a:xfrm>
            <a:custGeom>
              <a:avLst/>
              <a:gdLst/>
              <a:ahLst/>
              <a:cxnLst/>
              <a:rect l="l" t="t" r="r" b="b"/>
              <a:pathLst>
                <a:path w="653" h="1964" extrusionOk="0">
                  <a:moveTo>
                    <a:pt x="1" y="0"/>
                  </a:moveTo>
                  <a:lnTo>
                    <a:pt x="1" y="1963"/>
                  </a:lnTo>
                  <a:lnTo>
                    <a:pt x="653" y="1963"/>
                  </a:lnTo>
                  <a:lnTo>
                    <a:pt x="653" y="656"/>
                  </a:lnTo>
                  <a:cubicBezTo>
                    <a:pt x="653" y="293"/>
                    <a:pt x="360" y="0"/>
                    <a:pt x="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5" name="Google Shape;20085;p73"/>
            <p:cNvSpPr/>
            <p:nvPr/>
          </p:nvSpPr>
          <p:spPr>
            <a:xfrm>
              <a:off x="5872327" y="4546164"/>
              <a:ext cx="24697" cy="32221"/>
            </a:xfrm>
            <a:custGeom>
              <a:avLst/>
              <a:gdLst/>
              <a:ahLst/>
              <a:cxnLst/>
              <a:rect l="l" t="t" r="r" b="b"/>
              <a:pathLst>
                <a:path w="942" h="1229" extrusionOk="0">
                  <a:moveTo>
                    <a:pt x="942" y="0"/>
                  </a:moveTo>
                  <a:lnTo>
                    <a:pt x="0" y="279"/>
                  </a:lnTo>
                  <a:cubicBezTo>
                    <a:pt x="250" y="652"/>
                    <a:pt x="569" y="975"/>
                    <a:pt x="942" y="1228"/>
                  </a:cubicBezTo>
                  <a:lnTo>
                    <a:pt x="942" y="0"/>
                  </a:ln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6" name="Google Shape;20086;p73"/>
            <p:cNvSpPr/>
            <p:nvPr/>
          </p:nvSpPr>
          <p:spPr>
            <a:xfrm>
              <a:off x="5874136" y="4462897"/>
              <a:ext cx="148522" cy="114256"/>
            </a:xfrm>
            <a:custGeom>
              <a:avLst/>
              <a:gdLst/>
              <a:ahLst/>
              <a:cxnLst/>
              <a:rect l="l" t="t" r="r" b="b"/>
              <a:pathLst>
                <a:path w="5665" h="4358" extrusionOk="0">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7" name="Google Shape;20087;p73"/>
            <p:cNvSpPr/>
            <p:nvPr/>
          </p:nvSpPr>
          <p:spPr>
            <a:xfrm>
              <a:off x="5873874" y="4462897"/>
              <a:ext cx="86020" cy="114282"/>
            </a:xfrm>
            <a:custGeom>
              <a:avLst/>
              <a:gdLst/>
              <a:ahLst/>
              <a:cxnLst/>
              <a:rect l="l" t="t" r="r" b="b"/>
              <a:pathLst>
                <a:path w="3281" h="4359" extrusionOk="0">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8" name="Google Shape;20088;p73"/>
            <p:cNvSpPr/>
            <p:nvPr/>
          </p:nvSpPr>
          <p:spPr>
            <a:xfrm>
              <a:off x="5908796" y="4428893"/>
              <a:ext cx="10644" cy="16491"/>
            </a:xfrm>
            <a:custGeom>
              <a:avLst/>
              <a:gdLst/>
              <a:ahLst/>
              <a:cxnLst/>
              <a:rect l="l" t="t" r="r" b="b"/>
              <a:pathLst>
                <a:path w="406" h="629" extrusionOk="0">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9" name="Google Shape;20089;p73"/>
            <p:cNvSpPr/>
            <p:nvPr/>
          </p:nvSpPr>
          <p:spPr>
            <a:xfrm>
              <a:off x="5977328" y="4428893"/>
              <a:ext cx="10671" cy="16491"/>
            </a:xfrm>
            <a:custGeom>
              <a:avLst/>
              <a:gdLst/>
              <a:ahLst/>
              <a:cxnLst/>
              <a:rect l="l" t="t" r="r" b="b"/>
              <a:pathLst>
                <a:path w="407" h="629" extrusionOk="0">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0" name="Google Shape;20090;p73"/>
            <p:cNvSpPr/>
            <p:nvPr/>
          </p:nvSpPr>
          <p:spPr>
            <a:xfrm>
              <a:off x="5923556" y="4480227"/>
              <a:ext cx="49604" cy="16491"/>
            </a:xfrm>
            <a:custGeom>
              <a:avLst/>
              <a:gdLst/>
              <a:ahLst/>
              <a:cxnLst/>
              <a:rect l="l" t="t" r="r" b="b"/>
              <a:pathLst>
                <a:path w="1892" h="629" extrusionOk="0">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1" name="Google Shape;20091;p73"/>
            <p:cNvSpPr/>
            <p:nvPr/>
          </p:nvSpPr>
          <p:spPr>
            <a:xfrm>
              <a:off x="5805866" y="4286087"/>
              <a:ext cx="284879" cy="364895"/>
            </a:xfrm>
            <a:custGeom>
              <a:avLst/>
              <a:gdLst/>
              <a:ahLst/>
              <a:cxnLst/>
              <a:rect l="l" t="t" r="r" b="b"/>
              <a:pathLst>
                <a:path w="10866" h="13918" extrusionOk="0">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2" name="Google Shape;20092;p73"/>
            <p:cNvSpPr/>
            <p:nvPr/>
          </p:nvSpPr>
          <p:spPr>
            <a:xfrm>
              <a:off x="5891597" y="4594588"/>
              <a:ext cx="10749" cy="56446"/>
            </a:xfrm>
            <a:custGeom>
              <a:avLst/>
              <a:gdLst/>
              <a:ahLst/>
              <a:cxnLst/>
              <a:rect l="l" t="t" r="r" b="b"/>
              <a:pathLst>
                <a:path w="410" h="2153" extrusionOk="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3" name="Google Shape;20093;p73"/>
            <p:cNvSpPr/>
            <p:nvPr/>
          </p:nvSpPr>
          <p:spPr>
            <a:xfrm>
              <a:off x="5941358" y="4600382"/>
              <a:ext cx="12453" cy="10697"/>
            </a:xfrm>
            <a:custGeom>
              <a:avLst/>
              <a:gdLst/>
              <a:ahLst/>
              <a:cxnLst/>
              <a:rect l="l" t="t" r="r" b="b"/>
              <a:pathLst>
                <a:path w="475" h="408" extrusionOk="0">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4" name="Google Shape;20094;p73"/>
            <p:cNvSpPr/>
            <p:nvPr/>
          </p:nvSpPr>
          <p:spPr>
            <a:xfrm>
              <a:off x="5941358" y="4634648"/>
              <a:ext cx="12453" cy="10697"/>
            </a:xfrm>
            <a:custGeom>
              <a:avLst/>
              <a:gdLst/>
              <a:ahLst/>
              <a:cxnLst/>
              <a:rect l="l" t="t" r="r" b="b"/>
              <a:pathLst>
                <a:path w="475" h="408" extrusionOk="0">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95" name="Google Shape;20095;p73"/>
          <p:cNvGrpSpPr/>
          <p:nvPr/>
        </p:nvGrpSpPr>
        <p:grpSpPr>
          <a:xfrm>
            <a:off x="5355790" y="4086837"/>
            <a:ext cx="284958" cy="364948"/>
            <a:chOff x="5355790" y="4286087"/>
            <a:chExt cx="284958" cy="364948"/>
          </a:xfrm>
        </p:grpSpPr>
        <p:sp>
          <p:nvSpPr>
            <p:cNvPr id="20096" name="Google Shape;20096;p73"/>
            <p:cNvSpPr/>
            <p:nvPr/>
          </p:nvSpPr>
          <p:spPr>
            <a:xfrm>
              <a:off x="5361086" y="4525662"/>
              <a:ext cx="274366" cy="120050"/>
            </a:xfrm>
            <a:custGeom>
              <a:avLst/>
              <a:gdLst/>
              <a:ahLst/>
              <a:cxnLst/>
              <a:rect l="l" t="t" r="r" b="b"/>
              <a:pathLst>
                <a:path w="10465" h="4579" extrusionOk="0">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7" name="Google Shape;20097;p73"/>
            <p:cNvSpPr/>
            <p:nvPr/>
          </p:nvSpPr>
          <p:spPr>
            <a:xfrm>
              <a:off x="5458222" y="4491370"/>
              <a:ext cx="80094" cy="154342"/>
            </a:xfrm>
            <a:custGeom>
              <a:avLst/>
              <a:gdLst/>
              <a:ahLst/>
              <a:cxnLst/>
              <a:rect l="l" t="t" r="r" b="b"/>
              <a:pathLst>
                <a:path w="3055" h="5887" extrusionOk="0">
                  <a:moveTo>
                    <a:pt x="1" y="1"/>
                  </a:moveTo>
                  <a:lnTo>
                    <a:pt x="1" y="5886"/>
                  </a:lnTo>
                  <a:lnTo>
                    <a:pt x="3054" y="5886"/>
                  </a:lnTo>
                  <a:lnTo>
                    <a:pt x="305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8" name="Google Shape;20098;p73"/>
            <p:cNvSpPr/>
            <p:nvPr/>
          </p:nvSpPr>
          <p:spPr>
            <a:xfrm>
              <a:off x="5458326" y="4491370"/>
              <a:ext cx="79990" cy="34319"/>
            </a:xfrm>
            <a:custGeom>
              <a:avLst/>
              <a:gdLst/>
              <a:ahLst/>
              <a:cxnLst/>
              <a:rect l="l" t="t" r="r" b="b"/>
              <a:pathLst>
                <a:path w="3051" h="1309" extrusionOk="0">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9" name="Google Shape;20099;p73"/>
            <p:cNvSpPr/>
            <p:nvPr/>
          </p:nvSpPr>
          <p:spPr>
            <a:xfrm>
              <a:off x="5538290" y="4479991"/>
              <a:ext cx="64783" cy="165799"/>
            </a:xfrm>
            <a:custGeom>
              <a:avLst/>
              <a:gdLst/>
              <a:ahLst/>
              <a:cxnLst/>
              <a:rect l="l" t="t" r="r" b="b"/>
              <a:pathLst>
                <a:path w="2471" h="6324" extrusionOk="0">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0" name="Google Shape;20100;p73"/>
            <p:cNvSpPr/>
            <p:nvPr/>
          </p:nvSpPr>
          <p:spPr>
            <a:xfrm>
              <a:off x="5393464" y="4479991"/>
              <a:ext cx="64783" cy="165799"/>
            </a:xfrm>
            <a:custGeom>
              <a:avLst/>
              <a:gdLst/>
              <a:ahLst/>
              <a:cxnLst/>
              <a:rect l="l" t="t" r="r" b="b"/>
              <a:pathLst>
                <a:path w="2471" h="6324" extrusionOk="0">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1" name="Google Shape;20101;p73"/>
            <p:cNvSpPr/>
            <p:nvPr/>
          </p:nvSpPr>
          <p:spPr>
            <a:xfrm>
              <a:off x="5406862" y="4297098"/>
              <a:ext cx="182919" cy="125739"/>
            </a:xfrm>
            <a:custGeom>
              <a:avLst/>
              <a:gdLst/>
              <a:ahLst/>
              <a:cxnLst/>
              <a:rect l="l" t="t" r="r" b="b"/>
              <a:pathLst>
                <a:path w="6977" h="4796" extrusionOk="0">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2" name="Google Shape;20102;p73"/>
            <p:cNvSpPr/>
            <p:nvPr/>
          </p:nvSpPr>
          <p:spPr>
            <a:xfrm>
              <a:off x="5406521" y="4297098"/>
              <a:ext cx="106050" cy="125739"/>
            </a:xfrm>
            <a:custGeom>
              <a:avLst/>
              <a:gdLst/>
              <a:ahLst/>
              <a:cxnLst/>
              <a:rect l="l" t="t" r="r" b="b"/>
              <a:pathLst>
                <a:path w="4045" h="4796" extrusionOk="0">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3" name="Google Shape;20103;p73"/>
            <p:cNvSpPr/>
            <p:nvPr/>
          </p:nvSpPr>
          <p:spPr>
            <a:xfrm>
              <a:off x="5372595" y="4382855"/>
              <a:ext cx="251452" cy="91447"/>
            </a:xfrm>
            <a:custGeom>
              <a:avLst/>
              <a:gdLst/>
              <a:ahLst/>
              <a:cxnLst/>
              <a:rect l="l" t="t" r="r" b="b"/>
              <a:pathLst>
                <a:path w="9591" h="3488" extrusionOk="0">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4" name="Google Shape;20104;p73"/>
            <p:cNvSpPr/>
            <p:nvPr/>
          </p:nvSpPr>
          <p:spPr>
            <a:xfrm>
              <a:off x="5401172" y="4382855"/>
              <a:ext cx="194298" cy="125818"/>
            </a:xfrm>
            <a:custGeom>
              <a:avLst/>
              <a:gdLst/>
              <a:ahLst/>
              <a:cxnLst/>
              <a:rect l="l" t="t" r="r" b="b"/>
              <a:pathLst>
                <a:path w="7411" h="4799" extrusionOk="0">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5" name="Google Shape;20105;p73"/>
            <p:cNvSpPr/>
            <p:nvPr/>
          </p:nvSpPr>
          <p:spPr>
            <a:xfrm>
              <a:off x="5401172" y="4382855"/>
              <a:ext cx="148522" cy="125765"/>
            </a:xfrm>
            <a:custGeom>
              <a:avLst/>
              <a:gdLst/>
              <a:ahLst/>
              <a:cxnLst/>
              <a:rect l="l" t="t" r="r" b="b"/>
              <a:pathLst>
                <a:path w="5665" h="4797" extrusionOk="0">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6" name="Google Shape;20106;p73"/>
            <p:cNvSpPr/>
            <p:nvPr/>
          </p:nvSpPr>
          <p:spPr>
            <a:xfrm>
              <a:off x="5475420" y="4291409"/>
              <a:ext cx="45802" cy="65124"/>
            </a:xfrm>
            <a:custGeom>
              <a:avLst/>
              <a:gdLst/>
              <a:ahLst/>
              <a:cxnLst/>
              <a:rect l="l" t="t" r="r" b="b"/>
              <a:pathLst>
                <a:path w="1747" h="2484" extrusionOk="0">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7" name="Google Shape;20107;p73"/>
            <p:cNvSpPr/>
            <p:nvPr/>
          </p:nvSpPr>
          <p:spPr>
            <a:xfrm>
              <a:off x="5475420" y="4291409"/>
              <a:ext cx="22914" cy="65150"/>
            </a:xfrm>
            <a:custGeom>
              <a:avLst/>
              <a:gdLst/>
              <a:ahLst/>
              <a:cxnLst/>
              <a:rect l="l" t="t" r="r" b="b"/>
              <a:pathLst>
                <a:path w="874" h="2485" extrusionOk="0">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8" name="Google Shape;20108;p73"/>
            <p:cNvSpPr/>
            <p:nvPr/>
          </p:nvSpPr>
          <p:spPr>
            <a:xfrm>
              <a:off x="5458326" y="4546531"/>
              <a:ext cx="79990" cy="99181"/>
            </a:xfrm>
            <a:custGeom>
              <a:avLst/>
              <a:gdLst/>
              <a:ahLst/>
              <a:cxnLst/>
              <a:rect l="l" t="t" r="r" b="b"/>
              <a:pathLst>
                <a:path w="3051" h="3783" extrusionOk="0">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9" name="Google Shape;20109;p73"/>
            <p:cNvSpPr/>
            <p:nvPr/>
          </p:nvSpPr>
          <p:spPr>
            <a:xfrm>
              <a:off x="5458326" y="4546531"/>
              <a:ext cx="79990" cy="42079"/>
            </a:xfrm>
            <a:custGeom>
              <a:avLst/>
              <a:gdLst/>
              <a:ahLst/>
              <a:cxnLst/>
              <a:rect l="l" t="t" r="r" b="b"/>
              <a:pathLst>
                <a:path w="3051" h="1605" extrusionOk="0">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0" name="Google Shape;20110;p73"/>
            <p:cNvSpPr/>
            <p:nvPr/>
          </p:nvSpPr>
          <p:spPr>
            <a:xfrm>
              <a:off x="5412551" y="4382855"/>
              <a:ext cx="22914" cy="30203"/>
            </a:xfrm>
            <a:custGeom>
              <a:avLst/>
              <a:gdLst/>
              <a:ahLst/>
              <a:cxnLst/>
              <a:rect l="l" t="t" r="r" b="b"/>
              <a:pathLst>
                <a:path w="874" h="1152" extrusionOk="0">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1" name="Google Shape;20111;p73"/>
            <p:cNvSpPr/>
            <p:nvPr/>
          </p:nvSpPr>
          <p:spPr>
            <a:xfrm>
              <a:off x="5561073" y="4382855"/>
              <a:ext cx="22914" cy="30203"/>
            </a:xfrm>
            <a:custGeom>
              <a:avLst/>
              <a:gdLst/>
              <a:ahLst/>
              <a:cxnLst/>
              <a:rect l="l" t="t" r="r" b="b"/>
              <a:pathLst>
                <a:path w="874" h="1152" extrusionOk="0">
                  <a:moveTo>
                    <a:pt x="4" y="0"/>
                  </a:moveTo>
                  <a:lnTo>
                    <a:pt x="4" y="681"/>
                  </a:lnTo>
                  <a:cubicBezTo>
                    <a:pt x="0" y="913"/>
                    <a:pt x="178" y="1101"/>
                    <a:pt x="410" y="1119"/>
                  </a:cubicBezTo>
                  <a:lnTo>
                    <a:pt x="873" y="1152"/>
                  </a:lnTo>
                  <a:lnTo>
                    <a:pt x="87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2" name="Google Shape;20112;p73"/>
            <p:cNvSpPr/>
            <p:nvPr/>
          </p:nvSpPr>
          <p:spPr>
            <a:xfrm>
              <a:off x="5458615" y="4411799"/>
              <a:ext cx="10749" cy="16386"/>
            </a:xfrm>
            <a:custGeom>
              <a:avLst/>
              <a:gdLst/>
              <a:ahLst/>
              <a:cxnLst/>
              <a:rect l="l" t="t" r="r" b="b"/>
              <a:pathLst>
                <a:path w="410" h="625" extrusionOk="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3" name="Google Shape;20113;p73"/>
            <p:cNvSpPr/>
            <p:nvPr/>
          </p:nvSpPr>
          <p:spPr>
            <a:xfrm>
              <a:off x="5527252" y="4411799"/>
              <a:ext cx="10671" cy="16386"/>
            </a:xfrm>
            <a:custGeom>
              <a:avLst/>
              <a:gdLst/>
              <a:ahLst/>
              <a:cxnLst/>
              <a:rect l="l" t="t" r="r" b="b"/>
              <a:pathLst>
                <a:path w="407" h="625" extrusionOk="0">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4" name="Google Shape;20114;p73"/>
            <p:cNvSpPr/>
            <p:nvPr/>
          </p:nvSpPr>
          <p:spPr>
            <a:xfrm>
              <a:off x="5473480" y="4451755"/>
              <a:ext cx="49604" cy="16491"/>
            </a:xfrm>
            <a:custGeom>
              <a:avLst/>
              <a:gdLst/>
              <a:ahLst/>
              <a:cxnLst/>
              <a:rect l="l" t="t" r="r" b="b"/>
              <a:pathLst>
                <a:path w="1892" h="629" extrusionOk="0">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5" name="Google Shape;20115;p73"/>
            <p:cNvSpPr/>
            <p:nvPr/>
          </p:nvSpPr>
          <p:spPr>
            <a:xfrm>
              <a:off x="5452926" y="4606071"/>
              <a:ext cx="10749" cy="44963"/>
            </a:xfrm>
            <a:custGeom>
              <a:avLst/>
              <a:gdLst/>
              <a:ahLst/>
              <a:cxnLst/>
              <a:rect l="l" t="t" r="r" b="b"/>
              <a:pathLst>
                <a:path w="410" h="1715" extrusionOk="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6" name="Google Shape;20116;p73"/>
            <p:cNvSpPr/>
            <p:nvPr/>
          </p:nvSpPr>
          <p:spPr>
            <a:xfrm>
              <a:off x="5355790" y="4286087"/>
              <a:ext cx="284958" cy="364948"/>
            </a:xfrm>
            <a:custGeom>
              <a:avLst/>
              <a:gdLst/>
              <a:ahLst/>
              <a:cxnLst/>
              <a:rect l="l" t="t" r="r" b="b"/>
              <a:pathLst>
                <a:path w="10869" h="13920" extrusionOk="0">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7" name="Google Shape;20117;p73"/>
            <p:cNvSpPr/>
            <p:nvPr/>
          </p:nvSpPr>
          <p:spPr>
            <a:xfrm>
              <a:off x="5451117" y="4394627"/>
              <a:ext cx="25667" cy="10749"/>
            </a:xfrm>
            <a:custGeom>
              <a:avLst/>
              <a:gdLst/>
              <a:ahLst/>
              <a:cxnLst/>
              <a:rect l="l" t="t" r="r" b="b"/>
              <a:pathLst>
                <a:path w="979" h="410" extrusionOk="0">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8" name="Google Shape;20118;p73"/>
            <p:cNvSpPr/>
            <p:nvPr/>
          </p:nvSpPr>
          <p:spPr>
            <a:xfrm>
              <a:off x="5521484" y="4394627"/>
              <a:ext cx="23937" cy="10644"/>
            </a:xfrm>
            <a:custGeom>
              <a:avLst/>
              <a:gdLst/>
              <a:ahLst/>
              <a:cxnLst/>
              <a:rect l="l" t="t" r="r" b="b"/>
              <a:pathLst>
                <a:path w="913" h="406" extrusionOk="0">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19" name="Google Shape;20119;p73"/>
          <p:cNvGrpSpPr/>
          <p:nvPr/>
        </p:nvGrpSpPr>
        <p:grpSpPr>
          <a:xfrm>
            <a:off x="8056219" y="1784258"/>
            <a:ext cx="284984" cy="364869"/>
            <a:chOff x="8056219" y="1983508"/>
            <a:chExt cx="284984" cy="364869"/>
          </a:xfrm>
        </p:grpSpPr>
        <p:sp>
          <p:nvSpPr>
            <p:cNvPr id="20120" name="Google Shape;20120;p73"/>
            <p:cNvSpPr/>
            <p:nvPr/>
          </p:nvSpPr>
          <p:spPr>
            <a:xfrm>
              <a:off x="8061646" y="2230005"/>
              <a:ext cx="274340" cy="112447"/>
            </a:xfrm>
            <a:custGeom>
              <a:avLst/>
              <a:gdLst/>
              <a:ahLst/>
              <a:cxnLst/>
              <a:rect l="l" t="t" r="r" b="b"/>
              <a:pathLst>
                <a:path w="10464" h="4289" extrusionOk="0">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1" name="Google Shape;20121;p73"/>
            <p:cNvSpPr/>
            <p:nvPr/>
          </p:nvSpPr>
          <p:spPr>
            <a:xfrm>
              <a:off x="8090511" y="2165327"/>
              <a:ext cx="216609" cy="130013"/>
            </a:xfrm>
            <a:custGeom>
              <a:avLst/>
              <a:gdLst/>
              <a:ahLst/>
              <a:cxnLst/>
              <a:rect l="l" t="t" r="r" b="b"/>
              <a:pathLst>
                <a:path w="8262" h="4959" extrusionOk="0">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2" name="Google Shape;20122;p73"/>
            <p:cNvSpPr/>
            <p:nvPr/>
          </p:nvSpPr>
          <p:spPr>
            <a:xfrm>
              <a:off x="8101601" y="2175289"/>
              <a:ext cx="194298" cy="102877"/>
            </a:xfrm>
            <a:custGeom>
              <a:avLst/>
              <a:gdLst/>
              <a:ahLst/>
              <a:cxnLst/>
              <a:rect l="l" t="t" r="r" b="b"/>
              <a:pathLst>
                <a:path w="7411" h="3924" extrusionOk="0">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3" name="Google Shape;20123;p73"/>
            <p:cNvSpPr/>
            <p:nvPr/>
          </p:nvSpPr>
          <p:spPr>
            <a:xfrm>
              <a:off x="8120137" y="2192488"/>
              <a:ext cx="157253" cy="65072"/>
            </a:xfrm>
            <a:custGeom>
              <a:avLst/>
              <a:gdLst/>
              <a:ahLst/>
              <a:cxnLst/>
              <a:rect l="l" t="t" r="r" b="b"/>
              <a:pathLst>
                <a:path w="5998" h="2482" extrusionOk="0">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4" name="Google Shape;20124;p73"/>
            <p:cNvSpPr/>
            <p:nvPr/>
          </p:nvSpPr>
          <p:spPr>
            <a:xfrm>
              <a:off x="8144807" y="2171016"/>
              <a:ext cx="107911" cy="86544"/>
            </a:xfrm>
            <a:custGeom>
              <a:avLst/>
              <a:gdLst/>
              <a:ahLst/>
              <a:cxnLst/>
              <a:rect l="l" t="t" r="r" b="b"/>
              <a:pathLst>
                <a:path w="4116" h="3301" extrusionOk="0">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5" name="Google Shape;20125;p73"/>
            <p:cNvSpPr/>
            <p:nvPr/>
          </p:nvSpPr>
          <p:spPr>
            <a:xfrm>
              <a:off x="8158781" y="2171016"/>
              <a:ext cx="80068" cy="34292"/>
            </a:xfrm>
            <a:custGeom>
              <a:avLst/>
              <a:gdLst/>
              <a:ahLst/>
              <a:cxnLst/>
              <a:rect l="l" t="t" r="r" b="b"/>
              <a:pathLst>
                <a:path w="3054" h="1308" extrusionOk="0">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6" name="Google Shape;20126;p73"/>
            <p:cNvSpPr/>
            <p:nvPr/>
          </p:nvSpPr>
          <p:spPr>
            <a:xfrm>
              <a:off x="8100474" y="1989434"/>
              <a:ext cx="196684" cy="200144"/>
            </a:xfrm>
            <a:custGeom>
              <a:avLst/>
              <a:gdLst/>
              <a:ahLst/>
              <a:cxnLst/>
              <a:rect l="l" t="t" r="r" b="b"/>
              <a:pathLst>
                <a:path w="7502" h="7634" extrusionOk="0">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7" name="Google Shape;20127;p73"/>
            <p:cNvSpPr/>
            <p:nvPr/>
          </p:nvSpPr>
          <p:spPr>
            <a:xfrm>
              <a:off x="8100474" y="2023621"/>
              <a:ext cx="112735" cy="165852"/>
            </a:xfrm>
            <a:custGeom>
              <a:avLst/>
              <a:gdLst/>
              <a:ahLst/>
              <a:cxnLst/>
              <a:rect l="l" t="t" r="r" b="b"/>
              <a:pathLst>
                <a:path w="4300" h="6326" extrusionOk="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8" name="Google Shape;20128;p73"/>
            <p:cNvSpPr/>
            <p:nvPr/>
          </p:nvSpPr>
          <p:spPr>
            <a:xfrm>
              <a:off x="8165047" y="2132293"/>
              <a:ext cx="67536" cy="66619"/>
            </a:xfrm>
            <a:custGeom>
              <a:avLst/>
              <a:gdLst/>
              <a:ahLst/>
              <a:cxnLst/>
              <a:rect l="l" t="t" r="r" b="b"/>
              <a:pathLst>
                <a:path w="2576" h="2541" extrusionOk="0">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9" name="Google Shape;20129;p73"/>
            <p:cNvSpPr/>
            <p:nvPr/>
          </p:nvSpPr>
          <p:spPr>
            <a:xfrm>
              <a:off x="8165047" y="2132293"/>
              <a:ext cx="41712" cy="66566"/>
            </a:xfrm>
            <a:custGeom>
              <a:avLst/>
              <a:gdLst/>
              <a:ahLst/>
              <a:cxnLst/>
              <a:rect l="l" t="t" r="r" b="b"/>
              <a:pathLst>
                <a:path w="1591" h="2539" extrusionOk="0">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0" name="Google Shape;20130;p73"/>
            <p:cNvSpPr/>
            <p:nvPr/>
          </p:nvSpPr>
          <p:spPr>
            <a:xfrm>
              <a:off x="8180463" y="2143173"/>
              <a:ext cx="37308" cy="16674"/>
            </a:xfrm>
            <a:custGeom>
              <a:avLst/>
              <a:gdLst/>
              <a:ahLst/>
              <a:cxnLst/>
              <a:rect l="l" t="t" r="r" b="b"/>
              <a:pathLst>
                <a:path w="1423" h="636" extrusionOk="0">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1" name="Google Shape;20131;p73"/>
            <p:cNvSpPr/>
            <p:nvPr/>
          </p:nvSpPr>
          <p:spPr>
            <a:xfrm>
              <a:off x="8151650" y="2063446"/>
              <a:ext cx="31461" cy="10749"/>
            </a:xfrm>
            <a:custGeom>
              <a:avLst/>
              <a:gdLst/>
              <a:ahLst/>
              <a:cxnLst/>
              <a:rect l="l" t="t" r="r" b="b"/>
              <a:pathLst>
                <a:path w="1200" h="410" extrusionOk="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2" name="Google Shape;20132;p73"/>
            <p:cNvSpPr/>
            <p:nvPr/>
          </p:nvSpPr>
          <p:spPr>
            <a:xfrm>
              <a:off x="8214520" y="2063446"/>
              <a:ext cx="31356" cy="10749"/>
            </a:xfrm>
            <a:custGeom>
              <a:avLst/>
              <a:gdLst/>
              <a:ahLst/>
              <a:cxnLst/>
              <a:rect l="l" t="t" r="r" b="b"/>
              <a:pathLst>
                <a:path w="1196" h="410" extrusionOk="0">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3" name="Google Shape;20133;p73"/>
            <p:cNvSpPr/>
            <p:nvPr/>
          </p:nvSpPr>
          <p:spPr>
            <a:xfrm>
              <a:off x="8056219" y="1983508"/>
              <a:ext cx="284984" cy="364869"/>
            </a:xfrm>
            <a:custGeom>
              <a:avLst/>
              <a:gdLst/>
              <a:ahLst/>
              <a:cxnLst/>
              <a:rect l="l" t="t" r="r" b="b"/>
              <a:pathLst>
                <a:path w="10870" h="13917" extrusionOk="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34" name="Google Shape;20134;p73"/>
          <p:cNvGrpSpPr/>
          <p:nvPr/>
        </p:nvGrpSpPr>
        <p:grpSpPr>
          <a:xfrm>
            <a:off x="7161782" y="4086732"/>
            <a:ext cx="273580" cy="365131"/>
            <a:chOff x="7161782" y="4285982"/>
            <a:chExt cx="273580" cy="365131"/>
          </a:xfrm>
        </p:grpSpPr>
        <p:sp>
          <p:nvSpPr>
            <p:cNvPr id="20135" name="Google Shape;20135;p73"/>
            <p:cNvSpPr/>
            <p:nvPr/>
          </p:nvSpPr>
          <p:spPr>
            <a:xfrm>
              <a:off x="7173449" y="4291409"/>
              <a:ext cx="250325" cy="280029"/>
            </a:xfrm>
            <a:custGeom>
              <a:avLst/>
              <a:gdLst/>
              <a:ahLst/>
              <a:cxnLst/>
              <a:rect l="l" t="t" r="r" b="b"/>
              <a:pathLst>
                <a:path w="9548" h="10681" extrusionOk="0">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6" name="Google Shape;20136;p73"/>
            <p:cNvSpPr/>
            <p:nvPr/>
          </p:nvSpPr>
          <p:spPr>
            <a:xfrm>
              <a:off x="7167104" y="4497164"/>
              <a:ext cx="262935" cy="148548"/>
            </a:xfrm>
            <a:custGeom>
              <a:avLst/>
              <a:gdLst/>
              <a:ahLst/>
              <a:cxnLst/>
              <a:rect l="l" t="t" r="r" b="b"/>
              <a:pathLst>
                <a:path w="10029" h="5666" extrusionOk="0">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7" name="Google Shape;20137;p73"/>
            <p:cNvSpPr/>
            <p:nvPr/>
          </p:nvSpPr>
          <p:spPr>
            <a:xfrm>
              <a:off x="7167183" y="4570468"/>
              <a:ext cx="262857" cy="75244"/>
            </a:xfrm>
            <a:custGeom>
              <a:avLst/>
              <a:gdLst/>
              <a:ahLst/>
              <a:cxnLst/>
              <a:rect l="l" t="t" r="r" b="b"/>
              <a:pathLst>
                <a:path w="10026" h="2870" extrusionOk="0">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8" name="Google Shape;20138;p73"/>
            <p:cNvSpPr/>
            <p:nvPr/>
          </p:nvSpPr>
          <p:spPr>
            <a:xfrm>
              <a:off x="7264319" y="4497164"/>
              <a:ext cx="68585" cy="28577"/>
            </a:xfrm>
            <a:custGeom>
              <a:avLst/>
              <a:gdLst/>
              <a:ahLst/>
              <a:cxnLst/>
              <a:rect l="l" t="t" r="r" b="b"/>
              <a:pathLst>
                <a:path w="2616" h="1090" extrusionOk="0">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9" name="Google Shape;20139;p73"/>
            <p:cNvSpPr/>
            <p:nvPr/>
          </p:nvSpPr>
          <p:spPr>
            <a:xfrm>
              <a:off x="7224337" y="4314297"/>
              <a:ext cx="148627" cy="194298"/>
            </a:xfrm>
            <a:custGeom>
              <a:avLst/>
              <a:gdLst/>
              <a:ahLst/>
              <a:cxnLst/>
              <a:rect l="l" t="t" r="r" b="b"/>
              <a:pathLst>
                <a:path w="5669" h="7411" extrusionOk="0">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0" name="Google Shape;20140;p73"/>
            <p:cNvSpPr/>
            <p:nvPr/>
          </p:nvSpPr>
          <p:spPr>
            <a:xfrm>
              <a:off x="7224101" y="4314218"/>
              <a:ext cx="148784" cy="194481"/>
            </a:xfrm>
            <a:custGeom>
              <a:avLst/>
              <a:gdLst/>
              <a:ahLst/>
              <a:cxnLst/>
              <a:rect l="l" t="t" r="r" b="b"/>
              <a:pathLst>
                <a:path w="5675" h="7418" extrusionOk="0">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1" name="Google Shape;20141;p73"/>
            <p:cNvSpPr/>
            <p:nvPr/>
          </p:nvSpPr>
          <p:spPr>
            <a:xfrm>
              <a:off x="7225674" y="4314297"/>
              <a:ext cx="145874" cy="60589"/>
            </a:xfrm>
            <a:custGeom>
              <a:avLst/>
              <a:gdLst/>
              <a:ahLst/>
              <a:cxnLst/>
              <a:rect l="l" t="t" r="r" b="b"/>
              <a:pathLst>
                <a:path w="5564" h="2311" extrusionOk="0">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2" name="Google Shape;20142;p73"/>
            <p:cNvSpPr/>
            <p:nvPr/>
          </p:nvSpPr>
          <p:spPr>
            <a:xfrm>
              <a:off x="7225674" y="4314297"/>
              <a:ext cx="84447" cy="60589"/>
            </a:xfrm>
            <a:custGeom>
              <a:avLst/>
              <a:gdLst/>
              <a:ahLst/>
              <a:cxnLst/>
              <a:rect l="l" t="t" r="r" b="b"/>
              <a:pathLst>
                <a:path w="3221" h="2311" extrusionOk="0">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3" name="Google Shape;20143;p73"/>
            <p:cNvSpPr/>
            <p:nvPr/>
          </p:nvSpPr>
          <p:spPr>
            <a:xfrm>
              <a:off x="7173921" y="4570468"/>
              <a:ext cx="249486" cy="52356"/>
            </a:xfrm>
            <a:custGeom>
              <a:avLst/>
              <a:gdLst/>
              <a:ahLst/>
              <a:cxnLst/>
              <a:rect l="l" t="t" r="r" b="b"/>
              <a:pathLst>
                <a:path w="9516" h="1997" extrusionOk="0">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4" name="Google Shape;20144;p73"/>
            <p:cNvSpPr/>
            <p:nvPr/>
          </p:nvSpPr>
          <p:spPr>
            <a:xfrm>
              <a:off x="7161782" y="4285982"/>
              <a:ext cx="273580" cy="365131"/>
            </a:xfrm>
            <a:custGeom>
              <a:avLst/>
              <a:gdLst/>
              <a:ahLst/>
              <a:cxnLst/>
              <a:rect l="l" t="t" r="r" b="b"/>
              <a:pathLst>
                <a:path w="10435" h="13927" extrusionOk="0">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5" name="Google Shape;20145;p73"/>
            <p:cNvSpPr/>
            <p:nvPr/>
          </p:nvSpPr>
          <p:spPr>
            <a:xfrm>
              <a:off x="7273836" y="4457392"/>
              <a:ext cx="49630" cy="16543"/>
            </a:xfrm>
            <a:custGeom>
              <a:avLst/>
              <a:gdLst/>
              <a:ahLst/>
              <a:cxnLst/>
              <a:rect l="l" t="t" r="r" b="b"/>
              <a:pathLst>
                <a:path w="1893" h="631" extrusionOk="0">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6" name="Google Shape;20146;p73"/>
            <p:cNvSpPr/>
            <p:nvPr/>
          </p:nvSpPr>
          <p:spPr>
            <a:xfrm>
              <a:off x="7258918" y="4417515"/>
              <a:ext cx="10749" cy="16360"/>
            </a:xfrm>
            <a:custGeom>
              <a:avLst/>
              <a:gdLst/>
              <a:ahLst/>
              <a:cxnLst/>
              <a:rect l="l" t="t" r="r" b="b"/>
              <a:pathLst>
                <a:path w="410" h="624" extrusionOk="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7" name="Google Shape;20147;p73"/>
            <p:cNvSpPr/>
            <p:nvPr/>
          </p:nvSpPr>
          <p:spPr>
            <a:xfrm>
              <a:off x="7327556" y="4417515"/>
              <a:ext cx="10749" cy="16360"/>
            </a:xfrm>
            <a:custGeom>
              <a:avLst/>
              <a:gdLst/>
              <a:ahLst/>
              <a:cxnLst/>
              <a:rect l="l" t="t" r="r" b="b"/>
              <a:pathLst>
                <a:path w="410" h="624" extrusionOk="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8" name="Google Shape;20148;p73"/>
            <p:cNvSpPr/>
            <p:nvPr/>
          </p:nvSpPr>
          <p:spPr>
            <a:xfrm>
              <a:off x="7251499" y="4400316"/>
              <a:ext cx="25667" cy="10749"/>
            </a:xfrm>
            <a:custGeom>
              <a:avLst/>
              <a:gdLst/>
              <a:ahLst/>
              <a:cxnLst/>
              <a:rect l="l" t="t" r="r" b="b"/>
              <a:pathLst>
                <a:path w="979" h="410" extrusionOk="0">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9" name="Google Shape;20149;p73"/>
            <p:cNvSpPr/>
            <p:nvPr/>
          </p:nvSpPr>
          <p:spPr>
            <a:xfrm>
              <a:off x="7320057" y="4400316"/>
              <a:ext cx="25667" cy="10749"/>
            </a:xfrm>
            <a:custGeom>
              <a:avLst/>
              <a:gdLst/>
              <a:ahLst/>
              <a:cxnLst/>
              <a:rect l="l" t="t" r="r" b="b"/>
              <a:pathLst>
                <a:path w="979" h="410" extrusionOk="0">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50" name="Google Shape;20150;p73"/>
          <p:cNvGrpSpPr/>
          <p:nvPr/>
        </p:nvGrpSpPr>
        <p:grpSpPr>
          <a:xfrm>
            <a:off x="7606352" y="1784258"/>
            <a:ext cx="285063" cy="364869"/>
            <a:chOff x="7606352" y="1983508"/>
            <a:chExt cx="285063" cy="364869"/>
          </a:xfrm>
        </p:grpSpPr>
        <p:sp>
          <p:nvSpPr>
            <p:cNvPr id="20151" name="Google Shape;20151;p73"/>
            <p:cNvSpPr/>
            <p:nvPr/>
          </p:nvSpPr>
          <p:spPr>
            <a:xfrm>
              <a:off x="7611570" y="2205964"/>
              <a:ext cx="274340" cy="137144"/>
            </a:xfrm>
            <a:custGeom>
              <a:avLst/>
              <a:gdLst/>
              <a:ahLst/>
              <a:cxnLst/>
              <a:rect l="l" t="t" r="r" b="b"/>
              <a:pathLst>
                <a:path w="10464" h="5231" extrusionOk="0">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2" name="Google Shape;20152;p73"/>
            <p:cNvSpPr/>
            <p:nvPr/>
          </p:nvSpPr>
          <p:spPr>
            <a:xfrm>
              <a:off x="7674334" y="2206069"/>
              <a:ext cx="148811" cy="91368"/>
            </a:xfrm>
            <a:custGeom>
              <a:avLst/>
              <a:gdLst/>
              <a:ahLst/>
              <a:cxnLst/>
              <a:rect l="l" t="t" r="r" b="b"/>
              <a:pathLst>
                <a:path w="5676" h="3485" extrusionOk="0">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3" name="Google Shape;20153;p73"/>
            <p:cNvSpPr/>
            <p:nvPr/>
          </p:nvSpPr>
          <p:spPr>
            <a:xfrm>
              <a:off x="7685818" y="2205964"/>
              <a:ext cx="125739" cy="39982"/>
            </a:xfrm>
            <a:custGeom>
              <a:avLst/>
              <a:gdLst/>
              <a:ahLst/>
              <a:cxnLst/>
              <a:rect l="l" t="t" r="r" b="b"/>
              <a:pathLst>
                <a:path w="4796" h="1525" extrusionOk="0">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4" name="Google Shape;20154;p73"/>
            <p:cNvSpPr/>
            <p:nvPr/>
          </p:nvSpPr>
          <p:spPr>
            <a:xfrm>
              <a:off x="7651551" y="2051674"/>
              <a:ext cx="194298" cy="154421"/>
            </a:xfrm>
            <a:custGeom>
              <a:avLst/>
              <a:gdLst/>
              <a:ahLst/>
              <a:cxnLst/>
              <a:rect l="l" t="t" r="r" b="b"/>
              <a:pathLst>
                <a:path w="7411" h="5890" extrusionOk="0">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5" name="Google Shape;20155;p73"/>
            <p:cNvSpPr/>
            <p:nvPr/>
          </p:nvSpPr>
          <p:spPr>
            <a:xfrm>
              <a:off x="7649533" y="2051674"/>
              <a:ext cx="144930" cy="154369"/>
            </a:xfrm>
            <a:custGeom>
              <a:avLst/>
              <a:gdLst/>
              <a:ahLst/>
              <a:cxnLst/>
              <a:rect l="l" t="t" r="r" b="b"/>
              <a:pathLst>
                <a:path w="5528" h="5888" extrusionOk="0">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6" name="Google Shape;20156;p73"/>
            <p:cNvSpPr/>
            <p:nvPr/>
          </p:nvSpPr>
          <p:spPr>
            <a:xfrm>
              <a:off x="7660570" y="2001441"/>
              <a:ext cx="105421" cy="107701"/>
            </a:xfrm>
            <a:custGeom>
              <a:avLst/>
              <a:gdLst/>
              <a:ahLst/>
              <a:cxnLst/>
              <a:rect l="l" t="t" r="r" b="b"/>
              <a:pathLst>
                <a:path w="4021" h="4108" extrusionOk="0">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7" name="Google Shape;20157;p73"/>
            <p:cNvSpPr/>
            <p:nvPr/>
          </p:nvSpPr>
          <p:spPr>
            <a:xfrm>
              <a:off x="7685818" y="2143121"/>
              <a:ext cx="125844" cy="85757"/>
            </a:xfrm>
            <a:custGeom>
              <a:avLst/>
              <a:gdLst/>
              <a:ahLst/>
              <a:cxnLst/>
              <a:rect l="l" t="t" r="r" b="b"/>
              <a:pathLst>
                <a:path w="4800" h="3271" extrusionOk="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8" name="Google Shape;20158;p73"/>
            <p:cNvSpPr/>
            <p:nvPr/>
          </p:nvSpPr>
          <p:spPr>
            <a:xfrm>
              <a:off x="7685739" y="2143121"/>
              <a:ext cx="77289" cy="85757"/>
            </a:xfrm>
            <a:custGeom>
              <a:avLst/>
              <a:gdLst/>
              <a:ahLst/>
              <a:cxnLst/>
              <a:rect l="l" t="t" r="r" b="b"/>
              <a:pathLst>
                <a:path w="2948" h="3271" extrusionOk="0">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9" name="Google Shape;20159;p73"/>
            <p:cNvSpPr/>
            <p:nvPr/>
          </p:nvSpPr>
          <p:spPr>
            <a:xfrm>
              <a:off x="7663035" y="1988804"/>
              <a:ext cx="174058" cy="120338"/>
            </a:xfrm>
            <a:custGeom>
              <a:avLst/>
              <a:gdLst/>
              <a:ahLst/>
              <a:cxnLst/>
              <a:rect l="l" t="t" r="r" b="b"/>
              <a:pathLst>
                <a:path w="6639" h="4590" extrusionOk="0">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0" name="Google Shape;20160;p73"/>
            <p:cNvSpPr/>
            <p:nvPr/>
          </p:nvSpPr>
          <p:spPr>
            <a:xfrm>
              <a:off x="7709073" y="2109221"/>
              <a:ext cx="10671" cy="16386"/>
            </a:xfrm>
            <a:custGeom>
              <a:avLst/>
              <a:gdLst/>
              <a:ahLst/>
              <a:cxnLst/>
              <a:rect l="l" t="t" r="r" b="b"/>
              <a:pathLst>
                <a:path w="407" h="625" extrusionOk="0">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1" name="Google Shape;20161;p73"/>
            <p:cNvSpPr/>
            <p:nvPr/>
          </p:nvSpPr>
          <p:spPr>
            <a:xfrm>
              <a:off x="7777631" y="2109221"/>
              <a:ext cx="10671" cy="16386"/>
            </a:xfrm>
            <a:custGeom>
              <a:avLst/>
              <a:gdLst/>
              <a:ahLst/>
              <a:cxnLst/>
              <a:rect l="l" t="t" r="r" b="b"/>
              <a:pathLst>
                <a:path w="407" h="625" extrusionOk="0">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2" name="Google Shape;20162;p73"/>
            <p:cNvSpPr/>
            <p:nvPr/>
          </p:nvSpPr>
          <p:spPr>
            <a:xfrm>
              <a:off x="7723912" y="2160555"/>
              <a:ext cx="49630" cy="16491"/>
            </a:xfrm>
            <a:custGeom>
              <a:avLst/>
              <a:gdLst/>
              <a:ahLst/>
              <a:cxnLst/>
              <a:rect l="l" t="t" r="r" b="b"/>
              <a:pathLst>
                <a:path w="1893" h="629" extrusionOk="0">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3" name="Google Shape;20163;p73"/>
            <p:cNvSpPr/>
            <p:nvPr/>
          </p:nvSpPr>
          <p:spPr>
            <a:xfrm>
              <a:off x="7701574" y="2092023"/>
              <a:ext cx="25667" cy="10749"/>
            </a:xfrm>
            <a:custGeom>
              <a:avLst/>
              <a:gdLst/>
              <a:ahLst/>
              <a:cxnLst/>
              <a:rect l="l" t="t" r="r" b="b"/>
              <a:pathLst>
                <a:path w="979" h="410" extrusionOk="0">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4" name="Google Shape;20164;p73"/>
            <p:cNvSpPr/>
            <p:nvPr/>
          </p:nvSpPr>
          <p:spPr>
            <a:xfrm>
              <a:off x="7770133" y="2092023"/>
              <a:ext cx="25667" cy="10749"/>
            </a:xfrm>
            <a:custGeom>
              <a:avLst/>
              <a:gdLst/>
              <a:ahLst/>
              <a:cxnLst/>
              <a:rect l="l" t="t" r="r" b="b"/>
              <a:pathLst>
                <a:path w="979" h="410" extrusionOk="0">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5" name="Google Shape;20165;p73"/>
            <p:cNvSpPr/>
            <p:nvPr/>
          </p:nvSpPr>
          <p:spPr>
            <a:xfrm>
              <a:off x="7606352" y="1983508"/>
              <a:ext cx="285063" cy="364869"/>
            </a:xfrm>
            <a:custGeom>
              <a:avLst/>
              <a:gdLst/>
              <a:ahLst/>
              <a:cxnLst/>
              <a:rect l="l" t="t" r="r" b="b"/>
              <a:pathLst>
                <a:path w="10873" h="13917" extrusionOk="0">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66" name="Google Shape;20166;p73"/>
          <p:cNvGrpSpPr/>
          <p:nvPr/>
        </p:nvGrpSpPr>
        <p:grpSpPr>
          <a:xfrm>
            <a:off x="7611937" y="4086837"/>
            <a:ext cx="273580" cy="365052"/>
            <a:chOff x="7611937" y="4286087"/>
            <a:chExt cx="273580" cy="365052"/>
          </a:xfrm>
        </p:grpSpPr>
        <p:sp>
          <p:nvSpPr>
            <p:cNvPr id="20167" name="Google Shape;20167;p73"/>
            <p:cNvSpPr/>
            <p:nvPr/>
          </p:nvSpPr>
          <p:spPr>
            <a:xfrm>
              <a:off x="7617259" y="4536752"/>
              <a:ext cx="262857" cy="109039"/>
            </a:xfrm>
            <a:custGeom>
              <a:avLst/>
              <a:gdLst/>
              <a:ahLst/>
              <a:cxnLst/>
              <a:rect l="l" t="t" r="r" b="b"/>
              <a:pathLst>
                <a:path w="10026" h="4159" extrusionOk="0">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8" name="Google Shape;20168;p73"/>
            <p:cNvSpPr/>
            <p:nvPr/>
          </p:nvSpPr>
          <p:spPr>
            <a:xfrm>
              <a:off x="7720084" y="4537145"/>
              <a:ext cx="57207" cy="108567"/>
            </a:xfrm>
            <a:custGeom>
              <a:avLst/>
              <a:gdLst/>
              <a:ahLst/>
              <a:cxnLst/>
              <a:rect l="l" t="t" r="r" b="b"/>
              <a:pathLst>
                <a:path w="2182" h="4141" extrusionOk="0">
                  <a:moveTo>
                    <a:pt x="1" y="0"/>
                  </a:moveTo>
                  <a:lnTo>
                    <a:pt x="1" y="4140"/>
                  </a:lnTo>
                  <a:lnTo>
                    <a:pt x="2181" y="4140"/>
                  </a:lnTo>
                  <a:lnTo>
                    <a:pt x="2181"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9" name="Google Shape;20169;p73"/>
            <p:cNvSpPr/>
            <p:nvPr/>
          </p:nvSpPr>
          <p:spPr>
            <a:xfrm>
              <a:off x="7720084" y="4537145"/>
              <a:ext cx="57207" cy="40034"/>
            </a:xfrm>
            <a:custGeom>
              <a:avLst/>
              <a:gdLst/>
              <a:ahLst/>
              <a:cxnLst/>
              <a:rect l="l" t="t" r="r" b="b"/>
              <a:pathLst>
                <a:path w="2182" h="1527" extrusionOk="0">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0" name="Google Shape;20170;p73"/>
            <p:cNvSpPr/>
            <p:nvPr/>
          </p:nvSpPr>
          <p:spPr>
            <a:xfrm>
              <a:off x="7643555" y="4291409"/>
              <a:ext cx="210264" cy="208639"/>
            </a:xfrm>
            <a:custGeom>
              <a:avLst/>
              <a:gdLst/>
              <a:ahLst/>
              <a:cxnLst/>
              <a:rect l="l" t="t" r="r" b="b"/>
              <a:pathLst>
                <a:path w="8020" h="7958" extrusionOk="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1" name="Google Shape;20171;p73"/>
            <p:cNvSpPr/>
            <p:nvPr/>
          </p:nvSpPr>
          <p:spPr>
            <a:xfrm>
              <a:off x="7714395" y="4485680"/>
              <a:ext cx="68585" cy="74379"/>
            </a:xfrm>
            <a:custGeom>
              <a:avLst/>
              <a:gdLst/>
              <a:ahLst/>
              <a:cxnLst/>
              <a:rect l="l" t="t" r="r" b="b"/>
              <a:pathLst>
                <a:path w="2616" h="2837" extrusionOk="0">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2" name="Google Shape;20172;p73"/>
            <p:cNvSpPr/>
            <p:nvPr/>
          </p:nvSpPr>
          <p:spPr>
            <a:xfrm>
              <a:off x="7714395" y="4485680"/>
              <a:ext cx="68585" cy="34266"/>
            </a:xfrm>
            <a:custGeom>
              <a:avLst/>
              <a:gdLst/>
              <a:ahLst/>
              <a:cxnLst/>
              <a:rect l="l" t="t" r="r" b="b"/>
              <a:pathLst>
                <a:path w="2616" h="1307" extrusionOk="0">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3" name="Google Shape;20173;p73"/>
            <p:cNvSpPr/>
            <p:nvPr/>
          </p:nvSpPr>
          <p:spPr>
            <a:xfrm>
              <a:off x="7674413" y="4342874"/>
              <a:ext cx="148627" cy="160005"/>
            </a:xfrm>
            <a:custGeom>
              <a:avLst/>
              <a:gdLst/>
              <a:ahLst/>
              <a:cxnLst/>
              <a:rect l="l" t="t" r="r" b="b"/>
              <a:pathLst>
                <a:path w="5669" h="6103" extrusionOk="0">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4" name="Google Shape;20174;p73"/>
            <p:cNvSpPr/>
            <p:nvPr/>
          </p:nvSpPr>
          <p:spPr>
            <a:xfrm>
              <a:off x="7674151" y="4342769"/>
              <a:ext cx="148811" cy="160084"/>
            </a:xfrm>
            <a:custGeom>
              <a:avLst/>
              <a:gdLst/>
              <a:ahLst/>
              <a:cxnLst/>
              <a:rect l="l" t="t" r="r" b="b"/>
              <a:pathLst>
                <a:path w="5676" h="6106" extrusionOk="0">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5" name="Google Shape;20175;p73"/>
            <p:cNvSpPr/>
            <p:nvPr/>
          </p:nvSpPr>
          <p:spPr>
            <a:xfrm>
              <a:off x="7645836" y="4611393"/>
              <a:ext cx="57180" cy="34319"/>
            </a:xfrm>
            <a:custGeom>
              <a:avLst/>
              <a:gdLst/>
              <a:ahLst/>
              <a:cxnLst/>
              <a:rect l="l" t="t" r="r" b="b"/>
              <a:pathLst>
                <a:path w="2181" h="1309" extrusionOk="0">
                  <a:moveTo>
                    <a:pt x="1" y="1"/>
                  </a:moveTo>
                  <a:lnTo>
                    <a:pt x="1" y="1308"/>
                  </a:lnTo>
                  <a:lnTo>
                    <a:pt x="2181" y="1308"/>
                  </a:lnTo>
                  <a:lnTo>
                    <a:pt x="2181"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6" name="Google Shape;20176;p73"/>
            <p:cNvSpPr/>
            <p:nvPr/>
          </p:nvSpPr>
          <p:spPr>
            <a:xfrm>
              <a:off x="7722942" y="4448556"/>
              <a:ext cx="51491" cy="22914"/>
            </a:xfrm>
            <a:custGeom>
              <a:avLst/>
              <a:gdLst/>
              <a:ahLst/>
              <a:cxnLst/>
              <a:rect l="l" t="t" r="r" b="b"/>
              <a:pathLst>
                <a:path w="1964" h="874" extrusionOk="0">
                  <a:moveTo>
                    <a:pt x="1" y="0"/>
                  </a:moveTo>
                  <a:cubicBezTo>
                    <a:pt x="1" y="482"/>
                    <a:pt x="442" y="873"/>
                    <a:pt x="982" y="873"/>
                  </a:cubicBezTo>
                  <a:cubicBezTo>
                    <a:pt x="1525" y="873"/>
                    <a:pt x="1964" y="482"/>
                    <a:pt x="19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7" name="Google Shape;20177;p73"/>
            <p:cNvSpPr/>
            <p:nvPr/>
          </p:nvSpPr>
          <p:spPr>
            <a:xfrm>
              <a:off x="7651551" y="4291382"/>
              <a:ext cx="194298" cy="108672"/>
            </a:xfrm>
            <a:custGeom>
              <a:avLst/>
              <a:gdLst/>
              <a:ahLst/>
              <a:cxnLst/>
              <a:rect l="l" t="t" r="r" b="b"/>
              <a:pathLst>
                <a:path w="7411" h="4145" extrusionOk="0">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8" name="Google Shape;20178;p73"/>
            <p:cNvSpPr/>
            <p:nvPr/>
          </p:nvSpPr>
          <p:spPr>
            <a:xfrm>
              <a:off x="7748687" y="4515201"/>
              <a:ext cx="65622" cy="130511"/>
            </a:xfrm>
            <a:custGeom>
              <a:avLst/>
              <a:gdLst/>
              <a:ahLst/>
              <a:cxnLst/>
              <a:rect l="l" t="t" r="r" b="b"/>
              <a:pathLst>
                <a:path w="2503" h="4978" extrusionOk="0">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9" name="Google Shape;20179;p73"/>
            <p:cNvSpPr/>
            <p:nvPr/>
          </p:nvSpPr>
          <p:spPr>
            <a:xfrm>
              <a:off x="7683065" y="4515201"/>
              <a:ext cx="65649" cy="130511"/>
            </a:xfrm>
            <a:custGeom>
              <a:avLst/>
              <a:gdLst/>
              <a:ahLst/>
              <a:cxnLst/>
              <a:rect l="l" t="t" r="r" b="b"/>
              <a:pathLst>
                <a:path w="2504" h="4978" extrusionOk="0">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0" name="Google Shape;20180;p73"/>
            <p:cNvSpPr/>
            <p:nvPr/>
          </p:nvSpPr>
          <p:spPr>
            <a:xfrm>
              <a:off x="7716309" y="4291382"/>
              <a:ext cx="129436" cy="92731"/>
            </a:xfrm>
            <a:custGeom>
              <a:avLst/>
              <a:gdLst/>
              <a:ahLst/>
              <a:cxnLst/>
              <a:rect l="l" t="t" r="r" b="b"/>
              <a:pathLst>
                <a:path w="4937" h="3537" extrusionOk="0">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1" name="Google Shape;20181;p73"/>
            <p:cNvSpPr/>
            <p:nvPr/>
          </p:nvSpPr>
          <p:spPr>
            <a:xfrm>
              <a:off x="7611937" y="4286087"/>
              <a:ext cx="273580" cy="365052"/>
            </a:xfrm>
            <a:custGeom>
              <a:avLst/>
              <a:gdLst/>
              <a:ahLst/>
              <a:cxnLst/>
              <a:rect l="l" t="t" r="r" b="b"/>
              <a:pathLst>
                <a:path w="10435" h="13924" extrusionOk="0">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2" name="Google Shape;20182;p73"/>
            <p:cNvSpPr/>
            <p:nvPr/>
          </p:nvSpPr>
          <p:spPr>
            <a:xfrm>
              <a:off x="7701574" y="4394627"/>
              <a:ext cx="25667" cy="10749"/>
            </a:xfrm>
            <a:custGeom>
              <a:avLst/>
              <a:gdLst/>
              <a:ahLst/>
              <a:cxnLst/>
              <a:rect l="l" t="t" r="r" b="b"/>
              <a:pathLst>
                <a:path w="979" h="410" extrusionOk="0">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3" name="Google Shape;20183;p73"/>
            <p:cNvSpPr/>
            <p:nvPr/>
          </p:nvSpPr>
          <p:spPr>
            <a:xfrm>
              <a:off x="7770133" y="4394627"/>
              <a:ext cx="25667" cy="10749"/>
            </a:xfrm>
            <a:custGeom>
              <a:avLst/>
              <a:gdLst/>
              <a:ahLst/>
              <a:cxnLst/>
              <a:rect l="l" t="t" r="r" b="b"/>
              <a:pathLst>
                <a:path w="979" h="410" extrusionOk="0">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4" name="Google Shape;20184;p73"/>
            <p:cNvSpPr/>
            <p:nvPr/>
          </p:nvSpPr>
          <p:spPr>
            <a:xfrm>
              <a:off x="7815909" y="4594667"/>
              <a:ext cx="42735" cy="39221"/>
            </a:xfrm>
            <a:custGeom>
              <a:avLst/>
              <a:gdLst/>
              <a:ahLst/>
              <a:cxnLst/>
              <a:rect l="l" t="t" r="r" b="b"/>
              <a:pathLst>
                <a:path w="1630" h="1496" extrusionOk="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5" name="Google Shape;20185;p73"/>
            <p:cNvSpPr/>
            <p:nvPr/>
          </p:nvSpPr>
          <p:spPr>
            <a:xfrm>
              <a:off x="7709073" y="4411773"/>
              <a:ext cx="10775" cy="16412"/>
            </a:xfrm>
            <a:custGeom>
              <a:avLst/>
              <a:gdLst/>
              <a:ahLst/>
              <a:cxnLst/>
              <a:rect l="l" t="t" r="r" b="b"/>
              <a:pathLst>
                <a:path w="411" h="626" extrusionOk="0">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6" name="Google Shape;20186;p73"/>
            <p:cNvSpPr/>
            <p:nvPr/>
          </p:nvSpPr>
          <p:spPr>
            <a:xfrm>
              <a:off x="7777631" y="4411799"/>
              <a:ext cx="10671" cy="16386"/>
            </a:xfrm>
            <a:custGeom>
              <a:avLst/>
              <a:gdLst/>
              <a:ahLst/>
              <a:cxnLst/>
              <a:rect l="l" t="t" r="r" b="b"/>
              <a:pathLst>
                <a:path w="407" h="625" extrusionOk="0">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7" name="Google Shape;20187;p73"/>
            <p:cNvSpPr/>
            <p:nvPr/>
          </p:nvSpPr>
          <p:spPr>
            <a:xfrm>
              <a:off x="7717620" y="4443234"/>
              <a:ext cx="62214" cy="33532"/>
            </a:xfrm>
            <a:custGeom>
              <a:avLst/>
              <a:gdLst/>
              <a:ahLst/>
              <a:cxnLst/>
              <a:rect l="l" t="t" r="r" b="b"/>
              <a:pathLst>
                <a:path w="2373" h="1279" extrusionOk="0">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88" name="Google Shape;20188;p73"/>
          <p:cNvGrpSpPr/>
          <p:nvPr/>
        </p:nvGrpSpPr>
        <p:grpSpPr>
          <a:xfrm>
            <a:off x="8061934" y="2231948"/>
            <a:ext cx="273658" cy="365052"/>
            <a:chOff x="8061934" y="2431198"/>
            <a:chExt cx="273658" cy="365052"/>
          </a:xfrm>
        </p:grpSpPr>
        <p:sp>
          <p:nvSpPr>
            <p:cNvPr id="20189" name="Google Shape;20189;p73"/>
            <p:cNvSpPr/>
            <p:nvPr/>
          </p:nvSpPr>
          <p:spPr>
            <a:xfrm>
              <a:off x="8084533" y="2453693"/>
              <a:ext cx="97162" cy="257167"/>
            </a:xfrm>
            <a:custGeom>
              <a:avLst/>
              <a:gdLst/>
              <a:ahLst/>
              <a:cxnLst/>
              <a:rect l="l" t="t" r="r" b="b"/>
              <a:pathLst>
                <a:path w="3706" h="9809" extrusionOk="0">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0" name="Google Shape;20190;p73"/>
            <p:cNvSpPr/>
            <p:nvPr/>
          </p:nvSpPr>
          <p:spPr>
            <a:xfrm>
              <a:off x="8135894" y="2436599"/>
              <a:ext cx="182893" cy="268572"/>
            </a:xfrm>
            <a:custGeom>
              <a:avLst/>
              <a:gdLst/>
              <a:ahLst/>
              <a:cxnLst/>
              <a:rect l="l" t="t" r="r" b="b"/>
              <a:pathLst>
                <a:path w="6976" h="10244" extrusionOk="0">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1" name="Google Shape;20191;p73"/>
            <p:cNvSpPr/>
            <p:nvPr/>
          </p:nvSpPr>
          <p:spPr>
            <a:xfrm>
              <a:off x="8107316" y="2579406"/>
              <a:ext cx="22914" cy="45697"/>
            </a:xfrm>
            <a:custGeom>
              <a:avLst/>
              <a:gdLst/>
              <a:ahLst/>
              <a:cxnLst/>
              <a:rect l="l" t="t" r="r" b="b"/>
              <a:pathLst>
                <a:path w="874" h="1743" extrusionOk="0">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2" name="Google Shape;20192;p73"/>
            <p:cNvSpPr/>
            <p:nvPr/>
          </p:nvSpPr>
          <p:spPr>
            <a:xfrm>
              <a:off x="8267401" y="2579406"/>
              <a:ext cx="22809" cy="45697"/>
            </a:xfrm>
            <a:custGeom>
              <a:avLst/>
              <a:gdLst/>
              <a:ahLst/>
              <a:cxnLst/>
              <a:rect l="l" t="t" r="r" b="b"/>
              <a:pathLst>
                <a:path w="870" h="1743" extrusionOk="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3" name="Google Shape;20193;p73"/>
            <p:cNvSpPr/>
            <p:nvPr/>
          </p:nvSpPr>
          <p:spPr>
            <a:xfrm>
              <a:off x="8067335" y="2642276"/>
              <a:ext cx="262962" cy="148627"/>
            </a:xfrm>
            <a:custGeom>
              <a:avLst/>
              <a:gdLst/>
              <a:ahLst/>
              <a:cxnLst/>
              <a:rect l="l" t="t" r="r" b="b"/>
              <a:pathLst>
                <a:path w="10030" h="5669" extrusionOk="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4" name="Google Shape;20194;p73"/>
            <p:cNvSpPr/>
            <p:nvPr/>
          </p:nvSpPr>
          <p:spPr>
            <a:xfrm>
              <a:off x="8164471" y="2642276"/>
              <a:ext cx="68690" cy="28603"/>
            </a:xfrm>
            <a:custGeom>
              <a:avLst/>
              <a:gdLst/>
              <a:ahLst/>
              <a:cxnLst/>
              <a:rect l="l" t="t" r="r" b="b"/>
              <a:pathLst>
                <a:path w="2620" h="1091" extrusionOk="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5" name="Google Shape;20195;p73"/>
            <p:cNvSpPr/>
            <p:nvPr/>
          </p:nvSpPr>
          <p:spPr>
            <a:xfrm>
              <a:off x="8101601" y="2499469"/>
              <a:ext cx="194298" cy="154316"/>
            </a:xfrm>
            <a:custGeom>
              <a:avLst/>
              <a:gdLst/>
              <a:ahLst/>
              <a:cxnLst/>
              <a:rect l="l" t="t" r="r" b="b"/>
              <a:pathLst>
                <a:path w="7411" h="5886" extrusionOk="0">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6" name="Google Shape;20196;p73"/>
            <p:cNvSpPr/>
            <p:nvPr/>
          </p:nvSpPr>
          <p:spPr>
            <a:xfrm>
              <a:off x="8067335" y="2709497"/>
              <a:ext cx="262962" cy="81405"/>
            </a:xfrm>
            <a:custGeom>
              <a:avLst/>
              <a:gdLst/>
              <a:ahLst/>
              <a:cxnLst/>
              <a:rect l="l" t="t" r="r" b="b"/>
              <a:pathLst>
                <a:path w="10030" h="3105" extrusionOk="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7" name="Google Shape;20197;p73"/>
            <p:cNvSpPr/>
            <p:nvPr/>
          </p:nvSpPr>
          <p:spPr>
            <a:xfrm>
              <a:off x="8100867" y="2499469"/>
              <a:ext cx="143672" cy="154342"/>
            </a:xfrm>
            <a:custGeom>
              <a:avLst/>
              <a:gdLst/>
              <a:ahLst/>
              <a:cxnLst/>
              <a:rect l="l" t="t" r="r" b="b"/>
              <a:pathLst>
                <a:path w="5480" h="5887" extrusionOk="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8" name="Google Shape;20198;p73"/>
            <p:cNvSpPr/>
            <p:nvPr/>
          </p:nvSpPr>
          <p:spPr>
            <a:xfrm>
              <a:off x="8086788" y="2709497"/>
              <a:ext cx="223924" cy="64207"/>
            </a:xfrm>
            <a:custGeom>
              <a:avLst/>
              <a:gdLst/>
              <a:ahLst/>
              <a:cxnLst/>
              <a:rect l="l" t="t" r="r" b="b"/>
              <a:pathLst>
                <a:path w="8541" h="2449" extrusionOk="0">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9" name="Google Shape;20199;p73"/>
            <p:cNvSpPr/>
            <p:nvPr/>
          </p:nvSpPr>
          <p:spPr>
            <a:xfrm>
              <a:off x="8159148" y="2557488"/>
              <a:ext cx="10749" cy="16412"/>
            </a:xfrm>
            <a:custGeom>
              <a:avLst/>
              <a:gdLst/>
              <a:ahLst/>
              <a:cxnLst/>
              <a:rect l="l" t="t" r="r" b="b"/>
              <a:pathLst>
                <a:path w="410" h="626" extrusionOk="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0" name="Google Shape;20200;p73"/>
            <p:cNvSpPr/>
            <p:nvPr/>
          </p:nvSpPr>
          <p:spPr>
            <a:xfrm>
              <a:off x="8227707" y="2557488"/>
              <a:ext cx="10749" cy="16412"/>
            </a:xfrm>
            <a:custGeom>
              <a:avLst/>
              <a:gdLst/>
              <a:ahLst/>
              <a:cxnLst/>
              <a:rect l="l" t="t" r="r" b="b"/>
              <a:pathLst>
                <a:path w="410" h="626" extrusionOk="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1" name="Google Shape;20201;p73"/>
            <p:cNvSpPr/>
            <p:nvPr/>
          </p:nvSpPr>
          <p:spPr>
            <a:xfrm>
              <a:off x="8061934" y="2431198"/>
              <a:ext cx="273658" cy="365052"/>
            </a:xfrm>
            <a:custGeom>
              <a:avLst/>
              <a:gdLst/>
              <a:ahLst/>
              <a:cxnLst/>
              <a:rect l="l" t="t" r="r" b="b"/>
              <a:pathLst>
                <a:path w="10438" h="13924" extrusionOk="0">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2" name="Google Shape;20202;p73"/>
            <p:cNvSpPr/>
            <p:nvPr/>
          </p:nvSpPr>
          <p:spPr>
            <a:xfrm>
              <a:off x="8173988" y="2602556"/>
              <a:ext cx="49630" cy="16491"/>
            </a:xfrm>
            <a:custGeom>
              <a:avLst/>
              <a:gdLst/>
              <a:ahLst/>
              <a:cxnLst/>
              <a:rect l="l" t="t" r="r" b="b"/>
              <a:pathLst>
                <a:path w="1893" h="629" extrusionOk="0">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3" name="Google Shape;20203;p73"/>
            <p:cNvSpPr/>
            <p:nvPr/>
          </p:nvSpPr>
          <p:spPr>
            <a:xfrm>
              <a:off x="8150890" y="2536855"/>
              <a:ext cx="22547" cy="14105"/>
            </a:xfrm>
            <a:custGeom>
              <a:avLst/>
              <a:gdLst/>
              <a:ahLst/>
              <a:cxnLst/>
              <a:rect l="l" t="t" r="r" b="b"/>
              <a:pathLst>
                <a:path w="860" h="538" extrusionOk="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4" name="Google Shape;20204;p73"/>
            <p:cNvSpPr/>
            <p:nvPr/>
          </p:nvSpPr>
          <p:spPr>
            <a:xfrm>
              <a:off x="8224115" y="2536855"/>
              <a:ext cx="22599" cy="14105"/>
            </a:xfrm>
            <a:custGeom>
              <a:avLst/>
              <a:gdLst/>
              <a:ahLst/>
              <a:cxnLst/>
              <a:rect l="l" t="t" r="r" b="b"/>
              <a:pathLst>
                <a:path w="862" h="538" extrusionOk="0">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05" name="Google Shape;20205;p73"/>
          <p:cNvGrpSpPr/>
          <p:nvPr/>
        </p:nvGrpSpPr>
        <p:grpSpPr>
          <a:xfrm>
            <a:off x="7161861" y="3157269"/>
            <a:ext cx="273501" cy="365131"/>
            <a:chOff x="7161861" y="3356519"/>
            <a:chExt cx="273501" cy="365131"/>
          </a:xfrm>
        </p:grpSpPr>
        <p:sp>
          <p:nvSpPr>
            <p:cNvPr id="20206" name="Google Shape;20206;p73"/>
            <p:cNvSpPr/>
            <p:nvPr/>
          </p:nvSpPr>
          <p:spPr>
            <a:xfrm>
              <a:off x="7327189" y="3504726"/>
              <a:ext cx="68847" cy="125739"/>
            </a:xfrm>
            <a:custGeom>
              <a:avLst/>
              <a:gdLst/>
              <a:ahLst/>
              <a:cxnLst/>
              <a:rect l="l" t="t" r="r" b="b"/>
              <a:pathLst>
                <a:path w="2626" h="4796" extrusionOk="0">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7" name="Google Shape;20207;p73"/>
            <p:cNvSpPr/>
            <p:nvPr/>
          </p:nvSpPr>
          <p:spPr>
            <a:xfrm>
              <a:off x="7167183" y="3556191"/>
              <a:ext cx="262857" cy="160032"/>
            </a:xfrm>
            <a:custGeom>
              <a:avLst/>
              <a:gdLst/>
              <a:ahLst/>
              <a:cxnLst/>
              <a:rect l="l" t="t" r="r" b="b"/>
              <a:pathLst>
                <a:path w="10026" h="6104" extrusionOk="0">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8" name="Google Shape;20208;p73"/>
            <p:cNvSpPr/>
            <p:nvPr/>
          </p:nvSpPr>
          <p:spPr>
            <a:xfrm>
              <a:off x="7230053" y="3612978"/>
              <a:ext cx="199987" cy="103245"/>
            </a:xfrm>
            <a:custGeom>
              <a:avLst/>
              <a:gdLst/>
              <a:ahLst/>
              <a:cxnLst/>
              <a:rect l="l" t="t" r="r" b="b"/>
              <a:pathLst>
                <a:path w="7628" h="3938" extrusionOk="0">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9" name="Google Shape;20209;p73"/>
            <p:cNvSpPr/>
            <p:nvPr/>
          </p:nvSpPr>
          <p:spPr>
            <a:xfrm>
              <a:off x="7167183" y="3612978"/>
              <a:ext cx="199987" cy="103245"/>
            </a:xfrm>
            <a:custGeom>
              <a:avLst/>
              <a:gdLst/>
              <a:ahLst/>
              <a:cxnLst/>
              <a:rect l="l" t="t" r="r" b="b"/>
              <a:pathLst>
                <a:path w="7628" h="3938" extrusionOk="0">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0" name="Google Shape;20210;p73"/>
            <p:cNvSpPr/>
            <p:nvPr/>
          </p:nvSpPr>
          <p:spPr>
            <a:xfrm>
              <a:off x="7264319" y="3556086"/>
              <a:ext cx="68585" cy="34345"/>
            </a:xfrm>
            <a:custGeom>
              <a:avLst/>
              <a:gdLst/>
              <a:ahLst/>
              <a:cxnLst/>
              <a:rect l="l" t="t" r="r" b="b"/>
              <a:pathLst>
                <a:path w="2616" h="1310" extrusionOk="0">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1" name="Google Shape;20211;p73"/>
            <p:cNvSpPr/>
            <p:nvPr/>
          </p:nvSpPr>
          <p:spPr>
            <a:xfrm>
              <a:off x="7201476" y="3516210"/>
              <a:ext cx="45697" cy="45697"/>
            </a:xfrm>
            <a:custGeom>
              <a:avLst/>
              <a:gdLst/>
              <a:ahLst/>
              <a:cxnLst/>
              <a:rect l="l" t="t" r="r" b="b"/>
              <a:pathLst>
                <a:path w="1743" h="1743" extrusionOk="0">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2" name="Google Shape;20212;p73"/>
            <p:cNvSpPr/>
            <p:nvPr/>
          </p:nvSpPr>
          <p:spPr>
            <a:xfrm>
              <a:off x="7218543" y="3533303"/>
              <a:ext cx="11536" cy="11509"/>
            </a:xfrm>
            <a:custGeom>
              <a:avLst/>
              <a:gdLst/>
              <a:ahLst/>
              <a:cxnLst/>
              <a:rect l="l" t="t" r="r" b="b"/>
              <a:pathLst>
                <a:path w="440" h="439" extrusionOk="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3" name="Google Shape;20213;p73"/>
            <p:cNvSpPr/>
            <p:nvPr/>
          </p:nvSpPr>
          <p:spPr>
            <a:xfrm>
              <a:off x="7350076" y="3516210"/>
              <a:ext cx="45697" cy="45697"/>
            </a:xfrm>
            <a:custGeom>
              <a:avLst/>
              <a:gdLst/>
              <a:ahLst/>
              <a:cxnLst/>
              <a:rect l="l" t="t" r="r" b="b"/>
              <a:pathLst>
                <a:path w="1743" h="1743" extrusionOk="0">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4" name="Google Shape;20214;p73"/>
            <p:cNvSpPr/>
            <p:nvPr/>
          </p:nvSpPr>
          <p:spPr>
            <a:xfrm>
              <a:off x="7367144" y="3533303"/>
              <a:ext cx="11536" cy="11509"/>
            </a:xfrm>
            <a:custGeom>
              <a:avLst/>
              <a:gdLst/>
              <a:ahLst/>
              <a:cxnLst/>
              <a:rect l="l" t="t" r="r" b="b"/>
              <a:pathLst>
                <a:path w="440" h="439" extrusionOk="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5" name="Google Shape;20215;p73"/>
            <p:cNvSpPr/>
            <p:nvPr/>
          </p:nvSpPr>
          <p:spPr>
            <a:xfrm>
              <a:off x="7207270" y="3361920"/>
              <a:ext cx="182893" cy="134286"/>
            </a:xfrm>
            <a:custGeom>
              <a:avLst/>
              <a:gdLst/>
              <a:ahLst/>
              <a:cxnLst/>
              <a:rect l="l" t="t" r="r" b="b"/>
              <a:pathLst>
                <a:path w="6976" h="5122" extrusionOk="0">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6" name="Google Shape;20216;p73"/>
            <p:cNvSpPr/>
            <p:nvPr/>
          </p:nvSpPr>
          <p:spPr>
            <a:xfrm>
              <a:off x="7201554" y="3430190"/>
              <a:ext cx="194219" cy="143226"/>
            </a:xfrm>
            <a:custGeom>
              <a:avLst/>
              <a:gdLst/>
              <a:ahLst/>
              <a:cxnLst/>
              <a:rect l="l" t="t" r="r" b="b"/>
              <a:pathLst>
                <a:path w="7408" h="5463" extrusionOk="0">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7" name="Google Shape;20217;p73"/>
            <p:cNvSpPr/>
            <p:nvPr/>
          </p:nvSpPr>
          <p:spPr>
            <a:xfrm>
              <a:off x="7200715" y="3430111"/>
              <a:ext cx="160871" cy="143226"/>
            </a:xfrm>
            <a:custGeom>
              <a:avLst/>
              <a:gdLst/>
              <a:ahLst/>
              <a:cxnLst/>
              <a:rect l="l" t="t" r="r" b="b"/>
              <a:pathLst>
                <a:path w="6136" h="5463" extrusionOk="0">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8" name="Google Shape;20218;p73"/>
            <p:cNvSpPr/>
            <p:nvPr/>
          </p:nvSpPr>
          <p:spPr>
            <a:xfrm>
              <a:off x="7272866" y="3519067"/>
              <a:ext cx="51491" cy="22809"/>
            </a:xfrm>
            <a:custGeom>
              <a:avLst/>
              <a:gdLst/>
              <a:ahLst/>
              <a:cxnLst/>
              <a:rect l="l" t="t" r="r" b="b"/>
              <a:pathLst>
                <a:path w="1964" h="870" extrusionOk="0">
                  <a:moveTo>
                    <a:pt x="1" y="0"/>
                  </a:moveTo>
                  <a:cubicBezTo>
                    <a:pt x="1" y="482"/>
                    <a:pt x="442" y="870"/>
                    <a:pt x="982" y="870"/>
                  </a:cubicBezTo>
                  <a:cubicBezTo>
                    <a:pt x="1525" y="870"/>
                    <a:pt x="1964" y="482"/>
                    <a:pt x="19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9" name="Google Shape;20219;p73"/>
            <p:cNvSpPr/>
            <p:nvPr/>
          </p:nvSpPr>
          <p:spPr>
            <a:xfrm>
              <a:off x="7296042" y="3363545"/>
              <a:ext cx="94016" cy="101226"/>
            </a:xfrm>
            <a:custGeom>
              <a:avLst/>
              <a:gdLst/>
              <a:ahLst/>
              <a:cxnLst/>
              <a:rect l="l" t="t" r="r" b="b"/>
              <a:pathLst>
                <a:path w="3586" h="3861" extrusionOk="0">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0" name="Google Shape;20220;p73"/>
            <p:cNvSpPr/>
            <p:nvPr/>
          </p:nvSpPr>
          <p:spPr>
            <a:xfrm>
              <a:off x="7372938" y="3481550"/>
              <a:ext cx="2884" cy="2124"/>
            </a:xfrm>
            <a:custGeom>
              <a:avLst/>
              <a:gdLst/>
              <a:ahLst/>
              <a:cxnLst/>
              <a:rect l="l" t="t" r="r" b="b"/>
              <a:pathLst>
                <a:path w="110" h="81" extrusionOk="0">
                  <a:moveTo>
                    <a:pt x="1" y="1"/>
                  </a:moveTo>
                  <a:lnTo>
                    <a:pt x="1" y="81"/>
                  </a:lnTo>
                  <a:cubicBezTo>
                    <a:pt x="37" y="59"/>
                    <a:pt x="73" y="37"/>
                    <a:pt x="110" y="12"/>
                  </a:cubicBezTo>
                  <a:lnTo>
                    <a:pt x="1"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1" name="Google Shape;20221;p73"/>
            <p:cNvSpPr/>
            <p:nvPr/>
          </p:nvSpPr>
          <p:spPr>
            <a:xfrm>
              <a:off x="7258997" y="3482284"/>
              <a:ext cx="10671" cy="16412"/>
            </a:xfrm>
            <a:custGeom>
              <a:avLst/>
              <a:gdLst/>
              <a:ahLst/>
              <a:cxnLst/>
              <a:rect l="l" t="t" r="r" b="b"/>
              <a:pathLst>
                <a:path w="407" h="626" extrusionOk="0">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2" name="Google Shape;20222;p73"/>
            <p:cNvSpPr/>
            <p:nvPr/>
          </p:nvSpPr>
          <p:spPr>
            <a:xfrm>
              <a:off x="7327556" y="3482284"/>
              <a:ext cx="10749" cy="16386"/>
            </a:xfrm>
            <a:custGeom>
              <a:avLst/>
              <a:gdLst/>
              <a:ahLst/>
              <a:cxnLst/>
              <a:rect l="l" t="t" r="r" b="b"/>
              <a:pathLst>
                <a:path w="410" h="625" extrusionOk="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3" name="Google Shape;20223;p73"/>
            <p:cNvSpPr/>
            <p:nvPr/>
          </p:nvSpPr>
          <p:spPr>
            <a:xfrm>
              <a:off x="7161861" y="3356519"/>
              <a:ext cx="273501" cy="365131"/>
            </a:xfrm>
            <a:custGeom>
              <a:avLst/>
              <a:gdLst/>
              <a:ahLst/>
              <a:cxnLst/>
              <a:rect l="l" t="t" r="r" b="b"/>
              <a:pathLst>
                <a:path w="10432" h="13927" extrusionOk="0">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4" name="Google Shape;20224;p73"/>
            <p:cNvSpPr/>
            <p:nvPr/>
          </p:nvSpPr>
          <p:spPr>
            <a:xfrm>
              <a:off x="7221401" y="3699391"/>
              <a:ext cx="16255" cy="22180"/>
            </a:xfrm>
            <a:custGeom>
              <a:avLst/>
              <a:gdLst/>
              <a:ahLst/>
              <a:cxnLst/>
              <a:rect l="l" t="t" r="r" b="b"/>
              <a:pathLst>
                <a:path w="620" h="846" extrusionOk="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5" name="Google Shape;20225;p73"/>
            <p:cNvSpPr/>
            <p:nvPr/>
          </p:nvSpPr>
          <p:spPr>
            <a:xfrm>
              <a:off x="7267544" y="3513640"/>
              <a:ext cx="62135" cy="33663"/>
            </a:xfrm>
            <a:custGeom>
              <a:avLst/>
              <a:gdLst/>
              <a:ahLst/>
              <a:cxnLst/>
              <a:rect l="l" t="t" r="r" b="b"/>
              <a:pathLst>
                <a:path w="2370" h="1284" extrusionOk="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26" name="Google Shape;20226;p73"/>
          <p:cNvGrpSpPr/>
          <p:nvPr/>
        </p:nvGrpSpPr>
        <p:grpSpPr>
          <a:xfrm>
            <a:off x="7156067" y="1784258"/>
            <a:ext cx="285089" cy="365131"/>
            <a:chOff x="7156067" y="1983508"/>
            <a:chExt cx="285089" cy="365131"/>
          </a:xfrm>
        </p:grpSpPr>
        <p:sp>
          <p:nvSpPr>
            <p:cNvPr id="20227" name="Google Shape;20227;p73"/>
            <p:cNvSpPr/>
            <p:nvPr/>
          </p:nvSpPr>
          <p:spPr>
            <a:xfrm>
              <a:off x="7161494" y="2228196"/>
              <a:ext cx="274235" cy="114911"/>
            </a:xfrm>
            <a:custGeom>
              <a:avLst/>
              <a:gdLst/>
              <a:ahLst/>
              <a:cxnLst/>
              <a:rect l="l" t="t" r="r" b="b"/>
              <a:pathLst>
                <a:path w="10460" h="4383" extrusionOk="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8" name="Google Shape;20228;p73"/>
            <p:cNvSpPr/>
            <p:nvPr/>
          </p:nvSpPr>
          <p:spPr>
            <a:xfrm>
              <a:off x="7191880" y="2131611"/>
              <a:ext cx="213568" cy="211497"/>
            </a:xfrm>
            <a:custGeom>
              <a:avLst/>
              <a:gdLst/>
              <a:ahLst/>
              <a:cxnLst/>
              <a:rect l="l" t="t" r="r" b="b"/>
              <a:pathLst>
                <a:path w="8146" h="8067" extrusionOk="0">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9" name="Google Shape;20229;p73"/>
            <p:cNvSpPr/>
            <p:nvPr/>
          </p:nvSpPr>
          <p:spPr>
            <a:xfrm>
              <a:off x="7193112" y="2131611"/>
              <a:ext cx="210998" cy="148627"/>
            </a:xfrm>
            <a:custGeom>
              <a:avLst/>
              <a:gdLst/>
              <a:ahLst/>
              <a:cxnLst/>
              <a:rect l="l" t="t" r="r" b="b"/>
              <a:pathLst>
                <a:path w="8048" h="5669" extrusionOk="0">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0" name="Google Shape;20230;p73"/>
            <p:cNvSpPr/>
            <p:nvPr/>
          </p:nvSpPr>
          <p:spPr>
            <a:xfrm>
              <a:off x="7251971" y="2183076"/>
              <a:ext cx="93282" cy="93911"/>
            </a:xfrm>
            <a:custGeom>
              <a:avLst/>
              <a:gdLst/>
              <a:ahLst/>
              <a:cxnLst/>
              <a:rect l="l" t="t" r="r" b="b"/>
              <a:pathLst>
                <a:path w="3558" h="3582" extrusionOk="0">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1" name="Google Shape;20231;p73"/>
            <p:cNvSpPr/>
            <p:nvPr/>
          </p:nvSpPr>
          <p:spPr>
            <a:xfrm>
              <a:off x="7258630" y="2183076"/>
              <a:ext cx="79963" cy="28577"/>
            </a:xfrm>
            <a:custGeom>
              <a:avLst/>
              <a:gdLst/>
              <a:ahLst/>
              <a:cxnLst/>
              <a:rect l="l" t="t" r="r" b="b"/>
              <a:pathLst>
                <a:path w="3050" h="1090" extrusionOk="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2" name="Google Shape;20232;p73"/>
            <p:cNvSpPr/>
            <p:nvPr/>
          </p:nvSpPr>
          <p:spPr>
            <a:xfrm>
              <a:off x="7201476" y="2028786"/>
              <a:ext cx="194298" cy="165826"/>
            </a:xfrm>
            <a:custGeom>
              <a:avLst/>
              <a:gdLst/>
              <a:ahLst/>
              <a:cxnLst/>
              <a:rect l="l" t="t" r="r" b="b"/>
              <a:pathLst>
                <a:path w="7411" h="6325" extrusionOk="0">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3" name="Google Shape;20233;p73"/>
            <p:cNvSpPr/>
            <p:nvPr/>
          </p:nvSpPr>
          <p:spPr>
            <a:xfrm>
              <a:off x="7281518" y="2137405"/>
              <a:ext cx="34292" cy="17120"/>
            </a:xfrm>
            <a:custGeom>
              <a:avLst/>
              <a:gdLst/>
              <a:ahLst/>
              <a:cxnLst/>
              <a:rect l="l" t="t" r="r" b="b"/>
              <a:pathLst>
                <a:path w="1308" h="653" extrusionOk="0">
                  <a:moveTo>
                    <a:pt x="0" y="1"/>
                  </a:moveTo>
                  <a:cubicBezTo>
                    <a:pt x="0" y="359"/>
                    <a:pt x="290" y="653"/>
                    <a:pt x="652" y="653"/>
                  </a:cubicBezTo>
                  <a:cubicBezTo>
                    <a:pt x="1014" y="653"/>
                    <a:pt x="1308" y="359"/>
                    <a:pt x="1308"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4" name="Google Shape;20234;p73"/>
            <p:cNvSpPr/>
            <p:nvPr/>
          </p:nvSpPr>
          <p:spPr>
            <a:xfrm>
              <a:off x="7201476" y="2028786"/>
              <a:ext cx="154316" cy="165747"/>
            </a:xfrm>
            <a:custGeom>
              <a:avLst/>
              <a:gdLst/>
              <a:ahLst/>
              <a:cxnLst/>
              <a:rect l="l" t="t" r="r" b="b"/>
              <a:pathLst>
                <a:path w="5886" h="6322" extrusionOk="0">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5" name="Google Shape;20235;p73"/>
            <p:cNvSpPr/>
            <p:nvPr/>
          </p:nvSpPr>
          <p:spPr>
            <a:xfrm>
              <a:off x="7212854" y="1988804"/>
              <a:ext cx="171515" cy="111503"/>
            </a:xfrm>
            <a:custGeom>
              <a:avLst/>
              <a:gdLst/>
              <a:ahLst/>
              <a:cxnLst/>
              <a:rect l="l" t="t" r="r" b="b"/>
              <a:pathLst>
                <a:path w="6542" h="4253" extrusionOk="0">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6" name="Google Shape;20236;p73"/>
            <p:cNvSpPr/>
            <p:nvPr/>
          </p:nvSpPr>
          <p:spPr>
            <a:xfrm>
              <a:off x="7304301" y="2135622"/>
              <a:ext cx="22914" cy="21236"/>
            </a:xfrm>
            <a:custGeom>
              <a:avLst/>
              <a:gdLst/>
              <a:ahLst/>
              <a:cxnLst/>
              <a:rect l="l" t="t" r="r" b="b"/>
              <a:pathLst>
                <a:path w="874" h="810" extrusionOk="0">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7" name="Google Shape;20237;p73"/>
            <p:cNvSpPr/>
            <p:nvPr/>
          </p:nvSpPr>
          <p:spPr>
            <a:xfrm>
              <a:off x="7270008" y="2135622"/>
              <a:ext cx="22914" cy="21262"/>
            </a:xfrm>
            <a:custGeom>
              <a:avLst/>
              <a:gdLst/>
              <a:ahLst/>
              <a:cxnLst/>
              <a:rect l="l" t="t" r="r" b="b"/>
              <a:pathLst>
                <a:path w="874" h="811" extrusionOk="0">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8" name="Google Shape;20238;p73"/>
            <p:cNvSpPr/>
            <p:nvPr/>
          </p:nvSpPr>
          <p:spPr>
            <a:xfrm>
              <a:off x="7258918" y="2097790"/>
              <a:ext cx="10749" cy="16386"/>
            </a:xfrm>
            <a:custGeom>
              <a:avLst/>
              <a:gdLst/>
              <a:ahLst/>
              <a:cxnLst/>
              <a:rect l="l" t="t" r="r" b="b"/>
              <a:pathLst>
                <a:path w="410" h="625" extrusionOk="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9" name="Google Shape;20239;p73"/>
            <p:cNvSpPr/>
            <p:nvPr/>
          </p:nvSpPr>
          <p:spPr>
            <a:xfrm>
              <a:off x="7327556" y="2097738"/>
              <a:ext cx="10749" cy="16465"/>
            </a:xfrm>
            <a:custGeom>
              <a:avLst/>
              <a:gdLst/>
              <a:ahLst/>
              <a:cxnLst/>
              <a:rect l="l" t="t" r="r" b="b"/>
              <a:pathLst>
                <a:path w="410" h="628" extrusionOk="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0" name="Google Shape;20240;p73"/>
            <p:cNvSpPr/>
            <p:nvPr/>
          </p:nvSpPr>
          <p:spPr>
            <a:xfrm>
              <a:off x="7250843" y="2080592"/>
              <a:ext cx="32693" cy="16517"/>
            </a:xfrm>
            <a:custGeom>
              <a:avLst/>
              <a:gdLst/>
              <a:ahLst/>
              <a:cxnLst/>
              <a:rect l="l" t="t" r="r" b="b"/>
              <a:pathLst>
                <a:path w="1247" h="630" extrusionOk="0">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1" name="Google Shape;20241;p73"/>
            <p:cNvSpPr/>
            <p:nvPr/>
          </p:nvSpPr>
          <p:spPr>
            <a:xfrm>
              <a:off x="7314080" y="2080592"/>
              <a:ext cx="32300" cy="16491"/>
            </a:xfrm>
            <a:custGeom>
              <a:avLst/>
              <a:gdLst/>
              <a:ahLst/>
              <a:cxnLst/>
              <a:rect l="l" t="t" r="r" b="b"/>
              <a:pathLst>
                <a:path w="1232" h="629" extrusionOk="0">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2" name="Google Shape;20242;p73"/>
            <p:cNvSpPr/>
            <p:nvPr/>
          </p:nvSpPr>
          <p:spPr>
            <a:xfrm>
              <a:off x="7293289" y="2297778"/>
              <a:ext cx="10644" cy="50600"/>
            </a:xfrm>
            <a:custGeom>
              <a:avLst/>
              <a:gdLst/>
              <a:ahLst/>
              <a:cxnLst/>
              <a:rect l="l" t="t" r="r" b="b"/>
              <a:pathLst>
                <a:path w="406" h="1930" extrusionOk="0">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3" name="Google Shape;20243;p73"/>
            <p:cNvSpPr/>
            <p:nvPr/>
          </p:nvSpPr>
          <p:spPr>
            <a:xfrm>
              <a:off x="7156067" y="1983508"/>
              <a:ext cx="285089" cy="365131"/>
            </a:xfrm>
            <a:custGeom>
              <a:avLst/>
              <a:gdLst/>
              <a:ahLst/>
              <a:cxnLst/>
              <a:rect l="l" t="t" r="r" b="b"/>
              <a:pathLst>
                <a:path w="10874" h="13927" extrusionOk="0">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4" name="Google Shape;20244;p73"/>
            <p:cNvSpPr/>
            <p:nvPr/>
          </p:nvSpPr>
          <p:spPr>
            <a:xfrm>
              <a:off x="7258446" y="2128308"/>
              <a:ext cx="82035" cy="37334"/>
            </a:xfrm>
            <a:custGeom>
              <a:avLst/>
              <a:gdLst/>
              <a:ahLst/>
              <a:cxnLst/>
              <a:rect l="l" t="t" r="r" b="b"/>
              <a:pathLst>
                <a:path w="3129" h="1424" extrusionOk="0">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45" name="Google Shape;20245;p73"/>
          <p:cNvGrpSpPr/>
          <p:nvPr/>
        </p:nvGrpSpPr>
        <p:grpSpPr>
          <a:xfrm>
            <a:off x="5355790" y="1784258"/>
            <a:ext cx="284879" cy="364974"/>
            <a:chOff x="5355790" y="1983508"/>
            <a:chExt cx="284879" cy="364974"/>
          </a:xfrm>
        </p:grpSpPr>
        <p:sp>
          <p:nvSpPr>
            <p:cNvPr id="20246" name="Google Shape;20246;p73"/>
            <p:cNvSpPr/>
            <p:nvPr/>
          </p:nvSpPr>
          <p:spPr>
            <a:xfrm>
              <a:off x="5361086" y="2183076"/>
              <a:ext cx="274366" cy="160032"/>
            </a:xfrm>
            <a:custGeom>
              <a:avLst/>
              <a:gdLst/>
              <a:ahLst/>
              <a:cxnLst/>
              <a:rect l="l" t="t" r="r" b="b"/>
              <a:pathLst>
                <a:path w="10465" h="6104" extrusionOk="0">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7" name="Google Shape;20247;p73"/>
            <p:cNvSpPr/>
            <p:nvPr/>
          </p:nvSpPr>
          <p:spPr>
            <a:xfrm>
              <a:off x="5401172" y="2193065"/>
              <a:ext cx="194193" cy="102956"/>
            </a:xfrm>
            <a:custGeom>
              <a:avLst/>
              <a:gdLst/>
              <a:ahLst/>
              <a:cxnLst/>
              <a:rect l="l" t="t" r="r" b="b"/>
              <a:pathLst>
                <a:path w="7407" h="3927" extrusionOk="0">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8" name="Google Shape;20248;p73"/>
            <p:cNvSpPr/>
            <p:nvPr/>
          </p:nvSpPr>
          <p:spPr>
            <a:xfrm>
              <a:off x="5419577" y="2210237"/>
              <a:ext cx="157384" cy="68585"/>
            </a:xfrm>
            <a:custGeom>
              <a:avLst/>
              <a:gdLst/>
              <a:ahLst/>
              <a:cxnLst/>
              <a:rect l="l" t="t" r="r" b="b"/>
              <a:pathLst>
                <a:path w="6003" h="2616" extrusionOk="0">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9" name="Google Shape;20249;p73"/>
            <p:cNvSpPr/>
            <p:nvPr/>
          </p:nvSpPr>
          <p:spPr>
            <a:xfrm>
              <a:off x="5444379" y="2188791"/>
              <a:ext cx="107780" cy="90031"/>
            </a:xfrm>
            <a:custGeom>
              <a:avLst/>
              <a:gdLst/>
              <a:ahLst/>
              <a:cxnLst/>
              <a:rect l="l" t="t" r="r" b="b"/>
              <a:pathLst>
                <a:path w="4111" h="3434" extrusionOk="0">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0" name="Google Shape;20250;p73"/>
            <p:cNvSpPr/>
            <p:nvPr/>
          </p:nvSpPr>
          <p:spPr>
            <a:xfrm>
              <a:off x="5458326" y="2188791"/>
              <a:ext cx="79990" cy="34345"/>
            </a:xfrm>
            <a:custGeom>
              <a:avLst/>
              <a:gdLst/>
              <a:ahLst/>
              <a:cxnLst/>
              <a:rect l="l" t="t" r="r" b="b"/>
              <a:pathLst>
                <a:path w="3051" h="1310" extrusionOk="0">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1" name="Google Shape;20251;p73"/>
            <p:cNvSpPr/>
            <p:nvPr/>
          </p:nvSpPr>
          <p:spPr>
            <a:xfrm>
              <a:off x="5401172" y="2091656"/>
              <a:ext cx="194298" cy="114439"/>
            </a:xfrm>
            <a:custGeom>
              <a:avLst/>
              <a:gdLst/>
              <a:ahLst/>
              <a:cxnLst/>
              <a:rect l="l" t="t" r="r" b="b"/>
              <a:pathLst>
                <a:path w="7411" h="4365" extrusionOk="0">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2" name="Google Shape;20252;p73"/>
            <p:cNvSpPr/>
            <p:nvPr/>
          </p:nvSpPr>
          <p:spPr>
            <a:xfrm>
              <a:off x="5401172" y="2091656"/>
              <a:ext cx="108540" cy="114387"/>
            </a:xfrm>
            <a:custGeom>
              <a:avLst/>
              <a:gdLst/>
              <a:ahLst/>
              <a:cxnLst/>
              <a:rect l="l" t="t" r="r" b="b"/>
              <a:pathLst>
                <a:path w="4140" h="4363" extrusionOk="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3" name="Google Shape;20253;p73"/>
            <p:cNvSpPr/>
            <p:nvPr/>
          </p:nvSpPr>
          <p:spPr>
            <a:xfrm>
              <a:off x="5413416" y="1988804"/>
              <a:ext cx="169811" cy="74300"/>
            </a:xfrm>
            <a:custGeom>
              <a:avLst/>
              <a:gdLst/>
              <a:ahLst/>
              <a:cxnLst/>
              <a:rect l="l" t="t" r="r" b="b"/>
              <a:pathLst>
                <a:path w="6477" h="2834" extrusionOk="0">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4" name="Google Shape;20254;p73"/>
            <p:cNvSpPr/>
            <p:nvPr/>
          </p:nvSpPr>
          <p:spPr>
            <a:xfrm>
              <a:off x="5486825" y="2285927"/>
              <a:ext cx="22888" cy="22914"/>
            </a:xfrm>
            <a:custGeom>
              <a:avLst/>
              <a:gdLst/>
              <a:ahLst/>
              <a:cxnLst/>
              <a:rect l="l" t="t" r="r" b="b"/>
              <a:pathLst>
                <a:path w="873" h="874" extrusionOk="0">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5" name="Google Shape;20255;p73"/>
            <p:cNvSpPr/>
            <p:nvPr/>
          </p:nvSpPr>
          <p:spPr>
            <a:xfrm>
              <a:off x="5406862" y="2063157"/>
              <a:ext cx="182919" cy="28525"/>
            </a:xfrm>
            <a:custGeom>
              <a:avLst/>
              <a:gdLst/>
              <a:ahLst/>
              <a:cxnLst/>
              <a:rect l="l" t="t" r="r" b="b"/>
              <a:pathLst>
                <a:path w="6977" h="1088" extrusionOk="0">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6" name="Google Shape;20256;p73"/>
            <p:cNvSpPr/>
            <p:nvPr/>
          </p:nvSpPr>
          <p:spPr>
            <a:xfrm>
              <a:off x="5406862" y="2063079"/>
              <a:ext cx="40008" cy="28603"/>
            </a:xfrm>
            <a:custGeom>
              <a:avLst/>
              <a:gdLst/>
              <a:ahLst/>
              <a:cxnLst/>
              <a:rect l="l" t="t" r="r" b="b"/>
              <a:pathLst>
                <a:path w="1526" h="1091" extrusionOk="0">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7" name="Google Shape;20257;p73"/>
            <p:cNvSpPr/>
            <p:nvPr/>
          </p:nvSpPr>
          <p:spPr>
            <a:xfrm>
              <a:off x="5412656" y="2091656"/>
              <a:ext cx="171515" cy="49604"/>
            </a:xfrm>
            <a:custGeom>
              <a:avLst/>
              <a:gdLst/>
              <a:ahLst/>
              <a:cxnLst/>
              <a:rect l="l" t="t" r="r" b="b"/>
              <a:pathLst>
                <a:path w="6542" h="1892" extrusionOk="0">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8" name="Google Shape;20258;p73"/>
            <p:cNvSpPr/>
            <p:nvPr/>
          </p:nvSpPr>
          <p:spPr>
            <a:xfrm>
              <a:off x="5406862" y="2091656"/>
              <a:ext cx="182815" cy="17199"/>
            </a:xfrm>
            <a:custGeom>
              <a:avLst/>
              <a:gdLst/>
              <a:ahLst/>
              <a:cxnLst/>
              <a:rect l="l" t="t" r="r" b="b"/>
              <a:pathLst>
                <a:path w="6973" h="656" extrusionOk="0">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9" name="Google Shape;20259;p73"/>
            <p:cNvSpPr/>
            <p:nvPr/>
          </p:nvSpPr>
          <p:spPr>
            <a:xfrm>
              <a:off x="5355790" y="1983508"/>
              <a:ext cx="284879" cy="364974"/>
            </a:xfrm>
            <a:custGeom>
              <a:avLst/>
              <a:gdLst/>
              <a:ahLst/>
              <a:cxnLst/>
              <a:rect l="l" t="t" r="r" b="b"/>
              <a:pathLst>
                <a:path w="10866" h="13921" extrusionOk="0">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0" name="Google Shape;20260;p73"/>
            <p:cNvSpPr/>
            <p:nvPr/>
          </p:nvSpPr>
          <p:spPr>
            <a:xfrm>
              <a:off x="5458615" y="2109195"/>
              <a:ext cx="10749" cy="16386"/>
            </a:xfrm>
            <a:custGeom>
              <a:avLst/>
              <a:gdLst/>
              <a:ahLst/>
              <a:cxnLst/>
              <a:rect l="l" t="t" r="r" b="b"/>
              <a:pathLst>
                <a:path w="410" h="625" extrusionOk="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1" name="Google Shape;20261;p73"/>
            <p:cNvSpPr/>
            <p:nvPr/>
          </p:nvSpPr>
          <p:spPr>
            <a:xfrm>
              <a:off x="5527252" y="2109195"/>
              <a:ext cx="10671" cy="16386"/>
            </a:xfrm>
            <a:custGeom>
              <a:avLst/>
              <a:gdLst/>
              <a:ahLst/>
              <a:cxnLst/>
              <a:rect l="l" t="t" r="r" b="b"/>
              <a:pathLst>
                <a:path w="407" h="625" extrusionOk="0">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2" name="Google Shape;20262;p73"/>
            <p:cNvSpPr/>
            <p:nvPr/>
          </p:nvSpPr>
          <p:spPr>
            <a:xfrm>
              <a:off x="5479694" y="2154892"/>
              <a:ext cx="37150" cy="10749"/>
            </a:xfrm>
            <a:custGeom>
              <a:avLst/>
              <a:gdLst/>
              <a:ahLst/>
              <a:cxnLst/>
              <a:rect l="l" t="t" r="r" b="b"/>
              <a:pathLst>
                <a:path w="1417" h="410" extrusionOk="0">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63" name="Google Shape;20263;p73"/>
          <p:cNvGrpSpPr/>
          <p:nvPr/>
        </p:nvGrpSpPr>
        <p:grpSpPr>
          <a:xfrm>
            <a:off x="7161573" y="2695500"/>
            <a:ext cx="273868" cy="365131"/>
            <a:chOff x="7161573" y="2894750"/>
            <a:chExt cx="273868" cy="365131"/>
          </a:xfrm>
        </p:grpSpPr>
        <p:sp>
          <p:nvSpPr>
            <p:cNvPr id="20264" name="Google Shape;20264;p73"/>
            <p:cNvSpPr/>
            <p:nvPr/>
          </p:nvSpPr>
          <p:spPr>
            <a:xfrm>
              <a:off x="7167104" y="3145520"/>
              <a:ext cx="262830" cy="109039"/>
            </a:xfrm>
            <a:custGeom>
              <a:avLst/>
              <a:gdLst/>
              <a:ahLst/>
              <a:cxnLst/>
              <a:rect l="l" t="t" r="r" b="b"/>
              <a:pathLst>
                <a:path w="10025" h="4159" extrusionOk="0">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5" name="Google Shape;20265;p73"/>
            <p:cNvSpPr/>
            <p:nvPr/>
          </p:nvSpPr>
          <p:spPr>
            <a:xfrm>
              <a:off x="7201371" y="2940237"/>
              <a:ext cx="194298" cy="291434"/>
            </a:xfrm>
            <a:custGeom>
              <a:avLst/>
              <a:gdLst/>
              <a:ahLst/>
              <a:cxnLst/>
              <a:rect l="l" t="t" r="r" b="b"/>
              <a:pathLst>
                <a:path w="7411" h="11116" extrusionOk="0">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6" name="Google Shape;20266;p73"/>
            <p:cNvSpPr/>
            <p:nvPr/>
          </p:nvSpPr>
          <p:spPr>
            <a:xfrm>
              <a:off x="7224154" y="3020096"/>
              <a:ext cx="148627" cy="125844"/>
            </a:xfrm>
            <a:custGeom>
              <a:avLst/>
              <a:gdLst/>
              <a:ahLst/>
              <a:cxnLst/>
              <a:rect l="l" t="t" r="r" b="b"/>
              <a:pathLst>
                <a:path w="5669" h="4800" extrusionOk="0">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7" name="Google Shape;20267;p73"/>
            <p:cNvSpPr/>
            <p:nvPr/>
          </p:nvSpPr>
          <p:spPr>
            <a:xfrm>
              <a:off x="7224154" y="2974504"/>
              <a:ext cx="148627" cy="142833"/>
            </a:xfrm>
            <a:custGeom>
              <a:avLst/>
              <a:gdLst/>
              <a:ahLst/>
              <a:cxnLst/>
              <a:rect l="l" t="t" r="r" b="b"/>
              <a:pathLst>
                <a:path w="5669" h="5448" extrusionOk="0">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8" name="Google Shape;20268;p73"/>
            <p:cNvSpPr/>
            <p:nvPr/>
          </p:nvSpPr>
          <p:spPr>
            <a:xfrm>
              <a:off x="7223918" y="2974504"/>
              <a:ext cx="148863" cy="142885"/>
            </a:xfrm>
            <a:custGeom>
              <a:avLst/>
              <a:gdLst/>
              <a:ahLst/>
              <a:cxnLst/>
              <a:rect l="l" t="t" r="r" b="b"/>
              <a:pathLst>
                <a:path w="5678" h="5450" extrusionOk="0">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9" name="Google Shape;20269;p73"/>
            <p:cNvSpPr/>
            <p:nvPr/>
          </p:nvSpPr>
          <p:spPr>
            <a:xfrm>
              <a:off x="7193112" y="2900177"/>
              <a:ext cx="208927" cy="285351"/>
            </a:xfrm>
            <a:custGeom>
              <a:avLst/>
              <a:gdLst/>
              <a:ahLst/>
              <a:cxnLst/>
              <a:rect l="l" t="t" r="r" b="b"/>
              <a:pathLst>
                <a:path w="7969" h="10884" extrusionOk="0">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0" name="Google Shape;20270;p73"/>
            <p:cNvSpPr/>
            <p:nvPr/>
          </p:nvSpPr>
          <p:spPr>
            <a:xfrm>
              <a:off x="7161573" y="2894750"/>
              <a:ext cx="273868" cy="365131"/>
            </a:xfrm>
            <a:custGeom>
              <a:avLst/>
              <a:gdLst/>
              <a:ahLst/>
              <a:cxnLst/>
              <a:rect l="l" t="t" r="r" b="b"/>
              <a:pathLst>
                <a:path w="10446" h="13927" extrusionOk="0">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1" name="Google Shape;20271;p73"/>
            <p:cNvSpPr/>
            <p:nvPr/>
          </p:nvSpPr>
          <p:spPr>
            <a:xfrm>
              <a:off x="7273862" y="3066186"/>
              <a:ext cx="49682" cy="16517"/>
            </a:xfrm>
            <a:custGeom>
              <a:avLst/>
              <a:gdLst/>
              <a:ahLst/>
              <a:cxnLst/>
              <a:rect l="l" t="t" r="r" b="b"/>
              <a:pathLst>
                <a:path w="1895" h="630" extrusionOk="0">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2" name="Google Shape;20272;p73"/>
            <p:cNvSpPr/>
            <p:nvPr/>
          </p:nvSpPr>
          <p:spPr>
            <a:xfrm>
              <a:off x="7259102" y="3026178"/>
              <a:ext cx="10749" cy="16360"/>
            </a:xfrm>
            <a:custGeom>
              <a:avLst/>
              <a:gdLst/>
              <a:ahLst/>
              <a:cxnLst/>
              <a:rect l="l" t="t" r="r" b="b"/>
              <a:pathLst>
                <a:path w="410" h="624" extrusionOk="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3" name="Google Shape;20273;p73"/>
            <p:cNvSpPr/>
            <p:nvPr/>
          </p:nvSpPr>
          <p:spPr>
            <a:xfrm>
              <a:off x="7327660" y="3026178"/>
              <a:ext cx="10749" cy="16360"/>
            </a:xfrm>
            <a:custGeom>
              <a:avLst/>
              <a:gdLst/>
              <a:ahLst/>
              <a:cxnLst/>
              <a:rect l="l" t="t" r="r" b="b"/>
              <a:pathLst>
                <a:path w="410" h="624" extrusionOk="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4" name="Google Shape;20274;p73"/>
            <p:cNvSpPr/>
            <p:nvPr/>
          </p:nvSpPr>
          <p:spPr>
            <a:xfrm>
              <a:off x="7251682" y="3009085"/>
              <a:ext cx="25667" cy="10644"/>
            </a:xfrm>
            <a:custGeom>
              <a:avLst/>
              <a:gdLst/>
              <a:ahLst/>
              <a:cxnLst/>
              <a:rect l="l" t="t" r="r" b="b"/>
              <a:pathLst>
                <a:path w="979" h="406" extrusionOk="0">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5" name="Google Shape;20275;p73"/>
            <p:cNvSpPr/>
            <p:nvPr/>
          </p:nvSpPr>
          <p:spPr>
            <a:xfrm>
              <a:off x="7320162" y="3009085"/>
              <a:ext cx="25746" cy="10644"/>
            </a:xfrm>
            <a:custGeom>
              <a:avLst/>
              <a:gdLst/>
              <a:ahLst/>
              <a:cxnLst/>
              <a:rect l="l" t="t" r="r" b="b"/>
              <a:pathLst>
                <a:path w="982" h="406" extrusionOk="0">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76" name="Google Shape;20276;p73"/>
          <p:cNvGrpSpPr/>
          <p:nvPr/>
        </p:nvGrpSpPr>
        <p:grpSpPr>
          <a:xfrm>
            <a:off x="4911692" y="1314152"/>
            <a:ext cx="273108" cy="364974"/>
            <a:chOff x="4911692" y="1513402"/>
            <a:chExt cx="273108" cy="364974"/>
          </a:xfrm>
        </p:grpSpPr>
        <p:sp>
          <p:nvSpPr>
            <p:cNvPr id="20277" name="Google Shape;20277;p73"/>
            <p:cNvSpPr/>
            <p:nvPr/>
          </p:nvSpPr>
          <p:spPr>
            <a:xfrm>
              <a:off x="4924224" y="1610014"/>
              <a:ext cx="112919" cy="102746"/>
            </a:xfrm>
            <a:custGeom>
              <a:avLst/>
              <a:gdLst/>
              <a:ahLst/>
              <a:cxnLst/>
              <a:rect l="l" t="t" r="r" b="b"/>
              <a:pathLst>
                <a:path w="4307" h="3919" extrusionOk="0">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8" name="Google Shape;20278;p73"/>
            <p:cNvSpPr/>
            <p:nvPr/>
          </p:nvSpPr>
          <p:spPr>
            <a:xfrm>
              <a:off x="5059244" y="1610014"/>
              <a:ext cx="112919" cy="102720"/>
            </a:xfrm>
            <a:custGeom>
              <a:avLst/>
              <a:gdLst/>
              <a:ahLst/>
              <a:cxnLst/>
              <a:rect l="l" t="t" r="r" b="b"/>
              <a:pathLst>
                <a:path w="4307" h="3918" extrusionOk="0">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9" name="Google Shape;20279;p73"/>
            <p:cNvSpPr/>
            <p:nvPr/>
          </p:nvSpPr>
          <p:spPr>
            <a:xfrm>
              <a:off x="4962580" y="1518698"/>
              <a:ext cx="171226" cy="119866"/>
            </a:xfrm>
            <a:custGeom>
              <a:avLst/>
              <a:gdLst/>
              <a:ahLst/>
              <a:cxnLst/>
              <a:rect l="l" t="t" r="r" b="b"/>
              <a:pathLst>
                <a:path w="6531" h="4572" extrusionOk="0">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0" name="Google Shape;20280;p73"/>
            <p:cNvSpPr/>
            <p:nvPr/>
          </p:nvSpPr>
          <p:spPr>
            <a:xfrm>
              <a:off x="4916909" y="1695614"/>
              <a:ext cx="262463" cy="176916"/>
            </a:xfrm>
            <a:custGeom>
              <a:avLst/>
              <a:gdLst/>
              <a:ahLst/>
              <a:cxnLst/>
              <a:rect l="l" t="t" r="r" b="b"/>
              <a:pathLst>
                <a:path w="10011" h="6748" extrusionOk="0">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1" name="Google Shape;20281;p73"/>
            <p:cNvSpPr/>
            <p:nvPr/>
          </p:nvSpPr>
          <p:spPr>
            <a:xfrm>
              <a:off x="4917014" y="1745821"/>
              <a:ext cx="262463" cy="126788"/>
            </a:xfrm>
            <a:custGeom>
              <a:avLst/>
              <a:gdLst/>
              <a:ahLst/>
              <a:cxnLst/>
              <a:rect l="l" t="t" r="r" b="b"/>
              <a:pathLst>
                <a:path w="10011" h="4836" extrusionOk="0">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2" name="Google Shape;20282;p73"/>
            <p:cNvSpPr/>
            <p:nvPr/>
          </p:nvSpPr>
          <p:spPr>
            <a:xfrm>
              <a:off x="4967509" y="1745821"/>
              <a:ext cx="161447" cy="87330"/>
            </a:xfrm>
            <a:custGeom>
              <a:avLst/>
              <a:gdLst/>
              <a:ahLst/>
              <a:cxnLst/>
              <a:rect l="l" t="t" r="r" b="b"/>
              <a:pathLst>
                <a:path w="6158" h="3331" extrusionOk="0">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3" name="Google Shape;20283;p73"/>
            <p:cNvSpPr/>
            <p:nvPr/>
          </p:nvSpPr>
          <p:spPr>
            <a:xfrm>
              <a:off x="5013940" y="1706992"/>
              <a:ext cx="68506" cy="34345"/>
            </a:xfrm>
            <a:custGeom>
              <a:avLst/>
              <a:gdLst/>
              <a:ahLst/>
              <a:cxnLst/>
              <a:rect l="l" t="t" r="r" b="b"/>
              <a:pathLst>
                <a:path w="2613" h="1310" extrusionOk="0">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4" name="Google Shape;20284;p73"/>
            <p:cNvSpPr/>
            <p:nvPr/>
          </p:nvSpPr>
          <p:spPr>
            <a:xfrm>
              <a:off x="4951280" y="1575485"/>
              <a:ext cx="193931" cy="148627"/>
            </a:xfrm>
            <a:custGeom>
              <a:avLst/>
              <a:gdLst/>
              <a:ahLst/>
              <a:cxnLst/>
              <a:rect l="l" t="t" r="r" b="b"/>
              <a:pathLst>
                <a:path w="7397" h="5669" extrusionOk="0">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5" name="Google Shape;20285;p73"/>
            <p:cNvSpPr/>
            <p:nvPr/>
          </p:nvSpPr>
          <p:spPr>
            <a:xfrm>
              <a:off x="4983659" y="1735570"/>
              <a:ext cx="129069" cy="80435"/>
            </a:xfrm>
            <a:custGeom>
              <a:avLst/>
              <a:gdLst/>
              <a:ahLst/>
              <a:cxnLst/>
              <a:rect l="l" t="t" r="r" b="b"/>
              <a:pathLst>
                <a:path w="4923" h="3068" extrusionOk="0">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6" name="Google Shape;20286;p73"/>
            <p:cNvSpPr/>
            <p:nvPr/>
          </p:nvSpPr>
          <p:spPr>
            <a:xfrm>
              <a:off x="5082420" y="1735386"/>
              <a:ext cx="26" cy="210"/>
            </a:xfrm>
            <a:custGeom>
              <a:avLst/>
              <a:gdLst/>
              <a:ahLst/>
              <a:cxnLst/>
              <a:rect l="l" t="t" r="r" b="b"/>
              <a:pathLst>
                <a:path w="1" h="8" extrusionOk="0">
                  <a:moveTo>
                    <a:pt x="0" y="8"/>
                  </a:moveTo>
                  <a:lnTo>
                    <a:pt x="0" y="8"/>
                  </a:lnTo>
                  <a:lnTo>
                    <a:pt x="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7" name="Google Shape;20287;p73"/>
            <p:cNvSpPr/>
            <p:nvPr/>
          </p:nvSpPr>
          <p:spPr>
            <a:xfrm>
              <a:off x="5013940" y="1735386"/>
              <a:ext cx="26" cy="210"/>
            </a:xfrm>
            <a:custGeom>
              <a:avLst/>
              <a:gdLst/>
              <a:ahLst/>
              <a:cxnLst/>
              <a:rect l="l" t="t" r="r" b="b"/>
              <a:pathLst>
                <a:path w="1" h="8" extrusionOk="0">
                  <a:moveTo>
                    <a:pt x="1" y="1"/>
                  </a:moveTo>
                  <a:lnTo>
                    <a:pt x="1" y="8"/>
                  </a:lnTo>
                  <a:lnTo>
                    <a:pt x="1" y="8"/>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8" name="Google Shape;20288;p73"/>
            <p:cNvSpPr/>
            <p:nvPr/>
          </p:nvSpPr>
          <p:spPr>
            <a:xfrm>
              <a:off x="4950441" y="1575485"/>
              <a:ext cx="166271" cy="148732"/>
            </a:xfrm>
            <a:custGeom>
              <a:avLst/>
              <a:gdLst/>
              <a:ahLst/>
              <a:cxnLst/>
              <a:rect l="l" t="t" r="r" b="b"/>
              <a:pathLst>
                <a:path w="6342" h="5673" extrusionOk="0">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9" name="Google Shape;20289;p73"/>
            <p:cNvSpPr/>
            <p:nvPr/>
          </p:nvSpPr>
          <p:spPr>
            <a:xfrm>
              <a:off x="5059611" y="1519852"/>
              <a:ext cx="74196" cy="90214"/>
            </a:xfrm>
            <a:custGeom>
              <a:avLst/>
              <a:gdLst/>
              <a:ahLst/>
              <a:cxnLst/>
              <a:rect l="l" t="t" r="r" b="b"/>
              <a:pathLst>
                <a:path w="2830" h="3441" extrusionOk="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0" name="Google Shape;20290;p73"/>
            <p:cNvSpPr/>
            <p:nvPr/>
          </p:nvSpPr>
          <p:spPr>
            <a:xfrm>
              <a:off x="5008539" y="1627999"/>
              <a:ext cx="10749" cy="16412"/>
            </a:xfrm>
            <a:custGeom>
              <a:avLst/>
              <a:gdLst/>
              <a:ahLst/>
              <a:cxnLst/>
              <a:rect l="l" t="t" r="r" b="b"/>
              <a:pathLst>
                <a:path w="410" h="626" extrusionOk="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1" name="Google Shape;20291;p73"/>
            <p:cNvSpPr/>
            <p:nvPr/>
          </p:nvSpPr>
          <p:spPr>
            <a:xfrm>
              <a:off x="5077098" y="1627999"/>
              <a:ext cx="10749" cy="16412"/>
            </a:xfrm>
            <a:custGeom>
              <a:avLst/>
              <a:gdLst/>
              <a:ahLst/>
              <a:cxnLst/>
              <a:rect l="l" t="t" r="r" b="b"/>
              <a:pathLst>
                <a:path w="410" h="626" extrusionOk="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2" name="Google Shape;20292;p73"/>
            <p:cNvSpPr/>
            <p:nvPr/>
          </p:nvSpPr>
          <p:spPr>
            <a:xfrm>
              <a:off x="5023404" y="1667850"/>
              <a:ext cx="49604" cy="16569"/>
            </a:xfrm>
            <a:custGeom>
              <a:avLst/>
              <a:gdLst/>
              <a:ahLst/>
              <a:cxnLst/>
              <a:rect l="l" t="t" r="r" b="b"/>
              <a:pathLst>
                <a:path w="1892" h="632" extrusionOk="0">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3" name="Google Shape;20293;p73"/>
            <p:cNvSpPr/>
            <p:nvPr/>
          </p:nvSpPr>
          <p:spPr>
            <a:xfrm>
              <a:off x="4911692" y="1513402"/>
              <a:ext cx="273108" cy="364974"/>
            </a:xfrm>
            <a:custGeom>
              <a:avLst/>
              <a:gdLst/>
              <a:ahLst/>
              <a:cxnLst/>
              <a:rect l="l" t="t" r="r" b="b"/>
              <a:pathLst>
                <a:path w="10417" h="13921" extrusionOk="0">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4" name="Google Shape;20294;p73"/>
            <p:cNvSpPr/>
            <p:nvPr/>
          </p:nvSpPr>
          <p:spPr>
            <a:xfrm>
              <a:off x="5042805" y="1850088"/>
              <a:ext cx="10775" cy="16412"/>
            </a:xfrm>
            <a:custGeom>
              <a:avLst/>
              <a:gdLst/>
              <a:ahLst/>
              <a:cxnLst/>
              <a:rect l="l" t="t" r="r" b="b"/>
              <a:pathLst>
                <a:path w="411" h="626" extrusionOk="0">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95" name="Google Shape;20295;p73"/>
          <p:cNvGrpSpPr/>
          <p:nvPr/>
        </p:nvGrpSpPr>
        <p:grpSpPr>
          <a:xfrm>
            <a:off x="8062013" y="3598378"/>
            <a:ext cx="273580" cy="364921"/>
            <a:chOff x="8062013" y="3797628"/>
            <a:chExt cx="273580" cy="364921"/>
          </a:xfrm>
        </p:grpSpPr>
        <p:sp>
          <p:nvSpPr>
            <p:cNvPr id="20296" name="Google Shape;20296;p73"/>
            <p:cNvSpPr/>
            <p:nvPr/>
          </p:nvSpPr>
          <p:spPr>
            <a:xfrm>
              <a:off x="8078818" y="3802872"/>
              <a:ext cx="239969" cy="114361"/>
            </a:xfrm>
            <a:custGeom>
              <a:avLst/>
              <a:gdLst/>
              <a:ahLst/>
              <a:cxnLst/>
              <a:rect l="l" t="t" r="r" b="b"/>
              <a:pathLst>
                <a:path w="9153" h="4362" extrusionOk="0">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7" name="Google Shape;20297;p73"/>
            <p:cNvSpPr/>
            <p:nvPr/>
          </p:nvSpPr>
          <p:spPr>
            <a:xfrm>
              <a:off x="8090223" y="3968566"/>
              <a:ext cx="79963" cy="125739"/>
            </a:xfrm>
            <a:custGeom>
              <a:avLst/>
              <a:gdLst/>
              <a:ahLst/>
              <a:cxnLst/>
              <a:rect l="l" t="t" r="r" b="b"/>
              <a:pathLst>
                <a:path w="3050" h="4796" extrusionOk="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8" name="Google Shape;20298;p73"/>
            <p:cNvSpPr/>
            <p:nvPr/>
          </p:nvSpPr>
          <p:spPr>
            <a:xfrm>
              <a:off x="8067335" y="4031515"/>
              <a:ext cx="262962" cy="125739"/>
            </a:xfrm>
            <a:custGeom>
              <a:avLst/>
              <a:gdLst/>
              <a:ahLst/>
              <a:cxnLst/>
              <a:rect l="l" t="t" r="r" b="b"/>
              <a:pathLst>
                <a:path w="10030" h="4796" extrusionOk="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9" name="Google Shape;20299;p73"/>
            <p:cNvSpPr/>
            <p:nvPr/>
          </p:nvSpPr>
          <p:spPr>
            <a:xfrm>
              <a:off x="8067440" y="4070081"/>
              <a:ext cx="262857" cy="87173"/>
            </a:xfrm>
            <a:custGeom>
              <a:avLst/>
              <a:gdLst/>
              <a:ahLst/>
              <a:cxnLst/>
              <a:rect l="l" t="t" r="r" b="b"/>
              <a:pathLst>
                <a:path w="10026" h="3325" extrusionOk="0">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0" name="Google Shape;20300;p73"/>
            <p:cNvSpPr/>
            <p:nvPr/>
          </p:nvSpPr>
          <p:spPr>
            <a:xfrm>
              <a:off x="8164471" y="4031515"/>
              <a:ext cx="68690" cy="28525"/>
            </a:xfrm>
            <a:custGeom>
              <a:avLst/>
              <a:gdLst/>
              <a:ahLst/>
              <a:cxnLst/>
              <a:rect l="l" t="t" r="r" b="b"/>
              <a:pathLst>
                <a:path w="2620" h="1088" extrusionOk="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1" name="Google Shape;20301;p73"/>
            <p:cNvSpPr/>
            <p:nvPr/>
          </p:nvSpPr>
          <p:spPr>
            <a:xfrm>
              <a:off x="8101601" y="3888629"/>
              <a:ext cx="194298" cy="154421"/>
            </a:xfrm>
            <a:custGeom>
              <a:avLst/>
              <a:gdLst/>
              <a:ahLst/>
              <a:cxnLst/>
              <a:rect l="l" t="t" r="r" b="b"/>
              <a:pathLst>
                <a:path w="7411" h="5890" extrusionOk="0">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2" name="Google Shape;20302;p73"/>
            <p:cNvSpPr/>
            <p:nvPr/>
          </p:nvSpPr>
          <p:spPr>
            <a:xfrm>
              <a:off x="8100867" y="3894318"/>
              <a:ext cx="172249" cy="148653"/>
            </a:xfrm>
            <a:custGeom>
              <a:avLst/>
              <a:gdLst/>
              <a:ahLst/>
              <a:cxnLst/>
              <a:rect l="l" t="t" r="r" b="b"/>
              <a:pathLst>
                <a:path w="6570" h="5670" extrusionOk="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3" name="Google Shape;20303;p73"/>
            <p:cNvSpPr/>
            <p:nvPr/>
          </p:nvSpPr>
          <p:spPr>
            <a:xfrm>
              <a:off x="8261606" y="3905802"/>
              <a:ext cx="22914" cy="42761"/>
            </a:xfrm>
            <a:custGeom>
              <a:avLst/>
              <a:gdLst/>
              <a:ahLst/>
              <a:cxnLst/>
              <a:rect l="l" t="t" r="r" b="b"/>
              <a:pathLst>
                <a:path w="874" h="1631" extrusionOk="0">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4" name="Google Shape;20304;p73"/>
            <p:cNvSpPr/>
            <p:nvPr/>
          </p:nvSpPr>
          <p:spPr>
            <a:xfrm>
              <a:off x="8113111" y="3905802"/>
              <a:ext cx="22809" cy="42761"/>
            </a:xfrm>
            <a:custGeom>
              <a:avLst/>
              <a:gdLst/>
              <a:ahLst/>
              <a:cxnLst/>
              <a:rect l="l" t="t" r="r" b="b"/>
              <a:pathLst>
                <a:path w="870" h="1631" extrusionOk="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5" name="Google Shape;20305;p73"/>
            <p:cNvSpPr/>
            <p:nvPr/>
          </p:nvSpPr>
          <p:spPr>
            <a:xfrm>
              <a:off x="8113111" y="3905802"/>
              <a:ext cx="171410" cy="28525"/>
            </a:xfrm>
            <a:custGeom>
              <a:avLst/>
              <a:gdLst/>
              <a:ahLst/>
              <a:cxnLst/>
              <a:rect l="l" t="t" r="r" b="b"/>
              <a:pathLst>
                <a:path w="6538" h="1088" extrusionOk="0">
                  <a:moveTo>
                    <a:pt x="0" y="1"/>
                  </a:moveTo>
                  <a:cubicBezTo>
                    <a:pt x="0" y="602"/>
                    <a:pt x="1463" y="1087"/>
                    <a:pt x="3267" y="1087"/>
                  </a:cubicBezTo>
                  <a:cubicBezTo>
                    <a:pt x="5074" y="1087"/>
                    <a:pt x="6537" y="602"/>
                    <a:pt x="6537"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6" name="Google Shape;20306;p73"/>
            <p:cNvSpPr/>
            <p:nvPr/>
          </p:nvSpPr>
          <p:spPr>
            <a:xfrm>
              <a:off x="8184789" y="4122856"/>
              <a:ext cx="27948" cy="34319"/>
            </a:xfrm>
            <a:custGeom>
              <a:avLst/>
              <a:gdLst/>
              <a:ahLst/>
              <a:cxnLst/>
              <a:rect l="l" t="t" r="r" b="b"/>
              <a:pathLst>
                <a:path w="1066" h="1309" extrusionOk="0">
                  <a:moveTo>
                    <a:pt x="863" y="1"/>
                  </a:moveTo>
                  <a:lnTo>
                    <a:pt x="203" y="19"/>
                  </a:lnTo>
                  <a:lnTo>
                    <a:pt x="1" y="1308"/>
                  </a:lnTo>
                  <a:lnTo>
                    <a:pt x="1065" y="1308"/>
                  </a:lnTo>
                  <a:lnTo>
                    <a:pt x="863"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7" name="Google Shape;20307;p73"/>
            <p:cNvSpPr/>
            <p:nvPr/>
          </p:nvSpPr>
          <p:spPr>
            <a:xfrm>
              <a:off x="8113111" y="3871431"/>
              <a:ext cx="171410" cy="34319"/>
            </a:xfrm>
            <a:custGeom>
              <a:avLst/>
              <a:gdLst/>
              <a:ahLst/>
              <a:cxnLst/>
              <a:rect l="l" t="t" r="r" b="b"/>
              <a:pathLst>
                <a:path w="6538" h="1309" extrusionOk="0">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8" name="Google Shape;20308;p73"/>
            <p:cNvSpPr/>
            <p:nvPr/>
          </p:nvSpPr>
          <p:spPr>
            <a:xfrm>
              <a:off x="8181669" y="3837164"/>
              <a:ext cx="34292" cy="40087"/>
            </a:xfrm>
            <a:custGeom>
              <a:avLst/>
              <a:gdLst/>
              <a:ahLst/>
              <a:cxnLst/>
              <a:rect l="l" t="t" r="r" b="b"/>
              <a:pathLst>
                <a:path w="1308" h="1529" extrusionOk="0">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9" name="Google Shape;20309;p73"/>
            <p:cNvSpPr/>
            <p:nvPr/>
          </p:nvSpPr>
          <p:spPr>
            <a:xfrm>
              <a:off x="8126586" y="4070081"/>
              <a:ext cx="144458" cy="66514"/>
            </a:xfrm>
            <a:custGeom>
              <a:avLst/>
              <a:gdLst/>
              <a:ahLst/>
              <a:cxnLst/>
              <a:rect l="l" t="t" r="r" b="b"/>
              <a:pathLst>
                <a:path w="5510" h="2537" extrusionOk="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0" name="Google Shape;20310;p73"/>
            <p:cNvSpPr/>
            <p:nvPr/>
          </p:nvSpPr>
          <p:spPr>
            <a:xfrm>
              <a:off x="8177474" y="4094279"/>
              <a:ext cx="42577" cy="31749"/>
            </a:xfrm>
            <a:custGeom>
              <a:avLst/>
              <a:gdLst/>
              <a:ahLst/>
              <a:cxnLst/>
              <a:rect l="l" t="t" r="r" b="b"/>
              <a:pathLst>
                <a:path w="1624" h="1211" extrusionOk="0">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1" name="Google Shape;20311;p73"/>
            <p:cNvSpPr/>
            <p:nvPr/>
          </p:nvSpPr>
          <p:spPr>
            <a:xfrm>
              <a:off x="8142264" y="4056683"/>
              <a:ext cx="56499" cy="62738"/>
            </a:xfrm>
            <a:custGeom>
              <a:avLst/>
              <a:gdLst/>
              <a:ahLst/>
              <a:cxnLst/>
              <a:rect l="l" t="t" r="r" b="b"/>
              <a:pathLst>
                <a:path w="2155" h="2393" extrusionOk="0">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2" name="Google Shape;20312;p73"/>
            <p:cNvSpPr/>
            <p:nvPr/>
          </p:nvSpPr>
          <p:spPr>
            <a:xfrm>
              <a:off x="8198763" y="4056683"/>
              <a:ext cx="56499" cy="62738"/>
            </a:xfrm>
            <a:custGeom>
              <a:avLst/>
              <a:gdLst/>
              <a:ahLst/>
              <a:cxnLst/>
              <a:rect l="l" t="t" r="r" b="b"/>
              <a:pathLst>
                <a:path w="2155" h="2393" extrusionOk="0">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3" name="Google Shape;20313;p73"/>
            <p:cNvSpPr/>
            <p:nvPr/>
          </p:nvSpPr>
          <p:spPr>
            <a:xfrm>
              <a:off x="8181669" y="3837164"/>
              <a:ext cx="17094" cy="40087"/>
            </a:xfrm>
            <a:custGeom>
              <a:avLst/>
              <a:gdLst/>
              <a:ahLst/>
              <a:cxnLst/>
              <a:rect l="l" t="t" r="r" b="b"/>
              <a:pathLst>
                <a:path w="652" h="1529" extrusionOk="0">
                  <a:moveTo>
                    <a:pt x="0" y="0"/>
                  </a:moveTo>
                  <a:lnTo>
                    <a:pt x="0" y="873"/>
                  </a:lnTo>
                  <a:cubicBezTo>
                    <a:pt x="0" y="1235"/>
                    <a:pt x="293" y="1529"/>
                    <a:pt x="652" y="1529"/>
                  </a:cubicBezTo>
                  <a:lnTo>
                    <a:pt x="652"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4" name="Google Shape;20314;p73"/>
            <p:cNvSpPr/>
            <p:nvPr/>
          </p:nvSpPr>
          <p:spPr>
            <a:xfrm>
              <a:off x="8173988" y="3991795"/>
              <a:ext cx="49630" cy="16491"/>
            </a:xfrm>
            <a:custGeom>
              <a:avLst/>
              <a:gdLst/>
              <a:ahLst/>
              <a:cxnLst/>
              <a:rect l="l" t="t" r="r" b="b"/>
              <a:pathLst>
                <a:path w="1893" h="629" extrusionOk="0">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5" name="Google Shape;20315;p73"/>
            <p:cNvSpPr/>
            <p:nvPr/>
          </p:nvSpPr>
          <p:spPr>
            <a:xfrm>
              <a:off x="8159148" y="3946124"/>
              <a:ext cx="10749" cy="16386"/>
            </a:xfrm>
            <a:custGeom>
              <a:avLst/>
              <a:gdLst/>
              <a:ahLst/>
              <a:cxnLst/>
              <a:rect l="l" t="t" r="r" b="b"/>
              <a:pathLst>
                <a:path w="410" h="625" extrusionOk="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6" name="Google Shape;20316;p73"/>
            <p:cNvSpPr/>
            <p:nvPr/>
          </p:nvSpPr>
          <p:spPr>
            <a:xfrm>
              <a:off x="8227707" y="3946124"/>
              <a:ext cx="10749" cy="16386"/>
            </a:xfrm>
            <a:custGeom>
              <a:avLst/>
              <a:gdLst/>
              <a:ahLst/>
              <a:cxnLst/>
              <a:rect l="l" t="t" r="r" b="b"/>
              <a:pathLst>
                <a:path w="410" h="625" extrusionOk="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7" name="Google Shape;20317;p73"/>
            <p:cNvSpPr/>
            <p:nvPr/>
          </p:nvSpPr>
          <p:spPr>
            <a:xfrm>
              <a:off x="8062013" y="3797628"/>
              <a:ext cx="273580" cy="364921"/>
            </a:xfrm>
            <a:custGeom>
              <a:avLst/>
              <a:gdLst/>
              <a:ahLst/>
              <a:cxnLst/>
              <a:rect l="l" t="t" r="r" b="b"/>
              <a:pathLst>
                <a:path w="10435" h="13919" extrusionOk="0">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18" name="Google Shape;20318;p73"/>
          <p:cNvGrpSpPr/>
          <p:nvPr/>
        </p:nvGrpSpPr>
        <p:grpSpPr>
          <a:xfrm>
            <a:off x="6711785" y="3157348"/>
            <a:ext cx="273501" cy="365052"/>
            <a:chOff x="6711785" y="3356598"/>
            <a:chExt cx="273501" cy="365052"/>
          </a:xfrm>
        </p:grpSpPr>
        <p:sp>
          <p:nvSpPr>
            <p:cNvPr id="20319" name="Google Shape;20319;p73"/>
            <p:cNvSpPr/>
            <p:nvPr/>
          </p:nvSpPr>
          <p:spPr>
            <a:xfrm>
              <a:off x="6774261" y="3481943"/>
              <a:ext cx="148548" cy="148522"/>
            </a:xfrm>
            <a:custGeom>
              <a:avLst/>
              <a:gdLst/>
              <a:ahLst/>
              <a:cxnLst/>
              <a:rect l="l" t="t" r="r" b="b"/>
              <a:pathLst>
                <a:path w="5666" h="5665" extrusionOk="0">
                  <a:moveTo>
                    <a:pt x="1" y="0"/>
                  </a:moveTo>
                  <a:lnTo>
                    <a:pt x="1" y="5665"/>
                  </a:lnTo>
                  <a:lnTo>
                    <a:pt x="5665" y="5665"/>
                  </a:lnTo>
                  <a:lnTo>
                    <a:pt x="566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0" name="Google Shape;20320;p73"/>
            <p:cNvSpPr/>
            <p:nvPr/>
          </p:nvSpPr>
          <p:spPr>
            <a:xfrm>
              <a:off x="6717107" y="3561881"/>
              <a:ext cx="262857" cy="154342"/>
            </a:xfrm>
            <a:custGeom>
              <a:avLst/>
              <a:gdLst/>
              <a:ahLst/>
              <a:cxnLst/>
              <a:rect l="l" t="t" r="r" b="b"/>
              <a:pathLst>
                <a:path w="10026" h="5887" extrusionOk="0">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1" name="Google Shape;20321;p73"/>
            <p:cNvSpPr/>
            <p:nvPr/>
          </p:nvSpPr>
          <p:spPr>
            <a:xfrm>
              <a:off x="6760209" y="3561881"/>
              <a:ext cx="176654" cy="148627"/>
            </a:xfrm>
            <a:custGeom>
              <a:avLst/>
              <a:gdLst/>
              <a:ahLst/>
              <a:cxnLst/>
              <a:rect l="l" t="t" r="r" b="b"/>
              <a:pathLst>
                <a:path w="6738" h="5669" extrusionOk="0">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2" name="Google Shape;20322;p73"/>
            <p:cNvSpPr/>
            <p:nvPr/>
          </p:nvSpPr>
          <p:spPr>
            <a:xfrm>
              <a:off x="6777119" y="3561881"/>
              <a:ext cx="142833" cy="131455"/>
            </a:xfrm>
            <a:custGeom>
              <a:avLst/>
              <a:gdLst/>
              <a:ahLst/>
              <a:cxnLst/>
              <a:rect l="l" t="t" r="r" b="b"/>
              <a:pathLst>
                <a:path w="5448" h="5014" extrusionOk="0">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3" name="Google Shape;20323;p73"/>
            <p:cNvSpPr/>
            <p:nvPr/>
          </p:nvSpPr>
          <p:spPr>
            <a:xfrm>
              <a:off x="6814243" y="3561881"/>
              <a:ext cx="68585" cy="34371"/>
            </a:xfrm>
            <a:custGeom>
              <a:avLst/>
              <a:gdLst/>
              <a:ahLst/>
              <a:cxnLst/>
              <a:rect l="l" t="t" r="r" b="b"/>
              <a:pathLst>
                <a:path w="2616" h="1311" extrusionOk="0">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4" name="Google Shape;20324;p73"/>
            <p:cNvSpPr/>
            <p:nvPr/>
          </p:nvSpPr>
          <p:spPr>
            <a:xfrm>
              <a:off x="6774261" y="3430478"/>
              <a:ext cx="148548" cy="148627"/>
            </a:xfrm>
            <a:custGeom>
              <a:avLst/>
              <a:gdLst/>
              <a:ahLst/>
              <a:cxnLst/>
              <a:rect l="l" t="t" r="r" b="b"/>
              <a:pathLst>
                <a:path w="5666" h="5669" extrusionOk="0">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5" name="Google Shape;20325;p73"/>
            <p:cNvSpPr/>
            <p:nvPr/>
          </p:nvSpPr>
          <p:spPr>
            <a:xfrm>
              <a:off x="6774025" y="3430478"/>
              <a:ext cx="148784" cy="148653"/>
            </a:xfrm>
            <a:custGeom>
              <a:avLst/>
              <a:gdLst/>
              <a:ahLst/>
              <a:cxnLst/>
              <a:rect l="l" t="t" r="r" b="b"/>
              <a:pathLst>
                <a:path w="5675" h="5670" extrusionOk="0">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6" name="Google Shape;20326;p73"/>
            <p:cNvSpPr/>
            <p:nvPr/>
          </p:nvSpPr>
          <p:spPr>
            <a:xfrm>
              <a:off x="6751295" y="3361920"/>
              <a:ext cx="194298" cy="267890"/>
            </a:xfrm>
            <a:custGeom>
              <a:avLst/>
              <a:gdLst/>
              <a:ahLst/>
              <a:cxnLst/>
              <a:rect l="l" t="t" r="r" b="b"/>
              <a:pathLst>
                <a:path w="7411" h="10218" extrusionOk="0">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7" name="Google Shape;20327;p73"/>
            <p:cNvSpPr/>
            <p:nvPr/>
          </p:nvSpPr>
          <p:spPr>
            <a:xfrm>
              <a:off x="6777119" y="3608312"/>
              <a:ext cx="142833" cy="85023"/>
            </a:xfrm>
            <a:custGeom>
              <a:avLst/>
              <a:gdLst/>
              <a:ahLst/>
              <a:cxnLst/>
              <a:rect l="l" t="t" r="r" b="b"/>
              <a:pathLst>
                <a:path w="5448" h="3243" extrusionOk="0">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8" name="Google Shape;20328;p73"/>
            <p:cNvSpPr/>
            <p:nvPr/>
          </p:nvSpPr>
          <p:spPr>
            <a:xfrm>
              <a:off x="6777119" y="3608312"/>
              <a:ext cx="142938" cy="70158"/>
            </a:xfrm>
            <a:custGeom>
              <a:avLst/>
              <a:gdLst/>
              <a:ahLst/>
              <a:cxnLst/>
              <a:rect l="l" t="t" r="r" b="b"/>
              <a:pathLst>
                <a:path w="5452" h="2676" extrusionOk="0">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9" name="Google Shape;20329;p73"/>
            <p:cNvSpPr/>
            <p:nvPr/>
          </p:nvSpPr>
          <p:spPr>
            <a:xfrm>
              <a:off x="6791827" y="3598533"/>
              <a:ext cx="56735" cy="62738"/>
            </a:xfrm>
            <a:custGeom>
              <a:avLst/>
              <a:gdLst/>
              <a:ahLst/>
              <a:cxnLst/>
              <a:rect l="l" t="t" r="r" b="b"/>
              <a:pathLst>
                <a:path w="2164" h="2393" extrusionOk="0">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0" name="Google Shape;20330;p73"/>
            <p:cNvSpPr/>
            <p:nvPr/>
          </p:nvSpPr>
          <p:spPr>
            <a:xfrm>
              <a:off x="6848536" y="3598533"/>
              <a:ext cx="56708" cy="62738"/>
            </a:xfrm>
            <a:custGeom>
              <a:avLst/>
              <a:gdLst/>
              <a:ahLst/>
              <a:cxnLst/>
              <a:rect l="l" t="t" r="r" b="b"/>
              <a:pathLst>
                <a:path w="2163" h="2393" extrusionOk="0">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1" name="Google Shape;20331;p73"/>
            <p:cNvSpPr/>
            <p:nvPr/>
          </p:nvSpPr>
          <p:spPr>
            <a:xfrm>
              <a:off x="6808921" y="3482782"/>
              <a:ext cx="10671" cy="16386"/>
            </a:xfrm>
            <a:custGeom>
              <a:avLst/>
              <a:gdLst/>
              <a:ahLst/>
              <a:cxnLst/>
              <a:rect l="l" t="t" r="r" b="b"/>
              <a:pathLst>
                <a:path w="407" h="625" extrusionOk="0">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2" name="Google Shape;20332;p73"/>
            <p:cNvSpPr/>
            <p:nvPr/>
          </p:nvSpPr>
          <p:spPr>
            <a:xfrm>
              <a:off x="6877480" y="3482782"/>
              <a:ext cx="10671" cy="16465"/>
            </a:xfrm>
            <a:custGeom>
              <a:avLst/>
              <a:gdLst/>
              <a:ahLst/>
              <a:cxnLst/>
              <a:rect l="l" t="t" r="r" b="b"/>
              <a:pathLst>
                <a:path w="407" h="628" extrusionOk="0">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3" name="Google Shape;20333;p73"/>
            <p:cNvSpPr/>
            <p:nvPr/>
          </p:nvSpPr>
          <p:spPr>
            <a:xfrm>
              <a:off x="6823681" y="3522685"/>
              <a:ext cx="49708" cy="16543"/>
            </a:xfrm>
            <a:custGeom>
              <a:avLst/>
              <a:gdLst/>
              <a:ahLst/>
              <a:cxnLst/>
              <a:rect l="l" t="t" r="r" b="b"/>
              <a:pathLst>
                <a:path w="1896" h="631" extrusionOk="0">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4" name="Google Shape;20334;p73"/>
            <p:cNvSpPr/>
            <p:nvPr/>
          </p:nvSpPr>
          <p:spPr>
            <a:xfrm>
              <a:off x="6917461" y="3504726"/>
              <a:ext cx="26" cy="131"/>
            </a:xfrm>
            <a:custGeom>
              <a:avLst/>
              <a:gdLst/>
              <a:ahLst/>
              <a:cxnLst/>
              <a:rect l="l" t="t" r="r" b="b"/>
              <a:pathLst>
                <a:path w="1" h="5" extrusionOk="0">
                  <a:moveTo>
                    <a:pt x="1" y="1"/>
                  </a:moveTo>
                  <a:cubicBezTo>
                    <a:pt x="1" y="1"/>
                    <a:pt x="1" y="4"/>
                    <a:pt x="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5" name="Google Shape;20335;p73"/>
            <p:cNvSpPr/>
            <p:nvPr/>
          </p:nvSpPr>
          <p:spPr>
            <a:xfrm>
              <a:off x="6711785" y="3356598"/>
              <a:ext cx="273501" cy="365052"/>
            </a:xfrm>
            <a:custGeom>
              <a:avLst/>
              <a:gdLst/>
              <a:ahLst/>
              <a:cxnLst/>
              <a:rect l="l" t="t" r="r" b="b"/>
              <a:pathLst>
                <a:path w="10432" h="13924" extrusionOk="0">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36" name="Google Shape;20336;p73"/>
          <p:cNvGrpSpPr/>
          <p:nvPr/>
        </p:nvGrpSpPr>
        <p:grpSpPr>
          <a:xfrm>
            <a:off x="6261814" y="3157348"/>
            <a:ext cx="273501" cy="364948"/>
            <a:chOff x="6261814" y="3356598"/>
            <a:chExt cx="273501" cy="364948"/>
          </a:xfrm>
        </p:grpSpPr>
        <p:sp>
          <p:nvSpPr>
            <p:cNvPr id="20337" name="Google Shape;20337;p73"/>
            <p:cNvSpPr/>
            <p:nvPr/>
          </p:nvSpPr>
          <p:spPr>
            <a:xfrm>
              <a:off x="6272826" y="3361920"/>
              <a:ext cx="251373" cy="236665"/>
            </a:xfrm>
            <a:custGeom>
              <a:avLst/>
              <a:gdLst/>
              <a:ahLst/>
              <a:cxnLst/>
              <a:rect l="l" t="t" r="r" b="b"/>
              <a:pathLst>
                <a:path w="9588" h="9027" extrusionOk="0">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8" name="Google Shape;20338;p73"/>
            <p:cNvSpPr/>
            <p:nvPr/>
          </p:nvSpPr>
          <p:spPr>
            <a:xfrm>
              <a:off x="6347074" y="3361920"/>
              <a:ext cx="177125" cy="198335"/>
            </a:xfrm>
            <a:custGeom>
              <a:avLst/>
              <a:gdLst/>
              <a:ahLst/>
              <a:cxnLst/>
              <a:rect l="l" t="t" r="r" b="b"/>
              <a:pathLst>
                <a:path w="6756" h="7565" extrusionOk="0">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9" name="Google Shape;20339;p73"/>
            <p:cNvSpPr/>
            <p:nvPr/>
          </p:nvSpPr>
          <p:spPr>
            <a:xfrm>
              <a:off x="6267031" y="3590458"/>
              <a:ext cx="262857" cy="125844"/>
            </a:xfrm>
            <a:custGeom>
              <a:avLst/>
              <a:gdLst/>
              <a:ahLst/>
              <a:cxnLst/>
              <a:rect l="l" t="t" r="r" b="b"/>
              <a:pathLst>
                <a:path w="10026" h="4800" extrusionOk="0">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0" name="Google Shape;20340;p73"/>
            <p:cNvSpPr/>
            <p:nvPr/>
          </p:nvSpPr>
          <p:spPr>
            <a:xfrm>
              <a:off x="6307485" y="3626743"/>
              <a:ext cx="181871" cy="89480"/>
            </a:xfrm>
            <a:custGeom>
              <a:avLst/>
              <a:gdLst/>
              <a:ahLst/>
              <a:cxnLst/>
              <a:rect l="l" t="t" r="r" b="b"/>
              <a:pathLst>
                <a:path w="6937" h="3413" extrusionOk="0">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1" name="Google Shape;20341;p73"/>
            <p:cNvSpPr/>
            <p:nvPr/>
          </p:nvSpPr>
          <p:spPr>
            <a:xfrm>
              <a:off x="6348883" y="3590458"/>
              <a:ext cx="99076" cy="62896"/>
            </a:xfrm>
            <a:custGeom>
              <a:avLst/>
              <a:gdLst/>
              <a:ahLst/>
              <a:cxnLst/>
              <a:rect l="l" t="t" r="r" b="b"/>
              <a:pathLst>
                <a:path w="3779" h="2399" extrusionOk="0">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2" name="Google Shape;20342;p73"/>
            <p:cNvSpPr/>
            <p:nvPr/>
          </p:nvSpPr>
          <p:spPr>
            <a:xfrm>
              <a:off x="6324290" y="3630151"/>
              <a:ext cx="148443" cy="81589"/>
            </a:xfrm>
            <a:custGeom>
              <a:avLst/>
              <a:gdLst/>
              <a:ahLst/>
              <a:cxnLst/>
              <a:rect l="l" t="t" r="r" b="b"/>
              <a:pathLst>
                <a:path w="5662" h="3112" extrusionOk="0">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3" name="Google Shape;20343;p73"/>
            <p:cNvSpPr/>
            <p:nvPr/>
          </p:nvSpPr>
          <p:spPr>
            <a:xfrm>
              <a:off x="6364167" y="3590458"/>
              <a:ext cx="68585" cy="28630"/>
            </a:xfrm>
            <a:custGeom>
              <a:avLst/>
              <a:gdLst/>
              <a:ahLst/>
              <a:cxnLst/>
              <a:rect l="l" t="t" r="r" b="b"/>
              <a:pathLst>
                <a:path w="2616" h="1092" extrusionOk="0">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4" name="Google Shape;20344;p73"/>
            <p:cNvSpPr/>
            <p:nvPr/>
          </p:nvSpPr>
          <p:spPr>
            <a:xfrm>
              <a:off x="6301324" y="3447651"/>
              <a:ext cx="194298" cy="154342"/>
            </a:xfrm>
            <a:custGeom>
              <a:avLst/>
              <a:gdLst/>
              <a:ahLst/>
              <a:cxnLst/>
              <a:rect l="l" t="t" r="r" b="b"/>
              <a:pathLst>
                <a:path w="7411" h="5887" extrusionOk="0">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5" name="Google Shape;20345;p73"/>
            <p:cNvSpPr/>
            <p:nvPr/>
          </p:nvSpPr>
          <p:spPr>
            <a:xfrm>
              <a:off x="6301324" y="3447651"/>
              <a:ext cx="154316" cy="154342"/>
            </a:xfrm>
            <a:custGeom>
              <a:avLst/>
              <a:gdLst/>
              <a:ahLst/>
              <a:cxnLst/>
              <a:rect l="l" t="t" r="r" b="b"/>
              <a:pathLst>
                <a:path w="5886" h="5887" extrusionOk="0">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6" name="Google Shape;20346;p73"/>
            <p:cNvSpPr/>
            <p:nvPr/>
          </p:nvSpPr>
          <p:spPr>
            <a:xfrm>
              <a:off x="6318418" y="3447651"/>
              <a:ext cx="120024" cy="40008"/>
            </a:xfrm>
            <a:custGeom>
              <a:avLst/>
              <a:gdLst/>
              <a:ahLst/>
              <a:cxnLst/>
              <a:rect l="l" t="t" r="r" b="b"/>
              <a:pathLst>
                <a:path w="4578" h="1526" extrusionOk="0">
                  <a:moveTo>
                    <a:pt x="0" y="1"/>
                  </a:moveTo>
                  <a:lnTo>
                    <a:pt x="0" y="1526"/>
                  </a:lnTo>
                  <a:cubicBezTo>
                    <a:pt x="0" y="1526"/>
                    <a:pt x="2836" y="1312"/>
                    <a:pt x="45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7" name="Google Shape;20347;p73"/>
            <p:cNvSpPr/>
            <p:nvPr/>
          </p:nvSpPr>
          <p:spPr>
            <a:xfrm>
              <a:off x="6324212" y="3424789"/>
              <a:ext cx="148522" cy="51491"/>
            </a:xfrm>
            <a:custGeom>
              <a:avLst/>
              <a:gdLst/>
              <a:ahLst/>
              <a:cxnLst/>
              <a:rect l="l" t="t" r="r" b="b"/>
              <a:pathLst>
                <a:path w="5665" h="1964" extrusionOk="0">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8" name="Google Shape;20348;p73"/>
            <p:cNvSpPr/>
            <p:nvPr/>
          </p:nvSpPr>
          <p:spPr>
            <a:xfrm>
              <a:off x="6326100" y="3630151"/>
              <a:ext cx="144721" cy="65491"/>
            </a:xfrm>
            <a:custGeom>
              <a:avLst/>
              <a:gdLst/>
              <a:ahLst/>
              <a:cxnLst/>
              <a:rect l="l" t="t" r="r" b="b"/>
              <a:pathLst>
                <a:path w="5520" h="2498" extrusionOk="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9" name="Google Shape;20349;p73"/>
            <p:cNvSpPr/>
            <p:nvPr/>
          </p:nvSpPr>
          <p:spPr>
            <a:xfrm>
              <a:off x="6341673" y="3615705"/>
              <a:ext cx="56813" cy="62738"/>
            </a:xfrm>
            <a:custGeom>
              <a:avLst/>
              <a:gdLst/>
              <a:ahLst/>
              <a:cxnLst/>
              <a:rect l="l" t="t" r="r" b="b"/>
              <a:pathLst>
                <a:path w="2167" h="2393" extrusionOk="0">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0" name="Google Shape;20350;p73"/>
            <p:cNvSpPr/>
            <p:nvPr/>
          </p:nvSpPr>
          <p:spPr>
            <a:xfrm>
              <a:off x="6398460" y="3615705"/>
              <a:ext cx="56787" cy="62738"/>
            </a:xfrm>
            <a:custGeom>
              <a:avLst/>
              <a:gdLst/>
              <a:ahLst/>
              <a:cxnLst/>
              <a:rect l="l" t="t" r="r" b="b"/>
              <a:pathLst>
                <a:path w="2166" h="2393" extrusionOk="0">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1" name="Google Shape;20351;p73"/>
            <p:cNvSpPr/>
            <p:nvPr/>
          </p:nvSpPr>
          <p:spPr>
            <a:xfrm>
              <a:off x="6301324" y="3533303"/>
              <a:ext cx="22914" cy="28603"/>
            </a:xfrm>
            <a:custGeom>
              <a:avLst/>
              <a:gdLst/>
              <a:ahLst/>
              <a:cxnLst/>
              <a:rect l="l" t="t" r="r" b="b"/>
              <a:pathLst>
                <a:path w="874" h="1091" extrusionOk="0">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2" name="Google Shape;20352;p73"/>
            <p:cNvSpPr/>
            <p:nvPr/>
          </p:nvSpPr>
          <p:spPr>
            <a:xfrm>
              <a:off x="6472708" y="3533303"/>
              <a:ext cx="22914" cy="28603"/>
            </a:xfrm>
            <a:custGeom>
              <a:avLst/>
              <a:gdLst/>
              <a:ahLst/>
              <a:cxnLst/>
              <a:rect l="l" t="t" r="r" b="b"/>
              <a:pathLst>
                <a:path w="874" h="1091" extrusionOk="0">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3" name="Google Shape;20353;p73"/>
            <p:cNvSpPr/>
            <p:nvPr/>
          </p:nvSpPr>
          <p:spPr>
            <a:xfrm>
              <a:off x="6261814" y="3356598"/>
              <a:ext cx="273501" cy="364948"/>
            </a:xfrm>
            <a:custGeom>
              <a:avLst/>
              <a:gdLst/>
              <a:ahLst/>
              <a:cxnLst/>
              <a:rect l="l" t="t" r="r" b="b"/>
              <a:pathLst>
                <a:path w="10432" h="13920" extrusionOk="0">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4" name="Google Shape;20354;p73"/>
            <p:cNvSpPr/>
            <p:nvPr/>
          </p:nvSpPr>
          <p:spPr>
            <a:xfrm>
              <a:off x="6373606" y="3556454"/>
              <a:ext cx="49630" cy="16569"/>
            </a:xfrm>
            <a:custGeom>
              <a:avLst/>
              <a:gdLst/>
              <a:ahLst/>
              <a:cxnLst/>
              <a:rect l="l" t="t" r="r" b="b"/>
              <a:pathLst>
                <a:path w="1893" h="632" extrusionOk="0">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5" name="Google Shape;20355;p73"/>
            <p:cNvSpPr/>
            <p:nvPr/>
          </p:nvSpPr>
          <p:spPr>
            <a:xfrm>
              <a:off x="6419906" y="3482310"/>
              <a:ext cx="25667" cy="10671"/>
            </a:xfrm>
            <a:custGeom>
              <a:avLst/>
              <a:gdLst/>
              <a:ahLst/>
              <a:cxnLst/>
              <a:rect l="l" t="t" r="r" b="b"/>
              <a:pathLst>
                <a:path w="979" h="407" extrusionOk="0">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56" name="Google Shape;20356;p73"/>
          <p:cNvGrpSpPr/>
          <p:nvPr/>
        </p:nvGrpSpPr>
        <p:grpSpPr>
          <a:xfrm>
            <a:off x="7611753" y="2695421"/>
            <a:ext cx="273868" cy="365131"/>
            <a:chOff x="7611753" y="2894671"/>
            <a:chExt cx="273868" cy="365131"/>
          </a:xfrm>
        </p:grpSpPr>
        <p:sp>
          <p:nvSpPr>
            <p:cNvPr id="20357" name="Google Shape;20357;p73"/>
            <p:cNvSpPr/>
            <p:nvPr/>
          </p:nvSpPr>
          <p:spPr>
            <a:xfrm>
              <a:off x="7644787" y="2900177"/>
              <a:ext cx="208088" cy="261887"/>
            </a:xfrm>
            <a:custGeom>
              <a:avLst/>
              <a:gdLst/>
              <a:ahLst/>
              <a:cxnLst/>
              <a:rect l="l" t="t" r="r" b="b"/>
              <a:pathLst>
                <a:path w="7937" h="9989" extrusionOk="0">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8" name="Google Shape;20358;p73"/>
            <p:cNvSpPr/>
            <p:nvPr/>
          </p:nvSpPr>
          <p:spPr>
            <a:xfrm>
              <a:off x="7644787" y="2900177"/>
              <a:ext cx="104110" cy="261887"/>
            </a:xfrm>
            <a:custGeom>
              <a:avLst/>
              <a:gdLst/>
              <a:ahLst/>
              <a:cxnLst/>
              <a:rect l="l" t="t" r="r" b="b"/>
              <a:pathLst>
                <a:path w="3971" h="9989" extrusionOk="0">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9" name="Google Shape;20359;p73"/>
            <p:cNvSpPr/>
            <p:nvPr/>
          </p:nvSpPr>
          <p:spPr>
            <a:xfrm>
              <a:off x="7617442" y="3088655"/>
              <a:ext cx="262857" cy="165799"/>
            </a:xfrm>
            <a:custGeom>
              <a:avLst/>
              <a:gdLst/>
              <a:ahLst/>
              <a:cxnLst/>
              <a:rect l="l" t="t" r="r" b="b"/>
              <a:pathLst>
                <a:path w="10026" h="6324" extrusionOk="0">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0" name="Google Shape;20360;p73"/>
            <p:cNvSpPr/>
            <p:nvPr/>
          </p:nvSpPr>
          <p:spPr>
            <a:xfrm>
              <a:off x="7617442" y="3138966"/>
              <a:ext cx="262857" cy="115488"/>
            </a:xfrm>
            <a:custGeom>
              <a:avLst/>
              <a:gdLst/>
              <a:ahLst/>
              <a:cxnLst/>
              <a:rect l="l" t="t" r="r" b="b"/>
              <a:pathLst>
                <a:path w="10026" h="4405" extrusionOk="0">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1" name="Google Shape;20361;p73"/>
            <p:cNvSpPr/>
            <p:nvPr/>
          </p:nvSpPr>
          <p:spPr>
            <a:xfrm>
              <a:off x="7714578" y="3100138"/>
              <a:ext cx="68585" cy="34292"/>
            </a:xfrm>
            <a:custGeom>
              <a:avLst/>
              <a:gdLst/>
              <a:ahLst/>
              <a:cxnLst/>
              <a:rect l="l" t="t" r="r" b="b"/>
              <a:pathLst>
                <a:path w="2616" h="1308" extrusionOk="0">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2" name="Google Shape;20362;p73"/>
            <p:cNvSpPr/>
            <p:nvPr/>
          </p:nvSpPr>
          <p:spPr>
            <a:xfrm>
              <a:off x="7674518" y="2962942"/>
              <a:ext cx="148627" cy="154316"/>
            </a:xfrm>
            <a:custGeom>
              <a:avLst/>
              <a:gdLst/>
              <a:ahLst/>
              <a:cxnLst/>
              <a:rect l="l" t="t" r="r" b="b"/>
              <a:pathLst>
                <a:path w="5669" h="5886" extrusionOk="0">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3" name="Google Shape;20363;p73"/>
            <p:cNvSpPr/>
            <p:nvPr/>
          </p:nvSpPr>
          <p:spPr>
            <a:xfrm>
              <a:off x="7674256" y="2962942"/>
              <a:ext cx="148889" cy="154342"/>
            </a:xfrm>
            <a:custGeom>
              <a:avLst/>
              <a:gdLst/>
              <a:ahLst/>
              <a:cxnLst/>
              <a:rect l="l" t="t" r="r" b="b"/>
              <a:pathLst>
                <a:path w="5679" h="5887" extrusionOk="0">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4" name="Google Shape;20364;p73"/>
            <p:cNvSpPr/>
            <p:nvPr/>
          </p:nvSpPr>
          <p:spPr>
            <a:xfrm>
              <a:off x="7783137" y="3128531"/>
              <a:ext cx="26" cy="210"/>
            </a:xfrm>
            <a:custGeom>
              <a:avLst/>
              <a:gdLst/>
              <a:ahLst/>
              <a:cxnLst/>
              <a:rect l="l" t="t" r="r" b="b"/>
              <a:pathLst>
                <a:path w="1" h="8" extrusionOk="0">
                  <a:moveTo>
                    <a:pt x="1" y="8"/>
                  </a:moveTo>
                  <a:lnTo>
                    <a:pt x="1" y="8"/>
                  </a:lnTo>
                  <a:lnTo>
                    <a:pt x="1"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5" name="Google Shape;20365;p73"/>
            <p:cNvSpPr/>
            <p:nvPr/>
          </p:nvSpPr>
          <p:spPr>
            <a:xfrm>
              <a:off x="7714578" y="3128531"/>
              <a:ext cx="26" cy="210"/>
            </a:xfrm>
            <a:custGeom>
              <a:avLst/>
              <a:gdLst/>
              <a:ahLst/>
              <a:cxnLst/>
              <a:rect l="l" t="t" r="r" b="b"/>
              <a:pathLst>
                <a:path w="1" h="8" extrusionOk="0">
                  <a:moveTo>
                    <a:pt x="1" y="0"/>
                  </a:moveTo>
                  <a:lnTo>
                    <a:pt x="1" y="8"/>
                  </a:lnTo>
                  <a:lnTo>
                    <a:pt x="1" y="8"/>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6" name="Google Shape;20366;p73"/>
            <p:cNvSpPr/>
            <p:nvPr/>
          </p:nvSpPr>
          <p:spPr>
            <a:xfrm>
              <a:off x="7651342" y="2900177"/>
              <a:ext cx="193931" cy="102746"/>
            </a:xfrm>
            <a:custGeom>
              <a:avLst/>
              <a:gdLst/>
              <a:ahLst/>
              <a:cxnLst/>
              <a:rect l="l" t="t" r="r" b="b"/>
              <a:pathLst>
                <a:path w="7397" h="3919" extrusionOk="0">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7" name="Google Shape;20367;p73"/>
            <p:cNvSpPr/>
            <p:nvPr/>
          </p:nvSpPr>
          <p:spPr>
            <a:xfrm>
              <a:off x="7668068" y="3138966"/>
              <a:ext cx="161526" cy="87383"/>
            </a:xfrm>
            <a:custGeom>
              <a:avLst/>
              <a:gdLst/>
              <a:ahLst/>
              <a:cxnLst/>
              <a:rect l="l" t="t" r="r" b="b"/>
              <a:pathLst>
                <a:path w="6161" h="3333" extrusionOk="0">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8" name="Google Shape;20368;p73"/>
            <p:cNvSpPr/>
            <p:nvPr/>
          </p:nvSpPr>
          <p:spPr>
            <a:xfrm>
              <a:off x="7684192" y="3128715"/>
              <a:ext cx="129278" cy="80488"/>
            </a:xfrm>
            <a:custGeom>
              <a:avLst/>
              <a:gdLst/>
              <a:ahLst/>
              <a:cxnLst/>
              <a:rect l="l" t="t" r="r" b="b"/>
              <a:pathLst>
                <a:path w="4931" h="3070" extrusionOk="0">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9" name="Google Shape;20369;p73"/>
            <p:cNvSpPr/>
            <p:nvPr/>
          </p:nvSpPr>
          <p:spPr>
            <a:xfrm>
              <a:off x="7611753" y="2894671"/>
              <a:ext cx="273868" cy="365131"/>
            </a:xfrm>
            <a:custGeom>
              <a:avLst/>
              <a:gdLst/>
              <a:ahLst/>
              <a:cxnLst/>
              <a:rect l="l" t="t" r="r" b="b"/>
              <a:pathLst>
                <a:path w="10446" h="13927" extrusionOk="0">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0" name="Google Shape;20370;p73"/>
            <p:cNvSpPr/>
            <p:nvPr/>
          </p:nvSpPr>
          <p:spPr>
            <a:xfrm>
              <a:off x="7724043" y="3066186"/>
              <a:ext cx="49604" cy="16517"/>
            </a:xfrm>
            <a:custGeom>
              <a:avLst/>
              <a:gdLst/>
              <a:ahLst/>
              <a:cxnLst/>
              <a:rect l="l" t="t" r="r" b="b"/>
              <a:pathLst>
                <a:path w="1892" h="630" extrusionOk="0">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1" name="Google Shape;20371;p73"/>
            <p:cNvSpPr/>
            <p:nvPr/>
          </p:nvSpPr>
          <p:spPr>
            <a:xfrm>
              <a:off x="7709177" y="3026178"/>
              <a:ext cx="10749" cy="16360"/>
            </a:xfrm>
            <a:custGeom>
              <a:avLst/>
              <a:gdLst/>
              <a:ahLst/>
              <a:cxnLst/>
              <a:rect l="l" t="t" r="r" b="b"/>
              <a:pathLst>
                <a:path w="410" h="624" extrusionOk="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2" name="Google Shape;20372;p73"/>
            <p:cNvSpPr/>
            <p:nvPr/>
          </p:nvSpPr>
          <p:spPr>
            <a:xfrm>
              <a:off x="7777736" y="3026178"/>
              <a:ext cx="10749" cy="16360"/>
            </a:xfrm>
            <a:custGeom>
              <a:avLst/>
              <a:gdLst/>
              <a:ahLst/>
              <a:cxnLst/>
              <a:rect l="l" t="t" r="r" b="b"/>
              <a:pathLst>
                <a:path w="410" h="624" extrusionOk="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3" name="Google Shape;20373;p73"/>
            <p:cNvSpPr/>
            <p:nvPr/>
          </p:nvSpPr>
          <p:spPr>
            <a:xfrm>
              <a:off x="7701679" y="3009085"/>
              <a:ext cx="25746" cy="10644"/>
            </a:xfrm>
            <a:custGeom>
              <a:avLst/>
              <a:gdLst/>
              <a:ahLst/>
              <a:cxnLst/>
              <a:rect l="l" t="t" r="r" b="b"/>
              <a:pathLst>
                <a:path w="982" h="406" extrusionOk="0">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4" name="Google Shape;20374;p73"/>
            <p:cNvSpPr/>
            <p:nvPr/>
          </p:nvSpPr>
          <p:spPr>
            <a:xfrm>
              <a:off x="7770317" y="3009085"/>
              <a:ext cx="25667" cy="10644"/>
            </a:xfrm>
            <a:custGeom>
              <a:avLst/>
              <a:gdLst/>
              <a:ahLst/>
              <a:cxnLst/>
              <a:rect l="l" t="t" r="r" b="b"/>
              <a:pathLst>
                <a:path w="979" h="406" extrusionOk="0">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75" name="Google Shape;20375;p73"/>
          <p:cNvGrpSpPr/>
          <p:nvPr/>
        </p:nvGrpSpPr>
        <p:grpSpPr>
          <a:xfrm>
            <a:off x="6706096" y="1784232"/>
            <a:ext cx="284984" cy="364895"/>
            <a:chOff x="6706096" y="1983482"/>
            <a:chExt cx="284984" cy="364895"/>
          </a:xfrm>
        </p:grpSpPr>
        <p:sp>
          <p:nvSpPr>
            <p:cNvPr id="20376" name="Google Shape;20376;p73"/>
            <p:cNvSpPr/>
            <p:nvPr/>
          </p:nvSpPr>
          <p:spPr>
            <a:xfrm>
              <a:off x="6768572" y="1988804"/>
              <a:ext cx="160032" cy="57207"/>
            </a:xfrm>
            <a:custGeom>
              <a:avLst/>
              <a:gdLst/>
              <a:ahLst/>
              <a:cxnLst/>
              <a:rect l="l" t="t" r="r" b="b"/>
              <a:pathLst>
                <a:path w="6104" h="2182" extrusionOk="0">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7" name="Google Shape;20377;p73"/>
            <p:cNvSpPr/>
            <p:nvPr/>
          </p:nvSpPr>
          <p:spPr>
            <a:xfrm>
              <a:off x="6732313" y="2131611"/>
              <a:ext cx="232471" cy="112263"/>
            </a:xfrm>
            <a:custGeom>
              <a:avLst/>
              <a:gdLst/>
              <a:ahLst/>
              <a:cxnLst/>
              <a:rect l="l" t="t" r="r" b="b"/>
              <a:pathLst>
                <a:path w="8867" h="4282" extrusionOk="0">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8" name="Google Shape;20378;p73"/>
            <p:cNvSpPr/>
            <p:nvPr/>
          </p:nvSpPr>
          <p:spPr>
            <a:xfrm>
              <a:off x="6711418" y="2217369"/>
              <a:ext cx="274340" cy="125739"/>
            </a:xfrm>
            <a:custGeom>
              <a:avLst/>
              <a:gdLst/>
              <a:ahLst/>
              <a:cxnLst/>
              <a:rect l="l" t="t" r="r" b="b"/>
              <a:pathLst>
                <a:path w="10464" h="4796" extrusionOk="0">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9" name="Google Shape;20379;p73"/>
            <p:cNvSpPr/>
            <p:nvPr/>
          </p:nvSpPr>
          <p:spPr>
            <a:xfrm>
              <a:off x="6771718" y="2217369"/>
              <a:ext cx="153739" cy="74379"/>
            </a:xfrm>
            <a:custGeom>
              <a:avLst/>
              <a:gdLst/>
              <a:ahLst/>
              <a:cxnLst/>
              <a:rect l="l" t="t" r="r" b="b"/>
              <a:pathLst>
                <a:path w="5864" h="2837" extrusionOk="0">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0" name="Google Shape;20380;p73"/>
            <p:cNvSpPr/>
            <p:nvPr/>
          </p:nvSpPr>
          <p:spPr>
            <a:xfrm>
              <a:off x="6762778" y="2227724"/>
              <a:ext cx="28603" cy="115383"/>
            </a:xfrm>
            <a:custGeom>
              <a:avLst/>
              <a:gdLst/>
              <a:ahLst/>
              <a:cxnLst/>
              <a:rect l="l" t="t" r="r" b="b"/>
              <a:pathLst>
                <a:path w="1091" h="4401" extrusionOk="0">
                  <a:moveTo>
                    <a:pt x="1091" y="0"/>
                  </a:moveTo>
                  <a:lnTo>
                    <a:pt x="1" y="330"/>
                  </a:lnTo>
                  <a:lnTo>
                    <a:pt x="1" y="4401"/>
                  </a:lnTo>
                  <a:lnTo>
                    <a:pt x="1091" y="4401"/>
                  </a:lnTo>
                  <a:lnTo>
                    <a:pt x="1091"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1" name="Google Shape;20381;p73"/>
            <p:cNvSpPr/>
            <p:nvPr/>
          </p:nvSpPr>
          <p:spPr>
            <a:xfrm>
              <a:off x="6905690" y="2227724"/>
              <a:ext cx="28603" cy="115383"/>
            </a:xfrm>
            <a:custGeom>
              <a:avLst/>
              <a:gdLst/>
              <a:ahLst/>
              <a:cxnLst/>
              <a:rect l="l" t="t" r="r" b="b"/>
              <a:pathLst>
                <a:path w="1091" h="4401" extrusionOk="0">
                  <a:moveTo>
                    <a:pt x="0" y="0"/>
                  </a:moveTo>
                  <a:lnTo>
                    <a:pt x="0" y="4401"/>
                  </a:lnTo>
                  <a:lnTo>
                    <a:pt x="1091" y="4401"/>
                  </a:lnTo>
                  <a:lnTo>
                    <a:pt x="1091" y="330"/>
                  </a:lnTo>
                  <a:lnTo>
                    <a:pt x="0"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2" name="Google Shape;20382;p73"/>
            <p:cNvSpPr/>
            <p:nvPr/>
          </p:nvSpPr>
          <p:spPr>
            <a:xfrm>
              <a:off x="6751400" y="2068873"/>
              <a:ext cx="194298" cy="137222"/>
            </a:xfrm>
            <a:custGeom>
              <a:avLst/>
              <a:gdLst/>
              <a:ahLst/>
              <a:cxnLst/>
              <a:rect l="l" t="t" r="r" b="b"/>
              <a:pathLst>
                <a:path w="7411" h="5234" extrusionOk="0">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3" name="Google Shape;20383;p73"/>
            <p:cNvSpPr/>
            <p:nvPr/>
          </p:nvSpPr>
          <p:spPr>
            <a:xfrm>
              <a:off x="6751400" y="2068873"/>
              <a:ext cx="171410" cy="116327"/>
            </a:xfrm>
            <a:custGeom>
              <a:avLst/>
              <a:gdLst/>
              <a:ahLst/>
              <a:cxnLst/>
              <a:rect l="l" t="t" r="r" b="b"/>
              <a:pathLst>
                <a:path w="6538" h="4437" extrusionOk="0">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4" name="Google Shape;20384;p73"/>
            <p:cNvSpPr/>
            <p:nvPr/>
          </p:nvSpPr>
          <p:spPr>
            <a:xfrm>
              <a:off x="6762778" y="2080251"/>
              <a:ext cx="22914" cy="31356"/>
            </a:xfrm>
            <a:custGeom>
              <a:avLst/>
              <a:gdLst/>
              <a:ahLst/>
              <a:cxnLst/>
              <a:rect l="l" t="t" r="r" b="b"/>
              <a:pathLst>
                <a:path w="874" h="1196" extrusionOk="0">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5" name="Google Shape;20385;p73"/>
            <p:cNvSpPr/>
            <p:nvPr/>
          </p:nvSpPr>
          <p:spPr>
            <a:xfrm>
              <a:off x="6911379" y="2080251"/>
              <a:ext cx="22914" cy="31461"/>
            </a:xfrm>
            <a:custGeom>
              <a:avLst/>
              <a:gdLst/>
              <a:ahLst/>
              <a:cxnLst/>
              <a:rect l="l" t="t" r="r" b="b"/>
              <a:pathLst>
                <a:path w="874" h="1200" extrusionOk="0">
                  <a:moveTo>
                    <a:pt x="1" y="1"/>
                  </a:moveTo>
                  <a:lnTo>
                    <a:pt x="1" y="703"/>
                  </a:lnTo>
                  <a:cubicBezTo>
                    <a:pt x="1" y="924"/>
                    <a:pt x="164" y="1109"/>
                    <a:pt x="385" y="1138"/>
                  </a:cubicBezTo>
                  <a:lnTo>
                    <a:pt x="874" y="1199"/>
                  </a:lnTo>
                  <a:lnTo>
                    <a:pt x="87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6" name="Google Shape;20386;p73"/>
            <p:cNvSpPr/>
            <p:nvPr/>
          </p:nvSpPr>
          <p:spPr>
            <a:xfrm>
              <a:off x="6757089" y="2045985"/>
              <a:ext cx="182893" cy="34292"/>
            </a:xfrm>
            <a:custGeom>
              <a:avLst/>
              <a:gdLst/>
              <a:ahLst/>
              <a:cxnLst/>
              <a:rect l="l" t="t" r="r" b="b"/>
              <a:pathLst>
                <a:path w="6976" h="1308" extrusionOk="0">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7" name="Google Shape;20387;p73"/>
            <p:cNvSpPr/>
            <p:nvPr/>
          </p:nvSpPr>
          <p:spPr>
            <a:xfrm>
              <a:off x="6818150" y="1988857"/>
              <a:ext cx="106260" cy="45750"/>
            </a:xfrm>
            <a:custGeom>
              <a:avLst/>
              <a:gdLst/>
              <a:ahLst/>
              <a:cxnLst/>
              <a:rect l="l" t="t" r="r" b="b"/>
              <a:pathLst>
                <a:path w="4053" h="1745" extrusionOk="0">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8" name="Google Shape;20388;p73"/>
            <p:cNvSpPr/>
            <p:nvPr/>
          </p:nvSpPr>
          <p:spPr>
            <a:xfrm>
              <a:off x="6745684" y="2291721"/>
              <a:ext cx="17120" cy="51386"/>
            </a:xfrm>
            <a:custGeom>
              <a:avLst/>
              <a:gdLst/>
              <a:ahLst/>
              <a:cxnLst/>
              <a:rect l="l" t="t" r="r" b="b"/>
              <a:pathLst>
                <a:path w="653" h="1960" extrusionOk="0">
                  <a:moveTo>
                    <a:pt x="653" y="0"/>
                  </a:moveTo>
                  <a:cubicBezTo>
                    <a:pt x="294" y="0"/>
                    <a:pt x="1" y="290"/>
                    <a:pt x="1" y="652"/>
                  </a:cubicBezTo>
                  <a:lnTo>
                    <a:pt x="1" y="1960"/>
                  </a:lnTo>
                  <a:lnTo>
                    <a:pt x="653" y="1960"/>
                  </a:lnTo>
                  <a:lnTo>
                    <a:pt x="653"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9" name="Google Shape;20389;p73"/>
            <p:cNvSpPr/>
            <p:nvPr/>
          </p:nvSpPr>
          <p:spPr>
            <a:xfrm>
              <a:off x="6934267" y="2291721"/>
              <a:ext cx="17120" cy="51386"/>
            </a:xfrm>
            <a:custGeom>
              <a:avLst/>
              <a:gdLst/>
              <a:ahLst/>
              <a:cxnLst/>
              <a:rect l="l" t="t" r="r" b="b"/>
              <a:pathLst>
                <a:path w="653" h="1960" extrusionOk="0">
                  <a:moveTo>
                    <a:pt x="1" y="0"/>
                  </a:moveTo>
                  <a:lnTo>
                    <a:pt x="1" y="1960"/>
                  </a:lnTo>
                  <a:lnTo>
                    <a:pt x="652" y="1960"/>
                  </a:lnTo>
                  <a:lnTo>
                    <a:pt x="652" y="652"/>
                  </a:lnTo>
                  <a:cubicBezTo>
                    <a:pt x="652" y="290"/>
                    <a:pt x="359" y="0"/>
                    <a:pt x="1" y="0"/>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0" name="Google Shape;20390;p73"/>
            <p:cNvSpPr/>
            <p:nvPr/>
          </p:nvSpPr>
          <p:spPr>
            <a:xfrm>
              <a:off x="6771718" y="2227724"/>
              <a:ext cx="19768" cy="39720"/>
            </a:xfrm>
            <a:custGeom>
              <a:avLst/>
              <a:gdLst/>
              <a:ahLst/>
              <a:cxnLst/>
              <a:rect l="l" t="t" r="r" b="b"/>
              <a:pathLst>
                <a:path w="754" h="1515" extrusionOk="0">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1" name="Google Shape;20391;p73"/>
            <p:cNvSpPr/>
            <p:nvPr/>
          </p:nvSpPr>
          <p:spPr>
            <a:xfrm>
              <a:off x="6905690" y="2227724"/>
              <a:ext cx="19689" cy="39720"/>
            </a:xfrm>
            <a:custGeom>
              <a:avLst/>
              <a:gdLst/>
              <a:ahLst/>
              <a:cxnLst/>
              <a:rect l="l" t="t" r="r" b="b"/>
              <a:pathLst>
                <a:path w="751" h="1515" extrusionOk="0">
                  <a:moveTo>
                    <a:pt x="0" y="0"/>
                  </a:moveTo>
                  <a:lnTo>
                    <a:pt x="0" y="1514"/>
                  </a:lnTo>
                  <a:cubicBezTo>
                    <a:pt x="355" y="1155"/>
                    <a:pt x="612" y="714"/>
                    <a:pt x="750" y="228"/>
                  </a:cubicBezTo>
                  <a:lnTo>
                    <a:pt x="189" y="58"/>
                  </a:lnTo>
                  <a:lnTo>
                    <a:pt x="0"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2" name="Google Shape;20392;p73"/>
            <p:cNvSpPr/>
            <p:nvPr/>
          </p:nvSpPr>
          <p:spPr>
            <a:xfrm>
              <a:off x="6785666" y="2143121"/>
              <a:ext cx="125844" cy="131533"/>
            </a:xfrm>
            <a:custGeom>
              <a:avLst/>
              <a:gdLst/>
              <a:ahLst/>
              <a:cxnLst/>
              <a:rect l="l" t="t" r="r" b="b"/>
              <a:pathLst>
                <a:path w="4800" h="5017" extrusionOk="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3" name="Google Shape;20393;p73"/>
            <p:cNvSpPr/>
            <p:nvPr/>
          </p:nvSpPr>
          <p:spPr>
            <a:xfrm>
              <a:off x="6785666" y="2143121"/>
              <a:ext cx="99731" cy="131428"/>
            </a:xfrm>
            <a:custGeom>
              <a:avLst/>
              <a:gdLst/>
              <a:ahLst/>
              <a:cxnLst/>
              <a:rect l="l" t="t" r="r" b="b"/>
              <a:pathLst>
                <a:path w="3804" h="5013" extrusionOk="0">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4" name="Google Shape;20394;p73"/>
            <p:cNvSpPr/>
            <p:nvPr/>
          </p:nvSpPr>
          <p:spPr>
            <a:xfrm>
              <a:off x="6808921" y="2109221"/>
              <a:ext cx="10671" cy="16386"/>
            </a:xfrm>
            <a:custGeom>
              <a:avLst/>
              <a:gdLst/>
              <a:ahLst/>
              <a:cxnLst/>
              <a:rect l="l" t="t" r="r" b="b"/>
              <a:pathLst>
                <a:path w="407" h="625" extrusionOk="0">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5" name="Google Shape;20395;p73"/>
            <p:cNvSpPr/>
            <p:nvPr/>
          </p:nvSpPr>
          <p:spPr>
            <a:xfrm>
              <a:off x="6877480" y="2109221"/>
              <a:ext cx="10671" cy="16386"/>
            </a:xfrm>
            <a:custGeom>
              <a:avLst/>
              <a:gdLst/>
              <a:ahLst/>
              <a:cxnLst/>
              <a:rect l="l" t="t" r="r" b="b"/>
              <a:pathLst>
                <a:path w="407" h="625" extrusionOk="0">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6" name="Google Shape;20396;p73"/>
            <p:cNvSpPr/>
            <p:nvPr/>
          </p:nvSpPr>
          <p:spPr>
            <a:xfrm>
              <a:off x="6823708" y="2160555"/>
              <a:ext cx="49682" cy="16491"/>
            </a:xfrm>
            <a:custGeom>
              <a:avLst/>
              <a:gdLst/>
              <a:ahLst/>
              <a:cxnLst/>
              <a:rect l="l" t="t" r="r" b="b"/>
              <a:pathLst>
                <a:path w="1895" h="629" extrusionOk="0">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7" name="Google Shape;20397;p73"/>
            <p:cNvSpPr/>
            <p:nvPr/>
          </p:nvSpPr>
          <p:spPr>
            <a:xfrm>
              <a:off x="6706096" y="1983482"/>
              <a:ext cx="284984" cy="364895"/>
            </a:xfrm>
            <a:custGeom>
              <a:avLst/>
              <a:gdLst/>
              <a:ahLst/>
              <a:cxnLst/>
              <a:rect l="l" t="t" r="r" b="b"/>
              <a:pathLst>
                <a:path w="10870" h="13918" extrusionOk="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8" name="Google Shape;20398;p73"/>
            <p:cNvSpPr/>
            <p:nvPr/>
          </p:nvSpPr>
          <p:spPr>
            <a:xfrm>
              <a:off x="6900368" y="2269201"/>
              <a:ext cx="10671" cy="79177"/>
            </a:xfrm>
            <a:custGeom>
              <a:avLst/>
              <a:gdLst/>
              <a:ahLst/>
              <a:cxnLst/>
              <a:rect l="l" t="t" r="r" b="b"/>
              <a:pathLst>
                <a:path w="407" h="3020" extrusionOk="0">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9" name="Google Shape;20399;p73"/>
            <p:cNvSpPr/>
            <p:nvPr/>
          </p:nvSpPr>
          <p:spPr>
            <a:xfrm>
              <a:off x="6801134" y="2091996"/>
              <a:ext cx="26532" cy="13817"/>
            </a:xfrm>
            <a:custGeom>
              <a:avLst/>
              <a:gdLst/>
              <a:ahLst/>
              <a:cxnLst/>
              <a:rect l="l" t="t" r="r" b="b"/>
              <a:pathLst>
                <a:path w="1012" h="527" extrusionOk="0">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0" name="Google Shape;20400;p73"/>
            <p:cNvSpPr/>
            <p:nvPr/>
          </p:nvSpPr>
          <p:spPr>
            <a:xfrm>
              <a:off x="6869405" y="2091996"/>
              <a:ext cx="26899" cy="13869"/>
            </a:xfrm>
            <a:custGeom>
              <a:avLst/>
              <a:gdLst/>
              <a:ahLst/>
              <a:cxnLst/>
              <a:rect l="l" t="t" r="r" b="b"/>
              <a:pathLst>
                <a:path w="1026" h="529" extrusionOk="0">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01" name="Google Shape;20401;p73"/>
          <p:cNvGrpSpPr/>
          <p:nvPr/>
        </p:nvGrpSpPr>
        <p:grpSpPr>
          <a:xfrm>
            <a:off x="6261526" y="2695421"/>
            <a:ext cx="273868" cy="365026"/>
            <a:chOff x="6261526" y="2894671"/>
            <a:chExt cx="273868" cy="365026"/>
          </a:xfrm>
        </p:grpSpPr>
        <p:sp>
          <p:nvSpPr>
            <p:cNvPr id="20402" name="Google Shape;20402;p73"/>
            <p:cNvSpPr/>
            <p:nvPr/>
          </p:nvSpPr>
          <p:spPr>
            <a:xfrm>
              <a:off x="6266848" y="3094239"/>
              <a:ext cx="263224" cy="160215"/>
            </a:xfrm>
            <a:custGeom>
              <a:avLst/>
              <a:gdLst/>
              <a:ahLst/>
              <a:cxnLst/>
              <a:rect l="l" t="t" r="r" b="b"/>
              <a:pathLst>
                <a:path w="10040" h="6111" extrusionOk="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3" name="Google Shape;20403;p73"/>
            <p:cNvSpPr/>
            <p:nvPr/>
          </p:nvSpPr>
          <p:spPr>
            <a:xfrm>
              <a:off x="6364089" y="3094239"/>
              <a:ext cx="68769" cy="36416"/>
            </a:xfrm>
            <a:custGeom>
              <a:avLst/>
              <a:gdLst/>
              <a:ahLst/>
              <a:cxnLst/>
              <a:rect l="l" t="t" r="r" b="b"/>
              <a:pathLst>
                <a:path w="2623" h="1389" extrusionOk="0">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4" name="Google Shape;20404;p73"/>
            <p:cNvSpPr/>
            <p:nvPr/>
          </p:nvSpPr>
          <p:spPr>
            <a:xfrm>
              <a:off x="6319440" y="3019912"/>
              <a:ext cx="158039" cy="85862"/>
            </a:xfrm>
            <a:custGeom>
              <a:avLst/>
              <a:gdLst/>
              <a:ahLst/>
              <a:cxnLst/>
              <a:rect l="l" t="t" r="r" b="b"/>
              <a:pathLst>
                <a:path w="6028" h="3275" extrusionOk="0">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5" name="Google Shape;20405;p73"/>
            <p:cNvSpPr/>
            <p:nvPr/>
          </p:nvSpPr>
          <p:spPr>
            <a:xfrm>
              <a:off x="6319440" y="3019912"/>
              <a:ext cx="158039" cy="85836"/>
            </a:xfrm>
            <a:custGeom>
              <a:avLst/>
              <a:gdLst/>
              <a:ahLst/>
              <a:cxnLst/>
              <a:rect l="l" t="t" r="r" b="b"/>
              <a:pathLst>
                <a:path w="6028" h="3274" extrusionOk="0">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6" name="Google Shape;20406;p73"/>
            <p:cNvSpPr/>
            <p:nvPr/>
          </p:nvSpPr>
          <p:spPr>
            <a:xfrm>
              <a:off x="6313069" y="2900230"/>
              <a:ext cx="170781" cy="85338"/>
            </a:xfrm>
            <a:custGeom>
              <a:avLst/>
              <a:gdLst/>
              <a:ahLst/>
              <a:cxnLst/>
              <a:rect l="l" t="t" r="r" b="b"/>
              <a:pathLst>
                <a:path w="6514" h="3255" extrusionOk="0">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7" name="Google Shape;20407;p73"/>
            <p:cNvSpPr/>
            <p:nvPr/>
          </p:nvSpPr>
          <p:spPr>
            <a:xfrm>
              <a:off x="6317553" y="2909484"/>
              <a:ext cx="161814" cy="110454"/>
            </a:xfrm>
            <a:custGeom>
              <a:avLst/>
              <a:gdLst/>
              <a:ahLst/>
              <a:cxnLst/>
              <a:rect l="l" t="t" r="r" b="b"/>
              <a:pathLst>
                <a:path w="6172" h="4213" extrusionOk="0">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8" name="Google Shape;20408;p73"/>
            <p:cNvSpPr/>
            <p:nvPr/>
          </p:nvSpPr>
          <p:spPr>
            <a:xfrm>
              <a:off x="6317553" y="2909484"/>
              <a:ext cx="95641" cy="110454"/>
            </a:xfrm>
            <a:custGeom>
              <a:avLst/>
              <a:gdLst/>
              <a:ahLst/>
              <a:cxnLst/>
              <a:rect l="l" t="t" r="r" b="b"/>
              <a:pathLst>
                <a:path w="3648" h="4213" extrusionOk="0">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9" name="Google Shape;20409;p73"/>
            <p:cNvSpPr/>
            <p:nvPr/>
          </p:nvSpPr>
          <p:spPr>
            <a:xfrm>
              <a:off x="6355542" y="3121977"/>
              <a:ext cx="85862" cy="29547"/>
            </a:xfrm>
            <a:custGeom>
              <a:avLst/>
              <a:gdLst/>
              <a:ahLst/>
              <a:cxnLst/>
              <a:rect l="l" t="t" r="r" b="b"/>
              <a:pathLst>
                <a:path w="3275" h="1127" extrusionOk="0">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0" name="Google Shape;20410;p73"/>
            <p:cNvSpPr/>
            <p:nvPr/>
          </p:nvSpPr>
          <p:spPr>
            <a:xfrm>
              <a:off x="6266848" y="3164790"/>
              <a:ext cx="263224" cy="89664"/>
            </a:xfrm>
            <a:custGeom>
              <a:avLst/>
              <a:gdLst/>
              <a:ahLst/>
              <a:cxnLst/>
              <a:rect l="l" t="t" r="r" b="b"/>
              <a:pathLst>
                <a:path w="10040" h="3420" extrusionOk="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1" name="Google Shape;20411;p73"/>
            <p:cNvSpPr/>
            <p:nvPr/>
          </p:nvSpPr>
          <p:spPr>
            <a:xfrm>
              <a:off x="6341201" y="2996920"/>
              <a:ext cx="45776" cy="41004"/>
            </a:xfrm>
            <a:custGeom>
              <a:avLst/>
              <a:gdLst/>
              <a:ahLst/>
              <a:cxnLst/>
              <a:rect l="l" t="t" r="r" b="b"/>
              <a:pathLst>
                <a:path w="1746" h="1564" extrusionOk="0">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2" name="Google Shape;20412;p73"/>
            <p:cNvSpPr/>
            <p:nvPr/>
          </p:nvSpPr>
          <p:spPr>
            <a:xfrm>
              <a:off x="6409838" y="2997025"/>
              <a:ext cx="45802" cy="40978"/>
            </a:xfrm>
            <a:custGeom>
              <a:avLst/>
              <a:gdLst/>
              <a:ahLst/>
              <a:cxnLst/>
              <a:rect l="l" t="t" r="r" b="b"/>
              <a:pathLst>
                <a:path w="1747" h="1563" extrusionOk="0">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3" name="Google Shape;20413;p73"/>
            <p:cNvSpPr/>
            <p:nvPr/>
          </p:nvSpPr>
          <p:spPr>
            <a:xfrm>
              <a:off x="6341201" y="2997025"/>
              <a:ext cx="45776" cy="28420"/>
            </a:xfrm>
            <a:custGeom>
              <a:avLst/>
              <a:gdLst/>
              <a:ahLst/>
              <a:cxnLst/>
              <a:rect l="l" t="t" r="r" b="b"/>
              <a:pathLst>
                <a:path w="1746" h="1084" extrusionOk="0">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4" name="Google Shape;20414;p73"/>
            <p:cNvSpPr/>
            <p:nvPr/>
          </p:nvSpPr>
          <p:spPr>
            <a:xfrm>
              <a:off x="6409838" y="2997025"/>
              <a:ext cx="45802" cy="28315"/>
            </a:xfrm>
            <a:custGeom>
              <a:avLst/>
              <a:gdLst/>
              <a:ahLst/>
              <a:cxnLst/>
              <a:rect l="l" t="t" r="r" b="b"/>
              <a:pathLst>
                <a:path w="1747" h="1080" extrusionOk="0">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5" name="Google Shape;20415;p73"/>
            <p:cNvSpPr/>
            <p:nvPr/>
          </p:nvSpPr>
          <p:spPr>
            <a:xfrm>
              <a:off x="6261526" y="2894671"/>
              <a:ext cx="273868" cy="365026"/>
            </a:xfrm>
            <a:custGeom>
              <a:avLst/>
              <a:gdLst/>
              <a:ahLst/>
              <a:cxnLst/>
              <a:rect l="l" t="t" r="r" b="b"/>
              <a:pathLst>
                <a:path w="10446" h="13923" extrusionOk="0">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6" name="Google Shape;20416;p73"/>
            <p:cNvSpPr/>
            <p:nvPr/>
          </p:nvSpPr>
          <p:spPr>
            <a:xfrm>
              <a:off x="6373606" y="3054467"/>
              <a:ext cx="49708" cy="16543"/>
            </a:xfrm>
            <a:custGeom>
              <a:avLst/>
              <a:gdLst/>
              <a:ahLst/>
              <a:cxnLst/>
              <a:rect l="l" t="t" r="r" b="b"/>
              <a:pathLst>
                <a:path w="1896" h="631" extrusionOk="0">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7" name="Google Shape;20417;p73"/>
            <p:cNvSpPr/>
            <p:nvPr/>
          </p:nvSpPr>
          <p:spPr>
            <a:xfrm>
              <a:off x="6358767" y="3008796"/>
              <a:ext cx="10749" cy="16386"/>
            </a:xfrm>
            <a:custGeom>
              <a:avLst/>
              <a:gdLst/>
              <a:ahLst/>
              <a:cxnLst/>
              <a:rect l="l" t="t" r="r" b="b"/>
              <a:pathLst>
                <a:path w="410" h="625" extrusionOk="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8" name="Google Shape;20418;p73"/>
            <p:cNvSpPr/>
            <p:nvPr/>
          </p:nvSpPr>
          <p:spPr>
            <a:xfrm>
              <a:off x="6427404" y="3008770"/>
              <a:ext cx="10775" cy="16465"/>
            </a:xfrm>
            <a:custGeom>
              <a:avLst/>
              <a:gdLst/>
              <a:ahLst/>
              <a:cxnLst/>
              <a:rect l="l" t="t" r="r" b="b"/>
              <a:pathLst>
                <a:path w="411" h="628" extrusionOk="0">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19" name="Google Shape;20419;p73"/>
          <p:cNvGrpSpPr/>
          <p:nvPr/>
        </p:nvGrpSpPr>
        <p:grpSpPr>
          <a:xfrm>
            <a:off x="4905609" y="1784258"/>
            <a:ext cx="285063" cy="364869"/>
            <a:chOff x="4905609" y="1983508"/>
            <a:chExt cx="285063" cy="364869"/>
          </a:xfrm>
        </p:grpSpPr>
        <p:sp>
          <p:nvSpPr>
            <p:cNvPr id="20420" name="Google Shape;20420;p73"/>
            <p:cNvSpPr/>
            <p:nvPr/>
          </p:nvSpPr>
          <p:spPr>
            <a:xfrm>
              <a:off x="4911115" y="2177387"/>
              <a:ext cx="274261" cy="165721"/>
            </a:xfrm>
            <a:custGeom>
              <a:avLst/>
              <a:gdLst/>
              <a:ahLst/>
              <a:cxnLst/>
              <a:rect l="l" t="t" r="r" b="b"/>
              <a:pathLst>
                <a:path w="10461" h="6321" extrusionOk="0">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1" name="Google Shape;20421;p73"/>
            <p:cNvSpPr/>
            <p:nvPr/>
          </p:nvSpPr>
          <p:spPr>
            <a:xfrm>
              <a:off x="4911010" y="2224106"/>
              <a:ext cx="274366" cy="119001"/>
            </a:xfrm>
            <a:custGeom>
              <a:avLst/>
              <a:gdLst/>
              <a:ahLst/>
              <a:cxnLst/>
              <a:rect l="l" t="t" r="r" b="b"/>
              <a:pathLst>
                <a:path w="10465" h="4539" extrusionOk="0">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2" name="Google Shape;20422;p73"/>
            <p:cNvSpPr/>
            <p:nvPr/>
          </p:nvSpPr>
          <p:spPr>
            <a:xfrm>
              <a:off x="5008146" y="2177387"/>
              <a:ext cx="80094" cy="28577"/>
            </a:xfrm>
            <a:custGeom>
              <a:avLst/>
              <a:gdLst/>
              <a:ahLst/>
              <a:cxnLst/>
              <a:rect l="l" t="t" r="r" b="b"/>
              <a:pathLst>
                <a:path w="3055" h="1090" extrusionOk="0">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3" name="Google Shape;20423;p73"/>
            <p:cNvSpPr/>
            <p:nvPr/>
          </p:nvSpPr>
          <p:spPr>
            <a:xfrm>
              <a:off x="4951096" y="2034475"/>
              <a:ext cx="194298" cy="154421"/>
            </a:xfrm>
            <a:custGeom>
              <a:avLst/>
              <a:gdLst/>
              <a:ahLst/>
              <a:cxnLst/>
              <a:rect l="l" t="t" r="r" b="b"/>
              <a:pathLst>
                <a:path w="7411" h="5890" extrusionOk="0">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4" name="Google Shape;20424;p73"/>
            <p:cNvSpPr/>
            <p:nvPr/>
          </p:nvSpPr>
          <p:spPr>
            <a:xfrm>
              <a:off x="4949104" y="2057363"/>
              <a:ext cx="150620" cy="131559"/>
            </a:xfrm>
            <a:custGeom>
              <a:avLst/>
              <a:gdLst/>
              <a:ahLst/>
              <a:cxnLst/>
              <a:rect l="l" t="t" r="r" b="b"/>
              <a:pathLst>
                <a:path w="5745" h="5018" extrusionOk="0">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5" name="Google Shape;20425;p73"/>
            <p:cNvSpPr/>
            <p:nvPr/>
          </p:nvSpPr>
          <p:spPr>
            <a:xfrm>
              <a:off x="4962475" y="1988804"/>
              <a:ext cx="171436" cy="68585"/>
            </a:xfrm>
            <a:custGeom>
              <a:avLst/>
              <a:gdLst/>
              <a:ahLst/>
              <a:cxnLst/>
              <a:rect l="l" t="t" r="r" b="b"/>
              <a:pathLst>
                <a:path w="6539" h="2616" extrusionOk="0">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6" name="Google Shape;20426;p73"/>
            <p:cNvSpPr/>
            <p:nvPr/>
          </p:nvSpPr>
          <p:spPr>
            <a:xfrm>
              <a:off x="4981666" y="2200406"/>
              <a:ext cx="55188" cy="50600"/>
            </a:xfrm>
            <a:custGeom>
              <a:avLst/>
              <a:gdLst/>
              <a:ahLst/>
              <a:cxnLst/>
              <a:rect l="l" t="t" r="r" b="b"/>
              <a:pathLst>
                <a:path w="2105" h="1930" extrusionOk="0">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7" name="Google Shape;20427;p73"/>
            <p:cNvSpPr/>
            <p:nvPr/>
          </p:nvSpPr>
          <p:spPr>
            <a:xfrm>
              <a:off x="5059611" y="2200406"/>
              <a:ext cx="55109" cy="50705"/>
            </a:xfrm>
            <a:custGeom>
              <a:avLst/>
              <a:gdLst/>
              <a:ahLst/>
              <a:cxnLst/>
              <a:rect l="l" t="t" r="r" b="b"/>
              <a:pathLst>
                <a:path w="2102" h="1934" extrusionOk="0">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8" name="Google Shape;20428;p73"/>
            <p:cNvSpPr/>
            <p:nvPr/>
          </p:nvSpPr>
          <p:spPr>
            <a:xfrm>
              <a:off x="4962475" y="2057363"/>
              <a:ext cx="22914" cy="37150"/>
            </a:xfrm>
            <a:custGeom>
              <a:avLst/>
              <a:gdLst/>
              <a:ahLst/>
              <a:cxnLst/>
              <a:rect l="l" t="t" r="r" b="b"/>
              <a:pathLst>
                <a:path w="874" h="1417" extrusionOk="0">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9" name="Google Shape;20429;p73"/>
            <p:cNvSpPr/>
            <p:nvPr/>
          </p:nvSpPr>
          <p:spPr>
            <a:xfrm>
              <a:off x="5111076" y="2057363"/>
              <a:ext cx="22835" cy="37150"/>
            </a:xfrm>
            <a:custGeom>
              <a:avLst/>
              <a:gdLst/>
              <a:ahLst/>
              <a:cxnLst/>
              <a:rect l="l" t="t" r="r" b="b"/>
              <a:pathLst>
                <a:path w="871" h="1417" extrusionOk="0">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0" name="Google Shape;20430;p73"/>
            <p:cNvSpPr/>
            <p:nvPr/>
          </p:nvSpPr>
          <p:spPr>
            <a:xfrm>
              <a:off x="4962475" y="1988804"/>
              <a:ext cx="70578" cy="68585"/>
            </a:xfrm>
            <a:custGeom>
              <a:avLst/>
              <a:gdLst/>
              <a:ahLst/>
              <a:cxnLst/>
              <a:rect l="l" t="t" r="r" b="b"/>
              <a:pathLst>
                <a:path w="2692" h="2616" extrusionOk="0">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1" name="Google Shape;20431;p73"/>
            <p:cNvSpPr/>
            <p:nvPr/>
          </p:nvSpPr>
          <p:spPr>
            <a:xfrm>
              <a:off x="5008539" y="2092023"/>
              <a:ext cx="10749" cy="16412"/>
            </a:xfrm>
            <a:custGeom>
              <a:avLst/>
              <a:gdLst/>
              <a:ahLst/>
              <a:cxnLst/>
              <a:rect l="l" t="t" r="r" b="b"/>
              <a:pathLst>
                <a:path w="410" h="626" extrusionOk="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2" name="Google Shape;20432;p73"/>
            <p:cNvSpPr/>
            <p:nvPr/>
          </p:nvSpPr>
          <p:spPr>
            <a:xfrm>
              <a:off x="5077176" y="2092023"/>
              <a:ext cx="10671" cy="16412"/>
            </a:xfrm>
            <a:custGeom>
              <a:avLst/>
              <a:gdLst/>
              <a:ahLst/>
              <a:cxnLst/>
              <a:rect l="l" t="t" r="r" b="b"/>
              <a:pathLst>
                <a:path w="407" h="626" extrusionOk="0">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3" name="Google Shape;20433;p73"/>
            <p:cNvSpPr/>
            <p:nvPr/>
          </p:nvSpPr>
          <p:spPr>
            <a:xfrm>
              <a:off x="5023404" y="2131952"/>
              <a:ext cx="49604" cy="16517"/>
            </a:xfrm>
            <a:custGeom>
              <a:avLst/>
              <a:gdLst/>
              <a:ahLst/>
              <a:cxnLst/>
              <a:rect l="l" t="t" r="r" b="b"/>
              <a:pathLst>
                <a:path w="1892" h="630" extrusionOk="0">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4" name="Google Shape;20434;p73"/>
            <p:cNvSpPr/>
            <p:nvPr/>
          </p:nvSpPr>
          <p:spPr>
            <a:xfrm>
              <a:off x="4905609" y="1983508"/>
              <a:ext cx="285063" cy="364869"/>
            </a:xfrm>
            <a:custGeom>
              <a:avLst/>
              <a:gdLst/>
              <a:ahLst/>
              <a:cxnLst/>
              <a:rect l="l" t="t" r="r" b="b"/>
              <a:pathLst>
                <a:path w="10873" h="13917" extrusionOk="0">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5" name="Google Shape;20435;p73"/>
            <p:cNvSpPr/>
            <p:nvPr/>
          </p:nvSpPr>
          <p:spPr>
            <a:xfrm>
              <a:off x="5001041" y="2074929"/>
              <a:ext cx="25746" cy="10671"/>
            </a:xfrm>
            <a:custGeom>
              <a:avLst/>
              <a:gdLst/>
              <a:ahLst/>
              <a:cxnLst/>
              <a:rect l="l" t="t" r="r" b="b"/>
              <a:pathLst>
                <a:path w="982" h="407" extrusionOk="0">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6" name="Google Shape;20436;p73"/>
            <p:cNvSpPr/>
            <p:nvPr/>
          </p:nvSpPr>
          <p:spPr>
            <a:xfrm>
              <a:off x="5069678" y="2074929"/>
              <a:ext cx="25667" cy="10671"/>
            </a:xfrm>
            <a:custGeom>
              <a:avLst/>
              <a:gdLst/>
              <a:ahLst/>
              <a:cxnLst/>
              <a:rect l="l" t="t" r="r" b="b"/>
              <a:pathLst>
                <a:path w="979" h="407" extrusionOk="0">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7" name="Google Shape;20437;p73"/>
            <p:cNvSpPr/>
            <p:nvPr/>
          </p:nvSpPr>
          <p:spPr>
            <a:xfrm>
              <a:off x="4951464" y="2292010"/>
              <a:ext cx="10671" cy="56368"/>
            </a:xfrm>
            <a:custGeom>
              <a:avLst/>
              <a:gdLst/>
              <a:ahLst/>
              <a:cxnLst/>
              <a:rect l="l" t="t" r="r" b="b"/>
              <a:pathLst>
                <a:path w="407" h="2150" extrusionOk="0">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8" name="Google Shape;20438;p73"/>
            <p:cNvSpPr/>
            <p:nvPr/>
          </p:nvSpPr>
          <p:spPr>
            <a:xfrm>
              <a:off x="4972647" y="2274916"/>
              <a:ext cx="12453" cy="10671"/>
            </a:xfrm>
            <a:custGeom>
              <a:avLst/>
              <a:gdLst/>
              <a:ahLst/>
              <a:cxnLst/>
              <a:rect l="l" t="t" r="r" b="b"/>
              <a:pathLst>
                <a:path w="475" h="407" extrusionOk="0">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9" name="Google Shape;20439;p73"/>
            <p:cNvSpPr/>
            <p:nvPr/>
          </p:nvSpPr>
          <p:spPr>
            <a:xfrm>
              <a:off x="5109765" y="2274916"/>
              <a:ext cx="12453" cy="10671"/>
            </a:xfrm>
            <a:custGeom>
              <a:avLst/>
              <a:gdLst/>
              <a:ahLst/>
              <a:cxnLst/>
              <a:rect l="l" t="t" r="r" b="b"/>
              <a:pathLst>
                <a:path w="475" h="407" extrusionOk="0">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0" name="Google Shape;20440;p73"/>
            <p:cNvSpPr/>
            <p:nvPr/>
          </p:nvSpPr>
          <p:spPr>
            <a:xfrm>
              <a:off x="5109765" y="2303493"/>
              <a:ext cx="12453" cy="10697"/>
            </a:xfrm>
            <a:custGeom>
              <a:avLst/>
              <a:gdLst/>
              <a:ahLst/>
              <a:cxnLst/>
              <a:rect l="l" t="t" r="r" b="b"/>
              <a:pathLst>
                <a:path w="475" h="408" extrusionOk="0">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1" name="Google Shape;20441;p73"/>
            <p:cNvSpPr/>
            <p:nvPr/>
          </p:nvSpPr>
          <p:spPr>
            <a:xfrm>
              <a:off x="4972647" y="2303493"/>
              <a:ext cx="12453" cy="10697"/>
            </a:xfrm>
            <a:custGeom>
              <a:avLst/>
              <a:gdLst/>
              <a:ahLst/>
              <a:cxnLst/>
              <a:rect l="l" t="t" r="r" b="b"/>
              <a:pathLst>
                <a:path w="475" h="408" extrusionOk="0">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2" name="Google Shape;20442;p73"/>
            <p:cNvSpPr/>
            <p:nvPr/>
          </p:nvSpPr>
          <p:spPr>
            <a:xfrm>
              <a:off x="5109765" y="2332070"/>
              <a:ext cx="12453" cy="10697"/>
            </a:xfrm>
            <a:custGeom>
              <a:avLst/>
              <a:gdLst/>
              <a:ahLst/>
              <a:cxnLst/>
              <a:rect l="l" t="t" r="r" b="b"/>
              <a:pathLst>
                <a:path w="475" h="408" extrusionOk="0">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3" name="Google Shape;20443;p73"/>
            <p:cNvSpPr/>
            <p:nvPr/>
          </p:nvSpPr>
          <p:spPr>
            <a:xfrm>
              <a:off x="4972647" y="2332070"/>
              <a:ext cx="12453" cy="10697"/>
            </a:xfrm>
            <a:custGeom>
              <a:avLst/>
              <a:gdLst/>
              <a:ahLst/>
              <a:cxnLst/>
              <a:rect l="l" t="t" r="r" b="b"/>
              <a:pathLst>
                <a:path w="475" h="408" extrusionOk="0">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44" name="Google Shape;20444;p73"/>
          <p:cNvGrpSpPr/>
          <p:nvPr/>
        </p:nvGrpSpPr>
        <p:grpSpPr>
          <a:xfrm>
            <a:off x="5811555" y="2695500"/>
            <a:ext cx="273684" cy="365052"/>
            <a:chOff x="5811555" y="2894750"/>
            <a:chExt cx="273684" cy="365052"/>
          </a:xfrm>
        </p:grpSpPr>
        <p:sp>
          <p:nvSpPr>
            <p:cNvPr id="20445" name="Google Shape;20445;p73"/>
            <p:cNvSpPr/>
            <p:nvPr/>
          </p:nvSpPr>
          <p:spPr>
            <a:xfrm>
              <a:off x="5817165" y="3157004"/>
              <a:ext cx="262830" cy="97450"/>
            </a:xfrm>
            <a:custGeom>
              <a:avLst/>
              <a:gdLst/>
              <a:ahLst/>
              <a:cxnLst/>
              <a:rect l="l" t="t" r="r" b="b"/>
              <a:pathLst>
                <a:path w="10025" h="3717" extrusionOk="0">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6" name="Google Shape;20446;p73"/>
            <p:cNvSpPr/>
            <p:nvPr/>
          </p:nvSpPr>
          <p:spPr>
            <a:xfrm>
              <a:off x="5867765" y="3157004"/>
              <a:ext cx="161526" cy="81484"/>
            </a:xfrm>
            <a:custGeom>
              <a:avLst/>
              <a:gdLst/>
              <a:ahLst/>
              <a:cxnLst/>
              <a:rect l="l" t="t" r="r" b="b"/>
              <a:pathLst>
                <a:path w="6161" h="3108" extrusionOk="0">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7" name="Google Shape;20447;p73"/>
            <p:cNvSpPr/>
            <p:nvPr/>
          </p:nvSpPr>
          <p:spPr>
            <a:xfrm>
              <a:off x="5883915" y="3140775"/>
              <a:ext cx="129252" cy="80566"/>
            </a:xfrm>
            <a:custGeom>
              <a:avLst/>
              <a:gdLst/>
              <a:ahLst/>
              <a:cxnLst/>
              <a:rect l="l" t="t" r="r" b="b"/>
              <a:pathLst>
                <a:path w="4930" h="3073" extrusionOk="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8" name="Google Shape;20448;p73"/>
            <p:cNvSpPr/>
            <p:nvPr/>
          </p:nvSpPr>
          <p:spPr>
            <a:xfrm>
              <a:off x="5914196" y="3111726"/>
              <a:ext cx="68585" cy="79963"/>
            </a:xfrm>
            <a:custGeom>
              <a:avLst/>
              <a:gdLst/>
              <a:ahLst/>
              <a:cxnLst/>
              <a:rect l="l" t="t" r="r" b="b"/>
              <a:pathLst>
                <a:path w="2616" h="3050" extrusionOk="0">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9" name="Google Shape;20449;p73"/>
            <p:cNvSpPr/>
            <p:nvPr/>
          </p:nvSpPr>
          <p:spPr>
            <a:xfrm>
              <a:off x="5914196" y="3111621"/>
              <a:ext cx="68585" cy="34319"/>
            </a:xfrm>
            <a:custGeom>
              <a:avLst/>
              <a:gdLst/>
              <a:ahLst/>
              <a:cxnLst/>
              <a:rect l="l" t="t" r="r" b="b"/>
              <a:pathLst>
                <a:path w="2616" h="1309" extrusionOk="0">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0" name="Google Shape;20450;p73"/>
            <p:cNvSpPr/>
            <p:nvPr/>
          </p:nvSpPr>
          <p:spPr>
            <a:xfrm>
              <a:off x="5914091" y="2900177"/>
              <a:ext cx="68690" cy="45776"/>
            </a:xfrm>
            <a:custGeom>
              <a:avLst/>
              <a:gdLst/>
              <a:ahLst/>
              <a:cxnLst/>
              <a:rect l="l" t="t" r="r" b="b"/>
              <a:pathLst>
                <a:path w="2620" h="1746" extrusionOk="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1" name="Google Shape;20451;p73"/>
            <p:cNvSpPr/>
            <p:nvPr/>
          </p:nvSpPr>
          <p:spPr>
            <a:xfrm>
              <a:off x="5845638" y="2934443"/>
              <a:ext cx="205703" cy="137222"/>
            </a:xfrm>
            <a:custGeom>
              <a:avLst/>
              <a:gdLst/>
              <a:ahLst/>
              <a:cxnLst/>
              <a:rect l="l" t="t" r="r" b="b"/>
              <a:pathLst>
                <a:path w="7846" h="5234" extrusionOk="0">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2" name="Google Shape;20452;p73"/>
            <p:cNvSpPr/>
            <p:nvPr/>
          </p:nvSpPr>
          <p:spPr>
            <a:xfrm>
              <a:off x="5862836" y="2963020"/>
              <a:ext cx="171410" cy="102956"/>
            </a:xfrm>
            <a:custGeom>
              <a:avLst/>
              <a:gdLst/>
              <a:ahLst/>
              <a:cxnLst/>
              <a:rect l="l" t="t" r="r" b="b"/>
              <a:pathLst>
                <a:path w="6538" h="3927" extrusionOk="0">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3" name="Google Shape;20453;p73"/>
            <p:cNvSpPr/>
            <p:nvPr/>
          </p:nvSpPr>
          <p:spPr>
            <a:xfrm>
              <a:off x="5850593" y="2980219"/>
              <a:ext cx="196448" cy="148627"/>
            </a:xfrm>
            <a:custGeom>
              <a:avLst/>
              <a:gdLst/>
              <a:ahLst/>
              <a:cxnLst/>
              <a:rect l="l" t="t" r="r" b="b"/>
              <a:pathLst>
                <a:path w="7493" h="5669" extrusionOk="0">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4" name="Google Shape;20454;p73"/>
            <p:cNvSpPr/>
            <p:nvPr/>
          </p:nvSpPr>
          <p:spPr>
            <a:xfrm>
              <a:off x="5850383" y="2980219"/>
              <a:ext cx="138088" cy="148653"/>
            </a:xfrm>
            <a:custGeom>
              <a:avLst/>
              <a:gdLst/>
              <a:ahLst/>
              <a:cxnLst/>
              <a:rect l="l" t="t" r="r" b="b"/>
              <a:pathLst>
                <a:path w="5267" h="5670" extrusionOk="0">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5" name="Google Shape;20455;p73"/>
            <p:cNvSpPr/>
            <p:nvPr/>
          </p:nvSpPr>
          <p:spPr>
            <a:xfrm>
              <a:off x="5886956" y="3020096"/>
              <a:ext cx="54611" cy="31540"/>
            </a:xfrm>
            <a:custGeom>
              <a:avLst/>
              <a:gdLst/>
              <a:ahLst/>
              <a:cxnLst/>
              <a:rect l="l" t="t" r="r" b="b"/>
              <a:pathLst>
                <a:path w="2083" h="1203" extrusionOk="0">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6" name="Google Shape;20456;p73"/>
            <p:cNvSpPr/>
            <p:nvPr/>
          </p:nvSpPr>
          <p:spPr>
            <a:xfrm>
              <a:off x="5955489" y="3020096"/>
              <a:ext cx="54637" cy="31540"/>
            </a:xfrm>
            <a:custGeom>
              <a:avLst/>
              <a:gdLst/>
              <a:ahLst/>
              <a:cxnLst/>
              <a:rect l="l" t="t" r="r" b="b"/>
              <a:pathLst>
                <a:path w="2084" h="1203" extrusionOk="0">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7" name="Google Shape;20457;p73"/>
            <p:cNvSpPr/>
            <p:nvPr/>
          </p:nvSpPr>
          <p:spPr>
            <a:xfrm>
              <a:off x="5811555" y="2894750"/>
              <a:ext cx="273684" cy="365052"/>
            </a:xfrm>
            <a:custGeom>
              <a:avLst/>
              <a:gdLst/>
              <a:ahLst/>
              <a:cxnLst/>
              <a:rect l="l" t="t" r="r" b="b"/>
              <a:pathLst>
                <a:path w="10439" h="13924" extrusionOk="0">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8" name="Google Shape;20458;p73"/>
            <p:cNvSpPr/>
            <p:nvPr/>
          </p:nvSpPr>
          <p:spPr>
            <a:xfrm>
              <a:off x="5923635" y="3078115"/>
              <a:ext cx="49630" cy="16543"/>
            </a:xfrm>
            <a:custGeom>
              <a:avLst/>
              <a:gdLst/>
              <a:ahLst/>
              <a:cxnLst/>
              <a:rect l="l" t="t" r="r" b="b"/>
              <a:pathLst>
                <a:path w="1893" h="631" extrusionOk="0">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9" name="Google Shape;20459;p73"/>
            <p:cNvSpPr/>
            <p:nvPr/>
          </p:nvSpPr>
          <p:spPr>
            <a:xfrm>
              <a:off x="5908874" y="3032418"/>
              <a:ext cx="10671" cy="16465"/>
            </a:xfrm>
            <a:custGeom>
              <a:avLst/>
              <a:gdLst/>
              <a:ahLst/>
              <a:cxnLst/>
              <a:rect l="l" t="t" r="r" b="b"/>
              <a:pathLst>
                <a:path w="407" h="628" extrusionOk="0">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0" name="Google Shape;20460;p73"/>
            <p:cNvSpPr/>
            <p:nvPr/>
          </p:nvSpPr>
          <p:spPr>
            <a:xfrm>
              <a:off x="5977433" y="3032418"/>
              <a:ext cx="10749" cy="16465"/>
            </a:xfrm>
            <a:custGeom>
              <a:avLst/>
              <a:gdLst/>
              <a:ahLst/>
              <a:cxnLst/>
              <a:rect l="l" t="t" r="r" b="b"/>
              <a:pathLst>
                <a:path w="410" h="628" extrusionOk="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1" name="Google Shape;20461;p73"/>
            <p:cNvSpPr/>
            <p:nvPr/>
          </p:nvSpPr>
          <p:spPr>
            <a:xfrm>
              <a:off x="5941436" y="3237727"/>
              <a:ext cx="12558" cy="10697"/>
            </a:xfrm>
            <a:custGeom>
              <a:avLst/>
              <a:gdLst/>
              <a:ahLst/>
              <a:cxnLst/>
              <a:rect l="l" t="t" r="r" b="b"/>
              <a:pathLst>
                <a:path w="479" h="408" extrusionOk="0">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62" name="Google Shape;20462;p73"/>
          <p:cNvGrpSpPr/>
          <p:nvPr/>
        </p:nvGrpSpPr>
        <p:grpSpPr>
          <a:xfrm>
            <a:off x="5361296" y="2695500"/>
            <a:ext cx="274052" cy="365157"/>
            <a:chOff x="5361296" y="2894750"/>
            <a:chExt cx="274052" cy="365157"/>
          </a:xfrm>
        </p:grpSpPr>
        <p:sp>
          <p:nvSpPr>
            <p:cNvPr id="20463" name="Google Shape;20463;p73"/>
            <p:cNvSpPr/>
            <p:nvPr/>
          </p:nvSpPr>
          <p:spPr>
            <a:xfrm>
              <a:off x="5401172" y="3140198"/>
              <a:ext cx="194298" cy="51491"/>
            </a:xfrm>
            <a:custGeom>
              <a:avLst/>
              <a:gdLst/>
              <a:ahLst/>
              <a:cxnLst/>
              <a:rect l="l" t="t" r="r" b="b"/>
              <a:pathLst>
                <a:path w="7411" h="1964" extrusionOk="0">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4" name="Google Shape;20464;p73"/>
            <p:cNvSpPr/>
            <p:nvPr/>
          </p:nvSpPr>
          <p:spPr>
            <a:xfrm>
              <a:off x="5458222" y="2900177"/>
              <a:ext cx="80094" cy="45776"/>
            </a:xfrm>
            <a:custGeom>
              <a:avLst/>
              <a:gdLst/>
              <a:ahLst/>
              <a:cxnLst/>
              <a:rect l="l" t="t" r="r" b="b"/>
              <a:pathLst>
                <a:path w="3055" h="1746" extrusionOk="0">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5" name="Google Shape;20465;p73"/>
            <p:cNvSpPr/>
            <p:nvPr/>
          </p:nvSpPr>
          <p:spPr>
            <a:xfrm>
              <a:off x="5366880" y="3111621"/>
              <a:ext cx="262857" cy="142833"/>
            </a:xfrm>
            <a:custGeom>
              <a:avLst/>
              <a:gdLst/>
              <a:ahLst/>
              <a:cxnLst/>
              <a:rect l="l" t="t" r="r" b="b"/>
              <a:pathLst>
                <a:path w="10026" h="5448" extrusionOk="0">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6" name="Google Shape;20466;p73"/>
            <p:cNvSpPr/>
            <p:nvPr/>
          </p:nvSpPr>
          <p:spPr>
            <a:xfrm>
              <a:off x="5366880" y="3164790"/>
              <a:ext cx="262857" cy="89664"/>
            </a:xfrm>
            <a:custGeom>
              <a:avLst/>
              <a:gdLst/>
              <a:ahLst/>
              <a:cxnLst/>
              <a:rect l="l" t="t" r="r" b="b"/>
              <a:pathLst>
                <a:path w="10026" h="3420" extrusionOk="0">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7" name="Google Shape;20467;p73"/>
            <p:cNvSpPr/>
            <p:nvPr/>
          </p:nvSpPr>
          <p:spPr>
            <a:xfrm>
              <a:off x="5464016" y="3111621"/>
              <a:ext cx="68585" cy="40034"/>
            </a:xfrm>
            <a:custGeom>
              <a:avLst/>
              <a:gdLst/>
              <a:ahLst/>
              <a:cxnLst/>
              <a:rect l="l" t="t" r="r" b="b"/>
              <a:pathLst>
                <a:path w="2616" h="1527" extrusionOk="0">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8" name="Google Shape;20468;p73"/>
            <p:cNvSpPr/>
            <p:nvPr/>
          </p:nvSpPr>
          <p:spPr>
            <a:xfrm>
              <a:off x="5401172" y="3014485"/>
              <a:ext cx="194298" cy="120155"/>
            </a:xfrm>
            <a:custGeom>
              <a:avLst/>
              <a:gdLst/>
              <a:ahLst/>
              <a:cxnLst/>
              <a:rect l="l" t="t" r="r" b="b"/>
              <a:pathLst>
                <a:path w="7411" h="4583" extrusionOk="0">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9" name="Google Shape;20469;p73"/>
            <p:cNvSpPr/>
            <p:nvPr/>
          </p:nvSpPr>
          <p:spPr>
            <a:xfrm>
              <a:off x="5400307" y="3003107"/>
              <a:ext cx="149492" cy="131455"/>
            </a:xfrm>
            <a:custGeom>
              <a:avLst/>
              <a:gdLst/>
              <a:ahLst/>
              <a:cxnLst/>
              <a:rect l="l" t="t" r="r" b="b"/>
              <a:pathLst>
                <a:path w="5702" h="5014" extrusionOk="0">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0" name="Google Shape;20470;p73"/>
            <p:cNvSpPr/>
            <p:nvPr/>
          </p:nvSpPr>
          <p:spPr>
            <a:xfrm>
              <a:off x="5401172" y="2940133"/>
              <a:ext cx="194377" cy="111503"/>
            </a:xfrm>
            <a:custGeom>
              <a:avLst/>
              <a:gdLst/>
              <a:ahLst/>
              <a:cxnLst/>
              <a:rect l="l" t="t" r="r" b="b"/>
              <a:pathLst>
                <a:path w="7414" h="4253" extrusionOk="0">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1" name="Google Shape;20471;p73"/>
            <p:cNvSpPr/>
            <p:nvPr/>
          </p:nvSpPr>
          <p:spPr>
            <a:xfrm>
              <a:off x="5462416" y="2940133"/>
              <a:ext cx="132765" cy="68690"/>
            </a:xfrm>
            <a:custGeom>
              <a:avLst/>
              <a:gdLst/>
              <a:ahLst/>
              <a:cxnLst/>
              <a:rect l="l" t="t" r="r" b="b"/>
              <a:pathLst>
                <a:path w="5064" h="2620" extrusionOk="0">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2" name="Google Shape;20472;p73"/>
            <p:cNvSpPr/>
            <p:nvPr/>
          </p:nvSpPr>
          <p:spPr>
            <a:xfrm>
              <a:off x="5426525" y="3164790"/>
              <a:ext cx="143488" cy="61087"/>
            </a:xfrm>
            <a:custGeom>
              <a:avLst/>
              <a:gdLst/>
              <a:ahLst/>
              <a:cxnLst/>
              <a:rect l="l" t="t" r="r" b="b"/>
              <a:pathLst>
                <a:path w="5473" h="2330" extrusionOk="0">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3" name="Google Shape;20473;p73"/>
            <p:cNvSpPr/>
            <p:nvPr/>
          </p:nvSpPr>
          <p:spPr>
            <a:xfrm>
              <a:off x="5418266" y="3159521"/>
              <a:ext cx="28603" cy="94934"/>
            </a:xfrm>
            <a:custGeom>
              <a:avLst/>
              <a:gdLst/>
              <a:ahLst/>
              <a:cxnLst/>
              <a:rect l="l" t="t" r="r" b="b"/>
              <a:pathLst>
                <a:path w="1091" h="3621" extrusionOk="0">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4" name="Google Shape;20474;p73"/>
            <p:cNvSpPr/>
            <p:nvPr/>
          </p:nvSpPr>
          <p:spPr>
            <a:xfrm>
              <a:off x="5549668" y="3159521"/>
              <a:ext cx="28603" cy="94934"/>
            </a:xfrm>
            <a:custGeom>
              <a:avLst/>
              <a:gdLst/>
              <a:ahLst/>
              <a:cxnLst/>
              <a:rect l="l" t="t" r="r" b="b"/>
              <a:pathLst>
                <a:path w="1091" h="3621" extrusionOk="0">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5" name="Google Shape;20475;p73"/>
            <p:cNvSpPr/>
            <p:nvPr/>
          </p:nvSpPr>
          <p:spPr>
            <a:xfrm>
              <a:off x="5473454" y="3083306"/>
              <a:ext cx="49630" cy="16569"/>
            </a:xfrm>
            <a:custGeom>
              <a:avLst/>
              <a:gdLst/>
              <a:ahLst/>
              <a:cxnLst/>
              <a:rect l="l" t="t" r="r" b="b"/>
              <a:pathLst>
                <a:path w="1893" h="632" extrusionOk="0">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6" name="Google Shape;20476;p73"/>
            <p:cNvSpPr/>
            <p:nvPr/>
          </p:nvSpPr>
          <p:spPr>
            <a:xfrm>
              <a:off x="5458615" y="3043351"/>
              <a:ext cx="10749" cy="16386"/>
            </a:xfrm>
            <a:custGeom>
              <a:avLst/>
              <a:gdLst/>
              <a:ahLst/>
              <a:cxnLst/>
              <a:rect l="l" t="t" r="r" b="b"/>
              <a:pathLst>
                <a:path w="410" h="625" extrusionOk="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7" name="Google Shape;20477;p73"/>
            <p:cNvSpPr/>
            <p:nvPr/>
          </p:nvSpPr>
          <p:spPr>
            <a:xfrm>
              <a:off x="5527252" y="3043325"/>
              <a:ext cx="10671" cy="16386"/>
            </a:xfrm>
            <a:custGeom>
              <a:avLst/>
              <a:gdLst/>
              <a:ahLst/>
              <a:cxnLst/>
              <a:rect l="l" t="t" r="r" b="b"/>
              <a:pathLst>
                <a:path w="407" h="625" extrusionOk="0">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8" name="Google Shape;20478;p73"/>
            <p:cNvSpPr/>
            <p:nvPr/>
          </p:nvSpPr>
          <p:spPr>
            <a:xfrm>
              <a:off x="5361296" y="2894750"/>
              <a:ext cx="274052" cy="365079"/>
            </a:xfrm>
            <a:custGeom>
              <a:avLst/>
              <a:gdLst/>
              <a:ahLst/>
              <a:cxnLst/>
              <a:rect l="l" t="t" r="r" b="b"/>
              <a:pathLst>
                <a:path w="10453" h="13925" extrusionOk="0">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9" name="Google Shape;20479;p73"/>
            <p:cNvSpPr/>
            <p:nvPr/>
          </p:nvSpPr>
          <p:spPr>
            <a:xfrm>
              <a:off x="5544346" y="3232012"/>
              <a:ext cx="10775" cy="27895"/>
            </a:xfrm>
            <a:custGeom>
              <a:avLst/>
              <a:gdLst/>
              <a:ahLst/>
              <a:cxnLst/>
              <a:rect l="l" t="t" r="r" b="b"/>
              <a:pathLst>
                <a:path w="411" h="1064" extrusionOk="0">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80" name="Google Shape;20480;p73"/>
          <p:cNvGrpSpPr/>
          <p:nvPr/>
        </p:nvGrpSpPr>
        <p:grpSpPr>
          <a:xfrm>
            <a:off x="5805866" y="1784180"/>
            <a:ext cx="284958" cy="365079"/>
            <a:chOff x="5805866" y="1983430"/>
            <a:chExt cx="284958" cy="365079"/>
          </a:xfrm>
        </p:grpSpPr>
        <p:sp>
          <p:nvSpPr>
            <p:cNvPr id="20481" name="Google Shape;20481;p73"/>
            <p:cNvSpPr/>
            <p:nvPr/>
          </p:nvSpPr>
          <p:spPr>
            <a:xfrm>
              <a:off x="5811266" y="2225811"/>
              <a:ext cx="274261" cy="117297"/>
            </a:xfrm>
            <a:custGeom>
              <a:avLst/>
              <a:gdLst/>
              <a:ahLst/>
              <a:cxnLst/>
              <a:rect l="l" t="t" r="r" b="b"/>
              <a:pathLst>
                <a:path w="10461" h="4474" extrusionOk="0">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2" name="Google Shape;20482;p73"/>
            <p:cNvSpPr/>
            <p:nvPr/>
          </p:nvSpPr>
          <p:spPr>
            <a:xfrm>
              <a:off x="5880769" y="2285927"/>
              <a:ext cx="135151" cy="57180"/>
            </a:xfrm>
            <a:custGeom>
              <a:avLst/>
              <a:gdLst/>
              <a:ahLst/>
              <a:cxnLst/>
              <a:rect l="l" t="t" r="r" b="b"/>
              <a:pathLst>
                <a:path w="5155" h="2181" extrusionOk="0">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3" name="Google Shape;20483;p73"/>
            <p:cNvSpPr/>
            <p:nvPr/>
          </p:nvSpPr>
          <p:spPr>
            <a:xfrm>
              <a:off x="5884859" y="2225811"/>
              <a:ext cx="127076" cy="25850"/>
            </a:xfrm>
            <a:custGeom>
              <a:avLst/>
              <a:gdLst/>
              <a:ahLst/>
              <a:cxnLst/>
              <a:rect l="l" t="t" r="r" b="b"/>
              <a:pathLst>
                <a:path w="4847" h="986" extrusionOk="0">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4" name="Google Shape;20484;p73"/>
            <p:cNvSpPr/>
            <p:nvPr/>
          </p:nvSpPr>
          <p:spPr>
            <a:xfrm>
              <a:off x="5999744" y="1988804"/>
              <a:ext cx="68690" cy="68585"/>
            </a:xfrm>
            <a:custGeom>
              <a:avLst/>
              <a:gdLst/>
              <a:ahLst/>
              <a:cxnLst/>
              <a:rect l="l" t="t" r="r" b="b"/>
              <a:pathLst>
                <a:path w="2620" h="2616" extrusionOk="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5" name="Google Shape;20485;p73"/>
            <p:cNvSpPr/>
            <p:nvPr/>
          </p:nvSpPr>
          <p:spPr>
            <a:xfrm>
              <a:off x="6022632" y="2011692"/>
              <a:ext cx="22914" cy="22809"/>
            </a:xfrm>
            <a:custGeom>
              <a:avLst/>
              <a:gdLst/>
              <a:ahLst/>
              <a:cxnLst/>
              <a:rect l="l" t="t" r="r" b="b"/>
              <a:pathLst>
                <a:path w="874" h="870" extrusionOk="0">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6" name="Google Shape;20486;p73"/>
            <p:cNvSpPr/>
            <p:nvPr/>
          </p:nvSpPr>
          <p:spPr>
            <a:xfrm>
              <a:off x="5828360" y="1988804"/>
              <a:ext cx="68585" cy="68585"/>
            </a:xfrm>
            <a:custGeom>
              <a:avLst/>
              <a:gdLst/>
              <a:ahLst/>
              <a:cxnLst/>
              <a:rect l="l" t="t" r="r" b="b"/>
              <a:pathLst>
                <a:path w="2616" h="2616" extrusionOk="0">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7" name="Google Shape;20487;p73"/>
            <p:cNvSpPr/>
            <p:nvPr/>
          </p:nvSpPr>
          <p:spPr>
            <a:xfrm>
              <a:off x="5851248" y="2011692"/>
              <a:ext cx="22809" cy="22809"/>
            </a:xfrm>
            <a:custGeom>
              <a:avLst/>
              <a:gdLst/>
              <a:ahLst/>
              <a:cxnLst/>
              <a:rect l="l" t="t" r="r" b="b"/>
              <a:pathLst>
                <a:path w="870" h="870" extrusionOk="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8" name="Google Shape;20488;p73"/>
            <p:cNvSpPr/>
            <p:nvPr/>
          </p:nvSpPr>
          <p:spPr>
            <a:xfrm>
              <a:off x="5831218" y="2000209"/>
              <a:ext cx="234358" cy="234358"/>
            </a:xfrm>
            <a:custGeom>
              <a:avLst/>
              <a:gdLst/>
              <a:ahLst/>
              <a:cxnLst/>
              <a:rect l="l" t="t" r="r" b="b"/>
              <a:pathLst>
                <a:path w="8939" h="8939" extrusionOk="0">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9" name="Google Shape;20489;p73"/>
            <p:cNvSpPr/>
            <p:nvPr/>
          </p:nvSpPr>
          <p:spPr>
            <a:xfrm>
              <a:off x="5874136" y="2051674"/>
              <a:ext cx="148522" cy="148627"/>
            </a:xfrm>
            <a:custGeom>
              <a:avLst/>
              <a:gdLst/>
              <a:ahLst/>
              <a:cxnLst/>
              <a:rect l="l" t="t" r="r" b="b"/>
              <a:pathLst>
                <a:path w="5665" h="5669" extrusionOk="0">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0" name="Google Shape;20490;p73"/>
            <p:cNvSpPr/>
            <p:nvPr/>
          </p:nvSpPr>
          <p:spPr>
            <a:xfrm>
              <a:off x="5873559" y="2051621"/>
              <a:ext cx="86334" cy="148627"/>
            </a:xfrm>
            <a:custGeom>
              <a:avLst/>
              <a:gdLst/>
              <a:ahLst/>
              <a:cxnLst/>
              <a:rect l="l" t="t" r="r" b="b"/>
              <a:pathLst>
                <a:path w="3293" h="5669" extrusionOk="0">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1" name="Google Shape;20491;p73"/>
            <p:cNvSpPr/>
            <p:nvPr/>
          </p:nvSpPr>
          <p:spPr>
            <a:xfrm>
              <a:off x="5922638" y="2145952"/>
              <a:ext cx="51491" cy="22835"/>
            </a:xfrm>
            <a:custGeom>
              <a:avLst/>
              <a:gdLst/>
              <a:ahLst/>
              <a:cxnLst/>
              <a:rect l="l" t="t" r="r" b="b"/>
              <a:pathLst>
                <a:path w="1964" h="871" extrusionOk="0">
                  <a:moveTo>
                    <a:pt x="1" y="1"/>
                  </a:moveTo>
                  <a:cubicBezTo>
                    <a:pt x="1" y="483"/>
                    <a:pt x="439" y="870"/>
                    <a:pt x="982" y="870"/>
                  </a:cubicBezTo>
                  <a:cubicBezTo>
                    <a:pt x="1522" y="870"/>
                    <a:pt x="1964" y="483"/>
                    <a:pt x="196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2" name="Google Shape;20492;p73"/>
            <p:cNvSpPr/>
            <p:nvPr/>
          </p:nvSpPr>
          <p:spPr>
            <a:xfrm>
              <a:off x="5816772" y="2027082"/>
              <a:ext cx="221931" cy="207407"/>
            </a:xfrm>
            <a:custGeom>
              <a:avLst/>
              <a:gdLst/>
              <a:ahLst/>
              <a:cxnLst/>
              <a:rect l="l" t="t" r="r" b="b"/>
              <a:pathLst>
                <a:path w="8465" h="7911" extrusionOk="0">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3" name="Google Shape;20493;p73"/>
            <p:cNvSpPr/>
            <p:nvPr/>
          </p:nvSpPr>
          <p:spPr>
            <a:xfrm>
              <a:off x="5919807" y="2034580"/>
              <a:ext cx="57180" cy="34319"/>
            </a:xfrm>
            <a:custGeom>
              <a:avLst/>
              <a:gdLst/>
              <a:ahLst/>
              <a:cxnLst/>
              <a:rect l="l" t="t" r="r" b="b"/>
              <a:pathLst>
                <a:path w="2181" h="1309" extrusionOk="0">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4" name="Google Shape;20494;p73"/>
            <p:cNvSpPr/>
            <p:nvPr/>
          </p:nvSpPr>
          <p:spPr>
            <a:xfrm>
              <a:off x="5936979" y="2023097"/>
              <a:ext cx="22809" cy="22914"/>
            </a:xfrm>
            <a:custGeom>
              <a:avLst/>
              <a:gdLst/>
              <a:ahLst/>
              <a:cxnLst/>
              <a:rect l="l" t="t" r="r" b="b"/>
              <a:pathLst>
                <a:path w="870" h="874" extrusionOk="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5" name="Google Shape;20495;p73"/>
            <p:cNvSpPr/>
            <p:nvPr/>
          </p:nvSpPr>
          <p:spPr>
            <a:xfrm>
              <a:off x="5908796" y="2109195"/>
              <a:ext cx="10644" cy="16386"/>
            </a:xfrm>
            <a:custGeom>
              <a:avLst/>
              <a:gdLst/>
              <a:ahLst/>
              <a:cxnLst/>
              <a:rect l="l" t="t" r="r" b="b"/>
              <a:pathLst>
                <a:path w="406" h="625" extrusionOk="0">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6" name="Google Shape;20496;p73"/>
            <p:cNvSpPr/>
            <p:nvPr/>
          </p:nvSpPr>
          <p:spPr>
            <a:xfrm>
              <a:off x="5977328" y="2109195"/>
              <a:ext cx="10671" cy="16412"/>
            </a:xfrm>
            <a:custGeom>
              <a:avLst/>
              <a:gdLst/>
              <a:ahLst/>
              <a:cxnLst/>
              <a:rect l="l" t="t" r="r" b="b"/>
              <a:pathLst>
                <a:path w="407" h="626" extrusionOk="0">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7" name="Google Shape;20497;p73"/>
            <p:cNvSpPr/>
            <p:nvPr/>
          </p:nvSpPr>
          <p:spPr>
            <a:xfrm>
              <a:off x="5805866" y="1983430"/>
              <a:ext cx="284958" cy="364948"/>
            </a:xfrm>
            <a:custGeom>
              <a:avLst/>
              <a:gdLst/>
              <a:ahLst/>
              <a:cxnLst/>
              <a:rect l="l" t="t" r="r" b="b"/>
              <a:pathLst>
                <a:path w="10869" h="13920" extrusionOk="0">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8" name="Google Shape;20498;p73"/>
            <p:cNvSpPr/>
            <p:nvPr/>
          </p:nvSpPr>
          <p:spPr>
            <a:xfrm>
              <a:off x="5901271" y="2092023"/>
              <a:ext cx="23858" cy="10671"/>
            </a:xfrm>
            <a:custGeom>
              <a:avLst/>
              <a:gdLst/>
              <a:ahLst/>
              <a:cxnLst/>
              <a:rect l="l" t="t" r="r" b="b"/>
              <a:pathLst>
                <a:path w="910" h="407" extrusionOk="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9" name="Google Shape;20499;p73"/>
            <p:cNvSpPr/>
            <p:nvPr/>
          </p:nvSpPr>
          <p:spPr>
            <a:xfrm>
              <a:off x="5969830" y="2092023"/>
              <a:ext cx="23858" cy="10671"/>
            </a:xfrm>
            <a:custGeom>
              <a:avLst/>
              <a:gdLst/>
              <a:ahLst/>
              <a:cxnLst/>
              <a:rect l="l" t="t" r="r" b="b"/>
              <a:pathLst>
                <a:path w="910" h="407" extrusionOk="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0" name="Google Shape;20500;p73"/>
            <p:cNvSpPr/>
            <p:nvPr/>
          </p:nvSpPr>
          <p:spPr>
            <a:xfrm>
              <a:off x="5851615" y="2303493"/>
              <a:ext cx="10671" cy="44884"/>
            </a:xfrm>
            <a:custGeom>
              <a:avLst/>
              <a:gdLst/>
              <a:ahLst/>
              <a:cxnLst/>
              <a:rect l="l" t="t" r="r" b="b"/>
              <a:pathLst>
                <a:path w="407" h="1712" extrusionOk="0">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1" name="Google Shape;20501;p73"/>
            <p:cNvSpPr/>
            <p:nvPr/>
          </p:nvSpPr>
          <p:spPr>
            <a:xfrm>
              <a:off x="6034508" y="2303493"/>
              <a:ext cx="10644" cy="44884"/>
            </a:xfrm>
            <a:custGeom>
              <a:avLst/>
              <a:gdLst/>
              <a:ahLst/>
              <a:cxnLst/>
              <a:rect l="l" t="t" r="r" b="b"/>
              <a:pathLst>
                <a:path w="406" h="1712" extrusionOk="0">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2" name="Google Shape;20502;p73"/>
            <p:cNvSpPr/>
            <p:nvPr/>
          </p:nvSpPr>
          <p:spPr>
            <a:xfrm>
              <a:off x="5874896" y="2280605"/>
              <a:ext cx="146818" cy="67903"/>
            </a:xfrm>
            <a:custGeom>
              <a:avLst/>
              <a:gdLst/>
              <a:ahLst/>
              <a:cxnLst/>
              <a:rect l="l" t="t" r="r" b="b"/>
              <a:pathLst>
                <a:path w="5600" h="2590" extrusionOk="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3" name="Google Shape;20503;p73"/>
            <p:cNvSpPr/>
            <p:nvPr/>
          </p:nvSpPr>
          <p:spPr>
            <a:xfrm>
              <a:off x="5897207" y="2029127"/>
              <a:ext cx="12558" cy="10802"/>
            </a:xfrm>
            <a:custGeom>
              <a:avLst/>
              <a:gdLst/>
              <a:ahLst/>
              <a:cxnLst/>
              <a:rect l="l" t="t" r="r" b="b"/>
              <a:pathLst>
                <a:path w="479" h="412" extrusionOk="0">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4" name="Google Shape;20504;p73"/>
            <p:cNvSpPr/>
            <p:nvPr/>
          </p:nvSpPr>
          <p:spPr>
            <a:xfrm>
              <a:off x="5988628" y="2029127"/>
              <a:ext cx="12558" cy="10802"/>
            </a:xfrm>
            <a:custGeom>
              <a:avLst/>
              <a:gdLst/>
              <a:ahLst/>
              <a:cxnLst/>
              <a:rect l="l" t="t" r="r" b="b"/>
              <a:pathLst>
                <a:path w="479" h="412" extrusionOk="0">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5" name="Google Shape;20505;p73"/>
            <p:cNvSpPr/>
            <p:nvPr/>
          </p:nvSpPr>
          <p:spPr>
            <a:xfrm>
              <a:off x="5854552" y="2017827"/>
              <a:ext cx="145481" cy="157331"/>
            </a:xfrm>
            <a:custGeom>
              <a:avLst/>
              <a:gdLst/>
              <a:ahLst/>
              <a:cxnLst/>
              <a:rect l="l" t="t" r="r" b="b"/>
              <a:pathLst>
                <a:path w="5549" h="6001" extrusionOk="0">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6" name="Google Shape;20506;p73"/>
            <p:cNvSpPr/>
            <p:nvPr/>
          </p:nvSpPr>
          <p:spPr>
            <a:xfrm>
              <a:off x="5896788" y="2076764"/>
              <a:ext cx="136016" cy="128859"/>
            </a:xfrm>
            <a:custGeom>
              <a:avLst/>
              <a:gdLst/>
              <a:ahLst/>
              <a:cxnLst/>
              <a:rect l="l" t="t" r="r" b="b"/>
              <a:pathLst>
                <a:path w="5188" h="4915" extrusionOk="0">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7" name="Google Shape;20507;p73"/>
            <p:cNvSpPr/>
            <p:nvPr/>
          </p:nvSpPr>
          <p:spPr>
            <a:xfrm>
              <a:off x="5917316" y="2140656"/>
              <a:ext cx="62135" cy="33532"/>
            </a:xfrm>
            <a:custGeom>
              <a:avLst/>
              <a:gdLst/>
              <a:ahLst/>
              <a:cxnLst/>
              <a:rect l="l" t="t" r="r" b="b"/>
              <a:pathLst>
                <a:path w="2370" h="1279" extrusionOk="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08" name="Google Shape;20508;p73"/>
          <p:cNvGrpSpPr/>
          <p:nvPr/>
        </p:nvGrpSpPr>
        <p:grpSpPr>
          <a:xfrm>
            <a:off x="6255941" y="1784258"/>
            <a:ext cx="284958" cy="364948"/>
            <a:chOff x="6255941" y="1983508"/>
            <a:chExt cx="284958" cy="364948"/>
          </a:xfrm>
        </p:grpSpPr>
        <p:sp>
          <p:nvSpPr>
            <p:cNvPr id="20509" name="Google Shape;20509;p73"/>
            <p:cNvSpPr/>
            <p:nvPr/>
          </p:nvSpPr>
          <p:spPr>
            <a:xfrm>
              <a:off x="6391434" y="2337759"/>
              <a:ext cx="12558" cy="10697"/>
            </a:xfrm>
            <a:custGeom>
              <a:avLst/>
              <a:gdLst/>
              <a:ahLst/>
              <a:cxnLst/>
              <a:rect l="l" t="t" r="r" b="b"/>
              <a:pathLst>
                <a:path w="479" h="408" extrusionOk="0">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0" name="Google Shape;20510;p73"/>
            <p:cNvSpPr/>
            <p:nvPr/>
          </p:nvSpPr>
          <p:spPr>
            <a:xfrm>
              <a:off x="6261342" y="2188791"/>
              <a:ext cx="274340" cy="154316"/>
            </a:xfrm>
            <a:custGeom>
              <a:avLst/>
              <a:gdLst/>
              <a:ahLst/>
              <a:cxnLst/>
              <a:rect l="l" t="t" r="r" b="b"/>
              <a:pathLst>
                <a:path w="10464" h="5886" extrusionOk="0">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1" name="Google Shape;20511;p73"/>
            <p:cNvSpPr/>
            <p:nvPr/>
          </p:nvSpPr>
          <p:spPr>
            <a:xfrm>
              <a:off x="6261342" y="2225811"/>
              <a:ext cx="274340" cy="117297"/>
            </a:xfrm>
            <a:custGeom>
              <a:avLst/>
              <a:gdLst/>
              <a:ahLst/>
              <a:cxnLst/>
              <a:rect l="l" t="t" r="r" b="b"/>
              <a:pathLst>
                <a:path w="10464" h="4474" extrusionOk="0">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2" name="Google Shape;20512;p73"/>
            <p:cNvSpPr/>
            <p:nvPr/>
          </p:nvSpPr>
          <p:spPr>
            <a:xfrm>
              <a:off x="6316897" y="2225811"/>
              <a:ext cx="163152" cy="55188"/>
            </a:xfrm>
            <a:custGeom>
              <a:avLst/>
              <a:gdLst/>
              <a:ahLst/>
              <a:cxnLst/>
              <a:rect l="l" t="t" r="r" b="b"/>
              <a:pathLst>
                <a:path w="6223" h="2105" extrusionOk="0">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3" name="Google Shape;20513;p73"/>
            <p:cNvSpPr/>
            <p:nvPr/>
          </p:nvSpPr>
          <p:spPr>
            <a:xfrm>
              <a:off x="6301324" y="2074562"/>
              <a:ext cx="194298" cy="132372"/>
            </a:xfrm>
            <a:custGeom>
              <a:avLst/>
              <a:gdLst/>
              <a:ahLst/>
              <a:cxnLst/>
              <a:rect l="l" t="t" r="r" b="b"/>
              <a:pathLst>
                <a:path w="7411" h="5049" extrusionOk="0">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4" name="Google Shape;20514;p73"/>
            <p:cNvSpPr/>
            <p:nvPr/>
          </p:nvSpPr>
          <p:spPr>
            <a:xfrm>
              <a:off x="6300564" y="2074562"/>
              <a:ext cx="160766" cy="131481"/>
            </a:xfrm>
            <a:custGeom>
              <a:avLst/>
              <a:gdLst/>
              <a:ahLst/>
              <a:cxnLst/>
              <a:rect l="l" t="t" r="r" b="b"/>
              <a:pathLst>
                <a:path w="6132" h="5015" extrusionOk="0">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5" name="Google Shape;20515;p73"/>
            <p:cNvSpPr/>
            <p:nvPr/>
          </p:nvSpPr>
          <p:spPr>
            <a:xfrm>
              <a:off x="6324212" y="2132109"/>
              <a:ext cx="148522" cy="74274"/>
            </a:xfrm>
            <a:custGeom>
              <a:avLst/>
              <a:gdLst/>
              <a:ahLst/>
              <a:cxnLst/>
              <a:rect l="l" t="t" r="r" b="b"/>
              <a:pathLst>
                <a:path w="5665" h="2833" extrusionOk="0">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6" name="Google Shape;20516;p73"/>
            <p:cNvSpPr/>
            <p:nvPr/>
          </p:nvSpPr>
          <p:spPr>
            <a:xfrm>
              <a:off x="6312702" y="2074562"/>
              <a:ext cx="22914" cy="28498"/>
            </a:xfrm>
            <a:custGeom>
              <a:avLst/>
              <a:gdLst/>
              <a:ahLst/>
              <a:cxnLst/>
              <a:rect l="l" t="t" r="r" b="b"/>
              <a:pathLst>
                <a:path w="874" h="1087" extrusionOk="0">
                  <a:moveTo>
                    <a:pt x="1" y="0"/>
                  </a:moveTo>
                  <a:lnTo>
                    <a:pt x="1" y="1087"/>
                  </a:lnTo>
                  <a:lnTo>
                    <a:pt x="874" y="1087"/>
                  </a:lnTo>
                  <a:lnTo>
                    <a:pt x="874"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7" name="Google Shape;20517;p73"/>
            <p:cNvSpPr/>
            <p:nvPr/>
          </p:nvSpPr>
          <p:spPr>
            <a:xfrm>
              <a:off x="6461303" y="2074562"/>
              <a:ext cx="22914" cy="28498"/>
            </a:xfrm>
            <a:custGeom>
              <a:avLst/>
              <a:gdLst/>
              <a:ahLst/>
              <a:cxnLst/>
              <a:rect l="l" t="t" r="r" b="b"/>
              <a:pathLst>
                <a:path w="874" h="1087" extrusionOk="0">
                  <a:moveTo>
                    <a:pt x="1" y="0"/>
                  </a:moveTo>
                  <a:lnTo>
                    <a:pt x="1" y="1087"/>
                  </a:lnTo>
                  <a:lnTo>
                    <a:pt x="874" y="1087"/>
                  </a:lnTo>
                  <a:lnTo>
                    <a:pt x="874"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8" name="Google Shape;20518;p73"/>
            <p:cNvSpPr/>
            <p:nvPr/>
          </p:nvSpPr>
          <p:spPr>
            <a:xfrm>
              <a:off x="6336062" y="2213882"/>
              <a:ext cx="62424" cy="50023"/>
            </a:xfrm>
            <a:custGeom>
              <a:avLst/>
              <a:gdLst/>
              <a:ahLst/>
              <a:cxnLst/>
              <a:rect l="l" t="t" r="r" b="b"/>
              <a:pathLst>
                <a:path w="2381" h="1908" extrusionOk="0">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9" name="Google Shape;20519;p73"/>
            <p:cNvSpPr/>
            <p:nvPr/>
          </p:nvSpPr>
          <p:spPr>
            <a:xfrm>
              <a:off x="6398460" y="2213882"/>
              <a:ext cx="62398" cy="50023"/>
            </a:xfrm>
            <a:custGeom>
              <a:avLst/>
              <a:gdLst/>
              <a:ahLst/>
              <a:cxnLst/>
              <a:rect l="l" t="t" r="r" b="b"/>
              <a:pathLst>
                <a:path w="2380" h="1908" extrusionOk="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0" name="Google Shape;20520;p73"/>
            <p:cNvSpPr/>
            <p:nvPr/>
          </p:nvSpPr>
          <p:spPr>
            <a:xfrm>
              <a:off x="6312702" y="1988804"/>
              <a:ext cx="171515" cy="85784"/>
            </a:xfrm>
            <a:custGeom>
              <a:avLst/>
              <a:gdLst/>
              <a:ahLst/>
              <a:cxnLst/>
              <a:rect l="l" t="t" r="r" b="b"/>
              <a:pathLst>
                <a:path w="6542" h="3272" extrusionOk="0">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1" name="Google Shape;20521;p73"/>
            <p:cNvSpPr/>
            <p:nvPr/>
          </p:nvSpPr>
          <p:spPr>
            <a:xfrm>
              <a:off x="6375572" y="2143121"/>
              <a:ext cx="45802" cy="28970"/>
            </a:xfrm>
            <a:custGeom>
              <a:avLst/>
              <a:gdLst/>
              <a:ahLst/>
              <a:cxnLst/>
              <a:rect l="l" t="t" r="r" b="b"/>
              <a:pathLst>
                <a:path w="1747" h="1105" extrusionOk="0">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2" name="Google Shape;20522;p73"/>
            <p:cNvSpPr/>
            <p:nvPr/>
          </p:nvSpPr>
          <p:spPr>
            <a:xfrm>
              <a:off x="6312702" y="1988804"/>
              <a:ext cx="72098" cy="85784"/>
            </a:xfrm>
            <a:custGeom>
              <a:avLst/>
              <a:gdLst/>
              <a:ahLst/>
              <a:cxnLst/>
              <a:rect l="l" t="t" r="r" b="b"/>
              <a:pathLst>
                <a:path w="2750" h="3272" extrusionOk="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3" name="Google Shape;20523;p73"/>
            <p:cNvSpPr/>
            <p:nvPr/>
          </p:nvSpPr>
          <p:spPr>
            <a:xfrm>
              <a:off x="6314223" y="2051674"/>
              <a:ext cx="168474" cy="17225"/>
            </a:xfrm>
            <a:custGeom>
              <a:avLst/>
              <a:gdLst/>
              <a:ahLst/>
              <a:cxnLst/>
              <a:rect l="l" t="t" r="r" b="b"/>
              <a:pathLst>
                <a:path w="6426" h="657" extrusionOk="0">
                  <a:moveTo>
                    <a:pt x="175" y="0"/>
                  </a:moveTo>
                  <a:lnTo>
                    <a:pt x="1" y="656"/>
                  </a:lnTo>
                  <a:lnTo>
                    <a:pt x="6426" y="656"/>
                  </a:lnTo>
                  <a:lnTo>
                    <a:pt x="6252"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4" name="Google Shape;20524;p73"/>
            <p:cNvSpPr/>
            <p:nvPr/>
          </p:nvSpPr>
          <p:spPr>
            <a:xfrm>
              <a:off x="6314223" y="2051674"/>
              <a:ext cx="27476" cy="17225"/>
            </a:xfrm>
            <a:custGeom>
              <a:avLst/>
              <a:gdLst/>
              <a:ahLst/>
              <a:cxnLst/>
              <a:rect l="l" t="t" r="r" b="b"/>
              <a:pathLst>
                <a:path w="1048" h="657" extrusionOk="0">
                  <a:moveTo>
                    <a:pt x="175" y="0"/>
                  </a:moveTo>
                  <a:lnTo>
                    <a:pt x="1" y="656"/>
                  </a:lnTo>
                  <a:lnTo>
                    <a:pt x="874" y="656"/>
                  </a:lnTo>
                  <a:lnTo>
                    <a:pt x="1047"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5" name="Google Shape;20525;p73"/>
            <p:cNvSpPr/>
            <p:nvPr/>
          </p:nvSpPr>
          <p:spPr>
            <a:xfrm>
              <a:off x="6312702" y="2235511"/>
              <a:ext cx="22914" cy="107597"/>
            </a:xfrm>
            <a:custGeom>
              <a:avLst/>
              <a:gdLst/>
              <a:ahLst/>
              <a:cxnLst/>
              <a:rect l="l" t="t" r="r" b="b"/>
              <a:pathLst>
                <a:path w="874" h="4104" extrusionOk="0">
                  <a:moveTo>
                    <a:pt x="874" y="0"/>
                  </a:moveTo>
                  <a:lnTo>
                    <a:pt x="1" y="257"/>
                  </a:lnTo>
                  <a:lnTo>
                    <a:pt x="1" y="4104"/>
                  </a:lnTo>
                  <a:lnTo>
                    <a:pt x="874" y="4104"/>
                  </a:lnTo>
                  <a:lnTo>
                    <a:pt x="874"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6" name="Google Shape;20526;p73"/>
            <p:cNvSpPr/>
            <p:nvPr/>
          </p:nvSpPr>
          <p:spPr>
            <a:xfrm>
              <a:off x="6461303" y="2235511"/>
              <a:ext cx="22914" cy="107597"/>
            </a:xfrm>
            <a:custGeom>
              <a:avLst/>
              <a:gdLst/>
              <a:ahLst/>
              <a:cxnLst/>
              <a:rect l="l" t="t" r="r" b="b"/>
              <a:pathLst>
                <a:path w="874" h="4104" extrusionOk="0">
                  <a:moveTo>
                    <a:pt x="1" y="0"/>
                  </a:moveTo>
                  <a:lnTo>
                    <a:pt x="1" y="4104"/>
                  </a:lnTo>
                  <a:lnTo>
                    <a:pt x="874" y="4104"/>
                  </a:lnTo>
                  <a:lnTo>
                    <a:pt x="874" y="257"/>
                  </a:lnTo>
                  <a:lnTo>
                    <a:pt x="1"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7" name="Google Shape;20527;p73"/>
            <p:cNvSpPr/>
            <p:nvPr/>
          </p:nvSpPr>
          <p:spPr>
            <a:xfrm>
              <a:off x="6295609" y="2291721"/>
              <a:ext cx="17120" cy="51386"/>
            </a:xfrm>
            <a:custGeom>
              <a:avLst/>
              <a:gdLst/>
              <a:ahLst/>
              <a:cxnLst/>
              <a:rect l="l" t="t" r="r" b="b"/>
              <a:pathLst>
                <a:path w="653" h="1960" extrusionOk="0">
                  <a:moveTo>
                    <a:pt x="653" y="0"/>
                  </a:moveTo>
                  <a:cubicBezTo>
                    <a:pt x="294" y="0"/>
                    <a:pt x="1" y="290"/>
                    <a:pt x="1" y="652"/>
                  </a:cubicBezTo>
                  <a:lnTo>
                    <a:pt x="1" y="1960"/>
                  </a:lnTo>
                  <a:lnTo>
                    <a:pt x="653" y="1960"/>
                  </a:lnTo>
                  <a:lnTo>
                    <a:pt x="653"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8" name="Google Shape;20528;p73"/>
            <p:cNvSpPr/>
            <p:nvPr/>
          </p:nvSpPr>
          <p:spPr>
            <a:xfrm>
              <a:off x="6484191" y="2291721"/>
              <a:ext cx="17120" cy="51386"/>
            </a:xfrm>
            <a:custGeom>
              <a:avLst/>
              <a:gdLst/>
              <a:ahLst/>
              <a:cxnLst/>
              <a:rect l="l" t="t" r="r" b="b"/>
              <a:pathLst>
                <a:path w="653" h="1960" extrusionOk="0">
                  <a:moveTo>
                    <a:pt x="1" y="0"/>
                  </a:moveTo>
                  <a:lnTo>
                    <a:pt x="1" y="1960"/>
                  </a:lnTo>
                  <a:lnTo>
                    <a:pt x="653" y="1960"/>
                  </a:lnTo>
                  <a:lnTo>
                    <a:pt x="653" y="652"/>
                  </a:lnTo>
                  <a:cubicBezTo>
                    <a:pt x="653" y="290"/>
                    <a:pt x="359" y="0"/>
                    <a:pt x="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9" name="Google Shape;20529;p73"/>
            <p:cNvSpPr/>
            <p:nvPr/>
          </p:nvSpPr>
          <p:spPr>
            <a:xfrm>
              <a:off x="6364167" y="2143121"/>
              <a:ext cx="34319" cy="17199"/>
            </a:xfrm>
            <a:custGeom>
              <a:avLst/>
              <a:gdLst/>
              <a:ahLst/>
              <a:cxnLst/>
              <a:rect l="l" t="t" r="r" b="b"/>
              <a:pathLst>
                <a:path w="1309" h="656" extrusionOk="0">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0" name="Google Shape;20530;p73"/>
            <p:cNvSpPr/>
            <p:nvPr/>
          </p:nvSpPr>
          <p:spPr>
            <a:xfrm>
              <a:off x="6398538" y="2143121"/>
              <a:ext cx="34214" cy="17199"/>
            </a:xfrm>
            <a:custGeom>
              <a:avLst/>
              <a:gdLst/>
              <a:ahLst/>
              <a:cxnLst/>
              <a:rect l="l" t="t" r="r" b="b"/>
              <a:pathLst>
                <a:path w="1305" h="656" extrusionOk="0">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1" name="Google Shape;20531;p73"/>
            <p:cNvSpPr/>
            <p:nvPr/>
          </p:nvSpPr>
          <p:spPr>
            <a:xfrm>
              <a:off x="6324212" y="2132109"/>
              <a:ext cx="85653" cy="73907"/>
            </a:xfrm>
            <a:custGeom>
              <a:avLst/>
              <a:gdLst/>
              <a:ahLst/>
              <a:cxnLst/>
              <a:rect l="l" t="t" r="r" b="b"/>
              <a:pathLst>
                <a:path w="3267" h="2819" extrusionOk="0">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2" name="Google Shape;20532;p73"/>
            <p:cNvSpPr/>
            <p:nvPr/>
          </p:nvSpPr>
          <p:spPr>
            <a:xfrm>
              <a:off x="6255941" y="1983508"/>
              <a:ext cx="284958" cy="364869"/>
            </a:xfrm>
            <a:custGeom>
              <a:avLst/>
              <a:gdLst/>
              <a:ahLst/>
              <a:cxnLst/>
              <a:rect l="l" t="t" r="r" b="b"/>
              <a:pathLst>
                <a:path w="10869" h="13917" extrusionOk="0">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3" name="Google Shape;20533;p73"/>
            <p:cNvSpPr/>
            <p:nvPr/>
          </p:nvSpPr>
          <p:spPr>
            <a:xfrm>
              <a:off x="6455981" y="2257717"/>
              <a:ext cx="10671" cy="90660"/>
            </a:xfrm>
            <a:custGeom>
              <a:avLst/>
              <a:gdLst/>
              <a:ahLst/>
              <a:cxnLst/>
              <a:rect l="l" t="t" r="r" b="b"/>
              <a:pathLst>
                <a:path w="407" h="3458" extrusionOk="0">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4" name="Google Shape;20534;p73"/>
            <p:cNvSpPr/>
            <p:nvPr/>
          </p:nvSpPr>
          <p:spPr>
            <a:xfrm>
              <a:off x="6391434" y="2269201"/>
              <a:ext cx="12558" cy="10697"/>
            </a:xfrm>
            <a:custGeom>
              <a:avLst/>
              <a:gdLst/>
              <a:ahLst/>
              <a:cxnLst/>
              <a:rect l="l" t="t" r="r" b="b"/>
              <a:pathLst>
                <a:path w="479" h="408" extrusionOk="0">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5" name="Google Shape;20535;p73"/>
            <p:cNvSpPr/>
            <p:nvPr/>
          </p:nvSpPr>
          <p:spPr>
            <a:xfrm>
              <a:off x="6391434" y="2303493"/>
              <a:ext cx="12558" cy="10697"/>
            </a:xfrm>
            <a:custGeom>
              <a:avLst/>
              <a:gdLst/>
              <a:ahLst/>
              <a:cxnLst/>
              <a:rect l="l" t="t" r="r" b="b"/>
              <a:pathLst>
                <a:path w="479" h="408" extrusionOk="0">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6" name="Google Shape;20536;p73"/>
            <p:cNvSpPr/>
            <p:nvPr/>
          </p:nvSpPr>
          <p:spPr>
            <a:xfrm>
              <a:off x="6385639" y="2172065"/>
              <a:ext cx="23858" cy="10671"/>
            </a:xfrm>
            <a:custGeom>
              <a:avLst/>
              <a:gdLst/>
              <a:ahLst/>
              <a:cxnLst/>
              <a:rect l="l" t="t" r="r" b="b"/>
              <a:pathLst>
                <a:path w="910" h="407" extrusionOk="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37" name="Google Shape;20537;p73"/>
          <p:cNvGrpSpPr/>
          <p:nvPr/>
        </p:nvGrpSpPr>
        <p:grpSpPr>
          <a:xfrm>
            <a:off x="6711706" y="2695605"/>
            <a:ext cx="273763" cy="364948"/>
            <a:chOff x="6711706" y="2894855"/>
            <a:chExt cx="273763" cy="364948"/>
          </a:xfrm>
        </p:grpSpPr>
        <p:sp>
          <p:nvSpPr>
            <p:cNvPr id="20538" name="Google Shape;20538;p73"/>
            <p:cNvSpPr/>
            <p:nvPr/>
          </p:nvSpPr>
          <p:spPr>
            <a:xfrm>
              <a:off x="6734857" y="2900177"/>
              <a:ext cx="227542" cy="208980"/>
            </a:xfrm>
            <a:custGeom>
              <a:avLst/>
              <a:gdLst/>
              <a:ahLst/>
              <a:cxnLst/>
              <a:rect l="l" t="t" r="r" b="b"/>
              <a:pathLst>
                <a:path w="8679" h="7971" extrusionOk="0">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9" name="Google Shape;20539;p73"/>
            <p:cNvSpPr/>
            <p:nvPr/>
          </p:nvSpPr>
          <p:spPr>
            <a:xfrm>
              <a:off x="6848719" y="2900177"/>
              <a:ext cx="113784" cy="208980"/>
            </a:xfrm>
            <a:custGeom>
              <a:avLst/>
              <a:gdLst/>
              <a:ahLst/>
              <a:cxnLst/>
              <a:rect l="l" t="t" r="r" b="b"/>
              <a:pathLst>
                <a:path w="4340" h="7971" extrusionOk="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0" name="Google Shape;20540;p73"/>
            <p:cNvSpPr/>
            <p:nvPr/>
          </p:nvSpPr>
          <p:spPr>
            <a:xfrm>
              <a:off x="6717291" y="3139071"/>
              <a:ext cx="262857" cy="115488"/>
            </a:xfrm>
            <a:custGeom>
              <a:avLst/>
              <a:gdLst/>
              <a:ahLst/>
              <a:cxnLst/>
              <a:rect l="l" t="t" r="r" b="b"/>
              <a:pathLst>
                <a:path w="10026" h="4405" extrusionOk="0">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1" name="Google Shape;20541;p73"/>
            <p:cNvSpPr/>
            <p:nvPr/>
          </p:nvSpPr>
          <p:spPr>
            <a:xfrm>
              <a:off x="6882907" y="3128610"/>
              <a:ext cx="105" cy="131"/>
            </a:xfrm>
            <a:custGeom>
              <a:avLst/>
              <a:gdLst/>
              <a:ahLst/>
              <a:cxnLst/>
              <a:rect l="l" t="t" r="r" b="b"/>
              <a:pathLst>
                <a:path w="4" h="5" extrusionOk="0">
                  <a:moveTo>
                    <a:pt x="4" y="1"/>
                  </a:moveTo>
                  <a:lnTo>
                    <a:pt x="0" y="5"/>
                  </a:lnTo>
                  <a:lnTo>
                    <a:pt x="4" y="5"/>
                  </a:lnTo>
                  <a:lnTo>
                    <a:pt x="4"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2" name="Google Shape;20542;p73"/>
            <p:cNvSpPr/>
            <p:nvPr/>
          </p:nvSpPr>
          <p:spPr>
            <a:xfrm>
              <a:off x="6814348" y="3128610"/>
              <a:ext cx="26" cy="131"/>
            </a:xfrm>
            <a:custGeom>
              <a:avLst/>
              <a:gdLst/>
              <a:ahLst/>
              <a:cxnLst/>
              <a:rect l="l" t="t" r="r" b="b"/>
              <a:pathLst>
                <a:path w="1" h="5" extrusionOk="0">
                  <a:moveTo>
                    <a:pt x="0" y="1"/>
                  </a:moveTo>
                  <a:lnTo>
                    <a:pt x="0" y="5"/>
                  </a:lnTo>
                  <a:lnTo>
                    <a:pt x="0" y="5"/>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3" name="Google Shape;20543;p73"/>
            <p:cNvSpPr/>
            <p:nvPr/>
          </p:nvSpPr>
          <p:spPr>
            <a:xfrm>
              <a:off x="6814348" y="3100138"/>
              <a:ext cx="68585" cy="80068"/>
            </a:xfrm>
            <a:custGeom>
              <a:avLst/>
              <a:gdLst/>
              <a:ahLst/>
              <a:cxnLst/>
              <a:rect l="l" t="t" r="r" b="b"/>
              <a:pathLst>
                <a:path w="2616" h="3054" extrusionOk="0">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4" name="Google Shape;20544;p73"/>
            <p:cNvSpPr/>
            <p:nvPr/>
          </p:nvSpPr>
          <p:spPr>
            <a:xfrm>
              <a:off x="6814348" y="3100243"/>
              <a:ext cx="68585" cy="34240"/>
            </a:xfrm>
            <a:custGeom>
              <a:avLst/>
              <a:gdLst/>
              <a:ahLst/>
              <a:cxnLst/>
              <a:rect l="l" t="t" r="r" b="b"/>
              <a:pathLst>
                <a:path w="2616" h="1306" extrusionOk="0">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5" name="Google Shape;20545;p73"/>
            <p:cNvSpPr/>
            <p:nvPr/>
          </p:nvSpPr>
          <p:spPr>
            <a:xfrm>
              <a:off x="6751478" y="2940133"/>
              <a:ext cx="194298" cy="177204"/>
            </a:xfrm>
            <a:custGeom>
              <a:avLst/>
              <a:gdLst/>
              <a:ahLst/>
              <a:cxnLst/>
              <a:rect l="l" t="t" r="r" b="b"/>
              <a:pathLst>
                <a:path w="7411" h="6759" extrusionOk="0">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6" name="Google Shape;20546;p73"/>
            <p:cNvSpPr/>
            <p:nvPr/>
          </p:nvSpPr>
          <p:spPr>
            <a:xfrm>
              <a:off x="6750718" y="2940237"/>
              <a:ext cx="140001" cy="177152"/>
            </a:xfrm>
            <a:custGeom>
              <a:avLst/>
              <a:gdLst/>
              <a:ahLst/>
              <a:cxnLst/>
              <a:rect l="l" t="t" r="r" b="b"/>
              <a:pathLst>
                <a:path w="5340" h="6757" extrusionOk="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7" name="Google Shape;20547;p73"/>
            <p:cNvSpPr/>
            <p:nvPr/>
          </p:nvSpPr>
          <p:spPr>
            <a:xfrm>
              <a:off x="6751478" y="2900177"/>
              <a:ext cx="137327" cy="120024"/>
            </a:xfrm>
            <a:custGeom>
              <a:avLst/>
              <a:gdLst/>
              <a:ahLst/>
              <a:cxnLst/>
              <a:rect l="l" t="t" r="r" b="b"/>
              <a:pathLst>
                <a:path w="5238" h="4578" extrusionOk="0">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8" name="Google Shape;20548;p73"/>
            <p:cNvSpPr/>
            <p:nvPr/>
          </p:nvSpPr>
          <p:spPr>
            <a:xfrm>
              <a:off x="6767917" y="3139071"/>
              <a:ext cx="161526" cy="87357"/>
            </a:xfrm>
            <a:custGeom>
              <a:avLst/>
              <a:gdLst/>
              <a:ahLst/>
              <a:cxnLst/>
              <a:rect l="l" t="t" r="r" b="b"/>
              <a:pathLst>
                <a:path w="6161" h="3332" extrusionOk="0">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9" name="Google Shape;20549;p73"/>
            <p:cNvSpPr/>
            <p:nvPr/>
          </p:nvSpPr>
          <p:spPr>
            <a:xfrm>
              <a:off x="6784067" y="3128610"/>
              <a:ext cx="129252" cy="80671"/>
            </a:xfrm>
            <a:custGeom>
              <a:avLst/>
              <a:gdLst/>
              <a:ahLst/>
              <a:cxnLst/>
              <a:rect l="l" t="t" r="r" b="b"/>
              <a:pathLst>
                <a:path w="4930" h="3077" extrusionOk="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0" name="Google Shape;20550;p73"/>
            <p:cNvSpPr/>
            <p:nvPr/>
          </p:nvSpPr>
          <p:spPr>
            <a:xfrm>
              <a:off x="6711706" y="2894855"/>
              <a:ext cx="273763" cy="364948"/>
            </a:xfrm>
            <a:custGeom>
              <a:avLst/>
              <a:gdLst/>
              <a:ahLst/>
              <a:cxnLst/>
              <a:rect l="l" t="t" r="r" b="b"/>
              <a:pathLst>
                <a:path w="10442" h="13920" extrusionOk="0">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1" name="Google Shape;20551;p73"/>
            <p:cNvSpPr/>
            <p:nvPr/>
          </p:nvSpPr>
          <p:spPr>
            <a:xfrm>
              <a:off x="6823865" y="3066186"/>
              <a:ext cx="49604" cy="16517"/>
            </a:xfrm>
            <a:custGeom>
              <a:avLst/>
              <a:gdLst/>
              <a:ahLst/>
              <a:cxnLst/>
              <a:rect l="l" t="t" r="r" b="b"/>
              <a:pathLst>
                <a:path w="1892" h="630" extrusionOk="0">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2" name="Google Shape;20552;p73"/>
            <p:cNvSpPr/>
            <p:nvPr/>
          </p:nvSpPr>
          <p:spPr>
            <a:xfrm>
              <a:off x="6809026" y="3026178"/>
              <a:ext cx="10671" cy="16360"/>
            </a:xfrm>
            <a:custGeom>
              <a:avLst/>
              <a:gdLst/>
              <a:ahLst/>
              <a:cxnLst/>
              <a:rect l="l" t="t" r="r" b="b"/>
              <a:pathLst>
                <a:path w="407" h="624" extrusionOk="0">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3" name="Google Shape;20553;p73"/>
            <p:cNvSpPr/>
            <p:nvPr/>
          </p:nvSpPr>
          <p:spPr>
            <a:xfrm>
              <a:off x="6877585" y="3026178"/>
              <a:ext cx="10749" cy="16360"/>
            </a:xfrm>
            <a:custGeom>
              <a:avLst/>
              <a:gdLst/>
              <a:ahLst/>
              <a:cxnLst/>
              <a:rect l="l" t="t" r="r" b="b"/>
              <a:pathLst>
                <a:path w="410" h="624" extrusionOk="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4" name="Google Shape;20554;p73"/>
            <p:cNvSpPr/>
            <p:nvPr/>
          </p:nvSpPr>
          <p:spPr>
            <a:xfrm>
              <a:off x="6801528" y="3009085"/>
              <a:ext cx="25667" cy="10644"/>
            </a:xfrm>
            <a:custGeom>
              <a:avLst/>
              <a:gdLst/>
              <a:ahLst/>
              <a:cxnLst/>
              <a:rect l="l" t="t" r="r" b="b"/>
              <a:pathLst>
                <a:path w="979" h="406" extrusionOk="0">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5" name="Google Shape;20555;p73"/>
            <p:cNvSpPr/>
            <p:nvPr/>
          </p:nvSpPr>
          <p:spPr>
            <a:xfrm>
              <a:off x="6871895" y="3009085"/>
              <a:ext cx="23937" cy="10644"/>
            </a:xfrm>
            <a:custGeom>
              <a:avLst/>
              <a:gdLst/>
              <a:ahLst/>
              <a:cxnLst/>
              <a:rect l="l" t="t" r="r" b="b"/>
              <a:pathLst>
                <a:path w="913" h="406" extrusionOk="0">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56" name="Google Shape;20556;p73"/>
          <p:cNvGrpSpPr/>
          <p:nvPr/>
        </p:nvGrpSpPr>
        <p:grpSpPr>
          <a:xfrm>
            <a:off x="7611753" y="1314152"/>
            <a:ext cx="273501" cy="364974"/>
            <a:chOff x="7611753" y="1513402"/>
            <a:chExt cx="273501" cy="364974"/>
          </a:xfrm>
        </p:grpSpPr>
        <p:sp>
          <p:nvSpPr>
            <p:cNvPr id="20557" name="Google Shape;20557;p73"/>
            <p:cNvSpPr/>
            <p:nvPr/>
          </p:nvSpPr>
          <p:spPr>
            <a:xfrm>
              <a:off x="7617259" y="1718214"/>
              <a:ext cx="262857" cy="154316"/>
            </a:xfrm>
            <a:custGeom>
              <a:avLst/>
              <a:gdLst/>
              <a:ahLst/>
              <a:cxnLst/>
              <a:rect l="l" t="t" r="r" b="b"/>
              <a:pathLst>
                <a:path w="10026" h="5886" extrusionOk="0">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8" name="Google Shape;20558;p73"/>
            <p:cNvSpPr/>
            <p:nvPr/>
          </p:nvSpPr>
          <p:spPr>
            <a:xfrm>
              <a:off x="7636922" y="1518698"/>
              <a:ext cx="223635" cy="239602"/>
            </a:xfrm>
            <a:custGeom>
              <a:avLst/>
              <a:gdLst/>
              <a:ahLst/>
              <a:cxnLst/>
              <a:rect l="l" t="t" r="r" b="b"/>
              <a:pathLst>
                <a:path w="8530" h="9139" extrusionOk="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9" name="Google Shape;20559;p73"/>
            <p:cNvSpPr/>
            <p:nvPr/>
          </p:nvSpPr>
          <p:spPr>
            <a:xfrm>
              <a:off x="7651551" y="1723981"/>
              <a:ext cx="194377" cy="102877"/>
            </a:xfrm>
            <a:custGeom>
              <a:avLst/>
              <a:gdLst/>
              <a:ahLst/>
              <a:cxnLst/>
              <a:rect l="l" t="t" r="r" b="b"/>
              <a:pathLst>
                <a:path w="7414" h="3924" extrusionOk="0">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0" name="Google Shape;20560;p73"/>
            <p:cNvSpPr/>
            <p:nvPr/>
          </p:nvSpPr>
          <p:spPr>
            <a:xfrm>
              <a:off x="7670061" y="1741075"/>
              <a:ext cx="157357" cy="65072"/>
            </a:xfrm>
            <a:custGeom>
              <a:avLst/>
              <a:gdLst/>
              <a:ahLst/>
              <a:cxnLst/>
              <a:rect l="l" t="t" r="r" b="b"/>
              <a:pathLst>
                <a:path w="6002" h="2482" extrusionOk="0">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1" name="Google Shape;20561;p73"/>
            <p:cNvSpPr/>
            <p:nvPr/>
          </p:nvSpPr>
          <p:spPr>
            <a:xfrm>
              <a:off x="7703016" y="1518698"/>
              <a:ext cx="142073" cy="85312"/>
            </a:xfrm>
            <a:custGeom>
              <a:avLst/>
              <a:gdLst/>
              <a:ahLst/>
              <a:cxnLst/>
              <a:rect l="l" t="t" r="r" b="b"/>
              <a:pathLst>
                <a:path w="5419" h="3254" extrusionOk="0">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2" name="Google Shape;20562;p73"/>
            <p:cNvSpPr/>
            <p:nvPr/>
          </p:nvSpPr>
          <p:spPr>
            <a:xfrm>
              <a:off x="7697589" y="1718214"/>
              <a:ext cx="102196" cy="88038"/>
            </a:xfrm>
            <a:custGeom>
              <a:avLst/>
              <a:gdLst/>
              <a:ahLst/>
              <a:cxnLst/>
              <a:rect l="l" t="t" r="r" b="b"/>
              <a:pathLst>
                <a:path w="3898" h="3358" extrusionOk="0">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3" name="Google Shape;20563;p73"/>
            <p:cNvSpPr/>
            <p:nvPr/>
          </p:nvSpPr>
          <p:spPr>
            <a:xfrm>
              <a:off x="7714395" y="1718214"/>
              <a:ext cx="68585" cy="34397"/>
            </a:xfrm>
            <a:custGeom>
              <a:avLst/>
              <a:gdLst/>
              <a:ahLst/>
              <a:cxnLst/>
              <a:rect l="l" t="t" r="r" b="b"/>
              <a:pathLst>
                <a:path w="2616" h="1312" extrusionOk="0">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4" name="Google Shape;20564;p73"/>
            <p:cNvSpPr/>
            <p:nvPr/>
          </p:nvSpPr>
          <p:spPr>
            <a:xfrm>
              <a:off x="7674413" y="1591635"/>
              <a:ext cx="148627" cy="143777"/>
            </a:xfrm>
            <a:custGeom>
              <a:avLst/>
              <a:gdLst/>
              <a:ahLst/>
              <a:cxnLst/>
              <a:rect l="l" t="t" r="r" b="b"/>
              <a:pathLst>
                <a:path w="5669" h="5484" extrusionOk="0">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5" name="Google Shape;20565;p73"/>
            <p:cNvSpPr/>
            <p:nvPr/>
          </p:nvSpPr>
          <p:spPr>
            <a:xfrm>
              <a:off x="7674334" y="1586785"/>
              <a:ext cx="125818" cy="148601"/>
            </a:xfrm>
            <a:custGeom>
              <a:avLst/>
              <a:gdLst/>
              <a:ahLst/>
              <a:cxnLst/>
              <a:rect l="l" t="t" r="r" b="b"/>
              <a:pathLst>
                <a:path w="4799" h="5668" extrusionOk="0">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6" name="Google Shape;20566;p73"/>
            <p:cNvSpPr/>
            <p:nvPr/>
          </p:nvSpPr>
          <p:spPr>
            <a:xfrm>
              <a:off x="7722942" y="1681561"/>
              <a:ext cx="51491" cy="22888"/>
            </a:xfrm>
            <a:custGeom>
              <a:avLst/>
              <a:gdLst/>
              <a:ahLst/>
              <a:cxnLst/>
              <a:rect l="l" t="t" r="r" b="b"/>
              <a:pathLst>
                <a:path w="1964" h="873" extrusionOk="0">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7" name="Google Shape;20567;p73"/>
            <p:cNvSpPr/>
            <p:nvPr/>
          </p:nvSpPr>
          <p:spPr>
            <a:xfrm>
              <a:off x="7709073" y="1644778"/>
              <a:ext cx="10775" cy="16412"/>
            </a:xfrm>
            <a:custGeom>
              <a:avLst/>
              <a:gdLst/>
              <a:ahLst/>
              <a:cxnLst/>
              <a:rect l="l" t="t" r="r" b="b"/>
              <a:pathLst>
                <a:path w="411" h="626" extrusionOk="0">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8" name="Google Shape;20568;p73"/>
            <p:cNvSpPr/>
            <p:nvPr/>
          </p:nvSpPr>
          <p:spPr>
            <a:xfrm>
              <a:off x="7777631" y="1644805"/>
              <a:ext cx="10671" cy="16386"/>
            </a:xfrm>
            <a:custGeom>
              <a:avLst/>
              <a:gdLst/>
              <a:ahLst/>
              <a:cxnLst/>
              <a:rect l="l" t="t" r="r" b="b"/>
              <a:pathLst>
                <a:path w="407" h="625" extrusionOk="0">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9" name="Google Shape;20569;p73"/>
            <p:cNvSpPr/>
            <p:nvPr/>
          </p:nvSpPr>
          <p:spPr>
            <a:xfrm>
              <a:off x="7611753" y="1513402"/>
              <a:ext cx="273501" cy="364974"/>
            </a:xfrm>
            <a:custGeom>
              <a:avLst/>
              <a:gdLst/>
              <a:ahLst/>
              <a:cxnLst/>
              <a:rect l="l" t="t" r="r" b="b"/>
              <a:pathLst>
                <a:path w="10432" h="13921" extrusionOk="0">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0" name="Google Shape;20570;p73"/>
            <p:cNvSpPr/>
            <p:nvPr/>
          </p:nvSpPr>
          <p:spPr>
            <a:xfrm>
              <a:off x="7703383" y="1627134"/>
              <a:ext cx="23858" cy="10775"/>
            </a:xfrm>
            <a:custGeom>
              <a:avLst/>
              <a:gdLst/>
              <a:ahLst/>
              <a:cxnLst/>
              <a:rect l="l" t="t" r="r" b="b"/>
              <a:pathLst>
                <a:path w="910" h="411" extrusionOk="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1" name="Google Shape;20571;p73"/>
            <p:cNvSpPr/>
            <p:nvPr/>
          </p:nvSpPr>
          <p:spPr>
            <a:xfrm>
              <a:off x="7770133" y="1627239"/>
              <a:ext cx="25667" cy="10671"/>
            </a:xfrm>
            <a:custGeom>
              <a:avLst/>
              <a:gdLst/>
              <a:ahLst/>
              <a:cxnLst/>
              <a:rect l="l" t="t" r="r" b="b"/>
              <a:pathLst>
                <a:path w="979" h="407" extrusionOk="0">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2" name="Google Shape;20572;p73"/>
            <p:cNvSpPr/>
            <p:nvPr/>
          </p:nvSpPr>
          <p:spPr>
            <a:xfrm>
              <a:off x="7717620" y="1676239"/>
              <a:ext cx="62214" cy="33532"/>
            </a:xfrm>
            <a:custGeom>
              <a:avLst/>
              <a:gdLst/>
              <a:ahLst/>
              <a:cxnLst/>
              <a:rect l="l" t="t" r="r" b="b"/>
              <a:pathLst>
                <a:path w="2373" h="1279" extrusionOk="0">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73" name="Google Shape;20573;p73"/>
          <p:cNvGrpSpPr/>
          <p:nvPr/>
        </p:nvGrpSpPr>
        <p:grpSpPr>
          <a:xfrm>
            <a:off x="6711706" y="4086837"/>
            <a:ext cx="273580" cy="365052"/>
            <a:chOff x="6711706" y="4286087"/>
            <a:chExt cx="273580" cy="365052"/>
          </a:xfrm>
        </p:grpSpPr>
        <p:sp>
          <p:nvSpPr>
            <p:cNvPr id="20574" name="Google Shape;20574;p73"/>
            <p:cNvSpPr/>
            <p:nvPr/>
          </p:nvSpPr>
          <p:spPr>
            <a:xfrm>
              <a:off x="6751400" y="4291409"/>
              <a:ext cx="194298" cy="131428"/>
            </a:xfrm>
            <a:custGeom>
              <a:avLst/>
              <a:gdLst/>
              <a:ahLst/>
              <a:cxnLst/>
              <a:rect l="l" t="t" r="r" b="b"/>
              <a:pathLst>
                <a:path w="7411" h="5013" extrusionOk="0">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5" name="Google Shape;20575;p73"/>
            <p:cNvSpPr/>
            <p:nvPr/>
          </p:nvSpPr>
          <p:spPr>
            <a:xfrm>
              <a:off x="6748149" y="4441714"/>
              <a:ext cx="37648" cy="119657"/>
            </a:xfrm>
            <a:custGeom>
              <a:avLst/>
              <a:gdLst/>
              <a:ahLst/>
              <a:cxnLst/>
              <a:rect l="l" t="t" r="r" b="b"/>
              <a:pathLst>
                <a:path w="1436" h="4564" extrusionOk="0">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6" name="Google Shape;20576;p73"/>
            <p:cNvSpPr/>
            <p:nvPr/>
          </p:nvSpPr>
          <p:spPr>
            <a:xfrm>
              <a:off x="6911379" y="4441714"/>
              <a:ext cx="37543" cy="119657"/>
            </a:xfrm>
            <a:custGeom>
              <a:avLst/>
              <a:gdLst/>
              <a:ahLst/>
              <a:cxnLst/>
              <a:rect l="l" t="t" r="r" b="b"/>
              <a:pathLst>
                <a:path w="1432" h="4564" extrusionOk="0">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7" name="Google Shape;20577;p73"/>
            <p:cNvSpPr/>
            <p:nvPr/>
          </p:nvSpPr>
          <p:spPr>
            <a:xfrm>
              <a:off x="6717107" y="4479991"/>
              <a:ext cx="262857" cy="165721"/>
            </a:xfrm>
            <a:custGeom>
              <a:avLst/>
              <a:gdLst/>
              <a:ahLst/>
              <a:cxnLst/>
              <a:rect l="l" t="t" r="r" b="b"/>
              <a:pathLst>
                <a:path w="10026" h="6321" extrusionOk="0">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8" name="Google Shape;20578;p73"/>
            <p:cNvSpPr/>
            <p:nvPr/>
          </p:nvSpPr>
          <p:spPr>
            <a:xfrm>
              <a:off x="6717107" y="4552797"/>
              <a:ext cx="262857" cy="92915"/>
            </a:xfrm>
            <a:custGeom>
              <a:avLst/>
              <a:gdLst/>
              <a:ahLst/>
              <a:cxnLst/>
              <a:rect l="l" t="t" r="r" b="b"/>
              <a:pathLst>
                <a:path w="10026" h="3544" extrusionOk="0">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9" name="Google Shape;20579;p73"/>
            <p:cNvSpPr/>
            <p:nvPr/>
          </p:nvSpPr>
          <p:spPr>
            <a:xfrm>
              <a:off x="6814243" y="4491370"/>
              <a:ext cx="68585" cy="34345"/>
            </a:xfrm>
            <a:custGeom>
              <a:avLst/>
              <a:gdLst/>
              <a:ahLst/>
              <a:cxnLst/>
              <a:rect l="l" t="t" r="r" b="b"/>
              <a:pathLst>
                <a:path w="2616" h="1310" extrusionOk="0">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0" name="Google Shape;20580;p73"/>
            <p:cNvSpPr/>
            <p:nvPr/>
          </p:nvSpPr>
          <p:spPr>
            <a:xfrm>
              <a:off x="6751400" y="4359679"/>
              <a:ext cx="194298" cy="148994"/>
            </a:xfrm>
            <a:custGeom>
              <a:avLst/>
              <a:gdLst/>
              <a:ahLst/>
              <a:cxnLst/>
              <a:rect l="l" t="t" r="r" b="b"/>
              <a:pathLst>
                <a:path w="7411" h="5683" extrusionOk="0">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1" name="Google Shape;20581;p73"/>
            <p:cNvSpPr/>
            <p:nvPr/>
          </p:nvSpPr>
          <p:spPr>
            <a:xfrm>
              <a:off x="6882802" y="4519763"/>
              <a:ext cx="26" cy="210"/>
            </a:xfrm>
            <a:custGeom>
              <a:avLst/>
              <a:gdLst/>
              <a:ahLst/>
              <a:cxnLst/>
              <a:rect l="l" t="t" r="r" b="b"/>
              <a:pathLst>
                <a:path w="1" h="8" extrusionOk="0">
                  <a:moveTo>
                    <a:pt x="1" y="8"/>
                  </a:moveTo>
                  <a:lnTo>
                    <a:pt x="1" y="8"/>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2" name="Google Shape;20582;p73"/>
            <p:cNvSpPr/>
            <p:nvPr/>
          </p:nvSpPr>
          <p:spPr>
            <a:xfrm>
              <a:off x="6814243" y="4519763"/>
              <a:ext cx="26" cy="210"/>
            </a:xfrm>
            <a:custGeom>
              <a:avLst/>
              <a:gdLst/>
              <a:ahLst/>
              <a:cxnLst/>
              <a:rect l="l" t="t" r="r" b="b"/>
              <a:pathLst>
                <a:path w="1" h="8" extrusionOk="0">
                  <a:moveTo>
                    <a:pt x="1" y="1"/>
                  </a:moveTo>
                  <a:lnTo>
                    <a:pt x="1" y="8"/>
                  </a:lnTo>
                  <a:lnTo>
                    <a:pt x="1" y="8"/>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3" name="Google Shape;20583;p73"/>
            <p:cNvSpPr/>
            <p:nvPr/>
          </p:nvSpPr>
          <p:spPr>
            <a:xfrm>
              <a:off x="6822790" y="4449028"/>
              <a:ext cx="51491" cy="22914"/>
            </a:xfrm>
            <a:custGeom>
              <a:avLst/>
              <a:gdLst/>
              <a:ahLst/>
              <a:cxnLst/>
              <a:rect l="l" t="t" r="r" b="b"/>
              <a:pathLst>
                <a:path w="1964" h="874" extrusionOk="0">
                  <a:moveTo>
                    <a:pt x="1" y="0"/>
                  </a:moveTo>
                  <a:cubicBezTo>
                    <a:pt x="1" y="482"/>
                    <a:pt x="443" y="873"/>
                    <a:pt x="982" y="873"/>
                  </a:cubicBezTo>
                  <a:cubicBezTo>
                    <a:pt x="1525" y="873"/>
                    <a:pt x="1964" y="482"/>
                    <a:pt x="196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4" name="Google Shape;20584;p73"/>
            <p:cNvSpPr/>
            <p:nvPr/>
          </p:nvSpPr>
          <p:spPr>
            <a:xfrm>
              <a:off x="6752816" y="4552797"/>
              <a:ext cx="191440" cy="92915"/>
            </a:xfrm>
            <a:custGeom>
              <a:avLst/>
              <a:gdLst/>
              <a:ahLst/>
              <a:cxnLst/>
              <a:rect l="l" t="t" r="r" b="b"/>
              <a:pathLst>
                <a:path w="7302" h="3544" extrusionOk="0">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5" name="Google Shape;20585;p73"/>
            <p:cNvSpPr/>
            <p:nvPr/>
          </p:nvSpPr>
          <p:spPr>
            <a:xfrm>
              <a:off x="6769254" y="4548917"/>
              <a:ext cx="158590" cy="79701"/>
            </a:xfrm>
            <a:custGeom>
              <a:avLst/>
              <a:gdLst/>
              <a:ahLst/>
              <a:cxnLst/>
              <a:rect l="l" t="t" r="r" b="b"/>
              <a:pathLst>
                <a:path w="6049" h="3040" extrusionOk="0">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6" name="Google Shape;20586;p73"/>
            <p:cNvSpPr/>
            <p:nvPr/>
          </p:nvSpPr>
          <p:spPr>
            <a:xfrm>
              <a:off x="6750535" y="4359600"/>
              <a:ext cx="166586" cy="149046"/>
            </a:xfrm>
            <a:custGeom>
              <a:avLst/>
              <a:gdLst/>
              <a:ahLst/>
              <a:cxnLst/>
              <a:rect l="l" t="t" r="r" b="b"/>
              <a:pathLst>
                <a:path w="6354" h="5685" extrusionOk="0">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7" name="Google Shape;20587;p73"/>
            <p:cNvSpPr/>
            <p:nvPr/>
          </p:nvSpPr>
          <p:spPr>
            <a:xfrm>
              <a:off x="6844760" y="4293113"/>
              <a:ext cx="100937" cy="101147"/>
            </a:xfrm>
            <a:custGeom>
              <a:avLst/>
              <a:gdLst/>
              <a:ahLst/>
              <a:cxnLst/>
              <a:rect l="l" t="t" r="r" b="b"/>
              <a:pathLst>
                <a:path w="3850" h="3858" extrusionOk="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8" name="Google Shape;20588;p73"/>
            <p:cNvSpPr/>
            <p:nvPr/>
          </p:nvSpPr>
          <p:spPr>
            <a:xfrm>
              <a:off x="6808921" y="4412245"/>
              <a:ext cx="10671" cy="16412"/>
            </a:xfrm>
            <a:custGeom>
              <a:avLst/>
              <a:gdLst/>
              <a:ahLst/>
              <a:cxnLst/>
              <a:rect l="l" t="t" r="r" b="b"/>
              <a:pathLst>
                <a:path w="407" h="626" extrusionOk="0">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9" name="Google Shape;20589;p73"/>
            <p:cNvSpPr/>
            <p:nvPr/>
          </p:nvSpPr>
          <p:spPr>
            <a:xfrm>
              <a:off x="6877480" y="4412271"/>
              <a:ext cx="10671" cy="16386"/>
            </a:xfrm>
            <a:custGeom>
              <a:avLst/>
              <a:gdLst/>
              <a:ahLst/>
              <a:cxnLst/>
              <a:rect l="l" t="t" r="r" b="b"/>
              <a:pathLst>
                <a:path w="407" h="625" extrusionOk="0">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0" name="Google Shape;20590;p73"/>
            <p:cNvSpPr/>
            <p:nvPr/>
          </p:nvSpPr>
          <p:spPr>
            <a:xfrm>
              <a:off x="6711706" y="4286087"/>
              <a:ext cx="273580" cy="365052"/>
            </a:xfrm>
            <a:custGeom>
              <a:avLst/>
              <a:gdLst/>
              <a:ahLst/>
              <a:cxnLst/>
              <a:rect l="l" t="t" r="r" b="b"/>
              <a:pathLst>
                <a:path w="10435" h="13924" extrusionOk="0">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1" name="Google Shape;20591;p73"/>
            <p:cNvSpPr/>
            <p:nvPr/>
          </p:nvSpPr>
          <p:spPr>
            <a:xfrm>
              <a:off x="6817468" y="4443706"/>
              <a:ext cx="62135" cy="33558"/>
            </a:xfrm>
            <a:custGeom>
              <a:avLst/>
              <a:gdLst/>
              <a:ahLst/>
              <a:cxnLst/>
              <a:rect l="l" t="t" r="r" b="b"/>
              <a:pathLst>
                <a:path w="2370" h="1280" extrusionOk="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92" name="Google Shape;20592;p73"/>
          <p:cNvGrpSpPr/>
          <p:nvPr/>
        </p:nvGrpSpPr>
        <p:grpSpPr>
          <a:xfrm>
            <a:off x="8058499" y="4086837"/>
            <a:ext cx="280606" cy="365052"/>
            <a:chOff x="8058499" y="4286087"/>
            <a:chExt cx="280606" cy="365052"/>
          </a:xfrm>
        </p:grpSpPr>
        <p:sp>
          <p:nvSpPr>
            <p:cNvPr id="20593" name="Google Shape;20593;p73"/>
            <p:cNvSpPr/>
            <p:nvPr/>
          </p:nvSpPr>
          <p:spPr>
            <a:xfrm>
              <a:off x="8075016" y="4291409"/>
              <a:ext cx="247493" cy="196867"/>
            </a:xfrm>
            <a:custGeom>
              <a:avLst/>
              <a:gdLst/>
              <a:ahLst/>
              <a:cxnLst/>
              <a:rect l="l" t="t" r="r" b="b"/>
              <a:pathLst>
                <a:path w="9440" h="7509" extrusionOk="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4" name="Google Shape;20594;p73"/>
            <p:cNvSpPr/>
            <p:nvPr/>
          </p:nvSpPr>
          <p:spPr>
            <a:xfrm>
              <a:off x="8063822" y="4493834"/>
              <a:ext cx="269988" cy="151878"/>
            </a:xfrm>
            <a:custGeom>
              <a:avLst/>
              <a:gdLst/>
              <a:ahLst/>
              <a:cxnLst/>
              <a:rect l="l" t="t" r="r" b="b"/>
              <a:pathLst>
                <a:path w="10298" h="5793" extrusionOk="0">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5" name="Google Shape;20595;p73"/>
            <p:cNvSpPr/>
            <p:nvPr/>
          </p:nvSpPr>
          <p:spPr>
            <a:xfrm>
              <a:off x="8159437" y="4493834"/>
              <a:ext cx="78731" cy="28158"/>
            </a:xfrm>
            <a:custGeom>
              <a:avLst/>
              <a:gdLst/>
              <a:ahLst/>
              <a:cxnLst/>
              <a:rect l="l" t="t" r="r" b="b"/>
              <a:pathLst>
                <a:path w="3003" h="1074" extrusionOk="0">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6" name="Google Shape;20596;p73"/>
            <p:cNvSpPr/>
            <p:nvPr/>
          </p:nvSpPr>
          <p:spPr>
            <a:xfrm>
              <a:off x="8103122" y="4358919"/>
              <a:ext cx="191283" cy="146241"/>
            </a:xfrm>
            <a:custGeom>
              <a:avLst/>
              <a:gdLst/>
              <a:ahLst/>
              <a:cxnLst/>
              <a:rect l="l" t="t" r="r" b="b"/>
              <a:pathLst>
                <a:path w="7296" h="5578" extrusionOk="0">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7" name="Google Shape;20597;p73"/>
            <p:cNvSpPr/>
            <p:nvPr/>
          </p:nvSpPr>
          <p:spPr>
            <a:xfrm>
              <a:off x="8103122" y="4358814"/>
              <a:ext cx="146346" cy="146346"/>
            </a:xfrm>
            <a:custGeom>
              <a:avLst/>
              <a:gdLst/>
              <a:ahLst/>
              <a:cxnLst/>
              <a:rect l="l" t="t" r="r" b="b"/>
              <a:pathLst>
                <a:path w="5582" h="5582" extrusionOk="0">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8" name="Google Shape;20598;p73"/>
            <p:cNvSpPr/>
            <p:nvPr/>
          </p:nvSpPr>
          <p:spPr>
            <a:xfrm>
              <a:off x="8238168" y="4521939"/>
              <a:ext cx="95641" cy="123773"/>
            </a:xfrm>
            <a:custGeom>
              <a:avLst/>
              <a:gdLst/>
              <a:ahLst/>
              <a:cxnLst/>
              <a:rect l="l" t="t" r="r" b="b"/>
              <a:pathLst>
                <a:path w="3648" h="4721" extrusionOk="0">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9" name="Google Shape;20599;p73"/>
            <p:cNvSpPr/>
            <p:nvPr/>
          </p:nvSpPr>
          <p:spPr>
            <a:xfrm>
              <a:off x="8238168" y="4520628"/>
              <a:ext cx="44360" cy="125084"/>
            </a:xfrm>
            <a:custGeom>
              <a:avLst/>
              <a:gdLst/>
              <a:ahLst/>
              <a:cxnLst/>
              <a:rect l="l" t="t" r="r" b="b"/>
              <a:pathLst>
                <a:path w="1692" h="4771" extrusionOk="0">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0" name="Google Shape;20600;p73"/>
            <p:cNvSpPr/>
            <p:nvPr/>
          </p:nvSpPr>
          <p:spPr>
            <a:xfrm>
              <a:off x="8063822" y="4521939"/>
              <a:ext cx="95641" cy="123773"/>
            </a:xfrm>
            <a:custGeom>
              <a:avLst/>
              <a:gdLst/>
              <a:ahLst/>
              <a:cxnLst/>
              <a:rect l="l" t="t" r="r" b="b"/>
              <a:pathLst>
                <a:path w="3648" h="4721" extrusionOk="0">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1" name="Google Shape;20601;p73"/>
            <p:cNvSpPr/>
            <p:nvPr/>
          </p:nvSpPr>
          <p:spPr>
            <a:xfrm>
              <a:off x="8114998" y="4520628"/>
              <a:ext cx="44465" cy="125084"/>
            </a:xfrm>
            <a:custGeom>
              <a:avLst/>
              <a:gdLst/>
              <a:ahLst/>
              <a:cxnLst/>
              <a:rect l="l" t="t" r="r" b="b"/>
              <a:pathLst>
                <a:path w="1696" h="4771" extrusionOk="0">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2" name="Google Shape;20602;p73"/>
            <p:cNvSpPr/>
            <p:nvPr/>
          </p:nvSpPr>
          <p:spPr>
            <a:xfrm>
              <a:off x="8159437" y="4564097"/>
              <a:ext cx="78731" cy="81615"/>
            </a:xfrm>
            <a:custGeom>
              <a:avLst/>
              <a:gdLst/>
              <a:ahLst/>
              <a:cxnLst/>
              <a:rect l="l" t="t" r="r" b="b"/>
              <a:pathLst>
                <a:path w="3003" h="3113" extrusionOk="0">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3" name="Google Shape;20603;p73"/>
            <p:cNvSpPr/>
            <p:nvPr/>
          </p:nvSpPr>
          <p:spPr>
            <a:xfrm>
              <a:off x="8159437" y="4548052"/>
              <a:ext cx="78731" cy="41450"/>
            </a:xfrm>
            <a:custGeom>
              <a:avLst/>
              <a:gdLst/>
              <a:ahLst/>
              <a:cxnLst/>
              <a:rect l="l" t="t" r="r" b="b"/>
              <a:pathLst>
                <a:path w="3003" h="1581" extrusionOk="0">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4" name="Google Shape;20604;p73"/>
            <p:cNvSpPr/>
            <p:nvPr/>
          </p:nvSpPr>
          <p:spPr>
            <a:xfrm>
              <a:off x="8142527" y="4409519"/>
              <a:ext cx="45042" cy="32248"/>
            </a:xfrm>
            <a:custGeom>
              <a:avLst/>
              <a:gdLst/>
              <a:ahLst/>
              <a:cxnLst/>
              <a:rect l="l" t="t" r="r" b="b"/>
              <a:pathLst>
                <a:path w="1718" h="1230" extrusionOk="0">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5" name="Google Shape;20605;p73"/>
            <p:cNvSpPr/>
            <p:nvPr/>
          </p:nvSpPr>
          <p:spPr>
            <a:xfrm>
              <a:off x="8210037" y="4409519"/>
              <a:ext cx="45042" cy="32248"/>
            </a:xfrm>
            <a:custGeom>
              <a:avLst/>
              <a:gdLst/>
              <a:ahLst/>
              <a:cxnLst/>
              <a:rect l="l" t="t" r="r" b="b"/>
              <a:pathLst>
                <a:path w="1718" h="1230" extrusionOk="0">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6" name="Google Shape;20606;p73"/>
            <p:cNvSpPr/>
            <p:nvPr/>
          </p:nvSpPr>
          <p:spPr>
            <a:xfrm>
              <a:off x="8174276" y="4454691"/>
              <a:ext cx="49079" cy="16386"/>
            </a:xfrm>
            <a:custGeom>
              <a:avLst/>
              <a:gdLst/>
              <a:ahLst/>
              <a:cxnLst/>
              <a:rect l="l" t="t" r="r" b="b"/>
              <a:pathLst>
                <a:path w="1872" h="625" extrusionOk="0">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7" name="Google Shape;20607;p73"/>
            <p:cNvSpPr/>
            <p:nvPr/>
          </p:nvSpPr>
          <p:spPr>
            <a:xfrm>
              <a:off x="8154115" y="4606648"/>
              <a:ext cx="10671" cy="44386"/>
            </a:xfrm>
            <a:custGeom>
              <a:avLst/>
              <a:gdLst/>
              <a:ahLst/>
              <a:cxnLst/>
              <a:rect l="l" t="t" r="r" b="b"/>
              <a:pathLst>
                <a:path w="407" h="1693" extrusionOk="0">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8" name="Google Shape;20608;p73"/>
            <p:cNvSpPr/>
            <p:nvPr/>
          </p:nvSpPr>
          <p:spPr>
            <a:xfrm>
              <a:off x="8135133" y="4404118"/>
              <a:ext cx="127365" cy="43023"/>
            </a:xfrm>
            <a:custGeom>
              <a:avLst/>
              <a:gdLst/>
              <a:ahLst/>
              <a:cxnLst/>
              <a:rect l="l" t="t" r="r" b="b"/>
              <a:pathLst>
                <a:path w="4858" h="1641" extrusionOk="0">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9" name="Google Shape;20609;p73"/>
            <p:cNvSpPr/>
            <p:nvPr/>
          </p:nvSpPr>
          <p:spPr>
            <a:xfrm>
              <a:off x="8058499" y="4286087"/>
              <a:ext cx="280606" cy="365052"/>
            </a:xfrm>
            <a:custGeom>
              <a:avLst/>
              <a:gdLst/>
              <a:ahLst/>
              <a:cxnLst/>
              <a:rect l="l" t="t" r="r" b="b"/>
              <a:pathLst>
                <a:path w="10703" h="13924" extrusionOk="0">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10" name="Google Shape;20610;p73"/>
          <p:cNvGrpSpPr/>
          <p:nvPr/>
        </p:nvGrpSpPr>
        <p:grpSpPr>
          <a:xfrm>
            <a:off x="6711785" y="3598300"/>
            <a:ext cx="273606" cy="365052"/>
            <a:chOff x="6711785" y="3797550"/>
            <a:chExt cx="273606" cy="365052"/>
          </a:xfrm>
        </p:grpSpPr>
        <p:sp>
          <p:nvSpPr>
            <p:cNvPr id="20611" name="Google Shape;20611;p73"/>
            <p:cNvSpPr/>
            <p:nvPr/>
          </p:nvSpPr>
          <p:spPr>
            <a:xfrm>
              <a:off x="6751400" y="3802977"/>
              <a:ext cx="194298" cy="256774"/>
            </a:xfrm>
            <a:custGeom>
              <a:avLst/>
              <a:gdLst/>
              <a:ahLst/>
              <a:cxnLst/>
              <a:rect l="l" t="t" r="r" b="b"/>
              <a:pathLst>
                <a:path w="7411" h="9794" extrusionOk="0">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2" name="Google Shape;20612;p73"/>
            <p:cNvSpPr/>
            <p:nvPr/>
          </p:nvSpPr>
          <p:spPr>
            <a:xfrm>
              <a:off x="6751400" y="3802977"/>
              <a:ext cx="97162" cy="256774"/>
            </a:xfrm>
            <a:custGeom>
              <a:avLst/>
              <a:gdLst/>
              <a:ahLst/>
              <a:cxnLst/>
              <a:rect l="l" t="t" r="r" b="b"/>
              <a:pathLst>
                <a:path w="3706" h="9794" extrusionOk="0">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3" name="Google Shape;20613;p73"/>
            <p:cNvSpPr/>
            <p:nvPr/>
          </p:nvSpPr>
          <p:spPr>
            <a:xfrm>
              <a:off x="6717107" y="4002938"/>
              <a:ext cx="262857" cy="154316"/>
            </a:xfrm>
            <a:custGeom>
              <a:avLst/>
              <a:gdLst/>
              <a:ahLst/>
              <a:cxnLst/>
              <a:rect l="l" t="t" r="r" b="b"/>
              <a:pathLst>
                <a:path w="10026" h="5886" extrusionOk="0">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4" name="Google Shape;20614;p73"/>
            <p:cNvSpPr/>
            <p:nvPr/>
          </p:nvSpPr>
          <p:spPr>
            <a:xfrm>
              <a:off x="6717107" y="4063238"/>
              <a:ext cx="262857" cy="94016"/>
            </a:xfrm>
            <a:custGeom>
              <a:avLst/>
              <a:gdLst/>
              <a:ahLst/>
              <a:cxnLst/>
              <a:rect l="l" t="t" r="r" b="b"/>
              <a:pathLst>
                <a:path w="10026" h="3586" extrusionOk="0">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5" name="Google Shape;20615;p73"/>
            <p:cNvSpPr/>
            <p:nvPr/>
          </p:nvSpPr>
          <p:spPr>
            <a:xfrm>
              <a:off x="6767524" y="4063238"/>
              <a:ext cx="162024" cy="65439"/>
            </a:xfrm>
            <a:custGeom>
              <a:avLst/>
              <a:gdLst/>
              <a:ahLst/>
              <a:cxnLst/>
              <a:rect l="l" t="t" r="r" b="b"/>
              <a:pathLst>
                <a:path w="6180" h="2496" extrusionOk="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6" name="Google Shape;20616;p73"/>
            <p:cNvSpPr/>
            <p:nvPr/>
          </p:nvSpPr>
          <p:spPr>
            <a:xfrm>
              <a:off x="6814243" y="4002938"/>
              <a:ext cx="68585" cy="34319"/>
            </a:xfrm>
            <a:custGeom>
              <a:avLst/>
              <a:gdLst/>
              <a:ahLst/>
              <a:cxnLst/>
              <a:rect l="l" t="t" r="r" b="b"/>
              <a:pathLst>
                <a:path w="2616" h="1309" extrusionOk="0">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7" name="Google Shape;20617;p73"/>
            <p:cNvSpPr/>
            <p:nvPr/>
          </p:nvSpPr>
          <p:spPr>
            <a:xfrm>
              <a:off x="6751400" y="3871431"/>
              <a:ext cx="194298" cy="148732"/>
            </a:xfrm>
            <a:custGeom>
              <a:avLst/>
              <a:gdLst/>
              <a:ahLst/>
              <a:cxnLst/>
              <a:rect l="l" t="t" r="r" b="b"/>
              <a:pathLst>
                <a:path w="7411" h="5673" extrusionOk="0">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8" name="Google Shape;20618;p73"/>
            <p:cNvSpPr/>
            <p:nvPr/>
          </p:nvSpPr>
          <p:spPr>
            <a:xfrm>
              <a:off x="6882802" y="4020031"/>
              <a:ext cx="62896" cy="137222"/>
            </a:xfrm>
            <a:custGeom>
              <a:avLst/>
              <a:gdLst/>
              <a:ahLst/>
              <a:cxnLst/>
              <a:rect l="l" t="t" r="r" b="b"/>
              <a:pathLst>
                <a:path w="2399" h="5234" extrusionOk="0">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9" name="Google Shape;20619;p73"/>
            <p:cNvSpPr/>
            <p:nvPr/>
          </p:nvSpPr>
          <p:spPr>
            <a:xfrm>
              <a:off x="6750535" y="3871431"/>
              <a:ext cx="195163" cy="148653"/>
            </a:xfrm>
            <a:custGeom>
              <a:avLst/>
              <a:gdLst/>
              <a:ahLst/>
              <a:cxnLst/>
              <a:rect l="l" t="t" r="r" b="b"/>
              <a:pathLst>
                <a:path w="7444" h="5670" extrusionOk="0">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0" name="Google Shape;20620;p73"/>
            <p:cNvSpPr/>
            <p:nvPr/>
          </p:nvSpPr>
          <p:spPr>
            <a:xfrm>
              <a:off x="6792981" y="3802977"/>
              <a:ext cx="152717" cy="119945"/>
            </a:xfrm>
            <a:custGeom>
              <a:avLst/>
              <a:gdLst/>
              <a:ahLst/>
              <a:cxnLst/>
              <a:rect l="l" t="t" r="r" b="b"/>
              <a:pathLst>
                <a:path w="5825" h="4575" extrusionOk="0">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1" name="Google Shape;20621;p73"/>
            <p:cNvSpPr/>
            <p:nvPr/>
          </p:nvSpPr>
          <p:spPr>
            <a:xfrm>
              <a:off x="6808921" y="3923289"/>
              <a:ext cx="10671" cy="16360"/>
            </a:xfrm>
            <a:custGeom>
              <a:avLst/>
              <a:gdLst/>
              <a:ahLst/>
              <a:cxnLst/>
              <a:rect l="l" t="t" r="r" b="b"/>
              <a:pathLst>
                <a:path w="407" h="624" extrusionOk="0">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2" name="Google Shape;20622;p73"/>
            <p:cNvSpPr/>
            <p:nvPr/>
          </p:nvSpPr>
          <p:spPr>
            <a:xfrm>
              <a:off x="6877480" y="3923289"/>
              <a:ext cx="10671" cy="16360"/>
            </a:xfrm>
            <a:custGeom>
              <a:avLst/>
              <a:gdLst/>
              <a:ahLst/>
              <a:cxnLst/>
              <a:rect l="l" t="t" r="r" b="b"/>
              <a:pathLst>
                <a:path w="407" h="624" extrusionOk="0">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3" name="Google Shape;20623;p73"/>
            <p:cNvSpPr/>
            <p:nvPr/>
          </p:nvSpPr>
          <p:spPr>
            <a:xfrm>
              <a:off x="6823681" y="3963166"/>
              <a:ext cx="49708" cy="16543"/>
            </a:xfrm>
            <a:custGeom>
              <a:avLst/>
              <a:gdLst/>
              <a:ahLst/>
              <a:cxnLst/>
              <a:rect l="l" t="t" r="r" b="b"/>
              <a:pathLst>
                <a:path w="1896" h="631" extrusionOk="0">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4" name="Google Shape;20624;p73"/>
            <p:cNvSpPr/>
            <p:nvPr/>
          </p:nvSpPr>
          <p:spPr>
            <a:xfrm>
              <a:off x="6711785" y="3797550"/>
              <a:ext cx="273606" cy="365052"/>
            </a:xfrm>
            <a:custGeom>
              <a:avLst/>
              <a:gdLst/>
              <a:ahLst/>
              <a:cxnLst/>
              <a:rect l="l" t="t" r="r" b="b"/>
              <a:pathLst>
                <a:path w="10436" h="13924" extrusionOk="0">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5" name="Google Shape;20625;p73"/>
            <p:cNvSpPr/>
            <p:nvPr/>
          </p:nvSpPr>
          <p:spPr>
            <a:xfrm>
              <a:off x="6795078" y="3900348"/>
              <a:ext cx="32667" cy="16543"/>
            </a:xfrm>
            <a:custGeom>
              <a:avLst/>
              <a:gdLst/>
              <a:ahLst/>
              <a:cxnLst/>
              <a:rect l="l" t="t" r="r" b="b"/>
              <a:pathLst>
                <a:path w="1246" h="631" extrusionOk="0">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26" name="Google Shape;20626;p73"/>
          <p:cNvGrpSpPr/>
          <p:nvPr/>
        </p:nvGrpSpPr>
        <p:grpSpPr>
          <a:xfrm>
            <a:off x="7156067" y="2231948"/>
            <a:ext cx="285089" cy="364948"/>
            <a:chOff x="7156067" y="2431198"/>
            <a:chExt cx="285089" cy="364948"/>
          </a:xfrm>
        </p:grpSpPr>
        <p:sp>
          <p:nvSpPr>
            <p:cNvPr id="20627" name="Google Shape;20627;p73"/>
            <p:cNvSpPr/>
            <p:nvPr/>
          </p:nvSpPr>
          <p:spPr>
            <a:xfrm>
              <a:off x="7218648" y="2436599"/>
              <a:ext cx="160032" cy="68585"/>
            </a:xfrm>
            <a:custGeom>
              <a:avLst/>
              <a:gdLst/>
              <a:ahLst/>
              <a:cxnLst/>
              <a:rect l="l" t="t" r="r" b="b"/>
              <a:pathLst>
                <a:path w="6104" h="2616" extrusionOk="0">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8" name="Google Shape;20628;p73"/>
            <p:cNvSpPr/>
            <p:nvPr/>
          </p:nvSpPr>
          <p:spPr>
            <a:xfrm>
              <a:off x="7161494" y="2619388"/>
              <a:ext cx="274235" cy="171515"/>
            </a:xfrm>
            <a:custGeom>
              <a:avLst/>
              <a:gdLst/>
              <a:ahLst/>
              <a:cxnLst/>
              <a:rect l="l" t="t" r="r" b="b"/>
              <a:pathLst>
                <a:path w="10460" h="6542" extrusionOk="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9" name="Google Shape;20629;p73"/>
            <p:cNvSpPr/>
            <p:nvPr/>
          </p:nvSpPr>
          <p:spPr>
            <a:xfrm>
              <a:off x="7161494" y="2671534"/>
              <a:ext cx="274340" cy="119368"/>
            </a:xfrm>
            <a:custGeom>
              <a:avLst/>
              <a:gdLst/>
              <a:ahLst/>
              <a:cxnLst/>
              <a:rect l="l" t="t" r="r" b="b"/>
              <a:pathLst>
                <a:path w="10464" h="4553" extrusionOk="0">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0" name="Google Shape;20630;p73"/>
            <p:cNvSpPr/>
            <p:nvPr/>
          </p:nvSpPr>
          <p:spPr>
            <a:xfrm>
              <a:off x="7258630" y="2619388"/>
              <a:ext cx="79963" cy="34345"/>
            </a:xfrm>
            <a:custGeom>
              <a:avLst/>
              <a:gdLst/>
              <a:ahLst/>
              <a:cxnLst/>
              <a:rect l="l" t="t" r="r" b="b"/>
              <a:pathLst>
                <a:path w="3050" h="1310" extrusionOk="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1" name="Google Shape;20631;p73"/>
            <p:cNvSpPr/>
            <p:nvPr/>
          </p:nvSpPr>
          <p:spPr>
            <a:xfrm>
              <a:off x="7201476" y="2505158"/>
              <a:ext cx="194298" cy="131533"/>
            </a:xfrm>
            <a:custGeom>
              <a:avLst/>
              <a:gdLst/>
              <a:ahLst/>
              <a:cxnLst/>
              <a:rect l="l" t="t" r="r" b="b"/>
              <a:pathLst>
                <a:path w="7411" h="5017" extrusionOk="0">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2" name="Google Shape;20632;p73"/>
            <p:cNvSpPr/>
            <p:nvPr/>
          </p:nvSpPr>
          <p:spPr>
            <a:xfrm>
              <a:off x="7200610" y="2516563"/>
              <a:ext cx="160871" cy="120076"/>
            </a:xfrm>
            <a:custGeom>
              <a:avLst/>
              <a:gdLst/>
              <a:ahLst/>
              <a:cxnLst/>
              <a:rect l="l" t="t" r="r" b="b"/>
              <a:pathLst>
                <a:path w="6136" h="4580" extrusionOk="0">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3" name="Google Shape;20633;p73"/>
            <p:cNvSpPr/>
            <p:nvPr/>
          </p:nvSpPr>
          <p:spPr>
            <a:xfrm>
              <a:off x="7224337" y="2505158"/>
              <a:ext cx="148548" cy="22809"/>
            </a:xfrm>
            <a:custGeom>
              <a:avLst/>
              <a:gdLst/>
              <a:ahLst/>
              <a:cxnLst/>
              <a:rect l="l" t="t" r="r" b="b"/>
              <a:pathLst>
                <a:path w="5666" h="870" extrusionOk="0">
                  <a:moveTo>
                    <a:pt x="1" y="1"/>
                  </a:moveTo>
                  <a:lnTo>
                    <a:pt x="1" y="870"/>
                  </a:lnTo>
                  <a:lnTo>
                    <a:pt x="5665" y="870"/>
                  </a:lnTo>
                  <a:lnTo>
                    <a:pt x="5665" y="1"/>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4" name="Google Shape;20634;p73"/>
            <p:cNvSpPr/>
            <p:nvPr/>
          </p:nvSpPr>
          <p:spPr>
            <a:xfrm>
              <a:off x="7218648" y="2436599"/>
              <a:ext cx="100020" cy="68585"/>
            </a:xfrm>
            <a:custGeom>
              <a:avLst/>
              <a:gdLst/>
              <a:ahLst/>
              <a:cxnLst/>
              <a:rect l="l" t="t" r="r" b="b"/>
              <a:pathLst>
                <a:path w="3815" h="2616" extrusionOk="0">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5" name="Google Shape;20635;p73"/>
            <p:cNvSpPr/>
            <p:nvPr/>
          </p:nvSpPr>
          <p:spPr>
            <a:xfrm>
              <a:off x="7220457" y="2671534"/>
              <a:ext cx="156309" cy="67903"/>
            </a:xfrm>
            <a:custGeom>
              <a:avLst/>
              <a:gdLst/>
              <a:ahLst/>
              <a:cxnLst/>
              <a:rect l="l" t="t" r="r" b="b"/>
              <a:pathLst>
                <a:path w="5962" h="2590" extrusionOk="0">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6" name="Google Shape;20636;p73"/>
            <p:cNvSpPr/>
            <p:nvPr/>
          </p:nvSpPr>
          <p:spPr>
            <a:xfrm>
              <a:off x="7258918" y="2539818"/>
              <a:ext cx="10749" cy="16386"/>
            </a:xfrm>
            <a:custGeom>
              <a:avLst/>
              <a:gdLst/>
              <a:ahLst/>
              <a:cxnLst/>
              <a:rect l="l" t="t" r="r" b="b"/>
              <a:pathLst>
                <a:path w="410" h="625" extrusionOk="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7" name="Google Shape;20637;p73"/>
            <p:cNvSpPr/>
            <p:nvPr/>
          </p:nvSpPr>
          <p:spPr>
            <a:xfrm>
              <a:off x="7327556" y="2539818"/>
              <a:ext cx="10749" cy="16386"/>
            </a:xfrm>
            <a:custGeom>
              <a:avLst/>
              <a:gdLst/>
              <a:ahLst/>
              <a:cxnLst/>
              <a:rect l="l" t="t" r="r" b="b"/>
              <a:pathLst>
                <a:path w="410" h="625" extrusionOk="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8" name="Google Shape;20638;p73"/>
            <p:cNvSpPr/>
            <p:nvPr/>
          </p:nvSpPr>
          <p:spPr>
            <a:xfrm>
              <a:off x="7156067" y="2431198"/>
              <a:ext cx="285089" cy="364948"/>
            </a:xfrm>
            <a:custGeom>
              <a:avLst/>
              <a:gdLst/>
              <a:ahLst/>
              <a:cxnLst/>
              <a:rect l="l" t="t" r="r" b="b"/>
              <a:pathLst>
                <a:path w="10874" h="13920" extrusionOk="0">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9" name="Google Shape;20639;p73"/>
            <p:cNvSpPr/>
            <p:nvPr/>
          </p:nvSpPr>
          <p:spPr>
            <a:xfrm>
              <a:off x="7264922" y="2741823"/>
              <a:ext cx="26453" cy="13266"/>
            </a:xfrm>
            <a:custGeom>
              <a:avLst/>
              <a:gdLst/>
              <a:ahLst/>
              <a:cxnLst/>
              <a:rect l="l" t="t" r="r" b="b"/>
              <a:pathLst>
                <a:path w="1009" h="506" extrusionOk="0">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0" name="Google Shape;20640;p73"/>
            <p:cNvSpPr/>
            <p:nvPr/>
          </p:nvSpPr>
          <p:spPr>
            <a:xfrm>
              <a:off x="7298978" y="2743423"/>
              <a:ext cx="26401" cy="12453"/>
            </a:xfrm>
            <a:custGeom>
              <a:avLst/>
              <a:gdLst/>
              <a:ahLst/>
              <a:cxnLst/>
              <a:rect l="l" t="t" r="r" b="b"/>
              <a:pathLst>
                <a:path w="1007" h="475" extrusionOk="0">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1" name="Google Shape;20641;p73"/>
            <p:cNvSpPr/>
            <p:nvPr/>
          </p:nvSpPr>
          <p:spPr>
            <a:xfrm>
              <a:off x="7234562" y="2726407"/>
              <a:ext cx="25116" cy="17277"/>
            </a:xfrm>
            <a:custGeom>
              <a:avLst/>
              <a:gdLst/>
              <a:ahLst/>
              <a:cxnLst/>
              <a:rect l="l" t="t" r="r" b="b"/>
              <a:pathLst>
                <a:path w="958" h="659" extrusionOk="0">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2" name="Google Shape;20642;p73"/>
            <p:cNvSpPr/>
            <p:nvPr/>
          </p:nvSpPr>
          <p:spPr>
            <a:xfrm>
              <a:off x="7332589" y="2729790"/>
              <a:ext cx="24566" cy="16884"/>
            </a:xfrm>
            <a:custGeom>
              <a:avLst/>
              <a:gdLst/>
              <a:ahLst/>
              <a:cxnLst/>
              <a:rect l="l" t="t" r="r" b="b"/>
              <a:pathLst>
                <a:path w="937" h="644" extrusionOk="0">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3" name="Google Shape;20643;p73"/>
            <p:cNvSpPr/>
            <p:nvPr/>
          </p:nvSpPr>
          <p:spPr>
            <a:xfrm>
              <a:off x="7212566" y="2701081"/>
              <a:ext cx="21079" cy="20266"/>
            </a:xfrm>
            <a:custGeom>
              <a:avLst/>
              <a:gdLst/>
              <a:ahLst/>
              <a:cxnLst/>
              <a:rect l="l" t="t" r="r" b="b"/>
              <a:pathLst>
                <a:path w="804" h="773" extrusionOk="0">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4" name="Google Shape;20644;p73"/>
            <p:cNvSpPr/>
            <p:nvPr/>
          </p:nvSpPr>
          <p:spPr>
            <a:xfrm>
              <a:off x="7358650" y="2706141"/>
              <a:ext cx="20686" cy="19742"/>
            </a:xfrm>
            <a:custGeom>
              <a:avLst/>
              <a:gdLst/>
              <a:ahLst/>
              <a:cxnLst/>
              <a:rect l="l" t="t" r="r" b="b"/>
              <a:pathLst>
                <a:path w="789" h="753" extrusionOk="0">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5" name="Google Shape;20645;p73"/>
            <p:cNvSpPr/>
            <p:nvPr/>
          </p:nvSpPr>
          <p:spPr>
            <a:xfrm>
              <a:off x="7291480" y="2579799"/>
              <a:ext cx="25667" cy="10671"/>
            </a:xfrm>
            <a:custGeom>
              <a:avLst/>
              <a:gdLst/>
              <a:ahLst/>
              <a:cxnLst/>
              <a:rect l="l" t="t" r="r" b="b"/>
              <a:pathLst>
                <a:path w="979" h="407" extrusionOk="0">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46" name="Google Shape;20646;p73"/>
          <p:cNvGrpSpPr/>
          <p:nvPr/>
        </p:nvGrpSpPr>
        <p:grpSpPr>
          <a:xfrm>
            <a:off x="8061252" y="2694373"/>
            <a:ext cx="274864" cy="367517"/>
            <a:chOff x="8061252" y="2893623"/>
            <a:chExt cx="274864" cy="367517"/>
          </a:xfrm>
        </p:grpSpPr>
        <p:sp>
          <p:nvSpPr>
            <p:cNvPr id="20647" name="Google Shape;20647;p73"/>
            <p:cNvSpPr/>
            <p:nvPr/>
          </p:nvSpPr>
          <p:spPr>
            <a:xfrm>
              <a:off x="8066679" y="3092823"/>
              <a:ext cx="264089" cy="162863"/>
            </a:xfrm>
            <a:custGeom>
              <a:avLst/>
              <a:gdLst/>
              <a:ahLst/>
              <a:cxnLst/>
              <a:rect l="l" t="t" r="r" b="b"/>
              <a:pathLst>
                <a:path w="10073" h="6212" extrusionOk="0">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8" name="Google Shape;20648;p73"/>
            <p:cNvSpPr/>
            <p:nvPr/>
          </p:nvSpPr>
          <p:spPr>
            <a:xfrm>
              <a:off x="8066574" y="3147618"/>
              <a:ext cx="264089" cy="108069"/>
            </a:xfrm>
            <a:custGeom>
              <a:avLst/>
              <a:gdLst/>
              <a:ahLst/>
              <a:cxnLst/>
              <a:rect l="l" t="t" r="r" b="b"/>
              <a:pathLst>
                <a:path w="10073" h="4122" extrusionOk="0">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9" name="Google Shape;20649;p73"/>
            <p:cNvSpPr/>
            <p:nvPr/>
          </p:nvSpPr>
          <p:spPr>
            <a:xfrm>
              <a:off x="8162295" y="3092823"/>
              <a:ext cx="68847" cy="29180"/>
            </a:xfrm>
            <a:custGeom>
              <a:avLst/>
              <a:gdLst/>
              <a:ahLst/>
              <a:cxnLst/>
              <a:rect l="l" t="t" r="r" b="b"/>
              <a:pathLst>
                <a:path w="2626" h="1113" extrusionOk="0">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0" name="Google Shape;20650;p73"/>
            <p:cNvSpPr/>
            <p:nvPr/>
          </p:nvSpPr>
          <p:spPr>
            <a:xfrm>
              <a:off x="8119744" y="2949256"/>
              <a:ext cx="172852" cy="155706"/>
            </a:xfrm>
            <a:custGeom>
              <a:avLst/>
              <a:gdLst/>
              <a:ahLst/>
              <a:cxnLst/>
              <a:rect l="l" t="t" r="r" b="b"/>
              <a:pathLst>
                <a:path w="6593" h="5939" extrusionOk="0">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1" name="Google Shape;20651;p73"/>
            <p:cNvSpPr/>
            <p:nvPr/>
          </p:nvSpPr>
          <p:spPr>
            <a:xfrm>
              <a:off x="8206445" y="3000538"/>
              <a:ext cx="51675" cy="18064"/>
            </a:xfrm>
            <a:custGeom>
              <a:avLst/>
              <a:gdLst/>
              <a:ahLst/>
              <a:cxnLst/>
              <a:rect l="l" t="t" r="r" b="b"/>
              <a:pathLst>
                <a:path w="1971" h="689" extrusionOk="0">
                  <a:moveTo>
                    <a:pt x="1960" y="0"/>
                  </a:moveTo>
                  <a:lnTo>
                    <a:pt x="0" y="36"/>
                  </a:lnTo>
                  <a:lnTo>
                    <a:pt x="11" y="688"/>
                  </a:lnTo>
                  <a:lnTo>
                    <a:pt x="1971" y="656"/>
                  </a:lnTo>
                  <a:lnTo>
                    <a:pt x="196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2" name="Google Shape;20652;p73"/>
            <p:cNvSpPr/>
            <p:nvPr/>
          </p:nvSpPr>
          <p:spPr>
            <a:xfrm>
              <a:off x="8119744" y="2949649"/>
              <a:ext cx="130406" cy="155260"/>
            </a:xfrm>
            <a:custGeom>
              <a:avLst/>
              <a:gdLst/>
              <a:ahLst/>
              <a:cxnLst/>
              <a:rect l="l" t="t" r="r" b="b"/>
              <a:pathLst>
                <a:path w="4974" h="5922" extrusionOk="0">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3" name="Google Shape;20653;p73"/>
            <p:cNvSpPr/>
            <p:nvPr/>
          </p:nvSpPr>
          <p:spPr>
            <a:xfrm>
              <a:off x="8216224" y="2909930"/>
              <a:ext cx="64679" cy="104975"/>
            </a:xfrm>
            <a:custGeom>
              <a:avLst/>
              <a:gdLst/>
              <a:ahLst/>
              <a:cxnLst/>
              <a:rect l="l" t="t" r="r" b="b"/>
              <a:pathLst>
                <a:path w="2467" h="4004" extrusionOk="0">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4" name="Google Shape;20654;p73"/>
            <p:cNvSpPr/>
            <p:nvPr/>
          </p:nvSpPr>
          <p:spPr>
            <a:xfrm>
              <a:off x="8099740" y="2899024"/>
              <a:ext cx="138927" cy="146634"/>
            </a:xfrm>
            <a:custGeom>
              <a:avLst/>
              <a:gdLst/>
              <a:ahLst/>
              <a:cxnLst/>
              <a:rect l="l" t="t" r="r" b="b"/>
              <a:pathLst>
                <a:path w="5299" h="5593" extrusionOk="0">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5" name="Google Shape;20655;p73"/>
            <p:cNvSpPr/>
            <p:nvPr/>
          </p:nvSpPr>
          <p:spPr>
            <a:xfrm>
              <a:off x="8061252" y="2893623"/>
              <a:ext cx="274864" cy="367517"/>
            </a:xfrm>
            <a:custGeom>
              <a:avLst/>
              <a:gdLst/>
              <a:ahLst/>
              <a:cxnLst/>
              <a:rect l="l" t="t" r="r" b="b"/>
              <a:pathLst>
                <a:path w="10484" h="14018" extrusionOk="0">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6" name="Google Shape;20656;p73"/>
            <p:cNvSpPr/>
            <p:nvPr/>
          </p:nvSpPr>
          <p:spPr>
            <a:xfrm>
              <a:off x="8171051" y="3053418"/>
              <a:ext cx="49630" cy="16832"/>
            </a:xfrm>
            <a:custGeom>
              <a:avLst/>
              <a:gdLst/>
              <a:ahLst/>
              <a:cxnLst/>
              <a:rect l="l" t="t" r="r" b="b"/>
              <a:pathLst>
                <a:path w="1893" h="642" extrusionOk="0">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7" name="Google Shape;20657;p73"/>
            <p:cNvSpPr/>
            <p:nvPr/>
          </p:nvSpPr>
          <p:spPr>
            <a:xfrm>
              <a:off x="8224142" y="3013227"/>
              <a:ext cx="10906" cy="16491"/>
            </a:xfrm>
            <a:custGeom>
              <a:avLst/>
              <a:gdLst/>
              <a:ahLst/>
              <a:cxnLst/>
              <a:rect l="l" t="t" r="r" b="b"/>
              <a:pathLst>
                <a:path w="416" h="629" extrusionOk="0">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8" name="Google Shape;20658;p73"/>
            <p:cNvSpPr/>
            <p:nvPr/>
          </p:nvSpPr>
          <p:spPr>
            <a:xfrm>
              <a:off x="8093343" y="3195098"/>
              <a:ext cx="25614" cy="65177"/>
            </a:xfrm>
            <a:custGeom>
              <a:avLst/>
              <a:gdLst/>
              <a:ahLst/>
              <a:cxnLst/>
              <a:rect l="l" t="t" r="r" b="b"/>
              <a:pathLst>
                <a:path w="977" h="2486" extrusionOk="0">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59" name="Google Shape;20659;p73"/>
          <p:cNvGrpSpPr/>
          <p:nvPr/>
        </p:nvGrpSpPr>
        <p:grpSpPr>
          <a:xfrm>
            <a:off x="4905714" y="2231948"/>
            <a:ext cx="284958" cy="365052"/>
            <a:chOff x="4905714" y="2431198"/>
            <a:chExt cx="284958" cy="365052"/>
          </a:xfrm>
        </p:grpSpPr>
        <p:sp>
          <p:nvSpPr>
            <p:cNvPr id="20660" name="Google Shape;20660;p73"/>
            <p:cNvSpPr/>
            <p:nvPr/>
          </p:nvSpPr>
          <p:spPr>
            <a:xfrm>
              <a:off x="4951568" y="2436599"/>
              <a:ext cx="193249" cy="131455"/>
            </a:xfrm>
            <a:custGeom>
              <a:avLst/>
              <a:gdLst/>
              <a:ahLst/>
              <a:cxnLst/>
              <a:rect l="l" t="t" r="r" b="b"/>
              <a:pathLst>
                <a:path w="7371" h="5014" extrusionOk="0">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1" name="Google Shape;20661;p73"/>
            <p:cNvSpPr/>
            <p:nvPr/>
          </p:nvSpPr>
          <p:spPr>
            <a:xfrm>
              <a:off x="4911115" y="2630871"/>
              <a:ext cx="274261" cy="160032"/>
            </a:xfrm>
            <a:custGeom>
              <a:avLst/>
              <a:gdLst/>
              <a:ahLst/>
              <a:cxnLst/>
              <a:rect l="l" t="t" r="r" b="b"/>
              <a:pathLst>
                <a:path w="10461" h="6104" extrusionOk="0">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2" name="Google Shape;20662;p73"/>
            <p:cNvSpPr/>
            <p:nvPr/>
          </p:nvSpPr>
          <p:spPr>
            <a:xfrm>
              <a:off x="4911010" y="2674471"/>
              <a:ext cx="274366" cy="116432"/>
            </a:xfrm>
            <a:custGeom>
              <a:avLst/>
              <a:gdLst/>
              <a:ahLst/>
              <a:cxnLst/>
              <a:rect l="l" t="t" r="r" b="b"/>
              <a:pathLst>
                <a:path w="10465" h="4441" extrusionOk="0">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3" name="Google Shape;20663;p73"/>
            <p:cNvSpPr/>
            <p:nvPr/>
          </p:nvSpPr>
          <p:spPr>
            <a:xfrm>
              <a:off x="4979674" y="2679216"/>
              <a:ext cx="137144" cy="111687"/>
            </a:xfrm>
            <a:custGeom>
              <a:avLst/>
              <a:gdLst/>
              <a:ahLst/>
              <a:cxnLst/>
              <a:rect l="l" t="t" r="r" b="b"/>
              <a:pathLst>
                <a:path w="5231" h="4260" extrusionOk="0">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4" name="Google Shape;20664;p73"/>
            <p:cNvSpPr/>
            <p:nvPr/>
          </p:nvSpPr>
          <p:spPr>
            <a:xfrm>
              <a:off x="4983082" y="2679216"/>
              <a:ext cx="130222" cy="51884"/>
            </a:xfrm>
            <a:custGeom>
              <a:avLst/>
              <a:gdLst/>
              <a:ahLst/>
              <a:cxnLst/>
              <a:rect l="l" t="t" r="r" b="b"/>
              <a:pathLst>
                <a:path w="4967" h="1979" extrusionOk="0">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5" name="Google Shape;20665;p73"/>
            <p:cNvSpPr/>
            <p:nvPr/>
          </p:nvSpPr>
          <p:spPr>
            <a:xfrm>
              <a:off x="5031034" y="2716523"/>
              <a:ext cx="34319" cy="74379"/>
            </a:xfrm>
            <a:custGeom>
              <a:avLst/>
              <a:gdLst/>
              <a:ahLst/>
              <a:cxnLst/>
              <a:rect l="l" t="t" r="r" b="b"/>
              <a:pathLst>
                <a:path w="1309" h="2837" extrusionOk="0">
                  <a:moveTo>
                    <a:pt x="341" y="1"/>
                  </a:moveTo>
                  <a:lnTo>
                    <a:pt x="1" y="2837"/>
                  </a:lnTo>
                  <a:lnTo>
                    <a:pt x="1308" y="2837"/>
                  </a:lnTo>
                  <a:lnTo>
                    <a:pt x="97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6" name="Google Shape;20666;p73"/>
            <p:cNvSpPr/>
            <p:nvPr/>
          </p:nvSpPr>
          <p:spPr>
            <a:xfrm>
              <a:off x="5025240" y="2688051"/>
              <a:ext cx="45802" cy="34292"/>
            </a:xfrm>
            <a:custGeom>
              <a:avLst/>
              <a:gdLst/>
              <a:ahLst/>
              <a:cxnLst/>
              <a:rect l="l" t="t" r="r" b="b"/>
              <a:pathLst>
                <a:path w="1747" h="1308" extrusionOk="0">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7" name="Google Shape;20667;p73"/>
            <p:cNvSpPr/>
            <p:nvPr/>
          </p:nvSpPr>
          <p:spPr>
            <a:xfrm>
              <a:off x="5008146" y="2630871"/>
              <a:ext cx="80094" cy="28577"/>
            </a:xfrm>
            <a:custGeom>
              <a:avLst/>
              <a:gdLst/>
              <a:ahLst/>
              <a:cxnLst/>
              <a:rect l="l" t="t" r="r" b="b"/>
              <a:pathLst>
                <a:path w="3055" h="1090" extrusionOk="0">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8" name="Google Shape;20668;p73"/>
            <p:cNvSpPr/>
            <p:nvPr/>
          </p:nvSpPr>
          <p:spPr>
            <a:xfrm>
              <a:off x="4989348" y="2663643"/>
              <a:ext cx="58806" cy="50285"/>
            </a:xfrm>
            <a:custGeom>
              <a:avLst/>
              <a:gdLst/>
              <a:ahLst/>
              <a:cxnLst/>
              <a:rect l="l" t="t" r="r" b="b"/>
              <a:pathLst>
                <a:path w="2243" h="1918" extrusionOk="0">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9" name="Google Shape;20669;p73"/>
            <p:cNvSpPr/>
            <p:nvPr/>
          </p:nvSpPr>
          <p:spPr>
            <a:xfrm>
              <a:off x="5048232" y="2663643"/>
              <a:ext cx="58885" cy="50285"/>
            </a:xfrm>
            <a:custGeom>
              <a:avLst/>
              <a:gdLst/>
              <a:ahLst/>
              <a:cxnLst/>
              <a:rect l="l" t="t" r="r" b="b"/>
              <a:pathLst>
                <a:path w="2246" h="1918" extrusionOk="0">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0" name="Google Shape;20670;p73"/>
            <p:cNvSpPr/>
            <p:nvPr/>
          </p:nvSpPr>
          <p:spPr>
            <a:xfrm>
              <a:off x="4940085" y="2647965"/>
              <a:ext cx="68087" cy="142938"/>
            </a:xfrm>
            <a:custGeom>
              <a:avLst/>
              <a:gdLst/>
              <a:ahLst/>
              <a:cxnLst/>
              <a:rect l="l" t="t" r="r" b="b"/>
              <a:pathLst>
                <a:path w="2597" h="5452" extrusionOk="0">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1" name="Google Shape;20671;p73"/>
            <p:cNvSpPr/>
            <p:nvPr/>
          </p:nvSpPr>
          <p:spPr>
            <a:xfrm>
              <a:off x="5088214" y="2647965"/>
              <a:ext cx="68087" cy="142938"/>
            </a:xfrm>
            <a:custGeom>
              <a:avLst/>
              <a:gdLst/>
              <a:ahLst/>
              <a:cxnLst/>
              <a:rect l="l" t="t" r="r" b="b"/>
              <a:pathLst>
                <a:path w="2597" h="5452" extrusionOk="0">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2" name="Google Shape;20672;p73"/>
            <p:cNvSpPr/>
            <p:nvPr/>
          </p:nvSpPr>
          <p:spPr>
            <a:xfrm>
              <a:off x="4951096" y="2493780"/>
              <a:ext cx="194298" cy="148627"/>
            </a:xfrm>
            <a:custGeom>
              <a:avLst/>
              <a:gdLst/>
              <a:ahLst/>
              <a:cxnLst/>
              <a:rect l="l" t="t" r="r" b="b"/>
              <a:pathLst>
                <a:path w="7411" h="5669" extrusionOk="0">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3" name="Google Shape;20673;p73"/>
            <p:cNvSpPr/>
            <p:nvPr/>
          </p:nvSpPr>
          <p:spPr>
            <a:xfrm>
              <a:off x="4950231" y="2493675"/>
              <a:ext cx="132294" cy="148653"/>
            </a:xfrm>
            <a:custGeom>
              <a:avLst/>
              <a:gdLst/>
              <a:ahLst/>
              <a:cxnLst/>
              <a:rect l="l" t="t" r="r" b="b"/>
              <a:pathLst>
                <a:path w="5046" h="5670" extrusionOk="0">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4" name="Google Shape;20674;p73"/>
            <p:cNvSpPr/>
            <p:nvPr/>
          </p:nvSpPr>
          <p:spPr>
            <a:xfrm>
              <a:off x="5014910" y="2436599"/>
              <a:ext cx="115488" cy="39929"/>
            </a:xfrm>
            <a:custGeom>
              <a:avLst/>
              <a:gdLst/>
              <a:ahLst/>
              <a:cxnLst/>
              <a:rect l="l" t="t" r="r" b="b"/>
              <a:pathLst>
                <a:path w="4405" h="1523" extrusionOk="0">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5" name="Google Shape;20675;p73"/>
            <p:cNvSpPr/>
            <p:nvPr/>
          </p:nvSpPr>
          <p:spPr>
            <a:xfrm>
              <a:off x="4974273" y="2739805"/>
              <a:ext cx="10749" cy="56446"/>
            </a:xfrm>
            <a:custGeom>
              <a:avLst/>
              <a:gdLst/>
              <a:ahLst/>
              <a:cxnLst/>
              <a:rect l="l" t="t" r="r" b="b"/>
              <a:pathLst>
                <a:path w="410" h="2153" extrusionOk="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6" name="Google Shape;20676;p73"/>
            <p:cNvSpPr/>
            <p:nvPr/>
          </p:nvSpPr>
          <p:spPr>
            <a:xfrm>
              <a:off x="5111469" y="2739805"/>
              <a:ext cx="10671" cy="56446"/>
            </a:xfrm>
            <a:custGeom>
              <a:avLst/>
              <a:gdLst/>
              <a:ahLst/>
              <a:cxnLst/>
              <a:rect l="l" t="t" r="r" b="b"/>
              <a:pathLst>
                <a:path w="407" h="2153" extrusionOk="0">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7" name="Google Shape;20677;p73"/>
            <p:cNvSpPr/>
            <p:nvPr/>
          </p:nvSpPr>
          <p:spPr>
            <a:xfrm>
              <a:off x="4905714" y="2431198"/>
              <a:ext cx="284958" cy="365026"/>
            </a:xfrm>
            <a:custGeom>
              <a:avLst/>
              <a:gdLst/>
              <a:ahLst/>
              <a:cxnLst/>
              <a:rect l="l" t="t" r="r" b="b"/>
              <a:pathLst>
                <a:path w="10869" h="13923" extrusionOk="0">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8" name="Google Shape;20678;p73"/>
            <p:cNvSpPr/>
            <p:nvPr/>
          </p:nvSpPr>
          <p:spPr>
            <a:xfrm>
              <a:off x="5008539" y="2545533"/>
              <a:ext cx="10749" cy="16360"/>
            </a:xfrm>
            <a:custGeom>
              <a:avLst/>
              <a:gdLst/>
              <a:ahLst/>
              <a:cxnLst/>
              <a:rect l="l" t="t" r="r" b="b"/>
              <a:pathLst>
                <a:path w="410" h="624" extrusionOk="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9" name="Google Shape;20679;p73"/>
            <p:cNvSpPr/>
            <p:nvPr/>
          </p:nvSpPr>
          <p:spPr>
            <a:xfrm>
              <a:off x="5077176" y="2545533"/>
              <a:ext cx="10671" cy="16360"/>
            </a:xfrm>
            <a:custGeom>
              <a:avLst/>
              <a:gdLst/>
              <a:ahLst/>
              <a:cxnLst/>
              <a:rect l="l" t="t" r="r" b="b"/>
              <a:pathLst>
                <a:path w="407" h="624" extrusionOk="0">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0" name="Google Shape;20680;p73"/>
            <p:cNvSpPr/>
            <p:nvPr/>
          </p:nvSpPr>
          <p:spPr>
            <a:xfrm>
              <a:off x="5023378" y="2585410"/>
              <a:ext cx="49656" cy="16543"/>
            </a:xfrm>
            <a:custGeom>
              <a:avLst/>
              <a:gdLst/>
              <a:ahLst/>
              <a:cxnLst/>
              <a:rect l="l" t="t" r="r" b="b"/>
              <a:pathLst>
                <a:path w="1894" h="631" extrusionOk="0">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1" name="Google Shape;20681;p73"/>
            <p:cNvSpPr/>
            <p:nvPr/>
          </p:nvSpPr>
          <p:spPr>
            <a:xfrm>
              <a:off x="5001041" y="2528334"/>
              <a:ext cx="25746" cy="10749"/>
            </a:xfrm>
            <a:custGeom>
              <a:avLst/>
              <a:gdLst/>
              <a:ahLst/>
              <a:cxnLst/>
              <a:rect l="l" t="t" r="r" b="b"/>
              <a:pathLst>
                <a:path w="982" h="410" extrusionOk="0">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2" name="Google Shape;20682;p73"/>
            <p:cNvSpPr/>
            <p:nvPr/>
          </p:nvSpPr>
          <p:spPr>
            <a:xfrm>
              <a:off x="5069678" y="2528334"/>
              <a:ext cx="25667" cy="10749"/>
            </a:xfrm>
            <a:custGeom>
              <a:avLst/>
              <a:gdLst/>
              <a:ahLst/>
              <a:cxnLst/>
              <a:rect l="l" t="t" r="r" b="b"/>
              <a:pathLst>
                <a:path w="979" h="410" extrusionOk="0">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83" name="Google Shape;20683;p73"/>
          <p:cNvGrpSpPr/>
          <p:nvPr/>
        </p:nvGrpSpPr>
        <p:grpSpPr>
          <a:xfrm>
            <a:off x="4911403" y="3157295"/>
            <a:ext cx="273475" cy="365052"/>
            <a:chOff x="4911403" y="3356545"/>
            <a:chExt cx="273475" cy="365052"/>
          </a:xfrm>
        </p:grpSpPr>
        <p:sp>
          <p:nvSpPr>
            <p:cNvPr id="20684" name="Google Shape;20684;p73"/>
            <p:cNvSpPr/>
            <p:nvPr/>
          </p:nvSpPr>
          <p:spPr>
            <a:xfrm>
              <a:off x="4916725" y="3601967"/>
              <a:ext cx="262935" cy="114256"/>
            </a:xfrm>
            <a:custGeom>
              <a:avLst/>
              <a:gdLst/>
              <a:ahLst/>
              <a:cxnLst/>
              <a:rect l="l" t="t" r="r" b="b"/>
              <a:pathLst>
                <a:path w="10029" h="4358" extrusionOk="0">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5" name="Google Shape;20685;p73"/>
            <p:cNvSpPr/>
            <p:nvPr/>
          </p:nvSpPr>
          <p:spPr>
            <a:xfrm>
              <a:off x="4916725" y="3646589"/>
              <a:ext cx="262935" cy="69634"/>
            </a:xfrm>
            <a:custGeom>
              <a:avLst/>
              <a:gdLst/>
              <a:ahLst/>
              <a:cxnLst/>
              <a:rect l="l" t="t" r="r" b="b"/>
              <a:pathLst>
                <a:path w="10029" h="2656" extrusionOk="0">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6" name="Google Shape;20686;p73"/>
            <p:cNvSpPr/>
            <p:nvPr/>
          </p:nvSpPr>
          <p:spPr>
            <a:xfrm>
              <a:off x="5013940" y="3601967"/>
              <a:ext cx="68585" cy="39982"/>
            </a:xfrm>
            <a:custGeom>
              <a:avLst/>
              <a:gdLst/>
              <a:ahLst/>
              <a:cxnLst/>
              <a:rect l="l" t="t" r="r" b="b"/>
              <a:pathLst>
                <a:path w="2616" h="1525" extrusionOk="0">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7" name="Google Shape;20687;p73"/>
            <p:cNvSpPr/>
            <p:nvPr/>
          </p:nvSpPr>
          <p:spPr>
            <a:xfrm>
              <a:off x="4956786" y="3550502"/>
              <a:ext cx="57180" cy="165799"/>
            </a:xfrm>
            <a:custGeom>
              <a:avLst/>
              <a:gdLst/>
              <a:ahLst/>
              <a:cxnLst/>
              <a:rect l="l" t="t" r="r" b="b"/>
              <a:pathLst>
                <a:path w="2181" h="6324" extrusionOk="0">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8" name="Google Shape;20688;p73"/>
            <p:cNvSpPr/>
            <p:nvPr/>
          </p:nvSpPr>
          <p:spPr>
            <a:xfrm>
              <a:off x="4956786" y="3641923"/>
              <a:ext cx="28603" cy="22835"/>
            </a:xfrm>
            <a:custGeom>
              <a:avLst/>
              <a:gdLst/>
              <a:ahLst/>
              <a:cxnLst/>
              <a:rect l="l" t="t" r="r" b="b"/>
              <a:pathLst>
                <a:path w="1091" h="871" extrusionOk="0">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9" name="Google Shape;20689;p73"/>
            <p:cNvSpPr/>
            <p:nvPr/>
          </p:nvSpPr>
          <p:spPr>
            <a:xfrm>
              <a:off x="5082420" y="3550502"/>
              <a:ext cx="57285" cy="165799"/>
            </a:xfrm>
            <a:custGeom>
              <a:avLst/>
              <a:gdLst/>
              <a:ahLst/>
              <a:cxnLst/>
              <a:rect l="l" t="t" r="r" b="b"/>
              <a:pathLst>
                <a:path w="2185" h="6324" extrusionOk="0">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0" name="Google Shape;20690;p73"/>
            <p:cNvSpPr/>
            <p:nvPr/>
          </p:nvSpPr>
          <p:spPr>
            <a:xfrm>
              <a:off x="5036749" y="3653327"/>
              <a:ext cx="22888" cy="22914"/>
            </a:xfrm>
            <a:custGeom>
              <a:avLst/>
              <a:gdLst/>
              <a:ahLst/>
              <a:cxnLst/>
              <a:rect l="l" t="t" r="r" b="b"/>
              <a:pathLst>
                <a:path w="873" h="874" extrusionOk="0">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1" name="Google Shape;20691;p73"/>
            <p:cNvSpPr/>
            <p:nvPr/>
          </p:nvSpPr>
          <p:spPr>
            <a:xfrm>
              <a:off x="5111076" y="3641923"/>
              <a:ext cx="28630" cy="22835"/>
            </a:xfrm>
            <a:custGeom>
              <a:avLst/>
              <a:gdLst/>
              <a:ahLst/>
              <a:cxnLst/>
              <a:rect l="l" t="t" r="r" b="b"/>
              <a:pathLst>
                <a:path w="1092" h="871" extrusionOk="0">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2" name="Google Shape;20692;p73"/>
            <p:cNvSpPr/>
            <p:nvPr/>
          </p:nvSpPr>
          <p:spPr>
            <a:xfrm>
              <a:off x="5029985" y="3361893"/>
              <a:ext cx="66042" cy="57207"/>
            </a:xfrm>
            <a:custGeom>
              <a:avLst/>
              <a:gdLst/>
              <a:ahLst/>
              <a:cxnLst/>
              <a:rect l="l" t="t" r="r" b="b"/>
              <a:pathLst>
                <a:path w="2519" h="2182" extrusionOk="0">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3" name="Google Shape;20693;p73"/>
            <p:cNvSpPr/>
            <p:nvPr/>
          </p:nvSpPr>
          <p:spPr>
            <a:xfrm>
              <a:off x="4991078" y="3361920"/>
              <a:ext cx="114230" cy="102851"/>
            </a:xfrm>
            <a:custGeom>
              <a:avLst/>
              <a:gdLst/>
              <a:ahLst/>
              <a:cxnLst/>
              <a:rect l="l" t="t" r="r" b="b"/>
              <a:pathLst>
                <a:path w="4357" h="3923" extrusionOk="0">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4" name="Google Shape;20694;p73"/>
            <p:cNvSpPr/>
            <p:nvPr/>
          </p:nvSpPr>
          <p:spPr>
            <a:xfrm>
              <a:off x="4951096" y="3527614"/>
              <a:ext cx="194298" cy="97162"/>
            </a:xfrm>
            <a:custGeom>
              <a:avLst/>
              <a:gdLst/>
              <a:ahLst/>
              <a:cxnLst/>
              <a:rect l="l" t="t" r="r" b="b"/>
              <a:pathLst>
                <a:path w="7411" h="3706" extrusionOk="0">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5" name="Google Shape;20695;p73"/>
            <p:cNvSpPr/>
            <p:nvPr/>
          </p:nvSpPr>
          <p:spPr>
            <a:xfrm>
              <a:off x="4950231" y="3527614"/>
              <a:ext cx="155077" cy="97162"/>
            </a:xfrm>
            <a:custGeom>
              <a:avLst/>
              <a:gdLst/>
              <a:ahLst/>
              <a:cxnLst/>
              <a:rect l="l" t="t" r="r" b="b"/>
              <a:pathLst>
                <a:path w="5915" h="3706" extrusionOk="0">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6" name="Google Shape;20696;p73"/>
            <p:cNvSpPr/>
            <p:nvPr/>
          </p:nvSpPr>
          <p:spPr>
            <a:xfrm>
              <a:off x="4921366" y="3487633"/>
              <a:ext cx="253733" cy="40008"/>
            </a:xfrm>
            <a:custGeom>
              <a:avLst/>
              <a:gdLst/>
              <a:ahLst/>
              <a:cxnLst/>
              <a:rect l="l" t="t" r="r" b="b"/>
              <a:pathLst>
                <a:path w="9678" h="1526" extrusionOk="0">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7" name="Google Shape;20697;p73"/>
            <p:cNvSpPr/>
            <p:nvPr/>
          </p:nvSpPr>
          <p:spPr>
            <a:xfrm>
              <a:off x="4985284" y="3464745"/>
              <a:ext cx="125739" cy="22914"/>
            </a:xfrm>
            <a:custGeom>
              <a:avLst/>
              <a:gdLst/>
              <a:ahLst/>
              <a:cxnLst/>
              <a:rect l="l" t="t" r="r" b="b"/>
              <a:pathLst>
                <a:path w="4796" h="874" extrusionOk="0">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8" name="Google Shape;20698;p73"/>
            <p:cNvSpPr/>
            <p:nvPr/>
          </p:nvSpPr>
          <p:spPr>
            <a:xfrm>
              <a:off x="4991078" y="3362864"/>
              <a:ext cx="55765" cy="101907"/>
            </a:xfrm>
            <a:custGeom>
              <a:avLst/>
              <a:gdLst/>
              <a:ahLst/>
              <a:cxnLst/>
              <a:rect l="l" t="t" r="r" b="b"/>
              <a:pathLst>
                <a:path w="2127" h="3887" extrusionOk="0">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9" name="Google Shape;20699;p73"/>
            <p:cNvSpPr/>
            <p:nvPr/>
          </p:nvSpPr>
          <p:spPr>
            <a:xfrm>
              <a:off x="4985363" y="3464745"/>
              <a:ext cx="28603" cy="22914"/>
            </a:xfrm>
            <a:custGeom>
              <a:avLst/>
              <a:gdLst/>
              <a:ahLst/>
              <a:cxnLst/>
              <a:rect l="l" t="t" r="r" b="b"/>
              <a:pathLst>
                <a:path w="1091" h="874" extrusionOk="0">
                  <a:moveTo>
                    <a:pt x="218" y="1"/>
                  </a:moveTo>
                  <a:cubicBezTo>
                    <a:pt x="99" y="1"/>
                    <a:pt x="1" y="99"/>
                    <a:pt x="1" y="218"/>
                  </a:cubicBezTo>
                  <a:lnTo>
                    <a:pt x="1" y="874"/>
                  </a:lnTo>
                  <a:lnTo>
                    <a:pt x="1091" y="874"/>
                  </a:lnTo>
                  <a:lnTo>
                    <a:pt x="109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0" name="Google Shape;20700;p73"/>
            <p:cNvSpPr/>
            <p:nvPr/>
          </p:nvSpPr>
          <p:spPr>
            <a:xfrm>
              <a:off x="4921366" y="3487633"/>
              <a:ext cx="92600" cy="40008"/>
            </a:xfrm>
            <a:custGeom>
              <a:avLst/>
              <a:gdLst/>
              <a:ahLst/>
              <a:cxnLst/>
              <a:rect l="l" t="t" r="r" b="b"/>
              <a:pathLst>
                <a:path w="3532" h="1526" extrusionOk="0">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1" name="Google Shape;20701;p73"/>
            <p:cNvSpPr/>
            <p:nvPr/>
          </p:nvSpPr>
          <p:spPr>
            <a:xfrm>
              <a:off x="5023378" y="3573626"/>
              <a:ext cx="49604" cy="16491"/>
            </a:xfrm>
            <a:custGeom>
              <a:avLst/>
              <a:gdLst/>
              <a:ahLst/>
              <a:cxnLst/>
              <a:rect l="l" t="t" r="r" b="b"/>
              <a:pathLst>
                <a:path w="1892" h="629" extrusionOk="0">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2" name="Google Shape;20702;p73"/>
            <p:cNvSpPr/>
            <p:nvPr/>
          </p:nvSpPr>
          <p:spPr>
            <a:xfrm>
              <a:off x="4911403" y="3356545"/>
              <a:ext cx="273475" cy="365052"/>
            </a:xfrm>
            <a:custGeom>
              <a:avLst/>
              <a:gdLst/>
              <a:ahLst/>
              <a:cxnLst/>
              <a:rect l="l" t="t" r="r" b="b"/>
              <a:pathLst>
                <a:path w="10431" h="13924" extrusionOk="0">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03" name="Google Shape;20703;p73"/>
          <p:cNvGrpSpPr/>
          <p:nvPr/>
        </p:nvGrpSpPr>
        <p:grpSpPr>
          <a:xfrm>
            <a:off x="5361479" y="3157348"/>
            <a:ext cx="273580" cy="364948"/>
            <a:chOff x="5361479" y="3356598"/>
            <a:chExt cx="273580" cy="364948"/>
          </a:xfrm>
        </p:grpSpPr>
        <p:sp>
          <p:nvSpPr>
            <p:cNvPr id="20704" name="Google Shape;20704;p73"/>
            <p:cNvSpPr/>
            <p:nvPr/>
          </p:nvSpPr>
          <p:spPr>
            <a:xfrm>
              <a:off x="5401172" y="3527614"/>
              <a:ext cx="194298" cy="125739"/>
            </a:xfrm>
            <a:custGeom>
              <a:avLst/>
              <a:gdLst/>
              <a:ahLst/>
              <a:cxnLst/>
              <a:rect l="l" t="t" r="r" b="b"/>
              <a:pathLst>
                <a:path w="7411" h="4796" extrusionOk="0">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5" name="Google Shape;20705;p73"/>
            <p:cNvSpPr/>
            <p:nvPr/>
          </p:nvSpPr>
          <p:spPr>
            <a:xfrm>
              <a:off x="5401172" y="3527614"/>
              <a:ext cx="97162" cy="125739"/>
            </a:xfrm>
            <a:custGeom>
              <a:avLst/>
              <a:gdLst/>
              <a:ahLst/>
              <a:cxnLst/>
              <a:rect l="l" t="t" r="r" b="b"/>
              <a:pathLst>
                <a:path w="3706" h="4796" extrusionOk="0">
                  <a:moveTo>
                    <a:pt x="870" y="0"/>
                  </a:moveTo>
                  <a:cubicBezTo>
                    <a:pt x="870" y="1677"/>
                    <a:pt x="0" y="2637"/>
                    <a:pt x="435" y="4796"/>
                  </a:cubicBezTo>
                  <a:lnTo>
                    <a:pt x="3705" y="4796"/>
                  </a:lnTo>
                  <a:lnTo>
                    <a:pt x="3705"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6" name="Google Shape;20706;p73"/>
            <p:cNvSpPr/>
            <p:nvPr/>
          </p:nvSpPr>
          <p:spPr>
            <a:xfrm>
              <a:off x="5366880" y="3579079"/>
              <a:ext cx="262857" cy="137144"/>
            </a:xfrm>
            <a:custGeom>
              <a:avLst/>
              <a:gdLst/>
              <a:ahLst/>
              <a:cxnLst/>
              <a:rect l="l" t="t" r="r" b="b"/>
              <a:pathLst>
                <a:path w="10026" h="5231" extrusionOk="0">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7" name="Google Shape;20707;p73"/>
            <p:cNvSpPr/>
            <p:nvPr/>
          </p:nvSpPr>
          <p:spPr>
            <a:xfrm>
              <a:off x="5366880" y="3636417"/>
              <a:ext cx="262857" cy="79806"/>
            </a:xfrm>
            <a:custGeom>
              <a:avLst/>
              <a:gdLst/>
              <a:ahLst/>
              <a:cxnLst/>
              <a:rect l="l" t="t" r="r" b="b"/>
              <a:pathLst>
                <a:path w="10026" h="3044" extrusionOk="0">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8" name="Google Shape;20708;p73"/>
            <p:cNvSpPr/>
            <p:nvPr/>
          </p:nvSpPr>
          <p:spPr>
            <a:xfrm>
              <a:off x="5464016" y="3584768"/>
              <a:ext cx="68585" cy="34319"/>
            </a:xfrm>
            <a:custGeom>
              <a:avLst/>
              <a:gdLst/>
              <a:ahLst/>
              <a:cxnLst/>
              <a:rect l="l" t="t" r="r" b="b"/>
              <a:pathLst>
                <a:path w="2616" h="1309" extrusionOk="0">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9" name="Google Shape;20709;p73"/>
            <p:cNvSpPr/>
            <p:nvPr/>
          </p:nvSpPr>
          <p:spPr>
            <a:xfrm>
              <a:off x="5423955" y="3447651"/>
              <a:ext cx="148627" cy="154238"/>
            </a:xfrm>
            <a:custGeom>
              <a:avLst/>
              <a:gdLst/>
              <a:ahLst/>
              <a:cxnLst/>
              <a:rect l="l" t="t" r="r" b="b"/>
              <a:pathLst>
                <a:path w="5669" h="5883" extrusionOk="0">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0" name="Google Shape;20710;p73"/>
            <p:cNvSpPr/>
            <p:nvPr/>
          </p:nvSpPr>
          <p:spPr>
            <a:xfrm>
              <a:off x="5423693" y="3447572"/>
              <a:ext cx="148889" cy="154342"/>
            </a:xfrm>
            <a:custGeom>
              <a:avLst/>
              <a:gdLst/>
              <a:ahLst/>
              <a:cxnLst/>
              <a:rect l="l" t="t" r="r" b="b"/>
              <a:pathLst>
                <a:path w="5679" h="5887" extrusionOk="0">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1" name="Google Shape;20711;p73"/>
            <p:cNvSpPr/>
            <p:nvPr/>
          </p:nvSpPr>
          <p:spPr>
            <a:xfrm>
              <a:off x="5532574" y="3613162"/>
              <a:ext cx="26" cy="210"/>
            </a:xfrm>
            <a:custGeom>
              <a:avLst/>
              <a:gdLst/>
              <a:ahLst/>
              <a:cxnLst/>
              <a:rect l="l" t="t" r="r" b="b"/>
              <a:pathLst>
                <a:path w="1" h="8" extrusionOk="0">
                  <a:moveTo>
                    <a:pt x="1" y="8"/>
                  </a:moveTo>
                  <a:lnTo>
                    <a:pt x="1" y="8"/>
                  </a:lnTo>
                  <a:lnTo>
                    <a:pt x="1" y="1"/>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2" name="Google Shape;20712;p73"/>
            <p:cNvSpPr/>
            <p:nvPr/>
          </p:nvSpPr>
          <p:spPr>
            <a:xfrm>
              <a:off x="5464016" y="3613162"/>
              <a:ext cx="26" cy="210"/>
            </a:xfrm>
            <a:custGeom>
              <a:avLst/>
              <a:gdLst/>
              <a:ahLst/>
              <a:cxnLst/>
              <a:rect l="l" t="t" r="r" b="b"/>
              <a:pathLst>
                <a:path w="1" h="8" extrusionOk="0">
                  <a:moveTo>
                    <a:pt x="1" y="1"/>
                  </a:moveTo>
                  <a:lnTo>
                    <a:pt x="1" y="8"/>
                  </a:lnTo>
                  <a:lnTo>
                    <a:pt x="1" y="8"/>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3" name="Google Shape;20713;p73"/>
            <p:cNvSpPr/>
            <p:nvPr/>
          </p:nvSpPr>
          <p:spPr>
            <a:xfrm>
              <a:off x="5412551" y="3384808"/>
              <a:ext cx="171436" cy="114335"/>
            </a:xfrm>
            <a:custGeom>
              <a:avLst/>
              <a:gdLst/>
              <a:ahLst/>
              <a:cxnLst/>
              <a:rect l="l" t="t" r="r" b="b"/>
              <a:pathLst>
                <a:path w="6539" h="4361" extrusionOk="0">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4" name="Google Shape;20714;p73"/>
            <p:cNvSpPr/>
            <p:nvPr/>
          </p:nvSpPr>
          <p:spPr>
            <a:xfrm>
              <a:off x="5458903" y="3384808"/>
              <a:ext cx="125084" cy="114335"/>
            </a:xfrm>
            <a:custGeom>
              <a:avLst/>
              <a:gdLst/>
              <a:ahLst/>
              <a:cxnLst/>
              <a:rect l="l" t="t" r="r" b="b"/>
              <a:pathLst>
                <a:path w="4771" h="4361" extrusionOk="0">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5" name="Google Shape;20715;p73"/>
            <p:cNvSpPr/>
            <p:nvPr/>
          </p:nvSpPr>
          <p:spPr>
            <a:xfrm>
              <a:off x="5395457" y="3487633"/>
              <a:ext cx="28525" cy="45697"/>
            </a:xfrm>
            <a:custGeom>
              <a:avLst/>
              <a:gdLst/>
              <a:ahLst/>
              <a:cxnLst/>
              <a:rect l="l" t="t" r="r" b="b"/>
              <a:pathLst>
                <a:path w="1088" h="1743" extrusionOk="0">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6" name="Google Shape;20716;p73"/>
            <p:cNvSpPr/>
            <p:nvPr/>
          </p:nvSpPr>
          <p:spPr>
            <a:xfrm>
              <a:off x="5572556" y="3487633"/>
              <a:ext cx="28603" cy="45697"/>
            </a:xfrm>
            <a:custGeom>
              <a:avLst/>
              <a:gdLst/>
              <a:ahLst/>
              <a:cxnLst/>
              <a:rect l="l" t="t" r="r" b="b"/>
              <a:pathLst>
                <a:path w="1091" h="1743" extrusionOk="0">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7" name="Google Shape;20717;p73"/>
            <p:cNvSpPr/>
            <p:nvPr/>
          </p:nvSpPr>
          <p:spPr>
            <a:xfrm>
              <a:off x="5430798" y="3636417"/>
              <a:ext cx="135046" cy="62607"/>
            </a:xfrm>
            <a:custGeom>
              <a:avLst/>
              <a:gdLst/>
              <a:ahLst/>
              <a:cxnLst/>
              <a:rect l="l" t="t" r="r" b="b"/>
              <a:pathLst>
                <a:path w="5151" h="2388" extrusionOk="0">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8" name="Google Shape;20718;p73"/>
            <p:cNvSpPr/>
            <p:nvPr/>
          </p:nvSpPr>
          <p:spPr>
            <a:xfrm>
              <a:off x="5473742" y="3550738"/>
              <a:ext cx="49630" cy="16491"/>
            </a:xfrm>
            <a:custGeom>
              <a:avLst/>
              <a:gdLst/>
              <a:ahLst/>
              <a:cxnLst/>
              <a:rect l="l" t="t" r="r" b="b"/>
              <a:pathLst>
                <a:path w="1893" h="629" extrusionOk="0">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9" name="Google Shape;20719;p73"/>
            <p:cNvSpPr/>
            <p:nvPr/>
          </p:nvSpPr>
          <p:spPr>
            <a:xfrm>
              <a:off x="5458903" y="3510809"/>
              <a:ext cx="10749" cy="16386"/>
            </a:xfrm>
            <a:custGeom>
              <a:avLst/>
              <a:gdLst/>
              <a:ahLst/>
              <a:cxnLst/>
              <a:rect l="l" t="t" r="r" b="b"/>
              <a:pathLst>
                <a:path w="410" h="625" extrusionOk="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0" name="Google Shape;20720;p73"/>
            <p:cNvSpPr/>
            <p:nvPr/>
          </p:nvSpPr>
          <p:spPr>
            <a:xfrm>
              <a:off x="5527462" y="3510809"/>
              <a:ext cx="10749" cy="16386"/>
            </a:xfrm>
            <a:custGeom>
              <a:avLst/>
              <a:gdLst/>
              <a:ahLst/>
              <a:cxnLst/>
              <a:rect l="l" t="t" r="r" b="b"/>
              <a:pathLst>
                <a:path w="410" h="625" extrusionOk="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1" name="Google Shape;20721;p73"/>
            <p:cNvSpPr/>
            <p:nvPr/>
          </p:nvSpPr>
          <p:spPr>
            <a:xfrm>
              <a:off x="5451405" y="3493610"/>
              <a:ext cx="25667" cy="10775"/>
            </a:xfrm>
            <a:custGeom>
              <a:avLst/>
              <a:gdLst/>
              <a:ahLst/>
              <a:cxnLst/>
              <a:rect l="l" t="t" r="r" b="b"/>
              <a:pathLst>
                <a:path w="979" h="411" extrusionOk="0">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2" name="Google Shape;20722;p73"/>
            <p:cNvSpPr/>
            <p:nvPr/>
          </p:nvSpPr>
          <p:spPr>
            <a:xfrm>
              <a:off x="5519964" y="3493610"/>
              <a:ext cx="25641" cy="10775"/>
            </a:xfrm>
            <a:custGeom>
              <a:avLst/>
              <a:gdLst/>
              <a:ahLst/>
              <a:cxnLst/>
              <a:rect l="l" t="t" r="r" b="b"/>
              <a:pathLst>
                <a:path w="978" h="411" extrusionOk="0">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3" name="Google Shape;20723;p73"/>
            <p:cNvSpPr/>
            <p:nvPr/>
          </p:nvSpPr>
          <p:spPr>
            <a:xfrm>
              <a:off x="5361479" y="3356598"/>
              <a:ext cx="273580" cy="364948"/>
            </a:xfrm>
            <a:custGeom>
              <a:avLst/>
              <a:gdLst/>
              <a:ahLst/>
              <a:cxnLst/>
              <a:rect l="l" t="t" r="r" b="b"/>
              <a:pathLst>
                <a:path w="10435" h="13920" extrusionOk="0">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24" name="Google Shape;20724;p73"/>
          <p:cNvGrpSpPr/>
          <p:nvPr/>
        </p:nvGrpSpPr>
        <p:grpSpPr>
          <a:xfrm>
            <a:off x="5808042" y="2231975"/>
            <a:ext cx="280711" cy="365026"/>
            <a:chOff x="5808042" y="2431225"/>
            <a:chExt cx="280711" cy="365026"/>
          </a:xfrm>
        </p:grpSpPr>
        <p:sp>
          <p:nvSpPr>
            <p:cNvPr id="20725" name="Google Shape;20725;p73"/>
            <p:cNvSpPr/>
            <p:nvPr/>
          </p:nvSpPr>
          <p:spPr>
            <a:xfrm>
              <a:off x="5822671" y="2436521"/>
              <a:ext cx="79963" cy="80068"/>
            </a:xfrm>
            <a:custGeom>
              <a:avLst/>
              <a:gdLst/>
              <a:ahLst/>
              <a:cxnLst/>
              <a:rect l="l" t="t" r="r" b="b"/>
              <a:pathLst>
                <a:path w="3050" h="3054" extrusionOk="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6" name="Google Shape;20726;p73"/>
            <p:cNvSpPr/>
            <p:nvPr/>
          </p:nvSpPr>
          <p:spPr>
            <a:xfrm>
              <a:off x="5994055" y="2436521"/>
              <a:ext cx="80068" cy="80068"/>
            </a:xfrm>
            <a:custGeom>
              <a:avLst/>
              <a:gdLst/>
              <a:ahLst/>
              <a:cxnLst/>
              <a:rect l="l" t="t" r="r" b="b"/>
              <a:pathLst>
                <a:path w="3054" h="3054" extrusionOk="0">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7" name="Google Shape;20727;p73"/>
            <p:cNvSpPr/>
            <p:nvPr/>
          </p:nvSpPr>
          <p:spPr>
            <a:xfrm>
              <a:off x="5830720" y="2442105"/>
              <a:ext cx="219755" cy="137327"/>
            </a:xfrm>
            <a:custGeom>
              <a:avLst/>
              <a:gdLst/>
              <a:ahLst/>
              <a:cxnLst/>
              <a:rect l="l" t="t" r="r" b="b"/>
              <a:pathLst>
                <a:path w="8382" h="5238" extrusionOk="0">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8" name="Google Shape;20728;p73"/>
            <p:cNvSpPr/>
            <p:nvPr/>
          </p:nvSpPr>
          <p:spPr>
            <a:xfrm>
              <a:off x="5816956" y="2647965"/>
              <a:ext cx="262857" cy="142938"/>
            </a:xfrm>
            <a:custGeom>
              <a:avLst/>
              <a:gdLst/>
              <a:ahLst/>
              <a:cxnLst/>
              <a:rect l="l" t="t" r="r" b="b"/>
              <a:pathLst>
                <a:path w="10026" h="5452" extrusionOk="0">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9" name="Google Shape;20729;p73"/>
            <p:cNvSpPr/>
            <p:nvPr/>
          </p:nvSpPr>
          <p:spPr>
            <a:xfrm>
              <a:off x="5816956" y="2711883"/>
              <a:ext cx="262857" cy="79020"/>
            </a:xfrm>
            <a:custGeom>
              <a:avLst/>
              <a:gdLst/>
              <a:ahLst/>
              <a:cxnLst/>
              <a:rect l="l" t="t" r="r" b="b"/>
              <a:pathLst>
                <a:path w="10026" h="3014" extrusionOk="0">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0" name="Google Shape;20730;p73"/>
            <p:cNvSpPr/>
            <p:nvPr/>
          </p:nvSpPr>
          <p:spPr>
            <a:xfrm>
              <a:off x="5914091" y="2647965"/>
              <a:ext cx="68585" cy="28630"/>
            </a:xfrm>
            <a:custGeom>
              <a:avLst/>
              <a:gdLst/>
              <a:ahLst/>
              <a:cxnLst/>
              <a:rect l="l" t="t" r="r" b="b"/>
              <a:pathLst>
                <a:path w="2616" h="1092" extrusionOk="0">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1" name="Google Shape;20731;p73"/>
            <p:cNvSpPr/>
            <p:nvPr/>
          </p:nvSpPr>
          <p:spPr>
            <a:xfrm>
              <a:off x="5851248" y="2481326"/>
              <a:ext cx="194298" cy="178174"/>
            </a:xfrm>
            <a:custGeom>
              <a:avLst/>
              <a:gdLst/>
              <a:ahLst/>
              <a:cxnLst/>
              <a:rect l="l" t="t" r="r" b="b"/>
              <a:pathLst>
                <a:path w="7411" h="6796" extrusionOk="0">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2" name="Google Shape;20732;p73"/>
            <p:cNvSpPr/>
            <p:nvPr/>
          </p:nvSpPr>
          <p:spPr>
            <a:xfrm>
              <a:off x="5850383" y="2482323"/>
              <a:ext cx="172275" cy="177204"/>
            </a:xfrm>
            <a:custGeom>
              <a:avLst/>
              <a:gdLst/>
              <a:ahLst/>
              <a:cxnLst/>
              <a:rect l="l" t="t" r="r" b="b"/>
              <a:pathLst>
                <a:path w="6571" h="6759" extrusionOk="0">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3" name="Google Shape;20733;p73"/>
            <p:cNvSpPr/>
            <p:nvPr/>
          </p:nvSpPr>
          <p:spPr>
            <a:xfrm>
              <a:off x="5883050" y="2442315"/>
              <a:ext cx="162391" cy="97162"/>
            </a:xfrm>
            <a:custGeom>
              <a:avLst/>
              <a:gdLst/>
              <a:ahLst/>
              <a:cxnLst/>
              <a:rect l="l" t="t" r="r" b="b"/>
              <a:pathLst>
                <a:path w="6194" h="3706" extrusionOk="0">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4" name="Google Shape;20734;p73"/>
            <p:cNvSpPr/>
            <p:nvPr/>
          </p:nvSpPr>
          <p:spPr>
            <a:xfrm>
              <a:off x="5847342" y="2711883"/>
              <a:ext cx="201901" cy="56132"/>
            </a:xfrm>
            <a:custGeom>
              <a:avLst/>
              <a:gdLst/>
              <a:ahLst/>
              <a:cxnLst/>
              <a:rect l="l" t="t" r="r" b="b"/>
              <a:pathLst>
                <a:path w="7701" h="2141" extrusionOk="0">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5" name="Google Shape;20735;p73"/>
            <p:cNvSpPr/>
            <p:nvPr/>
          </p:nvSpPr>
          <p:spPr>
            <a:xfrm>
              <a:off x="5816956" y="2705617"/>
              <a:ext cx="85784" cy="85181"/>
            </a:xfrm>
            <a:custGeom>
              <a:avLst/>
              <a:gdLst/>
              <a:ahLst/>
              <a:cxnLst/>
              <a:rect l="l" t="t" r="r" b="b"/>
              <a:pathLst>
                <a:path w="3272" h="3249" extrusionOk="0">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6" name="Google Shape;20736;p73"/>
            <p:cNvSpPr/>
            <p:nvPr/>
          </p:nvSpPr>
          <p:spPr>
            <a:xfrm>
              <a:off x="5994055" y="2705617"/>
              <a:ext cx="85757" cy="85181"/>
            </a:xfrm>
            <a:custGeom>
              <a:avLst/>
              <a:gdLst/>
              <a:ahLst/>
              <a:cxnLst/>
              <a:rect l="l" t="t" r="r" b="b"/>
              <a:pathLst>
                <a:path w="3271" h="3249" extrusionOk="0">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7" name="Google Shape;20737;p73"/>
            <p:cNvSpPr/>
            <p:nvPr/>
          </p:nvSpPr>
          <p:spPr>
            <a:xfrm>
              <a:off x="5808042" y="2431225"/>
              <a:ext cx="280711" cy="365026"/>
            </a:xfrm>
            <a:custGeom>
              <a:avLst/>
              <a:gdLst/>
              <a:ahLst/>
              <a:cxnLst/>
              <a:rect l="l" t="t" r="r" b="b"/>
              <a:pathLst>
                <a:path w="10707" h="13923" extrusionOk="0">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8" name="Google Shape;20738;p73"/>
            <p:cNvSpPr/>
            <p:nvPr/>
          </p:nvSpPr>
          <p:spPr>
            <a:xfrm>
              <a:off x="5923530" y="2608245"/>
              <a:ext cx="49630" cy="16596"/>
            </a:xfrm>
            <a:custGeom>
              <a:avLst/>
              <a:gdLst/>
              <a:ahLst/>
              <a:cxnLst/>
              <a:rect l="l" t="t" r="r" b="b"/>
              <a:pathLst>
                <a:path w="1893" h="633" extrusionOk="0">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9" name="Google Shape;20739;p73"/>
            <p:cNvSpPr/>
            <p:nvPr/>
          </p:nvSpPr>
          <p:spPr>
            <a:xfrm>
              <a:off x="5988733" y="2768382"/>
              <a:ext cx="10749" cy="27869"/>
            </a:xfrm>
            <a:custGeom>
              <a:avLst/>
              <a:gdLst/>
              <a:ahLst/>
              <a:cxnLst/>
              <a:rect l="l" t="t" r="r" b="b"/>
              <a:pathLst>
                <a:path w="410" h="1063" extrusionOk="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0" name="Google Shape;20740;p73"/>
            <p:cNvSpPr/>
            <p:nvPr/>
          </p:nvSpPr>
          <p:spPr>
            <a:xfrm>
              <a:off x="5908796" y="2562601"/>
              <a:ext cx="10644" cy="16386"/>
            </a:xfrm>
            <a:custGeom>
              <a:avLst/>
              <a:gdLst/>
              <a:ahLst/>
              <a:cxnLst/>
              <a:rect l="l" t="t" r="r" b="b"/>
              <a:pathLst>
                <a:path w="406" h="625" extrusionOk="0">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1" name="Google Shape;20741;p73"/>
            <p:cNvSpPr/>
            <p:nvPr/>
          </p:nvSpPr>
          <p:spPr>
            <a:xfrm>
              <a:off x="5977328" y="2562679"/>
              <a:ext cx="10671" cy="16386"/>
            </a:xfrm>
            <a:custGeom>
              <a:avLst/>
              <a:gdLst/>
              <a:ahLst/>
              <a:cxnLst/>
              <a:rect l="l" t="t" r="r" b="b"/>
              <a:pathLst>
                <a:path w="407" h="625" extrusionOk="0">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2" name="Google Shape;20742;p73"/>
            <p:cNvSpPr/>
            <p:nvPr/>
          </p:nvSpPr>
          <p:spPr>
            <a:xfrm>
              <a:off x="5901166" y="2545428"/>
              <a:ext cx="20187" cy="10854"/>
            </a:xfrm>
            <a:custGeom>
              <a:avLst/>
              <a:gdLst/>
              <a:ahLst/>
              <a:cxnLst/>
              <a:rect l="l" t="t" r="r" b="b"/>
              <a:pathLst>
                <a:path w="770" h="414" extrusionOk="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3" name="Google Shape;20743;p73"/>
            <p:cNvSpPr/>
            <p:nvPr/>
          </p:nvSpPr>
          <p:spPr>
            <a:xfrm>
              <a:off x="5975440" y="2545428"/>
              <a:ext cx="20083" cy="10854"/>
            </a:xfrm>
            <a:custGeom>
              <a:avLst/>
              <a:gdLst/>
              <a:ahLst/>
              <a:cxnLst/>
              <a:rect l="l" t="t" r="r" b="b"/>
              <a:pathLst>
                <a:path w="766" h="414" extrusionOk="0">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44" name="Google Shape;20744;p73"/>
          <p:cNvGrpSpPr/>
          <p:nvPr/>
        </p:nvGrpSpPr>
        <p:grpSpPr>
          <a:xfrm>
            <a:off x="6705912" y="2231975"/>
            <a:ext cx="285063" cy="365026"/>
            <a:chOff x="6705912" y="2431225"/>
            <a:chExt cx="285063" cy="365026"/>
          </a:xfrm>
        </p:grpSpPr>
        <p:sp>
          <p:nvSpPr>
            <p:cNvPr id="20745" name="Google Shape;20745;p73"/>
            <p:cNvSpPr/>
            <p:nvPr/>
          </p:nvSpPr>
          <p:spPr>
            <a:xfrm>
              <a:off x="6711313" y="2625182"/>
              <a:ext cx="274340" cy="165721"/>
            </a:xfrm>
            <a:custGeom>
              <a:avLst/>
              <a:gdLst/>
              <a:ahLst/>
              <a:cxnLst/>
              <a:rect l="l" t="t" r="r" b="b"/>
              <a:pathLst>
                <a:path w="10464" h="6321" extrusionOk="0">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6" name="Google Shape;20746;p73"/>
            <p:cNvSpPr/>
            <p:nvPr/>
          </p:nvSpPr>
          <p:spPr>
            <a:xfrm>
              <a:off x="6711418" y="2668755"/>
              <a:ext cx="274235" cy="122147"/>
            </a:xfrm>
            <a:custGeom>
              <a:avLst/>
              <a:gdLst/>
              <a:ahLst/>
              <a:cxnLst/>
              <a:rect l="l" t="t" r="r" b="b"/>
              <a:pathLst>
                <a:path w="10460" h="4659" extrusionOk="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7" name="Google Shape;20747;p73"/>
            <p:cNvSpPr/>
            <p:nvPr/>
          </p:nvSpPr>
          <p:spPr>
            <a:xfrm>
              <a:off x="6779977" y="2673527"/>
              <a:ext cx="137144" cy="117376"/>
            </a:xfrm>
            <a:custGeom>
              <a:avLst/>
              <a:gdLst/>
              <a:ahLst/>
              <a:cxnLst/>
              <a:rect l="l" t="t" r="r" b="b"/>
              <a:pathLst>
                <a:path w="5231" h="4477" extrusionOk="0">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8" name="Google Shape;20748;p73"/>
            <p:cNvSpPr/>
            <p:nvPr/>
          </p:nvSpPr>
          <p:spPr>
            <a:xfrm>
              <a:off x="6784434" y="2673527"/>
              <a:ext cx="128780" cy="49630"/>
            </a:xfrm>
            <a:custGeom>
              <a:avLst/>
              <a:gdLst/>
              <a:ahLst/>
              <a:cxnLst/>
              <a:rect l="l" t="t" r="r" b="b"/>
              <a:pathLst>
                <a:path w="4912" h="1893" extrusionOk="0">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9" name="Google Shape;20749;p73"/>
            <p:cNvSpPr/>
            <p:nvPr/>
          </p:nvSpPr>
          <p:spPr>
            <a:xfrm>
              <a:off x="6831442" y="2710834"/>
              <a:ext cx="34292" cy="80068"/>
            </a:xfrm>
            <a:custGeom>
              <a:avLst/>
              <a:gdLst/>
              <a:ahLst/>
              <a:cxnLst/>
              <a:rect l="l" t="t" r="r" b="b"/>
              <a:pathLst>
                <a:path w="1308" h="3054" extrusionOk="0">
                  <a:moveTo>
                    <a:pt x="337" y="0"/>
                  </a:moveTo>
                  <a:lnTo>
                    <a:pt x="0" y="3054"/>
                  </a:lnTo>
                  <a:lnTo>
                    <a:pt x="1308" y="3054"/>
                  </a:lnTo>
                  <a:lnTo>
                    <a:pt x="967"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0" name="Google Shape;20750;p73"/>
            <p:cNvSpPr/>
            <p:nvPr/>
          </p:nvSpPr>
          <p:spPr>
            <a:xfrm>
              <a:off x="6825648" y="2682257"/>
              <a:ext cx="45776" cy="34292"/>
            </a:xfrm>
            <a:custGeom>
              <a:avLst/>
              <a:gdLst/>
              <a:ahLst/>
              <a:cxnLst/>
              <a:rect l="l" t="t" r="r" b="b"/>
              <a:pathLst>
                <a:path w="1746" h="1308" extrusionOk="0">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1" name="Google Shape;20751;p73"/>
            <p:cNvSpPr/>
            <p:nvPr/>
          </p:nvSpPr>
          <p:spPr>
            <a:xfrm>
              <a:off x="6808554" y="2625182"/>
              <a:ext cx="79963" cy="28551"/>
            </a:xfrm>
            <a:custGeom>
              <a:avLst/>
              <a:gdLst/>
              <a:ahLst/>
              <a:cxnLst/>
              <a:rect l="l" t="t" r="r" b="b"/>
              <a:pathLst>
                <a:path w="3050" h="1089" extrusionOk="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2" name="Google Shape;20752;p73"/>
            <p:cNvSpPr/>
            <p:nvPr/>
          </p:nvSpPr>
          <p:spPr>
            <a:xfrm>
              <a:off x="6728879" y="2465203"/>
              <a:ext cx="62503" cy="142833"/>
            </a:xfrm>
            <a:custGeom>
              <a:avLst/>
              <a:gdLst/>
              <a:ahLst/>
              <a:cxnLst/>
              <a:rect l="l" t="t" r="r" b="b"/>
              <a:pathLst>
                <a:path w="2384" h="5448" extrusionOk="0">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3" name="Google Shape;20753;p73"/>
            <p:cNvSpPr/>
            <p:nvPr/>
          </p:nvSpPr>
          <p:spPr>
            <a:xfrm>
              <a:off x="6905690" y="2465203"/>
              <a:ext cx="62503" cy="142833"/>
            </a:xfrm>
            <a:custGeom>
              <a:avLst/>
              <a:gdLst/>
              <a:ahLst/>
              <a:cxnLst/>
              <a:rect l="l" t="t" r="r" b="b"/>
              <a:pathLst>
                <a:path w="2384" h="5448" extrusionOk="0">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4" name="Google Shape;20754;p73"/>
            <p:cNvSpPr/>
            <p:nvPr/>
          </p:nvSpPr>
          <p:spPr>
            <a:xfrm>
              <a:off x="6750246" y="2436573"/>
              <a:ext cx="196579" cy="200118"/>
            </a:xfrm>
            <a:custGeom>
              <a:avLst/>
              <a:gdLst/>
              <a:ahLst/>
              <a:cxnLst/>
              <a:rect l="l" t="t" r="r" b="b"/>
              <a:pathLst>
                <a:path w="7498" h="7633" extrusionOk="0">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5" name="Google Shape;20755;p73"/>
            <p:cNvSpPr/>
            <p:nvPr/>
          </p:nvSpPr>
          <p:spPr>
            <a:xfrm>
              <a:off x="6797071" y="2533735"/>
              <a:ext cx="40087" cy="14184"/>
            </a:xfrm>
            <a:custGeom>
              <a:avLst/>
              <a:gdLst/>
              <a:ahLst/>
              <a:cxnLst/>
              <a:rect l="l" t="t" r="r" b="b"/>
              <a:pathLst>
                <a:path w="1529" h="541" extrusionOk="0">
                  <a:moveTo>
                    <a:pt x="0" y="1"/>
                  </a:moveTo>
                  <a:lnTo>
                    <a:pt x="0" y="541"/>
                  </a:lnTo>
                  <a:lnTo>
                    <a:pt x="1529" y="541"/>
                  </a:lnTo>
                  <a:lnTo>
                    <a:pt x="1529"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6" name="Google Shape;20756;p73"/>
            <p:cNvSpPr/>
            <p:nvPr/>
          </p:nvSpPr>
          <p:spPr>
            <a:xfrm>
              <a:off x="6859914" y="2533735"/>
              <a:ext cx="40113" cy="14184"/>
            </a:xfrm>
            <a:custGeom>
              <a:avLst/>
              <a:gdLst/>
              <a:ahLst/>
              <a:cxnLst/>
              <a:rect l="l" t="t" r="r" b="b"/>
              <a:pathLst>
                <a:path w="1530" h="541" extrusionOk="0">
                  <a:moveTo>
                    <a:pt x="1" y="1"/>
                  </a:moveTo>
                  <a:lnTo>
                    <a:pt x="1" y="541"/>
                  </a:lnTo>
                  <a:lnTo>
                    <a:pt x="1529" y="541"/>
                  </a:lnTo>
                  <a:lnTo>
                    <a:pt x="1529"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7" name="Google Shape;20757;p73"/>
            <p:cNvSpPr/>
            <p:nvPr/>
          </p:nvSpPr>
          <p:spPr>
            <a:xfrm>
              <a:off x="6789651" y="2657954"/>
              <a:ext cx="58911" cy="50285"/>
            </a:xfrm>
            <a:custGeom>
              <a:avLst/>
              <a:gdLst/>
              <a:ahLst/>
              <a:cxnLst/>
              <a:rect l="l" t="t" r="r" b="b"/>
              <a:pathLst>
                <a:path w="2247" h="1918" extrusionOk="0">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8" name="Google Shape;20758;p73"/>
            <p:cNvSpPr/>
            <p:nvPr/>
          </p:nvSpPr>
          <p:spPr>
            <a:xfrm>
              <a:off x="6848536" y="2657954"/>
              <a:ext cx="58885" cy="50233"/>
            </a:xfrm>
            <a:custGeom>
              <a:avLst/>
              <a:gdLst/>
              <a:ahLst/>
              <a:cxnLst/>
              <a:rect l="l" t="t" r="r" b="b"/>
              <a:pathLst>
                <a:path w="2246" h="1916" extrusionOk="0">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9" name="Google Shape;20759;p73"/>
            <p:cNvSpPr/>
            <p:nvPr/>
          </p:nvSpPr>
          <p:spPr>
            <a:xfrm>
              <a:off x="6740467" y="2642276"/>
              <a:ext cx="68113" cy="148627"/>
            </a:xfrm>
            <a:custGeom>
              <a:avLst/>
              <a:gdLst/>
              <a:ahLst/>
              <a:cxnLst/>
              <a:rect l="l" t="t" r="r" b="b"/>
              <a:pathLst>
                <a:path w="2598" h="5669" extrusionOk="0">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0" name="Google Shape;20760;p73"/>
            <p:cNvSpPr/>
            <p:nvPr/>
          </p:nvSpPr>
          <p:spPr>
            <a:xfrm>
              <a:off x="6888491" y="2642276"/>
              <a:ext cx="68113" cy="148627"/>
            </a:xfrm>
            <a:custGeom>
              <a:avLst/>
              <a:gdLst/>
              <a:ahLst/>
              <a:cxnLst/>
              <a:rect l="l" t="t" r="r" b="b"/>
              <a:pathLst>
                <a:path w="2598" h="5669" extrusionOk="0">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1" name="Google Shape;20761;p73"/>
            <p:cNvSpPr/>
            <p:nvPr/>
          </p:nvSpPr>
          <p:spPr>
            <a:xfrm>
              <a:off x="6751400" y="2436599"/>
              <a:ext cx="111687" cy="199987"/>
            </a:xfrm>
            <a:custGeom>
              <a:avLst/>
              <a:gdLst/>
              <a:ahLst/>
              <a:cxnLst/>
              <a:rect l="l" t="t" r="r" b="b"/>
              <a:pathLst>
                <a:path w="4260" h="7628" extrusionOk="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2" name="Google Shape;20762;p73"/>
            <p:cNvSpPr/>
            <p:nvPr/>
          </p:nvSpPr>
          <p:spPr>
            <a:xfrm>
              <a:off x="6831442" y="2613698"/>
              <a:ext cx="34292" cy="34292"/>
            </a:xfrm>
            <a:custGeom>
              <a:avLst/>
              <a:gdLst/>
              <a:ahLst/>
              <a:cxnLst/>
              <a:rect l="l" t="t" r="r" b="b"/>
              <a:pathLst>
                <a:path w="1308" h="1308" extrusionOk="0">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3" name="Google Shape;20763;p73"/>
            <p:cNvSpPr/>
            <p:nvPr/>
          </p:nvSpPr>
          <p:spPr>
            <a:xfrm>
              <a:off x="6774655" y="2734089"/>
              <a:ext cx="10749" cy="62162"/>
            </a:xfrm>
            <a:custGeom>
              <a:avLst/>
              <a:gdLst/>
              <a:ahLst/>
              <a:cxnLst/>
              <a:rect l="l" t="t" r="r" b="b"/>
              <a:pathLst>
                <a:path w="410" h="2371" extrusionOk="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4" name="Google Shape;20764;p73"/>
            <p:cNvSpPr/>
            <p:nvPr/>
          </p:nvSpPr>
          <p:spPr>
            <a:xfrm>
              <a:off x="6911772" y="2734089"/>
              <a:ext cx="10749" cy="62162"/>
            </a:xfrm>
            <a:custGeom>
              <a:avLst/>
              <a:gdLst/>
              <a:ahLst/>
              <a:cxnLst/>
              <a:rect l="l" t="t" r="r" b="b"/>
              <a:pathLst>
                <a:path w="410" h="2371" extrusionOk="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5" name="Google Shape;20765;p73"/>
            <p:cNvSpPr/>
            <p:nvPr/>
          </p:nvSpPr>
          <p:spPr>
            <a:xfrm>
              <a:off x="6705912" y="2431225"/>
              <a:ext cx="285063" cy="365026"/>
            </a:xfrm>
            <a:custGeom>
              <a:avLst/>
              <a:gdLst/>
              <a:ahLst/>
              <a:cxnLst/>
              <a:rect l="l" t="t" r="r" b="b"/>
              <a:pathLst>
                <a:path w="10873" h="13923" extrusionOk="0">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6" name="Google Shape;20766;p73"/>
            <p:cNvSpPr/>
            <p:nvPr/>
          </p:nvSpPr>
          <p:spPr>
            <a:xfrm>
              <a:off x="6823681" y="2579721"/>
              <a:ext cx="49708" cy="16517"/>
            </a:xfrm>
            <a:custGeom>
              <a:avLst/>
              <a:gdLst/>
              <a:ahLst/>
              <a:cxnLst/>
              <a:rect l="l" t="t" r="r" b="b"/>
              <a:pathLst>
                <a:path w="1896" h="630" extrusionOk="0">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7" name="Google Shape;20767;p73"/>
            <p:cNvSpPr/>
            <p:nvPr/>
          </p:nvSpPr>
          <p:spPr>
            <a:xfrm>
              <a:off x="6801423" y="2511240"/>
              <a:ext cx="31356" cy="10671"/>
            </a:xfrm>
            <a:custGeom>
              <a:avLst/>
              <a:gdLst/>
              <a:ahLst/>
              <a:cxnLst/>
              <a:rect l="l" t="t" r="r" b="b"/>
              <a:pathLst>
                <a:path w="1196" h="407" extrusionOk="0">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8" name="Google Shape;20768;p73"/>
            <p:cNvSpPr/>
            <p:nvPr/>
          </p:nvSpPr>
          <p:spPr>
            <a:xfrm>
              <a:off x="6864292" y="2511240"/>
              <a:ext cx="31356" cy="10671"/>
            </a:xfrm>
            <a:custGeom>
              <a:avLst/>
              <a:gdLst/>
              <a:ahLst/>
              <a:cxnLst/>
              <a:rect l="l" t="t" r="r" b="b"/>
              <a:pathLst>
                <a:path w="1196" h="407" extrusionOk="0">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69" name="Google Shape;20769;p73"/>
          <p:cNvGrpSpPr/>
          <p:nvPr/>
        </p:nvGrpSpPr>
        <p:grpSpPr>
          <a:xfrm>
            <a:off x="5811634" y="3157452"/>
            <a:ext cx="273501" cy="364948"/>
            <a:chOff x="5811634" y="3356702"/>
            <a:chExt cx="273501" cy="364948"/>
          </a:xfrm>
        </p:grpSpPr>
        <p:sp>
          <p:nvSpPr>
            <p:cNvPr id="20770" name="Google Shape;20770;p73"/>
            <p:cNvSpPr/>
            <p:nvPr/>
          </p:nvSpPr>
          <p:spPr>
            <a:xfrm>
              <a:off x="5860083" y="3544734"/>
              <a:ext cx="60589" cy="57259"/>
            </a:xfrm>
            <a:custGeom>
              <a:avLst/>
              <a:gdLst/>
              <a:ahLst/>
              <a:cxnLst/>
              <a:rect l="l" t="t" r="r" b="b"/>
              <a:pathLst>
                <a:path w="2311" h="2184" extrusionOk="0">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1" name="Google Shape;20771;p73"/>
            <p:cNvSpPr/>
            <p:nvPr/>
          </p:nvSpPr>
          <p:spPr>
            <a:xfrm>
              <a:off x="5976096" y="3544734"/>
              <a:ext cx="60615" cy="57259"/>
            </a:xfrm>
            <a:custGeom>
              <a:avLst/>
              <a:gdLst/>
              <a:ahLst/>
              <a:cxnLst/>
              <a:rect l="l" t="t" r="r" b="b"/>
              <a:pathLst>
                <a:path w="2312" h="2184" extrusionOk="0">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2" name="Google Shape;20772;p73"/>
            <p:cNvSpPr/>
            <p:nvPr/>
          </p:nvSpPr>
          <p:spPr>
            <a:xfrm>
              <a:off x="5816956" y="3579079"/>
              <a:ext cx="262857" cy="137144"/>
            </a:xfrm>
            <a:custGeom>
              <a:avLst/>
              <a:gdLst/>
              <a:ahLst/>
              <a:cxnLst/>
              <a:rect l="l" t="t" r="r" b="b"/>
              <a:pathLst>
                <a:path w="10026" h="5231" extrusionOk="0">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3" name="Google Shape;20773;p73"/>
            <p:cNvSpPr/>
            <p:nvPr/>
          </p:nvSpPr>
          <p:spPr>
            <a:xfrm>
              <a:off x="5816956" y="3618196"/>
              <a:ext cx="262857" cy="98027"/>
            </a:xfrm>
            <a:custGeom>
              <a:avLst/>
              <a:gdLst/>
              <a:ahLst/>
              <a:cxnLst/>
              <a:rect l="l" t="t" r="r" b="b"/>
              <a:pathLst>
                <a:path w="10026" h="3739" extrusionOk="0">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4" name="Google Shape;20774;p73"/>
            <p:cNvSpPr/>
            <p:nvPr/>
          </p:nvSpPr>
          <p:spPr>
            <a:xfrm>
              <a:off x="5851248" y="3481943"/>
              <a:ext cx="194298" cy="120050"/>
            </a:xfrm>
            <a:custGeom>
              <a:avLst/>
              <a:gdLst/>
              <a:ahLst/>
              <a:cxnLst/>
              <a:rect l="l" t="t" r="r" b="b"/>
              <a:pathLst>
                <a:path w="7411" h="4579" extrusionOk="0">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5" name="Google Shape;20775;p73"/>
            <p:cNvSpPr/>
            <p:nvPr/>
          </p:nvSpPr>
          <p:spPr>
            <a:xfrm>
              <a:off x="5850383" y="3481943"/>
              <a:ext cx="149492" cy="120076"/>
            </a:xfrm>
            <a:custGeom>
              <a:avLst/>
              <a:gdLst/>
              <a:ahLst/>
              <a:cxnLst/>
              <a:rect l="l" t="t" r="r" b="b"/>
              <a:pathLst>
                <a:path w="5702" h="4580" extrusionOk="0">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6" name="Google Shape;20776;p73"/>
            <p:cNvSpPr/>
            <p:nvPr/>
          </p:nvSpPr>
          <p:spPr>
            <a:xfrm>
              <a:off x="5862627" y="3481943"/>
              <a:ext cx="22914" cy="25746"/>
            </a:xfrm>
            <a:custGeom>
              <a:avLst/>
              <a:gdLst/>
              <a:ahLst/>
              <a:cxnLst/>
              <a:rect l="l" t="t" r="r" b="b"/>
              <a:pathLst>
                <a:path w="874" h="982" extrusionOk="0">
                  <a:moveTo>
                    <a:pt x="1" y="0"/>
                  </a:moveTo>
                  <a:lnTo>
                    <a:pt x="1" y="982"/>
                  </a:lnTo>
                  <a:lnTo>
                    <a:pt x="301" y="942"/>
                  </a:lnTo>
                  <a:cubicBezTo>
                    <a:pt x="627" y="902"/>
                    <a:pt x="874" y="623"/>
                    <a:pt x="874" y="294"/>
                  </a:cubicBezTo>
                  <a:lnTo>
                    <a:pt x="87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7" name="Google Shape;20777;p73"/>
            <p:cNvSpPr/>
            <p:nvPr/>
          </p:nvSpPr>
          <p:spPr>
            <a:xfrm>
              <a:off x="6011227" y="3481943"/>
              <a:ext cx="22914" cy="25746"/>
            </a:xfrm>
            <a:custGeom>
              <a:avLst/>
              <a:gdLst/>
              <a:ahLst/>
              <a:cxnLst/>
              <a:rect l="l" t="t" r="r" b="b"/>
              <a:pathLst>
                <a:path w="874" h="982" extrusionOk="0">
                  <a:moveTo>
                    <a:pt x="1" y="0"/>
                  </a:moveTo>
                  <a:lnTo>
                    <a:pt x="1" y="294"/>
                  </a:lnTo>
                  <a:cubicBezTo>
                    <a:pt x="1" y="623"/>
                    <a:pt x="247" y="902"/>
                    <a:pt x="573" y="942"/>
                  </a:cubicBezTo>
                  <a:lnTo>
                    <a:pt x="874" y="982"/>
                  </a:lnTo>
                  <a:lnTo>
                    <a:pt x="87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8" name="Google Shape;20778;p73"/>
            <p:cNvSpPr/>
            <p:nvPr/>
          </p:nvSpPr>
          <p:spPr>
            <a:xfrm>
              <a:off x="5843357" y="3361920"/>
              <a:ext cx="207983" cy="120050"/>
            </a:xfrm>
            <a:custGeom>
              <a:avLst/>
              <a:gdLst/>
              <a:ahLst/>
              <a:cxnLst/>
              <a:rect l="l" t="t" r="r" b="b"/>
              <a:pathLst>
                <a:path w="7933" h="4579" extrusionOk="0">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9" name="Google Shape;20779;p73"/>
            <p:cNvSpPr/>
            <p:nvPr/>
          </p:nvSpPr>
          <p:spPr>
            <a:xfrm>
              <a:off x="5862627" y="3436168"/>
              <a:ext cx="22914" cy="45802"/>
            </a:xfrm>
            <a:custGeom>
              <a:avLst/>
              <a:gdLst/>
              <a:ahLst/>
              <a:cxnLst/>
              <a:rect l="l" t="t" r="r" b="b"/>
              <a:pathLst>
                <a:path w="874" h="1747" extrusionOk="0">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0" name="Google Shape;20780;p73"/>
            <p:cNvSpPr/>
            <p:nvPr/>
          </p:nvSpPr>
          <p:spPr>
            <a:xfrm>
              <a:off x="5887428" y="3618196"/>
              <a:ext cx="121938" cy="40847"/>
            </a:xfrm>
            <a:custGeom>
              <a:avLst/>
              <a:gdLst/>
              <a:ahLst/>
              <a:cxnLst/>
              <a:rect l="l" t="t" r="r" b="b"/>
              <a:pathLst>
                <a:path w="4651" h="1558" extrusionOk="0">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1" name="Google Shape;20781;p73"/>
            <p:cNvSpPr/>
            <p:nvPr/>
          </p:nvSpPr>
          <p:spPr>
            <a:xfrm>
              <a:off x="5923556" y="3550738"/>
              <a:ext cx="49604" cy="16596"/>
            </a:xfrm>
            <a:custGeom>
              <a:avLst/>
              <a:gdLst/>
              <a:ahLst/>
              <a:cxnLst/>
              <a:rect l="l" t="t" r="r" b="b"/>
              <a:pathLst>
                <a:path w="1892" h="633" extrusionOk="0">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2" name="Google Shape;20782;p73"/>
            <p:cNvSpPr/>
            <p:nvPr/>
          </p:nvSpPr>
          <p:spPr>
            <a:xfrm>
              <a:off x="5908796" y="3505172"/>
              <a:ext cx="10644" cy="16386"/>
            </a:xfrm>
            <a:custGeom>
              <a:avLst/>
              <a:gdLst/>
              <a:ahLst/>
              <a:cxnLst/>
              <a:rect l="l" t="t" r="r" b="b"/>
              <a:pathLst>
                <a:path w="406" h="625" extrusionOk="0">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3" name="Google Shape;20783;p73"/>
            <p:cNvSpPr/>
            <p:nvPr/>
          </p:nvSpPr>
          <p:spPr>
            <a:xfrm>
              <a:off x="5977328" y="3505172"/>
              <a:ext cx="10671" cy="16386"/>
            </a:xfrm>
            <a:custGeom>
              <a:avLst/>
              <a:gdLst/>
              <a:ahLst/>
              <a:cxnLst/>
              <a:rect l="l" t="t" r="r" b="b"/>
              <a:pathLst>
                <a:path w="407" h="625" extrusionOk="0">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4" name="Google Shape;20784;p73"/>
            <p:cNvSpPr/>
            <p:nvPr/>
          </p:nvSpPr>
          <p:spPr>
            <a:xfrm>
              <a:off x="5811634" y="3356702"/>
              <a:ext cx="273501" cy="364948"/>
            </a:xfrm>
            <a:custGeom>
              <a:avLst/>
              <a:gdLst/>
              <a:ahLst/>
              <a:cxnLst/>
              <a:rect l="l" t="t" r="r" b="b"/>
              <a:pathLst>
                <a:path w="10432" h="13920" extrusionOk="0">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85" name="Google Shape;20785;p73"/>
          <p:cNvGrpSpPr/>
          <p:nvPr/>
        </p:nvGrpSpPr>
        <p:grpSpPr>
          <a:xfrm>
            <a:off x="4905793" y="2695552"/>
            <a:ext cx="284879" cy="365105"/>
            <a:chOff x="4905793" y="2894802"/>
            <a:chExt cx="284879" cy="365105"/>
          </a:xfrm>
        </p:grpSpPr>
        <p:sp>
          <p:nvSpPr>
            <p:cNvPr id="20786" name="Google Shape;20786;p73"/>
            <p:cNvSpPr/>
            <p:nvPr/>
          </p:nvSpPr>
          <p:spPr>
            <a:xfrm>
              <a:off x="4911115" y="3100243"/>
              <a:ext cx="274261" cy="154211"/>
            </a:xfrm>
            <a:custGeom>
              <a:avLst/>
              <a:gdLst/>
              <a:ahLst/>
              <a:cxnLst/>
              <a:rect l="l" t="t" r="r" b="b"/>
              <a:pathLst>
                <a:path w="10461" h="5882" extrusionOk="0">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7" name="Google Shape;20787;p73"/>
            <p:cNvSpPr/>
            <p:nvPr/>
          </p:nvSpPr>
          <p:spPr>
            <a:xfrm>
              <a:off x="4911115" y="3142584"/>
              <a:ext cx="274340" cy="111870"/>
            </a:xfrm>
            <a:custGeom>
              <a:avLst/>
              <a:gdLst/>
              <a:ahLst/>
              <a:cxnLst/>
              <a:rect l="l" t="t" r="r" b="b"/>
              <a:pathLst>
                <a:path w="10464" h="4267" extrusionOk="0">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8" name="Google Shape;20788;p73"/>
            <p:cNvSpPr/>
            <p:nvPr/>
          </p:nvSpPr>
          <p:spPr>
            <a:xfrm>
              <a:off x="4970261" y="3142584"/>
              <a:ext cx="155758" cy="49839"/>
            </a:xfrm>
            <a:custGeom>
              <a:avLst/>
              <a:gdLst/>
              <a:ahLst/>
              <a:cxnLst/>
              <a:rect l="l" t="t" r="r" b="b"/>
              <a:pathLst>
                <a:path w="5941" h="1901" extrusionOk="0">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9" name="Google Shape;20789;p73"/>
            <p:cNvSpPr/>
            <p:nvPr/>
          </p:nvSpPr>
          <p:spPr>
            <a:xfrm>
              <a:off x="5008146" y="3100243"/>
              <a:ext cx="80094" cy="28551"/>
            </a:xfrm>
            <a:custGeom>
              <a:avLst/>
              <a:gdLst/>
              <a:ahLst/>
              <a:cxnLst/>
              <a:rect l="l" t="t" r="r" b="b"/>
              <a:pathLst>
                <a:path w="3055" h="1089" extrusionOk="0">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0" name="Google Shape;20790;p73"/>
            <p:cNvSpPr/>
            <p:nvPr/>
          </p:nvSpPr>
          <p:spPr>
            <a:xfrm>
              <a:off x="4951096" y="2951537"/>
              <a:ext cx="194298" cy="160215"/>
            </a:xfrm>
            <a:custGeom>
              <a:avLst/>
              <a:gdLst/>
              <a:ahLst/>
              <a:cxnLst/>
              <a:rect l="l" t="t" r="r" b="b"/>
              <a:pathLst>
                <a:path w="7411" h="6111" extrusionOk="0">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1" name="Google Shape;20791;p73"/>
            <p:cNvSpPr/>
            <p:nvPr/>
          </p:nvSpPr>
          <p:spPr>
            <a:xfrm>
              <a:off x="4951096" y="2951642"/>
              <a:ext cx="148522" cy="160110"/>
            </a:xfrm>
            <a:custGeom>
              <a:avLst/>
              <a:gdLst/>
              <a:ahLst/>
              <a:cxnLst/>
              <a:rect l="l" t="t" r="r" b="b"/>
              <a:pathLst>
                <a:path w="5665" h="6107" extrusionOk="0">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2" name="Google Shape;20792;p73"/>
            <p:cNvSpPr/>
            <p:nvPr/>
          </p:nvSpPr>
          <p:spPr>
            <a:xfrm>
              <a:off x="4986123" y="3125228"/>
              <a:ext cx="62135" cy="50023"/>
            </a:xfrm>
            <a:custGeom>
              <a:avLst/>
              <a:gdLst/>
              <a:ahLst/>
              <a:cxnLst/>
              <a:rect l="l" t="t" r="r" b="b"/>
              <a:pathLst>
                <a:path w="2370" h="1908" extrusionOk="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3" name="Google Shape;20793;p73"/>
            <p:cNvSpPr/>
            <p:nvPr/>
          </p:nvSpPr>
          <p:spPr>
            <a:xfrm>
              <a:off x="5048232" y="3125228"/>
              <a:ext cx="62109" cy="50023"/>
            </a:xfrm>
            <a:custGeom>
              <a:avLst/>
              <a:gdLst/>
              <a:ahLst/>
              <a:cxnLst/>
              <a:rect l="l" t="t" r="r" b="b"/>
              <a:pathLst>
                <a:path w="2369" h="1908" extrusionOk="0">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4" name="Google Shape;20794;p73"/>
            <p:cNvSpPr/>
            <p:nvPr/>
          </p:nvSpPr>
          <p:spPr>
            <a:xfrm>
              <a:off x="5022487" y="3052081"/>
              <a:ext cx="51413" cy="22914"/>
            </a:xfrm>
            <a:custGeom>
              <a:avLst/>
              <a:gdLst/>
              <a:ahLst/>
              <a:cxnLst/>
              <a:rect l="l" t="t" r="r" b="b"/>
              <a:pathLst>
                <a:path w="1961" h="874" extrusionOk="0">
                  <a:moveTo>
                    <a:pt x="1" y="1"/>
                  </a:moveTo>
                  <a:cubicBezTo>
                    <a:pt x="1" y="483"/>
                    <a:pt x="439" y="874"/>
                    <a:pt x="982" y="874"/>
                  </a:cubicBezTo>
                  <a:cubicBezTo>
                    <a:pt x="1522" y="874"/>
                    <a:pt x="1960" y="483"/>
                    <a:pt x="19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5" name="Google Shape;20795;p73"/>
            <p:cNvSpPr/>
            <p:nvPr/>
          </p:nvSpPr>
          <p:spPr>
            <a:xfrm>
              <a:off x="4953273" y="2945927"/>
              <a:ext cx="189841" cy="71443"/>
            </a:xfrm>
            <a:custGeom>
              <a:avLst/>
              <a:gdLst/>
              <a:ahLst/>
              <a:cxnLst/>
              <a:rect l="l" t="t" r="r" b="b"/>
              <a:pathLst>
                <a:path w="7241" h="2725" extrusionOk="0">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6" name="Google Shape;20796;p73"/>
            <p:cNvSpPr/>
            <p:nvPr/>
          </p:nvSpPr>
          <p:spPr>
            <a:xfrm>
              <a:off x="4945302" y="3203068"/>
              <a:ext cx="17199" cy="51386"/>
            </a:xfrm>
            <a:custGeom>
              <a:avLst/>
              <a:gdLst/>
              <a:ahLst/>
              <a:cxnLst/>
              <a:rect l="l" t="t" r="r" b="b"/>
              <a:pathLst>
                <a:path w="656" h="1960" extrusionOk="0">
                  <a:moveTo>
                    <a:pt x="656" y="0"/>
                  </a:moveTo>
                  <a:cubicBezTo>
                    <a:pt x="294" y="0"/>
                    <a:pt x="4" y="290"/>
                    <a:pt x="0" y="652"/>
                  </a:cubicBezTo>
                  <a:lnTo>
                    <a:pt x="0" y="1960"/>
                  </a:lnTo>
                  <a:lnTo>
                    <a:pt x="656" y="1960"/>
                  </a:lnTo>
                  <a:lnTo>
                    <a:pt x="656" y="0"/>
                  </a:ln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7" name="Google Shape;20797;p73"/>
            <p:cNvSpPr/>
            <p:nvPr/>
          </p:nvSpPr>
          <p:spPr>
            <a:xfrm>
              <a:off x="5133885" y="3203068"/>
              <a:ext cx="17199" cy="51386"/>
            </a:xfrm>
            <a:custGeom>
              <a:avLst/>
              <a:gdLst/>
              <a:ahLst/>
              <a:cxnLst/>
              <a:rect l="l" t="t" r="r" b="b"/>
              <a:pathLst>
                <a:path w="656" h="1960" extrusionOk="0">
                  <a:moveTo>
                    <a:pt x="0" y="0"/>
                  </a:moveTo>
                  <a:lnTo>
                    <a:pt x="0" y="1960"/>
                  </a:lnTo>
                  <a:lnTo>
                    <a:pt x="656" y="1960"/>
                  </a:lnTo>
                  <a:lnTo>
                    <a:pt x="656" y="652"/>
                  </a:lnTo>
                  <a:cubicBezTo>
                    <a:pt x="656" y="290"/>
                    <a:pt x="362" y="0"/>
                    <a:pt x="0" y="0"/>
                  </a:cubicBezTo>
                  <a:close/>
                </a:path>
              </a:pathLst>
            </a:custGeom>
            <a:solidFill>
              <a:srgbClr val="5266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8" name="Google Shape;20798;p73"/>
            <p:cNvSpPr/>
            <p:nvPr/>
          </p:nvSpPr>
          <p:spPr>
            <a:xfrm>
              <a:off x="4962475" y="3146936"/>
              <a:ext cx="22914" cy="107518"/>
            </a:xfrm>
            <a:custGeom>
              <a:avLst/>
              <a:gdLst/>
              <a:ahLst/>
              <a:cxnLst/>
              <a:rect l="l" t="t" r="r" b="b"/>
              <a:pathLst>
                <a:path w="874" h="4101" extrusionOk="0">
                  <a:moveTo>
                    <a:pt x="874" y="1"/>
                  </a:moveTo>
                  <a:lnTo>
                    <a:pt x="1" y="254"/>
                  </a:lnTo>
                  <a:lnTo>
                    <a:pt x="1" y="4101"/>
                  </a:lnTo>
                  <a:lnTo>
                    <a:pt x="874" y="4101"/>
                  </a:lnTo>
                  <a:lnTo>
                    <a:pt x="87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9" name="Google Shape;20799;p73"/>
            <p:cNvSpPr/>
            <p:nvPr/>
          </p:nvSpPr>
          <p:spPr>
            <a:xfrm>
              <a:off x="5111076" y="3146936"/>
              <a:ext cx="22835" cy="107518"/>
            </a:xfrm>
            <a:custGeom>
              <a:avLst/>
              <a:gdLst/>
              <a:ahLst/>
              <a:cxnLst/>
              <a:rect l="l" t="t" r="r" b="b"/>
              <a:pathLst>
                <a:path w="871" h="4101" extrusionOk="0">
                  <a:moveTo>
                    <a:pt x="1" y="1"/>
                  </a:moveTo>
                  <a:lnTo>
                    <a:pt x="1" y="4101"/>
                  </a:lnTo>
                  <a:lnTo>
                    <a:pt x="870" y="4101"/>
                  </a:lnTo>
                  <a:lnTo>
                    <a:pt x="870" y="254"/>
                  </a:lnTo>
                  <a:lnTo>
                    <a:pt x="1"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0" name="Google Shape;20800;p73"/>
            <p:cNvSpPr/>
            <p:nvPr/>
          </p:nvSpPr>
          <p:spPr>
            <a:xfrm>
              <a:off x="4985363" y="2900177"/>
              <a:ext cx="154342" cy="62870"/>
            </a:xfrm>
            <a:custGeom>
              <a:avLst/>
              <a:gdLst/>
              <a:ahLst/>
              <a:cxnLst/>
              <a:rect l="l" t="t" r="r" b="b"/>
              <a:pathLst>
                <a:path w="5887" h="2398" extrusionOk="0">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1" name="Google Shape;20801;p73"/>
            <p:cNvSpPr/>
            <p:nvPr/>
          </p:nvSpPr>
          <p:spPr>
            <a:xfrm>
              <a:off x="5019367" y="2900177"/>
              <a:ext cx="110349" cy="40087"/>
            </a:xfrm>
            <a:custGeom>
              <a:avLst/>
              <a:gdLst/>
              <a:ahLst/>
              <a:cxnLst/>
              <a:rect l="l" t="t" r="r" b="b"/>
              <a:pathLst>
                <a:path w="4209" h="1529" extrusionOk="0">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2" name="Google Shape;20802;p73"/>
            <p:cNvSpPr/>
            <p:nvPr/>
          </p:nvSpPr>
          <p:spPr>
            <a:xfrm>
              <a:off x="4905793" y="2894802"/>
              <a:ext cx="284879" cy="365105"/>
            </a:xfrm>
            <a:custGeom>
              <a:avLst/>
              <a:gdLst/>
              <a:ahLst/>
              <a:cxnLst/>
              <a:rect l="l" t="t" r="r" b="b"/>
              <a:pathLst>
                <a:path w="10866" h="13926" extrusionOk="0">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3" name="Google Shape;20803;p73"/>
            <p:cNvSpPr/>
            <p:nvPr/>
          </p:nvSpPr>
          <p:spPr>
            <a:xfrm>
              <a:off x="5105675" y="3169169"/>
              <a:ext cx="10749" cy="90634"/>
            </a:xfrm>
            <a:custGeom>
              <a:avLst/>
              <a:gdLst/>
              <a:ahLst/>
              <a:cxnLst/>
              <a:rect l="l" t="t" r="r" b="b"/>
              <a:pathLst>
                <a:path w="410" h="3457" extrusionOk="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4" name="Google Shape;20804;p73"/>
            <p:cNvSpPr/>
            <p:nvPr/>
          </p:nvSpPr>
          <p:spPr>
            <a:xfrm>
              <a:off x="5041206" y="3180547"/>
              <a:ext cx="12453" cy="10697"/>
            </a:xfrm>
            <a:custGeom>
              <a:avLst/>
              <a:gdLst/>
              <a:ahLst/>
              <a:cxnLst/>
              <a:rect l="l" t="t" r="r" b="b"/>
              <a:pathLst>
                <a:path w="475" h="408" extrusionOk="0">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5" name="Google Shape;20805;p73"/>
            <p:cNvSpPr/>
            <p:nvPr/>
          </p:nvSpPr>
          <p:spPr>
            <a:xfrm>
              <a:off x="5041206" y="3249106"/>
              <a:ext cx="12453" cy="10697"/>
            </a:xfrm>
            <a:custGeom>
              <a:avLst/>
              <a:gdLst/>
              <a:ahLst/>
              <a:cxnLst/>
              <a:rect l="l" t="t" r="r" b="b"/>
              <a:pathLst>
                <a:path w="475" h="408" extrusionOk="0">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6" name="Google Shape;20806;p73"/>
            <p:cNvSpPr/>
            <p:nvPr/>
          </p:nvSpPr>
          <p:spPr>
            <a:xfrm>
              <a:off x="5041206" y="3214840"/>
              <a:ext cx="12453" cy="10697"/>
            </a:xfrm>
            <a:custGeom>
              <a:avLst/>
              <a:gdLst/>
              <a:ahLst/>
              <a:cxnLst/>
              <a:rect l="l" t="t" r="r" b="b"/>
              <a:pathLst>
                <a:path w="475" h="408" extrusionOk="0">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7" name="Google Shape;20807;p73"/>
            <p:cNvSpPr/>
            <p:nvPr/>
          </p:nvSpPr>
          <p:spPr>
            <a:xfrm>
              <a:off x="5008539" y="3015324"/>
              <a:ext cx="10749" cy="16412"/>
            </a:xfrm>
            <a:custGeom>
              <a:avLst/>
              <a:gdLst/>
              <a:ahLst/>
              <a:cxnLst/>
              <a:rect l="l" t="t" r="r" b="b"/>
              <a:pathLst>
                <a:path w="410" h="626" extrusionOk="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8" name="Google Shape;20808;p73"/>
            <p:cNvSpPr/>
            <p:nvPr/>
          </p:nvSpPr>
          <p:spPr>
            <a:xfrm>
              <a:off x="5077176" y="3015351"/>
              <a:ext cx="10671" cy="16386"/>
            </a:xfrm>
            <a:custGeom>
              <a:avLst/>
              <a:gdLst/>
              <a:ahLst/>
              <a:cxnLst/>
              <a:rect l="l" t="t" r="r" b="b"/>
              <a:pathLst>
                <a:path w="407" h="625" extrusionOk="0">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9" name="Google Shape;20809;p73"/>
            <p:cNvSpPr/>
            <p:nvPr/>
          </p:nvSpPr>
          <p:spPr>
            <a:xfrm>
              <a:off x="5001041" y="2997680"/>
              <a:ext cx="23963" cy="10749"/>
            </a:xfrm>
            <a:custGeom>
              <a:avLst/>
              <a:gdLst/>
              <a:ahLst/>
              <a:cxnLst/>
              <a:rect l="l" t="t" r="r" b="b"/>
              <a:pathLst>
                <a:path w="914" h="410" extrusionOk="0">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0" name="Google Shape;20810;p73"/>
            <p:cNvSpPr/>
            <p:nvPr/>
          </p:nvSpPr>
          <p:spPr>
            <a:xfrm>
              <a:off x="5069678" y="2997680"/>
              <a:ext cx="25667" cy="10749"/>
            </a:xfrm>
            <a:custGeom>
              <a:avLst/>
              <a:gdLst/>
              <a:ahLst/>
              <a:cxnLst/>
              <a:rect l="l" t="t" r="r" b="b"/>
              <a:pathLst>
                <a:path w="979" h="410" extrusionOk="0">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1" name="Google Shape;20811;p73"/>
            <p:cNvSpPr/>
            <p:nvPr/>
          </p:nvSpPr>
          <p:spPr>
            <a:xfrm>
              <a:off x="5017191" y="3046785"/>
              <a:ext cx="62109" cy="33532"/>
            </a:xfrm>
            <a:custGeom>
              <a:avLst/>
              <a:gdLst/>
              <a:ahLst/>
              <a:cxnLst/>
              <a:rect l="l" t="t" r="r" b="b"/>
              <a:pathLst>
                <a:path w="2369" h="1279" extrusionOk="0">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12" name="Google Shape;20812;p73"/>
          <p:cNvGrpSpPr/>
          <p:nvPr/>
        </p:nvGrpSpPr>
        <p:grpSpPr>
          <a:xfrm>
            <a:off x="8062013" y="3157348"/>
            <a:ext cx="273501" cy="364948"/>
            <a:chOff x="8062013" y="3356598"/>
            <a:chExt cx="273501" cy="364948"/>
          </a:xfrm>
        </p:grpSpPr>
        <p:sp>
          <p:nvSpPr>
            <p:cNvPr id="20813" name="Google Shape;20813;p73"/>
            <p:cNvSpPr/>
            <p:nvPr/>
          </p:nvSpPr>
          <p:spPr>
            <a:xfrm>
              <a:off x="8081571" y="3361920"/>
              <a:ext cx="234463" cy="302917"/>
            </a:xfrm>
            <a:custGeom>
              <a:avLst/>
              <a:gdLst/>
              <a:ahLst/>
              <a:cxnLst/>
              <a:rect l="l" t="t" r="r" b="b"/>
              <a:pathLst>
                <a:path w="8943" h="11554" extrusionOk="0">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4" name="Google Shape;20814;p73"/>
            <p:cNvSpPr/>
            <p:nvPr/>
          </p:nvSpPr>
          <p:spPr>
            <a:xfrm>
              <a:off x="8164471" y="3361867"/>
              <a:ext cx="151091" cy="301265"/>
            </a:xfrm>
            <a:custGeom>
              <a:avLst/>
              <a:gdLst/>
              <a:ahLst/>
              <a:cxnLst/>
              <a:rect l="l" t="t" r="r" b="b"/>
              <a:pathLst>
                <a:path w="5763" h="11491" extrusionOk="0">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5" name="Google Shape;20815;p73"/>
            <p:cNvSpPr/>
            <p:nvPr/>
          </p:nvSpPr>
          <p:spPr>
            <a:xfrm>
              <a:off x="8067335" y="3561881"/>
              <a:ext cx="262962" cy="154342"/>
            </a:xfrm>
            <a:custGeom>
              <a:avLst/>
              <a:gdLst/>
              <a:ahLst/>
              <a:cxnLst/>
              <a:rect l="l" t="t" r="r" b="b"/>
              <a:pathLst>
                <a:path w="10030" h="5887" extrusionOk="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6" name="Google Shape;20816;p73"/>
            <p:cNvSpPr/>
            <p:nvPr/>
          </p:nvSpPr>
          <p:spPr>
            <a:xfrm>
              <a:off x="8067335" y="3620765"/>
              <a:ext cx="262857" cy="95458"/>
            </a:xfrm>
            <a:custGeom>
              <a:avLst/>
              <a:gdLst/>
              <a:ahLst/>
              <a:cxnLst/>
              <a:rect l="l" t="t" r="r" b="b"/>
              <a:pathLst>
                <a:path w="10026" h="3641" extrusionOk="0">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7" name="Google Shape;20817;p73"/>
            <p:cNvSpPr/>
            <p:nvPr/>
          </p:nvSpPr>
          <p:spPr>
            <a:xfrm>
              <a:off x="8164471" y="3561881"/>
              <a:ext cx="68585" cy="28630"/>
            </a:xfrm>
            <a:custGeom>
              <a:avLst/>
              <a:gdLst/>
              <a:ahLst/>
              <a:cxnLst/>
              <a:rect l="l" t="t" r="r" b="b"/>
              <a:pathLst>
                <a:path w="2616" h="1092" extrusionOk="0">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8" name="Google Shape;20818;p73"/>
            <p:cNvSpPr/>
            <p:nvPr/>
          </p:nvSpPr>
          <p:spPr>
            <a:xfrm>
              <a:off x="8101601" y="3424789"/>
              <a:ext cx="194298" cy="148627"/>
            </a:xfrm>
            <a:custGeom>
              <a:avLst/>
              <a:gdLst/>
              <a:ahLst/>
              <a:cxnLst/>
              <a:rect l="l" t="t" r="r" b="b"/>
              <a:pathLst>
                <a:path w="7411" h="5669" extrusionOk="0">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9" name="Google Shape;20819;p73"/>
            <p:cNvSpPr/>
            <p:nvPr/>
          </p:nvSpPr>
          <p:spPr>
            <a:xfrm>
              <a:off x="8173122" y="3516210"/>
              <a:ext cx="51386" cy="22914"/>
            </a:xfrm>
            <a:custGeom>
              <a:avLst/>
              <a:gdLst/>
              <a:ahLst/>
              <a:cxnLst/>
              <a:rect l="l" t="t" r="r" b="b"/>
              <a:pathLst>
                <a:path w="1960" h="874" extrusionOk="0">
                  <a:moveTo>
                    <a:pt x="0" y="1"/>
                  </a:moveTo>
                  <a:cubicBezTo>
                    <a:pt x="0" y="482"/>
                    <a:pt x="438" y="874"/>
                    <a:pt x="978" y="874"/>
                  </a:cubicBezTo>
                  <a:cubicBezTo>
                    <a:pt x="1521" y="874"/>
                    <a:pt x="1959" y="482"/>
                    <a:pt x="195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0" name="Google Shape;20820;p73"/>
            <p:cNvSpPr/>
            <p:nvPr/>
          </p:nvSpPr>
          <p:spPr>
            <a:xfrm>
              <a:off x="8125459" y="3374504"/>
              <a:ext cx="63813" cy="28603"/>
            </a:xfrm>
            <a:custGeom>
              <a:avLst/>
              <a:gdLst/>
              <a:ahLst/>
              <a:cxnLst/>
              <a:rect l="l" t="t" r="r" b="b"/>
              <a:pathLst>
                <a:path w="2434" h="1091" extrusionOk="0">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1" name="Google Shape;20821;p73"/>
            <p:cNvSpPr/>
            <p:nvPr/>
          </p:nvSpPr>
          <p:spPr>
            <a:xfrm>
              <a:off x="8208254" y="3374504"/>
              <a:ext cx="63918" cy="28603"/>
            </a:xfrm>
            <a:custGeom>
              <a:avLst/>
              <a:gdLst/>
              <a:ahLst/>
              <a:cxnLst/>
              <a:rect l="l" t="t" r="r" b="b"/>
              <a:pathLst>
                <a:path w="2438" h="1091" extrusionOk="0">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2" name="Google Shape;20822;p73"/>
            <p:cNvSpPr/>
            <p:nvPr/>
          </p:nvSpPr>
          <p:spPr>
            <a:xfrm>
              <a:off x="8101706" y="3424789"/>
              <a:ext cx="125739" cy="148627"/>
            </a:xfrm>
            <a:custGeom>
              <a:avLst/>
              <a:gdLst/>
              <a:ahLst/>
              <a:cxnLst/>
              <a:rect l="l" t="t" r="r" b="b"/>
              <a:pathLst>
                <a:path w="4796" h="5669" extrusionOk="0">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3" name="Google Shape;20823;p73"/>
            <p:cNvSpPr/>
            <p:nvPr/>
          </p:nvSpPr>
          <p:spPr>
            <a:xfrm>
              <a:off x="8187358" y="3384808"/>
              <a:ext cx="22914" cy="22809"/>
            </a:xfrm>
            <a:custGeom>
              <a:avLst/>
              <a:gdLst/>
              <a:ahLst/>
              <a:cxnLst/>
              <a:rect l="l" t="t" r="r" b="b"/>
              <a:pathLst>
                <a:path w="874" h="870" extrusionOk="0">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4" name="Google Shape;20824;p73"/>
            <p:cNvSpPr/>
            <p:nvPr/>
          </p:nvSpPr>
          <p:spPr>
            <a:xfrm>
              <a:off x="8109597" y="3620765"/>
              <a:ext cx="178436" cy="61165"/>
            </a:xfrm>
            <a:custGeom>
              <a:avLst/>
              <a:gdLst/>
              <a:ahLst/>
              <a:cxnLst/>
              <a:rect l="l" t="t" r="r" b="b"/>
              <a:pathLst>
                <a:path w="6806" h="2333" extrusionOk="0">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5" name="Google Shape;20825;p73"/>
            <p:cNvSpPr/>
            <p:nvPr/>
          </p:nvSpPr>
          <p:spPr>
            <a:xfrm>
              <a:off x="8159253" y="3477172"/>
              <a:ext cx="10644" cy="16412"/>
            </a:xfrm>
            <a:custGeom>
              <a:avLst/>
              <a:gdLst/>
              <a:ahLst/>
              <a:cxnLst/>
              <a:rect l="l" t="t" r="r" b="b"/>
              <a:pathLst>
                <a:path w="406" h="626" extrusionOk="0">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6" name="Google Shape;20826;p73"/>
            <p:cNvSpPr/>
            <p:nvPr/>
          </p:nvSpPr>
          <p:spPr>
            <a:xfrm>
              <a:off x="8227707" y="3477093"/>
              <a:ext cx="10749" cy="16386"/>
            </a:xfrm>
            <a:custGeom>
              <a:avLst/>
              <a:gdLst/>
              <a:ahLst/>
              <a:cxnLst/>
              <a:rect l="l" t="t" r="r" b="b"/>
              <a:pathLst>
                <a:path w="410" h="625" extrusionOk="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7" name="Google Shape;20827;p73"/>
            <p:cNvSpPr/>
            <p:nvPr/>
          </p:nvSpPr>
          <p:spPr>
            <a:xfrm>
              <a:off x="8062013" y="3356598"/>
              <a:ext cx="273501" cy="364948"/>
            </a:xfrm>
            <a:custGeom>
              <a:avLst/>
              <a:gdLst/>
              <a:ahLst/>
              <a:cxnLst/>
              <a:rect l="l" t="t" r="r" b="b"/>
              <a:pathLst>
                <a:path w="10432" h="13920" extrusionOk="0">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8" name="Google Shape;20828;p73"/>
            <p:cNvSpPr/>
            <p:nvPr/>
          </p:nvSpPr>
          <p:spPr>
            <a:xfrm>
              <a:off x="8167695" y="3510888"/>
              <a:ext cx="62214" cy="33558"/>
            </a:xfrm>
            <a:custGeom>
              <a:avLst/>
              <a:gdLst/>
              <a:ahLst/>
              <a:cxnLst/>
              <a:rect l="l" t="t" r="r" b="b"/>
              <a:pathLst>
                <a:path w="2373" h="1280" extrusionOk="0">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9" name="Google Shape;20829;p73"/>
            <p:cNvSpPr/>
            <p:nvPr/>
          </p:nvSpPr>
          <p:spPr>
            <a:xfrm>
              <a:off x="8151126" y="3456486"/>
              <a:ext cx="26794" cy="13712"/>
            </a:xfrm>
            <a:custGeom>
              <a:avLst/>
              <a:gdLst/>
              <a:ahLst/>
              <a:cxnLst/>
              <a:rect l="l" t="t" r="r" b="b"/>
              <a:pathLst>
                <a:path w="1022" h="523" extrusionOk="0">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0" name="Google Shape;20830;p73"/>
            <p:cNvSpPr/>
            <p:nvPr/>
          </p:nvSpPr>
          <p:spPr>
            <a:xfrm>
              <a:off x="8219685" y="3456486"/>
              <a:ext cx="26794" cy="13712"/>
            </a:xfrm>
            <a:custGeom>
              <a:avLst/>
              <a:gdLst/>
              <a:ahLst/>
              <a:cxnLst/>
              <a:rect l="l" t="t" r="r" b="b"/>
              <a:pathLst>
                <a:path w="1022" h="523" extrusionOk="0">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31" name="Google Shape;20831;p73"/>
          <p:cNvGrpSpPr/>
          <p:nvPr/>
        </p:nvGrpSpPr>
        <p:grpSpPr>
          <a:xfrm>
            <a:off x="6261709" y="2231948"/>
            <a:ext cx="273606" cy="365052"/>
            <a:chOff x="6261709" y="2431198"/>
            <a:chExt cx="273606" cy="365052"/>
          </a:xfrm>
        </p:grpSpPr>
        <p:sp>
          <p:nvSpPr>
            <p:cNvPr id="20832" name="Google Shape;20832;p73"/>
            <p:cNvSpPr/>
            <p:nvPr/>
          </p:nvSpPr>
          <p:spPr>
            <a:xfrm>
              <a:off x="6324212" y="2436599"/>
              <a:ext cx="148522" cy="57102"/>
            </a:xfrm>
            <a:custGeom>
              <a:avLst/>
              <a:gdLst/>
              <a:ahLst/>
              <a:cxnLst/>
              <a:rect l="l" t="t" r="r" b="b"/>
              <a:pathLst>
                <a:path w="5665" h="2178" extrusionOk="0">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3" name="Google Shape;20833;p73"/>
            <p:cNvSpPr/>
            <p:nvPr/>
          </p:nvSpPr>
          <p:spPr>
            <a:xfrm>
              <a:off x="6278436" y="2470892"/>
              <a:ext cx="240074" cy="148522"/>
            </a:xfrm>
            <a:custGeom>
              <a:avLst/>
              <a:gdLst/>
              <a:ahLst/>
              <a:cxnLst/>
              <a:rect l="l" t="t" r="r" b="b"/>
              <a:pathLst>
                <a:path w="9157" h="5665" extrusionOk="0">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4" name="Google Shape;20834;p73"/>
            <p:cNvSpPr/>
            <p:nvPr/>
          </p:nvSpPr>
          <p:spPr>
            <a:xfrm>
              <a:off x="6291152" y="2493780"/>
              <a:ext cx="214538" cy="232104"/>
            </a:xfrm>
            <a:custGeom>
              <a:avLst/>
              <a:gdLst/>
              <a:ahLst/>
              <a:cxnLst/>
              <a:rect l="l" t="t" r="r" b="b"/>
              <a:pathLst>
                <a:path w="8183" h="8853" extrusionOk="0">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5" name="Google Shape;20835;p73"/>
            <p:cNvSpPr/>
            <p:nvPr/>
          </p:nvSpPr>
          <p:spPr>
            <a:xfrm>
              <a:off x="6267031" y="2647965"/>
              <a:ext cx="262962" cy="142938"/>
            </a:xfrm>
            <a:custGeom>
              <a:avLst/>
              <a:gdLst/>
              <a:ahLst/>
              <a:cxnLst/>
              <a:rect l="l" t="t" r="r" b="b"/>
              <a:pathLst>
                <a:path w="10030" h="5452" extrusionOk="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6" name="Google Shape;20836;p73"/>
            <p:cNvSpPr/>
            <p:nvPr/>
          </p:nvSpPr>
          <p:spPr>
            <a:xfrm>
              <a:off x="6364167" y="2647965"/>
              <a:ext cx="68585" cy="34319"/>
            </a:xfrm>
            <a:custGeom>
              <a:avLst/>
              <a:gdLst/>
              <a:ahLst/>
              <a:cxnLst/>
              <a:rect l="l" t="t" r="r" b="b"/>
              <a:pathLst>
                <a:path w="2616" h="1309" extrusionOk="0">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7" name="Google Shape;20837;p73"/>
            <p:cNvSpPr/>
            <p:nvPr/>
          </p:nvSpPr>
          <p:spPr>
            <a:xfrm>
              <a:off x="6324107" y="2516563"/>
              <a:ext cx="148627" cy="148627"/>
            </a:xfrm>
            <a:custGeom>
              <a:avLst/>
              <a:gdLst/>
              <a:ahLst/>
              <a:cxnLst/>
              <a:rect l="l" t="t" r="r" b="b"/>
              <a:pathLst>
                <a:path w="5669" h="5669" extrusionOk="0">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8" name="Google Shape;20838;p73"/>
            <p:cNvSpPr/>
            <p:nvPr/>
          </p:nvSpPr>
          <p:spPr>
            <a:xfrm>
              <a:off x="6324107" y="2516563"/>
              <a:ext cx="125844" cy="148601"/>
            </a:xfrm>
            <a:custGeom>
              <a:avLst/>
              <a:gdLst/>
              <a:ahLst/>
              <a:cxnLst/>
              <a:rect l="l" t="t" r="r" b="b"/>
              <a:pathLst>
                <a:path w="4800" h="5668" extrusionOk="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9" name="Google Shape;20839;p73"/>
            <p:cNvSpPr/>
            <p:nvPr/>
          </p:nvSpPr>
          <p:spPr>
            <a:xfrm>
              <a:off x="6267031" y="2713954"/>
              <a:ext cx="262857" cy="76948"/>
            </a:xfrm>
            <a:custGeom>
              <a:avLst/>
              <a:gdLst/>
              <a:ahLst/>
              <a:cxnLst/>
              <a:rect l="l" t="t" r="r" b="b"/>
              <a:pathLst>
                <a:path w="10026" h="2935" extrusionOk="0">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0" name="Google Shape;20840;p73"/>
            <p:cNvSpPr/>
            <p:nvPr/>
          </p:nvSpPr>
          <p:spPr>
            <a:xfrm>
              <a:off x="6301324" y="2493675"/>
              <a:ext cx="194298" cy="68690"/>
            </a:xfrm>
            <a:custGeom>
              <a:avLst/>
              <a:gdLst/>
              <a:ahLst/>
              <a:cxnLst/>
              <a:rect l="l" t="t" r="r" b="b"/>
              <a:pathLst>
                <a:path w="7411" h="2620" extrusionOk="0">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1" name="Google Shape;20841;p73"/>
            <p:cNvSpPr/>
            <p:nvPr/>
          </p:nvSpPr>
          <p:spPr>
            <a:xfrm>
              <a:off x="6306725" y="2713954"/>
              <a:ext cx="183470" cy="71259"/>
            </a:xfrm>
            <a:custGeom>
              <a:avLst/>
              <a:gdLst/>
              <a:ahLst/>
              <a:cxnLst/>
              <a:rect l="l" t="t" r="r" b="b"/>
              <a:pathLst>
                <a:path w="6998" h="2718" extrusionOk="0">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2" name="Google Shape;20842;p73"/>
            <p:cNvSpPr/>
            <p:nvPr/>
          </p:nvSpPr>
          <p:spPr>
            <a:xfrm>
              <a:off x="6358845" y="2574110"/>
              <a:ext cx="10671" cy="16386"/>
            </a:xfrm>
            <a:custGeom>
              <a:avLst/>
              <a:gdLst/>
              <a:ahLst/>
              <a:cxnLst/>
              <a:rect l="l" t="t" r="r" b="b"/>
              <a:pathLst>
                <a:path w="407" h="625" extrusionOk="0">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3" name="Google Shape;20843;p73"/>
            <p:cNvSpPr/>
            <p:nvPr/>
          </p:nvSpPr>
          <p:spPr>
            <a:xfrm>
              <a:off x="6427404" y="2574110"/>
              <a:ext cx="10671" cy="16386"/>
            </a:xfrm>
            <a:custGeom>
              <a:avLst/>
              <a:gdLst/>
              <a:ahLst/>
              <a:cxnLst/>
              <a:rect l="l" t="t" r="r" b="b"/>
              <a:pathLst>
                <a:path w="407" h="625" extrusionOk="0">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4" name="Google Shape;20844;p73"/>
            <p:cNvSpPr/>
            <p:nvPr/>
          </p:nvSpPr>
          <p:spPr>
            <a:xfrm>
              <a:off x="6373606" y="2613987"/>
              <a:ext cx="49656" cy="16543"/>
            </a:xfrm>
            <a:custGeom>
              <a:avLst/>
              <a:gdLst/>
              <a:ahLst/>
              <a:cxnLst/>
              <a:rect l="l" t="t" r="r" b="b"/>
              <a:pathLst>
                <a:path w="1894" h="631" extrusionOk="0">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5" name="Google Shape;20845;p73"/>
            <p:cNvSpPr/>
            <p:nvPr/>
          </p:nvSpPr>
          <p:spPr>
            <a:xfrm>
              <a:off x="6261709" y="2431198"/>
              <a:ext cx="273606" cy="365052"/>
            </a:xfrm>
            <a:custGeom>
              <a:avLst/>
              <a:gdLst/>
              <a:ahLst/>
              <a:cxnLst/>
              <a:rect l="l" t="t" r="r" b="b"/>
              <a:pathLst>
                <a:path w="10436" h="13924" extrusionOk="0">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6" name="Google Shape;20846;p73"/>
            <p:cNvSpPr/>
            <p:nvPr/>
          </p:nvSpPr>
          <p:spPr>
            <a:xfrm>
              <a:off x="6352579" y="2555155"/>
              <a:ext cx="24933" cy="13214"/>
            </a:xfrm>
            <a:custGeom>
              <a:avLst/>
              <a:gdLst/>
              <a:ahLst/>
              <a:cxnLst/>
              <a:rect l="l" t="t" r="r" b="b"/>
              <a:pathLst>
                <a:path w="951" h="504" extrusionOk="0">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7" name="Google Shape;20847;p73"/>
            <p:cNvSpPr/>
            <p:nvPr/>
          </p:nvSpPr>
          <p:spPr>
            <a:xfrm>
              <a:off x="6419329" y="2555155"/>
              <a:ext cx="26716" cy="13240"/>
            </a:xfrm>
            <a:custGeom>
              <a:avLst/>
              <a:gdLst/>
              <a:ahLst/>
              <a:cxnLst/>
              <a:rect l="l" t="t" r="r" b="b"/>
              <a:pathLst>
                <a:path w="1019" h="505" extrusionOk="0">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48" name="Google Shape;20848;p73"/>
          <p:cNvGrpSpPr/>
          <p:nvPr/>
        </p:nvGrpSpPr>
        <p:grpSpPr>
          <a:xfrm>
            <a:off x="5361296" y="2231948"/>
            <a:ext cx="273947" cy="365052"/>
            <a:chOff x="5361296" y="2431198"/>
            <a:chExt cx="273947" cy="365052"/>
          </a:xfrm>
        </p:grpSpPr>
        <p:sp>
          <p:nvSpPr>
            <p:cNvPr id="20849" name="Google Shape;20849;p73"/>
            <p:cNvSpPr/>
            <p:nvPr/>
          </p:nvSpPr>
          <p:spPr>
            <a:xfrm>
              <a:off x="5366985" y="2653392"/>
              <a:ext cx="262568" cy="137511"/>
            </a:xfrm>
            <a:custGeom>
              <a:avLst/>
              <a:gdLst/>
              <a:ahLst/>
              <a:cxnLst/>
              <a:rect l="l" t="t" r="r" b="b"/>
              <a:pathLst>
                <a:path w="10015" h="5245" extrusionOk="0">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0" name="Google Shape;20850;p73"/>
            <p:cNvSpPr/>
            <p:nvPr/>
          </p:nvSpPr>
          <p:spPr>
            <a:xfrm>
              <a:off x="5402772" y="2653392"/>
              <a:ext cx="191073" cy="108540"/>
            </a:xfrm>
            <a:custGeom>
              <a:avLst/>
              <a:gdLst/>
              <a:ahLst/>
              <a:cxnLst/>
              <a:rect l="l" t="t" r="r" b="b"/>
              <a:pathLst>
                <a:path w="7288" h="4140" extrusionOk="0">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1" name="Google Shape;20851;p73"/>
            <p:cNvSpPr/>
            <p:nvPr/>
          </p:nvSpPr>
          <p:spPr>
            <a:xfrm>
              <a:off x="5366985" y="2653392"/>
              <a:ext cx="131350" cy="137511"/>
            </a:xfrm>
            <a:custGeom>
              <a:avLst/>
              <a:gdLst/>
              <a:ahLst/>
              <a:cxnLst/>
              <a:rect l="l" t="t" r="r" b="b"/>
              <a:pathLst>
                <a:path w="5010" h="5245" extrusionOk="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2" name="Google Shape;20852;p73"/>
            <p:cNvSpPr/>
            <p:nvPr/>
          </p:nvSpPr>
          <p:spPr>
            <a:xfrm>
              <a:off x="5402772" y="2653392"/>
              <a:ext cx="95563" cy="108462"/>
            </a:xfrm>
            <a:custGeom>
              <a:avLst/>
              <a:gdLst/>
              <a:ahLst/>
              <a:cxnLst/>
              <a:rect l="l" t="t" r="r" b="b"/>
              <a:pathLst>
                <a:path w="3645" h="4137" extrusionOk="0">
                  <a:moveTo>
                    <a:pt x="2989" y="0"/>
                  </a:moveTo>
                  <a:lnTo>
                    <a:pt x="1" y="1058"/>
                  </a:lnTo>
                  <a:cubicBezTo>
                    <a:pt x="301" y="2832"/>
                    <a:pt x="1841" y="4133"/>
                    <a:pt x="3644" y="4136"/>
                  </a:cubicBezTo>
                  <a:lnTo>
                    <a:pt x="3644" y="0"/>
                  </a:lnTo>
                  <a:close/>
                </a:path>
              </a:pathLst>
            </a:custGeom>
            <a:solidFill>
              <a:srgbClr val="899C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3" name="Google Shape;20853;p73"/>
            <p:cNvSpPr/>
            <p:nvPr/>
          </p:nvSpPr>
          <p:spPr>
            <a:xfrm>
              <a:off x="5418633" y="2653392"/>
              <a:ext cx="159350" cy="91368"/>
            </a:xfrm>
            <a:custGeom>
              <a:avLst/>
              <a:gdLst/>
              <a:ahLst/>
              <a:cxnLst/>
              <a:rect l="l" t="t" r="r" b="b"/>
              <a:pathLst>
                <a:path w="6078" h="3485" extrusionOk="0">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4" name="Google Shape;20854;p73"/>
            <p:cNvSpPr/>
            <p:nvPr/>
          </p:nvSpPr>
          <p:spPr>
            <a:xfrm>
              <a:off x="5464016" y="2636377"/>
              <a:ext cx="68506" cy="62791"/>
            </a:xfrm>
            <a:custGeom>
              <a:avLst/>
              <a:gdLst/>
              <a:ahLst/>
              <a:cxnLst/>
              <a:rect l="l" t="t" r="r" b="b"/>
              <a:pathLst>
                <a:path w="2613" h="2395" extrusionOk="0">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5" name="Google Shape;20855;p73"/>
            <p:cNvSpPr/>
            <p:nvPr/>
          </p:nvSpPr>
          <p:spPr>
            <a:xfrm>
              <a:off x="5464016" y="2636298"/>
              <a:ext cx="68506" cy="34240"/>
            </a:xfrm>
            <a:custGeom>
              <a:avLst/>
              <a:gdLst/>
              <a:ahLst/>
              <a:cxnLst/>
              <a:rect l="l" t="t" r="r" b="b"/>
              <a:pathLst>
                <a:path w="2613" h="1306" extrusionOk="0">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6" name="Google Shape;20856;p73"/>
            <p:cNvSpPr/>
            <p:nvPr/>
          </p:nvSpPr>
          <p:spPr>
            <a:xfrm>
              <a:off x="5368400" y="2499364"/>
              <a:ext cx="92522" cy="131350"/>
            </a:xfrm>
            <a:custGeom>
              <a:avLst/>
              <a:gdLst/>
              <a:ahLst/>
              <a:cxnLst/>
              <a:rect l="l" t="t" r="r" b="b"/>
              <a:pathLst>
                <a:path w="3529" h="5010" extrusionOk="0">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7" name="Google Shape;20857;p73"/>
            <p:cNvSpPr/>
            <p:nvPr/>
          </p:nvSpPr>
          <p:spPr>
            <a:xfrm>
              <a:off x="5535721" y="2499364"/>
              <a:ext cx="92495" cy="131350"/>
            </a:xfrm>
            <a:custGeom>
              <a:avLst/>
              <a:gdLst/>
              <a:ahLst/>
              <a:cxnLst/>
              <a:rect l="l" t="t" r="r" b="b"/>
              <a:pathLst>
                <a:path w="3528" h="5010" extrusionOk="0">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8" name="Google Shape;20858;p73"/>
            <p:cNvSpPr/>
            <p:nvPr/>
          </p:nvSpPr>
          <p:spPr>
            <a:xfrm>
              <a:off x="5401251" y="2459408"/>
              <a:ext cx="194036" cy="194010"/>
            </a:xfrm>
            <a:custGeom>
              <a:avLst/>
              <a:gdLst/>
              <a:ahLst/>
              <a:cxnLst/>
              <a:rect l="l" t="t" r="r" b="b"/>
              <a:pathLst>
                <a:path w="7401" h="7400" extrusionOk="0">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9" name="Google Shape;20859;p73"/>
            <p:cNvSpPr/>
            <p:nvPr/>
          </p:nvSpPr>
          <p:spPr>
            <a:xfrm>
              <a:off x="5401251" y="2480094"/>
              <a:ext cx="108462" cy="173350"/>
            </a:xfrm>
            <a:custGeom>
              <a:avLst/>
              <a:gdLst/>
              <a:ahLst/>
              <a:cxnLst/>
              <a:rect l="l" t="t" r="r" b="b"/>
              <a:pathLst>
                <a:path w="4137" h="6612" extrusionOk="0">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0" name="Google Shape;20860;p73"/>
            <p:cNvSpPr/>
            <p:nvPr/>
          </p:nvSpPr>
          <p:spPr>
            <a:xfrm>
              <a:off x="5469731" y="2590627"/>
              <a:ext cx="57075" cy="28603"/>
            </a:xfrm>
            <a:custGeom>
              <a:avLst/>
              <a:gdLst/>
              <a:ahLst/>
              <a:cxnLst/>
              <a:rect l="l" t="t" r="r" b="b"/>
              <a:pathLst>
                <a:path w="2177" h="1091" extrusionOk="0">
                  <a:moveTo>
                    <a:pt x="0" y="0"/>
                  </a:moveTo>
                  <a:cubicBezTo>
                    <a:pt x="0" y="602"/>
                    <a:pt x="489" y="1090"/>
                    <a:pt x="1090" y="1090"/>
                  </a:cubicBezTo>
                  <a:cubicBezTo>
                    <a:pt x="1692" y="1090"/>
                    <a:pt x="2177" y="602"/>
                    <a:pt x="21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1" name="Google Shape;20861;p73"/>
            <p:cNvSpPr/>
            <p:nvPr/>
          </p:nvSpPr>
          <p:spPr>
            <a:xfrm>
              <a:off x="5481109" y="2556439"/>
              <a:ext cx="34319" cy="34214"/>
            </a:xfrm>
            <a:custGeom>
              <a:avLst/>
              <a:gdLst/>
              <a:ahLst/>
              <a:cxnLst/>
              <a:rect l="l" t="t" r="r" b="b"/>
              <a:pathLst>
                <a:path w="1309" h="1305" extrusionOk="0">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2" name="Google Shape;20862;p73"/>
            <p:cNvSpPr/>
            <p:nvPr/>
          </p:nvSpPr>
          <p:spPr>
            <a:xfrm>
              <a:off x="5412656" y="2448004"/>
              <a:ext cx="171331" cy="99915"/>
            </a:xfrm>
            <a:custGeom>
              <a:avLst/>
              <a:gdLst/>
              <a:ahLst/>
              <a:cxnLst/>
              <a:rect l="l" t="t" r="r" b="b"/>
              <a:pathLst>
                <a:path w="6535" h="3811" extrusionOk="0">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3" name="Google Shape;20863;p73"/>
            <p:cNvSpPr/>
            <p:nvPr/>
          </p:nvSpPr>
          <p:spPr>
            <a:xfrm>
              <a:off x="5464409" y="2436547"/>
              <a:ext cx="119473" cy="91289"/>
            </a:xfrm>
            <a:custGeom>
              <a:avLst/>
              <a:gdLst/>
              <a:ahLst/>
              <a:cxnLst/>
              <a:rect l="l" t="t" r="r" b="b"/>
              <a:pathLst>
                <a:path w="4557" h="3482" extrusionOk="0">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4" name="Google Shape;20864;p73"/>
            <p:cNvSpPr/>
            <p:nvPr/>
          </p:nvSpPr>
          <p:spPr>
            <a:xfrm>
              <a:off x="5477596" y="2557960"/>
              <a:ext cx="36206" cy="32746"/>
            </a:xfrm>
            <a:custGeom>
              <a:avLst/>
              <a:gdLst/>
              <a:ahLst/>
              <a:cxnLst/>
              <a:rect l="l" t="t" r="r" b="b"/>
              <a:pathLst>
                <a:path w="1381" h="1249" extrusionOk="0">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5" name="Google Shape;20865;p73"/>
            <p:cNvSpPr/>
            <p:nvPr/>
          </p:nvSpPr>
          <p:spPr>
            <a:xfrm>
              <a:off x="5458720" y="2545874"/>
              <a:ext cx="10749" cy="16412"/>
            </a:xfrm>
            <a:custGeom>
              <a:avLst/>
              <a:gdLst/>
              <a:ahLst/>
              <a:cxnLst/>
              <a:rect l="l" t="t" r="r" b="b"/>
              <a:pathLst>
                <a:path w="410" h="626" extrusionOk="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6" name="Google Shape;20866;p73"/>
            <p:cNvSpPr/>
            <p:nvPr/>
          </p:nvSpPr>
          <p:spPr>
            <a:xfrm>
              <a:off x="5527174" y="2545874"/>
              <a:ext cx="10749" cy="16386"/>
            </a:xfrm>
            <a:custGeom>
              <a:avLst/>
              <a:gdLst/>
              <a:ahLst/>
              <a:cxnLst/>
              <a:rect l="l" t="t" r="r" b="b"/>
              <a:pathLst>
                <a:path w="410" h="625" extrusionOk="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7" name="Google Shape;20867;p73"/>
            <p:cNvSpPr/>
            <p:nvPr/>
          </p:nvSpPr>
          <p:spPr>
            <a:xfrm>
              <a:off x="5361296" y="2431198"/>
              <a:ext cx="273947" cy="365052"/>
            </a:xfrm>
            <a:custGeom>
              <a:avLst/>
              <a:gdLst/>
              <a:ahLst/>
              <a:cxnLst/>
              <a:rect l="l" t="t" r="r" b="b"/>
              <a:pathLst>
                <a:path w="10449" h="13924" extrusionOk="0">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8" name="Google Shape;20868;p73"/>
            <p:cNvSpPr/>
            <p:nvPr/>
          </p:nvSpPr>
          <p:spPr>
            <a:xfrm>
              <a:off x="5464409" y="2551039"/>
              <a:ext cx="67825" cy="73514"/>
            </a:xfrm>
            <a:custGeom>
              <a:avLst/>
              <a:gdLst/>
              <a:ahLst/>
              <a:cxnLst/>
              <a:rect l="l" t="t" r="r" b="b"/>
              <a:pathLst>
                <a:path w="2587" h="2804" extrusionOk="0">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9" name="Google Shape;20869;p73"/>
            <p:cNvSpPr/>
            <p:nvPr/>
          </p:nvSpPr>
          <p:spPr>
            <a:xfrm>
              <a:off x="5450330" y="2522409"/>
              <a:ext cx="27476" cy="16701"/>
            </a:xfrm>
            <a:custGeom>
              <a:avLst/>
              <a:gdLst/>
              <a:ahLst/>
              <a:cxnLst/>
              <a:rect l="l" t="t" r="r" b="b"/>
              <a:pathLst>
                <a:path w="1048" h="637" extrusionOk="0">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70" name="Google Shape;20870;p73"/>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Help &amp; Support Icons</a:t>
            </a:r>
            <a:endParaRPr sz="2400">
              <a:solidFill>
                <a:srgbClr val="FFFFFF"/>
              </a:solidFill>
            </a:endParaRPr>
          </a:p>
        </p:txBody>
      </p:sp>
      <p:sp>
        <p:nvSpPr>
          <p:cNvPr id="20871" name="Google Shape;20871;p73"/>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Avatar Icons</a:t>
            </a:r>
            <a:endParaRPr sz="24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875"/>
        <p:cNvGrpSpPr/>
        <p:nvPr/>
      </p:nvGrpSpPr>
      <p:grpSpPr>
        <a:xfrm>
          <a:off x="0" y="0"/>
          <a:ext cx="0" cy="0"/>
          <a:chOff x="0" y="0"/>
          <a:chExt cx="0" cy="0"/>
        </a:xfrm>
      </p:grpSpPr>
      <p:grpSp>
        <p:nvGrpSpPr>
          <p:cNvPr id="20876" name="Google Shape;20876;p74"/>
          <p:cNvGrpSpPr/>
          <p:nvPr/>
        </p:nvGrpSpPr>
        <p:grpSpPr>
          <a:xfrm>
            <a:off x="3516462" y="3178478"/>
            <a:ext cx="367569" cy="365289"/>
            <a:chOff x="3516462" y="3365328"/>
            <a:chExt cx="367569" cy="365289"/>
          </a:xfrm>
        </p:grpSpPr>
        <p:sp>
          <p:nvSpPr>
            <p:cNvPr id="20877" name="Google Shape;20877;p74"/>
            <p:cNvSpPr/>
            <p:nvPr/>
          </p:nvSpPr>
          <p:spPr>
            <a:xfrm>
              <a:off x="3621377" y="3394648"/>
              <a:ext cx="128943" cy="148437"/>
            </a:xfrm>
            <a:custGeom>
              <a:avLst/>
              <a:gdLst/>
              <a:ahLst/>
              <a:cxnLst/>
              <a:rect l="l" t="t" r="r" b="b"/>
              <a:pathLst>
                <a:path w="4921" h="5665" extrusionOk="0">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8" name="Google Shape;20878;p74"/>
            <p:cNvSpPr/>
            <p:nvPr/>
          </p:nvSpPr>
          <p:spPr>
            <a:xfrm>
              <a:off x="3519370" y="3435891"/>
              <a:ext cx="358372" cy="70852"/>
            </a:xfrm>
            <a:custGeom>
              <a:avLst/>
              <a:gdLst/>
              <a:ahLst/>
              <a:cxnLst/>
              <a:rect l="l" t="t" r="r" b="b"/>
              <a:pathLst>
                <a:path w="13677" h="2704" extrusionOk="0">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9" name="Google Shape;20879;p74"/>
            <p:cNvSpPr/>
            <p:nvPr/>
          </p:nvSpPr>
          <p:spPr>
            <a:xfrm>
              <a:off x="3521755" y="3435760"/>
              <a:ext cx="35007" cy="70983"/>
            </a:xfrm>
            <a:custGeom>
              <a:avLst/>
              <a:gdLst/>
              <a:ahLst/>
              <a:cxnLst/>
              <a:rect l="l" t="t" r="r" b="b"/>
              <a:pathLst>
                <a:path w="1336" h="2709" extrusionOk="0">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0" name="Google Shape;20880;p74"/>
            <p:cNvSpPr/>
            <p:nvPr/>
          </p:nvSpPr>
          <p:spPr>
            <a:xfrm>
              <a:off x="3526524" y="3435760"/>
              <a:ext cx="30238" cy="36395"/>
            </a:xfrm>
            <a:custGeom>
              <a:avLst/>
              <a:gdLst/>
              <a:ahLst/>
              <a:cxnLst/>
              <a:rect l="l" t="t" r="r" b="b"/>
              <a:pathLst>
                <a:path w="1154" h="1389" extrusionOk="0">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1" name="Google Shape;20881;p74"/>
            <p:cNvSpPr/>
            <p:nvPr/>
          </p:nvSpPr>
          <p:spPr>
            <a:xfrm>
              <a:off x="3810428" y="3435760"/>
              <a:ext cx="67314" cy="70983"/>
            </a:xfrm>
            <a:custGeom>
              <a:avLst/>
              <a:gdLst/>
              <a:ahLst/>
              <a:cxnLst/>
              <a:rect l="l" t="t" r="r" b="b"/>
              <a:pathLst>
                <a:path w="2569" h="2709" extrusionOk="0">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2" name="Google Shape;20882;p74"/>
            <p:cNvSpPr/>
            <p:nvPr/>
          </p:nvSpPr>
          <p:spPr>
            <a:xfrm>
              <a:off x="3556735" y="3435891"/>
              <a:ext cx="31705" cy="70852"/>
            </a:xfrm>
            <a:custGeom>
              <a:avLst/>
              <a:gdLst/>
              <a:ahLst/>
              <a:cxnLst/>
              <a:rect l="l" t="t" r="r" b="b"/>
              <a:pathLst>
                <a:path w="1210" h="2704" extrusionOk="0">
                  <a:moveTo>
                    <a:pt x="0" y="1"/>
                  </a:moveTo>
                  <a:lnTo>
                    <a:pt x="0" y="2703"/>
                  </a:lnTo>
                  <a:lnTo>
                    <a:pt x="1210" y="2703"/>
                  </a:lnTo>
                  <a:lnTo>
                    <a:pt x="121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3" name="Google Shape;20883;p74"/>
            <p:cNvSpPr/>
            <p:nvPr/>
          </p:nvSpPr>
          <p:spPr>
            <a:xfrm>
              <a:off x="3588414" y="3472129"/>
              <a:ext cx="222145" cy="34718"/>
            </a:xfrm>
            <a:custGeom>
              <a:avLst/>
              <a:gdLst/>
              <a:ahLst/>
              <a:cxnLst/>
              <a:rect l="l" t="t" r="r" b="b"/>
              <a:pathLst>
                <a:path w="8478" h="1325" extrusionOk="0">
                  <a:moveTo>
                    <a:pt x="1" y="0"/>
                  </a:moveTo>
                  <a:lnTo>
                    <a:pt x="1" y="1325"/>
                  </a:lnTo>
                  <a:lnTo>
                    <a:pt x="8473" y="1325"/>
                  </a:lnTo>
                  <a:lnTo>
                    <a:pt x="8478" y="1296"/>
                  </a:lnTo>
                  <a:lnTo>
                    <a:pt x="847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4" name="Google Shape;20884;p74"/>
            <p:cNvSpPr/>
            <p:nvPr/>
          </p:nvSpPr>
          <p:spPr>
            <a:xfrm>
              <a:off x="3621377" y="3370621"/>
              <a:ext cx="128811" cy="83403"/>
            </a:xfrm>
            <a:custGeom>
              <a:avLst/>
              <a:gdLst/>
              <a:ahLst/>
              <a:cxnLst/>
              <a:rect l="l" t="t" r="r" b="b"/>
              <a:pathLst>
                <a:path w="4916" h="3183" extrusionOk="0">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5" name="Google Shape;20885;p74"/>
            <p:cNvSpPr/>
            <p:nvPr/>
          </p:nvSpPr>
          <p:spPr>
            <a:xfrm>
              <a:off x="3674568" y="3390482"/>
              <a:ext cx="107954" cy="152603"/>
            </a:xfrm>
            <a:custGeom>
              <a:avLst/>
              <a:gdLst/>
              <a:ahLst/>
              <a:cxnLst/>
              <a:rect l="l" t="t" r="r" b="b"/>
              <a:pathLst>
                <a:path w="4120" h="5824" extrusionOk="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6" name="Google Shape;20886;p74"/>
            <p:cNvSpPr/>
            <p:nvPr/>
          </p:nvSpPr>
          <p:spPr>
            <a:xfrm>
              <a:off x="3644016" y="3539784"/>
              <a:ext cx="110470" cy="185435"/>
            </a:xfrm>
            <a:custGeom>
              <a:avLst/>
              <a:gdLst/>
              <a:ahLst/>
              <a:cxnLst/>
              <a:rect l="l" t="t" r="r" b="b"/>
              <a:pathLst>
                <a:path w="4216" h="7077" extrusionOk="0">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7" name="Google Shape;20887;p74"/>
            <p:cNvSpPr/>
            <p:nvPr/>
          </p:nvSpPr>
          <p:spPr>
            <a:xfrm>
              <a:off x="3666524" y="3602041"/>
              <a:ext cx="87962" cy="123047"/>
            </a:xfrm>
            <a:custGeom>
              <a:avLst/>
              <a:gdLst/>
              <a:ahLst/>
              <a:cxnLst/>
              <a:rect l="l" t="t" r="r" b="b"/>
              <a:pathLst>
                <a:path w="3357" h="4696" extrusionOk="0">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8" name="Google Shape;20888;p74"/>
            <p:cNvSpPr/>
            <p:nvPr/>
          </p:nvSpPr>
          <p:spPr>
            <a:xfrm>
              <a:off x="3619988" y="3521049"/>
              <a:ext cx="163923" cy="57252"/>
            </a:xfrm>
            <a:custGeom>
              <a:avLst/>
              <a:gdLst/>
              <a:ahLst/>
              <a:cxnLst/>
              <a:rect l="l" t="t" r="r" b="b"/>
              <a:pathLst>
                <a:path w="6256" h="2185" extrusionOk="0">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9" name="Google Shape;20889;p74"/>
            <p:cNvSpPr/>
            <p:nvPr/>
          </p:nvSpPr>
          <p:spPr>
            <a:xfrm>
              <a:off x="3848395" y="3455779"/>
              <a:ext cx="29347" cy="31076"/>
            </a:xfrm>
            <a:custGeom>
              <a:avLst/>
              <a:gdLst/>
              <a:ahLst/>
              <a:cxnLst/>
              <a:rect l="l" t="t" r="r" b="b"/>
              <a:pathLst>
                <a:path w="1120" h="1186" extrusionOk="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0" name="Google Shape;20890;p74"/>
            <p:cNvSpPr/>
            <p:nvPr/>
          </p:nvSpPr>
          <p:spPr>
            <a:xfrm>
              <a:off x="3556735" y="3472129"/>
              <a:ext cx="31705" cy="34614"/>
            </a:xfrm>
            <a:custGeom>
              <a:avLst/>
              <a:gdLst/>
              <a:ahLst/>
              <a:cxnLst/>
              <a:rect l="l" t="t" r="r" b="b"/>
              <a:pathLst>
                <a:path w="1210" h="1321" extrusionOk="0">
                  <a:moveTo>
                    <a:pt x="0" y="0"/>
                  </a:moveTo>
                  <a:lnTo>
                    <a:pt x="0" y="1320"/>
                  </a:lnTo>
                  <a:lnTo>
                    <a:pt x="1210" y="1320"/>
                  </a:lnTo>
                  <a:lnTo>
                    <a:pt x="1210"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1" name="Google Shape;20891;p74"/>
            <p:cNvSpPr/>
            <p:nvPr/>
          </p:nvSpPr>
          <p:spPr>
            <a:xfrm>
              <a:off x="3827774" y="3507974"/>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2" name="Google Shape;20892;p74"/>
            <p:cNvSpPr/>
            <p:nvPr/>
          </p:nvSpPr>
          <p:spPr>
            <a:xfrm>
              <a:off x="3827774" y="3507974"/>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3" name="Google Shape;20893;p74"/>
            <p:cNvSpPr/>
            <p:nvPr/>
          </p:nvSpPr>
          <p:spPr>
            <a:xfrm>
              <a:off x="3516462" y="3365328"/>
              <a:ext cx="367569" cy="304106"/>
            </a:xfrm>
            <a:custGeom>
              <a:avLst/>
              <a:gdLst/>
              <a:ahLst/>
              <a:cxnLst/>
              <a:rect l="l" t="t" r="r" b="b"/>
              <a:pathLst>
                <a:path w="14028" h="11606" extrusionOk="0">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4" name="Google Shape;20894;p74"/>
            <p:cNvSpPr/>
            <p:nvPr/>
          </p:nvSpPr>
          <p:spPr>
            <a:xfrm>
              <a:off x="3827643" y="3508079"/>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5" name="Google Shape;20895;p74"/>
            <p:cNvSpPr/>
            <p:nvPr/>
          </p:nvSpPr>
          <p:spPr>
            <a:xfrm>
              <a:off x="3638618" y="3615378"/>
              <a:ext cx="121396" cy="115239"/>
            </a:xfrm>
            <a:custGeom>
              <a:avLst/>
              <a:gdLst/>
              <a:ahLst/>
              <a:cxnLst/>
              <a:rect l="l" t="t" r="r" b="b"/>
              <a:pathLst>
                <a:path w="4633" h="4398" extrusionOk="0">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96" name="Google Shape;20896;p74"/>
          <p:cNvGrpSpPr/>
          <p:nvPr/>
        </p:nvGrpSpPr>
        <p:grpSpPr>
          <a:xfrm>
            <a:off x="2758162" y="1778583"/>
            <a:ext cx="112330" cy="366285"/>
            <a:chOff x="2758162" y="1965433"/>
            <a:chExt cx="112330" cy="366285"/>
          </a:xfrm>
        </p:grpSpPr>
        <p:sp>
          <p:nvSpPr>
            <p:cNvPr id="20897" name="Google Shape;20897;p74"/>
            <p:cNvSpPr/>
            <p:nvPr/>
          </p:nvSpPr>
          <p:spPr>
            <a:xfrm>
              <a:off x="2781429" y="1970831"/>
              <a:ext cx="65925" cy="67445"/>
            </a:xfrm>
            <a:custGeom>
              <a:avLst/>
              <a:gdLst/>
              <a:ahLst/>
              <a:cxnLst/>
              <a:rect l="l" t="t" r="r" b="b"/>
              <a:pathLst>
                <a:path w="2516" h="2574" extrusionOk="0">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8" name="Google Shape;20898;p74"/>
            <p:cNvSpPr/>
            <p:nvPr/>
          </p:nvSpPr>
          <p:spPr>
            <a:xfrm>
              <a:off x="2773123" y="2018624"/>
              <a:ext cx="82538" cy="53610"/>
            </a:xfrm>
            <a:custGeom>
              <a:avLst/>
              <a:gdLst/>
              <a:ahLst/>
              <a:cxnLst/>
              <a:rect l="l" t="t" r="r" b="b"/>
              <a:pathLst>
                <a:path w="3150" h="2046" extrusionOk="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9" name="Google Shape;20899;p74"/>
            <p:cNvSpPr/>
            <p:nvPr/>
          </p:nvSpPr>
          <p:spPr>
            <a:xfrm>
              <a:off x="2799666" y="2018624"/>
              <a:ext cx="29452" cy="31102"/>
            </a:xfrm>
            <a:custGeom>
              <a:avLst/>
              <a:gdLst/>
              <a:ahLst/>
              <a:cxnLst/>
              <a:rect l="l" t="t" r="r" b="b"/>
              <a:pathLst>
                <a:path w="1124" h="1187" extrusionOk="0">
                  <a:moveTo>
                    <a:pt x="0" y="1"/>
                  </a:moveTo>
                  <a:lnTo>
                    <a:pt x="0" y="1186"/>
                  </a:lnTo>
                  <a:lnTo>
                    <a:pt x="1124" y="1186"/>
                  </a:lnTo>
                  <a:lnTo>
                    <a:pt x="1124"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0" name="Google Shape;20900;p74"/>
            <p:cNvSpPr/>
            <p:nvPr/>
          </p:nvSpPr>
          <p:spPr>
            <a:xfrm>
              <a:off x="2763690" y="2049700"/>
              <a:ext cx="101273" cy="276489"/>
            </a:xfrm>
            <a:custGeom>
              <a:avLst/>
              <a:gdLst/>
              <a:ahLst/>
              <a:cxnLst/>
              <a:rect l="l" t="t" r="r" b="b"/>
              <a:pathLst>
                <a:path w="3865" h="10552" extrusionOk="0">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1" name="Google Shape;20901;p74"/>
            <p:cNvSpPr/>
            <p:nvPr/>
          </p:nvSpPr>
          <p:spPr>
            <a:xfrm>
              <a:off x="2787587" y="2049700"/>
              <a:ext cx="77376" cy="208048"/>
            </a:xfrm>
            <a:custGeom>
              <a:avLst/>
              <a:gdLst/>
              <a:ahLst/>
              <a:cxnLst/>
              <a:rect l="l" t="t" r="r" b="b"/>
              <a:pathLst>
                <a:path w="2953" h="7940" extrusionOk="0">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2" name="Google Shape;20902;p74"/>
            <p:cNvSpPr/>
            <p:nvPr/>
          </p:nvSpPr>
          <p:spPr>
            <a:xfrm>
              <a:off x="2763690" y="2283400"/>
              <a:ext cx="101273" cy="42789"/>
            </a:xfrm>
            <a:custGeom>
              <a:avLst/>
              <a:gdLst/>
              <a:ahLst/>
              <a:cxnLst/>
              <a:rect l="l" t="t" r="r" b="b"/>
              <a:pathLst>
                <a:path w="3865" h="1633" extrusionOk="0">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3" name="Google Shape;20903;p74"/>
            <p:cNvSpPr/>
            <p:nvPr/>
          </p:nvSpPr>
          <p:spPr>
            <a:xfrm>
              <a:off x="2811484" y="2049700"/>
              <a:ext cx="23163" cy="88329"/>
            </a:xfrm>
            <a:custGeom>
              <a:avLst/>
              <a:gdLst/>
              <a:ahLst/>
              <a:cxnLst/>
              <a:rect l="l" t="t" r="r" b="b"/>
              <a:pathLst>
                <a:path w="884" h="3371" extrusionOk="0">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4" name="Google Shape;20904;p74"/>
            <p:cNvSpPr/>
            <p:nvPr/>
          </p:nvSpPr>
          <p:spPr>
            <a:xfrm>
              <a:off x="2811484" y="2049700"/>
              <a:ext cx="23163" cy="65166"/>
            </a:xfrm>
            <a:custGeom>
              <a:avLst/>
              <a:gdLst/>
              <a:ahLst/>
              <a:cxnLst/>
              <a:rect l="l" t="t" r="r" b="b"/>
              <a:pathLst>
                <a:path w="884" h="2487" extrusionOk="0">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5" name="Google Shape;20905;p74"/>
            <p:cNvSpPr/>
            <p:nvPr/>
          </p:nvSpPr>
          <p:spPr>
            <a:xfrm>
              <a:off x="2758266" y="2187814"/>
              <a:ext cx="112225" cy="143904"/>
            </a:xfrm>
            <a:custGeom>
              <a:avLst/>
              <a:gdLst/>
              <a:ahLst/>
              <a:cxnLst/>
              <a:rect l="l" t="t" r="r" b="b"/>
              <a:pathLst>
                <a:path w="4283" h="5492" extrusionOk="0">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6" name="Google Shape;20906;p74"/>
            <p:cNvSpPr/>
            <p:nvPr/>
          </p:nvSpPr>
          <p:spPr>
            <a:xfrm>
              <a:off x="2758162" y="1965433"/>
              <a:ext cx="112199" cy="250260"/>
            </a:xfrm>
            <a:custGeom>
              <a:avLst/>
              <a:gdLst/>
              <a:ahLst/>
              <a:cxnLst/>
              <a:rect l="l" t="t" r="r" b="b"/>
              <a:pathLst>
                <a:path w="4282" h="9551" extrusionOk="0">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07" name="Google Shape;20907;p74"/>
          <p:cNvGrpSpPr/>
          <p:nvPr/>
        </p:nvGrpSpPr>
        <p:grpSpPr>
          <a:xfrm>
            <a:off x="1840734" y="3622479"/>
            <a:ext cx="169818" cy="365525"/>
            <a:chOff x="1840734" y="3809329"/>
            <a:chExt cx="169818" cy="365525"/>
          </a:xfrm>
        </p:grpSpPr>
        <p:sp>
          <p:nvSpPr>
            <p:cNvPr id="20908" name="Google Shape;20908;p74"/>
            <p:cNvSpPr/>
            <p:nvPr/>
          </p:nvSpPr>
          <p:spPr>
            <a:xfrm>
              <a:off x="1846891" y="4125777"/>
              <a:ext cx="158132" cy="43680"/>
            </a:xfrm>
            <a:custGeom>
              <a:avLst/>
              <a:gdLst/>
              <a:ahLst/>
              <a:cxnLst/>
              <a:rect l="l" t="t" r="r" b="b"/>
              <a:pathLst>
                <a:path w="6035" h="1667" extrusionOk="0">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9" name="Google Shape;20909;p74"/>
            <p:cNvSpPr/>
            <p:nvPr/>
          </p:nvSpPr>
          <p:spPr>
            <a:xfrm>
              <a:off x="1875819" y="4128921"/>
              <a:ext cx="129205" cy="40535"/>
            </a:xfrm>
            <a:custGeom>
              <a:avLst/>
              <a:gdLst/>
              <a:ahLst/>
              <a:cxnLst/>
              <a:rect l="l" t="t" r="r" b="b"/>
              <a:pathLst>
                <a:path w="4931" h="1547" extrusionOk="0">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0" name="Google Shape;20910;p74"/>
            <p:cNvSpPr/>
            <p:nvPr/>
          </p:nvSpPr>
          <p:spPr>
            <a:xfrm>
              <a:off x="1896807" y="3856860"/>
              <a:ext cx="58274" cy="66319"/>
            </a:xfrm>
            <a:custGeom>
              <a:avLst/>
              <a:gdLst/>
              <a:ahLst/>
              <a:cxnLst/>
              <a:rect l="l" t="t" r="r" b="b"/>
              <a:pathLst>
                <a:path w="2224" h="2531" extrusionOk="0">
                  <a:moveTo>
                    <a:pt x="1" y="1"/>
                  </a:moveTo>
                  <a:lnTo>
                    <a:pt x="1" y="2531"/>
                  </a:lnTo>
                  <a:lnTo>
                    <a:pt x="2223" y="2531"/>
                  </a:lnTo>
                  <a:lnTo>
                    <a:pt x="2223"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1" name="Google Shape;20911;p74"/>
            <p:cNvSpPr/>
            <p:nvPr/>
          </p:nvSpPr>
          <p:spPr>
            <a:xfrm>
              <a:off x="1923874" y="3856860"/>
              <a:ext cx="31207" cy="66319"/>
            </a:xfrm>
            <a:custGeom>
              <a:avLst/>
              <a:gdLst/>
              <a:ahLst/>
              <a:cxnLst/>
              <a:rect l="l" t="t" r="r" b="b"/>
              <a:pathLst>
                <a:path w="1191" h="2531" extrusionOk="0">
                  <a:moveTo>
                    <a:pt x="0" y="1"/>
                  </a:moveTo>
                  <a:lnTo>
                    <a:pt x="0" y="2531"/>
                  </a:lnTo>
                  <a:lnTo>
                    <a:pt x="1190" y="2531"/>
                  </a:lnTo>
                  <a:lnTo>
                    <a:pt x="1190"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2" name="Google Shape;20912;p74"/>
            <p:cNvSpPr/>
            <p:nvPr/>
          </p:nvSpPr>
          <p:spPr>
            <a:xfrm>
              <a:off x="1846891" y="3891343"/>
              <a:ext cx="158132" cy="237604"/>
            </a:xfrm>
            <a:custGeom>
              <a:avLst/>
              <a:gdLst/>
              <a:ahLst/>
              <a:cxnLst/>
              <a:rect l="l" t="t" r="r" b="b"/>
              <a:pathLst>
                <a:path w="6035" h="9068" extrusionOk="0">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3" name="Google Shape;20913;p74"/>
            <p:cNvSpPr/>
            <p:nvPr/>
          </p:nvSpPr>
          <p:spPr>
            <a:xfrm>
              <a:off x="1882972" y="3814858"/>
              <a:ext cx="85944" cy="52353"/>
            </a:xfrm>
            <a:custGeom>
              <a:avLst/>
              <a:gdLst/>
              <a:ahLst/>
              <a:cxnLst/>
              <a:rect l="l" t="t" r="r" b="b"/>
              <a:pathLst>
                <a:path w="3280" h="1998" extrusionOk="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4" name="Google Shape;20914;p74"/>
            <p:cNvSpPr/>
            <p:nvPr/>
          </p:nvSpPr>
          <p:spPr>
            <a:xfrm>
              <a:off x="1875819" y="3891343"/>
              <a:ext cx="129205" cy="237604"/>
            </a:xfrm>
            <a:custGeom>
              <a:avLst/>
              <a:gdLst/>
              <a:ahLst/>
              <a:cxnLst/>
              <a:rect l="l" t="t" r="r" b="b"/>
              <a:pathLst>
                <a:path w="4931" h="9068" extrusionOk="0">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5" name="Google Shape;20915;p74"/>
            <p:cNvSpPr/>
            <p:nvPr/>
          </p:nvSpPr>
          <p:spPr>
            <a:xfrm>
              <a:off x="1911926" y="3814858"/>
              <a:ext cx="56990" cy="52353"/>
            </a:xfrm>
            <a:custGeom>
              <a:avLst/>
              <a:gdLst/>
              <a:ahLst/>
              <a:cxnLst/>
              <a:rect l="l" t="t" r="r" b="b"/>
              <a:pathLst>
                <a:path w="2175" h="1998" extrusionOk="0">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6" name="Google Shape;20916;p74"/>
            <p:cNvSpPr/>
            <p:nvPr/>
          </p:nvSpPr>
          <p:spPr>
            <a:xfrm>
              <a:off x="1860726" y="3809329"/>
              <a:ext cx="136751" cy="217376"/>
            </a:xfrm>
            <a:custGeom>
              <a:avLst/>
              <a:gdLst/>
              <a:ahLst/>
              <a:cxnLst/>
              <a:rect l="l" t="t" r="r" b="b"/>
              <a:pathLst>
                <a:path w="5219" h="8296" extrusionOk="0">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7" name="Google Shape;20917;p74"/>
            <p:cNvSpPr/>
            <p:nvPr/>
          </p:nvSpPr>
          <p:spPr>
            <a:xfrm>
              <a:off x="1840734" y="3986039"/>
              <a:ext cx="169818" cy="188815"/>
            </a:xfrm>
            <a:custGeom>
              <a:avLst/>
              <a:gdLst/>
              <a:ahLst/>
              <a:cxnLst/>
              <a:rect l="l" t="t" r="r" b="b"/>
              <a:pathLst>
                <a:path w="6481" h="7206" extrusionOk="0">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18" name="Google Shape;20918;p74"/>
          <p:cNvGrpSpPr/>
          <p:nvPr/>
        </p:nvGrpSpPr>
        <p:grpSpPr>
          <a:xfrm>
            <a:off x="3964761" y="1823232"/>
            <a:ext cx="365394" cy="276856"/>
            <a:chOff x="3964761" y="2010082"/>
            <a:chExt cx="365394" cy="276856"/>
          </a:xfrm>
        </p:grpSpPr>
        <p:sp>
          <p:nvSpPr>
            <p:cNvPr id="20919" name="Google Shape;20919;p74"/>
            <p:cNvSpPr/>
            <p:nvPr/>
          </p:nvSpPr>
          <p:spPr>
            <a:xfrm>
              <a:off x="3970158" y="2042285"/>
              <a:ext cx="354598" cy="239255"/>
            </a:xfrm>
            <a:custGeom>
              <a:avLst/>
              <a:gdLst/>
              <a:ahLst/>
              <a:cxnLst/>
              <a:rect l="l" t="t" r="r" b="b"/>
              <a:pathLst>
                <a:path w="13533" h="9131" extrusionOk="0">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0" name="Google Shape;20920;p74"/>
            <p:cNvSpPr/>
            <p:nvPr/>
          </p:nvSpPr>
          <p:spPr>
            <a:xfrm>
              <a:off x="3970158" y="2015480"/>
              <a:ext cx="76616" cy="235613"/>
            </a:xfrm>
            <a:custGeom>
              <a:avLst/>
              <a:gdLst/>
              <a:ahLst/>
              <a:cxnLst/>
              <a:rect l="l" t="t" r="r" b="b"/>
              <a:pathLst>
                <a:path w="2924" h="8992" extrusionOk="0">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1" name="Google Shape;20921;p74"/>
            <p:cNvSpPr/>
            <p:nvPr/>
          </p:nvSpPr>
          <p:spPr>
            <a:xfrm>
              <a:off x="3970158" y="2015873"/>
              <a:ext cx="21774" cy="235220"/>
            </a:xfrm>
            <a:custGeom>
              <a:avLst/>
              <a:gdLst/>
              <a:ahLst/>
              <a:cxnLst/>
              <a:rect l="l" t="t" r="r" b="b"/>
              <a:pathLst>
                <a:path w="831" h="8977" extrusionOk="0">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2" name="Google Shape;20922;p74"/>
            <p:cNvSpPr/>
            <p:nvPr/>
          </p:nvSpPr>
          <p:spPr>
            <a:xfrm>
              <a:off x="4119093" y="2112717"/>
              <a:ext cx="211061" cy="174220"/>
            </a:xfrm>
            <a:custGeom>
              <a:avLst/>
              <a:gdLst/>
              <a:ahLst/>
              <a:cxnLst/>
              <a:rect l="l" t="t" r="r" b="b"/>
              <a:pathLst>
                <a:path w="8055" h="6649" extrusionOk="0">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3" name="Google Shape;20923;p74"/>
            <p:cNvSpPr/>
            <p:nvPr/>
          </p:nvSpPr>
          <p:spPr>
            <a:xfrm>
              <a:off x="3964761" y="2010082"/>
              <a:ext cx="365394" cy="276856"/>
            </a:xfrm>
            <a:custGeom>
              <a:avLst/>
              <a:gdLst/>
              <a:ahLst/>
              <a:cxnLst/>
              <a:rect l="l" t="t" r="r" b="b"/>
              <a:pathLst>
                <a:path w="13945" h="10566" extrusionOk="0">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4" name="Google Shape;20924;p74"/>
            <p:cNvSpPr/>
            <p:nvPr/>
          </p:nvSpPr>
          <p:spPr>
            <a:xfrm>
              <a:off x="4068025" y="2070584"/>
              <a:ext cx="228433" cy="178753"/>
            </a:xfrm>
            <a:custGeom>
              <a:avLst/>
              <a:gdLst/>
              <a:ahLst/>
              <a:cxnLst/>
              <a:rect l="l" t="t" r="r" b="b"/>
              <a:pathLst>
                <a:path w="8718" h="6822" extrusionOk="0">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25" name="Google Shape;20925;p74"/>
          <p:cNvGrpSpPr/>
          <p:nvPr/>
        </p:nvGrpSpPr>
        <p:grpSpPr>
          <a:xfrm>
            <a:off x="1769017" y="1830490"/>
            <a:ext cx="365420" cy="248216"/>
            <a:chOff x="1769017" y="2017340"/>
            <a:chExt cx="365420" cy="248216"/>
          </a:xfrm>
        </p:grpSpPr>
        <p:sp>
          <p:nvSpPr>
            <p:cNvPr id="20926" name="Google Shape;20926;p74"/>
            <p:cNvSpPr/>
            <p:nvPr/>
          </p:nvSpPr>
          <p:spPr>
            <a:xfrm>
              <a:off x="1870526" y="2022659"/>
              <a:ext cx="78267" cy="70328"/>
            </a:xfrm>
            <a:custGeom>
              <a:avLst/>
              <a:gdLst/>
              <a:ahLst/>
              <a:cxnLst/>
              <a:rect l="l" t="t" r="r" b="b"/>
              <a:pathLst>
                <a:path w="2987" h="2684" extrusionOk="0">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7" name="Google Shape;20927;p74"/>
            <p:cNvSpPr/>
            <p:nvPr/>
          </p:nvSpPr>
          <p:spPr>
            <a:xfrm>
              <a:off x="1905375" y="2205658"/>
              <a:ext cx="198379" cy="54501"/>
            </a:xfrm>
            <a:custGeom>
              <a:avLst/>
              <a:gdLst/>
              <a:ahLst/>
              <a:cxnLst/>
              <a:rect l="l" t="t" r="r" b="b"/>
              <a:pathLst>
                <a:path w="7571" h="2080" extrusionOk="0">
                  <a:moveTo>
                    <a:pt x="0" y="1"/>
                  </a:moveTo>
                  <a:lnTo>
                    <a:pt x="0" y="2079"/>
                  </a:lnTo>
                  <a:lnTo>
                    <a:pt x="7570" y="2079"/>
                  </a:lnTo>
                  <a:lnTo>
                    <a:pt x="7570" y="1"/>
                  </a:ln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8" name="Google Shape;20928;p74"/>
            <p:cNvSpPr/>
            <p:nvPr/>
          </p:nvSpPr>
          <p:spPr>
            <a:xfrm>
              <a:off x="2103728" y="2183019"/>
              <a:ext cx="25312" cy="77140"/>
            </a:xfrm>
            <a:custGeom>
              <a:avLst/>
              <a:gdLst/>
              <a:ahLst/>
              <a:cxnLst/>
              <a:rect l="l" t="t" r="r" b="b"/>
              <a:pathLst>
                <a:path w="966" h="2944" extrusionOk="0">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9" name="Google Shape;20929;p74"/>
            <p:cNvSpPr/>
            <p:nvPr/>
          </p:nvSpPr>
          <p:spPr>
            <a:xfrm>
              <a:off x="1774441" y="2040896"/>
              <a:ext cx="160386" cy="219263"/>
            </a:xfrm>
            <a:custGeom>
              <a:avLst/>
              <a:gdLst/>
              <a:ahLst/>
              <a:cxnLst/>
              <a:rect l="l" t="t" r="r" b="b"/>
              <a:pathLst>
                <a:path w="6121" h="8368" extrusionOk="0">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0" name="Google Shape;20930;p74"/>
            <p:cNvSpPr/>
            <p:nvPr/>
          </p:nvSpPr>
          <p:spPr>
            <a:xfrm>
              <a:off x="1795325" y="2041001"/>
              <a:ext cx="139502" cy="196624"/>
            </a:xfrm>
            <a:custGeom>
              <a:avLst/>
              <a:gdLst/>
              <a:ahLst/>
              <a:cxnLst/>
              <a:rect l="l" t="t" r="r" b="b"/>
              <a:pathLst>
                <a:path w="5324" h="7504" extrusionOk="0">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1" name="Google Shape;20931;p74"/>
            <p:cNvSpPr/>
            <p:nvPr/>
          </p:nvSpPr>
          <p:spPr>
            <a:xfrm>
              <a:off x="1801770" y="2085414"/>
              <a:ext cx="92442" cy="79105"/>
            </a:xfrm>
            <a:custGeom>
              <a:avLst/>
              <a:gdLst/>
              <a:ahLst/>
              <a:cxnLst/>
              <a:rect l="l" t="t" r="r" b="b"/>
              <a:pathLst>
                <a:path w="3528" h="3019" extrusionOk="0">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2" name="Google Shape;20932;p74"/>
            <p:cNvSpPr/>
            <p:nvPr/>
          </p:nvSpPr>
          <p:spPr>
            <a:xfrm>
              <a:off x="1825641" y="2085336"/>
              <a:ext cx="68572" cy="59637"/>
            </a:xfrm>
            <a:custGeom>
              <a:avLst/>
              <a:gdLst/>
              <a:ahLst/>
              <a:cxnLst/>
              <a:rect l="l" t="t" r="r" b="b"/>
              <a:pathLst>
                <a:path w="2617" h="2276" extrusionOk="0">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3" name="Google Shape;20933;p74"/>
            <p:cNvSpPr/>
            <p:nvPr/>
          </p:nvSpPr>
          <p:spPr>
            <a:xfrm>
              <a:off x="1769017" y="2177621"/>
              <a:ext cx="365420" cy="87936"/>
            </a:xfrm>
            <a:custGeom>
              <a:avLst/>
              <a:gdLst/>
              <a:ahLst/>
              <a:cxnLst/>
              <a:rect l="l" t="t" r="r" b="b"/>
              <a:pathLst>
                <a:path w="13946" h="3356" extrusionOk="0">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4" name="Google Shape;20934;p74"/>
            <p:cNvSpPr/>
            <p:nvPr/>
          </p:nvSpPr>
          <p:spPr>
            <a:xfrm>
              <a:off x="1846760" y="2017340"/>
              <a:ext cx="106566" cy="163530"/>
            </a:xfrm>
            <a:custGeom>
              <a:avLst/>
              <a:gdLst/>
              <a:ahLst/>
              <a:cxnLst/>
              <a:rect l="l" t="t" r="r" b="b"/>
              <a:pathLst>
                <a:path w="4067" h="6241" extrusionOk="0">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5" name="Google Shape;20935;p74"/>
            <p:cNvSpPr/>
            <p:nvPr/>
          </p:nvSpPr>
          <p:spPr>
            <a:xfrm>
              <a:off x="1769017" y="2038486"/>
              <a:ext cx="71507" cy="165312"/>
            </a:xfrm>
            <a:custGeom>
              <a:avLst/>
              <a:gdLst/>
              <a:ahLst/>
              <a:cxnLst/>
              <a:rect l="l" t="t" r="r" b="b"/>
              <a:pathLst>
                <a:path w="2729" h="6309" extrusionOk="0">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6" name="Google Shape;20936;p74"/>
            <p:cNvSpPr/>
            <p:nvPr/>
          </p:nvSpPr>
          <p:spPr>
            <a:xfrm>
              <a:off x="1807876" y="2079990"/>
              <a:ext cx="85001" cy="52981"/>
            </a:xfrm>
            <a:custGeom>
              <a:avLst/>
              <a:gdLst/>
              <a:ahLst/>
              <a:cxnLst/>
              <a:rect l="l" t="t" r="r" b="b"/>
              <a:pathLst>
                <a:path w="3244" h="2022" extrusionOk="0">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7" name="Google Shape;20937;p74"/>
            <p:cNvSpPr/>
            <p:nvPr/>
          </p:nvSpPr>
          <p:spPr>
            <a:xfrm>
              <a:off x="1814898" y="2114185"/>
              <a:ext cx="87857" cy="55654"/>
            </a:xfrm>
            <a:custGeom>
              <a:avLst/>
              <a:gdLst/>
              <a:ahLst/>
              <a:cxnLst/>
              <a:rect l="l" t="t" r="r" b="b"/>
              <a:pathLst>
                <a:path w="3353" h="2124" extrusionOk="0">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38" name="Google Shape;20938;p74"/>
          <p:cNvGrpSpPr/>
          <p:nvPr/>
        </p:nvGrpSpPr>
        <p:grpSpPr>
          <a:xfrm>
            <a:off x="1298499" y="1879436"/>
            <a:ext cx="365525" cy="164421"/>
            <a:chOff x="1298499" y="2066286"/>
            <a:chExt cx="365525" cy="164421"/>
          </a:xfrm>
        </p:grpSpPr>
        <p:sp>
          <p:nvSpPr>
            <p:cNvPr id="20939" name="Google Shape;20939;p74"/>
            <p:cNvSpPr/>
            <p:nvPr/>
          </p:nvSpPr>
          <p:spPr>
            <a:xfrm>
              <a:off x="1466536" y="2101398"/>
              <a:ext cx="191960" cy="89953"/>
            </a:xfrm>
            <a:custGeom>
              <a:avLst/>
              <a:gdLst/>
              <a:ahLst/>
              <a:cxnLst/>
              <a:rect l="l" t="t" r="r" b="b"/>
              <a:pathLst>
                <a:path w="7326" h="3433" extrusionOk="0">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0" name="Google Shape;20940;p74"/>
            <p:cNvSpPr/>
            <p:nvPr/>
          </p:nvSpPr>
          <p:spPr>
            <a:xfrm>
              <a:off x="1466536" y="2150580"/>
              <a:ext cx="191960" cy="40771"/>
            </a:xfrm>
            <a:custGeom>
              <a:avLst/>
              <a:gdLst/>
              <a:ahLst/>
              <a:cxnLst/>
              <a:rect l="l" t="t" r="r" b="b"/>
              <a:pathLst>
                <a:path w="7326" h="1556" extrusionOk="0">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1" name="Google Shape;20941;p74"/>
            <p:cNvSpPr/>
            <p:nvPr/>
          </p:nvSpPr>
          <p:spPr>
            <a:xfrm>
              <a:off x="1466536" y="2170703"/>
              <a:ext cx="191960" cy="20648"/>
            </a:xfrm>
            <a:custGeom>
              <a:avLst/>
              <a:gdLst/>
              <a:ahLst/>
              <a:cxnLst/>
              <a:rect l="l" t="t" r="r" b="b"/>
              <a:pathLst>
                <a:path w="7326" h="788" extrusionOk="0">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2" name="Google Shape;20942;p74"/>
            <p:cNvSpPr/>
            <p:nvPr/>
          </p:nvSpPr>
          <p:spPr>
            <a:xfrm>
              <a:off x="1304028" y="2101398"/>
              <a:ext cx="102164" cy="89953"/>
            </a:xfrm>
            <a:custGeom>
              <a:avLst/>
              <a:gdLst/>
              <a:ahLst/>
              <a:cxnLst/>
              <a:rect l="l" t="t" r="r" b="b"/>
              <a:pathLst>
                <a:path w="3899" h="3433" extrusionOk="0">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3" name="Google Shape;20943;p74"/>
            <p:cNvSpPr/>
            <p:nvPr/>
          </p:nvSpPr>
          <p:spPr>
            <a:xfrm>
              <a:off x="1322762" y="2101398"/>
              <a:ext cx="83429" cy="69332"/>
            </a:xfrm>
            <a:custGeom>
              <a:avLst/>
              <a:gdLst/>
              <a:ahLst/>
              <a:cxnLst/>
              <a:rect l="l" t="t" r="r" b="b"/>
              <a:pathLst>
                <a:path w="3184" h="2646" extrusionOk="0">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4" name="Google Shape;20944;p74"/>
            <p:cNvSpPr/>
            <p:nvPr/>
          </p:nvSpPr>
          <p:spPr>
            <a:xfrm>
              <a:off x="1304028" y="2150580"/>
              <a:ext cx="102164" cy="40771"/>
            </a:xfrm>
            <a:custGeom>
              <a:avLst/>
              <a:gdLst/>
              <a:ahLst/>
              <a:cxnLst/>
              <a:rect l="l" t="t" r="r" b="b"/>
              <a:pathLst>
                <a:path w="3899" h="1556" extrusionOk="0">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5" name="Google Shape;20945;p74"/>
            <p:cNvSpPr/>
            <p:nvPr/>
          </p:nvSpPr>
          <p:spPr>
            <a:xfrm>
              <a:off x="1304028" y="2150580"/>
              <a:ext cx="102164" cy="40771"/>
            </a:xfrm>
            <a:custGeom>
              <a:avLst/>
              <a:gdLst/>
              <a:ahLst/>
              <a:cxnLst/>
              <a:rect l="l" t="t" r="r" b="b"/>
              <a:pathLst>
                <a:path w="3899" h="1556" extrusionOk="0">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6" name="Google Shape;20946;p74"/>
            <p:cNvSpPr/>
            <p:nvPr/>
          </p:nvSpPr>
          <p:spPr>
            <a:xfrm>
              <a:off x="1378495" y="2071763"/>
              <a:ext cx="43418" cy="153520"/>
            </a:xfrm>
            <a:custGeom>
              <a:avLst/>
              <a:gdLst/>
              <a:ahLst/>
              <a:cxnLst/>
              <a:rect l="l" t="t" r="r" b="b"/>
              <a:pathLst>
                <a:path w="1657" h="5859" extrusionOk="0">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7" name="Google Shape;20947;p74"/>
            <p:cNvSpPr/>
            <p:nvPr/>
          </p:nvSpPr>
          <p:spPr>
            <a:xfrm>
              <a:off x="1396837" y="2086672"/>
              <a:ext cx="25076" cy="131720"/>
            </a:xfrm>
            <a:custGeom>
              <a:avLst/>
              <a:gdLst/>
              <a:ahLst/>
              <a:cxnLst/>
              <a:rect l="l" t="t" r="r" b="b"/>
              <a:pathLst>
                <a:path w="957" h="5027" extrusionOk="0">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8" name="Google Shape;20948;p74"/>
            <p:cNvSpPr/>
            <p:nvPr/>
          </p:nvSpPr>
          <p:spPr>
            <a:xfrm>
              <a:off x="1451574" y="2071763"/>
              <a:ext cx="43418" cy="153520"/>
            </a:xfrm>
            <a:custGeom>
              <a:avLst/>
              <a:gdLst/>
              <a:ahLst/>
              <a:cxnLst/>
              <a:rect l="l" t="t" r="r" b="b"/>
              <a:pathLst>
                <a:path w="1657" h="5859" extrusionOk="0">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9" name="Google Shape;20949;p74"/>
            <p:cNvSpPr/>
            <p:nvPr/>
          </p:nvSpPr>
          <p:spPr>
            <a:xfrm>
              <a:off x="1451443" y="2086934"/>
              <a:ext cx="25181" cy="131458"/>
            </a:xfrm>
            <a:custGeom>
              <a:avLst/>
              <a:gdLst/>
              <a:ahLst/>
              <a:cxnLst/>
              <a:rect l="l" t="t" r="r" b="b"/>
              <a:pathLst>
                <a:path w="961" h="5017" extrusionOk="0">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0" name="Google Shape;20950;p74"/>
            <p:cNvSpPr/>
            <p:nvPr/>
          </p:nvSpPr>
          <p:spPr>
            <a:xfrm>
              <a:off x="1465016" y="2218104"/>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1" name="Google Shape;20951;p74"/>
            <p:cNvSpPr/>
            <p:nvPr/>
          </p:nvSpPr>
          <p:spPr>
            <a:xfrm>
              <a:off x="1465147" y="2218104"/>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2" name="Google Shape;20952;p74"/>
            <p:cNvSpPr/>
            <p:nvPr/>
          </p:nvSpPr>
          <p:spPr>
            <a:xfrm>
              <a:off x="1465147" y="221799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3" name="Google Shape;20953;p74"/>
            <p:cNvSpPr/>
            <p:nvPr/>
          </p:nvSpPr>
          <p:spPr>
            <a:xfrm>
              <a:off x="1465016" y="2218235"/>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4" name="Google Shape;20954;p74"/>
            <p:cNvSpPr/>
            <p:nvPr/>
          </p:nvSpPr>
          <p:spPr>
            <a:xfrm>
              <a:off x="1465147" y="221799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5" name="Google Shape;20955;p74"/>
            <p:cNvSpPr/>
            <p:nvPr/>
          </p:nvSpPr>
          <p:spPr>
            <a:xfrm>
              <a:off x="1446150" y="2091179"/>
              <a:ext cx="217874" cy="139476"/>
            </a:xfrm>
            <a:custGeom>
              <a:avLst/>
              <a:gdLst/>
              <a:ahLst/>
              <a:cxnLst/>
              <a:rect l="l" t="t" r="r" b="b"/>
              <a:pathLst>
                <a:path w="8315" h="5323" extrusionOk="0">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6" name="Google Shape;20956;p74"/>
            <p:cNvSpPr/>
            <p:nvPr/>
          </p:nvSpPr>
          <p:spPr>
            <a:xfrm>
              <a:off x="1465147" y="221799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7" name="Google Shape;20957;p74"/>
            <p:cNvSpPr/>
            <p:nvPr/>
          </p:nvSpPr>
          <p:spPr>
            <a:xfrm>
              <a:off x="1465147" y="221799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8" name="Google Shape;20958;p74"/>
            <p:cNvSpPr/>
            <p:nvPr/>
          </p:nvSpPr>
          <p:spPr>
            <a:xfrm>
              <a:off x="1383893" y="2189307"/>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9" name="Google Shape;20959;p74"/>
            <p:cNvSpPr/>
            <p:nvPr/>
          </p:nvSpPr>
          <p:spPr>
            <a:xfrm>
              <a:off x="1298499" y="2066313"/>
              <a:ext cx="128943" cy="164394"/>
            </a:xfrm>
            <a:custGeom>
              <a:avLst/>
              <a:gdLst/>
              <a:ahLst/>
              <a:cxnLst/>
              <a:rect l="l" t="t" r="r" b="b"/>
              <a:pathLst>
                <a:path w="4921" h="6274" extrusionOk="0">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0" name="Google Shape;20960;p74"/>
            <p:cNvSpPr/>
            <p:nvPr/>
          </p:nvSpPr>
          <p:spPr>
            <a:xfrm>
              <a:off x="1446019" y="2066286"/>
              <a:ext cx="24526" cy="98155"/>
            </a:xfrm>
            <a:custGeom>
              <a:avLst/>
              <a:gdLst/>
              <a:ahLst/>
              <a:cxnLst/>
              <a:rect l="l" t="t" r="r" b="b"/>
              <a:pathLst>
                <a:path w="936" h="3746" extrusionOk="0">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61" name="Google Shape;20961;p74"/>
          <p:cNvGrpSpPr/>
          <p:nvPr/>
        </p:nvGrpSpPr>
        <p:grpSpPr>
          <a:xfrm>
            <a:off x="854105" y="1898328"/>
            <a:ext cx="365551" cy="126663"/>
            <a:chOff x="854105" y="2085178"/>
            <a:chExt cx="365551" cy="126663"/>
          </a:xfrm>
        </p:grpSpPr>
        <p:sp>
          <p:nvSpPr>
            <p:cNvPr id="20962" name="Google Shape;20962;p74"/>
            <p:cNvSpPr/>
            <p:nvPr/>
          </p:nvSpPr>
          <p:spPr>
            <a:xfrm>
              <a:off x="859660" y="2090707"/>
              <a:ext cx="354467" cy="115736"/>
            </a:xfrm>
            <a:custGeom>
              <a:avLst/>
              <a:gdLst/>
              <a:ahLst/>
              <a:cxnLst/>
              <a:rect l="l" t="t" r="r" b="b"/>
              <a:pathLst>
                <a:path w="13528" h="4417" extrusionOk="0">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3" name="Google Shape;20963;p74"/>
            <p:cNvSpPr/>
            <p:nvPr/>
          </p:nvSpPr>
          <p:spPr>
            <a:xfrm>
              <a:off x="859660" y="2139758"/>
              <a:ext cx="354467" cy="66685"/>
            </a:xfrm>
            <a:custGeom>
              <a:avLst/>
              <a:gdLst/>
              <a:ahLst/>
              <a:cxnLst/>
              <a:rect l="l" t="t" r="r" b="b"/>
              <a:pathLst>
                <a:path w="13528" h="2545" extrusionOk="0">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4" name="Google Shape;20964;p74"/>
            <p:cNvSpPr/>
            <p:nvPr/>
          </p:nvSpPr>
          <p:spPr>
            <a:xfrm>
              <a:off x="859660" y="2163891"/>
              <a:ext cx="354467" cy="42553"/>
            </a:xfrm>
            <a:custGeom>
              <a:avLst/>
              <a:gdLst/>
              <a:ahLst/>
              <a:cxnLst/>
              <a:rect l="l" t="t" r="r" b="b"/>
              <a:pathLst>
                <a:path w="13528" h="1624" extrusionOk="0">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5" name="Google Shape;20965;p74"/>
            <p:cNvSpPr/>
            <p:nvPr/>
          </p:nvSpPr>
          <p:spPr>
            <a:xfrm>
              <a:off x="854105" y="2085178"/>
              <a:ext cx="365551" cy="126663"/>
            </a:xfrm>
            <a:custGeom>
              <a:avLst/>
              <a:gdLst/>
              <a:ahLst/>
              <a:cxnLst/>
              <a:rect l="l" t="t" r="r" b="b"/>
              <a:pathLst>
                <a:path w="13951" h="4834" extrusionOk="0">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66" name="Google Shape;20966;p74"/>
          <p:cNvGrpSpPr/>
          <p:nvPr/>
        </p:nvGrpSpPr>
        <p:grpSpPr>
          <a:xfrm>
            <a:off x="2315916" y="1778950"/>
            <a:ext cx="110706" cy="365472"/>
            <a:chOff x="2315916" y="1965800"/>
            <a:chExt cx="110706" cy="365472"/>
          </a:xfrm>
        </p:grpSpPr>
        <p:sp>
          <p:nvSpPr>
            <p:cNvPr id="20967" name="Google Shape;20967;p74"/>
            <p:cNvSpPr/>
            <p:nvPr/>
          </p:nvSpPr>
          <p:spPr>
            <a:xfrm>
              <a:off x="2321445" y="1971250"/>
              <a:ext cx="97133" cy="306386"/>
            </a:xfrm>
            <a:custGeom>
              <a:avLst/>
              <a:gdLst/>
              <a:ahLst/>
              <a:cxnLst/>
              <a:rect l="l" t="t" r="r" b="b"/>
              <a:pathLst>
                <a:path w="3707" h="11693" extrusionOk="0">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8" name="Google Shape;20968;p74"/>
            <p:cNvSpPr/>
            <p:nvPr/>
          </p:nvSpPr>
          <p:spPr>
            <a:xfrm>
              <a:off x="2345210" y="1976883"/>
              <a:ext cx="73367" cy="284271"/>
            </a:xfrm>
            <a:custGeom>
              <a:avLst/>
              <a:gdLst/>
              <a:ahLst/>
              <a:cxnLst/>
              <a:rect l="l" t="t" r="r" b="b"/>
              <a:pathLst>
                <a:path w="2800" h="10849" extrusionOk="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9" name="Google Shape;20969;p74"/>
            <p:cNvSpPr/>
            <p:nvPr/>
          </p:nvSpPr>
          <p:spPr>
            <a:xfrm>
              <a:off x="2315916" y="1965800"/>
              <a:ext cx="88591" cy="255894"/>
            </a:xfrm>
            <a:custGeom>
              <a:avLst/>
              <a:gdLst/>
              <a:ahLst/>
              <a:cxnLst/>
              <a:rect l="l" t="t" r="r" b="b"/>
              <a:pathLst>
                <a:path w="3381" h="9766" extrusionOk="0">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0" name="Google Shape;20970;p74"/>
            <p:cNvSpPr/>
            <p:nvPr/>
          </p:nvSpPr>
          <p:spPr>
            <a:xfrm>
              <a:off x="2329908" y="2004920"/>
              <a:ext cx="96713" cy="326352"/>
            </a:xfrm>
            <a:custGeom>
              <a:avLst/>
              <a:gdLst/>
              <a:ahLst/>
              <a:cxnLst/>
              <a:rect l="l" t="t" r="r" b="b"/>
              <a:pathLst>
                <a:path w="3691" h="12455" extrusionOk="0">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71" name="Google Shape;20971;p74"/>
          <p:cNvGrpSpPr/>
          <p:nvPr/>
        </p:nvGrpSpPr>
        <p:grpSpPr>
          <a:xfrm>
            <a:off x="936878" y="3622558"/>
            <a:ext cx="198615" cy="365446"/>
            <a:chOff x="936878" y="3809408"/>
            <a:chExt cx="198615" cy="365446"/>
          </a:xfrm>
        </p:grpSpPr>
        <p:sp>
          <p:nvSpPr>
            <p:cNvPr id="20972" name="Google Shape;20972;p74"/>
            <p:cNvSpPr/>
            <p:nvPr/>
          </p:nvSpPr>
          <p:spPr>
            <a:xfrm>
              <a:off x="1023163" y="4029063"/>
              <a:ext cx="25940" cy="140262"/>
            </a:xfrm>
            <a:custGeom>
              <a:avLst/>
              <a:gdLst/>
              <a:ahLst/>
              <a:cxnLst/>
              <a:rect l="l" t="t" r="r" b="b"/>
              <a:pathLst>
                <a:path w="990" h="5353" extrusionOk="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3" name="Google Shape;20973;p74"/>
            <p:cNvSpPr/>
            <p:nvPr/>
          </p:nvSpPr>
          <p:spPr>
            <a:xfrm>
              <a:off x="1026805" y="4035719"/>
              <a:ext cx="80153" cy="132087"/>
            </a:xfrm>
            <a:custGeom>
              <a:avLst/>
              <a:gdLst/>
              <a:ahLst/>
              <a:cxnLst/>
              <a:rect l="l" t="t" r="r" b="b"/>
              <a:pathLst>
                <a:path w="3059" h="5041" extrusionOk="0">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4" name="Google Shape;20974;p74"/>
            <p:cNvSpPr/>
            <p:nvPr/>
          </p:nvSpPr>
          <p:spPr>
            <a:xfrm>
              <a:off x="965308" y="4035719"/>
              <a:ext cx="80127" cy="132139"/>
            </a:xfrm>
            <a:custGeom>
              <a:avLst/>
              <a:gdLst/>
              <a:ahLst/>
              <a:cxnLst/>
              <a:rect l="l" t="t" r="r" b="b"/>
              <a:pathLst>
                <a:path w="3058" h="5043" extrusionOk="0">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5" name="Google Shape;20975;p74"/>
            <p:cNvSpPr/>
            <p:nvPr/>
          </p:nvSpPr>
          <p:spPr>
            <a:xfrm>
              <a:off x="1021512" y="3814858"/>
              <a:ext cx="28980" cy="40404"/>
            </a:xfrm>
            <a:custGeom>
              <a:avLst/>
              <a:gdLst/>
              <a:ahLst/>
              <a:cxnLst/>
              <a:rect l="l" t="t" r="r" b="b"/>
              <a:pathLst>
                <a:path w="1106" h="1542" extrusionOk="0">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6" name="Google Shape;20976;p74"/>
            <p:cNvSpPr/>
            <p:nvPr/>
          </p:nvSpPr>
          <p:spPr>
            <a:xfrm>
              <a:off x="960906" y="3853978"/>
              <a:ext cx="150455" cy="182396"/>
            </a:xfrm>
            <a:custGeom>
              <a:avLst/>
              <a:gdLst/>
              <a:ahLst/>
              <a:cxnLst/>
              <a:rect l="l" t="t" r="r" b="b"/>
              <a:pathLst>
                <a:path w="5742" h="6961" extrusionOk="0">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7" name="Google Shape;20977;p74"/>
            <p:cNvSpPr/>
            <p:nvPr/>
          </p:nvSpPr>
          <p:spPr>
            <a:xfrm>
              <a:off x="983152" y="3853978"/>
              <a:ext cx="128209" cy="182396"/>
            </a:xfrm>
            <a:custGeom>
              <a:avLst/>
              <a:gdLst/>
              <a:ahLst/>
              <a:cxnLst/>
              <a:rect l="l" t="t" r="r" b="b"/>
              <a:pathLst>
                <a:path w="4893" h="6961" extrusionOk="0">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8" name="Google Shape;20978;p74"/>
            <p:cNvSpPr/>
            <p:nvPr/>
          </p:nvSpPr>
          <p:spPr>
            <a:xfrm>
              <a:off x="942276" y="3837890"/>
              <a:ext cx="187820" cy="30080"/>
            </a:xfrm>
            <a:custGeom>
              <a:avLst/>
              <a:gdLst/>
              <a:ahLst/>
              <a:cxnLst/>
              <a:rect l="l" t="t" r="r" b="b"/>
              <a:pathLst>
                <a:path w="7168" h="1148" extrusionOk="0">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9" name="Google Shape;20979;p74"/>
            <p:cNvSpPr/>
            <p:nvPr/>
          </p:nvSpPr>
          <p:spPr>
            <a:xfrm>
              <a:off x="942276" y="4022408"/>
              <a:ext cx="187820" cy="30080"/>
            </a:xfrm>
            <a:custGeom>
              <a:avLst/>
              <a:gdLst/>
              <a:ahLst/>
              <a:cxnLst/>
              <a:rect l="l" t="t" r="r" b="b"/>
              <a:pathLst>
                <a:path w="7168" h="1148" extrusionOk="0">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0" name="Google Shape;20980;p74"/>
            <p:cNvSpPr/>
            <p:nvPr/>
          </p:nvSpPr>
          <p:spPr>
            <a:xfrm>
              <a:off x="968819" y="3837890"/>
              <a:ext cx="161276" cy="30080"/>
            </a:xfrm>
            <a:custGeom>
              <a:avLst/>
              <a:gdLst/>
              <a:ahLst/>
              <a:cxnLst/>
              <a:rect l="l" t="t" r="r" b="b"/>
              <a:pathLst>
                <a:path w="6155" h="1148" extrusionOk="0">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1" name="Google Shape;20981;p74"/>
            <p:cNvSpPr/>
            <p:nvPr/>
          </p:nvSpPr>
          <p:spPr>
            <a:xfrm>
              <a:off x="968819" y="4022408"/>
              <a:ext cx="161276" cy="30080"/>
            </a:xfrm>
            <a:custGeom>
              <a:avLst/>
              <a:gdLst/>
              <a:ahLst/>
              <a:cxnLst/>
              <a:rect l="l" t="t" r="r" b="b"/>
              <a:pathLst>
                <a:path w="6155" h="1148" extrusionOk="0">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2" name="Google Shape;20982;p74"/>
            <p:cNvSpPr/>
            <p:nvPr/>
          </p:nvSpPr>
          <p:spPr>
            <a:xfrm>
              <a:off x="936878" y="3809408"/>
              <a:ext cx="198615" cy="111492"/>
            </a:xfrm>
            <a:custGeom>
              <a:avLst/>
              <a:gdLst/>
              <a:ahLst/>
              <a:cxnLst/>
              <a:rect l="l" t="t" r="r" b="b"/>
              <a:pathLst>
                <a:path w="7580" h="4255" extrusionOk="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3" name="Google Shape;20983;p74"/>
            <p:cNvSpPr/>
            <p:nvPr/>
          </p:nvSpPr>
          <p:spPr>
            <a:xfrm>
              <a:off x="936878" y="3902846"/>
              <a:ext cx="198615" cy="272008"/>
            </a:xfrm>
            <a:custGeom>
              <a:avLst/>
              <a:gdLst/>
              <a:ahLst/>
              <a:cxnLst/>
              <a:rect l="l" t="t" r="r" b="b"/>
              <a:pathLst>
                <a:path w="7580" h="10381" extrusionOk="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84" name="Google Shape;20984;p74"/>
          <p:cNvGrpSpPr/>
          <p:nvPr/>
        </p:nvGrpSpPr>
        <p:grpSpPr>
          <a:xfrm>
            <a:off x="2270140" y="3622610"/>
            <a:ext cx="202021" cy="365394"/>
            <a:chOff x="2270140" y="3809460"/>
            <a:chExt cx="202021" cy="365394"/>
          </a:xfrm>
        </p:grpSpPr>
        <p:sp>
          <p:nvSpPr>
            <p:cNvPr id="20985" name="Google Shape;20985;p74"/>
            <p:cNvSpPr/>
            <p:nvPr/>
          </p:nvSpPr>
          <p:spPr>
            <a:xfrm>
              <a:off x="2322466" y="3814832"/>
              <a:ext cx="38753" cy="56545"/>
            </a:xfrm>
            <a:custGeom>
              <a:avLst/>
              <a:gdLst/>
              <a:ahLst/>
              <a:cxnLst/>
              <a:rect l="l" t="t" r="r" b="b"/>
              <a:pathLst>
                <a:path w="1479" h="2158" extrusionOk="0">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6" name="Google Shape;20986;p74"/>
            <p:cNvSpPr/>
            <p:nvPr/>
          </p:nvSpPr>
          <p:spPr>
            <a:xfrm>
              <a:off x="2346468" y="3819391"/>
              <a:ext cx="15643" cy="51724"/>
            </a:xfrm>
            <a:custGeom>
              <a:avLst/>
              <a:gdLst/>
              <a:ahLst/>
              <a:cxnLst/>
              <a:rect l="l" t="t" r="r" b="b"/>
              <a:pathLst>
                <a:path w="597" h="1974" extrusionOk="0">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7" name="Google Shape;20987;p74"/>
            <p:cNvSpPr/>
            <p:nvPr/>
          </p:nvSpPr>
          <p:spPr>
            <a:xfrm>
              <a:off x="2275669" y="3856991"/>
              <a:ext cx="132480" cy="312465"/>
            </a:xfrm>
            <a:custGeom>
              <a:avLst/>
              <a:gdLst/>
              <a:ahLst/>
              <a:cxnLst/>
              <a:rect l="l" t="t" r="r" b="b"/>
              <a:pathLst>
                <a:path w="5056" h="11925" extrusionOk="0">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8" name="Google Shape;20988;p74"/>
            <p:cNvSpPr/>
            <p:nvPr/>
          </p:nvSpPr>
          <p:spPr>
            <a:xfrm>
              <a:off x="2298308" y="3857385"/>
              <a:ext cx="111099" cy="312072"/>
            </a:xfrm>
            <a:custGeom>
              <a:avLst/>
              <a:gdLst/>
              <a:ahLst/>
              <a:cxnLst/>
              <a:rect l="l" t="t" r="r" b="b"/>
              <a:pathLst>
                <a:path w="4240" h="11910" extrusionOk="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9" name="Google Shape;20989;p74"/>
            <p:cNvSpPr/>
            <p:nvPr/>
          </p:nvSpPr>
          <p:spPr>
            <a:xfrm>
              <a:off x="2275669" y="3937250"/>
              <a:ext cx="132349" cy="232207"/>
            </a:xfrm>
            <a:custGeom>
              <a:avLst/>
              <a:gdLst/>
              <a:ahLst/>
              <a:cxnLst/>
              <a:rect l="l" t="t" r="r" b="b"/>
              <a:pathLst>
                <a:path w="5051" h="8862" extrusionOk="0">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0" name="Google Shape;20990;p74"/>
            <p:cNvSpPr/>
            <p:nvPr/>
          </p:nvSpPr>
          <p:spPr>
            <a:xfrm>
              <a:off x="2299565" y="3937250"/>
              <a:ext cx="108452" cy="207314"/>
            </a:xfrm>
            <a:custGeom>
              <a:avLst/>
              <a:gdLst/>
              <a:ahLst/>
              <a:cxnLst/>
              <a:rect l="l" t="t" r="r" b="b"/>
              <a:pathLst>
                <a:path w="4139" h="7912" extrusionOk="0">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1" name="Google Shape;20991;p74"/>
            <p:cNvSpPr/>
            <p:nvPr/>
          </p:nvSpPr>
          <p:spPr>
            <a:xfrm>
              <a:off x="2350372" y="3991201"/>
              <a:ext cx="57646" cy="119510"/>
            </a:xfrm>
            <a:custGeom>
              <a:avLst/>
              <a:gdLst/>
              <a:ahLst/>
              <a:cxnLst/>
              <a:rect l="l" t="t" r="r" b="b"/>
              <a:pathLst>
                <a:path w="2200" h="4561" extrusionOk="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2" name="Google Shape;20992;p74"/>
            <p:cNvSpPr/>
            <p:nvPr/>
          </p:nvSpPr>
          <p:spPr>
            <a:xfrm>
              <a:off x="2270140" y="3809460"/>
              <a:ext cx="143537" cy="365394"/>
            </a:xfrm>
            <a:custGeom>
              <a:avLst/>
              <a:gdLst/>
              <a:ahLst/>
              <a:cxnLst/>
              <a:rect l="l" t="t" r="r" b="b"/>
              <a:pathLst>
                <a:path w="5478" h="13945" extrusionOk="0">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3" name="Google Shape;20993;p74"/>
            <p:cNvSpPr/>
            <p:nvPr/>
          </p:nvSpPr>
          <p:spPr>
            <a:xfrm>
              <a:off x="2443522" y="3862258"/>
              <a:ext cx="27382" cy="18630"/>
            </a:xfrm>
            <a:custGeom>
              <a:avLst/>
              <a:gdLst/>
              <a:ahLst/>
              <a:cxnLst/>
              <a:rect l="l" t="t" r="r" b="b"/>
              <a:pathLst>
                <a:path w="1045" h="711" extrusionOk="0">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4" name="Google Shape;20994;p74"/>
            <p:cNvSpPr/>
            <p:nvPr/>
          </p:nvSpPr>
          <p:spPr>
            <a:xfrm>
              <a:off x="2376155" y="3841322"/>
              <a:ext cx="28980" cy="13599"/>
            </a:xfrm>
            <a:custGeom>
              <a:avLst/>
              <a:gdLst/>
              <a:ahLst/>
              <a:cxnLst/>
              <a:rect l="l" t="t" r="r" b="b"/>
              <a:pathLst>
                <a:path w="1106" h="519" extrusionOk="0">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5" name="Google Shape;20995;p74"/>
            <p:cNvSpPr/>
            <p:nvPr/>
          </p:nvSpPr>
          <p:spPr>
            <a:xfrm>
              <a:off x="2410507" y="3849419"/>
              <a:ext cx="28875" cy="15250"/>
            </a:xfrm>
            <a:custGeom>
              <a:avLst/>
              <a:gdLst/>
              <a:ahLst/>
              <a:cxnLst/>
              <a:rect l="l" t="t" r="r" b="b"/>
              <a:pathLst>
                <a:path w="1102" h="582" extrusionOk="0">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6" name="Google Shape;20996;p74"/>
            <p:cNvSpPr/>
            <p:nvPr/>
          </p:nvSpPr>
          <p:spPr>
            <a:xfrm>
              <a:off x="2375579" y="3825339"/>
              <a:ext cx="28797" cy="12813"/>
            </a:xfrm>
            <a:custGeom>
              <a:avLst/>
              <a:gdLst/>
              <a:ahLst/>
              <a:cxnLst/>
              <a:rect l="l" t="t" r="r" b="b"/>
              <a:pathLst>
                <a:path w="1099" h="489" extrusionOk="0">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7" name="Google Shape;20997;p74"/>
            <p:cNvSpPr/>
            <p:nvPr/>
          </p:nvSpPr>
          <p:spPr>
            <a:xfrm>
              <a:off x="2410559" y="3820072"/>
              <a:ext cx="28954" cy="12996"/>
            </a:xfrm>
            <a:custGeom>
              <a:avLst/>
              <a:gdLst/>
              <a:ahLst/>
              <a:cxnLst/>
              <a:rect l="l" t="t" r="r" b="b"/>
              <a:pathLst>
                <a:path w="1105" h="496" extrusionOk="0">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8" name="Google Shape;20998;p74"/>
            <p:cNvSpPr/>
            <p:nvPr/>
          </p:nvSpPr>
          <p:spPr>
            <a:xfrm>
              <a:off x="2445042" y="3810901"/>
              <a:ext cx="27120" cy="16272"/>
            </a:xfrm>
            <a:custGeom>
              <a:avLst/>
              <a:gdLst/>
              <a:ahLst/>
              <a:cxnLst/>
              <a:rect l="l" t="t" r="r" b="b"/>
              <a:pathLst>
                <a:path w="1035" h="621" extrusionOk="0">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99" name="Google Shape;20999;p74"/>
          <p:cNvGrpSpPr/>
          <p:nvPr/>
        </p:nvGrpSpPr>
        <p:grpSpPr>
          <a:xfrm>
            <a:off x="3201010" y="1778976"/>
            <a:ext cx="115370" cy="365420"/>
            <a:chOff x="3201010" y="1965826"/>
            <a:chExt cx="115370" cy="365420"/>
          </a:xfrm>
        </p:grpSpPr>
        <p:sp>
          <p:nvSpPr>
            <p:cNvPr id="21000" name="Google Shape;21000;p74"/>
            <p:cNvSpPr/>
            <p:nvPr/>
          </p:nvSpPr>
          <p:spPr>
            <a:xfrm>
              <a:off x="3222025" y="2095109"/>
              <a:ext cx="61419" cy="230634"/>
            </a:xfrm>
            <a:custGeom>
              <a:avLst/>
              <a:gdLst/>
              <a:ahLst/>
              <a:cxnLst/>
              <a:rect l="l" t="t" r="r" b="b"/>
              <a:pathLst>
                <a:path w="2344" h="8802" extrusionOk="0">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1" name="Google Shape;21001;p74"/>
            <p:cNvSpPr/>
            <p:nvPr/>
          </p:nvSpPr>
          <p:spPr>
            <a:xfrm>
              <a:off x="3222025" y="2095109"/>
              <a:ext cx="44046" cy="230634"/>
            </a:xfrm>
            <a:custGeom>
              <a:avLst/>
              <a:gdLst/>
              <a:ahLst/>
              <a:cxnLst/>
              <a:rect l="l" t="t" r="r" b="b"/>
              <a:pathLst>
                <a:path w="1681" h="8802" extrusionOk="0">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2" name="Google Shape;21002;p74"/>
            <p:cNvSpPr/>
            <p:nvPr/>
          </p:nvSpPr>
          <p:spPr>
            <a:xfrm>
              <a:off x="3204285" y="1971224"/>
              <a:ext cx="108085" cy="142908"/>
            </a:xfrm>
            <a:custGeom>
              <a:avLst/>
              <a:gdLst/>
              <a:ahLst/>
              <a:cxnLst/>
              <a:rect l="l" t="t" r="r" b="b"/>
              <a:pathLst>
                <a:path w="4125" h="5454" extrusionOk="0">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3" name="Google Shape;21003;p74"/>
            <p:cNvSpPr/>
            <p:nvPr/>
          </p:nvSpPr>
          <p:spPr>
            <a:xfrm>
              <a:off x="3225300" y="1971224"/>
              <a:ext cx="87071" cy="125798"/>
            </a:xfrm>
            <a:custGeom>
              <a:avLst/>
              <a:gdLst/>
              <a:ahLst/>
              <a:cxnLst/>
              <a:rect l="l" t="t" r="r" b="b"/>
              <a:pathLst>
                <a:path w="3323" h="4801" extrusionOk="0">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4" name="Google Shape;21004;p74"/>
            <p:cNvSpPr/>
            <p:nvPr/>
          </p:nvSpPr>
          <p:spPr>
            <a:xfrm>
              <a:off x="3223544" y="2142641"/>
              <a:ext cx="58117" cy="30211"/>
            </a:xfrm>
            <a:custGeom>
              <a:avLst/>
              <a:gdLst/>
              <a:ahLst/>
              <a:cxnLst/>
              <a:rect l="l" t="t" r="r" b="b"/>
              <a:pathLst>
                <a:path w="2218" h="1153" extrusionOk="0">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5" name="Google Shape;21005;p74"/>
            <p:cNvSpPr/>
            <p:nvPr/>
          </p:nvSpPr>
          <p:spPr>
            <a:xfrm>
              <a:off x="3223544" y="2142641"/>
              <a:ext cx="28823" cy="30211"/>
            </a:xfrm>
            <a:custGeom>
              <a:avLst/>
              <a:gdLst/>
              <a:ahLst/>
              <a:cxnLst/>
              <a:rect l="l" t="t" r="r" b="b"/>
              <a:pathLst>
                <a:path w="1100" h="1153" extrusionOk="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6" name="Google Shape;21006;p74"/>
            <p:cNvSpPr/>
            <p:nvPr/>
          </p:nvSpPr>
          <p:spPr>
            <a:xfrm>
              <a:off x="3201010" y="1965826"/>
              <a:ext cx="115370" cy="365420"/>
            </a:xfrm>
            <a:custGeom>
              <a:avLst/>
              <a:gdLst/>
              <a:ahLst/>
              <a:cxnLst/>
              <a:rect l="l" t="t" r="r" b="b"/>
              <a:pathLst>
                <a:path w="4403" h="13946" extrusionOk="0">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07" name="Google Shape;21007;p74"/>
          <p:cNvGrpSpPr/>
          <p:nvPr/>
        </p:nvGrpSpPr>
        <p:grpSpPr>
          <a:xfrm>
            <a:off x="3520366" y="1823232"/>
            <a:ext cx="365551" cy="276856"/>
            <a:chOff x="3520366" y="2010082"/>
            <a:chExt cx="365551" cy="276856"/>
          </a:xfrm>
        </p:grpSpPr>
        <p:sp>
          <p:nvSpPr>
            <p:cNvPr id="21008" name="Google Shape;21008;p74"/>
            <p:cNvSpPr/>
            <p:nvPr/>
          </p:nvSpPr>
          <p:spPr>
            <a:xfrm>
              <a:off x="3525790" y="2062015"/>
              <a:ext cx="26" cy="1415"/>
            </a:xfrm>
            <a:custGeom>
              <a:avLst/>
              <a:gdLst/>
              <a:ahLst/>
              <a:cxnLst/>
              <a:rect l="l" t="t" r="r" b="b"/>
              <a:pathLst>
                <a:path w="1" h="54" extrusionOk="0">
                  <a:moveTo>
                    <a:pt x="0" y="1"/>
                  </a:moveTo>
                  <a:lnTo>
                    <a:pt x="0" y="54"/>
                  </a:lnTo>
                  <a:lnTo>
                    <a:pt x="0" y="54"/>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9" name="Google Shape;21009;p74"/>
            <p:cNvSpPr/>
            <p:nvPr/>
          </p:nvSpPr>
          <p:spPr>
            <a:xfrm>
              <a:off x="3525790" y="2042285"/>
              <a:ext cx="354598" cy="239255"/>
            </a:xfrm>
            <a:custGeom>
              <a:avLst/>
              <a:gdLst/>
              <a:ahLst/>
              <a:cxnLst/>
              <a:rect l="l" t="t" r="r" b="b"/>
              <a:pathLst>
                <a:path w="13533" h="9131" extrusionOk="0">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0" name="Google Shape;21010;p74"/>
            <p:cNvSpPr/>
            <p:nvPr/>
          </p:nvSpPr>
          <p:spPr>
            <a:xfrm>
              <a:off x="3623499" y="2160642"/>
              <a:ext cx="236635" cy="71952"/>
            </a:xfrm>
            <a:custGeom>
              <a:avLst/>
              <a:gdLst/>
              <a:ahLst/>
              <a:cxnLst/>
              <a:rect l="l" t="t" r="r" b="b"/>
              <a:pathLst>
                <a:path w="9031" h="2746" extrusionOk="0">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1" name="Google Shape;21011;p74"/>
            <p:cNvSpPr/>
            <p:nvPr/>
          </p:nvSpPr>
          <p:spPr>
            <a:xfrm>
              <a:off x="3623499" y="2160746"/>
              <a:ext cx="236635" cy="46090"/>
            </a:xfrm>
            <a:custGeom>
              <a:avLst/>
              <a:gdLst/>
              <a:ahLst/>
              <a:cxnLst/>
              <a:rect l="l" t="t" r="r" b="b"/>
              <a:pathLst>
                <a:path w="9031" h="1759" extrusionOk="0">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2" name="Google Shape;21012;p74"/>
            <p:cNvSpPr/>
            <p:nvPr/>
          </p:nvSpPr>
          <p:spPr>
            <a:xfrm>
              <a:off x="3525790" y="2015480"/>
              <a:ext cx="76616" cy="235613"/>
            </a:xfrm>
            <a:custGeom>
              <a:avLst/>
              <a:gdLst/>
              <a:ahLst/>
              <a:cxnLst/>
              <a:rect l="l" t="t" r="r" b="b"/>
              <a:pathLst>
                <a:path w="2924" h="8992" extrusionOk="0">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3" name="Google Shape;21013;p74"/>
            <p:cNvSpPr/>
            <p:nvPr/>
          </p:nvSpPr>
          <p:spPr>
            <a:xfrm>
              <a:off x="3525790" y="2015480"/>
              <a:ext cx="26936" cy="235613"/>
            </a:xfrm>
            <a:custGeom>
              <a:avLst/>
              <a:gdLst/>
              <a:ahLst/>
              <a:cxnLst/>
              <a:rect l="l" t="t" r="r" b="b"/>
              <a:pathLst>
                <a:path w="1028" h="8992" extrusionOk="0">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4" name="Google Shape;21014;p74"/>
            <p:cNvSpPr/>
            <p:nvPr/>
          </p:nvSpPr>
          <p:spPr>
            <a:xfrm>
              <a:off x="3520366" y="2010082"/>
              <a:ext cx="365551" cy="276856"/>
            </a:xfrm>
            <a:custGeom>
              <a:avLst/>
              <a:gdLst/>
              <a:ahLst/>
              <a:cxnLst/>
              <a:rect l="l" t="t" r="r" b="b"/>
              <a:pathLst>
                <a:path w="13951" h="10566" extrusionOk="0">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5" name="Google Shape;21015;p74"/>
            <p:cNvSpPr/>
            <p:nvPr/>
          </p:nvSpPr>
          <p:spPr>
            <a:xfrm>
              <a:off x="3674699" y="2112717"/>
              <a:ext cx="211087" cy="174220"/>
            </a:xfrm>
            <a:custGeom>
              <a:avLst/>
              <a:gdLst/>
              <a:ahLst/>
              <a:cxnLst/>
              <a:rect l="l" t="t" r="r" b="b"/>
              <a:pathLst>
                <a:path w="8056" h="6649" extrusionOk="0">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6" name="Google Shape;21016;p74"/>
            <p:cNvSpPr/>
            <p:nvPr/>
          </p:nvSpPr>
          <p:spPr>
            <a:xfrm>
              <a:off x="3618101" y="2155349"/>
              <a:ext cx="247430" cy="82669"/>
            </a:xfrm>
            <a:custGeom>
              <a:avLst/>
              <a:gdLst/>
              <a:ahLst/>
              <a:cxnLst/>
              <a:rect l="l" t="t" r="r" b="b"/>
              <a:pathLst>
                <a:path w="9443" h="3155" extrusionOk="0">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7" name="Google Shape;21017;p74"/>
            <p:cNvSpPr/>
            <p:nvPr/>
          </p:nvSpPr>
          <p:spPr>
            <a:xfrm>
              <a:off x="3625019" y="2066417"/>
              <a:ext cx="204799" cy="71716"/>
            </a:xfrm>
            <a:custGeom>
              <a:avLst/>
              <a:gdLst/>
              <a:ahLst/>
              <a:cxnLst/>
              <a:rect l="l" t="t" r="r" b="b"/>
              <a:pathLst>
                <a:path w="7816" h="2737" extrusionOk="0">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18" name="Google Shape;21018;p74"/>
          <p:cNvGrpSpPr/>
          <p:nvPr/>
        </p:nvGrpSpPr>
        <p:grpSpPr>
          <a:xfrm>
            <a:off x="1298368" y="3622610"/>
            <a:ext cx="365420" cy="365394"/>
            <a:chOff x="1298368" y="3809460"/>
            <a:chExt cx="365420" cy="365394"/>
          </a:xfrm>
        </p:grpSpPr>
        <p:sp>
          <p:nvSpPr>
            <p:cNvPr id="21019" name="Google Shape;21019;p74"/>
            <p:cNvSpPr/>
            <p:nvPr/>
          </p:nvSpPr>
          <p:spPr>
            <a:xfrm>
              <a:off x="1306150" y="4053956"/>
              <a:ext cx="354598" cy="113614"/>
            </a:xfrm>
            <a:custGeom>
              <a:avLst/>
              <a:gdLst/>
              <a:ahLst/>
              <a:cxnLst/>
              <a:rect l="l" t="t" r="r" b="b"/>
              <a:pathLst>
                <a:path w="13533" h="4336" extrusionOk="0">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0" name="Google Shape;21020;p74"/>
            <p:cNvSpPr/>
            <p:nvPr/>
          </p:nvSpPr>
          <p:spPr>
            <a:xfrm>
              <a:off x="1306281" y="4076699"/>
              <a:ext cx="354467" cy="90870"/>
            </a:xfrm>
            <a:custGeom>
              <a:avLst/>
              <a:gdLst/>
              <a:ahLst/>
              <a:cxnLst/>
              <a:rect l="l" t="t" r="r" b="b"/>
              <a:pathLst>
                <a:path w="13528" h="3468" extrusionOk="0">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1" name="Google Shape;21021;p74"/>
            <p:cNvSpPr/>
            <p:nvPr/>
          </p:nvSpPr>
          <p:spPr>
            <a:xfrm>
              <a:off x="1597076" y="4076726"/>
              <a:ext cx="37653" cy="68074"/>
            </a:xfrm>
            <a:custGeom>
              <a:avLst/>
              <a:gdLst/>
              <a:ahLst/>
              <a:cxnLst/>
              <a:rect l="l" t="t" r="r" b="b"/>
              <a:pathLst>
                <a:path w="1437" h="2598" extrusionOk="0">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2" name="Google Shape;21022;p74"/>
            <p:cNvSpPr/>
            <p:nvPr/>
          </p:nvSpPr>
          <p:spPr>
            <a:xfrm>
              <a:off x="1510163" y="4076726"/>
              <a:ext cx="37653" cy="68074"/>
            </a:xfrm>
            <a:custGeom>
              <a:avLst/>
              <a:gdLst/>
              <a:ahLst/>
              <a:cxnLst/>
              <a:rect l="l" t="t" r="r" b="b"/>
              <a:pathLst>
                <a:path w="1437" h="2598" extrusionOk="0">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3" name="Google Shape;21023;p74"/>
            <p:cNvSpPr/>
            <p:nvPr/>
          </p:nvSpPr>
          <p:spPr>
            <a:xfrm>
              <a:off x="1424140" y="4076726"/>
              <a:ext cx="37627" cy="68074"/>
            </a:xfrm>
            <a:custGeom>
              <a:avLst/>
              <a:gdLst/>
              <a:ahLst/>
              <a:cxnLst/>
              <a:rect l="l" t="t" r="r" b="b"/>
              <a:pathLst>
                <a:path w="1436" h="2598" extrusionOk="0">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4" name="Google Shape;21024;p74"/>
            <p:cNvSpPr/>
            <p:nvPr/>
          </p:nvSpPr>
          <p:spPr>
            <a:xfrm>
              <a:off x="1305285" y="3917205"/>
              <a:ext cx="342257" cy="250339"/>
            </a:xfrm>
            <a:custGeom>
              <a:avLst/>
              <a:gdLst/>
              <a:ahLst/>
              <a:cxnLst/>
              <a:rect l="l" t="t" r="r" b="b"/>
              <a:pathLst>
                <a:path w="13062" h="9554" extrusionOk="0">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5" name="Google Shape;21025;p74"/>
            <p:cNvSpPr/>
            <p:nvPr/>
          </p:nvSpPr>
          <p:spPr>
            <a:xfrm>
              <a:off x="1307932" y="3929441"/>
              <a:ext cx="339611" cy="238128"/>
            </a:xfrm>
            <a:custGeom>
              <a:avLst/>
              <a:gdLst/>
              <a:ahLst/>
              <a:cxnLst/>
              <a:rect l="l" t="t" r="r" b="b"/>
              <a:pathLst>
                <a:path w="12961" h="9088" extrusionOk="0">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6" name="Google Shape;21026;p74"/>
            <p:cNvSpPr/>
            <p:nvPr/>
          </p:nvSpPr>
          <p:spPr>
            <a:xfrm>
              <a:off x="1553449" y="3945582"/>
              <a:ext cx="62912" cy="71769"/>
            </a:xfrm>
            <a:custGeom>
              <a:avLst/>
              <a:gdLst/>
              <a:ahLst/>
              <a:cxnLst/>
              <a:rect l="l" t="t" r="r" b="b"/>
              <a:pathLst>
                <a:path w="2401" h="2739" extrusionOk="0">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7" name="Google Shape;21027;p74"/>
            <p:cNvSpPr/>
            <p:nvPr/>
          </p:nvSpPr>
          <p:spPr>
            <a:xfrm>
              <a:off x="1478222" y="3989026"/>
              <a:ext cx="62912" cy="71716"/>
            </a:xfrm>
            <a:custGeom>
              <a:avLst/>
              <a:gdLst/>
              <a:ahLst/>
              <a:cxnLst/>
              <a:rect l="l" t="t" r="r" b="b"/>
              <a:pathLst>
                <a:path w="2401" h="2737" extrusionOk="0">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8" name="Google Shape;21028;p74"/>
            <p:cNvSpPr/>
            <p:nvPr/>
          </p:nvSpPr>
          <p:spPr>
            <a:xfrm>
              <a:off x="1403650" y="4032103"/>
              <a:ext cx="62912" cy="71664"/>
            </a:xfrm>
            <a:custGeom>
              <a:avLst/>
              <a:gdLst/>
              <a:ahLst/>
              <a:cxnLst/>
              <a:rect l="l" t="t" r="r" b="b"/>
              <a:pathLst>
                <a:path w="2401" h="2735" extrusionOk="0">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9" name="Google Shape;21029;p74"/>
            <p:cNvSpPr/>
            <p:nvPr/>
          </p:nvSpPr>
          <p:spPr>
            <a:xfrm>
              <a:off x="1306150" y="3829033"/>
              <a:ext cx="253221" cy="338458"/>
            </a:xfrm>
            <a:custGeom>
              <a:avLst/>
              <a:gdLst/>
              <a:ahLst/>
              <a:cxnLst/>
              <a:rect l="l" t="t" r="r" b="b"/>
              <a:pathLst>
                <a:path w="9664" h="12917" extrusionOk="0">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0" name="Google Shape;21030;p74"/>
            <p:cNvSpPr/>
            <p:nvPr/>
          </p:nvSpPr>
          <p:spPr>
            <a:xfrm>
              <a:off x="1320745" y="3833724"/>
              <a:ext cx="238626" cy="333846"/>
            </a:xfrm>
            <a:custGeom>
              <a:avLst/>
              <a:gdLst/>
              <a:ahLst/>
              <a:cxnLst/>
              <a:rect l="l" t="t" r="r" b="b"/>
              <a:pathLst>
                <a:path w="9107" h="12741" extrusionOk="0">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1" name="Google Shape;21031;p74"/>
            <p:cNvSpPr/>
            <p:nvPr/>
          </p:nvSpPr>
          <p:spPr>
            <a:xfrm>
              <a:off x="1456212" y="3859061"/>
              <a:ext cx="74127" cy="60554"/>
            </a:xfrm>
            <a:custGeom>
              <a:avLst/>
              <a:gdLst/>
              <a:ahLst/>
              <a:cxnLst/>
              <a:rect l="l" t="t" r="r" b="b"/>
              <a:pathLst>
                <a:path w="2829" h="2311" extrusionOk="0">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2" name="Google Shape;21032;p74"/>
            <p:cNvSpPr/>
            <p:nvPr/>
          </p:nvSpPr>
          <p:spPr>
            <a:xfrm>
              <a:off x="1412192" y="3934027"/>
              <a:ext cx="73996" cy="60554"/>
            </a:xfrm>
            <a:custGeom>
              <a:avLst/>
              <a:gdLst/>
              <a:ahLst/>
              <a:cxnLst/>
              <a:rect l="l" t="t" r="r" b="b"/>
              <a:pathLst>
                <a:path w="2824" h="2311" extrusionOk="0">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3" name="Google Shape;21033;p74"/>
            <p:cNvSpPr/>
            <p:nvPr/>
          </p:nvSpPr>
          <p:spPr>
            <a:xfrm>
              <a:off x="1369062" y="4008599"/>
              <a:ext cx="74101" cy="60580"/>
            </a:xfrm>
            <a:custGeom>
              <a:avLst/>
              <a:gdLst/>
              <a:ahLst/>
              <a:cxnLst/>
              <a:rect l="l" t="t" r="r" b="b"/>
              <a:pathLst>
                <a:path w="2828" h="2312" extrusionOk="0">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4" name="Google Shape;21034;p74"/>
            <p:cNvSpPr/>
            <p:nvPr/>
          </p:nvSpPr>
          <p:spPr>
            <a:xfrm>
              <a:off x="1304657" y="3812971"/>
              <a:ext cx="115108" cy="354598"/>
            </a:xfrm>
            <a:custGeom>
              <a:avLst/>
              <a:gdLst/>
              <a:ahLst/>
              <a:cxnLst/>
              <a:rect l="l" t="t" r="r" b="b"/>
              <a:pathLst>
                <a:path w="4393" h="13533" extrusionOk="0">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5" name="Google Shape;21035;p74"/>
            <p:cNvSpPr/>
            <p:nvPr/>
          </p:nvSpPr>
          <p:spPr>
            <a:xfrm>
              <a:off x="1327033" y="3812971"/>
              <a:ext cx="92731" cy="354467"/>
            </a:xfrm>
            <a:custGeom>
              <a:avLst/>
              <a:gdLst/>
              <a:ahLst/>
              <a:cxnLst/>
              <a:rect l="l" t="t" r="r" b="b"/>
              <a:pathLst>
                <a:path w="3539" h="13528" extrusionOk="0">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6" name="Google Shape;21036;p74"/>
            <p:cNvSpPr/>
            <p:nvPr/>
          </p:nvSpPr>
          <p:spPr>
            <a:xfrm>
              <a:off x="1329051" y="3839017"/>
              <a:ext cx="67943" cy="37627"/>
            </a:xfrm>
            <a:custGeom>
              <a:avLst/>
              <a:gdLst/>
              <a:ahLst/>
              <a:cxnLst/>
              <a:rect l="l" t="t" r="r" b="b"/>
              <a:pathLst>
                <a:path w="2593" h="1436" extrusionOk="0">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7" name="Google Shape;21037;p74"/>
            <p:cNvSpPr/>
            <p:nvPr/>
          </p:nvSpPr>
          <p:spPr>
            <a:xfrm>
              <a:off x="1329051" y="3925930"/>
              <a:ext cx="68074" cy="37627"/>
            </a:xfrm>
            <a:custGeom>
              <a:avLst/>
              <a:gdLst/>
              <a:ahLst/>
              <a:cxnLst/>
              <a:rect l="l" t="t" r="r" b="b"/>
              <a:pathLst>
                <a:path w="2598" h="1436" extrusionOk="0">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8" name="Google Shape;21038;p74"/>
            <p:cNvSpPr/>
            <p:nvPr/>
          </p:nvSpPr>
          <p:spPr>
            <a:xfrm>
              <a:off x="1329051" y="4011953"/>
              <a:ext cx="67943" cy="37627"/>
            </a:xfrm>
            <a:custGeom>
              <a:avLst/>
              <a:gdLst/>
              <a:ahLst/>
              <a:cxnLst/>
              <a:rect l="l" t="t" r="r" b="b"/>
              <a:pathLst>
                <a:path w="2593" h="1436" extrusionOk="0">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9" name="Google Shape;21039;p74"/>
            <p:cNvSpPr/>
            <p:nvPr/>
          </p:nvSpPr>
          <p:spPr>
            <a:xfrm>
              <a:off x="1459618" y="4067686"/>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0" name="Google Shape;21040;p74"/>
            <p:cNvSpPr/>
            <p:nvPr/>
          </p:nvSpPr>
          <p:spPr>
            <a:xfrm>
              <a:off x="1298368" y="3809460"/>
              <a:ext cx="365420" cy="365394"/>
            </a:xfrm>
            <a:custGeom>
              <a:avLst/>
              <a:gdLst/>
              <a:ahLst/>
              <a:cxnLst/>
              <a:rect l="l" t="t" r="r" b="b"/>
              <a:pathLst>
                <a:path w="13946" h="13945" extrusionOk="0">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1" name="Google Shape;21041;p74"/>
            <p:cNvSpPr/>
            <p:nvPr/>
          </p:nvSpPr>
          <p:spPr>
            <a:xfrm>
              <a:off x="1589163" y="4073214"/>
              <a:ext cx="48579" cy="78896"/>
            </a:xfrm>
            <a:custGeom>
              <a:avLst/>
              <a:gdLst/>
              <a:ahLst/>
              <a:cxnLst/>
              <a:rect l="l" t="t" r="r" b="b"/>
              <a:pathLst>
                <a:path w="1854" h="3011" extrusionOk="0">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2" name="Google Shape;21042;p74"/>
            <p:cNvSpPr/>
            <p:nvPr/>
          </p:nvSpPr>
          <p:spPr>
            <a:xfrm>
              <a:off x="1565529" y="4074656"/>
              <a:ext cx="10953" cy="47060"/>
            </a:xfrm>
            <a:custGeom>
              <a:avLst/>
              <a:gdLst/>
              <a:ahLst/>
              <a:cxnLst/>
              <a:rect l="l" t="t" r="r" b="b"/>
              <a:pathLst>
                <a:path w="418" h="1796" extrusionOk="0">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3" name="Google Shape;21043;p74"/>
            <p:cNvSpPr/>
            <p:nvPr/>
          </p:nvSpPr>
          <p:spPr>
            <a:xfrm>
              <a:off x="1565529" y="4132589"/>
              <a:ext cx="10822" cy="18106"/>
            </a:xfrm>
            <a:custGeom>
              <a:avLst/>
              <a:gdLst/>
              <a:ahLst/>
              <a:cxnLst/>
              <a:rect l="l" t="t" r="r" b="b"/>
              <a:pathLst>
                <a:path w="413" h="691" extrusionOk="0">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4" name="Google Shape;21044;p74"/>
            <p:cNvSpPr/>
            <p:nvPr/>
          </p:nvSpPr>
          <p:spPr>
            <a:xfrm>
              <a:off x="1478720" y="4132589"/>
              <a:ext cx="10848" cy="18106"/>
            </a:xfrm>
            <a:custGeom>
              <a:avLst/>
              <a:gdLst/>
              <a:ahLst/>
              <a:cxnLst/>
              <a:rect l="l" t="t" r="r" b="b"/>
              <a:pathLst>
                <a:path w="414" h="691" extrusionOk="0">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5" name="Google Shape;21045;p74"/>
            <p:cNvSpPr/>
            <p:nvPr/>
          </p:nvSpPr>
          <p:spPr>
            <a:xfrm>
              <a:off x="1338117" y="4101697"/>
              <a:ext cx="52457" cy="44990"/>
            </a:xfrm>
            <a:custGeom>
              <a:avLst/>
              <a:gdLst/>
              <a:ahLst/>
              <a:cxnLst/>
              <a:rect l="l" t="t" r="r" b="b"/>
              <a:pathLst>
                <a:path w="2002" h="1717" extrusionOk="0">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6" name="Google Shape;21046;p74"/>
            <p:cNvSpPr/>
            <p:nvPr/>
          </p:nvSpPr>
          <p:spPr>
            <a:xfrm>
              <a:off x="1321138" y="3835479"/>
              <a:ext cx="78870" cy="48579"/>
            </a:xfrm>
            <a:custGeom>
              <a:avLst/>
              <a:gdLst/>
              <a:ahLst/>
              <a:cxnLst/>
              <a:rect l="l" t="t" r="r" b="b"/>
              <a:pathLst>
                <a:path w="3010" h="1854" extrusionOk="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7" name="Google Shape;21047;p74"/>
            <p:cNvSpPr/>
            <p:nvPr/>
          </p:nvSpPr>
          <p:spPr>
            <a:xfrm>
              <a:off x="1378731" y="3896741"/>
              <a:ext cx="21669" cy="10979"/>
            </a:xfrm>
            <a:custGeom>
              <a:avLst/>
              <a:gdLst/>
              <a:ahLst/>
              <a:cxnLst/>
              <a:rect l="l" t="t" r="r" b="b"/>
              <a:pathLst>
                <a:path w="827" h="419" extrusionOk="0">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8" name="Google Shape;21048;p74"/>
            <p:cNvSpPr/>
            <p:nvPr/>
          </p:nvSpPr>
          <p:spPr>
            <a:xfrm>
              <a:off x="1320745" y="3896741"/>
              <a:ext cx="50728" cy="10979"/>
            </a:xfrm>
            <a:custGeom>
              <a:avLst/>
              <a:gdLst/>
              <a:ahLst/>
              <a:cxnLst/>
              <a:rect l="l" t="t" r="r" b="b"/>
              <a:pathLst>
                <a:path w="1936" h="419" extrusionOk="0">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9" name="Google Shape;21049;p74"/>
            <p:cNvSpPr/>
            <p:nvPr/>
          </p:nvSpPr>
          <p:spPr>
            <a:xfrm>
              <a:off x="1321138" y="3922288"/>
              <a:ext cx="78870" cy="48553"/>
            </a:xfrm>
            <a:custGeom>
              <a:avLst/>
              <a:gdLst/>
              <a:ahLst/>
              <a:cxnLst/>
              <a:rect l="l" t="t" r="r" b="b"/>
              <a:pathLst>
                <a:path w="3010" h="1853" extrusionOk="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0" name="Google Shape;21050;p74"/>
            <p:cNvSpPr/>
            <p:nvPr/>
          </p:nvSpPr>
          <p:spPr>
            <a:xfrm>
              <a:off x="1378731" y="3983654"/>
              <a:ext cx="21669" cy="10848"/>
            </a:xfrm>
            <a:custGeom>
              <a:avLst/>
              <a:gdLst/>
              <a:ahLst/>
              <a:cxnLst/>
              <a:rect l="l" t="t" r="r" b="b"/>
              <a:pathLst>
                <a:path w="827" h="414" extrusionOk="0">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1" name="Google Shape;21051;p74"/>
            <p:cNvSpPr/>
            <p:nvPr/>
          </p:nvSpPr>
          <p:spPr>
            <a:xfrm>
              <a:off x="1320745" y="3983654"/>
              <a:ext cx="50807" cy="10848"/>
            </a:xfrm>
            <a:custGeom>
              <a:avLst/>
              <a:gdLst/>
              <a:ahLst/>
              <a:cxnLst/>
              <a:rect l="l" t="t" r="r" b="b"/>
              <a:pathLst>
                <a:path w="1939" h="414" extrusionOk="0">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2" name="Google Shape;21052;p74"/>
            <p:cNvSpPr/>
            <p:nvPr/>
          </p:nvSpPr>
          <p:spPr>
            <a:xfrm>
              <a:off x="1321138" y="4008442"/>
              <a:ext cx="79498" cy="48448"/>
            </a:xfrm>
            <a:custGeom>
              <a:avLst/>
              <a:gdLst/>
              <a:ahLst/>
              <a:cxnLst/>
              <a:rect l="l" t="t" r="r" b="b"/>
              <a:pathLst>
                <a:path w="3034" h="1849" extrusionOk="0">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3" name="Google Shape;21053;p74"/>
            <p:cNvSpPr/>
            <p:nvPr/>
          </p:nvSpPr>
          <p:spPr>
            <a:xfrm>
              <a:off x="1320614" y="4069677"/>
              <a:ext cx="49103" cy="10848"/>
            </a:xfrm>
            <a:custGeom>
              <a:avLst/>
              <a:gdLst/>
              <a:ahLst/>
              <a:cxnLst/>
              <a:rect l="l" t="t" r="r" b="b"/>
              <a:pathLst>
                <a:path w="1874" h="414" extrusionOk="0">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4" name="Google Shape;21054;p74"/>
            <p:cNvSpPr/>
            <p:nvPr/>
          </p:nvSpPr>
          <p:spPr>
            <a:xfrm>
              <a:off x="1378731" y="4069677"/>
              <a:ext cx="21669" cy="10979"/>
            </a:xfrm>
            <a:custGeom>
              <a:avLst/>
              <a:gdLst/>
              <a:ahLst/>
              <a:cxnLst/>
              <a:rect l="l" t="t" r="r" b="b"/>
              <a:pathLst>
                <a:path w="827" h="419" extrusionOk="0">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5" name="Google Shape;21055;p74"/>
            <p:cNvSpPr/>
            <p:nvPr/>
          </p:nvSpPr>
          <p:spPr>
            <a:xfrm>
              <a:off x="1546768" y="3942045"/>
              <a:ext cx="69437" cy="82512"/>
            </a:xfrm>
            <a:custGeom>
              <a:avLst/>
              <a:gdLst/>
              <a:ahLst/>
              <a:cxnLst/>
              <a:rect l="l" t="t" r="r" b="b"/>
              <a:pathLst>
                <a:path w="2650" h="3149" extrusionOk="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6" name="Google Shape;21056;p74"/>
            <p:cNvSpPr/>
            <p:nvPr/>
          </p:nvSpPr>
          <p:spPr>
            <a:xfrm>
              <a:off x="1552192" y="4021019"/>
              <a:ext cx="16979" cy="17294"/>
            </a:xfrm>
            <a:custGeom>
              <a:avLst/>
              <a:gdLst/>
              <a:ahLst/>
              <a:cxnLst/>
              <a:rect l="l" t="t" r="r" b="b"/>
              <a:pathLst>
                <a:path w="648" h="660" extrusionOk="0">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7" name="Google Shape;21057;p74"/>
            <p:cNvSpPr/>
            <p:nvPr/>
          </p:nvSpPr>
          <p:spPr>
            <a:xfrm>
              <a:off x="1523133" y="3970972"/>
              <a:ext cx="31574" cy="42291"/>
            </a:xfrm>
            <a:custGeom>
              <a:avLst/>
              <a:gdLst/>
              <a:ahLst/>
              <a:cxnLst/>
              <a:rect l="l" t="t" r="r" b="b"/>
              <a:pathLst>
                <a:path w="1205" h="1614" extrusionOk="0">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8" name="Google Shape;21058;p74"/>
            <p:cNvSpPr/>
            <p:nvPr/>
          </p:nvSpPr>
          <p:spPr>
            <a:xfrm>
              <a:off x="1476964" y="4064489"/>
              <a:ext cx="17005" cy="17241"/>
            </a:xfrm>
            <a:custGeom>
              <a:avLst/>
              <a:gdLst/>
              <a:ahLst/>
              <a:cxnLst/>
              <a:rect l="l" t="t" r="r" b="b"/>
              <a:pathLst>
                <a:path w="649" h="658" extrusionOk="0">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9" name="Google Shape;21059;p74"/>
            <p:cNvSpPr/>
            <p:nvPr/>
          </p:nvSpPr>
          <p:spPr>
            <a:xfrm>
              <a:off x="1448666" y="3854974"/>
              <a:ext cx="81437" cy="71611"/>
            </a:xfrm>
            <a:custGeom>
              <a:avLst/>
              <a:gdLst/>
              <a:ahLst/>
              <a:cxnLst/>
              <a:rect l="l" t="t" r="r" b="b"/>
              <a:pathLst>
                <a:path w="3108" h="2733" extrusionOk="0">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0" name="Google Shape;21060;p74"/>
            <p:cNvSpPr/>
            <p:nvPr/>
          </p:nvSpPr>
          <p:spPr>
            <a:xfrm>
              <a:off x="1482624" y="3934656"/>
              <a:ext cx="22325" cy="14752"/>
            </a:xfrm>
            <a:custGeom>
              <a:avLst/>
              <a:gdLst/>
              <a:ahLst/>
              <a:cxnLst/>
              <a:rect l="l" t="t" r="r" b="b"/>
              <a:pathLst>
                <a:path w="852" h="563" extrusionOk="0">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1" name="Google Shape;21061;p74"/>
            <p:cNvSpPr/>
            <p:nvPr/>
          </p:nvSpPr>
          <p:spPr>
            <a:xfrm>
              <a:off x="1432420" y="3905728"/>
              <a:ext cx="47374" cy="29216"/>
            </a:xfrm>
            <a:custGeom>
              <a:avLst/>
              <a:gdLst/>
              <a:ahLst/>
              <a:cxnLst/>
              <a:rect l="l" t="t" r="r" b="b"/>
              <a:pathLst>
                <a:path w="1808" h="1115" extrusionOk="0">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2" name="Google Shape;21062;p74"/>
            <p:cNvSpPr/>
            <p:nvPr/>
          </p:nvSpPr>
          <p:spPr>
            <a:xfrm>
              <a:off x="1439102" y="4009883"/>
              <a:ext cx="21800" cy="14673"/>
            </a:xfrm>
            <a:custGeom>
              <a:avLst/>
              <a:gdLst/>
              <a:ahLst/>
              <a:cxnLst/>
              <a:rect l="l" t="t" r="r" b="b"/>
              <a:pathLst>
                <a:path w="832" h="560" extrusionOk="0">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63" name="Google Shape;21063;p74"/>
          <p:cNvGrpSpPr/>
          <p:nvPr/>
        </p:nvGrpSpPr>
        <p:grpSpPr>
          <a:xfrm>
            <a:off x="3963503" y="3164093"/>
            <a:ext cx="365394" cy="365472"/>
            <a:chOff x="3963503" y="3350943"/>
            <a:chExt cx="365394" cy="365472"/>
          </a:xfrm>
        </p:grpSpPr>
        <p:sp>
          <p:nvSpPr>
            <p:cNvPr id="21064" name="Google Shape;21064;p74"/>
            <p:cNvSpPr/>
            <p:nvPr/>
          </p:nvSpPr>
          <p:spPr>
            <a:xfrm>
              <a:off x="4062470" y="3404553"/>
              <a:ext cx="167198" cy="216642"/>
            </a:xfrm>
            <a:custGeom>
              <a:avLst/>
              <a:gdLst/>
              <a:ahLst/>
              <a:cxnLst/>
              <a:rect l="l" t="t" r="r" b="b"/>
              <a:pathLst>
                <a:path w="6381" h="8268" extrusionOk="0">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5" name="Google Shape;21065;p74"/>
            <p:cNvSpPr/>
            <p:nvPr/>
          </p:nvSpPr>
          <p:spPr>
            <a:xfrm>
              <a:off x="4062470" y="3404553"/>
              <a:ext cx="96137" cy="216642"/>
            </a:xfrm>
            <a:custGeom>
              <a:avLst/>
              <a:gdLst/>
              <a:ahLst/>
              <a:cxnLst/>
              <a:rect l="l" t="t" r="r" b="b"/>
              <a:pathLst>
                <a:path w="3669" h="8268" extrusionOk="0">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6" name="Google Shape;21066;p74"/>
            <p:cNvSpPr/>
            <p:nvPr/>
          </p:nvSpPr>
          <p:spPr>
            <a:xfrm>
              <a:off x="4127766" y="3356393"/>
              <a:ext cx="36867" cy="36893"/>
            </a:xfrm>
            <a:custGeom>
              <a:avLst/>
              <a:gdLst/>
              <a:ahLst/>
              <a:cxnLst/>
              <a:rect l="l" t="t" r="r" b="b"/>
              <a:pathLst>
                <a:path w="1407" h="1408" extrusionOk="0">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7" name="Google Shape;21067;p74"/>
            <p:cNvSpPr/>
            <p:nvPr/>
          </p:nvSpPr>
          <p:spPr>
            <a:xfrm>
              <a:off x="4285872" y="3533495"/>
              <a:ext cx="37496" cy="37522"/>
            </a:xfrm>
            <a:custGeom>
              <a:avLst/>
              <a:gdLst/>
              <a:ahLst/>
              <a:cxnLst/>
              <a:rect l="l" t="t" r="r" b="b"/>
              <a:pathLst>
                <a:path w="1431" h="1432" extrusionOk="0">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8" name="Google Shape;21068;p74"/>
            <p:cNvSpPr/>
            <p:nvPr/>
          </p:nvSpPr>
          <p:spPr>
            <a:xfrm>
              <a:off x="3968639" y="3533495"/>
              <a:ext cx="37653" cy="37522"/>
            </a:xfrm>
            <a:custGeom>
              <a:avLst/>
              <a:gdLst/>
              <a:ahLst/>
              <a:cxnLst/>
              <a:rect l="l" t="t" r="r" b="b"/>
              <a:pathLst>
                <a:path w="1437" h="1432" extrusionOk="0">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9" name="Google Shape;21069;p74"/>
            <p:cNvSpPr/>
            <p:nvPr/>
          </p:nvSpPr>
          <p:spPr>
            <a:xfrm>
              <a:off x="4089013" y="3637886"/>
              <a:ext cx="114374" cy="73105"/>
            </a:xfrm>
            <a:custGeom>
              <a:avLst/>
              <a:gdLst/>
              <a:ahLst/>
              <a:cxnLst/>
              <a:rect l="l" t="t" r="r" b="b"/>
              <a:pathLst>
                <a:path w="4365" h="2790" extrusionOk="0">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0" name="Google Shape;21070;p74"/>
            <p:cNvSpPr/>
            <p:nvPr/>
          </p:nvSpPr>
          <p:spPr>
            <a:xfrm>
              <a:off x="4068758" y="3611867"/>
              <a:ext cx="154883" cy="44911"/>
            </a:xfrm>
            <a:custGeom>
              <a:avLst/>
              <a:gdLst/>
              <a:ahLst/>
              <a:cxnLst/>
              <a:rect l="l" t="t" r="r" b="b"/>
              <a:pathLst>
                <a:path w="5911" h="1714" extrusionOk="0">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1" name="Google Shape;21071;p74"/>
            <p:cNvSpPr/>
            <p:nvPr/>
          </p:nvSpPr>
          <p:spPr>
            <a:xfrm>
              <a:off x="4118202" y="3637886"/>
              <a:ext cx="85184" cy="73105"/>
            </a:xfrm>
            <a:custGeom>
              <a:avLst/>
              <a:gdLst/>
              <a:ahLst/>
              <a:cxnLst/>
              <a:rect l="l" t="t" r="r" b="b"/>
              <a:pathLst>
                <a:path w="3251" h="2790" extrusionOk="0">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2" name="Google Shape;21072;p74"/>
            <p:cNvSpPr/>
            <p:nvPr/>
          </p:nvSpPr>
          <p:spPr>
            <a:xfrm>
              <a:off x="4098079" y="3611867"/>
              <a:ext cx="125562" cy="44911"/>
            </a:xfrm>
            <a:custGeom>
              <a:avLst/>
              <a:gdLst/>
              <a:ahLst/>
              <a:cxnLst/>
              <a:rect l="l" t="t" r="r" b="b"/>
              <a:pathLst>
                <a:path w="4792" h="1714" extrusionOk="0">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3" name="Google Shape;21073;p74"/>
            <p:cNvSpPr/>
            <p:nvPr/>
          </p:nvSpPr>
          <p:spPr>
            <a:xfrm>
              <a:off x="3991671" y="3356393"/>
              <a:ext cx="36998" cy="36893"/>
            </a:xfrm>
            <a:custGeom>
              <a:avLst/>
              <a:gdLst/>
              <a:ahLst/>
              <a:cxnLst/>
              <a:rect l="l" t="t" r="r" b="b"/>
              <a:pathLst>
                <a:path w="1412" h="1408" extrusionOk="0">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4" name="Google Shape;21074;p74"/>
            <p:cNvSpPr/>
            <p:nvPr/>
          </p:nvSpPr>
          <p:spPr>
            <a:xfrm>
              <a:off x="4263731" y="3356393"/>
              <a:ext cx="36998" cy="36893"/>
            </a:xfrm>
            <a:custGeom>
              <a:avLst/>
              <a:gdLst/>
              <a:ahLst/>
              <a:cxnLst/>
              <a:rect l="l" t="t" r="r" b="b"/>
              <a:pathLst>
                <a:path w="1412" h="1408" extrusionOk="0">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5" name="Google Shape;21075;p74"/>
            <p:cNvSpPr/>
            <p:nvPr/>
          </p:nvSpPr>
          <p:spPr>
            <a:xfrm>
              <a:off x="3963503" y="3350943"/>
              <a:ext cx="365394" cy="365472"/>
            </a:xfrm>
            <a:custGeom>
              <a:avLst/>
              <a:gdLst/>
              <a:ahLst/>
              <a:cxnLst/>
              <a:rect l="l" t="t" r="r" b="b"/>
              <a:pathLst>
                <a:path w="13945" h="13948" extrusionOk="0">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76" name="Google Shape;21076;p74"/>
          <p:cNvGrpSpPr/>
          <p:nvPr/>
        </p:nvGrpSpPr>
        <p:grpSpPr>
          <a:xfrm>
            <a:off x="858140" y="3178111"/>
            <a:ext cx="319880" cy="365918"/>
            <a:chOff x="858140" y="3364961"/>
            <a:chExt cx="319880" cy="365918"/>
          </a:xfrm>
        </p:grpSpPr>
        <p:sp>
          <p:nvSpPr>
            <p:cNvPr id="21077" name="Google Shape;21077;p74"/>
            <p:cNvSpPr/>
            <p:nvPr/>
          </p:nvSpPr>
          <p:spPr>
            <a:xfrm>
              <a:off x="867573" y="3543086"/>
              <a:ext cx="304159" cy="182369"/>
            </a:xfrm>
            <a:custGeom>
              <a:avLst/>
              <a:gdLst/>
              <a:ahLst/>
              <a:cxnLst/>
              <a:rect l="l" t="t" r="r" b="b"/>
              <a:pathLst>
                <a:path w="11608" h="6960" extrusionOk="0">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8" name="Google Shape;21078;p74"/>
            <p:cNvSpPr/>
            <p:nvPr/>
          </p:nvSpPr>
          <p:spPr>
            <a:xfrm>
              <a:off x="888194" y="3543059"/>
              <a:ext cx="262785" cy="147441"/>
            </a:xfrm>
            <a:custGeom>
              <a:avLst/>
              <a:gdLst/>
              <a:ahLst/>
              <a:cxnLst/>
              <a:rect l="l" t="t" r="r" b="b"/>
              <a:pathLst>
                <a:path w="10029" h="5627" extrusionOk="0">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9" name="Google Shape;21079;p74"/>
            <p:cNvSpPr/>
            <p:nvPr/>
          </p:nvSpPr>
          <p:spPr>
            <a:xfrm>
              <a:off x="867573" y="3485230"/>
              <a:ext cx="304159" cy="182291"/>
            </a:xfrm>
            <a:custGeom>
              <a:avLst/>
              <a:gdLst/>
              <a:ahLst/>
              <a:cxnLst/>
              <a:rect l="l" t="t" r="r" b="b"/>
              <a:pathLst>
                <a:path w="11608" h="6957" extrusionOk="0">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0" name="Google Shape;21080;p74"/>
            <p:cNvSpPr/>
            <p:nvPr/>
          </p:nvSpPr>
          <p:spPr>
            <a:xfrm>
              <a:off x="888194" y="3485204"/>
              <a:ext cx="262785" cy="147441"/>
            </a:xfrm>
            <a:custGeom>
              <a:avLst/>
              <a:gdLst/>
              <a:ahLst/>
              <a:cxnLst/>
              <a:rect l="l" t="t" r="r" b="b"/>
              <a:pathLst>
                <a:path w="10029" h="5627" extrusionOk="0">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1" name="Google Shape;21081;p74"/>
            <p:cNvSpPr/>
            <p:nvPr/>
          </p:nvSpPr>
          <p:spPr>
            <a:xfrm>
              <a:off x="867573" y="3427244"/>
              <a:ext cx="304159" cy="182369"/>
            </a:xfrm>
            <a:custGeom>
              <a:avLst/>
              <a:gdLst/>
              <a:ahLst/>
              <a:cxnLst/>
              <a:rect l="l" t="t" r="r" b="b"/>
              <a:pathLst>
                <a:path w="11608" h="6960" extrusionOk="0">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2" name="Google Shape;21082;p74"/>
            <p:cNvSpPr/>
            <p:nvPr/>
          </p:nvSpPr>
          <p:spPr>
            <a:xfrm>
              <a:off x="885941" y="3427218"/>
              <a:ext cx="254715" cy="151870"/>
            </a:xfrm>
            <a:custGeom>
              <a:avLst/>
              <a:gdLst/>
              <a:ahLst/>
              <a:cxnLst/>
              <a:rect l="l" t="t" r="r" b="b"/>
              <a:pathLst>
                <a:path w="9721" h="5796" extrusionOk="0">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3" name="Google Shape;21083;p74"/>
            <p:cNvSpPr/>
            <p:nvPr/>
          </p:nvSpPr>
          <p:spPr>
            <a:xfrm>
              <a:off x="864559" y="3370332"/>
              <a:ext cx="273973" cy="183391"/>
            </a:xfrm>
            <a:custGeom>
              <a:avLst/>
              <a:gdLst/>
              <a:ahLst/>
              <a:cxnLst/>
              <a:rect l="l" t="t" r="r" b="b"/>
              <a:pathLst>
                <a:path w="10456" h="6999" extrusionOk="0">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4" name="Google Shape;21084;p74"/>
            <p:cNvSpPr/>
            <p:nvPr/>
          </p:nvSpPr>
          <p:spPr>
            <a:xfrm>
              <a:off x="1093333" y="3437778"/>
              <a:ext cx="45199" cy="49208"/>
            </a:xfrm>
            <a:custGeom>
              <a:avLst/>
              <a:gdLst/>
              <a:ahLst/>
              <a:cxnLst/>
              <a:rect l="l" t="t" r="r" b="b"/>
              <a:pathLst>
                <a:path w="1725" h="1878" extrusionOk="0">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5" name="Google Shape;21085;p74"/>
            <p:cNvSpPr/>
            <p:nvPr/>
          </p:nvSpPr>
          <p:spPr>
            <a:xfrm>
              <a:off x="858140" y="3428947"/>
              <a:ext cx="140052" cy="214782"/>
            </a:xfrm>
            <a:custGeom>
              <a:avLst/>
              <a:gdLst/>
              <a:ahLst/>
              <a:cxnLst/>
              <a:rect l="l" t="t" r="r" b="b"/>
              <a:pathLst>
                <a:path w="5345" h="8197" extrusionOk="0">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6" name="Google Shape;21086;p74"/>
            <p:cNvSpPr/>
            <p:nvPr/>
          </p:nvSpPr>
          <p:spPr>
            <a:xfrm>
              <a:off x="917619" y="3364961"/>
              <a:ext cx="187348" cy="64170"/>
            </a:xfrm>
            <a:custGeom>
              <a:avLst/>
              <a:gdLst/>
              <a:ahLst/>
              <a:cxnLst/>
              <a:rect l="l" t="t" r="r" b="b"/>
              <a:pathLst>
                <a:path w="7150" h="2449" extrusionOk="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7" name="Google Shape;21087;p74"/>
            <p:cNvSpPr/>
            <p:nvPr/>
          </p:nvSpPr>
          <p:spPr>
            <a:xfrm>
              <a:off x="921497" y="3419226"/>
              <a:ext cx="256522" cy="253693"/>
            </a:xfrm>
            <a:custGeom>
              <a:avLst/>
              <a:gdLst/>
              <a:ahLst/>
              <a:cxnLst/>
              <a:rect l="l" t="t" r="r" b="b"/>
              <a:pathLst>
                <a:path w="9790" h="9682" extrusionOk="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8" name="Google Shape;21088;p74"/>
            <p:cNvSpPr/>
            <p:nvPr/>
          </p:nvSpPr>
          <p:spPr>
            <a:xfrm>
              <a:off x="988654" y="3664482"/>
              <a:ext cx="138952" cy="66397"/>
            </a:xfrm>
            <a:custGeom>
              <a:avLst/>
              <a:gdLst/>
              <a:ahLst/>
              <a:cxnLst/>
              <a:rect l="l" t="t" r="r" b="b"/>
              <a:pathLst>
                <a:path w="5303" h="2534" extrusionOk="0">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9" name="Google Shape;21089;p74"/>
            <p:cNvSpPr/>
            <p:nvPr/>
          </p:nvSpPr>
          <p:spPr>
            <a:xfrm>
              <a:off x="861022" y="3620252"/>
              <a:ext cx="124436" cy="88486"/>
            </a:xfrm>
            <a:custGeom>
              <a:avLst/>
              <a:gdLst/>
              <a:ahLst/>
              <a:cxnLst/>
              <a:rect l="l" t="t" r="r" b="b"/>
              <a:pathLst>
                <a:path w="4749" h="3377" extrusionOk="0">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90" name="Google Shape;21090;p74"/>
          <p:cNvGrpSpPr/>
          <p:nvPr/>
        </p:nvGrpSpPr>
        <p:grpSpPr>
          <a:xfrm>
            <a:off x="4014938" y="1317445"/>
            <a:ext cx="318125" cy="362931"/>
            <a:chOff x="4014938" y="1504295"/>
            <a:chExt cx="318125" cy="362931"/>
          </a:xfrm>
        </p:grpSpPr>
        <p:sp>
          <p:nvSpPr>
            <p:cNvPr id="21091" name="Google Shape;21091;p74"/>
            <p:cNvSpPr/>
            <p:nvPr/>
          </p:nvSpPr>
          <p:spPr>
            <a:xfrm>
              <a:off x="4020467" y="1509745"/>
              <a:ext cx="307172" cy="351821"/>
            </a:xfrm>
            <a:custGeom>
              <a:avLst/>
              <a:gdLst/>
              <a:ahLst/>
              <a:cxnLst/>
              <a:rect l="l" t="t" r="r" b="b"/>
              <a:pathLst>
                <a:path w="11723" h="13427" extrusionOk="0">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2" name="Google Shape;21092;p74"/>
            <p:cNvSpPr/>
            <p:nvPr/>
          </p:nvSpPr>
          <p:spPr>
            <a:xfrm>
              <a:off x="4020467" y="1597262"/>
              <a:ext cx="307172" cy="264305"/>
            </a:xfrm>
            <a:custGeom>
              <a:avLst/>
              <a:gdLst/>
              <a:ahLst/>
              <a:cxnLst/>
              <a:rect l="l" t="t" r="r" b="b"/>
              <a:pathLst>
                <a:path w="11723" h="10087" extrusionOk="0">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3" name="Google Shape;21093;p74"/>
            <p:cNvSpPr/>
            <p:nvPr/>
          </p:nvSpPr>
          <p:spPr>
            <a:xfrm>
              <a:off x="4020598" y="1597393"/>
              <a:ext cx="153468" cy="238757"/>
            </a:xfrm>
            <a:custGeom>
              <a:avLst/>
              <a:gdLst/>
              <a:ahLst/>
              <a:cxnLst/>
              <a:rect l="l" t="t" r="r" b="b"/>
              <a:pathLst>
                <a:path w="5857" h="9112" extrusionOk="0">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4" name="Google Shape;21094;p74"/>
            <p:cNvSpPr/>
            <p:nvPr/>
          </p:nvSpPr>
          <p:spPr>
            <a:xfrm>
              <a:off x="4174040" y="1597262"/>
              <a:ext cx="153599" cy="264436"/>
            </a:xfrm>
            <a:custGeom>
              <a:avLst/>
              <a:gdLst/>
              <a:ahLst/>
              <a:cxnLst/>
              <a:rect l="l" t="t" r="r" b="b"/>
              <a:pathLst>
                <a:path w="5862" h="10092" extrusionOk="0">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5" name="Google Shape;21095;p74"/>
            <p:cNvSpPr/>
            <p:nvPr/>
          </p:nvSpPr>
          <p:spPr>
            <a:xfrm>
              <a:off x="4174040" y="1597393"/>
              <a:ext cx="153599" cy="238757"/>
            </a:xfrm>
            <a:custGeom>
              <a:avLst/>
              <a:gdLst/>
              <a:ahLst/>
              <a:cxnLst/>
              <a:rect l="l" t="t" r="r" b="b"/>
              <a:pathLst>
                <a:path w="5862" h="9112" extrusionOk="0">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6" name="Google Shape;21096;p74"/>
            <p:cNvSpPr/>
            <p:nvPr/>
          </p:nvSpPr>
          <p:spPr>
            <a:xfrm>
              <a:off x="4015174" y="1504295"/>
              <a:ext cx="317889" cy="362931"/>
            </a:xfrm>
            <a:custGeom>
              <a:avLst/>
              <a:gdLst/>
              <a:ahLst/>
              <a:cxnLst/>
              <a:rect l="l" t="t" r="r" b="b"/>
              <a:pathLst>
                <a:path w="12132" h="13851" extrusionOk="0">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7" name="Google Shape;21097;p74"/>
            <p:cNvSpPr/>
            <p:nvPr/>
          </p:nvSpPr>
          <p:spPr>
            <a:xfrm>
              <a:off x="4014938" y="1527196"/>
              <a:ext cx="124934" cy="208598"/>
            </a:xfrm>
            <a:custGeom>
              <a:avLst/>
              <a:gdLst/>
              <a:ahLst/>
              <a:cxnLst/>
              <a:rect l="l" t="t" r="r" b="b"/>
              <a:pathLst>
                <a:path w="4768" h="7961" extrusionOk="0">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98" name="Google Shape;21098;p74"/>
          <p:cNvGrpSpPr/>
          <p:nvPr/>
        </p:nvGrpSpPr>
        <p:grpSpPr>
          <a:xfrm>
            <a:off x="1308797" y="3178268"/>
            <a:ext cx="311705" cy="365499"/>
            <a:chOff x="1308797" y="3365118"/>
            <a:chExt cx="311705" cy="365499"/>
          </a:xfrm>
        </p:grpSpPr>
        <p:sp>
          <p:nvSpPr>
            <p:cNvPr id="21099" name="Google Shape;21099;p74"/>
            <p:cNvSpPr/>
            <p:nvPr/>
          </p:nvSpPr>
          <p:spPr>
            <a:xfrm>
              <a:off x="1322003" y="3370673"/>
              <a:ext cx="56886" cy="181714"/>
            </a:xfrm>
            <a:custGeom>
              <a:avLst/>
              <a:gdLst/>
              <a:ahLst/>
              <a:cxnLst/>
              <a:rect l="l" t="t" r="r" b="b"/>
              <a:pathLst>
                <a:path w="2171" h="6935" extrusionOk="0">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0" name="Google Shape;21100;p74"/>
            <p:cNvSpPr/>
            <p:nvPr/>
          </p:nvSpPr>
          <p:spPr>
            <a:xfrm>
              <a:off x="1337986" y="3370673"/>
              <a:ext cx="24919" cy="24683"/>
            </a:xfrm>
            <a:custGeom>
              <a:avLst/>
              <a:gdLst/>
              <a:ahLst/>
              <a:cxnLst/>
              <a:rect l="l" t="t" r="r" b="b"/>
              <a:pathLst>
                <a:path w="951" h="942" extrusionOk="0">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1" name="Google Shape;21101;p74"/>
            <p:cNvSpPr/>
            <p:nvPr/>
          </p:nvSpPr>
          <p:spPr>
            <a:xfrm>
              <a:off x="1322003" y="3421427"/>
              <a:ext cx="56886" cy="130960"/>
            </a:xfrm>
            <a:custGeom>
              <a:avLst/>
              <a:gdLst/>
              <a:ahLst/>
              <a:cxnLst/>
              <a:rect l="l" t="t" r="r" b="b"/>
              <a:pathLst>
                <a:path w="2171" h="4998" extrusionOk="0">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2" name="Google Shape;21102;p74"/>
            <p:cNvSpPr/>
            <p:nvPr/>
          </p:nvSpPr>
          <p:spPr>
            <a:xfrm>
              <a:off x="1350432" y="3421427"/>
              <a:ext cx="28456" cy="130960"/>
            </a:xfrm>
            <a:custGeom>
              <a:avLst/>
              <a:gdLst/>
              <a:ahLst/>
              <a:cxnLst/>
              <a:rect l="l" t="t" r="r" b="b"/>
              <a:pathLst>
                <a:path w="1086" h="4998" extrusionOk="0">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3" name="Google Shape;21103;p74"/>
            <p:cNvSpPr/>
            <p:nvPr/>
          </p:nvSpPr>
          <p:spPr>
            <a:xfrm>
              <a:off x="1378233" y="3370673"/>
              <a:ext cx="56886" cy="181714"/>
            </a:xfrm>
            <a:custGeom>
              <a:avLst/>
              <a:gdLst/>
              <a:ahLst/>
              <a:cxnLst/>
              <a:rect l="l" t="t" r="r" b="b"/>
              <a:pathLst>
                <a:path w="2171" h="6935" extrusionOk="0">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4" name="Google Shape;21104;p74"/>
            <p:cNvSpPr/>
            <p:nvPr/>
          </p:nvSpPr>
          <p:spPr>
            <a:xfrm>
              <a:off x="1394217" y="3370778"/>
              <a:ext cx="24919" cy="24578"/>
            </a:xfrm>
            <a:custGeom>
              <a:avLst/>
              <a:gdLst/>
              <a:ahLst/>
              <a:cxnLst/>
              <a:rect l="l" t="t" r="r" b="b"/>
              <a:pathLst>
                <a:path w="951" h="938" extrusionOk="0">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5" name="Google Shape;21105;p74"/>
            <p:cNvSpPr/>
            <p:nvPr/>
          </p:nvSpPr>
          <p:spPr>
            <a:xfrm>
              <a:off x="1378233" y="3421427"/>
              <a:ext cx="56886" cy="130960"/>
            </a:xfrm>
            <a:custGeom>
              <a:avLst/>
              <a:gdLst/>
              <a:ahLst/>
              <a:cxnLst/>
              <a:rect l="l" t="t" r="r" b="b"/>
              <a:pathLst>
                <a:path w="2171" h="4998" extrusionOk="0">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6" name="Google Shape;21106;p74"/>
            <p:cNvSpPr/>
            <p:nvPr/>
          </p:nvSpPr>
          <p:spPr>
            <a:xfrm>
              <a:off x="1406663" y="3421427"/>
              <a:ext cx="28456" cy="130960"/>
            </a:xfrm>
            <a:custGeom>
              <a:avLst/>
              <a:gdLst/>
              <a:ahLst/>
              <a:cxnLst/>
              <a:rect l="l" t="t" r="r" b="b"/>
              <a:pathLst>
                <a:path w="1086" h="4998" extrusionOk="0">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7" name="Google Shape;21107;p74"/>
            <p:cNvSpPr/>
            <p:nvPr/>
          </p:nvSpPr>
          <p:spPr>
            <a:xfrm>
              <a:off x="1434700" y="3370778"/>
              <a:ext cx="56886" cy="181610"/>
            </a:xfrm>
            <a:custGeom>
              <a:avLst/>
              <a:gdLst/>
              <a:ahLst/>
              <a:cxnLst/>
              <a:rect l="l" t="t" r="r" b="b"/>
              <a:pathLst>
                <a:path w="2171" h="6931" extrusionOk="0">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8" name="Google Shape;21108;p74"/>
            <p:cNvSpPr/>
            <p:nvPr/>
          </p:nvSpPr>
          <p:spPr>
            <a:xfrm>
              <a:off x="1450683" y="3370778"/>
              <a:ext cx="24919" cy="24578"/>
            </a:xfrm>
            <a:custGeom>
              <a:avLst/>
              <a:gdLst/>
              <a:ahLst/>
              <a:cxnLst/>
              <a:rect l="l" t="t" r="r" b="b"/>
              <a:pathLst>
                <a:path w="951" h="938" extrusionOk="0">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9" name="Google Shape;21109;p74"/>
            <p:cNvSpPr/>
            <p:nvPr/>
          </p:nvSpPr>
          <p:spPr>
            <a:xfrm>
              <a:off x="1434700" y="3421427"/>
              <a:ext cx="56886" cy="130960"/>
            </a:xfrm>
            <a:custGeom>
              <a:avLst/>
              <a:gdLst/>
              <a:ahLst/>
              <a:cxnLst/>
              <a:rect l="l" t="t" r="r" b="b"/>
              <a:pathLst>
                <a:path w="2171" h="4998" extrusionOk="0">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0" name="Google Shape;21110;p74"/>
            <p:cNvSpPr/>
            <p:nvPr/>
          </p:nvSpPr>
          <p:spPr>
            <a:xfrm>
              <a:off x="1463129" y="3421427"/>
              <a:ext cx="28456" cy="130960"/>
            </a:xfrm>
            <a:custGeom>
              <a:avLst/>
              <a:gdLst/>
              <a:ahLst/>
              <a:cxnLst/>
              <a:rect l="l" t="t" r="r" b="b"/>
              <a:pathLst>
                <a:path w="1086" h="4998" extrusionOk="0">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1" name="Google Shape;21111;p74"/>
            <p:cNvSpPr/>
            <p:nvPr/>
          </p:nvSpPr>
          <p:spPr>
            <a:xfrm>
              <a:off x="1491297" y="3370778"/>
              <a:ext cx="56886" cy="181610"/>
            </a:xfrm>
            <a:custGeom>
              <a:avLst/>
              <a:gdLst/>
              <a:ahLst/>
              <a:cxnLst/>
              <a:rect l="l" t="t" r="r" b="b"/>
              <a:pathLst>
                <a:path w="2171" h="6931" extrusionOk="0">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2" name="Google Shape;21112;p74"/>
            <p:cNvSpPr/>
            <p:nvPr/>
          </p:nvSpPr>
          <p:spPr>
            <a:xfrm>
              <a:off x="1507280" y="3370778"/>
              <a:ext cx="24945" cy="24578"/>
            </a:xfrm>
            <a:custGeom>
              <a:avLst/>
              <a:gdLst/>
              <a:ahLst/>
              <a:cxnLst/>
              <a:rect l="l" t="t" r="r" b="b"/>
              <a:pathLst>
                <a:path w="952" h="938" extrusionOk="0">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3" name="Google Shape;21113;p74"/>
            <p:cNvSpPr/>
            <p:nvPr/>
          </p:nvSpPr>
          <p:spPr>
            <a:xfrm>
              <a:off x="1491297" y="3421427"/>
              <a:ext cx="56886" cy="130960"/>
            </a:xfrm>
            <a:custGeom>
              <a:avLst/>
              <a:gdLst/>
              <a:ahLst/>
              <a:cxnLst/>
              <a:rect l="l" t="t" r="r" b="b"/>
              <a:pathLst>
                <a:path w="2171" h="4998" extrusionOk="0">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4" name="Google Shape;21114;p74"/>
            <p:cNvSpPr/>
            <p:nvPr/>
          </p:nvSpPr>
          <p:spPr>
            <a:xfrm>
              <a:off x="1519727" y="3421427"/>
              <a:ext cx="28456" cy="130960"/>
            </a:xfrm>
            <a:custGeom>
              <a:avLst/>
              <a:gdLst/>
              <a:ahLst/>
              <a:cxnLst/>
              <a:rect l="l" t="t" r="r" b="b"/>
              <a:pathLst>
                <a:path w="1086" h="4998" extrusionOk="0">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5" name="Google Shape;21115;p74"/>
            <p:cNvSpPr/>
            <p:nvPr/>
          </p:nvSpPr>
          <p:spPr>
            <a:xfrm>
              <a:off x="1548156" y="3370778"/>
              <a:ext cx="57017" cy="181610"/>
            </a:xfrm>
            <a:custGeom>
              <a:avLst/>
              <a:gdLst/>
              <a:ahLst/>
              <a:cxnLst/>
              <a:rect l="l" t="t" r="r" b="b"/>
              <a:pathLst>
                <a:path w="2176" h="6931" extrusionOk="0">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6" name="Google Shape;21116;p74"/>
            <p:cNvSpPr/>
            <p:nvPr/>
          </p:nvSpPr>
          <p:spPr>
            <a:xfrm>
              <a:off x="1564140" y="3370778"/>
              <a:ext cx="24919" cy="24578"/>
            </a:xfrm>
            <a:custGeom>
              <a:avLst/>
              <a:gdLst/>
              <a:ahLst/>
              <a:cxnLst/>
              <a:rect l="l" t="t" r="r" b="b"/>
              <a:pathLst>
                <a:path w="951" h="938" extrusionOk="0">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7" name="Google Shape;21117;p74"/>
            <p:cNvSpPr/>
            <p:nvPr/>
          </p:nvSpPr>
          <p:spPr>
            <a:xfrm>
              <a:off x="1548156" y="3421427"/>
              <a:ext cx="57017" cy="130960"/>
            </a:xfrm>
            <a:custGeom>
              <a:avLst/>
              <a:gdLst/>
              <a:ahLst/>
              <a:cxnLst/>
              <a:rect l="l" t="t" r="r" b="b"/>
              <a:pathLst>
                <a:path w="2176" h="4998" extrusionOk="0">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8" name="Google Shape;21118;p74"/>
            <p:cNvSpPr/>
            <p:nvPr/>
          </p:nvSpPr>
          <p:spPr>
            <a:xfrm>
              <a:off x="1576586" y="3421427"/>
              <a:ext cx="28587" cy="130960"/>
            </a:xfrm>
            <a:custGeom>
              <a:avLst/>
              <a:gdLst/>
              <a:ahLst/>
              <a:cxnLst/>
              <a:rect l="l" t="t" r="r" b="b"/>
              <a:pathLst>
                <a:path w="1091" h="4998" extrusionOk="0">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9" name="Google Shape;21119;p74"/>
            <p:cNvSpPr/>
            <p:nvPr/>
          </p:nvSpPr>
          <p:spPr>
            <a:xfrm>
              <a:off x="1314325" y="3493248"/>
              <a:ext cx="300647" cy="231840"/>
            </a:xfrm>
            <a:custGeom>
              <a:avLst/>
              <a:gdLst/>
              <a:ahLst/>
              <a:cxnLst/>
              <a:rect l="l" t="t" r="r" b="b"/>
              <a:pathLst>
                <a:path w="11474" h="8848" extrusionOk="0">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0" name="Google Shape;21120;p74"/>
            <p:cNvSpPr/>
            <p:nvPr/>
          </p:nvSpPr>
          <p:spPr>
            <a:xfrm>
              <a:off x="1344537" y="3493248"/>
              <a:ext cx="270436" cy="203279"/>
            </a:xfrm>
            <a:custGeom>
              <a:avLst/>
              <a:gdLst/>
              <a:ahLst/>
              <a:cxnLst/>
              <a:rect l="l" t="t" r="r" b="b"/>
              <a:pathLst>
                <a:path w="10321" h="7758" extrusionOk="0">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1" name="Google Shape;21121;p74"/>
            <p:cNvSpPr/>
            <p:nvPr/>
          </p:nvSpPr>
          <p:spPr>
            <a:xfrm>
              <a:off x="1314325" y="3596512"/>
              <a:ext cx="300647" cy="39644"/>
            </a:xfrm>
            <a:custGeom>
              <a:avLst/>
              <a:gdLst/>
              <a:ahLst/>
              <a:cxnLst/>
              <a:rect l="l" t="t" r="r" b="b"/>
              <a:pathLst>
                <a:path w="11474" h="1513" extrusionOk="0">
                  <a:moveTo>
                    <a:pt x="1" y="1"/>
                  </a:moveTo>
                  <a:lnTo>
                    <a:pt x="1" y="1513"/>
                  </a:lnTo>
                  <a:lnTo>
                    <a:pt x="11474" y="1513"/>
                  </a:lnTo>
                  <a:lnTo>
                    <a:pt x="11474" y="1"/>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2" name="Google Shape;21122;p74"/>
            <p:cNvSpPr/>
            <p:nvPr/>
          </p:nvSpPr>
          <p:spPr>
            <a:xfrm>
              <a:off x="1314325" y="3596512"/>
              <a:ext cx="30238" cy="39644"/>
            </a:xfrm>
            <a:custGeom>
              <a:avLst/>
              <a:gdLst/>
              <a:ahLst/>
              <a:cxnLst/>
              <a:rect l="l" t="t" r="r" b="b"/>
              <a:pathLst>
                <a:path w="1154" h="1513" extrusionOk="0">
                  <a:moveTo>
                    <a:pt x="1" y="1"/>
                  </a:moveTo>
                  <a:lnTo>
                    <a:pt x="1" y="1513"/>
                  </a:lnTo>
                  <a:lnTo>
                    <a:pt x="1153" y="1513"/>
                  </a:lnTo>
                  <a:lnTo>
                    <a:pt x="1153" y="1"/>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3" name="Google Shape;21123;p74"/>
            <p:cNvSpPr/>
            <p:nvPr/>
          </p:nvSpPr>
          <p:spPr>
            <a:xfrm>
              <a:off x="1308797" y="3365118"/>
              <a:ext cx="311705" cy="365499"/>
            </a:xfrm>
            <a:custGeom>
              <a:avLst/>
              <a:gdLst/>
              <a:ahLst/>
              <a:cxnLst/>
              <a:rect l="l" t="t" r="r" b="b"/>
              <a:pathLst>
                <a:path w="11896" h="13949" extrusionOk="0">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24" name="Google Shape;21124;p74"/>
          <p:cNvGrpSpPr/>
          <p:nvPr/>
        </p:nvGrpSpPr>
        <p:grpSpPr>
          <a:xfrm>
            <a:off x="2661291" y="1316083"/>
            <a:ext cx="336624" cy="365551"/>
            <a:chOff x="2661291" y="1502933"/>
            <a:chExt cx="336624" cy="365551"/>
          </a:xfrm>
        </p:grpSpPr>
        <p:sp>
          <p:nvSpPr>
            <p:cNvPr id="21125" name="Google Shape;21125;p74"/>
            <p:cNvSpPr/>
            <p:nvPr/>
          </p:nvSpPr>
          <p:spPr>
            <a:xfrm>
              <a:off x="2683694" y="1602188"/>
              <a:ext cx="222407" cy="244286"/>
            </a:xfrm>
            <a:custGeom>
              <a:avLst/>
              <a:gdLst/>
              <a:ahLst/>
              <a:cxnLst/>
              <a:rect l="l" t="t" r="r" b="b"/>
              <a:pathLst>
                <a:path w="8488" h="9323" extrusionOk="0">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6" name="Google Shape;21126;p74"/>
            <p:cNvSpPr/>
            <p:nvPr/>
          </p:nvSpPr>
          <p:spPr>
            <a:xfrm>
              <a:off x="2716028" y="1642304"/>
              <a:ext cx="157608" cy="162534"/>
            </a:xfrm>
            <a:custGeom>
              <a:avLst/>
              <a:gdLst/>
              <a:ahLst/>
              <a:cxnLst/>
              <a:rect l="l" t="t" r="r" b="b"/>
              <a:pathLst>
                <a:path w="6015" h="6203" extrusionOk="0">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7" name="Google Shape;21127;p74"/>
            <p:cNvSpPr/>
            <p:nvPr/>
          </p:nvSpPr>
          <p:spPr>
            <a:xfrm>
              <a:off x="2737645" y="1642304"/>
              <a:ext cx="135991" cy="162534"/>
            </a:xfrm>
            <a:custGeom>
              <a:avLst/>
              <a:gdLst/>
              <a:ahLst/>
              <a:cxnLst/>
              <a:rect l="l" t="t" r="r" b="b"/>
              <a:pathLst>
                <a:path w="5190" h="6203" extrusionOk="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8" name="Google Shape;21128;p74"/>
            <p:cNvSpPr/>
            <p:nvPr/>
          </p:nvSpPr>
          <p:spPr>
            <a:xfrm>
              <a:off x="2723810" y="1720387"/>
              <a:ext cx="104810" cy="84451"/>
            </a:xfrm>
            <a:custGeom>
              <a:avLst/>
              <a:gdLst/>
              <a:ahLst/>
              <a:cxnLst/>
              <a:rect l="l" t="t" r="r" b="b"/>
              <a:pathLst>
                <a:path w="4000" h="3223" extrusionOk="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9" name="Google Shape;21129;p74"/>
            <p:cNvSpPr/>
            <p:nvPr/>
          </p:nvSpPr>
          <p:spPr>
            <a:xfrm>
              <a:off x="2723810" y="1775753"/>
              <a:ext cx="27696" cy="29085"/>
            </a:xfrm>
            <a:custGeom>
              <a:avLst/>
              <a:gdLst/>
              <a:ahLst/>
              <a:cxnLst/>
              <a:rect l="l" t="t" r="r" b="b"/>
              <a:pathLst>
                <a:path w="1057" h="1110" extrusionOk="0">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0" name="Google Shape;21130;p74"/>
            <p:cNvSpPr/>
            <p:nvPr/>
          </p:nvSpPr>
          <p:spPr>
            <a:xfrm>
              <a:off x="2794871" y="1665938"/>
              <a:ext cx="58510" cy="53453"/>
            </a:xfrm>
            <a:custGeom>
              <a:avLst/>
              <a:gdLst/>
              <a:ahLst/>
              <a:cxnLst/>
              <a:rect l="l" t="t" r="r" b="b"/>
              <a:pathLst>
                <a:path w="2233" h="2040" extrusionOk="0">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1" name="Google Shape;21131;p74"/>
            <p:cNvSpPr/>
            <p:nvPr/>
          </p:nvSpPr>
          <p:spPr>
            <a:xfrm>
              <a:off x="2749986" y="1720466"/>
              <a:ext cx="51829" cy="44466"/>
            </a:xfrm>
            <a:custGeom>
              <a:avLst/>
              <a:gdLst/>
              <a:ahLst/>
              <a:cxnLst/>
              <a:rect l="l" t="t" r="r" b="b"/>
              <a:pathLst>
                <a:path w="1978" h="1697" extrusionOk="0">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2" name="Google Shape;21132;p74"/>
            <p:cNvSpPr/>
            <p:nvPr/>
          </p:nvSpPr>
          <p:spPr>
            <a:xfrm>
              <a:off x="2666715" y="1508357"/>
              <a:ext cx="34116" cy="34220"/>
            </a:xfrm>
            <a:custGeom>
              <a:avLst/>
              <a:gdLst/>
              <a:ahLst/>
              <a:cxnLst/>
              <a:rect l="l" t="t" r="r" b="b"/>
              <a:pathLst>
                <a:path w="1302" h="1306" extrusionOk="0">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3" name="Google Shape;21133;p74"/>
            <p:cNvSpPr/>
            <p:nvPr/>
          </p:nvSpPr>
          <p:spPr>
            <a:xfrm>
              <a:off x="2812872" y="1508357"/>
              <a:ext cx="34116" cy="34220"/>
            </a:xfrm>
            <a:custGeom>
              <a:avLst/>
              <a:gdLst/>
              <a:ahLst/>
              <a:cxnLst/>
              <a:rect l="l" t="t" r="r" b="b"/>
              <a:pathLst>
                <a:path w="1302" h="1306" extrusionOk="0">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4" name="Google Shape;21134;p74"/>
            <p:cNvSpPr/>
            <p:nvPr/>
          </p:nvSpPr>
          <p:spPr>
            <a:xfrm>
              <a:off x="2958401" y="1508357"/>
              <a:ext cx="34116" cy="34220"/>
            </a:xfrm>
            <a:custGeom>
              <a:avLst/>
              <a:gdLst/>
              <a:ahLst/>
              <a:cxnLst/>
              <a:rect l="l" t="t" r="r" b="b"/>
              <a:pathLst>
                <a:path w="1302" h="1306" extrusionOk="0">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5" name="Google Shape;21135;p74"/>
            <p:cNvSpPr/>
            <p:nvPr/>
          </p:nvSpPr>
          <p:spPr>
            <a:xfrm>
              <a:off x="2666715" y="1828944"/>
              <a:ext cx="34116" cy="34116"/>
            </a:xfrm>
            <a:custGeom>
              <a:avLst/>
              <a:gdLst/>
              <a:ahLst/>
              <a:cxnLst/>
              <a:rect l="l" t="t" r="r" b="b"/>
              <a:pathLst>
                <a:path w="1302" h="1302" extrusionOk="0">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6" name="Google Shape;21136;p74"/>
            <p:cNvSpPr/>
            <p:nvPr/>
          </p:nvSpPr>
          <p:spPr>
            <a:xfrm>
              <a:off x="2813003" y="1828944"/>
              <a:ext cx="34089" cy="34116"/>
            </a:xfrm>
            <a:custGeom>
              <a:avLst/>
              <a:gdLst/>
              <a:ahLst/>
              <a:cxnLst/>
              <a:rect l="l" t="t" r="r" b="b"/>
              <a:pathLst>
                <a:path w="1301" h="1302" extrusionOk="0">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7" name="Google Shape;21137;p74"/>
            <p:cNvSpPr/>
            <p:nvPr/>
          </p:nvSpPr>
          <p:spPr>
            <a:xfrm>
              <a:off x="2958401" y="1828944"/>
              <a:ext cx="34116" cy="34116"/>
            </a:xfrm>
            <a:custGeom>
              <a:avLst/>
              <a:gdLst/>
              <a:ahLst/>
              <a:cxnLst/>
              <a:rect l="l" t="t" r="r" b="b"/>
              <a:pathLst>
                <a:path w="1302" h="1302" extrusionOk="0">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8" name="Google Shape;21138;p74"/>
            <p:cNvSpPr/>
            <p:nvPr/>
          </p:nvSpPr>
          <p:spPr>
            <a:xfrm>
              <a:off x="2666715" y="1669083"/>
              <a:ext cx="34116" cy="34116"/>
            </a:xfrm>
            <a:custGeom>
              <a:avLst/>
              <a:gdLst/>
              <a:ahLst/>
              <a:cxnLst/>
              <a:rect l="l" t="t" r="r" b="b"/>
              <a:pathLst>
                <a:path w="1302" h="1302" extrusionOk="0">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9" name="Google Shape;21139;p74"/>
            <p:cNvSpPr/>
            <p:nvPr/>
          </p:nvSpPr>
          <p:spPr>
            <a:xfrm>
              <a:off x="2958401" y="1669083"/>
              <a:ext cx="34116" cy="34116"/>
            </a:xfrm>
            <a:custGeom>
              <a:avLst/>
              <a:gdLst/>
              <a:ahLst/>
              <a:cxnLst/>
              <a:rect l="l" t="t" r="r" b="b"/>
              <a:pathLst>
                <a:path w="1302" h="1302" extrusionOk="0">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0" name="Google Shape;21140;p74"/>
            <p:cNvSpPr/>
            <p:nvPr/>
          </p:nvSpPr>
          <p:spPr>
            <a:xfrm>
              <a:off x="2885322" y="1561364"/>
              <a:ext cx="66974" cy="62860"/>
            </a:xfrm>
            <a:custGeom>
              <a:avLst/>
              <a:gdLst/>
              <a:ahLst/>
              <a:cxnLst/>
              <a:rect l="l" t="t" r="r" b="b"/>
              <a:pathLst>
                <a:path w="2556" h="2399" extrusionOk="0">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1" name="Google Shape;21141;p74"/>
            <p:cNvSpPr/>
            <p:nvPr/>
          </p:nvSpPr>
          <p:spPr>
            <a:xfrm>
              <a:off x="2881811" y="1592991"/>
              <a:ext cx="37365" cy="36526"/>
            </a:xfrm>
            <a:custGeom>
              <a:avLst/>
              <a:gdLst/>
              <a:ahLst/>
              <a:cxnLst/>
              <a:rect l="l" t="t" r="r" b="b"/>
              <a:pathLst>
                <a:path w="1426" h="1394" extrusionOk="0">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2" name="Google Shape;21142;p74"/>
            <p:cNvSpPr/>
            <p:nvPr/>
          </p:nvSpPr>
          <p:spPr>
            <a:xfrm>
              <a:off x="2915010" y="1559032"/>
              <a:ext cx="37365" cy="36579"/>
            </a:xfrm>
            <a:custGeom>
              <a:avLst/>
              <a:gdLst/>
              <a:ahLst/>
              <a:cxnLst/>
              <a:rect l="l" t="t" r="r" b="b"/>
              <a:pathLst>
                <a:path w="1426" h="1396" extrusionOk="0">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3" name="Google Shape;21143;p74"/>
            <p:cNvSpPr/>
            <p:nvPr/>
          </p:nvSpPr>
          <p:spPr>
            <a:xfrm>
              <a:off x="2943806" y="1586335"/>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4" name="Google Shape;21144;p74"/>
            <p:cNvSpPr/>
            <p:nvPr/>
          </p:nvSpPr>
          <p:spPr>
            <a:xfrm>
              <a:off x="2661291" y="1502933"/>
              <a:ext cx="336624" cy="365551"/>
            </a:xfrm>
            <a:custGeom>
              <a:avLst/>
              <a:gdLst/>
              <a:ahLst/>
              <a:cxnLst/>
              <a:rect l="l" t="t" r="r" b="b"/>
              <a:pathLst>
                <a:path w="12847" h="13951" extrusionOk="0">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5" name="Google Shape;21145;p74"/>
            <p:cNvSpPr/>
            <p:nvPr/>
          </p:nvSpPr>
          <p:spPr>
            <a:xfrm>
              <a:off x="2924941" y="156746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6" name="Google Shape;21146;p74"/>
            <p:cNvSpPr/>
            <p:nvPr/>
          </p:nvSpPr>
          <p:spPr>
            <a:xfrm>
              <a:off x="2924941" y="1567469"/>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7" name="Google Shape;21147;p74"/>
            <p:cNvSpPr/>
            <p:nvPr/>
          </p:nvSpPr>
          <p:spPr>
            <a:xfrm>
              <a:off x="2953239" y="1599043"/>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8" name="Google Shape;21148;p74"/>
            <p:cNvSpPr/>
            <p:nvPr/>
          </p:nvSpPr>
          <p:spPr>
            <a:xfrm>
              <a:off x="2953239" y="1598912"/>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9" name="Google Shape;21149;p74"/>
            <p:cNvSpPr/>
            <p:nvPr/>
          </p:nvSpPr>
          <p:spPr>
            <a:xfrm>
              <a:off x="2924810" y="1567469"/>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0" name="Google Shape;21150;p74"/>
            <p:cNvSpPr/>
            <p:nvPr/>
          </p:nvSpPr>
          <p:spPr>
            <a:xfrm>
              <a:off x="2924810" y="1567469"/>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1" name="Google Shape;21151;p74"/>
            <p:cNvSpPr/>
            <p:nvPr/>
          </p:nvSpPr>
          <p:spPr>
            <a:xfrm>
              <a:off x="2953239" y="1598912"/>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2" name="Google Shape;21152;p74"/>
            <p:cNvSpPr/>
            <p:nvPr/>
          </p:nvSpPr>
          <p:spPr>
            <a:xfrm>
              <a:off x="2953239" y="1598912"/>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3" name="Google Shape;21153;p74"/>
            <p:cNvSpPr/>
            <p:nvPr/>
          </p:nvSpPr>
          <p:spPr>
            <a:xfrm>
              <a:off x="2922792" y="1581042"/>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4" name="Google Shape;21154;p74"/>
            <p:cNvSpPr/>
            <p:nvPr/>
          </p:nvSpPr>
          <p:spPr>
            <a:xfrm>
              <a:off x="2953239" y="1598650"/>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5" name="Google Shape;21155;p74"/>
            <p:cNvSpPr/>
            <p:nvPr/>
          </p:nvSpPr>
          <p:spPr>
            <a:xfrm>
              <a:off x="2953239" y="1598781"/>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6" name="Google Shape;21156;p74"/>
            <p:cNvSpPr/>
            <p:nvPr/>
          </p:nvSpPr>
          <p:spPr>
            <a:xfrm>
              <a:off x="2953239" y="1598781"/>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7" name="Google Shape;21157;p74"/>
            <p:cNvSpPr/>
            <p:nvPr/>
          </p:nvSpPr>
          <p:spPr>
            <a:xfrm>
              <a:off x="2922556" y="1581304"/>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8" name="Google Shape;21158;p74"/>
            <p:cNvSpPr/>
            <p:nvPr/>
          </p:nvSpPr>
          <p:spPr>
            <a:xfrm>
              <a:off x="2787587" y="1636906"/>
              <a:ext cx="91473" cy="102845"/>
            </a:xfrm>
            <a:custGeom>
              <a:avLst/>
              <a:gdLst/>
              <a:ahLst/>
              <a:cxnLst/>
              <a:rect l="l" t="t" r="r" b="b"/>
              <a:pathLst>
                <a:path w="3491" h="3925" extrusionOk="0">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9" name="Google Shape;21159;p74"/>
            <p:cNvSpPr/>
            <p:nvPr/>
          </p:nvSpPr>
          <p:spPr>
            <a:xfrm>
              <a:off x="2710604" y="1636906"/>
              <a:ext cx="69725" cy="124671"/>
            </a:xfrm>
            <a:custGeom>
              <a:avLst/>
              <a:gdLst/>
              <a:ahLst/>
              <a:cxnLst/>
              <a:rect l="l" t="t" r="r" b="b"/>
              <a:pathLst>
                <a:path w="2661" h="4758" extrusionOk="0">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0" name="Google Shape;21160;p74"/>
            <p:cNvSpPr/>
            <p:nvPr/>
          </p:nvSpPr>
          <p:spPr>
            <a:xfrm>
              <a:off x="2710735" y="1714937"/>
              <a:ext cx="168325" cy="95298"/>
            </a:xfrm>
            <a:custGeom>
              <a:avLst/>
              <a:gdLst/>
              <a:ahLst/>
              <a:cxnLst/>
              <a:rect l="l" t="t" r="r" b="b"/>
              <a:pathLst>
                <a:path w="6424" h="3637" extrusionOk="0">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1" name="Google Shape;21161;p74"/>
            <p:cNvSpPr/>
            <p:nvPr/>
          </p:nvSpPr>
          <p:spPr>
            <a:xfrm>
              <a:off x="2788085" y="1660488"/>
              <a:ext cx="71847" cy="64380"/>
            </a:xfrm>
            <a:custGeom>
              <a:avLst/>
              <a:gdLst/>
              <a:ahLst/>
              <a:cxnLst/>
              <a:rect l="l" t="t" r="r" b="b"/>
              <a:pathLst>
                <a:path w="2742" h="2457" extrusionOk="0">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62" name="Google Shape;21162;p74"/>
          <p:cNvGrpSpPr/>
          <p:nvPr/>
        </p:nvGrpSpPr>
        <p:grpSpPr>
          <a:xfrm>
            <a:off x="854000" y="1404700"/>
            <a:ext cx="365787" cy="188501"/>
            <a:chOff x="854000" y="1591550"/>
            <a:chExt cx="365787" cy="188501"/>
          </a:xfrm>
        </p:grpSpPr>
        <p:sp>
          <p:nvSpPr>
            <p:cNvPr id="21163" name="Google Shape;21163;p74"/>
            <p:cNvSpPr/>
            <p:nvPr/>
          </p:nvSpPr>
          <p:spPr>
            <a:xfrm>
              <a:off x="859528" y="1597026"/>
              <a:ext cx="354834" cy="177496"/>
            </a:xfrm>
            <a:custGeom>
              <a:avLst/>
              <a:gdLst/>
              <a:ahLst/>
              <a:cxnLst/>
              <a:rect l="l" t="t" r="r" b="b"/>
              <a:pathLst>
                <a:path w="13542" h="6774" extrusionOk="0">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4" name="Google Shape;21164;p74"/>
            <p:cNvSpPr/>
            <p:nvPr/>
          </p:nvSpPr>
          <p:spPr>
            <a:xfrm>
              <a:off x="859397" y="1597026"/>
              <a:ext cx="192719" cy="177365"/>
            </a:xfrm>
            <a:custGeom>
              <a:avLst/>
              <a:gdLst/>
              <a:ahLst/>
              <a:cxnLst/>
              <a:rect l="l" t="t" r="r" b="b"/>
              <a:pathLst>
                <a:path w="7355" h="6769" extrusionOk="0">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5" name="Google Shape;21165;p74"/>
            <p:cNvSpPr/>
            <p:nvPr/>
          </p:nvSpPr>
          <p:spPr>
            <a:xfrm>
              <a:off x="854000" y="1591550"/>
              <a:ext cx="365787" cy="188501"/>
            </a:xfrm>
            <a:custGeom>
              <a:avLst/>
              <a:gdLst/>
              <a:ahLst/>
              <a:cxnLst/>
              <a:rect l="l" t="t" r="r" b="b"/>
              <a:pathLst>
                <a:path w="13960" h="7194" extrusionOk="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66" name="Google Shape;21166;p74"/>
          <p:cNvGrpSpPr/>
          <p:nvPr/>
        </p:nvGrpSpPr>
        <p:grpSpPr>
          <a:xfrm>
            <a:off x="3562762" y="1316083"/>
            <a:ext cx="326536" cy="365551"/>
            <a:chOff x="3562762" y="1502933"/>
            <a:chExt cx="326536" cy="365551"/>
          </a:xfrm>
        </p:grpSpPr>
        <p:sp>
          <p:nvSpPr>
            <p:cNvPr id="21167" name="Google Shape;21167;p74"/>
            <p:cNvSpPr/>
            <p:nvPr/>
          </p:nvSpPr>
          <p:spPr>
            <a:xfrm>
              <a:off x="3597611" y="1508488"/>
              <a:ext cx="254715" cy="354572"/>
            </a:xfrm>
            <a:custGeom>
              <a:avLst/>
              <a:gdLst/>
              <a:ahLst/>
              <a:cxnLst/>
              <a:rect l="l" t="t" r="r" b="b"/>
              <a:pathLst>
                <a:path w="9721" h="13532" extrusionOk="0">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8" name="Google Shape;21168;p74"/>
            <p:cNvSpPr/>
            <p:nvPr/>
          </p:nvSpPr>
          <p:spPr>
            <a:xfrm>
              <a:off x="3625019" y="1508488"/>
              <a:ext cx="227307" cy="354572"/>
            </a:xfrm>
            <a:custGeom>
              <a:avLst/>
              <a:gdLst/>
              <a:ahLst/>
              <a:cxnLst/>
              <a:rect l="l" t="t" r="r" b="b"/>
              <a:pathLst>
                <a:path w="8675" h="13532" extrusionOk="0">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9" name="Google Shape;21169;p74"/>
            <p:cNvSpPr/>
            <p:nvPr/>
          </p:nvSpPr>
          <p:spPr>
            <a:xfrm>
              <a:off x="3824761" y="1508357"/>
              <a:ext cx="59008" cy="84424"/>
            </a:xfrm>
            <a:custGeom>
              <a:avLst/>
              <a:gdLst/>
              <a:ahLst/>
              <a:cxnLst/>
              <a:rect l="l" t="t" r="r" b="b"/>
              <a:pathLst>
                <a:path w="2252" h="3222" extrusionOk="0">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0" name="Google Shape;21170;p74"/>
            <p:cNvSpPr/>
            <p:nvPr/>
          </p:nvSpPr>
          <p:spPr>
            <a:xfrm>
              <a:off x="3568055" y="1778635"/>
              <a:ext cx="223272" cy="84320"/>
            </a:xfrm>
            <a:custGeom>
              <a:avLst/>
              <a:gdLst/>
              <a:ahLst/>
              <a:cxnLst/>
              <a:rect l="l" t="t" r="r" b="b"/>
              <a:pathLst>
                <a:path w="8521" h="3218" extrusionOk="0">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1" name="Google Shape;21171;p74"/>
            <p:cNvSpPr/>
            <p:nvPr/>
          </p:nvSpPr>
          <p:spPr>
            <a:xfrm>
              <a:off x="3568553" y="1839137"/>
              <a:ext cx="222774" cy="23818"/>
            </a:xfrm>
            <a:custGeom>
              <a:avLst/>
              <a:gdLst/>
              <a:ahLst/>
              <a:cxnLst/>
              <a:rect l="l" t="t" r="r" b="b"/>
              <a:pathLst>
                <a:path w="8502" h="909" extrusionOk="0">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2" name="Google Shape;21172;p74"/>
            <p:cNvSpPr/>
            <p:nvPr/>
          </p:nvSpPr>
          <p:spPr>
            <a:xfrm>
              <a:off x="3562762" y="1504924"/>
              <a:ext cx="267554" cy="363560"/>
            </a:xfrm>
            <a:custGeom>
              <a:avLst/>
              <a:gdLst/>
              <a:ahLst/>
              <a:cxnLst/>
              <a:rect l="l" t="t" r="r" b="b"/>
              <a:pathLst>
                <a:path w="10211" h="13875" extrusionOk="0">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3" name="Google Shape;21173;p74"/>
            <p:cNvSpPr/>
            <p:nvPr/>
          </p:nvSpPr>
          <p:spPr>
            <a:xfrm>
              <a:off x="3633456" y="1502933"/>
              <a:ext cx="255841" cy="146027"/>
            </a:xfrm>
            <a:custGeom>
              <a:avLst/>
              <a:gdLst/>
              <a:ahLst/>
              <a:cxnLst/>
              <a:rect l="l" t="t" r="r" b="b"/>
              <a:pathLst>
                <a:path w="9764" h="5573" extrusionOk="0">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4" name="Google Shape;21174;p74"/>
            <p:cNvSpPr/>
            <p:nvPr/>
          </p:nvSpPr>
          <p:spPr>
            <a:xfrm>
              <a:off x="3636967" y="1599043"/>
              <a:ext cx="148070" cy="10953"/>
            </a:xfrm>
            <a:custGeom>
              <a:avLst/>
              <a:gdLst/>
              <a:ahLst/>
              <a:cxnLst/>
              <a:rect l="l" t="t" r="r" b="b"/>
              <a:pathLst>
                <a:path w="5651" h="418" extrusionOk="0">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5" name="Google Shape;21175;p74"/>
            <p:cNvSpPr/>
            <p:nvPr/>
          </p:nvSpPr>
          <p:spPr>
            <a:xfrm>
              <a:off x="3637098" y="1643561"/>
              <a:ext cx="147939" cy="10848"/>
            </a:xfrm>
            <a:custGeom>
              <a:avLst/>
              <a:gdLst/>
              <a:ahLst/>
              <a:cxnLst/>
              <a:rect l="l" t="t" r="r" b="b"/>
              <a:pathLst>
                <a:path w="5646" h="414" extrusionOk="0">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6" name="Google Shape;21176;p74"/>
            <p:cNvSpPr/>
            <p:nvPr/>
          </p:nvSpPr>
          <p:spPr>
            <a:xfrm>
              <a:off x="3637098" y="1688080"/>
              <a:ext cx="147939" cy="10848"/>
            </a:xfrm>
            <a:custGeom>
              <a:avLst/>
              <a:gdLst/>
              <a:ahLst/>
              <a:cxnLst/>
              <a:rect l="l" t="t" r="r" b="b"/>
              <a:pathLst>
                <a:path w="5646" h="414" extrusionOk="0">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7" name="Google Shape;21177;p74"/>
            <p:cNvSpPr/>
            <p:nvPr/>
          </p:nvSpPr>
          <p:spPr>
            <a:xfrm>
              <a:off x="3637098" y="1732624"/>
              <a:ext cx="147939" cy="10822"/>
            </a:xfrm>
            <a:custGeom>
              <a:avLst/>
              <a:gdLst/>
              <a:ahLst/>
              <a:cxnLst/>
              <a:rect l="l" t="t" r="r" b="b"/>
              <a:pathLst>
                <a:path w="5646" h="413" extrusionOk="0">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78" name="Google Shape;21178;p74"/>
          <p:cNvGrpSpPr/>
          <p:nvPr/>
        </p:nvGrpSpPr>
        <p:grpSpPr>
          <a:xfrm>
            <a:off x="1302508" y="1316083"/>
            <a:ext cx="364162" cy="365551"/>
            <a:chOff x="1302508" y="1502933"/>
            <a:chExt cx="364162" cy="365551"/>
          </a:xfrm>
        </p:grpSpPr>
        <p:sp>
          <p:nvSpPr>
            <p:cNvPr id="21179" name="Google Shape;21179;p74"/>
            <p:cNvSpPr/>
            <p:nvPr/>
          </p:nvSpPr>
          <p:spPr>
            <a:xfrm>
              <a:off x="1457339" y="1716640"/>
              <a:ext cx="55366" cy="127947"/>
            </a:xfrm>
            <a:custGeom>
              <a:avLst/>
              <a:gdLst/>
              <a:ahLst/>
              <a:cxnLst/>
              <a:rect l="l" t="t" r="r" b="b"/>
              <a:pathLst>
                <a:path w="2113" h="4883" extrusionOk="0">
                  <a:moveTo>
                    <a:pt x="1" y="0"/>
                  </a:moveTo>
                  <a:lnTo>
                    <a:pt x="1" y="4882"/>
                  </a:lnTo>
                  <a:lnTo>
                    <a:pt x="2113" y="4882"/>
                  </a:lnTo>
                  <a:lnTo>
                    <a:pt x="211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0" name="Google Shape;21180;p74"/>
            <p:cNvSpPr/>
            <p:nvPr/>
          </p:nvSpPr>
          <p:spPr>
            <a:xfrm>
              <a:off x="1483384" y="1756756"/>
              <a:ext cx="29452" cy="87831"/>
            </a:xfrm>
            <a:custGeom>
              <a:avLst/>
              <a:gdLst/>
              <a:ahLst/>
              <a:cxnLst/>
              <a:rect l="l" t="t" r="r" b="b"/>
              <a:pathLst>
                <a:path w="1124" h="3352" extrusionOk="0">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1" name="Google Shape;21181;p74"/>
            <p:cNvSpPr/>
            <p:nvPr/>
          </p:nvSpPr>
          <p:spPr>
            <a:xfrm>
              <a:off x="1399981" y="1828315"/>
              <a:ext cx="170211" cy="34745"/>
            </a:xfrm>
            <a:custGeom>
              <a:avLst/>
              <a:gdLst/>
              <a:ahLst/>
              <a:cxnLst/>
              <a:rect l="l" t="t" r="r" b="b"/>
              <a:pathLst>
                <a:path w="6496" h="1326" extrusionOk="0">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2" name="Google Shape;21182;p74"/>
            <p:cNvSpPr/>
            <p:nvPr/>
          </p:nvSpPr>
          <p:spPr>
            <a:xfrm>
              <a:off x="1422751" y="1846683"/>
              <a:ext cx="147441" cy="16377"/>
            </a:xfrm>
            <a:custGeom>
              <a:avLst/>
              <a:gdLst/>
              <a:ahLst/>
              <a:cxnLst/>
              <a:rect l="l" t="t" r="r" b="b"/>
              <a:pathLst>
                <a:path w="5627" h="625" extrusionOk="0">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3" name="Google Shape;21183;p74"/>
            <p:cNvSpPr/>
            <p:nvPr/>
          </p:nvSpPr>
          <p:spPr>
            <a:xfrm>
              <a:off x="1308797" y="1508461"/>
              <a:ext cx="352476" cy="224424"/>
            </a:xfrm>
            <a:custGeom>
              <a:avLst/>
              <a:gdLst/>
              <a:ahLst/>
              <a:cxnLst/>
              <a:rect l="l" t="t" r="r" b="b"/>
              <a:pathLst>
                <a:path w="13452" h="8565" extrusionOk="0">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4" name="Google Shape;21184;p74"/>
            <p:cNvSpPr/>
            <p:nvPr/>
          </p:nvSpPr>
          <p:spPr>
            <a:xfrm>
              <a:off x="1330047" y="1527851"/>
              <a:ext cx="310080" cy="182893"/>
            </a:xfrm>
            <a:custGeom>
              <a:avLst/>
              <a:gdLst/>
              <a:ahLst/>
              <a:cxnLst/>
              <a:rect l="l" t="t" r="r" b="b"/>
              <a:pathLst>
                <a:path w="11834" h="6980" extrusionOk="0">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5" name="Google Shape;21185;p74"/>
            <p:cNvSpPr/>
            <p:nvPr/>
          </p:nvSpPr>
          <p:spPr>
            <a:xfrm>
              <a:off x="1352948" y="1527851"/>
              <a:ext cx="287179" cy="162770"/>
            </a:xfrm>
            <a:custGeom>
              <a:avLst/>
              <a:gdLst/>
              <a:ahLst/>
              <a:cxnLst/>
              <a:rect l="l" t="t" r="r" b="b"/>
              <a:pathLst>
                <a:path w="10960" h="6212" extrusionOk="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6" name="Google Shape;21186;p74"/>
            <p:cNvSpPr/>
            <p:nvPr/>
          </p:nvSpPr>
          <p:spPr>
            <a:xfrm>
              <a:off x="1471566" y="1548106"/>
              <a:ext cx="88826" cy="72974"/>
            </a:xfrm>
            <a:custGeom>
              <a:avLst/>
              <a:gdLst/>
              <a:ahLst/>
              <a:cxnLst/>
              <a:rect l="l" t="t" r="r" b="b"/>
              <a:pathLst>
                <a:path w="3390" h="2785" extrusionOk="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7" name="Google Shape;21187;p74"/>
            <p:cNvSpPr/>
            <p:nvPr/>
          </p:nvSpPr>
          <p:spPr>
            <a:xfrm>
              <a:off x="1564664" y="1624329"/>
              <a:ext cx="58877" cy="56571"/>
            </a:xfrm>
            <a:custGeom>
              <a:avLst/>
              <a:gdLst/>
              <a:ahLst/>
              <a:cxnLst/>
              <a:rect l="l" t="t" r="r" b="b"/>
              <a:pathLst>
                <a:path w="2247" h="2159" extrusionOk="0">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8" name="Google Shape;21188;p74"/>
            <p:cNvSpPr/>
            <p:nvPr/>
          </p:nvSpPr>
          <p:spPr>
            <a:xfrm>
              <a:off x="1352712" y="1549232"/>
              <a:ext cx="118881" cy="140550"/>
            </a:xfrm>
            <a:custGeom>
              <a:avLst/>
              <a:gdLst/>
              <a:ahLst/>
              <a:cxnLst/>
              <a:rect l="l" t="t" r="r" b="b"/>
              <a:pathLst>
                <a:path w="4537" h="5364" extrusionOk="0">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9" name="Google Shape;21189;p74"/>
            <p:cNvSpPr/>
            <p:nvPr/>
          </p:nvSpPr>
          <p:spPr>
            <a:xfrm>
              <a:off x="1302508" y="1502933"/>
              <a:ext cx="137878" cy="208415"/>
            </a:xfrm>
            <a:custGeom>
              <a:avLst/>
              <a:gdLst/>
              <a:ahLst/>
              <a:cxnLst/>
              <a:rect l="l" t="t" r="r" b="b"/>
              <a:pathLst>
                <a:path w="5262" h="7954" extrusionOk="0">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0" name="Google Shape;21190;p74"/>
            <p:cNvSpPr/>
            <p:nvPr/>
          </p:nvSpPr>
          <p:spPr>
            <a:xfrm>
              <a:off x="1447670" y="1502933"/>
              <a:ext cx="219000" cy="126401"/>
            </a:xfrm>
            <a:custGeom>
              <a:avLst/>
              <a:gdLst/>
              <a:ahLst/>
              <a:cxnLst/>
              <a:rect l="l" t="t" r="r" b="b"/>
              <a:pathLst>
                <a:path w="8358" h="4824" extrusionOk="0">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1" name="Google Shape;21191;p74"/>
            <p:cNvSpPr/>
            <p:nvPr/>
          </p:nvSpPr>
          <p:spPr>
            <a:xfrm>
              <a:off x="1313539" y="1640155"/>
              <a:ext cx="353131" cy="228329"/>
            </a:xfrm>
            <a:custGeom>
              <a:avLst/>
              <a:gdLst/>
              <a:ahLst/>
              <a:cxnLst/>
              <a:rect l="l" t="t" r="r" b="b"/>
              <a:pathLst>
                <a:path w="13477" h="8714" extrusionOk="0">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2" name="Google Shape;21192;p74"/>
            <p:cNvSpPr/>
            <p:nvPr/>
          </p:nvSpPr>
          <p:spPr>
            <a:xfrm>
              <a:off x="1324518" y="1522427"/>
              <a:ext cx="196362" cy="143380"/>
            </a:xfrm>
            <a:custGeom>
              <a:avLst/>
              <a:gdLst/>
              <a:ahLst/>
              <a:cxnLst/>
              <a:rect l="l" t="t" r="r" b="b"/>
              <a:pathLst>
                <a:path w="7494" h="5472" extrusionOk="0">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3" name="Google Shape;21193;p74"/>
            <p:cNvSpPr/>
            <p:nvPr/>
          </p:nvSpPr>
          <p:spPr>
            <a:xfrm>
              <a:off x="1324518" y="1522427"/>
              <a:ext cx="321033" cy="193741"/>
            </a:xfrm>
            <a:custGeom>
              <a:avLst/>
              <a:gdLst/>
              <a:ahLst/>
              <a:cxnLst/>
              <a:rect l="l" t="t" r="r" b="b"/>
              <a:pathLst>
                <a:path w="12252" h="7394" extrusionOk="0">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4" name="Google Shape;21194;p74"/>
            <p:cNvSpPr/>
            <p:nvPr/>
          </p:nvSpPr>
          <p:spPr>
            <a:xfrm>
              <a:off x="1584263" y="1675371"/>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5" name="Google Shape;21195;p74"/>
            <p:cNvSpPr/>
            <p:nvPr/>
          </p:nvSpPr>
          <p:spPr>
            <a:xfrm>
              <a:off x="1466143" y="1542551"/>
              <a:ext cx="164054" cy="143773"/>
            </a:xfrm>
            <a:custGeom>
              <a:avLst/>
              <a:gdLst/>
              <a:ahLst/>
              <a:cxnLst/>
              <a:rect l="l" t="t" r="r" b="b"/>
              <a:pathLst>
                <a:path w="6261" h="5487" extrusionOk="0">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6" name="Google Shape;21196;p74"/>
            <p:cNvSpPr/>
            <p:nvPr/>
          </p:nvSpPr>
          <p:spPr>
            <a:xfrm>
              <a:off x="1348808" y="1543809"/>
              <a:ext cx="125929" cy="151398"/>
            </a:xfrm>
            <a:custGeom>
              <a:avLst/>
              <a:gdLst/>
              <a:ahLst/>
              <a:cxnLst/>
              <a:rect l="l" t="t" r="r" b="b"/>
              <a:pathLst>
                <a:path w="4806" h="5778" extrusionOk="0">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7" name="Google Shape;21197;p74"/>
            <p:cNvSpPr/>
            <p:nvPr/>
          </p:nvSpPr>
          <p:spPr>
            <a:xfrm>
              <a:off x="1393457" y="1586335"/>
              <a:ext cx="38518" cy="53217"/>
            </a:xfrm>
            <a:custGeom>
              <a:avLst/>
              <a:gdLst/>
              <a:ahLst/>
              <a:cxnLst/>
              <a:rect l="l" t="t" r="r" b="b"/>
              <a:pathLst>
                <a:path w="1470" h="2031" extrusionOk="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98" name="Google Shape;21198;p74"/>
          <p:cNvGrpSpPr/>
          <p:nvPr/>
        </p:nvGrpSpPr>
        <p:grpSpPr>
          <a:xfrm>
            <a:off x="2213019" y="1316083"/>
            <a:ext cx="336755" cy="365551"/>
            <a:chOff x="2213019" y="1502933"/>
            <a:chExt cx="336755" cy="365551"/>
          </a:xfrm>
        </p:grpSpPr>
        <p:sp>
          <p:nvSpPr>
            <p:cNvPr id="21199" name="Google Shape;21199;p74"/>
            <p:cNvSpPr/>
            <p:nvPr/>
          </p:nvSpPr>
          <p:spPr>
            <a:xfrm>
              <a:off x="2246872" y="1525336"/>
              <a:ext cx="268942" cy="319408"/>
            </a:xfrm>
            <a:custGeom>
              <a:avLst/>
              <a:gdLst/>
              <a:ahLst/>
              <a:cxnLst/>
              <a:rect l="l" t="t" r="r" b="b"/>
              <a:pathLst>
                <a:path w="10264" h="12190" extrusionOk="0">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0" name="Google Shape;21200;p74"/>
            <p:cNvSpPr/>
            <p:nvPr/>
          </p:nvSpPr>
          <p:spPr>
            <a:xfrm>
              <a:off x="2277791" y="1528349"/>
              <a:ext cx="238024" cy="316395"/>
            </a:xfrm>
            <a:custGeom>
              <a:avLst/>
              <a:gdLst/>
              <a:ahLst/>
              <a:cxnLst/>
              <a:rect l="l" t="t" r="r" b="b"/>
              <a:pathLst>
                <a:path w="9084" h="12075" extrusionOk="0">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1" name="Google Shape;21201;p74"/>
            <p:cNvSpPr/>
            <p:nvPr/>
          </p:nvSpPr>
          <p:spPr>
            <a:xfrm>
              <a:off x="2218574" y="1508488"/>
              <a:ext cx="33985" cy="34089"/>
            </a:xfrm>
            <a:custGeom>
              <a:avLst/>
              <a:gdLst/>
              <a:ahLst/>
              <a:cxnLst/>
              <a:rect l="l" t="t" r="r" b="b"/>
              <a:pathLst>
                <a:path w="1297" h="1301" extrusionOk="0">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2" name="Google Shape;21202;p74"/>
            <p:cNvSpPr/>
            <p:nvPr/>
          </p:nvSpPr>
          <p:spPr>
            <a:xfrm>
              <a:off x="2364705" y="1508488"/>
              <a:ext cx="34116" cy="34089"/>
            </a:xfrm>
            <a:custGeom>
              <a:avLst/>
              <a:gdLst/>
              <a:ahLst/>
              <a:cxnLst/>
              <a:rect l="l" t="t" r="r" b="b"/>
              <a:pathLst>
                <a:path w="1302" h="1301" extrusionOk="0">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3" name="Google Shape;21203;p74"/>
            <p:cNvSpPr/>
            <p:nvPr/>
          </p:nvSpPr>
          <p:spPr>
            <a:xfrm>
              <a:off x="2510234" y="1508488"/>
              <a:ext cx="34116" cy="34089"/>
            </a:xfrm>
            <a:custGeom>
              <a:avLst/>
              <a:gdLst/>
              <a:ahLst/>
              <a:cxnLst/>
              <a:rect l="l" t="t" r="r" b="b"/>
              <a:pathLst>
                <a:path w="1302" h="1301" extrusionOk="0">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4" name="Google Shape;21204;p74"/>
            <p:cNvSpPr/>
            <p:nvPr/>
          </p:nvSpPr>
          <p:spPr>
            <a:xfrm>
              <a:off x="2218574" y="1828944"/>
              <a:ext cx="33985" cy="34116"/>
            </a:xfrm>
            <a:custGeom>
              <a:avLst/>
              <a:gdLst/>
              <a:ahLst/>
              <a:cxnLst/>
              <a:rect l="l" t="t" r="r" b="b"/>
              <a:pathLst>
                <a:path w="1297" h="1302" extrusionOk="0">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5" name="Google Shape;21205;p74"/>
            <p:cNvSpPr/>
            <p:nvPr/>
          </p:nvSpPr>
          <p:spPr>
            <a:xfrm>
              <a:off x="2364705" y="1828944"/>
              <a:ext cx="34116" cy="34116"/>
            </a:xfrm>
            <a:custGeom>
              <a:avLst/>
              <a:gdLst/>
              <a:ahLst/>
              <a:cxnLst/>
              <a:rect l="l" t="t" r="r" b="b"/>
              <a:pathLst>
                <a:path w="1302" h="1302" extrusionOk="0">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6" name="Google Shape;21206;p74"/>
            <p:cNvSpPr/>
            <p:nvPr/>
          </p:nvSpPr>
          <p:spPr>
            <a:xfrm>
              <a:off x="2510234" y="1828944"/>
              <a:ext cx="34116" cy="34116"/>
            </a:xfrm>
            <a:custGeom>
              <a:avLst/>
              <a:gdLst/>
              <a:ahLst/>
              <a:cxnLst/>
              <a:rect l="l" t="t" r="r" b="b"/>
              <a:pathLst>
                <a:path w="1302" h="1302" extrusionOk="0">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7" name="Google Shape;21207;p74"/>
            <p:cNvSpPr/>
            <p:nvPr/>
          </p:nvSpPr>
          <p:spPr>
            <a:xfrm>
              <a:off x="2218574" y="1669083"/>
              <a:ext cx="33985" cy="34116"/>
            </a:xfrm>
            <a:custGeom>
              <a:avLst/>
              <a:gdLst/>
              <a:ahLst/>
              <a:cxnLst/>
              <a:rect l="l" t="t" r="r" b="b"/>
              <a:pathLst>
                <a:path w="1297" h="1302" extrusionOk="0">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8" name="Google Shape;21208;p74"/>
            <p:cNvSpPr/>
            <p:nvPr/>
          </p:nvSpPr>
          <p:spPr>
            <a:xfrm>
              <a:off x="2510234" y="1669083"/>
              <a:ext cx="34116" cy="34116"/>
            </a:xfrm>
            <a:custGeom>
              <a:avLst/>
              <a:gdLst/>
              <a:ahLst/>
              <a:cxnLst/>
              <a:rect l="l" t="t" r="r" b="b"/>
              <a:pathLst>
                <a:path w="1302" h="1302" extrusionOk="0">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9" name="Google Shape;21209;p74"/>
            <p:cNvSpPr/>
            <p:nvPr/>
          </p:nvSpPr>
          <p:spPr>
            <a:xfrm>
              <a:off x="2348879" y="1640889"/>
              <a:ext cx="67812" cy="83560"/>
            </a:xfrm>
            <a:custGeom>
              <a:avLst/>
              <a:gdLst/>
              <a:ahLst/>
              <a:cxnLst/>
              <a:rect l="l" t="t" r="r" b="b"/>
              <a:pathLst>
                <a:path w="2588" h="3189" extrusionOk="0">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0" name="Google Shape;21210;p74"/>
            <p:cNvSpPr/>
            <p:nvPr/>
          </p:nvSpPr>
          <p:spPr>
            <a:xfrm>
              <a:off x="2213019" y="1502933"/>
              <a:ext cx="336755" cy="365551"/>
            </a:xfrm>
            <a:custGeom>
              <a:avLst/>
              <a:gdLst/>
              <a:ahLst/>
              <a:cxnLst/>
              <a:rect l="l" t="t" r="r" b="b"/>
              <a:pathLst>
                <a:path w="12852" h="13951" extrusionOk="0">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11" name="Google Shape;21211;p74"/>
          <p:cNvGrpSpPr/>
          <p:nvPr/>
        </p:nvGrpSpPr>
        <p:grpSpPr>
          <a:xfrm>
            <a:off x="2202380" y="3178347"/>
            <a:ext cx="306255" cy="365499"/>
            <a:chOff x="2202380" y="3365197"/>
            <a:chExt cx="306255" cy="365499"/>
          </a:xfrm>
        </p:grpSpPr>
        <p:sp>
          <p:nvSpPr>
            <p:cNvPr id="21212" name="Google Shape;21212;p74"/>
            <p:cNvSpPr/>
            <p:nvPr/>
          </p:nvSpPr>
          <p:spPr>
            <a:xfrm>
              <a:off x="2230260" y="3427375"/>
              <a:ext cx="216118" cy="213288"/>
            </a:xfrm>
            <a:custGeom>
              <a:avLst/>
              <a:gdLst/>
              <a:ahLst/>
              <a:cxnLst/>
              <a:rect l="l" t="t" r="r" b="b"/>
              <a:pathLst>
                <a:path w="8248" h="8140" extrusionOk="0">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3" name="Google Shape;21213;p74"/>
            <p:cNvSpPr/>
            <p:nvPr/>
          </p:nvSpPr>
          <p:spPr>
            <a:xfrm>
              <a:off x="2225727" y="3427375"/>
              <a:ext cx="195366" cy="213184"/>
            </a:xfrm>
            <a:custGeom>
              <a:avLst/>
              <a:gdLst/>
              <a:ahLst/>
              <a:cxnLst/>
              <a:rect l="l" t="t" r="r" b="b"/>
              <a:pathLst>
                <a:path w="7456" h="8136" extrusionOk="0">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4" name="Google Shape;21214;p74"/>
            <p:cNvSpPr/>
            <p:nvPr/>
          </p:nvSpPr>
          <p:spPr>
            <a:xfrm>
              <a:off x="2323200" y="3427506"/>
              <a:ext cx="123178" cy="122235"/>
            </a:xfrm>
            <a:custGeom>
              <a:avLst/>
              <a:gdLst/>
              <a:ahLst/>
              <a:cxnLst/>
              <a:rect l="l" t="t" r="r" b="b"/>
              <a:pathLst>
                <a:path w="4701" h="4665" extrusionOk="0">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5" name="Google Shape;21215;p74"/>
            <p:cNvSpPr/>
            <p:nvPr/>
          </p:nvSpPr>
          <p:spPr>
            <a:xfrm>
              <a:off x="2209507" y="3652953"/>
              <a:ext cx="51226" cy="72266"/>
            </a:xfrm>
            <a:custGeom>
              <a:avLst/>
              <a:gdLst/>
              <a:ahLst/>
              <a:cxnLst/>
              <a:rect l="l" t="t" r="r" b="b"/>
              <a:pathLst>
                <a:path w="1955" h="2758" extrusionOk="0">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6" name="Google Shape;21216;p74"/>
            <p:cNvSpPr/>
            <p:nvPr/>
          </p:nvSpPr>
          <p:spPr>
            <a:xfrm>
              <a:off x="2229133" y="3664193"/>
              <a:ext cx="31600" cy="52955"/>
            </a:xfrm>
            <a:custGeom>
              <a:avLst/>
              <a:gdLst/>
              <a:ahLst/>
              <a:cxnLst/>
              <a:rect l="l" t="t" r="r" b="b"/>
              <a:pathLst>
                <a:path w="1206" h="2021" extrusionOk="0">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7" name="Google Shape;21217;p74"/>
            <p:cNvSpPr/>
            <p:nvPr/>
          </p:nvSpPr>
          <p:spPr>
            <a:xfrm>
              <a:off x="2323200" y="3427375"/>
              <a:ext cx="97893" cy="87543"/>
            </a:xfrm>
            <a:custGeom>
              <a:avLst/>
              <a:gdLst/>
              <a:ahLst/>
              <a:cxnLst/>
              <a:rect l="l" t="t" r="r" b="b"/>
              <a:pathLst>
                <a:path w="3736" h="3341" extrusionOk="0">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8" name="Google Shape;21218;p74"/>
            <p:cNvSpPr/>
            <p:nvPr/>
          </p:nvSpPr>
          <p:spPr>
            <a:xfrm>
              <a:off x="2379929" y="3369704"/>
              <a:ext cx="127580" cy="122470"/>
            </a:xfrm>
            <a:custGeom>
              <a:avLst/>
              <a:gdLst/>
              <a:ahLst/>
              <a:cxnLst/>
              <a:rect l="l" t="t" r="r" b="b"/>
              <a:pathLst>
                <a:path w="4869" h="4674" extrusionOk="0">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9" name="Google Shape;21219;p74"/>
            <p:cNvSpPr/>
            <p:nvPr/>
          </p:nvSpPr>
          <p:spPr>
            <a:xfrm>
              <a:off x="2439303" y="3373372"/>
              <a:ext cx="68205" cy="82931"/>
            </a:xfrm>
            <a:custGeom>
              <a:avLst/>
              <a:gdLst/>
              <a:ahLst/>
              <a:cxnLst/>
              <a:rect l="l" t="t" r="r" b="b"/>
              <a:pathLst>
                <a:path w="2603" h="3165" extrusionOk="0">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0" name="Google Shape;21220;p74"/>
            <p:cNvSpPr/>
            <p:nvPr/>
          </p:nvSpPr>
          <p:spPr>
            <a:xfrm>
              <a:off x="2347988" y="3390246"/>
              <a:ext cx="135991" cy="133345"/>
            </a:xfrm>
            <a:custGeom>
              <a:avLst/>
              <a:gdLst/>
              <a:ahLst/>
              <a:cxnLst/>
              <a:rect l="l" t="t" r="r" b="b"/>
              <a:pathLst>
                <a:path w="5190" h="5089" extrusionOk="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1" name="Google Shape;21221;p74"/>
            <p:cNvSpPr/>
            <p:nvPr/>
          </p:nvSpPr>
          <p:spPr>
            <a:xfrm>
              <a:off x="2364076" y="3406204"/>
              <a:ext cx="119903" cy="117387"/>
            </a:xfrm>
            <a:custGeom>
              <a:avLst/>
              <a:gdLst/>
              <a:ahLst/>
              <a:cxnLst/>
              <a:rect l="l" t="t" r="r" b="b"/>
              <a:pathLst>
                <a:path w="4576" h="4480" extrusionOk="0">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2" name="Google Shape;21222;p74"/>
            <p:cNvSpPr/>
            <p:nvPr/>
          </p:nvSpPr>
          <p:spPr>
            <a:xfrm>
              <a:off x="2277084" y="3365197"/>
              <a:ext cx="231551" cy="215751"/>
            </a:xfrm>
            <a:custGeom>
              <a:avLst/>
              <a:gdLst/>
              <a:ahLst/>
              <a:cxnLst/>
              <a:rect l="l" t="t" r="r" b="b"/>
              <a:pathLst>
                <a:path w="8837" h="8234" extrusionOk="0">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3" name="Google Shape;21223;p74"/>
            <p:cNvSpPr/>
            <p:nvPr/>
          </p:nvSpPr>
          <p:spPr>
            <a:xfrm>
              <a:off x="2226749" y="3543426"/>
              <a:ext cx="116968" cy="102740"/>
            </a:xfrm>
            <a:custGeom>
              <a:avLst/>
              <a:gdLst/>
              <a:ahLst/>
              <a:cxnLst/>
              <a:rect l="l" t="t" r="r" b="b"/>
              <a:pathLst>
                <a:path w="4464" h="3921" extrusionOk="0">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4" name="Google Shape;21224;p74"/>
            <p:cNvSpPr/>
            <p:nvPr/>
          </p:nvSpPr>
          <p:spPr>
            <a:xfrm>
              <a:off x="2202380" y="3647529"/>
              <a:ext cx="67524" cy="83167"/>
            </a:xfrm>
            <a:custGeom>
              <a:avLst/>
              <a:gdLst/>
              <a:ahLst/>
              <a:cxnLst/>
              <a:rect l="l" t="t" r="r" b="b"/>
              <a:pathLst>
                <a:path w="2577" h="3174" extrusionOk="0">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25" name="Google Shape;21225;p74"/>
          <p:cNvGrpSpPr/>
          <p:nvPr/>
        </p:nvGrpSpPr>
        <p:grpSpPr>
          <a:xfrm>
            <a:off x="1759349" y="3178294"/>
            <a:ext cx="304525" cy="365394"/>
            <a:chOff x="1759349" y="3365144"/>
            <a:chExt cx="304525" cy="365394"/>
          </a:xfrm>
        </p:grpSpPr>
        <p:sp>
          <p:nvSpPr>
            <p:cNvPr id="21226" name="Google Shape;21226;p74"/>
            <p:cNvSpPr/>
            <p:nvPr/>
          </p:nvSpPr>
          <p:spPr>
            <a:xfrm>
              <a:off x="1884125" y="3689584"/>
              <a:ext cx="57121" cy="35504"/>
            </a:xfrm>
            <a:custGeom>
              <a:avLst/>
              <a:gdLst/>
              <a:ahLst/>
              <a:cxnLst/>
              <a:rect l="l" t="t" r="r" b="b"/>
              <a:pathLst>
                <a:path w="2180" h="1355" extrusionOk="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7" name="Google Shape;21227;p74"/>
            <p:cNvSpPr/>
            <p:nvPr/>
          </p:nvSpPr>
          <p:spPr>
            <a:xfrm>
              <a:off x="1912659" y="3689584"/>
              <a:ext cx="28587" cy="31731"/>
            </a:xfrm>
            <a:custGeom>
              <a:avLst/>
              <a:gdLst/>
              <a:ahLst/>
              <a:cxnLst/>
              <a:rect l="l" t="t" r="r" b="b"/>
              <a:pathLst>
                <a:path w="1091" h="1211" extrusionOk="0">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8" name="Google Shape;21228;p74"/>
            <p:cNvSpPr/>
            <p:nvPr/>
          </p:nvSpPr>
          <p:spPr>
            <a:xfrm>
              <a:off x="1814688" y="3423786"/>
              <a:ext cx="194475" cy="268733"/>
            </a:xfrm>
            <a:custGeom>
              <a:avLst/>
              <a:gdLst/>
              <a:ahLst/>
              <a:cxnLst/>
              <a:rect l="l" t="t" r="r" b="b"/>
              <a:pathLst>
                <a:path w="7422" h="10256" extrusionOk="0">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9" name="Google Shape;21229;p74"/>
            <p:cNvSpPr/>
            <p:nvPr/>
          </p:nvSpPr>
          <p:spPr>
            <a:xfrm>
              <a:off x="1843878" y="3424834"/>
              <a:ext cx="165154" cy="267685"/>
            </a:xfrm>
            <a:custGeom>
              <a:avLst/>
              <a:gdLst/>
              <a:ahLst/>
              <a:cxnLst/>
              <a:rect l="l" t="t" r="r" b="b"/>
              <a:pathLst>
                <a:path w="6303" h="10216" extrusionOk="0">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0" name="Google Shape;21230;p74"/>
            <p:cNvSpPr/>
            <p:nvPr/>
          </p:nvSpPr>
          <p:spPr>
            <a:xfrm>
              <a:off x="1869137" y="3623815"/>
              <a:ext cx="87071" cy="34482"/>
            </a:xfrm>
            <a:custGeom>
              <a:avLst/>
              <a:gdLst/>
              <a:ahLst/>
              <a:cxnLst/>
              <a:rect l="l" t="t" r="r" b="b"/>
              <a:pathLst>
                <a:path w="3323" h="1316" extrusionOk="0">
                  <a:moveTo>
                    <a:pt x="1" y="0"/>
                  </a:moveTo>
                  <a:lnTo>
                    <a:pt x="1" y="1315"/>
                  </a:lnTo>
                  <a:lnTo>
                    <a:pt x="3323" y="1315"/>
                  </a:lnTo>
                  <a:lnTo>
                    <a:pt x="332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1" name="Google Shape;21231;p74"/>
            <p:cNvSpPr/>
            <p:nvPr/>
          </p:nvSpPr>
          <p:spPr>
            <a:xfrm>
              <a:off x="1869137" y="3658272"/>
              <a:ext cx="87071" cy="34247"/>
            </a:xfrm>
            <a:custGeom>
              <a:avLst/>
              <a:gdLst/>
              <a:ahLst/>
              <a:cxnLst/>
              <a:rect l="l" t="t" r="r" b="b"/>
              <a:pathLst>
                <a:path w="3323" h="1307" extrusionOk="0">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2" name="Google Shape;21232;p74"/>
            <p:cNvSpPr/>
            <p:nvPr/>
          </p:nvSpPr>
          <p:spPr>
            <a:xfrm>
              <a:off x="1896938" y="3623815"/>
              <a:ext cx="59270" cy="34482"/>
            </a:xfrm>
            <a:custGeom>
              <a:avLst/>
              <a:gdLst/>
              <a:ahLst/>
              <a:cxnLst/>
              <a:rect l="l" t="t" r="r" b="b"/>
              <a:pathLst>
                <a:path w="2262" h="1316" extrusionOk="0">
                  <a:moveTo>
                    <a:pt x="1" y="0"/>
                  </a:moveTo>
                  <a:lnTo>
                    <a:pt x="1" y="1315"/>
                  </a:lnTo>
                  <a:lnTo>
                    <a:pt x="2262" y="1315"/>
                  </a:lnTo>
                  <a:lnTo>
                    <a:pt x="2262"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3" name="Google Shape;21233;p74"/>
            <p:cNvSpPr/>
            <p:nvPr/>
          </p:nvSpPr>
          <p:spPr>
            <a:xfrm>
              <a:off x="1896938" y="3658272"/>
              <a:ext cx="59270" cy="34247"/>
            </a:xfrm>
            <a:custGeom>
              <a:avLst/>
              <a:gdLst/>
              <a:ahLst/>
              <a:cxnLst/>
              <a:rect l="l" t="t" r="r" b="b"/>
              <a:pathLst>
                <a:path w="2262" h="1307" extrusionOk="0">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4" name="Google Shape;21234;p74"/>
            <p:cNvSpPr/>
            <p:nvPr/>
          </p:nvSpPr>
          <p:spPr>
            <a:xfrm>
              <a:off x="1777061" y="3569524"/>
              <a:ext cx="37155" cy="23215"/>
            </a:xfrm>
            <a:custGeom>
              <a:avLst/>
              <a:gdLst/>
              <a:ahLst/>
              <a:cxnLst/>
              <a:rect l="l" t="t" r="r" b="b"/>
              <a:pathLst>
                <a:path w="1418" h="886" extrusionOk="0">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5" name="Google Shape;21235;p74"/>
            <p:cNvSpPr/>
            <p:nvPr/>
          </p:nvSpPr>
          <p:spPr>
            <a:xfrm>
              <a:off x="2007015" y="3571201"/>
              <a:ext cx="36998" cy="23320"/>
            </a:xfrm>
            <a:custGeom>
              <a:avLst/>
              <a:gdLst/>
              <a:ahLst/>
              <a:cxnLst/>
              <a:rect l="l" t="t" r="r" b="b"/>
              <a:pathLst>
                <a:path w="1412" h="890" extrusionOk="0">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6" name="Google Shape;21236;p74"/>
            <p:cNvSpPr/>
            <p:nvPr/>
          </p:nvSpPr>
          <p:spPr>
            <a:xfrm>
              <a:off x="1822601" y="3479911"/>
              <a:ext cx="155171" cy="250627"/>
            </a:xfrm>
            <a:custGeom>
              <a:avLst/>
              <a:gdLst/>
              <a:ahLst/>
              <a:cxnLst/>
              <a:rect l="l" t="t" r="r" b="b"/>
              <a:pathLst>
                <a:path w="5922" h="9565" extrusionOk="0">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7" name="Google Shape;21237;p74"/>
            <p:cNvSpPr/>
            <p:nvPr/>
          </p:nvSpPr>
          <p:spPr>
            <a:xfrm>
              <a:off x="1816837" y="3418152"/>
              <a:ext cx="191829" cy="155721"/>
            </a:xfrm>
            <a:custGeom>
              <a:avLst/>
              <a:gdLst/>
              <a:ahLst/>
              <a:cxnLst/>
              <a:rect l="l" t="t" r="r" b="b"/>
              <a:pathLst>
                <a:path w="7321" h="5943" extrusionOk="0">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8" name="Google Shape;21238;p74"/>
            <p:cNvSpPr/>
            <p:nvPr/>
          </p:nvSpPr>
          <p:spPr>
            <a:xfrm>
              <a:off x="1907262" y="3365144"/>
              <a:ext cx="10979" cy="35295"/>
            </a:xfrm>
            <a:custGeom>
              <a:avLst/>
              <a:gdLst/>
              <a:ahLst/>
              <a:cxnLst/>
              <a:rect l="l" t="t" r="r" b="b"/>
              <a:pathLst>
                <a:path w="419" h="1347" extrusionOk="0">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9" name="Google Shape;21239;p74"/>
            <p:cNvSpPr/>
            <p:nvPr/>
          </p:nvSpPr>
          <p:spPr>
            <a:xfrm>
              <a:off x="1833135" y="3384194"/>
              <a:ext cx="26674" cy="32203"/>
            </a:xfrm>
            <a:custGeom>
              <a:avLst/>
              <a:gdLst/>
              <a:ahLst/>
              <a:cxnLst/>
              <a:rect l="l" t="t" r="r" b="b"/>
              <a:pathLst>
                <a:path w="1018" h="1229" extrusionOk="0">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0" name="Google Shape;21240;p74"/>
            <p:cNvSpPr/>
            <p:nvPr/>
          </p:nvSpPr>
          <p:spPr>
            <a:xfrm>
              <a:off x="1778214" y="3436415"/>
              <a:ext cx="37155" cy="23320"/>
            </a:xfrm>
            <a:custGeom>
              <a:avLst/>
              <a:gdLst/>
              <a:ahLst/>
              <a:cxnLst/>
              <a:rect l="l" t="t" r="r" b="b"/>
              <a:pathLst>
                <a:path w="1418" h="890" extrusionOk="0">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1" name="Google Shape;21241;p74"/>
            <p:cNvSpPr/>
            <p:nvPr/>
          </p:nvSpPr>
          <p:spPr>
            <a:xfrm>
              <a:off x="1759349" y="3508970"/>
              <a:ext cx="37129" cy="10979"/>
            </a:xfrm>
            <a:custGeom>
              <a:avLst/>
              <a:gdLst/>
              <a:ahLst/>
              <a:cxnLst/>
              <a:rect l="l" t="t" r="r" b="b"/>
              <a:pathLst>
                <a:path w="1417" h="419" extrusionOk="0">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2" name="Google Shape;21242;p74"/>
            <p:cNvSpPr/>
            <p:nvPr/>
          </p:nvSpPr>
          <p:spPr>
            <a:xfrm>
              <a:off x="2024858" y="3511354"/>
              <a:ext cx="39016" cy="10848"/>
            </a:xfrm>
            <a:custGeom>
              <a:avLst/>
              <a:gdLst/>
              <a:ahLst/>
              <a:cxnLst/>
              <a:rect l="l" t="t" r="r" b="b"/>
              <a:pathLst>
                <a:path w="1489" h="414" extrusionOk="0">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3" name="Google Shape;21243;p74"/>
            <p:cNvSpPr/>
            <p:nvPr/>
          </p:nvSpPr>
          <p:spPr>
            <a:xfrm>
              <a:off x="2008875" y="3438826"/>
              <a:ext cx="36526" cy="22927"/>
            </a:xfrm>
            <a:custGeom>
              <a:avLst/>
              <a:gdLst/>
              <a:ahLst/>
              <a:cxnLst/>
              <a:rect l="l" t="t" r="r" b="b"/>
              <a:pathLst>
                <a:path w="1394" h="875" extrusionOk="0">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4" name="Google Shape;21244;p74"/>
            <p:cNvSpPr/>
            <p:nvPr/>
          </p:nvSpPr>
          <p:spPr>
            <a:xfrm>
              <a:off x="1966008" y="3385373"/>
              <a:ext cx="25967" cy="31810"/>
            </a:xfrm>
            <a:custGeom>
              <a:avLst/>
              <a:gdLst/>
              <a:ahLst/>
              <a:cxnLst/>
              <a:rect l="l" t="t" r="r" b="b"/>
              <a:pathLst>
                <a:path w="991" h="1214" extrusionOk="0">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45" name="Google Shape;21245;p74"/>
          <p:cNvGrpSpPr/>
          <p:nvPr/>
        </p:nvGrpSpPr>
        <p:grpSpPr>
          <a:xfrm>
            <a:off x="4110892" y="2234952"/>
            <a:ext cx="95115" cy="365368"/>
            <a:chOff x="4110892" y="2421802"/>
            <a:chExt cx="95115" cy="365368"/>
          </a:xfrm>
        </p:grpSpPr>
        <p:sp>
          <p:nvSpPr>
            <p:cNvPr id="21246" name="Google Shape;21246;p74"/>
            <p:cNvSpPr/>
            <p:nvPr/>
          </p:nvSpPr>
          <p:spPr>
            <a:xfrm>
              <a:off x="4116185" y="2427095"/>
              <a:ext cx="84424" cy="354782"/>
            </a:xfrm>
            <a:custGeom>
              <a:avLst/>
              <a:gdLst/>
              <a:ahLst/>
              <a:cxnLst/>
              <a:rect l="l" t="t" r="r" b="b"/>
              <a:pathLst>
                <a:path w="3222" h="13540" extrusionOk="0">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7" name="Google Shape;21247;p74"/>
            <p:cNvSpPr/>
            <p:nvPr/>
          </p:nvSpPr>
          <p:spPr>
            <a:xfrm>
              <a:off x="4143724" y="2434825"/>
              <a:ext cx="56886" cy="347052"/>
            </a:xfrm>
            <a:custGeom>
              <a:avLst/>
              <a:gdLst/>
              <a:ahLst/>
              <a:cxnLst/>
              <a:rect l="l" t="t" r="r" b="b"/>
              <a:pathLst>
                <a:path w="2171" h="13245" extrusionOk="0">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8" name="Google Shape;21248;p74"/>
            <p:cNvSpPr/>
            <p:nvPr/>
          </p:nvSpPr>
          <p:spPr>
            <a:xfrm>
              <a:off x="4116185" y="2507903"/>
              <a:ext cx="84424" cy="273973"/>
            </a:xfrm>
            <a:custGeom>
              <a:avLst/>
              <a:gdLst/>
              <a:ahLst/>
              <a:cxnLst/>
              <a:rect l="l" t="t" r="r" b="b"/>
              <a:pathLst>
                <a:path w="3222" h="10456" extrusionOk="0">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9" name="Google Shape;21249;p74"/>
            <p:cNvSpPr/>
            <p:nvPr/>
          </p:nvSpPr>
          <p:spPr>
            <a:xfrm>
              <a:off x="4143724" y="2507903"/>
              <a:ext cx="56886" cy="273973"/>
            </a:xfrm>
            <a:custGeom>
              <a:avLst/>
              <a:gdLst/>
              <a:ahLst/>
              <a:cxnLst/>
              <a:rect l="l" t="t" r="r" b="b"/>
              <a:pathLst>
                <a:path w="2171" h="10456" extrusionOk="0">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0" name="Google Shape;21250;p74"/>
            <p:cNvSpPr/>
            <p:nvPr/>
          </p:nvSpPr>
          <p:spPr>
            <a:xfrm>
              <a:off x="4116316" y="2549906"/>
              <a:ext cx="84293" cy="189077"/>
            </a:xfrm>
            <a:custGeom>
              <a:avLst/>
              <a:gdLst/>
              <a:ahLst/>
              <a:cxnLst/>
              <a:rect l="l" t="t" r="r" b="b"/>
              <a:pathLst>
                <a:path w="3217" h="7216" extrusionOk="0">
                  <a:moveTo>
                    <a:pt x="0" y="1"/>
                  </a:moveTo>
                  <a:lnTo>
                    <a:pt x="0" y="7216"/>
                  </a:lnTo>
                  <a:lnTo>
                    <a:pt x="3217" y="7216"/>
                  </a:lnTo>
                  <a:lnTo>
                    <a:pt x="3217"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1" name="Google Shape;21251;p74"/>
            <p:cNvSpPr/>
            <p:nvPr/>
          </p:nvSpPr>
          <p:spPr>
            <a:xfrm>
              <a:off x="4143855" y="2549906"/>
              <a:ext cx="56755" cy="189077"/>
            </a:xfrm>
            <a:custGeom>
              <a:avLst/>
              <a:gdLst/>
              <a:ahLst/>
              <a:cxnLst/>
              <a:rect l="l" t="t" r="r" b="b"/>
              <a:pathLst>
                <a:path w="2166" h="7216" extrusionOk="0">
                  <a:moveTo>
                    <a:pt x="1" y="1"/>
                  </a:moveTo>
                  <a:lnTo>
                    <a:pt x="1" y="7216"/>
                  </a:lnTo>
                  <a:lnTo>
                    <a:pt x="2166" y="7216"/>
                  </a:lnTo>
                  <a:lnTo>
                    <a:pt x="2166"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2" name="Google Shape;21252;p74"/>
            <p:cNvSpPr/>
            <p:nvPr/>
          </p:nvSpPr>
          <p:spPr>
            <a:xfrm>
              <a:off x="4110892" y="2421802"/>
              <a:ext cx="95115" cy="365368"/>
            </a:xfrm>
            <a:custGeom>
              <a:avLst/>
              <a:gdLst/>
              <a:ahLst/>
              <a:cxnLst/>
              <a:rect l="l" t="t" r="r" b="b"/>
              <a:pathLst>
                <a:path w="3630" h="13944" extrusionOk="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53" name="Google Shape;21253;p74"/>
          <p:cNvGrpSpPr/>
          <p:nvPr/>
        </p:nvGrpSpPr>
        <p:grpSpPr>
          <a:xfrm>
            <a:off x="2769848" y="3618785"/>
            <a:ext cx="91473" cy="365525"/>
            <a:chOff x="2769848" y="3805635"/>
            <a:chExt cx="91473" cy="365525"/>
          </a:xfrm>
        </p:grpSpPr>
        <p:sp>
          <p:nvSpPr>
            <p:cNvPr id="21254" name="Google Shape;21254;p74"/>
            <p:cNvSpPr/>
            <p:nvPr/>
          </p:nvSpPr>
          <p:spPr>
            <a:xfrm>
              <a:off x="2776268" y="3941390"/>
              <a:ext cx="78765" cy="175373"/>
            </a:xfrm>
            <a:custGeom>
              <a:avLst/>
              <a:gdLst/>
              <a:ahLst/>
              <a:cxnLst/>
              <a:rect l="l" t="t" r="r" b="b"/>
              <a:pathLst>
                <a:path w="3006" h="6693" extrusionOk="0">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5" name="Google Shape;21255;p74"/>
            <p:cNvSpPr/>
            <p:nvPr/>
          </p:nvSpPr>
          <p:spPr>
            <a:xfrm>
              <a:off x="2794636" y="3941390"/>
              <a:ext cx="60397" cy="175373"/>
            </a:xfrm>
            <a:custGeom>
              <a:avLst/>
              <a:gdLst/>
              <a:ahLst/>
              <a:cxnLst/>
              <a:rect l="l" t="t" r="r" b="b"/>
              <a:pathLst>
                <a:path w="2305" h="6693" extrusionOk="0">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6" name="Google Shape;21256;p74"/>
            <p:cNvSpPr/>
            <p:nvPr/>
          </p:nvSpPr>
          <p:spPr>
            <a:xfrm>
              <a:off x="2794636" y="3811216"/>
              <a:ext cx="41531" cy="276856"/>
            </a:xfrm>
            <a:custGeom>
              <a:avLst/>
              <a:gdLst/>
              <a:ahLst/>
              <a:cxnLst/>
              <a:rect l="l" t="t" r="r" b="b"/>
              <a:pathLst>
                <a:path w="1585" h="10566" extrusionOk="0">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7" name="Google Shape;21257;p74"/>
            <p:cNvSpPr/>
            <p:nvPr/>
          </p:nvSpPr>
          <p:spPr>
            <a:xfrm>
              <a:off x="2814628" y="3820387"/>
              <a:ext cx="21905" cy="250575"/>
            </a:xfrm>
            <a:custGeom>
              <a:avLst/>
              <a:gdLst/>
              <a:ahLst/>
              <a:cxnLst/>
              <a:rect l="l" t="t" r="r" b="b"/>
              <a:pathLst>
                <a:path w="836" h="9563" extrusionOk="0">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8" name="Google Shape;21258;p74"/>
            <p:cNvSpPr/>
            <p:nvPr/>
          </p:nvSpPr>
          <p:spPr>
            <a:xfrm>
              <a:off x="2776268" y="4028303"/>
              <a:ext cx="78896" cy="32858"/>
            </a:xfrm>
            <a:custGeom>
              <a:avLst/>
              <a:gdLst/>
              <a:ahLst/>
              <a:cxnLst/>
              <a:rect l="l" t="t" r="r" b="b"/>
              <a:pathLst>
                <a:path w="3011" h="1254" extrusionOk="0">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9" name="Google Shape;21259;p74"/>
            <p:cNvSpPr/>
            <p:nvPr/>
          </p:nvSpPr>
          <p:spPr>
            <a:xfrm>
              <a:off x="2776634" y="4107933"/>
              <a:ext cx="78398" cy="57750"/>
            </a:xfrm>
            <a:custGeom>
              <a:avLst/>
              <a:gdLst/>
              <a:ahLst/>
              <a:cxnLst/>
              <a:rect l="l" t="t" r="r" b="b"/>
              <a:pathLst>
                <a:path w="2992" h="2204" extrusionOk="0">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0" name="Google Shape;21260;p74"/>
            <p:cNvSpPr/>
            <p:nvPr/>
          </p:nvSpPr>
          <p:spPr>
            <a:xfrm>
              <a:off x="2794871" y="4107933"/>
              <a:ext cx="60161" cy="56624"/>
            </a:xfrm>
            <a:custGeom>
              <a:avLst/>
              <a:gdLst/>
              <a:ahLst/>
              <a:cxnLst/>
              <a:rect l="l" t="t" r="r" b="b"/>
              <a:pathLst>
                <a:path w="2296" h="2161" extrusionOk="0">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1" name="Google Shape;21261;p74"/>
            <p:cNvSpPr/>
            <p:nvPr/>
          </p:nvSpPr>
          <p:spPr>
            <a:xfrm>
              <a:off x="2769848" y="3805635"/>
              <a:ext cx="91473" cy="365525"/>
            </a:xfrm>
            <a:custGeom>
              <a:avLst/>
              <a:gdLst/>
              <a:ahLst/>
              <a:cxnLst/>
              <a:rect l="l" t="t" r="r" b="b"/>
              <a:pathLst>
                <a:path w="3491" h="13950" extrusionOk="0">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62" name="Google Shape;21262;p74"/>
          <p:cNvGrpSpPr/>
          <p:nvPr/>
        </p:nvGrpSpPr>
        <p:grpSpPr>
          <a:xfrm>
            <a:off x="1794067" y="2234900"/>
            <a:ext cx="269807" cy="365525"/>
            <a:chOff x="1794067" y="2421750"/>
            <a:chExt cx="269807" cy="365525"/>
          </a:xfrm>
        </p:grpSpPr>
        <p:sp>
          <p:nvSpPr>
            <p:cNvPr id="21263" name="Google Shape;21263;p74"/>
            <p:cNvSpPr/>
            <p:nvPr/>
          </p:nvSpPr>
          <p:spPr>
            <a:xfrm>
              <a:off x="1812304" y="2427278"/>
              <a:ext cx="235980" cy="154228"/>
            </a:xfrm>
            <a:custGeom>
              <a:avLst/>
              <a:gdLst/>
              <a:ahLst/>
              <a:cxnLst/>
              <a:rect l="l" t="t" r="r" b="b"/>
              <a:pathLst>
                <a:path w="9006" h="5886" extrusionOk="0">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4" name="Google Shape;21264;p74"/>
            <p:cNvSpPr/>
            <p:nvPr/>
          </p:nvSpPr>
          <p:spPr>
            <a:xfrm>
              <a:off x="1799334" y="2581480"/>
              <a:ext cx="258881" cy="45173"/>
            </a:xfrm>
            <a:custGeom>
              <a:avLst/>
              <a:gdLst/>
              <a:ahLst/>
              <a:cxnLst/>
              <a:rect l="l" t="t" r="r" b="b"/>
              <a:pathLst>
                <a:path w="9880" h="1724" extrusionOk="0">
                  <a:moveTo>
                    <a:pt x="495" y="1"/>
                  </a:moveTo>
                  <a:lnTo>
                    <a:pt x="1" y="1724"/>
                  </a:lnTo>
                  <a:lnTo>
                    <a:pt x="9880" y="1724"/>
                  </a:lnTo>
                  <a:lnTo>
                    <a:pt x="9496"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5" name="Google Shape;21265;p74"/>
            <p:cNvSpPr/>
            <p:nvPr/>
          </p:nvSpPr>
          <p:spPr>
            <a:xfrm>
              <a:off x="1799334" y="2626653"/>
              <a:ext cx="258881" cy="57750"/>
            </a:xfrm>
            <a:custGeom>
              <a:avLst/>
              <a:gdLst/>
              <a:ahLst/>
              <a:cxnLst/>
              <a:rect l="l" t="t" r="r" b="b"/>
              <a:pathLst>
                <a:path w="9880" h="2204" extrusionOk="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6" name="Google Shape;21266;p74"/>
            <p:cNvSpPr/>
            <p:nvPr/>
          </p:nvSpPr>
          <p:spPr>
            <a:xfrm>
              <a:off x="1832663" y="2427278"/>
              <a:ext cx="215620" cy="154228"/>
            </a:xfrm>
            <a:custGeom>
              <a:avLst/>
              <a:gdLst/>
              <a:ahLst/>
              <a:cxnLst/>
              <a:rect l="l" t="t" r="r" b="b"/>
              <a:pathLst>
                <a:path w="8229" h="5886" extrusionOk="0">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7" name="Google Shape;21267;p74"/>
            <p:cNvSpPr/>
            <p:nvPr/>
          </p:nvSpPr>
          <p:spPr>
            <a:xfrm>
              <a:off x="1819588" y="2581480"/>
              <a:ext cx="238626" cy="45173"/>
            </a:xfrm>
            <a:custGeom>
              <a:avLst/>
              <a:gdLst/>
              <a:ahLst/>
              <a:cxnLst/>
              <a:rect l="l" t="t" r="r" b="b"/>
              <a:pathLst>
                <a:path w="9107" h="1724" extrusionOk="0">
                  <a:moveTo>
                    <a:pt x="500" y="1"/>
                  </a:moveTo>
                  <a:lnTo>
                    <a:pt x="1" y="1724"/>
                  </a:lnTo>
                  <a:lnTo>
                    <a:pt x="9107" y="1724"/>
                  </a:lnTo>
                  <a:lnTo>
                    <a:pt x="8723"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8" name="Google Shape;21268;p74"/>
            <p:cNvSpPr/>
            <p:nvPr/>
          </p:nvSpPr>
          <p:spPr>
            <a:xfrm>
              <a:off x="1819588" y="2626653"/>
              <a:ext cx="238626" cy="57750"/>
            </a:xfrm>
            <a:custGeom>
              <a:avLst/>
              <a:gdLst/>
              <a:ahLst/>
              <a:cxnLst/>
              <a:rect l="l" t="t" r="r" b="b"/>
              <a:pathLst>
                <a:path w="9107" h="2204" extrusionOk="0">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9" name="Google Shape;21269;p74"/>
            <p:cNvSpPr/>
            <p:nvPr/>
          </p:nvSpPr>
          <p:spPr>
            <a:xfrm>
              <a:off x="1999573" y="2445515"/>
              <a:ext cx="27067" cy="23687"/>
            </a:xfrm>
            <a:custGeom>
              <a:avLst/>
              <a:gdLst/>
              <a:ahLst/>
              <a:cxnLst/>
              <a:rect l="l" t="t" r="r" b="b"/>
              <a:pathLst>
                <a:path w="1033" h="904" extrusionOk="0">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0" name="Google Shape;21270;p74"/>
            <p:cNvSpPr/>
            <p:nvPr/>
          </p:nvSpPr>
          <p:spPr>
            <a:xfrm>
              <a:off x="2011914" y="2445515"/>
              <a:ext cx="14726" cy="14254"/>
            </a:xfrm>
            <a:custGeom>
              <a:avLst/>
              <a:gdLst/>
              <a:ahLst/>
              <a:cxnLst/>
              <a:rect l="l" t="t" r="r" b="b"/>
              <a:pathLst>
                <a:path w="562" h="544" extrusionOk="0">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1" name="Google Shape;21271;p74"/>
            <p:cNvSpPr/>
            <p:nvPr/>
          </p:nvSpPr>
          <p:spPr>
            <a:xfrm>
              <a:off x="1832034" y="2540185"/>
              <a:ext cx="25574" cy="22718"/>
            </a:xfrm>
            <a:custGeom>
              <a:avLst/>
              <a:gdLst/>
              <a:ahLst/>
              <a:cxnLst/>
              <a:rect l="l" t="t" r="r" b="b"/>
              <a:pathLst>
                <a:path w="976" h="867" extrusionOk="0">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2" name="Google Shape;21272;p74"/>
            <p:cNvSpPr/>
            <p:nvPr/>
          </p:nvSpPr>
          <p:spPr>
            <a:xfrm>
              <a:off x="1997058" y="2540159"/>
              <a:ext cx="26334" cy="22665"/>
            </a:xfrm>
            <a:custGeom>
              <a:avLst/>
              <a:gdLst/>
              <a:ahLst/>
              <a:cxnLst/>
              <a:rect l="l" t="t" r="r" b="b"/>
              <a:pathLst>
                <a:path w="1005" h="865" extrusionOk="0">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3" name="Google Shape;21273;p74"/>
            <p:cNvSpPr/>
            <p:nvPr/>
          </p:nvSpPr>
          <p:spPr>
            <a:xfrm>
              <a:off x="1844742" y="2540185"/>
              <a:ext cx="12865" cy="13206"/>
            </a:xfrm>
            <a:custGeom>
              <a:avLst/>
              <a:gdLst/>
              <a:ahLst/>
              <a:cxnLst/>
              <a:rect l="l" t="t" r="r" b="b"/>
              <a:pathLst>
                <a:path w="491" h="504" extrusionOk="0">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4" name="Google Shape;21274;p74"/>
            <p:cNvSpPr/>
            <p:nvPr/>
          </p:nvSpPr>
          <p:spPr>
            <a:xfrm>
              <a:off x="2009530" y="2540159"/>
              <a:ext cx="13861" cy="13258"/>
            </a:xfrm>
            <a:custGeom>
              <a:avLst/>
              <a:gdLst/>
              <a:ahLst/>
              <a:cxnLst/>
              <a:rect l="l" t="t" r="r" b="b"/>
              <a:pathLst>
                <a:path w="529" h="506" extrusionOk="0">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5" name="Google Shape;21275;p74"/>
            <p:cNvSpPr/>
            <p:nvPr/>
          </p:nvSpPr>
          <p:spPr>
            <a:xfrm>
              <a:off x="1853940" y="2655057"/>
              <a:ext cx="149826" cy="126689"/>
            </a:xfrm>
            <a:custGeom>
              <a:avLst/>
              <a:gdLst/>
              <a:ahLst/>
              <a:cxnLst/>
              <a:rect l="l" t="t" r="r" b="b"/>
              <a:pathLst>
                <a:path w="5718" h="4835" extrusionOk="0">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6" name="Google Shape;21276;p74"/>
            <p:cNvSpPr/>
            <p:nvPr/>
          </p:nvSpPr>
          <p:spPr>
            <a:xfrm>
              <a:off x="1877705" y="2677591"/>
              <a:ext cx="102164" cy="81647"/>
            </a:xfrm>
            <a:custGeom>
              <a:avLst/>
              <a:gdLst/>
              <a:ahLst/>
              <a:cxnLst/>
              <a:rect l="l" t="t" r="r" b="b"/>
              <a:pathLst>
                <a:path w="3899" h="3116" extrusionOk="0">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7" name="Google Shape;21277;p74"/>
            <p:cNvSpPr/>
            <p:nvPr/>
          </p:nvSpPr>
          <p:spPr>
            <a:xfrm>
              <a:off x="1812304" y="2481360"/>
              <a:ext cx="235980" cy="42684"/>
            </a:xfrm>
            <a:custGeom>
              <a:avLst/>
              <a:gdLst/>
              <a:ahLst/>
              <a:cxnLst/>
              <a:rect l="l" t="t" r="r" b="b"/>
              <a:pathLst>
                <a:path w="9006" h="1629" extrusionOk="0">
                  <a:moveTo>
                    <a:pt x="0" y="1"/>
                  </a:moveTo>
                  <a:lnTo>
                    <a:pt x="0" y="1628"/>
                  </a:lnTo>
                  <a:lnTo>
                    <a:pt x="9005" y="1628"/>
                  </a:lnTo>
                  <a:lnTo>
                    <a:pt x="9005"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8" name="Google Shape;21278;p74"/>
            <p:cNvSpPr/>
            <p:nvPr/>
          </p:nvSpPr>
          <p:spPr>
            <a:xfrm>
              <a:off x="1832663" y="2481360"/>
              <a:ext cx="215620" cy="42684"/>
            </a:xfrm>
            <a:custGeom>
              <a:avLst/>
              <a:gdLst/>
              <a:ahLst/>
              <a:cxnLst/>
              <a:rect l="l" t="t" r="r" b="b"/>
              <a:pathLst>
                <a:path w="8229" h="1629" extrusionOk="0">
                  <a:moveTo>
                    <a:pt x="1" y="1"/>
                  </a:moveTo>
                  <a:lnTo>
                    <a:pt x="1" y="1628"/>
                  </a:lnTo>
                  <a:lnTo>
                    <a:pt x="8228" y="1628"/>
                  </a:lnTo>
                  <a:lnTo>
                    <a:pt x="8228" y="1"/>
                  </a:ln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9" name="Google Shape;21279;p74"/>
            <p:cNvSpPr/>
            <p:nvPr/>
          </p:nvSpPr>
          <p:spPr>
            <a:xfrm>
              <a:off x="1873172" y="2448293"/>
              <a:ext cx="111203" cy="111334"/>
            </a:xfrm>
            <a:custGeom>
              <a:avLst/>
              <a:gdLst/>
              <a:ahLst/>
              <a:cxnLst/>
              <a:rect l="l" t="t" r="r" b="b"/>
              <a:pathLst>
                <a:path w="4244" h="4249" extrusionOk="0">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0" name="Google Shape;21280;p74"/>
            <p:cNvSpPr/>
            <p:nvPr/>
          </p:nvSpPr>
          <p:spPr>
            <a:xfrm>
              <a:off x="1891042" y="2470198"/>
              <a:ext cx="75358" cy="67288"/>
            </a:xfrm>
            <a:custGeom>
              <a:avLst/>
              <a:gdLst/>
              <a:ahLst/>
              <a:cxnLst/>
              <a:rect l="l" t="t" r="r" b="b"/>
              <a:pathLst>
                <a:path w="2876" h="2568" extrusionOk="0">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1" name="Google Shape;21281;p74"/>
            <p:cNvSpPr/>
            <p:nvPr/>
          </p:nvSpPr>
          <p:spPr>
            <a:xfrm>
              <a:off x="1909279" y="2470408"/>
              <a:ext cx="55602" cy="56152"/>
            </a:xfrm>
            <a:custGeom>
              <a:avLst/>
              <a:gdLst/>
              <a:ahLst/>
              <a:cxnLst/>
              <a:rect l="l" t="t" r="r" b="b"/>
              <a:pathLst>
                <a:path w="2122" h="2143" extrusionOk="0">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2" name="Google Shape;21282;p74"/>
            <p:cNvSpPr/>
            <p:nvPr/>
          </p:nvSpPr>
          <p:spPr>
            <a:xfrm>
              <a:off x="1923979" y="2487911"/>
              <a:ext cx="21303" cy="21145"/>
            </a:xfrm>
            <a:custGeom>
              <a:avLst/>
              <a:gdLst/>
              <a:ahLst/>
              <a:cxnLst/>
              <a:rect l="l" t="t" r="r" b="b"/>
              <a:pathLst>
                <a:path w="813" h="807" extrusionOk="0">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3" name="Google Shape;21283;p74"/>
            <p:cNvSpPr/>
            <p:nvPr/>
          </p:nvSpPr>
          <p:spPr>
            <a:xfrm>
              <a:off x="1994044" y="2436973"/>
              <a:ext cx="38020" cy="34614"/>
            </a:xfrm>
            <a:custGeom>
              <a:avLst/>
              <a:gdLst/>
              <a:ahLst/>
              <a:cxnLst/>
              <a:rect l="l" t="t" r="r" b="b"/>
              <a:pathLst>
                <a:path w="1451" h="1321" extrusionOk="0">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4" name="Google Shape;21284;p74"/>
            <p:cNvSpPr/>
            <p:nvPr/>
          </p:nvSpPr>
          <p:spPr>
            <a:xfrm>
              <a:off x="1830226" y="2534735"/>
              <a:ext cx="35950" cy="33723"/>
            </a:xfrm>
            <a:custGeom>
              <a:avLst/>
              <a:gdLst/>
              <a:ahLst/>
              <a:cxnLst/>
              <a:rect l="l" t="t" r="r" b="b"/>
              <a:pathLst>
                <a:path w="1372" h="1287" extrusionOk="0">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5" name="Google Shape;21285;p74"/>
            <p:cNvSpPr/>
            <p:nvPr/>
          </p:nvSpPr>
          <p:spPr>
            <a:xfrm>
              <a:off x="1994542" y="2534709"/>
              <a:ext cx="33618" cy="32622"/>
            </a:xfrm>
            <a:custGeom>
              <a:avLst/>
              <a:gdLst/>
              <a:ahLst/>
              <a:cxnLst/>
              <a:rect l="l" t="t" r="r" b="b"/>
              <a:pathLst>
                <a:path w="1283" h="1245" extrusionOk="0">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6" name="Google Shape;21286;p74"/>
            <p:cNvSpPr/>
            <p:nvPr/>
          </p:nvSpPr>
          <p:spPr>
            <a:xfrm>
              <a:off x="1915804" y="2482435"/>
              <a:ext cx="37208" cy="31050"/>
            </a:xfrm>
            <a:custGeom>
              <a:avLst/>
              <a:gdLst/>
              <a:ahLst/>
              <a:cxnLst/>
              <a:rect l="l" t="t" r="r" b="b"/>
              <a:pathLst>
                <a:path w="1420" h="1185" extrusionOk="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7" name="Google Shape;21287;p74"/>
            <p:cNvSpPr/>
            <p:nvPr/>
          </p:nvSpPr>
          <p:spPr>
            <a:xfrm>
              <a:off x="1794067" y="2421750"/>
              <a:ext cx="269807" cy="365525"/>
            </a:xfrm>
            <a:custGeom>
              <a:avLst/>
              <a:gdLst/>
              <a:ahLst/>
              <a:cxnLst/>
              <a:rect l="l" t="t" r="r" b="b"/>
              <a:pathLst>
                <a:path w="10297" h="13950" extrusionOk="0">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8" name="Google Shape;21288;p74"/>
            <p:cNvSpPr/>
            <p:nvPr/>
          </p:nvSpPr>
          <p:spPr>
            <a:xfrm>
              <a:off x="1878203" y="2465429"/>
              <a:ext cx="89586" cy="77507"/>
            </a:xfrm>
            <a:custGeom>
              <a:avLst/>
              <a:gdLst/>
              <a:ahLst/>
              <a:cxnLst/>
              <a:rect l="l" t="t" r="r" b="b"/>
              <a:pathLst>
                <a:path w="3419" h="2958" extrusionOk="0">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9" name="Google Shape;21289;p74"/>
            <p:cNvSpPr/>
            <p:nvPr/>
          </p:nvSpPr>
          <p:spPr>
            <a:xfrm>
              <a:off x="1872281" y="2672298"/>
              <a:ext cx="112854" cy="92469"/>
            </a:xfrm>
            <a:custGeom>
              <a:avLst/>
              <a:gdLst/>
              <a:ahLst/>
              <a:cxnLst/>
              <a:rect l="l" t="t" r="r" b="b"/>
              <a:pathLst>
                <a:path w="4307" h="3529" extrusionOk="0">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90" name="Google Shape;21290;p74"/>
          <p:cNvGrpSpPr/>
          <p:nvPr/>
        </p:nvGrpSpPr>
        <p:grpSpPr>
          <a:xfrm>
            <a:off x="3606782" y="2234900"/>
            <a:ext cx="211585" cy="365525"/>
            <a:chOff x="3606782" y="2421750"/>
            <a:chExt cx="211585" cy="365525"/>
          </a:xfrm>
        </p:grpSpPr>
        <p:sp>
          <p:nvSpPr>
            <p:cNvPr id="21291" name="Google Shape;21291;p74"/>
            <p:cNvSpPr/>
            <p:nvPr/>
          </p:nvSpPr>
          <p:spPr>
            <a:xfrm>
              <a:off x="3637229" y="2427278"/>
              <a:ext cx="150586" cy="196493"/>
            </a:xfrm>
            <a:custGeom>
              <a:avLst/>
              <a:gdLst/>
              <a:ahLst/>
              <a:cxnLst/>
              <a:rect l="l" t="t" r="r" b="b"/>
              <a:pathLst>
                <a:path w="5747" h="7499" extrusionOk="0">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2" name="Google Shape;21292;p74"/>
            <p:cNvSpPr/>
            <p:nvPr/>
          </p:nvSpPr>
          <p:spPr>
            <a:xfrm>
              <a:off x="3664008" y="2451935"/>
              <a:ext cx="123807" cy="171836"/>
            </a:xfrm>
            <a:custGeom>
              <a:avLst/>
              <a:gdLst/>
              <a:ahLst/>
              <a:cxnLst/>
              <a:rect l="l" t="t" r="r" b="b"/>
              <a:pathLst>
                <a:path w="4725" h="6558" extrusionOk="0">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3" name="Google Shape;21293;p74"/>
            <p:cNvSpPr/>
            <p:nvPr/>
          </p:nvSpPr>
          <p:spPr>
            <a:xfrm>
              <a:off x="3612180" y="2553312"/>
              <a:ext cx="200790" cy="228433"/>
            </a:xfrm>
            <a:custGeom>
              <a:avLst/>
              <a:gdLst/>
              <a:ahLst/>
              <a:cxnLst/>
              <a:rect l="l" t="t" r="r" b="b"/>
              <a:pathLst>
                <a:path w="7663" h="8718" extrusionOk="0">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4" name="Google Shape;21294;p74"/>
            <p:cNvSpPr/>
            <p:nvPr/>
          </p:nvSpPr>
          <p:spPr>
            <a:xfrm>
              <a:off x="3642391" y="2553312"/>
              <a:ext cx="170578" cy="200135"/>
            </a:xfrm>
            <a:custGeom>
              <a:avLst/>
              <a:gdLst/>
              <a:ahLst/>
              <a:cxnLst/>
              <a:rect l="l" t="t" r="r" b="b"/>
              <a:pathLst>
                <a:path w="6510" h="7638" extrusionOk="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5" name="Google Shape;21295;p74"/>
            <p:cNvSpPr/>
            <p:nvPr/>
          </p:nvSpPr>
          <p:spPr>
            <a:xfrm>
              <a:off x="3612180" y="2618347"/>
              <a:ext cx="200790" cy="98495"/>
            </a:xfrm>
            <a:custGeom>
              <a:avLst/>
              <a:gdLst/>
              <a:ahLst/>
              <a:cxnLst/>
              <a:rect l="l" t="t" r="r" b="b"/>
              <a:pathLst>
                <a:path w="7663" h="3759" extrusionOk="0">
                  <a:moveTo>
                    <a:pt x="1" y="0"/>
                  </a:moveTo>
                  <a:lnTo>
                    <a:pt x="1" y="3759"/>
                  </a:lnTo>
                  <a:lnTo>
                    <a:pt x="7662" y="3759"/>
                  </a:lnTo>
                  <a:lnTo>
                    <a:pt x="7662" y="0"/>
                  </a:ln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6" name="Google Shape;21296;p74"/>
            <p:cNvSpPr/>
            <p:nvPr/>
          </p:nvSpPr>
          <p:spPr>
            <a:xfrm>
              <a:off x="3612180" y="2618347"/>
              <a:ext cx="30238" cy="98495"/>
            </a:xfrm>
            <a:custGeom>
              <a:avLst/>
              <a:gdLst/>
              <a:ahLst/>
              <a:cxnLst/>
              <a:rect l="l" t="t" r="r" b="b"/>
              <a:pathLst>
                <a:path w="1154" h="3759" extrusionOk="0">
                  <a:moveTo>
                    <a:pt x="1" y="0"/>
                  </a:moveTo>
                  <a:lnTo>
                    <a:pt x="1" y="3759"/>
                  </a:lnTo>
                  <a:lnTo>
                    <a:pt x="1153" y="3759"/>
                  </a:lnTo>
                  <a:lnTo>
                    <a:pt x="1153" y="0"/>
                  </a:ln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7" name="Google Shape;21297;p74"/>
            <p:cNvSpPr/>
            <p:nvPr/>
          </p:nvSpPr>
          <p:spPr>
            <a:xfrm>
              <a:off x="3606782" y="2481151"/>
              <a:ext cx="211585" cy="306124"/>
            </a:xfrm>
            <a:custGeom>
              <a:avLst/>
              <a:gdLst/>
              <a:ahLst/>
              <a:cxnLst/>
              <a:rect l="l" t="t" r="r" b="b"/>
              <a:pathLst>
                <a:path w="8075" h="11683" extrusionOk="0">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8" name="Google Shape;21298;p74"/>
            <p:cNvSpPr/>
            <p:nvPr/>
          </p:nvSpPr>
          <p:spPr>
            <a:xfrm>
              <a:off x="3631805" y="2421750"/>
              <a:ext cx="161119" cy="95377"/>
            </a:xfrm>
            <a:custGeom>
              <a:avLst/>
              <a:gdLst/>
              <a:ahLst/>
              <a:cxnLst/>
              <a:rect l="l" t="t" r="r" b="b"/>
              <a:pathLst>
                <a:path w="6149" h="3640" extrusionOk="0">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99" name="Google Shape;21299;p74"/>
          <p:cNvGrpSpPr/>
          <p:nvPr/>
        </p:nvGrpSpPr>
        <p:grpSpPr>
          <a:xfrm>
            <a:off x="3104664" y="1316187"/>
            <a:ext cx="336755" cy="365341"/>
            <a:chOff x="3104664" y="1503037"/>
            <a:chExt cx="336755" cy="365341"/>
          </a:xfrm>
        </p:grpSpPr>
        <p:sp>
          <p:nvSpPr>
            <p:cNvPr id="21300" name="Google Shape;21300;p74"/>
            <p:cNvSpPr/>
            <p:nvPr/>
          </p:nvSpPr>
          <p:spPr>
            <a:xfrm>
              <a:off x="3121407" y="1506208"/>
              <a:ext cx="315347" cy="358136"/>
            </a:xfrm>
            <a:custGeom>
              <a:avLst/>
              <a:gdLst/>
              <a:ahLst/>
              <a:cxnLst/>
              <a:rect l="l" t="t" r="r" b="b"/>
              <a:pathLst>
                <a:path w="12035" h="13668" extrusionOk="0">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1" name="Google Shape;21301;p74"/>
            <p:cNvSpPr/>
            <p:nvPr/>
          </p:nvSpPr>
          <p:spPr>
            <a:xfrm>
              <a:off x="3295601" y="1684935"/>
              <a:ext cx="141415" cy="180011"/>
            </a:xfrm>
            <a:custGeom>
              <a:avLst/>
              <a:gdLst/>
              <a:ahLst/>
              <a:cxnLst/>
              <a:rect l="l" t="t" r="r" b="b"/>
              <a:pathLst>
                <a:path w="5397" h="6870" extrusionOk="0">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2" name="Google Shape;21302;p74"/>
            <p:cNvSpPr/>
            <p:nvPr/>
          </p:nvSpPr>
          <p:spPr>
            <a:xfrm>
              <a:off x="3261407" y="1544568"/>
              <a:ext cx="174587" cy="174220"/>
            </a:xfrm>
            <a:custGeom>
              <a:avLst/>
              <a:gdLst/>
              <a:ahLst/>
              <a:cxnLst/>
              <a:rect l="l" t="t" r="r" b="b"/>
              <a:pathLst>
                <a:path w="6663" h="6649" extrusionOk="0">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3" name="Google Shape;21303;p74"/>
            <p:cNvSpPr/>
            <p:nvPr/>
          </p:nvSpPr>
          <p:spPr>
            <a:xfrm>
              <a:off x="3155234" y="1684935"/>
              <a:ext cx="176369" cy="140393"/>
            </a:xfrm>
            <a:custGeom>
              <a:avLst/>
              <a:gdLst/>
              <a:ahLst/>
              <a:cxnLst/>
              <a:rect l="l" t="t" r="r" b="b"/>
              <a:pathLst>
                <a:path w="6731" h="5358" extrusionOk="0">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4" name="Google Shape;21304;p74"/>
            <p:cNvSpPr/>
            <p:nvPr/>
          </p:nvSpPr>
          <p:spPr>
            <a:xfrm>
              <a:off x="3121407" y="1506339"/>
              <a:ext cx="174351" cy="212581"/>
            </a:xfrm>
            <a:custGeom>
              <a:avLst/>
              <a:gdLst/>
              <a:ahLst/>
              <a:cxnLst/>
              <a:rect l="l" t="t" r="r" b="b"/>
              <a:pathLst>
                <a:path w="6654" h="8113" extrusionOk="0">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5" name="Google Shape;21305;p74"/>
            <p:cNvSpPr/>
            <p:nvPr/>
          </p:nvSpPr>
          <p:spPr>
            <a:xfrm>
              <a:off x="3155234" y="1684935"/>
              <a:ext cx="34116" cy="140262"/>
            </a:xfrm>
            <a:custGeom>
              <a:avLst/>
              <a:gdLst/>
              <a:ahLst/>
              <a:cxnLst/>
              <a:rect l="l" t="t" r="r" b="b"/>
              <a:pathLst>
                <a:path w="1302" h="5353" extrusionOk="0">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6" name="Google Shape;21306;p74"/>
            <p:cNvSpPr/>
            <p:nvPr/>
          </p:nvSpPr>
          <p:spPr>
            <a:xfrm>
              <a:off x="3121407" y="1508278"/>
              <a:ext cx="116627" cy="176683"/>
            </a:xfrm>
            <a:custGeom>
              <a:avLst/>
              <a:gdLst/>
              <a:ahLst/>
              <a:cxnLst/>
              <a:rect l="l" t="t" r="r" b="b"/>
              <a:pathLst>
                <a:path w="4451" h="6743" extrusionOk="0">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7" name="Google Shape;21307;p74"/>
            <p:cNvSpPr/>
            <p:nvPr/>
          </p:nvSpPr>
          <p:spPr>
            <a:xfrm>
              <a:off x="3383956" y="1783902"/>
              <a:ext cx="57331" cy="73341"/>
            </a:xfrm>
            <a:custGeom>
              <a:avLst/>
              <a:gdLst/>
              <a:ahLst/>
              <a:cxnLst/>
              <a:rect l="l" t="t" r="r" b="b"/>
              <a:pathLst>
                <a:path w="2188" h="2799" extrusionOk="0">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8" name="Google Shape;21308;p74"/>
            <p:cNvSpPr/>
            <p:nvPr/>
          </p:nvSpPr>
          <p:spPr>
            <a:xfrm>
              <a:off x="3344547" y="1539171"/>
              <a:ext cx="96871" cy="63122"/>
            </a:xfrm>
            <a:custGeom>
              <a:avLst/>
              <a:gdLst/>
              <a:ahLst/>
              <a:cxnLst/>
              <a:rect l="l" t="t" r="r" b="b"/>
              <a:pathLst>
                <a:path w="3697" h="2409" extrusionOk="0">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9" name="Google Shape;21309;p74"/>
            <p:cNvSpPr/>
            <p:nvPr/>
          </p:nvSpPr>
          <p:spPr>
            <a:xfrm>
              <a:off x="3104664" y="1585287"/>
              <a:ext cx="336624" cy="283092"/>
            </a:xfrm>
            <a:custGeom>
              <a:avLst/>
              <a:gdLst/>
              <a:ahLst/>
              <a:cxnLst/>
              <a:rect l="l" t="t" r="r" b="b"/>
              <a:pathLst>
                <a:path w="12847" h="10804" extrusionOk="0">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0" name="Google Shape;21310;p74"/>
            <p:cNvSpPr/>
            <p:nvPr/>
          </p:nvSpPr>
          <p:spPr>
            <a:xfrm>
              <a:off x="3132805" y="1507177"/>
              <a:ext cx="83638" cy="80127"/>
            </a:xfrm>
            <a:custGeom>
              <a:avLst/>
              <a:gdLst/>
              <a:ahLst/>
              <a:cxnLst/>
              <a:rect l="l" t="t" r="r" b="b"/>
              <a:pathLst>
                <a:path w="3192" h="3058" extrusionOk="0">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1" name="Google Shape;21311;p74"/>
            <p:cNvSpPr/>
            <p:nvPr/>
          </p:nvSpPr>
          <p:spPr>
            <a:xfrm>
              <a:off x="3221343" y="1503037"/>
              <a:ext cx="121920" cy="84189"/>
            </a:xfrm>
            <a:custGeom>
              <a:avLst/>
              <a:gdLst/>
              <a:ahLst/>
              <a:cxnLst/>
              <a:rect l="l" t="t" r="r" b="b"/>
              <a:pathLst>
                <a:path w="4653" h="3213" extrusionOk="0">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2" name="Google Shape;21312;p74"/>
            <p:cNvSpPr/>
            <p:nvPr/>
          </p:nvSpPr>
          <p:spPr>
            <a:xfrm>
              <a:off x="3174598" y="1782985"/>
              <a:ext cx="90425" cy="47636"/>
            </a:xfrm>
            <a:custGeom>
              <a:avLst/>
              <a:gdLst/>
              <a:ahLst/>
              <a:cxnLst/>
              <a:rect l="l" t="t" r="r" b="b"/>
              <a:pathLst>
                <a:path w="3451" h="1818" extrusionOk="0">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3" name="Google Shape;21313;p74"/>
            <p:cNvSpPr/>
            <p:nvPr/>
          </p:nvSpPr>
          <p:spPr>
            <a:xfrm>
              <a:off x="3149837" y="1718972"/>
              <a:ext cx="17713" cy="111649"/>
            </a:xfrm>
            <a:custGeom>
              <a:avLst/>
              <a:gdLst/>
              <a:ahLst/>
              <a:cxnLst/>
              <a:rect l="l" t="t" r="r" b="b"/>
              <a:pathLst>
                <a:path w="676" h="4261" extrusionOk="0">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14" name="Google Shape;21314;p74"/>
          <p:cNvGrpSpPr/>
          <p:nvPr/>
        </p:nvGrpSpPr>
        <p:grpSpPr>
          <a:xfrm>
            <a:off x="2241946" y="2234900"/>
            <a:ext cx="265562" cy="365525"/>
            <a:chOff x="2241946" y="2421750"/>
            <a:chExt cx="265562" cy="365525"/>
          </a:xfrm>
        </p:grpSpPr>
        <p:sp>
          <p:nvSpPr>
            <p:cNvPr id="21315" name="Google Shape;21315;p74"/>
            <p:cNvSpPr/>
            <p:nvPr/>
          </p:nvSpPr>
          <p:spPr>
            <a:xfrm>
              <a:off x="2279573" y="2518594"/>
              <a:ext cx="190309" cy="263152"/>
            </a:xfrm>
            <a:custGeom>
              <a:avLst/>
              <a:gdLst/>
              <a:ahLst/>
              <a:cxnLst/>
              <a:rect l="l" t="t" r="r" b="b"/>
              <a:pathLst>
                <a:path w="7263" h="10043" extrusionOk="0">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6" name="Google Shape;21316;p74"/>
            <p:cNvSpPr/>
            <p:nvPr/>
          </p:nvSpPr>
          <p:spPr>
            <a:xfrm>
              <a:off x="2308867" y="2518594"/>
              <a:ext cx="161014" cy="237133"/>
            </a:xfrm>
            <a:custGeom>
              <a:avLst/>
              <a:gdLst/>
              <a:ahLst/>
              <a:cxnLst/>
              <a:rect l="l" t="t" r="r" b="b"/>
              <a:pathLst>
                <a:path w="6145" h="9050" extrusionOk="0">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7" name="Google Shape;21317;p74"/>
            <p:cNvSpPr/>
            <p:nvPr/>
          </p:nvSpPr>
          <p:spPr>
            <a:xfrm>
              <a:off x="2279573" y="2518594"/>
              <a:ext cx="190309" cy="161407"/>
            </a:xfrm>
            <a:custGeom>
              <a:avLst/>
              <a:gdLst/>
              <a:ahLst/>
              <a:cxnLst/>
              <a:rect l="l" t="t" r="r" b="b"/>
              <a:pathLst>
                <a:path w="7263" h="6160" extrusionOk="0">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8" name="Google Shape;21318;p74"/>
            <p:cNvSpPr/>
            <p:nvPr/>
          </p:nvSpPr>
          <p:spPr>
            <a:xfrm>
              <a:off x="2328126" y="2427278"/>
              <a:ext cx="93097" cy="38885"/>
            </a:xfrm>
            <a:custGeom>
              <a:avLst/>
              <a:gdLst/>
              <a:ahLst/>
              <a:cxnLst/>
              <a:rect l="l" t="t" r="r" b="b"/>
              <a:pathLst>
                <a:path w="3553" h="1484" extrusionOk="0">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9" name="Google Shape;21319;p74"/>
            <p:cNvSpPr/>
            <p:nvPr/>
          </p:nvSpPr>
          <p:spPr>
            <a:xfrm>
              <a:off x="2352757" y="2427278"/>
              <a:ext cx="68467" cy="18656"/>
            </a:xfrm>
            <a:custGeom>
              <a:avLst/>
              <a:gdLst/>
              <a:ahLst/>
              <a:cxnLst/>
              <a:rect l="l" t="t" r="r" b="b"/>
              <a:pathLst>
                <a:path w="2613" h="712" extrusionOk="0">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0" name="Google Shape;21320;p74"/>
            <p:cNvSpPr/>
            <p:nvPr/>
          </p:nvSpPr>
          <p:spPr>
            <a:xfrm>
              <a:off x="2317305" y="2587638"/>
              <a:ext cx="68939" cy="92364"/>
            </a:xfrm>
            <a:custGeom>
              <a:avLst/>
              <a:gdLst/>
              <a:ahLst/>
              <a:cxnLst/>
              <a:rect l="l" t="t" r="r" b="b"/>
              <a:pathLst>
                <a:path w="2631" h="3525" extrusionOk="0">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1" name="Google Shape;21321;p74"/>
            <p:cNvSpPr/>
            <p:nvPr/>
          </p:nvSpPr>
          <p:spPr>
            <a:xfrm>
              <a:off x="2420569" y="2587533"/>
              <a:ext cx="34482" cy="42186"/>
            </a:xfrm>
            <a:custGeom>
              <a:avLst/>
              <a:gdLst/>
              <a:ahLst/>
              <a:cxnLst/>
              <a:rect l="l" t="t" r="r" b="b"/>
              <a:pathLst>
                <a:path w="1316" h="1610" extrusionOk="0">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2" name="Google Shape;21322;p74"/>
            <p:cNvSpPr/>
            <p:nvPr/>
          </p:nvSpPr>
          <p:spPr>
            <a:xfrm>
              <a:off x="2241946" y="2421750"/>
              <a:ext cx="265562" cy="365525"/>
            </a:xfrm>
            <a:custGeom>
              <a:avLst/>
              <a:gdLst/>
              <a:ahLst/>
              <a:cxnLst/>
              <a:rect l="l" t="t" r="r" b="b"/>
              <a:pathLst>
                <a:path w="10135" h="13950" extrusionOk="0">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3" name="Google Shape;21323;p74"/>
            <p:cNvSpPr/>
            <p:nvPr/>
          </p:nvSpPr>
          <p:spPr>
            <a:xfrm>
              <a:off x="2315811" y="2607080"/>
              <a:ext cx="76092" cy="78293"/>
            </a:xfrm>
            <a:custGeom>
              <a:avLst/>
              <a:gdLst/>
              <a:ahLst/>
              <a:cxnLst/>
              <a:rect l="l" t="t" r="r" b="b"/>
              <a:pathLst>
                <a:path w="2904" h="2988" extrusionOk="0">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4" name="Google Shape;21324;p74"/>
            <p:cNvSpPr/>
            <p:nvPr/>
          </p:nvSpPr>
          <p:spPr>
            <a:xfrm>
              <a:off x="2380819" y="2551426"/>
              <a:ext cx="45304" cy="97185"/>
            </a:xfrm>
            <a:custGeom>
              <a:avLst/>
              <a:gdLst/>
              <a:ahLst/>
              <a:cxnLst/>
              <a:rect l="l" t="t" r="r" b="b"/>
              <a:pathLst>
                <a:path w="1729" h="3709" extrusionOk="0">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25" name="Google Shape;21325;p74"/>
          <p:cNvGrpSpPr/>
          <p:nvPr/>
        </p:nvGrpSpPr>
        <p:grpSpPr>
          <a:xfrm>
            <a:off x="2694018" y="2235031"/>
            <a:ext cx="254583" cy="365394"/>
            <a:chOff x="2694018" y="2421881"/>
            <a:chExt cx="254583" cy="365394"/>
          </a:xfrm>
        </p:grpSpPr>
        <p:sp>
          <p:nvSpPr>
            <p:cNvPr id="21326" name="Google Shape;21326;p74"/>
            <p:cNvSpPr/>
            <p:nvPr/>
          </p:nvSpPr>
          <p:spPr>
            <a:xfrm>
              <a:off x="2721295" y="2427278"/>
              <a:ext cx="220520" cy="83796"/>
            </a:xfrm>
            <a:custGeom>
              <a:avLst/>
              <a:gdLst/>
              <a:ahLst/>
              <a:cxnLst/>
              <a:rect l="l" t="t" r="r" b="b"/>
              <a:pathLst>
                <a:path w="8416" h="3198" extrusionOk="0">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7" name="Google Shape;21327;p74"/>
            <p:cNvSpPr/>
            <p:nvPr/>
          </p:nvSpPr>
          <p:spPr>
            <a:xfrm>
              <a:off x="2806715" y="2626260"/>
              <a:ext cx="49811" cy="155486"/>
            </a:xfrm>
            <a:custGeom>
              <a:avLst/>
              <a:gdLst/>
              <a:ahLst/>
              <a:cxnLst/>
              <a:rect l="l" t="t" r="r" b="b"/>
              <a:pathLst>
                <a:path w="1901" h="5934" extrusionOk="0">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8" name="Google Shape;21328;p74"/>
            <p:cNvSpPr/>
            <p:nvPr/>
          </p:nvSpPr>
          <p:spPr>
            <a:xfrm>
              <a:off x="2829852" y="2626260"/>
              <a:ext cx="26674" cy="134602"/>
            </a:xfrm>
            <a:custGeom>
              <a:avLst/>
              <a:gdLst/>
              <a:ahLst/>
              <a:cxnLst/>
              <a:rect l="l" t="t" r="r" b="b"/>
              <a:pathLst>
                <a:path w="1018" h="5137" extrusionOk="0">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9" name="Google Shape;21329;p74"/>
            <p:cNvSpPr/>
            <p:nvPr/>
          </p:nvSpPr>
          <p:spPr>
            <a:xfrm>
              <a:off x="2721426" y="2437340"/>
              <a:ext cx="220389" cy="67602"/>
            </a:xfrm>
            <a:custGeom>
              <a:avLst/>
              <a:gdLst/>
              <a:ahLst/>
              <a:cxnLst/>
              <a:rect l="l" t="t" r="r" b="b"/>
              <a:pathLst>
                <a:path w="8411" h="2580" extrusionOk="0">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0" name="Google Shape;21330;p74"/>
            <p:cNvSpPr/>
            <p:nvPr/>
          </p:nvSpPr>
          <p:spPr>
            <a:xfrm>
              <a:off x="2721295" y="2427278"/>
              <a:ext cx="220520" cy="51095"/>
            </a:xfrm>
            <a:custGeom>
              <a:avLst/>
              <a:gdLst/>
              <a:ahLst/>
              <a:cxnLst/>
              <a:rect l="l" t="t" r="r" b="b"/>
              <a:pathLst>
                <a:path w="8416" h="1950" extrusionOk="0">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1" name="Google Shape;21331;p74"/>
            <p:cNvSpPr/>
            <p:nvPr/>
          </p:nvSpPr>
          <p:spPr>
            <a:xfrm>
              <a:off x="2694018" y="2421881"/>
              <a:ext cx="254583" cy="294437"/>
            </a:xfrm>
            <a:custGeom>
              <a:avLst/>
              <a:gdLst/>
              <a:ahLst/>
              <a:cxnLst/>
              <a:rect l="l" t="t" r="r" b="b"/>
              <a:pathLst>
                <a:path w="9716" h="11237" extrusionOk="0">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2" name="Google Shape;21332;p74"/>
            <p:cNvSpPr/>
            <p:nvPr/>
          </p:nvSpPr>
          <p:spPr>
            <a:xfrm>
              <a:off x="2801160" y="2663441"/>
              <a:ext cx="60921" cy="123833"/>
            </a:xfrm>
            <a:custGeom>
              <a:avLst/>
              <a:gdLst/>
              <a:ahLst/>
              <a:cxnLst/>
              <a:rect l="l" t="t" r="r" b="b"/>
              <a:pathLst>
                <a:path w="2325" h="4726" extrusionOk="0">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33" name="Google Shape;21333;p74"/>
          <p:cNvGrpSpPr/>
          <p:nvPr/>
        </p:nvGrpSpPr>
        <p:grpSpPr>
          <a:xfrm>
            <a:off x="3947519" y="4139297"/>
            <a:ext cx="365420" cy="263021"/>
            <a:chOff x="3947519" y="4326147"/>
            <a:chExt cx="365420" cy="263021"/>
          </a:xfrm>
        </p:grpSpPr>
        <p:sp>
          <p:nvSpPr>
            <p:cNvPr id="21334" name="Google Shape;21334;p74"/>
            <p:cNvSpPr/>
            <p:nvPr/>
          </p:nvSpPr>
          <p:spPr>
            <a:xfrm>
              <a:off x="4100725" y="4343755"/>
              <a:ext cx="105046" cy="39147"/>
            </a:xfrm>
            <a:custGeom>
              <a:avLst/>
              <a:gdLst/>
              <a:ahLst/>
              <a:cxnLst/>
              <a:rect l="l" t="t" r="r" b="b"/>
              <a:pathLst>
                <a:path w="4009" h="1494" extrusionOk="0">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5" name="Google Shape;21335;p74"/>
            <p:cNvSpPr/>
            <p:nvPr/>
          </p:nvSpPr>
          <p:spPr>
            <a:xfrm>
              <a:off x="4229773" y="4358219"/>
              <a:ext cx="54973" cy="29976"/>
            </a:xfrm>
            <a:custGeom>
              <a:avLst/>
              <a:gdLst/>
              <a:ahLst/>
              <a:cxnLst/>
              <a:rect l="l" t="t" r="r" b="b"/>
              <a:pathLst>
                <a:path w="2098" h="1144" extrusionOk="0">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6" name="Google Shape;21336;p74"/>
            <p:cNvSpPr/>
            <p:nvPr/>
          </p:nvSpPr>
          <p:spPr>
            <a:xfrm>
              <a:off x="3952917" y="4382876"/>
              <a:ext cx="354598" cy="200895"/>
            </a:xfrm>
            <a:custGeom>
              <a:avLst/>
              <a:gdLst/>
              <a:ahLst/>
              <a:cxnLst/>
              <a:rect l="l" t="t" r="r" b="b"/>
              <a:pathLst>
                <a:path w="13533" h="7667" extrusionOk="0">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7" name="Google Shape;21337;p74"/>
            <p:cNvSpPr/>
            <p:nvPr/>
          </p:nvSpPr>
          <p:spPr>
            <a:xfrm>
              <a:off x="4256945" y="4416572"/>
              <a:ext cx="50571" cy="140157"/>
            </a:xfrm>
            <a:custGeom>
              <a:avLst/>
              <a:gdLst/>
              <a:ahLst/>
              <a:cxnLst/>
              <a:rect l="l" t="t" r="r" b="b"/>
              <a:pathLst>
                <a:path w="1930" h="5349" extrusionOk="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8" name="Google Shape;21338;p74"/>
            <p:cNvSpPr/>
            <p:nvPr/>
          </p:nvSpPr>
          <p:spPr>
            <a:xfrm>
              <a:off x="4062601" y="4397470"/>
              <a:ext cx="179775" cy="172805"/>
            </a:xfrm>
            <a:custGeom>
              <a:avLst/>
              <a:gdLst/>
              <a:ahLst/>
              <a:cxnLst/>
              <a:rect l="l" t="t" r="r" b="b"/>
              <a:pathLst>
                <a:path w="6861" h="6595" extrusionOk="0">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9" name="Google Shape;21339;p74"/>
            <p:cNvSpPr/>
            <p:nvPr/>
          </p:nvSpPr>
          <p:spPr>
            <a:xfrm>
              <a:off x="4078453" y="4412170"/>
              <a:ext cx="149197" cy="143328"/>
            </a:xfrm>
            <a:custGeom>
              <a:avLst/>
              <a:gdLst/>
              <a:ahLst/>
              <a:cxnLst/>
              <a:rect l="l" t="t" r="r" b="b"/>
              <a:pathLst>
                <a:path w="5694" h="5470" extrusionOk="0">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0" name="Google Shape;21340;p74"/>
            <p:cNvSpPr/>
            <p:nvPr/>
          </p:nvSpPr>
          <p:spPr>
            <a:xfrm>
              <a:off x="4093913" y="4430983"/>
              <a:ext cx="117125" cy="104286"/>
            </a:xfrm>
            <a:custGeom>
              <a:avLst/>
              <a:gdLst/>
              <a:ahLst/>
              <a:cxnLst/>
              <a:rect l="l" t="t" r="r" b="b"/>
              <a:pathLst>
                <a:path w="4470" h="3980" extrusionOk="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1" name="Google Shape;21341;p74"/>
            <p:cNvSpPr/>
            <p:nvPr/>
          </p:nvSpPr>
          <p:spPr>
            <a:xfrm>
              <a:off x="4119591" y="4430983"/>
              <a:ext cx="91447" cy="87333"/>
            </a:xfrm>
            <a:custGeom>
              <a:avLst/>
              <a:gdLst/>
              <a:ahLst/>
              <a:cxnLst/>
              <a:rect l="l" t="t" r="r" b="b"/>
              <a:pathLst>
                <a:path w="3490" h="3333" extrusionOk="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2" name="Google Shape;21342;p74"/>
            <p:cNvSpPr/>
            <p:nvPr/>
          </p:nvSpPr>
          <p:spPr>
            <a:xfrm>
              <a:off x="4148257" y="4458208"/>
              <a:ext cx="32989" cy="32989"/>
            </a:xfrm>
            <a:custGeom>
              <a:avLst/>
              <a:gdLst/>
              <a:ahLst/>
              <a:cxnLst/>
              <a:rect l="l" t="t" r="r" b="b"/>
              <a:pathLst>
                <a:path w="1259" h="1259" extrusionOk="0">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3" name="Google Shape;21343;p74"/>
            <p:cNvSpPr/>
            <p:nvPr/>
          </p:nvSpPr>
          <p:spPr>
            <a:xfrm>
              <a:off x="3984622" y="4335711"/>
              <a:ext cx="33985" cy="29714"/>
            </a:xfrm>
            <a:custGeom>
              <a:avLst/>
              <a:gdLst/>
              <a:ahLst/>
              <a:cxnLst/>
              <a:rect l="l" t="t" r="r" b="b"/>
              <a:pathLst>
                <a:path w="1297" h="1134" extrusionOk="0">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4" name="Google Shape;21344;p74"/>
            <p:cNvSpPr/>
            <p:nvPr/>
          </p:nvSpPr>
          <p:spPr>
            <a:xfrm>
              <a:off x="3952917" y="4356830"/>
              <a:ext cx="97526" cy="226940"/>
            </a:xfrm>
            <a:custGeom>
              <a:avLst/>
              <a:gdLst/>
              <a:ahLst/>
              <a:cxnLst/>
              <a:rect l="l" t="t" r="r" b="b"/>
              <a:pathLst>
                <a:path w="3722" h="8661" extrusionOk="0">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5" name="Google Shape;21345;p74"/>
            <p:cNvSpPr/>
            <p:nvPr/>
          </p:nvSpPr>
          <p:spPr>
            <a:xfrm>
              <a:off x="3952917" y="4356830"/>
              <a:ext cx="76511" cy="201523"/>
            </a:xfrm>
            <a:custGeom>
              <a:avLst/>
              <a:gdLst/>
              <a:ahLst/>
              <a:cxnLst/>
              <a:rect l="l" t="t" r="r" b="b"/>
              <a:pathLst>
                <a:path w="2920" h="7691" extrusionOk="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6" name="Google Shape;21346;p74"/>
            <p:cNvSpPr/>
            <p:nvPr/>
          </p:nvSpPr>
          <p:spPr>
            <a:xfrm>
              <a:off x="4229380" y="4400746"/>
              <a:ext cx="21800" cy="21774"/>
            </a:xfrm>
            <a:custGeom>
              <a:avLst/>
              <a:gdLst/>
              <a:ahLst/>
              <a:cxnLst/>
              <a:rect l="l" t="t" r="r" b="b"/>
              <a:pathLst>
                <a:path w="832" h="831" extrusionOk="0">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7" name="Google Shape;21347;p74"/>
            <p:cNvSpPr/>
            <p:nvPr/>
          </p:nvSpPr>
          <p:spPr>
            <a:xfrm>
              <a:off x="3947519" y="4326147"/>
              <a:ext cx="365420" cy="263021"/>
            </a:xfrm>
            <a:custGeom>
              <a:avLst/>
              <a:gdLst/>
              <a:ahLst/>
              <a:cxnLst/>
              <a:rect l="l" t="t" r="r" b="b"/>
              <a:pathLst>
                <a:path w="13946" h="10038" extrusionOk="0">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8" name="Google Shape;21348;p74"/>
            <p:cNvSpPr/>
            <p:nvPr/>
          </p:nvSpPr>
          <p:spPr>
            <a:xfrm>
              <a:off x="4044862" y="4415603"/>
              <a:ext cx="10979" cy="134576"/>
            </a:xfrm>
            <a:custGeom>
              <a:avLst/>
              <a:gdLst/>
              <a:ahLst/>
              <a:cxnLst/>
              <a:rect l="l" t="t" r="r" b="b"/>
              <a:pathLst>
                <a:path w="419" h="5136" extrusionOk="0">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9" name="Google Shape;21349;p74"/>
            <p:cNvSpPr/>
            <p:nvPr/>
          </p:nvSpPr>
          <p:spPr>
            <a:xfrm>
              <a:off x="4222357" y="4397313"/>
              <a:ext cx="40273" cy="30605"/>
            </a:xfrm>
            <a:custGeom>
              <a:avLst/>
              <a:gdLst/>
              <a:ahLst/>
              <a:cxnLst/>
              <a:rect l="l" t="t" r="r" b="b"/>
              <a:pathLst>
                <a:path w="1537" h="1168" extrusionOk="0">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0" name="Google Shape;21350;p74"/>
            <p:cNvSpPr/>
            <p:nvPr/>
          </p:nvSpPr>
          <p:spPr>
            <a:xfrm>
              <a:off x="4063623" y="4391313"/>
              <a:ext cx="183653" cy="183653"/>
            </a:xfrm>
            <a:custGeom>
              <a:avLst/>
              <a:gdLst/>
              <a:ahLst/>
              <a:cxnLst/>
              <a:rect l="l" t="t" r="r" b="b"/>
              <a:pathLst>
                <a:path w="7009" h="7009" extrusionOk="0">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1" name="Google Shape;21351;p74"/>
            <p:cNvSpPr/>
            <p:nvPr/>
          </p:nvSpPr>
          <p:spPr>
            <a:xfrm>
              <a:off x="4092917" y="4425638"/>
              <a:ext cx="138768" cy="114977"/>
            </a:xfrm>
            <a:custGeom>
              <a:avLst/>
              <a:gdLst/>
              <a:ahLst/>
              <a:cxnLst/>
              <a:rect l="l" t="t" r="r" b="b"/>
              <a:pathLst>
                <a:path w="5296" h="4388" extrusionOk="0">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2" name="Google Shape;21352;p74"/>
            <p:cNvSpPr/>
            <p:nvPr/>
          </p:nvSpPr>
          <p:spPr>
            <a:xfrm>
              <a:off x="4136177" y="4453072"/>
              <a:ext cx="55759" cy="43653"/>
            </a:xfrm>
            <a:custGeom>
              <a:avLst/>
              <a:gdLst/>
              <a:ahLst/>
              <a:cxnLst/>
              <a:rect l="l" t="t" r="r" b="b"/>
              <a:pathLst>
                <a:path w="2128" h="1666" extrusionOk="0">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53" name="Google Shape;21353;p74"/>
          <p:cNvGrpSpPr/>
          <p:nvPr/>
        </p:nvGrpSpPr>
        <p:grpSpPr>
          <a:xfrm>
            <a:off x="3430072" y="4105024"/>
            <a:ext cx="368931" cy="331488"/>
            <a:chOff x="3430072" y="4291874"/>
            <a:chExt cx="368931" cy="331488"/>
          </a:xfrm>
        </p:grpSpPr>
        <p:sp>
          <p:nvSpPr>
            <p:cNvPr id="21354" name="Google Shape;21354;p74"/>
            <p:cNvSpPr/>
            <p:nvPr/>
          </p:nvSpPr>
          <p:spPr>
            <a:xfrm>
              <a:off x="3435968" y="4367652"/>
              <a:ext cx="356878" cy="179802"/>
            </a:xfrm>
            <a:custGeom>
              <a:avLst/>
              <a:gdLst/>
              <a:ahLst/>
              <a:cxnLst/>
              <a:rect l="l" t="t" r="r" b="b"/>
              <a:pathLst>
                <a:path w="13620" h="6862" extrusionOk="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5" name="Google Shape;21355;p74"/>
            <p:cNvSpPr/>
            <p:nvPr/>
          </p:nvSpPr>
          <p:spPr>
            <a:xfrm>
              <a:off x="3479490" y="4369670"/>
              <a:ext cx="313356" cy="177129"/>
            </a:xfrm>
            <a:custGeom>
              <a:avLst/>
              <a:gdLst/>
              <a:ahLst/>
              <a:cxnLst/>
              <a:rect l="l" t="t" r="r" b="b"/>
              <a:pathLst>
                <a:path w="11959" h="6760" extrusionOk="0">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6" name="Google Shape;21356;p74"/>
            <p:cNvSpPr/>
            <p:nvPr/>
          </p:nvSpPr>
          <p:spPr>
            <a:xfrm>
              <a:off x="3510173" y="4369512"/>
              <a:ext cx="201026" cy="176395"/>
            </a:xfrm>
            <a:custGeom>
              <a:avLst/>
              <a:gdLst/>
              <a:ahLst/>
              <a:cxnLst/>
              <a:rect l="l" t="t" r="r" b="b"/>
              <a:pathLst>
                <a:path w="7672" h="6732" extrusionOk="0">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7" name="Google Shape;21357;p74"/>
            <p:cNvSpPr/>
            <p:nvPr/>
          </p:nvSpPr>
          <p:spPr>
            <a:xfrm>
              <a:off x="3545652" y="4369512"/>
              <a:ext cx="165547" cy="159049"/>
            </a:xfrm>
            <a:custGeom>
              <a:avLst/>
              <a:gdLst/>
              <a:ahLst/>
              <a:cxnLst/>
              <a:rect l="l" t="t" r="r" b="b"/>
              <a:pathLst>
                <a:path w="6318" h="6070" extrusionOk="0">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8" name="Google Shape;21358;p74"/>
            <p:cNvSpPr/>
            <p:nvPr/>
          </p:nvSpPr>
          <p:spPr>
            <a:xfrm>
              <a:off x="3582518" y="4429228"/>
              <a:ext cx="62519" cy="56597"/>
            </a:xfrm>
            <a:custGeom>
              <a:avLst/>
              <a:gdLst/>
              <a:ahLst/>
              <a:cxnLst/>
              <a:rect l="l" t="t" r="r" b="b"/>
              <a:pathLst>
                <a:path w="2386" h="2160" extrusionOk="0">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9" name="Google Shape;21359;p74"/>
            <p:cNvSpPr/>
            <p:nvPr/>
          </p:nvSpPr>
          <p:spPr>
            <a:xfrm>
              <a:off x="3636600" y="4397968"/>
              <a:ext cx="31705" cy="31862"/>
            </a:xfrm>
            <a:custGeom>
              <a:avLst/>
              <a:gdLst/>
              <a:ahLst/>
              <a:cxnLst/>
              <a:rect l="l" t="t" r="r" b="b"/>
              <a:pathLst>
                <a:path w="1210" h="1216" extrusionOk="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0" name="Google Shape;21360;p74"/>
            <p:cNvSpPr/>
            <p:nvPr/>
          </p:nvSpPr>
          <p:spPr>
            <a:xfrm>
              <a:off x="3430072" y="4362097"/>
              <a:ext cx="368931" cy="190649"/>
            </a:xfrm>
            <a:custGeom>
              <a:avLst/>
              <a:gdLst/>
              <a:ahLst/>
              <a:cxnLst/>
              <a:rect l="l" t="t" r="r" b="b"/>
              <a:pathLst>
                <a:path w="14080" h="7276" extrusionOk="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1" name="Google Shape;21361;p74"/>
            <p:cNvSpPr/>
            <p:nvPr/>
          </p:nvSpPr>
          <p:spPr>
            <a:xfrm>
              <a:off x="3574343" y="4423752"/>
              <a:ext cx="83403" cy="67288"/>
            </a:xfrm>
            <a:custGeom>
              <a:avLst/>
              <a:gdLst/>
              <a:ahLst/>
              <a:cxnLst/>
              <a:rect l="l" t="t" r="r" b="b"/>
              <a:pathLst>
                <a:path w="3183" h="2568" extrusionOk="0">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2" name="Google Shape;21362;p74"/>
            <p:cNvSpPr/>
            <p:nvPr/>
          </p:nvSpPr>
          <p:spPr>
            <a:xfrm>
              <a:off x="3624993" y="4392413"/>
              <a:ext cx="50623" cy="42631"/>
            </a:xfrm>
            <a:custGeom>
              <a:avLst/>
              <a:gdLst/>
              <a:ahLst/>
              <a:cxnLst/>
              <a:rect l="l" t="t" r="r" b="b"/>
              <a:pathLst>
                <a:path w="1932" h="1627" extrusionOk="0">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3" name="Google Shape;21363;p74"/>
            <p:cNvSpPr/>
            <p:nvPr/>
          </p:nvSpPr>
          <p:spPr>
            <a:xfrm>
              <a:off x="3608931" y="4291874"/>
              <a:ext cx="10822" cy="46745"/>
            </a:xfrm>
            <a:custGeom>
              <a:avLst/>
              <a:gdLst/>
              <a:ahLst/>
              <a:cxnLst/>
              <a:rect l="l" t="t" r="r" b="b"/>
              <a:pathLst>
                <a:path w="413" h="1784" extrusionOk="0">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4" name="Google Shape;21364;p74"/>
            <p:cNvSpPr/>
            <p:nvPr/>
          </p:nvSpPr>
          <p:spPr>
            <a:xfrm>
              <a:off x="3524899" y="4306207"/>
              <a:ext cx="25547" cy="44597"/>
            </a:xfrm>
            <a:custGeom>
              <a:avLst/>
              <a:gdLst/>
              <a:ahLst/>
              <a:cxnLst/>
              <a:rect l="l" t="t" r="r" b="b"/>
              <a:pathLst>
                <a:path w="975" h="1702" extrusionOk="0">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5" name="Google Shape;21365;p74"/>
            <p:cNvSpPr/>
            <p:nvPr/>
          </p:nvSpPr>
          <p:spPr>
            <a:xfrm>
              <a:off x="3446737" y="4342236"/>
              <a:ext cx="38229" cy="38413"/>
            </a:xfrm>
            <a:custGeom>
              <a:avLst/>
              <a:gdLst/>
              <a:ahLst/>
              <a:cxnLst/>
              <a:rect l="l" t="t" r="r" b="b"/>
              <a:pathLst>
                <a:path w="1459" h="1466" extrusionOk="0">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6" name="Google Shape;21366;p74"/>
            <p:cNvSpPr/>
            <p:nvPr/>
          </p:nvSpPr>
          <p:spPr>
            <a:xfrm>
              <a:off x="3743507" y="4345144"/>
              <a:ext cx="36710" cy="38439"/>
            </a:xfrm>
            <a:custGeom>
              <a:avLst/>
              <a:gdLst/>
              <a:ahLst/>
              <a:cxnLst/>
              <a:rect l="l" t="t" r="r" b="b"/>
              <a:pathLst>
                <a:path w="1401" h="1467" extrusionOk="0">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7" name="Google Shape;21367;p74"/>
            <p:cNvSpPr/>
            <p:nvPr/>
          </p:nvSpPr>
          <p:spPr>
            <a:xfrm>
              <a:off x="3678341" y="4306679"/>
              <a:ext cx="25390" cy="44518"/>
            </a:xfrm>
            <a:custGeom>
              <a:avLst/>
              <a:gdLst/>
              <a:ahLst/>
              <a:cxnLst/>
              <a:rect l="l" t="t" r="r" b="b"/>
              <a:pathLst>
                <a:path w="969" h="1699" extrusionOk="0">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8" name="Google Shape;21368;p74"/>
            <p:cNvSpPr/>
            <p:nvPr/>
          </p:nvSpPr>
          <p:spPr>
            <a:xfrm>
              <a:off x="3607149" y="4576696"/>
              <a:ext cx="10848" cy="46667"/>
            </a:xfrm>
            <a:custGeom>
              <a:avLst/>
              <a:gdLst/>
              <a:ahLst/>
              <a:cxnLst/>
              <a:rect l="l" t="t" r="r" b="b"/>
              <a:pathLst>
                <a:path w="414" h="1781" extrusionOk="0">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9" name="Google Shape;21369;p74"/>
            <p:cNvSpPr/>
            <p:nvPr/>
          </p:nvSpPr>
          <p:spPr>
            <a:xfrm>
              <a:off x="3676507" y="4564433"/>
              <a:ext cx="25574" cy="44597"/>
            </a:xfrm>
            <a:custGeom>
              <a:avLst/>
              <a:gdLst/>
              <a:ahLst/>
              <a:cxnLst/>
              <a:rect l="l" t="t" r="r" b="b"/>
              <a:pathLst>
                <a:path w="976" h="1702" extrusionOk="0">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0" name="Google Shape;21370;p74"/>
            <p:cNvSpPr/>
            <p:nvPr/>
          </p:nvSpPr>
          <p:spPr>
            <a:xfrm>
              <a:off x="3742066" y="4534562"/>
              <a:ext cx="38256" cy="38518"/>
            </a:xfrm>
            <a:custGeom>
              <a:avLst/>
              <a:gdLst/>
              <a:ahLst/>
              <a:cxnLst/>
              <a:rect l="l" t="t" r="r" b="b"/>
              <a:pathLst>
                <a:path w="1460" h="1470" extrusionOk="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1" name="Google Shape;21371;p74"/>
            <p:cNvSpPr/>
            <p:nvPr/>
          </p:nvSpPr>
          <p:spPr>
            <a:xfrm>
              <a:off x="3446737" y="4531680"/>
              <a:ext cx="36683" cy="38413"/>
            </a:xfrm>
            <a:custGeom>
              <a:avLst/>
              <a:gdLst/>
              <a:ahLst/>
              <a:cxnLst/>
              <a:rect l="l" t="t" r="r" b="b"/>
              <a:pathLst>
                <a:path w="1400" h="1466" extrusionOk="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2" name="Google Shape;21372;p74"/>
            <p:cNvSpPr/>
            <p:nvPr/>
          </p:nvSpPr>
          <p:spPr>
            <a:xfrm>
              <a:off x="3523196" y="4564066"/>
              <a:ext cx="25128" cy="44544"/>
            </a:xfrm>
            <a:custGeom>
              <a:avLst/>
              <a:gdLst/>
              <a:ahLst/>
              <a:cxnLst/>
              <a:rect l="l" t="t" r="r" b="b"/>
              <a:pathLst>
                <a:path w="959" h="1700" extrusionOk="0">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73" name="Google Shape;21373;p74"/>
          <p:cNvGrpSpPr/>
          <p:nvPr/>
        </p:nvGrpSpPr>
        <p:grpSpPr>
          <a:xfrm>
            <a:off x="3153479" y="2235031"/>
            <a:ext cx="225158" cy="364267"/>
            <a:chOff x="3153479" y="2421881"/>
            <a:chExt cx="225158" cy="364267"/>
          </a:xfrm>
        </p:grpSpPr>
        <p:sp>
          <p:nvSpPr>
            <p:cNvPr id="21374" name="Google Shape;21374;p74"/>
            <p:cNvSpPr/>
            <p:nvPr/>
          </p:nvSpPr>
          <p:spPr>
            <a:xfrm>
              <a:off x="3238008" y="2600608"/>
              <a:ext cx="56990" cy="180326"/>
            </a:xfrm>
            <a:custGeom>
              <a:avLst/>
              <a:gdLst/>
              <a:ahLst/>
              <a:cxnLst/>
              <a:rect l="l" t="t" r="r" b="b"/>
              <a:pathLst>
                <a:path w="2175" h="6882" extrusionOk="0">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5" name="Google Shape;21375;p74"/>
            <p:cNvSpPr/>
            <p:nvPr/>
          </p:nvSpPr>
          <p:spPr>
            <a:xfrm>
              <a:off x="3260778" y="2600608"/>
              <a:ext cx="34220" cy="160386"/>
            </a:xfrm>
            <a:custGeom>
              <a:avLst/>
              <a:gdLst/>
              <a:ahLst/>
              <a:cxnLst/>
              <a:rect l="l" t="t" r="r" b="b"/>
              <a:pathLst>
                <a:path w="1306" h="6121" extrusionOk="0">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6" name="Google Shape;21376;p74"/>
            <p:cNvSpPr/>
            <p:nvPr/>
          </p:nvSpPr>
          <p:spPr>
            <a:xfrm>
              <a:off x="3197237" y="2543879"/>
              <a:ext cx="138637" cy="86180"/>
            </a:xfrm>
            <a:custGeom>
              <a:avLst/>
              <a:gdLst/>
              <a:ahLst/>
              <a:cxnLst/>
              <a:rect l="l" t="t" r="r" b="b"/>
              <a:pathLst>
                <a:path w="5291" h="3289" extrusionOk="0">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7" name="Google Shape;21377;p74"/>
            <p:cNvSpPr/>
            <p:nvPr/>
          </p:nvSpPr>
          <p:spPr>
            <a:xfrm>
              <a:off x="3216234" y="2543879"/>
              <a:ext cx="119641" cy="67314"/>
            </a:xfrm>
            <a:custGeom>
              <a:avLst/>
              <a:gdLst/>
              <a:ahLst/>
              <a:cxnLst/>
              <a:rect l="l" t="t" r="r" b="b"/>
              <a:pathLst>
                <a:path w="4566" h="2569" extrusionOk="0">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8" name="Google Shape;21378;p74"/>
            <p:cNvSpPr/>
            <p:nvPr/>
          </p:nvSpPr>
          <p:spPr>
            <a:xfrm>
              <a:off x="3183166" y="2426021"/>
              <a:ext cx="166936" cy="115736"/>
            </a:xfrm>
            <a:custGeom>
              <a:avLst/>
              <a:gdLst/>
              <a:ahLst/>
              <a:cxnLst/>
              <a:rect l="l" t="t" r="r" b="b"/>
              <a:pathLst>
                <a:path w="6371" h="4417" extrusionOk="0">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9" name="Google Shape;21379;p74"/>
            <p:cNvSpPr/>
            <p:nvPr/>
          </p:nvSpPr>
          <p:spPr>
            <a:xfrm>
              <a:off x="3202032" y="2426152"/>
              <a:ext cx="148070" cy="82905"/>
            </a:xfrm>
            <a:custGeom>
              <a:avLst/>
              <a:gdLst/>
              <a:ahLst/>
              <a:cxnLst/>
              <a:rect l="l" t="t" r="r" b="b"/>
              <a:pathLst>
                <a:path w="5651" h="3164" extrusionOk="0">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0" name="Google Shape;21380;p74"/>
            <p:cNvSpPr/>
            <p:nvPr/>
          </p:nvSpPr>
          <p:spPr>
            <a:xfrm>
              <a:off x="3153479" y="2525380"/>
              <a:ext cx="218372" cy="40404"/>
            </a:xfrm>
            <a:custGeom>
              <a:avLst/>
              <a:gdLst/>
              <a:ahLst/>
              <a:cxnLst/>
              <a:rect l="l" t="t" r="r" b="b"/>
              <a:pathLst>
                <a:path w="8334" h="1542" extrusionOk="0">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1" name="Google Shape;21381;p74"/>
            <p:cNvSpPr/>
            <p:nvPr/>
          </p:nvSpPr>
          <p:spPr>
            <a:xfrm>
              <a:off x="3178502" y="2525380"/>
              <a:ext cx="193348" cy="19285"/>
            </a:xfrm>
            <a:custGeom>
              <a:avLst/>
              <a:gdLst/>
              <a:ahLst/>
              <a:cxnLst/>
              <a:rect l="l" t="t" r="r" b="b"/>
              <a:pathLst>
                <a:path w="7379" h="736" extrusionOk="0">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2" name="Google Shape;21382;p74"/>
            <p:cNvSpPr/>
            <p:nvPr/>
          </p:nvSpPr>
          <p:spPr>
            <a:xfrm>
              <a:off x="3219247" y="2426152"/>
              <a:ext cx="106330" cy="82669"/>
            </a:xfrm>
            <a:custGeom>
              <a:avLst/>
              <a:gdLst/>
              <a:ahLst/>
              <a:cxnLst/>
              <a:rect l="l" t="t" r="r" b="b"/>
              <a:pathLst>
                <a:path w="4058" h="3155" extrusionOk="0">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3" name="Google Shape;21383;p74"/>
            <p:cNvSpPr/>
            <p:nvPr/>
          </p:nvSpPr>
          <p:spPr>
            <a:xfrm>
              <a:off x="3219247" y="2426152"/>
              <a:ext cx="26700" cy="30578"/>
            </a:xfrm>
            <a:custGeom>
              <a:avLst/>
              <a:gdLst/>
              <a:ahLst/>
              <a:cxnLst/>
              <a:rect l="l" t="t" r="r" b="b"/>
              <a:pathLst>
                <a:path w="1019" h="1167" extrusionOk="0">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4" name="Google Shape;21384;p74"/>
            <p:cNvSpPr/>
            <p:nvPr/>
          </p:nvSpPr>
          <p:spPr>
            <a:xfrm>
              <a:off x="3272333" y="2426152"/>
              <a:ext cx="53243" cy="59270"/>
            </a:xfrm>
            <a:custGeom>
              <a:avLst/>
              <a:gdLst/>
              <a:ahLst/>
              <a:cxnLst/>
              <a:rect l="l" t="t" r="r" b="b"/>
              <a:pathLst>
                <a:path w="2032" h="2262" extrusionOk="0">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5" name="Google Shape;21385;p74"/>
            <p:cNvSpPr/>
            <p:nvPr/>
          </p:nvSpPr>
          <p:spPr>
            <a:xfrm>
              <a:off x="3155103" y="2421881"/>
              <a:ext cx="223534" cy="364267"/>
            </a:xfrm>
            <a:custGeom>
              <a:avLst/>
              <a:gdLst/>
              <a:ahLst/>
              <a:cxnLst/>
              <a:rect l="l" t="t" r="r" b="b"/>
              <a:pathLst>
                <a:path w="8531" h="13902" extrusionOk="0">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6" name="Google Shape;21386;p74"/>
            <p:cNvSpPr/>
            <p:nvPr/>
          </p:nvSpPr>
          <p:spPr>
            <a:xfrm>
              <a:off x="3249301" y="2733166"/>
              <a:ext cx="38544" cy="33356"/>
            </a:xfrm>
            <a:custGeom>
              <a:avLst/>
              <a:gdLst/>
              <a:ahLst/>
              <a:cxnLst/>
              <a:rect l="l" t="t" r="r" b="b"/>
              <a:pathLst>
                <a:path w="1471" h="1273" extrusionOk="0">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87" name="Google Shape;21387;p74"/>
          <p:cNvGrpSpPr/>
          <p:nvPr/>
        </p:nvGrpSpPr>
        <p:grpSpPr>
          <a:xfrm>
            <a:off x="3967643" y="3653031"/>
            <a:ext cx="365551" cy="297503"/>
            <a:chOff x="3967643" y="3839881"/>
            <a:chExt cx="365551" cy="297503"/>
          </a:xfrm>
        </p:grpSpPr>
        <p:sp>
          <p:nvSpPr>
            <p:cNvPr id="21388" name="Google Shape;21388;p74"/>
            <p:cNvSpPr/>
            <p:nvPr/>
          </p:nvSpPr>
          <p:spPr>
            <a:xfrm>
              <a:off x="3973172" y="3871219"/>
              <a:ext cx="354598" cy="260767"/>
            </a:xfrm>
            <a:custGeom>
              <a:avLst/>
              <a:gdLst/>
              <a:ahLst/>
              <a:cxnLst/>
              <a:rect l="l" t="t" r="r" b="b"/>
              <a:pathLst>
                <a:path w="13533" h="9952" extrusionOk="0">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9" name="Google Shape;21389;p74"/>
            <p:cNvSpPr/>
            <p:nvPr/>
          </p:nvSpPr>
          <p:spPr>
            <a:xfrm>
              <a:off x="3993426" y="3871088"/>
              <a:ext cx="337383" cy="237735"/>
            </a:xfrm>
            <a:custGeom>
              <a:avLst/>
              <a:gdLst/>
              <a:ahLst/>
              <a:cxnLst/>
              <a:rect l="l" t="t" r="r" b="b"/>
              <a:pathLst>
                <a:path w="12876" h="9073" extrusionOk="0">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0" name="Google Shape;21390;p74"/>
            <p:cNvSpPr/>
            <p:nvPr/>
          </p:nvSpPr>
          <p:spPr>
            <a:xfrm>
              <a:off x="4043604" y="3844912"/>
              <a:ext cx="20412" cy="51357"/>
            </a:xfrm>
            <a:custGeom>
              <a:avLst/>
              <a:gdLst/>
              <a:ahLst/>
              <a:cxnLst/>
              <a:rect l="l" t="t" r="r" b="b"/>
              <a:pathLst>
                <a:path w="779" h="1960" extrusionOk="0">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1" name="Google Shape;21391;p74"/>
            <p:cNvSpPr/>
            <p:nvPr/>
          </p:nvSpPr>
          <p:spPr>
            <a:xfrm>
              <a:off x="4108010" y="3844912"/>
              <a:ext cx="20412" cy="51357"/>
            </a:xfrm>
            <a:custGeom>
              <a:avLst/>
              <a:gdLst/>
              <a:ahLst/>
              <a:cxnLst/>
              <a:rect l="l" t="t" r="r" b="b"/>
              <a:pathLst>
                <a:path w="779" h="1960" extrusionOk="0">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2" name="Google Shape;21392;p74"/>
            <p:cNvSpPr/>
            <p:nvPr/>
          </p:nvSpPr>
          <p:spPr>
            <a:xfrm>
              <a:off x="4172546" y="3844912"/>
              <a:ext cx="20255" cy="51357"/>
            </a:xfrm>
            <a:custGeom>
              <a:avLst/>
              <a:gdLst/>
              <a:ahLst/>
              <a:cxnLst/>
              <a:rect l="l" t="t" r="r" b="b"/>
              <a:pathLst>
                <a:path w="773" h="1960" extrusionOk="0">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3" name="Google Shape;21393;p74"/>
            <p:cNvSpPr/>
            <p:nvPr/>
          </p:nvSpPr>
          <p:spPr>
            <a:xfrm>
              <a:off x="4236926" y="3844912"/>
              <a:ext cx="20281" cy="51357"/>
            </a:xfrm>
            <a:custGeom>
              <a:avLst/>
              <a:gdLst/>
              <a:ahLst/>
              <a:cxnLst/>
              <a:rect l="l" t="t" r="r" b="b"/>
              <a:pathLst>
                <a:path w="774" h="1960" extrusionOk="0">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4" name="Google Shape;21394;p74"/>
            <p:cNvSpPr/>
            <p:nvPr/>
          </p:nvSpPr>
          <p:spPr>
            <a:xfrm>
              <a:off x="4043604" y="3844912"/>
              <a:ext cx="20412" cy="28587"/>
            </a:xfrm>
            <a:custGeom>
              <a:avLst/>
              <a:gdLst/>
              <a:ahLst/>
              <a:cxnLst/>
              <a:rect l="l" t="t" r="r" b="b"/>
              <a:pathLst>
                <a:path w="779" h="1091" extrusionOk="0">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5" name="Google Shape;21395;p74"/>
            <p:cNvSpPr/>
            <p:nvPr/>
          </p:nvSpPr>
          <p:spPr>
            <a:xfrm>
              <a:off x="4108010" y="3844912"/>
              <a:ext cx="20412" cy="28587"/>
            </a:xfrm>
            <a:custGeom>
              <a:avLst/>
              <a:gdLst/>
              <a:ahLst/>
              <a:cxnLst/>
              <a:rect l="l" t="t" r="r" b="b"/>
              <a:pathLst>
                <a:path w="779" h="1091" extrusionOk="0">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6" name="Google Shape;21396;p74"/>
            <p:cNvSpPr/>
            <p:nvPr/>
          </p:nvSpPr>
          <p:spPr>
            <a:xfrm>
              <a:off x="4172546" y="3844912"/>
              <a:ext cx="20255" cy="28587"/>
            </a:xfrm>
            <a:custGeom>
              <a:avLst/>
              <a:gdLst/>
              <a:ahLst/>
              <a:cxnLst/>
              <a:rect l="l" t="t" r="r" b="b"/>
              <a:pathLst>
                <a:path w="773" h="1091" extrusionOk="0">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7" name="Google Shape;21397;p74"/>
            <p:cNvSpPr/>
            <p:nvPr/>
          </p:nvSpPr>
          <p:spPr>
            <a:xfrm>
              <a:off x="4236926" y="3844912"/>
              <a:ext cx="20281" cy="28587"/>
            </a:xfrm>
            <a:custGeom>
              <a:avLst/>
              <a:gdLst/>
              <a:ahLst/>
              <a:cxnLst/>
              <a:rect l="l" t="t" r="r" b="b"/>
              <a:pathLst>
                <a:path w="774" h="1091" extrusionOk="0">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8" name="Google Shape;21398;p74"/>
            <p:cNvSpPr/>
            <p:nvPr/>
          </p:nvSpPr>
          <p:spPr>
            <a:xfrm>
              <a:off x="4168590" y="3935651"/>
              <a:ext cx="142070" cy="138952"/>
            </a:xfrm>
            <a:custGeom>
              <a:avLst/>
              <a:gdLst/>
              <a:ahLst/>
              <a:cxnLst/>
              <a:rect l="l" t="t" r="r" b="b"/>
              <a:pathLst>
                <a:path w="5422" h="5303" extrusionOk="0">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9" name="Google Shape;21399;p74"/>
            <p:cNvSpPr/>
            <p:nvPr/>
          </p:nvSpPr>
          <p:spPr>
            <a:xfrm>
              <a:off x="4168590" y="4052829"/>
              <a:ext cx="22089" cy="21669"/>
            </a:xfrm>
            <a:custGeom>
              <a:avLst/>
              <a:gdLst/>
              <a:ahLst/>
              <a:cxnLst/>
              <a:rect l="l" t="t" r="r" b="b"/>
              <a:pathLst>
                <a:path w="843" h="827" extrusionOk="0">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0" name="Google Shape;21400;p74"/>
            <p:cNvSpPr/>
            <p:nvPr/>
          </p:nvSpPr>
          <p:spPr>
            <a:xfrm>
              <a:off x="4184495" y="3959758"/>
              <a:ext cx="99255" cy="99255"/>
            </a:xfrm>
            <a:custGeom>
              <a:avLst/>
              <a:gdLst/>
              <a:ahLst/>
              <a:cxnLst/>
              <a:rect l="l" t="t" r="r" b="b"/>
              <a:pathLst>
                <a:path w="3788" h="3788" extrusionOk="0">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1" name="Google Shape;21401;p74"/>
            <p:cNvSpPr/>
            <p:nvPr/>
          </p:nvSpPr>
          <p:spPr>
            <a:xfrm>
              <a:off x="4263967" y="3935573"/>
              <a:ext cx="46693" cy="43968"/>
            </a:xfrm>
            <a:custGeom>
              <a:avLst/>
              <a:gdLst/>
              <a:ahLst/>
              <a:cxnLst/>
              <a:rect l="l" t="t" r="r" b="b"/>
              <a:pathLst>
                <a:path w="1782" h="1678" extrusionOk="0">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2" name="Google Shape;21402;p74"/>
            <p:cNvSpPr/>
            <p:nvPr/>
          </p:nvSpPr>
          <p:spPr>
            <a:xfrm>
              <a:off x="4201579" y="3976868"/>
              <a:ext cx="82171" cy="82145"/>
            </a:xfrm>
            <a:custGeom>
              <a:avLst/>
              <a:gdLst/>
              <a:ahLst/>
              <a:cxnLst/>
              <a:rect l="l" t="t" r="r" b="b"/>
              <a:pathLst>
                <a:path w="3136" h="3135" extrusionOk="0">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3" name="Google Shape;21403;p74"/>
            <p:cNvSpPr/>
            <p:nvPr/>
          </p:nvSpPr>
          <p:spPr>
            <a:xfrm>
              <a:off x="4263967" y="3935599"/>
              <a:ext cx="46693" cy="43942"/>
            </a:xfrm>
            <a:custGeom>
              <a:avLst/>
              <a:gdLst/>
              <a:ahLst/>
              <a:cxnLst/>
              <a:rect l="l" t="t" r="r" b="b"/>
              <a:pathLst>
                <a:path w="1782" h="1677" extrusionOk="0">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4" name="Google Shape;21404;p74"/>
            <p:cNvSpPr/>
            <p:nvPr/>
          </p:nvSpPr>
          <p:spPr>
            <a:xfrm>
              <a:off x="4281077" y="3952709"/>
              <a:ext cx="28587" cy="26831"/>
            </a:xfrm>
            <a:custGeom>
              <a:avLst/>
              <a:gdLst/>
              <a:ahLst/>
              <a:cxnLst/>
              <a:rect l="l" t="t" r="r" b="b"/>
              <a:pathLst>
                <a:path w="1091" h="1024" extrusionOk="0">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5" name="Google Shape;21405;p74"/>
            <p:cNvSpPr/>
            <p:nvPr/>
          </p:nvSpPr>
          <p:spPr>
            <a:xfrm>
              <a:off x="4247250" y="3943040"/>
              <a:ext cx="53217" cy="53217"/>
            </a:xfrm>
            <a:custGeom>
              <a:avLst/>
              <a:gdLst/>
              <a:ahLst/>
              <a:cxnLst/>
              <a:rect l="l" t="t" r="r" b="b"/>
              <a:pathLst>
                <a:path w="2031" h="2031" extrusionOk="0">
                  <a:moveTo>
                    <a:pt x="639" y="0"/>
                  </a:moveTo>
                  <a:lnTo>
                    <a:pt x="625" y="10"/>
                  </a:lnTo>
                  <a:lnTo>
                    <a:pt x="0" y="639"/>
                  </a:lnTo>
                  <a:lnTo>
                    <a:pt x="1393" y="2031"/>
                  </a:lnTo>
                  <a:lnTo>
                    <a:pt x="2031" y="1392"/>
                  </a:lnTo>
                  <a:lnTo>
                    <a:pt x="639"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6" name="Google Shape;21406;p74"/>
            <p:cNvSpPr/>
            <p:nvPr/>
          </p:nvSpPr>
          <p:spPr>
            <a:xfrm>
              <a:off x="4264360" y="3960125"/>
              <a:ext cx="36107" cy="36133"/>
            </a:xfrm>
            <a:custGeom>
              <a:avLst/>
              <a:gdLst/>
              <a:ahLst/>
              <a:cxnLst/>
              <a:rect l="l" t="t" r="r" b="b"/>
              <a:pathLst>
                <a:path w="1378" h="1379" extrusionOk="0">
                  <a:moveTo>
                    <a:pt x="639" y="1"/>
                  </a:moveTo>
                  <a:lnTo>
                    <a:pt x="629" y="15"/>
                  </a:lnTo>
                  <a:lnTo>
                    <a:pt x="0" y="639"/>
                  </a:lnTo>
                  <a:lnTo>
                    <a:pt x="740" y="1379"/>
                  </a:lnTo>
                  <a:lnTo>
                    <a:pt x="1378" y="740"/>
                  </a:lnTo>
                  <a:lnTo>
                    <a:pt x="639"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7" name="Google Shape;21407;p74"/>
            <p:cNvSpPr/>
            <p:nvPr/>
          </p:nvSpPr>
          <p:spPr>
            <a:xfrm>
              <a:off x="4264360" y="3960125"/>
              <a:ext cx="36107" cy="36133"/>
            </a:xfrm>
            <a:custGeom>
              <a:avLst/>
              <a:gdLst/>
              <a:ahLst/>
              <a:cxnLst/>
              <a:rect l="l" t="t" r="r" b="b"/>
              <a:pathLst>
                <a:path w="1378" h="1379" extrusionOk="0">
                  <a:moveTo>
                    <a:pt x="639" y="1"/>
                  </a:moveTo>
                  <a:lnTo>
                    <a:pt x="629" y="15"/>
                  </a:lnTo>
                  <a:lnTo>
                    <a:pt x="0" y="639"/>
                  </a:lnTo>
                  <a:lnTo>
                    <a:pt x="740" y="1379"/>
                  </a:lnTo>
                  <a:lnTo>
                    <a:pt x="1378" y="740"/>
                  </a:lnTo>
                  <a:lnTo>
                    <a:pt x="639"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8" name="Google Shape;21408;p74"/>
            <p:cNvSpPr/>
            <p:nvPr/>
          </p:nvSpPr>
          <p:spPr>
            <a:xfrm>
              <a:off x="4176555" y="3871141"/>
              <a:ext cx="156639" cy="266244"/>
            </a:xfrm>
            <a:custGeom>
              <a:avLst/>
              <a:gdLst/>
              <a:ahLst/>
              <a:cxnLst/>
              <a:rect l="l" t="t" r="r" b="b"/>
              <a:pathLst>
                <a:path w="5978" h="10161" extrusionOk="0">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9" name="Google Shape;21409;p74"/>
            <p:cNvSpPr/>
            <p:nvPr/>
          </p:nvSpPr>
          <p:spPr>
            <a:xfrm>
              <a:off x="3967774" y="3940839"/>
              <a:ext cx="201523" cy="196545"/>
            </a:xfrm>
            <a:custGeom>
              <a:avLst/>
              <a:gdLst/>
              <a:ahLst/>
              <a:cxnLst/>
              <a:rect l="l" t="t" r="r" b="b"/>
              <a:pathLst>
                <a:path w="7691" h="7501" extrusionOk="0">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0" name="Google Shape;21410;p74"/>
            <p:cNvSpPr/>
            <p:nvPr/>
          </p:nvSpPr>
          <p:spPr>
            <a:xfrm>
              <a:off x="3967643" y="3839881"/>
              <a:ext cx="334082" cy="90084"/>
            </a:xfrm>
            <a:custGeom>
              <a:avLst/>
              <a:gdLst/>
              <a:ahLst/>
              <a:cxnLst/>
              <a:rect l="l" t="t" r="r" b="b"/>
              <a:pathLst>
                <a:path w="12750" h="3438" extrusionOk="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1" name="Google Shape;21411;p74"/>
            <p:cNvSpPr/>
            <p:nvPr/>
          </p:nvSpPr>
          <p:spPr>
            <a:xfrm>
              <a:off x="3993059" y="3920271"/>
              <a:ext cx="161381" cy="157503"/>
            </a:xfrm>
            <a:custGeom>
              <a:avLst/>
              <a:gdLst/>
              <a:ahLst/>
              <a:cxnLst/>
              <a:rect l="l" t="t" r="r" b="b"/>
              <a:pathLst>
                <a:path w="6159" h="6011" extrusionOk="0">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2" name="Google Shape;21412;p74"/>
            <p:cNvSpPr/>
            <p:nvPr/>
          </p:nvSpPr>
          <p:spPr>
            <a:xfrm>
              <a:off x="4161148" y="3930594"/>
              <a:ext cx="156324" cy="150848"/>
            </a:xfrm>
            <a:custGeom>
              <a:avLst/>
              <a:gdLst/>
              <a:ahLst/>
              <a:cxnLst/>
              <a:rect l="l" t="t" r="r" b="b"/>
              <a:pathLst>
                <a:path w="5966" h="5757" extrusionOk="0">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13" name="Google Shape;21413;p74"/>
          <p:cNvGrpSpPr/>
          <p:nvPr/>
        </p:nvGrpSpPr>
        <p:grpSpPr>
          <a:xfrm>
            <a:off x="3220505" y="3618837"/>
            <a:ext cx="80153" cy="365472"/>
            <a:chOff x="3220505" y="3805687"/>
            <a:chExt cx="80153" cy="365472"/>
          </a:xfrm>
        </p:grpSpPr>
        <p:sp>
          <p:nvSpPr>
            <p:cNvPr id="21414" name="Google Shape;21414;p74"/>
            <p:cNvSpPr/>
            <p:nvPr/>
          </p:nvSpPr>
          <p:spPr>
            <a:xfrm>
              <a:off x="3225929" y="3814072"/>
              <a:ext cx="69332" cy="351611"/>
            </a:xfrm>
            <a:custGeom>
              <a:avLst/>
              <a:gdLst/>
              <a:ahLst/>
              <a:cxnLst/>
              <a:rect l="l" t="t" r="r" b="b"/>
              <a:pathLst>
                <a:path w="2646" h="13419" extrusionOk="0">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5" name="Google Shape;21415;p74"/>
            <p:cNvSpPr/>
            <p:nvPr/>
          </p:nvSpPr>
          <p:spPr>
            <a:xfrm>
              <a:off x="3226060" y="4099365"/>
              <a:ext cx="69201" cy="31731"/>
            </a:xfrm>
            <a:custGeom>
              <a:avLst/>
              <a:gdLst/>
              <a:ahLst/>
              <a:cxnLst/>
              <a:rect l="l" t="t" r="r" b="b"/>
              <a:pathLst>
                <a:path w="2641" h="1211" extrusionOk="0">
                  <a:moveTo>
                    <a:pt x="0" y="1"/>
                  </a:moveTo>
                  <a:lnTo>
                    <a:pt x="0" y="1210"/>
                  </a:lnTo>
                  <a:lnTo>
                    <a:pt x="2640" y="1210"/>
                  </a:lnTo>
                  <a:lnTo>
                    <a:pt x="2640" y="1191"/>
                  </a:lnTo>
                  <a:lnTo>
                    <a:pt x="264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6" name="Google Shape;21416;p74"/>
            <p:cNvSpPr/>
            <p:nvPr/>
          </p:nvSpPr>
          <p:spPr>
            <a:xfrm>
              <a:off x="3245423" y="3814072"/>
              <a:ext cx="30342" cy="31391"/>
            </a:xfrm>
            <a:custGeom>
              <a:avLst/>
              <a:gdLst/>
              <a:ahLst/>
              <a:cxnLst/>
              <a:rect l="l" t="t" r="r" b="b"/>
              <a:pathLst>
                <a:path w="1158" h="1198" extrusionOk="0">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7" name="Google Shape;21417;p74"/>
            <p:cNvSpPr/>
            <p:nvPr/>
          </p:nvSpPr>
          <p:spPr>
            <a:xfrm>
              <a:off x="3225929" y="4131070"/>
              <a:ext cx="69332" cy="34614"/>
            </a:xfrm>
            <a:custGeom>
              <a:avLst/>
              <a:gdLst/>
              <a:ahLst/>
              <a:cxnLst/>
              <a:rect l="l" t="t" r="r" b="b"/>
              <a:pathLst>
                <a:path w="2646" h="1321" extrusionOk="0">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8" name="Google Shape;21418;p74"/>
            <p:cNvSpPr/>
            <p:nvPr/>
          </p:nvSpPr>
          <p:spPr>
            <a:xfrm>
              <a:off x="3254227" y="4099365"/>
              <a:ext cx="41033" cy="31731"/>
            </a:xfrm>
            <a:custGeom>
              <a:avLst/>
              <a:gdLst/>
              <a:ahLst/>
              <a:cxnLst/>
              <a:rect l="l" t="t" r="r" b="b"/>
              <a:pathLst>
                <a:path w="1566" h="1211" extrusionOk="0">
                  <a:moveTo>
                    <a:pt x="0" y="1"/>
                  </a:moveTo>
                  <a:lnTo>
                    <a:pt x="0" y="1210"/>
                  </a:lnTo>
                  <a:lnTo>
                    <a:pt x="1565" y="1210"/>
                  </a:lnTo>
                  <a:lnTo>
                    <a:pt x="1565" y="1191"/>
                  </a:lnTo>
                  <a:lnTo>
                    <a:pt x="1565" y="1"/>
                  </a:ln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9" name="Google Shape;21419;p74"/>
            <p:cNvSpPr/>
            <p:nvPr/>
          </p:nvSpPr>
          <p:spPr>
            <a:xfrm>
              <a:off x="3254227" y="4131070"/>
              <a:ext cx="41033" cy="31600"/>
            </a:xfrm>
            <a:custGeom>
              <a:avLst/>
              <a:gdLst/>
              <a:ahLst/>
              <a:cxnLst/>
              <a:rect l="l" t="t" r="r" b="b"/>
              <a:pathLst>
                <a:path w="1566" h="1206" extrusionOk="0">
                  <a:moveTo>
                    <a:pt x="0" y="0"/>
                  </a:moveTo>
                  <a:cubicBezTo>
                    <a:pt x="0" y="519"/>
                    <a:pt x="303" y="994"/>
                    <a:pt x="778" y="1205"/>
                  </a:cubicBezTo>
                  <a:cubicBezTo>
                    <a:pt x="1253" y="989"/>
                    <a:pt x="1556" y="519"/>
                    <a:pt x="15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0" name="Google Shape;21420;p74"/>
            <p:cNvSpPr/>
            <p:nvPr/>
          </p:nvSpPr>
          <p:spPr>
            <a:xfrm>
              <a:off x="3226060" y="3877115"/>
              <a:ext cx="69201" cy="222276"/>
            </a:xfrm>
            <a:custGeom>
              <a:avLst/>
              <a:gdLst/>
              <a:ahLst/>
              <a:cxnLst/>
              <a:rect l="l" t="t" r="r" b="b"/>
              <a:pathLst>
                <a:path w="2641" h="8483" extrusionOk="0">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1" name="Google Shape;21421;p74"/>
            <p:cNvSpPr/>
            <p:nvPr/>
          </p:nvSpPr>
          <p:spPr>
            <a:xfrm>
              <a:off x="3258891" y="3877115"/>
              <a:ext cx="36369" cy="222276"/>
            </a:xfrm>
            <a:custGeom>
              <a:avLst/>
              <a:gdLst/>
              <a:ahLst/>
              <a:cxnLst/>
              <a:rect l="l" t="t" r="r" b="b"/>
              <a:pathLst>
                <a:path w="1388" h="8483" extrusionOk="0">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2" name="Google Shape;21422;p74"/>
            <p:cNvSpPr/>
            <p:nvPr/>
          </p:nvSpPr>
          <p:spPr>
            <a:xfrm>
              <a:off x="3220505" y="3805687"/>
              <a:ext cx="80153" cy="365472"/>
            </a:xfrm>
            <a:custGeom>
              <a:avLst/>
              <a:gdLst/>
              <a:ahLst/>
              <a:cxnLst/>
              <a:rect l="l" t="t" r="r" b="b"/>
              <a:pathLst>
                <a:path w="3059" h="13948" extrusionOk="0">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23" name="Google Shape;21423;p74"/>
          <p:cNvGrpSpPr/>
          <p:nvPr/>
        </p:nvGrpSpPr>
        <p:grpSpPr>
          <a:xfrm>
            <a:off x="1347157" y="2234873"/>
            <a:ext cx="280655" cy="365551"/>
            <a:chOff x="1347157" y="2421723"/>
            <a:chExt cx="280655" cy="365551"/>
          </a:xfrm>
        </p:grpSpPr>
        <p:sp>
          <p:nvSpPr>
            <p:cNvPr id="21424" name="Google Shape;21424;p74"/>
            <p:cNvSpPr/>
            <p:nvPr/>
          </p:nvSpPr>
          <p:spPr>
            <a:xfrm>
              <a:off x="1348546" y="2427357"/>
              <a:ext cx="273607" cy="354520"/>
            </a:xfrm>
            <a:custGeom>
              <a:avLst/>
              <a:gdLst/>
              <a:ahLst/>
              <a:cxnLst/>
              <a:rect l="l" t="t" r="r" b="b"/>
              <a:pathLst>
                <a:path w="10442" h="13530" extrusionOk="0">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5" name="Google Shape;21425;p74"/>
            <p:cNvSpPr/>
            <p:nvPr/>
          </p:nvSpPr>
          <p:spPr>
            <a:xfrm>
              <a:off x="1475969" y="2654428"/>
              <a:ext cx="35740" cy="22220"/>
            </a:xfrm>
            <a:custGeom>
              <a:avLst/>
              <a:gdLst/>
              <a:ahLst/>
              <a:cxnLst/>
              <a:rect l="l" t="t" r="r" b="b"/>
              <a:pathLst>
                <a:path w="1364" h="848" extrusionOk="0">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6" name="Google Shape;21426;p74"/>
            <p:cNvSpPr/>
            <p:nvPr/>
          </p:nvSpPr>
          <p:spPr>
            <a:xfrm>
              <a:off x="1494205" y="2654428"/>
              <a:ext cx="17503" cy="19652"/>
            </a:xfrm>
            <a:custGeom>
              <a:avLst/>
              <a:gdLst/>
              <a:ahLst/>
              <a:cxnLst/>
              <a:rect l="l" t="t" r="r" b="b"/>
              <a:pathLst>
                <a:path w="668" h="750" extrusionOk="0">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7" name="Google Shape;21427;p74"/>
            <p:cNvSpPr/>
            <p:nvPr/>
          </p:nvSpPr>
          <p:spPr>
            <a:xfrm>
              <a:off x="1432708" y="2488514"/>
              <a:ext cx="121265" cy="167722"/>
            </a:xfrm>
            <a:custGeom>
              <a:avLst/>
              <a:gdLst/>
              <a:ahLst/>
              <a:cxnLst/>
              <a:rect l="l" t="t" r="r" b="b"/>
              <a:pathLst>
                <a:path w="4628" h="6401" extrusionOk="0">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8" name="Google Shape;21428;p74"/>
            <p:cNvSpPr/>
            <p:nvPr/>
          </p:nvSpPr>
          <p:spPr>
            <a:xfrm>
              <a:off x="1440988" y="2489404"/>
              <a:ext cx="112985" cy="166831"/>
            </a:xfrm>
            <a:custGeom>
              <a:avLst/>
              <a:gdLst/>
              <a:ahLst/>
              <a:cxnLst/>
              <a:rect l="l" t="t" r="r" b="b"/>
              <a:pathLst>
                <a:path w="4312" h="6367" extrusionOk="0">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9" name="Google Shape;21429;p74"/>
            <p:cNvSpPr/>
            <p:nvPr/>
          </p:nvSpPr>
          <p:spPr>
            <a:xfrm>
              <a:off x="1466667" y="2613421"/>
              <a:ext cx="54344" cy="21538"/>
            </a:xfrm>
            <a:custGeom>
              <a:avLst/>
              <a:gdLst/>
              <a:ahLst/>
              <a:cxnLst/>
              <a:rect l="l" t="t" r="r" b="b"/>
              <a:pathLst>
                <a:path w="2074" h="822" extrusionOk="0">
                  <a:moveTo>
                    <a:pt x="0" y="1"/>
                  </a:moveTo>
                  <a:lnTo>
                    <a:pt x="0" y="822"/>
                  </a:lnTo>
                  <a:lnTo>
                    <a:pt x="2074" y="822"/>
                  </a:lnTo>
                  <a:lnTo>
                    <a:pt x="2074"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0" name="Google Shape;21430;p74"/>
            <p:cNvSpPr/>
            <p:nvPr/>
          </p:nvSpPr>
          <p:spPr>
            <a:xfrm>
              <a:off x="1466667" y="2634933"/>
              <a:ext cx="54344" cy="21303"/>
            </a:xfrm>
            <a:custGeom>
              <a:avLst/>
              <a:gdLst/>
              <a:ahLst/>
              <a:cxnLst/>
              <a:rect l="l" t="t" r="r" b="b"/>
              <a:pathLst>
                <a:path w="2074" h="813" extrusionOk="0">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1" name="Google Shape;21431;p74"/>
            <p:cNvSpPr/>
            <p:nvPr/>
          </p:nvSpPr>
          <p:spPr>
            <a:xfrm>
              <a:off x="1486397" y="2613421"/>
              <a:ext cx="34614" cy="21538"/>
            </a:xfrm>
            <a:custGeom>
              <a:avLst/>
              <a:gdLst/>
              <a:ahLst/>
              <a:cxnLst/>
              <a:rect l="l" t="t" r="r" b="b"/>
              <a:pathLst>
                <a:path w="1321" h="822" extrusionOk="0">
                  <a:moveTo>
                    <a:pt x="1" y="1"/>
                  </a:moveTo>
                  <a:lnTo>
                    <a:pt x="1" y="822"/>
                  </a:lnTo>
                  <a:lnTo>
                    <a:pt x="1321" y="822"/>
                  </a:lnTo>
                  <a:lnTo>
                    <a:pt x="1321"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2" name="Google Shape;21432;p74"/>
            <p:cNvSpPr/>
            <p:nvPr/>
          </p:nvSpPr>
          <p:spPr>
            <a:xfrm>
              <a:off x="1486397" y="2634933"/>
              <a:ext cx="34614" cy="21303"/>
            </a:xfrm>
            <a:custGeom>
              <a:avLst/>
              <a:gdLst/>
              <a:ahLst/>
              <a:cxnLst/>
              <a:rect l="l" t="t" r="r" b="b"/>
              <a:pathLst>
                <a:path w="1321" h="813" extrusionOk="0">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3" name="Google Shape;21433;p74"/>
            <p:cNvSpPr/>
            <p:nvPr/>
          </p:nvSpPr>
          <p:spPr>
            <a:xfrm>
              <a:off x="1372076" y="2659852"/>
              <a:ext cx="138009" cy="127423"/>
            </a:xfrm>
            <a:custGeom>
              <a:avLst/>
              <a:gdLst/>
              <a:ahLst/>
              <a:cxnLst/>
              <a:rect l="l" t="t" r="r" b="b"/>
              <a:pathLst>
                <a:path w="5267" h="4863" extrusionOk="0">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4" name="Google Shape;21434;p74"/>
            <p:cNvSpPr/>
            <p:nvPr/>
          </p:nvSpPr>
          <p:spPr>
            <a:xfrm>
              <a:off x="1347157" y="2442004"/>
              <a:ext cx="88040" cy="221306"/>
            </a:xfrm>
            <a:custGeom>
              <a:avLst/>
              <a:gdLst/>
              <a:ahLst/>
              <a:cxnLst/>
              <a:rect l="l" t="t" r="r" b="b"/>
              <a:pathLst>
                <a:path w="3360" h="8446" extrusionOk="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5" name="Google Shape;21435;p74"/>
            <p:cNvSpPr/>
            <p:nvPr/>
          </p:nvSpPr>
          <p:spPr>
            <a:xfrm>
              <a:off x="1438289" y="2421723"/>
              <a:ext cx="189523" cy="168901"/>
            </a:xfrm>
            <a:custGeom>
              <a:avLst/>
              <a:gdLst/>
              <a:ahLst/>
              <a:cxnLst/>
              <a:rect l="l" t="t" r="r" b="b"/>
              <a:pathLst>
                <a:path w="7233" h="6446" extrusionOk="0">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6" name="Google Shape;21436;p74"/>
            <p:cNvSpPr/>
            <p:nvPr/>
          </p:nvSpPr>
          <p:spPr>
            <a:xfrm>
              <a:off x="1517211" y="2599743"/>
              <a:ext cx="87438" cy="187531"/>
            </a:xfrm>
            <a:custGeom>
              <a:avLst/>
              <a:gdLst/>
              <a:ahLst/>
              <a:cxnLst/>
              <a:rect l="l" t="t" r="r" b="b"/>
              <a:pathLst>
                <a:path w="3337" h="7157" extrusionOk="0">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7" name="Google Shape;21437;p74"/>
            <p:cNvSpPr/>
            <p:nvPr/>
          </p:nvSpPr>
          <p:spPr>
            <a:xfrm>
              <a:off x="1406899" y="2577392"/>
              <a:ext cx="28744" cy="18578"/>
            </a:xfrm>
            <a:custGeom>
              <a:avLst/>
              <a:gdLst/>
              <a:ahLst/>
              <a:cxnLst/>
              <a:rect l="l" t="t" r="r" b="b"/>
              <a:pathLst>
                <a:path w="1097" h="709" extrusionOk="0">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8" name="Google Shape;21438;p74"/>
            <p:cNvSpPr/>
            <p:nvPr/>
          </p:nvSpPr>
          <p:spPr>
            <a:xfrm>
              <a:off x="1549912" y="2578650"/>
              <a:ext cx="28587" cy="18578"/>
            </a:xfrm>
            <a:custGeom>
              <a:avLst/>
              <a:gdLst/>
              <a:ahLst/>
              <a:cxnLst/>
              <a:rect l="l" t="t" r="r" b="b"/>
              <a:pathLst>
                <a:path w="1091" h="709" extrusionOk="0">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9" name="Google Shape;21439;p74"/>
            <p:cNvSpPr/>
            <p:nvPr/>
          </p:nvSpPr>
          <p:spPr>
            <a:xfrm>
              <a:off x="1427022" y="2483116"/>
              <a:ext cx="133738" cy="199008"/>
            </a:xfrm>
            <a:custGeom>
              <a:avLst/>
              <a:gdLst/>
              <a:ahLst/>
              <a:cxnLst/>
              <a:rect l="l" t="t" r="r" b="b"/>
              <a:pathLst>
                <a:path w="5104" h="7595" extrusionOk="0">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0" name="Google Shape;21440;p74"/>
            <p:cNvSpPr/>
            <p:nvPr/>
          </p:nvSpPr>
          <p:spPr>
            <a:xfrm>
              <a:off x="1488415" y="2449996"/>
              <a:ext cx="10848" cy="26071"/>
            </a:xfrm>
            <a:custGeom>
              <a:avLst/>
              <a:gdLst/>
              <a:ahLst/>
              <a:cxnLst/>
              <a:rect l="l" t="t" r="r" b="b"/>
              <a:pathLst>
                <a:path w="414" h="995" extrusionOk="0">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1" name="Google Shape;21441;p74"/>
            <p:cNvSpPr/>
            <p:nvPr/>
          </p:nvSpPr>
          <p:spPr>
            <a:xfrm>
              <a:off x="1441276" y="2461708"/>
              <a:ext cx="21014" cy="24080"/>
            </a:xfrm>
            <a:custGeom>
              <a:avLst/>
              <a:gdLst/>
              <a:ahLst/>
              <a:cxnLst/>
              <a:rect l="l" t="t" r="r" b="b"/>
              <a:pathLst>
                <a:path w="802" h="919" extrusionOk="0">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2" name="Google Shape;21442;p74"/>
            <p:cNvSpPr/>
            <p:nvPr/>
          </p:nvSpPr>
          <p:spPr>
            <a:xfrm>
              <a:off x="1407135" y="2494514"/>
              <a:ext cx="27355" cy="18578"/>
            </a:xfrm>
            <a:custGeom>
              <a:avLst/>
              <a:gdLst/>
              <a:ahLst/>
              <a:cxnLst/>
              <a:rect l="l" t="t" r="r" b="b"/>
              <a:pathLst>
                <a:path w="1044" h="709" extrusionOk="0">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3" name="Google Shape;21443;p74"/>
            <p:cNvSpPr/>
            <p:nvPr/>
          </p:nvSpPr>
          <p:spPr>
            <a:xfrm>
              <a:off x="1395474" y="2539739"/>
              <a:ext cx="27801" cy="10822"/>
            </a:xfrm>
            <a:custGeom>
              <a:avLst/>
              <a:gdLst/>
              <a:ahLst/>
              <a:cxnLst/>
              <a:rect l="l" t="t" r="r" b="b"/>
              <a:pathLst>
                <a:path w="1061" h="413" extrusionOk="0">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4" name="Google Shape;21444;p74"/>
            <p:cNvSpPr/>
            <p:nvPr/>
          </p:nvSpPr>
          <p:spPr>
            <a:xfrm>
              <a:off x="1561127" y="2541233"/>
              <a:ext cx="27801" cy="10848"/>
            </a:xfrm>
            <a:custGeom>
              <a:avLst/>
              <a:gdLst/>
              <a:ahLst/>
              <a:cxnLst/>
              <a:rect l="l" t="t" r="r" b="b"/>
              <a:pathLst>
                <a:path w="1061" h="414" extrusionOk="0">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5" name="Google Shape;21445;p74"/>
            <p:cNvSpPr/>
            <p:nvPr/>
          </p:nvSpPr>
          <p:spPr>
            <a:xfrm>
              <a:off x="1550646" y="2495772"/>
              <a:ext cx="29137" cy="18656"/>
            </a:xfrm>
            <a:custGeom>
              <a:avLst/>
              <a:gdLst/>
              <a:ahLst/>
              <a:cxnLst/>
              <a:rect l="l" t="t" r="r" b="b"/>
              <a:pathLst>
                <a:path w="1112" h="712" extrusionOk="0">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6" name="Google Shape;21446;p74"/>
            <p:cNvSpPr/>
            <p:nvPr/>
          </p:nvSpPr>
          <p:spPr>
            <a:xfrm>
              <a:off x="1524155" y="2462416"/>
              <a:ext cx="22010" cy="24159"/>
            </a:xfrm>
            <a:custGeom>
              <a:avLst/>
              <a:gdLst/>
              <a:ahLst/>
              <a:cxnLst/>
              <a:rect l="l" t="t" r="r" b="b"/>
              <a:pathLst>
                <a:path w="840" h="922" extrusionOk="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47" name="Google Shape;21447;p74"/>
          <p:cNvGrpSpPr/>
          <p:nvPr/>
        </p:nvGrpSpPr>
        <p:grpSpPr>
          <a:xfrm>
            <a:off x="3507658" y="3645406"/>
            <a:ext cx="395474" cy="312491"/>
            <a:chOff x="3507658" y="3832256"/>
            <a:chExt cx="395474" cy="312491"/>
          </a:xfrm>
        </p:grpSpPr>
        <p:sp>
          <p:nvSpPr>
            <p:cNvPr id="21448" name="Google Shape;21448;p74"/>
            <p:cNvSpPr/>
            <p:nvPr/>
          </p:nvSpPr>
          <p:spPr>
            <a:xfrm>
              <a:off x="3526655" y="3837680"/>
              <a:ext cx="355358" cy="301460"/>
            </a:xfrm>
            <a:custGeom>
              <a:avLst/>
              <a:gdLst/>
              <a:ahLst/>
              <a:cxnLst/>
              <a:rect l="l" t="t" r="r" b="b"/>
              <a:pathLst>
                <a:path w="13562" h="11505" extrusionOk="0">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9" name="Google Shape;21449;p74"/>
            <p:cNvSpPr/>
            <p:nvPr/>
          </p:nvSpPr>
          <p:spPr>
            <a:xfrm>
              <a:off x="3526655" y="3918751"/>
              <a:ext cx="331593" cy="220389"/>
            </a:xfrm>
            <a:custGeom>
              <a:avLst/>
              <a:gdLst/>
              <a:ahLst/>
              <a:cxnLst/>
              <a:rect l="l" t="t" r="r" b="b"/>
              <a:pathLst>
                <a:path w="12655" h="8411" extrusionOk="0">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0" name="Google Shape;21450;p74"/>
            <p:cNvSpPr/>
            <p:nvPr/>
          </p:nvSpPr>
          <p:spPr>
            <a:xfrm>
              <a:off x="3507658" y="3832256"/>
              <a:ext cx="395474" cy="312491"/>
            </a:xfrm>
            <a:custGeom>
              <a:avLst/>
              <a:gdLst/>
              <a:ahLst/>
              <a:cxnLst/>
              <a:rect l="l" t="t" r="r" b="b"/>
              <a:pathLst>
                <a:path w="15093" h="11926" extrusionOk="0">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51" name="Google Shape;21451;p74"/>
          <p:cNvGrpSpPr/>
          <p:nvPr/>
        </p:nvGrpSpPr>
        <p:grpSpPr>
          <a:xfrm>
            <a:off x="3962481" y="2714405"/>
            <a:ext cx="365158" cy="365368"/>
            <a:chOff x="3962481" y="2901255"/>
            <a:chExt cx="365158" cy="365368"/>
          </a:xfrm>
        </p:grpSpPr>
        <p:sp>
          <p:nvSpPr>
            <p:cNvPr id="21452" name="Google Shape;21452;p74"/>
            <p:cNvSpPr/>
            <p:nvPr/>
          </p:nvSpPr>
          <p:spPr>
            <a:xfrm>
              <a:off x="4221964" y="3072777"/>
              <a:ext cx="24683" cy="24552"/>
            </a:xfrm>
            <a:custGeom>
              <a:avLst/>
              <a:gdLst/>
              <a:ahLst/>
              <a:cxnLst/>
              <a:rect l="l" t="t" r="r" b="b"/>
              <a:pathLst>
                <a:path w="942" h="937" fill="none" extrusionOk="0">
                  <a:moveTo>
                    <a:pt x="941" y="936"/>
                  </a:moveTo>
                  <a:lnTo>
                    <a:pt x="1" y="0"/>
                  </a:lnTo>
                </a:path>
              </a:pathLst>
            </a:custGeom>
            <a:noFill/>
            <a:ln w="22550"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3" name="Google Shape;21453;p74"/>
            <p:cNvSpPr/>
            <p:nvPr/>
          </p:nvSpPr>
          <p:spPr>
            <a:xfrm>
              <a:off x="3968901" y="2983584"/>
              <a:ext cx="353341" cy="277642"/>
            </a:xfrm>
            <a:custGeom>
              <a:avLst/>
              <a:gdLst/>
              <a:ahLst/>
              <a:cxnLst/>
              <a:rect l="l" t="t" r="r" b="b"/>
              <a:pathLst>
                <a:path w="13485" h="10596" extrusionOk="0">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4" name="Google Shape;21454;p74"/>
            <p:cNvSpPr/>
            <p:nvPr/>
          </p:nvSpPr>
          <p:spPr>
            <a:xfrm>
              <a:off x="3991906" y="2982850"/>
              <a:ext cx="332850" cy="278873"/>
            </a:xfrm>
            <a:custGeom>
              <a:avLst/>
              <a:gdLst/>
              <a:ahLst/>
              <a:cxnLst/>
              <a:rect l="l" t="t" r="r" b="b"/>
              <a:pathLst>
                <a:path w="12703" h="10643" extrusionOk="0">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5" name="Google Shape;21455;p74"/>
            <p:cNvSpPr/>
            <p:nvPr/>
          </p:nvSpPr>
          <p:spPr>
            <a:xfrm>
              <a:off x="3992535" y="3007375"/>
              <a:ext cx="45566" cy="27198"/>
            </a:xfrm>
            <a:custGeom>
              <a:avLst/>
              <a:gdLst/>
              <a:ahLst/>
              <a:cxnLst/>
              <a:rect l="l" t="t" r="r" b="b"/>
              <a:pathLst>
                <a:path w="1739" h="1038" extrusionOk="0">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6" name="Google Shape;21456;p74"/>
            <p:cNvSpPr/>
            <p:nvPr/>
          </p:nvSpPr>
          <p:spPr>
            <a:xfrm>
              <a:off x="4252778" y="3007375"/>
              <a:ext cx="45566" cy="27198"/>
            </a:xfrm>
            <a:custGeom>
              <a:avLst/>
              <a:gdLst/>
              <a:ahLst/>
              <a:cxnLst/>
              <a:rect l="l" t="t" r="r" b="b"/>
              <a:pathLst>
                <a:path w="1739" h="1038" extrusionOk="0">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7" name="Google Shape;21457;p74"/>
            <p:cNvSpPr/>
            <p:nvPr/>
          </p:nvSpPr>
          <p:spPr>
            <a:xfrm>
              <a:off x="4014178" y="3007375"/>
              <a:ext cx="23923" cy="27198"/>
            </a:xfrm>
            <a:custGeom>
              <a:avLst/>
              <a:gdLst/>
              <a:ahLst/>
              <a:cxnLst/>
              <a:rect l="l" t="t" r="r" b="b"/>
              <a:pathLst>
                <a:path w="913" h="1038" extrusionOk="0">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8" name="Google Shape;21458;p74"/>
            <p:cNvSpPr/>
            <p:nvPr/>
          </p:nvSpPr>
          <p:spPr>
            <a:xfrm>
              <a:off x="4274553" y="3007375"/>
              <a:ext cx="23792" cy="27198"/>
            </a:xfrm>
            <a:custGeom>
              <a:avLst/>
              <a:gdLst/>
              <a:ahLst/>
              <a:cxnLst/>
              <a:rect l="l" t="t" r="r" b="b"/>
              <a:pathLst>
                <a:path w="908" h="1038" extrusionOk="0">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9" name="Google Shape;21459;p74"/>
            <p:cNvSpPr/>
            <p:nvPr/>
          </p:nvSpPr>
          <p:spPr>
            <a:xfrm>
              <a:off x="4117705" y="3067720"/>
              <a:ext cx="135729" cy="132087"/>
            </a:xfrm>
            <a:custGeom>
              <a:avLst/>
              <a:gdLst/>
              <a:ahLst/>
              <a:cxnLst/>
              <a:rect l="l" t="t" r="r" b="b"/>
              <a:pathLst>
                <a:path w="5180" h="5041" extrusionOk="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0" name="Google Shape;21460;p74"/>
            <p:cNvSpPr/>
            <p:nvPr/>
          </p:nvSpPr>
          <p:spPr>
            <a:xfrm>
              <a:off x="4122107" y="3067825"/>
              <a:ext cx="125798" cy="114531"/>
            </a:xfrm>
            <a:custGeom>
              <a:avLst/>
              <a:gdLst/>
              <a:ahLst/>
              <a:cxnLst/>
              <a:rect l="l" t="t" r="r" b="b"/>
              <a:pathLst>
                <a:path w="4801" h="4371" extrusionOk="0">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1" name="Google Shape;21461;p74"/>
            <p:cNvSpPr/>
            <p:nvPr/>
          </p:nvSpPr>
          <p:spPr>
            <a:xfrm>
              <a:off x="4127373" y="3083965"/>
              <a:ext cx="98024" cy="93491"/>
            </a:xfrm>
            <a:custGeom>
              <a:avLst/>
              <a:gdLst/>
              <a:ahLst/>
              <a:cxnLst/>
              <a:rect l="l" t="t" r="r" b="b"/>
              <a:pathLst>
                <a:path w="3741" h="3568" extrusionOk="0">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2" name="Google Shape;21462;p74"/>
            <p:cNvSpPr/>
            <p:nvPr/>
          </p:nvSpPr>
          <p:spPr>
            <a:xfrm>
              <a:off x="3968901" y="3223205"/>
              <a:ext cx="23661" cy="10848"/>
            </a:xfrm>
            <a:custGeom>
              <a:avLst/>
              <a:gdLst/>
              <a:ahLst/>
              <a:cxnLst/>
              <a:rect l="l" t="t" r="r" b="b"/>
              <a:pathLst>
                <a:path w="903" h="414" extrusionOk="0">
                  <a:moveTo>
                    <a:pt x="0" y="0"/>
                  </a:moveTo>
                  <a:lnTo>
                    <a:pt x="0" y="413"/>
                  </a:lnTo>
                  <a:lnTo>
                    <a:pt x="903" y="413"/>
                  </a:lnTo>
                  <a:lnTo>
                    <a:pt x="903" y="0"/>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3" name="Google Shape;21463;p74"/>
            <p:cNvSpPr/>
            <p:nvPr/>
          </p:nvSpPr>
          <p:spPr>
            <a:xfrm>
              <a:off x="3968901" y="3047491"/>
              <a:ext cx="23661" cy="10979"/>
            </a:xfrm>
            <a:custGeom>
              <a:avLst/>
              <a:gdLst/>
              <a:ahLst/>
              <a:cxnLst/>
              <a:rect l="l" t="t" r="r" b="b"/>
              <a:pathLst>
                <a:path w="903" h="419" extrusionOk="0">
                  <a:moveTo>
                    <a:pt x="0" y="1"/>
                  </a:moveTo>
                  <a:lnTo>
                    <a:pt x="0" y="418"/>
                  </a:lnTo>
                  <a:lnTo>
                    <a:pt x="903" y="418"/>
                  </a:lnTo>
                  <a:lnTo>
                    <a:pt x="903"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4" name="Google Shape;21464;p74"/>
            <p:cNvSpPr/>
            <p:nvPr/>
          </p:nvSpPr>
          <p:spPr>
            <a:xfrm>
              <a:off x="4127373" y="3083965"/>
              <a:ext cx="107954" cy="106828"/>
            </a:xfrm>
            <a:custGeom>
              <a:avLst/>
              <a:gdLst/>
              <a:ahLst/>
              <a:cxnLst/>
              <a:rect l="l" t="t" r="r" b="b"/>
              <a:pathLst>
                <a:path w="4120" h="4077" extrusionOk="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5" name="Google Shape;21465;p74"/>
            <p:cNvSpPr/>
            <p:nvPr/>
          </p:nvSpPr>
          <p:spPr>
            <a:xfrm>
              <a:off x="4127373" y="3083965"/>
              <a:ext cx="98024" cy="93491"/>
            </a:xfrm>
            <a:custGeom>
              <a:avLst/>
              <a:gdLst/>
              <a:ahLst/>
              <a:cxnLst/>
              <a:rect l="l" t="t" r="r" b="b"/>
              <a:pathLst>
                <a:path w="3741" h="3568" extrusionOk="0">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6" name="Google Shape;21466;p74"/>
            <p:cNvSpPr/>
            <p:nvPr/>
          </p:nvSpPr>
          <p:spPr>
            <a:xfrm>
              <a:off x="3962481" y="3223205"/>
              <a:ext cx="364791" cy="10848"/>
            </a:xfrm>
            <a:custGeom>
              <a:avLst/>
              <a:gdLst/>
              <a:ahLst/>
              <a:cxnLst/>
              <a:rect l="l" t="t" r="r" b="b"/>
              <a:pathLst>
                <a:path w="13922" h="414" extrusionOk="0">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7" name="Google Shape;21467;p74"/>
            <p:cNvSpPr/>
            <p:nvPr/>
          </p:nvSpPr>
          <p:spPr>
            <a:xfrm>
              <a:off x="4109713" y="3062322"/>
              <a:ext cx="155040" cy="145162"/>
            </a:xfrm>
            <a:custGeom>
              <a:avLst/>
              <a:gdLst/>
              <a:ahLst/>
              <a:cxnLst/>
              <a:rect l="l" t="t" r="r" b="b"/>
              <a:pathLst>
                <a:path w="5917" h="5540" extrusionOk="0">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8" name="Google Shape;21468;p74"/>
            <p:cNvSpPr/>
            <p:nvPr/>
          </p:nvSpPr>
          <p:spPr>
            <a:xfrm>
              <a:off x="3987138" y="3001951"/>
              <a:ext cx="56388" cy="38020"/>
            </a:xfrm>
            <a:custGeom>
              <a:avLst/>
              <a:gdLst/>
              <a:ahLst/>
              <a:cxnLst/>
              <a:rect l="l" t="t" r="r" b="b"/>
              <a:pathLst>
                <a:path w="2152" h="1451" extrusionOk="0">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9" name="Google Shape;21469;p74"/>
            <p:cNvSpPr/>
            <p:nvPr/>
          </p:nvSpPr>
          <p:spPr>
            <a:xfrm>
              <a:off x="4247381" y="3001951"/>
              <a:ext cx="56362" cy="38020"/>
            </a:xfrm>
            <a:custGeom>
              <a:avLst/>
              <a:gdLst/>
              <a:ahLst/>
              <a:cxnLst/>
              <a:rect l="l" t="t" r="r" b="b"/>
              <a:pathLst>
                <a:path w="2151" h="1451" extrusionOk="0">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0" name="Google Shape;21470;p74"/>
            <p:cNvSpPr/>
            <p:nvPr/>
          </p:nvSpPr>
          <p:spPr>
            <a:xfrm>
              <a:off x="3963372" y="2901255"/>
              <a:ext cx="364267" cy="365368"/>
            </a:xfrm>
            <a:custGeom>
              <a:avLst/>
              <a:gdLst/>
              <a:ahLst/>
              <a:cxnLst/>
              <a:rect l="l" t="t" r="r" b="b"/>
              <a:pathLst>
                <a:path w="13902" h="13944" extrusionOk="0">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71" name="Google Shape;21471;p74"/>
          <p:cNvGrpSpPr/>
          <p:nvPr/>
        </p:nvGrpSpPr>
        <p:grpSpPr>
          <a:xfrm>
            <a:off x="3520995" y="2738878"/>
            <a:ext cx="365551" cy="316238"/>
            <a:chOff x="3520995" y="2925728"/>
            <a:chExt cx="365551" cy="316238"/>
          </a:xfrm>
        </p:grpSpPr>
        <p:sp>
          <p:nvSpPr>
            <p:cNvPr id="21472" name="Google Shape;21472;p74"/>
            <p:cNvSpPr/>
            <p:nvPr/>
          </p:nvSpPr>
          <p:spPr>
            <a:xfrm>
              <a:off x="3526524" y="2931152"/>
              <a:ext cx="354598" cy="152708"/>
            </a:xfrm>
            <a:custGeom>
              <a:avLst/>
              <a:gdLst/>
              <a:ahLst/>
              <a:cxnLst/>
              <a:rect l="l" t="t" r="r" b="b"/>
              <a:pathLst>
                <a:path w="13533" h="5828" extrusionOk="0">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3" name="Google Shape;21473;p74"/>
            <p:cNvSpPr/>
            <p:nvPr/>
          </p:nvSpPr>
          <p:spPr>
            <a:xfrm>
              <a:off x="3544656" y="2931152"/>
              <a:ext cx="336466" cy="134602"/>
            </a:xfrm>
            <a:custGeom>
              <a:avLst/>
              <a:gdLst/>
              <a:ahLst/>
              <a:cxnLst/>
              <a:rect l="l" t="t" r="r" b="b"/>
              <a:pathLst>
                <a:path w="12841" h="5137" extrusionOk="0">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4" name="Google Shape;21474;p74"/>
            <p:cNvSpPr/>
            <p:nvPr/>
          </p:nvSpPr>
          <p:spPr>
            <a:xfrm>
              <a:off x="3526524" y="3083834"/>
              <a:ext cx="354598" cy="152734"/>
            </a:xfrm>
            <a:custGeom>
              <a:avLst/>
              <a:gdLst/>
              <a:ahLst/>
              <a:cxnLst/>
              <a:rect l="l" t="t" r="r" b="b"/>
              <a:pathLst>
                <a:path w="13533" h="5829" extrusionOk="0">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5" name="Google Shape;21475;p74"/>
            <p:cNvSpPr/>
            <p:nvPr/>
          </p:nvSpPr>
          <p:spPr>
            <a:xfrm>
              <a:off x="3545285" y="3101835"/>
              <a:ext cx="335837" cy="134733"/>
            </a:xfrm>
            <a:custGeom>
              <a:avLst/>
              <a:gdLst/>
              <a:ahLst/>
              <a:cxnLst/>
              <a:rect l="l" t="t" r="r" b="b"/>
              <a:pathLst>
                <a:path w="12817" h="5142" extrusionOk="0">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6" name="Google Shape;21476;p74"/>
            <p:cNvSpPr/>
            <p:nvPr/>
          </p:nvSpPr>
          <p:spPr>
            <a:xfrm>
              <a:off x="3551940" y="3105740"/>
              <a:ext cx="43182" cy="42893"/>
            </a:xfrm>
            <a:custGeom>
              <a:avLst/>
              <a:gdLst/>
              <a:ahLst/>
              <a:cxnLst/>
              <a:rect l="l" t="t" r="r" b="b"/>
              <a:pathLst>
                <a:path w="1648" h="1637" extrusionOk="0">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7" name="Google Shape;21477;p74"/>
            <p:cNvSpPr/>
            <p:nvPr/>
          </p:nvSpPr>
          <p:spPr>
            <a:xfrm>
              <a:off x="3551940" y="3171770"/>
              <a:ext cx="43182" cy="42920"/>
            </a:xfrm>
            <a:custGeom>
              <a:avLst/>
              <a:gdLst/>
              <a:ahLst/>
              <a:cxnLst/>
              <a:rect l="l" t="t" r="r" b="b"/>
              <a:pathLst>
                <a:path w="1648" h="1638" extrusionOk="0">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8" name="Google Shape;21478;p74"/>
            <p:cNvSpPr/>
            <p:nvPr/>
          </p:nvSpPr>
          <p:spPr>
            <a:xfrm>
              <a:off x="3617106" y="3105740"/>
              <a:ext cx="43156" cy="42893"/>
            </a:xfrm>
            <a:custGeom>
              <a:avLst/>
              <a:gdLst/>
              <a:ahLst/>
              <a:cxnLst/>
              <a:rect l="l" t="t" r="r" b="b"/>
              <a:pathLst>
                <a:path w="1647" h="1637" extrusionOk="0">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w="1550" cap="flat" cmpd="sng">
              <a:solidFill>
                <a:srgbClr val="B4C3D0"/>
              </a:solidFill>
              <a:prstDash val="solid"/>
              <a:miter lim="48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9" name="Google Shape;21479;p74"/>
            <p:cNvSpPr/>
            <p:nvPr/>
          </p:nvSpPr>
          <p:spPr>
            <a:xfrm>
              <a:off x="3617106" y="3171770"/>
              <a:ext cx="43156" cy="42920"/>
            </a:xfrm>
            <a:custGeom>
              <a:avLst/>
              <a:gdLst/>
              <a:ahLst/>
              <a:cxnLst/>
              <a:rect l="l" t="t" r="r" b="b"/>
              <a:pathLst>
                <a:path w="1647" h="1638" extrusionOk="0">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0" name="Google Shape;21480;p74"/>
            <p:cNvSpPr/>
            <p:nvPr/>
          </p:nvSpPr>
          <p:spPr>
            <a:xfrm>
              <a:off x="3682245" y="3171770"/>
              <a:ext cx="43051" cy="42920"/>
            </a:xfrm>
            <a:custGeom>
              <a:avLst/>
              <a:gdLst/>
              <a:ahLst/>
              <a:cxnLst/>
              <a:rect l="l" t="t" r="r" b="b"/>
              <a:pathLst>
                <a:path w="1643" h="1638" extrusionOk="0">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1" name="Google Shape;21481;p74"/>
            <p:cNvSpPr/>
            <p:nvPr/>
          </p:nvSpPr>
          <p:spPr>
            <a:xfrm>
              <a:off x="3747280" y="3105740"/>
              <a:ext cx="43156" cy="42893"/>
            </a:xfrm>
            <a:custGeom>
              <a:avLst/>
              <a:gdLst/>
              <a:ahLst/>
              <a:cxnLst/>
              <a:rect l="l" t="t" r="r" b="b"/>
              <a:pathLst>
                <a:path w="1647" h="1637" extrusionOk="0">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2" name="Google Shape;21482;p74"/>
            <p:cNvSpPr/>
            <p:nvPr/>
          </p:nvSpPr>
          <p:spPr>
            <a:xfrm>
              <a:off x="3747280" y="3171770"/>
              <a:ext cx="43156" cy="42920"/>
            </a:xfrm>
            <a:custGeom>
              <a:avLst/>
              <a:gdLst/>
              <a:ahLst/>
              <a:cxnLst/>
              <a:rect l="l" t="t" r="r" b="b"/>
              <a:pathLst>
                <a:path w="1647" h="1638" extrusionOk="0">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3" name="Google Shape;21483;p74"/>
            <p:cNvSpPr/>
            <p:nvPr/>
          </p:nvSpPr>
          <p:spPr>
            <a:xfrm>
              <a:off x="3812419" y="3105740"/>
              <a:ext cx="43182" cy="42893"/>
            </a:xfrm>
            <a:custGeom>
              <a:avLst/>
              <a:gdLst/>
              <a:ahLst/>
              <a:cxnLst/>
              <a:rect l="l" t="t" r="r" b="b"/>
              <a:pathLst>
                <a:path w="1648" h="1637" extrusionOk="0">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4" name="Google Shape;21484;p74"/>
            <p:cNvSpPr/>
            <p:nvPr/>
          </p:nvSpPr>
          <p:spPr>
            <a:xfrm>
              <a:off x="3812419" y="3171770"/>
              <a:ext cx="43182" cy="42920"/>
            </a:xfrm>
            <a:custGeom>
              <a:avLst/>
              <a:gdLst/>
              <a:ahLst/>
              <a:cxnLst/>
              <a:rect l="l" t="t" r="r" b="b"/>
              <a:pathLst>
                <a:path w="1648" h="1638" extrusionOk="0">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5" name="Google Shape;21485;p74"/>
            <p:cNvSpPr/>
            <p:nvPr/>
          </p:nvSpPr>
          <p:spPr>
            <a:xfrm>
              <a:off x="3559722" y="3113234"/>
              <a:ext cx="40011" cy="35400"/>
            </a:xfrm>
            <a:custGeom>
              <a:avLst/>
              <a:gdLst/>
              <a:ahLst/>
              <a:cxnLst/>
              <a:rect l="l" t="t" r="r" b="b"/>
              <a:pathLst>
                <a:path w="1527" h="1351" extrusionOk="0">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6" name="Google Shape;21486;p74"/>
            <p:cNvSpPr/>
            <p:nvPr/>
          </p:nvSpPr>
          <p:spPr>
            <a:xfrm>
              <a:off x="3559775" y="3179395"/>
              <a:ext cx="39933" cy="35295"/>
            </a:xfrm>
            <a:custGeom>
              <a:avLst/>
              <a:gdLst/>
              <a:ahLst/>
              <a:cxnLst/>
              <a:rect l="l" t="t" r="r" b="b"/>
              <a:pathLst>
                <a:path w="1524" h="1347" extrusionOk="0">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7" name="Google Shape;21487;p74"/>
            <p:cNvSpPr/>
            <p:nvPr/>
          </p:nvSpPr>
          <p:spPr>
            <a:xfrm>
              <a:off x="3624757" y="3113234"/>
              <a:ext cx="40011" cy="35400"/>
            </a:xfrm>
            <a:custGeom>
              <a:avLst/>
              <a:gdLst/>
              <a:ahLst/>
              <a:cxnLst/>
              <a:rect l="l" t="t" r="r" b="b"/>
              <a:pathLst>
                <a:path w="1527" h="1351" extrusionOk="0">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w="1550" cap="flat" cmpd="sng">
              <a:solidFill>
                <a:srgbClr val="B4C3D0"/>
              </a:solidFill>
              <a:prstDash val="solid"/>
              <a:miter lim="480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8" name="Google Shape;21488;p74"/>
            <p:cNvSpPr/>
            <p:nvPr/>
          </p:nvSpPr>
          <p:spPr>
            <a:xfrm>
              <a:off x="3624757" y="3179264"/>
              <a:ext cx="40011" cy="35426"/>
            </a:xfrm>
            <a:custGeom>
              <a:avLst/>
              <a:gdLst/>
              <a:ahLst/>
              <a:cxnLst/>
              <a:rect l="l" t="t" r="r" b="b"/>
              <a:pathLst>
                <a:path w="1527" h="1352" extrusionOk="0">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9" name="Google Shape;21489;p74"/>
            <p:cNvSpPr/>
            <p:nvPr/>
          </p:nvSpPr>
          <p:spPr>
            <a:xfrm>
              <a:off x="3689949" y="3179395"/>
              <a:ext cx="39933" cy="35295"/>
            </a:xfrm>
            <a:custGeom>
              <a:avLst/>
              <a:gdLst/>
              <a:ahLst/>
              <a:cxnLst/>
              <a:rect l="l" t="t" r="r" b="b"/>
              <a:pathLst>
                <a:path w="1524" h="1347" extrusionOk="0">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0" name="Google Shape;21490;p74"/>
            <p:cNvSpPr/>
            <p:nvPr/>
          </p:nvSpPr>
          <p:spPr>
            <a:xfrm>
              <a:off x="3754931" y="3113234"/>
              <a:ext cx="40011" cy="35400"/>
            </a:xfrm>
            <a:custGeom>
              <a:avLst/>
              <a:gdLst/>
              <a:ahLst/>
              <a:cxnLst/>
              <a:rect l="l" t="t" r="r" b="b"/>
              <a:pathLst>
                <a:path w="1527" h="1351" extrusionOk="0">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1" name="Google Shape;21491;p74"/>
            <p:cNvSpPr/>
            <p:nvPr/>
          </p:nvSpPr>
          <p:spPr>
            <a:xfrm>
              <a:off x="3754931" y="3179264"/>
              <a:ext cx="40011" cy="35426"/>
            </a:xfrm>
            <a:custGeom>
              <a:avLst/>
              <a:gdLst/>
              <a:ahLst/>
              <a:cxnLst/>
              <a:rect l="l" t="t" r="r" b="b"/>
              <a:pathLst>
                <a:path w="1527" h="1352" extrusionOk="0">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2" name="Google Shape;21492;p74"/>
            <p:cNvSpPr/>
            <p:nvPr/>
          </p:nvSpPr>
          <p:spPr>
            <a:xfrm>
              <a:off x="3820097" y="3113234"/>
              <a:ext cx="39985" cy="35400"/>
            </a:xfrm>
            <a:custGeom>
              <a:avLst/>
              <a:gdLst/>
              <a:ahLst/>
              <a:cxnLst/>
              <a:rect l="l" t="t" r="r" b="b"/>
              <a:pathLst>
                <a:path w="1526" h="1351" extrusionOk="0">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3" name="Google Shape;21493;p74"/>
            <p:cNvSpPr/>
            <p:nvPr/>
          </p:nvSpPr>
          <p:spPr>
            <a:xfrm>
              <a:off x="3820123" y="3179395"/>
              <a:ext cx="39933" cy="35295"/>
            </a:xfrm>
            <a:custGeom>
              <a:avLst/>
              <a:gdLst/>
              <a:ahLst/>
              <a:cxnLst/>
              <a:rect l="l" t="t" r="r" b="b"/>
              <a:pathLst>
                <a:path w="1524" h="1347" extrusionOk="0">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4" name="Google Shape;21494;p74"/>
            <p:cNvSpPr/>
            <p:nvPr/>
          </p:nvSpPr>
          <p:spPr>
            <a:xfrm>
              <a:off x="3548298" y="2952900"/>
              <a:ext cx="98259" cy="63803"/>
            </a:xfrm>
            <a:custGeom>
              <a:avLst/>
              <a:gdLst/>
              <a:ahLst/>
              <a:cxnLst/>
              <a:rect l="l" t="t" r="r" b="b"/>
              <a:pathLst>
                <a:path w="3750" h="2435" extrusionOk="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5" name="Google Shape;21495;p74"/>
            <p:cNvSpPr/>
            <p:nvPr/>
          </p:nvSpPr>
          <p:spPr>
            <a:xfrm>
              <a:off x="3565906" y="2952900"/>
              <a:ext cx="80651" cy="63803"/>
            </a:xfrm>
            <a:custGeom>
              <a:avLst/>
              <a:gdLst/>
              <a:ahLst/>
              <a:cxnLst/>
              <a:rect l="l" t="t" r="r" b="b"/>
              <a:pathLst>
                <a:path w="3078" h="2435" extrusionOk="0">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6" name="Google Shape;21496;p74"/>
            <p:cNvSpPr/>
            <p:nvPr/>
          </p:nvSpPr>
          <p:spPr>
            <a:xfrm>
              <a:off x="3632565" y="2998309"/>
              <a:ext cx="84424" cy="63803"/>
            </a:xfrm>
            <a:custGeom>
              <a:avLst/>
              <a:gdLst/>
              <a:ahLst/>
              <a:cxnLst/>
              <a:rect l="l" t="t" r="r" b="b"/>
              <a:pathLst>
                <a:path w="3222" h="2435" extrusionOk="0">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7" name="Google Shape;21497;p74"/>
            <p:cNvSpPr/>
            <p:nvPr/>
          </p:nvSpPr>
          <p:spPr>
            <a:xfrm>
              <a:off x="3655702" y="2998309"/>
              <a:ext cx="61288" cy="61917"/>
            </a:xfrm>
            <a:custGeom>
              <a:avLst/>
              <a:gdLst/>
              <a:ahLst/>
              <a:cxnLst/>
              <a:rect l="l" t="t" r="r" b="b"/>
              <a:pathLst>
                <a:path w="2339" h="2363" extrusionOk="0">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8" name="Google Shape;21498;p74"/>
            <p:cNvSpPr/>
            <p:nvPr/>
          </p:nvSpPr>
          <p:spPr>
            <a:xfrm>
              <a:off x="3715706" y="2963696"/>
              <a:ext cx="121946" cy="138402"/>
            </a:xfrm>
            <a:custGeom>
              <a:avLst/>
              <a:gdLst/>
              <a:ahLst/>
              <a:cxnLst/>
              <a:rect l="l" t="t" r="r" b="b"/>
              <a:pathLst>
                <a:path w="4654" h="5282" extrusionOk="0">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9" name="Google Shape;21499;p74"/>
            <p:cNvSpPr/>
            <p:nvPr/>
          </p:nvSpPr>
          <p:spPr>
            <a:xfrm>
              <a:off x="3734572" y="3035281"/>
              <a:ext cx="45697" cy="43549"/>
            </a:xfrm>
            <a:custGeom>
              <a:avLst/>
              <a:gdLst/>
              <a:ahLst/>
              <a:cxnLst/>
              <a:rect l="l" t="t" r="r" b="b"/>
              <a:pathLst>
                <a:path w="1744" h="1662" extrusionOk="0">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0" name="Google Shape;21500;p74"/>
            <p:cNvSpPr/>
            <p:nvPr/>
          </p:nvSpPr>
          <p:spPr>
            <a:xfrm>
              <a:off x="3635710" y="3073799"/>
              <a:ext cx="114374" cy="79184"/>
            </a:xfrm>
            <a:custGeom>
              <a:avLst/>
              <a:gdLst/>
              <a:ahLst/>
              <a:cxnLst/>
              <a:rect l="l" t="t" r="r" b="b"/>
              <a:pathLst>
                <a:path w="4365" h="3022" extrusionOk="0">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1" name="Google Shape;21501;p74"/>
            <p:cNvSpPr/>
            <p:nvPr/>
          </p:nvSpPr>
          <p:spPr>
            <a:xfrm>
              <a:off x="3656855" y="3073799"/>
              <a:ext cx="89324" cy="56755"/>
            </a:xfrm>
            <a:custGeom>
              <a:avLst/>
              <a:gdLst/>
              <a:ahLst/>
              <a:cxnLst/>
              <a:rect l="l" t="t" r="r" b="b"/>
              <a:pathLst>
                <a:path w="3409" h="2166" extrusionOk="0">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2" name="Google Shape;21502;p74"/>
            <p:cNvSpPr/>
            <p:nvPr/>
          </p:nvSpPr>
          <p:spPr>
            <a:xfrm>
              <a:off x="3520995" y="2925728"/>
              <a:ext cx="365551" cy="316238"/>
            </a:xfrm>
            <a:custGeom>
              <a:avLst/>
              <a:gdLst/>
              <a:ahLst/>
              <a:cxnLst/>
              <a:rect l="l" t="t" r="r" b="b"/>
              <a:pathLst>
                <a:path w="13951" h="12069" extrusionOk="0">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3" name="Google Shape;21503;p74"/>
            <p:cNvSpPr/>
            <p:nvPr/>
          </p:nvSpPr>
          <p:spPr>
            <a:xfrm>
              <a:off x="3544892" y="3100316"/>
              <a:ext cx="60161" cy="53872"/>
            </a:xfrm>
            <a:custGeom>
              <a:avLst/>
              <a:gdLst/>
              <a:ahLst/>
              <a:cxnLst/>
              <a:rect l="l" t="t" r="r" b="b"/>
              <a:pathLst>
                <a:path w="2296" h="2056" extrusionOk="0">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4" name="Google Shape;21504;p74"/>
            <p:cNvSpPr/>
            <p:nvPr/>
          </p:nvSpPr>
          <p:spPr>
            <a:xfrm>
              <a:off x="3544892" y="3166346"/>
              <a:ext cx="60161" cy="53872"/>
            </a:xfrm>
            <a:custGeom>
              <a:avLst/>
              <a:gdLst/>
              <a:ahLst/>
              <a:cxnLst/>
              <a:rect l="l" t="t" r="r" b="b"/>
              <a:pathLst>
                <a:path w="2296" h="2056" extrusionOk="0">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5" name="Google Shape;21505;p74"/>
            <p:cNvSpPr/>
            <p:nvPr/>
          </p:nvSpPr>
          <p:spPr>
            <a:xfrm>
              <a:off x="3610057" y="3166346"/>
              <a:ext cx="60030" cy="53872"/>
            </a:xfrm>
            <a:custGeom>
              <a:avLst/>
              <a:gdLst/>
              <a:ahLst/>
              <a:cxnLst/>
              <a:rect l="l" t="t" r="r" b="b"/>
              <a:pathLst>
                <a:path w="2291" h="2056" extrusionOk="0">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6" name="Google Shape;21506;p74"/>
            <p:cNvSpPr/>
            <p:nvPr/>
          </p:nvSpPr>
          <p:spPr>
            <a:xfrm>
              <a:off x="3675092" y="3166346"/>
              <a:ext cx="60135" cy="53872"/>
            </a:xfrm>
            <a:custGeom>
              <a:avLst/>
              <a:gdLst/>
              <a:ahLst/>
              <a:cxnLst/>
              <a:rect l="l" t="t" r="r" b="b"/>
              <a:pathLst>
                <a:path w="2295" h="2056" extrusionOk="0">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7" name="Google Shape;21507;p74"/>
            <p:cNvSpPr/>
            <p:nvPr/>
          </p:nvSpPr>
          <p:spPr>
            <a:xfrm>
              <a:off x="3740100" y="3166346"/>
              <a:ext cx="60161" cy="53872"/>
            </a:xfrm>
            <a:custGeom>
              <a:avLst/>
              <a:gdLst/>
              <a:ahLst/>
              <a:cxnLst/>
              <a:rect l="l" t="t" r="r" b="b"/>
              <a:pathLst>
                <a:path w="2296" h="2056" extrusionOk="0">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8" name="Google Shape;21508;p74"/>
            <p:cNvSpPr/>
            <p:nvPr/>
          </p:nvSpPr>
          <p:spPr>
            <a:xfrm>
              <a:off x="3805397" y="3100316"/>
              <a:ext cx="60004" cy="53872"/>
            </a:xfrm>
            <a:custGeom>
              <a:avLst/>
              <a:gdLst/>
              <a:ahLst/>
              <a:cxnLst/>
              <a:rect l="l" t="t" r="r" b="b"/>
              <a:pathLst>
                <a:path w="2290" h="2056" extrusionOk="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9" name="Google Shape;21509;p74"/>
            <p:cNvSpPr/>
            <p:nvPr/>
          </p:nvSpPr>
          <p:spPr>
            <a:xfrm>
              <a:off x="3805397" y="3166346"/>
              <a:ext cx="60004" cy="53872"/>
            </a:xfrm>
            <a:custGeom>
              <a:avLst/>
              <a:gdLst/>
              <a:ahLst/>
              <a:cxnLst/>
              <a:rect l="l" t="t" r="r" b="b"/>
              <a:pathLst>
                <a:path w="2290" h="2056" extrusionOk="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0" name="Google Shape;21510;p74"/>
            <p:cNvSpPr/>
            <p:nvPr/>
          </p:nvSpPr>
          <p:spPr>
            <a:xfrm>
              <a:off x="3542900" y="2947503"/>
              <a:ext cx="108950" cy="74599"/>
            </a:xfrm>
            <a:custGeom>
              <a:avLst/>
              <a:gdLst/>
              <a:ahLst/>
              <a:cxnLst/>
              <a:rect l="l" t="t" r="r" b="b"/>
              <a:pathLst>
                <a:path w="4158" h="2847" extrusionOk="0">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1" name="Google Shape;21511;p74"/>
            <p:cNvSpPr/>
            <p:nvPr/>
          </p:nvSpPr>
          <p:spPr>
            <a:xfrm>
              <a:off x="3627037" y="2992781"/>
              <a:ext cx="95325" cy="74730"/>
            </a:xfrm>
            <a:custGeom>
              <a:avLst/>
              <a:gdLst/>
              <a:ahLst/>
              <a:cxnLst/>
              <a:rect l="l" t="t" r="r" b="b"/>
              <a:pathLst>
                <a:path w="3638" h="2852" extrusionOk="0">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12" name="Google Shape;21512;p74"/>
          <p:cNvGrpSpPr/>
          <p:nvPr/>
        </p:nvGrpSpPr>
        <p:grpSpPr>
          <a:xfrm>
            <a:off x="894378" y="2235188"/>
            <a:ext cx="284926" cy="365237"/>
            <a:chOff x="894378" y="2422038"/>
            <a:chExt cx="284926" cy="365237"/>
          </a:xfrm>
        </p:grpSpPr>
        <p:sp>
          <p:nvSpPr>
            <p:cNvPr id="21513" name="Google Shape;21513;p74"/>
            <p:cNvSpPr/>
            <p:nvPr/>
          </p:nvSpPr>
          <p:spPr>
            <a:xfrm>
              <a:off x="1017739" y="2427278"/>
              <a:ext cx="38282" cy="90844"/>
            </a:xfrm>
            <a:custGeom>
              <a:avLst/>
              <a:gdLst/>
              <a:ahLst/>
              <a:cxnLst/>
              <a:rect l="l" t="t" r="r" b="b"/>
              <a:pathLst>
                <a:path w="1461" h="3467" extrusionOk="0">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4" name="Google Shape;21514;p74"/>
            <p:cNvSpPr/>
            <p:nvPr/>
          </p:nvSpPr>
          <p:spPr>
            <a:xfrm>
              <a:off x="1038885" y="2430423"/>
              <a:ext cx="17136" cy="84424"/>
            </a:xfrm>
            <a:custGeom>
              <a:avLst/>
              <a:gdLst/>
              <a:ahLst/>
              <a:cxnLst/>
              <a:rect l="l" t="t" r="r" b="b"/>
              <a:pathLst>
                <a:path w="654" h="3222" extrusionOk="0">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5" name="Google Shape;21515;p74"/>
            <p:cNvSpPr/>
            <p:nvPr/>
          </p:nvSpPr>
          <p:spPr>
            <a:xfrm>
              <a:off x="909968" y="2483116"/>
              <a:ext cx="133711" cy="278375"/>
            </a:xfrm>
            <a:custGeom>
              <a:avLst/>
              <a:gdLst/>
              <a:ahLst/>
              <a:cxnLst/>
              <a:rect l="l" t="t" r="r" b="b"/>
              <a:pathLst>
                <a:path w="5103" h="10624" extrusionOk="0">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6" name="Google Shape;21516;p74"/>
            <p:cNvSpPr/>
            <p:nvPr/>
          </p:nvSpPr>
          <p:spPr>
            <a:xfrm>
              <a:off x="924668" y="2686500"/>
              <a:ext cx="38151" cy="38020"/>
            </a:xfrm>
            <a:custGeom>
              <a:avLst/>
              <a:gdLst/>
              <a:ahLst/>
              <a:cxnLst/>
              <a:rect l="l" t="t" r="r" b="b"/>
              <a:pathLst>
                <a:path w="1456" h="1451" extrusionOk="0">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7" name="Google Shape;21517;p74"/>
            <p:cNvSpPr/>
            <p:nvPr/>
          </p:nvSpPr>
          <p:spPr>
            <a:xfrm>
              <a:off x="1029819" y="2483116"/>
              <a:ext cx="133738" cy="278375"/>
            </a:xfrm>
            <a:custGeom>
              <a:avLst/>
              <a:gdLst/>
              <a:ahLst/>
              <a:cxnLst/>
              <a:rect l="l" t="t" r="r" b="b"/>
              <a:pathLst>
                <a:path w="5104" h="10624" extrusionOk="0">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8" name="Google Shape;21518;p74"/>
            <p:cNvSpPr/>
            <p:nvPr/>
          </p:nvSpPr>
          <p:spPr>
            <a:xfrm>
              <a:off x="1110837" y="2686631"/>
              <a:ext cx="37994" cy="38020"/>
            </a:xfrm>
            <a:custGeom>
              <a:avLst/>
              <a:gdLst/>
              <a:ahLst/>
              <a:cxnLst/>
              <a:rect l="l" t="t" r="r" b="b"/>
              <a:pathLst>
                <a:path w="1450" h="1451" extrusionOk="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9" name="Google Shape;21519;p74"/>
            <p:cNvSpPr/>
            <p:nvPr/>
          </p:nvSpPr>
          <p:spPr>
            <a:xfrm>
              <a:off x="994236" y="2473264"/>
              <a:ext cx="85918" cy="75437"/>
            </a:xfrm>
            <a:custGeom>
              <a:avLst/>
              <a:gdLst/>
              <a:ahLst/>
              <a:cxnLst/>
              <a:rect l="l" t="t" r="r" b="b"/>
              <a:pathLst>
                <a:path w="3279" h="2879" extrusionOk="0">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0" name="Google Shape;21520;p74"/>
            <p:cNvSpPr/>
            <p:nvPr/>
          </p:nvSpPr>
          <p:spPr>
            <a:xfrm>
              <a:off x="1016377" y="2473054"/>
              <a:ext cx="61261" cy="71349"/>
            </a:xfrm>
            <a:custGeom>
              <a:avLst/>
              <a:gdLst/>
              <a:ahLst/>
              <a:cxnLst/>
              <a:rect l="l" t="t" r="r" b="b"/>
              <a:pathLst>
                <a:path w="2338" h="2723" extrusionOk="0">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1" name="Google Shape;21521;p74"/>
            <p:cNvSpPr/>
            <p:nvPr/>
          </p:nvSpPr>
          <p:spPr>
            <a:xfrm>
              <a:off x="1024919" y="2499099"/>
              <a:ext cx="23792" cy="23687"/>
            </a:xfrm>
            <a:custGeom>
              <a:avLst/>
              <a:gdLst/>
              <a:ahLst/>
              <a:cxnLst/>
              <a:rect l="l" t="t" r="r" b="b"/>
              <a:pathLst>
                <a:path w="908" h="904" extrusionOk="0">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2" name="Google Shape;21522;p74"/>
            <p:cNvSpPr/>
            <p:nvPr/>
          </p:nvSpPr>
          <p:spPr>
            <a:xfrm>
              <a:off x="894378" y="2422038"/>
              <a:ext cx="284926" cy="365237"/>
            </a:xfrm>
            <a:custGeom>
              <a:avLst/>
              <a:gdLst/>
              <a:ahLst/>
              <a:cxnLst/>
              <a:rect l="l" t="t" r="r" b="b"/>
              <a:pathLst>
                <a:path w="10874" h="13939" extrusionOk="0">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3" name="Google Shape;21523;p74"/>
            <p:cNvSpPr/>
            <p:nvPr/>
          </p:nvSpPr>
          <p:spPr>
            <a:xfrm>
              <a:off x="1014490" y="2493885"/>
              <a:ext cx="39644" cy="34430"/>
            </a:xfrm>
            <a:custGeom>
              <a:avLst/>
              <a:gdLst/>
              <a:ahLst/>
              <a:cxnLst/>
              <a:rect l="l" t="t" r="r" b="b"/>
              <a:pathLst>
                <a:path w="1513" h="1314" extrusionOk="0">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4" name="Google Shape;21524;p74"/>
            <p:cNvSpPr/>
            <p:nvPr/>
          </p:nvSpPr>
          <p:spPr>
            <a:xfrm>
              <a:off x="936485" y="2697950"/>
              <a:ext cx="16403" cy="16377"/>
            </a:xfrm>
            <a:custGeom>
              <a:avLst/>
              <a:gdLst/>
              <a:ahLst/>
              <a:cxnLst/>
              <a:rect l="l" t="t" r="r" b="b"/>
              <a:pathLst>
                <a:path w="626" h="625" extrusionOk="0">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5" name="Google Shape;21525;p74"/>
            <p:cNvSpPr/>
            <p:nvPr/>
          </p:nvSpPr>
          <p:spPr>
            <a:xfrm>
              <a:off x="1121134" y="2697819"/>
              <a:ext cx="16377" cy="16377"/>
            </a:xfrm>
            <a:custGeom>
              <a:avLst/>
              <a:gdLst/>
              <a:ahLst/>
              <a:cxnLst/>
              <a:rect l="l" t="t" r="r" b="b"/>
              <a:pathLst>
                <a:path w="625" h="625" extrusionOk="0">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26" name="Google Shape;21526;p74"/>
          <p:cNvGrpSpPr/>
          <p:nvPr/>
        </p:nvGrpSpPr>
        <p:grpSpPr>
          <a:xfrm>
            <a:off x="3077518" y="2741787"/>
            <a:ext cx="376844" cy="310369"/>
            <a:chOff x="3077518" y="2928637"/>
            <a:chExt cx="376844" cy="310369"/>
          </a:xfrm>
        </p:grpSpPr>
        <p:sp>
          <p:nvSpPr>
            <p:cNvPr id="21527" name="Google Shape;21527;p74"/>
            <p:cNvSpPr/>
            <p:nvPr/>
          </p:nvSpPr>
          <p:spPr>
            <a:xfrm>
              <a:off x="3077518" y="3029254"/>
              <a:ext cx="75489" cy="10979"/>
            </a:xfrm>
            <a:custGeom>
              <a:avLst/>
              <a:gdLst/>
              <a:ahLst/>
              <a:cxnLst/>
              <a:rect l="l" t="t" r="r" b="b"/>
              <a:pathLst>
                <a:path w="2881" h="419" extrusionOk="0">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8" name="Google Shape;21528;p74"/>
            <p:cNvSpPr/>
            <p:nvPr/>
          </p:nvSpPr>
          <p:spPr>
            <a:xfrm>
              <a:off x="3291461" y="3042199"/>
              <a:ext cx="65166" cy="52353"/>
            </a:xfrm>
            <a:custGeom>
              <a:avLst/>
              <a:gdLst/>
              <a:ahLst/>
              <a:cxnLst/>
              <a:rect l="l" t="t" r="r" b="b"/>
              <a:pathLst>
                <a:path w="2487" h="1998" extrusionOk="0">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9" name="Google Shape;21529;p74"/>
            <p:cNvSpPr/>
            <p:nvPr/>
          </p:nvSpPr>
          <p:spPr>
            <a:xfrm>
              <a:off x="3310196" y="3042199"/>
              <a:ext cx="46431" cy="33487"/>
            </a:xfrm>
            <a:custGeom>
              <a:avLst/>
              <a:gdLst/>
              <a:ahLst/>
              <a:cxnLst/>
              <a:rect l="l" t="t" r="r" b="b"/>
              <a:pathLst>
                <a:path w="1772" h="1278" extrusionOk="0">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0" name="Google Shape;21530;p74"/>
            <p:cNvSpPr/>
            <p:nvPr/>
          </p:nvSpPr>
          <p:spPr>
            <a:xfrm>
              <a:off x="3167576" y="2934139"/>
              <a:ext cx="94984" cy="99465"/>
            </a:xfrm>
            <a:custGeom>
              <a:avLst/>
              <a:gdLst/>
              <a:ahLst/>
              <a:cxnLst/>
              <a:rect l="l" t="t" r="r" b="b"/>
              <a:pathLst>
                <a:path w="3625" h="3796" extrusionOk="0">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1" name="Google Shape;21531;p74"/>
            <p:cNvSpPr/>
            <p:nvPr/>
          </p:nvSpPr>
          <p:spPr>
            <a:xfrm>
              <a:off x="3189691" y="2939694"/>
              <a:ext cx="73000" cy="88957"/>
            </a:xfrm>
            <a:custGeom>
              <a:avLst/>
              <a:gdLst/>
              <a:ahLst/>
              <a:cxnLst/>
              <a:rect l="l" t="t" r="r" b="b"/>
              <a:pathLst>
                <a:path w="2786" h="3395" extrusionOk="0">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2" name="Google Shape;21532;p74"/>
            <p:cNvSpPr/>
            <p:nvPr/>
          </p:nvSpPr>
          <p:spPr>
            <a:xfrm>
              <a:off x="3116612" y="3012406"/>
              <a:ext cx="322789" cy="44911"/>
            </a:xfrm>
            <a:custGeom>
              <a:avLst/>
              <a:gdLst/>
              <a:ahLst/>
              <a:cxnLst/>
              <a:rect l="l" t="t" r="r" b="b"/>
              <a:pathLst>
                <a:path w="12319" h="1714" extrusionOk="0">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3" name="Google Shape;21533;p74"/>
            <p:cNvSpPr/>
            <p:nvPr/>
          </p:nvSpPr>
          <p:spPr>
            <a:xfrm>
              <a:off x="3116612" y="3022075"/>
              <a:ext cx="322789" cy="35242"/>
            </a:xfrm>
            <a:custGeom>
              <a:avLst/>
              <a:gdLst/>
              <a:ahLst/>
              <a:cxnLst/>
              <a:rect l="l" t="t" r="r" b="b"/>
              <a:pathLst>
                <a:path w="12319" h="1345" extrusionOk="0">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4" name="Google Shape;21534;p74"/>
            <p:cNvSpPr/>
            <p:nvPr/>
          </p:nvSpPr>
          <p:spPr>
            <a:xfrm>
              <a:off x="3116612" y="3012275"/>
              <a:ext cx="45828" cy="45042"/>
            </a:xfrm>
            <a:custGeom>
              <a:avLst/>
              <a:gdLst/>
              <a:ahLst/>
              <a:cxnLst/>
              <a:rect l="l" t="t" r="r" b="b"/>
              <a:pathLst>
                <a:path w="1749" h="1719" extrusionOk="0">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5" name="Google Shape;21535;p74"/>
            <p:cNvSpPr/>
            <p:nvPr/>
          </p:nvSpPr>
          <p:spPr>
            <a:xfrm>
              <a:off x="3116743" y="3022835"/>
              <a:ext cx="45697" cy="34482"/>
            </a:xfrm>
            <a:custGeom>
              <a:avLst/>
              <a:gdLst/>
              <a:ahLst/>
              <a:cxnLst/>
              <a:rect l="l" t="t" r="r" b="b"/>
              <a:pathLst>
                <a:path w="1744" h="1316" extrusionOk="0">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6" name="Google Shape;21536;p74"/>
            <p:cNvSpPr/>
            <p:nvPr/>
          </p:nvSpPr>
          <p:spPr>
            <a:xfrm>
              <a:off x="3398000" y="3012275"/>
              <a:ext cx="41400" cy="45042"/>
            </a:xfrm>
            <a:custGeom>
              <a:avLst/>
              <a:gdLst/>
              <a:ahLst/>
              <a:cxnLst/>
              <a:rect l="l" t="t" r="r" b="b"/>
              <a:pathLst>
                <a:path w="1580" h="1719" extrusionOk="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7" name="Google Shape;21537;p74"/>
            <p:cNvSpPr/>
            <p:nvPr/>
          </p:nvSpPr>
          <p:spPr>
            <a:xfrm>
              <a:off x="3398000" y="3022075"/>
              <a:ext cx="41400" cy="35242"/>
            </a:xfrm>
            <a:custGeom>
              <a:avLst/>
              <a:gdLst/>
              <a:ahLst/>
              <a:cxnLst/>
              <a:rect l="l" t="t" r="r" b="b"/>
              <a:pathLst>
                <a:path w="1580" h="1345" extrusionOk="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8" name="Google Shape;21538;p74"/>
            <p:cNvSpPr/>
            <p:nvPr/>
          </p:nvSpPr>
          <p:spPr>
            <a:xfrm>
              <a:off x="3077518" y="2928637"/>
              <a:ext cx="226783" cy="134104"/>
            </a:xfrm>
            <a:custGeom>
              <a:avLst/>
              <a:gdLst/>
              <a:ahLst/>
              <a:cxnLst/>
              <a:rect l="l" t="t" r="r" b="b"/>
              <a:pathLst>
                <a:path w="8655" h="5118" extrusionOk="0">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9" name="Google Shape;21539;p74"/>
            <p:cNvSpPr/>
            <p:nvPr/>
          </p:nvSpPr>
          <p:spPr>
            <a:xfrm>
              <a:off x="3258996" y="3006878"/>
              <a:ext cx="195366" cy="232128"/>
            </a:xfrm>
            <a:custGeom>
              <a:avLst/>
              <a:gdLst/>
              <a:ahLst/>
              <a:cxnLst/>
              <a:rect l="l" t="t" r="r" b="b"/>
              <a:pathLst>
                <a:path w="7456" h="8859" extrusionOk="0">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40" name="Google Shape;21540;p74"/>
          <p:cNvGrpSpPr/>
          <p:nvPr/>
        </p:nvGrpSpPr>
        <p:grpSpPr>
          <a:xfrm>
            <a:off x="2637656" y="2714248"/>
            <a:ext cx="365289" cy="365525"/>
            <a:chOff x="2637656" y="2901098"/>
            <a:chExt cx="365289" cy="365525"/>
          </a:xfrm>
        </p:grpSpPr>
        <p:sp>
          <p:nvSpPr>
            <p:cNvPr id="21541" name="Google Shape;21541;p74"/>
            <p:cNvSpPr/>
            <p:nvPr/>
          </p:nvSpPr>
          <p:spPr>
            <a:xfrm>
              <a:off x="2696769" y="2959058"/>
              <a:ext cx="300778" cy="302167"/>
            </a:xfrm>
            <a:custGeom>
              <a:avLst/>
              <a:gdLst/>
              <a:ahLst/>
              <a:cxnLst/>
              <a:rect l="l" t="t" r="r" b="b"/>
              <a:pathLst>
                <a:path w="11479" h="11532" extrusionOk="0">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2" name="Google Shape;21542;p74"/>
            <p:cNvSpPr/>
            <p:nvPr/>
          </p:nvSpPr>
          <p:spPr>
            <a:xfrm>
              <a:off x="2696769" y="3126230"/>
              <a:ext cx="58510" cy="55366"/>
            </a:xfrm>
            <a:custGeom>
              <a:avLst/>
              <a:gdLst/>
              <a:ahLst/>
              <a:cxnLst/>
              <a:rect l="l" t="t" r="r" b="b"/>
              <a:pathLst>
                <a:path w="2233" h="2113" extrusionOk="0">
                  <a:moveTo>
                    <a:pt x="1" y="0"/>
                  </a:moveTo>
                  <a:lnTo>
                    <a:pt x="1" y="2113"/>
                  </a:lnTo>
                  <a:lnTo>
                    <a:pt x="2233" y="2113"/>
                  </a:lnTo>
                  <a:lnTo>
                    <a:pt x="2233" y="0"/>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3" name="Google Shape;21543;p74"/>
            <p:cNvSpPr/>
            <p:nvPr/>
          </p:nvSpPr>
          <p:spPr>
            <a:xfrm>
              <a:off x="2859775" y="2959058"/>
              <a:ext cx="25574" cy="58536"/>
            </a:xfrm>
            <a:custGeom>
              <a:avLst/>
              <a:gdLst/>
              <a:ahLst/>
              <a:cxnLst/>
              <a:rect l="l" t="t" r="r" b="b"/>
              <a:pathLst>
                <a:path w="976" h="2234" extrusionOk="0">
                  <a:moveTo>
                    <a:pt x="1" y="1"/>
                  </a:moveTo>
                  <a:lnTo>
                    <a:pt x="1" y="2233"/>
                  </a:lnTo>
                  <a:lnTo>
                    <a:pt x="975" y="2233"/>
                  </a:lnTo>
                  <a:lnTo>
                    <a:pt x="975"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4" name="Google Shape;21544;p74"/>
            <p:cNvSpPr/>
            <p:nvPr/>
          </p:nvSpPr>
          <p:spPr>
            <a:xfrm>
              <a:off x="2642949" y="2906627"/>
              <a:ext cx="300883" cy="302010"/>
            </a:xfrm>
            <a:custGeom>
              <a:avLst/>
              <a:gdLst/>
              <a:ahLst/>
              <a:cxnLst/>
              <a:rect l="l" t="t" r="r" b="b"/>
              <a:pathLst>
                <a:path w="11483" h="11526" extrusionOk="0">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5" name="Google Shape;21545;p74"/>
            <p:cNvSpPr/>
            <p:nvPr/>
          </p:nvSpPr>
          <p:spPr>
            <a:xfrm>
              <a:off x="2749855" y="2901098"/>
              <a:ext cx="253090" cy="313067"/>
            </a:xfrm>
            <a:custGeom>
              <a:avLst/>
              <a:gdLst/>
              <a:ahLst/>
              <a:cxnLst/>
              <a:rect l="l" t="t" r="r" b="b"/>
              <a:pathLst>
                <a:path w="9659" h="11948" extrusionOk="0">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6" name="Google Shape;21546;p74"/>
            <p:cNvSpPr/>
            <p:nvPr/>
          </p:nvSpPr>
          <p:spPr>
            <a:xfrm>
              <a:off x="2637656" y="2953529"/>
              <a:ext cx="253221" cy="313094"/>
            </a:xfrm>
            <a:custGeom>
              <a:avLst/>
              <a:gdLst/>
              <a:ahLst/>
              <a:cxnLst/>
              <a:rect l="l" t="t" r="r" b="b"/>
              <a:pathLst>
                <a:path w="9664" h="11949" extrusionOk="0">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47" name="Google Shape;21547;p74"/>
          <p:cNvGrpSpPr/>
          <p:nvPr/>
        </p:nvGrpSpPr>
        <p:grpSpPr>
          <a:xfrm>
            <a:off x="2195804" y="2759526"/>
            <a:ext cx="365394" cy="274969"/>
            <a:chOff x="2195804" y="2946376"/>
            <a:chExt cx="365394" cy="274969"/>
          </a:xfrm>
        </p:grpSpPr>
        <p:sp>
          <p:nvSpPr>
            <p:cNvPr id="21548" name="Google Shape;21548;p74"/>
            <p:cNvSpPr/>
            <p:nvPr/>
          </p:nvSpPr>
          <p:spPr>
            <a:xfrm>
              <a:off x="2201332" y="2951774"/>
              <a:ext cx="354467" cy="264174"/>
            </a:xfrm>
            <a:custGeom>
              <a:avLst/>
              <a:gdLst/>
              <a:ahLst/>
              <a:cxnLst/>
              <a:rect l="l" t="t" r="r" b="b"/>
              <a:pathLst>
                <a:path w="13528" h="10082" extrusionOk="0">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9" name="Google Shape;21549;p74"/>
            <p:cNvSpPr/>
            <p:nvPr/>
          </p:nvSpPr>
          <p:spPr>
            <a:xfrm>
              <a:off x="2221456" y="2951774"/>
              <a:ext cx="334344" cy="264174"/>
            </a:xfrm>
            <a:custGeom>
              <a:avLst/>
              <a:gdLst/>
              <a:ahLst/>
              <a:cxnLst/>
              <a:rect l="l" t="t" r="r" b="b"/>
              <a:pathLst>
                <a:path w="12760" h="10082" extrusionOk="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0" name="Google Shape;21550;p74"/>
            <p:cNvSpPr/>
            <p:nvPr/>
          </p:nvSpPr>
          <p:spPr>
            <a:xfrm>
              <a:off x="2201201" y="2951774"/>
              <a:ext cx="354598" cy="45697"/>
            </a:xfrm>
            <a:custGeom>
              <a:avLst/>
              <a:gdLst/>
              <a:ahLst/>
              <a:cxnLst/>
              <a:rect l="l" t="t" r="r" b="b"/>
              <a:pathLst>
                <a:path w="13533" h="1744" extrusionOk="0">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1" name="Google Shape;21551;p74"/>
            <p:cNvSpPr/>
            <p:nvPr/>
          </p:nvSpPr>
          <p:spPr>
            <a:xfrm>
              <a:off x="2221456" y="2951774"/>
              <a:ext cx="334344" cy="45697"/>
            </a:xfrm>
            <a:custGeom>
              <a:avLst/>
              <a:gdLst/>
              <a:ahLst/>
              <a:cxnLst/>
              <a:rect l="l" t="t" r="r" b="b"/>
              <a:pathLst>
                <a:path w="12760" h="1744" extrusionOk="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2" name="Google Shape;21552;p74"/>
            <p:cNvSpPr/>
            <p:nvPr/>
          </p:nvSpPr>
          <p:spPr>
            <a:xfrm>
              <a:off x="2221456" y="2951774"/>
              <a:ext cx="334344" cy="45697"/>
            </a:xfrm>
            <a:custGeom>
              <a:avLst/>
              <a:gdLst/>
              <a:ahLst/>
              <a:cxnLst/>
              <a:rect l="l" t="t" r="r" b="b"/>
              <a:pathLst>
                <a:path w="12760" h="1744" extrusionOk="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3" name="Google Shape;21553;p74"/>
            <p:cNvSpPr/>
            <p:nvPr/>
          </p:nvSpPr>
          <p:spPr>
            <a:xfrm>
              <a:off x="2225491" y="3048251"/>
              <a:ext cx="188553" cy="138742"/>
            </a:xfrm>
            <a:custGeom>
              <a:avLst/>
              <a:gdLst/>
              <a:ahLst/>
              <a:cxnLst/>
              <a:rect l="l" t="t" r="r" b="b"/>
              <a:pathLst>
                <a:path w="7196" h="5295" extrusionOk="0">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4" name="Google Shape;21554;p74"/>
            <p:cNvSpPr/>
            <p:nvPr/>
          </p:nvSpPr>
          <p:spPr>
            <a:xfrm>
              <a:off x="2229264" y="3099137"/>
              <a:ext cx="108321" cy="87857"/>
            </a:xfrm>
            <a:custGeom>
              <a:avLst/>
              <a:gdLst/>
              <a:ahLst/>
              <a:cxnLst/>
              <a:rect l="l" t="t" r="r" b="b"/>
              <a:pathLst>
                <a:path w="4134" h="3353" extrusionOk="0">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5" name="Google Shape;21555;p74"/>
            <p:cNvSpPr/>
            <p:nvPr/>
          </p:nvSpPr>
          <p:spPr>
            <a:xfrm>
              <a:off x="2324720" y="3066226"/>
              <a:ext cx="65925" cy="60371"/>
            </a:xfrm>
            <a:custGeom>
              <a:avLst/>
              <a:gdLst/>
              <a:ahLst/>
              <a:cxnLst/>
              <a:rect l="l" t="t" r="r" b="b"/>
              <a:pathLst>
                <a:path w="2516" h="2304" extrusionOk="0">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6" name="Google Shape;21556;p74"/>
            <p:cNvSpPr/>
            <p:nvPr/>
          </p:nvSpPr>
          <p:spPr>
            <a:xfrm>
              <a:off x="2255545" y="3099137"/>
              <a:ext cx="54108" cy="46274"/>
            </a:xfrm>
            <a:custGeom>
              <a:avLst/>
              <a:gdLst/>
              <a:ahLst/>
              <a:cxnLst/>
              <a:rect l="l" t="t" r="r" b="b"/>
              <a:pathLst>
                <a:path w="2065" h="1766" extrusionOk="0">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7" name="Google Shape;21557;p74"/>
            <p:cNvSpPr/>
            <p:nvPr/>
          </p:nvSpPr>
          <p:spPr>
            <a:xfrm>
              <a:off x="2195804" y="2946376"/>
              <a:ext cx="365394" cy="274969"/>
            </a:xfrm>
            <a:custGeom>
              <a:avLst/>
              <a:gdLst/>
              <a:ahLst/>
              <a:cxnLst/>
              <a:rect l="l" t="t" r="r" b="b"/>
              <a:pathLst>
                <a:path w="13945" h="10494" extrusionOk="0">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8" name="Google Shape;21558;p74"/>
            <p:cNvSpPr/>
            <p:nvPr/>
          </p:nvSpPr>
          <p:spPr>
            <a:xfrm>
              <a:off x="2218678" y="3015158"/>
              <a:ext cx="43418" cy="10848"/>
            </a:xfrm>
            <a:custGeom>
              <a:avLst/>
              <a:gdLst/>
              <a:ahLst/>
              <a:cxnLst/>
              <a:rect l="l" t="t" r="r" b="b"/>
              <a:pathLst>
                <a:path w="1657" h="414" extrusionOk="0">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9" name="Google Shape;21559;p74"/>
            <p:cNvSpPr/>
            <p:nvPr/>
          </p:nvSpPr>
          <p:spPr>
            <a:xfrm>
              <a:off x="2272891" y="3015158"/>
              <a:ext cx="43418" cy="10848"/>
            </a:xfrm>
            <a:custGeom>
              <a:avLst/>
              <a:gdLst/>
              <a:ahLst/>
              <a:cxnLst/>
              <a:rect l="l" t="t" r="r" b="b"/>
              <a:pathLst>
                <a:path w="1657" h="414" extrusionOk="0">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0" name="Google Shape;21560;p74"/>
            <p:cNvSpPr/>
            <p:nvPr/>
          </p:nvSpPr>
          <p:spPr>
            <a:xfrm>
              <a:off x="2327235" y="3015158"/>
              <a:ext cx="43287" cy="10848"/>
            </a:xfrm>
            <a:custGeom>
              <a:avLst/>
              <a:gdLst/>
              <a:ahLst/>
              <a:cxnLst/>
              <a:rect l="l" t="t" r="r" b="b"/>
              <a:pathLst>
                <a:path w="1652" h="414" extrusionOk="0">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1" name="Google Shape;21561;p74"/>
            <p:cNvSpPr/>
            <p:nvPr/>
          </p:nvSpPr>
          <p:spPr>
            <a:xfrm>
              <a:off x="2381448" y="3015158"/>
              <a:ext cx="43418" cy="10848"/>
            </a:xfrm>
            <a:custGeom>
              <a:avLst/>
              <a:gdLst/>
              <a:ahLst/>
              <a:cxnLst/>
              <a:rect l="l" t="t" r="r" b="b"/>
              <a:pathLst>
                <a:path w="1657" h="414" extrusionOk="0">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2" name="Google Shape;21562;p74"/>
            <p:cNvSpPr/>
            <p:nvPr/>
          </p:nvSpPr>
          <p:spPr>
            <a:xfrm>
              <a:off x="2435792" y="3015158"/>
              <a:ext cx="43418" cy="10848"/>
            </a:xfrm>
            <a:custGeom>
              <a:avLst/>
              <a:gdLst/>
              <a:ahLst/>
              <a:cxnLst/>
              <a:rect l="l" t="t" r="r" b="b"/>
              <a:pathLst>
                <a:path w="1657" h="414" extrusionOk="0">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3" name="Google Shape;21563;p74"/>
            <p:cNvSpPr/>
            <p:nvPr/>
          </p:nvSpPr>
          <p:spPr>
            <a:xfrm>
              <a:off x="2490005" y="3015158"/>
              <a:ext cx="43418" cy="10848"/>
            </a:xfrm>
            <a:custGeom>
              <a:avLst/>
              <a:gdLst/>
              <a:ahLst/>
              <a:cxnLst/>
              <a:rect l="l" t="t" r="r" b="b"/>
              <a:pathLst>
                <a:path w="1657" h="414" extrusionOk="0">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4" name="Google Shape;21564;p74"/>
            <p:cNvSpPr/>
            <p:nvPr/>
          </p:nvSpPr>
          <p:spPr>
            <a:xfrm>
              <a:off x="2225229" y="2970640"/>
              <a:ext cx="268445" cy="10848"/>
            </a:xfrm>
            <a:custGeom>
              <a:avLst/>
              <a:gdLst/>
              <a:ahLst/>
              <a:cxnLst/>
              <a:rect l="l" t="t" r="r" b="b"/>
              <a:pathLst>
                <a:path w="10245" h="414" extrusionOk="0">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5" name="Google Shape;21565;p74"/>
            <p:cNvSpPr/>
            <p:nvPr/>
          </p:nvSpPr>
          <p:spPr>
            <a:xfrm>
              <a:off x="2511806" y="2962884"/>
              <a:ext cx="32046" cy="25888"/>
            </a:xfrm>
            <a:custGeom>
              <a:avLst/>
              <a:gdLst/>
              <a:ahLst/>
              <a:cxnLst/>
              <a:rect l="l" t="t" r="r" b="b"/>
              <a:pathLst>
                <a:path w="1223" h="988" extrusionOk="0">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6" name="Google Shape;21566;p74"/>
            <p:cNvSpPr/>
            <p:nvPr/>
          </p:nvSpPr>
          <p:spPr>
            <a:xfrm>
              <a:off x="2220067" y="3042958"/>
              <a:ext cx="105439" cy="85813"/>
            </a:xfrm>
            <a:custGeom>
              <a:avLst/>
              <a:gdLst/>
              <a:ahLst/>
              <a:cxnLst/>
              <a:rect l="l" t="t" r="r" b="b"/>
              <a:pathLst>
                <a:path w="4024" h="3275" extrusionOk="0">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7" name="Google Shape;21567;p74"/>
            <p:cNvSpPr/>
            <p:nvPr/>
          </p:nvSpPr>
          <p:spPr>
            <a:xfrm>
              <a:off x="2220067" y="3093686"/>
              <a:ext cx="138506" cy="98862"/>
            </a:xfrm>
            <a:custGeom>
              <a:avLst/>
              <a:gdLst/>
              <a:ahLst/>
              <a:cxnLst/>
              <a:rect l="l" t="t" r="r" b="b"/>
              <a:pathLst>
                <a:path w="5286" h="3773" extrusionOk="0">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8" name="Google Shape;21568;p74"/>
            <p:cNvSpPr/>
            <p:nvPr/>
          </p:nvSpPr>
          <p:spPr>
            <a:xfrm>
              <a:off x="2332764" y="3042827"/>
              <a:ext cx="86809" cy="149459"/>
            </a:xfrm>
            <a:custGeom>
              <a:avLst/>
              <a:gdLst/>
              <a:ahLst/>
              <a:cxnLst/>
              <a:rect l="l" t="t" r="r" b="b"/>
              <a:pathLst>
                <a:path w="3313" h="5704" extrusionOk="0">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9" name="Google Shape;21569;p74"/>
            <p:cNvSpPr/>
            <p:nvPr/>
          </p:nvSpPr>
          <p:spPr>
            <a:xfrm>
              <a:off x="2443705" y="3042827"/>
              <a:ext cx="89822" cy="10848"/>
            </a:xfrm>
            <a:custGeom>
              <a:avLst/>
              <a:gdLst/>
              <a:ahLst/>
              <a:cxnLst/>
              <a:rect l="l" t="t" r="r" b="b"/>
              <a:pathLst>
                <a:path w="3428" h="414" extrusionOk="0">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0" name="Google Shape;21570;p74"/>
            <p:cNvSpPr/>
            <p:nvPr/>
          </p:nvSpPr>
          <p:spPr>
            <a:xfrm>
              <a:off x="2432884" y="3065990"/>
              <a:ext cx="100644" cy="10953"/>
            </a:xfrm>
            <a:custGeom>
              <a:avLst/>
              <a:gdLst/>
              <a:ahLst/>
              <a:cxnLst/>
              <a:rect l="l" t="t" r="r" b="b"/>
              <a:pathLst>
                <a:path w="3841" h="418" extrusionOk="0">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1" name="Google Shape;21571;p74"/>
            <p:cNvSpPr/>
            <p:nvPr/>
          </p:nvSpPr>
          <p:spPr>
            <a:xfrm>
              <a:off x="2432884" y="3089127"/>
              <a:ext cx="100644" cy="10979"/>
            </a:xfrm>
            <a:custGeom>
              <a:avLst/>
              <a:gdLst/>
              <a:ahLst/>
              <a:cxnLst/>
              <a:rect l="l" t="t" r="r" b="b"/>
              <a:pathLst>
                <a:path w="3841" h="419" extrusionOk="0">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2" name="Google Shape;21572;p74"/>
            <p:cNvSpPr/>
            <p:nvPr/>
          </p:nvSpPr>
          <p:spPr>
            <a:xfrm>
              <a:off x="2432884" y="3112264"/>
              <a:ext cx="100644" cy="10979"/>
            </a:xfrm>
            <a:custGeom>
              <a:avLst/>
              <a:gdLst/>
              <a:ahLst/>
              <a:cxnLst/>
              <a:rect l="l" t="t" r="r" b="b"/>
              <a:pathLst>
                <a:path w="3841" h="419" extrusionOk="0">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3" name="Google Shape;21573;p74"/>
            <p:cNvSpPr/>
            <p:nvPr/>
          </p:nvSpPr>
          <p:spPr>
            <a:xfrm>
              <a:off x="2432884" y="3135401"/>
              <a:ext cx="100644" cy="10979"/>
            </a:xfrm>
            <a:custGeom>
              <a:avLst/>
              <a:gdLst/>
              <a:ahLst/>
              <a:cxnLst/>
              <a:rect l="l" t="t" r="r" b="b"/>
              <a:pathLst>
                <a:path w="3841" h="419" extrusionOk="0">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4" name="Google Shape;21574;p74"/>
            <p:cNvSpPr/>
            <p:nvPr/>
          </p:nvSpPr>
          <p:spPr>
            <a:xfrm>
              <a:off x="2432884" y="3158669"/>
              <a:ext cx="100644" cy="10848"/>
            </a:xfrm>
            <a:custGeom>
              <a:avLst/>
              <a:gdLst/>
              <a:ahLst/>
              <a:cxnLst/>
              <a:rect l="l" t="t" r="r" b="b"/>
              <a:pathLst>
                <a:path w="3841" h="414" extrusionOk="0">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5" name="Google Shape;21575;p74"/>
            <p:cNvSpPr/>
            <p:nvPr/>
          </p:nvSpPr>
          <p:spPr>
            <a:xfrm>
              <a:off x="2432884" y="3181832"/>
              <a:ext cx="74494" cy="10848"/>
            </a:xfrm>
            <a:custGeom>
              <a:avLst/>
              <a:gdLst/>
              <a:ahLst/>
              <a:cxnLst/>
              <a:rect l="l" t="t" r="r" b="b"/>
              <a:pathLst>
                <a:path w="2843" h="414" extrusionOk="0">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6" name="Google Shape;21576;p74"/>
            <p:cNvSpPr/>
            <p:nvPr/>
          </p:nvSpPr>
          <p:spPr>
            <a:xfrm>
              <a:off x="2325847" y="3060776"/>
              <a:ext cx="71349" cy="71271"/>
            </a:xfrm>
            <a:custGeom>
              <a:avLst/>
              <a:gdLst/>
              <a:ahLst/>
              <a:cxnLst/>
              <a:rect l="l" t="t" r="r" b="b"/>
              <a:pathLst>
                <a:path w="2723" h="2720" extrusionOk="0">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77" name="Google Shape;21577;p74"/>
          <p:cNvGrpSpPr/>
          <p:nvPr/>
        </p:nvGrpSpPr>
        <p:grpSpPr>
          <a:xfrm>
            <a:off x="1312334" y="2714248"/>
            <a:ext cx="377342" cy="365525"/>
            <a:chOff x="1312334" y="2901098"/>
            <a:chExt cx="377342" cy="365525"/>
          </a:xfrm>
        </p:grpSpPr>
        <p:sp>
          <p:nvSpPr>
            <p:cNvPr id="21578" name="Google Shape;21578;p74"/>
            <p:cNvSpPr/>
            <p:nvPr/>
          </p:nvSpPr>
          <p:spPr>
            <a:xfrm>
              <a:off x="1317863" y="2906574"/>
              <a:ext cx="371813" cy="354651"/>
            </a:xfrm>
            <a:custGeom>
              <a:avLst/>
              <a:gdLst/>
              <a:ahLst/>
              <a:cxnLst/>
              <a:rect l="l" t="t" r="r" b="b"/>
              <a:pathLst>
                <a:path w="14190" h="13535" extrusionOk="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9" name="Google Shape;21579;p74"/>
            <p:cNvSpPr/>
            <p:nvPr/>
          </p:nvSpPr>
          <p:spPr>
            <a:xfrm>
              <a:off x="1348939" y="2919335"/>
              <a:ext cx="314089" cy="314325"/>
            </a:xfrm>
            <a:custGeom>
              <a:avLst/>
              <a:gdLst/>
              <a:ahLst/>
              <a:cxnLst/>
              <a:rect l="l" t="t" r="r" b="b"/>
              <a:pathLst>
                <a:path w="11987" h="11996" extrusionOk="0">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0" name="Google Shape;21580;p74"/>
            <p:cNvSpPr/>
            <p:nvPr/>
          </p:nvSpPr>
          <p:spPr>
            <a:xfrm>
              <a:off x="1312439" y="2984265"/>
              <a:ext cx="290455" cy="282358"/>
            </a:xfrm>
            <a:custGeom>
              <a:avLst/>
              <a:gdLst/>
              <a:ahLst/>
              <a:cxnLst/>
              <a:rect l="l" t="t" r="r" b="b"/>
              <a:pathLst>
                <a:path w="11085" h="10776" extrusionOk="0">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1" name="Google Shape;21581;p74"/>
            <p:cNvSpPr/>
            <p:nvPr/>
          </p:nvSpPr>
          <p:spPr>
            <a:xfrm>
              <a:off x="1312334" y="2901098"/>
              <a:ext cx="365394" cy="365525"/>
            </a:xfrm>
            <a:custGeom>
              <a:avLst/>
              <a:gdLst/>
              <a:ahLst/>
              <a:cxnLst/>
              <a:rect l="l" t="t" r="r" b="b"/>
              <a:pathLst>
                <a:path w="13945" h="13950" extrusionOk="0">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2" name="Google Shape;21582;p74"/>
            <p:cNvSpPr/>
            <p:nvPr/>
          </p:nvSpPr>
          <p:spPr>
            <a:xfrm>
              <a:off x="1374958" y="3039185"/>
              <a:ext cx="61392" cy="72240"/>
            </a:xfrm>
            <a:custGeom>
              <a:avLst/>
              <a:gdLst/>
              <a:ahLst/>
              <a:cxnLst/>
              <a:rect l="l" t="t" r="r" b="b"/>
              <a:pathLst>
                <a:path w="2343" h="2757" extrusionOk="0">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3" name="Google Shape;21583;p74"/>
            <p:cNvSpPr/>
            <p:nvPr/>
          </p:nvSpPr>
          <p:spPr>
            <a:xfrm>
              <a:off x="1436141" y="3102648"/>
              <a:ext cx="106513" cy="102478"/>
            </a:xfrm>
            <a:custGeom>
              <a:avLst/>
              <a:gdLst/>
              <a:ahLst/>
              <a:cxnLst/>
              <a:rect l="l" t="t" r="r" b="b"/>
              <a:pathLst>
                <a:path w="4065" h="3911" extrusionOk="0">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4" name="Google Shape;21584;p74"/>
            <p:cNvSpPr/>
            <p:nvPr/>
          </p:nvSpPr>
          <p:spPr>
            <a:xfrm>
              <a:off x="1374958" y="3122142"/>
              <a:ext cx="69961" cy="82983"/>
            </a:xfrm>
            <a:custGeom>
              <a:avLst/>
              <a:gdLst/>
              <a:ahLst/>
              <a:cxnLst/>
              <a:rect l="l" t="t" r="r" b="b"/>
              <a:pathLst>
                <a:path w="2670" h="3167" extrusionOk="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85" name="Google Shape;21585;p74"/>
          <p:cNvGrpSpPr/>
          <p:nvPr/>
        </p:nvGrpSpPr>
        <p:grpSpPr>
          <a:xfrm>
            <a:off x="859660" y="2714379"/>
            <a:ext cx="377133" cy="365341"/>
            <a:chOff x="859660" y="2901229"/>
            <a:chExt cx="377133" cy="365341"/>
          </a:xfrm>
        </p:grpSpPr>
        <p:sp>
          <p:nvSpPr>
            <p:cNvPr id="21586" name="Google Shape;21586;p74"/>
            <p:cNvSpPr/>
            <p:nvPr/>
          </p:nvSpPr>
          <p:spPr>
            <a:xfrm>
              <a:off x="859660" y="2989007"/>
              <a:ext cx="311810" cy="272087"/>
            </a:xfrm>
            <a:custGeom>
              <a:avLst/>
              <a:gdLst/>
              <a:ahLst/>
              <a:cxnLst/>
              <a:rect l="l" t="t" r="r" b="b"/>
              <a:pathLst>
                <a:path w="11900" h="10384" extrusionOk="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7" name="Google Shape;21587;p74"/>
            <p:cNvSpPr/>
            <p:nvPr/>
          </p:nvSpPr>
          <p:spPr>
            <a:xfrm>
              <a:off x="876744" y="2989007"/>
              <a:ext cx="294726" cy="250496"/>
            </a:xfrm>
            <a:custGeom>
              <a:avLst/>
              <a:gdLst/>
              <a:ahLst/>
              <a:cxnLst/>
              <a:rect l="l" t="t" r="r" b="b"/>
              <a:pathLst>
                <a:path w="11248" h="9560" extrusionOk="0">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8" name="Google Shape;21588;p74"/>
            <p:cNvSpPr/>
            <p:nvPr/>
          </p:nvSpPr>
          <p:spPr>
            <a:xfrm>
              <a:off x="954120" y="3029857"/>
              <a:ext cx="79367" cy="48737"/>
            </a:xfrm>
            <a:custGeom>
              <a:avLst/>
              <a:gdLst/>
              <a:ahLst/>
              <a:cxnLst/>
              <a:rect l="l" t="t" r="r" b="b"/>
              <a:pathLst>
                <a:path w="3029" h="1860" extrusionOk="0">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9" name="Google Shape;21589;p74"/>
            <p:cNvSpPr/>
            <p:nvPr/>
          </p:nvSpPr>
          <p:spPr>
            <a:xfrm>
              <a:off x="973981" y="3029988"/>
              <a:ext cx="59401" cy="47715"/>
            </a:xfrm>
            <a:custGeom>
              <a:avLst/>
              <a:gdLst/>
              <a:ahLst/>
              <a:cxnLst/>
              <a:rect l="l" t="t" r="r" b="b"/>
              <a:pathLst>
                <a:path w="2267" h="1821" extrusionOk="0">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0" name="Google Shape;21590;p74"/>
            <p:cNvSpPr/>
            <p:nvPr/>
          </p:nvSpPr>
          <p:spPr>
            <a:xfrm>
              <a:off x="997616" y="3112762"/>
              <a:ext cx="62938" cy="70721"/>
            </a:xfrm>
            <a:custGeom>
              <a:avLst/>
              <a:gdLst/>
              <a:ahLst/>
              <a:cxnLst/>
              <a:rect l="l" t="t" r="r" b="b"/>
              <a:pathLst>
                <a:path w="2402" h="2699" extrusionOk="0">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1" name="Google Shape;21591;p74"/>
            <p:cNvSpPr/>
            <p:nvPr/>
          </p:nvSpPr>
          <p:spPr>
            <a:xfrm>
              <a:off x="1014359" y="3112762"/>
              <a:ext cx="46300" cy="62807"/>
            </a:xfrm>
            <a:custGeom>
              <a:avLst/>
              <a:gdLst/>
              <a:ahLst/>
              <a:cxnLst/>
              <a:rect l="l" t="t" r="r" b="b"/>
              <a:pathLst>
                <a:path w="1767" h="2397" extrusionOk="0">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2" name="Google Shape;21592;p74"/>
            <p:cNvSpPr/>
            <p:nvPr/>
          </p:nvSpPr>
          <p:spPr>
            <a:xfrm>
              <a:off x="905933" y="3087555"/>
              <a:ext cx="66947" cy="68126"/>
            </a:xfrm>
            <a:custGeom>
              <a:avLst/>
              <a:gdLst/>
              <a:ahLst/>
              <a:cxnLst/>
              <a:rect l="l" t="t" r="r" b="b"/>
              <a:pathLst>
                <a:path w="2555" h="2600" extrusionOk="0">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3" name="Google Shape;21593;p74"/>
            <p:cNvSpPr/>
            <p:nvPr/>
          </p:nvSpPr>
          <p:spPr>
            <a:xfrm>
              <a:off x="913113" y="3103539"/>
              <a:ext cx="59637" cy="52143"/>
            </a:xfrm>
            <a:custGeom>
              <a:avLst/>
              <a:gdLst/>
              <a:ahLst/>
              <a:cxnLst/>
              <a:rect l="l" t="t" r="r" b="b"/>
              <a:pathLst>
                <a:path w="2276" h="1990" extrusionOk="0">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4" name="Google Shape;21594;p74"/>
            <p:cNvSpPr/>
            <p:nvPr/>
          </p:nvSpPr>
          <p:spPr>
            <a:xfrm>
              <a:off x="1108950" y="2906574"/>
              <a:ext cx="121868" cy="138297"/>
            </a:xfrm>
            <a:custGeom>
              <a:avLst/>
              <a:gdLst/>
              <a:ahLst/>
              <a:cxnLst/>
              <a:rect l="l" t="t" r="r" b="b"/>
              <a:pathLst>
                <a:path w="4651" h="5278" extrusionOk="0">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5" name="Google Shape;21595;p74"/>
            <p:cNvSpPr/>
            <p:nvPr/>
          </p:nvSpPr>
          <p:spPr>
            <a:xfrm>
              <a:off x="1127685" y="2978186"/>
              <a:ext cx="45671" cy="43549"/>
            </a:xfrm>
            <a:custGeom>
              <a:avLst/>
              <a:gdLst/>
              <a:ahLst/>
              <a:cxnLst/>
              <a:rect l="l" t="t" r="r" b="b"/>
              <a:pathLst>
                <a:path w="1743" h="1662" extrusionOk="0">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6" name="Google Shape;21596;p74"/>
            <p:cNvSpPr/>
            <p:nvPr/>
          </p:nvSpPr>
          <p:spPr>
            <a:xfrm>
              <a:off x="1028954" y="3016625"/>
              <a:ext cx="115736" cy="79132"/>
            </a:xfrm>
            <a:custGeom>
              <a:avLst/>
              <a:gdLst/>
              <a:ahLst/>
              <a:cxnLst/>
              <a:rect l="l" t="t" r="r" b="b"/>
              <a:pathLst>
                <a:path w="4417" h="3020" extrusionOk="0">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7" name="Google Shape;21597;p74"/>
            <p:cNvSpPr/>
            <p:nvPr/>
          </p:nvSpPr>
          <p:spPr>
            <a:xfrm>
              <a:off x="1043287" y="3016625"/>
              <a:ext cx="91709" cy="58903"/>
            </a:xfrm>
            <a:custGeom>
              <a:avLst/>
              <a:gdLst/>
              <a:ahLst/>
              <a:cxnLst/>
              <a:rect l="l" t="t" r="r" b="b"/>
              <a:pathLst>
                <a:path w="3500" h="2248" extrusionOk="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8" name="Google Shape;21598;p74"/>
            <p:cNvSpPr/>
            <p:nvPr/>
          </p:nvSpPr>
          <p:spPr>
            <a:xfrm>
              <a:off x="1070721" y="3168521"/>
              <a:ext cx="59113" cy="58956"/>
            </a:xfrm>
            <a:custGeom>
              <a:avLst/>
              <a:gdLst/>
              <a:ahLst/>
              <a:cxnLst/>
              <a:rect l="l" t="t" r="r" b="b"/>
              <a:pathLst>
                <a:path w="2256" h="2250" extrusionOk="0">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9" name="Google Shape;21599;p74"/>
            <p:cNvSpPr/>
            <p:nvPr/>
          </p:nvSpPr>
          <p:spPr>
            <a:xfrm>
              <a:off x="878525" y="2983505"/>
              <a:ext cx="199113" cy="84503"/>
            </a:xfrm>
            <a:custGeom>
              <a:avLst/>
              <a:gdLst/>
              <a:ahLst/>
              <a:cxnLst/>
              <a:rect l="l" t="t" r="r" b="b"/>
              <a:pathLst>
                <a:path w="7599" h="3225" extrusionOk="0">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0" name="Google Shape;21600;p74"/>
            <p:cNvSpPr/>
            <p:nvPr/>
          </p:nvSpPr>
          <p:spPr>
            <a:xfrm>
              <a:off x="862804" y="3077939"/>
              <a:ext cx="143642" cy="172910"/>
            </a:xfrm>
            <a:custGeom>
              <a:avLst/>
              <a:gdLst/>
              <a:ahLst/>
              <a:cxnLst/>
              <a:rect l="l" t="t" r="r" b="b"/>
              <a:pathLst>
                <a:path w="5482" h="6599" extrusionOk="0">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1" name="Google Shape;21601;p74"/>
            <p:cNvSpPr/>
            <p:nvPr/>
          </p:nvSpPr>
          <p:spPr>
            <a:xfrm>
              <a:off x="948565" y="3024564"/>
              <a:ext cx="90713" cy="59427"/>
            </a:xfrm>
            <a:custGeom>
              <a:avLst/>
              <a:gdLst/>
              <a:ahLst/>
              <a:cxnLst/>
              <a:rect l="l" t="t" r="r" b="b"/>
              <a:pathLst>
                <a:path w="3462" h="2268" extrusionOk="0">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2" name="Google Shape;21602;p74"/>
            <p:cNvSpPr/>
            <p:nvPr/>
          </p:nvSpPr>
          <p:spPr>
            <a:xfrm>
              <a:off x="991720" y="3107364"/>
              <a:ext cx="80520" cy="81595"/>
            </a:xfrm>
            <a:custGeom>
              <a:avLst/>
              <a:gdLst/>
              <a:ahLst/>
              <a:cxnLst/>
              <a:rect l="l" t="t" r="r" b="b"/>
              <a:pathLst>
                <a:path w="3073" h="3114" extrusionOk="0">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3" name="Google Shape;21603;p74"/>
            <p:cNvSpPr/>
            <p:nvPr/>
          </p:nvSpPr>
          <p:spPr>
            <a:xfrm>
              <a:off x="902029" y="3082131"/>
              <a:ext cx="75699" cy="79105"/>
            </a:xfrm>
            <a:custGeom>
              <a:avLst/>
              <a:gdLst/>
              <a:ahLst/>
              <a:cxnLst/>
              <a:rect l="l" t="t" r="r" b="b"/>
              <a:pathLst>
                <a:path w="2889" h="3019" extrusionOk="0">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4" name="Google Shape;21604;p74"/>
            <p:cNvSpPr/>
            <p:nvPr/>
          </p:nvSpPr>
          <p:spPr>
            <a:xfrm>
              <a:off x="1011267" y="2901229"/>
              <a:ext cx="225525" cy="365341"/>
            </a:xfrm>
            <a:custGeom>
              <a:avLst/>
              <a:gdLst/>
              <a:ahLst/>
              <a:cxnLst/>
              <a:rect l="l" t="t" r="r" b="b"/>
              <a:pathLst>
                <a:path w="8607" h="13943" extrusionOk="0">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05" name="Google Shape;21605;p74"/>
          <p:cNvGrpSpPr/>
          <p:nvPr/>
        </p:nvGrpSpPr>
        <p:grpSpPr>
          <a:xfrm>
            <a:off x="3090671" y="3178425"/>
            <a:ext cx="323365" cy="365420"/>
            <a:chOff x="3090671" y="3365275"/>
            <a:chExt cx="323365" cy="365420"/>
          </a:xfrm>
        </p:grpSpPr>
        <p:sp>
          <p:nvSpPr>
            <p:cNvPr id="21606" name="Google Shape;21606;p74"/>
            <p:cNvSpPr/>
            <p:nvPr/>
          </p:nvSpPr>
          <p:spPr>
            <a:xfrm>
              <a:off x="3191577" y="3371066"/>
              <a:ext cx="96635" cy="230503"/>
            </a:xfrm>
            <a:custGeom>
              <a:avLst/>
              <a:gdLst/>
              <a:ahLst/>
              <a:cxnLst/>
              <a:rect l="l" t="t" r="r" b="b"/>
              <a:pathLst>
                <a:path w="3688" h="8797" extrusionOk="0">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7" name="Google Shape;21607;p74"/>
            <p:cNvSpPr/>
            <p:nvPr/>
          </p:nvSpPr>
          <p:spPr>
            <a:xfrm>
              <a:off x="3215736" y="3371197"/>
              <a:ext cx="66685" cy="201445"/>
            </a:xfrm>
            <a:custGeom>
              <a:avLst/>
              <a:gdLst/>
              <a:ahLst/>
              <a:cxnLst/>
              <a:rect l="l" t="t" r="r" b="b"/>
              <a:pathLst>
                <a:path w="2545" h="7688" extrusionOk="0">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8" name="Google Shape;21608;p74"/>
            <p:cNvSpPr/>
            <p:nvPr/>
          </p:nvSpPr>
          <p:spPr>
            <a:xfrm>
              <a:off x="3216496" y="3371197"/>
              <a:ext cx="95744" cy="230372"/>
            </a:xfrm>
            <a:custGeom>
              <a:avLst/>
              <a:gdLst/>
              <a:ahLst/>
              <a:cxnLst/>
              <a:rect l="l" t="t" r="r" b="b"/>
              <a:pathLst>
                <a:path w="3654" h="8792" extrusionOk="0">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9" name="Google Shape;21609;p74"/>
            <p:cNvSpPr/>
            <p:nvPr/>
          </p:nvSpPr>
          <p:spPr>
            <a:xfrm>
              <a:off x="3234104" y="3378403"/>
              <a:ext cx="78136" cy="223167"/>
            </a:xfrm>
            <a:custGeom>
              <a:avLst/>
              <a:gdLst/>
              <a:ahLst/>
              <a:cxnLst/>
              <a:rect l="l" t="t" r="r" b="b"/>
              <a:pathLst>
                <a:path w="2982" h="8517" extrusionOk="0">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0" name="Google Shape;21610;p74"/>
            <p:cNvSpPr/>
            <p:nvPr/>
          </p:nvSpPr>
          <p:spPr>
            <a:xfrm>
              <a:off x="3227422" y="3520761"/>
              <a:ext cx="169583" cy="204406"/>
            </a:xfrm>
            <a:custGeom>
              <a:avLst/>
              <a:gdLst/>
              <a:ahLst/>
              <a:cxnLst/>
              <a:rect l="l" t="t" r="r" b="b"/>
              <a:pathLst>
                <a:path w="6472" h="7801" extrusionOk="0">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1" name="Google Shape;21611;p74"/>
            <p:cNvSpPr/>
            <p:nvPr/>
          </p:nvSpPr>
          <p:spPr>
            <a:xfrm>
              <a:off x="3108568" y="3520551"/>
              <a:ext cx="168587" cy="204851"/>
            </a:xfrm>
            <a:custGeom>
              <a:avLst/>
              <a:gdLst/>
              <a:ahLst/>
              <a:cxnLst/>
              <a:rect l="l" t="t" r="r" b="b"/>
              <a:pathLst>
                <a:path w="6434" h="7818" extrusionOk="0">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2" name="Google Shape;21612;p74"/>
            <p:cNvSpPr/>
            <p:nvPr/>
          </p:nvSpPr>
          <p:spPr>
            <a:xfrm>
              <a:off x="3244663" y="3536640"/>
              <a:ext cx="15381" cy="15381"/>
            </a:xfrm>
            <a:custGeom>
              <a:avLst/>
              <a:gdLst/>
              <a:ahLst/>
              <a:cxnLst/>
              <a:rect l="l" t="t" r="r" b="b"/>
              <a:pathLst>
                <a:path w="587" h="587" extrusionOk="0">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3" name="Google Shape;21613;p74"/>
            <p:cNvSpPr/>
            <p:nvPr/>
          </p:nvSpPr>
          <p:spPr>
            <a:xfrm>
              <a:off x="3283024" y="3621143"/>
              <a:ext cx="84555" cy="81149"/>
            </a:xfrm>
            <a:custGeom>
              <a:avLst/>
              <a:gdLst/>
              <a:ahLst/>
              <a:cxnLst/>
              <a:rect l="l" t="t" r="r" b="b"/>
              <a:pathLst>
                <a:path w="3227" h="3097" extrusionOk="0">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4" name="Google Shape;21614;p74"/>
            <p:cNvSpPr/>
            <p:nvPr/>
          </p:nvSpPr>
          <p:spPr>
            <a:xfrm>
              <a:off x="3132595" y="3621090"/>
              <a:ext cx="88957" cy="81123"/>
            </a:xfrm>
            <a:custGeom>
              <a:avLst/>
              <a:gdLst/>
              <a:ahLst/>
              <a:cxnLst/>
              <a:rect l="l" t="t" r="r" b="b"/>
              <a:pathLst>
                <a:path w="3395" h="3096" extrusionOk="0">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5" name="Google Shape;21615;p74"/>
            <p:cNvSpPr/>
            <p:nvPr/>
          </p:nvSpPr>
          <p:spPr>
            <a:xfrm>
              <a:off x="3279749" y="3505957"/>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6" name="Google Shape;21616;p74"/>
            <p:cNvSpPr/>
            <p:nvPr/>
          </p:nvSpPr>
          <p:spPr>
            <a:xfrm>
              <a:off x="3279880" y="3505695"/>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7" name="Google Shape;21617;p74"/>
            <p:cNvSpPr/>
            <p:nvPr/>
          </p:nvSpPr>
          <p:spPr>
            <a:xfrm>
              <a:off x="3258001" y="3628322"/>
              <a:ext cx="26" cy="288"/>
            </a:xfrm>
            <a:custGeom>
              <a:avLst/>
              <a:gdLst/>
              <a:ahLst/>
              <a:cxnLst/>
              <a:rect l="l" t="t" r="r" b="b"/>
              <a:pathLst>
                <a:path w="1" h="11" extrusionOk="0">
                  <a:moveTo>
                    <a:pt x="0" y="6"/>
                  </a:moveTo>
                  <a:lnTo>
                    <a:pt x="0" y="6"/>
                  </a:lnTo>
                  <a:lnTo>
                    <a:pt x="0" y="11"/>
                  </a:ln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8" name="Google Shape;21618;p74"/>
            <p:cNvSpPr/>
            <p:nvPr/>
          </p:nvSpPr>
          <p:spPr>
            <a:xfrm>
              <a:off x="3090671" y="3365275"/>
              <a:ext cx="323365" cy="365420"/>
            </a:xfrm>
            <a:custGeom>
              <a:avLst/>
              <a:gdLst/>
              <a:ahLst/>
              <a:cxnLst/>
              <a:rect l="l" t="t" r="r" b="b"/>
              <a:pathLst>
                <a:path w="12341" h="13946" extrusionOk="0">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9" name="Google Shape;21619;p74"/>
            <p:cNvSpPr/>
            <p:nvPr/>
          </p:nvSpPr>
          <p:spPr>
            <a:xfrm>
              <a:off x="3279749" y="3506088"/>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0" name="Google Shape;21620;p74"/>
            <p:cNvSpPr/>
            <p:nvPr/>
          </p:nvSpPr>
          <p:spPr>
            <a:xfrm>
              <a:off x="3281137" y="3542561"/>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1" name="Google Shape;21621;p74"/>
            <p:cNvSpPr/>
            <p:nvPr/>
          </p:nvSpPr>
          <p:spPr>
            <a:xfrm>
              <a:off x="3216732" y="3608959"/>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2" name="Google Shape;21622;p74"/>
            <p:cNvSpPr/>
            <p:nvPr/>
          </p:nvSpPr>
          <p:spPr>
            <a:xfrm>
              <a:off x="3216863" y="3608959"/>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3" name="Google Shape;21623;p74"/>
            <p:cNvSpPr/>
            <p:nvPr/>
          </p:nvSpPr>
          <p:spPr>
            <a:xfrm>
              <a:off x="3216732" y="3609090"/>
              <a:ext cx="26" cy="288"/>
            </a:xfrm>
            <a:custGeom>
              <a:avLst/>
              <a:gdLst/>
              <a:ahLst/>
              <a:cxnLst/>
              <a:rect l="l" t="t" r="r" b="b"/>
              <a:pathLst>
                <a:path w="1" h="11" extrusionOk="0">
                  <a:moveTo>
                    <a:pt x="1" y="10"/>
                  </a:moveTo>
                  <a:lnTo>
                    <a:pt x="1"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4" name="Google Shape;21624;p74"/>
            <p:cNvSpPr/>
            <p:nvPr/>
          </p:nvSpPr>
          <p:spPr>
            <a:xfrm>
              <a:off x="3246681" y="345601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5" name="Google Shape;21625;p74"/>
            <p:cNvSpPr/>
            <p:nvPr/>
          </p:nvSpPr>
          <p:spPr>
            <a:xfrm>
              <a:off x="3258001" y="3628322"/>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6" name="Google Shape;21626;p74"/>
            <p:cNvSpPr/>
            <p:nvPr/>
          </p:nvSpPr>
          <p:spPr>
            <a:xfrm>
              <a:off x="3216732" y="3609352"/>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7" name="Google Shape;21627;p74"/>
            <p:cNvSpPr/>
            <p:nvPr/>
          </p:nvSpPr>
          <p:spPr>
            <a:xfrm>
              <a:off x="3258001" y="3628217"/>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8" name="Google Shape;21628;p74"/>
            <p:cNvSpPr/>
            <p:nvPr/>
          </p:nvSpPr>
          <p:spPr>
            <a:xfrm>
              <a:off x="3246681" y="345601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9" name="Google Shape;21629;p74"/>
            <p:cNvSpPr/>
            <p:nvPr/>
          </p:nvSpPr>
          <p:spPr>
            <a:xfrm>
              <a:off x="3258001" y="3628584"/>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0" name="Google Shape;21630;p74"/>
            <p:cNvSpPr/>
            <p:nvPr/>
          </p:nvSpPr>
          <p:spPr>
            <a:xfrm>
              <a:off x="3258001" y="3628217"/>
              <a:ext cx="26" cy="131"/>
            </a:xfrm>
            <a:custGeom>
              <a:avLst/>
              <a:gdLst/>
              <a:ahLst/>
              <a:cxnLst/>
              <a:rect l="l" t="t" r="r" b="b"/>
              <a:pathLst>
                <a:path w="1" h="5" extrusionOk="0">
                  <a:moveTo>
                    <a:pt x="0" y="0"/>
                  </a:moveTo>
                  <a:lnTo>
                    <a:pt x="0" y="0"/>
                  </a:lnTo>
                  <a:lnTo>
                    <a:pt x="0" y="5"/>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1" name="Google Shape;21631;p74"/>
            <p:cNvSpPr/>
            <p:nvPr/>
          </p:nvSpPr>
          <p:spPr>
            <a:xfrm>
              <a:off x="3271338" y="3405968"/>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2" name="Google Shape;21632;p74"/>
            <p:cNvSpPr/>
            <p:nvPr/>
          </p:nvSpPr>
          <p:spPr>
            <a:xfrm>
              <a:off x="3260018" y="3365275"/>
              <a:ext cx="54737" cy="126217"/>
            </a:xfrm>
            <a:custGeom>
              <a:avLst/>
              <a:gdLst/>
              <a:ahLst/>
              <a:cxnLst/>
              <a:rect l="l" t="t" r="r" b="b"/>
              <a:pathLst>
                <a:path w="2089" h="4817" extrusionOk="0">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33" name="Google Shape;21633;p74"/>
          <p:cNvGrpSpPr/>
          <p:nvPr/>
        </p:nvGrpSpPr>
        <p:grpSpPr>
          <a:xfrm>
            <a:off x="861651" y="4093731"/>
            <a:ext cx="346554" cy="364844"/>
            <a:chOff x="861651" y="4280581"/>
            <a:chExt cx="346554" cy="364844"/>
          </a:xfrm>
        </p:grpSpPr>
        <p:sp>
          <p:nvSpPr>
            <p:cNvPr id="21634" name="Google Shape;21634;p74"/>
            <p:cNvSpPr/>
            <p:nvPr/>
          </p:nvSpPr>
          <p:spPr>
            <a:xfrm>
              <a:off x="1034849" y="4379102"/>
              <a:ext cx="168063" cy="261003"/>
            </a:xfrm>
            <a:custGeom>
              <a:avLst/>
              <a:gdLst/>
              <a:ahLst/>
              <a:cxnLst/>
              <a:rect l="l" t="t" r="r" b="b"/>
              <a:pathLst>
                <a:path w="6414" h="9961" extrusionOk="0">
                  <a:moveTo>
                    <a:pt x="6414" y="1"/>
                  </a:moveTo>
                  <a:lnTo>
                    <a:pt x="1" y="3548"/>
                  </a:lnTo>
                  <a:lnTo>
                    <a:pt x="1" y="9961"/>
                  </a:lnTo>
                  <a:lnTo>
                    <a:pt x="6414" y="6409"/>
                  </a:lnTo>
                  <a:lnTo>
                    <a:pt x="6414" y="1"/>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5" name="Google Shape;21635;p74"/>
            <p:cNvSpPr/>
            <p:nvPr/>
          </p:nvSpPr>
          <p:spPr>
            <a:xfrm>
              <a:off x="1034849" y="4519338"/>
              <a:ext cx="168063" cy="120767"/>
            </a:xfrm>
            <a:custGeom>
              <a:avLst/>
              <a:gdLst/>
              <a:ahLst/>
              <a:cxnLst/>
              <a:rect l="l" t="t" r="r" b="b"/>
              <a:pathLst>
                <a:path w="6414" h="4609" extrusionOk="0">
                  <a:moveTo>
                    <a:pt x="4043" y="1"/>
                  </a:moveTo>
                  <a:lnTo>
                    <a:pt x="1" y="2238"/>
                  </a:lnTo>
                  <a:lnTo>
                    <a:pt x="1" y="4609"/>
                  </a:lnTo>
                  <a:lnTo>
                    <a:pt x="6414" y="1057"/>
                  </a:lnTo>
                  <a:lnTo>
                    <a:pt x="4043"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6" name="Google Shape;21636;p74"/>
            <p:cNvSpPr/>
            <p:nvPr/>
          </p:nvSpPr>
          <p:spPr>
            <a:xfrm>
              <a:off x="866944" y="4379102"/>
              <a:ext cx="167932" cy="261003"/>
            </a:xfrm>
            <a:custGeom>
              <a:avLst/>
              <a:gdLst/>
              <a:ahLst/>
              <a:cxnLst/>
              <a:rect l="l" t="t" r="r" b="b"/>
              <a:pathLst>
                <a:path w="6409" h="9961" extrusionOk="0">
                  <a:moveTo>
                    <a:pt x="0" y="1"/>
                  </a:moveTo>
                  <a:lnTo>
                    <a:pt x="0" y="6409"/>
                  </a:lnTo>
                  <a:lnTo>
                    <a:pt x="6409" y="9961"/>
                  </a:lnTo>
                  <a:lnTo>
                    <a:pt x="6409" y="3548"/>
                  </a:lnTo>
                  <a:lnTo>
                    <a:pt x="0" y="1"/>
                  </a:lnTo>
                  <a:close/>
                </a:path>
              </a:pathLst>
            </a:custGeom>
            <a:solidFill>
              <a:srgbClr val="9EAE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7" name="Google Shape;21637;p74"/>
            <p:cNvSpPr/>
            <p:nvPr/>
          </p:nvSpPr>
          <p:spPr>
            <a:xfrm>
              <a:off x="866944" y="4379102"/>
              <a:ext cx="62152" cy="167932"/>
            </a:xfrm>
            <a:custGeom>
              <a:avLst/>
              <a:gdLst/>
              <a:ahLst/>
              <a:cxnLst/>
              <a:rect l="l" t="t" r="r" b="b"/>
              <a:pathLst>
                <a:path w="2372" h="6409" extrusionOk="0">
                  <a:moveTo>
                    <a:pt x="0" y="1"/>
                  </a:moveTo>
                  <a:lnTo>
                    <a:pt x="0" y="6409"/>
                  </a:lnTo>
                  <a:lnTo>
                    <a:pt x="2372" y="5353"/>
                  </a:lnTo>
                  <a:lnTo>
                    <a:pt x="2372" y="1311"/>
                  </a:lnTo>
                  <a:lnTo>
                    <a:pt x="0"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8" name="Google Shape;21638;p74"/>
            <p:cNvSpPr/>
            <p:nvPr/>
          </p:nvSpPr>
          <p:spPr>
            <a:xfrm>
              <a:off x="866944" y="4286031"/>
              <a:ext cx="335968" cy="186038"/>
            </a:xfrm>
            <a:custGeom>
              <a:avLst/>
              <a:gdLst/>
              <a:ahLst/>
              <a:cxnLst/>
              <a:rect l="l" t="t" r="r" b="b"/>
              <a:pathLst>
                <a:path w="12822" h="7100" extrusionOk="0">
                  <a:moveTo>
                    <a:pt x="6409" y="0"/>
                  </a:moveTo>
                  <a:lnTo>
                    <a:pt x="0" y="3553"/>
                  </a:lnTo>
                  <a:lnTo>
                    <a:pt x="6409" y="7100"/>
                  </a:lnTo>
                  <a:lnTo>
                    <a:pt x="12822" y="3553"/>
                  </a:lnTo>
                  <a:lnTo>
                    <a:pt x="640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9" name="Google Shape;21639;p74"/>
            <p:cNvSpPr/>
            <p:nvPr/>
          </p:nvSpPr>
          <p:spPr>
            <a:xfrm>
              <a:off x="1034849" y="4286031"/>
              <a:ext cx="168063" cy="127423"/>
            </a:xfrm>
            <a:custGeom>
              <a:avLst/>
              <a:gdLst/>
              <a:ahLst/>
              <a:cxnLst/>
              <a:rect l="l" t="t" r="r" b="b"/>
              <a:pathLst>
                <a:path w="6414" h="4863" extrusionOk="0">
                  <a:moveTo>
                    <a:pt x="1" y="0"/>
                  </a:moveTo>
                  <a:lnTo>
                    <a:pt x="1" y="2626"/>
                  </a:lnTo>
                  <a:lnTo>
                    <a:pt x="4043" y="4863"/>
                  </a:lnTo>
                  <a:lnTo>
                    <a:pt x="6414" y="3553"/>
                  </a:lnTo>
                  <a:lnTo>
                    <a:pt x="1" y="0"/>
                  </a:ln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0" name="Google Shape;21640;p74"/>
            <p:cNvSpPr/>
            <p:nvPr/>
          </p:nvSpPr>
          <p:spPr>
            <a:xfrm>
              <a:off x="1034849" y="4413428"/>
              <a:ext cx="105937" cy="164552"/>
            </a:xfrm>
            <a:custGeom>
              <a:avLst/>
              <a:gdLst/>
              <a:ahLst/>
              <a:cxnLst/>
              <a:rect l="l" t="t" r="r" b="b"/>
              <a:pathLst>
                <a:path w="4043" h="6280" extrusionOk="0">
                  <a:moveTo>
                    <a:pt x="4043" y="1"/>
                  </a:moveTo>
                  <a:lnTo>
                    <a:pt x="1" y="2238"/>
                  </a:lnTo>
                  <a:lnTo>
                    <a:pt x="1" y="6280"/>
                  </a:lnTo>
                  <a:lnTo>
                    <a:pt x="4043" y="4043"/>
                  </a:lnTo>
                  <a:lnTo>
                    <a:pt x="4043" y="1"/>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1" name="Google Shape;21641;p74"/>
            <p:cNvSpPr/>
            <p:nvPr/>
          </p:nvSpPr>
          <p:spPr>
            <a:xfrm>
              <a:off x="929070" y="4413428"/>
              <a:ext cx="105806" cy="164552"/>
            </a:xfrm>
            <a:custGeom>
              <a:avLst/>
              <a:gdLst/>
              <a:ahLst/>
              <a:cxnLst/>
              <a:rect l="l" t="t" r="r" b="b"/>
              <a:pathLst>
                <a:path w="4038" h="6280" extrusionOk="0">
                  <a:moveTo>
                    <a:pt x="1" y="1"/>
                  </a:moveTo>
                  <a:lnTo>
                    <a:pt x="1" y="4043"/>
                  </a:lnTo>
                  <a:lnTo>
                    <a:pt x="4038" y="6280"/>
                  </a:lnTo>
                  <a:lnTo>
                    <a:pt x="4038" y="2238"/>
                  </a:lnTo>
                  <a:lnTo>
                    <a:pt x="1" y="1"/>
                  </a:ln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2" name="Google Shape;21642;p74"/>
            <p:cNvSpPr/>
            <p:nvPr/>
          </p:nvSpPr>
          <p:spPr>
            <a:xfrm>
              <a:off x="929070" y="4354839"/>
              <a:ext cx="211716" cy="117230"/>
            </a:xfrm>
            <a:custGeom>
              <a:avLst/>
              <a:gdLst/>
              <a:ahLst/>
              <a:cxnLst/>
              <a:rect l="l" t="t" r="r" b="b"/>
              <a:pathLst>
                <a:path w="8080" h="4474" extrusionOk="0">
                  <a:moveTo>
                    <a:pt x="4038" y="0"/>
                  </a:moveTo>
                  <a:lnTo>
                    <a:pt x="1" y="2237"/>
                  </a:lnTo>
                  <a:lnTo>
                    <a:pt x="4038" y="4474"/>
                  </a:lnTo>
                  <a:lnTo>
                    <a:pt x="8080" y="2237"/>
                  </a:lnTo>
                  <a:lnTo>
                    <a:pt x="4038" y="0"/>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3" name="Google Shape;21643;p74"/>
            <p:cNvSpPr/>
            <p:nvPr/>
          </p:nvSpPr>
          <p:spPr>
            <a:xfrm>
              <a:off x="1101011" y="4500368"/>
              <a:ext cx="27879" cy="17687"/>
            </a:xfrm>
            <a:custGeom>
              <a:avLst/>
              <a:gdLst/>
              <a:ahLst/>
              <a:cxnLst/>
              <a:rect l="l" t="t" r="r" b="b"/>
              <a:pathLst>
                <a:path w="1064" h="675" extrusionOk="0">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4" name="Google Shape;21644;p74"/>
            <p:cNvSpPr/>
            <p:nvPr/>
          </p:nvSpPr>
          <p:spPr>
            <a:xfrm>
              <a:off x="1101037" y="4484882"/>
              <a:ext cx="28613" cy="17949"/>
            </a:xfrm>
            <a:custGeom>
              <a:avLst/>
              <a:gdLst/>
              <a:ahLst/>
              <a:cxnLst/>
              <a:rect l="l" t="t" r="r" b="b"/>
              <a:pathLst>
                <a:path w="1092" h="685" extrusionOk="0">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5" name="Google Shape;21645;p74"/>
            <p:cNvSpPr/>
            <p:nvPr/>
          </p:nvSpPr>
          <p:spPr>
            <a:xfrm>
              <a:off x="861651" y="4280581"/>
              <a:ext cx="346554" cy="364844"/>
            </a:xfrm>
            <a:custGeom>
              <a:avLst/>
              <a:gdLst/>
              <a:ahLst/>
              <a:cxnLst/>
              <a:rect l="l" t="t" r="r" b="b"/>
              <a:pathLst>
                <a:path w="13226" h="13924" extrusionOk="0">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46" name="Google Shape;21646;p74"/>
          <p:cNvGrpSpPr/>
          <p:nvPr/>
        </p:nvGrpSpPr>
        <p:grpSpPr>
          <a:xfrm>
            <a:off x="1385020" y="4093757"/>
            <a:ext cx="330440" cy="364791"/>
            <a:chOff x="1385020" y="4280607"/>
            <a:chExt cx="330440" cy="364791"/>
          </a:xfrm>
        </p:grpSpPr>
        <p:sp>
          <p:nvSpPr>
            <p:cNvPr id="21647" name="Google Shape;21647;p74"/>
            <p:cNvSpPr/>
            <p:nvPr/>
          </p:nvSpPr>
          <p:spPr>
            <a:xfrm>
              <a:off x="1489934" y="4286031"/>
              <a:ext cx="220127" cy="354074"/>
            </a:xfrm>
            <a:custGeom>
              <a:avLst/>
              <a:gdLst/>
              <a:ahLst/>
              <a:cxnLst/>
              <a:rect l="l" t="t" r="r" b="b"/>
              <a:pathLst>
                <a:path w="8401" h="13513" extrusionOk="0">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8" name="Google Shape;21648;p74"/>
            <p:cNvSpPr/>
            <p:nvPr/>
          </p:nvSpPr>
          <p:spPr>
            <a:xfrm>
              <a:off x="1645132" y="4286031"/>
              <a:ext cx="64930" cy="354074"/>
            </a:xfrm>
            <a:custGeom>
              <a:avLst/>
              <a:gdLst/>
              <a:ahLst/>
              <a:cxnLst/>
              <a:rect l="l" t="t" r="r" b="b"/>
              <a:pathLst>
                <a:path w="2478" h="13513" extrusionOk="0">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9" name="Google Shape;21649;p74"/>
            <p:cNvSpPr/>
            <p:nvPr/>
          </p:nvSpPr>
          <p:spPr>
            <a:xfrm>
              <a:off x="1398095" y="4577455"/>
              <a:ext cx="264671" cy="62650"/>
            </a:xfrm>
            <a:custGeom>
              <a:avLst/>
              <a:gdLst/>
              <a:ahLst/>
              <a:cxnLst/>
              <a:rect l="l" t="t" r="r" b="b"/>
              <a:pathLst>
                <a:path w="10101" h="2391" extrusionOk="0">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0" name="Google Shape;21650;p74"/>
            <p:cNvSpPr/>
            <p:nvPr/>
          </p:nvSpPr>
          <p:spPr>
            <a:xfrm>
              <a:off x="1521115" y="4393304"/>
              <a:ext cx="30342" cy="25888"/>
            </a:xfrm>
            <a:custGeom>
              <a:avLst/>
              <a:gdLst/>
              <a:ahLst/>
              <a:cxnLst/>
              <a:rect l="l" t="t" r="r" b="b"/>
              <a:pathLst>
                <a:path w="1158" h="988" extrusionOk="0">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1" name="Google Shape;21651;p74"/>
            <p:cNvSpPr/>
            <p:nvPr/>
          </p:nvSpPr>
          <p:spPr>
            <a:xfrm>
              <a:off x="1521115" y="4449797"/>
              <a:ext cx="30342" cy="25862"/>
            </a:xfrm>
            <a:custGeom>
              <a:avLst/>
              <a:gdLst/>
              <a:ahLst/>
              <a:cxnLst/>
              <a:rect l="l" t="t" r="r" b="b"/>
              <a:pathLst>
                <a:path w="1158" h="987" extrusionOk="0">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2" name="Google Shape;21652;p74"/>
            <p:cNvSpPr/>
            <p:nvPr/>
          </p:nvSpPr>
          <p:spPr>
            <a:xfrm>
              <a:off x="1521115" y="4506132"/>
              <a:ext cx="30342" cy="25993"/>
            </a:xfrm>
            <a:custGeom>
              <a:avLst/>
              <a:gdLst/>
              <a:ahLst/>
              <a:cxnLst/>
              <a:rect l="l" t="t" r="r" b="b"/>
              <a:pathLst>
                <a:path w="1158" h="992" extrusionOk="0">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3" name="Google Shape;21653;p74"/>
            <p:cNvSpPr/>
            <p:nvPr/>
          </p:nvSpPr>
          <p:spPr>
            <a:xfrm>
              <a:off x="1527797" y="4319728"/>
              <a:ext cx="144271" cy="30971"/>
            </a:xfrm>
            <a:custGeom>
              <a:avLst/>
              <a:gdLst/>
              <a:ahLst/>
              <a:cxnLst/>
              <a:rect l="l" t="t" r="r" b="b"/>
              <a:pathLst>
                <a:path w="5506" h="1182" extrusionOk="0">
                  <a:moveTo>
                    <a:pt x="0" y="1"/>
                  </a:moveTo>
                  <a:lnTo>
                    <a:pt x="0" y="1182"/>
                  </a:lnTo>
                  <a:lnTo>
                    <a:pt x="5506" y="1182"/>
                  </a:lnTo>
                  <a:lnTo>
                    <a:pt x="5506" y="1"/>
                  </a:ln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4" name="Google Shape;21654;p74"/>
            <p:cNvSpPr/>
            <p:nvPr/>
          </p:nvSpPr>
          <p:spPr>
            <a:xfrm>
              <a:off x="1489934" y="4468401"/>
              <a:ext cx="28141" cy="28299"/>
            </a:xfrm>
            <a:custGeom>
              <a:avLst/>
              <a:gdLst/>
              <a:ahLst/>
              <a:cxnLst/>
              <a:rect l="l" t="t" r="r" b="b"/>
              <a:pathLst>
                <a:path w="1074" h="1080" extrusionOk="0">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5" name="Google Shape;21655;p74"/>
            <p:cNvSpPr/>
            <p:nvPr/>
          </p:nvSpPr>
          <p:spPr>
            <a:xfrm>
              <a:off x="1391072" y="4359031"/>
              <a:ext cx="118383" cy="126191"/>
            </a:xfrm>
            <a:custGeom>
              <a:avLst/>
              <a:gdLst/>
              <a:ahLst/>
              <a:cxnLst/>
              <a:rect l="l" t="t" r="r" b="b"/>
              <a:pathLst>
                <a:path w="4518" h="4816" extrusionOk="0">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6" name="Google Shape;21656;p74"/>
            <p:cNvSpPr/>
            <p:nvPr/>
          </p:nvSpPr>
          <p:spPr>
            <a:xfrm>
              <a:off x="1391072" y="4366892"/>
              <a:ext cx="108688" cy="118330"/>
            </a:xfrm>
            <a:custGeom>
              <a:avLst/>
              <a:gdLst/>
              <a:ahLst/>
              <a:cxnLst/>
              <a:rect l="l" t="t" r="r" b="b"/>
              <a:pathLst>
                <a:path w="4148" h="4516" extrusionOk="0">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7" name="Google Shape;21657;p74"/>
            <p:cNvSpPr/>
            <p:nvPr/>
          </p:nvSpPr>
          <p:spPr>
            <a:xfrm>
              <a:off x="1391072" y="4359058"/>
              <a:ext cx="34351" cy="33015"/>
            </a:xfrm>
            <a:custGeom>
              <a:avLst/>
              <a:gdLst/>
              <a:ahLst/>
              <a:cxnLst/>
              <a:rect l="l" t="t" r="r" b="b"/>
              <a:pathLst>
                <a:path w="1311" h="1260" extrusionOk="0">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8" name="Google Shape;21658;p74"/>
            <p:cNvSpPr/>
            <p:nvPr/>
          </p:nvSpPr>
          <p:spPr>
            <a:xfrm>
              <a:off x="1385020" y="4280607"/>
              <a:ext cx="330440" cy="364791"/>
            </a:xfrm>
            <a:custGeom>
              <a:avLst/>
              <a:gdLst/>
              <a:ahLst/>
              <a:cxnLst/>
              <a:rect l="l" t="t" r="r" b="b"/>
              <a:pathLst>
                <a:path w="12611" h="13922" extrusionOk="0">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9" name="Google Shape;21659;p74"/>
            <p:cNvSpPr/>
            <p:nvPr/>
          </p:nvSpPr>
          <p:spPr>
            <a:xfrm>
              <a:off x="1704638" y="4380727"/>
              <a:ext cx="10717" cy="51567"/>
            </a:xfrm>
            <a:custGeom>
              <a:avLst/>
              <a:gdLst/>
              <a:ahLst/>
              <a:cxnLst/>
              <a:rect l="l" t="t" r="r" b="b"/>
              <a:pathLst>
                <a:path w="409" h="1968" extrusionOk="0">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0" name="Google Shape;21660;p74"/>
            <p:cNvSpPr/>
            <p:nvPr/>
          </p:nvSpPr>
          <p:spPr>
            <a:xfrm>
              <a:off x="1514067" y="4387907"/>
              <a:ext cx="42789" cy="36683"/>
            </a:xfrm>
            <a:custGeom>
              <a:avLst/>
              <a:gdLst/>
              <a:ahLst/>
              <a:cxnLst/>
              <a:rect l="l" t="t" r="r" b="b"/>
              <a:pathLst>
                <a:path w="1633" h="1400" extrusionOk="0">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1" name="Google Shape;21661;p74"/>
            <p:cNvSpPr/>
            <p:nvPr/>
          </p:nvSpPr>
          <p:spPr>
            <a:xfrm>
              <a:off x="1565633" y="4402003"/>
              <a:ext cx="40535" cy="10717"/>
            </a:xfrm>
            <a:custGeom>
              <a:avLst/>
              <a:gdLst/>
              <a:ahLst/>
              <a:cxnLst/>
              <a:rect l="l" t="t" r="r" b="b"/>
              <a:pathLst>
                <a:path w="1547" h="409" extrusionOk="0">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2" name="Google Shape;21662;p74"/>
            <p:cNvSpPr/>
            <p:nvPr/>
          </p:nvSpPr>
          <p:spPr>
            <a:xfrm>
              <a:off x="1565764" y="4414816"/>
              <a:ext cx="105439" cy="10717"/>
            </a:xfrm>
            <a:custGeom>
              <a:avLst/>
              <a:gdLst/>
              <a:ahLst/>
              <a:cxnLst/>
              <a:rect l="l" t="t" r="r" b="b"/>
              <a:pathLst>
                <a:path w="4024" h="409" extrusionOk="0">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3" name="Google Shape;21663;p74"/>
            <p:cNvSpPr/>
            <p:nvPr/>
          </p:nvSpPr>
          <p:spPr>
            <a:xfrm>
              <a:off x="1565633" y="4386911"/>
              <a:ext cx="14385" cy="10717"/>
            </a:xfrm>
            <a:custGeom>
              <a:avLst/>
              <a:gdLst/>
              <a:ahLst/>
              <a:cxnLst/>
              <a:rect l="l" t="t" r="r" b="b"/>
              <a:pathLst>
                <a:path w="549" h="409" extrusionOk="0">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4" name="Google Shape;21664;p74"/>
            <p:cNvSpPr/>
            <p:nvPr/>
          </p:nvSpPr>
          <p:spPr>
            <a:xfrm>
              <a:off x="1514067" y="4444373"/>
              <a:ext cx="42789" cy="36657"/>
            </a:xfrm>
            <a:custGeom>
              <a:avLst/>
              <a:gdLst/>
              <a:ahLst/>
              <a:cxnLst/>
              <a:rect l="l" t="t" r="r" b="b"/>
              <a:pathLst>
                <a:path w="1633" h="1399" extrusionOk="0">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5" name="Google Shape;21665;p74"/>
            <p:cNvSpPr/>
            <p:nvPr/>
          </p:nvSpPr>
          <p:spPr>
            <a:xfrm>
              <a:off x="1565633" y="4458470"/>
              <a:ext cx="40535" cy="10717"/>
            </a:xfrm>
            <a:custGeom>
              <a:avLst/>
              <a:gdLst/>
              <a:ahLst/>
              <a:cxnLst/>
              <a:rect l="l" t="t" r="r" b="b"/>
              <a:pathLst>
                <a:path w="1547" h="409" extrusionOk="0">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6" name="Google Shape;21666;p74"/>
            <p:cNvSpPr/>
            <p:nvPr/>
          </p:nvSpPr>
          <p:spPr>
            <a:xfrm>
              <a:off x="1565764" y="4471309"/>
              <a:ext cx="105439" cy="10717"/>
            </a:xfrm>
            <a:custGeom>
              <a:avLst/>
              <a:gdLst/>
              <a:ahLst/>
              <a:cxnLst/>
              <a:rect l="l" t="t" r="r" b="b"/>
              <a:pathLst>
                <a:path w="4024" h="409" extrusionOk="0">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7" name="Google Shape;21667;p74"/>
            <p:cNvSpPr/>
            <p:nvPr/>
          </p:nvSpPr>
          <p:spPr>
            <a:xfrm>
              <a:off x="1565633" y="4443377"/>
              <a:ext cx="14385" cy="10717"/>
            </a:xfrm>
            <a:custGeom>
              <a:avLst/>
              <a:gdLst/>
              <a:ahLst/>
              <a:cxnLst/>
              <a:rect l="l" t="t" r="r" b="b"/>
              <a:pathLst>
                <a:path w="549" h="409" extrusionOk="0">
                  <a:moveTo>
                    <a:pt x="274" y="0"/>
                  </a:moveTo>
                  <a:cubicBezTo>
                    <a:pt x="1" y="0"/>
                    <a:pt x="1" y="408"/>
                    <a:pt x="274" y="408"/>
                  </a:cubicBezTo>
                  <a:cubicBezTo>
                    <a:pt x="548" y="408"/>
                    <a:pt x="548" y="0"/>
                    <a:pt x="2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8" name="Google Shape;21668;p74"/>
            <p:cNvSpPr/>
            <p:nvPr/>
          </p:nvSpPr>
          <p:spPr>
            <a:xfrm>
              <a:off x="1514067" y="4500866"/>
              <a:ext cx="42789" cy="36552"/>
            </a:xfrm>
            <a:custGeom>
              <a:avLst/>
              <a:gdLst/>
              <a:ahLst/>
              <a:cxnLst/>
              <a:rect l="l" t="t" r="r" b="b"/>
              <a:pathLst>
                <a:path w="1633" h="1395" extrusionOk="0">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9" name="Google Shape;21669;p74"/>
            <p:cNvSpPr/>
            <p:nvPr/>
          </p:nvSpPr>
          <p:spPr>
            <a:xfrm>
              <a:off x="1565633" y="4514936"/>
              <a:ext cx="40535" cy="10717"/>
            </a:xfrm>
            <a:custGeom>
              <a:avLst/>
              <a:gdLst/>
              <a:ahLst/>
              <a:cxnLst/>
              <a:rect l="l" t="t" r="r" b="b"/>
              <a:pathLst>
                <a:path w="1547" h="409" extrusionOk="0">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0" name="Google Shape;21670;p74"/>
            <p:cNvSpPr/>
            <p:nvPr/>
          </p:nvSpPr>
          <p:spPr>
            <a:xfrm>
              <a:off x="1565633" y="4527775"/>
              <a:ext cx="105570" cy="10717"/>
            </a:xfrm>
            <a:custGeom>
              <a:avLst/>
              <a:gdLst/>
              <a:ahLst/>
              <a:cxnLst/>
              <a:rect l="l" t="t" r="r" b="b"/>
              <a:pathLst>
                <a:path w="4029" h="409" extrusionOk="0">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1" name="Google Shape;21671;p74"/>
            <p:cNvSpPr/>
            <p:nvPr/>
          </p:nvSpPr>
          <p:spPr>
            <a:xfrm>
              <a:off x="1565633" y="4499844"/>
              <a:ext cx="14385" cy="10717"/>
            </a:xfrm>
            <a:custGeom>
              <a:avLst/>
              <a:gdLst/>
              <a:ahLst/>
              <a:cxnLst/>
              <a:rect l="l" t="t" r="r" b="b"/>
              <a:pathLst>
                <a:path w="549" h="409" extrusionOk="0">
                  <a:moveTo>
                    <a:pt x="274" y="1"/>
                  </a:moveTo>
                  <a:cubicBezTo>
                    <a:pt x="1" y="1"/>
                    <a:pt x="1" y="409"/>
                    <a:pt x="274" y="409"/>
                  </a:cubicBezTo>
                  <a:cubicBezTo>
                    <a:pt x="548" y="409"/>
                    <a:pt x="548" y="1"/>
                    <a:pt x="2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2" name="Google Shape;21672;p74"/>
            <p:cNvSpPr/>
            <p:nvPr/>
          </p:nvSpPr>
          <p:spPr>
            <a:xfrm>
              <a:off x="1522504" y="4314330"/>
              <a:ext cx="154988" cy="41793"/>
            </a:xfrm>
            <a:custGeom>
              <a:avLst/>
              <a:gdLst/>
              <a:ahLst/>
              <a:cxnLst/>
              <a:rect l="l" t="t" r="r" b="b"/>
              <a:pathLst>
                <a:path w="5915" h="1595" extrusionOk="0">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73" name="Google Shape;21673;p74"/>
          <p:cNvGrpSpPr/>
          <p:nvPr/>
        </p:nvGrpSpPr>
        <p:grpSpPr>
          <a:xfrm>
            <a:off x="1737836" y="1314091"/>
            <a:ext cx="392016" cy="369560"/>
            <a:chOff x="1737836" y="1500941"/>
            <a:chExt cx="392016" cy="369560"/>
          </a:xfrm>
        </p:grpSpPr>
        <p:sp>
          <p:nvSpPr>
            <p:cNvPr id="21674" name="Google Shape;21674;p74"/>
            <p:cNvSpPr/>
            <p:nvPr/>
          </p:nvSpPr>
          <p:spPr>
            <a:xfrm>
              <a:off x="1755575" y="1596266"/>
              <a:ext cx="148935" cy="264043"/>
            </a:xfrm>
            <a:custGeom>
              <a:avLst/>
              <a:gdLst/>
              <a:ahLst/>
              <a:cxnLst/>
              <a:rect l="l" t="t" r="r" b="b"/>
              <a:pathLst>
                <a:path w="5684" h="10077" extrusionOk="0">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5" name="Google Shape;21675;p74"/>
            <p:cNvSpPr/>
            <p:nvPr/>
          </p:nvSpPr>
          <p:spPr>
            <a:xfrm>
              <a:off x="1755575" y="1596266"/>
              <a:ext cx="148935" cy="112723"/>
            </a:xfrm>
            <a:custGeom>
              <a:avLst/>
              <a:gdLst/>
              <a:ahLst/>
              <a:cxnLst/>
              <a:rect l="l" t="t" r="r" b="b"/>
              <a:pathLst>
                <a:path w="5684" h="4302" extrusionOk="0">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6" name="Google Shape;21676;p74"/>
            <p:cNvSpPr/>
            <p:nvPr/>
          </p:nvSpPr>
          <p:spPr>
            <a:xfrm>
              <a:off x="1843747" y="1506339"/>
              <a:ext cx="151319" cy="179513"/>
            </a:xfrm>
            <a:custGeom>
              <a:avLst/>
              <a:gdLst/>
              <a:ahLst/>
              <a:cxnLst/>
              <a:rect l="l" t="t" r="r" b="b"/>
              <a:pathLst>
                <a:path w="5775" h="6851" extrusionOk="0">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7" name="Google Shape;21677;p74"/>
            <p:cNvSpPr/>
            <p:nvPr/>
          </p:nvSpPr>
          <p:spPr>
            <a:xfrm>
              <a:off x="1737836" y="1506339"/>
              <a:ext cx="205925" cy="179513"/>
            </a:xfrm>
            <a:custGeom>
              <a:avLst/>
              <a:gdLst/>
              <a:ahLst/>
              <a:cxnLst/>
              <a:rect l="l" t="t" r="r" b="b"/>
              <a:pathLst>
                <a:path w="7859" h="6851" extrusionOk="0">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8" name="Google Shape;21678;p74"/>
            <p:cNvSpPr/>
            <p:nvPr/>
          </p:nvSpPr>
          <p:spPr>
            <a:xfrm>
              <a:off x="1844376" y="1733986"/>
              <a:ext cx="173356" cy="69489"/>
            </a:xfrm>
            <a:custGeom>
              <a:avLst/>
              <a:gdLst/>
              <a:ahLst/>
              <a:cxnLst/>
              <a:rect l="l" t="t" r="r" b="b"/>
              <a:pathLst>
                <a:path w="6616" h="2652" extrusionOk="0">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9" name="Google Shape;21679;p74"/>
            <p:cNvSpPr/>
            <p:nvPr/>
          </p:nvSpPr>
          <p:spPr>
            <a:xfrm>
              <a:off x="1844376" y="1738388"/>
              <a:ext cx="151712" cy="49339"/>
            </a:xfrm>
            <a:custGeom>
              <a:avLst/>
              <a:gdLst/>
              <a:ahLst/>
              <a:cxnLst/>
              <a:rect l="l" t="t" r="r" b="b"/>
              <a:pathLst>
                <a:path w="5790" h="1883" extrusionOk="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0" name="Google Shape;21680;p74"/>
            <p:cNvSpPr/>
            <p:nvPr/>
          </p:nvSpPr>
          <p:spPr>
            <a:xfrm>
              <a:off x="1844376" y="1718134"/>
              <a:ext cx="173356" cy="69463"/>
            </a:xfrm>
            <a:custGeom>
              <a:avLst/>
              <a:gdLst/>
              <a:ahLst/>
              <a:cxnLst/>
              <a:rect l="l" t="t" r="r" b="b"/>
              <a:pathLst>
                <a:path w="6616" h="2651" extrusionOk="0">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1" name="Google Shape;21681;p74"/>
            <p:cNvSpPr/>
            <p:nvPr/>
          </p:nvSpPr>
          <p:spPr>
            <a:xfrm>
              <a:off x="1850900" y="1718134"/>
              <a:ext cx="166831" cy="56257"/>
            </a:xfrm>
            <a:custGeom>
              <a:avLst/>
              <a:gdLst/>
              <a:ahLst/>
              <a:cxnLst/>
              <a:rect l="l" t="t" r="r" b="b"/>
              <a:pathLst>
                <a:path w="6367" h="2147" extrusionOk="0">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2" name="Google Shape;21682;p74"/>
            <p:cNvSpPr/>
            <p:nvPr/>
          </p:nvSpPr>
          <p:spPr>
            <a:xfrm>
              <a:off x="1955422" y="1657789"/>
              <a:ext cx="159652" cy="119824"/>
            </a:xfrm>
            <a:custGeom>
              <a:avLst/>
              <a:gdLst/>
              <a:ahLst/>
              <a:cxnLst/>
              <a:rect l="l" t="t" r="r" b="b"/>
              <a:pathLst>
                <a:path w="6093" h="4573" extrusionOk="0">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3" name="Google Shape;21683;p74"/>
            <p:cNvSpPr/>
            <p:nvPr/>
          </p:nvSpPr>
          <p:spPr>
            <a:xfrm>
              <a:off x="1955317" y="1744074"/>
              <a:ext cx="155721" cy="120060"/>
            </a:xfrm>
            <a:custGeom>
              <a:avLst/>
              <a:gdLst/>
              <a:ahLst/>
              <a:cxnLst/>
              <a:rect l="l" t="t" r="r" b="b"/>
              <a:pathLst>
                <a:path w="5943" h="4582" extrusionOk="0">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4" name="Google Shape;21684;p74"/>
            <p:cNvSpPr/>
            <p:nvPr/>
          </p:nvSpPr>
          <p:spPr>
            <a:xfrm>
              <a:off x="2025252" y="1673170"/>
              <a:ext cx="74599" cy="62231"/>
            </a:xfrm>
            <a:custGeom>
              <a:avLst/>
              <a:gdLst/>
              <a:ahLst/>
              <a:cxnLst/>
              <a:rect l="l" t="t" r="r" b="b"/>
              <a:pathLst>
                <a:path w="2847" h="2375" extrusionOk="0">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5" name="Google Shape;21685;p74"/>
            <p:cNvSpPr/>
            <p:nvPr/>
          </p:nvSpPr>
          <p:spPr>
            <a:xfrm>
              <a:off x="1967632" y="1755656"/>
              <a:ext cx="14071" cy="11634"/>
            </a:xfrm>
            <a:custGeom>
              <a:avLst/>
              <a:gdLst/>
              <a:ahLst/>
              <a:cxnLst/>
              <a:rect l="l" t="t" r="r" b="b"/>
              <a:pathLst>
                <a:path w="537" h="444" extrusionOk="0">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6" name="Google Shape;21686;p74"/>
            <p:cNvSpPr/>
            <p:nvPr/>
          </p:nvSpPr>
          <p:spPr>
            <a:xfrm>
              <a:off x="2031147" y="1785422"/>
              <a:ext cx="64668" cy="63724"/>
            </a:xfrm>
            <a:custGeom>
              <a:avLst/>
              <a:gdLst/>
              <a:ahLst/>
              <a:cxnLst/>
              <a:rect l="l" t="t" r="r" b="b"/>
              <a:pathLst>
                <a:path w="2468" h="2432" extrusionOk="0">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7" name="Google Shape;21687;p74"/>
            <p:cNvSpPr/>
            <p:nvPr/>
          </p:nvSpPr>
          <p:spPr>
            <a:xfrm>
              <a:off x="1973554" y="1784190"/>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8" name="Google Shape;21688;p74"/>
            <p:cNvSpPr/>
            <p:nvPr/>
          </p:nvSpPr>
          <p:spPr>
            <a:xfrm>
              <a:off x="2014928" y="1784190"/>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9" name="Google Shape;21689;p74"/>
            <p:cNvSpPr/>
            <p:nvPr/>
          </p:nvSpPr>
          <p:spPr>
            <a:xfrm>
              <a:off x="1910039" y="1732100"/>
              <a:ext cx="131" cy="26"/>
            </a:xfrm>
            <a:custGeom>
              <a:avLst/>
              <a:gdLst/>
              <a:ahLst/>
              <a:cxnLst/>
              <a:rect l="l" t="t" r="r" b="b"/>
              <a:pathLst>
                <a:path w="5" h="1" extrusionOk="0">
                  <a:moveTo>
                    <a:pt x="5" y="1"/>
                  </a:moveTo>
                  <a:lnTo>
                    <a:pt x="0" y="1"/>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0" name="Google Shape;21690;p74"/>
            <p:cNvSpPr/>
            <p:nvPr/>
          </p:nvSpPr>
          <p:spPr>
            <a:xfrm>
              <a:off x="1973790" y="1738021"/>
              <a:ext cx="26" cy="26"/>
            </a:xfrm>
            <a:custGeom>
              <a:avLst/>
              <a:gdLst/>
              <a:ahLst/>
              <a:cxnLst/>
              <a:rect l="l" t="t" r="r" b="b"/>
              <a:pathLst>
                <a:path w="1" h="1" extrusionOk="0">
                  <a:moveTo>
                    <a:pt x="1"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1" name="Google Shape;21691;p74"/>
            <p:cNvSpPr/>
            <p:nvPr/>
          </p:nvSpPr>
          <p:spPr>
            <a:xfrm>
              <a:off x="1973554" y="1738021"/>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2" name="Google Shape;21692;p74"/>
            <p:cNvSpPr/>
            <p:nvPr/>
          </p:nvSpPr>
          <p:spPr>
            <a:xfrm>
              <a:off x="1750151" y="1500941"/>
              <a:ext cx="379700" cy="369560"/>
            </a:xfrm>
            <a:custGeom>
              <a:avLst/>
              <a:gdLst/>
              <a:ahLst/>
              <a:cxnLst/>
              <a:rect l="l" t="t" r="r" b="b"/>
              <a:pathLst>
                <a:path w="14491" h="14104" extrusionOk="0">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3" name="Google Shape;21693;p74"/>
            <p:cNvSpPr/>
            <p:nvPr/>
          </p:nvSpPr>
          <p:spPr>
            <a:xfrm>
              <a:off x="1952540"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4" name="Google Shape;21694;p74"/>
            <p:cNvSpPr/>
            <p:nvPr/>
          </p:nvSpPr>
          <p:spPr>
            <a:xfrm>
              <a:off x="1909908" y="1732100"/>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5" name="Google Shape;21695;p74"/>
            <p:cNvSpPr/>
            <p:nvPr/>
          </p:nvSpPr>
          <p:spPr>
            <a:xfrm>
              <a:off x="2015190" y="1784190"/>
              <a:ext cx="26" cy="26"/>
            </a:xfrm>
            <a:custGeom>
              <a:avLst/>
              <a:gdLst/>
              <a:ahLst/>
              <a:cxnLst/>
              <a:rect l="l" t="t" r="r" b="b"/>
              <a:pathLst>
                <a:path w="1" h="1" extrusionOk="0">
                  <a:moveTo>
                    <a:pt x="0" y="0"/>
                  </a:moveTo>
                  <a:lnTo>
                    <a:pt x="0" y="0"/>
                  </a:ln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6" name="Google Shape;21696;p74"/>
            <p:cNvSpPr/>
            <p:nvPr/>
          </p:nvSpPr>
          <p:spPr>
            <a:xfrm>
              <a:off x="1910144" y="1732100"/>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7" name="Google Shape;21697;p74"/>
            <p:cNvSpPr/>
            <p:nvPr/>
          </p:nvSpPr>
          <p:spPr>
            <a:xfrm>
              <a:off x="1910144" y="1732100"/>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8" name="Google Shape;21698;p74"/>
            <p:cNvSpPr/>
            <p:nvPr/>
          </p:nvSpPr>
          <p:spPr>
            <a:xfrm>
              <a:off x="1952671"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9" name="Google Shape;21699;p74"/>
            <p:cNvSpPr/>
            <p:nvPr/>
          </p:nvSpPr>
          <p:spPr>
            <a:xfrm>
              <a:off x="1952540"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0" name="Google Shape;21700;p74"/>
            <p:cNvSpPr/>
            <p:nvPr/>
          </p:nvSpPr>
          <p:spPr>
            <a:xfrm>
              <a:off x="1910144" y="1732100"/>
              <a:ext cx="26" cy="26"/>
            </a:xfrm>
            <a:custGeom>
              <a:avLst/>
              <a:gdLst/>
              <a:ahLst/>
              <a:cxnLst/>
              <a:rect l="l" t="t" r="r" b="b"/>
              <a:pathLst>
                <a:path w="1" h="1" extrusionOk="0">
                  <a:moveTo>
                    <a:pt x="1"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1" name="Google Shape;21701;p74"/>
            <p:cNvSpPr/>
            <p:nvPr/>
          </p:nvSpPr>
          <p:spPr>
            <a:xfrm>
              <a:off x="1952540"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2" name="Google Shape;21702;p74"/>
            <p:cNvSpPr/>
            <p:nvPr/>
          </p:nvSpPr>
          <p:spPr>
            <a:xfrm>
              <a:off x="2014928" y="1784190"/>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3" name="Google Shape;21703;p74"/>
            <p:cNvSpPr/>
            <p:nvPr/>
          </p:nvSpPr>
          <p:spPr>
            <a:xfrm>
              <a:off x="2015059" y="1784190"/>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4" name="Google Shape;21704;p74"/>
            <p:cNvSpPr/>
            <p:nvPr/>
          </p:nvSpPr>
          <p:spPr>
            <a:xfrm>
              <a:off x="2015190" y="1784190"/>
              <a:ext cx="26" cy="26"/>
            </a:xfrm>
            <a:custGeom>
              <a:avLst/>
              <a:gdLst/>
              <a:ahLst/>
              <a:cxnLst/>
              <a:rect l="l" t="t" r="r" b="b"/>
              <a:pathLst>
                <a:path w="1" h="1" extrusionOk="0">
                  <a:moveTo>
                    <a:pt x="0" y="0"/>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5" name="Google Shape;21705;p74"/>
            <p:cNvSpPr/>
            <p:nvPr/>
          </p:nvSpPr>
          <p:spPr>
            <a:xfrm>
              <a:off x="1952671"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6" name="Google Shape;21706;p74"/>
            <p:cNvSpPr/>
            <p:nvPr/>
          </p:nvSpPr>
          <p:spPr>
            <a:xfrm>
              <a:off x="1952671" y="1778635"/>
              <a:ext cx="26" cy="26"/>
            </a:xfrm>
            <a:custGeom>
              <a:avLst/>
              <a:gdLst/>
              <a:ahLst/>
              <a:cxnLst/>
              <a:rect l="l" t="t" r="r" b="b"/>
              <a:pathLst>
                <a:path w="1" h="1" extrusionOk="0">
                  <a:moveTo>
                    <a:pt x="0" y="1"/>
                  </a:move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7" name="Google Shape;21707;p74"/>
            <p:cNvSpPr/>
            <p:nvPr/>
          </p:nvSpPr>
          <p:spPr>
            <a:xfrm>
              <a:off x="1804731" y="1558665"/>
              <a:ext cx="80782" cy="74808"/>
            </a:xfrm>
            <a:custGeom>
              <a:avLst/>
              <a:gdLst/>
              <a:ahLst/>
              <a:cxnLst/>
              <a:rect l="l" t="t" r="r" b="b"/>
              <a:pathLst>
                <a:path w="3083" h="2855" extrusionOk="0">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8" name="Google Shape;21708;p74"/>
            <p:cNvSpPr/>
            <p:nvPr/>
          </p:nvSpPr>
          <p:spPr>
            <a:xfrm>
              <a:off x="1750151" y="1702229"/>
              <a:ext cx="104181" cy="163477"/>
            </a:xfrm>
            <a:custGeom>
              <a:avLst/>
              <a:gdLst/>
              <a:ahLst/>
              <a:cxnLst/>
              <a:rect l="l" t="t" r="r" b="b"/>
              <a:pathLst>
                <a:path w="3976" h="6239" extrusionOk="0">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9" name="Google Shape;21709;p74"/>
            <p:cNvSpPr/>
            <p:nvPr/>
          </p:nvSpPr>
          <p:spPr>
            <a:xfrm>
              <a:off x="1785132" y="1755761"/>
              <a:ext cx="42920" cy="10953"/>
            </a:xfrm>
            <a:custGeom>
              <a:avLst/>
              <a:gdLst/>
              <a:ahLst/>
              <a:cxnLst/>
              <a:rect l="l" t="t" r="r" b="b"/>
              <a:pathLst>
                <a:path w="1638" h="418" extrusionOk="0">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0" name="Google Shape;21710;p74"/>
            <p:cNvSpPr/>
            <p:nvPr/>
          </p:nvSpPr>
          <p:spPr>
            <a:xfrm>
              <a:off x="1830672" y="1755761"/>
              <a:ext cx="42893" cy="10953"/>
            </a:xfrm>
            <a:custGeom>
              <a:avLst/>
              <a:gdLst/>
              <a:ahLst/>
              <a:cxnLst/>
              <a:rect l="l" t="t" r="r" b="b"/>
              <a:pathLst>
                <a:path w="1637" h="418" extrusionOk="0">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11" name="Google Shape;21711;p74"/>
          <p:cNvGrpSpPr/>
          <p:nvPr/>
        </p:nvGrpSpPr>
        <p:grpSpPr>
          <a:xfrm>
            <a:off x="1879330" y="4111496"/>
            <a:ext cx="379884" cy="329182"/>
            <a:chOff x="1879330" y="4298346"/>
            <a:chExt cx="379884" cy="329182"/>
          </a:xfrm>
        </p:grpSpPr>
        <p:sp>
          <p:nvSpPr>
            <p:cNvPr id="21712" name="Google Shape;21712;p74"/>
            <p:cNvSpPr/>
            <p:nvPr/>
          </p:nvSpPr>
          <p:spPr>
            <a:xfrm>
              <a:off x="1880850" y="4403366"/>
              <a:ext cx="223272" cy="214913"/>
            </a:xfrm>
            <a:custGeom>
              <a:avLst/>
              <a:gdLst/>
              <a:ahLst/>
              <a:cxnLst/>
              <a:rect l="l" t="t" r="r" b="b"/>
              <a:pathLst>
                <a:path w="8521" h="8202" extrusionOk="0">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3" name="Google Shape;21713;p74"/>
            <p:cNvSpPr/>
            <p:nvPr/>
          </p:nvSpPr>
          <p:spPr>
            <a:xfrm>
              <a:off x="2020718" y="4403366"/>
              <a:ext cx="223403" cy="214913"/>
            </a:xfrm>
            <a:custGeom>
              <a:avLst/>
              <a:gdLst/>
              <a:ahLst/>
              <a:cxnLst/>
              <a:rect l="l" t="t" r="r" b="b"/>
              <a:pathLst>
                <a:path w="8526" h="8202" extrusionOk="0">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4" name="Google Shape;21714;p74"/>
            <p:cNvSpPr/>
            <p:nvPr/>
          </p:nvSpPr>
          <p:spPr>
            <a:xfrm>
              <a:off x="2034291" y="4543366"/>
              <a:ext cx="64930" cy="49077"/>
            </a:xfrm>
            <a:custGeom>
              <a:avLst/>
              <a:gdLst/>
              <a:ahLst/>
              <a:cxnLst/>
              <a:rect l="l" t="t" r="r" b="b"/>
              <a:pathLst>
                <a:path w="2478" h="1873" extrusionOk="0">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5" name="Google Shape;21715;p74"/>
            <p:cNvSpPr/>
            <p:nvPr/>
          </p:nvSpPr>
          <p:spPr>
            <a:xfrm>
              <a:off x="1950784" y="4333458"/>
              <a:ext cx="223403" cy="214887"/>
            </a:xfrm>
            <a:custGeom>
              <a:avLst/>
              <a:gdLst/>
              <a:ahLst/>
              <a:cxnLst/>
              <a:rect l="l" t="t" r="r" b="b"/>
              <a:pathLst>
                <a:path w="8526" h="8201" extrusionOk="0">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6" name="Google Shape;21716;p74"/>
            <p:cNvSpPr/>
            <p:nvPr/>
          </p:nvSpPr>
          <p:spPr>
            <a:xfrm>
              <a:off x="2021216" y="4429280"/>
              <a:ext cx="83036" cy="119012"/>
            </a:xfrm>
            <a:custGeom>
              <a:avLst/>
              <a:gdLst/>
              <a:ahLst/>
              <a:cxnLst/>
              <a:rect l="l" t="t" r="r" b="b"/>
              <a:pathLst>
                <a:path w="3169" h="4542" extrusionOk="0">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7" name="Google Shape;21717;p74"/>
            <p:cNvSpPr/>
            <p:nvPr/>
          </p:nvSpPr>
          <p:spPr>
            <a:xfrm>
              <a:off x="1946382" y="4403418"/>
              <a:ext cx="120269" cy="139974"/>
            </a:xfrm>
            <a:custGeom>
              <a:avLst/>
              <a:gdLst/>
              <a:ahLst/>
              <a:cxnLst/>
              <a:rect l="l" t="t" r="r" b="b"/>
              <a:pathLst>
                <a:path w="4590" h="5342" extrusionOk="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8" name="Google Shape;21718;p74"/>
            <p:cNvSpPr/>
            <p:nvPr/>
          </p:nvSpPr>
          <p:spPr>
            <a:xfrm>
              <a:off x="2066756" y="4403418"/>
              <a:ext cx="107430" cy="139974"/>
            </a:xfrm>
            <a:custGeom>
              <a:avLst/>
              <a:gdLst/>
              <a:ahLst/>
              <a:cxnLst/>
              <a:rect l="l" t="t" r="r" b="b"/>
              <a:pathLst>
                <a:path w="4100" h="5342" extrusionOk="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9" name="Google Shape;21719;p74"/>
            <p:cNvSpPr/>
            <p:nvPr/>
          </p:nvSpPr>
          <p:spPr>
            <a:xfrm>
              <a:off x="2014037" y="4303770"/>
              <a:ext cx="91971" cy="78765"/>
            </a:xfrm>
            <a:custGeom>
              <a:avLst/>
              <a:gdLst/>
              <a:ahLst/>
              <a:cxnLst/>
              <a:rect l="l" t="t" r="r" b="b"/>
              <a:pathLst>
                <a:path w="3510" h="3006" extrusionOk="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0" name="Google Shape;21720;p74"/>
            <p:cNvSpPr/>
            <p:nvPr/>
          </p:nvSpPr>
          <p:spPr>
            <a:xfrm>
              <a:off x="2058817" y="4303875"/>
              <a:ext cx="47191" cy="78529"/>
            </a:xfrm>
            <a:custGeom>
              <a:avLst/>
              <a:gdLst/>
              <a:ahLst/>
              <a:cxnLst/>
              <a:rect l="l" t="t" r="r" b="b"/>
              <a:pathLst>
                <a:path w="1801" h="2997" extrusionOk="0">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1" name="Google Shape;21721;p74"/>
            <p:cNvSpPr/>
            <p:nvPr/>
          </p:nvSpPr>
          <p:spPr>
            <a:xfrm>
              <a:off x="2178824" y="4524526"/>
              <a:ext cx="25050" cy="21879"/>
            </a:xfrm>
            <a:custGeom>
              <a:avLst/>
              <a:gdLst/>
              <a:ahLst/>
              <a:cxnLst/>
              <a:rect l="l" t="t" r="r" b="b"/>
              <a:pathLst>
                <a:path w="956" h="835" extrusionOk="0">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2" name="Google Shape;21722;p74"/>
            <p:cNvSpPr/>
            <p:nvPr/>
          </p:nvSpPr>
          <p:spPr>
            <a:xfrm>
              <a:off x="2175156" y="4545122"/>
              <a:ext cx="32491" cy="77140"/>
            </a:xfrm>
            <a:custGeom>
              <a:avLst/>
              <a:gdLst/>
              <a:ahLst/>
              <a:cxnLst/>
              <a:rect l="l" t="t" r="r" b="b"/>
              <a:pathLst>
                <a:path w="1240" h="2944" extrusionOk="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3" name="Google Shape;21723;p74"/>
            <p:cNvSpPr/>
            <p:nvPr/>
          </p:nvSpPr>
          <p:spPr>
            <a:xfrm>
              <a:off x="2191402" y="4545122"/>
              <a:ext cx="16246" cy="77140"/>
            </a:xfrm>
            <a:custGeom>
              <a:avLst/>
              <a:gdLst/>
              <a:ahLst/>
              <a:cxnLst/>
              <a:rect l="l" t="t" r="r" b="b"/>
              <a:pathLst>
                <a:path w="620" h="2944" extrusionOk="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4" name="Google Shape;21724;p74"/>
            <p:cNvSpPr/>
            <p:nvPr/>
          </p:nvSpPr>
          <p:spPr>
            <a:xfrm>
              <a:off x="2175156" y="4603370"/>
              <a:ext cx="32491" cy="18892"/>
            </a:xfrm>
            <a:custGeom>
              <a:avLst/>
              <a:gdLst/>
              <a:ahLst/>
              <a:cxnLst/>
              <a:rect l="l" t="t" r="r" b="b"/>
              <a:pathLst>
                <a:path w="1240" h="721" extrusionOk="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5" name="Google Shape;21725;p74"/>
            <p:cNvSpPr/>
            <p:nvPr/>
          </p:nvSpPr>
          <p:spPr>
            <a:xfrm>
              <a:off x="1916826" y="4519338"/>
              <a:ext cx="78241" cy="76380"/>
            </a:xfrm>
            <a:custGeom>
              <a:avLst/>
              <a:gdLst/>
              <a:ahLst/>
              <a:cxnLst/>
              <a:rect l="l" t="t" r="r" b="b"/>
              <a:pathLst>
                <a:path w="2986" h="2915" extrusionOk="0">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6" name="Google Shape;21726;p74"/>
            <p:cNvSpPr/>
            <p:nvPr/>
          </p:nvSpPr>
          <p:spPr>
            <a:xfrm>
              <a:off x="1949264" y="4519391"/>
              <a:ext cx="36762" cy="76328"/>
            </a:xfrm>
            <a:custGeom>
              <a:avLst/>
              <a:gdLst/>
              <a:ahLst/>
              <a:cxnLst/>
              <a:rect l="l" t="t" r="r" b="b"/>
              <a:pathLst>
                <a:path w="1403" h="2913" extrusionOk="0">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7" name="Google Shape;21727;p74"/>
            <p:cNvSpPr/>
            <p:nvPr/>
          </p:nvSpPr>
          <p:spPr>
            <a:xfrm>
              <a:off x="1939071" y="4594801"/>
              <a:ext cx="33618" cy="27460"/>
            </a:xfrm>
            <a:custGeom>
              <a:avLst/>
              <a:gdLst/>
              <a:ahLst/>
              <a:cxnLst/>
              <a:rect l="l" t="t" r="r" b="b"/>
              <a:pathLst>
                <a:path w="1283" h="1048" extrusionOk="0">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8" name="Google Shape;21728;p74"/>
            <p:cNvSpPr/>
            <p:nvPr/>
          </p:nvSpPr>
          <p:spPr>
            <a:xfrm>
              <a:off x="1879330" y="4298346"/>
              <a:ext cx="379884" cy="329182"/>
            </a:xfrm>
            <a:custGeom>
              <a:avLst/>
              <a:gdLst/>
              <a:ahLst/>
              <a:cxnLst/>
              <a:rect l="l" t="t" r="r" b="b"/>
              <a:pathLst>
                <a:path w="14498" h="12563" extrusionOk="0">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9" name="Google Shape;21729;p74"/>
            <p:cNvSpPr/>
            <p:nvPr/>
          </p:nvSpPr>
          <p:spPr>
            <a:xfrm>
              <a:off x="2061332" y="4315483"/>
              <a:ext cx="22665" cy="33094"/>
            </a:xfrm>
            <a:custGeom>
              <a:avLst/>
              <a:gdLst/>
              <a:ahLst/>
              <a:cxnLst/>
              <a:rect l="l" t="t" r="r" b="b"/>
              <a:pathLst>
                <a:path w="865" h="1263" extrusionOk="0">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0" name="Google Shape;21730;p74"/>
            <p:cNvSpPr/>
            <p:nvPr/>
          </p:nvSpPr>
          <p:spPr>
            <a:xfrm>
              <a:off x="2046738" y="4465178"/>
              <a:ext cx="39906" cy="59558"/>
            </a:xfrm>
            <a:custGeom>
              <a:avLst/>
              <a:gdLst/>
              <a:ahLst/>
              <a:cxnLst/>
              <a:rect l="l" t="t" r="r" b="b"/>
              <a:pathLst>
                <a:path w="1523" h="2273" extrusionOk="0">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1" name="Google Shape;21731;p74"/>
            <p:cNvSpPr/>
            <p:nvPr/>
          </p:nvSpPr>
          <p:spPr>
            <a:xfrm>
              <a:off x="1912214" y="4493660"/>
              <a:ext cx="19442" cy="14909"/>
            </a:xfrm>
            <a:custGeom>
              <a:avLst/>
              <a:gdLst/>
              <a:ahLst/>
              <a:cxnLst/>
              <a:rect l="l" t="t" r="r" b="b"/>
              <a:pathLst>
                <a:path w="742" h="569" extrusionOk="0">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2" name="Google Shape;21732;p74"/>
            <p:cNvSpPr/>
            <p:nvPr/>
          </p:nvSpPr>
          <p:spPr>
            <a:xfrm>
              <a:off x="1903148" y="4507757"/>
              <a:ext cx="20700" cy="12184"/>
            </a:xfrm>
            <a:custGeom>
              <a:avLst/>
              <a:gdLst/>
              <a:ahLst/>
              <a:cxnLst/>
              <a:rect l="l" t="t" r="r" b="b"/>
              <a:pathLst>
                <a:path w="790" h="465" extrusionOk="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3" name="Google Shape;21733;p74"/>
            <p:cNvSpPr/>
            <p:nvPr/>
          </p:nvSpPr>
          <p:spPr>
            <a:xfrm>
              <a:off x="1927516" y="4484358"/>
              <a:ext cx="13861" cy="16272"/>
            </a:xfrm>
            <a:custGeom>
              <a:avLst/>
              <a:gdLst/>
              <a:ahLst/>
              <a:cxnLst/>
              <a:rect l="l" t="t" r="r" b="b"/>
              <a:pathLst>
                <a:path w="529" h="621" extrusionOk="0">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34" name="Google Shape;21734;p74"/>
          <p:cNvGrpSpPr/>
          <p:nvPr/>
        </p:nvGrpSpPr>
        <p:grpSpPr>
          <a:xfrm>
            <a:off x="2399816" y="4111365"/>
            <a:ext cx="365394" cy="329706"/>
            <a:chOff x="2399816" y="4298215"/>
            <a:chExt cx="365394" cy="329706"/>
          </a:xfrm>
        </p:grpSpPr>
        <p:sp>
          <p:nvSpPr>
            <p:cNvPr id="21735" name="Google Shape;21735;p74"/>
            <p:cNvSpPr/>
            <p:nvPr/>
          </p:nvSpPr>
          <p:spPr>
            <a:xfrm>
              <a:off x="2502818" y="4311186"/>
              <a:ext cx="138899" cy="52588"/>
            </a:xfrm>
            <a:custGeom>
              <a:avLst/>
              <a:gdLst/>
              <a:ahLst/>
              <a:cxnLst/>
              <a:rect l="l" t="t" r="r" b="b"/>
              <a:pathLst>
                <a:path w="5301" h="2007" extrusionOk="0">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6" name="Google Shape;21736;p74"/>
            <p:cNvSpPr/>
            <p:nvPr/>
          </p:nvSpPr>
          <p:spPr>
            <a:xfrm>
              <a:off x="2419442" y="4303508"/>
              <a:ext cx="138742" cy="52615"/>
            </a:xfrm>
            <a:custGeom>
              <a:avLst/>
              <a:gdLst/>
              <a:ahLst/>
              <a:cxnLst/>
              <a:rect l="l" t="t" r="r" b="b"/>
              <a:pathLst>
                <a:path w="5295" h="2008" extrusionOk="0">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7" name="Google Shape;21737;p74"/>
            <p:cNvSpPr/>
            <p:nvPr/>
          </p:nvSpPr>
          <p:spPr>
            <a:xfrm>
              <a:off x="2405214" y="4333327"/>
              <a:ext cx="354729" cy="243028"/>
            </a:xfrm>
            <a:custGeom>
              <a:avLst/>
              <a:gdLst/>
              <a:ahLst/>
              <a:cxnLst/>
              <a:rect l="l" t="t" r="r" b="b"/>
              <a:pathLst>
                <a:path w="13538" h="9275" extrusionOk="0">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8" name="Google Shape;21738;p74"/>
            <p:cNvSpPr/>
            <p:nvPr/>
          </p:nvSpPr>
          <p:spPr>
            <a:xfrm>
              <a:off x="2416664" y="4398964"/>
              <a:ext cx="329575" cy="177391"/>
            </a:xfrm>
            <a:custGeom>
              <a:avLst/>
              <a:gdLst/>
              <a:ahLst/>
              <a:cxnLst/>
              <a:rect l="l" t="t" r="r" b="b"/>
              <a:pathLst>
                <a:path w="12578" h="6770" extrusionOk="0">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9" name="Google Shape;21739;p74"/>
            <p:cNvSpPr/>
            <p:nvPr/>
          </p:nvSpPr>
          <p:spPr>
            <a:xfrm>
              <a:off x="2726588" y="4333327"/>
              <a:ext cx="33356" cy="243028"/>
            </a:xfrm>
            <a:custGeom>
              <a:avLst/>
              <a:gdLst/>
              <a:ahLst/>
              <a:cxnLst/>
              <a:rect l="l" t="t" r="r" b="b"/>
              <a:pathLst>
                <a:path w="1273" h="9275" extrusionOk="0">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0" name="Google Shape;21740;p74"/>
            <p:cNvSpPr/>
            <p:nvPr/>
          </p:nvSpPr>
          <p:spPr>
            <a:xfrm>
              <a:off x="2517151" y="4407663"/>
              <a:ext cx="220520" cy="214834"/>
            </a:xfrm>
            <a:custGeom>
              <a:avLst/>
              <a:gdLst/>
              <a:ahLst/>
              <a:cxnLst/>
              <a:rect l="l" t="t" r="r" b="b"/>
              <a:pathLst>
                <a:path w="8416" h="8199" extrusionOk="0">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1" name="Google Shape;21741;p74"/>
            <p:cNvSpPr/>
            <p:nvPr/>
          </p:nvSpPr>
          <p:spPr>
            <a:xfrm>
              <a:off x="2679423" y="4407663"/>
              <a:ext cx="58248" cy="214834"/>
            </a:xfrm>
            <a:custGeom>
              <a:avLst/>
              <a:gdLst/>
              <a:ahLst/>
              <a:cxnLst/>
              <a:rect l="l" t="t" r="r" b="b"/>
              <a:pathLst>
                <a:path w="2223" h="8199" extrusionOk="0">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2" name="Google Shape;21742;p74"/>
            <p:cNvSpPr/>
            <p:nvPr/>
          </p:nvSpPr>
          <p:spPr>
            <a:xfrm>
              <a:off x="2425206" y="4559847"/>
              <a:ext cx="265064" cy="62650"/>
            </a:xfrm>
            <a:custGeom>
              <a:avLst/>
              <a:gdLst/>
              <a:ahLst/>
              <a:cxnLst/>
              <a:rect l="l" t="t" r="r" b="b"/>
              <a:pathLst>
                <a:path w="10116" h="2391" extrusionOk="0">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3" name="Google Shape;21743;p74"/>
            <p:cNvSpPr/>
            <p:nvPr/>
          </p:nvSpPr>
          <p:spPr>
            <a:xfrm>
              <a:off x="2649605" y="4449168"/>
              <a:ext cx="58143" cy="19390"/>
            </a:xfrm>
            <a:custGeom>
              <a:avLst/>
              <a:gdLst/>
              <a:ahLst/>
              <a:cxnLst/>
              <a:rect l="l" t="t" r="r" b="b"/>
              <a:pathLst>
                <a:path w="2219" h="740" extrusionOk="0">
                  <a:moveTo>
                    <a:pt x="1" y="0"/>
                  </a:moveTo>
                  <a:lnTo>
                    <a:pt x="1" y="739"/>
                  </a:lnTo>
                  <a:lnTo>
                    <a:pt x="2218" y="739"/>
                  </a:lnTo>
                  <a:lnTo>
                    <a:pt x="2218" y="0"/>
                  </a:lnTo>
                  <a:close/>
                </a:path>
              </a:pathLst>
            </a:custGeom>
            <a:solidFill>
              <a:srgbClr val="B4BF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4" name="Google Shape;21744;p74"/>
            <p:cNvSpPr/>
            <p:nvPr/>
          </p:nvSpPr>
          <p:spPr>
            <a:xfrm>
              <a:off x="2399816" y="4298215"/>
              <a:ext cx="262890" cy="92862"/>
            </a:xfrm>
            <a:custGeom>
              <a:avLst/>
              <a:gdLst/>
              <a:ahLst/>
              <a:cxnLst/>
              <a:rect l="l" t="t" r="r" b="b"/>
              <a:pathLst>
                <a:path w="10033" h="3544" extrusionOk="0">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5" name="Google Shape;21745;p74"/>
            <p:cNvSpPr/>
            <p:nvPr/>
          </p:nvSpPr>
          <p:spPr>
            <a:xfrm>
              <a:off x="2399947" y="4328034"/>
              <a:ext cx="365263" cy="299888"/>
            </a:xfrm>
            <a:custGeom>
              <a:avLst/>
              <a:gdLst/>
              <a:ahLst/>
              <a:cxnLst/>
              <a:rect l="l" t="t" r="r" b="b"/>
              <a:pathLst>
                <a:path w="13940" h="11445" extrusionOk="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6" name="Google Shape;21746;p74"/>
            <p:cNvSpPr/>
            <p:nvPr/>
          </p:nvSpPr>
          <p:spPr>
            <a:xfrm>
              <a:off x="2541939" y="4486638"/>
              <a:ext cx="25050" cy="10717"/>
            </a:xfrm>
            <a:custGeom>
              <a:avLst/>
              <a:gdLst/>
              <a:ahLst/>
              <a:cxnLst/>
              <a:rect l="l" t="t" r="r" b="b"/>
              <a:pathLst>
                <a:path w="956" h="409" extrusionOk="0">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7" name="Google Shape;21747;p74"/>
            <p:cNvSpPr/>
            <p:nvPr/>
          </p:nvSpPr>
          <p:spPr>
            <a:xfrm>
              <a:off x="2571626" y="4486638"/>
              <a:ext cx="143170" cy="10717"/>
            </a:xfrm>
            <a:custGeom>
              <a:avLst/>
              <a:gdLst/>
              <a:ahLst/>
              <a:cxnLst/>
              <a:rect l="l" t="t" r="r" b="b"/>
              <a:pathLst>
                <a:path w="5464" h="409" extrusionOk="0">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8" name="Google Shape;21748;p74"/>
            <p:cNvSpPr/>
            <p:nvPr/>
          </p:nvSpPr>
          <p:spPr>
            <a:xfrm>
              <a:off x="2541939" y="4504508"/>
              <a:ext cx="172858" cy="10717"/>
            </a:xfrm>
            <a:custGeom>
              <a:avLst/>
              <a:gdLst/>
              <a:ahLst/>
              <a:cxnLst/>
              <a:rect l="l" t="t" r="r" b="b"/>
              <a:pathLst>
                <a:path w="6597" h="409" extrusionOk="0">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9" name="Google Shape;21749;p74"/>
            <p:cNvSpPr/>
            <p:nvPr/>
          </p:nvSpPr>
          <p:spPr>
            <a:xfrm>
              <a:off x="2541939" y="4522352"/>
              <a:ext cx="172858" cy="10717"/>
            </a:xfrm>
            <a:custGeom>
              <a:avLst/>
              <a:gdLst/>
              <a:ahLst/>
              <a:cxnLst/>
              <a:rect l="l" t="t" r="r" b="b"/>
              <a:pathLst>
                <a:path w="6597" h="409" extrusionOk="0">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0" name="Google Shape;21750;p74"/>
            <p:cNvSpPr/>
            <p:nvPr/>
          </p:nvSpPr>
          <p:spPr>
            <a:xfrm>
              <a:off x="2644312" y="4443744"/>
              <a:ext cx="68703" cy="30211"/>
            </a:xfrm>
            <a:custGeom>
              <a:avLst/>
              <a:gdLst/>
              <a:ahLst/>
              <a:cxnLst/>
              <a:rect l="l" t="t" r="r" b="b"/>
              <a:pathLst>
                <a:path w="2622" h="1153" extrusionOk="0">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51" name="Google Shape;21751;p74"/>
          <p:cNvGrpSpPr/>
          <p:nvPr/>
        </p:nvGrpSpPr>
        <p:grpSpPr>
          <a:xfrm>
            <a:off x="2915743" y="4108221"/>
            <a:ext cx="366547" cy="335968"/>
            <a:chOff x="2915743" y="4295071"/>
            <a:chExt cx="366547" cy="335968"/>
          </a:xfrm>
        </p:grpSpPr>
        <p:sp>
          <p:nvSpPr>
            <p:cNvPr id="21752" name="Google Shape;21752;p74"/>
            <p:cNvSpPr/>
            <p:nvPr/>
          </p:nvSpPr>
          <p:spPr>
            <a:xfrm>
              <a:off x="2921167" y="4300495"/>
              <a:ext cx="326536" cy="267921"/>
            </a:xfrm>
            <a:custGeom>
              <a:avLst/>
              <a:gdLst/>
              <a:ahLst/>
              <a:cxnLst/>
              <a:rect l="l" t="t" r="r" b="b"/>
              <a:pathLst>
                <a:path w="12462" h="10225" extrusionOk="0">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3" name="Google Shape;21753;p74"/>
            <p:cNvSpPr/>
            <p:nvPr/>
          </p:nvSpPr>
          <p:spPr>
            <a:xfrm>
              <a:off x="2952846" y="4313518"/>
              <a:ext cx="294857" cy="254898"/>
            </a:xfrm>
            <a:custGeom>
              <a:avLst/>
              <a:gdLst/>
              <a:ahLst/>
              <a:cxnLst/>
              <a:rect l="l" t="t" r="r" b="b"/>
              <a:pathLst>
                <a:path w="11253" h="9728" extrusionOk="0">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4" name="Google Shape;21754;p74"/>
            <p:cNvSpPr/>
            <p:nvPr/>
          </p:nvSpPr>
          <p:spPr>
            <a:xfrm>
              <a:off x="3217491" y="4300495"/>
              <a:ext cx="30211" cy="267921"/>
            </a:xfrm>
            <a:custGeom>
              <a:avLst/>
              <a:gdLst/>
              <a:ahLst/>
              <a:cxnLst/>
              <a:rect l="l" t="t" r="r" b="b"/>
              <a:pathLst>
                <a:path w="1153" h="10225" extrusionOk="0">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5" name="Google Shape;21755;p74"/>
            <p:cNvSpPr/>
            <p:nvPr/>
          </p:nvSpPr>
          <p:spPr>
            <a:xfrm>
              <a:off x="2921167" y="4300495"/>
              <a:ext cx="326536" cy="39382"/>
            </a:xfrm>
            <a:custGeom>
              <a:avLst/>
              <a:gdLst/>
              <a:ahLst/>
              <a:cxnLst/>
              <a:rect l="l" t="t" r="r" b="b"/>
              <a:pathLst>
                <a:path w="12462" h="1503" extrusionOk="0">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6" name="Google Shape;21756;p74"/>
            <p:cNvSpPr/>
            <p:nvPr/>
          </p:nvSpPr>
          <p:spPr>
            <a:xfrm>
              <a:off x="3001661" y="4313360"/>
              <a:ext cx="143170" cy="26517"/>
            </a:xfrm>
            <a:custGeom>
              <a:avLst/>
              <a:gdLst/>
              <a:ahLst/>
              <a:cxnLst/>
              <a:rect l="l" t="t" r="r" b="b"/>
              <a:pathLst>
                <a:path w="5464" h="1012" extrusionOk="0">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7" name="Google Shape;21757;p74"/>
            <p:cNvSpPr/>
            <p:nvPr/>
          </p:nvSpPr>
          <p:spPr>
            <a:xfrm>
              <a:off x="3217491" y="4300495"/>
              <a:ext cx="30211" cy="39382"/>
            </a:xfrm>
            <a:custGeom>
              <a:avLst/>
              <a:gdLst/>
              <a:ahLst/>
              <a:cxnLst/>
              <a:rect l="l" t="t" r="r" b="b"/>
              <a:pathLst>
                <a:path w="1153" h="1503" extrusionOk="0">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8" name="Google Shape;21758;p74"/>
            <p:cNvSpPr/>
            <p:nvPr/>
          </p:nvSpPr>
          <p:spPr>
            <a:xfrm>
              <a:off x="3129320" y="4479091"/>
              <a:ext cx="62414" cy="62545"/>
            </a:xfrm>
            <a:custGeom>
              <a:avLst/>
              <a:gdLst/>
              <a:ahLst/>
              <a:cxnLst/>
              <a:rect l="l" t="t" r="r" b="b"/>
              <a:pathLst>
                <a:path w="2382" h="2387" extrusionOk="0">
                  <a:moveTo>
                    <a:pt x="634" y="1"/>
                  </a:moveTo>
                  <a:lnTo>
                    <a:pt x="1" y="639"/>
                  </a:lnTo>
                  <a:lnTo>
                    <a:pt x="1748" y="2386"/>
                  </a:lnTo>
                  <a:lnTo>
                    <a:pt x="2382" y="1753"/>
                  </a:lnTo>
                  <a:lnTo>
                    <a:pt x="634" y="1"/>
                  </a:ln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9" name="Google Shape;21759;p74"/>
            <p:cNvSpPr/>
            <p:nvPr/>
          </p:nvSpPr>
          <p:spPr>
            <a:xfrm>
              <a:off x="2964192" y="4322007"/>
              <a:ext cx="210327" cy="202283"/>
            </a:xfrm>
            <a:custGeom>
              <a:avLst/>
              <a:gdLst/>
              <a:ahLst/>
              <a:cxnLst/>
              <a:rect l="l" t="t" r="r" b="b"/>
              <a:pathLst>
                <a:path w="8027" h="7720" extrusionOk="0">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0" name="Google Shape;21760;p74"/>
            <p:cNvSpPr/>
            <p:nvPr/>
          </p:nvSpPr>
          <p:spPr>
            <a:xfrm>
              <a:off x="2983922" y="4340244"/>
              <a:ext cx="172229" cy="165809"/>
            </a:xfrm>
            <a:custGeom>
              <a:avLst/>
              <a:gdLst/>
              <a:ahLst/>
              <a:cxnLst/>
              <a:rect l="l" t="t" r="r" b="b"/>
              <a:pathLst>
                <a:path w="6573" h="6328" extrusionOk="0">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1" name="Google Shape;21761;p74"/>
            <p:cNvSpPr/>
            <p:nvPr/>
          </p:nvSpPr>
          <p:spPr>
            <a:xfrm>
              <a:off x="3160658" y="4511084"/>
              <a:ext cx="115867" cy="114557"/>
            </a:xfrm>
            <a:custGeom>
              <a:avLst/>
              <a:gdLst/>
              <a:ahLst/>
              <a:cxnLst/>
              <a:rect l="l" t="t" r="r" b="b"/>
              <a:pathLst>
                <a:path w="4422" h="4372" extrusionOk="0">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2" name="Google Shape;21762;p74"/>
            <p:cNvSpPr/>
            <p:nvPr/>
          </p:nvSpPr>
          <p:spPr>
            <a:xfrm>
              <a:off x="3177113" y="4511084"/>
              <a:ext cx="99412" cy="98731"/>
            </a:xfrm>
            <a:custGeom>
              <a:avLst/>
              <a:gdLst/>
              <a:ahLst/>
              <a:cxnLst/>
              <a:rect l="l" t="t" r="r" b="b"/>
              <a:pathLst>
                <a:path w="3794" h="3768" extrusionOk="0">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3" name="Google Shape;21763;p74"/>
            <p:cNvSpPr/>
            <p:nvPr/>
          </p:nvSpPr>
          <p:spPr>
            <a:xfrm>
              <a:off x="3027943" y="4375775"/>
              <a:ext cx="70485" cy="68808"/>
            </a:xfrm>
            <a:custGeom>
              <a:avLst/>
              <a:gdLst/>
              <a:ahLst/>
              <a:cxnLst/>
              <a:rect l="l" t="t" r="r" b="b"/>
              <a:pathLst>
                <a:path w="2690" h="2626" extrusionOk="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4" name="Google Shape;21764;p74"/>
            <p:cNvSpPr/>
            <p:nvPr/>
          </p:nvSpPr>
          <p:spPr>
            <a:xfrm>
              <a:off x="3056582" y="4403366"/>
              <a:ext cx="70747" cy="68624"/>
            </a:xfrm>
            <a:custGeom>
              <a:avLst/>
              <a:gdLst/>
              <a:ahLst/>
              <a:cxnLst/>
              <a:rect l="l" t="t" r="r" b="b"/>
              <a:pathLst>
                <a:path w="2700" h="2619" extrusionOk="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5" name="Google Shape;21765;p74"/>
            <p:cNvSpPr/>
            <p:nvPr/>
          </p:nvSpPr>
          <p:spPr>
            <a:xfrm>
              <a:off x="3056582" y="4403366"/>
              <a:ext cx="35426" cy="41217"/>
            </a:xfrm>
            <a:custGeom>
              <a:avLst/>
              <a:gdLst/>
              <a:ahLst/>
              <a:cxnLst/>
              <a:rect l="l" t="t" r="r" b="b"/>
              <a:pathLst>
                <a:path w="1352" h="1573" extrusionOk="0">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6" name="Google Shape;21766;p74"/>
            <p:cNvSpPr/>
            <p:nvPr/>
          </p:nvSpPr>
          <p:spPr>
            <a:xfrm>
              <a:off x="2985180" y="4335004"/>
              <a:ext cx="184937" cy="176343"/>
            </a:xfrm>
            <a:custGeom>
              <a:avLst/>
              <a:gdLst/>
              <a:ahLst/>
              <a:cxnLst/>
              <a:rect l="l" t="t" r="r" b="b"/>
              <a:pathLst>
                <a:path w="7058" h="6730" extrusionOk="0">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7" name="Google Shape;21767;p74"/>
            <p:cNvSpPr/>
            <p:nvPr/>
          </p:nvSpPr>
          <p:spPr>
            <a:xfrm>
              <a:off x="2915743" y="4295071"/>
              <a:ext cx="366547" cy="335968"/>
            </a:xfrm>
            <a:custGeom>
              <a:avLst/>
              <a:gdLst/>
              <a:ahLst/>
              <a:cxnLst/>
              <a:rect l="l" t="t" r="r" b="b"/>
              <a:pathLst>
                <a:path w="13989" h="12822" extrusionOk="0">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8" name="Google Shape;21768;p74"/>
            <p:cNvSpPr/>
            <p:nvPr/>
          </p:nvSpPr>
          <p:spPr>
            <a:xfrm>
              <a:off x="2947082" y="4315221"/>
              <a:ext cx="12472" cy="10717"/>
            </a:xfrm>
            <a:custGeom>
              <a:avLst/>
              <a:gdLst/>
              <a:ahLst/>
              <a:cxnLst/>
              <a:rect l="l" t="t" r="r" b="b"/>
              <a:pathLst>
                <a:path w="476" h="409" extrusionOk="0">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9" name="Google Shape;21769;p74"/>
            <p:cNvSpPr/>
            <p:nvPr/>
          </p:nvSpPr>
          <p:spPr>
            <a:xfrm>
              <a:off x="2961021" y="4315221"/>
              <a:ext cx="12499" cy="10717"/>
            </a:xfrm>
            <a:custGeom>
              <a:avLst/>
              <a:gdLst/>
              <a:ahLst/>
              <a:cxnLst/>
              <a:rect l="l" t="t" r="r" b="b"/>
              <a:pathLst>
                <a:path w="477" h="409" extrusionOk="0">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0" name="Google Shape;21770;p74"/>
            <p:cNvSpPr/>
            <p:nvPr/>
          </p:nvSpPr>
          <p:spPr>
            <a:xfrm>
              <a:off x="2974883" y="4315221"/>
              <a:ext cx="12603" cy="10717"/>
            </a:xfrm>
            <a:custGeom>
              <a:avLst/>
              <a:gdLst/>
              <a:ahLst/>
              <a:cxnLst/>
              <a:rect l="l" t="t" r="r" b="b"/>
              <a:pathLst>
                <a:path w="481" h="409" extrusionOk="0">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1" name="Google Shape;21771;p74"/>
            <p:cNvSpPr/>
            <p:nvPr/>
          </p:nvSpPr>
          <p:spPr>
            <a:xfrm>
              <a:off x="3022440" y="4434311"/>
              <a:ext cx="12577" cy="10691"/>
            </a:xfrm>
            <a:custGeom>
              <a:avLst/>
              <a:gdLst/>
              <a:ahLst/>
              <a:cxnLst/>
              <a:rect l="l" t="t" r="r" b="b"/>
              <a:pathLst>
                <a:path w="480" h="408" extrusionOk="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2" name="Google Shape;21772;p74"/>
            <p:cNvSpPr/>
            <p:nvPr/>
          </p:nvSpPr>
          <p:spPr>
            <a:xfrm>
              <a:off x="3022414" y="4452050"/>
              <a:ext cx="12603" cy="10795"/>
            </a:xfrm>
            <a:custGeom>
              <a:avLst/>
              <a:gdLst/>
              <a:ahLst/>
              <a:cxnLst/>
              <a:rect l="l" t="t" r="r" b="b"/>
              <a:pathLst>
                <a:path w="481" h="412" extrusionOk="0">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3" name="Google Shape;21773;p74"/>
            <p:cNvSpPr/>
            <p:nvPr/>
          </p:nvSpPr>
          <p:spPr>
            <a:xfrm>
              <a:off x="3037795" y="4434311"/>
              <a:ext cx="12446" cy="10691"/>
            </a:xfrm>
            <a:custGeom>
              <a:avLst/>
              <a:gdLst/>
              <a:ahLst/>
              <a:cxnLst/>
              <a:rect l="l" t="t" r="r" b="b"/>
              <a:pathLst>
                <a:path w="475" h="408" extrusionOk="0">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4" name="Google Shape;21774;p74"/>
            <p:cNvSpPr/>
            <p:nvPr/>
          </p:nvSpPr>
          <p:spPr>
            <a:xfrm>
              <a:off x="3037769" y="4452050"/>
              <a:ext cx="12472" cy="10795"/>
            </a:xfrm>
            <a:custGeom>
              <a:avLst/>
              <a:gdLst/>
              <a:ahLst/>
              <a:cxnLst/>
              <a:rect l="l" t="t" r="r" b="b"/>
              <a:pathLst>
                <a:path w="476" h="412" extrusionOk="0">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5" name="Google Shape;21775;p74"/>
            <p:cNvSpPr/>
            <p:nvPr/>
          </p:nvSpPr>
          <p:spPr>
            <a:xfrm>
              <a:off x="3021156" y="4370325"/>
              <a:ext cx="110706" cy="106932"/>
            </a:xfrm>
            <a:custGeom>
              <a:avLst/>
              <a:gdLst/>
              <a:ahLst/>
              <a:cxnLst/>
              <a:rect l="l" t="t" r="r" b="b"/>
              <a:pathLst>
                <a:path w="4225" h="4081" extrusionOk="0">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6" name="Google Shape;21776;p74"/>
            <p:cNvSpPr/>
            <p:nvPr/>
          </p:nvSpPr>
          <p:spPr>
            <a:xfrm>
              <a:off x="2946060" y="4507154"/>
              <a:ext cx="17267" cy="10717"/>
            </a:xfrm>
            <a:custGeom>
              <a:avLst/>
              <a:gdLst/>
              <a:ahLst/>
              <a:cxnLst/>
              <a:rect l="l" t="t" r="r" b="b"/>
              <a:pathLst>
                <a:path w="659" h="409" extrusionOk="0">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7" name="Google Shape;21777;p74"/>
            <p:cNvSpPr/>
            <p:nvPr/>
          </p:nvSpPr>
          <p:spPr>
            <a:xfrm>
              <a:off x="2961781" y="4507154"/>
              <a:ext cx="32622" cy="10717"/>
            </a:xfrm>
            <a:custGeom>
              <a:avLst/>
              <a:gdLst/>
              <a:ahLst/>
              <a:cxnLst/>
              <a:rect l="l" t="t" r="r" b="b"/>
              <a:pathLst>
                <a:path w="1245" h="409" extrusionOk="0">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8" name="Google Shape;21778;p74"/>
            <p:cNvSpPr/>
            <p:nvPr/>
          </p:nvSpPr>
          <p:spPr>
            <a:xfrm>
              <a:off x="2946060" y="4521225"/>
              <a:ext cx="48344" cy="10717"/>
            </a:xfrm>
            <a:custGeom>
              <a:avLst/>
              <a:gdLst/>
              <a:ahLst/>
              <a:cxnLst/>
              <a:rect l="l" t="t" r="r" b="b"/>
              <a:pathLst>
                <a:path w="1845" h="409" extrusionOk="0">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9" name="Google Shape;21779;p74"/>
            <p:cNvSpPr/>
            <p:nvPr/>
          </p:nvSpPr>
          <p:spPr>
            <a:xfrm>
              <a:off x="2946060" y="4535453"/>
              <a:ext cx="48344" cy="10717"/>
            </a:xfrm>
            <a:custGeom>
              <a:avLst/>
              <a:gdLst/>
              <a:ahLst/>
              <a:cxnLst/>
              <a:rect l="l" t="t" r="r" b="b"/>
              <a:pathLst>
                <a:path w="1845" h="409" extrusionOk="0">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0" name="Google Shape;21780;p74"/>
            <p:cNvSpPr/>
            <p:nvPr/>
          </p:nvSpPr>
          <p:spPr>
            <a:xfrm>
              <a:off x="3213482" y="4357250"/>
              <a:ext cx="10717" cy="121082"/>
            </a:xfrm>
            <a:custGeom>
              <a:avLst/>
              <a:gdLst/>
              <a:ahLst/>
              <a:cxnLst/>
              <a:rect l="l" t="t" r="r" b="b"/>
              <a:pathLst>
                <a:path w="409" h="4621" extrusionOk="0">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81" name="Google Shape;21781;p74"/>
          <p:cNvGrpSpPr/>
          <p:nvPr/>
        </p:nvGrpSpPr>
        <p:grpSpPr>
          <a:xfrm>
            <a:off x="5712834" y="3626121"/>
            <a:ext cx="347550" cy="324046"/>
            <a:chOff x="5712834" y="3812971"/>
            <a:chExt cx="347550" cy="324046"/>
          </a:xfrm>
        </p:grpSpPr>
        <p:sp>
          <p:nvSpPr>
            <p:cNvPr id="21782" name="Google Shape;21782;p74"/>
            <p:cNvSpPr/>
            <p:nvPr/>
          </p:nvSpPr>
          <p:spPr>
            <a:xfrm>
              <a:off x="5928795" y="3936988"/>
              <a:ext cx="75856" cy="75882"/>
            </a:xfrm>
            <a:custGeom>
              <a:avLst/>
              <a:gdLst/>
              <a:ahLst/>
              <a:cxnLst/>
              <a:rect l="l" t="t" r="r" b="b"/>
              <a:pathLst>
                <a:path w="2895" h="2896" extrusionOk="0">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3" name="Google Shape;21783;p74"/>
            <p:cNvSpPr/>
            <p:nvPr/>
          </p:nvSpPr>
          <p:spPr>
            <a:xfrm>
              <a:off x="5924498" y="3966806"/>
              <a:ext cx="84424" cy="46064"/>
            </a:xfrm>
            <a:custGeom>
              <a:avLst/>
              <a:gdLst/>
              <a:ahLst/>
              <a:cxnLst/>
              <a:rect l="l" t="t" r="r" b="b"/>
              <a:pathLst>
                <a:path w="3222" h="1758" extrusionOk="0">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4" name="Google Shape;21784;p74"/>
            <p:cNvSpPr/>
            <p:nvPr/>
          </p:nvSpPr>
          <p:spPr>
            <a:xfrm>
              <a:off x="5717865" y="3931721"/>
              <a:ext cx="81149" cy="86547"/>
            </a:xfrm>
            <a:custGeom>
              <a:avLst/>
              <a:gdLst/>
              <a:ahLst/>
              <a:cxnLst/>
              <a:rect l="l" t="t" r="r" b="b"/>
              <a:pathLst>
                <a:path w="3097" h="3303" extrusionOk="0">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5" name="Google Shape;21785;p74"/>
            <p:cNvSpPr/>
            <p:nvPr/>
          </p:nvSpPr>
          <p:spPr>
            <a:xfrm>
              <a:off x="5717865" y="3932219"/>
              <a:ext cx="81149" cy="86049"/>
            </a:xfrm>
            <a:custGeom>
              <a:avLst/>
              <a:gdLst/>
              <a:ahLst/>
              <a:cxnLst/>
              <a:rect l="l" t="t" r="r" b="b"/>
              <a:pathLst>
                <a:path w="3097" h="3284" extrusionOk="0">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6" name="Google Shape;21786;p74"/>
            <p:cNvSpPr/>
            <p:nvPr/>
          </p:nvSpPr>
          <p:spPr>
            <a:xfrm>
              <a:off x="5798988" y="3839645"/>
              <a:ext cx="135231" cy="270436"/>
            </a:xfrm>
            <a:custGeom>
              <a:avLst/>
              <a:gdLst/>
              <a:ahLst/>
              <a:cxnLst/>
              <a:rect l="l" t="t" r="r" b="b"/>
              <a:pathLst>
                <a:path w="5161" h="10321" extrusionOk="0">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7" name="Google Shape;21787;p74"/>
            <p:cNvSpPr/>
            <p:nvPr/>
          </p:nvSpPr>
          <p:spPr>
            <a:xfrm>
              <a:off x="5798988" y="4002022"/>
              <a:ext cx="135231" cy="108190"/>
            </a:xfrm>
            <a:custGeom>
              <a:avLst/>
              <a:gdLst/>
              <a:ahLst/>
              <a:cxnLst/>
              <a:rect l="l" t="t" r="r" b="b"/>
              <a:pathLst>
                <a:path w="5161" h="4129" extrusionOk="0">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8" name="Google Shape;21788;p74"/>
            <p:cNvSpPr/>
            <p:nvPr/>
          </p:nvSpPr>
          <p:spPr>
            <a:xfrm>
              <a:off x="5934193" y="3818002"/>
              <a:ext cx="32491" cy="313854"/>
            </a:xfrm>
            <a:custGeom>
              <a:avLst/>
              <a:gdLst/>
              <a:ahLst/>
              <a:cxnLst/>
              <a:rect l="l" t="t" r="r" b="b"/>
              <a:pathLst>
                <a:path w="1240" h="11978" extrusionOk="0">
                  <a:moveTo>
                    <a:pt x="1" y="1"/>
                  </a:moveTo>
                  <a:lnTo>
                    <a:pt x="1" y="11977"/>
                  </a:lnTo>
                  <a:lnTo>
                    <a:pt x="1239" y="11977"/>
                  </a:lnTo>
                  <a:lnTo>
                    <a:pt x="1239" y="1"/>
                  </a:ln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9" name="Google Shape;21789;p74"/>
            <p:cNvSpPr/>
            <p:nvPr/>
          </p:nvSpPr>
          <p:spPr>
            <a:xfrm>
              <a:off x="5934193" y="4104789"/>
              <a:ext cx="32491" cy="27067"/>
            </a:xfrm>
            <a:custGeom>
              <a:avLst/>
              <a:gdLst/>
              <a:ahLst/>
              <a:cxnLst/>
              <a:rect l="l" t="t" r="r" b="b"/>
              <a:pathLst>
                <a:path w="1240" h="1033" extrusionOk="0">
                  <a:moveTo>
                    <a:pt x="1" y="0"/>
                  </a:moveTo>
                  <a:lnTo>
                    <a:pt x="1" y="1032"/>
                  </a:lnTo>
                  <a:lnTo>
                    <a:pt x="1239" y="1032"/>
                  </a:lnTo>
                  <a:lnTo>
                    <a:pt x="1239"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0" name="Google Shape;21790;p74"/>
            <p:cNvSpPr/>
            <p:nvPr/>
          </p:nvSpPr>
          <p:spPr>
            <a:xfrm>
              <a:off x="5755728" y="3931721"/>
              <a:ext cx="43287" cy="86547"/>
            </a:xfrm>
            <a:custGeom>
              <a:avLst/>
              <a:gdLst/>
              <a:ahLst/>
              <a:cxnLst/>
              <a:rect l="l" t="t" r="r" b="b"/>
              <a:pathLst>
                <a:path w="1652" h="3303" extrusionOk="0">
                  <a:moveTo>
                    <a:pt x="0" y="0"/>
                  </a:moveTo>
                  <a:lnTo>
                    <a:pt x="0" y="3303"/>
                  </a:lnTo>
                  <a:lnTo>
                    <a:pt x="1651" y="3303"/>
                  </a:lnTo>
                  <a:lnTo>
                    <a:pt x="1651" y="0"/>
                  </a:ln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1" name="Google Shape;21791;p74"/>
            <p:cNvSpPr/>
            <p:nvPr/>
          </p:nvSpPr>
          <p:spPr>
            <a:xfrm>
              <a:off x="5755728" y="4002022"/>
              <a:ext cx="43287" cy="16246"/>
            </a:xfrm>
            <a:custGeom>
              <a:avLst/>
              <a:gdLst/>
              <a:ahLst/>
              <a:cxnLst/>
              <a:rect l="l" t="t" r="r" b="b"/>
              <a:pathLst>
                <a:path w="1652" h="620" extrusionOk="0">
                  <a:moveTo>
                    <a:pt x="0" y="0"/>
                  </a:moveTo>
                  <a:lnTo>
                    <a:pt x="0" y="620"/>
                  </a:lnTo>
                  <a:lnTo>
                    <a:pt x="1651" y="620"/>
                  </a:lnTo>
                  <a:lnTo>
                    <a:pt x="1651"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2" name="Google Shape;21792;p74"/>
            <p:cNvSpPr/>
            <p:nvPr/>
          </p:nvSpPr>
          <p:spPr>
            <a:xfrm>
              <a:off x="5771947" y="4045283"/>
              <a:ext cx="32465" cy="32491"/>
            </a:xfrm>
            <a:custGeom>
              <a:avLst/>
              <a:gdLst/>
              <a:ahLst/>
              <a:cxnLst/>
              <a:rect l="l" t="t" r="r" b="b"/>
              <a:pathLst>
                <a:path w="1239" h="1240" extrusionOk="0">
                  <a:moveTo>
                    <a:pt x="0" y="1"/>
                  </a:moveTo>
                  <a:lnTo>
                    <a:pt x="0" y="1239"/>
                  </a:lnTo>
                  <a:lnTo>
                    <a:pt x="1239" y="1239"/>
                  </a:lnTo>
                  <a:lnTo>
                    <a:pt x="1239" y="1"/>
                  </a:lnTo>
                  <a:close/>
                </a:path>
              </a:pathLst>
            </a:custGeom>
            <a:solidFill>
              <a:srgbClr val="D2DB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3" name="Google Shape;21793;p74"/>
            <p:cNvSpPr/>
            <p:nvPr/>
          </p:nvSpPr>
          <p:spPr>
            <a:xfrm>
              <a:off x="5755728" y="4018242"/>
              <a:ext cx="43287" cy="81149"/>
            </a:xfrm>
            <a:custGeom>
              <a:avLst/>
              <a:gdLst/>
              <a:ahLst/>
              <a:cxnLst/>
              <a:rect l="l" t="t" r="r" b="b"/>
              <a:pathLst>
                <a:path w="1652" h="3097" extrusionOk="0">
                  <a:moveTo>
                    <a:pt x="0" y="1"/>
                  </a:moveTo>
                  <a:lnTo>
                    <a:pt x="0" y="3097"/>
                  </a:lnTo>
                  <a:lnTo>
                    <a:pt x="826" y="3097"/>
                  </a:lnTo>
                  <a:lnTo>
                    <a:pt x="1651"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4" name="Google Shape;21794;p74"/>
            <p:cNvSpPr/>
            <p:nvPr/>
          </p:nvSpPr>
          <p:spPr>
            <a:xfrm>
              <a:off x="5712834" y="3812971"/>
              <a:ext cx="296848" cy="324046"/>
            </a:xfrm>
            <a:custGeom>
              <a:avLst/>
              <a:gdLst/>
              <a:ahLst/>
              <a:cxnLst/>
              <a:rect l="l" t="t" r="r" b="b"/>
              <a:pathLst>
                <a:path w="11329" h="12367" extrusionOk="0">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5" name="Google Shape;21795;p74"/>
            <p:cNvSpPr/>
            <p:nvPr/>
          </p:nvSpPr>
          <p:spPr>
            <a:xfrm>
              <a:off x="6030042" y="3969819"/>
              <a:ext cx="30342" cy="10219"/>
            </a:xfrm>
            <a:custGeom>
              <a:avLst/>
              <a:gdLst/>
              <a:ahLst/>
              <a:cxnLst/>
              <a:rect l="l" t="t" r="r" b="b"/>
              <a:pathLst>
                <a:path w="1158" h="390" extrusionOk="0">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6" name="Google Shape;21796;p74"/>
            <p:cNvSpPr/>
            <p:nvPr/>
          </p:nvSpPr>
          <p:spPr>
            <a:xfrm>
              <a:off x="6009787" y="3908820"/>
              <a:ext cx="24997" cy="21538"/>
            </a:xfrm>
            <a:custGeom>
              <a:avLst/>
              <a:gdLst/>
              <a:ahLst/>
              <a:cxnLst/>
              <a:rect l="l" t="t" r="r" b="b"/>
              <a:pathLst>
                <a:path w="954" h="822" extrusionOk="0">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7" name="Google Shape;21797;p74"/>
            <p:cNvSpPr/>
            <p:nvPr/>
          </p:nvSpPr>
          <p:spPr>
            <a:xfrm>
              <a:off x="6009604" y="4019761"/>
              <a:ext cx="25207" cy="21329"/>
            </a:xfrm>
            <a:custGeom>
              <a:avLst/>
              <a:gdLst/>
              <a:ahLst/>
              <a:cxnLst/>
              <a:rect l="l" t="t" r="r" b="b"/>
              <a:pathLst>
                <a:path w="962" h="814" extrusionOk="0">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98" name="Google Shape;21798;p74"/>
          <p:cNvGrpSpPr/>
          <p:nvPr/>
        </p:nvGrpSpPr>
        <p:grpSpPr>
          <a:xfrm>
            <a:off x="6181466" y="3672290"/>
            <a:ext cx="347943" cy="231709"/>
            <a:chOff x="6181466" y="3859140"/>
            <a:chExt cx="347943" cy="231709"/>
          </a:xfrm>
        </p:grpSpPr>
        <p:sp>
          <p:nvSpPr>
            <p:cNvPr id="21799" name="Google Shape;21799;p74"/>
            <p:cNvSpPr/>
            <p:nvPr/>
          </p:nvSpPr>
          <p:spPr>
            <a:xfrm>
              <a:off x="6186890" y="3864538"/>
              <a:ext cx="337121" cy="220782"/>
            </a:xfrm>
            <a:custGeom>
              <a:avLst/>
              <a:gdLst/>
              <a:ahLst/>
              <a:cxnLst/>
              <a:rect l="l" t="t" r="r" b="b"/>
              <a:pathLst>
                <a:path w="12866" h="8426" extrusionOk="0">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0" name="Google Shape;21800;p74"/>
            <p:cNvSpPr/>
            <p:nvPr/>
          </p:nvSpPr>
          <p:spPr>
            <a:xfrm>
              <a:off x="6221713" y="3887806"/>
              <a:ext cx="267449" cy="174351"/>
            </a:xfrm>
            <a:custGeom>
              <a:avLst/>
              <a:gdLst/>
              <a:ahLst/>
              <a:cxnLst/>
              <a:rect l="l" t="t" r="r" b="b"/>
              <a:pathLst>
                <a:path w="10207" h="6654" extrusionOk="0">
                  <a:moveTo>
                    <a:pt x="1" y="1"/>
                  </a:moveTo>
                  <a:lnTo>
                    <a:pt x="1" y="6654"/>
                  </a:lnTo>
                  <a:lnTo>
                    <a:pt x="10206" y="6654"/>
                  </a:lnTo>
                  <a:lnTo>
                    <a:pt x="10206" y="1"/>
                  </a:ln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1" name="Google Shape;21801;p74"/>
            <p:cNvSpPr/>
            <p:nvPr/>
          </p:nvSpPr>
          <p:spPr>
            <a:xfrm>
              <a:off x="6297307" y="3910969"/>
              <a:ext cx="116260" cy="93097"/>
            </a:xfrm>
            <a:custGeom>
              <a:avLst/>
              <a:gdLst/>
              <a:ahLst/>
              <a:cxnLst/>
              <a:rect l="l" t="t" r="r" b="b"/>
              <a:pathLst>
                <a:path w="4437" h="3553" extrusionOk="0">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2" name="Google Shape;21802;p74"/>
            <p:cNvSpPr/>
            <p:nvPr/>
          </p:nvSpPr>
          <p:spPr>
            <a:xfrm>
              <a:off x="6279830" y="4021386"/>
              <a:ext cx="23294" cy="23294"/>
            </a:xfrm>
            <a:custGeom>
              <a:avLst/>
              <a:gdLst/>
              <a:ahLst/>
              <a:cxnLst/>
              <a:rect l="l" t="t" r="r" b="b"/>
              <a:pathLst>
                <a:path w="889" h="889" extrusionOk="0">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3" name="Google Shape;21803;p74"/>
            <p:cNvSpPr/>
            <p:nvPr/>
          </p:nvSpPr>
          <p:spPr>
            <a:xfrm>
              <a:off x="6181466" y="3859140"/>
              <a:ext cx="347943" cy="231709"/>
            </a:xfrm>
            <a:custGeom>
              <a:avLst/>
              <a:gdLst/>
              <a:ahLst/>
              <a:cxnLst/>
              <a:rect l="l" t="t" r="r" b="b"/>
              <a:pathLst>
                <a:path w="13279" h="8843" extrusionOk="0">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4" name="Google Shape;21804;p74"/>
            <p:cNvSpPr/>
            <p:nvPr/>
          </p:nvSpPr>
          <p:spPr>
            <a:xfrm>
              <a:off x="6216315" y="3882277"/>
              <a:ext cx="278244" cy="185304"/>
            </a:xfrm>
            <a:custGeom>
              <a:avLst/>
              <a:gdLst/>
              <a:ahLst/>
              <a:cxnLst/>
              <a:rect l="l" t="t" r="r" b="b"/>
              <a:pathLst>
                <a:path w="10619" h="7072" extrusionOk="0">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5" name="Google Shape;21805;p74"/>
            <p:cNvSpPr/>
            <p:nvPr/>
          </p:nvSpPr>
          <p:spPr>
            <a:xfrm>
              <a:off x="6198838" y="3963662"/>
              <a:ext cx="10953" cy="22508"/>
            </a:xfrm>
            <a:custGeom>
              <a:avLst/>
              <a:gdLst/>
              <a:ahLst/>
              <a:cxnLst/>
              <a:rect l="l" t="t" r="r" b="b"/>
              <a:pathLst>
                <a:path w="418" h="859" extrusionOk="0">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6" name="Google Shape;21806;p74"/>
            <p:cNvSpPr/>
            <p:nvPr/>
          </p:nvSpPr>
          <p:spPr>
            <a:xfrm>
              <a:off x="6501084" y="3957871"/>
              <a:ext cx="10953" cy="34220"/>
            </a:xfrm>
            <a:custGeom>
              <a:avLst/>
              <a:gdLst/>
              <a:ahLst/>
              <a:cxnLst/>
              <a:rect l="l" t="t" r="r" b="b"/>
              <a:pathLst>
                <a:path w="418" h="1306" extrusionOk="0">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7" name="Google Shape;21807;p74"/>
            <p:cNvSpPr/>
            <p:nvPr/>
          </p:nvSpPr>
          <p:spPr>
            <a:xfrm>
              <a:off x="6499328" y="3882277"/>
              <a:ext cx="12708" cy="11031"/>
            </a:xfrm>
            <a:custGeom>
              <a:avLst/>
              <a:gdLst/>
              <a:ahLst/>
              <a:cxnLst/>
              <a:rect l="l" t="t" r="r" b="b"/>
              <a:pathLst>
                <a:path w="485" h="421" extrusionOk="0">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8" name="Google Shape;21808;p74"/>
            <p:cNvSpPr/>
            <p:nvPr/>
          </p:nvSpPr>
          <p:spPr>
            <a:xfrm>
              <a:off x="6198838" y="3934603"/>
              <a:ext cx="10953" cy="16717"/>
            </a:xfrm>
            <a:custGeom>
              <a:avLst/>
              <a:gdLst/>
              <a:ahLst/>
              <a:cxnLst/>
              <a:rect l="l" t="t" r="r" b="b"/>
              <a:pathLst>
                <a:path w="418" h="638" extrusionOk="0">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9" name="Google Shape;21809;p74"/>
            <p:cNvSpPr/>
            <p:nvPr/>
          </p:nvSpPr>
          <p:spPr>
            <a:xfrm>
              <a:off x="6198838" y="3998511"/>
              <a:ext cx="10953" cy="16717"/>
            </a:xfrm>
            <a:custGeom>
              <a:avLst/>
              <a:gdLst/>
              <a:ahLst/>
              <a:cxnLst/>
              <a:rect l="l" t="t" r="r" b="b"/>
              <a:pathLst>
                <a:path w="418" h="638" extrusionOk="0">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0" name="Google Shape;21810;p74"/>
            <p:cNvSpPr/>
            <p:nvPr/>
          </p:nvSpPr>
          <p:spPr>
            <a:xfrm>
              <a:off x="6237827" y="4015962"/>
              <a:ext cx="235220" cy="34168"/>
            </a:xfrm>
            <a:custGeom>
              <a:avLst/>
              <a:gdLst/>
              <a:ahLst/>
              <a:cxnLst/>
              <a:rect l="l" t="t" r="r" b="b"/>
              <a:pathLst>
                <a:path w="8977" h="1304" extrusionOk="0">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1" name="Google Shape;21811;p74"/>
            <p:cNvSpPr/>
            <p:nvPr/>
          </p:nvSpPr>
          <p:spPr>
            <a:xfrm>
              <a:off x="6332654" y="3932402"/>
              <a:ext cx="52353" cy="50230"/>
            </a:xfrm>
            <a:custGeom>
              <a:avLst/>
              <a:gdLst/>
              <a:ahLst/>
              <a:cxnLst/>
              <a:rect l="l" t="t" r="r" b="b"/>
              <a:pathLst>
                <a:path w="1998" h="1917" extrusionOk="0">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2" name="Google Shape;21812;p74"/>
            <p:cNvSpPr/>
            <p:nvPr/>
          </p:nvSpPr>
          <p:spPr>
            <a:xfrm>
              <a:off x="6291909" y="3905545"/>
              <a:ext cx="127056" cy="103919"/>
            </a:xfrm>
            <a:custGeom>
              <a:avLst/>
              <a:gdLst/>
              <a:ahLst/>
              <a:cxnLst/>
              <a:rect l="l" t="t" r="r" b="b"/>
              <a:pathLst>
                <a:path w="4849" h="3966" extrusionOk="0">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13" name="Google Shape;21813;p74"/>
          <p:cNvGrpSpPr/>
          <p:nvPr/>
        </p:nvGrpSpPr>
        <p:grpSpPr>
          <a:xfrm>
            <a:off x="2656024" y="3178294"/>
            <a:ext cx="298735" cy="365472"/>
            <a:chOff x="2656024" y="3365144"/>
            <a:chExt cx="298735" cy="365472"/>
          </a:xfrm>
        </p:grpSpPr>
        <p:sp>
          <p:nvSpPr>
            <p:cNvPr id="21814" name="Google Shape;21814;p74"/>
            <p:cNvSpPr/>
            <p:nvPr/>
          </p:nvSpPr>
          <p:spPr>
            <a:xfrm>
              <a:off x="2793509" y="3554379"/>
              <a:ext cx="23792" cy="170840"/>
            </a:xfrm>
            <a:custGeom>
              <a:avLst/>
              <a:gdLst/>
              <a:ahLst/>
              <a:cxnLst/>
              <a:rect l="l" t="t" r="r" b="b"/>
              <a:pathLst>
                <a:path w="908" h="6520" extrusionOk="0">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5" name="Google Shape;21815;p74"/>
            <p:cNvSpPr/>
            <p:nvPr/>
          </p:nvSpPr>
          <p:spPr>
            <a:xfrm>
              <a:off x="2793509" y="3554379"/>
              <a:ext cx="23661" cy="39147"/>
            </a:xfrm>
            <a:custGeom>
              <a:avLst/>
              <a:gdLst/>
              <a:ahLst/>
              <a:cxnLst/>
              <a:rect l="l" t="t" r="r" b="b"/>
              <a:pathLst>
                <a:path w="903" h="1494" extrusionOk="0">
                  <a:moveTo>
                    <a:pt x="0" y="0"/>
                  </a:moveTo>
                  <a:lnTo>
                    <a:pt x="0" y="1493"/>
                  </a:lnTo>
                  <a:lnTo>
                    <a:pt x="902" y="1493"/>
                  </a:lnTo>
                  <a:lnTo>
                    <a:pt x="90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6" name="Google Shape;21816;p74"/>
            <p:cNvSpPr/>
            <p:nvPr/>
          </p:nvSpPr>
          <p:spPr>
            <a:xfrm>
              <a:off x="2720797" y="3431541"/>
              <a:ext cx="169321" cy="156612"/>
            </a:xfrm>
            <a:custGeom>
              <a:avLst/>
              <a:gdLst/>
              <a:ahLst/>
              <a:cxnLst/>
              <a:rect l="l" t="t" r="r" b="b"/>
              <a:pathLst>
                <a:path w="6462" h="5977" extrusionOk="0">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7" name="Google Shape;21817;p74"/>
            <p:cNvSpPr/>
            <p:nvPr/>
          </p:nvSpPr>
          <p:spPr>
            <a:xfrm>
              <a:off x="2720666" y="3482060"/>
              <a:ext cx="58641" cy="106094"/>
            </a:xfrm>
            <a:custGeom>
              <a:avLst/>
              <a:gdLst/>
              <a:ahLst/>
              <a:cxnLst/>
              <a:rect l="l" t="t" r="r" b="b"/>
              <a:pathLst>
                <a:path w="2238" h="4049" extrusionOk="0">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8" name="Google Shape;21818;p74"/>
            <p:cNvSpPr/>
            <p:nvPr/>
          </p:nvSpPr>
          <p:spPr>
            <a:xfrm>
              <a:off x="2800662" y="3365144"/>
              <a:ext cx="10848" cy="38963"/>
            </a:xfrm>
            <a:custGeom>
              <a:avLst/>
              <a:gdLst/>
              <a:ahLst/>
              <a:cxnLst/>
              <a:rect l="l" t="t" r="r" b="b"/>
              <a:pathLst>
                <a:path w="414" h="1487" extrusionOk="0">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9" name="Google Shape;21819;p74"/>
            <p:cNvSpPr/>
            <p:nvPr/>
          </p:nvSpPr>
          <p:spPr>
            <a:xfrm>
              <a:off x="2843189" y="3376071"/>
              <a:ext cx="24237" cy="36946"/>
            </a:xfrm>
            <a:custGeom>
              <a:avLst/>
              <a:gdLst/>
              <a:ahLst/>
              <a:cxnLst/>
              <a:rect l="l" t="t" r="r" b="b"/>
              <a:pathLst>
                <a:path w="925" h="1410" extrusionOk="0">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0" name="Google Shape;21820;p74"/>
            <p:cNvSpPr/>
            <p:nvPr/>
          </p:nvSpPr>
          <p:spPr>
            <a:xfrm>
              <a:off x="2879270" y="3407304"/>
              <a:ext cx="34561" cy="30631"/>
            </a:xfrm>
            <a:custGeom>
              <a:avLst/>
              <a:gdLst/>
              <a:ahLst/>
              <a:cxnLst/>
              <a:rect l="l" t="t" r="r" b="b"/>
              <a:pathLst>
                <a:path w="1319" h="1169" extrusionOk="0">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1" name="Google Shape;21821;p74"/>
            <p:cNvSpPr/>
            <p:nvPr/>
          </p:nvSpPr>
          <p:spPr>
            <a:xfrm>
              <a:off x="2903428" y="3453552"/>
              <a:ext cx="41295" cy="21617"/>
            </a:xfrm>
            <a:custGeom>
              <a:avLst/>
              <a:gdLst/>
              <a:ahLst/>
              <a:cxnLst/>
              <a:rect l="l" t="t" r="r" b="b"/>
              <a:pathLst>
                <a:path w="1576" h="825" extrusionOk="0">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2" name="Google Shape;21822;p74"/>
            <p:cNvSpPr/>
            <p:nvPr/>
          </p:nvSpPr>
          <p:spPr>
            <a:xfrm>
              <a:off x="2912232" y="3507974"/>
              <a:ext cx="42527" cy="10953"/>
            </a:xfrm>
            <a:custGeom>
              <a:avLst/>
              <a:gdLst/>
              <a:ahLst/>
              <a:cxnLst/>
              <a:rect l="l" t="t" r="r" b="b"/>
              <a:pathLst>
                <a:path w="1623" h="418" extrusionOk="0">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3" name="Google Shape;21823;p74"/>
            <p:cNvSpPr/>
            <p:nvPr/>
          </p:nvSpPr>
          <p:spPr>
            <a:xfrm>
              <a:off x="2902406" y="3551444"/>
              <a:ext cx="41819" cy="21748"/>
            </a:xfrm>
            <a:custGeom>
              <a:avLst/>
              <a:gdLst/>
              <a:ahLst/>
              <a:cxnLst/>
              <a:rect l="l" t="t" r="r" b="b"/>
              <a:pathLst>
                <a:path w="1596" h="830" extrusionOk="0">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4" name="Google Shape;21824;p74"/>
            <p:cNvSpPr/>
            <p:nvPr/>
          </p:nvSpPr>
          <p:spPr>
            <a:xfrm>
              <a:off x="2877986" y="3588547"/>
              <a:ext cx="34640" cy="30631"/>
            </a:xfrm>
            <a:custGeom>
              <a:avLst/>
              <a:gdLst/>
              <a:ahLst/>
              <a:cxnLst/>
              <a:rect l="l" t="t" r="r" b="b"/>
              <a:pathLst>
                <a:path w="1322" h="1169" extrusionOk="0">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5" name="Google Shape;21825;p74"/>
            <p:cNvSpPr/>
            <p:nvPr/>
          </p:nvSpPr>
          <p:spPr>
            <a:xfrm>
              <a:off x="2841695" y="3613072"/>
              <a:ext cx="24316" cy="36788"/>
            </a:xfrm>
            <a:custGeom>
              <a:avLst/>
              <a:gdLst/>
              <a:ahLst/>
              <a:cxnLst/>
              <a:rect l="l" t="t" r="r" b="b"/>
              <a:pathLst>
                <a:path w="928" h="1404" extrusionOk="0">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6" name="Google Shape;21826;p74"/>
            <p:cNvSpPr/>
            <p:nvPr/>
          </p:nvSpPr>
          <p:spPr>
            <a:xfrm>
              <a:off x="2743383" y="3612444"/>
              <a:ext cx="23844" cy="36919"/>
            </a:xfrm>
            <a:custGeom>
              <a:avLst/>
              <a:gdLst/>
              <a:ahLst/>
              <a:cxnLst/>
              <a:rect l="l" t="t" r="r" b="b"/>
              <a:pathLst>
                <a:path w="910" h="1409" extrusionOk="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7" name="Google Shape;21827;p74"/>
            <p:cNvSpPr/>
            <p:nvPr/>
          </p:nvSpPr>
          <p:spPr>
            <a:xfrm>
              <a:off x="2696324" y="3587420"/>
              <a:ext cx="35504" cy="30971"/>
            </a:xfrm>
            <a:custGeom>
              <a:avLst/>
              <a:gdLst/>
              <a:ahLst/>
              <a:cxnLst/>
              <a:rect l="l" t="t" r="r" b="b"/>
              <a:pathLst>
                <a:path w="1355" h="1182" extrusionOk="0">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8" name="Google Shape;21828;p74"/>
            <p:cNvSpPr/>
            <p:nvPr/>
          </p:nvSpPr>
          <p:spPr>
            <a:xfrm>
              <a:off x="2665693" y="3550317"/>
              <a:ext cx="40168" cy="21722"/>
            </a:xfrm>
            <a:custGeom>
              <a:avLst/>
              <a:gdLst/>
              <a:ahLst/>
              <a:cxnLst/>
              <a:rect l="l" t="t" r="r" b="b"/>
              <a:pathLst>
                <a:path w="1533" h="829" extrusionOk="0">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9" name="Google Shape;21829;p74"/>
            <p:cNvSpPr/>
            <p:nvPr/>
          </p:nvSpPr>
          <p:spPr>
            <a:xfrm>
              <a:off x="2656024" y="3506585"/>
              <a:ext cx="40640" cy="10848"/>
            </a:xfrm>
            <a:custGeom>
              <a:avLst/>
              <a:gdLst/>
              <a:ahLst/>
              <a:cxnLst/>
              <a:rect l="l" t="t" r="r" b="b"/>
              <a:pathLst>
                <a:path w="1551" h="414" extrusionOk="0">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0" name="Google Shape;21830;p74"/>
            <p:cNvSpPr/>
            <p:nvPr/>
          </p:nvSpPr>
          <p:spPr>
            <a:xfrm>
              <a:off x="2666191" y="3452084"/>
              <a:ext cx="42186" cy="21879"/>
            </a:xfrm>
            <a:custGeom>
              <a:avLst/>
              <a:gdLst/>
              <a:ahLst/>
              <a:cxnLst/>
              <a:rect l="l" t="t" r="r" b="b"/>
              <a:pathLst>
                <a:path w="1610" h="835" extrusionOk="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1" name="Google Shape;21831;p74"/>
            <p:cNvSpPr/>
            <p:nvPr/>
          </p:nvSpPr>
          <p:spPr>
            <a:xfrm>
              <a:off x="2697319" y="3405994"/>
              <a:ext cx="35190" cy="30945"/>
            </a:xfrm>
            <a:custGeom>
              <a:avLst/>
              <a:gdLst/>
              <a:ahLst/>
              <a:cxnLst/>
              <a:rect l="l" t="t" r="r" b="b"/>
              <a:pathLst>
                <a:path w="1343" h="1181" extrusionOk="0">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2" name="Google Shape;21832;p74"/>
            <p:cNvSpPr/>
            <p:nvPr/>
          </p:nvSpPr>
          <p:spPr>
            <a:xfrm>
              <a:off x="2744694" y="3375521"/>
              <a:ext cx="24578" cy="36998"/>
            </a:xfrm>
            <a:custGeom>
              <a:avLst/>
              <a:gdLst/>
              <a:ahLst/>
              <a:cxnLst/>
              <a:rect l="l" t="t" r="r" b="b"/>
              <a:pathLst>
                <a:path w="938" h="1412" extrusionOk="0">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3" name="Google Shape;21833;p74"/>
            <p:cNvSpPr/>
            <p:nvPr/>
          </p:nvSpPr>
          <p:spPr>
            <a:xfrm>
              <a:off x="2745453" y="3551732"/>
              <a:ext cx="121029" cy="123650"/>
            </a:xfrm>
            <a:custGeom>
              <a:avLst/>
              <a:gdLst/>
              <a:ahLst/>
              <a:cxnLst/>
              <a:rect l="l" t="t" r="r" b="b"/>
              <a:pathLst>
                <a:path w="4619" h="4719" extrusionOk="0">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4" name="Google Shape;21834;p74"/>
            <p:cNvSpPr/>
            <p:nvPr/>
          </p:nvSpPr>
          <p:spPr>
            <a:xfrm>
              <a:off x="2795631" y="3426170"/>
              <a:ext cx="101535" cy="114872"/>
            </a:xfrm>
            <a:custGeom>
              <a:avLst/>
              <a:gdLst/>
              <a:ahLst/>
              <a:cxnLst/>
              <a:rect l="l" t="t" r="r" b="b"/>
              <a:pathLst>
                <a:path w="3875" h="4384" extrusionOk="0">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5" name="Google Shape;21835;p74"/>
            <p:cNvSpPr/>
            <p:nvPr/>
          </p:nvSpPr>
          <p:spPr>
            <a:xfrm>
              <a:off x="2713617" y="3443804"/>
              <a:ext cx="83953" cy="111072"/>
            </a:xfrm>
            <a:custGeom>
              <a:avLst/>
              <a:gdLst/>
              <a:ahLst/>
              <a:cxnLst/>
              <a:rect l="l" t="t" r="r" b="b"/>
              <a:pathLst>
                <a:path w="3204" h="4239" extrusionOk="0">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6" name="Google Shape;21836;p74"/>
            <p:cNvSpPr/>
            <p:nvPr/>
          </p:nvSpPr>
          <p:spPr>
            <a:xfrm>
              <a:off x="2788085" y="3617710"/>
              <a:ext cx="34614" cy="112907"/>
            </a:xfrm>
            <a:custGeom>
              <a:avLst/>
              <a:gdLst/>
              <a:ahLst/>
              <a:cxnLst/>
              <a:rect l="l" t="t" r="r" b="b"/>
              <a:pathLst>
                <a:path w="1321" h="4309" extrusionOk="0">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37" name="Google Shape;21837;p74"/>
          <p:cNvGrpSpPr/>
          <p:nvPr/>
        </p:nvGrpSpPr>
        <p:grpSpPr>
          <a:xfrm>
            <a:off x="7172235" y="3616505"/>
            <a:ext cx="387561" cy="384312"/>
            <a:chOff x="7172235" y="3803355"/>
            <a:chExt cx="387561" cy="384312"/>
          </a:xfrm>
        </p:grpSpPr>
        <p:sp>
          <p:nvSpPr>
            <p:cNvPr id="21838" name="Google Shape;21838;p74"/>
            <p:cNvSpPr/>
            <p:nvPr/>
          </p:nvSpPr>
          <p:spPr>
            <a:xfrm>
              <a:off x="7256004" y="3991594"/>
              <a:ext cx="112854" cy="112959"/>
            </a:xfrm>
            <a:custGeom>
              <a:avLst/>
              <a:gdLst/>
              <a:ahLst/>
              <a:cxnLst/>
              <a:rect l="l" t="t" r="r" b="b"/>
              <a:pathLst>
                <a:path w="4307" h="4311" extrusionOk="0">
                  <a:moveTo>
                    <a:pt x="1186" y="0"/>
                  </a:moveTo>
                  <a:lnTo>
                    <a:pt x="1" y="1186"/>
                  </a:lnTo>
                  <a:lnTo>
                    <a:pt x="3126" y="4311"/>
                  </a:lnTo>
                  <a:lnTo>
                    <a:pt x="4306" y="3125"/>
                  </a:lnTo>
                  <a:lnTo>
                    <a:pt x="1186"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9" name="Google Shape;21839;p74"/>
            <p:cNvSpPr/>
            <p:nvPr/>
          </p:nvSpPr>
          <p:spPr>
            <a:xfrm>
              <a:off x="7262031" y="3994607"/>
              <a:ext cx="55759" cy="55733"/>
            </a:xfrm>
            <a:custGeom>
              <a:avLst/>
              <a:gdLst/>
              <a:ahLst/>
              <a:cxnLst/>
              <a:rect l="l" t="t" r="r" b="b"/>
              <a:pathLst>
                <a:path w="2128" h="2127" extrusionOk="0">
                  <a:moveTo>
                    <a:pt x="1071" y="0"/>
                  </a:moveTo>
                  <a:lnTo>
                    <a:pt x="1" y="1296"/>
                  </a:lnTo>
                  <a:lnTo>
                    <a:pt x="827" y="2127"/>
                  </a:lnTo>
                  <a:lnTo>
                    <a:pt x="2127" y="1056"/>
                  </a:lnTo>
                  <a:lnTo>
                    <a:pt x="1071"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0" name="Google Shape;21840;p74"/>
            <p:cNvSpPr/>
            <p:nvPr/>
          </p:nvSpPr>
          <p:spPr>
            <a:xfrm>
              <a:off x="7310217" y="4042767"/>
              <a:ext cx="55733" cy="55759"/>
            </a:xfrm>
            <a:custGeom>
              <a:avLst/>
              <a:gdLst/>
              <a:ahLst/>
              <a:cxnLst/>
              <a:rect l="l" t="t" r="r" b="b"/>
              <a:pathLst>
                <a:path w="2127" h="2128" extrusionOk="0">
                  <a:moveTo>
                    <a:pt x="1071" y="1"/>
                  </a:moveTo>
                  <a:lnTo>
                    <a:pt x="0" y="1302"/>
                  </a:lnTo>
                  <a:lnTo>
                    <a:pt x="831" y="2127"/>
                  </a:lnTo>
                  <a:lnTo>
                    <a:pt x="2127" y="1057"/>
                  </a:lnTo>
                  <a:lnTo>
                    <a:pt x="1071"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1" name="Google Shape;21841;p74"/>
            <p:cNvSpPr/>
            <p:nvPr/>
          </p:nvSpPr>
          <p:spPr>
            <a:xfrm>
              <a:off x="7338149" y="3862337"/>
              <a:ext cx="73341" cy="65087"/>
            </a:xfrm>
            <a:custGeom>
              <a:avLst/>
              <a:gdLst/>
              <a:ahLst/>
              <a:cxnLst/>
              <a:rect l="l" t="t" r="r" b="b"/>
              <a:pathLst>
                <a:path w="2799" h="2484" extrusionOk="0">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2" name="Google Shape;21842;p74"/>
            <p:cNvSpPr/>
            <p:nvPr/>
          </p:nvSpPr>
          <p:spPr>
            <a:xfrm>
              <a:off x="7323056" y="3861787"/>
              <a:ext cx="84922" cy="85053"/>
            </a:xfrm>
            <a:custGeom>
              <a:avLst/>
              <a:gdLst/>
              <a:ahLst/>
              <a:cxnLst/>
              <a:rect l="l" t="t" r="r" b="b"/>
              <a:pathLst>
                <a:path w="3241" h="3246" extrusionOk="0">
                  <a:moveTo>
                    <a:pt x="936" y="0"/>
                  </a:moveTo>
                  <a:lnTo>
                    <a:pt x="0" y="941"/>
                  </a:lnTo>
                  <a:lnTo>
                    <a:pt x="2299" y="3245"/>
                  </a:lnTo>
                  <a:lnTo>
                    <a:pt x="3240" y="2304"/>
                  </a:lnTo>
                  <a:lnTo>
                    <a:pt x="936" y="0"/>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3" name="Google Shape;21843;p74"/>
            <p:cNvSpPr/>
            <p:nvPr/>
          </p:nvSpPr>
          <p:spPr>
            <a:xfrm>
              <a:off x="7322925" y="3871455"/>
              <a:ext cx="75358" cy="75254"/>
            </a:xfrm>
            <a:custGeom>
              <a:avLst/>
              <a:gdLst/>
              <a:ahLst/>
              <a:cxnLst/>
              <a:rect l="l" t="t" r="r" b="b"/>
              <a:pathLst>
                <a:path w="2876" h="2872" extrusionOk="0">
                  <a:moveTo>
                    <a:pt x="572" y="1"/>
                  </a:moveTo>
                  <a:lnTo>
                    <a:pt x="0" y="572"/>
                  </a:lnTo>
                  <a:lnTo>
                    <a:pt x="2304" y="2871"/>
                  </a:lnTo>
                  <a:lnTo>
                    <a:pt x="2876" y="2305"/>
                  </a:lnTo>
                  <a:lnTo>
                    <a:pt x="572"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4" name="Google Shape;21844;p74"/>
            <p:cNvSpPr/>
            <p:nvPr/>
          </p:nvSpPr>
          <p:spPr>
            <a:xfrm>
              <a:off x="7203442" y="3878635"/>
              <a:ext cx="187689" cy="187689"/>
            </a:xfrm>
            <a:custGeom>
              <a:avLst/>
              <a:gdLst/>
              <a:ahLst/>
              <a:cxnLst/>
              <a:rect l="l" t="t" r="r" b="b"/>
              <a:pathLst>
                <a:path w="7163" h="7163" extrusionOk="0">
                  <a:moveTo>
                    <a:pt x="4699" y="0"/>
                  </a:moveTo>
                  <a:lnTo>
                    <a:pt x="0" y="5698"/>
                  </a:lnTo>
                  <a:lnTo>
                    <a:pt x="1464" y="7162"/>
                  </a:lnTo>
                  <a:lnTo>
                    <a:pt x="7162" y="2463"/>
                  </a:lnTo>
                  <a:lnTo>
                    <a:pt x="4699"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5" name="Google Shape;21845;p74"/>
            <p:cNvSpPr/>
            <p:nvPr/>
          </p:nvSpPr>
          <p:spPr>
            <a:xfrm>
              <a:off x="7203442" y="3933712"/>
              <a:ext cx="187689" cy="132611"/>
            </a:xfrm>
            <a:custGeom>
              <a:avLst/>
              <a:gdLst/>
              <a:ahLst/>
              <a:cxnLst/>
              <a:rect l="l" t="t" r="r" b="b"/>
              <a:pathLst>
                <a:path w="7163" h="5061" extrusionOk="0">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6" name="Google Shape;21846;p74"/>
            <p:cNvSpPr/>
            <p:nvPr/>
          </p:nvSpPr>
          <p:spPr>
            <a:xfrm>
              <a:off x="7178392" y="4012084"/>
              <a:ext cx="79263" cy="79263"/>
            </a:xfrm>
            <a:custGeom>
              <a:avLst/>
              <a:gdLst/>
              <a:ahLst/>
              <a:cxnLst/>
              <a:rect l="l" t="t" r="r" b="b"/>
              <a:pathLst>
                <a:path w="3025" h="3025" extrusionOk="0">
                  <a:moveTo>
                    <a:pt x="942" y="0"/>
                  </a:moveTo>
                  <a:lnTo>
                    <a:pt x="1" y="941"/>
                  </a:lnTo>
                  <a:lnTo>
                    <a:pt x="2084" y="3025"/>
                  </a:lnTo>
                  <a:lnTo>
                    <a:pt x="3025" y="2084"/>
                  </a:lnTo>
                  <a:lnTo>
                    <a:pt x="942"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7" name="Google Shape;21847;p74"/>
            <p:cNvSpPr/>
            <p:nvPr/>
          </p:nvSpPr>
          <p:spPr>
            <a:xfrm>
              <a:off x="7178392" y="4024399"/>
              <a:ext cx="66947" cy="66947"/>
            </a:xfrm>
            <a:custGeom>
              <a:avLst/>
              <a:gdLst/>
              <a:ahLst/>
              <a:cxnLst/>
              <a:rect l="l" t="t" r="r" b="b"/>
              <a:pathLst>
                <a:path w="2555" h="2555" extrusionOk="0">
                  <a:moveTo>
                    <a:pt x="471" y="1"/>
                  </a:moveTo>
                  <a:lnTo>
                    <a:pt x="1" y="471"/>
                  </a:lnTo>
                  <a:lnTo>
                    <a:pt x="2084" y="2555"/>
                  </a:lnTo>
                  <a:lnTo>
                    <a:pt x="2555" y="2084"/>
                  </a:lnTo>
                  <a:lnTo>
                    <a:pt x="471"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8" name="Google Shape;21848;p74"/>
            <p:cNvSpPr/>
            <p:nvPr/>
          </p:nvSpPr>
          <p:spPr>
            <a:xfrm>
              <a:off x="7428941" y="3953128"/>
              <a:ext cx="73367" cy="65087"/>
            </a:xfrm>
            <a:custGeom>
              <a:avLst/>
              <a:gdLst/>
              <a:ahLst/>
              <a:cxnLst/>
              <a:rect l="l" t="t" r="r" b="b"/>
              <a:pathLst>
                <a:path w="2800" h="2484" extrusionOk="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9" name="Google Shape;21849;p74"/>
            <p:cNvSpPr/>
            <p:nvPr/>
          </p:nvSpPr>
          <p:spPr>
            <a:xfrm>
              <a:off x="7413743" y="3952578"/>
              <a:ext cx="85053" cy="84949"/>
            </a:xfrm>
            <a:custGeom>
              <a:avLst/>
              <a:gdLst/>
              <a:ahLst/>
              <a:cxnLst/>
              <a:rect l="l" t="t" r="r" b="b"/>
              <a:pathLst>
                <a:path w="3246" h="3242" extrusionOk="0">
                  <a:moveTo>
                    <a:pt x="941" y="1"/>
                  </a:moveTo>
                  <a:lnTo>
                    <a:pt x="0" y="942"/>
                  </a:lnTo>
                  <a:lnTo>
                    <a:pt x="2304" y="3241"/>
                  </a:lnTo>
                  <a:lnTo>
                    <a:pt x="3245" y="2305"/>
                  </a:lnTo>
                  <a:lnTo>
                    <a:pt x="941" y="1"/>
                  </a:lnTo>
                  <a:close/>
                </a:path>
              </a:pathLst>
            </a:custGeom>
            <a:solidFill>
              <a:srgbClr val="BD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0" name="Google Shape;21850;p74"/>
            <p:cNvSpPr/>
            <p:nvPr/>
          </p:nvSpPr>
          <p:spPr>
            <a:xfrm>
              <a:off x="7413743" y="3962273"/>
              <a:ext cx="75358" cy="75254"/>
            </a:xfrm>
            <a:custGeom>
              <a:avLst/>
              <a:gdLst/>
              <a:ahLst/>
              <a:cxnLst/>
              <a:rect l="l" t="t" r="r" b="b"/>
              <a:pathLst>
                <a:path w="2876" h="2872" extrusionOk="0">
                  <a:moveTo>
                    <a:pt x="571" y="1"/>
                  </a:moveTo>
                  <a:lnTo>
                    <a:pt x="0" y="572"/>
                  </a:lnTo>
                  <a:lnTo>
                    <a:pt x="2304" y="2871"/>
                  </a:lnTo>
                  <a:lnTo>
                    <a:pt x="2875" y="2305"/>
                  </a:lnTo>
                  <a:lnTo>
                    <a:pt x="571"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1" name="Google Shape;21851;p74"/>
            <p:cNvSpPr/>
            <p:nvPr/>
          </p:nvSpPr>
          <p:spPr>
            <a:xfrm>
              <a:off x="7294234" y="3969322"/>
              <a:ext cx="187689" cy="187820"/>
            </a:xfrm>
            <a:custGeom>
              <a:avLst/>
              <a:gdLst/>
              <a:ahLst/>
              <a:cxnLst/>
              <a:rect l="l" t="t" r="r" b="b"/>
              <a:pathLst>
                <a:path w="7163" h="7168" extrusionOk="0">
                  <a:moveTo>
                    <a:pt x="4700" y="0"/>
                  </a:moveTo>
                  <a:lnTo>
                    <a:pt x="1" y="5703"/>
                  </a:lnTo>
                  <a:lnTo>
                    <a:pt x="1465" y="7167"/>
                  </a:lnTo>
                  <a:lnTo>
                    <a:pt x="7163" y="2468"/>
                  </a:lnTo>
                  <a:lnTo>
                    <a:pt x="4700" y="0"/>
                  </a:ln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2" name="Google Shape;21852;p74"/>
            <p:cNvSpPr/>
            <p:nvPr/>
          </p:nvSpPr>
          <p:spPr>
            <a:xfrm>
              <a:off x="7294234" y="4024530"/>
              <a:ext cx="187689" cy="132611"/>
            </a:xfrm>
            <a:custGeom>
              <a:avLst/>
              <a:gdLst/>
              <a:ahLst/>
              <a:cxnLst/>
              <a:rect l="l" t="t" r="r" b="b"/>
              <a:pathLst>
                <a:path w="7163" h="5061" extrusionOk="0">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3" name="Google Shape;21853;p74"/>
            <p:cNvSpPr/>
            <p:nvPr/>
          </p:nvSpPr>
          <p:spPr>
            <a:xfrm>
              <a:off x="7269210" y="4102902"/>
              <a:ext cx="79263" cy="79263"/>
            </a:xfrm>
            <a:custGeom>
              <a:avLst/>
              <a:gdLst/>
              <a:ahLst/>
              <a:cxnLst/>
              <a:rect l="l" t="t" r="r" b="b"/>
              <a:pathLst>
                <a:path w="3025" h="3025" extrusionOk="0">
                  <a:moveTo>
                    <a:pt x="941" y="0"/>
                  </a:moveTo>
                  <a:lnTo>
                    <a:pt x="1" y="941"/>
                  </a:lnTo>
                  <a:lnTo>
                    <a:pt x="2084" y="3024"/>
                  </a:lnTo>
                  <a:lnTo>
                    <a:pt x="3025" y="2084"/>
                  </a:lnTo>
                  <a:lnTo>
                    <a:pt x="941" y="0"/>
                  </a:ln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4" name="Google Shape;21854;p74"/>
            <p:cNvSpPr/>
            <p:nvPr/>
          </p:nvSpPr>
          <p:spPr>
            <a:xfrm>
              <a:off x="7269210" y="4115217"/>
              <a:ext cx="66947" cy="66947"/>
            </a:xfrm>
            <a:custGeom>
              <a:avLst/>
              <a:gdLst/>
              <a:ahLst/>
              <a:cxnLst/>
              <a:rect l="l" t="t" r="r" b="b"/>
              <a:pathLst>
                <a:path w="2555" h="2555" extrusionOk="0">
                  <a:moveTo>
                    <a:pt x="471" y="1"/>
                  </a:moveTo>
                  <a:lnTo>
                    <a:pt x="1" y="471"/>
                  </a:lnTo>
                  <a:lnTo>
                    <a:pt x="2084" y="2554"/>
                  </a:lnTo>
                  <a:lnTo>
                    <a:pt x="2554" y="2084"/>
                  </a:lnTo>
                  <a:lnTo>
                    <a:pt x="471" y="1"/>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5" name="Google Shape;21855;p74"/>
            <p:cNvSpPr/>
            <p:nvPr/>
          </p:nvSpPr>
          <p:spPr>
            <a:xfrm>
              <a:off x="7457868" y="3839017"/>
              <a:ext cx="65925" cy="63122"/>
            </a:xfrm>
            <a:custGeom>
              <a:avLst/>
              <a:gdLst/>
              <a:ahLst/>
              <a:cxnLst/>
              <a:rect l="l" t="t" r="r" b="b"/>
              <a:pathLst>
                <a:path w="2516" h="2409" extrusionOk="0">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6" name="Google Shape;21856;p74"/>
            <p:cNvSpPr/>
            <p:nvPr/>
          </p:nvSpPr>
          <p:spPr>
            <a:xfrm>
              <a:off x="7435491" y="3806028"/>
              <a:ext cx="33068" cy="81909"/>
            </a:xfrm>
            <a:custGeom>
              <a:avLst/>
              <a:gdLst/>
              <a:ahLst/>
              <a:cxnLst/>
              <a:rect l="l" t="t" r="r" b="b"/>
              <a:pathLst>
                <a:path w="1262" h="3126" extrusionOk="0">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7" name="Google Shape;21857;p74"/>
            <p:cNvSpPr/>
            <p:nvPr/>
          </p:nvSpPr>
          <p:spPr>
            <a:xfrm>
              <a:off x="7390868" y="3803355"/>
              <a:ext cx="35478" cy="81909"/>
            </a:xfrm>
            <a:custGeom>
              <a:avLst/>
              <a:gdLst/>
              <a:ahLst/>
              <a:cxnLst/>
              <a:rect l="l" t="t" r="r" b="b"/>
              <a:pathLst>
                <a:path w="1354" h="3126" extrusionOk="0">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8" name="Google Shape;21858;p74"/>
            <p:cNvSpPr/>
            <p:nvPr/>
          </p:nvSpPr>
          <p:spPr>
            <a:xfrm>
              <a:off x="7471965" y="3892941"/>
              <a:ext cx="85053" cy="31469"/>
            </a:xfrm>
            <a:custGeom>
              <a:avLst/>
              <a:gdLst/>
              <a:ahLst/>
              <a:cxnLst/>
              <a:rect l="l" t="t" r="r" b="b"/>
              <a:pathLst>
                <a:path w="3246" h="1201" extrusionOk="0">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9" name="Google Shape;21859;p74"/>
            <p:cNvSpPr/>
            <p:nvPr/>
          </p:nvSpPr>
          <p:spPr>
            <a:xfrm>
              <a:off x="7473171" y="3935494"/>
              <a:ext cx="86625" cy="32963"/>
            </a:xfrm>
            <a:custGeom>
              <a:avLst/>
              <a:gdLst/>
              <a:ahLst/>
              <a:cxnLst/>
              <a:rect l="l" t="t" r="r" b="b"/>
              <a:pathLst>
                <a:path w="3306" h="1258" extrusionOk="0">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0" name="Google Shape;21860;p74"/>
            <p:cNvSpPr/>
            <p:nvPr/>
          </p:nvSpPr>
          <p:spPr>
            <a:xfrm>
              <a:off x="7232448" y="3926585"/>
              <a:ext cx="83088" cy="92888"/>
            </a:xfrm>
            <a:custGeom>
              <a:avLst/>
              <a:gdLst/>
              <a:ahLst/>
              <a:cxnLst/>
              <a:rect l="l" t="t" r="r" b="b"/>
              <a:pathLst>
                <a:path w="3171" h="3545" extrusionOk="0">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1" name="Google Shape;21861;p74"/>
            <p:cNvSpPr/>
            <p:nvPr/>
          </p:nvSpPr>
          <p:spPr>
            <a:xfrm>
              <a:off x="7172235" y="3856022"/>
              <a:ext cx="335235" cy="331645"/>
            </a:xfrm>
            <a:custGeom>
              <a:avLst/>
              <a:gdLst/>
              <a:ahLst/>
              <a:cxnLst/>
              <a:rect l="l" t="t" r="r" b="b"/>
              <a:pathLst>
                <a:path w="12794" h="12657" extrusionOk="0">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2" name="Google Shape;21862;p74"/>
            <p:cNvSpPr/>
            <p:nvPr/>
          </p:nvSpPr>
          <p:spPr>
            <a:xfrm>
              <a:off x="7323240" y="4017377"/>
              <a:ext cx="82983" cy="92862"/>
            </a:xfrm>
            <a:custGeom>
              <a:avLst/>
              <a:gdLst/>
              <a:ahLst/>
              <a:cxnLst/>
              <a:rect l="l" t="t" r="r" b="b"/>
              <a:pathLst>
                <a:path w="3167" h="3544" extrusionOk="0">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63" name="Google Shape;21863;p74"/>
          <p:cNvGrpSpPr/>
          <p:nvPr/>
        </p:nvGrpSpPr>
        <p:grpSpPr>
          <a:xfrm>
            <a:off x="6655443" y="3612365"/>
            <a:ext cx="428280" cy="351638"/>
            <a:chOff x="6655443" y="3799215"/>
            <a:chExt cx="428280" cy="351638"/>
          </a:xfrm>
        </p:grpSpPr>
        <p:sp>
          <p:nvSpPr>
            <p:cNvPr id="21864" name="Google Shape;21864;p74"/>
            <p:cNvSpPr/>
            <p:nvPr/>
          </p:nvSpPr>
          <p:spPr>
            <a:xfrm>
              <a:off x="6723334" y="3960387"/>
              <a:ext cx="293468" cy="184177"/>
            </a:xfrm>
            <a:custGeom>
              <a:avLst/>
              <a:gdLst/>
              <a:ahLst/>
              <a:cxnLst/>
              <a:rect l="l" t="t" r="r" b="b"/>
              <a:pathLst>
                <a:path w="11200" h="7029" extrusionOk="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5" name="Google Shape;21865;p74"/>
            <p:cNvSpPr/>
            <p:nvPr/>
          </p:nvSpPr>
          <p:spPr>
            <a:xfrm>
              <a:off x="6998905" y="3960387"/>
              <a:ext cx="17896" cy="161774"/>
            </a:xfrm>
            <a:custGeom>
              <a:avLst/>
              <a:gdLst/>
              <a:ahLst/>
              <a:cxnLst/>
              <a:rect l="l" t="t" r="r" b="b"/>
              <a:pathLst>
                <a:path w="683" h="6174" extrusionOk="0">
                  <a:moveTo>
                    <a:pt x="1" y="1"/>
                  </a:moveTo>
                  <a:lnTo>
                    <a:pt x="1" y="6174"/>
                  </a:lnTo>
                  <a:cubicBezTo>
                    <a:pt x="433" y="5938"/>
                    <a:pt x="682" y="5670"/>
                    <a:pt x="682" y="5382"/>
                  </a:cubicBezTo>
                  <a:lnTo>
                    <a:pt x="682" y="1"/>
                  </a:ln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6" name="Google Shape;21866;p74"/>
            <p:cNvSpPr/>
            <p:nvPr/>
          </p:nvSpPr>
          <p:spPr>
            <a:xfrm>
              <a:off x="6723334" y="3949434"/>
              <a:ext cx="293468" cy="70223"/>
            </a:xfrm>
            <a:custGeom>
              <a:avLst/>
              <a:gdLst/>
              <a:ahLst/>
              <a:cxnLst/>
              <a:rect l="l" t="t" r="r" b="b"/>
              <a:pathLst>
                <a:path w="11200" h="2680" extrusionOk="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7" name="Google Shape;21867;p74"/>
            <p:cNvSpPr/>
            <p:nvPr/>
          </p:nvSpPr>
          <p:spPr>
            <a:xfrm>
              <a:off x="6998905" y="3949434"/>
              <a:ext cx="17896" cy="47846"/>
            </a:xfrm>
            <a:custGeom>
              <a:avLst/>
              <a:gdLst/>
              <a:ahLst/>
              <a:cxnLst/>
              <a:rect l="l" t="t" r="r" b="b"/>
              <a:pathLst>
                <a:path w="683" h="1826" extrusionOk="0">
                  <a:moveTo>
                    <a:pt x="1" y="1"/>
                  </a:moveTo>
                  <a:lnTo>
                    <a:pt x="1" y="1825"/>
                  </a:lnTo>
                  <a:cubicBezTo>
                    <a:pt x="433" y="1590"/>
                    <a:pt x="682" y="1321"/>
                    <a:pt x="682" y="1033"/>
                  </a:cubicBezTo>
                  <a:lnTo>
                    <a:pt x="682" y="1"/>
                  </a:ln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8" name="Google Shape;21868;p74"/>
            <p:cNvSpPr/>
            <p:nvPr/>
          </p:nvSpPr>
          <p:spPr>
            <a:xfrm>
              <a:off x="6723334" y="3906174"/>
              <a:ext cx="293468" cy="86442"/>
            </a:xfrm>
            <a:custGeom>
              <a:avLst/>
              <a:gdLst/>
              <a:ahLst/>
              <a:cxnLst/>
              <a:rect l="l" t="t" r="r" b="b"/>
              <a:pathLst>
                <a:path w="11200" h="3299" extrusionOk="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9" name="Google Shape;21869;p74"/>
            <p:cNvSpPr/>
            <p:nvPr/>
          </p:nvSpPr>
          <p:spPr>
            <a:xfrm>
              <a:off x="6846852" y="3906305"/>
              <a:ext cx="169949" cy="86311"/>
            </a:xfrm>
            <a:custGeom>
              <a:avLst/>
              <a:gdLst/>
              <a:ahLst/>
              <a:cxnLst/>
              <a:rect l="l" t="t" r="r" b="b"/>
              <a:pathLst>
                <a:path w="6486" h="3294" extrusionOk="0">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0" name="Google Shape;21870;p74"/>
            <p:cNvSpPr/>
            <p:nvPr/>
          </p:nvSpPr>
          <p:spPr>
            <a:xfrm>
              <a:off x="6885448" y="3927424"/>
              <a:ext cx="21931" cy="22036"/>
            </a:xfrm>
            <a:custGeom>
              <a:avLst/>
              <a:gdLst/>
              <a:ahLst/>
              <a:cxnLst/>
              <a:rect l="l" t="t" r="r" b="b"/>
              <a:pathLst>
                <a:path w="837" h="841" extrusionOk="0">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1" name="Google Shape;21871;p74"/>
            <p:cNvSpPr/>
            <p:nvPr/>
          </p:nvSpPr>
          <p:spPr>
            <a:xfrm>
              <a:off x="6832624" y="3927424"/>
              <a:ext cx="22036" cy="22036"/>
            </a:xfrm>
            <a:custGeom>
              <a:avLst/>
              <a:gdLst/>
              <a:ahLst/>
              <a:cxnLst/>
              <a:rect l="l" t="t" r="r" b="b"/>
              <a:pathLst>
                <a:path w="841" h="841" extrusionOk="0">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2" name="Google Shape;21872;p74"/>
            <p:cNvSpPr/>
            <p:nvPr/>
          </p:nvSpPr>
          <p:spPr>
            <a:xfrm>
              <a:off x="6702555" y="3799215"/>
              <a:ext cx="335942" cy="351638"/>
            </a:xfrm>
            <a:custGeom>
              <a:avLst/>
              <a:gdLst/>
              <a:ahLst/>
              <a:cxnLst/>
              <a:rect l="l" t="t" r="r" b="b"/>
              <a:pathLst>
                <a:path w="12821" h="13420" extrusionOk="0">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3" name="Google Shape;21873;p74"/>
            <p:cNvSpPr/>
            <p:nvPr/>
          </p:nvSpPr>
          <p:spPr>
            <a:xfrm>
              <a:off x="6695795" y="3846458"/>
              <a:ext cx="49313" cy="65428"/>
            </a:xfrm>
            <a:custGeom>
              <a:avLst/>
              <a:gdLst/>
              <a:ahLst/>
              <a:cxnLst/>
              <a:rect l="l" t="t" r="r" b="b"/>
              <a:pathLst>
                <a:path w="1882" h="2497" extrusionOk="0">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4" name="Google Shape;21874;p74"/>
            <p:cNvSpPr/>
            <p:nvPr/>
          </p:nvSpPr>
          <p:spPr>
            <a:xfrm>
              <a:off x="6655443" y="3895142"/>
              <a:ext cx="69803" cy="34902"/>
            </a:xfrm>
            <a:custGeom>
              <a:avLst/>
              <a:gdLst/>
              <a:ahLst/>
              <a:cxnLst/>
              <a:rect l="l" t="t" r="r" b="b"/>
              <a:pathLst>
                <a:path w="2664" h="1332" extrusionOk="0">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5" name="Google Shape;21875;p74"/>
            <p:cNvSpPr/>
            <p:nvPr/>
          </p:nvSpPr>
          <p:spPr>
            <a:xfrm>
              <a:off x="6994634" y="3847794"/>
              <a:ext cx="49523" cy="65585"/>
            </a:xfrm>
            <a:custGeom>
              <a:avLst/>
              <a:gdLst/>
              <a:ahLst/>
              <a:cxnLst/>
              <a:rect l="l" t="t" r="r" b="b"/>
              <a:pathLst>
                <a:path w="1890" h="2503" extrusionOk="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6" name="Google Shape;21876;p74"/>
            <p:cNvSpPr/>
            <p:nvPr/>
          </p:nvSpPr>
          <p:spPr>
            <a:xfrm>
              <a:off x="7013762" y="3894854"/>
              <a:ext cx="69961" cy="35635"/>
            </a:xfrm>
            <a:custGeom>
              <a:avLst/>
              <a:gdLst/>
              <a:ahLst/>
              <a:cxnLst/>
              <a:rect l="l" t="t" r="r" b="b"/>
              <a:pathLst>
                <a:path w="2670" h="1360" extrusionOk="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77" name="Google Shape;21877;p74"/>
          <p:cNvGrpSpPr/>
          <p:nvPr/>
        </p:nvGrpSpPr>
        <p:grpSpPr>
          <a:xfrm>
            <a:off x="5224551" y="3606417"/>
            <a:ext cx="366547" cy="363507"/>
            <a:chOff x="5224551" y="3793267"/>
            <a:chExt cx="366547" cy="363507"/>
          </a:xfrm>
        </p:grpSpPr>
        <p:sp>
          <p:nvSpPr>
            <p:cNvPr id="21878" name="Google Shape;21878;p74"/>
            <p:cNvSpPr/>
            <p:nvPr/>
          </p:nvSpPr>
          <p:spPr>
            <a:xfrm>
              <a:off x="5259898" y="3798586"/>
              <a:ext cx="296481" cy="97185"/>
            </a:xfrm>
            <a:custGeom>
              <a:avLst/>
              <a:gdLst/>
              <a:ahLst/>
              <a:cxnLst/>
              <a:rect l="l" t="t" r="r" b="b"/>
              <a:pathLst>
                <a:path w="11315" h="3709" extrusionOk="0">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9" name="Google Shape;21879;p74"/>
            <p:cNvSpPr/>
            <p:nvPr/>
          </p:nvSpPr>
          <p:spPr>
            <a:xfrm>
              <a:off x="5296110" y="3823452"/>
              <a:ext cx="223927" cy="73446"/>
            </a:xfrm>
            <a:custGeom>
              <a:avLst/>
              <a:gdLst/>
              <a:ahLst/>
              <a:cxnLst/>
              <a:rect l="l" t="t" r="r" b="b"/>
              <a:pathLst>
                <a:path w="8546" h="2803" extrusionOk="0">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0" name="Google Shape;21880;p74"/>
            <p:cNvSpPr/>
            <p:nvPr/>
          </p:nvSpPr>
          <p:spPr>
            <a:xfrm>
              <a:off x="5258771" y="4108300"/>
              <a:ext cx="298604" cy="21538"/>
            </a:xfrm>
            <a:custGeom>
              <a:avLst/>
              <a:gdLst/>
              <a:ahLst/>
              <a:cxnLst/>
              <a:rect l="l" t="t" r="r" b="b"/>
              <a:pathLst>
                <a:path w="11396" h="822" extrusionOk="0">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1" name="Google Shape;21881;p74"/>
            <p:cNvSpPr/>
            <p:nvPr/>
          </p:nvSpPr>
          <p:spPr>
            <a:xfrm>
              <a:off x="5247818" y="4129812"/>
              <a:ext cx="320640" cy="21538"/>
            </a:xfrm>
            <a:custGeom>
              <a:avLst/>
              <a:gdLst/>
              <a:ahLst/>
              <a:cxnLst/>
              <a:rect l="l" t="t" r="r" b="b"/>
              <a:pathLst>
                <a:path w="12237" h="822" extrusionOk="0">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2" name="Google Shape;21882;p74"/>
            <p:cNvSpPr/>
            <p:nvPr/>
          </p:nvSpPr>
          <p:spPr>
            <a:xfrm>
              <a:off x="5257382" y="3883797"/>
              <a:ext cx="301381" cy="36238"/>
            </a:xfrm>
            <a:custGeom>
              <a:avLst/>
              <a:gdLst/>
              <a:ahLst/>
              <a:cxnLst/>
              <a:rect l="l" t="t" r="r" b="b"/>
              <a:pathLst>
                <a:path w="11502" h="1383" extrusionOk="0">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3" name="Google Shape;21883;p74"/>
            <p:cNvSpPr/>
            <p:nvPr/>
          </p:nvSpPr>
          <p:spPr>
            <a:xfrm>
              <a:off x="5303420" y="3920008"/>
              <a:ext cx="214467" cy="188317"/>
            </a:xfrm>
            <a:custGeom>
              <a:avLst/>
              <a:gdLst/>
              <a:ahLst/>
              <a:cxnLst/>
              <a:rect l="l" t="t" r="r" b="b"/>
              <a:pathLst>
                <a:path w="8185" h="7187" extrusionOk="0">
                  <a:moveTo>
                    <a:pt x="0" y="1"/>
                  </a:moveTo>
                  <a:lnTo>
                    <a:pt x="0" y="7187"/>
                  </a:lnTo>
                  <a:lnTo>
                    <a:pt x="8185" y="7187"/>
                  </a:lnTo>
                  <a:lnTo>
                    <a:pt x="8185"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4" name="Google Shape;21884;p74"/>
            <p:cNvSpPr/>
            <p:nvPr/>
          </p:nvSpPr>
          <p:spPr>
            <a:xfrm>
              <a:off x="5303420" y="3920008"/>
              <a:ext cx="214467" cy="188186"/>
            </a:xfrm>
            <a:custGeom>
              <a:avLst/>
              <a:gdLst/>
              <a:ahLst/>
              <a:cxnLst/>
              <a:rect l="l" t="t" r="r" b="b"/>
              <a:pathLst>
                <a:path w="8185" h="7182" extrusionOk="0">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5" name="Google Shape;21885;p74"/>
            <p:cNvSpPr/>
            <p:nvPr/>
          </p:nvSpPr>
          <p:spPr>
            <a:xfrm>
              <a:off x="5264090" y="3920008"/>
              <a:ext cx="73943" cy="171705"/>
            </a:xfrm>
            <a:custGeom>
              <a:avLst/>
              <a:gdLst/>
              <a:ahLst/>
              <a:cxnLst/>
              <a:rect l="l" t="t" r="r" b="b"/>
              <a:pathLst>
                <a:path w="2822" h="6553" extrusionOk="0">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6" name="Google Shape;21886;p74"/>
            <p:cNvSpPr/>
            <p:nvPr/>
          </p:nvSpPr>
          <p:spPr>
            <a:xfrm>
              <a:off x="5280781" y="4091713"/>
              <a:ext cx="40902" cy="16612"/>
            </a:xfrm>
            <a:custGeom>
              <a:avLst/>
              <a:gdLst/>
              <a:ahLst/>
              <a:cxnLst/>
              <a:rect l="l" t="t" r="r" b="b"/>
              <a:pathLst>
                <a:path w="1561" h="634" extrusionOk="0">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7" name="Google Shape;21887;p74"/>
            <p:cNvSpPr/>
            <p:nvPr/>
          </p:nvSpPr>
          <p:spPr>
            <a:xfrm>
              <a:off x="5373145" y="3920008"/>
              <a:ext cx="73812" cy="171705"/>
            </a:xfrm>
            <a:custGeom>
              <a:avLst/>
              <a:gdLst/>
              <a:ahLst/>
              <a:cxnLst/>
              <a:rect l="l" t="t" r="r" b="b"/>
              <a:pathLst>
                <a:path w="2817" h="6553" extrusionOk="0">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8" name="Google Shape;21888;p74"/>
            <p:cNvSpPr/>
            <p:nvPr/>
          </p:nvSpPr>
          <p:spPr>
            <a:xfrm>
              <a:off x="5389705" y="4091713"/>
              <a:ext cx="40902" cy="16612"/>
            </a:xfrm>
            <a:custGeom>
              <a:avLst/>
              <a:gdLst/>
              <a:ahLst/>
              <a:cxnLst/>
              <a:rect l="l" t="t" r="r" b="b"/>
              <a:pathLst>
                <a:path w="1561" h="634" extrusionOk="0">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9" name="Google Shape;21889;p74"/>
            <p:cNvSpPr/>
            <p:nvPr/>
          </p:nvSpPr>
          <p:spPr>
            <a:xfrm>
              <a:off x="5482069" y="3920008"/>
              <a:ext cx="73812" cy="171705"/>
            </a:xfrm>
            <a:custGeom>
              <a:avLst/>
              <a:gdLst/>
              <a:ahLst/>
              <a:cxnLst/>
              <a:rect l="l" t="t" r="r" b="b"/>
              <a:pathLst>
                <a:path w="2817" h="6553" extrusionOk="0">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0" name="Google Shape;21890;p74"/>
            <p:cNvSpPr/>
            <p:nvPr/>
          </p:nvSpPr>
          <p:spPr>
            <a:xfrm>
              <a:off x="5498629" y="4091713"/>
              <a:ext cx="41033" cy="16612"/>
            </a:xfrm>
            <a:custGeom>
              <a:avLst/>
              <a:gdLst/>
              <a:ahLst/>
              <a:cxnLst/>
              <a:rect l="l" t="t" r="r" b="b"/>
              <a:pathLst>
                <a:path w="1566" h="634" extrusionOk="0">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1" name="Google Shape;21891;p74"/>
            <p:cNvSpPr/>
            <p:nvPr/>
          </p:nvSpPr>
          <p:spPr>
            <a:xfrm>
              <a:off x="5224551" y="3793267"/>
              <a:ext cx="366547" cy="363507"/>
            </a:xfrm>
            <a:custGeom>
              <a:avLst/>
              <a:gdLst/>
              <a:ahLst/>
              <a:cxnLst/>
              <a:rect l="l" t="t" r="r" b="b"/>
              <a:pathLst>
                <a:path w="13989" h="13873" extrusionOk="0">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92" name="Google Shape;21892;p74"/>
          <p:cNvGrpSpPr/>
          <p:nvPr/>
        </p:nvGrpSpPr>
        <p:grpSpPr>
          <a:xfrm>
            <a:off x="7075390" y="3162704"/>
            <a:ext cx="375429" cy="363822"/>
            <a:chOff x="7075390" y="3349554"/>
            <a:chExt cx="375429" cy="363822"/>
          </a:xfrm>
        </p:grpSpPr>
        <p:sp>
          <p:nvSpPr>
            <p:cNvPr id="21893" name="Google Shape;21893;p74"/>
            <p:cNvSpPr/>
            <p:nvPr/>
          </p:nvSpPr>
          <p:spPr>
            <a:xfrm>
              <a:off x="7075390" y="3437018"/>
              <a:ext cx="309949" cy="270646"/>
            </a:xfrm>
            <a:custGeom>
              <a:avLst/>
              <a:gdLst/>
              <a:ahLst/>
              <a:cxnLst/>
              <a:rect l="l" t="t" r="r" b="b"/>
              <a:pathLst>
                <a:path w="11829" h="10329" extrusionOk="0">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4" name="Google Shape;21894;p74"/>
            <p:cNvSpPr/>
            <p:nvPr/>
          </p:nvSpPr>
          <p:spPr>
            <a:xfrm>
              <a:off x="7092370" y="3437018"/>
              <a:ext cx="293101" cy="249055"/>
            </a:xfrm>
            <a:custGeom>
              <a:avLst/>
              <a:gdLst/>
              <a:ahLst/>
              <a:cxnLst/>
              <a:rect l="l" t="t" r="r" b="b"/>
              <a:pathLst>
                <a:path w="11186" h="9505" extrusionOk="0">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5" name="Google Shape;21895;p74"/>
            <p:cNvSpPr/>
            <p:nvPr/>
          </p:nvSpPr>
          <p:spPr>
            <a:xfrm>
              <a:off x="7169457" y="3477736"/>
              <a:ext cx="78660" cy="48370"/>
            </a:xfrm>
            <a:custGeom>
              <a:avLst/>
              <a:gdLst/>
              <a:ahLst/>
              <a:cxnLst/>
              <a:rect l="l" t="t" r="r" b="b"/>
              <a:pathLst>
                <a:path w="3002" h="1846" extrusionOk="0">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6" name="Google Shape;21896;p74"/>
            <p:cNvSpPr/>
            <p:nvPr/>
          </p:nvSpPr>
          <p:spPr>
            <a:xfrm>
              <a:off x="7189083" y="3477736"/>
              <a:ext cx="59139" cy="47479"/>
            </a:xfrm>
            <a:custGeom>
              <a:avLst/>
              <a:gdLst/>
              <a:ahLst/>
              <a:cxnLst/>
              <a:rect l="l" t="t" r="r" b="b"/>
              <a:pathLst>
                <a:path w="2257" h="1812" extrusionOk="0">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7" name="Google Shape;21897;p74"/>
            <p:cNvSpPr/>
            <p:nvPr/>
          </p:nvSpPr>
          <p:spPr>
            <a:xfrm>
              <a:off x="7212482" y="3559934"/>
              <a:ext cx="62676" cy="70328"/>
            </a:xfrm>
            <a:custGeom>
              <a:avLst/>
              <a:gdLst/>
              <a:ahLst/>
              <a:cxnLst/>
              <a:rect l="l" t="t" r="r" b="b"/>
              <a:pathLst>
                <a:path w="2392" h="2684" extrusionOk="0">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8" name="Google Shape;21898;p74"/>
            <p:cNvSpPr/>
            <p:nvPr/>
          </p:nvSpPr>
          <p:spPr>
            <a:xfrm>
              <a:off x="7229225" y="3560065"/>
              <a:ext cx="46038" cy="62388"/>
            </a:xfrm>
            <a:custGeom>
              <a:avLst/>
              <a:gdLst/>
              <a:ahLst/>
              <a:cxnLst/>
              <a:rect l="l" t="t" r="r" b="b"/>
              <a:pathLst>
                <a:path w="1757" h="2381" extrusionOk="0">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9" name="Google Shape;21899;p74"/>
            <p:cNvSpPr/>
            <p:nvPr/>
          </p:nvSpPr>
          <p:spPr>
            <a:xfrm>
              <a:off x="7121297" y="3534989"/>
              <a:ext cx="66554" cy="67969"/>
            </a:xfrm>
            <a:custGeom>
              <a:avLst/>
              <a:gdLst/>
              <a:ahLst/>
              <a:cxnLst/>
              <a:rect l="l" t="t" r="r" b="b"/>
              <a:pathLst>
                <a:path w="2540" h="2594" extrusionOk="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0" name="Google Shape;21900;p74"/>
            <p:cNvSpPr/>
            <p:nvPr/>
          </p:nvSpPr>
          <p:spPr>
            <a:xfrm>
              <a:off x="7128477" y="3550789"/>
              <a:ext cx="59375" cy="52169"/>
            </a:xfrm>
            <a:custGeom>
              <a:avLst/>
              <a:gdLst/>
              <a:ahLst/>
              <a:cxnLst/>
              <a:rect l="l" t="t" r="r" b="b"/>
              <a:pathLst>
                <a:path w="2266" h="1991" extrusionOk="0">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1" name="Google Shape;21901;p74"/>
            <p:cNvSpPr/>
            <p:nvPr/>
          </p:nvSpPr>
          <p:spPr>
            <a:xfrm>
              <a:off x="7323161" y="3355004"/>
              <a:ext cx="121239" cy="137511"/>
            </a:xfrm>
            <a:custGeom>
              <a:avLst/>
              <a:gdLst/>
              <a:ahLst/>
              <a:cxnLst/>
              <a:rect l="l" t="t" r="r" b="b"/>
              <a:pathLst>
                <a:path w="4627" h="5248" extrusionOk="0">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2" name="Google Shape;21902;p74"/>
            <p:cNvSpPr/>
            <p:nvPr/>
          </p:nvSpPr>
          <p:spPr>
            <a:xfrm>
              <a:off x="7341791" y="3426222"/>
              <a:ext cx="45435" cy="43287"/>
            </a:xfrm>
            <a:custGeom>
              <a:avLst/>
              <a:gdLst/>
              <a:ahLst/>
              <a:cxnLst/>
              <a:rect l="l" t="t" r="r" b="b"/>
              <a:pathLst>
                <a:path w="1734" h="1652" extrusionOk="0">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3" name="Google Shape;21903;p74"/>
            <p:cNvSpPr/>
            <p:nvPr/>
          </p:nvSpPr>
          <p:spPr>
            <a:xfrm>
              <a:off x="7243689" y="3464530"/>
              <a:ext cx="115108" cy="78686"/>
            </a:xfrm>
            <a:custGeom>
              <a:avLst/>
              <a:gdLst/>
              <a:ahLst/>
              <a:cxnLst/>
              <a:rect l="l" t="t" r="r" b="b"/>
              <a:pathLst>
                <a:path w="4393" h="3003" extrusionOk="0">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4" name="Google Shape;21904;p74"/>
            <p:cNvSpPr/>
            <p:nvPr/>
          </p:nvSpPr>
          <p:spPr>
            <a:xfrm>
              <a:off x="7257891" y="3464530"/>
              <a:ext cx="91211" cy="58536"/>
            </a:xfrm>
            <a:custGeom>
              <a:avLst/>
              <a:gdLst/>
              <a:ahLst/>
              <a:cxnLst/>
              <a:rect l="l" t="t" r="r" b="b"/>
              <a:pathLst>
                <a:path w="3481" h="2234" extrusionOk="0">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5" name="Google Shape;21905;p74"/>
            <p:cNvSpPr/>
            <p:nvPr/>
          </p:nvSpPr>
          <p:spPr>
            <a:xfrm>
              <a:off x="7285272" y="3615535"/>
              <a:ext cx="58798" cy="58615"/>
            </a:xfrm>
            <a:custGeom>
              <a:avLst/>
              <a:gdLst/>
              <a:ahLst/>
              <a:cxnLst/>
              <a:rect l="l" t="t" r="r" b="b"/>
              <a:pathLst>
                <a:path w="2244" h="2237" extrusionOk="0">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6" name="Google Shape;21906;p74"/>
            <p:cNvSpPr/>
            <p:nvPr/>
          </p:nvSpPr>
          <p:spPr>
            <a:xfrm>
              <a:off x="7094125" y="3431541"/>
              <a:ext cx="197986" cy="84005"/>
            </a:xfrm>
            <a:custGeom>
              <a:avLst/>
              <a:gdLst/>
              <a:ahLst/>
              <a:cxnLst/>
              <a:rect l="l" t="t" r="r" b="b"/>
              <a:pathLst>
                <a:path w="7556" h="3206" extrusionOk="0">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7" name="Google Shape;21907;p74"/>
            <p:cNvSpPr/>
            <p:nvPr/>
          </p:nvSpPr>
          <p:spPr>
            <a:xfrm>
              <a:off x="7078404" y="3525268"/>
              <a:ext cx="142908" cy="171967"/>
            </a:xfrm>
            <a:custGeom>
              <a:avLst/>
              <a:gdLst/>
              <a:ahLst/>
              <a:cxnLst/>
              <a:rect l="l" t="t" r="r" b="b"/>
              <a:pathLst>
                <a:path w="5454" h="6563" extrusionOk="0">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8" name="Google Shape;21908;p74"/>
            <p:cNvSpPr/>
            <p:nvPr/>
          </p:nvSpPr>
          <p:spPr>
            <a:xfrm>
              <a:off x="7163798" y="3472339"/>
              <a:ext cx="90084" cy="59165"/>
            </a:xfrm>
            <a:custGeom>
              <a:avLst/>
              <a:gdLst/>
              <a:ahLst/>
              <a:cxnLst/>
              <a:rect l="l" t="t" r="r" b="b"/>
              <a:pathLst>
                <a:path w="3438" h="2258" extrusionOk="0">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9" name="Google Shape;21909;p74"/>
            <p:cNvSpPr/>
            <p:nvPr/>
          </p:nvSpPr>
          <p:spPr>
            <a:xfrm>
              <a:off x="7206586" y="3554510"/>
              <a:ext cx="80258" cy="81097"/>
            </a:xfrm>
            <a:custGeom>
              <a:avLst/>
              <a:gdLst/>
              <a:ahLst/>
              <a:cxnLst/>
              <a:rect l="l" t="t" r="r" b="b"/>
              <a:pathLst>
                <a:path w="3063" h="3095" extrusionOk="0">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0" name="Google Shape;21910;p74"/>
            <p:cNvSpPr/>
            <p:nvPr/>
          </p:nvSpPr>
          <p:spPr>
            <a:xfrm>
              <a:off x="7117655" y="3529539"/>
              <a:ext cx="75096" cy="77559"/>
            </a:xfrm>
            <a:custGeom>
              <a:avLst/>
              <a:gdLst/>
              <a:ahLst/>
              <a:cxnLst/>
              <a:rect l="l" t="t" r="r" b="b"/>
              <a:pathLst>
                <a:path w="2866" h="2960" extrusionOk="0">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1" name="Google Shape;21911;p74"/>
            <p:cNvSpPr/>
            <p:nvPr/>
          </p:nvSpPr>
          <p:spPr>
            <a:xfrm>
              <a:off x="7226002" y="3349554"/>
              <a:ext cx="224817" cy="363822"/>
            </a:xfrm>
            <a:custGeom>
              <a:avLst/>
              <a:gdLst/>
              <a:ahLst/>
              <a:cxnLst/>
              <a:rect l="l" t="t" r="r" b="b"/>
              <a:pathLst>
                <a:path w="8580" h="13885" extrusionOk="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12" name="Google Shape;21912;p74"/>
          <p:cNvGrpSpPr/>
          <p:nvPr/>
        </p:nvGrpSpPr>
        <p:grpSpPr>
          <a:xfrm>
            <a:off x="6641451" y="3213694"/>
            <a:ext cx="363402" cy="261527"/>
            <a:chOff x="6641451" y="3400544"/>
            <a:chExt cx="363402" cy="261527"/>
          </a:xfrm>
        </p:grpSpPr>
        <p:sp>
          <p:nvSpPr>
            <p:cNvPr id="21913" name="Google Shape;21913;p74"/>
            <p:cNvSpPr/>
            <p:nvPr/>
          </p:nvSpPr>
          <p:spPr>
            <a:xfrm>
              <a:off x="6793897" y="3418152"/>
              <a:ext cx="104417" cy="38780"/>
            </a:xfrm>
            <a:custGeom>
              <a:avLst/>
              <a:gdLst/>
              <a:ahLst/>
              <a:cxnLst/>
              <a:rect l="l" t="t" r="r" b="b"/>
              <a:pathLst>
                <a:path w="3985" h="1480" extrusionOk="0">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4" name="Google Shape;21914;p74"/>
            <p:cNvSpPr/>
            <p:nvPr/>
          </p:nvSpPr>
          <p:spPr>
            <a:xfrm>
              <a:off x="6922184" y="3432380"/>
              <a:ext cx="54737" cy="29818"/>
            </a:xfrm>
            <a:custGeom>
              <a:avLst/>
              <a:gdLst/>
              <a:ahLst/>
              <a:cxnLst/>
              <a:rect l="l" t="t" r="r" b="b"/>
              <a:pathLst>
                <a:path w="2089" h="1138" extrusionOk="0">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5" name="Google Shape;21915;p74"/>
            <p:cNvSpPr/>
            <p:nvPr/>
          </p:nvSpPr>
          <p:spPr>
            <a:xfrm>
              <a:off x="6646848" y="3456905"/>
              <a:ext cx="352712" cy="199873"/>
            </a:xfrm>
            <a:custGeom>
              <a:avLst/>
              <a:gdLst/>
              <a:ahLst/>
              <a:cxnLst/>
              <a:rect l="l" t="t" r="r" b="b"/>
              <a:pathLst>
                <a:path w="13461" h="7628" extrusionOk="0">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6" name="Google Shape;21916;p74"/>
            <p:cNvSpPr/>
            <p:nvPr/>
          </p:nvSpPr>
          <p:spPr>
            <a:xfrm>
              <a:off x="6949225" y="3490471"/>
              <a:ext cx="50204" cy="139397"/>
            </a:xfrm>
            <a:custGeom>
              <a:avLst/>
              <a:gdLst/>
              <a:ahLst/>
              <a:cxnLst/>
              <a:rect l="l" t="t" r="r" b="b"/>
              <a:pathLst>
                <a:path w="1916" h="5320" extrusionOk="0">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7" name="Google Shape;21917;p74"/>
            <p:cNvSpPr/>
            <p:nvPr/>
          </p:nvSpPr>
          <p:spPr>
            <a:xfrm>
              <a:off x="6755903" y="3471500"/>
              <a:ext cx="178884" cy="171862"/>
            </a:xfrm>
            <a:custGeom>
              <a:avLst/>
              <a:gdLst/>
              <a:ahLst/>
              <a:cxnLst/>
              <a:rect l="l" t="t" r="r" b="b"/>
              <a:pathLst>
                <a:path w="6827" h="6559" extrusionOk="0">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8" name="Google Shape;21918;p74"/>
            <p:cNvSpPr/>
            <p:nvPr/>
          </p:nvSpPr>
          <p:spPr>
            <a:xfrm>
              <a:off x="6771756" y="3486200"/>
              <a:ext cx="148306" cy="142437"/>
            </a:xfrm>
            <a:custGeom>
              <a:avLst/>
              <a:gdLst/>
              <a:ahLst/>
              <a:cxnLst/>
              <a:rect l="l" t="t" r="r" b="b"/>
              <a:pathLst>
                <a:path w="5660" h="5436" extrusionOk="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9" name="Google Shape;21919;p74"/>
            <p:cNvSpPr/>
            <p:nvPr/>
          </p:nvSpPr>
          <p:spPr>
            <a:xfrm>
              <a:off x="6786717" y="3504961"/>
              <a:ext cx="116758" cy="103814"/>
            </a:xfrm>
            <a:custGeom>
              <a:avLst/>
              <a:gdLst/>
              <a:ahLst/>
              <a:cxnLst/>
              <a:rect l="l" t="t" r="r" b="b"/>
              <a:pathLst>
                <a:path w="4456" h="3962" extrusionOk="0">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0" name="Google Shape;21920;p74"/>
            <p:cNvSpPr/>
            <p:nvPr/>
          </p:nvSpPr>
          <p:spPr>
            <a:xfrm>
              <a:off x="6812632" y="3504961"/>
              <a:ext cx="90844" cy="86625"/>
            </a:xfrm>
            <a:custGeom>
              <a:avLst/>
              <a:gdLst/>
              <a:ahLst/>
              <a:cxnLst/>
              <a:rect l="l" t="t" r="r" b="b"/>
              <a:pathLst>
                <a:path w="3467" h="3306" extrusionOk="0">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1" name="Google Shape;21921;p74"/>
            <p:cNvSpPr/>
            <p:nvPr/>
          </p:nvSpPr>
          <p:spPr>
            <a:xfrm>
              <a:off x="6841061" y="3531871"/>
              <a:ext cx="32858" cy="32858"/>
            </a:xfrm>
            <a:custGeom>
              <a:avLst/>
              <a:gdLst/>
              <a:ahLst/>
              <a:cxnLst/>
              <a:rect l="l" t="t" r="r" b="b"/>
              <a:pathLst>
                <a:path w="1254" h="1254" extrusionOk="0">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2" name="Google Shape;21922;p74"/>
            <p:cNvSpPr/>
            <p:nvPr/>
          </p:nvSpPr>
          <p:spPr>
            <a:xfrm>
              <a:off x="6678291" y="3409977"/>
              <a:ext cx="33880" cy="29583"/>
            </a:xfrm>
            <a:custGeom>
              <a:avLst/>
              <a:gdLst/>
              <a:ahLst/>
              <a:cxnLst/>
              <a:rect l="l" t="t" r="r" b="b"/>
              <a:pathLst>
                <a:path w="1293" h="1129" extrusionOk="0">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3" name="Google Shape;21923;p74"/>
            <p:cNvSpPr/>
            <p:nvPr/>
          </p:nvSpPr>
          <p:spPr>
            <a:xfrm>
              <a:off x="6646848" y="3431122"/>
              <a:ext cx="97002" cy="225551"/>
            </a:xfrm>
            <a:custGeom>
              <a:avLst/>
              <a:gdLst/>
              <a:ahLst/>
              <a:cxnLst/>
              <a:rect l="l" t="t" r="r" b="b"/>
              <a:pathLst>
                <a:path w="3702" h="8608" extrusionOk="0">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4" name="Google Shape;21924;p74"/>
            <p:cNvSpPr/>
            <p:nvPr/>
          </p:nvSpPr>
          <p:spPr>
            <a:xfrm>
              <a:off x="6646848" y="3431122"/>
              <a:ext cx="76144" cy="200502"/>
            </a:xfrm>
            <a:custGeom>
              <a:avLst/>
              <a:gdLst/>
              <a:ahLst/>
              <a:cxnLst/>
              <a:rect l="l" t="t" r="r" b="b"/>
              <a:pathLst>
                <a:path w="2906" h="7652" extrusionOk="0">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5" name="Google Shape;21925;p74"/>
            <p:cNvSpPr/>
            <p:nvPr/>
          </p:nvSpPr>
          <p:spPr>
            <a:xfrm>
              <a:off x="6921818" y="3474749"/>
              <a:ext cx="21643" cy="21669"/>
            </a:xfrm>
            <a:custGeom>
              <a:avLst/>
              <a:gdLst/>
              <a:ahLst/>
              <a:cxnLst/>
              <a:rect l="l" t="t" r="r" b="b"/>
              <a:pathLst>
                <a:path w="826" h="827" extrusionOk="0">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6" name="Google Shape;21926;p74"/>
            <p:cNvSpPr/>
            <p:nvPr/>
          </p:nvSpPr>
          <p:spPr>
            <a:xfrm>
              <a:off x="6641451" y="3400544"/>
              <a:ext cx="363402" cy="261527"/>
            </a:xfrm>
            <a:custGeom>
              <a:avLst/>
              <a:gdLst/>
              <a:ahLst/>
              <a:cxnLst/>
              <a:rect l="l" t="t" r="r" b="b"/>
              <a:pathLst>
                <a:path w="13869" h="9981" extrusionOk="0">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7" name="Google Shape;21927;p74"/>
            <p:cNvSpPr/>
            <p:nvPr/>
          </p:nvSpPr>
          <p:spPr>
            <a:xfrm>
              <a:off x="6738426" y="3489501"/>
              <a:ext cx="10717" cy="133816"/>
            </a:xfrm>
            <a:custGeom>
              <a:avLst/>
              <a:gdLst/>
              <a:ahLst/>
              <a:cxnLst/>
              <a:rect l="l" t="t" r="r" b="b"/>
              <a:pathLst>
                <a:path w="409" h="5107" extrusionOk="0">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8" name="Google Shape;21928;p74"/>
            <p:cNvSpPr/>
            <p:nvPr/>
          </p:nvSpPr>
          <p:spPr>
            <a:xfrm>
              <a:off x="6914900" y="3471291"/>
              <a:ext cx="40011" cy="30526"/>
            </a:xfrm>
            <a:custGeom>
              <a:avLst/>
              <a:gdLst/>
              <a:ahLst/>
              <a:cxnLst/>
              <a:rect l="l" t="t" r="r" b="b"/>
              <a:pathLst>
                <a:path w="1527" h="1165" extrusionOk="0">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9" name="Google Shape;21929;p74"/>
            <p:cNvSpPr/>
            <p:nvPr/>
          </p:nvSpPr>
          <p:spPr>
            <a:xfrm>
              <a:off x="6757030" y="3465395"/>
              <a:ext cx="182658" cy="181452"/>
            </a:xfrm>
            <a:custGeom>
              <a:avLst/>
              <a:gdLst/>
              <a:ahLst/>
              <a:cxnLst/>
              <a:rect l="l" t="t" r="r" b="b"/>
              <a:pathLst>
                <a:path w="6971" h="6925" extrusionOk="0">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0" name="Google Shape;21930;p74"/>
            <p:cNvSpPr/>
            <p:nvPr/>
          </p:nvSpPr>
          <p:spPr>
            <a:xfrm>
              <a:off x="6786220" y="3499406"/>
              <a:ext cx="137878" cy="114505"/>
            </a:xfrm>
            <a:custGeom>
              <a:avLst/>
              <a:gdLst/>
              <a:ahLst/>
              <a:cxnLst/>
              <a:rect l="l" t="t" r="r" b="b"/>
              <a:pathLst>
                <a:path w="5262" h="4370" extrusionOk="0">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1" name="Google Shape;21931;p74"/>
            <p:cNvSpPr/>
            <p:nvPr/>
          </p:nvSpPr>
          <p:spPr>
            <a:xfrm>
              <a:off x="6829244" y="3526709"/>
              <a:ext cx="55392" cy="43496"/>
            </a:xfrm>
            <a:custGeom>
              <a:avLst/>
              <a:gdLst/>
              <a:ahLst/>
              <a:cxnLst/>
              <a:rect l="l" t="t" r="r" b="b"/>
              <a:pathLst>
                <a:path w="2114" h="1660" extrusionOk="0">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32" name="Google Shape;21932;p74"/>
          <p:cNvGrpSpPr/>
          <p:nvPr/>
        </p:nvGrpSpPr>
        <p:grpSpPr>
          <a:xfrm>
            <a:off x="7658737" y="3162756"/>
            <a:ext cx="110208" cy="363219"/>
            <a:chOff x="7658737" y="3349606"/>
            <a:chExt cx="110208" cy="363219"/>
          </a:xfrm>
        </p:grpSpPr>
        <p:sp>
          <p:nvSpPr>
            <p:cNvPr id="21933" name="Google Shape;21933;p74"/>
            <p:cNvSpPr/>
            <p:nvPr/>
          </p:nvSpPr>
          <p:spPr>
            <a:xfrm>
              <a:off x="7664292" y="3354978"/>
              <a:ext cx="96478" cy="304840"/>
            </a:xfrm>
            <a:custGeom>
              <a:avLst/>
              <a:gdLst/>
              <a:ahLst/>
              <a:cxnLst/>
              <a:rect l="l" t="t" r="r" b="b"/>
              <a:pathLst>
                <a:path w="3682" h="11634" extrusionOk="0">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4" name="Google Shape;21934;p74"/>
            <p:cNvSpPr/>
            <p:nvPr/>
          </p:nvSpPr>
          <p:spPr>
            <a:xfrm>
              <a:off x="7687926" y="3360690"/>
              <a:ext cx="72843" cy="282777"/>
            </a:xfrm>
            <a:custGeom>
              <a:avLst/>
              <a:gdLst/>
              <a:ahLst/>
              <a:cxnLst/>
              <a:rect l="l" t="t" r="r" b="b"/>
              <a:pathLst>
                <a:path w="2780" h="10792" extrusionOk="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5" name="Google Shape;21935;p74"/>
            <p:cNvSpPr/>
            <p:nvPr/>
          </p:nvSpPr>
          <p:spPr>
            <a:xfrm>
              <a:off x="7658737" y="3349606"/>
              <a:ext cx="88067" cy="254452"/>
            </a:xfrm>
            <a:custGeom>
              <a:avLst/>
              <a:gdLst/>
              <a:ahLst/>
              <a:cxnLst/>
              <a:rect l="l" t="t" r="r" b="b"/>
              <a:pathLst>
                <a:path w="3361" h="9711" extrusionOk="0">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6" name="Google Shape;21936;p74"/>
            <p:cNvSpPr/>
            <p:nvPr/>
          </p:nvSpPr>
          <p:spPr>
            <a:xfrm>
              <a:off x="7672729" y="3388596"/>
              <a:ext cx="96216" cy="324230"/>
            </a:xfrm>
            <a:custGeom>
              <a:avLst/>
              <a:gdLst/>
              <a:ahLst/>
              <a:cxnLst/>
              <a:rect l="l" t="t" r="r" b="b"/>
              <a:pathLst>
                <a:path w="3672" h="12374" extrusionOk="0">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37" name="Google Shape;21937;p74"/>
          <p:cNvGrpSpPr/>
          <p:nvPr/>
        </p:nvGrpSpPr>
        <p:grpSpPr>
          <a:xfrm>
            <a:off x="7975263" y="3196846"/>
            <a:ext cx="363717" cy="295355"/>
            <a:chOff x="7975263" y="3383696"/>
            <a:chExt cx="363717" cy="295355"/>
          </a:xfrm>
        </p:grpSpPr>
        <p:sp>
          <p:nvSpPr>
            <p:cNvPr id="21938" name="Google Shape;21938;p74"/>
            <p:cNvSpPr/>
            <p:nvPr/>
          </p:nvSpPr>
          <p:spPr>
            <a:xfrm>
              <a:off x="7980870" y="3406702"/>
              <a:ext cx="352843" cy="255632"/>
            </a:xfrm>
            <a:custGeom>
              <a:avLst/>
              <a:gdLst/>
              <a:ahLst/>
              <a:cxnLst/>
              <a:rect l="l" t="t" r="r" b="b"/>
              <a:pathLst>
                <a:path w="13466" h="9756" extrusionOk="0">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9" name="Google Shape;21939;p74"/>
            <p:cNvSpPr/>
            <p:nvPr/>
          </p:nvSpPr>
          <p:spPr>
            <a:xfrm>
              <a:off x="8302349" y="3406702"/>
              <a:ext cx="31364" cy="255632"/>
            </a:xfrm>
            <a:custGeom>
              <a:avLst/>
              <a:gdLst/>
              <a:ahLst/>
              <a:cxnLst/>
              <a:rect l="l" t="t" r="r" b="b"/>
              <a:pathLst>
                <a:path w="1197" h="9756" extrusionOk="0">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0" name="Google Shape;21940;p74"/>
            <p:cNvSpPr/>
            <p:nvPr/>
          </p:nvSpPr>
          <p:spPr>
            <a:xfrm>
              <a:off x="8001125" y="3388989"/>
              <a:ext cx="156114" cy="229298"/>
            </a:xfrm>
            <a:custGeom>
              <a:avLst/>
              <a:gdLst/>
              <a:ahLst/>
              <a:cxnLst/>
              <a:rect l="l" t="t" r="r" b="b"/>
              <a:pathLst>
                <a:path w="5958" h="8751" extrusionOk="0">
                  <a:moveTo>
                    <a:pt x="0" y="0"/>
                  </a:moveTo>
                  <a:lnTo>
                    <a:pt x="0" y="8751"/>
                  </a:lnTo>
                  <a:lnTo>
                    <a:pt x="5957" y="8751"/>
                  </a:lnTo>
                  <a:lnTo>
                    <a:pt x="5957"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1" name="Google Shape;21941;p74"/>
            <p:cNvSpPr/>
            <p:nvPr/>
          </p:nvSpPr>
          <p:spPr>
            <a:xfrm>
              <a:off x="8157213" y="3388989"/>
              <a:ext cx="156246" cy="229298"/>
            </a:xfrm>
            <a:custGeom>
              <a:avLst/>
              <a:gdLst/>
              <a:ahLst/>
              <a:cxnLst/>
              <a:rect l="l" t="t" r="r" b="b"/>
              <a:pathLst>
                <a:path w="5963" h="8751" extrusionOk="0">
                  <a:moveTo>
                    <a:pt x="0" y="0"/>
                  </a:moveTo>
                  <a:lnTo>
                    <a:pt x="0" y="8751"/>
                  </a:lnTo>
                  <a:lnTo>
                    <a:pt x="5962" y="8751"/>
                  </a:lnTo>
                  <a:lnTo>
                    <a:pt x="5962"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2" name="Google Shape;21942;p74"/>
            <p:cNvSpPr/>
            <p:nvPr/>
          </p:nvSpPr>
          <p:spPr>
            <a:xfrm>
              <a:off x="8001125" y="3618260"/>
              <a:ext cx="156114" cy="21303"/>
            </a:xfrm>
            <a:custGeom>
              <a:avLst/>
              <a:gdLst/>
              <a:ahLst/>
              <a:cxnLst/>
              <a:rect l="l" t="t" r="r" b="b"/>
              <a:pathLst>
                <a:path w="5958" h="813" extrusionOk="0">
                  <a:moveTo>
                    <a:pt x="0" y="1"/>
                  </a:moveTo>
                  <a:lnTo>
                    <a:pt x="0" y="812"/>
                  </a:lnTo>
                  <a:lnTo>
                    <a:pt x="5957" y="812"/>
                  </a:lnTo>
                  <a:lnTo>
                    <a:pt x="5957" y="1"/>
                  </a:ln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3" name="Google Shape;21943;p74"/>
            <p:cNvSpPr/>
            <p:nvPr/>
          </p:nvSpPr>
          <p:spPr>
            <a:xfrm>
              <a:off x="8157213" y="3618260"/>
              <a:ext cx="156246" cy="21303"/>
            </a:xfrm>
            <a:custGeom>
              <a:avLst/>
              <a:gdLst/>
              <a:ahLst/>
              <a:cxnLst/>
              <a:rect l="l" t="t" r="r" b="b"/>
              <a:pathLst>
                <a:path w="5963" h="813" extrusionOk="0">
                  <a:moveTo>
                    <a:pt x="0" y="1"/>
                  </a:moveTo>
                  <a:lnTo>
                    <a:pt x="0" y="812"/>
                  </a:lnTo>
                  <a:lnTo>
                    <a:pt x="5962" y="812"/>
                  </a:lnTo>
                  <a:lnTo>
                    <a:pt x="596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4" name="Google Shape;21944;p74"/>
            <p:cNvSpPr/>
            <p:nvPr/>
          </p:nvSpPr>
          <p:spPr>
            <a:xfrm>
              <a:off x="8141858" y="3639537"/>
              <a:ext cx="30605" cy="34116"/>
            </a:xfrm>
            <a:custGeom>
              <a:avLst/>
              <a:gdLst/>
              <a:ahLst/>
              <a:cxnLst/>
              <a:rect l="l" t="t" r="r" b="b"/>
              <a:pathLst>
                <a:path w="1168" h="1302" extrusionOk="0">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5" name="Google Shape;21945;p74"/>
            <p:cNvSpPr/>
            <p:nvPr/>
          </p:nvSpPr>
          <p:spPr>
            <a:xfrm>
              <a:off x="8188158" y="3425069"/>
              <a:ext cx="95115" cy="35504"/>
            </a:xfrm>
            <a:custGeom>
              <a:avLst/>
              <a:gdLst/>
              <a:ahLst/>
              <a:cxnLst/>
              <a:rect l="l" t="t" r="r" b="b"/>
              <a:pathLst>
                <a:path w="3630" h="1355" extrusionOk="0">
                  <a:moveTo>
                    <a:pt x="0" y="1"/>
                  </a:moveTo>
                  <a:lnTo>
                    <a:pt x="0" y="1354"/>
                  </a:lnTo>
                  <a:lnTo>
                    <a:pt x="3629" y="1354"/>
                  </a:lnTo>
                  <a:lnTo>
                    <a:pt x="3629"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6" name="Google Shape;21946;p74"/>
            <p:cNvSpPr/>
            <p:nvPr/>
          </p:nvSpPr>
          <p:spPr>
            <a:xfrm>
              <a:off x="7975263" y="3383696"/>
              <a:ext cx="363717" cy="295355"/>
            </a:xfrm>
            <a:custGeom>
              <a:avLst/>
              <a:gdLst/>
              <a:ahLst/>
              <a:cxnLst/>
              <a:rect l="l" t="t" r="r" b="b"/>
              <a:pathLst>
                <a:path w="13881" h="11272" extrusionOk="0">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7" name="Google Shape;21947;p74"/>
            <p:cNvSpPr/>
            <p:nvPr/>
          </p:nvSpPr>
          <p:spPr>
            <a:xfrm>
              <a:off x="8054945" y="3419803"/>
              <a:ext cx="79027" cy="10717"/>
            </a:xfrm>
            <a:custGeom>
              <a:avLst/>
              <a:gdLst/>
              <a:ahLst/>
              <a:cxnLst/>
              <a:rect l="l" t="t" r="r" b="b"/>
              <a:pathLst>
                <a:path w="3016" h="409" extrusionOk="0">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8" name="Google Shape;21948;p74"/>
            <p:cNvSpPr/>
            <p:nvPr/>
          </p:nvSpPr>
          <p:spPr>
            <a:xfrm>
              <a:off x="8025388" y="3441053"/>
              <a:ext cx="109212" cy="10717"/>
            </a:xfrm>
            <a:custGeom>
              <a:avLst/>
              <a:gdLst/>
              <a:ahLst/>
              <a:cxnLst/>
              <a:rect l="l" t="t" r="r" b="b"/>
              <a:pathLst>
                <a:path w="4168" h="409" extrusionOk="0">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9" name="Google Shape;21949;p74"/>
            <p:cNvSpPr/>
            <p:nvPr/>
          </p:nvSpPr>
          <p:spPr>
            <a:xfrm>
              <a:off x="8025388" y="3462408"/>
              <a:ext cx="109212" cy="10638"/>
            </a:xfrm>
            <a:custGeom>
              <a:avLst/>
              <a:gdLst/>
              <a:ahLst/>
              <a:cxnLst/>
              <a:rect l="l" t="t" r="r" b="b"/>
              <a:pathLst>
                <a:path w="4168" h="406" extrusionOk="0">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0" name="Google Shape;21950;p74"/>
            <p:cNvSpPr/>
            <p:nvPr/>
          </p:nvSpPr>
          <p:spPr>
            <a:xfrm>
              <a:off x="8024890" y="3483684"/>
              <a:ext cx="87700" cy="10743"/>
            </a:xfrm>
            <a:custGeom>
              <a:avLst/>
              <a:gdLst/>
              <a:ahLst/>
              <a:cxnLst/>
              <a:rect l="l" t="t" r="r" b="b"/>
              <a:pathLst>
                <a:path w="3347" h="410" extrusionOk="0">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1" name="Google Shape;21951;p74"/>
            <p:cNvSpPr/>
            <p:nvPr/>
          </p:nvSpPr>
          <p:spPr>
            <a:xfrm>
              <a:off x="8054945" y="3525949"/>
              <a:ext cx="79656" cy="10717"/>
            </a:xfrm>
            <a:custGeom>
              <a:avLst/>
              <a:gdLst/>
              <a:ahLst/>
              <a:cxnLst/>
              <a:rect l="l" t="t" r="r" b="b"/>
              <a:pathLst>
                <a:path w="3040" h="409" extrusionOk="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2" name="Google Shape;21952;p74"/>
            <p:cNvSpPr/>
            <p:nvPr/>
          </p:nvSpPr>
          <p:spPr>
            <a:xfrm>
              <a:off x="8025388" y="3547330"/>
              <a:ext cx="109212" cy="10612"/>
            </a:xfrm>
            <a:custGeom>
              <a:avLst/>
              <a:gdLst/>
              <a:ahLst/>
              <a:cxnLst/>
              <a:rect l="l" t="t" r="r" b="b"/>
              <a:pathLst>
                <a:path w="4168" h="405" extrusionOk="0">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3" name="Google Shape;21953;p74"/>
            <p:cNvSpPr/>
            <p:nvPr/>
          </p:nvSpPr>
          <p:spPr>
            <a:xfrm>
              <a:off x="8025388" y="3568581"/>
              <a:ext cx="54370" cy="10743"/>
            </a:xfrm>
            <a:custGeom>
              <a:avLst/>
              <a:gdLst/>
              <a:ahLst/>
              <a:cxnLst/>
              <a:rect l="l" t="t" r="r" b="b"/>
              <a:pathLst>
                <a:path w="2075" h="410" extrusionOk="0">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4" name="Google Shape;21954;p74"/>
            <p:cNvSpPr/>
            <p:nvPr/>
          </p:nvSpPr>
          <p:spPr>
            <a:xfrm>
              <a:off x="8208151" y="3490733"/>
              <a:ext cx="79656" cy="10612"/>
            </a:xfrm>
            <a:custGeom>
              <a:avLst/>
              <a:gdLst/>
              <a:ahLst/>
              <a:cxnLst/>
              <a:rect l="l" t="t" r="r" b="b"/>
              <a:pathLst>
                <a:path w="3040" h="405" extrusionOk="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5" name="Google Shape;21955;p74"/>
            <p:cNvSpPr/>
            <p:nvPr/>
          </p:nvSpPr>
          <p:spPr>
            <a:xfrm>
              <a:off x="8178463" y="3511983"/>
              <a:ext cx="107954" cy="10743"/>
            </a:xfrm>
            <a:custGeom>
              <a:avLst/>
              <a:gdLst/>
              <a:ahLst/>
              <a:cxnLst/>
              <a:rect l="l" t="t" r="r" b="b"/>
              <a:pathLst>
                <a:path w="4120" h="410" extrusionOk="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6" name="Google Shape;21956;p74"/>
            <p:cNvSpPr/>
            <p:nvPr/>
          </p:nvSpPr>
          <p:spPr>
            <a:xfrm>
              <a:off x="8179223" y="3533260"/>
              <a:ext cx="53741" cy="10717"/>
            </a:xfrm>
            <a:custGeom>
              <a:avLst/>
              <a:gdLst/>
              <a:ahLst/>
              <a:cxnLst/>
              <a:rect l="l" t="t" r="r" b="b"/>
              <a:pathLst>
                <a:path w="2051" h="409" extrusionOk="0">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7" name="Google Shape;21957;p74"/>
            <p:cNvSpPr/>
            <p:nvPr/>
          </p:nvSpPr>
          <p:spPr>
            <a:xfrm>
              <a:off x="8182865" y="3419803"/>
              <a:ext cx="105806" cy="46169"/>
            </a:xfrm>
            <a:custGeom>
              <a:avLst/>
              <a:gdLst/>
              <a:ahLst/>
              <a:cxnLst/>
              <a:rect l="l" t="t" r="r" b="b"/>
              <a:pathLst>
                <a:path w="4038" h="1762" extrusionOk="0">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58" name="Google Shape;21958;p74"/>
          <p:cNvGrpSpPr/>
          <p:nvPr/>
        </p:nvGrpSpPr>
        <p:grpSpPr>
          <a:xfrm>
            <a:off x="4891988" y="2241450"/>
            <a:ext cx="285424" cy="363507"/>
            <a:chOff x="4891988" y="2428300"/>
            <a:chExt cx="285424" cy="363507"/>
          </a:xfrm>
        </p:grpSpPr>
        <p:sp>
          <p:nvSpPr>
            <p:cNvPr id="21959" name="Google Shape;21959;p74"/>
            <p:cNvSpPr/>
            <p:nvPr/>
          </p:nvSpPr>
          <p:spPr>
            <a:xfrm>
              <a:off x="4897412" y="2594188"/>
              <a:ext cx="79001" cy="192222"/>
            </a:xfrm>
            <a:custGeom>
              <a:avLst/>
              <a:gdLst/>
              <a:ahLst/>
              <a:cxnLst/>
              <a:rect l="l" t="t" r="r" b="b"/>
              <a:pathLst>
                <a:path w="3015" h="7336" extrusionOk="0">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0" name="Google Shape;21960;p74"/>
            <p:cNvSpPr/>
            <p:nvPr/>
          </p:nvSpPr>
          <p:spPr>
            <a:xfrm>
              <a:off x="4936900" y="2594188"/>
              <a:ext cx="39513" cy="192222"/>
            </a:xfrm>
            <a:custGeom>
              <a:avLst/>
              <a:gdLst/>
              <a:ahLst/>
              <a:cxnLst/>
              <a:rect l="l" t="t" r="r" b="b"/>
              <a:pathLst>
                <a:path w="1508" h="7336" extrusionOk="0">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1" name="Google Shape;21961;p74"/>
            <p:cNvSpPr/>
            <p:nvPr/>
          </p:nvSpPr>
          <p:spPr>
            <a:xfrm>
              <a:off x="4904959" y="2433698"/>
              <a:ext cx="192719" cy="212476"/>
            </a:xfrm>
            <a:custGeom>
              <a:avLst/>
              <a:gdLst/>
              <a:ahLst/>
              <a:cxnLst/>
              <a:rect l="l" t="t" r="r" b="b"/>
              <a:pathLst>
                <a:path w="7355" h="8109" extrusionOk="0">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2" name="Google Shape;21962;p74"/>
            <p:cNvSpPr/>
            <p:nvPr/>
          </p:nvSpPr>
          <p:spPr>
            <a:xfrm>
              <a:off x="4959407" y="2433698"/>
              <a:ext cx="115239" cy="113614"/>
            </a:xfrm>
            <a:custGeom>
              <a:avLst/>
              <a:gdLst/>
              <a:ahLst/>
              <a:cxnLst/>
              <a:rect l="l" t="t" r="r" b="b"/>
              <a:pathLst>
                <a:path w="4398" h="4336" extrusionOk="0">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3" name="Google Shape;21963;p74"/>
            <p:cNvSpPr/>
            <p:nvPr/>
          </p:nvSpPr>
          <p:spPr>
            <a:xfrm>
              <a:off x="4900661" y="2433698"/>
              <a:ext cx="82040" cy="292341"/>
            </a:xfrm>
            <a:custGeom>
              <a:avLst/>
              <a:gdLst/>
              <a:ahLst/>
              <a:cxnLst/>
              <a:rect l="l" t="t" r="r" b="b"/>
              <a:pathLst>
                <a:path w="3131" h="11157" extrusionOk="0">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4" name="Google Shape;21964;p74"/>
            <p:cNvSpPr/>
            <p:nvPr/>
          </p:nvSpPr>
          <p:spPr>
            <a:xfrm>
              <a:off x="4918165" y="2433698"/>
              <a:ext cx="64537" cy="292341"/>
            </a:xfrm>
            <a:custGeom>
              <a:avLst/>
              <a:gdLst/>
              <a:ahLst/>
              <a:cxnLst/>
              <a:rect l="l" t="t" r="r" b="b"/>
              <a:pathLst>
                <a:path w="2463" h="11157" extrusionOk="0">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5" name="Google Shape;21965;p74"/>
            <p:cNvSpPr/>
            <p:nvPr/>
          </p:nvSpPr>
          <p:spPr>
            <a:xfrm>
              <a:off x="5063300" y="2529154"/>
              <a:ext cx="109317" cy="157005"/>
            </a:xfrm>
            <a:custGeom>
              <a:avLst/>
              <a:gdLst/>
              <a:ahLst/>
              <a:cxnLst/>
              <a:rect l="l" t="t" r="r" b="b"/>
              <a:pathLst>
                <a:path w="4172" h="5992" extrusionOk="0">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6" name="Google Shape;21966;p74"/>
            <p:cNvSpPr/>
            <p:nvPr/>
          </p:nvSpPr>
          <p:spPr>
            <a:xfrm>
              <a:off x="5064558" y="2529154"/>
              <a:ext cx="106566" cy="146446"/>
            </a:xfrm>
            <a:custGeom>
              <a:avLst/>
              <a:gdLst/>
              <a:ahLst/>
              <a:cxnLst/>
              <a:rect l="l" t="t" r="r" b="b"/>
              <a:pathLst>
                <a:path w="4067" h="5589" extrusionOk="0">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7" name="Google Shape;21967;p74"/>
            <p:cNvSpPr/>
            <p:nvPr/>
          </p:nvSpPr>
          <p:spPr>
            <a:xfrm>
              <a:off x="4891988" y="2428300"/>
              <a:ext cx="96504" cy="363507"/>
            </a:xfrm>
            <a:custGeom>
              <a:avLst/>
              <a:gdLst/>
              <a:ahLst/>
              <a:cxnLst/>
              <a:rect l="l" t="t" r="r" b="b"/>
              <a:pathLst>
                <a:path w="3683" h="13873" extrusionOk="0">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8" name="Google Shape;21968;p74"/>
            <p:cNvSpPr/>
            <p:nvPr/>
          </p:nvSpPr>
          <p:spPr>
            <a:xfrm>
              <a:off x="4977435" y="2432309"/>
              <a:ext cx="199977" cy="259169"/>
            </a:xfrm>
            <a:custGeom>
              <a:avLst/>
              <a:gdLst/>
              <a:ahLst/>
              <a:cxnLst/>
              <a:rect l="l" t="t" r="r" b="b"/>
              <a:pathLst>
                <a:path w="7632" h="9891" extrusionOk="0">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69" name="Google Shape;21969;p74"/>
          <p:cNvGrpSpPr/>
          <p:nvPr/>
        </p:nvGrpSpPr>
        <p:grpSpPr>
          <a:xfrm>
            <a:off x="6632909" y="2260971"/>
            <a:ext cx="368302" cy="324361"/>
            <a:chOff x="6632909" y="2447821"/>
            <a:chExt cx="368302" cy="324361"/>
          </a:xfrm>
        </p:grpSpPr>
        <p:sp>
          <p:nvSpPr>
            <p:cNvPr id="21970" name="Google Shape;21970;p74"/>
            <p:cNvSpPr/>
            <p:nvPr/>
          </p:nvSpPr>
          <p:spPr>
            <a:xfrm>
              <a:off x="6667994" y="2500986"/>
              <a:ext cx="262523" cy="238495"/>
            </a:xfrm>
            <a:custGeom>
              <a:avLst/>
              <a:gdLst/>
              <a:ahLst/>
              <a:cxnLst/>
              <a:rect l="l" t="t" r="r" b="b"/>
              <a:pathLst>
                <a:path w="10019" h="9102" extrusionOk="0">
                  <a:moveTo>
                    <a:pt x="1215" y="1"/>
                  </a:moveTo>
                  <a:lnTo>
                    <a:pt x="0" y="797"/>
                  </a:lnTo>
                  <a:lnTo>
                    <a:pt x="1354" y="9102"/>
                  </a:lnTo>
                  <a:lnTo>
                    <a:pt x="10018" y="9102"/>
                  </a:lnTo>
                  <a:lnTo>
                    <a:pt x="1215"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1" name="Google Shape;21971;p74"/>
            <p:cNvSpPr/>
            <p:nvPr/>
          </p:nvSpPr>
          <p:spPr>
            <a:xfrm>
              <a:off x="6703446" y="2500986"/>
              <a:ext cx="262549" cy="238495"/>
            </a:xfrm>
            <a:custGeom>
              <a:avLst/>
              <a:gdLst/>
              <a:ahLst/>
              <a:cxnLst/>
              <a:rect l="l" t="t" r="r" b="b"/>
              <a:pathLst>
                <a:path w="10020" h="9102" extrusionOk="0">
                  <a:moveTo>
                    <a:pt x="8805" y="1"/>
                  </a:moveTo>
                  <a:lnTo>
                    <a:pt x="1" y="9102"/>
                  </a:lnTo>
                  <a:lnTo>
                    <a:pt x="8665" y="9102"/>
                  </a:lnTo>
                  <a:lnTo>
                    <a:pt x="10019" y="797"/>
                  </a:lnTo>
                  <a:lnTo>
                    <a:pt x="8805" y="1"/>
                  </a:ln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2" name="Google Shape;21972;p74"/>
            <p:cNvSpPr/>
            <p:nvPr/>
          </p:nvSpPr>
          <p:spPr>
            <a:xfrm>
              <a:off x="6703446" y="2622120"/>
              <a:ext cx="227071" cy="117361"/>
            </a:xfrm>
            <a:custGeom>
              <a:avLst/>
              <a:gdLst/>
              <a:ahLst/>
              <a:cxnLst/>
              <a:rect l="l" t="t" r="r" b="b"/>
              <a:pathLst>
                <a:path w="8666" h="4479" extrusionOk="0">
                  <a:moveTo>
                    <a:pt x="4331" y="0"/>
                  </a:moveTo>
                  <a:lnTo>
                    <a:pt x="1" y="4479"/>
                  </a:lnTo>
                  <a:lnTo>
                    <a:pt x="8665" y="4479"/>
                  </a:lnTo>
                  <a:lnTo>
                    <a:pt x="4331" y="0"/>
                  </a:lnTo>
                  <a:close/>
                </a:path>
              </a:pathLst>
            </a:custGeom>
            <a:solidFill>
              <a:srgbClr val="D7DF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3" name="Google Shape;21973;p74"/>
            <p:cNvSpPr/>
            <p:nvPr/>
          </p:nvSpPr>
          <p:spPr>
            <a:xfrm>
              <a:off x="6638935" y="2453219"/>
              <a:ext cx="61157" cy="66659"/>
            </a:xfrm>
            <a:custGeom>
              <a:avLst/>
              <a:gdLst/>
              <a:ahLst/>
              <a:cxnLst/>
              <a:rect l="l" t="t" r="r" b="b"/>
              <a:pathLst>
                <a:path w="2334" h="2544" extrusionOk="0">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4" name="Google Shape;21974;p74"/>
            <p:cNvSpPr/>
            <p:nvPr/>
          </p:nvSpPr>
          <p:spPr>
            <a:xfrm>
              <a:off x="6653137" y="2453219"/>
              <a:ext cx="46955" cy="56466"/>
            </a:xfrm>
            <a:custGeom>
              <a:avLst/>
              <a:gdLst/>
              <a:ahLst/>
              <a:cxnLst/>
              <a:rect l="l" t="t" r="r" b="b"/>
              <a:pathLst>
                <a:path w="1792" h="2155" extrusionOk="0">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5" name="Google Shape;21975;p74"/>
            <p:cNvSpPr/>
            <p:nvPr/>
          </p:nvSpPr>
          <p:spPr>
            <a:xfrm>
              <a:off x="6657670" y="2486024"/>
              <a:ext cx="56388" cy="46012"/>
            </a:xfrm>
            <a:custGeom>
              <a:avLst/>
              <a:gdLst/>
              <a:ahLst/>
              <a:cxnLst/>
              <a:rect l="l" t="t" r="r" b="b"/>
              <a:pathLst>
                <a:path w="2152" h="1756" extrusionOk="0">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6" name="Google Shape;21976;p74"/>
            <p:cNvSpPr/>
            <p:nvPr/>
          </p:nvSpPr>
          <p:spPr>
            <a:xfrm>
              <a:off x="6933897" y="2453297"/>
              <a:ext cx="61130" cy="66581"/>
            </a:xfrm>
            <a:custGeom>
              <a:avLst/>
              <a:gdLst/>
              <a:ahLst/>
              <a:cxnLst/>
              <a:rect l="l" t="t" r="r" b="b"/>
              <a:pathLst>
                <a:path w="2333" h="2541" extrusionOk="0">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7" name="Google Shape;21977;p74"/>
            <p:cNvSpPr/>
            <p:nvPr/>
          </p:nvSpPr>
          <p:spPr>
            <a:xfrm>
              <a:off x="6950247" y="2456966"/>
              <a:ext cx="44780" cy="62912"/>
            </a:xfrm>
            <a:custGeom>
              <a:avLst/>
              <a:gdLst/>
              <a:ahLst/>
              <a:cxnLst/>
              <a:rect l="l" t="t" r="r" b="b"/>
              <a:pathLst>
                <a:path w="1709" h="2401" extrusionOk="0">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8" name="Google Shape;21978;p74"/>
            <p:cNvSpPr/>
            <p:nvPr/>
          </p:nvSpPr>
          <p:spPr>
            <a:xfrm>
              <a:off x="6919931" y="2486024"/>
              <a:ext cx="56362" cy="46012"/>
            </a:xfrm>
            <a:custGeom>
              <a:avLst/>
              <a:gdLst/>
              <a:ahLst/>
              <a:cxnLst/>
              <a:rect l="l" t="t" r="r" b="b"/>
              <a:pathLst>
                <a:path w="2151" h="1756" extrusionOk="0">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9" name="Google Shape;21979;p74"/>
            <p:cNvSpPr/>
            <p:nvPr/>
          </p:nvSpPr>
          <p:spPr>
            <a:xfrm>
              <a:off x="6703446" y="2711916"/>
              <a:ext cx="227071" cy="54999"/>
            </a:xfrm>
            <a:custGeom>
              <a:avLst/>
              <a:gdLst/>
              <a:ahLst/>
              <a:cxnLst/>
              <a:rect l="l" t="t" r="r" b="b"/>
              <a:pathLst>
                <a:path w="8666" h="2099" extrusionOk="0">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0" name="Google Shape;21980;p74"/>
            <p:cNvSpPr/>
            <p:nvPr/>
          </p:nvSpPr>
          <p:spPr>
            <a:xfrm>
              <a:off x="6677558" y="2486155"/>
              <a:ext cx="36500" cy="29818"/>
            </a:xfrm>
            <a:custGeom>
              <a:avLst/>
              <a:gdLst/>
              <a:ahLst/>
              <a:cxnLst/>
              <a:rect l="l" t="t" r="r" b="b"/>
              <a:pathLst>
                <a:path w="1393" h="1138" extrusionOk="0">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1" name="Google Shape;21981;p74"/>
            <p:cNvSpPr/>
            <p:nvPr/>
          </p:nvSpPr>
          <p:spPr>
            <a:xfrm>
              <a:off x="6946212" y="2499466"/>
              <a:ext cx="30080" cy="32648"/>
            </a:xfrm>
            <a:custGeom>
              <a:avLst/>
              <a:gdLst/>
              <a:ahLst/>
              <a:cxnLst/>
              <a:rect l="l" t="t" r="r" b="b"/>
              <a:pathLst>
                <a:path w="1148" h="1246" extrusionOk="0">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2" name="Google Shape;21982;p74"/>
            <p:cNvSpPr/>
            <p:nvPr/>
          </p:nvSpPr>
          <p:spPr>
            <a:xfrm>
              <a:off x="6632909" y="2447821"/>
              <a:ext cx="97159" cy="91342"/>
            </a:xfrm>
            <a:custGeom>
              <a:avLst/>
              <a:gdLst/>
              <a:ahLst/>
              <a:cxnLst/>
              <a:rect l="l" t="t" r="r" b="b"/>
              <a:pathLst>
                <a:path w="3708" h="3486" extrusionOk="0">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3" name="Google Shape;21983;p74"/>
            <p:cNvSpPr/>
            <p:nvPr/>
          </p:nvSpPr>
          <p:spPr>
            <a:xfrm>
              <a:off x="6903502" y="2447926"/>
              <a:ext cx="97709" cy="91368"/>
            </a:xfrm>
            <a:custGeom>
              <a:avLst/>
              <a:gdLst/>
              <a:ahLst/>
              <a:cxnLst/>
              <a:rect l="l" t="t" r="r" b="b"/>
              <a:pathLst>
                <a:path w="3729" h="3487" extrusionOk="0">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4" name="Google Shape;21984;p74"/>
            <p:cNvSpPr/>
            <p:nvPr/>
          </p:nvSpPr>
          <p:spPr>
            <a:xfrm>
              <a:off x="6667548" y="2518463"/>
              <a:ext cx="298682" cy="253719"/>
            </a:xfrm>
            <a:custGeom>
              <a:avLst/>
              <a:gdLst/>
              <a:ahLst/>
              <a:cxnLst/>
              <a:rect l="l" t="t" r="r" b="b"/>
              <a:pathLst>
                <a:path w="11399" h="9683" extrusionOk="0">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85" name="Google Shape;21985;p74"/>
          <p:cNvGrpSpPr/>
          <p:nvPr/>
        </p:nvGrpSpPr>
        <p:grpSpPr>
          <a:xfrm>
            <a:off x="1754187" y="2714248"/>
            <a:ext cx="365289" cy="365525"/>
            <a:chOff x="1754187" y="2901098"/>
            <a:chExt cx="365289" cy="365525"/>
          </a:xfrm>
        </p:grpSpPr>
        <p:sp>
          <p:nvSpPr>
            <p:cNvPr id="21986" name="Google Shape;21986;p74"/>
            <p:cNvSpPr/>
            <p:nvPr/>
          </p:nvSpPr>
          <p:spPr>
            <a:xfrm>
              <a:off x="1758091" y="3085485"/>
              <a:ext cx="354598" cy="101011"/>
            </a:xfrm>
            <a:custGeom>
              <a:avLst/>
              <a:gdLst/>
              <a:ahLst/>
              <a:cxnLst/>
              <a:rect l="l" t="t" r="r" b="b"/>
              <a:pathLst>
                <a:path w="13533" h="3855" extrusionOk="0">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7" name="Google Shape;21987;p74"/>
            <p:cNvSpPr/>
            <p:nvPr/>
          </p:nvSpPr>
          <p:spPr>
            <a:xfrm>
              <a:off x="1779839" y="3085485"/>
              <a:ext cx="332850" cy="101011"/>
            </a:xfrm>
            <a:custGeom>
              <a:avLst/>
              <a:gdLst/>
              <a:ahLst/>
              <a:cxnLst/>
              <a:rect l="l" t="t" r="r" b="b"/>
              <a:pathLst>
                <a:path w="12703" h="3855" extrusionOk="0">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8" name="Google Shape;21988;p74"/>
            <p:cNvSpPr/>
            <p:nvPr/>
          </p:nvSpPr>
          <p:spPr>
            <a:xfrm>
              <a:off x="2043017" y="3186522"/>
              <a:ext cx="68258" cy="74599"/>
            </a:xfrm>
            <a:custGeom>
              <a:avLst/>
              <a:gdLst/>
              <a:ahLst/>
              <a:cxnLst/>
              <a:rect l="l" t="t" r="r" b="b"/>
              <a:pathLst>
                <a:path w="2605" h="2847" extrusionOk="0">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9" name="Google Shape;21989;p74"/>
            <p:cNvSpPr/>
            <p:nvPr/>
          </p:nvSpPr>
          <p:spPr>
            <a:xfrm>
              <a:off x="2060075" y="3192129"/>
              <a:ext cx="51200" cy="59139"/>
            </a:xfrm>
            <a:custGeom>
              <a:avLst/>
              <a:gdLst/>
              <a:ahLst/>
              <a:cxnLst/>
              <a:rect l="l" t="t" r="r" b="b"/>
              <a:pathLst>
                <a:path w="1954" h="2257" extrusionOk="0">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0" name="Google Shape;21990;p74"/>
            <p:cNvSpPr/>
            <p:nvPr/>
          </p:nvSpPr>
          <p:spPr>
            <a:xfrm>
              <a:off x="1913419" y="2907125"/>
              <a:ext cx="200659" cy="155355"/>
            </a:xfrm>
            <a:custGeom>
              <a:avLst/>
              <a:gdLst/>
              <a:ahLst/>
              <a:cxnLst/>
              <a:rect l="l" t="t" r="r" b="b"/>
              <a:pathLst>
                <a:path w="7658" h="5929" extrusionOk="0">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1" name="Google Shape;21991;p74"/>
            <p:cNvSpPr/>
            <p:nvPr/>
          </p:nvSpPr>
          <p:spPr>
            <a:xfrm>
              <a:off x="1940224" y="2907125"/>
              <a:ext cx="173854" cy="155355"/>
            </a:xfrm>
            <a:custGeom>
              <a:avLst/>
              <a:gdLst/>
              <a:ahLst/>
              <a:cxnLst/>
              <a:rect l="l" t="t" r="r" b="b"/>
              <a:pathLst>
                <a:path w="6635" h="5929" extrusionOk="0">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2" name="Google Shape;21992;p74"/>
            <p:cNvSpPr/>
            <p:nvPr/>
          </p:nvSpPr>
          <p:spPr>
            <a:xfrm>
              <a:off x="1759480" y="2906627"/>
              <a:ext cx="128943" cy="155355"/>
            </a:xfrm>
            <a:custGeom>
              <a:avLst/>
              <a:gdLst/>
              <a:ahLst/>
              <a:cxnLst/>
              <a:rect l="l" t="t" r="r" b="b"/>
              <a:pathLst>
                <a:path w="4921" h="5929" extrusionOk="0">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3" name="Google Shape;21993;p74"/>
            <p:cNvSpPr/>
            <p:nvPr/>
          </p:nvSpPr>
          <p:spPr>
            <a:xfrm>
              <a:off x="1781228" y="2906627"/>
              <a:ext cx="107194" cy="155355"/>
            </a:xfrm>
            <a:custGeom>
              <a:avLst/>
              <a:gdLst/>
              <a:ahLst/>
              <a:cxnLst/>
              <a:rect l="l" t="t" r="r" b="b"/>
              <a:pathLst>
                <a:path w="4091" h="5929" extrusionOk="0">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4" name="Google Shape;21994;p74"/>
            <p:cNvSpPr/>
            <p:nvPr/>
          </p:nvSpPr>
          <p:spPr>
            <a:xfrm>
              <a:off x="1908022" y="2901596"/>
              <a:ext cx="211454" cy="166307"/>
            </a:xfrm>
            <a:custGeom>
              <a:avLst/>
              <a:gdLst/>
              <a:ahLst/>
              <a:cxnLst/>
              <a:rect l="l" t="t" r="r" b="b"/>
              <a:pathLst>
                <a:path w="8070" h="6347" extrusionOk="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5" name="Google Shape;21995;p74"/>
            <p:cNvSpPr/>
            <p:nvPr/>
          </p:nvSpPr>
          <p:spPr>
            <a:xfrm>
              <a:off x="1754318" y="2901098"/>
              <a:ext cx="139502" cy="166281"/>
            </a:xfrm>
            <a:custGeom>
              <a:avLst/>
              <a:gdLst/>
              <a:ahLst/>
              <a:cxnLst/>
              <a:rect l="l" t="t" r="r" b="b"/>
              <a:pathLst>
                <a:path w="5324" h="6346" extrusionOk="0">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6" name="Google Shape;21996;p74"/>
            <p:cNvSpPr/>
            <p:nvPr/>
          </p:nvSpPr>
          <p:spPr>
            <a:xfrm>
              <a:off x="1938574" y="2928375"/>
              <a:ext cx="70459" cy="10848"/>
            </a:xfrm>
            <a:custGeom>
              <a:avLst/>
              <a:gdLst/>
              <a:ahLst/>
              <a:cxnLst/>
              <a:rect l="l" t="t" r="r" b="b"/>
              <a:pathLst>
                <a:path w="2689" h="414" extrusionOk="0">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7" name="Google Shape;21997;p74"/>
            <p:cNvSpPr/>
            <p:nvPr/>
          </p:nvSpPr>
          <p:spPr>
            <a:xfrm>
              <a:off x="2018439" y="2928375"/>
              <a:ext cx="70590" cy="10848"/>
            </a:xfrm>
            <a:custGeom>
              <a:avLst/>
              <a:gdLst/>
              <a:ahLst/>
              <a:cxnLst/>
              <a:rect l="l" t="t" r="r" b="b"/>
              <a:pathLst>
                <a:path w="2694" h="414" extrusionOk="0">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8" name="Google Shape;21998;p74"/>
            <p:cNvSpPr/>
            <p:nvPr/>
          </p:nvSpPr>
          <p:spPr>
            <a:xfrm>
              <a:off x="1938574" y="2962333"/>
              <a:ext cx="70459" cy="10848"/>
            </a:xfrm>
            <a:custGeom>
              <a:avLst/>
              <a:gdLst/>
              <a:ahLst/>
              <a:cxnLst/>
              <a:rect l="l" t="t" r="r" b="b"/>
              <a:pathLst>
                <a:path w="2689" h="414" extrusionOk="0">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9" name="Google Shape;21999;p74"/>
            <p:cNvSpPr/>
            <p:nvPr/>
          </p:nvSpPr>
          <p:spPr>
            <a:xfrm>
              <a:off x="2018439" y="2962333"/>
              <a:ext cx="70590" cy="10848"/>
            </a:xfrm>
            <a:custGeom>
              <a:avLst/>
              <a:gdLst/>
              <a:ahLst/>
              <a:cxnLst/>
              <a:rect l="l" t="t" r="r" b="b"/>
              <a:pathLst>
                <a:path w="2694" h="414" extrusionOk="0">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0" name="Google Shape;22000;p74"/>
            <p:cNvSpPr/>
            <p:nvPr/>
          </p:nvSpPr>
          <p:spPr>
            <a:xfrm>
              <a:off x="1938574" y="2996292"/>
              <a:ext cx="70459" cy="10848"/>
            </a:xfrm>
            <a:custGeom>
              <a:avLst/>
              <a:gdLst/>
              <a:ahLst/>
              <a:cxnLst/>
              <a:rect l="l" t="t" r="r" b="b"/>
              <a:pathLst>
                <a:path w="2689" h="414" extrusionOk="0">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1" name="Google Shape;22001;p74"/>
            <p:cNvSpPr/>
            <p:nvPr/>
          </p:nvSpPr>
          <p:spPr>
            <a:xfrm>
              <a:off x="2018439" y="2996292"/>
              <a:ext cx="70590" cy="10848"/>
            </a:xfrm>
            <a:custGeom>
              <a:avLst/>
              <a:gdLst/>
              <a:ahLst/>
              <a:cxnLst/>
              <a:rect l="l" t="t" r="r" b="b"/>
              <a:pathLst>
                <a:path w="2694" h="414" extrusionOk="0">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2" name="Google Shape;22002;p74"/>
            <p:cNvSpPr/>
            <p:nvPr/>
          </p:nvSpPr>
          <p:spPr>
            <a:xfrm>
              <a:off x="1938574" y="3030250"/>
              <a:ext cx="70459" cy="10979"/>
            </a:xfrm>
            <a:custGeom>
              <a:avLst/>
              <a:gdLst/>
              <a:ahLst/>
              <a:cxnLst/>
              <a:rect l="l" t="t" r="r" b="b"/>
              <a:pathLst>
                <a:path w="2689" h="419" extrusionOk="0">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3" name="Google Shape;22003;p74"/>
            <p:cNvSpPr/>
            <p:nvPr/>
          </p:nvSpPr>
          <p:spPr>
            <a:xfrm>
              <a:off x="2018439" y="3030250"/>
              <a:ext cx="70590" cy="10979"/>
            </a:xfrm>
            <a:custGeom>
              <a:avLst/>
              <a:gdLst/>
              <a:ahLst/>
              <a:cxnLst/>
              <a:rect l="l" t="t" r="r" b="b"/>
              <a:pathLst>
                <a:path w="2694" h="419" extrusionOk="0">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4" name="Google Shape;22004;p74"/>
            <p:cNvSpPr/>
            <p:nvPr/>
          </p:nvSpPr>
          <p:spPr>
            <a:xfrm>
              <a:off x="1754187" y="3080061"/>
              <a:ext cx="365289" cy="186562"/>
            </a:xfrm>
            <a:custGeom>
              <a:avLst/>
              <a:gdLst/>
              <a:ahLst/>
              <a:cxnLst/>
              <a:rect l="l" t="t" r="r" b="b"/>
              <a:pathLst>
                <a:path w="13941" h="7120" extrusionOk="0">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05" name="Google Shape;22005;p74"/>
          <p:cNvGrpSpPr/>
          <p:nvPr/>
        </p:nvGrpSpPr>
        <p:grpSpPr>
          <a:xfrm>
            <a:off x="5770820" y="1828499"/>
            <a:ext cx="363507" cy="303032"/>
            <a:chOff x="5770820" y="2015349"/>
            <a:chExt cx="363507" cy="303032"/>
          </a:xfrm>
        </p:grpSpPr>
        <p:sp>
          <p:nvSpPr>
            <p:cNvPr id="22006" name="Google Shape;22006;p74"/>
            <p:cNvSpPr/>
            <p:nvPr/>
          </p:nvSpPr>
          <p:spPr>
            <a:xfrm>
              <a:off x="5787040" y="2020615"/>
              <a:ext cx="331069" cy="160595"/>
            </a:xfrm>
            <a:custGeom>
              <a:avLst/>
              <a:gdLst/>
              <a:ahLst/>
              <a:cxnLst/>
              <a:rect l="l" t="t" r="r" b="b"/>
              <a:pathLst>
                <a:path w="12635" h="6129" extrusionOk="0">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7" name="Google Shape;22007;p74"/>
            <p:cNvSpPr/>
            <p:nvPr/>
          </p:nvSpPr>
          <p:spPr>
            <a:xfrm>
              <a:off x="5808421" y="2045639"/>
              <a:ext cx="288437" cy="110653"/>
            </a:xfrm>
            <a:custGeom>
              <a:avLst/>
              <a:gdLst/>
              <a:ahLst/>
              <a:cxnLst/>
              <a:rect l="l" t="t" r="r" b="b"/>
              <a:pathLst>
                <a:path w="11008" h="4223" extrusionOk="0">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8" name="Google Shape;22008;p74"/>
            <p:cNvSpPr/>
            <p:nvPr/>
          </p:nvSpPr>
          <p:spPr>
            <a:xfrm>
              <a:off x="5887919" y="2206051"/>
              <a:ext cx="64930" cy="54475"/>
            </a:xfrm>
            <a:custGeom>
              <a:avLst/>
              <a:gdLst/>
              <a:ahLst/>
              <a:cxnLst/>
              <a:rect l="l" t="t" r="r" b="b"/>
              <a:pathLst>
                <a:path w="2478" h="2079" extrusionOk="0">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9" name="Google Shape;22009;p74"/>
            <p:cNvSpPr/>
            <p:nvPr/>
          </p:nvSpPr>
          <p:spPr>
            <a:xfrm>
              <a:off x="5823120" y="2206051"/>
              <a:ext cx="64825" cy="54475"/>
            </a:xfrm>
            <a:custGeom>
              <a:avLst/>
              <a:gdLst/>
              <a:ahLst/>
              <a:cxnLst/>
              <a:rect l="l" t="t" r="r" b="b"/>
              <a:pathLst>
                <a:path w="2474" h="2079" extrusionOk="0">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0" name="Google Shape;22010;p74"/>
            <p:cNvSpPr/>
            <p:nvPr/>
          </p:nvSpPr>
          <p:spPr>
            <a:xfrm>
              <a:off x="5952692" y="2206051"/>
              <a:ext cx="64799" cy="54475"/>
            </a:xfrm>
            <a:custGeom>
              <a:avLst/>
              <a:gdLst/>
              <a:ahLst/>
              <a:cxnLst/>
              <a:rect l="l" t="t" r="r" b="b"/>
              <a:pathLst>
                <a:path w="2473" h="2079" extrusionOk="0">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1" name="Google Shape;22011;p74"/>
            <p:cNvSpPr/>
            <p:nvPr/>
          </p:nvSpPr>
          <p:spPr>
            <a:xfrm>
              <a:off x="6017333" y="2206051"/>
              <a:ext cx="64799" cy="54475"/>
            </a:xfrm>
            <a:custGeom>
              <a:avLst/>
              <a:gdLst/>
              <a:ahLst/>
              <a:cxnLst/>
              <a:rect l="l" t="t" r="r" b="b"/>
              <a:pathLst>
                <a:path w="2473" h="2079" extrusionOk="0">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2" name="Google Shape;22012;p74"/>
            <p:cNvSpPr/>
            <p:nvPr/>
          </p:nvSpPr>
          <p:spPr>
            <a:xfrm>
              <a:off x="6033553" y="2206051"/>
              <a:ext cx="48710" cy="54475"/>
            </a:xfrm>
            <a:custGeom>
              <a:avLst/>
              <a:gdLst/>
              <a:ahLst/>
              <a:cxnLst/>
              <a:rect l="l" t="t" r="r" b="b"/>
              <a:pathLst>
                <a:path w="1859" h="2079" extrusionOk="0">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3" name="Google Shape;22013;p74"/>
            <p:cNvSpPr/>
            <p:nvPr/>
          </p:nvSpPr>
          <p:spPr>
            <a:xfrm>
              <a:off x="5968911" y="2206051"/>
              <a:ext cx="48710" cy="54475"/>
            </a:xfrm>
            <a:custGeom>
              <a:avLst/>
              <a:gdLst/>
              <a:ahLst/>
              <a:cxnLst/>
              <a:rect l="l" t="t" r="r" b="b"/>
              <a:pathLst>
                <a:path w="1859" h="2079" extrusionOk="0">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4" name="Google Shape;22014;p74"/>
            <p:cNvSpPr/>
            <p:nvPr/>
          </p:nvSpPr>
          <p:spPr>
            <a:xfrm>
              <a:off x="5904008" y="2206051"/>
              <a:ext cx="48710" cy="54475"/>
            </a:xfrm>
            <a:custGeom>
              <a:avLst/>
              <a:gdLst/>
              <a:ahLst/>
              <a:cxnLst/>
              <a:rect l="l" t="t" r="r" b="b"/>
              <a:pathLst>
                <a:path w="1859" h="2079" extrusionOk="0">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5" name="Google Shape;22015;p74"/>
            <p:cNvSpPr/>
            <p:nvPr/>
          </p:nvSpPr>
          <p:spPr>
            <a:xfrm>
              <a:off x="5839602" y="2206051"/>
              <a:ext cx="48579" cy="54475"/>
            </a:xfrm>
            <a:custGeom>
              <a:avLst/>
              <a:gdLst/>
              <a:ahLst/>
              <a:cxnLst/>
              <a:rect l="l" t="t" r="r" b="b"/>
              <a:pathLst>
                <a:path w="1854" h="2079" extrusionOk="0">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6" name="Google Shape;22016;p74"/>
            <p:cNvSpPr/>
            <p:nvPr/>
          </p:nvSpPr>
          <p:spPr>
            <a:xfrm>
              <a:off x="5790813" y="2243887"/>
              <a:ext cx="64799" cy="54501"/>
            </a:xfrm>
            <a:custGeom>
              <a:avLst/>
              <a:gdLst/>
              <a:ahLst/>
              <a:cxnLst/>
              <a:rect l="l" t="t" r="r" b="b"/>
              <a:pathLst>
                <a:path w="2473" h="2080" extrusionOk="0">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7" name="Google Shape;22017;p74"/>
            <p:cNvSpPr/>
            <p:nvPr/>
          </p:nvSpPr>
          <p:spPr>
            <a:xfrm>
              <a:off x="5855585" y="2243887"/>
              <a:ext cx="64668" cy="54501"/>
            </a:xfrm>
            <a:custGeom>
              <a:avLst/>
              <a:gdLst/>
              <a:ahLst/>
              <a:cxnLst/>
              <a:rect l="l" t="t" r="r" b="b"/>
              <a:pathLst>
                <a:path w="2468" h="2080" extrusionOk="0">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8" name="Google Shape;22018;p74"/>
            <p:cNvSpPr/>
            <p:nvPr/>
          </p:nvSpPr>
          <p:spPr>
            <a:xfrm>
              <a:off x="5920227" y="2243887"/>
              <a:ext cx="64799" cy="54501"/>
            </a:xfrm>
            <a:custGeom>
              <a:avLst/>
              <a:gdLst/>
              <a:ahLst/>
              <a:cxnLst/>
              <a:rect l="l" t="t" r="r" b="b"/>
              <a:pathLst>
                <a:path w="2473" h="2080" extrusionOk="0">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9" name="Google Shape;22019;p74"/>
            <p:cNvSpPr/>
            <p:nvPr/>
          </p:nvSpPr>
          <p:spPr>
            <a:xfrm>
              <a:off x="5985000" y="2243887"/>
              <a:ext cx="64825" cy="54501"/>
            </a:xfrm>
            <a:custGeom>
              <a:avLst/>
              <a:gdLst/>
              <a:ahLst/>
              <a:cxnLst/>
              <a:rect l="l" t="t" r="r" b="b"/>
              <a:pathLst>
                <a:path w="2474" h="2080" extrusionOk="0">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0" name="Google Shape;22020;p74"/>
            <p:cNvSpPr/>
            <p:nvPr/>
          </p:nvSpPr>
          <p:spPr>
            <a:xfrm>
              <a:off x="6049798" y="2243887"/>
              <a:ext cx="64799" cy="54501"/>
            </a:xfrm>
            <a:custGeom>
              <a:avLst/>
              <a:gdLst/>
              <a:ahLst/>
              <a:cxnLst/>
              <a:rect l="l" t="t" r="r" b="b"/>
              <a:pathLst>
                <a:path w="2473" h="2080" extrusionOk="0">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1" name="Google Shape;22021;p74"/>
            <p:cNvSpPr/>
            <p:nvPr/>
          </p:nvSpPr>
          <p:spPr>
            <a:xfrm>
              <a:off x="6066018" y="2243887"/>
              <a:ext cx="48579" cy="54501"/>
            </a:xfrm>
            <a:custGeom>
              <a:avLst/>
              <a:gdLst/>
              <a:ahLst/>
              <a:cxnLst/>
              <a:rect l="l" t="t" r="r" b="b"/>
              <a:pathLst>
                <a:path w="1854" h="2080" extrusionOk="0">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2" name="Google Shape;22022;p74"/>
            <p:cNvSpPr/>
            <p:nvPr/>
          </p:nvSpPr>
          <p:spPr>
            <a:xfrm>
              <a:off x="6001245" y="2243887"/>
              <a:ext cx="48684" cy="54501"/>
            </a:xfrm>
            <a:custGeom>
              <a:avLst/>
              <a:gdLst/>
              <a:ahLst/>
              <a:cxnLst/>
              <a:rect l="l" t="t" r="r" b="b"/>
              <a:pathLst>
                <a:path w="1858" h="2080" extrusionOk="0">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3" name="Google Shape;22023;p74"/>
            <p:cNvSpPr/>
            <p:nvPr/>
          </p:nvSpPr>
          <p:spPr>
            <a:xfrm>
              <a:off x="5936341" y="2243887"/>
              <a:ext cx="48684" cy="54501"/>
            </a:xfrm>
            <a:custGeom>
              <a:avLst/>
              <a:gdLst/>
              <a:ahLst/>
              <a:cxnLst/>
              <a:rect l="l" t="t" r="r" b="b"/>
              <a:pathLst>
                <a:path w="1858" h="2080" extrusionOk="0">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4" name="Google Shape;22024;p74"/>
            <p:cNvSpPr/>
            <p:nvPr/>
          </p:nvSpPr>
          <p:spPr>
            <a:xfrm>
              <a:off x="5871674" y="2243887"/>
              <a:ext cx="48579" cy="54501"/>
            </a:xfrm>
            <a:custGeom>
              <a:avLst/>
              <a:gdLst/>
              <a:ahLst/>
              <a:cxnLst/>
              <a:rect l="l" t="t" r="r" b="b"/>
              <a:pathLst>
                <a:path w="1854" h="2080" extrusionOk="0">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5" name="Google Shape;22025;p74"/>
            <p:cNvSpPr/>
            <p:nvPr/>
          </p:nvSpPr>
          <p:spPr>
            <a:xfrm>
              <a:off x="5806770" y="2243887"/>
              <a:ext cx="48710" cy="54501"/>
            </a:xfrm>
            <a:custGeom>
              <a:avLst/>
              <a:gdLst/>
              <a:ahLst/>
              <a:cxnLst/>
              <a:rect l="l" t="t" r="r" b="b"/>
              <a:pathLst>
                <a:path w="1859" h="2080" extrusionOk="0">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6" name="Google Shape;22026;p74"/>
            <p:cNvSpPr/>
            <p:nvPr/>
          </p:nvSpPr>
          <p:spPr>
            <a:xfrm>
              <a:off x="5776218" y="2294458"/>
              <a:ext cx="352843" cy="18525"/>
            </a:xfrm>
            <a:custGeom>
              <a:avLst/>
              <a:gdLst/>
              <a:ahLst/>
              <a:cxnLst/>
              <a:rect l="l" t="t" r="r" b="b"/>
              <a:pathLst>
                <a:path w="13466" h="707" extrusionOk="0">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7" name="Google Shape;22027;p74"/>
            <p:cNvSpPr/>
            <p:nvPr/>
          </p:nvSpPr>
          <p:spPr>
            <a:xfrm>
              <a:off x="5776218" y="2294458"/>
              <a:ext cx="352843" cy="18525"/>
            </a:xfrm>
            <a:custGeom>
              <a:avLst/>
              <a:gdLst/>
              <a:ahLst/>
              <a:cxnLst/>
              <a:rect l="l" t="t" r="r" b="b"/>
              <a:pathLst>
                <a:path w="13466" h="707" extrusionOk="0">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8" name="Google Shape;22028;p74"/>
            <p:cNvSpPr/>
            <p:nvPr/>
          </p:nvSpPr>
          <p:spPr>
            <a:xfrm>
              <a:off x="5781878" y="2015349"/>
              <a:ext cx="341628" cy="78529"/>
            </a:xfrm>
            <a:custGeom>
              <a:avLst/>
              <a:gdLst/>
              <a:ahLst/>
              <a:cxnLst/>
              <a:rect l="l" t="t" r="r" b="b"/>
              <a:pathLst>
                <a:path w="13038" h="2997" extrusionOk="0">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9" name="Google Shape;22029;p74"/>
            <p:cNvSpPr/>
            <p:nvPr/>
          </p:nvSpPr>
          <p:spPr>
            <a:xfrm>
              <a:off x="5781747" y="2108053"/>
              <a:ext cx="341654" cy="78476"/>
            </a:xfrm>
            <a:custGeom>
              <a:avLst/>
              <a:gdLst/>
              <a:ahLst/>
              <a:cxnLst/>
              <a:rect l="l" t="t" r="r" b="b"/>
              <a:pathLst>
                <a:path w="13039" h="2995" extrusionOk="0">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0" name="Google Shape;22030;p74"/>
            <p:cNvSpPr/>
            <p:nvPr/>
          </p:nvSpPr>
          <p:spPr>
            <a:xfrm>
              <a:off x="5803128" y="2040294"/>
              <a:ext cx="298997" cy="121318"/>
            </a:xfrm>
            <a:custGeom>
              <a:avLst/>
              <a:gdLst/>
              <a:ahLst/>
              <a:cxnLst/>
              <a:rect l="l" t="t" r="r" b="b"/>
              <a:pathLst>
                <a:path w="11411" h="4630" extrusionOk="0">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1" name="Google Shape;22031;p74"/>
            <p:cNvSpPr/>
            <p:nvPr/>
          </p:nvSpPr>
          <p:spPr>
            <a:xfrm>
              <a:off x="5770820" y="2200627"/>
              <a:ext cx="363507" cy="117754"/>
            </a:xfrm>
            <a:custGeom>
              <a:avLst/>
              <a:gdLst/>
              <a:ahLst/>
              <a:cxnLst/>
              <a:rect l="l" t="t" r="r" b="b"/>
              <a:pathLst>
                <a:path w="13873" h="4494" extrusionOk="0">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32" name="Google Shape;22032;p74"/>
          <p:cNvGrpSpPr/>
          <p:nvPr/>
        </p:nvGrpSpPr>
        <p:grpSpPr>
          <a:xfrm>
            <a:off x="5322417" y="1799886"/>
            <a:ext cx="368931" cy="359944"/>
            <a:chOff x="5322417" y="1986736"/>
            <a:chExt cx="368931" cy="359944"/>
          </a:xfrm>
        </p:grpSpPr>
        <p:sp>
          <p:nvSpPr>
            <p:cNvPr id="22033" name="Google Shape;22033;p74"/>
            <p:cNvSpPr/>
            <p:nvPr/>
          </p:nvSpPr>
          <p:spPr>
            <a:xfrm>
              <a:off x="5650944" y="2058111"/>
              <a:ext cx="21538" cy="194737"/>
            </a:xfrm>
            <a:custGeom>
              <a:avLst/>
              <a:gdLst/>
              <a:ahLst/>
              <a:cxnLst/>
              <a:rect l="l" t="t" r="r" b="b"/>
              <a:pathLst>
                <a:path w="822" h="7432" extrusionOk="0">
                  <a:moveTo>
                    <a:pt x="0" y="1"/>
                  </a:moveTo>
                  <a:lnTo>
                    <a:pt x="0" y="7432"/>
                  </a:lnTo>
                  <a:lnTo>
                    <a:pt x="821" y="7432"/>
                  </a:lnTo>
                  <a:lnTo>
                    <a:pt x="821" y="1"/>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4" name="Google Shape;22034;p74"/>
            <p:cNvSpPr/>
            <p:nvPr/>
          </p:nvSpPr>
          <p:spPr>
            <a:xfrm>
              <a:off x="5661765" y="2058111"/>
              <a:ext cx="10717" cy="194737"/>
            </a:xfrm>
            <a:custGeom>
              <a:avLst/>
              <a:gdLst/>
              <a:ahLst/>
              <a:cxnLst/>
              <a:rect l="l" t="t" r="r" b="b"/>
              <a:pathLst>
                <a:path w="409" h="7432" extrusionOk="0">
                  <a:moveTo>
                    <a:pt x="0" y="1"/>
                  </a:moveTo>
                  <a:lnTo>
                    <a:pt x="0" y="7432"/>
                  </a:lnTo>
                  <a:lnTo>
                    <a:pt x="408" y="7432"/>
                  </a:lnTo>
                  <a:lnTo>
                    <a:pt x="408"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5" name="Google Shape;22035;p74"/>
            <p:cNvSpPr/>
            <p:nvPr/>
          </p:nvSpPr>
          <p:spPr>
            <a:xfrm>
              <a:off x="5644655" y="2220121"/>
              <a:ext cx="34247" cy="121291"/>
            </a:xfrm>
            <a:custGeom>
              <a:avLst/>
              <a:gdLst/>
              <a:ahLst/>
              <a:cxnLst/>
              <a:rect l="l" t="t" r="r" b="b"/>
              <a:pathLst>
                <a:path w="1307" h="4629" extrusionOk="0">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6" name="Google Shape;22036;p74"/>
            <p:cNvSpPr/>
            <p:nvPr/>
          </p:nvSpPr>
          <p:spPr>
            <a:xfrm>
              <a:off x="5639860" y="2044538"/>
              <a:ext cx="46326" cy="35373"/>
            </a:xfrm>
            <a:custGeom>
              <a:avLst/>
              <a:gdLst/>
              <a:ahLst/>
              <a:cxnLst/>
              <a:rect l="l" t="t" r="r" b="b"/>
              <a:pathLst>
                <a:path w="1768" h="1350" extrusionOk="0">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7" name="Google Shape;22037;p74"/>
            <p:cNvSpPr/>
            <p:nvPr/>
          </p:nvSpPr>
          <p:spPr>
            <a:xfrm>
              <a:off x="5473841" y="1995356"/>
              <a:ext cx="47322" cy="47322"/>
            </a:xfrm>
            <a:custGeom>
              <a:avLst/>
              <a:gdLst/>
              <a:ahLst/>
              <a:cxnLst/>
              <a:rect l="l" t="t" r="r" b="b"/>
              <a:pathLst>
                <a:path w="1806" h="1806" extrusionOk="0">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8" name="Google Shape;22038;p74"/>
            <p:cNvSpPr/>
            <p:nvPr/>
          </p:nvSpPr>
          <p:spPr>
            <a:xfrm>
              <a:off x="5484296" y="2005811"/>
              <a:ext cx="26438" cy="26438"/>
            </a:xfrm>
            <a:custGeom>
              <a:avLst/>
              <a:gdLst/>
              <a:ahLst/>
              <a:cxnLst/>
              <a:rect l="l" t="t" r="r" b="b"/>
              <a:pathLst>
                <a:path w="1009" h="1009" extrusionOk="0">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9" name="Google Shape;22039;p74"/>
            <p:cNvSpPr/>
            <p:nvPr/>
          </p:nvSpPr>
          <p:spPr>
            <a:xfrm>
              <a:off x="5429821" y="2020196"/>
              <a:ext cx="135362" cy="60842"/>
            </a:xfrm>
            <a:custGeom>
              <a:avLst/>
              <a:gdLst/>
              <a:ahLst/>
              <a:cxnLst/>
              <a:rect l="l" t="t" r="r" b="b"/>
              <a:pathLst>
                <a:path w="5166" h="2322" extrusionOk="0">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0" name="Google Shape;22040;p74"/>
            <p:cNvSpPr/>
            <p:nvPr/>
          </p:nvSpPr>
          <p:spPr>
            <a:xfrm>
              <a:off x="5473841" y="1995356"/>
              <a:ext cx="47322" cy="47322"/>
            </a:xfrm>
            <a:custGeom>
              <a:avLst/>
              <a:gdLst/>
              <a:ahLst/>
              <a:cxnLst/>
              <a:rect l="l" t="t" r="r" b="b"/>
              <a:pathLst>
                <a:path w="1806" h="1806" extrusionOk="0">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1" name="Google Shape;22041;p74"/>
            <p:cNvSpPr/>
            <p:nvPr/>
          </p:nvSpPr>
          <p:spPr>
            <a:xfrm>
              <a:off x="5429821" y="2020196"/>
              <a:ext cx="135362" cy="60842"/>
            </a:xfrm>
            <a:custGeom>
              <a:avLst/>
              <a:gdLst/>
              <a:ahLst/>
              <a:cxnLst/>
              <a:rect l="l" t="t" r="r" b="b"/>
              <a:pathLst>
                <a:path w="5166" h="2322" extrusionOk="0">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2" name="Google Shape;22042;p74"/>
            <p:cNvSpPr/>
            <p:nvPr/>
          </p:nvSpPr>
          <p:spPr>
            <a:xfrm>
              <a:off x="5442031" y="2030808"/>
              <a:ext cx="111203" cy="39540"/>
            </a:xfrm>
            <a:custGeom>
              <a:avLst/>
              <a:gdLst/>
              <a:ahLst/>
              <a:cxnLst/>
              <a:rect l="l" t="t" r="r" b="b"/>
              <a:pathLst>
                <a:path w="4244" h="1509" extrusionOk="0">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3" name="Google Shape;22043;p74"/>
            <p:cNvSpPr/>
            <p:nvPr/>
          </p:nvSpPr>
          <p:spPr>
            <a:xfrm>
              <a:off x="5333343" y="1992212"/>
              <a:ext cx="139895" cy="139895"/>
            </a:xfrm>
            <a:custGeom>
              <a:avLst/>
              <a:gdLst/>
              <a:ahLst/>
              <a:cxnLst/>
              <a:rect l="l" t="t" r="r" b="b"/>
              <a:pathLst>
                <a:path w="5339" h="5339" extrusionOk="0">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4" name="Google Shape;22044;p74"/>
            <p:cNvSpPr/>
            <p:nvPr/>
          </p:nvSpPr>
          <p:spPr>
            <a:xfrm>
              <a:off x="5353860" y="2012729"/>
              <a:ext cx="126296" cy="119457"/>
            </a:xfrm>
            <a:custGeom>
              <a:avLst/>
              <a:gdLst/>
              <a:ahLst/>
              <a:cxnLst/>
              <a:rect l="l" t="t" r="r" b="b"/>
              <a:pathLst>
                <a:path w="4820" h="4559" extrusionOk="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5" name="Google Shape;22045;p74"/>
            <p:cNvSpPr/>
            <p:nvPr/>
          </p:nvSpPr>
          <p:spPr>
            <a:xfrm>
              <a:off x="5344427" y="2018126"/>
              <a:ext cx="106304" cy="88067"/>
            </a:xfrm>
            <a:custGeom>
              <a:avLst/>
              <a:gdLst/>
              <a:ahLst/>
              <a:cxnLst/>
              <a:rect l="l" t="t" r="r" b="b"/>
              <a:pathLst>
                <a:path w="4057" h="3361" extrusionOk="0">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6" name="Google Shape;22046;p74"/>
            <p:cNvSpPr/>
            <p:nvPr/>
          </p:nvSpPr>
          <p:spPr>
            <a:xfrm>
              <a:off x="5372228" y="2031070"/>
              <a:ext cx="80258" cy="75778"/>
            </a:xfrm>
            <a:custGeom>
              <a:avLst/>
              <a:gdLst/>
              <a:ahLst/>
              <a:cxnLst/>
              <a:rect l="l" t="t" r="r" b="b"/>
              <a:pathLst>
                <a:path w="3063" h="2892" extrusionOk="0">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7" name="Google Shape;22047;p74"/>
            <p:cNvSpPr/>
            <p:nvPr/>
          </p:nvSpPr>
          <p:spPr>
            <a:xfrm>
              <a:off x="5521897" y="1992212"/>
              <a:ext cx="139895" cy="139895"/>
            </a:xfrm>
            <a:custGeom>
              <a:avLst/>
              <a:gdLst/>
              <a:ahLst/>
              <a:cxnLst/>
              <a:rect l="l" t="t" r="r" b="b"/>
              <a:pathLst>
                <a:path w="5339" h="5339" extrusionOk="0">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8" name="Google Shape;22048;p74"/>
            <p:cNvSpPr/>
            <p:nvPr/>
          </p:nvSpPr>
          <p:spPr>
            <a:xfrm>
              <a:off x="5542387" y="2012729"/>
              <a:ext cx="126322" cy="119431"/>
            </a:xfrm>
            <a:custGeom>
              <a:avLst/>
              <a:gdLst/>
              <a:ahLst/>
              <a:cxnLst/>
              <a:rect l="l" t="t" r="r" b="b"/>
              <a:pathLst>
                <a:path w="4821" h="4558" extrusionOk="0">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9" name="Google Shape;22049;p74"/>
            <p:cNvSpPr/>
            <p:nvPr/>
          </p:nvSpPr>
          <p:spPr>
            <a:xfrm>
              <a:off x="5532954" y="2018126"/>
              <a:ext cx="106304" cy="88067"/>
            </a:xfrm>
            <a:custGeom>
              <a:avLst/>
              <a:gdLst/>
              <a:ahLst/>
              <a:cxnLst/>
              <a:rect l="l" t="t" r="r" b="b"/>
              <a:pathLst>
                <a:path w="4057" h="3361" extrusionOk="0">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0" name="Google Shape;22050;p74"/>
            <p:cNvSpPr/>
            <p:nvPr/>
          </p:nvSpPr>
          <p:spPr>
            <a:xfrm>
              <a:off x="5560624" y="2031070"/>
              <a:ext cx="80415" cy="75778"/>
            </a:xfrm>
            <a:custGeom>
              <a:avLst/>
              <a:gdLst/>
              <a:ahLst/>
              <a:cxnLst/>
              <a:rect l="l" t="t" r="r" b="b"/>
              <a:pathLst>
                <a:path w="3069" h="2892" extrusionOk="0">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1" name="Google Shape;22051;p74"/>
            <p:cNvSpPr/>
            <p:nvPr/>
          </p:nvSpPr>
          <p:spPr>
            <a:xfrm>
              <a:off x="5661765" y="2220121"/>
              <a:ext cx="17136" cy="121291"/>
            </a:xfrm>
            <a:custGeom>
              <a:avLst/>
              <a:gdLst/>
              <a:ahLst/>
              <a:cxnLst/>
              <a:rect l="l" t="t" r="r" b="b"/>
              <a:pathLst>
                <a:path w="654" h="4629" extrusionOk="0">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2" name="Google Shape;22052;p74"/>
            <p:cNvSpPr/>
            <p:nvPr/>
          </p:nvSpPr>
          <p:spPr>
            <a:xfrm>
              <a:off x="5350454" y="2012833"/>
              <a:ext cx="106932" cy="98521"/>
            </a:xfrm>
            <a:custGeom>
              <a:avLst/>
              <a:gdLst/>
              <a:ahLst/>
              <a:cxnLst/>
              <a:rect l="l" t="t" r="r" b="b"/>
              <a:pathLst>
                <a:path w="4081" h="3760" extrusionOk="0">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3" name="Google Shape;22053;p74"/>
            <p:cNvSpPr/>
            <p:nvPr/>
          </p:nvSpPr>
          <p:spPr>
            <a:xfrm>
              <a:off x="5539007" y="2012833"/>
              <a:ext cx="106932" cy="98521"/>
            </a:xfrm>
            <a:custGeom>
              <a:avLst/>
              <a:gdLst/>
              <a:ahLst/>
              <a:cxnLst/>
              <a:rect l="l" t="t" r="r" b="b"/>
              <a:pathLst>
                <a:path w="4081" h="3760" extrusionOk="0">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4" name="Google Shape;22054;p74"/>
            <p:cNvSpPr/>
            <p:nvPr/>
          </p:nvSpPr>
          <p:spPr>
            <a:xfrm>
              <a:off x="5322417" y="1986736"/>
              <a:ext cx="368931" cy="150769"/>
            </a:xfrm>
            <a:custGeom>
              <a:avLst/>
              <a:gdLst/>
              <a:ahLst/>
              <a:cxnLst/>
              <a:rect l="l" t="t" r="r" b="b"/>
              <a:pathLst>
                <a:path w="14080" h="5754" extrusionOk="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5" name="Google Shape;22055;p74"/>
            <p:cNvSpPr/>
            <p:nvPr/>
          </p:nvSpPr>
          <p:spPr>
            <a:xfrm>
              <a:off x="5639231" y="2099747"/>
              <a:ext cx="45068" cy="246932"/>
            </a:xfrm>
            <a:custGeom>
              <a:avLst/>
              <a:gdLst/>
              <a:ahLst/>
              <a:cxnLst/>
              <a:rect l="l" t="t" r="r" b="b"/>
              <a:pathLst>
                <a:path w="1720" h="9424" extrusionOk="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56" name="Google Shape;22056;p74"/>
          <p:cNvGrpSpPr/>
          <p:nvPr/>
        </p:nvGrpSpPr>
        <p:grpSpPr>
          <a:xfrm>
            <a:off x="6189641" y="2279418"/>
            <a:ext cx="363298" cy="287572"/>
            <a:chOff x="6189641" y="2466268"/>
            <a:chExt cx="363298" cy="287572"/>
          </a:xfrm>
        </p:grpSpPr>
        <p:sp>
          <p:nvSpPr>
            <p:cNvPr id="22057" name="Google Shape;22057;p74"/>
            <p:cNvSpPr/>
            <p:nvPr/>
          </p:nvSpPr>
          <p:spPr>
            <a:xfrm>
              <a:off x="6285621" y="2471691"/>
              <a:ext cx="250208" cy="31836"/>
            </a:xfrm>
            <a:custGeom>
              <a:avLst/>
              <a:gdLst/>
              <a:ahLst/>
              <a:cxnLst/>
              <a:rect l="l" t="t" r="r" b="b"/>
              <a:pathLst>
                <a:path w="9549" h="1215" extrusionOk="0">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8" name="Google Shape;22058;p74"/>
            <p:cNvSpPr/>
            <p:nvPr/>
          </p:nvSpPr>
          <p:spPr>
            <a:xfrm>
              <a:off x="6255567" y="2471691"/>
              <a:ext cx="250181" cy="276856"/>
            </a:xfrm>
            <a:custGeom>
              <a:avLst/>
              <a:gdLst/>
              <a:ahLst/>
              <a:cxnLst/>
              <a:rect l="l" t="t" r="r" b="b"/>
              <a:pathLst>
                <a:path w="9548" h="10566" extrusionOk="0">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9" name="Google Shape;22059;p74"/>
            <p:cNvSpPr/>
            <p:nvPr/>
          </p:nvSpPr>
          <p:spPr>
            <a:xfrm>
              <a:off x="6409139" y="2471691"/>
              <a:ext cx="96609" cy="276725"/>
            </a:xfrm>
            <a:custGeom>
              <a:avLst/>
              <a:gdLst/>
              <a:ahLst/>
              <a:cxnLst/>
              <a:rect l="l" t="t" r="r" b="b"/>
              <a:pathLst>
                <a:path w="3687" h="10561" extrusionOk="0">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0" name="Google Shape;22060;p74"/>
            <p:cNvSpPr/>
            <p:nvPr/>
          </p:nvSpPr>
          <p:spPr>
            <a:xfrm>
              <a:off x="6194934" y="2716580"/>
              <a:ext cx="250077" cy="31836"/>
            </a:xfrm>
            <a:custGeom>
              <a:avLst/>
              <a:gdLst/>
              <a:ahLst/>
              <a:cxnLst/>
              <a:rect l="l" t="t" r="r" b="b"/>
              <a:pathLst>
                <a:path w="9544" h="1215" extrusionOk="0">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1" name="Google Shape;22061;p74"/>
            <p:cNvSpPr/>
            <p:nvPr/>
          </p:nvSpPr>
          <p:spPr>
            <a:xfrm>
              <a:off x="6394676" y="2564422"/>
              <a:ext cx="152839" cy="95325"/>
            </a:xfrm>
            <a:custGeom>
              <a:avLst/>
              <a:gdLst/>
              <a:ahLst/>
              <a:cxnLst/>
              <a:rect l="l" t="t" r="r" b="b"/>
              <a:pathLst>
                <a:path w="5833" h="3638" extrusionOk="0">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2" name="Google Shape;22062;p74"/>
            <p:cNvSpPr/>
            <p:nvPr/>
          </p:nvSpPr>
          <p:spPr>
            <a:xfrm>
              <a:off x="6394676" y="2564501"/>
              <a:ext cx="152839" cy="95246"/>
            </a:xfrm>
            <a:custGeom>
              <a:avLst/>
              <a:gdLst/>
              <a:ahLst/>
              <a:cxnLst/>
              <a:rect l="l" t="t" r="r" b="b"/>
              <a:pathLst>
                <a:path w="5833" h="3635" extrusionOk="0">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3" name="Google Shape;22063;p74"/>
            <p:cNvSpPr/>
            <p:nvPr/>
          </p:nvSpPr>
          <p:spPr>
            <a:xfrm>
              <a:off x="6324479" y="2520874"/>
              <a:ext cx="125824" cy="10586"/>
            </a:xfrm>
            <a:custGeom>
              <a:avLst/>
              <a:gdLst/>
              <a:ahLst/>
              <a:cxnLst/>
              <a:rect l="l" t="t" r="r" b="b"/>
              <a:pathLst>
                <a:path w="4802" h="404" extrusionOk="0">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4" name="Google Shape;22064;p74"/>
            <p:cNvSpPr/>
            <p:nvPr/>
          </p:nvSpPr>
          <p:spPr>
            <a:xfrm>
              <a:off x="6281717" y="2520847"/>
              <a:ext cx="32098" cy="10612"/>
            </a:xfrm>
            <a:custGeom>
              <a:avLst/>
              <a:gdLst/>
              <a:ahLst/>
              <a:cxnLst/>
              <a:rect l="l" t="t" r="r" b="b"/>
              <a:pathLst>
                <a:path w="1225" h="405" extrusionOk="0">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5" name="Google Shape;22065;p74"/>
            <p:cNvSpPr/>
            <p:nvPr/>
          </p:nvSpPr>
          <p:spPr>
            <a:xfrm>
              <a:off x="6281717" y="2684115"/>
              <a:ext cx="69961" cy="10717"/>
            </a:xfrm>
            <a:custGeom>
              <a:avLst/>
              <a:gdLst/>
              <a:ahLst/>
              <a:cxnLst/>
              <a:rect l="l" t="t" r="r" b="b"/>
              <a:pathLst>
                <a:path w="2670" h="409" extrusionOk="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6" name="Google Shape;22066;p74"/>
            <p:cNvSpPr/>
            <p:nvPr/>
          </p:nvSpPr>
          <p:spPr>
            <a:xfrm>
              <a:off x="6281717" y="2629666"/>
              <a:ext cx="90477" cy="10717"/>
            </a:xfrm>
            <a:custGeom>
              <a:avLst/>
              <a:gdLst/>
              <a:ahLst/>
              <a:cxnLst/>
              <a:rect l="l" t="t" r="r" b="b"/>
              <a:pathLst>
                <a:path w="3453" h="409" extrusionOk="0">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7" name="Google Shape;22067;p74"/>
            <p:cNvSpPr/>
            <p:nvPr/>
          </p:nvSpPr>
          <p:spPr>
            <a:xfrm>
              <a:off x="6281717" y="2575191"/>
              <a:ext cx="128576" cy="10717"/>
            </a:xfrm>
            <a:custGeom>
              <a:avLst/>
              <a:gdLst/>
              <a:ahLst/>
              <a:cxnLst/>
              <a:rect l="l" t="t" r="r" b="b"/>
              <a:pathLst>
                <a:path w="4907" h="409" extrusionOk="0">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8" name="Google Shape;22068;p74"/>
            <p:cNvSpPr/>
            <p:nvPr/>
          </p:nvSpPr>
          <p:spPr>
            <a:xfrm>
              <a:off x="6189641" y="2466268"/>
              <a:ext cx="351716" cy="287572"/>
            </a:xfrm>
            <a:custGeom>
              <a:avLst/>
              <a:gdLst/>
              <a:ahLst/>
              <a:cxnLst/>
              <a:rect l="l" t="t" r="r" b="b"/>
              <a:pathLst>
                <a:path w="13423" h="10975" extrusionOk="0">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9" name="Google Shape;22069;p74"/>
            <p:cNvSpPr/>
            <p:nvPr/>
          </p:nvSpPr>
          <p:spPr>
            <a:xfrm>
              <a:off x="6379478" y="2559365"/>
              <a:ext cx="173461" cy="138061"/>
            </a:xfrm>
            <a:custGeom>
              <a:avLst/>
              <a:gdLst/>
              <a:ahLst/>
              <a:cxnLst/>
              <a:rect l="l" t="t" r="r" b="b"/>
              <a:pathLst>
                <a:path w="6620" h="5269" extrusionOk="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70" name="Google Shape;22070;p74"/>
          <p:cNvGrpSpPr/>
          <p:nvPr/>
        </p:nvGrpSpPr>
        <p:grpSpPr>
          <a:xfrm>
            <a:off x="7076255" y="2241398"/>
            <a:ext cx="369455" cy="363638"/>
            <a:chOff x="7076255" y="2428248"/>
            <a:chExt cx="369455" cy="363638"/>
          </a:xfrm>
        </p:grpSpPr>
        <p:sp>
          <p:nvSpPr>
            <p:cNvPr id="22071" name="Google Shape;22071;p74"/>
            <p:cNvSpPr/>
            <p:nvPr/>
          </p:nvSpPr>
          <p:spPr>
            <a:xfrm>
              <a:off x="7082544" y="2433567"/>
              <a:ext cx="358136" cy="352974"/>
            </a:xfrm>
            <a:custGeom>
              <a:avLst/>
              <a:gdLst/>
              <a:ahLst/>
              <a:cxnLst/>
              <a:rect l="l" t="t" r="r" b="b"/>
              <a:pathLst>
                <a:path w="13668" h="13471" extrusionOk="0">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2" name="Google Shape;22072;p74"/>
            <p:cNvSpPr/>
            <p:nvPr/>
          </p:nvSpPr>
          <p:spPr>
            <a:xfrm>
              <a:off x="7268319" y="2550168"/>
              <a:ext cx="147441" cy="100749"/>
            </a:xfrm>
            <a:custGeom>
              <a:avLst/>
              <a:gdLst/>
              <a:ahLst/>
              <a:cxnLst/>
              <a:rect l="l" t="t" r="r" b="b"/>
              <a:pathLst>
                <a:path w="5627" h="3845" extrusionOk="0">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3" name="Google Shape;22073;p74"/>
            <p:cNvSpPr/>
            <p:nvPr/>
          </p:nvSpPr>
          <p:spPr>
            <a:xfrm>
              <a:off x="7285194" y="2641353"/>
              <a:ext cx="155355" cy="52981"/>
            </a:xfrm>
            <a:custGeom>
              <a:avLst/>
              <a:gdLst/>
              <a:ahLst/>
              <a:cxnLst/>
              <a:rect l="l" t="t" r="r" b="b"/>
              <a:pathLst>
                <a:path w="5929" h="2022" extrusionOk="0">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4" name="Google Shape;22074;p74"/>
            <p:cNvSpPr/>
            <p:nvPr/>
          </p:nvSpPr>
          <p:spPr>
            <a:xfrm>
              <a:off x="7238763" y="2475831"/>
              <a:ext cx="116889" cy="139292"/>
            </a:xfrm>
            <a:custGeom>
              <a:avLst/>
              <a:gdLst/>
              <a:ahLst/>
              <a:cxnLst/>
              <a:rect l="l" t="t" r="r" b="b"/>
              <a:pathLst>
                <a:path w="4461" h="5316" extrusionOk="0">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5" name="Google Shape;22075;p74"/>
            <p:cNvSpPr/>
            <p:nvPr/>
          </p:nvSpPr>
          <p:spPr>
            <a:xfrm>
              <a:off x="7280032" y="2713672"/>
              <a:ext cx="155852" cy="72869"/>
            </a:xfrm>
            <a:custGeom>
              <a:avLst/>
              <a:gdLst/>
              <a:ahLst/>
              <a:cxnLst/>
              <a:rect l="l" t="t" r="r" b="b"/>
              <a:pathLst>
                <a:path w="5948" h="2781" extrusionOk="0">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6" name="Google Shape;22076;p74"/>
            <p:cNvSpPr/>
            <p:nvPr/>
          </p:nvSpPr>
          <p:spPr>
            <a:xfrm>
              <a:off x="7128974" y="2433567"/>
              <a:ext cx="49575" cy="153861"/>
            </a:xfrm>
            <a:custGeom>
              <a:avLst/>
              <a:gdLst/>
              <a:ahLst/>
              <a:cxnLst/>
              <a:rect l="l" t="t" r="r" b="b"/>
              <a:pathLst>
                <a:path w="1892" h="5872" extrusionOk="0">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7" name="Google Shape;22077;p74"/>
            <p:cNvSpPr/>
            <p:nvPr/>
          </p:nvSpPr>
          <p:spPr>
            <a:xfrm>
              <a:off x="7199276" y="2437340"/>
              <a:ext cx="75123" cy="154804"/>
            </a:xfrm>
            <a:custGeom>
              <a:avLst/>
              <a:gdLst/>
              <a:ahLst/>
              <a:cxnLst/>
              <a:rect l="l" t="t" r="r" b="b"/>
              <a:pathLst>
                <a:path w="2867" h="5908" extrusionOk="0">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8" name="Google Shape;22078;p74"/>
            <p:cNvSpPr/>
            <p:nvPr/>
          </p:nvSpPr>
          <p:spPr>
            <a:xfrm>
              <a:off x="7151849" y="2668892"/>
              <a:ext cx="52353" cy="52353"/>
            </a:xfrm>
            <a:custGeom>
              <a:avLst/>
              <a:gdLst/>
              <a:ahLst/>
              <a:cxnLst/>
              <a:rect l="l" t="t" r="r" b="b"/>
              <a:pathLst>
                <a:path w="1998" h="1998" extrusionOk="0">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9" name="Google Shape;22079;p74"/>
            <p:cNvSpPr/>
            <p:nvPr/>
          </p:nvSpPr>
          <p:spPr>
            <a:xfrm>
              <a:off x="7151849" y="2695068"/>
              <a:ext cx="52484" cy="26176"/>
            </a:xfrm>
            <a:custGeom>
              <a:avLst/>
              <a:gdLst/>
              <a:ahLst/>
              <a:cxnLst/>
              <a:rect l="l" t="t" r="r" b="b"/>
              <a:pathLst>
                <a:path w="2003" h="999" extrusionOk="0">
                  <a:moveTo>
                    <a:pt x="1" y="0"/>
                  </a:moveTo>
                  <a:cubicBezTo>
                    <a:pt x="1" y="552"/>
                    <a:pt x="447" y="999"/>
                    <a:pt x="999" y="999"/>
                  </a:cubicBezTo>
                  <a:cubicBezTo>
                    <a:pt x="1551" y="999"/>
                    <a:pt x="2003" y="552"/>
                    <a:pt x="200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0" name="Google Shape;22080;p74"/>
            <p:cNvSpPr/>
            <p:nvPr/>
          </p:nvSpPr>
          <p:spPr>
            <a:xfrm>
              <a:off x="7076255" y="2428248"/>
              <a:ext cx="369455" cy="363638"/>
            </a:xfrm>
            <a:custGeom>
              <a:avLst/>
              <a:gdLst/>
              <a:ahLst/>
              <a:cxnLst/>
              <a:rect l="l" t="t" r="r" b="b"/>
              <a:pathLst>
                <a:path w="14100" h="13878" extrusionOk="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81" name="Google Shape;22081;p74"/>
          <p:cNvGrpSpPr/>
          <p:nvPr/>
        </p:nvGrpSpPr>
        <p:grpSpPr>
          <a:xfrm>
            <a:off x="5331090" y="3150179"/>
            <a:ext cx="316238" cy="388688"/>
            <a:chOff x="5331090" y="3337029"/>
            <a:chExt cx="316238" cy="388688"/>
          </a:xfrm>
        </p:grpSpPr>
        <p:sp>
          <p:nvSpPr>
            <p:cNvPr id="22082" name="Google Shape;22082;p74"/>
            <p:cNvSpPr/>
            <p:nvPr/>
          </p:nvSpPr>
          <p:spPr>
            <a:xfrm>
              <a:off x="5475859" y="3342689"/>
              <a:ext cx="26438" cy="33487"/>
            </a:xfrm>
            <a:custGeom>
              <a:avLst/>
              <a:gdLst/>
              <a:ahLst/>
              <a:cxnLst/>
              <a:rect l="l" t="t" r="r" b="b"/>
              <a:pathLst>
                <a:path w="1009" h="1278" extrusionOk="0">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3" name="Google Shape;22083;p74"/>
            <p:cNvSpPr/>
            <p:nvPr/>
          </p:nvSpPr>
          <p:spPr>
            <a:xfrm>
              <a:off x="5489065" y="3342689"/>
              <a:ext cx="13232" cy="33487"/>
            </a:xfrm>
            <a:custGeom>
              <a:avLst/>
              <a:gdLst/>
              <a:ahLst/>
              <a:cxnLst/>
              <a:rect l="l" t="t" r="r" b="b"/>
              <a:pathLst>
                <a:path w="505" h="1278" extrusionOk="0">
                  <a:moveTo>
                    <a:pt x="0" y="1"/>
                  </a:moveTo>
                  <a:lnTo>
                    <a:pt x="0" y="1278"/>
                  </a:lnTo>
                  <a:lnTo>
                    <a:pt x="504" y="1278"/>
                  </a:lnTo>
                  <a:lnTo>
                    <a:pt x="504" y="116"/>
                  </a:lnTo>
                  <a:cubicBezTo>
                    <a:pt x="504" y="53"/>
                    <a:pt x="456" y="1"/>
                    <a:pt x="3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4" name="Google Shape;22084;p74"/>
            <p:cNvSpPr/>
            <p:nvPr/>
          </p:nvSpPr>
          <p:spPr>
            <a:xfrm>
              <a:off x="5477483" y="3471107"/>
              <a:ext cx="23294" cy="214861"/>
            </a:xfrm>
            <a:custGeom>
              <a:avLst/>
              <a:gdLst/>
              <a:ahLst/>
              <a:cxnLst/>
              <a:rect l="l" t="t" r="r" b="b"/>
              <a:pathLst>
                <a:path w="889" h="8200" extrusionOk="0">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5" name="Google Shape;22085;p74"/>
            <p:cNvSpPr/>
            <p:nvPr/>
          </p:nvSpPr>
          <p:spPr>
            <a:xfrm>
              <a:off x="5483274" y="3471107"/>
              <a:ext cx="17503" cy="214992"/>
            </a:xfrm>
            <a:custGeom>
              <a:avLst/>
              <a:gdLst/>
              <a:ahLst/>
              <a:cxnLst/>
              <a:rect l="l" t="t" r="r" b="b"/>
              <a:pathLst>
                <a:path w="668" h="8205" extrusionOk="0">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6" name="Google Shape;22086;p74"/>
            <p:cNvSpPr/>
            <p:nvPr/>
          </p:nvSpPr>
          <p:spPr>
            <a:xfrm>
              <a:off x="5499755" y="3455386"/>
              <a:ext cx="101142" cy="264671"/>
            </a:xfrm>
            <a:custGeom>
              <a:avLst/>
              <a:gdLst/>
              <a:ahLst/>
              <a:cxnLst/>
              <a:rect l="l" t="t" r="r" b="b"/>
              <a:pathLst>
                <a:path w="3860" h="10101" extrusionOk="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7" name="Google Shape;22087;p74"/>
            <p:cNvSpPr/>
            <p:nvPr/>
          </p:nvSpPr>
          <p:spPr>
            <a:xfrm>
              <a:off x="5512333" y="3455386"/>
              <a:ext cx="88564" cy="264671"/>
            </a:xfrm>
            <a:custGeom>
              <a:avLst/>
              <a:gdLst/>
              <a:ahLst/>
              <a:cxnLst/>
              <a:rect l="l" t="t" r="r" b="b"/>
              <a:pathLst>
                <a:path w="3380" h="10101" extrusionOk="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8" name="Google Shape;22088;p74"/>
            <p:cNvSpPr/>
            <p:nvPr/>
          </p:nvSpPr>
          <p:spPr>
            <a:xfrm>
              <a:off x="5377364" y="3455386"/>
              <a:ext cx="101168" cy="264671"/>
            </a:xfrm>
            <a:custGeom>
              <a:avLst/>
              <a:gdLst/>
              <a:ahLst/>
              <a:cxnLst/>
              <a:rect l="l" t="t" r="r" b="b"/>
              <a:pathLst>
                <a:path w="3861" h="10101" extrusionOk="0">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9" name="Google Shape;22089;p74"/>
            <p:cNvSpPr/>
            <p:nvPr/>
          </p:nvSpPr>
          <p:spPr>
            <a:xfrm>
              <a:off x="5383914" y="3455386"/>
              <a:ext cx="94486" cy="264540"/>
            </a:xfrm>
            <a:custGeom>
              <a:avLst/>
              <a:gdLst/>
              <a:ahLst/>
              <a:cxnLst/>
              <a:rect l="l" t="t" r="r" b="b"/>
              <a:pathLst>
                <a:path w="3606" h="10096" extrusionOk="0">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0" name="Google Shape;22090;p74"/>
            <p:cNvSpPr/>
            <p:nvPr/>
          </p:nvSpPr>
          <p:spPr>
            <a:xfrm>
              <a:off x="5487545" y="3561427"/>
              <a:ext cx="3066" cy="2411"/>
            </a:xfrm>
            <a:custGeom>
              <a:avLst/>
              <a:gdLst/>
              <a:ahLst/>
              <a:cxnLst/>
              <a:rect l="l" t="t" r="r" b="b"/>
              <a:pathLst>
                <a:path w="117" h="92" extrusionOk="0">
                  <a:moveTo>
                    <a:pt x="58" y="0"/>
                  </a:moveTo>
                  <a:cubicBezTo>
                    <a:pt x="1" y="0"/>
                    <a:pt x="1" y="91"/>
                    <a:pt x="58" y="91"/>
                  </a:cubicBezTo>
                  <a:cubicBezTo>
                    <a:pt x="116" y="91"/>
                    <a:pt x="116" y="0"/>
                    <a:pt x="58" y="0"/>
                  </a:cubicBezTo>
                  <a:close/>
                </a:path>
              </a:pathLst>
            </a:custGeom>
            <a:solidFill>
              <a:srgbClr val="7B90A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1" name="Google Shape;22091;p74"/>
            <p:cNvSpPr/>
            <p:nvPr/>
          </p:nvSpPr>
          <p:spPr>
            <a:xfrm>
              <a:off x="5351580" y="3376778"/>
              <a:ext cx="275100" cy="188684"/>
            </a:xfrm>
            <a:custGeom>
              <a:avLst/>
              <a:gdLst/>
              <a:ahLst/>
              <a:cxnLst/>
              <a:rect l="l" t="t" r="r" b="b"/>
              <a:pathLst>
                <a:path w="10499" h="7201" extrusionOk="0">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2" name="Google Shape;22092;p74"/>
            <p:cNvSpPr/>
            <p:nvPr/>
          </p:nvSpPr>
          <p:spPr>
            <a:xfrm>
              <a:off x="5580512" y="3376778"/>
              <a:ext cx="46169" cy="188684"/>
            </a:xfrm>
            <a:custGeom>
              <a:avLst/>
              <a:gdLst/>
              <a:ahLst/>
              <a:cxnLst/>
              <a:rect l="l" t="t" r="r" b="b"/>
              <a:pathLst>
                <a:path w="1762" h="7201" extrusionOk="0">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3" name="Google Shape;22093;p74"/>
            <p:cNvSpPr/>
            <p:nvPr/>
          </p:nvSpPr>
          <p:spPr>
            <a:xfrm>
              <a:off x="5455473" y="3365328"/>
              <a:ext cx="67445" cy="22927"/>
            </a:xfrm>
            <a:custGeom>
              <a:avLst/>
              <a:gdLst/>
              <a:ahLst/>
              <a:cxnLst/>
              <a:rect l="l" t="t" r="r" b="b"/>
              <a:pathLst>
                <a:path w="2574" h="875" extrusionOk="0">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4" name="Google Shape;22094;p74"/>
            <p:cNvSpPr/>
            <p:nvPr/>
          </p:nvSpPr>
          <p:spPr>
            <a:xfrm>
              <a:off x="5378254" y="3418545"/>
              <a:ext cx="225158" cy="113850"/>
            </a:xfrm>
            <a:custGeom>
              <a:avLst/>
              <a:gdLst/>
              <a:ahLst/>
              <a:cxnLst/>
              <a:rect l="l" t="t" r="r" b="b"/>
              <a:pathLst>
                <a:path w="8593" h="4345" extrusionOk="0">
                  <a:moveTo>
                    <a:pt x="5521" y="0"/>
                  </a:moveTo>
                  <a:lnTo>
                    <a:pt x="2876" y="3408"/>
                  </a:lnTo>
                  <a:lnTo>
                    <a:pt x="1853" y="1964"/>
                  </a:lnTo>
                  <a:lnTo>
                    <a:pt x="0" y="4344"/>
                  </a:lnTo>
                  <a:lnTo>
                    <a:pt x="8593" y="4344"/>
                  </a:lnTo>
                  <a:lnTo>
                    <a:pt x="5521" y="0"/>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5" name="Google Shape;22095;p74"/>
            <p:cNvSpPr/>
            <p:nvPr/>
          </p:nvSpPr>
          <p:spPr>
            <a:xfrm>
              <a:off x="5426808" y="3469981"/>
              <a:ext cx="44177" cy="62414"/>
            </a:xfrm>
            <a:custGeom>
              <a:avLst/>
              <a:gdLst/>
              <a:ahLst/>
              <a:cxnLst/>
              <a:rect l="l" t="t" r="r" b="b"/>
              <a:pathLst>
                <a:path w="1686" h="2382" extrusionOk="0">
                  <a:moveTo>
                    <a:pt x="0" y="1"/>
                  </a:moveTo>
                  <a:lnTo>
                    <a:pt x="716" y="2381"/>
                  </a:lnTo>
                  <a:lnTo>
                    <a:pt x="1685" y="2381"/>
                  </a:lnTo>
                  <a:lnTo>
                    <a:pt x="0" y="1"/>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6" name="Google Shape;22096;p74"/>
            <p:cNvSpPr/>
            <p:nvPr/>
          </p:nvSpPr>
          <p:spPr>
            <a:xfrm>
              <a:off x="5522892" y="3418545"/>
              <a:ext cx="80520" cy="113850"/>
            </a:xfrm>
            <a:custGeom>
              <a:avLst/>
              <a:gdLst/>
              <a:ahLst/>
              <a:cxnLst/>
              <a:rect l="l" t="t" r="r" b="b"/>
              <a:pathLst>
                <a:path w="3073" h="4345" extrusionOk="0">
                  <a:moveTo>
                    <a:pt x="1" y="0"/>
                  </a:moveTo>
                  <a:lnTo>
                    <a:pt x="1402" y="4344"/>
                  </a:lnTo>
                  <a:lnTo>
                    <a:pt x="3073" y="4344"/>
                  </a:lnTo>
                  <a:lnTo>
                    <a:pt x="1" y="0"/>
                  </a:ln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7" name="Google Shape;22097;p74"/>
            <p:cNvSpPr/>
            <p:nvPr/>
          </p:nvSpPr>
          <p:spPr>
            <a:xfrm>
              <a:off x="5351580" y="3532369"/>
              <a:ext cx="275100" cy="33094"/>
            </a:xfrm>
            <a:custGeom>
              <a:avLst/>
              <a:gdLst/>
              <a:ahLst/>
              <a:cxnLst/>
              <a:rect l="l" t="t" r="r" b="b"/>
              <a:pathLst>
                <a:path w="10499" h="1263" extrusionOk="0">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8" name="Google Shape;22098;p74"/>
            <p:cNvSpPr/>
            <p:nvPr/>
          </p:nvSpPr>
          <p:spPr>
            <a:xfrm>
              <a:off x="5351580" y="3532369"/>
              <a:ext cx="275100" cy="33094"/>
            </a:xfrm>
            <a:custGeom>
              <a:avLst/>
              <a:gdLst/>
              <a:ahLst/>
              <a:cxnLst/>
              <a:rect l="l" t="t" r="r" b="b"/>
              <a:pathLst>
                <a:path w="10499" h="1263" extrusionOk="0">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9" name="Google Shape;22099;p74"/>
            <p:cNvSpPr/>
            <p:nvPr/>
          </p:nvSpPr>
          <p:spPr>
            <a:xfrm>
              <a:off x="5336750" y="3557156"/>
              <a:ext cx="304787" cy="22901"/>
            </a:xfrm>
            <a:custGeom>
              <a:avLst/>
              <a:gdLst/>
              <a:ahLst/>
              <a:cxnLst/>
              <a:rect l="l" t="t" r="r" b="b"/>
              <a:pathLst>
                <a:path w="11632" h="874" extrusionOk="0">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0" name="Google Shape;22100;p74"/>
            <p:cNvSpPr/>
            <p:nvPr/>
          </p:nvSpPr>
          <p:spPr>
            <a:xfrm>
              <a:off x="5336750" y="3557156"/>
              <a:ext cx="304787" cy="22901"/>
            </a:xfrm>
            <a:custGeom>
              <a:avLst/>
              <a:gdLst/>
              <a:ahLst/>
              <a:cxnLst/>
              <a:rect l="l" t="t" r="r" b="b"/>
              <a:pathLst>
                <a:path w="11632" h="874" extrusionOk="0">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1" name="Google Shape;22101;p74"/>
            <p:cNvSpPr/>
            <p:nvPr/>
          </p:nvSpPr>
          <p:spPr>
            <a:xfrm>
              <a:off x="5487309" y="3418545"/>
              <a:ext cx="72345" cy="53977"/>
            </a:xfrm>
            <a:custGeom>
              <a:avLst/>
              <a:gdLst/>
              <a:ahLst/>
              <a:cxnLst/>
              <a:rect l="l" t="t" r="r" b="b"/>
              <a:pathLst>
                <a:path w="2761" h="2060" extrusionOk="0">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2" name="Google Shape;22102;p74"/>
            <p:cNvSpPr/>
            <p:nvPr/>
          </p:nvSpPr>
          <p:spPr>
            <a:xfrm>
              <a:off x="5522892" y="3418545"/>
              <a:ext cx="36762" cy="51960"/>
            </a:xfrm>
            <a:custGeom>
              <a:avLst/>
              <a:gdLst/>
              <a:ahLst/>
              <a:cxnLst/>
              <a:rect l="l" t="t" r="r" b="b"/>
              <a:pathLst>
                <a:path w="1403" h="1983" extrusionOk="0">
                  <a:moveTo>
                    <a:pt x="1" y="0"/>
                  </a:moveTo>
                  <a:lnTo>
                    <a:pt x="481" y="1498"/>
                  </a:lnTo>
                  <a:lnTo>
                    <a:pt x="1402" y="1983"/>
                  </a:lnTo>
                  <a:lnTo>
                    <a:pt x="1"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3" name="Google Shape;22103;p74"/>
            <p:cNvSpPr/>
            <p:nvPr/>
          </p:nvSpPr>
          <p:spPr>
            <a:xfrm>
              <a:off x="5399898" y="3469981"/>
              <a:ext cx="44282" cy="41400"/>
            </a:xfrm>
            <a:custGeom>
              <a:avLst/>
              <a:gdLst/>
              <a:ahLst/>
              <a:cxnLst/>
              <a:rect l="l" t="t" r="r" b="b"/>
              <a:pathLst>
                <a:path w="1690" h="1580" extrusionOk="0">
                  <a:moveTo>
                    <a:pt x="1027" y="1"/>
                  </a:moveTo>
                  <a:lnTo>
                    <a:pt x="0" y="1321"/>
                  </a:lnTo>
                  <a:lnTo>
                    <a:pt x="749" y="1186"/>
                  </a:lnTo>
                  <a:lnTo>
                    <a:pt x="1027" y="1580"/>
                  </a:lnTo>
                  <a:lnTo>
                    <a:pt x="1690" y="937"/>
                  </a:lnTo>
                  <a:lnTo>
                    <a:pt x="102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4" name="Google Shape;22104;p74"/>
            <p:cNvSpPr/>
            <p:nvPr/>
          </p:nvSpPr>
          <p:spPr>
            <a:xfrm>
              <a:off x="5426808" y="3469981"/>
              <a:ext cx="17372" cy="31967"/>
            </a:xfrm>
            <a:custGeom>
              <a:avLst/>
              <a:gdLst/>
              <a:ahLst/>
              <a:cxnLst/>
              <a:rect l="l" t="t" r="r" b="b"/>
              <a:pathLst>
                <a:path w="663" h="1220" extrusionOk="0">
                  <a:moveTo>
                    <a:pt x="0" y="1"/>
                  </a:moveTo>
                  <a:lnTo>
                    <a:pt x="370" y="1220"/>
                  </a:lnTo>
                  <a:lnTo>
                    <a:pt x="663" y="937"/>
                  </a:lnTo>
                  <a:lnTo>
                    <a:pt x="0" y="1"/>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5" name="Google Shape;22105;p74"/>
            <p:cNvSpPr/>
            <p:nvPr/>
          </p:nvSpPr>
          <p:spPr>
            <a:xfrm>
              <a:off x="5489196" y="3365328"/>
              <a:ext cx="33723" cy="22927"/>
            </a:xfrm>
            <a:custGeom>
              <a:avLst/>
              <a:gdLst/>
              <a:ahLst/>
              <a:cxnLst/>
              <a:rect l="l" t="t" r="r" b="b"/>
              <a:pathLst>
                <a:path w="1287" h="875" extrusionOk="0">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6" name="Google Shape;22106;p74"/>
            <p:cNvSpPr/>
            <p:nvPr/>
          </p:nvSpPr>
          <p:spPr>
            <a:xfrm>
              <a:off x="5400893" y="3337029"/>
              <a:ext cx="231447" cy="127947"/>
            </a:xfrm>
            <a:custGeom>
              <a:avLst/>
              <a:gdLst/>
              <a:ahLst/>
              <a:cxnLst/>
              <a:rect l="l" t="t" r="r" b="b"/>
              <a:pathLst>
                <a:path w="8833" h="4883" extrusionOk="0">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7" name="Google Shape;22107;p74"/>
            <p:cNvSpPr/>
            <p:nvPr/>
          </p:nvSpPr>
          <p:spPr>
            <a:xfrm>
              <a:off x="5331090" y="3371119"/>
              <a:ext cx="316238" cy="354598"/>
            </a:xfrm>
            <a:custGeom>
              <a:avLst/>
              <a:gdLst/>
              <a:ahLst/>
              <a:cxnLst/>
              <a:rect l="l" t="t" r="r" b="b"/>
              <a:pathLst>
                <a:path w="12069" h="13533" extrusionOk="0">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08" name="Google Shape;22108;p74"/>
          <p:cNvGrpSpPr/>
          <p:nvPr/>
        </p:nvGrpSpPr>
        <p:grpSpPr>
          <a:xfrm>
            <a:off x="7995963" y="1798313"/>
            <a:ext cx="343279" cy="363402"/>
            <a:chOff x="7995963" y="1985163"/>
            <a:chExt cx="343279" cy="363402"/>
          </a:xfrm>
        </p:grpSpPr>
        <p:sp>
          <p:nvSpPr>
            <p:cNvPr id="22109" name="Google Shape;22109;p74"/>
            <p:cNvSpPr/>
            <p:nvPr/>
          </p:nvSpPr>
          <p:spPr>
            <a:xfrm>
              <a:off x="8067155" y="2040110"/>
              <a:ext cx="265798" cy="241666"/>
            </a:xfrm>
            <a:custGeom>
              <a:avLst/>
              <a:gdLst/>
              <a:ahLst/>
              <a:cxnLst/>
              <a:rect l="l" t="t" r="r" b="b"/>
              <a:pathLst>
                <a:path w="10144" h="9223" extrusionOk="0">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0" name="Google Shape;22110;p74"/>
            <p:cNvSpPr/>
            <p:nvPr/>
          </p:nvSpPr>
          <p:spPr>
            <a:xfrm>
              <a:off x="8257333" y="2141776"/>
              <a:ext cx="75620" cy="75358"/>
            </a:xfrm>
            <a:custGeom>
              <a:avLst/>
              <a:gdLst/>
              <a:ahLst/>
              <a:cxnLst/>
              <a:rect l="l" t="t" r="r" b="b"/>
              <a:pathLst>
                <a:path w="2886" h="2876" extrusionOk="0">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1" name="Google Shape;22111;p74"/>
            <p:cNvSpPr/>
            <p:nvPr/>
          </p:nvSpPr>
          <p:spPr>
            <a:xfrm>
              <a:off x="8236449" y="2099380"/>
              <a:ext cx="94486" cy="90713"/>
            </a:xfrm>
            <a:custGeom>
              <a:avLst/>
              <a:gdLst/>
              <a:ahLst/>
              <a:cxnLst/>
              <a:rect l="l" t="t" r="r" b="b"/>
              <a:pathLst>
                <a:path w="3606" h="3462" extrusionOk="0">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2" name="Google Shape;22112;p74"/>
            <p:cNvSpPr/>
            <p:nvPr/>
          </p:nvSpPr>
          <p:spPr>
            <a:xfrm>
              <a:off x="8215330" y="2056618"/>
              <a:ext cx="114217" cy="105675"/>
            </a:xfrm>
            <a:custGeom>
              <a:avLst/>
              <a:gdLst/>
              <a:ahLst/>
              <a:cxnLst/>
              <a:rect l="l" t="t" r="r" b="b"/>
              <a:pathLst>
                <a:path w="4359" h="4033" extrusionOk="0">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3" name="Google Shape;22113;p74"/>
            <p:cNvSpPr/>
            <p:nvPr/>
          </p:nvSpPr>
          <p:spPr>
            <a:xfrm>
              <a:off x="8194185" y="2041263"/>
              <a:ext cx="98128" cy="93360"/>
            </a:xfrm>
            <a:custGeom>
              <a:avLst/>
              <a:gdLst/>
              <a:ahLst/>
              <a:cxnLst/>
              <a:rect l="l" t="t" r="r" b="b"/>
              <a:pathLst>
                <a:path w="3745" h="3563" extrusionOk="0">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4" name="Google Shape;22114;p74"/>
            <p:cNvSpPr/>
            <p:nvPr/>
          </p:nvSpPr>
          <p:spPr>
            <a:xfrm>
              <a:off x="8110677" y="1990456"/>
              <a:ext cx="201523" cy="282280"/>
            </a:xfrm>
            <a:custGeom>
              <a:avLst/>
              <a:gdLst/>
              <a:ahLst/>
              <a:cxnLst/>
              <a:rect l="l" t="t" r="r" b="b"/>
              <a:pathLst>
                <a:path w="7691" h="10773" extrusionOk="0">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5" name="Google Shape;22115;p74"/>
            <p:cNvSpPr/>
            <p:nvPr/>
          </p:nvSpPr>
          <p:spPr>
            <a:xfrm>
              <a:off x="8285998" y="2039376"/>
              <a:ext cx="26071" cy="93228"/>
            </a:xfrm>
            <a:custGeom>
              <a:avLst/>
              <a:gdLst/>
              <a:ahLst/>
              <a:cxnLst/>
              <a:rect l="l" t="t" r="r" b="b"/>
              <a:pathLst>
                <a:path w="995" h="3558" extrusionOk="0">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6" name="Google Shape;22116;p74"/>
            <p:cNvSpPr/>
            <p:nvPr/>
          </p:nvSpPr>
          <p:spPr>
            <a:xfrm>
              <a:off x="8251044" y="2015349"/>
              <a:ext cx="26307" cy="117256"/>
            </a:xfrm>
            <a:custGeom>
              <a:avLst/>
              <a:gdLst/>
              <a:ahLst/>
              <a:cxnLst/>
              <a:rect l="l" t="t" r="r" b="b"/>
              <a:pathLst>
                <a:path w="1004" h="4475" extrusionOk="0">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7" name="Google Shape;22117;p74"/>
            <p:cNvSpPr/>
            <p:nvPr/>
          </p:nvSpPr>
          <p:spPr>
            <a:xfrm>
              <a:off x="8216195" y="1990456"/>
              <a:ext cx="26307" cy="142280"/>
            </a:xfrm>
            <a:custGeom>
              <a:avLst/>
              <a:gdLst/>
              <a:ahLst/>
              <a:cxnLst/>
              <a:rect l="l" t="t" r="r" b="b"/>
              <a:pathLst>
                <a:path w="1004" h="5430" extrusionOk="0">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8" name="Google Shape;22118;p74"/>
            <p:cNvSpPr/>
            <p:nvPr/>
          </p:nvSpPr>
          <p:spPr>
            <a:xfrm>
              <a:off x="8181372" y="2010816"/>
              <a:ext cx="26307" cy="121920"/>
            </a:xfrm>
            <a:custGeom>
              <a:avLst/>
              <a:gdLst/>
              <a:ahLst/>
              <a:cxnLst/>
              <a:rect l="l" t="t" r="r" b="b"/>
              <a:pathLst>
                <a:path w="1004" h="4653" extrusionOk="0">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9" name="Google Shape;22119;p74"/>
            <p:cNvSpPr/>
            <p:nvPr/>
          </p:nvSpPr>
          <p:spPr>
            <a:xfrm>
              <a:off x="8046141" y="2178590"/>
              <a:ext cx="103788" cy="119903"/>
            </a:xfrm>
            <a:custGeom>
              <a:avLst/>
              <a:gdLst/>
              <a:ahLst/>
              <a:cxnLst/>
              <a:rect l="l" t="t" r="r" b="b"/>
              <a:pathLst>
                <a:path w="3961" h="4576" extrusionOk="0">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0" name="Google Shape;22120;p74"/>
            <p:cNvSpPr/>
            <p:nvPr/>
          </p:nvSpPr>
          <p:spPr>
            <a:xfrm>
              <a:off x="8084894" y="2230445"/>
              <a:ext cx="64930" cy="68048"/>
            </a:xfrm>
            <a:custGeom>
              <a:avLst/>
              <a:gdLst/>
              <a:ahLst/>
              <a:cxnLst/>
              <a:rect l="l" t="t" r="r" b="b"/>
              <a:pathLst>
                <a:path w="2478" h="2597" extrusionOk="0">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1" name="Google Shape;22121;p74"/>
            <p:cNvSpPr/>
            <p:nvPr/>
          </p:nvSpPr>
          <p:spPr>
            <a:xfrm>
              <a:off x="8002513" y="2187945"/>
              <a:ext cx="132585" cy="146524"/>
            </a:xfrm>
            <a:custGeom>
              <a:avLst/>
              <a:gdLst/>
              <a:ahLst/>
              <a:cxnLst/>
              <a:rect l="l" t="t" r="r" b="b"/>
              <a:pathLst>
                <a:path w="5060" h="5592" extrusionOk="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2" name="Google Shape;22122;p74"/>
            <p:cNvSpPr/>
            <p:nvPr/>
          </p:nvSpPr>
          <p:spPr>
            <a:xfrm>
              <a:off x="8065137" y="2263513"/>
              <a:ext cx="69961" cy="70956"/>
            </a:xfrm>
            <a:custGeom>
              <a:avLst/>
              <a:gdLst/>
              <a:ahLst/>
              <a:cxnLst/>
              <a:rect l="l" t="t" r="r" b="b"/>
              <a:pathLst>
                <a:path w="2670" h="2708" extrusionOk="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3" name="Google Shape;22123;p74"/>
            <p:cNvSpPr/>
            <p:nvPr/>
          </p:nvSpPr>
          <p:spPr>
            <a:xfrm>
              <a:off x="8164261" y="2258980"/>
              <a:ext cx="128445" cy="35766"/>
            </a:xfrm>
            <a:custGeom>
              <a:avLst/>
              <a:gdLst/>
              <a:ahLst/>
              <a:cxnLst/>
              <a:rect l="l" t="t" r="r" b="b"/>
              <a:pathLst>
                <a:path w="4902" h="1365" extrusionOk="0">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4" name="Google Shape;22124;p74"/>
            <p:cNvSpPr/>
            <p:nvPr/>
          </p:nvSpPr>
          <p:spPr>
            <a:xfrm>
              <a:off x="8228536" y="2258980"/>
              <a:ext cx="64170" cy="35766"/>
            </a:xfrm>
            <a:custGeom>
              <a:avLst/>
              <a:gdLst/>
              <a:ahLst/>
              <a:cxnLst/>
              <a:rect l="l" t="t" r="r" b="b"/>
              <a:pathLst>
                <a:path w="2449" h="1365" extrusionOk="0">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5" name="Google Shape;22125;p74"/>
            <p:cNvSpPr/>
            <p:nvPr/>
          </p:nvSpPr>
          <p:spPr>
            <a:xfrm>
              <a:off x="8155588" y="2281619"/>
              <a:ext cx="145791" cy="61681"/>
            </a:xfrm>
            <a:custGeom>
              <a:avLst/>
              <a:gdLst/>
              <a:ahLst/>
              <a:cxnLst/>
              <a:rect l="l" t="t" r="r" b="b"/>
              <a:pathLst>
                <a:path w="5564" h="2354" extrusionOk="0">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6" name="Google Shape;22126;p74"/>
            <p:cNvSpPr/>
            <p:nvPr/>
          </p:nvSpPr>
          <p:spPr>
            <a:xfrm>
              <a:off x="8160095" y="2281619"/>
              <a:ext cx="141284" cy="61550"/>
            </a:xfrm>
            <a:custGeom>
              <a:avLst/>
              <a:gdLst/>
              <a:ahLst/>
              <a:cxnLst/>
              <a:rect l="l" t="t" r="r" b="b"/>
              <a:pathLst>
                <a:path w="5392" h="2349" extrusionOk="0">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7" name="Google Shape;22127;p74"/>
            <p:cNvSpPr/>
            <p:nvPr/>
          </p:nvSpPr>
          <p:spPr>
            <a:xfrm>
              <a:off x="8166148" y="2144658"/>
              <a:ext cx="119510" cy="96006"/>
            </a:xfrm>
            <a:custGeom>
              <a:avLst/>
              <a:gdLst/>
              <a:ahLst/>
              <a:cxnLst/>
              <a:rect l="l" t="t" r="r" b="b"/>
              <a:pathLst>
                <a:path w="4561" h="3664" extrusionOk="0">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8" name="Google Shape;22128;p74"/>
            <p:cNvSpPr/>
            <p:nvPr/>
          </p:nvSpPr>
          <p:spPr>
            <a:xfrm>
              <a:off x="7995963" y="1985163"/>
              <a:ext cx="343279" cy="363402"/>
            </a:xfrm>
            <a:custGeom>
              <a:avLst/>
              <a:gdLst/>
              <a:ahLst/>
              <a:cxnLst/>
              <a:rect l="l" t="t" r="r" b="b"/>
              <a:pathLst>
                <a:path w="13101" h="13869" extrusionOk="0">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29" name="Google Shape;22129;p74"/>
          <p:cNvGrpSpPr/>
          <p:nvPr/>
        </p:nvGrpSpPr>
        <p:grpSpPr>
          <a:xfrm>
            <a:off x="5743255" y="2246560"/>
            <a:ext cx="364162" cy="353236"/>
            <a:chOff x="5743255" y="2433410"/>
            <a:chExt cx="364162" cy="353236"/>
          </a:xfrm>
        </p:grpSpPr>
        <p:sp>
          <p:nvSpPr>
            <p:cNvPr id="22130" name="Google Shape;22130;p74"/>
            <p:cNvSpPr/>
            <p:nvPr/>
          </p:nvSpPr>
          <p:spPr>
            <a:xfrm>
              <a:off x="6077704" y="2456075"/>
              <a:ext cx="18263" cy="325304"/>
            </a:xfrm>
            <a:custGeom>
              <a:avLst/>
              <a:gdLst/>
              <a:ahLst/>
              <a:cxnLst/>
              <a:rect l="l" t="t" r="r" b="b"/>
              <a:pathLst>
                <a:path w="697" h="12415" extrusionOk="0">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1" name="Google Shape;22131;p74"/>
            <p:cNvSpPr/>
            <p:nvPr/>
          </p:nvSpPr>
          <p:spPr>
            <a:xfrm>
              <a:off x="6077704" y="2723235"/>
              <a:ext cx="18263" cy="58143"/>
            </a:xfrm>
            <a:custGeom>
              <a:avLst/>
              <a:gdLst/>
              <a:ahLst/>
              <a:cxnLst/>
              <a:rect l="l" t="t" r="r" b="b"/>
              <a:pathLst>
                <a:path w="697" h="2219" extrusionOk="0">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2" name="Google Shape;22132;p74"/>
            <p:cNvSpPr/>
            <p:nvPr/>
          </p:nvSpPr>
          <p:spPr>
            <a:xfrm>
              <a:off x="5987017" y="2640593"/>
              <a:ext cx="18263" cy="137511"/>
            </a:xfrm>
            <a:custGeom>
              <a:avLst/>
              <a:gdLst/>
              <a:ahLst/>
              <a:cxnLst/>
              <a:rect l="l" t="t" r="r" b="b"/>
              <a:pathLst>
                <a:path w="697" h="5248" extrusionOk="0">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3" name="Google Shape;22133;p74"/>
            <p:cNvSpPr/>
            <p:nvPr/>
          </p:nvSpPr>
          <p:spPr>
            <a:xfrm>
              <a:off x="5987017" y="2723235"/>
              <a:ext cx="18263" cy="54868"/>
            </a:xfrm>
            <a:custGeom>
              <a:avLst/>
              <a:gdLst/>
              <a:ahLst/>
              <a:cxnLst/>
              <a:rect l="l" t="t" r="r" b="b"/>
              <a:pathLst>
                <a:path w="697" h="2094" extrusionOk="0">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4" name="Google Shape;22134;p74"/>
            <p:cNvSpPr/>
            <p:nvPr/>
          </p:nvSpPr>
          <p:spPr>
            <a:xfrm>
              <a:off x="5748810" y="2438729"/>
              <a:ext cx="353079" cy="119641"/>
            </a:xfrm>
            <a:custGeom>
              <a:avLst/>
              <a:gdLst/>
              <a:ahLst/>
              <a:cxnLst/>
              <a:rect l="l" t="t" r="r" b="b"/>
              <a:pathLst>
                <a:path w="13475" h="4566" extrusionOk="0">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5" name="Google Shape;22135;p74"/>
            <p:cNvSpPr/>
            <p:nvPr/>
          </p:nvSpPr>
          <p:spPr>
            <a:xfrm>
              <a:off x="5980362" y="2438729"/>
              <a:ext cx="121527" cy="119772"/>
            </a:xfrm>
            <a:custGeom>
              <a:avLst/>
              <a:gdLst/>
              <a:ahLst/>
              <a:cxnLst/>
              <a:rect l="l" t="t" r="r" b="b"/>
              <a:pathLst>
                <a:path w="4638" h="4571" extrusionOk="0">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6" name="Google Shape;22136;p74"/>
            <p:cNvSpPr/>
            <p:nvPr/>
          </p:nvSpPr>
          <p:spPr>
            <a:xfrm>
              <a:off x="5775589" y="2473945"/>
              <a:ext cx="128314" cy="63174"/>
            </a:xfrm>
            <a:custGeom>
              <a:avLst/>
              <a:gdLst/>
              <a:ahLst/>
              <a:cxnLst/>
              <a:rect l="l" t="t" r="r" b="b"/>
              <a:pathLst>
                <a:path w="4897" h="2411" extrusionOk="0">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7" name="Google Shape;22137;p74"/>
            <p:cNvSpPr/>
            <p:nvPr/>
          </p:nvSpPr>
          <p:spPr>
            <a:xfrm>
              <a:off x="5946901" y="2473945"/>
              <a:ext cx="128183" cy="63174"/>
            </a:xfrm>
            <a:custGeom>
              <a:avLst/>
              <a:gdLst/>
              <a:ahLst/>
              <a:cxnLst/>
              <a:rect l="l" t="t" r="r" b="b"/>
              <a:pathLst>
                <a:path w="4892" h="2411" extrusionOk="0">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8" name="Google Shape;22138;p74"/>
            <p:cNvSpPr/>
            <p:nvPr/>
          </p:nvSpPr>
          <p:spPr>
            <a:xfrm>
              <a:off x="6007403" y="2473945"/>
              <a:ext cx="67681" cy="62781"/>
            </a:xfrm>
            <a:custGeom>
              <a:avLst/>
              <a:gdLst/>
              <a:ahLst/>
              <a:cxnLst/>
              <a:rect l="l" t="t" r="r" b="b"/>
              <a:pathLst>
                <a:path w="2583" h="2396" extrusionOk="0">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9" name="Google Shape;22139;p74"/>
            <p:cNvSpPr/>
            <p:nvPr/>
          </p:nvSpPr>
          <p:spPr>
            <a:xfrm>
              <a:off x="5827785" y="2498968"/>
              <a:ext cx="75987" cy="38151"/>
            </a:xfrm>
            <a:custGeom>
              <a:avLst/>
              <a:gdLst/>
              <a:ahLst/>
              <a:cxnLst/>
              <a:rect l="l" t="t" r="r" b="b"/>
              <a:pathLst>
                <a:path w="2900" h="1456" extrusionOk="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0" name="Google Shape;22140;p74"/>
            <p:cNvSpPr/>
            <p:nvPr/>
          </p:nvSpPr>
          <p:spPr>
            <a:xfrm>
              <a:off x="5839733" y="2609045"/>
              <a:ext cx="171207" cy="71087"/>
            </a:xfrm>
            <a:custGeom>
              <a:avLst/>
              <a:gdLst/>
              <a:ahLst/>
              <a:cxnLst/>
              <a:rect l="l" t="t" r="r" b="b"/>
              <a:pathLst>
                <a:path w="6534" h="2713" extrusionOk="0">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1" name="Google Shape;22141;p74"/>
            <p:cNvSpPr/>
            <p:nvPr/>
          </p:nvSpPr>
          <p:spPr>
            <a:xfrm>
              <a:off x="5839733" y="2640593"/>
              <a:ext cx="171207" cy="39540"/>
            </a:xfrm>
            <a:custGeom>
              <a:avLst/>
              <a:gdLst/>
              <a:ahLst/>
              <a:cxnLst/>
              <a:rect l="l" t="t" r="r" b="b"/>
              <a:pathLst>
                <a:path w="6534" h="1509" extrusionOk="0">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2" name="Google Shape;22142;p74"/>
            <p:cNvSpPr/>
            <p:nvPr/>
          </p:nvSpPr>
          <p:spPr>
            <a:xfrm>
              <a:off x="5883124" y="2652672"/>
              <a:ext cx="84555" cy="16246"/>
            </a:xfrm>
            <a:custGeom>
              <a:avLst/>
              <a:gdLst/>
              <a:ahLst/>
              <a:cxnLst/>
              <a:rect l="l" t="t" r="r" b="b"/>
              <a:pathLst>
                <a:path w="3227" h="620" extrusionOk="0">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3" name="Google Shape;22143;p74"/>
            <p:cNvSpPr/>
            <p:nvPr/>
          </p:nvSpPr>
          <p:spPr>
            <a:xfrm>
              <a:off x="5929922" y="2621596"/>
              <a:ext cx="49706" cy="16770"/>
            </a:xfrm>
            <a:custGeom>
              <a:avLst/>
              <a:gdLst/>
              <a:ahLst/>
              <a:cxnLst/>
              <a:rect l="l" t="t" r="r" b="b"/>
              <a:pathLst>
                <a:path w="1897" h="640" extrusionOk="0">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4" name="Google Shape;22144;p74"/>
            <p:cNvSpPr/>
            <p:nvPr/>
          </p:nvSpPr>
          <p:spPr>
            <a:xfrm>
              <a:off x="5871176" y="2621596"/>
              <a:ext cx="49706" cy="16770"/>
            </a:xfrm>
            <a:custGeom>
              <a:avLst/>
              <a:gdLst/>
              <a:ahLst/>
              <a:cxnLst/>
              <a:rect l="l" t="t" r="r" b="b"/>
              <a:pathLst>
                <a:path w="1897" h="640" extrusionOk="0">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5" name="Google Shape;22145;p74"/>
            <p:cNvSpPr/>
            <p:nvPr/>
          </p:nvSpPr>
          <p:spPr>
            <a:xfrm>
              <a:off x="5834702" y="2609621"/>
              <a:ext cx="183024" cy="75463"/>
            </a:xfrm>
            <a:custGeom>
              <a:avLst/>
              <a:gdLst/>
              <a:ahLst/>
              <a:cxnLst/>
              <a:rect l="l" t="t" r="r" b="b"/>
              <a:pathLst>
                <a:path w="6985" h="2880" extrusionOk="0">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6" name="Google Shape;22146;p74"/>
            <p:cNvSpPr/>
            <p:nvPr/>
          </p:nvSpPr>
          <p:spPr>
            <a:xfrm>
              <a:off x="5743255" y="2433410"/>
              <a:ext cx="364162" cy="130357"/>
            </a:xfrm>
            <a:custGeom>
              <a:avLst/>
              <a:gdLst/>
              <a:ahLst/>
              <a:cxnLst/>
              <a:rect l="l" t="t" r="r" b="b"/>
              <a:pathLst>
                <a:path w="13898" h="4975" extrusionOk="0">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7" name="Google Shape;22147;p74"/>
            <p:cNvSpPr/>
            <p:nvPr/>
          </p:nvSpPr>
          <p:spPr>
            <a:xfrm>
              <a:off x="5769012" y="2468600"/>
              <a:ext cx="140943" cy="73786"/>
            </a:xfrm>
            <a:custGeom>
              <a:avLst/>
              <a:gdLst/>
              <a:ahLst/>
              <a:cxnLst/>
              <a:rect l="l" t="t" r="r" b="b"/>
              <a:pathLst>
                <a:path w="5379" h="2816" extrusionOk="0">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8" name="Google Shape;22148;p74"/>
            <p:cNvSpPr/>
            <p:nvPr/>
          </p:nvSpPr>
          <p:spPr>
            <a:xfrm>
              <a:off x="5940612" y="2468600"/>
              <a:ext cx="141074" cy="73786"/>
            </a:xfrm>
            <a:custGeom>
              <a:avLst/>
              <a:gdLst/>
              <a:ahLst/>
              <a:cxnLst/>
              <a:rect l="l" t="t" r="r" b="b"/>
              <a:pathLst>
                <a:path w="5384" h="2816" extrusionOk="0">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9" name="Google Shape;22149;p74"/>
            <p:cNvSpPr/>
            <p:nvPr/>
          </p:nvSpPr>
          <p:spPr>
            <a:xfrm>
              <a:off x="5981750" y="2666638"/>
              <a:ext cx="28954" cy="116758"/>
            </a:xfrm>
            <a:custGeom>
              <a:avLst/>
              <a:gdLst/>
              <a:ahLst/>
              <a:cxnLst/>
              <a:rect l="l" t="t" r="r" b="b"/>
              <a:pathLst>
                <a:path w="1105" h="4456" extrusionOk="0">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0" name="Google Shape;22150;p74"/>
            <p:cNvSpPr/>
            <p:nvPr/>
          </p:nvSpPr>
          <p:spPr>
            <a:xfrm>
              <a:off x="6072123" y="2505650"/>
              <a:ext cx="29137" cy="280996"/>
            </a:xfrm>
            <a:custGeom>
              <a:avLst/>
              <a:gdLst/>
              <a:ahLst/>
              <a:cxnLst/>
              <a:rect l="l" t="t" r="r" b="b"/>
              <a:pathLst>
                <a:path w="1112" h="10724" extrusionOk="0">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51" name="Google Shape;22151;p74"/>
          <p:cNvGrpSpPr/>
          <p:nvPr/>
        </p:nvGrpSpPr>
        <p:grpSpPr>
          <a:xfrm>
            <a:off x="4885202" y="1812410"/>
            <a:ext cx="363271" cy="335104"/>
            <a:chOff x="4885202" y="1999260"/>
            <a:chExt cx="363271" cy="335104"/>
          </a:xfrm>
        </p:grpSpPr>
        <p:sp>
          <p:nvSpPr>
            <p:cNvPr id="22152" name="Google Shape;22152;p74"/>
            <p:cNvSpPr/>
            <p:nvPr/>
          </p:nvSpPr>
          <p:spPr>
            <a:xfrm>
              <a:off x="5222402" y="2021008"/>
              <a:ext cx="17267" cy="308063"/>
            </a:xfrm>
            <a:custGeom>
              <a:avLst/>
              <a:gdLst/>
              <a:ahLst/>
              <a:cxnLst/>
              <a:rect l="l" t="t" r="r" b="b"/>
              <a:pathLst>
                <a:path w="659" h="11757" extrusionOk="0">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3" name="Google Shape;22153;p74"/>
            <p:cNvSpPr/>
            <p:nvPr/>
          </p:nvSpPr>
          <p:spPr>
            <a:xfrm>
              <a:off x="5222402" y="2273967"/>
              <a:ext cx="17267" cy="55104"/>
            </a:xfrm>
            <a:custGeom>
              <a:avLst/>
              <a:gdLst/>
              <a:ahLst/>
              <a:cxnLst/>
              <a:rect l="l" t="t" r="r" b="b"/>
              <a:pathLst>
                <a:path w="659" h="2103" extrusionOk="0">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4" name="Google Shape;22154;p74"/>
            <p:cNvSpPr/>
            <p:nvPr/>
          </p:nvSpPr>
          <p:spPr>
            <a:xfrm>
              <a:off x="5158258" y="2180765"/>
              <a:ext cx="17267" cy="148306"/>
            </a:xfrm>
            <a:custGeom>
              <a:avLst/>
              <a:gdLst/>
              <a:ahLst/>
              <a:cxnLst/>
              <a:rect l="l" t="t" r="r" b="b"/>
              <a:pathLst>
                <a:path w="659" h="5660" extrusionOk="0">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5" name="Google Shape;22155;p74"/>
            <p:cNvSpPr/>
            <p:nvPr/>
          </p:nvSpPr>
          <p:spPr>
            <a:xfrm>
              <a:off x="5158258" y="2273967"/>
              <a:ext cx="17267" cy="55104"/>
            </a:xfrm>
            <a:custGeom>
              <a:avLst/>
              <a:gdLst/>
              <a:ahLst/>
              <a:cxnLst/>
              <a:rect l="l" t="t" r="r" b="b"/>
              <a:pathLst>
                <a:path w="659" h="2103" extrusionOk="0">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6" name="Google Shape;22156;p74"/>
            <p:cNvSpPr/>
            <p:nvPr/>
          </p:nvSpPr>
          <p:spPr>
            <a:xfrm>
              <a:off x="4951730" y="2141383"/>
              <a:ext cx="230346" cy="57410"/>
            </a:xfrm>
            <a:custGeom>
              <a:avLst/>
              <a:gdLst/>
              <a:ahLst/>
              <a:cxnLst/>
              <a:rect l="l" t="t" r="r" b="b"/>
              <a:pathLst>
                <a:path w="8791" h="2191" extrusionOk="0">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7" name="Google Shape;22157;p74"/>
            <p:cNvSpPr/>
            <p:nvPr/>
          </p:nvSpPr>
          <p:spPr>
            <a:xfrm>
              <a:off x="4890495" y="2004658"/>
              <a:ext cx="352948" cy="116523"/>
            </a:xfrm>
            <a:custGeom>
              <a:avLst/>
              <a:gdLst/>
              <a:ahLst/>
              <a:cxnLst/>
              <a:rect l="l" t="t" r="r" b="b"/>
              <a:pathLst>
                <a:path w="13470" h="4447" extrusionOk="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8" name="Google Shape;22158;p74"/>
            <p:cNvSpPr/>
            <p:nvPr/>
          </p:nvSpPr>
          <p:spPr>
            <a:xfrm>
              <a:off x="5145681" y="2006178"/>
              <a:ext cx="97762" cy="115029"/>
            </a:xfrm>
            <a:custGeom>
              <a:avLst/>
              <a:gdLst/>
              <a:ahLst/>
              <a:cxnLst/>
              <a:rect l="l" t="t" r="r" b="b"/>
              <a:pathLst>
                <a:path w="3731" h="4390" extrusionOk="0">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9" name="Google Shape;22159;p74"/>
            <p:cNvSpPr/>
            <p:nvPr/>
          </p:nvSpPr>
          <p:spPr>
            <a:xfrm>
              <a:off x="5098019" y="2022266"/>
              <a:ext cx="124934" cy="81175"/>
            </a:xfrm>
            <a:custGeom>
              <a:avLst/>
              <a:gdLst/>
              <a:ahLst/>
              <a:cxnLst/>
              <a:rect l="l" t="t" r="r" b="b"/>
              <a:pathLst>
                <a:path w="4768" h="3098" extrusionOk="0">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0" name="Google Shape;22160;p74"/>
            <p:cNvSpPr/>
            <p:nvPr/>
          </p:nvSpPr>
          <p:spPr>
            <a:xfrm>
              <a:off x="4910854" y="2022397"/>
              <a:ext cx="125065" cy="81044"/>
            </a:xfrm>
            <a:custGeom>
              <a:avLst/>
              <a:gdLst/>
              <a:ahLst/>
              <a:cxnLst/>
              <a:rect l="l" t="t" r="r" b="b"/>
              <a:pathLst>
                <a:path w="4773" h="3093" extrusionOk="0">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1" name="Google Shape;22161;p74"/>
            <p:cNvSpPr/>
            <p:nvPr/>
          </p:nvSpPr>
          <p:spPr>
            <a:xfrm>
              <a:off x="4952123" y="2025175"/>
              <a:ext cx="83665" cy="78267"/>
            </a:xfrm>
            <a:custGeom>
              <a:avLst/>
              <a:gdLst/>
              <a:ahLst/>
              <a:cxnLst/>
              <a:rect l="l" t="t" r="r" b="b"/>
              <a:pathLst>
                <a:path w="3193" h="2987" extrusionOk="0">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2" name="Google Shape;22162;p74"/>
            <p:cNvSpPr/>
            <p:nvPr/>
          </p:nvSpPr>
          <p:spPr>
            <a:xfrm>
              <a:off x="5146572" y="2022790"/>
              <a:ext cx="75987" cy="80677"/>
            </a:xfrm>
            <a:custGeom>
              <a:avLst/>
              <a:gdLst/>
              <a:ahLst/>
              <a:cxnLst/>
              <a:rect l="l" t="t" r="r" b="b"/>
              <a:pathLst>
                <a:path w="2900" h="3079" extrusionOk="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3" name="Google Shape;22163;p74"/>
            <p:cNvSpPr/>
            <p:nvPr/>
          </p:nvSpPr>
          <p:spPr>
            <a:xfrm>
              <a:off x="4980029" y="2152073"/>
              <a:ext cx="173723" cy="36133"/>
            </a:xfrm>
            <a:custGeom>
              <a:avLst/>
              <a:gdLst/>
              <a:ahLst/>
              <a:cxnLst/>
              <a:rect l="l" t="t" r="r" b="b"/>
              <a:pathLst>
                <a:path w="6630" h="1379" extrusionOk="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4" name="Google Shape;22164;p74"/>
            <p:cNvSpPr/>
            <p:nvPr/>
          </p:nvSpPr>
          <p:spPr>
            <a:xfrm>
              <a:off x="4885202" y="1999260"/>
              <a:ext cx="363271" cy="127318"/>
            </a:xfrm>
            <a:custGeom>
              <a:avLst/>
              <a:gdLst/>
              <a:ahLst/>
              <a:cxnLst/>
              <a:rect l="l" t="t" r="r" b="b"/>
              <a:pathLst>
                <a:path w="13864" h="4859" extrusionOk="0">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5" name="Google Shape;22165;p74"/>
            <p:cNvSpPr/>
            <p:nvPr/>
          </p:nvSpPr>
          <p:spPr>
            <a:xfrm>
              <a:off x="5092490" y="2017000"/>
              <a:ext cx="136489" cy="91840"/>
            </a:xfrm>
            <a:custGeom>
              <a:avLst/>
              <a:gdLst/>
              <a:ahLst/>
              <a:cxnLst/>
              <a:rect l="l" t="t" r="r" b="b"/>
              <a:pathLst>
                <a:path w="5209" h="3505" extrusionOk="0">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6" name="Google Shape;22166;p74"/>
            <p:cNvSpPr/>
            <p:nvPr/>
          </p:nvSpPr>
          <p:spPr>
            <a:xfrm>
              <a:off x="4904959" y="2017000"/>
              <a:ext cx="136489" cy="91840"/>
            </a:xfrm>
            <a:custGeom>
              <a:avLst/>
              <a:gdLst/>
              <a:ahLst/>
              <a:cxnLst/>
              <a:rect l="l" t="t" r="r" b="b"/>
              <a:pathLst>
                <a:path w="5209" h="3505" extrusionOk="0">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7" name="Google Shape;22167;p74"/>
            <p:cNvSpPr/>
            <p:nvPr/>
          </p:nvSpPr>
          <p:spPr>
            <a:xfrm>
              <a:off x="4946961" y="2135985"/>
              <a:ext cx="239622" cy="68205"/>
            </a:xfrm>
            <a:custGeom>
              <a:avLst/>
              <a:gdLst/>
              <a:ahLst/>
              <a:cxnLst/>
              <a:rect l="l" t="t" r="r" b="b"/>
              <a:pathLst>
                <a:path w="9145" h="2603" extrusionOk="0">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8" name="Google Shape;22168;p74"/>
            <p:cNvSpPr/>
            <p:nvPr/>
          </p:nvSpPr>
          <p:spPr>
            <a:xfrm>
              <a:off x="5152677" y="2206051"/>
              <a:ext cx="28141" cy="128314"/>
            </a:xfrm>
            <a:custGeom>
              <a:avLst/>
              <a:gdLst/>
              <a:ahLst/>
              <a:cxnLst/>
              <a:rect l="l" t="t" r="r" b="b"/>
              <a:pathLst>
                <a:path w="1074" h="4897" extrusionOk="0">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9" name="Google Shape;22169;p74"/>
            <p:cNvSpPr/>
            <p:nvPr/>
          </p:nvSpPr>
          <p:spPr>
            <a:xfrm>
              <a:off x="5217004" y="2100140"/>
              <a:ext cx="27958" cy="234224"/>
            </a:xfrm>
            <a:custGeom>
              <a:avLst/>
              <a:gdLst/>
              <a:ahLst/>
              <a:cxnLst/>
              <a:rect l="l" t="t" r="r" b="b"/>
              <a:pathLst>
                <a:path w="1067" h="8939" extrusionOk="0">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70" name="Google Shape;22170;p74"/>
          <p:cNvGrpSpPr/>
          <p:nvPr/>
        </p:nvGrpSpPr>
        <p:grpSpPr>
          <a:xfrm>
            <a:off x="7062315" y="2715113"/>
            <a:ext cx="363507" cy="346423"/>
            <a:chOff x="7062315" y="2901963"/>
            <a:chExt cx="363507" cy="346423"/>
          </a:xfrm>
        </p:grpSpPr>
        <p:sp>
          <p:nvSpPr>
            <p:cNvPr id="22171" name="Google Shape;22171;p74"/>
            <p:cNvSpPr/>
            <p:nvPr/>
          </p:nvSpPr>
          <p:spPr>
            <a:xfrm>
              <a:off x="7067582" y="2907256"/>
              <a:ext cx="215751" cy="265274"/>
            </a:xfrm>
            <a:custGeom>
              <a:avLst/>
              <a:gdLst/>
              <a:ahLst/>
              <a:cxnLst/>
              <a:rect l="l" t="t" r="r" b="b"/>
              <a:pathLst>
                <a:path w="8234" h="10124" extrusionOk="0">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2" name="Google Shape;22172;p74"/>
            <p:cNvSpPr/>
            <p:nvPr/>
          </p:nvSpPr>
          <p:spPr>
            <a:xfrm>
              <a:off x="7091741" y="2999567"/>
              <a:ext cx="42422" cy="172963"/>
            </a:xfrm>
            <a:custGeom>
              <a:avLst/>
              <a:gdLst/>
              <a:ahLst/>
              <a:cxnLst/>
              <a:rect l="l" t="t" r="r" b="b"/>
              <a:pathLst>
                <a:path w="1619" h="6601" extrusionOk="0">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3" name="Google Shape;22173;p74"/>
            <p:cNvSpPr/>
            <p:nvPr/>
          </p:nvSpPr>
          <p:spPr>
            <a:xfrm>
              <a:off x="7240650" y="2907256"/>
              <a:ext cx="42553" cy="226416"/>
            </a:xfrm>
            <a:custGeom>
              <a:avLst/>
              <a:gdLst/>
              <a:ahLst/>
              <a:cxnLst/>
              <a:rect l="l" t="t" r="r" b="b"/>
              <a:pathLst>
                <a:path w="1624" h="8641" extrusionOk="0">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4" name="Google Shape;22174;p74"/>
            <p:cNvSpPr/>
            <p:nvPr/>
          </p:nvSpPr>
          <p:spPr>
            <a:xfrm>
              <a:off x="7269708" y="2965268"/>
              <a:ext cx="150717" cy="277720"/>
            </a:xfrm>
            <a:custGeom>
              <a:avLst/>
              <a:gdLst/>
              <a:ahLst/>
              <a:cxnLst/>
              <a:rect l="l" t="t" r="r" b="b"/>
              <a:pathLst>
                <a:path w="5752" h="10599" extrusionOk="0">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5" name="Google Shape;22175;p74"/>
            <p:cNvSpPr/>
            <p:nvPr/>
          </p:nvSpPr>
          <p:spPr>
            <a:xfrm>
              <a:off x="7270966" y="3029517"/>
              <a:ext cx="149616" cy="213341"/>
            </a:xfrm>
            <a:custGeom>
              <a:avLst/>
              <a:gdLst/>
              <a:ahLst/>
              <a:cxnLst/>
              <a:rect l="l" t="t" r="r" b="b"/>
              <a:pathLst>
                <a:path w="5710" h="8142" extrusionOk="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6" name="Google Shape;22176;p74"/>
            <p:cNvSpPr/>
            <p:nvPr/>
          </p:nvSpPr>
          <p:spPr>
            <a:xfrm>
              <a:off x="7114511" y="2907256"/>
              <a:ext cx="168692" cy="96740"/>
            </a:xfrm>
            <a:custGeom>
              <a:avLst/>
              <a:gdLst/>
              <a:ahLst/>
              <a:cxnLst/>
              <a:rect l="l" t="t" r="r" b="b"/>
              <a:pathLst>
                <a:path w="6438" h="3692" extrusionOk="0">
                  <a:moveTo>
                    <a:pt x="6437" y="0"/>
                  </a:moveTo>
                  <a:lnTo>
                    <a:pt x="0" y="1426"/>
                  </a:lnTo>
                  <a:lnTo>
                    <a:pt x="0" y="3692"/>
                  </a:lnTo>
                  <a:lnTo>
                    <a:pt x="6437" y="2266"/>
                  </a:lnTo>
                  <a:lnTo>
                    <a:pt x="643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7" name="Google Shape;22177;p74"/>
            <p:cNvSpPr/>
            <p:nvPr/>
          </p:nvSpPr>
          <p:spPr>
            <a:xfrm>
              <a:off x="7062315" y="2901963"/>
              <a:ext cx="226285" cy="275860"/>
            </a:xfrm>
            <a:custGeom>
              <a:avLst/>
              <a:gdLst/>
              <a:ahLst/>
              <a:cxnLst/>
              <a:rect l="l" t="t" r="r" b="b"/>
              <a:pathLst>
                <a:path w="8636" h="10528" extrusionOk="0">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8" name="Google Shape;22178;p74"/>
            <p:cNvSpPr/>
            <p:nvPr/>
          </p:nvSpPr>
          <p:spPr>
            <a:xfrm>
              <a:off x="7264310" y="2959975"/>
              <a:ext cx="161512" cy="288411"/>
            </a:xfrm>
            <a:custGeom>
              <a:avLst/>
              <a:gdLst/>
              <a:ahLst/>
              <a:cxnLst/>
              <a:rect l="l" t="t" r="r" b="b"/>
              <a:pathLst>
                <a:path w="6164" h="11007" extrusionOk="0">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9" name="Google Shape;22179;p74"/>
            <p:cNvSpPr/>
            <p:nvPr/>
          </p:nvSpPr>
          <p:spPr>
            <a:xfrm>
              <a:off x="7359425" y="3200357"/>
              <a:ext cx="64039" cy="24761"/>
            </a:xfrm>
            <a:custGeom>
              <a:avLst/>
              <a:gdLst/>
              <a:ahLst/>
              <a:cxnLst/>
              <a:rect l="l" t="t" r="r" b="b"/>
              <a:pathLst>
                <a:path w="2444" h="945" extrusionOk="0">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0" name="Google Shape;22180;p74"/>
            <p:cNvSpPr/>
            <p:nvPr/>
          </p:nvSpPr>
          <p:spPr>
            <a:xfrm>
              <a:off x="7063678" y="3188120"/>
              <a:ext cx="187793" cy="25600"/>
            </a:xfrm>
            <a:custGeom>
              <a:avLst/>
              <a:gdLst/>
              <a:ahLst/>
              <a:cxnLst/>
              <a:rect l="l" t="t" r="r" b="b"/>
              <a:pathLst>
                <a:path w="7167" h="977" extrusionOk="0">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1" name="Google Shape;22181;p74"/>
            <p:cNvSpPr/>
            <p:nvPr/>
          </p:nvSpPr>
          <p:spPr>
            <a:xfrm>
              <a:off x="7365819" y="3152485"/>
              <a:ext cx="52222" cy="20805"/>
            </a:xfrm>
            <a:custGeom>
              <a:avLst/>
              <a:gdLst/>
              <a:ahLst/>
              <a:cxnLst/>
              <a:rect l="l" t="t" r="r" b="b"/>
              <a:pathLst>
                <a:path w="1993" h="794" extrusionOk="0">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2" name="Google Shape;22182;p74"/>
            <p:cNvSpPr/>
            <p:nvPr/>
          </p:nvSpPr>
          <p:spPr>
            <a:xfrm>
              <a:off x="7152399" y="3137025"/>
              <a:ext cx="156429" cy="34273"/>
            </a:xfrm>
            <a:custGeom>
              <a:avLst/>
              <a:gdLst/>
              <a:ahLst/>
              <a:cxnLst/>
              <a:rect l="l" t="t" r="r" b="b"/>
              <a:pathLst>
                <a:path w="5970" h="1308" extrusionOk="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83" name="Google Shape;22183;p74"/>
          <p:cNvGrpSpPr/>
          <p:nvPr/>
        </p:nvGrpSpPr>
        <p:grpSpPr>
          <a:xfrm>
            <a:off x="7541533" y="1798313"/>
            <a:ext cx="359865" cy="363402"/>
            <a:chOff x="7541533" y="1985163"/>
            <a:chExt cx="359865" cy="363402"/>
          </a:xfrm>
        </p:grpSpPr>
        <p:sp>
          <p:nvSpPr>
            <p:cNvPr id="22184" name="Google Shape;22184;p74"/>
            <p:cNvSpPr/>
            <p:nvPr/>
          </p:nvSpPr>
          <p:spPr>
            <a:xfrm>
              <a:off x="7645531" y="2035367"/>
              <a:ext cx="157005" cy="258357"/>
            </a:xfrm>
            <a:custGeom>
              <a:avLst/>
              <a:gdLst/>
              <a:ahLst/>
              <a:cxnLst/>
              <a:rect l="l" t="t" r="r" b="b"/>
              <a:pathLst>
                <a:path w="5992" h="9860" extrusionOk="0">
                  <a:moveTo>
                    <a:pt x="1" y="0"/>
                  </a:moveTo>
                  <a:lnTo>
                    <a:pt x="1" y="9860"/>
                  </a:lnTo>
                  <a:lnTo>
                    <a:pt x="5992" y="9860"/>
                  </a:lnTo>
                  <a:lnTo>
                    <a:pt x="5992"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5" name="Google Shape;22185;p74"/>
            <p:cNvSpPr/>
            <p:nvPr/>
          </p:nvSpPr>
          <p:spPr>
            <a:xfrm>
              <a:off x="7765276" y="2035367"/>
              <a:ext cx="37260" cy="258357"/>
            </a:xfrm>
            <a:custGeom>
              <a:avLst/>
              <a:gdLst/>
              <a:ahLst/>
              <a:cxnLst/>
              <a:rect l="l" t="t" r="r" b="b"/>
              <a:pathLst>
                <a:path w="1422" h="9860" extrusionOk="0">
                  <a:moveTo>
                    <a:pt x="1" y="0"/>
                  </a:moveTo>
                  <a:lnTo>
                    <a:pt x="1" y="9860"/>
                  </a:lnTo>
                  <a:lnTo>
                    <a:pt x="1422" y="9860"/>
                  </a:lnTo>
                  <a:lnTo>
                    <a:pt x="142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6" name="Google Shape;22186;p74"/>
            <p:cNvSpPr/>
            <p:nvPr/>
          </p:nvSpPr>
          <p:spPr>
            <a:xfrm>
              <a:off x="7605808" y="2019882"/>
              <a:ext cx="237997" cy="63436"/>
            </a:xfrm>
            <a:custGeom>
              <a:avLst/>
              <a:gdLst/>
              <a:ahLst/>
              <a:cxnLst/>
              <a:rect l="l" t="t" r="r" b="b"/>
              <a:pathLst>
                <a:path w="9083" h="2421" extrusionOk="0">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7" name="Google Shape;22187;p74"/>
            <p:cNvSpPr/>
            <p:nvPr/>
          </p:nvSpPr>
          <p:spPr>
            <a:xfrm>
              <a:off x="7605808" y="2020013"/>
              <a:ext cx="237997" cy="62283"/>
            </a:xfrm>
            <a:custGeom>
              <a:avLst/>
              <a:gdLst/>
              <a:ahLst/>
              <a:cxnLst/>
              <a:rect l="l" t="t" r="r" b="b"/>
              <a:pathLst>
                <a:path w="9083" h="2377" extrusionOk="0">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8" name="Google Shape;22188;p74"/>
            <p:cNvSpPr/>
            <p:nvPr/>
          </p:nvSpPr>
          <p:spPr>
            <a:xfrm>
              <a:off x="7541533" y="1990456"/>
              <a:ext cx="353341" cy="89953"/>
            </a:xfrm>
            <a:custGeom>
              <a:avLst/>
              <a:gdLst/>
              <a:ahLst/>
              <a:cxnLst/>
              <a:rect l="l" t="t" r="r" b="b"/>
              <a:pathLst>
                <a:path w="13485" h="3433" extrusionOk="0">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9" name="Google Shape;22189;p74"/>
            <p:cNvSpPr/>
            <p:nvPr/>
          </p:nvSpPr>
          <p:spPr>
            <a:xfrm>
              <a:off x="7809925" y="1990456"/>
              <a:ext cx="86704" cy="89875"/>
            </a:xfrm>
            <a:custGeom>
              <a:avLst/>
              <a:gdLst/>
              <a:ahLst/>
              <a:cxnLst/>
              <a:rect l="l" t="t" r="r" b="b"/>
              <a:pathLst>
                <a:path w="3309" h="3430" extrusionOk="0">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0" name="Google Shape;22190;p74"/>
            <p:cNvSpPr/>
            <p:nvPr/>
          </p:nvSpPr>
          <p:spPr>
            <a:xfrm>
              <a:off x="7583038" y="2035472"/>
              <a:ext cx="63541" cy="45016"/>
            </a:xfrm>
            <a:custGeom>
              <a:avLst/>
              <a:gdLst/>
              <a:ahLst/>
              <a:cxnLst/>
              <a:rect l="l" t="t" r="r" b="b"/>
              <a:pathLst>
                <a:path w="2425" h="1718" extrusionOk="0">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1" name="Google Shape;22191;p74"/>
            <p:cNvSpPr/>
            <p:nvPr/>
          </p:nvSpPr>
          <p:spPr>
            <a:xfrm>
              <a:off x="7613354" y="2277976"/>
              <a:ext cx="221516" cy="39540"/>
            </a:xfrm>
            <a:custGeom>
              <a:avLst/>
              <a:gdLst/>
              <a:ahLst/>
              <a:cxnLst/>
              <a:rect l="l" t="t" r="r" b="b"/>
              <a:pathLst>
                <a:path w="8454" h="1509" extrusionOk="0">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2" name="Google Shape;22192;p74"/>
            <p:cNvSpPr/>
            <p:nvPr/>
          </p:nvSpPr>
          <p:spPr>
            <a:xfrm>
              <a:off x="7613354" y="2277976"/>
              <a:ext cx="221516" cy="39540"/>
            </a:xfrm>
            <a:custGeom>
              <a:avLst/>
              <a:gdLst/>
              <a:ahLst/>
              <a:cxnLst/>
              <a:rect l="l" t="t" r="r" b="b"/>
              <a:pathLst>
                <a:path w="8454" h="1509" extrusionOk="0">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3" name="Google Shape;22193;p74"/>
            <p:cNvSpPr/>
            <p:nvPr/>
          </p:nvSpPr>
          <p:spPr>
            <a:xfrm>
              <a:off x="7579762" y="2310572"/>
              <a:ext cx="288568" cy="32727"/>
            </a:xfrm>
            <a:custGeom>
              <a:avLst/>
              <a:gdLst/>
              <a:ahLst/>
              <a:cxnLst/>
              <a:rect l="l" t="t" r="r" b="b"/>
              <a:pathLst>
                <a:path w="11013" h="1249" extrusionOk="0">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4" name="Google Shape;22194;p74"/>
            <p:cNvSpPr/>
            <p:nvPr/>
          </p:nvSpPr>
          <p:spPr>
            <a:xfrm>
              <a:off x="7579762" y="2310572"/>
              <a:ext cx="288673" cy="32727"/>
            </a:xfrm>
            <a:custGeom>
              <a:avLst/>
              <a:gdLst/>
              <a:ahLst/>
              <a:cxnLst/>
              <a:rect l="l" t="t" r="r" b="b"/>
              <a:pathLst>
                <a:path w="11017" h="1249" extrusionOk="0">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5" name="Google Shape;22195;p74"/>
            <p:cNvSpPr/>
            <p:nvPr/>
          </p:nvSpPr>
          <p:spPr>
            <a:xfrm>
              <a:off x="7580024" y="2014484"/>
              <a:ext cx="41898" cy="41898"/>
            </a:xfrm>
            <a:custGeom>
              <a:avLst/>
              <a:gdLst/>
              <a:ahLst/>
              <a:cxnLst/>
              <a:rect l="l" t="t" r="r" b="b"/>
              <a:pathLst>
                <a:path w="1599" h="1599" extrusionOk="0">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6" name="Google Shape;22196;p74"/>
            <p:cNvSpPr/>
            <p:nvPr/>
          </p:nvSpPr>
          <p:spPr>
            <a:xfrm>
              <a:off x="7826275" y="2014484"/>
              <a:ext cx="41924" cy="41898"/>
            </a:xfrm>
            <a:custGeom>
              <a:avLst/>
              <a:gdLst/>
              <a:ahLst/>
              <a:cxnLst/>
              <a:rect l="l" t="t" r="r" b="b"/>
              <a:pathLst>
                <a:path w="1600" h="1599" extrusionOk="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7" name="Google Shape;22197;p74"/>
            <p:cNvSpPr/>
            <p:nvPr/>
          </p:nvSpPr>
          <p:spPr>
            <a:xfrm>
              <a:off x="7670711" y="2104149"/>
              <a:ext cx="20255" cy="149957"/>
            </a:xfrm>
            <a:custGeom>
              <a:avLst/>
              <a:gdLst/>
              <a:ahLst/>
              <a:cxnLst/>
              <a:rect l="l" t="t" r="r" b="b"/>
              <a:pathLst>
                <a:path w="773" h="5723" extrusionOk="0">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8" name="Google Shape;22198;p74"/>
            <p:cNvSpPr/>
            <p:nvPr/>
          </p:nvSpPr>
          <p:spPr>
            <a:xfrm>
              <a:off x="7713840" y="2104149"/>
              <a:ext cx="20412" cy="149957"/>
            </a:xfrm>
            <a:custGeom>
              <a:avLst/>
              <a:gdLst/>
              <a:ahLst/>
              <a:cxnLst/>
              <a:rect l="l" t="t" r="r" b="b"/>
              <a:pathLst>
                <a:path w="779" h="5723" extrusionOk="0">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9" name="Google Shape;22199;p74"/>
            <p:cNvSpPr/>
            <p:nvPr/>
          </p:nvSpPr>
          <p:spPr>
            <a:xfrm>
              <a:off x="7757101" y="2104149"/>
              <a:ext cx="20412" cy="149957"/>
            </a:xfrm>
            <a:custGeom>
              <a:avLst/>
              <a:gdLst/>
              <a:ahLst/>
              <a:cxnLst/>
              <a:rect l="l" t="t" r="r" b="b"/>
              <a:pathLst>
                <a:path w="779" h="5723" extrusionOk="0">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0" name="Google Shape;22200;p74"/>
            <p:cNvSpPr/>
            <p:nvPr/>
          </p:nvSpPr>
          <p:spPr>
            <a:xfrm>
              <a:off x="7544677" y="1985163"/>
              <a:ext cx="356721" cy="244024"/>
            </a:xfrm>
            <a:custGeom>
              <a:avLst/>
              <a:gdLst/>
              <a:ahLst/>
              <a:cxnLst/>
              <a:rect l="l" t="t" r="r" b="b"/>
              <a:pathLst>
                <a:path w="13614" h="9313" extrusionOk="0">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1" name="Google Shape;22201;p74"/>
            <p:cNvSpPr/>
            <p:nvPr/>
          </p:nvSpPr>
          <p:spPr>
            <a:xfrm>
              <a:off x="7565665" y="2009060"/>
              <a:ext cx="61550" cy="52719"/>
            </a:xfrm>
            <a:custGeom>
              <a:avLst/>
              <a:gdLst/>
              <a:ahLst/>
              <a:cxnLst/>
              <a:rect l="l" t="t" r="r" b="b"/>
              <a:pathLst>
                <a:path w="2349" h="2012" extrusionOk="0">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2" name="Google Shape;22202;p74"/>
            <p:cNvSpPr/>
            <p:nvPr/>
          </p:nvSpPr>
          <p:spPr>
            <a:xfrm>
              <a:off x="7812074" y="2009060"/>
              <a:ext cx="61419" cy="52719"/>
            </a:xfrm>
            <a:custGeom>
              <a:avLst/>
              <a:gdLst/>
              <a:ahLst/>
              <a:cxnLst/>
              <a:rect l="l" t="t" r="r" b="b"/>
              <a:pathLst>
                <a:path w="2344" h="2012" extrusionOk="0">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3" name="Google Shape;22203;p74"/>
            <p:cNvSpPr/>
            <p:nvPr/>
          </p:nvSpPr>
          <p:spPr>
            <a:xfrm>
              <a:off x="7574469" y="2133470"/>
              <a:ext cx="299259" cy="215096"/>
            </a:xfrm>
            <a:custGeom>
              <a:avLst/>
              <a:gdLst/>
              <a:ahLst/>
              <a:cxnLst/>
              <a:rect l="l" t="t" r="r" b="b"/>
              <a:pathLst>
                <a:path w="11421" h="8209" extrusionOk="0">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4" name="Google Shape;22204;p74"/>
            <p:cNvSpPr/>
            <p:nvPr/>
          </p:nvSpPr>
          <p:spPr>
            <a:xfrm>
              <a:off x="7665051" y="2098384"/>
              <a:ext cx="31574" cy="160621"/>
            </a:xfrm>
            <a:custGeom>
              <a:avLst/>
              <a:gdLst/>
              <a:ahLst/>
              <a:cxnLst/>
              <a:rect l="l" t="t" r="r" b="b"/>
              <a:pathLst>
                <a:path w="1205" h="6130" extrusionOk="0">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5" name="Google Shape;22205;p74"/>
            <p:cNvSpPr/>
            <p:nvPr/>
          </p:nvSpPr>
          <p:spPr>
            <a:xfrm>
              <a:off x="7708312" y="2098384"/>
              <a:ext cx="31600" cy="160621"/>
            </a:xfrm>
            <a:custGeom>
              <a:avLst/>
              <a:gdLst/>
              <a:ahLst/>
              <a:cxnLst/>
              <a:rect l="l" t="t" r="r" b="b"/>
              <a:pathLst>
                <a:path w="1206" h="6130" extrusionOk="0">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6" name="Google Shape;22206;p74"/>
            <p:cNvSpPr/>
            <p:nvPr/>
          </p:nvSpPr>
          <p:spPr>
            <a:xfrm>
              <a:off x="7751834" y="2099380"/>
              <a:ext cx="31076" cy="159626"/>
            </a:xfrm>
            <a:custGeom>
              <a:avLst/>
              <a:gdLst/>
              <a:ahLst/>
              <a:cxnLst/>
              <a:rect l="l" t="t" r="r" b="b"/>
              <a:pathLst>
                <a:path w="1186" h="6092" extrusionOk="0">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07" name="Google Shape;22207;p74"/>
          <p:cNvGrpSpPr/>
          <p:nvPr/>
        </p:nvGrpSpPr>
        <p:grpSpPr>
          <a:xfrm>
            <a:off x="6602959" y="2721663"/>
            <a:ext cx="363402" cy="333322"/>
            <a:chOff x="6602959" y="2908513"/>
            <a:chExt cx="363402" cy="333322"/>
          </a:xfrm>
        </p:grpSpPr>
        <p:sp>
          <p:nvSpPr>
            <p:cNvPr id="22208" name="Google Shape;22208;p74"/>
            <p:cNvSpPr/>
            <p:nvPr/>
          </p:nvSpPr>
          <p:spPr>
            <a:xfrm>
              <a:off x="6613781" y="2913911"/>
              <a:ext cx="341628" cy="322527"/>
            </a:xfrm>
            <a:custGeom>
              <a:avLst/>
              <a:gdLst/>
              <a:ahLst/>
              <a:cxnLst/>
              <a:rect l="l" t="t" r="r" b="b"/>
              <a:pathLst>
                <a:path w="13038" h="12309" extrusionOk="0">
                  <a:moveTo>
                    <a:pt x="0" y="1"/>
                  </a:moveTo>
                  <a:lnTo>
                    <a:pt x="0" y="12308"/>
                  </a:lnTo>
                  <a:lnTo>
                    <a:pt x="13038" y="12308"/>
                  </a:lnTo>
                  <a:lnTo>
                    <a:pt x="13038"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9" name="Google Shape;22209;p74"/>
            <p:cNvSpPr/>
            <p:nvPr/>
          </p:nvSpPr>
          <p:spPr>
            <a:xfrm>
              <a:off x="6613781" y="2913911"/>
              <a:ext cx="341628" cy="322527"/>
            </a:xfrm>
            <a:custGeom>
              <a:avLst/>
              <a:gdLst/>
              <a:ahLst/>
              <a:cxnLst/>
              <a:rect l="l" t="t" r="r" b="b"/>
              <a:pathLst>
                <a:path w="13038" h="12309" extrusionOk="0">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0" name="Google Shape;22210;p74"/>
            <p:cNvSpPr/>
            <p:nvPr/>
          </p:nvSpPr>
          <p:spPr>
            <a:xfrm>
              <a:off x="6613781" y="3136292"/>
              <a:ext cx="341628" cy="100146"/>
            </a:xfrm>
            <a:custGeom>
              <a:avLst/>
              <a:gdLst/>
              <a:ahLst/>
              <a:cxnLst/>
              <a:rect l="l" t="t" r="r" b="b"/>
              <a:pathLst>
                <a:path w="13038" h="3822" extrusionOk="0">
                  <a:moveTo>
                    <a:pt x="0" y="1"/>
                  </a:moveTo>
                  <a:lnTo>
                    <a:pt x="0" y="3821"/>
                  </a:lnTo>
                  <a:lnTo>
                    <a:pt x="13038" y="3821"/>
                  </a:lnTo>
                  <a:lnTo>
                    <a:pt x="13038"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1" name="Google Shape;22211;p74"/>
            <p:cNvSpPr/>
            <p:nvPr/>
          </p:nvSpPr>
          <p:spPr>
            <a:xfrm>
              <a:off x="6613781" y="3136423"/>
              <a:ext cx="271458" cy="28823"/>
            </a:xfrm>
            <a:custGeom>
              <a:avLst/>
              <a:gdLst/>
              <a:ahLst/>
              <a:cxnLst/>
              <a:rect l="l" t="t" r="r" b="b"/>
              <a:pathLst>
                <a:path w="10360" h="1100" extrusionOk="0">
                  <a:moveTo>
                    <a:pt x="0" y="0"/>
                  </a:moveTo>
                  <a:lnTo>
                    <a:pt x="0" y="1100"/>
                  </a:lnTo>
                  <a:lnTo>
                    <a:pt x="8746" y="1100"/>
                  </a:lnTo>
                  <a:cubicBezTo>
                    <a:pt x="9457" y="1100"/>
                    <a:pt x="10100" y="663"/>
                    <a:pt x="10359"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2" name="Google Shape;22212;p74"/>
            <p:cNvSpPr/>
            <p:nvPr/>
          </p:nvSpPr>
          <p:spPr>
            <a:xfrm>
              <a:off x="6613781" y="2913911"/>
              <a:ext cx="147441" cy="322527"/>
            </a:xfrm>
            <a:custGeom>
              <a:avLst/>
              <a:gdLst/>
              <a:ahLst/>
              <a:cxnLst/>
              <a:rect l="l" t="t" r="r" b="b"/>
              <a:pathLst>
                <a:path w="5627" h="12309" extrusionOk="0">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3" name="Google Shape;22213;p74"/>
            <p:cNvSpPr/>
            <p:nvPr/>
          </p:nvSpPr>
          <p:spPr>
            <a:xfrm>
              <a:off x="6613912" y="2913911"/>
              <a:ext cx="53348" cy="322527"/>
            </a:xfrm>
            <a:custGeom>
              <a:avLst/>
              <a:gdLst/>
              <a:ahLst/>
              <a:cxnLst/>
              <a:rect l="l" t="t" r="r" b="b"/>
              <a:pathLst>
                <a:path w="2036" h="12309" extrusionOk="0">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4" name="Google Shape;22214;p74"/>
            <p:cNvSpPr/>
            <p:nvPr/>
          </p:nvSpPr>
          <p:spPr>
            <a:xfrm>
              <a:off x="6623581" y="2913911"/>
              <a:ext cx="137642" cy="322527"/>
            </a:xfrm>
            <a:custGeom>
              <a:avLst/>
              <a:gdLst/>
              <a:ahLst/>
              <a:cxnLst/>
              <a:rect l="l" t="t" r="r" b="b"/>
              <a:pathLst>
                <a:path w="5253" h="12309" extrusionOk="0">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5" name="Google Shape;22215;p74"/>
            <p:cNvSpPr/>
            <p:nvPr/>
          </p:nvSpPr>
          <p:spPr>
            <a:xfrm>
              <a:off x="6608252" y="3072148"/>
              <a:ext cx="45540" cy="21276"/>
            </a:xfrm>
            <a:custGeom>
              <a:avLst/>
              <a:gdLst/>
              <a:ahLst/>
              <a:cxnLst/>
              <a:rect l="l" t="t" r="r" b="b"/>
              <a:pathLst>
                <a:path w="1738" h="812" extrusionOk="0">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6" name="Google Shape;22216;p74"/>
            <p:cNvSpPr/>
            <p:nvPr/>
          </p:nvSpPr>
          <p:spPr>
            <a:xfrm>
              <a:off x="6807994" y="2913911"/>
              <a:ext cx="147415" cy="322527"/>
            </a:xfrm>
            <a:custGeom>
              <a:avLst/>
              <a:gdLst/>
              <a:ahLst/>
              <a:cxnLst/>
              <a:rect l="l" t="t" r="r" b="b"/>
              <a:pathLst>
                <a:path w="5626" h="12309" extrusionOk="0">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7" name="Google Shape;22217;p74"/>
            <p:cNvSpPr/>
            <p:nvPr/>
          </p:nvSpPr>
          <p:spPr>
            <a:xfrm>
              <a:off x="6901930" y="2913911"/>
              <a:ext cx="53479" cy="322527"/>
            </a:xfrm>
            <a:custGeom>
              <a:avLst/>
              <a:gdLst/>
              <a:ahLst/>
              <a:cxnLst/>
              <a:rect l="l" t="t" r="r" b="b"/>
              <a:pathLst>
                <a:path w="2041" h="12309" extrusionOk="0">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8" name="Google Shape;22218;p74"/>
            <p:cNvSpPr/>
            <p:nvPr/>
          </p:nvSpPr>
          <p:spPr>
            <a:xfrm>
              <a:off x="6808099" y="2913911"/>
              <a:ext cx="137642" cy="322527"/>
            </a:xfrm>
            <a:custGeom>
              <a:avLst/>
              <a:gdLst/>
              <a:ahLst/>
              <a:cxnLst/>
              <a:rect l="l" t="t" r="r" b="b"/>
              <a:pathLst>
                <a:path w="5253" h="12309" extrusionOk="0">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9" name="Google Shape;22219;p74"/>
            <p:cNvSpPr/>
            <p:nvPr/>
          </p:nvSpPr>
          <p:spPr>
            <a:xfrm>
              <a:off x="6915398" y="3072148"/>
              <a:ext cx="45566" cy="21276"/>
            </a:xfrm>
            <a:custGeom>
              <a:avLst/>
              <a:gdLst/>
              <a:ahLst/>
              <a:cxnLst/>
              <a:rect l="l" t="t" r="r" b="b"/>
              <a:pathLst>
                <a:path w="1739" h="812" extrusionOk="0">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0" name="Google Shape;22220;p74"/>
            <p:cNvSpPr/>
            <p:nvPr/>
          </p:nvSpPr>
          <p:spPr>
            <a:xfrm>
              <a:off x="6915398" y="3077677"/>
              <a:ext cx="45566" cy="15748"/>
            </a:xfrm>
            <a:custGeom>
              <a:avLst/>
              <a:gdLst/>
              <a:ahLst/>
              <a:cxnLst/>
              <a:rect l="l" t="t" r="r" b="b"/>
              <a:pathLst>
                <a:path w="1739" h="601" extrusionOk="0">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1" name="Google Shape;22221;p74"/>
            <p:cNvSpPr/>
            <p:nvPr/>
          </p:nvSpPr>
          <p:spPr>
            <a:xfrm>
              <a:off x="6884086" y="3093267"/>
              <a:ext cx="56990" cy="143170"/>
            </a:xfrm>
            <a:custGeom>
              <a:avLst/>
              <a:gdLst/>
              <a:ahLst/>
              <a:cxnLst/>
              <a:rect l="l" t="t" r="r" b="b"/>
              <a:pathLst>
                <a:path w="2175" h="5464" extrusionOk="0">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2" name="Google Shape;22222;p74"/>
            <p:cNvSpPr/>
            <p:nvPr/>
          </p:nvSpPr>
          <p:spPr>
            <a:xfrm>
              <a:off x="6608252" y="3077677"/>
              <a:ext cx="45540" cy="15748"/>
            </a:xfrm>
            <a:custGeom>
              <a:avLst/>
              <a:gdLst/>
              <a:ahLst/>
              <a:cxnLst/>
              <a:rect l="l" t="t" r="r" b="b"/>
              <a:pathLst>
                <a:path w="1738" h="601" extrusionOk="0">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3" name="Google Shape;22223;p74"/>
            <p:cNvSpPr/>
            <p:nvPr/>
          </p:nvSpPr>
          <p:spPr>
            <a:xfrm>
              <a:off x="6628245" y="3093267"/>
              <a:ext cx="56990" cy="143170"/>
            </a:xfrm>
            <a:custGeom>
              <a:avLst/>
              <a:gdLst/>
              <a:ahLst/>
              <a:cxnLst/>
              <a:rect l="l" t="t" r="r" b="b"/>
              <a:pathLst>
                <a:path w="2175" h="5464" extrusionOk="0">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4" name="Google Shape;22224;p74"/>
            <p:cNvSpPr/>
            <p:nvPr/>
          </p:nvSpPr>
          <p:spPr>
            <a:xfrm>
              <a:off x="6613781" y="2913911"/>
              <a:ext cx="341628" cy="52746"/>
            </a:xfrm>
            <a:custGeom>
              <a:avLst/>
              <a:gdLst/>
              <a:ahLst/>
              <a:cxnLst/>
              <a:rect l="l" t="t" r="r" b="b"/>
              <a:pathLst>
                <a:path w="13038" h="2013" extrusionOk="0">
                  <a:moveTo>
                    <a:pt x="0" y="1"/>
                  </a:moveTo>
                  <a:cubicBezTo>
                    <a:pt x="0" y="913"/>
                    <a:pt x="2919" y="2012"/>
                    <a:pt x="6519" y="2012"/>
                  </a:cubicBezTo>
                  <a:cubicBezTo>
                    <a:pt x="10119" y="2012"/>
                    <a:pt x="13038" y="913"/>
                    <a:pt x="13038"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5" name="Google Shape;22225;p74"/>
            <p:cNvSpPr/>
            <p:nvPr/>
          </p:nvSpPr>
          <p:spPr>
            <a:xfrm>
              <a:off x="6723072" y="3184845"/>
              <a:ext cx="61419" cy="51593"/>
            </a:xfrm>
            <a:custGeom>
              <a:avLst/>
              <a:gdLst/>
              <a:ahLst/>
              <a:cxnLst/>
              <a:rect l="l" t="t" r="r" b="b"/>
              <a:pathLst>
                <a:path w="2344" h="1969" extrusionOk="0">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6" name="Google Shape;22226;p74"/>
            <p:cNvSpPr/>
            <p:nvPr/>
          </p:nvSpPr>
          <p:spPr>
            <a:xfrm>
              <a:off x="6661836" y="3184845"/>
              <a:ext cx="61261" cy="51593"/>
            </a:xfrm>
            <a:custGeom>
              <a:avLst/>
              <a:gdLst/>
              <a:ahLst/>
              <a:cxnLst/>
              <a:rect l="l" t="t" r="r" b="b"/>
              <a:pathLst>
                <a:path w="2338" h="1969" extrusionOk="0">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7" name="Google Shape;22227;p74"/>
            <p:cNvSpPr/>
            <p:nvPr/>
          </p:nvSpPr>
          <p:spPr>
            <a:xfrm>
              <a:off x="6677165" y="3184845"/>
              <a:ext cx="46064" cy="51462"/>
            </a:xfrm>
            <a:custGeom>
              <a:avLst/>
              <a:gdLst/>
              <a:ahLst/>
              <a:cxnLst/>
              <a:rect l="l" t="t" r="r" b="b"/>
              <a:pathLst>
                <a:path w="1758" h="1964" extrusionOk="0">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8" name="Google Shape;22228;p74"/>
            <p:cNvSpPr/>
            <p:nvPr/>
          </p:nvSpPr>
          <p:spPr>
            <a:xfrm>
              <a:off x="6738688" y="3184845"/>
              <a:ext cx="45933" cy="51462"/>
            </a:xfrm>
            <a:custGeom>
              <a:avLst/>
              <a:gdLst/>
              <a:ahLst/>
              <a:cxnLst/>
              <a:rect l="l" t="t" r="r" b="b"/>
              <a:pathLst>
                <a:path w="1753" h="1964" extrusionOk="0">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9" name="Google Shape;22229;p74"/>
            <p:cNvSpPr/>
            <p:nvPr/>
          </p:nvSpPr>
          <p:spPr>
            <a:xfrm>
              <a:off x="6784464" y="3184845"/>
              <a:ext cx="61392" cy="51593"/>
            </a:xfrm>
            <a:custGeom>
              <a:avLst/>
              <a:gdLst/>
              <a:ahLst/>
              <a:cxnLst/>
              <a:rect l="l" t="t" r="r" b="b"/>
              <a:pathLst>
                <a:path w="2343" h="1969" extrusionOk="0">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0" name="Google Shape;22230;p74"/>
            <p:cNvSpPr/>
            <p:nvPr/>
          </p:nvSpPr>
          <p:spPr>
            <a:xfrm>
              <a:off x="6845830" y="3184845"/>
              <a:ext cx="61288" cy="51593"/>
            </a:xfrm>
            <a:custGeom>
              <a:avLst/>
              <a:gdLst/>
              <a:ahLst/>
              <a:cxnLst/>
              <a:rect l="l" t="t" r="r" b="b"/>
              <a:pathLst>
                <a:path w="2339" h="1969" extrusionOk="0">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1" name="Google Shape;22231;p74"/>
            <p:cNvSpPr/>
            <p:nvPr/>
          </p:nvSpPr>
          <p:spPr>
            <a:xfrm>
              <a:off x="6799792" y="3184845"/>
              <a:ext cx="46064" cy="51462"/>
            </a:xfrm>
            <a:custGeom>
              <a:avLst/>
              <a:gdLst/>
              <a:ahLst/>
              <a:cxnLst/>
              <a:rect l="l" t="t" r="r" b="b"/>
              <a:pathLst>
                <a:path w="1758" h="1964" extrusionOk="0">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2" name="Google Shape;22232;p74"/>
            <p:cNvSpPr/>
            <p:nvPr/>
          </p:nvSpPr>
          <p:spPr>
            <a:xfrm>
              <a:off x="6861185" y="3184845"/>
              <a:ext cx="45933" cy="51462"/>
            </a:xfrm>
            <a:custGeom>
              <a:avLst/>
              <a:gdLst/>
              <a:ahLst/>
              <a:cxnLst/>
              <a:rect l="l" t="t" r="r" b="b"/>
              <a:pathLst>
                <a:path w="1753" h="1964" extrusionOk="0">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3" name="Google Shape;22233;p74"/>
            <p:cNvSpPr/>
            <p:nvPr/>
          </p:nvSpPr>
          <p:spPr>
            <a:xfrm>
              <a:off x="6602959" y="2908513"/>
              <a:ext cx="363402" cy="333322"/>
            </a:xfrm>
            <a:custGeom>
              <a:avLst/>
              <a:gdLst/>
              <a:ahLst/>
              <a:cxnLst/>
              <a:rect l="l" t="t" r="r" b="b"/>
              <a:pathLst>
                <a:path w="13869" h="12721" extrusionOk="0">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34" name="Google Shape;22234;p74"/>
          <p:cNvGrpSpPr/>
          <p:nvPr/>
        </p:nvGrpSpPr>
        <p:grpSpPr>
          <a:xfrm>
            <a:off x="5289454" y="2297288"/>
            <a:ext cx="371840" cy="252068"/>
            <a:chOff x="5289454" y="2484138"/>
            <a:chExt cx="371840" cy="252068"/>
          </a:xfrm>
        </p:grpSpPr>
        <p:sp>
          <p:nvSpPr>
            <p:cNvPr id="22235" name="Google Shape;22235;p74"/>
            <p:cNvSpPr/>
            <p:nvPr/>
          </p:nvSpPr>
          <p:spPr>
            <a:xfrm>
              <a:off x="5547418" y="2628409"/>
              <a:ext cx="74861" cy="47820"/>
            </a:xfrm>
            <a:custGeom>
              <a:avLst/>
              <a:gdLst/>
              <a:ahLst/>
              <a:cxnLst/>
              <a:rect l="l" t="t" r="r" b="b"/>
              <a:pathLst>
                <a:path w="2857" h="1825" extrusionOk="0">
                  <a:moveTo>
                    <a:pt x="1" y="0"/>
                  </a:moveTo>
                  <a:lnTo>
                    <a:pt x="1" y="1824"/>
                  </a:lnTo>
                  <a:lnTo>
                    <a:pt x="2857" y="1824"/>
                  </a:lnTo>
                  <a:lnTo>
                    <a:pt x="2857" y="0"/>
                  </a:ln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6" name="Google Shape;22236;p74"/>
            <p:cNvSpPr/>
            <p:nvPr/>
          </p:nvSpPr>
          <p:spPr>
            <a:xfrm>
              <a:off x="5547418" y="2652305"/>
              <a:ext cx="74861" cy="23923"/>
            </a:xfrm>
            <a:custGeom>
              <a:avLst/>
              <a:gdLst/>
              <a:ahLst/>
              <a:cxnLst/>
              <a:rect l="l" t="t" r="r" b="b"/>
              <a:pathLst>
                <a:path w="2857" h="913" extrusionOk="0">
                  <a:moveTo>
                    <a:pt x="1" y="0"/>
                  </a:moveTo>
                  <a:lnTo>
                    <a:pt x="1" y="912"/>
                  </a:lnTo>
                  <a:lnTo>
                    <a:pt x="2857" y="912"/>
                  </a:lnTo>
                  <a:lnTo>
                    <a:pt x="2857" y="0"/>
                  </a:ln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7" name="Google Shape;22237;p74"/>
            <p:cNvSpPr/>
            <p:nvPr/>
          </p:nvSpPr>
          <p:spPr>
            <a:xfrm>
              <a:off x="5603517" y="2596494"/>
              <a:ext cx="52353" cy="111623"/>
            </a:xfrm>
            <a:custGeom>
              <a:avLst/>
              <a:gdLst/>
              <a:ahLst/>
              <a:cxnLst/>
              <a:rect l="l" t="t" r="r" b="b"/>
              <a:pathLst>
                <a:path w="1998" h="4260" extrusionOk="0">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8" name="Google Shape;22238;p74"/>
            <p:cNvSpPr/>
            <p:nvPr/>
          </p:nvSpPr>
          <p:spPr>
            <a:xfrm>
              <a:off x="5329963" y="2573803"/>
              <a:ext cx="240644" cy="157005"/>
            </a:xfrm>
            <a:custGeom>
              <a:avLst/>
              <a:gdLst/>
              <a:ahLst/>
              <a:cxnLst/>
              <a:rect l="l" t="t" r="r" b="b"/>
              <a:pathLst>
                <a:path w="9184" h="5992" extrusionOk="0">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9" name="Google Shape;22239;p74"/>
            <p:cNvSpPr/>
            <p:nvPr/>
          </p:nvSpPr>
          <p:spPr>
            <a:xfrm>
              <a:off x="5329832" y="2573803"/>
              <a:ext cx="240880" cy="157005"/>
            </a:xfrm>
            <a:custGeom>
              <a:avLst/>
              <a:gdLst/>
              <a:ahLst/>
              <a:cxnLst/>
              <a:rect l="l" t="t" r="r" b="b"/>
              <a:pathLst>
                <a:path w="9193" h="5992" extrusionOk="0">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0" name="Google Shape;22240;p74"/>
            <p:cNvSpPr/>
            <p:nvPr/>
          </p:nvSpPr>
          <p:spPr>
            <a:xfrm>
              <a:off x="5303027" y="2489169"/>
              <a:ext cx="143799" cy="143799"/>
            </a:xfrm>
            <a:custGeom>
              <a:avLst/>
              <a:gdLst/>
              <a:ahLst/>
              <a:cxnLst/>
              <a:rect l="l" t="t" r="r" b="b"/>
              <a:pathLst>
                <a:path w="5488" h="5488" extrusionOk="0">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1" name="Google Shape;22241;p74"/>
            <p:cNvSpPr/>
            <p:nvPr/>
          </p:nvSpPr>
          <p:spPr>
            <a:xfrm>
              <a:off x="5324172" y="2510288"/>
              <a:ext cx="130462" cy="123230"/>
            </a:xfrm>
            <a:custGeom>
              <a:avLst/>
              <a:gdLst/>
              <a:ahLst/>
              <a:cxnLst/>
              <a:rect l="l" t="t" r="r" b="b"/>
              <a:pathLst>
                <a:path w="4979" h="4703" extrusionOk="0">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2" name="Google Shape;22242;p74"/>
            <p:cNvSpPr/>
            <p:nvPr/>
          </p:nvSpPr>
          <p:spPr>
            <a:xfrm>
              <a:off x="5485423" y="2654323"/>
              <a:ext cx="52588" cy="52588"/>
            </a:xfrm>
            <a:custGeom>
              <a:avLst/>
              <a:gdLst/>
              <a:ahLst/>
              <a:cxnLst/>
              <a:rect l="l" t="t" r="r" b="b"/>
              <a:pathLst>
                <a:path w="2007" h="2007" extrusionOk="0">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3" name="Google Shape;22243;p74"/>
            <p:cNvSpPr/>
            <p:nvPr/>
          </p:nvSpPr>
          <p:spPr>
            <a:xfrm>
              <a:off x="5342776" y="2536988"/>
              <a:ext cx="56257" cy="48160"/>
            </a:xfrm>
            <a:custGeom>
              <a:avLst/>
              <a:gdLst/>
              <a:ahLst/>
              <a:cxnLst/>
              <a:rect l="l" t="t" r="r" b="b"/>
              <a:pathLst>
                <a:path w="2147" h="1838" extrusionOk="0">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4" name="Google Shape;22244;p74"/>
            <p:cNvSpPr/>
            <p:nvPr/>
          </p:nvSpPr>
          <p:spPr>
            <a:xfrm>
              <a:off x="5465797" y="2505886"/>
              <a:ext cx="110339" cy="110339"/>
            </a:xfrm>
            <a:custGeom>
              <a:avLst/>
              <a:gdLst/>
              <a:ahLst/>
              <a:cxnLst/>
              <a:rect l="l" t="t" r="r" b="b"/>
              <a:pathLst>
                <a:path w="4211" h="4211" extrusionOk="0">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5" name="Google Shape;22245;p74"/>
            <p:cNvSpPr/>
            <p:nvPr/>
          </p:nvSpPr>
          <p:spPr>
            <a:xfrm>
              <a:off x="5482016" y="2522131"/>
              <a:ext cx="99517" cy="94119"/>
            </a:xfrm>
            <a:custGeom>
              <a:avLst/>
              <a:gdLst/>
              <a:ahLst/>
              <a:cxnLst/>
              <a:rect l="l" t="t" r="r" b="b"/>
              <a:pathLst>
                <a:path w="3798" h="3592" extrusionOk="0">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6" name="Google Shape;22246;p74"/>
            <p:cNvSpPr/>
            <p:nvPr/>
          </p:nvSpPr>
          <p:spPr>
            <a:xfrm>
              <a:off x="5501275" y="2546290"/>
              <a:ext cx="34482" cy="29556"/>
            </a:xfrm>
            <a:custGeom>
              <a:avLst/>
              <a:gdLst/>
              <a:ahLst/>
              <a:cxnLst/>
              <a:rect l="l" t="t" r="r" b="b"/>
              <a:pathLst>
                <a:path w="1316" h="1128" extrusionOk="0">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7" name="Google Shape;22247;p74"/>
            <p:cNvSpPr/>
            <p:nvPr/>
          </p:nvSpPr>
          <p:spPr>
            <a:xfrm>
              <a:off x="5511704" y="2654323"/>
              <a:ext cx="26307" cy="52588"/>
            </a:xfrm>
            <a:custGeom>
              <a:avLst/>
              <a:gdLst/>
              <a:ahLst/>
              <a:cxnLst/>
              <a:rect l="l" t="t" r="r" b="b"/>
              <a:pathLst>
                <a:path w="1004" h="2007" extrusionOk="0">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8" name="Google Shape;22248;p74"/>
            <p:cNvSpPr/>
            <p:nvPr/>
          </p:nvSpPr>
          <p:spPr>
            <a:xfrm>
              <a:off x="5603648" y="2652305"/>
              <a:ext cx="52353" cy="55811"/>
            </a:xfrm>
            <a:custGeom>
              <a:avLst/>
              <a:gdLst/>
              <a:ahLst/>
              <a:cxnLst/>
              <a:rect l="l" t="t" r="r" b="b"/>
              <a:pathLst>
                <a:path w="1998" h="2130" extrusionOk="0">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9" name="Google Shape;22249;p74"/>
            <p:cNvSpPr/>
            <p:nvPr/>
          </p:nvSpPr>
          <p:spPr>
            <a:xfrm>
              <a:off x="5374979" y="2537093"/>
              <a:ext cx="24054" cy="48055"/>
            </a:xfrm>
            <a:custGeom>
              <a:avLst/>
              <a:gdLst/>
              <a:ahLst/>
              <a:cxnLst/>
              <a:rect l="l" t="t" r="r" b="b"/>
              <a:pathLst>
                <a:path w="918" h="1834" extrusionOk="0">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0" name="Google Shape;22250;p74"/>
            <p:cNvSpPr/>
            <p:nvPr/>
          </p:nvSpPr>
          <p:spPr>
            <a:xfrm>
              <a:off x="5521006" y="2546395"/>
              <a:ext cx="14752" cy="29452"/>
            </a:xfrm>
            <a:custGeom>
              <a:avLst/>
              <a:gdLst/>
              <a:ahLst/>
              <a:cxnLst/>
              <a:rect l="l" t="t" r="r" b="b"/>
              <a:pathLst>
                <a:path w="563" h="1124" extrusionOk="0">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1" name="Google Shape;22251;p74"/>
            <p:cNvSpPr/>
            <p:nvPr/>
          </p:nvSpPr>
          <p:spPr>
            <a:xfrm>
              <a:off x="5395994" y="2516838"/>
              <a:ext cx="25285" cy="21407"/>
            </a:xfrm>
            <a:custGeom>
              <a:avLst/>
              <a:gdLst/>
              <a:ahLst/>
              <a:cxnLst/>
              <a:rect l="l" t="t" r="r" b="b"/>
              <a:pathLst>
                <a:path w="965" h="817" extrusionOk="0">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2" name="Google Shape;22252;p74"/>
            <p:cNvSpPr/>
            <p:nvPr/>
          </p:nvSpPr>
          <p:spPr>
            <a:xfrm>
              <a:off x="5328601" y="2583655"/>
              <a:ext cx="26124" cy="21696"/>
            </a:xfrm>
            <a:custGeom>
              <a:avLst/>
              <a:gdLst/>
              <a:ahLst/>
              <a:cxnLst/>
              <a:rect l="l" t="t" r="r" b="b"/>
              <a:pathLst>
                <a:path w="997" h="828" extrusionOk="0">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3" name="Google Shape;22253;p74"/>
            <p:cNvSpPr/>
            <p:nvPr/>
          </p:nvSpPr>
          <p:spPr>
            <a:xfrm>
              <a:off x="5395181" y="2583655"/>
              <a:ext cx="26098" cy="21696"/>
            </a:xfrm>
            <a:custGeom>
              <a:avLst/>
              <a:gdLst/>
              <a:ahLst/>
              <a:cxnLst/>
              <a:rect l="l" t="t" r="r" b="b"/>
              <a:pathLst>
                <a:path w="996" h="828" extrusionOk="0">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4" name="Google Shape;22254;p74"/>
            <p:cNvSpPr/>
            <p:nvPr/>
          </p:nvSpPr>
          <p:spPr>
            <a:xfrm>
              <a:off x="5328103" y="2516472"/>
              <a:ext cx="26622" cy="22089"/>
            </a:xfrm>
            <a:custGeom>
              <a:avLst/>
              <a:gdLst/>
              <a:ahLst/>
              <a:cxnLst/>
              <a:rect l="l" t="t" r="r" b="b"/>
              <a:pathLst>
                <a:path w="1016" h="843" extrusionOk="0">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5" name="Google Shape;22255;p74"/>
            <p:cNvSpPr/>
            <p:nvPr/>
          </p:nvSpPr>
          <p:spPr>
            <a:xfrm>
              <a:off x="5536596" y="2527267"/>
              <a:ext cx="20359" cy="16508"/>
            </a:xfrm>
            <a:custGeom>
              <a:avLst/>
              <a:gdLst/>
              <a:ahLst/>
              <a:cxnLst/>
              <a:rect l="l" t="t" r="r" b="b"/>
              <a:pathLst>
                <a:path w="777" h="630" extrusionOk="0">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6" name="Google Shape;22256;p74"/>
            <p:cNvSpPr/>
            <p:nvPr/>
          </p:nvSpPr>
          <p:spPr>
            <a:xfrm>
              <a:off x="5485292" y="2578519"/>
              <a:ext cx="20359" cy="16455"/>
            </a:xfrm>
            <a:custGeom>
              <a:avLst/>
              <a:gdLst/>
              <a:ahLst/>
              <a:cxnLst/>
              <a:rect l="l" t="t" r="r" b="b"/>
              <a:pathLst>
                <a:path w="777" h="628" extrusionOk="0">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7" name="Google Shape;22257;p74"/>
            <p:cNvSpPr/>
            <p:nvPr/>
          </p:nvSpPr>
          <p:spPr>
            <a:xfrm>
              <a:off x="5536360" y="2578519"/>
              <a:ext cx="20595" cy="16455"/>
            </a:xfrm>
            <a:custGeom>
              <a:avLst/>
              <a:gdLst/>
              <a:ahLst/>
              <a:cxnLst/>
              <a:rect l="l" t="t" r="r" b="b"/>
              <a:pathLst>
                <a:path w="786" h="628" extrusionOk="0">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8" name="Google Shape;22258;p74"/>
            <p:cNvSpPr/>
            <p:nvPr/>
          </p:nvSpPr>
          <p:spPr>
            <a:xfrm>
              <a:off x="5485108" y="2527267"/>
              <a:ext cx="20543" cy="16377"/>
            </a:xfrm>
            <a:custGeom>
              <a:avLst/>
              <a:gdLst/>
              <a:ahLst/>
              <a:cxnLst/>
              <a:rect l="l" t="t" r="r" b="b"/>
              <a:pathLst>
                <a:path w="784" h="625" extrusionOk="0">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9" name="Google Shape;22259;p74"/>
            <p:cNvSpPr/>
            <p:nvPr/>
          </p:nvSpPr>
          <p:spPr>
            <a:xfrm>
              <a:off x="5352078" y="2649030"/>
              <a:ext cx="102164" cy="10717"/>
            </a:xfrm>
            <a:custGeom>
              <a:avLst/>
              <a:gdLst/>
              <a:ahLst/>
              <a:cxnLst/>
              <a:rect l="l" t="t" r="r" b="b"/>
              <a:pathLst>
                <a:path w="3899" h="409" extrusionOk="0">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0" name="Google Shape;22260;p74"/>
            <p:cNvSpPr/>
            <p:nvPr/>
          </p:nvSpPr>
          <p:spPr>
            <a:xfrm>
              <a:off x="5352078" y="2701592"/>
              <a:ext cx="23949" cy="10717"/>
            </a:xfrm>
            <a:custGeom>
              <a:avLst/>
              <a:gdLst/>
              <a:ahLst/>
              <a:cxnLst/>
              <a:rect l="l" t="t" r="r" b="b"/>
              <a:pathLst>
                <a:path w="914" h="409" extrusionOk="0">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1" name="Google Shape;22261;p74"/>
            <p:cNvSpPr/>
            <p:nvPr/>
          </p:nvSpPr>
          <p:spPr>
            <a:xfrm>
              <a:off x="5387425" y="2701592"/>
              <a:ext cx="66188" cy="10717"/>
            </a:xfrm>
            <a:custGeom>
              <a:avLst/>
              <a:gdLst/>
              <a:ahLst/>
              <a:cxnLst/>
              <a:rect l="l" t="t" r="r" b="b"/>
              <a:pathLst>
                <a:path w="2526" h="409" extrusionOk="0">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2" name="Google Shape;22262;p74"/>
            <p:cNvSpPr/>
            <p:nvPr/>
          </p:nvSpPr>
          <p:spPr>
            <a:xfrm>
              <a:off x="5352078" y="2675416"/>
              <a:ext cx="102164" cy="10638"/>
            </a:xfrm>
            <a:custGeom>
              <a:avLst/>
              <a:gdLst/>
              <a:ahLst/>
              <a:cxnLst/>
              <a:rect l="l" t="t" r="r" b="b"/>
              <a:pathLst>
                <a:path w="3899" h="406" extrusionOk="0">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3" name="Google Shape;22263;p74"/>
            <p:cNvSpPr/>
            <p:nvPr/>
          </p:nvSpPr>
          <p:spPr>
            <a:xfrm>
              <a:off x="5289454" y="2484138"/>
              <a:ext cx="298001" cy="154097"/>
            </a:xfrm>
            <a:custGeom>
              <a:avLst/>
              <a:gdLst/>
              <a:ahLst/>
              <a:cxnLst/>
              <a:rect l="l" t="t" r="r" b="b"/>
              <a:pathLst>
                <a:path w="11373" h="5881" extrusionOk="0">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4" name="Google Shape;22264;p74"/>
            <p:cNvSpPr/>
            <p:nvPr/>
          </p:nvSpPr>
          <p:spPr>
            <a:xfrm>
              <a:off x="5335623" y="2531695"/>
              <a:ext cx="68703" cy="58877"/>
            </a:xfrm>
            <a:custGeom>
              <a:avLst/>
              <a:gdLst/>
              <a:ahLst/>
              <a:cxnLst/>
              <a:rect l="l" t="t" r="r" b="b"/>
              <a:pathLst>
                <a:path w="2622" h="2247" extrusionOk="0">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5" name="Google Shape;22265;p74"/>
            <p:cNvSpPr/>
            <p:nvPr/>
          </p:nvSpPr>
          <p:spPr>
            <a:xfrm>
              <a:off x="5500882" y="2540971"/>
              <a:ext cx="46955" cy="40168"/>
            </a:xfrm>
            <a:custGeom>
              <a:avLst/>
              <a:gdLst/>
              <a:ahLst/>
              <a:cxnLst/>
              <a:rect l="l" t="t" r="r" b="b"/>
              <a:pathLst>
                <a:path w="1792" h="1533" extrusionOk="0">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6" name="Google Shape;22266;p74"/>
            <p:cNvSpPr/>
            <p:nvPr/>
          </p:nvSpPr>
          <p:spPr>
            <a:xfrm>
              <a:off x="5480130" y="2649030"/>
              <a:ext cx="63305" cy="63279"/>
            </a:xfrm>
            <a:custGeom>
              <a:avLst/>
              <a:gdLst/>
              <a:ahLst/>
              <a:cxnLst/>
              <a:rect l="l" t="t" r="r" b="b"/>
              <a:pathLst>
                <a:path w="2416" h="2415" extrusionOk="0">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7" name="Google Shape;22267;p74"/>
            <p:cNvSpPr/>
            <p:nvPr/>
          </p:nvSpPr>
          <p:spPr>
            <a:xfrm>
              <a:off x="5324356" y="2591175"/>
              <a:ext cx="336938" cy="145031"/>
            </a:xfrm>
            <a:custGeom>
              <a:avLst/>
              <a:gdLst/>
              <a:ahLst/>
              <a:cxnLst/>
              <a:rect l="l" t="t" r="r" b="b"/>
              <a:pathLst>
                <a:path w="12859" h="5535" extrusionOk="0">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68" name="Google Shape;22268;p74"/>
          <p:cNvGrpSpPr/>
          <p:nvPr/>
        </p:nvGrpSpPr>
        <p:grpSpPr>
          <a:xfrm>
            <a:off x="6215319" y="1798235"/>
            <a:ext cx="360258" cy="363455"/>
            <a:chOff x="6215319" y="1985085"/>
            <a:chExt cx="360258" cy="363455"/>
          </a:xfrm>
        </p:grpSpPr>
        <p:sp>
          <p:nvSpPr>
            <p:cNvPr id="22269" name="Google Shape;22269;p74"/>
            <p:cNvSpPr/>
            <p:nvPr/>
          </p:nvSpPr>
          <p:spPr>
            <a:xfrm>
              <a:off x="6220848" y="2197482"/>
              <a:ext cx="349437" cy="145686"/>
            </a:xfrm>
            <a:custGeom>
              <a:avLst/>
              <a:gdLst/>
              <a:ahLst/>
              <a:cxnLst/>
              <a:rect l="l" t="t" r="r" b="b"/>
              <a:pathLst>
                <a:path w="13336" h="5560" extrusionOk="0">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0" name="Google Shape;22270;p74"/>
            <p:cNvSpPr/>
            <p:nvPr/>
          </p:nvSpPr>
          <p:spPr>
            <a:xfrm>
              <a:off x="6250274" y="2197482"/>
              <a:ext cx="290455" cy="116129"/>
            </a:xfrm>
            <a:custGeom>
              <a:avLst/>
              <a:gdLst/>
              <a:ahLst/>
              <a:cxnLst/>
              <a:rect l="l" t="t" r="r" b="b"/>
              <a:pathLst>
                <a:path w="11085" h="4432" extrusionOk="0">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1" name="Google Shape;22271;p74"/>
            <p:cNvSpPr/>
            <p:nvPr/>
          </p:nvSpPr>
          <p:spPr>
            <a:xfrm>
              <a:off x="6395435" y="2197482"/>
              <a:ext cx="145293" cy="115998"/>
            </a:xfrm>
            <a:custGeom>
              <a:avLst/>
              <a:gdLst/>
              <a:ahLst/>
              <a:cxnLst/>
              <a:rect l="l" t="t" r="r" b="b"/>
              <a:pathLst>
                <a:path w="5545" h="4427" extrusionOk="0">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2" name="Google Shape;22272;p74"/>
            <p:cNvSpPr/>
            <p:nvPr/>
          </p:nvSpPr>
          <p:spPr>
            <a:xfrm>
              <a:off x="6299194" y="2027035"/>
              <a:ext cx="192615" cy="225446"/>
            </a:xfrm>
            <a:custGeom>
              <a:avLst/>
              <a:gdLst/>
              <a:ahLst/>
              <a:cxnLst/>
              <a:rect l="l" t="t" r="r" b="b"/>
              <a:pathLst>
                <a:path w="7351" h="8604" extrusionOk="0">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3" name="Google Shape;22273;p74"/>
            <p:cNvSpPr/>
            <p:nvPr/>
          </p:nvSpPr>
          <p:spPr>
            <a:xfrm>
              <a:off x="6315806" y="2027140"/>
              <a:ext cx="176002" cy="225342"/>
            </a:xfrm>
            <a:custGeom>
              <a:avLst/>
              <a:gdLst/>
              <a:ahLst/>
              <a:cxnLst/>
              <a:rect l="l" t="t" r="r" b="b"/>
              <a:pathLst>
                <a:path w="6717" h="8600" extrusionOk="0">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4" name="Google Shape;22274;p74"/>
            <p:cNvSpPr/>
            <p:nvPr/>
          </p:nvSpPr>
          <p:spPr>
            <a:xfrm>
              <a:off x="6299194" y="2027035"/>
              <a:ext cx="192615" cy="61052"/>
            </a:xfrm>
            <a:custGeom>
              <a:avLst/>
              <a:gdLst/>
              <a:ahLst/>
              <a:cxnLst/>
              <a:rect l="l" t="t" r="r" b="b"/>
              <a:pathLst>
                <a:path w="7351" h="2330" extrusionOk="0">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5" name="Google Shape;22275;p74"/>
            <p:cNvSpPr/>
            <p:nvPr/>
          </p:nvSpPr>
          <p:spPr>
            <a:xfrm>
              <a:off x="6445875" y="2026930"/>
              <a:ext cx="45802" cy="61288"/>
            </a:xfrm>
            <a:custGeom>
              <a:avLst/>
              <a:gdLst/>
              <a:ahLst/>
              <a:cxnLst/>
              <a:rect l="l" t="t" r="r" b="b"/>
              <a:pathLst>
                <a:path w="1748" h="2339" extrusionOk="0">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6" name="Google Shape;22276;p74"/>
            <p:cNvSpPr/>
            <p:nvPr/>
          </p:nvSpPr>
          <p:spPr>
            <a:xfrm>
              <a:off x="6293927" y="1985085"/>
              <a:ext cx="203646" cy="272663"/>
            </a:xfrm>
            <a:custGeom>
              <a:avLst/>
              <a:gdLst/>
              <a:ahLst/>
              <a:cxnLst/>
              <a:rect l="l" t="t" r="r" b="b"/>
              <a:pathLst>
                <a:path w="7772" h="10406" extrusionOk="0">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7" name="Google Shape;22277;p74"/>
            <p:cNvSpPr/>
            <p:nvPr/>
          </p:nvSpPr>
          <p:spPr>
            <a:xfrm>
              <a:off x="6215319" y="2196460"/>
              <a:ext cx="360258" cy="152079"/>
            </a:xfrm>
            <a:custGeom>
              <a:avLst/>
              <a:gdLst/>
              <a:ahLst/>
              <a:cxnLst/>
              <a:rect l="l" t="t" r="r" b="b"/>
              <a:pathLst>
                <a:path w="13749" h="5804" extrusionOk="0">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78" name="Google Shape;22278;p74"/>
          <p:cNvGrpSpPr/>
          <p:nvPr/>
        </p:nvGrpSpPr>
        <p:grpSpPr>
          <a:xfrm>
            <a:off x="5354856" y="1315847"/>
            <a:ext cx="251334" cy="363402"/>
            <a:chOff x="5354856" y="1502697"/>
            <a:chExt cx="251334" cy="363402"/>
          </a:xfrm>
        </p:grpSpPr>
        <p:sp>
          <p:nvSpPr>
            <p:cNvPr id="22279" name="Google Shape;22279;p74"/>
            <p:cNvSpPr/>
            <p:nvPr/>
          </p:nvSpPr>
          <p:spPr>
            <a:xfrm>
              <a:off x="5466793" y="1780024"/>
              <a:ext cx="27827" cy="69096"/>
            </a:xfrm>
            <a:custGeom>
              <a:avLst/>
              <a:gdLst/>
              <a:ahLst/>
              <a:cxnLst/>
              <a:rect l="l" t="t" r="r" b="b"/>
              <a:pathLst>
                <a:path w="1062" h="2637" extrusionOk="0">
                  <a:moveTo>
                    <a:pt x="1" y="1"/>
                  </a:moveTo>
                  <a:lnTo>
                    <a:pt x="1" y="2636"/>
                  </a:lnTo>
                  <a:lnTo>
                    <a:pt x="1062" y="2636"/>
                  </a:lnTo>
                  <a:lnTo>
                    <a:pt x="1062"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0" name="Google Shape;22280;p74"/>
            <p:cNvSpPr/>
            <p:nvPr/>
          </p:nvSpPr>
          <p:spPr>
            <a:xfrm>
              <a:off x="5480759" y="1780024"/>
              <a:ext cx="13861" cy="69096"/>
            </a:xfrm>
            <a:custGeom>
              <a:avLst/>
              <a:gdLst/>
              <a:ahLst/>
              <a:cxnLst/>
              <a:rect l="l" t="t" r="r" b="b"/>
              <a:pathLst>
                <a:path w="529" h="2637" extrusionOk="0">
                  <a:moveTo>
                    <a:pt x="1" y="1"/>
                  </a:moveTo>
                  <a:lnTo>
                    <a:pt x="1" y="2636"/>
                  </a:lnTo>
                  <a:lnTo>
                    <a:pt x="529" y="2636"/>
                  </a:lnTo>
                  <a:lnTo>
                    <a:pt x="529"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1" name="Google Shape;22281;p74"/>
            <p:cNvSpPr/>
            <p:nvPr/>
          </p:nvSpPr>
          <p:spPr>
            <a:xfrm>
              <a:off x="5399269" y="1507964"/>
              <a:ext cx="162901" cy="244286"/>
            </a:xfrm>
            <a:custGeom>
              <a:avLst/>
              <a:gdLst/>
              <a:ahLst/>
              <a:cxnLst/>
              <a:rect l="l" t="t" r="r" b="b"/>
              <a:pathLst>
                <a:path w="6217" h="9323" extrusionOk="0">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2" name="Google Shape;22282;p74"/>
            <p:cNvSpPr/>
            <p:nvPr/>
          </p:nvSpPr>
          <p:spPr>
            <a:xfrm>
              <a:off x="5475990" y="1507964"/>
              <a:ext cx="86180" cy="244286"/>
            </a:xfrm>
            <a:custGeom>
              <a:avLst/>
              <a:gdLst/>
              <a:ahLst/>
              <a:cxnLst/>
              <a:rect l="l" t="t" r="r" b="b"/>
              <a:pathLst>
                <a:path w="3289" h="9323" extrusionOk="0">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3" name="Google Shape;22283;p74"/>
            <p:cNvSpPr/>
            <p:nvPr/>
          </p:nvSpPr>
          <p:spPr>
            <a:xfrm>
              <a:off x="5465928" y="1615263"/>
              <a:ext cx="29583" cy="29583"/>
            </a:xfrm>
            <a:custGeom>
              <a:avLst/>
              <a:gdLst/>
              <a:ahLst/>
              <a:cxnLst/>
              <a:rect l="l" t="t" r="r" b="b"/>
              <a:pathLst>
                <a:path w="1129" h="1129" extrusionOk="0">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4" name="Google Shape;22284;p74"/>
            <p:cNvSpPr/>
            <p:nvPr/>
          </p:nvSpPr>
          <p:spPr>
            <a:xfrm>
              <a:off x="5376997" y="1836386"/>
              <a:ext cx="207550" cy="24421"/>
            </a:xfrm>
            <a:custGeom>
              <a:avLst/>
              <a:gdLst/>
              <a:ahLst/>
              <a:cxnLst/>
              <a:rect l="l" t="t" r="r" b="b"/>
              <a:pathLst>
                <a:path w="7921" h="932" extrusionOk="0">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5" name="Google Shape;22285;p74"/>
            <p:cNvSpPr/>
            <p:nvPr/>
          </p:nvSpPr>
          <p:spPr>
            <a:xfrm>
              <a:off x="5360515" y="1640915"/>
              <a:ext cx="240382" cy="152106"/>
            </a:xfrm>
            <a:custGeom>
              <a:avLst/>
              <a:gdLst/>
              <a:ahLst/>
              <a:cxnLst/>
              <a:rect l="l" t="t" r="r" b="b"/>
              <a:pathLst>
                <a:path w="9174" h="5805" extrusionOk="0">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6" name="Google Shape;22286;p74"/>
            <p:cNvSpPr/>
            <p:nvPr/>
          </p:nvSpPr>
          <p:spPr>
            <a:xfrm>
              <a:off x="5475990" y="1507964"/>
              <a:ext cx="86180" cy="244286"/>
            </a:xfrm>
            <a:custGeom>
              <a:avLst/>
              <a:gdLst/>
              <a:ahLst/>
              <a:cxnLst/>
              <a:rect l="l" t="t" r="r" b="b"/>
              <a:pathLst>
                <a:path w="3289" h="9323" extrusionOk="0">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7" name="Google Shape;22287;p74"/>
            <p:cNvSpPr/>
            <p:nvPr/>
          </p:nvSpPr>
          <p:spPr>
            <a:xfrm>
              <a:off x="5480759" y="1641046"/>
              <a:ext cx="120138" cy="152079"/>
            </a:xfrm>
            <a:custGeom>
              <a:avLst/>
              <a:gdLst/>
              <a:ahLst/>
              <a:cxnLst/>
              <a:rect l="l" t="t" r="r" b="b"/>
              <a:pathLst>
                <a:path w="4585" h="5804" extrusionOk="0">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8" name="Google Shape;22288;p74"/>
            <p:cNvSpPr/>
            <p:nvPr/>
          </p:nvSpPr>
          <p:spPr>
            <a:xfrm>
              <a:off x="5480759" y="1836386"/>
              <a:ext cx="103788" cy="24421"/>
            </a:xfrm>
            <a:custGeom>
              <a:avLst/>
              <a:gdLst/>
              <a:ahLst/>
              <a:cxnLst/>
              <a:rect l="l" t="t" r="r" b="b"/>
              <a:pathLst>
                <a:path w="3961" h="932" extrusionOk="0">
                  <a:moveTo>
                    <a:pt x="1" y="0"/>
                  </a:moveTo>
                  <a:lnTo>
                    <a:pt x="1" y="931"/>
                  </a:lnTo>
                  <a:lnTo>
                    <a:pt x="3961" y="931"/>
                  </a:lnTo>
                  <a:cubicBezTo>
                    <a:pt x="3961" y="418"/>
                    <a:pt x="3543" y="0"/>
                    <a:pt x="3030" y="0"/>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9" name="Google Shape;22289;p74"/>
            <p:cNvSpPr/>
            <p:nvPr/>
          </p:nvSpPr>
          <p:spPr>
            <a:xfrm>
              <a:off x="5441140" y="1570090"/>
              <a:ext cx="29976" cy="10612"/>
            </a:xfrm>
            <a:custGeom>
              <a:avLst/>
              <a:gdLst/>
              <a:ahLst/>
              <a:cxnLst/>
              <a:rect l="l" t="t" r="r" b="b"/>
              <a:pathLst>
                <a:path w="1144" h="405" extrusionOk="0">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0" name="Google Shape;22290;p74"/>
            <p:cNvSpPr/>
            <p:nvPr/>
          </p:nvSpPr>
          <p:spPr>
            <a:xfrm>
              <a:off x="5453980" y="1610022"/>
              <a:ext cx="46798" cy="40116"/>
            </a:xfrm>
            <a:custGeom>
              <a:avLst/>
              <a:gdLst/>
              <a:ahLst/>
              <a:cxnLst/>
              <a:rect l="l" t="t" r="r" b="b"/>
              <a:pathLst>
                <a:path w="1786" h="1531" extrusionOk="0">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1" name="Google Shape;22291;p74"/>
            <p:cNvSpPr/>
            <p:nvPr/>
          </p:nvSpPr>
          <p:spPr>
            <a:xfrm>
              <a:off x="5354856" y="1502697"/>
              <a:ext cx="251334" cy="363402"/>
            </a:xfrm>
            <a:custGeom>
              <a:avLst/>
              <a:gdLst/>
              <a:ahLst/>
              <a:cxnLst/>
              <a:rect l="l" t="t" r="r" b="b"/>
              <a:pathLst>
                <a:path w="9592" h="13869" extrusionOk="0">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92" name="Google Shape;22292;p74"/>
          <p:cNvGrpSpPr/>
          <p:nvPr/>
        </p:nvGrpSpPr>
        <p:grpSpPr>
          <a:xfrm>
            <a:off x="7967402" y="2288693"/>
            <a:ext cx="374093" cy="267082"/>
            <a:chOff x="7967402" y="2475543"/>
            <a:chExt cx="374093" cy="267082"/>
          </a:xfrm>
        </p:grpSpPr>
        <p:sp>
          <p:nvSpPr>
            <p:cNvPr id="22293" name="Google Shape;22293;p74"/>
            <p:cNvSpPr/>
            <p:nvPr/>
          </p:nvSpPr>
          <p:spPr>
            <a:xfrm>
              <a:off x="8135439" y="2480836"/>
              <a:ext cx="200266" cy="229481"/>
            </a:xfrm>
            <a:custGeom>
              <a:avLst/>
              <a:gdLst/>
              <a:ahLst/>
              <a:cxnLst/>
              <a:rect l="l" t="t" r="r" b="b"/>
              <a:pathLst>
                <a:path w="7643" h="8758" extrusionOk="0">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4" name="Google Shape;22294;p74"/>
            <p:cNvSpPr/>
            <p:nvPr/>
          </p:nvSpPr>
          <p:spPr>
            <a:xfrm>
              <a:off x="8152549" y="2506777"/>
              <a:ext cx="183155" cy="203489"/>
            </a:xfrm>
            <a:custGeom>
              <a:avLst/>
              <a:gdLst/>
              <a:ahLst/>
              <a:cxnLst/>
              <a:rect l="l" t="t" r="r" b="b"/>
              <a:pathLst>
                <a:path w="6990" h="7766" extrusionOk="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5" name="Google Shape;22295;p74"/>
            <p:cNvSpPr/>
            <p:nvPr/>
          </p:nvSpPr>
          <p:spPr>
            <a:xfrm>
              <a:off x="8169161" y="2628671"/>
              <a:ext cx="74730" cy="47793"/>
            </a:xfrm>
            <a:custGeom>
              <a:avLst/>
              <a:gdLst/>
              <a:ahLst/>
              <a:cxnLst/>
              <a:rect l="l" t="t" r="r" b="b"/>
              <a:pathLst>
                <a:path w="2852" h="1824" extrusionOk="0">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6" name="Google Shape;22296;p74"/>
            <p:cNvSpPr/>
            <p:nvPr/>
          </p:nvSpPr>
          <p:spPr>
            <a:xfrm>
              <a:off x="7973324" y="2508165"/>
              <a:ext cx="198746" cy="228984"/>
            </a:xfrm>
            <a:custGeom>
              <a:avLst/>
              <a:gdLst/>
              <a:ahLst/>
              <a:cxnLst/>
              <a:rect l="l" t="t" r="r" b="b"/>
              <a:pathLst>
                <a:path w="7585" h="8739" extrusionOk="0">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7" name="Google Shape;22297;p74"/>
            <p:cNvSpPr/>
            <p:nvPr/>
          </p:nvSpPr>
          <p:spPr>
            <a:xfrm>
              <a:off x="8073077" y="2508165"/>
              <a:ext cx="98993" cy="229115"/>
            </a:xfrm>
            <a:custGeom>
              <a:avLst/>
              <a:gdLst/>
              <a:ahLst/>
              <a:cxnLst/>
              <a:rect l="l" t="t" r="r" b="b"/>
              <a:pathLst>
                <a:path w="3778" h="8744" extrusionOk="0">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8" name="Google Shape;22298;p74"/>
            <p:cNvSpPr/>
            <p:nvPr/>
          </p:nvSpPr>
          <p:spPr>
            <a:xfrm>
              <a:off x="8057224" y="2650419"/>
              <a:ext cx="74861" cy="46562"/>
            </a:xfrm>
            <a:custGeom>
              <a:avLst/>
              <a:gdLst/>
              <a:ahLst/>
              <a:cxnLst/>
              <a:rect l="l" t="t" r="r" b="b"/>
              <a:pathLst>
                <a:path w="2857" h="1777" extrusionOk="0">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9" name="Google Shape;22299;p74"/>
            <p:cNvSpPr/>
            <p:nvPr/>
          </p:nvSpPr>
          <p:spPr>
            <a:xfrm>
              <a:off x="8205137" y="2569820"/>
              <a:ext cx="37836" cy="51147"/>
            </a:xfrm>
            <a:custGeom>
              <a:avLst/>
              <a:gdLst/>
              <a:ahLst/>
              <a:cxnLst/>
              <a:rect l="l" t="t" r="r" b="b"/>
              <a:pathLst>
                <a:path w="1444" h="1952" extrusionOk="0">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0" name="Google Shape;22300;p74"/>
            <p:cNvSpPr/>
            <p:nvPr/>
          </p:nvSpPr>
          <p:spPr>
            <a:xfrm>
              <a:off x="8169974" y="2535992"/>
              <a:ext cx="54920" cy="21591"/>
            </a:xfrm>
            <a:custGeom>
              <a:avLst/>
              <a:gdLst/>
              <a:ahLst/>
              <a:cxnLst/>
              <a:rect l="l" t="t" r="r" b="b"/>
              <a:pathLst>
                <a:path w="2096" h="824" extrusionOk="0">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1" name="Google Shape;22301;p74"/>
            <p:cNvSpPr/>
            <p:nvPr/>
          </p:nvSpPr>
          <p:spPr>
            <a:xfrm>
              <a:off x="8254319" y="2558369"/>
              <a:ext cx="50309" cy="32019"/>
            </a:xfrm>
            <a:custGeom>
              <a:avLst/>
              <a:gdLst/>
              <a:ahLst/>
              <a:cxnLst/>
              <a:rect l="l" t="t" r="r" b="b"/>
              <a:pathLst>
                <a:path w="1920" h="1222" extrusionOk="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2" name="Google Shape;22302;p74"/>
            <p:cNvSpPr/>
            <p:nvPr/>
          </p:nvSpPr>
          <p:spPr>
            <a:xfrm>
              <a:off x="8067417" y="2595105"/>
              <a:ext cx="35714" cy="50440"/>
            </a:xfrm>
            <a:custGeom>
              <a:avLst/>
              <a:gdLst/>
              <a:ahLst/>
              <a:cxnLst/>
              <a:rect l="l" t="t" r="r" b="b"/>
              <a:pathLst>
                <a:path w="1363" h="1925" extrusionOk="0">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3" name="Google Shape;22303;p74"/>
            <p:cNvSpPr/>
            <p:nvPr/>
          </p:nvSpPr>
          <p:spPr>
            <a:xfrm>
              <a:off x="8001361" y="2590284"/>
              <a:ext cx="52981" cy="23766"/>
            </a:xfrm>
            <a:custGeom>
              <a:avLst/>
              <a:gdLst/>
              <a:ahLst/>
              <a:cxnLst/>
              <a:rect l="l" t="t" r="r" b="b"/>
              <a:pathLst>
                <a:path w="2022" h="907" extrusionOk="0">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4" name="Google Shape;22304;p74"/>
            <p:cNvSpPr/>
            <p:nvPr/>
          </p:nvSpPr>
          <p:spPr>
            <a:xfrm>
              <a:off x="8086388" y="2565365"/>
              <a:ext cx="52353" cy="30395"/>
            </a:xfrm>
            <a:custGeom>
              <a:avLst/>
              <a:gdLst/>
              <a:ahLst/>
              <a:cxnLst/>
              <a:rect l="l" t="t" r="r" b="b"/>
              <a:pathLst>
                <a:path w="1998" h="1160" extrusionOk="0">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5" name="Google Shape;22305;p74"/>
            <p:cNvSpPr/>
            <p:nvPr/>
          </p:nvSpPr>
          <p:spPr>
            <a:xfrm>
              <a:off x="7967402" y="2503003"/>
              <a:ext cx="281520" cy="239622"/>
            </a:xfrm>
            <a:custGeom>
              <a:avLst/>
              <a:gdLst/>
              <a:ahLst/>
              <a:cxnLst/>
              <a:rect l="l" t="t" r="r" b="b"/>
              <a:pathLst>
                <a:path w="10744" h="9145" extrusionOk="0">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6" name="Google Shape;22306;p74"/>
            <p:cNvSpPr/>
            <p:nvPr/>
          </p:nvSpPr>
          <p:spPr>
            <a:xfrm>
              <a:off x="8051093" y="2645073"/>
              <a:ext cx="86652" cy="56676"/>
            </a:xfrm>
            <a:custGeom>
              <a:avLst/>
              <a:gdLst/>
              <a:ahLst/>
              <a:cxnLst/>
              <a:rect l="l" t="t" r="r" b="b"/>
              <a:pathLst>
                <a:path w="3307" h="2163" extrusionOk="0">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7" name="Google Shape;22307;p74"/>
            <p:cNvSpPr/>
            <p:nvPr/>
          </p:nvSpPr>
          <p:spPr>
            <a:xfrm>
              <a:off x="8154069" y="2475543"/>
              <a:ext cx="187426" cy="240041"/>
            </a:xfrm>
            <a:custGeom>
              <a:avLst/>
              <a:gdLst/>
              <a:ahLst/>
              <a:cxnLst/>
              <a:rect l="l" t="t" r="r" b="b"/>
              <a:pathLst>
                <a:path w="7153" h="9161" extrusionOk="0">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08" name="Google Shape;22308;p74"/>
          <p:cNvGrpSpPr/>
          <p:nvPr/>
        </p:nvGrpSpPr>
        <p:grpSpPr>
          <a:xfrm>
            <a:off x="7526624" y="2273836"/>
            <a:ext cx="363979" cy="298604"/>
            <a:chOff x="7526624" y="2460686"/>
            <a:chExt cx="363979" cy="298604"/>
          </a:xfrm>
        </p:grpSpPr>
        <p:sp>
          <p:nvSpPr>
            <p:cNvPr id="22309" name="Google Shape;22309;p74"/>
            <p:cNvSpPr/>
            <p:nvPr/>
          </p:nvSpPr>
          <p:spPr>
            <a:xfrm>
              <a:off x="7681507" y="2466032"/>
              <a:ext cx="54239" cy="259745"/>
            </a:xfrm>
            <a:custGeom>
              <a:avLst/>
              <a:gdLst/>
              <a:ahLst/>
              <a:cxnLst/>
              <a:rect l="l" t="t" r="r" b="b"/>
              <a:pathLst>
                <a:path w="2070" h="9913" extrusionOk="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0" name="Google Shape;22310;p74"/>
            <p:cNvSpPr/>
            <p:nvPr/>
          </p:nvSpPr>
          <p:spPr>
            <a:xfrm>
              <a:off x="7708548" y="2466032"/>
              <a:ext cx="27198" cy="259745"/>
            </a:xfrm>
            <a:custGeom>
              <a:avLst/>
              <a:gdLst/>
              <a:ahLst/>
              <a:cxnLst/>
              <a:rect l="l" t="t" r="r" b="b"/>
              <a:pathLst>
                <a:path w="1038" h="9913" extrusionOk="0">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1" name="Google Shape;22311;p74"/>
            <p:cNvSpPr/>
            <p:nvPr/>
          </p:nvSpPr>
          <p:spPr>
            <a:xfrm>
              <a:off x="7567054" y="2557609"/>
              <a:ext cx="144926" cy="168168"/>
            </a:xfrm>
            <a:custGeom>
              <a:avLst/>
              <a:gdLst/>
              <a:ahLst/>
              <a:cxnLst/>
              <a:rect l="l" t="t" r="r" b="b"/>
              <a:pathLst>
                <a:path w="5531" h="6418" extrusionOk="0">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2" name="Google Shape;22312;p74"/>
            <p:cNvSpPr/>
            <p:nvPr/>
          </p:nvSpPr>
          <p:spPr>
            <a:xfrm>
              <a:off x="7567054" y="2559234"/>
              <a:ext cx="144795" cy="166543"/>
            </a:xfrm>
            <a:custGeom>
              <a:avLst/>
              <a:gdLst/>
              <a:ahLst/>
              <a:cxnLst/>
              <a:rect l="l" t="t" r="r" b="b"/>
              <a:pathLst>
                <a:path w="5526" h="6356" extrusionOk="0">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3" name="Google Shape;22313;p74"/>
            <p:cNvSpPr/>
            <p:nvPr/>
          </p:nvSpPr>
          <p:spPr>
            <a:xfrm>
              <a:off x="7705298" y="2557609"/>
              <a:ext cx="144900" cy="168168"/>
            </a:xfrm>
            <a:custGeom>
              <a:avLst/>
              <a:gdLst/>
              <a:ahLst/>
              <a:cxnLst/>
              <a:rect l="l" t="t" r="r" b="b"/>
              <a:pathLst>
                <a:path w="5530" h="6418" extrusionOk="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4" name="Google Shape;22314;p74"/>
            <p:cNvSpPr/>
            <p:nvPr/>
          </p:nvSpPr>
          <p:spPr>
            <a:xfrm>
              <a:off x="7705298" y="2559234"/>
              <a:ext cx="144900" cy="166543"/>
            </a:xfrm>
            <a:custGeom>
              <a:avLst/>
              <a:gdLst/>
              <a:ahLst/>
              <a:cxnLst/>
              <a:rect l="l" t="t" r="r" b="b"/>
              <a:pathLst>
                <a:path w="5530" h="6356" extrusionOk="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5" name="Google Shape;22315;p74"/>
            <p:cNvSpPr/>
            <p:nvPr/>
          </p:nvSpPr>
          <p:spPr>
            <a:xfrm>
              <a:off x="7532336" y="2594188"/>
              <a:ext cx="176238" cy="145424"/>
            </a:xfrm>
            <a:custGeom>
              <a:avLst/>
              <a:gdLst/>
              <a:ahLst/>
              <a:cxnLst/>
              <a:rect l="l" t="t" r="r" b="b"/>
              <a:pathLst>
                <a:path w="6726" h="5550" extrusionOk="0">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6" name="Google Shape;22316;p74"/>
            <p:cNvSpPr/>
            <p:nvPr/>
          </p:nvSpPr>
          <p:spPr>
            <a:xfrm>
              <a:off x="7532205" y="2594188"/>
              <a:ext cx="176369" cy="135991"/>
            </a:xfrm>
            <a:custGeom>
              <a:avLst/>
              <a:gdLst/>
              <a:ahLst/>
              <a:cxnLst/>
              <a:rect l="l" t="t" r="r" b="b"/>
              <a:pathLst>
                <a:path w="6731" h="5190" extrusionOk="0">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7" name="Google Shape;22317;p74"/>
            <p:cNvSpPr/>
            <p:nvPr/>
          </p:nvSpPr>
          <p:spPr>
            <a:xfrm>
              <a:off x="7708548" y="2594188"/>
              <a:ext cx="176369" cy="145502"/>
            </a:xfrm>
            <a:custGeom>
              <a:avLst/>
              <a:gdLst/>
              <a:ahLst/>
              <a:cxnLst/>
              <a:rect l="l" t="t" r="r" b="b"/>
              <a:pathLst>
                <a:path w="6731" h="5553" extrusionOk="0">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8" name="Google Shape;22318;p74"/>
            <p:cNvSpPr/>
            <p:nvPr/>
          </p:nvSpPr>
          <p:spPr>
            <a:xfrm>
              <a:off x="7781260" y="2594188"/>
              <a:ext cx="103788" cy="145555"/>
            </a:xfrm>
            <a:custGeom>
              <a:avLst/>
              <a:gdLst/>
              <a:ahLst/>
              <a:cxnLst/>
              <a:rect l="l" t="t" r="r" b="b"/>
              <a:pathLst>
                <a:path w="3961" h="5555" extrusionOk="0">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9" name="Google Shape;22319;p74"/>
            <p:cNvSpPr/>
            <p:nvPr/>
          </p:nvSpPr>
          <p:spPr>
            <a:xfrm>
              <a:off x="7687559" y="2694334"/>
              <a:ext cx="42291" cy="59925"/>
            </a:xfrm>
            <a:custGeom>
              <a:avLst/>
              <a:gdLst/>
              <a:ahLst/>
              <a:cxnLst/>
              <a:rect l="l" t="t" r="r" b="b"/>
              <a:pathLst>
                <a:path w="1614" h="2287" extrusionOk="0">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0" name="Google Shape;22320;p74"/>
            <p:cNvSpPr/>
            <p:nvPr/>
          </p:nvSpPr>
          <p:spPr>
            <a:xfrm>
              <a:off x="7708548" y="2694439"/>
              <a:ext cx="21172" cy="59768"/>
            </a:xfrm>
            <a:custGeom>
              <a:avLst/>
              <a:gdLst/>
              <a:ahLst/>
              <a:cxnLst/>
              <a:rect l="l" t="t" r="r" b="b"/>
              <a:pathLst>
                <a:path w="808" h="2281" extrusionOk="0">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1" name="Google Shape;22321;p74"/>
            <p:cNvSpPr/>
            <p:nvPr/>
          </p:nvSpPr>
          <p:spPr>
            <a:xfrm>
              <a:off x="7593964" y="2666900"/>
              <a:ext cx="72869" cy="40483"/>
            </a:xfrm>
            <a:custGeom>
              <a:avLst/>
              <a:gdLst/>
              <a:ahLst/>
              <a:cxnLst/>
              <a:rect l="l" t="t" r="r" b="b"/>
              <a:pathLst>
                <a:path w="2781" h="1545" extrusionOk="0">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2" name="Google Shape;22322;p74"/>
            <p:cNvSpPr/>
            <p:nvPr/>
          </p:nvSpPr>
          <p:spPr>
            <a:xfrm>
              <a:off x="7750314" y="2666900"/>
              <a:ext cx="72974" cy="40483"/>
            </a:xfrm>
            <a:custGeom>
              <a:avLst/>
              <a:gdLst/>
              <a:ahLst/>
              <a:cxnLst/>
              <a:rect l="l" t="t" r="r" b="b"/>
              <a:pathLst>
                <a:path w="2785" h="1545" extrusionOk="0">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3" name="Google Shape;22323;p74"/>
            <p:cNvSpPr/>
            <p:nvPr/>
          </p:nvSpPr>
          <p:spPr>
            <a:xfrm>
              <a:off x="7703281" y="2574851"/>
              <a:ext cx="10717" cy="68493"/>
            </a:xfrm>
            <a:custGeom>
              <a:avLst/>
              <a:gdLst/>
              <a:ahLst/>
              <a:cxnLst/>
              <a:rect l="l" t="t" r="r" b="b"/>
              <a:pathLst>
                <a:path w="409" h="2614" extrusionOk="0">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4" name="Google Shape;22324;p74"/>
            <p:cNvSpPr/>
            <p:nvPr/>
          </p:nvSpPr>
          <p:spPr>
            <a:xfrm>
              <a:off x="7526624" y="2552421"/>
              <a:ext cx="363979" cy="206869"/>
            </a:xfrm>
            <a:custGeom>
              <a:avLst/>
              <a:gdLst/>
              <a:ahLst/>
              <a:cxnLst/>
              <a:rect l="l" t="t" r="r" b="b"/>
              <a:pathLst>
                <a:path w="13891" h="7895" extrusionOk="0">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5" name="Google Shape;22325;p74"/>
            <p:cNvSpPr/>
            <p:nvPr/>
          </p:nvSpPr>
          <p:spPr>
            <a:xfrm>
              <a:off x="7587937" y="2661529"/>
              <a:ext cx="91054" cy="52091"/>
            </a:xfrm>
            <a:custGeom>
              <a:avLst/>
              <a:gdLst/>
              <a:ahLst/>
              <a:cxnLst/>
              <a:rect l="l" t="t" r="r" b="b"/>
              <a:pathLst>
                <a:path w="3475" h="1988" extrusionOk="0">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6" name="Google Shape;22326;p74"/>
            <p:cNvSpPr/>
            <p:nvPr/>
          </p:nvSpPr>
          <p:spPr>
            <a:xfrm>
              <a:off x="7738287" y="2661581"/>
              <a:ext cx="91054" cy="52195"/>
            </a:xfrm>
            <a:custGeom>
              <a:avLst/>
              <a:gdLst/>
              <a:ahLst/>
              <a:cxnLst/>
              <a:rect l="l" t="t" r="r" b="b"/>
              <a:pathLst>
                <a:path w="3475" h="1992" extrusionOk="0">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7" name="Google Shape;22327;p74"/>
            <p:cNvSpPr/>
            <p:nvPr/>
          </p:nvSpPr>
          <p:spPr>
            <a:xfrm>
              <a:off x="7676109" y="2460686"/>
              <a:ext cx="64930" cy="125484"/>
            </a:xfrm>
            <a:custGeom>
              <a:avLst/>
              <a:gdLst/>
              <a:ahLst/>
              <a:cxnLst/>
              <a:rect l="l" t="t" r="r" b="b"/>
              <a:pathLst>
                <a:path w="2478" h="4789" extrusionOk="0">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28" name="Google Shape;22328;p74"/>
          <p:cNvGrpSpPr/>
          <p:nvPr/>
        </p:nvGrpSpPr>
        <p:grpSpPr>
          <a:xfrm>
            <a:off x="7108353" y="1798235"/>
            <a:ext cx="346161" cy="363481"/>
            <a:chOff x="7108353" y="1985085"/>
            <a:chExt cx="346161" cy="363481"/>
          </a:xfrm>
        </p:grpSpPr>
        <p:sp>
          <p:nvSpPr>
            <p:cNvPr id="22329" name="Google Shape;22329;p74"/>
            <p:cNvSpPr/>
            <p:nvPr/>
          </p:nvSpPr>
          <p:spPr>
            <a:xfrm>
              <a:off x="7138014" y="2121390"/>
              <a:ext cx="217245" cy="221909"/>
            </a:xfrm>
            <a:custGeom>
              <a:avLst/>
              <a:gdLst/>
              <a:ahLst/>
              <a:cxnLst/>
              <a:rect l="l" t="t" r="r" b="b"/>
              <a:pathLst>
                <a:path w="8291" h="8469" extrusionOk="0">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0" name="Google Shape;22330;p74"/>
            <p:cNvSpPr/>
            <p:nvPr/>
          </p:nvSpPr>
          <p:spPr>
            <a:xfrm>
              <a:off x="7138014" y="2121390"/>
              <a:ext cx="217245" cy="221778"/>
            </a:xfrm>
            <a:custGeom>
              <a:avLst/>
              <a:gdLst/>
              <a:ahLst/>
              <a:cxnLst/>
              <a:rect l="l" t="t" r="r" b="b"/>
              <a:pathLst>
                <a:path w="8291" h="8464" extrusionOk="0">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1" name="Google Shape;22331;p74"/>
            <p:cNvSpPr/>
            <p:nvPr/>
          </p:nvSpPr>
          <p:spPr>
            <a:xfrm>
              <a:off x="7166837" y="2121390"/>
              <a:ext cx="159757" cy="71847"/>
            </a:xfrm>
            <a:custGeom>
              <a:avLst/>
              <a:gdLst/>
              <a:ahLst/>
              <a:cxnLst/>
              <a:rect l="l" t="t" r="r" b="b"/>
              <a:pathLst>
                <a:path w="6097" h="2742" extrusionOk="0">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2" name="Google Shape;22332;p74"/>
            <p:cNvSpPr/>
            <p:nvPr/>
          </p:nvSpPr>
          <p:spPr>
            <a:xfrm>
              <a:off x="7285194" y="2121259"/>
              <a:ext cx="41400" cy="70459"/>
            </a:xfrm>
            <a:custGeom>
              <a:avLst/>
              <a:gdLst/>
              <a:ahLst/>
              <a:cxnLst/>
              <a:rect l="l" t="t" r="r" b="b"/>
              <a:pathLst>
                <a:path w="1580" h="2689" extrusionOk="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3" name="Google Shape;22333;p74"/>
            <p:cNvSpPr/>
            <p:nvPr/>
          </p:nvSpPr>
          <p:spPr>
            <a:xfrm>
              <a:off x="7114013" y="2094716"/>
              <a:ext cx="266034" cy="64196"/>
            </a:xfrm>
            <a:custGeom>
              <a:avLst/>
              <a:gdLst/>
              <a:ahLst/>
              <a:cxnLst/>
              <a:rect l="l" t="t" r="r" b="b"/>
              <a:pathLst>
                <a:path w="10153" h="2450" extrusionOk="0">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4" name="Google Shape;22334;p74"/>
            <p:cNvSpPr/>
            <p:nvPr/>
          </p:nvSpPr>
          <p:spPr>
            <a:xfrm>
              <a:off x="7152609" y="2115102"/>
              <a:ext cx="188186" cy="23425"/>
            </a:xfrm>
            <a:custGeom>
              <a:avLst/>
              <a:gdLst/>
              <a:ahLst/>
              <a:cxnLst/>
              <a:rect l="l" t="t" r="r" b="b"/>
              <a:pathLst>
                <a:path w="7182" h="894" extrusionOk="0">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5" name="Google Shape;22335;p74"/>
            <p:cNvSpPr/>
            <p:nvPr/>
          </p:nvSpPr>
          <p:spPr>
            <a:xfrm>
              <a:off x="7208211" y="1990823"/>
              <a:ext cx="241404" cy="88879"/>
            </a:xfrm>
            <a:custGeom>
              <a:avLst/>
              <a:gdLst/>
              <a:ahLst/>
              <a:cxnLst/>
              <a:rect l="l" t="t" r="r" b="b"/>
              <a:pathLst>
                <a:path w="9213" h="3392" extrusionOk="0">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6" name="Google Shape;22336;p74"/>
            <p:cNvSpPr/>
            <p:nvPr/>
          </p:nvSpPr>
          <p:spPr>
            <a:xfrm>
              <a:off x="7209731" y="2002143"/>
              <a:ext cx="239884" cy="77559"/>
            </a:xfrm>
            <a:custGeom>
              <a:avLst/>
              <a:gdLst/>
              <a:ahLst/>
              <a:cxnLst/>
              <a:rect l="l" t="t" r="r" b="b"/>
              <a:pathLst>
                <a:path w="9155" h="2960" extrusionOk="0">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7" name="Google Shape;22337;p74"/>
            <p:cNvSpPr/>
            <p:nvPr/>
          </p:nvSpPr>
          <p:spPr>
            <a:xfrm>
              <a:off x="7208211" y="2050460"/>
              <a:ext cx="50833" cy="29242"/>
            </a:xfrm>
            <a:custGeom>
              <a:avLst/>
              <a:gdLst/>
              <a:ahLst/>
              <a:cxnLst/>
              <a:rect l="l" t="t" r="r" b="b"/>
              <a:pathLst>
                <a:path w="1940" h="1116" extrusionOk="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8" name="Google Shape;22338;p74"/>
            <p:cNvSpPr/>
            <p:nvPr/>
          </p:nvSpPr>
          <p:spPr>
            <a:xfrm>
              <a:off x="7209731" y="2059893"/>
              <a:ext cx="49313" cy="19390"/>
            </a:xfrm>
            <a:custGeom>
              <a:avLst/>
              <a:gdLst/>
              <a:ahLst/>
              <a:cxnLst/>
              <a:rect l="l" t="t" r="r" b="b"/>
              <a:pathLst>
                <a:path w="1882" h="740" extrusionOk="0">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9" name="Google Shape;22339;p74"/>
            <p:cNvSpPr/>
            <p:nvPr/>
          </p:nvSpPr>
          <p:spPr>
            <a:xfrm>
              <a:off x="7132617" y="2254027"/>
              <a:ext cx="228067" cy="94539"/>
            </a:xfrm>
            <a:custGeom>
              <a:avLst/>
              <a:gdLst/>
              <a:ahLst/>
              <a:cxnLst/>
              <a:rect l="l" t="t" r="r" b="b"/>
              <a:pathLst>
                <a:path w="8704" h="3608" extrusionOk="0">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0" name="Google Shape;22340;p74"/>
            <p:cNvSpPr/>
            <p:nvPr/>
          </p:nvSpPr>
          <p:spPr>
            <a:xfrm>
              <a:off x="7108353" y="2089449"/>
              <a:ext cx="276463" cy="150848"/>
            </a:xfrm>
            <a:custGeom>
              <a:avLst/>
              <a:gdLst/>
              <a:ahLst/>
              <a:cxnLst/>
              <a:rect l="l" t="t" r="r" b="b"/>
              <a:pathLst>
                <a:path w="10551" h="5757" extrusionOk="0">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1" name="Google Shape;22341;p74"/>
            <p:cNvSpPr/>
            <p:nvPr/>
          </p:nvSpPr>
          <p:spPr>
            <a:xfrm>
              <a:off x="7145823" y="2109704"/>
              <a:ext cx="201654" cy="34089"/>
            </a:xfrm>
            <a:custGeom>
              <a:avLst/>
              <a:gdLst/>
              <a:ahLst/>
              <a:cxnLst/>
              <a:rect l="l" t="t" r="r" b="b"/>
              <a:pathLst>
                <a:path w="7696" h="1301" extrusionOk="0">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2" name="Google Shape;22342;p74"/>
            <p:cNvSpPr/>
            <p:nvPr/>
          </p:nvSpPr>
          <p:spPr>
            <a:xfrm>
              <a:off x="7202289" y="1985557"/>
              <a:ext cx="252225" cy="99412"/>
            </a:xfrm>
            <a:custGeom>
              <a:avLst/>
              <a:gdLst/>
              <a:ahLst/>
              <a:cxnLst/>
              <a:rect l="l" t="t" r="r" b="b"/>
              <a:pathLst>
                <a:path w="9626" h="3794" extrusionOk="0">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3" name="Google Shape;22343;p74"/>
            <p:cNvSpPr/>
            <p:nvPr/>
          </p:nvSpPr>
          <p:spPr>
            <a:xfrm>
              <a:off x="7147971" y="2033481"/>
              <a:ext cx="37496" cy="33985"/>
            </a:xfrm>
            <a:custGeom>
              <a:avLst/>
              <a:gdLst/>
              <a:ahLst/>
              <a:cxnLst/>
              <a:rect l="l" t="t" r="r" b="b"/>
              <a:pathLst>
                <a:path w="1431" h="1297" extrusionOk="0">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4" name="Google Shape;22344;p74"/>
            <p:cNvSpPr/>
            <p:nvPr/>
          </p:nvSpPr>
          <p:spPr>
            <a:xfrm>
              <a:off x="7348080" y="2054600"/>
              <a:ext cx="37627" cy="33985"/>
            </a:xfrm>
            <a:custGeom>
              <a:avLst/>
              <a:gdLst/>
              <a:ahLst/>
              <a:cxnLst/>
              <a:rect l="l" t="t" r="r" b="b"/>
              <a:pathLst>
                <a:path w="1436" h="1297" extrusionOk="0">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5" name="Google Shape;22345;p74"/>
            <p:cNvSpPr/>
            <p:nvPr/>
          </p:nvSpPr>
          <p:spPr>
            <a:xfrm>
              <a:off x="7270730" y="1985085"/>
              <a:ext cx="37496" cy="34063"/>
            </a:xfrm>
            <a:custGeom>
              <a:avLst/>
              <a:gdLst/>
              <a:ahLst/>
              <a:cxnLst/>
              <a:rect l="l" t="t" r="r" b="b"/>
              <a:pathLst>
                <a:path w="1431" h="1300" extrusionOk="0">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46" name="Google Shape;22346;p74"/>
          <p:cNvGrpSpPr/>
          <p:nvPr/>
        </p:nvGrpSpPr>
        <p:grpSpPr>
          <a:xfrm>
            <a:off x="6139594" y="2730598"/>
            <a:ext cx="371578" cy="315347"/>
            <a:chOff x="6139594" y="2917448"/>
            <a:chExt cx="371578" cy="315347"/>
          </a:xfrm>
        </p:grpSpPr>
        <p:sp>
          <p:nvSpPr>
            <p:cNvPr id="22347" name="Google Shape;22347;p74"/>
            <p:cNvSpPr/>
            <p:nvPr/>
          </p:nvSpPr>
          <p:spPr>
            <a:xfrm>
              <a:off x="6144887" y="3147402"/>
              <a:ext cx="360625" cy="80101"/>
            </a:xfrm>
            <a:custGeom>
              <a:avLst/>
              <a:gdLst/>
              <a:ahLst/>
              <a:cxnLst/>
              <a:rect l="l" t="t" r="r" b="b"/>
              <a:pathLst>
                <a:path w="13763" h="3057" extrusionOk="0">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8" name="Google Shape;22348;p74"/>
            <p:cNvSpPr/>
            <p:nvPr/>
          </p:nvSpPr>
          <p:spPr>
            <a:xfrm>
              <a:off x="6195432" y="2948263"/>
              <a:ext cx="259641" cy="243159"/>
            </a:xfrm>
            <a:custGeom>
              <a:avLst/>
              <a:gdLst/>
              <a:ahLst/>
              <a:cxnLst/>
              <a:rect l="l" t="t" r="r" b="b"/>
              <a:pathLst>
                <a:path w="9909" h="9280" extrusionOk="0">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9" name="Google Shape;22349;p74"/>
            <p:cNvSpPr/>
            <p:nvPr/>
          </p:nvSpPr>
          <p:spPr>
            <a:xfrm>
              <a:off x="6306740" y="2948263"/>
              <a:ext cx="148332" cy="243159"/>
            </a:xfrm>
            <a:custGeom>
              <a:avLst/>
              <a:gdLst/>
              <a:ahLst/>
              <a:cxnLst/>
              <a:rect l="l" t="t" r="r" b="b"/>
              <a:pathLst>
                <a:path w="5661" h="9280" extrusionOk="0">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0" name="Google Shape;22350;p74"/>
            <p:cNvSpPr/>
            <p:nvPr/>
          </p:nvSpPr>
          <p:spPr>
            <a:xfrm>
              <a:off x="6195432" y="2922846"/>
              <a:ext cx="259641" cy="51593"/>
            </a:xfrm>
            <a:custGeom>
              <a:avLst/>
              <a:gdLst/>
              <a:ahLst/>
              <a:cxnLst/>
              <a:rect l="l" t="t" r="r" b="b"/>
              <a:pathLst>
                <a:path w="9909" h="1969" extrusionOk="0">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1" name="Google Shape;22351;p74"/>
            <p:cNvSpPr/>
            <p:nvPr/>
          </p:nvSpPr>
          <p:spPr>
            <a:xfrm>
              <a:off x="6228892" y="3133514"/>
              <a:ext cx="192588" cy="58012"/>
            </a:xfrm>
            <a:custGeom>
              <a:avLst/>
              <a:gdLst/>
              <a:ahLst/>
              <a:cxnLst/>
              <a:rect l="l" t="t" r="r" b="b"/>
              <a:pathLst>
                <a:path w="7350" h="2214" extrusionOk="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2" name="Google Shape;22352;p74"/>
            <p:cNvSpPr/>
            <p:nvPr/>
          </p:nvSpPr>
          <p:spPr>
            <a:xfrm>
              <a:off x="6229023" y="3133409"/>
              <a:ext cx="393" cy="18368"/>
            </a:xfrm>
            <a:custGeom>
              <a:avLst/>
              <a:gdLst/>
              <a:ahLst/>
              <a:cxnLst/>
              <a:rect l="l" t="t" r="r" b="b"/>
              <a:pathLst>
                <a:path w="15" h="701" extrusionOk="0">
                  <a:moveTo>
                    <a:pt x="0" y="0"/>
                  </a:moveTo>
                  <a:cubicBezTo>
                    <a:pt x="5" y="231"/>
                    <a:pt x="10" y="466"/>
                    <a:pt x="15" y="701"/>
                  </a:cubicBezTo>
                  <a:cubicBezTo>
                    <a:pt x="15" y="466"/>
                    <a:pt x="15" y="231"/>
                    <a:pt x="1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3" name="Google Shape;22353;p74"/>
            <p:cNvSpPr/>
            <p:nvPr/>
          </p:nvSpPr>
          <p:spPr>
            <a:xfrm>
              <a:off x="6229154" y="3133409"/>
              <a:ext cx="192326" cy="58012"/>
            </a:xfrm>
            <a:custGeom>
              <a:avLst/>
              <a:gdLst/>
              <a:ahLst/>
              <a:cxnLst/>
              <a:rect l="l" t="t" r="r" b="b"/>
              <a:pathLst>
                <a:path w="7340" h="2214" extrusionOk="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4" name="Google Shape;22354;p74"/>
            <p:cNvSpPr/>
            <p:nvPr/>
          </p:nvSpPr>
          <p:spPr>
            <a:xfrm>
              <a:off x="6139594" y="2917448"/>
              <a:ext cx="371578" cy="315347"/>
            </a:xfrm>
            <a:custGeom>
              <a:avLst/>
              <a:gdLst/>
              <a:ahLst/>
              <a:cxnLst/>
              <a:rect l="l" t="t" r="r" b="b"/>
              <a:pathLst>
                <a:path w="14181" h="12035" extrusionOk="0">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55" name="Google Shape;22355;p74"/>
          <p:cNvGrpSpPr/>
          <p:nvPr/>
        </p:nvGrpSpPr>
        <p:grpSpPr>
          <a:xfrm>
            <a:off x="7539253" y="2706545"/>
            <a:ext cx="328186" cy="363429"/>
            <a:chOff x="7539253" y="2893395"/>
            <a:chExt cx="328186" cy="363429"/>
          </a:xfrm>
        </p:grpSpPr>
        <p:sp>
          <p:nvSpPr>
            <p:cNvPr id="22356" name="Google Shape;22356;p74"/>
            <p:cNvSpPr/>
            <p:nvPr/>
          </p:nvSpPr>
          <p:spPr>
            <a:xfrm>
              <a:off x="7655356" y="3110011"/>
              <a:ext cx="96111" cy="94617"/>
            </a:xfrm>
            <a:custGeom>
              <a:avLst/>
              <a:gdLst/>
              <a:ahLst/>
              <a:cxnLst/>
              <a:rect l="l" t="t" r="r" b="b"/>
              <a:pathLst>
                <a:path w="3668" h="3611" extrusionOk="0">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7" name="Google Shape;22357;p74"/>
            <p:cNvSpPr/>
            <p:nvPr/>
          </p:nvSpPr>
          <p:spPr>
            <a:xfrm>
              <a:off x="7703412" y="3110011"/>
              <a:ext cx="48055" cy="94617"/>
            </a:xfrm>
            <a:custGeom>
              <a:avLst/>
              <a:gdLst/>
              <a:ahLst/>
              <a:cxnLst/>
              <a:rect l="l" t="t" r="r" b="b"/>
              <a:pathLst>
                <a:path w="1834" h="3611" extrusionOk="0">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8" name="Google Shape;22358;p74"/>
            <p:cNvSpPr/>
            <p:nvPr/>
          </p:nvSpPr>
          <p:spPr>
            <a:xfrm>
              <a:off x="7617494" y="2913046"/>
              <a:ext cx="171967" cy="216616"/>
            </a:xfrm>
            <a:custGeom>
              <a:avLst/>
              <a:gdLst/>
              <a:ahLst/>
              <a:cxnLst/>
              <a:rect l="l" t="t" r="r" b="b"/>
              <a:pathLst>
                <a:path w="6563" h="8267" extrusionOk="0">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9" name="Google Shape;22359;p74"/>
            <p:cNvSpPr/>
            <p:nvPr/>
          </p:nvSpPr>
          <p:spPr>
            <a:xfrm>
              <a:off x="7703412" y="2913046"/>
              <a:ext cx="86049" cy="216485"/>
            </a:xfrm>
            <a:custGeom>
              <a:avLst/>
              <a:gdLst/>
              <a:ahLst/>
              <a:cxnLst/>
              <a:rect l="l" t="t" r="r" b="b"/>
              <a:pathLst>
                <a:path w="3284" h="8262" extrusionOk="0">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0" name="Google Shape;22360;p74"/>
            <p:cNvSpPr/>
            <p:nvPr/>
          </p:nvSpPr>
          <p:spPr>
            <a:xfrm>
              <a:off x="7602768" y="2898818"/>
              <a:ext cx="201419" cy="24421"/>
            </a:xfrm>
            <a:custGeom>
              <a:avLst/>
              <a:gdLst/>
              <a:ahLst/>
              <a:cxnLst/>
              <a:rect l="l" t="t" r="r" b="b"/>
              <a:pathLst>
                <a:path w="7687" h="932" extrusionOk="0">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1" name="Google Shape;22361;p74"/>
            <p:cNvSpPr/>
            <p:nvPr/>
          </p:nvSpPr>
          <p:spPr>
            <a:xfrm>
              <a:off x="7602768" y="2904871"/>
              <a:ext cx="201419" cy="18368"/>
            </a:xfrm>
            <a:custGeom>
              <a:avLst/>
              <a:gdLst/>
              <a:ahLst/>
              <a:cxnLst/>
              <a:rect l="l" t="t" r="r" b="b"/>
              <a:pathLst>
                <a:path w="7687" h="701" extrusionOk="0">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2" name="Google Shape;22362;p74"/>
            <p:cNvSpPr/>
            <p:nvPr/>
          </p:nvSpPr>
          <p:spPr>
            <a:xfrm>
              <a:off x="7619511" y="3183954"/>
              <a:ext cx="167932" cy="48710"/>
            </a:xfrm>
            <a:custGeom>
              <a:avLst/>
              <a:gdLst/>
              <a:ahLst/>
              <a:cxnLst/>
              <a:rect l="l" t="t" r="r" b="b"/>
              <a:pathLst>
                <a:path w="6409" h="1859" extrusionOk="0">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3" name="Google Shape;22363;p74"/>
            <p:cNvSpPr/>
            <p:nvPr/>
          </p:nvSpPr>
          <p:spPr>
            <a:xfrm>
              <a:off x="7619511" y="3184085"/>
              <a:ext cx="167932" cy="48579"/>
            </a:xfrm>
            <a:custGeom>
              <a:avLst/>
              <a:gdLst/>
              <a:ahLst/>
              <a:cxnLst/>
              <a:rect l="l" t="t" r="r" b="b"/>
              <a:pathLst>
                <a:path w="6409" h="1854" extrusionOk="0">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4" name="Google Shape;22364;p74"/>
            <p:cNvSpPr/>
            <p:nvPr/>
          </p:nvSpPr>
          <p:spPr>
            <a:xfrm>
              <a:off x="7603161" y="3228865"/>
              <a:ext cx="200633" cy="22665"/>
            </a:xfrm>
            <a:custGeom>
              <a:avLst/>
              <a:gdLst/>
              <a:ahLst/>
              <a:cxnLst/>
              <a:rect l="l" t="t" r="r" b="b"/>
              <a:pathLst>
                <a:path w="7657" h="865" extrusionOk="0">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5" name="Google Shape;22365;p74"/>
            <p:cNvSpPr/>
            <p:nvPr/>
          </p:nvSpPr>
          <p:spPr>
            <a:xfrm>
              <a:off x="7671445" y="3112893"/>
              <a:ext cx="63934" cy="23058"/>
            </a:xfrm>
            <a:custGeom>
              <a:avLst/>
              <a:gdLst/>
              <a:ahLst/>
              <a:cxnLst/>
              <a:rect l="l" t="t" r="r" b="b"/>
              <a:pathLst>
                <a:path w="2440" h="880" extrusionOk="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6" name="Google Shape;22366;p74"/>
            <p:cNvSpPr/>
            <p:nvPr/>
          </p:nvSpPr>
          <p:spPr>
            <a:xfrm>
              <a:off x="7671445" y="3118553"/>
              <a:ext cx="63934" cy="17267"/>
            </a:xfrm>
            <a:custGeom>
              <a:avLst/>
              <a:gdLst/>
              <a:ahLst/>
              <a:cxnLst/>
              <a:rect l="l" t="t" r="r" b="b"/>
              <a:pathLst>
                <a:path w="2440" h="659" extrusionOk="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7" name="Google Shape;22367;p74"/>
            <p:cNvSpPr/>
            <p:nvPr/>
          </p:nvSpPr>
          <p:spPr>
            <a:xfrm>
              <a:off x="7650954" y="2948734"/>
              <a:ext cx="104915" cy="98705"/>
            </a:xfrm>
            <a:custGeom>
              <a:avLst/>
              <a:gdLst/>
              <a:ahLst/>
              <a:cxnLst/>
              <a:rect l="l" t="t" r="r" b="b"/>
              <a:pathLst>
                <a:path w="4004" h="3767" extrusionOk="0">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8" name="Google Shape;22368;p74"/>
            <p:cNvSpPr/>
            <p:nvPr/>
          </p:nvSpPr>
          <p:spPr>
            <a:xfrm>
              <a:off x="7603161" y="3228865"/>
              <a:ext cx="200633" cy="22665"/>
            </a:xfrm>
            <a:custGeom>
              <a:avLst/>
              <a:gdLst/>
              <a:ahLst/>
              <a:cxnLst/>
              <a:rect l="l" t="t" r="r" b="b"/>
              <a:pathLst>
                <a:path w="7657" h="865" extrusionOk="0">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9" name="Google Shape;22369;p74"/>
            <p:cNvSpPr/>
            <p:nvPr/>
          </p:nvSpPr>
          <p:spPr>
            <a:xfrm>
              <a:off x="7539253" y="2893395"/>
              <a:ext cx="328186" cy="363429"/>
            </a:xfrm>
            <a:custGeom>
              <a:avLst/>
              <a:gdLst/>
              <a:ahLst/>
              <a:cxnLst/>
              <a:rect l="l" t="t" r="r" b="b"/>
              <a:pathLst>
                <a:path w="12525" h="13870" extrusionOk="0">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0" name="Google Shape;22370;p74"/>
            <p:cNvSpPr/>
            <p:nvPr/>
          </p:nvSpPr>
          <p:spPr>
            <a:xfrm>
              <a:off x="7643906" y="2943284"/>
              <a:ext cx="119143" cy="109526"/>
            </a:xfrm>
            <a:custGeom>
              <a:avLst/>
              <a:gdLst/>
              <a:ahLst/>
              <a:cxnLst/>
              <a:rect l="l" t="t" r="r" b="b"/>
              <a:pathLst>
                <a:path w="4547" h="4180" extrusionOk="0">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71" name="Google Shape;22371;p74"/>
          <p:cNvGrpSpPr/>
          <p:nvPr/>
        </p:nvGrpSpPr>
        <p:grpSpPr>
          <a:xfrm>
            <a:off x="8004138" y="2706571"/>
            <a:ext cx="317365" cy="363402"/>
            <a:chOff x="8004138" y="2893421"/>
            <a:chExt cx="317365" cy="363402"/>
          </a:xfrm>
        </p:grpSpPr>
        <p:sp>
          <p:nvSpPr>
            <p:cNvPr id="22372" name="Google Shape;22372;p74"/>
            <p:cNvSpPr/>
            <p:nvPr/>
          </p:nvSpPr>
          <p:spPr>
            <a:xfrm>
              <a:off x="8069408" y="3163962"/>
              <a:ext cx="27329" cy="87569"/>
            </a:xfrm>
            <a:custGeom>
              <a:avLst/>
              <a:gdLst/>
              <a:ahLst/>
              <a:cxnLst/>
              <a:rect l="l" t="t" r="r" b="b"/>
              <a:pathLst>
                <a:path w="1043" h="3342" extrusionOk="0">
                  <a:moveTo>
                    <a:pt x="1" y="1"/>
                  </a:moveTo>
                  <a:lnTo>
                    <a:pt x="1" y="3342"/>
                  </a:lnTo>
                  <a:lnTo>
                    <a:pt x="1043" y="3342"/>
                  </a:lnTo>
                  <a:lnTo>
                    <a:pt x="1043"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3" name="Google Shape;22373;p74"/>
            <p:cNvSpPr/>
            <p:nvPr/>
          </p:nvSpPr>
          <p:spPr>
            <a:xfrm>
              <a:off x="8083007" y="3163962"/>
              <a:ext cx="13730" cy="87569"/>
            </a:xfrm>
            <a:custGeom>
              <a:avLst/>
              <a:gdLst/>
              <a:ahLst/>
              <a:cxnLst/>
              <a:rect l="l" t="t" r="r" b="b"/>
              <a:pathLst>
                <a:path w="524" h="3342" extrusionOk="0">
                  <a:moveTo>
                    <a:pt x="0" y="1"/>
                  </a:moveTo>
                  <a:lnTo>
                    <a:pt x="0" y="3342"/>
                  </a:lnTo>
                  <a:lnTo>
                    <a:pt x="524" y="3342"/>
                  </a:lnTo>
                  <a:lnTo>
                    <a:pt x="524"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4" name="Google Shape;22374;p74"/>
            <p:cNvSpPr/>
            <p:nvPr/>
          </p:nvSpPr>
          <p:spPr>
            <a:xfrm>
              <a:off x="8227514" y="3163962"/>
              <a:ext cx="27460" cy="87569"/>
            </a:xfrm>
            <a:custGeom>
              <a:avLst/>
              <a:gdLst/>
              <a:ahLst/>
              <a:cxnLst/>
              <a:rect l="l" t="t" r="r" b="b"/>
              <a:pathLst>
                <a:path w="1048" h="3342" extrusionOk="0">
                  <a:moveTo>
                    <a:pt x="1" y="1"/>
                  </a:moveTo>
                  <a:lnTo>
                    <a:pt x="1" y="3342"/>
                  </a:lnTo>
                  <a:lnTo>
                    <a:pt x="1047" y="3342"/>
                  </a:lnTo>
                  <a:lnTo>
                    <a:pt x="1047"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5" name="Google Shape;22375;p74"/>
            <p:cNvSpPr/>
            <p:nvPr/>
          </p:nvSpPr>
          <p:spPr>
            <a:xfrm>
              <a:off x="8241244" y="3163962"/>
              <a:ext cx="13599" cy="87569"/>
            </a:xfrm>
            <a:custGeom>
              <a:avLst/>
              <a:gdLst/>
              <a:ahLst/>
              <a:cxnLst/>
              <a:rect l="l" t="t" r="r" b="b"/>
              <a:pathLst>
                <a:path w="519" h="3342" extrusionOk="0">
                  <a:moveTo>
                    <a:pt x="0" y="1"/>
                  </a:moveTo>
                  <a:lnTo>
                    <a:pt x="0" y="3342"/>
                  </a:lnTo>
                  <a:lnTo>
                    <a:pt x="518" y="3342"/>
                  </a:lnTo>
                  <a:lnTo>
                    <a:pt x="518"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6" name="Google Shape;22376;p74"/>
            <p:cNvSpPr/>
            <p:nvPr/>
          </p:nvSpPr>
          <p:spPr>
            <a:xfrm>
              <a:off x="8041870" y="3143707"/>
              <a:ext cx="240644" cy="46195"/>
            </a:xfrm>
            <a:custGeom>
              <a:avLst/>
              <a:gdLst/>
              <a:ahLst/>
              <a:cxnLst/>
              <a:rect l="l" t="t" r="r" b="b"/>
              <a:pathLst>
                <a:path w="9184" h="1763" extrusionOk="0">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7" name="Google Shape;22377;p74"/>
            <p:cNvSpPr/>
            <p:nvPr/>
          </p:nvSpPr>
          <p:spPr>
            <a:xfrm>
              <a:off x="8048918" y="2898818"/>
              <a:ext cx="226416" cy="265169"/>
            </a:xfrm>
            <a:custGeom>
              <a:avLst/>
              <a:gdLst/>
              <a:ahLst/>
              <a:cxnLst/>
              <a:rect l="l" t="t" r="r" b="b"/>
              <a:pathLst>
                <a:path w="8641" h="10120" extrusionOk="0">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8" name="Google Shape;22378;p74"/>
            <p:cNvSpPr/>
            <p:nvPr/>
          </p:nvSpPr>
          <p:spPr>
            <a:xfrm>
              <a:off x="8199478" y="2898818"/>
              <a:ext cx="75987" cy="265169"/>
            </a:xfrm>
            <a:custGeom>
              <a:avLst/>
              <a:gdLst/>
              <a:ahLst/>
              <a:cxnLst/>
              <a:rect l="l" t="t" r="r" b="b"/>
              <a:pathLst>
                <a:path w="2900" h="10120" extrusionOk="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9" name="Google Shape;22379;p74"/>
            <p:cNvSpPr/>
            <p:nvPr/>
          </p:nvSpPr>
          <p:spPr>
            <a:xfrm>
              <a:off x="8022873" y="3067248"/>
              <a:ext cx="54999" cy="96740"/>
            </a:xfrm>
            <a:custGeom>
              <a:avLst/>
              <a:gdLst/>
              <a:ahLst/>
              <a:cxnLst/>
              <a:rect l="l" t="t" r="r" b="b"/>
              <a:pathLst>
                <a:path w="2099" h="3692" extrusionOk="0">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0" name="Google Shape;22380;p74"/>
            <p:cNvSpPr/>
            <p:nvPr/>
          </p:nvSpPr>
          <p:spPr>
            <a:xfrm>
              <a:off x="8050307" y="3067248"/>
              <a:ext cx="27565" cy="96740"/>
            </a:xfrm>
            <a:custGeom>
              <a:avLst/>
              <a:gdLst/>
              <a:ahLst/>
              <a:cxnLst/>
              <a:rect l="l" t="t" r="r" b="b"/>
              <a:pathLst>
                <a:path w="1052" h="3692" extrusionOk="0">
                  <a:moveTo>
                    <a:pt x="0" y="0"/>
                  </a:moveTo>
                  <a:lnTo>
                    <a:pt x="0" y="3692"/>
                  </a:lnTo>
                  <a:lnTo>
                    <a:pt x="1051" y="3692"/>
                  </a:lnTo>
                  <a:lnTo>
                    <a:pt x="1051"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1" name="Google Shape;22381;p74"/>
            <p:cNvSpPr/>
            <p:nvPr/>
          </p:nvSpPr>
          <p:spPr>
            <a:xfrm>
              <a:off x="8246511" y="3067248"/>
              <a:ext cx="54999" cy="96740"/>
            </a:xfrm>
            <a:custGeom>
              <a:avLst/>
              <a:gdLst/>
              <a:ahLst/>
              <a:cxnLst/>
              <a:rect l="l" t="t" r="r" b="b"/>
              <a:pathLst>
                <a:path w="2099" h="3692" extrusionOk="0">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2" name="Google Shape;22382;p74"/>
            <p:cNvSpPr/>
            <p:nvPr/>
          </p:nvSpPr>
          <p:spPr>
            <a:xfrm>
              <a:off x="8258459" y="3067248"/>
              <a:ext cx="43051" cy="96740"/>
            </a:xfrm>
            <a:custGeom>
              <a:avLst/>
              <a:gdLst/>
              <a:ahLst/>
              <a:cxnLst/>
              <a:rect l="l" t="t" r="r" b="b"/>
              <a:pathLst>
                <a:path w="1643" h="3692" extrusionOk="0">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3" name="Google Shape;22383;p74"/>
            <p:cNvSpPr/>
            <p:nvPr/>
          </p:nvSpPr>
          <p:spPr>
            <a:xfrm>
              <a:off x="8077846" y="3103958"/>
              <a:ext cx="168561" cy="60030"/>
            </a:xfrm>
            <a:custGeom>
              <a:avLst/>
              <a:gdLst/>
              <a:ahLst/>
              <a:cxnLst/>
              <a:rect l="l" t="t" r="r" b="b"/>
              <a:pathLst>
                <a:path w="6433" h="2291" extrusionOk="0">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4" name="Google Shape;22384;p74"/>
            <p:cNvSpPr/>
            <p:nvPr/>
          </p:nvSpPr>
          <p:spPr>
            <a:xfrm>
              <a:off x="8009536" y="3049509"/>
              <a:ext cx="81673" cy="25678"/>
            </a:xfrm>
            <a:custGeom>
              <a:avLst/>
              <a:gdLst/>
              <a:ahLst/>
              <a:cxnLst/>
              <a:rect l="l" t="t" r="r" b="b"/>
              <a:pathLst>
                <a:path w="3117" h="980" extrusionOk="0">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5" name="Google Shape;22385;p74"/>
            <p:cNvSpPr/>
            <p:nvPr/>
          </p:nvSpPr>
          <p:spPr>
            <a:xfrm>
              <a:off x="8009536" y="3056793"/>
              <a:ext cx="81673" cy="18394"/>
            </a:xfrm>
            <a:custGeom>
              <a:avLst/>
              <a:gdLst/>
              <a:ahLst/>
              <a:cxnLst/>
              <a:rect l="l" t="t" r="r" b="b"/>
              <a:pathLst>
                <a:path w="3117" h="702" extrusionOk="0">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6" name="Google Shape;22386;p74"/>
            <p:cNvSpPr/>
            <p:nvPr/>
          </p:nvSpPr>
          <p:spPr>
            <a:xfrm>
              <a:off x="8234432" y="3049640"/>
              <a:ext cx="81778" cy="25547"/>
            </a:xfrm>
            <a:custGeom>
              <a:avLst/>
              <a:gdLst/>
              <a:ahLst/>
              <a:cxnLst/>
              <a:rect l="l" t="t" r="r" b="b"/>
              <a:pathLst>
                <a:path w="3121" h="975" extrusionOk="0">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7" name="Google Shape;22387;p74"/>
            <p:cNvSpPr/>
            <p:nvPr/>
          </p:nvSpPr>
          <p:spPr>
            <a:xfrm>
              <a:off x="8234432" y="3056793"/>
              <a:ext cx="81778" cy="18394"/>
            </a:xfrm>
            <a:custGeom>
              <a:avLst/>
              <a:gdLst/>
              <a:ahLst/>
              <a:cxnLst/>
              <a:rect l="l" t="t" r="r" b="b"/>
              <a:pathLst>
                <a:path w="3121" h="702" extrusionOk="0">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8" name="Google Shape;22388;p74"/>
            <p:cNvSpPr/>
            <p:nvPr/>
          </p:nvSpPr>
          <p:spPr>
            <a:xfrm>
              <a:off x="8078212" y="3103958"/>
              <a:ext cx="168063" cy="30107"/>
            </a:xfrm>
            <a:custGeom>
              <a:avLst/>
              <a:gdLst/>
              <a:ahLst/>
              <a:cxnLst/>
              <a:rect l="l" t="t" r="r" b="b"/>
              <a:pathLst>
                <a:path w="6414" h="1149" extrusionOk="0">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9" name="Google Shape;22389;p74"/>
            <p:cNvSpPr/>
            <p:nvPr/>
          </p:nvSpPr>
          <p:spPr>
            <a:xfrm>
              <a:off x="8097209" y="2948367"/>
              <a:ext cx="34614" cy="31102"/>
            </a:xfrm>
            <a:custGeom>
              <a:avLst/>
              <a:gdLst/>
              <a:ahLst/>
              <a:cxnLst/>
              <a:rect l="l" t="t" r="r" b="b"/>
              <a:pathLst>
                <a:path w="1321" h="1187" extrusionOk="0">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0" name="Google Shape;22390;p74"/>
            <p:cNvSpPr/>
            <p:nvPr/>
          </p:nvSpPr>
          <p:spPr>
            <a:xfrm>
              <a:off x="8193818" y="2948367"/>
              <a:ext cx="34614" cy="31102"/>
            </a:xfrm>
            <a:custGeom>
              <a:avLst/>
              <a:gdLst/>
              <a:ahLst/>
              <a:cxnLst/>
              <a:rect l="l" t="t" r="r" b="b"/>
              <a:pathLst>
                <a:path w="1321" h="1187" extrusionOk="0">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1" name="Google Shape;22391;p74"/>
            <p:cNvSpPr/>
            <p:nvPr/>
          </p:nvSpPr>
          <p:spPr>
            <a:xfrm>
              <a:off x="8097209" y="3021446"/>
              <a:ext cx="34614" cy="31207"/>
            </a:xfrm>
            <a:custGeom>
              <a:avLst/>
              <a:gdLst/>
              <a:ahLst/>
              <a:cxnLst/>
              <a:rect l="l" t="t" r="r" b="b"/>
              <a:pathLst>
                <a:path w="1321" h="1191" extrusionOk="0">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2" name="Google Shape;22392;p74"/>
            <p:cNvSpPr/>
            <p:nvPr/>
          </p:nvSpPr>
          <p:spPr>
            <a:xfrm>
              <a:off x="8193818" y="3021446"/>
              <a:ext cx="34614" cy="31207"/>
            </a:xfrm>
            <a:custGeom>
              <a:avLst/>
              <a:gdLst/>
              <a:ahLst/>
              <a:cxnLst/>
              <a:rect l="l" t="t" r="r" b="b"/>
              <a:pathLst>
                <a:path w="1321" h="1191" extrusionOk="0">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3" name="Google Shape;22393;p74"/>
            <p:cNvSpPr/>
            <p:nvPr/>
          </p:nvSpPr>
          <p:spPr>
            <a:xfrm>
              <a:off x="8004138" y="3044216"/>
              <a:ext cx="317365" cy="212607"/>
            </a:xfrm>
            <a:custGeom>
              <a:avLst/>
              <a:gdLst/>
              <a:ahLst/>
              <a:cxnLst/>
              <a:rect l="l" t="t" r="r" b="b"/>
              <a:pathLst>
                <a:path w="12112" h="8114" extrusionOk="0">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4" name="Google Shape;22394;p74"/>
            <p:cNvSpPr/>
            <p:nvPr/>
          </p:nvSpPr>
          <p:spPr>
            <a:xfrm>
              <a:off x="8043494" y="2893421"/>
              <a:ext cx="237630" cy="136620"/>
            </a:xfrm>
            <a:custGeom>
              <a:avLst/>
              <a:gdLst/>
              <a:ahLst/>
              <a:cxnLst/>
              <a:rect l="l" t="t" r="r" b="b"/>
              <a:pathLst>
                <a:path w="9069" h="5214" extrusionOk="0">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95" name="Google Shape;22395;p74"/>
          <p:cNvGrpSpPr/>
          <p:nvPr/>
        </p:nvGrpSpPr>
        <p:grpSpPr>
          <a:xfrm>
            <a:off x="5683016" y="2706649"/>
            <a:ext cx="365551" cy="363376"/>
            <a:chOff x="5683016" y="2893499"/>
            <a:chExt cx="365551" cy="363376"/>
          </a:xfrm>
        </p:grpSpPr>
        <p:sp>
          <p:nvSpPr>
            <p:cNvPr id="22396" name="Google Shape;22396;p74"/>
            <p:cNvSpPr/>
            <p:nvPr/>
          </p:nvSpPr>
          <p:spPr>
            <a:xfrm>
              <a:off x="5688806" y="2898845"/>
              <a:ext cx="353839" cy="352502"/>
            </a:xfrm>
            <a:custGeom>
              <a:avLst/>
              <a:gdLst/>
              <a:ahLst/>
              <a:cxnLst/>
              <a:rect l="l" t="t" r="r" b="b"/>
              <a:pathLst>
                <a:path w="13504" h="13453" extrusionOk="0">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7" name="Google Shape;22397;p74"/>
            <p:cNvSpPr/>
            <p:nvPr/>
          </p:nvSpPr>
          <p:spPr>
            <a:xfrm>
              <a:off x="5802997" y="3012537"/>
              <a:ext cx="239779" cy="239045"/>
            </a:xfrm>
            <a:custGeom>
              <a:avLst/>
              <a:gdLst/>
              <a:ahLst/>
              <a:cxnLst/>
              <a:rect l="l" t="t" r="r" b="b"/>
              <a:pathLst>
                <a:path w="9151" h="9123" extrusionOk="0">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8" name="Google Shape;22398;p74"/>
            <p:cNvSpPr/>
            <p:nvPr/>
          </p:nvSpPr>
          <p:spPr>
            <a:xfrm>
              <a:off x="5872067" y="2898766"/>
              <a:ext cx="170709" cy="170133"/>
            </a:xfrm>
            <a:custGeom>
              <a:avLst/>
              <a:gdLst/>
              <a:ahLst/>
              <a:cxnLst/>
              <a:rect l="l" t="t" r="r" b="b"/>
              <a:pathLst>
                <a:path w="6515" h="6493" extrusionOk="0">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9" name="Google Shape;22399;p74"/>
            <p:cNvSpPr/>
            <p:nvPr/>
          </p:nvSpPr>
          <p:spPr>
            <a:xfrm>
              <a:off x="5737858" y="2979470"/>
              <a:ext cx="223796" cy="223481"/>
            </a:xfrm>
            <a:custGeom>
              <a:avLst/>
              <a:gdLst/>
              <a:ahLst/>
              <a:cxnLst/>
              <a:rect l="l" t="t" r="r" b="b"/>
              <a:pathLst>
                <a:path w="8541" h="8529" extrusionOk="0">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0" name="Google Shape;22400;p74"/>
            <p:cNvSpPr/>
            <p:nvPr/>
          </p:nvSpPr>
          <p:spPr>
            <a:xfrm>
              <a:off x="5821863" y="2979470"/>
              <a:ext cx="139659" cy="223455"/>
            </a:xfrm>
            <a:custGeom>
              <a:avLst/>
              <a:gdLst/>
              <a:ahLst/>
              <a:cxnLst/>
              <a:rect l="l" t="t" r="r" b="b"/>
              <a:pathLst>
                <a:path w="5330" h="8528" extrusionOk="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1" name="Google Shape;22401;p74"/>
            <p:cNvSpPr/>
            <p:nvPr/>
          </p:nvSpPr>
          <p:spPr>
            <a:xfrm>
              <a:off x="5764951" y="3008502"/>
              <a:ext cx="112409" cy="109762"/>
            </a:xfrm>
            <a:custGeom>
              <a:avLst/>
              <a:gdLst/>
              <a:ahLst/>
              <a:cxnLst/>
              <a:rect l="l" t="t" r="r" b="b"/>
              <a:pathLst>
                <a:path w="4290" h="4189" extrusionOk="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2" name="Google Shape;22402;p74"/>
            <p:cNvSpPr/>
            <p:nvPr/>
          </p:nvSpPr>
          <p:spPr>
            <a:xfrm>
              <a:off x="5792988" y="3036539"/>
              <a:ext cx="112435" cy="109788"/>
            </a:xfrm>
            <a:custGeom>
              <a:avLst/>
              <a:gdLst/>
              <a:ahLst/>
              <a:cxnLst/>
              <a:rect l="l" t="t" r="r" b="b"/>
              <a:pathLst>
                <a:path w="4291" h="4190" extrusionOk="0">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3" name="Google Shape;22403;p74"/>
            <p:cNvSpPr/>
            <p:nvPr/>
          </p:nvSpPr>
          <p:spPr>
            <a:xfrm>
              <a:off x="5821050" y="3144048"/>
              <a:ext cx="34745" cy="30316"/>
            </a:xfrm>
            <a:custGeom>
              <a:avLst/>
              <a:gdLst/>
              <a:ahLst/>
              <a:cxnLst/>
              <a:rect l="l" t="t" r="r" b="b"/>
              <a:pathLst>
                <a:path w="1326" h="1157" extrusionOk="0">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4" name="Google Shape;22404;p74"/>
            <p:cNvSpPr/>
            <p:nvPr/>
          </p:nvSpPr>
          <p:spPr>
            <a:xfrm>
              <a:off x="5858232" y="3064602"/>
              <a:ext cx="76695" cy="72843"/>
            </a:xfrm>
            <a:custGeom>
              <a:avLst/>
              <a:gdLst/>
              <a:ahLst/>
              <a:cxnLst/>
              <a:rect l="l" t="t" r="r" b="b"/>
              <a:pathLst>
                <a:path w="2927" h="2780" extrusionOk="0">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5" name="Google Shape;22405;p74"/>
            <p:cNvSpPr/>
            <p:nvPr/>
          </p:nvSpPr>
          <p:spPr>
            <a:xfrm>
              <a:off x="5683016" y="2893499"/>
              <a:ext cx="365551" cy="363376"/>
            </a:xfrm>
            <a:custGeom>
              <a:avLst/>
              <a:gdLst/>
              <a:ahLst/>
              <a:cxnLst/>
              <a:rect l="l" t="t" r="r" b="b"/>
              <a:pathLst>
                <a:path w="13951" h="13868" extrusionOk="0">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6" name="Google Shape;22406;p74"/>
            <p:cNvSpPr/>
            <p:nvPr/>
          </p:nvSpPr>
          <p:spPr>
            <a:xfrm>
              <a:off x="5732067" y="2974203"/>
              <a:ext cx="182003" cy="178675"/>
            </a:xfrm>
            <a:custGeom>
              <a:avLst/>
              <a:gdLst/>
              <a:ahLst/>
              <a:cxnLst/>
              <a:rect l="l" t="t" r="r" b="b"/>
              <a:pathLst>
                <a:path w="6946" h="6819" extrusionOk="0">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7" name="Google Shape;22407;p74"/>
            <p:cNvSpPr/>
            <p:nvPr/>
          </p:nvSpPr>
          <p:spPr>
            <a:xfrm>
              <a:off x="5785939" y="3029202"/>
              <a:ext cx="181479" cy="179042"/>
            </a:xfrm>
            <a:custGeom>
              <a:avLst/>
              <a:gdLst/>
              <a:ahLst/>
              <a:cxnLst/>
              <a:rect l="l" t="t" r="r" b="b"/>
              <a:pathLst>
                <a:path w="6926" h="6833" extrusionOk="0">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8" name="Google Shape;22408;p74"/>
            <p:cNvSpPr/>
            <p:nvPr/>
          </p:nvSpPr>
          <p:spPr>
            <a:xfrm>
              <a:off x="5953845" y="3020267"/>
              <a:ext cx="27015" cy="22403"/>
            </a:xfrm>
            <a:custGeom>
              <a:avLst/>
              <a:gdLst/>
              <a:ahLst/>
              <a:cxnLst/>
              <a:rect l="l" t="t" r="r" b="b"/>
              <a:pathLst>
                <a:path w="1031" h="855" extrusionOk="0">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9" name="Google Shape;22409;p74"/>
            <p:cNvSpPr/>
            <p:nvPr/>
          </p:nvSpPr>
          <p:spPr>
            <a:xfrm>
              <a:off x="5925703" y="2991916"/>
              <a:ext cx="25574" cy="21460"/>
            </a:xfrm>
            <a:custGeom>
              <a:avLst/>
              <a:gdLst/>
              <a:ahLst/>
              <a:cxnLst/>
              <a:rect l="l" t="t" r="r" b="b"/>
              <a:pathLst>
                <a:path w="976" h="819" extrusionOk="0">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0" name="Google Shape;22410;p74"/>
            <p:cNvSpPr/>
            <p:nvPr/>
          </p:nvSpPr>
          <p:spPr>
            <a:xfrm>
              <a:off x="5897143" y="2963224"/>
              <a:ext cx="25836" cy="21722"/>
            </a:xfrm>
            <a:custGeom>
              <a:avLst/>
              <a:gdLst/>
              <a:ahLst/>
              <a:cxnLst/>
              <a:rect l="l" t="t" r="r" b="b"/>
              <a:pathLst>
                <a:path w="986" h="829" extrusionOk="0">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11" name="Google Shape;22411;p74"/>
          <p:cNvGrpSpPr/>
          <p:nvPr/>
        </p:nvGrpSpPr>
        <p:grpSpPr>
          <a:xfrm>
            <a:off x="4891622" y="1315847"/>
            <a:ext cx="255841" cy="363402"/>
            <a:chOff x="4891622" y="1502697"/>
            <a:chExt cx="255841" cy="363402"/>
          </a:xfrm>
        </p:grpSpPr>
        <p:sp>
          <p:nvSpPr>
            <p:cNvPr id="22412" name="Google Shape;22412;p74"/>
            <p:cNvSpPr/>
            <p:nvPr/>
          </p:nvSpPr>
          <p:spPr>
            <a:xfrm>
              <a:off x="4893010" y="1507964"/>
              <a:ext cx="252959" cy="144166"/>
            </a:xfrm>
            <a:custGeom>
              <a:avLst/>
              <a:gdLst/>
              <a:ahLst/>
              <a:cxnLst/>
              <a:rect l="l" t="t" r="r" b="b"/>
              <a:pathLst>
                <a:path w="9654" h="5502" extrusionOk="0">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3" name="Google Shape;22413;p74"/>
            <p:cNvSpPr/>
            <p:nvPr/>
          </p:nvSpPr>
          <p:spPr>
            <a:xfrm>
              <a:off x="5003192" y="1507964"/>
              <a:ext cx="142777" cy="144166"/>
            </a:xfrm>
            <a:custGeom>
              <a:avLst/>
              <a:gdLst/>
              <a:ahLst/>
              <a:cxnLst/>
              <a:rect l="l" t="t" r="r" b="b"/>
              <a:pathLst>
                <a:path w="5449" h="5502" extrusionOk="0">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4" name="Google Shape;22414;p74"/>
            <p:cNvSpPr/>
            <p:nvPr/>
          </p:nvSpPr>
          <p:spPr>
            <a:xfrm>
              <a:off x="4903570" y="1627342"/>
              <a:ext cx="232076" cy="233464"/>
            </a:xfrm>
            <a:custGeom>
              <a:avLst/>
              <a:gdLst/>
              <a:ahLst/>
              <a:cxnLst/>
              <a:rect l="l" t="t" r="r" b="b"/>
              <a:pathLst>
                <a:path w="8857" h="8910" extrusionOk="0">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5" name="Google Shape;22415;p74"/>
            <p:cNvSpPr/>
            <p:nvPr/>
          </p:nvSpPr>
          <p:spPr>
            <a:xfrm>
              <a:off x="4939415" y="1627316"/>
              <a:ext cx="196100" cy="233490"/>
            </a:xfrm>
            <a:custGeom>
              <a:avLst/>
              <a:gdLst/>
              <a:ahLst/>
              <a:cxnLst/>
              <a:rect l="l" t="t" r="r" b="b"/>
              <a:pathLst>
                <a:path w="7484" h="8911" extrusionOk="0">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6" name="Google Shape;22416;p74"/>
            <p:cNvSpPr/>
            <p:nvPr/>
          </p:nvSpPr>
          <p:spPr>
            <a:xfrm>
              <a:off x="5034635" y="1627342"/>
              <a:ext cx="54737" cy="233464"/>
            </a:xfrm>
            <a:custGeom>
              <a:avLst/>
              <a:gdLst/>
              <a:ahLst/>
              <a:cxnLst/>
              <a:rect l="l" t="t" r="r" b="b"/>
              <a:pathLst>
                <a:path w="2089" h="8910" extrusionOk="0">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7" name="Google Shape;22417;p74"/>
            <p:cNvSpPr/>
            <p:nvPr/>
          </p:nvSpPr>
          <p:spPr>
            <a:xfrm>
              <a:off x="4939415" y="1627316"/>
              <a:ext cx="196100" cy="233490"/>
            </a:xfrm>
            <a:custGeom>
              <a:avLst/>
              <a:gdLst/>
              <a:ahLst/>
              <a:cxnLst/>
              <a:rect l="l" t="t" r="r" b="b"/>
              <a:pathLst>
                <a:path w="7484" h="8911" extrusionOk="0">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8" name="Google Shape;22418;p74"/>
            <p:cNvSpPr/>
            <p:nvPr/>
          </p:nvSpPr>
          <p:spPr>
            <a:xfrm>
              <a:off x="5034635" y="1627342"/>
              <a:ext cx="54737" cy="233464"/>
            </a:xfrm>
            <a:custGeom>
              <a:avLst/>
              <a:gdLst/>
              <a:ahLst/>
              <a:cxnLst/>
              <a:rect l="l" t="t" r="r" b="b"/>
              <a:pathLst>
                <a:path w="2089" h="8910" extrusionOk="0">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9" name="Google Shape;22419;p74"/>
            <p:cNvSpPr/>
            <p:nvPr/>
          </p:nvSpPr>
          <p:spPr>
            <a:xfrm>
              <a:off x="5034504" y="1751725"/>
              <a:ext cx="42291" cy="109081"/>
            </a:xfrm>
            <a:custGeom>
              <a:avLst/>
              <a:gdLst/>
              <a:ahLst/>
              <a:cxnLst/>
              <a:rect l="l" t="t" r="r" b="b"/>
              <a:pathLst>
                <a:path w="1614" h="4163" extrusionOk="0">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0" name="Google Shape;22420;p74"/>
            <p:cNvSpPr/>
            <p:nvPr/>
          </p:nvSpPr>
          <p:spPr>
            <a:xfrm>
              <a:off x="4949739" y="1627342"/>
              <a:ext cx="54737" cy="233464"/>
            </a:xfrm>
            <a:custGeom>
              <a:avLst/>
              <a:gdLst/>
              <a:ahLst/>
              <a:cxnLst/>
              <a:rect l="l" t="t" r="r" b="b"/>
              <a:pathLst>
                <a:path w="2089" h="8910" extrusionOk="0">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1" name="Google Shape;22421;p74"/>
            <p:cNvSpPr/>
            <p:nvPr/>
          </p:nvSpPr>
          <p:spPr>
            <a:xfrm>
              <a:off x="4972352" y="1842910"/>
              <a:ext cx="32124" cy="17896"/>
            </a:xfrm>
            <a:custGeom>
              <a:avLst/>
              <a:gdLst/>
              <a:ahLst/>
              <a:cxnLst/>
              <a:rect l="l" t="t" r="r" b="b"/>
              <a:pathLst>
                <a:path w="1226" h="683" extrusionOk="0">
                  <a:moveTo>
                    <a:pt x="1" y="1"/>
                  </a:moveTo>
                  <a:lnTo>
                    <a:pt x="78" y="682"/>
                  </a:lnTo>
                  <a:lnTo>
                    <a:pt x="1225" y="682"/>
                  </a:lnTo>
                  <a:lnTo>
                    <a:pt x="1201"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2" name="Google Shape;22422;p74"/>
            <p:cNvSpPr/>
            <p:nvPr/>
          </p:nvSpPr>
          <p:spPr>
            <a:xfrm>
              <a:off x="4949215" y="1699268"/>
              <a:ext cx="140524" cy="96897"/>
            </a:xfrm>
            <a:custGeom>
              <a:avLst/>
              <a:gdLst/>
              <a:ahLst/>
              <a:cxnLst/>
              <a:rect l="l" t="t" r="r" b="b"/>
              <a:pathLst>
                <a:path w="5363" h="3698" extrusionOk="0">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3" name="Google Shape;22423;p74"/>
            <p:cNvSpPr/>
            <p:nvPr/>
          </p:nvSpPr>
          <p:spPr>
            <a:xfrm>
              <a:off x="4947328" y="1572998"/>
              <a:ext cx="33356" cy="31600"/>
            </a:xfrm>
            <a:custGeom>
              <a:avLst/>
              <a:gdLst/>
              <a:ahLst/>
              <a:cxnLst/>
              <a:rect l="l" t="t" r="r" b="b"/>
              <a:pathLst>
                <a:path w="1273" h="1206" extrusionOk="0">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4" name="Google Shape;22424;p74"/>
            <p:cNvSpPr/>
            <p:nvPr/>
          </p:nvSpPr>
          <p:spPr>
            <a:xfrm>
              <a:off x="5057143" y="1593882"/>
              <a:ext cx="33356" cy="31574"/>
            </a:xfrm>
            <a:custGeom>
              <a:avLst/>
              <a:gdLst/>
              <a:ahLst/>
              <a:cxnLst/>
              <a:rect l="l" t="t" r="r" b="b"/>
              <a:pathLst>
                <a:path w="1273" h="1205" extrusionOk="0">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5" name="Google Shape;22425;p74"/>
            <p:cNvSpPr/>
            <p:nvPr/>
          </p:nvSpPr>
          <p:spPr>
            <a:xfrm>
              <a:off x="5006022" y="1532620"/>
              <a:ext cx="38727" cy="26753"/>
            </a:xfrm>
            <a:custGeom>
              <a:avLst/>
              <a:gdLst/>
              <a:ahLst/>
              <a:cxnLst/>
              <a:rect l="l" t="t" r="r" b="b"/>
              <a:pathLst>
                <a:path w="1478" h="1021" extrusionOk="0">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6" name="Google Shape;22426;p74"/>
            <p:cNvSpPr/>
            <p:nvPr/>
          </p:nvSpPr>
          <p:spPr>
            <a:xfrm>
              <a:off x="4943948" y="1694001"/>
              <a:ext cx="151084" cy="107430"/>
            </a:xfrm>
            <a:custGeom>
              <a:avLst/>
              <a:gdLst/>
              <a:ahLst/>
              <a:cxnLst/>
              <a:rect l="l" t="t" r="r" b="b"/>
              <a:pathLst>
                <a:path w="5766" h="4100" extrusionOk="0">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7" name="Google Shape;22427;p74"/>
            <p:cNvSpPr/>
            <p:nvPr/>
          </p:nvSpPr>
          <p:spPr>
            <a:xfrm>
              <a:off x="4891622" y="1502697"/>
              <a:ext cx="255841" cy="363402"/>
            </a:xfrm>
            <a:custGeom>
              <a:avLst/>
              <a:gdLst/>
              <a:ahLst/>
              <a:cxnLst/>
              <a:rect l="l" t="t" r="r" b="b"/>
              <a:pathLst>
                <a:path w="9764" h="13869" extrusionOk="0">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28" name="Google Shape;22428;p74"/>
          <p:cNvGrpSpPr/>
          <p:nvPr/>
        </p:nvGrpSpPr>
        <p:grpSpPr>
          <a:xfrm>
            <a:off x="6281219" y="1315847"/>
            <a:ext cx="243919" cy="363402"/>
            <a:chOff x="6281219" y="1502697"/>
            <a:chExt cx="243919" cy="363402"/>
          </a:xfrm>
        </p:grpSpPr>
        <p:sp>
          <p:nvSpPr>
            <p:cNvPr id="22429" name="Google Shape;22429;p74"/>
            <p:cNvSpPr/>
            <p:nvPr/>
          </p:nvSpPr>
          <p:spPr>
            <a:xfrm>
              <a:off x="6309020" y="1615263"/>
              <a:ext cx="188317" cy="245544"/>
            </a:xfrm>
            <a:custGeom>
              <a:avLst/>
              <a:gdLst/>
              <a:ahLst/>
              <a:cxnLst/>
              <a:rect l="l" t="t" r="r" b="b"/>
              <a:pathLst>
                <a:path w="7187" h="9371" extrusionOk="0">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0" name="Google Shape;22430;p74"/>
            <p:cNvSpPr/>
            <p:nvPr/>
          </p:nvSpPr>
          <p:spPr>
            <a:xfrm>
              <a:off x="6334541" y="1615263"/>
              <a:ext cx="162796" cy="245544"/>
            </a:xfrm>
            <a:custGeom>
              <a:avLst/>
              <a:gdLst/>
              <a:ahLst/>
              <a:cxnLst/>
              <a:rect l="l" t="t" r="r" b="b"/>
              <a:pathLst>
                <a:path w="6213" h="9371" extrusionOk="0">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1" name="Google Shape;22431;p74"/>
            <p:cNvSpPr/>
            <p:nvPr/>
          </p:nvSpPr>
          <p:spPr>
            <a:xfrm>
              <a:off x="6346620" y="1615263"/>
              <a:ext cx="43418" cy="245544"/>
            </a:xfrm>
            <a:custGeom>
              <a:avLst/>
              <a:gdLst/>
              <a:ahLst/>
              <a:cxnLst/>
              <a:rect l="l" t="t" r="r" b="b"/>
              <a:pathLst>
                <a:path w="1657" h="9371" extrusionOk="0">
                  <a:moveTo>
                    <a:pt x="1" y="0"/>
                  </a:moveTo>
                  <a:lnTo>
                    <a:pt x="658" y="9370"/>
                  </a:lnTo>
                  <a:lnTo>
                    <a:pt x="1657" y="9370"/>
                  </a:lnTo>
                  <a:lnTo>
                    <a:pt x="1441"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2" name="Google Shape;22432;p74"/>
            <p:cNvSpPr/>
            <p:nvPr/>
          </p:nvSpPr>
          <p:spPr>
            <a:xfrm>
              <a:off x="6346620" y="1615263"/>
              <a:ext cx="43418" cy="245544"/>
            </a:xfrm>
            <a:custGeom>
              <a:avLst/>
              <a:gdLst/>
              <a:ahLst/>
              <a:cxnLst/>
              <a:rect l="l" t="t" r="r" b="b"/>
              <a:pathLst>
                <a:path w="1657" h="9371" extrusionOk="0">
                  <a:moveTo>
                    <a:pt x="1" y="0"/>
                  </a:moveTo>
                  <a:lnTo>
                    <a:pt x="658" y="9370"/>
                  </a:lnTo>
                  <a:lnTo>
                    <a:pt x="1657" y="9370"/>
                  </a:lnTo>
                  <a:lnTo>
                    <a:pt x="1441"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3" name="Google Shape;22433;p74"/>
            <p:cNvSpPr/>
            <p:nvPr/>
          </p:nvSpPr>
          <p:spPr>
            <a:xfrm>
              <a:off x="6362971" y="1848072"/>
              <a:ext cx="27067" cy="12734"/>
            </a:xfrm>
            <a:custGeom>
              <a:avLst/>
              <a:gdLst/>
              <a:ahLst/>
              <a:cxnLst/>
              <a:rect l="l" t="t" r="r" b="b"/>
              <a:pathLst>
                <a:path w="1033" h="486" extrusionOk="0">
                  <a:moveTo>
                    <a:pt x="1" y="1"/>
                  </a:moveTo>
                  <a:lnTo>
                    <a:pt x="34" y="485"/>
                  </a:lnTo>
                  <a:lnTo>
                    <a:pt x="1033" y="485"/>
                  </a:lnTo>
                  <a:lnTo>
                    <a:pt x="1023" y="1"/>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4" name="Google Shape;22434;p74"/>
            <p:cNvSpPr/>
            <p:nvPr/>
          </p:nvSpPr>
          <p:spPr>
            <a:xfrm>
              <a:off x="6416188" y="1615263"/>
              <a:ext cx="43418" cy="245544"/>
            </a:xfrm>
            <a:custGeom>
              <a:avLst/>
              <a:gdLst/>
              <a:ahLst/>
              <a:cxnLst/>
              <a:rect l="l" t="t" r="r" b="b"/>
              <a:pathLst>
                <a:path w="1657" h="9371" extrusionOk="0">
                  <a:moveTo>
                    <a:pt x="221" y="0"/>
                  </a:moveTo>
                  <a:lnTo>
                    <a:pt x="0" y="9370"/>
                  </a:lnTo>
                  <a:lnTo>
                    <a:pt x="1003" y="9370"/>
                  </a:lnTo>
                  <a:lnTo>
                    <a:pt x="1656"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5" name="Google Shape;22435;p74"/>
            <p:cNvSpPr/>
            <p:nvPr/>
          </p:nvSpPr>
          <p:spPr>
            <a:xfrm>
              <a:off x="6416293" y="1615263"/>
              <a:ext cx="43313" cy="245544"/>
            </a:xfrm>
            <a:custGeom>
              <a:avLst/>
              <a:gdLst/>
              <a:ahLst/>
              <a:cxnLst/>
              <a:rect l="l" t="t" r="r" b="b"/>
              <a:pathLst>
                <a:path w="1653" h="9371" extrusionOk="0">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6" name="Google Shape;22436;p74"/>
            <p:cNvSpPr/>
            <p:nvPr/>
          </p:nvSpPr>
          <p:spPr>
            <a:xfrm>
              <a:off x="6320470" y="1576404"/>
              <a:ext cx="165416" cy="33356"/>
            </a:xfrm>
            <a:custGeom>
              <a:avLst/>
              <a:gdLst/>
              <a:ahLst/>
              <a:cxnLst/>
              <a:rect l="l" t="t" r="r" b="b"/>
              <a:pathLst>
                <a:path w="6313" h="1273" extrusionOk="0">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7" name="Google Shape;22437;p74"/>
            <p:cNvSpPr/>
            <p:nvPr/>
          </p:nvSpPr>
          <p:spPr>
            <a:xfrm>
              <a:off x="6320339" y="1576404"/>
              <a:ext cx="165547" cy="33356"/>
            </a:xfrm>
            <a:custGeom>
              <a:avLst/>
              <a:gdLst/>
              <a:ahLst/>
              <a:cxnLst/>
              <a:rect l="l" t="t" r="r" b="b"/>
              <a:pathLst>
                <a:path w="6318" h="1273" extrusionOk="0">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8" name="Google Shape;22438;p74"/>
            <p:cNvSpPr/>
            <p:nvPr/>
          </p:nvSpPr>
          <p:spPr>
            <a:xfrm>
              <a:off x="6286512" y="1606328"/>
              <a:ext cx="233202" cy="29216"/>
            </a:xfrm>
            <a:custGeom>
              <a:avLst/>
              <a:gdLst/>
              <a:ahLst/>
              <a:cxnLst/>
              <a:rect l="l" t="t" r="r" b="b"/>
              <a:pathLst>
                <a:path w="8900" h="1115" extrusionOk="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9" name="Google Shape;22439;p74"/>
            <p:cNvSpPr/>
            <p:nvPr/>
          </p:nvSpPr>
          <p:spPr>
            <a:xfrm>
              <a:off x="6286512" y="1606328"/>
              <a:ext cx="233202" cy="29347"/>
            </a:xfrm>
            <a:custGeom>
              <a:avLst/>
              <a:gdLst/>
              <a:ahLst/>
              <a:cxnLst/>
              <a:rect l="l" t="t" r="r" b="b"/>
              <a:pathLst>
                <a:path w="8900" h="1120" extrusionOk="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0" name="Google Shape;22440;p74"/>
            <p:cNvSpPr/>
            <p:nvPr/>
          </p:nvSpPr>
          <p:spPr>
            <a:xfrm>
              <a:off x="6346253" y="1708832"/>
              <a:ext cx="112854" cy="77900"/>
            </a:xfrm>
            <a:custGeom>
              <a:avLst/>
              <a:gdLst/>
              <a:ahLst/>
              <a:cxnLst/>
              <a:rect l="l" t="t" r="r" b="b"/>
              <a:pathLst>
                <a:path w="4307" h="2973" extrusionOk="0">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1" name="Google Shape;22441;p74"/>
            <p:cNvSpPr/>
            <p:nvPr/>
          </p:nvSpPr>
          <p:spPr>
            <a:xfrm>
              <a:off x="6281219" y="1502697"/>
              <a:ext cx="243919" cy="363402"/>
            </a:xfrm>
            <a:custGeom>
              <a:avLst/>
              <a:gdLst/>
              <a:ahLst/>
              <a:cxnLst/>
              <a:rect l="l" t="t" r="r" b="b"/>
              <a:pathLst>
                <a:path w="9309" h="13869" extrusionOk="0">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2" name="Google Shape;22442;p74"/>
            <p:cNvSpPr/>
            <p:nvPr/>
          </p:nvSpPr>
          <p:spPr>
            <a:xfrm>
              <a:off x="6340829" y="1703434"/>
              <a:ext cx="123676" cy="88564"/>
            </a:xfrm>
            <a:custGeom>
              <a:avLst/>
              <a:gdLst/>
              <a:ahLst/>
              <a:cxnLst/>
              <a:rect l="l" t="t" r="r" b="b"/>
              <a:pathLst>
                <a:path w="4720" h="3380" extrusionOk="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43" name="Google Shape;22443;p74"/>
          <p:cNvGrpSpPr/>
          <p:nvPr/>
        </p:nvGrpSpPr>
        <p:grpSpPr>
          <a:xfrm>
            <a:off x="4888713" y="3163018"/>
            <a:ext cx="311469" cy="363167"/>
            <a:chOff x="4888713" y="3349868"/>
            <a:chExt cx="311469" cy="363167"/>
          </a:xfrm>
        </p:grpSpPr>
        <p:sp>
          <p:nvSpPr>
            <p:cNvPr id="22444" name="Google Shape;22444;p74"/>
            <p:cNvSpPr/>
            <p:nvPr/>
          </p:nvSpPr>
          <p:spPr>
            <a:xfrm>
              <a:off x="4891491" y="3514420"/>
              <a:ext cx="305914" cy="74441"/>
            </a:xfrm>
            <a:custGeom>
              <a:avLst/>
              <a:gdLst/>
              <a:ahLst/>
              <a:cxnLst/>
              <a:rect l="l" t="t" r="r" b="b"/>
              <a:pathLst>
                <a:path w="11675" h="2841" extrusionOk="0">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5" name="Google Shape;22445;p74"/>
            <p:cNvSpPr/>
            <p:nvPr/>
          </p:nvSpPr>
          <p:spPr>
            <a:xfrm>
              <a:off x="4935013" y="3375887"/>
              <a:ext cx="218738" cy="174744"/>
            </a:xfrm>
            <a:custGeom>
              <a:avLst/>
              <a:gdLst/>
              <a:ahLst/>
              <a:cxnLst/>
              <a:rect l="l" t="t" r="r" b="b"/>
              <a:pathLst>
                <a:path w="8348" h="6669" extrusionOk="0">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6" name="Google Shape;22446;p74"/>
            <p:cNvSpPr/>
            <p:nvPr/>
          </p:nvSpPr>
          <p:spPr>
            <a:xfrm>
              <a:off x="5027193" y="3375887"/>
              <a:ext cx="126558" cy="174744"/>
            </a:xfrm>
            <a:custGeom>
              <a:avLst/>
              <a:gdLst/>
              <a:ahLst/>
              <a:cxnLst/>
              <a:rect l="l" t="t" r="r" b="b"/>
              <a:pathLst>
                <a:path w="4830" h="6669" extrusionOk="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7" name="Google Shape;22447;p74"/>
            <p:cNvSpPr/>
            <p:nvPr/>
          </p:nvSpPr>
          <p:spPr>
            <a:xfrm>
              <a:off x="4963547" y="3510725"/>
              <a:ext cx="161800" cy="39906"/>
            </a:xfrm>
            <a:custGeom>
              <a:avLst/>
              <a:gdLst/>
              <a:ahLst/>
              <a:cxnLst/>
              <a:rect l="l" t="t" r="r" b="b"/>
              <a:pathLst>
                <a:path w="6175" h="1523" extrusionOk="0">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8" name="Google Shape;22448;p74"/>
            <p:cNvSpPr/>
            <p:nvPr/>
          </p:nvSpPr>
          <p:spPr>
            <a:xfrm>
              <a:off x="4963547" y="3510856"/>
              <a:ext cx="157" cy="5948"/>
            </a:xfrm>
            <a:custGeom>
              <a:avLst/>
              <a:gdLst/>
              <a:ahLst/>
              <a:cxnLst/>
              <a:rect l="l" t="t" r="r" b="b"/>
              <a:pathLst>
                <a:path w="6" h="227" extrusionOk="0">
                  <a:moveTo>
                    <a:pt x="1" y="1"/>
                  </a:moveTo>
                  <a:cubicBezTo>
                    <a:pt x="1" y="73"/>
                    <a:pt x="1" y="149"/>
                    <a:pt x="6" y="226"/>
                  </a:cubicBezTo>
                  <a:cubicBezTo>
                    <a:pt x="6" y="149"/>
                    <a:pt x="6" y="73"/>
                    <a:pt x="6"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9" name="Google Shape;22449;p74"/>
            <p:cNvSpPr/>
            <p:nvPr/>
          </p:nvSpPr>
          <p:spPr>
            <a:xfrm>
              <a:off x="4963547" y="3510725"/>
              <a:ext cx="161800" cy="39906"/>
            </a:xfrm>
            <a:custGeom>
              <a:avLst/>
              <a:gdLst/>
              <a:ahLst/>
              <a:cxnLst/>
              <a:rect l="l" t="t" r="r" b="b"/>
              <a:pathLst>
                <a:path w="6175" h="1523" extrusionOk="0">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0" name="Google Shape;22450;p74"/>
            <p:cNvSpPr/>
            <p:nvPr/>
          </p:nvSpPr>
          <p:spPr>
            <a:xfrm>
              <a:off x="4963547" y="3510725"/>
              <a:ext cx="161669" cy="39906"/>
            </a:xfrm>
            <a:custGeom>
              <a:avLst/>
              <a:gdLst/>
              <a:ahLst/>
              <a:cxnLst/>
              <a:rect l="l" t="t" r="r" b="b"/>
              <a:pathLst>
                <a:path w="6170" h="1523" extrusionOk="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1" name="Google Shape;22451;p74"/>
            <p:cNvSpPr/>
            <p:nvPr/>
          </p:nvSpPr>
          <p:spPr>
            <a:xfrm>
              <a:off x="4935144" y="3355030"/>
              <a:ext cx="218607" cy="42396"/>
            </a:xfrm>
            <a:custGeom>
              <a:avLst/>
              <a:gdLst/>
              <a:ahLst/>
              <a:cxnLst/>
              <a:rect l="l" t="t" r="r" b="b"/>
              <a:pathLst>
                <a:path w="8343" h="1618" extrusionOk="0">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2" name="Google Shape;22452;p74"/>
            <p:cNvSpPr/>
            <p:nvPr/>
          </p:nvSpPr>
          <p:spPr>
            <a:xfrm>
              <a:off x="4932995" y="3608330"/>
              <a:ext cx="111465" cy="99412"/>
            </a:xfrm>
            <a:custGeom>
              <a:avLst/>
              <a:gdLst/>
              <a:ahLst/>
              <a:cxnLst/>
              <a:rect l="l" t="t" r="r" b="b"/>
              <a:pathLst>
                <a:path w="4254" h="3794" extrusionOk="0">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3" name="Google Shape;22453;p74"/>
            <p:cNvSpPr/>
            <p:nvPr/>
          </p:nvSpPr>
          <p:spPr>
            <a:xfrm>
              <a:off x="5044435" y="3608330"/>
              <a:ext cx="111465" cy="99412"/>
            </a:xfrm>
            <a:custGeom>
              <a:avLst/>
              <a:gdLst/>
              <a:ahLst/>
              <a:cxnLst/>
              <a:rect l="l" t="t" r="r" b="b"/>
              <a:pathLst>
                <a:path w="4254" h="3794" extrusionOk="0">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4" name="Google Shape;22454;p74"/>
            <p:cNvSpPr/>
            <p:nvPr/>
          </p:nvSpPr>
          <p:spPr>
            <a:xfrm>
              <a:off x="5106456" y="3608356"/>
              <a:ext cx="49444" cy="99360"/>
            </a:xfrm>
            <a:custGeom>
              <a:avLst/>
              <a:gdLst/>
              <a:ahLst/>
              <a:cxnLst/>
              <a:rect l="l" t="t" r="r" b="b"/>
              <a:pathLst>
                <a:path w="1887" h="3792" extrusionOk="0">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5" name="Google Shape;22455;p74"/>
            <p:cNvSpPr/>
            <p:nvPr/>
          </p:nvSpPr>
          <p:spPr>
            <a:xfrm>
              <a:off x="5027455" y="3627955"/>
              <a:ext cx="33985" cy="60161"/>
            </a:xfrm>
            <a:custGeom>
              <a:avLst/>
              <a:gdLst/>
              <a:ahLst/>
              <a:cxnLst/>
              <a:rect l="l" t="t" r="r" b="b"/>
              <a:pathLst>
                <a:path w="1297" h="2296" extrusionOk="0">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6" name="Google Shape;22456;p74"/>
            <p:cNvSpPr/>
            <p:nvPr/>
          </p:nvSpPr>
          <p:spPr>
            <a:xfrm>
              <a:off x="4888713" y="3456408"/>
              <a:ext cx="311469" cy="137878"/>
            </a:xfrm>
            <a:custGeom>
              <a:avLst/>
              <a:gdLst/>
              <a:ahLst/>
              <a:cxnLst/>
              <a:rect l="l" t="t" r="r" b="b"/>
              <a:pathLst>
                <a:path w="11887" h="5262" extrusionOk="0">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7" name="Google Shape;22457;p74"/>
            <p:cNvSpPr/>
            <p:nvPr/>
          </p:nvSpPr>
          <p:spPr>
            <a:xfrm>
              <a:off x="4934751" y="3602984"/>
              <a:ext cx="219525" cy="110050"/>
            </a:xfrm>
            <a:custGeom>
              <a:avLst/>
              <a:gdLst/>
              <a:ahLst/>
              <a:cxnLst/>
              <a:rect l="l" t="t" r="r" b="b"/>
              <a:pathLst>
                <a:path w="8378" h="4200" extrusionOk="0">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8" name="Google Shape;22458;p74"/>
            <p:cNvSpPr/>
            <p:nvPr/>
          </p:nvSpPr>
          <p:spPr>
            <a:xfrm>
              <a:off x="4929720" y="3349868"/>
              <a:ext cx="229324" cy="92914"/>
            </a:xfrm>
            <a:custGeom>
              <a:avLst/>
              <a:gdLst/>
              <a:ahLst/>
              <a:cxnLst/>
              <a:rect l="l" t="t" r="r" b="b"/>
              <a:pathLst>
                <a:path w="8752" h="3546" extrusionOk="0">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59" name="Google Shape;22459;p74"/>
          <p:cNvGrpSpPr/>
          <p:nvPr/>
        </p:nvGrpSpPr>
        <p:grpSpPr>
          <a:xfrm>
            <a:off x="6196821" y="3222446"/>
            <a:ext cx="363402" cy="243971"/>
            <a:chOff x="6196821" y="3409296"/>
            <a:chExt cx="363402" cy="243971"/>
          </a:xfrm>
        </p:grpSpPr>
        <p:sp>
          <p:nvSpPr>
            <p:cNvPr id="22460" name="Google Shape;22460;p74"/>
            <p:cNvSpPr/>
            <p:nvPr/>
          </p:nvSpPr>
          <p:spPr>
            <a:xfrm>
              <a:off x="6420957" y="3414641"/>
              <a:ext cx="133973" cy="142542"/>
            </a:xfrm>
            <a:custGeom>
              <a:avLst/>
              <a:gdLst/>
              <a:ahLst/>
              <a:cxnLst/>
              <a:rect l="l" t="t" r="r" b="b"/>
              <a:pathLst>
                <a:path w="5113" h="5440" extrusionOk="0">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1" name="Google Shape;22461;p74"/>
            <p:cNvSpPr/>
            <p:nvPr/>
          </p:nvSpPr>
          <p:spPr>
            <a:xfrm>
              <a:off x="6433088" y="3434293"/>
              <a:ext cx="115815" cy="122890"/>
            </a:xfrm>
            <a:custGeom>
              <a:avLst/>
              <a:gdLst/>
              <a:ahLst/>
              <a:cxnLst/>
              <a:rect l="l" t="t" r="r" b="b"/>
              <a:pathLst>
                <a:path w="4420" h="4690" extrusionOk="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2" name="Google Shape;22462;p74"/>
            <p:cNvSpPr/>
            <p:nvPr/>
          </p:nvSpPr>
          <p:spPr>
            <a:xfrm>
              <a:off x="6202113" y="3414641"/>
              <a:ext cx="133842" cy="142542"/>
            </a:xfrm>
            <a:custGeom>
              <a:avLst/>
              <a:gdLst/>
              <a:ahLst/>
              <a:cxnLst/>
              <a:rect l="l" t="t" r="r" b="b"/>
              <a:pathLst>
                <a:path w="5108" h="5440" extrusionOk="0">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3" name="Google Shape;22463;p74"/>
            <p:cNvSpPr/>
            <p:nvPr/>
          </p:nvSpPr>
          <p:spPr>
            <a:xfrm>
              <a:off x="6208140" y="3434293"/>
              <a:ext cx="115736" cy="122890"/>
            </a:xfrm>
            <a:custGeom>
              <a:avLst/>
              <a:gdLst/>
              <a:ahLst/>
              <a:cxnLst/>
              <a:rect l="l" t="t" r="r" b="b"/>
              <a:pathLst>
                <a:path w="4417" h="4690" extrusionOk="0">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4" name="Google Shape;22464;p74"/>
            <p:cNvSpPr/>
            <p:nvPr/>
          </p:nvSpPr>
          <p:spPr>
            <a:xfrm>
              <a:off x="6202113" y="3532631"/>
              <a:ext cx="352712" cy="115239"/>
            </a:xfrm>
            <a:custGeom>
              <a:avLst/>
              <a:gdLst/>
              <a:ahLst/>
              <a:cxnLst/>
              <a:rect l="l" t="t" r="r" b="b"/>
              <a:pathLst>
                <a:path w="13461" h="4398" extrusionOk="0">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5" name="Google Shape;22465;p74"/>
            <p:cNvSpPr/>
            <p:nvPr/>
          </p:nvSpPr>
          <p:spPr>
            <a:xfrm>
              <a:off x="6227399" y="3557890"/>
              <a:ext cx="125798" cy="64799"/>
            </a:xfrm>
            <a:custGeom>
              <a:avLst/>
              <a:gdLst/>
              <a:ahLst/>
              <a:cxnLst/>
              <a:rect l="l" t="t" r="r" b="b"/>
              <a:pathLst>
                <a:path w="4801" h="2473" extrusionOk="0">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6" name="Google Shape;22466;p74"/>
            <p:cNvSpPr/>
            <p:nvPr/>
          </p:nvSpPr>
          <p:spPr>
            <a:xfrm>
              <a:off x="6312924" y="3557890"/>
              <a:ext cx="40273" cy="64720"/>
            </a:xfrm>
            <a:custGeom>
              <a:avLst/>
              <a:gdLst/>
              <a:ahLst/>
              <a:cxnLst/>
              <a:rect l="l" t="t" r="r" b="b"/>
              <a:pathLst>
                <a:path w="1537" h="2470" extrusionOk="0">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7" name="Google Shape;22467;p74"/>
            <p:cNvSpPr/>
            <p:nvPr/>
          </p:nvSpPr>
          <p:spPr>
            <a:xfrm>
              <a:off x="6398947" y="3532605"/>
              <a:ext cx="155983" cy="115265"/>
            </a:xfrm>
            <a:custGeom>
              <a:avLst/>
              <a:gdLst/>
              <a:ahLst/>
              <a:cxnLst/>
              <a:rect l="l" t="t" r="r" b="b"/>
              <a:pathLst>
                <a:path w="5953" h="4399" extrusionOk="0">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8" name="Google Shape;22468;p74"/>
            <p:cNvSpPr/>
            <p:nvPr/>
          </p:nvSpPr>
          <p:spPr>
            <a:xfrm>
              <a:off x="6403846" y="3557890"/>
              <a:ext cx="125693" cy="64799"/>
            </a:xfrm>
            <a:custGeom>
              <a:avLst/>
              <a:gdLst/>
              <a:ahLst/>
              <a:cxnLst/>
              <a:rect l="l" t="t" r="r" b="b"/>
              <a:pathLst>
                <a:path w="4797" h="2473" extrusionOk="0">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9" name="Google Shape;22469;p74"/>
            <p:cNvSpPr/>
            <p:nvPr/>
          </p:nvSpPr>
          <p:spPr>
            <a:xfrm>
              <a:off x="6489371" y="3557890"/>
              <a:ext cx="40168" cy="64694"/>
            </a:xfrm>
            <a:custGeom>
              <a:avLst/>
              <a:gdLst/>
              <a:ahLst/>
              <a:cxnLst/>
              <a:rect l="l" t="t" r="r" b="b"/>
              <a:pathLst>
                <a:path w="1533" h="2469" extrusionOk="0">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0" name="Google Shape;22470;p74"/>
            <p:cNvSpPr/>
            <p:nvPr/>
          </p:nvSpPr>
          <p:spPr>
            <a:xfrm>
              <a:off x="6202113" y="3635764"/>
              <a:ext cx="155983" cy="12210"/>
            </a:xfrm>
            <a:custGeom>
              <a:avLst/>
              <a:gdLst/>
              <a:ahLst/>
              <a:cxnLst/>
              <a:rect l="l" t="t" r="r" b="b"/>
              <a:pathLst>
                <a:path w="5953" h="466" extrusionOk="0">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1" name="Google Shape;22471;p74"/>
            <p:cNvSpPr/>
            <p:nvPr/>
          </p:nvSpPr>
          <p:spPr>
            <a:xfrm>
              <a:off x="6196821" y="3527207"/>
              <a:ext cx="363402" cy="126060"/>
            </a:xfrm>
            <a:custGeom>
              <a:avLst/>
              <a:gdLst/>
              <a:ahLst/>
              <a:cxnLst/>
              <a:rect l="l" t="t" r="r" b="b"/>
              <a:pathLst>
                <a:path w="13869" h="4811" extrusionOk="0">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2" name="Google Shape;22472;p74"/>
            <p:cNvSpPr/>
            <p:nvPr/>
          </p:nvSpPr>
          <p:spPr>
            <a:xfrm>
              <a:off x="6222106" y="3552623"/>
              <a:ext cx="136358" cy="75358"/>
            </a:xfrm>
            <a:custGeom>
              <a:avLst/>
              <a:gdLst/>
              <a:ahLst/>
              <a:cxnLst/>
              <a:rect l="l" t="t" r="r" b="b"/>
              <a:pathLst>
                <a:path w="5204" h="2876" extrusionOk="0">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3" name="Google Shape;22473;p74"/>
            <p:cNvSpPr/>
            <p:nvPr/>
          </p:nvSpPr>
          <p:spPr>
            <a:xfrm>
              <a:off x="6398449" y="3552623"/>
              <a:ext cx="136489" cy="75358"/>
            </a:xfrm>
            <a:custGeom>
              <a:avLst/>
              <a:gdLst/>
              <a:ahLst/>
              <a:cxnLst/>
              <a:rect l="l" t="t" r="r" b="b"/>
              <a:pathLst>
                <a:path w="5209" h="2876" extrusionOk="0">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4" name="Google Shape;22474;p74"/>
            <p:cNvSpPr/>
            <p:nvPr/>
          </p:nvSpPr>
          <p:spPr>
            <a:xfrm>
              <a:off x="6415664" y="3409296"/>
              <a:ext cx="127030" cy="109029"/>
            </a:xfrm>
            <a:custGeom>
              <a:avLst/>
              <a:gdLst/>
              <a:ahLst/>
              <a:cxnLst/>
              <a:rect l="l" t="t" r="r" b="b"/>
              <a:pathLst>
                <a:path w="4848" h="4161" extrusionOk="0">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5" name="Google Shape;22475;p74"/>
            <p:cNvSpPr/>
            <p:nvPr/>
          </p:nvSpPr>
          <p:spPr>
            <a:xfrm>
              <a:off x="6214848" y="3409427"/>
              <a:ext cx="126532" cy="108478"/>
            </a:xfrm>
            <a:custGeom>
              <a:avLst/>
              <a:gdLst/>
              <a:ahLst/>
              <a:cxnLst/>
              <a:rect l="l" t="t" r="r" b="b"/>
              <a:pathLst>
                <a:path w="4829" h="4140" extrusionOk="0">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76" name="Google Shape;22476;p74"/>
          <p:cNvGrpSpPr/>
          <p:nvPr/>
        </p:nvGrpSpPr>
        <p:grpSpPr>
          <a:xfrm>
            <a:off x="5818221" y="1315847"/>
            <a:ext cx="252723" cy="363402"/>
            <a:chOff x="5818221" y="1502697"/>
            <a:chExt cx="252723" cy="363402"/>
          </a:xfrm>
        </p:grpSpPr>
        <p:sp>
          <p:nvSpPr>
            <p:cNvPr id="22477" name="Google Shape;22477;p74"/>
            <p:cNvSpPr/>
            <p:nvPr/>
          </p:nvSpPr>
          <p:spPr>
            <a:xfrm>
              <a:off x="5861114" y="1528559"/>
              <a:ext cx="203043" cy="322448"/>
            </a:xfrm>
            <a:custGeom>
              <a:avLst/>
              <a:gdLst/>
              <a:ahLst/>
              <a:cxnLst/>
              <a:rect l="l" t="t" r="r" b="b"/>
              <a:pathLst>
                <a:path w="7749" h="12306" extrusionOk="0">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8" name="Google Shape;22478;p74"/>
            <p:cNvSpPr/>
            <p:nvPr/>
          </p:nvSpPr>
          <p:spPr>
            <a:xfrm>
              <a:off x="5860983" y="1548263"/>
              <a:ext cx="195497" cy="302744"/>
            </a:xfrm>
            <a:custGeom>
              <a:avLst/>
              <a:gdLst/>
              <a:ahLst/>
              <a:cxnLst/>
              <a:rect l="l" t="t" r="r" b="b"/>
              <a:pathLst>
                <a:path w="7461" h="11554" extrusionOk="0">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9" name="Google Shape;22479;p74"/>
            <p:cNvSpPr/>
            <p:nvPr/>
          </p:nvSpPr>
          <p:spPr>
            <a:xfrm>
              <a:off x="5848039" y="1536393"/>
              <a:ext cx="23661" cy="306805"/>
            </a:xfrm>
            <a:custGeom>
              <a:avLst/>
              <a:gdLst/>
              <a:ahLst/>
              <a:cxnLst/>
              <a:rect l="l" t="t" r="r" b="b"/>
              <a:pathLst>
                <a:path w="903" h="11709" extrusionOk="0">
                  <a:moveTo>
                    <a:pt x="0" y="1"/>
                  </a:moveTo>
                  <a:lnTo>
                    <a:pt x="0" y="11708"/>
                  </a:lnTo>
                  <a:lnTo>
                    <a:pt x="903" y="11708"/>
                  </a:lnTo>
                  <a:lnTo>
                    <a:pt x="903"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0" name="Google Shape;22480;p74"/>
            <p:cNvSpPr/>
            <p:nvPr/>
          </p:nvSpPr>
          <p:spPr>
            <a:xfrm>
              <a:off x="5859856" y="1536393"/>
              <a:ext cx="11844" cy="306805"/>
            </a:xfrm>
            <a:custGeom>
              <a:avLst/>
              <a:gdLst/>
              <a:ahLst/>
              <a:cxnLst/>
              <a:rect l="l" t="t" r="r" b="b"/>
              <a:pathLst>
                <a:path w="452" h="11709" extrusionOk="0">
                  <a:moveTo>
                    <a:pt x="1" y="1"/>
                  </a:moveTo>
                  <a:lnTo>
                    <a:pt x="1" y="11708"/>
                  </a:lnTo>
                  <a:lnTo>
                    <a:pt x="452" y="11708"/>
                  </a:lnTo>
                  <a:lnTo>
                    <a:pt x="452" y="1"/>
                  </a:lnTo>
                  <a:close/>
                </a:path>
              </a:pathLst>
            </a:custGeom>
            <a:solidFill>
              <a:srgbClr val="AABC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1" name="Google Shape;22481;p74"/>
            <p:cNvSpPr/>
            <p:nvPr/>
          </p:nvSpPr>
          <p:spPr>
            <a:xfrm>
              <a:off x="5840624" y="1547477"/>
              <a:ext cx="38518" cy="17110"/>
            </a:xfrm>
            <a:custGeom>
              <a:avLst/>
              <a:gdLst/>
              <a:ahLst/>
              <a:cxnLst/>
              <a:rect l="l" t="t" r="r" b="b"/>
              <a:pathLst>
                <a:path w="1470" h="653" extrusionOk="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2" name="Google Shape;22482;p74"/>
            <p:cNvSpPr/>
            <p:nvPr/>
          </p:nvSpPr>
          <p:spPr>
            <a:xfrm>
              <a:off x="5840991" y="1507964"/>
              <a:ext cx="37889" cy="39540"/>
            </a:xfrm>
            <a:custGeom>
              <a:avLst/>
              <a:gdLst/>
              <a:ahLst/>
              <a:cxnLst/>
              <a:rect l="l" t="t" r="r" b="b"/>
              <a:pathLst>
                <a:path w="1446" h="1509" extrusionOk="0">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3" name="Google Shape;22483;p74"/>
            <p:cNvSpPr/>
            <p:nvPr/>
          </p:nvSpPr>
          <p:spPr>
            <a:xfrm>
              <a:off x="5840624" y="1781544"/>
              <a:ext cx="38622" cy="17005"/>
            </a:xfrm>
            <a:custGeom>
              <a:avLst/>
              <a:gdLst/>
              <a:ahLst/>
              <a:cxnLst/>
              <a:rect l="l" t="t" r="r" b="b"/>
              <a:pathLst>
                <a:path w="1474" h="649" extrusionOk="0">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4" name="Google Shape;22484;p74"/>
            <p:cNvSpPr/>
            <p:nvPr/>
          </p:nvSpPr>
          <p:spPr>
            <a:xfrm>
              <a:off x="5840991" y="1798523"/>
              <a:ext cx="37889" cy="39513"/>
            </a:xfrm>
            <a:custGeom>
              <a:avLst/>
              <a:gdLst/>
              <a:ahLst/>
              <a:cxnLst/>
              <a:rect l="l" t="t" r="r" b="b"/>
              <a:pathLst>
                <a:path w="1446" h="1508" extrusionOk="0">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5" name="Google Shape;22485;p74"/>
            <p:cNvSpPr/>
            <p:nvPr/>
          </p:nvSpPr>
          <p:spPr>
            <a:xfrm>
              <a:off x="5859856" y="1547477"/>
              <a:ext cx="19285" cy="17110"/>
            </a:xfrm>
            <a:custGeom>
              <a:avLst/>
              <a:gdLst/>
              <a:ahLst/>
              <a:cxnLst/>
              <a:rect l="l" t="t" r="r" b="b"/>
              <a:pathLst>
                <a:path w="736" h="653" extrusionOk="0">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6" name="Google Shape;22486;p74"/>
            <p:cNvSpPr/>
            <p:nvPr/>
          </p:nvSpPr>
          <p:spPr>
            <a:xfrm>
              <a:off x="5859856" y="1781544"/>
              <a:ext cx="19390" cy="17005"/>
            </a:xfrm>
            <a:custGeom>
              <a:avLst/>
              <a:gdLst/>
              <a:ahLst/>
              <a:cxnLst/>
              <a:rect l="l" t="t" r="r" b="b"/>
              <a:pathLst>
                <a:path w="740" h="649" extrusionOk="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7" name="Google Shape;22487;p74"/>
            <p:cNvSpPr/>
            <p:nvPr/>
          </p:nvSpPr>
          <p:spPr>
            <a:xfrm>
              <a:off x="5859856" y="1507964"/>
              <a:ext cx="19023" cy="39540"/>
            </a:xfrm>
            <a:custGeom>
              <a:avLst/>
              <a:gdLst/>
              <a:ahLst/>
              <a:cxnLst/>
              <a:rect l="l" t="t" r="r" b="b"/>
              <a:pathLst>
                <a:path w="726" h="1509" extrusionOk="0">
                  <a:moveTo>
                    <a:pt x="1" y="1"/>
                  </a:moveTo>
                  <a:lnTo>
                    <a:pt x="1" y="1508"/>
                  </a:lnTo>
                  <a:lnTo>
                    <a:pt x="485" y="1508"/>
                  </a:lnTo>
                  <a:lnTo>
                    <a:pt x="721" y="39"/>
                  </a:lnTo>
                  <a:cubicBezTo>
                    <a:pt x="725" y="20"/>
                    <a:pt x="711" y="6"/>
                    <a:pt x="697"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8" name="Google Shape;22488;p74"/>
            <p:cNvSpPr/>
            <p:nvPr/>
          </p:nvSpPr>
          <p:spPr>
            <a:xfrm>
              <a:off x="5859856" y="1798523"/>
              <a:ext cx="19023" cy="39513"/>
            </a:xfrm>
            <a:custGeom>
              <a:avLst/>
              <a:gdLst/>
              <a:ahLst/>
              <a:cxnLst/>
              <a:rect l="l" t="t" r="r" b="b"/>
              <a:pathLst>
                <a:path w="726" h="1508" extrusionOk="0">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9" name="Google Shape;22489;p74"/>
            <p:cNvSpPr/>
            <p:nvPr/>
          </p:nvSpPr>
          <p:spPr>
            <a:xfrm>
              <a:off x="5823645" y="1836753"/>
              <a:ext cx="138244" cy="24054"/>
            </a:xfrm>
            <a:custGeom>
              <a:avLst/>
              <a:gdLst/>
              <a:ahLst/>
              <a:cxnLst/>
              <a:rect l="l" t="t" r="r" b="b"/>
              <a:pathLst>
                <a:path w="5276" h="918" extrusionOk="0">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0" name="Google Shape;22490;p74"/>
            <p:cNvSpPr/>
            <p:nvPr/>
          </p:nvSpPr>
          <p:spPr>
            <a:xfrm>
              <a:off x="5823645" y="1843041"/>
              <a:ext cx="138244" cy="17765"/>
            </a:xfrm>
            <a:custGeom>
              <a:avLst/>
              <a:gdLst/>
              <a:ahLst/>
              <a:cxnLst/>
              <a:rect l="l" t="t" r="r" b="b"/>
              <a:pathLst>
                <a:path w="5276" h="678" extrusionOk="0">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1" name="Google Shape;22491;p74"/>
            <p:cNvSpPr/>
            <p:nvPr/>
          </p:nvSpPr>
          <p:spPr>
            <a:xfrm>
              <a:off x="5818221" y="1502697"/>
              <a:ext cx="252723" cy="363402"/>
            </a:xfrm>
            <a:custGeom>
              <a:avLst/>
              <a:gdLst/>
              <a:ahLst/>
              <a:cxnLst/>
              <a:rect l="l" t="t" r="r" b="b"/>
              <a:pathLst>
                <a:path w="9645" h="13869" extrusionOk="0">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92" name="Google Shape;22492;p74"/>
          <p:cNvGrpSpPr/>
          <p:nvPr/>
        </p:nvGrpSpPr>
        <p:grpSpPr>
          <a:xfrm>
            <a:off x="6660814" y="1798235"/>
            <a:ext cx="355096" cy="363481"/>
            <a:chOff x="6660814" y="1985085"/>
            <a:chExt cx="355096" cy="363481"/>
          </a:xfrm>
        </p:grpSpPr>
        <p:sp>
          <p:nvSpPr>
            <p:cNvPr id="22493" name="Google Shape;22493;p74"/>
            <p:cNvSpPr/>
            <p:nvPr/>
          </p:nvSpPr>
          <p:spPr>
            <a:xfrm>
              <a:off x="6665976" y="1990325"/>
              <a:ext cx="344406" cy="344039"/>
            </a:xfrm>
            <a:custGeom>
              <a:avLst/>
              <a:gdLst/>
              <a:ahLst/>
              <a:cxnLst/>
              <a:rect l="l" t="t" r="r" b="b"/>
              <a:pathLst>
                <a:path w="13144" h="13130" extrusionOk="0">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4" name="Google Shape;22494;p74"/>
            <p:cNvSpPr/>
            <p:nvPr/>
          </p:nvSpPr>
          <p:spPr>
            <a:xfrm>
              <a:off x="6781058" y="1990325"/>
              <a:ext cx="229455" cy="344039"/>
            </a:xfrm>
            <a:custGeom>
              <a:avLst/>
              <a:gdLst/>
              <a:ahLst/>
              <a:cxnLst/>
              <a:rect l="l" t="t" r="r" b="b"/>
              <a:pathLst>
                <a:path w="8757" h="13130" extrusionOk="0">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5" name="Google Shape;22495;p74"/>
            <p:cNvSpPr/>
            <p:nvPr/>
          </p:nvSpPr>
          <p:spPr>
            <a:xfrm>
              <a:off x="6666238" y="2269041"/>
              <a:ext cx="344406" cy="65323"/>
            </a:xfrm>
            <a:custGeom>
              <a:avLst/>
              <a:gdLst/>
              <a:ahLst/>
              <a:cxnLst/>
              <a:rect l="l" t="t" r="r" b="b"/>
              <a:pathLst>
                <a:path w="13144" h="2493" extrusionOk="0">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6" name="Google Shape;22496;p74"/>
            <p:cNvSpPr/>
            <p:nvPr/>
          </p:nvSpPr>
          <p:spPr>
            <a:xfrm>
              <a:off x="6666107" y="2269041"/>
              <a:ext cx="33854" cy="74127"/>
            </a:xfrm>
            <a:custGeom>
              <a:avLst/>
              <a:gdLst/>
              <a:ahLst/>
              <a:cxnLst/>
              <a:rect l="l" t="t" r="r" b="b"/>
              <a:pathLst>
                <a:path w="1292" h="2829" extrusionOk="0">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7" name="Google Shape;22497;p74"/>
            <p:cNvSpPr/>
            <p:nvPr/>
          </p:nvSpPr>
          <p:spPr>
            <a:xfrm>
              <a:off x="6683087" y="2269041"/>
              <a:ext cx="16874" cy="74258"/>
            </a:xfrm>
            <a:custGeom>
              <a:avLst/>
              <a:gdLst/>
              <a:ahLst/>
              <a:cxnLst/>
              <a:rect l="l" t="t" r="r" b="b"/>
              <a:pathLst>
                <a:path w="644" h="2834" extrusionOk="0">
                  <a:moveTo>
                    <a:pt x="0" y="1"/>
                  </a:moveTo>
                  <a:lnTo>
                    <a:pt x="0" y="2833"/>
                  </a:lnTo>
                  <a:lnTo>
                    <a:pt x="644" y="2833"/>
                  </a:lnTo>
                  <a:lnTo>
                    <a:pt x="64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8" name="Google Shape;22498;p74"/>
            <p:cNvSpPr/>
            <p:nvPr/>
          </p:nvSpPr>
          <p:spPr>
            <a:xfrm>
              <a:off x="6976764" y="2269041"/>
              <a:ext cx="33880" cy="74258"/>
            </a:xfrm>
            <a:custGeom>
              <a:avLst/>
              <a:gdLst/>
              <a:ahLst/>
              <a:cxnLst/>
              <a:rect l="l" t="t" r="r" b="b"/>
              <a:pathLst>
                <a:path w="1293" h="2834" extrusionOk="0">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9" name="Google Shape;22499;p74"/>
            <p:cNvSpPr/>
            <p:nvPr/>
          </p:nvSpPr>
          <p:spPr>
            <a:xfrm>
              <a:off x="6987586" y="2269041"/>
              <a:ext cx="23058" cy="74127"/>
            </a:xfrm>
            <a:custGeom>
              <a:avLst/>
              <a:gdLst/>
              <a:ahLst/>
              <a:cxnLst/>
              <a:rect l="l" t="t" r="r" b="b"/>
              <a:pathLst>
                <a:path w="880" h="2829" extrusionOk="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0" name="Google Shape;22500;p74"/>
            <p:cNvSpPr/>
            <p:nvPr/>
          </p:nvSpPr>
          <p:spPr>
            <a:xfrm>
              <a:off x="6699935"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1" name="Google Shape;22501;p74"/>
            <p:cNvSpPr/>
            <p:nvPr/>
          </p:nvSpPr>
          <p:spPr>
            <a:xfrm>
              <a:off x="6727605"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2" name="Google Shape;22502;p74"/>
            <p:cNvSpPr/>
            <p:nvPr/>
          </p:nvSpPr>
          <p:spPr>
            <a:xfrm>
              <a:off x="675527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3" name="Google Shape;22503;p74"/>
            <p:cNvSpPr/>
            <p:nvPr/>
          </p:nvSpPr>
          <p:spPr>
            <a:xfrm>
              <a:off x="678294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4" name="Google Shape;22504;p74"/>
            <p:cNvSpPr/>
            <p:nvPr/>
          </p:nvSpPr>
          <p:spPr>
            <a:xfrm>
              <a:off x="681061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5" name="Google Shape;22505;p74"/>
            <p:cNvSpPr/>
            <p:nvPr/>
          </p:nvSpPr>
          <p:spPr>
            <a:xfrm>
              <a:off x="683828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6" name="Google Shape;22506;p74"/>
            <p:cNvSpPr/>
            <p:nvPr/>
          </p:nvSpPr>
          <p:spPr>
            <a:xfrm>
              <a:off x="6865954" y="2262019"/>
              <a:ext cx="27827" cy="72345"/>
            </a:xfrm>
            <a:custGeom>
              <a:avLst/>
              <a:gdLst/>
              <a:ahLst/>
              <a:cxnLst/>
              <a:rect l="l" t="t" r="r" b="b"/>
              <a:pathLst>
                <a:path w="1062" h="2761" extrusionOk="0">
                  <a:moveTo>
                    <a:pt x="1" y="0"/>
                  </a:moveTo>
                  <a:lnTo>
                    <a:pt x="1" y="2760"/>
                  </a:lnTo>
                  <a:lnTo>
                    <a:pt x="1062" y="2760"/>
                  </a:lnTo>
                  <a:lnTo>
                    <a:pt x="1062"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7" name="Google Shape;22507;p74"/>
            <p:cNvSpPr/>
            <p:nvPr/>
          </p:nvSpPr>
          <p:spPr>
            <a:xfrm>
              <a:off x="6893624" y="2262019"/>
              <a:ext cx="27827" cy="72345"/>
            </a:xfrm>
            <a:custGeom>
              <a:avLst/>
              <a:gdLst/>
              <a:ahLst/>
              <a:cxnLst/>
              <a:rect l="l" t="t" r="r" b="b"/>
              <a:pathLst>
                <a:path w="1062" h="2761" extrusionOk="0">
                  <a:moveTo>
                    <a:pt x="1" y="0"/>
                  </a:moveTo>
                  <a:lnTo>
                    <a:pt x="1" y="2760"/>
                  </a:lnTo>
                  <a:lnTo>
                    <a:pt x="1062" y="2760"/>
                  </a:lnTo>
                  <a:lnTo>
                    <a:pt x="1062"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8" name="Google Shape;22508;p74"/>
            <p:cNvSpPr/>
            <p:nvPr/>
          </p:nvSpPr>
          <p:spPr>
            <a:xfrm>
              <a:off x="692142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DD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9" name="Google Shape;22509;p74"/>
            <p:cNvSpPr/>
            <p:nvPr/>
          </p:nvSpPr>
          <p:spPr>
            <a:xfrm>
              <a:off x="6949094" y="2262019"/>
              <a:ext cx="27696" cy="72345"/>
            </a:xfrm>
            <a:custGeom>
              <a:avLst/>
              <a:gdLst/>
              <a:ahLst/>
              <a:cxnLst/>
              <a:rect l="l" t="t" r="r" b="b"/>
              <a:pathLst>
                <a:path w="1057" h="2761" extrusionOk="0">
                  <a:moveTo>
                    <a:pt x="1" y="0"/>
                  </a:moveTo>
                  <a:lnTo>
                    <a:pt x="1" y="2760"/>
                  </a:lnTo>
                  <a:lnTo>
                    <a:pt x="1057" y="2760"/>
                  </a:lnTo>
                  <a:lnTo>
                    <a:pt x="1057"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0" name="Google Shape;22510;p74"/>
            <p:cNvSpPr/>
            <p:nvPr/>
          </p:nvSpPr>
          <p:spPr>
            <a:xfrm>
              <a:off x="6717543" y="2262019"/>
              <a:ext cx="20150" cy="38256"/>
            </a:xfrm>
            <a:custGeom>
              <a:avLst/>
              <a:gdLst/>
              <a:ahLst/>
              <a:cxnLst/>
              <a:rect l="l" t="t" r="r" b="b"/>
              <a:pathLst>
                <a:path w="769" h="1460" extrusionOk="0">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1" name="Google Shape;22511;p74"/>
            <p:cNvSpPr/>
            <p:nvPr/>
          </p:nvSpPr>
          <p:spPr>
            <a:xfrm>
              <a:off x="6722574" y="2262019"/>
              <a:ext cx="15119" cy="38256"/>
            </a:xfrm>
            <a:custGeom>
              <a:avLst/>
              <a:gdLst/>
              <a:ahLst/>
              <a:cxnLst/>
              <a:rect l="l" t="t" r="r" b="b"/>
              <a:pathLst>
                <a:path w="577" h="1460" extrusionOk="0">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2" name="Google Shape;22512;p74"/>
            <p:cNvSpPr/>
            <p:nvPr/>
          </p:nvSpPr>
          <p:spPr>
            <a:xfrm>
              <a:off x="6772882" y="2262019"/>
              <a:ext cx="20150" cy="38256"/>
            </a:xfrm>
            <a:custGeom>
              <a:avLst/>
              <a:gdLst/>
              <a:ahLst/>
              <a:cxnLst/>
              <a:rect l="l" t="t" r="r" b="b"/>
              <a:pathLst>
                <a:path w="769" h="1460" extrusionOk="0">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3" name="Google Shape;22513;p74"/>
            <p:cNvSpPr/>
            <p:nvPr/>
          </p:nvSpPr>
          <p:spPr>
            <a:xfrm>
              <a:off x="6828222" y="2262019"/>
              <a:ext cx="20281" cy="38256"/>
            </a:xfrm>
            <a:custGeom>
              <a:avLst/>
              <a:gdLst/>
              <a:ahLst/>
              <a:cxnLst/>
              <a:rect l="l" t="t" r="r" b="b"/>
              <a:pathLst>
                <a:path w="774" h="1460" extrusionOk="0">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4" name="Google Shape;22514;p74"/>
            <p:cNvSpPr/>
            <p:nvPr/>
          </p:nvSpPr>
          <p:spPr>
            <a:xfrm>
              <a:off x="6883562" y="2262019"/>
              <a:ext cx="20281" cy="38256"/>
            </a:xfrm>
            <a:custGeom>
              <a:avLst/>
              <a:gdLst/>
              <a:ahLst/>
              <a:cxnLst/>
              <a:rect l="l" t="t" r="r" b="b"/>
              <a:pathLst>
                <a:path w="774" h="1460" extrusionOk="0">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5" name="Google Shape;22515;p74"/>
            <p:cNvSpPr/>
            <p:nvPr/>
          </p:nvSpPr>
          <p:spPr>
            <a:xfrm>
              <a:off x="6939033" y="2262019"/>
              <a:ext cx="20150" cy="38256"/>
            </a:xfrm>
            <a:custGeom>
              <a:avLst/>
              <a:gdLst/>
              <a:ahLst/>
              <a:cxnLst/>
              <a:rect l="l" t="t" r="r" b="b"/>
              <a:pathLst>
                <a:path w="769" h="1460" extrusionOk="0">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6" name="Google Shape;22516;p74"/>
            <p:cNvSpPr/>
            <p:nvPr/>
          </p:nvSpPr>
          <p:spPr>
            <a:xfrm>
              <a:off x="6777782" y="2262019"/>
              <a:ext cx="15250" cy="38256"/>
            </a:xfrm>
            <a:custGeom>
              <a:avLst/>
              <a:gdLst/>
              <a:ahLst/>
              <a:cxnLst/>
              <a:rect l="l" t="t" r="r" b="b"/>
              <a:pathLst>
                <a:path w="582" h="1460" extrusionOk="0">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7" name="Google Shape;22517;p74"/>
            <p:cNvSpPr/>
            <p:nvPr/>
          </p:nvSpPr>
          <p:spPr>
            <a:xfrm>
              <a:off x="6833253" y="2262019"/>
              <a:ext cx="15119" cy="38256"/>
            </a:xfrm>
            <a:custGeom>
              <a:avLst/>
              <a:gdLst/>
              <a:ahLst/>
              <a:cxnLst/>
              <a:rect l="l" t="t" r="r" b="b"/>
              <a:pathLst>
                <a:path w="577" h="1460" extrusionOk="0">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8" name="Google Shape;22518;p74"/>
            <p:cNvSpPr/>
            <p:nvPr/>
          </p:nvSpPr>
          <p:spPr>
            <a:xfrm>
              <a:off x="6888593" y="2262019"/>
              <a:ext cx="15250" cy="38256"/>
            </a:xfrm>
            <a:custGeom>
              <a:avLst/>
              <a:gdLst/>
              <a:ahLst/>
              <a:cxnLst/>
              <a:rect l="l" t="t" r="r" b="b"/>
              <a:pathLst>
                <a:path w="582" h="1460" extrusionOk="0">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9" name="Google Shape;22519;p74"/>
            <p:cNvSpPr/>
            <p:nvPr/>
          </p:nvSpPr>
          <p:spPr>
            <a:xfrm>
              <a:off x="6944063" y="2262019"/>
              <a:ext cx="15119" cy="38256"/>
            </a:xfrm>
            <a:custGeom>
              <a:avLst/>
              <a:gdLst/>
              <a:ahLst/>
              <a:cxnLst/>
              <a:rect l="l" t="t" r="r" b="b"/>
              <a:pathLst>
                <a:path w="577" h="1460" extrusionOk="0">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0" name="Google Shape;22520;p74"/>
            <p:cNvSpPr/>
            <p:nvPr/>
          </p:nvSpPr>
          <p:spPr>
            <a:xfrm>
              <a:off x="6666107" y="2243153"/>
              <a:ext cx="344406" cy="25914"/>
            </a:xfrm>
            <a:custGeom>
              <a:avLst/>
              <a:gdLst/>
              <a:ahLst/>
              <a:cxnLst/>
              <a:rect l="l" t="t" r="r" b="b"/>
              <a:pathLst>
                <a:path w="13144" h="989" extrusionOk="0">
                  <a:moveTo>
                    <a:pt x="0" y="0"/>
                  </a:moveTo>
                  <a:lnTo>
                    <a:pt x="0" y="989"/>
                  </a:lnTo>
                  <a:lnTo>
                    <a:pt x="13143" y="989"/>
                  </a:lnTo>
                  <a:lnTo>
                    <a:pt x="13143"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1" name="Google Shape;22521;p74"/>
            <p:cNvSpPr/>
            <p:nvPr/>
          </p:nvSpPr>
          <p:spPr>
            <a:xfrm>
              <a:off x="6660814" y="1985085"/>
              <a:ext cx="355096" cy="363481"/>
            </a:xfrm>
            <a:custGeom>
              <a:avLst/>
              <a:gdLst/>
              <a:ahLst/>
              <a:cxnLst/>
              <a:rect l="l" t="t" r="r" b="b"/>
              <a:pathLst>
                <a:path w="13552" h="13872" extrusionOk="0">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22" name="Google Shape;22522;p74"/>
          <p:cNvGrpSpPr/>
          <p:nvPr/>
        </p:nvGrpSpPr>
        <p:grpSpPr>
          <a:xfrm>
            <a:off x="7226448" y="1315847"/>
            <a:ext cx="198379" cy="363402"/>
            <a:chOff x="7226448" y="1502697"/>
            <a:chExt cx="198379" cy="363402"/>
          </a:xfrm>
        </p:grpSpPr>
        <p:sp>
          <p:nvSpPr>
            <p:cNvPr id="22523" name="Google Shape;22523;p74"/>
            <p:cNvSpPr/>
            <p:nvPr/>
          </p:nvSpPr>
          <p:spPr>
            <a:xfrm>
              <a:off x="7295491" y="1598912"/>
              <a:ext cx="104679" cy="222407"/>
            </a:xfrm>
            <a:custGeom>
              <a:avLst/>
              <a:gdLst/>
              <a:ahLst/>
              <a:cxnLst/>
              <a:rect l="l" t="t" r="r" b="b"/>
              <a:pathLst>
                <a:path w="3995" h="8488" extrusionOk="0">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4" name="Google Shape;22524;p74"/>
            <p:cNvSpPr/>
            <p:nvPr/>
          </p:nvSpPr>
          <p:spPr>
            <a:xfrm>
              <a:off x="7242169" y="1522323"/>
              <a:ext cx="133476" cy="325147"/>
            </a:xfrm>
            <a:custGeom>
              <a:avLst/>
              <a:gdLst/>
              <a:ahLst/>
              <a:cxnLst/>
              <a:rect l="l" t="t" r="r" b="b"/>
              <a:pathLst>
                <a:path w="5094" h="12409" extrusionOk="0">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5" name="Google Shape;22525;p74"/>
            <p:cNvSpPr/>
            <p:nvPr/>
          </p:nvSpPr>
          <p:spPr>
            <a:xfrm>
              <a:off x="7308462" y="1522323"/>
              <a:ext cx="67183" cy="325147"/>
            </a:xfrm>
            <a:custGeom>
              <a:avLst/>
              <a:gdLst/>
              <a:ahLst/>
              <a:cxnLst/>
              <a:rect l="l" t="t" r="r" b="b"/>
              <a:pathLst>
                <a:path w="2564" h="12409" extrusionOk="0">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6" name="Google Shape;22526;p74"/>
            <p:cNvSpPr/>
            <p:nvPr/>
          </p:nvSpPr>
          <p:spPr>
            <a:xfrm>
              <a:off x="7231741" y="1507964"/>
              <a:ext cx="154228" cy="24683"/>
            </a:xfrm>
            <a:custGeom>
              <a:avLst/>
              <a:gdLst/>
              <a:ahLst/>
              <a:cxnLst/>
              <a:rect l="l" t="t" r="r" b="b"/>
              <a:pathLst>
                <a:path w="5886" h="942" extrusionOk="0">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7" name="Google Shape;22527;p74"/>
            <p:cNvSpPr/>
            <p:nvPr/>
          </p:nvSpPr>
          <p:spPr>
            <a:xfrm>
              <a:off x="7228701" y="1514147"/>
              <a:ext cx="160412" cy="18499"/>
            </a:xfrm>
            <a:custGeom>
              <a:avLst/>
              <a:gdLst/>
              <a:ahLst/>
              <a:cxnLst/>
              <a:rect l="l" t="t" r="r" b="b"/>
              <a:pathLst>
                <a:path w="6122" h="706" extrusionOk="0">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8" name="Google Shape;22528;p74"/>
            <p:cNvSpPr/>
            <p:nvPr/>
          </p:nvSpPr>
          <p:spPr>
            <a:xfrm>
              <a:off x="7277123" y="1647335"/>
              <a:ext cx="142306" cy="23294"/>
            </a:xfrm>
            <a:custGeom>
              <a:avLst/>
              <a:gdLst/>
              <a:ahLst/>
              <a:cxnLst/>
              <a:rect l="l" t="t" r="r" b="b"/>
              <a:pathLst>
                <a:path w="5431" h="889" extrusionOk="0">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9" name="Google Shape;22529;p74"/>
            <p:cNvSpPr/>
            <p:nvPr/>
          </p:nvSpPr>
          <p:spPr>
            <a:xfrm>
              <a:off x="7277123" y="1653125"/>
              <a:ext cx="145188" cy="17503"/>
            </a:xfrm>
            <a:custGeom>
              <a:avLst/>
              <a:gdLst/>
              <a:ahLst/>
              <a:cxnLst/>
              <a:rect l="l" t="t" r="r" b="b"/>
              <a:pathLst>
                <a:path w="5541" h="668" extrusionOk="0">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0" name="Google Shape;22530;p74"/>
            <p:cNvSpPr/>
            <p:nvPr/>
          </p:nvSpPr>
          <p:spPr>
            <a:xfrm>
              <a:off x="7277019" y="1697774"/>
              <a:ext cx="142411" cy="23425"/>
            </a:xfrm>
            <a:custGeom>
              <a:avLst/>
              <a:gdLst/>
              <a:ahLst/>
              <a:cxnLst/>
              <a:rect l="l" t="t" r="r" b="b"/>
              <a:pathLst>
                <a:path w="5435" h="894" extrusionOk="0">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1" name="Google Shape;22531;p74"/>
            <p:cNvSpPr/>
            <p:nvPr/>
          </p:nvSpPr>
          <p:spPr>
            <a:xfrm>
              <a:off x="7277123" y="1703801"/>
              <a:ext cx="145057" cy="17398"/>
            </a:xfrm>
            <a:custGeom>
              <a:avLst/>
              <a:gdLst/>
              <a:ahLst/>
              <a:cxnLst/>
              <a:rect l="l" t="t" r="r" b="b"/>
              <a:pathLst>
                <a:path w="5536" h="664" extrusionOk="0">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2" name="Google Shape;22532;p74"/>
            <p:cNvSpPr/>
            <p:nvPr/>
          </p:nvSpPr>
          <p:spPr>
            <a:xfrm>
              <a:off x="7277019" y="1748345"/>
              <a:ext cx="142411" cy="23294"/>
            </a:xfrm>
            <a:custGeom>
              <a:avLst/>
              <a:gdLst/>
              <a:ahLst/>
              <a:cxnLst/>
              <a:rect l="l" t="t" r="r" b="b"/>
              <a:pathLst>
                <a:path w="5435" h="889" extrusionOk="0">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3" name="Google Shape;22533;p74"/>
            <p:cNvSpPr/>
            <p:nvPr/>
          </p:nvSpPr>
          <p:spPr>
            <a:xfrm>
              <a:off x="7277123" y="1754110"/>
              <a:ext cx="145188" cy="17529"/>
            </a:xfrm>
            <a:custGeom>
              <a:avLst/>
              <a:gdLst/>
              <a:ahLst/>
              <a:cxnLst/>
              <a:rect l="l" t="t" r="r" b="b"/>
              <a:pathLst>
                <a:path w="5541" h="669" extrusionOk="0">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4" name="Google Shape;22534;p74"/>
            <p:cNvSpPr/>
            <p:nvPr/>
          </p:nvSpPr>
          <p:spPr>
            <a:xfrm>
              <a:off x="7282809" y="1836255"/>
              <a:ext cx="52091" cy="24552"/>
            </a:xfrm>
            <a:custGeom>
              <a:avLst/>
              <a:gdLst/>
              <a:ahLst/>
              <a:cxnLst/>
              <a:rect l="l" t="t" r="r" b="b"/>
              <a:pathLst>
                <a:path w="1988" h="937" extrusionOk="0">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5" name="Google Shape;22535;p74"/>
            <p:cNvSpPr/>
            <p:nvPr/>
          </p:nvSpPr>
          <p:spPr>
            <a:xfrm>
              <a:off x="7308828" y="1836255"/>
              <a:ext cx="26071" cy="24552"/>
            </a:xfrm>
            <a:custGeom>
              <a:avLst/>
              <a:gdLst/>
              <a:ahLst/>
              <a:cxnLst/>
              <a:rect l="l" t="t" r="r" b="b"/>
              <a:pathLst>
                <a:path w="995" h="937" extrusionOk="0">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6" name="Google Shape;22536;p74"/>
            <p:cNvSpPr/>
            <p:nvPr/>
          </p:nvSpPr>
          <p:spPr>
            <a:xfrm>
              <a:off x="7226448" y="1502697"/>
              <a:ext cx="198379" cy="363402"/>
            </a:xfrm>
            <a:custGeom>
              <a:avLst/>
              <a:gdLst/>
              <a:ahLst/>
              <a:cxnLst/>
              <a:rect l="l" t="t" r="r" b="b"/>
              <a:pathLst>
                <a:path w="7571" h="13869" extrusionOk="0">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37" name="Google Shape;22537;p74"/>
          <p:cNvGrpSpPr/>
          <p:nvPr/>
        </p:nvGrpSpPr>
        <p:grpSpPr>
          <a:xfrm>
            <a:off x="8169030" y="1315716"/>
            <a:ext cx="158001" cy="363533"/>
            <a:chOff x="8169030" y="1502566"/>
            <a:chExt cx="158001" cy="363533"/>
          </a:xfrm>
        </p:grpSpPr>
        <p:sp>
          <p:nvSpPr>
            <p:cNvPr id="22538" name="Google Shape;22538;p74"/>
            <p:cNvSpPr/>
            <p:nvPr/>
          </p:nvSpPr>
          <p:spPr>
            <a:xfrm>
              <a:off x="8174323" y="1659545"/>
              <a:ext cx="147310" cy="201261"/>
            </a:xfrm>
            <a:custGeom>
              <a:avLst/>
              <a:gdLst/>
              <a:ahLst/>
              <a:cxnLst/>
              <a:rect l="l" t="t" r="r" b="b"/>
              <a:pathLst>
                <a:path w="5622" h="7681" extrusionOk="0">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9" name="Google Shape;22539;p74"/>
            <p:cNvSpPr/>
            <p:nvPr/>
          </p:nvSpPr>
          <p:spPr>
            <a:xfrm>
              <a:off x="8229401" y="1659545"/>
              <a:ext cx="92364" cy="201261"/>
            </a:xfrm>
            <a:custGeom>
              <a:avLst/>
              <a:gdLst/>
              <a:ahLst/>
              <a:cxnLst/>
              <a:rect l="l" t="t" r="r" b="b"/>
              <a:pathLst>
                <a:path w="3525" h="7681" extrusionOk="0">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0" name="Google Shape;22540;p74"/>
            <p:cNvSpPr/>
            <p:nvPr/>
          </p:nvSpPr>
          <p:spPr>
            <a:xfrm>
              <a:off x="8233043" y="1520174"/>
              <a:ext cx="29976" cy="165181"/>
            </a:xfrm>
            <a:custGeom>
              <a:avLst/>
              <a:gdLst/>
              <a:ahLst/>
              <a:cxnLst/>
              <a:rect l="l" t="t" r="r" b="b"/>
              <a:pathLst>
                <a:path w="1144" h="6304" extrusionOk="0">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1" name="Google Shape;22541;p74"/>
            <p:cNvSpPr/>
            <p:nvPr/>
          </p:nvSpPr>
          <p:spPr>
            <a:xfrm>
              <a:off x="8221488" y="1705321"/>
              <a:ext cx="53112" cy="53112"/>
            </a:xfrm>
            <a:custGeom>
              <a:avLst/>
              <a:gdLst/>
              <a:ahLst/>
              <a:cxnLst/>
              <a:rect l="l" t="t" r="r" b="b"/>
              <a:pathLst>
                <a:path w="2027" h="2027" extrusionOk="0">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2" name="Google Shape;22542;p74"/>
            <p:cNvSpPr/>
            <p:nvPr/>
          </p:nvSpPr>
          <p:spPr>
            <a:xfrm>
              <a:off x="8212919" y="1809450"/>
              <a:ext cx="70223" cy="20674"/>
            </a:xfrm>
            <a:custGeom>
              <a:avLst/>
              <a:gdLst/>
              <a:ahLst/>
              <a:cxnLst/>
              <a:rect l="l" t="t" r="r" b="b"/>
              <a:pathLst>
                <a:path w="2680" h="789" extrusionOk="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3" name="Google Shape;22543;p74"/>
            <p:cNvSpPr/>
            <p:nvPr/>
          </p:nvSpPr>
          <p:spPr>
            <a:xfrm>
              <a:off x="8212919" y="1817127"/>
              <a:ext cx="70223" cy="12996"/>
            </a:xfrm>
            <a:custGeom>
              <a:avLst/>
              <a:gdLst/>
              <a:ahLst/>
              <a:cxnLst/>
              <a:rect l="l" t="t" r="r" b="b"/>
              <a:pathLst>
                <a:path w="2680" h="496" extrusionOk="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4" name="Google Shape;22544;p74"/>
            <p:cNvSpPr/>
            <p:nvPr/>
          </p:nvSpPr>
          <p:spPr>
            <a:xfrm>
              <a:off x="8248031" y="1520043"/>
              <a:ext cx="14988" cy="165312"/>
            </a:xfrm>
            <a:custGeom>
              <a:avLst/>
              <a:gdLst/>
              <a:ahLst/>
              <a:cxnLst/>
              <a:rect l="l" t="t" r="r" b="b"/>
              <a:pathLst>
                <a:path w="572" h="6309" extrusionOk="0">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5" name="Google Shape;22545;p74"/>
            <p:cNvSpPr/>
            <p:nvPr/>
          </p:nvSpPr>
          <p:spPr>
            <a:xfrm>
              <a:off x="8227514" y="1507964"/>
              <a:ext cx="41164" cy="48841"/>
            </a:xfrm>
            <a:custGeom>
              <a:avLst/>
              <a:gdLst/>
              <a:ahLst/>
              <a:cxnLst/>
              <a:rect l="l" t="t" r="r" b="b"/>
              <a:pathLst>
                <a:path w="1571" h="1864" extrusionOk="0">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6" name="Google Shape;22546;p74"/>
            <p:cNvSpPr/>
            <p:nvPr/>
          </p:nvSpPr>
          <p:spPr>
            <a:xfrm>
              <a:off x="8248031" y="1507964"/>
              <a:ext cx="20648" cy="48841"/>
            </a:xfrm>
            <a:custGeom>
              <a:avLst/>
              <a:gdLst/>
              <a:ahLst/>
              <a:cxnLst/>
              <a:rect l="l" t="t" r="r" b="b"/>
              <a:pathLst>
                <a:path w="788" h="1864" extrusionOk="0">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7" name="Google Shape;22547;p74"/>
            <p:cNvSpPr/>
            <p:nvPr/>
          </p:nvSpPr>
          <p:spPr>
            <a:xfrm>
              <a:off x="8205373" y="1699923"/>
              <a:ext cx="74494" cy="63777"/>
            </a:xfrm>
            <a:custGeom>
              <a:avLst/>
              <a:gdLst/>
              <a:ahLst/>
              <a:cxnLst/>
              <a:rect l="l" t="t" r="r" b="b"/>
              <a:pathLst>
                <a:path w="2843" h="2434" extrusionOk="0">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8" name="Google Shape;22548;p74"/>
            <p:cNvSpPr/>
            <p:nvPr/>
          </p:nvSpPr>
          <p:spPr>
            <a:xfrm>
              <a:off x="8207653" y="1804183"/>
              <a:ext cx="80782" cy="31338"/>
            </a:xfrm>
            <a:custGeom>
              <a:avLst/>
              <a:gdLst/>
              <a:ahLst/>
              <a:cxnLst/>
              <a:rect l="l" t="t" r="r" b="b"/>
              <a:pathLst>
                <a:path w="3083" h="1196" extrusionOk="0">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9" name="Google Shape;22549;p74"/>
            <p:cNvSpPr/>
            <p:nvPr/>
          </p:nvSpPr>
          <p:spPr>
            <a:xfrm>
              <a:off x="8169030" y="1663135"/>
              <a:ext cx="158001" cy="202965"/>
            </a:xfrm>
            <a:custGeom>
              <a:avLst/>
              <a:gdLst/>
              <a:ahLst/>
              <a:cxnLst/>
              <a:rect l="l" t="t" r="r" b="b"/>
              <a:pathLst>
                <a:path w="6030" h="7746" extrusionOk="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0" name="Google Shape;22550;p74"/>
            <p:cNvSpPr/>
            <p:nvPr/>
          </p:nvSpPr>
          <p:spPr>
            <a:xfrm>
              <a:off x="8208779" y="1502566"/>
              <a:ext cx="78503" cy="188055"/>
            </a:xfrm>
            <a:custGeom>
              <a:avLst/>
              <a:gdLst/>
              <a:ahLst/>
              <a:cxnLst/>
              <a:rect l="l" t="t" r="r" b="b"/>
              <a:pathLst>
                <a:path w="2996" h="7177" extrusionOk="0">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51" name="Google Shape;22551;p74"/>
          <p:cNvGrpSpPr/>
          <p:nvPr/>
        </p:nvGrpSpPr>
        <p:grpSpPr>
          <a:xfrm>
            <a:off x="7706661" y="1315847"/>
            <a:ext cx="160281" cy="363402"/>
            <a:chOff x="7706661" y="1502697"/>
            <a:chExt cx="160281" cy="363402"/>
          </a:xfrm>
        </p:grpSpPr>
        <p:sp>
          <p:nvSpPr>
            <p:cNvPr id="22552" name="Google Shape;22552;p74"/>
            <p:cNvSpPr/>
            <p:nvPr/>
          </p:nvSpPr>
          <p:spPr>
            <a:xfrm>
              <a:off x="7712085" y="1640915"/>
              <a:ext cx="149564" cy="206423"/>
            </a:xfrm>
            <a:custGeom>
              <a:avLst/>
              <a:gdLst/>
              <a:ahLst/>
              <a:cxnLst/>
              <a:rect l="l" t="t" r="r" b="b"/>
              <a:pathLst>
                <a:path w="5708" h="7878" extrusionOk="0">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3" name="Google Shape;22553;p74"/>
            <p:cNvSpPr/>
            <p:nvPr/>
          </p:nvSpPr>
          <p:spPr>
            <a:xfrm>
              <a:off x="7768184" y="1640915"/>
              <a:ext cx="93333" cy="206423"/>
            </a:xfrm>
            <a:custGeom>
              <a:avLst/>
              <a:gdLst/>
              <a:ahLst/>
              <a:cxnLst/>
              <a:rect l="l" t="t" r="r" b="b"/>
              <a:pathLst>
                <a:path w="3562" h="7878" extrusionOk="0">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4" name="Google Shape;22554;p74"/>
            <p:cNvSpPr/>
            <p:nvPr/>
          </p:nvSpPr>
          <p:spPr>
            <a:xfrm>
              <a:off x="7772324" y="1792601"/>
              <a:ext cx="28954" cy="68205"/>
            </a:xfrm>
            <a:custGeom>
              <a:avLst/>
              <a:gdLst/>
              <a:ahLst/>
              <a:cxnLst/>
              <a:rect l="l" t="t" r="r" b="b"/>
              <a:pathLst>
                <a:path w="1105" h="2603" extrusionOk="0">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5" name="Google Shape;22555;p74"/>
            <p:cNvSpPr/>
            <p:nvPr/>
          </p:nvSpPr>
          <p:spPr>
            <a:xfrm>
              <a:off x="7773975" y="1529974"/>
              <a:ext cx="25678" cy="182291"/>
            </a:xfrm>
            <a:custGeom>
              <a:avLst/>
              <a:gdLst/>
              <a:ahLst/>
              <a:cxnLst/>
              <a:rect l="l" t="t" r="r" b="b"/>
              <a:pathLst>
                <a:path w="980" h="6957" extrusionOk="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6" name="Google Shape;22556;p74"/>
            <p:cNvSpPr/>
            <p:nvPr/>
          </p:nvSpPr>
          <p:spPr>
            <a:xfrm>
              <a:off x="7786788" y="1529974"/>
              <a:ext cx="12865" cy="182291"/>
            </a:xfrm>
            <a:custGeom>
              <a:avLst/>
              <a:gdLst/>
              <a:ahLst/>
              <a:cxnLst/>
              <a:rect l="l" t="t" r="r" b="b"/>
              <a:pathLst>
                <a:path w="491" h="6957" extrusionOk="0">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7" name="Google Shape;22557;p74"/>
            <p:cNvSpPr/>
            <p:nvPr/>
          </p:nvSpPr>
          <p:spPr>
            <a:xfrm>
              <a:off x="7772089" y="1507964"/>
              <a:ext cx="29583" cy="40666"/>
            </a:xfrm>
            <a:custGeom>
              <a:avLst/>
              <a:gdLst/>
              <a:ahLst/>
              <a:cxnLst/>
              <a:rect l="l" t="t" r="r" b="b"/>
              <a:pathLst>
                <a:path w="1129" h="1552" extrusionOk="0">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8" name="Google Shape;22558;p74"/>
            <p:cNvSpPr/>
            <p:nvPr/>
          </p:nvSpPr>
          <p:spPr>
            <a:xfrm>
              <a:off x="7786788" y="1792601"/>
              <a:ext cx="14490" cy="68205"/>
            </a:xfrm>
            <a:custGeom>
              <a:avLst/>
              <a:gdLst/>
              <a:ahLst/>
              <a:cxnLst/>
              <a:rect l="l" t="t" r="r" b="b"/>
              <a:pathLst>
                <a:path w="553" h="2603" extrusionOk="0">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9" name="Google Shape;22559;p74"/>
            <p:cNvSpPr/>
            <p:nvPr/>
          </p:nvSpPr>
          <p:spPr>
            <a:xfrm>
              <a:off x="7786788" y="1507964"/>
              <a:ext cx="14883" cy="40666"/>
            </a:xfrm>
            <a:custGeom>
              <a:avLst/>
              <a:gdLst/>
              <a:ahLst/>
              <a:cxnLst/>
              <a:rect l="l" t="t" r="r" b="b"/>
              <a:pathLst>
                <a:path w="568" h="1552" extrusionOk="0">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0" name="Google Shape;22560;p74"/>
            <p:cNvSpPr/>
            <p:nvPr/>
          </p:nvSpPr>
          <p:spPr>
            <a:xfrm>
              <a:off x="7741772" y="1738781"/>
              <a:ext cx="24421" cy="59218"/>
            </a:xfrm>
            <a:custGeom>
              <a:avLst/>
              <a:gdLst/>
              <a:ahLst/>
              <a:cxnLst/>
              <a:rect l="l" t="t" r="r" b="b"/>
              <a:pathLst>
                <a:path w="932" h="2260" extrusionOk="0">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1" name="Google Shape;22561;p74"/>
            <p:cNvSpPr/>
            <p:nvPr/>
          </p:nvSpPr>
          <p:spPr>
            <a:xfrm>
              <a:off x="7807410" y="1738781"/>
              <a:ext cx="24447" cy="59191"/>
            </a:xfrm>
            <a:custGeom>
              <a:avLst/>
              <a:gdLst/>
              <a:ahLst/>
              <a:cxnLst/>
              <a:rect l="l" t="t" r="r" b="b"/>
              <a:pathLst>
                <a:path w="933" h="2259" extrusionOk="0">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2" name="Google Shape;22562;p74"/>
            <p:cNvSpPr/>
            <p:nvPr/>
          </p:nvSpPr>
          <p:spPr>
            <a:xfrm>
              <a:off x="7766927" y="1787335"/>
              <a:ext cx="39775" cy="78765"/>
            </a:xfrm>
            <a:custGeom>
              <a:avLst/>
              <a:gdLst/>
              <a:ahLst/>
              <a:cxnLst/>
              <a:rect l="l" t="t" r="r" b="b"/>
              <a:pathLst>
                <a:path w="1518" h="3006" extrusionOk="0">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3" name="Google Shape;22563;p74"/>
            <p:cNvSpPr/>
            <p:nvPr/>
          </p:nvSpPr>
          <p:spPr>
            <a:xfrm>
              <a:off x="7814406" y="1639762"/>
              <a:ext cx="52536" cy="209803"/>
            </a:xfrm>
            <a:custGeom>
              <a:avLst/>
              <a:gdLst/>
              <a:ahLst/>
              <a:cxnLst/>
              <a:rect l="l" t="t" r="r" b="b"/>
              <a:pathLst>
                <a:path w="2005" h="8007" extrusionOk="0">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4" name="Google Shape;22564;p74"/>
            <p:cNvSpPr/>
            <p:nvPr/>
          </p:nvSpPr>
          <p:spPr>
            <a:xfrm>
              <a:off x="7706661" y="1639893"/>
              <a:ext cx="52300" cy="209803"/>
            </a:xfrm>
            <a:custGeom>
              <a:avLst/>
              <a:gdLst/>
              <a:ahLst/>
              <a:cxnLst/>
              <a:rect l="l" t="t" r="r" b="b"/>
              <a:pathLst>
                <a:path w="1996" h="8007" extrusionOk="0">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5" name="Google Shape;22565;p74"/>
            <p:cNvSpPr/>
            <p:nvPr/>
          </p:nvSpPr>
          <p:spPr>
            <a:xfrm>
              <a:off x="7750681" y="1502697"/>
              <a:ext cx="72240" cy="214834"/>
            </a:xfrm>
            <a:custGeom>
              <a:avLst/>
              <a:gdLst/>
              <a:ahLst/>
              <a:cxnLst/>
              <a:rect l="l" t="t" r="r" b="b"/>
              <a:pathLst>
                <a:path w="2757" h="8199" extrusionOk="0">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66" name="Google Shape;22566;p74"/>
          <p:cNvGrpSpPr/>
          <p:nvPr/>
        </p:nvGrpSpPr>
        <p:grpSpPr>
          <a:xfrm>
            <a:off x="6753519" y="1315821"/>
            <a:ext cx="225158" cy="365184"/>
            <a:chOff x="6753519" y="1502671"/>
            <a:chExt cx="225158" cy="365184"/>
          </a:xfrm>
        </p:grpSpPr>
        <p:sp>
          <p:nvSpPr>
            <p:cNvPr id="22567" name="Google Shape;22567;p74"/>
            <p:cNvSpPr/>
            <p:nvPr/>
          </p:nvSpPr>
          <p:spPr>
            <a:xfrm>
              <a:off x="6775791" y="1507964"/>
              <a:ext cx="180378" cy="352712"/>
            </a:xfrm>
            <a:custGeom>
              <a:avLst/>
              <a:gdLst/>
              <a:ahLst/>
              <a:cxnLst/>
              <a:rect l="l" t="t" r="r" b="b"/>
              <a:pathLst>
                <a:path w="6884" h="13461" extrusionOk="0">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8" name="Google Shape;22568;p74"/>
            <p:cNvSpPr/>
            <p:nvPr/>
          </p:nvSpPr>
          <p:spPr>
            <a:xfrm>
              <a:off x="6800814" y="1507990"/>
              <a:ext cx="37129" cy="303373"/>
            </a:xfrm>
            <a:custGeom>
              <a:avLst/>
              <a:gdLst/>
              <a:ahLst/>
              <a:cxnLst/>
              <a:rect l="l" t="t" r="r" b="b"/>
              <a:pathLst>
                <a:path w="1417" h="11578" extrusionOk="0">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9" name="Google Shape;22569;p74"/>
            <p:cNvSpPr/>
            <p:nvPr/>
          </p:nvSpPr>
          <p:spPr>
            <a:xfrm>
              <a:off x="6799688" y="1648854"/>
              <a:ext cx="156246" cy="211952"/>
            </a:xfrm>
            <a:custGeom>
              <a:avLst/>
              <a:gdLst/>
              <a:ahLst/>
              <a:cxnLst/>
              <a:rect l="l" t="t" r="r" b="b"/>
              <a:pathLst>
                <a:path w="5963" h="8089" extrusionOk="0">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0" name="Google Shape;22570;p74"/>
            <p:cNvSpPr/>
            <p:nvPr/>
          </p:nvSpPr>
          <p:spPr>
            <a:xfrm>
              <a:off x="6878793" y="1593908"/>
              <a:ext cx="90844" cy="106146"/>
            </a:xfrm>
            <a:custGeom>
              <a:avLst/>
              <a:gdLst/>
              <a:ahLst/>
              <a:cxnLst/>
              <a:rect l="l" t="t" r="r" b="b"/>
              <a:pathLst>
                <a:path w="3467" h="4051" extrusionOk="0">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1" name="Google Shape;22571;p74"/>
            <p:cNvSpPr/>
            <p:nvPr/>
          </p:nvSpPr>
          <p:spPr>
            <a:xfrm>
              <a:off x="6881806" y="1593908"/>
              <a:ext cx="89901" cy="106146"/>
            </a:xfrm>
            <a:custGeom>
              <a:avLst/>
              <a:gdLst/>
              <a:ahLst/>
              <a:cxnLst/>
              <a:rect l="l" t="t" r="r" b="b"/>
              <a:pathLst>
                <a:path w="3431" h="4051" extrusionOk="0">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2" name="Google Shape;22572;p74"/>
            <p:cNvSpPr/>
            <p:nvPr/>
          </p:nvSpPr>
          <p:spPr>
            <a:xfrm>
              <a:off x="6815540" y="1660410"/>
              <a:ext cx="10324" cy="10350"/>
            </a:xfrm>
            <a:custGeom>
              <a:avLst/>
              <a:gdLst/>
              <a:ahLst/>
              <a:cxnLst/>
              <a:rect l="l" t="t" r="r" b="b"/>
              <a:pathLst>
                <a:path w="394" h="395" extrusionOk="0">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3" name="Google Shape;22573;p74"/>
            <p:cNvSpPr/>
            <p:nvPr/>
          </p:nvSpPr>
          <p:spPr>
            <a:xfrm>
              <a:off x="6814387" y="1706814"/>
              <a:ext cx="10350" cy="10350"/>
            </a:xfrm>
            <a:custGeom>
              <a:avLst/>
              <a:gdLst/>
              <a:ahLst/>
              <a:cxnLst/>
              <a:rect l="l" t="t" r="r" b="b"/>
              <a:pathLst>
                <a:path w="395" h="395" extrusionOk="0">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4" name="Google Shape;22574;p74"/>
            <p:cNvSpPr/>
            <p:nvPr/>
          </p:nvSpPr>
          <p:spPr>
            <a:xfrm>
              <a:off x="6813261" y="1756389"/>
              <a:ext cx="10350" cy="10324"/>
            </a:xfrm>
            <a:custGeom>
              <a:avLst/>
              <a:gdLst/>
              <a:ahLst/>
              <a:cxnLst/>
              <a:rect l="l" t="t" r="r" b="b"/>
              <a:pathLst>
                <a:path w="395" h="394" extrusionOk="0">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5" name="Google Shape;22575;p74"/>
            <p:cNvSpPr/>
            <p:nvPr/>
          </p:nvSpPr>
          <p:spPr>
            <a:xfrm>
              <a:off x="6753519" y="1502671"/>
              <a:ext cx="225158" cy="365184"/>
            </a:xfrm>
            <a:custGeom>
              <a:avLst/>
              <a:gdLst/>
              <a:ahLst/>
              <a:cxnLst/>
              <a:rect l="l" t="t" r="r" b="b"/>
              <a:pathLst>
                <a:path w="8593" h="13937" extrusionOk="0">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76" name="Google Shape;22576;p74"/>
          <p:cNvGrpSpPr/>
          <p:nvPr/>
        </p:nvGrpSpPr>
        <p:grpSpPr>
          <a:xfrm>
            <a:off x="5751876" y="3250561"/>
            <a:ext cx="363769" cy="187924"/>
            <a:chOff x="5751876" y="3437411"/>
            <a:chExt cx="363769" cy="187924"/>
          </a:xfrm>
        </p:grpSpPr>
        <p:sp>
          <p:nvSpPr>
            <p:cNvPr id="22577" name="Google Shape;22577;p74"/>
            <p:cNvSpPr/>
            <p:nvPr/>
          </p:nvSpPr>
          <p:spPr>
            <a:xfrm>
              <a:off x="5757483" y="3442678"/>
              <a:ext cx="352712" cy="177391"/>
            </a:xfrm>
            <a:custGeom>
              <a:avLst/>
              <a:gdLst/>
              <a:ahLst/>
              <a:cxnLst/>
              <a:rect l="l" t="t" r="r" b="b"/>
              <a:pathLst>
                <a:path w="13461" h="6770" extrusionOk="0">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8" name="Google Shape;22578;p74"/>
            <p:cNvSpPr/>
            <p:nvPr/>
          </p:nvSpPr>
          <p:spPr>
            <a:xfrm>
              <a:off x="5757352" y="3442678"/>
              <a:ext cx="352843" cy="94381"/>
            </a:xfrm>
            <a:custGeom>
              <a:avLst/>
              <a:gdLst/>
              <a:ahLst/>
              <a:cxnLst/>
              <a:rect l="l" t="t" r="r" b="b"/>
              <a:pathLst>
                <a:path w="13466" h="3602" extrusionOk="0">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9" name="Google Shape;22579;p74"/>
            <p:cNvSpPr/>
            <p:nvPr/>
          </p:nvSpPr>
          <p:spPr>
            <a:xfrm>
              <a:off x="5757483" y="3442678"/>
              <a:ext cx="352712" cy="94381"/>
            </a:xfrm>
            <a:custGeom>
              <a:avLst/>
              <a:gdLst/>
              <a:ahLst/>
              <a:cxnLst/>
              <a:rect l="l" t="t" r="r" b="b"/>
              <a:pathLst>
                <a:path w="13461" h="3602" extrusionOk="0">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0" name="Google Shape;22580;p74"/>
            <p:cNvSpPr/>
            <p:nvPr/>
          </p:nvSpPr>
          <p:spPr>
            <a:xfrm>
              <a:off x="5792071" y="3537033"/>
              <a:ext cx="28325" cy="83036"/>
            </a:xfrm>
            <a:custGeom>
              <a:avLst/>
              <a:gdLst/>
              <a:ahLst/>
              <a:cxnLst/>
              <a:rect l="l" t="t" r="r" b="b"/>
              <a:pathLst>
                <a:path w="1081" h="3169" extrusionOk="0">
                  <a:moveTo>
                    <a:pt x="0" y="0"/>
                  </a:moveTo>
                  <a:lnTo>
                    <a:pt x="0" y="3168"/>
                  </a:lnTo>
                  <a:lnTo>
                    <a:pt x="1080" y="3168"/>
                  </a:lnTo>
                  <a:lnTo>
                    <a:pt x="108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1" name="Google Shape;22581;p74"/>
            <p:cNvSpPr/>
            <p:nvPr/>
          </p:nvSpPr>
          <p:spPr>
            <a:xfrm>
              <a:off x="5820369" y="3537033"/>
              <a:ext cx="28456" cy="83036"/>
            </a:xfrm>
            <a:custGeom>
              <a:avLst/>
              <a:gdLst/>
              <a:ahLst/>
              <a:cxnLst/>
              <a:rect l="l" t="t" r="r" b="b"/>
              <a:pathLst>
                <a:path w="1086" h="3169" extrusionOk="0">
                  <a:moveTo>
                    <a:pt x="0" y="0"/>
                  </a:moveTo>
                  <a:lnTo>
                    <a:pt x="0" y="3168"/>
                  </a:lnTo>
                  <a:lnTo>
                    <a:pt x="1085" y="3168"/>
                  </a:lnTo>
                  <a:lnTo>
                    <a:pt x="1085"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2" name="Google Shape;22582;p74"/>
            <p:cNvSpPr/>
            <p:nvPr/>
          </p:nvSpPr>
          <p:spPr>
            <a:xfrm>
              <a:off x="5848668" y="3537033"/>
              <a:ext cx="28456" cy="83036"/>
            </a:xfrm>
            <a:custGeom>
              <a:avLst/>
              <a:gdLst/>
              <a:ahLst/>
              <a:cxnLst/>
              <a:rect l="l" t="t" r="r" b="b"/>
              <a:pathLst>
                <a:path w="1086" h="3169" extrusionOk="0">
                  <a:moveTo>
                    <a:pt x="0" y="0"/>
                  </a:moveTo>
                  <a:lnTo>
                    <a:pt x="0" y="3168"/>
                  </a:lnTo>
                  <a:lnTo>
                    <a:pt x="1085" y="3168"/>
                  </a:lnTo>
                  <a:lnTo>
                    <a:pt x="1085"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3" name="Google Shape;22583;p74"/>
            <p:cNvSpPr/>
            <p:nvPr/>
          </p:nvSpPr>
          <p:spPr>
            <a:xfrm>
              <a:off x="5877098" y="3537033"/>
              <a:ext cx="28325" cy="83036"/>
            </a:xfrm>
            <a:custGeom>
              <a:avLst/>
              <a:gdLst/>
              <a:ahLst/>
              <a:cxnLst/>
              <a:rect l="l" t="t" r="r" b="b"/>
              <a:pathLst>
                <a:path w="1081" h="3169" extrusionOk="0">
                  <a:moveTo>
                    <a:pt x="0" y="0"/>
                  </a:moveTo>
                  <a:lnTo>
                    <a:pt x="0" y="3168"/>
                  </a:lnTo>
                  <a:lnTo>
                    <a:pt x="1080" y="3168"/>
                  </a:lnTo>
                  <a:lnTo>
                    <a:pt x="1080"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4" name="Google Shape;22584;p74"/>
            <p:cNvSpPr/>
            <p:nvPr/>
          </p:nvSpPr>
          <p:spPr>
            <a:xfrm>
              <a:off x="5905396" y="3537033"/>
              <a:ext cx="28456" cy="83036"/>
            </a:xfrm>
            <a:custGeom>
              <a:avLst/>
              <a:gdLst/>
              <a:ahLst/>
              <a:cxnLst/>
              <a:rect l="l" t="t" r="r" b="b"/>
              <a:pathLst>
                <a:path w="1086" h="3169" extrusionOk="0">
                  <a:moveTo>
                    <a:pt x="0" y="0"/>
                  </a:moveTo>
                  <a:lnTo>
                    <a:pt x="0" y="3168"/>
                  </a:lnTo>
                  <a:lnTo>
                    <a:pt x="1085" y="3168"/>
                  </a:lnTo>
                  <a:lnTo>
                    <a:pt x="1085"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5" name="Google Shape;22585;p74"/>
            <p:cNvSpPr/>
            <p:nvPr/>
          </p:nvSpPr>
          <p:spPr>
            <a:xfrm>
              <a:off x="5933826" y="3537033"/>
              <a:ext cx="28325" cy="83036"/>
            </a:xfrm>
            <a:custGeom>
              <a:avLst/>
              <a:gdLst/>
              <a:ahLst/>
              <a:cxnLst/>
              <a:rect l="l" t="t" r="r" b="b"/>
              <a:pathLst>
                <a:path w="1081" h="3169" extrusionOk="0">
                  <a:moveTo>
                    <a:pt x="0" y="0"/>
                  </a:moveTo>
                  <a:lnTo>
                    <a:pt x="0" y="3168"/>
                  </a:lnTo>
                  <a:lnTo>
                    <a:pt x="1080" y="3168"/>
                  </a:lnTo>
                  <a:lnTo>
                    <a:pt x="1080"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6" name="Google Shape;22586;p74"/>
            <p:cNvSpPr/>
            <p:nvPr/>
          </p:nvSpPr>
          <p:spPr>
            <a:xfrm>
              <a:off x="5962125" y="3537033"/>
              <a:ext cx="28456" cy="83036"/>
            </a:xfrm>
            <a:custGeom>
              <a:avLst/>
              <a:gdLst/>
              <a:ahLst/>
              <a:cxnLst/>
              <a:rect l="l" t="t" r="r" b="b"/>
              <a:pathLst>
                <a:path w="1086" h="3169" extrusionOk="0">
                  <a:moveTo>
                    <a:pt x="0" y="0"/>
                  </a:moveTo>
                  <a:lnTo>
                    <a:pt x="0" y="3168"/>
                  </a:lnTo>
                  <a:lnTo>
                    <a:pt x="1085" y="3168"/>
                  </a:lnTo>
                  <a:lnTo>
                    <a:pt x="1085"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7" name="Google Shape;22587;p74"/>
            <p:cNvSpPr/>
            <p:nvPr/>
          </p:nvSpPr>
          <p:spPr>
            <a:xfrm>
              <a:off x="5990554" y="3537033"/>
              <a:ext cx="28325" cy="83036"/>
            </a:xfrm>
            <a:custGeom>
              <a:avLst/>
              <a:gdLst/>
              <a:ahLst/>
              <a:cxnLst/>
              <a:rect l="l" t="t" r="r" b="b"/>
              <a:pathLst>
                <a:path w="1081" h="3169" extrusionOk="0">
                  <a:moveTo>
                    <a:pt x="0" y="0"/>
                  </a:moveTo>
                  <a:lnTo>
                    <a:pt x="0" y="3168"/>
                  </a:lnTo>
                  <a:lnTo>
                    <a:pt x="1080" y="3168"/>
                  </a:lnTo>
                  <a:lnTo>
                    <a:pt x="1080"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8" name="Google Shape;22588;p74"/>
            <p:cNvSpPr/>
            <p:nvPr/>
          </p:nvSpPr>
          <p:spPr>
            <a:xfrm>
              <a:off x="6018853" y="3537033"/>
              <a:ext cx="28456" cy="83036"/>
            </a:xfrm>
            <a:custGeom>
              <a:avLst/>
              <a:gdLst/>
              <a:ahLst/>
              <a:cxnLst/>
              <a:rect l="l" t="t" r="r" b="b"/>
              <a:pathLst>
                <a:path w="1086" h="3169" extrusionOk="0">
                  <a:moveTo>
                    <a:pt x="0" y="0"/>
                  </a:moveTo>
                  <a:lnTo>
                    <a:pt x="0" y="3168"/>
                  </a:lnTo>
                  <a:lnTo>
                    <a:pt x="1085" y="3168"/>
                  </a:lnTo>
                  <a:lnTo>
                    <a:pt x="1085"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9" name="Google Shape;22589;p74"/>
            <p:cNvSpPr/>
            <p:nvPr/>
          </p:nvSpPr>
          <p:spPr>
            <a:xfrm>
              <a:off x="6047283" y="3537033"/>
              <a:ext cx="28325" cy="83036"/>
            </a:xfrm>
            <a:custGeom>
              <a:avLst/>
              <a:gdLst/>
              <a:ahLst/>
              <a:cxnLst/>
              <a:rect l="l" t="t" r="r" b="b"/>
              <a:pathLst>
                <a:path w="1081" h="3169" extrusionOk="0">
                  <a:moveTo>
                    <a:pt x="0" y="0"/>
                  </a:moveTo>
                  <a:lnTo>
                    <a:pt x="0" y="3168"/>
                  </a:lnTo>
                  <a:lnTo>
                    <a:pt x="1080" y="3168"/>
                  </a:lnTo>
                  <a:lnTo>
                    <a:pt x="1080" y="0"/>
                  </a:ln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0" name="Google Shape;22590;p74"/>
            <p:cNvSpPr/>
            <p:nvPr/>
          </p:nvSpPr>
          <p:spPr>
            <a:xfrm>
              <a:off x="5809810" y="3537033"/>
              <a:ext cx="21145" cy="46798"/>
            </a:xfrm>
            <a:custGeom>
              <a:avLst/>
              <a:gdLst/>
              <a:ahLst/>
              <a:cxnLst/>
              <a:rect l="l" t="t" r="r" b="b"/>
              <a:pathLst>
                <a:path w="807" h="1786" extrusionOk="0">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1" name="Google Shape;22591;p74"/>
            <p:cNvSpPr/>
            <p:nvPr/>
          </p:nvSpPr>
          <p:spPr>
            <a:xfrm>
              <a:off x="5866538" y="3537033"/>
              <a:ext cx="21014" cy="46798"/>
            </a:xfrm>
            <a:custGeom>
              <a:avLst/>
              <a:gdLst/>
              <a:ahLst/>
              <a:cxnLst/>
              <a:rect l="l" t="t" r="r" b="b"/>
              <a:pathLst>
                <a:path w="802" h="1786" extrusionOk="0">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2" name="Google Shape;22592;p74"/>
            <p:cNvSpPr/>
            <p:nvPr/>
          </p:nvSpPr>
          <p:spPr>
            <a:xfrm>
              <a:off x="5923240" y="3537033"/>
              <a:ext cx="21041" cy="46798"/>
            </a:xfrm>
            <a:custGeom>
              <a:avLst/>
              <a:gdLst/>
              <a:ahLst/>
              <a:cxnLst/>
              <a:rect l="l" t="t" r="r" b="b"/>
              <a:pathLst>
                <a:path w="803" h="1786" extrusionOk="0">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3" name="Google Shape;22593;p74"/>
            <p:cNvSpPr/>
            <p:nvPr/>
          </p:nvSpPr>
          <p:spPr>
            <a:xfrm>
              <a:off x="5979969" y="3537033"/>
              <a:ext cx="21041" cy="46798"/>
            </a:xfrm>
            <a:custGeom>
              <a:avLst/>
              <a:gdLst/>
              <a:ahLst/>
              <a:cxnLst/>
              <a:rect l="l" t="t" r="r" b="b"/>
              <a:pathLst>
                <a:path w="803" h="1786" extrusionOk="0">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4" name="Google Shape;22594;p74"/>
            <p:cNvSpPr/>
            <p:nvPr/>
          </p:nvSpPr>
          <p:spPr>
            <a:xfrm>
              <a:off x="6036697" y="3537033"/>
              <a:ext cx="21041" cy="46798"/>
            </a:xfrm>
            <a:custGeom>
              <a:avLst/>
              <a:gdLst/>
              <a:ahLst/>
              <a:cxnLst/>
              <a:rect l="l" t="t" r="r" b="b"/>
              <a:pathLst>
                <a:path w="803" h="1786" extrusionOk="0">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5" name="Google Shape;22595;p74"/>
            <p:cNvSpPr/>
            <p:nvPr/>
          </p:nvSpPr>
          <p:spPr>
            <a:xfrm>
              <a:off x="5927642" y="3466574"/>
              <a:ext cx="136384" cy="41531"/>
            </a:xfrm>
            <a:custGeom>
              <a:avLst/>
              <a:gdLst/>
              <a:ahLst/>
              <a:cxnLst/>
              <a:rect l="l" t="t" r="r" b="b"/>
              <a:pathLst>
                <a:path w="5205" h="1585" extrusionOk="0">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6" name="Google Shape;22596;p74"/>
            <p:cNvSpPr/>
            <p:nvPr/>
          </p:nvSpPr>
          <p:spPr>
            <a:xfrm>
              <a:off x="5927642" y="3482925"/>
              <a:ext cx="136384" cy="25181"/>
            </a:xfrm>
            <a:custGeom>
              <a:avLst/>
              <a:gdLst/>
              <a:ahLst/>
              <a:cxnLst/>
              <a:rect l="l" t="t" r="r" b="b"/>
              <a:pathLst>
                <a:path w="5205" h="961" extrusionOk="0">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7" name="Google Shape;22597;p74"/>
            <p:cNvSpPr/>
            <p:nvPr/>
          </p:nvSpPr>
          <p:spPr>
            <a:xfrm>
              <a:off x="6091801" y="3537033"/>
              <a:ext cx="18132" cy="83036"/>
            </a:xfrm>
            <a:custGeom>
              <a:avLst/>
              <a:gdLst/>
              <a:ahLst/>
              <a:cxnLst/>
              <a:rect l="l" t="t" r="r" b="b"/>
              <a:pathLst>
                <a:path w="692" h="3169" extrusionOk="0">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8" name="Google Shape;22598;p74"/>
            <p:cNvSpPr/>
            <p:nvPr/>
          </p:nvSpPr>
          <p:spPr>
            <a:xfrm>
              <a:off x="5773834" y="3537033"/>
              <a:ext cx="18263" cy="83036"/>
            </a:xfrm>
            <a:custGeom>
              <a:avLst/>
              <a:gdLst/>
              <a:ahLst/>
              <a:cxnLst/>
              <a:rect l="l" t="t" r="r" b="b"/>
              <a:pathLst>
                <a:path w="697" h="3169" extrusionOk="0">
                  <a:moveTo>
                    <a:pt x="0" y="0"/>
                  </a:moveTo>
                  <a:lnTo>
                    <a:pt x="0" y="3168"/>
                  </a:lnTo>
                  <a:lnTo>
                    <a:pt x="696" y="3168"/>
                  </a:lnTo>
                  <a:lnTo>
                    <a:pt x="696" y="0"/>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9" name="Google Shape;22599;p74"/>
            <p:cNvSpPr/>
            <p:nvPr/>
          </p:nvSpPr>
          <p:spPr>
            <a:xfrm>
              <a:off x="5862634" y="3461308"/>
              <a:ext cx="30840" cy="52457"/>
            </a:xfrm>
            <a:custGeom>
              <a:avLst/>
              <a:gdLst/>
              <a:ahLst/>
              <a:cxnLst/>
              <a:rect l="l" t="t" r="r" b="b"/>
              <a:pathLst>
                <a:path w="1177" h="2002" extrusionOk="0">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0" name="Google Shape;22600;p74"/>
            <p:cNvSpPr/>
            <p:nvPr/>
          </p:nvSpPr>
          <p:spPr>
            <a:xfrm>
              <a:off x="5827391" y="3461308"/>
              <a:ext cx="31495" cy="52457"/>
            </a:xfrm>
            <a:custGeom>
              <a:avLst/>
              <a:gdLst/>
              <a:ahLst/>
              <a:cxnLst/>
              <a:rect l="l" t="t" r="r" b="b"/>
              <a:pathLst>
                <a:path w="1202" h="2002" extrusionOk="0">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1" name="Google Shape;22601;p74"/>
            <p:cNvSpPr/>
            <p:nvPr/>
          </p:nvSpPr>
          <p:spPr>
            <a:xfrm>
              <a:off x="5791049" y="3461308"/>
              <a:ext cx="30736" cy="51907"/>
            </a:xfrm>
            <a:custGeom>
              <a:avLst/>
              <a:gdLst/>
              <a:ahLst/>
              <a:cxnLst/>
              <a:rect l="l" t="t" r="r" b="b"/>
              <a:pathLst>
                <a:path w="1173" h="1981" extrusionOk="0">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2" name="Google Shape;22602;p74"/>
            <p:cNvSpPr/>
            <p:nvPr/>
          </p:nvSpPr>
          <p:spPr>
            <a:xfrm>
              <a:off x="5922376" y="3461177"/>
              <a:ext cx="147048" cy="52222"/>
            </a:xfrm>
            <a:custGeom>
              <a:avLst/>
              <a:gdLst/>
              <a:ahLst/>
              <a:cxnLst/>
              <a:rect l="l" t="t" r="r" b="b"/>
              <a:pathLst>
                <a:path w="5612" h="1993" extrusionOk="0">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3" name="Google Shape;22603;p74"/>
            <p:cNvSpPr/>
            <p:nvPr/>
          </p:nvSpPr>
          <p:spPr>
            <a:xfrm>
              <a:off x="5751876" y="3437411"/>
              <a:ext cx="363769" cy="41400"/>
            </a:xfrm>
            <a:custGeom>
              <a:avLst/>
              <a:gdLst/>
              <a:ahLst/>
              <a:cxnLst/>
              <a:rect l="l" t="t" r="r" b="b"/>
              <a:pathLst>
                <a:path w="13883" h="1580" extrusionOk="0">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4" name="Google Shape;22604;p74"/>
            <p:cNvSpPr/>
            <p:nvPr/>
          </p:nvSpPr>
          <p:spPr>
            <a:xfrm>
              <a:off x="5751876" y="3492331"/>
              <a:ext cx="363717" cy="133004"/>
            </a:xfrm>
            <a:custGeom>
              <a:avLst/>
              <a:gdLst/>
              <a:ahLst/>
              <a:cxnLst/>
              <a:rect l="l" t="t" r="r" b="b"/>
              <a:pathLst>
                <a:path w="13881" h="5076" extrusionOk="0">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05" name="Google Shape;22605;p74"/>
          <p:cNvGrpSpPr/>
          <p:nvPr/>
        </p:nvGrpSpPr>
        <p:grpSpPr>
          <a:xfrm>
            <a:off x="7660518" y="3613439"/>
            <a:ext cx="304263" cy="363664"/>
            <a:chOff x="7660518" y="3800289"/>
            <a:chExt cx="304263" cy="363664"/>
          </a:xfrm>
        </p:grpSpPr>
        <p:sp>
          <p:nvSpPr>
            <p:cNvPr id="22606" name="Google Shape;22606;p74"/>
            <p:cNvSpPr/>
            <p:nvPr/>
          </p:nvSpPr>
          <p:spPr>
            <a:xfrm>
              <a:off x="7672205" y="4031317"/>
              <a:ext cx="54868" cy="54527"/>
            </a:xfrm>
            <a:custGeom>
              <a:avLst/>
              <a:gdLst/>
              <a:ahLst/>
              <a:cxnLst/>
              <a:rect l="l" t="t" r="r" b="b"/>
              <a:pathLst>
                <a:path w="2094" h="2081" extrusionOk="0">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7" name="Google Shape;22607;p74"/>
            <p:cNvSpPr/>
            <p:nvPr/>
          </p:nvSpPr>
          <p:spPr>
            <a:xfrm>
              <a:off x="7678493" y="4041640"/>
              <a:ext cx="48710" cy="44308"/>
            </a:xfrm>
            <a:custGeom>
              <a:avLst/>
              <a:gdLst/>
              <a:ahLst/>
              <a:cxnLst/>
              <a:rect l="l" t="t" r="r" b="b"/>
              <a:pathLst>
                <a:path w="1859" h="1691" extrusionOk="0">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8" name="Google Shape;22608;p74"/>
            <p:cNvSpPr/>
            <p:nvPr/>
          </p:nvSpPr>
          <p:spPr>
            <a:xfrm>
              <a:off x="7691464" y="3858380"/>
              <a:ext cx="208677" cy="207995"/>
            </a:xfrm>
            <a:custGeom>
              <a:avLst/>
              <a:gdLst/>
              <a:ahLst/>
              <a:cxnLst/>
              <a:rect l="l" t="t" r="r" b="b"/>
              <a:pathLst>
                <a:path w="7964" h="7938" extrusionOk="0">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9" name="Google Shape;22609;p74"/>
            <p:cNvSpPr/>
            <p:nvPr/>
          </p:nvSpPr>
          <p:spPr>
            <a:xfrm>
              <a:off x="7702259" y="3887439"/>
              <a:ext cx="197881" cy="178911"/>
            </a:xfrm>
            <a:custGeom>
              <a:avLst/>
              <a:gdLst/>
              <a:ahLst/>
              <a:cxnLst/>
              <a:rect l="l" t="t" r="r" b="b"/>
              <a:pathLst>
                <a:path w="7552" h="6828" extrusionOk="0">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0" name="Google Shape;22610;p74"/>
            <p:cNvSpPr/>
            <p:nvPr/>
          </p:nvSpPr>
          <p:spPr>
            <a:xfrm>
              <a:off x="7795985" y="3805713"/>
              <a:ext cx="163032" cy="136489"/>
            </a:xfrm>
            <a:custGeom>
              <a:avLst/>
              <a:gdLst/>
              <a:ahLst/>
              <a:cxnLst/>
              <a:rect l="l" t="t" r="r" b="b"/>
              <a:pathLst>
                <a:path w="6222" h="5209" extrusionOk="0">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1" name="Google Shape;22611;p74"/>
            <p:cNvSpPr/>
            <p:nvPr/>
          </p:nvSpPr>
          <p:spPr>
            <a:xfrm>
              <a:off x="7829315" y="3812735"/>
              <a:ext cx="129702" cy="129467"/>
            </a:xfrm>
            <a:custGeom>
              <a:avLst/>
              <a:gdLst/>
              <a:ahLst/>
              <a:cxnLst/>
              <a:rect l="l" t="t" r="r" b="b"/>
              <a:pathLst>
                <a:path w="4950" h="4941" extrusionOk="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2" name="Google Shape;22612;p74"/>
            <p:cNvSpPr/>
            <p:nvPr/>
          </p:nvSpPr>
          <p:spPr>
            <a:xfrm>
              <a:off x="7800623" y="3929834"/>
              <a:ext cx="28194" cy="28063"/>
            </a:xfrm>
            <a:custGeom>
              <a:avLst/>
              <a:gdLst/>
              <a:ahLst/>
              <a:cxnLst/>
              <a:rect l="l" t="t" r="r" b="b"/>
              <a:pathLst>
                <a:path w="1076" h="1071" extrusionOk="0">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3" name="Google Shape;22613;p74"/>
            <p:cNvSpPr/>
            <p:nvPr/>
          </p:nvSpPr>
          <p:spPr>
            <a:xfrm>
              <a:off x="7803401" y="4127061"/>
              <a:ext cx="29583" cy="28430"/>
            </a:xfrm>
            <a:custGeom>
              <a:avLst/>
              <a:gdLst/>
              <a:ahLst/>
              <a:cxnLst/>
              <a:rect l="l" t="t" r="r" b="b"/>
              <a:pathLst>
                <a:path w="1129" h="1085" extrusionOk="0">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4" name="Google Shape;22614;p74"/>
            <p:cNvSpPr/>
            <p:nvPr/>
          </p:nvSpPr>
          <p:spPr>
            <a:xfrm>
              <a:off x="7793968" y="3924332"/>
              <a:ext cx="42029" cy="38858"/>
            </a:xfrm>
            <a:custGeom>
              <a:avLst/>
              <a:gdLst/>
              <a:ahLst/>
              <a:cxnLst/>
              <a:rect l="l" t="t" r="r" b="b"/>
              <a:pathLst>
                <a:path w="1604" h="1483" extrusionOk="0">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5" name="Google Shape;22615;p74"/>
            <p:cNvSpPr/>
            <p:nvPr/>
          </p:nvSpPr>
          <p:spPr>
            <a:xfrm>
              <a:off x="7660518" y="3800289"/>
              <a:ext cx="304263" cy="363664"/>
            </a:xfrm>
            <a:custGeom>
              <a:avLst/>
              <a:gdLst/>
              <a:ahLst/>
              <a:cxnLst/>
              <a:rect l="l" t="t" r="r" b="b"/>
              <a:pathLst>
                <a:path w="11612" h="13879" extrusionOk="0">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16" name="Google Shape;22616;p74"/>
          <p:cNvGrpSpPr/>
          <p:nvPr/>
        </p:nvGrpSpPr>
        <p:grpSpPr>
          <a:xfrm>
            <a:off x="5223660" y="2706623"/>
            <a:ext cx="365551" cy="363271"/>
            <a:chOff x="5223660" y="2893473"/>
            <a:chExt cx="365551" cy="363271"/>
          </a:xfrm>
        </p:grpSpPr>
        <p:sp>
          <p:nvSpPr>
            <p:cNvPr id="22617" name="Google Shape;22617;p74"/>
            <p:cNvSpPr/>
            <p:nvPr/>
          </p:nvSpPr>
          <p:spPr>
            <a:xfrm>
              <a:off x="5229450" y="2898766"/>
              <a:ext cx="353734" cy="352581"/>
            </a:xfrm>
            <a:custGeom>
              <a:avLst/>
              <a:gdLst/>
              <a:ahLst/>
              <a:cxnLst/>
              <a:rect l="l" t="t" r="r" b="b"/>
              <a:pathLst>
                <a:path w="13500" h="13456" extrusionOk="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8" name="Google Shape;22618;p74"/>
            <p:cNvSpPr/>
            <p:nvPr/>
          </p:nvSpPr>
          <p:spPr>
            <a:xfrm>
              <a:off x="5343667" y="3012537"/>
              <a:ext cx="239622" cy="239045"/>
            </a:xfrm>
            <a:custGeom>
              <a:avLst/>
              <a:gdLst/>
              <a:ahLst/>
              <a:cxnLst/>
              <a:rect l="l" t="t" r="r" b="b"/>
              <a:pathLst>
                <a:path w="9145" h="9123" extrusionOk="0">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9" name="Google Shape;22619;p74"/>
            <p:cNvSpPr/>
            <p:nvPr/>
          </p:nvSpPr>
          <p:spPr>
            <a:xfrm>
              <a:off x="5412711" y="2898766"/>
              <a:ext cx="170709" cy="170133"/>
            </a:xfrm>
            <a:custGeom>
              <a:avLst/>
              <a:gdLst/>
              <a:ahLst/>
              <a:cxnLst/>
              <a:rect l="l" t="t" r="r" b="b"/>
              <a:pathLst>
                <a:path w="6515" h="6493" extrusionOk="0">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0" name="Google Shape;22620;p74"/>
            <p:cNvSpPr/>
            <p:nvPr/>
          </p:nvSpPr>
          <p:spPr>
            <a:xfrm>
              <a:off x="5278266" y="2979601"/>
              <a:ext cx="223769" cy="223481"/>
            </a:xfrm>
            <a:custGeom>
              <a:avLst/>
              <a:gdLst/>
              <a:ahLst/>
              <a:cxnLst/>
              <a:rect l="l" t="t" r="r" b="b"/>
              <a:pathLst>
                <a:path w="8540" h="8529" extrusionOk="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1" name="Google Shape;22621;p74"/>
            <p:cNvSpPr/>
            <p:nvPr/>
          </p:nvSpPr>
          <p:spPr>
            <a:xfrm>
              <a:off x="5357240" y="2979601"/>
              <a:ext cx="144795" cy="223481"/>
            </a:xfrm>
            <a:custGeom>
              <a:avLst/>
              <a:gdLst/>
              <a:ahLst/>
              <a:cxnLst/>
              <a:rect l="l" t="t" r="r" b="b"/>
              <a:pathLst>
                <a:path w="5526" h="8529" extrusionOk="0">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2" name="Google Shape;22622;p74"/>
            <p:cNvSpPr/>
            <p:nvPr/>
          </p:nvSpPr>
          <p:spPr>
            <a:xfrm>
              <a:off x="5318880" y="3083887"/>
              <a:ext cx="71847" cy="69987"/>
            </a:xfrm>
            <a:custGeom>
              <a:avLst/>
              <a:gdLst/>
              <a:ahLst/>
              <a:cxnLst/>
              <a:rect l="l" t="t" r="r" b="b"/>
              <a:pathLst>
                <a:path w="2742" h="2671" extrusionOk="0">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3" name="Google Shape;22623;p74"/>
            <p:cNvSpPr/>
            <p:nvPr/>
          </p:nvSpPr>
          <p:spPr>
            <a:xfrm>
              <a:off x="5362664" y="3068584"/>
              <a:ext cx="56493" cy="54920"/>
            </a:xfrm>
            <a:custGeom>
              <a:avLst/>
              <a:gdLst/>
              <a:ahLst/>
              <a:cxnLst/>
              <a:rect l="l" t="t" r="r" b="b"/>
              <a:pathLst>
                <a:path w="2156" h="2096" extrusionOk="0">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4" name="Google Shape;22624;p74"/>
            <p:cNvSpPr/>
            <p:nvPr/>
          </p:nvSpPr>
          <p:spPr>
            <a:xfrm>
              <a:off x="5381268" y="3032425"/>
              <a:ext cx="57383" cy="72764"/>
            </a:xfrm>
            <a:custGeom>
              <a:avLst/>
              <a:gdLst/>
              <a:ahLst/>
              <a:cxnLst/>
              <a:rect l="l" t="t" r="r" b="b"/>
              <a:pathLst>
                <a:path w="2190" h="2777" extrusionOk="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5" name="Google Shape;22625;p74"/>
            <p:cNvSpPr/>
            <p:nvPr/>
          </p:nvSpPr>
          <p:spPr>
            <a:xfrm>
              <a:off x="5223660" y="2893473"/>
              <a:ext cx="365551" cy="363271"/>
            </a:xfrm>
            <a:custGeom>
              <a:avLst/>
              <a:gdLst/>
              <a:ahLst/>
              <a:cxnLst/>
              <a:rect l="l" t="t" r="r" b="b"/>
              <a:pathLst>
                <a:path w="13951" h="13864" extrusionOk="0">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6" name="Google Shape;22626;p74"/>
            <p:cNvSpPr/>
            <p:nvPr/>
          </p:nvSpPr>
          <p:spPr>
            <a:xfrm>
              <a:off x="5326478" y="3029857"/>
              <a:ext cx="181348" cy="178491"/>
            </a:xfrm>
            <a:custGeom>
              <a:avLst/>
              <a:gdLst/>
              <a:ahLst/>
              <a:cxnLst/>
              <a:rect l="l" t="t" r="r" b="b"/>
              <a:pathLst>
                <a:path w="6921" h="6812" extrusionOk="0">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7" name="Google Shape;22627;p74"/>
            <p:cNvSpPr/>
            <p:nvPr/>
          </p:nvSpPr>
          <p:spPr>
            <a:xfrm>
              <a:off x="5272475" y="2974360"/>
              <a:ext cx="181636" cy="178832"/>
            </a:xfrm>
            <a:custGeom>
              <a:avLst/>
              <a:gdLst/>
              <a:ahLst/>
              <a:cxnLst/>
              <a:rect l="l" t="t" r="r" b="b"/>
              <a:pathLst>
                <a:path w="6932" h="6825" extrusionOk="0">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8" name="Google Shape;22628;p74"/>
            <p:cNvSpPr/>
            <p:nvPr/>
          </p:nvSpPr>
          <p:spPr>
            <a:xfrm>
              <a:off x="5495144" y="3020922"/>
              <a:ext cx="26622" cy="22167"/>
            </a:xfrm>
            <a:custGeom>
              <a:avLst/>
              <a:gdLst/>
              <a:ahLst/>
              <a:cxnLst/>
              <a:rect l="l" t="t" r="r" b="b"/>
              <a:pathLst>
                <a:path w="1016" h="846" extrusionOk="0">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9" name="Google Shape;22629;p74"/>
            <p:cNvSpPr/>
            <p:nvPr/>
          </p:nvSpPr>
          <p:spPr>
            <a:xfrm>
              <a:off x="5465980" y="2991733"/>
              <a:ext cx="26360" cy="21931"/>
            </a:xfrm>
            <a:custGeom>
              <a:avLst/>
              <a:gdLst/>
              <a:ahLst/>
              <a:cxnLst/>
              <a:rect l="l" t="t" r="r" b="b"/>
              <a:pathLst>
                <a:path w="1006" h="837" extrusionOk="0">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0" name="Google Shape;22630;p74"/>
            <p:cNvSpPr/>
            <p:nvPr/>
          </p:nvSpPr>
          <p:spPr>
            <a:xfrm>
              <a:off x="5436791" y="2962543"/>
              <a:ext cx="26596" cy="22115"/>
            </a:xfrm>
            <a:custGeom>
              <a:avLst/>
              <a:gdLst/>
              <a:ahLst/>
              <a:cxnLst/>
              <a:rect l="l" t="t" r="r" b="b"/>
              <a:pathLst>
                <a:path w="1015" h="844" extrusionOk="0">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31" name="Google Shape;22631;p74"/>
          <p:cNvGrpSpPr/>
          <p:nvPr/>
        </p:nvGrpSpPr>
        <p:grpSpPr>
          <a:xfrm>
            <a:off x="4864057" y="2706571"/>
            <a:ext cx="166700" cy="363271"/>
            <a:chOff x="4864057" y="2893421"/>
            <a:chExt cx="166700" cy="363271"/>
          </a:xfrm>
        </p:grpSpPr>
        <p:sp>
          <p:nvSpPr>
            <p:cNvPr id="22632" name="Google Shape;22632;p74"/>
            <p:cNvSpPr/>
            <p:nvPr/>
          </p:nvSpPr>
          <p:spPr>
            <a:xfrm>
              <a:off x="4864057" y="3055562"/>
              <a:ext cx="166700" cy="195968"/>
            </a:xfrm>
            <a:custGeom>
              <a:avLst/>
              <a:gdLst/>
              <a:ahLst/>
              <a:cxnLst/>
              <a:rect l="l" t="t" r="r" b="b"/>
              <a:pathLst>
                <a:path w="6362" h="7479" extrusionOk="0">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3" name="Google Shape;22633;p74"/>
            <p:cNvSpPr/>
            <p:nvPr/>
          </p:nvSpPr>
          <p:spPr>
            <a:xfrm>
              <a:off x="4927964" y="3080585"/>
              <a:ext cx="102792" cy="170945"/>
            </a:xfrm>
            <a:custGeom>
              <a:avLst/>
              <a:gdLst/>
              <a:ahLst/>
              <a:cxnLst/>
              <a:rect l="l" t="t" r="r" b="b"/>
              <a:pathLst>
                <a:path w="3923" h="6524" extrusionOk="0">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4" name="Google Shape;22634;p74"/>
            <p:cNvSpPr/>
            <p:nvPr/>
          </p:nvSpPr>
          <p:spPr>
            <a:xfrm>
              <a:off x="4934384" y="2961207"/>
              <a:ext cx="25181" cy="157634"/>
            </a:xfrm>
            <a:custGeom>
              <a:avLst/>
              <a:gdLst/>
              <a:ahLst/>
              <a:cxnLst/>
              <a:rect l="l" t="t" r="r" b="b"/>
              <a:pathLst>
                <a:path w="961" h="6016" extrusionOk="0">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5" name="Google Shape;22635;p74"/>
            <p:cNvSpPr/>
            <p:nvPr/>
          </p:nvSpPr>
          <p:spPr>
            <a:xfrm>
              <a:off x="4946961" y="2961207"/>
              <a:ext cx="12472" cy="157634"/>
            </a:xfrm>
            <a:custGeom>
              <a:avLst/>
              <a:gdLst/>
              <a:ahLst/>
              <a:cxnLst/>
              <a:rect l="l" t="t" r="r" b="b"/>
              <a:pathLst>
                <a:path w="476" h="6016" extrusionOk="0">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6" name="Google Shape;22636;p74"/>
            <p:cNvSpPr/>
            <p:nvPr/>
          </p:nvSpPr>
          <p:spPr>
            <a:xfrm>
              <a:off x="4933624" y="2898818"/>
              <a:ext cx="32989" cy="69961"/>
            </a:xfrm>
            <a:custGeom>
              <a:avLst/>
              <a:gdLst/>
              <a:ahLst/>
              <a:cxnLst/>
              <a:rect l="l" t="t" r="r" b="b"/>
              <a:pathLst>
                <a:path w="1259" h="2670" extrusionOk="0">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7" name="Google Shape;22637;p74"/>
            <p:cNvSpPr/>
            <p:nvPr/>
          </p:nvSpPr>
          <p:spPr>
            <a:xfrm>
              <a:off x="4941930" y="2909745"/>
              <a:ext cx="18001" cy="52484"/>
            </a:xfrm>
            <a:custGeom>
              <a:avLst/>
              <a:gdLst/>
              <a:ahLst/>
              <a:cxnLst/>
              <a:rect l="l" t="t" r="r" b="b"/>
              <a:pathLst>
                <a:path w="687" h="2003" extrusionOk="0">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8" name="Google Shape;22638;p74"/>
            <p:cNvSpPr/>
            <p:nvPr/>
          </p:nvSpPr>
          <p:spPr>
            <a:xfrm>
              <a:off x="4983068" y="3166739"/>
              <a:ext cx="10953" cy="11084"/>
            </a:xfrm>
            <a:custGeom>
              <a:avLst/>
              <a:gdLst/>
              <a:ahLst/>
              <a:cxnLst/>
              <a:rect l="l" t="t" r="r" b="b"/>
              <a:pathLst>
                <a:path w="418" h="423" extrusionOk="0">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9" name="Google Shape;22639;p74"/>
            <p:cNvSpPr/>
            <p:nvPr/>
          </p:nvSpPr>
          <p:spPr>
            <a:xfrm>
              <a:off x="4983068" y="3194278"/>
              <a:ext cx="10953" cy="10979"/>
            </a:xfrm>
            <a:custGeom>
              <a:avLst/>
              <a:gdLst/>
              <a:ahLst/>
              <a:cxnLst/>
              <a:rect l="l" t="t" r="r" b="b"/>
              <a:pathLst>
                <a:path w="418" h="419" extrusionOk="0">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0" name="Google Shape;22640;p74"/>
            <p:cNvSpPr/>
            <p:nvPr/>
          </p:nvSpPr>
          <p:spPr>
            <a:xfrm>
              <a:off x="4922934" y="2893421"/>
              <a:ext cx="49208" cy="230818"/>
            </a:xfrm>
            <a:custGeom>
              <a:avLst/>
              <a:gdLst/>
              <a:ahLst/>
              <a:cxnLst/>
              <a:rect l="l" t="t" r="r" b="b"/>
              <a:pathLst>
                <a:path w="1878" h="8809" extrusionOk="0">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1" name="Google Shape;22641;p74"/>
            <p:cNvSpPr/>
            <p:nvPr/>
          </p:nvSpPr>
          <p:spPr>
            <a:xfrm>
              <a:off x="4922567" y="3138807"/>
              <a:ext cx="49313" cy="10586"/>
            </a:xfrm>
            <a:custGeom>
              <a:avLst/>
              <a:gdLst/>
              <a:ahLst/>
              <a:cxnLst/>
              <a:rect l="l" t="t" r="r" b="b"/>
              <a:pathLst>
                <a:path w="1882" h="404" extrusionOk="0">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2" name="Google Shape;22642;p74"/>
            <p:cNvSpPr/>
            <p:nvPr/>
          </p:nvSpPr>
          <p:spPr>
            <a:xfrm>
              <a:off x="4922567" y="3166975"/>
              <a:ext cx="49313" cy="10586"/>
            </a:xfrm>
            <a:custGeom>
              <a:avLst/>
              <a:gdLst/>
              <a:ahLst/>
              <a:cxnLst/>
              <a:rect l="l" t="t" r="r" b="b"/>
              <a:pathLst>
                <a:path w="1882" h="404" extrusionOk="0">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3" name="Google Shape;22643;p74"/>
            <p:cNvSpPr/>
            <p:nvPr/>
          </p:nvSpPr>
          <p:spPr>
            <a:xfrm>
              <a:off x="4922567" y="3194409"/>
              <a:ext cx="49313" cy="10717"/>
            </a:xfrm>
            <a:custGeom>
              <a:avLst/>
              <a:gdLst/>
              <a:ahLst/>
              <a:cxnLst/>
              <a:rect l="l" t="t" r="r" b="b"/>
              <a:pathLst>
                <a:path w="1882" h="409" extrusionOk="0">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4" name="Google Shape;22644;p74"/>
            <p:cNvSpPr/>
            <p:nvPr/>
          </p:nvSpPr>
          <p:spPr>
            <a:xfrm>
              <a:off x="4865943" y="3050164"/>
              <a:ext cx="162298" cy="206528"/>
            </a:xfrm>
            <a:custGeom>
              <a:avLst/>
              <a:gdLst/>
              <a:ahLst/>
              <a:cxnLst/>
              <a:rect l="l" t="t" r="r" b="b"/>
              <a:pathLst>
                <a:path w="6194" h="7882" extrusionOk="0">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645" name="Google Shape;22645;p74"/>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Creative Process Icons</a:t>
            </a:r>
            <a:endParaRPr sz="2400">
              <a:solidFill>
                <a:srgbClr val="FFFFFF"/>
              </a:solidFill>
            </a:endParaRPr>
          </a:p>
        </p:txBody>
      </p:sp>
      <p:sp>
        <p:nvSpPr>
          <p:cNvPr id="22646" name="Google Shape;22646;p74"/>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Performing Arts Icons</a:t>
            </a:r>
            <a:endParaRPr sz="2400">
              <a:solidFill>
                <a:srgbClr val="FFFFFF"/>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8203"/>
        <p:cNvGrpSpPr/>
        <p:nvPr/>
      </p:nvGrpSpPr>
      <p:grpSpPr>
        <a:xfrm>
          <a:off x="0" y="0"/>
          <a:ext cx="0" cy="0"/>
          <a:chOff x="0" y="0"/>
          <a:chExt cx="0" cy="0"/>
        </a:xfrm>
      </p:grpSpPr>
      <p:sp>
        <p:nvSpPr>
          <p:cNvPr id="8204" name="Google Shape;8204;p36"/>
          <p:cNvSpPr txBox="1">
            <a:spLocks noGrp="1"/>
          </p:cNvSpPr>
          <p:nvPr>
            <p:ph type="title"/>
          </p:nvPr>
        </p:nvSpPr>
        <p:spPr>
          <a:xfrm>
            <a:off x="647264" y="237207"/>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mtClean="0"/>
              <a:t>I. Nhận xét</a:t>
            </a:r>
            <a:endParaRPr/>
          </a:p>
        </p:txBody>
      </p:sp>
      <p:sp>
        <p:nvSpPr>
          <p:cNvPr id="8207" name="Google Shape;8207;p36"/>
          <p:cNvSpPr txBox="1">
            <a:spLocks noGrp="1"/>
          </p:cNvSpPr>
          <p:nvPr>
            <p:ph type="subTitle" idx="1"/>
          </p:nvPr>
        </p:nvSpPr>
        <p:spPr>
          <a:xfrm>
            <a:off x="731527" y="2590481"/>
            <a:ext cx="7833097" cy="577568"/>
          </a:xfrm>
          <a:prstGeom prst="rect">
            <a:avLst/>
          </a:prstGeom>
        </p:spPr>
        <p:txBody>
          <a:bodyPr spcFirstLastPara="1" wrap="square" lIns="91425" tIns="91425" rIns="91425" bIns="91425" anchor="ctr" anchorCtr="0">
            <a:noAutofit/>
          </a:bodyPr>
          <a:lstStyle/>
          <a:p>
            <a:pPr marL="342900" lvl="0" indent="-342900" algn="l" rtl="0">
              <a:lnSpc>
                <a:spcPct val="150000"/>
              </a:lnSpc>
              <a:spcBef>
                <a:spcPts val="0"/>
              </a:spcBef>
              <a:spcAft>
                <a:spcPts val="0"/>
              </a:spcAft>
              <a:buAutoNum type="arabicPeriod"/>
            </a:pPr>
            <a:r>
              <a:rPr lang="es" sz="1800" i="1" smtClean="0"/>
              <a:t>Trong mỗi ví dụ dưới đây, từ in đậm được dùng để làm gì?</a:t>
            </a:r>
            <a:endParaRPr lang="es" sz="1800" i="1"/>
          </a:p>
          <a:p>
            <a:pPr marL="342900" lvl="0" indent="-342900" algn="l" rtl="0">
              <a:lnSpc>
                <a:spcPct val="150000"/>
              </a:lnSpc>
              <a:spcBef>
                <a:spcPts val="0"/>
              </a:spcBef>
              <a:spcAft>
                <a:spcPts val="0"/>
              </a:spcAft>
              <a:buAutoNum type="alphaLcParenR"/>
            </a:pPr>
            <a:r>
              <a:rPr lang="en-US" sz="1800" smtClean="0"/>
              <a:t>Rừng say ngây </a:t>
            </a:r>
            <a:r>
              <a:rPr lang="en-US" sz="1800" b="1" i="1" smtClean="0">
                <a:solidFill>
                  <a:srgbClr val="C00000"/>
                </a:solidFill>
              </a:rPr>
              <a:t>và</a:t>
            </a:r>
            <a:r>
              <a:rPr lang="en-US" sz="1800" smtClean="0"/>
              <a:t> ấm nóng </a:t>
            </a:r>
          </a:p>
          <a:p>
            <a:pPr marL="0" lvl="0" indent="0" algn="r" rtl="0">
              <a:lnSpc>
                <a:spcPct val="150000"/>
              </a:lnSpc>
              <a:spcBef>
                <a:spcPts val="0"/>
              </a:spcBef>
              <a:spcAft>
                <a:spcPts val="0"/>
              </a:spcAft>
            </a:pPr>
            <a:r>
              <a:rPr lang="en-US" sz="1600" b="1" smtClean="0"/>
              <a:t>MA VĂN KHÁNG</a:t>
            </a:r>
          </a:p>
          <a:p>
            <a:pPr marL="0" lvl="0" indent="0" algn="l" rtl="0">
              <a:lnSpc>
                <a:spcPct val="150000"/>
              </a:lnSpc>
              <a:spcBef>
                <a:spcPts val="0"/>
              </a:spcBef>
              <a:spcAft>
                <a:spcPts val="0"/>
              </a:spcAft>
            </a:pPr>
            <a:r>
              <a:rPr lang="en-US" sz="1800" smtClean="0"/>
              <a:t>b) Tiếng hót dìu dặt </a:t>
            </a:r>
            <a:r>
              <a:rPr lang="en-US" sz="1800" b="1" i="1" smtClean="0">
                <a:solidFill>
                  <a:srgbClr val="C00000"/>
                </a:solidFill>
              </a:rPr>
              <a:t>của</a:t>
            </a:r>
            <a:r>
              <a:rPr lang="en-US" sz="1800" smtClean="0"/>
              <a:t> Họa Mi giục các loài chim dạo lên những khúc nhạc tưng bừng, ca ngợi núi song đang đổi mới.</a:t>
            </a:r>
          </a:p>
          <a:p>
            <a:pPr marL="0" lvl="0" indent="0" algn="r" rtl="0">
              <a:lnSpc>
                <a:spcPct val="150000"/>
              </a:lnSpc>
              <a:spcBef>
                <a:spcPts val="0"/>
              </a:spcBef>
              <a:spcAft>
                <a:spcPts val="0"/>
              </a:spcAft>
            </a:pPr>
            <a:r>
              <a:rPr lang="en-US" sz="1600" b="1" smtClean="0"/>
              <a:t>VÕ QUẢNG</a:t>
            </a:r>
          </a:p>
          <a:p>
            <a:pPr marL="0" lvl="0" indent="0" algn="l" rtl="0">
              <a:lnSpc>
                <a:spcPct val="150000"/>
              </a:lnSpc>
              <a:spcBef>
                <a:spcPts val="0"/>
              </a:spcBef>
              <a:spcAft>
                <a:spcPts val="0"/>
              </a:spcAft>
            </a:pPr>
            <a:r>
              <a:rPr lang="en-US" sz="1800" smtClean="0"/>
              <a:t>c) Hoa mai trổ từng chùm thưa thớt, không đơm đặc </a:t>
            </a:r>
            <a:r>
              <a:rPr lang="en-US" sz="1800" b="1" i="1" smtClean="0">
                <a:solidFill>
                  <a:srgbClr val="C00000"/>
                </a:solidFill>
              </a:rPr>
              <a:t>như</a:t>
            </a:r>
            <a:r>
              <a:rPr lang="en-US" sz="1800" smtClean="0"/>
              <a:t> hoa đào</a:t>
            </a:r>
            <a:r>
              <a:rPr lang="en-US" sz="1800" b="1" i="1" smtClean="0">
                <a:solidFill>
                  <a:schemeClr val="bg2">
                    <a:lumMod val="85000"/>
                    <a:lumOff val="15000"/>
                  </a:schemeClr>
                </a:solidFill>
              </a:rPr>
              <a:t>.</a:t>
            </a:r>
            <a:r>
              <a:rPr lang="en-US" sz="1800" b="1" i="1" smtClean="0">
                <a:solidFill>
                  <a:srgbClr val="C00000"/>
                </a:solidFill>
              </a:rPr>
              <a:t> Nhưng </a:t>
            </a:r>
            <a:r>
              <a:rPr lang="en-US" sz="1800" smtClean="0"/>
              <a:t>cành mai uyển chuyển hơn cành đào.</a:t>
            </a:r>
          </a:p>
          <a:p>
            <a:pPr marL="0" lvl="0" indent="0" algn="r" rtl="0">
              <a:lnSpc>
                <a:spcPct val="150000"/>
              </a:lnSpc>
              <a:spcBef>
                <a:spcPts val="0"/>
              </a:spcBef>
              <a:spcAft>
                <a:spcPts val="0"/>
              </a:spcAft>
            </a:pPr>
            <a:r>
              <a:rPr lang="en-US" sz="1600" smtClean="0"/>
              <a:t>Theo MÙA XUÂN VÀ PHONG TỤC VIỆT NAM</a:t>
            </a:r>
          </a:p>
          <a:p>
            <a:pPr marL="0" lvl="0" indent="0" algn="l" rtl="0">
              <a:lnSpc>
                <a:spcPct val="150000"/>
              </a:lnSpc>
              <a:spcBef>
                <a:spcPts val="0"/>
              </a:spcBef>
              <a:spcAft>
                <a:spcPts val="0"/>
              </a:spcAft>
            </a:pPr>
            <a:endParaRPr lang="es" sz="1800" smtClean="0"/>
          </a:p>
        </p:txBody>
      </p:sp>
      <p:grpSp>
        <p:nvGrpSpPr>
          <p:cNvPr id="8258" name="Google Shape;8258;p36"/>
          <p:cNvGrpSpPr/>
          <p:nvPr/>
        </p:nvGrpSpPr>
        <p:grpSpPr>
          <a:xfrm>
            <a:off x="8741630" y="3888484"/>
            <a:ext cx="507740" cy="490100"/>
            <a:chOff x="2769100" y="2241250"/>
            <a:chExt cx="372025" cy="359100"/>
          </a:xfrm>
        </p:grpSpPr>
        <p:sp>
          <p:nvSpPr>
            <p:cNvPr id="8259" name="Google Shape;8259;p36"/>
            <p:cNvSpPr/>
            <p:nvPr/>
          </p:nvSpPr>
          <p:spPr>
            <a:xfrm>
              <a:off x="3023800" y="2318075"/>
              <a:ext cx="109300" cy="106425"/>
            </a:xfrm>
            <a:custGeom>
              <a:avLst/>
              <a:gdLst/>
              <a:ahLst/>
              <a:cxnLst/>
              <a:rect l="l" t="t" r="r" b="b"/>
              <a:pathLst>
                <a:path w="4372" h="4257" extrusionOk="0">
                  <a:moveTo>
                    <a:pt x="3721" y="1"/>
                  </a:moveTo>
                  <a:cubicBezTo>
                    <a:pt x="3569" y="1"/>
                    <a:pt x="3417" y="59"/>
                    <a:pt x="3301" y="175"/>
                  </a:cubicBezTo>
                  <a:lnTo>
                    <a:pt x="232" y="3226"/>
                  </a:lnTo>
                  <a:cubicBezTo>
                    <a:pt x="0" y="3458"/>
                    <a:pt x="0" y="3850"/>
                    <a:pt x="232" y="4082"/>
                  </a:cubicBezTo>
                  <a:cubicBezTo>
                    <a:pt x="348" y="4198"/>
                    <a:pt x="504" y="4256"/>
                    <a:pt x="661" y="4256"/>
                  </a:cubicBezTo>
                  <a:cubicBezTo>
                    <a:pt x="817" y="4256"/>
                    <a:pt x="973" y="4198"/>
                    <a:pt x="1089" y="4082"/>
                  </a:cubicBezTo>
                  <a:lnTo>
                    <a:pt x="4140" y="1013"/>
                  </a:lnTo>
                  <a:cubicBezTo>
                    <a:pt x="4372" y="781"/>
                    <a:pt x="4372" y="407"/>
                    <a:pt x="4140" y="175"/>
                  </a:cubicBezTo>
                  <a:cubicBezTo>
                    <a:pt x="4024" y="59"/>
                    <a:pt x="3872" y="1"/>
                    <a:pt x="372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36"/>
            <p:cNvSpPr/>
            <p:nvPr/>
          </p:nvSpPr>
          <p:spPr>
            <a:xfrm>
              <a:off x="2843575" y="2248500"/>
              <a:ext cx="281500" cy="273675"/>
            </a:xfrm>
            <a:custGeom>
              <a:avLst/>
              <a:gdLst/>
              <a:ahLst/>
              <a:cxnLst/>
              <a:rect l="l" t="t" r="r" b="b"/>
              <a:pathLst>
                <a:path w="11260" h="10947" extrusionOk="0">
                  <a:moveTo>
                    <a:pt x="9440" y="0"/>
                  </a:moveTo>
                  <a:cubicBezTo>
                    <a:pt x="9011" y="0"/>
                    <a:pt x="8583" y="165"/>
                    <a:pt x="8262" y="495"/>
                  </a:cubicBezTo>
                  <a:lnTo>
                    <a:pt x="643" y="8096"/>
                  </a:lnTo>
                  <a:cubicBezTo>
                    <a:pt x="1" y="8757"/>
                    <a:pt x="1" y="9809"/>
                    <a:pt x="643" y="10452"/>
                  </a:cubicBezTo>
                  <a:cubicBezTo>
                    <a:pt x="973" y="10782"/>
                    <a:pt x="1402" y="10947"/>
                    <a:pt x="1828" y="10947"/>
                  </a:cubicBezTo>
                  <a:cubicBezTo>
                    <a:pt x="2254" y="10947"/>
                    <a:pt x="2677" y="10782"/>
                    <a:pt x="2998" y="10452"/>
                  </a:cubicBezTo>
                  <a:lnTo>
                    <a:pt x="10617" y="2851"/>
                  </a:lnTo>
                  <a:cubicBezTo>
                    <a:pt x="11260" y="2191"/>
                    <a:pt x="11260" y="1138"/>
                    <a:pt x="10617" y="495"/>
                  </a:cubicBezTo>
                  <a:cubicBezTo>
                    <a:pt x="10296" y="165"/>
                    <a:pt x="9868" y="0"/>
                    <a:pt x="944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36"/>
            <p:cNvSpPr/>
            <p:nvPr/>
          </p:nvSpPr>
          <p:spPr>
            <a:xfrm>
              <a:off x="2843575" y="2248450"/>
              <a:ext cx="281500" cy="273725"/>
            </a:xfrm>
            <a:custGeom>
              <a:avLst/>
              <a:gdLst/>
              <a:ahLst/>
              <a:cxnLst/>
              <a:rect l="l" t="t" r="r" b="b"/>
              <a:pathLst>
                <a:path w="11260" h="10949" extrusionOk="0">
                  <a:moveTo>
                    <a:pt x="9426" y="1"/>
                  </a:moveTo>
                  <a:cubicBezTo>
                    <a:pt x="9047" y="1"/>
                    <a:pt x="8671" y="131"/>
                    <a:pt x="8369" y="390"/>
                  </a:cubicBezTo>
                  <a:cubicBezTo>
                    <a:pt x="8672" y="408"/>
                    <a:pt x="8958" y="515"/>
                    <a:pt x="9190" y="747"/>
                  </a:cubicBezTo>
                  <a:lnTo>
                    <a:pt x="9315" y="872"/>
                  </a:lnTo>
                  <a:cubicBezTo>
                    <a:pt x="9779" y="1336"/>
                    <a:pt x="9779" y="2103"/>
                    <a:pt x="9315" y="2567"/>
                  </a:cubicBezTo>
                  <a:lnTo>
                    <a:pt x="2731" y="9151"/>
                  </a:lnTo>
                  <a:cubicBezTo>
                    <a:pt x="2499" y="9392"/>
                    <a:pt x="2191" y="9512"/>
                    <a:pt x="1883" y="9512"/>
                  </a:cubicBezTo>
                  <a:cubicBezTo>
                    <a:pt x="1576" y="9512"/>
                    <a:pt x="1268" y="9392"/>
                    <a:pt x="1036" y="9151"/>
                  </a:cubicBezTo>
                  <a:lnTo>
                    <a:pt x="911" y="9026"/>
                  </a:lnTo>
                  <a:cubicBezTo>
                    <a:pt x="679" y="8812"/>
                    <a:pt x="572" y="8509"/>
                    <a:pt x="554" y="8206"/>
                  </a:cubicBezTo>
                  <a:lnTo>
                    <a:pt x="554" y="8206"/>
                  </a:lnTo>
                  <a:cubicBezTo>
                    <a:pt x="1" y="8866"/>
                    <a:pt x="37" y="9847"/>
                    <a:pt x="643" y="10454"/>
                  </a:cubicBezTo>
                  <a:cubicBezTo>
                    <a:pt x="973" y="10784"/>
                    <a:pt x="1402" y="10949"/>
                    <a:pt x="1828" y="10949"/>
                  </a:cubicBezTo>
                  <a:cubicBezTo>
                    <a:pt x="2254" y="10949"/>
                    <a:pt x="2677" y="10784"/>
                    <a:pt x="2998" y="10454"/>
                  </a:cubicBezTo>
                  <a:lnTo>
                    <a:pt x="10617" y="2853"/>
                  </a:lnTo>
                  <a:cubicBezTo>
                    <a:pt x="11260" y="2193"/>
                    <a:pt x="11260" y="1140"/>
                    <a:pt x="10617" y="497"/>
                  </a:cubicBezTo>
                  <a:cubicBezTo>
                    <a:pt x="10286" y="166"/>
                    <a:pt x="9855" y="1"/>
                    <a:pt x="9426"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36"/>
            <p:cNvSpPr/>
            <p:nvPr/>
          </p:nvSpPr>
          <p:spPr>
            <a:xfrm>
              <a:off x="3012650" y="2299300"/>
              <a:ext cx="38375" cy="36550"/>
            </a:xfrm>
            <a:custGeom>
              <a:avLst/>
              <a:gdLst/>
              <a:ahLst/>
              <a:cxnLst/>
              <a:rect l="l" t="t" r="r" b="b"/>
              <a:pathLst>
                <a:path w="1535" h="1462" extrusionOk="0">
                  <a:moveTo>
                    <a:pt x="1214" y="0"/>
                  </a:moveTo>
                  <a:cubicBezTo>
                    <a:pt x="1141" y="0"/>
                    <a:pt x="1069" y="27"/>
                    <a:pt x="1017" y="87"/>
                  </a:cubicBezTo>
                  <a:cubicBezTo>
                    <a:pt x="910" y="176"/>
                    <a:pt x="304" y="765"/>
                    <a:pt x="107" y="979"/>
                  </a:cubicBezTo>
                  <a:cubicBezTo>
                    <a:pt x="0" y="1086"/>
                    <a:pt x="0" y="1283"/>
                    <a:pt x="125" y="1390"/>
                  </a:cubicBezTo>
                  <a:cubicBezTo>
                    <a:pt x="179" y="1443"/>
                    <a:pt x="250" y="1461"/>
                    <a:pt x="321" y="1461"/>
                  </a:cubicBezTo>
                  <a:cubicBezTo>
                    <a:pt x="393" y="1461"/>
                    <a:pt x="482" y="1425"/>
                    <a:pt x="536" y="1372"/>
                  </a:cubicBezTo>
                  <a:cubicBezTo>
                    <a:pt x="714" y="1176"/>
                    <a:pt x="1321" y="605"/>
                    <a:pt x="1428" y="498"/>
                  </a:cubicBezTo>
                  <a:cubicBezTo>
                    <a:pt x="1535" y="390"/>
                    <a:pt x="1535" y="194"/>
                    <a:pt x="1428" y="87"/>
                  </a:cubicBezTo>
                  <a:cubicBezTo>
                    <a:pt x="1372" y="32"/>
                    <a:pt x="1292" y="0"/>
                    <a:pt x="1214"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36"/>
            <p:cNvSpPr/>
            <p:nvPr/>
          </p:nvSpPr>
          <p:spPr>
            <a:xfrm>
              <a:off x="3049675" y="2282500"/>
              <a:ext cx="18750" cy="17200"/>
            </a:xfrm>
            <a:custGeom>
              <a:avLst/>
              <a:gdLst/>
              <a:ahLst/>
              <a:cxnLst/>
              <a:rect l="l" t="t" r="r" b="b"/>
              <a:pathLst>
                <a:path w="750" h="688" extrusionOk="0">
                  <a:moveTo>
                    <a:pt x="431" y="1"/>
                  </a:moveTo>
                  <a:cubicBezTo>
                    <a:pt x="357" y="1"/>
                    <a:pt x="286" y="28"/>
                    <a:pt x="232" y="81"/>
                  </a:cubicBezTo>
                  <a:lnTo>
                    <a:pt x="107" y="188"/>
                  </a:lnTo>
                  <a:cubicBezTo>
                    <a:pt x="0" y="313"/>
                    <a:pt x="0" y="492"/>
                    <a:pt x="107" y="599"/>
                  </a:cubicBezTo>
                  <a:cubicBezTo>
                    <a:pt x="161" y="670"/>
                    <a:pt x="232" y="688"/>
                    <a:pt x="304" y="688"/>
                  </a:cubicBezTo>
                  <a:cubicBezTo>
                    <a:pt x="393" y="688"/>
                    <a:pt x="464" y="670"/>
                    <a:pt x="518" y="616"/>
                  </a:cubicBezTo>
                  <a:lnTo>
                    <a:pt x="625" y="492"/>
                  </a:lnTo>
                  <a:cubicBezTo>
                    <a:pt x="750" y="384"/>
                    <a:pt x="750" y="206"/>
                    <a:pt x="643" y="81"/>
                  </a:cubicBezTo>
                  <a:cubicBezTo>
                    <a:pt x="580" y="28"/>
                    <a:pt x="504" y="1"/>
                    <a:pt x="431"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36"/>
            <p:cNvSpPr/>
            <p:nvPr/>
          </p:nvSpPr>
          <p:spPr>
            <a:xfrm>
              <a:off x="2776675" y="2504875"/>
              <a:ext cx="87900" cy="87900"/>
            </a:xfrm>
            <a:custGeom>
              <a:avLst/>
              <a:gdLst/>
              <a:ahLst/>
              <a:cxnLst/>
              <a:rect l="l" t="t" r="r" b="b"/>
              <a:pathLst>
                <a:path w="3516" h="3516" extrusionOk="0">
                  <a:moveTo>
                    <a:pt x="946" y="0"/>
                  </a:moveTo>
                  <a:lnTo>
                    <a:pt x="1" y="3515"/>
                  </a:lnTo>
                  <a:lnTo>
                    <a:pt x="3516" y="2588"/>
                  </a:lnTo>
                  <a:lnTo>
                    <a:pt x="3212" y="322"/>
                  </a:lnTo>
                  <a:lnTo>
                    <a:pt x="94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36"/>
            <p:cNvSpPr/>
            <p:nvPr/>
          </p:nvSpPr>
          <p:spPr>
            <a:xfrm>
              <a:off x="2818600" y="2470750"/>
              <a:ext cx="82100" cy="78975"/>
            </a:xfrm>
            <a:custGeom>
              <a:avLst/>
              <a:gdLst/>
              <a:ahLst/>
              <a:cxnLst/>
              <a:rect l="l" t="t" r="r" b="b"/>
              <a:pathLst>
                <a:path w="3284" h="3159" extrusionOk="0">
                  <a:moveTo>
                    <a:pt x="697" y="0"/>
                  </a:moveTo>
                  <a:cubicBezTo>
                    <a:pt x="536" y="0"/>
                    <a:pt x="375" y="63"/>
                    <a:pt x="251" y="188"/>
                  </a:cubicBezTo>
                  <a:cubicBezTo>
                    <a:pt x="1" y="420"/>
                    <a:pt x="1" y="830"/>
                    <a:pt x="251" y="1080"/>
                  </a:cubicBezTo>
                  <a:lnTo>
                    <a:pt x="2142" y="2971"/>
                  </a:lnTo>
                  <a:cubicBezTo>
                    <a:pt x="2267" y="3096"/>
                    <a:pt x="2427" y="3159"/>
                    <a:pt x="2588" y="3159"/>
                  </a:cubicBezTo>
                  <a:cubicBezTo>
                    <a:pt x="2748" y="3159"/>
                    <a:pt x="2909" y="3096"/>
                    <a:pt x="3034" y="2971"/>
                  </a:cubicBezTo>
                  <a:cubicBezTo>
                    <a:pt x="3284" y="2721"/>
                    <a:pt x="3284" y="2311"/>
                    <a:pt x="3034" y="2061"/>
                  </a:cubicBezTo>
                  <a:lnTo>
                    <a:pt x="1143" y="188"/>
                  </a:lnTo>
                  <a:cubicBezTo>
                    <a:pt x="1018" y="63"/>
                    <a:pt x="857" y="0"/>
                    <a:pt x="69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36"/>
            <p:cNvSpPr/>
            <p:nvPr/>
          </p:nvSpPr>
          <p:spPr>
            <a:xfrm>
              <a:off x="2769100" y="2241250"/>
              <a:ext cx="372025" cy="359100"/>
            </a:xfrm>
            <a:custGeom>
              <a:avLst/>
              <a:gdLst/>
              <a:ahLst/>
              <a:cxnLst/>
              <a:rect l="l" t="t" r="r" b="b"/>
              <a:pathLst>
                <a:path w="14881" h="14364" extrusionOk="0">
                  <a:moveTo>
                    <a:pt x="13900" y="3355"/>
                  </a:moveTo>
                  <a:cubicBezTo>
                    <a:pt x="13989" y="3355"/>
                    <a:pt x="14060" y="3391"/>
                    <a:pt x="14132" y="3444"/>
                  </a:cubicBezTo>
                  <a:cubicBezTo>
                    <a:pt x="14239" y="3569"/>
                    <a:pt x="14239" y="3765"/>
                    <a:pt x="14132" y="3890"/>
                  </a:cubicBezTo>
                  <a:lnTo>
                    <a:pt x="11063" y="6941"/>
                  </a:lnTo>
                  <a:cubicBezTo>
                    <a:pt x="11000" y="7004"/>
                    <a:pt x="10920" y="7035"/>
                    <a:pt x="10842" y="7035"/>
                  </a:cubicBezTo>
                  <a:cubicBezTo>
                    <a:pt x="10764" y="7035"/>
                    <a:pt x="10688" y="7004"/>
                    <a:pt x="10634" y="6941"/>
                  </a:cubicBezTo>
                  <a:cubicBezTo>
                    <a:pt x="10563" y="6888"/>
                    <a:pt x="10545" y="6816"/>
                    <a:pt x="10545" y="6727"/>
                  </a:cubicBezTo>
                  <a:cubicBezTo>
                    <a:pt x="10545" y="6638"/>
                    <a:pt x="10563" y="6567"/>
                    <a:pt x="10634" y="6513"/>
                  </a:cubicBezTo>
                  <a:lnTo>
                    <a:pt x="11741" y="5389"/>
                  </a:lnTo>
                  <a:lnTo>
                    <a:pt x="13685" y="3444"/>
                  </a:lnTo>
                  <a:cubicBezTo>
                    <a:pt x="13757" y="3391"/>
                    <a:pt x="13828" y="3355"/>
                    <a:pt x="13900" y="3355"/>
                  </a:cubicBezTo>
                  <a:close/>
                  <a:moveTo>
                    <a:pt x="12419" y="589"/>
                  </a:moveTo>
                  <a:cubicBezTo>
                    <a:pt x="12793" y="589"/>
                    <a:pt x="13132" y="732"/>
                    <a:pt x="13400" y="982"/>
                  </a:cubicBezTo>
                  <a:cubicBezTo>
                    <a:pt x="13935" y="1517"/>
                    <a:pt x="13935" y="2391"/>
                    <a:pt x="13400" y="2927"/>
                  </a:cubicBezTo>
                  <a:lnTo>
                    <a:pt x="5781" y="10545"/>
                  </a:lnTo>
                  <a:cubicBezTo>
                    <a:pt x="5585" y="10742"/>
                    <a:pt x="5335" y="10867"/>
                    <a:pt x="5085" y="10920"/>
                  </a:cubicBezTo>
                  <a:lnTo>
                    <a:pt x="3462" y="9279"/>
                  </a:lnTo>
                  <a:cubicBezTo>
                    <a:pt x="3515" y="9029"/>
                    <a:pt x="3640" y="8779"/>
                    <a:pt x="3836" y="8601"/>
                  </a:cubicBezTo>
                  <a:lnTo>
                    <a:pt x="11455" y="982"/>
                  </a:lnTo>
                  <a:cubicBezTo>
                    <a:pt x="11705" y="732"/>
                    <a:pt x="12044" y="589"/>
                    <a:pt x="12419" y="589"/>
                  </a:cubicBezTo>
                  <a:close/>
                  <a:moveTo>
                    <a:pt x="2677" y="9457"/>
                  </a:moveTo>
                  <a:cubicBezTo>
                    <a:pt x="2766" y="9457"/>
                    <a:pt x="2855" y="9493"/>
                    <a:pt x="2926" y="9564"/>
                  </a:cubicBezTo>
                  <a:lnTo>
                    <a:pt x="4818" y="11455"/>
                  </a:lnTo>
                  <a:cubicBezTo>
                    <a:pt x="4943" y="11580"/>
                    <a:pt x="4943" y="11812"/>
                    <a:pt x="4818" y="11937"/>
                  </a:cubicBezTo>
                  <a:cubicBezTo>
                    <a:pt x="4746" y="12009"/>
                    <a:pt x="4657" y="12044"/>
                    <a:pt x="4568" y="12044"/>
                  </a:cubicBezTo>
                  <a:cubicBezTo>
                    <a:pt x="4479" y="12044"/>
                    <a:pt x="4389" y="12009"/>
                    <a:pt x="4318" y="11937"/>
                  </a:cubicBezTo>
                  <a:lnTo>
                    <a:pt x="2427" y="10046"/>
                  </a:lnTo>
                  <a:cubicBezTo>
                    <a:pt x="2302" y="9921"/>
                    <a:pt x="2302" y="9707"/>
                    <a:pt x="2427" y="9564"/>
                  </a:cubicBezTo>
                  <a:cubicBezTo>
                    <a:pt x="2498" y="9493"/>
                    <a:pt x="2587" y="9457"/>
                    <a:pt x="2677" y="9457"/>
                  </a:cubicBezTo>
                  <a:close/>
                  <a:moveTo>
                    <a:pt x="1463" y="10867"/>
                  </a:moveTo>
                  <a:lnTo>
                    <a:pt x="2587" y="11027"/>
                  </a:lnTo>
                  <a:lnTo>
                    <a:pt x="3355" y="11777"/>
                  </a:lnTo>
                  <a:lnTo>
                    <a:pt x="3497" y="12918"/>
                  </a:lnTo>
                  <a:lnTo>
                    <a:pt x="1053" y="13561"/>
                  </a:lnTo>
                  <a:lnTo>
                    <a:pt x="1874" y="12740"/>
                  </a:lnTo>
                  <a:cubicBezTo>
                    <a:pt x="1923" y="12757"/>
                    <a:pt x="1975" y="12765"/>
                    <a:pt x="2026" y="12765"/>
                  </a:cubicBezTo>
                  <a:cubicBezTo>
                    <a:pt x="2140" y="12765"/>
                    <a:pt x="2251" y="12725"/>
                    <a:pt x="2338" y="12651"/>
                  </a:cubicBezTo>
                  <a:cubicBezTo>
                    <a:pt x="2498" y="12472"/>
                    <a:pt x="2498" y="12205"/>
                    <a:pt x="2338" y="12044"/>
                  </a:cubicBezTo>
                  <a:cubicBezTo>
                    <a:pt x="2257" y="11955"/>
                    <a:pt x="2146" y="11910"/>
                    <a:pt x="2034" y="11910"/>
                  </a:cubicBezTo>
                  <a:cubicBezTo>
                    <a:pt x="1923" y="11910"/>
                    <a:pt x="1811" y="11955"/>
                    <a:pt x="1731" y="12044"/>
                  </a:cubicBezTo>
                  <a:cubicBezTo>
                    <a:pt x="1606" y="12169"/>
                    <a:pt x="1570" y="12348"/>
                    <a:pt x="1642" y="12490"/>
                  </a:cubicBezTo>
                  <a:lnTo>
                    <a:pt x="803" y="13329"/>
                  </a:lnTo>
                  <a:lnTo>
                    <a:pt x="1463" y="10867"/>
                  </a:lnTo>
                  <a:close/>
                  <a:moveTo>
                    <a:pt x="12419" y="0"/>
                  </a:moveTo>
                  <a:cubicBezTo>
                    <a:pt x="11901" y="0"/>
                    <a:pt x="11402" y="197"/>
                    <a:pt x="11045" y="571"/>
                  </a:cubicBezTo>
                  <a:lnTo>
                    <a:pt x="3426" y="8190"/>
                  </a:lnTo>
                  <a:cubicBezTo>
                    <a:pt x="3212" y="8404"/>
                    <a:pt x="3051" y="8654"/>
                    <a:pt x="2962" y="8922"/>
                  </a:cubicBezTo>
                  <a:cubicBezTo>
                    <a:pt x="2874" y="8897"/>
                    <a:pt x="2784" y="8885"/>
                    <a:pt x="2693" y="8885"/>
                  </a:cubicBezTo>
                  <a:cubicBezTo>
                    <a:pt x="2452" y="8885"/>
                    <a:pt x="2211" y="8972"/>
                    <a:pt x="2016" y="9154"/>
                  </a:cubicBezTo>
                  <a:cubicBezTo>
                    <a:pt x="1695" y="9475"/>
                    <a:pt x="1660" y="9992"/>
                    <a:pt x="1927" y="10349"/>
                  </a:cubicBezTo>
                  <a:lnTo>
                    <a:pt x="1285" y="10260"/>
                  </a:lnTo>
                  <a:cubicBezTo>
                    <a:pt x="1273" y="10258"/>
                    <a:pt x="1261" y="10258"/>
                    <a:pt x="1248" y="10258"/>
                  </a:cubicBezTo>
                  <a:cubicBezTo>
                    <a:pt x="1119" y="10258"/>
                    <a:pt x="996" y="10343"/>
                    <a:pt x="964" y="10474"/>
                  </a:cubicBezTo>
                  <a:lnTo>
                    <a:pt x="36" y="13989"/>
                  </a:lnTo>
                  <a:cubicBezTo>
                    <a:pt x="0" y="14096"/>
                    <a:pt x="36" y="14203"/>
                    <a:pt x="107" y="14275"/>
                  </a:cubicBezTo>
                  <a:cubicBezTo>
                    <a:pt x="161" y="14328"/>
                    <a:pt x="232" y="14364"/>
                    <a:pt x="304" y="14364"/>
                  </a:cubicBezTo>
                  <a:cubicBezTo>
                    <a:pt x="339" y="14364"/>
                    <a:pt x="357" y="14346"/>
                    <a:pt x="375" y="14346"/>
                  </a:cubicBezTo>
                  <a:lnTo>
                    <a:pt x="3890" y="13400"/>
                  </a:lnTo>
                  <a:cubicBezTo>
                    <a:pt x="4033" y="13365"/>
                    <a:pt x="4122" y="13240"/>
                    <a:pt x="4104" y="13079"/>
                  </a:cubicBezTo>
                  <a:lnTo>
                    <a:pt x="4015" y="12437"/>
                  </a:lnTo>
                  <a:lnTo>
                    <a:pt x="4015" y="12437"/>
                  </a:lnTo>
                  <a:cubicBezTo>
                    <a:pt x="4175" y="12562"/>
                    <a:pt x="4372" y="12615"/>
                    <a:pt x="4568" y="12615"/>
                  </a:cubicBezTo>
                  <a:cubicBezTo>
                    <a:pt x="4800" y="12615"/>
                    <a:pt x="5032" y="12526"/>
                    <a:pt x="5228" y="12348"/>
                  </a:cubicBezTo>
                  <a:cubicBezTo>
                    <a:pt x="5478" y="12098"/>
                    <a:pt x="5549" y="11741"/>
                    <a:pt x="5442" y="11420"/>
                  </a:cubicBezTo>
                  <a:cubicBezTo>
                    <a:pt x="5710" y="11313"/>
                    <a:pt x="5977" y="11170"/>
                    <a:pt x="6192" y="10956"/>
                  </a:cubicBezTo>
                  <a:lnTo>
                    <a:pt x="10046" y="7102"/>
                  </a:lnTo>
                  <a:cubicBezTo>
                    <a:pt x="10081" y="7191"/>
                    <a:pt x="10135" y="7280"/>
                    <a:pt x="10224" y="7352"/>
                  </a:cubicBezTo>
                  <a:cubicBezTo>
                    <a:pt x="10385" y="7530"/>
                    <a:pt x="10617" y="7619"/>
                    <a:pt x="10849" y="7619"/>
                  </a:cubicBezTo>
                  <a:cubicBezTo>
                    <a:pt x="11080" y="7619"/>
                    <a:pt x="11295" y="7530"/>
                    <a:pt x="11473" y="7352"/>
                  </a:cubicBezTo>
                  <a:lnTo>
                    <a:pt x="14542" y="4300"/>
                  </a:lnTo>
                  <a:cubicBezTo>
                    <a:pt x="14881" y="3944"/>
                    <a:pt x="14881" y="3391"/>
                    <a:pt x="14542" y="3034"/>
                  </a:cubicBezTo>
                  <a:cubicBezTo>
                    <a:pt x="14435" y="2944"/>
                    <a:pt x="14310" y="2855"/>
                    <a:pt x="14167" y="2820"/>
                  </a:cubicBezTo>
                  <a:cubicBezTo>
                    <a:pt x="14524" y="2088"/>
                    <a:pt x="14399" y="1178"/>
                    <a:pt x="13793" y="571"/>
                  </a:cubicBezTo>
                  <a:cubicBezTo>
                    <a:pt x="13436" y="197"/>
                    <a:pt x="12936" y="0"/>
                    <a:pt x="1241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36"/>
            <p:cNvSpPr/>
            <p:nvPr/>
          </p:nvSpPr>
          <p:spPr>
            <a:xfrm>
              <a:off x="2914500" y="2444850"/>
              <a:ext cx="15200" cy="15000"/>
            </a:xfrm>
            <a:custGeom>
              <a:avLst/>
              <a:gdLst/>
              <a:ahLst/>
              <a:cxnLst/>
              <a:rect l="l" t="t" r="r" b="b"/>
              <a:pathLst>
                <a:path w="608" h="600" extrusionOk="0">
                  <a:moveTo>
                    <a:pt x="411" y="1"/>
                  </a:moveTo>
                  <a:cubicBezTo>
                    <a:pt x="363" y="1"/>
                    <a:pt x="316" y="24"/>
                    <a:pt x="286" y="64"/>
                  </a:cubicBezTo>
                  <a:lnTo>
                    <a:pt x="54" y="314"/>
                  </a:lnTo>
                  <a:cubicBezTo>
                    <a:pt x="1" y="385"/>
                    <a:pt x="1" y="492"/>
                    <a:pt x="72" y="546"/>
                  </a:cubicBezTo>
                  <a:cubicBezTo>
                    <a:pt x="108" y="581"/>
                    <a:pt x="144" y="599"/>
                    <a:pt x="197" y="599"/>
                  </a:cubicBezTo>
                  <a:cubicBezTo>
                    <a:pt x="233" y="599"/>
                    <a:pt x="286" y="581"/>
                    <a:pt x="322" y="546"/>
                  </a:cubicBezTo>
                  <a:lnTo>
                    <a:pt x="536" y="296"/>
                  </a:lnTo>
                  <a:cubicBezTo>
                    <a:pt x="608" y="225"/>
                    <a:pt x="590" y="100"/>
                    <a:pt x="518" y="46"/>
                  </a:cubicBezTo>
                  <a:cubicBezTo>
                    <a:pt x="487" y="15"/>
                    <a:pt x="449" y="1"/>
                    <a:pt x="41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36"/>
            <p:cNvSpPr/>
            <p:nvPr/>
          </p:nvSpPr>
          <p:spPr>
            <a:xfrm>
              <a:off x="2944850" y="2437900"/>
              <a:ext cx="15175" cy="14800"/>
            </a:xfrm>
            <a:custGeom>
              <a:avLst/>
              <a:gdLst/>
              <a:ahLst/>
              <a:cxnLst/>
              <a:rect l="l" t="t" r="r" b="b"/>
              <a:pathLst>
                <a:path w="607" h="592" extrusionOk="0">
                  <a:moveTo>
                    <a:pt x="414" y="1"/>
                  </a:moveTo>
                  <a:cubicBezTo>
                    <a:pt x="364" y="1"/>
                    <a:pt x="314" y="18"/>
                    <a:pt x="286" y="57"/>
                  </a:cubicBezTo>
                  <a:lnTo>
                    <a:pt x="72" y="306"/>
                  </a:lnTo>
                  <a:cubicBezTo>
                    <a:pt x="0" y="378"/>
                    <a:pt x="0" y="485"/>
                    <a:pt x="72" y="556"/>
                  </a:cubicBezTo>
                  <a:cubicBezTo>
                    <a:pt x="107" y="574"/>
                    <a:pt x="161" y="592"/>
                    <a:pt x="196" y="592"/>
                  </a:cubicBezTo>
                  <a:cubicBezTo>
                    <a:pt x="250" y="592"/>
                    <a:pt x="286" y="574"/>
                    <a:pt x="321" y="538"/>
                  </a:cubicBezTo>
                  <a:lnTo>
                    <a:pt x="535" y="288"/>
                  </a:lnTo>
                  <a:cubicBezTo>
                    <a:pt x="607" y="217"/>
                    <a:pt x="607" y="110"/>
                    <a:pt x="535" y="39"/>
                  </a:cubicBezTo>
                  <a:cubicBezTo>
                    <a:pt x="502" y="14"/>
                    <a:pt x="458" y="1"/>
                    <a:pt x="4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69" name="Google Shape;8269;p36"/>
          <p:cNvGrpSpPr/>
          <p:nvPr/>
        </p:nvGrpSpPr>
        <p:grpSpPr>
          <a:xfrm>
            <a:off x="997996" y="4509012"/>
            <a:ext cx="362286" cy="480956"/>
            <a:chOff x="2257000" y="1672525"/>
            <a:chExt cx="265450" cy="352400"/>
          </a:xfrm>
        </p:grpSpPr>
        <p:sp>
          <p:nvSpPr>
            <p:cNvPr id="8270" name="Google Shape;8270;p36"/>
            <p:cNvSpPr/>
            <p:nvPr/>
          </p:nvSpPr>
          <p:spPr>
            <a:xfrm>
              <a:off x="2276200" y="1701075"/>
              <a:ext cx="239100" cy="316275"/>
            </a:xfrm>
            <a:custGeom>
              <a:avLst/>
              <a:gdLst/>
              <a:ahLst/>
              <a:cxnLst/>
              <a:rect l="l" t="t" r="r" b="b"/>
              <a:pathLst>
                <a:path w="9564" h="12651" extrusionOk="0">
                  <a:moveTo>
                    <a:pt x="732" y="0"/>
                  </a:moveTo>
                  <a:cubicBezTo>
                    <a:pt x="321" y="0"/>
                    <a:pt x="0" y="321"/>
                    <a:pt x="0" y="732"/>
                  </a:cubicBezTo>
                  <a:lnTo>
                    <a:pt x="0" y="11919"/>
                  </a:lnTo>
                  <a:cubicBezTo>
                    <a:pt x="0" y="12329"/>
                    <a:pt x="321" y="12650"/>
                    <a:pt x="732" y="12650"/>
                  </a:cubicBezTo>
                  <a:lnTo>
                    <a:pt x="8814" y="12650"/>
                  </a:lnTo>
                  <a:cubicBezTo>
                    <a:pt x="9225" y="12650"/>
                    <a:pt x="9564" y="12329"/>
                    <a:pt x="9564" y="11919"/>
                  </a:cubicBezTo>
                  <a:lnTo>
                    <a:pt x="9564" y="732"/>
                  </a:lnTo>
                  <a:cubicBezTo>
                    <a:pt x="9564" y="321"/>
                    <a:pt x="9225" y="0"/>
                    <a:pt x="88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36"/>
            <p:cNvSpPr/>
            <p:nvPr/>
          </p:nvSpPr>
          <p:spPr>
            <a:xfrm>
              <a:off x="2276200" y="1701075"/>
              <a:ext cx="239100" cy="316275"/>
            </a:xfrm>
            <a:custGeom>
              <a:avLst/>
              <a:gdLst/>
              <a:ahLst/>
              <a:cxnLst/>
              <a:rect l="l" t="t" r="r" b="b"/>
              <a:pathLst>
                <a:path w="9564" h="12651" extrusionOk="0">
                  <a:moveTo>
                    <a:pt x="7619" y="0"/>
                  </a:moveTo>
                  <a:cubicBezTo>
                    <a:pt x="7976" y="0"/>
                    <a:pt x="8261" y="285"/>
                    <a:pt x="8261" y="624"/>
                  </a:cubicBezTo>
                  <a:lnTo>
                    <a:pt x="8261" y="10295"/>
                  </a:lnTo>
                  <a:cubicBezTo>
                    <a:pt x="8261" y="10634"/>
                    <a:pt x="7976" y="10920"/>
                    <a:pt x="7619" y="10920"/>
                  </a:cubicBezTo>
                  <a:lnTo>
                    <a:pt x="642" y="10920"/>
                  </a:lnTo>
                  <a:cubicBezTo>
                    <a:pt x="286" y="10920"/>
                    <a:pt x="0" y="10634"/>
                    <a:pt x="0" y="10295"/>
                  </a:cubicBezTo>
                  <a:lnTo>
                    <a:pt x="0" y="11919"/>
                  </a:lnTo>
                  <a:cubicBezTo>
                    <a:pt x="0" y="12329"/>
                    <a:pt x="321" y="12650"/>
                    <a:pt x="732" y="12650"/>
                  </a:cubicBezTo>
                  <a:lnTo>
                    <a:pt x="8814" y="12650"/>
                  </a:lnTo>
                  <a:cubicBezTo>
                    <a:pt x="9225" y="12650"/>
                    <a:pt x="9564" y="12329"/>
                    <a:pt x="9564" y="11919"/>
                  </a:cubicBezTo>
                  <a:lnTo>
                    <a:pt x="9564" y="732"/>
                  </a:lnTo>
                  <a:cubicBezTo>
                    <a:pt x="9564" y="321"/>
                    <a:pt x="9225" y="0"/>
                    <a:pt x="8814" y="0"/>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36"/>
            <p:cNvSpPr/>
            <p:nvPr/>
          </p:nvSpPr>
          <p:spPr>
            <a:xfrm>
              <a:off x="2402425" y="1724250"/>
              <a:ext cx="88350" cy="88350"/>
            </a:xfrm>
            <a:custGeom>
              <a:avLst/>
              <a:gdLst/>
              <a:ahLst/>
              <a:cxnLst/>
              <a:rect l="l" t="t" r="r" b="b"/>
              <a:pathLst>
                <a:path w="3534" h="3534" extrusionOk="0">
                  <a:moveTo>
                    <a:pt x="1767" y="358"/>
                  </a:moveTo>
                  <a:cubicBezTo>
                    <a:pt x="2552" y="358"/>
                    <a:pt x="3194" y="982"/>
                    <a:pt x="3194" y="1767"/>
                  </a:cubicBezTo>
                  <a:cubicBezTo>
                    <a:pt x="3194" y="2552"/>
                    <a:pt x="2552" y="3177"/>
                    <a:pt x="1767" y="3177"/>
                  </a:cubicBezTo>
                  <a:cubicBezTo>
                    <a:pt x="1000" y="3177"/>
                    <a:pt x="357" y="2552"/>
                    <a:pt x="357" y="1767"/>
                  </a:cubicBezTo>
                  <a:cubicBezTo>
                    <a:pt x="357" y="982"/>
                    <a:pt x="1000" y="358"/>
                    <a:pt x="1767" y="358"/>
                  </a:cubicBezTo>
                  <a:close/>
                  <a:moveTo>
                    <a:pt x="1767" y="1"/>
                  </a:moveTo>
                  <a:cubicBezTo>
                    <a:pt x="803" y="1"/>
                    <a:pt x="1" y="786"/>
                    <a:pt x="1" y="1767"/>
                  </a:cubicBezTo>
                  <a:cubicBezTo>
                    <a:pt x="1" y="2749"/>
                    <a:pt x="803" y="3534"/>
                    <a:pt x="1767" y="3534"/>
                  </a:cubicBezTo>
                  <a:cubicBezTo>
                    <a:pt x="2748" y="3534"/>
                    <a:pt x="3533" y="2749"/>
                    <a:pt x="3533" y="1767"/>
                  </a:cubicBezTo>
                  <a:cubicBezTo>
                    <a:pt x="3533" y="786"/>
                    <a:pt x="2748" y="1"/>
                    <a:pt x="17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36"/>
            <p:cNvSpPr/>
            <p:nvPr/>
          </p:nvSpPr>
          <p:spPr>
            <a:xfrm>
              <a:off x="2425625" y="1741200"/>
              <a:ext cx="42400" cy="49825"/>
            </a:xfrm>
            <a:custGeom>
              <a:avLst/>
              <a:gdLst/>
              <a:ahLst/>
              <a:cxnLst/>
              <a:rect l="l" t="t" r="r" b="b"/>
              <a:pathLst>
                <a:path w="1696" h="1993" extrusionOk="0">
                  <a:moveTo>
                    <a:pt x="839" y="607"/>
                  </a:moveTo>
                  <a:lnTo>
                    <a:pt x="1089" y="1232"/>
                  </a:lnTo>
                  <a:lnTo>
                    <a:pt x="607" y="1232"/>
                  </a:lnTo>
                  <a:lnTo>
                    <a:pt x="839" y="607"/>
                  </a:lnTo>
                  <a:close/>
                  <a:moveTo>
                    <a:pt x="839" y="1"/>
                  </a:moveTo>
                  <a:cubicBezTo>
                    <a:pt x="768" y="1"/>
                    <a:pt x="678" y="54"/>
                    <a:pt x="643" y="126"/>
                  </a:cubicBezTo>
                  <a:lnTo>
                    <a:pt x="36" y="1749"/>
                  </a:lnTo>
                  <a:cubicBezTo>
                    <a:pt x="0" y="1839"/>
                    <a:pt x="54" y="1946"/>
                    <a:pt x="143" y="1981"/>
                  </a:cubicBezTo>
                  <a:cubicBezTo>
                    <a:pt x="162" y="1989"/>
                    <a:pt x="181" y="1993"/>
                    <a:pt x="200" y="1993"/>
                  </a:cubicBezTo>
                  <a:cubicBezTo>
                    <a:pt x="268" y="1993"/>
                    <a:pt x="329" y="1944"/>
                    <a:pt x="357" y="1874"/>
                  </a:cubicBezTo>
                  <a:lnTo>
                    <a:pt x="464" y="1589"/>
                  </a:lnTo>
                  <a:lnTo>
                    <a:pt x="1214" y="1589"/>
                  </a:lnTo>
                  <a:lnTo>
                    <a:pt x="1321" y="1874"/>
                  </a:lnTo>
                  <a:cubicBezTo>
                    <a:pt x="1356" y="1946"/>
                    <a:pt x="1428" y="1981"/>
                    <a:pt x="1499" y="1981"/>
                  </a:cubicBezTo>
                  <a:lnTo>
                    <a:pt x="1553" y="1981"/>
                  </a:lnTo>
                  <a:cubicBezTo>
                    <a:pt x="1642" y="1946"/>
                    <a:pt x="1695" y="1839"/>
                    <a:pt x="1660" y="1749"/>
                  </a:cubicBezTo>
                  <a:lnTo>
                    <a:pt x="1053" y="126"/>
                  </a:lnTo>
                  <a:cubicBezTo>
                    <a:pt x="1017" y="54"/>
                    <a:pt x="928" y="1"/>
                    <a:pt x="83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36"/>
            <p:cNvSpPr/>
            <p:nvPr/>
          </p:nvSpPr>
          <p:spPr>
            <a:xfrm>
              <a:off x="2304725" y="1849775"/>
              <a:ext cx="24125" cy="29750"/>
            </a:xfrm>
            <a:custGeom>
              <a:avLst/>
              <a:gdLst/>
              <a:ahLst/>
              <a:cxnLst/>
              <a:rect l="l" t="t" r="r" b="b"/>
              <a:pathLst>
                <a:path w="965" h="1190" extrusionOk="0">
                  <a:moveTo>
                    <a:pt x="192" y="0"/>
                  </a:moveTo>
                  <a:cubicBezTo>
                    <a:pt x="171" y="0"/>
                    <a:pt x="149" y="4"/>
                    <a:pt x="126" y="11"/>
                  </a:cubicBezTo>
                  <a:cubicBezTo>
                    <a:pt x="37" y="47"/>
                    <a:pt x="1" y="154"/>
                    <a:pt x="19" y="243"/>
                  </a:cubicBezTo>
                  <a:lnTo>
                    <a:pt x="304" y="1082"/>
                  </a:lnTo>
                  <a:cubicBezTo>
                    <a:pt x="340" y="1153"/>
                    <a:pt x="411" y="1189"/>
                    <a:pt x="483" y="1189"/>
                  </a:cubicBezTo>
                  <a:cubicBezTo>
                    <a:pt x="554" y="1189"/>
                    <a:pt x="625" y="1153"/>
                    <a:pt x="643" y="1082"/>
                  </a:cubicBezTo>
                  <a:lnTo>
                    <a:pt x="947" y="243"/>
                  </a:lnTo>
                  <a:cubicBezTo>
                    <a:pt x="964" y="154"/>
                    <a:pt x="929" y="47"/>
                    <a:pt x="840" y="11"/>
                  </a:cubicBezTo>
                  <a:cubicBezTo>
                    <a:pt x="817" y="4"/>
                    <a:pt x="795" y="0"/>
                    <a:pt x="774" y="0"/>
                  </a:cubicBezTo>
                  <a:cubicBezTo>
                    <a:pt x="697" y="0"/>
                    <a:pt x="636" y="48"/>
                    <a:pt x="608" y="118"/>
                  </a:cubicBezTo>
                  <a:lnTo>
                    <a:pt x="483" y="475"/>
                  </a:lnTo>
                  <a:lnTo>
                    <a:pt x="358" y="118"/>
                  </a:lnTo>
                  <a:cubicBezTo>
                    <a:pt x="330" y="48"/>
                    <a:pt x="269" y="0"/>
                    <a:pt x="19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36"/>
            <p:cNvSpPr/>
            <p:nvPr/>
          </p:nvSpPr>
          <p:spPr>
            <a:xfrm>
              <a:off x="2304725" y="1903300"/>
              <a:ext cx="24125" cy="29750"/>
            </a:xfrm>
            <a:custGeom>
              <a:avLst/>
              <a:gdLst/>
              <a:ahLst/>
              <a:cxnLst/>
              <a:rect l="l" t="t" r="r" b="b"/>
              <a:pathLst>
                <a:path w="965" h="1190" extrusionOk="0">
                  <a:moveTo>
                    <a:pt x="192" y="0"/>
                  </a:moveTo>
                  <a:cubicBezTo>
                    <a:pt x="171" y="0"/>
                    <a:pt x="149" y="4"/>
                    <a:pt x="126" y="12"/>
                  </a:cubicBezTo>
                  <a:cubicBezTo>
                    <a:pt x="37" y="47"/>
                    <a:pt x="1" y="154"/>
                    <a:pt x="19" y="244"/>
                  </a:cubicBezTo>
                  <a:lnTo>
                    <a:pt x="304" y="1082"/>
                  </a:lnTo>
                  <a:cubicBezTo>
                    <a:pt x="340" y="1153"/>
                    <a:pt x="411" y="1189"/>
                    <a:pt x="483" y="1189"/>
                  </a:cubicBezTo>
                  <a:cubicBezTo>
                    <a:pt x="554" y="1189"/>
                    <a:pt x="625" y="1153"/>
                    <a:pt x="643" y="1082"/>
                  </a:cubicBezTo>
                  <a:lnTo>
                    <a:pt x="947" y="244"/>
                  </a:lnTo>
                  <a:cubicBezTo>
                    <a:pt x="964" y="154"/>
                    <a:pt x="929" y="47"/>
                    <a:pt x="840" y="12"/>
                  </a:cubicBezTo>
                  <a:cubicBezTo>
                    <a:pt x="817" y="4"/>
                    <a:pt x="795" y="0"/>
                    <a:pt x="774" y="0"/>
                  </a:cubicBezTo>
                  <a:cubicBezTo>
                    <a:pt x="697" y="0"/>
                    <a:pt x="636" y="48"/>
                    <a:pt x="608" y="119"/>
                  </a:cubicBezTo>
                  <a:lnTo>
                    <a:pt x="483" y="493"/>
                  </a:lnTo>
                  <a:lnTo>
                    <a:pt x="358" y="119"/>
                  </a:lnTo>
                  <a:cubicBezTo>
                    <a:pt x="330" y="48"/>
                    <a:pt x="269" y="0"/>
                    <a:pt x="19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36"/>
            <p:cNvSpPr/>
            <p:nvPr/>
          </p:nvSpPr>
          <p:spPr>
            <a:xfrm>
              <a:off x="2268600" y="1693475"/>
              <a:ext cx="253850" cy="331450"/>
            </a:xfrm>
            <a:custGeom>
              <a:avLst/>
              <a:gdLst/>
              <a:ahLst/>
              <a:cxnLst/>
              <a:rect l="l" t="t" r="r" b="b"/>
              <a:pathLst>
                <a:path w="10154" h="13258" extrusionOk="0">
                  <a:moveTo>
                    <a:pt x="9118" y="589"/>
                  </a:moveTo>
                  <a:cubicBezTo>
                    <a:pt x="9368" y="589"/>
                    <a:pt x="9564" y="786"/>
                    <a:pt x="9564" y="1036"/>
                  </a:cubicBezTo>
                  <a:lnTo>
                    <a:pt x="9564" y="12223"/>
                  </a:lnTo>
                  <a:cubicBezTo>
                    <a:pt x="9564" y="12473"/>
                    <a:pt x="9368" y="12669"/>
                    <a:pt x="9118" y="12669"/>
                  </a:cubicBezTo>
                  <a:lnTo>
                    <a:pt x="1036" y="12669"/>
                  </a:lnTo>
                  <a:cubicBezTo>
                    <a:pt x="786" y="12669"/>
                    <a:pt x="590" y="12473"/>
                    <a:pt x="590" y="12223"/>
                  </a:cubicBezTo>
                  <a:lnTo>
                    <a:pt x="590" y="1036"/>
                  </a:lnTo>
                  <a:cubicBezTo>
                    <a:pt x="590" y="786"/>
                    <a:pt x="786" y="589"/>
                    <a:pt x="1036" y="589"/>
                  </a:cubicBezTo>
                  <a:close/>
                  <a:moveTo>
                    <a:pt x="1036" y="1"/>
                  </a:moveTo>
                  <a:cubicBezTo>
                    <a:pt x="465" y="1"/>
                    <a:pt x="1" y="465"/>
                    <a:pt x="1" y="1036"/>
                  </a:cubicBezTo>
                  <a:lnTo>
                    <a:pt x="1" y="12223"/>
                  </a:lnTo>
                  <a:cubicBezTo>
                    <a:pt x="1" y="12794"/>
                    <a:pt x="465" y="13258"/>
                    <a:pt x="1036" y="13258"/>
                  </a:cubicBezTo>
                  <a:lnTo>
                    <a:pt x="9118" y="13258"/>
                  </a:lnTo>
                  <a:cubicBezTo>
                    <a:pt x="9689" y="13258"/>
                    <a:pt x="10153" y="12794"/>
                    <a:pt x="10153" y="12223"/>
                  </a:cubicBezTo>
                  <a:lnTo>
                    <a:pt x="10153" y="1036"/>
                  </a:lnTo>
                  <a:cubicBezTo>
                    <a:pt x="10153" y="465"/>
                    <a:pt x="9689" y="1"/>
                    <a:pt x="91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36"/>
            <p:cNvSpPr/>
            <p:nvPr/>
          </p:nvSpPr>
          <p:spPr>
            <a:xfrm>
              <a:off x="2309200" y="1970050"/>
              <a:ext cx="117350" cy="8500"/>
            </a:xfrm>
            <a:custGeom>
              <a:avLst/>
              <a:gdLst/>
              <a:ahLst/>
              <a:cxnLst/>
              <a:rect l="l" t="t" r="r" b="b"/>
              <a:pathLst>
                <a:path w="4694" h="340" extrusionOk="0">
                  <a:moveTo>
                    <a:pt x="179" y="0"/>
                  </a:moveTo>
                  <a:cubicBezTo>
                    <a:pt x="90" y="0"/>
                    <a:pt x="0" y="71"/>
                    <a:pt x="0" y="161"/>
                  </a:cubicBezTo>
                  <a:cubicBezTo>
                    <a:pt x="0" y="268"/>
                    <a:pt x="90" y="339"/>
                    <a:pt x="179" y="339"/>
                  </a:cubicBezTo>
                  <a:lnTo>
                    <a:pt x="4515" y="339"/>
                  </a:lnTo>
                  <a:cubicBezTo>
                    <a:pt x="4604" y="339"/>
                    <a:pt x="4693" y="268"/>
                    <a:pt x="4693" y="161"/>
                  </a:cubicBezTo>
                  <a:cubicBezTo>
                    <a:pt x="4693" y="71"/>
                    <a:pt x="4604" y="0"/>
                    <a:pt x="45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36"/>
            <p:cNvSpPr/>
            <p:nvPr/>
          </p:nvSpPr>
          <p:spPr>
            <a:xfrm>
              <a:off x="2309200" y="1741200"/>
              <a:ext cx="69175" cy="8500"/>
            </a:xfrm>
            <a:custGeom>
              <a:avLst/>
              <a:gdLst/>
              <a:ahLst/>
              <a:cxnLst/>
              <a:rect l="l" t="t" r="r" b="b"/>
              <a:pathLst>
                <a:path w="2767" h="340" extrusionOk="0">
                  <a:moveTo>
                    <a:pt x="179" y="1"/>
                  </a:moveTo>
                  <a:cubicBezTo>
                    <a:pt x="90" y="1"/>
                    <a:pt x="0" y="72"/>
                    <a:pt x="0" y="179"/>
                  </a:cubicBezTo>
                  <a:cubicBezTo>
                    <a:pt x="0" y="268"/>
                    <a:pt x="90" y="340"/>
                    <a:pt x="179" y="340"/>
                  </a:cubicBezTo>
                  <a:lnTo>
                    <a:pt x="2588" y="340"/>
                  </a:lnTo>
                  <a:cubicBezTo>
                    <a:pt x="2695" y="340"/>
                    <a:pt x="2766" y="268"/>
                    <a:pt x="2766" y="179"/>
                  </a:cubicBezTo>
                  <a:cubicBezTo>
                    <a:pt x="2766" y="72"/>
                    <a:pt x="2695" y="1"/>
                    <a:pt x="25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36"/>
            <p:cNvSpPr/>
            <p:nvPr/>
          </p:nvSpPr>
          <p:spPr>
            <a:xfrm>
              <a:off x="2309200" y="1768875"/>
              <a:ext cx="69175" cy="8925"/>
            </a:xfrm>
            <a:custGeom>
              <a:avLst/>
              <a:gdLst/>
              <a:ahLst/>
              <a:cxnLst/>
              <a:rect l="l" t="t" r="r" b="b"/>
              <a:pathLst>
                <a:path w="2767" h="357" extrusionOk="0">
                  <a:moveTo>
                    <a:pt x="179" y="0"/>
                  </a:moveTo>
                  <a:cubicBezTo>
                    <a:pt x="90" y="0"/>
                    <a:pt x="0" y="89"/>
                    <a:pt x="0" y="179"/>
                  </a:cubicBezTo>
                  <a:cubicBezTo>
                    <a:pt x="0" y="286"/>
                    <a:pt x="90" y="357"/>
                    <a:pt x="179" y="357"/>
                  </a:cubicBezTo>
                  <a:lnTo>
                    <a:pt x="2588" y="357"/>
                  </a:lnTo>
                  <a:cubicBezTo>
                    <a:pt x="2695" y="357"/>
                    <a:pt x="2766" y="286"/>
                    <a:pt x="2766" y="179"/>
                  </a:cubicBezTo>
                  <a:cubicBezTo>
                    <a:pt x="2766" y="89"/>
                    <a:pt x="2695" y="0"/>
                    <a:pt x="258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36"/>
            <p:cNvSpPr/>
            <p:nvPr/>
          </p:nvSpPr>
          <p:spPr>
            <a:xfrm>
              <a:off x="2309200" y="1941950"/>
              <a:ext cx="172650" cy="8925"/>
            </a:xfrm>
            <a:custGeom>
              <a:avLst/>
              <a:gdLst/>
              <a:ahLst/>
              <a:cxnLst/>
              <a:rect l="l" t="t" r="r" b="b"/>
              <a:pathLst>
                <a:path w="6906" h="357" extrusionOk="0">
                  <a:moveTo>
                    <a:pt x="179" y="0"/>
                  </a:moveTo>
                  <a:cubicBezTo>
                    <a:pt x="90" y="0"/>
                    <a:pt x="0" y="71"/>
                    <a:pt x="0" y="178"/>
                  </a:cubicBezTo>
                  <a:cubicBezTo>
                    <a:pt x="0" y="268"/>
                    <a:pt x="90" y="357"/>
                    <a:pt x="179" y="357"/>
                  </a:cubicBezTo>
                  <a:lnTo>
                    <a:pt x="6745" y="357"/>
                  </a:lnTo>
                  <a:cubicBezTo>
                    <a:pt x="6834" y="357"/>
                    <a:pt x="6906" y="268"/>
                    <a:pt x="6906" y="178"/>
                  </a:cubicBezTo>
                  <a:cubicBezTo>
                    <a:pt x="6906" y="71"/>
                    <a:pt x="6834" y="0"/>
                    <a:pt x="67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36"/>
            <p:cNvSpPr/>
            <p:nvPr/>
          </p:nvSpPr>
          <p:spPr>
            <a:xfrm>
              <a:off x="2336400" y="1913825"/>
              <a:ext cx="145450" cy="8950"/>
            </a:xfrm>
            <a:custGeom>
              <a:avLst/>
              <a:gdLst/>
              <a:ahLst/>
              <a:cxnLst/>
              <a:rect l="l" t="t" r="r" b="b"/>
              <a:pathLst>
                <a:path w="5818" h="358" extrusionOk="0">
                  <a:moveTo>
                    <a:pt x="179" y="1"/>
                  </a:moveTo>
                  <a:cubicBezTo>
                    <a:pt x="72" y="1"/>
                    <a:pt x="1" y="90"/>
                    <a:pt x="1" y="179"/>
                  </a:cubicBezTo>
                  <a:cubicBezTo>
                    <a:pt x="1" y="286"/>
                    <a:pt x="72" y="358"/>
                    <a:pt x="179" y="358"/>
                  </a:cubicBezTo>
                  <a:lnTo>
                    <a:pt x="5657" y="358"/>
                  </a:lnTo>
                  <a:cubicBezTo>
                    <a:pt x="5746" y="358"/>
                    <a:pt x="5818" y="286"/>
                    <a:pt x="5818" y="179"/>
                  </a:cubicBezTo>
                  <a:cubicBezTo>
                    <a:pt x="5818" y="90"/>
                    <a:pt x="5746" y="1"/>
                    <a:pt x="56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36"/>
            <p:cNvSpPr/>
            <p:nvPr/>
          </p:nvSpPr>
          <p:spPr>
            <a:xfrm>
              <a:off x="2309200" y="1886175"/>
              <a:ext cx="172650" cy="8950"/>
            </a:xfrm>
            <a:custGeom>
              <a:avLst/>
              <a:gdLst/>
              <a:ahLst/>
              <a:cxnLst/>
              <a:rect l="l" t="t" r="r" b="b"/>
              <a:pathLst>
                <a:path w="6906" h="358" extrusionOk="0">
                  <a:moveTo>
                    <a:pt x="179" y="1"/>
                  </a:moveTo>
                  <a:cubicBezTo>
                    <a:pt x="90" y="1"/>
                    <a:pt x="0" y="72"/>
                    <a:pt x="0" y="179"/>
                  </a:cubicBezTo>
                  <a:cubicBezTo>
                    <a:pt x="0" y="268"/>
                    <a:pt x="90" y="358"/>
                    <a:pt x="179" y="358"/>
                  </a:cubicBezTo>
                  <a:lnTo>
                    <a:pt x="6745" y="358"/>
                  </a:lnTo>
                  <a:cubicBezTo>
                    <a:pt x="6834" y="358"/>
                    <a:pt x="6906" y="268"/>
                    <a:pt x="6906" y="179"/>
                  </a:cubicBezTo>
                  <a:cubicBezTo>
                    <a:pt x="6906" y="72"/>
                    <a:pt x="6834" y="1"/>
                    <a:pt x="67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36"/>
            <p:cNvSpPr/>
            <p:nvPr/>
          </p:nvSpPr>
          <p:spPr>
            <a:xfrm>
              <a:off x="2336400" y="1858075"/>
              <a:ext cx="145450" cy="8950"/>
            </a:xfrm>
            <a:custGeom>
              <a:avLst/>
              <a:gdLst/>
              <a:ahLst/>
              <a:cxnLst/>
              <a:rect l="l" t="t" r="r" b="b"/>
              <a:pathLst>
                <a:path w="5818" h="358" extrusionOk="0">
                  <a:moveTo>
                    <a:pt x="179" y="1"/>
                  </a:moveTo>
                  <a:cubicBezTo>
                    <a:pt x="72" y="1"/>
                    <a:pt x="1" y="90"/>
                    <a:pt x="1" y="179"/>
                  </a:cubicBezTo>
                  <a:cubicBezTo>
                    <a:pt x="1" y="286"/>
                    <a:pt x="72" y="357"/>
                    <a:pt x="179" y="357"/>
                  </a:cubicBezTo>
                  <a:lnTo>
                    <a:pt x="5657" y="357"/>
                  </a:lnTo>
                  <a:cubicBezTo>
                    <a:pt x="5746" y="357"/>
                    <a:pt x="5818" y="286"/>
                    <a:pt x="5818" y="179"/>
                  </a:cubicBezTo>
                  <a:cubicBezTo>
                    <a:pt x="5818" y="90"/>
                    <a:pt x="5746" y="1"/>
                    <a:pt x="56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36"/>
            <p:cNvSpPr/>
            <p:nvPr/>
          </p:nvSpPr>
          <p:spPr>
            <a:xfrm>
              <a:off x="2309200" y="1830425"/>
              <a:ext cx="172650" cy="8950"/>
            </a:xfrm>
            <a:custGeom>
              <a:avLst/>
              <a:gdLst/>
              <a:ahLst/>
              <a:cxnLst/>
              <a:rect l="l" t="t" r="r" b="b"/>
              <a:pathLst>
                <a:path w="6906" h="358" extrusionOk="0">
                  <a:moveTo>
                    <a:pt x="179" y="0"/>
                  </a:moveTo>
                  <a:cubicBezTo>
                    <a:pt x="90" y="0"/>
                    <a:pt x="0" y="72"/>
                    <a:pt x="0" y="179"/>
                  </a:cubicBezTo>
                  <a:cubicBezTo>
                    <a:pt x="0" y="268"/>
                    <a:pt x="90" y="357"/>
                    <a:pt x="179" y="357"/>
                  </a:cubicBezTo>
                  <a:lnTo>
                    <a:pt x="6745" y="357"/>
                  </a:lnTo>
                  <a:cubicBezTo>
                    <a:pt x="6834" y="357"/>
                    <a:pt x="6906" y="268"/>
                    <a:pt x="6906" y="179"/>
                  </a:cubicBezTo>
                  <a:cubicBezTo>
                    <a:pt x="6906" y="72"/>
                    <a:pt x="6834" y="0"/>
                    <a:pt x="67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36"/>
            <p:cNvSpPr/>
            <p:nvPr/>
          </p:nvSpPr>
          <p:spPr>
            <a:xfrm>
              <a:off x="2257000" y="1672525"/>
              <a:ext cx="11625" cy="11175"/>
            </a:xfrm>
            <a:custGeom>
              <a:avLst/>
              <a:gdLst/>
              <a:ahLst/>
              <a:cxnLst/>
              <a:rect l="l" t="t" r="r" b="b"/>
              <a:pathLst>
                <a:path w="465" h="447" extrusionOk="0">
                  <a:moveTo>
                    <a:pt x="233" y="0"/>
                  </a:moveTo>
                  <a:cubicBezTo>
                    <a:pt x="108" y="0"/>
                    <a:pt x="1" y="89"/>
                    <a:pt x="1" y="214"/>
                  </a:cubicBezTo>
                  <a:cubicBezTo>
                    <a:pt x="1" y="357"/>
                    <a:pt x="108" y="446"/>
                    <a:pt x="233" y="446"/>
                  </a:cubicBezTo>
                  <a:cubicBezTo>
                    <a:pt x="358" y="446"/>
                    <a:pt x="465" y="357"/>
                    <a:pt x="465" y="214"/>
                  </a:cubicBezTo>
                  <a:cubicBezTo>
                    <a:pt x="465" y="89"/>
                    <a:pt x="358" y="0"/>
                    <a:pt x="233" y="0"/>
                  </a:cubicBezTo>
                  <a:close/>
                </a:path>
              </a:pathLst>
            </a:custGeom>
            <a:solidFill>
              <a:srgbClr val="80D2A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ransition spd="slow">
    <p:push dir="u"/>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650"/>
        <p:cNvGrpSpPr/>
        <p:nvPr/>
      </p:nvGrpSpPr>
      <p:grpSpPr>
        <a:xfrm>
          <a:off x="0" y="0"/>
          <a:ext cx="0" cy="0"/>
          <a:chOff x="0" y="0"/>
          <a:chExt cx="0" cy="0"/>
        </a:xfrm>
      </p:grpSpPr>
      <p:grpSp>
        <p:nvGrpSpPr>
          <p:cNvPr id="22651" name="Google Shape;22651;p75"/>
          <p:cNvGrpSpPr/>
          <p:nvPr/>
        </p:nvGrpSpPr>
        <p:grpSpPr>
          <a:xfrm>
            <a:off x="4132674" y="3048528"/>
            <a:ext cx="361261" cy="357748"/>
            <a:chOff x="4132674" y="2896128"/>
            <a:chExt cx="361261" cy="357748"/>
          </a:xfrm>
        </p:grpSpPr>
        <p:sp>
          <p:nvSpPr>
            <p:cNvPr id="22652" name="Google Shape;22652;p75"/>
            <p:cNvSpPr/>
            <p:nvPr/>
          </p:nvSpPr>
          <p:spPr>
            <a:xfrm>
              <a:off x="4167799" y="2929391"/>
              <a:ext cx="291195" cy="291221"/>
            </a:xfrm>
            <a:custGeom>
              <a:avLst/>
              <a:gdLst/>
              <a:ahLst/>
              <a:cxnLst/>
              <a:rect l="l" t="t" r="r" b="b"/>
              <a:pathLst>
                <a:path w="11109" h="11110" extrusionOk="0">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3" name="Google Shape;22653;p75"/>
            <p:cNvSpPr/>
            <p:nvPr/>
          </p:nvSpPr>
          <p:spPr>
            <a:xfrm>
              <a:off x="4229372" y="2990965"/>
              <a:ext cx="168075" cy="168075"/>
            </a:xfrm>
            <a:custGeom>
              <a:avLst/>
              <a:gdLst/>
              <a:ahLst/>
              <a:cxnLst/>
              <a:rect l="l" t="t" r="r" b="b"/>
              <a:pathLst>
                <a:path w="6412" h="6412" extrusionOk="0">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4" name="Google Shape;22654;p75"/>
            <p:cNvSpPr/>
            <p:nvPr/>
          </p:nvSpPr>
          <p:spPr>
            <a:xfrm>
              <a:off x="4132674" y="2896128"/>
              <a:ext cx="361261" cy="357748"/>
            </a:xfrm>
            <a:custGeom>
              <a:avLst/>
              <a:gdLst/>
              <a:ahLst/>
              <a:cxnLst/>
              <a:rect l="l" t="t" r="r" b="b"/>
              <a:pathLst>
                <a:path w="13782" h="13648" extrusionOk="0">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55" name="Google Shape;22655;p75"/>
          <p:cNvGrpSpPr/>
          <p:nvPr/>
        </p:nvGrpSpPr>
        <p:grpSpPr>
          <a:xfrm>
            <a:off x="8018284" y="3048475"/>
            <a:ext cx="248363" cy="357801"/>
            <a:chOff x="8018284" y="2896075"/>
            <a:chExt cx="248363" cy="357801"/>
          </a:xfrm>
        </p:grpSpPr>
        <p:sp>
          <p:nvSpPr>
            <p:cNvPr id="22656" name="Google Shape;22656;p75"/>
            <p:cNvSpPr/>
            <p:nvPr/>
          </p:nvSpPr>
          <p:spPr>
            <a:xfrm>
              <a:off x="8099517" y="3022682"/>
              <a:ext cx="52477" cy="225952"/>
            </a:xfrm>
            <a:custGeom>
              <a:avLst/>
              <a:gdLst/>
              <a:ahLst/>
              <a:cxnLst/>
              <a:rect l="l" t="t" r="r" b="b"/>
              <a:pathLst>
                <a:path w="2002" h="8620" extrusionOk="0">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7" name="Google Shape;22657;p75"/>
            <p:cNvSpPr/>
            <p:nvPr/>
          </p:nvSpPr>
          <p:spPr>
            <a:xfrm>
              <a:off x="8099517" y="2989235"/>
              <a:ext cx="79109" cy="259399"/>
            </a:xfrm>
            <a:custGeom>
              <a:avLst/>
              <a:gdLst/>
              <a:ahLst/>
              <a:cxnLst/>
              <a:rect l="l" t="t" r="r" b="b"/>
              <a:pathLst>
                <a:path w="3018" h="9896" extrusionOk="0">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8" name="Google Shape;22658;p75"/>
            <p:cNvSpPr/>
            <p:nvPr/>
          </p:nvSpPr>
          <p:spPr>
            <a:xfrm>
              <a:off x="8123213" y="2902760"/>
              <a:ext cx="57353" cy="99476"/>
            </a:xfrm>
            <a:custGeom>
              <a:avLst/>
              <a:gdLst/>
              <a:ahLst/>
              <a:cxnLst/>
              <a:rect l="l" t="t" r="r" b="b"/>
              <a:pathLst>
                <a:path w="2188" h="3795" extrusionOk="0">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9" name="Google Shape;22659;p75"/>
            <p:cNvSpPr/>
            <p:nvPr/>
          </p:nvSpPr>
          <p:spPr>
            <a:xfrm>
              <a:off x="8027092" y="2968343"/>
              <a:ext cx="126475" cy="48021"/>
            </a:xfrm>
            <a:custGeom>
              <a:avLst/>
              <a:gdLst/>
              <a:ahLst/>
              <a:cxnLst/>
              <a:rect l="l" t="t" r="r" b="b"/>
              <a:pathLst>
                <a:path w="4825" h="1832" extrusionOk="0">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0" name="Google Shape;22660;p75"/>
            <p:cNvSpPr/>
            <p:nvPr/>
          </p:nvSpPr>
          <p:spPr>
            <a:xfrm>
              <a:off x="8153541" y="2988212"/>
              <a:ext cx="88520" cy="78035"/>
            </a:xfrm>
            <a:custGeom>
              <a:avLst/>
              <a:gdLst/>
              <a:ahLst/>
              <a:cxnLst/>
              <a:rect l="l" t="t" r="r" b="b"/>
              <a:pathLst>
                <a:path w="3377" h="2977" extrusionOk="0">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1" name="Google Shape;22661;p75"/>
            <p:cNvSpPr/>
            <p:nvPr/>
          </p:nvSpPr>
          <p:spPr>
            <a:xfrm>
              <a:off x="8054641" y="2913716"/>
              <a:ext cx="197275" cy="88520"/>
            </a:xfrm>
            <a:custGeom>
              <a:avLst/>
              <a:gdLst/>
              <a:ahLst/>
              <a:cxnLst/>
              <a:rect l="l" t="t" r="r" b="b"/>
              <a:pathLst>
                <a:path w="7526" h="3377" extrusionOk="0">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2" name="Google Shape;22662;p75"/>
            <p:cNvSpPr/>
            <p:nvPr/>
          </p:nvSpPr>
          <p:spPr>
            <a:xfrm>
              <a:off x="8018284" y="2896075"/>
              <a:ext cx="248363" cy="357801"/>
            </a:xfrm>
            <a:custGeom>
              <a:avLst/>
              <a:gdLst/>
              <a:ahLst/>
              <a:cxnLst/>
              <a:rect l="l" t="t" r="r" b="b"/>
              <a:pathLst>
                <a:path w="9475" h="13650" extrusionOk="0">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63" name="Google Shape;22663;p75"/>
          <p:cNvGrpSpPr/>
          <p:nvPr/>
        </p:nvGrpSpPr>
        <p:grpSpPr>
          <a:xfrm>
            <a:off x="4680149" y="3048528"/>
            <a:ext cx="360448" cy="357748"/>
            <a:chOff x="4680149" y="2896128"/>
            <a:chExt cx="360448" cy="357748"/>
          </a:xfrm>
        </p:grpSpPr>
        <p:sp>
          <p:nvSpPr>
            <p:cNvPr id="22664" name="Google Shape;22664;p75"/>
            <p:cNvSpPr/>
            <p:nvPr/>
          </p:nvSpPr>
          <p:spPr>
            <a:xfrm>
              <a:off x="4843531" y="3018986"/>
              <a:ext cx="33683" cy="39214"/>
            </a:xfrm>
            <a:custGeom>
              <a:avLst/>
              <a:gdLst/>
              <a:ahLst/>
              <a:cxnLst/>
              <a:rect l="l" t="t" r="r" b="b"/>
              <a:pathLst>
                <a:path w="1285" h="1496" extrusionOk="0">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5" name="Google Shape;22665;p75"/>
            <p:cNvSpPr/>
            <p:nvPr/>
          </p:nvSpPr>
          <p:spPr>
            <a:xfrm>
              <a:off x="4832286" y="3046928"/>
              <a:ext cx="56069" cy="56069"/>
            </a:xfrm>
            <a:custGeom>
              <a:avLst/>
              <a:gdLst/>
              <a:ahLst/>
              <a:cxnLst/>
              <a:rect l="l" t="t" r="r" b="b"/>
              <a:pathLst>
                <a:path w="2139" h="2139" extrusionOk="0">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6" name="Google Shape;22666;p75"/>
            <p:cNvSpPr/>
            <p:nvPr/>
          </p:nvSpPr>
          <p:spPr>
            <a:xfrm>
              <a:off x="4809979" y="3086195"/>
              <a:ext cx="100787" cy="100866"/>
            </a:xfrm>
            <a:custGeom>
              <a:avLst/>
              <a:gdLst/>
              <a:ahLst/>
              <a:cxnLst/>
              <a:rect l="l" t="t" r="r" b="b"/>
              <a:pathLst>
                <a:path w="3845" h="3848" extrusionOk="0">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7" name="Google Shape;22667;p75"/>
            <p:cNvSpPr/>
            <p:nvPr/>
          </p:nvSpPr>
          <p:spPr>
            <a:xfrm>
              <a:off x="4809900" y="3086273"/>
              <a:ext cx="52373" cy="100682"/>
            </a:xfrm>
            <a:custGeom>
              <a:avLst/>
              <a:gdLst/>
              <a:ahLst/>
              <a:cxnLst/>
              <a:rect l="l" t="t" r="r" b="b"/>
              <a:pathLst>
                <a:path w="1998" h="3841" extrusionOk="0">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8" name="Google Shape;22668;p75"/>
            <p:cNvSpPr/>
            <p:nvPr/>
          </p:nvSpPr>
          <p:spPr>
            <a:xfrm>
              <a:off x="4680149" y="2896128"/>
              <a:ext cx="360448" cy="357748"/>
            </a:xfrm>
            <a:custGeom>
              <a:avLst/>
              <a:gdLst/>
              <a:ahLst/>
              <a:cxnLst/>
              <a:rect l="l" t="t" r="r" b="b"/>
              <a:pathLst>
                <a:path w="13751" h="13648" extrusionOk="0">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69" name="Google Shape;22669;p75"/>
          <p:cNvGrpSpPr/>
          <p:nvPr/>
        </p:nvGrpSpPr>
        <p:grpSpPr>
          <a:xfrm>
            <a:off x="7504703" y="3048449"/>
            <a:ext cx="181259" cy="357827"/>
            <a:chOff x="7504703" y="2896049"/>
            <a:chExt cx="181259" cy="357827"/>
          </a:xfrm>
        </p:grpSpPr>
        <p:sp>
          <p:nvSpPr>
            <p:cNvPr id="22670" name="Google Shape;22670;p75"/>
            <p:cNvSpPr/>
            <p:nvPr/>
          </p:nvSpPr>
          <p:spPr>
            <a:xfrm>
              <a:off x="7578543" y="3198174"/>
              <a:ext cx="33578" cy="50459"/>
            </a:xfrm>
            <a:custGeom>
              <a:avLst/>
              <a:gdLst/>
              <a:ahLst/>
              <a:cxnLst/>
              <a:rect l="l" t="t" r="r" b="b"/>
              <a:pathLst>
                <a:path w="1281" h="1925" extrusionOk="0">
                  <a:moveTo>
                    <a:pt x="1" y="1"/>
                  </a:moveTo>
                  <a:lnTo>
                    <a:pt x="1" y="1924"/>
                  </a:lnTo>
                  <a:lnTo>
                    <a:pt x="1281" y="1924"/>
                  </a:lnTo>
                  <a:lnTo>
                    <a:pt x="1281" y="1"/>
                  </a:ln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1" name="Google Shape;22671;p75"/>
            <p:cNvSpPr/>
            <p:nvPr/>
          </p:nvSpPr>
          <p:spPr>
            <a:xfrm>
              <a:off x="7595319" y="3215055"/>
              <a:ext cx="16802" cy="33578"/>
            </a:xfrm>
            <a:custGeom>
              <a:avLst/>
              <a:gdLst/>
              <a:ahLst/>
              <a:cxnLst/>
              <a:rect l="l" t="t" r="r" b="b"/>
              <a:pathLst>
                <a:path w="641" h="1281" extrusionOk="0">
                  <a:moveTo>
                    <a:pt x="215" y="0"/>
                  </a:moveTo>
                  <a:cubicBezTo>
                    <a:pt x="96" y="0"/>
                    <a:pt x="1" y="95"/>
                    <a:pt x="1" y="211"/>
                  </a:cubicBezTo>
                  <a:lnTo>
                    <a:pt x="1" y="1280"/>
                  </a:lnTo>
                  <a:lnTo>
                    <a:pt x="641" y="1280"/>
                  </a:lnTo>
                  <a:lnTo>
                    <a:pt x="641" y="0"/>
                  </a:ln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2" name="Google Shape;22672;p75"/>
            <p:cNvSpPr/>
            <p:nvPr/>
          </p:nvSpPr>
          <p:spPr>
            <a:xfrm>
              <a:off x="7518726" y="3058173"/>
              <a:ext cx="153212" cy="100866"/>
            </a:xfrm>
            <a:custGeom>
              <a:avLst/>
              <a:gdLst/>
              <a:ahLst/>
              <a:cxnLst/>
              <a:rect l="l" t="t" r="r" b="b"/>
              <a:pathLst>
                <a:path w="5845" h="3848" extrusionOk="0">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3" name="Google Shape;22673;p75"/>
            <p:cNvSpPr/>
            <p:nvPr/>
          </p:nvSpPr>
          <p:spPr>
            <a:xfrm>
              <a:off x="7514218" y="3159013"/>
              <a:ext cx="162255" cy="44823"/>
            </a:xfrm>
            <a:custGeom>
              <a:avLst/>
              <a:gdLst/>
              <a:ahLst/>
              <a:cxnLst/>
              <a:rect l="l" t="t" r="r" b="b"/>
              <a:pathLst>
                <a:path w="6190" h="1710" extrusionOk="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4" name="Google Shape;22674;p75"/>
            <p:cNvSpPr/>
            <p:nvPr/>
          </p:nvSpPr>
          <p:spPr>
            <a:xfrm>
              <a:off x="7514218" y="3159092"/>
              <a:ext cx="144719" cy="44823"/>
            </a:xfrm>
            <a:custGeom>
              <a:avLst/>
              <a:gdLst/>
              <a:ahLst/>
              <a:cxnLst/>
              <a:rect l="l" t="t" r="r" b="b"/>
              <a:pathLst>
                <a:path w="5521" h="1710" extrusionOk="0">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5" name="Google Shape;22675;p75"/>
            <p:cNvSpPr/>
            <p:nvPr/>
          </p:nvSpPr>
          <p:spPr>
            <a:xfrm>
              <a:off x="7518726" y="3058173"/>
              <a:ext cx="125191" cy="100866"/>
            </a:xfrm>
            <a:custGeom>
              <a:avLst/>
              <a:gdLst/>
              <a:ahLst/>
              <a:cxnLst/>
              <a:rect l="l" t="t" r="r" b="b"/>
              <a:pathLst>
                <a:path w="4776" h="3848" extrusionOk="0">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6" name="Google Shape;22676;p75"/>
            <p:cNvSpPr/>
            <p:nvPr/>
          </p:nvSpPr>
          <p:spPr>
            <a:xfrm>
              <a:off x="7529605" y="2911698"/>
              <a:ext cx="131456" cy="168887"/>
            </a:xfrm>
            <a:custGeom>
              <a:avLst/>
              <a:gdLst/>
              <a:ahLst/>
              <a:cxnLst/>
              <a:rect l="l" t="t" r="r" b="b"/>
              <a:pathLst>
                <a:path w="5015" h="6443" extrusionOk="0">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7" name="Google Shape;22677;p75"/>
            <p:cNvSpPr/>
            <p:nvPr/>
          </p:nvSpPr>
          <p:spPr>
            <a:xfrm>
              <a:off x="7529605" y="2911698"/>
              <a:ext cx="65741" cy="168887"/>
            </a:xfrm>
            <a:custGeom>
              <a:avLst/>
              <a:gdLst/>
              <a:ahLst/>
              <a:cxnLst/>
              <a:rect l="l" t="t" r="r" b="b"/>
              <a:pathLst>
                <a:path w="2508" h="6443" extrusionOk="0">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8" name="Google Shape;22678;p75"/>
            <p:cNvSpPr/>
            <p:nvPr/>
          </p:nvSpPr>
          <p:spPr>
            <a:xfrm>
              <a:off x="7504703" y="2896049"/>
              <a:ext cx="181259" cy="357827"/>
            </a:xfrm>
            <a:custGeom>
              <a:avLst/>
              <a:gdLst/>
              <a:ahLst/>
              <a:cxnLst/>
              <a:rect l="l" t="t" r="r" b="b"/>
              <a:pathLst>
                <a:path w="6915" h="13651" extrusionOk="0">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9" name="Google Shape;22679;p75"/>
            <p:cNvSpPr/>
            <p:nvPr/>
          </p:nvSpPr>
          <p:spPr>
            <a:xfrm>
              <a:off x="7610706" y="3153744"/>
              <a:ext cx="19659" cy="10537"/>
            </a:xfrm>
            <a:custGeom>
              <a:avLst/>
              <a:gdLst/>
              <a:ahLst/>
              <a:cxnLst/>
              <a:rect l="l" t="t" r="r" b="b"/>
              <a:pathLst>
                <a:path w="750" h="402" extrusionOk="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0" name="Google Shape;22680;p75"/>
            <p:cNvSpPr/>
            <p:nvPr/>
          </p:nvSpPr>
          <p:spPr>
            <a:xfrm>
              <a:off x="7593930" y="3075316"/>
              <a:ext cx="19581" cy="10537"/>
            </a:xfrm>
            <a:custGeom>
              <a:avLst/>
              <a:gdLst/>
              <a:ahLst/>
              <a:cxnLst/>
              <a:rect l="l" t="t" r="r" b="b"/>
              <a:pathLst>
                <a:path w="747" h="402" extrusionOk="0">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81" name="Google Shape;22681;p75"/>
          <p:cNvGrpSpPr/>
          <p:nvPr/>
        </p:nvGrpSpPr>
        <p:grpSpPr>
          <a:xfrm>
            <a:off x="4680751" y="1652371"/>
            <a:ext cx="374341" cy="364590"/>
            <a:chOff x="4680751" y="1499971"/>
            <a:chExt cx="374341" cy="364590"/>
          </a:xfrm>
        </p:grpSpPr>
        <p:sp>
          <p:nvSpPr>
            <p:cNvPr id="22682" name="Google Shape;22682;p75"/>
            <p:cNvSpPr/>
            <p:nvPr/>
          </p:nvSpPr>
          <p:spPr>
            <a:xfrm>
              <a:off x="4924187" y="1505293"/>
              <a:ext cx="125558" cy="125584"/>
            </a:xfrm>
            <a:custGeom>
              <a:avLst/>
              <a:gdLst/>
              <a:ahLst/>
              <a:cxnLst/>
              <a:rect l="l" t="t" r="r" b="b"/>
              <a:pathLst>
                <a:path w="4790" h="4791" extrusionOk="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3" name="Google Shape;22683;p75"/>
            <p:cNvSpPr/>
            <p:nvPr/>
          </p:nvSpPr>
          <p:spPr>
            <a:xfrm>
              <a:off x="4946966" y="1528176"/>
              <a:ext cx="79922" cy="79843"/>
            </a:xfrm>
            <a:custGeom>
              <a:avLst/>
              <a:gdLst/>
              <a:ahLst/>
              <a:cxnLst/>
              <a:rect l="l" t="t" r="r" b="b"/>
              <a:pathLst>
                <a:path w="3049" h="3046" extrusionOk="0">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4" name="Google Shape;22684;p75"/>
            <p:cNvSpPr/>
            <p:nvPr/>
          </p:nvSpPr>
          <p:spPr>
            <a:xfrm>
              <a:off x="4695876" y="1505293"/>
              <a:ext cx="125558" cy="125584"/>
            </a:xfrm>
            <a:custGeom>
              <a:avLst/>
              <a:gdLst/>
              <a:ahLst/>
              <a:cxnLst/>
              <a:rect l="l" t="t" r="r" b="b"/>
              <a:pathLst>
                <a:path w="4790" h="4791" extrusionOk="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5" name="Google Shape;22685;p75"/>
            <p:cNvSpPr/>
            <p:nvPr/>
          </p:nvSpPr>
          <p:spPr>
            <a:xfrm>
              <a:off x="4718733" y="1528176"/>
              <a:ext cx="79948" cy="79843"/>
            </a:xfrm>
            <a:custGeom>
              <a:avLst/>
              <a:gdLst/>
              <a:ahLst/>
              <a:cxnLst/>
              <a:rect l="l" t="t" r="r" b="b"/>
              <a:pathLst>
                <a:path w="3050" h="3046" extrusionOk="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6" name="Google Shape;22686;p75"/>
            <p:cNvSpPr/>
            <p:nvPr/>
          </p:nvSpPr>
          <p:spPr>
            <a:xfrm>
              <a:off x="4707305" y="1539500"/>
              <a:ext cx="331011" cy="305952"/>
            </a:xfrm>
            <a:custGeom>
              <a:avLst/>
              <a:gdLst/>
              <a:ahLst/>
              <a:cxnLst/>
              <a:rect l="l" t="t" r="r" b="b"/>
              <a:pathLst>
                <a:path w="12628" h="11672" extrusionOk="0">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7" name="Google Shape;22687;p75"/>
            <p:cNvSpPr/>
            <p:nvPr/>
          </p:nvSpPr>
          <p:spPr>
            <a:xfrm>
              <a:off x="4707305" y="1539605"/>
              <a:ext cx="167236" cy="305952"/>
            </a:xfrm>
            <a:custGeom>
              <a:avLst/>
              <a:gdLst/>
              <a:ahLst/>
              <a:cxnLst/>
              <a:rect l="l" t="t" r="r" b="b"/>
              <a:pathLst>
                <a:path w="6380" h="11672" extrusionOk="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8" name="Google Shape;22688;p75"/>
            <p:cNvSpPr/>
            <p:nvPr/>
          </p:nvSpPr>
          <p:spPr>
            <a:xfrm>
              <a:off x="4833570" y="1722201"/>
              <a:ext cx="78375" cy="136987"/>
            </a:xfrm>
            <a:custGeom>
              <a:avLst/>
              <a:gdLst/>
              <a:ahLst/>
              <a:cxnLst/>
              <a:rect l="l" t="t" r="r" b="b"/>
              <a:pathLst>
                <a:path w="2990" h="5226" extrusionOk="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9" name="Google Shape;22689;p75"/>
            <p:cNvSpPr/>
            <p:nvPr/>
          </p:nvSpPr>
          <p:spPr>
            <a:xfrm>
              <a:off x="4833570" y="1722201"/>
              <a:ext cx="78480" cy="96986"/>
            </a:xfrm>
            <a:custGeom>
              <a:avLst/>
              <a:gdLst/>
              <a:ahLst/>
              <a:cxnLst/>
              <a:rect l="l" t="t" r="r" b="b"/>
              <a:pathLst>
                <a:path w="2994" h="3700" extrusionOk="0">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0" name="Google Shape;22690;p75"/>
            <p:cNvSpPr/>
            <p:nvPr/>
          </p:nvSpPr>
          <p:spPr>
            <a:xfrm>
              <a:off x="4775798" y="1670746"/>
              <a:ext cx="39922" cy="51481"/>
            </a:xfrm>
            <a:custGeom>
              <a:avLst/>
              <a:gdLst/>
              <a:ahLst/>
              <a:cxnLst/>
              <a:rect l="l" t="t" r="r" b="b"/>
              <a:pathLst>
                <a:path w="1523" h="1964" extrusionOk="0">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1" name="Google Shape;22691;p75"/>
            <p:cNvSpPr/>
            <p:nvPr/>
          </p:nvSpPr>
          <p:spPr>
            <a:xfrm>
              <a:off x="4792653" y="1670851"/>
              <a:ext cx="23250" cy="40210"/>
            </a:xfrm>
            <a:custGeom>
              <a:avLst/>
              <a:gdLst/>
              <a:ahLst/>
              <a:cxnLst/>
              <a:rect l="l" t="t" r="r" b="b"/>
              <a:pathLst>
                <a:path w="887" h="1534" extrusionOk="0">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2" name="Google Shape;22692;p75"/>
            <p:cNvSpPr/>
            <p:nvPr/>
          </p:nvSpPr>
          <p:spPr>
            <a:xfrm>
              <a:off x="4787227" y="1676460"/>
              <a:ext cx="17169" cy="17195"/>
            </a:xfrm>
            <a:custGeom>
              <a:avLst/>
              <a:gdLst/>
              <a:ahLst/>
              <a:cxnLst/>
              <a:rect l="l" t="t" r="r" b="b"/>
              <a:pathLst>
                <a:path w="655" h="656" extrusionOk="0">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3" name="Google Shape;22693;p75"/>
            <p:cNvSpPr/>
            <p:nvPr/>
          </p:nvSpPr>
          <p:spPr>
            <a:xfrm>
              <a:off x="4929901" y="1670746"/>
              <a:ext cx="39948" cy="51481"/>
            </a:xfrm>
            <a:custGeom>
              <a:avLst/>
              <a:gdLst/>
              <a:ahLst/>
              <a:cxnLst/>
              <a:rect l="l" t="t" r="r" b="b"/>
              <a:pathLst>
                <a:path w="1524" h="1964" extrusionOk="0">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4" name="Google Shape;22694;p75"/>
            <p:cNvSpPr/>
            <p:nvPr/>
          </p:nvSpPr>
          <p:spPr>
            <a:xfrm>
              <a:off x="4946966" y="1670851"/>
              <a:ext cx="22884" cy="39476"/>
            </a:xfrm>
            <a:custGeom>
              <a:avLst/>
              <a:gdLst/>
              <a:ahLst/>
              <a:cxnLst/>
              <a:rect l="l" t="t" r="r" b="b"/>
              <a:pathLst>
                <a:path w="873" h="1506" extrusionOk="0">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5" name="Google Shape;22695;p75"/>
            <p:cNvSpPr/>
            <p:nvPr/>
          </p:nvSpPr>
          <p:spPr>
            <a:xfrm>
              <a:off x="4941330" y="1676460"/>
              <a:ext cx="17091" cy="17195"/>
            </a:xfrm>
            <a:custGeom>
              <a:avLst/>
              <a:gdLst/>
              <a:ahLst/>
              <a:cxnLst/>
              <a:rect l="l" t="t" r="r" b="b"/>
              <a:pathLst>
                <a:path w="652" h="656" extrusionOk="0">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6" name="Google Shape;22696;p75"/>
            <p:cNvSpPr/>
            <p:nvPr/>
          </p:nvSpPr>
          <p:spPr>
            <a:xfrm>
              <a:off x="4833465" y="1722122"/>
              <a:ext cx="49909" cy="97065"/>
            </a:xfrm>
            <a:custGeom>
              <a:avLst/>
              <a:gdLst/>
              <a:ahLst/>
              <a:cxnLst/>
              <a:rect l="l" t="t" r="r" b="b"/>
              <a:pathLst>
                <a:path w="1904" h="3703" extrusionOk="0">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7" name="Google Shape;22697;p75"/>
            <p:cNvSpPr/>
            <p:nvPr/>
          </p:nvSpPr>
          <p:spPr>
            <a:xfrm>
              <a:off x="4680751" y="1499971"/>
              <a:ext cx="374341" cy="364590"/>
            </a:xfrm>
            <a:custGeom>
              <a:avLst/>
              <a:gdLst/>
              <a:ahLst/>
              <a:cxnLst/>
              <a:rect l="l" t="t" r="r" b="b"/>
              <a:pathLst>
                <a:path w="14281" h="13909" extrusionOk="0">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8" name="Google Shape;22698;p75"/>
            <p:cNvSpPr/>
            <p:nvPr/>
          </p:nvSpPr>
          <p:spPr>
            <a:xfrm>
              <a:off x="4770451" y="1665425"/>
              <a:ext cx="50616" cy="60839"/>
            </a:xfrm>
            <a:custGeom>
              <a:avLst/>
              <a:gdLst/>
              <a:ahLst/>
              <a:cxnLst/>
              <a:rect l="l" t="t" r="r" b="b"/>
              <a:pathLst>
                <a:path w="1931" h="2321" extrusionOk="0">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9" name="Google Shape;22699;p75"/>
            <p:cNvSpPr/>
            <p:nvPr/>
          </p:nvSpPr>
          <p:spPr>
            <a:xfrm>
              <a:off x="4924475" y="1665425"/>
              <a:ext cx="50721" cy="60839"/>
            </a:xfrm>
            <a:custGeom>
              <a:avLst/>
              <a:gdLst/>
              <a:ahLst/>
              <a:cxnLst/>
              <a:rect l="l" t="t" r="r" b="b"/>
              <a:pathLst>
                <a:path w="1935" h="2321" extrusionOk="0">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00" name="Google Shape;22700;p75"/>
          <p:cNvGrpSpPr/>
          <p:nvPr/>
        </p:nvGrpSpPr>
        <p:grpSpPr>
          <a:xfrm>
            <a:off x="853281" y="1652267"/>
            <a:ext cx="374917" cy="364668"/>
            <a:chOff x="853281" y="1499867"/>
            <a:chExt cx="374917" cy="364668"/>
          </a:xfrm>
        </p:grpSpPr>
        <p:sp>
          <p:nvSpPr>
            <p:cNvPr id="22701" name="Google Shape;22701;p75"/>
            <p:cNvSpPr/>
            <p:nvPr/>
          </p:nvSpPr>
          <p:spPr>
            <a:xfrm>
              <a:off x="1097267" y="1505293"/>
              <a:ext cx="125584" cy="125584"/>
            </a:xfrm>
            <a:custGeom>
              <a:avLst/>
              <a:gdLst/>
              <a:ahLst/>
              <a:cxnLst/>
              <a:rect l="l" t="t" r="r" b="b"/>
              <a:pathLst>
                <a:path w="4791" h="4791" extrusionOk="0">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2" name="Google Shape;22702;p75"/>
            <p:cNvSpPr/>
            <p:nvPr/>
          </p:nvSpPr>
          <p:spPr>
            <a:xfrm>
              <a:off x="1120045" y="1528176"/>
              <a:ext cx="79922" cy="79843"/>
            </a:xfrm>
            <a:custGeom>
              <a:avLst/>
              <a:gdLst/>
              <a:ahLst/>
              <a:cxnLst/>
              <a:rect l="l" t="t" r="r" b="b"/>
              <a:pathLst>
                <a:path w="3049" h="3046" extrusionOk="0">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3" name="Google Shape;22703;p75"/>
            <p:cNvSpPr/>
            <p:nvPr/>
          </p:nvSpPr>
          <p:spPr>
            <a:xfrm>
              <a:off x="868956" y="1505293"/>
              <a:ext cx="125558" cy="125584"/>
            </a:xfrm>
            <a:custGeom>
              <a:avLst/>
              <a:gdLst/>
              <a:ahLst/>
              <a:cxnLst/>
              <a:rect l="l" t="t" r="r" b="b"/>
              <a:pathLst>
                <a:path w="4790" h="4791" extrusionOk="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4" name="Google Shape;22704;p75"/>
            <p:cNvSpPr/>
            <p:nvPr/>
          </p:nvSpPr>
          <p:spPr>
            <a:xfrm>
              <a:off x="891813" y="1528176"/>
              <a:ext cx="79843" cy="79843"/>
            </a:xfrm>
            <a:custGeom>
              <a:avLst/>
              <a:gdLst/>
              <a:ahLst/>
              <a:cxnLst/>
              <a:rect l="l" t="t" r="r" b="b"/>
              <a:pathLst>
                <a:path w="3046" h="3046" extrusionOk="0">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5" name="Google Shape;22705;p75"/>
            <p:cNvSpPr/>
            <p:nvPr/>
          </p:nvSpPr>
          <p:spPr>
            <a:xfrm>
              <a:off x="880385" y="1539500"/>
              <a:ext cx="331038" cy="319688"/>
            </a:xfrm>
            <a:custGeom>
              <a:avLst/>
              <a:gdLst/>
              <a:ahLst/>
              <a:cxnLst/>
              <a:rect l="l" t="t" r="r" b="b"/>
              <a:pathLst>
                <a:path w="12629" h="12196" extrusionOk="0">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6" name="Google Shape;22706;p75"/>
            <p:cNvSpPr/>
            <p:nvPr/>
          </p:nvSpPr>
          <p:spPr>
            <a:xfrm>
              <a:off x="1067489" y="1647993"/>
              <a:ext cx="115440" cy="110119"/>
            </a:xfrm>
            <a:custGeom>
              <a:avLst/>
              <a:gdLst/>
              <a:ahLst/>
              <a:cxnLst/>
              <a:rect l="l" t="t" r="r" b="b"/>
              <a:pathLst>
                <a:path w="4404" h="4201" extrusionOk="0">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7" name="Google Shape;22707;p75"/>
            <p:cNvSpPr/>
            <p:nvPr/>
          </p:nvSpPr>
          <p:spPr>
            <a:xfrm>
              <a:off x="880385" y="1543379"/>
              <a:ext cx="157930" cy="315546"/>
            </a:xfrm>
            <a:custGeom>
              <a:avLst/>
              <a:gdLst/>
              <a:ahLst/>
              <a:cxnLst/>
              <a:rect l="l" t="t" r="r" b="b"/>
              <a:pathLst>
                <a:path w="6025" h="12038" extrusionOk="0">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8" name="Google Shape;22708;p75"/>
            <p:cNvSpPr/>
            <p:nvPr/>
          </p:nvSpPr>
          <p:spPr>
            <a:xfrm>
              <a:off x="1097188" y="1676382"/>
              <a:ext cx="34312" cy="40131"/>
            </a:xfrm>
            <a:custGeom>
              <a:avLst/>
              <a:gdLst/>
              <a:ahLst/>
              <a:cxnLst/>
              <a:rect l="l" t="t" r="r" b="b"/>
              <a:pathLst>
                <a:path w="1309" h="1531" extrusionOk="0">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9" name="Google Shape;22709;p75"/>
            <p:cNvSpPr/>
            <p:nvPr/>
          </p:nvSpPr>
          <p:spPr>
            <a:xfrm>
              <a:off x="1114331" y="1676460"/>
              <a:ext cx="17169" cy="28624"/>
            </a:xfrm>
            <a:custGeom>
              <a:avLst/>
              <a:gdLst/>
              <a:ahLst/>
              <a:cxnLst/>
              <a:rect l="l" t="t" r="r" b="b"/>
              <a:pathLst>
                <a:path w="655" h="1092" extrusionOk="0">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0" name="Google Shape;22710;p75"/>
            <p:cNvSpPr/>
            <p:nvPr/>
          </p:nvSpPr>
          <p:spPr>
            <a:xfrm>
              <a:off x="1108617" y="1682201"/>
              <a:ext cx="11455" cy="11455"/>
            </a:xfrm>
            <a:custGeom>
              <a:avLst/>
              <a:gdLst/>
              <a:ahLst/>
              <a:cxnLst/>
              <a:rect l="l" t="t" r="r" b="b"/>
              <a:pathLst>
                <a:path w="437" h="437" extrusionOk="0">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1" name="Google Shape;22711;p75"/>
            <p:cNvSpPr/>
            <p:nvPr/>
          </p:nvSpPr>
          <p:spPr>
            <a:xfrm>
              <a:off x="994488" y="1762096"/>
              <a:ext cx="102805" cy="74234"/>
            </a:xfrm>
            <a:custGeom>
              <a:avLst/>
              <a:gdLst/>
              <a:ahLst/>
              <a:cxnLst/>
              <a:rect l="l" t="t" r="r" b="b"/>
              <a:pathLst>
                <a:path w="3922" h="2832" extrusionOk="0">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2" name="Google Shape;22712;p75"/>
            <p:cNvSpPr/>
            <p:nvPr/>
          </p:nvSpPr>
          <p:spPr>
            <a:xfrm>
              <a:off x="1017345" y="1744953"/>
              <a:ext cx="57196" cy="40026"/>
            </a:xfrm>
            <a:custGeom>
              <a:avLst/>
              <a:gdLst/>
              <a:ahLst/>
              <a:cxnLst/>
              <a:rect l="l" t="t" r="r" b="b"/>
              <a:pathLst>
                <a:path w="2182" h="1527" extrusionOk="0">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3" name="Google Shape;22713;p75"/>
            <p:cNvSpPr/>
            <p:nvPr/>
          </p:nvSpPr>
          <p:spPr>
            <a:xfrm>
              <a:off x="1017345" y="1747915"/>
              <a:ext cx="47418" cy="37064"/>
            </a:xfrm>
            <a:custGeom>
              <a:avLst/>
              <a:gdLst/>
              <a:ahLst/>
              <a:cxnLst/>
              <a:rect l="l" t="t" r="r" b="b"/>
              <a:pathLst>
                <a:path w="1809" h="1414" extrusionOk="0">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4" name="Google Shape;22714;p75"/>
            <p:cNvSpPr/>
            <p:nvPr/>
          </p:nvSpPr>
          <p:spPr>
            <a:xfrm>
              <a:off x="908878" y="1647993"/>
              <a:ext cx="115518" cy="110092"/>
            </a:xfrm>
            <a:custGeom>
              <a:avLst/>
              <a:gdLst/>
              <a:ahLst/>
              <a:cxnLst/>
              <a:rect l="l" t="t" r="r" b="b"/>
              <a:pathLst>
                <a:path w="4407" h="4200" extrusionOk="0">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5" name="Google Shape;22715;p75"/>
            <p:cNvSpPr/>
            <p:nvPr/>
          </p:nvSpPr>
          <p:spPr>
            <a:xfrm>
              <a:off x="960202" y="1676382"/>
              <a:ext cx="34417" cy="40131"/>
            </a:xfrm>
            <a:custGeom>
              <a:avLst/>
              <a:gdLst/>
              <a:ahLst/>
              <a:cxnLst/>
              <a:rect l="l" t="t" r="r" b="b"/>
              <a:pathLst>
                <a:path w="1313" h="1531" extrusionOk="0">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6" name="Google Shape;22716;p75"/>
            <p:cNvSpPr/>
            <p:nvPr/>
          </p:nvSpPr>
          <p:spPr>
            <a:xfrm>
              <a:off x="977449" y="1676460"/>
              <a:ext cx="17064" cy="28624"/>
            </a:xfrm>
            <a:custGeom>
              <a:avLst/>
              <a:gdLst/>
              <a:ahLst/>
              <a:cxnLst/>
              <a:rect l="l" t="t" r="r" b="b"/>
              <a:pathLst>
                <a:path w="651" h="1092" extrusionOk="0">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7" name="Google Shape;22717;p75"/>
            <p:cNvSpPr/>
            <p:nvPr/>
          </p:nvSpPr>
          <p:spPr>
            <a:xfrm>
              <a:off x="971735" y="1682201"/>
              <a:ext cx="11455" cy="11455"/>
            </a:xfrm>
            <a:custGeom>
              <a:avLst/>
              <a:gdLst/>
              <a:ahLst/>
              <a:cxnLst/>
              <a:rect l="l" t="t" r="r" b="b"/>
              <a:pathLst>
                <a:path w="437" h="437" extrusionOk="0">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8" name="Google Shape;22718;p75"/>
            <p:cNvSpPr/>
            <p:nvPr/>
          </p:nvSpPr>
          <p:spPr>
            <a:xfrm>
              <a:off x="853281" y="1499867"/>
              <a:ext cx="374917" cy="364668"/>
            </a:xfrm>
            <a:custGeom>
              <a:avLst/>
              <a:gdLst/>
              <a:ahLst/>
              <a:cxnLst/>
              <a:rect l="l" t="t" r="r" b="b"/>
              <a:pathLst>
                <a:path w="14303" h="13912" extrusionOk="0">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9" name="Google Shape;22719;p75"/>
            <p:cNvSpPr/>
            <p:nvPr/>
          </p:nvSpPr>
          <p:spPr>
            <a:xfrm>
              <a:off x="954959" y="1671139"/>
              <a:ext cx="44902" cy="50721"/>
            </a:xfrm>
            <a:custGeom>
              <a:avLst/>
              <a:gdLst/>
              <a:ahLst/>
              <a:cxnLst/>
              <a:rect l="l" t="t" r="r" b="b"/>
              <a:pathLst>
                <a:path w="1713" h="1935" extrusionOk="0">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0" name="Google Shape;22720;p75"/>
            <p:cNvSpPr/>
            <p:nvPr/>
          </p:nvSpPr>
          <p:spPr>
            <a:xfrm>
              <a:off x="1091919" y="1671139"/>
              <a:ext cx="44928" cy="50721"/>
            </a:xfrm>
            <a:custGeom>
              <a:avLst/>
              <a:gdLst/>
              <a:ahLst/>
              <a:cxnLst/>
              <a:rect l="l" t="t" r="r" b="b"/>
              <a:pathLst>
                <a:path w="1714" h="1935" extrusionOk="0">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1" name="Google Shape;22721;p75"/>
            <p:cNvSpPr/>
            <p:nvPr/>
          </p:nvSpPr>
          <p:spPr>
            <a:xfrm>
              <a:off x="909507" y="1642620"/>
              <a:ext cx="114968" cy="120813"/>
            </a:xfrm>
            <a:custGeom>
              <a:avLst/>
              <a:gdLst/>
              <a:ahLst/>
              <a:cxnLst/>
              <a:rect l="l" t="t" r="r" b="b"/>
              <a:pathLst>
                <a:path w="4386" h="4609" extrusionOk="0">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2" name="Google Shape;22722;p75"/>
            <p:cNvSpPr/>
            <p:nvPr/>
          </p:nvSpPr>
          <p:spPr>
            <a:xfrm>
              <a:off x="1067306" y="1642620"/>
              <a:ext cx="121705" cy="120787"/>
            </a:xfrm>
            <a:custGeom>
              <a:avLst/>
              <a:gdLst/>
              <a:ahLst/>
              <a:cxnLst/>
              <a:rect l="l" t="t" r="r" b="b"/>
              <a:pathLst>
                <a:path w="4643" h="4608" extrusionOk="0">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3" name="Google Shape;22723;p75"/>
            <p:cNvSpPr/>
            <p:nvPr/>
          </p:nvSpPr>
          <p:spPr>
            <a:xfrm>
              <a:off x="988144" y="1739711"/>
              <a:ext cx="115230" cy="101967"/>
            </a:xfrm>
            <a:custGeom>
              <a:avLst/>
              <a:gdLst/>
              <a:ahLst/>
              <a:cxnLst/>
              <a:rect l="l" t="t" r="r" b="b"/>
              <a:pathLst>
                <a:path w="4396" h="3890" extrusionOk="0">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24" name="Google Shape;22724;p75"/>
          <p:cNvGrpSpPr/>
          <p:nvPr/>
        </p:nvGrpSpPr>
        <p:grpSpPr>
          <a:xfrm>
            <a:off x="6330671" y="1703643"/>
            <a:ext cx="365245" cy="261968"/>
            <a:chOff x="6330671" y="1551243"/>
            <a:chExt cx="365245" cy="261968"/>
          </a:xfrm>
        </p:grpSpPr>
        <p:sp>
          <p:nvSpPr>
            <p:cNvPr id="22725" name="Google Shape;22725;p75"/>
            <p:cNvSpPr/>
            <p:nvPr/>
          </p:nvSpPr>
          <p:spPr>
            <a:xfrm>
              <a:off x="6537802" y="1762096"/>
              <a:ext cx="51743" cy="45741"/>
            </a:xfrm>
            <a:custGeom>
              <a:avLst/>
              <a:gdLst/>
              <a:ahLst/>
              <a:cxnLst/>
              <a:rect l="l" t="t" r="r" b="b"/>
              <a:pathLst>
                <a:path w="1974" h="1745" extrusionOk="0">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6" name="Google Shape;22726;p75"/>
            <p:cNvSpPr/>
            <p:nvPr/>
          </p:nvSpPr>
          <p:spPr>
            <a:xfrm>
              <a:off x="6412271" y="1768912"/>
              <a:ext cx="46003" cy="38847"/>
            </a:xfrm>
            <a:custGeom>
              <a:avLst/>
              <a:gdLst/>
              <a:ahLst/>
              <a:cxnLst/>
              <a:rect l="l" t="t" r="r" b="b"/>
              <a:pathLst>
                <a:path w="1755" h="1482" extrusionOk="0">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7" name="Google Shape;22727;p75"/>
            <p:cNvSpPr/>
            <p:nvPr/>
          </p:nvSpPr>
          <p:spPr>
            <a:xfrm>
              <a:off x="6569703" y="1762096"/>
              <a:ext cx="51717" cy="45741"/>
            </a:xfrm>
            <a:custGeom>
              <a:avLst/>
              <a:gdLst/>
              <a:ahLst/>
              <a:cxnLst/>
              <a:rect l="l" t="t" r="r" b="b"/>
              <a:pathLst>
                <a:path w="1973" h="1745" extrusionOk="0">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8" name="Google Shape;22728;p75"/>
            <p:cNvSpPr/>
            <p:nvPr/>
          </p:nvSpPr>
          <p:spPr>
            <a:xfrm>
              <a:off x="6444145" y="1768912"/>
              <a:ext cx="46029" cy="38847"/>
            </a:xfrm>
            <a:custGeom>
              <a:avLst/>
              <a:gdLst/>
              <a:ahLst/>
              <a:cxnLst/>
              <a:rect l="l" t="t" r="r" b="b"/>
              <a:pathLst>
                <a:path w="1756" h="1482" extrusionOk="0">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9" name="Google Shape;22729;p75"/>
            <p:cNvSpPr/>
            <p:nvPr/>
          </p:nvSpPr>
          <p:spPr>
            <a:xfrm>
              <a:off x="6336018" y="1670956"/>
              <a:ext cx="345690" cy="107209"/>
            </a:xfrm>
            <a:custGeom>
              <a:avLst/>
              <a:gdLst/>
              <a:ahLst/>
              <a:cxnLst/>
              <a:rect l="l" t="t" r="r" b="b"/>
              <a:pathLst>
                <a:path w="13188" h="4090" extrusionOk="0">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0" name="Google Shape;22730;p75"/>
            <p:cNvSpPr/>
            <p:nvPr/>
          </p:nvSpPr>
          <p:spPr>
            <a:xfrm>
              <a:off x="6336018" y="1700156"/>
              <a:ext cx="345795" cy="78008"/>
            </a:xfrm>
            <a:custGeom>
              <a:avLst/>
              <a:gdLst/>
              <a:ahLst/>
              <a:cxnLst/>
              <a:rect l="l" t="t" r="r" b="b"/>
              <a:pathLst>
                <a:path w="13192" h="2976" extrusionOk="0">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1" name="Google Shape;22731;p75"/>
            <p:cNvSpPr/>
            <p:nvPr/>
          </p:nvSpPr>
          <p:spPr>
            <a:xfrm>
              <a:off x="6336018" y="1671008"/>
              <a:ext cx="111927" cy="93605"/>
            </a:xfrm>
            <a:custGeom>
              <a:avLst/>
              <a:gdLst/>
              <a:ahLst/>
              <a:cxnLst/>
              <a:rect l="l" t="t" r="r" b="b"/>
              <a:pathLst>
                <a:path w="4270" h="3571" extrusionOk="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2" name="Google Shape;22732;p75"/>
            <p:cNvSpPr/>
            <p:nvPr/>
          </p:nvSpPr>
          <p:spPr>
            <a:xfrm>
              <a:off x="6391982" y="1557875"/>
              <a:ext cx="297617" cy="169333"/>
            </a:xfrm>
            <a:custGeom>
              <a:avLst/>
              <a:gdLst/>
              <a:ahLst/>
              <a:cxnLst/>
              <a:rect l="l" t="t" r="r" b="b"/>
              <a:pathLst>
                <a:path w="11354" h="6460" extrusionOk="0">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3" name="Google Shape;22733;p75"/>
            <p:cNvSpPr/>
            <p:nvPr/>
          </p:nvSpPr>
          <p:spPr>
            <a:xfrm>
              <a:off x="6391982" y="1557875"/>
              <a:ext cx="262728" cy="120001"/>
            </a:xfrm>
            <a:custGeom>
              <a:avLst/>
              <a:gdLst/>
              <a:ahLst/>
              <a:cxnLst/>
              <a:rect l="l" t="t" r="r" b="b"/>
              <a:pathLst>
                <a:path w="10023" h="4578" extrusionOk="0">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4" name="Google Shape;22734;p75"/>
            <p:cNvSpPr/>
            <p:nvPr/>
          </p:nvSpPr>
          <p:spPr>
            <a:xfrm>
              <a:off x="6398797" y="1699344"/>
              <a:ext cx="22805" cy="22884"/>
            </a:xfrm>
            <a:custGeom>
              <a:avLst/>
              <a:gdLst/>
              <a:ahLst/>
              <a:cxnLst/>
              <a:rect l="l" t="t" r="r" b="b"/>
              <a:pathLst>
                <a:path w="870" h="873" extrusionOk="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5" name="Google Shape;22735;p75"/>
            <p:cNvSpPr/>
            <p:nvPr/>
          </p:nvSpPr>
          <p:spPr>
            <a:xfrm>
              <a:off x="6435495" y="1665031"/>
              <a:ext cx="49830" cy="33945"/>
            </a:xfrm>
            <a:custGeom>
              <a:avLst/>
              <a:gdLst/>
              <a:ahLst/>
              <a:cxnLst/>
              <a:rect l="l" t="t" r="r" b="b"/>
              <a:pathLst>
                <a:path w="1901" h="1295" extrusionOk="0">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6" name="Google Shape;22736;p75"/>
            <p:cNvSpPr/>
            <p:nvPr/>
          </p:nvSpPr>
          <p:spPr>
            <a:xfrm>
              <a:off x="6336018" y="1700156"/>
              <a:ext cx="99136" cy="64561"/>
            </a:xfrm>
            <a:custGeom>
              <a:avLst/>
              <a:gdLst/>
              <a:ahLst/>
              <a:cxnLst/>
              <a:rect l="l" t="t" r="r" b="b"/>
              <a:pathLst>
                <a:path w="3782" h="2463" extrusionOk="0">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7" name="Google Shape;22737;p75"/>
            <p:cNvSpPr/>
            <p:nvPr/>
          </p:nvSpPr>
          <p:spPr>
            <a:xfrm>
              <a:off x="6336018" y="1693053"/>
              <a:ext cx="22988" cy="28703"/>
            </a:xfrm>
            <a:custGeom>
              <a:avLst/>
              <a:gdLst/>
              <a:ahLst/>
              <a:cxnLst/>
              <a:rect l="l" t="t" r="r" b="b"/>
              <a:pathLst>
                <a:path w="877" h="1095" extrusionOk="0">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8" name="Google Shape;22738;p75"/>
            <p:cNvSpPr/>
            <p:nvPr/>
          </p:nvSpPr>
          <p:spPr>
            <a:xfrm>
              <a:off x="6387841" y="1693996"/>
              <a:ext cx="39188" cy="33552"/>
            </a:xfrm>
            <a:custGeom>
              <a:avLst/>
              <a:gdLst/>
              <a:ahLst/>
              <a:cxnLst/>
              <a:rect l="l" t="t" r="r" b="b"/>
              <a:pathLst>
                <a:path w="1495" h="1280" extrusionOk="0">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9" name="Google Shape;22739;p75"/>
            <p:cNvSpPr/>
            <p:nvPr/>
          </p:nvSpPr>
          <p:spPr>
            <a:xfrm>
              <a:off x="6330671" y="1551243"/>
              <a:ext cx="365245" cy="261968"/>
            </a:xfrm>
            <a:custGeom>
              <a:avLst/>
              <a:gdLst/>
              <a:ahLst/>
              <a:cxnLst/>
              <a:rect l="l" t="t" r="r" b="b"/>
              <a:pathLst>
                <a:path w="13934" h="9994" extrusionOk="0">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0" name="Google Shape;22740;p75"/>
            <p:cNvSpPr/>
            <p:nvPr/>
          </p:nvSpPr>
          <p:spPr>
            <a:xfrm>
              <a:off x="6462363" y="1592161"/>
              <a:ext cx="46501" cy="41127"/>
            </a:xfrm>
            <a:custGeom>
              <a:avLst/>
              <a:gdLst/>
              <a:ahLst/>
              <a:cxnLst/>
              <a:rect l="l" t="t" r="r" b="b"/>
              <a:pathLst>
                <a:path w="1774" h="1569" extrusionOk="0">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1" name="Google Shape;22741;p75"/>
            <p:cNvSpPr/>
            <p:nvPr/>
          </p:nvSpPr>
          <p:spPr>
            <a:xfrm>
              <a:off x="6519689" y="1595988"/>
              <a:ext cx="45059" cy="24666"/>
            </a:xfrm>
            <a:custGeom>
              <a:avLst/>
              <a:gdLst/>
              <a:ahLst/>
              <a:cxnLst/>
              <a:rect l="l" t="t" r="r" b="b"/>
              <a:pathLst>
                <a:path w="1719" h="941" extrusionOk="0">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2" name="Google Shape;22742;p75"/>
            <p:cNvSpPr/>
            <p:nvPr/>
          </p:nvSpPr>
          <p:spPr>
            <a:xfrm>
              <a:off x="6575496" y="1619920"/>
              <a:ext cx="41966" cy="11874"/>
            </a:xfrm>
            <a:custGeom>
              <a:avLst/>
              <a:gdLst/>
              <a:ahLst/>
              <a:cxnLst/>
              <a:rect l="l" t="t" r="r" b="b"/>
              <a:pathLst>
                <a:path w="1601" h="453" extrusionOk="0">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3" name="Google Shape;22743;p75"/>
            <p:cNvSpPr/>
            <p:nvPr/>
          </p:nvSpPr>
          <p:spPr>
            <a:xfrm>
              <a:off x="6631826" y="1654520"/>
              <a:ext cx="29751" cy="17956"/>
            </a:xfrm>
            <a:custGeom>
              <a:avLst/>
              <a:gdLst/>
              <a:ahLst/>
              <a:cxnLst/>
              <a:rect l="l" t="t" r="r" b="b"/>
              <a:pathLst>
                <a:path w="1135" h="685" extrusionOk="0">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44" name="Google Shape;22744;p75"/>
          <p:cNvGrpSpPr/>
          <p:nvPr/>
        </p:nvGrpSpPr>
        <p:grpSpPr>
          <a:xfrm>
            <a:off x="3596131" y="1661048"/>
            <a:ext cx="367630" cy="347289"/>
            <a:chOff x="3596131" y="1508648"/>
            <a:chExt cx="367630" cy="347289"/>
          </a:xfrm>
        </p:grpSpPr>
        <p:sp>
          <p:nvSpPr>
            <p:cNvPr id="22745" name="Google Shape;22745;p75"/>
            <p:cNvSpPr/>
            <p:nvPr/>
          </p:nvSpPr>
          <p:spPr>
            <a:xfrm>
              <a:off x="3741112" y="1521439"/>
              <a:ext cx="215257" cy="203645"/>
            </a:xfrm>
            <a:custGeom>
              <a:avLst/>
              <a:gdLst/>
              <a:ahLst/>
              <a:cxnLst/>
              <a:rect l="l" t="t" r="r" b="b"/>
              <a:pathLst>
                <a:path w="8212" h="7769" extrusionOk="0">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6" name="Google Shape;22746;p75"/>
            <p:cNvSpPr/>
            <p:nvPr/>
          </p:nvSpPr>
          <p:spPr>
            <a:xfrm>
              <a:off x="3741112" y="1521466"/>
              <a:ext cx="132504" cy="120918"/>
            </a:xfrm>
            <a:custGeom>
              <a:avLst/>
              <a:gdLst/>
              <a:ahLst/>
              <a:cxnLst/>
              <a:rect l="l" t="t" r="r" b="b"/>
              <a:pathLst>
                <a:path w="5055" h="4613" extrusionOk="0">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7" name="Google Shape;22747;p75"/>
            <p:cNvSpPr/>
            <p:nvPr/>
          </p:nvSpPr>
          <p:spPr>
            <a:xfrm>
              <a:off x="3601766" y="1562908"/>
              <a:ext cx="354524" cy="287630"/>
            </a:xfrm>
            <a:custGeom>
              <a:avLst/>
              <a:gdLst/>
              <a:ahLst/>
              <a:cxnLst/>
              <a:rect l="l" t="t" r="r" b="b"/>
              <a:pathLst>
                <a:path w="13525" h="10973" extrusionOk="0">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8" name="Google Shape;22748;p75"/>
            <p:cNvSpPr/>
            <p:nvPr/>
          </p:nvSpPr>
          <p:spPr>
            <a:xfrm>
              <a:off x="3601766" y="1671768"/>
              <a:ext cx="138454" cy="104798"/>
            </a:xfrm>
            <a:custGeom>
              <a:avLst/>
              <a:gdLst/>
              <a:ahLst/>
              <a:cxnLst/>
              <a:rect l="l" t="t" r="r" b="b"/>
              <a:pathLst>
                <a:path w="5282" h="3998" extrusionOk="0">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9" name="Google Shape;22749;p75"/>
            <p:cNvSpPr/>
            <p:nvPr/>
          </p:nvSpPr>
          <p:spPr>
            <a:xfrm>
              <a:off x="3782318" y="1514886"/>
              <a:ext cx="42884" cy="67497"/>
            </a:xfrm>
            <a:custGeom>
              <a:avLst/>
              <a:gdLst/>
              <a:ahLst/>
              <a:cxnLst/>
              <a:rect l="l" t="t" r="r" b="b"/>
              <a:pathLst>
                <a:path w="1636" h="2575" extrusionOk="0">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0" name="Google Shape;22750;p75"/>
            <p:cNvSpPr/>
            <p:nvPr/>
          </p:nvSpPr>
          <p:spPr>
            <a:xfrm>
              <a:off x="3668032" y="1641729"/>
              <a:ext cx="132950" cy="98638"/>
            </a:xfrm>
            <a:custGeom>
              <a:avLst/>
              <a:gdLst/>
              <a:ahLst/>
              <a:cxnLst/>
              <a:rect l="l" t="t" r="r" b="b"/>
              <a:pathLst>
                <a:path w="5072" h="3763" extrusionOk="0">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1" name="Google Shape;22751;p75"/>
            <p:cNvSpPr/>
            <p:nvPr/>
          </p:nvSpPr>
          <p:spPr>
            <a:xfrm>
              <a:off x="3750811" y="1613707"/>
              <a:ext cx="34312" cy="40026"/>
            </a:xfrm>
            <a:custGeom>
              <a:avLst/>
              <a:gdLst/>
              <a:ahLst/>
              <a:cxnLst/>
              <a:rect l="l" t="t" r="r" b="b"/>
              <a:pathLst>
                <a:path w="1309" h="1527" extrusionOk="0">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2" name="Google Shape;22752;p75"/>
            <p:cNvSpPr/>
            <p:nvPr/>
          </p:nvSpPr>
          <p:spPr>
            <a:xfrm>
              <a:off x="3767954" y="1613707"/>
              <a:ext cx="17169" cy="28598"/>
            </a:xfrm>
            <a:custGeom>
              <a:avLst/>
              <a:gdLst/>
              <a:ahLst/>
              <a:cxnLst/>
              <a:rect l="l" t="t" r="r" b="b"/>
              <a:pathLst>
                <a:path w="655" h="1091" extrusionOk="0">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3" name="Google Shape;22753;p75"/>
            <p:cNvSpPr/>
            <p:nvPr/>
          </p:nvSpPr>
          <p:spPr>
            <a:xfrm>
              <a:off x="3762239" y="1619422"/>
              <a:ext cx="11455" cy="11455"/>
            </a:xfrm>
            <a:custGeom>
              <a:avLst/>
              <a:gdLst/>
              <a:ahLst/>
              <a:cxnLst/>
              <a:rect l="l" t="t" r="r" b="b"/>
              <a:pathLst>
                <a:path w="437" h="437" extrusionOk="0">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4" name="Google Shape;22754;p75"/>
            <p:cNvSpPr/>
            <p:nvPr/>
          </p:nvSpPr>
          <p:spPr>
            <a:xfrm>
              <a:off x="3799566" y="1639605"/>
              <a:ext cx="30800" cy="89621"/>
            </a:xfrm>
            <a:custGeom>
              <a:avLst/>
              <a:gdLst/>
              <a:ahLst/>
              <a:cxnLst/>
              <a:rect l="l" t="t" r="r" b="b"/>
              <a:pathLst>
                <a:path w="1175" h="3419" extrusionOk="0">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5" name="Google Shape;22755;p75"/>
            <p:cNvSpPr/>
            <p:nvPr/>
          </p:nvSpPr>
          <p:spPr>
            <a:xfrm>
              <a:off x="3845569" y="1694730"/>
              <a:ext cx="110800" cy="134496"/>
            </a:xfrm>
            <a:custGeom>
              <a:avLst/>
              <a:gdLst/>
              <a:ahLst/>
              <a:cxnLst/>
              <a:rect l="l" t="t" r="r" b="b"/>
              <a:pathLst>
                <a:path w="4227" h="5131" extrusionOk="0">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6" name="Google Shape;22756;p75"/>
            <p:cNvSpPr/>
            <p:nvPr/>
          </p:nvSpPr>
          <p:spPr>
            <a:xfrm>
              <a:off x="3889527" y="1550850"/>
              <a:ext cx="55518" cy="146475"/>
            </a:xfrm>
            <a:custGeom>
              <a:avLst/>
              <a:gdLst/>
              <a:ahLst/>
              <a:cxnLst/>
              <a:rect l="l" t="t" r="r" b="b"/>
              <a:pathLst>
                <a:path w="2118" h="5588" extrusionOk="0">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7" name="Google Shape;22757;p75"/>
            <p:cNvSpPr/>
            <p:nvPr/>
          </p:nvSpPr>
          <p:spPr>
            <a:xfrm>
              <a:off x="3822607" y="1613524"/>
              <a:ext cx="113133" cy="161417"/>
            </a:xfrm>
            <a:custGeom>
              <a:avLst/>
              <a:gdLst/>
              <a:ahLst/>
              <a:cxnLst/>
              <a:rect l="l" t="t" r="r" b="b"/>
              <a:pathLst>
                <a:path w="4316" h="6158" extrusionOk="0">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8" name="Google Shape;22758;p75"/>
            <p:cNvSpPr/>
            <p:nvPr/>
          </p:nvSpPr>
          <p:spPr>
            <a:xfrm>
              <a:off x="3745542" y="1608439"/>
              <a:ext cx="44928" cy="50643"/>
            </a:xfrm>
            <a:custGeom>
              <a:avLst/>
              <a:gdLst/>
              <a:ahLst/>
              <a:cxnLst/>
              <a:rect l="l" t="t" r="r" b="b"/>
              <a:pathLst>
                <a:path w="1714" h="1932" extrusionOk="0">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9" name="Google Shape;22759;p75"/>
            <p:cNvSpPr/>
            <p:nvPr/>
          </p:nvSpPr>
          <p:spPr>
            <a:xfrm>
              <a:off x="3617599" y="1719580"/>
              <a:ext cx="21075" cy="16671"/>
            </a:xfrm>
            <a:custGeom>
              <a:avLst/>
              <a:gdLst/>
              <a:ahLst/>
              <a:cxnLst/>
              <a:rect l="l" t="t" r="r" b="b"/>
              <a:pathLst>
                <a:path w="804" h="636" extrusionOk="0">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0" name="Google Shape;22760;p75"/>
            <p:cNvSpPr/>
            <p:nvPr/>
          </p:nvSpPr>
          <p:spPr>
            <a:xfrm>
              <a:off x="3596131" y="1508648"/>
              <a:ext cx="367630" cy="347289"/>
            </a:xfrm>
            <a:custGeom>
              <a:avLst/>
              <a:gdLst/>
              <a:ahLst/>
              <a:cxnLst/>
              <a:rect l="l" t="t" r="r" b="b"/>
              <a:pathLst>
                <a:path w="14025" h="13249" extrusionOk="0">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1" name="Google Shape;22761;p75"/>
            <p:cNvSpPr/>
            <p:nvPr/>
          </p:nvSpPr>
          <p:spPr>
            <a:xfrm>
              <a:off x="3941611" y="1748178"/>
              <a:ext cx="20839" cy="20472"/>
            </a:xfrm>
            <a:custGeom>
              <a:avLst/>
              <a:gdLst/>
              <a:ahLst/>
              <a:cxnLst/>
              <a:rect l="l" t="t" r="r" b="b"/>
              <a:pathLst>
                <a:path w="795" h="781" extrusionOk="0">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62" name="Google Shape;22762;p75"/>
          <p:cNvGrpSpPr/>
          <p:nvPr/>
        </p:nvGrpSpPr>
        <p:grpSpPr>
          <a:xfrm>
            <a:off x="6322493" y="2574815"/>
            <a:ext cx="375809" cy="349019"/>
            <a:chOff x="6322493" y="2422415"/>
            <a:chExt cx="375809" cy="349019"/>
          </a:xfrm>
        </p:grpSpPr>
        <p:sp>
          <p:nvSpPr>
            <p:cNvPr id="22763" name="Google Shape;22763;p75"/>
            <p:cNvSpPr/>
            <p:nvPr/>
          </p:nvSpPr>
          <p:spPr>
            <a:xfrm>
              <a:off x="6551983" y="2435443"/>
              <a:ext cx="125768" cy="55151"/>
            </a:xfrm>
            <a:custGeom>
              <a:avLst/>
              <a:gdLst/>
              <a:ahLst/>
              <a:cxnLst/>
              <a:rect l="l" t="t" r="r" b="b"/>
              <a:pathLst>
                <a:path w="4798" h="2104" extrusionOk="0">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4" name="Google Shape;22764;p75"/>
            <p:cNvSpPr/>
            <p:nvPr/>
          </p:nvSpPr>
          <p:spPr>
            <a:xfrm>
              <a:off x="6327919" y="2427973"/>
              <a:ext cx="363384" cy="338036"/>
            </a:xfrm>
            <a:custGeom>
              <a:avLst/>
              <a:gdLst/>
              <a:ahLst/>
              <a:cxnLst/>
              <a:rect l="l" t="t" r="r" b="b"/>
              <a:pathLst>
                <a:path w="13863" h="12896" extrusionOk="0">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5" name="Google Shape;22765;p75"/>
            <p:cNvSpPr/>
            <p:nvPr/>
          </p:nvSpPr>
          <p:spPr>
            <a:xfrm>
              <a:off x="6327919" y="2444355"/>
              <a:ext cx="360527" cy="300553"/>
            </a:xfrm>
            <a:custGeom>
              <a:avLst/>
              <a:gdLst/>
              <a:ahLst/>
              <a:cxnLst/>
              <a:rect l="l" t="t" r="r" b="b"/>
              <a:pathLst>
                <a:path w="13754" h="11466" extrusionOk="0">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6" name="Google Shape;22766;p75"/>
            <p:cNvSpPr/>
            <p:nvPr/>
          </p:nvSpPr>
          <p:spPr>
            <a:xfrm>
              <a:off x="6439348" y="2442258"/>
              <a:ext cx="23460" cy="23434"/>
            </a:xfrm>
            <a:custGeom>
              <a:avLst/>
              <a:gdLst/>
              <a:ahLst/>
              <a:cxnLst/>
              <a:rect l="l" t="t" r="r" b="b"/>
              <a:pathLst>
                <a:path w="895" h="894" extrusionOk="0">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7" name="Google Shape;22767;p75"/>
            <p:cNvSpPr/>
            <p:nvPr/>
          </p:nvSpPr>
          <p:spPr>
            <a:xfrm>
              <a:off x="6322493" y="2422415"/>
              <a:ext cx="375809" cy="349019"/>
            </a:xfrm>
            <a:custGeom>
              <a:avLst/>
              <a:gdLst/>
              <a:ahLst/>
              <a:cxnLst/>
              <a:rect l="l" t="t" r="r" b="b"/>
              <a:pathLst>
                <a:path w="14337" h="13315" extrusionOk="0">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68" name="Google Shape;22768;p75"/>
          <p:cNvGrpSpPr/>
          <p:nvPr/>
        </p:nvGrpSpPr>
        <p:grpSpPr>
          <a:xfrm>
            <a:off x="2493449" y="3068082"/>
            <a:ext cx="357853" cy="318665"/>
            <a:chOff x="2493449" y="2915682"/>
            <a:chExt cx="357853" cy="318665"/>
          </a:xfrm>
        </p:grpSpPr>
        <p:sp>
          <p:nvSpPr>
            <p:cNvPr id="22769" name="Google Shape;22769;p75"/>
            <p:cNvSpPr/>
            <p:nvPr/>
          </p:nvSpPr>
          <p:spPr>
            <a:xfrm>
              <a:off x="2498692" y="2993743"/>
              <a:ext cx="340238" cy="235336"/>
            </a:xfrm>
            <a:custGeom>
              <a:avLst/>
              <a:gdLst/>
              <a:ahLst/>
              <a:cxnLst/>
              <a:rect l="l" t="t" r="r" b="b"/>
              <a:pathLst>
                <a:path w="12980" h="8978" extrusionOk="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0" name="Google Shape;22770;p75"/>
            <p:cNvSpPr/>
            <p:nvPr/>
          </p:nvSpPr>
          <p:spPr>
            <a:xfrm>
              <a:off x="2498692" y="2993743"/>
              <a:ext cx="319321" cy="235257"/>
            </a:xfrm>
            <a:custGeom>
              <a:avLst/>
              <a:gdLst/>
              <a:ahLst/>
              <a:cxnLst/>
              <a:rect l="l" t="t" r="r" b="b"/>
              <a:pathLst>
                <a:path w="12182" h="8975" extrusionOk="0">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1" name="Google Shape;22771;p75"/>
            <p:cNvSpPr/>
            <p:nvPr/>
          </p:nvSpPr>
          <p:spPr>
            <a:xfrm>
              <a:off x="2549125" y="2920925"/>
              <a:ext cx="22412" cy="22412"/>
            </a:xfrm>
            <a:custGeom>
              <a:avLst/>
              <a:gdLst/>
              <a:ahLst/>
              <a:cxnLst/>
              <a:rect l="l" t="t" r="r" b="b"/>
              <a:pathLst>
                <a:path w="855" h="855" extrusionOk="0">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2" name="Google Shape;22772;p75"/>
            <p:cNvSpPr/>
            <p:nvPr/>
          </p:nvSpPr>
          <p:spPr>
            <a:xfrm>
              <a:off x="2504328" y="2920925"/>
              <a:ext cx="22412" cy="22412"/>
            </a:xfrm>
            <a:custGeom>
              <a:avLst/>
              <a:gdLst/>
              <a:ahLst/>
              <a:cxnLst/>
              <a:rect l="l" t="t" r="r" b="b"/>
              <a:pathLst>
                <a:path w="855" h="855" extrusionOk="0">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3" name="Google Shape;22773;p75"/>
            <p:cNvSpPr/>
            <p:nvPr/>
          </p:nvSpPr>
          <p:spPr>
            <a:xfrm>
              <a:off x="2576124" y="2977701"/>
              <a:ext cx="269910" cy="228888"/>
            </a:xfrm>
            <a:custGeom>
              <a:avLst/>
              <a:gdLst/>
              <a:ahLst/>
              <a:cxnLst/>
              <a:rect l="l" t="t" r="r" b="b"/>
              <a:pathLst>
                <a:path w="10297" h="8732" extrusionOk="0">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4" name="Google Shape;22774;p75"/>
            <p:cNvSpPr/>
            <p:nvPr/>
          </p:nvSpPr>
          <p:spPr>
            <a:xfrm>
              <a:off x="2576124" y="2977701"/>
              <a:ext cx="213789" cy="198560"/>
            </a:xfrm>
            <a:custGeom>
              <a:avLst/>
              <a:gdLst/>
              <a:ahLst/>
              <a:cxnLst/>
              <a:rect l="l" t="t" r="r" b="b"/>
              <a:pathLst>
                <a:path w="8156" h="7575" extrusionOk="0">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5" name="Google Shape;22775;p75"/>
            <p:cNvSpPr/>
            <p:nvPr/>
          </p:nvSpPr>
          <p:spPr>
            <a:xfrm>
              <a:off x="2657618" y="3054844"/>
              <a:ext cx="127760" cy="104273"/>
            </a:xfrm>
            <a:custGeom>
              <a:avLst/>
              <a:gdLst/>
              <a:ahLst/>
              <a:cxnLst/>
              <a:rect l="l" t="t" r="r" b="b"/>
              <a:pathLst>
                <a:path w="4874" h="3978" extrusionOk="0">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6" name="Google Shape;22776;p75"/>
            <p:cNvSpPr/>
            <p:nvPr/>
          </p:nvSpPr>
          <p:spPr>
            <a:xfrm>
              <a:off x="2744670" y="3101450"/>
              <a:ext cx="13631" cy="18952"/>
            </a:xfrm>
            <a:custGeom>
              <a:avLst/>
              <a:gdLst/>
              <a:ahLst/>
              <a:cxnLst/>
              <a:rect l="l" t="t" r="r" b="b"/>
              <a:pathLst>
                <a:path w="520" h="723" extrusionOk="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7" name="Google Shape;22777;p75"/>
            <p:cNvSpPr/>
            <p:nvPr/>
          </p:nvSpPr>
          <p:spPr>
            <a:xfrm>
              <a:off x="2493449" y="2915682"/>
              <a:ext cx="357853" cy="318665"/>
            </a:xfrm>
            <a:custGeom>
              <a:avLst/>
              <a:gdLst/>
              <a:ahLst/>
              <a:cxnLst/>
              <a:rect l="l" t="t" r="r" b="b"/>
              <a:pathLst>
                <a:path w="13652" h="12157" extrusionOk="0">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78" name="Google Shape;22778;p75"/>
          <p:cNvGrpSpPr/>
          <p:nvPr/>
        </p:nvGrpSpPr>
        <p:grpSpPr>
          <a:xfrm>
            <a:off x="1399523" y="3118541"/>
            <a:ext cx="359583" cy="217695"/>
            <a:chOff x="1399523" y="2966141"/>
            <a:chExt cx="359583" cy="217695"/>
          </a:xfrm>
        </p:grpSpPr>
        <p:sp>
          <p:nvSpPr>
            <p:cNvPr id="22779" name="Google Shape;22779;p75"/>
            <p:cNvSpPr/>
            <p:nvPr/>
          </p:nvSpPr>
          <p:spPr>
            <a:xfrm>
              <a:off x="1455644" y="3082499"/>
              <a:ext cx="260710" cy="74312"/>
            </a:xfrm>
            <a:custGeom>
              <a:avLst/>
              <a:gdLst/>
              <a:ahLst/>
              <a:cxnLst/>
              <a:rect l="l" t="t" r="r" b="b"/>
              <a:pathLst>
                <a:path w="9946" h="2835" extrusionOk="0">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0" name="Google Shape;22780;p75"/>
            <p:cNvSpPr/>
            <p:nvPr/>
          </p:nvSpPr>
          <p:spPr>
            <a:xfrm>
              <a:off x="1455565" y="3082420"/>
              <a:ext cx="256804" cy="66947"/>
            </a:xfrm>
            <a:custGeom>
              <a:avLst/>
              <a:gdLst/>
              <a:ahLst/>
              <a:cxnLst/>
              <a:rect l="l" t="t" r="r" b="b"/>
              <a:pathLst>
                <a:path w="9797" h="2554" extrusionOk="0">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1" name="Google Shape;22781;p75"/>
            <p:cNvSpPr/>
            <p:nvPr/>
          </p:nvSpPr>
          <p:spPr>
            <a:xfrm>
              <a:off x="1443953" y="3047662"/>
              <a:ext cx="300867" cy="61128"/>
            </a:xfrm>
            <a:custGeom>
              <a:avLst/>
              <a:gdLst/>
              <a:ahLst/>
              <a:cxnLst/>
              <a:rect l="l" t="t" r="r" b="b"/>
              <a:pathLst>
                <a:path w="11478" h="2332" extrusionOk="0">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2" name="Google Shape;22782;p75"/>
            <p:cNvSpPr/>
            <p:nvPr/>
          </p:nvSpPr>
          <p:spPr>
            <a:xfrm>
              <a:off x="1404766" y="3061031"/>
              <a:ext cx="67235" cy="95151"/>
            </a:xfrm>
            <a:custGeom>
              <a:avLst/>
              <a:gdLst/>
              <a:ahLst/>
              <a:cxnLst/>
              <a:rect l="l" t="t" r="r" b="b"/>
              <a:pathLst>
                <a:path w="2565" h="3630" extrusionOk="0">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3" name="Google Shape;22783;p75"/>
            <p:cNvSpPr/>
            <p:nvPr/>
          </p:nvSpPr>
          <p:spPr>
            <a:xfrm>
              <a:off x="1513338" y="3020742"/>
              <a:ext cx="129175" cy="143566"/>
            </a:xfrm>
            <a:custGeom>
              <a:avLst/>
              <a:gdLst/>
              <a:ahLst/>
              <a:cxnLst/>
              <a:rect l="l" t="t" r="r" b="b"/>
              <a:pathLst>
                <a:path w="4928" h="5477" extrusionOk="0">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4" name="Google Shape;22784;p75"/>
            <p:cNvSpPr/>
            <p:nvPr/>
          </p:nvSpPr>
          <p:spPr>
            <a:xfrm>
              <a:off x="1427177" y="3083416"/>
              <a:ext cx="27943" cy="33578"/>
            </a:xfrm>
            <a:custGeom>
              <a:avLst/>
              <a:gdLst/>
              <a:ahLst/>
              <a:cxnLst/>
              <a:rect l="l" t="t" r="r" b="b"/>
              <a:pathLst>
                <a:path w="1066" h="1281" extrusionOk="0">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5" name="Google Shape;22785;p75"/>
            <p:cNvSpPr/>
            <p:nvPr/>
          </p:nvSpPr>
          <p:spPr>
            <a:xfrm>
              <a:off x="1443953" y="3083704"/>
              <a:ext cx="11167" cy="22150"/>
            </a:xfrm>
            <a:custGeom>
              <a:avLst/>
              <a:gdLst/>
              <a:ahLst/>
              <a:cxnLst/>
              <a:rect l="l" t="t" r="r" b="b"/>
              <a:pathLst>
                <a:path w="426" h="845" extrusionOk="0">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6" name="Google Shape;22786;p75"/>
            <p:cNvSpPr/>
            <p:nvPr/>
          </p:nvSpPr>
          <p:spPr>
            <a:xfrm>
              <a:off x="1438318" y="3088947"/>
              <a:ext cx="11193" cy="11271"/>
            </a:xfrm>
            <a:custGeom>
              <a:avLst/>
              <a:gdLst/>
              <a:ahLst/>
              <a:cxnLst/>
              <a:rect l="l" t="t" r="r" b="b"/>
              <a:pathLst>
                <a:path w="427" h="430" extrusionOk="0">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7" name="Google Shape;22787;p75"/>
            <p:cNvSpPr/>
            <p:nvPr/>
          </p:nvSpPr>
          <p:spPr>
            <a:xfrm>
              <a:off x="1404766" y="3066011"/>
              <a:ext cx="52294" cy="90250"/>
            </a:xfrm>
            <a:custGeom>
              <a:avLst/>
              <a:gdLst/>
              <a:ahLst/>
              <a:cxnLst/>
              <a:rect l="l" t="t" r="r" b="b"/>
              <a:pathLst>
                <a:path w="1995" h="3443" extrusionOk="0">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8" name="Google Shape;22788;p75"/>
            <p:cNvSpPr/>
            <p:nvPr/>
          </p:nvSpPr>
          <p:spPr>
            <a:xfrm>
              <a:off x="1421909" y="3078174"/>
              <a:ext cx="38454" cy="44089"/>
            </a:xfrm>
            <a:custGeom>
              <a:avLst/>
              <a:gdLst/>
              <a:ahLst/>
              <a:cxnLst/>
              <a:rect l="l" t="t" r="r" b="b"/>
              <a:pathLst>
                <a:path w="1467" h="1682" extrusionOk="0">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9" name="Google Shape;22789;p75"/>
            <p:cNvSpPr/>
            <p:nvPr/>
          </p:nvSpPr>
          <p:spPr>
            <a:xfrm>
              <a:off x="1399523" y="2966141"/>
              <a:ext cx="359583" cy="217695"/>
            </a:xfrm>
            <a:custGeom>
              <a:avLst/>
              <a:gdLst/>
              <a:ahLst/>
              <a:cxnLst/>
              <a:rect l="l" t="t" r="r" b="b"/>
              <a:pathLst>
                <a:path w="13718" h="8305" extrusionOk="0">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90" name="Google Shape;22790;p75"/>
          <p:cNvGrpSpPr/>
          <p:nvPr/>
        </p:nvGrpSpPr>
        <p:grpSpPr>
          <a:xfrm>
            <a:off x="872232" y="3041110"/>
            <a:ext cx="328810" cy="369911"/>
            <a:chOff x="872232" y="2888710"/>
            <a:chExt cx="328810" cy="369911"/>
          </a:xfrm>
        </p:grpSpPr>
        <p:sp>
          <p:nvSpPr>
            <p:cNvPr id="22791" name="Google Shape;22791;p75"/>
            <p:cNvSpPr/>
            <p:nvPr/>
          </p:nvSpPr>
          <p:spPr>
            <a:xfrm>
              <a:off x="984553" y="3004149"/>
              <a:ext cx="104273" cy="225952"/>
            </a:xfrm>
            <a:custGeom>
              <a:avLst/>
              <a:gdLst/>
              <a:ahLst/>
              <a:cxnLst/>
              <a:rect l="l" t="t" r="r" b="b"/>
              <a:pathLst>
                <a:path w="3978" h="8620" extrusionOk="0">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2" name="Google Shape;22792;p75"/>
            <p:cNvSpPr/>
            <p:nvPr/>
          </p:nvSpPr>
          <p:spPr>
            <a:xfrm>
              <a:off x="1043269" y="3091437"/>
              <a:ext cx="210" cy="26"/>
            </a:xfrm>
            <a:custGeom>
              <a:avLst/>
              <a:gdLst/>
              <a:ahLst/>
              <a:cxnLst/>
              <a:rect l="l" t="t" r="r" b="b"/>
              <a:pathLst>
                <a:path w="8" h="1" extrusionOk="0">
                  <a:moveTo>
                    <a:pt x="0" y="1"/>
                  </a:moveTo>
                  <a:lnTo>
                    <a:pt x="0" y="1"/>
                  </a:lnTo>
                  <a:cubicBezTo>
                    <a:pt x="7" y="1"/>
                    <a:pt x="4" y="1"/>
                    <a:pt x="0"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3" name="Google Shape;22793;p75"/>
            <p:cNvSpPr/>
            <p:nvPr/>
          </p:nvSpPr>
          <p:spPr>
            <a:xfrm>
              <a:off x="984553" y="3004149"/>
              <a:ext cx="70250" cy="225873"/>
            </a:xfrm>
            <a:custGeom>
              <a:avLst/>
              <a:gdLst/>
              <a:ahLst/>
              <a:cxnLst/>
              <a:rect l="l" t="t" r="r" b="b"/>
              <a:pathLst>
                <a:path w="2680" h="8617" extrusionOk="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4" name="Google Shape;22794;p75"/>
            <p:cNvSpPr/>
            <p:nvPr/>
          </p:nvSpPr>
          <p:spPr>
            <a:xfrm>
              <a:off x="985837" y="3133561"/>
              <a:ext cx="26" cy="26"/>
            </a:xfrm>
            <a:custGeom>
              <a:avLst/>
              <a:gdLst/>
              <a:ahLst/>
              <a:cxnLst/>
              <a:rect l="l" t="t" r="r" b="b"/>
              <a:pathLst>
                <a:path w="1" h="1" extrusionOk="0">
                  <a:moveTo>
                    <a:pt x="0" y="1"/>
                  </a:moveTo>
                  <a:lnTo>
                    <a:pt x="0" y="1"/>
                  </a:ln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5" name="Google Shape;22795;p75"/>
            <p:cNvSpPr/>
            <p:nvPr/>
          </p:nvSpPr>
          <p:spPr>
            <a:xfrm>
              <a:off x="984920" y="3139930"/>
              <a:ext cx="26" cy="315"/>
            </a:xfrm>
            <a:custGeom>
              <a:avLst/>
              <a:gdLst/>
              <a:ahLst/>
              <a:cxnLst/>
              <a:rect l="l" t="t" r="r" b="b"/>
              <a:pathLst>
                <a:path w="1" h="12" extrusionOk="0">
                  <a:moveTo>
                    <a:pt x="0" y="0"/>
                  </a:moveTo>
                  <a:lnTo>
                    <a:pt x="0" y="11"/>
                  </a:lnTo>
                  <a:cubicBezTo>
                    <a:pt x="0" y="8"/>
                    <a:pt x="0" y="4"/>
                    <a:pt x="0"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6" name="Google Shape;22796;p75"/>
            <p:cNvSpPr/>
            <p:nvPr/>
          </p:nvSpPr>
          <p:spPr>
            <a:xfrm>
              <a:off x="992548" y="3185383"/>
              <a:ext cx="315" cy="760"/>
            </a:xfrm>
            <a:custGeom>
              <a:avLst/>
              <a:gdLst/>
              <a:ahLst/>
              <a:cxnLst/>
              <a:rect l="l" t="t" r="r" b="b"/>
              <a:pathLst>
                <a:path w="12" h="29" extrusionOk="0">
                  <a:moveTo>
                    <a:pt x="1" y="0"/>
                  </a:moveTo>
                  <a:lnTo>
                    <a:pt x="12" y="28"/>
                  </a:ln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7" name="Google Shape;22797;p75"/>
            <p:cNvSpPr/>
            <p:nvPr/>
          </p:nvSpPr>
          <p:spPr>
            <a:xfrm>
              <a:off x="1001880" y="2940453"/>
              <a:ext cx="69516" cy="69542"/>
            </a:xfrm>
            <a:custGeom>
              <a:avLst/>
              <a:gdLst/>
              <a:ahLst/>
              <a:cxnLst/>
              <a:rect l="l" t="t" r="r" b="b"/>
              <a:pathLst>
                <a:path w="2652" h="2653" extrusionOk="0">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8" name="Google Shape;22798;p75"/>
            <p:cNvSpPr/>
            <p:nvPr/>
          </p:nvSpPr>
          <p:spPr>
            <a:xfrm>
              <a:off x="1001880" y="2940453"/>
              <a:ext cx="37431" cy="69358"/>
            </a:xfrm>
            <a:custGeom>
              <a:avLst/>
              <a:gdLst/>
              <a:ahLst/>
              <a:cxnLst/>
              <a:rect l="l" t="t" r="r" b="b"/>
              <a:pathLst>
                <a:path w="1428" h="2646" extrusionOk="0">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9" name="Google Shape;22799;p75"/>
            <p:cNvSpPr/>
            <p:nvPr/>
          </p:nvSpPr>
          <p:spPr>
            <a:xfrm>
              <a:off x="1001880" y="2969418"/>
              <a:ext cx="23250" cy="23250"/>
            </a:xfrm>
            <a:custGeom>
              <a:avLst/>
              <a:gdLst/>
              <a:ahLst/>
              <a:cxnLst/>
              <a:rect l="l" t="t" r="r" b="b"/>
              <a:pathLst>
                <a:path w="887" h="887" extrusionOk="0">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0" name="Google Shape;22800;p75"/>
            <p:cNvSpPr/>
            <p:nvPr/>
          </p:nvSpPr>
          <p:spPr>
            <a:xfrm>
              <a:off x="1048223" y="2969418"/>
              <a:ext cx="23172" cy="23250"/>
            </a:xfrm>
            <a:custGeom>
              <a:avLst/>
              <a:gdLst/>
              <a:ahLst/>
              <a:cxnLst/>
              <a:rect l="l" t="t" r="r" b="b"/>
              <a:pathLst>
                <a:path w="884" h="887" extrusionOk="0">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1" name="Google Shape;22801;p75"/>
            <p:cNvSpPr/>
            <p:nvPr/>
          </p:nvSpPr>
          <p:spPr>
            <a:xfrm>
              <a:off x="872232" y="2888710"/>
              <a:ext cx="328810" cy="369911"/>
            </a:xfrm>
            <a:custGeom>
              <a:avLst/>
              <a:gdLst/>
              <a:ahLst/>
              <a:cxnLst/>
              <a:rect l="l" t="t" r="r" b="b"/>
              <a:pathLst>
                <a:path w="12544" h="14112" extrusionOk="0">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02" name="Google Shape;22802;p75"/>
          <p:cNvGrpSpPr/>
          <p:nvPr/>
        </p:nvGrpSpPr>
        <p:grpSpPr>
          <a:xfrm>
            <a:off x="5815045" y="3048528"/>
            <a:ext cx="281181" cy="357958"/>
            <a:chOff x="5815045" y="2896128"/>
            <a:chExt cx="281181" cy="357958"/>
          </a:xfrm>
        </p:grpSpPr>
        <p:sp>
          <p:nvSpPr>
            <p:cNvPr id="22803" name="Google Shape;22803;p75"/>
            <p:cNvSpPr/>
            <p:nvPr/>
          </p:nvSpPr>
          <p:spPr>
            <a:xfrm>
              <a:off x="5837273" y="2912013"/>
              <a:ext cx="57458" cy="275048"/>
            </a:xfrm>
            <a:custGeom>
              <a:avLst/>
              <a:gdLst/>
              <a:ahLst/>
              <a:cxnLst/>
              <a:rect l="l" t="t" r="r" b="b"/>
              <a:pathLst>
                <a:path w="2192" h="10493" extrusionOk="0">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4" name="Google Shape;22804;p75"/>
            <p:cNvSpPr/>
            <p:nvPr/>
          </p:nvSpPr>
          <p:spPr>
            <a:xfrm>
              <a:off x="5877824" y="3079039"/>
              <a:ext cx="175335" cy="163959"/>
            </a:xfrm>
            <a:custGeom>
              <a:avLst/>
              <a:gdLst/>
              <a:ahLst/>
              <a:cxnLst/>
              <a:rect l="l" t="t" r="r" b="b"/>
              <a:pathLst>
                <a:path w="6689" h="6255" extrusionOk="0">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5" name="Google Shape;22805;p75"/>
            <p:cNvSpPr/>
            <p:nvPr/>
          </p:nvSpPr>
          <p:spPr>
            <a:xfrm>
              <a:off x="5821598" y="2978409"/>
              <a:ext cx="90354" cy="270225"/>
            </a:xfrm>
            <a:custGeom>
              <a:avLst/>
              <a:gdLst/>
              <a:ahLst/>
              <a:cxnLst/>
              <a:rect l="l" t="t" r="r" b="b"/>
              <a:pathLst>
                <a:path w="3447" h="10309" extrusionOk="0">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6" name="Google Shape;22806;p75"/>
            <p:cNvSpPr/>
            <p:nvPr/>
          </p:nvSpPr>
          <p:spPr>
            <a:xfrm>
              <a:off x="5947156" y="2909260"/>
              <a:ext cx="147314" cy="120918"/>
            </a:xfrm>
            <a:custGeom>
              <a:avLst/>
              <a:gdLst/>
              <a:ahLst/>
              <a:cxnLst/>
              <a:rect l="l" t="t" r="r" b="b"/>
              <a:pathLst>
                <a:path w="5620" h="4613" extrusionOk="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7" name="Google Shape;22807;p75"/>
            <p:cNvSpPr/>
            <p:nvPr/>
          </p:nvSpPr>
          <p:spPr>
            <a:xfrm>
              <a:off x="5934522" y="2984936"/>
              <a:ext cx="134077" cy="146082"/>
            </a:xfrm>
            <a:custGeom>
              <a:avLst/>
              <a:gdLst/>
              <a:ahLst/>
              <a:cxnLst/>
              <a:rect l="l" t="t" r="r" b="b"/>
              <a:pathLst>
                <a:path w="5115" h="5573" extrusionOk="0">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8" name="Google Shape;22808;p75"/>
            <p:cNvSpPr/>
            <p:nvPr/>
          </p:nvSpPr>
          <p:spPr>
            <a:xfrm>
              <a:off x="5815045" y="2896128"/>
              <a:ext cx="281181" cy="357958"/>
            </a:xfrm>
            <a:custGeom>
              <a:avLst/>
              <a:gdLst/>
              <a:ahLst/>
              <a:cxnLst/>
              <a:rect l="l" t="t" r="r" b="b"/>
              <a:pathLst>
                <a:path w="10727" h="13656" extrusionOk="0">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09" name="Google Shape;22809;p75"/>
          <p:cNvGrpSpPr/>
          <p:nvPr/>
        </p:nvGrpSpPr>
        <p:grpSpPr>
          <a:xfrm>
            <a:off x="5238894" y="3048502"/>
            <a:ext cx="336437" cy="357774"/>
            <a:chOff x="5238894" y="2896102"/>
            <a:chExt cx="336437" cy="357774"/>
          </a:xfrm>
        </p:grpSpPr>
        <p:sp>
          <p:nvSpPr>
            <p:cNvPr id="22810" name="Google Shape;22810;p75"/>
            <p:cNvSpPr/>
            <p:nvPr/>
          </p:nvSpPr>
          <p:spPr>
            <a:xfrm>
              <a:off x="5396117" y="3069419"/>
              <a:ext cx="173684" cy="162439"/>
            </a:xfrm>
            <a:custGeom>
              <a:avLst/>
              <a:gdLst/>
              <a:ahLst/>
              <a:cxnLst/>
              <a:rect l="l" t="t" r="r" b="b"/>
              <a:pathLst>
                <a:path w="6626" h="6197" extrusionOk="0">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1" name="Google Shape;22811;p75"/>
            <p:cNvSpPr/>
            <p:nvPr/>
          </p:nvSpPr>
          <p:spPr>
            <a:xfrm>
              <a:off x="5396117" y="3119825"/>
              <a:ext cx="22438" cy="128808"/>
            </a:xfrm>
            <a:custGeom>
              <a:avLst/>
              <a:gdLst/>
              <a:ahLst/>
              <a:cxnLst/>
              <a:rect l="l" t="t" r="r" b="b"/>
              <a:pathLst>
                <a:path w="856" h="4914" extrusionOk="0">
                  <a:moveTo>
                    <a:pt x="1" y="1"/>
                  </a:moveTo>
                  <a:lnTo>
                    <a:pt x="1" y="4913"/>
                  </a:lnTo>
                  <a:lnTo>
                    <a:pt x="855" y="4913"/>
                  </a:lnTo>
                  <a:lnTo>
                    <a:pt x="855" y="1"/>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2" name="Google Shape;22812;p75"/>
            <p:cNvSpPr/>
            <p:nvPr/>
          </p:nvSpPr>
          <p:spPr>
            <a:xfrm>
              <a:off x="5373731" y="2904568"/>
              <a:ext cx="67209" cy="80813"/>
            </a:xfrm>
            <a:custGeom>
              <a:avLst/>
              <a:gdLst/>
              <a:ahLst/>
              <a:cxnLst/>
              <a:rect l="l" t="t" r="r" b="b"/>
              <a:pathLst>
                <a:path w="2564" h="3083" extrusionOk="0">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3" name="Google Shape;22813;p75"/>
            <p:cNvSpPr/>
            <p:nvPr/>
          </p:nvSpPr>
          <p:spPr>
            <a:xfrm>
              <a:off x="5337873" y="2930466"/>
              <a:ext cx="156358" cy="200552"/>
            </a:xfrm>
            <a:custGeom>
              <a:avLst/>
              <a:gdLst/>
              <a:ahLst/>
              <a:cxnLst/>
              <a:rect l="l" t="t" r="r" b="b"/>
              <a:pathLst>
                <a:path w="5965" h="7651" extrusionOk="0">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4" name="Google Shape;22814;p75"/>
            <p:cNvSpPr/>
            <p:nvPr/>
          </p:nvSpPr>
          <p:spPr>
            <a:xfrm>
              <a:off x="5320625" y="2930466"/>
              <a:ext cx="156279" cy="200552"/>
            </a:xfrm>
            <a:custGeom>
              <a:avLst/>
              <a:gdLst/>
              <a:ahLst/>
              <a:cxnLst/>
              <a:rect l="l" t="t" r="r" b="b"/>
              <a:pathLst>
                <a:path w="5962" h="7651" extrusionOk="0">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5" name="Google Shape;22815;p75"/>
            <p:cNvSpPr/>
            <p:nvPr/>
          </p:nvSpPr>
          <p:spPr>
            <a:xfrm>
              <a:off x="5244949" y="3069419"/>
              <a:ext cx="173605" cy="162439"/>
            </a:xfrm>
            <a:custGeom>
              <a:avLst/>
              <a:gdLst/>
              <a:ahLst/>
              <a:cxnLst/>
              <a:rect l="l" t="t" r="r" b="b"/>
              <a:pathLst>
                <a:path w="6623" h="6197" extrusionOk="0">
                  <a:moveTo>
                    <a:pt x="1" y="0"/>
                  </a:moveTo>
                  <a:cubicBezTo>
                    <a:pt x="1" y="1"/>
                    <a:pt x="1035" y="3992"/>
                    <a:pt x="6622" y="6196"/>
                  </a:cubicBezTo>
                  <a:cubicBezTo>
                    <a:pt x="6619" y="6179"/>
                    <a:pt x="5233" y="2402"/>
                    <a:pt x="1"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6" name="Google Shape;22816;p75"/>
            <p:cNvSpPr/>
            <p:nvPr/>
          </p:nvSpPr>
          <p:spPr>
            <a:xfrm>
              <a:off x="5238894" y="2896102"/>
              <a:ext cx="336437" cy="357774"/>
            </a:xfrm>
            <a:custGeom>
              <a:avLst/>
              <a:gdLst/>
              <a:ahLst/>
              <a:cxnLst/>
              <a:rect l="l" t="t" r="r" b="b"/>
              <a:pathLst>
                <a:path w="12835" h="13649" extrusionOk="0">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17" name="Google Shape;22817;p75"/>
          <p:cNvGrpSpPr/>
          <p:nvPr/>
        </p:nvGrpSpPr>
        <p:grpSpPr>
          <a:xfrm>
            <a:off x="5226994" y="1652319"/>
            <a:ext cx="374786" cy="364616"/>
            <a:chOff x="5226994" y="1499919"/>
            <a:chExt cx="374786" cy="364616"/>
          </a:xfrm>
        </p:grpSpPr>
        <p:sp>
          <p:nvSpPr>
            <p:cNvPr id="22818" name="Google Shape;22818;p75"/>
            <p:cNvSpPr/>
            <p:nvPr/>
          </p:nvSpPr>
          <p:spPr>
            <a:xfrm>
              <a:off x="5470875" y="1505293"/>
              <a:ext cx="125558" cy="125584"/>
            </a:xfrm>
            <a:custGeom>
              <a:avLst/>
              <a:gdLst/>
              <a:ahLst/>
              <a:cxnLst/>
              <a:rect l="l" t="t" r="r" b="b"/>
              <a:pathLst>
                <a:path w="4790" h="4791" extrusionOk="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9" name="Google Shape;22819;p75"/>
            <p:cNvSpPr/>
            <p:nvPr/>
          </p:nvSpPr>
          <p:spPr>
            <a:xfrm>
              <a:off x="5493732" y="1528176"/>
              <a:ext cx="79843" cy="79843"/>
            </a:xfrm>
            <a:custGeom>
              <a:avLst/>
              <a:gdLst/>
              <a:ahLst/>
              <a:cxnLst/>
              <a:rect l="l" t="t" r="r" b="b"/>
              <a:pathLst>
                <a:path w="3046" h="3046" extrusionOk="0">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0" name="Google Shape;22820;p75"/>
            <p:cNvSpPr/>
            <p:nvPr/>
          </p:nvSpPr>
          <p:spPr>
            <a:xfrm>
              <a:off x="5242564" y="1505293"/>
              <a:ext cx="125663" cy="125584"/>
            </a:xfrm>
            <a:custGeom>
              <a:avLst/>
              <a:gdLst/>
              <a:ahLst/>
              <a:cxnLst/>
              <a:rect l="l" t="t" r="r" b="b"/>
              <a:pathLst>
                <a:path w="4794" h="4791" extrusionOk="0">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1" name="Google Shape;22821;p75"/>
            <p:cNvSpPr/>
            <p:nvPr/>
          </p:nvSpPr>
          <p:spPr>
            <a:xfrm>
              <a:off x="5265421" y="1528176"/>
              <a:ext cx="79948" cy="79843"/>
            </a:xfrm>
            <a:custGeom>
              <a:avLst/>
              <a:gdLst/>
              <a:ahLst/>
              <a:cxnLst/>
              <a:rect l="l" t="t" r="r" b="b"/>
              <a:pathLst>
                <a:path w="3050" h="3046" extrusionOk="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2" name="Google Shape;22822;p75"/>
            <p:cNvSpPr/>
            <p:nvPr/>
          </p:nvSpPr>
          <p:spPr>
            <a:xfrm>
              <a:off x="5253993" y="1539500"/>
              <a:ext cx="331011" cy="319688"/>
            </a:xfrm>
            <a:custGeom>
              <a:avLst/>
              <a:gdLst/>
              <a:ahLst/>
              <a:cxnLst/>
              <a:rect l="l" t="t" r="r" b="b"/>
              <a:pathLst>
                <a:path w="12628" h="12196" extrusionOk="0">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3" name="Google Shape;22823;p75"/>
            <p:cNvSpPr/>
            <p:nvPr/>
          </p:nvSpPr>
          <p:spPr>
            <a:xfrm>
              <a:off x="5376667" y="1767811"/>
              <a:ext cx="85662" cy="68519"/>
            </a:xfrm>
            <a:custGeom>
              <a:avLst/>
              <a:gdLst/>
              <a:ahLst/>
              <a:cxnLst/>
              <a:rect l="l" t="t" r="r" b="b"/>
              <a:pathLst>
                <a:path w="3268" h="2614" extrusionOk="0">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4" name="Google Shape;22824;p75"/>
            <p:cNvSpPr/>
            <p:nvPr/>
          </p:nvSpPr>
          <p:spPr>
            <a:xfrm>
              <a:off x="5253993" y="1543379"/>
              <a:ext cx="157930" cy="315546"/>
            </a:xfrm>
            <a:custGeom>
              <a:avLst/>
              <a:gdLst/>
              <a:ahLst/>
              <a:cxnLst/>
              <a:rect l="l" t="t" r="r" b="b"/>
              <a:pathLst>
                <a:path w="6025" h="12038" extrusionOk="0">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5" name="Google Shape;22825;p75"/>
            <p:cNvSpPr/>
            <p:nvPr/>
          </p:nvSpPr>
          <p:spPr>
            <a:xfrm>
              <a:off x="5333915" y="1676382"/>
              <a:ext cx="34312" cy="40131"/>
            </a:xfrm>
            <a:custGeom>
              <a:avLst/>
              <a:gdLst/>
              <a:ahLst/>
              <a:cxnLst/>
              <a:rect l="l" t="t" r="r" b="b"/>
              <a:pathLst>
                <a:path w="1309" h="1531" extrusionOk="0">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6" name="Google Shape;22826;p75"/>
            <p:cNvSpPr/>
            <p:nvPr/>
          </p:nvSpPr>
          <p:spPr>
            <a:xfrm>
              <a:off x="5351058" y="1676460"/>
              <a:ext cx="17169" cy="28624"/>
            </a:xfrm>
            <a:custGeom>
              <a:avLst/>
              <a:gdLst/>
              <a:ahLst/>
              <a:cxnLst/>
              <a:rect l="l" t="t" r="r" b="b"/>
              <a:pathLst>
                <a:path w="655" h="1092" extrusionOk="0">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7" name="Google Shape;22827;p75"/>
            <p:cNvSpPr/>
            <p:nvPr/>
          </p:nvSpPr>
          <p:spPr>
            <a:xfrm>
              <a:off x="5345343" y="1682201"/>
              <a:ext cx="11455" cy="11455"/>
            </a:xfrm>
            <a:custGeom>
              <a:avLst/>
              <a:gdLst/>
              <a:ahLst/>
              <a:cxnLst/>
              <a:rect l="l" t="t" r="r" b="b"/>
              <a:pathLst>
                <a:path w="437" h="437" extrusionOk="0">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8" name="Google Shape;22828;p75"/>
            <p:cNvSpPr/>
            <p:nvPr/>
          </p:nvSpPr>
          <p:spPr>
            <a:xfrm>
              <a:off x="5470875" y="1676382"/>
              <a:ext cx="34312" cy="40131"/>
            </a:xfrm>
            <a:custGeom>
              <a:avLst/>
              <a:gdLst/>
              <a:ahLst/>
              <a:cxnLst/>
              <a:rect l="l" t="t" r="r" b="b"/>
              <a:pathLst>
                <a:path w="1309" h="1531" extrusionOk="0">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9" name="Google Shape;22829;p75"/>
            <p:cNvSpPr/>
            <p:nvPr/>
          </p:nvSpPr>
          <p:spPr>
            <a:xfrm>
              <a:off x="5488018" y="1676460"/>
              <a:ext cx="17091" cy="28624"/>
            </a:xfrm>
            <a:custGeom>
              <a:avLst/>
              <a:gdLst/>
              <a:ahLst/>
              <a:cxnLst/>
              <a:rect l="l" t="t" r="r" b="b"/>
              <a:pathLst>
                <a:path w="652" h="1092" extrusionOk="0">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0" name="Google Shape;22830;p75"/>
            <p:cNvSpPr/>
            <p:nvPr/>
          </p:nvSpPr>
          <p:spPr>
            <a:xfrm>
              <a:off x="5482304" y="1682201"/>
              <a:ext cx="11455" cy="11455"/>
            </a:xfrm>
            <a:custGeom>
              <a:avLst/>
              <a:gdLst/>
              <a:ahLst/>
              <a:cxnLst/>
              <a:rect l="l" t="t" r="r" b="b"/>
              <a:pathLst>
                <a:path w="437" h="437" extrusionOk="0">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1" name="Google Shape;22831;p75"/>
            <p:cNvSpPr/>
            <p:nvPr/>
          </p:nvSpPr>
          <p:spPr>
            <a:xfrm>
              <a:off x="5368200" y="1762096"/>
              <a:ext cx="102701" cy="45662"/>
            </a:xfrm>
            <a:custGeom>
              <a:avLst/>
              <a:gdLst/>
              <a:ahLst/>
              <a:cxnLst/>
              <a:rect l="l" t="t" r="r" b="b"/>
              <a:pathLst>
                <a:path w="3918" h="1742" extrusionOk="0">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2" name="Google Shape;22832;p75"/>
            <p:cNvSpPr/>
            <p:nvPr/>
          </p:nvSpPr>
          <p:spPr>
            <a:xfrm>
              <a:off x="5390953" y="1744953"/>
              <a:ext cx="57091" cy="40026"/>
            </a:xfrm>
            <a:custGeom>
              <a:avLst/>
              <a:gdLst/>
              <a:ahLst/>
              <a:cxnLst/>
              <a:rect l="l" t="t" r="r" b="b"/>
              <a:pathLst>
                <a:path w="2178" h="1527" extrusionOk="0">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3" name="Google Shape;22833;p75"/>
            <p:cNvSpPr/>
            <p:nvPr/>
          </p:nvSpPr>
          <p:spPr>
            <a:xfrm>
              <a:off x="5390953" y="1747915"/>
              <a:ext cx="47418" cy="37064"/>
            </a:xfrm>
            <a:custGeom>
              <a:avLst/>
              <a:gdLst/>
              <a:ahLst/>
              <a:cxnLst/>
              <a:rect l="l" t="t" r="r" b="b"/>
              <a:pathLst>
                <a:path w="1809" h="1414" extrusionOk="0">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4" name="Google Shape;22834;p75"/>
            <p:cNvSpPr/>
            <p:nvPr/>
          </p:nvSpPr>
          <p:spPr>
            <a:xfrm>
              <a:off x="5226994" y="1499919"/>
              <a:ext cx="374786" cy="364616"/>
            </a:xfrm>
            <a:custGeom>
              <a:avLst/>
              <a:gdLst/>
              <a:ahLst/>
              <a:cxnLst/>
              <a:rect l="l" t="t" r="r" b="b"/>
              <a:pathLst>
                <a:path w="14298" h="13910" extrusionOk="0">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5" name="Google Shape;22835;p75"/>
            <p:cNvSpPr/>
            <p:nvPr/>
          </p:nvSpPr>
          <p:spPr>
            <a:xfrm>
              <a:off x="5328567" y="1671034"/>
              <a:ext cx="45007" cy="50721"/>
            </a:xfrm>
            <a:custGeom>
              <a:avLst/>
              <a:gdLst/>
              <a:ahLst/>
              <a:cxnLst/>
              <a:rect l="l" t="t" r="r" b="b"/>
              <a:pathLst>
                <a:path w="1717" h="1935" extrusionOk="0">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6" name="Google Shape;22836;p75"/>
            <p:cNvSpPr/>
            <p:nvPr/>
          </p:nvSpPr>
          <p:spPr>
            <a:xfrm>
              <a:off x="5465528" y="1671139"/>
              <a:ext cx="45007" cy="50721"/>
            </a:xfrm>
            <a:custGeom>
              <a:avLst/>
              <a:gdLst/>
              <a:ahLst/>
              <a:cxnLst/>
              <a:rect l="l" t="t" r="r" b="b"/>
              <a:pathLst>
                <a:path w="1717" h="1935" extrusionOk="0">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7" name="Google Shape;22837;p75"/>
            <p:cNvSpPr/>
            <p:nvPr/>
          </p:nvSpPr>
          <p:spPr>
            <a:xfrm>
              <a:off x="5361831" y="1739711"/>
              <a:ext cx="115152" cy="101967"/>
            </a:xfrm>
            <a:custGeom>
              <a:avLst/>
              <a:gdLst/>
              <a:ahLst/>
              <a:cxnLst/>
              <a:rect l="l" t="t" r="r" b="b"/>
              <a:pathLst>
                <a:path w="4393" h="3890" extrusionOk="0">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38" name="Google Shape;22838;p75"/>
          <p:cNvGrpSpPr/>
          <p:nvPr/>
        </p:nvGrpSpPr>
        <p:grpSpPr>
          <a:xfrm>
            <a:off x="5785923" y="2562207"/>
            <a:ext cx="352794" cy="374262"/>
            <a:chOff x="5785923" y="2409807"/>
            <a:chExt cx="352794" cy="374262"/>
          </a:xfrm>
        </p:grpSpPr>
        <p:sp>
          <p:nvSpPr>
            <p:cNvPr id="22839" name="Google Shape;22839;p75"/>
            <p:cNvSpPr/>
            <p:nvPr/>
          </p:nvSpPr>
          <p:spPr>
            <a:xfrm>
              <a:off x="5791637" y="2550018"/>
              <a:ext cx="341365" cy="228730"/>
            </a:xfrm>
            <a:custGeom>
              <a:avLst/>
              <a:gdLst/>
              <a:ahLst/>
              <a:cxnLst/>
              <a:rect l="l" t="t" r="r" b="b"/>
              <a:pathLst>
                <a:path w="13023" h="8726" extrusionOk="0">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0" name="Google Shape;22840;p75"/>
            <p:cNvSpPr/>
            <p:nvPr/>
          </p:nvSpPr>
          <p:spPr>
            <a:xfrm>
              <a:off x="5895150" y="2415259"/>
              <a:ext cx="134234" cy="211561"/>
            </a:xfrm>
            <a:custGeom>
              <a:avLst/>
              <a:gdLst/>
              <a:ahLst/>
              <a:cxnLst/>
              <a:rect l="l" t="t" r="r" b="b"/>
              <a:pathLst>
                <a:path w="5121" h="8071" extrusionOk="0">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1" name="Google Shape;22841;p75"/>
            <p:cNvSpPr/>
            <p:nvPr/>
          </p:nvSpPr>
          <p:spPr>
            <a:xfrm>
              <a:off x="5895517" y="2415626"/>
              <a:ext cx="59843" cy="175440"/>
            </a:xfrm>
            <a:custGeom>
              <a:avLst/>
              <a:gdLst/>
              <a:ahLst/>
              <a:cxnLst/>
              <a:rect l="l" t="t" r="r" b="b"/>
              <a:pathLst>
                <a:path w="2283" h="6693" extrusionOk="0">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2" name="Google Shape;22842;p75"/>
            <p:cNvSpPr/>
            <p:nvPr/>
          </p:nvSpPr>
          <p:spPr>
            <a:xfrm>
              <a:off x="5909541" y="2579323"/>
              <a:ext cx="29332" cy="23539"/>
            </a:xfrm>
            <a:custGeom>
              <a:avLst/>
              <a:gdLst/>
              <a:ahLst/>
              <a:cxnLst/>
              <a:rect l="l" t="t" r="r" b="b"/>
              <a:pathLst>
                <a:path w="1119" h="898" extrusionOk="0">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3" name="Google Shape;22843;p75"/>
            <p:cNvSpPr/>
            <p:nvPr/>
          </p:nvSpPr>
          <p:spPr>
            <a:xfrm>
              <a:off x="5985767" y="2579323"/>
              <a:ext cx="29332" cy="23539"/>
            </a:xfrm>
            <a:custGeom>
              <a:avLst/>
              <a:gdLst/>
              <a:ahLst/>
              <a:cxnLst/>
              <a:rect l="l" t="t" r="r" b="b"/>
              <a:pathLst>
                <a:path w="1119" h="898" extrusionOk="0">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4" name="Google Shape;22844;p75"/>
            <p:cNvSpPr/>
            <p:nvPr/>
          </p:nvSpPr>
          <p:spPr>
            <a:xfrm>
              <a:off x="5785923" y="2409807"/>
              <a:ext cx="352794" cy="374262"/>
            </a:xfrm>
            <a:custGeom>
              <a:avLst/>
              <a:gdLst/>
              <a:ahLst/>
              <a:cxnLst/>
              <a:rect l="l" t="t" r="r" b="b"/>
              <a:pathLst>
                <a:path w="13459" h="14278" extrusionOk="0">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45" name="Google Shape;22845;p75"/>
          <p:cNvGrpSpPr/>
          <p:nvPr/>
        </p:nvGrpSpPr>
        <p:grpSpPr>
          <a:xfrm>
            <a:off x="3587376" y="3090284"/>
            <a:ext cx="357853" cy="274235"/>
            <a:chOff x="3587376" y="2937884"/>
            <a:chExt cx="357853" cy="274235"/>
          </a:xfrm>
        </p:grpSpPr>
        <p:sp>
          <p:nvSpPr>
            <p:cNvPr id="22846" name="Google Shape;22846;p75"/>
            <p:cNvSpPr/>
            <p:nvPr/>
          </p:nvSpPr>
          <p:spPr>
            <a:xfrm>
              <a:off x="3592540" y="2943127"/>
              <a:ext cx="173763" cy="263776"/>
            </a:xfrm>
            <a:custGeom>
              <a:avLst/>
              <a:gdLst/>
              <a:ahLst/>
              <a:cxnLst/>
              <a:rect l="l" t="t" r="r" b="b"/>
              <a:pathLst>
                <a:path w="6629" h="10063" extrusionOk="0">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7" name="Google Shape;22847;p75"/>
            <p:cNvSpPr/>
            <p:nvPr/>
          </p:nvSpPr>
          <p:spPr>
            <a:xfrm>
              <a:off x="3610521" y="3027190"/>
              <a:ext cx="156148" cy="41337"/>
            </a:xfrm>
            <a:custGeom>
              <a:avLst/>
              <a:gdLst/>
              <a:ahLst/>
              <a:cxnLst/>
              <a:rect l="l" t="t" r="r" b="b"/>
              <a:pathLst>
                <a:path w="5957" h="1577" extrusionOk="0">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8" name="Google Shape;22848;p75"/>
            <p:cNvSpPr/>
            <p:nvPr/>
          </p:nvSpPr>
          <p:spPr>
            <a:xfrm>
              <a:off x="3592540" y="2943127"/>
              <a:ext cx="162701" cy="117747"/>
            </a:xfrm>
            <a:custGeom>
              <a:avLst/>
              <a:gdLst/>
              <a:ahLst/>
              <a:cxnLst/>
              <a:rect l="l" t="t" r="r" b="b"/>
              <a:pathLst>
                <a:path w="6207" h="4492" extrusionOk="0">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9" name="Google Shape;22849;p75"/>
            <p:cNvSpPr/>
            <p:nvPr/>
          </p:nvSpPr>
          <p:spPr>
            <a:xfrm>
              <a:off x="3592540" y="2943127"/>
              <a:ext cx="96069" cy="54339"/>
            </a:xfrm>
            <a:custGeom>
              <a:avLst/>
              <a:gdLst/>
              <a:ahLst/>
              <a:cxnLst/>
              <a:rect l="l" t="t" r="r" b="b"/>
              <a:pathLst>
                <a:path w="3665" h="2073" extrusionOk="0">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0" name="Google Shape;22850;p75"/>
            <p:cNvSpPr/>
            <p:nvPr/>
          </p:nvSpPr>
          <p:spPr>
            <a:xfrm>
              <a:off x="3625436" y="3137257"/>
              <a:ext cx="61442" cy="46580"/>
            </a:xfrm>
            <a:custGeom>
              <a:avLst/>
              <a:gdLst/>
              <a:ahLst/>
              <a:cxnLst/>
              <a:rect l="l" t="t" r="r" b="b"/>
              <a:pathLst>
                <a:path w="2344" h="1777" extrusionOk="0">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1" name="Google Shape;22851;p75"/>
            <p:cNvSpPr/>
            <p:nvPr/>
          </p:nvSpPr>
          <p:spPr>
            <a:xfrm>
              <a:off x="3766381" y="2943127"/>
              <a:ext cx="173763" cy="263776"/>
            </a:xfrm>
            <a:custGeom>
              <a:avLst/>
              <a:gdLst/>
              <a:ahLst/>
              <a:cxnLst/>
              <a:rect l="l" t="t" r="r" b="b"/>
              <a:pathLst>
                <a:path w="6629" h="10063" extrusionOk="0">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2" name="Google Shape;22852;p75"/>
            <p:cNvSpPr/>
            <p:nvPr/>
          </p:nvSpPr>
          <p:spPr>
            <a:xfrm>
              <a:off x="3766014" y="3027190"/>
              <a:ext cx="156253" cy="41337"/>
            </a:xfrm>
            <a:custGeom>
              <a:avLst/>
              <a:gdLst/>
              <a:ahLst/>
              <a:cxnLst/>
              <a:rect l="l" t="t" r="r" b="b"/>
              <a:pathLst>
                <a:path w="5961" h="1577" extrusionOk="0">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3" name="Google Shape;22853;p75"/>
            <p:cNvSpPr/>
            <p:nvPr/>
          </p:nvSpPr>
          <p:spPr>
            <a:xfrm>
              <a:off x="3777443" y="2943127"/>
              <a:ext cx="162701" cy="117747"/>
            </a:xfrm>
            <a:custGeom>
              <a:avLst/>
              <a:gdLst/>
              <a:ahLst/>
              <a:cxnLst/>
              <a:rect l="l" t="t" r="r" b="b"/>
              <a:pathLst>
                <a:path w="6207" h="4492" extrusionOk="0">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4" name="Google Shape;22854;p75"/>
            <p:cNvSpPr/>
            <p:nvPr/>
          </p:nvSpPr>
          <p:spPr>
            <a:xfrm>
              <a:off x="3844075" y="2943127"/>
              <a:ext cx="96069" cy="54339"/>
            </a:xfrm>
            <a:custGeom>
              <a:avLst/>
              <a:gdLst/>
              <a:ahLst/>
              <a:cxnLst/>
              <a:rect l="l" t="t" r="r" b="b"/>
              <a:pathLst>
                <a:path w="3665" h="2073" extrusionOk="0">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5" name="Google Shape;22855;p75"/>
            <p:cNvSpPr/>
            <p:nvPr/>
          </p:nvSpPr>
          <p:spPr>
            <a:xfrm>
              <a:off x="3845805" y="3137257"/>
              <a:ext cx="61442" cy="46580"/>
            </a:xfrm>
            <a:custGeom>
              <a:avLst/>
              <a:gdLst/>
              <a:ahLst/>
              <a:cxnLst/>
              <a:rect l="l" t="t" r="r" b="b"/>
              <a:pathLst>
                <a:path w="2344" h="1777" extrusionOk="0">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6" name="Google Shape;22856;p75"/>
            <p:cNvSpPr/>
            <p:nvPr/>
          </p:nvSpPr>
          <p:spPr>
            <a:xfrm>
              <a:off x="3749605" y="3055211"/>
              <a:ext cx="33657" cy="72845"/>
            </a:xfrm>
            <a:custGeom>
              <a:avLst/>
              <a:gdLst/>
              <a:ahLst/>
              <a:cxnLst/>
              <a:rect l="l" t="t" r="r" b="b"/>
              <a:pathLst>
                <a:path w="1284" h="2779" extrusionOk="0">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7" name="Google Shape;22857;p75"/>
            <p:cNvSpPr/>
            <p:nvPr/>
          </p:nvSpPr>
          <p:spPr>
            <a:xfrm>
              <a:off x="3755031" y="3032721"/>
              <a:ext cx="22438" cy="22517"/>
            </a:xfrm>
            <a:custGeom>
              <a:avLst/>
              <a:gdLst/>
              <a:ahLst/>
              <a:cxnLst/>
              <a:rect l="l" t="t" r="r" b="b"/>
              <a:pathLst>
                <a:path w="856" h="859" extrusionOk="0">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8" name="Google Shape;22858;p75"/>
            <p:cNvSpPr/>
            <p:nvPr/>
          </p:nvSpPr>
          <p:spPr>
            <a:xfrm>
              <a:off x="3587376" y="2937884"/>
              <a:ext cx="357853" cy="274235"/>
            </a:xfrm>
            <a:custGeom>
              <a:avLst/>
              <a:gdLst/>
              <a:ahLst/>
              <a:cxnLst/>
              <a:rect l="l" t="t" r="r" b="b"/>
              <a:pathLst>
                <a:path w="13652" h="10462" extrusionOk="0">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59" name="Google Shape;22859;p75"/>
          <p:cNvGrpSpPr/>
          <p:nvPr/>
        </p:nvGrpSpPr>
        <p:grpSpPr>
          <a:xfrm>
            <a:off x="1944035" y="3048528"/>
            <a:ext cx="362650" cy="357748"/>
            <a:chOff x="1944035" y="2896128"/>
            <a:chExt cx="362650" cy="357748"/>
          </a:xfrm>
        </p:grpSpPr>
        <p:sp>
          <p:nvSpPr>
            <p:cNvPr id="22860" name="Google Shape;22860;p75"/>
            <p:cNvSpPr/>
            <p:nvPr/>
          </p:nvSpPr>
          <p:spPr>
            <a:xfrm>
              <a:off x="2002149" y="2990965"/>
              <a:ext cx="246502" cy="257669"/>
            </a:xfrm>
            <a:custGeom>
              <a:avLst/>
              <a:gdLst/>
              <a:ahLst/>
              <a:cxnLst/>
              <a:rect l="l" t="t" r="r" b="b"/>
              <a:pathLst>
                <a:path w="9404" h="9830" extrusionOk="0">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1" name="Google Shape;22861;p75"/>
            <p:cNvSpPr/>
            <p:nvPr/>
          </p:nvSpPr>
          <p:spPr>
            <a:xfrm>
              <a:off x="2002149" y="2990965"/>
              <a:ext cx="125768" cy="257669"/>
            </a:xfrm>
            <a:custGeom>
              <a:avLst/>
              <a:gdLst/>
              <a:ahLst/>
              <a:cxnLst/>
              <a:rect l="l" t="t" r="r" b="b"/>
              <a:pathLst>
                <a:path w="4798" h="9830" extrusionOk="0">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2" name="Google Shape;22862;p75"/>
            <p:cNvSpPr/>
            <p:nvPr/>
          </p:nvSpPr>
          <p:spPr>
            <a:xfrm>
              <a:off x="2041336" y="2923782"/>
              <a:ext cx="168048" cy="89621"/>
            </a:xfrm>
            <a:custGeom>
              <a:avLst/>
              <a:gdLst/>
              <a:ahLst/>
              <a:cxnLst/>
              <a:rect l="l" t="t" r="r" b="b"/>
              <a:pathLst>
                <a:path w="6411" h="3419" extrusionOk="0">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3" name="Google Shape;22863;p75"/>
            <p:cNvSpPr/>
            <p:nvPr/>
          </p:nvSpPr>
          <p:spPr>
            <a:xfrm>
              <a:off x="2041231" y="2923782"/>
              <a:ext cx="96803" cy="88887"/>
            </a:xfrm>
            <a:custGeom>
              <a:avLst/>
              <a:gdLst/>
              <a:ahLst/>
              <a:cxnLst/>
              <a:rect l="l" t="t" r="r" b="b"/>
              <a:pathLst>
                <a:path w="3693" h="3391" extrusionOk="0">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4" name="Google Shape;22864;p75"/>
            <p:cNvSpPr/>
            <p:nvPr/>
          </p:nvSpPr>
          <p:spPr>
            <a:xfrm>
              <a:off x="2146579" y="2928946"/>
              <a:ext cx="45662" cy="34024"/>
            </a:xfrm>
            <a:custGeom>
              <a:avLst/>
              <a:gdLst/>
              <a:ahLst/>
              <a:cxnLst/>
              <a:rect l="l" t="t" r="r" b="b"/>
              <a:pathLst>
                <a:path w="1742" h="1298" extrusionOk="0">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5" name="Google Shape;22865;p75"/>
            <p:cNvSpPr/>
            <p:nvPr/>
          </p:nvSpPr>
          <p:spPr>
            <a:xfrm>
              <a:off x="2058479" y="2928946"/>
              <a:ext cx="45636" cy="34024"/>
            </a:xfrm>
            <a:custGeom>
              <a:avLst/>
              <a:gdLst/>
              <a:ahLst/>
              <a:cxnLst/>
              <a:rect l="l" t="t" r="r" b="b"/>
              <a:pathLst>
                <a:path w="1741" h="1298" extrusionOk="0">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6" name="Google Shape;22866;p75"/>
            <p:cNvSpPr/>
            <p:nvPr/>
          </p:nvSpPr>
          <p:spPr>
            <a:xfrm>
              <a:off x="2058112" y="3102971"/>
              <a:ext cx="39293" cy="39293"/>
            </a:xfrm>
            <a:custGeom>
              <a:avLst/>
              <a:gdLst/>
              <a:ahLst/>
              <a:cxnLst/>
              <a:rect l="l" t="t" r="r" b="b"/>
              <a:pathLst>
                <a:path w="1499" h="1499" extrusionOk="0">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7" name="Google Shape;22867;p75"/>
            <p:cNvSpPr/>
            <p:nvPr/>
          </p:nvSpPr>
          <p:spPr>
            <a:xfrm>
              <a:off x="2036434" y="3187034"/>
              <a:ext cx="37536" cy="33395"/>
            </a:xfrm>
            <a:custGeom>
              <a:avLst/>
              <a:gdLst/>
              <a:ahLst/>
              <a:cxnLst/>
              <a:rect l="l" t="t" r="r" b="b"/>
              <a:pathLst>
                <a:path w="1432" h="1274" extrusionOk="0">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8" name="Google Shape;22868;p75"/>
            <p:cNvSpPr/>
            <p:nvPr/>
          </p:nvSpPr>
          <p:spPr>
            <a:xfrm>
              <a:off x="2007784" y="3047007"/>
              <a:ext cx="27943" cy="27969"/>
            </a:xfrm>
            <a:custGeom>
              <a:avLst/>
              <a:gdLst/>
              <a:ahLst/>
              <a:cxnLst/>
              <a:rect l="l" t="t" r="r" b="b"/>
              <a:pathLst>
                <a:path w="1066" h="1067" extrusionOk="0">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9" name="Google Shape;22869;p75"/>
            <p:cNvSpPr/>
            <p:nvPr/>
          </p:nvSpPr>
          <p:spPr>
            <a:xfrm>
              <a:off x="2153316" y="3102971"/>
              <a:ext cx="39293" cy="39293"/>
            </a:xfrm>
            <a:custGeom>
              <a:avLst/>
              <a:gdLst/>
              <a:ahLst/>
              <a:cxnLst/>
              <a:rect l="l" t="t" r="r" b="b"/>
              <a:pathLst>
                <a:path w="1499" h="1499" extrusionOk="0">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0" name="Google Shape;22870;p75"/>
            <p:cNvSpPr/>
            <p:nvPr/>
          </p:nvSpPr>
          <p:spPr>
            <a:xfrm>
              <a:off x="2176724" y="3187034"/>
              <a:ext cx="37641" cy="33395"/>
            </a:xfrm>
            <a:custGeom>
              <a:avLst/>
              <a:gdLst/>
              <a:ahLst/>
              <a:cxnLst/>
              <a:rect l="l" t="t" r="r" b="b"/>
              <a:pathLst>
                <a:path w="1436" h="1274" extrusionOk="0">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1" name="Google Shape;22871;p75"/>
            <p:cNvSpPr/>
            <p:nvPr/>
          </p:nvSpPr>
          <p:spPr>
            <a:xfrm>
              <a:off x="2214994" y="3047007"/>
              <a:ext cx="28047" cy="27969"/>
            </a:xfrm>
            <a:custGeom>
              <a:avLst/>
              <a:gdLst/>
              <a:ahLst/>
              <a:cxnLst/>
              <a:rect l="l" t="t" r="r" b="b"/>
              <a:pathLst>
                <a:path w="1070" h="1067" extrusionOk="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2" name="Google Shape;22872;p75"/>
            <p:cNvSpPr/>
            <p:nvPr/>
          </p:nvSpPr>
          <p:spPr>
            <a:xfrm>
              <a:off x="1944035" y="2896128"/>
              <a:ext cx="362650" cy="357748"/>
            </a:xfrm>
            <a:custGeom>
              <a:avLst/>
              <a:gdLst/>
              <a:ahLst/>
              <a:cxnLst/>
              <a:rect l="l" t="t" r="r" b="b"/>
              <a:pathLst>
                <a:path w="13835" h="13648" extrusionOk="0">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3" name="Google Shape;22873;p75"/>
            <p:cNvSpPr/>
            <p:nvPr/>
          </p:nvSpPr>
          <p:spPr>
            <a:xfrm>
              <a:off x="2050904" y="3097702"/>
              <a:ext cx="53683" cy="49699"/>
            </a:xfrm>
            <a:custGeom>
              <a:avLst/>
              <a:gdLst/>
              <a:ahLst/>
              <a:cxnLst/>
              <a:rect l="l" t="t" r="r" b="b"/>
              <a:pathLst>
                <a:path w="2048" h="1896" extrusionOk="0">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4" name="Google Shape;22874;p75"/>
            <p:cNvSpPr/>
            <p:nvPr/>
          </p:nvSpPr>
          <p:spPr>
            <a:xfrm>
              <a:off x="2139764" y="3097702"/>
              <a:ext cx="58113" cy="49778"/>
            </a:xfrm>
            <a:custGeom>
              <a:avLst/>
              <a:gdLst/>
              <a:ahLst/>
              <a:cxnLst/>
              <a:rect l="l" t="t" r="r" b="b"/>
              <a:pathLst>
                <a:path w="2217" h="1899" extrusionOk="0">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75" name="Google Shape;22875;p75"/>
          <p:cNvGrpSpPr/>
          <p:nvPr/>
        </p:nvGrpSpPr>
        <p:grpSpPr>
          <a:xfrm>
            <a:off x="3030832" y="3055448"/>
            <a:ext cx="378115" cy="344118"/>
            <a:chOff x="3030832" y="2903048"/>
            <a:chExt cx="378115" cy="344118"/>
          </a:xfrm>
        </p:grpSpPr>
        <p:sp>
          <p:nvSpPr>
            <p:cNvPr id="22876" name="Google Shape;22876;p75"/>
            <p:cNvSpPr/>
            <p:nvPr/>
          </p:nvSpPr>
          <p:spPr>
            <a:xfrm>
              <a:off x="3164987" y="3164360"/>
              <a:ext cx="32975" cy="30354"/>
            </a:xfrm>
            <a:custGeom>
              <a:avLst/>
              <a:gdLst/>
              <a:ahLst/>
              <a:cxnLst/>
              <a:rect l="l" t="t" r="r" b="b"/>
              <a:pathLst>
                <a:path w="1258" h="1158" extrusionOk="0">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7" name="Google Shape;22877;p75"/>
            <p:cNvSpPr/>
            <p:nvPr/>
          </p:nvSpPr>
          <p:spPr>
            <a:xfrm>
              <a:off x="3266692" y="3216445"/>
              <a:ext cx="27864" cy="23277"/>
            </a:xfrm>
            <a:custGeom>
              <a:avLst/>
              <a:gdLst/>
              <a:ahLst/>
              <a:cxnLst/>
              <a:rect l="l" t="t" r="r" b="b"/>
              <a:pathLst>
                <a:path w="1063" h="888" extrusionOk="0">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8" name="Google Shape;22878;p75"/>
            <p:cNvSpPr/>
            <p:nvPr/>
          </p:nvSpPr>
          <p:spPr>
            <a:xfrm>
              <a:off x="3351673" y="3182526"/>
              <a:ext cx="26815" cy="24876"/>
            </a:xfrm>
            <a:custGeom>
              <a:avLst/>
              <a:gdLst/>
              <a:ahLst/>
              <a:cxnLst/>
              <a:rect l="l" t="t" r="r" b="b"/>
              <a:pathLst>
                <a:path w="1023" h="949" extrusionOk="0">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9" name="Google Shape;22879;p75"/>
            <p:cNvSpPr/>
            <p:nvPr/>
          </p:nvSpPr>
          <p:spPr>
            <a:xfrm>
              <a:off x="3152405" y="3069130"/>
              <a:ext cx="26763" cy="29175"/>
            </a:xfrm>
            <a:custGeom>
              <a:avLst/>
              <a:gdLst/>
              <a:ahLst/>
              <a:cxnLst/>
              <a:rect l="l" t="t" r="r" b="b"/>
              <a:pathLst>
                <a:path w="1021" h="1113" extrusionOk="0">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0" name="Google Shape;22880;p75"/>
            <p:cNvSpPr/>
            <p:nvPr/>
          </p:nvSpPr>
          <p:spPr>
            <a:xfrm>
              <a:off x="3097097" y="2930466"/>
              <a:ext cx="311850" cy="291352"/>
            </a:xfrm>
            <a:custGeom>
              <a:avLst/>
              <a:gdLst/>
              <a:ahLst/>
              <a:cxnLst/>
              <a:rect l="l" t="t" r="r" b="b"/>
              <a:pathLst>
                <a:path w="11897" h="11115" extrusionOk="0">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1" name="Google Shape;22881;p75"/>
            <p:cNvSpPr/>
            <p:nvPr/>
          </p:nvSpPr>
          <p:spPr>
            <a:xfrm>
              <a:off x="3109024" y="2968107"/>
              <a:ext cx="283252" cy="253711"/>
            </a:xfrm>
            <a:custGeom>
              <a:avLst/>
              <a:gdLst/>
              <a:ahLst/>
              <a:cxnLst/>
              <a:rect l="l" t="t" r="r" b="b"/>
              <a:pathLst>
                <a:path w="10806" h="9679" extrusionOk="0">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2" name="Google Shape;22882;p75"/>
            <p:cNvSpPr/>
            <p:nvPr/>
          </p:nvSpPr>
          <p:spPr>
            <a:xfrm>
              <a:off x="3045668" y="2936128"/>
              <a:ext cx="85479" cy="89621"/>
            </a:xfrm>
            <a:custGeom>
              <a:avLst/>
              <a:gdLst/>
              <a:ahLst/>
              <a:cxnLst/>
              <a:rect l="l" t="t" r="r" b="b"/>
              <a:pathLst>
                <a:path w="3261" h="3419" extrusionOk="0">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3" name="Google Shape;22883;p75"/>
            <p:cNvSpPr/>
            <p:nvPr/>
          </p:nvSpPr>
          <p:spPr>
            <a:xfrm>
              <a:off x="3045563" y="2941004"/>
              <a:ext cx="80866" cy="84850"/>
            </a:xfrm>
            <a:custGeom>
              <a:avLst/>
              <a:gdLst/>
              <a:ahLst/>
              <a:cxnLst/>
              <a:rect l="l" t="t" r="r" b="b"/>
              <a:pathLst>
                <a:path w="3085" h="3237" extrusionOk="0">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4" name="Google Shape;22884;p75"/>
            <p:cNvSpPr/>
            <p:nvPr/>
          </p:nvSpPr>
          <p:spPr>
            <a:xfrm>
              <a:off x="3073689" y="2958540"/>
              <a:ext cx="22412" cy="22412"/>
            </a:xfrm>
            <a:custGeom>
              <a:avLst/>
              <a:gdLst/>
              <a:ahLst/>
              <a:cxnLst/>
              <a:rect l="l" t="t" r="r" b="b"/>
              <a:pathLst>
                <a:path w="855" h="855" extrusionOk="0">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5" name="Google Shape;22885;p75"/>
            <p:cNvSpPr/>
            <p:nvPr/>
          </p:nvSpPr>
          <p:spPr>
            <a:xfrm>
              <a:off x="3062890" y="2953271"/>
              <a:ext cx="38480" cy="32975"/>
            </a:xfrm>
            <a:custGeom>
              <a:avLst/>
              <a:gdLst/>
              <a:ahLst/>
              <a:cxnLst/>
              <a:rect l="l" t="t" r="r" b="b"/>
              <a:pathLst>
                <a:path w="1468" h="1258" extrusionOk="0">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6" name="Google Shape;22886;p75"/>
            <p:cNvSpPr/>
            <p:nvPr/>
          </p:nvSpPr>
          <p:spPr>
            <a:xfrm>
              <a:off x="3030832" y="2903048"/>
              <a:ext cx="374813" cy="344118"/>
            </a:xfrm>
            <a:custGeom>
              <a:avLst/>
              <a:gdLst/>
              <a:ahLst/>
              <a:cxnLst/>
              <a:rect l="l" t="t" r="r" b="b"/>
              <a:pathLst>
                <a:path w="14299" h="13128" extrusionOk="0">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87" name="Google Shape;22887;p75"/>
          <p:cNvGrpSpPr/>
          <p:nvPr/>
        </p:nvGrpSpPr>
        <p:grpSpPr>
          <a:xfrm>
            <a:off x="3036546" y="2582522"/>
            <a:ext cx="379400" cy="333528"/>
            <a:chOff x="3036546" y="2430122"/>
            <a:chExt cx="379400" cy="333528"/>
          </a:xfrm>
        </p:grpSpPr>
        <p:sp>
          <p:nvSpPr>
            <p:cNvPr id="22888" name="Google Shape;22888;p75"/>
            <p:cNvSpPr/>
            <p:nvPr/>
          </p:nvSpPr>
          <p:spPr>
            <a:xfrm>
              <a:off x="3269916" y="2470463"/>
              <a:ext cx="65190" cy="73762"/>
            </a:xfrm>
            <a:custGeom>
              <a:avLst/>
              <a:gdLst/>
              <a:ahLst/>
              <a:cxnLst/>
              <a:rect l="l" t="t" r="r" b="b"/>
              <a:pathLst>
                <a:path w="2487" h="2814" extrusionOk="0">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9" name="Google Shape;22889;p75"/>
            <p:cNvSpPr/>
            <p:nvPr/>
          </p:nvSpPr>
          <p:spPr>
            <a:xfrm>
              <a:off x="3116835" y="2470463"/>
              <a:ext cx="65269" cy="73762"/>
            </a:xfrm>
            <a:custGeom>
              <a:avLst/>
              <a:gdLst/>
              <a:ahLst/>
              <a:cxnLst/>
              <a:rect l="l" t="t" r="r" b="b"/>
              <a:pathLst>
                <a:path w="2490" h="2814" extrusionOk="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0" name="Google Shape;22890;p75"/>
            <p:cNvSpPr/>
            <p:nvPr/>
          </p:nvSpPr>
          <p:spPr>
            <a:xfrm>
              <a:off x="3255263" y="2523753"/>
              <a:ext cx="23434" cy="23434"/>
            </a:xfrm>
            <a:custGeom>
              <a:avLst/>
              <a:gdLst/>
              <a:ahLst/>
              <a:cxnLst/>
              <a:rect l="l" t="t" r="r" b="b"/>
              <a:pathLst>
                <a:path w="894" h="894" extrusionOk="0">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1" name="Google Shape;22891;p75"/>
            <p:cNvSpPr/>
            <p:nvPr/>
          </p:nvSpPr>
          <p:spPr>
            <a:xfrm>
              <a:off x="3143913" y="2558852"/>
              <a:ext cx="164116" cy="123094"/>
            </a:xfrm>
            <a:custGeom>
              <a:avLst/>
              <a:gdLst/>
              <a:ahLst/>
              <a:cxnLst/>
              <a:rect l="l" t="t" r="r" b="b"/>
              <a:pathLst>
                <a:path w="6261" h="4696" extrusionOk="0">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2" name="Google Shape;22892;p75"/>
            <p:cNvSpPr/>
            <p:nvPr/>
          </p:nvSpPr>
          <p:spPr>
            <a:xfrm>
              <a:off x="3173244" y="2523753"/>
              <a:ext cx="23434" cy="23434"/>
            </a:xfrm>
            <a:custGeom>
              <a:avLst/>
              <a:gdLst/>
              <a:ahLst/>
              <a:cxnLst/>
              <a:rect l="l" t="t" r="r" b="b"/>
              <a:pathLst>
                <a:path w="894" h="894" extrusionOk="0">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3" name="Google Shape;22893;p75"/>
            <p:cNvSpPr/>
            <p:nvPr/>
          </p:nvSpPr>
          <p:spPr>
            <a:xfrm>
              <a:off x="3143913" y="2559323"/>
              <a:ext cx="80682" cy="122622"/>
            </a:xfrm>
            <a:custGeom>
              <a:avLst/>
              <a:gdLst/>
              <a:ahLst/>
              <a:cxnLst/>
              <a:rect l="l" t="t" r="r" b="b"/>
              <a:pathLst>
                <a:path w="3078" h="4678" extrusionOk="0">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4" name="Google Shape;22894;p75"/>
            <p:cNvSpPr/>
            <p:nvPr/>
          </p:nvSpPr>
          <p:spPr>
            <a:xfrm>
              <a:off x="3036546" y="2430122"/>
              <a:ext cx="379400" cy="333528"/>
            </a:xfrm>
            <a:custGeom>
              <a:avLst/>
              <a:gdLst/>
              <a:ahLst/>
              <a:cxnLst/>
              <a:rect l="l" t="t" r="r" b="b"/>
              <a:pathLst>
                <a:path w="14474" h="12724" extrusionOk="0">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95" name="Google Shape;22895;p75"/>
          <p:cNvGrpSpPr/>
          <p:nvPr/>
        </p:nvGrpSpPr>
        <p:grpSpPr>
          <a:xfrm>
            <a:off x="1944350" y="2629364"/>
            <a:ext cx="375546" cy="240106"/>
            <a:chOff x="1944350" y="2476964"/>
            <a:chExt cx="375546" cy="240106"/>
          </a:xfrm>
        </p:grpSpPr>
        <p:sp>
          <p:nvSpPr>
            <p:cNvPr id="22896" name="Google Shape;22896;p75"/>
            <p:cNvSpPr/>
            <p:nvPr/>
          </p:nvSpPr>
          <p:spPr>
            <a:xfrm>
              <a:off x="1949802" y="2482442"/>
              <a:ext cx="328259" cy="211482"/>
            </a:xfrm>
            <a:custGeom>
              <a:avLst/>
              <a:gdLst/>
              <a:ahLst/>
              <a:cxnLst/>
              <a:rect l="l" t="t" r="r" b="b"/>
              <a:pathLst>
                <a:path w="12523" h="8068" extrusionOk="0">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7" name="Google Shape;22897;p75"/>
            <p:cNvSpPr/>
            <p:nvPr/>
          </p:nvSpPr>
          <p:spPr>
            <a:xfrm>
              <a:off x="1996434" y="2615733"/>
              <a:ext cx="107052" cy="95807"/>
            </a:xfrm>
            <a:custGeom>
              <a:avLst/>
              <a:gdLst/>
              <a:ahLst/>
              <a:cxnLst/>
              <a:rect l="l" t="t" r="r" b="b"/>
              <a:pathLst>
                <a:path w="4084" h="3655" extrusionOk="0">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8" name="Google Shape;22898;p75"/>
            <p:cNvSpPr/>
            <p:nvPr/>
          </p:nvSpPr>
          <p:spPr>
            <a:xfrm>
              <a:off x="2184194" y="2652876"/>
              <a:ext cx="58664" cy="58664"/>
            </a:xfrm>
            <a:custGeom>
              <a:avLst/>
              <a:gdLst/>
              <a:ahLst/>
              <a:cxnLst/>
              <a:rect l="l" t="t" r="r" b="b"/>
              <a:pathLst>
                <a:path w="2238" h="2238" extrusionOk="0">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9" name="Google Shape;22899;p75"/>
            <p:cNvSpPr/>
            <p:nvPr/>
          </p:nvSpPr>
          <p:spPr>
            <a:xfrm>
              <a:off x="1980680" y="2482442"/>
              <a:ext cx="51167" cy="88415"/>
            </a:xfrm>
            <a:custGeom>
              <a:avLst/>
              <a:gdLst/>
              <a:ahLst/>
              <a:cxnLst/>
              <a:rect l="l" t="t" r="r" b="b"/>
              <a:pathLst>
                <a:path w="1952" h="3373" extrusionOk="0">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0" name="Google Shape;22900;p75"/>
            <p:cNvSpPr/>
            <p:nvPr/>
          </p:nvSpPr>
          <p:spPr>
            <a:xfrm>
              <a:off x="2031821" y="2519978"/>
              <a:ext cx="285218" cy="144457"/>
            </a:xfrm>
            <a:custGeom>
              <a:avLst/>
              <a:gdLst/>
              <a:ahLst/>
              <a:cxnLst/>
              <a:rect l="l" t="t" r="r" b="b"/>
              <a:pathLst>
                <a:path w="10881" h="5511" extrusionOk="0">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1" name="Google Shape;22901;p75"/>
            <p:cNvSpPr/>
            <p:nvPr/>
          </p:nvSpPr>
          <p:spPr>
            <a:xfrm>
              <a:off x="2031821" y="2556650"/>
              <a:ext cx="284222" cy="107838"/>
            </a:xfrm>
            <a:custGeom>
              <a:avLst/>
              <a:gdLst/>
              <a:ahLst/>
              <a:cxnLst/>
              <a:rect l="l" t="t" r="r" b="b"/>
              <a:pathLst>
                <a:path w="10843" h="4114" extrusionOk="0">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2" name="Google Shape;22902;p75"/>
            <p:cNvSpPr/>
            <p:nvPr/>
          </p:nvSpPr>
          <p:spPr>
            <a:xfrm>
              <a:off x="1944350" y="2476964"/>
              <a:ext cx="375546" cy="240106"/>
            </a:xfrm>
            <a:custGeom>
              <a:avLst/>
              <a:gdLst/>
              <a:ahLst/>
              <a:cxnLst/>
              <a:rect l="l" t="t" r="r" b="b"/>
              <a:pathLst>
                <a:path w="14327" h="9160" extrusionOk="0">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3" name="Google Shape;22903;p75"/>
            <p:cNvSpPr/>
            <p:nvPr/>
          </p:nvSpPr>
          <p:spPr>
            <a:xfrm>
              <a:off x="1979475" y="2500896"/>
              <a:ext cx="11009" cy="16776"/>
            </a:xfrm>
            <a:custGeom>
              <a:avLst/>
              <a:gdLst/>
              <a:ahLst/>
              <a:cxnLst/>
              <a:rect l="l" t="t" r="r" b="b"/>
              <a:pathLst>
                <a:path w="420" h="640" extrusionOk="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04" name="Google Shape;22904;p75"/>
          <p:cNvGrpSpPr/>
          <p:nvPr/>
        </p:nvGrpSpPr>
        <p:grpSpPr>
          <a:xfrm>
            <a:off x="7962635" y="2564095"/>
            <a:ext cx="376752" cy="370540"/>
            <a:chOff x="7962635" y="2411695"/>
            <a:chExt cx="376752" cy="370540"/>
          </a:xfrm>
        </p:grpSpPr>
        <p:sp>
          <p:nvSpPr>
            <p:cNvPr id="22905" name="Google Shape;22905;p75"/>
            <p:cNvSpPr/>
            <p:nvPr/>
          </p:nvSpPr>
          <p:spPr>
            <a:xfrm>
              <a:off x="8148639" y="2617777"/>
              <a:ext cx="116174" cy="158795"/>
            </a:xfrm>
            <a:custGeom>
              <a:avLst/>
              <a:gdLst/>
              <a:ahLst/>
              <a:cxnLst/>
              <a:rect l="l" t="t" r="r" b="b"/>
              <a:pathLst>
                <a:path w="4432" h="6058" extrusionOk="0">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6" name="Google Shape;22906;p75"/>
            <p:cNvSpPr/>
            <p:nvPr/>
          </p:nvSpPr>
          <p:spPr>
            <a:xfrm>
              <a:off x="8148744" y="2617777"/>
              <a:ext cx="105741" cy="158795"/>
            </a:xfrm>
            <a:custGeom>
              <a:avLst/>
              <a:gdLst/>
              <a:ahLst/>
              <a:cxnLst/>
              <a:rect l="l" t="t" r="r" b="b"/>
              <a:pathLst>
                <a:path w="4034" h="6058" extrusionOk="0">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7" name="Google Shape;22907;p75"/>
            <p:cNvSpPr/>
            <p:nvPr/>
          </p:nvSpPr>
          <p:spPr>
            <a:xfrm>
              <a:off x="8140041" y="2418484"/>
              <a:ext cx="199346" cy="192007"/>
            </a:xfrm>
            <a:custGeom>
              <a:avLst/>
              <a:gdLst/>
              <a:ahLst/>
              <a:cxnLst/>
              <a:rect l="l" t="t" r="r" b="b"/>
              <a:pathLst>
                <a:path w="7605" h="7325" extrusionOk="0">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8" name="Google Shape;22908;p75"/>
            <p:cNvSpPr/>
            <p:nvPr/>
          </p:nvSpPr>
          <p:spPr>
            <a:xfrm>
              <a:off x="8140041" y="2418484"/>
              <a:ext cx="192347" cy="192007"/>
            </a:xfrm>
            <a:custGeom>
              <a:avLst/>
              <a:gdLst/>
              <a:ahLst/>
              <a:cxnLst/>
              <a:rect l="l" t="t" r="r" b="b"/>
              <a:pathLst>
                <a:path w="7338" h="7325" extrusionOk="0">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9" name="Google Shape;22909;p75"/>
            <p:cNvSpPr/>
            <p:nvPr/>
          </p:nvSpPr>
          <p:spPr>
            <a:xfrm>
              <a:off x="7967144" y="2470201"/>
              <a:ext cx="134156" cy="222439"/>
            </a:xfrm>
            <a:custGeom>
              <a:avLst/>
              <a:gdLst/>
              <a:ahLst/>
              <a:cxnLst/>
              <a:rect l="l" t="t" r="r" b="b"/>
              <a:pathLst>
                <a:path w="5118" h="8486" extrusionOk="0">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0" name="Google Shape;22910;p75"/>
            <p:cNvSpPr/>
            <p:nvPr/>
          </p:nvSpPr>
          <p:spPr>
            <a:xfrm>
              <a:off x="7967144" y="2470201"/>
              <a:ext cx="114706" cy="222439"/>
            </a:xfrm>
            <a:custGeom>
              <a:avLst/>
              <a:gdLst/>
              <a:ahLst/>
              <a:cxnLst/>
              <a:rect l="l" t="t" r="r" b="b"/>
              <a:pathLst>
                <a:path w="4376" h="8486" extrusionOk="0">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1" name="Google Shape;22911;p75"/>
            <p:cNvSpPr/>
            <p:nvPr/>
          </p:nvSpPr>
          <p:spPr>
            <a:xfrm>
              <a:off x="8130736" y="2411695"/>
              <a:ext cx="207996" cy="205349"/>
            </a:xfrm>
            <a:custGeom>
              <a:avLst/>
              <a:gdLst/>
              <a:ahLst/>
              <a:cxnLst/>
              <a:rect l="l" t="t" r="r" b="b"/>
              <a:pathLst>
                <a:path w="7935" h="7834" extrusionOk="0">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2" name="Google Shape;22912;p75"/>
            <p:cNvSpPr/>
            <p:nvPr/>
          </p:nvSpPr>
          <p:spPr>
            <a:xfrm>
              <a:off x="7962635" y="2464277"/>
              <a:ext cx="144457" cy="233894"/>
            </a:xfrm>
            <a:custGeom>
              <a:avLst/>
              <a:gdLst/>
              <a:ahLst/>
              <a:cxnLst/>
              <a:rect l="l" t="t" r="r" b="b"/>
              <a:pathLst>
                <a:path w="5511" h="8923" extrusionOk="0">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3" name="Google Shape;22913;p75"/>
            <p:cNvSpPr/>
            <p:nvPr/>
          </p:nvSpPr>
          <p:spPr>
            <a:xfrm>
              <a:off x="8149189" y="2611644"/>
              <a:ext cx="122543" cy="170591"/>
            </a:xfrm>
            <a:custGeom>
              <a:avLst/>
              <a:gdLst/>
              <a:ahLst/>
              <a:cxnLst/>
              <a:rect l="l" t="t" r="r" b="b"/>
              <a:pathLst>
                <a:path w="4675" h="6508" extrusionOk="0">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14" name="Google Shape;22914;p75"/>
          <p:cNvGrpSpPr/>
          <p:nvPr/>
        </p:nvGrpSpPr>
        <p:grpSpPr>
          <a:xfrm>
            <a:off x="6869626" y="2603597"/>
            <a:ext cx="374341" cy="291535"/>
            <a:chOff x="6869626" y="2451197"/>
            <a:chExt cx="374341" cy="291535"/>
          </a:xfrm>
        </p:grpSpPr>
        <p:sp>
          <p:nvSpPr>
            <p:cNvPr id="22915" name="Google Shape;22915;p75"/>
            <p:cNvSpPr/>
            <p:nvPr/>
          </p:nvSpPr>
          <p:spPr>
            <a:xfrm>
              <a:off x="6875157" y="2491852"/>
              <a:ext cx="363384" cy="236646"/>
            </a:xfrm>
            <a:custGeom>
              <a:avLst/>
              <a:gdLst/>
              <a:ahLst/>
              <a:cxnLst/>
              <a:rect l="l" t="t" r="r" b="b"/>
              <a:pathLst>
                <a:path w="13863" h="9028" extrusionOk="0">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6" name="Google Shape;22916;p75"/>
            <p:cNvSpPr/>
            <p:nvPr/>
          </p:nvSpPr>
          <p:spPr>
            <a:xfrm>
              <a:off x="6875157" y="2579795"/>
              <a:ext cx="155335" cy="148599"/>
            </a:xfrm>
            <a:custGeom>
              <a:avLst/>
              <a:gdLst/>
              <a:ahLst/>
              <a:cxnLst/>
              <a:rect l="l" t="t" r="r" b="b"/>
              <a:pathLst>
                <a:path w="5926" h="5669" extrusionOk="0">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7" name="Google Shape;22917;p75"/>
            <p:cNvSpPr/>
            <p:nvPr/>
          </p:nvSpPr>
          <p:spPr>
            <a:xfrm>
              <a:off x="6875341" y="2609101"/>
              <a:ext cx="218298" cy="119372"/>
            </a:xfrm>
            <a:custGeom>
              <a:avLst/>
              <a:gdLst/>
              <a:ahLst/>
              <a:cxnLst/>
              <a:rect l="l" t="t" r="r" b="b"/>
              <a:pathLst>
                <a:path w="8328" h="4554" extrusionOk="0">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8" name="Google Shape;22918;p75"/>
            <p:cNvSpPr/>
            <p:nvPr/>
          </p:nvSpPr>
          <p:spPr>
            <a:xfrm>
              <a:off x="7039221" y="2597305"/>
              <a:ext cx="23460" cy="23513"/>
            </a:xfrm>
            <a:custGeom>
              <a:avLst/>
              <a:gdLst/>
              <a:ahLst/>
              <a:cxnLst/>
              <a:rect l="l" t="t" r="r" b="b"/>
              <a:pathLst>
                <a:path w="895" h="897" extrusionOk="0">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9" name="Google Shape;22919;p75"/>
            <p:cNvSpPr/>
            <p:nvPr/>
          </p:nvSpPr>
          <p:spPr>
            <a:xfrm>
              <a:off x="7067819" y="2675261"/>
              <a:ext cx="56986" cy="61914"/>
            </a:xfrm>
            <a:custGeom>
              <a:avLst/>
              <a:gdLst/>
              <a:ahLst/>
              <a:cxnLst/>
              <a:rect l="l" t="t" r="r" b="b"/>
              <a:pathLst>
                <a:path w="2174" h="2362" extrusionOk="0">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0" name="Google Shape;22920;p75"/>
            <p:cNvSpPr/>
            <p:nvPr/>
          </p:nvSpPr>
          <p:spPr>
            <a:xfrm>
              <a:off x="7086246" y="2550464"/>
              <a:ext cx="26" cy="26"/>
            </a:xfrm>
            <a:custGeom>
              <a:avLst/>
              <a:gdLst/>
              <a:ahLst/>
              <a:cxnLst/>
              <a:rect l="l" t="t" r="r" b="b"/>
              <a:pathLst>
                <a:path w="1" h="1" extrusionOk="0">
                  <a:moveTo>
                    <a:pt x="0" y="1"/>
                  </a:move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1" name="Google Shape;22921;p75"/>
            <p:cNvSpPr/>
            <p:nvPr/>
          </p:nvSpPr>
          <p:spPr>
            <a:xfrm>
              <a:off x="7086246" y="2456728"/>
              <a:ext cx="26" cy="26"/>
            </a:xfrm>
            <a:custGeom>
              <a:avLst/>
              <a:gdLst/>
              <a:ahLst/>
              <a:cxnLst/>
              <a:rect l="l" t="t" r="r" b="b"/>
              <a:pathLst>
                <a:path w="1" h="1" extrusionOk="0">
                  <a:moveTo>
                    <a:pt x="0" y="1"/>
                  </a:move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2" name="Google Shape;22922;p75"/>
            <p:cNvSpPr/>
            <p:nvPr/>
          </p:nvSpPr>
          <p:spPr>
            <a:xfrm>
              <a:off x="7091279" y="2457173"/>
              <a:ext cx="71586" cy="92871"/>
            </a:xfrm>
            <a:custGeom>
              <a:avLst/>
              <a:gdLst/>
              <a:ahLst/>
              <a:cxnLst/>
              <a:rect l="l" t="t" r="r" b="b"/>
              <a:pathLst>
                <a:path w="2731" h="3543" extrusionOk="0">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3" name="Google Shape;22923;p75"/>
            <p:cNvSpPr/>
            <p:nvPr/>
          </p:nvSpPr>
          <p:spPr>
            <a:xfrm>
              <a:off x="7027897" y="2591853"/>
              <a:ext cx="40315" cy="34443"/>
            </a:xfrm>
            <a:custGeom>
              <a:avLst/>
              <a:gdLst/>
              <a:ahLst/>
              <a:cxnLst/>
              <a:rect l="l" t="t" r="r" b="b"/>
              <a:pathLst>
                <a:path w="1538" h="1314" extrusionOk="0">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4" name="Google Shape;22924;p75"/>
            <p:cNvSpPr/>
            <p:nvPr/>
          </p:nvSpPr>
          <p:spPr>
            <a:xfrm>
              <a:off x="6869626" y="2451197"/>
              <a:ext cx="374341" cy="291535"/>
            </a:xfrm>
            <a:custGeom>
              <a:avLst/>
              <a:gdLst/>
              <a:ahLst/>
              <a:cxnLst/>
              <a:rect l="l" t="t" r="r" b="b"/>
              <a:pathLst>
                <a:path w="14281" h="11122" extrusionOk="0">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25" name="Google Shape;22925;p75"/>
          <p:cNvGrpSpPr/>
          <p:nvPr/>
        </p:nvGrpSpPr>
        <p:grpSpPr>
          <a:xfrm>
            <a:off x="6321261" y="3048554"/>
            <a:ext cx="359426" cy="357722"/>
            <a:chOff x="6321261" y="2896154"/>
            <a:chExt cx="359426" cy="357722"/>
          </a:xfrm>
        </p:grpSpPr>
        <p:sp>
          <p:nvSpPr>
            <p:cNvPr id="22926" name="Google Shape;22926;p75"/>
            <p:cNvSpPr/>
            <p:nvPr/>
          </p:nvSpPr>
          <p:spPr>
            <a:xfrm>
              <a:off x="6331851" y="2906613"/>
              <a:ext cx="338980" cy="307709"/>
            </a:xfrm>
            <a:custGeom>
              <a:avLst/>
              <a:gdLst/>
              <a:ahLst/>
              <a:cxnLst/>
              <a:rect l="l" t="t" r="r" b="b"/>
              <a:pathLst>
                <a:path w="12932" h="11739" extrusionOk="0">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7" name="Google Shape;22927;p75"/>
            <p:cNvSpPr/>
            <p:nvPr/>
          </p:nvSpPr>
          <p:spPr>
            <a:xfrm>
              <a:off x="6410960" y="2996679"/>
              <a:ext cx="67707" cy="79738"/>
            </a:xfrm>
            <a:custGeom>
              <a:avLst/>
              <a:gdLst/>
              <a:ahLst/>
              <a:cxnLst/>
              <a:rect l="l" t="t" r="r" b="b"/>
              <a:pathLst>
                <a:path w="2583" h="3042" extrusionOk="0">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8" name="Google Shape;22928;p75"/>
            <p:cNvSpPr/>
            <p:nvPr/>
          </p:nvSpPr>
          <p:spPr>
            <a:xfrm>
              <a:off x="6356307" y="3080008"/>
              <a:ext cx="96252" cy="80787"/>
            </a:xfrm>
            <a:custGeom>
              <a:avLst/>
              <a:gdLst/>
              <a:ahLst/>
              <a:cxnLst/>
              <a:rect l="l" t="t" r="r" b="b"/>
              <a:pathLst>
                <a:path w="3672" h="3082" extrusionOk="0">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9" name="Google Shape;22929;p75"/>
            <p:cNvSpPr/>
            <p:nvPr/>
          </p:nvSpPr>
          <p:spPr>
            <a:xfrm>
              <a:off x="6550148" y="3080008"/>
              <a:ext cx="96174" cy="80787"/>
            </a:xfrm>
            <a:custGeom>
              <a:avLst/>
              <a:gdLst/>
              <a:ahLst/>
              <a:cxnLst/>
              <a:rect l="l" t="t" r="r" b="b"/>
              <a:pathLst>
                <a:path w="3669" h="3082" extrusionOk="0">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0" name="Google Shape;22930;p75"/>
            <p:cNvSpPr/>
            <p:nvPr/>
          </p:nvSpPr>
          <p:spPr>
            <a:xfrm>
              <a:off x="6524067" y="2996417"/>
              <a:ext cx="67969" cy="79948"/>
            </a:xfrm>
            <a:custGeom>
              <a:avLst/>
              <a:gdLst/>
              <a:ahLst/>
              <a:cxnLst/>
              <a:rect l="l" t="t" r="r" b="b"/>
              <a:pathLst>
                <a:path w="2593" h="3050" extrusionOk="0">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1" name="Google Shape;22931;p75"/>
            <p:cNvSpPr/>
            <p:nvPr/>
          </p:nvSpPr>
          <p:spPr>
            <a:xfrm>
              <a:off x="6496046" y="2946456"/>
              <a:ext cx="10537" cy="16147"/>
            </a:xfrm>
            <a:custGeom>
              <a:avLst/>
              <a:gdLst/>
              <a:ahLst/>
              <a:cxnLst/>
              <a:rect l="l" t="t" r="r" b="b"/>
              <a:pathLst>
                <a:path w="402" h="616" extrusionOk="0">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2" name="Google Shape;22932;p75"/>
            <p:cNvSpPr/>
            <p:nvPr/>
          </p:nvSpPr>
          <p:spPr>
            <a:xfrm>
              <a:off x="6617619" y="3016417"/>
              <a:ext cx="20184" cy="16697"/>
            </a:xfrm>
            <a:custGeom>
              <a:avLst/>
              <a:gdLst/>
              <a:ahLst/>
              <a:cxnLst/>
              <a:rect l="l" t="t" r="r" b="b"/>
              <a:pathLst>
                <a:path w="770" h="637" extrusionOk="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3" name="Google Shape;22933;p75"/>
            <p:cNvSpPr/>
            <p:nvPr/>
          </p:nvSpPr>
          <p:spPr>
            <a:xfrm>
              <a:off x="6607475" y="3168476"/>
              <a:ext cx="17641" cy="11402"/>
            </a:xfrm>
            <a:custGeom>
              <a:avLst/>
              <a:gdLst/>
              <a:ahLst/>
              <a:cxnLst/>
              <a:rect l="l" t="t" r="r" b="b"/>
              <a:pathLst>
                <a:path w="673" h="435" extrusionOk="0">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4" name="Google Shape;22934;p75"/>
            <p:cNvSpPr/>
            <p:nvPr/>
          </p:nvSpPr>
          <p:spPr>
            <a:xfrm>
              <a:off x="6364905" y="3016417"/>
              <a:ext cx="20813" cy="16855"/>
            </a:xfrm>
            <a:custGeom>
              <a:avLst/>
              <a:gdLst/>
              <a:ahLst/>
              <a:cxnLst/>
              <a:rect l="l" t="t" r="r" b="b"/>
              <a:pathLst>
                <a:path w="794" h="643" extrusionOk="0">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5" name="Google Shape;22935;p75"/>
            <p:cNvSpPr/>
            <p:nvPr/>
          </p:nvSpPr>
          <p:spPr>
            <a:xfrm>
              <a:off x="6377591" y="3168476"/>
              <a:ext cx="17641" cy="11402"/>
            </a:xfrm>
            <a:custGeom>
              <a:avLst/>
              <a:gdLst/>
              <a:ahLst/>
              <a:cxnLst/>
              <a:rect l="l" t="t" r="r" b="b"/>
              <a:pathLst>
                <a:path w="673" h="435" extrusionOk="0">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6" name="Google Shape;22936;p75"/>
            <p:cNvSpPr/>
            <p:nvPr/>
          </p:nvSpPr>
          <p:spPr>
            <a:xfrm>
              <a:off x="6321261" y="2896154"/>
              <a:ext cx="359426" cy="357722"/>
            </a:xfrm>
            <a:custGeom>
              <a:avLst/>
              <a:gdLst/>
              <a:ahLst/>
              <a:cxnLst/>
              <a:rect l="l" t="t" r="r" b="b"/>
              <a:pathLst>
                <a:path w="13712" h="13647" extrusionOk="0">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37" name="Google Shape;22937;p75"/>
          <p:cNvGrpSpPr/>
          <p:nvPr/>
        </p:nvGrpSpPr>
        <p:grpSpPr>
          <a:xfrm>
            <a:off x="5245867" y="2562181"/>
            <a:ext cx="347447" cy="374341"/>
            <a:chOff x="5245867" y="2409781"/>
            <a:chExt cx="347447" cy="374341"/>
          </a:xfrm>
        </p:grpSpPr>
        <p:sp>
          <p:nvSpPr>
            <p:cNvPr id="22938" name="Google Shape;22938;p75"/>
            <p:cNvSpPr/>
            <p:nvPr/>
          </p:nvSpPr>
          <p:spPr>
            <a:xfrm>
              <a:off x="5270035" y="2512324"/>
              <a:ext cx="127498" cy="66816"/>
            </a:xfrm>
            <a:custGeom>
              <a:avLst/>
              <a:gdLst/>
              <a:ahLst/>
              <a:cxnLst/>
              <a:rect l="l" t="t" r="r" b="b"/>
              <a:pathLst>
                <a:path w="4864" h="2549" extrusionOk="0">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9" name="Google Shape;22939;p75"/>
            <p:cNvSpPr/>
            <p:nvPr/>
          </p:nvSpPr>
          <p:spPr>
            <a:xfrm>
              <a:off x="5471976" y="2421262"/>
              <a:ext cx="94234" cy="65820"/>
            </a:xfrm>
            <a:custGeom>
              <a:avLst/>
              <a:gdLst/>
              <a:ahLst/>
              <a:cxnLst/>
              <a:rect l="l" t="t" r="r" b="b"/>
              <a:pathLst>
                <a:path w="3595" h="2511" extrusionOk="0">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0" name="Google Shape;22940;p75"/>
            <p:cNvSpPr/>
            <p:nvPr/>
          </p:nvSpPr>
          <p:spPr>
            <a:xfrm>
              <a:off x="5251293" y="2415312"/>
              <a:ext cx="333528" cy="359662"/>
            </a:xfrm>
            <a:custGeom>
              <a:avLst/>
              <a:gdLst/>
              <a:ahLst/>
              <a:cxnLst/>
              <a:rect l="l" t="t" r="r" b="b"/>
              <a:pathLst>
                <a:path w="12724" h="13721" extrusionOk="0">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1" name="Google Shape;22941;p75"/>
            <p:cNvSpPr/>
            <p:nvPr/>
          </p:nvSpPr>
          <p:spPr>
            <a:xfrm>
              <a:off x="5251293" y="2465089"/>
              <a:ext cx="342021" cy="309884"/>
            </a:xfrm>
            <a:custGeom>
              <a:avLst/>
              <a:gdLst/>
              <a:ahLst/>
              <a:cxnLst/>
              <a:rect l="l" t="t" r="r" b="b"/>
              <a:pathLst>
                <a:path w="13048" h="11822" extrusionOk="0">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2" name="Google Shape;22942;p75"/>
            <p:cNvSpPr/>
            <p:nvPr/>
          </p:nvSpPr>
          <p:spPr>
            <a:xfrm>
              <a:off x="5367729" y="2495575"/>
              <a:ext cx="186450" cy="227891"/>
            </a:xfrm>
            <a:custGeom>
              <a:avLst/>
              <a:gdLst/>
              <a:ahLst/>
              <a:cxnLst/>
              <a:rect l="l" t="t" r="r" b="b"/>
              <a:pathLst>
                <a:path w="7113" h="8694" extrusionOk="0">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3" name="Google Shape;22943;p75"/>
            <p:cNvSpPr/>
            <p:nvPr/>
          </p:nvSpPr>
          <p:spPr>
            <a:xfrm>
              <a:off x="5351320" y="2473792"/>
              <a:ext cx="23434" cy="29332"/>
            </a:xfrm>
            <a:custGeom>
              <a:avLst/>
              <a:gdLst/>
              <a:ahLst/>
              <a:cxnLst/>
              <a:rect l="l" t="t" r="r" b="b"/>
              <a:pathLst>
                <a:path w="894" h="1119" extrusionOk="0">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4" name="Google Shape;22944;p75"/>
            <p:cNvSpPr/>
            <p:nvPr/>
          </p:nvSpPr>
          <p:spPr>
            <a:xfrm>
              <a:off x="5357139" y="2479690"/>
              <a:ext cx="11822" cy="11717"/>
            </a:xfrm>
            <a:custGeom>
              <a:avLst/>
              <a:gdLst/>
              <a:ahLst/>
              <a:cxnLst/>
              <a:rect l="l" t="t" r="r" b="b"/>
              <a:pathLst>
                <a:path w="451" h="447" extrusionOk="0">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5" name="Google Shape;22945;p75"/>
            <p:cNvSpPr/>
            <p:nvPr/>
          </p:nvSpPr>
          <p:spPr>
            <a:xfrm>
              <a:off x="5245867" y="2409781"/>
              <a:ext cx="344852" cy="374341"/>
            </a:xfrm>
            <a:custGeom>
              <a:avLst/>
              <a:gdLst/>
              <a:ahLst/>
              <a:cxnLst/>
              <a:rect l="l" t="t" r="r" b="b"/>
              <a:pathLst>
                <a:path w="13156" h="14281" extrusionOk="0">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6" name="Google Shape;22946;p75"/>
            <p:cNvSpPr/>
            <p:nvPr/>
          </p:nvSpPr>
          <p:spPr>
            <a:xfrm>
              <a:off x="5345789" y="2468340"/>
              <a:ext cx="34496" cy="40315"/>
            </a:xfrm>
            <a:custGeom>
              <a:avLst/>
              <a:gdLst/>
              <a:ahLst/>
              <a:cxnLst/>
              <a:rect l="l" t="t" r="r" b="b"/>
              <a:pathLst>
                <a:path w="1316" h="1538" extrusionOk="0">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47" name="Google Shape;22947;p75"/>
          <p:cNvGrpSpPr/>
          <p:nvPr/>
        </p:nvGrpSpPr>
        <p:grpSpPr>
          <a:xfrm>
            <a:off x="5782699" y="1652450"/>
            <a:ext cx="367158" cy="364301"/>
            <a:chOff x="5782699" y="1500050"/>
            <a:chExt cx="367158" cy="364301"/>
          </a:xfrm>
        </p:grpSpPr>
        <p:sp>
          <p:nvSpPr>
            <p:cNvPr id="22948" name="Google Shape;22948;p75"/>
            <p:cNvSpPr/>
            <p:nvPr/>
          </p:nvSpPr>
          <p:spPr>
            <a:xfrm>
              <a:off x="5824062" y="1620182"/>
              <a:ext cx="96645" cy="62019"/>
            </a:xfrm>
            <a:custGeom>
              <a:avLst/>
              <a:gdLst/>
              <a:ahLst/>
              <a:cxnLst/>
              <a:rect l="l" t="t" r="r" b="b"/>
              <a:pathLst>
                <a:path w="3687" h="2366" extrusionOk="0">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9" name="Google Shape;22949;p75"/>
            <p:cNvSpPr/>
            <p:nvPr/>
          </p:nvSpPr>
          <p:spPr>
            <a:xfrm>
              <a:off x="5827234" y="1620182"/>
              <a:ext cx="93395" cy="52346"/>
            </a:xfrm>
            <a:custGeom>
              <a:avLst/>
              <a:gdLst/>
              <a:ahLst/>
              <a:cxnLst/>
              <a:rect l="l" t="t" r="r" b="b"/>
              <a:pathLst>
                <a:path w="3563" h="1997" extrusionOk="0">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0" name="Google Shape;22950;p75"/>
            <p:cNvSpPr/>
            <p:nvPr/>
          </p:nvSpPr>
          <p:spPr>
            <a:xfrm>
              <a:off x="6011953" y="1620182"/>
              <a:ext cx="96567" cy="62019"/>
            </a:xfrm>
            <a:custGeom>
              <a:avLst/>
              <a:gdLst/>
              <a:ahLst/>
              <a:cxnLst/>
              <a:rect l="l" t="t" r="r" b="b"/>
              <a:pathLst>
                <a:path w="3684" h="2366" extrusionOk="0">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1" name="Google Shape;22951;p75"/>
            <p:cNvSpPr/>
            <p:nvPr/>
          </p:nvSpPr>
          <p:spPr>
            <a:xfrm>
              <a:off x="6011953" y="1620182"/>
              <a:ext cx="93395" cy="52346"/>
            </a:xfrm>
            <a:custGeom>
              <a:avLst/>
              <a:gdLst/>
              <a:ahLst/>
              <a:cxnLst/>
              <a:rect l="l" t="t" r="r" b="b"/>
              <a:pathLst>
                <a:path w="3563" h="1997" extrusionOk="0">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2" name="Google Shape;22952;p75"/>
            <p:cNvSpPr/>
            <p:nvPr/>
          </p:nvSpPr>
          <p:spPr>
            <a:xfrm>
              <a:off x="5932110" y="1824875"/>
              <a:ext cx="68441" cy="34234"/>
            </a:xfrm>
            <a:custGeom>
              <a:avLst/>
              <a:gdLst/>
              <a:ahLst/>
              <a:cxnLst/>
              <a:rect l="l" t="t" r="r" b="b"/>
              <a:pathLst>
                <a:path w="2611" h="1306" extrusionOk="0">
                  <a:moveTo>
                    <a:pt x="1" y="0"/>
                  </a:moveTo>
                  <a:cubicBezTo>
                    <a:pt x="1" y="721"/>
                    <a:pt x="314" y="1305"/>
                    <a:pt x="1305" y="1305"/>
                  </a:cubicBezTo>
                  <a:cubicBezTo>
                    <a:pt x="2297" y="1305"/>
                    <a:pt x="2610" y="721"/>
                    <a:pt x="2610" y="0"/>
                  </a:cubicBezTo>
                  <a:close/>
                </a:path>
              </a:pathLst>
            </a:custGeom>
            <a:solidFill>
              <a:srgbClr val="5174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3" name="Google Shape;22953;p75"/>
            <p:cNvSpPr/>
            <p:nvPr/>
          </p:nvSpPr>
          <p:spPr>
            <a:xfrm>
              <a:off x="5880681" y="1636565"/>
              <a:ext cx="171299" cy="165480"/>
            </a:xfrm>
            <a:custGeom>
              <a:avLst/>
              <a:gdLst/>
              <a:ahLst/>
              <a:cxnLst/>
              <a:rect l="l" t="t" r="r" b="b"/>
              <a:pathLst>
                <a:path w="6535" h="6313" extrusionOk="0">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4" name="Google Shape;22954;p75"/>
            <p:cNvSpPr/>
            <p:nvPr/>
          </p:nvSpPr>
          <p:spPr>
            <a:xfrm>
              <a:off x="5880681" y="1636643"/>
              <a:ext cx="87130" cy="165480"/>
            </a:xfrm>
            <a:custGeom>
              <a:avLst/>
              <a:gdLst/>
              <a:ahLst/>
              <a:cxnLst/>
              <a:rect l="l" t="t" r="r" b="b"/>
              <a:pathLst>
                <a:path w="3324" h="6313" extrusionOk="0">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5" name="Google Shape;22955;p75"/>
            <p:cNvSpPr/>
            <p:nvPr/>
          </p:nvSpPr>
          <p:spPr>
            <a:xfrm>
              <a:off x="5903538" y="1710667"/>
              <a:ext cx="22805" cy="28598"/>
            </a:xfrm>
            <a:custGeom>
              <a:avLst/>
              <a:gdLst/>
              <a:ahLst/>
              <a:cxnLst/>
              <a:rect l="l" t="t" r="r" b="b"/>
              <a:pathLst>
                <a:path w="870" h="1091" extrusionOk="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6" name="Google Shape;22956;p75"/>
            <p:cNvSpPr/>
            <p:nvPr/>
          </p:nvSpPr>
          <p:spPr>
            <a:xfrm>
              <a:off x="6006239" y="1710667"/>
              <a:ext cx="22779" cy="28598"/>
            </a:xfrm>
            <a:custGeom>
              <a:avLst/>
              <a:gdLst/>
              <a:ahLst/>
              <a:cxnLst/>
              <a:rect l="l" t="t" r="r" b="b"/>
              <a:pathLst>
                <a:path w="869" h="1091" extrusionOk="0">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7" name="Google Shape;22957;p75"/>
            <p:cNvSpPr/>
            <p:nvPr/>
          </p:nvSpPr>
          <p:spPr>
            <a:xfrm>
              <a:off x="5918480" y="1762096"/>
              <a:ext cx="95597" cy="74129"/>
            </a:xfrm>
            <a:custGeom>
              <a:avLst/>
              <a:gdLst/>
              <a:ahLst/>
              <a:cxnLst/>
              <a:rect l="l" t="t" r="r" b="b"/>
              <a:pathLst>
                <a:path w="3647" h="2828" extrusionOk="0">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8" name="Google Shape;22958;p75"/>
            <p:cNvSpPr/>
            <p:nvPr/>
          </p:nvSpPr>
          <p:spPr>
            <a:xfrm>
              <a:off x="5908886" y="1716120"/>
              <a:ext cx="12110" cy="12084"/>
            </a:xfrm>
            <a:custGeom>
              <a:avLst/>
              <a:gdLst/>
              <a:ahLst/>
              <a:cxnLst/>
              <a:rect l="l" t="t" r="r" b="b"/>
              <a:pathLst>
                <a:path w="462" h="461" extrusionOk="0">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9" name="Google Shape;22959;p75"/>
            <p:cNvSpPr/>
            <p:nvPr/>
          </p:nvSpPr>
          <p:spPr>
            <a:xfrm>
              <a:off x="6011586" y="1716120"/>
              <a:ext cx="12084" cy="12084"/>
            </a:xfrm>
            <a:custGeom>
              <a:avLst/>
              <a:gdLst/>
              <a:ahLst/>
              <a:cxnLst/>
              <a:rect l="l" t="t" r="r" b="b"/>
              <a:pathLst>
                <a:path w="461" h="461" extrusionOk="0">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0" name="Google Shape;22960;p75"/>
            <p:cNvSpPr/>
            <p:nvPr/>
          </p:nvSpPr>
          <p:spPr>
            <a:xfrm>
              <a:off x="5918480" y="1766238"/>
              <a:ext cx="79214" cy="69987"/>
            </a:xfrm>
            <a:custGeom>
              <a:avLst/>
              <a:gdLst/>
              <a:ahLst/>
              <a:cxnLst/>
              <a:rect l="l" t="t" r="r" b="b"/>
              <a:pathLst>
                <a:path w="3022" h="2670" extrusionOk="0">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1" name="Google Shape;22961;p75"/>
            <p:cNvSpPr/>
            <p:nvPr/>
          </p:nvSpPr>
          <p:spPr>
            <a:xfrm>
              <a:off x="5943460" y="1790589"/>
              <a:ext cx="45662" cy="28598"/>
            </a:xfrm>
            <a:custGeom>
              <a:avLst/>
              <a:gdLst/>
              <a:ahLst/>
              <a:cxnLst/>
              <a:rect l="l" t="t" r="r" b="b"/>
              <a:pathLst>
                <a:path w="1742" h="1091" extrusionOk="0">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2" name="Google Shape;22962;p75"/>
            <p:cNvSpPr/>
            <p:nvPr/>
          </p:nvSpPr>
          <p:spPr>
            <a:xfrm>
              <a:off x="5943460" y="1791507"/>
              <a:ext cx="24640" cy="27680"/>
            </a:xfrm>
            <a:custGeom>
              <a:avLst/>
              <a:gdLst/>
              <a:ahLst/>
              <a:cxnLst/>
              <a:rect l="l" t="t" r="r" b="b"/>
              <a:pathLst>
                <a:path w="940" h="1056" extrusionOk="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3" name="Google Shape;22963;p75"/>
            <p:cNvSpPr/>
            <p:nvPr/>
          </p:nvSpPr>
          <p:spPr>
            <a:xfrm>
              <a:off x="5885190" y="1545581"/>
              <a:ext cx="16147" cy="16514"/>
            </a:xfrm>
            <a:custGeom>
              <a:avLst/>
              <a:gdLst/>
              <a:ahLst/>
              <a:cxnLst/>
              <a:rect l="l" t="t" r="r" b="b"/>
              <a:pathLst>
                <a:path w="616" h="630" extrusionOk="0">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4" name="Google Shape;22964;p75"/>
            <p:cNvSpPr/>
            <p:nvPr/>
          </p:nvSpPr>
          <p:spPr>
            <a:xfrm>
              <a:off x="5897929" y="1705425"/>
              <a:ext cx="34024" cy="39738"/>
            </a:xfrm>
            <a:custGeom>
              <a:avLst/>
              <a:gdLst/>
              <a:ahLst/>
              <a:cxnLst/>
              <a:rect l="l" t="t" r="r" b="b"/>
              <a:pathLst>
                <a:path w="1298" h="1516" extrusionOk="0">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5" name="Google Shape;22965;p75"/>
            <p:cNvSpPr/>
            <p:nvPr/>
          </p:nvSpPr>
          <p:spPr>
            <a:xfrm>
              <a:off x="6000603" y="1705425"/>
              <a:ext cx="34050" cy="39738"/>
            </a:xfrm>
            <a:custGeom>
              <a:avLst/>
              <a:gdLst/>
              <a:ahLst/>
              <a:cxnLst/>
              <a:rect l="l" t="t" r="r" b="b"/>
              <a:pathLst>
                <a:path w="1299" h="1516" extrusionOk="0">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6" name="Google Shape;22966;p75"/>
            <p:cNvSpPr/>
            <p:nvPr/>
          </p:nvSpPr>
          <p:spPr>
            <a:xfrm>
              <a:off x="5782699" y="1500050"/>
              <a:ext cx="367158" cy="364301"/>
            </a:xfrm>
            <a:custGeom>
              <a:avLst/>
              <a:gdLst/>
              <a:ahLst/>
              <a:cxnLst/>
              <a:rect l="l" t="t" r="r" b="b"/>
              <a:pathLst>
                <a:path w="14007" h="13898" extrusionOk="0">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67" name="Google Shape;22967;p75"/>
          <p:cNvGrpSpPr/>
          <p:nvPr/>
        </p:nvGrpSpPr>
        <p:grpSpPr>
          <a:xfrm>
            <a:off x="3048709" y="1675727"/>
            <a:ext cx="366241" cy="317800"/>
            <a:chOff x="3048709" y="1523327"/>
            <a:chExt cx="366241" cy="317800"/>
          </a:xfrm>
        </p:grpSpPr>
        <p:sp>
          <p:nvSpPr>
            <p:cNvPr id="22968" name="Google Shape;22968;p75"/>
            <p:cNvSpPr/>
            <p:nvPr/>
          </p:nvSpPr>
          <p:spPr>
            <a:xfrm>
              <a:off x="3175341" y="1668911"/>
              <a:ext cx="237669" cy="164195"/>
            </a:xfrm>
            <a:custGeom>
              <a:avLst/>
              <a:gdLst/>
              <a:ahLst/>
              <a:cxnLst/>
              <a:rect l="l" t="t" r="r" b="b"/>
              <a:pathLst>
                <a:path w="9067" h="6264" extrusionOk="0">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9" name="Google Shape;22969;p75"/>
            <p:cNvSpPr/>
            <p:nvPr/>
          </p:nvSpPr>
          <p:spPr>
            <a:xfrm>
              <a:off x="3200138" y="1684953"/>
              <a:ext cx="192138" cy="100499"/>
            </a:xfrm>
            <a:custGeom>
              <a:avLst/>
              <a:gdLst/>
              <a:ahLst/>
              <a:cxnLst/>
              <a:rect l="l" t="t" r="r" b="b"/>
              <a:pathLst>
                <a:path w="7330" h="3834" extrusionOk="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0" name="Google Shape;22970;p75"/>
            <p:cNvSpPr/>
            <p:nvPr/>
          </p:nvSpPr>
          <p:spPr>
            <a:xfrm>
              <a:off x="3086586" y="1528700"/>
              <a:ext cx="148992" cy="292427"/>
            </a:xfrm>
            <a:custGeom>
              <a:avLst/>
              <a:gdLst/>
              <a:ahLst/>
              <a:cxnLst/>
              <a:rect l="l" t="t" r="r" b="b"/>
              <a:pathLst>
                <a:path w="5684" h="11156" extrusionOk="0">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1" name="Google Shape;22971;p75"/>
            <p:cNvSpPr/>
            <p:nvPr/>
          </p:nvSpPr>
          <p:spPr>
            <a:xfrm>
              <a:off x="3058748" y="1644848"/>
              <a:ext cx="276018" cy="190879"/>
            </a:xfrm>
            <a:custGeom>
              <a:avLst/>
              <a:gdLst/>
              <a:ahLst/>
              <a:cxnLst/>
              <a:rect l="l" t="t" r="r" b="b"/>
              <a:pathLst>
                <a:path w="10530" h="7282" extrusionOk="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2" name="Google Shape;22972;p75"/>
            <p:cNvSpPr/>
            <p:nvPr/>
          </p:nvSpPr>
          <p:spPr>
            <a:xfrm>
              <a:off x="3067425" y="1649016"/>
              <a:ext cx="265218" cy="186712"/>
            </a:xfrm>
            <a:custGeom>
              <a:avLst/>
              <a:gdLst/>
              <a:ahLst/>
              <a:cxnLst/>
              <a:rect l="l" t="t" r="r" b="b"/>
              <a:pathLst>
                <a:path w="10118" h="7123" extrusionOk="0">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3" name="Google Shape;22973;p75"/>
            <p:cNvSpPr/>
            <p:nvPr/>
          </p:nvSpPr>
          <p:spPr>
            <a:xfrm>
              <a:off x="3115524" y="1590850"/>
              <a:ext cx="82910" cy="213160"/>
            </a:xfrm>
            <a:custGeom>
              <a:avLst/>
              <a:gdLst/>
              <a:ahLst/>
              <a:cxnLst/>
              <a:rect l="l" t="t" r="r" b="b"/>
              <a:pathLst>
                <a:path w="3163" h="8132" extrusionOk="0">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4" name="Google Shape;22974;p75"/>
            <p:cNvSpPr/>
            <p:nvPr/>
          </p:nvSpPr>
          <p:spPr>
            <a:xfrm>
              <a:off x="3101606" y="1573707"/>
              <a:ext cx="91613" cy="31324"/>
            </a:xfrm>
            <a:custGeom>
              <a:avLst/>
              <a:gdLst/>
              <a:ahLst/>
              <a:cxnLst/>
              <a:rect l="l" t="t" r="r" b="b"/>
              <a:pathLst>
                <a:path w="3495" h="1195" extrusionOk="0">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5" name="Google Shape;22975;p75"/>
            <p:cNvSpPr/>
            <p:nvPr/>
          </p:nvSpPr>
          <p:spPr>
            <a:xfrm>
              <a:off x="3048709" y="1523327"/>
              <a:ext cx="366241" cy="317800"/>
            </a:xfrm>
            <a:custGeom>
              <a:avLst/>
              <a:gdLst/>
              <a:ahLst/>
              <a:cxnLst/>
              <a:rect l="l" t="t" r="r" b="b"/>
              <a:pathLst>
                <a:path w="13972" h="12124" extrusionOk="0">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6" name="Google Shape;22976;p75"/>
            <p:cNvSpPr/>
            <p:nvPr/>
          </p:nvSpPr>
          <p:spPr>
            <a:xfrm>
              <a:off x="3144568" y="1550273"/>
              <a:ext cx="10721" cy="13945"/>
            </a:xfrm>
            <a:custGeom>
              <a:avLst/>
              <a:gdLst/>
              <a:ahLst/>
              <a:cxnLst/>
              <a:rect l="l" t="t" r="r" b="b"/>
              <a:pathLst>
                <a:path w="409" h="532" extrusionOk="0">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7" name="Google Shape;22977;p75"/>
            <p:cNvSpPr/>
            <p:nvPr/>
          </p:nvSpPr>
          <p:spPr>
            <a:xfrm>
              <a:off x="3146036" y="1626054"/>
              <a:ext cx="51114" cy="144457"/>
            </a:xfrm>
            <a:custGeom>
              <a:avLst/>
              <a:gdLst/>
              <a:ahLst/>
              <a:cxnLst/>
              <a:rect l="l" t="t" r="r" b="b"/>
              <a:pathLst>
                <a:path w="1950" h="5511" extrusionOk="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78" name="Google Shape;22978;p75"/>
          <p:cNvGrpSpPr/>
          <p:nvPr/>
        </p:nvGrpSpPr>
        <p:grpSpPr>
          <a:xfrm>
            <a:off x="7423706" y="1659160"/>
            <a:ext cx="365297" cy="351038"/>
            <a:chOff x="7423706" y="1506760"/>
            <a:chExt cx="365297" cy="351038"/>
          </a:xfrm>
        </p:grpSpPr>
        <p:sp>
          <p:nvSpPr>
            <p:cNvPr id="22979" name="Google Shape;22979;p75"/>
            <p:cNvSpPr/>
            <p:nvPr/>
          </p:nvSpPr>
          <p:spPr>
            <a:xfrm>
              <a:off x="7657731" y="1512160"/>
              <a:ext cx="121233" cy="129044"/>
            </a:xfrm>
            <a:custGeom>
              <a:avLst/>
              <a:gdLst/>
              <a:ahLst/>
              <a:cxnLst/>
              <a:rect l="l" t="t" r="r" b="b"/>
              <a:pathLst>
                <a:path w="4625" h="4923" extrusionOk="0">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0" name="Google Shape;22980;p75"/>
            <p:cNvSpPr/>
            <p:nvPr/>
          </p:nvSpPr>
          <p:spPr>
            <a:xfrm>
              <a:off x="7688688" y="1514519"/>
              <a:ext cx="89254" cy="126685"/>
            </a:xfrm>
            <a:custGeom>
              <a:avLst/>
              <a:gdLst/>
              <a:ahLst/>
              <a:cxnLst/>
              <a:rect l="l" t="t" r="r" b="b"/>
              <a:pathLst>
                <a:path w="3405" h="4833" extrusionOk="0">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1" name="Google Shape;22981;p75"/>
            <p:cNvSpPr/>
            <p:nvPr/>
          </p:nvSpPr>
          <p:spPr>
            <a:xfrm>
              <a:off x="7433745" y="1512160"/>
              <a:ext cx="121233" cy="129044"/>
            </a:xfrm>
            <a:custGeom>
              <a:avLst/>
              <a:gdLst/>
              <a:ahLst/>
              <a:cxnLst/>
              <a:rect l="l" t="t" r="r" b="b"/>
              <a:pathLst>
                <a:path w="4625" h="4923" extrusionOk="0">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2" name="Google Shape;22982;p75"/>
            <p:cNvSpPr/>
            <p:nvPr/>
          </p:nvSpPr>
          <p:spPr>
            <a:xfrm>
              <a:off x="7434742" y="1514519"/>
              <a:ext cx="89254" cy="126685"/>
            </a:xfrm>
            <a:custGeom>
              <a:avLst/>
              <a:gdLst/>
              <a:ahLst/>
              <a:cxnLst/>
              <a:rect l="l" t="t" r="r" b="b"/>
              <a:pathLst>
                <a:path w="3405" h="4833" extrusionOk="0">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3" name="Google Shape;22983;p75"/>
            <p:cNvSpPr/>
            <p:nvPr/>
          </p:nvSpPr>
          <p:spPr>
            <a:xfrm>
              <a:off x="7460849" y="1544113"/>
              <a:ext cx="291011" cy="308259"/>
            </a:xfrm>
            <a:custGeom>
              <a:avLst/>
              <a:gdLst/>
              <a:ahLst/>
              <a:cxnLst/>
              <a:rect l="l" t="t" r="r" b="b"/>
              <a:pathLst>
                <a:path w="11102" h="11760" extrusionOk="0">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4" name="Google Shape;22984;p75"/>
            <p:cNvSpPr/>
            <p:nvPr/>
          </p:nvSpPr>
          <p:spPr>
            <a:xfrm>
              <a:off x="7460849" y="1546603"/>
              <a:ext cx="124273" cy="300238"/>
            </a:xfrm>
            <a:custGeom>
              <a:avLst/>
              <a:gdLst/>
              <a:ahLst/>
              <a:cxnLst/>
              <a:rect l="l" t="t" r="r" b="b"/>
              <a:pathLst>
                <a:path w="4741" h="11454" extrusionOk="0">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5" name="Google Shape;22985;p75"/>
            <p:cNvSpPr/>
            <p:nvPr/>
          </p:nvSpPr>
          <p:spPr>
            <a:xfrm>
              <a:off x="7526459" y="1652502"/>
              <a:ext cx="34234" cy="40026"/>
            </a:xfrm>
            <a:custGeom>
              <a:avLst/>
              <a:gdLst/>
              <a:ahLst/>
              <a:cxnLst/>
              <a:rect l="l" t="t" r="r" b="b"/>
              <a:pathLst>
                <a:path w="1306" h="1527" extrusionOk="0">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6" name="Google Shape;22986;p75"/>
            <p:cNvSpPr/>
            <p:nvPr/>
          </p:nvSpPr>
          <p:spPr>
            <a:xfrm>
              <a:off x="7543523" y="1652607"/>
              <a:ext cx="17169" cy="28493"/>
            </a:xfrm>
            <a:custGeom>
              <a:avLst/>
              <a:gdLst/>
              <a:ahLst/>
              <a:cxnLst/>
              <a:rect l="l" t="t" r="r" b="b"/>
              <a:pathLst>
                <a:path w="655" h="1087" extrusionOk="0">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7" name="Google Shape;22987;p75"/>
            <p:cNvSpPr/>
            <p:nvPr/>
          </p:nvSpPr>
          <p:spPr>
            <a:xfrm>
              <a:off x="7537888" y="1658321"/>
              <a:ext cx="11376" cy="11350"/>
            </a:xfrm>
            <a:custGeom>
              <a:avLst/>
              <a:gdLst/>
              <a:ahLst/>
              <a:cxnLst/>
              <a:rect l="l" t="t" r="r" b="b"/>
              <a:pathLst>
                <a:path w="434" h="433" extrusionOk="0">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8" name="Google Shape;22988;p75"/>
            <p:cNvSpPr/>
            <p:nvPr/>
          </p:nvSpPr>
          <p:spPr>
            <a:xfrm>
              <a:off x="7652017" y="1652502"/>
              <a:ext cx="34207" cy="40026"/>
            </a:xfrm>
            <a:custGeom>
              <a:avLst/>
              <a:gdLst/>
              <a:ahLst/>
              <a:cxnLst/>
              <a:rect l="l" t="t" r="r" b="b"/>
              <a:pathLst>
                <a:path w="1305" h="1527" extrusionOk="0">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9" name="Google Shape;22989;p75"/>
            <p:cNvSpPr/>
            <p:nvPr/>
          </p:nvSpPr>
          <p:spPr>
            <a:xfrm>
              <a:off x="7669055" y="1652607"/>
              <a:ext cx="17169" cy="28493"/>
            </a:xfrm>
            <a:custGeom>
              <a:avLst/>
              <a:gdLst/>
              <a:ahLst/>
              <a:cxnLst/>
              <a:rect l="l" t="t" r="r" b="b"/>
              <a:pathLst>
                <a:path w="655" h="1087" extrusionOk="0">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0" name="Google Shape;22990;p75"/>
            <p:cNvSpPr/>
            <p:nvPr/>
          </p:nvSpPr>
          <p:spPr>
            <a:xfrm>
              <a:off x="7663446" y="1658321"/>
              <a:ext cx="11350" cy="11350"/>
            </a:xfrm>
            <a:custGeom>
              <a:avLst/>
              <a:gdLst/>
              <a:ahLst/>
              <a:cxnLst/>
              <a:rect l="l" t="t" r="r" b="b"/>
              <a:pathLst>
                <a:path w="433" h="433" extrusionOk="0">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1" name="Google Shape;22991;p75"/>
            <p:cNvSpPr/>
            <p:nvPr/>
          </p:nvSpPr>
          <p:spPr>
            <a:xfrm>
              <a:off x="7447245" y="1705923"/>
              <a:ext cx="102019" cy="91508"/>
            </a:xfrm>
            <a:custGeom>
              <a:avLst/>
              <a:gdLst/>
              <a:ahLst/>
              <a:cxnLst/>
              <a:rect l="l" t="t" r="r" b="b"/>
              <a:pathLst>
                <a:path w="3892" h="3491" extrusionOk="0">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2" name="Google Shape;22992;p75"/>
            <p:cNvSpPr/>
            <p:nvPr/>
          </p:nvSpPr>
          <p:spPr>
            <a:xfrm>
              <a:off x="7447297" y="1706238"/>
              <a:ext cx="94968" cy="91193"/>
            </a:xfrm>
            <a:custGeom>
              <a:avLst/>
              <a:gdLst/>
              <a:ahLst/>
              <a:cxnLst/>
              <a:rect l="l" t="t" r="r" b="b"/>
              <a:pathLst>
                <a:path w="3623" h="3479" extrusionOk="0">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3" name="Google Shape;22993;p75"/>
            <p:cNvSpPr/>
            <p:nvPr/>
          </p:nvSpPr>
          <p:spPr>
            <a:xfrm>
              <a:off x="7663446" y="1705923"/>
              <a:ext cx="101993" cy="91508"/>
            </a:xfrm>
            <a:custGeom>
              <a:avLst/>
              <a:gdLst/>
              <a:ahLst/>
              <a:cxnLst/>
              <a:rect l="l" t="t" r="r" b="b"/>
              <a:pathLst>
                <a:path w="3891" h="3491" extrusionOk="0">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4" name="Google Shape;22994;p75"/>
            <p:cNvSpPr/>
            <p:nvPr/>
          </p:nvSpPr>
          <p:spPr>
            <a:xfrm>
              <a:off x="7670444" y="1706238"/>
              <a:ext cx="94863" cy="91193"/>
            </a:xfrm>
            <a:custGeom>
              <a:avLst/>
              <a:gdLst/>
              <a:ahLst/>
              <a:cxnLst/>
              <a:rect l="l" t="t" r="r" b="b"/>
              <a:pathLst>
                <a:path w="3619" h="3479" extrusionOk="0">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5" name="Google Shape;22995;p75"/>
            <p:cNvSpPr/>
            <p:nvPr/>
          </p:nvSpPr>
          <p:spPr>
            <a:xfrm>
              <a:off x="7535031" y="1722017"/>
              <a:ext cx="142727" cy="97065"/>
            </a:xfrm>
            <a:custGeom>
              <a:avLst/>
              <a:gdLst/>
              <a:ahLst/>
              <a:cxnLst/>
              <a:rect l="l" t="t" r="r" b="b"/>
              <a:pathLst>
                <a:path w="5445" h="3703" extrusionOk="0">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6" name="Google Shape;22996;p75"/>
            <p:cNvSpPr/>
            <p:nvPr/>
          </p:nvSpPr>
          <p:spPr>
            <a:xfrm>
              <a:off x="7566459" y="1766710"/>
              <a:ext cx="29541" cy="30721"/>
            </a:xfrm>
            <a:custGeom>
              <a:avLst/>
              <a:gdLst/>
              <a:ahLst/>
              <a:cxnLst/>
              <a:rect l="l" t="t" r="r" b="b"/>
              <a:pathLst>
                <a:path w="1127" h="1172" extrusionOk="0">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7" name="Google Shape;22997;p75"/>
            <p:cNvSpPr/>
            <p:nvPr/>
          </p:nvSpPr>
          <p:spPr>
            <a:xfrm>
              <a:off x="7616709" y="1766710"/>
              <a:ext cx="29515" cy="30721"/>
            </a:xfrm>
            <a:custGeom>
              <a:avLst/>
              <a:gdLst/>
              <a:ahLst/>
              <a:cxnLst/>
              <a:rect l="l" t="t" r="r" b="b"/>
              <a:pathLst>
                <a:path w="1126" h="1172" extrusionOk="0">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8" name="Google Shape;22998;p75"/>
            <p:cNvSpPr/>
            <p:nvPr/>
          </p:nvSpPr>
          <p:spPr>
            <a:xfrm>
              <a:off x="7560378" y="1761389"/>
              <a:ext cx="41783" cy="41390"/>
            </a:xfrm>
            <a:custGeom>
              <a:avLst/>
              <a:gdLst/>
              <a:ahLst/>
              <a:cxnLst/>
              <a:rect l="l" t="t" r="r" b="b"/>
              <a:pathLst>
                <a:path w="1594" h="1579" extrusionOk="0">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9" name="Google Shape;22999;p75"/>
            <p:cNvSpPr/>
            <p:nvPr/>
          </p:nvSpPr>
          <p:spPr>
            <a:xfrm>
              <a:off x="7610523" y="1761389"/>
              <a:ext cx="41888" cy="41390"/>
            </a:xfrm>
            <a:custGeom>
              <a:avLst/>
              <a:gdLst/>
              <a:ahLst/>
              <a:cxnLst/>
              <a:rect l="l" t="t" r="r" b="b"/>
              <a:pathLst>
                <a:path w="1598" h="1579" extrusionOk="0">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0" name="Google Shape;23000;p75"/>
            <p:cNvSpPr/>
            <p:nvPr/>
          </p:nvSpPr>
          <p:spPr>
            <a:xfrm>
              <a:off x="7521112" y="1647259"/>
              <a:ext cx="44928" cy="50616"/>
            </a:xfrm>
            <a:custGeom>
              <a:avLst/>
              <a:gdLst/>
              <a:ahLst/>
              <a:cxnLst/>
              <a:rect l="l" t="t" r="r" b="b"/>
              <a:pathLst>
                <a:path w="1714" h="1931" extrusionOk="0">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1" name="Google Shape;23001;p75"/>
            <p:cNvSpPr/>
            <p:nvPr/>
          </p:nvSpPr>
          <p:spPr>
            <a:xfrm>
              <a:off x="7646670" y="1647259"/>
              <a:ext cx="45007" cy="50616"/>
            </a:xfrm>
            <a:custGeom>
              <a:avLst/>
              <a:gdLst/>
              <a:ahLst/>
              <a:cxnLst/>
              <a:rect l="l" t="t" r="r" b="b"/>
              <a:pathLst>
                <a:path w="1717" h="1931" extrusionOk="0">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2" name="Google Shape;23002;p75"/>
            <p:cNvSpPr/>
            <p:nvPr/>
          </p:nvSpPr>
          <p:spPr>
            <a:xfrm>
              <a:off x="7423706" y="1506760"/>
              <a:ext cx="365297" cy="351038"/>
            </a:xfrm>
            <a:custGeom>
              <a:avLst/>
              <a:gdLst/>
              <a:ahLst/>
              <a:cxnLst/>
              <a:rect l="l" t="t" r="r" b="b"/>
              <a:pathLst>
                <a:path w="13936" h="13392" extrusionOk="0">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03" name="Google Shape;23003;p75"/>
          <p:cNvGrpSpPr/>
          <p:nvPr/>
        </p:nvGrpSpPr>
        <p:grpSpPr>
          <a:xfrm>
            <a:off x="4680096" y="2562207"/>
            <a:ext cx="375782" cy="374262"/>
            <a:chOff x="4680096" y="2409807"/>
            <a:chExt cx="375782" cy="374262"/>
          </a:xfrm>
        </p:grpSpPr>
        <p:sp>
          <p:nvSpPr>
            <p:cNvPr id="23004" name="Google Shape;23004;p75"/>
            <p:cNvSpPr/>
            <p:nvPr/>
          </p:nvSpPr>
          <p:spPr>
            <a:xfrm>
              <a:off x="4795038" y="2415259"/>
              <a:ext cx="178219" cy="75780"/>
            </a:xfrm>
            <a:custGeom>
              <a:avLst/>
              <a:gdLst/>
              <a:ahLst/>
              <a:cxnLst/>
              <a:rect l="l" t="t" r="r" b="b"/>
              <a:pathLst>
                <a:path w="6799" h="2891" extrusionOk="0">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5" name="Google Shape;23005;p75"/>
            <p:cNvSpPr/>
            <p:nvPr/>
          </p:nvSpPr>
          <p:spPr>
            <a:xfrm>
              <a:off x="4795038" y="2702942"/>
              <a:ext cx="178219" cy="75702"/>
            </a:xfrm>
            <a:custGeom>
              <a:avLst/>
              <a:gdLst/>
              <a:ahLst/>
              <a:cxnLst/>
              <a:rect l="l" t="t" r="r" b="b"/>
              <a:pathLst>
                <a:path w="6799" h="2888" extrusionOk="0">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6" name="Google Shape;23006;p75"/>
            <p:cNvSpPr/>
            <p:nvPr/>
          </p:nvSpPr>
          <p:spPr>
            <a:xfrm>
              <a:off x="4686099" y="2468078"/>
              <a:ext cx="362781" cy="257826"/>
            </a:xfrm>
            <a:custGeom>
              <a:avLst/>
              <a:gdLst/>
              <a:ahLst/>
              <a:cxnLst/>
              <a:rect l="l" t="t" r="r" b="b"/>
              <a:pathLst>
                <a:path w="13840" h="9836" extrusionOk="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7" name="Google Shape;23007;p75"/>
            <p:cNvSpPr/>
            <p:nvPr/>
          </p:nvSpPr>
          <p:spPr>
            <a:xfrm>
              <a:off x="4686099" y="2499585"/>
              <a:ext cx="235441" cy="226319"/>
            </a:xfrm>
            <a:custGeom>
              <a:avLst/>
              <a:gdLst/>
              <a:ahLst/>
              <a:cxnLst/>
              <a:rect l="l" t="t" r="r" b="b"/>
              <a:pathLst>
                <a:path w="8982" h="8634" extrusionOk="0">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8" name="Google Shape;23008;p75"/>
            <p:cNvSpPr/>
            <p:nvPr/>
          </p:nvSpPr>
          <p:spPr>
            <a:xfrm>
              <a:off x="4727121" y="2573504"/>
              <a:ext cx="29332" cy="29358"/>
            </a:xfrm>
            <a:custGeom>
              <a:avLst/>
              <a:gdLst/>
              <a:ahLst/>
              <a:cxnLst/>
              <a:rect l="l" t="t" r="r" b="b"/>
              <a:pathLst>
                <a:path w="1119" h="1120" extrusionOk="0">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9" name="Google Shape;23009;p75"/>
            <p:cNvSpPr/>
            <p:nvPr/>
          </p:nvSpPr>
          <p:spPr>
            <a:xfrm>
              <a:off x="4738812" y="2579323"/>
              <a:ext cx="11848" cy="11743"/>
            </a:xfrm>
            <a:custGeom>
              <a:avLst/>
              <a:gdLst/>
              <a:ahLst/>
              <a:cxnLst/>
              <a:rect l="l" t="t" r="r" b="b"/>
              <a:pathLst>
                <a:path w="452" h="448" extrusionOk="0">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0" name="Google Shape;23010;p75"/>
            <p:cNvSpPr/>
            <p:nvPr/>
          </p:nvSpPr>
          <p:spPr>
            <a:xfrm>
              <a:off x="4773308" y="2470751"/>
              <a:ext cx="49961" cy="252479"/>
            </a:xfrm>
            <a:custGeom>
              <a:avLst/>
              <a:gdLst/>
              <a:ahLst/>
              <a:cxnLst/>
              <a:rect l="l" t="t" r="r" b="b"/>
              <a:pathLst>
                <a:path w="1906" h="9632" extrusionOk="0">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1" name="Google Shape;23011;p75"/>
            <p:cNvSpPr/>
            <p:nvPr/>
          </p:nvSpPr>
          <p:spPr>
            <a:xfrm>
              <a:off x="4773308" y="2586139"/>
              <a:ext cx="49961" cy="137091"/>
            </a:xfrm>
            <a:custGeom>
              <a:avLst/>
              <a:gdLst/>
              <a:ahLst/>
              <a:cxnLst/>
              <a:rect l="l" t="t" r="r" b="b"/>
              <a:pathLst>
                <a:path w="1906" h="5230" extrusionOk="0">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2" name="Google Shape;23012;p75"/>
            <p:cNvSpPr/>
            <p:nvPr/>
          </p:nvSpPr>
          <p:spPr>
            <a:xfrm>
              <a:off x="4845759" y="2468261"/>
              <a:ext cx="46370" cy="257459"/>
            </a:xfrm>
            <a:custGeom>
              <a:avLst/>
              <a:gdLst/>
              <a:ahLst/>
              <a:cxnLst/>
              <a:rect l="l" t="t" r="r" b="b"/>
              <a:pathLst>
                <a:path w="1769" h="9822" extrusionOk="0">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3" name="Google Shape;23013;p75"/>
            <p:cNvSpPr/>
            <p:nvPr/>
          </p:nvSpPr>
          <p:spPr>
            <a:xfrm>
              <a:off x="4851736" y="2681080"/>
              <a:ext cx="40393" cy="44640"/>
            </a:xfrm>
            <a:custGeom>
              <a:avLst/>
              <a:gdLst/>
              <a:ahLst/>
              <a:cxnLst/>
              <a:rect l="l" t="t" r="r" b="b"/>
              <a:pathLst>
                <a:path w="1541" h="1703" extrusionOk="0">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4" name="Google Shape;23014;p75"/>
            <p:cNvSpPr/>
            <p:nvPr/>
          </p:nvSpPr>
          <p:spPr>
            <a:xfrm>
              <a:off x="4917188" y="2492691"/>
              <a:ext cx="40577" cy="208520"/>
            </a:xfrm>
            <a:custGeom>
              <a:avLst/>
              <a:gdLst/>
              <a:ahLst/>
              <a:cxnLst/>
              <a:rect l="l" t="t" r="r" b="b"/>
              <a:pathLst>
                <a:path w="1548" h="7955" extrusionOk="0">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5" name="Google Shape;23015;p75"/>
            <p:cNvSpPr/>
            <p:nvPr/>
          </p:nvSpPr>
          <p:spPr>
            <a:xfrm>
              <a:off x="4680096" y="2409807"/>
              <a:ext cx="375782" cy="374262"/>
            </a:xfrm>
            <a:custGeom>
              <a:avLst/>
              <a:gdLst/>
              <a:ahLst/>
              <a:cxnLst/>
              <a:rect l="l" t="t" r="r" b="b"/>
              <a:pathLst>
                <a:path w="14336" h="14278" extrusionOk="0">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6" name="Google Shape;23016;p75"/>
            <p:cNvSpPr/>
            <p:nvPr/>
          </p:nvSpPr>
          <p:spPr>
            <a:xfrm>
              <a:off x="4714880" y="2568078"/>
              <a:ext cx="47025" cy="40262"/>
            </a:xfrm>
            <a:custGeom>
              <a:avLst/>
              <a:gdLst/>
              <a:ahLst/>
              <a:cxnLst/>
              <a:rect l="l" t="t" r="r" b="b"/>
              <a:pathLst>
                <a:path w="1794" h="1536" extrusionOk="0">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17" name="Google Shape;23017;p75"/>
          <p:cNvGrpSpPr/>
          <p:nvPr/>
        </p:nvGrpSpPr>
        <p:grpSpPr>
          <a:xfrm>
            <a:off x="4133330" y="2612063"/>
            <a:ext cx="374944" cy="274550"/>
            <a:chOff x="4133330" y="2459663"/>
            <a:chExt cx="374944" cy="274550"/>
          </a:xfrm>
        </p:grpSpPr>
        <p:sp>
          <p:nvSpPr>
            <p:cNvPr id="23018" name="Google Shape;23018;p75"/>
            <p:cNvSpPr/>
            <p:nvPr/>
          </p:nvSpPr>
          <p:spPr>
            <a:xfrm>
              <a:off x="4261902" y="2678590"/>
              <a:ext cx="104929" cy="49935"/>
            </a:xfrm>
            <a:custGeom>
              <a:avLst/>
              <a:gdLst/>
              <a:ahLst/>
              <a:cxnLst/>
              <a:rect l="l" t="t" r="r" b="b"/>
              <a:pathLst>
                <a:path w="4003" h="1905" extrusionOk="0">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9" name="Google Shape;23019;p75"/>
            <p:cNvSpPr/>
            <p:nvPr/>
          </p:nvSpPr>
          <p:spPr>
            <a:xfrm>
              <a:off x="4238494" y="2466033"/>
              <a:ext cx="175807" cy="101233"/>
            </a:xfrm>
            <a:custGeom>
              <a:avLst/>
              <a:gdLst/>
              <a:ahLst/>
              <a:cxnLst/>
              <a:rect l="l" t="t" r="r" b="b"/>
              <a:pathLst>
                <a:path w="6707" h="3862" extrusionOk="0">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0" name="Google Shape;23020;p75"/>
            <p:cNvSpPr/>
            <p:nvPr/>
          </p:nvSpPr>
          <p:spPr>
            <a:xfrm>
              <a:off x="4408377" y="2526767"/>
              <a:ext cx="89070" cy="162858"/>
            </a:xfrm>
            <a:custGeom>
              <a:avLst/>
              <a:gdLst/>
              <a:ahLst/>
              <a:cxnLst/>
              <a:rect l="l" t="t" r="r" b="b"/>
              <a:pathLst>
                <a:path w="3398" h="6213" extrusionOk="0">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1" name="Google Shape;23021;p75"/>
            <p:cNvSpPr/>
            <p:nvPr/>
          </p:nvSpPr>
          <p:spPr>
            <a:xfrm>
              <a:off x="4138860" y="2502731"/>
              <a:ext cx="304747" cy="211011"/>
            </a:xfrm>
            <a:custGeom>
              <a:avLst/>
              <a:gdLst/>
              <a:ahLst/>
              <a:cxnLst/>
              <a:rect l="l" t="t" r="r" b="b"/>
              <a:pathLst>
                <a:path w="11626" h="8050" extrusionOk="0">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2" name="Google Shape;23022;p75"/>
            <p:cNvSpPr/>
            <p:nvPr/>
          </p:nvSpPr>
          <p:spPr>
            <a:xfrm>
              <a:off x="4150368" y="2597384"/>
              <a:ext cx="293239" cy="116357"/>
            </a:xfrm>
            <a:custGeom>
              <a:avLst/>
              <a:gdLst/>
              <a:ahLst/>
              <a:cxnLst/>
              <a:rect l="l" t="t" r="r" b="b"/>
              <a:pathLst>
                <a:path w="11187" h="4439" extrusionOk="0">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3" name="Google Shape;23023;p75"/>
            <p:cNvSpPr/>
            <p:nvPr/>
          </p:nvSpPr>
          <p:spPr>
            <a:xfrm>
              <a:off x="4138860" y="2503543"/>
              <a:ext cx="146502" cy="209464"/>
            </a:xfrm>
            <a:custGeom>
              <a:avLst/>
              <a:gdLst/>
              <a:ahLst/>
              <a:cxnLst/>
              <a:rect l="l" t="t" r="r" b="b"/>
              <a:pathLst>
                <a:path w="5589" h="7991" extrusionOk="0">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4" name="Google Shape;23024;p75"/>
            <p:cNvSpPr/>
            <p:nvPr/>
          </p:nvSpPr>
          <p:spPr>
            <a:xfrm>
              <a:off x="4150368" y="2627895"/>
              <a:ext cx="126790" cy="85112"/>
            </a:xfrm>
            <a:custGeom>
              <a:avLst/>
              <a:gdLst/>
              <a:ahLst/>
              <a:cxnLst/>
              <a:rect l="l" t="t" r="r" b="b"/>
              <a:pathLst>
                <a:path w="4837" h="3247" extrusionOk="0">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5" name="Google Shape;23025;p75"/>
            <p:cNvSpPr/>
            <p:nvPr/>
          </p:nvSpPr>
          <p:spPr>
            <a:xfrm>
              <a:off x="4311312" y="2594999"/>
              <a:ext cx="74863" cy="53316"/>
            </a:xfrm>
            <a:custGeom>
              <a:avLst/>
              <a:gdLst/>
              <a:ahLst/>
              <a:cxnLst/>
              <a:rect l="l" t="t" r="r" b="b"/>
              <a:pathLst>
                <a:path w="2856" h="2034" extrusionOk="0">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6" name="Google Shape;23026;p75"/>
            <p:cNvSpPr/>
            <p:nvPr/>
          </p:nvSpPr>
          <p:spPr>
            <a:xfrm>
              <a:off x="4173985" y="2561342"/>
              <a:ext cx="23513" cy="29358"/>
            </a:xfrm>
            <a:custGeom>
              <a:avLst/>
              <a:gdLst/>
              <a:ahLst/>
              <a:cxnLst/>
              <a:rect l="l" t="t" r="r" b="b"/>
              <a:pathLst>
                <a:path w="897" h="1120" extrusionOk="0">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7" name="Google Shape;23027;p75"/>
            <p:cNvSpPr/>
            <p:nvPr/>
          </p:nvSpPr>
          <p:spPr>
            <a:xfrm>
              <a:off x="4179516" y="2566873"/>
              <a:ext cx="12451" cy="12477"/>
            </a:xfrm>
            <a:custGeom>
              <a:avLst/>
              <a:gdLst/>
              <a:ahLst/>
              <a:cxnLst/>
              <a:rect l="l" t="t" r="r" b="b"/>
              <a:pathLst>
                <a:path w="475" h="476" extrusionOk="0">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8" name="Google Shape;23028;p75"/>
            <p:cNvSpPr/>
            <p:nvPr/>
          </p:nvSpPr>
          <p:spPr>
            <a:xfrm>
              <a:off x="4133330" y="2459663"/>
              <a:ext cx="374944" cy="274550"/>
            </a:xfrm>
            <a:custGeom>
              <a:avLst/>
              <a:gdLst/>
              <a:ahLst/>
              <a:cxnLst/>
              <a:rect l="l" t="t" r="r" b="b"/>
              <a:pathLst>
                <a:path w="14304" h="10474" extrusionOk="0">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9" name="Google Shape;23029;p75"/>
            <p:cNvSpPr/>
            <p:nvPr/>
          </p:nvSpPr>
          <p:spPr>
            <a:xfrm>
              <a:off x="4258940" y="2535182"/>
              <a:ext cx="19764" cy="20839"/>
            </a:xfrm>
            <a:custGeom>
              <a:avLst/>
              <a:gdLst/>
              <a:ahLst/>
              <a:cxnLst/>
              <a:rect l="l" t="t" r="r" b="b"/>
              <a:pathLst>
                <a:path w="754" h="795" extrusionOk="0">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0" name="Google Shape;23030;p75"/>
            <p:cNvSpPr/>
            <p:nvPr/>
          </p:nvSpPr>
          <p:spPr>
            <a:xfrm>
              <a:off x="4168533" y="2555916"/>
              <a:ext cx="34417" cy="40210"/>
            </a:xfrm>
            <a:custGeom>
              <a:avLst/>
              <a:gdLst/>
              <a:ahLst/>
              <a:cxnLst/>
              <a:rect l="l" t="t" r="r" b="b"/>
              <a:pathLst>
                <a:path w="1313" h="1534" extrusionOk="0">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1" name="Google Shape;23031;p75"/>
            <p:cNvSpPr/>
            <p:nvPr/>
          </p:nvSpPr>
          <p:spPr>
            <a:xfrm>
              <a:off x="4301352" y="2589546"/>
              <a:ext cx="88336" cy="64194"/>
            </a:xfrm>
            <a:custGeom>
              <a:avLst/>
              <a:gdLst/>
              <a:ahLst/>
              <a:cxnLst/>
              <a:rect l="l" t="t" r="r" b="b"/>
              <a:pathLst>
                <a:path w="3370" h="2449" extrusionOk="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32" name="Google Shape;23032;p75"/>
          <p:cNvGrpSpPr/>
          <p:nvPr/>
        </p:nvGrpSpPr>
        <p:grpSpPr>
          <a:xfrm>
            <a:off x="7415266" y="2592325"/>
            <a:ext cx="376228" cy="313816"/>
            <a:chOff x="7415266" y="2439925"/>
            <a:chExt cx="376228" cy="313816"/>
          </a:xfrm>
        </p:grpSpPr>
        <p:sp>
          <p:nvSpPr>
            <p:cNvPr id="23033" name="Google Shape;23033;p75"/>
            <p:cNvSpPr/>
            <p:nvPr/>
          </p:nvSpPr>
          <p:spPr>
            <a:xfrm>
              <a:off x="7433012" y="2444932"/>
              <a:ext cx="203828" cy="103723"/>
            </a:xfrm>
            <a:custGeom>
              <a:avLst/>
              <a:gdLst/>
              <a:ahLst/>
              <a:cxnLst/>
              <a:rect l="l" t="t" r="r" b="b"/>
              <a:pathLst>
                <a:path w="7776" h="3957" extrusionOk="0">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4" name="Google Shape;23034;p75"/>
            <p:cNvSpPr/>
            <p:nvPr/>
          </p:nvSpPr>
          <p:spPr>
            <a:xfrm>
              <a:off x="7424283" y="2489729"/>
              <a:ext cx="366949" cy="258114"/>
            </a:xfrm>
            <a:custGeom>
              <a:avLst/>
              <a:gdLst/>
              <a:ahLst/>
              <a:cxnLst/>
              <a:rect l="l" t="t" r="r" b="b"/>
              <a:pathLst>
                <a:path w="13999" h="9847" extrusionOk="0">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5" name="Google Shape;23035;p75"/>
            <p:cNvSpPr/>
            <p:nvPr/>
          </p:nvSpPr>
          <p:spPr>
            <a:xfrm>
              <a:off x="7424257" y="2484985"/>
              <a:ext cx="310539" cy="227551"/>
            </a:xfrm>
            <a:custGeom>
              <a:avLst/>
              <a:gdLst/>
              <a:ahLst/>
              <a:cxnLst/>
              <a:rect l="l" t="t" r="r" b="b"/>
              <a:pathLst>
                <a:path w="11847" h="8681" extrusionOk="0">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6" name="Google Shape;23036;p75"/>
            <p:cNvSpPr/>
            <p:nvPr/>
          </p:nvSpPr>
          <p:spPr>
            <a:xfrm>
              <a:off x="7547482" y="2472219"/>
              <a:ext cx="116515" cy="56593"/>
            </a:xfrm>
            <a:custGeom>
              <a:avLst/>
              <a:gdLst/>
              <a:ahLst/>
              <a:cxnLst/>
              <a:rect l="l" t="t" r="r" b="b"/>
              <a:pathLst>
                <a:path w="4445" h="2159" extrusionOk="0">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7" name="Google Shape;23037;p75"/>
            <p:cNvSpPr/>
            <p:nvPr/>
          </p:nvSpPr>
          <p:spPr>
            <a:xfrm>
              <a:off x="7445069" y="2642286"/>
              <a:ext cx="346057" cy="111456"/>
            </a:xfrm>
            <a:custGeom>
              <a:avLst/>
              <a:gdLst/>
              <a:ahLst/>
              <a:cxnLst/>
              <a:rect l="l" t="t" r="r" b="b"/>
              <a:pathLst>
                <a:path w="13202" h="4252" extrusionOk="0">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8" name="Google Shape;23038;p75"/>
            <p:cNvSpPr/>
            <p:nvPr/>
          </p:nvSpPr>
          <p:spPr>
            <a:xfrm>
              <a:off x="7445253" y="2642286"/>
              <a:ext cx="346162" cy="111456"/>
            </a:xfrm>
            <a:custGeom>
              <a:avLst/>
              <a:gdLst/>
              <a:ahLst/>
              <a:cxnLst/>
              <a:rect l="l" t="t" r="r" b="b"/>
              <a:pathLst>
                <a:path w="13206" h="4252" extrusionOk="0">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9" name="Google Shape;23039;p75"/>
            <p:cNvSpPr/>
            <p:nvPr/>
          </p:nvSpPr>
          <p:spPr>
            <a:xfrm>
              <a:off x="7741900" y="2707607"/>
              <a:ext cx="26658" cy="14155"/>
            </a:xfrm>
            <a:custGeom>
              <a:avLst/>
              <a:gdLst/>
              <a:ahLst/>
              <a:cxnLst/>
              <a:rect l="l" t="t" r="r" b="b"/>
              <a:pathLst>
                <a:path w="1017" h="540" extrusionOk="0">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0" name="Google Shape;23040;p75"/>
            <p:cNvSpPr/>
            <p:nvPr/>
          </p:nvSpPr>
          <p:spPr>
            <a:xfrm>
              <a:off x="7595005" y="2667686"/>
              <a:ext cx="24273" cy="15911"/>
            </a:xfrm>
            <a:custGeom>
              <a:avLst/>
              <a:gdLst/>
              <a:ahLst/>
              <a:cxnLst/>
              <a:rect l="l" t="t" r="r" b="b"/>
              <a:pathLst>
                <a:path w="926" h="607" extrusionOk="0">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1" name="Google Shape;23041;p75"/>
            <p:cNvSpPr/>
            <p:nvPr/>
          </p:nvSpPr>
          <p:spPr>
            <a:xfrm>
              <a:off x="7424283" y="2562914"/>
              <a:ext cx="87917" cy="93500"/>
            </a:xfrm>
            <a:custGeom>
              <a:avLst/>
              <a:gdLst/>
              <a:ahLst/>
              <a:cxnLst/>
              <a:rect l="l" t="t" r="r" b="b"/>
              <a:pathLst>
                <a:path w="3354" h="3567" extrusionOk="0">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2" name="Google Shape;23042;p75"/>
            <p:cNvSpPr/>
            <p:nvPr/>
          </p:nvSpPr>
          <p:spPr>
            <a:xfrm>
              <a:off x="7462579" y="2483910"/>
              <a:ext cx="106501" cy="56645"/>
            </a:xfrm>
            <a:custGeom>
              <a:avLst/>
              <a:gdLst/>
              <a:ahLst/>
              <a:cxnLst/>
              <a:rect l="l" t="t" r="r" b="b"/>
              <a:pathLst>
                <a:path w="4063" h="2161" extrusionOk="0">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3" name="Google Shape;23043;p75"/>
            <p:cNvSpPr/>
            <p:nvPr/>
          </p:nvSpPr>
          <p:spPr>
            <a:xfrm>
              <a:off x="7432645" y="2606191"/>
              <a:ext cx="117904" cy="106528"/>
            </a:xfrm>
            <a:custGeom>
              <a:avLst/>
              <a:gdLst/>
              <a:ahLst/>
              <a:cxnLst/>
              <a:rect l="l" t="t" r="r" b="b"/>
              <a:pathLst>
                <a:path w="4498" h="4064" extrusionOk="0">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4" name="Google Shape;23044;p75"/>
            <p:cNvSpPr/>
            <p:nvPr/>
          </p:nvSpPr>
          <p:spPr>
            <a:xfrm>
              <a:off x="7438805" y="2624147"/>
              <a:ext cx="98795" cy="88572"/>
            </a:xfrm>
            <a:custGeom>
              <a:avLst/>
              <a:gdLst/>
              <a:ahLst/>
              <a:cxnLst/>
              <a:rect l="l" t="t" r="r" b="b"/>
              <a:pathLst>
                <a:path w="3769" h="3379" extrusionOk="0">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5" name="Google Shape;23045;p75"/>
            <p:cNvSpPr/>
            <p:nvPr/>
          </p:nvSpPr>
          <p:spPr>
            <a:xfrm>
              <a:off x="7702161" y="2729233"/>
              <a:ext cx="25190" cy="12897"/>
            </a:xfrm>
            <a:custGeom>
              <a:avLst/>
              <a:gdLst/>
              <a:ahLst/>
              <a:cxnLst/>
              <a:rect l="l" t="t" r="r" b="b"/>
              <a:pathLst>
                <a:path w="961" h="492" extrusionOk="0">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6" name="Google Shape;23046;p75"/>
            <p:cNvSpPr/>
            <p:nvPr/>
          </p:nvSpPr>
          <p:spPr>
            <a:xfrm>
              <a:off x="7415266" y="2439925"/>
              <a:ext cx="376228" cy="295729"/>
            </a:xfrm>
            <a:custGeom>
              <a:avLst/>
              <a:gdLst/>
              <a:ahLst/>
              <a:cxnLst/>
              <a:rect l="l" t="t" r="r" b="b"/>
              <a:pathLst>
                <a:path w="14353" h="11282" extrusionOk="0">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7" name="Google Shape;23047;p75"/>
            <p:cNvSpPr/>
            <p:nvPr/>
          </p:nvSpPr>
          <p:spPr>
            <a:xfrm>
              <a:off x="7542239" y="2577253"/>
              <a:ext cx="15518" cy="17903"/>
            </a:xfrm>
            <a:custGeom>
              <a:avLst/>
              <a:gdLst/>
              <a:ahLst/>
              <a:cxnLst/>
              <a:rect l="l" t="t" r="r" b="b"/>
              <a:pathLst>
                <a:path w="592" h="683" extrusionOk="0">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8" name="Google Shape;23048;p75"/>
            <p:cNvSpPr/>
            <p:nvPr/>
          </p:nvSpPr>
          <p:spPr>
            <a:xfrm>
              <a:off x="7536236" y="2501001"/>
              <a:ext cx="40656" cy="66265"/>
            </a:xfrm>
            <a:custGeom>
              <a:avLst/>
              <a:gdLst/>
              <a:ahLst/>
              <a:cxnLst/>
              <a:rect l="l" t="t" r="r" b="b"/>
              <a:pathLst>
                <a:path w="1551" h="2528" extrusionOk="0">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9" name="Google Shape;23049;p75"/>
            <p:cNvSpPr/>
            <p:nvPr/>
          </p:nvSpPr>
          <p:spPr>
            <a:xfrm>
              <a:off x="7522239" y="2716179"/>
              <a:ext cx="26265" cy="16383"/>
            </a:xfrm>
            <a:custGeom>
              <a:avLst/>
              <a:gdLst/>
              <a:ahLst/>
              <a:cxnLst/>
              <a:rect l="l" t="t" r="r" b="b"/>
              <a:pathLst>
                <a:path w="1002" h="625" extrusionOk="0">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0" name="Google Shape;23050;p75"/>
            <p:cNvSpPr/>
            <p:nvPr/>
          </p:nvSpPr>
          <p:spPr>
            <a:xfrm>
              <a:off x="7475843" y="2672588"/>
              <a:ext cx="42884" cy="41783"/>
            </a:xfrm>
            <a:custGeom>
              <a:avLst/>
              <a:gdLst/>
              <a:ahLst/>
              <a:cxnLst/>
              <a:rect l="l" t="t" r="r" b="b"/>
              <a:pathLst>
                <a:path w="1636" h="1594" extrusionOk="0">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51" name="Google Shape;23051;p75"/>
          <p:cNvGrpSpPr/>
          <p:nvPr/>
        </p:nvGrpSpPr>
        <p:grpSpPr>
          <a:xfrm>
            <a:off x="6903388" y="3048502"/>
            <a:ext cx="289255" cy="357774"/>
            <a:chOff x="6903388" y="2896102"/>
            <a:chExt cx="289255" cy="357774"/>
          </a:xfrm>
        </p:grpSpPr>
        <p:sp>
          <p:nvSpPr>
            <p:cNvPr id="23052" name="Google Shape;23052;p75"/>
            <p:cNvSpPr/>
            <p:nvPr/>
          </p:nvSpPr>
          <p:spPr>
            <a:xfrm>
              <a:off x="6993507" y="2912799"/>
              <a:ext cx="42517" cy="60865"/>
            </a:xfrm>
            <a:custGeom>
              <a:avLst/>
              <a:gdLst/>
              <a:ahLst/>
              <a:cxnLst/>
              <a:rect l="l" t="t" r="r" b="b"/>
              <a:pathLst>
                <a:path w="1622" h="2322" extrusionOk="0">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3" name="Google Shape;23053;p75"/>
            <p:cNvSpPr/>
            <p:nvPr/>
          </p:nvSpPr>
          <p:spPr>
            <a:xfrm>
              <a:off x="7060611" y="3086745"/>
              <a:ext cx="42622" cy="60813"/>
            </a:xfrm>
            <a:custGeom>
              <a:avLst/>
              <a:gdLst/>
              <a:ahLst/>
              <a:cxnLst/>
              <a:rect l="l" t="t" r="r" b="b"/>
              <a:pathLst>
                <a:path w="1626" h="2320" extrusionOk="0">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4" name="Google Shape;23054;p75"/>
            <p:cNvSpPr/>
            <p:nvPr/>
          </p:nvSpPr>
          <p:spPr>
            <a:xfrm>
              <a:off x="7104857" y="2978645"/>
              <a:ext cx="61599" cy="39266"/>
            </a:xfrm>
            <a:custGeom>
              <a:avLst/>
              <a:gdLst/>
              <a:ahLst/>
              <a:cxnLst/>
              <a:rect l="l" t="t" r="r" b="b"/>
              <a:pathLst>
                <a:path w="2350" h="1498" extrusionOk="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5" name="Google Shape;23055;p75"/>
            <p:cNvSpPr/>
            <p:nvPr/>
          </p:nvSpPr>
          <p:spPr>
            <a:xfrm>
              <a:off x="6930282" y="3042498"/>
              <a:ext cx="61599" cy="39240"/>
            </a:xfrm>
            <a:custGeom>
              <a:avLst/>
              <a:gdLst/>
              <a:ahLst/>
              <a:cxnLst/>
              <a:rect l="l" t="t" r="r" b="b"/>
              <a:pathLst>
                <a:path w="2350" h="1497" extrusionOk="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6" name="Google Shape;23056;p75"/>
            <p:cNvSpPr/>
            <p:nvPr/>
          </p:nvSpPr>
          <p:spPr>
            <a:xfrm>
              <a:off x="7060611" y="2912799"/>
              <a:ext cx="42622" cy="60865"/>
            </a:xfrm>
            <a:custGeom>
              <a:avLst/>
              <a:gdLst/>
              <a:ahLst/>
              <a:cxnLst/>
              <a:rect l="l" t="t" r="r" b="b"/>
              <a:pathLst>
                <a:path w="1626" h="2322" extrusionOk="0">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7" name="Google Shape;23057;p75"/>
            <p:cNvSpPr/>
            <p:nvPr/>
          </p:nvSpPr>
          <p:spPr>
            <a:xfrm>
              <a:off x="6993507" y="3086745"/>
              <a:ext cx="42517" cy="60813"/>
            </a:xfrm>
            <a:custGeom>
              <a:avLst/>
              <a:gdLst/>
              <a:ahLst/>
              <a:cxnLst/>
              <a:rect l="l" t="t" r="r" b="b"/>
              <a:pathLst>
                <a:path w="1622" h="2320" extrusionOk="0">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8" name="Google Shape;23058;p75"/>
            <p:cNvSpPr/>
            <p:nvPr/>
          </p:nvSpPr>
          <p:spPr>
            <a:xfrm>
              <a:off x="7104857" y="3042498"/>
              <a:ext cx="61599" cy="39240"/>
            </a:xfrm>
            <a:custGeom>
              <a:avLst/>
              <a:gdLst/>
              <a:ahLst/>
              <a:cxnLst/>
              <a:rect l="l" t="t" r="r" b="b"/>
              <a:pathLst>
                <a:path w="2350" h="1497" extrusionOk="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9" name="Google Shape;23059;p75"/>
            <p:cNvSpPr/>
            <p:nvPr/>
          </p:nvSpPr>
          <p:spPr>
            <a:xfrm>
              <a:off x="6930282" y="2978645"/>
              <a:ext cx="61495" cy="39266"/>
            </a:xfrm>
            <a:custGeom>
              <a:avLst/>
              <a:gdLst/>
              <a:ahLst/>
              <a:cxnLst/>
              <a:rect l="l" t="t" r="r" b="b"/>
              <a:pathLst>
                <a:path w="2346" h="1498" extrusionOk="0">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0" name="Google Shape;23060;p75"/>
            <p:cNvSpPr/>
            <p:nvPr/>
          </p:nvSpPr>
          <p:spPr>
            <a:xfrm>
              <a:off x="6911121" y="3132931"/>
              <a:ext cx="115047" cy="78978"/>
            </a:xfrm>
            <a:custGeom>
              <a:avLst/>
              <a:gdLst/>
              <a:ahLst/>
              <a:cxnLst/>
              <a:rect l="l" t="t" r="r" b="b"/>
              <a:pathLst>
                <a:path w="4389" h="3013" extrusionOk="0">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1" name="Google Shape;23061;p75"/>
            <p:cNvSpPr/>
            <p:nvPr/>
          </p:nvSpPr>
          <p:spPr>
            <a:xfrm>
              <a:off x="7070571" y="3132931"/>
              <a:ext cx="115047" cy="78978"/>
            </a:xfrm>
            <a:custGeom>
              <a:avLst/>
              <a:gdLst/>
              <a:ahLst/>
              <a:cxnLst/>
              <a:rect l="l" t="t" r="r" b="b"/>
              <a:pathLst>
                <a:path w="4389" h="3013" extrusionOk="0">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2" name="Google Shape;23062;p75"/>
            <p:cNvSpPr/>
            <p:nvPr/>
          </p:nvSpPr>
          <p:spPr>
            <a:xfrm>
              <a:off x="7026062" y="2903310"/>
              <a:ext cx="44640" cy="59660"/>
            </a:xfrm>
            <a:custGeom>
              <a:avLst/>
              <a:gdLst/>
              <a:ahLst/>
              <a:cxnLst/>
              <a:rect l="l" t="t" r="r" b="b"/>
              <a:pathLst>
                <a:path w="1703" h="2276" extrusionOk="0">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3" name="Google Shape;23063;p75"/>
            <p:cNvSpPr/>
            <p:nvPr/>
          </p:nvSpPr>
          <p:spPr>
            <a:xfrm>
              <a:off x="7026062" y="3097440"/>
              <a:ext cx="44640" cy="59581"/>
            </a:xfrm>
            <a:custGeom>
              <a:avLst/>
              <a:gdLst/>
              <a:ahLst/>
              <a:cxnLst/>
              <a:rect l="l" t="t" r="r" b="b"/>
              <a:pathLst>
                <a:path w="1703" h="2273" extrusionOk="0">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4" name="Google Shape;23064;p75"/>
            <p:cNvSpPr/>
            <p:nvPr/>
          </p:nvSpPr>
          <p:spPr>
            <a:xfrm>
              <a:off x="7115552" y="3013376"/>
              <a:ext cx="60131" cy="33657"/>
            </a:xfrm>
            <a:custGeom>
              <a:avLst/>
              <a:gdLst/>
              <a:ahLst/>
              <a:cxnLst/>
              <a:rect l="l" t="t" r="r" b="b"/>
              <a:pathLst>
                <a:path w="2294" h="1284" extrusionOk="0">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5" name="Google Shape;23065;p75"/>
            <p:cNvSpPr/>
            <p:nvPr/>
          </p:nvSpPr>
          <p:spPr>
            <a:xfrm>
              <a:off x="6921055" y="3013376"/>
              <a:ext cx="60131" cy="33657"/>
            </a:xfrm>
            <a:custGeom>
              <a:avLst/>
              <a:gdLst/>
              <a:ahLst/>
              <a:cxnLst/>
              <a:rect l="l" t="t" r="r" b="b"/>
              <a:pathLst>
                <a:path w="2294" h="1284" extrusionOk="0">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6" name="Google Shape;23066;p75"/>
            <p:cNvSpPr/>
            <p:nvPr/>
          </p:nvSpPr>
          <p:spPr>
            <a:xfrm>
              <a:off x="7085591" y="2939719"/>
              <a:ext cx="53605" cy="53211"/>
            </a:xfrm>
            <a:custGeom>
              <a:avLst/>
              <a:gdLst/>
              <a:ahLst/>
              <a:cxnLst/>
              <a:rect l="l" t="t" r="r" b="b"/>
              <a:pathLst>
                <a:path w="2045" h="2030" extrusionOk="0">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7" name="Google Shape;23067;p75"/>
            <p:cNvSpPr/>
            <p:nvPr/>
          </p:nvSpPr>
          <p:spPr>
            <a:xfrm>
              <a:off x="6957464" y="3067479"/>
              <a:ext cx="53683" cy="53211"/>
            </a:xfrm>
            <a:custGeom>
              <a:avLst/>
              <a:gdLst/>
              <a:ahLst/>
              <a:cxnLst/>
              <a:rect l="l" t="t" r="r" b="b"/>
              <a:pathLst>
                <a:path w="2048" h="2030" extrusionOk="0">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8" name="Google Shape;23068;p75"/>
            <p:cNvSpPr/>
            <p:nvPr/>
          </p:nvSpPr>
          <p:spPr>
            <a:xfrm>
              <a:off x="7085591" y="3067479"/>
              <a:ext cx="53605" cy="53159"/>
            </a:xfrm>
            <a:custGeom>
              <a:avLst/>
              <a:gdLst/>
              <a:ahLst/>
              <a:cxnLst/>
              <a:rect l="l" t="t" r="r" b="b"/>
              <a:pathLst>
                <a:path w="2045" h="2028" extrusionOk="0">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9" name="Google Shape;23069;p75"/>
            <p:cNvSpPr/>
            <p:nvPr/>
          </p:nvSpPr>
          <p:spPr>
            <a:xfrm>
              <a:off x="6957464" y="2939719"/>
              <a:ext cx="53578" cy="53211"/>
            </a:xfrm>
            <a:custGeom>
              <a:avLst/>
              <a:gdLst/>
              <a:ahLst/>
              <a:cxnLst/>
              <a:rect l="l" t="t" r="r" b="b"/>
              <a:pathLst>
                <a:path w="2044" h="2030" extrusionOk="0">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0" name="Google Shape;23070;p75"/>
            <p:cNvSpPr/>
            <p:nvPr/>
          </p:nvSpPr>
          <p:spPr>
            <a:xfrm>
              <a:off x="6969915" y="2951698"/>
              <a:ext cx="156829" cy="156908"/>
            </a:xfrm>
            <a:custGeom>
              <a:avLst/>
              <a:gdLst/>
              <a:ahLst/>
              <a:cxnLst/>
              <a:rect l="l" t="t" r="r" b="b"/>
              <a:pathLst>
                <a:path w="5983" h="5986" extrusionOk="0">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1" name="Google Shape;23071;p75"/>
            <p:cNvSpPr/>
            <p:nvPr/>
          </p:nvSpPr>
          <p:spPr>
            <a:xfrm>
              <a:off x="6992327" y="2974189"/>
              <a:ext cx="112006" cy="112032"/>
            </a:xfrm>
            <a:custGeom>
              <a:avLst/>
              <a:gdLst/>
              <a:ahLst/>
              <a:cxnLst/>
              <a:rect l="l" t="t" r="r" b="b"/>
              <a:pathLst>
                <a:path w="4273" h="4274" extrusionOk="0">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2" name="Google Shape;23072;p75"/>
            <p:cNvSpPr/>
            <p:nvPr/>
          </p:nvSpPr>
          <p:spPr>
            <a:xfrm>
              <a:off x="6981160" y="2968920"/>
              <a:ext cx="105374" cy="97694"/>
            </a:xfrm>
            <a:custGeom>
              <a:avLst/>
              <a:gdLst/>
              <a:ahLst/>
              <a:cxnLst/>
              <a:rect l="l" t="t" r="r" b="b"/>
              <a:pathLst>
                <a:path w="4020" h="3727" extrusionOk="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3" name="Google Shape;23073;p75"/>
            <p:cNvSpPr/>
            <p:nvPr/>
          </p:nvSpPr>
          <p:spPr>
            <a:xfrm>
              <a:off x="7009286" y="2993638"/>
              <a:ext cx="106292" cy="97799"/>
            </a:xfrm>
            <a:custGeom>
              <a:avLst/>
              <a:gdLst/>
              <a:ahLst/>
              <a:cxnLst/>
              <a:rect l="l" t="t" r="r" b="b"/>
              <a:pathLst>
                <a:path w="4055" h="3731" extrusionOk="0">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4" name="Google Shape;23074;p75"/>
            <p:cNvSpPr/>
            <p:nvPr/>
          </p:nvSpPr>
          <p:spPr>
            <a:xfrm>
              <a:off x="6903388" y="2896102"/>
              <a:ext cx="289255" cy="357774"/>
            </a:xfrm>
            <a:custGeom>
              <a:avLst/>
              <a:gdLst/>
              <a:ahLst/>
              <a:cxnLst/>
              <a:rect l="l" t="t" r="r" b="b"/>
              <a:pathLst>
                <a:path w="11035" h="13649" extrusionOk="0">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75" name="Google Shape;23075;p75"/>
          <p:cNvGrpSpPr/>
          <p:nvPr/>
        </p:nvGrpSpPr>
        <p:grpSpPr>
          <a:xfrm>
            <a:off x="3579459" y="2562286"/>
            <a:ext cx="385717" cy="374288"/>
            <a:chOff x="3579459" y="2409886"/>
            <a:chExt cx="385717" cy="374288"/>
          </a:xfrm>
        </p:grpSpPr>
        <p:sp>
          <p:nvSpPr>
            <p:cNvPr id="23076" name="Google Shape;23076;p75"/>
            <p:cNvSpPr/>
            <p:nvPr/>
          </p:nvSpPr>
          <p:spPr>
            <a:xfrm>
              <a:off x="3800667" y="2551486"/>
              <a:ext cx="164510" cy="218507"/>
            </a:xfrm>
            <a:custGeom>
              <a:avLst/>
              <a:gdLst/>
              <a:ahLst/>
              <a:cxnLst/>
              <a:rect l="l" t="t" r="r" b="b"/>
              <a:pathLst>
                <a:path w="6276" h="8336" extrusionOk="0">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7" name="Google Shape;23077;p75"/>
            <p:cNvSpPr/>
            <p:nvPr/>
          </p:nvSpPr>
          <p:spPr>
            <a:xfrm>
              <a:off x="3802869" y="2570149"/>
              <a:ext cx="142963" cy="176961"/>
            </a:xfrm>
            <a:custGeom>
              <a:avLst/>
              <a:gdLst/>
              <a:ahLst/>
              <a:cxnLst/>
              <a:rect l="l" t="t" r="r" b="b"/>
              <a:pathLst>
                <a:path w="5454" h="6751" extrusionOk="0">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8" name="Google Shape;23078;p75"/>
            <p:cNvSpPr/>
            <p:nvPr/>
          </p:nvSpPr>
          <p:spPr>
            <a:xfrm>
              <a:off x="3806565" y="2583046"/>
              <a:ext cx="115414" cy="132504"/>
            </a:xfrm>
            <a:custGeom>
              <a:avLst/>
              <a:gdLst/>
              <a:ahLst/>
              <a:cxnLst/>
              <a:rect l="l" t="t" r="r" b="b"/>
              <a:pathLst>
                <a:path w="4403" h="5055" extrusionOk="0">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9" name="Google Shape;23079;p75"/>
            <p:cNvSpPr/>
            <p:nvPr/>
          </p:nvSpPr>
          <p:spPr>
            <a:xfrm>
              <a:off x="3585541" y="2415862"/>
              <a:ext cx="61311" cy="47995"/>
            </a:xfrm>
            <a:custGeom>
              <a:avLst/>
              <a:gdLst/>
              <a:ahLst/>
              <a:cxnLst/>
              <a:rect l="l" t="t" r="r" b="b"/>
              <a:pathLst>
                <a:path w="2339" h="1831" extrusionOk="0">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0" name="Google Shape;23080;p75"/>
            <p:cNvSpPr/>
            <p:nvPr/>
          </p:nvSpPr>
          <p:spPr>
            <a:xfrm>
              <a:off x="3579459" y="2424670"/>
              <a:ext cx="114785" cy="103435"/>
            </a:xfrm>
            <a:custGeom>
              <a:avLst/>
              <a:gdLst/>
              <a:ahLst/>
              <a:cxnLst/>
              <a:rect l="l" t="t" r="r" b="b"/>
              <a:pathLst>
                <a:path w="4379" h="3946" extrusionOk="0">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1" name="Google Shape;23081;p75"/>
            <p:cNvSpPr/>
            <p:nvPr/>
          </p:nvSpPr>
          <p:spPr>
            <a:xfrm>
              <a:off x="3581478" y="2439873"/>
              <a:ext cx="64273" cy="88126"/>
            </a:xfrm>
            <a:custGeom>
              <a:avLst/>
              <a:gdLst/>
              <a:ahLst/>
              <a:cxnLst/>
              <a:rect l="l" t="t" r="r" b="b"/>
              <a:pathLst>
                <a:path w="2452" h="3362" extrusionOk="0">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2" name="Google Shape;23082;p75"/>
            <p:cNvSpPr/>
            <p:nvPr/>
          </p:nvSpPr>
          <p:spPr>
            <a:xfrm>
              <a:off x="3582867" y="2442887"/>
              <a:ext cx="169700" cy="170932"/>
            </a:xfrm>
            <a:custGeom>
              <a:avLst/>
              <a:gdLst/>
              <a:ahLst/>
              <a:cxnLst/>
              <a:rect l="l" t="t" r="r" b="b"/>
              <a:pathLst>
                <a:path w="6474" h="6521" extrusionOk="0">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3" name="Google Shape;23083;p75"/>
            <p:cNvSpPr/>
            <p:nvPr/>
          </p:nvSpPr>
          <p:spPr>
            <a:xfrm>
              <a:off x="3591622" y="2487239"/>
              <a:ext cx="93395" cy="126580"/>
            </a:xfrm>
            <a:custGeom>
              <a:avLst/>
              <a:gdLst/>
              <a:ahLst/>
              <a:cxnLst/>
              <a:rect l="l" t="t" r="r" b="b"/>
              <a:pathLst>
                <a:path w="3563" h="4829" extrusionOk="0">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4" name="Google Shape;23084;p75"/>
            <p:cNvSpPr/>
            <p:nvPr/>
          </p:nvSpPr>
          <p:spPr>
            <a:xfrm>
              <a:off x="3618359" y="2468523"/>
              <a:ext cx="248573" cy="310068"/>
            </a:xfrm>
            <a:custGeom>
              <a:avLst/>
              <a:gdLst/>
              <a:ahLst/>
              <a:cxnLst/>
              <a:rect l="l" t="t" r="r" b="b"/>
              <a:pathLst>
                <a:path w="9483" h="11829" extrusionOk="0">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5" name="Google Shape;23085;p75"/>
            <p:cNvSpPr/>
            <p:nvPr/>
          </p:nvSpPr>
          <p:spPr>
            <a:xfrm>
              <a:off x="3628215" y="2547056"/>
              <a:ext cx="231299" cy="231535"/>
            </a:xfrm>
            <a:custGeom>
              <a:avLst/>
              <a:gdLst/>
              <a:ahLst/>
              <a:cxnLst/>
              <a:rect l="l" t="t" r="r" b="b"/>
              <a:pathLst>
                <a:path w="8824" h="8833" extrusionOk="0">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6" name="Google Shape;23086;p75"/>
            <p:cNvSpPr/>
            <p:nvPr/>
          </p:nvSpPr>
          <p:spPr>
            <a:xfrm>
              <a:off x="3589132" y="2409886"/>
              <a:ext cx="368364" cy="374288"/>
            </a:xfrm>
            <a:custGeom>
              <a:avLst/>
              <a:gdLst/>
              <a:ahLst/>
              <a:cxnLst/>
              <a:rect l="l" t="t" r="r" b="b"/>
              <a:pathLst>
                <a:path w="14053" h="14279" extrusionOk="0">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87" name="Google Shape;23087;p75"/>
          <p:cNvGrpSpPr/>
          <p:nvPr/>
        </p:nvGrpSpPr>
        <p:grpSpPr>
          <a:xfrm>
            <a:off x="6877101" y="1659831"/>
            <a:ext cx="365402" cy="360343"/>
            <a:chOff x="6876913" y="1502068"/>
            <a:chExt cx="365402" cy="360343"/>
          </a:xfrm>
        </p:grpSpPr>
        <p:sp>
          <p:nvSpPr>
            <p:cNvPr id="23088" name="Google Shape;23088;p75"/>
            <p:cNvSpPr/>
            <p:nvPr/>
          </p:nvSpPr>
          <p:spPr>
            <a:xfrm>
              <a:off x="7099615" y="1507390"/>
              <a:ext cx="114365" cy="132793"/>
            </a:xfrm>
            <a:custGeom>
              <a:avLst/>
              <a:gdLst/>
              <a:ahLst/>
              <a:cxnLst/>
              <a:rect l="l" t="t" r="r" b="b"/>
              <a:pathLst>
                <a:path w="4363" h="5066" extrusionOk="0">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9" name="Google Shape;23089;p75"/>
            <p:cNvSpPr/>
            <p:nvPr/>
          </p:nvSpPr>
          <p:spPr>
            <a:xfrm>
              <a:off x="7140244" y="1512213"/>
              <a:ext cx="73605" cy="127969"/>
            </a:xfrm>
            <a:custGeom>
              <a:avLst/>
              <a:gdLst/>
              <a:ahLst/>
              <a:cxnLst/>
              <a:rect l="l" t="t" r="r" b="b"/>
              <a:pathLst>
                <a:path w="2808" h="4882" extrusionOk="0">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0" name="Google Shape;23090;p75"/>
            <p:cNvSpPr/>
            <p:nvPr/>
          </p:nvSpPr>
          <p:spPr>
            <a:xfrm>
              <a:off x="6905275" y="1507390"/>
              <a:ext cx="114444" cy="132793"/>
            </a:xfrm>
            <a:custGeom>
              <a:avLst/>
              <a:gdLst/>
              <a:ahLst/>
              <a:cxnLst/>
              <a:rect l="l" t="t" r="r" b="b"/>
              <a:pathLst>
                <a:path w="4366" h="5066" extrusionOk="0">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1" name="Google Shape;23091;p75"/>
            <p:cNvSpPr/>
            <p:nvPr/>
          </p:nvSpPr>
          <p:spPr>
            <a:xfrm>
              <a:off x="6905485" y="1512213"/>
              <a:ext cx="73578" cy="127969"/>
            </a:xfrm>
            <a:custGeom>
              <a:avLst/>
              <a:gdLst/>
              <a:ahLst/>
              <a:cxnLst/>
              <a:rect l="l" t="t" r="r" b="b"/>
              <a:pathLst>
                <a:path w="2807" h="4882" extrusionOk="0">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2" name="Google Shape;23092;p75"/>
            <p:cNvSpPr/>
            <p:nvPr/>
          </p:nvSpPr>
          <p:spPr>
            <a:xfrm>
              <a:off x="7025407" y="1811323"/>
              <a:ext cx="68519" cy="45741"/>
            </a:xfrm>
            <a:custGeom>
              <a:avLst/>
              <a:gdLst/>
              <a:ahLst/>
              <a:cxnLst/>
              <a:rect l="l" t="t" r="r" b="b"/>
              <a:pathLst>
                <a:path w="2614" h="1745" extrusionOk="0">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3" name="Google Shape;23093;p75"/>
            <p:cNvSpPr/>
            <p:nvPr/>
          </p:nvSpPr>
          <p:spPr>
            <a:xfrm>
              <a:off x="6882706" y="1571663"/>
              <a:ext cx="353895" cy="245768"/>
            </a:xfrm>
            <a:custGeom>
              <a:avLst/>
              <a:gdLst/>
              <a:ahLst/>
              <a:cxnLst/>
              <a:rect l="l" t="t" r="r" b="b"/>
              <a:pathLst>
                <a:path w="13501" h="9376" extrusionOk="0">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4" name="Google Shape;23094;p75"/>
            <p:cNvSpPr/>
            <p:nvPr/>
          </p:nvSpPr>
          <p:spPr>
            <a:xfrm>
              <a:off x="7002550" y="1725792"/>
              <a:ext cx="114129" cy="111298"/>
            </a:xfrm>
            <a:custGeom>
              <a:avLst/>
              <a:gdLst/>
              <a:ahLst/>
              <a:cxnLst/>
              <a:rect l="l" t="t" r="r" b="b"/>
              <a:pathLst>
                <a:path w="4354" h="4246" extrusionOk="0">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5" name="Google Shape;23095;p75"/>
            <p:cNvSpPr/>
            <p:nvPr/>
          </p:nvSpPr>
          <p:spPr>
            <a:xfrm>
              <a:off x="6882706" y="1656670"/>
              <a:ext cx="148441" cy="160761"/>
            </a:xfrm>
            <a:custGeom>
              <a:avLst/>
              <a:gdLst/>
              <a:ahLst/>
              <a:cxnLst/>
              <a:rect l="l" t="t" r="r" b="b"/>
              <a:pathLst>
                <a:path w="5663" h="6133" extrusionOk="0">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6" name="Google Shape;23096;p75"/>
            <p:cNvSpPr/>
            <p:nvPr/>
          </p:nvSpPr>
          <p:spPr>
            <a:xfrm>
              <a:off x="7088081" y="1656670"/>
              <a:ext cx="148441" cy="160761"/>
            </a:xfrm>
            <a:custGeom>
              <a:avLst/>
              <a:gdLst/>
              <a:ahLst/>
              <a:cxnLst/>
              <a:rect l="l" t="t" r="r" b="b"/>
              <a:pathLst>
                <a:path w="5663" h="6133" extrusionOk="0">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7" name="Google Shape;23097;p75"/>
            <p:cNvSpPr/>
            <p:nvPr/>
          </p:nvSpPr>
          <p:spPr>
            <a:xfrm>
              <a:off x="6968343" y="1680077"/>
              <a:ext cx="39948" cy="51455"/>
            </a:xfrm>
            <a:custGeom>
              <a:avLst/>
              <a:gdLst/>
              <a:ahLst/>
              <a:cxnLst/>
              <a:rect l="l" t="t" r="r" b="b"/>
              <a:pathLst>
                <a:path w="1524" h="1963" extrusionOk="0">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8" name="Google Shape;23098;p75"/>
            <p:cNvSpPr/>
            <p:nvPr/>
          </p:nvSpPr>
          <p:spPr>
            <a:xfrm>
              <a:off x="6985223" y="1680077"/>
              <a:ext cx="23250" cy="40393"/>
            </a:xfrm>
            <a:custGeom>
              <a:avLst/>
              <a:gdLst/>
              <a:ahLst/>
              <a:cxnLst/>
              <a:rect l="l" t="t" r="r" b="b"/>
              <a:pathLst>
                <a:path w="887" h="1541" extrusionOk="0">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9" name="Google Shape;23099;p75"/>
            <p:cNvSpPr/>
            <p:nvPr/>
          </p:nvSpPr>
          <p:spPr>
            <a:xfrm>
              <a:off x="6979693" y="1685792"/>
              <a:ext cx="17169" cy="17169"/>
            </a:xfrm>
            <a:custGeom>
              <a:avLst/>
              <a:gdLst/>
              <a:ahLst/>
              <a:cxnLst/>
              <a:rect l="l" t="t" r="r" b="b"/>
              <a:pathLst>
                <a:path w="655" h="655" extrusionOk="0">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0" name="Google Shape;23100;p75"/>
            <p:cNvSpPr/>
            <p:nvPr/>
          </p:nvSpPr>
          <p:spPr>
            <a:xfrm>
              <a:off x="7110939" y="1680077"/>
              <a:ext cx="40026" cy="51455"/>
            </a:xfrm>
            <a:custGeom>
              <a:avLst/>
              <a:gdLst/>
              <a:ahLst/>
              <a:cxnLst/>
              <a:rect l="l" t="t" r="r" b="b"/>
              <a:pathLst>
                <a:path w="1527" h="1963" extrusionOk="0">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1" name="Google Shape;23101;p75"/>
            <p:cNvSpPr/>
            <p:nvPr/>
          </p:nvSpPr>
          <p:spPr>
            <a:xfrm>
              <a:off x="7127898" y="1680077"/>
              <a:ext cx="23250" cy="40393"/>
            </a:xfrm>
            <a:custGeom>
              <a:avLst/>
              <a:gdLst/>
              <a:ahLst/>
              <a:cxnLst/>
              <a:rect l="l" t="t" r="r" b="b"/>
              <a:pathLst>
                <a:path w="887" h="1541" extrusionOk="0">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2" name="Google Shape;23102;p75"/>
            <p:cNvSpPr/>
            <p:nvPr/>
          </p:nvSpPr>
          <p:spPr>
            <a:xfrm>
              <a:off x="7122367" y="1685792"/>
              <a:ext cx="17169" cy="17169"/>
            </a:xfrm>
            <a:custGeom>
              <a:avLst/>
              <a:gdLst/>
              <a:ahLst/>
              <a:cxnLst/>
              <a:rect l="l" t="t" r="r" b="b"/>
              <a:pathLst>
                <a:path w="655" h="655" extrusionOk="0">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3" name="Google Shape;23103;p75"/>
            <p:cNvSpPr/>
            <p:nvPr/>
          </p:nvSpPr>
          <p:spPr>
            <a:xfrm>
              <a:off x="6882706" y="1571663"/>
              <a:ext cx="176934" cy="222439"/>
            </a:xfrm>
            <a:custGeom>
              <a:avLst/>
              <a:gdLst/>
              <a:ahLst/>
              <a:cxnLst/>
              <a:rect l="l" t="t" r="r" b="b"/>
              <a:pathLst>
                <a:path w="6750" h="8486" extrusionOk="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4" name="Google Shape;23104;p75"/>
            <p:cNvSpPr/>
            <p:nvPr/>
          </p:nvSpPr>
          <p:spPr>
            <a:xfrm>
              <a:off x="6882706" y="1661257"/>
              <a:ext cx="80970" cy="132845"/>
            </a:xfrm>
            <a:custGeom>
              <a:avLst/>
              <a:gdLst/>
              <a:ahLst/>
              <a:cxnLst/>
              <a:rect l="l" t="t" r="r" b="b"/>
              <a:pathLst>
                <a:path w="3089" h="5068" extrusionOk="0">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5" name="Google Shape;23105;p75"/>
            <p:cNvSpPr/>
            <p:nvPr/>
          </p:nvSpPr>
          <p:spPr>
            <a:xfrm>
              <a:off x="7030388" y="1777116"/>
              <a:ext cx="57825" cy="40026"/>
            </a:xfrm>
            <a:custGeom>
              <a:avLst/>
              <a:gdLst/>
              <a:ahLst/>
              <a:cxnLst/>
              <a:rect l="l" t="t" r="r" b="b"/>
              <a:pathLst>
                <a:path w="2206" h="1527" extrusionOk="0">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6" name="Google Shape;23106;p75"/>
            <p:cNvSpPr/>
            <p:nvPr/>
          </p:nvSpPr>
          <p:spPr>
            <a:xfrm>
              <a:off x="6876913" y="1502068"/>
              <a:ext cx="365402" cy="360343"/>
            </a:xfrm>
            <a:custGeom>
              <a:avLst/>
              <a:gdLst/>
              <a:ahLst/>
              <a:cxnLst/>
              <a:rect l="l" t="t" r="r" b="b"/>
              <a:pathLst>
                <a:path w="13940" h="13747" extrusionOk="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7" name="Google Shape;23107;p75"/>
            <p:cNvSpPr/>
            <p:nvPr/>
          </p:nvSpPr>
          <p:spPr>
            <a:xfrm>
              <a:off x="6962183" y="1674809"/>
              <a:ext cx="52189" cy="63434"/>
            </a:xfrm>
            <a:custGeom>
              <a:avLst/>
              <a:gdLst/>
              <a:ahLst/>
              <a:cxnLst/>
              <a:rect l="l" t="t" r="r" b="b"/>
              <a:pathLst>
                <a:path w="1991" h="2420" extrusionOk="0">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8" name="Google Shape;23108;p75"/>
            <p:cNvSpPr/>
            <p:nvPr/>
          </p:nvSpPr>
          <p:spPr>
            <a:xfrm>
              <a:off x="7105591" y="1674730"/>
              <a:ext cx="50643" cy="60865"/>
            </a:xfrm>
            <a:custGeom>
              <a:avLst/>
              <a:gdLst/>
              <a:ahLst/>
              <a:cxnLst/>
              <a:rect l="l" t="t" r="r" b="b"/>
              <a:pathLst>
                <a:path w="1932" h="2322" extrusionOk="0">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09" name="Google Shape;23109;p75"/>
          <p:cNvGrpSpPr/>
          <p:nvPr/>
        </p:nvGrpSpPr>
        <p:grpSpPr>
          <a:xfrm>
            <a:off x="1426889" y="1652267"/>
            <a:ext cx="331405" cy="364563"/>
            <a:chOff x="1426889" y="1499867"/>
            <a:chExt cx="331405" cy="364563"/>
          </a:xfrm>
        </p:grpSpPr>
        <p:sp>
          <p:nvSpPr>
            <p:cNvPr id="23110" name="Google Shape;23110;p75"/>
            <p:cNvSpPr/>
            <p:nvPr/>
          </p:nvSpPr>
          <p:spPr>
            <a:xfrm>
              <a:off x="1432787" y="1625136"/>
              <a:ext cx="102701" cy="137852"/>
            </a:xfrm>
            <a:custGeom>
              <a:avLst/>
              <a:gdLst/>
              <a:ahLst/>
              <a:cxnLst/>
              <a:rect l="l" t="t" r="r" b="b"/>
              <a:pathLst>
                <a:path w="3918" h="5259" extrusionOk="0">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1" name="Google Shape;23111;p75"/>
            <p:cNvSpPr/>
            <p:nvPr/>
          </p:nvSpPr>
          <p:spPr>
            <a:xfrm>
              <a:off x="1649669" y="1625136"/>
              <a:ext cx="102727" cy="137852"/>
            </a:xfrm>
            <a:custGeom>
              <a:avLst/>
              <a:gdLst/>
              <a:ahLst/>
              <a:cxnLst/>
              <a:rect l="l" t="t" r="r" b="b"/>
              <a:pathLst>
                <a:path w="3919" h="5259" extrusionOk="0">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2" name="Google Shape;23112;p75"/>
            <p:cNvSpPr/>
            <p:nvPr/>
          </p:nvSpPr>
          <p:spPr>
            <a:xfrm>
              <a:off x="1478423" y="1630746"/>
              <a:ext cx="228337" cy="228442"/>
            </a:xfrm>
            <a:custGeom>
              <a:avLst/>
              <a:gdLst/>
              <a:ahLst/>
              <a:cxnLst/>
              <a:rect l="l" t="t" r="r" b="b"/>
              <a:pathLst>
                <a:path w="8711" h="8715" extrusionOk="0">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3" name="Google Shape;23113;p75"/>
            <p:cNvSpPr/>
            <p:nvPr/>
          </p:nvSpPr>
          <p:spPr>
            <a:xfrm>
              <a:off x="1512709" y="1630850"/>
              <a:ext cx="159765" cy="188337"/>
            </a:xfrm>
            <a:custGeom>
              <a:avLst/>
              <a:gdLst/>
              <a:ahLst/>
              <a:cxnLst/>
              <a:rect l="l" t="t" r="r" b="b"/>
              <a:pathLst>
                <a:path w="6095" h="7185" extrusionOk="0">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4" name="Google Shape;23114;p75"/>
            <p:cNvSpPr/>
            <p:nvPr/>
          </p:nvSpPr>
          <p:spPr>
            <a:xfrm>
              <a:off x="1506994" y="1836199"/>
              <a:ext cx="68493" cy="22910"/>
            </a:xfrm>
            <a:custGeom>
              <a:avLst/>
              <a:gdLst/>
              <a:ahLst/>
              <a:cxnLst/>
              <a:rect l="l" t="t" r="r" b="b"/>
              <a:pathLst>
                <a:path w="2613" h="874" extrusionOk="0">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5" name="Google Shape;23115;p75"/>
            <p:cNvSpPr/>
            <p:nvPr/>
          </p:nvSpPr>
          <p:spPr>
            <a:xfrm>
              <a:off x="1506994" y="1836199"/>
              <a:ext cx="45636" cy="22910"/>
            </a:xfrm>
            <a:custGeom>
              <a:avLst/>
              <a:gdLst/>
              <a:ahLst/>
              <a:cxnLst/>
              <a:rect l="l" t="t" r="r" b="b"/>
              <a:pathLst>
                <a:path w="1741" h="874" extrusionOk="0">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6" name="Google Shape;23116;p75"/>
            <p:cNvSpPr/>
            <p:nvPr/>
          </p:nvSpPr>
          <p:spPr>
            <a:xfrm>
              <a:off x="1609669" y="1836199"/>
              <a:ext cx="68598" cy="22910"/>
            </a:xfrm>
            <a:custGeom>
              <a:avLst/>
              <a:gdLst/>
              <a:ahLst/>
              <a:cxnLst/>
              <a:rect l="l" t="t" r="r" b="b"/>
              <a:pathLst>
                <a:path w="2617" h="874" extrusionOk="0">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7" name="Google Shape;23117;p75"/>
            <p:cNvSpPr/>
            <p:nvPr/>
          </p:nvSpPr>
          <p:spPr>
            <a:xfrm>
              <a:off x="1609669" y="1836199"/>
              <a:ext cx="45741" cy="22910"/>
            </a:xfrm>
            <a:custGeom>
              <a:avLst/>
              <a:gdLst/>
              <a:ahLst/>
              <a:cxnLst/>
              <a:rect l="l" t="t" r="r" b="b"/>
              <a:pathLst>
                <a:path w="1745" h="874" extrusionOk="0">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8" name="Google Shape;23118;p75"/>
            <p:cNvSpPr/>
            <p:nvPr/>
          </p:nvSpPr>
          <p:spPr>
            <a:xfrm>
              <a:off x="1512709" y="1505293"/>
              <a:ext cx="159765" cy="159765"/>
            </a:xfrm>
            <a:custGeom>
              <a:avLst/>
              <a:gdLst/>
              <a:ahLst/>
              <a:cxnLst/>
              <a:rect l="l" t="t" r="r" b="b"/>
              <a:pathLst>
                <a:path w="6095" h="6095" extrusionOk="0">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9" name="Google Shape;23119;p75"/>
            <p:cNvSpPr/>
            <p:nvPr/>
          </p:nvSpPr>
          <p:spPr>
            <a:xfrm>
              <a:off x="1575461" y="1607993"/>
              <a:ext cx="34234" cy="34312"/>
            </a:xfrm>
            <a:custGeom>
              <a:avLst/>
              <a:gdLst/>
              <a:ahLst/>
              <a:cxnLst/>
              <a:rect l="l" t="t" r="r" b="b"/>
              <a:pathLst>
                <a:path w="1306" h="1309" extrusionOk="0">
                  <a:moveTo>
                    <a:pt x="655" y="0"/>
                  </a:moveTo>
                  <a:lnTo>
                    <a:pt x="1" y="436"/>
                  </a:lnTo>
                  <a:lnTo>
                    <a:pt x="655" y="1308"/>
                  </a:lnTo>
                  <a:lnTo>
                    <a:pt x="1306" y="436"/>
                  </a:lnTo>
                  <a:lnTo>
                    <a:pt x="655" y="0"/>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0" name="Google Shape;23120;p75"/>
            <p:cNvSpPr/>
            <p:nvPr/>
          </p:nvSpPr>
          <p:spPr>
            <a:xfrm>
              <a:off x="1512420" y="1505319"/>
              <a:ext cx="94417" cy="159818"/>
            </a:xfrm>
            <a:custGeom>
              <a:avLst/>
              <a:gdLst/>
              <a:ahLst/>
              <a:cxnLst/>
              <a:rect l="l" t="t" r="r" b="b"/>
              <a:pathLst>
                <a:path w="3602" h="6097" extrusionOk="0">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1" name="Google Shape;23121;p75"/>
            <p:cNvSpPr/>
            <p:nvPr/>
          </p:nvSpPr>
          <p:spPr>
            <a:xfrm>
              <a:off x="1512709" y="1505293"/>
              <a:ext cx="159765" cy="82805"/>
            </a:xfrm>
            <a:custGeom>
              <a:avLst/>
              <a:gdLst/>
              <a:ahLst/>
              <a:cxnLst/>
              <a:rect l="l" t="t" r="r" b="b"/>
              <a:pathLst>
                <a:path w="6095" h="3159" extrusionOk="0">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2" name="Google Shape;23122;p75"/>
            <p:cNvSpPr/>
            <p:nvPr/>
          </p:nvSpPr>
          <p:spPr>
            <a:xfrm>
              <a:off x="1512709" y="1505293"/>
              <a:ext cx="94129" cy="82805"/>
            </a:xfrm>
            <a:custGeom>
              <a:avLst/>
              <a:gdLst/>
              <a:ahLst/>
              <a:cxnLst/>
              <a:rect l="l" t="t" r="r" b="b"/>
              <a:pathLst>
                <a:path w="3591" h="3159" extrusionOk="0">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3" name="Google Shape;23123;p75"/>
            <p:cNvSpPr/>
            <p:nvPr/>
          </p:nvSpPr>
          <p:spPr>
            <a:xfrm>
              <a:off x="1546995" y="1573786"/>
              <a:ext cx="22779" cy="28519"/>
            </a:xfrm>
            <a:custGeom>
              <a:avLst/>
              <a:gdLst/>
              <a:ahLst/>
              <a:cxnLst/>
              <a:rect l="l" t="t" r="r" b="b"/>
              <a:pathLst>
                <a:path w="869" h="1088" extrusionOk="0">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4" name="Google Shape;23124;p75"/>
            <p:cNvSpPr/>
            <p:nvPr/>
          </p:nvSpPr>
          <p:spPr>
            <a:xfrm>
              <a:off x="1615383" y="1573786"/>
              <a:ext cx="22884" cy="28519"/>
            </a:xfrm>
            <a:custGeom>
              <a:avLst/>
              <a:gdLst/>
              <a:ahLst/>
              <a:cxnLst/>
              <a:rect l="l" t="t" r="r" b="b"/>
              <a:pathLst>
                <a:path w="873" h="1088" extrusionOk="0">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5" name="Google Shape;23125;p75"/>
            <p:cNvSpPr/>
            <p:nvPr/>
          </p:nvSpPr>
          <p:spPr>
            <a:xfrm>
              <a:off x="1620730" y="1579133"/>
              <a:ext cx="12189" cy="12110"/>
            </a:xfrm>
            <a:custGeom>
              <a:avLst/>
              <a:gdLst/>
              <a:ahLst/>
              <a:cxnLst/>
              <a:rect l="l" t="t" r="r" b="b"/>
              <a:pathLst>
                <a:path w="465" h="462" extrusionOk="0">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6" name="Google Shape;23126;p75"/>
            <p:cNvSpPr/>
            <p:nvPr/>
          </p:nvSpPr>
          <p:spPr>
            <a:xfrm>
              <a:off x="1552237" y="1579133"/>
              <a:ext cx="12215" cy="12110"/>
            </a:xfrm>
            <a:custGeom>
              <a:avLst/>
              <a:gdLst/>
              <a:ahLst/>
              <a:cxnLst/>
              <a:rect l="l" t="t" r="r" b="b"/>
              <a:pathLst>
                <a:path w="466" h="462" extrusionOk="0">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7" name="Google Shape;23127;p75"/>
            <p:cNvSpPr/>
            <p:nvPr/>
          </p:nvSpPr>
          <p:spPr>
            <a:xfrm>
              <a:off x="1426889" y="1499867"/>
              <a:ext cx="331405" cy="364563"/>
            </a:xfrm>
            <a:custGeom>
              <a:avLst/>
              <a:gdLst/>
              <a:ahLst/>
              <a:cxnLst/>
              <a:rect l="l" t="t" r="r" b="b"/>
              <a:pathLst>
                <a:path w="12643" h="13908" extrusionOk="0">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8" name="Google Shape;23128;p75"/>
            <p:cNvSpPr/>
            <p:nvPr/>
          </p:nvSpPr>
          <p:spPr>
            <a:xfrm>
              <a:off x="1541542" y="1568438"/>
              <a:ext cx="33578" cy="39293"/>
            </a:xfrm>
            <a:custGeom>
              <a:avLst/>
              <a:gdLst/>
              <a:ahLst/>
              <a:cxnLst/>
              <a:rect l="l" t="t" r="r" b="b"/>
              <a:pathLst>
                <a:path w="1281" h="1499" extrusionOk="0">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9" name="Google Shape;23129;p75"/>
            <p:cNvSpPr/>
            <p:nvPr/>
          </p:nvSpPr>
          <p:spPr>
            <a:xfrm>
              <a:off x="1610036" y="1568438"/>
              <a:ext cx="33578" cy="39293"/>
            </a:xfrm>
            <a:custGeom>
              <a:avLst/>
              <a:gdLst/>
              <a:ahLst/>
              <a:cxnLst/>
              <a:rect l="l" t="t" r="r" b="b"/>
              <a:pathLst>
                <a:path w="1281" h="1499" extrusionOk="0">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0" name="Google Shape;23130;p75"/>
            <p:cNvSpPr/>
            <p:nvPr/>
          </p:nvSpPr>
          <p:spPr>
            <a:xfrm>
              <a:off x="1569302" y="1602672"/>
              <a:ext cx="46580" cy="45007"/>
            </a:xfrm>
            <a:custGeom>
              <a:avLst/>
              <a:gdLst/>
              <a:ahLst/>
              <a:cxnLst/>
              <a:rect l="l" t="t" r="r" b="b"/>
              <a:pathLst>
                <a:path w="1777" h="1717" extrusionOk="0">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31" name="Google Shape;23131;p75"/>
          <p:cNvGrpSpPr/>
          <p:nvPr/>
        </p:nvGrpSpPr>
        <p:grpSpPr>
          <a:xfrm>
            <a:off x="4137838" y="1658059"/>
            <a:ext cx="370566" cy="353056"/>
            <a:chOff x="4137838" y="1505659"/>
            <a:chExt cx="370566" cy="353056"/>
          </a:xfrm>
        </p:grpSpPr>
        <p:sp>
          <p:nvSpPr>
            <p:cNvPr id="23132" name="Google Shape;23132;p75"/>
            <p:cNvSpPr/>
            <p:nvPr/>
          </p:nvSpPr>
          <p:spPr>
            <a:xfrm>
              <a:off x="4149188" y="1613707"/>
              <a:ext cx="91377" cy="91377"/>
            </a:xfrm>
            <a:custGeom>
              <a:avLst/>
              <a:gdLst/>
              <a:ahLst/>
              <a:cxnLst/>
              <a:rect l="l" t="t" r="r" b="b"/>
              <a:pathLst>
                <a:path w="3486" h="3486" extrusionOk="0">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3" name="Google Shape;23133;p75"/>
            <p:cNvSpPr/>
            <p:nvPr/>
          </p:nvSpPr>
          <p:spPr>
            <a:xfrm>
              <a:off x="4166331" y="1630850"/>
              <a:ext cx="57065" cy="57091"/>
            </a:xfrm>
            <a:custGeom>
              <a:avLst/>
              <a:gdLst/>
              <a:ahLst/>
              <a:cxnLst/>
              <a:rect l="l" t="t" r="r" b="b"/>
              <a:pathLst>
                <a:path w="2177" h="2178" extrusionOk="0">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4" name="Google Shape;23134;p75"/>
            <p:cNvSpPr/>
            <p:nvPr/>
          </p:nvSpPr>
          <p:spPr>
            <a:xfrm>
              <a:off x="4411706" y="1613707"/>
              <a:ext cx="91351" cy="91377"/>
            </a:xfrm>
            <a:custGeom>
              <a:avLst/>
              <a:gdLst/>
              <a:ahLst/>
              <a:cxnLst/>
              <a:rect l="l" t="t" r="r" b="b"/>
              <a:pathLst>
                <a:path w="3485" h="3486" extrusionOk="0">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5" name="Google Shape;23135;p75"/>
            <p:cNvSpPr/>
            <p:nvPr/>
          </p:nvSpPr>
          <p:spPr>
            <a:xfrm>
              <a:off x="4428849" y="1630850"/>
              <a:ext cx="57065" cy="57091"/>
            </a:xfrm>
            <a:custGeom>
              <a:avLst/>
              <a:gdLst/>
              <a:ahLst/>
              <a:cxnLst/>
              <a:rect l="l" t="t" r="r" b="b"/>
              <a:pathLst>
                <a:path w="2177" h="2178" extrusionOk="0">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6" name="Google Shape;23136;p75"/>
            <p:cNvSpPr/>
            <p:nvPr/>
          </p:nvSpPr>
          <p:spPr>
            <a:xfrm>
              <a:off x="4183369" y="1511007"/>
              <a:ext cx="285507" cy="342466"/>
            </a:xfrm>
            <a:custGeom>
              <a:avLst/>
              <a:gdLst/>
              <a:ahLst/>
              <a:cxnLst/>
              <a:rect l="l" t="t" r="r" b="b"/>
              <a:pathLst>
                <a:path w="10892" h="13065" extrusionOk="0">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7" name="Google Shape;23137;p75"/>
            <p:cNvSpPr/>
            <p:nvPr/>
          </p:nvSpPr>
          <p:spPr>
            <a:xfrm>
              <a:off x="4183474" y="1511007"/>
              <a:ext cx="159215" cy="336857"/>
            </a:xfrm>
            <a:custGeom>
              <a:avLst/>
              <a:gdLst/>
              <a:ahLst/>
              <a:cxnLst/>
              <a:rect l="l" t="t" r="r" b="b"/>
              <a:pathLst>
                <a:path w="6074" h="12851" extrusionOk="0">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8" name="Google Shape;23138;p75"/>
            <p:cNvSpPr/>
            <p:nvPr/>
          </p:nvSpPr>
          <p:spPr>
            <a:xfrm>
              <a:off x="4223658" y="1625136"/>
              <a:ext cx="204929" cy="205558"/>
            </a:xfrm>
            <a:custGeom>
              <a:avLst/>
              <a:gdLst/>
              <a:ahLst/>
              <a:cxnLst/>
              <a:rect l="l" t="t" r="r" b="b"/>
              <a:pathLst>
                <a:path w="7818" h="7842" extrusionOk="0">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9" name="Google Shape;23139;p75"/>
            <p:cNvSpPr/>
            <p:nvPr/>
          </p:nvSpPr>
          <p:spPr>
            <a:xfrm>
              <a:off x="4215453" y="1625765"/>
              <a:ext cx="57353" cy="171377"/>
            </a:xfrm>
            <a:custGeom>
              <a:avLst/>
              <a:gdLst/>
              <a:ahLst/>
              <a:cxnLst/>
              <a:rect l="l" t="t" r="r" b="b"/>
              <a:pathLst>
                <a:path w="2188" h="6538" extrusionOk="0">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0" name="Google Shape;23140;p75"/>
            <p:cNvSpPr/>
            <p:nvPr/>
          </p:nvSpPr>
          <p:spPr>
            <a:xfrm>
              <a:off x="4269006" y="1756382"/>
              <a:ext cx="114234" cy="51376"/>
            </a:xfrm>
            <a:custGeom>
              <a:avLst/>
              <a:gdLst/>
              <a:ahLst/>
              <a:cxnLst/>
              <a:rect l="l" t="t" r="r" b="b"/>
              <a:pathLst>
                <a:path w="4358" h="1960" extrusionOk="0">
                  <a:moveTo>
                    <a:pt x="1" y="1"/>
                  </a:moveTo>
                  <a:cubicBezTo>
                    <a:pt x="1" y="1084"/>
                    <a:pt x="978" y="1959"/>
                    <a:pt x="2177" y="1959"/>
                  </a:cubicBezTo>
                  <a:cubicBezTo>
                    <a:pt x="3380" y="1959"/>
                    <a:pt x="4357" y="1080"/>
                    <a:pt x="4357"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1" name="Google Shape;23141;p75"/>
            <p:cNvSpPr/>
            <p:nvPr/>
          </p:nvSpPr>
          <p:spPr>
            <a:xfrm>
              <a:off x="4293252" y="1773525"/>
              <a:ext cx="65741" cy="34312"/>
            </a:xfrm>
            <a:custGeom>
              <a:avLst/>
              <a:gdLst/>
              <a:ahLst/>
              <a:cxnLst/>
              <a:rect l="l" t="t" r="r" b="b"/>
              <a:pathLst>
                <a:path w="2508" h="1309" extrusionOk="0">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2" name="Google Shape;23142;p75"/>
            <p:cNvSpPr/>
            <p:nvPr/>
          </p:nvSpPr>
          <p:spPr>
            <a:xfrm>
              <a:off x="4257577" y="1653603"/>
              <a:ext cx="34312" cy="40053"/>
            </a:xfrm>
            <a:custGeom>
              <a:avLst/>
              <a:gdLst/>
              <a:ahLst/>
              <a:cxnLst/>
              <a:rect l="l" t="t" r="r" b="b"/>
              <a:pathLst>
                <a:path w="1309" h="1528" extrusionOk="0">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3" name="Google Shape;23143;p75"/>
            <p:cNvSpPr/>
            <p:nvPr/>
          </p:nvSpPr>
          <p:spPr>
            <a:xfrm>
              <a:off x="4274720" y="1653708"/>
              <a:ext cx="17169" cy="28493"/>
            </a:xfrm>
            <a:custGeom>
              <a:avLst/>
              <a:gdLst/>
              <a:ahLst/>
              <a:cxnLst/>
              <a:rect l="l" t="t" r="r" b="b"/>
              <a:pathLst>
                <a:path w="655" h="1087" extrusionOk="0">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4" name="Google Shape;23144;p75"/>
            <p:cNvSpPr/>
            <p:nvPr/>
          </p:nvSpPr>
          <p:spPr>
            <a:xfrm>
              <a:off x="4269006" y="1659422"/>
              <a:ext cx="11455" cy="11455"/>
            </a:xfrm>
            <a:custGeom>
              <a:avLst/>
              <a:gdLst/>
              <a:ahLst/>
              <a:cxnLst/>
              <a:rect l="l" t="t" r="r" b="b"/>
              <a:pathLst>
                <a:path w="437" h="437" extrusionOk="0">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5" name="Google Shape;23145;p75"/>
            <p:cNvSpPr/>
            <p:nvPr/>
          </p:nvSpPr>
          <p:spPr>
            <a:xfrm>
              <a:off x="4360356" y="1653603"/>
              <a:ext cx="34207" cy="40053"/>
            </a:xfrm>
            <a:custGeom>
              <a:avLst/>
              <a:gdLst/>
              <a:ahLst/>
              <a:cxnLst/>
              <a:rect l="l" t="t" r="r" b="b"/>
              <a:pathLst>
                <a:path w="1305" h="1528" extrusionOk="0">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6" name="Google Shape;23146;p75"/>
            <p:cNvSpPr/>
            <p:nvPr/>
          </p:nvSpPr>
          <p:spPr>
            <a:xfrm>
              <a:off x="4377499" y="1653708"/>
              <a:ext cx="17064" cy="28493"/>
            </a:xfrm>
            <a:custGeom>
              <a:avLst/>
              <a:gdLst/>
              <a:ahLst/>
              <a:cxnLst/>
              <a:rect l="l" t="t" r="r" b="b"/>
              <a:pathLst>
                <a:path w="651" h="1087" extrusionOk="0">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7" name="Google Shape;23147;p75"/>
            <p:cNvSpPr/>
            <p:nvPr/>
          </p:nvSpPr>
          <p:spPr>
            <a:xfrm>
              <a:off x="4371785" y="1659422"/>
              <a:ext cx="11455" cy="11455"/>
            </a:xfrm>
            <a:custGeom>
              <a:avLst/>
              <a:gdLst/>
              <a:ahLst/>
              <a:cxnLst/>
              <a:rect l="l" t="t" r="r" b="b"/>
              <a:pathLst>
                <a:path w="437" h="437" extrusionOk="0">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8" name="Google Shape;23148;p75"/>
            <p:cNvSpPr/>
            <p:nvPr/>
          </p:nvSpPr>
          <p:spPr>
            <a:xfrm>
              <a:off x="4295428" y="1716749"/>
              <a:ext cx="27182" cy="16619"/>
            </a:xfrm>
            <a:custGeom>
              <a:avLst/>
              <a:gdLst/>
              <a:ahLst/>
              <a:cxnLst/>
              <a:rect l="l" t="t" r="r" b="b"/>
              <a:pathLst>
                <a:path w="1037" h="634" extrusionOk="0">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9" name="Google Shape;23149;p75"/>
            <p:cNvSpPr/>
            <p:nvPr/>
          </p:nvSpPr>
          <p:spPr>
            <a:xfrm>
              <a:off x="4330028" y="1716670"/>
              <a:ext cx="26789" cy="16619"/>
            </a:xfrm>
            <a:custGeom>
              <a:avLst/>
              <a:gdLst/>
              <a:ahLst/>
              <a:cxnLst/>
              <a:rect l="l" t="t" r="r" b="b"/>
              <a:pathLst>
                <a:path w="1022" h="634" extrusionOk="0">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0" name="Google Shape;23150;p75"/>
            <p:cNvSpPr/>
            <p:nvPr/>
          </p:nvSpPr>
          <p:spPr>
            <a:xfrm>
              <a:off x="4137838" y="1505659"/>
              <a:ext cx="370566" cy="353056"/>
            </a:xfrm>
            <a:custGeom>
              <a:avLst/>
              <a:gdLst/>
              <a:ahLst/>
              <a:cxnLst/>
              <a:rect l="l" t="t" r="r" b="b"/>
              <a:pathLst>
                <a:path w="14137" h="13469" extrusionOk="0">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1" name="Google Shape;23151;p75"/>
            <p:cNvSpPr/>
            <p:nvPr/>
          </p:nvSpPr>
          <p:spPr>
            <a:xfrm>
              <a:off x="4252334" y="1648360"/>
              <a:ext cx="44902" cy="50721"/>
            </a:xfrm>
            <a:custGeom>
              <a:avLst/>
              <a:gdLst/>
              <a:ahLst/>
              <a:cxnLst/>
              <a:rect l="l" t="t" r="r" b="b"/>
              <a:pathLst>
                <a:path w="1713" h="1935" extrusionOk="0">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2" name="Google Shape;23152;p75"/>
            <p:cNvSpPr/>
            <p:nvPr/>
          </p:nvSpPr>
          <p:spPr>
            <a:xfrm>
              <a:off x="4355009" y="1648255"/>
              <a:ext cx="45007" cy="50721"/>
            </a:xfrm>
            <a:custGeom>
              <a:avLst/>
              <a:gdLst/>
              <a:ahLst/>
              <a:cxnLst/>
              <a:rect l="l" t="t" r="r" b="b"/>
              <a:pathLst>
                <a:path w="1717" h="1935" extrusionOk="0">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3" name="Google Shape;23153;p75"/>
            <p:cNvSpPr/>
            <p:nvPr/>
          </p:nvSpPr>
          <p:spPr>
            <a:xfrm>
              <a:off x="4263763" y="1751035"/>
              <a:ext cx="124824" cy="62071"/>
            </a:xfrm>
            <a:custGeom>
              <a:avLst/>
              <a:gdLst/>
              <a:ahLst/>
              <a:cxnLst/>
              <a:rect l="l" t="t" r="r" b="b"/>
              <a:pathLst>
                <a:path w="4762" h="2368" extrusionOk="0">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4" name="Google Shape;23154;p75"/>
            <p:cNvSpPr/>
            <p:nvPr/>
          </p:nvSpPr>
          <p:spPr>
            <a:xfrm>
              <a:off x="4217760" y="1619841"/>
              <a:ext cx="212662" cy="216201"/>
            </a:xfrm>
            <a:custGeom>
              <a:avLst/>
              <a:gdLst/>
              <a:ahLst/>
              <a:cxnLst/>
              <a:rect l="l" t="t" r="r" b="b"/>
              <a:pathLst>
                <a:path w="8113" h="8248" extrusionOk="0">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55" name="Google Shape;23155;p75"/>
          <p:cNvGrpSpPr/>
          <p:nvPr/>
        </p:nvGrpSpPr>
        <p:grpSpPr>
          <a:xfrm>
            <a:off x="7970761" y="1659239"/>
            <a:ext cx="364668" cy="350776"/>
            <a:chOff x="7970761" y="1506839"/>
            <a:chExt cx="364668" cy="350776"/>
          </a:xfrm>
        </p:grpSpPr>
        <p:sp>
          <p:nvSpPr>
            <p:cNvPr id="23156" name="Google Shape;23156;p75"/>
            <p:cNvSpPr/>
            <p:nvPr/>
          </p:nvSpPr>
          <p:spPr>
            <a:xfrm>
              <a:off x="8204314" y="1512501"/>
              <a:ext cx="125296" cy="117353"/>
            </a:xfrm>
            <a:custGeom>
              <a:avLst/>
              <a:gdLst/>
              <a:ahLst/>
              <a:cxnLst/>
              <a:rect l="l" t="t" r="r" b="b"/>
              <a:pathLst>
                <a:path w="4780" h="4477" extrusionOk="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7" name="Google Shape;23157;p75"/>
            <p:cNvSpPr/>
            <p:nvPr/>
          </p:nvSpPr>
          <p:spPr>
            <a:xfrm>
              <a:off x="8226726" y="1512684"/>
              <a:ext cx="102989" cy="113395"/>
            </a:xfrm>
            <a:custGeom>
              <a:avLst/>
              <a:gdLst/>
              <a:ahLst/>
              <a:cxnLst/>
              <a:rect l="l" t="t" r="r" b="b"/>
              <a:pathLst>
                <a:path w="3929" h="4326" extrusionOk="0">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8" name="Google Shape;23158;p75"/>
            <p:cNvSpPr/>
            <p:nvPr/>
          </p:nvSpPr>
          <p:spPr>
            <a:xfrm>
              <a:off x="7976475" y="1512501"/>
              <a:ext cx="125270" cy="117353"/>
            </a:xfrm>
            <a:custGeom>
              <a:avLst/>
              <a:gdLst/>
              <a:ahLst/>
              <a:cxnLst/>
              <a:rect l="l" t="t" r="r" b="b"/>
              <a:pathLst>
                <a:path w="4779" h="4477" extrusionOk="0">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9" name="Google Shape;23159;p75"/>
            <p:cNvSpPr/>
            <p:nvPr/>
          </p:nvSpPr>
          <p:spPr>
            <a:xfrm>
              <a:off x="7976475" y="1512684"/>
              <a:ext cx="102884" cy="113395"/>
            </a:xfrm>
            <a:custGeom>
              <a:avLst/>
              <a:gdLst/>
              <a:ahLst/>
              <a:cxnLst/>
              <a:rect l="l" t="t" r="r" b="b"/>
              <a:pathLst>
                <a:path w="3925" h="4326" extrusionOk="0">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0" name="Google Shape;23160;p75"/>
            <p:cNvSpPr/>
            <p:nvPr/>
          </p:nvSpPr>
          <p:spPr>
            <a:xfrm>
              <a:off x="8010656" y="1555725"/>
              <a:ext cx="284773" cy="296280"/>
            </a:xfrm>
            <a:custGeom>
              <a:avLst/>
              <a:gdLst/>
              <a:ahLst/>
              <a:cxnLst/>
              <a:rect l="l" t="t" r="r" b="b"/>
              <a:pathLst>
                <a:path w="10864" h="11303" extrusionOk="0">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1" name="Google Shape;23161;p75"/>
            <p:cNvSpPr/>
            <p:nvPr/>
          </p:nvSpPr>
          <p:spPr>
            <a:xfrm>
              <a:off x="8104209" y="1783591"/>
              <a:ext cx="97825" cy="34207"/>
            </a:xfrm>
            <a:custGeom>
              <a:avLst/>
              <a:gdLst/>
              <a:ahLst/>
              <a:cxnLst/>
              <a:rect l="l" t="t" r="r" b="b"/>
              <a:pathLst>
                <a:path w="3732" h="1305" extrusionOk="0">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2" name="Google Shape;23162;p75"/>
            <p:cNvSpPr/>
            <p:nvPr/>
          </p:nvSpPr>
          <p:spPr>
            <a:xfrm>
              <a:off x="8089110" y="1699055"/>
              <a:ext cx="127969" cy="90250"/>
            </a:xfrm>
            <a:custGeom>
              <a:avLst/>
              <a:gdLst/>
              <a:ahLst/>
              <a:cxnLst/>
              <a:rect l="l" t="t" r="r" b="b"/>
              <a:pathLst>
                <a:path w="4882" h="3443" extrusionOk="0">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3" name="Google Shape;23163;p75"/>
            <p:cNvSpPr/>
            <p:nvPr/>
          </p:nvSpPr>
          <p:spPr>
            <a:xfrm>
              <a:off x="8010656" y="1555804"/>
              <a:ext cx="142439" cy="295651"/>
            </a:xfrm>
            <a:custGeom>
              <a:avLst/>
              <a:gdLst/>
              <a:ahLst/>
              <a:cxnLst/>
              <a:rect l="l" t="t" r="r" b="b"/>
              <a:pathLst>
                <a:path w="5434" h="11279" extrusionOk="0">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4" name="Google Shape;23164;p75"/>
            <p:cNvSpPr/>
            <p:nvPr/>
          </p:nvSpPr>
          <p:spPr>
            <a:xfrm>
              <a:off x="8115559" y="1737981"/>
              <a:ext cx="27759" cy="27209"/>
            </a:xfrm>
            <a:custGeom>
              <a:avLst/>
              <a:gdLst/>
              <a:ahLst/>
              <a:cxnLst/>
              <a:rect l="l" t="t" r="r" b="b"/>
              <a:pathLst>
                <a:path w="1059" h="1038" extrusionOk="0">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5" name="Google Shape;23165;p75"/>
            <p:cNvSpPr/>
            <p:nvPr/>
          </p:nvSpPr>
          <p:spPr>
            <a:xfrm>
              <a:off x="8162741" y="1738086"/>
              <a:ext cx="27680" cy="27235"/>
            </a:xfrm>
            <a:custGeom>
              <a:avLst/>
              <a:gdLst/>
              <a:ahLst/>
              <a:cxnLst/>
              <a:rect l="l" t="t" r="r" b="b"/>
              <a:pathLst>
                <a:path w="1056" h="1039" extrusionOk="0">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6" name="Google Shape;23166;p75"/>
            <p:cNvSpPr/>
            <p:nvPr/>
          </p:nvSpPr>
          <p:spPr>
            <a:xfrm>
              <a:off x="8073252" y="1652607"/>
              <a:ext cx="34207" cy="39843"/>
            </a:xfrm>
            <a:custGeom>
              <a:avLst/>
              <a:gdLst/>
              <a:ahLst/>
              <a:cxnLst/>
              <a:rect l="l" t="t" r="r" b="b"/>
              <a:pathLst>
                <a:path w="1305" h="1520" extrusionOk="0">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7" name="Google Shape;23167;p75"/>
            <p:cNvSpPr/>
            <p:nvPr/>
          </p:nvSpPr>
          <p:spPr>
            <a:xfrm>
              <a:off x="8090395" y="1652607"/>
              <a:ext cx="17064" cy="28493"/>
            </a:xfrm>
            <a:custGeom>
              <a:avLst/>
              <a:gdLst/>
              <a:ahLst/>
              <a:cxnLst/>
              <a:rect l="l" t="t" r="r" b="b"/>
              <a:pathLst>
                <a:path w="651" h="1087" extrusionOk="0">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8" name="Google Shape;23168;p75"/>
            <p:cNvSpPr/>
            <p:nvPr/>
          </p:nvSpPr>
          <p:spPr>
            <a:xfrm>
              <a:off x="8084681" y="1658321"/>
              <a:ext cx="11455" cy="11350"/>
            </a:xfrm>
            <a:custGeom>
              <a:avLst/>
              <a:gdLst/>
              <a:ahLst/>
              <a:cxnLst/>
              <a:rect l="l" t="t" r="r" b="b"/>
              <a:pathLst>
                <a:path w="437" h="433" extrusionOk="0">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9" name="Google Shape;23169;p75"/>
            <p:cNvSpPr/>
            <p:nvPr/>
          </p:nvSpPr>
          <p:spPr>
            <a:xfrm>
              <a:off x="8198600" y="1652607"/>
              <a:ext cx="34234" cy="39843"/>
            </a:xfrm>
            <a:custGeom>
              <a:avLst/>
              <a:gdLst/>
              <a:ahLst/>
              <a:cxnLst/>
              <a:rect l="l" t="t" r="r" b="b"/>
              <a:pathLst>
                <a:path w="1306" h="1520" extrusionOk="0">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0" name="Google Shape;23170;p75"/>
            <p:cNvSpPr/>
            <p:nvPr/>
          </p:nvSpPr>
          <p:spPr>
            <a:xfrm>
              <a:off x="8215743" y="1652607"/>
              <a:ext cx="17091" cy="28493"/>
            </a:xfrm>
            <a:custGeom>
              <a:avLst/>
              <a:gdLst/>
              <a:ahLst/>
              <a:cxnLst/>
              <a:rect l="l" t="t" r="r" b="b"/>
              <a:pathLst>
                <a:path w="652" h="1087" extrusionOk="0">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1" name="Google Shape;23171;p75"/>
            <p:cNvSpPr/>
            <p:nvPr/>
          </p:nvSpPr>
          <p:spPr>
            <a:xfrm>
              <a:off x="8209950" y="1658321"/>
              <a:ext cx="11455" cy="11350"/>
            </a:xfrm>
            <a:custGeom>
              <a:avLst/>
              <a:gdLst/>
              <a:ahLst/>
              <a:cxnLst/>
              <a:rect l="l" t="t" r="r" b="b"/>
              <a:pathLst>
                <a:path w="437" h="433" extrusionOk="0">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2" name="Google Shape;23172;p75"/>
            <p:cNvSpPr/>
            <p:nvPr/>
          </p:nvSpPr>
          <p:spPr>
            <a:xfrm>
              <a:off x="8110683" y="1732738"/>
              <a:ext cx="36802" cy="37956"/>
            </a:xfrm>
            <a:custGeom>
              <a:avLst/>
              <a:gdLst/>
              <a:ahLst/>
              <a:cxnLst/>
              <a:rect l="l" t="t" r="r" b="b"/>
              <a:pathLst>
                <a:path w="1404" h="1448" extrusionOk="0">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3" name="Google Shape;23173;p75"/>
            <p:cNvSpPr/>
            <p:nvPr/>
          </p:nvSpPr>
          <p:spPr>
            <a:xfrm>
              <a:off x="8156581" y="1732765"/>
              <a:ext cx="38087" cy="37929"/>
            </a:xfrm>
            <a:custGeom>
              <a:avLst/>
              <a:gdLst/>
              <a:ahLst/>
              <a:cxnLst/>
              <a:rect l="l" t="t" r="r" b="b"/>
              <a:pathLst>
                <a:path w="1453" h="1447" extrusionOk="0">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4" name="Google Shape;23174;p75"/>
            <p:cNvSpPr/>
            <p:nvPr/>
          </p:nvSpPr>
          <p:spPr>
            <a:xfrm>
              <a:off x="7970761" y="1506839"/>
              <a:ext cx="364668" cy="350776"/>
            </a:xfrm>
            <a:custGeom>
              <a:avLst/>
              <a:gdLst/>
              <a:ahLst/>
              <a:cxnLst/>
              <a:rect l="l" t="t" r="r" b="b"/>
              <a:pathLst>
                <a:path w="13912" h="13382" extrusionOk="0">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5" name="Google Shape;23175;p75"/>
            <p:cNvSpPr/>
            <p:nvPr/>
          </p:nvSpPr>
          <p:spPr>
            <a:xfrm>
              <a:off x="8083658" y="1693708"/>
              <a:ext cx="138952" cy="129621"/>
            </a:xfrm>
            <a:custGeom>
              <a:avLst/>
              <a:gdLst/>
              <a:ahLst/>
              <a:cxnLst/>
              <a:rect l="l" t="t" r="r" b="b"/>
              <a:pathLst>
                <a:path w="5301" h="4945" extrusionOk="0">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6" name="Google Shape;23176;p75"/>
            <p:cNvSpPr/>
            <p:nvPr/>
          </p:nvSpPr>
          <p:spPr>
            <a:xfrm>
              <a:off x="8067800" y="1647155"/>
              <a:ext cx="44928" cy="50643"/>
            </a:xfrm>
            <a:custGeom>
              <a:avLst/>
              <a:gdLst/>
              <a:ahLst/>
              <a:cxnLst/>
              <a:rect l="l" t="t" r="r" b="b"/>
              <a:pathLst>
                <a:path w="1714" h="1932" extrusionOk="0">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7" name="Google Shape;23177;p75"/>
            <p:cNvSpPr/>
            <p:nvPr/>
          </p:nvSpPr>
          <p:spPr>
            <a:xfrm>
              <a:off x="8193358" y="1647155"/>
              <a:ext cx="44902" cy="50643"/>
            </a:xfrm>
            <a:custGeom>
              <a:avLst/>
              <a:gdLst/>
              <a:ahLst/>
              <a:cxnLst/>
              <a:rect l="l" t="t" r="r" b="b"/>
              <a:pathLst>
                <a:path w="1713" h="1932" extrusionOk="0">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78" name="Google Shape;23178;p75"/>
          <p:cNvGrpSpPr/>
          <p:nvPr/>
        </p:nvGrpSpPr>
        <p:grpSpPr>
          <a:xfrm>
            <a:off x="1397033" y="2562181"/>
            <a:ext cx="374341" cy="374839"/>
            <a:chOff x="1397033" y="2409781"/>
            <a:chExt cx="374341" cy="374839"/>
          </a:xfrm>
        </p:grpSpPr>
        <p:sp>
          <p:nvSpPr>
            <p:cNvPr id="23179" name="Google Shape;23179;p75"/>
            <p:cNvSpPr/>
            <p:nvPr/>
          </p:nvSpPr>
          <p:spPr>
            <a:xfrm>
              <a:off x="1443560" y="2473871"/>
              <a:ext cx="281260" cy="287237"/>
            </a:xfrm>
            <a:custGeom>
              <a:avLst/>
              <a:gdLst/>
              <a:ahLst/>
              <a:cxnLst/>
              <a:rect l="l" t="t" r="r" b="b"/>
              <a:pathLst>
                <a:path w="10730" h="10958" extrusionOk="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0" name="Google Shape;23180;p75"/>
            <p:cNvSpPr/>
            <p:nvPr/>
          </p:nvSpPr>
          <p:spPr>
            <a:xfrm>
              <a:off x="1490402" y="2497278"/>
              <a:ext cx="187603" cy="263750"/>
            </a:xfrm>
            <a:custGeom>
              <a:avLst/>
              <a:gdLst/>
              <a:ahLst/>
              <a:cxnLst/>
              <a:rect l="l" t="t" r="r" b="b"/>
              <a:pathLst>
                <a:path w="7157" h="10062" extrusionOk="0">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1" name="Google Shape;23181;p75"/>
            <p:cNvSpPr/>
            <p:nvPr/>
          </p:nvSpPr>
          <p:spPr>
            <a:xfrm>
              <a:off x="1402564" y="2415259"/>
              <a:ext cx="363358" cy="211954"/>
            </a:xfrm>
            <a:custGeom>
              <a:avLst/>
              <a:gdLst/>
              <a:ahLst/>
              <a:cxnLst/>
              <a:rect l="l" t="t" r="r" b="b"/>
              <a:pathLst>
                <a:path w="13862" h="8086" extrusionOk="0">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2" name="Google Shape;23182;p75"/>
            <p:cNvSpPr/>
            <p:nvPr/>
          </p:nvSpPr>
          <p:spPr>
            <a:xfrm>
              <a:off x="1408357" y="2411485"/>
              <a:ext cx="351588" cy="208966"/>
            </a:xfrm>
            <a:custGeom>
              <a:avLst/>
              <a:gdLst/>
              <a:ahLst/>
              <a:cxnLst/>
              <a:rect l="l" t="t" r="r" b="b"/>
              <a:pathLst>
                <a:path w="13413" h="7972" extrusionOk="0">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3" name="Google Shape;23183;p75"/>
            <p:cNvSpPr/>
            <p:nvPr/>
          </p:nvSpPr>
          <p:spPr>
            <a:xfrm>
              <a:off x="1449379" y="2473871"/>
              <a:ext cx="117275" cy="117275"/>
            </a:xfrm>
            <a:custGeom>
              <a:avLst/>
              <a:gdLst/>
              <a:ahLst/>
              <a:cxnLst/>
              <a:rect l="l" t="t" r="r" b="b"/>
              <a:pathLst>
                <a:path w="4474" h="4474" extrusionOk="0">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4" name="Google Shape;23184;p75"/>
            <p:cNvSpPr/>
            <p:nvPr/>
          </p:nvSpPr>
          <p:spPr>
            <a:xfrm>
              <a:off x="1566628" y="2572534"/>
              <a:ext cx="35151" cy="59633"/>
            </a:xfrm>
            <a:custGeom>
              <a:avLst/>
              <a:gdLst/>
              <a:ahLst/>
              <a:cxnLst/>
              <a:rect l="l" t="t" r="r" b="b"/>
              <a:pathLst>
                <a:path w="1341" h="2275" extrusionOk="0">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5" name="Google Shape;23185;p75"/>
            <p:cNvSpPr/>
            <p:nvPr/>
          </p:nvSpPr>
          <p:spPr>
            <a:xfrm>
              <a:off x="1484583" y="2503176"/>
              <a:ext cx="46868" cy="58664"/>
            </a:xfrm>
            <a:custGeom>
              <a:avLst/>
              <a:gdLst/>
              <a:ahLst/>
              <a:cxnLst/>
              <a:rect l="l" t="t" r="r" b="b"/>
              <a:pathLst>
                <a:path w="1788" h="2238" extrusionOk="0">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6" name="Google Shape;23186;p75"/>
            <p:cNvSpPr/>
            <p:nvPr/>
          </p:nvSpPr>
          <p:spPr>
            <a:xfrm>
              <a:off x="1601753" y="2473871"/>
              <a:ext cx="117275" cy="117275"/>
            </a:xfrm>
            <a:custGeom>
              <a:avLst/>
              <a:gdLst/>
              <a:ahLst/>
              <a:cxnLst/>
              <a:rect l="l" t="t" r="r" b="b"/>
              <a:pathLst>
                <a:path w="4474" h="4474" extrusionOk="0">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7" name="Google Shape;23187;p75"/>
            <p:cNvSpPr/>
            <p:nvPr/>
          </p:nvSpPr>
          <p:spPr>
            <a:xfrm>
              <a:off x="1636956" y="2503176"/>
              <a:ext cx="46842" cy="58664"/>
            </a:xfrm>
            <a:custGeom>
              <a:avLst/>
              <a:gdLst/>
              <a:ahLst/>
              <a:cxnLst/>
              <a:rect l="l" t="t" r="r" b="b"/>
              <a:pathLst>
                <a:path w="1787" h="2238" extrusionOk="0">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8" name="Google Shape;23188;p75"/>
            <p:cNvSpPr/>
            <p:nvPr/>
          </p:nvSpPr>
          <p:spPr>
            <a:xfrm>
              <a:off x="1397033" y="2409781"/>
              <a:ext cx="374341" cy="374839"/>
            </a:xfrm>
            <a:custGeom>
              <a:avLst/>
              <a:gdLst/>
              <a:ahLst/>
              <a:cxnLst/>
              <a:rect l="l" t="t" r="r" b="b"/>
              <a:pathLst>
                <a:path w="14281" h="14300" extrusionOk="0">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9" name="Google Shape;23189;p75"/>
            <p:cNvSpPr/>
            <p:nvPr/>
          </p:nvSpPr>
          <p:spPr>
            <a:xfrm>
              <a:off x="1479052" y="2497645"/>
              <a:ext cx="57930" cy="69620"/>
            </a:xfrm>
            <a:custGeom>
              <a:avLst/>
              <a:gdLst/>
              <a:ahLst/>
              <a:cxnLst/>
              <a:rect l="l" t="t" r="r" b="b"/>
              <a:pathLst>
                <a:path w="2210" h="2656" extrusionOk="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0" name="Google Shape;23190;p75"/>
            <p:cNvSpPr/>
            <p:nvPr/>
          </p:nvSpPr>
          <p:spPr>
            <a:xfrm>
              <a:off x="1631425" y="2497750"/>
              <a:ext cx="57903" cy="69620"/>
            </a:xfrm>
            <a:custGeom>
              <a:avLst/>
              <a:gdLst/>
              <a:ahLst/>
              <a:cxnLst/>
              <a:rect l="l" t="t" r="r" b="b"/>
              <a:pathLst>
                <a:path w="2209" h="2656" extrusionOk="0">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1" name="Google Shape;23191;p75"/>
            <p:cNvSpPr/>
            <p:nvPr/>
          </p:nvSpPr>
          <p:spPr>
            <a:xfrm>
              <a:off x="1502564" y="2521132"/>
              <a:ext cx="10983" cy="22726"/>
            </a:xfrm>
            <a:custGeom>
              <a:avLst/>
              <a:gdLst/>
              <a:ahLst/>
              <a:cxnLst/>
              <a:rect l="l" t="t" r="r" b="b"/>
              <a:pathLst>
                <a:path w="419" h="867" extrusionOk="0">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2" name="Google Shape;23192;p75"/>
            <p:cNvSpPr/>
            <p:nvPr/>
          </p:nvSpPr>
          <p:spPr>
            <a:xfrm>
              <a:off x="1654938" y="2521158"/>
              <a:ext cx="10983" cy="22700"/>
            </a:xfrm>
            <a:custGeom>
              <a:avLst/>
              <a:gdLst/>
              <a:ahLst/>
              <a:cxnLst/>
              <a:rect l="l" t="t" r="r" b="b"/>
              <a:pathLst>
                <a:path w="419" h="866" extrusionOk="0">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93" name="Google Shape;23193;p75"/>
          <p:cNvGrpSpPr/>
          <p:nvPr/>
        </p:nvGrpSpPr>
        <p:grpSpPr>
          <a:xfrm>
            <a:off x="849795" y="2564095"/>
            <a:ext cx="374524" cy="370540"/>
            <a:chOff x="849795" y="2411695"/>
            <a:chExt cx="374524" cy="370540"/>
          </a:xfrm>
        </p:grpSpPr>
        <p:sp>
          <p:nvSpPr>
            <p:cNvPr id="23194" name="Google Shape;23194;p75"/>
            <p:cNvSpPr/>
            <p:nvPr/>
          </p:nvSpPr>
          <p:spPr>
            <a:xfrm>
              <a:off x="873412" y="2659796"/>
              <a:ext cx="99162" cy="93500"/>
            </a:xfrm>
            <a:custGeom>
              <a:avLst/>
              <a:gdLst/>
              <a:ahLst/>
              <a:cxnLst/>
              <a:rect l="l" t="t" r="r" b="b"/>
              <a:pathLst>
                <a:path w="3783" h="3567" extrusionOk="0">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5" name="Google Shape;23195;p75"/>
            <p:cNvSpPr/>
            <p:nvPr/>
          </p:nvSpPr>
          <p:spPr>
            <a:xfrm>
              <a:off x="884526" y="2659796"/>
              <a:ext cx="88048" cy="93500"/>
            </a:xfrm>
            <a:custGeom>
              <a:avLst/>
              <a:gdLst/>
              <a:ahLst/>
              <a:cxnLst/>
              <a:rect l="l" t="t" r="r" b="b"/>
              <a:pathLst>
                <a:path w="3359" h="3567" extrusionOk="0">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6" name="Google Shape;23196;p75"/>
            <p:cNvSpPr/>
            <p:nvPr/>
          </p:nvSpPr>
          <p:spPr>
            <a:xfrm>
              <a:off x="959284" y="2417252"/>
              <a:ext cx="253789" cy="142648"/>
            </a:xfrm>
            <a:custGeom>
              <a:avLst/>
              <a:gdLst/>
              <a:ahLst/>
              <a:cxnLst/>
              <a:rect l="l" t="t" r="r" b="b"/>
              <a:pathLst>
                <a:path w="9682" h="5442" extrusionOk="0">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7" name="Google Shape;23197;p75"/>
            <p:cNvSpPr/>
            <p:nvPr/>
          </p:nvSpPr>
          <p:spPr>
            <a:xfrm>
              <a:off x="1078472" y="2436649"/>
              <a:ext cx="393" cy="210"/>
            </a:xfrm>
            <a:custGeom>
              <a:avLst/>
              <a:gdLst/>
              <a:ahLst/>
              <a:cxnLst/>
              <a:rect l="l" t="t" r="r" b="b"/>
              <a:pathLst>
                <a:path w="15" h="8" extrusionOk="0">
                  <a:moveTo>
                    <a:pt x="0" y="7"/>
                  </a:moveTo>
                  <a:lnTo>
                    <a:pt x="14" y="0"/>
                  </a:ln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8" name="Google Shape;23198;p75"/>
            <p:cNvSpPr/>
            <p:nvPr/>
          </p:nvSpPr>
          <p:spPr>
            <a:xfrm>
              <a:off x="959284" y="2417225"/>
              <a:ext cx="119110" cy="142675"/>
            </a:xfrm>
            <a:custGeom>
              <a:avLst/>
              <a:gdLst/>
              <a:ahLst/>
              <a:cxnLst/>
              <a:rect l="l" t="t" r="r" b="b"/>
              <a:pathLst>
                <a:path w="4544" h="5443" extrusionOk="0">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9" name="Google Shape;23199;p75"/>
            <p:cNvSpPr/>
            <p:nvPr/>
          </p:nvSpPr>
          <p:spPr>
            <a:xfrm>
              <a:off x="949061" y="2471931"/>
              <a:ext cx="269543" cy="304773"/>
            </a:xfrm>
            <a:custGeom>
              <a:avLst/>
              <a:gdLst/>
              <a:ahLst/>
              <a:cxnLst/>
              <a:rect l="l" t="t" r="r" b="b"/>
              <a:pathLst>
                <a:path w="10283" h="11627" extrusionOk="0">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0" name="Google Shape;23200;p75"/>
            <p:cNvSpPr/>
            <p:nvPr/>
          </p:nvSpPr>
          <p:spPr>
            <a:xfrm>
              <a:off x="949061" y="2471983"/>
              <a:ext cx="169988" cy="304720"/>
            </a:xfrm>
            <a:custGeom>
              <a:avLst/>
              <a:gdLst/>
              <a:ahLst/>
              <a:cxnLst/>
              <a:rect l="l" t="t" r="r" b="b"/>
              <a:pathLst>
                <a:path w="6485" h="11625" extrusionOk="0">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1" name="Google Shape;23201;p75"/>
            <p:cNvSpPr/>
            <p:nvPr/>
          </p:nvSpPr>
          <p:spPr>
            <a:xfrm>
              <a:off x="855588" y="2577829"/>
              <a:ext cx="153212" cy="98769"/>
            </a:xfrm>
            <a:custGeom>
              <a:avLst/>
              <a:gdLst/>
              <a:ahLst/>
              <a:cxnLst/>
              <a:rect l="l" t="t" r="r" b="b"/>
              <a:pathLst>
                <a:path w="5845" h="3768" extrusionOk="0">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2" name="Google Shape;23202;p75"/>
            <p:cNvSpPr/>
            <p:nvPr/>
          </p:nvSpPr>
          <p:spPr>
            <a:xfrm>
              <a:off x="860384" y="2642286"/>
              <a:ext cx="128887" cy="34312"/>
            </a:xfrm>
            <a:custGeom>
              <a:avLst/>
              <a:gdLst/>
              <a:ahLst/>
              <a:cxnLst/>
              <a:rect l="l" t="t" r="r" b="b"/>
              <a:pathLst>
                <a:path w="4917" h="1309" extrusionOk="0">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3" name="Google Shape;23203;p75"/>
            <p:cNvSpPr/>
            <p:nvPr/>
          </p:nvSpPr>
          <p:spPr>
            <a:xfrm>
              <a:off x="1013492" y="2554055"/>
              <a:ext cx="41049" cy="52766"/>
            </a:xfrm>
            <a:custGeom>
              <a:avLst/>
              <a:gdLst/>
              <a:ahLst/>
              <a:cxnLst/>
              <a:rect l="l" t="t" r="r" b="b"/>
              <a:pathLst>
                <a:path w="1566" h="2013" extrusionOk="0">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4" name="Google Shape;23204;p75"/>
            <p:cNvSpPr/>
            <p:nvPr/>
          </p:nvSpPr>
          <p:spPr>
            <a:xfrm>
              <a:off x="1031080" y="2554055"/>
              <a:ext cx="23460" cy="40970"/>
            </a:xfrm>
            <a:custGeom>
              <a:avLst/>
              <a:gdLst/>
              <a:ahLst/>
              <a:cxnLst/>
              <a:rect l="l" t="t" r="r" b="b"/>
              <a:pathLst>
                <a:path w="895" h="1563" extrusionOk="0">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5" name="Google Shape;23205;p75"/>
            <p:cNvSpPr/>
            <p:nvPr/>
          </p:nvSpPr>
          <p:spPr>
            <a:xfrm>
              <a:off x="1025182" y="2559874"/>
              <a:ext cx="17641" cy="17641"/>
            </a:xfrm>
            <a:custGeom>
              <a:avLst/>
              <a:gdLst/>
              <a:ahLst/>
              <a:cxnLst/>
              <a:rect l="l" t="t" r="r" b="b"/>
              <a:pathLst>
                <a:path w="673" h="673" extrusionOk="0">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6" name="Google Shape;23206;p75"/>
            <p:cNvSpPr/>
            <p:nvPr/>
          </p:nvSpPr>
          <p:spPr>
            <a:xfrm>
              <a:off x="849795" y="2411695"/>
              <a:ext cx="374524" cy="370540"/>
            </a:xfrm>
            <a:custGeom>
              <a:avLst/>
              <a:gdLst/>
              <a:ahLst/>
              <a:cxnLst/>
              <a:rect l="l" t="t" r="r" b="b"/>
              <a:pathLst>
                <a:path w="14288" h="14136" extrusionOk="0">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7" name="Google Shape;23207;p75"/>
            <p:cNvSpPr/>
            <p:nvPr/>
          </p:nvSpPr>
          <p:spPr>
            <a:xfrm>
              <a:off x="1007961" y="2548629"/>
              <a:ext cx="52006" cy="63723"/>
            </a:xfrm>
            <a:custGeom>
              <a:avLst/>
              <a:gdLst/>
              <a:ahLst/>
              <a:cxnLst/>
              <a:rect l="l" t="t" r="r" b="b"/>
              <a:pathLst>
                <a:path w="1984" h="2431" extrusionOk="0">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08" name="Google Shape;23208;p75"/>
          <p:cNvGrpSpPr/>
          <p:nvPr/>
        </p:nvGrpSpPr>
        <p:grpSpPr>
          <a:xfrm>
            <a:off x="2503672" y="1652371"/>
            <a:ext cx="364668" cy="364459"/>
            <a:chOff x="2503672" y="1499971"/>
            <a:chExt cx="364668" cy="364459"/>
          </a:xfrm>
        </p:grpSpPr>
        <p:sp>
          <p:nvSpPr>
            <p:cNvPr id="23209" name="Google Shape;23209;p75"/>
            <p:cNvSpPr/>
            <p:nvPr/>
          </p:nvSpPr>
          <p:spPr>
            <a:xfrm>
              <a:off x="2509020" y="1505293"/>
              <a:ext cx="353895" cy="353816"/>
            </a:xfrm>
            <a:custGeom>
              <a:avLst/>
              <a:gdLst/>
              <a:ahLst/>
              <a:cxnLst/>
              <a:rect l="l" t="t" r="r" b="b"/>
              <a:pathLst>
                <a:path w="13501" h="13498" extrusionOk="0">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0" name="Google Shape;23210;p75"/>
            <p:cNvSpPr/>
            <p:nvPr/>
          </p:nvSpPr>
          <p:spPr>
            <a:xfrm>
              <a:off x="2730882" y="1539526"/>
              <a:ext cx="87366" cy="87104"/>
            </a:xfrm>
            <a:custGeom>
              <a:avLst/>
              <a:gdLst/>
              <a:ahLst/>
              <a:cxnLst/>
              <a:rect l="l" t="t" r="r" b="b"/>
              <a:pathLst>
                <a:path w="3333" h="3323" extrusionOk="0">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1" name="Google Shape;23211;p75"/>
            <p:cNvSpPr/>
            <p:nvPr/>
          </p:nvSpPr>
          <p:spPr>
            <a:xfrm>
              <a:off x="2755207" y="1553052"/>
              <a:ext cx="61704" cy="73578"/>
            </a:xfrm>
            <a:custGeom>
              <a:avLst/>
              <a:gdLst/>
              <a:ahLst/>
              <a:cxnLst/>
              <a:rect l="l" t="t" r="r" b="b"/>
              <a:pathLst>
                <a:path w="2354" h="2807" extrusionOk="0">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2" name="Google Shape;23212;p75"/>
            <p:cNvSpPr/>
            <p:nvPr/>
          </p:nvSpPr>
          <p:spPr>
            <a:xfrm>
              <a:off x="2509124" y="1505293"/>
              <a:ext cx="176908" cy="353816"/>
            </a:xfrm>
            <a:custGeom>
              <a:avLst/>
              <a:gdLst/>
              <a:ahLst/>
              <a:cxnLst/>
              <a:rect l="l" t="t" r="r" b="b"/>
              <a:pathLst>
                <a:path w="6749" h="13498" extrusionOk="0">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3" name="Google Shape;23213;p75"/>
            <p:cNvSpPr/>
            <p:nvPr/>
          </p:nvSpPr>
          <p:spPr>
            <a:xfrm>
              <a:off x="2553764" y="1539526"/>
              <a:ext cx="87288" cy="87104"/>
            </a:xfrm>
            <a:custGeom>
              <a:avLst/>
              <a:gdLst/>
              <a:ahLst/>
              <a:cxnLst/>
              <a:rect l="l" t="t" r="r" b="b"/>
              <a:pathLst>
                <a:path w="3330" h="3323" extrusionOk="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4" name="Google Shape;23214;p75"/>
            <p:cNvSpPr/>
            <p:nvPr/>
          </p:nvSpPr>
          <p:spPr>
            <a:xfrm>
              <a:off x="2555101" y="1553052"/>
              <a:ext cx="61704" cy="73578"/>
            </a:xfrm>
            <a:custGeom>
              <a:avLst/>
              <a:gdLst/>
              <a:ahLst/>
              <a:cxnLst/>
              <a:rect l="l" t="t" r="r" b="b"/>
              <a:pathLst>
                <a:path w="2354" h="2807" extrusionOk="0">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5" name="Google Shape;23215;p75"/>
            <p:cNvSpPr/>
            <p:nvPr/>
          </p:nvSpPr>
          <p:spPr>
            <a:xfrm>
              <a:off x="2554734" y="1568150"/>
              <a:ext cx="262544" cy="239608"/>
            </a:xfrm>
            <a:custGeom>
              <a:avLst/>
              <a:gdLst/>
              <a:ahLst/>
              <a:cxnLst/>
              <a:rect l="l" t="t" r="r" b="b"/>
              <a:pathLst>
                <a:path w="10016" h="9141" extrusionOk="0">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6" name="Google Shape;23216;p75"/>
            <p:cNvSpPr/>
            <p:nvPr/>
          </p:nvSpPr>
          <p:spPr>
            <a:xfrm>
              <a:off x="2554734" y="1568203"/>
              <a:ext cx="83723" cy="219451"/>
            </a:xfrm>
            <a:custGeom>
              <a:avLst/>
              <a:gdLst/>
              <a:ahLst/>
              <a:cxnLst/>
              <a:rect l="l" t="t" r="r" b="b"/>
              <a:pathLst>
                <a:path w="3194" h="8372" extrusionOk="0">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7" name="Google Shape;23217;p75"/>
            <p:cNvSpPr/>
            <p:nvPr/>
          </p:nvSpPr>
          <p:spPr>
            <a:xfrm>
              <a:off x="2558614" y="1718322"/>
              <a:ext cx="254707" cy="89437"/>
            </a:xfrm>
            <a:custGeom>
              <a:avLst/>
              <a:gdLst/>
              <a:ahLst/>
              <a:cxnLst/>
              <a:rect l="l" t="t" r="r" b="b"/>
              <a:pathLst>
                <a:path w="9717" h="3412" extrusionOk="0">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8" name="Google Shape;23218;p75"/>
            <p:cNvSpPr/>
            <p:nvPr/>
          </p:nvSpPr>
          <p:spPr>
            <a:xfrm>
              <a:off x="2638614" y="1790668"/>
              <a:ext cx="94784" cy="39948"/>
            </a:xfrm>
            <a:custGeom>
              <a:avLst/>
              <a:gdLst/>
              <a:ahLst/>
              <a:cxnLst/>
              <a:rect l="l" t="t" r="r" b="b"/>
              <a:pathLst>
                <a:path w="3616" h="1524" extrusionOk="0">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9" name="Google Shape;23219;p75"/>
            <p:cNvSpPr/>
            <p:nvPr/>
          </p:nvSpPr>
          <p:spPr>
            <a:xfrm>
              <a:off x="2617513" y="1744953"/>
              <a:ext cx="136987" cy="57169"/>
            </a:xfrm>
            <a:custGeom>
              <a:avLst/>
              <a:gdLst/>
              <a:ahLst/>
              <a:cxnLst/>
              <a:rect l="l" t="t" r="r" b="b"/>
              <a:pathLst>
                <a:path w="5226" h="2181" extrusionOk="0">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0" name="Google Shape;23220;p75"/>
            <p:cNvSpPr/>
            <p:nvPr/>
          </p:nvSpPr>
          <p:spPr>
            <a:xfrm>
              <a:off x="2649859" y="1741729"/>
              <a:ext cx="72294" cy="30118"/>
            </a:xfrm>
            <a:custGeom>
              <a:avLst/>
              <a:gdLst/>
              <a:ahLst/>
              <a:cxnLst/>
              <a:rect l="l" t="t" r="r" b="b"/>
              <a:pathLst>
                <a:path w="2758" h="1149" extrusionOk="0">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1" name="Google Shape;23221;p75"/>
            <p:cNvSpPr/>
            <p:nvPr/>
          </p:nvSpPr>
          <p:spPr>
            <a:xfrm>
              <a:off x="2611799" y="1670746"/>
              <a:ext cx="34312" cy="40053"/>
            </a:xfrm>
            <a:custGeom>
              <a:avLst/>
              <a:gdLst/>
              <a:ahLst/>
              <a:cxnLst/>
              <a:rect l="l" t="t" r="r" b="b"/>
              <a:pathLst>
                <a:path w="1309" h="1528" extrusionOk="0">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2" name="Google Shape;23222;p75"/>
            <p:cNvSpPr/>
            <p:nvPr/>
          </p:nvSpPr>
          <p:spPr>
            <a:xfrm>
              <a:off x="2628942" y="1670851"/>
              <a:ext cx="17169" cy="28519"/>
            </a:xfrm>
            <a:custGeom>
              <a:avLst/>
              <a:gdLst/>
              <a:ahLst/>
              <a:cxnLst/>
              <a:rect l="l" t="t" r="r" b="b"/>
              <a:pathLst>
                <a:path w="655" h="1088" extrusionOk="0">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3" name="Google Shape;23223;p75"/>
            <p:cNvSpPr/>
            <p:nvPr/>
          </p:nvSpPr>
          <p:spPr>
            <a:xfrm>
              <a:off x="2623227" y="1676460"/>
              <a:ext cx="11455" cy="11481"/>
            </a:xfrm>
            <a:custGeom>
              <a:avLst/>
              <a:gdLst/>
              <a:ahLst/>
              <a:cxnLst/>
              <a:rect l="l" t="t" r="r" b="b"/>
              <a:pathLst>
                <a:path w="437" h="438" extrusionOk="0">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4" name="Google Shape;23224;p75"/>
            <p:cNvSpPr/>
            <p:nvPr/>
          </p:nvSpPr>
          <p:spPr>
            <a:xfrm>
              <a:off x="2725902" y="1670746"/>
              <a:ext cx="34312" cy="40053"/>
            </a:xfrm>
            <a:custGeom>
              <a:avLst/>
              <a:gdLst/>
              <a:ahLst/>
              <a:cxnLst/>
              <a:rect l="l" t="t" r="r" b="b"/>
              <a:pathLst>
                <a:path w="1309" h="1528" extrusionOk="0">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5" name="Google Shape;23225;p75"/>
            <p:cNvSpPr/>
            <p:nvPr/>
          </p:nvSpPr>
          <p:spPr>
            <a:xfrm>
              <a:off x="2743045" y="1670851"/>
              <a:ext cx="17169" cy="28519"/>
            </a:xfrm>
            <a:custGeom>
              <a:avLst/>
              <a:gdLst/>
              <a:ahLst/>
              <a:cxnLst/>
              <a:rect l="l" t="t" r="r" b="b"/>
              <a:pathLst>
                <a:path w="655" h="1088" extrusionOk="0">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6" name="Google Shape;23226;p75"/>
            <p:cNvSpPr/>
            <p:nvPr/>
          </p:nvSpPr>
          <p:spPr>
            <a:xfrm>
              <a:off x="2737331" y="1676460"/>
              <a:ext cx="11455" cy="11481"/>
            </a:xfrm>
            <a:custGeom>
              <a:avLst/>
              <a:gdLst/>
              <a:ahLst/>
              <a:cxnLst/>
              <a:rect l="l" t="t" r="r" b="b"/>
              <a:pathLst>
                <a:path w="437" h="438" extrusionOk="0">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7" name="Google Shape;23227;p75"/>
            <p:cNvSpPr/>
            <p:nvPr/>
          </p:nvSpPr>
          <p:spPr>
            <a:xfrm>
              <a:off x="2649781" y="1741729"/>
              <a:ext cx="46475" cy="30092"/>
            </a:xfrm>
            <a:custGeom>
              <a:avLst/>
              <a:gdLst/>
              <a:ahLst/>
              <a:cxnLst/>
              <a:rect l="l" t="t" r="r" b="b"/>
              <a:pathLst>
                <a:path w="1773" h="1148" extrusionOk="0">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8" name="Google Shape;23228;p75"/>
            <p:cNvSpPr/>
            <p:nvPr/>
          </p:nvSpPr>
          <p:spPr>
            <a:xfrm>
              <a:off x="2558614" y="1718400"/>
              <a:ext cx="37825" cy="69253"/>
            </a:xfrm>
            <a:custGeom>
              <a:avLst/>
              <a:gdLst/>
              <a:ahLst/>
              <a:cxnLst/>
              <a:rect l="l" t="t" r="r" b="b"/>
              <a:pathLst>
                <a:path w="1443" h="2642" extrusionOk="0">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9" name="Google Shape;23229;p75"/>
            <p:cNvSpPr/>
            <p:nvPr/>
          </p:nvSpPr>
          <p:spPr>
            <a:xfrm>
              <a:off x="2642572" y="1736382"/>
              <a:ext cx="86868" cy="40787"/>
            </a:xfrm>
            <a:custGeom>
              <a:avLst/>
              <a:gdLst/>
              <a:ahLst/>
              <a:cxnLst/>
              <a:rect l="l" t="t" r="r" b="b"/>
              <a:pathLst>
                <a:path w="3314" h="1556" extrusionOk="0">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0" name="Google Shape;23230;p75"/>
            <p:cNvSpPr/>
            <p:nvPr/>
          </p:nvSpPr>
          <p:spPr>
            <a:xfrm>
              <a:off x="2606451" y="1665425"/>
              <a:ext cx="45007" cy="50721"/>
            </a:xfrm>
            <a:custGeom>
              <a:avLst/>
              <a:gdLst/>
              <a:ahLst/>
              <a:cxnLst/>
              <a:rect l="l" t="t" r="r" b="b"/>
              <a:pathLst>
                <a:path w="1717" h="1935" extrusionOk="0">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1" name="Google Shape;23231;p75"/>
            <p:cNvSpPr/>
            <p:nvPr/>
          </p:nvSpPr>
          <p:spPr>
            <a:xfrm>
              <a:off x="2720659" y="1665425"/>
              <a:ext cx="44902" cy="50721"/>
            </a:xfrm>
            <a:custGeom>
              <a:avLst/>
              <a:gdLst/>
              <a:ahLst/>
              <a:cxnLst/>
              <a:rect l="l" t="t" r="r" b="b"/>
              <a:pathLst>
                <a:path w="1713" h="1935" extrusionOk="0">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2" name="Google Shape;23232;p75"/>
            <p:cNvSpPr/>
            <p:nvPr/>
          </p:nvSpPr>
          <p:spPr>
            <a:xfrm>
              <a:off x="2503672" y="1499971"/>
              <a:ext cx="364668" cy="364459"/>
            </a:xfrm>
            <a:custGeom>
              <a:avLst/>
              <a:gdLst/>
              <a:ahLst/>
              <a:cxnLst/>
              <a:rect l="l" t="t" r="r" b="b"/>
              <a:pathLst>
                <a:path w="13912" h="13904" extrusionOk="0">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3" name="Google Shape;23233;p75"/>
            <p:cNvSpPr/>
            <p:nvPr/>
          </p:nvSpPr>
          <p:spPr>
            <a:xfrm>
              <a:off x="2680659" y="1614101"/>
              <a:ext cx="10721" cy="39266"/>
            </a:xfrm>
            <a:custGeom>
              <a:avLst/>
              <a:gdLst/>
              <a:ahLst/>
              <a:cxnLst/>
              <a:rect l="l" t="t" r="r" b="b"/>
              <a:pathLst>
                <a:path w="409" h="1498" extrusionOk="0">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34" name="Google Shape;23234;p75"/>
          <p:cNvGrpSpPr/>
          <p:nvPr/>
        </p:nvGrpSpPr>
        <p:grpSpPr>
          <a:xfrm>
            <a:off x="1950982" y="1652371"/>
            <a:ext cx="376674" cy="364563"/>
            <a:chOff x="1950982" y="1499971"/>
            <a:chExt cx="376674" cy="364563"/>
          </a:xfrm>
        </p:grpSpPr>
        <p:sp>
          <p:nvSpPr>
            <p:cNvPr id="23235" name="Google Shape;23235;p75"/>
            <p:cNvSpPr/>
            <p:nvPr/>
          </p:nvSpPr>
          <p:spPr>
            <a:xfrm>
              <a:off x="2190931" y="1505293"/>
              <a:ext cx="108992" cy="108441"/>
            </a:xfrm>
            <a:custGeom>
              <a:avLst/>
              <a:gdLst/>
              <a:ahLst/>
              <a:cxnLst/>
              <a:rect l="l" t="t" r="r" b="b"/>
              <a:pathLst>
                <a:path w="4158" h="4137" extrusionOk="0">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6" name="Google Shape;23236;p75"/>
            <p:cNvSpPr/>
            <p:nvPr/>
          </p:nvSpPr>
          <p:spPr>
            <a:xfrm>
              <a:off x="2216908" y="1522435"/>
              <a:ext cx="81809" cy="80682"/>
            </a:xfrm>
            <a:custGeom>
              <a:avLst/>
              <a:gdLst/>
              <a:ahLst/>
              <a:cxnLst/>
              <a:rect l="l" t="t" r="r" b="b"/>
              <a:pathLst>
                <a:path w="3121" h="3078" extrusionOk="0">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7" name="Google Shape;23237;p75"/>
            <p:cNvSpPr/>
            <p:nvPr/>
          </p:nvSpPr>
          <p:spPr>
            <a:xfrm>
              <a:off x="1979003" y="1505293"/>
              <a:ext cx="108992" cy="108441"/>
            </a:xfrm>
            <a:custGeom>
              <a:avLst/>
              <a:gdLst/>
              <a:ahLst/>
              <a:cxnLst/>
              <a:rect l="l" t="t" r="r" b="b"/>
              <a:pathLst>
                <a:path w="4158" h="4137" extrusionOk="0">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8" name="Google Shape;23238;p75"/>
            <p:cNvSpPr/>
            <p:nvPr/>
          </p:nvSpPr>
          <p:spPr>
            <a:xfrm>
              <a:off x="1980209" y="1522435"/>
              <a:ext cx="81783" cy="80682"/>
            </a:xfrm>
            <a:custGeom>
              <a:avLst/>
              <a:gdLst/>
              <a:ahLst/>
              <a:cxnLst/>
              <a:rect l="l" t="t" r="r" b="b"/>
              <a:pathLst>
                <a:path w="3120" h="3078" extrusionOk="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9" name="Google Shape;23239;p75"/>
            <p:cNvSpPr/>
            <p:nvPr/>
          </p:nvSpPr>
          <p:spPr>
            <a:xfrm>
              <a:off x="1950982" y="1533890"/>
              <a:ext cx="376674" cy="313868"/>
            </a:xfrm>
            <a:custGeom>
              <a:avLst/>
              <a:gdLst/>
              <a:ahLst/>
              <a:cxnLst/>
              <a:rect l="l" t="t" r="r" b="b"/>
              <a:pathLst>
                <a:path w="14370" h="11974" extrusionOk="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0" name="Google Shape;23240;p75"/>
            <p:cNvSpPr/>
            <p:nvPr/>
          </p:nvSpPr>
          <p:spPr>
            <a:xfrm>
              <a:off x="1956329" y="1543274"/>
              <a:ext cx="182256" cy="304484"/>
            </a:xfrm>
            <a:custGeom>
              <a:avLst/>
              <a:gdLst/>
              <a:ahLst/>
              <a:cxnLst/>
              <a:rect l="l" t="t" r="r" b="b"/>
              <a:pathLst>
                <a:path w="6953" h="11616" extrusionOk="0">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1" name="Google Shape;23241;p75"/>
            <p:cNvSpPr/>
            <p:nvPr/>
          </p:nvSpPr>
          <p:spPr>
            <a:xfrm>
              <a:off x="2204850" y="1834653"/>
              <a:ext cx="22228" cy="13106"/>
            </a:xfrm>
            <a:custGeom>
              <a:avLst/>
              <a:gdLst/>
              <a:ahLst/>
              <a:cxnLst/>
              <a:rect l="l" t="t" r="r" b="b"/>
              <a:pathLst>
                <a:path w="848" h="500" extrusionOk="0">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2" name="Google Shape;23242;p75"/>
            <p:cNvSpPr/>
            <p:nvPr/>
          </p:nvSpPr>
          <p:spPr>
            <a:xfrm>
              <a:off x="1967129" y="1637954"/>
              <a:ext cx="115152" cy="209805"/>
            </a:xfrm>
            <a:custGeom>
              <a:avLst/>
              <a:gdLst/>
              <a:ahLst/>
              <a:cxnLst/>
              <a:rect l="l" t="t" r="r" b="b"/>
              <a:pathLst>
                <a:path w="4393" h="8004" extrusionOk="0">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3" name="Google Shape;23243;p75"/>
            <p:cNvSpPr/>
            <p:nvPr/>
          </p:nvSpPr>
          <p:spPr>
            <a:xfrm>
              <a:off x="2196357" y="1637954"/>
              <a:ext cx="115152" cy="209805"/>
            </a:xfrm>
            <a:custGeom>
              <a:avLst/>
              <a:gdLst/>
              <a:ahLst/>
              <a:cxnLst/>
              <a:rect l="l" t="t" r="r" b="b"/>
              <a:pathLst>
                <a:path w="4393" h="8004" extrusionOk="0">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4" name="Google Shape;23244;p75"/>
            <p:cNvSpPr/>
            <p:nvPr/>
          </p:nvSpPr>
          <p:spPr>
            <a:xfrm>
              <a:off x="2082804" y="1807732"/>
              <a:ext cx="112950" cy="51455"/>
            </a:xfrm>
            <a:custGeom>
              <a:avLst/>
              <a:gdLst/>
              <a:ahLst/>
              <a:cxnLst/>
              <a:rect l="l" t="t" r="r" b="b"/>
              <a:pathLst>
                <a:path w="4309" h="1963" extrusionOk="0">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5" name="Google Shape;23245;p75"/>
            <p:cNvSpPr/>
            <p:nvPr/>
          </p:nvSpPr>
          <p:spPr>
            <a:xfrm>
              <a:off x="2047968" y="1665136"/>
              <a:ext cx="40026" cy="51376"/>
            </a:xfrm>
            <a:custGeom>
              <a:avLst/>
              <a:gdLst/>
              <a:ahLst/>
              <a:cxnLst/>
              <a:rect l="l" t="t" r="r" b="b"/>
              <a:pathLst>
                <a:path w="1527" h="1960" extrusionOk="0">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6" name="Google Shape;23246;p75"/>
            <p:cNvSpPr/>
            <p:nvPr/>
          </p:nvSpPr>
          <p:spPr>
            <a:xfrm>
              <a:off x="2064927" y="1665136"/>
              <a:ext cx="23250" cy="40315"/>
            </a:xfrm>
            <a:custGeom>
              <a:avLst/>
              <a:gdLst/>
              <a:ahLst/>
              <a:cxnLst/>
              <a:rect l="l" t="t" r="r" b="b"/>
              <a:pathLst>
                <a:path w="887" h="1538" extrusionOk="0">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7" name="Google Shape;23247;p75"/>
            <p:cNvSpPr/>
            <p:nvPr/>
          </p:nvSpPr>
          <p:spPr>
            <a:xfrm>
              <a:off x="2059397" y="1670851"/>
              <a:ext cx="17169" cy="17091"/>
            </a:xfrm>
            <a:custGeom>
              <a:avLst/>
              <a:gdLst/>
              <a:ahLst/>
              <a:cxnLst/>
              <a:rect l="l" t="t" r="r" b="b"/>
              <a:pathLst>
                <a:path w="655" h="652" extrusionOk="0">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8" name="Google Shape;23248;p75"/>
            <p:cNvSpPr/>
            <p:nvPr/>
          </p:nvSpPr>
          <p:spPr>
            <a:xfrm>
              <a:off x="2190643" y="1665136"/>
              <a:ext cx="39948" cy="51376"/>
            </a:xfrm>
            <a:custGeom>
              <a:avLst/>
              <a:gdLst/>
              <a:ahLst/>
              <a:cxnLst/>
              <a:rect l="l" t="t" r="r" b="b"/>
              <a:pathLst>
                <a:path w="1524" h="1960" extrusionOk="0">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9" name="Google Shape;23249;p75"/>
            <p:cNvSpPr/>
            <p:nvPr/>
          </p:nvSpPr>
          <p:spPr>
            <a:xfrm>
              <a:off x="2207523" y="1665136"/>
              <a:ext cx="23250" cy="40315"/>
            </a:xfrm>
            <a:custGeom>
              <a:avLst/>
              <a:gdLst/>
              <a:ahLst/>
              <a:cxnLst/>
              <a:rect l="l" t="t" r="r" b="b"/>
              <a:pathLst>
                <a:path w="887" h="1538" extrusionOk="0">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0" name="Google Shape;23250;p75"/>
            <p:cNvSpPr/>
            <p:nvPr/>
          </p:nvSpPr>
          <p:spPr>
            <a:xfrm>
              <a:off x="2202071" y="1670851"/>
              <a:ext cx="17169" cy="17091"/>
            </a:xfrm>
            <a:custGeom>
              <a:avLst/>
              <a:gdLst/>
              <a:ahLst/>
              <a:cxnLst/>
              <a:rect l="l" t="t" r="r" b="b"/>
              <a:pathLst>
                <a:path w="655" h="652" extrusionOk="0">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1" name="Google Shape;23251;p75"/>
            <p:cNvSpPr/>
            <p:nvPr/>
          </p:nvSpPr>
          <p:spPr>
            <a:xfrm>
              <a:off x="2059397" y="1756382"/>
              <a:ext cx="159844" cy="68519"/>
            </a:xfrm>
            <a:custGeom>
              <a:avLst/>
              <a:gdLst/>
              <a:ahLst/>
              <a:cxnLst/>
              <a:rect l="l" t="t" r="r" b="b"/>
              <a:pathLst>
                <a:path w="6098" h="2614" extrusionOk="0">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2" name="Google Shape;23252;p75"/>
            <p:cNvSpPr/>
            <p:nvPr/>
          </p:nvSpPr>
          <p:spPr>
            <a:xfrm>
              <a:off x="2096173" y="1753158"/>
              <a:ext cx="86213" cy="35964"/>
            </a:xfrm>
            <a:custGeom>
              <a:avLst/>
              <a:gdLst/>
              <a:ahLst/>
              <a:cxnLst/>
              <a:rect l="l" t="t" r="r" b="b"/>
              <a:pathLst>
                <a:path w="3289" h="1372" extrusionOk="0">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3" name="Google Shape;23253;p75"/>
            <p:cNvSpPr/>
            <p:nvPr/>
          </p:nvSpPr>
          <p:spPr>
            <a:xfrm>
              <a:off x="2096173" y="1753158"/>
              <a:ext cx="46763" cy="35806"/>
            </a:xfrm>
            <a:custGeom>
              <a:avLst/>
              <a:gdLst/>
              <a:ahLst/>
              <a:cxnLst/>
              <a:rect l="l" t="t" r="r" b="b"/>
              <a:pathLst>
                <a:path w="1784" h="1366" extrusionOk="0">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4" name="Google Shape;23254;p75"/>
            <p:cNvSpPr/>
            <p:nvPr/>
          </p:nvSpPr>
          <p:spPr>
            <a:xfrm>
              <a:off x="2088886" y="1747811"/>
              <a:ext cx="100787" cy="46632"/>
            </a:xfrm>
            <a:custGeom>
              <a:avLst/>
              <a:gdLst/>
              <a:ahLst/>
              <a:cxnLst/>
              <a:rect l="l" t="t" r="r" b="b"/>
              <a:pathLst>
                <a:path w="3845" h="1779" extrusionOk="0">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5" name="Google Shape;23255;p75"/>
            <p:cNvSpPr/>
            <p:nvPr/>
          </p:nvSpPr>
          <p:spPr>
            <a:xfrm>
              <a:off x="1965661" y="1499971"/>
              <a:ext cx="347237" cy="364563"/>
            </a:xfrm>
            <a:custGeom>
              <a:avLst/>
              <a:gdLst/>
              <a:ahLst/>
              <a:cxnLst/>
              <a:rect l="l" t="t" r="r" b="b"/>
              <a:pathLst>
                <a:path w="13247" h="13908" extrusionOk="0">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6" name="Google Shape;23256;p75"/>
            <p:cNvSpPr/>
            <p:nvPr/>
          </p:nvSpPr>
          <p:spPr>
            <a:xfrm>
              <a:off x="2042621" y="1659684"/>
              <a:ext cx="50616" cy="60865"/>
            </a:xfrm>
            <a:custGeom>
              <a:avLst/>
              <a:gdLst/>
              <a:ahLst/>
              <a:cxnLst/>
              <a:rect l="l" t="t" r="r" b="b"/>
              <a:pathLst>
                <a:path w="1931" h="2322" extrusionOk="0">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7" name="Google Shape;23257;p75"/>
            <p:cNvSpPr/>
            <p:nvPr/>
          </p:nvSpPr>
          <p:spPr>
            <a:xfrm>
              <a:off x="2185295" y="1659789"/>
              <a:ext cx="50643" cy="60761"/>
            </a:xfrm>
            <a:custGeom>
              <a:avLst/>
              <a:gdLst/>
              <a:ahLst/>
              <a:cxnLst/>
              <a:rect l="l" t="t" r="r" b="b"/>
              <a:pathLst>
                <a:path w="1932" h="2318" extrusionOk="0">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8" name="Google Shape;23258;p75"/>
            <p:cNvSpPr/>
            <p:nvPr/>
          </p:nvSpPr>
          <p:spPr>
            <a:xfrm>
              <a:off x="2030406" y="1739580"/>
              <a:ext cx="25452" cy="16566"/>
            </a:xfrm>
            <a:custGeom>
              <a:avLst/>
              <a:gdLst/>
              <a:ahLst/>
              <a:cxnLst/>
              <a:rect l="l" t="t" r="r" b="b"/>
              <a:pathLst>
                <a:path w="971" h="632" extrusionOk="0">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9" name="Google Shape;23259;p75"/>
            <p:cNvSpPr/>
            <p:nvPr/>
          </p:nvSpPr>
          <p:spPr>
            <a:xfrm>
              <a:off x="1995831" y="1693944"/>
              <a:ext cx="31167" cy="39607"/>
            </a:xfrm>
            <a:custGeom>
              <a:avLst/>
              <a:gdLst/>
              <a:ahLst/>
              <a:cxnLst/>
              <a:rect l="l" t="t" r="r" b="b"/>
              <a:pathLst>
                <a:path w="1189" h="1511" extrusionOk="0">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0" name="Google Shape;23260;p75"/>
            <p:cNvSpPr/>
            <p:nvPr/>
          </p:nvSpPr>
          <p:spPr>
            <a:xfrm>
              <a:off x="2217065" y="1739580"/>
              <a:ext cx="25452" cy="16566"/>
            </a:xfrm>
            <a:custGeom>
              <a:avLst/>
              <a:gdLst/>
              <a:ahLst/>
              <a:cxnLst/>
              <a:rect l="l" t="t" r="r" b="b"/>
              <a:pathLst>
                <a:path w="971" h="632" extrusionOk="0">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1" name="Google Shape;23261;p75"/>
            <p:cNvSpPr/>
            <p:nvPr/>
          </p:nvSpPr>
          <p:spPr>
            <a:xfrm>
              <a:off x="2245951" y="1693996"/>
              <a:ext cx="30642" cy="39502"/>
            </a:xfrm>
            <a:custGeom>
              <a:avLst/>
              <a:gdLst/>
              <a:ahLst/>
              <a:cxnLst/>
              <a:rect l="l" t="t" r="r" b="b"/>
              <a:pathLst>
                <a:path w="1169" h="1507" extrusionOk="0">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2" name="Google Shape;23262;p75"/>
            <p:cNvSpPr/>
            <p:nvPr/>
          </p:nvSpPr>
          <p:spPr>
            <a:xfrm>
              <a:off x="2057745" y="1577036"/>
              <a:ext cx="26684" cy="17248"/>
            </a:xfrm>
            <a:custGeom>
              <a:avLst/>
              <a:gdLst/>
              <a:ahLst/>
              <a:cxnLst/>
              <a:rect l="l" t="t" r="r" b="b"/>
              <a:pathLst>
                <a:path w="1018" h="658" extrusionOk="0">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3" name="Google Shape;23263;p75"/>
            <p:cNvSpPr/>
            <p:nvPr/>
          </p:nvSpPr>
          <p:spPr>
            <a:xfrm>
              <a:off x="2091428" y="1591243"/>
              <a:ext cx="95597" cy="18716"/>
            </a:xfrm>
            <a:custGeom>
              <a:avLst/>
              <a:gdLst/>
              <a:ahLst/>
              <a:cxnLst/>
              <a:rect l="l" t="t" r="r" b="b"/>
              <a:pathLst>
                <a:path w="3647" h="714" extrusionOk="0">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4" name="Google Shape;23264;p75"/>
            <p:cNvSpPr/>
            <p:nvPr/>
          </p:nvSpPr>
          <p:spPr>
            <a:xfrm>
              <a:off x="2194208" y="1577036"/>
              <a:ext cx="27156" cy="17326"/>
            </a:xfrm>
            <a:custGeom>
              <a:avLst/>
              <a:gdLst/>
              <a:ahLst/>
              <a:cxnLst/>
              <a:rect l="l" t="t" r="r" b="b"/>
              <a:pathLst>
                <a:path w="1036" h="661" extrusionOk="0">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5" name="Google Shape;23265;p75"/>
            <p:cNvSpPr/>
            <p:nvPr/>
          </p:nvSpPr>
          <p:spPr>
            <a:xfrm>
              <a:off x="2090956" y="1562750"/>
              <a:ext cx="96724" cy="16461"/>
            </a:xfrm>
            <a:custGeom>
              <a:avLst/>
              <a:gdLst/>
              <a:ahLst/>
              <a:cxnLst/>
              <a:rect l="l" t="t" r="r" b="b"/>
              <a:pathLst>
                <a:path w="3690" h="628" extrusionOk="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66" name="Google Shape;23266;p75"/>
          <p:cNvGrpSpPr/>
          <p:nvPr/>
        </p:nvGrpSpPr>
        <p:grpSpPr>
          <a:xfrm>
            <a:off x="2491588" y="2616520"/>
            <a:ext cx="374367" cy="265742"/>
            <a:chOff x="2491588" y="2464120"/>
            <a:chExt cx="374367" cy="265742"/>
          </a:xfrm>
        </p:grpSpPr>
        <p:sp>
          <p:nvSpPr>
            <p:cNvPr id="23267" name="Google Shape;23267;p75"/>
            <p:cNvSpPr/>
            <p:nvPr/>
          </p:nvSpPr>
          <p:spPr>
            <a:xfrm>
              <a:off x="2497041" y="2577856"/>
              <a:ext cx="363384" cy="146475"/>
            </a:xfrm>
            <a:custGeom>
              <a:avLst/>
              <a:gdLst/>
              <a:ahLst/>
              <a:cxnLst/>
              <a:rect l="l" t="t" r="r" b="b"/>
              <a:pathLst>
                <a:path w="13863" h="5588" extrusionOk="0">
                  <a:moveTo>
                    <a:pt x="0" y="0"/>
                  </a:moveTo>
                  <a:cubicBezTo>
                    <a:pt x="0" y="1917"/>
                    <a:pt x="3802" y="5588"/>
                    <a:pt x="6931" y="5588"/>
                  </a:cubicBezTo>
                  <a:cubicBezTo>
                    <a:pt x="10061" y="5588"/>
                    <a:pt x="13862" y="1917"/>
                    <a:pt x="13862" y="0"/>
                  </a:cubicBezTo>
                  <a:close/>
                </a:path>
              </a:pathLst>
            </a:custGeom>
            <a:solidFill>
              <a:srgbClr val="EEF3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8" name="Google Shape;23268;p75"/>
            <p:cNvSpPr/>
            <p:nvPr/>
          </p:nvSpPr>
          <p:spPr>
            <a:xfrm>
              <a:off x="2497041" y="2577856"/>
              <a:ext cx="137091" cy="138192"/>
            </a:xfrm>
            <a:custGeom>
              <a:avLst/>
              <a:gdLst/>
              <a:ahLst/>
              <a:cxnLst/>
              <a:rect l="l" t="t" r="r" b="b"/>
              <a:pathLst>
                <a:path w="5230" h="5272" extrusionOk="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9" name="Google Shape;23269;p75"/>
            <p:cNvSpPr/>
            <p:nvPr/>
          </p:nvSpPr>
          <p:spPr>
            <a:xfrm>
              <a:off x="2497041" y="2577856"/>
              <a:ext cx="363384" cy="99660"/>
            </a:xfrm>
            <a:custGeom>
              <a:avLst/>
              <a:gdLst/>
              <a:ahLst/>
              <a:cxnLst/>
              <a:rect l="l" t="t" r="r" b="b"/>
              <a:pathLst>
                <a:path w="13863" h="3802" extrusionOk="0">
                  <a:moveTo>
                    <a:pt x="0" y="0"/>
                  </a:moveTo>
                  <a:cubicBezTo>
                    <a:pt x="0" y="1013"/>
                    <a:pt x="4695" y="3802"/>
                    <a:pt x="6931" y="3802"/>
                  </a:cubicBezTo>
                  <a:cubicBezTo>
                    <a:pt x="9168" y="3802"/>
                    <a:pt x="13862" y="1013"/>
                    <a:pt x="13862"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0" name="Google Shape;23270;p75"/>
            <p:cNvSpPr/>
            <p:nvPr/>
          </p:nvSpPr>
          <p:spPr>
            <a:xfrm>
              <a:off x="2497041" y="2469650"/>
              <a:ext cx="363384" cy="149254"/>
            </a:xfrm>
            <a:custGeom>
              <a:avLst/>
              <a:gdLst/>
              <a:ahLst/>
              <a:cxnLst/>
              <a:rect l="l" t="t" r="r" b="b"/>
              <a:pathLst>
                <a:path w="13863" h="5694" extrusionOk="0">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1" name="Google Shape;23271;p75"/>
            <p:cNvSpPr/>
            <p:nvPr/>
          </p:nvSpPr>
          <p:spPr>
            <a:xfrm>
              <a:off x="2497041" y="2469624"/>
              <a:ext cx="155886" cy="138402"/>
            </a:xfrm>
            <a:custGeom>
              <a:avLst/>
              <a:gdLst/>
              <a:ahLst/>
              <a:cxnLst/>
              <a:rect l="l" t="t" r="r" b="b"/>
              <a:pathLst>
                <a:path w="5947" h="5280" extrusionOk="0">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2" name="Google Shape;23272;p75"/>
            <p:cNvSpPr/>
            <p:nvPr/>
          </p:nvSpPr>
          <p:spPr>
            <a:xfrm>
              <a:off x="2508758" y="2478196"/>
              <a:ext cx="93841" cy="93788"/>
            </a:xfrm>
            <a:custGeom>
              <a:avLst/>
              <a:gdLst/>
              <a:ahLst/>
              <a:cxnLst/>
              <a:rect l="l" t="t" r="r" b="b"/>
              <a:pathLst>
                <a:path w="3580" h="3578" extrusionOk="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3" name="Google Shape;23273;p75"/>
            <p:cNvSpPr/>
            <p:nvPr/>
          </p:nvSpPr>
          <p:spPr>
            <a:xfrm>
              <a:off x="2500632" y="2484303"/>
              <a:ext cx="95807" cy="87628"/>
            </a:xfrm>
            <a:custGeom>
              <a:avLst/>
              <a:gdLst/>
              <a:ahLst/>
              <a:cxnLst/>
              <a:rect l="l" t="t" r="r" b="b"/>
              <a:pathLst>
                <a:path w="3655" h="3343" extrusionOk="0">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4" name="Google Shape;23274;p75"/>
            <p:cNvSpPr/>
            <p:nvPr/>
          </p:nvSpPr>
          <p:spPr>
            <a:xfrm>
              <a:off x="2754945" y="2478196"/>
              <a:ext cx="93762" cy="93788"/>
            </a:xfrm>
            <a:custGeom>
              <a:avLst/>
              <a:gdLst/>
              <a:ahLst/>
              <a:cxnLst/>
              <a:rect l="l" t="t" r="r" b="b"/>
              <a:pathLst>
                <a:path w="3577" h="3578" extrusionOk="0">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5" name="Google Shape;23275;p75"/>
            <p:cNvSpPr/>
            <p:nvPr/>
          </p:nvSpPr>
          <p:spPr>
            <a:xfrm>
              <a:off x="2746741" y="2484303"/>
              <a:ext cx="95807" cy="87628"/>
            </a:xfrm>
            <a:custGeom>
              <a:avLst/>
              <a:gdLst/>
              <a:ahLst/>
              <a:cxnLst/>
              <a:rect l="l" t="t" r="r" b="b"/>
              <a:pathLst>
                <a:path w="3655" h="3343" extrusionOk="0">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6" name="Google Shape;23276;p75"/>
            <p:cNvSpPr/>
            <p:nvPr/>
          </p:nvSpPr>
          <p:spPr>
            <a:xfrm>
              <a:off x="2610514" y="2642286"/>
              <a:ext cx="136436" cy="35230"/>
            </a:xfrm>
            <a:custGeom>
              <a:avLst/>
              <a:gdLst/>
              <a:ahLst/>
              <a:cxnLst/>
              <a:rect l="l" t="t" r="r" b="b"/>
              <a:pathLst>
                <a:path w="5205" h="1344" extrusionOk="0">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7" name="Google Shape;23277;p75"/>
            <p:cNvSpPr/>
            <p:nvPr/>
          </p:nvSpPr>
          <p:spPr>
            <a:xfrm>
              <a:off x="2656858" y="2643937"/>
              <a:ext cx="90197" cy="33473"/>
            </a:xfrm>
            <a:custGeom>
              <a:avLst/>
              <a:gdLst/>
              <a:ahLst/>
              <a:cxnLst/>
              <a:rect l="l" t="t" r="r" b="b"/>
              <a:pathLst>
                <a:path w="3441" h="1277" extrusionOk="0">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8" name="Google Shape;23278;p75"/>
            <p:cNvSpPr/>
            <p:nvPr/>
          </p:nvSpPr>
          <p:spPr>
            <a:xfrm>
              <a:off x="2532244" y="2501630"/>
              <a:ext cx="23434" cy="41127"/>
            </a:xfrm>
            <a:custGeom>
              <a:avLst/>
              <a:gdLst/>
              <a:ahLst/>
              <a:cxnLst/>
              <a:rect l="l" t="t" r="r" b="b"/>
              <a:pathLst>
                <a:path w="894" h="1569" extrusionOk="0">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9" name="Google Shape;23279;p75"/>
            <p:cNvSpPr/>
            <p:nvPr/>
          </p:nvSpPr>
          <p:spPr>
            <a:xfrm>
              <a:off x="2532244" y="2501630"/>
              <a:ext cx="23434" cy="23434"/>
            </a:xfrm>
            <a:custGeom>
              <a:avLst/>
              <a:gdLst/>
              <a:ahLst/>
              <a:cxnLst/>
              <a:rect l="l" t="t" r="r" b="b"/>
              <a:pathLst>
                <a:path w="894" h="894" extrusionOk="0">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0" name="Google Shape;23280;p75"/>
            <p:cNvSpPr/>
            <p:nvPr/>
          </p:nvSpPr>
          <p:spPr>
            <a:xfrm>
              <a:off x="2801761" y="2501630"/>
              <a:ext cx="23539" cy="41127"/>
            </a:xfrm>
            <a:custGeom>
              <a:avLst/>
              <a:gdLst/>
              <a:ahLst/>
              <a:cxnLst/>
              <a:rect l="l" t="t" r="r" b="b"/>
              <a:pathLst>
                <a:path w="898" h="1569" extrusionOk="0">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1" name="Google Shape;23281;p75"/>
            <p:cNvSpPr/>
            <p:nvPr/>
          </p:nvSpPr>
          <p:spPr>
            <a:xfrm>
              <a:off x="2801761" y="2501630"/>
              <a:ext cx="23539" cy="23434"/>
            </a:xfrm>
            <a:custGeom>
              <a:avLst/>
              <a:gdLst/>
              <a:ahLst/>
              <a:cxnLst/>
              <a:rect l="l" t="t" r="r" b="b"/>
              <a:pathLst>
                <a:path w="898" h="894" extrusionOk="0">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2" name="Google Shape;23282;p75"/>
            <p:cNvSpPr/>
            <p:nvPr/>
          </p:nvSpPr>
          <p:spPr>
            <a:xfrm>
              <a:off x="2491588" y="2464120"/>
              <a:ext cx="374367" cy="265742"/>
            </a:xfrm>
            <a:custGeom>
              <a:avLst/>
              <a:gdLst/>
              <a:ahLst/>
              <a:cxnLst/>
              <a:rect l="l" t="t" r="r" b="b"/>
              <a:pathLst>
                <a:path w="14282" h="10138" extrusionOk="0">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3" name="Google Shape;23283;p75"/>
            <p:cNvSpPr/>
            <p:nvPr/>
          </p:nvSpPr>
          <p:spPr>
            <a:xfrm>
              <a:off x="2647920" y="2566270"/>
              <a:ext cx="21232" cy="17038"/>
            </a:xfrm>
            <a:custGeom>
              <a:avLst/>
              <a:gdLst/>
              <a:ahLst/>
              <a:cxnLst/>
              <a:rect l="l" t="t" r="r" b="b"/>
              <a:pathLst>
                <a:path w="810" h="650" extrusionOk="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4" name="Google Shape;23284;p75"/>
            <p:cNvSpPr/>
            <p:nvPr/>
          </p:nvSpPr>
          <p:spPr>
            <a:xfrm>
              <a:off x="2688628" y="2566453"/>
              <a:ext cx="21232" cy="16881"/>
            </a:xfrm>
            <a:custGeom>
              <a:avLst/>
              <a:gdLst/>
              <a:ahLst/>
              <a:cxnLst/>
              <a:rect l="l" t="t" r="r" b="b"/>
              <a:pathLst>
                <a:path w="810" h="644" extrusionOk="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5" name="Google Shape;23285;p75"/>
            <p:cNvSpPr/>
            <p:nvPr/>
          </p:nvSpPr>
          <p:spPr>
            <a:xfrm>
              <a:off x="2526713" y="2496177"/>
              <a:ext cx="34417" cy="52006"/>
            </a:xfrm>
            <a:custGeom>
              <a:avLst/>
              <a:gdLst/>
              <a:ahLst/>
              <a:cxnLst/>
              <a:rect l="l" t="t" r="r" b="b"/>
              <a:pathLst>
                <a:path w="1313" h="1984" extrusionOk="0">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6" name="Google Shape;23286;p75"/>
            <p:cNvSpPr/>
            <p:nvPr/>
          </p:nvSpPr>
          <p:spPr>
            <a:xfrm>
              <a:off x="2796335" y="2496177"/>
              <a:ext cx="34391" cy="52006"/>
            </a:xfrm>
            <a:custGeom>
              <a:avLst/>
              <a:gdLst/>
              <a:ahLst/>
              <a:cxnLst/>
              <a:rect l="l" t="t" r="r" b="b"/>
              <a:pathLst>
                <a:path w="1312" h="1984" extrusionOk="0">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87" name="Google Shape;23287;p75"/>
          <p:cNvGrpSpPr/>
          <p:nvPr/>
        </p:nvGrpSpPr>
        <p:grpSpPr>
          <a:xfrm>
            <a:off x="3897260" y="3500536"/>
            <a:ext cx="271850" cy="360999"/>
            <a:chOff x="3897260" y="3348136"/>
            <a:chExt cx="271850" cy="360999"/>
          </a:xfrm>
        </p:grpSpPr>
        <p:sp>
          <p:nvSpPr>
            <p:cNvPr id="23288" name="Google Shape;23288;p75"/>
            <p:cNvSpPr/>
            <p:nvPr/>
          </p:nvSpPr>
          <p:spPr>
            <a:xfrm>
              <a:off x="3904468" y="3353405"/>
              <a:ext cx="259949" cy="271299"/>
            </a:xfrm>
            <a:custGeom>
              <a:avLst/>
              <a:gdLst/>
              <a:ahLst/>
              <a:cxnLst/>
              <a:rect l="l" t="t" r="r" b="b"/>
              <a:pathLst>
                <a:path w="9917" h="10350" extrusionOk="0">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9" name="Google Shape;23289;p75"/>
            <p:cNvSpPr/>
            <p:nvPr/>
          </p:nvSpPr>
          <p:spPr>
            <a:xfrm>
              <a:off x="3904468" y="3353379"/>
              <a:ext cx="143618" cy="271221"/>
            </a:xfrm>
            <a:custGeom>
              <a:avLst/>
              <a:gdLst/>
              <a:ahLst/>
              <a:cxnLst/>
              <a:rect l="l" t="t" r="r" b="b"/>
              <a:pathLst>
                <a:path w="5479" h="10347" extrusionOk="0">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0" name="Google Shape;23290;p75"/>
            <p:cNvSpPr/>
            <p:nvPr/>
          </p:nvSpPr>
          <p:spPr>
            <a:xfrm>
              <a:off x="4022713" y="3593275"/>
              <a:ext cx="33945" cy="110617"/>
            </a:xfrm>
            <a:custGeom>
              <a:avLst/>
              <a:gdLst/>
              <a:ahLst/>
              <a:cxnLst/>
              <a:rect l="l" t="t" r="r" b="b"/>
              <a:pathLst>
                <a:path w="1295" h="4220" extrusionOk="0">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1" name="Google Shape;23291;p75"/>
            <p:cNvSpPr/>
            <p:nvPr/>
          </p:nvSpPr>
          <p:spPr>
            <a:xfrm>
              <a:off x="4022713" y="3593275"/>
              <a:ext cx="29148" cy="110617"/>
            </a:xfrm>
            <a:custGeom>
              <a:avLst/>
              <a:gdLst/>
              <a:ahLst/>
              <a:cxnLst/>
              <a:rect l="l" t="t" r="r" b="b"/>
              <a:pathLst>
                <a:path w="1112" h="4220" extrusionOk="0">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2" name="Google Shape;23292;p75"/>
            <p:cNvSpPr/>
            <p:nvPr/>
          </p:nvSpPr>
          <p:spPr>
            <a:xfrm>
              <a:off x="3897260" y="3348136"/>
              <a:ext cx="271850" cy="360999"/>
            </a:xfrm>
            <a:custGeom>
              <a:avLst/>
              <a:gdLst/>
              <a:ahLst/>
              <a:cxnLst/>
              <a:rect l="l" t="t" r="r" b="b"/>
              <a:pathLst>
                <a:path w="10371" h="13772" extrusionOk="0">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3" name="Google Shape;23293;p75"/>
            <p:cNvSpPr/>
            <p:nvPr/>
          </p:nvSpPr>
          <p:spPr>
            <a:xfrm>
              <a:off x="3955242" y="3495083"/>
              <a:ext cx="61416" cy="61416"/>
            </a:xfrm>
            <a:custGeom>
              <a:avLst/>
              <a:gdLst/>
              <a:ahLst/>
              <a:cxnLst/>
              <a:rect l="l" t="t" r="r" b="b"/>
              <a:pathLst>
                <a:path w="2343" h="2343" extrusionOk="0">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4" name="Google Shape;23294;p75"/>
            <p:cNvSpPr/>
            <p:nvPr/>
          </p:nvSpPr>
          <p:spPr>
            <a:xfrm>
              <a:off x="4077838" y="3404650"/>
              <a:ext cx="46213" cy="44456"/>
            </a:xfrm>
            <a:custGeom>
              <a:avLst/>
              <a:gdLst/>
              <a:ahLst/>
              <a:cxnLst/>
              <a:rect l="l" t="t" r="r" b="b"/>
              <a:pathLst>
                <a:path w="1763" h="1696" extrusionOk="0">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95" name="Google Shape;23295;p75"/>
          <p:cNvGrpSpPr/>
          <p:nvPr/>
        </p:nvGrpSpPr>
        <p:grpSpPr>
          <a:xfrm>
            <a:off x="3584414" y="2111719"/>
            <a:ext cx="384328" cy="378430"/>
            <a:chOff x="3584414" y="1959319"/>
            <a:chExt cx="384328" cy="378430"/>
          </a:xfrm>
        </p:grpSpPr>
        <p:sp>
          <p:nvSpPr>
            <p:cNvPr id="23296" name="Google Shape;23296;p75"/>
            <p:cNvSpPr/>
            <p:nvPr/>
          </p:nvSpPr>
          <p:spPr>
            <a:xfrm>
              <a:off x="3786931" y="1964876"/>
              <a:ext cx="164457" cy="367263"/>
            </a:xfrm>
            <a:custGeom>
              <a:avLst/>
              <a:gdLst/>
              <a:ahLst/>
              <a:cxnLst/>
              <a:rect l="l" t="t" r="r" b="b"/>
              <a:pathLst>
                <a:path w="6274" h="14011" extrusionOk="0">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7" name="Google Shape;23297;p75"/>
            <p:cNvSpPr/>
            <p:nvPr/>
          </p:nvSpPr>
          <p:spPr>
            <a:xfrm>
              <a:off x="3590049" y="2148495"/>
              <a:ext cx="29620" cy="35623"/>
            </a:xfrm>
            <a:custGeom>
              <a:avLst/>
              <a:gdLst/>
              <a:ahLst/>
              <a:cxnLst/>
              <a:rect l="l" t="t" r="r" b="b"/>
              <a:pathLst>
                <a:path w="1130" h="1359" extrusionOk="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8" name="Google Shape;23298;p75"/>
            <p:cNvSpPr/>
            <p:nvPr/>
          </p:nvSpPr>
          <p:spPr>
            <a:xfrm>
              <a:off x="3718622" y="2173659"/>
              <a:ext cx="60970" cy="79398"/>
            </a:xfrm>
            <a:custGeom>
              <a:avLst/>
              <a:gdLst/>
              <a:ahLst/>
              <a:cxnLst/>
              <a:rect l="l" t="t" r="r" b="b"/>
              <a:pathLst>
                <a:path w="2326" h="3029" extrusionOk="0">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9" name="Google Shape;23299;p75"/>
            <p:cNvSpPr/>
            <p:nvPr/>
          </p:nvSpPr>
          <p:spPr>
            <a:xfrm>
              <a:off x="3608398" y="2049228"/>
              <a:ext cx="317197" cy="282990"/>
            </a:xfrm>
            <a:custGeom>
              <a:avLst/>
              <a:gdLst/>
              <a:ahLst/>
              <a:cxnLst/>
              <a:rect l="l" t="t" r="r" b="b"/>
              <a:pathLst>
                <a:path w="12101" h="10796" extrusionOk="0">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0" name="Google Shape;23300;p75"/>
            <p:cNvSpPr/>
            <p:nvPr/>
          </p:nvSpPr>
          <p:spPr>
            <a:xfrm>
              <a:off x="3682396" y="2019896"/>
              <a:ext cx="34234" cy="50590"/>
            </a:xfrm>
            <a:custGeom>
              <a:avLst/>
              <a:gdLst/>
              <a:ahLst/>
              <a:cxnLst/>
              <a:rect l="l" t="t" r="r" b="b"/>
              <a:pathLst>
                <a:path w="1306" h="1930" extrusionOk="0">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1" name="Google Shape;23301;p75"/>
            <p:cNvSpPr/>
            <p:nvPr/>
          </p:nvSpPr>
          <p:spPr>
            <a:xfrm>
              <a:off x="3655214" y="2083331"/>
              <a:ext cx="17825" cy="17824"/>
            </a:xfrm>
            <a:custGeom>
              <a:avLst/>
              <a:gdLst/>
              <a:ahLst/>
              <a:cxnLst/>
              <a:rect l="l" t="t" r="r" b="b"/>
              <a:pathLst>
                <a:path w="680" h="680" extrusionOk="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2" name="Google Shape;23302;p75"/>
            <p:cNvSpPr/>
            <p:nvPr/>
          </p:nvSpPr>
          <p:spPr>
            <a:xfrm>
              <a:off x="3642134" y="2116804"/>
              <a:ext cx="88782" cy="35308"/>
            </a:xfrm>
            <a:custGeom>
              <a:avLst/>
              <a:gdLst/>
              <a:ahLst/>
              <a:cxnLst/>
              <a:rect l="l" t="t" r="r" b="b"/>
              <a:pathLst>
                <a:path w="3387" h="1347" extrusionOk="0">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3" name="Google Shape;23303;p75"/>
            <p:cNvSpPr/>
            <p:nvPr/>
          </p:nvSpPr>
          <p:spPr>
            <a:xfrm>
              <a:off x="3741295" y="2220396"/>
              <a:ext cx="85662" cy="88048"/>
            </a:xfrm>
            <a:custGeom>
              <a:avLst/>
              <a:gdLst/>
              <a:ahLst/>
              <a:cxnLst/>
              <a:rect l="l" t="t" r="r" b="b"/>
              <a:pathLst>
                <a:path w="3268" h="3359" extrusionOk="0">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4" name="Google Shape;23304;p75"/>
            <p:cNvSpPr/>
            <p:nvPr/>
          </p:nvSpPr>
          <p:spPr>
            <a:xfrm>
              <a:off x="3824913" y="1983173"/>
              <a:ext cx="143828" cy="330723"/>
            </a:xfrm>
            <a:custGeom>
              <a:avLst/>
              <a:gdLst/>
              <a:ahLst/>
              <a:cxnLst/>
              <a:rect l="l" t="t" r="r" b="b"/>
              <a:pathLst>
                <a:path w="5487" h="12617" extrusionOk="0">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5" name="Google Shape;23305;p75"/>
            <p:cNvSpPr/>
            <p:nvPr/>
          </p:nvSpPr>
          <p:spPr>
            <a:xfrm>
              <a:off x="3584414" y="1959319"/>
              <a:ext cx="372506" cy="378430"/>
            </a:xfrm>
            <a:custGeom>
              <a:avLst/>
              <a:gdLst/>
              <a:ahLst/>
              <a:cxnLst/>
              <a:rect l="l" t="t" r="r" b="b"/>
              <a:pathLst>
                <a:path w="14211" h="14437" extrusionOk="0">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6" name="Google Shape;23306;p75"/>
            <p:cNvSpPr/>
            <p:nvPr/>
          </p:nvSpPr>
          <p:spPr>
            <a:xfrm>
              <a:off x="3819645" y="2302886"/>
              <a:ext cx="18847" cy="11088"/>
            </a:xfrm>
            <a:custGeom>
              <a:avLst/>
              <a:gdLst/>
              <a:ahLst/>
              <a:cxnLst/>
              <a:rect l="l" t="t" r="r" b="b"/>
              <a:pathLst>
                <a:path w="719" h="423" extrusionOk="0">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7" name="Google Shape;23307;p75"/>
            <p:cNvSpPr/>
            <p:nvPr/>
          </p:nvSpPr>
          <p:spPr>
            <a:xfrm>
              <a:off x="3644807" y="2077800"/>
              <a:ext cx="33762" cy="28912"/>
            </a:xfrm>
            <a:custGeom>
              <a:avLst/>
              <a:gdLst/>
              <a:ahLst/>
              <a:cxnLst/>
              <a:rect l="l" t="t" r="r" b="b"/>
              <a:pathLst>
                <a:path w="1288" h="1103" extrusionOk="0">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08" name="Google Shape;23308;p75"/>
          <p:cNvGrpSpPr/>
          <p:nvPr/>
        </p:nvGrpSpPr>
        <p:grpSpPr>
          <a:xfrm>
            <a:off x="6041259" y="3500484"/>
            <a:ext cx="362729" cy="361051"/>
            <a:chOff x="6041259" y="3348084"/>
            <a:chExt cx="362729" cy="361051"/>
          </a:xfrm>
        </p:grpSpPr>
        <p:sp>
          <p:nvSpPr>
            <p:cNvPr id="23309" name="Google Shape;23309;p75"/>
            <p:cNvSpPr/>
            <p:nvPr/>
          </p:nvSpPr>
          <p:spPr>
            <a:xfrm>
              <a:off x="6121731" y="3426878"/>
              <a:ext cx="203435" cy="203435"/>
            </a:xfrm>
            <a:custGeom>
              <a:avLst/>
              <a:gdLst/>
              <a:ahLst/>
              <a:cxnLst/>
              <a:rect l="l" t="t" r="r" b="b"/>
              <a:pathLst>
                <a:path w="7761" h="7761" extrusionOk="0">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0" name="Google Shape;23310;p75"/>
            <p:cNvSpPr/>
            <p:nvPr/>
          </p:nvSpPr>
          <p:spPr>
            <a:xfrm>
              <a:off x="6144300" y="3449447"/>
              <a:ext cx="158297" cy="158297"/>
            </a:xfrm>
            <a:custGeom>
              <a:avLst/>
              <a:gdLst/>
              <a:ahLst/>
              <a:cxnLst/>
              <a:rect l="l" t="t" r="r" b="b"/>
              <a:pathLst>
                <a:path w="6039" h="6039" extrusionOk="0">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1" name="Google Shape;23311;p75"/>
            <p:cNvSpPr/>
            <p:nvPr/>
          </p:nvSpPr>
          <p:spPr>
            <a:xfrm>
              <a:off x="6041259" y="3348084"/>
              <a:ext cx="362729" cy="361051"/>
            </a:xfrm>
            <a:custGeom>
              <a:avLst/>
              <a:gdLst/>
              <a:ahLst/>
              <a:cxnLst/>
              <a:rect l="l" t="t" r="r" b="b"/>
              <a:pathLst>
                <a:path w="13838" h="13774" extrusionOk="0">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2" name="Google Shape;23312;p75"/>
            <p:cNvSpPr/>
            <p:nvPr/>
          </p:nvSpPr>
          <p:spPr>
            <a:xfrm>
              <a:off x="6298063" y="3387429"/>
              <a:ext cx="10616" cy="22150"/>
            </a:xfrm>
            <a:custGeom>
              <a:avLst/>
              <a:gdLst/>
              <a:ahLst/>
              <a:cxnLst/>
              <a:rect l="l" t="t" r="r" b="b"/>
              <a:pathLst>
                <a:path w="405" h="845" extrusionOk="0">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3" name="Google Shape;23313;p75"/>
            <p:cNvSpPr/>
            <p:nvPr/>
          </p:nvSpPr>
          <p:spPr>
            <a:xfrm>
              <a:off x="6138219" y="3647640"/>
              <a:ext cx="10642" cy="22123"/>
            </a:xfrm>
            <a:custGeom>
              <a:avLst/>
              <a:gdLst/>
              <a:ahLst/>
              <a:cxnLst/>
              <a:rect l="l" t="t" r="r" b="b"/>
              <a:pathLst>
                <a:path w="406" h="844" extrusionOk="0">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14" name="Google Shape;23314;p75"/>
          <p:cNvGrpSpPr/>
          <p:nvPr/>
        </p:nvGrpSpPr>
        <p:grpSpPr>
          <a:xfrm>
            <a:off x="5222013" y="2120815"/>
            <a:ext cx="378849" cy="360317"/>
            <a:chOff x="5222013" y="1968415"/>
            <a:chExt cx="378849" cy="360317"/>
          </a:xfrm>
        </p:grpSpPr>
        <p:sp>
          <p:nvSpPr>
            <p:cNvPr id="23315" name="Google Shape;23315;p75"/>
            <p:cNvSpPr/>
            <p:nvPr/>
          </p:nvSpPr>
          <p:spPr>
            <a:xfrm>
              <a:off x="5228357" y="2005637"/>
              <a:ext cx="366529" cy="317460"/>
            </a:xfrm>
            <a:custGeom>
              <a:avLst/>
              <a:gdLst/>
              <a:ahLst/>
              <a:cxnLst/>
              <a:rect l="l" t="t" r="r" b="b"/>
              <a:pathLst>
                <a:path w="13983" h="12111" extrusionOk="0">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6" name="Google Shape;23316;p75"/>
            <p:cNvSpPr/>
            <p:nvPr/>
          </p:nvSpPr>
          <p:spPr>
            <a:xfrm>
              <a:off x="5282459" y="1973972"/>
              <a:ext cx="104273" cy="70695"/>
            </a:xfrm>
            <a:custGeom>
              <a:avLst/>
              <a:gdLst/>
              <a:ahLst/>
              <a:cxnLst/>
              <a:rect l="l" t="t" r="r" b="b"/>
              <a:pathLst>
                <a:path w="3978" h="2697" extrusionOk="0">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7" name="Google Shape;23317;p75"/>
            <p:cNvSpPr/>
            <p:nvPr/>
          </p:nvSpPr>
          <p:spPr>
            <a:xfrm>
              <a:off x="5365343" y="2298928"/>
              <a:ext cx="29410" cy="24273"/>
            </a:xfrm>
            <a:custGeom>
              <a:avLst/>
              <a:gdLst/>
              <a:ahLst/>
              <a:cxnLst/>
              <a:rect l="l" t="t" r="r" b="b"/>
              <a:pathLst>
                <a:path w="1122" h="926" extrusionOk="0">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8" name="Google Shape;23318;p75"/>
            <p:cNvSpPr/>
            <p:nvPr/>
          </p:nvSpPr>
          <p:spPr>
            <a:xfrm>
              <a:off x="5553366" y="2298824"/>
              <a:ext cx="30905" cy="24273"/>
            </a:xfrm>
            <a:custGeom>
              <a:avLst/>
              <a:gdLst/>
              <a:ahLst/>
              <a:cxnLst/>
              <a:rect l="l" t="t" r="r" b="b"/>
              <a:pathLst>
                <a:path w="1179" h="926" extrusionOk="0">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9" name="Google Shape;23319;p75"/>
            <p:cNvSpPr/>
            <p:nvPr/>
          </p:nvSpPr>
          <p:spPr>
            <a:xfrm>
              <a:off x="5228357" y="2042308"/>
              <a:ext cx="46317" cy="46082"/>
            </a:xfrm>
            <a:custGeom>
              <a:avLst/>
              <a:gdLst/>
              <a:ahLst/>
              <a:cxnLst/>
              <a:rect l="l" t="t" r="r" b="b"/>
              <a:pathLst>
                <a:path w="1767" h="1758" extrusionOk="0">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0" name="Google Shape;23320;p75"/>
            <p:cNvSpPr/>
            <p:nvPr/>
          </p:nvSpPr>
          <p:spPr>
            <a:xfrm>
              <a:off x="5301175" y="2064562"/>
              <a:ext cx="64928" cy="131246"/>
            </a:xfrm>
            <a:custGeom>
              <a:avLst/>
              <a:gdLst/>
              <a:ahLst/>
              <a:cxnLst/>
              <a:rect l="l" t="t" r="r" b="b"/>
              <a:pathLst>
                <a:path w="2477" h="5007" extrusionOk="0">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1" name="Google Shape;23321;p75"/>
            <p:cNvSpPr/>
            <p:nvPr/>
          </p:nvSpPr>
          <p:spPr>
            <a:xfrm>
              <a:off x="5400730" y="2171300"/>
              <a:ext cx="119477" cy="37405"/>
            </a:xfrm>
            <a:custGeom>
              <a:avLst/>
              <a:gdLst/>
              <a:ahLst/>
              <a:cxnLst/>
              <a:rect l="l" t="t" r="r" b="b"/>
              <a:pathLst>
                <a:path w="4558" h="1427" extrusionOk="0">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2" name="Google Shape;23322;p75"/>
            <p:cNvSpPr/>
            <p:nvPr/>
          </p:nvSpPr>
          <p:spPr>
            <a:xfrm>
              <a:off x="5297768" y="1993317"/>
              <a:ext cx="72871" cy="47497"/>
            </a:xfrm>
            <a:custGeom>
              <a:avLst/>
              <a:gdLst/>
              <a:ahLst/>
              <a:cxnLst/>
              <a:rect l="l" t="t" r="r" b="b"/>
              <a:pathLst>
                <a:path w="2780" h="1812" extrusionOk="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3" name="Google Shape;23323;p75"/>
            <p:cNvSpPr/>
            <p:nvPr/>
          </p:nvSpPr>
          <p:spPr>
            <a:xfrm>
              <a:off x="5222013" y="1968415"/>
              <a:ext cx="378849" cy="360317"/>
            </a:xfrm>
            <a:custGeom>
              <a:avLst/>
              <a:gdLst/>
              <a:ahLst/>
              <a:cxnLst/>
              <a:rect l="l" t="t" r="r" b="b"/>
              <a:pathLst>
                <a:path w="14453" h="13746" extrusionOk="0">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4" name="Google Shape;23324;p75"/>
            <p:cNvSpPr/>
            <p:nvPr/>
          </p:nvSpPr>
          <p:spPr>
            <a:xfrm>
              <a:off x="5270952" y="2035676"/>
              <a:ext cx="14312" cy="11193"/>
            </a:xfrm>
            <a:custGeom>
              <a:avLst/>
              <a:gdLst/>
              <a:ahLst/>
              <a:cxnLst/>
              <a:rect l="l" t="t" r="r" b="b"/>
              <a:pathLst>
                <a:path w="546" h="427" extrusionOk="0">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25" name="Google Shape;23325;p75"/>
          <p:cNvGrpSpPr/>
          <p:nvPr/>
        </p:nvGrpSpPr>
        <p:grpSpPr>
          <a:xfrm>
            <a:off x="4127982" y="2185455"/>
            <a:ext cx="381444" cy="231063"/>
            <a:chOff x="4127982" y="2033055"/>
            <a:chExt cx="381444" cy="231063"/>
          </a:xfrm>
        </p:grpSpPr>
        <p:sp>
          <p:nvSpPr>
            <p:cNvPr id="23326" name="Google Shape;23326;p75"/>
            <p:cNvSpPr/>
            <p:nvPr/>
          </p:nvSpPr>
          <p:spPr>
            <a:xfrm>
              <a:off x="4134535" y="2050408"/>
              <a:ext cx="369727" cy="208180"/>
            </a:xfrm>
            <a:custGeom>
              <a:avLst/>
              <a:gdLst/>
              <a:ahLst/>
              <a:cxnLst/>
              <a:rect l="l" t="t" r="r" b="b"/>
              <a:pathLst>
                <a:path w="14105" h="7942" extrusionOk="0">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7" name="Google Shape;23327;p75"/>
            <p:cNvSpPr/>
            <p:nvPr/>
          </p:nvSpPr>
          <p:spPr>
            <a:xfrm>
              <a:off x="4190106" y="2058219"/>
              <a:ext cx="33945" cy="39214"/>
            </a:xfrm>
            <a:custGeom>
              <a:avLst/>
              <a:gdLst/>
              <a:ahLst/>
              <a:cxnLst/>
              <a:rect l="l" t="t" r="r" b="b"/>
              <a:pathLst>
                <a:path w="1295" h="1496" extrusionOk="0">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8" name="Google Shape;23328;p75"/>
            <p:cNvSpPr/>
            <p:nvPr/>
          </p:nvSpPr>
          <p:spPr>
            <a:xfrm>
              <a:off x="4267774" y="2172741"/>
              <a:ext cx="170486" cy="27707"/>
            </a:xfrm>
            <a:custGeom>
              <a:avLst/>
              <a:gdLst/>
              <a:ahLst/>
              <a:cxnLst/>
              <a:rect l="l" t="t" r="r" b="b"/>
              <a:pathLst>
                <a:path w="6504" h="1057" extrusionOk="0">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9" name="Google Shape;23329;p75"/>
            <p:cNvSpPr/>
            <p:nvPr/>
          </p:nvSpPr>
          <p:spPr>
            <a:xfrm>
              <a:off x="4127982" y="2033055"/>
              <a:ext cx="381444" cy="231063"/>
            </a:xfrm>
            <a:custGeom>
              <a:avLst/>
              <a:gdLst/>
              <a:ahLst/>
              <a:cxnLst/>
              <a:rect l="l" t="t" r="r" b="b"/>
              <a:pathLst>
                <a:path w="14552" h="8815" extrusionOk="0">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0" name="Google Shape;23330;p75"/>
            <p:cNvSpPr/>
            <p:nvPr/>
          </p:nvSpPr>
          <p:spPr>
            <a:xfrm>
              <a:off x="4175270" y="2113737"/>
              <a:ext cx="14312" cy="11193"/>
            </a:xfrm>
            <a:custGeom>
              <a:avLst/>
              <a:gdLst/>
              <a:ahLst/>
              <a:cxnLst/>
              <a:rect l="l" t="t" r="r" b="b"/>
              <a:pathLst>
                <a:path w="546" h="427" extrusionOk="0">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31" name="Google Shape;23331;p75"/>
          <p:cNvGrpSpPr/>
          <p:nvPr/>
        </p:nvGrpSpPr>
        <p:grpSpPr>
          <a:xfrm>
            <a:off x="5768046" y="2131457"/>
            <a:ext cx="381549" cy="339059"/>
            <a:chOff x="5768046" y="1979057"/>
            <a:chExt cx="381549" cy="339059"/>
          </a:xfrm>
        </p:grpSpPr>
        <p:sp>
          <p:nvSpPr>
            <p:cNvPr id="23332" name="Google Shape;23332;p75"/>
            <p:cNvSpPr/>
            <p:nvPr/>
          </p:nvSpPr>
          <p:spPr>
            <a:xfrm>
              <a:off x="5791559" y="1984955"/>
              <a:ext cx="154418" cy="88991"/>
            </a:xfrm>
            <a:custGeom>
              <a:avLst/>
              <a:gdLst/>
              <a:ahLst/>
              <a:cxnLst/>
              <a:rect l="l" t="t" r="r" b="b"/>
              <a:pathLst>
                <a:path w="5891" h="3395" extrusionOk="0">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3" name="Google Shape;23333;p75"/>
            <p:cNvSpPr/>
            <p:nvPr/>
          </p:nvSpPr>
          <p:spPr>
            <a:xfrm>
              <a:off x="5774232" y="2008939"/>
              <a:ext cx="326215" cy="303462"/>
            </a:xfrm>
            <a:custGeom>
              <a:avLst/>
              <a:gdLst/>
              <a:ahLst/>
              <a:cxnLst/>
              <a:rect l="l" t="t" r="r" b="b"/>
              <a:pathLst>
                <a:path w="12445" h="11577" extrusionOk="0">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4" name="Google Shape;23334;p75"/>
            <p:cNvSpPr/>
            <p:nvPr/>
          </p:nvSpPr>
          <p:spPr>
            <a:xfrm>
              <a:off x="5812214" y="1991665"/>
              <a:ext cx="35046" cy="27916"/>
            </a:xfrm>
            <a:custGeom>
              <a:avLst/>
              <a:gdLst/>
              <a:ahLst/>
              <a:cxnLst/>
              <a:rect l="l" t="t" r="r" b="b"/>
              <a:pathLst>
                <a:path w="1337" h="1065" extrusionOk="0">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5" name="Google Shape;23335;p75"/>
            <p:cNvSpPr/>
            <p:nvPr/>
          </p:nvSpPr>
          <p:spPr>
            <a:xfrm>
              <a:off x="5838007" y="2043278"/>
              <a:ext cx="48231" cy="109018"/>
            </a:xfrm>
            <a:custGeom>
              <a:avLst/>
              <a:gdLst/>
              <a:ahLst/>
              <a:cxnLst/>
              <a:rect l="l" t="t" r="r" b="b"/>
              <a:pathLst>
                <a:path w="1840" h="4159" extrusionOk="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6" name="Google Shape;23336;p75"/>
            <p:cNvSpPr/>
            <p:nvPr/>
          </p:nvSpPr>
          <p:spPr>
            <a:xfrm>
              <a:off x="5919580" y="2144301"/>
              <a:ext cx="104090" cy="34679"/>
            </a:xfrm>
            <a:custGeom>
              <a:avLst/>
              <a:gdLst/>
              <a:ahLst/>
              <a:cxnLst/>
              <a:rect l="l" t="t" r="r" b="b"/>
              <a:pathLst>
                <a:path w="3971" h="1323" extrusionOk="0">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7" name="Google Shape;23337;p75"/>
            <p:cNvSpPr/>
            <p:nvPr/>
          </p:nvSpPr>
          <p:spPr>
            <a:xfrm>
              <a:off x="5774232" y="2048389"/>
              <a:ext cx="42228" cy="34312"/>
            </a:xfrm>
            <a:custGeom>
              <a:avLst/>
              <a:gdLst/>
              <a:ahLst/>
              <a:cxnLst/>
              <a:rect l="l" t="t" r="r" b="b"/>
              <a:pathLst>
                <a:path w="1611" h="1309" extrusionOk="0">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8" name="Google Shape;23338;p75"/>
            <p:cNvSpPr/>
            <p:nvPr/>
          </p:nvSpPr>
          <p:spPr>
            <a:xfrm>
              <a:off x="6088625" y="2085768"/>
              <a:ext cx="53500" cy="131692"/>
            </a:xfrm>
            <a:custGeom>
              <a:avLst/>
              <a:gdLst/>
              <a:ahLst/>
              <a:cxnLst/>
              <a:rect l="l" t="t" r="r" b="b"/>
              <a:pathLst>
                <a:path w="2041" h="5024" extrusionOk="0">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9" name="Google Shape;23339;p75"/>
            <p:cNvSpPr/>
            <p:nvPr/>
          </p:nvSpPr>
          <p:spPr>
            <a:xfrm>
              <a:off x="5814416" y="2031718"/>
              <a:ext cx="14312" cy="11167"/>
            </a:xfrm>
            <a:custGeom>
              <a:avLst/>
              <a:gdLst/>
              <a:ahLst/>
              <a:cxnLst/>
              <a:rect l="l" t="t" r="r" b="b"/>
              <a:pathLst>
                <a:path w="546" h="426" extrusionOk="0">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0" name="Google Shape;23340;p75"/>
            <p:cNvSpPr/>
            <p:nvPr/>
          </p:nvSpPr>
          <p:spPr>
            <a:xfrm>
              <a:off x="5768046" y="1979057"/>
              <a:ext cx="381549" cy="339059"/>
            </a:xfrm>
            <a:custGeom>
              <a:avLst/>
              <a:gdLst/>
              <a:ahLst/>
              <a:cxnLst/>
              <a:rect l="l" t="t" r="r" b="b"/>
              <a:pathLst>
                <a:path w="14556" h="12935" extrusionOk="0">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41" name="Google Shape;23341;p75"/>
          <p:cNvGrpSpPr/>
          <p:nvPr/>
        </p:nvGrpSpPr>
        <p:grpSpPr>
          <a:xfrm>
            <a:off x="7665936" y="3502397"/>
            <a:ext cx="386058" cy="360972"/>
            <a:chOff x="7665936" y="3349997"/>
            <a:chExt cx="386058" cy="360972"/>
          </a:xfrm>
        </p:grpSpPr>
        <p:sp>
          <p:nvSpPr>
            <p:cNvPr id="23342" name="Google Shape;23342;p75"/>
            <p:cNvSpPr/>
            <p:nvPr/>
          </p:nvSpPr>
          <p:spPr>
            <a:xfrm>
              <a:off x="7690366" y="3355240"/>
              <a:ext cx="350382" cy="350487"/>
            </a:xfrm>
            <a:custGeom>
              <a:avLst/>
              <a:gdLst/>
              <a:ahLst/>
              <a:cxnLst/>
              <a:rect l="l" t="t" r="r" b="b"/>
              <a:pathLst>
                <a:path w="13367" h="13371" extrusionOk="0">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3" name="Google Shape;23343;p75"/>
            <p:cNvSpPr/>
            <p:nvPr/>
          </p:nvSpPr>
          <p:spPr>
            <a:xfrm>
              <a:off x="7685281" y="3381243"/>
              <a:ext cx="329544" cy="324485"/>
            </a:xfrm>
            <a:custGeom>
              <a:avLst/>
              <a:gdLst/>
              <a:ahLst/>
              <a:cxnLst/>
              <a:rect l="l" t="t" r="r" b="b"/>
              <a:pathLst>
                <a:path w="12572" h="12379" extrusionOk="0">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4" name="Google Shape;23344;p75"/>
            <p:cNvSpPr/>
            <p:nvPr/>
          </p:nvSpPr>
          <p:spPr>
            <a:xfrm>
              <a:off x="7865570" y="3531126"/>
              <a:ext cx="117825" cy="152740"/>
            </a:xfrm>
            <a:custGeom>
              <a:avLst/>
              <a:gdLst/>
              <a:ahLst/>
              <a:cxnLst/>
              <a:rect l="l" t="t" r="r" b="b"/>
              <a:pathLst>
                <a:path w="4495" h="5827" extrusionOk="0">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5" name="Google Shape;23345;p75"/>
            <p:cNvSpPr/>
            <p:nvPr/>
          </p:nvSpPr>
          <p:spPr>
            <a:xfrm>
              <a:off x="7882084" y="3644678"/>
              <a:ext cx="44719" cy="39266"/>
            </a:xfrm>
            <a:custGeom>
              <a:avLst/>
              <a:gdLst/>
              <a:ahLst/>
              <a:cxnLst/>
              <a:rect l="l" t="t" r="r" b="b"/>
              <a:pathLst>
                <a:path w="1706" h="1498" extrusionOk="0">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6" name="Google Shape;23346;p75"/>
            <p:cNvSpPr/>
            <p:nvPr/>
          </p:nvSpPr>
          <p:spPr>
            <a:xfrm>
              <a:off x="7756815" y="3371282"/>
              <a:ext cx="168048" cy="147236"/>
            </a:xfrm>
            <a:custGeom>
              <a:avLst/>
              <a:gdLst/>
              <a:ahLst/>
              <a:cxnLst/>
              <a:rect l="l" t="t" r="r" b="b"/>
              <a:pathLst>
                <a:path w="6411" h="5617" extrusionOk="0">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7" name="Google Shape;23347;p75"/>
            <p:cNvSpPr/>
            <p:nvPr/>
          </p:nvSpPr>
          <p:spPr>
            <a:xfrm>
              <a:off x="7665936" y="3349997"/>
              <a:ext cx="386058" cy="360972"/>
            </a:xfrm>
            <a:custGeom>
              <a:avLst/>
              <a:gdLst/>
              <a:ahLst/>
              <a:cxnLst/>
              <a:rect l="l" t="t" r="r" b="b"/>
              <a:pathLst>
                <a:path w="14728" h="13771" extrusionOk="0">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48" name="Google Shape;23348;p75"/>
          <p:cNvGrpSpPr/>
          <p:nvPr/>
        </p:nvGrpSpPr>
        <p:grpSpPr>
          <a:xfrm>
            <a:off x="6316123" y="2147054"/>
            <a:ext cx="380579" cy="307709"/>
            <a:chOff x="6316123" y="1994654"/>
            <a:chExt cx="380579" cy="307709"/>
          </a:xfrm>
        </p:grpSpPr>
        <p:sp>
          <p:nvSpPr>
            <p:cNvPr id="23349" name="Google Shape;23349;p75"/>
            <p:cNvSpPr/>
            <p:nvPr/>
          </p:nvSpPr>
          <p:spPr>
            <a:xfrm>
              <a:off x="6577252" y="2124982"/>
              <a:ext cx="58454" cy="171771"/>
            </a:xfrm>
            <a:custGeom>
              <a:avLst/>
              <a:gdLst/>
              <a:ahLst/>
              <a:cxnLst/>
              <a:rect l="l" t="t" r="r" b="b"/>
              <a:pathLst>
                <a:path w="2230" h="6553" extrusionOk="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0" name="Google Shape;23350;p75"/>
            <p:cNvSpPr/>
            <p:nvPr/>
          </p:nvSpPr>
          <p:spPr>
            <a:xfrm>
              <a:off x="6483149" y="2154576"/>
              <a:ext cx="51639" cy="142177"/>
            </a:xfrm>
            <a:custGeom>
              <a:avLst/>
              <a:gdLst/>
              <a:ahLst/>
              <a:cxnLst/>
              <a:rect l="l" t="t" r="r" b="b"/>
              <a:pathLst>
                <a:path w="1970" h="5424" extrusionOk="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1" name="Google Shape;23351;p75"/>
            <p:cNvSpPr/>
            <p:nvPr/>
          </p:nvSpPr>
          <p:spPr>
            <a:xfrm>
              <a:off x="6321654" y="2000551"/>
              <a:ext cx="355442" cy="296280"/>
            </a:xfrm>
            <a:custGeom>
              <a:avLst/>
              <a:gdLst/>
              <a:ahLst/>
              <a:cxnLst/>
              <a:rect l="l" t="t" r="r" b="b"/>
              <a:pathLst>
                <a:path w="13560" h="11303" extrusionOk="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2" name="Google Shape;23352;p75"/>
            <p:cNvSpPr/>
            <p:nvPr/>
          </p:nvSpPr>
          <p:spPr>
            <a:xfrm>
              <a:off x="6390042" y="2000289"/>
              <a:ext cx="25557" cy="18952"/>
            </a:xfrm>
            <a:custGeom>
              <a:avLst/>
              <a:gdLst/>
              <a:ahLst/>
              <a:cxnLst/>
              <a:rect l="l" t="t" r="r" b="b"/>
              <a:pathLst>
                <a:path w="975" h="723" extrusionOk="0">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3" name="Google Shape;23353;p75"/>
            <p:cNvSpPr/>
            <p:nvPr/>
          </p:nvSpPr>
          <p:spPr>
            <a:xfrm>
              <a:off x="6374551" y="2042046"/>
              <a:ext cx="89358" cy="118638"/>
            </a:xfrm>
            <a:custGeom>
              <a:avLst/>
              <a:gdLst/>
              <a:ahLst/>
              <a:cxnLst/>
              <a:rect l="l" t="t" r="r" b="b"/>
              <a:pathLst>
                <a:path w="3409" h="4526" extrusionOk="0">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4" name="Google Shape;23354;p75"/>
            <p:cNvSpPr/>
            <p:nvPr/>
          </p:nvSpPr>
          <p:spPr>
            <a:xfrm>
              <a:off x="6321654" y="2014759"/>
              <a:ext cx="23722" cy="27313"/>
            </a:xfrm>
            <a:custGeom>
              <a:avLst/>
              <a:gdLst/>
              <a:ahLst/>
              <a:cxnLst/>
              <a:rect l="l" t="t" r="r" b="b"/>
              <a:pathLst>
                <a:path w="905" h="1042" extrusionOk="0">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5" name="Google Shape;23355;p75"/>
            <p:cNvSpPr/>
            <p:nvPr/>
          </p:nvSpPr>
          <p:spPr>
            <a:xfrm>
              <a:off x="6490882" y="2125428"/>
              <a:ext cx="121416" cy="42359"/>
            </a:xfrm>
            <a:custGeom>
              <a:avLst/>
              <a:gdLst/>
              <a:ahLst/>
              <a:cxnLst/>
              <a:rect l="l" t="t" r="r" b="b"/>
              <a:pathLst>
                <a:path w="4632" h="1616" extrusionOk="0">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6" name="Google Shape;23356;p75"/>
            <p:cNvSpPr/>
            <p:nvPr/>
          </p:nvSpPr>
          <p:spPr>
            <a:xfrm>
              <a:off x="6365979" y="2013369"/>
              <a:ext cx="15334" cy="11088"/>
            </a:xfrm>
            <a:custGeom>
              <a:avLst/>
              <a:gdLst/>
              <a:ahLst/>
              <a:cxnLst/>
              <a:rect l="l" t="t" r="r" b="b"/>
              <a:pathLst>
                <a:path w="585" h="423" extrusionOk="0">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7" name="Google Shape;23357;p75"/>
            <p:cNvSpPr/>
            <p:nvPr/>
          </p:nvSpPr>
          <p:spPr>
            <a:xfrm>
              <a:off x="6316123" y="1994654"/>
              <a:ext cx="380579" cy="307709"/>
            </a:xfrm>
            <a:custGeom>
              <a:avLst/>
              <a:gdLst/>
              <a:ahLst/>
              <a:cxnLst/>
              <a:rect l="l" t="t" r="r" b="b"/>
              <a:pathLst>
                <a:path w="14519" h="11739" extrusionOk="0">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58" name="Google Shape;23358;p75"/>
          <p:cNvGrpSpPr/>
          <p:nvPr/>
        </p:nvGrpSpPr>
        <p:grpSpPr>
          <a:xfrm>
            <a:off x="7118514" y="3500536"/>
            <a:ext cx="380317" cy="360972"/>
            <a:chOff x="7118514" y="3348136"/>
            <a:chExt cx="380317" cy="360972"/>
          </a:xfrm>
        </p:grpSpPr>
        <p:sp>
          <p:nvSpPr>
            <p:cNvPr id="23359" name="Google Shape;23359;p75"/>
            <p:cNvSpPr/>
            <p:nvPr/>
          </p:nvSpPr>
          <p:spPr>
            <a:xfrm>
              <a:off x="7143023" y="3353405"/>
              <a:ext cx="350382" cy="350382"/>
            </a:xfrm>
            <a:custGeom>
              <a:avLst/>
              <a:gdLst/>
              <a:ahLst/>
              <a:cxnLst/>
              <a:rect l="l" t="t" r="r" b="b"/>
              <a:pathLst>
                <a:path w="13367" h="13367" extrusionOk="0">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0" name="Google Shape;23360;p75"/>
            <p:cNvSpPr/>
            <p:nvPr/>
          </p:nvSpPr>
          <p:spPr>
            <a:xfrm>
              <a:off x="7137964" y="3379408"/>
              <a:ext cx="329439" cy="324380"/>
            </a:xfrm>
            <a:custGeom>
              <a:avLst/>
              <a:gdLst/>
              <a:ahLst/>
              <a:cxnLst/>
              <a:rect l="l" t="t" r="r" b="b"/>
              <a:pathLst>
                <a:path w="12568" h="12375" extrusionOk="0">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1" name="Google Shape;23361;p75"/>
            <p:cNvSpPr/>
            <p:nvPr/>
          </p:nvSpPr>
          <p:spPr>
            <a:xfrm>
              <a:off x="7143678" y="3543655"/>
              <a:ext cx="33945" cy="82071"/>
            </a:xfrm>
            <a:custGeom>
              <a:avLst/>
              <a:gdLst/>
              <a:ahLst/>
              <a:cxnLst/>
              <a:rect l="l" t="t" r="r" b="b"/>
              <a:pathLst>
                <a:path w="1295" h="3131" extrusionOk="0">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2" name="Google Shape;23362;p75"/>
            <p:cNvSpPr/>
            <p:nvPr/>
          </p:nvSpPr>
          <p:spPr>
            <a:xfrm>
              <a:off x="7214190" y="3353405"/>
              <a:ext cx="279294" cy="288862"/>
            </a:xfrm>
            <a:custGeom>
              <a:avLst/>
              <a:gdLst/>
              <a:ahLst/>
              <a:cxnLst/>
              <a:rect l="l" t="t" r="r" b="b"/>
              <a:pathLst>
                <a:path w="10655" h="11020" extrusionOk="0">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3" name="Google Shape;23363;p75"/>
            <p:cNvSpPr/>
            <p:nvPr/>
          </p:nvSpPr>
          <p:spPr>
            <a:xfrm>
              <a:off x="7118514" y="3348136"/>
              <a:ext cx="380317" cy="360972"/>
            </a:xfrm>
            <a:custGeom>
              <a:avLst/>
              <a:gdLst/>
              <a:ahLst/>
              <a:cxnLst/>
              <a:rect l="l" t="t" r="r" b="b"/>
              <a:pathLst>
                <a:path w="14509" h="13771" extrusionOk="0">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4" name="Google Shape;23364;p75"/>
            <p:cNvSpPr/>
            <p:nvPr/>
          </p:nvSpPr>
          <p:spPr>
            <a:xfrm>
              <a:off x="7387507" y="3592541"/>
              <a:ext cx="27733" cy="28021"/>
            </a:xfrm>
            <a:custGeom>
              <a:avLst/>
              <a:gdLst/>
              <a:ahLst/>
              <a:cxnLst/>
              <a:rect l="l" t="t" r="r" b="b"/>
              <a:pathLst>
                <a:path w="1058" h="1069" extrusionOk="0">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5" name="Google Shape;23365;p75"/>
            <p:cNvSpPr/>
            <p:nvPr/>
          </p:nvSpPr>
          <p:spPr>
            <a:xfrm>
              <a:off x="7208659" y="3464939"/>
              <a:ext cx="258010" cy="182596"/>
            </a:xfrm>
            <a:custGeom>
              <a:avLst/>
              <a:gdLst/>
              <a:ahLst/>
              <a:cxnLst/>
              <a:rect l="l" t="t" r="r" b="b"/>
              <a:pathLst>
                <a:path w="9843" h="6966" extrusionOk="0">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6" name="Google Shape;23366;p75"/>
            <p:cNvSpPr/>
            <p:nvPr/>
          </p:nvSpPr>
          <p:spPr>
            <a:xfrm>
              <a:off x="7389656" y="3423864"/>
              <a:ext cx="26186" cy="28178"/>
            </a:xfrm>
            <a:custGeom>
              <a:avLst/>
              <a:gdLst/>
              <a:ahLst/>
              <a:cxnLst/>
              <a:rect l="l" t="t" r="r" b="b"/>
              <a:pathLst>
                <a:path w="999" h="1075" extrusionOk="0">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67" name="Google Shape;23367;p75"/>
          <p:cNvGrpSpPr/>
          <p:nvPr/>
        </p:nvGrpSpPr>
        <p:grpSpPr>
          <a:xfrm>
            <a:off x="4674382" y="2150147"/>
            <a:ext cx="381706" cy="301391"/>
            <a:chOff x="4674382" y="1997747"/>
            <a:chExt cx="381706" cy="301391"/>
          </a:xfrm>
        </p:grpSpPr>
        <p:sp>
          <p:nvSpPr>
            <p:cNvPr id="23368" name="Google Shape;23368;p75"/>
            <p:cNvSpPr/>
            <p:nvPr/>
          </p:nvSpPr>
          <p:spPr>
            <a:xfrm>
              <a:off x="4680280" y="2043750"/>
              <a:ext cx="345690" cy="249962"/>
            </a:xfrm>
            <a:custGeom>
              <a:avLst/>
              <a:gdLst/>
              <a:ahLst/>
              <a:cxnLst/>
              <a:rect l="l" t="t" r="r" b="b"/>
              <a:pathLst>
                <a:path w="13188" h="9536" extrusionOk="0">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9" name="Google Shape;23369;p75"/>
            <p:cNvSpPr/>
            <p:nvPr/>
          </p:nvSpPr>
          <p:spPr>
            <a:xfrm>
              <a:off x="4712652" y="2012400"/>
              <a:ext cx="49253" cy="52530"/>
            </a:xfrm>
            <a:custGeom>
              <a:avLst/>
              <a:gdLst/>
              <a:ahLst/>
              <a:cxnLst/>
              <a:rect l="l" t="t" r="r" b="b"/>
              <a:pathLst>
                <a:path w="1879" h="2004" extrusionOk="0">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0" name="Google Shape;23370;p75"/>
            <p:cNvSpPr/>
            <p:nvPr/>
          </p:nvSpPr>
          <p:spPr>
            <a:xfrm>
              <a:off x="4775326" y="2269990"/>
              <a:ext cx="43801" cy="23722"/>
            </a:xfrm>
            <a:custGeom>
              <a:avLst/>
              <a:gdLst/>
              <a:ahLst/>
              <a:cxnLst/>
              <a:rect l="l" t="t" r="r" b="b"/>
              <a:pathLst>
                <a:path w="1671" h="905" extrusionOk="0">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1" name="Google Shape;23371;p75"/>
            <p:cNvSpPr/>
            <p:nvPr/>
          </p:nvSpPr>
          <p:spPr>
            <a:xfrm>
              <a:off x="4978211" y="2268705"/>
              <a:ext cx="40656" cy="25007"/>
            </a:xfrm>
            <a:custGeom>
              <a:avLst/>
              <a:gdLst/>
              <a:ahLst/>
              <a:cxnLst/>
              <a:rect l="l" t="t" r="r" b="b"/>
              <a:pathLst>
                <a:path w="1551" h="954" extrusionOk="0">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2" name="Google Shape;23372;p75"/>
            <p:cNvSpPr/>
            <p:nvPr/>
          </p:nvSpPr>
          <p:spPr>
            <a:xfrm>
              <a:off x="4738000" y="2117066"/>
              <a:ext cx="65086" cy="75151"/>
            </a:xfrm>
            <a:custGeom>
              <a:avLst/>
              <a:gdLst/>
              <a:ahLst/>
              <a:cxnLst/>
              <a:rect l="l" t="t" r="r" b="b"/>
              <a:pathLst>
                <a:path w="2483" h="2867" extrusionOk="0">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3" name="Google Shape;23373;p75"/>
            <p:cNvSpPr/>
            <p:nvPr/>
          </p:nvSpPr>
          <p:spPr>
            <a:xfrm>
              <a:off x="4834304" y="2170802"/>
              <a:ext cx="145034" cy="40000"/>
            </a:xfrm>
            <a:custGeom>
              <a:avLst/>
              <a:gdLst/>
              <a:ahLst/>
              <a:cxnLst/>
              <a:rect l="l" t="t" r="r" b="b"/>
              <a:pathLst>
                <a:path w="5533" h="1526" extrusionOk="0">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4" name="Google Shape;23374;p75"/>
            <p:cNvSpPr/>
            <p:nvPr/>
          </p:nvSpPr>
          <p:spPr>
            <a:xfrm>
              <a:off x="4680280" y="2086738"/>
              <a:ext cx="47785" cy="48414"/>
            </a:xfrm>
            <a:custGeom>
              <a:avLst/>
              <a:gdLst/>
              <a:ahLst/>
              <a:cxnLst/>
              <a:rect l="l" t="t" r="r" b="b"/>
              <a:pathLst>
                <a:path w="1823" h="1847" extrusionOk="0">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5" name="Google Shape;23375;p75"/>
            <p:cNvSpPr/>
            <p:nvPr/>
          </p:nvSpPr>
          <p:spPr>
            <a:xfrm>
              <a:off x="4760673" y="2043225"/>
              <a:ext cx="44535" cy="28808"/>
            </a:xfrm>
            <a:custGeom>
              <a:avLst/>
              <a:gdLst/>
              <a:ahLst/>
              <a:cxnLst/>
              <a:rect l="l" t="t" r="r" b="b"/>
              <a:pathLst>
                <a:path w="1699" h="1099" extrusionOk="0">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6" name="Google Shape;23376;p75"/>
            <p:cNvSpPr/>
            <p:nvPr/>
          </p:nvSpPr>
          <p:spPr>
            <a:xfrm>
              <a:off x="4674382" y="1997747"/>
              <a:ext cx="381706" cy="301391"/>
            </a:xfrm>
            <a:custGeom>
              <a:avLst/>
              <a:gdLst/>
              <a:ahLst/>
              <a:cxnLst/>
              <a:rect l="l" t="t" r="r" b="b"/>
              <a:pathLst>
                <a:path w="14562" h="11498" extrusionOk="0">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7" name="Google Shape;23377;p75"/>
            <p:cNvSpPr/>
            <p:nvPr/>
          </p:nvSpPr>
          <p:spPr>
            <a:xfrm>
              <a:off x="4728694" y="2080657"/>
              <a:ext cx="11088" cy="11088"/>
            </a:xfrm>
            <a:custGeom>
              <a:avLst/>
              <a:gdLst/>
              <a:ahLst/>
              <a:cxnLst/>
              <a:rect l="l" t="t" r="r" b="b"/>
              <a:pathLst>
                <a:path w="423" h="423" extrusionOk="0">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78" name="Google Shape;23378;p75"/>
          <p:cNvGrpSpPr/>
          <p:nvPr/>
        </p:nvGrpSpPr>
        <p:grpSpPr>
          <a:xfrm>
            <a:off x="1936145" y="2111719"/>
            <a:ext cx="387526" cy="378351"/>
            <a:chOff x="1936145" y="1959319"/>
            <a:chExt cx="387526" cy="378351"/>
          </a:xfrm>
        </p:grpSpPr>
        <p:sp>
          <p:nvSpPr>
            <p:cNvPr id="23379" name="Google Shape;23379;p75"/>
            <p:cNvSpPr/>
            <p:nvPr/>
          </p:nvSpPr>
          <p:spPr>
            <a:xfrm>
              <a:off x="2161258" y="1964824"/>
              <a:ext cx="162413" cy="162753"/>
            </a:xfrm>
            <a:custGeom>
              <a:avLst/>
              <a:gdLst/>
              <a:ahLst/>
              <a:cxnLst/>
              <a:rect l="l" t="t" r="r" b="b"/>
              <a:pathLst>
                <a:path w="6196" h="6209" extrusionOk="0">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0" name="Google Shape;23380;p75"/>
            <p:cNvSpPr/>
            <p:nvPr/>
          </p:nvSpPr>
          <p:spPr>
            <a:xfrm>
              <a:off x="2191114" y="1967733"/>
              <a:ext cx="132557" cy="159765"/>
            </a:xfrm>
            <a:custGeom>
              <a:avLst/>
              <a:gdLst/>
              <a:ahLst/>
              <a:cxnLst/>
              <a:rect l="l" t="t" r="r" b="b"/>
              <a:pathLst>
                <a:path w="5057" h="6095" extrusionOk="0">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1" name="Google Shape;23381;p75"/>
            <p:cNvSpPr/>
            <p:nvPr/>
          </p:nvSpPr>
          <p:spPr>
            <a:xfrm>
              <a:off x="1936145" y="1965007"/>
              <a:ext cx="162439" cy="162753"/>
            </a:xfrm>
            <a:custGeom>
              <a:avLst/>
              <a:gdLst/>
              <a:ahLst/>
              <a:cxnLst/>
              <a:rect l="l" t="t" r="r" b="b"/>
              <a:pathLst>
                <a:path w="6197" h="6209" extrusionOk="0">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2" name="Google Shape;23382;p75"/>
            <p:cNvSpPr/>
            <p:nvPr/>
          </p:nvSpPr>
          <p:spPr>
            <a:xfrm>
              <a:off x="1936145" y="1967733"/>
              <a:ext cx="132688" cy="159765"/>
            </a:xfrm>
            <a:custGeom>
              <a:avLst/>
              <a:gdLst/>
              <a:ahLst/>
              <a:cxnLst/>
              <a:rect l="l" t="t" r="r" b="b"/>
              <a:pathLst>
                <a:path w="5062" h="6095" extrusionOk="0">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3" name="Google Shape;23383;p75"/>
            <p:cNvSpPr/>
            <p:nvPr/>
          </p:nvSpPr>
          <p:spPr>
            <a:xfrm>
              <a:off x="1981886" y="2024143"/>
              <a:ext cx="296175" cy="308023"/>
            </a:xfrm>
            <a:custGeom>
              <a:avLst/>
              <a:gdLst/>
              <a:ahLst/>
              <a:cxnLst/>
              <a:rect l="l" t="t" r="r" b="b"/>
              <a:pathLst>
                <a:path w="11299" h="11751" extrusionOk="0">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4" name="Google Shape;23384;p75"/>
            <p:cNvSpPr/>
            <p:nvPr/>
          </p:nvSpPr>
          <p:spPr>
            <a:xfrm>
              <a:off x="1981886" y="2027577"/>
              <a:ext cx="122045" cy="287499"/>
            </a:xfrm>
            <a:custGeom>
              <a:avLst/>
              <a:gdLst/>
              <a:ahLst/>
              <a:cxnLst/>
              <a:rect l="l" t="t" r="r" b="b"/>
              <a:pathLst>
                <a:path w="4656" h="10968" extrusionOk="0">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5" name="Google Shape;23385;p75"/>
            <p:cNvSpPr/>
            <p:nvPr/>
          </p:nvSpPr>
          <p:spPr>
            <a:xfrm>
              <a:off x="2088230" y="2303909"/>
              <a:ext cx="83172" cy="28283"/>
            </a:xfrm>
            <a:custGeom>
              <a:avLst/>
              <a:gdLst/>
              <a:ahLst/>
              <a:cxnLst/>
              <a:rect l="l" t="t" r="r" b="b"/>
              <a:pathLst>
                <a:path w="3173" h="1079" extrusionOk="0">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6" name="Google Shape;23386;p75"/>
            <p:cNvSpPr/>
            <p:nvPr/>
          </p:nvSpPr>
          <p:spPr>
            <a:xfrm>
              <a:off x="2100314" y="2243253"/>
              <a:ext cx="59214" cy="50092"/>
            </a:xfrm>
            <a:custGeom>
              <a:avLst/>
              <a:gdLst/>
              <a:ahLst/>
              <a:cxnLst/>
              <a:rect l="l" t="t" r="r" b="b"/>
              <a:pathLst>
                <a:path w="2259" h="1911" extrusionOk="0">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7" name="Google Shape;23387;p75"/>
            <p:cNvSpPr/>
            <p:nvPr/>
          </p:nvSpPr>
          <p:spPr>
            <a:xfrm>
              <a:off x="2047051" y="2166293"/>
              <a:ext cx="41494" cy="53290"/>
            </a:xfrm>
            <a:custGeom>
              <a:avLst/>
              <a:gdLst/>
              <a:ahLst/>
              <a:cxnLst/>
              <a:rect l="l" t="t" r="r" b="b"/>
              <a:pathLst>
                <a:path w="1583" h="2033" extrusionOk="0">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8" name="Google Shape;23388;p75"/>
            <p:cNvSpPr/>
            <p:nvPr/>
          </p:nvSpPr>
          <p:spPr>
            <a:xfrm>
              <a:off x="2064744" y="2166293"/>
              <a:ext cx="23722" cy="41416"/>
            </a:xfrm>
            <a:custGeom>
              <a:avLst/>
              <a:gdLst/>
              <a:ahLst/>
              <a:cxnLst/>
              <a:rect l="l" t="t" r="r" b="b"/>
              <a:pathLst>
                <a:path w="905" h="1580" extrusionOk="0">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9" name="Google Shape;23389;p75"/>
            <p:cNvSpPr/>
            <p:nvPr/>
          </p:nvSpPr>
          <p:spPr>
            <a:xfrm>
              <a:off x="2058846" y="2172191"/>
              <a:ext cx="17798" cy="17824"/>
            </a:xfrm>
            <a:custGeom>
              <a:avLst/>
              <a:gdLst/>
              <a:ahLst/>
              <a:cxnLst/>
              <a:rect l="l" t="t" r="r" b="b"/>
              <a:pathLst>
                <a:path w="679" h="680" extrusionOk="0">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0" name="Google Shape;23390;p75"/>
            <p:cNvSpPr/>
            <p:nvPr/>
          </p:nvSpPr>
          <p:spPr>
            <a:xfrm>
              <a:off x="2171376" y="2166293"/>
              <a:ext cx="41521" cy="53290"/>
            </a:xfrm>
            <a:custGeom>
              <a:avLst/>
              <a:gdLst/>
              <a:ahLst/>
              <a:cxnLst/>
              <a:rect l="l" t="t" r="r" b="b"/>
              <a:pathLst>
                <a:path w="1584" h="2033" extrusionOk="0">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1" name="Google Shape;23391;p75"/>
            <p:cNvSpPr/>
            <p:nvPr/>
          </p:nvSpPr>
          <p:spPr>
            <a:xfrm>
              <a:off x="2189070" y="2166293"/>
              <a:ext cx="23722" cy="41416"/>
            </a:xfrm>
            <a:custGeom>
              <a:avLst/>
              <a:gdLst/>
              <a:ahLst/>
              <a:cxnLst/>
              <a:rect l="l" t="t" r="r" b="b"/>
              <a:pathLst>
                <a:path w="905" h="1580" extrusionOk="0">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2" name="Google Shape;23392;p75"/>
            <p:cNvSpPr/>
            <p:nvPr/>
          </p:nvSpPr>
          <p:spPr>
            <a:xfrm>
              <a:off x="2183277" y="2172191"/>
              <a:ext cx="17720" cy="17824"/>
            </a:xfrm>
            <a:custGeom>
              <a:avLst/>
              <a:gdLst/>
              <a:ahLst/>
              <a:cxnLst/>
              <a:rect l="l" t="t" r="r" b="b"/>
              <a:pathLst>
                <a:path w="676" h="680" extrusionOk="0">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3" name="Google Shape;23393;p75"/>
            <p:cNvSpPr/>
            <p:nvPr/>
          </p:nvSpPr>
          <p:spPr>
            <a:xfrm>
              <a:off x="2100314" y="2243908"/>
              <a:ext cx="38926" cy="49437"/>
            </a:xfrm>
            <a:custGeom>
              <a:avLst/>
              <a:gdLst/>
              <a:ahLst/>
              <a:cxnLst/>
              <a:rect l="l" t="t" r="r" b="b"/>
              <a:pathLst>
                <a:path w="1485" h="1886" extrusionOk="0">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4" name="Google Shape;23394;p75"/>
            <p:cNvSpPr/>
            <p:nvPr/>
          </p:nvSpPr>
          <p:spPr>
            <a:xfrm>
              <a:off x="2041520" y="2160762"/>
              <a:ext cx="52556" cy="64352"/>
            </a:xfrm>
            <a:custGeom>
              <a:avLst/>
              <a:gdLst/>
              <a:ahLst/>
              <a:cxnLst/>
              <a:rect l="l" t="t" r="r" b="b"/>
              <a:pathLst>
                <a:path w="2005" h="2455" extrusionOk="0">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5" name="Google Shape;23395;p75"/>
            <p:cNvSpPr/>
            <p:nvPr/>
          </p:nvSpPr>
          <p:spPr>
            <a:xfrm>
              <a:off x="2165846" y="2160762"/>
              <a:ext cx="52582" cy="64352"/>
            </a:xfrm>
            <a:custGeom>
              <a:avLst/>
              <a:gdLst/>
              <a:ahLst/>
              <a:cxnLst/>
              <a:rect l="l" t="t" r="r" b="b"/>
              <a:pathLst>
                <a:path w="2006" h="2455" extrusionOk="0">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6" name="Google Shape;23396;p75"/>
            <p:cNvSpPr/>
            <p:nvPr/>
          </p:nvSpPr>
          <p:spPr>
            <a:xfrm>
              <a:off x="2094783" y="2237722"/>
              <a:ext cx="70354" cy="61128"/>
            </a:xfrm>
            <a:custGeom>
              <a:avLst/>
              <a:gdLst/>
              <a:ahLst/>
              <a:cxnLst/>
              <a:rect l="l" t="t" r="r" b="b"/>
              <a:pathLst>
                <a:path w="2684" h="2332" extrusionOk="0">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7" name="Google Shape;23397;p75"/>
            <p:cNvSpPr/>
            <p:nvPr/>
          </p:nvSpPr>
          <p:spPr>
            <a:xfrm>
              <a:off x="1938636" y="1959319"/>
              <a:ext cx="382676" cy="378351"/>
            </a:xfrm>
            <a:custGeom>
              <a:avLst/>
              <a:gdLst/>
              <a:ahLst/>
              <a:cxnLst/>
              <a:rect l="l" t="t" r="r" b="b"/>
              <a:pathLst>
                <a:path w="14599" h="14434" extrusionOk="0">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98" name="Google Shape;23398;p75"/>
          <p:cNvGrpSpPr/>
          <p:nvPr/>
        </p:nvGrpSpPr>
        <p:grpSpPr>
          <a:xfrm>
            <a:off x="6865118" y="2111745"/>
            <a:ext cx="374262" cy="378404"/>
            <a:chOff x="6865118" y="1959345"/>
            <a:chExt cx="374262" cy="378404"/>
          </a:xfrm>
        </p:grpSpPr>
        <p:sp>
          <p:nvSpPr>
            <p:cNvPr id="23399" name="Google Shape;23399;p75"/>
            <p:cNvSpPr/>
            <p:nvPr/>
          </p:nvSpPr>
          <p:spPr>
            <a:xfrm>
              <a:off x="6871016" y="1997799"/>
              <a:ext cx="64640" cy="32294"/>
            </a:xfrm>
            <a:custGeom>
              <a:avLst/>
              <a:gdLst/>
              <a:ahLst/>
              <a:cxnLst/>
              <a:rect l="l" t="t" r="r" b="b"/>
              <a:pathLst>
                <a:path w="2466" h="1232" extrusionOk="0">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0" name="Google Shape;23400;p75"/>
            <p:cNvSpPr/>
            <p:nvPr/>
          </p:nvSpPr>
          <p:spPr>
            <a:xfrm>
              <a:off x="6871566" y="2018166"/>
              <a:ext cx="64090" cy="11927"/>
            </a:xfrm>
            <a:custGeom>
              <a:avLst/>
              <a:gdLst/>
              <a:ahLst/>
              <a:cxnLst/>
              <a:rect l="l" t="t" r="r" b="b"/>
              <a:pathLst>
                <a:path w="2445" h="455" extrusionOk="0">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1" name="Google Shape;23401;p75"/>
            <p:cNvSpPr/>
            <p:nvPr/>
          </p:nvSpPr>
          <p:spPr>
            <a:xfrm>
              <a:off x="6913034" y="1964876"/>
              <a:ext cx="319976" cy="319976"/>
            </a:xfrm>
            <a:custGeom>
              <a:avLst/>
              <a:gdLst/>
              <a:ahLst/>
              <a:cxnLst/>
              <a:rect l="l" t="t" r="r" b="b"/>
              <a:pathLst>
                <a:path w="12207" h="12207" extrusionOk="0">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2" name="Google Shape;23402;p75"/>
            <p:cNvSpPr/>
            <p:nvPr/>
          </p:nvSpPr>
          <p:spPr>
            <a:xfrm>
              <a:off x="6912956" y="1971718"/>
              <a:ext cx="308154" cy="313030"/>
            </a:xfrm>
            <a:custGeom>
              <a:avLst/>
              <a:gdLst/>
              <a:ahLst/>
              <a:cxnLst/>
              <a:rect l="l" t="t" r="r" b="b"/>
              <a:pathLst>
                <a:path w="11756" h="11942" extrusionOk="0">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3" name="Google Shape;23403;p75"/>
            <p:cNvSpPr/>
            <p:nvPr/>
          </p:nvSpPr>
          <p:spPr>
            <a:xfrm>
              <a:off x="6913034" y="2073108"/>
              <a:ext cx="319976" cy="211640"/>
            </a:xfrm>
            <a:custGeom>
              <a:avLst/>
              <a:gdLst/>
              <a:ahLst/>
              <a:cxnLst/>
              <a:rect l="l" t="t" r="r" b="b"/>
              <a:pathLst>
                <a:path w="12207" h="8074" extrusionOk="0">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4" name="Google Shape;23404;p75"/>
            <p:cNvSpPr/>
            <p:nvPr/>
          </p:nvSpPr>
          <p:spPr>
            <a:xfrm>
              <a:off x="6913139" y="2073003"/>
              <a:ext cx="308076" cy="211745"/>
            </a:xfrm>
            <a:custGeom>
              <a:avLst/>
              <a:gdLst/>
              <a:ahLst/>
              <a:cxnLst/>
              <a:rect l="l" t="t" r="r" b="b"/>
              <a:pathLst>
                <a:path w="11753" h="8078" extrusionOk="0">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5" name="Google Shape;23405;p75"/>
            <p:cNvSpPr/>
            <p:nvPr/>
          </p:nvSpPr>
          <p:spPr>
            <a:xfrm>
              <a:off x="6940505" y="2107105"/>
              <a:ext cx="292505" cy="177668"/>
            </a:xfrm>
            <a:custGeom>
              <a:avLst/>
              <a:gdLst/>
              <a:ahLst/>
              <a:cxnLst/>
              <a:rect l="l" t="t" r="r" b="b"/>
              <a:pathLst>
                <a:path w="11159" h="6778" extrusionOk="0">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6" name="Google Shape;23406;p75"/>
            <p:cNvSpPr/>
            <p:nvPr/>
          </p:nvSpPr>
          <p:spPr>
            <a:xfrm>
              <a:off x="6942628" y="2107000"/>
              <a:ext cx="290277" cy="154077"/>
            </a:xfrm>
            <a:custGeom>
              <a:avLst/>
              <a:gdLst/>
              <a:ahLst/>
              <a:cxnLst/>
              <a:rect l="l" t="t" r="r" b="b"/>
              <a:pathLst>
                <a:path w="11074" h="5878" extrusionOk="0">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7" name="Google Shape;23407;p75"/>
            <p:cNvSpPr/>
            <p:nvPr/>
          </p:nvSpPr>
          <p:spPr>
            <a:xfrm>
              <a:off x="6942628" y="1988572"/>
              <a:ext cx="23722" cy="23722"/>
            </a:xfrm>
            <a:custGeom>
              <a:avLst/>
              <a:gdLst/>
              <a:ahLst/>
              <a:cxnLst/>
              <a:rect l="l" t="t" r="r" b="b"/>
              <a:pathLst>
                <a:path w="905" h="905" extrusionOk="0">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8" name="Google Shape;23408;p75"/>
            <p:cNvSpPr/>
            <p:nvPr/>
          </p:nvSpPr>
          <p:spPr>
            <a:xfrm>
              <a:off x="6957569" y="2107000"/>
              <a:ext cx="224458" cy="96147"/>
            </a:xfrm>
            <a:custGeom>
              <a:avLst/>
              <a:gdLst/>
              <a:ahLst/>
              <a:cxnLst/>
              <a:rect l="l" t="t" r="r" b="b"/>
              <a:pathLst>
                <a:path w="8563" h="3668" extrusionOk="0">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9" name="Google Shape;23409;p75"/>
            <p:cNvSpPr/>
            <p:nvPr/>
          </p:nvSpPr>
          <p:spPr>
            <a:xfrm>
              <a:off x="6865118" y="1959345"/>
              <a:ext cx="374262" cy="378404"/>
            </a:xfrm>
            <a:custGeom>
              <a:avLst/>
              <a:gdLst/>
              <a:ahLst/>
              <a:cxnLst/>
              <a:rect l="l" t="t" r="r" b="b"/>
              <a:pathLst>
                <a:path w="14278" h="14436" extrusionOk="0">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0" name="Google Shape;23410;p75"/>
            <p:cNvSpPr/>
            <p:nvPr/>
          </p:nvSpPr>
          <p:spPr>
            <a:xfrm>
              <a:off x="7142131" y="2189596"/>
              <a:ext cx="21468" cy="12923"/>
            </a:xfrm>
            <a:custGeom>
              <a:avLst/>
              <a:gdLst/>
              <a:ahLst/>
              <a:cxnLst/>
              <a:rect l="l" t="t" r="r" b="b"/>
              <a:pathLst>
                <a:path w="819" h="493" extrusionOk="0">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1" name="Google Shape;23411;p75"/>
            <p:cNvSpPr/>
            <p:nvPr/>
          </p:nvSpPr>
          <p:spPr>
            <a:xfrm>
              <a:off x="6931304" y="1982963"/>
              <a:ext cx="40577" cy="34863"/>
            </a:xfrm>
            <a:custGeom>
              <a:avLst/>
              <a:gdLst/>
              <a:ahLst/>
              <a:cxnLst/>
              <a:rect l="l" t="t" r="r" b="b"/>
              <a:pathLst>
                <a:path w="1548" h="1330" extrusionOk="0">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12" name="Google Shape;23412;p75"/>
          <p:cNvGrpSpPr/>
          <p:nvPr/>
        </p:nvGrpSpPr>
        <p:grpSpPr>
          <a:xfrm>
            <a:off x="1710141" y="3500562"/>
            <a:ext cx="269019" cy="360972"/>
            <a:chOff x="1710141" y="3348162"/>
            <a:chExt cx="269019" cy="360972"/>
          </a:xfrm>
        </p:grpSpPr>
        <p:sp>
          <p:nvSpPr>
            <p:cNvPr id="23413" name="Google Shape;23413;p75"/>
            <p:cNvSpPr/>
            <p:nvPr/>
          </p:nvSpPr>
          <p:spPr>
            <a:xfrm>
              <a:off x="1723038" y="3353405"/>
              <a:ext cx="45190" cy="350199"/>
            </a:xfrm>
            <a:custGeom>
              <a:avLst/>
              <a:gdLst/>
              <a:ahLst/>
              <a:cxnLst/>
              <a:rect l="l" t="t" r="r" b="b"/>
              <a:pathLst>
                <a:path w="1724" h="13360" extrusionOk="0">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4" name="Google Shape;23414;p75"/>
            <p:cNvSpPr/>
            <p:nvPr/>
          </p:nvSpPr>
          <p:spPr>
            <a:xfrm>
              <a:off x="1723038" y="3353405"/>
              <a:ext cx="24273" cy="350199"/>
            </a:xfrm>
            <a:custGeom>
              <a:avLst/>
              <a:gdLst/>
              <a:ahLst/>
              <a:cxnLst/>
              <a:rect l="l" t="t" r="r" b="b"/>
              <a:pathLst>
                <a:path w="926" h="13360" extrusionOk="0">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5" name="Google Shape;23415;p75"/>
            <p:cNvSpPr/>
            <p:nvPr/>
          </p:nvSpPr>
          <p:spPr>
            <a:xfrm>
              <a:off x="1812737" y="3513432"/>
              <a:ext cx="119031" cy="127209"/>
            </a:xfrm>
            <a:custGeom>
              <a:avLst/>
              <a:gdLst/>
              <a:ahLst/>
              <a:cxnLst/>
              <a:rect l="l" t="t" r="r" b="b"/>
              <a:pathLst>
                <a:path w="4541" h="4853" extrusionOk="0">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6" name="Google Shape;23416;p75"/>
            <p:cNvSpPr/>
            <p:nvPr/>
          </p:nvSpPr>
          <p:spPr>
            <a:xfrm>
              <a:off x="1717428" y="3455162"/>
              <a:ext cx="56514" cy="22621"/>
            </a:xfrm>
            <a:custGeom>
              <a:avLst/>
              <a:gdLst/>
              <a:ahLst/>
              <a:cxnLst/>
              <a:rect l="l" t="t" r="r" b="b"/>
              <a:pathLst>
                <a:path w="2156" h="863" extrusionOk="0">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7" name="Google Shape;23417;p75"/>
            <p:cNvSpPr/>
            <p:nvPr/>
          </p:nvSpPr>
          <p:spPr>
            <a:xfrm>
              <a:off x="1717428" y="3455162"/>
              <a:ext cx="28231" cy="22621"/>
            </a:xfrm>
            <a:custGeom>
              <a:avLst/>
              <a:gdLst/>
              <a:ahLst/>
              <a:cxnLst/>
              <a:rect l="l" t="t" r="r" b="b"/>
              <a:pathLst>
                <a:path w="1077" h="863" extrusionOk="0">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8" name="Google Shape;23418;p75"/>
            <p:cNvSpPr/>
            <p:nvPr/>
          </p:nvSpPr>
          <p:spPr>
            <a:xfrm>
              <a:off x="1717428" y="3579514"/>
              <a:ext cx="56514" cy="22595"/>
            </a:xfrm>
            <a:custGeom>
              <a:avLst/>
              <a:gdLst/>
              <a:ahLst/>
              <a:cxnLst/>
              <a:rect l="l" t="t" r="r" b="b"/>
              <a:pathLst>
                <a:path w="2156" h="862" extrusionOk="0">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9" name="Google Shape;23419;p75"/>
            <p:cNvSpPr/>
            <p:nvPr/>
          </p:nvSpPr>
          <p:spPr>
            <a:xfrm>
              <a:off x="1717428" y="3579514"/>
              <a:ext cx="28231" cy="22595"/>
            </a:xfrm>
            <a:custGeom>
              <a:avLst/>
              <a:gdLst/>
              <a:ahLst/>
              <a:cxnLst/>
              <a:rect l="l" t="t" r="r" b="b"/>
              <a:pathLst>
                <a:path w="1077" h="862" extrusionOk="0">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0" name="Google Shape;23420;p75"/>
            <p:cNvSpPr/>
            <p:nvPr/>
          </p:nvSpPr>
          <p:spPr>
            <a:xfrm>
              <a:off x="1812737" y="3513432"/>
              <a:ext cx="94129" cy="127209"/>
            </a:xfrm>
            <a:custGeom>
              <a:avLst/>
              <a:gdLst/>
              <a:ahLst/>
              <a:cxnLst/>
              <a:rect l="l" t="t" r="r" b="b"/>
              <a:pathLst>
                <a:path w="3591" h="4853" extrusionOk="0">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1" name="Google Shape;23421;p75"/>
            <p:cNvSpPr/>
            <p:nvPr/>
          </p:nvSpPr>
          <p:spPr>
            <a:xfrm>
              <a:off x="1832737" y="3458936"/>
              <a:ext cx="126659" cy="91927"/>
            </a:xfrm>
            <a:custGeom>
              <a:avLst/>
              <a:gdLst/>
              <a:ahLst/>
              <a:cxnLst/>
              <a:rect l="l" t="t" r="r" b="b"/>
              <a:pathLst>
                <a:path w="4832" h="3507" extrusionOk="0">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2" name="Google Shape;23422;p75"/>
            <p:cNvSpPr/>
            <p:nvPr/>
          </p:nvSpPr>
          <p:spPr>
            <a:xfrm>
              <a:off x="1814860" y="3385620"/>
              <a:ext cx="156908" cy="50407"/>
            </a:xfrm>
            <a:custGeom>
              <a:avLst/>
              <a:gdLst/>
              <a:ahLst/>
              <a:cxnLst/>
              <a:rect l="l" t="t" r="r" b="b"/>
              <a:pathLst>
                <a:path w="5986" h="1923" extrusionOk="0">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3" name="Google Shape;23423;p75"/>
            <p:cNvSpPr/>
            <p:nvPr/>
          </p:nvSpPr>
          <p:spPr>
            <a:xfrm>
              <a:off x="1710141" y="3348162"/>
              <a:ext cx="269019" cy="360972"/>
            </a:xfrm>
            <a:custGeom>
              <a:avLst/>
              <a:gdLst/>
              <a:ahLst/>
              <a:cxnLst/>
              <a:rect l="l" t="t" r="r" b="b"/>
              <a:pathLst>
                <a:path w="10263" h="13771" extrusionOk="0">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24" name="Google Shape;23424;p75"/>
          <p:cNvGrpSpPr/>
          <p:nvPr/>
        </p:nvGrpSpPr>
        <p:grpSpPr>
          <a:xfrm>
            <a:off x="4948250" y="3517522"/>
            <a:ext cx="360972" cy="327053"/>
            <a:chOff x="4948250" y="3365122"/>
            <a:chExt cx="360972" cy="327053"/>
          </a:xfrm>
        </p:grpSpPr>
        <p:sp>
          <p:nvSpPr>
            <p:cNvPr id="23425" name="Google Shape;23425;p75"/>
            <p:cNvSpPr/>
            <p:nvPr/>
          </p:nvSpPr>
          <p:spPr>
            <a:xfrm>
              <a:off x="4953493" y="3370364"/>
              <a:ext cx="350487" cy="169542"/>
            </a:xfrm>
            <a:custGeom>
              <a:avLst/>
              <a:gdLst/>
              <a:ahLst/>
              <a:cxnLst/>
              <a:rect l="l" t="t" r="r" b="b"/>
              <a:pathLst>
                <a:path w="13371" h="6468" extrusionOk="0">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6" name="Google Shape;23426;p75"/>
            <p:cNvSpPr/>
            <p:nvPr/>
          </p:nvSpPr>
          <p:spPr>
            <a:xfrm>
              <a:off x="4953493" y="3370364"/>
              <a:ext cx="190198" cy="169621"/>
            </a:xfrm>
            <a:custGeom>
              <a:avLst/>
              <a:gdLst/>
              <a:ahLst/>
              <a:cxnLst/>
              <a:rect l="l" t="t" r="r" b="b"/>
              <a:pathLst>
                <a:path w="7256" h="6471" extrusionOk="0">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7" name="Google Shape;23427;p75"/>
            <p:cNvSpPr/>
            <p:nvPr/>
          </p:nvSpPr>
          <p:spPr>
            <a:xfrm>
              <a:off x="5063821" y="3539881"/>
              <a:ext cx="129831" cy="146947"/>
            </a:xfrm>
            <a:custGeom>
              <a:avLst/>
              <a:gdLst/>
              <a:ahLst/>
              <a:cxnLst/>
              <a:rect l="l" t="t" r="r" b="b"/>
              <a:pathLst>
                <a:path w="4953" h="5606" extrusionOk="0">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8" name="Google Shape;23428;p75"/>
            <p:cNvSpPr/>
            <p:nvPr/>
          </p:nvSpPr>
          <p:spPr>
            <a:xfrm>
              <a:off x="5063926" y="3539881"/>
              <a:ext cx="115518" cy="146947"/>
            </a:xfrm>
            <a:custGeom>
              <a:avLst/>
              <a:gdLst/>
              <a:ahLst/>
              <a:cxnLst/>
              <a:rect l="l" t="t" r="r" b="b"/>
              <a:pathLst>
                <a:path w="4407" h="5606" extrusionOk="0">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9" name="Google Shape;23429;p75"/>
            <p:cNvSpPr/>
            <p:nvPr/>
          </p:nvSpPr>
          <p:spPr>
            <a:xfrm>
              <a:off x="5049640" y="3409919"/>
              <a:ext cx="90459" cy="79188"/>
            </a:xfrm>
            <a:custGeom>
              <a:avLst/>
              <a:gdLst/>
              <a:ahLst/>
              <a:cxnLst/>
              <a:rect l="l" t="t" r="r" b="b"/>
              <a:pathLst>
                <a:path w="3451" h="3021" extrusionOk="0">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0" name="Google Shape;23430;p75"/>
            <p:cNvSpPr/>
            <p:nvPr/>
          </p:nvSpPr>
          <p:spPr>
            <a:xfrm>
              <a:off x="5190952" y="3383077"/>
              <a:ext cx="78008" cy="60787"/>
            </a:xfrm>
            <a:custGeom>
              <a:avLst/>
              <a:gdLst/>
              <a:ahLst/>
              <a:cxnLst/>
              <a:rect l="l" t="t" r="r" b="b"/>
              <a:pathLst>
                <a:path w="2976" h="2319" extrusionOk="0">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1" name="Google Shape;23431;p75"/>
            <p:cNvSpPr/>
            <p:nvPr/>
          </p:nvSpPr>
          <p:spPr>
            <a:xfrm>
              <a:off x="5152970" y="3477757"/>
              <a:ext cx="109804" cy="62150"/>
            </a:xfrm>
            <a:custGeom>
              <a:avLst/>
              <a:gdLst/>
              <a:ahLst/>
              <a:cxnLst/>
              <a:rect l="l" t="t" r="r" b="b"/>
              <a:pathLst>
                <a:path w="4189" h="2371" extrusionOk="0">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2" name="Google Shape;23432;p75"/>
            <p:cNvSpPr/>
            <p:nvPr/>
          </p:nvSpPr>
          <p:spPr>
            <a:xfrm>
              <a:off x="4954043" y="3439120"/>
              <a:ext cx="55623" cy="66947"/>
            </a:xfrm>
            <a:custGeom>
              <a:avLst/>
              <a:gdLst/>
              <a:ahLst/>
              <a:cxnLst/>
              <a:rect l="l" t="t" r="r" b="b"/>
              <a:pathLst>
                <a:path w="2122" h="2554" extrusionOk="0">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3" name="Google Shape;23433;p75"/>
            <p:cNvSpPr/>
            <p:nvPr/>
          </p:nvSpPr>
          <p:spPr>
            <a:xfrm>
              <a:off x="5049640" y="3410365"/>
              <a:ext cx="38821" cy="67681"/>
            </a:xfrm>
            <a:custGeom>
              <a:avLst/>
              <a:gdLst/>
              <a:ahLst/>
              <a:cxnLst/>
              <a:rect l="l" t="t" r="r" b="b"/>
              <a:pathLst>
                <a:path w="1481" h="2582" extrusionOk="0">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4" name="Google Shape;23434;p75"/>
            <p:cNvSpPr/>
            <p:nvPr/>
          </p:nvSpPr>
          <p:spPr>
            <a:xfrm>
              <a:off x="4948250" y="3365122"/>
              <a:ext cx="360972" cy="327053"/>
            </a:xfrm>
            <a:custGeom>
              <a:avLst/>
              <a:gdLst/>
              <a:ahLst/>
              <a:cxnLst/>
              <a:rect l="l" t="t" r="r" b="b"/>
              <a:pathLst>
                <a:path w="13771" h="12477" extrusionOk="0">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5" name="Google Shape;23435;p75"/>
            <p:cNvSpPr/>
            <p:nvPr/>
          </p:nvSpPr>
          <p:spPr>
            <a:xfrm>
              <a:off x="5044293" y="3404650"/>
              <a:ext cx="101049" cy="89725"/>
            </a:xfrm>
            <a:custGeom>
              <a:avLst/>
              <a:gdLst/>
              <a:ahLst/>
              <a:cxnLst/>
              <a:rect l="l" t="t" r="r" b="b"/>
              <a:pathLst>
                <a:path w="3855" h="3423" extrusionOk="0">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36" name="Google Shape;23436;p75"/>
          <p:cNvGrpSpPr/>
          <p:nvPr/>
        </p:nvGrpSpPr>
        <p:grpSpPr>
          <a:xfrm>
            <a:off x="3312144" y="3500641"/>
            <a:ext cx="348154" cy="360789"/>
            <a:chOff x="3312144" y="3348241"/>
            <a:chExt cx="348154" cy="360789"/>
          </a:xfrm>
        </p:grpSpPr>
        <p:sp>
          <p:nvSpPr>
            <p:cNvPr id="23437" name="Google Shape;23437;p75"/>
            <p:cNvSpPr/>
            <p:nvPr/>
          </p:nvSpPr>
          <p:spPr>
            <a:xfrm>
              <a:off x="3531517" y="3467324"/>
              <a:ext cx="122334" cy="67419"/>
            </a:xfrm>
            <a:custGeom>
              <a:avLst/>
              <a:gdLst/>
              <a:ahLst/>
              <a:cxnLst/>
              <a:rect l="l" t="t" r="r" b="b"/>
              <a:pathLst>
                <a:path w="4667" h="2572" extrusionOk="0">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8" name="Google Shape;23438;p75"/>
            <p:cNvSpPr/>
            <p:nvPr/>
          </p:nvSpPr>
          <p:spPr>
            <a:xfrm>
              <a:off x="3541923" y="3498124"/>
              <a:ext cx="111665" cy="36619"/>
            </a:xfrm>
            <a:custGeom>
              <a:avLst/>
              <a:gdLst/>
              <a:ahLst/>
              <a:cxnLst/>
              <a:rect l="l" t="t" r="r" b="b"/>
              <a:pathLst>
                <a:path w="4260" h="1397" extrusionOk="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9" name="Google Shape;23439;p75"/>
            <p:cNvSpPr/>
            <p:nvPr/>
          </p:nvSpPr>
          <p:spPr>
            <a:xfrm>
              <a:off x="3362551" y="3605412"/>
              <a:ext cx="91744" cy="98297"/>
            </a:xfrm>
            <a:custGeom>
              <a:avLst/>
              <a:gdLst/>
              <a:ahLst/>
              <a:cxnLst/>
              <a:rect l="l" t="t" r="r" b="b"/>
              <a:pathLst>
                <a:path w="3500" h="3750" extrusionOk="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0" name="Google Shape;23440;p75"/>
            <p:cNvSpPr/>
            <p:nvPr/>
          </p:nvSpPr>
          <p:spPr>
            <a:xfrm>
              <a:off x="3362551" y="3605412"/>
              <a:ext cx="56724" cy="97091"/>
            </a:xfrm>
            <a:custGeom>
              <a:avLst/>
              <a:gdLst/>
              <a:ahLst/>
              <a:cxnLst/>
              <a:rect l="l" t="t" r="r" b="b"/>
              <a:pathLst>
                <a:path w="2164" h="3704" extrusionOk="0">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1" name="Google Shape;23441;p75"/>
            <p:cNvSpPr/>
            <p:nvPr/>
          </p:nvSpPr>
          <p:spPr>
            <a:xfrm>
              <a:off x="3479066" y="3540798"/>
              <a:ext cx="95807" cy="152557"/>
            </a:xfrm>
            <a:custGeom>
              <a:avLst/>
              <a:gdLst/>
              <a:ahLst/>
              <a:cxnLst/>
              <a:rect l="l" t="t" r="r" b="b"/>
              <a:pathLst>
                <a:path w="3655" h="5820" extrusionOk="0">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2" name="Google Shape;23442;p75"/>
            <p:cNvSpPr/>
            <p:nvPr/>
          </p:nvSpPr>
          <p:spPr>
            <a:xfrm>
              <a:off x="3479066" y="3550654"/>
              <a:ext cx="64378" cy="142177"/>
            </a:xfrm>
            <a:custGeom>
              <a:avLst/>
              <a:gdLst/>
              <a:ahLst/>
              <a:cxnLst/>
              <a:rect l="l" t="t" r="r" b="b"/>
              <a:pathLst>
                <a:path w="2456" h="5424" extrusionOk="0">
                  <a:moveTo>
                    <a:pt x="584" y="1"/>
                  </a:moveTo>
                  <a:lnTo>
                    <a:pt x="1" y="4052"/>
                  </a:lnTo>
                  <a:cubicBezTo>
                    <a:pt x="613" y="4632"/>
                    <a:pt x="1495" y="5223"/>
                    <a:pt x="2455" y="5423"/>
                  </a:cubicBezTo>
                  <a:lnTo>
                    <a:pt x="584" y="1"/>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3" name="Google Shape;23443;p75"/>
            <p:cNvSpPr/>
            <p:nvPr/>
          </p:nvSpPr>
          <p:spPr>
            <a:xfrm>
              <a:off x="3316286" y="3353431"/>
              <a:ext cx="326791" cy="317512"/>
            </a:xfrm>
            <a:custGeom>
              <a:avLst/>
              <a:gdLst/>
              <a:ahLst/>
              <a:cxnLst/>
              <a:rect l="l" t="t" r="r" b="b"/>
              <a:pathLst>
                <a:path w="12467" h="12113" extrusionOk="0">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4" name="Google Shape;23444;p75"/>
            <p:cNvSpPr/>
            <p:nvPr/>
          </p:nvSpPr>
          <p:spPr>
            <a:xfrm>
              <a:off x="3375002" y="3447246"/>
              <a:ext cx="28336" cy="28231"/>
            </a:xfrm>
            <a:custGeom>
              <a:avLst/>
              <a:gdLst/>
              <a:ahLst/>
              <a:cxnLst/>
              <a:rect l="l" t="t" r="r" b="b"/>
              <a:pathLst>
                <a:path w="1081" h="1077" extrusionOk="0">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5" name="Google Shape;23445;p75"/>
            <p:cNvSpPr/>
            <p:nvPr/>
          </p:nvSpPr>
          <p:spPr>
            <a:xfrm>
              <a:off x="3391516" y="3430470"/>
              <a:ext cx="28310" cy="28310"/>
            </a:xfrm>
            <a:custGeom>
              <a:avLst/>
              <a:gdLst/>
              <a:ahLst/>
              <a:cxnLst/>
              <a:rect l="l" t="t" r="r" b="b"/>
              <a:pathLst>
                <a:path w="1080" h="1080" extrusionOk="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6" name="Google Shape;23446;p75"/>
            <p:cNvSpPr/>
            <p:nvPr/>
          </p:nvSpPr>
          <p:spPr>
            <a:xfrm>
              <a:off x="3394740" y="3453510"/>
              <a:ext cx="28310" cy="28231"/>
            </a:xfrm>
            <a:custGeom>
              <a:avLst/>
              <a:gdLst/>
              <a:ahLst/>
              <a:cxnLst/>
              <a:rect l="l" t="t" r="r" b="b"/>
              <a:pathLst>
                <a:path w="1080" h="1077" extrusionOk="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7" name="Google Shape;23447;p75"/>
            <p:cNvSpPr/>
            <p:nvPr/>
          </p:nvSpPr>
          <p:spPr>
            <a:xfrm>
              <a:off x="3542133" y="3554350"/>
              <a:ext cx="23617" cy="16593"/>
            </a:xfrm>
            <a:custGeom>
              <a:avLst/>
              <a:gdLst/>
              <a:ahLst/>
              <a:cxnLst/>
              <a:rect l="l" t="t" r="r" b="b"/>
              <a:pathLst>
                <a:path w="901" h="633" extrusionOk="0">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8" name="Google Shape;23448;p75"/>
            <p:cNvSpPr/>
            <p:nvPr/>
          </p:nvSpPr>
          <p:spPr>
            <a:xfrm>
              <a:off x="3446379" y="3419644"/>
              <a:ext cx="15439" cy="18270"/>
            </a:xfrm>
            <a:custGeom>
              <a:avLst/>
              <a:gdLst/>
              <a:ahLst/>
              <a:cxnLst/>
              <a:rect l="l" t="t" r="r" b="b"/>
              <a:pathLst>
                <a:path w="589" h="697" extrusionOk="0">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9" name="Google Shape;23449;p75"/>
            <p:cNvSpPr/>
            <p:nvPr/>
          </p:nvSpPr>
          <p:spPr>
            <a:xfrm>
              <a:off x="3312144" y="3348241"/>
              <a:ext cx="348154" cy="360789"/>
            </a:xfrm>
            <a:custGeom>
              <a:avLst/>
              <a:gdLst/>
              <a:ahLst/>
              <a:cxnLst/>
              <a:rect l="l" t="t" r="r" b="b"/>
              <a:pathLst>
                <a:path w="13282" h="13764" extrusionOk="0">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50" name="Google Shape;23450;p75"/>
          <p:cNvGrpSpPr/>
          <p:nvPr/>
        </p:nvGrpSpPr>
        <p:grpSpPr>
          <a:xfrm>
            <a:off x="1137555" y="3500562"/>
            <a:ext cx="317564" cy="360972"/>
            <a:chOff x="1137555" y="3348162"/>
            <a:chExt cx="317564" cy="360972"/>
          </a:xfrm>
        </p:grpSpPr>
        <p:sp>
          <p:nvSpPr>
            <p:cNvPr id="23451" name="Google Shape;23451;p75"/>
            <p:cNvSpPr/>
            <p:nvPr/>
          </p:nvSpPr>
          <p:spPr>
            <a:xfrm>
              <a:off x="1240597" y="3370338"/>
              <a:ext cx="197852" cy="333449"/>
            </a:xfrm>
            <a:custGeom>
              <a:avLst/>
              <a:gdLst/>
              <a:ahLst/>
              <a:cxnLst/>
              <a:rect l="l" t="t" r="r" b="b"/>
              <a:pathLst>
                <a:path w="7548" h="12721" extrusionOk="0">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2" name="Google Shape;23452;p75"/>
            <p:cNvSpPr/>
            <p:nvPr/>
          </p:nvSpPr>
          <p:spPr>
            <a:xfrm>
              <a:off x="1155904" y="3370391"/>
              <a:ext cx="158376" cy="333397"/>
            </a:xfrm>
            <a:custGeom>
              <a:avLst/>
              <a:gdLst/>
              <a:ahLst/>
              <a:cxnLst/>
              <a:rect l="l" t="t" r="r" b="b"/>
              <a:pathLst>
                <a:path w="6042" h="12719" extrusionOk="0">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3" name="Google Shape;23453;p75"/>
            <p:cNvSpPr/>
            <p:nvPr/>
          </p:nvSpPr>
          <p:spPr>
            <a:xfrm>
              <a:off x="1184187" y="3472855"/>
              <a:ext cx="28231" cy="134890"/>
            </a:xfrm>
            <a:custGeom>
              <a:avLst/>
              <a:gdLst/>
              <a:ahLst/>
              <a:cxnLst/>
              <a:rect l="l" t="t" r="r" b="b"/>
              <a:pathLst>
                <a:path w="1077" h="5146" extrusionOk="0">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4" name="Google Shape;23454;p75"/>
            <p:cNvSpPr/>
            <p:nvPr/>
          </p:nvSpPr>
          <p:spPr>
            <a:xfrm>
              <a:off x="1381908" y="3427691"/>
              <a:ext cx="28309" cy="89542"/>
            </a:xfrm>
            <a:custGeom>
              <a:avLst/>
              <a:gdLst/>
              <a:ahLst/>
              <a:cxnLst/>
              <a:rect l="l" t="t" r="r" b="b"/>
              <a:pathLst>
                <a:path w="1080" h="3416" extrusionOk="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5" name="Google Shape;23455;p75"/>
            <p:cNvSpPr/>
            <p:nvPr/>
          </p:nvSpPr>
          <p:spPr>
            <a:xfrm>
              <a:off x="1137555" y="3348162"/>
              <a:ext cx="317564" cy="360972"/>
            </a:xfrm>
            <a:custGeom>
              <a:avLst/>
              <a:gdLst/>
              <a:ahLst/>
              <a:cxnLst/>
              <a:rect l="l" t="t" r="r" b="b"/>
              <a:pathLst>
                <a:path w="12115" h="13771" extrusionOk="0">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6" name="Google Shape;23456;p75"/>
            <p:cNvSpPr/>
            <p:nvPr/>
          </p:nvSpPr>
          <p:spPr>
            <a:xfrm>
              <a:off x="1291842" y="3410286"/>
              <a:ext cx="10642" cy="27576"/>
            </a:xfrm>
            <a:custGeom>
              <a:avLst/>
              <a:gdLst/>
              <a:ahLst/>
              <a:cxnLst/>
              <a:rect l="l" t="t" r="r" b="b"/>
              <a:pathLst>
                <a:path w="406" h="1052" extrusionOk="0">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7" name="Google Shape;23457;p75"/>
            <p:cNvSpPr/>
            <p:nvPr/>
          </p:nvSpPr>
          <p:spPr>
            <a:xfrm>
              <a:off x="1291842" y="3455529"/>
              <a:ext cx="10642" cy="27497"/>
            </a:xfrm>
            <a:custGeom>
              <a:avLst/>
              <a:gdLst/>
              <a:ahLst/>
              <a:cxnLst/>
              <a:rect l="l" t="t" r="r" b="b"/>
              <a:pathLst>
                <a:path w="406" h="1049" extrusionOk="0">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8" name="Google Shape;23458;p75"/>
            <p:cNvSpPr/>
            <p:nvPr/>
          </p:nvSpPr>
          <p:spPr>
            <a:xfrm>
              <a:off x="1291842" y="3500693"/>
              <a:ext cx="10642" cy="27602"/>
            </a:xfrm>
            <a:custGeom>
              <a:avLst/>
              <a:gdLst/>
              <a:ahLst/>
              <a:cxnLst/>
              <a:rect l="l" t="t" r="r" b="b"/>
              <a:pathLst>
                <a:path w="406" h="1053" extrusionOk="0">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9" name="Google Shape;23459;p75"/>
            <p:cNvSpPr/>
            <p:nvPr/>
          </p:nvSpPr>
          <p:spPr>
            <a:xfrm>
              <a:off x="1173231" y="3495083"/>
              <a:ext cx="10616" cy="16252"/>
            </a:xfrm>
            <a:custGeom>
              <a:avLst/>
              <a:gdLst/>
              <a:ahLst/>
              <a:cxnLst/>
              <a:rect l="l" t="t" r="r" b="b"/>
              <a:pathLst>
                <a:path w="405" h="620" extrusionOk="0">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0" name="Google Shape;23460;p75"/>
            <p:cNvSpPr/>
            <p:nvPr/>
          </p:nvSpPr>
          <p:spPr>
            <a:xfrm>
              <a:off x="1173231" y="3534612"/>
              <a:ext cx="10616" cy="16252"/>
            </a:xfrm>
            <a:custGeom>
              <a:avLst/>
              <a:gdLst/>
              <a:ahLst/>
              <a:cxnLst/>
              <a:rect l="l" t="t" r="r" b="b"/>
              <a:pathLst>
                <a:path w="405" h="620" extrusionOk="0">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1" name="Google Shape;23461;p75"/>
            <p:cNvSpPr/>
            <p:nvPr/>
          </p:nvSpPr>
          <p:spPr>
            <a:xfrm>
              <a:off x="1173231" y="3574193"/>
              <a:ext cx="10616" cy="16226"/>
            </a:xfrm>
            <a:custGeom>
              <a:avLst/>
              <a:gdLst/>
              <a:ahLst/>
              <a:cxnLst/>
              <a:rect l="l" t="t" r="r" b="b"/>
              <a:pathLst>
                <a:path w="405" h="619" extrusionOk="0">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2" name="Google Shape;23462;p75"/>
            <p:cNvSpPr/>
            <p:nvPr/>
          </p:nvSpPr>
          <p:spPr>
            <a:xfrm>
              <a:off x="1410585" y="3489448"/>
              <a:ext cx="10616" cy="16252"/>
            </a:xfrm>
            <a:custGeom>
              <a:avLst/>
              <a:gdLst/>
              <a:ahLst/>
              <a:cxnLst/>
              <a:rect l="l" t="t" r="r" b="b"/>
              <a:pathLst>
                <a:path w="405" h="620" extrusionOk="0">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3" name="Google Shape;23463;p75"/>
            <p:cNvSpPr/>
            <p:nvPr/>
          </p:nvSpPr>
          <p:spPr>
            <a:xfrm>
              <a:off x="1399156" y="3523734"/>
              <a:ext cx="19109" cy="14758"/>
            </a:xfrm>
            <a:custGeom>
              <a:avLst/>
              <a:gdLst/>
              <a:ahLst/>
              <a:cxnLst/>
              <a:rect l="l" t="t" r="r" b="b"/>
              <a:pathLst>
                <a:path w="729" h="563" extrusionOk="0">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4" name="Google Shape;23464;p75"/>
            <p:cNvSpPr/>
            <p:nvPr/>
          </p:nvSpPr>
          <p:spPr>
            <a:xfrm>
              <a:off x="1410585" y="3449841"/>
              <a:ext cx="10616" cy="16226"/>
            </a:xfrm>
            <a:custGeom>
              <a:avLst/>
              <a:gdLst/>
              <a:ahLst/>
              <a:cxnLst/>
              <a:rect l="l" t="t" r="r" b="b"/>
              <a:pathLst>
                <a:path w="405" h="619" extrusionOk="0">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5" name="Google Shape;23465;p75"/>
            <p:cNvSpPr/>
            <p:nvPr/>
          </p:nvSpPr>
          <p:spPr>
            <a:xfrm>
              <a:off x="1174856" y="3609789"/>
              <a:ext cx="19371" cy="15518"/>
            </a:xfrm>
            <a:custGeom>
              <a:avLst/>
              <a:gdLst/>
              <a:ahLst/>
              <a:cxnLst/>
              <a:rect l="l" t="t" r="r" b="b"/>
              <a:pathLst>
                <a:path w="739" h="592" extrusionOk="0">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6" name="Google Shape;23466;p75"/>
            <p:cNvSpPr/>
            <p:nvPr/>
          </p:nvSpPr>
          <p:spPr>
            <a:xfrm>
              <a:off x="1291842" y="3545962"/>
              <a:ext cx="10642" cy="27497"/>
            </a:xfrm>
            <a:custGeom>
              <a:avLst/>
              <a:gdLst/>
              <a:ahLst/>
              <a:cxnLst/>
              <a:rect l="l" t="t" r="r" b="b"/>
              <a:pathLst>
                <a:path w="406" h="1049" extrusionOk="0">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7" name="Google Shape;23467;p75"/>
            <p:cNvSpPr/>
            <p:nvPr/>
          </p:nvSpPr>
          <p:spPr>
            <a:xfrm>
              <a:off x="1291842" y="3591205"/>
              <a:ext cx="10642" cy="27497"/>
            </a:xfrm>
            <a:custGeom>
              <a:avLst/>
              <a:gdLst/>
              <a:ahLst/>
              <a:cxnLst/>
              <a:rect l="l" t="t" r="r" b="b"/>
              <a:pathLst>
                <a:path w="406" h="1049" extrusionOk="0">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8" name="Google Shape;23468;p75"/>
            <p:cNvSpPr/>
            <p:nvPr/>
          </p:nvSpPr>
          <p:spPr>
            <a:xfrm>
              <a:off x="1291842" y="3636395"/>
              <a:ext cx="10642" cy="27471"/>
            </a:xfrm>
            <a:custGeom>
              <a:avLst/>
              <a:gdLst/>
              <a:ahLst/>
              <a:cxnLst/>
              <a:rect l="l" t="t" r="r" b="b"/>
              <a:pathLst>
                <a:path w="406" h="1048" extrusionOk="0">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9" name="Google Shape;23469;p75"/>
            <p:cNvSpPr/>
            <p:nvPr/>
          </p:nvSpPr>
          <p:spPr>
            <a:xfrm>
              <a:off x="1205393" y="3625045"/>
              <a:ext cx="18008" cy="10616"/>
            </a:xfrm>
            <a:custGeom>
              <a:avLst/>
              <a:gdLst/>
              <a:ahLst/>
              <a:cxnLst/>
              <a:rect l="l" t="t" r="r" b="b"/>
              <a:pathLst>
                <a:path w="687" h="405" extrusionOk="0">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0" name="Google Shape;23470;p75"/>
            <p:cNvSpPr/>
            <p:nvPr/>
          </p:nvSpPr>
          <p:spPr>
            <a:xfrm>
              <a:off x="1369274" y="3534612"/>
              <a:ext cx="18008" cy="10642"/>
            </a:xfrm>
            <a:custGeom>
              <a:avLst/>
              <a:gdLst/>
              <a:ahLst/>
              <a:cxnLst/>
              <a:rect l="l" t="t" r="r" b="b"/>
              <a:pathLst>
                <a:path w="687" h="406" extrusionOk="0">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71" name="Google Shape;23471;p75"/>
          <p:cNvGrpSpPr/>
          <p:nvPr/>
        </p:nvGrpSpPr>
        <p:grpSpPr>
          <a:xfrm>
            <a:off x="7397808" y="2111745"/>
            <a:ext cx="403463" cy="378325"/>
            <a:chOff x="7397808" y="1959345"/>
            <a:chExt cx="403463" cy="378325"/>
          </a:xfrm>
        </p:grpSpPr>
        <p:sp>
          <p:nvSpPr>
            <p:cNvPr id="23472" name="Google Shape;23472;p75"/>
            <p:cNvSpPr/>
            <p:nvPr/>
          </p:nvSpPr>
          <p:spPr>
            <a:xfrm>
              <a:off x="7397808" y="2035965"/>
              <a:ext cx="106659" cy="94758"/>
            </a:xfrm>
            <a:custGeom>
              <a:avLst/>
              <a:gdLst/>
              <a:ahLst/>
              <a:cxnLst/>
              <a:rect l="l" t="t" r="r" b="b"/>
              <a:pathLst>
                <a:path w="4069" h="3615" extrusionOk="0">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3" name="Google Shape;23473;p75"/>
            <p:cNvSpPr/>
            <p:nvPr/>
          </p:nvSpPr>
          <p:spPr>
            <a:xfrm>
              <a:off x="7694586" y="2035965"/>
              <a:ext cx="106685" cy="94758"/>
            </a:xfrm>
            <a:custGeom>
              <a:avLst/>
              <a:gdLst/>
              <a:ahLst/>
              <a:cxnLst/>
              <a:rect l="l" t="t" r="r" b="b"/>
              <a:pathLst>
                <a:path w="4070" h="3615" extrusionOk="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4" name="Google Shape;23474;p75"/>
            <p:cNvSpPr/>
            <p:nvPr/>
          </p:nvSpPr>
          <p:spPr>
            <a:xfrm>
              <a:off x="7466459" y="1964876"/>
              <a:ext cx="271299" cy="349570"/>
            </a:xfrm>
            <a:custGeom>
              <a:avLst/>
              <a:gdLst/>
              <a:ahLst/>
              <a:cxnLst/>
              <a:rect l="l" t="t" r="r" b="b"/>
              <a:pathLst>
                <a:path w="10350" h="13336" extrusionOk="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5" name="Google Shape;23475;p75"/>
            <p:cNvSpPr/>
            <p:nvPr/>
          </p:nvSpPr>
          <p:spPr>
            <a:xfrm>
              <a:off x="7466459" y="1964850"/>
              <a:ext cx="156462" cy="349439"/>
            </a:xfrm>
            <a:custGeom>
              <a:avLst/>
              <a:gdLst/>
              <a:ahLst/>
              <a:cxnLst/>
              <a:rect l="l" t="t" r="r" b="b"/>
              <a:pathLst>
                <a:path w="5969" h="13331" extrusionOk="0">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6" name="Google Shape;23476;p75"/>
            <p:cNvSpPr/>
            <p:nvPr/>
          </p:nvSpPr>
          <p:spPr>
            <a:xfrm>
              <a:off x="7447559" y="2165166"/>
              <a:ext cx="299792" cy="167026"/>
            </a:xfrm>
            <a:custGeom>
              <a:avLst/>
              <a:gdLst/>
              <a:ahLst/>
              <a:cxnLst/>
              <a:rect l="l" t="t" r="r" b="b"/>
              <a:pathLst>
                <a:path w="11437" h="6372" extrusionOk="0">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7" name="Google Shape;23477;p75"/>
            <p:cNvSpPr/>
            <p:nvPr/>
          </p:nvSpPr>
          <p:spPr>
            <a:xfrm>
              <a:off x="7747037" y="2172191"/>
              <a:ext cx="210" cy="105"/>
            </a:xfrm>
            <a:custGeom>
              <a:avLst/>
              <a:gdLst/>
              <a:ahLst/>
              <a:cxnLst/>
              <a:rect l="l" t="t" r="r" b="b"/>
              <a:pathLst>
                <a:path w="8" h="4" extrusionOk="0">
                  <a:moveTo>
                    <a:pt x="1" y="0"/>
                  </a:moveTo>
                  <a:lnTo>
                    <a:pt x="1" y="4"/>
                  </a:lnTo>
                  <a:lnTo>
                    <a:pt x="8"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8" name="Google Shape;23478;p75"/>
            <p:cNvSpPr/>
            <p:nvPr/>
          </p:nvSpPr>
          <p:spPr>
            <a:xfrm>
              <a:off x="7569605" y="2060840"/>
              <a:ext cx="59214" cy="56907"/>
            </a:xfrm>
            <a:custGeom>
              <a:avLst/>
              <a:gdLst/>
              <a:ahLst/>
              <a:cxnLst/>
              <a:rect l="l" t="t" r="r" b="b"/>
              <a:pathLst>
                <a:path w="2259" h="2171" extrusionOk="0">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9" name="Google Shape;23479;p75"/>
            <p:cNvSpPr/>
            <p:nvPr/>
          </p:nvSpPr>
          <p:spPr>
            <a:xfrm>
              <a:off x="7534035" y="2035965"/>
              <a:ext cx="23696" cy="29594"/>
            </a:xfrm>
            <a:custGeom>
              <a:avLst/>
              <a:gdLst/>
              <a:ahLst/>
              <a:cxnLst/>
              <a:rect l="l" t="t" r="r" b="b"/>
              <a:pathLst>
                <a:path w="904" h="1129" extrusionOk="0">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0" name="Google Shape;23480;p75"/>
            <p:cNvSpPr/>
            <p:nvPr/>
          </p:nvSpPr>
          <p:spPr>
            <a:xfrm>
              <a:off x="7640667" y="2035965"/>
              <a:ext cx="23722" cy="29594"/>
            </a:xfrm>
            <a:custGeom>
              <a:avLst/>
              <a:gdLst/>
              <a:ahLst/>
              <a:cxnLst/>
              <a:rect l="l" t="t" r="r" b="b"/>
              <a:pathLst>
                <a:path w="905" h="1129" extrusionOk="0">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1" name="Google Shape;23481;p75"/>
            <p:cNvSpPr/>
            <p:nvPr/>
          </p:nvSpPr>
          <p:spPr>
            <a:xfrm>
              <a:off x="7447559" y="2165140"/>
              <a:ext cx="193317" cy="166974"/>
            </a:xfrm>
            <a:custGeom>
              <a:avLst/>
              <a:gdLst/>
              <a:ahLst/>
              <a:cxnLst/>
              <a:rect l="l" t="t" r="r" b="b"/>
              <a:pathLst>
                <a:path w="7375" h="6370" extrusionOk="0">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2" name="Google Shape;23482;p75"/>
            <p:cNvSpPr/>
            <p:nvPr/>
          </p:nvSpPr>
          <p:spPr>
            <a:xfrm>
              <a:off x="7570889" y="2084536"/>
              <a:ext cx="56619" cy="33106"/>
            </a:xfrm>
            <a:custGeom>
              <a:avLst/>
              <a:gdLst/>
              <a:ahLst/>
              <a:cxnLst/>
              <a:rect l="l" t="t" r="r" b="b"/>
              <a:pathLst>
                <a:path w="2160" h="1263" extrusionOk="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3" name="Google Shape;23483;p75"/>
            <p:cNvSpPr/>
            <p:nvPr/>
          </p:nvSpPr>
          <p:spPr>
            <a:xfrm>
              <a:off x="7646198" y="2041495"/>
              <a:ext cx="12556" cy="12634"/>
            </a:xfrm>
            <a:custGeom>
              <a:avLst/>
              <a:gdLst/>
              <a:ahLst/>
              <a:cxnLst/>
              <a:rect l="l" t="t" r="r" b="b"/>
              <a:pathLst>
                <a:path w="479" h="482" extrusionOk="0">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4" name="Google Shape;23484;p75"/>
            <p:cNvSpPr/>
            <p:nvPr/>
          </p:nvSpPr>
          <p:spPr>
            <a:xfrm>
              <a:off x="7539565" y="2041495"/>
              <a:ext cx="12556" cy="12634"/>
            </a:xfrm>
            <a:custGeom>
              <a:avLst/>
              <a:gdLst/>
              <a:ahLst/>
              <a:cxnLst/>
              <a:rect l="l" t="t" r="r" b="b"/>
              <a:pathLst>
                <a:path w="479" h="482" extrusionOk="0">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5" name="Google Shape;23485;p75"/>
            <p:cNvSpPr/>
            <p:nvPr/>
          </p:nvSpPr>
          <p:spPr>
            <a:xfrm>
              <a:off x="7563995" y="2055309"/>
              <a:ext cx="70354" cy="68048"/>
            </a:xfrm>
            <a:custGeom>
              <a:avLst/>
              <a:gdLst/>
              <a:ahLst/>
              <a:cxnLst/>
              <a:rect l="l" t="t" r="r" b="b"/>
              <a:pathLst>
                <a:path w="2684" h="2596" extrusionOk="0">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6" name="Google Shape;23486;p75"/>
            <p:cNvSpPr/>
            <p:nvPr/>
          </p:nvSpPr>
          <p:spPr>
            <a:xfrm>
              <a:off x="7528504" y="2030434"/>
              <a:ext cx="34758" cy="40656"/>
            </a:xfrm>
            <a:custGeom>
              <a:avLst/>
              <a:gdLst/>
              <a:ahLst/>
              <a:cxnLst/>
              <a:rect l="l" t="t" r="r" b="b"/>
              <a:pathLst>
                <a:path w="1326" h="1551" extrusionOk="0">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7" name="Google Shape;23487;p75"/>
            <p:cNvSpPr/>
            <p:nvPr/>
          </p:nvSpPr>
          <p:spPr>
            <a:xfrm>
              <a:off x="7635057" y="2030434"/>
              <a:ext cx="34863" cy="40656"/>
            </a:xfrm>
            <a:custGeom>
              <a:avLst/>
              <a:gdLst/>
              <a:ahLst/>
              <a:cxnLst/>
              <a:rect l="l" t="t" r="r" b="b"/>
              <a:pathLst>
                <a:path w="1330" h="1551" extrusionOk="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8" name="Google Shape;23488;p75"/>
            <p:cNvSpPr/>
            <p:nvPr/>
          </p:nvSpPr>
          <p:spPr>
            <a:xfrm>
              <a:off x="7401661" y="1959345"/>
              <a:ext cx="394996" cy="378325"/>
            </a:xfrm>
            <a:custGeom>
              <a:avLst/>
              <a:gdLst/>
              <a:ahLst/>
              <a:cxnLst/>
              <a:rect l="l" t="t" r="r" b="b"/>
              <a:pathLst>
                <a:path w="15069" h="14433" extrusionOk="0">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89" name="Google Shape;23489;p75"/>
          <p:cNvGrpSpPr/>
          <p:nvPr/>
        </p:nvGrpSpPr>
        <p:grpSpPr>
          <a:xfrm>
            <a:off x="6569336" y="3500536"/>
            <a:ext cx="387893" cy="360972"/>
            <a:chOff x="6569336" y="3348136"/>
            <a:chExt cx="387893" cy="360972"/>
          </a:xfrm>
        </p:grpSpPr>
        <p:sp>
          <p:nvSpPr>
            <p:cNvPr id="23490" name="Google Shape;23490;p75"/>
            <p:cNvSpPr/>
            <p:nvPr/>
          </p:nvSpPr>
          <p:spPr>
            <a:xfrm>
              <a:off x="6595601" y="3353405"/>
              <a:ext cx="350461" cy="350382"/>
            </a:xfrm>
            <a:custGeom>
              <a:avLst/>
              <a:gdLst/>
              <a:ahLst/>
              <a:cxnLst/>
              <a:rect l="l" t="t" r="r" b="b"/>
              <a:pathLst>
                <a:path w="13370" h="13367" extrusionOk="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1" name="Google Shape;23491;p75"/>
            <p:cNvSpPr/>
            <p:nvPr/>
          </p:nvSpPr>
          <p:spPr>
            <a:xfrm>
              <a:off x="6590516" y="3379408"/>
              <a:ext cx="329570" cy="324380"/>
            </a:xfrm>
            <a:custGeom>
              <a:avLst/>
              <a:gdLst/>
              <a:ahLst/>
              <a:cxnLst/>
              <a:rect l="l" t="t" r="r" b="b"/>
              <a:pathLst>
                <a:path w="12573" h="12375" extrusionOk="0">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2" name="Google Shape;23492;p75"/>
            <p:cNvSpPr/>
            <p:nvPr/>
          </p:nvSpPr>
          <p:spPr>
            <a:xfrm>
              <a:off x="6780504" y="3544337"/>
              <a:ext cx="32477" cy="24142"/>
            </a:xfrm>
            <a:custGeom>
              <a:avLst/>
              <a:gdLst/>
              <a:ahLst/>
              <a:cxnLst/>
              <a:rect l="l" t="t" r="r" b="b"/>
              <a:pathLst>
                <a:path w="1239" h="921" extrusionOk="0">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3" name="Google Shape;23493;p75"/>
            <p:cNvSpPr/>
            <p:nvPr/>
          </p:nvSpPr>
          <p:spPr>
            <a:xfrm>
              <a:off x="6834135" y="3547325"/>
              <a:ext cx="38113" cy="22333"/>
            </a:xfrm>
            <a:custGeom>
              <a:avLst/>
              <a:gdLst/>
              <a:ahLst/>
              <a:cxnLst/>
              <a:rect l="l" t="t" r="r" b="b"/>
              <a:pathLst>
                <a:path w="1454" h="852" extrusionOk="0">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4" name="Google Shape;23494;p75"/>
            <p:cNvSpPr/>
            <p:nvPr/>
          </p:nvSpPr>
          <p:spPr>
            <a:xfrm>
              <a:off x="6782548" y="3585517"/>
              <a:ext cx="92085" cy="65269"/>
            </a:xfrm>
            <a:custGeom>
              <a:avLst/>
              <a:gdLst/>
              <a:ahLst/>
              <a:cxnLst/>
              <a:rect l="l" t="t" r="r" b="b"/>
              <a:pathLst>
                <a:path w="3513" h="2490" extrusionOk="0">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5" name="Google Shape;23495;p75"/>
            <p:cNvSpPr/>
            <p:nvPr/>
          </p:nvSpPr>
          <p:spPr>
            <a:xfrm>
              <a:off x="6841789" y="3644023"/>
              <a:ext cx="14312" cy="6684"/>
            </a:xfrm>
            <a:custGeom>
              <a:avLst/>
              <a:gdLst/>
              <a:ahLst/>
              <a:cxnLst/>
              <a:rect l="l" t="t" r="r" b="b"/>
              <a:pathLst>
                <a:path w="546" h="255" extrusionOk="0">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6" name="Google Shape;23496;p75"/>
            <p:cNvSpPr/>
            <p:nvPr/>
          </p:nvSpPr>
          <p:spPr>
            <a:xfrm>
              <a:off x="6578825" y="3353300"/>
              <a:ext cx="290566" cy="276935"/>
            </a:xfrm>
            <a:custGeom>
              <a:avLst/>
              <a:gdLst/>
              <a:ahLst/>
              <a:cxnLst/>
              <a:rect l="l" t="t" r="r" b="b"/>
              <a:pathLst>
                <a:path w="11085" h="10565" extrusionOk="0">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7" name="Google Shape;23497;p75"/>
            <p:cNvSpPr/>
            <p:nvPr/>
          </p:nvSpPr>
          <p:spPr>
            <a:xfrm>
              <a:off x="6569336" y="3379408"/>
              <a:ext cx="109699" cy="250827"/>
            </a:xfrm>
            <a:custGeom>
              <a:avLst/>
              <a:gdLst/>
              <a:ahLst/>
              <a:cxnLst/>
              <a:rect l="l" t="t" r="r" b="b"/>
              <a:pathLst>
                <a:path w="4185" h="9569" extrusionOk="0">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8" name="Google Shape;23498;p75"/>
            <p:cNvSpPr/>
            <p:nvPr/>
          </p:nvSpPr>
          <p:spPr>
            <a:xfrm>
              <a:off x="6571171" y="3348136"/>
              <a:ext cx="386058" cy="360972"/>
            </a:xfrm>
            <a:custGeom>
              <a:avLst/>
              <a:gdLst/>
              <a:ahLst/>
              <a:cxnLst/>
              <a:rect l="l" t="t" r="r" b="b"/>
              <a:pathLst>
                <a:path w="14728" h="13771" extrusionOk="0">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9" name="Google Shape;23499;p75"/>
            <p:cNvSpPr/>
            <p:nvPr/>
          </p:nvSpPr>
          <p:spPr>
            <a:xfrm>
              <a:off x="6752089" y="3562790"/>
              <a:ext cx="48048" cy="28545"/>
            </a:xfrm>
            <a:custGeom>
              <a:avLst/>
              <a:gdLst/>
              <a:ahLst/>
              <a:cxnLst/>
              <a:rect l="l" t="t" r="r" b="b"/>
              <a:pathLst>
                <a:path w="1833" h="1089" extrusionOk="0">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0" name="Google Shape;23500;p75"/>
            <p:cNvSpPr/>
            <p:nvPr/>
          </p:nvSpPr>
          <p:spPr>
            <a:xfrm>
              <a:off x="6844279" y="3432907"/>
              <a:ext cx="24797" cy="32477"/>
            </a:xfrm>
            <a:custGeom>
              <a:avLst/>
              <a:gdLst/>
              <a:ahLst/>
              <a:cxnLst/>
              <a:rect l="l" t="t" r="r" b="b"/>
              <a:pathLst>
                <a:path w="946" h="1239" extrusionOk="0">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1" name="Google Shape;23501;p75"/>
            <p:cNvSpPr/>
            <p:nvPr/>
          </p:nvSpPr>
          <p:spPr>
            <a:xfrm>
              <a:off x="6808079" y="3505673"/>
              <a:ext cx="18244" cy="28860"/>
            </a:xfrm>
            <a:custGeom>
              <a:avLst/>
              <a:gdLst/>
              <a:ahLst/>
              <a:cxnLst/>
              <a:rect l="l" t="t" r="r" b="b"/>
              <a:pathLst>
                <a:path w="696" h="1101" extrusionOk="0">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2" name="Google Shape;23502;p75"/>
            <p:cNvSpPr/>
            <p:nvPr/>
          </p:nvSpPr>
          <p:spPr>
            <a:xfrm>
              <a:off x="6773689" y="3539068"/>
              <a:ext cx="45924" cy="34758"/>
            </a:xfrm>
            <a:custGeom>
              <a:avLst/>
              <a:gdLst/>
              <a:ahLst/>
              <a:cxnLst/>
              <a:rect l="l" t="t" r="r" b="b"/>
              <a:pathLst>
                <a:path w="1752" h="1326" extrusionOk="0">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3" name="Google Shape;23503;p75"/>
            <p:cNvSpPr/>
            <p:nvPr/>
          </p:nvSpPr>
          <p:spPr>
            <a:xfrm>
              <a:off x="6823361" y="3542056"/>
              <a:ext cx="56802" cy="32870"/>
            </a:xfrm>
            <a:custGeom>
              <a:avLst/>
              <a:gdLst/>
              <a:ahLst/>
              <a:cxnLst/>
              <a:rect l="l" t="t" r="r" b="b"/>
              <a:pathLst>
                <a:path w="2167" h="1254" extrusionOk="0">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4" name="Google Shape;23504;p75"/>
            <p:cNvSpPr/>
            <p:nvPr/>
          </p:nvSpPr>
          <p:spPr>
            <a:xfrm>
              <a:off x="6776834" y="3580222"/>
              <a:ext cx="103435" cy="75728"/>
            </a:xfrm>
            <a:custGeom>
              <a:avLst/>
              <a:gdLst/>
              <a:ahLst/>
              <a:cxnLst/>
              <a:rect l="l" t="t" r="r" b="b"/>
              <a:pathLst>
                <a:path w="3946" h="2889" extrusionOk="0">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05" name="Google Shape;23505;p75"/>
          <p:cNvGrpSpPr/>
          <p:nvPr/>
        </p:nvGrpSpPr>
        <p:grpSpPr>
          <a:xfrm>
            <a:off x="7955715" y="2138404"/>
            <a:ext cx="380081" cy="325114"/>
            <a:chOff x="7955715" y="1986004"/>
            <a:chExt cx="380081" cy="325114"/>
          </a:xfrm>
        </p:grpSpPr>
        <p:sp>
          <p:nvSpPr>
            <p:cNvPr id="23506" name="Google Shape;23506;p75"/>
            <p:cNvSpPr/>
            <p:nvPr/>
          </p:nvSpPr>
          <p:spPr>
            <a:xfrm>
              <a:off x="7962452" y="2079451"/>
              <a:ext cx="41521" cy="46868"/>
            </a:xfrm>
            <a:custGeom>
              <a:avLst/>
              <a:gdLst/>
              <a:ahLst/>
              <a:cxnLst/>
              <a:rect l="l" t="t" r="r" b="b"/>
              <a:pathLst>
                <a:path w="1584" h="1788" extrusionOk="0">
                  <a:moveTo>
                    <a:pt x="1583" y="1"/>
                  </a:moveTo>
                  <a:lnTo>
                    <a:pt x="1" y="665"/>
                  </a:lnTo>
                  <a:lnTo>
                    <a:pt x="1421" y="1787"/>
                  </a:lnTo>
                  <a:lnTo>
                    <a:pt x="1583" y="1"/>
                  </a:ln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7" name="Google Shape;23507;p75"/>
            <p:cNvSpPr/>
            <p:nvPr/>
          </p:nvSpPr>
          <p:spPr>
            <a:xfrm>
              <a:off x="7981456" y="1991534"/>
              <a:ext cx="348338" cy="278482"/>
            </a:xfrm>
            <a:custGeom>
              <a:avLst/>
              <a:gdLst/>
              <a:ahLst/>
              <a:cxnLst/>
              <a:rect l="l" t="t" r="r" b="b"/>
              <a:pathLst>
                <a:path w="13289" h="10624" extrusionOk="0">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8" name="Google Shape;23508;p75"/>
            <p:cNvSpPr/>
            <p:nvPr/>
          </p:nvSpPr>
          <p:spPr>
            <a:xfrm>
              <a:off x="7981456" y="1991534"/>
              <a:ext cx="235808" cy="278482"/>
            </a:xfrm>
            <a:custGeom>
              <a:avLst/>
              <a:gdLst/>
              <a:ahLst/>
              <a:cxnLst/>
              <a:rect l="l" t="t" r="r" b="b"/>
              <a:pathLst>
                <a:path w="8996" h="10624" extrusionOk="0">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9" name="Google Shape;23509;p75"/>
            <p:cNvSpPr/>
            <p:nvPr/>
          </p:nvSpPr>
          <p:spPr>
            <a:xfrm>
              <a:off x="8076764" y="2068468"/>
              <a:ext cx="213763" cy="125217"/>
            </a:xfrm>
            <a:custGeom>
              <a:avLst/>
              <a:gdLst/>
              <a:ahLst/>
              <a:cxnLst/>
              <a:rect l="l" t="t" r="r" b="b"/>
              <a:pathLst>
                <a:path w="8155" h="4777" extrusionOk="0">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0" name="Google Shape;23510;p75"/>
            <p:cNvSpPr/>
            <p:nvPr/>
          </p:nvSpPr>
          <p:spPr>
            <a:xfrm>
              <a:off x="8100539" y="2115965"/>
              <a:ext cx="189988" cy="77746"/>
            </a:xfrm>
            <a:custGeom>
              <a:avLst/>
              <a:gdLst/>
              <a:ahLst/>
              <a:cxnLst/>
              <a:rect l="l" t="t" r="r" b="b"/>
              <a:pathLst>
                <a:path w="7248" h="2966" extrusionOk="0">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1" name="Google Shape;23511;p75"/>
            <p:cNvSpPr/>
            <p:nvPr/>
          </p:nvSpPr>
          <p:spPr>
            <a:xfrm>
              <a:off x="8027616" y="2062596"/>
              <a:ext cx="35518" cy="41494"/>
            </a:xfrm>
            <a:custGeom>
              <a:avLst/>
              <a:gdLst/>
              <a:ahLst/>
              <a:cxnLst/>
              <a:rect l="l" t="t" r="r" b="b"/>
              <a:pathLst>
                <a:path w="1355" h="1583" extrusionOk="0">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2" name="Google Shape;23512;p75"/>
            <p:cNvSpPr/>
            <p:nvPr/>
          </p:nvSpPr>
          <p:spPr>
            <a:xfrm>
              <a:off x="8045414" y="2062596"/>
              <a:ext cx="17720" cy="29620"/>
            </a:xfrm>
            <a:custGeom>
              <a:avLst/>
              <a:gdLst/>
              <a:ahLst/>
              <a:cxnLst/>
              <a:rect l="l" t="t" r="r" b="b"/>
              <a:pathLst>
                <a:path w="676" h="1130" extrusionOk="0">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3" name="Google Shape;23513;p75"/>
            <p:cNvSpPr/>
            <p:nvPr/>
          </p:nvSpPr>
          <p:spPr>
            <a:xfrm>
              <a:off x="8039149" y="2068127"/>
              <a:ext cx="12556" cy="12661"/>
            </a:xfrm>
            <a:custGeom>
              <a:avLst/>
              <a:gdLst/>
              <a:ahLst/>
              <a:cxnLst/>
              <a:rect l="l" t="t" r="r" b="b"/>
              <a:pathLst>
                <a:path w="479" h="483" extrusionOk="0">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4" name="Google Shape;23514;p75"/>
            <p:cNvSpPr/>
            <p:nvPr/>
          </p:nvSpPr>
          <p:spPr>
            <a:xfrm>
              <a:off x="8022085" y="2057066"/>
              <a:ext cx="46684" cy="52110"/>
            </a:xfrm>
            <a:custGeom>
              <a:avLst/>
              <a:gdLst/>
              <a:ahLst/>
              <a:cxnLst/>
              <a:rect l="l" t="t" r="r" b="b"/>
              <a:pathLst>
                <a:path w="1781" h="1988" extrusionOk="0">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5" name="Google Shape;23515;p75"/>
            <p:cNvSpPr/>
            <p:nvPr/>
          </p:nvSpPr>
          <p:spPr>
            <a:xfrm>
              <a:off x="7955715" y="1986004"/>
              <a:ext cx="380081" cy="325114"/>
            </a:xfrm>
            <a:custGeom>
              <a:avLst/>
              <a:gdLst/>
              <a:ahLst/>
              <a:cxnLst/>
              <a:rect l="l" t="t" r="r" b="b"/>
              <a:pathLst>
                <a:path w="14500" h="12403" extrusionOk="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6" name="Google Shape;23516;p75"/>
            <p:cNvSpPr/>
            <p:nvPr/>
          </p:nvSpPr>
          <p:spPr>
            <a:xfrm>
              <a:off x="8210212" y="2148023"/>
              <a:ext cx="24666" cy="17091"/>
            </a:xfrm>
            <a:custGeom>
              <a:avLst/>
              <a:gdLst/>
              <a:ahLst/>
              <a:cxnLst/>
              <a:rect l="l" t="t" r="r" b="b"/>
              <a:pathLst>
                <a:path w="941" h="652" extrusionOk="0">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17" name="Google Shape;23517;p75"/>
          <p:cNvGrpSpPr/>
          <p:nvPr/>
        </p:nvGrpSpPr>
        <p:grpSpPr>
          <a:xfrm>
            <a:off x="2238218" y="3500562"/>
            <a:ext cx="306765" cy="360999"/>
            <a:chOff x="2238218" y="3348162"/>
            <a:chExt cx="306765" cy="360999"/>
          </a:xfrm>
        </p:grpSpPr>
        <p:sp>
          <p:nvSpPr>
            <p:cNvPr id="23518" name="Google Shape;23518;p75"/>
            <p:cNvSpPr/>
            <p:nvPr/>
          </p:nvSpPr>
          <p:spPr>
            <a:xfrm>
              <a:off x="2415362" y="3568793"/>
              <a:ext cx="122910" cy="84142"/>
            </a:xfrm>
            <a:custGeom>
              <a:avLst/>
              <a:gdLst/>
              <a:ahLst/>
              <a:cxnLst/>
              <a:rect l="l" t="t" r="r" b="b"/>
              <a:pathLst>
                <a:path w="4689" h="3210" extrusionOk="0">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9" name="Google Shape;23519;p75"/>
            <p:cNvSpPr/>
            <p:nvPr/>
          </p:nvSpPr>
          <p:spPr>
            <a:xfrm>
              <a:off x="2415362" y="3568793"/>
              <a:ext cx="121993" cy="64745"/>
            </a:xfrm>
            <a:custGeom>
              <a:avLst/>
              <a:gdLst/>
              <a:ahLst/>
              <a:cxnLst/>
              <a:rect l="l" t="t" r="r" b="b"/>
              <a:pathLst>
                <a:path w="4654" h="2470" extrusionOk="0">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0" name="Google Shape;23520;p75"/>
            <p:cNvSpPr/>
            <p:nvPr/>
          </p:nvSpPr>
          <p:spPr>
            <a:xfrm>
              <a:off x="2354995" y="3356157"/>
              <a:ext cx="61888" cy="82753"/>
            </a:xfrm>
            <a:custGeom>
              <a:avLst/>
              <a:gdLst/>
              <a:ahLst/>
              <a:cxnLst/>
              <a:rect l="l" t="t" r="r" b="b"/>
              <a:pathLst>
                <a:path w="2361" h="3157" extrusionOk="0">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1" name="Google Shape;23521;p75"/>
            <p:cNvSpPr/>
            <p:nvPr/>
          </p:nvSpPr>
          <p:spPr>
            <a:xfrm>
              <a:off x="2372138" y="3356183"/>
              <a:ext cx="44745" cy="82412"/>
            </a:xfrm>
            <a:custGeom>
              <a:avLst/>
              <a:gdLst/>
              <a:ahLst/>
              <a:cxnLst/>
              <a:rect l="l" t="t" r="r" b="b"/>
              <a:pathLst>
                <a:path w="1707" h="3144" extrusionOk="0">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2" name="Google Shape;23522;p75"/>
            <p:cNvSpPr/>
            <p:nvPr/>
          </p:nvSpPr>
          <p:spPr>
            <a:xfrm>
              <a:off x="2245951" y="3524966"/>
              <a:ext cx="138376" cy="88441"/>
            </a:xfrm>
            <a:custGeom>
              <a:avLst/>
              <a:gdLst/>
              <a:ahLst/>
              <a:cxnLst/>
              <a:rect l="l" t="t" r="r" b="b"/>
              <a:pathLst>
                <a:path w="5279" h="3374" extrusionOk="0">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3" name="Google Shape;23523;p75"/>
            <p:cNvSpPr/>
            <p:nvPr/>
          </p:nvSpPr>
          <p:spPr>
            <a:xfrm>
              <a:off x="2246423" y="3524966"/>
              <a:ext cx="137904" cy="60656"/>
            </a:xfrm>
            <a:custGeom>
              <a:avLst/>
              <a:gdLst/>
              <a:ahLst/>
              <a:cxnLst/>
              <a:rect l="l" t="t" r="r" b="b"/>
              <a:pathLst>
                <a:path w="5261" h="2314" extrusionOk="0">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4" name="Google Shape;23524;p75"/>
            <p:cNvSpPr/>
            <p:nvPr/>
          </p:nvSpPr>
          <p:spPr>
            <a:xfrm>
              <a:off x="2305506" y="3443838"/>
              <a:ext cx="78008" cy="58952"/>
            </a:xfrm>
            <a:custGeom>
              <a:avLst/>
              <a:gdLst/>
              <a:ahLst/>
              <a:cxnLst/>
              <a:rect l="l" t="t" r="r" b="b"/>
              <a:pathLst>
                <a:path w="2976" h="2249" extrusionOk="0">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5" name="Google Shape;23525;p75"/>
            <p:cNvSpPr/>
            <p:nvPr/>
          </p:nvSpPr>
          <p:spPr>
            <a:xfrm>
              <a:off x="2306502" y="3443838"/>
              <a:ext cx="77012" cy="49227"/>
            </a:xfrm>
            <a:custGeom>
              <a:avLst/>
              <a:gdLst/>
              <a:ahLst/>
              <a:cxnLst/>
              <a:rect l="l" t="t" r="r" b="b"/>
              <a:pathLst>
                <a:path w="2938" h="1878" extrusionOk="0">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6" name="Google Shape;23526;p75"/>
            <p:cNvSpPr/>
            <p:nvPr/>
          </p:nvSpPr>
          <p:spPr>
            <a:xfrm>
              <a:off x="2422282" y="3466407"/>
              <a:ext cx="82071" cy="56488"/>
            </a:xfrm>
            <a:custGeom>
              <a:avLst/>
              <a:gdLst/>
              <a:ahLst/>
              <a:cxnLst/>
              <a:rect l="l" t="t" r="r" b="b"/>
              <a:pathLst>
                <a:path w="3131" h="2155" extrusionOk="0">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7" name="Google Shape;23527;p75"/>
            <p:cNvSpPr/>
            <p:nvPr/>
          </p:nvSpPr>
          <p:spPr>
            <a:xfrm>
              <a:off x="2422282" y="3466407"/>
              <a:ext cx="81416" cy="45295"/>
            </a:xfrm>
            <a:custGeom>
              <a:avLst/>
              <a:gdLst/>
              <a:ahLst/>
              <a:cxnLst/>
              <a:rect l="l" t="t" r="r" b="b"/>
              <a:pathLst>
                <a:path w="3106" h="1728" extrusionOk="0">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8" name="Google Shape;23528;p75"/>
            <p:cNvSpPr/>
            <p:nvPr/>
          </p:nvSpPr>
          <p:spPr>
            <a:xfrm>
              <a:off x="2238218" y="3348162"/>
              <a:ext cx="306765" cy="360999"/>
            </a:xfrm>
            <a:custGeom>
              <a:avLst/>
              <a:gdLst/>
              <a:ahLst/>
              <a:cxnLst/>
              <a:rect l="l" t="t" r="r" b="b"/>
              <a:pathLst>
                <a:path w="11703" h="13772" extrusionOk="0">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9" name="Google Shape;23529;p75"/>
            <p:cNvSpPr/>
            <p:nvPr/>
          </p:nvSpPr>
          <p:spPr>
            <a:xfrm>
              <a:off x="2282517" y="3550208"/>
              <a:ext cx="20053" cy="11088"/>
            </a:xfrm>
            <a:custGeom>
              <a:avLst/>
              <a:gdLst/>
              <a:ahLst/>
              <a:cxnLst/>
              <a:rect l="l" t="t" r="r" b="b"/>
              <a:pathLst>
                <a:path w="765" h="423" extrusionOk="0">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0" name="Google Shape;23530;p75"/>
            <p:cNvSpPr/>
            <p:nvPr/>
          </p:nvSpPr>
          <p:spPr>
            <a:xfrm>
              <a:off x="2450120" y="3485359"/>
              <a:ext cx="21127" cy="12503"/>
            </a:xfrm>
            <a:custGeom>
              <a:avLst/>
              <a:gdLst/>
              <a:ahLst/>
              <a:cxnLst/>
              <a:rect l="l" t="t" r="r" b="b"/>
              <a:pathLst>
                <a:path w="806" h="477" extrusionOk="0">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31" name="Google Shape;23531;p75"/>
          <p:cNvGrpSpPr/>
          <p:nvPr/>
        </p:nvGrpSpPr>
        <p:grpSpPr>
          <a:xfrm>
            <a:off x="2794028" y="3500510"/>
            <a:ext cx="290461" cy="360658"/>
            <a:chOff x="2794028" y="3348110"/>
            <a:chExt cx="290461" cy="360658"/>
          </a:xfrm>
        </p:grpSpPr>
        <p:sp>
          <p:nvSpPr>
            <p:cNvPr id="23532" name="Google Shape;23532;p75"/>
            <p:cNvSpPr/>
            <p:nvPr/>
          </p:nvSpPr>
          <p:spPr>
            <a:xfrm>
              <a:off x="2799559" y="3353379"/>
              <a:ext cx="279399" cy="276883"/>
            </a:xfrm>
            <a:custGeom>
              <a:avLst/>
              <a:gdLst/>
              <a:ahLst/>
              <a:cxnLst/>
              <a:rect l="l" t="t" r="r" b="b"/>
              <a:pathLst>
                <a:path w="10659" h="10563" extrusionOk="0">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3" name="Google Shape;23533;p75"/>
            <p:cNvSpPr/>
            <p:nvPr/>
          </p:nvSpPr>
          <p:spPr>
            <a:xfrm>
              <a:off x="2799559" y="3484992"/>
              <a:ext cx="139765" cy="85689"/>
            </a:xfrm>
            <a:custGeom>
              <a:avLst/>
              <a:gdLst/>
              <a:ahLst/>
              <a:cxnLst/>
              <a:rect l="l" t="t" r="r" b="b"/>
              <a:pathLst>
                <a:path w="5332" h="3269" extrusionOk="0">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4" name="Google Shape;23534;p75"/>
            <p:cNvSpPr/>
            <p:nvPr/>
          </p:nvSpPr>
          <p:spPr>
            <a:xfrm>
              <a:off x="2939298" y="3413222"/>
              <a:ext cx="139660" cy="85531"/>
            </a:xfrm>
            <a:custGeom>
              <a:avLst/>
              <a:gdLst/>
              <a:ahLst/>
              <a:cxnLst/>
              <a:rect l="l" t="t" r="r" b="b"/>
              <a:pathLst>
                <a:path w="5328" h="3263" extrusionOk="0">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5" name="Google Shape;23535;p75"/>
            <p:cNvSpPr/>
            <p:nvPr/>
          </p:nvSpPr>
          <p:spPr>
            <a:xfrm>
              <a:off x="2860582" y="3353379"/>
              <a:ext cx="104273" cy="138507"/>
            </a:xfrm>
            <a:custGeom>
              <a:avLst/>
              <a:gdLst/>
              <a:ahLst/>
              <a:cxnLst/>
              <a:rect l="l" t="t" r="r" b="b"/>
              <a:pathLst>
                <a:path w="3978" h="5284" extrusionOk="0">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6" name="Google Shape;23536;p75"/>
            <p:cNvSpPr/>
            <p:nvPr/>
          </p:nvSpPr>
          <p:spPr>
            <a:xfrm>
              <a:off x="2913767" y="3491859"/>
              <a:ext cx="104168" cy="138481"/>
            </a:xfrm>
            <a:custGeom>
              <a:avLst/>
              <a:gdLst/>
              <a:ahLst/>
              <a:cxnLst/>
              <a:rect l="l" t="t" r="r" b="b"/>
              <a:pathLst>
                <a:path w="3974" h="5283" extrusionOk="0">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7" name="Google Shape;23537;p75"/>
            <p:cNvSpPr/>
            <p:nvPr/>
          </p:nvSpPr>
          <p:spPr>
            <a:xfrm>
              <a:off x="2835785" y="3547351"/>
              <a:ext cx="24194" cy="16881"/>
            </a:xfrm>
            <a:custGeom>
              <a:avLst/>
              <a:gdLst/>
              <a:ahLst/>
              <a:cxnLst/>
              <a:rect l="l" t="t" r="r" b="b"/>
              <a:pathLst>
                <a:path w="923" h="644" extrusionOk="0">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8" name="Google Shape;23538;p75"/>
            <p:cNvSpPr/>
            <p:nvPr/>
          </p:nvSpPr>
          <p:spPr>
            <a:xfrm>
              <a:off x="2861866" y="3507849"/>
              <a:ext cx="54627" cy="38139"/>
            </a:xfrm>
            <a:custGeom>
              <a:avLst/>
              <a:gdLst/>
              <a:ahLst/>
              <a:cxnLst/>
              <a:rect l="l" t="t" r="r" b="b"/>
              <a:pathLst>
                <a:path w="2084" h="1455" extrusionOk="0">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9" name="Google Shape;23539;p75"/>
            <p:cNvSpPr/>
            <p:nvPr/>
          </p:nvSpPr>
          <p:spPr>
            <a:xfrm>
              <a:off x="2794028" y="3348110"/>
              <a:ext cx="290461" cy="360658"/>
            </a:xfrm>
            <a:custGeom>
              <a:avLst/>
              <a:gdLst/>
              <a:ahLst/>
              <a:cxnLst/>
              <a:rect l="l" t="t" r="r" b="b"/>
              <a:pathLst>
                <a:path w="11081" h="13759" extrusionOk="0">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0" name="Google Shape;23540;p75"/>
            <p:cNvSpPr/>
            <p:nvPr/>
          </p:nvSpPr>
          <p:spPr>
            <a:xfrm>
              <a:off x="3018197" y="3419539"/>
              <a:ext cx="24614" cy="17038"/>
            </a:xfrm>
            <a:custGeom>
              <a:avLst/>
              <a:gdLst/>
              <a:ahLst/>
              <a:cxnLst/>
              <a:rect l="l" t="t" r="r" b="b"/>
              <a:pathLst>
                <a:path w="939" h="650" extrusionOk="0">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1" name="Google Shape;23541;p75"/>
            <p:cNvSpPr/>
            <p:nvPr/>
          </p:nvSpPr>
          <p:spPr>
            <a:xfrm>
              <a:off x="2961710" y="3437888"/>
              <a:ext cx="54627" cy="38192"/>
            </a:xfrm>
            <a:custGeom>
              <a:avLst/>
              <a:gdLst/>
              <a:ahLst/>
              <a:cxnLst/>
              <a:rect l="l" t="t" r="r" b="b"/>
              <a:pathLst>
                <a:path w="2084" h="1457" extrusionOk="0">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2" name="Google Shape;23542;p75"/>
            <p:cNvSpPr/>
            <p:nvPr/>
          </p:nvSpPr>
          <p:spPr>
            <a:xfrm>
              <a:off x="2865326" y="3391020"/>
              <a:ext cx="20288" cy="19188"/>
            </a:xfrm>
            <a:custGeom>
              <a:avLst/>
              <a:gdLst/>
              <a:ahLst/>
              <a:cxnLst/>
              <a:rect l="l" t="t" r="r" b="b"/>
              <a:pathLst>
                <a:path w="774" h="732" extrusionOk="0">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3" name="Google Shape;23543;p75"/>
            <p:cNvSpPr/>
            <p:nvPr/>
          </p:nvSpPr>
          <p:spPr>
            <a:xfrm>
              <a:off x="2883518" y="3417101"/>
              <a:ext cx="41835" cy="49830"/>
            </a:xfrm>
            <a:custGeom>
              <a:avLst/>
              <a:gdLst/>
              <a:ahLst/>
              <a:cxnLst/>
              <a:rect l="l" t="t" r="r" b="b"/>
              <a:pathLst>
                <a:path w="1596" h="1901" extrusionOk="0">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4" name="Google Shape;23544;p75"/>
            <p:cNvSpPr/>
            <p:nvPr/>
          </p:nvSpPr>
          <p:spPr>
            <a:xfrm>
              <a:off x="2992981" y="3573433"/>
              <a:ext cx="20210" cy="19214"/>
            </a:xfrm>
            <a:custGeom>
              <a:avLst/>
              <a:gdLst/>
              <a:ahLst/>
              <a:cxnLst/>
              <a:rect l="l" t="t" r="r" b="b"/>
              <a:pathLst>
                <a:path w="771" h="733" extrusionOk="0">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5" name="Google Shape;23545;p75"/>
            <p:cNvSpPr/>
            <p:nvPr/>
          </p:nvSpPr>
          <p:spPr>
            <a:xfrm>
              <a:off x="2953479" y="3516997"/>
              <a:ext cx="41861" cy="49856"/>
            </a:xfrm>
            <a:custGeom>
              <a:avLst/>
              <a:gdLst/>
              <a:ahLst/>
              <a:cxnLst/>
              <a:rect l="l" t="t" r="r" b="b"/>
              <a:pathLst>
                <a:path w="1597" h="1902" extrusionOk="0">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46" name="Google Shape;23546;p75"/>
          <p:cNvGrpSpPr/>
          <p:nvPr/>
        </p:nvGrpSpPr>
        <p:grpSpPr>
          <a:xfrm>
            <a:off x="2496516" y="2111719"/>
            <a:ext cx="358823" cy="378430"/>
            <a:chOff x="2496516" y="1959319"/>
            <a:chExt cx="358823" cy="378430"/>
          </a:xfrm>
        </p:grpSpPr>
        <p:sp>
          <p:nvSpPr>
            <p:cNvPr id="23547" name="Google Shape;23547;p75"/>
            <p:cNvSpPr/>
            <p:nvPr/>
          </p:nvSpPr>
          <p:spPr>
            <a:xfrm>
              <a:off x="2522388" y="1964850"/>
              <a:ext cx="130722" cy="171220"/>
            </a:xfrm>
            <a:custGeom>
              <a:avLst/>
              <a:gdLst/>
              <a:ahLst/>
              <a:cxnLst/>
              <a:rect l="l" t="t" r="r" b="b"/>
              <a:pathLst>
                <a:path w="4987" h="6532" extrusionOk="0">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8" name="Google Shape;23548;p75"/>
            <p:cNvSpPr/>
            <p:nvPr/>
          </p:nvSpPr>
          <p:spPr>
            <a:xfrm>
              <a:off x="2522388" y="1983225"/>
              <a:ext cx="71272" cy="138297"/>
            </a:xfrm>
            <a:custGeom>
              <a:avLst/>
              <a:gdLst/>
              <a:ahLst/>
              <a:cxnLst/>
              <a:rect l="l" t="t" r="r" b="b"/>
              <a:pathLst>
                <a:path w="2719" h="5276" extrusionOk="0">
                  <a:moveTo>
                    <a:pt x="0" y="1"/>
                  </a:moveTo>
                  <a:lnTo>
                    <a:pt x="0" y="5275"/>
                  </a:lnTo>
                  <a:lnTo>
                    <a:pt x="2719" y="3064"/>
                  </a:lnTo>
                  <a:lnTo>
                    <a:pt x="0" y="1"/>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9" name="Google Shape;23549;p75"/>
            <p:cNvSpPr/>
            <p:nvPr/>
          </p:nvSpPr>
          <p:spPr>
            <a:xfrm>
              <a:off x="2700659" y="1964850"/>
              <a:ext cx="130722" cy="171220"/>
            </a:xfrm>
            <a:custGeom>
              <a:avLst/>
              <a:gdLst/>
              <a:ahLst/>
              <a:cxnLst/>
              <a:rect l="l" t="t" r="r" b="b"/>
              <a:pathLst>
                <a:path w="4987" h="6532" extrusionOk="0">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0" name="Google Shape;23550;p75"/>
            <p:cNvSpPr/>
            <p:nvPr/>
          </p:nvSpPr>
          <p:spPr>
            <a:xfrm>
              <a:off x="2760109" y="1983225"/>
              <a:ext cx="71272" cy="138297"/>
            </a:xfrm>
            <a:custGeom>
              <a:avLst/>
              <a:gdLst/>
              <a:ahLst/>
              <a:cxnLst/>
              <a:rect l="l" t="t" r="r" b="b"/>
              <a:pathLst>
                <a:path w="2719" h="5276" extrusionOk="0">
                  <a:moveTo>
                    <a:pt x="2719" y="1"/>
                  </a:moveTo>
                  <a:lnTo>
                    <a:pt x="0" y="3064"/>
                  </a:lnTo>
                  <a:lnTo>
                    <a:pt x="2719" y="5275"/>
                  </a:lnTo>
                  <a:lnTo>
                    <a:pt x="2719" y="1"/>
                  </a:lnTo>
                  <a:close/>
                </a:path>
              </a:pathLst>
            </a:custGeom>
            <a:solidFill>
              <a:srgbClr val="A1BD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1" name="Google Shape;23551;p75"/>
            <p:cNvSpPr/>
            <p:nvPr/>
          </p:nvSpPr>
          <p:spPr>
            <a:xfrm>
              <a:off x="2510488" y="2017144"/>
              <a:ext cx="332794" cy="314996"/>
            </a:xfrm>
            <a:custGeom>
              <a:avLst/>
              <a:gdLst/>
              <a:ahLst/>
              <a:cxnLst/>
              <a:rect l="l" t="t" r="r" b="b"/>
              <a:pathLst>
                <a:path w="12696" h="12017" extrusionOk="0">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2" name="Google Shape;23552;p75"/>
            <p:cNvSpPr/>
            <p:nvPr/>
          </p:nvSpPr>
          <p:spPr>
            <a:xfrm>
              <a:off x="2653084" y="2260868"/>
              <a:ext cx="47602" cy="47497"/>
            </a:xfrm>
            <a:custGeom>
              <a:avLst/>
              <a:gdLst/>
              <a:ahLst/>
              <a:cxnLst/>
              <a:rect l="l" t="t" r="r" b="b"/>
              <a:pathLst>
                <a:path w="1816" h="1812" extrusionOk="0">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3" name="Google Shape;23553;p75"/>
            <p:cNvSpPr/>
            <p:nvPr/>
          </p:nvSpPr>
          <p:spPr>
            <a:xfrm>
              <a:off x="2654945" y="2211536"/>
              <a:ext cx="43880" cy="29725"/>
            </a:xfrm>
            <a:custGeom>
              <a:avLst/>
              <a:gdLst/>
              <a:ahLst/>
              <a:cxnLst/>
              <a:rect l="l" t="t" r="r" b="b"/>
              <a:pathLst>
                <a:path w="1674" h="1134" extrusionOk="0">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4" name="Google Shape;23554;p75"/>
            <p:cNvSpPr/>
            <p:nvPr/>
          </p:nvSpPr>
          <p:spPr>
            <a:xfrm>
              <a:off x="2510488" y="2019267"/>
              <a:ext cx="234890" cy="312951"/>
            </a:xfrm>
            <a:custGeom>
              <a:avLst/>
              <a:gdLst/>
              <a:ahLst/>
              <a:cxnLst/>
              <a:rect l="l" t="t" r="r" b="b"/>
              <a:pathLst>
                <a:path w="8961" h="11939" extrusionOk="0">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5" name="Google Shape;23555;p75"/>
            <p:cNvSpPr/>
            <p:nvPr/>
          </p:nvSpPr>
          <p:spPr>
            <a:xfrm>
              <a:off x="2587736" y="2141942"/>
              <a:ext cx="41599" cy="53500"/>
            </a:xfrm>
            <a:custGeom>
              <a:avLst/>
              <a:gdLst/>
              <a:ahLst/>
              <a:cxnLst/>
              <a:rect l="l" t="t" r="r" b="b"/>
              <a:pathLst>
                <a:path w="1587" h="2041" extrusionOk="0">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6" name="Google Shape;23556;p75"/>
            <p:cNvSpPr/>
            <p:nvPr/>
          </p:nvSpPr>
          <p:spPr>
            <a:xfrm>
              <a:off x="2605351" y="2141942"/>
              <a:ext cx="24168" cy="42071"/>
            </a:xfrm>
            <a:custGeom>
              <a:avLst/>
              <a:gdLst/>
              <a:ahLst/>
              <a:cxnLst/>
              <a:rect l="l" t="t" r="r" b="b"/>
              <a:pathLst>
                <a:path w="922" h="1605" extrusionOk="0">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7" name="Google Shape;23557;p75"/>
            <p:cNvSpPr/>
            <p:nvPr/>
          </p:nvSpPr>
          <p:spPr>
            <a:xfrm>
              <a:off x="2599636" y="2147944"/>
              <a:ext cx="17798" cy="17824"/>
            </a:xfrm>
            <a:custGeom>
              <a:avLst/>
              <a:gdLst/>
              <a:ahLst/>
              <a:cxnLst/>
              <a:rect l="l" t="t" r="r" b="b"/>
              <a:pathLst>
                <a:path w="679" h="680" extrusionOk="0">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8" name="Google Shape;23558;p75"/>
            <p:cNvSpPr/>
            <p:nvPr/>
          </p:nvSpPr>
          <p:spPr>
            <a:xfrm>
              <a:off x="2724434" y="2141942"/>
              <a:ext cx="41599" cy="53500"/>
            </a:xfrm>
            <a:custGeom>
              <a:avLst/>
              <a:gdLst/>
              <a:ahLst/>
              <a:cxnLst/>
              <a:rect l="l" t="t" r="r" b="b"/>
              <a:pathLst>
                <a:path w="1587" h="2041" extrusionOk="0">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9" name="Google Shape;23559;p75"/>
            <p:cNvSpPr/>
            <p:nvPr/>
          </p:nvSpPr>
          <p:spPr>
            <a:xfrm>
              <a:off x="2742232" y="2141942"/>
              <a:ext cx="23801" cy="41232"/>
            </a:xfrm>
            <a:custGeom>
              <a:avLst/>
              <a:gdLst/>
              <a:ahLst/>
              <a:cxnLst/>
              <a:rect l="l" t="t" r="r" b="b"/>
              <a:pathLst>
                <a:path w="908" h="1573" extrusionOk="0">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0" name="Google Shape;23560;p75"/>
            <p:cNvSpPr/>
            <p:nvPr/>
          </p:nvSpPr>
          <p:spPr>
            <a:xfrm>
              <a:off x="2736334" y="2147944"/>
              <a:ext cx="17798" cy="17824"/>
            </a:xfrm>
            <a:custGeom>
              <a:avLst/>
              <a:gdLst/>
              <a:ahLst/>
              <a:cxnLst/>
              <a:rect l="l" t="t" r="r" b="b"/>
              <a:pathLst>
                <a:path w="679" h="680" extrusionOk="0">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1" name="Google Shape;23561;p75"/>
            <p:cNvSpPr/>
            <p:nvPr/>
          </p:nvSpPr>
          <p:spPr>
            <a:xfrm>
              <a:off x="2654945" y="2211536"/>
              <a:ext cx="26658" cy="29673"/>
            </a:xfrm>
            <a:custGeom>
              <a:avLst/>
              <a:gdLst/>
              <a:ahLst/>
              <a:cxnLst/>
              <a:rect l="l" t="t" r="r" b="b"/>
              <a:pathLst>
                <a:path w="1017" h="1132" extrusionOk="0">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2" name="Google Shape;23562;p75"/>
            <p:cNvSpPr/>
            <p:nvPr/>
          </p:nvSpPr>
          <p:spPr>
            <a:xfrm>
              <a:off x="2653084" y="2260868"/>
              <a:ext cx="47497" cy="29227"/>
            </a:xfrm>
            <a:custGeom>
              <a:avLst/>
              <a:gdLst/>
              <a:ahLst/>
              <a:cxnLst/>
              <a:rect l="l" t="t" r="r" b="b"/>
              <a:pathLst>
                <a:path w="1812" h="1115" extrusionOk="0">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3" name="Google Shape;23563;p75"/>
            <p:cNvSpPr/>
            <p:nvPr/>
          </p:nvSpPr>
          <p:spPr>
            <a:xfrm>
              <a:off x="2582205" y="2136437"/>
              <a:ext cx="52661" cy="64535"/>
            </a:xfrm>
            <a:custGeom>
              <a:avLst/>
              <a:gdLst/>
              <a:ahLst/>
              <a:cxnLst/>
              <a:rect l="l" t="t" r="r" b="b"/>
              <a:pathLst>
                <a:path w="2009" h="2462" extrusionOk="0">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4" name="Google Shape;23564;p75"/>
            <p:cNvSpPr/>
            <p:nvPr/>
          </p:nvSpPr>
          <p:spPr>
            <a:xfrm>
              <a:off x="2718903" y="2136437"/>
              <a:ext cx="52661" cy="64535"/>
            </a:xfrm>
            <a:custGeom>
              <a:avLst/>
              <a:gdLst/>
              <a:ahLst/>
              <a:cxnLst/>
              <a:rect l="l" t="t" r="r" b="b"/>
              <a:pathLst>
                <a:path w="2009" h="2462" extrusionOk="0">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5" name="Google Shape;23565;p75"/>
            <p:cNvSpPr/>
            <p:nvPr/>
          </p:nvSpPr>
          <p:spPr>
            <a:xfrm>
              <a:off x="2615206" y="2257827"/>
              <a:ext cx="123068" cy="56147"/>
            </a:xfrm>
            <a:custGeom>
              <a:avLst/>
              <a:gdLst/>
              <a:ahLst/>
              <a:cxnLst/>
              <a:rect l="l" t="t" r="r" b="b"/>
              <a:pathLst>
                <a:path w="4695" h="2142" extrusionOk="0">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6" name="Google Shape;23566;p75"/>
            <p:cNvSpPr/>
            <p:nvPr/>
          </p:nvSpPr>
          <p:spPr>
            <a:xfrm>
              <a:off x="2647658" y="2206005"/>
              <a:ext cx="58375" cy="40813"/>
            </a:xfrm>
            <a:custGeom>
              <a:avLst/>
              <a:gdLst/>
              <a:ahLst/>
              <a:cxnLst/>
              <a:rect l="l" t="t" r="r" b="b"/>
              <a:pathLst>
                <a:path w="2227" h="1557" extrusionOk="0">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7" name="Google Shape;23567;p75"/>
            <p:cNvSpPr/>
            <p:nvPr/>
          </p:nvSpPr>
          <p:spPr>
            <a:xfrm>
              <a:off x="2496516" y="1959319"/>
              <a:ext cx="358823" cy="378430"/>
            </a:xfrm>
            <a:custGeom>
              <a:avLst/>
              <a:gdLst/>
              <a:ahLst/>
              <a:cxnLst/>
              <a:rect l="l" t="t" r="r" b="b"/>
              <a:pathLst>
                <a:path w="13689" h="14437" extrusionOk="0">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68" name="Google Shape;23568;p75"/>
          <p:cNvGrpSpPr/>
          <p:nvPr/>
        </p:nvGrpSpPr>
        <p:grpSpPr>
          <a:xfrm>
            <a:off x="4413174" y="3500641"/>
            <a:ext cx="336726" cy="360972"/>
            <a:chOff x="4413174" y="3348241"/>
            <a:chExt cx="336726" cy="360972"/>
          </a:xfrm>
        </p:grpSpPr>
        <p:sp>
          <p:nvSpPr>
            <p:cNvPr id="23569" name="Google Shape;23569;p75"/>
            <p:cNvSpPr/>
            <p:nvPr/>
          </p:nvSpPr>
          <p:spPr>
            <a:xfrm>
              <a:off x="4466255" y="3534245"/>
              <a:ext cx="233789" cy="169542"/>
            </a:xfrm>
            <a:custGeom>
              <a:avLst/>
              <a:gdLst/>
              <a:ahLst/>
              <a:cxnLst/>
              <a:rect l="l" t="t" r="r" b="b"/>
              <a:pathLst>
                <a:path w="8919" h="6468" extrusionOk="0">
                  <a:moveTo>
                    <a:pt x="1" y="1"/>
                  </a:moveTo>
                  <a:lnTo>
                    <a:pt x="4175" y="3450"/>
                  </a:lnTo>
                  <a:lnTo>
                    <a:pt x="3746" y="6468"/>
                  </a:lnTo>
                  <a:lnTo>
                    <a:pt x="5040" y="6468"/>
                  </a:lnTo>
                  <a:lnTo>
                    <a:pt x="4607" y="3450"/>
                  </a:lnTo>
                  <a:lnTo>
                    <a:pt x="8919" y="1"/>
                  </a:lnTo>
                  <a:close/>
                </a:path>
              </a:pathLst>
            </a:custGeom>
            <a:solidFill>
              <a:srgbClr val="BED0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0" name="Google Shape;23570;p75"/>
            <p:cNvSpPr/>
            <p:nvPr/>
          </p:nvSpPr>
          <p:spPr>
            <a:xfrm>
              <a:off x="4570869" y="3630287"/>
              <a:ext cx="21049" cy="28336"/>
            </a:xfrm>
            <a:custGeom>
              <a:avLst/>
              <a:gdLst/>
              <a:ahLst/>
              <a:cxnLst/>
              <a:rect l="l" t="t" r="r" b="b"/>
              <a:pathLst>
                <a:path w="803" h="1081" extrusionOk="0">
                  <a:moveTo>
                    <a:pt x="156" y="1"/>
                  </a:moveTo>
                  <a:lnTo>
                    <a:pt x="1" y="1080"/>
                  </a:lnTo>
                  <a:lnTo>
                    <a:pt x="803" y="1080"/>
                  </a:lnTo>
                  <a:lnTo>
                    <a:pt x="648" y="1"/>
                  </a:ln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1" name="Google Shape;23571;p75"/>
            <p:cNvSpPr/>
            <p:nvPr/>
          </p:nvSpPr>
          <p:spPr>
            <a:xfrm>
              <a:off x="4581380" y="3595818"/>
              <a:ext cx="137642" cy="40184"/>
            </a:xfrm>
            <a:custGeom>
              <a:avLst/>
              <a:gdLst/>
              <a:ahLst/>
              <a:cxnLst/>
              <a:rect l="l" t="t" r="r" b="b"/>
              <a:pathLst>
                <a:path w="5251" h="1533" extrusionOk="0">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2" name="Google Shape;23572;p75"/>
            <p:cNvSpPr/>
            <p:nvPr/>
          </p:nvSpPr>
          <p:spPr>
            <a:xfrm>
              <a:off x="4581301" y="3536080"/>
              <a:ext cx="155152" cy="88624"/>
            </a:xfrm>
            <a:custGeom>
              <a:avLst/>
              <a:gdLst/>
              <a:ahLst/>
              <a:cxnLst/>
              <a:rect l="l" t="t" r="r" b="b"/>
              <a:pathLst>
                <a:path w="5919" h="3381" extrusionOk="0">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3" name="Google Shape;23573;p75"/>
            <p:cNvSpPr/>
            <p:nvPr/>
          </p:nvSpPr>
          <p:spPr>
            <a:xfrm>
              <a:off x="4443764" y="3595818"/>
              <a:ext cx="137563" cy="40184"/>
            </a:xfrm>
            <a:custGeom>
              <a:avLst/>
              <a:gdLst/>
              <a:ahLst/>
              <a:cxnLst/>
              <a:rect l="l" t="t" r="r" b="b"/>
              <a:pathLst>
                <a:path w="5248" h="1533" extrusionOk="0">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4" name="Google Shape;23574;p75"/>
            <p:cNvSpPr/>
            <p:nvPr/>
          </p:nvSpPr>
          <p:spPr>
            <a:xfrm>
              <a:off x="4427906" y="3432278"/>
              <a:ext cx="43093" cy="42464"/>
            </a:xfrm>
            <a:custGeom>
              <a:avLst/>
              <a:gdLst/>
              <a:ahLst/>
              <a:cxnLst/>
              <a:rect l="l" t="t" r="r" b="b"/>
              <a:pathLst>
                <a:path w="1644" h="1620" extrusionOk="0">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5" name="Google Shape;23575;p75"/>
            <p:cNvSpPr/>
            <p:nvPr/>
          </p:nvSpPr>
          <p:spPr>
            <a:xfrm>
              <a:off x="4458994" y="3424650"/>
              <a:ext cx="86108" cy="110774"/>
            </a:xfrm>
            <a:custGeom>
              <a:avLst/>
              <a:gdLst/>
              <a:ahLst/>
              <a:cxnLst/>
              <a:rect l="l" t="t" r="r" b="b"/>
              <a:pathLst>
                <a:path w="3285" h="4226" extrusionOk="0">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6" name="Google Shape;23576;p75"/>
            <p:cNvSpPr/>
            <p:nvPr/>
          </p:nvSpPr>
          <p:spPr>
            <a:xfrm>
              <a:off x="4420016" y="3462816"/>
              <a:ext cx="113474" cy="82805"/>
            </a:xfrm>
            <a:custGeom>
              <a:avLst/>
              <a:gdLst/>
              <a:ahLst/>
              <a:cxnLst/>
              <a:rect l="l" t="t" r="r" b="b"/>
              <a:pathLst>
                <a:path w="4329" h="3159" extrusionOk="0">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7" name="Google Shape;23577;p75"/>
            <p:cNvSpPr/>
            <p:nvPr/>
          </p:nvSpPr>
          <p:spPr>
            <a:xfrm>
              <a:off x="4691813" y="3432278"/>
              <a:ext cx="42989" cy="42464"/>
            </a:xfrm>
            <a:custGeom>
              <a:avLst/>
              <a:gdLst/>
              <a:ahLst/>
              <a:cxnLst/>
              <a:rect l="l" t="t" r="r" b="b"/>
              <a:pathLst>
                <a:path w="1640" h="1620" extrusionOk="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8" name="Google Shape;23578;p75"/>
            <p:cNvSpPr/>
            <p:nvPr/>
          </p:nvSpPr>
          <p:spPr>
            <a:xfrm>
              <a:off x="4617710" y="3424650"/>
              <a:ext cx="86108" cy="110774"/>
            </a:xfrm>
            <a:custGeom>
              <a:avLst/>
              <a:gdLst/>
              <a:ahLst/>
              <a:cxnLst/>
              <a:rect l="l" t="t" r="r" b="b"/>
              <a:pathLst>
                <a:path w="3285" h="4226" extrusionOk="0">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9" name="Google Shape;23579;p75"/>
            <p:cNvSpPr/>
            <p:nvPr/>
          </p:nvSpPr>
          <p:spPr>
            <a:xfrm>
              <a:off x="4629218" y="3462816"/>
              <a:ext cx="113474" cy="82805"/>
            </a:xfrm>
            <a:custGeom>
              <a:avLst/>
              <a:gdLst/>
              <a:ahLst/>
              <a:cxnLst/>
              <a:rect l="l" t="t" r="r" b="b"/>
              <a:pathLst>
                <a:path w="4329" h="3159" extrusionOk="0">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0" name="Google Shape;23580;p75"/>
            <p:cNvSpPr/>
            <p:nvPr/>
          </p:nvSpPr>
          <p:spPr>
            <a:xfrm>
              <a:off x="4560200" y="3358909"/>
              <a:ext cx="42412" cy="58218"/>
            </a:xfrm>
            <a:custGeom>
              <a:avLst/>
              <a:gdLst/>
              <a:ahLst/>
              <a:cxnLst/>
              <a:rect l="l" t="t" r="r" b="b"/>
              <a:pathLst>
                <a:path w="1618" h="2221" extrusionOk="0">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1" name="Google Shape;23581;p75"/>
            <p:cNvSpPr/>
            <p:nvPr/>
          </p:nvSpPr>
          <p:spPr>
            <a:xfrm>
              <a:off x="4551524" y="3375135"/>
              <a:ext cx="80682" cy="119634"/>
            </a:xfrm>
            <a:custGeom>
              <a:avLst/>
              <a:gdLst/>
              <a:ahLst/>
              <a:cxnLst/>
              <a:rect l="l" t="t" r="r" b="b"/>
              <a:pathLst>
                <a:path w="3078" h="4564" extrusionOk="0">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2" name="Google Shape;23582;p75"/>
            <p:cNvSpPr/>
            <p:nvPr/>
          </p:nvSpPr>
          <p:spPr>
            <a:xfrm>
              <a:off x="4530501" y="3375135"/>
              <a:ext cx="80787" cy="119634"/>
            </a:xfrm>
            <a:custGeom>
              <a:avLst/>
              <a:gdLst/>
              <a:ahLst/>
              <a:cxnLst/>
              <a:rect l="l" t="t" r="r" b="b"/>
              <a:pathLst>
                <a:path w="3082" h="4564" extrusionOk="0">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3" name="Google Shape;23583;p75"/>
            <p:cNvSpPr/>
            <p:nvPr/>
          </p:nvSpPr>
          <p:spPr>
            <a:xfrm>
              <a:off x="4426281" y="3536080"/>
              <a:ext cx="155126" cy="88624"/>
            </a:xfrm>
            <a:custGeom>
              <a:avLst/>
              <a:gdLst/>
              <a:ahLst/>
              <a:cxnLst/>
              <a:rect l="l" t="t" r="r" b="b"/>
              <a:pathLst>
                <a:path w="5918" h="3381" extrusionOk="0">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4" name="Google Shape;23584;p75"/>
            <p:cNvSpPr/>
            <p:nvPr/>
          </p:nvSpPr>
          <p:spPr>
            <a:xfrm>
              <a:off x="4560200" y="3464834"/>
              <a:ext cx="42412" cy="58192"/>
            </a:xfrm>
            <a:custGeom>
              <a:avLst/>
              <a:gdLst/>
              <a:ahLst/>
              <a:cxnLst/>
              <a:rect l="l" t="t" r="r" b="b"/>
              <a:pathLst>
                <a:path w="1618" h="2220" extrusionOk="0">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5" name="Google Shape;23585;p75"/>
            <p:cNvSpPr/>
            <p:nvPr/>
          </p:nvSpPr>
          <p:spPr>
            <a:xfrm>
              <a:off x="4551524" y="3481060"/>
              <a:ext cx="80682" cy="119608"/>
            </a:xfrm>
            <a:custGeom>
              <a:avLst/>
              <a:gdLst/>
              <a:ahLst/>
              <a:cxnLst/>
              <a:rect l="l" t="t" r="r" b="b"/>
              <a:pathLst>
                <a:path w="3078" h="4563" extrusionOk="0">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6" name="Google Shape;23586;p75"/>
            <p:cNvSpPr/>
            <p:nvPr/>
          </p:nvSpPr>
          <p:spPr>
            <a:xfrm>
              <a:off x="4530501" y="3481060"/>
              <a:ext cx="80787" cy="119608"/>
            </a:xfrm>
            <a:custGeom>
              <a:avLst/>
              <a:gdLst/>
              <a:ahLst/>
              <a:cxnLst/>
              <a:rect l="l" t="t" r="r" b="b"/>
              <a:pathLst>
                <a:path w="3082" h="4563" extrusionOk="0">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7" name="Google Shape;23587;p75"/>
            <p:cNvSpPr/>
            <p:nvPr/>
          </p:nvSpPr>
          <p:spPr>
            <a:xfrm>
              <a:off x="4413174" y="3348241"/>
              <a:ext cx="336726" cy="360972"/>
            </a:xfrm>
            <a:custGeom>
              <a:avLst/>
              <a:gdLst/>
              <a:ahLst/>
              <a:cxnLst/>
              <a:rect l="l" t="t" r="r" b="b"/>
              <a:pathLst>
                <a:path w="12846" h="13771" extrusionOk="0">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88" name="Google Shape;23588;p75"/>
          <p:cNvGrpSpPr/>
          <p:nvPr/>
        </p:nvGrpSpPr>
        <p:grpSpPr>
          <a:xfrm>
            <a:off x="1387256" y="2120579"/>
            <a:ext cx="391484" cy="360553"/>
            <a:chOff x="1387256" y="1968179"/>
            <a:chExt cx="391484" cy="360553"/>
          </a:xfrm>
        </p:grpSpPr>
        <p:sp>
          <p:nvSpPr>
            <p:cNvPr id="23589" name="Google Shape;23589;p75"/>
            <p:cNvSpPr/>
            <p:nvPr/>
          </p:nvSpPr>
          <p:spPr>
            <a:xfrm>
              <a:off x="1671897" y="2050801"/>
              <a:ext cx="102884" cy="73552"/>
            </a:xfrm>
            <a:custGeom>
              <a:avLst/>
              <a:gdLst/>
              <a:ahLst/>
              <a:cxnLst/>
              <a:rect l="l" t="t" r="r" b="b"/>
              <a:pathLst>
                <a:path w="3925" h="2806" extrusionOk="0">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0" name="Google Shape;23590;p75"/>
            <p:cNvSpPr/>
            <p:nvPr/>
          </p:nvSpPr>
          <p:spPr>
            <a:xfrm>
              <a:off x="1689669" y="2059267"/>
              <a:ext cx="76409" cy="65086"/>
            </a:xfrm>
            <a:custGeom>
              <a:avLst/>
              <a:gdLst/>
              <a:ahLst/>
              <a:cxnLst/>
              <a:rect l="l" t="t" r="r" b="b"/>
              <a:pathLst>
                <a:path w="2915" h="2483" extrusionOk="0">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1" name="Google Shape;23591;p75"/>
            <p:cNvSpPr/>
            <p:nvPr/>
          </p:nvSpPr>
          <p:spPr>
            <a:xfrm>
              <a:off x="1391292" y="2050801"/>
              <a:ext cx="102910" cy="73552"/>
            </a:xfrm>
            <a:custGeom>
              <a:avLst/>
              <a:gdLst/>
              <a:ahLst/>
              <a:cxnLst/>
              <a:rect l="l" t="t" r="r" b="b"/>
              <a:pathLst>
                <a:path w="3926" h="2806" extrusionOk="0">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2" name="Google Shape;23592;p75"/>
            <p:cNvSpPr/>
            <p:nvPr/>
          </p:nvSpPr>
          <p:spPr>
            <a:xfrm>
              <a:off x="1399916" y="2059267"/>
              <a:ext cx="76488" cy="65086"/>
            </a:xfrm>
            <a:custGeom>
              <a:avLst/>
              <a:gdLst/>
              <a:ahLst/>
              <a:cxnLst/>
              <a:rect l="l" t="t" r="r" b="b"/>
              <a:pathLst>
                <a:path w="2918" h="2483" extrusionOk="0">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3" name="Google Shape;23593;p75"/>
            <p:cNvSpPr/>
            <p:nvPr/>
          </p:nvSpPr>
          <p:spPr>
            <a:xfrm>
              <a:off x="1654099" y="1973736"/>
              <a:ext cx="88887" cy="100761"/>
            </a:xfrm>
            <a:custGeom>
              <a:avLst/>
              <a:gdLst/>
              <a:ahLst/>
              <a:cxnLst/>
              <a:rect l="l" t="t" r="r" b="b"/>
              <a:pathLst>
                <a:path w="3391" h="3844" extrusionOk="0">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4" name="Google Shape;23594;p75"/>
            <p:cNvSpPr/>
            <p:nvPr/>
          </p:nvSpPr>
          <p:spPr>
            <a:xfrm>
              <a:off x="1668568" y="1973841"/>
              <a:ext cx="74417" cy="100656"/>
            </a:xfrm>
            <a:custGeom>
              <a:avLst/>
              <a:gdLst/>
              <a:ahLst/>
              <a:cxnLst/>
              <a:rect l="l" t="t" r="r" b="b"/>
              <a:pathLst>
                <a:path w="2839" h="3840" extrusionOk="0">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5" name="Google Shape;23595;p75"/>
            <p:cNvSpPr/>
            <p:nvPr/>
          </p:nvSpPr>
          <p:spPr>
            <a:xfrm>
              <a:off x="1423114" y="1973736"/>
              <a:ext cx="88887" cy="100761"/>
            </a:xfrm>
            <a:custGeom>
              <a:avLst/>
              <a:gdLst/>
              <a:ahLst/>
              <a:cxnLst/>
              <a:rect l="l" t="t" r="r" b="b"/>
              <a:pathLst>
                <a:path w="3391" h="3844" extrusionOk="0">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6" name="Google Shape;23596;p75"/>
            <p:cNvSpPr/>
            <p:nvPr/>
          </p:nvSpPr>
          <p:spPr>
            <a:xfrm>
              <a:off x="1423114" y="1973841"/>
              <a:ext cx="74417" cy="100656"/>
            </a:xfrm>
            <a:custGeom>
              <a:avLst/>
              <a:gdLst/>
              <a:ahLst/>
              <a:cxnLst/>
              <a:rect l="l" t="t" r="r" b="b"/>
              <a:pathLst>
                <a:path w="2839" h="3840" extrusionOk="0">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7" name="Google Shape;23597;p75"/>
            <p:cNvSpPr/>
            <p:nvPr/>
          </p:nvSpPr>
          <p:spPr>
            <a:xfrm>
              <a:off x="1462092" y="1997432"/>
              <a:ext cx="241889" cy="291745"/>
            </a:xfrm>
            <a:custGeom>
              <a:avLst/>
              <a:gdLst/>
              <a:ahLst/>
              <a:cxnLst/>
              <a:rect l="l" t="t" r="r" b="b"/>
              <a:pathLst>
                <a:path w="9228" h="11130" extrusionOk="0">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8" name="Google Shape;23598;p75"/>
            <p:cNvSpPr/>
            <p:nvPr/>
          </p:nvSpPr>
          <p:spPr>
            <a:xfrm>
              <a:off x="1462748" y="1997983"/>
              <a:ext cx="110092" cy="291195"/>
            </a:xfrm>
            <a:custGeom>
              <a:avLst/>
              <a:gdLst/>
              <a:ahLst/>
              <a:cxnLst/>
              <a:rect l="l" t="t" r="r" b="b"/>
              <a:pathLst>
                <a:path w="4200" h="11109" extrusionOk="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9" name="Google Shape;23599;p75"/>
            <p:cNvSpPr/>
            <p:nvPr/>
          </p:nvSpPr>
          <p:spPr>
            <a:xfrm>
              <a:off x="1526523" y="2252191"/>
              <a:ext cx="113028" cy="71088"/>
            </a:xfrm>
            <a:custGeom>
              <a:avLst/>
              <a:gdLst/>
              <a:ahLst/>
              <a:cxnLst/>
              <a:rect l="l" t="t" r="r" b="b"/>
              <a:pathLst>
                <a:path w="4312" h="2712" extrusionOk="0">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0" name="Google Shape;23600;p75"/>
            <p:cNvSpPr/>
            <p:nvPr/>
          </p:nvSpPr>
          <p:spPr>
            <a:xfrm>
              <a:off x="1526523" y="2252191"/>
              <a:ext cx="74417" cy="71088"/>
            </a:xfrm>
            <a:custGeom>
              <a:avLst/>
              <a:gdLst/>
              <a:ahLst/>
              <a:cxnLst/>
              <a:rect l="l" t="t" r="r" b="b"/>
              <a:pathLst>
                <a:path w="2839" h="2712" extrusionOk="0">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1" name="Google Shape;23601;p75"/>
            <p:cNvSpPr/>
            <p:nvPr/>
          </p:nvSpPr>
          <p:spPr>
            <a:xfrm>
              <a:off x="1500074" y="2109962"/>
              <a:ext cx="35597" cy="41521"/>
            </a:xfrm>
            <a:custGeom>
              <a:avLst/>
              <a:gdLst/>
              <a:ahLst/>
              <a:cxnLst/>
              <a:rect l="l" t="t" r="r" b="b"/>
              <a:pathLst>
                <a:path w="1358" h="1584" extrusionOk="0">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2" name="Google Shape;23602;p75"/>
            <p:cNvSpPr/>
            <p:nvPr/>
          </p:nvSpPr>
          <p:spPr>
            <a:xfrm>
              <a:off x="1517873" y="2109962"/>
              <a:ext cx="17798" cy="29725"/>
            </a:xfrm>
            <a:custGeom>
              <a:avLst/>
              <a:gdLst/>
              <a:ahLst/>
              <a:cxnLst/>
              <a:rect l="l" t="t" r="r" b="b"/>
              <a:pathLst>
                <a:path w="679" h="1134" extrusionOk="0">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3" name="Google Shape;23603;p75"/>
            <p:cNvSpPr/>
            <p:nvPr/>
          </p:nvSpPr>
          <p:spPr>
            <a:xfrm>
              <a:off x="1511975" y="2115965"/>
              <a:ext cx="11822" cy="11822"/>
            </a:xfrm>
            <a:custGeom>
              <a:avLst/>
              <a:gdLst/>
              <a:ahLst/>
              <a:cxnLst/>
              <a:rect l="l" t="t" r="r" b="b"/>
              <a:pathLst>
                <a:path w="451" h="451" extrusionOk="0">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4" name="Google Shape;23604;p75"/>
            <p:cNvSpPr/>
            <p:nvPr/>
          </p:nvSpPr>
          <p:spPr>
            <a:xfrm>
              <a:off x="1630403" y="2109962"/>
              <a:ext cx="35623" cy="41521"/>
            </a:xfrm>
            <a:custGeom>
              <a:avLst/>
              <a:gdLst/>
              <a:ahLst/>
              <a:cxnLst/>
              <a:rect l="l" t="t" r="r" b="b"/>
              <a:pathLst>
                <a:path w="1359" h="1584" extrusionOk="0">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5" name="Google Shape;23605;p75"/>
            <p:cNvSpPr/>
            <p:nvPr/>
          </p:nvSpPr>
          <p:spPr>
            <a:xfrm>
              <a:off x="1648201" y="2109962"/>
              <a:ext cx="17720" cy="29725"/>
            </a:xfrm>
            <a:custGeom>
              <a:avLst/>
              <a:gdLst/>
              <a:ahLst/>
              <a:cxnLst/>
              <a:rect l="l" t="t" r="r" b="b"/>
              <a:pathLst>
                <a:path w="676" h="1134" extrusionOk="0">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6" name="Google Shape;23606;p75"/>
            <p:cNvSpPr/>
            <p:nvPr/>
          </p:nvSpPr>
          <p:spPr>
            <a:xfrm>
              <a:off x="1642198" y="2115965"/>
              <a:ext cx="11927" cy="11822"/>
            </a:xfrm>
            <a:custGeom>
              <a:avLst/>
              <a:gdLst/>
              <a:ahLst/>
              <a:cxnLst/>
              <a:rect l="l" t="t" r="r" b="b"/>
              <a:pathLst>
                <a:path w="455" h="451" extrusionOk="0">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7" name="Google Shape;23607;p75"/>
            <p:cNvSpPr/>
            <p:nvPr/>
          </p:nvSpPr>
          <p:spPr>
            <a:xfrm>
              <a:off x="1484137" y="1997458"/>
              <a:ext cx="188520" cy="72163"/>
            </a:xfrm>
            <a:custGeom>
              <a:avLst/>
              <a:gdLst/>
              <a:ahLst/>
              <a:cxnLst/>
              <a:rect l="l" t="t" r="r" b="b"/>
              <a:pathLst>
                <a:path w="7192" h="2753" extrusionOk="0">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8" name="Google Shape;23608;p75"/>
            <p:cNvSpPr/>
            <p:nvPr/>
          </p:nvSpPr>
          <p:spPr>
            <a:xfrm>
              <a:off x="1484032" y="1997983"/>
              <a:ext cx="88808" cy="59712"/>
            </a:xfrm>
            <a:custGeom>
              <a:avLst/>
              <a:gdLst/>
              <a:ahLst/>
              <a:cxnLst/>
              <a:rect l="l" t="t" r="r" b="b"/>
              <a:pathLst>
                <a:path w="3388" h="2278" extrusionOk="0">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9" name="Google Shape;23609;p75"/>
            <p:cNvSpPr/>
            <p:nvPr/>
          </p:nvSpPr>
          <p:spPr>
            <a:xfrm>
              <a:off x="1387256" y="1968179"/>
              <a:ext cx="391484" cy="360553"/>
            </a:xfrm>
            <a:custGeom>
              <a:avLst/>
              <a:gdLst/>
              <a:ahLst/>
              <a:cxnLst/>
              <a:rect l="l" t="t" r="r" b="b"/>
              <a:pathLst>
                <a:path w="14935" h="13755" extrusionOk="0">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0" name="Google Shape;23610;p75"/>
            <p:cNvSpPr/>
            <p:nvPr/>
          </p:nvSpPr>
          <p:spPr>
            <a:xfrm>
              <a:off x="1494543" y="2104432"/>
              <a:ext cx="46658" cy="52582"/>
            </a:xfrm>
            <a:custGeom>
              <a:avLst/>
              <a:gdLst/>
              <a:ahLst/>
              <a:cxnLst/>
              <a:rect l="l" t="t" r="r" b="b"/>
              <a:pathLst>
                <a:path w="1780" h="2006" extrusionOk="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1" name="Google Shape;23611;p75"/>
            <p:cNvSpPr/>
            <p:nvPr/>
          </p:nvSpPr>
          <p:spPr>
            <a:xfrm>
              <a:off x="1624872" y="2104432"/>
              <a:ext cx="46684" cy="52582"/>
            </a:xfrm>
            <a:custGeom>
              <a:avLst/>
              <a:gdLst/>
              <a:ahLst/>
              <a:cxnLst/>
              <a:rect l="l" t="t" r="r" b="b"/>
              <a:pathLst>
                <a:path w="1781" h="2006" extrusionOk="0">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2" name="Google Shape;23612;p75"/>
            <p:cNvSpPr/>
            <p:nvPr/>
          </p:nvSpPr>
          <p:spPr>
            <a:xfrm>
              <a:off x="1547833" y="2270278"/>
              <a:ext cx="16330" cy="22962"/>
            </a:xfrm>
            <a:custGeom>
              <a:avLst/>
              <a:gdLst/>
              <a:ahLst/>
              <a:cxnLst/>
              <a:rect l="l" t="t" r="r" b="b"/>
              <a:pathLst>
                <a:path w="623" h="876" extrusionOk="0">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3" name="Google Shape;23613;p75"/>
            <p:cNvSpPr/>
            <p:nvPr/>
          </p:nvSpPr>
          <p:spPr>
            <a:xfrm>
              <a:off x="1601831" y="2270278"/>
              <a:ext cx="16357" cy="22962"/>
            </a:xfrm>
            <a:custGeom>
              <a:avLst/>
              <a:gdLst/>
              <a:ahLst/>
              <a:cxnLst/>
              <a:rect l="l" t="t" r="r" b="b"/>
              <a:pathLst>
                <a:path w="624" h="876" extrusionOk="0">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4" name="Google Shape;23614;p75"/>
            <p:cNvSpPr/>
            <p:nvPr/>
          </p:nvSpPr>
          <p:spPr>
            <a:xfrm>
              <a:off x="1634833" y="2054602"/>
              <a:ext cx="26973" cy="25426"/>
            </a:xfrm>
            <a:custGeom>
              <a:avLst/>
              <a:gdLst/>
              <a:ahLst/>
              <a:cxnLst/>
              <a:rect l="l" t="t" r="r" b="b"/>
              <a:pathLst>
                <a:path w="1029" h="970" extrusionOk="0">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15" name="Google Shape;23615;p75"/>
          <p:cNvGrpSpPr/>
          <p:nvPr/>
        </p:nvGrpSpPr>
        <p:grpSpPr>
          <a:xfrm>
            <a:off x="3034239" y="2132506"/>
            <a:ext cx="379033" cy="336752"/>
            <a:chOff x="3034239" y="1980106"/>
            <a:chExt cx="379033" cy="336752"/>
          </a:xfrm>
        </p:grpSpPr>
        <p:sp>
          <p:nvSpPr>
            <p:cNvPr id="23616" name="Google Shape;23616;p75"/>
            <p:cNvSpPr/>
            <p:nvPr/>
          </p:nvSpPr>
          <p:spPr>
            <a:xfrm>
              <a:off x="3085564" y="1991613"/>
              <a:ext cx="276463" cy="256647"/>
            </a:xfrm>
            <a:custGeom>
              <a:avLst/>
              <a:gdLst/>
              <a:ahLst/>
              <a:cxnLst/>
              <a:rect l="l" t="t" r="r" b="b"/>
              <a:pathLst>
                <a:path w="10547" h="9791" extrusionOk="0">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7" name="Google Shape;23617;p75"/>
            <p:cNvSpPr/>
            <p:nvPr/>
          </p:nvSpPr>
          <p:spPr>
            <a:xfrm>
              <a:off x="3294818" y="1985637"/>
              <a:ext cx="112556" cy="182727"/>
            </a:xfrm>
            <a:custGeom>
              <a:avLst/>
              <a:gdLst/>
              <a:ahLst/>
              <a:cxnLst/>
              <a:rect l="l" t="t" r="r" b="b"/>
              <a:pathLst>
                <a:path w="4294" h="6971" extrusionOk="0">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8" name="Google Shape;23618;p75"/>
            <p:cNvSpPr/>
            <p:nvPr/>
          </p:nvSpPr>
          <p:spPr>
            <a:xfrm>
              <a:off x="3140872" y="2098167"/>
              <a:ext cx="41521" cy="53316"/>
            </a:xfrm>
            <a:custGeom>
              <a:avLst/>
              <a:gdLst/>
              <a:ahLst/>
              <a:cxnLst/>
              <a:rect l="l" t="t" r="r" b="b"/>
              <a:pathLst>
                <a:path w="1584" h="2034" extrusionOk="0">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9" name="Google Shape;23619;p75"/>
            <p:cNvSpPr/>
            <p:nvPr/>
          </p:nvSpPr>
          <p:spPr>
            <a:xfrm>
              <a:off x="3158670" y="2098167"/>
              <a:ext cx="23722" cy="41521"/>
            </a:xfrm>
            <a:custGeom>
              <a:avLst/>
              <a:gdLst/>
              <a:ahLst/>
              <a:cxnLst/>
              <a:rect l="l" t="t" r="r" b="b"/>
              <a:pathLst>
                <a:path w="905" h="1584" extrusionOk="0">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0" name="Google Shape;23620;p75"/>
            <p:cNvSpPr/>
            <p:nvPr/>
          </p:nvSpPr>
          <p:spPr>
            <a:xfrm>
              <a:off x="3152668" y="2104065"/>
              <a:ext cx="17824" cy="17824"/>
            </a:xfrm>
            <a:custGeom>
              <a:avLst/>
              <a:gdLst/>
              <a:ahLst/>
              <a:cxnLst/>
              <a:rect l="l" t="t" r="r" b="b"/>
              <a:pathLst>
                <a:path w="680" h="680" extrusionOk="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1" name="Google Shape;23621;p75"/>
            <p:cNvSpPr/>
            <p:nvPr/>
          </p:nvSpPr>
          <p:spPr>
            <a:xfrm>
              <a:off x="3265224" y="2098167"/>
              <a:ext cx="41494" cy="53316"/>
            </a:xfrm>
            <a:custGeom>
              <a:avLst/>
              <a:gdLst/>
              <a:ahLst/>
              <a:cxnLst/>
              <a:rect l="l" t="t" r="r" b="b"/>
              <a:pathLst>
                <a:path w="1583" h="2034" extrusionOk="0">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2" name="Google Shape;23622;p75"/>
            <p:cNvSpPr/>
            <p:nvPr/>
          </p:nvSpPr>
          <p:spPr>
            <a:xfrm>
              <a:off x="3283022" y="2098167"/>
              <a:ext cx="23696" cy="41521"/>
            </a:xfrm>
            <a:custGeom>
              <a:avLst/>
              <a:gdLst/>
              <a:ahLst/>
              <a:cxnLst/>
              <a:rect l="l" t="t" r="r" b="b"/>
              <a:pathLst>
                <a:path w="904" h="1584" extrusionOk="0">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3" name="Google Shape;23623;p75"/>
            <p:cNvSpPr/>
            <p:nvPr/>
          </p:nvSpPr>
          <p:spPr>
            <a:xfrm>
              <a:off x="3277125" y="2104065"/>
              <a:ext cx="17720" cy="17824"/>
            </a:xfrm>
            <a:custGeom>
              <a:avLst/>
              <a:gdLst/>
              <a:ahLst/>
              <a:cxnLst/>
              <a:rect l="l" t="t" r="r" b="b"/>
              <a:pathLst>
                <a:path w="676" h="680" extrusionOk="0">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4" name="Google Shape;23624;p75"/>
            <p:cNvSpPr/>
            <p:nvPr/>
          </p:nvSpPr>
          <p:spPr>
            <a:xfrm>
              <a:off x="3294897" y="1996253"/>
              <a:ext cx="97930" cy="172137"/>
            </a:xfrm>
            <a:custGeom>
              <a:avLst/>
              <a:gdLst/>
              <a:ahLst/>
              <a:cxnLst/>
              <a:rect l="l" t="t" r="r" b="b"/>
              <a:pathLst>
                <a:path w="3736" h="6567" extrusionOk="0">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5" name="Google Shape;23625;p75"/>
            <p:cNvSpPr/>
            <p:nvPr/>
          </p:nvSpPr>
          <p:spPr>
            <a:xfrm>
              <a:off x="3085564" y="1997511"/>
              <a:ext cx="97930" cy="250749"/>
            </a:xfrm>
            <a:custGeom>
              <a:avLst/>
              <a:gdLst/>
              <a:ahLst/>
              <a:cxnLst/>
              <a:rect l="l" t="t" r="r" b="b"/>
              <a:pathLst>
                <a:path w="3736" h="9566" extrusionOk="0">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75"/>
            <p:cNvSpPr/>
            <p:nvPr/>
          </p:nvSpPr>
          <p:spPr>
            <a:xfrm>
              <a:off x="3040216" y="1985637"/>
              <a:ext cx="112583" cy="182727"/>
            </a:xfrm>
            <a:custGeom>
              <a:avLst/>
              <a:gdLst/>
              <a:ahLst/>
              <a:cxnLst/>
              <a:rect l="l" t="t" r="r" b="b"/>
              <a:pathLst>
                <a:path w="4295" h="6971" extrusionOk="0">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75"/>
            <p:cNvSpPr/>
            <p:nvPr/>
          </p:nvSpPr>
          <p:spPr>
            <a:xfrm>
              <a:off x="3040137" y="1985637"/>
              <a:ext cx="110643" cy="121311"/>
            </a:xfrm>
            <a:custGeom>
              <a:avLst/>
              <a:gdLst/>
              <a:ahLst/>
              <a:cxnLst/>
              <a:rect l="l" t="t" r="r" b="b"/>
              <a:pathLst>
                <a:path w="4221" h="4628" extrusionOk="0">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75"/>
            <p:cNvSpPr/>
            <p:nvPr/>
          </p:nvSpPr>
          <p:spPr>
            <a:xfrm>
              <a:off x="3158670" y="2204721"/>
              <a:ext cx="130276" cy="94784"/>
            </a:xfrm>
            <a:custGeom>
              <a:avLst/>
              <a:gdLst/>
              <a:ahLst/>
              <a:cxnLst/>
              <a:rect l="l" t="t" r="r" b="b"/>
              <a:pathLst>
                <a:path w="4970" h="3616" extrusionOk="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75"/>
            <p:cNvSpPr/>
            <p:nvPr/>
          </p:nvSpPr>
          <p:spPr>
            <a:xfrm>
              <a:off x="3194162" y="2252113"/>
              <a:ext cx="59293" cy="59293"/>
            </a:xfrm>
            <a:custGeom>
              <a:avLst/>
              <a:gdLst/>
              <a:ahLst/>
              <a:cxnLst/>
              <a:rect l="l" t="t" r="r" b="b"/>
              <a:pathLst>
                <a:path w="2262" h="2262" extrusionOk="0">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75"/>
            <p:cNvSpPr/>
            <p:nvPr/>
          </p:nvSpPr>
          <p:spPr>
            <a:xfrm>
              <a:off x="3194162" y="2252113"/>
              <a:ext cx="59293" cy="29148"/>
            </a:xfrm>
            <a:custGeom>
              <a:avLst/>
              <a:gdLst/>
              <a:ahLst/>
              <a:cxnLst/>
              <a:rect l="l" t="t" r="r" b="b"/>
              <a:pathLst>
                <a:path w="2262" h="1112" extrusionOk="0">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75"/>
            <p:cNvSpPr/>
            <p:nvPr/>
          </p:nvSpPr>
          <p:spPr>
            <a:xfrm>
              <a:off x="3140872" y="2198823"/>
              <a:ext cx="165846" cy="65190"/>
            </a:xfrm>
            <a:custGeom>
              <a:avLst/>
              <a:gdLst/>
              <a:ahLst/>
              <a:cxnLst/>
              <a:rect l="l" t="t" r="r" b="b"/>
              <a:pathLst>
                <a:path w="6327" h="2487" extrusionOk="0">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75"/>
            <p:cNvSpPr/>
            <p:nvPr/>
          </p:nvSpPr>
          <p:spPr>
            <a:xfrm>
              <a:off x="3188264" y="2175127"/>
              <a:ext cx="71088" cy="50013"/>
            </a:xfrm>
            <a:custGeom>
              <a:avLst/>
              <a:gdLst/>
              <a:ahLst/>
              <a:cxnLst/>
              <a:rect l="l" t="t" r="r" b="b"/>
              <a:pathLst>
                <a:path w="2712" h="1908" extrusionOk="0">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75"/>
            <p:cNvSpPr/>
            <p:nvPr/>
          </p:nvSpPr>
          <p:spPr>
            <a:xfrm>
              <a:off x="3188264" y="2176988"/>
              <a:ext cx="52661" cy="48179"/>
            </a:xfrm>
            <a:custGeom>
              <a:avLst/>
              <a:gdLst/>
              <a:ahLst/>
              <a:cxnLst/>
              <a:rect l="l" t="t" r="r" b="b"/>
              <a:pathLst>
                <a:path w="2009" h="1838" extrusionOk="0">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75"/>
            <p:cNvSpPr/>
            <p:nvPr/>
          </p:nvSpPr>
          <p:spPr>
            <a:xfrm>
              <a:off x="3259693" y="2092636"/>
              <a:ext cx="52556" cy="64378"/>
            </a:xfrm>
            <a:custGeom>
              <a:avLst/>
              <a:gdLst/>
              <a:ahLst/>
              <a:cxnLst/>
              <a:rect l="l" t="t" r="r" b="b"/>
              <a:pathLst>
                <a:path w="2005" h="2456" extrusionOk="0">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75"/>
            <p:cNvSpPr/>
            <p:nvPr/>
          </p:nvSpPr>
          <p:spPr>
            <a:xfrm>
              <a:off x="3135341" y="2092636"/>
              <a:ext cx="52582" cy="64378"/>
            </a:xfrm>
            <a:custGeom>
              <a:avLst/>
              <a:gdLst/>
              <a:ahLst/>
              <a:cxnLst/>
              <a:rect l="l" t="t" r="r" b="b"/>
              <a:pathLst>
                <a:path w="2006" h="2456" extrusionOk="0">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75"/>
            <p:cNvSpPr/>
            <p:nvPr/>
          </p:nvSpPr>
          <p:spPr>
            <a:xfrm>
              <a:off x="3034239" y="1980106"/>
              <a:ext cx="379033" cy="336752"/>
            </a:xfrm>
            <a:custGeom>
              <a:avLst/>
              <a:gdLst/>
              <a:ahLst/>
              <a:cxnLst/>
              <a:rect l="l" t="t" r="r" b="b"/>
              <a:pathLst>
                <a:path w="14460" h="12847" extrusionOk="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37" name="Google Shape;23637;p75"/>
          <p:cNvGrpSpPr/>
          <p:nvPr/>
        </p:nvGrpSpPr>
        <p:grpSpPr>
          <a:xfrm>
            <a:off x="874854" y="2117722"/>
            <a:ext cx="322361" cy="368653"/>
            <a:chOff x="874854" y="1965322"/>
            <a:chExt cx="322361" cy="368653"/>
          </a:xfrm>
        </p:grpSpPr>
        <p:sp>
          <p:nvSpPr>
            <p:cNvPr id="23638" name="Google Shape;23638;p75"/>
            <p:cNvSpPr/>
            <p:nvPr/>
          </p:nvSpPr>
          <p:spPr>
            <a:xfrm>
              <a:off x="1066755" y="1970774"/>
              <a:ext cx="125217" cy="187157"/>
            </a:xfrm>
            <a:custGeom>
              <a:avLst/>
              <a:gdLst/>
              <a:ahLst/>
              <a:cxnLst/>
              <a:rect l="l" t="t" r="r" b="b"/>
              <a:pathLst>
                <a:path w="4777" h="7140" extrusionOk="0">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75"/>
            <p:cNvSpPr/>
            <p:nvPr/>
          </p:nvSpPr>
          <p:spPr>
            <a:xfrm>
              <a:off x="1093781" y="1970774"/>
              <a:ext cx="98192" cy="187157"/>
            </a:xfrm>
            <a:custGeom>
              <a:avLst/>
              <a:gdLst/>
              <a:ahLst/>
              <a:cxnLst/>
              <a:rect l="l" t="t" r="r" b="b"/>
              <a:pathLst>
                <a:path w="3746" h="7140" extrusionOk="0">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0" name="Google Shape;23640;p75"/>
            <p:cNvSpPr/>
            <p:nvPr/>
          </p:nvSpPr>
          <p:spPr>
            <a:xfrm>
              <a:off x="880280" y="1970774"/>
              <a:ext cx="125217" cy="187157"/>
            </a:xfrm>
            <a:custGeom>
              <a:avLst/>
              <a:gdLst/>
              <a:ahLst/>
              <a:cxnLst/>
              <a:rect l="l" t="t" r="r" b="b"/>
              <a:pathLst>
                <a:path w="4777" h="7140" extrusionOk="0">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75"/>
            <p:cNvSpPr/>
            <p:nvPr/>
          </p:nvSpPr>
          <p:spPr>
            <a:xfrm>
              <a:off x="880280" y="1970774"/>
              <a:ext cx="98192" cy="187157"/>
            </a:xfrm>
            <a:custGeom>
              <a:avLst/>
              <a:gdLst/>
              <a:ahLst/>
              <a:cxnLst/>
              <a:rect l="l" t="t" r="r" b="b"/>
              <a:pathLst>
                <a:path w="3746" h="7140" extrusionOk="0">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75"/>
            <p:cNvSpPr/>
            <p:nvPr/>
          </p:nvSpPr>
          <p:spPr>
            <a:xfrm>
              <a:off x="926283" y="2109229"/>
              <a:ext cx="219320" cy="219320"/>
            </a:xfrm>
            <a:custGeom>
              <a:avLst/>
              <a:gdLst/>
              <a:ahLst/>
              <a:cxnLst/>
              <a:rect l="l" t="t" r="r" b="b"/>
              <a:pathLst>
                <a:path w="8367" h="8367" extrusionOk="0">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75"/>
            <p:cNvSpPr/>
            <p:nvPr/>
          </p:nvSpPr>
          <p:spPr>
            <a:xfrm>
              <a:off x="926466" y="2109517"/>
              <a:ext cx="102805" cy="215336"/>
            </a:xfrm>
            <a:custGeom>
              <a:avLst/>
              <a:gdLst/>
              <a:ahLst/>
              <a:cxnLst/>
              <a:rect l="l" t="t" r="r" b="b"/>
              <a:pathLst>
                <a:path w="3922" h="8215" extrusionOk="0">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75"/>
            <p:cNvSpPr/>
            <p:nvPr/>
          </p:nvSpPr>
          <p:spPr>
            <a:xfrm>
              <a:off x="966833" y="2201680"/>
              <a:ext cx="34600" cy="40315"/>
            </a:xfrm>
            <a:custGeom>
              <a:avLst/>
              <a:gdLst/>
              <a:ahLst/>
              <a:cxnLst/>
              <a:rect l="l" t="t" r="r" b="b"/>
              <a:pathLst>
                <a:path w="1320" h="1538" extrusionOk="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75"/>
            <p:cNvSpPr/>
            <p:nvPr/>
          </p:nvSpPr>
          <p:spPr>
            <a:xfrm>
              <a:off x="984160" y="2201601"/>
              <a:ext cx="17379" cy="28414"/>
            </a:xfrm>
            <a:custGeom>
              <a:avLst/>
              <a:gdLst/>
              <a:ahLst/>
              <a:cxnLst/>
              <a:rect l="l" t="t" r="r" b="b"/>
              <a:pathLst>
                <a:path w="663" h="1084" extrusionOk="0">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75"/>
            <p:cNvSpPr/>
            <p:nvPr/>
          </p:nvSpPr>
          <p:spPr>
            <a:xfrm>
              <a:off x="978367" y="2207316"/>
              <a:ext cx="11533" cy="11638"/>
            </a:xfrm>
            <a:custGeom>
              <a:avLst/>
              <a:gdLst/>
              <a:ahLst/>
              <a:cxnLst/>
              <a:rect l="l" t="t" r="r" b="b"/>
              <a:pathLst>
                <a:path w="440" h="444" extrusionOk="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75"/>
            <p:cNvSpPr/>
            <p:nvPr/>
          </p:nvSpPr>
          <p:spPr>
            <a:xfrm>
              <a:off x="1070714" y="2201680"/>
              <a:ext cx="34600" cy="40315"/>
            </a:xfrm>
            <a:custGeom>
              <a:avLst/>
              <a:gdLst/>
              <a:ahLst/>
              <a:cxnLst/>
              <a:rect l="l" t="t" r="r" b="b"/>
              <a:pathLst>
                <a:path w="1320" h="1538" extrusionOk="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75"/>
            <p:cNvSpPr/>
            <p:nvPr/>
          </p:nvSpPr>
          <p:spPr>
            <a:xfrm>
              <a:off x="1088066" y="2201601"/>
              <a:ext cx="17353" cy="28414"/>
            </a:xfrm>
            <a:custGeom>
              <a:avLst/>
              <a:gdLst/>
              <a:ahLst/>
              <a:cxnLst/>
              <a:rect l="l" t="t" r="r" b="b"/>
              <a:pathLst>
                <a:path w="662" h="1084" extrusionOk="0">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75"/>
            <p:cNvSpPr/>
            <p:nvPr/>
          </p:nvSpPr>
          <p:spPr>
            <a:xfrm>
              <a:off x="1082247" y="2207316"/>
              <a:ext cx="11560" cy="11638"/>
            </a:xfrm>
            <a:custGeom>
              <a:avLst/>
              <a:gdLst/>
              <a:ahLst/>
              <a:cxnLst/>
              <a:rect l="l" t="t" r="r" b="b"/>
              <a:pathLst>
                <a:path w="441" h="444" extrusionOk="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75"/>
            <p:cNvSpPr/>
            <p:nvPr/>
          </p:nvSpPr>
          <p:spPr>
            <a:xfrm>
              <a:off x="952731" y="2201601"/>
              <a:ext cx="166790" cy="126947"/>
            </a:xfrm>
            <a:custGeom>
              <a:avLst/>
              <a:gdLst/>
              <a:ahLst/>
              <a:cxnLst/>
              <a:rect l="l" t="t" r="r" b="b"/>
              <a:pathLst>
                <a:path w="6363" h="4843" extrusionOk="0">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75"/>
            <p:cNvSpPr/>
            <p:nvPr/>
          </p:nvSpPr>
          <p:spPr>
            <a:xfrm>
              <a:off x="1009796" y="2259295"/>
              <a:ext cx="52661" cy="40472"/>
            </a:xfrm>
            <a:custGeom>
              <a:avLst/>
              <a:gdLst/>
              <a:ahLst/>
              <a:cxnLst/>
              <a:rect l="l" t="t" r="r" b="b"/>
              <a:pathLst>
                <a:path w="2009" h="1544" extrusionOk="0">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75"/>
            <p:cNvSpPr/>
            <p:nvPr/>
          </p:nvSpPr>
          <p:spPr>
            <a:xfrm>
              <a:off x="1009796" y="2260501"/>
              <a:ext cx="35597" cy="39266"/>
            </a:xfrm>
            <a:custGeom>
              <a:avLst/>
              <a:gdLst/>
              <a:ahLst/>
              <a:cxnLst/>
              <a:rect l="l" t="t" r="r" b="b"/>
              <a:pathLst>
                <a:path w="1358" h="1498" extrusionOk="0">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75"/>
            <p:cNvSpPr/>
            <p:nvPr/>
          </p:nvSpPr>
          <p:spPr>
            <a:xfrm>
              <a:off x="953098" y="2266766"/>
              <a:ext cx="49358" cy="58087"/>
            </a:xfrm>
            <a:custGeom>
              <a:avLst/>
              <a:gdLst/>
              <a:ahLst/>
              <a:cxnLst/>
              <a:rect l="l" t="t" r="r" b="b"/>
              <a:pathLst>
                <a:path w="1883" h="2216" extrusionOk="0">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75"/>
            <p:cNvSpPr/>
            <p:nvPr/>
          </p:nvSpPr>
          <p:spPr>
            <a:xfrm>
              <a:off x="874854" y="1965322"/>
              <a:ext cx="322361" cy="368653"/>
            </a:xfrm>
            <a:custGeom>
              <a:avLst/>
              <a:gdLst/>
              <a:ahLst/>
              <a:cxnLst/>
              <a:rect l="l" t="t" r="r" b="b"/>
              <a:pathLst>
                <a:path w="12298" h="14064" extrusionOk="0">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75"/>
            <p:cNvSpPr/>
            <p:nvPr/>
          </p:nvSpPr>
          <p:spPr>
            <a:xfrm>
              <a:off x="961407" y="2196254"/>
              <a:ext cx="45479" cy="51167"/>
            </a:xfrm>
            <a:custGeom>
              <a:avLst/>
              <a:gdLst/>
              <a:ahLst/>
              <a:cxnLst/>
              <a:rect l="l" t="t" r="r" b="b"/>
              <a:pathLst>
                <a:path w="1735" h="1952" extrusionOk="0">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75"/>
            <p:cNvSpPr/>
            <p:nvPr/>
          </p:nvSpPr>
          <p:spPr>
            <a:xfrm>
              <a:off x="1065288" y="2196149"/>
              <a:ext cx="45479" cy="51272"/>
            </a:xfrm>
            <a:custGeom>
              <a:avLst/>
              <a:gdLst/>
              <a:ahLst/>
              <a:cxnLst/>
              <a:rect l="l" t="t" r="r" b="b"/>
              <a:pathLst>
                <a:path w="1735" h="1956" extrusionOk="0">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57" name="Google Shape;23657;p75"/>
          <p:cNvGrpSpPr/>
          <p:nvPr/>
        </p:nvGrpSpPr>
        <p:grpSpPr>
          <a:xfrm>
            <a:off x="5494938" y="3519226"/>
            <a:ext cx="362545" cy="323593"/>
            <a:chOff x="5494938" y="3366826"/>
            <a:chExt cx="362545" cy="323593"/>
          </a:xfrm>
        </p:grpSpPr>
        <p:sp>
          <p:nvSpPr>
            <p:cNvPr id="23658" name="Google Shape;23658;p75"/>
            <p:cNvSpPr/>
            <p:nvPr/>
          </p:nvSpPr>
          <p:spPr>
            <a:xfrm>
              <a:off x="5535305" y="3385253"/>
              <a:ext cx="50826" cy="50590"/>
            </a:xfrm>
            <a:custGeom>
              <a:avLst/>
              <a:gdLst/>
              <a:ahLst/>
              <a:cxnLst/>
              <a:rect l="l" t="t" r="r" b="b"/>
              <a:pathLst>
                <a:path w="1939" h="1930" extrusionOk="0">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75"/>
            <p:cNvSpPr/>
            <p:nvPr/>
          </p:nvSpPr>
          <p:spPr>
            <a:xfrm>
              <a:off x="5498529" y="3430129"/>
              <a:ext cx="47969" cy="40131"/>
            </a:xfrm>
            <a:custGeom>
              <a:avLst/>
              <a:gdLst/>
              <a:ahLst/>
              <a:cxnLst/>
              <a:rect l="l" t="t" r="r" b="b"/>
              <a:pathLst>
                <a:path w="1830" h="1531" extrusionOk="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75"/>
            <p:cNvSpPr/>
            <p:nvPr/>
          </p:nvSpPr>
          <p:spPr>
            <a:xfrm>
              <a:off x="5651453" y="3397756"/>
              <a:ext cx="41049" cy="45164"/>
            </a:xfrm>
            <a:custGeom>
              <a:avLst/>
              <a:gdLst/>
              <a:ahLst/>
              <a:cxnLst/>
              <a:rect l="l" t="t" r="r" b="b"/>
              <a:pathLst>
                <a:path w="1566" h="1723" extrusionOk="0">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75"/>
            <p:cNvSpPr/>
            <p:nvPr/>
          </p:nvSpPr>
          <p:spPr>
            <a:xfrm>
              <a:off x="5544899" y="3447088"/>
              <a:ext cx="128232" cy="84430"/>
            </a:xfrm>
            <a:custGeom>
              <a:avLst/>
              <a:gdLst/>
              <a:ahLst/>
              <a:cxnLst/>
              <a:rect l="l" t="t" r="r" b="b"/>
              <a:pathLst>
                <a:path w="4892" h="3221" extrusionOk="0">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75"/>
            <p:cNvSpPr/>
            <p:nvPr/>
          </p:nvSpPr>
          <p:spPr>
            <a:xfrm>
              <a:off x="5596983" y="3372461"/>
              <a:ext cx="43880" cy="54496"/>
            </a:xfrm>
            <a:custGeom>
              <a:avLst/>
              <a:gdLst/>
              <a:ahLst/>
              <a:cxnLst/>
              <a:rect l="l" t="t" r="r" b="b"/>
              <a:pathLst>
                <a:path w="1674" h="2079" extrusionOk="0">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75"/>
            <p:cNvSpPr/>
            <p:nvPr/>
          </p:nvSpPr>
          <p:spPr>
            <a:xfrm>
              <a:off x="5545161" y="3449998"/>
              <a:ext cx="47785" cy="81547"/>
            </a:xfrm>
            <a:custGeom>
              <a:avLst/>
              <a:gdLst/>
              <a:ahLst/>
              <a:cxnLst/>
              <a:rect l="l" t="t" r="r" b="b"/>
              <a:pathLst>
                <a:path w="1823" h="3111" extrusionOk="0">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75"/>
            <p:cNvSpPr/>
            <p:nvPr/>
          </p:nvSpPr>
          <p:spPr>
            <a:xfrm>
              <a:off x="5498634" y="3433772"/>
              <a:ext cx="44063" cy="36488"/>
            </a:xfrm>
            <a:custGeom>
              <a:avLst/>
              <a:gdLst/>
              <a:ahLst/>
              <a:cxnLst/>
              <a:rect l="l" t="t" r="r" b="b"/>
              <a:pathLst>
                <a:path w="1681" h="1392" extrusionOk="0">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75"/>
            <p:cNvSpPr/>
            <p:nvPr/>
          </p:nvSpPr>
          <p:spPr>
            <a:xfrm>
              <a:off x="5535305" y="3385751"/>
              <a:ext cx="42150" cy="50092"/>
            </a:xfrm>
            <a:custGeom>
              <a:avLst/>
              <a:gdLst/>
              <a:ahLst/>
              <a:cxnLst/>
              <a:rect l="l" t="t" r="r" b="b"/>
              <a:pathLst>
                <a:path w="1608" h="1911" extrusionOk="0">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75"/>
            <p:cNvSpPr/>
            <p:nvPr/>
          </p:nvSpPr>
          <p:spPr>
            <a:xfrm>
              <a:off x="5597350" y="3372540"/>
              <a:ext cx="33002" cy="52687"/>
            </a:xfrm>
            <a:custGeom>
              <a:avLst/>
              <a:gdLst/>
              <a:ahLst/>
              <a:cxnLst/>
              <a:rect l="l" t="t" r="r" b="b"/>
              <a:pathLst>
                <a:path w="1259" h="2010" extrusionOk="0">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75"/>
            <p:cNvSpPr/>
            <p:nvPr/>
          </p:nvSpPr>
          <p:spPr>
            <a:xfrm>
              <a:off x="5652003" y="3397756"/>
              <a:ext cx="35964" cy="40577"/>
            </a:xfrm>
            <a:custGeom>
              <a:avLst/>
              <a:gdLst/>
              <a:ahLst/>
              <a:cxnLst/>
              <a:rect l="l" t="t" r="r" b="b"/>
              <a:pathLst>
                <a:path w="1372" h="1548" extrusionOk="0">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75"/>
            <p:cNvSpPr/>
            <p:nvPr/>
          </p:nvSpPr>
          <p:spPr>
            <a:xfrm>
              <a:off x="5723721" y="3520483"/>
              <a:ext cx="40656" cy="54653"/>
            </a:xfrm>
            <a:custGeom>
              <a:avLst/>
              <a:gdLst/>
              <a:ahLst/>
              <a:cxnLst/>
              <a:rect l="l" t="t" r="r" b="b"/>
              <a:pathLst>
                <a:path w="1551" h="2085" extrusionOk="0">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75"/>
            <p:cNvSpPr/>
            <p:nvPr/>
          </p:nvSpPr>
          <p:spPr>
            <a:xfrm>
              <a:off x="5668596" y="3535660"/>
              <a:ext cx="38926" cy="46580"/>
            </a:xfrm>
            <a:custGeom>
              <a:avLst/>
              <a:gdLst/>
              <a:ahLst/>
              <a:cxnLst/>
              <a:rect l="l" t="t" r="r" b="b"/>
              <a:pathLst>
                <a:path w="1485" h="1777" extrusionOk="0">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75"/>
            <p:cNvSpPr/>
            <p:nvPr/>
          </p:nvSpPr>
          <p:spPr>
            <a:xfrm>
              <a:off x="5803616" y="3596316"/>
              <a:ext cx="50276" cy="37589"/>
            </a:xfrm>
            <a:custGeom>
              <a:avLst/>
              <a:gdLst/>
              <a:ahLst/>
              <a:cxnLst/>
              <a:rect l="l" t="t" r="r" b="b"/>
              <a:pathLst>
                <a:path w="1918" h="1434" extrusionOk="0">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75"/>
            <p:cNvSpPr/>
            <p:nvPr/>
          </p:nvSpPr>
          <p:spPr>
            <a:xfrm>
              <a:off x="5669225" y="3594586"/>
              <a:ext cx="129070" cy="89935"/>
            </a:xfrm>
            <a:custGeom>
              <a:avLst/>
              <a:gdLst/>
              <a:ahLst/>
              <a:cxnLst/>
              <a:rect l="l" t="t" r="r" b="b"/>
              <a:pathLst>
                <a:path w="4924" h="3431" extrusionOk="0">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75"/>
            <p:cNvSpPr/>
            <p:nvPr/>
          </p:nvSpPr>
          <p:spPr>
            <a:xfrm>
              <a:off x="5770458" y="3544494"/>
              <a:ext cx="53185" cy="48624"/>
            </a:xfrm>
            <a:custGeom>
              <a:avLst/>
              <a:gdLst/>
              <a:ahLst/>
              <a:cxnLst/>
              <a:rect l="l" t="t" r="r" b="b"/>
              <a:pathLst>
                <a:path w="2029" h="1855" extrusionOk="0">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75"/>
            <p:cNvSpPr/>
            <p:nvPr/>
          </p:nvSpPr>
          <p:spPr>
            <a:xfrm>
              <a:off x="5672370" y="3594586"/>
              <a:ext cx="75597" cy="66606"/>
            </a:xfrm>
            <a:custGeom>
              <a:avLst/>
              <a:gdLst/>
              <a:ahLst/>
              <a:cxnLst/>
              <a:rect l="l" t="t" r="r" b="b"/>
              <a:pathLst>
                <a:path w="2884" h="2541" extrusionOk="0">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75"/>
            <p:cNvSpPr/>
            <p:nvPr/>
          </p:nvSpPr>
          <p:spPr>
            <a:xfrm>
              <a:off x="5668596" y="3535818"/>
              <a:ext cx="31455" cy="46422"/>
            </a:xfrm>
            <a:custGeom>
              <a:avLst/>
              <a:gdLst/>
              <a:ahLst/>
              <a:cxnLst/>
              <a:rect l="l" t="t" r="r" b="b"/>
              <a:pathLst>
                <a:path w="1200" h="1771" extrusionOk="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75"/>
            <p:cNvSpPr/>
            <p:nvPr/>
          </p:nvSpPr>
          <p:spPr>
            <a:xfrm>
              <a:off x="5723721" y="3520483"/>
              <a:ext cx="26920" cy="54627"/>
            </a:xfrm>
            <a:custGeom>
              <a:avLst/>
              <a:gdLst/>
              <a:ahLst/>
              <a:cxnLst/>
              <a:rect l="l" t="t" r="r" b="b"/>
              <a:pathLst>
                <a:path w="1027" h="2084" extrusionOk="0">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75"/>
            <p:cNvSpPr/>
            <p:nvPr/>
          </p:nvSpPr>
          <p:spPr>
            <a:xfrm>
              <a:off x="5771821" y="3544573"/>
              <a:ext cx="48336" cy="41704"/>
            </a:xfrm>
            <a:custGeom>
              <a:avLst/>
              <a:gdLst/>
              <a:ahLst/>
              <a:cxnLst/>
              <a:rect l="l" t="t" r="r" b="b"/>
              <a:pathLst>
                <a:path w="1844" h="1591" extrusionOk="0">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75"/>
            <p:cNvSpPr/>
            <p:nvPr/>
          </p:nvSpPr>
          <p:spPr>
            <a:xfrm>
              <a:off x="5807129" y="3596342"/>
              <a:ext cx="44456" cy="26527"/>
            </a:xfrm>
            <a:custGeom>
              <a:avLst/>
              <a:gdLst/>
              <a:ahLst/>
              <a:cxnLst/>
              <a:rect l="l" t="t" r="r" b="b"/>
              <a:pathLst>
                <a:path w="1696" h="1012" extrusionOk="0">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75"/>
            <p:cNvSpPr/>
            <p:nvPr/>
          </p:nvSpPr>
          <p:spPr>
            <a:xfrm>
              <a:off x="5532160" y="3379775"/>
              <a:ext cx="57930" cy="61232"/>
            </a:xfrm>
            <a:custGeom>
              <a:avLst/>
              <a:gdLst/>
              <a:ahLst/>
              <a:cxnLst/>
              <a:rect l="l" t="t" r="r" b="b"/>
              <a:pathLst>
                <a:path w="2210" h="2336" extrusionOk="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75"/>
            <p:cNvSpPr/>
            <p:nvPr/>
          </p:nvSpPr>
          <p:spPr>
            <a:xfrm>
              <a:off x="5494938" y="3424703"/>
              <a:ext cx="54417" cy="50774"/>
            </a:xfrm>
            <a:custGeom>
              <a:avLst/>
              <a:gdLst/>
              <a:ahLst/>
              <a:cxnLst/>
              <a:rect l="l" t="t" r="r" b="b"/>
              <a:pathLst>
                <a:path w="2076" h="1937" extrusionOk="0">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75"/>
            <p:cNvSpPr/>
            <p:nvPr/>
          </p:nvSpPr>
          <p:spPr>
            <a:xfrm>
              <a:off x="5593392" y="3366826"/>
              <a:ext cx="52189" cy="64850"/>
            </a:xfrm>
            <a:custGeom>
              <a:avLst/>
              <a:gdLst/>
              <a:ahLst/>
              <a:cxnLst/>
              <a:rect l="l" t="t" r="r" b="b"/>
              <a:pathLst>
                <a:path w="1991" h="2474" extrusionOk="0">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75"/>
            <p:cNvSpPr/>
            <p:nvPr/>
          </p:nvSpPr>
          <p:spPr>
            <a:xfrm>
              <a:off x="5647757" y="3392278"/>
              <a:ext cx="48231" cy="55911"/>
            </a:xfrm>
            <a:custGeom>
              <a:avLst/>
              <a:gdLst/>
              <a:ahLst/>
              <a:cxnLst/>
              <a:rect l="l" t="t" r="r" b="b"/>
              <a:pathLst>
                <a:path w="1840" h="2133" extrusionOk="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75"/>
            <p:cNvSpPr/>
            <p:nvPr/>
          </p:nvSpPr>
          <p:spPr>
            <a:xfrm>
              <a:off x="5541937" y="3441662"/>
              <a:ext cx="134890" cy="95204"/>
            </a:xfrm>
            <a:custGeom>
              <a:avLst/>
              <a:gdLst/>
              <a:ahLst/>
              <a:cxnLst/>
              <a:rect l="l" t="t" r="r" b="b"/>
              <a:pathLst>
                <a:path w="5146" h="3632" extrusionOk="0">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75"/>
            <p:cNvSpPr/>
            <p:nvPr/>
          </p:nvSpPr>
          <p:spPr>
            <a:xfrm>
              <a:off x="5718635" y="3514952"/>
              <a:ext cx="51088" cy="65322"/>
            </a:xfrm>
            <a:custGeom>
              <a:avLst/>
              <a:gdLst/>
              <a:ahLst/>
              <a:cxnLst/>
              <a:rect l="l" t="t" r="r" b="b"/>
              <a:pathLst>
                <a:path w="1949" h="2492" extrusionOk="0">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75"/>
            <p:cNvSpPr/>
            <p:nvPr/>
          </p:nvSpPr>
          <p:spPr>
            <a:xfrm>
              <a:off x="5662698" y="3530051"/>
              <a:ext cx="50171" cy="57222"/>
            </a:xfrm>
            <a:custGeom>
              <a:avLst/>
              <a:gdLst/>
              <a:ahLst/>
              <a:cxnLst/>
              <a:rect l="l" t="t" r="r" b="b"/>
              <a:pathLst>
                <a:path w="1914" h="2183" extrusionOk="0">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75"/>
            <p:cNvSpPr/>
            <p:nvPr/>
          </p:nvSpPr>
          <p:spPr>
            <a:xfrm>
              <a:off x="5766395" y="3539278"/>
              <a:ext cx="61232" cy="58611"/>
            </a:xfrm>
            <a:custGeom>
              <a:avLst/>
              <a:gdLst/>
              <a:ahLst/>
              <a:cxnLst/>
              <a:rect l="l" t="t" r="r" b="b"/>
              <a:pathLst>
                <a:path w="2336" h="2236" extrusionOk="0">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75"/>
            <p:cNvSpPr/>
            <p:nvPr/>
          </p:nvSpPr>
          <p:spPr>
            <a:xfrm>
              <a:off x="5800497" y="3590995"/>
              <a:ext cx="56986" cy="48179"/>
            </a:xfrm>
            <a:custGeom>
              <a:avLst/>
              <a:gdLst/>
              <a:ahLst/>
              <a:cxnLst/>
              <a:rect l="l" t="t" r="r" b="b"/>
              <a:pathLst>
                <a:path w="2174" h="1838" extrusionOk="0">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75"/>
            <p:cNvSpPr/>
            <p:nvPr/>
          </p:nvSpPr>
          <p:spPr>
            <a:xfrm>
              <a:off x="5668491" y="3589055"/>
              <a:ext cx="131744" cy="101364"/>
            </a:xfrm>
            <a:custGeom>
              <a:avLst/>
              <a:gdLst/>
              <a:ahLst/>
              <a:cxnLst/>
              <a:rect l="l" t="t" r="r" b="b"/>
              <a:pathLst>
                <a:path w="5026" h="3867" extrusionOk="0">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688" name="Google Shape;23688;p75"/>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Nature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3692"/>
        <p:cNvGrpSpPr/>
        <p:nvPr/>
      </p:nvGrpSpPr>
      <p:grpSpPr>
        <a:xfrm>
          <a:off x="0" y="0"/>
          <a:ext cx="0" cy="0"/>
          <a:chOff x="0" y="0"/>
          <a:chExt cx="0" cy="0"/>
        </a:xfrm>
      </p:grpSpPr>
      <p:grpSp>
        <p:nvGrpSpPr>
          <p:cNvPr id="23693" name="Google Shape;23693;p76"/>
          <p:cNvGrpSpPr/>
          <p:nvPr/>
        </p:nvGrpSpPr>
        <p:grpSpPr>
          <a:xfrm>
            <a:off x="1807567" y="3398339"/>
            <a:ext cx="363604" cy="278156"/>
            <a:chOff x="1807567" y="3398339"/>
            <a:chExt cx="363604" cy="278156"/>
          </a:xfrm>
        </p:grpSpPr>
        <p:sp>
          <p:nvSpPr>
            <p:cNvPr id="23694" name="Google Shape;23694;p76"/>
            <p:cNvSpPr/>
            <p:nvPr/>
          </p:nvSpPr>
          <p:spPr>
            <a:xfrm>
              <a:off x="1826984" y="3508878"/>
              <a:ext cx="22826" cy="57078"/>
            </a:xfrm>
            <a:custGeom>
              <a:avLst/>
              <a:gdLst/>
              <a:ahLst/>
              <a:cxnLst/>
              <a:rect l="l" t="t" r="r" b="b"/>
              <a:pathLst>
                <a:path w="877" h="2193" extrusionOk="0">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76"/>
            <p:cNvSpPr/>
            <p:nvPr/>
          </p:nvSpPr>
          <p:spPr>
            <a:xfrm>
              <a:off x="2091840" y="3477645"/>
              <a:ext cx="45522" cy="39874"/>
            </a:xfrm>
            <a:custGeom>
              <a:avLst/>
              <a:gdLst/>
              <a:ahLst/>
              <a:cxnLst/>
              <a:rect l="l" t="t" r="r" b="b"/>
              <a:pathLst>
                <a:path w="1749" h="1532" extrusionOk="0">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76"/>
            <p:cNvSpPr/>
            <p:nvPr/>
          </p:nvSpPr>
          <p:spPr>
            <a:xfrm>
              <a:off x="2091736" y="3477645"/>
              <a:ext cx="31337" cy="39874"/>
            </a:xfrm>
            <a:custGeom>
              <a:avLst/>
              <a:gdLst/>
              <a:ahLst/>
              <a:cxnLst/>
              <a:rect l="l" t="t" r="r" b="b"/>
              <a:pathLst>
                <a:path w="1204" h="1532" extrusionOk="0">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76"/>
            <p:cNvSpPr/>
            <p:nvPr/>
          </p:nvSpPr>
          <p:spPr>
            <a:xfrm>
              <a:off x="2063262" y="3580115"/>
              <a:ext cx="102496" cy="91070"/>
            </a:xfrm>
            <a:custGeom>
              <a:avLst/>
              <a:gdLst/>
              <a:ahLst/>
              <a:cxnLst/>
              <a:rect l="l" t="t" r="r" b="b"/>
              <a:pathLst>
                <a:path w="3938" h="3499" extrusionOk="0">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76"/>
            <p:cNvSpPr/>
            <p:nvPr/>
          </p:nvSpPr>
          <p:spPr>
            <a:xfrm>
              <a:off x="2063340" y="3605310"/>
              <a:ext cx="102418" cy="65771"/>
            </a:xfrm>
            <a:custGeom>
              <a:avLst/>
              <a:gdLst/>
              <a:ahLst/>
              <a:cxnLst/>
              <a:rect l="l" t="t" r="r" b="b"/>
              <a:pathLst>
                <a:path w="3935" h="2527" extrusionOk="0">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76"/>
            <p:cNvSpPr/>
            <p:nvPr/>
          </p:nvSpPr>
          <p:spPr>
            <a:xfrm>
              <a:off x="2074714" y="3500367"/>
              <a:ext cx="79696" cy="79696"/>
            </a:xfrm>
            <a:custGeom>
              <a:avLst/>
              <a:gdLst/>
              <a:ahLst/>
              <a:cxnLst/>
              <a:rect l="l" t="t" r="r" b="b"/>
              <a:pathLst>
                <a:path w="3062" h="3062" extrusionOk="0">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76"/>
            <p:cNvSpPr/>
            <p:nvPr/>
          </p:nvSpPr>
          <p:spPr>
            <a:xfrm>
              <a:off x="2089393" y="3500367"/>
              <a:ext cx="66656" cy="71732"/>
            </a:xfrm>
            <a:custGeom>
              <a:avLst/>
              <a:gdLst/>
              <a:ahLst/>
              <a:cxnLst/>
              <a:rect l="l" t="t" r="r" b="b"/>
              <a:pathLst>
                <a:path w="2561" h="2756" extrusionOk="0">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76"/>
            <p:cNvSpPr/>
            <p:nvPr/>
          </p:nvSpPr>
          <p:spPr>
            <a:xfrm>
              <a:off x="2080648" y="3535452"/>
              <a:ext cx="68088" cy="56063"/>
            </a:xfrm>
            <a:custGeom>
              <a:avLst/>
              <a:gdLst/>
              <a:ahLst/>
              <a:cxnLst/>
              <a:rect l="l" t="t" r="r" b="b"/>
              <a:pathLst>
                <a:path w="2616" h="2154" extrusionOk="0">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76"/>
            <p:cNvSpPr/>
            <p:nvPr/>
          </p:nvSpPr>
          <p:spPr>
            <a:xfrm>
              <a:off x="2080752" y="3535452"/>
              <a:ext cx="67984" cy="55491"/>
            </a:xfrm>
            <a:custGeom>
              <a:avLst/>
              <a:gdLst/>
              <a:ahLst/>
              <a:cxnLst/>
              <a:rect l="l" t="t" r="r" b="b"/>
              <a:pathLst>
                <a:path w="2612" h="2132" extrusionOk="0">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76"/>
            <p:cNvSpPr/>
            <p:nvPr/>
          </p:nvSpPr>
          <p:spPr>
            <a:xfrm>
              <a:off x="2142932" y="3621525"/>
              <a:ext cx="22826" cy="49660"/>
            </a:xfrm>
            <a:custGeom>
              <a:avLst/>
              <a:gdLst/>
              <a:ahLst/>
              <a:cxnLst/>
              <a:rect l="l" t="t" r="r" b="b"/>
              <a:pathLst>
                <a:path w="877" h="1908" extrusionOk="0">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76"/>
            <p:cNvSpPr/>
            <p:nvPr/>
          </p:nvSpPr>
          <p:spPr>
            <a:xfrm>
              <a:off x="1830003" y="3506119"/>
              <a:ext cx="28422" cy="62570"/>
            </a:xfrm>
            <a:custGeom>
              <a:avLst/>
              <a:gdLst/>
              <a:ahLst/>
              <a:cxnLst/>
              <a:rect l="l" t="t" r="r" b="b"/>
              <a:pathLst>
                <a:path w="1092" h="2404" extrusionOk="0">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76"/>
            <p:cNvSpPr/>
            <p:nvPr/>
          </p:nvSpPr>
          <p:spPr>
            <a:xfrm>
              <a:off x="1841455" y="3500367"/>
              <a:ext cx="68244" cy="68322"/>
            </a:xfrm>
            <a:custGeom>
              <a:avLst/>
              <a:gdLst/>
              <a:ahLst/>
              <a:cxnLst/>
              <a:rect l="l" t="t" r="r" b="b"/>
              <a:pathLst>
                <a:path w="2622" h="2625" extrusionOk="0">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76"/>
            <p:cNvSpPr/>
            <p:nvPr/>
          </p:nvSpPr>
          <p:spPr>
            <a:xfrm>
              <a:off x="1852725" y="3585711"/>
              <a:ext cx="34174" cy="34174"/>
            </a:xfrm>
            <a:custGeom>
              <a:avLst/>
              <a:gdLst/>
              <a:ahLst/>
              <a:cxnLst/>
              <a:rect l="l" t="t" r="r" b="b"/>
              <a:pathLst>
                <a:path w="1313" h="1313" extrusionOk="0">
                  <a:moveTo>
                    <a:pt x="0" y="0"/>
                  </a:moveTo>
                  <a:lnTo>
                    <a:pt x="0" y="1313"/>
                  </a:lnTo>
                  <a:lnTo>
                    <a:pt x="1313" y="1313"/>
                  </a:lnTo>
                  <a:lnTo>
                    <a:pt x="1313"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76"/>
            <p:cNvSpPr/>
            <p:nvPr/>
          </p:nvSpPr>
          <p:spPr>
            <a:xfrm>
              <a:off x="1812981" y="3599532"/>
              <a:ext cx="113844" cy="71550"/>
            </a:xfrm>
            <a:custGeom>
              <a:avLst/>
              <a:gdLst/>
              <a:ahLst/>
              <a:cxnLst/>
              <a:rect l="l" t="t" r="r" b="b"/>
              <a:pathLst>
                <a:path w="4374" h="2749" extrusionOk="0">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76"/>
            <p:cNvSpPr/>
            <p:nvPr/>
          </p:nvSpPr>
          <p:spPr>
            <a:xfrm>
              <a:off x="1835599" y="3528841"/>
              <a:ext cx="68348" cy="62674"/>
            </a:xfrm>
            <a:custGeom>
              <a:avLst/>
              <a:gdLst/>
              <a:ahLst/>
              <a:cxnLst/>
              <a:rect l="l" t="t" r="r" b="b"/>
              <a:pathLst>
                <a:path w="2626" h="2408" extrusionOk="0">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76"/>
            <p:cNvSpPr/>
            <p:nvPr/>
          </p:nvSpPr>
          <p:spPr>
            <a:xfrm>
              <a:off x="1835781" y="3528919"/>
              <a:ext cx="68062" cy="61217"/>
            </a:xfrm>
            <a:custGeom>
              <a:avLst/>
              <a:gdLst/>
              <a:ahLst/>
              <a:cxnLst/>
              <a:rect l="l" t="t" r="r" b="b"/>
              <a:pathLst>
                <a:path w="2615" h="2352" extrusionOk="0">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76"/>
            <p:cNvSpPr/>
            <p:nvPr/>
          </p:nvSpPr>
          <p:spPr>
            <a:xfrm>
              <a:off x="1904286" y="3403571"/>
              <a:ext cx="170168" cy="199293"/>
            </a:xfrm>
            <a:custGeom>
              <a:avLst/>
              <a:gdLst/>
              <a:ahLst/>
              <a:cxnLst/>
              <a:rect l="l" t="t" r="r" b="b"/>
              <a:pathLst>
                <a:path w="6538" h="7657" extrusionOk="0">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76"/>
            <p:cNvSpPr/>
            <p:nvPr/>
          </p:nvSpPr>
          <p:spPr>
            <a:xfrm>
              <a:off x="1944290" y="3403571"/>
              <a:ext cx="130164" cy="199319"/>
            </a:xfrm>
            <a:custGeom>
              <a:avLst/>
              <a:gdLst/>
              <a:ahLst/>
              <a:cxnLst/>
              <a:rect l="l" t="t" r="r" b="b"/>
              <a:pathLst>
                <a:path w="5001" h="7658" extrusionOk="0">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76"/>
            <p:cNvSpPr/>
            <p:nvPr/>
          </p:nvSpPr>
          <p:spPr>
            <a:xfrm>
              <a:off x="1892547" y="3557315"/>
              <a:ext cx="193540" cy="113870"/>
            </a:xfrm>
            <a:custGeom>
              <a:avLst/>
              <a:gdLst/>
              <a:ahLst/>
              <a:cxnLst/>
              <a:rect l="l" t="t" r="r" b="b"/>
              <a:pathLst>
                <a:path w="7436" h="4375" extrusionOk="0">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76"/>
            <p:cNvSpPr/>
            <p:nvPr/>
          </p:nvSpPr>
          <p:spPr>
            <a:xfrm>
              <a:off x="1960869" y="3557315"/>
              <a:ext cx="57000" cy="28448"/>
            </a:xfrm>
            <a:custGeom>
              <a:avLst/>
              <a:gdLst/>
              <a:ahLst/>
              <a:cxnLst/>
              <a:rect l="l" t="t" r="r" b="b"/>
              <a:pathLst>
                <a:path w="2190" h="1093" extrusionOk="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76"/>
            <p:cNvSpPr/>
            <p:nvPr/>
          </p:nvSpPr>
          <p:spPr>
            <a:xfrm>
              <a:off x="1892547" y="3598257"/>
              <a:ext cx="193540" cy="72929"/>
            </a:xfrm>
            <a:custGeom>
              <a:avLst/>
              <a:gdLst/>
              <a:ahLst/>
              <a:cxnLst/>
              <a:rect l="l" t="t" r="r" b="b"/>
              <a:pathLst>
                <a:path w="7436" h="2802" extrusionOk="0">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76"/>
            <p:cNvSpPr/>
            <p:nvPr/>
          </p:nvSpPr>
          <p:spPr>
            <a:xfrm>
              <a:off x="1932395" y="3461560"/>
              <a:ext cx="113948" cy="107077"/>
            </a:xfrm>
            <a:custGeom>
              <a:avLst/>
              <a:gdLst/>
              <a:ahLst/>
              <a:cxnLst/>
              <a:rect l="l" t="t" r="r" b="b"/>
              <a:pathLst>
                <a:path w="4378" h="4114" extrusionOk="0">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76"/>
            <p:cNvSpPr/>
            <p:nvPr/>
          </p:nvSpPr>
          <p:spPr>
            <a:xfrm>
              <a:off x="1932473" y="3461560"/>
              <a:ext cx="113870" cy="106687"/>
            </a:xfrm>
            <a:custGeom>
              <a:avLst/>
              <a:gdLst/>
              <a:ahLst/>
              <a:cxnLst/>
              <a:rect l="l" t="t" r="r" b="b"/>
              <a:pathLst>
                <a:path w="4375" h="4099" extrusionOk="0">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76"/>
            <p:cNvSpPr/>
            <p:nvPr/>
          </p:nvSpPr>
          <p:spPr>
            <a:xfrm>
              <a:off x="1892547" y="3617022"/>
              <a:ext cx="39874" cy="54163"/>
            </a:xfrm>
            <a:custGeom>
              <a:avLst/>
              <a:gdLst/>
              <a:ahLst/>
              <a:cxnLst/>
              <a:rect l="l" t="t" r="r" b="b"/>
              <a:pathLst>
                <a:path w="1532" h="2081" extrusionOk="0">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76"/>
            <p:cNvSpPr/>
            <p:nvPr/>
          </p:nvSpPr>
          <p:spPr>
            <a:xfrm>
              <a:off x="2046214" y="3617022"/>
              <a:ext cx="39874" cy="54163"/>
            </a:xfrm>
            <a:custGeom>
              <a:avLst/>
              <a:gdLst/>
              <a:ahLst/>
              <a:cxnLst/>
              <a:rect l="l" t="t" r="r" b="b"/>
              <a:pathLst>
                <a:path w="1532" h="2081" extrusionOk="0">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76"/>
            <p:cNvSpPr/>
            <p:nvPr/>
          </p:nvSpPr>
          <p:spPr>
            <a:xfrm>
              <a:off x="1927086" y="3643024"/>
              <a:ext cx="10749" cy="33367"/>
            </a:xfrm>
            <a:custGeom>
              <a:avLst/>
              <a:gdLst/>
              <a:ahLst/>
              <a:cxnLst/>
              <a:rect l="l" t="t" r="r" b="b"/>
              <a:pathLst>
                <a:path w="413" h="1282" extrusionOk="0">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76"/>
            <p:cNvSpPr/>
            <p:nvPr/>
          </p:nvSpPr>
          <p:spPr>
            <a:xfrm>
              <a:off x="2040904" y="3643024"/>
              <a:ext cx="10749" cy="33367"/>
            </a:xfrm>
            <a:custGeom>
              <a:avLst/>
              <a:gdLst/>
              <a:ahLst/>
              <a:cxnLst/>
              <a:rect l="l" t="t" r="r" b="b"/>
              <a:pathLst>
                <a:path w="413" h="1282" extrusionOk="0">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1" name="Google Shape;23721;p76"/>
            <p:cNvSpPr/>
            <p:nvPr/>
          </p:nvSpPr>
          <p:spPr>
            <a:xfrm>
              <a:off x="1845672" y="3523532"/>
              <a:ext cx="49114" cy="16423"/>
            </a:xfrm>
            <a:custGeom>
              <a:avLst/>
              <a:gdLst/>
              <a:ahLst/>
              <a:cxnLst/>
              <a:rect l="l" t="t" r="r" b="b"/>
              <a:pathLst>
                <a:path w="1887" h="631" extrusionOk="0">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2" name="Google Shape;23722;p76"/>
            <p:cNvSpPr/>
            <p:nvPr/>
          </p:nvSpPr>
          <p:spPr>
            <a:xfrm>
              <a:off x="1830289" y="3631676"/>
              <a:ext cx="10723" cy="44819"/>
            </a:xfrm>
            <a:custGeom>
              <a:avLst/>
              <a:gdLst/>
              <a:ahLst/>
              <a:cxnLst/>
              <a:rect l="l" t="t" r="r" b="b"/>
              <a:pathLst>
                <a:path w="412" h="1722" extrusionOk="0">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76"/>
            <p:cNvSpPr/>
            <p:nvPr/>
          </p:nvSpPr>
          <p:spPr>
            <a:xfrm>
              <a:off x="1807567" y="3398339"/>
              <a:ext cx="363604" cy="278156"/>
            </a:xfrm>
            <a:custGeom>
              <a:avLst/>
              <a:gdLst/>
              <a:ahLst/>
              <a:cxnLst/>
              <a:rect l="l" t="t" r="r" b="b"/>
              <a:pathLst>
                <a:path w="13970" h="10687" extrusionOk="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76"/>
            <p:cNvSpPr/>
            <p:nvPr/>
          </p:nvSpPr>
          <p:spPr>
            <a:xfrm>
              <a:off x="2137622" y="3638651"/>
              <a:ext cx="10749" cy="37740"/>
            </a:xfrm>
            <a:custGeom>
              <a:avLst/>
              <a:gdLst/>
              <a:ahLst/>
              <a:cxnLst/>
              <a:rect l="l" t="t" r="r" b="b"/>
              <a:pathLst>
                <a:path w="413" h="1450" extrusionOk="0">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25" name="Google Shape;23725;p76"/>
          <p:cNvGrpSpPr/>
          <p:nvPr/>
        </p:nvGrpSpPr>
        <p:grpSpPr>
          <a:xfrm>
            <a:off x="2273251" y="3385065"/>
            <a:ext cx="363760" cy="304600"/>
            <a:chOff x="2273251" y="3385065"/>
            <a:chExt cx="363760" cy="304600"/>
          </a:xfrm>
        </p:grpSpPr>
        <p:sp>
          <p:nvSpPr>
            <p:cNvPr id="23726" name="Google Shape;23726;p76"/>
            <p:cNvSpPr/>
            <p:nvPr/>
          </p:nvSpPr>
          <p:spPr>
            <a:xfrm>
              <a:off x="2513641" y="3437459"/>
              <a:ext cx="70535" cy="117592"/>
            </a:xfrm>
            <a:custGeom>
              <a:avLst/>
              <a:gdLst/>
              <a:ahLst/>
              <a:cxnLst/>
              <a:rect l="l" t="t" r="r" b="b"/>
              <a:pathLst>
                <a:path w="2710" h="4518" extrusionOk="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76"/>
            <p:cNvSpPr/>
            <p:nvPr/>
          </p:nvSpPr>
          <p:spPr>
            <a:xfrm>
              <a:off x="2525354" y="3555025"/>
              <a:ext cx="47110" cy="76495"/>
            </a:xfrm>
            <a:custGeom>
              <a:avLst/>
              <a:gdLst/>
              <a:ahLst/>
              <a:cxnLst/>
              <a:rect l="l" t="t" r="r" b="b"/>
              <a:pathLst>
                <a:path w="1810" h="2939" extrusionOk="0">
                  <a:moveTo>
                    <a:pt x="1" y="1"/>
                  </a:moveTo>
                  <a:lnTo>
                    <a:pt x="1" y="2939"/>
                  </a:lnTo>
                  <a:lnTo>
                    <a:pt x="1809" y="2939"/>
                  </a:lnTo>
                  <a:lnTo>
                    <a:pt x="1809"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76"/>
            <p:cNvSpPr/>
            <p:nvPr/>
          </p:nvSpPr>
          <p:spPr>
            <a:xfrm>
              <a:off x="2545968" y="3466844"/>
              <a:ext cx="5882" cy="88207"/>
            </a:xfrm>
            <a:custGeom>
              <a:avLst/>
              <a:gdLst/>
              <a:ahLst/>
              <a:cxnLst/>
              <a:rect l="l" t="t" r="r" b="b"/>
              <a:pathLst>
                <a:path w="226" h="3389" extrusionOk="0">
                  <a:moveTo>
                    <a:pt x="0" y="0"/>
                  </a:moveTo>
                  <a:lnTo>
                    <a:pt x="0" y="3389"/>
                  </a:lnTo>
                  <a:lnTo>
                    <a:pt x="225" y="3389"/>
                  </a:lnTo>
                  <a:lnTo>
                    <a:pt x="225"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76"/>
            <p:cNvSpPr/>
            <p:nvPr/>
          </p:nvSpPr>
          <p:spPr>
            <a:xfrm>
              <a:off x="2537170" y="3437459"/>
              <a:ext cx="23477" cy="29411"/>
            </a:xfrm>
            <a:custGeom>
              <a:avLst/>
              <a:gdLst/>
              <a:ahLst/>
              <a:cxnLst/>
              <a:rect l="l" t="t" r="r" b="b"/>
              <a:pathLst>
                <a:path w="902" h="1130" extrusionOk="0">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76"/>
            <p:cNvSpPr/>
            <p:nvPr/>
          </p:nvSpPr>
          <p:spPr>
            <a:xfrm>
              <a:off x="2525354" y="3390375"/>
              <a:ext cx="47110" cy="52966"/>
            </a:xfrm>
            <a:custGeom>
              <a:avLst/>
              <a:gdLst/>
              <a:ahLst/>
              <a:cxnLst/>
              <a:rect l="l" t="t" r="r" b="b"/>
              <a:pathLst>
                <a:path w="1810" h="2035" extrusionOk="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76"/>
            <p:cNvSpPr/>
            <p:nvPr/>
          </p:nvSpPr>
          <p:spPr>
            <a:xfrm>
              <a:off x="2525354" y="3390375"/>
              <a:ext cx="32352" cy="52888"/>
            </a:xfrm>
            <a:custGeom>
              <a:avLst/>
              <a:gdLst/>
              <a:ahLst/>
              <a:cxnLst/>
              <a:rect l="l" t="t" r="r" b="b"/>
              <a:pathLst>
                <a:path w="1243" h="2032" extrusionOk="0">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76"/>
            <p:cNvSpPr/>
            <p:nvPr/>
          </p:nvSpPr>
          <p:spPr>
            <a:xfrm>
              <a:off x="2525354" y="3390375"/>
              <a:ext cx="47110" cy="23555"/>
            </a:xfrm>
            <a:custGeom>
              <a:avLst/>
              <a:gdLst/>
              <a:ahLst/>
              <a:cxnLst/>
              <a:rect l="l" t="t" r="r" b="b"/>
              <a:pathLst>
                <a:path w="1810" h="905" extrusionOk="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76"/>
            <p:cNvSpPr/>
            <p:nvPr/>
          </p:nvSpPr>
          <p:spPr>
            <a:xfrm>
              <a:off x="2525354" y="3390375"/>
              <a:ext cx="32352" cy="21447"/>
            </a:xfrm>
            <a:custGeom>
              <a:avLst/>
              <a:gdLst/>
              <a:ahLst/>
              <a:cxnLst/>
              <a:rect l="l" t="t" r="r" b="b"/>
              <a:pathLst>
                <a:path w="1243" h="824" extrusionOk="0">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76"/>
            <p:cNvSpPr/>
            <p:nvPr/>
          </p:nvSpPr>
          <p:spPr>
            <a:xfrm>
              <a:off x="2513641" y="3467104"/>
              <a:ext cx="17595" cy="87947"/>
            </a:xfrm>
            <a:custGeom>
              <a:avLst/>
              <a:gdLst/>
              <a:ahLst/>
              <a:cxnLst/>
              <a:rect l="l" t="t" r="r" b="b"/>
              <a:pathLst>
                <a:path w="676" h="3379" extrusionOk="0">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76"/>
            <p:cNvSpPr/>
            <p:nvPr/>
          </p:nvSpPr>
          <p:spPr>
            <a:xfrm>
              <a:off x="2566477" y="3467104"/>
              <a:ext cx="17699" cy="87947"/>
            </a:xfrm>
            <a:custGeom>
              <a:avLst/>
              <a:gdLst/>
              <a:ahLst/>
              <a:cxnLst/>
              <a:rect l="l" t="t" r="r" b="b"/>
              <a:pathLst>
                <a:path w="680" h="3379" extrusionOk="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76"/>
            <p:cNvSpPr/>
            <p:nvPr/>
          </p:nvSpPr>
          <p:spPr>
            <a:xfrm>
              <a:off x="2325437" y="3437459"/>
              <a:ext cx="70535" cy="117592"/>
            </a:xfrm>
            <a:custGeom>
              <a:avLst/>
              <a:gdLst/>
              <a:ahLst/>
              <a:cxnLst/>
              <a:rect l="l" t="t" r="r" b="b"/>
              <a:pathLst>
                <a:path w="2710" h="4518" extrusionOk="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76"/>
            <p:cNvSpPr/>
            <p:nvPr/>
          </p:nvSpPr>
          <p:spPr>
            <a:xfrm>
              <a:off x="2337175" y="3555025"/>
              <a:ext cx="47084" cy="76495"/>
            </a:xfrm>
            <a:custGeom>
              <a:avLst/>
              <a:gdLst/>
              <a:ahLst/>
              <a:cxnLst/>
              <a:rect l="l" t="t" r="r" b="b"/>
              <a:pathLst>
                <a:path w="1809" h="2939" extrusionOk="0">
                  <a:moveTo>
                    <a:pt x="0" y="1"/>
                  </a:moveTo>
                  <a:lnTo>
                    <a:pt x="0" y="2939"/>
                  </a:lnTo>
                  <a:lnTo>
                    <a:pt x="1809" y="2939"/>
                  </a:lnTo>
                  <a:lnTo>
                    <a:pt x="1809"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76"/>
            <p:cNvSpPr/>
            <p:nvPr/>
          </p:nvSpPr>
          <p:spPr>
            <a:xfrm>
              <a:off x="2357763" y="3466844"/>
              <a:ext cx="5882" cy="88207"/>
            </a:xfrm>
            <a:custGeom>
              <a:avLst/>
              <a:gdLst/>
              <a:ahLst/>
              <a:cxnLst/>
              <a:rect l="l" t="t" r="r" b="b"/>
              <a:pathLst>
                <a:path w="226" h="3389" extrusionOk="0">
                  <a:moveTo>
                    <a:pt x="1" y="0"/>
                  </a:moveTo>
                  <a:lnTo>
                    <a:pt x="1" y="3389"/>
                  </a:lnTo>
                  <a:lnTo>
                    <a:pt x="226" y="3389"/>
                  </a:lnTo>
                  <a:lnTo>
                    <a:pt x="226"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9" name="Google Shape;23739;p76"/>
            <p:cNvSpPr/>
            <p:nvPr/>
          </p:nvSpPr>
          <p:spPr>
            <a:xfrm>
              <a:off x="2348991" y="3437459"/>
              <a:ext cx="23555" cy="29411"/>
            </a:xfrm>
            <a:custGeom>
              <a:avLst/>
              <a:gdLst/>
              <a:ahLst/>
              <a:cxnLst/>
              <a:rect l="l" t="t" r="r" b="b"/>
              <a:pathLst>
                <a:path w="905" h="1130" extrusionOk="0">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76"/>
            <p:cNvSpPr/>
            <p:nvPr/>
          </p:nvSpPr>
          <p:spPr>
            <a:xfrm>
              <a:off x="2337175" y="3390375"/>
              <a:ext cx="47084" cy="52966"/>
            </a:xfrm>
            <a:custGeom>
              <a:avLst/>
              <a:gdLst/>
              <a:ahLst/>
              <a:cxnLst/>
              <a:rect l="l" t="t" r="r" b="b"/>
              <a:pathLst>
                <a:path w="1809" h="2035" extrusionOk="0">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76"/>
            <p:cNvSpPr/>
            <p:nvPr/>
          </p:nvSpPr>
          <p:spPr>
            <a:xfrm>
              <a:off x="2337175" y="3390375"/>
              <a:ext cx="32352" cy="52888"/>
            </a:xfrm>
            <a:custGeom>
              <a:avLst/>
              <a:gdLst/>
              <a:ahLst/>
              <a:cxnLst/>
              <a:rect l="l" t="t" r="r" b="b"/>
              <a:pathLst>
                <a:path w="1243" h="2032" extrusionOk="0">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76"/>
            <p:cNvSpPr/>
            <p:nvPr/>
          </p:nvSpPr>
          <p:spPr>
            <a:xfrm>
              <a:off x="2337175" y="3390375"/>
              <a:ext cx="47084" cy="23555"/>
            </a:xfrm>
            <a:custGeom>
              <a:avLst/>
              <a:gdLst/>
              <a:ahLst/>
              <a:cxnLst/>
              <a:rect l="l" t="t" r="r" b="b"/>
              <a:pathLst>
                <a:path w="1809" h="905" extrusionOk="0">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76"/>
            <p:cNvSpPr/>
            <p:nvPr/>
          </p:nvSpPr>
          <p:spPr>
            <a:xfrm>
              <a:off x="2337175" y="3390375"/>
              <a:ext cx="32352" cy="21447"/>
            </a:xfrm>
            <a:custGeom>
              <a:avLst/>
              <a:gdLst/>
              <a:ahLst/>
              <a:cxnLst/>
              <a:rect l="l" t="t" r="r" b="b"/>
              <a:pathLst>
                <a:path w="1243" h="824" extrusionOk="0">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76"/>
            <p:cNvSpPr/>
            <p:nvPr/>
          </p:nvSpPr>
          <p:spPr>
            <a:xfrm>
              <a:off x="2325437" y="3467104"/>
              <a:ext cx="17621" cy="87947"/>
            </a:xfrm>
            <a:custGeom>
              <a:avLst/>
              <a:gdLst/>
              <a:ahLst/>
              <a:cxnLst/>
              <a:rect l="l" t="t" r="r" b="b"/>
              <a:pathLst>
                <a:path w="677" h="3379" extrusionOk="0">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76"/>
            <p:cNvSpPr/>
            <p:nvPr/>
          </p:nvSpPr>
          <p:spPr>
            <a:xfrm>
              <a:off x="2378376" y="3467104"/>
              <a:ext cx="17595" cy="87947"/>
            </a:xfrm>
            <a:custGeom>
              <a:avLst/>
              <a:gdLst/>
              <a:ahLst/>
              <a:cxnLst/>
              <a:rect l="l" t="t" r="r" b="b"/>
              <a:pathLst>
                <a:path w="676" h="3379" extrusionOk="0">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76"/>
            <p:cNvSpPr/>
            <p:nvPr/>
          </p:nvSpPr>
          <p:spPr>
            <a:xfrm>
              <a:off x="2419500" y="3437459"/>
              <a:ext cx="70613" cy="117592"/>
            </a:xfrm>
            <a:custGeom>
              <a:avLst/>
              <a:gdLst/>
              <a:ahLst/>
              <a:cxnLst/>
              <a:rect l="l" t="t" r="r" b="b"/>
              <a:pathLst>
                <a:path w="2713" h="4518" extrusionOk="0">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76"/>
            <p:cNvSpPr/>
            <p:nvPr/>
          </p:nvSpPr>
          <p:spPr>
            <a:xfrm>
              <a:off x="2431316" y="3555025"/>
              <a:ext cx="47006" cy="76495"/>
            </a:xfrm>
            <a:custGeom>
              <a:avLst/>
              <a:gdLst/>
              <a:ahLst/>
              <a:cxnLst/>
              <a:rect l="l" t="t" r="r" b="b"/>
              <a:pathLst>
                <a:path w="1806" h="2939" extrusionOk="0">
                  <a:moveTo>
                    <a:pt x="0" y="1"/>
                  </a:moveTo>
                  <a:lnTo>
                    <a:pt x="0" y="2939"/>
                  </a:lnTo>
                  <a:lnTo>
                    <a:pt x="1805" y="2939"/>
                  </a:lnTo>
                  <a:lnTo>
                    <a:pt x="180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76"/>
            <p:cNvSpPr/>
            <p:nvPr/>
          </p:nvSpPr>
          <p:spPr>
            <a:xfrm>
              <a:off x="2451826" y="3466844"/>
              <a:ext cx="5960" cy="88207"/>
            </a:xfrm>
            <a:custGeom>
              <a:avLst/>
              <a:gdLst/>
              <a:ahLst/>
              <a:cxnLst/>
              <a:rect l="l" t="t" r="r" b="b"/>
              <a:pathLst>
                <a:path w="229" h="3389" extrusionOk="0">
                  <a:moveTo>
                    <a:pt x="0" y="0"/>
                  </a:moveTo>
                  <a:lnTo>
                    <a:pt x="0" y="3389"/>
                  </a:lnTo>
                  <a:lnTo>
                    <a:pt x="229" y="3389"/>
                  </a:lnTo>
                  <a:lnTo>
                    <a:pt x="229"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76"/>
            <p:cNvSpPr/>
            <p:nvPr/>
          </p:nvSpPr>
          <p:spPr>
            <a:xfrm>
              <a:off x="2443029" y="3437459"/>
              <a:ext cx="23555" cy="29411"/>
            </a:xfrm>
            <a:custGeom>
              <a:avLst/>
              <a:gdLst/>
              <a:ahLst/>
              <a:cxnLst/>
              <a:rect l="l" t="t" r="r" b="b"/>
              <a:pathLst>
                <a:path w="905" h="1130" extrusionOk="0">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76"/>
            <p:cNvSpPr/>
            <p:nvPr/>
          </p:nvSpPr>
          <p:spPr>
            <a:xfrm>
              <a:off x="2431316" y="3390375"/>
              <a:ext cx="47006" cy="52966"/>
            </a:xfrm>
            <a:custGeom>
              <a:avLst/>
              <a:gdLst/>
              <a:ahLst/>
              <a:cxnLst/>
              <a:rect l="l" t="t" r="r" b="b"/>
              <a:pathLst>
                <a:path w="1806" h="2035" extrusionOk="0">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76"/>
            <p:cNvSpPr/>
            <p:nvPr/>
          </p:nvSpPr>
          <p:spPr>
            <a:xfrm>
              <a:off x="2431238" y="3390375"/>
              <a:ext cx="32430" cy="52888"/>
            </a:xfrm>
            <a:custGeom>
              <a:avLst/>
              <a:gdLst/>
              <a:ahLst/>
              <a:cxnLst/>
              <a:rect l="l" t="t" r="r" b="b"/>
              <a:pathLst>
                <a:path w="1246" h="2032" extrusionOk="0">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76"/>
            <p:cNvSpPr/>
            <p:nvPr/>
          </p:nvSpPr>
          <p:spPr>
            <a:xfrm>
              <a:off x="2431316" y="3390375"/>
              <a:ext cx="47006" cy="23555"/>
            </a:xfrm>
            <a:custGeom>
              <a:avLst/>
              <a:gdLst/>
              <a:ahLst/>
              <a:cxnLst/>
              <a:rect l="l" t="t" r="r" b="b"/>
              <a:pathLst>
                <a:path w="1806" h="905" extrusionOk="0">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76"/>
            <p:cNvSpPr/>
            <p:nvPr/>
          </p:nvSpPr>
          <p:spPr>
            <a:xfrm>
              <a:off x="2431316" y="3390375"/>
              <a:ext cx="32352" cy="21447"/>
            </a:xfrm>
            <a:custGeom>
              <a:avLst/>
              <a:gdLst/>
              <a:ahLst/>
              <a:cxnLst/>
              <a:rect l="l" t="t" r="r" b="b"/>
              <a:pathLst>
                <a:path w="1243" h="824" extrusionOk="0">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76"/>
            <p:cNvSpPr/>
            <p:nvPr/>
          </p:nvSpPr>
          <p:spPr>
            <a:xfrm>
              <a:off x="2419500" y="3467104"/>
              <a:ext cx="17699" cy="87947"/>
            </a:xfrm>
            <a:custGeom>
              <a:avLst/>
              <a:gdLst/>
              <a:ahLst/>
              <a:cxnLst/>
              <a:rect l="l" t="t" r="r" b="b"/>
              <a:pathLst>
                <a:path w="680" h="3379" extrusionOk="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76"/>
            <p:cNvSpPr/>
            <p:nvPr/>
          </p:nvSpPr>
          <p:spPr>
            <a:xfrm>
              <a:off x="2472414" y="3467104"/>
              <a:ext cx="17699" cy="87947"/>
            </a:xfrm>
            <a:custGeom>
              <a:avLst/>
              <a:gdLst/>
              <a:ahLst/>
              <a:cxnLst/>
              <a:rect l="l" t="t" r="r" b="b"/>
              <a:pathLst>
                <a:path w="680" h="3379" extrusionOk="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76"/>
            <p:cNvSpPr/>
            <p:nvPr/>
          </p:nvSpPr>
          <p:spPr>
            <a:xfrm>
              <a:off x="2278457" y="3537352"/>
              <a:ext cx="70561" cy="147003"/>
            </a:xfrm>
            <a:custGeom>
              <a:avLst/>
              <a:gdLst/>
              <a:ahLst/>
              <a:cxnLst/>
              <a:rect l="l" t="t" r="r" b="b"/>
              <a:pathLst>
                <a:path w="2711" h="5648" extrusionOk="0">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76"/>
            <p:cNvSpPr/>
            <p:nvPr/>
          </p:nvSpPr>
          <p:spPr>
            <a:xfrm>
              <a:off x="2278379" y="3567128"/>
              <a:ext cx="17699" cy="93803"/>
            </a:xfrm>
            <a:custGeom>
              <a:avLst/>
              <a:gdLst/>
              <a:ahLst/>
              <a:cxnLst/>
              <a:rect l="l" t="t" r="r" b="b"/>
              <a:pathLst>
                <a:path w="680" h="3604" extrusionOk="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76"/>
            <p:cNvSpPr/>
            <p:nvPr/>
          </p:nvSpPr>
          <p:spPr>
            <a:xfrm>
              <a:off x="2331293" y="3567128"/>
              <a:ext cx="17725" cy="93803"/>
            </a:xfrm>
            <a:custGeom>
              <a:avLst/>
              <a:gdLst/>
              <a:ahLst/>
              <a:cxnLst/>
              <a:rect l="l" t="t" r="r" b="b"/>
              <a:pathLst>
                <a:path w="681" h="3604" extrusionOk="0">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76"/>
            <p:cNvSpPr/>
            <p:nvPr/>
          </p:nvSpPr>
          <p:spPr>
            <a:xfrm>
              <a:off x="2290195" y="3649088"/>
              <a:ext cx="47006" cy="35267"/>
            </a:xfrm>
            <a:custGeom>
              <a:avLst/>
              <a:gdLst/>
              <a:ahLst/>
              <a:cxnLst/>
              <a:rect l="l" t="t" r="r" b="b"/>
              <a:pathLst>
                <a:path w="1806" h="1355" extrusionOk="0">
                  <a:moveTo>
                    <a:pt x="0" y="0"/>
                  </a:moveTo>
                  <a:lnTo>
                    <a:pt x="0" y="1355"/>
                  </a:lnTo>
                  <a:lnTo>
                    <a:pt x="1805" y="1355"/>
                  </a:lnTo>
                  <a:lnTo>
                    <a:pt x="1805"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76"/>
            <p:cNvSpPr/>
            <p:nvPr/>
          </p:nvSpPr>
          <p:spPr>
            <a:xfrm>
              <a:off x="2310705" y="3660905"/>
              <a:ext cx="5960" cy="23555"/>
            </a:xfrm>
            <a:custGeom>
              <a:avLst/>
              <a:gdLst/>
              <a:ahLst/>
              <a:cxnLst/>
              <a:rect l="l" t="t" r="r" b="b"/>
              <a:pathLst>
                <a:path w="229" h="905" extrusionOk="0">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76"/>
            <p:cNvSpPr/>
            <p:nvPr/>
          </p:nvSpPr>
          <p:spPr>
            <a:xfrm>
              <a:off x="2310705" y="3566763"/>
              <a:ext cx="5960" cy="82351"/>
            </a:xfrm>
            <a:custGeom>
              <a:avLst/>
              <a:gdLst/>
              <a:ahLst/>
              <a:cxnLst/>
              <a:rect l="l" t="t" r="r" b="b"/>
              <a:pathLst>
                <a:path w="229" h="3164" extrusionOk="0">
                  <a:moveTo>
                    <a:pt x="0" y="0"/>
                  </a:moveTo>
                  <a:lnTo>
                    <a:pt x="0" y="3163"/>
                  </a:lnTo>
                  <a:lnTo>
                    <a:pt x="229" y="3163"/>
                  </a:lnTo>
                  <a:lnTo>
                    <a:pt x="22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76"/>
            <p:cNvSpPr/>
            <p:nvPr/>
          </p:nvSpPr>
          <p:spPr>
            <a:xfrm>
              <a:off x="2301908" y="3537352"/>
              <a:ext cx="23555" cy="29437"/>
            </a:xfrm>
            <a:custGeom>
              <a:avLst/>
              <a:gdLst/>
              <a:ahLst/>
              <a:cxnLst/>
              <a:rect l="l" t="t" r="r" b="b"/>
              <a:pathLst>
                <a:path w="905" h="1131" extrusionOk="0">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76"/>
            <p:cNvSpPr/>
            <p:nvPr/>
          </p:nvSpPr>
          <p:spPr>
            <a:xfrm>
              <a:off x="2290195" y="3490373"/>
              <a:ext cx="47006" cy="52966"/>
            </a:xfrm>
            <a:custGeom>
              <a:avLst/>
              <a:gdLst/>
              <a:ahLst/>
              <a:cxnLst/>
              <a:rect l="l" t="t" r="r" b="b"/>
              <a:pathLst>
                <a:path w="1806" h="2035" extrusionOk="0">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76"/>
            <p:cNvSpPr/>
            <p:nvPr/>
          </p:nvSpPr>
          <p:spPr>
            <a:xfrm>
              <a:off x="2290117" y="3490373"/>
              <a:ext cx="32430" cy="52914"/>
            </a:xfrm>
            <a:custGeom>
              <a:avLst/>
              <a:gdLst/>
              <a:ahLst/>
              <a:cxnLst/>
              <a:rect l="l" t="t" r="r" b="b"/>
              <a:pathLst>
                <a:path w="1246" h="2033" extrusionOk="0">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76"/>
            <p:cNvSpPr/>
            <p:nvPr/>
          </p:nvSpPr>
          <p:spPr>
            <a:xfrm>
              <a:off x="2290091" y="3490373"/>
              <a:ext cx="47110" cy="23477"/>
            </a:xfrm>
            <a:custGeom>
              <a:avLst/>
              <a:gdLst/>
              <a:ahLst/>
              <a:cxnLst/>
              <a:rect l="l" t="t" r="r" b="b"/>
              <a:pathLst>
                <a:path w="1810" h="902" extrusionOk="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76"/>
            <p:cNvSpPr/>
            <p:nvPr/>
          </p:nvSpPr>
          <p:spPr>
            <a:xfrm>
              <a:off x="2290195" y="3490373"/>
              <a:ext cx="32352" cy="21369"/>
            </a:xfrm>
            <a:custGeom>
              <a:avLst/>
              <a:gdLst/>
              <a:ahLst/>
              <a:cxnLst/>
              <a:rect l="l" t="t" r="r" b="b"/>
              <a:pathLst>
                <a:path w="1243" h="821" extrusionOk="0">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76"/>
            <p:cNvSpPr/>
            <p:nvPr/>
          </p:nvSpPr>
          <p:spPr>
            <a:xfrm>
              <a:off x="2372520" y="3537352"/>
              <a:ext cx="70639" cy="147003"/>
            </a:xfrm>
            <a:custGeom>
              <a:avLst/>
              <a:gdLst/>
              <a:ahLst/>
              <a:cxnLst/>
              <a:rect l="l" t="t" r="r" b="b"/>
              <a:pathLst>
                <a:path w="2714" h="5648" extrusionOk="0">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76"/>
            <p:cNvSpPr/>
            <p:nvPr/>
          </p:nvSpPr>
          <p:spPr>
            <a:xfrm>
              <a:off x="2372520" y="3567128"/>
              <a:ext cx="17595" cy="93803"/>
            </a:xfrm>
            <a:custGeom>
              <a:avLst/>
              <a:gdLst/>
              <a:ahLst/>
              <a:cxnLst/>
              <a:rect l="l" t="t" r="r" b="b"/>
              <a:pathLst>
                <a:path w="676" h="3604" extrusionOk="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9" name="Google Shape;23769;p76"/>
            <p:cNvSpPr/>
            <p:nvPr/>
          </p:nvSpPr>
          <p:spPr>
            <a:xfrm>
              <a:off x="2425356" y="3567128"/>
              <a:ext cx="17699" cy="93803"/>
            </a:xfrm>
            <a:custGeom>
              <a:avLst/>
              <a:gdLst/>
              <a:ahLst/>
              <a:cxnLst/>
              <a:rect l="l" t="t" r="r" b="b"/>
              <a:pathLst>
                <a:path w="680" h="3604" extrusionOk="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0" name="Google Shape;23770;p76"/>
            <p:cNvSpPr/>
            <p:nvPr/>
          </p:nvSpPr>
          <p:spPr>
            <a:xfrm>
              <a:off x="2384233" y="3649088"/>
              <a:ext cx="47110" cy="35267"/>
            </a:xfrm>
            <a:custGeom>
              <a:avLst/>
              <a:gdLst/>
              <a:ahLst/>
              <a:cxnLst/>
              <a:rect l="l" t="t" r="r" b="b"/>
              <a:pathLst>
                <a:path w="1810" h="1355" extrusionOk="0">
                  <a:moveTo>
                    <a:pt x="1" y="0"/>
                  </a:moveTo>
                  <a:lnTo>
                    <a:pt x="1" y="1355"/>
                  </a:lnTo>
                  <a:lnTo>
                    <a:pt x="1809" y="1355"/>
                  </a:lnTo>
                  <a:lnTo>
                    <a:pt x="1809"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76"/>
            <p:cNvSpPr/>
            <p:nvPr/>
          </p:nvSpPr>
          <p:spPr>
            <a:xfrm>
              <a:off x="2404846" y="3660905"/>
              <a:ext cx="5882" cy="23555"/>
            </a:xfrm>
            <a:custGeom>
              <a:avLst/>
              <a:gdLst/>
              <a:ahLst/>
              <a:cxnLst/>
              <a:rect l="l" t="t" r="r" b="b"/>
              <a:pathLst>
                <a:path w="226" h="905" extrusionOk="0">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76"/>
            <p:cNvSpPr/>
            <p:nvPr/>
          </p:nvSpPr>
          <p:spPr>
            <a:xfrm>
              <a:off x="2404846" y="3566763"/>
              <a:ext cx="5882" cy="82351"/>
            </a:xfrm>
            <a:custGeom>
              <a:avLst/>
              <a:gdLst/>
              <a:ahLst/>
              <a:cxnLst/>
              <a:rect l="l" t="t" r="r" b="b"/>
              <a:pathLst>
                <a:path w="226" h="3164" extrusionOk="0">
                  <a:moveTo>
                    <a:pt x="0" y="0"/>
                  </a:moveTo>
                  <a:lnTo>
                    <a:pt x="0" y="3163"/>
                  </a:lnTo>
                  <a:lnTo>
                    <a:pt x="225" y="3163"/>
                  </a:lnTo>
                  <a:lnTo>
                    <a:pt x="225"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76"/>
            <p:cNvSpPr/>
            <p:nvPr/>
          </p:nvSpPr>
          <p:spPr>
            <a:xfrm>
              <a:off x="2395945" y="3537352"/>
              <a:ext cx="23581" cy="29437"/>
            </a:xfrm>
            <a:custGeom>
              <a:avLst/>
              <a:gdLst/>
              <a:ahLst/>
              <a:cxnLst/>
              <a:rect l="l" t="t" r="r" b="b"/>
              <a:pathLst>
                <a:path w="906" h="1131" extrusionOk="0">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76"/>
            <p:cNvSpPr/>
            <p:nvPr/>
          </p:nvSpPr>
          <p:spPr>
            <a:xfrm>
              <a:off x="2384233" y="3490373"/>
              <a:ext cx="47110" cy="52966"/>
            </a:xfrm>
            <a:custGeom>
              <a:avLst/>
              <a:gdLst/>
              <a:ahLst/>
              <a:cxnLst/>
              <a:rect l="l" t="t" r="r" b="b"/>
              <a:pathLst>
                <a:path w="1810" h="2035" extrusionOk="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76"/>
            <p:cNvSpPr/>
            <p:nvPr/>
          </p:nvSpPr>
          <p:spPr>
            <a:xfrm>
              <a:off x="2384233" y="3490373"/>
              <a:ext cx="32352" cy="52914"/>
            </a:xfrm>
            <a:custGeom>
              <a:avLst/>
              <a:gdLst/>
              <a:ahLst/>
              <a:cxnLst/>
              <a:rect l="l" t="t" r="r" b="b"/>
              <a:pathLst>
                <a:path w="1243" h="2033" extrusionOk="0">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76"/>
            <p:cNvSpPr/>
            <p:nvPr/>
          </p:nvSpPr>
          <p:spPr>
            <a:xfrm>
              <a:off x="2384233" y="3490373"/>
              <a:ext cx="47110" cy="23477"/>
            </a:xfrm>
            <a:custGeom>
              <a:avLst/>
              <a:gdLst/>
              <a:ahLst/>
              <a:cxnLst/>
              <a:rect l="l" t="t" r="r" b="b"/>
              <a:pathLst>
                <a:path w="1810" h="902" extrusionOk="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76"/>
            <p:cNvSpPr/>
            <p:nvPr/>
          </p:nvSpPr>
          <p:spPr>
            <a:xfrm>
              <a:off x="2384233" y="3490373"/>
              <a:ext cx="32352" cy="21369"/>
            </a:xfrm>
            <a:custGeom>
              <a:avLst/>
              <a:gdLst/>
              <a:ahLst/>
              <a:cxnLst/>
              <a:rect l="l" t="t" r="r" b="b"/>
              <a:pathLst>
                <a:path w="1243" h="821" extrusionOk="0">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76"/>
            <p:cNvSpPr/>
            <p:nvPr/>
          </p:nvSpPr>
          <p:spPr>
            <a:xfrm>
              <a:off x="2466558" y="3537352"/>
              <a:ext cx="70639" cy="147003"/>
            </a:xfrm>
            <a:custGeom>
              <a:avLst/>
              <a:gdLst/>
              <a:ahLst/>
              <a:cxnLst/>
              <a:rect l="l" t="t" r="r" b="b"/>
              <a:pathLst>
                <a:path w="2714" h="5648" extrusionOk="0">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76"/>
            <p:cNvSpPr/>
            <p:nvPr/>
          </p:nvSpPr>
          <p:spPr>
            <a:xfrm>
              <a:off x="2466558" y="3567128"/>
              <a:ext cx="17699" cy="93803"/>
            </a:xfrm>
            <a:custGeom>
              <a:avLst/>
              <a:gdLst/>
              <a:ahLst/>
              <a:cxnLst/>
              <a:rect l="l" t="t" r="r" b="b"/>
              <a:pathLst>
                <a:path w="680" h="3604" extrusionOk="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76"/>
            <p:cNvSpPr/>
            <p:nvPr/>
          </p:nvSpPr>
          <p:spPr>
            <a:xfrm>
              <a:off x="2519498" y="3567128"/>
              <a:ext cx="17595" cy="93803"/>
            </a:xfrm>
            <a:custGeom>
              <a:avLst/>
              <a:gdLst/>
              <a:ahLst/>
              <a:cxnLst/>
              <a:rect l="l" t="t" r="r" b="b"/>
              <a:pathLst>
                <a:path w="676" h="3604" extrusionOk="0">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76"/>
            <p:cNvSpPr/>
            <p:nvPr/>
          </p:nvSpPr>
          <p:spPr>
            <a:xfrm>
              <a:off x="2478296" y="3649088"/>
              <a:ext cx="47084" cy="35267"/>
            </a:xfrm>
            <a:custGeom>
              <a:avLst/>
              <a:gdLst/>
              <a:ahLst/>
              <a:cxnLst/>
              <a:rect l="l" t="t" r="r" b="b"/>
              <a:pathLst>
                <a:path w="1809" h="1355" extrusionOk="0">
                  <a:moveTo>
                    <a:pt x="0" y="0"/>
                  </a:moveTo>
                  <a:lnTo>
                    <a:pt x="0" y="1355"/>
                  </a:lnTo>
                  <a:lnTo>
                    <a:pt x="1809" y="1355"/>
                  </a:lnTo>
                  <a:lnTo>
                    <a:pt x="1809"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76"/>
            <p:cNvSpPr/>
            <p:nvPr/>
          </p:nvSpPr>
          <p:spPr>
            <a:xfrm>
              <a:off x="2498884" y="3660905"/>
              <a:ext cx="5986" cy="23555"/>
            </a:xfrm>
            <a:custGeom>
              <a:avLst/>
              <a:gdLst/>
              <a:ahLst/>
              <a:cxnLst/>
              <a:rect l="l" t="t" r="r" b="b"/>
              <a:pathLst>
                <a:path w="230" h="905" extrusionOk="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76"/>
            <p:cNvSpPr/>
            <p:nvPr/>
          </p:nvSpPr>
          <p:spPr>
            <a:xfrm>
              <a:off x="2498884" y="3566763"/>
              <a:ext cx="5882" cy="82351"/>
            </a:xfrm>
            <a:custGeom>
              <a:avLst/>
              <a:gdLst/>
              <a:ahLst/>
              <a:cxnLst/>
              <a:rect l="l" t="t" r="r" b="b"/>
              <a:pathLst>
                <a:path w="226" h="3164" extrusionOk="0">
                  <a:moveTo>
                    <a:pt x="1" y="0"/>
                  </a:moveTo>
                  <a:lnTo>
                    <a:pt x="1" y="3163"/>
                  </a:lnTo>
                  <a:lnTo>
                    <a:pt x="226" y="3163"/>
                  </a:lnTo>
                  <a:lnTo>
                    <a:pt x="226"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76"/>
            <p:cNvSpPr/>
            <p:nvPr/>
          </p:nvSpPr>
          <p:spPr>
            <a:xfrm>
              <a:off x="2490086" y="3537352"/>
              <a:ext cx="23581" cy="29437"/>
            </a:xfrm>
            <a:custGeom>
              <a:avLst/>
              <a:gdLst/>
              <a:ahLst/>
              <a:cxnLst/>
              <a:rect l="l" t="t" r="r" b="b"/>
              <a:pathLst>
                <a:path w="906" h="1131" extrusionOk="0">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76"/>
            <p:cNvSpPr/>
            <p:nvPr/>
          </p:nvSpPr>
          <p:spPr>
            <a:xfrm>
              <a:off x="2478374" y="3490373"/>
              <a:ext cx="47006" cy="52966"/>
            </a:xfrm>
            <a:custGeom>
              <a:avLst/>
              <a:gdLst/>
              <a:ahLst/>
              <a:cxnLst/>
              <a:rect l="l" t="t" r="r" b="b"/>
              <a:pathLst>
                <a:path w="1806" h="2035" extrusionOk="0">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76"/>
            <p:cNvSpPr/>
            <p:nvPr/>
          </p:nvSpPr>
          <p:spPr>
            <a:xfrm>
              <a:off x="2478296" y="3490373"/>
              <a:ext cx="32352" cy="52914"/>
            </a:xfrm>
            <a:custGeom>
              <a:avLst/>
              <a:gdLst/>
              <a:ahLst/>
              <a:cxnLst/>
              <a:rect l="l" t="t" r="r" b="b"/>
              <a:pathLst>
                <a:path w="1243" h="2033" extrusionOk="0">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76"/>
            <p:cNvSpPr/>
            <p:nvPr/>
          </p:nvSpPr>
          <p:spPr>
            <a:xfrm>
              <a:off x="2478296" y="3490373"/>
              <a:ext cx="47084" cy="23477"/>
            </a:xfrm>
            <a:custGeom>
              <a:avLst/>
              <a:gdLst/>
              <a:ahLst/>
              <a:cxnLst/>
              <a:rect l="l" t="t" r="r" b="b"/>
              <a:pathLst>
                <a:path w="1809" h="902" extrusionOk="0">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76"/>
            <p:cNvSpPr/>
            <p:nvPr/>
          </p:nvSpPr>
          <p:spPr>
            <a:xfrm>
              <a:off x="2478296" y="3490373"/>
              <a:ext cx="32352" cy="21369"/>
            </a:xfrm>
            <a:custGeom>
              <a:avLst/>
              <a:gdLst/>
              <a:ahLst/>
              <a:cxnLst/>
              <a:rect l="l" t="t" r="r" b="b"/>
              <a:pathLst>
                <a:path w="1243" h="821" extrusionOk="0">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76"/>
            <p:cNvSpPr/>
            <p:nvPr/>
          </p:nvSpPr>
          <p:spPr>
            <a:xfrm>
              <a:off x="2560699" y="3537352"/>
              <a:ext cx="70639" cy="147003"/>
            </a:xfrm>
            <a:custGeom>
              <a:avLst/>
              <a:gdLst/>
              <a:ahLst/>
              <a:cxnLst/>
              <a:rect l="l" t="t" r="r" b="b"/>
              <a:pathLst>
                <a:path w="2714" h="5648" extrusionOk="0">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76"/>
            <p:cNvSpPr/>
            <p:nvPr/>
          </p:nvSpPr>
          <p:spPr>
            <a:xfrm>
              <a:off x="2560621" y="3567128"/>
              <a:ext cx="17699" cy="93803"/>
            </a:xfrm>
            <a:custGeom>
              <a:avLst/>
              <a:gdLst/>
              <a:ahLst/>
              <a:cxnLst/>
              <a:rect l="l" t="t" r="r" b="b"/>
              <a:pathLst>
                <a:path w="680" h="3604" extrusionOk="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76"/>
            <p:cNvSpPr/>
            <p:nvPr/>
          </p:nvSpPr>
          <p:spPr>
            <a:xfrm>
              <a:off x="2613535" y="3567128"/>
              <a:ext cx="17699" cy="93803"/>
            </a:xfrm>
            <a:custGeom>
              <a:avLst/>
              <a:gdLst/>
              <a:ahLst/>
              <a:cxnLst/>
              <a:rect l="l" t="t" r="r" b="b"/>
              <a:pathLst>
                <a:path w="680" h="3604" extrusionOk="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76"/>
            <p:cNvSpPr/>
            <p:nvPr/>
          </p:nvSpPr>
          <p:spPr>
            <a:xfrm>
              <a:off x="2572438" y="3649088"/>
              <a:ext cx="47006" cy="35267"/>
            </a:xfrm>
            <a:custGeom>
              <a:avLst/>
              <a:gdLst/>
              <a:ahLst/>
              <a:cxnLst/>
              <a:rect l="l" t="t" r="r" b="b"/>
              <a:pathLst>
                <a:path w="1806" h="1355" extrusionOk="0">
                  <a:moveTo>
                    <a:pt x="0" y="0"/>
                  </a:moveTo>
                  <a:lnTo>
                    <a:pt x="0" y="1355"/>
                  </a:lnTo>
                  <a:lnTo>
                    <a:pt x="1805" y="1355"/>
                  </a:lnTo>
                  <a:lnTo>
                    <a:pt x="1805"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76"/>
            <p:cNvSpPr/>
            <p:nvPr/>
          </p:nvSpPr>
          <p:spPr>
            <a:xfrm>
              <a:off x="2592947" y="3660905"/>
              <a:ext cx="5960" cy="23555"/>
            </a:xfrm>
            <a:custGeom>
              <a:avLst/>
              <a:gdLst/>
              <a:ahLst/>
              <a:cxnLst/>
              <a:rect l="l" t="t" r="r" b="b"/>
              <a:pathLst>
                <a:path w="229" h="905" extrusionOk="0">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76"/>
            <p:cNvSpPr/>
            <p:nvPr/>
          </p:nvSpPr>
          <p:spPr>
            <a:xfrm>
              <a:off x="2592947" y="3566763"/>
              <a:ext cx="5960" cy="82351"/>
            </a:xfrm>
            <a:custGeom>
              <a:avLst/>
              <a:gdLst/>
              <a:ahLst/>
              <a:cxnLst/>
              <a:rect l="l" t="t" r="r" b="b"/>
              <a:pathLst>
                <a:path w="229" h="3164" extrusionOk="0">
                  <a:moveTo>
                    <a:pt x="0" y="0"/>
                  </a:moveTo>
                  <a:lnTo>
                    <a:pt x="0" y="3163"/>
                  </a:lnTo>
                  <a:lnTo>
                    <a:pt x="229" y="3163"/>
                  </a:lnTo>
                  <a:lnTo>
                    <a:pt x="229"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76"/>
            <p:cNvSpPr/>
            <p:nvPr/>
          </p:nvSpPr>
          <p:spPr>
            <a:xfrm>
              <a:off x="2584150" y="3537352"/>
              <a:ext cx="23555" cy="29437"/>
            </a:xfrm>
            <a:custGeom>
              <a:avLst/>
              <a:gdLst/>
              <a:ahLst/>
              <a:cxnLst/>
              <a:rect l="l" t="t" r="r" b="b"/>
              <a:pathLst>
                <a:path w="905" h="1131" extrusionOk="0">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76"/>
            <p:cNvSpPr/>
            <p:nvPr/>
          </p:nvSpPr>
          <p:spPr>
            <a:xfrm>
              <a:off x="2572438" y="3490373"/>
              <a:ext cx="47006" cy="52966"/>
            </a:xfrm>
            <a:custGeom>
              <a:avLst/>
              <a:gdLst/>
              <a:ahLst/>
              <a:cxnLst/>
              <a:rect l="l" t="t" r="r" b="b"/>
              <a:pathLst>
                <a:path w="1806" h="2035" extrusionOk="0">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76"/>
            <p:cNvSpPr/>
            <p:nvPr/>
          </p:nvSpPr>
          <p:spPr>
            <a:xfrm>
              <a:off x="2572333" y="3490373"/>
              <a:ext cx="32456" cy="52914"/>
            </a:xfrm>
            <a:custGeom>
              <a:avLst/>
              <a:gdLst/>
              <a:ahLst/>
              <a:cxnLst/>
              <a:rect l="l" t="t" r="r" b="b"/>
              <a:pathLst>
                <a:path w="1247" h="2033" extrusionOk="0">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76"/>
            <p:cNvSpPr/>
            <p:nvPr/>
          </p:nvSpPr>
          <p:spPr>
            <a:xfrm>
              <a:off x="2572333" y="3490373"/>
              <a:ext cx="47110" cy="23477"/>
            </a:xfrm>
            <a:custGeom>
              <a:avLst/>
              <a:gdLst/>
              <a:ahLst/>
              <a:cxnLst/>
              <a:rect l="l" t="t" r="r" b="b"/>
              <a:pathLst>
                <a:path w="1810" h="902" extrusionOk="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76"/>
            <p:cNvSpPr/>
            <p:nvPr/>
          </p:nvSpPr>
          <p:spPr>
            <a:xfrm>
              <a:off x="2572333" y="3490373"/>
              <a:ext cx="32456" cy="21369"/>
            </a:xfrm>
            <a:custGeom>
              <a:avLst/>
              <a:gdLst/>
              <a:ahLst/>
              <a:cxnLst/>
              <a:rect l="l" t="t" r="r" b="b"/>
              <a:pathLst>
                <a:path w="1247" h="821" extrusionOk="0">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76"/>
            <p:cNvSpPr/>
            <p:nvPr/>
          </p:nvSpPr>
          <p:spPr>
            <a:xfrm>
              <a:off x="2273251" y="3385065"/>
              <a:ext cx="363760" cy="304600"/>
            </a:xfrm>
            <a:custGeom>
              <a:avLst/>
              <a:gdLst/>
              <a:ahLst/>
              <a:cxnLst/>
              <a:rect l="l" t="t" r="r" b="b"/>
              <a:pathLst>
                <a:path w="13976" h="11703" extrusionOk="0">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01" name="Google Shape;23801;p76"/>
          <p:cNvGrpSpPr/>
          <p:nvPr/>
        </p:nvGrpSpPr>
        <p:grpSpPr>
          <a:xfrm>
            <a:off x="2738545" y="3367028"/>
            <a:ext cx="363500" cy="340674"/>
            <a:chOff x="2738545" y="3367028"/>
            <a:chExt cx="363500" cy="340674"/>
          </a:xfrm>
        </p:grpSpPr>
        <p:sp>
          <p:nvSpPr>
            <p:cNvPr id="23802" name="Google Shape;23802;p76"/>
            <p:cNvSpPr/>
            <p:nvPr/>
          </p:nvSpPr>
          <p:spPr>
            <a:xfrm>
              <a:off x="2965739" y="3497530"/>
              <a:ext cx="79722" cy="79696"/>
            </a:xfrm>
            <a:custGeom>
              <a:avLst/>
              <a:gdLst/>
              <a:ahLst/>
              <a:cxnLst/>
              <a:rect l="l" t="t" r="r" b="b"/>
              <a:pathLst>
                <a:path w="3063" h="3062" extrusionOk="0">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76"/>
            <p:cNvSpPr/>
            <p:nvPr/>
          </p:nvSpPr>
          <p:spPr>
            <a:xfrm>
              <a:off x="2961262" y="3528841"/>
              <a:ext cx="88676" cy="48385"/>
            </a:xfrm>
            <a:custGeom>
              <a:avLst/>
              <a:gdLst/>
              <a:ahLst/>
              <a:cxnLst/>
              <a:rect l="l" t="t" r="r" b="b"/>
              <a:pathLst>
                <a:path w="3407" h="1859" extrusionOk="0">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76"/>
            <p:cNvSpPr/>
            <p:nvPr/>
          </p:nvSpPr>
          <p:spPr>
            <a:xfrm>
              <a:off x="2743855" y="3491934"/>
              <a:ext cx="85474" cy="90966"/>
            </a:xfrm>
            <a:custGeom>
              <a:avLst/>
              <a:gdLst/>
              <a:ahLst/>
              <a:cxnLst/>
              <a:rect l="l" t="t" r="r" b="b"/>
              <a:pathLst>
                <a:path w="3284" h="3495" extrusionOk="0">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76"/>
            <p:cNvSpPr/>
            <p:nvPr/>
          </p:nvSpPr>
          <p:spPr>
            <a:xfrm>
              <a:off x="2743855" y="3492481"/>
              <a:ext cx="85474" cy="90420"/>
            </a:xfrm>
            <a:custGeom>
              <a:avLst/>
              <a:gdLst/>
              <a:ahLst/>
              <a:cxnLst/>
              <a:rect l="l" t="t" r="r" b="b"/>
              <a:pathLst>
                <a:path w="3284" h="3474" extrusionOk="0">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76"/>
            <p:cNvSpPr/>
            <p:nvPr/>
          </p:nvSpPr>
          <p:spPr>
            <a:xfrm>
              <a:off x="2829303" y="3395138"/>
              <a:ext cx="142240" cy="284559"/>
            </a:xfrm>
            <a:custGeom>
              <a:avLst/>
              <a:gdLst/>
              <a:ahLst/>
              <a:cxnLst/>
              <a:rect l="l" t="t" r="r" b="b"/>
              <a:pathLst>
                <a:path w="5465" h="10933" extrusionOk="0">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76"/>
            <p:cNvSpPr/>
            <p:nvPr/>
          </p:nvSpPr>
          <p:spPr>
            <a:xfrm>
              <a:off x="2829303" y="3565826"/>
              <a:ext cx="142240" cy="113870"/>
            </a:xfrm>
            <a:custGeom>
              <a:avLst/>
              <a:gdLst/>
              <a:ahLst/>
              <a:cxnLst/>
              <a:rect l="l" t="t" r="r" b="b"/>
              <a:pathLst>
                <a:path w="5465" h="4375" extrusionOk="0">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76"/>
            <p:cNvSpPr/>
            <p:nvPr/>
          </p:nvSpPr>
          <p:spPr>
            <a:xfrm>
              <a:off x="2971439" y="3372338"/>
              <a:ext cx="34174" cy="330055"/>
            </a:xfrm>
            <a:custGeom>
              <a:avLst/>
              <a:gdLst/>
              <a:ahLst/>
              <a:cxnLst/>
              <a:rect l="l" t="t" r="r" b="b"/>
              <a:pathLst>
                <a:path w="1313" h="12681" extrusionOk="0">
                  <a:moveTo>
                    <a:pt x="0" y="0"/>
                  </a:moveTo>
                  <a:lnTo>
                    <a:pt x="0" y="12681"/>
                  </a:lnTo>
                  <a:lnTo>
                    <a:pt x="1313" y="12681"/>
                  </a:lnTo>
                  <a:lnTo>
                    <a:pt x="1313" y="0"/>
                  </a:ln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76"/>
            <p:cNvSpPr/>
            <p:nvPr/>
          </p:nvSpPr>
          <p:spPr>
            <a:xfrm>
              <a:off x="2971439" y="3673997"/>
              <a:ext cx="34174" cy="28396"/>
            </a:xfrm>
            <a:custGeom>
              <a:avLst/>
              <a:gdLst/>
              <a:ahLst/>
              <a:cxnLst/>
              <a:rect l="l" t="t" r="r" b="b"/>
              <a:pathLst>
                <a:path w="1313" h="1091" extrusionOk="0">
                  <a:moveTo>
                    <a:pt x="0" y="0"/>
                  </a:moveTo>
                  <a:lnTo>
                    <a:pt x="0" y="1091"/>
                  </a:lnTo>
                  <a:lnTo>
                    <a:pt x="1313" y="1091"/>
                  </a:lnTo>
                  <a:lnTo>
                    <a:pt x="1313"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76"/>
            <p:cNvSpPr/>
            <p:nvPr/>
          </p:nvSpPr>
          <p:spPr>
            <a:xfrm>
              <a:off x="2783703" y="3491830"/>
              <a:ext cx="45522" cy="91070"/>
            </a:xfrm>
            <a:custGeom>
              <a:avLst/>
              <a:gdLst/>
              <a:ahLst/>
              <a:cxnLst/>
              <a:rect l="l" t="t" r="r" b="b"/>
              <a:pathLst>
                <a:path w="1749" h="3499" extrusionOk="0">
                  <a:moveTo>
                    <a:pt x="0" y="1"/>
                  </a:moveTo>
                  <a:lnTo>
                    <a:pt x="0" y="3498"/>
                  </a:lnTo>
                  <a:lnTo>
                    <a:pt x="1749" y="3498"/>
                  </a:lnTo>
                  <a:lnTo>
                    <a:pt x="1749" y="1"/>
                  </a:ln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76"/>
            <p:cNvSpPr/>
            <p:nvPr/>
          </p:nvSpPr>
          <p:spPr>
            <a:xfrm>
              <a:off x="2783703" y="3565826"/>
              <a:ext cx="45522" cy="17074"/>
            </a:xfrm>
            <a:custGeom>
              <a:avLst/>
              <a:gdLst/>
              <a:ahLst/>
              <a:cxnLst/>
              <a:rect l="l" t="t" r="r" b="b"/>
              <a:pathLst>
                <a:path w="1749" h="656" extrusionOk="0">
                  <a:moveTo>
                    <a:pt x="0" y="1"/>
                  </a:moveTo>
                  <a:lnTo>
                    <a:pt x="0" y="655"/>
                  </a:lnTo>
                  <a:lnTo>
                    <a:pt x="1749" y="655"/>
                  </a:lnTo>
                  <a:lnTo>
                    <a:pt x="1749"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2" name="Google Shape;23812;p76"/>
            <p:cNvSpPr/>
            <p:nvPr/>
          </p:nvSpPr>
          <p:spPr>
            <a:xfrm>
              <a:off x="2800725" y="3611348"/>
              <a:ext cx="34200" cy="34174"/>
            </a:xfrm>
            <a:custGeom>
              <a:avLst/>
              <a:gdLst/>
              <a:ahLst/>
              <a:cxnLst/>
              <a:rect l="l" t="t" r="r" b="b"/>
              <a:pathLst>
                <a:path w="1314" h="1313" extrusionOk="0">
                  <a:moveTo>
                    <a:pt x="1" y="1"/>
                  </a:moveTo>
                  <a:lnTo>
                    <a:pt x="1" y="1313"/>
                  </a:lnTo>
                  <a:lnTo>
                    <a:pt x="1313" y="1313"/>
                  </a:lnTo>
                  <a:lnTo>
                    <a:pt x="1313" y="1"/>
                  </a:lnTo>
                  <a:close/>
                </a:path>
              </a:pathLst>
            </a:custGeom>
            <a:solidFill>
              <a:srgbClr val="97AC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76"/>
            <p:cNvSpPr/>
            <p:nvPr/>
          </p:nvSpPr>
          <p:spPr>
            <a:xfrm>
              <a:off x="2783703" y="3582874"/>
              <a:ext cx="45522" cy="85370"/>
            </a:xfrm>
            <a:custGeom>
              <a:avLst/>
              <a:gdLst/>
              <a:ahLst/>
              <a:cxnLst/>
              <a:rect l="l" t="t" r="r" b="b"/>
              <a:pathLst>
                <a:path w="1749" h="3280" extrusionOk="0">
                  <a:moveTo>
                    <a:pt x="0" y="0"/>
                  </a:moveTo>
                  <a:lnTo>
                    <a:pt x="0" y="3280"/>
                  </a:lnTo>
                  <a:lnTo>
                    <a:pt x="873" y="3280"/>
                  </a:lnTo>
                  <a:lnTo>
                    <a:pt x="1749" y="0"/>
                  </a:ln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76"/>
            <p:cNvSpPr/>
            <p:nvPr/>
          </p:nvSpPr>
          <p:spPr>
            <a:xfrm>
              <a:off x="2738545" y="3367028"/>
              <a:ext cx="312304" cy="340674"/>
            </a:xfrm>
            <a:custGeom>
              <a:avLst/>
              <a:gdLst/>
              <a:ahLst/>
              <a:cxnLst/>
              <a:rect l="l" t="t" r="r" b="b"/>
              <a:pathLst>
                <a:path w="11999" h="13089" extrusionOk="0">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76"/>
            <p:cNvSpPr/>
            <p:nvPr/>
          </p:nvSpPr>
          <p:spPr>
            <a:xfrm>
              <a:off x="3072452" y="3532043"/>
              <a:ext cx="29593" cy="10645"/>
            </a:xfrm>
            <a:custGeom>
              <a:avLst/>
              <a:gdLst/>
              <a:ahLst/>
              <a:cxnLst/>
              <a:rect l="l" t="t" r="r" b="b"/>
              <a:pathLst>
                <a:path w="1137" h="409" extrusionOk="0">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76"/>
            <p:cNvSpPr/>
            <p:nvPr/>
          </p:nvSpPr>
          <p:spPr>
            <a:xfrm>
              <a:off x="3050927" y="3467598"/>
              <a:ext cx="26626" cy="22800"/>
            </a:xfrm>
            <a:custGeom>
              <a:avLst/>
              <a:gdLst/>
              <a:ahLst/>
              <a:cxnLst/>
              <a:rect l="l" t="t" r="r" b="b"/>
              <a:pathLst>
                <a:path w="1023" h="876" extrusionOk="0">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76"/>
            <p:cNvSpPr/>
            <p:nvPr/>
          </p:nvSpPr>
          <p:spPr>
            <a:xfrm>
              <a:off x="3050198" y="3584202"/>
              <a:ext cx="27355" cy="22930"/>
            </a:xfrm>
            <a:custGeom>
              <a:avLst/>
              <a:gdLst/>
              <a:ahLst/>
              <a:cxnLst/>
              <a:rect l="l" t="t" r="r" b="b"/>
              <a:pathLst>
                <a:path w="1051" h="881" extrusionOk="0">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18" name="Google Shape;23818;p76"/>
          <p:cNvGrpSpPr/>
          <p:nvPr/>
        </p:nvGrpSpPr>
        <p:grpSpPr>
          <a:xfrm>
            <a:off x="3669445" y="3378376"/>
            <a:ext cx="363474" cy="317978"/>
            <a:chOff x="3669445" y="3378376"/>
            <a:chExt cx="363474" cy="317978"/>
          </a:xfrm>
        </p:grpSpPr>
        <p:sp>
          <p:nvSpPr>
            <p:cNvPr id="23819" name="Google Shape;23819;p76"/>
            <p:cNvSpPr/>
            <p:nvPr/>
          </p:nvSpPr>
          <p:spPr>
            <a:xfrm>
              <a:off x="3674754" y="3463356"/>
              <a:ext cx="352855" cy="227689"/>
            </a:xfrm>
            <a:custGeom>
              <a:avLst/>
              <a:gdLst/>
              <a:ahLst/>
              <a:cxnLst/>
              <a:rect l="l" t="t" r="r" b="b"/>
              <a:pathLst>
                <a:path w="13557" h="8748" extrusionOk="0">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76"/>
            <p:cNvSpPr/>
            <p:nvPr/>
          </p:nvSpPr>
          <p:spPr>
            <a:xfrm>
              <a:off x="3674754" y="3463356"/>
              <a:ext cx="352855" cy="17152"/>
            </a:xfrm>
            <a:custGeom>
              <a:avLst/>
              <a:gdLst/>
              <a:ahLst/>
              <a:cxnLst/>
              <a:rect l="l" t="t" r="r" b="b"/>
              <a:pathLst>
                <a:path w="13557" h="659" extrusionOk="0">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76"/>
            <p:cNvSpPr/>
            <p:nvPr/>
          </p:nvSpPr>
          <p:spPr>
            <a:xfrm>
              <a:off x="3708902" y="3508956"/>
              <a:ext cx="113844" cy="147940"/>
            </a:xfrm>
            <a:custGeom>
              <a:avLst/>
              <a:gdLst/>
              <a:ahLst/>
              <a:cxnLst/>
              <a:rect l="l" t="t" r="r" b="b"/>
              <a:pathLst>
                <a:path w="4374" h="5684" extrusionOk="0">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76"/>
            <p:cNvSpPr/>
            <p:nvPr/>
          </p:nvSpPr>
          <p:spPr>
            <a:xfrm>
              <a:off x="3856791" y="3508956"/>
              <a:ext cx="136670" cy="22748"/>
            </a:xfrm>
            <a:custGeom>
              <a:avLst/>
              <a:gdLst/>
              <a:ahLst/>
              <a:cxnLst/>
              <a:rect l="l" t="t" r="r" b="b"/>
              <a:pathLst>
                <a:path w="5251" h="874" extrusionOk="0">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76"/>
            <p:cNvSpPr/>
            <p:nvPr/>
          </p:nvSpPr>
          <p:spPr>
            <a:xfrm>
              <a:off x="3856791" y="3554400"/>
              <a:ext cx="102496" cy="22826"/>
            </a:xfrm>
            <a:custGeom>
              <a:avLst/>
              <a:gdLst/>
              <a:ahLst/>
              <a:cxnLst/>
              <a:rect l="l" t="t" r="r" b="b"/>
              <a:pathLst>
                <a:path w="3938" h="877" extrusionOk="0">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76"/>
            <p:cNvSpPr/>
            <p:nvPr/>
          </p:nvSpPr>
          <p:spPr>
            <a:xfrm>
              <a:off x="3822721" y="3383686"/>
              <a:ext cx="56896" cy="102496"/>
            </a:xfrm>
            <a:custGeom>
              <a:avLst/>
              <a:gdLst/>
              <a:ahLst/>
              <a:cxnLst/>
              <a:rect l="l" t="t" r="r" b="b"/>
              <a:pathLst>
                <a:path w="2186" h="3938" extrusionOk="0">
                  <a:moveTo>
                    <a:pt x="1" y="1"/>
                  </a:moveTo>
                  <a:lnTo>
                    <a:pt x="437" y="3938"/>
                  </a:lnTo>
                  <a:lnTo>
                    <a:pt x="1750" y="3938"/>
                  </a:lnTo>
                  <a:lnTo>
                    <a:pt x="2186" y="1"/>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76"/>
            <p:cNvSpPr/>
            <p:nvPr/>
          </p:nvSpPr>
          <p:spPr>
            <a:xfrm>
              <a:off x="3731624" y="3582874"/>
              <a:ext cx="68426" cy="74022"/>
            </a:xfrm>
            <a:custGeom>
              <a:avLst/>
              <a:gdLst/>
              <a:ahLst/>
              <a:cxnLst/>
              <a:rect l="l" t="t" r="r" b="b"/>
              <a:pathLst>
                <a:path w="2629" h="2844" extrusionOk="0">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76"/>
            <p:cNvSpPr/>
            <p:nvPr/>
          </p:nvSpPr>
          <p:spPr>
            <a:xfrm>
              <a:off x="3731624" y="3600807"/>
              <a:ext cx="68426" cy="56089"/>
            </a:xfrm>
            <a:custGeom>
              <a:avLst/>
              <a:gdLst/>
              <a:ahLst/>
              <a:cxnLst/>
              <a:rect l="l" t="t" r="r" b="b"/>
              <a:pathLst>
                <a:path w="2629" h="2155" extrusionOk="0">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76"/>
            <p:cNvSpPr/>
            <p:nvPr/>
          </p:nvSpPr>
          <p:spPr>
            <a:xfrm>
              <a:off x="3731624" y="3610880"/>
              <a:ext cx="17152" cy="46017"/>
            </a:xfrm>
            <a:custGeom>
              <a:avLst/>
              <a:gdLst/>
              <a:ahLst/>
              <a:cxnLst/>
              <a:rect l="l" t="t" r="r" b="b"/>
              <a:pathLst>
                <a:path w="659" h="1768" extrusionOk="0">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76"/>
            <p:cNvSpPr/>
            <p:nvPr/>
          </p:nvSpPr>
          <p:spPr>
            <a:xfrm>
              <a:off x="3782898" y="3610880"/>
              <a:ext cx="17048" cy="46017"/>
            </a:xfrm>
            <a:custGeom>
              <a:avLst/>
              <a:gdLst/>
              <a:ahLst/>
              <a:cxnLst/>
              <a:rect l="l" t="t" r="r" b="b"/>
              <a:pathLst>
                <a:path w="655" h="1768" extrusionOk="0">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76"/>
            <p:cNvSpPr/>
            <p:nvPr/>
          </p:nvSpPr>
          <p:spPr>
            <a:xfrm>
              <a:off x="3743050" y="3537352"/>
              <a:ext cx="45548" cy="51300"/>
            </a:xfrm>
            <a:custGeom>
              <a:avLst/>
              <a:gdLst/>
              <a:ahLst/>
              <a:cxnLst/>
              <a:rect l="l" t="t" r="r" b="b"/>
              <a:pathLst>
                <a:path w="1750" h="1971" extrusionOk="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76"/>
            <p:cNvSpPr/>
            <p:nvPr/>
          </p:nvSpPr>
          <p:spPr>
            <a:xfrm>
              <a:off x="3742998" y="3537352"/>
              <a:ext cx="31415" cy="51300"/>
            </a:xfrm>
            <a:custGeom>
              <a:avLst/>
              <a:gdLst/>
              <a:ahLst/>
              <a:cxnLst/>
              <a:rect l="l" t="t" r="r" b="b"/>
              <a:pathLst>
                <a:path w="1207" h="1971" extrusionOk="0">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1" name="Google Shape;23831;p76"/>
            <p:cNvSpPr/>
            <p:nvPr/>
          </p:nvSpPr>
          <p:spPr>
            <a:xfrm>
              <a:off x="3743050" y="3537352"/>
              <a:ext cx="45548" cy="22826"/>
            </a:xfrm>
            <a:custGeom>
              <a:avLst/>
              <a:gdLst/>
              <a:ahLst/>
              <a:cxnLst/>
              <a:rect l="l" t="t" r="r" b="b"/>
              <a:pathLst>
                <a:path w="1750" h="877" extrusionOk="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76"/>
            <p:cNvSpPr/>
            <p:nvPr/>
          </p:nvSpPr>
          <p:spPr>
            <a:xfrm>
              <a:off x="3743050" y="3537352"/>
              <a:ext cx="31363" cy="20822"/>
            </a:xfrm>
            <a:custGeom>
              <a:avLst/>
              <a:gdLst/>
              <a:ahLst/>
              <a:cxnLst/>
              <a:rect l="l" t="t" r="r" b="b"/>
              <a:pathLst>
                <a:path w="1205" h="800" extrusionOk="0">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76"/>
            <p:cNvSpPr/>
            <p:nvPr/>
          </p:nvSpPr>
          <p:spPr>
            <a:xfrm>
              <a:off x="3669445" y="3378376"/>
              <a:ext cx="363474" cy="317978"/>
            </a:xfrm>
            <a:custGeom>
              <a:avLst/>
              <a:gdLst/>
              <a:ahLst/>
              <a:cxnLst/>
              <a:rect l="l" t="t" r="r" b="b"/>
              <a:pathLst>
                <a:path w="13965" h="12217" extrusionOk="0">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76"/>
            <p:cNvSpPr/>
            <p:nvPr/>
          </p:nvSpPr>
          <p:spPr>
            <a:xfrm>
              <a:off x="3703593" y="3503568"/>
              <a:ext cx="124490" cy="158638"/>
            </a:xfrm>
            <a:custGeom>
              <a:avLst/>
              <a:gdLst/>
              <a:ahLst/>
              <a:cxnLst/>
              <a:rect l="l" t="t" r="r" b="b"/>
              <a:pathLst>
                <a:path w="4783" h="6095" extrusionOk="0">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76"/>
            <p:cNvSpPr/>
            <p:nvPr/>
          </p:nvSpPr>
          <p:spPr>
            <a:xfrm>
              <a:off x="3851481" y="3503568"/>
              <a:ext cx="147290" cy="33549"/>
            </a:xfrm>
            <a:custGeom>
              <a:avLst/>
              <a:gdLst/>
              <a:ahLst/>
              <a:cxnLst/>
              <a:rect l="l" t="t" r="r" b="b"/>
              <a:pathLst>
                <a:path w="5659" h="1289" extrusionOk="0">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76"/>
            <p:cNvSpPr/>
            <p:nvPr/>
          </p:nvSpPr>
          <p:spPr>
            <a:xfrm>
              <a:off x="3851481" y="3549169"/>
              <a:ext cx="113142" cy="33367"/>
            </a:xfrm>
            <a:custGeom>
              <a:avLst/>
              <a:gdLst/>
              <a:ahLst/>
              <a:cxnLst/>
              <a:rect l="l" t="t" r="r" b="b"/>
              <a:pathLst>
                <a:path w="4347" h="1282" extrusionOk="0">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76"/>
            <p:cNvSpPr/>
            <p:nvPr/>
          </p:nvSpPr>
          <p:spPr>
            <a:xfrm>
              <a:off x="3849737" y="3594691"/>
              <a:ext cx="69363" cy="10645"/>
            </a:xfrm>
            <a:custGeom>
              <a:avLst/>
              <a:gdLst/>
              <a:ahLst/>
              <a:cxnLst/>
              <a:rect l="l" t="t" r="r" b="b"/>
              <a:pathLst>
                <a:path w="2665" h="409" extrusionOk="0">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76"/>
            <p:cNvSpPr/>
            <p:nvPr/>
          </p:nvSpPr>
          <p:spPr>
            <a:xfrm>
              <a:off x="3929407" y="3594691"/>
              <a:ext cx="35215" cy="10645"/>
            </a:xfrm>
            <a:custGeom>
              <a:avLst/>
              <a:gdLst/>
              <a:ahLst/>
              <a:cxnLst/>
              <a:rect l="l" t="t" r="r" b="b"/>
              <a:pathLst>
                <a:path w="1353" h="409" extrusionOk="0">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76"/>
            <p:cNvSpPr/>
            <p:nvPr/>
          </p:nvSpPr>
          <p:spPr>
            <a:xfrm>
              <a:off x="3849737" y="3628761"/>
              <a:ext cx="23841" cy="10723"/>
            </a:xfrm>
            <a:custGeom>
              <a:avLst/>
              <a:gdLst/>
              <a:ahLst/>
              <a:cxnLst/>
              <a:rect l="l" t="t" r="r" b="b"/>
              <a:pathLst>
                <a:path w="916" h="412" extrusionOk="0">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76"/>
            <p:cNvSpPr/>
            <p:nvPr/>
          </p:nvSpPr>
          <p:spPr>
            <a:xfrm>
              <a:off x="3883911" y="3628761"/>
              <a:ext cx="57989" cy="10723"/>
            </a:xfrm>
            <a:custGeom>
              <a:avLst/>
              <a:gdLst/>
              <a:ahLst/>
              <a:cxnLst/>
              <a:rect l="l" t="t" r="r" b="b"/>
              <a:pathLst>
                <a:path w="2228" h="412" extrusionOk="0">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76"/>
            <p:cNvSpPr/>
            <p:nvPr/>
          </p:nvSpPr>
          <p:spPr>
            <a:xfrm>
              <a:off x="3849737" y="3651561"/>
              <a:ext cx="23841" cy="10645"/>
            </a:xfrm>
            <a:custGeom>
              <a:avLst/>
              <a:gdLst/>
              <a:ahLst/>
              <a:cxnLst/>
              <a:rect l="l" t="t" r="r" b="b"/>
              <a:pathLst>
                <a:path w="916" h="409" extrusionOk="0">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76"/>
            <p:cNvSpPr/>
            <p:nvPr/>
          </p:nvSpPr>
          <p:spPr>
            <a:xfrm>
              <a:off x="3883911" y="3651561"/>
              <a:ext cx="57989" cy="10645"/>
            </a:xfrm>
            <a:custGeom>
              <a:avLst/>
              <a:gdLst/>
              <a:ahLst/>
              <a:cxnLst/>
              <a:rect l="l" t="t" r="r" b="b"/>
              <a:pathLst>
                <a:path w="2228" h="409" extrusionOk="0">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76"/>
            <p:cNvSpPr/>
            <p:nvPr/>
          </p:nvSpPr>
          <p:spPr>
            <a:xfrm>
              <a:off x="3844063" y="3458046"/>
              <a:ext cx="12493" cy="10749"/>
            </a:xfrm>
            <a:custGeom>
              <a:avLst/>
              <a:gdLst/>
              <a:ahLst/>
              <a:cxnLst/>
              <a:rect l="l" t="t" r="r" b="b"/>
              <a:pathLst>
                <a:path w="480" h="413" extrusionOk="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44" name="Google Shape;23844;p76"/>
          <p:cNvGrpSpPr/>
          <p:nvPr/>
        </p:nvGrpSpPr>
        <p:grpSpPr>
          <a:xfrm>
            <a:off x="1835495" y="1506921"/>
            <a:ext cx="356629" cy="356525"/>
            <a:chOff x="1835495" y="1506921"/>
            <a:chExt cx="356629" cy="356525"/>
          </a:xfrm>
        </p:grpSpPr>
        <p:sp>
          <p:nvSpPr>
            <p:cNvPr id="23845" name="Google Shape;23845;p76"/>
            <p:cNvSpPr/>
            <p:nvPr/>
          </p:nvSpPr>
          <p:spPr>
            <a:xfrm>
              <a:off x="1974690" y="1618188"/>
              <a:ext cx="27980" cy="61477"/>
            </a:xfrm>
            <a:custGeom>
              <a:avLst/>
              <a:gdLst/>
              <a:ahLst/>
              <a:cxnLst/>
              <a:rect l="l" t="t" r="r" b="b"/>
              <a:pathLst>
                <a:path w="1075" h="2362" extrusionOk="0">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76"/>
            <p:cNvSpPr/>
            <p:nvPr/>
          </p:nvSpPr>
          <p:spPr>
            <a:xfrm>
              <a:off x="1985882" y="1612593"/>
              <a:ext cx="67047" cy="66969"/>
            </a:xfrm>
            <a:custGeom>
              <a:avLst/>
              <a:gdLst/>
              <a:ahLst/>
              <a:cxnLst/>
              <a:rect l="l" t="t" r="r" b="b"/>
              <a:pathLst>
                <a:path w="2576" h="2573" extrusionOk="0">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76"/>
            <p:cNvSpPr/>
            <p:nvPr/>
          </p:nvSpPr>
          <p:spPr>
            <a:xfrm>
              <a:off x="1997048" y="1696297"/>
              <a:ext cx="33445" cy="33549"/>
            </a:xfrm>
            <a:custGeom>
              <a:avLst/>
              <a:gdLst/>
              <a:ahLst/>
              <a:cxnLst/>
              <a:rect l="l" t="t" r="r" b="b"/>
              <a:pathLst>
                <a:path w="1285" h="1289" extrusionOk="0">
                  <a:moveTo>
                    <a:pt x="0" y="1"/>
                  </a:moveTo>
                  <a:lnTo>
                    <a:pt x="0" y="1288"/>
                  </a:lnTo>
                  <a:lnTo>
                    <a:pt x="1285" y="1288"/>
                  </a:lnTo>
                  <a:lnTo>
                    <a:pt x="128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76"/>
            <p:cNvSpPr/>
            <p:nvPr/>
          </p:nvSpPr>
          <p:spPr>
            <a:xfrm>
              <a:off x="1957954" y="1709857"/>
              <a:ext cx="111658" cy="87010"/>
            </a:xfrm>
            <a:custGeom>
              <a:avLst/>
              <a:gdLst/>
              <a:ahLst/>
              <a:cxnLst/>
              <a:rect l="l" t="t" r="r" b="b"/>
              <a:pathLst>
                <a:path w="4290" h="3343" extrusionOk="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76"/>
            <p:cNvSpPr/>
            <p:nvPr/>
          </p:nvSpPr>
          <p:spPr>
            <a:xfrm>
              <a:off x="1980286" y="1640624"/>
              <a:ext cx="67073" cy="61295"/>
            </a:xfrm>
            <a:custGeom>
              <a:avLst/>
              <a:gdLst/>
              <a:ahLst/>
              <a:cxnLst/>
              <a:rect l="l" t="t" r="r" b="b"/>
              <a:pathLst>
                <a:path w="2577" h="2355" extrusionOk="0">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76"/>
            <p:cNvSpPr/>
            <p:nvPr/>
          </p:nvSpPr>
          <p:spPr>
            <a:xfrm>
              <a:off x="1980286" y="1640520"/>
              <a:ext cx="66891" cy="60019"/>
            </a:xfrm>
            <a:custGeom>
              <a:avLst/>
              <a:gdLst/>
              <a:ahLst/>
              <a:cxnLst/>
              <a:rect l="l" t="t" r="r" b="b"/>
              <a:pathLst>
                <a:path w="2570" h="2306" extrusionOk="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76"/>
            <p:cNvSpPr/>
            <p:nvPr/>
          </p:nvSpPr>
          <p:spPr>
            <a:xfrm>
              <a:off x="1957954" y="1724146"/>
              <a:ext cx="22358" cy="72721"/>
            </a:xfrm>
            <a:custGeom>
              <a:avLst/>
              <a:gdLst/>
              <a:ahLst/>
              <a:cxnLst/>
              <a:rect l="l" t="t" r="r" b="b"/>
              <a:pathLst>
                <a:path w="859" h="2794" extrusionOk="0">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76"/>
            <p:cNvSpPr/>
            <p:nvPr/>
          </p:nvSpPr>
          <p:spPr>
            <a:xfrm>
              <a:off x="2047229" y="1724146"/>
              <a:ext cx="22384" cy="72721"/>
            </a:xfrm>
            <a:custGeom>
              <a:avLst/>
              <a:gdLst/>
              <a:ahLst/>
              <a:cxnLst/>
              <a:rect l="l" t="t" r="r" b="b"/>
              <a:pathLst>
                <a:path w="860" h="2794" extrusionOk="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76"/>
            <p:cNvSpPr/>
            <p:nvPr/>
          </p:nvSpPr>
          <p:spPr>
            <a:xfrm>
              <a:off x="1840622" y="1512048"/>
              <a:ext cx="346296" cy="346270"/>
            </a:xfrm>
            <a:custGeom>
              <a:avLst/>
              <a:gdLst/>
              <a:ahLst/>
              <a:cxnLst/>
              <a:rect l="l" t="t" r="r" b="b"/>
              <a:pathLst>
                <a:path w="13305" h="13304" extrusionOk="0">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76"/>
            <p:cNvSpPr/>
            <p:nvPr/>
          </p:nvSpPr>
          <p:spPr>
            <a:xfrm>
              <a:off x="1881303" y="1562412"/>
              <a:ext cx="255330" cy="245569"/>
            </a:xfrm>
            <a:custGeom>
              <a:avLst/>
              <a:gdLst/>
              <a:ahLst/>
              <a:cxnLst/>
              <a:rect l="l" t="t" r="r" b="b"/>
              <a:pathLst>
                <a:path w="9810" h="9435" extrusionOk="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76"/>
            <p:cNvSpPr/>
            <p:nvPr/>
          </p:nvSpPr>
          <p:spPr>
            <a:xfrm>
              <a:off x="1835495" y="1506921"/>
              <a:ext cx="356629" cy="356525"/>
            </a:xfrm>
            <a:custGeom>
              <a:avLst/>
              <a:gdLst/>
              <a:ahLst/>
              <a:cxnLst/>
              <a:rect l="l" t="t" r="r" b="b"/>
              <a:pathLst>
                <a:path w="13702" h="13698" extrusionOk="0">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76"/>
            <p:cNvSpPr/>
            <p:nvPr/>
          </p:nvSpPr>
          <p:spPr>
            <a:xfrm>
              <a:off x="1891376" y="1573838"/>
              <a:ext cx="196716" cy="183390"/>
            </a:xfrm>
            <a:custGeom>
              <a:avLst/>
              <a:gdLst/>
              <a:ahLst/>
              <a:cxnLst/>
              <a:rect l="l" t="t" r="r" b="b"/>
              <a:pathLst>
                <a:path w="7558" h="7046" extrusionOk="0">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76"/>
            <p:cNvSpPr/>
            <p:nvPr/>
          </p:nvSpPr>
          <p:spPr>
            <a:xfrm>
              <a:off x="1939423" y="1607387"/>
              <a:ext cx="192994" cy="189116"/>
            </a:xfrm>
            <a:custGeom>
              <a:avLst/>
              <a:gdLst/>
              <a:ahLst/>
              <a:cxnLst/>
              <a:rect l="l" t="t" r="r" b="b"/>
              <a:pathLst>
                <a:path w="7415" h="7266" extrusionOk="0">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76"/>
            <p:cNvSpPr/>
            <p:nvPr/>
          </p:nvSpPr>
          <p:spPr>
            <a:xfrm>
              <a:off x="1990098" y="1635315"/>
              <a:ext cx="48151" cy="16111"/>
            </a:xfrm>
            <a:custGeom>
              <a:avLst/>
              <a:gdLst/>
              <a:ahLst/>
              <a:cxnLst/>
              <a:rect l="l" t="t" r="r" b="b"/>
              <a:pathLst>
                <a:path w="1850" h="619" extrusionOk="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59" name="Google Shape;23859;p76"/>
          <p:cNvGrpSpPr/>
          <p:nvPr/>
        </p:nvGrpSpPr>
        <p:grpSpPr>
          <a:xfrm>
            <a:off x="4187027" y="1499946"/>
            <a:ext cx="375941" cy="363500"/>
            <a:chOff x="4187027" y="1499946"/>
            <a:chExt cx="375941" cy="363500"/>
          </a:xfrm>
        </p:grpSpPr>
        <p:sp>
          <p:nvSpPr>
            <p:cNvPr id="23860" name="Google Shape;23860;p76"/>
            <p:cNvSpPr/>
            <p:nvPr/>
          </p:nvSpPr>
          <p:spPr>
            <a:xfrm>
              <a:off x="4187027" y="1505281"/>
              <a:ext cx="375941" cy="352855"/>
            </a:xfrm>
            <a:custGeom>
              <a:avLst/>
              <a:gdLst/>
              <a:ahLst/>
              <a:cxnLst/>
              <a:rect l="l" t="t" r="r" b="b"/>
              <a:pathLst>
                <a:path w="14444" h="13557" extrusionOk="0">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76"/>
            <p:cNvSpPr/>
            <p:nvPr/>
          </p:nvSpPr>
          <p:spPr>
            <a:xfrm>
              <a:off x="4367893" y="1555644"/>
              <a:ext cx="195076" cy="302492"/>
            </a:xfrm>
            <a:custGeom>
              <a:avLst/>
              <a:gdLst/>
              <a:ahLst/>
              <a:cxnLst/>
              <a:rect l="l" t="t" r="r" b="b"/>
              <a:pathLst>
                <a:path w="7495" h="11622" extrusionOk="0">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76"/>
            <p:cNvSpPr/>
            <p:nvPr/>
          </p:nvSpPr>
          <p:spPr>
            <a:xfrm>
              <a:off x="4224845" y="1540080"/>
              <a:ext cx="300305" cy="281800"/>
            </a:xfrm>
            <a:custGeom>
              <a:avLst/>
              <a:gdLst/>
              <a:ahLst/>
              <a:cxnLst/>
              <a:rect l="l" t="t" r="r" b="b"/>
              <a:pathLst>
                <a:path w="11538" h="10827" extrusionOk="0">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76"/>
            <p:cNvSpPr/>
            <p:nvPr/>
          </p:nvSpPr>
          <p:spPr>
            <a:xfrm>
              <a:off x="4367893" y="1579902"/>
              <a:ext cx="157258" cy="241978"/>
            </a:xfrm>
            <a:custGeom>
              <a:avLst/>
              <a:gdLst/>
              <a:ahLst/>
              <a:cxnLst/>
              <a:rect l="l" t="t" r="r" b="b"/>
              <a:pathLst>
                <a:path w="6042" h="9297" extrusionOk="0">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76"/>
            <p:cNvSpPr/>
            <p:nvPr/>
          </p:nvSpPr>
          <p:spPr>
            <a:xfrm>
              <a:off x="4346836" y="1591614"/>
              <a:ext cx="56350" cy="80529"/>
            </a:xfrm>
            <a:custGeom>
              <a:avLst/>
              <a:gdLst/>
              <a:ahLst/>
              <a:cxnLst/>
              <a:rect l="l" t="t" r="r" b="b"/>
              <a:pathLst>
                <a:path w="2165" h="3094" extrusionOk="0">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76"/>
            <p:cNvSpPr/>
            <p:nvPr/>
          </p:nvSpPr>
          <p:spPr>
            <a:xfrm>
              <a:off x="4367893" y="1591614"/>
              <a:ext cx="35293" cy="80529"/>
            </a:xfrm>
            <a:custGeom>
              <a:avLst/>
              <a:gdLst/>
              <a:ahLst/>
              <a:cxnLst/>
              <a:rect l="l" t="t" r="r" b="b"/>
              <a:pathLst>
                <a:path w="1356" h="3094" extrusionOk="0">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76"/>
            <p:cNvSpPr/>
            <p:nvPr/>
          </p:nvSpPr>
          <p:spPr>
            <a:xfrm>
              <a:off x="4316072" y="1672117"/>
              <a:ext cx="117774" cy="75844"/>
            </a:xfrm>
            <a:custGeom>
              <a:avLst/>
              <a:gdLst/>
              <a:ahLst/>
              <a:cxnLst/>
              <a:rect l="l" t="t" r="r" b="b"/>
              <a:pathLst>
                <a:path w="4525" h="2914" extrusionOk="0">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76"/>
            <p:cNvSpPr/>
            <p:nvPr/>
          </p:nvSpPr>
          <p:spPr>
            <a:xfrm>
              <a:off x="4367893" y="1672117"/>
              <a:ext cx="65954" cy="75844"/>
            </a:xfrm>
            <a:custGeom>
              <a:avLst/>
              <a:gdLst/>
              <a:ahLst/>
              <a:cxnLst/>
              <a:rect l="l" t="t" r="r" b="b"/>
              <a:pathLst>
                <a:path w="2534" h="2914" extrusionOk="0">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76"/>
            <p:cNvSpPr/>
            <p:nvPr/>
          </p:nvSpPr>
          <p:spPr>
            <a:xfrm>
              <a:off x="4360657" y="1672117"/>
              <a:ext cx="28604" cy="16710"/>
            </a:xfrm>
            <a:custGeom>
              <a:avLst/>
              <a:gdLst/>
              <a:ahLst/>
              <a:cxnLst/>
              <a:rect l="l" t="t" r="r" b="b"/>
              <a:pathLst>
                <a:path w="1099" h="642" extrusionOk="0">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76"/>
            <p:cNvSpPr/>
            <p:nvPr/>
          </p:nvSpPr>
          <p:spPr>
            <a:xfrm>
              <a:off x="4360657" y="1672117"/>
              <a:ext cx="28604" cy="16710"/>
            </a:xfrm>
            <a:custGeom>
              <a:avLst/>
              <a:gdLst/>
              <a:ahLst/>
              <a:cxnLst/>
              <a:rect l="l" t="t" r="r" b="b"/>
              <a:pathLst>
                <a:path w="1099" h="642" extrusionOk="0">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76"/>
            <p:cNvSpPr/>
            <p:nvPr/>
          </p:nvSpPr>
          <p:spPr>
            <a:xfrm>
              <a:off x="4371016" y="1672300"/>
              <a:ext cx="18245" cy="16527"/>
            </a:xfrm>
            <a:custGeom>
              <a:avLst/>
              <a:gdLst/>
              <a:ahLst/>
              <a:cxnLst/>
              <a:rect l="l" t="t" r="r" b="b"/>
              <a:pathLst>
                <a:path w="701" h="635" extrusionOk="0">
                  <a:moveTo>
                    <a:pt x="317" y="1"/>
                  </a:moveTo>
                  <a:lnTo>
                    <a:pt x="0" y="634"/>
                  </a:lnTo>
                  <a:lnTo>
                    <a:pt x="408" y="634"/>
                  </a:lnTo>
                  <a:lnTo>
                    <a:pt x="700" y="68"/>
                  </a:lnTo>
                  <a:cubicBezTo>
                    <a:pt x="574" y="36"/>
                    <a:pt x="443" y="11"/>
                    <a:pt x="317" y="1"/>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76"/>
            <p:cNvSpPr/>
            <p:nvPr/>
          </p:nvSpPr>
          <p:spPr>
            <a:xfrm>
              <a:off x="4360371" y="1688801"/>
              <a:ext cx="29255" cy="47370"/>
            </a:xfrm>
            <a:custGeom>
              <a:avLst/>
              <a:gdLst/>
              <a:ahLst/>
              <a:cxnLst/>
              <a:rect l="l" t="t" r="r" b="b"/>
              <a:pathLst>
                <a:path w="1124" h="1820" extrusionOk="0">
                  <a:moveTo>
                    <a:pt x="300" y="0"/>
                  </a:moveTo>
                  <a:lnTo>
                    <a:pt x="1" y="1305"/>
                  </a:lnTo>
                  <a:lnTo>
                    <a:pt x="560" y="1819"/>
                  </a:lnTo>
                  <a:lnTo>
                    <a:pt x="1123" y="1305"/>
                  </a:lnTo>
                  <a:lnTo>
                    <a:pt x="821"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76"/>
            <p:cNvSpPr/>
            <p:nvPr/>
          </p:nvSpPr>
          <p:spPr>
            <a:xfrm>
              <a:off x="4369636" y="1688801"/>
              <a:ext cx="19989" cy="47370"/>
            </a:xfrm>
            <a:custGeom>
              <a:avLst/>
              <a:gdLst/>
              <a:ahLst/>
              <a:cxnLst/>
              <a:rect l="l" t="t" r="r" b="b"/>
              <a:pathLst>
                <a:path w="768" h="1820" extrusionOk="0">
                  <a:moveTo>
                    <a:pt x="57" y="0"/>
                  </a:moveTo>
                  <a:lnTo>
                    <a:pt x="356" y="1305"/>
                  </a:lnTo>
                  <a:lnTo>
                    <a:pt x="0" y="1633"/>
                  </a:lnTo>
                  <a:lnTo>
                    <a:pt x="204" y="1819"/>
                  </a:lnTo>
                  <a:lnTo>
                    <a:pt x="767" y="1305"/>
                  </a:lnTo>
                  <a:lnTo>
                    <a:pt x="465"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76"/>
            <p:cNvSpPr/>
            <p:nvPr/>
          </p:nvSpPr>
          <p:spPr>
            <a:xfrm>
              <a:off x="4310736" y="1586955"/>
              <a:ext cx="128524" cy="166342"/>
            </a:xfrm>
            <a:custGeom>
              <a:avLst/>
              <a:gdLst/>
              <a:ahLst/>
              <a:cxnLst/>
              <a:rect l="l" t="t" r="r" b="b"/>
              <a:pathLst>
                <a:path w="4938" h="6391" extrusionOk="0">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76"/>
            <p:cNvSpPr/>
            <p:nvPr/>
          </p:nvSpPr>
          <p:spPr>
            <a:xfrm>
              <a:off x="4246917" y="1534666"/>
              <a:ext cx="261290" cy="157024"/>
            </a:xfrm>
            <a:custGeom>
              <a:avLst/>
              <a:gdLst/>
              <a:ahLst/>
              <a:cxnLst/>
              <a:rect l="l" t="t" r="r" b="b"/>
              <a:pathLst>
                <a:path w="10039" h="6033" extrusionOk="0">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76"/>
            <p:cNvSpPr/>
            <p:nvPr/>
          </p:nvSpPr>
          <p:spPr>
            <a:xfrm>
              <a:off x="4247593" y="1635445"/>
              <a:ext cx="244398" cy="191745"/>
            </a:xfrm>
            <a:custGeom>
              <a:avLst/>
              <a:gdLst/>
              <a:ahLst/>
              <a:cxnLst/>
              <a:rect l="l" t="t" r="r" b="b"/>
              <a:pathLst>
                <a:path w="9390" h="7367" extrusionOk="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76"/>
            <p:cNvSpPr/>
            <p:nvPr/>
          </p:nvSpPr>
          <p:spPr>
            <a:xfrm>
              <a:off x="4209932" y="1499946"/>
              <a:ext cx="330159" cy="363500"/>
            </a:xfrm>
            <a:custGeom>
              <a:avLst/>
              <a:gdLst/>
              <a:ahLst/>
              <a:cxnLst/>
              <a:rect l="l" t="t" r="r" b="b"/>
              <a:pathLst>
                <a:path w="12685" h="13966" extrusionOk="0">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77" name="Google Shape;23877;p76"/>
          <p:cNvGrpSpPr/>
          <p:nvPr/>
        </p:nvGrpSpPr>
        <p:grpSpPr>
          <a:xfrm>
            <a:off x="2300528" y="1508404"/>
            <a:ext cx="362771" cy="355223"/>
            <a:chOff x="2300528" y="1508404"/>
            <a:chExt cx="362771" cy="355223"/>
          </a:xfrm>
        </p:grpSpPr>
        <p:sp>
          <p:nvSpPr>
            <p:cNvPr id="23878" name="Google Shape;23878;p76"/>
            <p:cNvSpPr/>
            <p:nvPr/>
          </p:nvSpPr>
          <p:spPr>
            <a:xfrm>
              <a:off x="2313906" y="1514052"/>
              <a:ext cx="344162" cy="344188"/>
            </a:xfrm>
            <a:custGeom>
              <a:avLst/>
              <a:gdLst/>
              <a:ahLst/>
              <a:cxnLst/>
              <a:rect l="l" t="t" r="r" b="b"/>
              <a:pathLst>
                <a:path w="13223" h="13224" extrusionOk="0">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76"/>
            <p:cNvSpPr/>
            <p:nvPr/>
          </p:nvSpPr>
          <p:spPr>
            <a:xfrm>
              <a:off x="2339726" y="1539898"/>
              <a:ext cx="292523" cy="292497"/>
            </a:xfrm>
            <a:custGeom>
              <a:avLst/>
              <a:gdLst/>
              <a:ahLst/>
              <a:cxnLst/>
              <a:rect l="l" t="t" r="r" b="b"/>
              <a:pathLst>
                <a:path w="11239" h="11238" extrusionOk="0">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76"/>
            <p:cNvSpPr/>
            <p:nvPr/>
          </p:nvSpPr>
          <p:spPr>
            <a:xfrm>
              <a:off x="2375800" y="1575972"/>
              <a:ext cx="273575" cy="256527"/>
            </a:xfrm>
            <a:custGeom>
              <a:avLst/>
              <a:gdLst/>
              <a:ahLst/>
              <a:cxnLst/>
              <a:rect l="l" t="t" r="r" b="b"/>
              <a:pathLst>
                <a:path w="10511" h="9856" extrusionOk="0">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76"/>
            <p:cNvSpPr/>
            <p:nvPr/>
          </p:nvSpPr>
          <p:spPr>
            <a:xfrm>
              <a:off x="2300528" y="1508404"/>
              <a:ext cx="362771" cy="355223"/>
            </a:xfrm>
            <a:custGeom>
              <a:avLst/>
              <a:gdLst/>
              <a:ahLst/>
              <a:cxnLst/>
              <a:rect l="l" t="t" r="r" b="b"/>
              <a:pathLst>
                <a:path w="13938" h="13648" extrusionOk="0">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76"/>
            <p:cNvSpPr/>
            <p:nvPr/>
          </p:nvSpPr>
          <p:spPr>
            <a:xfrm>
              <a:off x="2314557" y="1534536"/>
              <a:ext cx="341793" cy="304209"/>
            </a:xfrm>
            <a:custGeom>
              <a:avLst/>
              <a:gdLst/>
              <a:ahLst/>
              <a:cxnLst/>
              <a:rect l="l" t="t" r="r" b="b"/>
              <a:pathLst>
                <a:path w="13132" h="11688" extrusionOk="0">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76"/>
            <p:cNvSpPr/>
            <p:nvPr/>
          </p:nvSpPr>
          <p:spPr>
            <a:xfrm>
              <a:off x="2359975" y="1680993"/>
              <a:ext cx="19156" cy="10385"/>
            </a:xfrm>
            <a:custGeom>
              <a:avLst/>
              <a:gdLst/>
              <a:ahLst/>
              <a:cxnLst/>
              <a:rect l="l" t="t" r="r" b="b"/>
              <a:pathLst>
                <a:path w="736" h="399" extrusionOk="0">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76"/>
            <p:cNvSpPr/>
            <p:nvPr/>
          </p:nvSpPr>
          <p:spPr>
            <a:xfrm>
              <a:off x="2480847" y="1560251"/>
              <a:ext cx="132714" cy="131127"/>
            </a:xfrm>
            <a:custGeom>
              <a:avLst/>
              <a:gdLst/>
              <a:ahLst/>
              <a:cxnLst/>
              <a:rect l="l" t="t" r="r" b="b"/>
              <a:pathLst>
                <a:path w="5099" h="5038" extrusionOk="0">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76"/>
            <p:cNvSpPr/>
            <p:nvPr/>
          </p:nvSpPr>
          <p:spPr>
            <a:xfrm>
              <a:off x="2480847" y="1794655"/>
              <a:ext cx="10385" cy="17412"/>
            </a:xfrm>
            <a:custGeom>
              <a:avLst/>
              <a:gdLst/>
              <a:ahLst/>
              <a:cxnLst/>
              <a:rect l="l" t="t" r="r" b="b"/>
              <a:pathLst>
                <a:path w="399" h="669" extrusionOk="0">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76"/>
            <p:cNvSpPr/>
            <p:nvPr/>
          </p:nvSpPr>
          <p:spPr>
            <a:xfrm>
              <a:off x="2393030" y="1595336"/>
              <a:ext cx="20301" cy="15981"/>
            </a:xfrm>
            <a:custGeom>
              <a:avLst/>
              <a:gdLst/>
              <a:ahLst/>
              <a:cxnLst/>
              <a:rect l="l" t="t" r="r" b="b"/>
              <a:pathLst>
                <a:path w="780" h="614" extrusionOk="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76"/>
            <p:cNvSpPr/>
            <p:nvPr/>
          </p:nvSpPr>
          <p:spPr>
            <a:xfrm>
              <a:off x="2560517" y="1761184"/>
              <a:ext cx="18532" cy="15851"/>
            </a:xfrm>
            <a:custGeom>
              <a:avLst/>
              <a:gdLst/>
              <a:ahLst/>
              <a:cxnLst/>
              <a:rect l="l" t="t" r="r" b="b"/>
              <a:pathLst>
                <a:path w="712" h="609" extrusionOk="0">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76"/>
            <p:cNvSpPr/>
            <p:nvPr/>
          </p:nvSpPr>
          <p:spPr>
            <a:xfrm>
              <a:off x="2558669" y="1595414"/>
              <a:ext cx="20171" cy="15903"/>
            </a:xfrm>
            <a:custGeom>
              <a:avLst/>
              <a:gdLst/>
              <a:ahLst/>
              <a:cxnLst/>
              <a:rect l="l" t="t" r="r" b="b"/>
              <a:pathLst>
                <a:path w="775" h="611" extrusionOk="0">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76"/>
            <p:cNvSpPr/>
            <p:nvPr/>
          </p:nvSpPr>
          <p:spPr>
            <a:xfrm>
              <a:off x="2394774" y="1761131"/>
              <a:ext cx="18427" cy="15747"/>
            </a:xfrm>
            <a:custGeom>
              <a:avLst/>
              <a:gdLst/>
              <a:ahLst/>
              <a:cxnLst/>
              <a:rect l="l" t="t" r="r" b="b"/>
              <a:pathLst>
                <a:path w="708" h="605" extrusionOk="0">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76"/>
            <p:cNvSpPr/>
            <p:nvPr/>
          </p:nvSpPr>
          <p:spPr>
            <a:xfrm>
              <a:off x="2366898" y="1633519"/>
              <a:ext cx="20848" cy="13586"/>
            </a:xfrm>
            <a:custGeom>
              <a:avLst/>
              <a:gdLst/>
              <a:ahLst/>
              <a:cxnLst/>
              <a:rect l="l" t="t" r="r" b="b"/>
              <a:pathLst>
                <a:path w="801" h="522" extrusionOk="0">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76"/>
            <p:cNvSpPr/>
            <p:nvPr/>
          </p:nvSpPr>
          <p:spPr>
            <a:xfrm>
              <a:off x="2583005" y="1725396"/>
              <a:ext cx="20406" cy="13378"/>
            </a:xfrm>
            <a:custGeom>
              <a:avLst/>
              <a:gdLst/>
              <a:ahLst/>
              <a:cxnLst/>
              <a:rect l="l" t="t" r="r" b="b"/>
              <a:pathLst>
                <a:path w="784" h="514" extrusionOk="0">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76"/>
            <p:cNvSpPr/>
            <p:nvPr/>
          </p:nvSpPr>
          <p:spPr>
            <a:xfrm>
              <a:off x="2524156" y="1569465"/>
              <a:ext cx="15903" cy="17517"/>
            </a:xfrm>
            <a:custGeom>
              <a:avLst/>
              <a:gdLst/>
              <a:ahLst/>
              <a:cxnLst/>
              <a:rect l="l" t="t" r="r" b="b"/>
              <a:pathLst>
                <a:path w="611" h="673" extrusionOk="0">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76"/>
            <p:cNvSpPr/>
            <p:nvPr/>
          </p:nvSpPr>
          <p:spPr>
            <a:xfrm>
              <a:off x="2432774" y="1785493"/>
              <a:ext cx="15200" cy="17152"/>
            </a:xfrm>
            <a:custGeom>
              <a:avLst/>
              <a:gdLst/>
              <a:ahLst/>
              <a:cxnLst/>
              <a:rect l="l" t="t" r="r" b="b"/>
              <a:pathLst>
                <a:path w="584" h="659" extrusionOk="0">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76"/>
            <p:cNvSpPr/>
            <p:nvPr/>
          </p:nvSpPr>
          <p:spPr>
            <a:xfrm>
              <a:off x="2434570" y="1569101"/>
              <a:ext cx="15174" cy="17048"/>
            </a:xfrm>
            <a:custGeom>
              <a:avLst/>
              <a:gdLst/>
              <a:ahLst/>
              <a:cxnLst/>
              <a:rect l="l" t="t" r="r" b="b"/>
              <a:pathLst>
                <a:path w="583" h="655" extrusionOk="0">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76"/>
            <p:cNvSpPr/>
            <p:nvPr/>
          </p:nvSpPr>
          <p:spPr>
            <a:xfrm>
              <a:off x="2522517" y="1786196"/>
              <a:ext cx="14940" cy="17022"/>
            </a:xfrm>
            <a:custGeom>
              <a:avLst/>
              <a:gdLst/>
              <a:ahLst/>
              <a:cxnLst/>
              <a:rect l="l" t="t" r="r" b="b"/>
              <a:pathLst>
                <a:path w="574" h="654" extrusionOk="0">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76"/>
            <p:cNvSpPr/>
            <p:nvPr/>
          </p:nvSpPr>
          <p:spPr>
            <a:xfrm>
              <a:off x="2583968" y="1635783"/>
              <a:ext cx="21369" cy="13196"/>
            </a:xfrm>
            <a:custGeom>
              <a:avLst/>
              <a:gdLst/>
              <a:ahLst/>
              <a:cxnLst/>
              <a:rect l="l" t="t" r="r" b="b"/>
              <a:pathLst>
                <a:path w="821" h="507" extrusionOk="0">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76"/>
            <p:cNvSpPr/>
            <p:nvPr/>
          </p:nvSpPr>
          <p:spPr>
            <a:xfrm>
              <a:off x="2366039" y="1723340"/>
              <a:ext cx="20978" cy="13456"/>
            </a:xfrm>
            <a:custGeom>
              <a:avLst/>
              <a:gdLst/>
              <a:ahLst/>
              <a:cxnLst/>
              <a:rect l="l" t="t" r="r" b="b"/>
              <a:pathLst>
                <a:path w="806" h="517" extrusionOk="0">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98" name="Google Shape;23898;p76"/>
          <p:cNvGrpSpPr/>
          <p:nvPr/>
        </p:nvGrpSpPr>
        <p:grpSpPr>
          <a:xfrm>
            <a:off x="880806" y="1528081"/>
            <a:ext cx="376956" cy="335651"/>
            <a:chOff x="880806" y="1528081"/>
            <a:chExt cx="376956" cy="335651"/>
          </a:xfrm>
        </p:grpSpPr>
        <p:sp>
          <p:nvSpPr>
            <p:cNvPr id="23899" name="Google Shape;23899;p76"/>
            <p:cNvSpPr/>
            <p:nvPr/>
          </p:nvSpPr>
          <p:spPr>
            <a:xfrm>
              <a:off x="951237" y="1551246"/>
              <a:ext cx="70821" cy="59082"/>
            </a:xfrm>
            <a:custGeom>
              <a:avLst/>
              <a:gdLst/>
              <a:ahLst/>
              <a:cxnLst/>
              <a:rect l="l" t="t" r="r" b="b"/>
              <a:pathLst>
                <a:path w="2721" h="2270" extrusionOk="0">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76"/>
            <p:cNvSpPr/>
            <p:nvPr/>
          </p:nvSpPr>
          <p:spPr>
            <a:xfrm>
              <a:off x="951237" y="1551246"/>
              <a:ext cx="47266" cy="59004"/>
            </a:xfrm>
            <a:custGeom>
              <a:avLst/>
              <a:gdLst/>
              <a:ahLst/>
              <a:cxnLst/>
              <a:rect l="l" t="t" r="r" b="b"/>
              <a:pathLst>
                <a:path w="1816" h="2267" extrusionOk="0">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76"/>
            <p:cNvSpPr/>
            <p:nvPr/>
          </p:nvSpPr>
          <p:spPr>
            <a:xfrm>
              <a:off x="909931" y="1580735"/>
              <a:ext cx="153510" cy="153510"/>
            </a:xfrm>
            <a:custGeom>
              <a:avLst/>
              <a:gdLst/>
              <a:ahLst/>
              <a:cxnLst/>
              <a:rect l="l" t="t" r="r" b="b"/>
              <a:pathLst>
                <a:path w="5898" h="5898" extrusionOk="0">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76"/>
            <p:cNvSpPr/>
            <p:nvPr/>
          </p:nvSpPr>
          <p:spPr>
            <a:xfrm>
              <a:off x="940982" y="1580761"/>
              <a:ext cx="122381" cy="153484"/>
            </a:xfrm>
            <a:custGeom>
              <a:avLst/>
              <a:gdLst/>
              <a:ahLst/>
              <a:cxnLst/>
              <a:rect l="l" t="t" r="r" b="b"/>
              <a:pathLst>
                <a:path w="4702" h="5897" extrusionOk="0">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76"/>
            <p:cNvSpPr/>
            <p:nvPr/>
          </p:nvSpPr>
          <p:spPr>
            <a:xfrm>
              <a:off x="1086944" y="1551246"/>
              <a:ext cx="165327" cy="172823"/>
            </a:xfrm>
            <a:custGeom>
              <a:avLst/>
              <a:gdLst/>
              <a:ahLst/>
              <a:cxnLst/>
              <a:rect l="l" t="t" r="r" b="b"/>
              <a:pathLst>
                <a:path w="6352" h="6640" extrusionOk="0">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76"/>
            <p:cNvSpPr/>
            <p:nvPr/>
          </p:nvSpPr>
          <p:spPr>
            <a:xfrm>
              <a:off x="1092722" y="1551246"/>
              <a:ext cx="141798" cy="94428"/>
            </a:xfrm>
            <a:custGeom>
              <a:avLst/>
              <a:gdLst/>
              <a:ahLst/>
              <a:cxnLst/>
              <a:rect l="l" t="t" r="r" b="b"/>
              <a:pathLst>
                <a:path w="5448" h="3628" extrusionOk="0">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76"/>
            <p:cNvSpPr/>
            <p:nvPr/>
          </p:nvSpPr>
          <p:spPr>
            <a:xfrm>
              <a:off x="1122393" y="1533573"/>
              <a:ext cx="94454" cy="94428"/>
            </a:xfrm>
            <a:custGeom>
              <a:avLst/>
              <a:gdLst/>
              <a:ahLst/>
              <a:cxnLst/>
              <a:rect l="l" t="t" r="r" b="b"/>
              <a:pathLst>
                <a:path w="3629" h="3628" extrusionOk="0">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76"/>
            <p:cNvSpPr/>
            <p:nvPr/>
          </p:nvSpPr>
          <p:spPr>
            <a:xfrm>
              <a:off x="1140066" y="1551246"/>
              <a:ext cx="59082" cy="59082"/>
            </a:xfrm>
            <a:custGeom>
              <a:avLst/>
              <a:gdLst/>
              <a:ahLst/>
              <a:cxnLst/>
              <a:rect l="l" t="t" r="r" b="b"/>
              <a:pathLst>
                <a:path w="2270" h="2270" extrusionOk="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7" name="Google Shape;23907;p76"/>
            <p:cNvSpPr/>
            <p:nvPr/>
          </p:nvSpPr>
          <p:spPr>
            <a:xfrm>
              <a:off x="1151883" y="1624513"/>
              <a:ext cx="35475" cy="27121"/>
            </a:xfrm>
            <a:custGeom>
              <a:avLst/>
              <a:gdLst/>
              <a:ahLst/>
              <a:cxnLst/>
              <a:rect l="l" t="t" r="r" b="b"/>
              <a:pathLst>
                <a:path w="1363" h="1042" extrusionOk="0">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8" name="Google Shape;23908;p76"/>
            <p:cNvSpPr/>
            <p:nvPr/>
          </p:nvSpPr>
          <p:spPr>
            <a:xfrm>
              <a:off x="1151883" y="1624513"/>
              <a:ext cx="17777" cy="27121"/>
            </a:xfrm>
            <a:custGeom>
              <a:avLst/>
              <a:gdLst/>
              <a:ahLst/>
              <a:cxnLst/>
              <a:rect l="l" t="t" r="r" b="b"/>
              <a:pathLst>
                <a:path w="683" h="1042" extrusionOk="0">
                  <a:moveTo>
                    <a:pt x="0" y="0"/>
                  </a:moveTo>
                  <a:lnTo>
                    <a:pt x="0" y="813"/>
                  </a:lnTo>
                  <a:cubicBezTo>
                    <a:pt x="0" y="940"/>
                    <a:pt x="102" y="1042"/>
                    <a:pt x="229" y="1042"/>
                  </a:cubicBezTo>
                  <a:lnTo>
                    <a:pt x="683" y="1042"/>
                  </a:lnTo>
                  <a:lnTo>
                    <a:pt x="683"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76"/>
            <p:cNvSpPr/>
            <p:nvPr/>
          </p:nvSpPr>
          <p:spPr>
            <a:xfrm>
              <a:off x="886298" y="1740075"/>
              <a:ext cx="200776" cy="118061"/>
            </a:xfrm>
            <a:custGeom>
              <a:avLst/>
              <a:gdLst/>
              <a:ahLst/>
              <a:cxnLst/>
              <a:rect l="l" t="t" r="r" b="b"/>
              <a:pathLst>
                <a:path w="7714" h="4536" extrusionOk="0">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76"/>
            <p:cNvSpPr/>
            <p:nvPr/>
          </p:nvSpPr>
          <p:spPr>
            <a:xfrm>
              <a:off x="957197" y="1740075"/>
              <a:ext cx="59004" cy="29567"/>
            </a:xfrm>
            <a:custGeom>
              <a:avLst/>
              <a:gdLst/>
              <a:ahLst/>
              <a:cxnLst/>
              <a:rect l="l" t="t" r="r" b="b"/>
              <a:pathLst>
                <a:path w="2267" h="1136" extrusionOk="0">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76"/>
            <p:cNvSpPr/>
            <p:nvPr/>
          </p:nvSpPr>
          <p:spPr>
            <a:xfrm>
              <a:off x="886298" y="1782552"/>
              <a:ext cx="200776" cy="75584"/>
            </a:xfrm>
            <a:custGeom>
              <a:avLst/>
              <a:gdLst/>
              <a:ahLst/>
              <a:cxnLst/>
              <a:rect l="l" t="t" r="r" b="b"/>
              <a:pathLst>
                <a:path w="7714" h="2904" extrusionOk="0">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76"/>
            <p:cNvSpPr/>
            <p:nvPr/>
          </p:nvSpPr>
          <p:spPr>
            <a:xfrm>
              <a:off x="927708" y="1640780"/>
              <a:ext cx="118061" cy="111163"/>
            </a:xfrm>
            <a:custGeom>
              <a:avLst/>
              <a:gdLst/>
              <a:ahLst/>
              <a:cxnLst/>
              <a:rect l="l" t="t" r="r" b="b"/>
              <a:pathLst>
                <a:path w="4536" h="4271" extrusionOk="0">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76"/>
            <p:cNvSpPr/>
            <p:nvPr/>
          </p:nvSpPr>
          <p:spPr>
            <a:xfrm>
              <a:off x="927604" y="1640780"/>
              <a:ext cx="118061" cy="110669"/>
            </a:xfrm>
            <a:custGeom>
              <a:avLst/>
              <a:gdLst/>
              <a:ahLst/>
              <a:cxnLst/>
              <a:rect l="l" t="t" r="r" b="b"/>
              <a:pathLst>
                <a:path w="4536" h="4252" extrusionOk="0">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76"/>
            <p:cNvSpPr/>
            <p:nvPr/>
          </p:nvSpPr>
          <p:spPr>
            <a:xfrm>
              <a:off x="886298" y="1801969"/>
              <a:ext cx="41436" cy="56167"/>
            </a:xfrm>
            <a:custGeom>
              <a:avLst/>
              <a:gdLst/>
              <a:ahLst/>
              <a:cxnLst/>
              <a:rect l="l" t="t" r="r" b="b"/>
              <a:pathLst>
                <a:path w="1592" h="2158" extrusionOk="0">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76"/>
            <p:cNvSpPr/>
            <p:nvPr/>
          </p:nvSpPr>
          <p:spPr>
            <a:xfrm>
              <a:off x="1045638" y="1801969"/>
              <a:ext cx="41332" cy="56167"/>
            </a:xfrm>
            <a:custGeom>
              <a:avLst/>
              <a:gdLst/>
              <a:ahLst/>
              <a:cxnLst/>
              <a:rect l="l" t="t" r="r" b="b"/>
              <a:pathLst>
                <a:path w="1588" h="2158" extrusionOk="0">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76"/>
            <p:cNvSpPr/>
            <p:nvPr/>
          </p:nvSpPr>
          <p:spPr>
            <a:xfrm>
              <a:off x="1112789" y="1528081"/>
              <a:ext cx="113844" cy="134901"/>
            </a:xfrm>
            <a:custGeom>
              <a:avLst/>
              <a:gdLst/>
              <a:ahLst/>
              <a:cxnLst/>
              <a:rect l="l" t="t" r="r" b="b"/>
              <a:pathLst>
                <a:path w="4374" h="5183" extrusionOk="0">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76"/>
            <p:cNvSpPr/>
            <p:nvPr/>
          </p:nvSpPr>
          <p:spPr>
            <a:xfrm>
              <a:off x="880806" y="1545754"/>
              <a:ext cx="211760" cy="317978"/>
            </a:xfrm>
            <a:custGeom>
              <a:avLst/>
              <a:gdLst/>
              <a:ahLst/>
              <a:cxnLst/>
              <a:rect l="l" t="t" r="r" b="b"/>
              <a:pathLst>
                <a:path w="8136" h="12217" extrusionOk="0">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76"/>
            <p:cNvSpPr/>
            <p:nvPr/>
          </p:nvSpPr>
          <p:spPr>
            <a:xfrm>
              <a:off x="922112" y="1828985"/>
              <a:ext cx="11114" cy="34643"/>
            </a:xfrm>
            <a:custGeom>
              <a:avLst/>
              <a:gdLst/>
              <a:ahLst/>
              <a:cxnLst/>
              <a:rect l="l" t="t" r="r" b="b"/>
              <a:pathLst>
                <a:path w="427" h="1331" extrusionOk="0">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76"/>
            <p:cNvSpPr/>
            <p:nvPr/>
          </p:nvSpPr>
          <p:spPr>
            <a:xfrm>
              <a:off x="1040147" y="1828985"/>
              <a:ext cx="11114" cy="34643"/>
            </a:xfrm>
            <a:custGeom>
              <a:avLst/>
              <a:gdLst/>
              <a:ahLst/>
              <a:cxnLst/>
              <a:rect l="l" t="t" r="r" b="b"/>
              <a:pathLst>
                <a:path w="427" h="1331" extrusionOk="0">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76"/>
            <p:cNvSpPr/>
            <p:nvPr/>
          </p:nvSpPr>
          <p:spPr>
            <a:xfrm>
              <a:off x="1081452" y="1545754"/>
              <a:ext cx="176310" cy="183858"/>
            </a:xfrm>
            <a:custGeom>
              <a:avLst/>
              <a:gdLst/>
              <a:ahLst/>
              <a:cxnLst/>
              <a:rect l="l" t="t" r="r" b="b"/>
              <a:pathLst>
                <a:path w="6774" h="7064" extrusionOk="0">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21" name="Google Shape;23921;p76"/>
          <p:cNvGrpSpPr/>
          <p:nvPr/>
        </p:nvGrpSpPr>
        <p:grpSpPr>
          <a:xfrm>
            <a:off x="1410960" y="1509341"/>
            <a:ext cx="261108" cy="363552"/>
            <a:chOff x="1410960" y="1509341"/>
            <a:chExt cx="261108" cy="363552"/>
          </a:xfrm>
        </p:grpSpPr>
        <p:sp>
          <p:nvSpPr>
            <p:cNvPr id="23922" name="Google Shape;23922;p76"/>
            <p:cNvSpPr/>
            <p:nvPr/>
          </p:nvSpPr>
          <p:spPr>
            <a:xfrm>
              <a:off x="1416348" y="1537425"/>
              <a:ext cx="250411" cy="330159"/>
            </a:xfrm>
            <a:custGeom>
              <a:avLst/>
              <a:gdLst/>
              <a:ahLst/>
              <a:cxnLst/>
              <a:rect l="l" t="t" r="r" b="b"/>
              <a:pathLst>
                <a:path w="9621" h="12685" extrusionOk="0">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76"/>
            <p:cNvSpPr/>
            <p:nvPr/>
          </p:nvSpPr>
          <p:spPr>
            <a:xfrm>
              <a:off x="1439070" y="1560225"/>
              <a:ext cx="204888" cy="273185"/>
            </a:xfrm>
            <a:custGeom>
              <a:avLst/>
              <a:gdLst/>
              <a:ahLst/>
              <a:cxnLst/>
              <a:rect l="l" t="t" r="r" b="b"/>
              <a:pathLst>
                <a:path w="7872" h="10496" extrusionOk="0">
                  <a:moveTo>
                    <a:pt x="0" y="0"/>
                  </a:moveTo>
                  <a:lnTo>
                    <a:pt x="0" y="10496"/>
                  </a:lnTo>
                  <a:lnTo>
                    <a:pt x="7871" y="10496"/>
                  </a:lnTo>
                  <a:lnTo>
                    <a:pt x="787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76"/>
            <p:cNvSpPr/>
            <p:nvPr/>
          </p:nvSpPr>
          <p:spPr>
            <a:xfrm>
              <a:off x="1490266" y="1514651"/>
              <a:ext cx="102496" cy="45600"/>
            </a:xfrm>
            <a:custGeom>
              <a:avLst/>
              <a:gdLst/>
              <a:ahLst/>
              <a:cxnLst/>
              <a:rect l="l" t="t" r="r" b="b"/>
              <a:pathLst>
                <a:path w="3938" h="1752" extrusionOk="0">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5" name="Google Shape;23925;p76"/>
            <p:cNvSpPr/>
            <p:nvPr/>
          </p:nvSpPr>
          <p:spPr>
            <a:xfrm>
              <a:off x="1470381" y="1671206"/>
              <a:ext cx="28500" cy="28422"/>
            </a:xfrm>
            <a:custGeom>
              <a:avLst/>
              <a:gdLst/>
              <a:ahLst/>
              <a:cxnLst/>
              <a:rect l="l" t="t" r="r" b="b"/>
              <a:pathLst>
                <a:path w="1095" h="1092" extrusionOk="0">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76"/>
            <p:cNvSpPr/>
            <p:nvPr/>
          </p:nvSpPr>
          <p:spPr>
            <a:xfrm>
              <a:off x="1470381" y="1722403"/>
              <a:ext cx="28500" cy="28500"/>
            </a:xfrm>
            <a:custGeom>
              <a:avLst/>
              <a:gdLst/>
              <a:ahLst/>
              <a:cxnLst/>
              <a:rect l="l" t="t" r="r" b="b"/>
              <a:pathLst>
                <a:path w="1095" h="1095" extrusionOk="0">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76"/>
            <p:cNvSpPr/>
            <p:nvPr/>
          </p:nvSpPr>
          <p:spPr>
            <a:xfrm>
              <a:off x="1470381" y="1773599"/>
              <a:ext cx="28500" cy="28500"/>
            </a:xfrm>
            <a:custGeom>
              <a:avLst/>
              <a:gdLst/>
              <a:ahLst/>
              <a:cxnLst/>
              <a:rect l="l" t="t" r="r" b="b"/>
              <a:pathLst>
                <a:path w="1095" h="1095" extrusionOk="0">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76"/>
            <p:cNvSpPr/>
            <p:nvPr/>
          </p:nvSpPr>
          <p:spPr>
            <a:xfrm>
              <a:off x="1467544" y="1582921"/>
              <a:ext cx="34200" cy="34200"/>
            </a:xfrm>
            <a:custGeom>
              <a:avLst/>
              <a:gdLst/>
              <a:ahLst/>
              <a:cxnLst/>
              <a:rect l="l" t="t" r="r" b="b"/>
              <a:pathLst>
                <a:path w="1314" h="1314" extrusionOk="0">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76"/>
            <p:cNvSpPr/>
            <p:nvPr/>
          </p:nvSpPr>
          <p:spPr>
            <a:xfrm>
              <a:off x="1410960" y="1509341"/>
              <a:ext cx="261108" cy="363552"/>
            </a:xfrm>
            <a:custGeom>
              <a:avLst/>
              <a:gdLst/>
              <a:ahLst/>
              <a:cxnLst/>
              <a:rect l="l" t="t" r="r" b="b"/>
              <a:pathLst>
                <a:path w="10032" h="13968" extrusionOk="0">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76"/>
            <p:cNvSpPr/>
            <p:nvPr/>
          </p:nvSpPr>
          <p:spPr>
            <a:xfrm>
              <a:off x="1534487" y="1532089"/>
              <a:ext cx="12389" cy="10749"/>
            </a:xfrm>
            <a:custGeom>
              <a:avLst/>
              <a:gdLst/>
              <a:ahLst/>
              <a:cxnLst/>
              <a:rect l="l" t="t" r="r" b="b"/>
              <a:pathLst>
                <a:path w="476" h="413" extrusionOk="0">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76"/>
            <p:cNvSpPr/>
            <p:nvPr/>
          </p:nvSpPr>
          <p:spPr>
            <a:xfrm>
              <a:off x="1433760" y="1554916"/>
              <a:ext cx="215586" cy="283804"/>
            </a:xfrm>
            <a:custGeom>
              <a:avLst/>
              <a:gdLst/>
              <a:ahLst/>
              <a:cxnLst/>
              <a:rect l="l" t="t" r="r" b="b"/>
              <a:pathLst>
                <a:path w="8283" h="10904" extrusionOk="0">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76"/>
            <p:cNvSpPr/>
            <p:nvPr/>
          </p:nvSpPr>
          <p:spPr>
            <a:xfrm>
              <a:off x="1462339" y="1668734"/>
              <a:ext cx="39015" cy="33419"/>
            </a:xfrm>
            <a:custGeom>
              <a:avLst/>
              <a:gdLst/>
              <a:ahLst/>
              <a:cxnLst/>
              <a:rect l="l" t="t" r="r" b="b"/>
              <a:pathLst>
                <a:path w="1499" h="1284" extrusionOk="0">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76"/>
            <p:cNvSpPr/>
            <p:nvPr/>
          </p:nvSpPr>
          <p:spPr>
            <a:xfrm>
              <a:off x="1462339" y="1719930"/>
              <a:ext cx="39015" cy="33445"/>
            </a:xfrm>
            <a:custGeom>
              <a:avLst/>
              <a:gdLst/>
              <a:ahLst/>
              <a:cxnLst/>
              <a:rect l="l" t="t" r="r" b="b"/>
              <a:pathLst>
                <a:path w="1499" h="1285" extrusionOk="0">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4" name="Google Shape;23934;p76"/>
            <p:cNvSpPr/>
            <p:nvPr/>
          </p:nvSpPr>
          <p:spPr>
            <a:xfrm>
              <a:off x="1462339" y="1771126"/>
              <a:ext cx="39015" cy="33445"/>
            </a:xfrm>
            <a:custGeom>
              <a:avLst/>
              <a:gdLst/>
              <a:ahLst/>
              <a:cxnLst/>
              <a:rect l="l" t="t" r="r" b="b"/>
              <a:pathLst>
                <a:path w="1499" h="1285" extrusionOk="0">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5" name="Google Shape;23935;p76"/>
            <p:cNvSpPr/>
            <p:nvPr/>
          </p:nvSpPr>
          <p:spPr>
            <a:xfrm>
              <a:off x="1511687" y="1668734"/>
              <a:ext cx="63663" cy="10645"/>
            </a:xfrm>
            <a:custGeom>
              <a:avLst/>
              <a:gdLst/>
              <a:ahLst/>
              <a:cxnLst/>
              <a:rect l="l" t="t" r="r" b="b"/>
              <a:pathLst>
                <a:path w="2446" h="409" extrusionOk="0">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76"/>
            <p:cNvSpPr/>
            <p:nvPr/>
          </p:nvSpPr>
          <p:spPr>
            <a:xfrm>
              <a:off x="1511687" y="1691456"/>
              <a:ext cx="103511" cy="10645"/>
            </a:xfrm>
            <a:custGeom>
              <a:avLst/>
              <a:gdLst/>
              <a:ahLst/>
              <a:cxnLst/>
              <a:rect l="l" t="t" r="r" b="b"/>
              <a:pathLst>
                <a:path w="3977" h="409" extrusionOk="0">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76"/>
            <p:cNvSpPr/>
            <p:nvPr/>
          </p:nvSpPr>
          <p:spPr>
            <a:xfrm>
              <a:off x="1511687" y="1719930"/>
              <a:ext cx="63663" cy="10645"/>
            </a:xfrm>
            <a:custGeom>
              <a:avLst/>
              <a:gdLst/>
              <a:ahLst/>
              <a:cxnLst/>
              <a:rect l="l" t="t" r="r" b="b"/>
              <a:pathLst>
                <a:path w="2446" h="409" extrusionOk="0">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76"/>
            <p:cNvSpPr/>
            <p:nvPr/>
          </p:nvSpPr>
          <p:spPr>
            <a:xfrm>
              <a:off x="1511687" y="1742626"/>
              <a:ext cx="103511" cy="10671"/>
            </a:xfrm>
            <a:custGeom>
              <a:avLst/>
              <a:gdLst/>
              <a:ahLst/>
              <a:cxnLst/>
              <a:rect l="l" t="t" r="r" b="b"/>
              <a:pathLst>
                <a:path w="3977" h="410" extrusionOk="0">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76"/>
            <p:cNvSpPr/>
            <p:nvPr/>
          </p:nvSpPr>
          <p:spPr>
            <a:xfrm>
              <a:off x="1511687" y="1771126"/>
              <a:ext cx="63663" cy="10645"/>
            </a:xfrm>
            <a:custGeom>
              <a:avLst/>
              <a:gdLst/>
              <a:ahLst/>
              <a:cxnLst/>
              <a:rect l="l" t="t" r="r" b="b"/>
              <a:pathLst>
                <a:path w="2446" h="409" extrusionOk="0">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76"/>
            <p:cNvSpPr/>
            <p:nvPr/>
          </p:nvSpPr>
          <p:spPr>
            <a:xfrm>
              <a:off x="1511687" y="1793926"/>
              <a:ext cx="103511" cy="10645"/>
            </a:xfrm>
            <a:custGeom>
              <a:avLst/>
              <a:gdLst/>
              <a:ahLst/>
              <a:cxnLst/>
              <a:rect l="l" t="t" r="r" b="b"/>
              <a:pathLst>
                <a:path w="3977" h="409" extrusionOk="0">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76"/>
            <p:cNvSpPr/>
            <p:nvPr/>
          </p:nvSpPr>
          <p:spPr>
            <a:xfrm>
              <a:off x="1511687" y="1583390"/>
              <a:ext cx="103511" cy="10645"/>
            </a:xfrm>
            <a:custGeom>
              <a:avLst/>
              <a:gdLst/>
              <a:ahLst/>
              <a:cxnLst/>
              <a:rect l="l" t="t" r="r" b="b"/>
              <a:pathLst>
                <a:path w="3977" h="409" extrusionOk="0">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76"/>
            <p:cNvSpPr/>
            <p:nvPr/>
          </p:nvSpPr>
          <p:spPr>
            <a:xfrm>
              <a:off x="1466165" y="1634586"/>
              <a:ext cx="149033" cy="10645"/>
            </a:xfrm>
            <a:custGeom>
              <a:avLst/>
              <a:gdLst/>
              <a:ahLst/>
              <a:cxnLst/>
              <a:rect l="l" t="t" r="r" b="b"/>
              <a:pathLst>
                <a:path w="5726" h="409" extrusionOk="0">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76"/>
            <p:cNvSpPr/>
            <p:nvPr/>
          </p:nvSpPr>
          <p:spPr>
            <a:xfrm>
              <a:off x="1511687" y="1606086"/>
              <a:ext cx="29515" cy="10671"/>
            </a:xfrm>
            <a:custGeom>
              <a:avLst/>
              <a:gdLst/>
              <a:ahLst/>
              <a:cxnLst/>
              <a:rect l="l" t="t" r="r" b="b"/>
              <a:pathLst>
                <a:path w="1134" h="410" extrusionOk="0">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76"/>
            <p:cNvSpPr/>
            <p:nvPr/>
          </p:nvSpPr>
          <p:spPr>
            <a:xfrm>
              <a:off x="1551535" y="1606086"/>
              <a:ext cx="29515" cy="10671"/>
            </a:xfrm>
            <a:custGeom>
              <a:avLst/>
              <a:gdLst/>
              <a:ahLst/>
              <a:cxnLst/>
              <a:rect l="l" t="t" r="r" b="b"/>
              <a:pathLst>
                <a:path w="1134" h="410" extrusionOk="0">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5" name="Google Shape;23945;p76"/>
            <p:cNvSpPr/>
            <p:nvPr/>
          </p:nvSpPr>
          <p:spPr>
            <a:xfrm>
              <a:off x="1467908" y="1583286"/>
              <a:ext cx="33445" cy="33471"/>
            </a:xfrm>
            <a:custGeom>
              <a:avLst/>
              <a:gdLst/>
              <a:ahLst/>
              <a:cxnLst/>
              <a:rect l="l" t="t" r="r" b="b"/>
              <a:pathLst>
                <a:path w="1285" h="1286" extrusionOk="0">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46" name="Google Shape;23946;p76"/>
          <p:cNvGrpSpPr/>
          <p:nvPr/>
        </p:nvGrpSpPr>
        <p:grpSpPr>
          <a:xfrm>
            <a:off x="2269399" y="1990746"/>
            <a:ext cx="392260" cy="356160"/>
            <a:chOff x="2269399" y="1990746"/>
            <a:chExt cx="392260" cy="356160"/>
          </a:xfrm>
        </p:grpSpPr>
        <p:sp>
          <p:nvSpPr>
            <p:cNvPr id="23947" name="Google Shape;23947;p76"/>
            <p:cNvSpPr/>
            <p:nvPr/>
          </p:nvSpPr>
          <p:spPr>
            <a:xfrm>
              <a:off x="2340376" y="2040823"/>
              <a:ext cx="255798" cy="255876"/>
            </a:xfrm>
            <a:custGeom>
              <a:avLst/>
              <a:gdLst/>
              <a:ahLst/>
              <a:cxnLst/>
              <a:rect l="l" t="t" r="r" b="b"/>
              <a:pathLst>
                <a:path w="9828" h="9831" extrusionOk="0">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76"/>
            <p:cNvSpPr/>
            <p:nvPr/>
          </p:nvSpPr>
          <p:spPr>
            <a:xfrm>
              <a:off x="2393212" y="2042176"/>
              <a:ext cx="202598" cy="252519"/>
            </a:xfrm>
            <a:custGeom>
              <a:avLst/>
              <a:gdLst/>
              <a:ahLst/>
              <a:cxnLst/>
              <a:rect l="l" t="t" r="r" b="b"/>
              <a:pathLst>
                <a:path w="7784" h="9702" extrusionOk="0">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76"/>
            <p:cNvSpPr/>
            <p:nvPr/>
          </p:nvSpPr>
          <p:spPr>
            <a:xfrm>
              <a:off x="2314999" y="2043478"/>
              <a:ext cx="243357" cy="253248"/>
            </a:xfrm>
            <a:custGeom>
              <a:avLst/>
              <a:gdLst/>
              <a:ahLst/>
              <a:cxnLst/>
              <a:rect l="l" t="t" r="r" b="b"/>
              <a:pathLst>
                <a:path w="9350" h="9730" extrusionOk="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76"/>
            <p:cNvSpPr/>
            <p:nvPr/>
          </p:nvSpPr>
          <p:spPr>
            <a:xfrm>
              <a:off x="2393212" y="2174969"/>
              <a:ext cx="146925" cy="119726"/>
            </a:xfrm>
            <a:custGeom>
              <a:avLst/>
              <a:gdLst/>
              <a:ahLst/>
              <a:cxnLst/>
              <a:rect l="l" t="t" r="r" b="b"/>
              <a:pathLst>
                <a:path w="5645" h="4600" extrusionOk="0">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76"/>
            <p:cNvSpPr/>
            <p:nvPr/>
          </p:nvSpPr>
          <p:spPr>
            <a:xfrm>
              <a:off x="2320700" y="2089651"/>
              <a:ext cx="340960" cy="257256"/>
            </a:xfrm>
            <a:custGeom>
              <a:avLst/>
              <a:gdLst/>
              <a:ahLst/>
              <a:cxnLst/>
              <a:rect l="l" t="t" r="r" b="b"/>
              <a:pathLst>
                <a:path w="13100" h="9884" extrusionOk="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76"/>
            <p:cNvSpPr/>
            <p:nvPr/>
          </p:nvSpPr>
          <p:spPr>
            <a:xfrm>
              <a:off x="2269399" y="1990746"/>
              <a:ext cx="346452" cy="257386"/>
            </a:xfrm>
            <a:custGeom>
              <a:avLst/>
              <a:gdLst/>
              <a:ahLst/>
              <a:cxnLst/>
              <a:rect l="l" t="t" r="r" b="b"/>
              <a:pathLst>
                <a:path w="13311" h="9889" extrusionOk="0">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76"/>
            <p:cNvSpPr/>
            <p:nvPr/>
          </p:nvSpPr>
          <p:spPr>
            <a:xfrm>
              <a:off x="2423534" y="2085044"/>
              <a:ext cx="16580" cy="27641"/>
            </a:xfrm>
            <a:custGeom>
              <a:avLst/>
              <a:gdLst/>
              <a:ahLst/>
              <a:cxnLst/>
              <a:rect l="l" t="t" r="r" b="b"/>
              <a:pathLst>
                <a:path w="637" h="1062" extrusionOk="0">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76"/>
            <p:cNvSpPr/>
            <p:nvPr/>
          </p:nvSpPr>
          <p:spPr>
            <a:xfrm>
              <a:off x="2321584" y="2035279"/>
              <a:ext cx="289244" cy="266912"/>
            </a:xfrm>
            <a:custGeom>
              <a:avLst/>
              <a:gdLst/>
              <a:ahLst/>
              <a:cxnLst/>
              <a:rect l="l" t="t" r="r" b="b"/>
              <a:pathLst>
                <a:path w="11113" h="10255" extrusionOk="0">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55" name="Google Shape;23955;p76"/>
          <p:cNvGrpSpPr/>
          <p:nvPr/>
        </p:nvGrpSpPr>
        <p:grpSpPr>
          <a:xfrm>
            <a:off x="5605734" y="1525687"/>
            <a:ext cx="371829" cy="355978"/>
            <a:chOff x="5605734" y="1525687"/>
            <a:chExt cx="371829" cy="355978"/>
          </a:xfrm>
        </p:grpSpPr>
        <p:sp>
          <p:nvSpPr>
            <p:cNvPr id="23956" name="Google Shape;23956;p76"/>
            <p:cNvSpPr/>
            <p:nvPr/>
          </p:nvSpPr>
          <p:spPr>
            <a:xfrm>
              <a:off x="5727621" y="1738045"/>
              <a:ext cx="9552" cy="20015"/>
            </a:xfrm>
            <a:custGeom>
              <a:avLst/>
              <a:gdLst/>
              <a:ahLst/>
              <a:cxnLst/>
              <a:rect l="l" t="t" r="r" b="b"/>
              <a:pathLst>
                <a:path w="367" h="769" extrusionOk="0">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76"/>
            <p:cNvSpPr/>
            <p:nvPr/>
          </p:nvSpPr>
          <p:spPr>
            <a:xfrm>
              <a:off x="5737147" y="1553796"/>
              <a:ext cx="234300" cy="246376"/>
            </a:xfrm>
            <a:custGeom>
              <a:avLst/>
              <a:gdLst/>
              <a:ahLst/>
              <a:cxnLst/>
              <a:rect l="l" t="t" r="r" b="b"/>
              <a:pathLst>
                <a:path w="9002" h="9466" extrusionOk="0">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76"/>
            <p:cNvSpPr/>
            <p:nvPr/>
          </p:nvSpPr>
          <p:spPr>
            <a:xfrm>
              <a:off x="5715544" y="1531283"/>
              <a:ext cx="247001" cy="238932"/>
            </a:xfrm>
            <a:custGeom>
              <a:avLst/>
              <a:gdLst/>
              <a:ahLst/>
              <a:cxnLst/>
              <a:rect l="l" t="t" r="r" b="b"/>
              <a:pathLst>
                <a:path w="9490" h="9180" extrusionOk="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76"/>
            <p:cNvSpPr/>
            <p:nvPr/>
          </p:nvSpPr>
          <p:spPr>
            <a:xfrm>
              <a:off x="5842012" y="1649239"/>
              <a:ext cx="23841" cy="57443"/>
            </a:xfrm>
            <a:custGeom>
              <a:avLst/>
              <a:gdLst/>
              <a:ahLst/>
              <a:cxnLst/>
              <a:rect l="l" t="t" r="r" b="b"/>
              <a:pathLst>
                <a:path w="916" h="2207" extrusionOk="0">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76"/>
            <p:cNvSpPr/>
            <p:nvPr/>
          </p:nvSpPr>
          <p:spPr>
            <a:xfrm>
              <a:off x="5642017" y="1798949"/>
              <a:ext cx="159627" cy="77041"/>
            </a:xfrm>
            <a:custGeom>
              <a:avLst/>
              <a:gdLst/>
              <a:ahLst/>
              <a:cxnLst/>
              <a:rect l="l" t="t" r="r" b="b"/>
              <a:pathLst>
                <a:path w="6133" h="2960" extrusionOk="0">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1" name="Google Shape;23961;p76"/>
            <p:cNvSpPr/>
            <p:nvPr/>
          </p:nvSpPr>
          <p:spPr>
            <a:xfrm>
              <a:off x="5762524" y="1754364"/>
              <a:ext cx="87218" cy="48958"/>
            </a:xfrm>
            <a:custGeom>
              <a:avLst/>
              <a:gdLst/>
              <a:ahLst/>
              <a:cxnLst/>
              <a:rect l="l" t="t" r="r" b="b"/>
              <a:pathLst>
                <a:path w="3351" h="1881" extrusionOk="0">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2" name="Google Shape;23962;p76"/>
            <p:cNvSpPr/>
            <p:nvPr/>
          </p:nvSpPr>
          <p:spPr>
            <a:xfrm>
              <a:off x="5611981" y="1626699"/>
              <a:ext cx="248198" cy="238932"/>
            </a:xfrm>
            <a:custGeom>
              <a:avLst/>
              <a:gdLst/>
              <a:ahLst/>
              <a:cxnLst/>
              <a:rect l="l" t="t" r="r" b="b"/>
              <a:pathLst>
                <a:path w="9536" h="9180" extrusionOk="0">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76"/>
            <p:cNvSpPr/>
            <p:nvPr/>
          </p:nvSpPr>
          <p:spPr>
            <a:xfrm>
              <a:off x="5753284" y="1777815"/>
              <a:ext cx="38391" cy="23373"/>
            </a:xfrm>
            <a:custGeom>
              <a:avLst/>
              <a:gdLst/>
              <a:ahLst/>
              <a:cxnLst/>
              <a:rect l="l" t="t" r="r" b="b"/>
              <a:pathLst>
                <a:path w="1475" h="898" extrusionOk="0">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76"/>
            <p:cNvSpPr/>
            <p:nvPr/>
          </p:nvSpPr>
          <p:spPr>
            <a:xfrm>
              <a:off x="5605734" y="1565613"/>
              <a:ext cx="328155" cy="316052"/>
            </a:xfrm>
            <a:custGeom>
              <a:avLst/>
              <a:gdLst/>
              <a:ahLst/>
              <a:cxnLst/>
              <a:rect l="l" t="t" r="r" b="b"/>
              <a:pathLst>
                <a:path w="12608" h="12143" extrusionOk="0">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76"/>
            <p:cNvSpPr/>
            <p:nvPr/>
          </p:nvSpPr>
          <p:spPr>
            <a:xfrm>
              <a:off x="5647587" y="1525687"/>
              <a:ext cx="329977" cy="317640"/>
            </a:xfrm>
            <a:custGeom>
              <a:avLst/>
              <a:gdLst/>
              <a:ahLst/>
              <a:cxnLst/>
              <a:rect l="l" t="t" r="r" b="b"/>
              <a:pathLst>
                <a:path w="12678" h="12204" extrusionOk="0">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66" name="Google Shape;23966;p76"/>
          <p:cNvGrpSpPr/>
          <p:nvPr/>
        </p:nvGrpSpPr>
        <p:grpSpPr>
          <a:xfrm>
            <a:off x="5186041" y="1525609"/>
            <a:ext cx="266964" cy="356056"/>
            <a:chOff x="5186041" y="1525609"/>
            <a:chExt cx="266964" cy="356056"/>
          </a:xfrm>
        </p:grpSpPr>
        <p:sp>
          <p:nvSpPr>
            <p:cNvPr id="23967" name="Google Shape;23967;p76"/>
            <p:cNvSpPr/>
            <p:nvPr/>
          </p:nvSpPr>
          <p:spPr>
            <a:xfrm>
              <a:off x="5275524" y="1603977"/>
              <a:ext cx="31337" cy="68999"/>
            </a:xfrm>
            <a:custGeom>
              <a:avLst/>
              <a:gdLst/>
              <a:ahLst/>
              <a:cxnLst/>
              <a:rect l="l" t="t" r="r" b="b"/>
              <a:pathLst>
                <a:path w="1204" h="2651" extrusionOk="0">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76"/>
            <p:cNvSpPr/>
            <p:nvPr/>
          </p:nvSpPr>
          <p:spPr>
            <a:xfrm>
              <a:off x="5287965" y="1597679"/>
              <a:ext cx="75298" cy="75298"/>
            </a:xfrm>
            <a:custGeom>
              <a:avLst/>
              <a:gdLst/>
              <a:ahLst/>
              <a:cxnLst/>
              <a:rect l="l" t="t" r="r" b="b"/>
              <a:pathLst>
                <a:path w="2893" h="2893" extrusionOk="0">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76"/>
            <p:cNvSpPr/>
            <p:nvPr/>
          </p:nvSpPr>
          <p:spPr>
            <a:xfrm>
              <a:off x="5299417" y="1692445"/>
              <a:ext cx="40134" cy="35189"/>
            </a:xfrm>
            <a:custGeom>
              <a:avLst/>
              <a:gdLst/>
              <a:ahLst/>
              <a:cxnLst/>
              <a:rect l="l" t="t" r="r" b="b"/>
              <a:pathLst>
                <a:path w="1542" h="1352" extrusionOk="0">
                  <a:moveTo>
                    <a:pt x="0" y="1"/>
                  </a:moveTo>
                  <a:lnTo>
                    <a:pt x="0" y="1352"/>
                  </a:lnTo>
                  <a:lnTo>
                    <a:pt x="1542" y="1352"/>
                  </a:lnTo>
                  <a:lnTo>
                    <a:pt x="1542"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76"/>
            <p:cNvSpPr/>
            <p:nvPr/>
          </p:nvSpPr>
          <p:spPr>
            <a:xfrm>
              <a:off x="5299417" y="1692445"/>
              <a:ext cx="40134" cy="21863"/>
            </a:xfrm>
            <a:custGeom>
              <a:avLst/>
              <a:gdLst/>
              <a:ahLst/>
              <a:cxnLst/>
              <a:rect l="l" t="t" r="r" b="b"/>
              <a:pathLst>
                <a:path w="1542" h="840" extrusionOk="0">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76"/>
            <p:cNvSpPr/>
            <p:nvPr/>
          </p:nvSpPr>
          <p:spPr>
            <a:xfrm>
              <a:off x="5252619" y="1714256"/>
              <a:ext cx="133729" cy="67411"/>
            </a:xfrm>
            <a:custGeom>
              <a:avLst/>
              <a:gdLst/>
              <a:ahLst/>
              <a:cxnLst/>
              <a:rect l="l" t="t" r="r" b="b"/>
              <a:pathLst>
                <a:path w="5138" h="2590" extrusionOk="0">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76"/>
            <p:cNvSpPr/>
            <p:nvPr/>
          </p:nvSpPr>
          <p:spPr>
            <a:xfrm>
              <a:off x="5281822" y="1629068"/>
              <a:ext cx="75402" cy="68999"/>
            </a:xfrm>
            <a:custGeom>
              <a:avLst/>
              <a:gdLst/>
              <a:ahLst/>
              <a:cxnLst/>
              <a:rect l="l" t="t" r="r" b="b"/>
              <a:pathLst>
                <a:path w="2897" h="2651" extrusionOk="0">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76"/>
            <p:cNvSpPr/>
            <p:nvPr/>
          </p:nvSpPr>
          <p:spPr>
            <a:xfrm>
              <a:off x="5281744" y="1629172"/>
              <a:ext cx="75219" cy="67437"/>
            </a:xfrm>
            <a:custGeom>
              <a:avLst/>
              <a:gdLst/>
              <a:ahLst/>
              <a:cxnLst/>
              <a:rect l="l" t="t" r="r" b="b"/>
              <a:pathLst>
                <a:path w="2890" h="2591" extrusionOk="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76"/>
            <p:cNvSpPr/>
            <p:nvPr/>
          </p:nvSpPr>
          <p:spPr>
            <a:xfrm>
              <a:off x="5191272" y="1530918"/>
              <a:ext cx="256423" cy="345541"/>
            </a:xfrm>
            <a:custGeom>
              <a:avLst/>
              <a:gdLst/>
              <a:ahLst/>
              <a:cxnLst/>
              <a:rect l="l" t="t" r="r" b="b"/>
              <a:pathLst>
                <a:path w="9852" h="13276" extrusionOk="0">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76"/>
            <p:cNvSpPr/>
            <p:nvPr/>
          </p:nvSpPr>
          <p:spPr>
            <a:xfrm>
              <a:off x="5191272" y="1530918"/>
              <a:ext cx="243071" cy="345541"/>
            </a:xfrm>
            <a:custGeom>
              <a:avLst/>
              <a:gdLst/>
              <a:ahLst/>
              <a:cxnLst/>
              <a:rect l="l" t="t" r="r" b="b"/>
              <a:pathLst>
                <a:path w="9339" h="13276" extrusionOk="0">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76"/>
            <p:cNvSpPr/>
            <p:nvPr/>
          </p:nvSpPr>
          <p:spPr>
            <a:xfrm>
              <a:off x="5209674" y="1559132"/>
              <a:ext cx="176050" cy="164025"/>
            </a:xfrm>
            <a:custGeom>
              <a:avLst/>
              <a:gdLst/>
              <a:ahLst/>
              <a:cxnLst/>
              <a:rect l="l" t="t" r="r" b="b"/>
              <a:pathLst>
                <a:path w="6764" h="6302" extrusionOk="0">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76"/>
            <p:cNvSpPr/>
            <p:nvPr/>
          </p:nvSpPr>
          <p:spPr>
            <a:xfrm>
              <a:off x="5186041" y="1525609"/>
              <a:ext cx="266964" cy="356056"/>
            </a:xfrm>
            <a:custGeom>
              <a:avLst/>
              <a:gdLst/>
              <a:ahLst/>
              <a:cxnLst/>
              <a:rect l="l" t="t" r="r" b="b"/>
              <a:pathLst>
                <a:path w="10257" h="13680" extrusionOk="0">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76"/>
            <p:cNvSpPr/>
            <p:nvPr/>
          </p:nvSpPr>
          <p:spPr>
            <a:xfrm>
              <a:off x="5291713" y="1624435"/>
              <a:ext cx="57130" cy="17855"/>
            </a:xfrm>
            <a:custGeom>
              <a:avLst/>
              <a:gdLst/>
              <a:ahLst/>
              <a:cxnLst/>
              <a:rect l="l" t="t" r="r" b="b"/>
              <a:pathLst>
                <a:path w="2195" h="686" extrusionOk="0">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76"/>
            <p:cNvSpPr/>
            <p:nvPr/>
          </p:nvSpPr>
          <p:spPr>
            <a:xfrm>
              <a:off x="5255092" y="1592551"/>
              <a:ext cx="174306" cy="166524"/>
            </a:xfrm>
            <a:custGeom>
              <a:avLst/>
              <a:gdLst/>
              <a:ahLst/>
              <a:cxnLst/>
              <a:rect l="l" t="t" r="r" b="b"/>
              <a:pathLst>
                <a:path w="6697" h="6398" extrusionOk="0">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80" name="Google Shape;23980;p76"/>
          <p:cNvGrpSpPr/>
          <p:nvPr/>
        </p:nvGrpSpPr>
        <p:grpSpPr>
          <a:xfrm>
            <a:off x="1356198" y="2907591"/>
            <a:ext cx="379143" cy="337655"/>
            <a:chOff x="1356198" y="2907591"/>
            <a:chExt cx="379143" cy="337655"/>
          </a:xfrm>
        </p:grpSpPr>
        <p:sp>
          <p:nvSpPr>
            <p:cNvPr id="23981" name="Google Shape;23981;p76"/>
            <p:cNvSpPr/>
            <p:nvPr/>
          </p:nvSpPr>
          <p:spPr>
            <a:xfrm>
              <a:off x="1361768" y="3061517"/>
              <a:ext cx="207101" cy="178158"/>
            </a:xfrm>
            <a:custGeom>
              <a:avLst/>
              <a:gdLst/>
              <a:ahLst/>
              <a:cxnLst/>
              <a:rect l="l" t="t" r="r" b="b"/>
              <a:pathLst>
                <a:path w="7957" h="6845" extrusionOk="0">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76"/>
            <p:cNvSpPr/>
            <p:nvPr/>
          </p:nvSpPr>
          <p:spPr>
            <a:xfrm>
              <a:off x="1516085" y="2913161"/>
              <a:ext cx="213686" cy="178054"/>
            </a:xfrm>
            <a:custGeom>
              <a:avLst/>
              <a:gdLst/>
              <a:ahLst/>
              <a:cxnLst/>
              <a:rect l="l" t="t" r="r" b="b"/>
              <a:pathLst>
                <a:path w="8210" h="6841" extrusionOk="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76"/>
            <p:cNvSpPr/>
            <p:nvPr/>
          </p:nvSpPr>
          <p:spPr>
            <a:xfrm>
              <a:off x="1379545" y="3061517"/>
              <a:ext cx="29697" cy="65329"/>
            </a:xfrm>
            <a:custGeom>
              <a:avLst/>
              <a:gdLst/>
              <a:ahLst/>
              <a:cxnLst/>
              <a:rect l="l" t="t" r="r" b="b"/>
              <a:pathLst>
                <a:path w="1141" h="2510" extrusionOk="0">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76"/>
            <p:cNvSpPr/>
            <p:nvPr/>
          </p:nvSpPr>
          <p:spPr>
            <a:xfrm>
              <a:off x="1391440" y="3055661"/>
              <a:ext cx="71289" cy="71185"/>
            </a:xfrm>
            <a:custGeom>
              <a:avLst/>
              <a:gdLst/>
              <a:ahLst/>
              <a:cxnLst/>
              <a:rect l="l" t="t" r="r" b="b"/>
              <a:pathLst>
                <a:path w="2739" h="2735" extrusionOk="0">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76"/>
            <p:cNvSpPr/>
            <p:nvPr/>
          </p:nvSpPr>
          <p:spPr>
            <a:xfrm>
              <a:off x="1403360" y="3144571"/>
              <a:ext cx="35554" cy="29697"/>
            </a:xfrm>
            <a:custGeom>
              <a:avLst/>
              <a:gdLst/>
              <a:ahLst/>
              <a:cxnLst/>
              <a:rect l="l" t="t" r="r" b="b"/>
              <a:pathLst>
                <a:path w="1366" h="1141" extrusionOk="0">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76"/>
            <p:cNvSpPr/>
            <p:nvPr/>
          </p:nvSpPr>
          <p:spPr>
            <a:xfrm>
              <a:off x="1385505" y="3085411"/>
              <a:ext cx="71263" cy="65147"/>
            </a:xfrm>
            <a:custGeom>
              <a:avLst/>
              <a:gdLst/>
              <a:ahLst/>
              <a:cxnLst/>
              <a:rect l="l" t="t" r="r" b="b"/>
              <a:pathLst>
                <a:path w="2738" h="2503" extrusionOk="0">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76"/>
            <p:cNvSpPr/>
            <p:nvPr/>
          </p:nvSpPr>
          <p:spPr>
            <a:xfrm>
              <a:off x="1385505" y="3085333"/>
              <a:ext cx="71081" cy="63767"/>
            </a:xfrm>
            <a:custGeom>
              <a:avLst/>
              <a:gdLst/>
              <a:ahLst/>
              <a:cxnLst/>
              <a:rect l="l" t="t" r="r" b="b"/>
              <a:pathLst>
                <a:path w="2731" h="2450" extrusionOk="0">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76"/>
            <p:cNvSpPr/>
            <p:nvPr/>
          </p:nvSpPr>
          <p:spPr>
            <a:xfrm>
              <a:off x="1361768" y="3175622"/>
              <a:ext cx="23763" cy="63950"/>
            </a:xfrm>
            <a:custGeom>
              <a:avLst/>
              <a:gdLst/>
              <a:ahLst/>
              <a:cxnLst/>
              <a:rect l="l" t="t" r="r" b="b"/>
              <a:pathLst>
                <a:path w="913" h="2457" extrusionOk="0">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76"/>
            <p:cNvSpPr/>
            <p:nvPr/>
          </p:nvSpPr>
          <p:spPr>
            <a:xfrm>
              <a:off x="1456743" y="3061517"/>
              <a:ext cx="112126" cy="146379"/>
            </a:xfrm>
            <a:custGeom>
              <a:avLst/>
              <a:gdLst/>
              <a:ahLst/>
              <a:cxnLst/>
              <a:rect l="l" t="t" r="r" b="b"/>
              <a:pathLst>
                <a:path w="4308" h="5624" extrusionOk="0">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76"/>
            <p:cNvSpPr/>
            <p:nvPr/>
          </p:nvSpPr>
          <p:spPr>
            <a:xfrm>
              <a:off x="1542191" y="3061517"/>
              <a:ext cx="26678" cy="35658"/>
            </a:xfrm>
            <a:custGeom>
              <a:avLst/>
              <a:gdLst/>
              <a:ahLst/>
              <a:cxnLst/>
              <a:rect l="l" t="t" r="r" b="b"/>
              <a:pathLst>
                <a:path w="1025" h="1370" extrusionOk="0">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76"/>
            <p:cNvSpPr/>
            <p:nvPr/>
          </p:nvSpPr>
          <p:spPr>
            <a:xfrm>
              <a:off x="1395942" y="3079659"/>
              <a:ext cx="51196" cy="17178"/>
            </a:xfrm>
            <a:custGeom>
              <a:avLst/>
              <a:gdLst/>
              <a:ahLst/>
              <a:cxnLst/>
              <a:rect l="l" t="t" r="r" b="b"/>
              <a:pathLst>
                <a:path w="1967" h="660" extrusionOk="0">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76"/>
            <p:cNvSpPr/>
            <p:nvPr/>
          </p:nvSpPr>
          <p:spPr>
            <a:xfrm>
              <a:off x="1379910" y="3192488"/>
              <a:ext cx="11192" cy="52680"/>
            </a:xfrm>
            <a:custGeom>
              <a:avLst/>
              <a:gdLst/>
              <a:ahLst/>
              <a:cxnLst/>
              <a:rect l="l" t="t" r="r" b="b"/>
              <a:pathLst>
                <a:path w="430" h="2024" extrusionOk="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76"/>
            <p:cNvSpPr/>
            <p:nvPr/>
          </p:nvSpPr>
          <p:spPr>
            <a:xfrm>
              <a:off x="1356198" y="3050013"/>
              <a:ext cx="219438" cy="195232"/>
            </a:xfrm>
            <a:custGeom>
              <a:avLst/>
              <a:gdLst/>
              <a:ahLst/>
              <a:cxnLst/>
              <a:rect l="l" t="t" r="r" b="b"/>
              <a:pathLst>
                <a:path w="8431" h="7501" extrusionOk="0">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76"/>
            <p:cNvSpPr/>
            <p:nvPr/>
          </p:nvSpPr>
          <p:spPr>
            <a:xfrm>
              <a:off x="1510594" y="2907591"/>
              <a:ext cx="224747" cy="189220"/>
            </a:xfrm>
            <a:custGeom>
              <a:avLst/>
              <a:gdLst/>
              <a:ahLst/>
              <a:cxnLst/>
              <a:rect l="l" t="t" r="r" b="b"/>
              <a:pathLst>
                <a:path w="8635" h="7270" extrusionOk="0">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76"/>
            <p:cNvSpPr/>
            <p:nvPr/>
          </p:nvSpPr>
          <p:spPr>
            <a:xfrm>
              <a:off x="1537818" y="2943196"/>
              <a:ext cx="167851" cy="106192"/>
            </a:xfrm>
            <a:custGeom>
              <a:avLst/>
              <a:gdLst/>
              <a:ahLst/>
              <a:cxnLst/>
              <a:rect l="l" t="t" r="r" b="b"/>
              <a:pathLst>
                <a:path w="6449" h="4080" extrusionOk="0">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96" name="Google Shape;23996;p76"/>
          <p:cNvGrpSpPr/>
          <p:nvPr/>
        </p:nvGrpSpPr>
        <p:grpSpPr>
          <a:xfrm>
            <a:off x="1860689" y="2886795"/>
            <a:ext cx="307905" cy="379143"/>
            <a:chOff x="1860689" y="2886795"/>
            <a:chExt cx="307905" cy="379143"/>
          </a:xfrm>
        </p:grpSpPr>
        <p:sp>
          <p:nvSpPr>
            <p:cNvPr id="23997" name="Google Shape;23997;p76"/>
            <p:cNvSpPr/>
            <p:nvPr/>
          </p:nvSpPr>
          <p:spPr>
            <a:xfrm>
              <a:off x="1979010" y="2939813"/>
              <a:ext cx="71185" cy="53513"/>
            </a:xfrm>
            <a:custGeom>
              <a:avLst/>
              <a:gdLst/>
              <a:ahLst/>
              <a:cxnLst/>
              <a:rect l="l" t="t" r="r" b="b"/>
              <a:pathLst>
                <a:path w="2735" h="2056" extrusionOk="0">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76"/>
            <p:cNvSpPr/>
            <p:nvPr/>
          </p:nvSpPr>
          <p:spPr>
            <a:xfrm>
              <a:off x="1979010" y="2958579"/>
              <a:ext cx="71185" cy="34747"/>
            </a:xfrm>
            <a:custGeom>
              <a:avLst/>
              <a:gdLst/>
              <a:ahLst/>
              <a:cxnLst/>
              <a:rect l="l" t="t" r="r" b="b"/>
              <a:pathLst>
                <a:path w="2735" h="1335" extrusionOk="0">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76"/>
            <p:cNvSpPr/>
            <p:nvPr/>
          </p:nvSpPr>
          <p:spPr>
            <a:xfrm>
              <a:off x="1979011" y="2969120"/>
              <a:ext cx="17777" cy="24206"/>
            </a:xfrm>
            <a:custGeom>
              <a:avLst/>
              <a:gdLst/>
              <a:ahLst/>
              <a:cxnLst/>
              <a:rect l="l" t="t" r="r" b="b"/>
              <a:pathLst>
                <a:path w="683" h="930" extrusionOk="0">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76"/>
            <p:cNvSpPr/>
            <p:nvPr/>
          </p:nvSpPr>
          <p:spPr>
            <a:xfrm>
              <a:off x="2032393" y="2969120"/>
              <a:ext cx="17803" cy="24206"/>
            </a:xfrm>
            <a:custGeom>
              <a:avLst/>
              <a:gdLst/>
              <a:ahLst/>
              <a:cxnLst/>
              <a:rect l="l" t="t" r="r" b="b"/>
              <a:pathLst>
                <a:path w="684" h="930" extrusionOk="0">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76"/>
            <p:cNvSpPr/>
            <p:nvPr/>
          </p:nvSpPr>
          <p:spPr>
            <a:xfrm>
              <a:off x="1990827" y="2892287"/>
              <a:ext cx="47552" cy="53513"/>
            </a:xfrm>
            <a:custGeom>
              <a:avLst/>
              <a:gdLst/>
              <a:ahLst/>
              <a:cxnLst/>
              <a:rect l="l" t="t" r="r" b="b"/>
              <a:pathLst>
                <a:path w="1827" h="2056" extrusionOk="0">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76"/>
            <p:cNvSpPr/>
            <p:nvPr/>
          </p:nvSpPr>
          <p:spPr>
            <a:xfrm>
              <a:off x="1990827" y="2892391"/>
              <a:ext cx="32717" cy="53460"/>
            </a:xfrm>
            <a:custGeom>
              <a:avLst/>
              <a:gdLst/>
              <a:ahLst/>
              <a:cxnLst/>
              <a:rect l="l" t="t" r="r" b="b"/>
              <a:pathLst>
                <a:path w="1257" h="2054" extrusionOk="0">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76"/>
            <p:cNvSpPr/>
            <p:nvPr/>
          </p:nvSpPr>
          <p:spPr>
            <a:xfrm>
              <a:off x="1990827" y="2892391"/>
              <a:ext cx="47552" cy="23737"/>
            </a:xfrm>
            <a:custGeom>
              <a:avLst/>
              <a:gdLst/>
              <a:ahLst/>
              <a:cxnLst/>
              <a:rect l="l" t="t" r="r" b="b"/>
              <a:pathLst>
                <a:path w="1827" h="912" extrusionOk="0">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76"/>
            <p:cNvSpPr/>
            <p:nvPr/>
          </p:nvSpPr>
          <p:spPr>
            <a:xfrm>
              <a:off x="1990827" y="2892391"/>
              <a:ext cx="32717" cy="21629"/>
            </a:xfrm>
            <a:custGeom>
              <a:avLst/>
              <a:gdLst/>
              <a:ahLst/>
              <a:cxnLst/>
              <a:rect l="l" t="t" r="r" b="b"/>
              <a:pathLst>
                <a:path w="1257" h="831" extrusionOk="0">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76"/>
            <p:cNvSpPr/>
            <p:nvPr/>
          </p:nvSpPr>
          <p:spPr>
            <a:xfrm>
              <a:off x="1979010" y="3011076"/>
              <a:ext cx="71185" cy="142422"/>
            </a:xfrm>
            <a:custGeom>
              <a:avLst/>
              <a:gdLst/>
              <a:ahLst/>
              <a:cxnLst/>
              <a:rect l="l" t="t" r="r" b="b"/>
              <a:pathLst>
                <a:path w="2735" h="5472" extrusionOk="0">
                  <a:moveTo>
                    <a:pt x="0" y="0"/>
                  </a:moveTo>
                  <a:lnTo>
                    <a:pt x="0" y="5471"/>
                  </a:lnTo>
                  <a:lnTo>
                    <a:pt x="2734" y="5471"/>
                  </a:lnTo>
                  <a:lnTo>
                    <a:pt x="2734"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76"/>
            <p:cNvSpPr/>
            <p:nvPr/>
          </p:nvSpPr>
          <p:spPr>
            <a:xfrm>
              <a:off x="1979010" y="3094130"/>
              <a:ext cx="71185" cy="59447"/>
            </a:xfrm>
            <a:custGeom>
              <a:avLst/>
              <a:gdLst/>
              <a:ahLst/>
              <a:cxnLst/>
              <a:rect l="l" t="t" r="r" b="b"/>
              <a:pathLst>
                <a:path w="2735" h="2284" extrusionOk="0">
                  <a:moveTo>
                    <a:pt x="0" y="0"/>
                  </a:moveTo>
                  <a:lnTo>
                    <a:pt x="0" y="2284"/>
                  </a:lnTo>
                  <a:lnTo>
                    <a:pt x="2734" y="2284"/>
                  </a:lnTo>
                  <a:lnTo>
                    <a:pt x="2734"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76"/>
            <p:cNvSpPr/>
            <p:nvPr/>
          </p:nvSpPr>
          <p:spPr>
            <a:xfrm>
              <a:off x="1937419" y="3076353"/>
              <a:ext cx="47474" cy="71185"/>
            </a:xfrm>
            <a:custGeom>
              <a:avLst/>
              <a:gdLst/>
              <a:ahLst/>
              <a:cxnLst/>
              <a:rect l="l" t="t" r="r" b="b"/>
              <a:pathLst>
                <a:path w="1824" h="2735" extrusionOk="0">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76"/>
            <p:cNvSpPr/>
            <p:nvPr/>
          </p:nvSpPr>
          <p:spPr>
            <a:xfrm>
              <a:off x="1937419" y="3076353"/>
              <a:ext cx="26782" cy="71185"/>
            </a:xfrm>
            <a:custGeom>
              <a:avLst/>
              <a:gdLst/>
              <a:ahLst/>
              <a:cxnLst/>
              <a:rect l="l" t="t" r="r" b="b"/>
              <a:pathLst>
                <a:path w="1029" h="2735" extrusionOk="0">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76"/>
            <p:cNvSpPr/>
            <p:nvPr/>
          </p:nvSpPr>
          <p:spPr>
            <a:xfrm>
              <a:off x="1937419" y="3076353"/>
              <a:ext cx="47578" cy="53408"/>
            </a:xfrm>
            <a:custGeom>
              <a:avLst/>
              <a:gdLst/>
              <a:ahLst/>
              <a:cxnLst/>
              <a:rect l="l" t="t" r="r" b="b"/>
              <a:pathLst>
                <a:path w="1828" h="2052" extrusionOk="0">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76"/>
            <p:cNvSpPr/>
            <p:nvPr/>
          </p:nvSpPr>
          <p:spPr>
            <a:xfrm>
              <a:off x="1937419" y="3076353"/>
              <a:ext cx="26782" cy="53148"/>
            </a:xfrm>
            <a:custGeom>
              <a:avLst/>
              <a:gdLst/>
              <a:ahLst/>
              <a:cxnLst/>
              <a:rect l="l" t="t" r="r" b="b"/>
              <a:pathLst>
                <a:path w="1029" h="2042" extrusionOk="0">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76"/>
            <p:cNvSpPr/>
            <p:nvPr/>
          </p:nvSpPr>
          <p:spPr>
            <a:xfrm>
              <a:off x="1919564" y="3141656"/>
              <a:ext cx="83184" cy="95000"/>
            </a:xfrm>
            <a:custGeom>
              <a:avLst/>
              <a:gdLst/>
              <a:ahLst/>
              <a:cxnLst/>
              <a:rect l="l" t="t" r="r" b="b"/>
              <a:pathLst>
                <a:path w="3196" h="3650" extrusionOk="0">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76"/>
            <p:cNvSpPr/>
            <p:nvPr/>
          </p:nvSpPr>
          <p:spPr>
            <a:xfrm>
              <a:off x="1919668" y="3155034"/>
              <a:ext cx="17777" cy="81622"/>
            </a:xfrm>
            <a:custGeom>
              <a:avLst/>
              <a:gdLst/>
              <a:ahLst/>
              <a:cxnLst/>
              <a:rect l="l" t="t" r="r" b="b"/>
              <a:pathLst>
                <a:path w="683" h="3136" extrusionOk="0">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76"/>
            <p:cNvSpPr/>
            <p:nvPr/>
          </p:nvSpPr>
          <p:spPr>
            <a:xfrm>
              <a:off x="1984867" y="3155034"/>
              <a:ext cx="17803" cy="81622"/>
            </a:xfrm>
            <a:custGeom>
              <a:avLst/>
              <a:gdLst/>
              <a:ahLst/>
              <a:cxnLst/>
              <a:rect l="l" t="t" r="r" b="b"/>
              <a:pathLst>
                <a:path w="684" h="3136" extrusionOk="0">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76"/>
            <p:cNvSpPr/>
            <p:nvPr/>
          </p:nvSpPr>
          <p:spPr>
            <a:xfrm>
              <a:off x="1955195" y="2993299"/>
              <a:ext cx="118816" cy="23737"/>
            </a:xfrm>
            <a:custGeom>
              <a:avLst/>
              <a:gdLst/>
              <a:ahLst/>
              <a:cxnLst/>
              <a:rect l="l" t="t" r="r" b="b"/>
              <a:pathLst>
                <a:path w="4565" h="912" extrusionOk="0">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76"/>
            <p:cNvSpPr/>
            <p:nvPr/>
          </p:nvSpPr>
          <p:spPr>
            <a:xfrm>
              <a:off x="1937419" y="3076353"/>
              <a:ext cx="47474" cy="71185"/>
            </a:xfrm>
            <a:custGeom>
              <a:avLst/>
              <a:gdLst/>
              <a:ahLst/>
              <a:cxnLst/>
              <a:rect l="l" t="t" r="r" b="b"/>
              <a:pathLst>
                <a:path w="1824" h="2735" extrusionOk="0">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76"/>
            <p:cNvSpPr/>
            <p:nvPr/>
          </p:nvSpPr>
          <p:spPr>
            <a:xfrm>
              <a:off x="1919564" y="3141656"/>
              <a:ext cx="83184" cy="95000"/>
            </a:xfrm>
            <a:custGeom>
              <a:avLst/>
              <a:gdLst/>
              <a:ahLst/>
              <a:cxnLst/>
              <a:rect l="l" t="t" r="r" b="b"/>
              <a:pathLst>
                <a:path w="3196" h="3650" extrusionOk="0">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76"/>
            <p:cNvSpPr/>
            <p:nvPr/>
          </p:nvSpPr>
          <p:spPr>
            <a:xfrm>
              <a:off x="1937419" y="3076353"/>
              <a:ext cx="47578" cy="53408"/>
            </a:xfrm>
            <a:custGeom>
              <a:avLst/>
              <a:gdLst/>
              <a:ahLst/>
              <a:cxnLst/>
              <a:rect l="l" t="t" r="r" b="b"/>
              <a:pathLst>
                <a:path w="1828" h="2052" extrusionOk="0">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76"/>
            <p:cNvSpPr/>
            <p:nvPr/>
          </p:nvSpPr>
          <p:spPr>
            <a:xfrm>
              <a:off x="1937419" y="3076353"/>
              <a:ext cx="26782" cy="52419"/>
            </a:xfrm>
            <a:custGeom>
              <a:avLst/>
              <a:gdLst/>
              <a:ahLst/>
              <a:cxnLst/>
              <a:rect l="l" t="t" r="r" b="b"/>
              <a:pathLst>
                <a:path w="1029" h="2014" extrusionOk="0">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76"/>
            <p:cNvSpPr/>
            <p:nvPr/>
          </p:nvSpPr>
          <p:spPr>
            <a:xfrm>
              <a:off x="1919668" y="3155034"/>
              <a:ext cx="17777" cy="81622"/>
            </a:xfrm>
            <a:custGeom>
              <a:avLst/>
              <a:gdLst/>
              <a:ahLst/>
              <a:cxnLst/>
              <a:rect l="l" t="t" r="r" b="b"/>
              <a:pathLst>
                <a:path w="683" h="3136" extrusionOk="0">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76"/>
            <p:cNvSpPr/>
            <p:nvPr/>
          </p:nvSpPr>
          <p:spPr>
            <a:xfrm>
              <a:off x="1984867" y="3155034"/>
              <a:ext cx="17803" cy="81622"/>
            </a:xfrm>
            <a:custGeom>
              <a:avLst/>
              <a:gdLst/>
              <a:ahLst/>
              <a:cxnLst/>
              <a:rect l="l" t="t" r="r" b="b"/>
              <a:pathLst>
                <a:path w="684" h="3136" extrusionOk="0">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76"/>
            <p:cNvSpPr/>
            <p:nvPr/>
          </p:nvSpPr>
          <p:spPr>
            <a:xfrm>
              <a:off x="2044209" y="3076353"/>
              <a:ext cx="47552" cy="71185"/>
            </a:xfrm>
            <a:custGeom>
              <a:avLst/>
              <a:gdLst/>
              <a:ahLst/>
              <a:cxnLst/>
              <a:rect l="l" t="t" r="r" b="b"/>
              <a:pathLst>
                <a:path w="1827" h="2735" extrusionOk="0">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76"/>
            <p:cNvSpPr/>
            <p:nvPr/>
          </p:nvSpPr>
          <p:spPr>
            <a:xfrm>
              <a:off x="2026433" y="3141656"/>
              <a:ext cx="83184" cy="95000"/>
            </a:xfrm>
            <a:custGeom>
              <a:avLst/>
              <a:gdLst/>
              <a:ahLst/>
              <a:cxnLst/>
              <a:rect l="l" t="t" r="r" b="b"/>
              <a:pathLst>
                <a:path w="3196" h="3650" extrusionOk="0">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76"/>
            <p:cNvSpPr/>
            <p:nvPr/>
          </p:nvSpPr>
          <p:spPr>
            <a:xfrm>
              <a:off x="2044313" y="3076353"/>
              <a:ext cx="47448" cy="53408"/>
            </a:xfrm>
            <a:custGeom>
              <a:avLst/>
              <a:gdLst/>
              <a:ahLst/>
              <a:cxnLst/>
              <a:rect l="l" t="t" r="r" b="b"/>
              <a:pathLst>
                <a:path w="1823" h="2052" extrusionOk="0">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76"/>
            <p:cNvSpPr/>
            <p:nvPr/>
          </p:nvSpPr>
          <p:spPr>
            <a:xfrm>
              <a:off x="2044209" y="3076353"/>
              <a:ext cx="26756" cy="52419"/>
            </a:xfrm>
            <a:custGeom>
              <a:avLst/>
              <a:gdLst/>
              <a:ahLst/>
              <a:cxnLst/>
              <a:rect l="l" t="t" r="r" b="b"/>
              <a:pathLst>
                <a:path w="1028" h="2014" extrusionOk="0">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76"/>
            <p:cNvSpPr/>
            <p:nvPr/>
          </p:nvSpPr>
          <p:spPr>
            <a:xfrm>
              <a:off x="2026537" y="3155034"/>
              <a:ext cx="17803" cy="81622"/>
            </a:xfrm>
            <a:custGeom>
              <a:avLst/>
              <a:gdLst/>
              <a:ahLst/>
              <a:cxnLst/>
              <a:rect l="l" t="t" r="r" b="b"/>
              <a:pathLst>
                <a:path w="684" h="3136" extrusionOk="0">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76"/>
            <p:cNvSpPr/>
            <p:nvPr/>
          </p:nvSpPr>
          <p:spPr>
            <a:xfrm>
              <a:off x="2091736" y="3155034"/>
              <a:ext cx="17803" cy="81622"/>
            </a:xfrm>
            <a:custGeom>
              <a:avLst/>
              <a:gdLst/>
              <a:ahLst/>
              <a:cxnLst/>
              <a:rect l="l" t="t" r="r" b="b"/>
              <a:pathLst>
                <a:path w="684" h="3136" extrusionOk="0">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76"/>
            <p:cNvSpPr/>
            <p:nvPr/>
          </p:nvSpPr>
          <p:spPr>
            <a:xfrm>
              <a:off x="1884036" y="3135800"/>
              <a:ext cx="47474" cy="71081"/>
            </a:xfrm>
            <a:custGeom>
              <a:avLst/>
              <a:gdLst/>
              <a:ahLst/>
              <a:cxnLst/>
              <a:rect l="l" t="t" r="r" b="b"/>
              <a:pathLst>
                <a:path w="1824" h="2731" extrusionOk="0">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8" name="Google Shape;24028;p76"/>
            <p:cNvSpPr/>
            <p:nvPr/>
          </p:nvSpPr>
          <p:spPr>
            <a:xfrm>
              <a:off x="1866181" y="3200999"/>
              <a:ext cx="83184" cy="59369"/>
            </a:xfrm>
            <a:custGeom>
              <a:avLst/>
              <a:gdLst/>
              <a:ahLst/>
              <a:cxnLst/>
              <a:rect l="l" t="t" r="r" b="b"/>
              <a:pathLst>
                <a:path w="3196" h="2281" extrusionOk="0">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9" name="Google Shape;24029;p76"/>
            <p:cNvSpPr/>
            <p:nvPr/>
          </p:nvSpPr>
          <p:spPr>
            <a:xfrm>
              <a:off x="1884036" y="3135800"/>
              <a:ext cx="47474" cy="53304"/>
            </a:xfrm>
            <a:custGeom>
              <a:avLst/>
              <a:gdLst/>
              <a:ahLst/>
              <a:cxnLst/>
              <a:rect l="l" t="t" r="r" b="b"/>
              <a:pathLst>
                <a:path w="1824" h="2048" extrusionOk="0">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76"/>
            <p:cNvSpPr/>
            <p:nvPr/>
          </p:nvSpPr>
          <p:spPr>
            <a:xfrm>
              <a:off x="1884036" y="3135800"/>
              <a:ext cx="26678" cy="52393"/>
            </a:xfrm>
            <a:custGeom>
              <a:avLst/>
              <a:gdLst/>
              <a:ahLst/>
              <a:cxnLst/>
              <a:rect l="l" t="t" r="r" b="b"/>
              <a:pathLst>
                <a:path w="1025" h="2013" extrusionOk="0">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76"/>
            <p:cNvSpPr/>
            <p:nvPr/>
          </p:nvSpPr>
          <p:spPr>
            <a:xfrm>
              <a:off x="1866285" y="3214377"/>
              <a:ext cx="17777" cy="45991"/>
            </a:xfrm>
            <a:custGeom>
              <a:avLst/>
              <a:gdLst/>
              <a:ahLst/>
              <a:cxnLst/>
              <a:rect l="l" t="t" r="r" b="b"/>
              <a:pathLst>
                <a:path w="683" h="1767" extrusionOk="0">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76"/>
            <p:cNvSpPr/>
            <p:nvPr/>
          </p:nvSpPr>
          <p:spPr>
            <a:xfrm>
              <a:off x="1931484" y="3214377"/>
              <a:ext cx="17777" cy="45991"/>
            </a:xfrm>
            <a:custGeom>
              <a:avLst/>
              <a:gdLst/>
              <a:ahLst/>
              <a:cxnLst/>
              <a:rect l="l" t="t" r="r" b="b"/>
              <a:pathLst>
                <a:path w="683" h="1767" extrusionOk="0">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76"/>
            <p:cNvSpPr/>
            <p:nvPr/>
          </p:nvSpPr>
          <p:spPr>
            <a:xfrm>
              <a:off x="1990827" y="3135800"/>
              <a:ext cx="47552" cy="71081"/>
            </a:xfrm>
            <a:custGeom>
              <a:avLst/>
              <a:gdLst/>
              <a:ahLst/>
              <a:cxnLst/>
              <a:rect l="l" t="t" r="r" b="b"/>
              <a:pathLst>
                <a:path w="1827" h="2731" extrusionOk="0">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76"/>
            <p:cNvSpPr/>
            <p:nvPr/>
          </p:nvSpPr>
          <p:spPr>
            <a:xfrm>
              <a:off x="1973050" y="3200999"/>
              <a:ext cx="83080" cy="59369"/>
            </a:xfrm>
            <a:custGeom>
              <a:avLst/>
              <a:gdLst/>
              <a:ahLst/>
              <a:cxnLst/>
              <a:rect l="l" t="t" r="r" b="b"/>
              <a:pathLst>
                <a:path w="3192" h="2281" extrusionOk="0">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76"/>
            <p:cNvSpPr/>
            <p:nvPr/>
          </p:nvSpPr>
          <p:spPr>
            <a:xfrm>
              <a:off x="1990827" y="3135800"/>
              <a:ext cx="47552" cy="53304"/>
            </a:xfrm>
            <a:custGeom>
              <a:avLst/>
              <a:gdLst/>
              <a:ahLst/>
              <a:cxnLst/>
              <a:rect l="l" t="t" r="r" b="b"/>
              <a:pathLst>
                <a:path w="1827" h="2048" extrusionOk="0">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76"/>
            <p:cNvSpPr/>
            <p:nvPr/>
          </p:nvSpPr>
          <p:spPr>
            <a:xfrm>
              <a:off x="1990827" y="3135800"/>
              <a:ext cx="26756" cy="52393"/>
            </a:xfrm>
            <a:custGeom>
              <a:avLst/>
              <a:gdLst/>
              <a:ahLst/>
              <a:cxnLst/>
              <a:rect l="l" t="t" r="r" b="b"/>
              <a:pathLst>
                <a:path w="1028" h="2013" extrusionOk="0">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76"/>
            <p:cNvSpPr/>
            <p:nvPr/>
          </p:nvSpPr>
          <p:spPr>
            <a:xfrm>
              <a:off x="1973050" y="3214377"/>
              <a:ext cx="17803" cy="45991"/>
            </a:xfrm>
            <a:custGeom>
              <a:avLst/>
              <a:gdLst/>
              <a:ahLst/>
              <a:cxnLst/>
              <a:rect l="l" t="t" r="r" b="b"/>
              <a:pathLst>
                <a:path w="684" h="1767" extrusionOk="0">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76"/>
            <p:cNvSpPr/>
            <p:nvPr/>
          </p:nvSpPr>
          <p:spPr>
            <a:xfrm>
              <a:off x="2038353" y="3214377"/>
              <a:ext cx="17777" cy="45991"/>
            </a:xfrm>
            <a:custGeom>
              <a:avLst/>
              <a:gdLst/>
              <a:ahLst/>
              <a:cxnLst/>
              <a:rect l="l" t="t" r="r" b="b"/>
              <a:pathLst>
                <a:path w="683" h="1767" extrusionOk="0">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76"/>
            <p:cNvSpPr/>
            <p:nvPr/>
          </p:nvSpPr>
          <p:spPr>
            <a:xfrm>
              <a:off x="2097696" y="3135696"/>
              <a:ext cx="47448" cy="71185"/>
            </a:xfrm>
            <a:custGeom>
              <a:avLst/>
              <a:gdLst/>
              <a:ahLst/>
              <a:cxnLst/>
              <a:rect l="l" t="t" r="r" b="b"/>
              <a:pathLst>
                <a:path w="1823" h="2735" extrusionOk="0">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76"/>
            <p:cNvSpPr/>
            <p:nvPr/>
          </p:nvSpPr>
          <p:spPr>
            <a:xfrm>
              <a:off x="2079841" y="3200999"/>
              <a:ext cx="83158" cy="59369"/>
            </a:xfrm>
            <a:custGeom>
              <a:avLst/>
              <a:gdLst/>
              <a:ahLst/>
              <a:cxnLst/>
              <a:rect l="l" t="t" r="r" b="b"/>
              <a:pathLst>
                <a:path w="3195" h="2281" extrusionOk="0">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76"/>
            <p:cNvSpPr/>
            <p:nvPr/>
          </p:nvSpPr>
          <p:spPr>
            <a:xfrm>
              <a:off x="2097696" y="3135696"/>
              <a:ext cx="47448" cy="53408"/>
            </a:xfrm>
            <a:custGeom>
              <a:avLst/>
              <a:gdLst/>
              <a:ahLst/>
              <a:cxnLst/>
              <a:rect l="l" t="t" r="r" b="b"/>
              <a:pathLst>
                <a:path w="1823" h="2052" extrusionOk="0">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76"/>
            <p:cNvSpPr/>
            <p:nvPr/>
          </p:nvSpPr>
          <p:spPr>
            <a:xfrm>
              <a:off x="2097696" y="3135800"/>
              <a:ext cx="26678" cy="52393"/>
            </a:xfrm>
            <a:custGeom>
              <a:avLst/>
              <a:gdLst/>
              <a:ahLst/>
              <a:cxnLst/>
              <a:rect l="l" t="t" r="r" b="b"/>
              <a:pathLst>
                <a:path w="1025" h="2013" extrusionOk="0">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76"/>
            <p:cNvSpPr/>
            <p:nvPr/>
          </p:nvSpPr>
          <p:spPr>
            <a:xfrm>
              <a:off x="2079919" y="3214377"/>
              <a:ext cx="17803" cy="45991"/>
            </a:xfrm>
            <a:custGeom>
              <a:avLst/>
              <a:gdLst/>
              <a:ahLst/>
              <a:cxnLst/>
              <a:rect l="l" t="t" r="r" b="b"/>
              <a:pathLst>
                <a:path w="684" h="1767" extrusionOk="0">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76"/>
            <p:cNvSpPr/>
            <p:nvPr/>
          </p:nvSpPr>
          <p:spPr>
            <a:xfrm>
              <a:off x="2145118" y="3214377"/>
              <a:ext cx="17803" cy="45991"/>
            </a:xfrm>
            <a:custGeom>
              <a:avLst/>
              <a:gdLst/>
              <a:ahLst/>
              <a:cxnLst/>
              <a:rect l="l" t="t" r="r" b="b"/>
              <a:pathLst>
                <a:path w="684" h="1767" extrusionOk="0">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76"/>
            <p:cNvSpPr/>
            <p:nvPr/>
          </p:nvSpPr>
          <p:spPr>
            <a:xfrm>
              <a:off x="1860689" y="3070679"/>
              <a:ext cx="307905" cy="195258"/>
            </a:xfrm>
            <a:custGeom>
              <a:avLst/>
              <a:gdLst/>
              <a:ahLst/>
              <a:cxnLst/>
              <a:rect l="l" t="t" r="r" b="b"/>
              <a:pathLst>
                <a:path w="11830" h="7502" extrusionOk="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76"/>
            <p:cNvSpPr/>
            <p:nvPr/>
          </p:nvSpPr>
          <p:spPr>
            <a:xfrm>
              <a:off x="1948428" y="2886795"/>
              <a:ext cx="132350" cy="177325"/>
            </a:xfrm>
            <a:custGeom>
              <a:avLst/>
              <a:gdLst/>
              <a:ahLst/>
              <a:cxnLst/>
              <a:rect l="l" t="t" r="r" b="b"/>
              <a:pathLst>
                <a:path w="5085" h="6813" extrusionOk="0">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76"/>
            <p:cNvSpPr/>
            <p:nvPr/>
          </p:nvSpPr>
          <p:spPr>
            <a:xfrm>
              <a:off x="1995304" y="3035152"/>
              <a:ext cx="36751" cy="11192"/>
            </a:xfrm>
            <a:custGeom>
              <a:avLst/>
              <a:gdLst/>
              <a:ahLst/>
              <a:cxnLst/>
              <a:rect l="l" t="t" r="r" b="b"/>
              <a:pathLst>
                <a:path w="1412" h="430" extrusionOk="0">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48" name="Google Shape;24048;p76"/>
          <p:cNvGrpSpPr/>
          <p:nvPr/>
        </p:nvGrpSpPr>
        <p:grpSpPr>
          <a:xfrm>
            <a:off x="1817093" y="1990798"/>
            <a:ext cx="356004" cy="355900"/>
            <a:chOff x="1817093" y="1990798"/>
            <a:chExt cx="356004" cy="355900"/>
          </a:xfrm>
        </p:grpSpPr>
        <p:sp>
          <p:nvSpPr>
            <p:cNvPr id="24049" name="Google Shape;24049;p76"/>
            <p:cNvSpPr/>
            <p:nvPr/>
          </p:nvSpPr>
          <p:spPr>
            <a:xfrm>
              <a:off x="1822325" y="1996030"/>
              <a:ext cx="262019" cy="172745"/>
            </a:xfrm>
            <a:custGeom>
              <a:avLst/>
              <a:gdLst/>
              <a:ahLst/>
              <a:cxnLst/>
              <a:rect l="l" t="t" r="r" b="b"/>
              <a:pathLst>
                <a:path w="10067" h="6637" extrusionOk="0">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76"/>
            <p:cNvSpPr/>
            <p:nvPr/>
          </p:nvSpPr>
          <p:spPr>
            <a:xfrm>
              <a:off x="1995043" y="1995926"/>
              <a:ext cx="172823" cy="262045"/>
            </a:xfrm>
            <a:custGeom>
              <a:avLst/>
              <a:gdLst/>
              <a:ahLst/>
              <a:cxnLst/>
              <a:rect l="l" t="t" r="r" b="b"/>
              <a:pathLst>
                <a:path w="6640" h="10068" extrusionOk="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76"/>
            <p:cNvSpPr/>
            <p:nvPr/>
          </p:nvSpPr>
          <p:spPr>
            <a:xfrm>
              <a:off x="1905743" y="2168748"/>
              <a:ext cx="262123" cy="172823"/>
            </a:xfrm>
            <a:custGeom>
              <a:avLst/>
              <a:gdLst/>
              <a:ahLst/>
              <a:cxnLst/>
              <a:rect l="l" t="t" r="r" b="b"/>
              <a:pathLst>
                <a:path w="10071" h="6640" extrusionOk="0">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2" name="Google Shape;24052;p76"/>
            <p:cNvSpPr/>
            <p:nvPr/>
          </p:nvSpPr>
          <p:spPr>
            <a:xfrm>
              <a:off x="1822325" y="2079552"/>
              <a:ext cx="172823" cy="261941"/>
            </a:xfrm>
            <a:custGeom>
              <a:avLst/>
              <a:gdLst/>
              <a:ahLst/>
              <a:cxnLst/>
              <a:rect l="l" t="t" r="r" b="b"/>
              <a:pathLst>
                <a:path w="6640" h="10064" extrusionOk="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76"/>
            <p:cNvSpPr/>
            <p:nvPr/>
          </p:nvSpPr>
          <p:spPr>
            <a:xfrm>
              <a:off x="1822325" y="2168748"/>
              <a:ext cx="39041" cy="172745"/>
            </a:xfrm>
            <a:custGeom>
              <a:avLst/>
              <a:gdLst/>
              <a:ahLst/>
              <a:cxnLst/>
              <a:rect l="l" t="t" r="r" b="b"/>
              <a:pathLst>
                <a:path w="1500" h="6637" extrusionOk="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76"/>
            <p:cNvSpPr/>
            <p:nvPr/>
          </p:nvSpPr>
          <p:spPr>
            <a:xfrm>
              <a:off x="1874979" y="2079578"/>
              <a:ext cx="39406" cy="89196"/>
            </a:xfrm>
            <a:custGeom>
              <a:avLst/>
              <a:gdLst/>
              <a:ahLst/>
              <a:cxnLst/>
              <a:rect l="l" t="t" r="r" b="b"/>
              <a:pathLst>
                <a:path w="1514" h="3427" extrusionOk="0">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76"/>
            <p:cNvSpPr/>
            <p:nvPr/>
          </p:nvSpPr>
          <p:spPr>
            <a:xfrm>
              <a:off x="1822325" y="1996030"/>
              <a:ext cx="39041" cy="172745"/>
            </a:xfrm>
            <a:custGeom>
              <a:avLst/>
              <a:gdLst/>
              <a:ahLst/>
              <a:cxnLst/>
              <a:rect l="l" t="t" r="r" b="b"/>
              <a:pathLst>
                <a:path w="1500" h="6637" extrusionOk="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76"/>
            <p:cNvSpPr/>
            <p:nvPr/>
          </p:nvSpPr>
          <p:spPr>
            <a:xfrm>
              <a:off x="2059149" y="2051598"/>
              <a:ext cx="39562" cy="61399"/>
            </a:xfrm>
            <a:custGeom>
              <a:avLst/>
              <a:gdLst/>
              <a:ahLst/>
              <a:cxnLst/>
              <a:rect l="l" t="t" r="r" b="b"/>
              <a:pathLst>
                <a:path w="1520" h="2359" extrusionOk="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76"/>
            <p:cNvSpPr/>
            <p:nvPr/>
          </p:nvSpPr>
          <p:spPr>
            <a:xfrm>
              <a:off x="1995043" y="1995926"/>
              <a:ext cx="22358" cy="72565"/>
            </a:xfrm>
            <a:custGeom>
              <a:avLst/>
              <a:gdLst/>
              <a:ahLst/>
              <a:cxnLst/>
              <a:rect l="l" t="t" r="r" b="b"/>
              <a:pathLst>
                <a:path w="859" h="2788" extrusionOk="0">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76"/>
            <p:cNvSpPr/>
            <p:nvPr/>
          </p:nvSpPr>
          <p:spPr>
            <a:xfrm>
              <a:off x="1995043" y="2096314"/>
              <a:ext cx="22358" cy="72461"/>
            </a:xfrm>
            <a:custGeom>
              <a:avLst/>
              <a:gdLst/>
              <a:ahLst/>
              <a:cxnLst/>
              <a:rect l="l" t="t" r="r" b="b"/>
              <a:pathLst>
                <a:path w="859" h="2784" extrusionOk="0">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76"/>
            <p:cNvSpPr/>
            <p:nvPr/>
          </p:nvSpPr>
          <p:spPr>
            <a:xfrm>
              <a:off x="2042283" y="2168748"/>
              <a:ext cx="44715" cy="89170"/>
            </a:xfrm>
            <a:custGeom>
              <a:avLst/>
              <a:gdLst/>
              <a:ahLst/>
              <a:cxnLst/>
              <a:rect l="l" t="t" r="r" b="b"/>
              <a:pathLst>
                <a:path w="1718" h="3426" extrusionOk="0">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76"/>
            <p:cNvSpPr/>
            <p:nvPr/>
          </p:nvSpPr>
          <p:spPr>
            <a:xfrm>
              <a:off x="1983956" y="2168748"/>
              <a:ext cx="22280" cy="72461"/>
            </a:xfrm>
            <a:custGeom>
              <a:avLst/>
              <a:gdLst/>
              <a:ahLst/>
              <a:cxnLst/>
              <a:rect l="l" t="t" r="r" b="b"/>
              <a:pathLst>
                <a:path w="856" h="2784" extrusionOk="0">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76"/>
            <p:cNvSpPr/>
            <p:nvPr/>
          </p:nvSpPr>
          <p:spPr>
            <a:xfrm>
              <a:off x="1903088" y="2224525"/>
              <a:ext cx="39041" cy="61295"/>
            </a:xfrm>
            <a:custGeom>
              <a:avLst/>
              <a:gdLst/>
              <a:ahLst/>
              <a:cxnLst/>
              <a:rect l="l" t="t" r="r" b="b"/>
              <a:pathLst>
                <a:path w="1500" h="2355" extrusionOk="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76"/>
            <p:cNvSpPr/>
            <p:nvPr/>
          </p:nvSpPr>
          <p:spPr>
            <a:xfrm>
              <a:off x="1983956" y="2269032"/>
              <a:ext cx="27849" cy="72539"/>
            </a:xfrm>
            <a:custGeom>
              <a:avLst/>
              <a:gdLst/>
              <a:ahLst/>
              <a:cxnLst/>
              <a:rect l="l" t="t" r="r" b="b"/>
              <a:pathLst>
                <a:path w="1070" h="2787" extrusionOk="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76"/>
            <p:cNvSpPr/>
            <p:nvPr/>
          </p:nvSpPr>
          <p:spPr>
            <a:xfrm>
              <a:off x="1817093" y="1990798"/>
              <a:ext cx="356004" cy="355900"/>
            </a:xfrm>
            <a:custGeom>
              <a:avLst/>
              <a:gdLst/>
              <a:ahLst/>
              <a:cxnLst/>
              <a:rect l="l" t="t" r="r" b="b"/>
              <a:pathLst>
                <a:path w="13678" h="13674" extrusionOk="0">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64" name="Google Shape;24064;p76"/>
          <p:cNvGrpSpPr/>
          <p:nvPr/>
        </p:nvGrpSpPr>
        <p:grpSpPr>
          <a:xfrm>
            <a:off x="6558237" y="1550777"/>
            <a:ext cx="355978" cy="305797"/>
            <a:chOff x="6558237" y="1550777"/>
            <a:chExt cx="355978" cy="305797"/>
          </a:xfrm>
        </p:grpSpPr>
        <p:sp>
          <p:nvSpPr>
            <p:cNvPr id="24065" name="Google Shape;24065;p76"/>
            <p:cNvSpPr/>
            <p:nvPr/>
          </p:nvSpPr>
          <p:spPr>
            <a:xfrm>
              <a:off x="6574530" y="1717457"/>
              <a:ext cx="323314" cy="133807"/>
            </a:xfrm>
            <a:custGeom>
              <a:avLst/>
              <a:gdLst/>
              <a:ahLst/>
              <a:cxnLst/>
              <a:rect l="l" t="t" r="r" b="b"/>
              <a:pathLst>
                <a:path w="12422" h="5141" extrusionOk="0">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76"/>
            <p:cNvSpPr/>
            <p:nvPr/>
          </p:nvSpPr>
          <p:spPr>
            <a:xfrm>
              <a:off x="6574530" y="1717457"/>
              <a:ext cx="323314" cy="133807"/>
            </a:xfrm>
            <a:custGeom>
              <a:avLst/>
              <a:gdLst/>
              <a:ahLst/>
              <a:cxnLst/>
              <a:rect l="l" t="t" r="r" b="b"/>
              <a:pathLst>
                <a:path w="12422" h="5141" extrusionOk="0">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76"/>
            <p:cNvSpPr/>
            <p:nvPr/>
          </p:nvSpPr>
          <p:spPr>
            <a:xfrm>
              <a:off x="6563364" y="1606008"/>
              <a:ext cx="345645" cy="144999"/>
            </a:xfrm>
            <a:custGeom>
              <a:avLst/>
              <a:gdLst/>
              <a:ahLst/>
              <a:cxnLst/>
              <a:rect l="l" t="t" r="r" b="b"/>
              <a:pathLst>
                <a:path w="13280" h="5571" extrusionOk="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76"/>
            <p:cNvSpPr/>
            <p:nvPr/>
          </p:nvSpPr>
          <p:spPr>
            <a:xfrm>
              <a:off x="6591292" y="1606086"/>
              <a:ext cx="289790" cy="16710"/>
            </a:xfrm>
            <a:custGeom>
              <a:avLst/>
              <a:gdLst/>
              <a:ahLst/>
              <a:cxnLst/>
              <a:rect l="l" t="t" r="r" b="b"/>
              <a:pathLst>
                <a:path w="11134" h="642" extrusionOk="0">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76"/>
            <p:cNvSpPr/>
            <p:nvPr/>
          </p:nvSpPr>
          <p:spPr>
            <a:xfrm>
              <a:off x="6624711" y="1606008"/>
              <a:ext cx="22280" cy="245257"/>
            </a:xfrm>
            <a:custGeom>
              <a:avLst/>
              <a:gdLst/>
              <a:ahLst/>
              <a:cxnLst/>
              <a:rect l="l" t="t" r="r" b="b"/>
              <a:pathLst>
                <a:path w="856" h="9423" extrusionOk="0">
                  <a:moveTo>
                    <a:pt x="1" y="0"/>
                  </a:moveTo>
                  <a:lnTo>
                    <a:pt x="1" y="9423"/>
                  </a:lnTo>
                  <a:lnTo>
                    <a:pt x="856" y="9423"/>
                  </a:lnTo>
                  <a:lnTo>
                    <a:pt x="856" y="0"/>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76"/>
            <p:cNvSpPr/>
            <p:nvPr/>
          </p:nvSpPr>
          <p:spPr>
            <a:xfrm>
              <a:off x="6624711" y="1606008"/>
              <a:ext cx="22280" cy="16788"/>
            </a:xfrm>
            <a:custGeom>
              <a:avLst/>
              <a:gdLst/>
              <a:ahLst/>
              <a:cxnLst/>
              <a:rect l="l" t="t" r="r" b="b"/>
              <a:pathLst>
                <a:path w="856" h="645" extrusionOk="0">
                  <a:moveTo>
                    <a:pt x="1" y="0"/>
                  </a:moveTo>
                  <a:lnTo>
                    <a:pt x="1" y="644"/>
                  </a:lnTo>
                  <a:lnTo>
                    <a:pt x="856" y="644"/>
                  </a:lnTo>
                  <a:lnTo>
                    <a:pt x="85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76"/>
            <p:cNvSpPr/>
            <p:nvPr/>
          </p:nvSpPr>
          <p:spPr>
            <a:xfrm>
              <a:off x="6624711" y="1767638"/>
              <a:ext cx="22280" cy="16788"/>
            </a:xfrm>
            <a:custGeom>
              <a:avLst/>
              <a:gdLst/>
              <a:ahLst/>
              <a:cxnLst/>
              <a:rect l="l" t="t" r="r" b="b"/>
              <a:pathLst>
                <a:path w="856" h="645" extrusionOk="0">
                  <a:moveTo>
                    <a:pt x="1" y="0"/>
                  </a:moveTo>
                  <a:lnTo>
                    <a:pt x="1" y="644"/>
                  </a:lnTo>
                  <a:lnTo>
                    <a:pt x="856" y="644"/>
                  </a:lnTo>
                  <a:lnTo>
                    <a:pt x="856"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2" name="Google Shape;24072;p76"/>
            <p:cNvSpPr/>
            <p:nvPr/>
          </p:nvSpPr>
          <p:spPr>
            <a:xfrm>
              <a:off x="6624711" y="1828985"/>
              <a:ext cx="22280" cy="22280"/>
            </a:xfrm>
            <a:custGeom>
              <a:avLst/>
              <a:gdLst/>
              <a:ahLst/>
              <a:cxnLst/>
              <a:rect l="l" t="t" r="r" b="b"/>
              <a:pathLst>
                <a:path w="856" h="856" extrusionOk="0">
                  <a:moveTo>
                    <a:pt x="1" y="1"/>
                  </a:moveTo>
                  <a:lnTo>
                    <a:pt x="1" y="856"/>
                  </a:lnTo>
                  <a:lnTo>
                    <a:pt x="856" y="856"/>
                  </a:lnTo>
                  <a:lnTo>
                    <a:pt x="85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3" name="Google Shape;24073;p76"/>
            <p:cNvSpPr/>
            <p:nvPr/>
          </p:nvSpPr>
          <p:spPr>
            <a:xfrm>
              <a:off x="6825357" y="1606008"/>
              <a:ext cx="22280" cy="245257"/>
            </a:xfrm>
            <a:custGeom>
              <a:avLst/>
              <a:gdLst/>
              <a:ahLst/>
              <a:cxnLst/>
              <a:rect l="l" t="t" r="r" b="b"/>
              <a:pathLst>
                <a:path w="856" h="9423" extrusionOk="0">
                  <a:moveTo>
                    <a:pt x="1" y="0"/>
                  </a:moveTo>
                  <a:lnTo>
                    <a:pt x="1" y="9423"/>
                  </a:lnTo>
                  <a:lnTo>
                    <a:pt x="856" y="9423"/>
                  </a:lnTo>
                  <a:lnTo>
                    <a:pt x="856" y="0"/>
                  </a:ln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76"/>
            <p:cNvSpPr/>
            <p:nvPr/>
          </p:nvSpPr>
          <p:spPr>
            <a:xfrm>
              <a:off x="6825357" y="1606008"/>
              <a:ext cx="22280" cy="16788"/>
            </a:xfrm>
            <a:custGeom>
              <a:avLst/>
              <a:gdLst/>
              <a:ahLst/>
              <a:cxnLst/>
              <a:rect l="l" t="t" r="r" b="b"/>
              <a:pathLst>
                <a:path w="856" h="645" extrusionOk="0">
                  <a:moveTo>
                    <a:pt x="1" y="0"/>
                  </a:moveTo>
                  <a:lnTo>
                    <a:pt x="1" y="644"/>
                  </a:lnTo>
                  <a:lnTo>
                    <a:pt x="856" y="644"/>
                  </a:lnTo>
                  <a:lnTo>
                    <a:pt x="856"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76"/>
            <p:cNvSpPr/>
            <p:nvPr/>
          </p:nvSpPr>
          <p:spPr>
            <a:xfrm>
              <a:off x="6825357" y="1767638"/>
              <a:ext cx="22280" cy="16788"/>
            </a:xfrm>
            <a:custGeom>
              <a:avLst/>
              <a:gdLst/>
              <a:ahLst/>
              <a:cxnLst/>
              <a:rect l="l" t="t" r="r" b="b"/>
              <a:pathLst>
                <a:path w="856" h="645" extrusionOk="0">
                  <a:moveTo>
                    <a:pt x="1" y="0"/>
                  </a:moveTo>
                  <a:lnTo>
                    <a:pt x="1" y="644"/>
                  </a:lnTo>
                  <a:lnTo>
                    <a:pt x="856" y="644"/>
                  </a:lnTo>
                  <a:lnTo>
                    <a:pt x="856" y="0"/>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76"/>
            <p:cNvSpPr/>
            <p:nvPr/>
          </p:nvSpPr>
          <p:spPr>
            <a:xfrm>
              <a:off x="6825357" y="1828985"/>
              <a:ext cx="22280" cy="22280"/>
            </a:xfrm>
            <a:custGeom>
              <a:avLst/>
              <a:gdLst/>
              <a:ahLst/>
              <a:cxnLst/>
              <a:rect l="l" t="t" r="r" b="b"/>
              <a:pathLst>
                <a:path w="856" h="856" extrusionOk="0">
                  <a:moveTo>
                    <a:pt x="1" y="1"/>
                  </a:moveTo>
                  <a:lnTo>
                    <a:pt x="1" y="856"/>
                  </a:lnTo>
                  <a:lnTo>
                    <a:pt x="856" y="856"/>
                  </a:lnTo>
                  <a:lnTo>
                    <a:pt x="856"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76"/>
            <p:cNvSpPr/>
            <p:nvPr/>
          </p:nvSpPr>
          <p:spPr>
            <a:xfrm>
              <a:off x="6708337" y="1706370"/>
              <a:ext cx="55699" cy="22280"/>
            </a:xfrm>
            <a:custGeom>
              <a:avLst/>
              <a:gdLst/>
              <a:ahLst/>
              <a:cxnLst/>
              <a:rect l="l" t="t" r="r" b="b"/>
              <a:pathLst>
                <a:path w="2140" h="856" extrusionOk="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76"/>
            <p:cNvSpPr/>
            <p:nvPr/>
          </p:nvSpPr>
          <p:spPr>
            <a:xfrm>
              <a:off x="6613649" y="1728623"/>
              <a:ext cx="44533" cy="39041"/>
            </a:xfrm>
            <a:custGeom>
              <a:avLst/>
              <a:gdLst/>
              <a:ahLst/>
              <a:cxnLst/>
              <a:rect l="l" t="t" r="r" b="b"/>
              <a:pathLst>
                <a:path w="1711" h="1500" extrusionOk="0">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76"/>
            <p:cNvSpPr/>
            <p:nvPr/>
          </p:nvSpPr>
          <p:spPr>
            <a:xfrm>
              <a:off x="6613545" y="1728623"/>
              <a:ext cx="44637" cy="16788"/>
            </a:xfrm>
            <a:custGeom>
              <a:avLst/>
              <a:gdLst/>
              <a:ahLst/>
              <a:cxnLst/>
              <a:rect l="l" t="t" r="r" b="b"/>
              <a:pathLst>
                <a:path w="1715" h="645" extrusionOk="0">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76"/>
            <p:cNvSpPr/>
            <p:nvPr/>
          </p:nvSpPr>
          <p:spPr>
            <a:xfrm>
              <a:off x="6814191" y="1728623"/>
              <a:ext cx="44637" cy="39041"/>
            </a:xfrm>
            <a:custGeom>
              <a:avLst/>
              <a:gdLst/>
              <a:ahLst/>
              <a:cxnLst/>
              <a:rect l="l" t="t" r="r" b="b"/>
              <a:pathLst>
                <a:path w="1715" h="1500" extrusionOk="0">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76"/>
            <p:cNvSpPr/>
            <p:nvPr/>
          </p:nvSpPr>
          <p:spPr>
            <a:xfrm>
              <a:off x="6814191" y="1728623"/>
              <a:ext cx="44637" cy="16788"/>
            </a:xfrm>
            <a:custGeom>
              <a:avLst/>
              <a:gdLst/>
              <a:ahLst/>
              <a:cxnLst/>
              <a:rect l="l" t="t" r="r" b="b"/>
              <a:pathLst>
                <a:path w="1715" h="645" extrusionOk="0">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76"/>
            <p:cNvSpPr/>
            <p:nvPr/>
          </p:nvSpPr>
          <p:spPr>
            <a:xfrm>
              <a:off x="6558237" y="1550777"/>
              <a:ext cx="355978" cy="305797"/>
            </a:xfrm>
            <a:custGeom>
              <a:avLst/>
              <a:gdLst/>
              <a:ahLst/>
              <a:cxnLst/>
              <a:rect l="l" t="t" r="r" b="b"/>
              <a:pathLst>
                <a:path w="13677" h="11749" extrusionOk="0">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76"/>
            <p:cNvSpPr/>
            <p:nvPr/>
          </p:nvSpPr>
          <p:spPr>
            <a:xfrm>
              <a:off x="6703106" y="1701242"/>
              <a:ext cx="66162" cy="32717"/>
            </a:xfrm>
            <a:custGeom>
              <a:avLst/>
              <a:gdLst/>
              <a:ahLst/>
              <a:cxnLst/>
              <a:rect l="l" t="t" r="r" b="b"/>
              <a:pathLst>
                <a:path w="2542" h="1257" extrusionOk="0">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84" name="Google Shape;24084;p76"/>
          <p:cNvGrpSpPr/>
          <p:nvPr/>
        </p:nvGrpSpPr>
        <p:grpSpPr>
          <a:xfrm>
            <a:off x="1809858" y="2454296"/>
            <a:ext cx="417065" cy="312018"/>
            <a:chOff x="1809858" y="2454296"/>
            <a:chExt cx="417065" cy="312018"/>
          </a:xfrm>
        </p:grpSpPr>
        <p:sp>
          <p:nvSpPr>
            <p:cNvPr id="24085" name="Google Shape;24085;p76"/>
            <p:cNvSpPr/>
            <p:nvPr/>
          </p:nvSpPr>
          <p:spPr>
            <a:xfrm>
              <a:off x="1816833" y="2460438"/>
              <a:ext cx="404780" cy="215117"/>
            </a:xfrm>
            <a:custGeom>
              <a:avLst/>
              <a:gdLst/>
              <a:ahLst/>
              <a:cxnLst/>
              <a:rect l="l" t="t" r="r" b="b"/>
              <a:pathLst>
                <a:path w="15552" h="8265" extrusionOk="0">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76"/>
            <p:cNvSpPr/>
            <p:nvPr/>
          </p:nvSpPr>
          <p:spPr>
            <a:xfrm>
              <a:off x="1815454" y="2525793"/>
              <a:ext cx="368706" cy="149762"/>
            </a:xfrm>
            <a:custGeom>
              <a:avLst/>
              <a:gdLst/>
              <a:ahLst/>
              <a:cxnLst/>
              <a:rect l="l" t="t" r="r" b="b"/>
              <a:pathLst>
                <a:path w="14166" h="5754" extrusionOk="0">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76"/>
            <p:cNvSpPr/>
            <p:nvPr/>
          </p:nvSpPr>
          <p:spPr>
            <a:xfrm>
              <a:off x="1947127" y="2564731"/>
              <a:ext cx="143359" cy="195440"/>
            </a:xfrm>
            <a:custGeom>
              <a:avLst/>
              <a:gdLst/>
              <a:ahLst/>
              <a:cxnLst/>
              <a:rect l="l" t="t" r="r" b="b"/>
              <a:pathLst>
                <a:path w="5508" h="7509" extrusionOk="0">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76"/>
            <p:cNvSpPr/>
            <p:nvPr/>
          </p:nvSpPr>
          <p:spPr>
            <a:xfrm>
              <a:off x="2044860" y="2610331"/>
              <a:ext cx="45626" cy="13014"/>
            </a:xfrm>
            <a:custGeom>
              <a:avLst/>
              <a:gdLst/>
              <a:ahLst/>
              <a:cxnLst/>
              <a:rect l="l" t="t" r="r" b="b"/>
              <a:pathLst>
                <a:path w="1753" h="500" extrusionOk="0">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76"/>
            <p:cNvSpPr/>
            <p:nvPr/>
          </p:nvSpPr>
          <p:spPr>
            <a:xfrm>
              <a:off x="1809858" y="2454296"/>
              <a:ext cx="417065" cy="227298"/>
            </a:xfrm>
            <a:custGeom>
              <a:avLst/>
              <a:gdLst/>
              <a:ahLst/>
              <a:cxnLst/>
              <a:rect l="l" t="t" r="r" b="b"/>
              <a:pathLst>
                <a:path w="16024" h="8733" extrusionOk="0">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76"/>
            <p:cNvSpPr/>
            <p:nvPr/>
          </p:nvSpPr>
          <p:spPr>
            <a:xfrm>
              <a:off x="1941010" y="2558588"/>
              <a:ext cx="155514" cy="207725"/>
            </a:xfrm>
            <a:custGeom>
              <a:avLst/>
              <a:gdLst/>
              <a:ahLst/>
              <a:cxnLst/>
              <a:rect l="l" t="t" r="r" b="b"/>
              <a:pathLst>
                <a:path w="5975" h="7981" extrusionOk="0">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76"/>
            <p:cNvSpPr/>
            <p:nvPr/>
          </p:nvSpPr>
          <p:spPr>
            <a:xfrm>
              <a:off x="1984528" y="2643308"/>
              <a:ext cx="68687" cy="84173"/>
            </a:xfrm>
            <a:custGeom>
              <a:avLst/>
              <a:gdLst/>
              <a:ahLst/>
              <a:cxnLst/>
              <a:rect l="l" t="t" r="r" b="b"/>
              <a:pathLst>
                <a:path w="2639" h="3234" extrusionOk="0">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76"/>
            <p:cNvSpPr/>
            <p:nvPr/>
          </p:nvSpPr>
          <p:spPr>
            <a:xfrm>
              <a:off x="1984268" y="2481755"/>
              <a:ext cx="54554" cy="37089"/>
            </a:xfrm>
            <a:custGeom>
              <a:avLst/>
              <a:gdLst/>
              <a:ahLst/>
              <a:cxnLst/>
              <a:rect l="l" t="t" r="r" b="b"/>
              <a:pathLst>
                <a:path w="2096" h="1425" extrusionOk="0">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76"/>
            <p:cNvSpPr/>
            <p:nvPr/>
          </p:nvSpPr>
          <p:spPr>
            <a:xfrm>
              <a:off x="2088794" y="2522384"/>
              <a:ext cx="42165" cy="35371"/>
            </a:xfrm>
            <a:custGeom>
              <a:avLst/>
              <a:gdLst/>
              <a:ahLst/>
              <a:cxnLst/>
              <a:rect l="l" t="t" r="r" b="b"/>
              <a:pathLst>
                <a:path w="1620" h="1359" extrusionOk="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94" name="Google Shape;24094;p76"/>
          <p:cNvGrpSpPr/>
          <p:nvPr/>
        </p:nvGrpSpPr>
        <p:grpSpPr>
          <a:xfrm>
            <a:off x="877266" y="1990798"/>
            <a:ext cx="340934" cy="355952"/>
            <a:chOff x="877266" y="1990798"/>
            <a:chExt cx="340934" cy="355952"/>
          </a:xfrm>
        </p:grpSpPr>
        <p:sp>
          <p:nvSpPr>
            <p:cNvPr id="24095" name="Google Shape;24095;p76"/>
            <p:cNvSpPr/>
            <p:nvPr/>
          </p:nvSpPr>
          <p:spPr>
            <a:xfrm>
              <a:off x="999231" y="1996030"/>
              <a:ext cx="214310" cy="164494"/>
            </a:xfrm>
            <a:custGeom>
              <a:avLst/>
              <a:gdLst/>
              <a:ahLst/>
              <a:cxnLst/>
              <a:rect l="l" t="t" r="r" b="b"/>
              <a:pathLst>
                <a:path w="8234" h="6320" extrusionOk="0">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76"/>
            <p:cNvSpPr/>
            <p:nvPr/>
          </p:nvSpPr>
          <p:spPr>
            <a:xfrm>
              <a:off x="1033379" y="1995926"/>
              <a:ext cx="151688" cy="164520"/>
            </a:xfrm>
            <a:custGeom>
              <a:avLst/>
              <a:gdLst/>
              <a:ahLst/>
              <a:cxnLst/>
              <a:rect l="l" t="t" r="r" b="b"/>
              <a:pathLst>
                <a:path w="5828" h="6321" extrusionOk="0">
                  <a:moveTo>
                    <a:pt x="4522" y="1"/>
                  </a:moveTo>
                  <a:lnTo>
                    <a:pt x="0" y="6320"/>
                  </a:lnTo>
                  <a:lnTo>
                    <a:pt x="1306" y="6320"/>
                  </a:lnTo>
                  <a:lnTo>
                    <a:pt x="5827"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76"/>
            <p:cNvSpPr/>
            <p:nvPr/>
          </p:nvSpPr>
          <p:spPr>
            <a:xfrm>
              <a:off x="1067345" y="1995926"/>
              <a:ext cx="146196" cy="164598"/>
            </a:xfrm>
            <a:custGeom>
              <a:avLst/>
              <a:gdLst/>
              <a:ahLst/>
              <a:cxnLst/>
              <a:rect l="l" t="t" r="r" b="b"/>
              <a:pathLst>
                <a:path w="5617" h="6324" extrusionOk="0">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76"/>
            <p:cNvSpPr/>
            <p:nvPr/>
          </p:nvSpPr>
          <p:spPr>
            <a:xfrm>
              <a:off x="884008" y="1996030"/>
              <a:ext cx="214232" cy="164494"/>
            </a:xfrm>
            <a:custGeom>
              <a:avLst/>
              <a:gdLst/>
              <a:ahLst/>
              <a:cxnLst/>
              <a:rect l="l" t="t" r="r" b="b"/>
              <a:pathLst>
                <a:path w="8231" h="6320" extrusionOk="0">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76"/>
            <p:cNvSpPr/>
            <p:nvPr/>
          </p:nvSpPr>
          <p:spPr>
            <a:xfrm>
              <a:off x="914225" y="1995926"/>
              <a:ext cx="151688" cy="164520"/>
            </a:xfrm>
            <a:custGeom>
              <a:avLst/>
              <a:gdLst/>
              <a:ahLst/>
              <a:cxnLst/>
              <a:rect l="l" t="t" r="r" b="b"/>
              <a:pathLst>
                <a:path w="5828" h="6321" extrusionOk="0">
                  <a:moveTo>
                    <a:pt x="1" y="1"/>
                  </a:moveTo>
                  <a:lnTo>
                    <a:pt x="4522" y="6320"/>
                  </a:lnTo>
                  <a:lnTo>
                    <a:pt x="5828" y="6320"/>
                  </a:lnTo>
                  <a:lnTo>
                    <a:pt x="1306" y="1"/>
                  </a:ln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76"/>
            <p:cNvSpPr/>
            <p:nvPr/>
          </p:nvSpPr>
          <p:spPr>
            <a:xfrm>
              <a:off x="884008" y="1995926"/>
              <a:ext cx="147940" cy="164598"/>
            </a:xfrm>
            <a:custGeom>
              <a:avLst/>
              <a:gdLst/>
              <a:ahLst/>
              <a:cxnLst/>
              <a:rect l="l" t="t" r="r" b="b"/>
              <a:pathLst>
                <a:path w="5684" h="6324" extrusionOk="0">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76"/>
            <p:cNvSpPr/>
            <p:nvPr/>
          </p:nvSpPr>
          <p:spPr>
            <a:xfrm>
              <a:off x="1082832" y="2112971"/>
              <a:ext cx="33914" cy="47474"/>
            </a:xfrm>
            <a:custGeom>
              <a:avLst/>
              <a:gdLst/>
              <a:ahLst/>
              <a:cxnLst/>
              <a:rect l="l" t="t" r="r" b="b"/>
              <a:pathLst>
                <a:path w="1303" h="1824" extrusionOk="0">
                  <a:moveTo>
                    <a:pt x="711" y="1"/>
                  </a:moveTo>
                  <a:lnTo>
                    <a:pt x="0" y="996"/>
                  </a:lnTo>
                  <a:lnTo>
                    <a:pt x="592" y="1823"/>
                  </a:lnTo>
                  <a:lnTo>
                    <a:pt x="1081" y="1141"/>
                  </a:lnTo>
                  <a:lnTo>
                    <a:pt x="1302" y="831"/>
                  </a:lnTo>
                  <a:lnTo>
                    <a:pt x="711"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76"/>
            <p:cNvSpPr/>
            <p:nvPr/>
          </p:nvSpPr>
          <p:spPr>
            <a:xfrm>
              <a:off x="1065810" y="2089260"/>
              <a:ext cx="35554" cy="49660"/>
            </a:xfrm>
            <a:custGeom>
              <a:avLst/>
              <a:gdLst/>
              <a:ahLst/>
              <a:cxnLst/>
              <a:rect l="l" t="t" r="r" b="b"/>
              <a:pathLst>
                <a:path w="1366" h="1908" extrusionOk="0">
                  <a:moveTo>
                    <a:pt x="711" y="0"/>
                  </a:moveTo>
                  <a:lnTo>
                    <a:pt x="0" y="992"/>
                  </a:lnTo>
                  <a:lnTo>
                    <a:pt x="654" y="1907"/>
                  </a:lnTo>
                  <a:lnTo>
                    <a:pt x="1365" y="912"/>
                  </a:lnTo>
                  <a:lnTo>
                    <a:pt x="711" y="0"/>
                  </a:ln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76"/>
            <p:cNvSpPr/>
            <p:nvPr/>
          </p:nvSpPr>
          <p:spPr>
            <a:xfrm>
              <a:off x="1048762" y="2065341"/>
              <a:ext cx="35554" cy="49765"/>
            </a:xfrm>
            <a:custGeom>
              <a:avLst/>
              <a:gdLst/>
              <a:ahLst/>
              <a:cxnLst/>
              <a:rect l="l" t="t" r="r" b="b"/>
              <a:pathLst>
                <a:path w="1366" h="1912" extrusionOk="0">
                  <a:moveTo>
                    <a:pt x="708" y="1"/>
                  </a:moveTo>
                  <a:lnTo>
                    <a:pt x="1" y="993"/>
                  </a:lnTo>
                  <a:lnTo>
                    <a:pt x="655" y="1911"/>
                  </a:lnTo>
                  <a:lnTo>
                    <a:pt x="1366" y="919"/>
                  </a:lnTo>
                  <a:lnTo>
                    <a:pt x="708" y="1"/>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76"/>
            <p:cNvSpPr/>
            <p:nvPr/>
          </p:nvSpPr>
          <p:spPr>
            <a:xfrm>
              <a:off x="941711" y="2132752"/>
              <a:ext cx="214050" cy="208767"/>
            </a:xfrm>
            <a:custGeom>
              <a:avLst/>
              <a:gdLst/>
              <a:ahLst/>
              <a:cxnLst/>
              <a:rect l="l" t="t" r="r" b="b"/>
              <a:pathLst>
                <a:path w="8224" h="8021" extrusionOk="0">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76"/>
            <p:cNvSpPr/>
            <p:nvPr/>
          </p:nvSpPr>
          <p:spPr>
            <a:xfrm>
              <a:off x="1033093" y="2132752"/>
              <a:ext cx="122668" cy="208767"/>
            </a:xfrm>
            <a:custGeom>
              <a:avLst/>
              <a:gdLst/>
              <a:ahLst/>
              <a:cxnLst/>
              <a:rect l="l" t="t" r="r" b="b"/>
              <a:pathLst>
                <a:path w="4713" h="8021" extrusionOk="0">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6" name="Google Shape;24106;p76"/>
            <p:cNvSpPr/>
            <p:nvPr/>
          </p:nvSpPr>
          <p:spPr>
            <a:xfrm>
              <a:off x="969820" y="2158207"/>
              <a:ext cx="157831" cy="157727"/>
            </a:xfrm>
            <a:custGeom>
              <a:avLst/>
              <a:gdLst/>
              <a:ahLst/>
              <a:cxnLst/>
              <a:rect l="l" t="t" r="r" b="b"/>
              <a:pathLst>
                <a:path w="6064" h="6060" extrusionOk="0">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7" name="Google Shape;24107;p76"/>
            <p:cNvSpPr/>
            <p:nvPr/>
          </p:nvSpPr>
          <p:spPr>
            <a:xfrm>
              <a:off x="1033093" y="2158207"/>
              <a:ext cx="98748" cy="157753"/>
            </a:xfrm>
            <a:custGeom>
              <a:avLst/>
              <a:gdLst/>
              <a:ahLst/>
              <a:cxnLst/>
              <a:rect l="l" t="t" r="r" b="b"/>
              <a:pathLst>
                <a:path w="3794" h="6061" extrusionOk="0">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76"/>
            <p:cNvSpPr/>
            <p:nvPr/>
          </p:nvSpPr>
          <p:spPr>
            <a:xfrm>
              <a:off x="877266" y="1990798"/>
              <a:ext cx="340934" cy="355952"/>
            </a:xfrm>
            <a:custGeom>
              <a:avLst/>
              <a:gdLst/>
              <a:ahLst/>
              <a:cxnLst/>
              <a:rect l="l" t="t" r="r" b="b"/>
              <a:pathLst>
                <a:path w="13099" h="13676" extrusionOk="0">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76"/>
            <p:cNvSpPr/>
            <p:nvPr/>
          </p:nvSpPr>
          <p:spPr>
            <a:xfrm>
              <a:off x="965057" y="2152923"/>
              <a:ext cx="167149" cy="77640"/>
            </a:xfrm>
            <a:custGeom>
              <a:avLst/>
              <a:gdLst/>
              <a:ahLst/>
              <a:cxnLst/>
              <a:rect l="l" t="t" r="r" b="b"/>
              <a:pathLst>
                <a:path w="6422" h="2983" extrusionOk="0">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76"/>
            <p:cNvSpPr/>
            <p:nvPr/>
          </p:nvSpPr>
          <p:spPr>
            <a:xfrm>
              <a:off x="964849" y="2243785"/>
              <a:ext cx="167461" cy="77380"/>
            </a:xfrm>
            <a:custGeom>
              <a:avLst/>
              <a:gdLst/>
              <a:ahLst/>
              <a:cxnLst/>
              <a:rect l="l" t="t" r="r" b="b"/>
              <a:pathLst>
                <a:path w="6434" h="2973" extrusionOk="0">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76"/>
            <p:cNvSpPr/>
            <p:nvPr/>
          </p:nvSpPr>
          <p:spPr>
            <a:xfrm>
              <a:off x="1033093" y="2201595"/>
              <a:ext cx="19364" cy="71029"/>
            </a:xfrm>
            <a:custGeom>
              <a:avLst/>
              <a:gdLst/>
              <a:ahLst/>
              <a:cxnLst/>
              <a:rect l="l" t="t" r="r" b="b"/>
              <a:pathLst>
                <a:path w="744" h="2729" extrusionOk="0">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12" name="Google Shape;24112;p76"/>
          <p:cNvGrpSpPr/>
          <p:nvPr/>
        </p:nvGrpSpPr>
        <p:grpSpPr>
          <a:xfrm>
            <a:off x="6523907" y="2422490"/>
            <a:ext cx="400928" cy="375603"/>
            <a:chOff x="6523907" y="2422490"/>
            <a:chExt cx="400928" cy="375603"/>
          </a:xfrm>
        </p:grpSpPr>
        <p:sp>
          <p:nvSpPr>
            <p:cNvPr id="24113" name="Google Shape;24113;p76"/>
            <p:cNvSpPr/>
            <p:nvPr/>
          </p:nvSpPr>
          <p:spPr>
            <a:xfrm>
              <a:off x="6529841" y="2504373"/>
              <a:ext cx="389137" cy="287838"/>
            </a:xfrm>
            <a:custGeom>
              <a:avLst/>
              <a:gdLst/>
              <a:ahLst/>
              <a:cxnLst/>
              <a:rect l="l" t="t" r="r" b="b"/>
              <a:pathLst>
                <a:path w="14951" h="11059" extrusionOk="0">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4" name="Google Shape;24114;p76"/>
            <p:cNvSpPr/>
            <p:nvPr/>
          </p:nvSpPr>
          <p:spPr>
            <a:xfrm>
              <a:off x="6529763" y="2504373"/>
              <a:ext cx="194634" cy="287838"/>
            </a:xfrm>
            <a:custGeom>
              <a:avLst/>
              <a:gdLst/>
              <a:ahLst/>
              <a:cxnLst/>
              <a:rect l="l" t="t" r="r" b="b"/>
              <a:pathLst>
                <a:path w="7478" h="11059" extrusionOk="0">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76"/>
            <p:cNvSpPr/>
            <p:nvPr/>
          </p:nvSpPr>
          <p:spPr>
            <a:xfrm>
              <a:off x="6563546" y="2538156"/>
              <a:ext cx="321648" cy="220271"/>
            </a:xfrm>
            <a:custGeom>
              <a:avLst/>
              <a:gdLst/>
              <a:ahLst/>
              <a:cxnLst/>
              <a:rect l="l" t="t" r="r" b="b"/>
              <a:pathLst>
                <a:path w="12358" h="8463" extrusionOk="0">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76"/>
            <p:cNvSpPr/>
            <p:nvPr/>
          </p:nvSpPr>
          <p:spPr>
            <a:xfrm>
              <a:off x="6563546" y="2538156"/>
              <a:ext cx="160850" cy="220271"/>
            </a:xfrm>
            <a:custGeom>
              <a:avLst/>
              <a:gdLst/>
              <a:ahLst/>
              <a:cxnLst/>
              <a:rect l="l" t="t" r="r" b="b"/>
              <a:pathLst>
                <a:path w="6180" h="8463" extrusionOk="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76"/>
            <p:cNvSpPr/>
            <p:nvPr/>
          </p:nvSpPr>
          <p:spPr>
            <a:xfrm>
              <a:off x="6647980" y="2428451"/>
              <a:ext cx="152781" cy="127509"/>
            </a:xfrm>
            <a:custGeom>
              <a:avLst/>
              <a:gdLst/>
              <a:ahLst/>
              <a:cxnLst/>
              <a:rect l="l" t="t" r="r" b="b"/>
              <a:pathLst>
                <a:path w="5870" h="4899" extrusionOk="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76"/>
            <p:cNvSpPr/>
            <p:nvPr/>
          </p:nvSpPr>
          <p:spPr>
            <a:xfrm>
              <a:off x="6637829" y="2671495"/>
              <a:ext cx="44429" cy="38052"/>
            </a:xfrm>
            <a:custGeom>
              <a:avLst/>
              <a:gdLst/>
              <a:ahLst/>
              <a:cxnLst/>
              <a:rect l="l" t="t" r="r" b="b"/>
              <a:pathLst>
                <a:path w="1707" h="1462" extrusionOk="0">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76"/>
            <p:cNvSpPr/>
            <p:nvPr/>
          </p:nvSpPr>
          <p:spPr>
            <a:xfrm>
              <a:off x="6706932" y="2599685"/>
              <a:ext cx="43284" cy="38156"/>
            </a:xfrm>
            <a:custGeom>
              <a:avLst/>
              <a:gdLst/>
              <a:ahLst/>
              <a:cxnLst/>
              <a:rect l="l" t="t" r="r" b="b"/>
              <a:pathLst>
                <a:path w="1663" h="1466" extrusionOk="0">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76"/>
            <p:cNvSpPr/>
            <p:nvPr/>
          </p:nvSpPr>
          <p:spPr>
            <a:xfrm>
              <a:off x="6647980" y="2428451"/>
              <a:ext cx="76417" cy="127509"/>
            </a:xfrm>
            <a:custGeom>
              <a:avLst/>
              <a:gdLst/>
              <a:ahLst/>
              <a:cxnLst/>
              <a:rect l="l" t="t" r="r" b="b"/>
              <a:pathLst>
                <a:path w="2936" h="4899" extrusionOk="0">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76"/>
            <p:cNvSpPr/>
            <p:nvPr/>
          </p:nvSpPr>
          <p:spPr>
            <a:xfrm>
              <a:off x="6701180" y="2495888"/>
              <a:ext cx="40525" cy="34695"/>
            </a:xfrm>
            <a:custGeom>
              <a:avLst/>
              <a:gdLst/>
              <a:ahLst/>
              <a:cxnLst/>
              <a:rect l="l" t="t" r="r" b="b"/>
              <a:pathLst>
                <a:path w="1557" h="1333" extrusionOk="0">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2" name="Google Shape;24122;p76"/>
            <p:cNvSpPr/>
            <p:nvPr/>
          </p:nvSpPr>
          <p:spPr>
            <a:xfrm>
              <a:off x="6624529" y="2591461"/>
              <a:ext cx="208272" cy="130632"/>
            </a:xfrm>
            <a:custGeom>
              <a:avLst/>
              <a:gdLst/>
              <a:ahLst/>
              <a:cxnLst/>
              <a:rect l="l" t="t" r="r" b="b"/>
              <a:pathLst>
                <a:path w="8002" h="5019" extrusionOk="0">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3" name="Google Shape;24123;p76"/>
            <p:cNvSpPr/>
            <p:nvPr/>
          </p:nvSpPr>
          <p:spPr>
            <a:xfrm>
              <a:off x="6597226" y="2582846"/>
              <a:ext cx="43492" cy="38234"/>
            </a:xfrm>
            <a:custGeom>
              <a:avLst/>
              <a:gdLst/>
              <a:ahLst/>
              <a:cxnLst/>
              <a:rect l="l" t="t" r="r" b="b"/>
              <a:pathLst>
                <a:path w="1671" h="1469" extrusionOk="0">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76"/>
            <p:cNvSpPr/>
            <p:nvPr/>
          </p:nvSpPr>
          <p:spPr>
            <a:xfrm>
              <a:off x="6816638" y="2684093"/>
              <a:ext cx="43310" cy="38130"/>
            </a:xfrm>
            <a:custGeom>
              <a:avLst/>
              <a:gdLst/>
              <a:ahLst/>
              <a:cxnLst/>
              <a:rect l="l" t="t" r="r" b="b"/>
              <a:pathLst>
                <a:path w="1664" h="1465" extrusionOk="0">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76"/>
            <p:cNvSpPr/>
            <p:nvPr/>
          </p:nvSpPr>
          <p:spPr>
            <a:xfrm>
              <a:off x="6523907" y="2422490"/>
              <a:ext cx="400928" cy="375603"/>
            </a:xfrm>
            <a:custGeom>
              <a:avLst/>
              <a:gdLst/>
              <a:ahLst/>
              <a:cxnLst/>
              <a:rect l="l" t="t" r="r" b="b"/>
              <a:pathLst>
                <a:path w="15404" h="14431" extrusionOk="0">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6" name="Google Shape;24126;p76"/>
            <p:cNvSpPr/>
            <p:nvPr/>
          </p:nvSpPr>
          <p:spPr>
            <a:xfrm>
              <a:off x="6701102" y="2490006"/>
              <a:ext cx="54319" cy="46433"/>
            </a:xfrm>
            <a:custGeom>
              <a:avLst/>
              <a:gdLst/>
              <a:ahLst/>
              <a:cxnLst/>
              <a:rect l="l" t="t" r="r" b="b"/>
              <a:pathLst>
                <a:path w="2087" h="1784" extrusionOk="0">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27" name="Google Shape;24127;p76"/>
          <p:cNvGrpSpPr/>
          <p:nvPr/>
        </p:nvGrpSpPr>
        <p:grpSpPr>
          <a:xfrm>
            <a:off x="5191637" y="1972006"/>
            <a:ext cx="231332" cy="370580"/>
            <a:chOff x="5191637" y="1972006"/>
            <a:chExt cx="231332" cy="370580"/>
          </a:xfrm>
        </p:grpSpPr>
        <p:sp>
          <p:nvSpPr>
            <p:cNvPr id="24128" name="Google Shape;24128;p76"/>
            <p:cNvSpPr/>
            <p:nvPr/>
          </p:nvSpPr>
          <p:spPr>
            <a:xfrm>
              <a:off x="5208841" y="2012505"/>
              <a:ext cx="196924" cy="208454"/>
            </a:xfrm>
            <a:custGeom>
              <a:avLst/>
              <a:gdLst/>
              <a:ahLst/>
              <a:cxnLst/>
              <a:rect l="l" t="t" r="r" b="b"/>
              <a:pathLst>
                <a:path w="7566" h="8009" extrusionOk="0">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76"/>
            <p:cNvSpPr/>
            <p:nvPr/>
          </p:nvSpPr>
          <p:spPr>
            <a:xfrm>
              <a:off x="5208841" y="2012505"/>
              <a:ext cx="196924" cy="23191"/>
            </a:xfrm>
            <a:custGeom>
              <a:avLst/>
              <a:gdLst/>
              <a:ahLst/>
              <a:cxnLst/>
              <a:rect l="l" t="t" r="r" b="b"/>
              <a:pathLst>
                <a:path w="7566" h="891" extrusionOk="0">
                  <a:moveTo>
                    <a:pt x="1" y="1"/>
                  </a:moveTo>
                  <a:lnTo>
                    <a:pt x="1" y="891"/>
                  </a:lnTo>
                  <a:lnTo>
                    <a:pt x="7565" y="891"/>
                  </a:lnTo>
                  <a:lnTo>
                    <a:pt x="7565"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76"/>
            <p:cNvSpPr/>
            <p:nvPr/>
          </p:nvSpPr>
          <p:spPr>
            <a:xfrm>
              <a:off x="5197311" y="1995119"/>
              <a:ext cx="219984" cy="23191"/>
            </a:xfrm>
            <a:custGeom>
              <a:avLst/>
              <a:gdLst/>
              <a:ahLst/>
              <a:cxnLst/>
              <a:rect l="l" t="t" r="r" b="b"/>
              <a:pathLst>
                <a:path w="8452" h="891" extrusionOk="0">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76"/>
            <p:cNvSpPr/>
            <p:nvPr/>
          </p:nvSpPr>
          <p:spPr>
            <a:xfrm>
              <a:off x="5191637" y="1972006"/>
              <a:ext cx="231332" cy="370580"/>
            </a:xfrm>
            <a:custGeom>
              <a:avLst/>
              <a:gdLst/>
              <a:ahLst/>
              <a:cxnLst/>
              <a:rect l="l" t="t" r="r" b="b"/>
              <a:pathLst>
                <a:path w="8888" h="14238" extrusionOk="0">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76"/>
            <p:cNvSpPr/>
            <p:nvPr/>
          </p:nvSpPr>
          <p:spPr>
            <a:xfrm>
              <a:off x="5229923" y="2064794"/>
              <a:ext cx="152391" cy="109602"/>
            </a:xfrm>
            <a:custGeom>
              <a:avLst/>
              <a:gdLst/>
              <a:ahLst/>
              <a:cxnLst/>
              <a:rect l="l" t="t" r="r" b="b"/>
              <a:pathLst>
                <a:path w="5855" h="4211" extrusionOk="0">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33" name="Google Shape;24133;p76"/>
          <p:cNvGrpSpPr/>
          <p:nvPr/>
        </p:nvGrpSpPr>
        <p:grpSpPr>
          <a:xfrm>
            <a:off x="4667521" y="1540132"/>
            <a:ext cx="363786" cy="326983"/>
            <a:chOff x="4667521" y="1540132"/>
            <a:chExt cx="363786" cy="326983"/>
          </a:xfrm>
        </p:grpSpPr>
        <p:sp>
          <p:nvSpPr>
            <p:cNvPr id="24134" name="Google Shape;24134;p76"/>
            <p:cNvSpPr/>
            <p:nvPr/>
          </p:nvSpPr>
          <p:spPr>
            <a:xfrm>
              <a:off x="4817908" y="1606372"/>
              <a:ext cx="28786" cy="50207"/>
            </a:xfrm>
            <a:custGeom>
              <a:avLst/>
              <a:gdLst/>
              <a:ahLst/>
              <a:cxnLst/>
              <a:rect l="l" t="t" r="r" b="b"/>
              <a:pathLst>
                <a:path w="1106" h="1929" extrusionOk="0">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76"/>
            <p:cNvSpPr/>
            <p:nvPr/>
          </p:nvSpPr>
          <p:spPr>
            <a:xfrm>
              <a:off x="4901430" y="1574879"/>
              <a:ext cx="28760" cy="50285"/>
            </a:xfrm>
            <a:custGeom>
              <a:avLst/>
              <a:gdLst/>
              <a:ahLst/>
              <a:cxnLst/>
              <a:rect l="l" t="t" r="r" b="b"/>
              <a:pathLst>
                <a:path w="1105" h="1932" extrusionOk="0">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76"/>
            <p:cNvSpPr/>
            <p:nvPr/>
          </p:nvSpPr>
          <p:spPr>
            <a:xfrm>
              <a:off x="4901430" y="1574879"/>
              <a:ext cx="28760" cy="50285"/>
            </a:xfrm>
            <a:custGeom>
              <a:avLst/>
              <a:gdLst/>
              <a:ahLst/>
              <a:cxnLst/>
              <a:rect l="l" t="t" r="r" b="b"/>
              <a:pathLst>
                <a:path w="1105" h="1932" extrusionOk="0">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76"/>
            <p:cNvSpPr/>
            <p:nvPr/>
          </p:nvSpPr>
          <p:spPr>
            <a:xfrm>
              <a:off x="4778528" y="1577169"/>
              <a:ext cx="107806" cy="107806"/>
            </a:xfrm>
            <a:custGeom>
              <a:avLst/>
              <a:gdLst/>
              <a:ahLst/>
              <a:cxnLst/>
              <a:rect l="l" t="t" r="r" b="b"/>
              <a:pathLst>
                <a:path w="4142" h="4142" extrusionOk="0">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76"/>
            <p:cNvSpPr/>
            <p:nvPr/>
          </p:nvSpPr>
          <p:spPr>
            <a:xfrm>
              <a:off x="4778528" y="1577143"/>
              <a:ext cx="60930" cy="107832"/>
            </a:xfrm>
            <a:custGeom>
              <a:avLst/>
              <a:gdLst/>
              <a:ahLst/>
              <a:cxnLst/>
              <a:rect l="l" t="t" r="r" b="b"/>
              <a:pathLst>
                <a:path w="2341" h="4143" extrusionOk="0">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76"/>
            <p:cNvSpPr/>
            <p:nvPr/>
          </p:nvSpPr>
          <p:spPr>
            <a:xfrm>
              <a:off x="4795733" y="1594373"/>
              <a:ext cx="73398" cy="73372"/>
            </a:xfrm>
            <a:custGeom>
              <a:avLst/>
              <a:gdLst/>
              <a:ahLst/>
              <a:cxnLst/>
              <a:rect l="l" t="t" r="r" b="b"/>
              <a:pathLst>
                <a:path w="2820" h="2819" extrusionOk="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76"/>
            <p:cNvSpPr/>
            <p:nvPr/>
          </p:nvSpPr>
          <p:spPr>
            <a:xfrm>
              <a:off x="4796019" y="1594347"/>
              <a:ext cx="43518" cy="73345"/>
            </a:xfrm>
            <a:custGeom>
              <a:avLst/>
              <a:gdLst/>
              <a:ahLst/>
              <a:cxnLst/>
              <a:rect l="l" t="t" r="r" b="b"/>
              <a:pathLst>
                <a:path w="1672" h="2818" extrusionOk="0">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76"/>
            <p:cNvSpPr/>
            <p:nvPr/>
          </p:nvSpPr>
          <p:spPr>
            <a:xfrm>
              <a:off x="4862051" y="1545650"/>
              <a:ext cx="107806" cy="107806"/>
            </a:xfrm>
            <a:custGeom>
              <a:avLst/>
              <a:gdLst/>
              <a:ahLst/>
              <a:cxnLst/>
              <a:rect l="l" t="t" r="r" b="b"/>
              <a:pathLst>
                <a:path w="4142" h="4142" extrusionOk="0">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76"/>
            <p:cNvSpPr/>
            <p:nvPr/>
          </p:nvSpPr>
          <p:spPr>
            <a:xfrm>
              <a:off x="4862051" y="1545650"/>
              <a:ext cx="60904" cy="107832"/>
            </a:xfrm>
            <a:custGeom>
              <a:avLst/>
              <a:gdLst/>
              <a:ahLst/>
              <a:cxnLst/>
              <a:rect l="l" t="t" r="r" b="b"/>
              <a:pathLst>
                <a:path w="2340" h="4143" extrusionOk="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76"/>
            <p:cNvSpPr/>
            <p:nvPr/>
          </p:nvSpPr>
          <p:spPr>
            <a:xfrm>
              <a:off x="4879255" y="1562880"/>
              <a:ext cx="73372" cy="73372"/>
            </a:xfrm>
            <a:custGeom>
              <a:avLst/>
              <a:gdLst/>
              <a:ahLst/>
              <a:cxnLst/>
              <a:rect l="l" t="t" r="r" b="b"/>
              <a:pathLst>
                <a:path w="2819" h="2819" extrusionOk="0">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76"/>
            <p:cNvSpPr/>
            <p:nvPr/>
          </p:nvSpPr>
          <p:spPr>
            <a:xfrm>
              <a:off x="4879541" y="1562906"/>
              <a:ext cx="43622" cy="73293"/>
            </a:xfrm>
            <a:custGeom>
              <a:avLst/>
              <a:gdLst/>
              <a:ahLst/>
              <a:cxnLst/>
              <a:rect l="l" t="t" r="r" b="b"/>
              <a:pathLst>
                <a:path w="1676" h="2816" extrusionOk="0">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76"/>
            <p:cNvSpPr/>
            <p:nvPr/>
          </p:nvSpPr>
          <p:spPr>
            <a:xfrm>
              <a:off x="4673299" y="1725604"/>
              <a:ext cx="121470" cy="136696"/>
            </a:xfrm>
            <a:custGeom>
              <a:avLst/>
              <a:gdLst/>
              <a:ahLst/>
              <a:cxnLst/>
              <a:rect l="l" t="t" r="r" b="b"/>
              <a:pathLst>
                <a:path w="4667" h="5252" extrusionOk="0">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76"/>
            <p:cNvSpPr/>
            <p:nvPr/>
          </p:nvSpPr>
          <p:spPr>
            <a:xfrm>
              <a:off x="4706901" y="1817819"/>
              <a:ext cx="87765" cy="44481"/>
            </a:xfrm>
            <a:custGeom>
              <a:avLst/>
              <a:gdLst/>
              <a:ahLst/>
              <a:cxnLst/>
              <a:rect l="l" t="t" r="r" b="b"/>
              <a:pathLst>
                <a:path w="3372" h="1709" extrusionOk="0">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7" name="Google Shape;24147;p76"/>
            <p:cNvSpPr/>
            <p:nvPr/>
          </p:nvSpPr>
          <p:spPr>
            <a:xfrm>
              <a:off x="4790787" y="1663424"/>
              <a:ext cx="236017" cy="146092"/>
            </a:xfrm>
            <a:custGeom>
              <a:avLst/>
              <a:gdLst/>
              <a:ahLst/>
              <a:cxnLst/>
              <a:rect l="l" t="t" r="r" b="b"/>
              <a:pathLst>
                <a:path w="9068" h="5613" extrusionOk="0">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8" name="Google Shape;24148;p76"/>
            <p:cNvSpPr/>
            <p:nvPr/>
          </p:nvSpPr>
          <p:spPr>
            <a:xfrm>
              <a:off x="4790787" y="1719201"/>
              <a:ext cx="47917" cy="90315"/>
            </a:xfrm>
            <a:custGeom>
              <a:avLst/>
              <a:gdLst/>
              <a:ahLst/>
              <a:cxnLst/>
              <a:rect l="l" t="t" r="r" b="b"/>
              <a:pathLst>
                <a:path w="1841" h="3470" extrusionOk="0">
                  <a:moveTo>
                    <a:pt x="634" y="0"/>
                  </a:moveTo>
                  <a:lnTo>
                    <a:pt x="1" y="264"/>
                  </a:lnTo>
                  <a:lnTo>
                    <a:pt x="1208" y="3469"/>
                  </a:lnTo>
                  <a:lnTo>
                    <a:pt x="1841" y="3206"/>
                  </a:lnTo>
                  <a:lnTo>
                    <a:pt x="634" y="0"/>
                  </a:ln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76"/>
            <p:cNvSpPr/>
            <p:nvPr/>
          </p:nvSpPr>
          <p:spPr>
            <a:xfrm>
              <a:off x="4752709" y="1715115"/>
              <a:ext cx="73840" cy="118946"/>
            </a:xfrm>
            <a:custGeom>
              <a:avLst/>
              <a:gdLst/>
              <a:ahLst/>
              <a:cxnLst/>
              <a:rect l="l" t="t" r="r" b="b"/>
              <a:pathLst>
                <a:path w="2837" h="4570" extrusionOk="0">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76"/>
            <p:cNvSpPr/>
            <p:nvPr/>
          </p:nvSpPr>
          <p:spPr>
            <a:xfrm>
              <a:off x="4787508" y="1804545"/>
              <a:ext cx="39119" cy="29515"/>
            </a:xfrm>
            <a:custGeom>
              <a:avLst/>
              <a:gdLst/>
              <a:ahLst/>
              <a:cxnLst/>
              <a:rect l="l" t="t" r="r" b="b"/>
              <a:pathLst>
                <a:path w="1503" h="1134" extrusionOk="0">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76"/>
            <p:cNvSpPr/>
            <p:nvPr/>
          </p:nvSpPr>
          <p:spPr>
            <a:xfrm>
              <a:off x="4817726" y="1606008"/>
              <a:ext cx="29151" cy="50311"/>
            </a:xfrm>
            <a:custGeom>
              <a:avLst/>
              <a:gdLst/>
              <a:ahLst/>
              <a:cxnLst/>
              <a:rect l="l" t="t" r="r" b="b"/>
              <a:pathLst>
                <a:path w="1120" h="1933" extrusionOk="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76"/>
            <p:cNvSpPr/>
            <p:nvPr/>
          </p:nvSpPr>
          <p:spPr>
            <a:xfrm>
              <a:off x="4870926" y="1557284"/>
              <a:ext cx="87036" cy="83809"/>
            </a:xfrm>
            <a:custGeom>
              <a:avLst/>
              <a:gdLst/>
              <a:ahLst/>
              <a:cxnLst/>
              <a:rect l="l" t="t" r="r" b="b"/>
              <a:pathLst>
                <a:path w="3344" h="3220" extrusionOk="0">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76"/>
            <p:cNvSpPr/>
            <p:nvPr/>
          </p:nvSpPr>
          <p:spPr>
            <a:xfrm>
              <a:off x="4765723" y="1540132"/>
              <a:ext cx="208819" cy="149684"/>
            </a:xfrm>
            <a:custGeom>
              <a:avLst/>
              <a:gdLst/>
              <a:ahLst/>
              <a:cxnLst/>
              <a:rect l="l" t="t" r="r" b="b"/>
              <a:pathLst>
                <a:path w="8023" h="5751" extrusionOk="0">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76"/>
            <p:cNvSpPr/>
            <p:nvPr/>
          </p:nvSpPr>
          <p:spPr>
            <a:xfrm>
              <a:off x="4901612" y="1574514"/>
              <a:ext cx="28760" cy="50285"/>
            </a:xfrm>
            <a:custGeom>
              <a:avLst/>
              <a:gdLst/>
              <a:ahLst/>
              <a:cxnLst/>
              <a:rect l="l" t="t" r="r" b="b"/>
              <a:pathLst>
                <a:path w="1105" h="1932" extrusionOk="0">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76"/>
            <p:cNvSpPr/>
            <p:nvPr/>
          </p:nvSpPr>
          <p:spPr>
            <a:xfrm>
              <a:off x="4667521" y="1657932"/>
              <a:ext cx="363786" cy="209183"/>
            </a:xfrm>
            <a:custGeom>
              <a:avLst/>
              <a:gdLst/>
              <a:ahLst/>
              <a:cxnLst/>
              <a:rect l="l" t="t" r="r" b="b"/>
              <a:pathLst>
                <a:path w="13977" h="8037" extrusionOk="0">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56" name="Google Shape;24156;p76"/>
          <p:cNvGrpSpPr/>
          <p:nvPr/>
        </p:nvGrpSpPr>
        <p:grpSpPr>
          <a:xfrm>
            <a:off x="2293943" y="2937262"/>
            <a:ext cx="379065" cy="278130"/>
            <a:chOff x="2293943" y="2937262"/>
            <a:chExt cx="379065" cy="278130"/>
          </a:xfrm>
        </p:grpSpPr>
        <p:sp>
          <p:nvSpPr>
            <p:cNvPr id="24157" name="Google Shape;24157;p76"/>
            <p:cNvSpPr/>
            <p:nvPr/>
          </p:nvSpPr>
          <p:spPr>
            <a:xfrm>
              <a:off x="2317212" y="2942832"/>
              <a:ext cx="332345" cy="243357"/>
            </a:xfrm>
            <a:custGeom>
              <a:avLst/>
              <a:gdLst/>
              <a:ahLst/>
              <a:cxnLst/>
              <a:rect l="l" t="t" r="r" b="b"/>
              <a:pathLst>
                <a:path w="12769" h="9350" extrusionOk="0">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76"/>
            <p:cNvSpPr/>
            <p:nvPr/>
          </p:nvSpPr>
          <p:spPr>
            <a:xfrm>
              <a:off x="2340923" y="2966569"/>
              <a:ext cx="284923" cy="189949"/>
            </a:xfrm>
            <a:custGeom>
              <a:avLst/>
              <a:gdLst/>
              <a:ahLst/>
              <a:cxnLst/>
              <a:rect l="l" t="t" r="r" b="b"/>
              <a:pathLst>
                <a:path w="10947" h="7298" extrusionOk="0">
                  <a:moveTo>
                    <a:pt x="0" y="0"/>
                  </a:moveTo>
                  <a:lnTo>
                    <a:pt x="0" y="7297"/>
                  </a:lnTo>
                  <a:lnTo>
                    <a:pt x="10946" y="7297"/>
                  </a:lnTo>
                  <a:lnTo>
                    <a:pt x="10946" y="0"/>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76"/>
            <p:cNvSpPr/>
            <p:nvPr/>
          </p:nvSpPr>
          <p:spPr>
            <a:xfrm>
              <a:off x="2340923" y="3120860"/>
              <a:ext cx="166238" cy="35658"/>
            </a:xfrm>
            <a:custGeom>
              <a:avLst/>
              <a:gdLst/>
              <a:ahLst/>
              <a:cxnLst/>
              <a:rect l="l" t="t" r="r" b="b"/>
              <a:pathLst>
                <a:path w="6387" h="1370" extrusionOk="0">
                  <a:moveTo>
                    <a:pt x="0" y="1"/>
                  </a:moveTo>
                  <a:lnTo>
                    <a:pt x="0" y="1369"/>
                  </a:lnTo>
                  <a:lnTo>
                    <a:pt x="6386" y="1369"/>
                  </a:lnTo>
                  <a:lnTo>
                    <a:pt x="6386" y="1"/>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76"/>
            <p:cNvSpPr/>
            <p:nvPr/>
          </p:nvSpPr>
          <p:spPr>
            <a:xfrm>
              <a:off x="2382489" y="3049623"/>
              <a:ext cx="83106" cy="83184"/>
            </a:xfrm>
            <a:custGeom>
              <a:avLst/>
              <a:gdLst/>
              <a:ahLst/>
              <a:cxnLst/>
              <a:rect l="l" t="t" r="r" b="b"/>
              <a:pathLst>
                <a:path w="3193" h="3196" extrusionOk="0">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76"/>
            <p:cNvSpPr/>
            <p:nvPr/>
          </p:nvSpPr>
          <p:spPr>
            <a:xfrm>
              <a:off x="2507135" y="2966569"/>
              <a:ext cx="118711" cy="94974"/>
            </a:xfrm>
            <a:custGeom>
              <a:avLst/>
              <a:gdLst/>
              <a:ahLst/>
              <a:cxnLst/>
              <a:rect l="l" t="t" r="r" b="b"/>
              <a:pathLst>
                <a:path w="4561" h="3649" extrusionOk="0">
                  <a:moveTo>
                    <a:pt x="0" y="0"/>
                  </a:moveTo>
                  <a:lnTo>
                    <a:pt x="0" y="3649"/>
                  </a:lnTo>
                  <a:lnTo>
                    <a:pt x="4560" y="3649"/>
                  </a:lnTo>
                  <a:lnTo>
                    <a:pt x="4560" y="0"/>
                  </a:lnTo>
                  <a:close/>
                </a:path>
              </a:pathLst>
            </a:custGeom>
            <a:solidFill>
              <a:srgbClr val="A8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76"/>
            <p:cNvSpPr/>
            <p:nvPr/>
          </p:nvSpPr>
          <p:spPr>
            <a:xfrm>
              <a:off x="2507135" y="3061517"/>
              <a:ext cx="118711" cy="95000"/>
            </a:xfrm>
            <a:custGeom>
              <a:avLst/>
              <a:gdLst/>
              <a:ahLst/>
              <a:cxnLst/>
              <a:rect l="l" t="t" r="r" b="b"/>
              <a:pathLst>
                <a:path w="4561" h="3650" extrusionOk="0">
                  <a:moveTo>
                    <a:pt x="0" y="1"/>
                  </a:moveTo>
                  <a:lnTo>
                    <a:pt x="0" y="3649"/>
                  </a:lnTo>
                  <a:lnTo>
                    <a:pt x="4560" y="3649"/>
                  </a:lnTo>
                  <a:lnTo>
                    <a:pt x="4560"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3" name="Google Shape;24163;p76"/>
            <p:cNvSpPr/>
            <p:nvPr/>
          </p:nvSpPr>
          <p:spPr>
            <a:xfrm>
              <a:off x="2299435" y="3180203"/>
              <a:ext cx="367977" cy="29697"/>
            </a:xfrm>
            <a:custGeom>
              <a:avLst/>
              <a:gdLst/>
              <a:ahLst/>
              <a:cxnLst/>
              <a:rect l="l" t="t" r="r" b="b"/>
              <a:pathLst>
                <a:path w="14138" h="1141" extrusionOk="0">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76"/>
            <p:cNvSpPr/>
            <p:nvPr/>
          </p:nvSpPr>
          <p:spPr>
            <a:xfrm>
              <a:off x="2447792" y="3180203"/>
              <a:ext cx="71263" cy="17881"/>
            </a:xfrm>
            <a:custGeom>
              <a:avLst/>
              <a:gdLst/>
              <a:ahLst/>
              <a:cxnLst/>
              <a:rect l="l" t="t" r="r" b="b"/>
              <a:pathLst>
                <a:path w="2738" h="687" extrusionOk="0">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76"/>
            <p:cNvSpPr/>
            <p:nvPr/>
          </p:nvSpPr>
          <p:spPr>
            <a:xfrm>
              <a:off x="2530846" y="3037806"/>
              <a:ext cx="71289" cy="23737"/>
            </a:xfrm>
            <a:custGeom>
              <a:avLst/>
              <a:gdLst/>
              <a:ahLst/>
              <a:cxnLst/>
              <a:rect l="l" t="t" r="r" b="b"/>
              <a:pathLst>
                <a:path w="2739" h="912" extrusionOk="0">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76"/>
            <p:cNvSpPr/>
            <p:nvPr/>
          </p:nvSpPr>
          <p:spPr>
            <a:xfrm>
              <a:off x="2554661" y="3019952"/>
              <a:ext cx="23737" cy="29697"/>
            </a:xfrm>
            <a:custGeom>
              <a:avLst/>
              <a:gdLst/>
              <a:ahLst/>
              <a:cxnLst/>
              <a:rect l="l" t="t" r="r" b="b"/>
              <a:pathLst>
                <a:path w="912" h="1141" extrusionOk="0">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7" name="Google Shape;24167;p76"/>
            <p:cNvSpPr/>
            <p:nvPr/>
          </p:nvSpPr>
          <p:spPr>
            <a:xfrm>
              <a:off x="2548700" y="2990280"/>
              <a:ext cx="35658" cy="41592"/>
            </a:xfrm>
            <a:custGeom>
              <a:avLst/>
              <a:gdLst/>
              <a:ahLst/>
              <a:cxnLst/>
              <a:rect l="l" t="t" r="r" b="b"/>
              <a:pathLst>
                <a:path w="1370" h="1598" extrusionOk="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8" name="Google Shape;24168;p76"/>
            <p:cNvSpPr/>
            <p:nvPr/>
          </p:nvSpPr>
          <p:spPr>
            <a:xfrm>
              <a:off x="2548570" y="2990280"/>
              <a:ext cx="23893" cy="41618"/>
            </a:xfrm>
            <a:custGeom>
              <a:avLst/>
              <a:gdLst/>
              <a:ahLst/>
              <a:cxnLst/>
              <a:rect l="l" t="t" r="r" b="b"/>
              <a:pathLst>
                <a:path w="918" h="1599" extrusionOk="0">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76"/>
            <p:cNvSpPr/>
            <p:nvPr/>
          </p:nvSpPr>
          <p:spPr>
            <a:xfrm>
              <a:off x="2548700" y="2990280"/>
              <a:ext cx="35658" cy="17699"/>
            </a:xfrm>
            <a:custGeom>
              <a:avLst/>
              <a:gdLst/>
              <a:ahLst/>
              <a:cxnLst/>
              <a:rect l="l" t="t" r="r" b="b"/>
              <a:pathLst>
                <a:path w="1370" h="680" extrusionOk="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76"/>
            <p:cNvSpPr/>
            <p:nvPr/>
          </p:nvSpPr>
          <p:spPr>
            <a:xfrm>
              <a:off x="2548700" y="2990280"/>
              <a:ext cx="23763" cy="14862"/>
            </a:xfrm>
            <a:custGeom>
              <a:avLst/>
              <a:gdLst/>
              <a:ahLst/>
              <a:cxnLst/>
              <a:rect l="l" t="t" r="r" b="b"/>
              <a:pathLst>
                <a:path w="913" h="571" extrusionOk="0">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76"/>
            <p:cNvSpPr/>
            <p:nvPr/>
          </p:nvSpPr>
          <p:spPr>
            <a:xfrm>
              <a:off x="2530846" y="3132677"/>
              <a:ext cx="71289" cy="23841"/>
            </a:xfrm>
            <a:custGeom>
              <a:avLst/>
              <a:gdLst/>
              <a:ahLst/>
              <a:cxnLst/>
              <a:rect l="l" t="t" r="r" b="b"/>
              <a:pathLst>
                <a:path w="2739" h="916" extrusionOk="0">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76"/>
            <p:cNvSpPr/>
            <p:nvPr/>
          </p:nvSpPr>
          <p:spPr>
            <a:xfrm>
              <a:off x="2554661" y="3114900"/>
              <a:ext cx="23737" cy="29697"/>
            </a:xfrm>
            <a:custGeom>
              <a:avLst/>
              <a:gdLst/>
              <a:ahLst/>
              <a:cxnLst/>
              <a:rect l="l" t="t" r="r" b="b"/>
              <a:pathLst>
                <a:path w="912" h="1141" extrusionOk="0">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76"/>
            <p:cNvSpPr/>
            <p:nvPr/>
          </p:nvSpPr>
          <p:spPr>
            <a:xfrm>
              <a:off x="2548700" y="3085255"/>
              <a:ext cx="35658" cy="41592"/>
            </a:xfrm>
            <a:custGeom>
              <a:avLst/>
              <a:gdLst/>
              <a:ahLst/>
              <a:cxnLst/>
              <a:rect l="l" t="t" r="r" b="b"/>
              <a:pathLst>
                <a:path w="1370" h="1598" extrusionOk="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76"/>
            <p:cNvSpPr/>
            <p:nvPr/>
          </p:nvSpPr>
          <p:spPr>
            <a:xfrm>
              <a:off x="2548570" y="3085255"/>
              <a:ext cx="23893" cy="41618"/>
            </a:xfrm>
            <a:custGeom>
              <a:avLst/>
              <a:gdLst/>
              <a:ahLst/>
              <a:cxnLst/>
              <a:rect l="l" t="t" r="r" b="b"/>
              <a:pathLst>
                <a:path w="918" h="1599" extrusionOk="0">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76"/>
            <p:cNvSpPr/>
            <p:nvPr/>
          </p:nvSpPr>
          <p:spPr>
            <a:xfrm>
              <a:off x="2548700" y="3085255"/>
              <a:ext cx="35658" cy="17699"/>
            </a:xfrm>
            <a:custGeom>
              <a:avLst/>
              <a:gdLst/>
              <a:ahLst/>
              <a:cxnLst/>
              <a:rect l="l" t="t" r="r" b="b"/>
              <a:pathLst>
                <a:path w="1370" h="680" extrusionOk="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76"/>
            <p:cNvSpPr/>
            <p:nvPr/>
          </p:nvSpPr>
          <p:spPr>
            <a:xfrm>
              <a:off x="2548700" y="3085255"/>
              <a:ext cx="23763" cy="14836"/>
            </a:xfrm>
            <a:custGeom>
              <a:avLst/>
              <a:gdLst/>
              <a:ahLst/>
              <a:cxnLst/>
              <a:rect l="l" t="t" r="r" b="b"/>
              <a:pathLst>
                <a:path w="913" h="570" extrusionOk="0">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76"/>
            <p:cNvSpPr/>
            <p:nvPr/>
          </p:nvSpPr>
          <p:spPr>
            <a:xfrm>
              <a:off x="2412160" y="3043767"/>
              <a:ext cx="23763" cy="35554"/>
            </a:xfrm>
            <a:custGeom>
              <a:avLst/>
              <a:gdLst/>
              <a:ahLst/>
              <a:cxnLst/>
              <a:rect l="l" t="t" r="r" b="b"/>
              <a:pathLst>
                <a:path w="913" h="1366" extrusionOk="0">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76"/>
            <p:cNvSpPr/>
            <p:nvPr/>
          </p:nvSpPr>
          <p:spPr>
            <a:xfrm>
              <a:off x="2400266" y="2996240"/>
              <a:ext cx="47552" cy="53408"/>
            </a:xfrm>
            <a:custGeom>
              <a:avLst/>
              <a:gdLst/>
              <a:ahLst/>
              <a:cxnLst/>
              <a:rect l="l" t="t" r="r" b="b"/>
              <a:pathLst>
                <a:path w="1827" h="2052" extrusionOk="0">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76"/>
            <p:cNvSpPr/>
            <p:nvPr/>
          </p:nvSpPr>
          <p:spPr>
            <a:xfrm>
              <a:off x="2400344" y="2996240"/>
              <a:ext cx="32717" cy="53434"/>
            </a:xfrm>
            <a:custGeom>
              <a:avLst/>
              <a:gdLst/>
              <a:ahLst/>
              <a:cxnLst/>
              <a:rect l="l" t="t" r="r" b="b"/>
              <a:pathLst>
                <a:path w="1257" h="2053" extrusionOk="0">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76"/>
            <p:cNvSpPr/>
            <p:nvPr/>
          </p:nvSpPr>
          <p:spPr>
            <a:xfrm>
              <a:off x="2400344" y="2996240"/>
              <a:ext cx="47474" cy="23737"/>
            </a:xfrm>
            <a:custGeom>
              <a:avLst/>
              <a:gdLst/>
              <a:ahLst/>
              <a:cxnLst/>
              <a:rect l="l" t="t" r="r" b="b"/>
              <a:pathLst>
                <a:path w="1824" h="912" extrusionOk="0">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76"/>
            <p:cNvSpPr/>
            <p:nvPr/>
          </p:nvSpPr>
          <p:spPr>
            <a:xfrm>
              <a:off x="2400344" y="2996240"/>
              <a:ext cx="32717" cy="21629"/>
            </a:xfrm>
            <a:custGeom>
              <a:avLst/>
              <a:gdLst/>
              <a:ahLst/>
              <a:cxnLst/>
              <a:rect l="l" t="t" r="r" b="b"/>
              <a:pathLst>
                <a:path w="1257" h="831" extrusionOk="0">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2" name="Google Shape;24182;p76"/>
            <p:cNvSpPr/>
            <p:nvPr/>
          </p:nvSpPr>
          <p:spPr>
            <a:xfrm>
              <a:off x="2382489" y="3074974"/>
              <a:ext cx="83184" cy="57833"/>
            </a:xfrm>
            <a:custGeom>
              <a:avLst/>
              <a:gdLst/>
              <a:ahLst/>
              <a:cxnLst/>
              <a:rect l="l" t="t" r="r" b="b"/>
              <a:pathLst>
                <a:path w="3196" h="2222" extrusionOk="0">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3" name="Google Shape;24183;p76"/>
            <p:cNvSpPr/>
            <p:nvPr/>
          </p:nvSpPr>
          <p:spPr>
            <a:xfrm>
              <a:off x="2335431" y="2960973"/>
              <a:ext cx="296011" cy="201036"/>
            </a:xfrm>
            <a:custGeom>
              <a:avLst/>
              <a:gdLst/>
              <a:ahLst/>
              <a:cxnLst/>
              <a:rect l="l" t="t" r="r" b="b"/>
              <a:pathLst>
                <a:path w="11373" h="7724" extrusionOk="0">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76"/>
            <p:cNvSpPr/>
            <p:nvPr/>
          </p:nvSpPr>
          <p:spPr>
            <a:xfrm>
              <a:off x="2293943" y="2937262"/>
              <a:ext cx="379065" cy="278130"/>
            </a:xfrm>
            <a:custGeom>
              <a:avLst/>
              <a:gdLst/>
              <a:ahLst/>
              <a:cxnLst/>
              <a:rect l="l" t="t" r="r" b="b"/>
              <a:pathLst>
                <a:path w="14564" h="10686" extrusionOk="0">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85" name="Google Shape;24185;p76"/>
          <p:cNvGrpSpPr/>
          <p:nvPr/>
        </p:nvGrpSpPr>
        <p:grpSpPr>
          <a:xfrm>
            <a:off x="2762829" y="2898611"/>
            <a:ext cx="378960" cy="355536"/>
            <a:chOff x="2762829" y="2898611"/>
            <a:chExt cx="378960" cy="355536"/>
          </a:xfrm>
        </p:grpSpPr>
        <p:sp>
          <p:nvSpPr>
            <p:cNvPr id="24186" name="Google Shape;24186;p76"/>
            <p:cNvSpPr/>
            <p:nvPr/>
          </p:nvSpPr>
          <p:spPr>
            <a:xfrm>
              <a:off x="2970060" y="2939813"/>
              <a:ext cx="166134" cy="173916"/>
            </a:xfrm>
            <a:custGeom>
              <a:avLst/>
              <a:gdLst/>
              <a:ahLst/>
              <a:cxnLst/>
              <a:rect l="l" t="t" r="r" b="b"/>
              <a:pathLst>
                <a:path w="6383" h="6682" extrusionOk="0">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7" name="Google Shape;24187;p76"/>
            <p:cNvSpPr/>
            <p:nvPr/>
          </p:nvSpPr>
          <p:spPr>
            <a:xfrm>
              <a:off x="3023442" y="2939813"/>
              <a:ext cx="59369" cy="118816"/>
            </a:xfrm>
            <a:custGeom>
              <a:avLst/>
              <a:gdLst/>
              <a:ahLst/>
              <a:cxnLst/>
              <a:rect l="l" t="t" r="r" b="b"/>
              <a:pathLst>
                <a:path w="2281" h="4565" extrusionOk="0">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76"/>
            <p:cNvSpPr/>
            <p:nvPr/>
          </p:nvSpPr>
          <p:spPr>
            <a:xfrm>
              <a:off x="3041297" y="2904285"/>
              <a:ext cx="23763" cy="94896"/>
            </a:xfrm>
            <a:custGeom>
              <a:avLst/>
              <a:gdLst/>
              <a:ahLst/>
              <a:cxnLst/>
              <a:rect l="l" t="t" r="r" b="b"/>
              <a:pathLst>
                <a:path w="913" h="3646" extrusionOk="0">
                  <a:moveTo>
                    <a:pt x="1" y="1"/>
                  </a:moveTo>
                  <a:lnTo>
                    <a:pt x="226" y="3646"/>
                  </a:lnTo>
                  <a:lnTo>
                    <a:pt x="683" y="3646"/>
                  </a:lnTo>
                  <a:lnTo>
                    <a:pt x="912"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76"/>
            <p:cNvSpPr/>
            <p:nvPr/>
          </p:nvSpPr>
          <p:spPr>
            <a:xfrm>
              <a:off x="3041219" y="3017010"/>
              <a:ext cx="23841" cy="23763"/>
            </a:xfrm>
            <a:custGeom>
              <a:avLst/>
              <a:gdLst/>
              <a:ahLst/>
              <a:cxnLst/>
              <a:rect l="l" t="t" r="r" b="b"/>
              <a:pathLst>
                <a:path w="916" h="913" extrusionOk="0">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76"/>
            <p:cNvSpPr/>
            <p:nvPr/>
          </p:nvSpPr>
          <p:spPr>
            <a:xfrm>
              <a:off x="2768320" y="3165367"/>
              <a:ext cx="201765" cy="83080"/>
            </a:xfrm>
            <a:custGeom>
              <a:avLst/>
              <a:gdLst/>
              <a:ahLst/>
              <a:cxnLst/>
              <a:rect l="l" t="t" r="r" b="b"/>
              <a:pathLst>
                <a:path w="7752" h="3192" extrusionOk="0">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76"/>
            <p:cNvSpPr/>
            <p:nvPr/>
          </p:nvSpPr>
          <p:spPr>
            <a:xfrm>
              <a:off x="2934428" y="3189547"/>
              <a:ext cx="35658" cy="58900"/>
            </a:xfrm>
            <a:custGeom>
              <a:avLst/>
              <a:gdLst/>
              <a:ahLst/>
              <a:cxnLst/>
              <a:rect l="l" t="t" r="r" b="b"/>
              <a:pathLst>
                <a:path w="1370" h="2263" extrusionOk="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76"/>
            <p:cNvSpPr/>
            <p:nvPr/>
          </p:nvSpPr>
          <p:spPr>
            <a:xfrm>
              <a:off x="2803848" y="2981483"/>
              <a:ext cx="130606" cy="95000"/>
            </a:xfrm>
            <a:custGeom>
              <a:avLst/>
              <a:gdLst/>
              <a:ahLst/>
              <a:cxnLst/>
              <a:rect l="l" t="t" r="r" b="b"/>
              <a:pathLst>
                <a:path w="5018" h="3650" extrusionOk="0">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76"/>
            <p:cNvSpPr/>
            <p:nvPr/>
          </p:nvSpPr>
          <p:spPr>
            <a:xfrm>
              <a:off x="2833519" y="2981405"/>
              <a:ext cx="100935" cy="94974"/>
            </a:xfrm>
            <a:custGeom>
              <a:avLst/>
              <a:gdLst/>
              <a:ahLst/>
              <a:cxnLst/>
              <a:rect l="l" t="t" r="r" b="b"/>
              <a:pathLst>
                <a:path w="3878" h="3649" extrusionOk="0">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76"/>
            <p:cNvSpPr/>
            <p:nvPr/>
          </p:nvSpPr>
          <p:spPr>
            <a:xfrm>
              <a:off x="2833519" y="3123801"/>
              <a:ext cx="71263" cy="53513"/>
            </a:xfrm>
            <a:custGeom>
              <a:avLst/>
              <a:gdLst/>
              <a:ahLst/>
              <a:cxnLst/>
              <a:rect l="l" t="t" r="r" b="b"/>
              <a:pathLst>
                <a:path w="2738" h="2056" extrusionOk="0">
                  <a:moveTo>
                    <a:pt x="0" y="0"/>
                  </a:moveTo>
                  <a:lnTo>
                    <a:pt x="0" y="2055"/>
                  </a:lnTo>
                  <a:lnTo>
                    <a:pt x="2738" y="2055"/>
                  </a:lnTo>
                  <a:lnTo>
                    <a:pt x="2738"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76"/>
            <p:cNvSpPr/>
            <p:nvPr/>
          </p:nvSpPr>
          <p:spPr>
            <a:xfrm>
              <a:off x="2833519" y="3123879"/>
              <a:ext cx="71263" cy="35580"/>
            </a:xfrm>
            <a:custGeom>
              <a:avLst/>
              <a:gdLst/>
              <a:ahLst/>
              <a:cxnLst/>
              <a:rect l="l" t="t" r="r" b="b"/>
              <a:pathLst>
                <a:path w="2738" h="1367" extrusionOk="0">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76"/>
            <p:cNvSpPr/>
            <p:nvPr/>
          </p:nvSpPr>
          <p:spPr>
            <a:xfrm>
              <a:off x="2821599" y="3155503"/>
              <a:ext cx="47552" cy="42425"/>
            </a:xfrm>
            <a:custGeom>
              <a:avLst/>
              <a:gdLst/>
              <a:ahLst/>
              <a:cxnLst/>
              <a:rect l="l" t="t" r="r" b="b"/>
              <a:pathLst>
                <a:path w="1827" h="1630" extrusionOk="0">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76"/>
            <p:cNvSpPr/>
            <p:nvPr/>
          </p:nvSpPr>
          <p:spPr>
            <a:xfrm>
              <a:off x="2869125" y="3155503"/>
              <a:ext cx="47578" cy="42425"/>
            </a:xfrm>
            <a:custGeom>
              <a:avLst/>
              <a:gdLst/>
              <a:ahLst/>
              <a:cxnLst/>
              <a:rect l="l" t="t" r="r" b="b"/>
              <a:pathLst>
                <a:path w="1828" h="1630" extrusionOk="0">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76"/>
            <p:cNvSpPr/>
            <p:nvPr/>
          </p:nvSpPr>
          <p:spPr>
            <a:xfrm>
              <a:off x="2809808" y="3029504"/>
              <a:ext cx="118685" cy="112179"/>
            </a:xfrm>
            <a:custGeom>
              <a:avLst/>
              <a:gdLst/>
              <a:ahLst/>
              <a:cxnLst/>
              <a:rect l="l" t="t" r="r" b="b"/>
              <a:pathLst>
                <a:path w="4560" h="4310" extrusionOk="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76"/>
            <p:cNvSpPr/>
            <p:nvPr/>
          </p:nvSpPr>
          <p:spPr>
            <a:xfrm>
              <a:off x="2768216" y="3189547"/>
              <a:ext cx="35658" cy="58900"/>
            </a:xfrm>
            <a:custGeom>
              <a:avLst/>
              <a:gdLst/>
              <a:ahLst/>
              <a:cxnLst/>
              <a:rect l="l" t="t" r="r" b="b"/>
              <a:pathLst>
                <a:path w="1370" h="2263" extrusionOk="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0" name="Google Shape;24200;p76"/>
            <p:cNvSpPr/>
            <p:nvPr/>
          </p:nvSpPr>
          <p:spPr>
            <a:xfrm>
              <a:off x="2809808" y="3029504"/>
              <a:ext cx="100935" cy="111632"/>
            </a:xfrm>
            <a:custGeom>
              <a:avLst/>
              <a:gdLst/>
              <a:ahLst/>
              <a:cxnLst/>
              <a:rect l="l" t="t" r="r" b="b"/>
              <a:pathLst>
                <a:path w="3878" h="4289" extrusionOk="0">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1" name="Google Shape;24201;p76"/>
            <p:cNvSpPr/>
            <p:nvPr/>
          </p:nvSpPr>
          <p:spPr>
            <a:xfrm>
              <a:off x="2822067" y="3026250"/>
              <a:ext cx="96614" cy="31910"/>
            </a:xfrm>
            <a:custGeom>
              <a:avLst/>
              <a:gdLst/>
              <a:ahLst/>
              <a:cxnLst/>
              <a:rect l="l" t="t" r="r" b="b"/>
              <a:pathLst>
                <a:path w="3712" h="1226" extrusionOk="0">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76"/>
            <p:cNvSpPr/>
            <p:nvPr/>
          </p:nvSpPr>
          <p:spPr>
            <a:xfrm>
              <a:off x="2762829" y="2975809"/>
              <a:ext cx="212827" cy="278338"/>
            </a:xfrm>
            <a:custGeom>
              <a:avLst/>
              <a:gdLst/>
              <a:ahLst/>
              <a:cxnLst/>
              <a:rect l="l" t="t" r="r" b="b"/>
              <a:pathLst>
                <a:path w="8177" h="10694" extrusionOk="0">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76"/>
            <p:cNvSpPr/>
            <p:nvPr/>
          </p:nvSpPr>
          <p:spPr>
            <a:xfrm>
              <a:off x="2798356" y="3219218"/>
              <a:ext cx="11088" cy="34929"/>
            </a:xfrm>
            <a:custGeom>
              <a:avLst/>
              <a:gdLst/>
              <a:ahLst/>
              <a:cxnLst/>
              <a:rect l="l" t="t" r="r" b="b"/>
              <a:pathLst>
                <a:path w="426" h="1342" extrusionOk="0">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76"/>
            <p:cNvSpPr/>
            <p:nvPr/>
          </p:nvSpPr>
          <p:spPr>
            <a:xfrm>
              <a:off x="2928936" y="3219218"/>
              <a:ext cx="11114" cy="34929"/>
            </a:xfrm>
            <a:custGeom>
              <a:avLst/>
              <a:gdLst/>
              <a:ahLst/>
              <a:cxnLst/>
              <a:rect l="l" t="t" r="r" b="b"/>
              <a:pathLst>
                <a:path w="427" h="1342" extrusionOk="0">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76"/>
            <p:cNvSpPr/>
            <p:nvPr/>
          </p:nvSpPr>
          <p:spPr>
            <a:xfrm>
              <a:off x="2964464" y="2934321"/>
              <a:ext cx="177325" cy="185056"/>
            </a:xfrm>
            <a:custGeom>
              <a:avLst/>
              <a:gdLst/>
              <a:ahLst/>
              <a:cxnLst/>
              <a:rect l="l" t="t" r="r" b="b"/>
              <a:pathLst>
                <a:path w="6813" h="7110" extrusionOk="0">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76"/>
            <p:cNvSpPr/>
            <p:nvPr/>
          </p:nvSpPr>
          <p:spPr>
            <a:xfrm>
              <a:off x="3035441" y="2898611"/>
              <a:ext cx="35293" cy="106166"/>
            </a:xfrm>
            <a:custGeom>
              <a:avLst/>
              <a:gdLst/>
              <a:ahLst/>
              <a:cxnLst/>
              <a:rect l="l" t="t" r="r" b="b"/>
              <a:pathLst>
                <a:path w="1356" h="4079" extrusionOk="0">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76"/>
            <p:cNvSpPr/>
            <p:nvPr/>
          </p:nvSpPr>
          <p:spPr>
            <a:xfrm>
              <a:off x="3035727" y="3011414"/>
              <a:ext cx="40681" cy="34929"/>
            </a:xfrm>
            <a:custGeom>
              <a:avLst/>
              <a:gdLst/>
              <a:ahLst/>
              <a:cxnLst/>
              <a:rect l="l" t="t" r="r" b="b"/>
              <a:pathLst>
                <a:path w="1563" h="1342" extrusionOk="0">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08" name="Google Shape;24208;p76"/>
          <p:cNvGrpSpPr/>
          <p:nvPr/>
        </p:nvGrpSpPr>
        <p:grpSpPr>
          <a:xfrm>
            <a:off x="4181432" y="1990720"/>
            <a:ext cx="357436" cy="356056"/>
            <a:chOff x="4181432" y="1990720"/>
            <a:chExt cx="357436" cy="356056"/>
          </a:xfrm>
        </p:grpSpPr>
        <p:sp>
          <p:nvSpPr>
            <p:cNvPr id="24209" name="Google Shape;24209;p76"/>
            <p:cNvSpPr/>
            <p:nvPr/>
          </p:nvSpPr>
          <p:spPr>
            <a:xfrm>
              <a:off x="4286947" y="2187982"/>
              <a:ext cx="55230" cy="55334"/>
            </a:xfrm>
            <a:custGeom>
              <a:avLst/>
              <a:gdLst/>
              <a:ahLst/>
              <a:cxnLst/>
              <a:rect l="l" t="t" r="r" b="b"/>
              <a:pathLst>
                <a:path w="2122" h="2126" extrusionOk="0">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76"/>
            <p:cNvSpPr/>
            <p:nvPr/>
          </p:nvSpPr>
          <p:spPr>
            <a:xfrm>
              <a:off x="4286947" y="2187982"/>
              <a:ext cx="44611" cy="55334"/>
            </a:xfrm>
            <a:custGeom>
              <a:avLst/>
              <a:gdLst/>
              <a:ahLst/>
              <a:cxnLst/>
              <a:rect l="l" t="t" r="r" b="b"/>
              <a:pathLst>
                <a:path w="1714" h="2126" extrusionOk="0">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76"/>
            <p:cNvSpPr/>
            <p:nvPr/>
          </p:nvSpPr>
          <p:spPr>
            <a:xfrm>
              <a:off x="4282262" y="1995847"/>
              <a:ext cx="252154" cy="240416"/>
            </a:xfrm>
            <a:custGeom>
              <a:avLst/>
              <a:gdLst/>
              <a:ahLst/>
              <a:cxnLst/>
              <a:rect l="l" t="t" r="r" b="b"/>
              <a:pathLst>
                <a:path w="9688" h="9237" extrusionOk="0">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76"/>
            <p:cNvSpPr/>
            <p:nvPr/>
          </p:nvSpPr>
          <p:spPr>
            <a:xfrm>
              <a:off x="4293610" y="1996004"/>
              <a:ext cx="130814" cy="240182"/>
            </a:xfrm>
            <a:custGeom>
              <a:avLst/>
              <a:gdLst/>
              <a:ahLst/>
              <a:cxnLst/>
              <a:rect l="l" t="t" r="r" b="b"/>
              <a:pathLst>
                <a:path w="5026" h="9228" extrusionOk="0">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76"/>
            <p:cNvSpPr/>
            <p:nvPr/>
          </p:nvSpPr>
          <p:spPr>
            <a:xfrm>
              <a:off x="4316879" y="2018882"/>
              <a:ext cx="203873" cy="194504"/>
            </a:xfrm>
            <a:custGeom>
              <a:avLst/>
              <a:gdLst/>
              <a:ahLst/>
              <a:cxnLst/>
              <a:rect l="l" t="t" r="r" b="b"/>
              <a:pathLst>
                <a:path w="7833" h="7473" extrusionOk="0">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76"/>
            <p:cNvSpPr/>
            <p:nvPr/>
          </p:nvSpPr>
          <p:spPr>
            <a:xfrm>
              <a:off x="4316983" y="2018908"/>
              <a:ext cx="107624" cy="194477"/>
            </a:xfrm>
            <a:custGeom>
              <a:avLst/>
              <a:gdLst/>
              <a:ahLst/>
              <a:cxnLst/>
              <a:rect l="l" t="t" r="r" b="b"/>
              <a:pathLst>
                <a:path w="4135" h="7472" extrusionOk="0">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76"/>
            <p:cNvSpPr/>
            <p:nvPr/>
          </p:nvSpPr>
          <p:spPr>
            <a:xfrm>
              <a:off x="4378512" y="2057298"/>
              <a:ext cx="62128" cy="53200"/>
            </a:xfrm>
            <a:custGeom>
              <a:avLst/>
              <a:gdLst/>
              <a:ahLst/>
              <a:cxnLst/>
              <a:rect l="l" t="t" r="r" b="b"/>
              <a:pathLst>
                <a:path w="2387" h="2044" extrusionOk="0">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76"/>
            <p:cNvSpPr/>
            <p:nvPr/>
          </p:nvSpPr>
          <p:spPr>
            <a:xfrm>
              <a:off x="4387491" y="2057272"/>
              <a:ext cx="37011" cy="53226"/>
            </a:xfrm>
            <a:custGeom>
              <a:avLst/>
              <a:gdLst/>
              <a:ahLst/>
              <a:cxnLst/>
              <a:rect l="l" t="t" r="r" b="b"/>
              <a:pathLst>
                <a:path w="1422" h="2045" extrusionOk="0">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76"/>
            <p:cNvSpPr/>
            <p:nvPr/>
          </p:nvSpPr>
          <p:spPr>
            <a:xfrm>
              <a:off x="4370547" y="2110421"/>
              <a:ext cx="87036" cy="55595"/>
            </a:xfrm>
            <a:custGeom>
              <a:avLst/>
              <a:gdLst/>
              <a:ahLst/>
              <a:cxnLst/>
              <a:rect l="l" t="t" r="r" b="b"/>
              <a:pathLst>
                <a:path w="3344" h="2136" extrusionOk="0">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8" name="Google Shape;24218;p76"/>
            <p:cNvSpPr/>
            <p:nvPr/>
          </p:nvSpPr>
          <p:spPr>
            <a:xfrm>
              <a:off x="4370547" y="2110421"/>
              <a:ext cx="49374" cy="55595"/>
            </a:xfrm>
            <a:custGeom>
              <a:avLst/>
              <a:gdLst/>
              <a:ahLst/>
              <a:cxnLst/>
              <a:rect l="l" t="t" r="r" b="b"/>
              <a:pathLst>
                <a:path w="1897" h="2136" extrusionOk="0">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9" name="Google Shape;24219;p76"/>
            <p:cNvSpPr/>
            <p:nvPr/>
          </p:nvSpPr>
          <p:spPr>
            <a:xfrm>
              <a:off x="4187314" y="2218200"/>
              <a:ext cx="126025" cy="123396"/>
            </a:xfrm>
            <a:custGeom>
              <a:avLst/>
              <a:gdLst/>
              <a:ahLst/>
              <a:cxnLst/>
              <a:rect l="l" t="t" r="r" b="b"/>
              <a:pathLst>
                <a:path w="4842" h="4741" extrusionOk="0">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76"/>
            <p:cNvSpPr/>
            <p:nvPr/>
          </p:nvSpPr>
          <p:spPr>
            <a:xfrm>
              <a:off x="4187210" y="2218252"/>
              <a:ext cx="110461" cy="123266"/>
            </a:xfrm>
            <a:custGeom>
              <a:avLst/>
              <a:gdLst/>
              <a:ahLst/>
              <a:cxnLst/>
              <a:rect l="l" t="t" r="r" b="b"/>
              <a:pathLst>
                <a:path w="4244" h="4736" extrusionOk="0">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76"/>
            <p:cNvSpPr/>
            <p:nvPr/>
          </p:nvSpPr>
          <p:spPr>
            <a:xfrm>
              <a:off x="4267426" y="2218252"/>
              <a:ext cx="45991" cy="44663"/>
            </a:xfrm>
            <a:custGeom>
              <a:avLst/>
              <a:gdLst/>
              <a:ahLst/>
              <a:cxnLst/>
              <a:rect l="l" t="t" r="r" b="b"/>
              <a:pathLst>
                <a:path w="1767" h="1716" extrusionOk="0">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76"/>
            <p:cNvSpPr/>
            <p:nvPr/>
          </p:nvSpPr>
          <p:spPr>
            <a:xfrm>
              <a:off x="4267348" y="2218278"/>
              <a:ext cx="30322" cy="24492"/>
            </a:xfrm>
            <a:custGeom>
              <a:avLst/>
              <a:gdLst/>
              <a:ahLst/>
              <a:cxnLst/>
              <a:rect l="l" t="t" r="r" b="b"/>
              <a:pathLst>
                <a:path w="1165" h="941" extrusionOk="0">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76"/>
            <p:cNvSpPr/>
            <p:nvPr/>
          </p:nvSpPr>
          <p:spPr>
            <a:xfrm>
              <a:off x="4181432" y="1990720"/>
              <a:ext cx="357436" cy="356056"/>
            </a:xfrm>
            <a:custGeom>
              <a:avLst/>
              <a:gdLst/>
              <a:ahLst/>
              <a:cxnLst/>
              <a:rect l="l" t="t" r="r" b="b"/>
              <a:pathLst>
                <a:path w="13733" h="13680" extrusionOk="0">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76"/>
            <p:cNvSpPr/>
            <p:nvPr/>
          </p:nvSpPr>
          <p:spPr>
            <a:xfrm>
              <a:off x="4303318" y="2013546"/>
              <a:ext cx="213399" cy="204941"/>
            </a:xfrm>
            <a:custGeom>
              <a:avLst/>
              <a:gdLst/>
              <a:ahLst/>
              <a:cxnLst/>
              <a:rect l="l" t="t" r="r" b="b"/>
              <a:pathLst>
                <a:path w="8199" h="7874" extrusionOk="0">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76"/>
            <p:cNvSpPr/>
            <p:nvPr/>
          </p:nvSpPr>
          <p:spPr>
            <a:xfrm>
              <a:off x="4365238" y="2051989"/>
              <a:ext cx="97473" cy="119258"/>
            </a:xfrm>
            <a:custGeom>
              <a:avLst/>
              <a:gdLst/>
              <a:ahLst/>
              <a:cxnLst/>
              <a:rect l="l" t="t" r="r" b="b"/>
              <a:pathLst>
                <a:path w="3745" h="4582" extrusionOk="0">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76"/>
            <p:cNvSpPr/>
            <p:nvPr/>
          </p:nvSpPr>
          <p:spPr>
            <a:xfrm>
              <a:off x="4419089" y="2123174"/>
              <a:ext cx="119779" cy="117566"/>
            </a:xfrm>
            <a:custGeom>
              <a:avLst/>
              <a:gdLst/>
              <a:ahLst/>
              <a:cxnLst/>
              <a:rect l="l" t="t" r="r" b="b"/>
              <a:pathLst>
                <a:path w="4602" h="4517" extrusionOk="0">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27" name="Google Shape;24227;p76"/>
          <p:cNvGrpSpPr/>
          <p:nvPr/>
        </p:nvGrpSpPr>
        <p:grpSpPr>
          <a:xfrm>
            <a:off x="3227107" y="2886821"/>
            <a:ext cx="383932" cy="379117"/>
            <a:chOff x="3227107" y="2886821"/>
            <a:chExt cx="383932" cy="379117"/>
          </a:xfrm>
        </p:grpSpPr>
        <p:sp>
          <p:nvSpPr>
            <p:cNvPr id="24228" name="Google Shape;24228;p76"/>
            <p:cNvSpPr/>
            <p:nvPr/>
          </p:nvSpPr>
          <p:spPr>
            <a:xfrm>
              <a:off x="3237102" y="2963524"/>
              <a:ext cx="296740" cy="296844"/>
            </a:xfrm>
            <a:custGeom>
              <a:avLst/>
              <a:gdLst/>
              <a:ahLst/>
              <a:cxnLst/>
              <a:rect l="l" t="t" r="r" b="b"/>
              <a:pathLst>
                <a:path w="11401" h="11405" extrusionOk="0">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76"/>
            <p:cNvSpPr/>
            <p:nvPr/>
          </p:nvSpPr>
          <p:spPr>
            <a:xfrm>
              <a:off x="3385459" y="3106024"/>
              <a:ext cx="148383" cy="11947"/>
            </a:xfrm>
            <a:custGeom>
              <a:avLst/>
              <a:gdLst/>
              <a:ahLst/>
              <a:cxnLst/>
              <a:rect l="l" t="t" r="r" b="b"/>
              <a:pathLst>
                <a:path w="5701" h="459" extrusionOk="0">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76"/>
            <p:cNvSpPr/>
            <p:nvPr/>
          </p:nvSpPr>
          <p:spPr>
            <a:xfrm>
              <a:off x="3510078" y="2892391"/>
              <a:ext cx="95000" cy="94974"/>
            </a:xfrm>
            <a:custGeom>
              <a:avLst/>
              <a:gdLst/>
              <a:ahLst/>
              <a:cxnLst/>
              <a:rect l="l" t="t" r="r" b="b"/>
              <a:pathLst>
                <a:path w="3650" h="3649" extrusionOk="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76"/>
            <p:cNvSpPr/>
            <p:nvPr/>
          </p:nvSpPr>
          <p:spPr>
            <a:xfrm>
              <a:off x="3510078" y="2892391"/>
              <a:ext cx="59369" cy="94974"/>
            </a:xfrm>
            <a:custGeom>
              <a:avLst/>
              <a:gdLst/>
              <a:ahLst/>
              <a:cxnLst/>
              <a:rect l="l" t="t" r="r" b="b"/>
              <a:pathLst>
                <a:path w="2281" h="3649" extrusionOk="0">
                  <a:moveTo>
                    <a:pt x="2281" y="0"/>
                  </a:moveTo>
                  <a:lnTo>
                    <a:pt x="1" y="2280"/>
                  </a:lnTo>
                  <a:lnTo>
                    <a:pt x="1" y="3649"/>
                  </a:lnTo>
                  <a:lnTo>
                    <a:pt x="2281" y="1369"/>
                  </a:lnTo>
                  <a:lnTo>
                    <a:pt x="2281" y="0"/>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76"/>
            <p:cNvSpPr/>
            <p:nvPr/>
          </p:nvSpPr>
          <p:spPr>
            <a:xfrm>
              <a:off x="3272707" y="2999156"/>
              <a:ext cx="225502" cy="225580"/>
            </a:xfrm>
            <a:custGeom>
              <a:avLst/>
              <a:gdLst/>
              <a:ahLst/>
              <a:cxnLst/>
              <a:rect l="l" t="t" r="r" b="b"/>
              <a:pathLst>
                <a:path w="8664" h="8667" extrusionOk="0">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76"/>
            <p:cNvSpPr/>
            <p:nvPr/>
          </p:nvSpPr>
          <p:spPr>
            <a:xfrm>
              <a:off x="3385459" y="3106024"/>
              <a:ext cx="112751" cy="11947"/>
            </a:xfrm>
            <a:custGeom>
              <a:avLst/>
              <a:gdLst/>
              <a:ahLst/>
              <a:cxnLst/>
              <a:rect l="l" t="t" r="r" b="b"/>
              <a:pathLst>
                <a:path w="4332" h="459" extrusionOk="0">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4" name="Google Shape;24234;p76"/>
            <p:cNvSpPr/>
            <p:nvPr/>
          </p:nvSpPr>
          <p:spPr>
            <a:xfrm>
              <a:off x="3308443" y="3034969"/>
              <a:ext cx="154057" cy="154057"/>
            </a:xfrm>
            <a:custGeom>
              <a:avLst/>
              <a:gdLst/>
              <a:ahLst/>
              <a:cxnLst/>
              <a:rect l="l" t="t" r="r" b="b"/>
              <a:pathLst>
                <a:path w="5919" h="5919" extrusionOk="0">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5" name="Google Shape;24235;p76"/>
            <p:cNvSpPr/>
            <p:nvPr/>
          </p:nvSpPr>
          <p:spPr>
            <a:xfrm>
              <a:off x="3385459" y="3106024"/>
              <a:ext cx="77041" cy="11947"/>
            </a:xfrm>
            <a:custGeom>
              <a:avLst/>
              <a:gdLst/>
              <a:ahLst/>
              <a:cxnLst/>
              <a:rect l="l" t="t" r="r" b="b"/>
              <a:pathLst>
                <a:path w="2960" h="459" extrusionOk="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76"/>
            <p:cNvSpPr/>
            <p:nvPr/>
          </p:nvSpPr>
          <p:spPr>
            <a:xfrm>
              <a:off x="3343502" y="3070028"/>
              <a:ext cx="83913" cy="83835"/>
            </a:xfrm>
            <a:custGeom>
              <a:avLst/>
              <a:gdLst/>
              <a:ahLst/>
              <a:cxnLst/>
              <a:rect l="l" t="t" r="r" b="b"/>
              <a:pathLst>
                <a:path w="3224" h="3221" extrusionOk="0">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76"/>
            <p:cNvSpPr/>
            <p:nvPr/>
          </p:nvSpPr>
          <p:spPr>
            <a:xfrm>
              <a:off x="3385459" y="3106024"/>
              <a:ext cx="42060" cy="11947"/>
            </a:xfrm>
            <a:custGeom>
              <a:avLst/>
              <a:gdLst/>
              <a:ahLst/>
              <a:cxnLst/>
              <a:rect l="l" t="t" r="r" b="b"/>
              <a:pathLst>
                <a:path w="1616" h="459" extrusionOk="0">
                  <a:moveTo>
                    <a:pt x="0" y="1"/>
                  </a:moveTo>
                  <a:lnTo>
                    <a:pt x="0" y="458"/>
                  </a:lnTo>
                  <a:lnTo>
                    <a:pt x="1594" y="458"/>
                  </a:lnTo>
                  <a:cubicBezTo>
                    <a:pt x="1615" y="307"/>
                    <a:pt x="1615" y="152"/>
                    <a:pt x="1594"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76"/>
            <p:cNvSpPr/>
            <p:nvPr/>
          </p:nvSpPr>
          <p:spPr>
            <a:xfrm>
              <a:off x="3367604" y="3094130"/>
              <a:ext cx="35632" cy="35632"/>
            </a:xfrm>
            <a:custGeom>
              <a:avLst/>
              <a:gdLst/>
              <a:ahLst/>
              <a:cxnLst/>
              <a:rect l="l" t="t" r="r" b="b"/>
              <a:pathLst>
                <a:path w="1369" h="1369" extrusionOk="0">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76"/>
            <p:cNvSpPr/>
            <p:nvPr/>
          </p:nvSpPr>
          <p:spPr>
            <a:xfrm>
              <a:off x="3385459" y="3106024"/>
              <a:ext cx="18141" cy="11947"/>
            </a:xfrm>
            <a:custGeom>
              <a:avLst/>
              <a:gdLst/>
              <a:ahLst/>
              <a:cxnLst/>
              <a:rect l="l" t="t" r="r" b="b"/>
              <a:pathLst>
                <a:path w="697" h="459" extrusionOk="0">
                  <a:moveTo>
                    <a:pt x="0" y="1"/>
                  </a:moveTo>
                  <a:lnTo>
                    <a:pt x="0" y="458"/>
                  </a:lnTo>
                  <a:lnTo>
                    <a:pt x="644" y="458"/>
                  </a:lnTo>
                  <a:cubicBezTo>
                    <a:pt x="697" y="310"/>
                    <a:pt x="697" y="148"/>
                    <a:pt x="644"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76"/>
            <p:cNvSpPr/>
            <p:nvPr/>
          </p:nvSpPr>
          <p:spPr>
            <a:xfrm>
              <a:off x="3227107" y="2886821"/>
              <a:ext cx="383932" cy="379117"/>
            </a:xfrm>
            <a:custGeom>
              <a:avLst/>
              <a:gdLst/>
              <a:ahLst/>
              <a:cxnLst/>
              <a:rect l="l" t="t" r="r" b="b"/>
              <a:pathLst>
                <a:path w="14751" h="14566" extrusionOk="0">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41" name="Google Shape;24241;p76"/>
          <p:cNvGrpSpPr/>
          <p:nvPr/>
        </p:nvGrpSpPr>
        <p:grpSpPr>
          <a:xfrm>
            <a:off x="3702395" y="1990746"/>
            <a:ext cx="363396" cy="356030"/>
            <a:chOff x="3702395" y="1990746"/>
            <a:chExt cx="363396" cy="356030"/>
          </a:xfrm>
        </p:grpSpPr>
        <p:sp>
          <p:nvSpPr>
            <p:cNvPr id="24242" name="Google Shape;24242;p76"/>
            <p:cNvSpPr/>
            <p:nvPr/>
          </p:nvSpPr>
          <p:spPr>
            <a:xfrm>
              <a:off x="3854318" y="1995926"/>
              <a:ext cx="66891" cy="66969"/>
            </a:xfrm>
            <a:custGeom>
              <a:avLst/>
              <a:gdLst/>
              <a:ahLst/>
              <a:cxnLst/>
              <a:rect l="l" t="t" r="r" b="b"/>
              <a:pathLst>
                <a:path w="2570" h="2573" extrusionOk="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76"/>
            <p:cNvSpPr/>
            <p:nvPr/>
          </p:nvSpPr>
          <p:spPr>
            <a:xfrm>
              <a:off x="3847447" y="1997305"/>
              <a:ext cx="66422" cy="65563"/>
            </a:xfrm>
            <a:custGeom>
              <a:avLst/>
              <a:gdLst/>
              <a:ahLst/>
              <a:cxnLst/>
              <a:rect l="l" t="t" r="r" b="b"/>
              <a:pathLst>
                <a:path w="2552" h="2519" extrusionOk="0">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76"/>
            <p:cNvSpPr/>
            <p:nvPr/>
          </p:nvSpPr>
          <p:spPr>
            <a:xfrm>
              <a:off x="3787479" y="2146495"/>
              <a:ext cx="44611" cy="44533"/>
            </a:xfrm>
            <a:custGeom>
              <a:avLst/>
              <a:gdLst/>
              <a:ahLst/>
              <a:cxnLst/>
              <a:rect l="l" t="t" r="r" b="b"/>
              <a:pathLst>
                <a:path w="1714" h="1711" extrusionOk="0">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76"/>
            <p:cNvSpPr/>
            <p:nvPr/>
          </p:nvSpPr>
          <p:spPr>
            <a:xfrm>
              <a:off x="3782794" y="2147301"/>
              <a:ext cx="44351" cy="43778"/>
            </a:xfrm>
            <a:custGeom>
              <a:avLst/>
              <a:gdLst/>
              <a:ahLst/>
              <a:cxnLst/>
              <a:rect l="l" t="t" r="r" b="b"/>
              <a:pathLst>
                <a:path w="1704" h="1682" extrusionOk="0">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76"/>
            <p:cNvSpPr/>
            <p:nvPr/>
          </p:nvSpPr>
          <p:spPr>
            <a:xfrm>
              <a:off x="3943514" y="2146495"/>
              <a:ext cx="44637" cy="44533"/>
            </a:xfrm>
            <a:custGeom>
              <a:avLst/>
              <a:gdLst/>
              <a:ahLst/>
              <a:cxnLst/>
              <a:rect l="l" t="t" r="r" b="b"/>
              <a:pathLst>
                <a:path w="1715" h="1711" extrusionOk="0">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76"/>
            <p:cNvSpPr/>
            <p:nvPr/>
          </p:nvSpPr>
          <p:spPr>
            <a:xfrm>
              <a:off x="3938855" y="2147301"/>
              <a:ext cx="44351" cy="43778"/>
            </a:xfrm>
            <a:custGeom>
              <a:avLst/>
              <a:gdLst/>
              <a:ahLst/>
              <a:cxnLst/>
              <a:rect l="l" t="t" r="r" b="b"/>
              <a:pathLst>
                <a:path w="1704" h="1682" extrusionOk="0">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76"/>
            <p:cNvSpPr/>
            <p:nvPr/>
          </p:nvSpPr>
          <p:spPr>
            <a:xfrm>
              <a:off x="3715045" y="2308021"/>
              <a:ext cx="33445" cy="33471"/>
            </a:xfrm>
            <a:custGeom>
              <a:avLst/>
              <a:gdLst/>
              <a:ahLst/>
              <a:cxnLst/>
              <a:rect l="l" t="t" r="r" b="b"/>
              <a:pathLst>
                <a:path w="1285" h="1286" extrusionOk="0">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76"/>
            <p:cNvSpPr/>
            <p:nvPr/>
          </p:nvSpPr>
          <p:spPr>
            <a:xfrm>
              <a:off x="3711557" y="2308776"/>
              <a:ext cx="33185" cy="32743"/>
            </a:xfrm>
            <a:custGeom>
              <a:avLst/>
              <a:gdLst/>
              <a:ahLst/>
              <a:cxnLst/>
              <a:rect l="l" t="t" r="r" b="b"/>
              <a:pathLst>
                <a:path w="1275" h="1258" extrusionOk="0">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76"/>
            <p:cNvSpPr/>
            <p:nvPr/>
          </p:nvSpPr>
          <p:spPr>
            <a:xfrm>
              <a:off x="3871002" y="2308021"/>
              <a:ext cx="33523" cy="33471"/>
            </a:xfrm>
            <a:custGeom>
              <a:avLst/>
              <a:gdLst/>
              <a:ahLst/>
              <a:cxnLst/>
              <a:rect l="l" t="t" r="r" b="b"/>
              <a:pathLst>
                <a:path w="1288" h="1286" extrusionOk="0">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76"/>
            <p:cNvSpPr/>
            <p:nvPr/>
          </p:nvSpPr>
          <p:spPr>
            <a:xfrm>
              <a:off x="3867592" y="2308776"/>
              <a:ext cx="33185" cy="32743"/>
            </a:xfrm>
            <a:custGeom>
              <a:avLst/>
              <a:gdLst/>
              <a:ahLst/>
              <a:cxnLst/>
              <a:rect l="l" t="t" r="r" b="b"/>
              <a:pathLst>
                <a:path w="1275" h="1258" extrusionOk="0">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76"/>
            <p:cNvSpPr/>
            <p:nvPr/>
          </p:nvSpPr>
          <p:spPr>
            <a:xfrm>
              <a:off x="4027036" y="2308021"/>
              <a:ext cx="33549" cy="33471"/>
            </a:xfrm>
            <a:custGeom>
              <a:avLst/>
              <a:gdLst/>
              <a:ahLst/>
              <a:cxnLst/>
              <a:rect l="l" t="t" r="r" b="b"/>
              <a:pathLst>
                <a:path w="1289" h="1286" extrusionOk="0">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76"/>
            <p:cNvSpPr/>
            <p:nvPr/>
          </p:nvSpPr>
          <p:spPr>
            <a:xfrm>
              <a:off x="4023653" y="2308776"/>
              <a:ext cx="33185" cy="32743"/>
            </a:xfrm>
            <a:custGeom>
              <a:avLst/>
              <a:gdLst/>
              <a:ahLst/>
              <a:cxnLst/>
              <a:rect l="l" t="t" r="r" b="b"/>
              <a:pathLst>
                <a:path w="1275" h="1258" extrusionOk="0">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76"/>
            <p:cNvSpPr/>
            <p:nvPr/>
          </p:nvSpPr>
          <p:spPr>
            <a:xfrm>
              <a:off x="3858456" y="2302816"/>
              <a:ext cx="51300" cy="43960"/>
            </a:xfrm>
            <a:custGeom>
              <a:avLst/>
              <a:gdLst/>
              <a:ahLst/>
              <a:cxnLst/>
              <a:rect l="l" t="t" r="r" b="b"/>
              <a:pathLst>
                <a:path w="1971" h="1689" extrusionOk="0">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76"/>
            <p:cNvSpPr/>
            <p:nvPr/>
          </p:nvSpPr>
          <p:spPr>
            <a:xfrm>
              <a:off x="3938309" y="2141237"/>
              <a:ext cx="64210" cy="54996"/>
            </a:xfrm>
            <a:custGeom>
              <a:avLst/>
              <a:gdLst/>
              <a:ahLst/>
              <a:cxnLst/>
              <a:rect l="l" t="t" r="r" b="b"/>
              <a:pathLst>
                <a:path w="2467" h="2113" extrusionOk="0">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76"/>
            <p:cNvSpPr/>
            <p:nvPr/>
          </p:nvSpPr>
          <p:spPr>
            <a:xfrm>
              <a:off x="3782248" y="2141237"/>
              <a:ext cx="64236" cy="54996"/>
            </a:xfrm>
            <a:custGeom>
              <a:avLst/>
              <a:gdLst/>
              <a:ahLst/>
              <a:cxnLst/>
              <a:rect l="l" t="t" r="r" b="b"/>
              <a:pathLst>
                <a:path w="2468" h="2113" extrusionOk="0">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76"/>
            <p:cNvSpPr/>
            <p:nvPr/>
          </p:nvSpPr>
          <p:spPr>
            <a:xfrm>
              <a:off x="3702395" y="2302816"/>
              <a:ext cx="51300" cy="43960"/>
            </a:xfrm>
            <a:custGeom>
              <a:avLst/>
              <a:gdLst/>
              <a:ahLst/>
              <a:cxnLst/>
              <a:rect l="l" t="t" r="r" b="b"/>
              <a:pathLst>
                <a:path w="1971" h="1689" extrusionOk="0">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76"/>
            <p:cNvSpPr/>
            <p:nvPr/>
          </p:nvSpPr>
          <p:spPr>
            <a:xfrm>
              <a:off x="4014491" y="2302816"/>
              <a:ext cx="51300" cy="43960"/>
            </a:xfrm>
            <a:custGeom>
              <a:avLst/>
              <a:gdLst/>
              <a:ahLst/>
              <a:cxnLst/>
              <a:rect l="l" t="t" r="r" b="b"/>
              <a:pathLst>
                <a:path w="1971" h="1689" extrusionOk="0">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76"/>
            <p:cNvSpPr/>
            <p:nvPr/>
          </p:nvSpPr>
          <p:spPr>
            <a:xfrm>
              <a:off x="3849112" y="1990746"/>
              <a:ext cx="80321" cy="77380"/>
            </a:xfrm>
            <a:custGeom>
              <a:avLst/>
              <a:gdLst/>
              <a:ahLst/>
              <a:cxnLst/>
              <a:rect l="l" t="t" r="r" b="b"/>
              <a:pathLst>
                <a:path w="3086" h="2973" extrusionOk="0">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76"/>
            <p:cNvSpPr/>
            <p:nvPr/>
          </p:nvSpPr>
          <p:spPr>
            <a:xfrm>
              <a:off x="3742374" y="2208336"/>
              <a:ext cx="133677" cy="88415"/>
            </a:xfrm>
            <a:custGeom>
              <a:avLst/>
              <a:gdLst/>
              <a:ahLst/>
              <a:cxnLst/>
              <a:rect l="l" t="t" r="r" b="b"/>
              <a:pathLst>
                <a:path w="5136" h="3397" extrusionOk="0">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76"/>
            <p:cNvSpPr/>
            <p:nvPr/>
          </p:nvSpPr>
          <p:spPr>
            <a:xfrm>
              <a:off x="3828785" y="2080177"/>
              <a:ext cx="118295" cy="54788"/>
            </a:xfrm>
            <a:custGeom>
              <a:avLst/>
              <a:gdLst/>
              <a:ahLst/>
              <a:cxnLst/>
              <a:rect l="l" t="t" r="r" b="b"/>
              <a:pathLst>
                <a:path w="4545" h="2105" extrusionOk="0">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76"/>
            <p:cNvSpPr/>
            <p:nvPr/>
          </p:nvSpPr>
          <p:spPr>
            <a:xfrm>
              <a:off x="3898799" y="2208336"/>
              <a:ext cx="133755" cy="88285"/>
            </a:xfrm>
            <a:custGeom>
              <a:avLst/>
              <a:gdLst/>
              <a:ahLst/>
              <a:cxnLst/>
              <a:rect l="l" t="t" r="r" b="b"/>
              <a:pathLst>
                <a:path w="5139" h="3392" extrusionOk="0">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63" name="Google Shape;24263;p76"/>
          <p:cNvGrpSpPr/>
          <p:nvPr/>
        </p:nvGrpSpPr>
        <p:grpSpPr>
          <a:xfrm>
            <a:off x="1319656" y="2442662"/>
            <a:ext cx="457173" cy="335364"/>
            <a:chOff x="1319656" y="2442662"/>
            <a:chExt cx="457173" cy="335364"/>
          </a:xfrm>
        </p:grpSpPr>
        <p:sp>
          <p:nvSpPr>
            <p:cNvPr id="24264" name="Google Shape;24264;p76"/>
            <p:cNvSpPr/>
            <p:nvPr/>
          </p:nvSpPr>
          <p:spPr>
            <a:xfrm>
              <a:off x="1605360" y="2463900"/>
              <a:ext cx="35762" cy="78603"/>
            </a:xfrm>
            <a:custGeom>
              <a:avLst/>
              <a:gdLst/>
              <a:ahLst/>
              <a:cxnLst/>
              <a:rect l="l" t="t" r="r" b="b"/>
              <a:pathLst>
                <a:path w="1374" h="3020" extrusionOk="0">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76"/>
            <p:cNvSpPr/>
            <p:nvPr/>
          </p:nvSpPr>
          <p:spPr>
            <a:xfrm>
              <a:off x="1619649" y="2456742"/>
              <a:ext cx="85761" cy="85761"/>
            </a:xfrm>
            <a:custGeom>
              <a:avLst/>
              <a:gdLst/>
              <a:ahLst/>
              <a:cxnLst/>
              <a:rect l="l" t="t" r="r" b="b"/>
              <a:pathLst>
                <a:path w="3295" h="3295" extrusionOk="0">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6" name="Google Shape;24266;p76"/>
            <p:cNvSpPr/>
            <p:nvPr/>
          </p:nvSpPr>
          <p:spPr>
            <a:xfrm>
              <a:off x="1633938" y="2563898"/>
              <a:ext cx="42893" cy="42893"/>
            </a:xfrm>
            <a:custGeom>
              <a:avLst/>
              <a:gdLst/>
              <a:ahLst/>
              <a:cxnLst/>
              <a:rect l="l" t="t" r="r" b="b"/>
              <a:pathLst>
                <a:path w="1648" h="1648" extrusionOk="0">
                  <a:moveTo>
                    <a:pt x="1" y="0"/>
                  </a:moveTo>
                  <a:lnTo>
                    <a:pt x="1" y="1647"/>
                  </a:lnTo>
                  <a:lnTo>
                    <a:pt x="1647" y="1647"/>
                  </a:lnTo>
                  <a:lnTo>
                    <a:pt x="1647"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7" name="Google Shape;24267;p76"/>
            <p:cNvSpPr/>
            <p:nvPr/>
          </p:nvSpPr>
          <p:spPr>
            <a:xfrm>
              <a:off x="1583939" y="2581206"/>
              <a:ext cx="142969" cy="125583"/>
            </a:xfrm>
            <a:custGeom>
              <a:avLst/>
              <a:gdLst/>
              <a:ahLst/>
              <a:cxnLst/>
              <a:rect l="l" t="t" r="r" b="b"/>
              <a:pathLst>
                <a:path w="5493" h="4825" extrusionOk="0">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76"/>
            <p:cNvSpPr/>
            <p:nvPr/>
          </p:nvSpPr>
          <p:spPr>
            <a:xfrm>
              <a:off x="1612517" y="2492556"/>
              <a:ext cx="85839" cy="78499"/>
            </a:xfrm>
            <a:custGeom>
              <a:avLst/>
              <a:gdLst/>
              <a:ahLst/>
              <a:cxnLst/>
              <a:rect l="l" t="t" r="r" b="b"/>
              <a:pathLst>
                <a:path w="3298" h="3016" extrusionOk="0">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76"/>
            <p:cNvSpPr/>
            <p:nvPr/>
          </p:nvSpPr>
          <p:spPr>
            <a:xfrm>
              <a:off x="1612517" y="2492556"/>
              <a:ext cx="85552" cy="76859"/>
            </a:xfrm>
            <a:custGeom>
              <a:avLst/>
              <a:gdLst/>
              <a:ahLst/>
              <a:cxnLst/>
              <a:rect l="l" t="t" r="r" b="b"/>
              <a:pathLst>
                <a:path w="3287" h="2953" extrusionOk="0">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76"/>
            <p:cNvSpPr/>
            <p:nvPr/>
          </p:nvSpPr>
          <p:spPr>
            <a:xfrm>
              <a:off x="1633938" y="2599425"/>
              <a:ext cx="92970" cy="107363"/>
            </a:xfrm>
            <a:custGeom>
              <a:avLst/>
              <a:gdLst/>
              <a:ahLst/>
              <a:cxnLst/>
              <a:rect l="l" t="t" r="r" b="b"/>
              <a:pathLst>
                <a:path w="3572" h="4125" extrusionOk="0">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76"/>
            <p:cNvSpPr/>
            <p:nvPr/>
          </p:nvSpPr>
          <p:spPr>
            <a:xfrm>
              <a:off x="1569650" y="2628186"/>
              <a:ext cx="100024" cy="71445"/>
            </a:xfrm>
            <a:custGeom>
              <a:avLst/>
              <a:gdLst/>
              <a:ahLst/>
              <a:cxnLst/>
              <a:rect l="l" t="t" r="r" b="b"/>
              <a:pathLst>
                <a:path w="3843" h="2745" extrusionOk="0">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76"/>
            <p:cNvSpPr/>
            <p:nvPr/>
          </p:nvSpPr>
          <p:spPr>
            <a:xfrm>
              <a:off x="1383944" y="2571029"/>
              <a:ext cx="142891" cy="128602"/>
            </a:xfrm>
            <a:custGeom>
              <a:avLst/>
              <a:gdLst/>
              <a:ahLst/>
              <a:cxnLst/>
              <a:rect l="l" t="t" r="r" b="b"/>
              <a:pathLst>
                <a:path w="5490" h="4941" extrusionOk="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76"/>
            <p:cNvSpPr/>
            <p:nvPr/>
          </p:nvSpPr>
          <p:spPr>
            <a:xfrm>
              <a:off x="1383944" y="2603459"/>
              <a:ext cx="28604" cy="96172"/>
            </a:xfrm>
            <a:custGeom>
              <a:avLst/>
              <a:gdLst/>
              <a:ahLst/>
              <a:cxnLst/>
              <a:rect l="l" t="t" r="r" b="b"/>
              <a:pathLst>
                <a:path w="1099" h="3695" extrusionOk="0">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76"/>
            <p:cNvSpPr/>
            <p:nvPr/>
          </p:nvSpPr>
          <p:spPr>
            <a:xfrm>
              <a:off x="1498231" y="2603459"/>
              <a:ext cx="28604" cy="96172"/>
            </a:xfrm>
            <a:custGeom>
              <a:avLst/>
              <a:gdLst/>
              <a:ahLst/>
              <a:cxnLst/>
              <a:rect l="l" t="t" r="r" b="b"/>
              <a:pathLst>
                <a:path w="1099" h="3695" extrusionOk="0">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76"/>
            <p:cNvSpPr/>
            <p:nvPr/>
          </p:nvSpPr>
          <p:spPr>
            <a:xfrm>
              <a:off x="1421033" y="2571029"/>
              <a:ext cx="68713" cy="21473"/>
            </a:xfrm>
            <a:custGeom>
              <a:avLst/>
              <a:gdLst/>
              <a:ahLst/>
              <a:cxnLst/>
              <a:rect l="l" t="t" r="r" b="b"/>
              <a:pathLst>
                <a:path w="2640" h="825" extrusionOk="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76"/>
            <p:cNvSpPr/>
            <p:nvPr/>
          </p:nvSpPr>
          <p:spPr>
            <a:xfrm>
              <a:off x="1392455" y="2449611"/>
              <a:ext cx="125843" cy="128602"/>
            </a:xfrm>
            <a:custGeom>
              <a:avLst/>
              <a:gdLst/>
              <a:ahLst/>
              <a:cxnLst/>
              <a:rect l="l" t="t" r="r" b="b"/>
              <a:pathLst>
                <a:path w="4835" h="4941" extrusionOk="0">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76"/>
            <p:cNvSpPr/>
            <p:nvPr/>
          </p:nvSpPr>
          <p:spPr>
            <a:xfrm>
              <a:off x="1392455" y="2449611"/>
              <a:ext cx="76677" cy="126025"/>
            </a:xfrm>
            <a:custGeom>
              <a:avLst/>
              <a:gdLst/>
              <a:ahLst/>
              <a:cxnLst/>
              <a:rect l="l" t="t" r="r" b="b"/>
              <a:pathLst>
                <a:path w="2946" h="4842" extrusionOk="0">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76"/>
            <p:cNvSpPr/>
            <p:nvPr/>
          </p:nvSpPr>
          <p:spPr>
            <a:xfrm>
              <a:off x="1341076" y="2699605"/>
              <a:ext cx="414332" cy="28604"/>
            </a:xfrm>
            <a:custGeom>
              <a:avLst/>
              <a:gdLst/>
              <a:ahLst/>
              <a:cxnLst/>
              <a:rect l="l" t="t" r="r" b="b"/>
              <a:pathLst>
                <a:path w="15919" h="1099" extrusionOk="0">
                  <a:moveTo>
                    <a:pt x="1" y="1"/>
                  </a:moveTo>
                  <a:lnTo>
                    <a:pt x="1" y="1099"/>
                  </a:lnTo>
                  <a:lnTo>
                    <a:pt x="15918" y="1099"/>
                  </a:lnTo>
                  <a:lnTo>
                    <a:pt x="15918"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76"/>
            <p:cNvSpPr/>
            <p:nvPr/>
          </p:nvSpPr>
          <p:spPr>
            <a:xfrm>
              <a:off x="1412522" y="2628186"/>
              <a:ext cx="85735" cy="114313"/>
            </a:xfrm>
            <a:custGeom>
              <a:avLst/>
              <a:gdLst/>
              <a:ahLst/>
              <a:cxnLst/>
              <a:rect l="l" t="t" r="r" b="b"/>
              <a:pathLst>
                <a:path w="3294" h="4392" extrusionOk="0">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76"/>
            <p:cNvSpPr/>
            <p:nvPr/>
          </p:nvSpPr>
          <p:spPr>
            <a:xfrm>
              <a:off x="1627431" y="2485607"/>
              <a:ext cx="57078" cy="20380"/>
            </a:xfrm>
            <a:custGeom>
              <a:avLst/>
              <a:gdLst/>
              <a:ahLst/>
              <a:cxnLst/>
              <a:rect l="l" t="t" r="r" b="b"/>
              <a:pathLst>
                <a:path w="2193" h="783" extrusionOk="0">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76"/>
            <p:cNvSpPr/>
            <p:nvPr/>
          </p:nvSpPr>
          <p:spPr>
            <a:xfrm>
              <a:off x="1319656" y="2442662"/>
              <a:ext cx="457173" cy="335364"/>
            </a:xfrm>
            <a:custGeom>
              <a:avLst/>
              <a:gdLst/>
              <a:ahLst/>
              <a:cxnLst/>
              <a:rect l="l" t="t" r="r" b="b"/>
              <a:pathLst>
                <a:path w="17565" h="12885" extrusionOk="0">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76"/>
            <p:cNvSpPr/>
            <p:nvPr/>
          </p:nvSpPr>
          <p:spPr>
            <a:xfrm>
              <a:off x="1612960" y="2657206"/>
              <a:ext cx="13404" cy="13404"/>
            </a:xfrm>
            <a:custGeom>
              <a:avLst/>
              <a:gdLst/>
              <a:ahLst/>
              <a:cxnLst/>
              <a:rect l="l" t="t" r="r" b="b"/>
              <a:pathLst>
                <a:path w="515" h="515" extrusionOk="0">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83" name="Google Shape;24283;p76"/>
          <p:cNvGrpSpPr/>
          <p:nvPr/>
        </p:nvGrpSpPr>
        <p:grpSpPr>
          <a:xfrm>
            <a:off x="4214512" y="2453905"/>
            <a:ext cx="314126" cy="312955"/>
            <a:chOff x="4214512" y="2453905"/>
            <a:chExt cx="314126" cy="312955"/>
          </a:xfrm>
        </p:grpSpPr>
        <p:sp>
          <p:nvSpPr>
            <p:cNvPr id="24284" name="Google Shape;24284;p76"/>
            <p:cNvSpPr/>
            <p:nvPr/>
          </p:nvSpPr>
          <p:spPr>
            <a:xfrm>
              <a:off x="4219067" y="2637347"/>
              <a:ext cx="55178" cy="124828"/>
            </a:xfrm>
            <a:custGeom>
              <a:avLst/>
              <a:gdLst/>
              <a:ahLst/>
              <a:cxnLst/>
              <a:rect l="l" t="t" r="r" b="b"/>
              <a:pathLst>
                <a:path w="2120" h="4796" extrusionOk="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76"/>
            <p:cNvSpPr/>
            <p:nvPr/>
          </p:nvSpPr>
          <p:spPr>
            <a:xfrm>
              <a:off x="4219067" y="2637347"/>
              <a:ext cx="26314" cy="124828"/>
            </a:xfrm>
            <a:custGeom>
              <a:avLst/>
              <a:gdLst/>
              <a:ahLst/>
              <a:cxnLst/>
              <a:rect l="l" t="t" r="r" b="b"/>
              <a:pathLst>
                <a:path w="1011" h="4796" extrusionOk="0">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6" name="Google Shape;24286;p76"/>
            <p:cNvSpPr/>
            <p:nvPr/>
          </p:nvSpPr>
          <p:spPr>
            <a:xfrm>
              <a:off x="4302329" y="2606479"/>
              <a:ext cx="55152" cy="155697"/>
            </a:xfrm>
            <a:custGeom>
              <a:avLst/>
              <a:gdLst/>
              <a:ahLst/>
              <a:cxnLst/>
              <a:rect l="l" t="t" r="r" b="b"/>
              <a:pathLst>
                <a:path w="2119" h="5982" extrusionOk="0">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7" name="Google Shape;24287;p76"/>
            <p:cNvSpPr/>
            <p:nvPr/>
          </p:nvSpPr>
          <p:spPr>
            <a:xfrm>
              <a:off x="4302329" y="2606479"/>
              <a:ext cx="26392" cy="155697"/>
            </a:xfrm>
            <a:custGeom>
              <a:avLst/>
              <a:gdLst/>
              <a:ahLst/>
              <a:cxnLst/>
              <a:rect l="l" t="t" r="r" b="b"/>
              <a:pathLst>
                <a:path w="1014" h="5982" extrusionOk="0">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8" name="Google Shape;24288;p76"/>
            <p:cNvSpPr/>
            <p:nvPr/>
          </p:nvSpPr>
          <p:spPr>
            <a:xfrm>
              <a:off x="4385669" y="2575610"/>
              <a:ext cx="55152" cy="186565"/>
            </a:xfrm>
            <a:custGeom>
              <a:avLst/>
              <a:gdLst/>
              <a:ahLst/>
              <a:cxnLst/>
              <a:rect l="l" t="t" r="r" b="b"/>
              <a:pathLst>
                <a:path w="2119" h="7168" extrusionOk="0">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9" name="Google Shape;24289;p76"/>
            <p:cNvSpPr/>
            <p:nvPr/>
          </p:nvSpPr>
          <p:spPr>
            <a:xfrm>
              <a:off x="4385669" y="2575610"/>
              <a:ext cx="26288" cy="186565"/>
            </a:xfrm>
            <a:custGeom>
              <a:avLst/>
              <a:gdLst/>
              <a:ahLst/>
              <a:cxnLst/>
              <a:rect l="l" t="t" r="r" b="b"/>
              <a:pathLst>
                <a:path w="1010" h="7168" extrusionOk="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76"/>
            <p:cNvSpPr/>
            <p:nvPr/>
          </p:nvSpPr>
          <p:spPr>
            <a:xfrm>
              <a:off x="4468983" y="2544767"/>
              <a:ext cx="55152" cy="217408"/>
            </a:xfrm>
            <a:custGeom>
              <a:avLst/>
              <a:gdLst/>
              <a:ahLst/>
              <a:cxnLst/>
              <a:rect l="l" t="t" r="r" b="b"/>
              <a:pathLst>
                <a:path w="2119" h="8353" extrusionOk="0">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76"/>
            <p:cNvSpPr/>
            <p:nvPr/>
          </p:nvSpPr>
          <p:spPr>
            <a:xfrm>
              <a:off x="4468983" y="2544767"/>
              <a:ext cx="26314" cy="217408"/>
            </a:xfrm>
            <a:custGeom>
              <a:avLst/>
              <a:gdLst/>
              <a:ahLst/>
              <a:cxnLst/>
              <a:rect l="l" t="t" r="r" b="b"/>
              <a:pathLst>
                <a:path w="1011" h="8353" extrusionOk="0">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76"/>
            <p:cNvSpPr/>
            <p:nvPr/>
          </p:nvSpPr>
          <p:spPr>
            <a:xfrm>
              <a:off x="4232367" y="2458408"/>
              <a:ext cx="283179" cy="114313"/>
            </a:xfrm>
            <a:custGeom>
              <a:avLst/>
              <a:gdLst/>
              <a:ahLst/>
              <a:cxnLst/>
              <a:rect l="l" t="t" r="r" b="b"/>
              <a:pathLst>
                <a:path w="10880" h="4392" extrusionOk="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76"/>
            <p:cNvSpPr/>
            <p:nvPr/>
          </p:nvSpPr>
          <p:spPr>
            <a:xfrm>
              <a:off x="4214512" y="2632766"/>
              <a:ext cx="64288" cy="134094"/>
            </a:xfrm>
            <a:custGeom>
              <a:avLst/>
              <a:gdLst/>
              <a:ahLst/>
              <a:cxnLst/>
              <a:rect l="l" t="t" r="r" b="b"/>
              <a:pathLst>
                <a:path w="2470" h="5152" extrusionOk="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76"/>
            <p:cNvSpPr/>
            <p:nvPr/>
          </p:nvSpPr>
          <p:spPr>
            <a:xfrm>
              <a:off x="4297748" y="2601820"/>
              <a:ext cx="64314" cy="164936"/>
            </a:xfrm>
            <a:custGeom>
              <a:avLst/>
              <a:gdLst/>
              <a:ahLst/>
              <a:cxnLst/>
              <a:rect l="l" t="t" r="r" b="b"/>
              <a:pathLst>
                <a:path w="2471" h="6337" extrusionOk="0">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76"/>
            <p:cNvSpPr/>
            <p:nvPr/>
          </p:nvSpPr>
          <p:spPr>
            <a:xfrm>
              <a:off x="4381088" y="2570951"/>
              <a:ext cx="64314" cy="195805"/>
            </a:xfrm>
            <a:custGeom>
              <a:avLst/>
              <a:gdLst/>
              <a:ahLst/>
              <a:cxnLst/>
              <a:rect l="l" t="t" r="r" b="b"/>
              <a:pathLst>
                <a:path w="2471" h="7523" extrusionOk="0">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76"/>
            <p:cNvSpPr/>
            <p:nvPr/>
          </p:nvSpPr>
          <p:spPr>
            <a:xfrm>
              <a:off x="4464324" y="2540082"/>
              <a:ext cx="64314" cy="226778"/>
            </a:xfrm>
            <a:custGeom>
              <a:avLst/>
              <a:gdLst/>
              <a:ahLst/>
              <a:cxnLst/>
              <a:rect l="l" t="t" r="r" b="b"/>
              <a:pathLst>
                <a:path w="2471" h="8713" extrusionOk="0">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76"/>
            <p:cNvSpPr/>
            <p:nvPr/>
          </p:nvSpPr>
          <p:spPr>
            <a:xfrm>
              <a:off x="4274506" y="2453905"/>
              <a:ext cx="246350" cy="87765"/>
            </a:xfrm>
            <a:custGeom>
              <a:avLst/>
              <a:gdLst/>
              <a:ahLst/>
              <a:cxnLst/>
              <a:rect l="l" t="t" r="r" b="b"/>
              <a:pathLst>
                <a:path w="9465" h="3372" extrusionOk="0">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76"/>
            <p:cNvSpPr/>
            <p:nvPr/>
          </p:nvSpPr>
          <p:spPr>
            <a:xfrm>
              <a:off x="4227786" y="2534018"/>
              <a:ext cx="189428" cy="43284"/>
            </a:xfrm>
            <a:custGeom>
              <a:avLst/>
              <a:gdLst/>
              <a:ahLst/>
              <a:cxnLst/>
              <a:rect l="l" t="t" r="r" b="b"/>
              <a:pathLst>
                <a:path w="7278" h="1663" extrusionOk="0">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99" name="Google Shape;24299;p76"/>
          <p:cNvGrpSpPr/>
          <p:nvPr/>
        </p:nvGrpSpPr>
        <p:grpSpPr>
          <a:xfrm>
            <a:off x="895824" y="2452812"/>
            <a:ext cx="361938" cy="315063"/>
            <a:chOff x="895824" y="2452812"/>
            <a:chExt cx="361938" cy="315063"/>
          </a:xfrm>
        </p:grpSpPr>
        <p:sp>
          <p:nvSpPr>
            <p:cNvPr id="24300" name="Google Shape;24300;p76"/>
            <p:cNvSpPr/>
            <p:nvPr/>
          </p:nvSpPr>
          <p:spPr>
            <a:xfrm>
              <a:off x="976405" y="2492088"/>
              <a:ext cx="45002" cy="39510"/>
            </a:xfrm>
            <a:custGeom>
              <a:avLst/>
              <a:gdLst/>
              <a:ahLst/>
              <a:cxnLst/>
              <a:rect l="l" t="t" r="r" b="b"/>
              <a:pathLst>
                <a:path w="1729" h="1518" extrusionOk="0">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76"/>
            <p:cNvSpPr/>
            <p:nvPr/>
          </p:nvSpPr>
          <p:spPr>
            <a:xfrm>
              <a:off x="976405" y="2492192"/>
              <a:ext cx="30999" cy="39406"/>
            </a:xfrm>
            <a:custGeom>
              <a:avLst/>
              <a:gdLst/>
              <a:ahLst/>
              <a:cxnLst/>
              <a:rect l="l" t="t" r="r" b="b"/>
              <a:pathLst>
                <a:path w="1191" h="1514" extrusionOk="0">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76"/>
            <p:cNvSpPr/>
            <p:nvPr/>
          </p:nvSpPr>
          <p:spPr>
            <a:xfrm>
              <a:off x="959487" y="2514628"/>
              <a:ext cx="78759" cy="78863"/>
            </a:xfrm>
            <a:custGeom>
              <a:avLst/>
              <a:gdLst/>
              <a:ahLst/>
              <a:cxnLst/>
              <a:rect l="l" t="t" r="r" b="b"/>
              <a:pathLst>
                <a:path w="3026" h="3030" extrusionOk="0">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3" name="Google Shape;24303;p76"/>
            <p:cNvSpPr/>
            <p:nvPr/>
          </p:nvSpPr>
          <p:spPr>
            <a:xfrm>
              <a:off x="973985" y="2514628"/>
              <a:ext cx="65928" cy="70899"/>
            </a:xfrm>
            <a:custGeom>
              <a:avLst/>
              <a:gdLst/>
              <a:ahLst/>
              <a:cxnLst/>
              <a:rect l="l" t="t" r="r" b="b"/>
              <a:pathLst>
                <a:path w="2533" h="2724" extrusionOk="0">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76"/>
            <p:cNvSpPr/>
            <p:nvPr/>
          </p:nvSpPr>
          <p:spPr>
            <a:xfrm>
              <a:off x="1072030" y="2458408"/>
              <a:ext cx="168892" cy="164780"/>
            </a:xfrm>
            <a:custGeom>
              <a:avLst/>
              <a:gdLst/>
              <a:ahLst/>
              <a:cxnLst/>
              <a:rect l="l" t="t" r="r" b="b"/>
              <a:pathLst>
                <a:path w="6489" h="6331" extrusionOk="0">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76"/>
            <p:cNvSpPr/>
            <p:nvPr/>
          </p:nvSpPr>
          <p:spPr>
            <a:xfrm>
              <a:off x="948217" y="2591174"/>
              <a:ext cx="101299" cy="78889"/>
            </a:xfrm>
            <a:custGeom>
              <a:avLst/>
              <a:gdLst/>
              <a:ahLst/>
              <a:cxnLst/>
              <a:rect l="l" t="t" r="r" b="b"/>
              <a:pathLst>
                <a:path w="3892" h="3031" extrusionOk="0">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76"/>
            <p:cNvSpPr/>
            <p:nvPr/>
          </p:nvSpPr>
          <p:spPr>
            <a:xfrm>
              <a:off x="948217" y="2620768"/>
              <a:ext cx="101403" cy="85292"/>
            </a:xfrm>
            <a:custGeom>
              <a:avLst/>
              <a:gdLst/>
              <a:ahLst/>
              <a:cxnLst/>
              <a:rect l="l" t="t" r="r" b="b"/>
              <a:pathLst>
                <a:path w="3896" h="3277" extrusionOk="0">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76"/>
            <p:cNvSpPr/>
            <p:nvPr/>
          </p:nvSpPr>
          <p:spPr>
            <a:xfrm>
              <a:off x="948217" y="2632220"/>
              <a:ext cx="50676" cy="73840"/>
            </a:xfrm>
            <a:custGeom>
              <a:avLst/>
              <a:gdLst/>
              <a:ahLst/>
              <a:cxnLst/>
              <a:rect l="l" t="t" r="r" b="b"/>
              <a:pathLst>
                <a:path w="1947" h="2837" extrusionOk="0">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76"/>
            <p:cNvSpPr/>
            <p:nvPr/>
          </p:nvSpPr>
          <p:spPr>
            <a:xfrm>
              <a:off x="965343" y="2549348"/>
              <a:ext cx="67333" cy="55334"/>
            </a:xfrm>
            <a:custGeom>
              <a:avLst/>
              <a:gdLst/>
              <a:ahLst/>
              <a:cxnLst/>
              <a:rect l="l" t="t" r="r" b="b"/>
              <a:pathLst>
                <a:path w="2587" h="2126" extrusionOk="0">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76"/>
            <p:cNvSpPr/>
            <p:nvPr/>
          </p:nvSpPr>
          <p:spPr>
            <a:xfrm>
              <a:off x="965422" y="2549348"/>
              <a:ext cx="67255" cy="54866"/>
            </a:xfrm>
            <a:custGeom>
              <a:avLst/>
              <a:gdLst/>
              <a:ahLst/>
              <a:cxnLst/>
              <a:rect l="l" t="t" r="r" b="b"/>
              <a:pathLst>
                <a:path w="2584" h="2108" extrusionOk="0">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76"/>
            <p:cNvSpPr/>
            <p:nvPr/>
          </p:nvSpPr>
          <p:spPr>
            <a:xfrm>
              <a:off x="993271" y="2649710"/>
              <a:ext cx="78785" cy="56350"/>
            </a:xfrm>
            <a:custGeom>
              <a:avLst/>
              <a:gdLst/>
              <a:ahLst/>
              <a:cxnLst/>
              <a:rect l="l" t="t" r="r" b="b"/>
              <a:pathLst>
                <a:path w="3027" h="2165" extrusionOk="0">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76"/>
            <p:cNvSpPr/>
            <p:nvPr/>
          </p:nvSpPr>
          <p:spPr>
            <a:xfrm>
              <a:off x="914512" y="2705930"/>
              <a:ext cx="326411" cy="22566"/>
            </a:xfrm>
            <a:custGeom>
              <a:avLst/>
              <a:gdLst/>
              <a:ahLst/>
              <a:cxnLst/>
              <a:rect l="l" t="t" r="r" b="b"/>
              <a:pathLst>
                <a:path w="12541" h="867" extrusionOk="0">
                  <a:moveTo>
                    <a:pt x="1" y="1"/>
                  </a:moveTo>
                  <a:lnTo>
                    <a:pt x="1" y="866"/>
                  </a:lnTo>
                  <a:lnTo>
                    <a:pt x="12540" y="866"/>
                  </a:lnTo>
                  <a:lnTo>
                    <a:pt x="12540"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76"/>
            <p:cNvSpPr/>
            <p:nvPr/>
          </p:nvSpPr>
          <p:spPr>
            <a:xfrm>
              <a:off x="895824" y="2486596"/>
              <a:ext cx="361938" cy="281279"/>
            </a:xfrm>
            <a:custGeom>
              <a:avLst/>
              <a:gdLst/>
              <a:ahLst/>
              <a:cxnLst/>
              <a:rect l="l" t="t" r="r" b="b"/>
              <a:pathLst>
                <a:path w="13906" h="10807" extrusionOk="0">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76"/>
            <p:cNvSpPr/>
            <p:nvPr/>
          </p:nvSpPr>
          <p:spPr>
            <a:xfrm>
              <a:off x="1019923" y="2672693"/>
              <a:ext cx="23555" cy="10541"/>
            </a:xfrm>
            <a:custGeom>
              <a:avLst/>
              <a:gdLst/>
              <a:ahLst/>
              <a:cxnLst/>
              <a:rect l="l" t="t" r="r" b="b"/>
              <a:pathLst>
                <a:path w="905" h="405" extrusionOk="0">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4" name="Google Shape;24314;p76"/>
            <p:cNvSpPr/>
            <p:nvPr/>
          </p:nvSpPr>
          <p:spPr>
            <a:xfrm>
              <a:off x="1066721" y="2452812"/>
              <a:ext cx="179798" cy="175764"/>
            </a:xfrm>
            <a:custGeom>
              <a:avLst/>
              <a:gdLst/>
              <a:ahLst/>
              <a:cxnLst/>
              <a:rect l="l" t="t" r="r" b="b"/>
              <a:pathLst>
                <a:path w="6908" h="6753" extrusionOk="0">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76"/>
            <p:cNvSpPr/>
            <p:nvPr/>
          </p:nvSpPr>
          <p:spPr>
            <a:xfrm>
              <a:off x="1098865" y="2486596"/>
              <a:ext cx="29229" cy="10645"/>
            </a:xfrm>
            <a:custGeom>
              <a:avLst/>
              <a:gdLst/>
              <a:ahLst/>
              <a:cxnLst/>
              <a:rect l="l" t="t" r="r" b="b"/>
              <a:pathLst>
                <a:path w="1123" h="409" extrusionOk="0">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76"/>
            <p:cNvSpPr/>
            <p:nvPr/>
          </p:nvSpPr>
          <p:spPr>
            <a:xfrm>
              <a:off x="1138322" y="2486596"/>
              <a:ext cx="74387" cy="10645"/>
            </a:xfrm>
            <a:custGeom>
              <a:avLst/>
              <a:gdLst/>
              <a:ahLst/>
              <a:cxnLst/>
              <a:rect l="l" t="t" r="r" b="b"/>
              <a:pathLst>
                <a:path w="2858" h="409" extrusionOk="0">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76"/>
            <p:cNvSpPr/>
            <p:nvPr/>
          </p:nvSpPr>
          <p:spPr>
            <a:xfrm>
              <a:off x="1098865" y="2514810"/>
              <a:ext cx="113766" cy="10567"/>
            </a:xfrm>
            <a:custGeom>
              <a:avLst/>
              <a:gdLst/>
              <a:ahLst/>
              <a:cxnLst/>
              <a:rect l="l" t="t" r="r" b="b"/>
              <a:pathLst>
                <a:path w="4371" h="406" extrusionOk="0">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76"/>
            <p:cNvSpPr/>
            <p:nvPr/>
          </p:nvSpPr>
          <p:spPr>
            <a:xfrm>
              <a:off x="1098865" y="2543024"/>
              <a:ext cx="74282" cy="10541"/>
            </a:xfrm>
            <a:custGeom>
              <a:avLst/>
              <a:gdLst/>
              <a:ahLst/>
              <a:cxnLst/>
              <a:rect l="l" t="t" r="r" b="b"/>
              <a:pathLst>
                <a:path w="2854" h="405" extrusionOk="0">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76"/>
            <p:cNvSpPr/>
            <p:nvPr/>
          </p:nvSpPr>
          <p:spPr>
            <a:xfrm>
              <a:off x="1183376" y="2543024"/>
              <a:ext cx="29255" cy="10541"/>
            </a:xfrm>
            <a:custGeom>
              <a:avLst/>
              <a:gdLst/>
              <a:ahLst/>
              <a:cxnLst/>
              <a:rect l="l" t="t" r="r" b="b"/>
              <a:pathLst>
                <a:path w="1124" h="405" extrusionOk="0">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20" name="Google Shape;24320;p76"/>
          <p:cNvGrpSpPr/>
          <p:nvPr/>
        </p:nvGrpSpPr>
        <p:grpSpPr>
          <a:xfrm>
            <a:off x="3768323" y="2886769"/>
            <a:ext cx="242811" cy="379091"/>
            <a:chOff x="3768323" y="2886769"/>
            <a:chExt cx="242811" cy="379091"/>
          </a:xfrm>
        </p:grpSpPr>
        <p:sp>
          <p:nvSpPr>
            <p:cNvPr id="24321" name="Google Shape;24321;p76"/>
            <p:cNvSpPr/>
            <p:nvPr/>
          </p:nvSpPr>
          <p:spPr>
            <a:xfrm>
              <a:off x="3886930" y="2892391"/>
              <a:ext cx="29880" cy="35267"/>
            </a:xfrm>
            <a:custGeom>
              <a:avLst/>
              <a:gdLst/>
              <a:ahLst/>
              <a:cxnLst/>
              <a:rect l="l" t="t" r="r" b="b"/>
              <a:pathLst>
                <a:path w="1148" h="1355" extrusionOk="0">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76"/>
            <p:cNvSpPr/>
            <p:nvPr/>
          </p:nvSpPr>
          <p:spPr>
            <a:xfrm>
              <a:off x="3863219" y="2915633"/>
              <a:ext cx="136644" cy="261576"/>
            </a:xfrm>
            <a:custGeom>
              <a:avLst/>
              <a:gdLst/>
              <a:ahLst/>
              <a:cxnLst/>
              <a:rect l="l" t="t" r="r" b="b"/>
              <a:pathLst>
                <a:path w="5250" h="10050" extrusionOk="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76"/>
            <p:cNvSpPr/>
            <p:nvPr/>
          </p:nvSpPr>
          <p:spPr>
            <a:xfrm>
              <a:off x="3774466" y="2937392"/>
              <a:ext cx="219828" cy="251712"/>
            </a:xfrm>
            <a:custGeom>
              <a:avLst/>
              <a:gdLst/>
              <a:ahLst/>
              <a:cxnLst/>
              <a:rect l="l" t="t" r="r" b="b"/>
              <a:pathLst>
                <a:path w="8446" h="9671" extrusionOk="0">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76"/>
            <p:cNvSpPr/>
            <p:nvPr/>
          </p:nvSpPr>
          <p:spPr>
            <a:xfrm>
              <a:off x="3776209" y="2999754"/>
              <a:ext cx="152964" cy="183416"/>
            </a:xfrm>
            <a:custGeom>
              <a:avLst/>
              <a:gdLst/>
              <a:ahLst/>
              <a:cxnLst/>
              <a:rect l="l" t="t" r="r" b="b"/>
              <a:pathLst>
                <a:path w="5877" h="7047" extrusionOk="0">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5" name="Google Shape;24325;p76"/>
            <p:cNvSpPr/>
            <p:nvPr/>
          </p:nvSpPr>
          <p:spPr>
            <a:xfrm>
              <a:off x="3815589" y="3177184"/>
              <a:ext cx="178314" cy="29697"/>
            </a:xfrm>
            <a:custGeom>
              <a:avLst/>
              <a:gdLst/>
              <a:ahLst/>
              <a:cxnLst/>
              <a:rect l="l" t="t" r="r" b="b"/>
              <a:pathLst>
                <a:path w="6851" h="1141" extrusionOk="0">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76"/>
            <p:cNvSpPr/>
            <p:nvPr/>
          </p:nvSpPr>
          <p:spPr>
            <a:xfrm>
              <a:off x="3815589" y="3177184"/>
              <a:ext cx="59447" cy="29697"/>
            </a:xfrm>
            <a:custGeom>
              <a:avLst/>
              <a:gdLst/>
              <a:ahLst/>
              <a:cxnLst/>
              <a:rect l="l" t="t" r="r" b="b"/>
              <a:pathLst>
                <a:path w="2284" h="1141" extrusionOk="0">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76"/>
            <p:cNvSpPr/>
            <p:nvPr/>
          </p:nvSpPr>
          <p:spPr>
            <a:xfrm>
              <a:off x="3803772" y="3200895"/>
              <a:ext cx="202051" cy="59473"/>
            </a:xfrm>
            <a:custGeom>
              <a:avLst/>
              <a:gdLst/>
              <a:ahLst/>
              <a:cxnLst/>
              <a:rect l="l" t="t" r="r" b="b"/>
              <a:pathLst>
                <a:path w="7763" h="2285" extrusionOk="0">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76"/>
            <p:cNvSpPr/>
            <p:nvPr/>
          </p:nvSpPr>
          <p:spPr>
            <a:xfrm>
              <a:off x="3803772" y="3200895"/>
              <a:ext cx="77224" cy="59473"/>
            </a:xfrm>
            <a:custGeom>
              <a:avLst/>
              <a:gdLst/>
              <a:ahLst/>
              <a:cxnLst/>
              <a:rect l="l" t="t" r="r" b="b"/>
              <a:pathLst>
                <a:path w="2967" h="2285" extrusionOk="0">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76"/>
            <p:cNvSpPr/>
            <p:nvPr/>
          </p:nvSpPr>
          <p:spPr>
            <a:xfrm>
              <a:off x="3768323" y="2886769"/>
              <a:ext cx="242811" cy="379091"/>
            </a:xfrm>
            <a:custGeom>
              <a:avLst/>
              <a:gdLst/>
              <a:ahLst/>
              <a:cxnLst/>
              <a:rect l="l" t="t" r="r" b="b"/>
              <a:pathLst>
                <a:path w="9329" h="14565" extrusionOk="0">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76"/>
            <p:cNvSpPr/>
            <p:nvPr/>
          </p:nvSpPr>
          <p:spPr>
            <a:xfrm>
              <a:off x="3929043" y="2948662"/>
              <a:ext cx="25949" cy="16970"/>
            </a:xfrm>
            <a:custGeom>
              <a:avLst/>
              <a:gdLst/>
              <a:ahLst/>
              <a:cxnLst/>
              <a:rect l="l" t="t" r="r" b="b"/>
              <a:pathLst>
                <a:path w="997" h="652" extrusionOk="0">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76"/>
            <p:cNvSpPr/>
            <p:nvPr/>
          </p:nvSpPr>
          <p:spPr>
            <a:xfrm>
              <a:off x="3851663" y="2958032"/>
              <a:ext cx="11114" cy="17074"/>
            </a:xfrm>
            <a:custGeom>
              <a:avLst/>
              <a:gdLst/>
              <a:ahLst/>
              <a:cxnLst/>
              <a:rect l="l" t="t" r="r" b="b"/>
              <a:pathLst>
                <a:path w="427" h="656" extrusionOk="0">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32" name="Google Shape;24332;p76"/>
          <p:cNvGrpSpPr/>
          <p:nvPr/>
        </p:nvGrpSpPr>
        <p:grpSpPr>
          <a:xfrm>
            <a:off x="3727590" y="2438549"/>
            <a:ext cx="346921" cy="343953"/>
            <a:chOff x="3727590" y="2438549"/>
            <a:chExt cx="346921" cy="343953"/>
          </a:xfrm>
        </p:grpSpPr>
        <p:sp>
          <p:nvSpPr>
            <p:cNvPr id="24333" name="Google Shape;24333;p76"/>
            <p:cNvSpPr/>
            <p:nvPr/>
          </p:nvSpPr>
          <p:spPr>
            <a:xfrm>
              <a:off x="3975294" y="2622147"/>
              <a:ext cx="40421" cy="39770"/>
            </a:xfrm>
            <a:custGeom>
              <a:avLst/>
              <a:gdLst/>
              <a:ahLst/>
              <a:cxnLst/>
              <a:rect l="l" t="t" r="r" b="b"/>
              <a:pathLst>
                <a:path w="1553" h="1528" extrusionOk="0">
                  <a:moveTo>
                    <a:pt x="1" y="0"/>
                  </a:moveTo>
                  <a:lnTo>
                    <a:pt x="989" y="1527"/>
                  </a:lnTo>
                  <a:lnTo>
                    <a:pt x="1552" y="1527"/>
                  </a:lnTo>
                  <a:cubicBezTo>
                    <a:pt x="1552" y="683"/>
                    <a:pt x="849" y="0"/>
                    <a:pt x="1"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76"/>
            <p:cNvSpPr/>
            <p:nvPr/>
          </p:nvSpPr>
          <p:spPr>
            <a:xfrm>
              <a:off x="3935003" y="2622147"/>
              <a:ext cx="66058" cy="39848"/>
            </a:xfrm>
            <a:custGeom>
              <a:avLst/>
              <a:gdLst/>
              <a:ahLst/>
              <a:cxnLst/>
              <a:rect l="l" t="t" r="r" b="b"/>
              <a:pathLst>
                <a:path w="2538" h="1531" extrusionOk="0">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76"/>
            <p:cNvSpPr/>
            <p:nvPr/>
          </p:nvSpPr>
          <p:spPr>
            <a:xfrm>
              <a:off x="3974851" y="2556194"/>
              <a:ext cx="21993" cy="43986"/>
            </a:xfrm>
            <a:custGeom>
              <a:avLst/>
              <a:gdLst/>
              <a:ahLst/>
              <a:cxnLst/>
              <a:rect l="l" t="t" r="r" b="b"/>
              <a:pathLst>
                <a:path w="845" h="1690" extrusionOk="0">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76"/>
            <p:cNvSpPr/>
            <p:nvPr/>
          </p:nvSpPr>
          <p:spPr>
            <a:xfrm>
              <a:off x="3826677" y="2622147"/>
              <a:ext cx="40317" cy="39770"/>
            </a:xfrm>
            <a:custGeom>
              <a:avLst/>
              <a:gdLst/>
              <a:ahLst/>
              <a:cxnLst/>
              <a:rect l="l" t="t" r="r" b="b"/>
              <a:pathLst>
                <a:path w="1549" h="1528" extrusionOk="0">
                  <a:moveTo>
                    <a:pt x="0" y="0"/>
                  </a:moveTo>
                  <a:lnTo>
                    <a:pt x="985" y="1527"/>
                  </a:lnTo>
                  <a:lnTo>
                    <a:pt x="1548" y="1527"/>
                  </a:lnTo>
                  <a:cubicBezTo>
                    <a:pt x="1548" y="683"/>
                    <a:pt x="845" y="0"/>
                    <a:pt x="0"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76"/>
            <p:cNvSpPr/>
            <p:nvPr/>
          </p:nvSpPr>
          <p:spPr>
            <a:xfrm>
              <a:off x="3786386" y="2622147"/>
              <a:ext cx="66032" cy="39848"/>
            </a:xfrm>
            <a:custGeom>
              <a:avLst/>
              <a:gdLst/>
              <a:ahLst/>
              <a:cxnLst/>
              <a:rect l="l" t="t" r="r" b="b"/>
              <a:pathLst>
                <a:path w="2537" h="1531" extrusionOk="0">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76"/>
            <p:cNvSpPr/>
            <p:nvPr/>
          </p:nvSpPr>
          <p:spPr>
            <a:xfrm>
              <a:off x="3826208" y="2556194"/>
              <a:ext cx="22019" cy="43986"/>
            </a:xfrm>
            <a:custGeom>
              <a:avLst/>
              <a:gdLst/>
              <a:ahLst/>
              <a:cxnLst/>
              <a:rect l="l" t="t" r="r" b="b"/>
              <a:pathLst>
                <a:path w="846" h="1690" extrusionOk="0">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9" name="Google Shape;24339;p76"/>
            <p:cNvSpPr/>
            <p:nvPr/>
          </p:nvSpPr>
          <p:spPr>
            <a:xfrm>
              <a:off x="3901037" y="2624073"/>
              <a:ext cx="54137" cy="54137"/>
            </a:xfrm>
            <a:custGeom>
              <a:avLst/>
              <a:gdLst/>
              <a:ahLst/>
              <a:cxnLst/>
              <a:rect l="l" t="t" r="r" b="b"/>
              <a:pathLst>
                <a:path w="2080" h="2080" extrusionOk="0">
                  <a:moveTo>
                    <a:pt x="0" y="0"/>
                  </a:moveTo>
                  <a:lnTo>
                    <a:pt x="1235" y="2079"/>
                  </a:lnTo>
                  <a:lnTo>
                    <a:pt x="2080" y="2079"/>
                  </a:lnTo>
                  <a:cubicBezTo>
                    <a:pt x="2080" y="932"/>
                    <a:pt x="1147" y="0"/>
                    <a:pt x="0"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0" name="Google Shape;24340;p76"/>
            <p:cNvSpPr/>
            <p:nvPr/>
          </p:nvSpPr>
          <p:spPr>
            <a:xfrm>
              <a:off x="3846900" y="2624073"/>
              <a:ext cx="86307" cy="54137"/>
            </a:xfrm>
            <a:custGeom>
              <a:avLst/>
              <a:gdLst/>
              <a:ahLst/>
              <a:cxnLst/>
              <a:rect l="l" t="t" r="r" b="b"/>
              <a:pathLst>
                <a:path w="3316" h="2080" extrusionOk="0">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76"/>
            <p:cNvSpPr/>
            <p:nvPr/>
          </p:nvSpPr>
          <p:spPr>
            <a:xfrm>
              <a:off x="3901402" y="2542373"/>
              <a:ext cx="29333" cy="59733"/>
            </a:xfrm>
            <a:custGeom>
              <a:avLst/>
              <a:gdLst/>
              <a:ahLst/>
              <a:cxnLst/>
              <a:rect l="l" t="t" r="r" b="b"/>
              <a:pathLst>
                <a:path w="1127" h="2295" extrusionOk="0">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76"/>
            <p:cNvSpPr/>
            <p:nvPr/>
          </p:nvSpPr>
          <p:spPr>
            <a:xfrm>
              <a:off x="3871366" y="2542373"/>
              <a:ext cx="44976" cy="59733"/>
            </a:xfrm>
            <a:custGeom>
              <a:avLst/>
              <a:gdLst/>
              <a:ahLst/>
              <a:cxnLst/>
              <a:rect l="l" t="t" r="r" b="b"/>
              <a:pathLst>
                <a:path w="1728" h="2295" extrusionOk="0">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76"/>
            <p:cNvSpPr/>
            <p:nvPr/>
          </p:nvSpPr>
          <p:spPr>
            <a:xfrm>
              <a:off x="3804241" y="2556194"/>
              <a:ext cx="29333" cy="43986"/>
            </a:xfrm>
            <a:custGeom>
              <a:avLst/>
              <a:gdLst/>
              <a:ahLst/>
              <a:cxnLst/>
              <a:rect l="l" t="t" r="r" b="b"/>
              <a:pathLst>
                <a:path w="1127" h="1690" extrusionOk="0">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76"/>
            <p:cNvSpPr/>
            <p:nvPr/>
          </p:nvSpPr>
          <p:spPr>
            <a:xfrm>
              <a:off x="3952858" y="2556194"/>
              <a:ext cx="29333" cy="43986"/>
            </a:xfrm>
            <a:custGeom>
              <a:avLst/>
              <a:gdLst/>
              <a:ahLst/>
              <a:cxnLst/>
              <a:rect l="l" t="t" r="r" b="b"/>
              <a:pathLst>
                <a:path w="1127" h="1690" extrusionOk="0">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76"/>
            <p:cNvSpPr/>
            <p:nvPr/>
          </p:nvSpPr>
          <p:spPr>
            <a:xfrm>
              <a:off x="3948381" y="2550650"/>
              <a:ext cx="64210" cy="55022"/>
            </a:xfrm>
            <a:custGeom>
              <a:avLst/>
              <a:gdLst/>
              <a:ahLst/>
              <a:cxnLst/>
              <a:rect l="l" t="t" r="r" b="b"/>
              <a:pathLst>
                <a:path w="2467" h="2114" extrusionOk="0">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76"/>
            <p:cNvSpPr/>
            <p:nvPr/>
          </p:nvSpPr>
          <p:spPr>
            <a:xfrm>
              <a:off x="3948954" y="2616655"/>
              <a:ext cx="72148" cy="50754"/>
            </a:xfrm>
            <a:custGeom>
              <a:avLst/>
              <a:gdLst/>
              <a:ahLst/>
              <a:cxnLst/>
              <a:rect l="l" t="t" r="r" b="b"/>
              <a:pathLst>
                <a:path w="2772" h="1950" extrusionOk="0">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76"/>
            <p:cNvSpPr/>
            <p:nvPr/>
          </p:nvSpPr>
          <p:spPr>
            <a:xfrm>
              <a:off x="3780790" y="2616551"/>
              <a:ext cx="71940" cy="50858"/>
            </a:xfrm>
            <a:custGeom>
              <a:avLst/>
              <a:gdLst/>
              <a:ahLst/>
              <a:cxnLst/>
              <a:rect l="l" t="t" r="r" b="b"/>
              <a:pathLst>
                <a:path w="2764" h="1954" extrusionOk="0">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76"/>
            <p:cNvSpPr/>
            <p:nvPr/>
          </p:nvSpPr>
          <p:spPr>
            <a:xfrm>
              <a:off x="3798749" y="2550650"/>
              <a:ext cx="64210" cy="55022"/>
            </a:xfrm>
            <a:custGeom>
              <a:avLst/>
              <a:gdLst/>
              <a:ahLst/>
              <a:cxnLst/>
              <a:rect l="l" t="t" r="r" b="b"/>
              <a:pathLst>
                <a:path w="2467" h="2114" extrusionOk="0">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76"/>
            <p:cNvSpPr/>
            <p:nvPr/>
          </p:nvSpPr>
          <p:spPr>
            <a:xfrm>
              <a:off x="3865692" y="2536933"/>
              <a:ext cx="73450" cy="70769"/>
            </a:xfrm>
            <a:custGeom>
              <a:avLst/>
              <a:gdLst/>
              <a:ahLst/>
              <a:cxnLst/>
              <a:rect l="l" t="t" r="r" b="b"/>
              <a:pathLst>
                <a:path w="2822" h="2719" extrusionOk="0">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76"/>
            <p:cNvSpPr/>
            <p:nvPr/>
          </p:nvSpPr>
          <p:spPr>
            <a:xfrm>
              <a:off x="3841408" y="2618555"/>
              <a:ext cx="119258" cy="65147"/>
            </a:xfrm>
            <a:custGeom>
              <a:avLst/>
              <a:gdLst/>
              <a:ahLst/>
              <a:cxnLst/>
              <a:rect l="l" t="t" r="r" b="b"/>
              <a:pathLst>
                <a:path w="4582" h="2503" extrusionOk="0">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1" name="Google Shape;24351;p76"/>
            <p:cNvSpPr/>
            <p:nvPr/>
          </p:nvSpPr>
          <p:spPr>
            <a:xfrm>
              <a:off x="3727590" y="2438549"/>
              <a:ext cx="346921" cy="343953"/>
            </a:xfrm>
            <a:custGeom>
              <a:avLst/>
              <a:gdLst/>
              <a:ahLst/>
              <a:cxnLst/>
              <a:rect l="l" t="t" r="r" b="b"/>
              <a:pathLst>
                <a:path w="13329" h="13215" extrusionOk="0">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52" name="Google Shape;24352;p76"/>
          <p:cNvGrpSpPr/>
          <p:nvPr/>
        </p:nvGrpSpPr>
        <p:grpSpPr>
          <a:xfrm>
            <a:off x="6085968" y="1559106"/>
            <a:ext cx="356004" cy="289061"/>
            <a:chOff x="6085968" y="1559106"/>
            <a:chExt cx="356004" cy="289061"/>
          </a:xfrm>
        </p:grpSpPr>
        <p:sp>
          <p:nvSpPr>
            <p:cNvPr id="24353" name="Google Shape;24353;p76"/>
            <p:cNvSpPr/>
            <p:nvPr/>
          </p:nvSpPr>
          <p:spPr>
            <a:xfrm>
              <a:off x="6091095" y="1586591"/>
              <a:ext cx="345645" cy="256345"/>
            </a:xfrm>
            <a:custGeom>
              <a:avLst/>
              <a:gdLst/>
              <a:ahLst/>
              <a:cxnLst/>
              <a:rect l="l" t="t" r="r" b="b"/>
              <a:pathLst>
                <a:path w="13280" h="9849" extrusionOk="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76"/>
            <p:cNvSpPr/>
            <p:nvPr/>
          </p:nvSpPr>
          <p:spPr>
            <a:xfrm>
              <a:off x="6091199" y="1586591"/>
              <a:ext cx="345541" cy="33445"/>
            </a:xfrm>
            <a:custGeom>
              <a:avLst/>
              <a:gdLst/>
              <a:ahLst/>
              <a:cxnLst/>
              <a:rect l="l" t="t" r="r" b="b"/>
              <a:pathLst>
                <a:path w="13276" h="1285" extrusionOk="0">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76"/>
            <p:cNvSpPr/>
            <p:nvPr/>
          </p:nvSpPr>
          <p:spPr>
            <a:xfrm>
              <a:off x="6107857" y="1586591"/>
              <a:ext cx="55803" cy="27875"/>
            </a:xfrm>
            <a:custGeom>
              <a:avLst/>
              <a:gdLst/>
              <a:ahLst/>
              <a:cxnLst/>
              <a:rect l="l" t="t" r="r" b="b"/>
              <a:pathLst>
                <a:path w="2144" h="1071" extrusionOk="0">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76"/>
            <p:cNvSpPr/>
            <p:nvPr/>
          </p:nvSpPr>
          <p:spPr>
            <a:xfrm>
              <a:off x="6364280" y="1586591"/>
              <a:ext cx="55699" cy="27875"/>
            </a:xfrm>
            <a:custGeom>
              <a:avLst/>
              <a:gdLst/>
              <a:ahLst/>
              <a:cxnLst/>
              <a:rect l="l" t="t" r="r" b="b"/>
              <a:pathLst>
                <a:path w="2140" h="1071" extrusionOk="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76"/>
            <p:cNvSpPr/>
            <p:nvPr/>
          </p:nvSpPr>
          <p:spPr>
            <a:xfrm>
              <a:off x="6124619" y="1564338"/>
              <a:ext cx="22280" cy="33445"/>
            </a:xfrm>
            <a:custGeom>
              <a:avLst/>
              <a:gdLst/>
              <a:ahLst/>
              <a:cxnLst/>
              <a:rect l="l" t="t" r="r" b="b"/>
              <a:pathLst>
                <a:path w="856" h="1285" extrusionOk="0">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76"/>
            <p:cNvSpPr/>
            <p:nvPr/>
          </p:nvSpPr>
          <p:spPr>
            <a:xfrm>
              <a:off x="6124619" y="1564338"/>
              <a:ext cx="22280" cy="16684"/>
            </a:xfrm>
            <a:custGeom>
              <a:avLst/>
              <a:gdLst/>
              <a:ahLst/>
              <a:cxnLst/>
              <a:rect l="l" t="t" r="r" b="b"/>
              <a:pathLst>
                <a:path w="856" h="641" extrusionOk="0">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76"/>
            <p:cNvSpPr/>
            <p:nvPr/>
          </p:nvSpPr>
          <p:spPr>
            <a:xfrm>
              <a:off x="6380937" y="1564338"/>
              <a:ext cx="22384" cy="33445"/>
            </a:xfrm>
            <a:custGeom>
              <a:avLst/>
              <a:gdLst/>
              <a:ahLst/>
              <a:cxnLst/>
              <a:rect l="l" t="t" r="r" b="b"/>
              <a:pathLst>
                <a:path w="860" h="1285" extrusionOk="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76"/>
            <p:cNvSpPr/>
            <p:nvPr/>
          </p:nvSpPr>
          <p:spPr>
            <a:xfrm>
              <a:off x="6380937" y="1564338"/>
              <a:ext cx="22384" cy="16684"/>
            </a:xfrm>
            <a:custGeom>
              <a:avLst/>
              <a:gdLst/>
              <a:ahLst/>
              <a:cxnLst/>
              <a:rect l="l" t="t" r="r" b="b"/>
              <a:pathLst>
                <a:path w="860" h="641" extrusionOk="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76"/>
            <p:cNvSpPr/>
            <p:nvPr/>
          </p:nvSpPr>
          <p:spPr>
            <a:xfrm>
              <a:off x="6091199" y="1620010"/>
              <a:ext cx="345541" cy="16788"/>
            </a:xfrm>
            <a:custGeom>
              <a:avLst/>
              <a:gdLst/>
              <a:ahLst/>
              <a:cxnLst/>
              <a:rect l="l" t="t" r="r" b="b"/>
              <a:pathLst>
                <a:path w="13276" h="645" extrusionOk="0">
                  <a:moveTo>
                    <a:pt x="0" y="1"/>
                  </a:moveTo>
                  <a:lnTo>
                    <a:pt x="0" y="645"/>
                  </a:lnTo>
                  <a:lnTo>
                    <a:pt x="13275" y="645"/>
                  </a:lnTo>
                  <a:lnTo>
                    <a:pt x="13275"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76"/>
            <p:cNvSpPr/>
            <p:nvPr/>
          </p:nvSpPr>
          <p:spPr>
            <a:xfrm>
              <a:off x="6085968" y="1559106"/>
              <a:ext cx="356004" cy="289061"/>
            </a:xfrm>
            <a:custGeom>
              <a:avLst/>
              <a:gdLst/>
              <a:ahLst/>
              <a:cxnLst/>
              <a:rect l="l" t="t" r="r" b="b"/>
              <a:pathLst>
                <a:path w="13678" h="11106" extrusionOk="0">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76"/>
            <p:cNvSpPr/>
            <p:nvPr/>
          </p:nvSpPr>
          <p:spPr>
            <a:xfrm>
              <a:off x="6106243" y="1614779"/>
              <a:ext cx="314829" cy="10489"/>
            </a:xfrm>
            <a:custGeom>
              <a:avLst/>
              <a:gdLst/>
              <a:ahLst/>
              <a:cxnLst/>
              <a:rect l="l" t="t" r="r" b="b"/>
              <a:pathLst>
                <a:path w="12096" h="403" extrusionOk="0">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76"/>
            <p:cNvSpPr/>
            <p:nvPr/>
          </p:nvSpPr>
          <p:spPr>
            <a:xfrm>
              <a:off x="6123525" y="1659390"/>
              <a:ext cx="46719" cy="10463"/>
            </a:xfrm>
            <a:custGeom>
              <a:avLst/>
              <a:gdLst/>
              <a:ahLst/>
              <a:cxnLst/>
              <a:rect l="l" t="t" r="r" b="b"/>
              <a:pathLst>
                <a:path w="1795" h="402" extrusionOk="0">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76"/>
            <p:cNvSpPr/>
            <p:nvPr/>
          </p:nvSpPr>
          <p:spPr>
            <a:xfrm>
              <a:off x="6201009" y="1659390"/>
              <a:ext cx="47266" cy="10489"/>
            </a:xfrm>
            <a:custGeom>
              <a:avLst/>
              <a:gdLst/>
              <a:ahLst/>
              <a:cxnLst/>
              <a:rect l="l" t="t" r="r" b="b"/>
              <a:pathLst>
                <a:path w="1816" h="403" extrusionOk="0">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76"/>
            <p:cNvSpPr/>
            <p:nvPr/>
          </p:nvSpPr>
          <p:spPr>
            <a:xfrm>
              <a:off x="6357070" y="1659390"/>
              <a:ext cx="46069" cy="10489"/>
            </a:xfrm>
            <a:custGeom>
              <a:avLst/>
              <a:gdLst/>
              <a:ahLst/>
              <a:cxnLst/>
              <a:rect l="l" t="t" r="r" b="b"/>
              <a:pathLst>
                <a:path w="1770" h="403" extrusionOk="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7" name="Google Shape;24367;p76"/>
            <p:cNvSpPr/>
            <p:nvPr/>
          </p:nvSpPr>
          <p:spPr>
            <a:xfrm>
              <a:off x="6123525" y="1704001"/>
              <a:ext cx="46719" cy="10463"/>
            </a:xfrm>
            <a:custGeom>
              <a:avLst/>
              <a:gdLst/>
              <a:ahLst/>
              <a:cxnLst/>
              <a:rect l="l" t="t" r="r" b="b"/>
              <a:pathLst>
                <a:path w="1795" h="402" extrusionOk="0">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8" name="Google Shape;24368;p76"/>
            <p:cNvSpPr/>
            <p:nvPr/>
          </p:nvSpPr>
          <p:spPr>
            <a:xfrm>
              <a:off x="6279014" y="1703975"/>
              <a:ext cx="46095" cy="10489"/>
            </a:xfrm>
            <a:custGeom>
              <a:avLst/>
              <a:gdLst/>
              <a:ahLst/>
              <a:cxnLst/>
              <a:rect l="l" t="t" r="r" b="b"/>
              <a:pathLst>
                <a:path w="1771" h="403" extrusionOk="0">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76"/>
            <p:cNvSpPr/>
            <p:nvPr/>
          </p:nvSpPr>
          <p:spPr>
            <a:xfrm>
              <a:off x="6123525" y="1748586"/>
              <a:ext cx="46719" cy="10463"/>
            </a:xfrm>
            <a:custGeom>
              <a:avLst/>
              <a:gdLst/>
              <a:ahLst/>
              <a:cxnLst/>
              <a:rect l="l" t="t" r="r" b="b"/>
              <a:pathLst>
                <a:path w="1795" h="402" extrusionOk="0">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76"/>
            <p:cNvSpPr/>
            <p:nvPr/>
          </p:nvSpPr>
          <p:spPr>
            <a:xfrm>
              <a:off x="6200983" y="1748586"/>
              <a:ext cx="47292" cy="10463"/>
            </a:xfrm>
            <a:custGeom>
              <a:avLst/>
              <a:gdLst/>
              <a:ahLst/>
              <a:cxnLst/>
              <a:rect l="l" t="t" r="r" b="b"/>
              <a:pathLst>
                <a:path w="1817" h="402" extrusionOk="0">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76"/>
            <p:cNvSpPr/>
            <p:nvPr/>
          </p:nvSpPr>
          <p:spPr>
            <a:xfrm>
              <a:off x="6357044" y="1748586"/>
              <a:ext cx="46095" cy="10463"/>
            </a:xfrm>
            <a:custGeom>
              <a:avLst/>
              <a:gdLst/>
              <a:ahLst/>
              <a:cxnLst/>
              <a:rect l="l" t="t" r="r" b="b"/>
              <a:pathLst>
                <a:path w="1771" h="402" extrusionOk="0">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76"/>
            <p:cNvSpPr/>
            <p:nvPr/>
          </p:nvSpPr>
          <p:spPr>
            <a:xfrm>
              <a:off x="6201009" y="1793171"/>
              <a:ext cx="47266" cy="10411"/>
            </a:xfrm>
            <a:custGeom>
              <a:avLst/>
              <a:gdLst/>
              <a:ahLst/>
              <a:cxnLst/>
              <a:rect l="l" t="t" r="r" b="b"/>
              <a:pathLst>
                <a:path w="1816" h="400" extrusionOk="0">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76"/>
            <p:cNvSpPr/>
            <p:nvPr/>
          </p:nvSpPr>
          <p:spPr>
            <a:xfrm>
              <a:off x="6279040" y="1793171"/>
              <a:ext cx="46069" cy="10411"/>
            </a:xfrm>
            <a:custGeom>
              <a:avLst/>
              <a:gdLst/>
              <a:ahLst/>
              <a:cxnLst/>
              <a:rect l="l" t="t" r="r" b="b"/>
              <a:pathLst>
                <a:path w="1770" h="400" extrusionOk="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76"/>
            <p:cNvSpPr/>
            <p:nvPr/>
          </p:nvSpPr>
          <p:spPr>
            <a:xfrm>
              <a:off x="6357070" y="1793171"/>
              <a:ext cx="46069" cy="10411"/>
            </a:xfrm>
            <a:custGeom>
              <a:avLst/>
              <a:gdLst/>
              <a:ahLst/>
              <a:cxnLst/>
              <a:rect l="l" t="t" r="r" b="b"/>
              <a:pathLst>
                <a:path w="1770" h="400" extrusionOk="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76"/>
            <p:cNvSpPr/>
            <p:nvPr/>
          </p:nvSpPr>
          <p:spPr>
            <a:xfrm>
              <a:off x="6200749" y="1692939"/>
              <a:ext cx="47995" cy="32638"/>
            </a:xfrm>
            <a:custGeom>
              <a:avLst/>
              <a:gdLst/>
              <a:ahLst/>
              <a:cxnLst/>
              <a:rect l="l" t="t" r="r" b="b"/>
              <a:pathLst>
                <a:path w="1844" h="1254" extrusionOk="0">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76"/>
            <p:cNvSpPr/>
            <p:nvPr/>
          </p:nvSpPr>
          <p:spPr>
            <a:xfrm>
              <a:off x="6356784" y="1692939"/>
              <a:ext cx="48021" cy="32638"/>
            </a:xfrm>
            <a:custGeom>
              <a:avLst/>
              <a:gdLst/>
              <a:ahLst/>
              <a:cxnLst/>
              <a:rect l="l" t="t" r="r" b="b"/>
              <a:pathLst>
                <a:path w="1845" h="1254" extrusionOk="0">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7" name="Google Shape;24377;p76"/>
            <p:cNvSpPr/>
            <p:nvPr/>
          </p:nvSpPr>
          <p:spPr>
            <a:xfrm>
              <a:off x="6278780" y="1737472"/>
              <a:ext cx="47995" cy="32612"/>
            </a:xfrm>
            <a:custGeom>
              <a:avLst/>
              <a:gdLst/>
              <a:ahLst/>
              <a:cxnLst/>
              <a:rect l="l" t="t" r="r" b="b"/>
              <a:pathLst>
                <a:path w="1844" h="1253" extrusionOk="0">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8" name="Google Shape;24378;p76"/>
            <p:cNvSpPr/>
            <p:nvPr/>
          </p:nvSpPr>
          <p:spPr>
            <a:xfrm>
              <a:off x="6122745" y="1782110"/>
              <a:ext cx="47969" cy="32665"/>
            </a:xfrm>
            <a:custGeom>
              <a:avLst/>
              <a:gdLst/>
              <a:ahLst/>
              <a:cxnLst/>
              <a:rect l="l" t="t" r="r" b="b"/>
              <a:pathLst>
                <a:path w="1843" h="1255" extrusionOk="0">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76"/>
            <p:cNvSpPr/>
            <p:nvPr/>
          </p:nvSpPr>
          <p:spPr>
            <a:xfrm>
              <a:off x="6278780" y="1648380"/>
              <a:ext cx="47995" cy="32612"/>
            </a:xfrm>
            <a:custGeom>
              <a:avLst/>
              <a:gdLst/>
              <a:ahLst/>
              <a:cxnLst/>
              <a:rect l="l" t="t" r="r" b="b"/>
              <a:pathLst>
                <a:path w="1844" h="1253" extrusionOk="0">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80" name="Google Shape;24380;p76"/>
          <p:cNvGrpSpPr/>
          <p:nvPr/>
        </p:nvGrpSpPr>
        <p:grpSpPr>
          <a:xfrm>
            <a:off x="7026393" y="1998398"/>
            <a:ext cx="347363" cy="317223"/>
            <a:chOff x="7026393" y="1998398"/>
            <a:chExt cx="347363" cy="317223"/>
          </a:xfrm>
        </p:grpSpPr>
        <p:sp>
          <p:nvSpPr>
            <p:cNvPr id="24381" name="Google Shape;24381;p76"/>
            <p:cNvSpPr/>
            <p:nvPr/>
          </p:nvSpPr>
          <p:spPr>
            <a:xfrm>
              <a:off x="7060359" y="2032104"/>
              <a:ext cx="279327" cy="279353"/>
            </a:xfrm>
            <a:custGeom>
              <a:avLst/>
              <a:gdLst/>
              <a:ahLst/>
              <a:cxnLst/>
              <a:rect l="l" t="t" r="r" b="b"/>
              <a:pathLst>
                <a:path w="10732" h="10733" extrusionOk="0">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76"/>
            <p:cNvSpPr/>
            <p:nvPr/>
          </p:nvSpPr>
          <p:spPr>
            <a:xfrm>
              <a:off x="7199268" y="2112607"/>
              <a:ext cx="74491" cy="97551"/>
            </a:xfrm>
            <a:custGeom>
              <a:avLst/>
              <a:gdLst/>
              <a:ahLst/>
              <a:cxnLst/>
              <a:rect l="l" t="t" r="r" b="b"/>
              <a:pathLst>
                <a:path w="2862" h="3748" extrusionOk="0">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3" name="Google Shape;24383;p76"/>
            <p:cNvSpPr/>
            <p:nvPr/>
          </p:nvSpPr>
          <p:spPr>
            <a:xfrm>
              <a:off x="7199008" y="2054279"/>
              <a:ext cx="125218" cy="193436"/>
            </a:xfrm>
            <a:custGeom>
              <a:avLst/>
              <a:gdLst/>
              <a:ahLst/>
              <a:cxnLst/>
              <a:rect l="l" t="t" r="r" b="b"/>
              <a:pathLst>
                <a:path w="4811" h="7432" extrusionOk="0">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76"/>
            <p:cNvSpPr/>
            <p:nvPr/>
          </p:nvSpPr>
          <p:spPr>
            <a:xfrm>
              <a:off x="7198904" y="2003526"/>
              <a:ext cx="169725" cy="272560"/>
            </a:xfrm>
            <a:custGeom>
              <a:avLst/>
              <a:gdLst/>
              <a:ahLst/>
              <a:cxnLst/>
              <a:rect l="l" t="t" r="r" b="b"/>
              <a:pathLst>
                <a:path w="6521" h="10472" extrusionOk="0">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76"/>
            <p:cNvSpPr/>
            <p:nvPr/>
          </p:nvSpPr>
          <p:spPr>
            <a:xfrm>
              <a:off x="7063561" y="2032104"/>
              <a:ext cx="136748" cy="140418"/>
            </a:xfrm>
            <a:custGeom>
              <a:avLst/>
              <a:gdLst/>
              <a:ahLst/>
              <a:cxnLst/>
              <a:rect l="l" t="t" r="r" b="b"/>
              <a:pathLst>
                <a:path w="5254" h="5395" extrusionOk="0">
                  <a:moveTo>
                    <a:pt x="5232" y="1"/>
                  </a:moveTo>
                  <a:cubicBezTo>
                    <a:pt x="2713" y="4"/>
                    <a:pt x="539" y="1760"/>
                    <a:pt x="1" y="4219"/>
                  </a:cubicBezTo>
                  <a:lnTo>
                    <a:pt x="5254" y="5395"/>
                  </a:lnTo>
                  <a:lnTo>
                    <a:pt x="5232" y="1"/>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76"/>
            <p:cNvSpPr/>
            <p:nvPr/>
          </p:nvSpPr>
          <p:spPr>
            <a:xfrm>
              <a:off x="7060255" y="2141549"/>
              <a:ext cx="140054" cy="164858"/>
            </a:xfrm>
            <a:custGeom>
              <a:avLst/>
              <a:gdLst/>
              <a:ahLst/>
              <a:cxnLst/>
              <a:rect l="l" t="t" r="r" b="b"/>
              <a:pathLst>
                <a:path w="5381" h="6334" extrusionOk="0">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76"/>
            <p:cNvSpPr/>
            <p:nvPr/>
          </p:nvSpPr>
          <p:spPr>
            <a:xfrm>
              <a:off x="7146901" y="2286132"/>
              <a:ext cx="74100" cy="25325"/>
            </a:xfrm>
            <a:custGeom>
              <a:avLst/>
              <a:gdLst/>
              <a:ahLst/>
              <a:cxnLst/>
              <a:rect l="l" t="t" r="r" b="b"/>
              <a:pathLst>
                <a:path w="2847" h="973" extrusionOk="0">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76"/>
            <p:cNvSpPr/>
            <p:nvPr/>
          </p:nvSpPr>
          <p:spPr>
            <a:xfrm>
              <a:off x="7063561" y="2032104"/>
              <a:ext cx="136202" cy="118816"/>
            </a:xfrm>
            <a:custGeom>
              <a:avLst/>
              <a:gdLst/>
              <a:ahLst/>
              <a:cxnLst/>
              <a:rect l="l" t="t" r="r" b="b"/>
              <a:pathLst>
                <a:path w="5233" h="4565" extrusionOk="0">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76"/>
            <p:cNvSpPr/>
            <p:nvPr/>
          </p:nvSpPr>
          <p:spPr>
            <a:xfrm>
              <a:off x="7136099" y="2105527"/>
              <a:ext cx="35007" cy="30088"/>
            </a:xfrm>
            <a:custGeom>
              <a:avLst/>
              <a:gdLst/>
              <a:ahLst/>
              <a:cxnLst/>
              <a:rect l="l" t="t" r="r" b="b"/>
              <a:pathLst>
                <a:path w="1345" h="1156" extrusionOk="0">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76"/>
            <p:cNvSpPr/>
            <p:nvPr/>
          </p:nvSpPr>
          <p:spPr>
            <a:xfrm>
              <a:off x="7047528" y="2141445"/>
              <a:ext cx="119909" cy="164962"/>
            </a:xfrm>
            <a:custGeom>
              <a:avLst/>
              <a:gdLst/>
              <a:ahLst/>
              <a:cxnLst/>
              <a:rect l="l" t="t" r="r" b="b"/>
              <a:pathLst>
                <a:path w="4607" h="6338" extrusionOk="0">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1" name="Google Shape;24391;p76"/>
            <p:cNvSpPr/>
            <p:nvPr/>
          </p:nvSpPr>
          <p:spPr>
            <a:xfrm>
              <a:off x="7026393" y="1998398"/>
              <a:ext cx="347363" cy="317223"/>
            </a:xfrm>
            <a:custGeom>
              <a:avLst/>
              <a:gdLst/>
              <a:ahLst/>
              <a:cxnLst/>
              <a:rect l="l" t="t" r="r" b="b"/>
              <a:pathLst>
                <a:path w="13346" h="12188" extrusionOk="0">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92" name="Google Shape;24392;p76"/>
          <p:cNvGrpSpPr/>
          <p:nvPr/>
        </p:nvGrpSpPr>
        <p:grpSpPr>
          <a:xfrm>
            <a:off x="2761007" y="2017372"/>
            <a:ext cx="360845" cy="302674"/>
            <a:chOff x="2761007" y="2017372"/>
            <a:chExt cx="360845" cy="302674"/>
          </a:xfrm>
        </p:grpSpPr>
        <p:sp>
          <p:nvSpPr>
            <p:cNvPr id="24393" name="Google Shape;24393;p76"/>
            <p:cNvSpPr/>
            <p:nvPr/>
          </p:nvSpPr>
          <p:spPr>
            <a:xfrm>
              <a:off x="2929587" y="2089078"/>
              <a:ext cx="183546" cy="166966"/>
            </a:xfrm>
            <a:custGeom>
              <a:avLst/>
              <a:gdLst/>
              <a:ahLst/>
              <a:cxnLst/>
              <a:rect l="l" t="t" r="r" b="b"/>
              <a:pathLst>
                <a:path w="7052" h="6415" extrusionOk="0">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4" name="Google Shape;24394;p76"/>
            <p:cNvSpPr/>
            <p:nvPr/>
          </p:nvSpPr>
          <p:spPr>
            <a:xfrm>
              <a:off x="3010246" y="2022682"/>
              <a:ext cx="103980" cy="184275"/>
            </a:xfrm>
            <a:custGeom>
              <a:avLst/>
              <a:gdLst/>
              <a:ahLst/>
              <a:cxnLst/>
              <a:rect l="l" t="t" r="r" b="b"/>
              <a:pathLst>
                <a:path w="3995" h="7080" extrusionOk="0">
                  <a:moveTo>
                    <a:pt x="3994" y="0"/>
                  </a:moveTo>
                  <a:lnTo>
                    <a:pt x="1" y="2565"/>
                  </a:lnTo>
                  <a:lnTo>
                    <a:pt x="3439" y="7079"/>
                  </a:lnTo>
                  <a:lnTo>
                    <a:pt x="3994" y="6640"/>
                  </a:lnTo>
                  <a:lnTo>
                    <a:pt x="3994"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5" name="Google Shape;24395;p76"/>
            <p:cNvSpPr/>
            <p:nvPr/>
          </p:nvSpPr>
          <p:spPr>
            <a:xfrm>
              <a:off x="3080234" y="2158858"/>
              <a:ext cx="33992" cy="48099"/>
            </a:xfrm>
            <a:custGeom>
              <a:avLst/>
              <a:gdLst/>
              <a:ahLst/>
              <a:cxnLst/>
              <a:rect l="l" t="t" r="r" b="b"/>
              <a:pathLst>
                <a:path w="1306" h="1848" extrusionOk="0">
                  <a:moveTo>
                    <a:pt x="1305" y="0"/>
                  </a:moveTo>
                  <a:lnTo>
                    <a:pt x="0" y="862"/>
                  </a:lnTo>
                  <a:lnTo>
                    <a:pt x="750" y="1847"/>
                  </a:lnTo>
                  <a:lnTo>
                    <a:pt x="1305" y="1408"/>
                  </a:lnTo>
                  <a:lnTo>
                    <a:pt x="1305" y="0"/>
                  </a:lnTo>
                  <a:close/>
                </a:path>
              </a:pathLst>
            </a:custGeom>
            <a:solidFill>
              <a:srgbClr val="A8B9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76"/>
            <p:cNvSpPr/>
            <p:nvPr/>
          </p:nvSpPr>
          <p:spPr>
            <a:xfrm>
              <a:off x="2941586" y="2144282"/>
              <a:ext cx="139664" cy="92736"/>
            </a:xfrm>
            <a:custGeom>
              <a:avLst/>
              <a:gdLst/>
              <a:ahLst/>
              <a:cxnLst/>
              <a:rect l="l" t="t" r="r" b="b"/>
              <a:pathLst>
                <a:path w="5366" h="3563" extrusionOk="0">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76"/>
            <p:cNvSpPr/>
            <p:nvPr/>
          </p:nvSpPr>
          <p:spPr>
            <a:xfrm>
              <a:off x="2996165" y="2191002"/>
              <a:ext cx="81804" cy="46043"/>
            </a:xfrm>
            <a:custGeom>
              <a:avLst/>
              <a:gdLst/>
              <a:ahLst/>
              <a:cxnLst/>
              <a:rect l="l" t="t" r="r" b="b"/>
              <a:pathLst>
                <a:path w="3143" h="1769" extrusionOk="0">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76"/>
            <p:cNvSpPr/>
            <p:nvPr/>
          </p:nvSpPr>
          <p:spPr>
            <a:xfrm>
              <a:off x="2915740" y="2168280"/>
              <a:ext cx="139690" cy="92762"/>
            </a:xfrm>
            <a:custGeom>
              <a:avLst/>
              <a:gdLst/>
              <a:ahLst/>
              <a:cxnLst/>
              <a:rect l="l" t="t" r="r" b="b"/>
              <a:pathLst>
                <a:path w="5367" h="3564" extrusionOk="0">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76"/>
            <p:cNvSpPr/>
            <p:nvPr/>
          </p:nvSpPr>
          <p:spPr>
            <a:xfrm>
              <a:off x="2979299" y="2221115"/>
              <a:ext cx="72825" cy="39978"/>
            </a:xfrm>
            <a:custGeom>
              <a:avLst/>
              <a:gdLst/>
              <a:ahLst/>
              <a:cxnLst/>
              <a:rect l="l" t="t" r="r" b="b"/>
              <a:pathLst>
                <a:path w="2798" h="1536" extrusionOk="0">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76"/>
            <p:cNvSpPr/>
            <p:nvPr/>
          </p:nvSpPr>
          <p:spPr>
            <a:xfrm>
              <a:off x="2889921" y="2192277"/>
              <a:ext cx="139690" cy="92788"/>
            </a:xfrm>
            <a:custGeom>
              <a:avLst/>
              <a:gdLst/>
              <a:ahLst/>
              <a:cxnLst/>
              <a:rect l="l" t="t" r="r" b="b"/>
              <a:pathLst>
                <a:path w="5367" h="3565" extrusionOk="0">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76"/>
            <p:cNvSpPr/>
            <p:nvPr/>
          </p:nvSpPr>
          <p:spPr>
            <a:xfrm>
              <a:off x="2962538" y="2250422"/>
              <a:ext cx="63507" cy="34591"/>
            </a:xfrm>
            <a:custGeom>
              <a:avLst/>
              <a:gdLst/>
              <a:ahLst/>
              <a:cxnLst/>
              <a:rect l="l" t="t" r="r" b="b"/>
              <a:pathLst>
                <a:path w="2440" h="1329" extrusionOk="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76"/>
            <p:cNvSpPr/>
            <p:nvPr/>
          </p:nvSpPr>
          <p:spPr>
            <a:xfrm>
              <a:off x="2864180" y="2216274"/>
              <a:ext cx="139690" cy="92788"/>
            </a:xfrm>
            <a:custGeom>
              <a:avLst/>
              <a:gdLst/>
              <a:ahLst/>
              <a:cxnLst/>
              <a:rect l="l" t="t" r="r" b="b"/>
              <a:pathLst>
                <a:path w="5367" h="3565" extrusionOk="0">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76"/>
            <p:cNvSpPr/>
            <p:nvPr/>
          </p:nvSpPr>
          <p:spPr>
            <a:xfrm>
              <a:off x="2945698" y="2278350"/>
              <a:ext cx="54788" cy="30712"/>
            </a:xfrm>
            <a:custGeom>
              <a:avLst/>
              <a:gdLst/>
              <a:ahLst/>
              <a:cxnLst/>
              <a:rect l="l" t="t" r="r" b="b"/>
              <a:pathLst>
                <a:path w="2105" h="1180" extrusionOk="0">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4" name="Google Shape;24404;p76"/>
            <p:cNvSpPr/>
            <p:nvPr/>
          </p:nvSpPr>
          <p:spPr>
            <a:xfrm>
              <a:off x="2779851" y="2100712"/>
              <a:ext cx="177690" cy="161006"/>
            </a:xfrm>
            <a:custGeom>
              <a:avLst/>
              <a:gdLst/>
              <a:ahLst/>
              <a:cxnLst/>
              <a:rect l="l" t="t" r="r" b="b"/>
              <a:pathLst>
                <a:path w="6827" h="6186" extrusionOk="0">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5" name="Google Shape;24405;p76"/>
            <p:cNvSpPr/>
            <p:nvPr/>
          </p:nvSpPr>
          <p:spPr>
            <a:xfrm>
              <a:off x="2774619" y="2074685"/>
              <a:ext cx="98124" cy="142527"/>
            </a:xfrm>
            <a:custGeom>
              <a:avLst/>
              <a:gdLst/>
              <a:ahLst/>
              <a:cxnLst/>
              <a:rect l="l" t="t" r="r" b="b"/>
              <a:pathLst>
                <a:path w="3770" h="5476" extrusionOk="0">
                  <a:moveTo>
                    <a:pt x="2840" y="1"/>
                  </a:moveTo>
                  <a:lnTo>
                    <a:pt x="1" y="4937"/>
                  </a:lnTo>
                  <a:lnTo>
                    <a:pt x="933" y="5476"/>
                  </a:lnTo>
                  <a:lnTo>
                    <a:pt x="3769" y="536"/>
                  </a:lnTo>
                  <a:lnTo>
                    <a:pt x="2840"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76"/>
            <p:cNvSpPr/>
            <p:nvPr/>
          </p:nvSpPr>
          <p:spPr>
            <a:xfrm>
              <a:off x="2768685" y="2038064"/>
              <a:ext cx="84095" cy="176492"/>
            </a:xfrm>
            <a:custGeom>
              <a:avLst/>
              <a:gdLst/>
              <a:ahLst/>
              <a:cxnLst/>
              <a:rect l="l" t="t" r="r" b="b"/>
              <a:pathLst>
                <a:path w="3231" h="6781" extrusionOk="0">
                  <a:moveTo>
                    <a:pt x="0" y="0"/>
                  </a:moveTo>
                  <a:lnTo>
                    <a:pt x="0" y="6555"/>
                  </a:lnTo>
                  <a:lnTo>
                    <a:pt x="391" y="6781"/>
                  </a:lnTo>
                  <a:lnTo>
                    <a:pt x="3230" y="1865"/>
                  </a:lnTo>
                  <a:lnTo>
                    <a:pt x="0"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76"/>
            <p:cNvSpPr/>
            <p:nvPr/>
          </p:nvSpPr>
          <p:spPr>
            <a:xfrm>
              <a:off x="2772147" y="2179836"/>
              <a:ext cx="42060" cy="44793"/>
            </a:xfrm>
            <a:custGeom>
              <a:avLst/>
              <a:gdLst/>
              <a:ahLst/>
              <a:cxnLst/>
              <a:rect l="l" t="t" r="r" b="b"/>
              <a:pathLst>
                <a:path w="1616" h="1721" extrusionOk="0">
                  <a:moveTo>
                    <a:pt x="684" y="0"/>
                  </a:moveTo>
                  <a:lnTo>
                    <a:pt x="1" y="1186"/>
                  </a:lnTo>
                  <a:lnTo>
                    <a:pt x="926" y="1721"/>
                  </a:lnTo>
                  <a:lnTo>
                    <a:pt x="1616" y="528"/>
                  </a:lnTo>
                  <a:lnTo>
                    <a:pt x="684"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76"/>
            <p:cNvSpPr/>
            <p:nvPr/>
          </p:nvSpPr>
          <p:spPr>
            <a:xfrm>
              <a:off x="2768685" y="2167733"/>
              <a:ext cx="28032" cy="46823"/>
            </a:xfrm>
            <a:custGeom>
              <a:avLst/>
              <a:gdLst/>
              <a:ahLst/>
              <a:cxnLst/>
              <a:rect l="l" t="t" r="r" b="b"/>
              <a:pathLst>
                <a:path w="1077" h="1799" extrusionOk="0">
                  <a:moveTo>
                    <a:pt x="0" y="1"/>
                  </a:moveTo>
                  <a:lnTo>
                    <a:pt x="0" y="1573"/>
                  </a:lnTo>
                  <a:lnTo>
                    <a:pt x="391" y="1799"/>
                  </a:lnTo>
                  <a:lnTo>
                    <a:pt x="1077" y="609"/>
                  </a:lnTo>
                  <a:lnTo>
                    <a:pt x="0" y="1"/>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76"/>
            <p:cNvSpPr/>
            <p:nvPr/>
          </p:nvSpPr>
          <p:spPr>
            <a:xfrm>
              <a:off x="2816575" y="2192928"/>
              <a:ext cx="74933" cy="60150"/>
            </a:xfrm>
            <a:custGeom>
              <a:avLst/>
              <a:gdLst/>
              <a:ahLst/>
              <a:cxnLst/>
              <a:rect l="l" t="t" r="r" b="b"/>
              <a:pathLst>
                <a:path w="2879" h="2311" extrusionOk="0">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76"/>
            <p:cNvSpPr/>
            <p:nvPr/>
          </p:nvSpPr>
          <p:spPr>
            <a:xfrm>
              <a:off x="2819959" y="2194099"/>
              <a:ext cx="71550" cy="59004"/>
            </a:xfrm>
            <a:custGeom>
              <a:avLst/>
              <a:gdLst/>
              <a:ahLst/>
              <a:cxnLst/>
              <a:rect l="l" t="t" r="r" b="b"/>
              <a:pathLst>
                <a:path w="2749" h="2267" extrusionOk="0">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76"/>
            <p:cNvSpPr/>
            <p:nvPr/>
          </p:nvSpPr>
          <p:spPr>
            <a:xfrm>
              <a:off x="2845232" y="2219476"/>
              <a:ext cx="66604" cy="54163"/>
            </a:xfrm>
            <a:custGeom>
              <a:avLst/>
              <a:gdLst/>
              <a:ahLst/>
              <a:cxnLst/>
              <a:rect l="l" t="t" r="r" b="b"/>
              <a:pathLst>
                <a:path w="2559" h="2081" extrusionOk="0">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76"/>
            <p:cNvSpPr/>
            <p:nvPr/>
          </p:nvSpPr>
          <p:spPr>
            <a:xfrm>
              <a:off x="2848719" y="2220673"/>
              <a:ext cx="63221" cy="52940"/>
            </a:xfrm>
            <a:custGeom>
              <a:avLst/>
              <a:gdLst/>
              <a:ahLst/>
              <a:cxnLst/>
              <a:rect l="l" t="t" r="r" b="b"/>
              <a:pathLst>
                <a:path w="2429" h="2034" extrusionOk="0">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76"/>
            <p:cNvSpPr/>
            <p:nvPr/>
          </p:nvSpPr>
          <p:spPr>
            <a:xfrm>
              <a:off x="2873810" y="2245972"/>
              <a:ext cx="58458" cy="48229"/>
            </a:xfrm>
            <a:custGeom>
              <a:avLst/>
              <a:gdLst/>
              <a:ahLst/>
              <a:cxnLst/>
              <a:rect l="l" t="t" r="r" b="b"/>
              <a:pathLst>
                <a:path w="2246" h="1853" extrusionOk="0">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76"/>
            <p:cNvSpPr/>
            <p:nvPr/>
          </p:nvSpPr>
          <p:spPr>
            <a:xfrm>
              <a:off x="2877011" y="2246961"/>
              <a:ext cx="55256" cy="47240"/>
            </a:xfrm>
            <a:custGeom>
              <a:avLst/>
              <a:gdLst/>
              <a:ahLst/>
              <a:cxnLst/>
              <a:rect l="l" t="t" r="r" b="b"/>
              <a:pathLst>
                <a:path w="2123" h="1815" extrusionOk="0">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76"/>
            <p:cNvSpPr/>
            <p:nvPr/>
          </p:nvSpPr>
          <p:spPr>
            <a:xfrm>
              <a:off x="2902570" y="2272520"/>
              <a:ext cx="50103" cy="42295"/>
            </a:xfrm>
            <a:custGeom>
              <a:avLst/>
              <a:gdLst/>
              <a:ahLst/>
              <a:cxnLst/>
              <a:rect l="l" t="t" r="r" b="b"/>
              <a:pathLst>
                <a:path w="1925" h="1625" extrusionOk="0">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76"/>
            <p:cNvSpPr/>
            <p:nvPr/>
          </p:nvSpPr>
          <p:spPr>
            <a:xfrm>
              <a:off x="2905850" y="2273691"/>
              <a:ext cx="46823" cy="41097"/>
            </a:xfrm>
            <a:custGeom>
              <a:avLst/>
              <a:gdLst/>
              <a:ahLst/>
              <a:cxnLst/>
              <a:rect l="l" t="t" r="r" b="b"/>
              <a:pathLst>
                <a:path w="1799" h="1579" extrusionOk="0">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76"/>
            <p:cNvSpPr/>
            <p:nvPr/>
          </p:nvSpPr>
          <p:spPr>
            <a:xfrm>
              <a:off x="2907958" y="2106282"/>
              <a:ext cx="72461" cy="111476"/>
            </a:xfrm>
            <a:custGeom>
              <a:avLst/>
              <a:gdLst/>
              <a:ahLst/>
              <a:cxnLst/>
              <a:rect l="l" t="t" r="r" b="b"/>
              <a:pathLst>
                <a:path w="2784" h="4283" extrusionOk="0">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76"/>
            <p:cNvSpPr/>
            <p:nvPr/>
          </p:nvSpPr>
          <p:spPr>
            <a:xfrm>
              <a:off x="2907958" y="2106282"/>
              <a:ext cx="30712" cy="111476"/>
            </a:xfrm>
            <a:custGeom>
              <a:avLst/>
              <a:gdLst/>
              <a:ahLst/>
              <a:cxnLst/>
              <a:rect l="l" t="t" r="r" b="b"/>
              <a:pathLst>
                <a:path w="1180" h="4283" extrusionOk="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9" name="Google Shape;24419;p76"/>
            <p:cNvSpPr/>
            <p:nvPr/>
          </p:nvSpPr>
          <p:spPr>
            <a:xfrm>
              <a:off x="2761007" y="2032807"/>
              <a:ext cx="360429" cy="287239"/>
            </a:xfrm>
            <a:custGeom>
              <a:avLst/>
              <a:gdLst/>
              <a:ahLst/>
              <a:cxnLst/>
              <a:rect l="l" t="t" r="r" b="b"/>
              <a:pathLst>
                <a:path w="13848" h="11036" extrusionOk="0">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0" name="Google Shape;24420;p76"/>
            <p:cNvSpPr/>
            <p:nvPr/>
          </p:nvSpPr>
          <p:spPr>
            <a:xfrm>
              <a:off x="3077657" y="2017372"/>
              <a:ext cx="44195" cy="29411"/>
            </a:xfrm>
            <a:custGeom>
              <a:avLst/>
              <a:gdLst/>
              <a:ahLst/>
              <a:cxnLst/>
              <a:rect l="l" t="t" r="r" b="b"/>
              <a:pathLst>
                <a:path w="1698" h="1130" extrusionOk="0">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21" name="Google Shape;24421;p76"/>
          <p:cNvGrpSpPr/>
          <p:nvPr/>
        </p:nvGrpSpPr>
        <p:grpSpPr>
          <a:xfrm>
            <a:off x="5575621" y="2902906"/>
            <a:ext cx="379143" cy="337499"/>
            <a:chOff x="5575621" y="2902906"/>
            <a:chExt cx="379143" cy="337499"/>
          </a:xfrm>
        </p:grpSpPr>
        <p:sp>
          <p:nvSpPr>
            <p:cNvPr id="24422" name="Google Shape;24422;p76"/>
            <p:cNvSpPr/>
            <p:nvPr/>
          </p:nvSpPr>
          <p:spPr>
            <a:xfrm>
              <a:off x="5735508" y="2908398"/>
              <a:ext cx="213764" cy="178158"/>
            </a:xfrm>
            <a:custGeom>
              <a:avLst/>
              <a:gdLst/>
              <a:ahLst/>
              <a:cxnLst/>
              <a:rect l="l" t="t" r="r" b="b"/>
              <a:pathLst>
                <a:path w="8213" h="6845" extrusionOk="0">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76"/>
            <p:cNvSpPr/>
            <p:nvPr/>
          </p:nvSpPr>
          <p:spPr>
            <a:xfrm>
              <a:off x="5788994" y="2944029"/>
              <a:ext cx="106791" cy="106895"/>
            </a:xfrm>
            <a:custGeom>
              <a:avLst/>
              <a:gdLst/>
              <a:ahLst/>
              <a:cxnLst/>
              <a:rect l="l" t="t" r="r" b="b"/>
              <a:pathLst>
                <a:path w="4103" h="4107" extrusionOk="0">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76"/>
            <p:cNvSpPr/>
            <p:nvPr/>
          </p:nvSpPr>
          <p:spPr>
            <a:xfrm>
              <a:off x="5812705" y="2967740"/>
              <a:ext cx="59369" cy="59369"/>
            </a:xfrm>
            <a:custGeom>
              <a:avLst/>
              <a:gdLst/>
              <a:ahLst/>
              <a:cxnLst/>
              <a:rect l="l" t="t" r="r" b="b"/>
              <a:pathLst>
                <a:path w="2281" h="2281" extrusionOk="0">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76"/>
            <p:cNvSpPr/>
            <p:nvPr/>
          </p:nvSpPr>
          <p:spPr>
            <a:xfrm>
              <a:off x="5581295" y="3065734"/>
              <a:ext cx="192239" cy="169179"/>
            </a:xfrm>
            <a:custGeom>
              <a:avLst/>
              <a:gdLst/>
              <a:ahLst/>
              <a:cxnLst/>
              <a:rect l="l" t="t" r="r" b="b"/>
              <a:pathLst>
                <a:path w="7386" h="6500" extrusionOk="0">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76"/>
            <p:cNvSpPr/>
            <p:nvPr/>
          </p:nvSpPr>
          <p:spPr>
            <a:xfrm>
              <a:off x="5582127" y="3050898"/>
              <a:ext cx="106713" cy="106817"/>
            </a:xfrm>
            <a:custGeom>
              <a:avLst/>
              <a:gdLst/>
              <a:ahLst/>
              <a:cxnLst/>
              <a:rect l="l" t="t" r="r" b="b"/>
              <a:pathLst>
                <a:path w="4100" h="4104" extrusionOk="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76"/>
            <p:cNvSpPr/>
            <p:nvPr/>
          </p:nvSpPr>
          <p:spPr>
            <a:xfrm>
              <a:off x="5611148" y="3050898"/>
              <a:ext cx="77692" cy="106817"/>
            </a:xfrm>
            <a:custGeom>
              <a:avLst/>
              <a:gdLst/>
              <a:ahLst/>
              <a:cxnLst/>
              <a:rect l="l" t="t" r="r" b="b"/>
              <a:pathLst>
                <a:path w="2985" h="4104" extrusionOk="0">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76"/>
            <p:cNvSpPr/>
            <p:nvPr/>
          </p:nvSpPr>
          <p:spPr>
            <a:xfrm>
              <a:off x="5581190" y="3177184"/>
              <a:ext cx="23841" cy="57729"/>
            </a:xfrm>
            <a:custGeom>
              <a:avLst/>
              <a:gdLst/>
              <a:ahLst/>
              <a:cxnLst/>
              <a:rect l="l" t="t" r="r" b="b"/>
              <a:pathLst>
                <a:path w="916" h="2218" extrusionOk="0">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76"/>
            <p:cNvSpPr/>
            <p:nvPr/>
          </p:nvSpPr>
          <p:spPr>
            <a:xfrm>
              <a:off x="5616822" y="3133952"/>
              <a:ext cx="35658" cy="41618"/>
            </a:xfrm>
            <a:custGeom>
              <a:avLst/>
              <a:gdLst/>
              <a:ahLst/>
              <a:cxnLst/>
              <a:rect l="l" t="t" r="r" b="b"/>
              <a:pathLst>
                <a:path w="1370" h="1599" extrusionOk="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76"/>
            <p:cNvSpPr/>
            <p:nvPr/>
          </p:nvSpPr>
          <p:spPr>
            <a:xfrm>
              <a:off x="5599149" y="3087467"/>
              <a:ext cx="71185" cy="58432"/>
            </a:xfrm>
            <a:custGeom>
              <a:avLst/>
              <a:gdLst/>
              <a:ahLst/>
              <a:cxnLst/>
              <a:rect l="l" t="t" r="r" b="b"/>
              <a:pathLst>
                <a:path w="2735" h="2245" extrusionOk="0">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76"/>
            <p:cNvSpPr/>
            <p:nvPr/>
          </p:nvSpPr>
          <p:spPr>
            <a:xfrm>
              <a:off x="5599436" y="3087467"/>
              <a:ext cx="70795" cy="57885"/>
            </a:xfrm>
            <a:custGeom>
              <a:avLst/>
              <a:gdLst/>
              <a:ahLst/>
              <a:cxnLst/>
              <a:rect l="l" t="t" r="r" b="b"/>
              <a:pathLst>
                <a:path w="2720" h="2224" extrusionOk="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76"/>
            <p:cNvSpPr/>
            <p:nvPr/>
          </p:nvSpPr>
          <p:spPr>
            <a:xfrm>
              <a:off x="5746777" y="3065734"/>
              <a:ext cx="26756" cy="35658"/>
            </a:xfrm>
            <a:custGeom>
              <a:avLst/>
              <a:gdLst/>
              <a:ahLst/>
              <a:cxnLst/>
              <a:rect l="l" t="t" r="r" b="b"/>
              <a:pathLst>
                <a:path w="1028" h="1370" extrusionOk="0">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3" name="Google Shape;24433;p76"/>
            <p:cNvSpPr/>
            <p:nvPr/>
          </p:nvSpPr>
          <p:spPr>
            <a:xfrm>
              <a:off x="5599436" y="3195143"/>
              <a:ext cx="11088" cy="45262"/>
            </a:xfrm>
            <a:custGeom>
              <a:avLst/>
              <a:gdLst/>
              <a:ahLst/>
              <a:cxnLst/>
              <a:rect l="l" t="t" r="r" b="b"/>
              <a:pathLst>
                <a:path w="426" h="1739" extrusionOk="0">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4" name="Google Shape;24434;p76"/>
            <p:cNvSpPr/>
            <p:nvPr/>
          </p:nvSpPr>
          <p:spPr>
            <a:xfrm>
              <a:off x="5575621" y="3045302"/>
              <a:ext cx="204706" cy="195102"/>
            </a:xfrm>
            <a:custGeom>
              <a:avLst/>
              <a:gdLst/>
              <a:ahLst/>
              <a:cxnLst/>
              <a:rect l="l" t="t" r="r" b="b"/>
              <a:pathLst>
                <a:path w="7865" h="7496" extrusionOk="0">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76"/>
            <p:cNvSpPr/>
            <p:nvPr/>
          </p:nvSpPr>
          <p:spPr>
            <a:xfrm>
              <a:off x="5730016" y="2902906"/>
              <a:ext cx="224747" cy="189142"/>
            </a:xfrm>
            <a:custGeom>
              <a:avLst/>
              <a:gdLst/>
              <a:ahLst/>
              <a:cxnLst/>
              <a:rect l="l" t="t" r="r" b="b"/>
              <a:pathLst>
                <a:path w="8635" h="7267" extrusionOk="0">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76"/>
            <p:cNvSpPr/>
            <p:nvPr/>
          </p:nvSpPr>
          <p:spPr>
            <a:xfrm>
              <a:off x="5777438" y="2926539"/>
              <a:ext cx="138206" cy="130007"/>
            </a:xfrm>
            <a:custGeom>
              <a:avLst/>
              <a:gdLst/>
              <a:ahLst/>
              <a:cxnLst/>
              <a:rect l="l" t="t" r="r" b="b"/>
              <a:pathLst>
                <a:path w="5310" h="4995" extrusionOk="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37" name="Google Shape;24437;p76"/>
          <p:cNvGrpSpPr/>
          <p:nvPr/>
        </p:nvGrpSpPr>
        <p:grpSpPr>
          <a:xfrm>
            <a:off x="7540306" y="1997409"/>
            <a:ext cx="265611" cy="319800"/>
            <a:chOff x="7540306" y="1997409"/>
            <a:chExt cx="265611" cy="319800"/>
          </a:xfrm>
        </p:grpSpPr>
        <p:sp>
          <p:nvSpPr>
            <p:cNvPr id="24438" name="Google Shape;24438;p76"/>
            <p:cNvSpPr/>
            <p:nvPr/>
          </p:nvSpPr>
          <p:spPr>
            <a:xfrm>
              <a:off x="7663026" y="2178717"/>
              <a:ext cx="20354" cy="92424"/>
            </a:xfrm>
            <a:custGeom>
              <a:avLst/>
              <a:gdLst/>
              <a:ahLst/>
              <a:cxnLst/>
              <a:rect l="l" t="t" r="r" b="b"/>
              <a:pathLst>
                <a:path w="782" h="3551" extrusionOk="0">
                  <a:moveTo>
                    <a:pt x="0" y="1"/>
                  </a:moveTo>
                  <a:lnTo>
                    <a:pt x="0" y="3551"/>
                  </a:lnTo>
                  <a:lnTo>
                    <a:pt x="782" y="3551"/>
                  </a:lnTo>
                  <a:lnTo>
                    <a:pt x="78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76"/>
            <p:cNvSpPr/>
            <p:nvPr/>
          </p:nvSpPr>
          <p:spPr>
            <a:xfrm>
              <a:off x="7598374" y="2012323"/>
              <a:ext cx="149580" cy="182739"/>
            </a:xfrm>
            <a:custGeom>
              <a:avLst/>
              <a:gdLst/>
              <a:ahLst/>
              <a:cxnLst/>
              <a:rect l="l" t="t" r="r" b="b"/>
              <a:pathLst>
                <a:path w="5747" h="7021" extrusionOk="0">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0" name="Google Shape;24440;p76"/>
            <p:cNvSpPr/>
            <p:nvPr/>
          </p:nvSpPr>
          <p:spPr>
            <a:xfrm>
              <a:off x="7658992" y="2012323"/>
              <a:ext cx="88962" cy="182817"/>
            </a:xfrm>
            <a:custGeom>
              <a:avLst/>
              <a:gdLst/>
              <a:ahLst/>
              <a:cxnLst/>
              <a:rect l="l" t="t" r="r" b="b"/>
              <a:pathLst>
                <a:path w="3418" h="7024" extrusionOk="0">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1" name="Google Shape;24441;p76"/>
            <p:cNvSpPr/>
            <p:nvPr/>
          </p:nvSpPr>
          <p:spPr>
            <a:xfrm>
              <a:off x="7588666" y="2002068"/>
              <a:ext cx="168997" cy="20640"/>
            </a:xfrm>
            <a:custGeom>
              <a:avLst/>
              <a:gdLst/>
              <a:ahLst/>
              <a:cxnLst/>
              <a:rect l="l" t="t" r="r" b="b"/>
              <a:pathLst>
                <a:path w="6493" h="793" extrusionOk="0">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76"/>
            <p:cNvSpPr/>
            <p:nvPr/>
          </p:nvSpPr>
          <p:spPr>
            <a:xfrm>
              <a:off x="7729500" y="2002068"/>
              <a:ext cx="28162" cy="20640"/>
            </a:xfrm>
            <a:custGeom>
              <a:avLst/>
              <a:gdLst/>
              <a:ahLst/>
              <a:cxnLst/>
              <a:rect l="l" t="t" r="r" b="b"/>
              <a:pathLst>
                <a:path w="1082" h="793" extrusionOk="0">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3" name="Google Shape;24443;p76"/>
            <p:cNvSpPr/>
            <p:nvPr/>
          </p:nvSpPr>
          <p:spPr>
            <a:xfrm>
              <a:off x="7636192" y="2057455"/>
              <a:ext cx="73918" cy="69936"/>
            </a:xfrm>
            <a:custGeom>
              <a:avLst/>
              <a:gdLst/>
              <a:ahLst/>
              <a:cxnLst/>
              <a:rect l="l" t="t" r="r" b="b"/>
              <a:pathLst>
                <a:path w="2840" h="2687" extrusionOk="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76"/>
            <p:cNvSpPr/>
            <p:nvPr/>
          </p:nvSpPr>
          <p:spPr>
            <a:xfrm>
              <a:off x="7653786" y="2183219"/>
              <a:ext cx="38755" cy="19078"/>
            </a:xfrm>
            <a:custGeom>
              <a:avLst/>
              <a:gdLst/>
              <a:ahLst/>
              <a:cxnLst/>
              <a:rect l="l" t="t" r="r" b="b"/>
              <a:pathLst>
                <a:path w="1489" h="733" extrusionOk="0">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76"/>
            <p:cNvSpPr/>
            <p:nvPr/>
          </p:nvSpPr>
          <p:spPr>
            <a:xfrm>
              <a:off x="7633459" y="2257398"/>
              <a:ext cx="79410" cy="27407"/>
            </a:xfrm>
            <a:custGeom>
              <a:avLst/>
              <a:gdLst/>
              <a:ahLst/>
              <a:cxnLst/>
              <a:rect l="l" t="t" r="r" b="b"/>
              <a:pathLst>
                <a:path w="3051" h="1053" extrusionOk="0">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6" name="Google Shape;24446;p76"/>
            <p:cNvSpPr/>
            <p:nvPr/>
          </p:nvSpPr>
          <p:spPr>
            <a:xfrm>
              <a:off x="7684811" y="2257398"/>
              <a:ext cx="28058" cy="27407"/>
            </a:xfrm>
            <a:custGeom>
              <a:avLst/>
              <a:gdLst/>
              <a:ahLst/>
              <a:cxnLst/>
              <a:rect l="l" t="t" r="r" b="b"/>
              <a:pathLst>
                <a:path w="1078" h="1053" extrusionOk="0">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7" name="Google Shape;24447;p76"/>
            <p:cNvSpPr/>
            <p:nvPr/>
          </p:nvSpPr>
          <p:spPr>
            <a:xfrm>
              <a:off x="7604881" y="2277986"/>
              <a:ext cx="136566" cy="34460"/>
            </a:xfrm>
            <a:custGeom>
              <a:avLst/>
              <a:gdLst/>
              <a:ahLst/>
              <a:cxnLst/>
              <a:rect l="l" t="t" r="r" b="b"/>
              <a:pathLst>
                <a:path w="5247" h="1324" extrusionOk="0">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76"/>
            <p:cNvSpPr/>
            <p:nvPr/>
          </p:nvSpPr>
          <p:spPr>
            <a:xfrm>
              <a:off x="7706882" y="2277986"/>
              <a:ext cx="34565" cy="34460"/>
            </a:xfrm>
            <a:custGeom>
              <a:avLst/>
              <a:gdLst/>
              <a:ahLst/>
              <a:cxnLst/>
              <a:rect l="l" t="t" r="r" b="b"/>
              <a:pathLst>
                <a:path w="1328" h="1324" extrusionOk="0">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76"/>
            <p:cNvSpPr/>
            <p:nvPr/>
          </p:nvSpPr>
          <p:spPr>
            <a:xfrm>
              <a:off x="7540306" y="1997409"/>
              <a:ext cx="265611" cy="319800"/>
            </a:xfrm>
            <a:custGeom>
              <a:avLst/>
              <a:gdLst/>
              <a:ahLst/>
              <a:cxnLst/>
              <a:rect l="l" t="t" r="r" b="b"/>
              <a:pathLst>
                <a:path w="10205" h="12287" extrusionOk="0">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76"/>
            <p:cNvSpPr/>
            <p:nvPr/>
          </p:nvSpPr>
          <p:spPr>
            <a:xfrm>
              <a:off x="7630153" y="2052744"/>
              <a:ext cx="86099" cy="79384"/>
            </a:xfrm>
            <a:custGeom>
              <a:avLst/>
              <a:gdLst/>
              <a:ahLst/>
              <a:cxnLst/>
              <a:rect l="l" t="t" r="r" b="b"/>
              <a:pathLst>
                <a:path w="3308" h="3050" extrusionOk="0">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51" name="Google Shape;24451;p76"/>
          <p:cNvGrpSpPr/>
          <p:nvPr/>
        </p:nvGrpSpPr>
        <p:grpSpPr>
          <a:xfrm>
            <a:off x="917089" y="2925706"/>
            <a:ext cx="319722" cy="301320"/>
            <a:chOff x="917089" y="2925706"/>
            <a:chExt cx="319722" cy="301320"/>
          </a:xfrm>
        </p:grpSpPr>
        <p:sp>
          <p:nvSpPr>
            <p:cNvPr id="24452" name="Google Shape;24452;p76"/>
            <p:cNvSpPr/>
            <p:nvPr/>
          </p:nvSpPr>
          <p:spPr>
            <a:xfrm>
              <a:off x="952069" y="2999884"/>
              <a:ext cx="249734" cy="154707"/>
            </a:xfrm>
            <a:custGeom>
              <a:avLst/>
              <a:gdLst/>
              <a:ahLst/>
              <a:cxnLst/>
              <a:rect l="l" t="t" r="r" b="b"/>
              <a:pathLst>
                <a:path w="9595" h="5944" extrusionOk="0">
                  <a:moveTo>
                    <a:pt x="0" y="1"/>
                  </a:moveTo>
                  <a:lnTo>
                    <a:pt x="0" y="5943"/>
                  </a:lnTo>
                  <a:lnTo>
                    <a:pt x="9595" y="5943"/>
                  </a:lnTo>
                  <a:lnTo>
                    <a:pt x="9595"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3" name="Google Shape;24453;p76"/>
            <p:cNvSpPr/>
            <p:nvPr/>
          </p:nvSpPr>
          <p:spPr>
            <a:xfrm>
              <a:off x="921747" y="2930391"/>
              <a:ext cx="310378" cy="81804"/>
            </a:xfrm>
            <a:custGeom>
              <a:avLst/>
              <a:gdLst/>
              <a:ahLst/>
              <a:cxnLst/>
              <a:rect l="l" t="t" r="r" b="b"/>
              <a:pathLst>
                <a:path w="11925" h="3143" extrusionOk="0">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76"/>
            <p:cNvSpPr/>
            <p:nvPr/>
          </p:nvSpPr>
          <p:spPr>
            <a:xfrm>
              <a:off x="1214531" y="2930391"/>
              <a:ext cx="17595" cy="81804"/>
            </a:xfrm>
            <a:custGeom>
              <a:avLst/>
              <a:gdLst/>
              <a:ahLst/>
              <a:cxnLst/>
              <a:rect l="l" t="t" r="r" b="b"/>
              <a:pathLst>
                <a:path w="676" h="3143" extrusionOk="0">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5" name="Google Shape;24455;p76"/>
            <p:cNvSpPr/>
            <p:nvPr/>
          </p:nvSpPr>
          <p:spPr>
            <a:xfrm>
              <a:off x="921747" y="2930391"/>
              <a:ext cx="17621" cy="81804"/>
            </a:xfrm>
            <a:custGeom>
              <a:avLst/>
              <a:gdLst/>
              <a:ahLst/>
              <a:cxnLst/>
              <a:rect l="l" t="t" r="r" b="b"/>
              <a:pathLst>
                <a:path w="677" h="3143" extrusionOk="0">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6" name="Google Shape;24456;p76"/>
            <p:cNvSpPr/>
            <p:nvPr/>
          </p:nvSpPr>
          <p:spPr>
            <a:xfrm>
              <a:off x="1179732" y="2957303"/>
              <a:ext cx="29697" cy="29619"/>
            </a:xfrm>
            <a:custGeom>
              <a:avLst/>
              <a:gdLst/>
              <a:ahLst/>
              <a:cxnLst/>
              <a:rect l="l" t="t" r="r" b="b"/>
              <a:pathLst>
                <a:path w="1141" h="1138" extrusionOk="0">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76"/>
            <p:cNvSpPr/>
            <p:nvPr/>
          </p:nvSpPr>
          <p:spPr>
            <a:xfrm>
              <a:off x="1129343" y="2957303"/>
              <a:ext cx="29697" cy="29619"/>
            </a:xfrm>
            <a:custGeom>
              <a:avLst/>
              <a:gdLst/>
              <a:ahLst/>
              <a:cxnLst/>
              <a:rect l="l" t="t" r="r" b="b"/>
              <a:pathLst>
                <a:path w="1141" h="1138" extrusionOk="0">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76"/>
            <p:cNvSpPr/>
            <p:nvPr/>
          </p:nvSpPr>
          <p:spPr>
            <a:xfrm>
              <a:off x="921747" y="3035516"/>
              <a:ext cx="310378" cy="81700"/>
            </a:xfrm>
            <a:custGeom>
              <a:avLst/>
              <a:gdLst/>
              <a:ahLst/>
              <a:cxnLst/>
              <a:rect l="l" t="t" r="r" b="b"/>
              <a:pathLst>
                <a:path w="11925" h="3139" extrusionOk="0">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76"/>
            <p:cNvSpPr/>
            <p:nvPr/>
          </p:nvSpPr>
          <p:spPr>
            <a:xfrm>
              <a:off x="1214531" y="3035516"/>
              <a:ext cx="17595" cy="81700"/>
            </a:xfrm>
            <a:custGeom>
              <a:avLst/>
              <a:gdLst/>
              <a:ahLst/>
              <a:cxnLst/>
              <a:rect l="l" t="t" r="r" b="b"/>
              <a:pathLst>
                <a:path w="676" h="3139" extrusionOk="0">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76"/>
            <p:cNvSpPr/>
            <p:nvPr/>
          </p:nvSpPr>
          <p:spPr>
            <a:xfrm>
              <a:off x="921747" y="3035516"/>
              <a:ext cx="17621" cy="81700"/>
            </a:xfrm>
            <a:custGeom>
              <a:avLst/>
              <a:gdLst/>
              <a:ahLst/>
              <a:cxnLst/>
              <a:rect l="l" t="t" r="r" b="b"/>
              <a:pathLst>
                <a:path w="677" h="3139" extrusionOk="0">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76"/>
            <p:cNvSpPr/>
            <p:nvPr/>
          </p:nvSpPr>
          <p:spPr>
            <a:xfrm>
              <a:off x="1179732" y="3062350"/>
              <a:ext cx="29697" cy="29697"/>
            </a:xfrm>
            <a:custGeom>
              <a:avLst/>
              <a:gdLst/>
              <a:ahLst/>
              <a:cxnLst/>
              <a:rect l="l" t="t" r="r" b="b"/>
              <a:pathLst>
                <a:path w="1141" h="1141" extrusionOk="0">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76"/>
            <p:cNvSpPr/>
            <p:nvPr/>
          </p:nvSpPr>
          <p:spPr>
            <a:xfrm>
              <a:off x="1129343" y="3062350"/>
              <a:ext cx="29697" cy="29697"/>
            </a:xfrm>
            <a:custGeom>
              <a:avLst/>
              <a:gdLst/>
              <a:ahLst/>
              <a:cxnLst/>
              <a:rect l="l" t="t" r="r" b="b"/>
              <a:pathLst>
                <a:path w="1141" h="1141" extrusionOk="0">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76"/>
            <p:cNvSpPr/>
            <p:nvPr/>
          </p:nvSpPr>
          <p:spPr>
            <a:xfrm>
              <a:off x="921747" y="3140563"/>
              <a:ext cx="310378" cy="81804"/>
            </a:xfrm>
            <a:custGeom>
              <a:avLst/>
              <a:gdLst/>
              <a:ahLst/>
              <a:cxnLst/>
              <a:rect l="l" t="t" r="r" b="b"/>
              <a:pathLst>
                <a:path w="11925" h="3143" extrusionOk="0">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76"/>
            <p:cNvSpPr/>
            <p:nvPr/>
          </p:nvSpPr>
          <p:spPr>
            <a:xfrm>
              <a:off x="1214531" y="3140563"/>
              <a:ext cx="17595" cy="81804"/>
            </a:xfrm>
            <a:custGeom>
              <a:avLst/>
              <a:gdLst/>
              <a:ahLst/>
              <a:cxnLst/>
              <a:rect l="l" t="t" r="r" b="b"/>
              <a:pathLst>
                <a:path w="676" h="3143" extrusionOk="0">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76"/>
            <p:cNvSpPr/>
            <p:nvPr/>
          </p:nvSpPr>
          <p:spPr>
            <a:xfrm>
              <a:off x="921747" y="3140563"/>
              <a:ext cx="17621" cy="81804"/>
            </a:xfrm>
            <a:custGeom>
              <a:avLst/>
              <a:gdLst/>
              <a:ahLst/>
              <a:cxnLst/>
              <a:rect l="l" t="t" r="r" b="b"/>
              <a:pathLst>
                <a:path w="677" h="3143" extrusionOk="0">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76"/>
            <p:cNvSpPr/>
            <p:nvPr/>
          </p:nvSpPr>
          <p:spPr>
            <a:xfrm>
              <a:off x="1179732" y="3167397"/>
              <a:ext cx="29697" cy="29697"/>
            </a:xfrm>
            <a:custGeom>
              <a:avLst/>
              <a:gdLst/>
              <a:ahLst/>
              <a:cxnLst/>
              <a:rect l="l" t="t" r="r" b="b"/>
              <a:pathLst>
                <a:path w="1141" h="1141" extrusionOk="0">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76"/>
            <p:cNvSpPr/>
            <p:nvPr/>
          </p:nvSpPr>
          <p:spPr>
            <a:xfrm>
              <a:off x="1129343" y="3167397"/>
              <a:ext cx="29697" cy="29697"/>
            </a:xfrm>
            <a:custGeom>
              <a:avLst/>
              <a:gdLst/>
              <a:ahLst/>
              <a:cxnLst/>
              <a:rect l="l" t="t" r="r" b="b"/>
              <a:pathLst>
                <a:path w="1141" h="1141" extrusionOk="0">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76"/>
            <p:cNvSpPr/>
            <p:nvPr/>
          </p:nvSpPr>
          <p:spPr>
            <a:xfrm>
              <a:off x="917088" y="2925706"/>
              <a:ext cx="319722" cy="301320"/>
            </a:xfrm>
            <a:custGeom>
              <a:avLst/>
              <a:gdLst/>
              <a:ahLst/>
              <a:cxnLst/>
              <a:rect l="l" t="t" r="r" b="b"/>
              <a:pathLst>
                <a:path w="12284" h="11577" extrusionOk="0">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76"/>
            <p:cNvSpPr/>
            <p:nvPr/>
          </p:nvSpPr>
          <p:spPr>
            <a:xfrm>
              <a:off x="1175151" y="2952670"/>
              <a:ext cx="45522" cy="39015"/>
            </a:xfrm>
            <a:custGeom>
              <a:avLst/>
              <a:gdLst/>
              <a:ahLst/>
              <a:cxnLst/>
              <a:rect l="l" t="t" r="r" b="b"/>
              <a:pathLst>
                <a:path w="1749" h="1499" extrusionOk="0">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76"/>
            <p:cNvSpPr/>
            <p:nvPr/>
          </p:nvSpPr>
          <p:spPr>
            <a:xfrm>
              <a:off x="1124684" y="2952644"/>
              <a:ext cx="45548" cy="38911"/>
            </a:xfrm>
            <a:custGeom>
              <a:avLst/>
              <a:gdLst/>
              <a:ahLst/>
              <a:cxnLst/>
              <a:rect l="l" t="t" r="r" b="b"/>
              <a:pathLst>
                <a:path w="1750" h="1495" extrusionOk="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76"/>
            <p:cNvSpPr/>
            <p:nvPr/>
          </p:nvSpPr>
          <p:spPr>
            <a:xfrm>
              <a:off x="942621" y="2967376"/>
              <a:ext cx="171651" cy="9474"/>
            </a:xfrm>
            <a:custGeom>
              <a:avLst/>
              <a:gdLst/>
              <a:ahLst/>
              <a:cxnLst/>
              <a:rect l="l" t="t" r="r" b="b"/>
              <a:pathLst>
                <a:path w="6595" h="364" extrusionOk="0">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76"/>
            <p:cNvSpPr/>
            <p:nvPr/>
          </p:nvSpPr>
          <p:spPr>
            <a:xfrm>
              <a:off x="1175151" y="3057691"/>
              <a:ext cx="45522" cy="39015"/>
            </a:xfrm>
            <a:custGeom>
              <a:avLst/>
              <a:gdLst/>
              <a:ahLst/>
              <a:cxnLst/>
              <a:rect l="l" t="t" r="r" b="b"/>
              <a:pathLst>
                <a:path w="1749" h="1499" extrusionOk="0">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76"/>
            <p:cNvSpPr/>
            <p:nvPr/>
          </p:nvSpPr>
          <p:spPr>
            <a:xfrm>
              <a:off x="1124762" y="3057691"/>
              <a:ext cx="45548" cy="39015"/>
            </a:xfrm>
            <a:custGeom>
              <a:avLst/>
              <a:gdLst/>
              <a:ahLst/>
              <a:cxnLst/>
              <a:rect l="l" t="t" r="r" b="b"/>
              <a:pathLst>
                <a:path w="1750" h="1499" extrusionOk="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76"/>
            <p:cNvSpPr/>
            <p:nvPr/>
          </p:nvSpPr>
          <p:spPr>
            <a:xfrm>
              <a:off x="944183" y="3072501"/>
              <a:ext cx="170090" cy="9370"/>
            </a:xfrm>
            <a:custGeom>
              <a:avLst/>
              <a:gdLst/>
              <a:ahLst/>
              <a:cxnLst/>
              <a:rect l="l" t="t" r="r" b="b"/>
              <a:pathLst>
                <a:path w="6535" h="360" extrusionOk="0">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76"/>
            <p:cNvSpPr/>
            <p:nvPr/>
          </p:nvSpPr>
          <p:spPr>
            <a:xfrm>
              <a:off x="1168540" y="3162738"/>
              <a:ext cx="45548" cy="39015"/>
            </a:xfrm>
            <a:custGeom>
              <a:avLst/>
              <a:gdLst/>
              <a:ahLst/>
              <a:cxnLst/>
              <a:rect l="l" t="t" r="r" b="b"/>
              <a:pathLst>
                <a:path w="1750" h="1499" extrusionOk="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76"/>
            <p:cNvSpPr/>
            <p:nvPr/>
          </p:nvSpPr>
          <p:spPr>
            <a:xfrm>
              <a:off x="1118177" y="3162738"/>
              <a:ext cx="45548" cy="39015"/>
            </a:xfrm>
            <a:custGeom>
              <a:avLst/>
              <a:gdLst/>
              <a:ahLst/>
              <a:cxnLst/>
              <a:rect l="l" t="t" r="r" b="b"/>
              <a:pathLst>
                <a:path w="1750" h="1499" extrusionOk="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76"/>
            <p:cNvSpPr/>
            <p:nvPr/>
          </p:nvSpPr>
          <p:spPr>
            <a:xfrm>
              <a:off x="942543" y="3177548"/>
              <a:ext cx="170064" cy="9370"/>
            </a:xfrm>
            <a:custGeom>
              <a:avLst/>
              <a:gdLst/>
              <a:ahLst/>
              <a:cxnLst/>
              <a:rect l="l" t="t" r="r" b="b"/>
              <a:pathLst>
                <a:path w="6534" h="360" extrusionOk="0">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8" name="Google Shape;24478;p76"/>
            <p:cNvSpPr/>
            <p:nvPr/>
          </p:nvSpPr>
          <p:spPr>
            <a:xfrm>
              <a:off x="942621" y="3087337"/>
              <a:ext cx="26314" cy="9370"/>
            </a:xfrm>
            <a:custGeom>
              <a:avLst/>
              <a:gdLst/>
              <a:ahLst/>
              <a:cxnLst/>
              <a:rect l="l" t="t" r="r" b="b"/>
              <a:pathLst>
                <a:path w="1011" h="360" extrusionOk="0">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79" name="Google Shape;24479;p76"/>
          <p:cNvGrpSpPr/>
          <p:nvPr/>
        </p:nvGrpSpPr>
        <p:grpSpPr>
          <a:xfrm>
            <a:off x="4599121" y="3415570"/>
            <a:ext cx="365973" cy="243695"/>
            <a:chOff x="4599121" y="3415570"/>
            <a:chExt cx="365973" cy="243695"/>
          </a:xfrm>
        </p:grpSpPr>
        <p:sp>
          <p:nvSpPr>
            <p:cNvPr id="24480" name="Google Shape;24480;p76"/>
            <p:cNvSpPr/>
            <p:nvPr/>
          </p:nvSpPr>
          <p:spPr>
            <a:xfrm>
              <a:off x="4604795" y="3421243"/>
              <a:ext cx="354521" cy="232269"/>
            </a:xfrm>
            <a:custGeom>
              <a:avLst/>
              <a:gdLst/>
              <a:ahLst/>
              <a:cxnLst/>
              <a:rect l="l" t="t" r="r" b="b"/>
              <a:pathLst>
                <a:path w="13621" h="8924" extrusionOk="0">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76"/>
            <p:cNvSpPr/>
            <p:nvPr/>
          </p:nvSpPr>
          <p:spPr>
            <a:xfrm>
              <a:off x="4641520" y="3445683"/>
              <a:ext cx="281175" cy="183364"/>
            </a:xfrm>
            <a:custGeom>
              <a:avLst/>
              <a:gdLst/>
              <a:ahLst/>
              <a:cxnLst/>
              <a:rect l="l" t="t" r="r" b="b"/>
              <a:pathLst>
                <a:path w="10803" h="7045" extrusionOk="0">
                  <a:moveTo>
                    <a:pt x="1" y="1"/>
                  </a:moveTo>
                  <a:lnTo>
                    <a:pt x="1" y="7045"/>
                  </a:lnTo>
                  <a:lnTo>
                    <a:pt x="10802" y="7045"/>
                  </a:lnTo>
                  <a:lnTo>
                    <a:pt x="10802" y="1"/>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76"/>
            <p:cNvSpPr/>
            <p:nvPr/>
          </p:nvSpPr>
          <p:spPr>
            <a:xfrm>
              <a:off x="4721008" y="3470149"/>
              <a:ext cx="122277" cy="97811"/>
            </a:xfrm>
            <a:custGeom>
              <a:avLst/>
              <a:gdLst/>
              <a:ahLst/>
              <a:cxnLst/>
              <a:rect l="l" t="t" r="r" b="b"/>
              <a:pathLst>
                <a:path w="4698" h="3758" extrusionOk="0">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76"/>
            <p:cNvSpPr/>
            <p:nvPr/>
          </p:nvSpPr>
          <p:spPr>
            <a:xfrm>
              <a:off x="4702606" y="3586258"/>
              <a:ext cx="24466" cy="24466"/>
            </a:xfrm>
            <a:custGeom>
              <a:avLst/>
              <a:gdLst/>
              <a:ahLst/>
              <a:cxnLst/>
              <a:rect l="l" t="t" r="r" b="b"/>
              <a:pathLst>
                <a:path w="940" h="940" extrusionOk="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4" name="Google Shape;24484;p76"/>
            <p:cNvSpPr/>
            <p:nvPr/>
          </p:nvSpPr>
          <p:spPr>
            <a:xfrm>
              <a:off x="4599121" y="3415570"/>
              <a:ext cx="365973" cy="243695"/>
            </a:xfrm>
            <a:custGeom>
              <a:avLst/>
              <a:gdLst/>
              <a:ahLst/>
              <a:cxnLst/>
              <a:rect l="l" t="t" r="r" b="b"/>
              <a:pathLst>
                <a:path w="14061" h="9363" extrusionOk="0">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5" name="Google Shape;24485;p76"/>
            <p:cNvSpPr/>
            <p:nvPr/>
          </p:nvSpPr>
          <p:spPr>
            <a:xfrm>
              <a:off x="4635768" y="3440009"/>
              <a:ext cx="292601" cy="194816"/>
            </a:xfrm>
            <a:custGeom>
              <a:avLst/>
              <a:gdLst/>
              <a:ahLst/>
              <a:cxnLst/>
              <a:rect l="l" t="t" r="r" b="b"/>
              <a:pathLst>
                <a:path w="11242" h="7485" extrusionOk="0">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76"/>
            <p:cNvSpPr/>
            <p:nvPr/>
          </p:nvSpPr>
          <p:spPr>
            <a:xfrm>
              <a:off x="4617444" y="3525536"/>
              <a:ext cx="11478" cy="23659"/>
            </a:xfrm>
            <a:custGeom>
              <a:avLst/>
              <a:gdLst/>
              <a:ahLst/>
              <a:cxnLst/>
              <a:rect l="l" t="t" r="r" b="b"/>
              <a:pathLst>
                <a:path w="441" h="909" extrusionOk="0">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76"/>
            <p:cNvSpPr/>
            <p:nvPr/>
          </p:nvSpPr>
          <p:spPr>
            <a:xfrm>
              <a:off x="4935292" y="3519419"/>
              <a:ext cx="11478" cy="35918"/>
            </a:xfrm>
            <a:custGeom>
              <a:avLst/>
              <a:gdLst/>
              <a:ahLst/>
              <a:cxnLst/>
              <a:rect l="l" t="t" r="r" b="b"/>
              <a:pathLst>
                <a:path w="441" h="1380" extrusionOk="0">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76"/>
            <p:cNvSpPr/>
            <p:nvPr/>
          </p:nvSpPr>
          <p:spPr>
            <a:xfrm>
              <a:off x="4932013" y="3440009"/>
              <a:ext cx="14758" cy="11374"/>
            </a:xfrm>
            <a:custGeom>
              <a:avLst/>
              <a:gdLst/>
              <a:ahLst/>
              <a:cxnLst/>
              <a:rect l="l" t="t" r="r" b="b"/>
              <a:pathLst>
                <a:path w="567" h="437" extrusionOk="0">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76"/>
            <p:cNvSpPr/>
            <p:nvPr/>
          </p:nvSpPr>
          <p:spPr>
            <a:xfrm>
              <a:off x="4617444" y="3494953"/>
              <a:ext cx="11478" cy="17621"/>
            </a:xfrm>
            <a:custGeom>
              <a:avLst/>
              <a:gdLst/>
              <a:ahLst/>
              <a:cxnLst/>
              <a:rect l="l" t="t" r="r" b="b"/>
              <a:pathLst>
                <a:path w="441" h="677" extrusionOk="0">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76"/>
            <p:cNvSpPr/>
            <p:nvPr/>
          </p:nvSpPr>
          <p:spPr>
            <a:xfrm>
              <a:off x="4617444" y="3562182"/>
              <a:ext cx="11478" cy="17595"/>
            </a:xfrm>
            <a:custGeom>
              <a:avLst/>
              <a:gdLst/>
              <a:ahLst/>
              <a:cxnLst/>
              <a:rect l="l" t="t" r="r" b="b"/>
              <a:pathLst>
                <a:path w="441" h="676" extrusionOk="0">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76"/>
            <p:cNvSpPr/>
            <p:nvPr/>
          </p:nvSpPr>
          <p:spPr>
            <a:xfrm>
              <a:off x="4658281" y="3580532"/>
              <a:ext cx="245648" cy="35918"/>
            </a:xfrm>
            <a:custGeom>
              <a:avLst/>
              <a:gdLst/>
              <a:ahLst/>
              <a:cxnLst/>
              <a:rect l="l" t="t" r="r" b="b"/>
              <a:pathLst>
                <a:path w="9438" h="1380" extrusionOk="0">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2" name="Google Shape;24492;p76"/>
            <p:cNvSpPr/>
            <p:nvPr/>
          </p:nvSpPr>
          <p:spPr>
            <a:xfrm>
              <a:off x="4757915" y="3492585"/>
              <a:ext cx="55074" cy="52914"/>
            </a:xfrm>
            <a:custGeom>
              <a:avLst/>
              <a:gdLst/>
              <a:ahLst/>
              <a:cxnLst/>
              <a:rect l="l" t="t" r="r" b="b"/>
              <a:pathLst>
                <a:path w="2116" h="2033" extrusionOk="0">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3" name="Google Shape;24493;p76"/>
            <p:cNvSpPr/>
            <p:nvPr/>
          </p:nvSpPr>
          <p:spPr>
            <a:xfrm>
              <a:off x="4715256" y="3464449"/>
              <a:ext cx="133729" cy="109289"/>
            </a:xfrm>
            <a:custGeom>
              <a:avLst/>
              <a:gdLst/>
              <a:ahLst/>
              <a:cxnLst/>
              <a:rect l="l" t="t" r="r" b="b"/>
              <a:pathLst>
                <a:path w="5138" h="4199" extrusionOk="0">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94" name="Google Shape;24494;p76"/>
          <p:cNvGrpSpPr/>
          <p:nvPr/>
        </p:nvGrpSpPr>
        <p:grpSpPr>
          <a:xfrm>
            <a:off x="3236451" y="1990798"/>
            <a:ext cx="356160" cy="356186"/>
            <a:chOff x="3236451" y="1990798"/>
            <a:chExt cx="356160" cy="356186"/>
          </a:xfrm>
        </p:grpSpPr>
        <p:sp>
          <p:nvSpPr>
            <p:cNvPr id="24495" name="Google Shape;24495;p76"/>
            <p:cNvSpPr/>
            <p:nvPr/>
          </p:nvSpPr>
          <p:spPr>
            <a:xfrm>
              <a:off x="3342123" y="2018283"/>
              <a:ext cx="167253" cy="152990"/>
            </a:xfrm>
            <a:custGeom>
              <a:avLst/>
              <a:gdLst/>
              <a:ahLst/>
              <a:cxnLst/>
              <a:rect l="l" t="t" r="r" b="b"/>
              <a:pathLst>
                <a:path w="6426" h="5878" extrusionOk="0">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76"/>
            <p:cNvSpPr/>
            <p:nvPr/>
          </p:nvSpPr>
          <p:spPr>
            <a:xfrm>
              <a:off x="3242594" y="2152065"/>
              <a:ext cx="122459" cy="122668"/>
            </a:xfrm>
            <a:custGeom>
              <a:avLst/>
              <a:gdLst/>
              <a:ahLst/>
              <a:cxnLst/>
              <a:rect l="l" t="t" r="r" b="b"/>
              <a:pathLst>
                <a:path w="4705" h="4713" extrusionOk="0">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76"/>
            <p:cNvSpPr/>
            <p:nvPr/>
          </p:nvSpPr>
          <p:spPr>
            <a:xfrm>
              <a:off x="3275831" y="2152065"/>
              <a:ext cx="89326" cy="122563"/>
            </a:xfrm>
            <a:custGeom>
              <a:avLst/>
              <a:gdLst/>
              <a:ahLst/>
              <a:cxnLst/>
              <a:rect l="l" t="t" r="r" b="b"/>
              <a:pathLst>
                <a:path w="3432" h="4709" extrusionOk="0">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76"/>
            <p:cNvSpPr/>
            <p:nvPr/>
          </p:nvSpPr>
          <p:spPr>
            <a:xfrm>
              <a:off x="3241761" y="2244670"/>
              <a:ext cx="122642" cy="96900"/>
            </a:xfrm>
            <a:custGeom>
              <a:avLst/>
              <a:gdLst/>
              <a:ahLst/>
              <a:cxnLst/>
              <a:rect l="l" t="t" r="r" b="b"/>
              <a:pathLst>
                <a:path w="4712" h="3723" extrusionOk="0">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76"/>
            <p:cNvSpPr/>
            <p:nvPr/>
          </p:nvSpPr>
          <p:spPr>
            <a:xfrm>
              <a:off x="3282338" y="2244670"/>
              <a:ext cx="41696" cy="27303"/>
            </a:xfrm>
            <a:custGeom>
              <a:avLst/>
              <a:gdLst/>
              <a:ahLst/>
              <a:cxnLst/>
              <a:rect l="l" t="t" r="r" b="b"/>
              <a:pathLst>
                <a:path w="1602" h="1049" extrusionOk="0">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0" name="Google Shape;24500;p76"/>
            <p:cNvSpPr/>
            <p:nvPr/>
          </p:nvSpPr>
          <p:spPr>
            <a:xfrm>
              <a:off x="3241761" y="2280458"/>
              <a:ext cx="122746" cy="61113"/>
            </a:xfrm>
            <a:custGeom>
              <a:avLst/>
              <a:gdLst/>
              <a:ahLst/>
              <a:cxnLst/>
              <a:rect l="l" t="t" r="r" b="b"/>
              <a:pathLst>
                <a:path w="4716" h="2348" extrusionOk="0">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1" name="Google Shape;24501;p76"/>
            <p:cNvSpPr/>
            <p:nvPr/>
          </p:nvSpPr>
          <p:spPr>
            <a:xfrm>
              <a:off x="3262192" y="2191262"/>
              <a:ext cx="81804" cy="67073"/>
            </a:xfrm>
            <a:custGeom>
              <a:avLst/>
              <a:gdLst/>
              <a:ahLst/>
              <a:cxnLst/>
              <a:rect l="l" t="t" r="r" b="b"/>
              <a:pathLst>
                <a:path w="3143" h="2577" extrusionOk="0">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76"/>
            <p:cNvSpPr/>
            <p:nvPr/>
          </p:nvSpPr>
          <p:spPr>
            <a:xfrm>
              <a:off x="3262192" y="2191262"/>
              <a:ext cx="81883" cy="66422"/>
            </a:xfrm>
            <a:custGeom>
              <a:avLst/>
              <a:gdLst/>
              <a:ahLst/>
              <a:cxnLst/>
              <a:rect l="l" t="t" r="r" b="b"/>
              <a:pathLst>
                <a:path w="3146" h="2552" extrusionOk="0">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76"/>
            <p:cNvSpPr/>
            <p:nvPr/>
          </p:nvSpPr>
          <p:spPr>
            <a:xfrm>
              <a:off x="3342045" y="2294305"/>
              <a:ext cx="22462" cy="47266"/>
            </a:xfrm>
            <a:custGeom>
              <a:avLst/>
              <a:gdLst/>
              <a:ahLst/>
              <a:cxnLst/>
              <a:rect l="l" t="t" r="r" b="b"/>
              <a:pathLst>
                <a:path w="863" h="1816" extrusionOk="0">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76"/>
            <p:cNvSpPr/>
            <p:nvPr/>
          </p:nvSpPr>
          <p:spPr>
            <a:xfrm>
              <a:off x="3241761" y="2294305"/>
              <a:ext cx="22384" cy="47266"/>
            </a:xfrm>
            <a:custGeom>
              <a:avLst/>
              <a:gdLst/>
              <a:ahLst/>
              <a:cxnLst/>
              <a:rect l="l" t="t" r="r" b="b"/>
              <a:pathLst>
                <a:path w="860" h="1816" extrusionOk="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76"/>
            <p:cNvSpPr/>
            <p:nvPr/>
          </p:nvSpPr>
          <p:spPr>
            <a:xfrm>
              <a:off x="3476581" y="2163881"/>
              <a:ext cx="31415" cy="68999"/>
            </a:xfrm>
            <a:custGeom>
              <a:avLst/>
              <a:gdLst/>
              <a:ahLst/>
              <a:cxnLst/>
              <a:rect l="l" t="t" r="r" b="b"/>
              <a:pathLst>
                <a:path w="1207" h="2651" extrusionOk="0">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76"/>
            <p:cNvSpPr/>
            <p:nvPr/>
          </p:nvSpPr>
          <p:spPr>
            <a:xfrm>
              <a:off x="3489022" y="2157582"/>
              <a:ext cx="75298" cy="75298"/>
            </a:xfrm>
            <a:custGeom>
              <a:avLst/>
              <a:gdLst/>
              <a:ahLst/>
              <a:cxnLst/>
              <a:rect l="l" t="t" r="r" b="b"/>
              <a:pathLst>
                <a:path w="2893" h="2893" extrusionOk="0">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76"/>
            <p:cNvSpPr/>
            <p:nvPr/>
          </p:nvSpPr>
          <p:spPr>
            <a:xfrm>
              <a:off x="3500370" y="2252348"/>
              <a:ext cx="40239" cy="35189"/>
            </a:xfrm>
            <a:custGeom>
              <a:avLst/>
              <a:gdLst/>
              <a:ahLst/>
              <a:cxnLst/>
              <a:rect l="l" t="t" r="r" b="b"/>
              <a:pathLst>
                <a:path w="1546" h="1352" extrusionOk="0">
                  <a:moveTo>
                    <a:pt x="1" y="1"/>
                  </a:moveTo>
                  <a:lnTo>
                    <a:pt x="1" y="1352"/>
                  </a:lnTo>
                  <a:lnTo>
                    <a:pt x="1545" y="1352"/>
                  </a:lnTo>
                  <a:lnTo>
                    <a:pt x="1545"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76"/>
            <p:cNvSpPr/>
            <p:nvPr/>
          </p:nvSpPr>
          <p:spPr>
            <a:xfrm>
              <a:off x="3500370" y="2252348"/>
              <a:ext cx="40239" cy="21811"/>
            </a:xfrm>
            <a:custGeom>
              <a:avLst/>
              <a:gdLst/>
              <a:ahLst/>
              <a:cxnLst/>
              <a:rect l="l" t="t" r="r" b="b"/>
              <a:pathLst>
                <a:path w="1546" h="838" extrusionOk="0">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76"/>
            <p:cNvSpPr/>
            <p:nvPr/>
          </p:nvSpPr>
          <p:spPr>
            <a:xfrm>
              <a:off x="3453572" y="2274160"/>
              <a:ext cx="133833" cy="67411"/>
            </a:xfrm>
            <a:custGeom>
              <a:avLst/>
              <a:gdLst/>
              <a:ahLst/>
              <a:cxnLst/>
              <a:rect l="l" t="t" r="r" b="b"/>
              <a:pathLst>
                <a:path w="5142" h="2590" extrusionOk="0">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76"/>
            <p:cNvSpPr/>
            <p:nvPr/>
          </p:nvSpPr>
          <p:spPr>
            <a:xfrm>
              <a:off x="3482879" y="2188972"/>
              <a:ext cx="75402" cy="68999"/>
            </a:xfrm>
            <a:custGeom>
              <a:avLst/>
              <a:gdLst/>
              <a:ahLst/>
              <a:cxnLst/>
              <a:rect l="l" t="t" r="r" b="b"/>
              <a:pathLst>
                <a:path w="2897" h="2651" extrusionOk="0">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76"/>
            <p:cNvSpPr/>
            <p:nvPr/>
          </p:nvSpPr>
          <p:spPr>
            <a:xfrm>
              <a:off x="3482879" y="2188972"/>
              <a:ext cx="75037" cy="67515"/>
            </a:xfrm>
            <a:custGeom>
              <a:avLst/>
              <a:gdLst/>
              <a:ahLst/>
              <a:cxnLst/>
              <a:rect l="l" t="t" r="r" b="b"/>
              <a:pathLst>
                <a:path w="2883" h="2594" extrusionOk="0">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76"/>
            <p:cNvSpPr/>
            <p:nvPr/>
          </p:nvSpPr>
          <p:spPr>
            <a:xfrm>
              <a:off x="3453677" y="2291182"/>
              <a:ext cx="26756" cy="50389"/>
            </a:xfrm>
            <a:custGeom>
              <a:avLst/>
              <a:gdLst/>
              <a:ahLst/>
              <a:cxnLst/>
              <a:rect l="l" t="t" r="r" b="b"/>
              <a:pathLst>
                <a:path w="1028" h="1936" extrusionOk="0">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3" name="Google Shape;24513;p76"/>
            <p:cNvSpPr/>
            <p:nvPr/>
          </p:nvSpPr>
          <p:spPr>
            <a:xfrm>
              <a:off x="3560546" y="2291182"/>
              <a:ext cx="26756" cy="50389"/>
            </a:xfrm>
            <a:custGeom>
              <a:avLst/>
              <a:gdLst/>
              <a:ahLst/>
              <a:cxnLst/>
              <a:rect l="l" t="t" r="r" b="b"/>
              <a:pathLst>
                <a:path w="1028" h="1936" extrusionOk="0">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4" name="Google Shape;24514;p76"/>
            <p:cNvSpPr/>
            <p:nvPr/>
          </p:nvSpPr>
          <p:spPr>
            <a:xfrm>
              <a:off x="3297538" y="1995926"/>
              <a:ext cx="189506" cy="163323"/>
            </a:xfrm>
            <a:custGeom>
              <a:avLst/>
              <a:gdLst/>
              <a:ahLst/>
              <a:cxnLst/>
              <a:rect l="l" t="t" r="r" b="b"/>
              <a:pathLst>
                <a:path w="7281" h="6275" extrusionOk="0">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76"/>
            <p:cNvSpPr/>
            <p:nvPr/>
          </p:nvSpPr>
          <p:spPr>
            <a:xfrm>
              <a:off x="3236451" y="2146755"/>
              <a:ext cx="133365" cy="200230"/>
            </a:xfrm>
            <a:custGeom>
              <a:avLst/>
              <a:gdLst/>
              <a:ahLst/>
              <a:cxnLst/>
              <a:rect l="l" t="t" r="r" b="b"/>
              <a:pathLst>
                <a:path w="5124" h="7693" extrusionOk="0">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76"/>
            <p:cNvSpPr/>
            <p:nvPr/>
          </p:nvSpPr>
          <p:spPr>
            <a:xfrm>
              <a:off x="3258705" y="2313982"/>
              <a:ext cx="10749" cy="33003"/>
            </a:xfrm>
            <a:custGeom>
              <a:avLst/>
              <a:gdLst/>
              <a:ahLst/>
              <a:cxnLst/>
              <a:rect l="l" t="t" r="r" b="b"/>
              <a:pathLst>
                <a:path w="413" h="1268" extrusionOk="0">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76"/>
            <p:cNvSpPr/>
            <p:nvPr/>
          </p:nvSpPr>
          <p:spPr>
            <a:xfrm>
              <a:off x="3336735" y="2313982"/>
              <a:ext cx="10749" cy="33003"/>
            </a:xfrm>
            <a:custGeom>
              <a:avLst/>
              <a:gdLst/>
              <a:ahLst/>
              <a:cxnLst/>
              <a:rect l="l" t="t" r="r" b="b"/>
              <a:pathLst>
                <a:path w="413" h="1268" extrusionOk="0">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76"/>
            <p:cNvSpPr/>
            <p:nvPr/>
          </p:nvSpPr>
          <p:spPr>
            <a:xfrm>
              <a:off x="3492952" y="2184287"/>
              <a:ext cx="56922" cy="17438"/>
            </a:xfrm>
            <a:custGeom>
              <a:avLst/>
              <a:gdLst/>
              <a:ahLst/>
              <a:cxnLst/>
              <a:rect l="l" t="t" r="r" b="b"/>
              <a:pathLst>
                <a:path w="2187" h="670" extrusionOk="0">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76"/>
            <p:cNvSpPr/>
            <p:nvPr/>
          </p:nvSpPr>
          <p:spPr>
            <a:xfrm>
              <a:off x="3448263" y="2152351"/>
              <a:ext cx="144349" cy="194634"/>
            </a:xfrm>
            <a:custGeom>
              <a:avLst/>
              <a:gdLst/>
              <a:ahLst/>
              <a:cxnLst/>
              <a:rect l="l" t="t" r="r" b="b"/>
              <a:pathLst>
                <a:path w="5546" h="7478" extrusionOk="0">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76"/>
            <p:cNvSpPr/>
            <p:nvPr/>
          </p:nvSpPr>
          <p:spPr>
            <a:xfrm>
              <a:off x="3476216" y="2308386"/>
              <a:ext cx="10463" cy="38130"/>
            </a:xfrm>
            <a:custGeom>
              <a:avLst/>
              <a:gdLst/>
              <a:ahLst/>
              <a:cxnLst/>
              <a:rect l="l" t="t" r="r" b="b"/>
              <a:pathLst>
                <a:path w="402" h="1465" extrusionOk="0">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76"/>
            <p:cNvSpPr/>
            <p:nvPr/>
          </p:nvSpPr>
          <p:spPr>
            <a:xfrm>
              <a:off x="3554221" y="2308386"/>
              <a:ext cx="10463" cy="38130"/>
            </a:xfrm>
            <a:custGeom>
              <a:avLst/>
              <a:gdLst/>
              <a:ahLst/>
              <a:cxnLst/>
              <a:rect l="l" t="t" r="r" b="b"/>
              <a:pathLst>
                <a:path w="402" h="1465" extrusionOk="0">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76"/>
            <p:cNvSpPr/>
            <p:nvPr/>
          </p:nvSpPr>
          <p:spPr>
            <a:xfrm>
              <a:off x="3292306" y="1990798"/>
              <a:ext cx="222301" cy="185680"/>
            </a:xfrm>
            <a:custGeom>
              <a:avLst/>
              <a:gdLst/>
              <a:ahLst/>
              <a:cxnLst/>
              <a:rect l="l" t="t" r="r" b="b"/>
              <a:pathLst>
                <a:path w="8541" h="7134" extrusionOk="0">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76"/>
            <p:cNvSpPr/>
            <p:nvPr/>
          </p:nvSpPr>
          <p:spPr>
            <a:xfrm>
              <a:off x="3329395" y="2024217"/>
              <a:ext cx="30530" cy="10489"/>
            </a:xfrm>
            <a:custGeom>
              <a:avLst/>
              <a:gdLst/>
              <a:ahLst/>
              <a:cxnLst/>
              <a:rect l="l" t="t" r="r" b="b"/>
              <a:pathLst>
                <a:path w="1173" h="403" extrusionOk="0">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76"/>
            <p:cNvSpPr/>
            <p:nvPr/>
          </p:nvSpPr>
          <p:spPr>
            <a:xfrm>
              <a:off x="3368957" y="2024243"/>
              <a:ext cx="85761" cy="10463"/>
            </a:xfrm>
            <a:custGeom>
              <a:avLst/>
              <a:gdLst/>
              <a:ahLst/>
              <a:cxnLst/>
              <a:rect l="l" t="t" r="r" b="b"/>
              <a:pathLst>
                <a:path w="3295" h="402" extrusionOk="0">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76"/>
            <p:cNvSpPr/>
            <p:nvPr/>
          </p:nvSpPr>
          <p:spPr>
            <a:xfrm>
              <a:off x="3329395" y="2052067"/>
              <a:ext cx="125322" cy="10489"/>
            </a:xfrm>
            <a:custGeom>
              <a:avLst/>
              <a:gdLst/>
              <a:ahLst/>
              <a:cxnLst/>
              <a:rect l="l" t="t" r="r" b="b"/>
              <a:pathLst>
                <a:path w="4815" h="403" extrusionOk="0">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76"/>
            <p:cNvSpPr/>
            <p:nvPr/>
          </p:nvSpPr>
          <p:spPr>
            <a:xfrm>
              <a:off x="3329421" y="2079916"/>
              <a:ext cx="86281" cy="10463"/>
            </a:xfrm>
            <a:custGeom>
              <a:avLst/>
              <a:gdLst/>
              <a:ahLst/>
              <a:cxnLst/>
              <a:rect l="l" t="t" r="r" b="b"/>
              <a:pathLst>
                <a:path w="3315" h="402" extrusionOk="0">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7" name="Google Shape;24527;p76"/>
            <p:cNvSpPr/>
            <p:nvPr/>
          </p:nvSpPr>
          <p:spPr>
            <a:xfrm>
              <a:off x="3424656" y="2079916"/>
              <a:ext cx="30062" cy="10463"/>
            </a:xfrm>
            <a:custGeom>
              <a:avLst/>
              <a:gdLst/>
              <a:ahLst/>
              <a:cxnLst/>
              <a:rect l="l" t="t" r="r" b="b"/>
              <a:pathLst>
                <a:path w="1155" h="402" extrusionOk="0">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28" name="Google Shape;24528;p76"/>
          <p:cNvGrpSpPr/>
          <p:nvPr/>
        </p:nvGrpSpPr>
        <p:grpSpPr>
          <a:xfrm>
            <a:off x="4198844" y="2918392"/>
            <a:ext cx="319982" cy="315974"/>
            <a:chOff x="4198844" y="2918392"/>
            <a:chExt cx="319982" cy="315974"/>
          </a:xfrm>
        </p:grpSpPr>
        <p:sp>
          <p:nvSpPr>
            <p:cNvPr id="24529" name="Google Shape;24529;p76"/>
            <p:cNvSpPr/>
            <p:nvPr/>
          </p:nvSpPr>
          <p:spPr>
            <a:xfrm>
              <a:off x="4398110" y="2971046"/>
              <a:ext cx="115770" cy="258635"/>
            </a:xfrm>
            <a:custGeom>
              <a:avLst/>
              <a:gdLst/>
              <a:ahLst/>
              <a:cxnLst/>
              <a:rect l="l" t="t" r="r" b="b"/>
              <a:pathLst>
                <a:path w="4448" h="9937" extrusionOk="0">
                  <a:moveTo>
                    <a:pt x="1" y="0"/>
                  </a:moveTo>
                  <a:lnTo>
                    <a:pt x="1" y="9937"/>
                  </a:lnTo>
                  <a:lnTo>
                    <a:pt x="1366" y="9937"/>
                  </a:lnTo>
                  <a:lnTo>
                    <a:pt x="2618" y="5897"/>
                  </a:lnTo>
                  <a:lnTo>
                    <a:pt x="4448" y="0"/>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76"/>
            <p:cNvSpPr/>
            <p:nvPr/>
          </p:nvSpPr>
          <p:spPr>
            <a:xfrm>
              <a:off x="4398110" y="2971046"/>
              <a:ext cx="93517" cy="258635"/>
            </a:xfrm>
            <a:custGeom>
              <a:avLst/>
              <a:gdLst/>
              <a:ahLst/>
              <a:cxnLst/>
              <a:rect l="l" t="t" r="r" b="b"/>
              <a:pathLst>
                <a:path w="3593" h="9937" extrusionOk="0">
                  <a:moveTo>
                    <a:pt x="1" y="0"/>
                  </a:moveTo>
                  <a:lnTo>
                    <a:pt x="1" y="9937"/>
                  </a:lnTo>
                  <a:lnTo>
                    <a:pt x="1366" y="9937"/>
                  </a:lnTo>
                  <a:lnTo>
                    <a:pt x="2618" y="5897"/>
                  </a:lnTo>
                  <a:lnTo>
                    <a:pt x="3593"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76"/>
            <p:cNvSpPr/>
            <p:nvPr/>
          </p:nvSpPr>
          <p:spPr>
            <a:xfrm>
              <a:off x="4377497" y="2956939"/>
              <a:ext cx="101143" cy="272742"/>
            </a:xfrm>
            <a:custGeom>
              <a:avLst/>
              <a:gdLst/>
              <a:ahLst/>
              <a:cxnLst/>
              <a:rect l="l" t="t" r="r" b="b"/>
              <a:pathLst>
                <a:path w="3886" h="10479" extrusionOk="0">
                  <a:moveTo>
                    <a:pt x="1" y="1"/>
                  </a:moveTo>
                  <a:lnTo>
                    <a:pt x="1" y="10479"/>
                  </a:lnTo>
                  <a:lnTo>
                    <a:pt x="2158" y="10479"/>
                  </a:lnTo>
                  <a:lnTo>
                    <a:pt x="2759" y="6823"/>
                  </a:lnTo>
                  <a:lnTo>
                    <a:pt x="3885"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76"/>
            <p:cNvSpPr/>
            <p:nvPr/>
          </p:nvSpPr>
          <p:spPr>
            <a:xfrm>
              <a:off x="4377497" y="2956939"/>
              <a:ext cx="71836" cy="272742"/>
            </a:xfrm>
            <a:custGeom>
              <a:avLst/>
              <a:gdLst/>
              <a:ahLst/>
              <a:cxnLst/>
              <a:rect l="l" t="t" r="r" b="b"/>
              <a:pathLst>
                <a:path w="2760" h="10479" extrusionOk="0">
                  <a:moveTo>
                    <a:pt x="1" y="1"/>
                  </a:moveTo>
                  <a:lnTo>
                    <a:pt x="1" y="10479"/>
                  </a:lnTo>
                  <a:lnTo>
                    <a:pt x="2158" y="10479"/>
                  </a:lnTo>
                  <a:lnTo>
                    <a:pt x="2759" y="6823"/>
                  </a:lnTo>
                  <a:lnTo>
                    <a:pt x="2759"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76"/>
            <p:cNvSpPr/>
            <p:nvPr/>
          </p:nvSpPr>
          <p:spPr>
            <a:xfrm>
              <a:off x="4203607" y="2923051"/>
              <a:ext cx="230057" cy="306630"/>
            </a:xfrm>
            <a:custGeom>
              <a:avLst/>
              <a:gdLst/>
              <a:ahLst/>
              <a:cxnLst/>
              <a:rect l="l" t="t" r="r" b="b"/>
              <a:pathLst>
                <a:path w="8839" h="11781" extrusionOk="0">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4" name="Google Shape;24534;p76"/>
            <p:cNvSpPr/>
            <p:nvPr/>
          </p:nvSpPr>
          <p:spPr>
            <a:xfrm>
              <a:off x="4416616" y="2944758"/>
              <a:ext cx="17048" cy="284923"/>
            </a:xfrm>
            <a:custGeom>
              <a:avLst/>
              <a:gdLst/>
              <a:ahLst/>
              <a:cxnLst/>
              <a:rect l="l" t="t" r="r" b="b"/>
              <a:pathLst>
                <a:path w="655" h="10947" extrusionOk="0">
                  <a:moveTo>
                    <a:pt x="0" y="1"/>
                  </a:moveTo>
                  <a:lnTo>
                    <a:pt x="0" y="10947"/>
                  </a:lnTo>
                  <a:lnTo>
                    <a:pt x="655" y="10947"/>
                  </a:lnTo>
                  <a:lnTo>
                    <a:pt x="655" y="1"/>
                  </a:ln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5" name="Google Shape;24535;p76"/>
            <p:cNvSpPr/>
            <p:nvPr/>
          </p:nvSpPr>
          <p:spPr>
            <a:xfrm>
              <a:off x="4243533" y="3002825"/>
              <a:ext cx="22462" cy="22462"/>
            </a:xfrm>
            <a:custGeom>
              <a:avLst/>
              <a:gdLst/>
              <a:ahLst/>
              <a:cxnLst/>
              <a:rect l="l" t="t" r="r" b="b"/>
              <a:pathLst>
                <a:path w="863" h="863" extrusionOk="0">
                  <a:moveTo>
                    <a:pt x="0" y="0"/>
                  </a:moveTo>
                  <a:lnTo>
                    <a:pt x="0" y="862"/>
                  </a:lnTo>
                  <a:lnTo>
                    <a:pt x="862" y="862"/>
                  </a:lnTo>
                  <a:lnTo>
                    <a:pt x="862"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76"/>
            <p:cNvSpPr/>
            <p:nvPr/>
          </p:nvSpPr>
          <p:spPr>
            <a:xfrm>
              <a:off x="4243533" y="3076353"/>
              <a:ext cx="22462" cy="22462"/>
            </a:xfrm>
            <a:custGeom>
              <a:avLst/>
              <a:gdLst/>
              <a:ahLst/>
              <a:cxnLst/>
              <a:rect l="l" t="t" r="r" b="b"/>
              <a:pathLst>
                <a:path w="863" h="863" extrusionOk="0">
                  <a:moveTo>
                    <a:pt x="0" y="1"/>
                  </a:moveTo>
                  <a:lnTo>
                    <a:pt x="0" y="863"/>
                  </a:lnTo>
                  <a:lnTo>
                    <a:pt x="862" y="863"/>
                  </a:lnTo>
                  <a:lnTo>
                    <a:pt x="86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76"/>
            <p:cNvSpPr/>
            <p:nvPr/>
          </p:nvSpPr>
          <p:spPr>
            <a:xfrm>
              <a:off x="4243533" y="3149907"/>
              <a:ext cx="22462" cy="22462"/>
            </a:xfrm>
            <a:custGeom>
              <a:avLst/>
              <a:gdLst/>
              <a:ahLst/>
              <a:cxnLst/>
              <a:rect l="l" t="t" r="r" b="b"/>
              <a:pathLst>
                <a:path w="863" h="863" extrusionOk="0">
                  <a:moveTo>
                    <a:pt x="0" y="0"/>
                  </a:moveTo>
                  <a:lnTo>
                    <a:pt x="0" y="862"/>
                  </a:lnTo>
                  <a:lnTo>
                    <a:pt x="862" y="862"/>
                  </a:lnTo>
                  <a:lnTo>
                    <a:pt x="862" y="0"/>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76"/>
            <p:cNvSpPr/>
            <p:nvPr/>
          </p:nvSpPr>
          <p:spPr>
            <a:xfrm>
              <a:off x="4198844" y="2940099"/>
              <a:ext cx="319982" cy="294267"/>
            </a:xfrm>
            <a:custGeom>
              <a:avLst/>
              <a:gdLst/>
              <a:ahLst/>
              <a:cxnLst/>
              <a:rect l="l" t="t" r="r" b="b"/>
              <a:pathLst>
                <a:path w="12294" h="11306" extrusionOk="0">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76"/>
            <p:cNvSpPr/>
            <p:nvPr/>
          </p:nvSpPr>
          <p:spPr>
            <a:xfrm>
              <a:off x="4198844" y="2918392"/>
              <a:ext cx="167435" cy="268630"/>
            </a:xfrm>
            <a:custGeom>
              <a:avLst/>
              <a:gdLst/>
              <a:ahLst/>
              <a:cxnLst/>
              <a:rect l="l" t="t" r="r" b="b"/>
              <a:pathLst>
                <a:path w="6433" h="10321" extrusionOk="0">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0" name="Google Shape;24540;p76"/>
            <p:cNvSpPr/>
            <p:nvPr/>
          </p:nvSpPr>
          <p:spPr>
            <a:xfrm>
              <a:off x="4238848" y="2998140"/>
              <a:ext cx="31910" cy="31806"/>
            </a:xfrm>
            <a:custGeom>
              <a:avLst/>
              <a:gdLst/>
              <a:ahLst/>
              <a:cxnLst/>
              <a:rect l="l" t="t" r="r" b="b"/>
              <a:pathLst>
                <a:path w="1226" h="1222" extrusionOk="0">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1" name="Google Shape;24541;p76"/>
            <p:cNvSpPr/>
            <p:nvPr/>
          </p:nvSpPr>
          <p:spPr>
            <a:xfrm>
              <a:off x="4282626" y="3020576"/>
              <a:ext cx="114963" cy="9370"/>
            </a:xfrm>
            <a:custGeom>
              <a:avLst/>
              <a:gdLst/>
              <a:ahLst/>
              <a:cxnLst/>
              <a:rect l="l" t="t" r="r" b="b"/>
              <a:pathLst>
                <a:path w="4417" h="360" extrusionOk="0">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76"/>
            <p:cNvSpPr/>
            <p:nvPr/>
          </p:nvSpPr>
          <p:spPr>
            <a:xfrm>
              <a:off x="4282626" y="3004934"/>
              <a:ext cx="37402" cy="9370"/>
            </a:xfrm>
            <a:custGeom>
              <a:avLst/>
              <a:gdLst/>
              <a:ahLst/>
              <a:cxnLst/>
              <a:rect l="l" t="t" r="r" b="b"/>
              <a:pathLst>
                <a:path w="1437" h="360" extrusionOk="0">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76"/>
            <p:cNvSpPr/>
            <p:nvPr/>
          </p:nvSpPr>
          <p:spPr>
            <a:xfrm>
              <a:off x="4238848" y="3071694"/>
              <a:ext cx="31910" cy="31806"/>
            </a:xfrm>
            <a:custGeom>
              <a:avLst/>
              <a:gdLst/>
              <a:ahLst/>
              <a:cxnLst/>
              <a:rect l="l" t="t" r="r" b="b"/>
              <a:pathLst>
                <a:path w="1226" h="1222" extrusionOk="0">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76"/>
            <p:cNvSpPr/>
            <p:nvPr/>
          </p:nvSpPr>
          <p:spPr>
            <a:xfrm>
              <a:off x="4282626" y="3094130"/>
              <a:ext cx="114963" cy="9370"/>
            </a:xfrm>
            <a:custGeom>
              <a:avLst/>
              <a:gdLst/>
              <a:ahLst/>
              <a:cxnLst/>
              <a:rect l="l" t="t" r="r" b="b"/>
              <a:pathLst>
                <a:path w="4417" h="360" extrusionOk="0">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76"/>
            <p:cNvSpPr/>
            <p:nvPr/>
          </p:nvSpPr>
          <p:spPr>
            <a:xfrm>
              <a:off x="4282626" y="3078461"/>
              <a:ext cx="37402" cy="9370"/>
            </a:xfrm>
            <a:custGeom>
              <a:avLst/>
              <a:gdLst/>
              <a:ahLst/>
              <a:cxnLst/>
              <a:rect l="l" t="t" r="r" b="b"/>
              <a:pathLst>
                <a:path w="1437" h="360" extrusionOk="0">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76"/>
            <p:cNvSpPr/>
            <p:nvPr/>
          </p:nvSpPr>
          <p:spPr>
            <a:xfrm>
              <a:off x="4238848" y="3145222"/>
              <a:ext cx="31910" cy="31910"/>
            </a:xfrm>
            <a:custGeom>
              <a:avLst/>
              <a:gdLst/>
              <a:ahLst/>
              <a:cxnLst/>
              <a:rect l="l" t="t" r="r" b="b"/>
              <a:pathLst>
                <a:path w="1226" h="1226" extrusionOk="0">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76"/>
            <p:cNvSpPr/>
            <p:nvPr/>
          </p:nvSpPr>
          <p:spPr>
            <a:xfrm>
              <a:off x="4282626" y="3167658"/>
              <a:ext cx="114963" cy="9370"/>
            </a:xfrm>
            <a:custGeom>
              <a:avLst/>
              <a:gdLst/>
              <a:ahLst/>
              <a:cxnLst/>
              <a:rect l="l" t="t" r="r" b="b"/>
              <a:pathLst>
                <a:path w="4417" h="360" extrusionOk="0">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76"/>
            <p:cNvSpPr/>
            <p:nvPr/>
          </p:nvSpPr>
          <p:spPr>
            <a:xfrm>
              <a:off x="4282626" y="3151989"/>
              <a:ext cx="37402" cy="9370"/>
            </a:xfrm>
            <a:custGeom>
              <a:avLst/>
              <a:gdLst/>
              <a:ahLst/>
              <a:cxnLst/>
              <a:rect l="l" t="t" r="r" b="b"/>
              <a:pathLst>
                <a:path w="1437" h="360" extrusionOk="0">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49" name="Google Shape;24549;p76"/>
          <p:cNvGrpSpPr/>
          <p:nvPr/>
        </p:nvGrpSpPr>
        <p:grpSpPr>
          <a:xfrm>
            <a:off x="4657084" y="2911911"/>
            <a:ext cx="332007" cy="319592"/>
            <a:chOff x="4657084" y="2911911"/>
            <a:chExt cx="332007" cy="319592"/>
          </a:xfrm>
        </p:grpSpPr>
        <p:sp>
          <p:nvSpPr>
            <p:cNvPr id="24550" name="Google Shape;24550;p76"/>
            <p:cNvSpPr/>
            <p:nvPr/>
          </p:nvSpPr>
          <p:spPr>
            <a:xfrm>
              <a:off x="4825690" y="3069768"/>
              <a:ext cx="48750" cy="48645"/>
            </a:xfrm>
            <a:custGeom>
              <a:avLst/>
              <a:gdLst/>
              <a:ahLst/>
              <a:cxnLst/>
              <a:rect l="l" t="t" r="r" b="b"/>
              <a:pathLst>
                <a:path w="1873" h="1869" extrusionOk="0">
                  <a:moveTo>
                    <a:pt x="482" y="0"/>
                  </a:moveTo>
                  <a:lnTo>
                    <a:pt x="0" y="482"/>
                  </a:lnTo>
                  <a:lnTo>
                    <a:pt x="1387" y="1869"/>
                  </a:lnTo>
                  <a:lnTo>
                    <a:pt x="1872" y="1387"/>
                  </a:lnTo>
                  <a:lnTo>
                    <a:pt x="482"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76"/>
            <p:cNvSpPr/>
            <p:nvPr/>
          </p:nvSpPr>
          <p:spPr>
            <a:xfrm>
              <a:off x="4672388" y="2916466"/>
              <a:ext cx="200125" cy="200125"/>
            </a:xfrm>
            <a:custGeom>
              <a:avLst/>
              <a:gdLst/>
              <a:ahLst/>
              <a:cxnLst/>
              <a:rect l="l" t="t" r="r" b="b"/>
              <a:pathLst>
                <a:path w="7689" h="7689" extrusionOk="0">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76"/>
            <p:cNvSpPr/>
            <p:nvPr/>
          </p:nvSpPr>
          <p:spPr>
            <a:xfrm>
              <a:off x="4695475" y="2939448"/>
              <a:ext cx="154057" cy="154161"/>
            </a:xfrm>
            <a:custGeom>
              <a:avLst/>
              <a:gdLst/>
              <a:ahLst/>
              <a:cxnLst/>
              <a:rect l="l" t="t" r="r" b="b"/>
              <a:pathLst>
                <a:path w="5919" h="5923" extrusionOk="0">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76"/>
            <p:cNvSpPr/>
            <p:nvPr/>
          </p:nvSpPr>
          <p:spPr>
            <a:xfrm>
              <a:off x="4847840" y="3093115"/>
              <a:ext cx="136124" cy="133729"/>
            </a:xfrm>
            <a:custGeom>
              <a:avLst/>
              <a:gdLst/>
              <a:ahLst/>
              <a:cxnLst/>
              <a:rect l="l" t="t" r="r" b="b"/>
              <a:pathLst>
                <a:path w="5230" h="5138" extrusionOk="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76"/>
            <p:cNvSpPr/>
            <p:nvPr/>
          </p:nvSpPr>
          <p:spPr>
            <a:xfrm>
              <a:off x="4857184" y="3093141"/>
              <a:ext cx="126780" cy="125557"/>
            </a:xfrm>
            <a:custGeom>
              <a:avLst/>
              <a:gdLst/>
              <a:ahLst/>
              <a:cxnLst/>
              <a:rect l="l" t="t" r="r" b="b"/>
              <a:pathLst>
                <a:path w="4871" h="4824" extrusionOk="0">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76"/>
            <p:cNvSpPr/>
            <p:nvPr/>
          </p:nvSpPr>
          <p:spPr>
            <a:xfrm>
              <a:off x="4914965" y="3159042"/>
              <a:ext cx="43726" cy="43726"/>
            </a:xfrm>
            <a:custGeom>
              <a:avLst/>
              <a:gdLst/>
              <a:ahLst/>
              <a:cxnLst/>
              <a:rect l="l" t="t" r="r" b="b"/>
              <a:pathLst>
                <a:path w="1680" h="1680" extrusionOk="0">
                  <a:moveTo>
                    <a:pt x="1194" y="1"/>
                  </a:moveTo>
                  <a:lnTo>
                    <a:pt x="1" y="1194"/>
                  </a:lnTo>
                  <a:lnTo>
                    <a:pt x="486" y="1679"/>
                  </a:lnTo>
                  <a:lnTo>
                    <a:pt x="1679" y="486"/>
                  </a:lnTo>
                  <a:lnTo>
                    <a:pt x="1194"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76"/>
            <p:cNvSpPr/>
            <p:nvPr/>
          </p:nvSpPr>
          <p:spPr>
            <a:xfrm>
              <a:off x="4739878" y="2961780"/>
              <a:ext cx="70899" cy="77614"/>
            </a:xfrm>
            <a:custGeom>
              <a:avLst/>
              <a:gdLst/>
              <a:ahLst/>
              <a:cxnLst/>
              <a:rect l="l" t="t" r="r" b="b"/>
              <a:pathLst>
                <a:path w="2724" h="2982" extrusionOk="0">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7" name="Google Shape;24557;p76"/>
            <p:cNvSpPr/>
            <p:nvPr/>
          </p:nvSpPr>
          <p:spPr>
            <a:xfrm>
              <a:off x="4761298" y="3049623"/>
              <a:ext cx="22280" cy="22904"/>
            </a:xfrm>
            <a:custGeom>
              <a:avLst/>
              <a:gdLst/>
              <a:ahLst/>
              <a:cxnLst/>
              <a:rect l="l" t="t" r="r" b="b"/>
              <a:pathLst>
                <a:path w="856" h="880" extrusionOk="0">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8" name="Google Shape;24558;p76"/>
            <p:cNvSpPr/>
            <p:nvPr/>
          </p:nvSpPr>
          <p:spPr>
            <a:xfrm>
              <a:off x="4685584" y="2934946"/>
              <a:ext cx="176206" cy="162776"/>
            </a:xfrm>
            <a:custGeom>
              <a:avLst/>
              <a:gdLst/>
              <a:ahLst/>
              <a:cxnLst/>
              <a:rect l="l" t="t" r="r" b="b"/>
              <a:pathLst>
                <a:path w="6770" h="6254" extrusionOk="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76"/>
            <p:cNvSpPr/>
            <p:nvPr/>
          </p:nvSpPr>
          <p:spPr>
            <a:xfrm>
              <a:off x="4657084" y="2911911"/>
              <a:ext cx="332007" cy="319592"/>
            </a:xfrm>
            <a:custGeom>
              <a:avLst/>
              <a:gdLst/>
              <a:ahLst/>
              <a:cxnLst/>
              <a:rect l="l" t="t" r="r" b="b"/>
              <a:pathLst>
                <a:path w="12756" h="12279" extrusionOk="0">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76"/>
            <p:cNvSpPr/>
            <p:nvPr/>
          </p:nvSpPr>
          <p:spPr>
            <a:xfrm>
              <a:off x="4735219" y="2957069"/>
              <a:ext cx="82169" cy="87452"/>
            </a:xfrm>
            <a:custGeom>
              <a:avLst/>
              <a:gdLst/>
              <a:ahLst/>
              <a:cxnLst/>
              <a:rect l="l" t="t" r="r" b="b"/>
              <a:pathLst>
                <a:path w="3157" h="3360" extrusionOk="0">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76"/>
            <p:cNvSpPr/>
            <p:nvPr/>
          </p:nvSpPr>
          <p:spPr>
            <a:xfrm>
              <a:off x="4756639" y="3045302"/>
              <a:ext cx="31701" cy="32352"/>
            </a:xfrm>
            <a:custGeom>
              <a:avLst/>
              <a:gdLst/>
              <a:ahLst/>
              <a:cxnLst/>
              <a:rect l="l" t="t" r="r" b="b"/>
              <a:pathLst>
                <a:path w="1218" h="1243" extrusionOk="0">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62" name="Google Shape;24562;p76"/>
          <p:cNvGrpSpPr/>
          <p:nvPr/>
        </p:nvGrpSpPr>
        <p:grpSpPr>
          <a:xfrm>
            <a:off x="7003021" y="2476992"/>
            <a:ext cx="383749" cy="266600"/>
            <a:chOff x="7003021" y="2476992"/>
            <a:chExt cx="383749" cy="266600"/>
          </a:xfrm>
        </p:grpSpPr>
        <p:sp>
          <p:nvSpPr>
            <p:cNvPr id="24563" name="Google Shape;24563;p76"/>
            <p:cNvSpPr/>
            <p:nvPr/>
          </p:nvSpPr>
          <p:spPr>
            <a:xfrm>
              <a:off x="7009345" y="2514445"/>
              <a:ext cx="371178" cy="223654"/>
            </a:xfrm>
            <a:custGeom>
              <a:avLst/>
              <a:gdLst/>
              <a:ahLst/>
              <a:cxnLst/>
              <a:rect l="l" t="t" r="r" b="b"/>
              <a:pathLst>
                <a:path w="14261" h="8593" extrusionOk="0">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76"/>
            <p:cNvSpPr/>
            <p:nvPr/>
          </p:nvSpPr>
          <p:spPr>
            <a:xfrm>
              <a:off x="7009267" y="2514445"/>
              <a:ext cx="204134" cy="223654"/>
            </a:xfrm>
            <a:custGeom>
              <a:avLst/>
              <a:gdLst/>
              <a:ahLst/>
              <a:cxnLst/>
              <a:rect l="l" t="t" r="r" b="b"/>
              <a:pathLst>
                <a:path w="7843" h="8593" extrusionOk="0">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76"/>
            <p:cNvSpPr/>
            <p:nvPr/>
          </p:nvSpPr>
          <p:spPr>
            <a:xfrm>
              <a:off x="7108614" y="2546251"/>
              <a:ext cx="166342" cy="159991"/>
            </a:xfrm>
            <a:custGeom>
              <a:avLst/>
              <a:gdLst/>
              <a:ahLst/>
              <a:cxnLst/>
              <a:rect l="l" t="t" r="r" b="b"/>
              <a:pathLst>
                <a:path w="6391" h="6147" extrusionOk="0">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76"/>
            <p:cNvSpPr/>
            <p:nvPr/>
          </p:nvSpPr>
          <p:spPr>
            <a:xfrm>
              <a:off x="7114939" y="2546225"/>
              <a:ext cx="95183" cy="160017"/>
            </a:xfrm>
            <a:custGeom>
              <a:avLst/>
              <a:gdLst/>
              <a:ahLst/>
              <a:cxnLst/>
              <a:rect l="l" t="t" r="r" b="b"/>
              <a:pathLst>
                <a:path w="3657" h="6148" extrusionOk="0">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76"/>
            <p:cNvSpPr/>
            <p:nvPr/>
          </p:nvSpPr>
          <p:spPr>
            <a:xfrm>
              <a:off x="7151377" y="2585865"/>
              <a:ext cx="83913" cy="80711"/>
            </a:xfrm>
            <a:custGeom>
              <a:avLst/>
              <a:gdLst/>
              <a:ahLst/>
              <a:cxnLst/>
              <a:rect l="l" t="t" r="r" b="b"/>
              <a:pathLst>
                <a:path w="3224" h="3101" extrusionOk="0">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76"/>
            <p:cNvSpPr/>
            <p:nvPr/>
          </p:nvSpPr>
          <p:spPr>
            <a:xfrm>
              <a:off x="7154501" y="2585839"/>
              <a:ext cx="56167" cy="80815"/>
            </a:xfrm>
            <a:custGeom>
              <a:avLst/>
              <a:gdLst/>
              <a:ahLst/>
              <a:cxnLst/>
              <a:rect l="l" t="t" r="r" b="b"/>
              <a:pathLst>
                <a:path w="2158" h="3105" extrusionOk="0">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76"/>
            <p:cNvSpPr/>
            <p:nvPr/>
          </p:nvSpPr>
          <p:spPr>
            <a:xfrm>
              <a:off x="7204864" y="2588390"/>
              <a:ext cx="32534" cy="27901"/>
            </a:xfrm>
            <a:custGeom>
              <a:avLst/>
              <a:gdLst/>
              <a:ahLst/>
              <a:cxnLst/>
              <a:rect l="l" t="t" r="r" b="b"/>
              <a:pathLst>
                <a:path w="1250" h="1072" extrusionOk="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0" name="Google Shape;24570;p76"/>
            <p:cNvSpPr/>
            <p:nvPr/>
          </p:nvSpPr>
          <p:spPr>
            <a:xfrm>
              <a:off x="7309521" y="2529255"/>
              <a:ext cx="37063" cy="25663"/>
            </a:xfrm>
            <a:custGeom>
              <a:avLst/>
              <a:gdLst/>
              <a:ahLst/>
              <a:cxnLst/>
              <a:rect l="l" t="t" r="r" b="b"/>
              <a:pathLst>
                <a:path w="1424" h="986" extrusionOk="0">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1" name="Google Shape;24571;p76"/>
            <p:cNvSpPr/>
            <p:nvPr/>
          </p:nvSpPr>
          <p:spPr>
            <a:xfrm>
              <a:off x="7073998" y="2476992"/>
              <a:ext cx="225216" cy="57260"/>
            </a:xfrm>
            <a:custGeom>
              <a:avLst/>
              <a:gdLst/>
              <a:ahLst/>
              <a:cxnLst/>
              <a:rect l="l" t="t" r="r" b="b"/>
              <a:pathLst>
                <a:path w="8653" h="2200" extrusionOk="0">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76"/>
            <p:cNvSpPr/>
            <p:nvPr/>
          </p:nvSpPr>
          <p:spPr>
            <a:xfrm>
              <a:off x="7003021" y="2508849"/>
              <a:ext cx="383749" cy="234742"/>
            </a:xfrm>
            <a:custGeom>
              <a:avLst/>
              <a:gdLst/>
              <a:ahLst/>
              <a:cxnLst/>
              <a:rect l="l" t="t" r="r" b="b"/>
              <a:pathLst>
                <a:path w="14744" h="9019" extrusionOk="0">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76"/>
            <p:cNvSpPr/>
            <p:nvPr/>
          </p:nvSpPr>
          <p:spPr>
            <a:xfrm>
              <a:off x="7103305" y="2540733"/>
              <a:ext cx="187528" cy="171131"/>
            </a:xfrm>
            <a:custGeom>
              <a:avLst/>
              <a:gdLst/>
              <a:ahLst/>
              <a:cxnLst/>
              <a:rect l="l" t="t" r="r" b="b"/>
              <a:pathLst>
                <a:path w="7205" h="6575" extrusionOk="0">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76"/>
            <p:cNvSpPr/>
            <p:nvPr/>
          </p:nvSpPr>
          <p:spPr>
            <a:xfrm>
              <a:off x="7145521" y="2580477"/>
              <a:ext cx="95183" cy="91591"/>
            </a:xfrm>
            <a:custGeom>
              <a:avLst/>
              <a:gdLst/>
              <a:ahLst/>
              <a:cxnLst/>
              <a:rect l="l" t="t" r="r" b="b"/>
              <a:pathLst>
                <a:path w="3657" h="3519" extrusionOk="0">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75" name="Google Shape;24575;p76"/>
          <p:cNvGrpSpPr/>
          <p:nvPr/>
        </p:nvGrpSpPr>
        <p:grpSpPr>
          <a:xfrm>
            <a:off x="5597041" y="2013989"/>
            <a:ext cx="366884" cy="286563"/>
            <a:chOff x="5597041" y="2013989"/>
            <a:chExt cx="366884" cy="286563"/>
          </a:xfrm>
        </p:grpSpPr>
        <p:sp>
          <p:nvSpPr>
            <p:cNvPr id="24576" name="Google Shape;24576;p76"/>
            <p:cNvSpPr/>
            <p:nvPr/>
          </p:nvSpPr>
          <p:spPr>
            <a:xfrm>
              <a:off x="5659950" y="2025519"/>
              <a:ext cx="292341" cy="17985"/>
            </a:xfrm>
            <a:custGeom>
              <a:avLst/>
              <a:gdLst/>
              <a:ahLst/>
              <a:cxnLst/>
              <a:rect l="l" t="t" r="r" b="b"/>
              <a:pathLst>
                <a:path w="11232" h="691" extrusionOk="0">
                  <a:moveTo>
                    <a:pt x="1" y="0"/>
                  </a:moveTo>
                  <a:lnTo>
                    <a:pt x="1" y="690"/>
                  </a:lnTo>
                  <a:lnTo>
                    <a:pt x="11232" y="690"/>
                  </a:lnTo>
                  <a:lnTo>
                    <a:pt x="11232" y="0"/>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76"/>
            <p:cNvSpPr/>
            <p:nvPr/>
          </p:nvSpPr>
          <p:spPr>
            <a:xfrm>
              <a:off x="5744019" y="2227544"/>
              <a:ext cx="208376" cy="17517"/>
            </a:xfrm>
            <a:custGeom>
              <a:avLst/>
              <a:gdLst/>
              <a:ahLst/>
              <a:cxnLst/>
              <a:rect l="l" t="t" r="r" b="b"/>
              <a:pathLst>
                <a:path w="8006" h="673" extrusionOk="0">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8" name="Google Shape;24578;p76"/>
            <p:cNvSpPr/>
            <p:nvPr/>
          </p:nvSpPr>
          <p:spPr>
            <a:xfrm>
              <a:off x="5767834" y="2139519"/>
              <a:ext cx="23295" cy="54424"/>
            </a:xfrm>
            <a:custGeom>
              <a:avLst/>
              <a:gdLst/>
              <a:ahLst/>
              <a:cxnLst/>
              <a:rect l="l" t="t" r="r" b="b"/>
              <a:pathLst>
                <a:path w="895" h="2091" extrusionOk="0">
                  <a:moveTo>
                    <a:pt x="1" y="1"/>
                  </a:moveTo>
                  <a:lnTo>
                    <a:pt x="1" y="2091"/>
                  </a:lnTo>
                  <a:lnTo>
                    <a:pt x="894" y="2091"/>
                  </a:lnTo>
                  <a:lnTo>
                    <a:pt x="89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9" name="Google Shape;24579;p76"/>
            <p:cNvSpPr/>
            <p:nvPr/>
          </p:nvSpPr>
          <p:spPr>
            <a:xfrm>
              <a:off x="5809400" y="2113258"/>
              <a:ext cx="23295" cy="78759"/>
            </a:xfrm>
            <a:custGeom>
              <a:avLst/>
              <a:gdLst/>
              <a:ahLst/>
              <a:cxnLst/>
              <a:rect l="l" t="t" r="r" b="b"/>
              <a:pathLst>
                <a:path w="895" h="3026" extrusionOk="0">
                  <a:moveTo>
                    <a:pt x="1" y="0"/>
                  </a:moveTo>
                  <a:lnTo>
                    <a:pt x="1" y="3026"/>
                  </a:lnTo>
                  <a:lnTo>
                    <a:pt x="895" y="3026"/>
                  </a:lnTo>
                  <a:lnTo>
                    <a:pt x="895" y="0"/>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0" name="Google Shape;24580;p76"/>
            <p:cNvSpPr/>
            <p:nvPr/>
          </p:nvSpPr>
          <p:spPr>
            <a:xfrm>
              <a:off x="5851070" y="2127989"/>
              <a:ext cx="22019" cy="64028"/>
            </a:xfrm>
            <a:custGeom>
              <a:avLst/>
              <a:gdLst/>
              <a:ahLst/>
              <a:cxnLst/>
              <a:rect l="l" t="t" r="r" b="b"/>
              <a:pathLst>
                <a:path w="846" h="2460" extrusionOk="0">
                  <a:moveTo>
                    <a:pt x="1" y="1"/>
                  </a:moveTo>
                  <a:lnTo>
                    <a:pt x="1" y="2460"/>
                  </a:lnTo>
                  <a:lnTo>
                    <a:pt x="845" y="2460"/>
                  </a:lnTo>
                  <a:lnTo>
                    <a:pt x="845"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1" name="Google Shape;24581;p76"/>
            <p:cNvSpPr/>
            <p:nvPr/>
          </p:nvSpPr>
          <p:spPr>
            <a:xfrm>
              <a:off x="5892662" y="2080098"/>
              <a:ext cx="23269" cy="111918"/>
            </a:xfrm>
            <a:custGeom>
              <a:avLst/>
              <a:gdLst/>
              <a:ahLst/>
              <a:cxnLst/>
              <a:rect l="l" t="t" r="r" b="b"/>
              <a:pathLst>
                <a:path w="894" h="4300" extrusionOk="0">
                  <a:moveTo>
                    <a:pt x="0" y="0"/>
                  </a:moveTo>
                  <a:lnTo>
                    <a:pt x="0" y="4300"/>
                  </a:lnTo>
                  <a:lnTo>
                    <a:pt x="894" y="4300"/>
                  </a:lnTo>
                  <a:lnTo>
                    <a:pt x="894" y="0"/>
                  </a:lnTo>
                  <a:close/>
                </a:path>
              </a:pathLst>
            </a:custGeom>
            <a:solidFill>
              <a:srgbClr val="B7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2" name="Google Shape;24582;p76"/>
            <p:cNvSpPr/>
            <p:nvPr/>
          </p:nvSpPr>
          <p:spPr>
            <a:xfrm>
              <a:off x="5669476" y="2048865"/>
              <a:ext cx="273289" cy="170532"/>
            </a:xfrm>
            <a:custGeom>
              <a:avLst/>
              <a:gdLst/>
              <a:ahLst/>
              <a:cxnLst/>
              <a:rect l="l" t="t" r="r" b="b"/>
              <a:pathLst>
                <a:path w="10500" h="6552" extrusionOk="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3" name="Google Shape;24583;p76"/>
            <p:cNvSpPr/>
            <p:nvPr/>
          </p:nvSpPr>
          <p:spPr>
            <a:xfrm>
              <a:off x="5669476" y="2043478"/>
              <a:ext cx="273289" cy="108613"/>
            </a:xfrm>
            <a:custGeom>
              <a:avLst/>
              <a:gdLst/>
              <a:ahLst/>
              <a:cxnLst/>
              <a:rect l="l" t="t" r="r" b="b"/>
              <a:pathLst>
                <a:path w="10500" h="4173" extrusionOk="0">
                  <a:moveTo>
                    <a:pt x="1" y="0"/>
                  </a:moveTo>
                  <a:lnTo>
                    <a:pt x="1" y="4173"/>
                  </a:lnTo>
                  <a:lnTo>
                    <a:pt x="328" y="4173"/>
                  </a:lnTo>
                  <a:lnTo>
                    <a:pt x="328" y="503"/>
                  </a:lnTo>
                  <a:lnTo>
                    <a:pt x="10500" y="503"/>
                  </a:lnTo>
                  <a:lnTo>
                    <a:pt x="10500" y="0"/>
                  </a:lnTo>
                  <a:close/>
                </a:path>
              </a:pathLst>
            </a:custGeom>
            <a:solidFill>
              <a:srgbClr val="F2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4" name="Google Shape;24584;p76"/>
            <p:cNvSpPr/>
            <p:nvPr/>
          </p:nvSpPr>
          <p:spPr>
            <a:xfrm>
              <a:off x="5659950" y="2025519"/>
              <a:ext cx="9292" cy="11738"/>
            </a:xfrm>
            <a:custGeom>
              <a:avLst/>
              <a:gdLst/>
              <a:ahLst/>
              <a:cxnLst/>
              <a:rect l="l" t="t" r="r" b="b"/>
              <a:pathLst>
                <a:path w="357" h="451" extrusionOk="0">
                  <a:moveTo>
                    <a:pt x="1" y="0"/>
                  </a:moveTo>
                  <a:lnTo>
                    <a:pt x="1" y="451"/>
                  </a:lnTo>
                  <a:lnTo>
                    <a:pt x="356" y="451"/>
                  </a:lnTo>
                  <a:lnTo>
                    <a:pt x="356"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76"/>
            <p:cNvSpPr/>
            <p:nvPr/>
          </p:nvSpPr>
          <p:spPr>
            <a:xfrm>
              <a:off x="5744019" y="2232125"/>
              <a:ext cx="10827" cy="10645"/>
            </a:xfrm>
            <a:custGeom>
              <a:avLst/>
              <a:gdLst/>
              <a:ahLst/>
              <a:cxnLst/>
              <a:rect l="l" t="t" r="r" b="b"/>
              <a:pathLst>
                <a:path w="416" h="409" extrusionOk="0">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6" name="Google Shape;24586;p76"/>
            <p:cNvSpPr/>
            <p:nvPr/>
          </p:nvSpPr>
          <p:spPr>
            <a:xfrm>
              <a:off x="5608676" y="2163621"/>
              <a:ext cx="125296" cy="125400"/>
            </a:xfrm>
            <a:custGeom>
              <a:avLst/>
              <a:gdLst/>
              <a:ahLst/>
              <a:cxnLst/>
              <a:rect l="l" t="t" r="r" b="b"/>
              <a:pathLst>
                <a:path w="4814" h="4818" extrusionOk="0">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7" name="Google Shape;24587;p76"/>
            <p:cNvSpPr/>
            <p:nvPr/>
          </p:nvSpPr>
          <p:spPr>
            <a:xfrm>
              <a:off x="5597041" y="2013989"/>
              <a:ext cx="366884" cy="286563"/>
            </a:xfrm>
            <a:custGeom>
              <a:avLst/>
              <a:gdLst/>
              <a:ahLst/>
              <a:cxnLst/>
              <a:rect l="l" t="t" r="r" b="b"/>
              <a:pathLst>
                <a:path w="14096" h="11010" extrusionOk="0">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76"/>
            <p:cNvSpPr/>
            <p:nvPr/>
          </p:nvSpPr>
          <p:spPr>
            <a:xfrm>
              <a:off x="5761977" y="2129915"/>
              <a:ext cx="34903" cy="73736"/>
            </a:xfrm>
            <a:custGeom>
              <a:avLst/>
              <a:gdLst/>
              <a:ahLst/>
              <a:cxnLst/>
              <a:rect l="l" t="t" r="r" b="b"/>
              <a:pathLst>
                <a:path w="1341" h="2833" extrusionOk="0">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76"/>
            <p:cNvSpPr/>
            <p:nvPr/>
          </p:nvSpPr>
          <p:spPr>
            <a:xfrm>
              <a:off x="5803648" y="2101701"/>
              <a:ext cx="34903" cy="101950"/>
            </a:xfrm>
            <a:custGeom>
              <a:avLst/>
              <a:gdLst/>
              <a:ahLst/>
              <a:cxnLst/>
              <a:rect l="l" t="t" r="r" b="b"/>
              <a:pathLst>
                <a:path w="1341" h="3917" extrusionOk="0">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76"/>
            <p:cNvSpPr/>
            <p:nvPr/>
          </p:nvSpPr>
          <p:spPr>
            <a:xfrm>
              <a:off x="5845213" y="2116355"/>
              <a:ext cx="34929" cy="87296"/>
            </a:xfrm>
            <a:custGeom>
              <a:avLst/>
              <a:gdLst/>
              <a:ahLst/>
              <a:cxnLst/>
              <a:rect l="l" t="t" r="r" b="b"/>
              <a:pathLst>
                <a:path w="1342" h="3354" extrusionOk="0">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76"/>
            <p:cNvSpPr/>
            <p:nvPr/>
          </p:nvSpPr>
          <p:spPr>
            <a:xfrm>
              <a:off x="5886883" y="2068464"/>
              <a:ext cx="34929" cy="135187"/>
            </a:xfrm>
            <a:custGeom>
              <a:avLst/>
              <a:gdLst/>
              <a:ahLst/>
              <a:cxnLst/>
              <a:rect l="l" t="t" r="r" b="b"/>
              <a:pathLst>
                <a:path w="1342" h="5194" extrusionOk="0">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2" name="Google Shape;24592;p76"/>
            <p:cNvSpPr/>
            <p:nvPr/>
          </p:nvSpPr>
          <p:spPr>
            <a:xfrm>
              <a:off x="5685873" y="2083040"/>
              <a:ext cx="44429" cy="11634"/>
            </a:xfrm>
            <a:custGeom>
              <a:avLst/>
              <a:gdLst/>
              <a:ahLst/>
              <a:cxnLst/>
              <a:rect l="l" t="t" r="r" b="b"/>
              <a:pathLst>
                <a:path w="1707" h="447" extrusionOk="0">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3" name="Google Shape;24593;p76"/>
            <p:cNvSpPr/>
            <p:nvPr/>
          </p:nvSpPr>
          <p:spPr>
            <a:xfrm>
              <a:off x="5685873" y="2101337"/>
              <a:ext cx="61295" cy="11582"/>
            </a:xfrm>
            <a:custGeom>
              <a:avLst/>
              <a:gdLst/>
              <a:ahLst/>
              <a:cxnLst/>
              <a:rect l="l" t="t" r="r" b="b"/>
              <a:pathLst>
                <a:path w="2355" h="445" extrusionOk="0">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4" name="Google Shape;24594;p76"/>
            <p:cNvSpPr/>
            <p:nvPr/>
          </p:nvSpPr>
          <p:spPr>
            <a:xfrm>
              <a:off x="5685873" y="2119556"/>
              <a:ext cx="61295" cy="11660"/>
            </a:xfrm>
            <a:custGeom>
              <a:avLst/>
              <a:gdLst/>
              <a:ahLst/>
              <a:cxnLst/>
              <a:rect l="l" t="t" r="r" b="b"/>
              <a:pathLst>
                <a:path w="2355" h="448" extrusionOk="0">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5" name="Google Shape;24595;p76"/>
            <p:cNvSpPr/>
            <p:nvPr/>
          </p:nvSpPr>
          <p:spPr>
            <a:xfrm>
              <a:off x="5685873" y="2137880"/>
              <a:ext cx="61295" cy="11556"/>
            </a:xfrm>
            <a:custGeom>
              <a:avLst/>
              <a:gdLst/>
              <a:ahLst/>
              <a:cxnLst/>
              <a:rect l="l" t="t" r="r" b="b"/>
              <a:pathLst>
                <a:path w="2355" h="444" extrusionOk="0">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76"/>
            <p:cNvSpPr/>
            <p:nvPr/>
          </p:nvSpPr>
          <p:spPr>
            <a:xfrm>
              <a:off x="5628092" y="2190091"/>
              <a:ext cx="39770" cy="72278"/>
            </a:xfrm>
            <a:custGeom>
              <a:avLst/>
              <a:gdLst/>
              <a:ahLst/>
              <a:cxnLst/>
              <a:rect l="l" t="t" r="r" b="b"/>
              <a:pathLst>
                <a:path w="1528" h="2777" extrusionOk="0">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76"/>
            <p:cNvSpPr/>
            <p:nvPr/>
          </p:nvSpPr>
          <p:spPr>
            <a:xfrm>
              <a:off x="5634859" y="2190143"/>
              <a:ext cx="79332" cy="72487"/>
            </a:xfrm>
            <a:custGeom>
              <a:avLst/>
              <a:gdLst/>
              <a:ahLst/>
              <a:cxnLst/>
              <a:rect l="l" t="t" r="r" b="b"/>
              <a:pathLst>
                <a:path w="3048" h="2785" extrusionOk="0">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98" name="Google Shape;24598;p76"/>
          <p:cNvGrpSpPr/>
          <p:nvPr/>
        </p:nvGrpSpPr>
        <p:grpSpPr>
          <a:xfrm>
            <a:off x="5147755" y="2911807"/>
            <a:ext cx="297286" cy="319696"/>
            <a:chOff x="5147755" y="2911807"/>
            <a:chExt cx="297286" cy="319696"/>
          </a:xfrm>
        </p:grpSpPr>
        <p:sp>
          <p:nvSpPr>
            <p:cNvPr id="24599" name="Google Shape;24599;p76"/>
            <p:cNvSpPr/>
            <p:nvPr/>
          </p:nvSpPr>
          <p:spPr>
            <a:xfrm>
              <a:off x="5152439" y="3048243"/>
              <a:ext cx="287838" cy="42607"/>
            </a:xfrm>
            <a:custGeom>
              <a:avLst/>
              <a:gdLst/>
              <a:ahLst/>
              <a:cxnLst/>
              <a:rect l="l" t="t" r="r" b="b"/>
              <a:pathLst>
                <a:path w="11059" h="1637" extrusionOk="0">
                  <a:moveTo>
                    <a:pt x="0" y="1"/>
                  </a:moveTo>
                  <a:lnTo>
                    <a:pt x="0" y="1637"/>
                  </a:lnTo>
                  <a:lnTo>
                    <a:pt x="11059" y="1637"/>
                  </a:lnTo>
                  <a:lnTo>
                    <a:pt x="11059"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76"/>
            <p:cNvSpPr/>
            <p:nvPr/>
          </p:nvSpPr>
          <p:spPr>
            <a:xfrm>
              <a:off x="5242364" y="2916466"/>
              <a:ext cx="114131" cy="57078"/>
            </a:xfrm>
            <a:custGeom>
              <a:avLst/>
              <a:gdLst/>
              <a:ahLst/>
              <a:cxnLst/>
              <a:rect l="l" t="t" r="r" b="b"/>
              <a:pathLst>
                <a:path w="4385" h="2193" extrusionOk="0">
                  <a:moveTo>
                    <a:pt x="2192" y="0"/>
                  </a:moveTo>
                  <a:lnTo>
                    <a:pt x="894" y="1302"/>
                  </a:lnTo>
                  <a:lnTo>
                    <a:pt x="0" y="2192"/>
                  </a:lnTo>
                  <a:lnTo>
                    <a:pt x="4384" y="2192"/>
                  </a:lnTo>
                  <a:lnTo>
                    <a:pt x="2192"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1" name="Google Shape;24601;p76"/>
            <p:cNvSpPr/>
            <p:nvPr/>
          </p:nvSpPr>
          <p:spPr>
            <a:xfrm>
              <a:off x="5242364" y="2950354"/>
              <a:ext cx="114131" cy="23191"/>
            </a:xfrm>
            <a:custGeom>
              <a:avLst/>
              <a:gdLst/>
              <a:ahLst/>
              <a:cxnLst/>
              <a:rect l="l" t="t" r="r" b="b"/>
              <a:pathLst>
                <a:path w="4385" h="891" extrusionOk="0">
                  <a:moveTo>
                    <a:pt x="894" y="0"/>
                  </a:moveTo>
                  <a:lnTo>
                    <a:pt x="0" y="890"/>
                  </a:lnTo>
                  <a:lnTo>
                    <a:pt x="4384" y="890"/>
                  </a:lnTo>
                  <a:lnTo>
                    <a:pt x="3491" y="0"/>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2" name="Google Shape;24602;p76"/>
            <p:cNvSpPr/>
            <p:nvPr/>
          </p:nvSpPr>
          <p:spPr>
            <a:xfrm>
              <a:off x="5173027" y="2965554"/>
              <a:ext cx="246741" cy="230968"/>
            </a:xfrm>
            <a:custGeom>
              <a:avLst/>
              <a:gdLst/>
              <a:ahLst/>
              <a:cxnLst/>
              <a:rect l="l" t="t" r="r" b="b"/>
              <a:pathLst>
                <a:path w="9480" h="8874" extrusionOk="0">
                  <a:moveTo>
                    <a:pt x="1" y="0"/>
                  </a:moveTo>
                  <a:lnTo>
                    <a:pt x="1" y="8874"/>
                  </a:lnTo>
                  <a:lnTo>
                    <a:pt x="9480" y="8874"/>
                  </a:lnTo>
                  <a:lnTo>
                    <a:pt x="9480" y="0"/>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76"/>
            <p:cNvSpPr/>
            <p:nvPr/>
          </p:nvSpPr>
          <p:spPr>
            <a:xfrm>
              <a:off x="5402538" y="2965554"/>
              <a:ext cx="17230" cy="230968"/>
            </a:xfrm>
            <a:custGeom>
              <a:avLst/>
              <a:gdLst/>
              <a:ahLst/>
              <a:cxnLst/>
              <a:rect l="l" t="t" r="r" b="b"/>
              <a:pathLst>
                <a:path w="662" h="8874" extrusionOk="0">
                  <a:moveTo>
                    <a:pt x="0" y="0"/>
                  </a:moveTo>
                  <a:lnTo>
                    <a:pt x="0" y="8874"/>
                  </a:lnTo>
                  <a:lnTo>
                    <a:pt x="662" y="8874"/>
                  </a:lnTo>
                  <a:lnTo>
                    <a:pt x="662"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76"/>
            <p:cNvSpPr/>
            <p:nvPr/>
          </p:nvSpPr>
          <p:spPr>
            <a:xfrm>
              <a:off x="5173027" y="3043038"/>
              <a:ext cx="246741" cy="153484"/>
            </a:xfrm>
            <a:custGeom>
              <a:avLst/>
              <a:gdLst/>
              <a:ahLst/>
              <a:cxnLst/>
              <a:rect l="l" t="t" r="r" b="b"/>
              <a:pathLst>
                <a:path w="9480" h="5897" extrusionOk="0">
                  <a:moveTo>
                    <a:pt x="1" y="0"/>
                  </a:moveTo>
                  <a:lnTo>
                    <a:pt x="1" y="5897"/>
                  </a:lnTo>
                  <a:lnTo>
                    <a:pt x="9480" y="5897"/>
                  </a:lnTo>
                  <a:lnTo>
                    <a:pt x="9480" y="0"/>
                  </a:lnTo>
                  <a:lnTo>
                    <a:pt x="4740" y="3395"/>
                  </a:lnTo>
                  <a:lnTo>
                    <a:pt x="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5" name="Google Shape;24605;p76"/>
            <p:cNvSpPr/>
            <p:nvPr/>
          </p:nvSpPr>
          <p:spPr>
            <a:xfrm>
              <a:off x="5152439" y="3048243"/>
              <a:ext cx="287942" cy="178601"/>
            </a:xfrm>
            <a:custGeom>
              <a:avLst/>
              <a:gdLst/>
              <a:ahLst/>
              <a:cxnLst/>
              <a:rect l="l" t="t" r="r" b="b"/>
              <a:pathLst>
                <a:path w="11063" h="6862" extrusionOk="0">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6" name="Google Shape;24606;p76"/>
            <p:cNvSpPr/>
            <p:nvPr/>
          </p:nvSpPr>
          <p:spPr>
            <a:xfrm>
              <a:off x="5424973" y="3048243"/>
              <a:ext cx="15408" cy="178601"/>
            </a:xfrm>
            <a:custGeom>
              <a:avLst/>
              <a:gdLst/>
              <a:ahLst/>
              <a:cxnLst/>
              <a:rect l="l" t="t" r="r" b="b"/>
              <a:pathLst>
                <a:path w="592" h="6862" extrusionOk="0">
                  <a:moveTo>
                    <a:pt x="591" y="1"/>
                  </a:moveTo>
                  <a:lnTo>
                    <a:pt x="0" y="423"/>
                  </a:lnTo>
                  <a:lnTo>
                    <a:pt x="0" y="6862"/>
                  </a:lnTo>
                  <a:lnTo>
                    <a:pt x="591" y="6862"/>
                  </a:lnTo>
                  <a:lnTo>
                    <a:pt x="591"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7" name="Google Shape;24607;p76"/>
            <p:cNvSpPr/>
            <p:nvPr/>
          </p:nvSpPr>
          <p:spPr>
            <a:xfrm>
              <a:off x="5206108" y="2999520"/>
              <a:ext cx="28943" cy="28969"/>
            </a:xfrm>
            <a:custGeom>
              <a:avLst/>
              <a:gdLst/>
              <a:ahLst/>
              <a:cxnLst/>
              <a:rect l="l" t="t" r="r" b="b"/>
              <a:pathLst>
                <a:path w="1112" h="1113" extrusionOk="0">
                  <a:moveTo>
                    <a:pt x="0" y="1"/>
                  </a:moveTo>
                  <a:lnTo>
                    <a:pt x="0" y="1113"/>
                  </a:lnTo>
                  <a:lnTo>
                    <a:pt x="1112" y="1113"/>
                  </a:lnTo>
                  <a:lnTo>
                    <a:pt x="1112" y="1"/>
                  </a:lnTo>
                  <a:close/>
                </a:path>
              </a:pathLst>
            </a:custGeom>
            <a:solidFill>
              <a:srgbClr val="7084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8" name="Google Shape;24608;p76"/>
            <p:cNvSpPr/>
            <p:nvPr/>
          </p:nvSpPr>
          <p:spPr>
            <a:xfrm>
              <a:off x="5147755" y="2911807"/>
              <a:ext cx="276698" cy="319696"/>
            </a:xfrm>
            <a:custGeom>
              <a:avLst/>
              <a:gdLst/>
              <a:ahLst/>
              <a:cxnLst/>
              <a:rect l="l" t="t" r="r" b="b"/>
              <a:pathLst>
                <a:path w="10631" h="12283" extrusionOk="0">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76"/>
            <p:cNvSpPr/>
            <p:nvPr/>
          </p:nvSpPr>
          <p:spPr>
            <a:xfrm>
              <a:off x="5201345" y="2994861"/>
              <a:ext cx="38391" cy="38312"/>
            </a:xfrm>
            <a:custGeom>
              <a:avLst/>
              <a:gdLst/>
              <a:ahLst/>
              <a:cxnLst/>
              <a:rect l="l" t="t" r="r" b="b"/>
              <a:pathLst>
                <a:path w="1475" h="1472" extrusionOk="0">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76"/>
            <p:cNvSpPr/>
            <p:nvPr/>
          </p:nvSpPr>
          <p:spPr>
            <a:xfrm>
              <a:off x="5253634" y="2994861"/>
              <a:ext cx="32430" cy="9370"/>
            </a:xfrm>
            <a:custGeom>
              <a:avLst/>
              <a:gdLst/>
              <a:ahLst/>
              <a:cxnLst/>
              <a:rect l="l" t="t" r="r" b="b"/>
              <a:pathLst>
                <a:path w="1246" h="360" extrusionOk="0">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76"/>
            <p:cNvSpPr/>
            <p:nvPr/>
          </p:nvSpPr>
          <p:spPr>
            <a:xfrm>
              <a:off x="5253634" y="3019665"/>
              <a:ext cx="98931" cy="9370"/>
            </a:xfrm>
            <a:custGeom>
              <a:avLst/>
              <a:gdLst/>
              <a:ahLst/>
              <a:cxnLst/>
              <a:rect l="l" t="t" r="r" b="b"/>
              <a:pathLst>
                <a:path w="3801" h="360" extrusionOk="0">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76"/>
            <p:cNvSpPr/>
            <p:nvPr/>
          </p:nvSpPr>
          <p:spPr>
            <a:xfrm>
              <a:off x="5211053" y="3058680"/>
              <a:ext cx="61841" cy="9474"/>
            </a:xfrm>
            <a:custGeom>
              <a:avLst/>
              <a:gdLst/>
              <a:ahLst/>
              <a:cxnLst/>
              <a:rect l="l" t="t" r="r" b="b"/>
              <a:pathLst>
                <a:path w="2376" h="364" extrusionOk="0">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76"/>
            <p:cNvSpPr/>
            <p:nvPr/>
          </p:nvSpPr>
          <p:spPr>
            <a:xfrm>
              <a:off x="5177712" y="3195038"/>
              <a:ext cx="49114" cy="9370"/>
            </a:xfrm>
            <a:custGeom>
              <a:avLst/>
              <a:gdLst/>
              <a:ahLst/>
              <a:cxnLst/>
              <a:rect l="l" t="t" r="r" b="b"/>
              <a:pathLst>
                <a:path w="1887" h="360" extrusionOk="0">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76"/>
            <p:cNvSpPr/>
            <p:nvPr/>
          </p:nvSpPr>
          <p:spPr>
            <a:xfrm>
              <a:off x="5191377" y="3002461"/>
              <a:ext cx="253664" cy="229042"/>
            </a:xfrm>
            <a:custGeom>
              <a:avLst/>
              <a:gdLst/>
              <a:ahLst/>
              <a:cxnLst/>
              <a:rect l="l" t="t" r="r" b="b"/>
              <a:pathLst>
                <a:path w="9746" h="8800" extrusionOk="0">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15" name="Google Shape;24615;p76"/>
          <p:cNvGrpSpPr/>
          <p:nvPr/>
        </p:nvGrpSpPr>
        <p:grpSpPr>
          <a:xfrm>
            <a:off x="6138804" y="1997409"/>
            <a:ext cx="224669" cy="319748"/>
            <a:chOff x="6138804" y="1997409"/>
            <a:chExt cx="224669" cy="319748"/>
          </a:xfrm>
        </p:grpSpPr>
        <p:sp>
          <p:nvSpPr>
            <p:cNvPr id="24616" name="Google Shape;24616;p76"/>
            <p:cNvSpPr/>
            <p:nvPr/>
          </p:nvSpPr>
          <p:spPr>
            <a:xfrm>
              <a:off x="6231123" y="2097225"/>
              <a:ext cx="45080" cy="45080"/>
            </a:xfrm>
            <a:custGeom>
              <a:avLst/>
              <a:gdLst/>
              <a:ahLst/>
              <a:cxnLst/>
              <a:rect l="l" t="t" r="r" b="b"/>
              <a:pathLst>
                <a:path w="1732" h="1732" extrusionOk="0">
                  <a:moveTo>
                    <a:pt x="1" y="0"/>
                  </a:moveTo>
                  <a:lnTo>
                    <a:pt x="1" y="1731"/>
                  </a:lnTo>
                  <a:lnTo>
                    <a:pt x="1732" y="1731"/>
                  </a:lnTo>
                  <a:lnTo>
                    <a:pt x="1732"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76"/>
            <p:cNvSpPr/>
            <p:nvPr/>
          </p:nvSpPr>
          <p:spPr>
            <a:xfrm>
              <a:off x="6231123" y="2097225"/>
              <a:ext cx="45080" cy="30010"/>
            </a:xfrm>
            <a:custGeom>
              <a:avLst/>
              <a:gdLst/>
              <a:ahLst/>
              <a:cxnLst/>
              <a:rect l="l" t="t" r="r" b="b"/>
              <a:pathLst>
                <a:path w="1732" h="1153" extrusionOk="0">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76"/>
            <p:cNvSpPr/>
            <p:nvPr/>
          </p:nvSpPr>
          <p:spPr>
            <a:xfrm>
              <a:off x="6183597" y="2127260"/>
              <a:ext cx="140132" cy="65147"/>
            </a:xfrm>
            <a:custGeom>
              <a:avLst/>
              <a:gdLst/>
              <a:ahLst/>
              <a:cxnLst/>
              <a:rect l="l" t="t" r="r" b="b"/>
              <a:pathLst>
                <a:path w="5384" h="2503" extrusionOk="0">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9" name="Google Shape;24619;p76"/>
            <p:cNvSpPr/>
            <p:nvPr/>
          </p:nvSpPr>
          <p:spPr>
            <a:xfrm>
              <a:off x="6183597" y="2145844"/>
              <a:ext cx="25012" cy="46459"/>
            </a:xfrm>
            <a:custGeom>
              <a:avLst/>
              <a:gdLst/>
              <a:ahLst/>
              <a:cxnLst/>
              <a:rect l="l" t="t" r="r" b="b"/>
              <a:pathLst>
                <a:path w="961" h="1785" extrusionOk="0">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76"/>
            <p:cNvSpPr/>
            <p:nvPr/>
          </p:nvSpPr>
          <p:spPr>
            <a:xfrm>
              <a:off x="6298717" y="2145844"/>
              <a:ext cx="25012" cy="46459"/>
            </a:xfrm>
            <a:custGeom>
              <a:avLst/>
              <a:gdLst/>
              <a:ahLst/>
              <a:cxnLst/>
              <a:rect l="l" t="t" r="r" b="b"/>
              <a:pathLst>
                <a:path w="961" h="1785" extrusionOk="0">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76"/>
            <p:cNvSpPr/>
            <p:nvPr/>
          </p:nvSpPr>
          <p:spPr>
            <a:xfrm>
              <a:off x="6213529" y="2037153"/>
              <a:ext cx="80165" cy="75115"/>
            </a:xfrm>
            <a:custGeom>
              <a:avLst/>
              <a:gdLst/>
              <a:ahLst/>
              <a:cxnLst/>
              <a:rect l="l" t="t" r="r" b="b"/>
              <a:pathLst>
                <a:path w="3080" h="2886" extrusionOk="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76"/>
            <p:cNvSpPr/>
            <p:nvPr/>
          </p:nvSpPr>
          <p:spPr>
            <a:xfrm>
              <a:off x="6213633" y="2037153"/>
              <a:ext cx="38573" cy="75011"/>
            </a:xfrm>
            <a:custGeom>
              <a:avLst/>
              <a:gdLst/>
              <a:ahLst/>
              <a:cxnLst/>
              <a:rect l="l" t="t" r="r" b="b"/>
              <a:pathLst>
                <a:path w="1482" h="2882" extrusionOk="0">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76"/>
            <p:cNvSpPr/>
            <p:nvPr/>
          </p:nvSpPr>
          <p:spPr>
            <a:xfrm>
              <a:off x="6208583" y="2002068"/>
              <a:ext cx="90159" cy="65147"/>
            </a:xfrm>
            <a:custGeom>
              <a:avLst/>
              <a:gdLst/>
              <a:ahLst/>
              <a:cxnLst/>
              <a:rect l="l" t="t" r="r" b="b"/>
              <a:pathLst>
                <a:path w="3464" h="2503" extrusionOk="0">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4" name="Google Shape;24624;p76"/>
            <p:cNvSpPr/>
            <p:nvPr/>
          </p:nvSpPr>
          <p:spPr>
            <a:xfrm>
              <a:off x="6208583" y="2002068"/>
              <a:ext cx="38052" cy="65147"/>
            </a:xfrm>
            <a:custGeom>
              <a:avLst/>
              <a:gdLst/>
              <a:ahLst/>
              <a:cxnLst/>
              <a:rect l="l" t="t" r="r" b="b"/>
              <a:pathLst>
                <a:path w="1462" h="2503" extrusionOk="0">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5" name="Google Shape;24625;p76"/>
            <p:cNvSpPr/>
            <p:nvPr/>
          </p:nvSpPr>
          <p:spPr>
            <a:xfrm>
              <a:off x="6243590" y="2292457"/>
              <a:ext cx="20067" cy="19989"/>
            </a:xfrm>
            <a:custGeom>
              <a:avLst/>
              <a:gdLst/>
              <a:ahLst/>
              <a:cxnLst/>
              <a:rect l="l" t="t" r="r" b="b"/>
              <a:pathLst>
                <a:path w="771" h="768" extrusionOk="0">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76"/>
            <p:cNvSpPr/>
            <p:nvPr/>
          </p:nvSpPr>
          <p:spPr>
            <a:xfrm>
              <a:off x="6148512" y="2292457"/>
              <a:ext cx="19989" cy="19989"/>
            </a:xfrm>
            <a:custGeom>
              <a:avLst/>
              <a:gdLst/>
              <a:ahLst/>
              <a:cxnLst/>
              <a:rect l="l" t="t" r="r" b="b"/>
              <a:pathLst>
                <a:path w="768" h="768" extrusionOk="0">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76"/>
            <p:cNvSpPr/>
            <p:nvPr/>
          </p:nvSpPr>
          <p:spPr>
            <a:xfrm>
              <a:off x="6338721" y="2292457"/>
              <a:ext cx="20093" cy="19989"/>
            </a:xfrm>
            <a:custGeom>
              <a:avLst/>
              <a:gdLst/>
              <a:ahLst/>
              <a:cxnLst/>
              <a:rect l="l" t="t" r="r" b="b"/>
              <a:pathLst>
                <a:path w="772" h="768" extrusionOk="0">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76"/>
            <p:cNvSpPr/>
            <p:nvPr/>
          </p:nvSpPr>
          <p:spPr>
            <a:xfrm>
              <a:off x="6178834" y="1997409"/>
              <a:ext cx="149580" cy="199553"/>
            </a:xfrm>
            <a:custGeom>
              <a:avLst/>
              <a:gdLst/>
              <a:ahLst/>
              <a:cxnLst/>
              <a:rect l="l" t="t" r="r" b="b"/>
              <a:pathLst>
                <a:path w="5747" h="7667" extrusionOk="0">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76"/>
            <p:cNvSpPr/>
            <p:nvPr/>
          </p:nvSpPr>
          <p:spPr>
            <a:xfrm>
              <a:off x="6248978" y="2152637"/>
              <a:ext cx="9370" cy="44403"/>
            </a:xfrm>
            <a:custGeom>
              <a:avLst/>
              <a:gdLst/>
              <a:ahLst/>
              <a:cxnLst/>
              <a:rect l="l" t="t" r="r" b="b"/>
              <a:pathLst>
                <a:path w="360" h="1706" extrusionOk="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76"/>
            <p:cNvSpPr/>
            <p:nvPr/>
          </p:nvSpPr>
          <p:spPr>
            <a:xfrm>
              <a:off x="6203924" y="2162632"/>
              <a:ext cx="9370" cy="34434"/>
            </a:xfrm>
            <a:custGeom>
              <a:avLst/>
              <a:gdLst/>
              <a:ahLst/>
              <a:cxnLst/>
              <a:rect l="l" t="t" r="r" b="b"/>
              <a:pathLst>
                <a:path w="360" h="1323" extrusionOk="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1" name="Google Shape;24631;p76"/>
            <p:cNvSpPr/>
            <p:nvPr/>
          </p:nvSpPr>
          <p:spPr>
            <a:xfrm>
              <a:off x="6294032" y="2162632"/>
              <a:ext cx="9370" cy="34434"/>
            </a:xfrm>
            <a:custGeom>
              <a:avLst/>
              <a:gdLst/>
              <a:ahLst/>
              <a:cxnLst/>
              <a:rect l="l" t="t" r="r" b="b"/>
              <a:pathLst>
                <a:path w="360" h="1323" extrusionOk="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2" name="Google Shape;24632;p76"/>
            <p:cNvSpPr/>
            <p:nvPr/>
          </p:nvSpPr>
          <p:spPr>
            <a:xfrm>
              <a:off x="6233960" y="2287694"/>
              <a:ext cx="34356" cy="29463"/>
            </a:xfrm>
            <a:custGeom>
              <a:avLst/>
              <a:gdLst/>
              <a:ahLst/>
              <a:cxnLst/>
              <a:rect l="l" t="t" r="r" b="b"/>
              <a:pathLst>
                <a:path w="1320" h="1132" extrusionOk="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76"/>
            <p:cNvSpPr/>
            <p:nvPr/>
          </p:nvSpPr>
          <p:spPr>
            <a:xfrm>
              <a:off x="6138804" y="2287694"/>
              <a:ext cx="34460" cy="29463"/>
            </a:xfrm>
            <a:custGeom>
              <a:avLst/>
              <a:gdLst/>
              <a:ahLst/>
              <a:cxnLst/>
              <a:rect l="l" t="t" r="r" b="b"/>
              <a:pathLst>
                <a:path w="1324" h="1132" extrusionOk="0">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4" name="Google Shape;24634;p76"/>
            <p:cNvSpPr/>
            <p:nvPr/>
          </p:nvSpPr>
          <p:spPr>
            <a:xfrm>
              <a:off x="6329013" y="2287694"/>
              <a:ext cx="34460" cy="29463"/>
            </a:xfrm>
            <a:custGeom>
              <a:avLst/>
              <a:gdLst/>
              <a:ahLst/>
              <a:cxnLst/>
              <a:rect l="l" t="t" r="r" b="b"/>
              <a:pathLst>
                <a:path w="1324" h="1132" extrusionOk="0">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5" name="Google Shape;24635;p76"/>
            <p:cNvSpPr/>
            <p:nvPr/>
          </p:nvSpPr>
          <p:spPr>
            <a:xfrm>
              <a:off x="6169985" y="2207659"/>
              <a:ext cx="167357" cy="74517"/>
            </a:xfrm>
            <a:custGeom>
              <a:avLst/>
              <a:gdLst/>
              <a:ahLst/>
              <a:cxnLst/>
              <a:rect l="l" t="t" r="r" b="b"/>
              <a:pathLst>
                <a:path w="6430" h="2863" extrusionOk="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76"/>
            <p:cNvSpPr/>
            <p:nvPr/>
          </p:nvSpPr>
          <p:spPr>
            <a:xfrm>
              <a:off x="6223888" y="2034160"/>
              <a:ext cx="61633" cy="22696"/>
            </a:xfrm>
            <a:custGeom>
              <a:avLst/>
              <a:gdLst/>
              <a:ahLst/>
              <a:cxnLst/>
              <a:rect l="l" t="t" r="r" b="b"/>
              <a:pathLst>
                <a:path w="2368" h="872" extrusionOk="0">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37" name="Google Shape;24637;p76"/>
          <p:cNvGrpSpPr/>
          <p:nvPr/>
        </p:nvGrpSpPr>
        <p:grpSpPr>
          <a:xfrm>
            <a:off x="6612088" y="1997409"/>
            <a:ext cx="224565" cy="319748"/>
            <a:chOff x="6612088" y="1997409"/>
            <a:chExt cx="224565" cy="319748"/>
          </a:xfrm>
        </p:grpSpPr>
        <p:sp>
          <p:nvSpPr>
            <p:cNvPr id="24638" name="Google Shape;24638;p76"/>
            <p:cNvSpPr/>
            <p:nvPr/>
          </p:nvSpPr>
          <p:spPr>
            <a:xfrm>
              <a:off x="6716770" y="2292457"/>
              <a:ext cx="20067" cy="19989"/>
            </a:xfrm>
            <a:custGeom>
              <a:avLst/>
              <a:gdLst/>
              <a:ahLst/>
              <a:cxnLst/>
              <a:rect l="l" t="t" r="r" b="b"/>
              <a:pathLst>
                <a:path w="771" h="768" extrusionOk="0">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76"/>
            <p:cNvSpPr/>
            <p:nvPr/>
          </p:nvSpPr>
          <p:spPr>
            <a:xfrm>
              <a:off x="6621692" y="2292457"/>
              <a:ext cx="19989" cy="19989"/>
            </a:xfrm>
            <a:custGeom>
              <a:avLst/>
              <a:gdLst/>
              <a:ahLst/>
              <a:cxnLst/>
              <a:rect l="l" t="t" r="r" b="b"/>
              <a:pathLst>
                <a:path w="768" h="768" extrusionOk="0">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76"/>
            <p:cNvSpPr/>
            <p:nvPr/>
          </p:nvSpPr>
          <p:spPr>
            <a:xfrm>
              <a:off x="6811901" y="2292457"/>
              <a:ext cx="19989" cy="19989"/>
            </a:xfrm>
            <a:custGeom>
              <a:avLst/>
              <a:gdLst/>
              <a:ahLst/>
              <a:cxnLst/>
              <a:rect l="l" t="t" r="r" b="b"/>
              <a:pathLst>
                <a:path w="768" h="768" extrusionOk="0">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76"/>
            <p:cNvSpPr/>
            <p:nvPr/>
          </p:nvSpPr>
          <p:spPr>
            <a:xfrm>
              <a:off x="6706776" y="2122211"/>
              <a:ext cx="40056" cy="40056"/>
            </a:xfrm>
            <a:custGeom>
              <a:avLst/>
              <a:gdLst/>
              <a:ahLst/>
              <a:cxnLst/>
              <a:rect l="l" t="t" r="r" b="b"/>
              <a:pathLst>
                <a:path w="1539" h="1539" extrusionOk="0">
                  <a:moveTo>
                    <a:pt x="1" y="1"/>
                  </a:moveTo>
                  <a:lnTo>
                    <a:pt x="1" y="1538"/>
                  </a:lnTo>
                  <a:lnTo>
                    <a:pt x="1538" y="1538"/>
                  </a:lnTo>
                  <a:lnTo>
                    <a:pt x="1538"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76"/>
            <p:cNvSpPr/>
            <p:nvPr/>
          </p:nvSpPr>
          <p:spPr>
            <a:xfrm>
              <a:off x="6706776" y="2122211"/>
              <a:ext cx="40134" cy="25064"/>
            </a:xfrm>
            <a:custGeom>
              <a:avLst/>
              <a:gdLst/>
              <a:ahLst/>
              <a:cxnLst/>
              <a:rect l="l" t="t" r="r" b="b"/>
              <a:pathLst>
                <a:path w="1542" h="963" extrusionOk="0">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76"/>
            <p:cNvSpPr/>
            <p:nvPr/>
          </p:nvSpPr>
          <p:spPr>
            <a:xfrm>
              <a:off x="6701726" y="2002068"/>
              <a:ext cx="50129" cy="40134"/>
            </a:xfrm>
            <a:custGeom>
              <a:avLst/>
              <a:gdLst/>
              <a:ahLst/>
              <a:cxnLst/>
              <a:rect l="l" t="t" r="r" b="b"/>
              <a:pathLst>
                <a:path w="1926" h="1542" extrusionOk="0">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76"/>
            <p:cNvSpPr/>
            <p:nvPr/>
          </p:nvSpPr>
          <p:spPr>
            <a:xfrm>
              <a:off x="6701726" y="2002068"/>
              <a:ext cx="33914" cy="40134"/>
            </a:xfrm>
            <a:custGeom>
              <a:avLst/>
              <a:gdLst/>
              <a:ahLst/>
              <a:cxnLst/>
              <a:rect l="l" t="t" r="r" b="b"/>
              <a:pathLst>
                <a:path w="1303" h="1542" extrusionOk="0">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76"/>
            <p:cNvSpPr/>
            <p:nvPr/>
          </p:nvSpPr>
          <p:spPr>
            <a:xfrm>
              <a:off x="6676740" y="2022135"/>
              <a:ext cx="100128" cy="100102"/>
            </a:xfrm>
            <a:custGeom>
              <a:avLst/>
              <a:gdLst/>
              <a:ahLst/>
              <a:cxnLst/>
              <a:rect l="l" t="t" r="r" b="b"/>
              <a:pathLst>
                <a:path w="3847" h="3846" extrusionOk="0">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6" name="Google Shape;24646;p76"/>
            <p:cNvSpPr/>
            <p:nvPr/>
          </p:nvSpPr>
          <p:spPr>
            <a:xfrm>
              <a:off x="6700347" y="2022109"/>
              <a:ext cx="79800" cy="99139"/>
            </a:xfrm>
            <a:custGeom>
              <a:avLst/>
              <a:gdLst/>
              <a:ahLst/>
              <a:cxnLst/>
              <a:rect l="l" t="t" r="r" b="b"/>
              <a:pathLst>
                <a:path w="3066" h="3809" extrusionOk="0">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76"/>
            <p:cNvSpPr/>
            <p:nvPr/>
          </p:nvSpPr>
          <p:spPr>
            <a:xfrm>
              <a:off x="6686709" y="2057715"/>
              <a:ext cx="80165" cy="74517"/>
            </a:xfrm>
            <a:custGeom>
              <a:avLst/>
              <a:gdLst/>
              <a:ahLst/>
              <a:cxnLst/>
              <a:rect l="l" t="t" r="r" b="b"/>
              <a:pathLst>
                <a:path w="3080" h="2863" extrusionOk="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76"/>
            <p:cNvSpPr/>
            <p:nvPr/>
          </p:nvSpPr>
          <p:spPr>
            <a:xfrm>
              <a:off x="6661722" y="2149592"/>
              <a:ext cx="130242" cy="52784"/>
            </a:xfrm>
            <a:custGeom>
              <a:avLst/>
              <a:gdLst/>
              <a:ahLst/>
              <a:cxnLst/>
              <a:rect l="l" t="t" r="r" b="b"/>
              <a:pathLst>
                <a:path w="5004" h="2028" extrusionOk="0">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9" name="Google Shape;24649;p76"/>
            <p:cNvSpPr/>
            <p:nvPr/>
          </p:nvSpPr>
          <p:spPr>
            <a:xfrm>
              <a:off x="6661722" y="2166536"/>
              <a:ext cx="25012" cy="35840"/>
            </a:xfrm>
            <a:custGeom>
              <a:avLst/>
              <a:gdLst/>
              <a:ahLst/>
              <a:cxnLst/>
              <a:rect l="l" t="t" r="r" b="b"/>
              <a:pathLst>
                <a:path w="961" h="1377" extrusionOk="0">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0" name="Google Shape;24650;p76"/>
            <p:cNvSpPr/>
            <p:nvPr/>
          </p:nvSpPr>
          <p:spPr>
            <a:xfrm>
              <a:off x="6766847" y="2166536"/>
              <a:ext cx="25038" cy="35840"/>
            </a:xfrm>
            <a:custGeom>
              <a:avLst/>
              <a:gdLst/>
              <a:ahLst/>
              <a:cxnLst/>
              <a:rect l="l" t="t" r="r" b="b"/>
              <a:pathLst>
                <a:path w="962" h="1377" extrusionOk="0">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76"/>
            <p:cNvSpPr/>
            <p:nvPr/>
          </p:nvSpPr>
          <p:spPr>
            <a:xfrm>
              <a:off x="6686709" y="2057715"/>
              <a:ext cx="80165" cy="73866"/>
            </a:xfrm>
            <a:custGeom>
              <a:avLst/>
              <a:gdLst/>
              <a:ahLst/>
              <a:cxnLst/>
              <a:rect l="l" t="t" r="r" b="b"/>
              <a:pathLst>
                <a:path w="3080" h="2838" extrusionOk="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2" name="Google Shape;24652;p76"/>
            <p:cNvSpPr/>
            <p:nvPr/>
          </p:nvSpPr>
          <p:spPr>
            <a:xfrm>
              <a:off x="6656959" y="1997409"/>
              <a:ext cx="139690" cy="209652"/>
            </a:xfrm>
            <a:custGeom>
              <a:avLst/>
              <a:gdLst/>
              <a:ahLst/>
              <a:cxnLst/>
              <a:rect l="l" t="t" r="r" b="b"/>
              <a:pathLst>
                <a:path w="5367" h="8055" extrusionOk="0">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3" name="Google Shape;24653;p76"/>
            <p:cNvSpPr/>
            <p:nvPr/>
          </p:nvSpPr>
          <p:spPr>
            <a:xfrm>
              <a:off x="6722158" y="2172600"/>
              <a:ext cx="9370" cy="34460"/>
            </a:xfrm>
            <a:custGeom>
              <a:avLst/>
              <a:gdLst/>
              <a:ahLst/>
              <a:cxnLst/>
              <a:rect l="l" t="t" r="r" b="b"/>
              <a:pathLst>
                <a:path w="360" h="1324" extrusionOk="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76"/>
            <p:cNvSpPr/>
            <p:nvPr/>
          </p:nvSpPr>
          <p:spPr>
            <a:xfrm>
              <a:off x="6682050" y="2182595"/>
              <a:ext cx="9448" cy="24466"/>
            </a:xfrm>
            <a:custGeom>
              <a:avLst/>
              <a:gdLst/>
              <a:ahLst/>
              <a:cxnLst/>
              <a:rect l="l" t="t" r="r" b="b"/>
              <a:pathLst>
                <a:path w="363" h="940" extrusionOk="0">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5" name="Google Shape;24655;p76"/>
            <p:cNvSpPr/>
            <p:nvPr/>
          </p:nvSpPr>
          <p:spPr>
            <a:xfrm>
              <a:off x="6762188" y="2182595"/>
              <a:ext cx="9370" cy="24466"/>
            </a:xfrm>
            <a:custGeom>
              <a:avLst/>
              <a:gdLst/>
              <a:ahLst/>
              <a:cxnLst/>
              <a:rect l="l" t="t" r="r" b="b"/>
              <a:pathLst>
                <a:path w="360" h="940" extrusionOk="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6" name="Google Shape;24656;p76"/>
            <p:cNvSpPr/>
            <p:nvPr/>
          </p:nvSpPr>
          <p:spPr>
            <a:xfrm>
              <a:off x="6707140" y="2287694"/>
              <a:ext cx="34356" cy="29463"/>
            </a:xfrm>
            <a:custGeom>
              <a:avLst/>
              <a:gdLst/>
              <a:ahLst/>
              <a:cxnLst/>
              <a:rect l="l" t="t" r="r" b="b"/>
              <a:pathLst>
                <a:path w="1320" h="1132" extrusionOk="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76"/>
            <p:cNvSpPr/>
            <p:nvPr/>
          </p:nvSpPr>
          <p:spPr>
            <a:xfrm>
              <a:off x="6612088" y="2287694"/>
              <a:ext cx="34356" cy="29463"/>
            </a:xfrm>
            <a:custGeom>
              <a:avLst/>
              <a:gdLst/>
              <a:ahLst/>
              <a:cxnLst/>
              <a:rect l="l" t="t" r="r" b="b"/>
              <a:pathLst>
                <a:path w="1320" h="1132" extrusionOk="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8" name="Google Shape;24658;p76"/>
            <p:cNvSpPr/>
            <p:nvPr/>
          </p:nvSpPr>
          <p:spPr>
            <a:xfrm>
              <a:off x="6802297" y="2287694"/>
              <a:ext cx="34356" cy="29463"/>
            </a:xfrm>
            <a:custGeom>
              <a:avLst/>
              <a:gdLst/>
              <a:ahLst/>
              <a:cxnLst/>
              <a:rect l="l" t="t" r="r" b="b"/>
              <a:pathLst>
                <a:path w="1320" h="1132" extrusionOk="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9" name="Google Shape;24659;p76"/>
            <p:cNvSpPr/>
            <p:nvPr/>
          </p:nvSpPr>
          <p:spPr>
            <a:xfrm>
              <a:off x="6643165" y="2217654"/>
              <a:ext cx="167305" cy="64522"/>
            </a:xfrm>
            <a:custGeom>
              <a:avLst/>
              <a:gdLst/>
              <a:ahLst/>
              <a:cxnLst/>
              <a:rect l="l" t="t" r="r" b="b"/>
              <a:pathLst>
                <a:path w="6428" h="2479" extrusionOk="0">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60" name="Google Shape;24660;p76"/>
          <p:cNvGrpSpPr/>
          <p:nvPr/>
        </p:nvGrpSpPr>
        <p:grpSpPr>
          <a:xfrm>
            <a:off x="6060617" y="2898247"/>
            <a:ext cx="346738" cy="346816"/>
            <a:chOff x="6060617" y="2898247"/>
            <a:chExt cx="346738" cy="346816"/>
          </a:xfrm>
        </p:grpSpPr>
        <p:sp>
          <p:nvSpPr>
            <p:cNvPr id="24661" name="Google Shape;24661;p76"/>
            <p:cNvSpPr/>
            <p:nvPr/>
          </p:nvSpPr>
          <p:spPr>
            <a:xfrm>
              <a:off x="6066109" y="2903739"/>
              <a:ext cx="255512" cy="255512"/>
            </a:xfrm>
            <a:custGeom>
              <a:avLst/>
              <a:gdLst/>
              <a:ahLst/>
              <a:cxnLst/>
              <a:rect l="l" t="t" r="r" b="b"/>
              <a:pathLst>
                <a:path w="9817" h="9817" extrusionOk="0">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2" name="Google Shape;24662;p76"/>
            <p:cNvSpPr/>
            <p:nvPr/>
          </p:nvSpPr>
          <p:spPr>
            <a:xfrm>
              <a:off x="6133312" y="2975444"/>
              <a:ext cx="116707" cy="112179"/>
            </a:xfrm>
            <a:custGeom>
              <a:avLst/>
              <a:gdLst/>
              <a:ahLst/>
              <a:cxnLst/>
              <a:rect l="l" t="t" r="r" b="b"/>
              <a:pathLst>
                <a:path w="4484" h="4310" extrusionOk="0">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76"/>
            <p:cNvSpPr/>
            <p:nvPr/>
          </p:nvSpPr>
          <p:spPr>
            <a:xfrm>
              <a:off x="6156580" y="3003658"/>
              <a:ext cx="65225" cy="55829"/>
            </a:xfrm>
            <a:custGeom>
              <a:avLst/>
              <a:gdLst/>
              <a:ahLst/>
              <a:cxnLst/>
              <a:rect l="l" t="t" r="r" b="b"/>
              <a:pathLst>
                <a:path w="2506" h="2145" extrusionOk="0">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76"/>
            <p:cNvSpPr/>
            <p:nvPr/>
          </p:nvSpPr>
          <p:spPr>
            <a:xfrm>
              <a:off x="6159131" y="3004934"/>
              <a:ext cx="45730" cy="40811"/>
            </a:xfrm>
            <a:custGeom>
              <a:avLst/>
              <a:gdLst/>
              <a:ahLst/>
              <a:cxnLst/>
              <a:rect l="l" t="t" r="r" b="b"/>
              <a:pathLst>
                <a:path w="1757" h="1568" extrusionOk="0">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76"/>
            <p:cNvSpPr/>
            <p:nvPr/>
          </p:nvSpPr>
          <p:spPr>
            <a:xfrm>
              <a:off x="6234064" y="3071694"/>
              <a:ext cx="167877" cy="167877"/>
            </a:xfrm>
            <a:custGeom>
              <a:avLst/>
              <a:gdLst/>
              <a:ahLst/>
              <a:cxnLst/>
              <a:rect l="l" t="t" r="r" b="b"/>
              <a:pathLst>
                <a:path w="6450" h="6450" extrusionOk="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76"/>
            <p:cNvSpPr/>
            <p:nvPr/>
          </p:nvSpPr>
          <p:spPr>
            <a:xfrm>
              <a:off x="6272689" y="3113624"/>
              <a:ext cx="87296" cy="83991"/>
            </a:xfrm>
            <a:custGeom>
              <a:avLst/>
              <a:gdLst/>
              <a:ahLst/>
              <a:cxnLst/>
              <a:rect l="l" t="t" r="r" b="b"/>
              <a:pathLst>
                <a:path w="3354" h="3227" extrusionOk="0">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7" name="Google Shape;24667;p76"/>
            <p:cNvSpPr/>
            <p:nvPr/>
          </p:nvSpPr>
          <p:spPr>
            <a:xfrm>
              <a:off x="6284323" y="3130386"/>
              <a:ext cx="58926" cy="50467"/>
            </a:xfrm>
            <a:custGeom>
              <a:avLst/>
              <a:gdLst/>
              <a:ahLst/>
              <a:cxnLst/>
              <a:rect l="l" t="t" r="r" b="b"/>
              <a:pathLst>
                <a:path w="2264" h="1939" extrusionOk="0">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8" name="Google Shape;24668;p76"/>
            <p:cNvSpPr/>
            <p:nvPr/>
          </p:nvSpPr>
          <p:spPr>
            <a:xfrm>
              <a:off x="6286718" y="3131844"/>
              <a:ext cx="39666" cy="35684"/>
            </a:xfrm>
            <a:custGeom>
              <a:avLst/>
              <a:gdLst/>
              <a:ahLst/>
              <a:cxnLst/>
              <a:rect l="l" t="t" r="r" b="b"/>
              <a:pathLst>
                <a:path w="1524" h="1371" extrusionOk="0">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9" name="Google Shape;24669;p76"/>
            <p:cNvSpPr/>
            <p:nvPr/>
          </p:nvSpPr>
          <p:spPr>
            <a:xfrm>
              <a:off x="6060617" y="2898247"/>
              <a:ext cx="346738" cy="346816"/>
            </a:xfrm>
            <a:custGeom>
              <a:avLst/>
              <a:gdLst/>
              <a:ahLst/>
              <a:cxnLst/>
              <a:rect l="l" t="t" r="r" b="b"/>
              <a:pathLst>
                <a:path w="13322" h="13325" extrusionOk="0">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70" name="Google Shape;24670;p76"/>
          <p:cNvGrpSpPr/>
          <p:nvPr/>
        </p:nvGrpSpPr>
        <p:grpSpPr>
          <a:xfrm>
            <a:off x="1342820" y="1992178"/>
            <a:ext cx="358737" cy="353245"/>
            <a:chOff x="1342820" y="1992178"/>
            <a:chExt cx="358737" cy="353245"/>
          </a:xfrm>
        </p:grpSpPr>
        <p:sp>
          <p:nvSpPr>
            <p:cNvPr id="24671" name="Google Shape;24671;p76"/>
            <p:cNvSpPr/>
            <p:nvPr/>
          </p:nvSpPr>
          <p:spPr>
            <a:xfrm>
              <a:off x="1353440" y="2147301"/>
              <a:ext cx="92346" cy="103069"/>
            </a:xfrm>
            <a:custGeom>
              <a:avLst/>
              <a:gdLst/>
              <a:ahLst/>
              <a:cxnLst/>
              <a:rect l="l" t="t" r="r" b="b"/>
              <a:pathLst>
                <a:path w="3548" h="3960" extrusionOk="0">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76"/>
            <p:cNvSpPr/>
            <p:nvPr/>
          </p:nvSpPr>
          <p:spPr>
            <a:xfrm>
              <a:off x="1484670" y="2006024"/>
              <a:ext cx="99477" cy="117957"/>
            </a:xfrm>
            <a:custGeom>
              <a:avLst/>
              <a:gdLst/>
              <a:ahLst/>
              <a:cxnLst/>
              <a:rect l="l" t="t" r="r" b="b"/>
              <a:pathLst>
                <a:path w="3822" h="4532" extrusionOk="0">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76"/>
            <p:cNvSpPr/>
            <p:nvPr/>
          </p:nvSpPr>
          <p:spPr>
            <a:xfrm>
              <a:off x="1597864" y="2116459"/>
              <a:ext cx="92346" cy="102939"/>
            </a:xfrm>
            <a:custGeom>
              <a:avLst/>
              <a:gdLst/>
              <a:ahLst/>
              <a:cxnLst/>
              <a:rect l="l" t="t" r="r" b="b"/>
              <a:pathLst>
                <a:path w="3548" h="3955" extrusionOk="0">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4" name="Google Shape;24674;p76"/>
            <p:cNvSpPr/>
            <p:nvPr/>
          </p:nvSpPr>
          <p:spPr>
            <a:xfrm>
              <a:off x="1353179" y="2177259"/>
              <a:ext cx="29489" cy="73189"/>
            </a:xfrm>
            <a:custGeom>
              <a:avLst/>
              <a:gdLst/>
              <a:ahLst/>
              <a:cxnLst/>
              <a:rect l="l" t="t" r="r" b="b"/>
              <a:pathLst>
                <a:path w="1133" h="2812" extrusionOk="0">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5" name="Google Shape;24675;p76"/>
            <p:cNvSpPr/>
            <p:nvPr/>
          </p:nvSpPr>
          <p:spPr>
            <a:xfrm>
              <a:off x="1432303" y="2160680"/>
              <a:ext cx="9812" cy="20744"/>
            </a:xfrm>
            <a:custGeom>
              <a:avLst/>
              <a:gdLst/>
              <a:ahLst/>
              <a:cxnLst/>
              <a:rect l="l" t="t" r="r" b="b"/>
              <a:pathLst>
                <a:path w="377" h="797" extrusionOk="0">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6" name="Google Shape;24676;p76"/>
            <p:cNvSpPr/>
            <p:nvPr/>
          </p:nvSpPr>
          <p:spPr>
            <a:xfrm>
              <a:off x="1412964" y="2156645"/>
              <a:ext cx="9266" cy="22019"/>
            </a:xfrm>
            <a:custGeom>
              <a:avLst/>
              <a:gdLst/>
              <a:ahLst/>
              <a:cxnLst/>
              <a:rect l="l" t="t" r="r" b="b"/>
              <a:pathLst>
                <a:path w="356" h="846" extrusionOk="0">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76"/>
            <p:cNvSpPr/>
            <p:nvPr/>
          </p:nvSpPr>
          <p:spPr>
            <a:xfrm>
              <a:off x="1393470" y="2153002"/>
              <a:ext cx="9370" cy="25663"/>
            </a:xfrm>
            <a:custGeom>
              <a:avLst/>
              <a:gdLst/>
              <a:ahLst/>
              <a:cxnLst/>
              <a:rect l="l" t="t" r="r" b="b"/>
              <a:pathLst>
                <a:path w="360" h="986" extrusionOk="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76"/>
            <p:cNvSpPr/>
            <p:nvPr/>
          </p:nvSpPr>
          <p:spPr>
            <a:xfrm>
              <a:off x="1373767" y="2147301"/>
              <a:ext cx="9838" cy="43336"/>
            </a:xfrm>
            <a:custGeom>
              <a:avLst/>
              <a:gdLst/>
              <a:ahLst/>
              <a:cxnLst/>
              <a:rect l="l" t="t" r="r" b="b"/>
              <a:pathLst>
                <a:path w="378" h="1665" extrusionOk="0">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76"/>
            <p:cNvSpPr/>
            <p:nvPr/>
          </p:nvSpPr>
          <p:spPr>
            <a:xfrm>
              <a:off x="1566995" y="2032442"/>
              <a:ext cx="14419" cy="22852"/>
            </a:xfrm>
            <a:custGeom>
              <a:avLst/>
              <a:gdLst/>
              <a:ahLst/>
              <a:cxnLst/>
              <a:rect l="l" t="t" r="r" b="b"/>
              <a:pathLst>
                <a:path w="554" h="878" extrusionOk="0">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0" name="Google Shape;24680;p76"/>
            <p:cNvSpPr/>
            <p:nvPr/>
          </p:nvSpPr>
          <p:spPr>
            <a:xfrm>
              <a:off x="1548672" y="2024113"/>
              <a:ext cx="14315" cy="24049"/>
            </a:xfrm>
            <a:custGeom>
              <a:avLst/>
              <a:gdLst/>
              <a:ahLst/>
              <a:cxnLst/>
              <a:rect l="l" t="t" r="r" b="b"/>
              <a:pathLst>
                <a:path w="550" h="924" extrusionOk="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1" name="Google Shape;24681;p76"/>
            <p:cNvSpPr/>
            <p:nvPr/>
          </p:nvSpPr>
          <p:spPr>
            <a:xfrm>
              <a:off x="1529828" y="2015993"/>
              <a:ext cx="15122" cy="27693"/>
            </a:xfrm>
            <a:custGeom>
              <a:avLst/>
              <a:gdLst/>
              <a:ahLst/>
              <a:cxnLst/>
              <a:rect l="l" t="t" r="r" b="b"/>
              <a:pathLst>
                <a:path w="581" h="1064" extrusionOk="0">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2" name="Google Shape;24682;p76"/>
            <p:cNvSpPr/>
            <p:nvPr/>
          </p:nvSpPr>
          <p:spPr>
            <a:xfrm>
              <a:off x="1507757" y="2006076"/>
              <a:ext cx="19625" cy="44689"/>
            </a:xfrm>
            <a:custGeom>
              <a:avLst/>
              <a:gdLst/>
              <a:ahLst/>
              <a:cxnLst/>
              <a:rect l="l" t="t" r="r" b="b"/>
              <a:pathLst>
                <a:path w="754" h="1717" extrusionOk="0">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76"/>
            <p:cNvSpPr/>
            <p:nvPr/>
          </p:nvSpPr>
          <p:spPr>
            <a:xfrm>
              <a:off x="1484670" y="2042281"/>
              <a:ext cx="20275" cy="81622"/>
            </a:xfrm>
            <a:custGeom>
              <a:avLst/>
              <a:gdLst/>
              <a:ahLst/>
              <a:cxnLst/>
              <a:rect l="l" t="t" r="r" b="b"/>
              <a:pathLst>
                <a:path w="779" h="3136" extrusionOk="0">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76"/>
            <p:cNvSpPr/>
            <p:nvPr/>
          </p:nvSpPr>
          <p:spPr>
            <a:xfrm>
              <a:off x="1657571" y="2125699"/>
              <a:ext cx="9370" cy="22019"/>
            </a:xfrm>
            <a:custGeom>
              <a:avLst/>
              <a:gdLst/>
              <a:ahLst/>
              <a:cxnLst/>
              <a:rect l="l" t="t" r="r" b="b"/>
              <a:pathLst>
                <a:path w="360" h="846" extrusionOk="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76"/>
            <p:cNvSpPr/>
            <p:nvPr/>
          </p:nvSpPr>
          <p:spPr>
            <a:xfrm>
              <a:off x="1677065" y="2129577"/>
              <a:ext cx="9838" cy="20874"/>
            </a:xfrm>
            <a:custGeom>
              <a:avLst/>
              <a:gdLst/>
              <a:ahLst/>
              <a:cxnLst/>
              <a:rect l="l" t="t" r="r" b="b"/>
              <a:pathLst>
                <a:path w="378" h="802" extrusionOk="0">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76"/>
            <p:cNvSpPr/>
            <p:nvPr/>
          </p:nvSpPr>
          <p:spPr>
            <a:xfrm>
              <a:off x="1618478" y="2116459"/>
              <a:ext cx="9812" cy="43206"/>
            </a:xfrm>
            <a:custGeom>
              <a:avLst/>
              <a:gdLst/>
              <a:ahLst/>
              <a:cxnLst/>
              <a:rect l="l" t="t" r="r" b="b"/>
              <a:pathLst>
                <a:path w="377" h="1660" extrusionOk="0">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76"/>
            <p:cNvSpPr/>
            <p:nvPr/>
          </p:nvSpPr>
          <p:spPr>
            <a:xfrm>
              <a:off x="1638337" y="2122029"/>
              <a:ext cx="9188" cy="25689"/>
            </a:xfrm>
            <a:custGeom>
              <a:avLst/>
              <a:gdLst/>
              <a:ahLst/>
              <a:cxnLst/>
              <a:rect l="l" t="t" r="r" b="b"/>
              <a:pathLst>
                <a:path w="353" h="987" extrusionOk="0">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76"/>
            <p:cNvSpPr/>
            <p:nvPr/>
          </p:nvSpPr>
          <p:spPr>
            <a:xfrm>
              <a:off x="1597864" y="2146312"/>
              <a:ext cx="29515" cy="73085"/>
            </a:xfrm>
            <a:custGeom>
              <a:avLst/>
              <a:gdLst/>
              <a:ahLst/>
              <a:cxnLst/>
              <a:rect l="l" t="t" r="r" b="b"/>
              <a:pathLst>
                <a:path w="1134" h="2808" extrusionOk="0">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9" name="Google Shape;24689;p76"/>
            <p:cNvSpPr/>
            <p:nvPr/>
          </p:nvSpPr>
          <p:spPr>
            <a:xfrm>
              <a:off x="1440814" y="2002719"/>
              <a:ext cx="18896" cy="13014"/>
            </a:xfrm>
            <a:custGeom>
              <a:avLst/>
              <a:gdLst/>
              <a:ahLst/>
              <a:cxnLst/>
              <a:rect l="l" t="t" r="r" b="b"/>
              <a:pathLst>
                <a:path w="726" h="500" extrusionOk="0">
                  <a:moveTo>
                    <a:pt x="0" y="0"/>
                  </a:moveTo>
                  <a:lnTo>
                    <a:pt x="510" y="500"/>
                  </a:lnTo>
                  <a:lnTo>
                    <a:pt x="725" y="46"/>
                  </a:lnTo>
                  <a:lnTo>
                    <a:pt x="0"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76"/>
            <p:cNvSpPr/>
            <p:nvPr/>
          </p:nvSpPr>
          <p:spPr>
            <a:xfrm>
              <a:off x="1585136" y="2057376"/>
              <a:ext cx="17881" cy="20536"/>
            </a:xfrm>
            <a:custGeom>
              <a:avLst/>
              <a:gdLst/>
              <a:ahLst/>
              <a:cxnLst/>
              <a:rect l="l" t="t" r="r" b="b"/>
              <a:pathLst>
                <a:path w="687" h="789" extrusionOk="0">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76"/>
            <p:cNvSpPr/>
            <p:nvPr/>
          </p:nvSpPr>
          <p:spPr>
            <a:xfrm>
              <a:off x="1462963" y="2007117"/>
              <a:ext cx="43622" cy="30608"/>
            </a:xfrm>
            <a:custGeom>
              <a:avLst/>
              <a:gdLst/>
              <a:ahLst/>
              <a:cxnLst/>
              <a:rect l="l" t="t" r="r" b="b"/>
              <a:pathLst>
                <a:path w="1676" h="1176" extrusionOk="0">
                  <a:moveTo>
                    <a:pt x="254" y="0"/>
                  </a:moveTo>
                  <a:lnTo>
                    <a:pt x="1" y="532"/>
                  </a:lnTo>
                  <a:lnTo>
                    <a:pt x="1524" y="1175"/>
                  </a:lnTo>
                  <a:lnTo>
                    <a:pt x="1675" y="598"/>
                  </a:lnTo>
                  <a:lnTo>
                    <a:pt x="254" y="0"/>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2" name="Google Shape;24692;p76"/>
            <p:cNvSpPr/>
            <p:nvPr/>
          </p:nvSpPr>
          <p:spPr>
            <a:xfrm>
              <a:off x="1605828" y="2067085"/>
              <a:ext cx="16059" cy="17829"/>
            </a:xfrm>
            <a:custGeom>
              <a:avLst/>
              <a:gdLst/>
              <a:ahLst/>
              <a:cxnLst/>
              <a:rect l="l" t="t" r="r" b="b"/>
              <a:pathLst>
                <a:path w="617" h="685" extrusionOk="0">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3" name="Google Shape;24693;p76"/>
            <p:cNvSpPr/>
            <p:nvPr/>
          </p:nvSpPr>
          <p:spPr>
            <a:xfrm>
              <a:off x="1369186" y="2260495"/>
              <a:ext cx="71550" cy="17621"/>
            </a:xfrm>
            <a:custGeom>
              <a:avLst/>
              <a:gdLst/>
              <a:ahLst/>
              <a:cxnLst/>
              <a:rect l="l" t="t" r="r" b="b"/>
              <a:pathLst>
                <a:path w="2749" h="677" extrusionOk="0">
                  <a:moveTo>
                    <a:pt x="1" y="1"/>
                  </a:moveTo>
                  <a:lnTo>
                    <a:pt x="1" y="676"/>
                  </a:lnTo>
                  <a:lnTo>
                    <a:pt x="2749" y="676"/>
                  </a:lnTo>
                  <a:lnTo>
                    <a:pt x="2749"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76"/>
            <p:cNvSpPr/>
            <p:nvPr/>
          </p:nvSpPr>
          <p:spPr>
            <a:xfrm>
              <a:off x="1369186" y="2289360"/>
              <a:ext cx="71550" cy="44429"/>
            </a:xfrm>
            <a:custGeom>
              <a:avLst/>
              <a:gdLst/>
              <a:ahLst/>
              <a:cxnLst/>
              <a:rect l="l" t="t" r="r" b="b"/>
              <a:pathLst>
                <a:path w="2749" h="1707" extrusionOk="0">
                  <a:moveTo>
                    <a:pt x="1" y="0"/>
                  </a:moveTo>
                  <a:lnTo>
                    <a:pt x="1" y="1707"/>
                  </a:lnTo>
                  <a:lnTo>
                    <a:pt x="2749" y="1707"/>
                  </a:lnTo>
                  <a:lnTo>
                    <a:pt x="2749" y="0"/>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5" name="Google Shape;24695;p76"/>
            <p:cNvSpPr/>
            <p:nvPr/>
          </p:nvSpPr>
          <p:spPr>
            <a:xfrm>
              <a:off x="1381289" y="2260495"/>
              <a:ext cx="59447" cy="17621"/>
            </a:xfrm>
            <a:custGeom>
              <a:avLst/>
              <a:gdLst/>
              <a:ahLst/>
              <a:cxnLst/>
              <a:rect l="l" t="t" r="r" b="b"/>
              <a:pathLst>
                <a:path w="2284" h="677" extrusionOk="0">
                  <a:moveTo>
                    <a:pt x="0" y="1"/>
                  </a:moveTo>
                  <a:lnTo>
                    <a:pt x="0" y="676"/>
                  </a:lnTo>
                  <a:lnTo>
                    <a:pt x="2284" y="676"/>
                  </a:lnTo>
                  <a:lnTo>
                    <a:pt x="2284"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6" name="Google Shape;24696;p76"/>
            <p:cNvSpPr/>
            <p:nvPr/>
          </p:nvSpPr>
          <p:spPr>
            <a:xfrm>
              <a:off x="1381289" y="2289360"/>
              <a:ext cx="59447" cy="44429"/>
            </a:xfrm>
            <a:custGeom>
              <a:avLst/>
              <a:gdLst/>
              <a:ahLst/>
              <a:cxnLst/>
              <a:rect l="l" t="t" r="r" b="b"/>
              <a:pathLst>
                <a:path w="2284" h="1707" extrusionOk="0">
                  <a:moveTo>
                    <a:pt x="0" y="0"/>
                  </a:moveTo>
                  <a:lnTo>
                    <a:pt x="0" y="1707"/>
                  </a:lnTo>
                  <a:lnTo>
                    <a:pt x="2284" y="1707"/>
                  </a:lnTo>
                  <a:lnTo>
                    <a:pt x="2284"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76"/>
            <p:cNvSpPr/>
            <p:nvPr/>
          </p:nvSpPr>
          <p:spPr>
            <a:xfrm>
              <a:off x="1613897" y="2258387"/>
              <a:ext cx="71550" cy="75402"/>
            </a:xfrm>
            <a:custGeom>
              <a:avLst/>
              <a:gdLst/>
              <a:ahLst/>
              <a:cxnLst/>
              <a:rect l="l" t="t" r="r" b="b"/>
              <a:pathLst>
                <a:path w="2749" h="2897" extrusionOk="0">
                  <a:moveTo>
                    <a:pt x="0" y="1"/>
                  </a:moveTo>
                  <a:lnTo>
                    <a:pt x="0" y="2897"/>
                  </a:lnTo>
                  <a:lnTo>
                    <a:pt x="2748" y="2897"/>
                  </a:lnTo>
                  <a:lnTo>
                    <a:pt x="2748"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76"/>
            <p:cNvSpPr/>
            <p:nvPr/>
          </p:nvSpPr>
          <p:spPr>
            <a:xfrm>
              <a:off x="1613897" y="2229470"/>
              <a:ext cx="71550" cy="17699"/>
            </a:xfrm>
            <a:custGeom>
              <a:avLst/>
              <a:gdLst/>
              <a:ahLst/>
              <a:cxnLst/>
              <a:rect l="l" t="t" r="r" b="b"/>
              <a:pathLst>
                <a:path w="2749" h="680" extrusionOk="0">
                  <a:moveTo>
                    <a:pt x="0" y="0"/>
                  </a:moveTo>
                  <a:lnTo>
                    <a:pt x="0" y="679"/>
                  </a:lnTo>
                  <a:lnTo>
                    <a:pt x="2748" y="679"/>
                  </a:lnTo>
                  <a:lnTo>
                    <a:pt x="2748"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76"/>
            <p:cNvSpPr/>
            <p:nvPr/>
          </p:nvSpPr>
          <p:spPr>
            <a:xfrm>
              <a:off x="1629357" y="2258387"/>
              <a:ext cx="56089" cy="75402"/>
            </a:xfrm>
            <a:custGeom>
              <a:avLst/>
              <a:gdLst/>
              <a:ahLst/>
              <a:cxnLst/>
              <a:rect l="l" t="t" r="r" b="b"/>
              <a:pathLst>
                <a:path w="2155" h="2897" extrusionOk="0">
                  <a:moveTo>
                    <a:pt x="1" y="1"/>
                  </a:moveTo>
                  <a:lnTo>
                    <a:pt x="1" y="2897"/>
                  </a:lnTo>
                  <a:lnTo>
                    <a:pt x="2154" y="2897"/>
                  </a:lnTo>
                  <a:lnTo>
                    <a:pt x="2154"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0" name="Google Shape;24700;p76"/>
            <p:cNvSpPr/>
            <p:nvPr/>
          </p:nvSpPr>
          <p:spPr>
            <a:xfrm>
              <a:off x="1629357" y="2229470"/>
              <a:ext cx="56089" cy="17699"/>
            </a:xfrm>
            <a:custGeom>
              <a:avLst/>
              <a:gdLst/>
              <a:ahLst/>
              <a:cxnLst/>
              <a:rect l="l" t="t" r="r" b="b"/>
              <a:pathLst>
                <a:path w="2155" h="680" extrusionOk="0">
                  <a:moveTo>
                    <a:pt x="1" y="0"/>
                  </a:moveTo>
                  <a:lnTo>
                    <a:pt x="1" y="679"/>
                  </a:lnTo>
                  <a:lnTo>
                    <a:pt x="2154" y="679"/>
                  </a:lnTo>
                  <a:lnTo>
                    <a:pt x="2154" y="0"/>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1" name="Google Shape;24701;p76"/>
            <p:cNvSpPr/>
            <p:nvPr/>
          </p:nvSpPr>
          <p:spPr>
            <a:xfrm>
              <a:off x="1489798" y="2134574"/>
              <a:ext cx="71550" cy="17699"/>
            </a:xfrm>
            <a:custGeom>
              <a:avLst/>
              <a:gdLst/>
              <a:ahLst/>
              <a:cxnLst/>
              <a:rect l="l" t="t" r="r" b="b"/>
              <a:pathLst>
                <a:path w="2749" h="680" extrusionOk="0">
                  <a:moveTo>
                    <a:pt x="1" y="1"/>
                  </a:moveTo>
                  <a:lnTo>
                    <a:pt x="1" y="680"/>
                  </a:lnTo>
                  <a:lnTo>
                    <a:pt x="2749" y="680"/>
                  </a:lnTo>
                  <a:lnTo>
                    <a:pt x="2749" y="1"/>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76"/>
            <p:cNvSpPr/>
            <p:nvPr/>
          </p:nvSpPr>
          <p:spPr>
            <a:xfrm>
              <a:off x="1489798" y="2163517"/>
              <a:ext cx="71550" cy="170272"/>
            </a:xfrm>
            <a:custGeom>
              <a:avLst/>
              <a:gdLst/>
              <a:ahLst/>
              <a:cxnLst/>
              <a:rect l="l" t="t" r="r" b="b"/>
              <a:pathLst>
                <a:path w="2749" h="6542" extrusionOk="0">
                  <a:moveTo>
                    <a:pt x="1" y="1"/>
                  </a:moveTo>
                  <a:lnTo>
                    <a:pt x="1" y="6542"/>
                  </a:lnTo>
                  <a:lnTo>
                    <a:pt x="2749" y="6542"/>
                  </a:lnTo>
                  <a:lnTo>
                    <a:pt x="2749"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76"/>
            <p:cNvSpPr/>
            <p:nvPr/>
          </p:nvSpPr>
          <p:spPr>
            <a:xfrm>
              <a:off x="1501068" y="2134574"/>
              <a:ext cx="60280" cy="17699"/>
            </a:xfrm>
            <a:custGeom>
              <a:avLst/>
              <a:gdLst/>
              <a:ahLst/>
              <a:cxnLst/>
              <a:rect l="l" t="t" r="r" b="b"/>
              <a:pathLst>
                <a:path w="2316" h="680" extrusionOk="0">
                  <a:moveTo>
                    <a:pt x="0" y="1"/>
                  </a:moveTo>
                  <a:lnTo>
                    <a:pt x="0" y="680"/>
                  </a:lnTo>
                  <a:lnTo>
                    <a:pt x="2316" y="680"/>
                  </a:lnTo>
                  <a:lnTo>
                    <a:pt x="2316" y="1"/>
                  </a:lnTo>
                  <a:close/>
                </a:path>
              </a:pathLst>
            </a:custGeom>
            <a:solidFill>
              <a:srgbClr val="F8FAF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76"/>
            <p:cNvSpPr/>
            <p:nvPr/>
          </p:nvSpPr>
          <p:spPr>
            <a:xfrm>
              <a:off x="1501068" y="2163517"/>
              <a:ext cx="65511" cy="170272"/>
            </a:xfrm>
            <a:custGeom>
              <a:avLst/>
              <a:gdLst/>
              <a:ahLst/>
              <a:cxnLst/>
              <a:rect l="l" t="t" r="r" b="b"/>
              <a:pathLst>
                <a:path w="2517" h="6542" extrusionOk="0">
                  <a:moveTo>
                    <a:pt x="0" y="1"/>
                  </a:moveTo>
                  <a:lnTo>
                    <a:pt x="0" y="6542"/>
                  </a:lnTo>
                  <a:lnTo>
                    <a:pt x="2516" y="6542"/>
                  </a:lnTo>
                  <a:lnTo>
                    <a:pt x="2516" y="1"/>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76"/>
            <p:cNvSpPr/>
            <p:nvPr/>
          </p:nvSpPr>
          <p:spPr>
            <a:xfrm>
              <a:off x="1461948" y="2013806"/>
              <a:ext cx="43804" cy="24934"/>
            </a:xfrm>
            <a:custGeom>
              <a:avLst/>
              <a:gdLst/>
              <a:ahLst/>
              <a:cxnLst/>
              <a:rect l="l" t="t" r="r" b="b"/>
              <a:pathLst>
                <a:path w="1683" h="958" extrusionOk="0">
                  <a:moveTo>
                    <a:pt x="135" y="0"/>
                  </a:moveTo>
                  <a:lnTo>
                    <a:pt x="1" y="282"/>
                  </a:lnTo>
                  <a:lnTo>
                    <a:pt x="1605" y="957"/>
                  </a:lnTo>
                  <a:lnTo>
                    <a:pt x="1683" y="658"/>
                  </a:lnTo>
                  <a:lnTo>
                    <a:pt x="135"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76"/>
            <p:cNvSpPr/>
            <p:nvPr/>
          </p:nvSpPr>
          <p:spPr>
            <a:xfrm>
              <a:off x="1584225" y="2065159"/>
              <a:ext cx="15044" cy="12962"/>
            </a:xfrm>
            <a:custGeom>
              <a:avLst/>
              <a:gdLst/>
              <a:ahLst/>
              <a:cxnLst/>
              <a:rect l="l" t="t" r="r" b="b"/>
              <a:pathLst>
                <a:path w="578" h="498" extrusionOk="0">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76"/>
            <p:cNvSpPr/>
            <p:nvPr/>
          </p:nvSpPr>
          <p:spPr>
            <a:xfrm>
              <a:off x="1629643" y="2118567"/>
              <a:ext cx="11556" cy="30608"/>
            </a:xfrm>
            <a:custGeom>
              <a:avLst/>
              <a:gdLst/>
              <a:ahLst/>
              <a:cxnLst/>
              <a:rect l="l" t="t" r="r" b="b"/>
              <a:pathLst>
                <a:path w="444" h="1176" extrusionOk="0">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76"/>
            <p:cNvSpPr/>
            <p:nvPr/>
          </p:nvSpPr>
          <p:spPr>
            <a:xfrm>
              <a:off x="1649060" y="2121664"/>
              <a:ext cx="11478" cy="27511"/>
            </a:xfrm>
            <a:custGeom>
              <a:avLst/>
              <a:gdLst/>
              <a:ahLst/>
              <a:cxnLst/>
              <a:rect l="l" t="t" r="r" b="b"/>
              <a:pathLst>
                <a:path w="441" h="1057" extrusionOk="0">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76"/>
            <p:cNvSpPr/>
            <p:nvPr/>
          </p:nvSpPr>
          <p:spPr>
            <a:xfrm>
              <a:off x="1668476" y="2129186"/>
              <a:ext cx="11556" cy="22722"/>
            </a:xfrm>
            <a:custGeom>
              <a:avLst/>
              <a:gdLst/>
              <a:ahLst/>
              <a:cxnLst/>
              <a:rect l="l" t="t" r="r" b="b"/>
              <a:pathLst>
                <a:path w="444" h="873" extrusionOk="0">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76"/>
            <p:cNvSpPr/>
            <p:nvPr/>
          </p:nvSpPr>
          <p:spPr>
            <a:xfrm>
              <a:off x="1587505" y="2106647"/>
              <a:ext cx="114053" cy="238672"/>
            </a:xfrm>
            <a:custGeom>
              <a:avLst/>
              <a:gdLst/>
              <a:ahLst/>
              <a:cxnLst/>
              <a:rect l="l" t="t" r="r" b="b"/>
              <a:pathLst>
                <a:path w="4382" h="9170" extrusionOk="0">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76"/>
            <p:cNvSpPr/>
            <p:nvPr/>
          </p:nvSpPr>
          <p:spPr>
            <a:xfrm>
              <a:off x="1385037" y="2150112"/>
              <a:ext cx="11296" cy="30010"/>
            </a:xfrm>
            <a:custGeom>
              <a:avLst/>
              <a:gdLst/>
              <a:ahLst/>
              <a:cxnLst/>
              <a:rect l="l" t="t" r="r" b="b"/>
              <a:pathLst>
                <a:path w="434" h="1153" extrusionOk="0">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76"/>
            <p:cNvSpPr/>
            <p:nvPr/>
          </p:nvSpPr>
          <p:spPr>
            <a:xfrm>
              <a:off x="1404271" y="2152637"/>
              <a:ext cx="11556" cy="27485"/>
            </a:xfrm>
            <a:custGeom>
              <a:avLst/>
              <a:gdLst/>
              <a:ahLst/>
              <a:cxnLst/>
              <a:rect l="l" t="t" r="r" b="b"/>
              <a:pathLst>
                <a:path w="444" h="1056" extrusionOk="0">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3" name="Google Shape;24713;p76"/>
            <p:cNvSpPr/>
            <p:nvPr/>
          </p:nvSpPr>
          <p:spPr>
            <a:xfrm>
              <a:off x="1423766" y="2160133"/>
              <a:ext cx="11478" cy="22748"/>
            </a:xfrm>
            <a:custGeom>
              <a:avLst/>
              <a:gdLst/>
              <a:ahLst/>
              <a:cxnLst/>
              <a:rect l="l" t="t" r="r" b="b"/>
              <a:pathLst>
                <a:path w="441" h="874" extrusionOk="0">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76"/>
            <p:cNvSpPr/>
            <p:nvPr/>
          </p:nvSpPr>
          <p:spPr>
            <a:xfrm>
              <a:off x="1342820" y="2137593"/>
              <a:ext cx="114026" cy="207830"/>
            </a:xfrm>
            <a:custGeom>
              <a:avLst/>
              <a:gdLst/>
              <a:ahLst/>
              <a:cxnLst/>
              <a:rect l="l" t="t" r="r" b="b"/>
              <a:pathLst>
                <a:path w="4381" h="7985" extrusionOk="0">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5" name="Google Shape;24715;p76"/>
            <p:cNvSpPr/>
            <p:nvPr/>
          </p:nvSpPr>
          <p:spPr>
            <a:xfrm>
              <a:off x="1449325" y="1994624"/>
              <a:ext cx="182895" cy="350695"/>
            </a:xfrm>
            <a:custGeom>
              <a:avLst/>
              <a:gdLst/>
              <a:ahLst/>
              <a:cxnLst/>
              <a:rect l="l" t="t" r="r" b="b"/>
              <a:pathLst>
                <a:path w="7027" h="13474" extrusionOk="0">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76"/>
            <p:cNvSpPr/>
            <p:nvPr/>
          </p:nvSpPr>
          <p:spPr>
            <a:xfrm>
              <a:off x="1421580" y="1992178"/>
              <a:ext cx="51222" cy="37115"/>
            </a:xfrm>
            <a:custGeom>
              <a:avLst/>
              <a:gdLst/>
              <a:ahLst/>
              <a:cxnLst/>
              <a:rect l="l" t="t" r="r" b="b"/>
              <a:pathLst>
                <a:path w="1968" h="1426" extrusionOk="0">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17" name="Google Shape;24717;p76"/>
          <p:cNvGrpSpPr/>
          <p:nvPr/>
        </p:nvGrpSpPr>
        <p:grpSpPr>
          <a:xfrm>
            <a:off x="7959662" y="2436857"/>
            <a:ext cx="352829" cy="347467"/>
            <a:chOff x="7959662" y="2436857"/>
            <a:chExt cx="352829" cy="347467"/>
          </a:xfrm>
        </p:grpSpPr>
        <p:sp>
          <p:nvSpPr>
            <p:cNvPr id="24718" name="Google Shape;24718;p76"/>
            <p:cNvSpPr/>
            <p:nvPr/>
          </p:nvSpPr>
          <p:spPr>
            <a:xfrm>
              <a:off x="8032643" y="2534122"/>
              <a:ext cx="115666" cy="189064"/>
            </a:xfrm>
            <a:custGeom>
              <a:avLst/>
              <a:gdLst/>
              <a:ahLst/>
              <a:cxnLst/>
              <a:rect l="l" t="t" r="r" b="b"/>
              <a:pathLst>
                <a:path w="4444" h="7264" extrusionOk="0">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9" name="Google Shape;24719;p76"/>
            <p:cNvSpPr/>
            <p:nvPr/>
          </p:nvSpPr>
          <p:spPr>
            <a:xfrm>
              <a:off x="8136024" y="2452526"/>
              <a:ext cx="81622" cy="43544"/>
            </a:xfrm>
            <a:custGeom>
              <a:avLst/>
              <a:gdLst/>
              <a:ahLst/>
              <a:cxnLst/>
              <a:rect l="l" t="t" r="r" b="b"/>
              <a:pathLst>
                <a:path w="3136" h="1673" extrusionOk="0">
                  <a:moveTo>
                    <a:pt x="0" y="1"/>
                  </a:moveTo>
                  <a:lnTo>
                    <a:pt x="0" y="1672"/>
                  </a:lnTo>
                  <a:lnTo>
                    <a:pt x="3135" y="1672"/>
                  </a:lnTo>
                  <a:lnTo>
                    <a:pt x="2717" y="838"/>
                  </a:lnTo>
                  <a:lnTo>
                    <a:pt x="3135" y="1"/>
                  </a:ln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76"/>
            <p:cNvSpPr/>
            <p:nvPr/>
          </p:nvSpPr>
          <p:spPr>
            <a:xfrm>
              <a:off x="8136024" y="2452526"/>
              <a:ext cx="16319" cy="43544"/>
            </a:xfrm>
            <a:custGeom>
              <a:avLst/>
              <a:gdLst/>
              <a:ahLst/>
              <a:cxnLst/>
              <a:rect l="l" t="t" r="r" b="b"/>
              <a:pathLst>
                <a:path w="627" h="1673" extrusionOk="0">
                  <a:moveTo>
                    <a:pt x="0" y="1"/>
                  </a:moveTo>
                  <a:lnTo>
                    <a:pt x="0" y="1672"/>
                  </a:lnTo>
                  <a:lnTo>
                    <a:pt x="627" y="1672"/>
                  </a:lnTo>
                  <a:lnTo>
                    <a:pt x="627" y="1"/>
                  </a:ln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76"/>
            <p:cNvSpPr/>
            <p:nvPr/>
          </p:nvSpPr>
          <p:spPr>
            <a:xfrm>
              <a:off x="8032643" y="2554372"/>
              <a:ext cx="16319" cy="88572"/>
            </a:xfrm>
            <a:custGeom>
              <a:avLst/>
              <a:gdLst/>
              <a:ahLst/>
              <a:cxnLst/>
              <a:rect l="l" t="t" r="r" b="b"/>
              <a:pathLst>
                <a:path w="627" h="3403" extrusionOk="0">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76"/>
            <p:cNvSpPr/>
            <p:nvPr/>
          </p:nvSpPr>
          <p:spPr>
            <a:xfrm>
              <a:off x="8043522" y="2632038"/>
              <a:ext cx="49036" cy="97994"/>
            </a:xfrm>
            <a:custGeom>
              <a:avLst/>
              <a:gdLst/>
              <a:ahLst/>
              <a:cxnLst/>
              <a:rect l="l" t="t" r="r" b="b"/>
              <a:pathLst>
                <a:path w="1884" h="3765" extrusionOk="0">
                  <a:moveTo>
                    <a:pt x="1" y="0"/>
                  </a:moveTo>
                  <a:lnTo>
                    <a:pt x="1" y="3765"/>
                  </a:lnTo>
                  <a:lnTo>
                    <a:pt x="1883" y="3765"/>
                  </a:lnTo>
                  <a:lnTo>
                    <a:pt x="1883"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76"/>
            <p:cNvSpPr/>
            <p:nvPr/>
          </p:nvSpPr>
          <p:spPr>
            <a:xfrm>
              <a:off x="7967340" y="2659236"/>
              <a:ext cx="337290" cy="119700"/>
            </a:xfrm>
            <a:custGeom>
              <a:avLst/>
              <a:gdLst/>
              <a:ahLst/>
              <a:cxnLst/>
              <a:rect l="l" t="t" r="r" b="b"/>
              <a:pathLst>
                <a:path w="12959" h="4599" extrusionOk="0">
                  <a:moveTo>
                    <a:pt x="6481" y="0"/>
                  </a:moveTo>
                  <a:lnTo>
                    <a:pt x="0" y="4599"/>
                  </a:lnTo>
                  <a:lnTo>
                    <a:pt x="12959" y="4599"/>
                  </a:lnTo>
                  <a:lnTo>
                    <a:pt x="6481" y="0"/>
                  </a:ln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76"/>
            <p:cNvSpPr/>
            <p:nvPr/>
          </p:nvSpPr>
          <p:spPr>
            <a:xfrm>
              <a:off x="7967340" y="2659236"/>
              <a:ext cx="174931" cy="119700"/>
            </a:xfrm>
            <a:custGeom>
              <a:avLst/>
              <a:gdLst/>
              <a:ahLst/>
              <a:cxnLst/>
              <a:rect l="l" t="t" r="r" b="b"/>
              <a:pathLst>
                <a:path w="6721" h="4599" extrusionOk="0">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76"/>
            <p:cNvSpPr/>
            <p:nvPr/>
          </p:nvSpPr>
          <p:spPr>
            <a:xfrm>
              <a:off x="8054428" y="2528734"/>
              <a:ext cx="21733" cy="27225"/>
            </a:xfrm>
            <a:custGeom>
              <a:avLst/>
              <a:gdLst/>
              <a:ahLst/>
              <a:cxnLst/>
              <a:rect l="l" t="t" r="r" b="b"/>
              <a:pathLst>
                <a:path w="835" h="1046" extrusionOk="0">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76"/>
            <p:cNvSpPr/>
            <p:nvPr/>
          </p:nvSpPr>
          <p:spPr>
            <a:xfrm>
              <a:off x="8043522" y="2485138"/>
              <a:ext cx="43544" cy="49010"/>
            </a:xfrm>
            <a:custGeom>
              <a:avLst/>
              <a:gdLst/>
              <a:ahLst/>
              <a:cxnLst/>
              <a:rect l="l" t="t" r="r" b="b"/>
              <a:pathLst>
                <a:path w="1673" h="1883" extrusionOk="0">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7" name="Google Shape;24727;p76"/>
            <p:cNvSpPr/>
            <p:nvPr/>
          </p:nvSpPr>
          <p:spPr>
            <a:xfrm>
              <a:off x="8043522" y="2485243"/>
              <a:ext cx="29984" cy="48958"/>
            </a:xfrm>
            <a:custGeom>
              <a:avLst/>
              <a:gdLst/>
              <a:ahLst/>
              <a:cxnLst/>
              <a:rect l="l" t="t" r="r" b="b"/>
              <a:pathLst>
                <a:path w="1152" h="1881" extrusionOk="0">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76"/>
            <p:cNvSpPr/>
            <p:nvPr/>
          </p:nvSpPr>
          <p:spPr>
            <a:xfrm>
              <a:off x="8043522" y="2485138"/>
              <a:ext cx="43544" cy="21811"/>
            </a:xfrm>
            <a:custGeom>
              <a:avLst/>
              <a:gdLst/>
              <a:ahLst/>
              <a:cxnLst/>
              <a:rect l="l" t="t" r="r" b="b"/>
              <a:pathLst>
                <a:path w="1673" h="838" extrusionOk="0">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76"/>
            <p:cNvSpPr/>
            <p:nvPr/>
          </p:nvSpPr>
          <p:spPr>
            <a:xfrm>
              <a:off x="8043522" y="2485243"/>
              <a:ext cx="29984" cy="19807"/>
            </a:xfrm>
            <a:custGeom>
              <a:avLst/>
              <a:gdLst/>
              <a:ahLst/>
              <a:cxnLst/>
              <a:rect l="l" t="t" r="r" b="b"/>
              <a:pathLst>
                <a:path w="1152" h="761" extrusionOk="0">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76"/>
            <p:cNvSpPr/>
            <p:nvPr/>
          </p:nvSpPr>
          <p:spPr>
            <a:xfrm>
              <a:off x="8092532" y="2552003"/>
              <a:ext cx="55777" cy="45236"/>
            </a:xfrm>
            <a:custGeom>
              <a:avLst/>
              <a:gdLst/>
              <a:ahLst/>
              <a:cxnLst/>
              <a:rect l="l" t="t" r="r" b="b"/>
              <a:pathLst>
                <a:path w="2143" h="1738" extrusionOk="0">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76"/>
            <p:cNvSpPr/>
            <p:nvPr/>
          </p:nvSpPr>
          <p:spPr>
            <a:xfrm>
              <a:off x="7959662" y="2436857"/>
              <a:ext cx="352829" cy="347467"/>
            </a:xfrm>
            <a:custGeom>
              <a:avLst/>
              <a:gdLst/>
              <a:ahLst/>
              <a:cxnLst/>
              <a:rect l="l" t="t" r="r" b="b"/>
              <a:pathLst>
                <a:path w="13556" h="13350" extrusionOk="0">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76"/>
            <p:cNvSpPr/>
            <p:nvPr/>
          </p:nvSpPr>
          <p:spPr>
            <a:xfrm>
              <a:off x="8155466" y="2700464"/>
              <a:ext cx="64991" cy="45756"/>
            </a:xfrm>
            <a:custGeom>
              <a:avLst/>
              <a:gdLst/>
              <a:ahLst/>
              <a:cxnLst/>
              <a:rect l="l" t="t" r="r" b="b"/>
              <a:pathLst>
                <a:path w="2497" h="1758" extrusionOk="0">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76"/>
            <p:cNvSpPr/>
            <p:nvPr/>
          </p:nvSpPr>
          <p:spPr>
            <a:xfrm>
              <a:off x="8128268" y="2681152"/>
              <a:ext cx="25819" cy="18115"/>
            </a:xfrm>
            <a:custGeom>
              <a:avLst/>
              <a:gdLst/>
              <a:ahLst/>
              <a:cxnLst/>
              <a:rect l="l" t="t" r="r" b="b"/>
              <a:pathLst>
                <a:path w="992" h="696" extrusionOk="0">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4" name="Google Shape;24734;p76"/>
          <p:cNvGrpSpPr/>
          <p:nvPr/>
        </p:nvGrpSpPr>
        <p:grpSpPr>
          <a:xfrm>
            <a:off x="7009528" y="2897961"/>
            <a:ext cx="325578" cy="347207"/>
            <a:chOff x="7009528" y="2897961"/>
            <a:chExt cx="325578" cy="347207"/>
          </a:xfrm>
        </p:grpSpPr>
        <p:sp>
          <p:nvSpPr>
            <p:cNvPr id="24735" name="Google Shape;24735;p76"/>
            <p:cNvSpPr/>
            <p:nvPr/>
          </p:nvSpPr>
          <p:spPr>
            <a:xfrm>
              <a:off x="7068506" y="2961520"/>
              <a:ext cx="211109" cy="254965"/>
            </a:xfrm>
            <a:custGeom>
              <a:avLst/>
              <a:gdLst/>
              <a:ahLst/>
              <a:cxnLst/>
              <a:rect l="l" t="t" r="r" b="b"/>
              <a:pathLst>
                <a:path w="8111" h="9796" extrusionOk="0">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6" name="Google Shape;24736;p76"/>
            <p:cNvSpPr/>
            <p:nvPr/>
          </p:nvSpPr>
          <p:spPr>
            <a:xfrm>
              <a:off x="7090577" y="2978932"/>
              <a:ext cx="162307" cy="162281"/>
            </a:xfrm>
            <a:custGeom>
              <a:avLst/>
              <a:gdLst/>
              <a:ahLst/>
              <a:cxnLst/>
              <a:rect l="l" t="t" r="r" b="b"/>
              <a:pathLst>
                <a:path w="6236" h="6235" extrusionOk="0">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7" name="Google Shape;24737;p76"/>
            <p:cNvSpPr/>
            <p:nvPr/>
          </p:nvSpPr>
          <p:spPr>
            <a:xfrm>
              <a:off x="7107964" y="2996319"/>
              <a:ext cx="127509" cy="127509"/>
            </a:xfrm>
            <a:custGeom>
              <a:avLst/>
              <a:gdLst/>
              <a:ahLst/>
              <a:cxnLst/>
              <a:rect l="l" t="t" r="r" b="b"/>
              <a:pathLst>
                <a:path w="4899" h="4899" extrusionOk="0">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76"/>
            <p:cNvSpPr/>
            <p:nvPr/>
          </p:nvSpPr>
          <p:spPr>
            <a:xfrm>
              <a:off x="7154319" y="3216563"/>
              <a:ext cx="34825" cy="23112"/>
            </a:xfrm>
            <a:custGeom>
              <a:avLst/>
              <a:gdLst/>
              <a:ahLst/>
              <a:cxnLst/>
              <a:rect l="l" t="t" r="r" b="b"/>
              <a:pathLst>
                <a:path w="1338" h="888" extrusionOk="0">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9" name="Google Shape;24739;p76"/>
            <p:cNvSpPr/>
            <p:nvPr/>
          </p:nvSpPr>
          <p:spPr>
            <a:xfrm>
              <a:off x="7142762" y="3181764"/>
              <a:ext cx="57911" cy="34825"/>
            </a:xfrm>
            <a:custGeom>
              <a:avLst/>
              <a:gdLst/>
              <a:ahLst/>
              <a:cxnLst/>
              <a:rect l="l" t="t" r="r" b="b"/>
              <a:pathLst>
                <a:path w="2225" h="1338" extrusionOk="0">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76"/>
            <p:cNvSpPr/>
            <p:nvPr/>
          </p:nvSpPr>
          <p:spPr>
            <a:xfrm>
              <a:off x="7160357" y="3002175"/>
              <a:ext cx="22748" cy="92710"/>
            </a:xfrm>
            <a:custGeom>
              <a:avLst/>
              <a:gdLst/>
              <a:ahLst/>
              <a:cxnLst/>
              <a:rect l="l" t="t" r="r" b="b"/>
              <a:pathLst>
                <a:path w="874" h="3562" extrusionOk="0">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76"/>
            <p:cNvSpPr/>
            <p:nvPr/>
          </p:nvSpPr>
          <p:spPr>
            <a:xfrm>
              <a:off x="7163012" y="3118023"/>
              <a:ext cx="17438" cy="17438"/>
            </a:xfrm>
            <a:custGeom>
              <a:avLst/>
              <a:gdLst/>
              <a:ahLst/>
              <a:cxnLst/>
              <a:rect l="l" t="t" r="r" b="b"/>
              <a:pathLst>
                <a:path w="670" h="670" extrusionOk="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2" name="Google Shape;24742;p76"/>
            <p:cNvSpPr/>
            <p:nvPr/>
          </p:nvSpPr>
          <p:spPr>
            <a:xfrm>
              <a:off x="7062832" y="2956054"/>
              <a:ext cx="216783" cy="289113"/>
            </a:xfrm>
            <a:custGeom>
              <a:avLst/>
              <a:gdLst/>
              <a:ahLst/>
              <a:cxnLst/>
              <a:rect l="l" t="t" r="r" b="b"/>
              <a:pathLst>
                <a:path w="8329" h="11108" extrusionOk="0">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3" name="Google Shape;24743;p76"/>
            <p:cNvSpPr/>
            <p:nvPr/>
          </p:nvSpPr>
          <p:spPr>
            <a:xfrm>
              <a:off x="7286460" y="3054646"/>
              <a:ext cx="48645" cy="10853"/>
            </a:xfrm>
            <a:custGeom>
              <a:avLst/>
              <a:gdLst/>
              <a:ahLst/>
              <a:cxnLst/>
              <a:rect l="l" t="t" r="r" b="b"/>
              <a:pathLst>
                <a:path w="1869" h="417" extrusionOk="0">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76"/>
            <p:cNvSpPr/>
            <p:nvPr/>
          </p:nvSpPr>
          <p:spPr>
            <a:xfrm>
              <a:off x="7009528" y="3054646"/>
              <a:ext cx="45913" cy="10853"/>
            </a:xfrm>
            <a:custGeom>
              <a:avLst/>
              <a:gdLst/>
              <a:ahLst/>
              <a:cxnLst/>
              <a:rect l="l" t="t" r="r" b="b"/>
              <a:pathLst>
                <a:path w="1764" h="417" extrusionOk="0">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76"/>
            <p:cNvSpPr/>
            <p:nvPr/>
          </p:nvSpPr>
          <p:spPr>
            <a:xfrm>
              <a:off x="7166135" y="2897961"/>
              <a:ext cx="11192" cy="45913"/>
            </a:xfrm>
            <a:custGeom>
              <a:avLst/>
              <a:gdLst/>
              <a:ahLst/>
              <a:cxnLst/>
              <a:rect l="l" t="t" r="r" b="b"/>
              <a:pathLst>
                <a:path w="430" h="1764" extrusionOk="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76"/>
            <p:cNvSpPr/>
            <p:nvPr/>
          </p:nvSpPr>
          <p:spPr>
            <a:xfrm>
              <a:off x="7154761" y="2996683"/>
              <a:ext cx="33914" cy="103615"/>
            </a:xfrm>
            <a:custGeom>
              <a:avLst/>
              <a:gdLst/>
              <a:ahLst/>
              <a:cxnLst/>
              <a:rect l="l" t="t" r="r" b="b"/>
              <a:pathLst>
                <a:path w="1303" h="3981" extrusionOk="0">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76"/>
            <p:cNvSpPr/>
            <p:nvPr/>
          </p:nvSpPr>
          <p:spPr>
            <a:xfrm>
              <a:off x="7152861" y="3112635"/>
              <a:ext cx="32977" cy="28240"/>
            </a:xfrm>
            <a:custGeom>
              <a:avLst/>
              <a:gdLst/>
              <a:ahLst/>
              <a:cxnLst/>
              <a:rect l="l" t="t" r="r" b="b"/>
              <a:pathLst>
                <a:path w="1267" h="1085" extrusionOk="0">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8" name="Google Shape;24748;p76"/>
            <p:cNvSpPr/>
            <p:nvPr/>
          </p:nvSpPr>
          <p:spPr>
            <a:xfrm>
              <a:off x="7226285" y="2933957"/>
              <a:ext cx="22410" cy="26184"/>
            </a:xfrm>
            <a:custGeom>
              <a:avLst/>
              <a:gdLst/>
              <a:ahLst/>
              <a:cxnLst/>
              <a:rect l="l" t="t" r="r" b="b"/>
              <a:pathLst>
                <a:path w="861" h="1006" extrusionOk="0">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76"/>
            <p:cNvSpPr/>
            <p:nvPr/>
          </p:nvSpPr>
          <p:spPr>
            <a:xfrm>
              <a:off x="7095809" y="3160005"/>
              <a:ext cx="21264" cy="26106"/>
            </a:xfrm>
            <a:custGeom>
              <a:avLst/>
              <a:gdLst/>
              <a:ahLst/>
              <a:cxnLst/>
              <a:rect l="l" t="t" r="r" b="b"/>
              <a:pathLst>
                <a:path w="817" h="1003" extrusionOk="0">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76"/>
            <p:cNvSpPr/>
            <p:nvPr/>
          </p:nvSpPr>
          <p:spPr>
            <a:xfrm>
              <a:off x="7095158" y="2934321"/>
              <a:ext cx="22722" cy="25715"/>
            </a:xfrm>
            <a:custGeom>
              <a:avLst/>
              <a:gdLst/>
              <a:ahLst/>
              <a:cxnLst/>
              <a:rect l="l" t="t" r="r" b="b"/>
              <a:pathLst>
                <a:path w="873" h="988" extrusionOk="0">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1" name="Google Shape;24751;p76"/>
            <p:cNvSpPr/>
            <p:nvPr/>
          </p:nvSpPr>
          <p:spPr>
            <a:xfrm>
              <a:off x="7225087" y="3159771"/>
              <a:ext cx="23138" cy="26106"/>
            </a:xfrm>
            <a:custGeom>
              <a:avLst/>
              <a:gdLst/>
              <a:ahLst/>
              <a:cxnLst/>
              <a:rect l="l" t="t" r="r" b="b"/>
              <a:pathLst>
                <a:path w="889" h="1003" extrusionOk="0">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2" name="Google Shape;24752;p76"/>
            <p:cNvSpPr/>
            <p:nvPr/>
          </p:nvSpPr>
          <p:spPr>
            <a:xfrm>
              <a:off x="7268788" y="3115238"/>
              <a:ext cx="29775" cy="19937"/>
            </a:xfrm>
            <a:custGeom>
              <a:avLst/>
              <a:gdLst/>
              <a:ahLst/>
              <a:cxnLst/>
              <a:rect l="l" t="t" r="r" b="b"/>
              <a:pathLst>
                <a:path w="1144" h="766" extrusionOk="0">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76"/>
            <p:cNvSpPr/>
            <p:nvPr/>
          </p:nvSpPr>
          <p:spPr>
            <a:xfrm>
              <a:off x="7043467" y="2985101"/>
              <a:ext cx="30582" cy="19573"/>
            </a:xfrm>
            <a:custGeom>
              <a:avLst/>
              <a:gdLst/>
              <a:ahLst/>
              <a:cxnLst/>
              <a:rect l="l" t="t" r="r" b="b"/>
              <a:pathLst>
                <a:path w="1175" h="752" extrusionOk="0">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76"/>
            <p:cNvSpPr/>
            <p:nvPr/>
          </p:nvSpPr>
          <p:spPr>
            <a:xfrm>
              <a:off x="7269516" y="2985101"/>
              <a:ext cx="30400" cy="19573"/>
            </a:xfrm>
            <a:custGeom>
              <a:avLst/>
              <a:gdLst/>
              <a:ahLst/>
              <a:cxnLst/>
              <a:rect l="l" t="t" r="r" b="b"/>
              <a:pathLst>
                <a:path w="1168" h="752" extrusionOk="0">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76"/>
            <p:cNvSpPr/>
            <p:nvPr/>
          </p:nvSpPr>
          <p:spPr>
            <a:xfrm>
              <a:off x="7042947" y="3115368"/>
              <a:ext cx="29801" cy="19885"/>
            </a:xfrm>
            <a:custGeom>
              <a:avLst/>
              <a:gdLst/>
              <a:ahLst/>
              <a:cxnLst/>
              <a:rect l="l" t="t" r="r" b="b"/>
              <a:pathLst>
                <a:path w="1145" h="764" extrusionOk="0">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56" name="Google Shape;24756;p76"/>
          <p:cNvGrpSpPr/>
          <p:nvPr/>
        </p:nvGrpSpPr>
        <p:grpSpPr>
          <a:xfrm>
            <a:off x="6980143" y="1563869"/>
            <a:ext cx="456522" cy="279535"/>
            <a:chOff x="6980143" y="1563869"/>
            <a:chExt cx="456522" cy="279535"/>
          </a:xfrm>
        </p:grpSpPr>
        <p:sp>
          <p:nvSpPr>
            <p:cNvPr id="24757" name="Google Shape;24757;p76"/>
            <p:cNvSpPr/>
            <p:nvPr/>
          </p:nvSpPr>
          <p:spPr>
            <a:xfrm>
              <a:off x="6986832" y="1800329"/>
              <a:ext cx="443248" cy="36386"/>
            </a:xfrm>
            <a:custGeom>
              <a:avLst/>
              <a:gdLst/>
              <a:ahLst/>
              <a:cxnLst/>
              <a:rect l="l" t="t" r="r" b="b"/>
              <a:pathLst>
                <a:path w="17030" h="1398" extrusionOk="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76"/>
            <p:cNvSpPr/>
            <p:nvPr/>
          </p:nvSpPr>
          <p:spPr>
            <a:xfrm>
              <a:off x="6986832" y="1778622"/>
              <a:ext cx="443144" cy="21733"/>
            </a:xfrm>
            <a:custGeom>
              <a:avLst/>
              <a:gdLst/>
              <a:ahLst/>
              <a:cxnLst/>
              <a:rect l="l" t="t" r="r" b="b"/>
              <a:pathLst>
                <a:path w="17026" h="835" extrusionOk="0">
                  <a:moveTo>
                    <a:pt x="2160" y="1"/>
                  </a:moveTo>
                  <a:lnTo>
                    <a:pt x="0" y="835"/>
                  </a:lnTo>
                  <a:lnTo>
                    <a:pt x="17026" y="835"/>
                  </a:lnTo>
                  <a:lnTo>
                    <a:pt x="14866" y="1"/>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76"/>
            <p:cNvSpPr/>
            <p:nvPr/>
          </p:nvSpPr>
          <p:spPr>
            <a:xfrm>
              <a:off x="7043233" y="1570558"/>
              <a:ext cx="330627" cy="208090"/>
            </a:xfrm>
            <a:custGeom>
              <a:avLst/>
              <a:gdLst/>
              <a:ahLst/>
              <a:cxnLst/>
              <a:rect l="l" t="t" r="r" b="b"/>
              <a:pathLst>
                <a:path w="12703" h="7995" extrusionOk="0">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76"/>
            <p:cNvSpPr/>
            <p:nvPr/>
          </p:nvSpPr>
          <p:spPr>
            <a:xfrm>
              <a:off x="7043233" y="1591172"/>
              <a:ext cx="330523" cy="166888"/>
            </a:xfrm>
            <a:custGeom>
              <a:avLst/>
              <a:gdLst/>
              <a:ahLst/>
              <a:cxnLst/>
              <a:rect l="l" t="t" r="r" b="b"/>
              <a:pathLst>
                <a:path w="12699" h="6412" extrusionOk="0">
                  <a:moveTo>
                    <a:pt x="0" y="0"/>
                  </a:moveTo>
                  <a:lnTo>
                    <a:pt x="0" y="6411"/>
                  </a:lnTo>
                  <a:lnTo>
                    <a:pt x="12699" y="6411"/>
                  </a:lnTo>
                  <a:lnTo>
                    <a:pt x="12699"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1" name="Google Shape;24761;p76"/>
            <p:cNvSpPr/>
            <p:nvPr/>
          </p:nvSpPr>
          <p:spPr>
            <a:xfrm>
              <a:off x="7043233" y="1591172"/>
              <a:ext cx="124203" cy="166888"/>
            </a:xfrm>
            <a:custGeom>
              <a:avLst/>
              <a:gdLst/>
              <a:ahLst/>
              <a:cxnLst/>
              <a:rect l="l" t="t" r="r" b="b"/>
              <a:pathLst>
                <a:path w="4772" h="6412" extrusionOk="0">
                  <a:moveTo>
                    <a:pt x="0" y="0"/>
                  </a:moveTo>
                  <a:lnTo>
                    <a:pt x="0" y="6411"/>
                  </a:lnTo>
                  <a:lnTo>
                    <a:pt x="4771" y="6411"/>
                  </a:lnTo>
                  <a:lnTo>
                    <a:pt x="4771"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2" name="Google Shape;24762;p76"/>
            <p:cNvSpPr/>
            <p:nvPr/>
          </p:nvSpPr>
          <p:spPr>
            <a:xfrm>
              <a:off x="7074102" y="1625606"/>
              <a:ext cx="39848" cy="23008"/>
            </a:xfrm>
            <a:custGeom>
              <a:avLst/>
              <a:gdLst/>
              <a:ahLst/>
              <a:cxnLst/>
              <a:rect l="l" t="t" r="r" b="b"/>
              <a:pathLst>
                <a:path w="1531" h="884" extrusionOk="0">
                  <a:moveTo>
                    <a:pt x="0" y="0"/>
                  </a:moveTo>
                  <a:lnTo>
                    <a:pt x="0" y="883"/>
                  </a:lnTo>
                  <a:lnTo>
                    <a:pt x="1531" y="883"/>
                  </a:lnTo>
                  <a:lnTo>
                    <a:pt x="153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3" name="Google Shape;24763;p76"/>
            <p:cNvSpPr/>
            <p:nvPr/>
          </p:nvSpPr>
          <p:spPr>
            <a:xfrm>
              <a:off x="7105309" y="1687968"/>
              <a:ext cx="39874" cy="23008"/>
            </a:xfrm>
            <a:custGeom>
              <a:avLst/>
              <a:gdLst/>
              <a:ahLst/>
              <a:cxnLst/>
              <a:rect l="l" t="t" r="r" b="b"/>
              <a:pathLst>
                <a:path w="1532" h="884" extrusionOk="0">
                  <a:moveTo>
                    <a:pt x="1" y="0"/>
                  </a:moveTo>
                  <a:lnTo>
                    <a:pt x="1" y="884"/>
                  </a:lnTo>
                  <a:lnTo>
                    <a:pt x="1531" y="884"/>
                  </a:lnTo>
                  <a:lnTo>
                    <a:pt x="1531"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76"/>
            <p:cNvSpPr/>
            <p:nvPr/>
          </p:nvSpPr>
          <p:spPr>
            <a:xfrm>
              <a:off x="6980143" y="1563869"/>
              <a:ext cx="456522" cy="279535"/>
            </a:xfrm>
            <a:custGeom>
              <a:avLst/>
              <a:gdLst/>
              <a:ahLst/>
              <a:cxnLst/>
              <a:rect l="l" t="t" r="r" b="b"/>
              <a:pathLst>
                <a:path w="17540" h="10740" extrusionOk="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76"/>
            <p:cNvSpPr/>
            <p:nvPr/>
          </p:nvSpPr>
          <p:spPr>
            <a:xfrm>
              <a:off x="7067413" y="1618917"/>
              <a:ext cx="53226" cy="36386"/>
            </a:xfrm>
            <a:custGeom>
              <a:avLst/>
              <a:gdLst/>
              <a:ahLst/>
              <a:cxnLst/>
              <a:rect l="l" t="t" r="r" b="b"/>
              <a:pathLst>
                <a:path w="2045" h="1398" extrusionOk="0">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76"/>
            <p:cNvSpPr/>
            <p:nvPr/>
          </p:nvSpPr>
          <p:spPr>
            <a:xfrm>
              <a:off x="7067413" y="1662409"/>
              <a:ext cx="84355" cy="13404"/>
            </a:xfrm>
            <a:custGeom>
              <a:avLst/>
              <a:gdLst/>
              <a:ahLst/>
              <a:cxnLst/>
              <a:rect l="l" t="t" r="r" b="b"/>
              <a:pathLst>
                <a:path w="3241" h="515" extrusionOk="0">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76"/>
            <p:cNvSpPr/>
            <p:nvPr/>
          </p:nvSpPr>
          <p:spPr>
            <a:xfrm>
              <a:off x="7098646" y="1681279"/>
              <a:ext cx="53226" cy="36386"/>
            </a:xfrm>
            <a:custGeom>
              <a:avLst/>
              <a:gdLst/>
              <a:ahLst/>
              <a:cxnLst/>
              <a:rect l="l" t="t" r="r" b="b"/>
              <a:pathLst>
                <a:path w="2045" h="1398" extrusionOk="0">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8" name="Google Shape;24768;p76"/>
            <p:cNvSpPr/>
            <p:nvPr/>
          </p:nvSpPr>
          <p:spPr>
            <a:xfrm>
              <a:off x="7067413" y="1724771"/>
              <a:ext cx="84355" cy="13404"/>
            </a:xfrm>
            <a:custGeom>
              <a:avLst/>
              <a:gdLst/>
              <a:ahLst/>
              <a:cxnLst/>
              <a:rect l="l" t="t" r="r" b="b"/>
              <a:pathLst>
                <a:path w="3241" h="515" extrusionOk="0">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76"/>
            <p:cNvSpPr/>
            <p:nvPr/>
          </p:nvSpPr>
          <p:spPr>
            <a:xfrm>
              <a:off x="7199372" y="1646194"/>
              <a:ext cx="45366" cy="70352"/>
            </a:xfrm>
            <a:custGeom>
              <a:avLst/>
              <a:gdLst/>
              <a:ahLst/>
              <a:cxnLst/>
              <a:rect l="l" t="t" r="r" b="b"/>
              <a:pathLst>
                <a:path w="1743" h="2703" extrusionOk="0">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76"/>
            <p:cNvSpPr/>
            <p:nvPr/>
          </p:nvSpPr>
          <p:spPr>
            <a:xfrm>
              <a:off x="7300203" y="1646064"/>
              <a:ext cx="45340" cy="70378"/>
            </a:xfrm>
            <a:custGeom>
              <a:avLst/>
              <a:gdLst/>
              <a:ahLst/>
              <a:cxnLst/>
              <a:rect l="l" t="t" r="r" b="b"/>
              <a:pathLst>
                <a:path w="1742" h="2704" extrusionOk="0">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1" name="Google Shape;24771;p76"/>
            <p:cNvSpPr/>
            <p:nvPr/>
          </p:nvSpPr>
          <p:spPr>
            <a:xfrm>
              <a:off x="7251740" y="1637813"/>
              <a:ext cx="42243" cy="86932"/>
            </a:xfrm>
            <a:custGeom>
              <a:avLst/>
              <a:gdLst/>
              <a:ahLst/>
              <a:cxnLst/>
              <a:rect l="l" t="t" r="r" b="b"/>
              <a:pathLst>
                <a:path w="1623" h="3340" extrusionOk="0">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72" name="Google Shape;24772;p76"/>
          <p:cNvGrpSpPr/>
          <p:nvPr/>
        </p:nvGrpSpPr>
        <p:grpSpPr>
          <a:xfrm>
            <a:off x="2827559" y="2428451"/>
            <a:ext cx="264778" cy="363864"/>
            <a:chOff x="2827559" y="2428451"/>
            <a:chExt cx="264778" cy="363864"/>
          </a:xfrm>
        </p:grpSpPr>
        <p:sp>
          <p:nvSpPr>
            <p:cNvPr id="24773" name="Google Shape;24773;p76"/>
            <p:cNvSpPr/>
            <p:nvPr/>
          </p:nvSpPr>
          <p:spPr>
            <a:xfrm>
              <a:off x="2833051" y="2433864"/>
              <a:ext cx="200490" cy="352959"/>
            </a:xfrm>
            <a:custGeom>
              <a:avLst/>
              <a:gdLst/>
              <a:ahLst/>
              <a:cxnLst/>
              <a:rect l="l" t="t" r="r" b="b"/>
              <a:pathLst>
                <a:path w="7703" h="13561" extrusionOk="0">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4" name="Google Shape;24774;p76"/>
            <p:cNvSpPr/>
            <p:nvPr/>
          </p:nvSpPr>
          <p:spPr>
            <a:xfrm>
              <a:off x="2833051" y="2468481"/>
              <a:ext cx="200490" cy="279978"/>
            </a:xfrm>
            <a:custGeom>
              <a:avLst/>
              <a:gdLst/>
              <a:ahLst/>
              <a:cxnLst/>
              <a:rect l="l" t="t" r="r" b="b"/>
              <a:pathLst>
                <a:path w="7703" h="10757" extrusionOk="0">
                  <a:moveTo>
                    <a:pt x="1" y="0"/>
                  </a:moveTo>
                  <a:lnTo>
                    <a:pt x="1" y="10756"/>
                  </a:lnTo>
                  <a:lnTo>
                    <a:pt x="7703" y="10756"/>
                  </a:lnTo>
                  <a:lnTo>
                    <a:pt x="7703" y="0"/>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5" name="Google Shape;24775;p76"/>
            <p:cNvSpPr/>
            <p:nvPr/>
          </p:nvSpPr>
          <p:spPr>
            <a:xfrm>
              <a:off x="3016310" y="2468481"/>
              <a:ext cx="17230" cy="279978"/>
            </a:xfrm>
            <a:custGeom>
              <a:avLst/>
              <a:gdLst/>
              <a:ahLst/>
              <a:cxnLst/>
              <a:rect l="l" t="t" r="r" b="b"/>
              <a:pathLst>
                <a:path w="662" h="10757" extrusionOk="0">
                  <a:moveTo>
                    <a:pt x="0" y="0"/>
                  </a:moveTo>
                  <a:lnTo>
                    <a:pt x="0" y="10756"/>
                  </a:lnTo>
                  <a:lnTo>
                    <a:pt x="662" y="10756"/>
                  </a:lnTo>
                  <a:lnTo>
                    <a:pt x="662"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6" name="Google Shape;24776;p76"/>
            <p:cNvSpPr/>
            <p:nvPr/>
          </p:nvSpPr>
          <p:spPr>
            <a:xfrm>
              <a:off x="2939295" y="2542555"/>
              <a:ext cx="147446" cy="144895"/>
            </a:xfrm>
            <a:custGeom>
              <a:avLst/>
              <a:gdLst/>
              <a:ahLst/>
              <a:cxnLst/>
              <a:rect l="l" t="t" r="r" b="b"/>
              <a:pathLst>
                <a:path w="5665" h="5567" extrusionOk="0">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7" name="Google Shape;24777;p76"/>
            <p:cNvSpPr/>
            <p:nvPr/>
          </p:nvSpPr>
          <p:spPr>
            <a:xfrm>
              <a:off x="2962824" y="2565641"/>
              <a:ext cx="100492" cy="98748"/>
            </a:xfrm>
            <a:custGeom>
              <a:avLst/>
              <a:gdLst/>
              <a:ahLst/>
              <a:cxnLst/>
              <a:rect l="l" t="t" r="r" b="b"/>
              <a:pathLst>
                <a:path w="3861" h="3794" extrusionOk="0">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76"/>
            <p:cNvSpPr/>
            <p:nvPr/>
          </p:nvSpPr>
          <p:spPr>
            <a:xfrm>
              <a:off x="2827559" y="2428451"/>
              <a:ext cx="264778" cy="363864"/>
            </a:xfrm>
            <a:custGeom>
              <a:avLst/>
              <a:gdLst/>
              <a:ahLst/>
              <a:cxnLst/>
              <a:rect l="l" t="t" r="r" b="b"/>
              <a:pathLst>
                <a:path w="10173" h="13980" extrusionOk="0">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9" name="Google Shape;24779;p76"/>
            <p:cNvSpPr/>
            <p:nvPr/>
          </p:nvSpPr>
          <p:spPr>
            <a:xfrm>
              <a:off x="2957228" y="2600805"/>
              <a:ext cx="12311" cy="19703"/>
            </a:xfrm>
            <a:custGeom>
              <a:avLst/>
              <a:gdLst/>
              <a:ahLst/>
              <a:cxnLst/>
              <a:rect l="l" t="t" r="r" b="b"/>
              <a:pathLst>
                <a:path w="473" h="757" extrusionOk="0">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0" name="Google Shape;24780;p76"/>
            <p:cNvSpPr/>
            <p:nvPr/>
          </p:nvSpPr>
          <p:spPr>
            <a:xfrm>
              <a:off x="2982865" y="2653016"/>
              <a:ext cx="20822" cy="14393"/>
            </a:xfrm>
            <a:custGeom>
              <a:avLst/>
              <a:gdLst/>
              <a:ahLst/>
              <a:cxnLst/>
              <a:rect l="l" t="t" r="r" b="b"/>
              <a:pathLst>
                <a:path w="800" h="553" extrusionOk="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76"/>
            <p:cNvSpPr/>
            <p:nvPr/>
          </p:nvSpPr>
          <p:spPr>
            <a:xfrm>
              <a:off x="2966129" y="2573970"/>
              <a:ext cx="18245" cy="17517"/>
            </a:xfrm>
            <a:custGeom>
              <a:avLst/>
              <a:gdLst/>
              <a:ahLst/>
              <a:cxnLst/>
              <a:rect l="l" t="t" r="r" b="b"/>
              <a:pathLst>
                <a:path w="701" h="673" extrusionOk="0">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2" name="Google Shape;24782;p76"/>
            <p:cNvSpPr/>
            <p:nvPr/>
          </p:nvSpPr>
          <p:spPr>
            <a:xfrm>
              <a:off x="2961445" y="2630944"/>
              <a:ext cx="17256" cy="18506"/>
            </a:xfrm>
            <a:custGeom>
              <a:avLst/>
              <a:gdLst/>
              <a:ahLst/>
              <a:cxnLst/>
              <a:rect l="l" t="t" r="r" b="b"/>
              <a:pathLst>
                <a:path w="663" h="711" extrusionOk="0">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3" name="Google Shape;24783;p76"/>
            <p:cNvSpPr/>
            <p:nvPr/>
          </p:nvSpPr>
          <p:spPr>
            <a:xfrm>
              <a:off x="3041661" y="2638545"/>
              <a:ext cx="18245" cy="17490"/>
            </a:xfrm>
            <a:custGeom>
              <a:avLst/>
              <a:gdLst/>
              <a:ahLst/>
              <a:cxnLst/>
              <a:rect l="l" t="t" r="r" b="b"/>
              <a:pathLst>
                <a:path w="701" h="672" extrusionOk="0">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76"/>
            <p:cNvSpPr/>
            <p:nvPr/>
          </p:nvSpPr>
          <p:spPr>
            <a:xfrm>
              <a:off x="3056497" y="2609628"/>
              <a:ext cx="12311" cy="19599"/>
            </a:xfrm>
            <a:custGeom>
              <a:avLst/>
              <a:gdLst/>
              <a:ahLst/>
              <a:cxnLst/>
              <a:rect l="l" t="t" r="r" b="b"/>
              <a:pathLst>
                <a:path w="473" h="753" extrusionOk="0">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76"/>
            <p:cNvSpPr/>
            <p:nvPr/>
          </p:nvSpPr>
          <p:spPr>
            <a:xfrm>
              <a:off x="3047335" y="2580477"/>
              <a:ext cx="17152" cy="18427"/>
            </a:xfrm>
            <a:custGeom>
              <a:avLst/>
              <a:gdLst/>
              <a:ahLst/>
              <a:cxnLst/>
              <a:rect l="l" t="t" r="r" b="b"/>
              <a:pathLst>
                <a:path w="659" h="708" extrusionOk="0">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6" name="Google Shape;24786;p76"/>
            <p:cNvSpPr/>
            <p:nvPr/>
          </p:nvSpPr>
          <p:spPr>
            <a:xfrm>
              <a:off x="3012276" y="2656530"/>
              <a:ext cx="22540" cy="12884"/>
            </a:xfrm>
            <a:custGeom>
              <a:avLst/>
              <a:gdLst/>
              <a:ahLst/>
              <a:cxnLst/>
              <a:rect l="l" t="t" r="r" b="b"/>
              <a:pathLst>
                <a:path w="866" h="495" extrusionOk="0">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7" name="Google Shape;24787;p76"/>
            <p:cNvSpPr/>
            <p:nvPr/>
          </p:nvSpPr>
          <p:spPr>
            <a:xfrm>
              <a:off x="3022245" y="2562622"/>
              <a:ext cx="20822" cy="14315"/>
            </a:xfrm>
            <a:custGeom>
              <a:avLst/>
              <a:gdLst/>
              <a:ahLst/>
              <a:cxnLst/>
              <a:rect l="l" t="t" r="r" b="b"/>
              <a:pathLst>
                <a:path w="800" h="550" extrusionOk="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8" name="Google Shape;24788;p76"/>
            <p:cNvSpPr/>
            <p:nvPr/>
          </p:nvSpPr>
          <p:spPr>
            <a:xfrm>
              <a:off x="2991220" y="2560748"/>
              <a:ext cx="20796" cy="12780"/>
            </a:xfrm>
            <a:custGeom>
              <a:avLst/>
              <a:gdLst/>
              <a:ahLst/>
              <a:cxnLst/>
              <a:rect l="l" t="t" r="r" b="b"/>
              <a:pathLst>
                <a:path w="799" h="491" extrusionOk="0">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9" name="Google Shape;24789;p76"/>
            <p:cNvSpPr/>
            <p:nvPr/>
          </p:nvSpPr>
          <p:spPr>
            <a:xfrm>
              <a:off x="2995410" y="2583783"/>
              <a:ext cx="35840" cy="64106"/>
            </a:xfrm>
            <a:custGeom>
              <a:avLst/>
              <a:gdLst/>
              <a:ahLst/>
              <a:cxnLst/>
              <a:rect l="l" t="t" r="r" b="b"/>
              <a:pathLst>
                <a:path w="1377" h="2463" extrusionOk="0">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90" name="Google Shape;24790;p76"/>
          <p:cNvGrpSpPr/>
          <p:nvPr/>
        </p:nvGrpSpPr>
        <p:grpSpPr>
          <a:xfrm>
            <a:off x="7488303" y="2436571"/>
            <a:ext cx="352490" cy="347493"/>
            <a:chOff x="7488303" y="2436571"/>
            <a:chExt cx="352490" cy="347493"/>
          </a:xfrm>
        </p:grpSpPr>
        <p:sp>
          <p:nvSpPr>
            <p:cNvPr id="24791" name="Google Shape;24791;p76"/>
            <p:cNvSpPr/>
            <p:nvPr/>
          </p:nvSpPr>
          <p:spPr>
            <a:xfrm>
              <a:off x="7494810" y="2545939"/>
              <a:ext cx="154057" cy="73840"/>
            </a:xfrm>
            <a:custGeom>
              <a:avLst/>
              <a:gdLst/>
              <a:ahLst/>
              <a:cxnLst/>
              <a:rect l="l" t="t" r="r" b="b"/>
              <a:pathLst>
                <a:path w="5919" h="2837" extrusionOk="0">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76"/>
            <p:cNvSpPr/>
            <p:nvPr/>
          </p:nvSpPr>
          <p:spPr>
            <a:xfrm>
              <a:off x="7656259" y="2627092"/>
              <a:ext cx="73736" cy="152183"/>
            </a:xfrm>
            <a:custGeom>
              <a:avLst/>
              <a:gdLst/>
              <a:ahLst/>
              <a:cxnLst/>
              <a:rect l="l" t="t" r="r" b="b"/>
              <a:pathLst>
                <a:path w="2833" h="5847" extrusionOk="0">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76"/>
            <p:cNvSpPr/>
            <p:nvPr/>
          </p:nvSpPr>
          <p:spPr>
            <a:xfrm>
              <a:off x="7494706" y="2549791"/>
              <a:ext cx="111007" cy="64496"/>
            </a:xfrm>
            <a:custGeom>
              <a:avLst/>
              <a:gdLst/>
              <a:ahLst/>
              <a:cxnLst/>
              <a:rect l="l" t="t" r="r" b="b"/>
              <a:pathLst>
                <a:path w="4265" h="2478" extrusionOk="0">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76"/>
            <p:cNvSpPr/>
            <p:nvPr/>
          </p:nvSpPr>
          <p:spPr>
            <a:xfrm>
              <a:off x="7656155" y="2687242"/>
              <a:ext cx="21629" cy="92033"/>
            </a:xfrm>
            <a:custGeom>
              <a:avLst/>
              <a:gdLst/>
              <a:ahLst/>
              <a:cxnLst/>
              <a:rect l="l" t="t" r="r" b="b"/>
              <a:pathLst>
                <a:path w="831" h="3536" extrusionOk="0">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76"/>
            <p:cNvSpPr/>
            <p:nvPr/>
          </p:nvSpPr>
          <p:spPr>
            <a:xfrm>
              <a:off x="7558812" y="2442011"/>
              <a:ext cx="275735" cy="274382"/>
            </a:xfrm>
            <a:custGeom>
              <a:avLst/>
              <a:gdLst/>
              <a:ahLst/>
              <a:cxnLst/>
              <a:rect l="l" t="t" r="r" b="b"/>
              <a:pathLst>
                <a:path w="10594" h="10542" extrusionOk="0">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76"/>
            <p:cNvSpPr/>
            <p:nvPr/>
          </p:nvSpPr>
          <p:spPr>
            <a:xfrm>
              <a:off x="7558890" y="2442011"/>
              <a:ext cx="275761" cy="205253"/>
            </a:xfrm>
            <a:custGeom>
              <a:avLst/>
              <a:gdLst/>
              <a:ahLst/>
              <a:cxnLst/>
              <a:rect l="l" t="t" r="r" b="b"/>
              <a:pathLst>
                <a:path w="10595" h="7886" extrusionOk="0">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7" name="Google Shape;24797;p76"/>
            <p:cNvSpPr/>
            <p:nvPr/>
          </p:nvSpPr>
          <p:spPr>
            <a:xfrm>
              <a:off x="7697929" y="2520406"/>
              <a:ext cx="57703" cy="57625"/>
            </a:xfrm>
            <a:custGeom>
              <a:avLst/>
              <a:gdLst/>
              <a:ahLst/>
              <a:cxnLst/>
              <a:rect l="l" t="t" r="r" b="b"/>
              <a:pathLst>
                <a:path w="2217" h="2214" extrusionOk="0">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8" name="Google Shape;24798;p76"/>
            <p:cNvSpPr/>
            <p:nvPr/>
          </p:nvSpPr>
          <p:spPr>
            <a:xfrm>
              <a:off x="7698007" y="2520328"/>
              <a:ext cx="35554" cy="57755"/>
            </a:xfrm>
            <a:custGeom>
              <a:avLst/>
              <a:gdLst/>
              <a:ahLst/>
              <a:cxnLst/>
              <a:rect l="l" t="t" r="r" b="b"/>
              <a:pathLst>
                <a:path w="1366" h="2219" extrusionOk="0">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76"/>
            <p:cNvSpPr/>
            <p:nvPr/>
          </p:nvSpPr>
          <p:spPr>
            <a:xfrm>
              <a:off x="7551576" y="2649788"/>
              <a:ext cx="74569" cy="73918"/>
            </a:xfrm>
            <a:custGeom>
              <a:avLst/>
              <a:gdLst/>
              <a:ahLst/>
              <a:cxnLst/>
              <a:rect l="l" t="t" r="r" b="b"/>
              <a:pathLst>
                <a:path w="2865" h="2840" extrusionOk="0">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76"/>
            <p:cNvSpPr/>
            <p:nvPr/>
          </p:nvSpPr>
          <p:spPr>
            <a:xfrm>
              <a:off x="7551576" y="2649788"/>
              <a:ext cx="28969" cy="32274"/>
            </a:xfrm>
            <a:custGeom>
              <a:avLst/>
              <a:gdLst/>
              <a:ahLst/>
              <a:cxnLst/>
              <a:rect l="l" t="t" r="r" b="b"/>
              <a:pathLst>
                <a:path w="1113" h="1240" extrusionOk="0">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76"/>
            <p:cNvSpPr/>
            <p:nvPr/>
          </p:nvSpPr>
          <p:spPr>
            <a:xfrm>
              <a:off x="7558890" y="2619675"/>
              <a:ext cx="97395" cy="96744"/>
            </a:xfrm>
            <a:custGeom>
              <a:avLst/>
              <a:gdLst/>
              <a:ahLst/>
              <a:cxnLst/>
              <a:rect l="l" t="t" r="r" b="b"/>
              <a:pathLst>
                <a:path w="3742" h="3717" extrusionOk="0">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76"/>
            <p:cNvSpPr/>
            <p:nvPr/>
          </p:nvSpPr>
          <p:spPr>
            <a:xfrm>
              <a:off x="7558812" y="2619675"/>
              <a:ext cx="25949" cy="27485"/>
            </a:xfrm>
            <a:custGeom>
              <a:avLst/>
              <a:gdLst/>
              <a:ahLst/>
              <a:cxnLst/>
              <a:rect l="l" t="t" r="r" b="b"/>
              <a:pathLst>
                <a:path w="997" h="1056" extrusionOk="0">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76"/>
            <p:cNvSpPr/>
            <p:nvPr/>
          </p:nvSpPr>
          <p:spPr>
            <a:xfrm>
              <a:off x="7769635" y="2441985"/>
              <a:ext cx="65095" cy="64418"/>
            </a:xfrm>
            <a:custGeom>
              <a:avLst/>
              <a:gdLst/>
              <a:ahLst/>
              <a:cxnLst/>
              <a:rect l="l" t="t" r="r" b="b"/>
              <a:pathLst>
                <a:path w="2501" h="2475" extrusionOk="0">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76"/>
            <p:cNvSpPr/>
            <p:nvPr/>
          </p:nvSpPr>
          <p:spPr>
            <a:xfrm>
              <a:off x="7769635" y="2442011"/>
              <a:ext cx="65095" cy="28318"/>
            </a:xfrm>
            <a:custGeom>
              <a:avLst/>
              <a:gdLst/>
              <a:ahLst/>
              <a:cxnLst/>
              <a:rect l="l" t="t" r="r" b="b"/>
              <a:pathLst>
                <a:path w="2501" h="1088" extrusionOk="0">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76"/>
            <p:cNvSpPr/>
            <p:nvPr/>
          </p:nvSpPr>
          <p:spPr>
            <a:xfrm>
              <a:off x="7573179" y="2583991"/>
              <a:ext cx="119544" cy="118087"/>
            </a:xfrm>
            <a:custGeom>
              <a:avLst/>
              <a:gdLst/>
              <a:ahLst/>
              <a:cxnLst/>
              <a:rect l="l" t="t" r="r" b="b"/>
              <a:pathLst>
                <a:path w="4593" h="4537" extrusionOk="0">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76"/>
            <p:cNvSpPr/>
            <p:nvPr/>
          </p:nvSpPr>
          <p:spPr>
            <a:xfrm>
              <a:off x="7573179" y="2583991"/>
              <a:ext cx="119544" cy="118087"/>
            </a:xfrm>
            <a:custGeom>
              <a:avLst/>
              <a:gdLst/>
              <a:ahLst/>
              <a:cxnLst/>
              <a:rect l="l" t="t" r="r" b="b"/>
              <a:pathLst>
                <a:path w="4593" h="4537" extrusionOk="0">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76"/>
            <p:cNvSpPr/>
            <p:nvPr/>
          </p:nvSpPr>
          <p:spPr>
            <a:xfrm>
              <a:off x="7573101" y="2583965"/>
              <a:ext cx="117696" cy="118061"/>
            </a:xfrm>
            <a:custGeom>
              <a:avLst/>
              <a:gdLst/>
              <a:ahLst/>
              <a:cxnLst/>
              <a:rect l="l" t="t" r="r" b="b"/>
              <a:pathLst>
                <a:path w="4522" h="4536" extrusionOk="0">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76"/>
            <p:cNvSpPr/>
            <p:nvPr/>
          </p:nvSpPr>
          <p:spPr>
            <a:xfrm>
              <a:off x="7514799" y="2685082"/>
              <a:ext cx="30036" cy="27459"/>
            </a:xfrm>
            <a:custGeom>
              <a:avLst/>
              <a:gdLst/>
              <a:ahLst/>
              <a:cxnLst/>
              <a:rect l="l" t="t" r="r" b="b"/>
              <a:pathLst>
                <a:path w="1154" h="1055" extrusionOk="0">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9" name="Google Shape;24809;p76"/>
            <p:cNvSpPr/>
            <p:nvPr/>
          </p:nvSpPr>
          <p:spPr>
            <a:xfrm>
              <a:off x="7531717" y="2701843"/>
              <a:ext cx="29958" cy="27537"/>
            </a:xfrm>
            <a:custGeom>
              <a:avLst/>
              <a:gdLst/>
              <a:ahLst/>
              <a:cxnLst/>
              <a:rect l="l" t="t" r="r" b="b"/>
              <a:pathLst>
                <a:path w="1151" h="1058" extrusionOk="0">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0" name="Google Shape;24810;p76"/>
            <p:cNvSpPr/>
            <p:nvPr/>
          </p:nvSpPr>
          <p:spPr>
            <a:xfrm>
              <a:off x="7564876" y="2735601"/>
              <a:ext cx="31936" cy="27667"/>
            </a:xfrm>
            <a:custGeom>
              <a:avLst/>
              <a:gdLst/>
              <a:ahLst/>
              <a:cxnLst/>
              <a:rect l="l" t="t" r="r" b="b"/>
              <a:pathLst>
                <a:path w="1227" h="1063" extrusionOk="0">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1" name="Google Shape;24811;p76"/>
            <p:cNvSpPr/>
            <p:nvPr/>
          </p:nvSpPr>
          <p:spPr>
            <a:xfrm>
              <a:off x="7548479" y="2718709"/>
              <a:ext cx="30036" cy="27511"/>
            </a:xfrm>
            <a:custGeom>
              <a:avLst/>
              <a:gdLst/>
              <a:ahLst/>
              <a:cxnLst/>
              <a:rect l="l" t="t" r="r" b="b"/>
              <a:pathLst>
                <a:path w="1154" h="1057" extrusionOk="0">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2" name="Google Shape;24812;p76"/>
            <p:cNvSpPr/>
            <p:nvPr/>
          </p:nvSpPr>
          <p:spPr>
            <a:xfrm>
              <a:off x="7488303" y="2436571"/>
              <a:ext cx="352490" cy="347493"/>
            </a:xfrm>
            <a:custGeom>
              <a:avLst/>
              <a:gdLst/>
              <a:ahLst/>
              <a:cxnLst/>
              <a:rect l="l" t="t" r="r" b="b"/>
              <a:pathLst>
                <a:path w="13543" h="13351" extrusionOk="0">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76"/>
            <p:cNvSpPr/>
            <p:nvPr/>
          </p:nvSpPr>
          <p:spPr>
            <a:xfrm>
              <a:off x="7690407" y="2517517"/>
              <a:ext cx="81909" cy="65277"/>
            </a:xfrm>
            <a:custGeom>
              <a:avLst/>
              <a:gdLst/>
              <a:ahLst/>
              <a:cxnLst/>
              <a:rect l="l" t="t" r="r" b="b"/>
              <a:pathLst>
                <a:path w="3147" h="2508" extrusionOk="0">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14" name="Google Shape;24814;p76"/>
          <p:cNvGrpSpPr/>
          <p:nvPr/>
        </p:nvGrpSpPr>
        <p:grpSpPr>
          <a:xfrm>
            <a:off x="4146190" y="3339908"/>
            <a:ext cx="341975" cy="394915"/>
            <a:chOff x="4146190" y="3339908"/>
            <a:chExt cx="341975" cy="394915"/>
          </a:xfrm>
        </p:grpSpPr>
        <p:sp>
          <p:nvSpPr>
            <p:cNvPr id="24815" name="Google Shape;24815;p76"/>
            <p:cNvSpPr/>
            <p:nvPr/>
          </p:nvSpPr>
          <p:spPr>
            <a:xfrm>
              <a:off x="4152046" y="3360704"/>
              <a:ext cx="278520" cy="368341"/>
            </a:xfrm>
            <a:custGeom>
              <a:avLst/>
              <a:gdLst/>
              <a:ahLst/>
              <a:cxnLst/>
              <a:rect l="l" t="t" r="r" b="b"/>
              <a:pathLst>
                <a:path w="10701" h="14152" extrusionOk="0">
                  <a:moveTo>
                    <a:pt x="0" y="1"/>
                  </a:moveTo>
                  <a:lnTo>
                    <a:pt x="0" y="14152"/>
                  </a:lnTo>
                  <a:lnTo>
                    <a:pt x="10700" y="14152"/>
                  </a:lnTo>
                  <a:lnTo>
                    <a:pt x="10700" y="2478"/>
                  </a:lnTo>
                  <a:lnTo>
                    <a:pt x="8223"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76"/>
            <p:cNvSpPr/>
            <p:nvPr/>
          </p:nvSpPr>
          <p:spPr>
            <a:xfrm>
              <a:off x="4405528" y="3400083"/>
              <a:ext cx="25038" cy="328962"/>
            </a:xfrm>
            <a:custGeom>
              <a:avLst/>
              <a:gdLst/>
              <a:ahLst/>
              <a:cxnLst/>
              <a:rect l="l" t="t" r="r" b="b"/>
              <a:pathLst>
                <a:path w="962" h="12639" extrusionOk="0">
                  <a:moveTo>
                    <a:pt x="1" y="0"/>
                  </a:moveTo>
                  <a:lnTo>
                    <a:pt x="1" y="12639"/>
                  </a:lnTo>
                  <a:lnTo>
                    <a:pt x="961" y="12639"/>
                  </a:lnTo>
                  <a:lnTo>
                    <a:pt x="961" y="965"/>
                  </a:lnTo>
                  <a:lnTo>
                    <a:pt x="1" y="0"/>
                  </a:lnTo>
                  <a:close/>
                </a:path>
              </a:pathLst>
            </a:custGeom>
            <a:solidFill>
              <a:srgbClr val="B4C3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76"/>
            <p:cNvSpPr/>
            <p:nvPr/>
          </p:nvSpPr>
          <p:spPr>
            <a:xfrm>
              <a:off x="4366071" y="3360704"/>
              <a:ext cx="64496" cy="64496"/>
            </a:xfrm>
            <a:custGeom>
              <a:avLst/>
              <a:gdLst/>
              <a:ahLst/>
              <a:cxnLst/>
              <a:rect l="l" t="t" r="r" b="b"/>
              <a:pathLst>
                <a:path w="2478" h="2478" extrusionOk="0">
                  <a:moveTo>
                    <a:pt x="0" y="1"/>
                  </a:moveTo>
                  <a:lnTo>
                    <a:pt x="21" y="2460"/>
                  </a:lnTo>
                  <a:lnTo>
                    <a:pt x="2477" y="2478"/>
                  </a:lnTo>
                  <a:lnTo>
                    <a:pt x="2477" y="2478"/>
                  </a:lnTo>
                  <a:lnTo>
                    <a:pt x="0" y="1"/>
                  </a:lnTo>
                  <a:close/>
                </a:path>
              </a:pathLst>
            </a:custGeom>
            <a:solidFill>
              <a:srgbClr val="D2DC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76"/>
            <p:cNvSpPr/>
            <p:nvPr/>
          </p:nvSpPr>
          <p:spPr>
            <a:xfrm>
              <a:off x="4187210" y="3451722"/>
              <a:ext cx="33914" cy="33836"/>
            </a:xfrm>
            <a:custGeom>
              <a:avLst/>
              <a:gdLst/>
              <a:ahLst/>
              <a:cxnLst/>
              <a:rect l="l" t="t" r="r" b="b"/>
              <a:pathLst>
                <a:path w="1303" h="1300" extrusionOk="0">
                  <a:moveTo>
                    <a:pt x="1" y="1"/>
                  </a:moveTo>
                  <a:lnTo>
                    <a:pt x="1" y="1299"/>
                  </a:lnTo>
                  <a:lnTo>
                    <a:pt x="1302" y="1299"/>
                  </a:lnTo>
                  <a:lnTo>
                    <a:pt x="1302" y="1"/>
                  </a:ln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76"/>
            <p:cNvSpPr/>
            <p:nvPr/>
          </p:nvSpPr>
          <p:spPr>
            <a:xfrm>
              <a:off x="4187210" y="3547607"/>
              <a:ext cx="33914" cy="33914"/>
            </a:xfrm>
            <a:custGeom>
              <a:avLst/>
              <a:gdLst/>
              <a:ahLst/>
              <a:cxnLst/>
              <a:rect l="l" t="t" r="r" b="b"/>
              <a:pathLst>
                <a:path w="1303" h="1303" extrusionOk="0">
                  <a:moveTo>
                    <a:pt x="1" y="1"/>
                  </a:moveTo>
                  <a:lnTo>
                    <a:pt x="1" y="1303"/>
                  </a:lnTo>
                  <a:lnTo>
                    <a:pt x="1302" y="1303"/>
                  </a:lnTo>
                  <a:lnTo>
                    <a:pt x="1302" y="1"/>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0" name="Google Shape;24820;p76"/>
            <p:cNvSpPr/>
            <p:nvPr/>
          </p:nvSpPr>
          <p:spPr>
            <a:xfrm>
              <a:off x="4187210" y="3643492"/>
              <a:ext cx="33914" cy="33914"/>
            </a:xfrm>
            <a:custGeom>
              <a:avLst/>
              <a:gdLst/>
              <a:ahLst/>
              <a:cxnLst/>
              <a:rect l="l" t="t" r="r" b="b"/>
              <a:pathLst>
                <a:path w="1303" h="1303" extrusionOk="0">
                  <a:moveTo>
                    <a:pt x="1" y="1"/>
                  </a:moveTo>
                  <a:lnTo>
                    <a:pt x="1" y="1302"/>
                  </a:lnTo>
                  <a:lnTo>
                    <a:pt x="1302" y="1302"/>
                  </a:lnTo>
                  <a:lnTo>
                    <a:pt x="1302" y="1"/>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1" name="Google Shape;24821;p76"/>
            <p:cNvSpPr/>
            <p:nvPr/>
          </p:nvSpPr>
          <p:spPr>
            <a:xfrm>
              <a:off x="4274220" y="3345790"/>
              <a:ext cx="42971" cy="39484"/>
            </a:xfrm>
            <a:custGeom>
              <a:avLst/>
              <a:gdLst/>
              <a:ahLst/>
              <a:cxnLst/>
              <a:rect l="l" t="t" r="r" b="b"/>
              <a:pathLst>
                <a:path w="1651" h="1517" extrusionOk="0">
                  <a:moveTo>
                    <a:pt x="0" y="0"/>
                  </a:moveTo>
                  <a:lnTo>
                    <a:pt x="172" y="1516"/>
                  </a:lnTo>
                  <a:lnTo>
                    <a:pt x="1478" y="1516"/>
                  </a:lnTo>
                  <a:lnTo>
                    <a:pt x="1650" y="0"/>
                  </a:ln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76"/>
            <p:cNvSpPr/>
            <p:nvPr/>
          </p:nvSpPr>
          <p:spPr>
            <a:xfrm>
              <a:off x="4368595" y="3604737"/>
              <a:ext cx="113246" cy="111450"/>
            </a:xfrm>
            <a:custGeom>
              <a:avLst/>
              <a:gdLst/>
              <a:ahLst/>
              <a:cxnLst/>
              <a:rect l="l" t="t" r="r" b="b"/>
              <a:pathLst>
                <a:path w="4351" h="4282" extrusionOk="0">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3" name="Google Shape;24823;p76"/>
            <p:cNvSpPr/>
            <p:nvPr/>
          </p:nvSpPr>
          <p:spPr>
            <a:xfrm>
              <a:off x="4146268" y="3339908"/>
              <a:ext cx="290050" cy="178236"/>
            </a:xfrm>
            <a:custGeom>
              <a:avLst/>
              <a:gdLst/>
              <a:ahLst/>
              <a:cxnLst/>
              <a:rect l="l" t="t" r="r" b="b"/>
              <a:pathLst>
                <a:path w="11144" h="6848" extrusionOk="0">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4" name="Google Shape;24824;p76"/>
            <p:cNvSpPr/>
            <p:nvPr/>
          </p:nvSpPr>
          <p:spPr>
            <a:xfrm>
              <a:off x="4146190" y="3405106"/>
              <a:ext cx="11660" cy="52706"/>
            </a:xfrm>
            <a:custGeom>
              <a:avLst/>
              <a:gdLst/>
              <a:ahLst/>
              <a:cxnLst/>
              <a:rect l="l" t="t" r="r" b="b"/>
              <a:pathLst>
                <a:path w="448" h="2025" extrusionOk="0">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76"/>
            <p:cNvSpPr/>
            <p:nvPr/>
          </p:nvSpPr>
          <p:spPr>
            <a:xfrm>
              <a:off x="4240696" y="3451540"/>
              <a:ext cx="153224" cy="11660"/>
            </a:xfrm>
            <a:custGeom>
              <a:avLst/>
              <a:gdLst/>
              <a:ahLst/>
              <a:cxnLst/>
              <a:rect l="l" t="t" r="r" b="b"/>
              <a:pathLst>
                <a:path w="5887" h="448" extrusionOk="0">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6" name="Google Shape;24826;p76"/>
            <p:cNvSpPr/>
            <p:nvPr/>
          </p:nvSpPr>
          <p:spPr>
            <a:xfrm>
              <a:off x="4240696" y="3474157"/>
              <a:ext cx="153224" cy="11582"/>
            </a:xfrm>
            <a:custGeom>
              <a:avLst/>
              <a:gdLst/>
              <a:ahLst/>
              <a:cxnLst/>
              <a:rect l="l" t="t" r="r" b="b"/>
              <a:pathLst>
                <a:path w="5887" h="445" extrusionOk="0">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7" name="Google Shape;24827;p76"/>
            <p:cNvSpPr/>
            <p:nvPr/>
          </p:nvSpPr>
          <p:spPr>
            <a:xfrm>
              <a:off x="4181432" y="3445866"/>
              <a:ext cx="45444" cy="45444"/>
            </a:xfrm>
            <a:custGeom>
              <a:avLst/>
              <a:gdLst/>
              <a:ahLst/>
              <a:cxnLst/>
              <a:rect l="l" t="t" r="r" b="b"/>
              <a:pathLst>
                <a:path w="1746" h="1746" extrusionOk="0">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76"/>
            <p:cNvSpPr/>
            <p:nvPr/>
          </p:nvSpPr>
          <p:spPr>
            <a:xfrm>
              <a:off x="4240696" y="3547529"/>
              <a:ext cx="153224" cy="11556"/>
            </a:xfrm>
            <a:custGeom>
              <a:avLst/>
              <a:gdLst/>
              <a:ahLst/>
              <a:cxnLst/>
              <a:rect l="l" t="t" r="r" b="b"/>
              <a:pathLst>
                <a:path w="5887" h="444" extrusionOk="0">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76"/>
            <p:cNvSpPr/>
            <p:nvPr/>
          </p:nvSpPr>
          <p:spPr>
            <a:xfrm>
              <a:off x="4240696" y="3570043"/>
              <a:ext cx="153224" cy="11582"/>
            </a:xfrm>
            <a:custGeom>
              <a:avLst/>
              <a:gdLst/>
              <a:ahLst/>
              <a:cxnLst/>
              <a:rect l="l" t="t" r="r" b="b"/>
              <a:pathLst>
                <a:path w="5887" h="445" extrusionOk="0">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76"/>
            <p:cNvSpPr/>
            <p:nvPr/>
          </p:nvSpPr>
          <p:spPr>
            <a:xfrm>
              <a:off x="4181432" y="3541855"/>
              <a:ext cx="45444" cy="45444"/>
            </a:xfrm>
            <a:custGeom>
              <a:avLst/>
              <a:gdLst/>
              <a:ahLst/>
              <a:cxnLst/>
              <a:rect l="l" t="t" r="r" b="b"/>
              <a:pathLst>
                <a:path w="1746" h="1746" extrusionOk="0">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76"/>
            <p:cNvSpPr/>
            <p:nvPr/>
          </p:nvSpPr>
          <p:spPr>
            <a:xfrm>
              <a:off x="4181432" y="3637714"/>
              <a:ext cx="45444" cy="45470"/>
            </a:xfrm>
            <a:custGeom>
              <a:avLst/>
              <a:gdLst/>
              <a:ahLst/>
              <a:cxnLst/>
              <a:rect l="l" t="t" r="r" b="b"/>
              <a:pathLst>
                <a:path w="1746" h="1747" extrusionOk="0">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76"/>
            <p:cNvSpPr/>
            <p:nvPr/>
          </p:nvSpPr>
          <p:spPr>
            <a:xfrm>
              <a:off x="4146268" y="3470357"/>
              <a:ext cx="341897" cy="264465"/>
            </a:xfrm>
            <a:custGeom>
              <a:avLst/>
              <a:gdLst/>
              <a:ahLst/>
              <a:cxnLst/>
              <a:rect l="l" t="t" r="r" b="b"/>
              <a:pathLst>
                <a:path w="13136" h="10161" extrusionOk="0">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33" name="Google Shape;24833;p76"/>
          <p:cNvGrpSpPr/>
          <p:nvPr/>
        </p:nvGrpSpPr>
        <p:grpSpPr>
          <a:xfrm>
            <a:off x="6529398" y="2898143"/>
            <a:ext cx="346999" cy="347025"/>
            <a:chOff x="6529398" y="2898143"/>
            <a:chExt cx="346999" cy="347025"/>
          </a:xfrm>
        </p:grpSpPr>
        <p:sp>
          <p:nvSpPr>
            <p:cNvPr id="24834" name="Google Shape;24834;p76"/>
            <p:cNvSpPr/>
            <p:nvPr/>
          </p:nvSpPr>
          <p:spPr>
            <a:xfrm>
              <a:off x="6606674" y="2903270"/>
              <a:ext cx="192447" cy="336770"/>
            </a:xfrm>
            <a:custGeom>
              <a:avLst/>
              <a:gdLst/>
              <a:ahLst/>
              <a:cxnLst/>
              <a:rect l="l" t="t" r="r" b="b"/>
              <a:pathLst>
                <a:path w="7394" h="12939" extrusionOk="0">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5" name="Google Shape;24835;p76"/>
            <p:cNvSpPr/>
            <p:nvPr/>
          </p:nvSpPr>
          <p:spPr>
            <a:xfrm>
              <a:off x="6758414" y="2903270"/>
              <a:ext cx="40707" cy="336848"/>
            </a:xfrm>
            <a:custGeom>
              <a:avLst/>
              <a:gdLst/>
              <a:ahLst/>
              <a:cxnLst/>
              <a:rect l="l" t="t" r="r" b="b"/>
              <a:pathLst>
                <a:path w="1564" h="12942" extrusionOk="0">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76"/>
            <p:cNvSpPr/>
            <p:nvPr/>
          </p:nvSpPr>
          <p:spPr>
            <a:xfrm>
              <a:off x="6606674" y="3188532"/>
              <a:ext cx="192525" cy="20354"/>
            </a:xfrm>
            <a:custGeom>
              <a:avLst/>
              <a:gdLst/>
              <a:ahLst/>
              <a:cxnLst/>
              <a:rect l="l" t="t" r="r" b="b"/>
              <a:pathLst>
                <a:path w="7397" h="782" extrusionOk="0">
                  <a:moveTo>
                    <a:pt x="1" y="1"/>
                  </a:moveTo>
                  <a:lnTo>
                    <a:pt x="1" y="782"/>
                  </a:lnTo>
                  <a:lnTo>
                    <a:pt x="7397" y="782"/>
                  </a:lnTo>
                  <a:lnTo>
                    <a:pt x="7397" y="1"/>
                  </a:ln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76"/>
            <p:cNvSpPr/>
            <p:nvPr/>
          </p:nvSpPr>
          <p:spPr>
            <a:xfrm>
              <a:off x="6778768" y="3188532"/>
              <a:ext cx="20432" cy="20354"/>
            </a:xfrm>
            <a:custGeom>
              <a:avLst/>
              <a:gdLst/>
              <a:ahLst/>
              <a:cxnLst/>
              <a:rect l="l" t="t" r="r" b="b"/>
              <a:pathLst>
                <a:path w="785" h="782" extrusionOk="0">
                  <a:moveTo>
                    <a:pt x="0" y="1"/>
                  </a:moveTo>
                  <a:lnTo>
                    <a:pt x="4" y="782"/>
                  </a:lnTo>
                  <a:lnTo>
                    <a:pt x="785" y="782"/>
                  </a:lnTo>
                  <a:lnTo>
                    <a:pt x="785" y="1"/>
                  </a:ln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76"/>
            <p:cNvSpPr/>
            <p:nvPr/>
          </p:nvSpPr>
          <p:spPr>
            <a:xfrm>
              <a:off x="6606674" y="3208859"/>
              <a:ext cx="192525" cy="31181"/>
            </a:xfrm>
            <a:custGeom>
              <a:avLst/>
              <a:gdLst/>
              <a:ahLst/>
              <a:cxnLst/>
              <a:rect l="l" t="t" r="r" b="b"/>
              <a:pathLst>
                <a:path w="7397" h="1198" extrusionOk="0">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76"/>
            <p:cNvSpPr/>
            <p:nvPr/>
          </p:nvSpPr>
          <p:spPr>
            <a:xfrm>
              <a:off x="6758414" y="3208859"/>
              <a:ext cx="40707" cy="31181"/>
            </a:xfrm>
            <a:custGeom>
              <a:avLst/>
              <a:gdLst/>
              <a:ahLst/>
              <a:cxnLst/>
              <a:rect l="l" t="t" r="r" b="b"/>
              <a:pathLst>
                <a:path w="1564" h="1198" extrusionOk="0">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0" name="Google Shape;24840;p76"/>
            <p:cNvSpPr/>
            <p:nvPr/>
          </p:nvSpPr>
          <p:spPr>
            <a:xfrm>
              <a:off x="6606674" y="2903270"/>
              <a:ext cx="192447" cy="31181"/>
            </a:xfrm>
            <a:custGeom>
              <a:avLst/>
              <a:gdLst/>
              <a:ahLst/>
              <a:cxnLst/>
              <a:rect l="l" t="t" r="r" b="b"/>
              <a:pathLst>
                <a:path w="7394" h="1198" extrusionOk="0">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1" name="Google Shape;24841;p76"/>
            <p:cNvSpPr/>
            <p:nvPr/>
          </p:nvSpPr>
          <p:spPr>
            <a:xfrm>
              <a:off x="6758414" y="2903270"/>
              <a:ext cx="40785" cy="31181"/>
            </a:xfrm>
            <a:custGeom>
              <a:avLst/>
              <a:gdLst/>
              <a:ahLst/>
              <a:cxnLst/>
              <a:rect l="l" t="t" r="r" b="b"/>
              <a:pathLst>
                <a:path w="1567" h="1198" extrusionOk="0">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76"/>
            <p:cNvSpPr/>
            <p:nvPr/>
          </p:nvSpPr>
          <p:spPr>
            <a:xfrm>
              <a:off x="6534526" y="2952722"/>
              <a:ext cx="132818" cy="146066"/>
            </a:xfrm>
            <a:custGeom>
              <a:avLst/>
              <a:gdLst/>
              <a:ahLst/>
              <a:cxnLst/>
              <a:rect l="l" t="t" r="r" b="b"/>
              <a:pathLst>
                <a:path w="5103" h="5612" extrusionOk="0">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76"/>
            <p:cNvSpPr/>
            <p:nvPr/>
          </p:nvSpPr>
          <p:spPr>
            <a:xfrm>
              <a:off x="6620885" y="2952722"/>
              <a:ext cx="46459" cy="115250"/>
            </a:xfrm>
            <a:custGeom>
              <a:avLst/>
              <a:gdLst/>
              <a:ahLst/>
              <a:cxnLst/>
              <a:rect l="l" t="t" r="r" b="b"/>
              <a:pathLst>
                <a:path w="1785" h="4428" extrusionOk="0">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76"/>
            <p:cNvSpPr/>
            <p:nvPr/>
          </p:nvSpPr>
          <p:spPr>
            <a:xfrm>
              <a:off x="6573072" y="2985517"/>
              <a:ext cx="56350" cy="47526"/>
            </a:xfrm>
            <a:custGeom>
              <a:avLst/>
              <a:gdLst/>
              <a:ahLst/>
              <a:cxnLst/>
              <a:rect l="l" t="t" r="r" b="b"/>
              <a:pathLst>
                <a:path w="2165" h="1826" extrusionOk="0">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76"/>
            <p:cNvSpPr/>
            <p:nvPr/>
          </p:nvSpPr>
          <p:spPr>
            <a:xfrm>
              <a:off x="6738373" y="3035412"/>
              <a:ext cx="132896" cy="146092"/>
            </a:xfrm>
            <a:custGeom>
              <a:avLst/>
              <a:gdLst/>
              <a:ahLst/>
              <a:cxnLst/>
              <a:rect l="l" t="t" r="r" b="b"/>
              <a:pathLst>
                <a:path w="5106" h="5613" extrusionOk="0">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6" name="Google Shape;24846;p76"/>
            <p:cNvSpPr/>
            <p:nvPr/>
          </p:nvSpPr>
          <p:spPr>
            <a:xfrm>
              <a:off x="6824810" y="3035412"/>
              <a:ext cx="46459" cy="115250"/>
            </a:xfrm>
            <a:custGeom>
              <a:avLst/>
              <a:gdLst/>
              <a:ahLst/>
              <a:cxnLst/>
              <a:rect l="l" t="t" r="r" b="b"/>
              <a:pathLst>
                <a:path w="1785" h="4428" extrusionOk="0">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7" name="Google Shape;24847;p76"/>
            <p:cNvSpPr/>
            <p:nvPr/>
          </p:nvSpPr>
          <p:spPr>
            <a:xfrm>
              <a:off x="6785795" y="3058134"/>
              <a:ext cx="33289" cy="28500"/>
            </a:xfrm>
            <a:custGeom>
              <a:avLst/>
              <a:gdLst/>
              <a:ahLst/>
              <a:cxnLst/>
              <a:rect l="l" t="t" r="r" b="b"/>
              <a:pathLst>
                <a:path w="1279" h="1095" extrusionOk="0">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76"/>
            <p:cNvSpPr/>
            <p:nvPr/>
          </p:nvSpPr>
          <p:spPr>
            <a:xfrm>
              <a:off x="6781136" y="3086608"/>
              <a:ext cx="47474" cy="28526"/>
            </a:xfrm>
            <a:custGeom>
              <a:avLst/>
              <a:gdLst/>
              <a:ahLst/>
              <a:cxnLst/>
              <a:rect l="l" t="t" r="r" b="b"/>
              <a:pathLst>
                <a:path w="1824" h="1096" extrusionOk="0">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76"/>
            <p:cNvSpPr/>
            <p:nvPr/>
          </p:nvSpPr>
          <p:spPr>
            <a:xfrm>
              <a:off x="6638193" y="3109512"/>
              <a:ext cx="71914" cy="20354"/>
            </a:xfrm>
            <a:custGeom>
              <a:avLst/>
              <a:gdLst/>
              <a:ahLst/>
              <a:cxnLst/>
              <a:rect l="l" t="t" r="r" b="b"/>
              <a:pathLst>
                <a:path w="2763" h="782" extrusionOk="0">
                  <a:moveTo>
                    <a:pt x="0" y="0"/>
                  </a:moveTo>
                  <a:lnTo>
                    <a:pt x="0" y="782"/>
                  </a:lnTo>
                  <a:lnTo>
                    <a:pt x="2762" y="782"/>
                  </a:lnTo>
                  <a:lnTo>
                    <a:pt x="2762" y="0"/>
                  </a:ln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76"/>
            <p:cNvSpPr/>
            <p:nvPr/>
          </p:nvSpPr>
          <p:spPr>
            <a:xfrm>
              <a:off x="6529398" y="2898143"/>
              <a:ext cx="274850" cy="265090"/>
            </a:xfrm>
            <a:custGeom>
              <a:avLst/>
              <a:gdLst/>
              <a:ahLst/>
              <a:cxnLst/>
              <a:rect l="l" t="t" r="r" b="b"/>
              <a:pathLst>
                <a:path w="10560" h="10185" extrusionOk="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76"/>
            <p:cNvSpPr/>
            <p:nvPr/>
          </p:nvSpPr>
          <p:spPr>
            <a:xfrm>
              <a:off x="6682518" y="3219400"/>
              <a:ext cx="40681" cy="10203"/>
            </a:xfrm>
            <a:custGeom>
              <a:avLst/>
              <a:gdLst/>
              <a:ahLst/>
              <a:cxnLst/>
              <a:rect l="l" t="t" r="r" b="b"/>
              <a:pathLst>
                <a:path w="1563" h="392" extrusionOk="0">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76"/>
            <p:cNvSpPr/>
            <p:nvPr/>
          </p:nvSpPr>
          <p:spPr>
            <a:xfrm>
              <a:off x="6568049" y="2980468"/>
              <a:ext cx="66396" cy="57677"/>
            </a:xfrm>
            <a:custGeom>
              <a:avLst/>
              <a:gdLst/>
              <a:ahLst/>
              <a:cxnLst/>
              <a:rect l="l" t="t" r="r" b="b"/>
              <a:pathLst>
                <a:path w="2551" h="2216" extrusionOk="0">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76"/>
            <p:cNvSpPr/>
            <p:nvPr/>
          </p:nvSpPr>
          <p:spPr>
            <a:xfrm>
              <a:off x="6601547" y="2979609"/>
              <a:ext cx="274850" cy="265559"/>
            </a:xfrm>
            <a:custGeom>
              <a:avLst/>
              <a:gdLst/>
              <a:ahLst/>
              <a:cxnLst/>
              <a:rect l="l" t="t" r="r" b="b"/>
              <a:pathLst>
                <a:path w="10560" h="10203" extrusionOk="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4" name="Google Shape;24854;p76"/>
            <p:cNvSpPr/>
            <p:nvPr/>
          </p:nvSpPr>
          <p:spPr>
            <a:xfrm>
              <a:off x="6776087" y="3053006"/>
              <a:ext cx="57651" cy="67151"/>
            </a:xfrm>
            <a:custGeom>
              <a:avLst/>
              <a:gdLst/>
              <a:ahLst/>
              <a:cxnLst/>
              <a:rect l="l" t="t" r="r" b="b"/>
              <a:pathLst>
                <a:path w="2215" h="2580" extrusionOk="0">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5" name="Google Shape;24855;p76"/>
            <p:cNvSpPr/>
            <p:nvPr/>
          </p:nvSpPr>
          <p:spPr>
            <a:xfrm>
              <a:off x="6686709" y="2960973"/>
              <a:ext cx="85396" cy="10203"/>
            </a:xfrm>
            <a:custGeom>
              <a:avLst/>
              <a:gdLst/>
              <a:ahLst/>
              <a:cxnLst/>
              <a:rect l="l" t="t" r="r" b="b"/>
              <a:pathLst>
                <a:path w="3281" h="392" extrusionOk="0">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76"/>
            <p:cNvSpPr/>
            <p:nvPr/>
          </p:nvSpPr>
          <p:spPr>
            <a:xfrm>
              <a:off x="6686709" y="2981301"/>
              <a:ext cx="85396" cy="10203"/>
            </a:xfrm>
            <a:custGeom>
              <a:avLst/>
              <a:gdLst/>
              <a:ahLst/>
              <a:cxnLst/>
              <a:rect l="l" t="t" r="r" b="b"/>
              <a:pathLst>
                <a:path w="3281" h="392" extrusionOk="0">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76"/>
            <p:cNvSpPr/>
            <p:nvPr/>
          </p:nvSpPr>
          <p:spPr>
            <a:xfrm>
              <a:off x="6686709" y="3001628"/>
              <a:ext cx="83652" cy="10203"/>
            </a:xfrm>
            <a:custGeom>
              <a:avLst/>
              <a:gdLst/>
              <a:ahLst/>
              <a:cxnLst/>
              <a:rect l="l" t="t" r="r" b="b"/>
              <a:pathLst>
                <a:path w="3214" h="392" extrusionOk="0">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76"/>
            <p:cNvSpPr/>
            <p:nvPr/>
          </p:nvSpPr>
          <p:spPr>
            <a:xfrm>
              <a:off x="6633144" y="3104385"/>
              <a:ext cx="81987" cy="30530"/>
            </a:xfrm>
            <a:custGeom>
              <a:avLst/>
              <a:gdLst/>
              <a:ahLst/>
              <a:cxnLst/>
              <a:rect l="l" t="t" r="r" b="b"/>
              <a:pathLst>
                <a:path w="3150" h="1173" extrusionOk="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76"/>
            <p:cNvSpPr/>
            <p:nvPr/>
          </p:nvSpPr>
          <p:spPr>
            <a:xfrm>
              <a:off x="6631400" y="3145040"/>
              <a:ext cx="85474" cy="10203"/>
            </a:xfrm>
            <a:custGeom>
              <a:avLst/>
              <a:gdLst/>
              <a:ahLst/>
              <a:cxnLst/>
              <a:rect l="l" t="t" r="r" b="b"/>
              <a:pathLst>
                <a:path w="3284" h="392" extrusionOk="0">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60" name="Google Shape;24860;p76"/>
          <p:cNvGrpSpPr/>
          <p:nvPr/>
        </p:nvGrpSpPr>
        <p:grpSpPr>
          <a:xfrm>
            <a:off x="6011529" y="3354899"/>
            <a:ext cx="403582" cy="382344"/>
            <a:chOff x="6011529" y="3354899"/>
            <a:chExt cx="403582" cy="382344"/>
          </a:xfrm>
        </p:grpSpPr>
        <p:sp>
          <p:nvSpPr>
            <p:cNvPr id="24861" name="Google Shape;24861;p76"/>
            <p:cNvSpPr/>
            <p:nvPr/>
          </p:nvSpPr>
          <p:spPr>
            <a:xfrm>
              <a:off x="6037895" y="3360990"/>
              <a:ext cx="370267" cy="370163"/>
            </a:xfrm>
            <a:custGeom>
              <a:avLst/>
              <a:gdLst/>
              <a:ahLst/>
              <a:cxnLst/>
              <a:rect l="l" t="t" r="r" b="b"/>
              <a:pathLst>
                <a:path w="14226" h="14222" extrusionOk="0">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76"/>
            <p:cNvSpPr/>
            <p:nvPr/>
          </p:nvSpPr>
          <p:spPr>
            <a:xfrm>
              <a:off x="6198875" y="3360990"/>
              <a:ext cx="216236" cy="370267"/>
            </a:xfrm>
            <a:custGeom>
              <a:avLst/>
              <a:gdLst/>
              <a:ahLst/>
              <a:cxnLst/>
              <a:rect l="l" t="t" r="r" b="b"/>
              <a:pathLst>
                <a:path w="8308" h="14226" extrusionOk="0">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76"/>
            <p:cNvSpPr/>
            <p:nvPr/>
          </p:nvSpPr>
          <p:spPr>
            <a:xfrm>
              <a:off x="6094219" y="3417287"/>
              <a:ext cx="257620" cy="257542"/>
            </a:xfrm>
            <a:custGeom>
              <a:avLst/>
              <a:gdLst/>
              <a:ahLst/>
              <a:cxnLst/>
              <a:rect l="l" t="t" r="r" b="b"/>
              <a:pathLst>
                <a:path w="9898" h="9895" extrusionOk="0">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76"/>
            <p:cNvSpPr/>
            <p:nvPr/>
          </p:nvSpPr>
          <p:spPr>
            <a:xfrm>
              <a:off x="6202909" y="3417287"/>
              <a:ext cx="154343" cy="257594"/>
            </a:xfrm>
            <a:custGeom>
              <a:avLst/>
              <a:gdLst/>
              <a:ahLst/>
              <a:cxnLst/>
              <a:rect l="l" t="t" r="r" b="b"/>
              <a:pathLst>
                <a:path w="5930" h="9897" extrusionOk="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76"/>
            <p:cNvSpPr/>
            <p:nvPr/>
          </p:nvSpPr>
          <p:spPr>
            <a:xfrm>
              <a:off x="6077639" y="3411249"/>
              <a:ext cx="280264" cy="269645"/>
            </a:xfrm>
            <a:custGeom>
              <a:avLst/>
              <a:gdLst/>
              <a:ahLst/>
              <a:cxnLst/>
              <a:rect l="l" t="t" r="r" b="b"/>
              <a:pathLst>
                <a:path w="10768" h="10360" extrusionOk="0">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76"/>
            <p:cNvSpPr/>
            <p:nvPr/>
          </p:nvSpPr>
          <p:spPr>
            <a:xfrm>
              <a:off x="6011529" y="3354899"/>
              <a:ext cx="402776" cy="382344"/>
            </a:xfrm>
            <a:custGeom>
              <a:avLst/>
              <a:gdLst/>
              <a:ahLst/>
              <a:cxnLst/>
              <a:rect l="l" t="t" r="r" b="b"/>
              <a:pathLst>
                <a:path w="15475" h="14690" extrusionOk="0">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7" name="Google Shape;24867;p76"/>
            <p:cNvSpPr/>
            <p:nvPr/>
          </p:nvSpPr>
          <p:spPr>
            <a:xfrm>
              <a:off x="6077639" y="3411249"/>
              <a:ext cx="280264" cy="269645"/>
            </a:xfrm>
            <a:custGeom>
              <a:avLst/>
              <a:gdLst/>
              <a:ahLst/>
              <a:cxnLst/>
              <a:rect l="l" t="t" r="r" b="b"/>
              <a:pathLst>
                <a:path w="10768" h="10360" extrusionOk="0">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68" name="Google Shape;24868;p76"/>
          <p:cNvGrpSpPr/>
          <p:nvPr/>
        </p:nvGrpSpPr>
        <p:grpSpPr>
          <a:xfrm>
            <a:off x="5588348" y="2418482"/>
            <a:ext cx="386847" cy="383723"/>
            <a:chOff x="5588348" y="2418482"/>
            <a:chExt cx="386847" cy="383723"/>
          </a:xfrm>
        </p:grpSpPr>
        <p:sp>
          <p:nvSpPr>
            <p:cNvPr id="24869" name="Google Shape;24869;p76"/>
            <p:cNvSpPr/>
            <p:nvPr/>
          </p:nvSpPr>
          <p:spPr>
            <a:xfrm>
              <a:off x="5733217" y="2424598"/>
              <a:ext cx="235757" cy="236382"/>
            </a:xfrm>
            <a:custGeom>
              <a:avLst/>
              <a:gdLst/>
              <a:ahLst/>
              <a:cxnLst/>
              <a:rect l="l" t="t" r="r" b="b"/>
              <a:pathLst>
                <a:path w="9058" h="9082" extrusionOk="0">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76"/>
            <p:cNvSpPr/>
            <p:nvPr/>
          </p:nvSpPr>
          <p:spPr>
            <a:xfrm>
              <a:off x="5594673" y="2509214"/>
              <a:ext cx="289582" cy="286771"/>
            </a:xfrm>
            <a:custGeom>
              <a:avLst/>
              <a:gdLst/>
              <a:ahLst/>
              <a:cxnLst/>
              <a:rect l="l" t="t" r="r" b="b"/>
              <a:pathLst>
                <a:path w="11126" h="11018" extrusionOk="0">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76"/>
            <p:cNvSpPr/>
            <p:nvPr/>
          </p:nvSpPr>
          <p:spPr>
            <a:xfrm>
              <a:off x="5727075" y="2418482"/>
              <a:ext cx="248120" cy="248641"/>
            </a:xfrm>
            <a:custGeom>
              <a:avLst/>
              <a:gdLst/>
              <a:ahLst/>
              <a:cxnLst/>
              <a:rect l="l" t="t" r="r" b="b"/>
              <a:pathLst>
                <a:path w="9533" h="9553" extrusionOk="0">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76"/>
            <p:cNvSpPr/>
            <p:nvPr/>
          </p:nvSpPr>
          <p:spPr>
            <a:xfrm>
              <a:off x="5800706" y="2511608"/>
              <a:ext cx="15512" cy="13274"/>
            </a:xfrm>
            <a:custGeom>
              <a:avLst/>
              <a:gdLst/>
              <a:ahLst/>
              <a:cxnLst/>
              <a:rect l="l" t="t" r="r" b="b"/>
              <a:pathLst>
                <a:path w="596" h="510" extrusionOk="0">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76"/>
            <p:cNvSpPr/>
            <p:nvPr/>
          </p:nvSpPr>
          <p:spPr>
            <a:xfrm>
              <a:off x="5883760" y="2511608"/>
              <a:ext cx="15512" cy="13274"/>
            </a:xfrm>
            <a:custGeom>
              <a:avLst/>
              <a:gdLst/>
              <a:ahLst/>
              <a:cxnLst/>
              <a:rect l="l" t="t" r="r" b="b"/>
              <a:pathLst>
                <a:path w="596" h="510" extrusionOk="0">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76"/>
            <p:cNvSpPr/>
            <p:nvPr/>
          </p:nvSpPr>
          <p:spPr>
            <a:xfrm>
              <a:off x="5842194" y="2511608"/>
              <a:ext cx="15512" cy="13274"/>
            </a:xfrm>
            <a:custGeom>
              <a:avLst/>
              <a:gdLst/>
              <a:ahLst/>
              <a:cxnLst/>
              <a:rect l="l" t="t" r="r" b="b"/>
              <a:pathLst>
                <a:path w="596" h="510" extrusionOk="0">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76"/>
            <p:cNvSpPr/>
            <p:nvPr/>
          </p:nvSpPr>
          <p:spPr>
            <a:xfrm>
              <a:off x="5588348" y="2503097"/>
              <a:ext cx="302674" cy="299108"/>
            </a:xfrm>
            <a:custGeom>
              <a:avLst/>
              <a:gdLst/>
              <a:ahLst/>
              <a:cxnLst/>
              <a:rect l="l" t="t" r="r" b="b"/>
              <a:pathLst>
                <a:path w="11629" h="11492" extrusionOk="0">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76" name="Google Shape;24876;p76"/>
          <p:cNvGrpSpPr/>
          <p:nvPr/>
        </p:nvGrpSpPr>
        <p:grpSpPr>
          <a:xfrm>
            <a:off x="6065458" y="2434229"/>
            <a:ext cx="378154" cy="352230"/>
            <a:chOff x="6065458" y="2434229"/>
            <a:chExt cx="378154" cy="352230"/>
          </a:xfrm>
        </p:grpSpPr>
        <p:sp>
          <p:nvSpPr>
            <p:cNvPr id="24877" name="Google Shape;24877;p76"/>
            <p:cNvSpPr/>
            <p:nvPr/>
          </p:nvSpPr>
          <p:spPr>
            <a:xfrm>
              <a:off x="6071054" y="2493936"/>
              <a:ext cx="285001" cy="235653"/>
            </a:xfrm>
            <a:custGeom>
              <a:avLst/>
              <a:gdLst/>
              <a:ahLst/>
              <a:cxnLst/>
              <a:rect l="l" t="t" r="r" b="b"/>
              <a:pathLst>
                <a:path w="10950" h="9054" extrusionOk="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76"/>
            <p:cNvSpPr/>
            <p:nvPr/>
          </p:nvSpPr>
          <p:spPr>
            <a:xfrm>
              <a:off x="6212071" y="2555387"/>
              <a:ext cx="143984" cy="174020"/>
            </a:xfrm>
            <a:custGeom>
              <a:avLst/>
              <a:gdLst/>
              <a:ahLst/>
              <a:cxnLst/>
              <a:rect l="l" t="t" r="r" b="b"/>
              <a:pathLst>
                <a:path w="5532" h="6686" extrusionOk="0">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76"/>
            <p:cNvSpPr/>
            <p:nvPr/>
          </p:nvSpPr>
          <p:spPr>
            <a:xfrm>
              <a:off x="6071054" y="2493936"/>
              <a:ext cx="285001" cy="65511"/>
            </a:xfrm>
            <a:custGeom>
              <a:avLst/>
              <a:gdLst/>
              <a:ahLst/>
              <a:cxnLst/>
              <a:rect l="l" t="t" r="r" b="b"/>
              <a:pathLst>
                <a:path w="10950" h="2517" extrusionOk="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76"/>
            <p:cNvSpPr/>
            <p:nvPr/>
          </p:nvSpPr>
          <p:spPr>
            <a:xfrm>
              <a:off x="6071054" y="2590914"/>
              <a:ext cx="285001" cy="138570"/>
            </a:xfrm>
            <a:custGeom>
              <a:avLst/>
              <a:gdLst/>
              <a:ahLst/>
              <a:cxnLst/>
              <a:rect l="l" t="t" r="r" b="b"/>
              <a:pathLst>
                <a:path w="10950" h="5324" extrusionOk="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76"/>
            <p:cNvSpPr/>
            <p:nvPr/>
          </p:nvSpPr>
          <p:spPr>
            <a:xfrm>
              <a:off x="6212071" y="2590914"/>
              <a:ext cx="143984" cy="138388"/>
            </a:xfrm>
            <a:custGeom>
              <a:avLst/>
              <a:gdLst/>
              <a:ahLst/>
              <a:cxnLst/>
              <a:rect l="l" t="t" r="r" b="b"/>
              <a:pathLst>
                <a:path w="5532" h="5317" extrusionOk="0">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76"/>
            <p:cNvSpPr/>
            <p:nvPr/>
          </p:nvSpPr>
          <p:spPr>
            <a:xfrm>
              <a:off x="6071054" y="2590914"/>
              <a:ext cx="285001" cy="66682"/>
            </a:xfrm>
            <a:custGeom>
              <a:avLst/>
              <a:gdLst/>
              <a:ahLst/>
              <a:cxnLst/>
              <a:rect l="l" t="t" r="r" b="b"/>
              <a:pathLst>
                <a:path w="10950" h="2562" extrusionOk="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3" name="Google Shape;24883;p76"/>
            <p:cNvSpPr/>
            <p:nvPr/>
          </p:nvSpPr>
          <p:spPr>
            <a:xfrm>
              <a:off x="6071054" y="2439616"/>
              <a:ext cx="285001" cy="108639"/>
            </a:xfrm>
            <a:custGeom>
              <a:avLst/>
              <a:gdLst/>
              <a:ahLst/>
              <a:cxnLst/>
              <a:rect l="l" t="t" r="r" b="b"/>
              <a:pathLst>
                <a:path w="10950" h="4174" extrusionOk="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76"/>
            <p:cNvSpPr/>
            <p:nvPr/>
          </p:nvSpPr>
          <p:spPr>
            <a:xfrm>
              <a:off x="6224720" y="2566448"/>
              <a:ext cx="212567" cy="214519"/>
            </a:xfrm>
            <a:custGeom>
              <a:avLst/>
              <a:gdLst/>
              <a:ahLst/>
              <a:cxnLst/>
              <a:rect l="l" t="t" r="r" b="b"/>
              <a:pathLst>
                <a:path w="8167" h="8242" extrusionOk="0">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76"/>
            <p:cNvSpPr/>
            <p:nvPr/>
          </p:nvSpPr>
          <p:spPr>
            <a:xfrm>
              <a:off x="6288175" y="2633964"/>
              <a:ext cx="82637" cy="79514"/>
            </a:xfrm>
            <a:custGeom>
              <a:avLst/>
              <a:gdLst/>
              <a:ahLst/>
              <a:cxnLst/>
              <a:rect l="l" t="t" r="r" b="b"/>
              <a:pathLst>
                <a:path w="3175" h="3055" extrusionOk="0">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76"/>
            <p:cNvSpPr/>
            <p:nvPr/>
          </p:nvSpPr>
          <p:spPr>
            <a:xfrm>
              <a:off x="6303011" y="2645676"/>
              <a:ext cx="56063" cy="56063"/>
            </a:xfrm>
            <a:custGeom>
              <a:avLst/>
              <a:gdLst/>
              <a:ahLst/>
              <a:cxnLst/>
              <a:rect l="l" t="t" r="r" b="b"/>
              <a:pathLst>
                <a:path w="2154" h="2154" extrusionOk="0">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76"/>
            <p:cNvSpPr/>
            <p:nvPr/>
          </p:nvSpPr>
          <p:spPr>
            <a:xfrm>
              <a:off x="6065458" y="2434229"/>
              <a:ext cx="378154" cy="352230"/>
            </a:xfrm>
            <a:custGeom>
              <a:avLst/>
              <a:gdLst/>
              <a:ahLst/>
              <a:cxnLst/>
              <a:rect l="l" t="t" r="r" b="b"/>
              <a:pathLst>
                <a:path w="14529" h="13533" extrusionOk="0">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76"/>
            <p:cNvSpPr/>
            <p:nvPr/>
          </p:nvSpPr>
          <p:spPr>
            <a:xfrm>
              <a:off x="6286171" y="2640184"/>
              <a:ext cx="78395" cy="67099"/>
            </a:xfrm>
            <a:custGeom>
              <a:avLst/>
              <a:gdLst/>
              <a:ahLst/>
              <a:cxnLst/>
              <a:rect l="l" t="t" r="r" b="b"/>
              <a:pathLst>
                <a:path w="3012" h="2578" extrusionOk="0">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89" name="Google Shape;24889;p76"/>
          <p:cNvGrpSpPr/>
          <p:nvPr/>
        </p:nvGrpSpPr>
        <p:grpSpPr>
          <a:xfrm>
            <a:off x="2634708" y="3844133"/>
            <a:ext cx="375421" cy="353610"/>
            <a:chOff x="2870687" y="3796508"/>
            <a:chExt cx="375421" cy="353610"/>
          </a:xfrm>
        </p:grpSpPr>
        <p:sp>
          <p:nvSpPr>
            <p:cNvPr id="24890" name="Google Shape;24890;p76"/>
            <p:cNvSpPr/>
            <p:nvPr/>
          </p:nvSpPr>
          <p:spPr>
            <a:xfrm>
              <a:off x="2884169" y="3802104"/>
              <a:ext cx="342522" cy="342418"/>
            </a:xfrm>
            <a:custGeom>
              <a:avLst/>
              <a:gdLst/>
              <a:ahLst/>
              <a:cxnLst/>
              <a:rect l="l" t="t" r="r" b="b"/>
              <a:pathLst>
                <a:path w="13160" h="13156" extrusionOk="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76"/>
            <p:cNvSpPr/>
            <p:nvPr/>
          </p:nvSpPr>
          <p:spPr>
            <a:xfrm>
              <a:off x="3033072" y="3802104"/>
              <a:ext cx="199657" cy="342522"/>
            </a:xfrm>
            <a:custGeom>
              <a:avLst/>
              <a:gdLst/>
              <a:ahLst/>
              <a:cxnLst/>
              <a:rect l="l" t="t" r="r" b="b"/>
              <a:pathLst>
                <a:path w="7671" h="13160" extrusionOk="0">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76"/>
            <p:cNvSpPr/>
            <p:nvPr/>
          </p:nvSpPr>
          <p:spPr>
            <a:xfrm>
              <a:off x="2943772" y="3876569"/>
              <a:ext cx="186123" cy="267953"/>
            </a:xfrm>
            <a:custGeom>
              <a:avLst/>
              <a:gdLst/>
              <a:ahLst/>
              <a:cxnLst/>
              <a:rect l="l" t="t" r="r" b="b"/>
              <a:pathLst>
                <a:path w="7151" h="10295" extrusionOk="0">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76"/>
            <p:cNvSpPr/>
            <p:nvPr/>
          </p:nvSpPr>
          <p:spPr>
            <a:xfrm>
              <a:off x="2870687" y="3796508"/>
              <a:ext cx="375421" cy="353610"/>
            </a:xfrm>
            <a:custGeom>
              <a:avLst/>
              <a:gdLst/>
              <a:ahLst/>
              <a:cxnLst/>
              <a:rect l="l" t="t" r="r" b="b"/>
              <a:pathLst>
                <a:path w="14424" h="13586" extrusionOk="0">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94" name="Google Shape;24894;p76"/>
          <p:cNvGrpSpPr/>
          <p:nvPr/>
        </p:nvGrpSpPr>
        <p:grpSpPr>
          <a:xfrm>
            <a:off x="8020722" y="1543724"/>
            <a:ext cx="264309" cy="319826"/>
            <a:chOff x="8020722" y="1543724"/>
            <a:chExt cx="264309" cy="319826"/>
          </a:xfrm>
        </p:grpSpPr>
        <p:sp>
          <p:nvSpPr>
            <p:cNvPr id="24895" name="Google Shape;24895;p76"/>
            <p:cNvSpPr/>
            <p:nvPr/>
          </p:nvSpPr>
          <p:spPr>
            <a:xfrm>
              <a:off x="8056250" y="1617642"/>
              <a:ext cx="193254" cy="241145"/>
            </a:xfrm>
            <a:custGeom>
              <a:avLst/>
              <a:gdLst/>
              <a:ahLst/>
              <a:cxnLst/>
              <a:rect l="l" t="t" r="r" b="b"/>
              <a:pathLst>
                <a:path w="7425" h="9265" extrusionOk="0">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76"/>
            <p:cNvSpPr/>
            <p:nvPr/>
          </p:nvSpPr>
          <p:spPr>
            <a:xfrm>
              <a:off x="8068613" y="1617642"/>
              <a:ext cx="180891" cy="241223"/>
            </a:xfrm>
            <a:custGeom>
              <a:avLst/>
              <a:gdLst/>
              <a:ahLst/>
              <a:cxnLst/>
              <a:rect l="l" t="t" r="r" b="b"/>
              <a:pathLst>
                <a:path w="6950" h="9268" extrusionOk="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76"/>
            <p:cNvSpPr/>
            <p:nvPr/>
          </p:nvSpPr>
          <p:spPr>
            <a:xfrm>
              <a:off x="8056250" y="1574592"/>
              <a:ext cx="192890" cy="39952"/>
            </a:xfrm>
            <a:custGeom>
              <a:avLst/>
              <a:gdLst/>
              <a:ahLst/>
              <a:cxnLst/>
              <a:rect l="l" t="t" r="r" b="b"/>
              <a:pathLst>
                <a:path w="7411" h="1535" extrusionOk="0">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76"/>
            <p:cNvSpPr/>
            <p:nvPr/>
          </p:nvSpPr>
          <p:spPr>
            <a:xfrm>
              <a:off x="8168636" y="1574592"/>
              <a:ext cx="80503" cy="39952"/>
            </a:xfrm>
            <a:custGeom>
              <a:avLst/>
              <a:gdLst/>
              <a:ahLst/>
              <a:cxnLst/>
              <a:rect l="l" t="t" r="r" b="b"/>
              <a:pathLst>
                <a:path w="3093" h="1535" extrusionOk="0">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9" name="Google Shape;24899;p76"/>
            <p:cNvSpPr/>
            <p:nvPr/>
          </p:nvSpPr>
          <p:spPr>
            <a:xfrm>
              <a:off x="8025771" y="1598303"/>
              <a:ext cx="254315" cy="28604"/>
            </a:xfrm>
            <a:custGeom>
              <a:avLst/>
              <a:gdLst/>
              <a:ahLst/>
              <a:cxnLst/>
              <a:rect l="l" t="t" r="r" b="b"/>
              <a:pathLst>
                <a:path w="9771" h="1099" extrusionOk="0">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76"/>
            <p:cNvSpPr/>
            <p:nvPr/>
          </p:nvSpPr>
          <p:spPr>
            <a:xfrm>
              <a:off x="8024860" y="1598303"/>
              <a:ext cx="255226" cy="28786"/>
            </a:xfrm>
            <a:custGeom>
              <a:avLst/>
              <a:gdLst/>
              <a:ahLst/>
              <a:cxnLst/>
              <a:rect l="l" t="t" r="r" b="b"/>
              <a:pathLst>
                <a:path w="9806" h="1106" extrusionOk="0">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76"/>
            <p:cNvSpPr/>
            <p:nvPr/>
          </p:nvSpPr>
          <p:spPr>
            <a:xfrm>
              <a:off x="8143988" y="1655902"/>
              <a:ext cx="17803" cy="154265"/>
            </a:xfrm>
            <a:custGeom>
              <a:avLst/>
              <a:gdLst/>
              <a:ahLst/>
              <a:cxnLst/>
              <a:rect l="l" t="t" r="r" b="b"/>
              <a:pathLst>
                <a:path w="684" h="5927" extrusionOk="0">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76"/>
            <p:cNvSpPr/>
            <p:nvPr/>
          </p:nvSpPr>
          <p:spPr>
            <a:xfrm>
              <a:off x="8194351" y="1655902"/>
              <a:ext cx="21655" cy="154083"/>
            </a:xfrm>
            <a:custGeom>
              <a:avLst/>
              <a:gdLst/>
              <a:ahLst/>
              <a:cxnLst/>
              <a:rect l="l" t="t" r="r" b="b"/>
              <a:pathLst>
                <a:path w="832" h="5920" extrusionOk="0">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3" name="Google Shape;24903;p76"/>
            <p:cNvSpPr/>
            <p:nvPr/>
          </p:nvSpPr>
          <p:spPr>
            <a:xfrm>
              <a:off x="8089773" y="1655902"/>
              <a:ext cx="21629" cy="154083"/>
            </a:xfrm>
            <a:custGeom>
              <a:avLst/>
              <a:gdLst/>
              <a:ahLst/>
              <a:cxnLst/>
              <a:rect l="l" t="t" r="r" b="b"/>
              <a:pathLst>
                <a:path w="831" h="5920" extrusionOk="0">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76"/>
            <p:cNvSpPr/>
            <p:nvPr/>
          </p:nvSpPr>
          <p:spPr>
            <a:xfrm>
              <a:off x="8144821" y="1655902"/>
              <a:ext cx="16970" cy="154265"/>
            </a:xfrm>
            <a:custGeom>
              <a:avLst/>
              <a:gdLst/>
              <a:ahLst/>
              <a:cxnLst/>
              <a:rect l="l" t="t" r="r" b="b"/>
              <a:pathLst>
                <a:path w="652" h="5927" extrusionOk="0">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76"/>
            <p:cNvSpPr/>
            <p:nvPr/>
          </p:nvSpPr>
          <p:spPr>
            <a:xfrm>
              <a:off x="8195080" y="1655902"/>
              <a:ext cx="20926" cy="154265"/>
            </a:xfrm>
            <a:custGeom>
              <a:avLst/>
              <a:gdLst/>
              <a:ahLst/>
              <a:cxnLst/>
              <a:rect l="l" t="t" r="r" b="b"/>
              <a:pathLst>
                <a:path w="804" h="5927" extrusionOk="0">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76"/>
            <p:cNvSpPr/>
            <p:nvPr/>
          </p:nvSpPr>
          <p:spPr>
            <a:xfrm>
              <a:off x="8094458" y="1655902"/>
              <a:ext cx="17126" cy="154265"/>
            </a:xfrm>
            <a:custGeom>
              <a:avLst/>
              <a:gdLst/>
              <a:ahLst/>
              <a:cxnLst/>
              <a:rect l="l" t="t" r="r" b="b"/>
              <a:pathLst>
                <a:path w="658" h="5927" extrusionOk="0">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76"/>
            <p:cNvSpPr/>
            <p:nvPr/>
          </p:nvSpPr>
          <p:spPr>
            <a:xfrm>
              <a:off x="8020722" y="1543724"/>
              <a:ext cx="264309" cy="319826"/>
            </a:xfrm>
            <a:custGeom>
              <a:avLst/>
              <a:gdLst/>
              <a:ahLst/>
              <a:cxnLst/>
              <a:rect l="l" t="t" r="r" b="b"/>
              <a:pathLst>
                <a:path w="10155" h="12288" extrusionOk="0">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76"/>
            <p:cNvSpPr/>
            <p:nvPr/>
          </p:nvSpPr>
          <p:spPr>
            <a:xfrm>
              <a:off x="8139329" y="1651243"/>
              <a:ext cx="27121" cy="163583"/>
            </a:xfrm>
            <a:custGeom>
              <a:avLst/>
              <a:gdLst/>
              <a:ahLst/>
              <a:cxnLst/>
              <a:rect l="l" t="t" r="r" b="b"/>
              <a:pathLst>
                <a:path w="1042" h="6285" extrusionOk="0">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76"/>
            <p:cNvSpPr/>
            <p:nvPr/>
          </p:nvSpPr>
          <p:spPr>
            <a:xfrm>
              <a:off x="8189510" y="1651321"/>
              <a:ext cx="31259" cy="163427"/>
            </a:xfrm>
            <a:custGeom>
              <a:avLst/>
              <a:gdLst/>
              <a:ahLst/>
              <a:cxnLst/>
              <a:rect l="l" t="t" r="r" b="b"/>
              <a:pathLst>
                <a:path w="1201" h="6279" extrusionOk="0">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76"/>
            <p:cNvSpPr/>
            <p:nvPr/>
          </p:nvSpPr>
          <p:spPr>
            <a:xfrm>
              <a:off x="8085010" y="1651243"/>
              <a:ext cx="31259" cy="163505"/>
            </a:xfrm>
            <a:custGeom>
              <a:avLst/>
              <a:gdLst/>
              <a:ahLst/>
              <a:cxnLst/>
              <a:rect l="l" t="t" r="r" b="b"/>
              <a:pathLst>
                <a:path w="1201" h="6282" extrusionOk="0">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11" name="Google Shape;24911;p76"/>
          <p:cNvGrpSpPr/>
          <p:nvPr/>
        </p:nvGrpSpPr>
        <p:grpSpPr>
          <a:xfrm>
            <a:off x="2319216" y="2452526"/>
            <a:ext cx="343875" cy="315609"/>
            <a:chOff x="2319216" y="2452526"/>
            <a:chExt cx="343875" cy="315609"/>
          </a:xfrm>
        </p:grpSpPr>
        <p:sp>
          <p:nvSpPr>
            <p:cNvPr id="24912" name="Google Shape;24912;p76"/>
            <p:cNvSpPr/>
            <p:nvPr/>
          </p:nvSpPr>
          <p:spPr>
            <a:xfrm>
              <a:off x="2411535" y="2701895"/>
              <a:ext cx="71550" cy="61269"/>
            </a:xfrm>
            <a:custGeom>
              <a:avLst/>
              <a:gdLst/>
              <a:ahLst/>
              <a:cxnLst/>
              <a:rect l="l" t="t" r="r" b="b"/>
              <a:pathLst>
                <a:path w="2749" h="2354" extrusionOk="0">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76"/>
            <p:cNvSpPr/>
            <p:nvPr/>
          </p:nvSpPr>
          <p:spPr>
            <a:xfrm>
              <a:off x="2433867" y="2718579"/>
              <a:ext cx="32534" cy="27875"/>
            </a:xfrm>
            <a:custGeom>
              <a:avLst/>
              <a:gdLst/>
              <a:ahLst/>
              <a:cxnLst/>
              <a:rect l="l" t="t" r="r" b="b"/>
              <a:pathLst>
                <a:path w="1250" h="1071" extrusionOk="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4" name="Google Shape;24914;p76"/>
            <p:cNvSpPr/>
            <p:nvPr/>
          </p:nvSpPr>
          <p:spPr>
            <a:xfrm>
              <a:off x="2533058" y="2701895"/>
              <a:ext cx="71628" cy="61269"/>
            </a:xfrm>
            <a:custGeom>
              <a:avLst/>
              <a:gdLst/>
              <a:ahLst/>
              <a:cxnLst/>
              <a:rect l="l" t="t" r="r" b="b"/>
              <a:pathLst>
                <a:path w="2752" h="2354" extrusionOk="0">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76"/>
            <p:cNvSpPr/>
            <p:nvPr/>
          </p:nvSpPr>
          <p:spPr>
            <a:xfrm>
              <a:off x="2555389" y="2718579"/>
              <a:ext cx="32534" cy="27875"/>
            </a:xfrm>
            <a:custGeom>
              <a:avLst/>
              <a:gdLst/>
              <a:ahLst/>
              <a:cxnLst/>
              <a:rect l="l" t="t" r="r" b="b"/>
              <a:pathLst>
                <a:path w="1250" h="1071" extrusionOk="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76"/>
            <p:cNvSpPr/>
            <p:nvPr/>
          </p:nvSpPr>
          <p:spPr>
            <a:xfrm>
              <a:off x="2390011" y="2479725"/>
              <a:ext cx="265585" cy="139690"/>
            </a:xfrm>
            <a:custGeom>
              <a:avLst/>
              <a:gdLst/>
              <a:ahLst/>
              <a:cxnLst/>
              <a:rect l="l" t="t" r="r" b="b"/>
              <a:pathLst>
                <a:path w="10204" h="5367" extrusionOk="0">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76"/>
            <p:cNvSpPr/>
            <p:nvPr/>
          </p:nvSpPr>
          <p:spPr>
            <a:xfrm>
              <a:off x="2614003" y="2479725"/>
              <a:ext cx="41592" cy="139690"/>
            </a:xfrm>
            <a:custGeom>
              <a:avLst/>
              <a:gdLst/>
              <a:ahLst/>
              <a:cxnLst/>
              <a:rect l="l" t="t" r="r" b="b"/>
              <a:pathLst>
                <a:path w="1598" h="5367" extrusionOk="0">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76"/>
            <p:cNvSpPr/>
            <p:nvPr/>
          </p:nvSpPr>
          <p:spPr>
            <a:xfrm>
              <a:off x="2324161" y="2457471"/>
              <a:ext cx="329794" cy="188491"/>
            </a:xfrm>
            <a:custGeom>
              <a:avLst/>
              <a:gdLst/>
              <a:ahLst/>
              <a:cxnLst/>
              <a:rect l="l" t="t" r="r" b="b"/>
              <a:pathLst>
                <a:path w="12671" h="7242" extrusionOk="0">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76"/>
            <p:cNvSpPr/>
            <p:nvPr/>
          </p:nvSpPr>
          <p:spPr>
            <a:xfrm>
              <a:off x="2415830" y="2619570"/>
              <a:ext cx="239037" cy="26418"/>
            </a:xfrm>
            <a:custGeom>
              <a:avLst/>
              <a:gdLst/>
              <a:ahLst/>
              <a:cxnLst/>
              <a:rect l="l" t="t" r="r" b="b"/>
              <a:pathLst>
                <a:path w="9184" h="1015" extrusionOk="0">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76"/>
            <p:cNvSpPr/>
            <p:nvPr/>
          </p:nvSpPr>
          <p:spPr>
            <a:xfrm>
              <a:off x="2389282" y="2628003"/>
              <a:ext cx="229224" cy="73918"/>
            </a:xfrm>
            <a:custGeom>
              <a:avLst/>
              <a:gdLst/>
              <a:ahLst/>
              <a:cxnLst/>
              <a:rect l="l" t="t" r="r" b="b"/>
              <a:pathLst>
                <a:path w="8807" h="2840" extrusionOk="0">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76"/>
            <p:cNvSpPr/>
            <p:nvPr/>
          </p:nvSpPr>
          <p:spPr>
            <a:xfrm>
              <a:off x="2397793" y="2664728"/>
              <a:ext cx="220713" cy="37193"/>
            </a:xfrm>
            <a:custGeom>
              <a:avLst/>
              <a:gdLst/>
              <a:ahLst/>
              <a:cxnLst/>
              <a:rect l="l" t="t" r="r" b="b"/>
              <a:pathLst>
                <a:path w="8480" h="1429" extrusionOk="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76"/>
            <p:cNvSpPr/>
            <p:nvPr/>
          </p:nvSpPr>
          <p:spPr>
            <a:xfrm>
              <a:off x="2409974" y="2628081"/>
              <a:ext cx="30895" cy="26236"/>
            </a:xfrm>
            <a:custGeom>
              <a:avLst/>
              <a:gdLst/>
              <a:ahLst/>
              <a:cxnLst/>
              <a:rect l="l" t="t" r="r" b="b"/>
              <a:pathLst>
                <a:path w="1187" h="1008" extrusionOk="0">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76"/>
            <p:cNvSpPr/>
            <p:nvPr/>
          </p:nvSpPr>
          <p:spPr>
            <a:xfrm>
              <a:off x="2433607" y="2713582"/>
              <a:ext cx="44065" cy="37792"/>
            </a:xfrm>
            <a:custGeom>
              <a:avLst/>
              <a:gdLst/>
              <a:ahLst/>
              <a:cxnLst/>
              <a:rect l="l" t="t" r="r" b="b"/>
              <a:pathLst>
                <a:path w="1693" h="1452" extrusionOk="0">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76"/>
            <p:cNvSpPr/>
            <p:nvPr/>
          </p:nvSpPr>
          <p:spPr>
            <a:xfrm>
              <a:off x="2555129" y="2713582"/>
              <a:ext cx="44169" cy="37792"/>
            </a:xfrm>
            <a:custGeom>
              <a:avLst/>
              <a:gdLst/>
              <a:ahLst/>
              <a:cxnLst/>
              <a:rect l="l" t="t" r="r" b="b"/>
              <a:pathLst>
                <a:path w="1697" h="1452" extrusionOk="0">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76"/>
            <p:cNvSpPr/>
            <p:nvPr/>
          </p:nvSpPr>
          <p:spPr>
            <a:xfrm>
              <a:off x="2319216" y="2452526"/>
              <a:ext cx="343875" cy="315609"/>
            </a:xfrm>
            <a:custGeom>
              <a:avLst/>
              <a:gdLst/>
              <a:ahLst/>
              <a:cxnLst/>
              <a:rect l="l" t="t" r="r" b="b"/>
              <a:pathLst>
                <a:path w="13212" h="12126" extrusionOk="0">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26" name="Google Shape;24926;p76"/>
          <p:cNvGrpSpPr/>
          <p:nvPr/>
        </p:nvGrpSpPr>
        <p:grpSpPr>
          <a:xfrm>
            <a:off x="7990504" y="1997539"/>
            <a:ext cx="301320" cy="319592"/>
            <a:chOff x="7990504" y="1997539"/>
            <a:chExt cx="301320" cy="319592"/>
          </a:xfrm>
        </p:grpSpPr>
        <p:sp>
          <p:nvSpPr>
            <p:cNvPr id="24927" name="Google Shape;24927;p76"/>
            <p:cNvSpPr/>
            <p:nvPr/>
          </p:nvSpPr>
          <p:spPr>
            <a:xfrm>
              <a:off x="8016141" y="2002068"/>
              <a:ext cx="260379" cy="260301"/>
            </a:xfrm>
            <a:custGeom>
              <a:avLst/>
              <a:gdLst/>
              <a:ahLst/>
              <a:cxnLst/>
              <a:rect l="l" t="t" r="r" b="b"/>
              <a:pathLst>
                <a:path w="10004" h="10001" extrusionOk="0">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76"/>
            <p:cNvSpPr/>
            <p:nvPr/>
          </p:nvSpPr>
          <p:spPr>
            <a:xfrm>
              <a:off x="7990504" y="2004827"/>
              <a:ext cx="247469" cy="257490"/>
            </a:xfrm>
            <a:custGeom>
              <a:avLst/>
              <a:gdLst/>
              <a:ahLst/>
              <a:cxnLst/>
              <a:rect l="l" t="t" r="r" b="b"/>
              <a:pathLst>
                <a:path w="9508" h="9893" extrusionOk="0">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76"/>
            <p:cNvSpPr/>
            <p:nvPr/>
          </p:nvSpPr>
          <p:spPr>
            <a:xfrm>
              <a:off x="8116243" y="2202350"/>
              <a:ext cx="60202" cy="110096"/>
            </a:xfrm>
            <a:custGeom>
              <a:avLst/>
              <a:gdLst/>
              <a:ahLst/>
              <a:cxnLst/>
              <a:rect l="l" t="t" r="r" b="b"/>
              <a:pathLst>
                <a:path w="2313" h="4230" extrusionOk="0">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76"/>
            <p:cNvSpPr/>
            <p:nvPr/>
          </p:nvSpPr>
          <p:spPr>
            <a:xfrm>
              <a:off x="8116243" y="2227622"/>
              <a:ext cx="15044" cy="74855"/>
            </a:xfrm>
            <a:custGeom>
              <a:avLst/>
              <a:gdLst/>
              <a:ahLst/>
              <a:cxnLst/>
              <a:rect l="l" t="t" r="r" b="b"/>
              <a:pathLst>
                <a:path w="578" h="2876" extrusionOk="0">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76"/>
            <p:cNvSpPr/>
            <p:nvPr/>
          </p:nvSpPr>
          <p:spPr>
            <a:xfrm>
              <a:off x="8161401" y="2227622"/>
              <a:ext cx="15044" cy="74855"/>
            </a:xfrm>
            <a:custGeom>
              <a:avLst/>
              <a:gdLst/>
              <a:ahLst/>
              <a:cxnLst/>
              <a:rect l="l" t="t" r="r" b="b"/>
              <a:pathLst>
                <a:path w="578" h="2876" extrusionOk="0">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76"/>
            <p:cNvSpPr/>
            <p:nvPr/>
          </p:nvSpPr>
          <p:spPr>
            <a:xfrm>
              <a:off x="8126316" y="2297402"/>
              <a:ext cx="40056" cy="15044"/>
            </a:xfrm>
            <a:custGeom>
              <a:avLst/>
              <a:gdLst/>
              <a:ahLst/>
              <a:cxnLst/>
              <a:rect l="l" t="t" r="r" b="b"/>
              <a:pathLst>
                <a:path w="1539" h="578" extrusionOk="0">
                  <a:moveTo>
                    <a:pt x="0" y="1"/>
                  </a:moveTo>
                  <a:lnTo>
                    <a:pt x="0" y="578"/>
                  </a:lnTo>
                  <a:lnTo>
                    <a:pt x="1538" y="578"/>
                  </a:lnTo>
                  <a:lnTo>
                    <a:pt x="1538"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76"/>
            <p:cNvSpPr/>
            <p:nvPr/>
          </p:nvSpPr>
          <p:spPr>
            <a:xfrm>
              <a:off x="8143806" y="2227362"/>
              <a:ext cx="5075" cy="70066"/>
            </a:xfrm>
            <a:custGeom>
              <a:avLst/>
              <a:gdLst/>
              <a:ahLst/>
              <a:cxnLst/>
              <a:rect l="l" t="t" r="r" b="b"/>
              <a:pathLst>
                <a:path w="195" h="2692" extrusionOk="0">
                  <a:moveTo>
                    <a:pt x="1" y="0"/>
                  </a:moveTo>
                  <a:lnTo>
                    <a:pt x="1" y="2692"/>
                  </a:lnTo>
                  <a:lnTo>
                    <a:pt x="194" y="2692"/>
                  </a:lnTo>
                  <a:lnTo>
                    <a:pt x="194"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76"/>
            <p:cNvSpPr/>
            <p:nvPr/>
          </p:nvSpPr>
          <p:spPr>
            <a:xfrm>
              <a:off x="8136310" y="2202350"/>
              <a:ext cx="20067" cy="25038"/>
            </a:xfrm>
            <a:custGeom>
              <a:avLst/>
              <a:gdLst/>
              <a:ahLst/>
              <a:cxnLst/>
              <a:rect l="l" t="t" r="r" b="b"/>
              <a:pathLst>
                <a:path w="771" h="962" extrusionOk="0">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76"/>
            <p:cNvSpPr/>
            <p:nvPr/>
          </p:nvSpPr>
          <p:spPr>
            <a:xfrm>
              <a:off x="8126316" y="2162241"/>
              <a:ext cx="40056" cy="45080"/>
            </a:xfrm>
            <a:custGeom>
              <a:avLst/>
              <a:gdLst/>
              <a:ahLst/>
              <a:cxnLst/>
              <a:rect l="l" t="t" r="r" b="b"/>
              <a:pathLst>
                <a:path w="1539" h="1732" extrusionOk="0">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76"/>
            <p:cNvSpPr/>
            <p:nvPr/>
          </p:nvSpPr>
          <p:spPr>
            <a:xfrm>
              <a:off x="8126238" y="2162241"/>
              <a:ext cx="27589" cy="45080"/>
            </a:xfrm>
            <a:custGeom>
              <a:avLst/>
              <a:gdLst/>
              <a:ahLst/>
              <a:cxnLst/>
              <a:rect l="l" t="t" r="r" b="b"/>
              <a:pathLst>
                <a:path w="1060" h="1732" extrusionOk="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76"/>
            <p:cNvSpPr/>
            <p:nvPr/>
          </p:nvSpPr>
          <p:spPr>
            <a:xfrm>
              <a:off x="8126316" y="2162241"/>
              <a:ext cx="40056" cy="20093"/>
            </a:xfrm>
            <a:custGeom>
              <a:avLst/>
              <a:gdLst/>
              <a:ahLst/>
              <a:cxnLst/>
              <a:rect l="l" t="t" r="r" b="b"/>
              <a:pathLst>
                <a:path w="1539" h="772" extrusionOk="0">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8" name="Google Shape;24938;p76"/>
            <p:cNvSpPr/>
            <p:nvPr/>
          </p:nvSpPr>
          <p:spPr>
            <a:xfrm>
              <a:off x="8126316" y="2162241"/>
              <a:ext cx="27511" cy="18349"/>
            </a:xfrm>
            <a:custGeom>
              <a:avLst/>
              <a:gdLst/>
              <a:ahLst/>
              <a:cxnLst/>
              <a:rect l="l" t="t" r="r" b="b"/>
              <a:pathLst>
                <a:path w="1057" h="705" extrusionOk="0">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76"/>
            <p:cNvSpPr/>
            <p:nvPr/>
          </p:nvSpPr>
          <p:spPr>
            <a:xfrm>
              <a:off x="8196382" y="2202350"/>
              <a:ext cx="60097" cy="110096"/>
            </a:xfrm>
            <a:custGeom>
              <a:avLst/>
              <a:gdLst/>
              <a:ahLst/>
              <a:cxnLst/>
              <a:rect l="l" t="t" r="r" b="b"/>
              <a:pathLst>
                <a:path w="2309" h="4230" extrusionOk="0">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76"/>
            <p:cNvSpPr/>
            <p:nvPr/>
          </p:nvSpPr>
          <p:spPr>
            <a:xfrm>
              <a:off x="8196382" y="2227622"/>
              <a:ext cx="15044" cy="74855"/>
            </a:xfrm>
            <a:custGeom>
              <a:avLst/>
              <a:gdLst/>
              <a:ahLst/>
              <a:cxnLst/>
              <a:rect l="l" t="t" r="r" b="b"/>
              <a:pathLst>
                <a:path w="578" h="2876" extrusionOk="0">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1" name="Google Shape;24941;p76"/>
            <p:cNvSpPr/>
            <p:nvPr/>
          </p:nvSpPr>
          <p:spPr>
            <a:xfrm>
              <a:off x="8241513" y="2227622"/>
              <a:ext cx="15044" cy="74855"/>
            </a:xfrm>
            <a:custGeom>
              <a:avLst/>
              <a:gdLst/>
              <a:ahLst/>
              <a:cxnLst/>
              <a:rect l="l" t="t" r="r" b="b"/>
              <a:pathLst>
                <a:path w="578" h="2876" extrusionOk="0">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76"/>
            <p:cNvSpPr/>
            <p:nvPr/>
          </p:nvSpPr>
          <p:spPr>
            <a:xfrm>
              <a:off x="8206350" y="2297402"/>
              <a:ext cx="40056" cy="15044"/>
            </a:xfrm>
            <a:custGeom>
              <a:avLst/>
              <a:gdLst/>
              <a:ahLst/>
              <a:cxnLst/>
              <a:rect l="l" t="t" r="r" b="b"/>
              <a:pathLst>
                <a:path w="1539" h="578" extrusionOk="0">
                  <a:moveTo>
                    <a:pt x="1" y="1"/>
                  </a:moveTo>
                  <a:lnTo>
                    <a:pt x="1" y="578"/>
                  </a:lnTo>
                  <a:lnTo>
                    <a:pt x="1538" y="578"/>
                  </a:lnTo>
                  <a:lnTo>
                    <a:pt x="1538"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76"/>
            <p:cNvSpPr/>
            <p:nvPr/>
          </p:nvSpPr>
          <p:spPr>
            <a:xfrm>
              <a:off x="8223945" y="2227362"/>
              <a:ext cx="4971" cy="70066"/>
            </a:xfrm>
            <a:custGeom>
              <a:avLst/>
              <a:gdLst/>
              <a:ahLst/>
              <a:cxnLst/>
              <a:rect l="l" t="t" r="r" b="b"/>
              <a:pathLst>
                <a:path w="191" h="2692" extrusionOk="0">
                  <a:moveTo>
                    <a:pt x="0" y="0"/>
                  </a:moveTo>
                  <a:lnTo>
                    <a:pt x="0" y="2692"/>
                  </a:lnTo>
                  <a:lnTo>
                    <a:pt x="190" y="2692"/>
                  </a:lnTo>
                  <a:lnTo>
                    <a:pt x="190"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4" name="Google Shape;24944;p76"/>
            <p:cNvSpPr/>
            <p:nvPr/>
          </p:nvSpPr>
          <p:spPr>
            <a:xfrm>
              <a:off x="8216423" y="2202350"/>
              <a:ext cx="19989" cy="25038"/>
            </a:xfrm>
            <a:custGeom>
              <a:avLst/>
              <a:gdLst/>
              <a:ahLst/>
              <a:cxnLst/>
              <a:rect l="l" t="t" r="r" b="b"/>
              <a:pathLst>
                <a:path w="768" h="962" extrusionOk="0">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5" name="Google Shape;24945;p76"/>
            <p:cNvSpPr/>
            <p:nvPr/>
          </p:nvSpPr>
          <p:spPr>
            <a:xfrm>
              <a:off x="8206350" y="2162241"/>
              <a:ext cx="40134" cy="45080"/>
            </a:xfrm>
            <a:custGeom>
              <a:avLst/>
              <a:gdLst/>
              <a:ahLst/>
              <a:cxnLst/>
              <a:rect l="l" t="t" r="r" b="b"/>
              <a:pathLst>
                <a:path w="1542" h="1732" extrusionOk="0">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76"/>
            <p:cNvSpPr/>
            <p:nvPr/>
          </p:nvSpPr>
          <p:spPr>
            <a:xfrm>
              <a:off x="8206350" y="2162241"/>
              <a:ext cx="27589" cy="45080"/>
            </a:xfrm>
            <a:custGeom>
              <a:avLst/>
              <a:gdLst/>
              <a:ahLst/>
              <a:cxnLst/>
              <a:rect l="l" t="t" r="r" b="b"/>
              <a:pathLst>
                <a:path w="1060" h="1732" extrusionOk="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76"/>
            <p:cNvSpPr/>
            <p:nvPr/>
          </p:nvSpPr>
          <p:spPr>
            <a:xfrm>
              <a:off x="8206350" y="2162241"/>
              <a:ext cx="40134" cy="20093"/>
            </a:xfrm>
            <a:custGeom>
              <a:avLst/>
              <a:gdLst/>
              <a:ahLst/>
              <a:cxnLst/>
              <a:rect l="l" t="t" r="r" b="b"/>
              <a:pathLst>
                <a:path w="1542" h="772" extrusionOk="0">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8" name="Google Shape;24948;p76"/>
            <p:cNvSpPr/>
            <p:nvPr/>
          </p:nvSpPr>
          <p:spPr>
            <a:xfrm>
              <a:off x="8206350" y="2162241"/>
              <a:ext cx="27589" cy="18349"/>
            </a:xfrm>
            <a:custGeom>
              <a:avLst/>
              <a:gdLst/>
              <a:ahLst/>
              <a:cxnLst/>
              <a:rect l="l" t="t" r="r" b="b"/>
              <a:pathLst>
                <a:path w="1060" h="705" extrusionOk="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9" name="Google Shape;24949;p76"/>
            <p:cNvSpPr/>
            <p:nvPr/>
          </p:nvSpPr>
          <p:spPr>
            <a:xfrm>
              <a:off x="8036208" y="2202350"/>
              <a:ext cx="60097" cy="110096"/>
            </a:xfrm>
            <a:custGeom>
              <a:avLst/>
              <a:gdLst/>
              <a:ahLst/>
              <a:cxnLst/>
              <a:rect l="l" t="t" r="r" b="b"/>
              <a:pathLst>
                <a:path w="2309" h="4230" extrusionOk="0">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76"/>
            <p:cNvSpPr/>
            <p:nvPr/>
          </p:nvSpPr>
          <p:spPr>
            <a:xfrm>
              <a:off x="8036208" y="2227622"/>
              <a:ext cx="15044" cy="74855"/>
            </a:xfrm>
            <a:custGeom>
              <a:avLst/>
              <a:gdLst/>
              <a:ahLst/>
              <a:cxnLst/>
              <a:rect l="l" t="t" r="r" b="b"/>
              <a:pathLst>
                <a:path w="578" h="2876" extrusionOk="0">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76"/>
            <p:cNvSpPr/>
            <p:nvPr/>
          </p:nvSpPr>
          <p:spPr>
            <a:xfrm>
              <a:off x="8081262" y="2227622"/>
              <a:ext cx="15044" cy="74855"/>
            </a:xfrm>
            <a:custGeom>
              <a:avLst/>
              <a:gdLst/>
              <a:ahLst/>
              <a:cxnLst/>
              <a:rect l="l" t="t" r="r" b="b"/>
              <a:pathLst>
                <a:path w="578" h="2876" extrusionOk="0">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76"/>
            <p:cNvSpPr/>
            <p:nvPr/>
          </p:nvSpPr>
          <p:spPr>
            <a:xfrm>
              <a:off x="8046177" y="2297402"/>
              <a:ext cx="40056" cy="15044"/>
            </a:xfrm>
            <a:custGeom>
              <a:avLst/>
              <a:gdLst/>
              <a:ahLst/>
              <a:cxnLst/>
              <a:rect l="l" t="t" r="r" b="b"/>
              <a:pathLst>
                <a:path w="1539" h="578" extrusionOk="0">
                  <a:moveTo>
                    <a:pt x="1" y="1"/>
                  </a:moveTo>
                  <a:lnTo>
                    <a:pt x="1" y="578"/>
                  </a:lnTo>
                  <a:lnTo>
                    <a:pt x="1538" y="578"/>
                  </a:lnTo>
                  <a:lnTo>
                    <a:pt x="1538" y="1"/>
                  </a:ln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76"/>
            <p:cNvSpPr/>
            <p:nvPr/>
          </p:nvSpPr>
          <p:spPr>
            <a:xfrm>
              <a:off x="8063772" y="2227362"/>
              <a:ext cx="4971" cy="70066"/>
            </a:xfrm>
            <a:custGeom>
              <a:avLst/>
              <a:gdLst/>
              <a:ahLst/>
              <a:cxnLst/>
              <a:rect l="l" t="t" r="r" b="b"/>
              <a:pathLst>
                <a:path w="191" h="2692" extrusionOk="0">
                  <a:moveTo>
                    <a:pt x="0" y="0"/>
                  </a:moveTo>
                  <a:lnTo>
                    <a:pt x="0" y="2692"/>
                  </a:lnTo>
                  <a:lnTo>
                    <a:pt x="190" y="2692"/>
                  </a:lnTo>
                  <a:lnTo>
                    <a:pt x="190" y="0"/>
                  </a:ln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76"/>
            <p:cNvSpPr/>
            <p:nvPr/>
          </p:nvSpPr>
          <p:spPr>
            <a:xfrm>
              <a:off x="8056250" y="2202350"/>
              <a:ext cx="19989" cy="25038"/>
            </a:xfrm>
            <a:custGeom>
              <a:avLst/>
              <a:gdLst/>
              <a:ahLst/>
              <a:cxnLst/>
              <a:rect l="l" t="t" r="r" b="b"/>
              <a:pathLst>
                <a:path w="768" h="962" extrusionOk="0">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76"/>
            <p:cNvSpPr/>
            <p:nvPr/>
          </p:nvSpPr>
          <p:spPr>
            <a:xfrm>
              <a:off x="8046177" y="2162241"/>
              <a:ext cx="40134" cy="45080"/>
            </a:xfrm>
            <a:custGeom>
              <a:avLst/>
              <a:gdLst/>
              <a:ahLst/>
              <a:cxnLst/>
              <a:rect l="l" t="t" r="r" b="b"/>
              <a:pathLst>
                <a:path w="1542" h="1732" extrusionOk="0">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6" name="Google Shape;24956;p76"/>
            <p:cNvSpPr/>
            <p:nvPr/>
          </p:nvSpPr>
          <p:spPr>
            <a:xfrm>
              <a:off x="8046177" y="2162241"/>
              <a:ext cx="27589" cy="45080"/>
            </a:xfrm>
            <a:custGeom>
              <a:avLst/>
              <a:gdLst/>
              <a:ahLst/>
              <a:cxnLst/>
              <a:rect l="l" t="t" r="r" b="b"/>
              <a:pathLst>
                <a:path w="1060" h="1732" extrusionOk="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76"/>
            <p:cNvSpPr/>
            <p:nvPr/>
          </p:nvSpPr>
          <p:spPr>
            <a:xfrm>
              <a:off x="8046177" y="2162241"/>
              <a:ext cx="40134" cy="20093"/>
            </a:xfrm>
            <a:custGeom>
              <a:avLst/>
              <a:gdLst/>
              <a:ahLst/>
              <a:cxnLst/>
              <a:rect l="l" t="t" r="r" b="b"/>
              <a:pathLst>
                <a:path w="1542" h="772" extrusionOk="0">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76"/>
            <p:cNvSpPr/>
            <p:nvPr/>
          </p:nvSpPr>
          <p:spPr>
            <a:xfrm>
              <a:off x="8046177" y="2162241"/>
              <a:ext cx="27589" cy="18349"/>
            </a:xfrm>
            <a:custGeom>
              <a:avLst/>
              <a:gdLst/>
              <a:ahLst/>
              <a:cxnLst/>
              <a:rect l="l" t="t" r="r" b="b"/>
              <a:pathLst>
                <a:path w="1060" h="705" extrusionOk="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76"/>
            <p:cNvSpPr/>
            <p:nvPr/>
          </p:nvSpPr>
          <p:spPr>
            <a:xfrm>
              <a:off x="8031445" y="2157582"/>
              <a:ext cx="69519" cy="159549"/>
            </a:xfrm>
            <a:custGeom>
              <a:avLst/>
              <a:gdLst/>
              <a:ahLst/>
              <a:cxnLst/>
              <a:rect l="l" t="t" r="r" b="b"/>
              <a:pathLst>
                <a:path w="2671" h="6130" extrusionOk="0">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0" name="Google Shape;24960;p76"/>
            <p:cNvSpPr/>
            <p:nvPr/>
          </p:nvSpPr>
          <p:spPr>
            <a:xfrm>
              <a:off x="8111584" y="2157582"/>
              <a:ext cx="69519" cy="159549"/>
            </a:xfrm>
            <a:custGeom>
              <a:avLst/>
              <a:gdLst/>
              <a:ahLst/>
              <a:cxnLst/>
              <a:rect l="l" t="t" r="r" b="b"/>
              <a:pathLst>
                <a:path w="2671" h="6130" extrusionOk="0">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1" name="Google Shape;24961;p76"/>
            <p:cNvSpPr/>
            <p:nvPr/>
          </p:nvSpPr>
          <p:spPr>
            <a:xfrm>
              <a:off x="8191697" y="2157582"/>
              <a:ext cx="69441" cy="159549"/>
            </a:xfrm>
            <a:custGeom>
              <a:avLst/>
              <a:gdLst/>
              <a:ahLst/>
              <a:cxnLst/>
              <a:rect l="l" t="t" r="r" b="b"/>
              <a:pathLst>
                <a:path w="2668" h="6130" extrusionOk="0">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2" name="Google Shape;24962;p76"/>
            <p:cNvSpPr/>
            <p:nvPr/>
          </p:nvSpPr>
          <p:spPr>
            <a:xfrm>
              <a:off x="7997193" y="1997539"/>
              <a:ext cx="294631" cy="189532"/>
            </a:xfrm>
            <a:custGeom>
              <a:avLst/>
              <a:gdLst/>
              <a:ahLst/>
              <a:cxnLst/>
              <a:rect l="l" t="t" r="r" b="b"/>
              <a:pathLst>
                <a:path w="11320" h="7282" extrusionOk="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63" name="Google Shape;24963;p76"/>
          <p:cNvGrpSpPr/>
          <p:nvPr/>
        </p:nvGrpSpPr>
        <p:grpSpPr>
          <a:xfrm>
            <a:off x="3066140" y="3844159"/>
            <a:ext cx="372844" cy="353610"/>
            <a:chOff x="3302118" y="3796534"/>
            <a:chExt cx="372844" cy="353610"/>
          </a:xfrm>
        </p:grpSpPr>
        <p:sp>
          <p:nvSpPr>
            <p:cNvPr id="24964" name="Google Shape;24964;p76"/>
            <p:cNvSpPr/>
            <p:nvPr/>
          </p:nvSpPr>
          <p:spPr>
            <a:xfrm>
              <a:off x="3326480" y="3802104"/>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5" name="Google Shape;24965;p76"/>
            <p:cNvSpPr/>
            <p:nvPr/>
          </p:nvSpPr>
          <p:spPr>
            <a:xfrm>
              <a:off x="3475384" y="3802104"/>
              <a:ext cx="199579" cy="342522"/>
            </a:xfrm>
            <a:custGeom>
              <a:avLst/>
              <a:gdLst/>
              <a:ahLst/>
              <a:cxnLst/>
              <a:rect l="l" t="t" r="r" b="b"/>
              <a:pathLst>
                <a:path w="7668" h="13160" extrusionOk="0">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76"/>
            <p:cNvSpPr/>
            <p:nvPr/>
          </p:nvSpPr>
          <p:spPr>
            <a:xfrm>
              <a:off x="3387931" y="3863555"/>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7" name="Google Shape;24967;p76"/>
            <p:cNvSpPr/>
            <p:nvPr/>
          </p:nvSpPr>
          <p:spPr>
            <a:xfrm>
              <a:off x="3542326" y="3891378"/>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8" name="Google Shape;24968;p76"/>
            <p:cNvSpPr/>
            <p:nvPr/>
          </p:nvSpPr>
          <p:spPr>
            <a:xfrm>
              <a:off x="3302118" y="3796534"/>
              <a:ext cx="372558" cy="353610"/>
            </a:xfrm>
            <a:custGeom>
              <a:avLst/>
              <a:gdLst/>
              <a:ahLst/>
              <a:cxnLst/>
              <a:rect l="l" t="t" r="r" b="b"/>
              <a:pathLst>
                <a:path w="14314" h="13586" extrusionOk="0">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76"/>
            <p:cNvSpPr/>
            <p:nvPr/>
          </p:nvSpPr>
          <p:spPr>
            <a:xfrm>
              <a:off x="3387931" y="3863555"/>
              <a:ext cx="219620" cy="219620"/>
            </a:xfrm>
            <a:custGeom>
              <a:avLst/>
              <a:gdLst/>
              <a:ahLst/>
              <a:cxnLst/>
              <a:rect l="l" t="t" r="r" b="b"/>
              <a:pathLst>
                <a:path w="8438" h="8438" extrusionOk="0">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76"/>
            <p:cNvSpPr/>
            <p:nvPr/>
          </p:nvSpPr>
          <p:spPr>
            <a:xfrm>
              <a:off x="3434546" y="3915506"/>
              <a:ext cx="127665" cy="115562"/>
            </a:xfrm>
            <a:custGeom>
              <a:avLst/>
              <a:gdLst/>
              <a:ahLst/>
              <a:cxnLst/>
              <a:rect l="l" t="t" r="r" b="b"/>
              <a:pathLst>
                <a:path w="4905" h="4440" extrusionOk="0">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1" name="Google Shape;24971;p76"/>
            <p:cNvSpPr/>
            <p:nvPr/>
          </p:nvSpPr>
          <p:spPr>
            <a:xfrm>
              <a:off x="3542326" y="3891378"/>
              <a:ext cx="29775" cy="29880"/>
            </a:xfrm>
            <a:custGeom>
              <a:avLst/>
              <a:gdLst/>
              <a:ahLst/>
              <a:cxnLst/>
              <a:rect l="l" t="t" r="r" b="b"/>
              <a:pathLst>
                <a:path w="1144" h="1148" extrusionOk="0">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72" name="Google Shape;24972;p76"/>
          <p:cNvGrpSpPr/>
          <p:nvPr/>
        </p:nvGrpSpPr>
        <p:grpSpPr>
          <a:xfrm>
            <a:off x="6962652" y="3354899"/>
            <a:ext cx="404051" cy="382344"/>
            <a:chOff x="6962652" y="3354899"/>
            <a:chExt cx="404051" cy="382344"/>
          </a:xfrm>
        </p:grpSpPr>
        <p:sp>
          <p:nvSpPr>
            <p:cNvPr id="24973" name="Google Shape;24973;p76"/>
            <p:cNvSpPr/>
            <p:nvPr/>
          </p:nvSpPr>
          <p:spPr>
            <a:xfrm>
              <a:off x="6989565" y="3360990"/>
              <a:ext cx="370267" cy="370163"/>
            </a:xfrm>
            <a:custGeom>
              <a:avLst/>
              <a:gdLst/>
              <a:ahLst/>
              <a:cxnLst/>
              <a:rect l="l" t="t" r="r" b="b"/>
              <a:pathLst>
                <a:path w="14226" h="14222" extrusionOk="0">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4" name="Google Shape;24974;p76"/>
            <p:cNvSpPr/>
            <p:nvPr/>
          </p:nvSpPr>
          <p:spPr>
            <a:xfrm>
              <a:off x="7150571" y="3360990"/>
              <a:ext cx="216132" cy="370267"/>
            </a:xfrm>
            <a:custGeom>
              <a:avLst/>
              <a:gdLst/>
              <a:ahLst/>
              <a:cxnLst/>
              <a:rect l="l" t="t" r="r" b="b"/>
              <a:pathLst>
                <a:path w="8304" h="14226" extrusionOk="0">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5" name="Google Shape;24975;p76"/>
            <p:cNvSpPr/>
            <p:nvPr/>
          </p:nvSpPr>
          <p:spPr>
            <a:xfrm>
              <a:off x="7044795" y="3472882"/>
              <a:ext cx="76026" cy="121913"/>
            </a:xfrm>
            <a:custGeom>
              <a:avLst/>
              <a:gdLst/>
              <a:ahLst/>
              <a:cxnLst/>
              <a:rect l="l" t="t" r="r" b="b"/>
              <a:pathLst>
                <a:path w="2921" h="4684" extrusionOk="0">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6" name="Google Shape;24976;p76"/>
            <p:cNvSpPr/>
            <p:nvPr/>
          </p:nvSpPr>
          <p:spPr>
            <a:xfrm>
              <a:off x="7197628" y="3472882"/>
              <a:ext cx="76130" cy="121913"/>
            </a:xfrm>
            <a:custGeom>
              <a:avLst/>
              <a:gdLst/>
              <a:ahLst/>
              <a:cxnLst/>
              <a:rect l="l" t="t" r="r" b="b"/>
              <a:pathLst>
                <a:path w="2925" h="4684" extrusionOk="0">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7" name="Google Shape;24977;p76"/>
            <p:cNvSpPr/>
            <p:nvPr/>
          </p:nvSpPr>
          <p:spPr>
            <a:xfrm>
              <a:off x="7141487" y="3497790"/>
              <a:ext cx="25038" cy="97004"/>
            </a:xfrm>
            <a:custGeom>
              <a:avLst/>
              <a:gdLst/>
              <a:ahLst/>
              <a:cxnLst/>
              <a:rect l="l" t="t" r="r" b="b"/>
              <a:pathLst>
                <a:path w="962" h="3727" extrusionOk="0">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8" name="Google Shape;24978;p76"/>
            <p:cNvSpPr/>
            <p:nvPr/>
          </p:nvSpPr>
          <p:spPr>
            <a:xfrm>
              <a:off x="7288933" y="3529518"/>
              <a:ext cx="38573" cy="33055"/>
            </a:xfrm>
            <a:custGeom>
              <a:avLst/>
              <a:gdLst/>
              <a:ahLst/>
              <a:cxnLst/>
              <a:rect l="l" t="t" r="r" b="b"/>
              <a:pathLst>
                <a:path w="1482" h="1270" extrusionOk="0">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9" name="Google Shape;24979;p76"/>
            <p:cNvSpPr/>
            <p:nvPr/>
          </p:nvSpPr>
          <p:spPr>
            <a:xfrm>
              <a:off x="6962652" y="3354899"/>
              <a:ext cx="402776" cy="382344"/>
            </a:xfrm>
            <a:custGeom>
              <a:avLst/>
              <a:gdLst/>
              <a:ahLst/>
              <a:cxnLst/>
              <a:rect l="l" t="t" r="r" b="b"/>
              <a:pathLst>
                <a:path w="15475" h="14690" extrusionOk="0">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0" name="Google Shape;24980;p76"/>
            <p:cNvSpPr/>
            <p:nvPr/>
          </p:nvSpPr>
          <p:spPr>
            <a:xfrm>
              <a:off x="7039121" y="3467104"/>
              <a:ext cx="86177" cy="133729"/>
            </a:xfrm>
            <a:custGeom>
              <a:avLst/>
              <a:gdLst/>
              <a:ahLst/>
              <a:cxnLst/>
              <a:rect l="l" t="t" r="r" b="b"/>
              <a:pathLst>
                <a:path w="3311" h="5138" extrusionOk="0">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1" name="Google Shape;24981;p76"/>
            <p:cNvSpPr/>
            <p:nvPr/>
          </p:nvSpPr>
          <p:spPr>
            <a:xfrm>
              <a:off x="7191954" y="3467104"/>
              <a:ext cx="86203" cy="133729"/>
            </a:xfrm>
            <a:custGeom>
              <a:avLst/>
              <a:gdLst/>
              <a:ahLst/>
              <a:cxnLst/>
              <a:rect l="l" t="t" r="r" b="b"/>
              <a:pathLst>
                <a:path w="3312" h="5138" extrusionOk="0">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2" name="Google Shape;24982;p76"/>
            <p:cNvSpPr/>
            <p:nvPr/>
          </p:nvSpPr>
          <p:spPr>
            <a:xfrm>
              <a:off x="7135813" y="3491726"/>
              <a:ext cx="36386" cy="108665"/>
            </a:xfrm>
            <a:custGeom>
              <a:avLst/>
              <a:gdLst/>
              <a:ahLst/>
              <a:cxnLst/>
              <a:rect l="l" t="t" r="r" b="b"/>
              <a:pathLst>
                <a:path w="1398" h="4175" extrusionOk="0">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3" name="Google Shape;24983;p76"/>
            <p:cNvSpPr/>
            <p:nvPr/>
          </p:nvSpPr>
          <p:spPr>
            <a:xfrm>
              <a:off x="7281333" y="3523896"/>
              <a:ext cx="51769" cy="44351"/>
            </a:xfrm>
            <a:custGeom>
              <a:avLst/>
              <a:gdLst/>
              <a:ahLst/>
              <a:cxnLst/>
              <a:rect l="l" t="t" r="r" b="b"/>
              <a:pathLst>
                <a:path w="1989" h="1704" extrusionOk="0">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84" name="Google Shape;24984;p76"/>
          <p:cNvGrpSpPr/>
          <p:nvPr/>
        </p:nvGrpSpPr>
        <p:grpSpPr>
          <a:xfrm>
            <a:off x="3508451" y="3844159"/>
            <a:ext cx="372740" cy="353610"/>
            <a:chOff x="3744430" y="3796534"/>
            <a:chExt cx="372740" cy="353610"/>
          </a:xfrm>
        </p:grpSpPr>
        <p:sp>
          <p:nvSpPr>
            <p:cNvPr id="24985" name="Google Shape;24985;p76"/>
            <p:cNvSpPr/>
            <p:nvPr/>
          </p:nvSpPr>
          <p:spPr>
            <a:xfrm>
              <a:off x="3768713" y="3802104"/>
              <a:ext cx="342522" cy="342418"/>
            </a:xfrm>
            <a:custGeom>
              <a:avLst/>
              <a:gdLst/>
              <a:ahLst/>
              <a:cxnLst/>
              <a:rect l="l" t="t" r="r" b="b"/>
              <a:pathLst>
                <a:path w="13160" h="13156" extrusionOk="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6" name="Google Shape;24986;p76"/>
            <p:cNvSpPr/>
            <p:nvPr/>
          </p:nvSpPr>
          <p:spPr>
            <a:xfrm>
              <a:off x="3917617" y="3802104"/>
              <a:ext cx="199553" cy="342522"/>
            </a:xfrm>
            <a:custGeom>
              <a:avLst/>
              <a:gdLst/>
              <a:ahLst/>
              <a:cxnLst/>
              <a:rect l="l" t="t" r="r" b="b"/>
              <a:pathLst>
                <a:path w="7667" h="13160" extrusionOk="0">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76"/>
            <p:cNvSpPr/>
            <p:nvPr/>
          </p:nvSpPr>
          <p:spPr>
            <a:xfrm>
              <a:off x="3850206" y="3943225"/>
              <a:ext cx="38026" cy="112387"/>
            </a:xfrm>
            <a:custGeom>
              <a:avLst/>
              <a:gdLst/>
              <a:ahLst/>
              <a:cxnLst/>
              <a:rect l="l" t="t" r="r" b="b"/>
              <a:pathLst>
                <a:path w="1461" h="4318" extrusionOk="0">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8" name="Google Shape;24988;p76"/>
            <p:cNvSpPr/>
            <p:nvPr/>
          </p:nvSpPr>
          <p:spPr>
            <a:xfrm>
              <a:off x="3835188" y="3876126"/>
              <a:ext cx="53044" cy="45522"/>
            </a:xfrm>
            <a:custGeom>
              <a:avLst/>
              <a:gdLst/>
              <a:ahLst/>
              <a:cxnLst/>
              <a:rect l="l" t="t" r="r" b="b"/>
              <a:pathLst>
                <a:path w="2038" h="1749" extrusionOk="0">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76"/>
            <p:cNvSpPr/>
            <p:nvPr/>
          </p:nvSpPr>
          <p:spPr>
            <a:xfrm>
              <a:off x="3924670" y="3943121"/>
              <a:ext cx="119805" cy="112491"/>
            </a:xfrm>
            <a:custGeom>
              <a:avLst/>
              <a:gdLst/>
              <a:ahLst/>
              <a:cxnLst/>
              <a:rect l="l" t="t" r="r" b="b"/>
              <a:pathLst>
                <a:path w="4603" h="4322" extrusionOk="0">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0" name="Google Shape;24990;p76"/>
            <p:cNvSpPr/>
            <p:nvPr/>
          </p:nvSpPr>
          <p:spPr>
            <a:xfrm>
              <a:off x="3744430" y="3796534"/>
              <a:ext cx="372480" cy="353610"/>
            </a:xfrm>
            <a:custGeom>
              <a:avLst/>
              <a:gdLst/>
              <a:ahLst/>
              <a:cxnLst/>
              <a:rect l="l" t="t" r="r" b="b"/>
              <a:pathLst>
                <a:path w="14311" h="13586" extrusionOk="0">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1" name="Google Shape;24991;p76"/>
            <p:cNvSpPr/>
            <p:nvPr/>
          </p:nvSpPr>
          <p:spPr>
            <a:xfrm>
              <a:off x="3844974" y="3937993"/>
              <a:ext cx="48489" cy="122850"/>
            </a:xfrm>
            <a:custGeom>
              <a:avLst/>
              <a:gdLst/>
              <a:ahLst/>
              <a:cxnLst/>
              <a:rect l="l" t="t" r="r" b="b"/>
              <a:pathLst>
                <a:path w="1863" h="4720" extrusionOk="0">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2" name="Google Shape;24992;p76"/>
            <p:cNvSpPr/>
            <p:nvPr/>
          </p:nvSpPr>
          <p:spPr>
            <a:xfrm>
              <a:off x="3828134" y="3870973"/>
              <a:ext cx="65329" cy="55881"/>
            </a:xfrm>
            <a:custGeom>
              <a:avLst/>
              <a:gdLst/>
              <a:ahLst/>
              <a:cxnLst/>
              <a:rect l="l" t="t" r="r" b="b"/>
              <a:pathLst>
                <a:path w="2510" h="2147" extrusionOk="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3" name="Google Shape;24993;p76"/>
            <p:cNvSpPr/>
            <p:nvPr/>
          </p:nvSpPr>
          <p:spPr>
            <a:xfrm>
              <a:off x="3919439" y="3937993"/>
              <a:ext cx="130346" cy="122850"/>
            </a:xfrm>
            <a:custGeom>
              <a:avLst/>
              <a:gdLst/>
              <a:ahLst/>
              <a:cxnLst/>
              <a:rect l="l" t="t" r="r" b="b"/>
              <a:pathLst>
                <a:path w="5008" h="4720" extrusionOk="0">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94" name="Google Shape;24994;p76"/>
          <p:cNvGrpSpPr/>
          <p:nvPr/>
        </p:nvGrpSpPr>
        <p:grpSpPr>
          <a:xfrm>
            <a:off x="4835125" y="3844159"/>
            <a:ext cx="372844" cy="353610"/>
            <a:chOff x="5071104" y="3796534"/>
            <a:chExt cx="372844" cy="353610"/>
          </a:xfrm>
        </p:grpSpPr>
        <p:sp>
          <p:nvSpPr>
            <p:cNvPr id="24995" name="Google Shape;24995;p76"/>
            <p:cNvSpPr/>
            <p:nvPr/>
          </p:nvSpPr>
          <p:spPr>
            <a:xfrm>
              <a:off x="5095465" y="3802104"/>
              <a:ext cx="342522" cy="342418"/>
            </a:xfrm>
            <a:custGeom>
              <a:avLst/>
              <a:gdLst/>
              <a:ahLst/>
              <a:cxnLst/>
              <a:rect l="l" t="t" r="r" b="b"/>
              <a:pathLst>
                <a:path w="13160" h="13156" extrusionOk="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6" name="Google Shape;24996;p76"/>
            <p:cNvSpPr/>
            <p:nvPr/>
          </p:nvSpPr>
          <p:spPr>
            <a:xfrm>
              <a:off x="5244369" y="3802104"/>
              <a:ext cx="199579" cy="342522"/>
            </a:xfrm>
            <a:custGeom>
              <a:avLst/>
              <a:gdLst/>
              <a:ahLst/>
              <a:cxnLst/>
              <a:rect l="l" t="t" r="r" b="b"/>
              <a:pathLst>
                <a:path w="7668" h="13160" extrusionOk="0">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7" name="Google Shape;24997;p76"/>
            <p:cNvSpPr/>
            <p:nvPr/>
          </p:nvSpPr>
          <p:spPr>
            <a:xfrm>
              <a:off x="5141898" y="3854211"/>
              <a:ext cx="249864" cy="238074"/>
            </a:xfrm>
            <a:custGeom>
              <a:avLst/>
              <a:gdLst/>
              <a:ahLst/>
              <a:cxnLst/>
              <a:rect l="l" t="t" r="r" b="b"/>
              <a:pathLst>
                <a:path w="9600" h="9147" extrusionOk="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76"/>
            <p:cNvSpPr/>
            <p:nvPr/>
          </p:nvSpPr>
          <p:spPr>
            <a:xfrm>
              <a:off x="5199679" y="3928676"/>
              <a:ext cx="126598" cy="81883"/>
            </a:xfrm>
            <a:custGeom>
              <a:avLst/>
              <a:gdLst/>
              <a:ahLst/>
              <a:cxnLst/>
              <a:rect l="l" t="t" r="r" b="b"/>
              <a:pathLst>
                <a:path w="4864" h="3146" extrusionOk="0">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9" name="Google Shape;24999;p76"/>
            <p:cNvSpPr/>
            <p:nvPr/>
          </p:nvSpPr>
          <p:spPr>
            <a:xfrm>
              <a:off x="5071104" y="3796534"/>
              <a:ext cx="372584" cy="353610"/>
            </a:xfrm>
            <a:custGeom>
              <a:avLst/>
              <a:gdLst/>
              <a:ahLst/>
              <a:cxnLst/>
              <a:rect l="l" t="t" r="r" b="b"/>
              <a:pathLst>
                <a:path w="14315" h="13586" extrusionOk="0">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0" name="Google Shape;25000;p76"/>
            <p:cNvSpPr/>
            <p:nvPr/>
          </p:nvSpPr>
          <p:spPr>
            <a:xfrm>
              <a:off x="5133465" y="3848745"/>
              <a:ext cx="277792" cy="249187"/>
            </a:xfrm>
            <a:custGeom>
              <a:avLst/>
              <a:gdLst/>
              <a:ahLst/>
              <a:cxnLst/>
              <a:rect l="l" t="t" r="r" b="b"/>
              <a:pathLst>
                <a:path w="10673" h="9574" extrusionOk="0">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76"/>
            <p:cNvSpPr/>
            <p:nvPr/>
          </p:nvSpPr>
          <p:spPr>
            <a:xfrm>
              <a:off x="5192886" y="3923106"/>
              <a:ext cx="139716" cy="93100"/>
            </a:xfrm>
            <a:custGeom>
              <a:avLst/>
              <a:gdLst/>
              <a:ahLst/>
              <a:cxnLst/>
              <a:rect l="l" t="t" r="r" b="b"/>
              <a:pathLst>
                <a:path w="5368" h="3577" extrusionOk="0">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02" name="Google Shape;25002;p76"/>
          <p:cNvGrpSpPr/>
          <p:nvPr/>
        </p:nvGrpSpPr>
        <p:grpSpPr>
          <a:xfrm>
            <a:off x="7438201" y="3354899"/>
            <a:ext cx="403504" cy="382318"/>
            <a:chOff x="7438201" y="3354899"/>
            <a:chExt cx="403504" cy="382318"/>
          </a:xfrm>
        </p:grpSpPr>
        <p:sp>
          <p:nvSpPr>
            <p:cNvPr id="25003" name="Google Shape;25003;p76"/>
            <p:cNvSpPr/>
            <p:nvPr/>
          </p:nvSpPr>
          <p:spPr>
            <a:xfrm>
              <a:off x="7464566" y="3360990"/>
              <a:ext cx="370293" cy="370163"/>
            </a:xfrm>
            <a:custGeom>
              <a:avLst/>
              <a:gdLst/>
              <a:ahLst/>
              <a:cxnLst/>
              <a:rect l="l" t="t" r="r" b="b"/>
              <a:pathLst>
                <a:path w="14227" h="14222" extrusionOk="0">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76"/>
            <p:cNvSpPr/>
            <p:nvPr/>
          </p:nvSpPr>
          <p:spPr>
            <a:xfrm>
              <a:off x="7625468" y="3360990"/>
              <a:ext cx="216236" cy="370267"/>
            </a:xfrm>
            <a:custGeom>
              <a:avLst/>
              <a:gdLst/>
              <a:ahLst/>
              <a:cxnLst/>
              <a:rect l="l" t="t" r="r" b="b"/>
              <a:pathLst>
                <a:path w="8308" h="14226" extrusionOk="0">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5" name="Google Shape;25005;p76"/>
            <p:cNvSpPr/>
            <p:nvPr/>
          </p:nvSpPr>
          <p:spPr>
            <a:xfrm>
              <a:off x="7665134" y="3400708"/>
              <a:ext cx="57443" cy="49218"/>
            </a:xfrm>
            <a:custGeom>
              <a:avLst/>
              <a:gdLst/>
              <a:ahLst/>
              <a:cxnLst/>
              <a:rect l="l" t="t" r="r" b="b"/>
              <a:pathLst>
                <a:path w="2207" h="1891" extrusionOk="0">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6" name="Google Shape;25006;p76"/>
            <p:cNvSpPr/>
            <p:nvPr/>
          </p:nvSpPr>
          <p:spPr>
            <a:xfrm>
              <a:off x="7523727" y="3481211"/>
              <a:ext cx="251868" cy="210120"/>
            </a:xfrm>
            <a:custGeom>
              <a:avLst/>
              <a:gdLst/>
              <a:ahLst/>
              <a:cxnLst/>
              <a:rect l="l" t="t" r="r" b="b"/>
              <a:pathLst>
                <a:path w="9677" h="8073" extrusionOk="0">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7" name="Google Shape;25007;p76"/>
            <p:cNvSpPr/>
            <p:nvPr/>
          </p:nvSpPr>
          <p:spPr>
            <a:xfrm>
              <a:off x="7729058" y="3489331"/>
              <a:ext cx="74022" cy="80477"/>
            </a:xfrm>
            <a:custGeom>
              <a:avLst/>
              <a:gdLst/>
              <a:ahLst/>
              <a:cxnLst/>
              <a:rect l="l" t="t" r="r" b="b"/>
              <a:pathLst>
                <a:path w="2844" h="3092" extrusionOk="0">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8" name="Google Shape;25008;p76"/>
            <p:cNvSpPr/>
            <p:nvPr/>
          </p:nvSpPr>
          <p:spPr>
            <a:xfrm>
              <a:off x="7493145" y="3489279"/>
              <a:ext cx="77224" cy="80529"/>
            </a:xfrm>
            <a:custGeom>
              <a:avLst/>
              <a:gdLst/>
              <a:ahLst/>
              <a:cxnLst/>
              <a:rect l="l" t="t" r="r" b="b"/>
              <a:pathLst>
                <a:path w="2967" h="3094" extrusionOk="0">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9" name="Google Shape;25009;p76"/>
            <p:cNvSpPr/>
            <p:nvPr/>
          </p:nvSpPr>
          <p:spPr>
            <a:xfrm>
              <a:off x="7560556" y="3537534"/>
              <a:ext cx="57339" cy="49218"/>
            </a:xfrm>
            <a:custGeom>
              <a:avLst/>
              <a:gdLst/>
              <a:ahLst/>
              <a:cxnLst/>
              <a:rect l="l" t="t" r="r" b="b"/>
              <a:pathLst>
                <a:path w="2203" h="1891" extrusionOk="0">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0" name="Google Shape;25010;p76"/>
            <p:cNvSpPr/>
            <p:nvPr/>
          </p:nvSpPr>
          <p:spPr>
            <a:xfrm>
              <a:off x="7673203" y="3537534"/>
              <a:ext cx="57339" cy="49218"/>
            </a:xfrm>
            <a:custGeom>
              <a:avLst/>
              <a:gdLst/>
              <a:ahLst/>
              <a:cxnLst/>
              <a:rect l="l" t="t" r="r" b="b"/>
              <a:pathLst>
                <a:path w="2203" h="1891" extrusionOk="0">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1" name="Google Shape;25011;p76"/>
            <p:cNvSpPr/>
            <p:nvPr/>
          </p:nvSpPr>
          <p:spPr>
            <a:xfrm>
              <a:off x="7574298" y="3627511"/>
              <a:ext cx="150777" cy="34877"/>
            </a:xfrm>
            <a:custGeom>
              <a:avLst/>
              <a:gdLst/>
              <a:ahLst/>
              <a:cxnLst/>
              <a:rect l="l" t="t" r="r" b="b"/>
              <a:pathLst>
                <a:path w="5793" h="1340" extrusionOk="0">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2" name="Google Shape;25012;p76"/>
            <p:cNvSpPr/>
            <p:nvPr/>
          </p:nvSpPr>
          <p:spPr>
            <a:xfrm>
              <a:off x="7643610" y="3395112"/>
              <a:ext cx="85370" cy="94662"/>
            </a:xfrm>
            <a:custGeom>
              <a:avLst/>
              <a:gdLst/>
              <a:ahLst/>
              <a:cxnLst/>
              <a:rect l="l" t="t" r="r" b="b"/>
              <a:pathLst>
                <a:path w="3280" h="3637" extrusionOk="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76"/>
            <p:cNvSpPr/>
            <p:nvPr/>
          </p:nvSpPr>
          <p:spPr>
            <a:xfrm>
              <a:off x="7438201" y="3354899"/>
              <a:ext cx="402776" cy="382318"/>
            </a:xfrm>
            <a:custGeom>
              <a:avLst/>
              <a:gdLst/>
              <a:ahLst/>
              <a:cxnLst/>
              <a:rect l="l" t="t" r="r" b="b"/>
              <a:pathLst>
                <a:path w="15475" h="14689" extrusionOk="0">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4" name="Google Shape;25014;p76"/>
            <p:cNvSpPr/>
            <p:nvPr/>
          </p:nvSpPr>
          <p:spPr>
            <a:xfrm>
              <a:off x="7574298" y="3627511"/>
              <a:ext cx="150777" cy="34877"/>
            </a:xfrm>
            <a:custGeom>
              <a:avLst/>
              <a:gdLst/>
              <a:ahLst/>
              <a:cxnLst/>
              <a:rect l="l" t="t" r="r" b="b"/>
              <a:pathLst>
                <a:path w="5793" h="1340" extrusionOk="0">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5" name="Google Shape;25015;p76"/>
            <p:cNvSpPr/>
            <p:nvPr/>
          </p:nvSpPr>
          <p:spPr>
            <a:xfrm>
              <a:off x="7482265" y="3395112"/>
              <a:ext cx="326385" cy="301789"/>
            </a:xfrm>
            <a:custGeom>
              <a:avLst/>
              <a:gdLst/>
              <a:ahLst/>
              <a:cxnLst/>
              <a:rect l="l" t="t" r="r" b="b"/>
              <a:pathLst>
                <a:path w="12540" h="11595" extrusionOk="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76"/>
            <p:cNvSpPr/>
            <p:nvPr/>
          </p:nvSpPr>
          <p:spPr>
            <a:xfrm>
              <a:off x="7553034" y="3531912"/>
              <a:ext cx="70561" cy="60410"/>
            </a:xfrm>
            <a:custGeom>
              <a:avLst/>
              <a:gdLst/>
              <a:ahLst/>
              <a:cxnLst/>
              <a:rect l="l" t="t" r="r" b="b"/>
              <a:pathLst>
                <a:path w="2711" h="2321" extrusionOk="0">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7" name="Google Shape;25017;p76"/>
            <p:cNvSpPr/>
            <p:nvPr/>
          </p:nvSpPr>
          <p:spPr>
            <a:xfrm>
              <a:off x="7665681" y="3531964"/>
              <a:ext cx="70535" cy="60384"/>
            </a:xfrm>
            <a:custGeom>
              <a:avLst/>
              <a:gdLst/>
              <a:ahLst/>
              <a:cxnLst/>
              <a:rect l="l" t="t" r="r" b="b"/>
              <a:pathLst>
                <a:path w="2710" h="2320" extrusionOk="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18" name="Google Shape;25018;p76"/>
          <p:cNvGrpSpPr/>
          <p:nvPr/>
        </p:nvGrpSpPr>
        <p:grpSpPr>
          <a:xfrm>
            <a:off x="5160300" y="2435035"/>
            <a:ext cx="288515" cy="350512"/>
            <a:chOff x="5160300" y="2435035"/>
            <a:chExt cx="288515" cy="350512"/>
          </a:xfrm>
        </p:grpSpPr>
        <p:sp>
          <p:nvSpPr>
            <p:cNvPr id="25019" name="Google Shape;25019;p76"/>
            <p:cNvSpPr/>
            <p:nvPr/>
          </p:nvSpPr>
          <p:spPr>
            <a:xfrm>
              <a:off x="5255821" y="2440189"/>
              <a:ext cx="113766" cy="29125"/>
            </a:xfrm>
            <a:custGeom>
              <a:avLst/>
              <a:gdLst/>
              <a:ahLst/>
              <a:cxnLst/>
              <a:rect l="l" t="t" r="r" b="b"/>
              <a:pathLst>
                <a:path w="4371" h="1119" extrusionOk="0">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0" name="Google Shape;25020;p76"/>
            <p:cNvSpPr/>
            <p:nvPr/>
          </p:nvSpPr>
          <p:spPr>
            <a:xfrm>
              <a:off x="5337339" y="2440189"/>
              <a:ext cx="32066" cy="29125"/>
            </a:xfrm>
            <a:custGeom>
              <a:avLst/>
              <a:gdLst/>
              <a:ahLst/>
              <a:cxnLst/>
              <a:rect l="l" t="t" r="r" b="b"/>
              <a:pathLst>
                <a:path w="1232" h="1119" extrusionOk="0">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76"/>
            <p:cNvSpPr/>
            <p:nvPr/>
          </p:nvSpPr>
          <p:spPr>
            <a:xfrm>
              <a:off x="5186223" y="2469288"/>
              <a:ext cx="247834" cy="311133"/>
            </a:xfrm>
            <a:custGeom>
              <a:avLst/>
              <a:gdLst/>
              <a:ahLst/>
              <a:cxnLst/>
              <a:rect l="l" t="t" r="r" b="b"/>
              <a:pathLst>
                <a:path w="9522" h="11954" extrusionOk="0">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76"/>
            <p:cNvSpPr/>
            <p:nvPr/>
          </p:nvSpPr>
          <p:spPr>
            <a:xfrm>
              <a:off x="5276695" y="2469288"/>
              <a:ext cx="157362" cy="309207"/>
            </a:xfrm>
            <a:custGeom>
              <a:avLst/>
              <a:gdLst/>
              <a:ahLst/>
              <a:cxnLst/>
              <a:rect l="l" t="t" r="r" b="b"/>
              <a:pathLst>
                <a:path w="6046" h="11880" extrusionOk="0">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3" name="Google Shape;25023;p76"/>
            <p:cNvSpPr/>
            <p:nvPr/>
          </p:nvSpPr>
          <p:spPr>
            <a:xfrm>
              <a:off x="5192001" y="2637009"/>
              <a:ext cx="242056" cy="143307"/>
            </a:xfrm>
            <a:custGeom>
              <a:avLst/>
              <a:gdLst/>
              <a:ahLst/>
              <a:cxnLst/>
              <a:rect l="l" t="t" r="r" b="b"/>
              <a:pathLst>
                <a:path w="9300" h="5506" extrusionOk="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4" name="Google Shape;25024;p76"/>
            <p:cNvSpPr/>
            <p:nvPr/>
          </p:nvSpPr>
          <p:spPr>
            <a:xfrm>
              <a:off x="5383668" y="2644661"/>
              <a:ext cx="50311" cy="133729"/>
            </a:xfrm>
            <a:custGeom>
              <a:avLst/>
              <a:gdLst/>
              <a:ahLst/>
              <a:cxnLst/>
              <a:rect l="l" t="t" r="r" b="b"/>
              <a:pathLst>
                <a:path w="1933" h="5138" extrusionOk="0">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5" name="Google Shape;25025;p76"/>
            <p:cNvSpPr/>
            <p:nvPr/>
          </p:nvSpPr>
          <p:spPr>
            <a:xfrm>
              <a:off x="5385308" y="2681854"/>
              <a:ext cx="18167" cy="15564"/>
            </a:xfrm>
            <a:custGeom>
              <a:avLst/>
              <a:gdLst/>
              <a:ahLst/>
              <a:cxnLst/>
              <a:rect l="l" t="t" r="r" b="b"/>
              <a:pathLst>
                <a:path w="698" h="598" extrusionOk="0">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76"/>
            <p:cNvSpPr/>
            <p:nvPr/>
          </p:nvSpPr>
          <p:spPr>
            <a:xfrm>
              <a:off x="5347594" y="2739089"/>
              <a:ext cx="15773" cy="13482"/>
            </a:xfrm>
            <a:custGeom>
              <a:avLst/>
              <a:gdLst/>
              <a:ahLst/>
              <a:cxnLst/>
              <a:rect l="l" t="t" r="r" b="b"/>
              <a:pathLst>
                <a:path w="606" h="518" extrusionOk="0">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76"/>
            <p:cNvSpPr/>
            <p:nvPr/>
          </p:nvSpPr>
          <p:spPr>
            <a:xfrm>
              <a:off x="5244291" y="2672406"/>
              <a:ext cx="15773" cy="13560"/>
            </a:xfrm>
            <a:custGeom>
              <a:avLst/>
              <a:gdLst/>
              <a:ahLst/>
              <a:cxnLst/>
              <a:rect l="l" t="t" r="r" b="b"/>
              <a:pathLst>
                <a:path w="606" h="521" extrusionOk="0">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76"/>
            <p:cNvSpPr/>
            <p:nvPr/>
          </p:nvSpPr>
          <p:spPr>
            <a:xfrm>
              <a:off x="5266622" y="2739089"/>
              <a:ext cx="15799" cy="13482"/>
            </a:xfrm>
            <a:custGeom>
              <a:avLst/>
              <a:gdLst/>
              <a:ahLst/>
              <a:cxnLst/>
              <a:rect l="l" t="t" r="r" b="b"/>
              <a:pathLst>
                <a:path w="607" h="518" extrusionOk="0">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76"/>
            <p:cNvSpPr/>
            <p:nvPr/>
          </p:nvSpPr>
          <p:spPr>
            <a:xfrm>
              <a:off x="5305820" y="2686695"/>
              <a:ext cx="19078" cy="16371"/>
            </a:xfrm>
            <a:custGeom>
              <a:avLst/>
              <a:gdLst/>
              <a:ahLst/>
              <a:cxnLst/>
              <a:rect l="l" t="t" r="r" b="b"/>
              <a:pathLst>
                <a:path w="733" h="629" extrusionOk="0">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76"/>
            <p:cNvSpPr/>
            <p:nvPr/>
          </p:nvSpPr>
          <p:spPr>
            <a:xfrm>
              <a:off x="5160300" y="2435035"/>
              <a:ext cx="288515" cy="350512"/>
            </a:xfrm>
            <a:custGeom>
              <a:avLst/>
              <a:gdLst/>
              <a:ahLst/>
              <a:cxnLst/>
              <a:rect l="l" t="t" r="r" b="b"/>
              <a:pathLst>
                <a:path w="11085" h="13467" extrusionOk="0">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31" name="Google Shape;25031;p76"/>
          <p:cNvGrpSpPr/>
          <p:nvPr/>
        </p:nvGrpSpPr>
        <p:grpSpPr>
          <a:xfrm>
            <a:off x="5719670" y="3844159"/>
            <a:ext cx="372766" cy="353610"/>
            <a:chOff x="5955648" y="3796534"/>
            <a:chExt cx="372766" cy="353610"/>
          </a:xfrm>
        </p:grpSpPr>
        <p:sp>
          <p:nvSpPr>
            <p:cNvPr id="25032" name="Google Shape;25032;p76"/>
            <p:cNvSpPr/>
            <p:nvPr/>
          </p:nvSpPr>
          <p:spPr>
            <a:xfrm>
              <a:off x="5980010" y="3802104"/>
              <a:ext cx="342444" cy="342418"/>
            </a:xfrm>
            <a:custGeom>
              <a:avLst/>
              <a:gdLst/>
              <a:ahLst/>
              <a:cxnLst/>
              <a:rect l="l" t="t" r="r" b="b"/>
              <a:pathLst>
                <a:path w="13157" h="13156" extrusionOk="0">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76"/>
            <p:cNvSpPr/>
            <p:nvPr/>
          </p:nvSpPr>
          <p:spPr>
            <a:xfrm>
              <a:off x="6128913" y="3802104"/>
              <a:ext cx="199501" cy="342522"/>
            </a:xfrm>
            <a:custGeom>
              <a:avLst/>
              <a:gdLst/>
              <a:ahLst/>
              <a:cxnLst/>
              <a:rect l="l" t="t" r="r" b="b"/>
              <a:pathLst>
                <a:path w="7665" h="13160" extrusionOk="0">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76"/>
            <p:cNvSpPr/>
            <p:nvPr/>
          </p:nvSpPr>
          <p:spPr>
            <a:xfrm>
              <a:off x="6034407" y="3860978"/>
              <a:ext cx="233831" cy="225867"/>
            </a:xfrm>
            <a:custGeom>
              <a:avLst/>
              <a:gdLst/>
              <a:ahLst/>
              <a:cxnLst/>
              <a:rect l="l" t="t" r="r" b="b"/>
              <a:pathLst>
                <a:path w="8984" h="8678" extrusionOk="0">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76"/>
            <p:cNvSpPr/>
            <p:nvPr/>
          </p:nvSpPr>
          <p:spPr>
            <a:xfrm>
              <a:off x="6100621" y="3915298"/>
              <a:ext cx="101221" cy="116135"/>
            </a:xfrm>
            <a:custGeom>
              <a:avLst/>
              <a:gdLst/>
              <a:ahLst/>
              <a:cxnLst/>
              <a:rect l="l" t="t" r="r" b="b"/>
              <a:pathLst>
                <a:path w="3889" h="4462" extrusionOk="0">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76"/>
            <p:cNvSpPr/>
            <p:nvPr/>
          </p:nvSpPr>
          <p:spPr>
            <a:xfrm>
              <a:off x="5955648" y="3796534"/>
              <a:ext cx="372584" cy="353610"/>
            </a:xfrm>
            <a:custGeom>
              <a:avLst/>
              <a:gdLst/>
              <a:ahLst/>
              <a:cxnLst/>
              <a:rect l="l" t="t" r="r" b="b"/>
              <a:pathLst>
                <a:path w="14315" h="13586" extrusionOk="0">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76"/>
            <p:cNvSpPr/>
            <p:nvPr/>
          </p:nvSpPr>
          <p:spPr>
            <a:xfrm>
              <a:off x="6027822" y="3854732"/>
              <a:ext cx="247001" cy="237137"/>
            </a:xfrm>
            <a:custGeom>
              <a:avLst/>
              <a:gdLst/>
              <a:ahLst/>
              <a:cxnLst/>
              <a:rect l="l" t="t" r="r" b="b"/>
              <a:pathLst>
                <a:path w="9490" h="9111" extrusionOk="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8" name="Google Shape;25038;p76"/>
            <p:cNvSpPr/>
            <p:nvPr/>
          </p:nvSpPr>
          <p:spPr>
            <a:xfrm>
              <a:off x="6095312" y="3910066"/>
              <a:ext cx="111944" cy="126598"/>
            </a:xfrm>
            <a:custGeom>
              <a:avLst/>
              <a:gdLst/>
              <a:ahLst/>
              <a:cxnLst/>
              <a:rect l="l" t="t" r="r" b="b"/>
              <a:pathLst>
                <a:path w="4301" h="4864" extrusionOk="0">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39" name="Google Shape;25039;p76"/>
          <p:cNvGrpSpPr/>
          <p:nvPr/>
        </p:nvGrpSpPr>
        <p:grpSpPr>
          <a:xfrm>
            <a:off x="4655731" y="2446592"/>
            <a:ext cx="372818" cy="327504"/>
            <a:chOff x="4655731" y="2446592"/>
            <a:chExt cx="372818" cy="327504"/>
          </a:xfrm>
        </p:grpSpPr>
        <p:sp>
          <p:nvSpPr>
            <p:cNvPr id="25040" name="Google Shape;25040;p76"/>
            <p:cNvSpPr/>
            <p:nvPr/>
          </p:nvSpPr>
          <p:spPr>
            <a:xfrm>
              <a:off x="4676865" y="2526887"/>
              <a:ext cx="330627" cy="224956"/>
            </a:xfrm>
            <a:custGeom>
              <a:avLst/>
              <a:gdLst/>
              <a:ahLst/>
              <a:cxnLst/>
              <a:rect l="l" t="t" r="r" b="b"/>
              <a:pathLst>
                <a:path w="12703" h="8643" extrusionOk="0">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76"/>
            <p:cNvSpPr/>
            <p:nvPr/>
          </p:nvSpPr>
          <p:spPr>
            <a:xfrm>
              <a:off x="4962230" y="2526887"/>
              <a:ext cx="45262" cy="224956"/>
            </a:xfrm>
            <a:custGeom>
              <a:avLst/>
              <a:gdLst/>
              <a:ahLst/>
              <a:cxnLst/>
              <a:rect l="l" t="t" r="r" b="b"/>
              <a:pathLst>
                <a:path w="1739" h="8643" extrusionOk="0">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76"/>
            <p:cNvSpPr/>
            <p:nvPr/>
          </p:nvSpPr>
          <p:spPr>
            <a:xfrm>
              <a:off x="4699951" y="2550077"/>
              <a:ext cx="284376" cy="201765"/>
            </a:xfrm>
            <a:custGeom>
              <a:avLst/>
              <a:gdLst/>
              <a:ahLst/>
              <a:cxnLst/>
              <a:rect l="l" t="t" r="r" b="b"/>
              <a:pathLst>
                <a:path w="10926" h="7752" extrusionOk="0">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76"/>
            <p:cNvSpPr/>
            <p:nvPr/>
          </p:nvSpPr>
          <p:spPr>
            <a:xfrm>
              <a:off x="4962230" y="2550077"/>
              <a:ext cx="22097" cy="201765"/>
            </a:xfrm>
            <a:custGeom>
              <a:avLst/>
              <a:gdLst/>
              <a:ahLst/>
              <a:cxnLst/>
              <a:rect l="l" t="t" r="r" b="b"/>
              <a:pathLst>
                <a:path w="849" h="7752" extrusionOk="0">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4" name="Google Shape;25044;p76"/>
            <p:cNvSpPr/>
            <p:nvPr/>
          </p:nvSpPr>
          <p:spPr>
            <a:xfrm>
              <a:off x="4821656" y="2587062"/>
              <a:ext cx="41149" cy="21004"/>
            </a:xfrm>
            <a:custGeom>
              <a:avLst/>
              <a:gdLst/>
              <a:ahLst/>
              <a:cxnLst/>
              <a:rect l="l" t="t" r="r" b="b"/>
              <a:pathLst>
                <a:path w="1581" h="807" extrusionOk="0">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76"/>
            <p:cNvSpPr/>
            <p:nvPr/>
          </p:nvSpPr>
          <p:spPr>
            <a:xfrm>
              <a:off x="4808460" y="2608301"/>
              <a:ext cx="67724" cy="77614"/>
            </a:xfrm>
            <a:custGeom>
              <a:avLst/>
              <a:gdLst/>
              <a:ahLst/>
              <a:cxnLst/>
              <a:rect l="l" t="t" r="r" b="b"/>
              <a:pathLst>
                <a:path w="2602" h="2982" extrusionOk="0">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76"/>
            <p:cNvSpPr/>
            <p:nvPr/>
          </p:nvSpPr>
          <p:spPr>
            <a:xfrm>
              <a:off x="4833551" y="2608301"/>
              <a:ext cx="42633" cy="77614"/>
            </a:xfrm>
            <a:custGeom>
              <a:avLst/>
              <a:gdLst/>
              <a:ahLst/>
              <a:cxnLst/>
              <a:rect l="l" t="t" r="r" b="b"/>
              <a:pathLst>
                <a:path w="1638" h="2982" extrusionOk="0">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76"/>
            <p:cNvSpPr/>
            <p:nvPr/>
          </p:nvSpPr>
          <p:spPr>
            <a:xfrm>
              <a:off x="4794822" y="2446592"/>
              <a:ext cx="95078" cy="52940"/>
            </a:xfrm>
            <a:custGeom>
              <a:avLst/>
              <a:gdLst/>
              <a:ahLst/>
              <a:cxnLst/>
              <a:rect l="l" t="t" r="r" b="b"/>
              <a:pathLst>
                <a:path w="3653" h="2034" extrusionOk="0">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76"/>
            <p:cNvSpPr/>
            <p:nvPr/>
          </p:nvSpPr>
          <p:spPr>
            <a:xfrm>
              <a:off x="4816060" y="2465540"/>
              <a:ext cx="52602" cy="31259"/>
            </a:xfrm>
            <a:custGeom>
              <a:avLst/>
              <a:gdLst/>
              <a:ahLst/>
              <a:cxnLst/>
              <a:rect l="l" t="t" r="r" b="b"/>
              <a:pathLst>
                <a:path w="2021" h="1201" extrusionOk="0">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76"/>
            <p:cNvSpPr/>
            <p:nvPr/>
          </p:nvSpPr>
          <p:spPr>
            <a:xfrm>
              <a:off x="4661222" y="2730942"/>
              <a:ext cx="361938" cy="37740"/>
            </a:xfrm>
            <a:custGeom>
              <a:avLst/>
              <a:gdLst/>
              <a:ahLst/>
              <a:cxnLst/>
              <a:rect l="l" t="t" r="r" b="b"/>
              <a:pathLst>
                <a:path w="13906" h="1450" extrusionOk="0">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76"/>
            <p:cNvSpPr/>
            <p:nvPr/>
          </p:nvSpPr>
          <p:spPr>
            <a:xfrm>
              <a:off x="4781365" y="2730942"/>
              <a:ext cx="25663" cy="5336"/>
            </a:xfrm>
            <a:custGeom>
              <a:avLst/>
              <a:gdLst/>
              <a:ahLst/>
              <a:cxnLst/>
              <a:rect l="l" t="t" r="r" b="b"/>
              <a:pathLst>
                <a:path w="986" h="205" extrusionOk="0">
                  <a:moveTo>
                    <a:pt x="0" y="0"/>
                  </a:moveTo>
                  <a:lnTo>
                    <a:pt x="285" y="204"/>
                  </a:lnTo>
                  <a:lnTo>
                    <a:pt x="986" y="204"/>
                  </a:lnTo>
                  <a:lnTo>
                    <a:pt x="701"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76"/>
            <p:cNvSpPr/>
            <p:nvPr/>
          </p:nvSpPr>
          <p:spPr>
            <a:xfrm>
              <a:off x="4978992" y="2730942"/>
              <a:ext cx="44065" cy="37740"/>
            </a:xfrm>
            <a:custGeom>
              <a:avLst/>
              <a:gdLst/>
              <a:ahLst/>
              <a:cxnLst/>
              <a:rect l="l" t="t" r="r" b="b"/>
              <a:pathLst>
                <a:path w="1693" h="1450" extrusionOk="0">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76"/>
            <p:cNvSpPr/>
            <p:nvPr/>
          </p:nvSpPr>
          <p:spPr>
            <a:xfrm>
              <a:off x="4769132" y="2582117"/>
              <a:ext cx="145936" cy="109315"/>
            </a:xfrm>
            <a:custGeom>
              <a:avLst/>
              <a:gdLst/>
              <a:ahLst/>
              <a:cxnLst/>
              <a:rect l="l" t="t" r="r" b="b"/>
              <a:pathLst>
                <a:path w="5607" h="4200" extrusionOk="0">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3" name="Google Shape;25053;p76"/>
            <p:cNvSpPr/>
            <p:nvPr/>
          </p:nvSpPr>
          <p:spPr>
            <a:xfrm>
              <a:off x="4655731" y="2521499"/>
              <a:ext cx="372818" cy="252597"/>
            </a:xfrm>
            <a:custGeom>
              <a:avLst/>
              <a:gdLst/>
              <a:ahLst/>
              <a:cxnLst/>
              <a:rect l="l" t="t" r="r" b="b"/>
              <a:pathLst>
                <a:path w="14324" h="9705" extrusionOk="0">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54" name="Google Shape;25054;p76"/>
          <p:cNvGrpSpPr/>
          <p:nvPr/>
        </p:nvGrpSpPr>
        <p:grpSpPr>
          <a:xfrm>
            <a:off x="7459075" y="2926643"/>
            <a:ext cx="365062" cy="290024"/>
            <a:chOff x="7459075" y="2926643"/>
            <a:chExt cx="365062" cy="290024"/>
          </a:xfrm>
        </p:grpSpPr>
        <p:sp>
          <p:nvSpPr>
            <p:cNvPr id="25055" name="Google Shape;25055;p76"/>
            <p:cNvSpPr/>
            <p:nvPr/>
          </p:nvSpPr>
          <p:spPr>
            <a:xfrm>
              <a:off x="7464202" y="2979192"/>
              <a:ext cx="299498" cy="232530"/>
            </a:xfrm>
            <a:custGeom>
              <a:avLst/>
              <a:gdLst/>
              <a:ahLst/>
              <a:cxnLst/>
              <a:rect l="l" t="t" r="r" b="b"/>
              <a:pathLst>
                <a:path w="11507" h="8934" extrusionOk="0">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6" name="Google Shape;25056;p76"/>
            <p:cNvSpPr/>
            <p:nvPr/>
          </p:nvSpPr>
          <p:spPr>
            <a:xfrm>
              <a:off x="7464202" y="2979192"/>
              <a:ext cx="21473" cy="232530"/>
            </a:xfrm>
            <a:custGeom>
              <a:avLst/>
              <a:gdLst/>
              <a:ahLst/>
              <a:cxnLst/>
              <a:rect l="l" t="t" r="r" b="b"/>
              <a:pathLst>
                <a:path w="825" h="8934" extrusionOk="0">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76"/>
            <p:cNvSpPr/>
            <p:nvPr/>
          </p:nvSpPr>
          <p:spPr>
            <a:xfrm>
              <a:off x="7507538" y="2932317"/>
              <a:ext cx="256059" cy="51769"/>
            </a:xfrm>
            <a:custGeom>
              <a:avLst/>
              <a:gdLst/>
              <a:ahLst/>
              <a:cxnLst/>
              <a:rect l="l" t="t" r="r" b="b"/>
              <a:pathLst>
                <a:path w="9838" h="1989" extrusionOk="0">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76"/>
            <p:cNvSpPr/>
            <p:nvPr/>
          </p:nvSpPr>
          <p:spPr>
            <a:xfrm>
              <a:off x="7464202" y="2932317"/>
              <a:ext cx="49660" cy="51769"/>
            </a:xfrm>
            <a:custGeom>
              <a:avLst/>
              <a:gdLst/>
              <a:ahLst/>
              <a:cxnLst/>
              <a:rect l="l" t="t" r="r" b="b"/>
              <a:pathLst>
                <a:path w="1908" h="1989" extrusionOk="0">
                  <a:moveTo>
                    <a:pt x="286" y="0"/>
                  </a:moveTo>
                  <a:cubicBezTo>
                    <a:pt x="128" y="0"/>
                    <a:pt x="1" y="130"/>
                    <a:pt x="1" y="289"/>
                  </a:cubicBezTo>
                  <a:lnTo>
                    <a:pt x="1" y="1988"/>
                  </a:lnTo>
                  <a:lnTo>
                    <a:pt x="1908" y="1988"/>
                  </a:lnTo>
                  <a:lnTo>
                    <a:pt x="1908"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76"/>
            <p:cNvSpPr/>
            <p:nvPr/>
          </p:nvSpPr>
          <p:spPr>
            <a:xfrm>
              <a:off x="7464202" y="2932317"/>
              <a:ext cx="21655" cy="51769"/>
            </a:xfrm>
            <a:custGeom>
              <a:avLst/>
              <a:gdLst/>
              <a:ahLst/>
              <a:cxnLst/>
              <a:rect l="l" t="t" r="r" b="b"/>
              <a:pathLst>
                <a:path w="832" h="1989" extrusionOk="0">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76"/>
            <p:cNvSpPr/>
            <p:nvPr/>
          </p:nvSpPr>
          <p:spPr>
            <a:xfrm>
              <a:off x="7602772" y="3132416"/>
              <a:ext cx="29151" cy="29125"/>
            </a:xfrm>
            <a:custGeom>
              <a:avLst/>
              <a:gdLst/>
              <a:ahLst/>
              <a:cxnLst/>
              <a:rect l="l" t="t" r="r" b="b"/>
              <a:pathLst>
                <a:path w="1120" h="1119" extrusionOk="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76"/>
            <p:cNvSpPr/>
            <p:nvPr/>
          </p:nvSpPr>
          <p:spPr>
            <a:xfrm>
              <a:off x="7716044" y="3124894"/>
              <a:ext cx="29151" cy="29151"/>
            </a:xfrm>
            <a:custGeom>
              <a:avLst/>
              <a:gdLst/>
              <a:ahLst/>
              <a:cxnLst/>
              <a:rect l="l" t="t" r="r" b="b"/>
              <a:pathLst>
                <a:path w="1120" h="1120" extrusionOk="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76"/>
            <p:cNvSpPr/>
            <p:nvPr/>
          </p:nvSpPr>
          <p:spPr>
            <a:xfrm>
              <a:off x="7787385" y="3035802"/>
              <a:ext cx="29151" cy="29125"/>
            </a:xfrm>
            <a:custGeom>
              <a:avLst/>
              <a:gdLst/>
              <a:ahLst/>
              <a:cxnLst/>
              <a:rect l="l" t="t" r="r" b="b"/>
              <a:pathLst>
                <a:path w="1120" h="1119" extrusionOk="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76"/>
            <p:cNvSpPr/>
            <p:nvPr/>
          </p:nvSpPr>
          <p:spPr>
            <a:xfrm>
              <a:off x="7659460" y="3079659"/>
              <a:ext cx="29151" cy="29151"/>
            </a:xfrm>
            <a:custGeom>
              <a:avLst/>
              <a:gdLst/>
              <a:ahLst/>
              <a:cxnLst/>
              <a:rect l="l" t="t" r="r" b="b"/>
              <a:pathLst>
                <a:path w="1120" h="1120" extrusionOk="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76"/>
            <p:cNvSpPr/>
            <p:nvPr/>
          </p:nvSpPr>
          <p:spPr>
            <a:xfrm>
              <a:off x="7602772" y="3132364"/>
              <a:ext cx="21733" cy="29203"/>
            </a:xfrm>
            <a:custGeom>
              <a:avLst/>
              <a:gdLst/>
              <a:ahLst/>
              <a:cxnLst/>
              <a:rect l="l" t="t" r="r" b="b"/>
              <a:pathLst>
                <a:path w="835" h="1122" extrusionOk="0">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5" name="Google Shape;25065;p76"/>
            <p:cNvSpPr/>
            <p:nvPr/>
          </p:nvSpPr>
          <p:spPr>
            <a:xfrm>
              <a:off x="7716044" y="3124868"/>
              <a:ext cx="21655" cy="29203"/>
            </a:xfrm>
            <a:custGeom>
              <a:avLst/>
              <a:gdLst/>
              <a:ahLst/>
              <a:cxnLst/>
              <a:rect l="l" t="t" r="r" b="b"/>
              <a:pathLst>
                <a:path w="832" h="1122" extrusionOk="0">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76"/>
            <p:cNvSpPr/>
            <p:nvPr/>
          </p:nvSpPr>
          <p:spPr>
            <a:xfrm>
              <a:off x="7787385" y="3035776"/>
              <a:ext cx="21629" cy="29177"/>
            </a:xfrm>
            <a:custGeom>
              <a:avLst/>
              <a:gdLst/>
              <a:ahLst/>
              <a:cxnLst/>
              <a:rect l="l" t="t" r="r" b="b"/>
              <a:pathLst>
                <a:path w="831" h="1121" extrusionOk="0">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76"/>
            <p:cNvSpPr/>
            <p:nvPr/>
          </p:nvSpPr>
          <p:spPr>
            <a:xfrm>
              <a:off x="7659460" y="3079633"/>
              <a:ext cx="21629" cy="29203"/>
            </a:xfrm>
            <a:custGeom>
              <a:avLst/>
              <a:gdLst/>
              <a:ahLst/>
              <a:cxnLst/>
              <a:rect l="l" t="t" r="r" b="b"/>
              <a:pathLst>
                <a:path w="831" h="1122" extrusionOk="0">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8" name="Google Shape;25068;p76"/>
            <p:cNvSpPr/>
            <p:nvPr/>
          </p:nvSpPr>
          <p:spPr>
            <a:xfrm>
              <a:off x="7505247" y="3011987"/>
              <a:ext cx="217330" cy="38755"/>
            </a:xfrm>
            <a:custGeom>
              <a:avLst/>
              <a:gdLst/>
              <a:ahLst/>
              <a:cxnLst/>
              <a:rect l="l" t="t" r="r" b="b"/>
              <a:pathLst>
                <a:path w="8350" h="1489" extrusionOk="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76"/>
            <p:cNvSpPr/>
            <p:nvPr/>
          </p:nvSpPr>
          <p:spPr>
            <a:xfrm>
              <a:off x="7505247" y="3027994"/>
              <a:ext cx="217330" cy="22748"/>
            </a:xfrm>
            <a:custGeom>
              <a:avLst/>
              <a:gdLst/>
              <a:ahLst/>
              <a:cxnLst/>
              <a:rect l="l" t="t" r="r" b="b"/>
              <a:pathLst>
                <a:path w="8350" h="874" extrusionOk="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76"/>
            <p:cNvSpPr/>
            <p:nvPr/>
          </p:nvSpPr>
          <p:spPr>
            <a:xfrm>
              <a:off x="7531795" y="2952644"/>
              <a:ext cx="199579" cy="10645"/>
            </a:xfrm>
            <a:custGeom>
              <a:avLst/>
              <a:gdLst/>
              <a:ahLst/>
              <a:cxnLst/>
              <a:rect l="l" t="t" r="r" b="b"/>
              <a:pathLst>
                <a:path w="7668" h="409" extrusionOk="0">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76"/>
            <p:cNvSpPr/>
            <p:nvPr/>
          </p:nvSpPr>
          <p:spPr>
            <a:xfrm>
              <a:off x="7459075" y="2926643"/>
              <a:ext cx="365062" cy="290024"/>
            </a:xfrm>
            <a:custGeom>
              <a:avLst/>
              <a:gdLst/>
              <a:ahLst/>
              <a:cxnLst/>
              <a:rect l="l" t="t" r="r" b="b"/>
              <a:pathLst>
                <a:path w="14026" h="11143" extrusionOk="0">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76"/>
            <p:cNvSpPr/>
            <p:nvPr/>
          </p:nvSpPr>
          <p:spPr>
            <a:xfrm>
              <a:off x="7498376" y="3071512"/>
              <a:ext cx="87296" cy="10645"/>
            </a:xfrm>
            <a:custGeom>
              <a:avLst/>
              <a:gdLst/>
              <a:ahLst/>
              <a:cxnLst/>
              <a:rect l="l" t="t" r="r" b="b"/>
              <a:pathLst>
                <a:path w="3354" h="409" extrusionOk="0">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76"/>
            <p:cNvSpPr/>
            <p:nvPr/>
          </p:nvSpPr>
          <p:spPr>
            <a:xfrm>
              <a:off x="7498376" y="3097409"/>
              <a:ext cx="87296" cy="10749"/>
            </a:xfrm>
            <a:custGeom>
              <a:avLst/>
              <a:gdLst/>
              <a:ahLst/>
              <a:cxnLst/>
              <a:rect l="l" t="t" r="r" b="b"/>
              <a:pathLst>
                <a:path w="3354" h="413" extrusionOk="0">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4" name="Google Shape;25074;p76"/>
            <p:cNvSpPr/>
            <p:nvPr/>
          </p:nvSpPr>
          <p:spPr>
            <a:xfrm>
              <a:off x="7498376" y="3123333"/>
              <a:ext cx="87296" cy="10749"/>
            </a:xfrm>
            <a:custGeom>
              <a:avLst/>
              <a:gdLst/>
              <a:ahLst/>
              <a:cxnLst/>
              <a:rect l="l" t="t" r="r" b="b"/>
              <a:pathLst>
                <a:path w="3354" h="413" extrusionOk="0">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76"/>
            <p:cNvSpPr/>
            <p:nvPr/>
          </p:nvSpPr>
          <p:spPr>
            <a:xfrm>
              <a:off x="7498376" y="3149256"/>
              <a:ext cx="87296" cy="10749"/>
            </a:xfrm>
            <a:custGeom>
              <a:avLst/>
              <a:gdLst/>
              <a:ahLst/>
              <a:cxnLst/>
              <a:rect l="l" t="t" r="r" b="b"/>
              <a:pathLst>
                <a:path w="3354" h="413" extrusionOk="0">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76"/>
            <p:cNvSpPr/>
            <p:nvPr/>
          </p:nvSpPr>
          <p:spPr>
            <a:xfrm>
              <a:off x="7498376" y="3175258"/>
              <a:ext cx="87296" cy="10645"/>
            </a:xfrm>
            <a:custGeom>
              <a:avLst/>
              <a:gdLst/>
              <a:ahLst/>
              <a:cxnLst/>
              <a:rect l="l" t="t" r="r" b="b"/>
              <a:pathLst>
                <a:path w="3354" h="409" extrusionOk="0">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76"/>
            <p:cNvSpPr/>
            <p:nvPr/>
          </p:nvSpPr>
          <p:spPr>
            <a:xfrm>
              <a:off x="7500120" y="3006313"/>
              <a:ext cx="227949" cy="49478"/>
            </a:xfrm>
            <a:custGeom>
              <a:avLst/>
              <a:gdLst/>
              <a:ahLst/>
              <a:cxnLst/>
              <a:rect l="l" t="t" r="r" b="b"/>
              <a:pathLst>
                <a:path w="8758" h="1901" extrusionOk="0">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78" name="Google Shape;25078;p76"/>
          <p:cNvGrpSpPr/>
          <p:nvPr/>
        </p:nvGrpSpPr>
        <p:grpSpPr>
          <a:xfrm>
            <a:off x="5060406" y="3354899"/>
            <a:ext cx="403582" cy="382344"/>
            <a:chOff x="5060406" y="3354899"/>
            <a:chExt cx="403582" cy="382344"/>
          </a:xfrm>
        </p:grpSpPr>
        <p:sp>
          <p:nvSpPr>
            <p:cNvPr id="25079" name="Google Shape;25079;p76"/>
            <p:cNvSpPr/>
            <p:nvPr/>
          </p:nvSpPr>
          <p:spPr>
            <a:xfrm>
              <a:off x="5086772" y="3360990"/>
              <a:ext cx="370267" cy="370163"/>
            </a:xfrm>
            <a:custGeom>
              <a:avLst/>
              <a:gdLst/>
              <a:ahLst/>
              <a:cxnLst/>
              <a:rect l="l" t="t" r="r" b="b"/>
              <a:pathLst>
                <a:path w="14226" h="14222" extrusionOk="0">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0" name="Google Shape;25080;p76"/>
            <p:cNvSpPr/>
            <p:nvPr/>
          </p:nvSpPr>
          <p:spPr>
            <a:xfrm>
              <a:off x="5247778" y="3360990"/>
              <a:ext cx="216210" cy="370267"/>
            </a:xfrm>
            <a:custGeom>
              <a:avLst/>
              <a:gdLst/>
              <a:ahLst/>
              <a:cxnLst/>
              <a:rect l="l" t="t" r="r" b="b"/>
              <a:pathLst>
                <a:path w="8307" h="14226" extrusionOk="0">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76"/>
            <p:cNvSpPr/>
            <p:nvPr/>
          </p:nvSpPr>
          <p:spPr>
            <a:xfrm>
              <a:off x="5143278" y="3411249"/>
              <a:ext cx="257178" cy="249682"/>
            </a:xfrm>
            <a:custGeom>
              <a:avLst/>
              <a:gdLst/>
              <a:ahLst/>
              <a:cxnLst/>
              <a:rect l="l" t="t" r="r" b="b"/>
              <a:pathLst>
                <a:path w="9881" h="9593" extrusionOk="0">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76"/>
            <p:cNvSpPr/>
            <p:nvPr/>
          </p:nvSpPr>
          <p:spPr>
            <a:xfrm>
              <a:off x="5060406" y="3354899"/>
              <a:ext cx="402776" cy="382344"/>
            </a:xfrm>
            <a:custGeom>
              <a:avLst/>
              <a:gdLst/>
              <a:ahLst/>
              <a:cxnLst/>
              <a:rect l="l" t="t" r="r" b="b"/>
              <a:pathLst>
                <a:path w="15475" h="14690" extrusionOk="0">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76"/>
            <p:cNvSpPr/>
            <p:nvPr/>
          </p:nvSpPr>
          <p:spPr>
            <a:xfrm>
              <a:off x="5143356" y="3411249"/>
              <a:ext cx="257178" cy="249682"/>
            </a:xfrm>
            <a:custGeom>
              <a:avLst/>
              <a:gdLst/>
              <a:ahLst/>
              <a:cxnLst/>
              <a:rect l="l" t="t" r="r" b="b"/>
              <a:pathLst>
                <a:path w="9881" h="9593" extrusionOk="0">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84" name="Google Shape;25084;p76"/>
          <p:cNvGrpSpPr/>
          <p:nvPr/>
        </p:nvGrpSpPr>
        <p:grpSpPr>
          <a:xfrm>
            <a:off x="5535955" y="3354899"/>
            <a:ext cx="403608" cy="382344"/>
            <a:chOff x="5535955" y="3354899"/>
            <a:chExt cx="403608" cy="382344"/>
          </a:xfrm>
        </p:grpSpPr>
        <p:sp>
          <p:nvSpPr>
            <p:cNvPr id="25085" name="Google Shape;25085;p76"/>
            <p:cNvSpPr/>
            <p:nvPr/>
          </p:nvSpPr>
          <p:spPr>
            <a:xfrm>
              <a:off x="5562347" y="3360990"/>
              <a:ext cx="370267" cy="370163"/>
            </a:xfrm>
            <a:custGeom>
              <a:avLst/>
              <a:gdLst/>
              <a:ahLst/>
              <a:cxnLst/>
              <a:rect l="l" t="t" r="r" b="b"/>
              <a:pathLst>
                <a:path w="14226" h="14222" extrusionOk="0">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76"/>
            <p:cNvSpPr/>
            <p:nvPr/>
          </p:nvSpPr>
          <p:spPr>
            <a:xfrm>
              <a:off x="5723327" y="3360990"/>
              <a:ext cx="216236" cy="370267"/>
            </a:xfrm>
            <a:custGeom>
              <a:avLst/>
              <a:gdLst/>
              <a:ahLst/>
              <a:cxnLst/>
              <a:rect l="l" t="t" r="r" b="b"/>
              <a:pathLst>
                <a:path w="8308" h="14226" extrusionOk="0">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76"/>
            <p:cNvSpPr/>
            <p:nvPr/>
          </p:nvSpPr>
          <p:spPr>
            <a:xfrm>
              <a:off x="5642459" y="3416923"/>
              <a:ext cx="171651" cy="250228"/>
            </a:xfrm>
            <a:custGeom>
              <a:avLst/>
              <a:gdLst/>
              <a:ahLst/>
              <a:cxnLst/>
              <a:rect l="l" t="t" r="r" b="b"/>
              <a:pathLst>
                <a:path w="6595" h="9614" extrusionOk="0">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76"/>
            <p:cNvSpPr/>
            <p:nvPr/>
          </p:nvSpPr>
          <p:spPr>
            <a:xfrm>
              <a:off x="5535955" y="3354899"/>
              <a:ext cx="402776" cy="382344"/>
            </a:xfrm>
            <a:custGeom>
              <a:avLst/>
              <a:gdLst/>
              <a:ahLst/>
              <a:cxnLst/>
              <a:rect l="l" t="t" r="r" b="b"/>
              <a:pathLst>
                <a:path w="15475" h="14690" extrusionOk="0">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76"/>
            <p:cNvSpPr/>
            <p:nvPr/>
          </p:nvSpPr>
          <p:spPr>
            <a:xfrm>
              <a:off x="5636785" y="3411249"/>
              <a:ext cx="183546" cy="261472"/>
            </a:xfrm>
            <a:custGeom>
              <a:avLst/>
              <a:gdLst/>
              <a:ahLst/>
              <a:cxnLst/>
              <a:rect l="l" t="t" r="r" b="b"/>
              <a:pathLst>
                <a:path w="7052" h="10046" extrusionOk="0">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90" name="Google Shape;25090;p76"/>
          <p:cNvGrpSpPr/>
          <p:nvPr/>
        </p:nvGrpSpPr>
        <p:grpSpPr>
          <a:xfrm>
            <a:off x="7913775" y="3354795"/>
            <a:ext cx="423285" cy="382422"/>
            <a:chOff x="7913775" y="3354795"/>
            <a:chExt cx="423285" cy="382422"/>
          </a:xfrm>
        </p:grpSpPr>
        <p:sp>
          <p:nvSpPr>
            <p:cNvPr id="25091" name="Google Shape;25091;p76"/>
            <p:cNvSpPr/>
            <p:nvPr/>
          </p:nvSpPr>
          <p:spPr>
            <a:xfrm>
              <a:off x="7940141" y="3360990"/>
              <a:ext cx="370267" cy="370163"/>
            </a:xfrm>
            <a:custGeom>
              <a:avLst/>
              <a:gdLst/>
              <a:ahLst/>
              <a:cxnLst/>
              <a:rect l="l" t="t" r="r" b="b"/>
              <a:pathLst>
                <a:path w="14226" h="14222" extrusionOk="0">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2" name="Google Shape;25092;p76"/>
            <p:cNvSpPr/>
            <p:nvPr/>
          </p:nvSpPr>
          <p:spPr>
            <a:xfrm>
              <a:off x="8101121" y="3360808"/>
              <a:ext cx="209287" cy="370267"/>
            </a:xfrm>
            <a:custGeom>
              <a:avLst/>
              <a:gdLst/>
              <a:ahLst/>
              <a:cxnLst/>
              <a:rect l="l" t="t" r="r" b="b"/>
              <a:pathLst>
                <a:path w="8041" h="14226" extrusionOk="0">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76"/>
            <p:cNvSpPr/>
            <p:nvPr/>
          </p:nvSpPr>
          <p:spPr>
            <a:xfrm>
              <a:off x="8101121" y="3456849"/>
              <a:ext cx="230526" cy="246194"/>
            </a:xfrm>
            <a:custGeom>
              <a:avLst/>
              <a:gdLst/>
              <a:ahLst/>
              <a:cxnLst/>
              <a:rect l="l" t="t" r="r" b="b"/>
              <a:pathLst>
                <a:path w="8857" h="9459" extrusionOk="0">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76"/>
            <p:cNvSpPr/>
            <p:nvPr/>
          </p:nvSpPr>
          <p:spPr>
            <a:xfrm>
              <a:off x="8206715" y="3457682"/>
              <a:ext cx="103694" cy="245465"/>
            </a:xfrm>
            <a:custGeom>
              <a:avLst/>
              <a:gdLst/>
              <a:ahLst/>
              <a:cxnLst/>
              <a:rect l="l" t="t" r="r" b="b"/>
              <a:pathLst>
                <a:path w="3984" h="9431" extrusionOk="0">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76"/>
            <p:cNvSpPr/>
            <p:nvPr/>
          </p:nvSpPr>
          <p:spPr>
            <a:xfrm>
              <a:off x="7965882" y="3554114"/>
              <a:ext cx="221728" cy="177508"/>
            </a:xfrm>
            <a:custGeom>
              <a:avLst/>
              <a:gdLst/>
              <a:ahLst/>
              <a:cxnLst/>
              <a:rect l="l" t="t" r="r" b="b"/>
              <a:pathLst>
                <a:path w="8519" h="6820" extrusionOk="0">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76"/>
            <p:cNvSpPr/>
            <p:nvPr/>
          </p:nvSpPr>
          <p:spPr>
            <a:xfrm>
              <a:off x="8100939" y="3702549"/>
              <a:ext cx="87400" cy="28630"/>
            </a:xfrm>
            <a:custGeom>
              <a:avLst/>
              <a:gdLst/>
              <a:ahLst/>
              <a:cxnLst/>
              <a:rect l="l" t="t" r="r" b="b"/>
              <a:pathLst>
                <a:path w="3358" h="1100" extrusionOk="0">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76"/>
            <p:cNvSpPr/>
            <p:nvPr/>
          </p:nvSpPr>
          <p:spPr>
            <a:xfrm>
              <a:off x="8068899" y="3529934"/>
              <a:ext cx="155983" cy="190964"/>
            </a:xfrm>
            <a:custGeom>
              <a:avLst/>
              <a:gdLst/>
              <a:ahLst/>
              <a:cxnLst/>
              <a:rect l="l" t="t" r="r" b="b"/>
              <a:pathLst>
                <a:path w="5993" h="7337" extrusionOk="0">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76"/>
            <p:cNvSpPr/>
            <p:nvPr/>
          </p:nvSpPr>
          <p:spPr>
            <a:xfrm>
              <a:off x="8175039" y="3677745"/>
              <a:ext cx="49843" cy="43154"/>
            </a:xfrm>
            <a:custGeom>
              <a:avLst/>
              <a:gdLst/>
              <a:ahLst/>
              <a:cxnLst/>
              <a:rect l="l" t="t" r="r" b="b"/>
              <a:pathLst>
                <a:path w="1915" h="1658" extrusionOk="0">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76"/>
            <p:cNvSpPr/>
            <p:nvPr/>
          </p:nvSpPr>
          <p:spPr>
            <a:xfrm>
              <a:off x="7948287" y="3449535"/>
              <a:ext cx="249396" cy="191510"/>
            </a:xfrm>
            <a:custGeom>
              <a:avLst/>
              <a:gdLst/>
              <a:ahLst/>
              <a:cxnLst/>
              <a:rect l="l" t="t" r="r" b="b"/>
              <a:pathLst>
                <a:path w="9582" h="7358" extrusionOk="0">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76"/>
            <p:cNvSpPr/>
            <p:nvPr/>
          </p:nvSpPr>
          <p:spPr>
            <a:xfrm>
              <a:off x="8149038" y="3361432"/>
              <a:ext cx="145624" cy="185290"/>
            </a:xfrm>
            <a:custGeom>
              <a:avLst/>
              <a:gdLst/>
              <a:ahLst/>
              <a:cxnLst/>
              <a:rect l="l" t="t" r="r" b="b"/>
              <a:pathLst>
                <a:path w="5595" h="7119" extrusionOk="0">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76"/>
            <p:cNvSpPr/>
            <p:nvPr/>
          </p:nvSpPr>
          <p:spPr>
            <a:xfrm>
              <a:off x="8178240" y="3392691"/>
              <a:ext cx="76209" cy="65303"/>
            </a:xfrm>
            <a:custGeom>
              <a:avLst/>
              <a:gdLst/>
              <a:ahLst/>
              <a:cxnLst/>
              <a:rect l="l" t="t" r="r" b="b"/>
              <a:pathLst>
                <a:path w="2928" h="2509" extrusionOk="0">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76"/>
            <p:cNvSpPr/>
            <p:nvPr/>
          </p:nvSpPr>
          <p:spPr>
            <a:xfrm>
              <a:off x="7999562" y="3419291"/>
              <a:ext cx="83470" cy="76521"/>
            </a:xfrm>
            <a:custGeom>
              <a:avLst/>
              <a:gdLst/>
              <a:ahLst/>
              <a:cxnLst/>
              <a:rect l="l" t="t" r="r" b="b"/>
              <a:pathLst>
                <a:path w="3207" h="2940" extrusionOk="0">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76"/>
            <p:cNvSpPr/>
            <p:nvPr/>
          </p:nvSpPr>
          <p:spPr>
            <a:xfrm>
              <a:off x="8183654" y="3387069"/>
              <a:ext cx="79410" cy="76495"/>
            </a:xfrm>
            <a:custGeom>
              <a:avLst/>
              <a:gdLst/>
              <a:ahLst/>
              <a:cxnLst/>
              <a:rect l="l" t="t" r="r" b="b"/>
              <a:pathLst>
                <a:path w="3051" h="2939" extrusionOk="0">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76"/>
            <p:cNvSpPr/>
            <p:nvPr/>
          </p:nvSpPr>
          <p:spPr>
            <a:xfrm>
              <a:off x="7913775" y="3354795"/>
              <a:ext cx="423285" cy="382422"/>
            </a:xfrm>
            <a:custGeom>
              <a:avLst/>
              <a:gdLst/>
              <a:ahLst/>
              <a:cxnLst/>
              <a:rect l="l" t="t" r="r" b="b"/>
              <a:pathLst>
                <a:path w="16263" h="14693" extrusionOk="0">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05" name="Google Shape;25105;p76"/>
          <p:cNvGrpSpPr/>
          <p:nvPr/>
        </p:nvGrpSpPr>
        <p:grpSpPr>
          <a:xfrm>
            <a:off x="7499365" y="1534536"/>
            <a:ext cx="354807" cy="338357"/>
            <a:chOff x="7499365" y="1534536"/>
            <a:chExt cx="354807" cy="338357"/>
          </a:xfrm>
        </p:grpSpPr>
        <p:sp>
          <p:nvSpPr>
            <p:cNvPr id="25106" name="Google Shape;25106;p76"/>
            <p:cNvSpPr/>
            <p:nvPr/>
          </p:nvSpPr>
          <p:spPr>
            <a:xfrm>
              <a:off x="7560191" y="1548044"/>
              <a:ext cx="180891" cy="319722"/>
            </a:xfrm>
            <a:custGeom>
              <a:avLst/>
              <a:gdLst/>
              <a:ahLst/>
              <a:cxnLst/>
              <a:rect l="l" t="t" r="r" b="b"/>
              <a:pathLst>
                <a:path w="6950" h="12284" extrusionOk="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76"/>
            <p:cNvSpPr/>
            <p:nvPr/>
          </p:nvSpPr>
          <p:spPr>
            <a:xfrm>
              <a:off x="7706440" y="1548044"/>
              <a:ext cx="34643" cy="319722"/>
            </a:xfrm>
            <a:custGeom>
              <a:avLst/>
              <a:gdLst/>
              <a:ahLst/>
              <a:cxnLst/>
              <a:rect l="l" t="t" r="r" b="b"/>
              <a:pathLst>
                <a:path w="1331" h="12284" extrusionOk="0">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76"/>
            <p:cNvSpPr/>
            <p:nvPr/>
          </p:nvSpPr>
          <p:spPr>
            <a:xfrm>
              <a:off x="7560191" y="1822869"/>
              <a:ext cx="180891" cy="44897"/>
            </a:xfrm>
            <a:custGeom>
              <a:avLst/>
              <a:gdLst/>
              <a:ahLst/>
              <a:cxnLst/>
              <a:rect l="l" t="t" r="r" b="b"/>
              <a:pathLst>
                <a:path w="6950" h="1725" extrusionOk="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76"/>
            <p:cNvSpPr/>
            <p:nvPr/>
          </p:nvSpPr>
          <p:spPr>
            <a:xfrm>
              <a:off x="7706440" y="1822869"/>
              <a:ext cx="34643" cy="44897"/>
            </a:xfrm>
            <a:custGeom>
              <a:avLst/>
              <a:gdLst/>
              <a:ahLst/>
              <a:cxnLst/>
              <a:rect l="l" t="t" r="r" b="b"/>
              <a:pathLst>
                <a:path w="1331" h="1725" extrusionOk="0">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76"/>
            <p:cNvSpPr/>
            <p:nvPr/>
          </p:nvSpPr>
          <p:spPr>
            <a:xfrm>
              <a:off x="7560191" y="1548044"/>
              <a:ext cx="180891" cy="44793"/>
            </a:xfrm>
            <a:custGeom>
              <a:avLst/>
              <a:gdLst/>
              <a:ahLst/>
              <a:cxnLst/>
              <a:rect l="l" t="t" r="r" b="b"/>
              <a:pathLst>
                <a:path w="6950" h="1721" extrusionOk="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76"/>
            <p:cNvSpPr/>
            <p:nvPr/>
          </p:nvSpPr>
          <p:spPr>
            <a:xfrm>
              <a:off x="7706440" y="1548044"/>
              <a:ext cx="34643" cy="44793"/>
            </a:xfrm>
            <a:custGeom>
              <a:avLst/>
              <a:gdLst/>
              <a:ahLst/>
              <a:cxnLst/>
              <a:rect l="l" t="t" r="r" b="b"/>
              <a:pathLst>
                <a:path w="1331" h="1721" extrusionOk="0">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76"/>
            <p:cNvSpPr/>
            <p:nvPr/>
          </p:nvSpPr>
          <p:spPr>
            <a:xfrm>
              <a:off x="7649830" y="1644008"/>
              <a:ext cx="199214" cy="127222"/>
            </a:xfrm>
            <a:custGeom>
              <a:avLst/>
              <a:gdLst/>
              <a:ahLst/>
              <a:cxnLst/>
              <a:rect l="l" t="t" r="r" b="b"/>
              <a:pathLst>
                <a:path w="7654" h="4888" extrusionOk="0">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76"/>
            <p:cNvSpPr/>
            <p:nvPr/>
          </p:nvSpPr>
          <p:spPr>
            <a:xfrm>
              <a:off x="7826583" y="1644008"/>
              <a:ext cx="22462" cy="127222"/>
            </a:xfrm>
            <a:custGeom>
              <a:avLst/>
              <a:gdLst/>
              <a:ahLst/>
              <a:cxnLst/>
              <a:rect l="l" t="t" r="r" b="b"/>
              <a:pathLst>
                <a:path w="863" h="4888" extrusionOk="0">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76"/>
            <p:cNvSpPr/>
            <p:nvPr/>
          </p:nvSpPr>
          <p:spPr>
            <a:xfrm>
              <a:off x="7758183" y="1666912"/>
              <a:ext cx="44429" cy="38130"/>
            </a:xfrm>
            <a:custGeom>
              <a:avLst/>
              <a:gdLst/>
              <a:ahLst/>
              <a:cxnLst/>
              <a:rect l="l" t="t" r="r" b="b"/>
              <a:pathLst>
                <a:path w="1707" h="1465" extrusionOk="0">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5" name="Google Shape;25115;p76"/>
            <p:cNvSpPr/>
            <p:nvPr/>
          </p:nvSpPr>
          <p:spPr>
            <a:xfrm>
              <a:off x="7783273" y="1666912"/>
              <a:ext cx="44429" cy="38104"/>
            </a:xfrm>
            <a:custGeom>
              <a:avLst/>
              <a:gdLst/>
              <a:ahLst/>
              <a:cxnLst/>
              <a:rect l="l" t="t" r="r" b="b"/>
              <a:pathLst>
                <a:path w="1707" h="1464" extrusionOk="0">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6" name="Google Shape;25116;p76"/>
            <p:cNvSpPr/>
            <p:nvPr/>
          </p:nvSpPr>
          <p:spPr>
            <a:xfrm>
              <a:off x="7673567" y="1668265"/>
              <a:ext cx="56896" cy="35397"/>
            </a:xfrm>
            <a:custGeom>
              <a:avLst/>
              <a:gdLst/>
              <a:ahLst/>
              <a:cxnLst/>
              <a:rect l="l" t="t" r="r" b="b"/>
              <a:pathLst>
                <a:path w="2186" h="1360" extrusionOk="0">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76"/>
            <p:cNvSpPr/>
            <p:nvPr/>
          </p:nvSpPr>
          <p:spPr>
            <a:xfrm>
              <a:off x="7670262" y="1724042"/>
              <a:ext cx="160277" cy="19911"/>
            </a:xfrm>
            <a:custGeom>
              <a:avLst/>
              <a:gdLst/>
              <a:ahLst/>
              <a:cxnLst/>
              <a:rect l="l" t="t" r="r" b="b"/>
              <a:pathLst>
                <a:path w="6158" h="765" extrusionOk="0">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76"/>
            <p:cNvSpPr/>
            <p:nvPr/>
          </p:nvSpPr>
          <p:spPr>
            <a:xfrm>
              <a:off x="7508709" y="1539507"/>
              <a:ext cx="93178" cy="89665"/>
            </a:xfrm>
            <a:custGeom>
              <a:avLst/>
              <a:gdLst/>
              <a:ahLst/>
              <a:cxnLst/>
              <a:rect l="l" t="t" r="r" b="b"/>
              <a:pathLst>
                <a:path w="3580" h="3445" extrusionOk="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76"/>
            <p:cNvSpPr/>
            <p:nvPr/>
          </p:nvSpPr>
          <p:spPr>
            <a:xfrm>
              <a:off x="7548557" y="1539507"/>
              <a:ext cx="55621" cy="89665"/>
            </a:xfrm>
            <a:custGeom>
              <a:avLst/>
              <a:gdLst/>
              <a:ahLst/>
              <a:cxnLst/>
              <a:rect l="l" t="t" r="r" b="b"/>
              <a:pathLst>
                <a:path w="2137" h="3445" extrusionOk="0">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76"/>
            <p:cNvSpPr/>
            <p:nvPr/>
          </p:nvSpPr>
          <p:spPr>
            <a:xfrm>
              <a:off x="7499365" y="1534536"/>
              <a:ext cx="354807" cy="338357"/>
            </a:xfrm>
            <a:custGeom>
              <a:avLst/>
              <a:gdLst/>
              <a:ahLst/>
              <a:cxnLst/>
              <a:rect l="l" t="t" r="r" b="b"/>
              <a:pathLst>
                <a:path w="13632" h="13000" extrusionOk="0">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76"/>
            <p:cNvSpPr/>
            <p:nvPr/>
          </p:nvSpPr>
          <p:spPr>
            <a:xfrm>
              <a:off x="7758000" y="1661863"/>
              <a:ext cx="64678" cy="48281"/>
            </a:xfrm>
            <a:custGeom>
              <a:avLst/>
              <a:gdLst/>
              <a:ahLst/>
              <a:cxnLst/>
              <a:rect l="l" t="t" r="r" b="b"/>
              <a:pathLst>
                <a:path w="2485" h="1855" extrusionOk="0">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76"/>
            <p:cNvSpPr/>
            <p:nvPr/>
          </p:nvSpPr>
          <p:spPr>
            <a:xfrm>
              <a:off x="7668518" y="1663138"/>
              <a:ext cx="67073" cy="45548"/>
            </a:xfrm>
            <a:custGeom>
              <a:avLst/>
              <a:gdLst/>
              <a:ahLst/>
              <a:cxnLst/>
              <a:rect l="l" t="t" r="r" b="b"/>
              <a:pathLst>
                <a:path w="2577" h="1750" extrusionOk="0">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76"/>
            <p:cNvSpPr/>
            <p:nvPr/>
          </p:nvSpPr>
          <p:spPr>
            <a:xfrm>
              <a:off x="7665134" y="1718915"/>
              <a:ext cx="170454" cy="30062"/>
            </a:xfrm>
            <a:custGeom>
              <a:avLst/>
              <a:gdLst/>
              <a:ahLst/>
              <a:cxnLst/>
              <a:rect l="l" t="t" r="r" b="b"/>
              <a:pathLst>
                <a:path w="6549" h="1155" extrusionOk="0">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76"/>
            <p:cNvSpPr/>
            <p:nvPr/>
          </p:nvSpPr>
          <p:spPr>
            <a:xfrm>
              <a:off x="7534867" y="1569205"/>
              <a:ext cx="43622" cy="30608"/>
            </a:xfrm>
            <a:custGeom>
              <a:avLst/>
              <a:gdLst/>
              <a:ahLst/>
              <a:cxnLst/>
              <a:rect l="l" t="t" r="r" b="b"/>
              <a:pathLst>
                <a:path w="1676" h="1176" extrusionOk="0">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25" name="Google Shape;25125;p76"/>
          <p:cNvGrpSpPr/>
          <p:nvPr/>
        </p:nvGrpSpPr>
        <p:grpSpPr>
          <a:xfrm>
            <a:off x="3950685" y="3844159"/>
            <a:ext cx="372844" cy="353610"/>
            <a:chOff x="4186663" y="3796534"/>
            <a:chExt cx="372844" cy="353610"/>
          </a:xfrm>
        </p:grpSpPr>
        <p:sp>
          <p:nvSpPr>
            <p:cNvPr id="25126" name="Google Shape;25126;p76"/>
            <p:cNvSpPr/>
            <p:nvPr/>
          </p:nvSpPr>
          <p:spPr>
            <a:xfrm>
              <a:off x="4211025" y="3802104"/>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7" name="Google Shape;25127;p76"/>
            <p:cNvSpPr/>
            <p:nvPr/>
          </p:nvSpPr>
          <p:spPr>
            <a:xfrm>
              <a:off x="4359824" y="3802104"/>
              <a:ext cx="199683" cy="342522"/>
            </a:xfrm>
            <a:custGeom>
              <a:avLst/>
              <a:gdLst/>
              <a:ahLst/>
              <a:cxnLst/>
              <a:rect l="l" t="t" r="r" b="b"/>
              <a:pathLst>
                <a:path w="7672" h="13160" extrusionOk="0">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8" name="Google Shape;25128;p76"/>
            <p:cNvSpPr/>
            <p:nvPr/>
          </p:nvSpPr>
          <p:spPr>
            <a:xfrm>
              <a:off x="4284370" y="3890988"/>
              <a:ext cx="218241" cy="179564"/>
            </a:xfrm>
            <a:custGeom>
              <a:avLst/>
              <a:gdLst/>
              <a:ahLst/>
              <a:cxnLst/>
              <a:rect l="l" t="t" r="r" b="b"/>
              <a:pathLst>
                <a:path w="8385" h="6899" extrusionOk="0">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76"/>
            <p:cNvSpPr/>
            <p:nvPr/>
          </p:nvSpPr>
          <p:spPr>
            <a:xfrm>
              <a:off x="4186663" y="3796534"/>
              <a:ext cx="372480" cy="353610"/>
            </a:xfrm>
            <a:custGeom>
              <a:avLst/>
              <a:gdLst/>
              <a:ahLst/>
              <a:cxnLst/>
              <a:rect l="l" t="t" r="r" b="b"/>
              <a:pathLst>
                <a:path w="14311" h="13586" extrusionOk="0">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76"/>
            <p:cNvSpPr/>
            <p:nvPr/>
          </p:nvSpPr>
          <p:spPr>
            <a:xfrm>
              <a:off x="4277785" y="3885834"/>
              <a:ext cx="231515" cy="189871"/>
            </a:xfrm>
            <a:custGeom>
              <a:avLst/>
              <a:gdLst/>
              <a:ahLst/>
              <a:cxnLst/>
              <a:rect l="l" t="t" r="r" b="b"/>
              <a:pathLst>
                <a:path w="8895" h="7295" extrusionOk="0">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31" name="Google Shape;25131;p76"/>
          <p:cNvGrpSpPr/>
          <p:nvPr/>
        </p:nvGrpSpPr>
        <p:grpSpPr>
          <a:xfrm>
            <a:off x="4392918" y="3844159"/>
            <a:ext cx="372740" cy="353610"/>
            <a:chOff x="4628896" y="3796534"/>
            <a:chExt cx="372740" cy="353610"/>
          </a:xfrm>
        </p:grpSpPr>
        <p:sp>
          <p:nvSpPr>
            <p:cNvPr id="25132" name="Google Shape;25132;p76"/>
            <p:cNvSpPr/>
            <p:nvPr/>
          </p:nvSpPr>
          <p:spPr>
            <a:xfrm>
              <a:off x="4653258" y="3802104"/>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76"/>
            <p:cNvSpPr/>
            <p:nvPr/>
          </p:nvSpPr>
          <p:spPr>
            <a:xfrm>
              <a:off x="4802161" y="3802104"/>
              <a:ext cx="199475" cy="342522"/>
            </a:xfrm>
            <a:custGeom>
              <a:avLst/>
              <a:gdLst/>
              <a:ahLst/>
              <a:cxnLst/>
              <a:rect l="l" t="t" r="r" b="b"/>
              <a:pathLst>
                <a:path w="7664" h="13160" extrusionOk="0">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76"/>
            <p:cNvSpPr/>
            <p:nvPr/>
          </p:nvSpPr>
          <p:spPr>
            <a:xfrm>
              <a:off x="4693731" y="3853847"/>
              <a:ext cx="260275" cy="238958"/>
            </a:xfrm>
            <a:custGeom>
              <a:avLst/>
              <a:gdLst/>
              <a:ahLst/>
              <a:cxnLst/>
              <a:rect l="l" t="t" r="r" b="b"/>
              <a:pathLst>
                <a:path w="10000" h="9181" extrusionOk="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76"/>
            <p:cNvSpPr/>
            <p:nvPr/>
          </p:nvSpPr>
          <p:spPr>
            <a:xfrm>
              <a:off x="4718275" y="3876126"/>
              <a:ext cx="211552" cy="194425"/>
            </a:xfrm>
            <a:custGeom>
              <a:avLst/>
              <a:gdLst/>
              <a:ahLst/>
              <a:cxnLst/>
              <a:rect l="l" t="t" r="r" b="b"/>
              <a:pathLst>
                <a:path w="8128" h="7470" extrusionOk="0">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76"/>
            <p:cNvSpPr/>
            <p:nvPr/>
          </p:nvSpPr>
          <p:spPr>
            <a:xfrm>
              <a:off x="4754349" y="3903377"/>
              <a:ext cx="141225" cy="138414"/>
            </a:xfrm>
            <a:custGeom>
              <a:avLst/>
              <a:gdLst/>
              <a:ahLst/>
              <a:cxnLst/>
              <a:rect l="l" t="t" r="r" b="b"/>
              <a:pathLst>
                <a:path w="5426" h="5318" extrusionOk="0">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76"/>
            <p:cNvSpPr/>
            <p:nvPr/>
          </p:nvSpPr>
          <p:spPr>
            <a:xfrm>
              <a:off x="4628896" y="3796534"/>
              <a:ext cx="372558" cy="353610"/>
            </a:xfrm>
            <a:custGeom>
              <a:avLst/>
              <a:gdLst/>
              <a:ahLst/>
              <a:cxnLst/>
              <a:rect l="l" t="t" r="r" b="b"/>
              <a:pathLst>
                <a:path w="14314" h="13586" extrusionOk="0">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8" name="Google Shape;25138;p76"/>
            <p:cNvSpPr/>
            <p:nvPr/>
          </p:nvSpPr>
          <p:spPr>
            <a:xfrm>
              <a:off x="4685766" y="3848745"/>
              <a:ext cx="277037" cy="249239"/>
            </a:xfrm>
            <a:custGeom>
              <a:avLst/>
              <a:gdLst/>
              <a:ahLst/>
              <a:cxnLst/>
              <a:rect l="l" t="t" r="r" b="b"/>
              <a:pathLst>
                <a:path w="10644" h="9576" extrusionOk="0">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9" name="Google Shape;25139;p76"/>
            <p:cNvSpPr/>
            <p:nvPr/>
          </p:nvSpPr>
          <p:spPr>
            <a:xfrm>
              <a:off x="4748571" y="3893304"/>
              <a:ext cx="156269" cy="153718"/>
            </a:xfrm>
            <a:custGeom>
              <a:avLst/>
              <a:gdLst/>
              <a:ahLst/>
              <a:cxnLst/>
              <a:rect l="l" t="t" r="r" b="b"/>
              <a:pathLst>
                <a:path w="6004" h="5906" extrusionOk="0">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40" name="Google Shape;25140;p76"/>
          <p:cNvGrpSpPr/>
          <p:nvPr/>
        </p:nvGrpSpPr>
        <p:grpSpPr>
          <a:xfrm>
            <a:off x="5277462" y="3844159"/>
            <a:ext cx="372818" cy="353610"/>
            <a:chOff x="5513441" y="3796534"/>
            <a:chExt cx="372818" cy="353610"/>
          </a:xfrm>
        </p:grpSpPr>
        <p:sp>
          <p:nvSpPr>
            <p:cNvPr id="25141" name="Google Shape;25141;p76"/>
            <p:cNvSpPr/>
            <p:nvPr/>
          </p:nvSpPr>
          <p:spPr>
            <a:xfrm>
              <a:off x="5537803" y="3802104"/>
              <a:ext cx="342418" cy="342418"/>
            </a:xfrm>
            <a:custGeom>
              <a:avLst/>
              <a:gdLst/>
              <a:ahLst/>
              <a:cxnLst/>
              <a:rect l="l" t="t" r="r" b="b"/>
              <a:pathLst>
                <a:path w="13156" h="13156" extrusionOk="0">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76"/>
            <p:cNvSpPr/>
            <p:nvPr/>
          </p:nvSpPr>
          <p:spPr>
            <a:xfrm>
              <a:off x="5686602" y="3802104"/>
              <a:ext cx="199657" cy="342522"/>
            </a:xfrm>
            <a:custGeom>
              <a:avLst/>
              <a:gdLst/>
              <a:ahLst/>
              <a:cxnLst/>
              <a:rect l="l" t="t" r="r" b="b"/>
              <a:pathLst>
                <a:path w="7671" h="13160" extrusionOk="0">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76"/>
            <p:cNvSpPr/>
            <p:nvPr/>
          </p:nvSpPr>
          <p:spPr>
            <a:xfrm>
              <a:off x="5580201" y="3876204"/>
              <a:ext cx="257620" cy="194243"/>
            </a:xfrm>
            <a:custGeom>
              <a:avLst/>
              <a:gdLst/>
              <a:ahLst/>
              <a:cxnLst/>
              <a:rect l="l" t="t" r="r" b="b"/>
              <a:pathLst>
                <a:path w="9898" h="7463" extrusionOk="0">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76"/>
            <p:cNvSpPr/>
            <p:nvPr/>
          </p:nvSpPr>
          <p:spPr>
            <a:xfrm>
              <a:off x="5671402" y="3924095"/>
              <a:ext cx="94636" cy="98358"/>
            </a:xfrm>
            <a:custGeom>
              <a:avLst/>
              <a:gdLst/>
              <a:ahLst/>
              <a:cxnLst/>
              <a:rect l="l" t="t" r="r" b="b"/>
              <a:pathLst>
                <a:path w="3636" h="3779" extrusionOk="0">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76"/>
            <p:cNvSpPr/>
            <p:nvPr/>
          </p:nvSpPr>
          <p:spPr>
            <a:xfrm>
              <a:off x="5513441" y="3796534"/>
              <a:ext cx="372454" cy="353610"/>
            </a:xfrm>
            <a:custGeom>
              <a:avLst/>
              <a:gdLst/>
              <a:ahLst/>
              <a:cxnLst/>
              <a:rect l="l" t="t" r="r" b="b"/>
              <a:pathLst>
                <a:path w="14310" h="13586" extrusionOk="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76"/>
            <p:cNvSpPr/>
            <p:nvPr/>
          </p:nvSpPr>
          <p:spPr>
            <a:xfrm>
              <a:off x="5574892" y="3870999"/>
              <a:ext cx="268057" cy="204680"/>
            </a:xfrm>
            <a:custGeom>
              <a:avLst/>
              <a:gdLst/>
              <a:ahLst/>
              <a:cxnLst/>
              <a:rect l="l" t="t" r="r" b="b"/>
              <a:pathLst>
                <a:path w="10299" h="7864" extrusionOk="0">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76"/>
            <p:cNvSpPr/>
            <p:nvPr/>
          </p:nvSpPr>
          <p:spPr>
            <a:xfrm>
              <a:off x="5666274" y="3916937"/>
              <a:ext cx="108899" cy="112855"/>
            </a:xfrm>
            <a:custGeom>
              <a:avLst/>
              <a:gdLst/>
              <a:ahLst/>
              <a:cxnLst/>
              <a:rect l="l" t="t" r="r" b="b"/>
              <a:pathLst>
                <a:path w="4184" h="4336" extrusionOk="0">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48" name="Google Shape;25148;p76"/>
          <p:cNvGrpSpPr/>
          <p:nvPr/>
        </p:nvGrpSpPr>
        <p:grpSpPr>
          <a:xfrm>
            <a:off x="6487078" y="3354899"/>
            <a:ext cx="403608" cy="382344"/>
            <a:chOff x="6487078" y="3354899"/>
            <a:chExt cx="403608" cy="382344"/>
          </a:xfrm>
        </p:grpSpPr>
        <p:sp>
          <p:nvSpPr>
            <p:cNvPr id="25149" name="Google Shape;25149;p76"/>
            <p:cNvSpPr/>
            <p:nvPr/>
          </p:nvSpPr>
          <p:spPr>
            <a:xfrm>
              <a:off x="6513443" y="3360990"/>
              <a:ext cx="370293" cy="370163"/>
            </a:xfrm>
            <a:custGeom>
              <a:avLst/>
              <a:gdLst/>
              <a:ahLst/>
              <a:cxnLst/>
              <a:rect l="l" t="t" r="r" b="b"/>
              <a:pathLst>
                <a:path w="14227" h="14222" extrusionOk="0">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76"/>
            <p:cNvSpPr/>
            <p:nvPr/>
          </p:nvSpPr>
          <p:spPr>
            <a:xfrm>
              <a:off x="6674450" y="3360990"/>
              <a:ext cx="216236" cy="370267"/>
            </a:xfrm>
            <a:custGeom>
              <a:avLst/>
              <a:gdLst/>
              <a:ahLst/>
              <a:cxnLst/>
              <a:rect l="l" t="t" r="r" b="b"/>
              <a:pathLst>
                <a:path w="8308" h="14226" extrusionOk="0">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76"/>
            <p:cNvSpPr/>
            <p:nvPr/>
          </p:nvSpPr>
          <p:spPr>
            <a:xfrm>
              <a:off x="6553838" y="3401280"/>
              <a:ext cx="289504" cy="289504"/>
            </a:xfrm>
            <a:custGeom>
              <a:avLst/>
              <a:gdLst/>
              <a:ahLst/>
              <a:cxnLst/>
              <a:rect l="l" t="t" r="r" b="b"/>
              <a:pathLst>
                <a:path w="11123" h="11123" extrusionOk="0">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2" name="Google Shape;25152;p76"/>
            <p:cNvSpPr/>
            <p:nvPr/>
          </p:nvSpPr>
          <p:spPr>
            <a:xfrm>
              <a:off x="6659796" y="3510101"/>
              <a:ext cx="74751" cy="71888"/>
            </a:xfrm>
            <a:custGeom>
              <a:avLst/>
              <a:gdLst/>
              <a:ahLst/>
              <a:cxnLst/>
              <a:rect l="l" t="t" r="r" b="b"/>
              <a:pathLst>
                <a:path w="2872" h="2762" extrusionOk="0">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3" name="Google Shape;25153;p76"/>
            <p:cNvSpPr/>
            <p:nvPr/>
          </p:nvSpPr>
          <p:spPr>
            <a:xfrm>
              <a:off x="6553838" y="3455860"/>
              <a:ext cx="182271" cy="234169"/>
            </a:xfrm>
            <a:custGeom>
              <a:avLst/>
              <a:gdLst/>
              <a:ahLst/>
              <a:cxnLst/>
              <a:rect l="l" t="t" r="r" b="b"/>
              <a:pathLst>
                <a:path w="7003" h="8997" extrusionOk="0">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4" name="Google Shape;25154;p76"/>
            <p:cNvSpPr/>
            <p:nvPr/>
          </p:nvSpPr>
          <p:spPr>
            <a:xfrm>
              <a:off x="6584889" y="3401306"/>
              <a:ext cx="247183" cy="148981"/>
            </a:xfrm>
            <a:custGeom>
              <a:avLst/>
              <a:gdLst/>
              <a:ahLst/>
              <a:cxnLst/>
              <a:rect l="l" t="t" r="r" b="b"/>
              <a:pathLst>
                <a:path w="9497" h="5724" extrusionOk="0">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76"/>
            <p:cNvSpPr/>
            <p:nvPr/>
          </p:nvSpPr>
          <p:spPr>
            <a:xfrm>
              <a:off x="6682596" y="3489279"/>
              <a:ext cx="160746" cy="201505"/>
            </a:xfrm>
            <a:custGeom>
              <a:avLst/>
              <a:gdLst/>
              <a:ahLst/>
              <a:cxnLst/>
              <a:rect l="l" t="t" r="r" b="b"/>
              <a:pathLst>
                <a:path w="6176" h="7742" extrusionOk="0">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76"/>
            <p:cNvSpPr/>
            <p:nvPr/>
          </p:nvSpPr>
          <p:spPr>
            <a:xfrm>
              <a:off x="6487078" y="3354899"/>
              <a:ext cx="402776" cy="382344"/>
            </a:xfrm>
            <a:custGeom>
              <a:avLst/>
              <a:gdLst/>
              <a:ahLst/>
              <a:cxnLst/>
              <a:rect l="l" t="t" r="r" b="b"/>
              <a:pathLst>
                <a:path w="15475" h="14690" extrusionOk="0">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76"/>
            <p:cNvSpPr/>
            <p:nvPr/>
          </p:nvSpPr>
          <p:spPr>
            <a:xfrm>
              <a:off x="6547696" y="3395138"/>
              <a:ext cx="301867" cy="301763"/>
            </a:xfrm>
            <a:custGeom>
              <a:avLst/>
              <a:gdLst/>
              <a:ahLst/>
              <a:cxnLst/>
              <a:rect l="l" t="t" r="r" b="b"/>
              <a:pathLst>
                <a:path w="11598" h="11594" extrusionOk="0">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76"/>
            <p:cNvSpPr/>
            <p:nvPr/>
          </p:nvSpPr>
          <p:spPr>
            <a:xfrm>
              <a:off x="6660343" y="3507811"/>
              <a:ext cx="79514" cy="76469"/>
            </a:xfrm>
            <a:custGeom>
              <a:avLst/>
              <a:gdLst/>
              <a:ahLst/>
              <a:cxnLst/>
              <a:rect l="l" t="t" r="r" b="b"/>
              <a:pathLst>
                <a:path w="3055" h="2938" extrusionOk="0">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59" name="Google Shape;25159;p76"/>
          <p:cNvGrpSpPr/>
          <p:nvPr/>
        </p:nvGrpSpPr>
        <p:grpSpPr>
          <a:xfrm>
            <a:off x="3190851" y="3342484"/>
            <a:ext cx="389684" cy="389684"/>
            <a:chOff x="3190851" y="3342484"/>
            <a:chExt cx="389684" cy="389684"/>
          </a:xfrm>
        </p:grpSpPr>
        <p:sp>
          <p:nvSpPr>
            <p:cNvPr id="25160" name="Google Shape;25160;p76"/>
            <p:cNvSpPr/>
            <p:nvPr/>
          </p:nvSpPr>
          <p:spPr>
            <a:xfrm>
              <a:off x="3201939" y="3577096"/>
              <a:ext cx="267146" cy="78135"/>
            </a:xfrm>
            <a:custGeom>
              <a:avLst/>
              <a:gdLst/>
              <a:ahLst/>
              <a:cxnLst/>
              <a:rect l="l" t="t" r="r" b="b"/>
              <a:pathLst>
                <a:path w="10264" h="3002" extrusionOk="0">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76"/>
            <p:cNvSpPr/>
            <p:nvPr/>
          </p:nvSpPr>
          <p:spPr>
            <a:xfrm>
              <a:off x="3201939" y="3460441"/>
              <a:ext cx="263294" cy="82976"/>
            </a:xfrm>
            <a:custGeom>
              <a:avLst/>
              <a:gdLst/>
              <a:ahLst/>
              <a:cxnLst/>
              <a:rect l="l" t="t" r="r" b="b"/>
              <a:pathLst>
                <a:path w="10116" h="3188" extrusionOk="0">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76"/>
            <p:cNvSpPr/>
            <p:nvPr/>
          </p:nvSpPr>
          <p:spPr>
            <a:xfrm>
              <a:off x="3202017" y="3348705"/>
              <a:ext cx="263320" cy="82898"/>
            </a:xfrm>
            <a:custGeom>
              <a:avLst/>
              <a:gdLst/>
              <a:ahLst/>
              <a:cxnLst/>
              <a:rect l="l" t="t" r="r" b="b"/>
              <a:pathLst>
                <a:path w="10117" h="3185" extrusionOk="0">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76"/>
            <p:cNvSpPr/>
            <p:nvPr/>
          </p:nvSpPr>
          <p:spPr>
            <a:xfrm>
              <a:off x="3444697" y="3502371"/>
              <a:ext cx="93907" cy="62310"/>
            </a:xfrm>
            <a:custGeom>
              <a:avLst/>
              <a:gdLst/>
              <a:ahLst/>
              <a:cxnLst/>
              <a:rect l="l" t="t" r="r" b="b"/>
              <a:pathLst>
                <a:path w="3608" h="2394" extrusionOk="0">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4" name="Google Shape;25164;p76"/>
            <p:cNvSpPr/>
            <p:nvPr/>
          </p:nvSpPr>
          <p:spPr>
            <a:xfrm>
              <a:off x="3456045" y="3544041"/>
              <a:ext cx="71367" cy="79228"/>
            </a:xfrm>
            <a:custGeom>
              <a:avLst/>
              <a:gdLst/>
              <a:ahLst/>
              <a:cxnLst/>
              <a:rect l="l" t="t" r="r" b="b"/>
              <a:pathLst>
                <a:path w="2742" h="3044" extrusionOk="0">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5" name="Google Shape;25165;p76"/>
            <p:cNvSpPr/>
            <p:nvPr/>
          </p:nvSpPr>
          <p:spPr>
            <a:xfrm>
              <a:off x="3435718" y="3569418"/>
              <a:ext cx="12129" cy="23451"/>
            </a:xfrm>
            <a:custGeom>
              <a:avLst/>
              <a:gdLst/>
              <a:ahLst/>
              <a:cxnLst/>
              <a:rect l="l" t="t" r="r" b="b"/>
              <a:pathLst>
                <a:path w="466" h="901" extrusionOk="0">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76"/>
            <p:cNvSpPr/>
            <p:nvPr/>
          </p:nvSpPr>
          <p:spPr>
            <a:xfrm>
              <a:off x="3478038" y="3630296"/>
              <a:ext cx="27407" cy="26236"/>
            </a:xfrm>
            <a:custGeom>
              <a:avLst/>
              <a:gdLst/>
              <a:ahLst/>
              <a:cxnLst/>
              <a:rect l="l" t="t" r="r" b="b"/>
              <a:pathLst>
                <a:path w="1053" h="1008" extrusionOk="0">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76"/>
            <p:cNvSpPr/>
            <p:nvPr/>
          </p:nvSpPr>
          <p:spPr>
            <a:xfrm>
              <a:off x="3535533" y="3569418"/>
              <a:ext cx="12207" cy="23555"/>
            </a:xfrm>
            <a:custGeom>
              <a:avLst/>
              <a:gdLst/>
              <a:ahLst/>
              <a:cxnLst/>
              <a:rect l="l" t="t" r="r" b="b"/>
              <a:pathLst>
                <a:path w="469" h="905" extrusionOk="0">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76"/>
            <p:cNvSpPr/>
            <p:nvPr/>
          </p:nvSpPr>
          <p:spPr>
            <a:xfrm>
              <a:off x="3412189" y="3646251"/>
              <a:ext cx="158091" cy="80685"/>
            </a:xfrm>
            <a:custGeom>
              <a:avLst/>
              <a:gdLst/>
              <a:ahLst/>
              <a:cxnLst/>
              <a:rect l="l" t="t" r="r" b="b"/>
              <a:pathLst>
                <a:path w="6074" h="3100" extrusionOk="0">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76"/>
            <p:cNvSpPr/>
            <p:nvPr/>
          </p:nvSpPr>
          <p:spPr>
            <a:xfrm>
              <a:off x="3444697" y="3502371"/>
              <a:ext cx="51873" cy="62310"/>
            </a:xfrm>
            <a:custGeom>
              <a:avLst/>
              <a:gdLst/>
              <a:ahLst/>
              <a:cxnLst/>
              <a:rect l="l" t="t" r="r" b="b"/>
              <a:pathLst>
                <a:path w="1993" h="2394" extrusionOk="0">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76"/>
            <p:cNvSpPr/>
            <p:nvPr/>
          </p:nvSpPr>
          <p:spPr>
            <a:xfrm>
              <a:off x="3456045" y="3544041"/>
              <a:ext cx="54788" cy="79228"/>
            </a:xfrm>
            <a:custGeom>
              <a:avLst/>
              <a:gdLst/>
              <a:ahLst/>
              <a:cxnLst/>
              <a:rect l="l" t="t" r="r" b="b"/>
              <a:pathLst>
                <a:path w="2105" h="3044" extrusionOk="0">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76"/>
            <p:cNvSpPr/>
            <p:nvPr/>
          </p:nvSpPr>
          <p:spPr>
            <a:xfrm>
              <a:off x="3478038" y="3630296"/>
              <a:ext cx="18245" cy="26236"/>
            </a:xfrm>
            <a:custGeom>
              <a:avLst/>
              <a:gdLst/>
              <a:ahLst/>
              <a:cxnLst/>
              <a:rect l="l" t="t" r="r" b="b"/>
              <a:pathLst>
                <a:path w="701" h="1008" extrusionOk="0">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76"/>
            <p:cNvSpPr/>
            <p:nvPr/>
          </p:nvSpPr>
          <p:spPr>
            <a:xfrm>
              <a:off x="3496622" y="3630296"/>
              <a:ext cx="8719" cy="1223"/>
            </a:xfrm>
            <a:custGeom>
              <a:avLst/>
              <a:gdLst/>
              <a:ahLst/>
              <a:cxnLst/>
              <a:rect l="l" t="t" r="r" b="b"/>
              <a:pathLst>
                <a:path w="335" h="47" extrusionOk="0">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76"/>
            <p:cNvSpPr/>
            <p:nvPr/>
          </p:nvSpPr>
          <p:spPr>
            <a:xfrm>
              <a:off x="3412189" y="3646512"/>
              <a:ext cx="60280" cy="75480"/>
            </a:xfrm>
            <a:custGeom>
              <a:avLst/>
              <a:gdLst/>
              <a:ahLst/>
              <a:cxnLst/>
              <a:rect l="l" t="t" r="r" b="b"/>
              <a:pathLst>
                <a:path w="2316" h="2900" extrusionOk="0">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76"/>
            <p:cNvSpPr/>
            <p:nvPr/>
          </p:nvSpPr>
          <p:spPr>
            <a:xfrm>
              <a:off x="3286450" y="3372884"/>
              <a:ext cx="82273" cy="12389"/>
            </a:xfrm>
            <a:custGeom>
              <a:avLst/>
              <a:gdLst/>
              <a:ahLst/>
              <a:cxnLst/>
              <a:rect l="l" t="t" r="r" b="b"/>
              <a:pathLst>
                <a:path w="3161" h="476" extrusionOk="0">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76"/>
            <p:cNvSpPr/>
            <p:nvPr/>
          </p:nvSpPr>
          <p:spPr>
            <a:xfrm>
              <a:off x="3286450" y="3400083"/>
              <a:ext cx="150127" cy="12285"/>
            </a:xfrm>
            <a:custGeom>
              <a:avLst/>
              <a:gdLst/>
              <a:ahLst/>
              <a:cxnLst/>
              <a:rect l="l" t="t" r="r" b="b"/>
              <a:pathLst>
                <a:path w="5768" h="472" extrusionOk="0">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76"/>
            <p:cNvSpPr/>
            <p:nvPr/>
          </p:nvSpPr>
          <p:spPr>
            <a:xfrm>
              <a:off x="3286450" y="3484620"/>
              <a:ext cx="82273" cy="12363"/>
            </a:xfrm>
            <a:custGeom>
              <a:avLst/>
              <a:gdLst/>
              <a:ahLst/>
              <a:cxnLst/>
              <a:rect l="l" t="t" r="r" b="b"/>
              <a:pathLst>
                <a:path w="3161" h="475" extrusionOk="0">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7" name="Google Shape;25177;p76"/>
            <p:cNvSpPr/>
            <p:nvPr/>
          </p:nvSpPr>
          <p:spPr>
            <a:xfrm>
              <a:off x="3286450" y="3511793"/>
              <a:ext cx="148565" cy="12311"/>
            </a:xfrm>
            <a:custGeom>
              <a:avLst/>
              <a:gdLst/>
              <a:ahLst/>
              <a:cxnLst/>
              <a:rect l="l" t="t" r="r" b="b"/>
              <a:pathLst>
                <a:path w="5708" h="473" extrusionOk="0">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76"/>
            <p:cNvSpPr/>
            <p:nvPr/>
          </p:nvSpPr>
          <p:spPr>
            <a:xfrm>
              <a:off x="3286450" y="3596409"/>
              <a:ext cx="82273" cy="12311"/>
            </a:xfrm>
            <a:custGeom>
              <a:avLst/>
              <a:gdLst/>
              <a:ahLst/>
              <a:cxnLst/>
              <a:rect l="l" t="t" r="r" b="b"/>
              <a:pathLst>
                <a:path w="3161" h="473" extrusionOk="0">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9" name="Google Shape;25179;p76"/>
            <p:cNvSpPr/>
            <p:nvPr/>
          </p:nvSpPr>
          <p:spPr>
            <a:xfrm>
              <a:off x="3286450" y="3623529"/>
              <a:ext cx="147654" cy="12285"/>
            </a:xfrm>
            <a:custGeom>
              <a:avLst/>
              <a:gdLst/>
              <a:ahLst/>
              <a:cxnLst/>
              <a:rect l="l" t="t" r="r" b="b"/>
              <a:pathLst>
                <a:path w="5673" h="472" extrusionOk="0">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0" name="Google Shape;25180;p76"/>
            <p:cNvSpPr/>
            <p:nvPr/>
          </p:nvSpPr>
          <p:spPr>
            <a:xfrm>
              <a:off x="3190851" y="3454298"/>
              <a:ext cx="389684" cy="277870"/>
            </a:xfrm>
            <a:custGeom>
              <a:avLst/>
              <a:gdLst/>
              <a:ahLst/>
              <a:cxnLst/>
              <a:rect l="l" t="t" r="r" b="b"/>
              <a:pathLst>
                <a:path w="14972" h="10676" extrusionOk="0">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76"/>
            <p:cNvSpPr/>
            <p:nvPr/>
          </p:nvSpPr>
          <p:spPr>
            <a:xfrm>
              <a:off x="3216592" y="3366117"/>
              <a:ext cx="55048" cy="53122"/>
            </a:xfrm>
            <a:custGeom>
              <a:avLst/>
              <a:gdLst/>
              <a:ahLst/>
              <a:cxnLst/>
              <a:rect l="l" t="t" r="r" b="b"/>
              <a:pathLst>
                <a:path w="2115" h="2041" extrusionOk="0">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76"/>
            <p:cNvSpPr/>
            <p:nvPr/>
          </p:nvSpPr>
          <p:spPr>
            <a:xfrm>
              <a:off x="3228851" y="3365987"/>
              <a:ext cx="53252" cy="38963"/>
            </a:xfrm>
            <a:custGeom>
              <a:avLst/>
              <a:gdLst/>
              <a:ahLst/>
              <a:cxnLst/>
              <a:rect l="l" t="t" r="r" b="b"/>
              <a:pathLst>
                <a:path w="2046" h="1497" extrusionOk="0">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76"/>
            <p:cNvSpPr/>
            <p:nvPr/>
          </p:nvSpPr>
          <p:spPr>
            <a:xfrm>
              <a:off x="3216592" y="3477827"/>
              <a:ext cx="55048" cy="53148"/>
            </a:xfrm>
            <a:custGeom>
              <a:avLst/>
              <a:gdLst/>
              <a:ahLst/>
              <a:cxnLst/>
              <a:rect l="l" t="t" r="r" b="b"/>
              <a:pathLst>
                <a:path w="2115" h="2042" extrusionOk="0">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76"/>
            <p:cNvSpPr/>
            <p:nvPr/>
          </p:nvSpPr>
          <p:spPr>
            <a:xfrm>
              <a:off x="3228851" y="3477723"/>
              <a:ext cx="53252" cy="38963"/>
            </a:xfrm>
            <a:custGeom>
              <a:avLst/>
              <a:gdLst/>
              <a:ahLst/>
              <a:cxnLst/>
              <a:rect l="l" t="t" r="r" b="b"/>
              <a:pathLst>
                <a:path w="2046" h="1497" extrusionOk="0">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76"/>
            <p:cNvSpPr/>
            <p:nvPr/>
          </p:nvSpPr>
          <p:spPr>
            <a:xfrm>
              <a:off x="3216592" y="3589563"/>
              <a:ext cx="55048" cy="53122"/>
            </a:xfrm>
            <a:custGeom>
              <a:avLst/>
              <a:gdLst/>
              <a:ahLst/>
              <a:cxnLst/>
              <a:rect l="l" t="t" r="r" b="b"/>
              <a:pathLst>
                <a:path w="2115" h="2041" extrusionOk="0">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76"/>
            <p:cNvSpPr/>
            <p:nvPr/>
          </p:nvSpPr>
          <p:spPr>
            <a:xfrm>
              <a:off x="3228851" y="3589433"/>
              <a:ext cx="53252" cy="38963"/>
            </a:xfrm>
            <a:custGeom>
              <a:avLst/>
              <a:gdLst/>
              <a:ahLst/>
              <a:cxnLst/>
              <a:rect l="l" t="t" r="r" b="b"/>
              <a:pathLst>
                <a:path w="2046" h="1497" extrusionOk="0">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76"/>
            <p:cNvSpPr/>
            <p:nvPr/>
          </p:nvSpPr>
          <p:spPr>
            <a:xfrm>
              <a:off x="3190929" y="3342484"/>
              <a:ext cx="285496" cy="100310"/>
            </a:xfrm>
            <a:custGeom>
              <a:avLst/>
              <a:gdLst/>
              <a:ahLst/>
              <a:cxnLst/>
              <a:rect l="l" t="t" r="r" b="b"/>
              <a:pathLst>
                <a:path w="10969" h="3854" extrusionOk="0">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88" name="Google Shape;25188;p76"/>
          <p:cNvGrpSpPr/>
          <p:nvPr/>
        </p:nvGrpSpPr>
        <p:grpSpPr>
          <a:xfrm>
            <a:off x="7927127" y="2879845"/>
            <a:ext cx="364515" cy="383619"/>
            <a:chOff x="7927127" y="2879845"/>
            <a:chExt cx="364515" cy="383619"/>
          </a:xfrm>
        </p:grpSpPr>
        <p:sp>
          <p:nvSpPr>
            <p:cNvPr id="25189" name="Google Shape;25189;p76"/>
            <p:cNvSpPr/>
            <p:nvPr/>
          </p:nvSpPr>
          <p:spPr>
            <a:xfrm>
              <a:off x="7932723" y="2885598"/>
              <a:ext cx="353245" cy="241795"/>
            </a:xfrm>
            <a:custGeom>
              <a:avLst/>
              <a:gdLst/>
              <a:ahLst/>
              <a:cxnLst/>
              <a:rect l="l" t="t" r="r" b="b"/>
              <a:pathLst>
                <a:path w="13572" h="9290" extrusionOk="0">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76"/>
            <p:cNvSpPr/>
            <p:nvPr/>
          </p:nvSpPr>
          <p:spPr>
            <a:xfrm>
              <a:off x="7932801" y="2885598"/>
              <a:ext cx="27589" cy="241795"/>
            </a:xfrm>
            <a:custGeom>
              <a:avLst/>
              <a:gdLst/>
              <a:ahLst/>
              <a:cxnLst/>
              <a:rect l="l" t="t" r="r" b="b"/>
              <a:pathLst>
                <a:path w="1060" h="9290" extrusionOk="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76"/>
            <p:cNvSpPr/>
            <p:nvPr/>
          </p:nvSpPr>
          <p:spPr>
            <a:xfrm>
              <a:off x="7958907" y="2914176"/>
              <a:ext cx="300956" cy="210927"/>
            </a:xfrm>
            <a:custGeom>
              <a:avLst/>
              <a:gdLst/>
              <a:ahLst/>
              <a:cxnLst/>
              <a:rect l="l" t="t" r="r" b="b"/>
              <a:pathLst>
                <a:path w="11563" h="8104" extrusionOk="0">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76"/>
            <p:cNvSpPr/>
            <p:nvPr/>
          </p:nvSpPr>
          <p:spPr>
            <a:xfrm>
              <a:off x="7958907" y="2914176"/>
              <a:ext cx="22566" cy="210927"/>
            </a:xfrm>
            <a:custGeom>
              <a:avLst/>
              <a:gdLst/>
              <a:ahLst/>
              <a:cxnLst/>
              <a:rect l="l" t="t" r="r" b="b"/>
              <a:pathLst>
                <a:path w="867" h="8104" extrusionOk="0">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76"/>
            <p:cNvSpPr/>
            <p:nvPr/>
          </p:nvSpPr>
          <p:spPr>
            <a:xfrm>
              <a:off x="8079622" y="3032497"/>
              <a:ext cx="28032" cy="92970"/>
            </a:xfrm>
            <a:custGeom>
              <a:avLst/>
              <a:gdLst/>
              <a:ahLst/>
              <a:cxnLst/>
              <a:rect l="l" t="t" r="r" b="b"/>
              <a:pathLst>
                <a:path w="1077" h="3572" extrusionOk="0">
                  <a:moveTo>
                    <a:pt x="0" y="0"/>
                  </a:moveTo>
                  <a:lnTo>
                    <a:pt x="0" y="3572"/>
                  </a:lnTo>
                  <a:lnTo>
                    <a:pt x="1077" y="3572"/>
                  </a:lnTo>
                  <a:lnTo>
                    <a:pt x="1077" y="0"/>
                  </a:lnTo>
                  <a:close/>
                </a:path>
              </a:pathLst>
            </a:custGeom>
            <a:solidFill>
              <a:srgbClr val="6E829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76"/>
            <p:cNvSpPr/>
            <p:nvPr/>
          </p:nvSpPr>
          <p:spPr>
            <a:xfrm>
              <a:off x="8079622" y="3032497"/>
              <a:ext cx="14940" cy="92970"/>
            </a:xfrm>
            <a:custGeom>
              <a:avLst/>
              <a:gdLst/>
              <a:ahLst/>
              <a:cxnLst/>
              <a:rect l="l" t="t" r="r" b="b"/>
              <a:pathLst>
                <a:path w="574" h="3572" extrusionOk="0">
                  <a:moveTo>
                    <a:pt x="0" y="0"/>
                  </a:moveTo>
                  <a:lnTo>
                    <a:pt x="0" y="3572"/>
                  </a:lnTo>
                  <a:lnTo>
                    <a:pt x="574" y="3572"/>
                  </a:lnTo>
                  <a:lnTo>
                    <a:pt x="574" y="0"/>
                  </a:lnTo>
                  <a:close/>
                </a:path>
              </a:pathLst>
            </a:custGeom>
            <a:solidFill>
              <a:srgbClr val="5D74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76"/>
            <p:cNvSpPr/>
            <p:nvPr/>
          </p:nvSpPr>
          <p:spPr>
            <a:xfrm>
              <a:off x="8159292" y="2940724"/>
              <a:ext cx="55152" cy="185472"/>
            </a:xfrm>
            <a:custGeom>
              <a:avLst/>
              <a:gdLst/>
              <a:ahLst/>
              <a:cxnLst/>
              <a:rect l="l" t="t" r="r" b="b"/>
              <a:pathLst>
                <a:path w="2119" h="7126" extrusionOk="0">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76"/>
            <p:cNvSpPr/>
            <p:nvPr/>
          </p:nvSpPr>
          <p:spPr>
            <a:xfrm>
              <a:off x="8159292" y="2940724"/>
              <a:ext cx="18245" cy="185472"/>
            </a:xfrm>
            <a:custGeom>
              <a:avLst/>
              <a:gdLst/>
              <a:ahLst/>
              <a:cxnLst/>
              <a:rect l="l" t="t" r="r" b="b"/>
              <a:pathLst>
                <a:path w="701" h="7126" extrusionOk="0">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76"/>
            <p:cNvSpPr/>
            <p:nvPr/>
          </p:nvSpPr>
          <p:spPr>
            <a:xfrm>
              <a:off x="8079622" y="2978203"/>
              <a:ext cx="54970" cy="54319"/>
            </a:xfrm>
            <a:custGeom>
              <a:avLst/>
              <a:gdLst/>
              <a:ahLst/>
              <a:cxnLst/>
              <a:rect l="l" t="t" r="r" b="b"/>
              <a:pathLst>
                <a:path w="2112" h="2087" extrusionOk="0">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8" name="Google Shape;25198;p76"/>
            <p:cNvSpPr/>
            <p:nvPr/>
          </p:nvSpPr>
          <p:spPr>
            <a:xfrm>
              <a:off x="8079622" y="2978203"/>
              <a:ext cx="34903" cy="54319"/>
            </a:xfrm>
            <a:custGeom>
              <a:avLst/>
              <a:gdLst/>
              <a:ahLst/>
              <a:cxnLst/>
              <a:rect l="l" t="t" r="r" b="b"/>
              <a:pathLst>
                <a:path w="1341" h="2087" extrusionOk="0">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9" name="Google Shape;25199;p76"/>
            <p:cNvSpPr/>
            <p:nvPr/>
          </p:nvSpPr>
          <p:spPr>
            <a:xfrm>
              <a:off x="8089773" y="2978255"/>
              <a:ext cx="34643" cy="32743"/>
            </a:xfrm>
            <a:custGeom>
              <a:avLst/>
              <a:gdLst/>
              <a:ahLst/>
              <a:cxnLst/>
              <a:rect l="l" t="t" r="r" b="b"/>
              <a:pathLst>
                <a:path w="1331" h="1258" extrusionOk="0">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76"/>
            <p:cNvSpPr/>
            <p:nvPr/>
          </p:nvSpPr>
          <p:spPr>
            <a:xfrm>
              <a:off x="8089773" y="2978255"/>
              <a:ext cx="24752" cy="32743"/>
            </a:xfrm>
            <a:custGeom>
              <a:avLst/>
              <a:gdLst/>
              <a:ahLst/>
              <a:cxnLst/>
              <a:rect l="l" t="t" r="r" b="b"/>
              <a:pathLst>
                <a:path w="951" h="1258" extrusionOk="0">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76"/>
            <p:cNvSpPr/>
            <p:nvPr/>
          </p:nvSpPr>
          <p:spPr>
            <a:xfrm>
              <a:off x="8017234" y="3052460"/>
              <a:ext cx="29984" cy="30062"/>
            </a:xfrm>
            <a:custGeom>
              <a:avLst/>
              <a:gdLst/>
              <a:ahLst/>
              <a:cxnLst/>
              <a:rect l="l" t="t" r="r" b="b"/>
              <a:pathLst>
                <a:path w="1152" h="1155" extrusionOk="0">
                  <a:moveTo>
                    <a:pt x="1" y="0"/>
                  </a:moveTo>
                  <a:lnTo>
                    <a:pt x="1" y="1154"/>
                  </a:lnTo>
                  <a:lnTo>
                    <a:pt x="1152" y="1154"/>
                  </a:lnTo>
                  <a:lnTo>
                    <a:pt x="1152" y="0"/>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76"/>
            <p:cNvSpPr/>
            <p:nvPr/>
          </p:nvSpPr>
          <p:spPr>
            <a:xfrm>
              <a:off x="8017234" y="3052460"/>
              <a:ext cx="14966" cy="30062"/>
            </a:xfrm>
            <a:custGeom>
              <a:avLst/>
              <a:gdLst/>
              <a:ahLst/>
              <a:cxnLst/>
              <a:rect l="l" t="t" r="r" b="b"/>
              <a:pathLst>
                <a:path w="575" h="1155" extrusionOk="0">
                  <a:moveTo>
                    <a:pt x="1" y="0"/>
                  </a:moveTo>
                  <a:lnTo>
                    <a:pt x="1" y="1154"/>
                  </a:lnTo>
                  <a:lnTo>
                    <a:pt x="574" y="1154"/>
                  </a:lnTo>
                  <a:lnTo>
                    <a:pt x="574"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76"/>
            <p:cNvSpPr/>
            <p:nvPr/>
          </p:nvSpPr>
          <p:spPr>
            <a:xfrm>
              <a:off x="8009556" y="3080101"/>
              <a:ext cx="45444" cy="45366"/>
            </a:xfrm>
            <a:custGeom>
              <a:avLst/>
              <a:gdLst/>
              <a:ahLst/>
              <a:cxnLst/>
              <a:rect l="l" t="t" r="r" b="b"/>
              <a:pathLst>
                <a:path w="1746" h="1743" extrusionOk="0">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76"/>
            <p:cNvSpPr/>
            <p:nvPr/>
          </p:nvSpPr>
          <p:spPr>
            <a:xfrm>
              <a:off x="8009556" y="3080101"/>
              <a:ext cx="23191" cy="45288"/>
            </a:xfrm>
            <a:custGeom>
              <a:avLst/>
              <a:gdLst/>
              <a:ahLst/>
              <a:cxnLst/>
              <a:rect l="l" t="t" r="r" b="b"/>
              <a:pathLst>
                <a:path w="891" h="1740" extrusionOk="0">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76"/>
            <p:cNvSpPr/>
            <p:nvPr/>
          </p:nvSpPr>
          <p:spPr>
            <a:xfrm>
              <a:off x="7999848" y="2961051"/>
              <a:ext cx="64392" cy="75584"/>
            </a:xfrm>
            <a:custGeom>
              <a:avLst/>
              <a:gdLst/>
              <a:ahLst/>
              <a:cxnLst/>
              <a:rect l="l" t="t" r="r" b="b"/>
              <a:pathLst>
                <a:path w="2474" h="2904" extrusionOk="0">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76"/>
            <p:cNvSpPr/>
            <p:nvPr/>
          </p:nvSpPr>
          <p:spPr>
            <a:xfrm>
              <a:off x="7999848" y="2961051"/>
              <a:ext cx="39770" cy="75688"/>
            </a:xfrm>
            <a:custGeom>
              <a:avLst/>
              <a:gdLst/>
              <a:ahLst/>
              <a:cxnLst/>
              <a:rect l="l" t="t" r="r" b="b"/>
              <a:pathLst>
                <a:path w="1528" h="2908" extrusionOk="0">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76"/>
            <p:cNvSpPr/>
            <p:nvPr/>
          </p:nvSpPr>
          <p:spPr>
            <a:xfrm>
              <a:off x="8006173" y="3036531"/>
              <a:ext cx="51847" cy="17595"/>
            </a:xfrm>
            <a:custGeom>
              <a:avLst/>
              <a:gdLst/>
              <a:ahLst/>
              <a:cxnLst/>
              <a:rect l="l" t="t" r="r" b="b"/>
              <a:pathLst>
                <a:path w="1992" h="676" extrusionOk="0">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76"/>
            <p:cNvSpPr/>
            <p:nvPr/>
          </p:nvSpPr>
          <p:spPr>
            <a:xfrm>
              <a:off x="8006173" y="3039368"/>
              <a:ext cx="51847" cy="14758"/>
            </a:xfrm>
            <a:custGeom>
              <a:avLst/>
              <a:gdLst/>
              <a:ahLst/>
              <a:cxnLst/>
              <a:rect l="l" t="t" r="r" b="b"/>
              <a:pathLst>
                <a:path w="1992" h="567" extrusionOk="0">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76"/>
            <p:cNvSpPr/>
            <p:nvPr/>
          </p:nvSpPr>
          <p:spPr>
            <a:xfrm>
              <a:off x="8107081" y="3032497"/>
              <a:ext cx="27511" cy="92970"/>
            </a:xfrm>
            <a:custGeom>
              <a:avLst/>
              <a:gdLst/>
              <a:ahLst/>
              <a:cxnLst/>
              <a:rect l="l" t="t" r="r" b="b"/>
              <a:pathLst>
                <a:path w="1057" h="3572" extrusionOk="0">
                  <a:moveTo>
                    <a:pt x="1" y="0"/>
                  </a:moveTo>
                  <a:lnTo>
                    <a:pt x="1" y="3572"/>
                  </a:lnTo>
                  <a:lnTo>
                    <a:pt x="1056" y="3572"/>
                  </a:lnTo>
                  <a:lnTo>
                    <a:pt x="1056" y="0"/>
                  </a:lnTo>
                  <a:close/>
                </a:path>
              </a:pathLst>
            </a:custGeom>
            <a:solidFill>
              <a:srgbClr val="D2DBE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0" name="Google Shape;25210;p76"/>
            <p:cNvSpPr/>
            <p:nvPr/>
          </p:nvSpPr>
          <p:spPr>
            <a:xfrm>
              <a:off x="8072829" y="3182493"/>
              <a:ext cx="69728" cy="48463"/>
            </a:xfrm>
            <a:custGeom>
              <a:avLst/>
              <a:gdLst/>
              <a:ahLst/>
              <a:cxnLst/>
              <a:rect l="l" t="t" r="r" b="b"/>
              <a:pathLst>
                <a:path w="2679" h="1862" extrusionOk="0">
                  <a:moveTo>
                    <a:pt x="1" y="1"/>
                  </a:moveTo>
                  <a:lnTo>
                    <a:pt x="1" y="1862"/>
                  </a:lnTo>
                  <a:lnTo>
                    <a:pt x="2678" y="1862"/>
                  </a:lnTo>
                  <a:lnTo>
                    <a:pt x="2678" y="1"/>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76"/>
            <p:cNvSpPr/>
            <p:nvPr/>
          </p:nvSpPr>
          <p:spPr>
            <a:xfrm>
              <a:off x="8072829" y="3182493"/>
              <a:ext cx="14966" cy="48463"/>
            </a:xfrm>
            <a:custGeom>
              <a:avLst/>
              <a:gdLst/>
              <a:ahLst/>
              <a:cxnLst/>
              <a:rect l="l" t="t" r="r" b="b"/>
              <a:pathLst>
                <a:path w="575" h="1862" extrusionOk="0">
                  <a:moveTo>
                    <a:pt x="1" y="1"/>
                  </a:moveTo>
                  <a:lnTo>
                    <a:pt x="1" y="1862"/>
                  </a:lnTo>
                  <a:lnTo>
                    <a:pt x="574" y="1862"/>
                  </a:lnTo>
                  <a:lnTo>
                    <a:pt x="574" y="1"/>
                  </a:lnTo>
                  <a:close/>
                </a:path>
              </a:pathLst>
            </a:custGeom>
            <a:solidFill>
              <a:srgbClr val="EAEF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2" name="Google Shape;25212;p76"/>
            <p:cNvSpPr/>
            <p:nvPr/>
          </p:nvSpPr>
          <p:spPr>
            <a:xfrm>
              <a:off x="8038134" y="3229291"/>
              <a:ext cx="139117" cy="28786"/>
            </a:xfrm>
            <a:custGeom>
              <a:avLst/>
              <a:gdLst/>
              <a:ahLst/>
              <a:cxnLst/>
              <a:rect l="l" t="t" r="r" b="b"/>
              <a:pathLst>
                <a:path w="5345" h="1106" extrusionOk="0">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3" name="Google Shape;25213;p76"/>
            <p:cNvSpPr/>
            <p:nvPr/>
          </p:nvSpPr>
          <p:spPr>
            <a:xfrm>
              <a:off x="8038134" y="3236162"/>
              <a:ext cx="139117" cy="21915"/>
            </a:xfrm>
            <a:custGeom>
              <a:avLst/>
              <a:gdLst/>
              <a:ahLst/>
              <a:cxnLst/>
              <a:rect l="l" t="t" r="r" b="b"/>
              <a:pathLst>
                <a:path w="5345" h="842" extrusionOk="0">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4" name="Google Shape;25214;p76"/>
            <p:cNvSpPr/>
            <p:nvPr/>
          </p:nvSpPr>
          <p:spPr>
            <a:xfrm>
              <a:off x="7932723" y="3125077"/>
              <a:ext cx="353245" cy="60826"/>
            </a:xfrm>
            <a:custGeom>
              <a:avLst/>
              <a:gdLst/>
              <a:ahLst/>
              <a:cxnLst/>
              <a:rect l="l" t="t" r="r" b="b"/>
              <a:pathLst>
                <a:path w="13572" h="2337" extrusionOk="0">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5" name="Google Shape;25215;p76"/>
            <p:cNvSpPr/>
            <p:nvPr/>
          </p:nvSpPr>
          <p:spPr>
            <a:xfrm>
              <a:off x="7932801" y="3124998"/>
              <a:ext cx="27589" cy="60826"/>
            </a:xfrm>
            <a:custGeom>
              <a:avLst/>
              <a:gdLst/>
              <a:ahLst/>
              <a:cxnLst/>
              <a:rect l="l" t="t" r="r" b="b"/>
              <a:pathLst>
                <a:path w="1060" h="2337" extrusionOk="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76"/>
            <p:cNvSpPr/>
            <p:nvPr/>
          </p:nvSpPr>
          <p:spPr>
            <a:xfrm>
              <a:off x="8100132" y="3149725"/>
              <a:ext cx="16501" cy="11270"/>
            </a:xfrm>
            <a:custGeom>
              <a:avLst/>
              <a:gdLst/>
              <a:ahLst/>
              <a:cxnLst/>
              <a:rect l="l" t="t" r="r" b="b"/>
              <a:pathLst>
                <a:path w="634" h="433" extrusionOk="0">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76"/>
            <p:cNvSpPr/>
            <p:nvPr/>
          </p:nvSpPr>
          <p:spPr>
            <a:xfrm>
              <a:off x="7927127" y="2879845"/>
              <a:ext cx="364515" cy="383619"/>
            </a:xfrm>
            <a:custGeom>
              <a:avLst/>
              <a:gdLst/>
              <a:ahLst/>
              <a:cxnLst/>
              <a:rect l="l" t="t" r="r" b="b"/>
              <a:pathLst>
                <a:path w="14005" h="14739" extrusionOk="0">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18" name="Google Shape;25218;p76"/>
          <p:cNvGrpSpPr/>
          <p:nvPr/>
        </p:nvGrpSpPr>
        <p:grpSpPr>
          <a:xfrm>
            <a:off x="859281" y="3352531"/>
            <a:ext cx="327426" cy="357826"/>
            <a:chOff x="859281" y="3352531"/>
            <a:chExt cx="327426" cy="357826"/>
          </a:xfrm>
        </p:grpSpPr>
        <p:sp>
          <p:nvSpPr>
            <p:cNvPr id="25219" name="Google Shape;25219;p76"/>
            <p:cNvSpPr/>
            <p:nvPr/>
          </p:nvSpPr>
          <p:spPr>
            <a:xfrm>
              <a:off x="889968" y="3357684"/>
              <a:ext cx="291430" cy="291430"/>
            </a:xfrm>
            <a:custGeom>
              <a:avLst/>
              <a:gdLst/>
              <a:ahLst/>
              <a:cxnLst/>
              <a:rect l="l" t="t" r="r" b="b"/>
              <a:pathLst>
                <a:path w="11197" h="11197" extrusionOk="0">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76"/>
            <p:cNvSpPr/>
            <p:nvPr/>
          </p:nvSpPr>
          <p:spPr>
            <a:xfrm>
              <a:off x="884190" y="3360808"/>
              <a:ext cx="254080" cy="288281"/>
            </a:xfrm>
            <a:custGeom>
              <a:avLst/>
              <a:gdLst/>
              <a:ahLst/>
              <a:cxnLst/>
              <a:rect l="l" t="t" r="r" b="b"/>
              <a:pathLst>
                <a:path w="9762" h="11076" extrusionOk="0">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76"/>
            <p:cNvSpPr/>
            <p:nvPr/>
          </p:nvSpPr>
          <p:spPr>
            <a:xfrm>
              <a:off x="940253" y="3637896"/>
              <a:ext cx="190677" cy="67255"/>
            </a:xfrm>
            <a:custGeom>
              <a:avLst/>
              <a:gdLst/>
              <a:ahLst/>
              <a:cxnLst/>
              <a:rect l="l" t="t" r="r" b="b"/>
              <a:pathLst>
                <a:path w="7326" h="2584" extrusionOk="0">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76"/>
            <p:cNvSpPr/>
            <p:nvPr/>
          </p:nvSpPr>
          <p:spPr>
            <a:xfrm>
              <a:off x="1097303" y="3660723"/>
              <a:ext cx="33628" cy="44429"/>
            </a:xfrm>
            <a:custGeom>
              <a:avLst/>
              <a:gdLst/>
              <a:ahLst/>
              <a:cxnLst/>
              <a:rect l="l" t="t" r="r" b="b"/>
              <a:pathLst>
                <a:path w="1292" h="1707" extrusionOk="0">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3" name="Google Shape;25223;p76"/>
            <p:cNvSpPr/>
            <p:nvPr/>
          </p:nvSpPr>
          <p:spPr>
            <a:xfrm>
              <a:off x="974037" y="3464189"/>
              <a:ext cx="123292" cy="89665"/>
            </a:xfrm>
            <a:custGeom>
              <a:avLst/>
              <a:gdLst/>
              <a:ahLst/>
              <a:cxnLst/>
              <a:rect l="l" t="t" r="r" b="b"/>
              <a:pathLst>
                <a:path w="4737" h="3445" extrusionOk="0">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4" name="Google Shape;25224;p76"/>
            <p:cNvSpPr/>
            <p:nvPr/>
          </p:nvSpPr>
          <p:spPr>
            <a:xfrm>
              <a:off x="1001964" y="3464189"/>
              <a:ext cx="95365" cy="89665"/>
            </a:xfrm>
            <a:custGeom>
              <a:avLst/>
              <a:gdLst/>
              <a:ahLst/>
              <a:cxnLst/>
              <a:rect l="l" t="t" r="r" b="b"/>
              <a:pathLst>
                <a:path w="3664" h="3445" extrusionOk="0">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5" name="Google Shape;25225;p76"/>
            <p:cNvSpPr/>
            <p:nvPr/>
          </p:nvSpPr>
          <p:spPr>
            <a:xfrm>
              <a:off x="1002068" y="3598621"/>
              <a:ext cx="67229" cy="50493"/>
            </a:xfrm>
            <a:custGeom>
              <a:avLst/>
              <a:gdLst/>
              <a:ahLst/>
              <a:cxnLst/>
              <a:rect l="l" t="t" r="r" b="b"/>
              <a:pathLst>
                <a:path w="2583" h="1940" extrusionOk="0">
                  <a:moveTo>
                    <a:pt x="0" y="0"/>
                  </a:moveTo>
                  <a:lnTo>
                    <a:pt x="0" y="1939"/>
                  </a:lnTo>
                  <a:lnTo>
                    <a:pt x="2583" y="1939"/>
                  </a:lnTo>
                  <a:lnTo>
                    <a:pt x="258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76"/>
            <p:cNvSpPr/>
            <p:nvPr/>
          </p:nvSpPr>
          <p:spPr>
            <a:xfrm>
              <a:off x="1002068" y="3598621"/>
              <a:ext cx="67229" cy="33706"/>
            </a:xfrm>
            <a:custGeom>
              <a:avLst/>
              <a:gdLst/>
              <a:ahLst/>
              <a:cxnLst/>
              <a:rect l="l" t="t" r="r" b="b"/>
              <a:pathLst>
                <a:path w="2583" h="1295" extrusionOk="0">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76"/>
            <p:cNvSpPr/>
            <p:nvPr/>
          </p:nvSpPr>
          <p:spPr>
            <a:xfrm>
              <a:off x="990876" y="3628553"/>
              <a:ext cx="44819" cy="40030"/>
            </a:xfrm>
            <a:custGeom>
              <a:avLst/>
              <a:gdLst/>
              <a:ahLst/>
              <a:cxnLst/>
              <a:rect l="l" t="t" r="r" b="b"/>
              <a:pathLst>
                <a:path w="1722" h="1538" extrusionOk="0">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76"/>
            <p:cNvSpPr/>
            <p:nvPr/>
          </p:nvSpPr>
          <p:spPr>
            <a:xfrm>
              <a:off x="1035670" y="3628553"/>
              <a:ext cx="44793" cy="40030"/>
            </a:xfrm>
            <a:custGeom>
              <a:avLst/>
              <a:gdLst/>
              <a:ahLst/>
              <a:cxnLst/>
              <a:rect l="l" t="t" r="r" b="b"/>
              <a:pathLst>
                <a:path w="1721" h="1538" extrusionOk="0">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76"/>
            <p:cNvSpPr/>
            <p:nvPr/>
          </p:nvSpPr>
          <p:spPr>
            <a:xfrm>
              <a:off x="979528" y="3509633"/>
              <a:ext cx="112126" cy="105854"/>
            </a:xfrm>
            <a:custGeom>
              <a:avLst/>
              <a:gdLst/>
              <a:ahLst/>
              <a:cxnLst/>
              <a:rect l="l" t="t" r="r" b="b"/>
              <a:pathLst>
                <a:path w="4308" h="4067" extrusionOk="0">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76"/>
            <p:cNvSpPr/>
            <p:nvPr/>
          </p:nvSpPr>
          <p:spPr>
            <a:xfrm>
              <a:off x="940331" y="3660723"/>
              <a:ext cx="33732" cy="44429"/>
            </a:xfrm>
            <a:custGeom>
              <a:avLst/>
              <a:gdLst/>
              <a:ahLst/>
              <a:cxnLst/>
              <a:rect l="l" t="t" r="r" b="b"/>
              <a:pathLst>
                <a:path w="1296" h="1707" extrusionOk="0">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76"/>
            <p:cNvSpPr/>
            <p:nvPr/>
          </p:nvSpPr>
          <p:spPr>
            <a:xfrm>
              <a:off x="979633" y="3509633"/>
              <a:ext cx="95261" cy="105411"/>
            </a:xfrm>
            <a:custGeom>
              <a:avLst/>
              <a:gdLst/>
              <a:ahLst/>
              <a:cxnLst/>
              <a:rect l="l" t="t" r="r" b="b"/>
              <a:pathLst>
                <a:path w="3660" h="4050" extrusionOk="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2" name="Google Shape;25232;p76"/>
            <p:cNvSpPr/>
            <p:nvPr/>
          </p:nvSpPr>
          <p:spPr>
            <a:xfrm>
              <a:off x="991163" y="3506510"/>
              <a:ext cx="91174" cy="30140"/>
            </a:xfrm>
            <a:custGeom>
              <a:avLst/>
              <a:gdLst/>
              <a:ahLst/>
              <a:cxnLst/>
              <a:rect l="l" t="t" r="r" b="b"/>
              <a:pathLst>
                <a:path w="3503" h="1158" extrusionOk="0">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3" name="Google Shape;25233;p76"/>
            <p:cNvSpPr/>
            <p:nvPr/>
          </p:nvSpPr>
          <p:spPr>
            <a:xfrm>
              <a:off x="935126" y="3458879"/>
              <a:ext cx="201036" cy="251478"/>
            </a:xfrm>
            <a:custGeom>
              <a:avLst/>
              <a:gdLst/>
              <a:ahLst/>
              <a:cxnLst/>
              <a:rect l="l" t="t" r="r" b="b"/>
              <a:pathLst>
                <a:path w="7724" h="9662" extrusionOk="0">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76"/>
            <p:cNvSpPr/>
            <p:nvPr/>
          </p:nvSpPr>
          <p:spPr>
            <a:xfrm>
              <a:off x="968727" y="3688650"/>
              <a:ext cx="10567" cy="21707"/>
            </a:xfrm>
            <a:custGeom>
              <a:avLst/>
              <a:gdLst/>
              <a:ahLst/>
              <a:cxnLst/>
              <a:rect l="l" t="t" r="r" b="b"/>
              <a:pathLst>
                <a:path w="406" h="834" extrusionOk="0">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76"/>
            <p:cNvSpPr/>
            <p:nvPr/>
          </p:nvSpPr>
          <p:spPr>
            <a:xfrm>
              <a:off x="1092071" y="3688650"/>
              <a:ext cx="10463" cy="21707"/>
            </a:xfrm>
            <a:custGeom>
              <a:avLst/>
              <a:gdLst/>
              <a:ahLst/>
              <a:cxnLst/>
              <a:rect l="l" t="t" r="r" b="b"/>
              <a:pathLst>
                <a:path w="402" h="834" extrusionOk="0">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6" name="Google Shape;25236;p76"/>
            <p:cNvSpPr/>
            <p:nvPr/>
          </p:nvSpPr>
          <p:spPr>
            <a:xfrm>
              <a:off x="859281" y="3352531"/>
              <a:ext cx="327426" cy="285444"/>
            </a:xfrm>
            <a:custGeom>
              <a:avLst/>
              <a:gdLst/>
              <a:ahLst/>
              <a:cxnLst/>
              <a:rect l="l" t="t" r="r" b="b"/>
              <a:pathLst>
                <a:path w="12580" h="10967" extrusionOk="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37" name="Google Shape;25237;p76"/>
          <p:cNvGrpSpPr/>
          <p:nvPr/>
        </p:nvGrpSpPr>
        <p:grpSpPr>
          <a:xfrm>
            <a:off x="1317912" y="3388371"/>
            <a:ext cx="372115" cy="273185"/>
            <a:chOff x="1317912" y="3388371"/>
            <a:chExt cx="372115" cy="273185"/>
          </a:xfrm>
        </p:grpSpPr>
        <p:sp>
          <p:nvSpPr>
            <p:cNvPr id="25238" name="Google Shape;25238;p76"/>
            <p:cNvSpPr/>
            <p:nvPr/>
          </p:nvSpPr>
          <p:spPr>
            <a:xfrm>
              <a:off x="1333841" y="3505677"/>
              <a:ext cx="10932" cy="38677"/>
            </a:xfrm>
            <a:custGeom>
              <a:avLst/>
              <a:gdLst/>
              <a:ahLst/>
              <a:cxnLst/>
              <a:rect l="l" t="t" r="r" b="b"/>
              <a:pathLst>
                <a:path w="420" h="1486" extrusionOk="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76"/>
            <p:cNvSpPr/>
            <p:nvPr/>
          </p:nvSpPr>
          <p:spPr>
            <a:xfrm>
              <a:off x="1329260" y="3481315"/>
              <a:ext cx="93178" cy="104865"/>
            </a:xfrm>
            <a:custGeom>
              <a:avLst/>
              <a:gdLst/>
              <a:ahLst/>
              <a:cxnLst/>
              <a:rect l="l" t="t" r="r" b="b"/>
              <a:pathLst>
                <a:path w="3580" h="4029" extrusionOk="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76"/>
            <p:cNvSpPr/>
            <p:nvPr/>
          </p:nvSpPr>
          <p:spPr>
            <a:xfrm>
              <a:off x="1329260" y="3481940"/>
              <a:ext cx="45730" cy="104240"/>
            </a:xfrm>
            <a:custGeom>
              <a:avLst/>
              <a:gdLst/>
              <a:ahLst/>
              <a:cxnLst/>
              <a:rect l="l" t="t" r="r" b="b"/>
              <a:pathLst>
                <a:path w="1757" h="4005" extrusionOk="0">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76"/>
            <p:cNvSpPr/>
            <p:nvPr/>
          </p:nvSpPr>
          <p:spPr>
            <a:xfrm>
              <a:off x="1323508" y="3562807"/>
              <a:ext cx="104787" cy="93257"/>
            </a:xfrm>
            <a:custGeom>
              <a:avLst/>
              <a:gdLst/>
              <a:ahLst/>
              <a:cxnLst/>
              <a:rect l="l" t="t" r="r" b="b"/>
              <a:pathLst>
                <a:path w="4026" h="3583" extrusionOk="0">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76"/>
            <p:cNvSpPr/>
            <p:nvPr/>
          </p:nvSpPr>
          <p:spPr>
            <a:xfrm>
              <a:off x="1323508" y="3588626"/>
              <a:ext cx="104787" cy="67437"/>
            </a:xfrm>
            <a:custGeom>
              <a:avLst/>
              <a:gdLst/>
              <a:ahLst/>
              <a:cxnLst/>
              <a:rect l="l" t="t" r="r" b="b"/>
              <a:pathLst>
                <a:path w="4026" h="2591" extrusionOk="0">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76"/>
            <p:cNvSpPr/>
            <p:nvPr/>
          </p:nvSpPr>
          <p:spPr>
            <a:xfrm>
              <a:off x="1340998" y="3517155"/>
              <a:ext cx="69806" cy="57313"/>
            </a:xfrm>
            <a:custGeom>
              <a:avLst/>
              <a:gdLst/>
              <a:ahLst/>
              <a:cxnLst/>
              <a:rect l="l" t="t" r="r" b="b"/>
              <a:pathLst>
                <a:path w="2682" h="2202" extrusionOk="0">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76"/>
            <p:cNvSpPr/>
            <p:nvPr/>
          </p:nvSpPr>
          <p:spPr>
            <a:xfrm>
              <a:off x="1341259" y="3517207"/>
              <a:ext cx="69545" cy="56818"/>
            </a:xfrm>
            <a:custGeom>
              <a:avLst/>
              <a:gdLst/>
              <a:ahLst/>
              <a:cxnLst/>
              <a:rect l="l" t="t" r="r" b="b"/>
              <a:pathLst>
                <a:path w="2672" h="2183" extrusionOk="0">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76"/>
            <p:cNvSpPr/>
            <p:nvPr/>
          </p:nvSpPr>
          <p:spPr>
            <a:xfrm>
              <a:off x="1323404" y="3605310"/>
              <a:ext cx="23373" cy="50754"/>
            </a:xfrm>
            <a:custGeom>
              <a:avLst/>
              <a:gdLst/>
              <a:ahLst/>
              <a:cxnLst/>
              <a:rect l="l" t="t" r="r" b="b"/>
              <a:pathLst>
                <a:path w="898" h="1950" extrusionOk="0">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76"/>
            <p:cNvSpPr/>
            <p:nvPr/>
          </p:nvSpPr>
          <p:spPr>
            <a:xfrm>
              <a:off x="1405000" y="3605310"/>
              <a:ext cx="23295" cy="50754"/>
            </a:xfrm>
            <a:custGeom>
              <a:avLst/>
              <a:gdLst/>
              <a:ahLst/>
              <a:cxnLst/>
              <a:rect l="l" t="t" r="r" b="b"/>
              <a:pathLst>
                <a:path w="895" h="1950" extrusionOk="0">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76"/>
            <p:cNvSpPr/>
            <p:nvPr/>
          </p:nvSpPr>
          <p:spPr>
            <a:xfrm>
              <a:off x="1585501" y="3487093"/>
              <a:ext cx="29151" cy="64106"/>
            </a:xfrm>
            <a:custGeom>
              <a:avLst/>
              <a:gdLst/>
              <a:ahLst/>
              <a:cxnLst/>
              <a:rect l="l" t="t" r="r" b="b"/>
              <a:pathLst>
                <a:path w="1120" h="2463" extrusionOk="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8" name="Google Shape;25248;p76"/>
            <p:cNvSpPr/>
            <p:nvPr/>
          </p:nvSpPr>
          <p:spPr>
            <a:xfrm>
              <a:off x="1597135" y="3481315"/>
              <a:ext cx="69988" cy="69884"/>
            </a:xfrm>
            <a:custGeom>
              <a:avLst/>
              <a:gdLst/>
              <a:ahLst/>
              <a:cxnLst/>
              <a:rect l="l" t="t" r="r" b="b"/>
              <a:pathLst>
                <a:path w="2689" h="2685" extrusionOk="0">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9" name="Google Shape;25249;p76"/>
            <p:cNvSpPr/>
            <p:nvPr/>
          </p:nvSpPr>
          <p:spPr>
            <a:xfrm>
              <a:off x="1608847" y="3568663"/>
              <a:ext cx="34929" cy="34929"/>
            </a:xfrm>
            <a:custGeom>
              <a:avLst/>
              <a:gdLst/>
              <a:ahLst/>
              <a:cxnLst/>
              <a:rect l="l" t="t" r="r" b="b"/>
              <a:pathLst>
                <a:path w="1342" h="1342" extrusionOk="0">
                  <a:moveTo>
                    <a:pt x="1" y="1"/>
                  </a:moveTo>
                  <a:lnTo>
                    <a:pt x="1" y="1341"/>
                  </a:lnTo>
                  <a:lnTo>
                    <a:pt x="1341" y="1341"/>
                  </a:lnTo>
                  <a:lnTo>
                    <a:pt x="1341" y="1"/>
                  </a:ln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0" name="Google Shape;25250;p76"/>
            <p:cNvSpPr/>
            <p:nvPr/>
          </p:nvSpPr>
          <p:spPr>
            <a:xfrm>
              <a:off x="1568010" y="3582770"/>
              <a:ext cx="116603" cy="73293"/>
            </a:xfrm>
            <a:custGeom>
              <a:avLst/>
              <a:gdLst/>
              <a:ahLst/>
              <a:cxnLst/>
              <a:rect l="l" t="t" r="r" b="b"/>
              <a:pathLst>
                <a:path w="4480" h="2816" extrusionOk="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1" name="Google Shape;25251;p76"/>
            <p:cNvSpPr/>
            <p:nvPr/>
          </p:nvSpPr>
          <p:spPr>
            <a:xfrm>
              <a:off x="1591357" y="3510518"/>
              <a:ext cx="69910" cy="63950"/>
            </a:xfrm>
            <a:custGeom>
              <a:avLst/>
              <a:gdLst/>
              <a:ahLst/>
              <a:cxnLst/>
              <a:rect l="l" t="t" r="r" b="b"/>
              <a:pathLst>
                <a:path w="2686" h="2457" extrusionOk="0">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76"/>
            <p:cNvSpPr/>
            <p:nvPr/>
          </p:nvSpPr>
          <p:spPr>
            <a:xfrm>
              <a:off x="1591357" y="3510440"/>
              <a:ext cx="69728" cy="62648"/>
            </a:xfrm>
            <a:custGeom>
              <a:avLst/>
              <a:gdLst/>
              <a:ahLst/>
              <a:cxnLst/>
              <a:rect l="l" t="t" r="r" b="b"/>
              <a:pathLst>
                <a:path w="2679" h="2407" extrusionOk="0">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76"/>
            <p:cNvSpPr/>
            <p:nvPr/>
          </p:nvSpPr>
          <p:spPr>
            <a:xfrm>
              <a:off x="1661241" y="3597606"/>
              <a:ext cx="23269" cy="58458"/>
            </a:xfrm>
            <a:custGeom>
              <a:avLst/>
              <a:gdLst/>
              <a:ahLst/>
              <a:cxnLst/>
              <a:rect l="l" t="t" r="r" b="b"/>
              <a:pathLst>
                <a:path w="894" h="2246" extrusionOk="0">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76"/>
            <p:cNvSpPr/>
            <p:nvPr/>
          </p:nvSpPr>
          <p:spPr>
            <a:xfrm>
              <a:off x="1404896" y="3574441"/>
              <a:ext cx="198121" cy="81622"/>
            </a:xfrm>
            <a:custGeom>
              <a:avLst/>
              <a:gdLst/>
              <a:ahLst/>
              <a:cxnLst/>
              <a:rect l="l" t="t" r="r" b="b"/>
              <a:pathLst>
                <a:path w="7612" h="3136" extrusionOk="0">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76"/>
            <p:cNvSpPr/>
            <p:nvPr/>
          </p:nvSpPr>
          <p:spPr>
            <a:xfrm>
              <a:off x="1568010" y="3598257"/>
              <a:ext cx="35007" cy="57807"/>
            </a:xfrm>
            <a:custGeom>
              <a:avLst/>
              <a:gdLst/>
              <a:ahLst/>
              <a:cxnLst/>
              <a:rect l="l" t="t" r="r" b="b"/>
              <a:pathLst>
                <a:path w="1345" h="2221" extrusionOk="0">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76"/>
            <p:cNvSpPr/>
            <p:nvPr/>
          </p:nvSpPr>
          <p:spPr>
            <a:xfrm>
              <a:off x="1439903" y="3393941"/>
              <a:ext cx="128133" cy="93152"/>
            </a:xfrm>
            <a:custGeom>
              <a:avLst/>
              <a:gdLst/>
              <a:ahLst/>
              <a:cxnLst/>
              <a:rect l="l" t="t" r="r" b="b"/>
              <a:pathLst>
                <a:path w="4923" h="3579" extrusionOk="0">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76"/>
            <p:cNvSpPr/>
            <p:nvPr/>
          </p:nvSpPr>
          <p:spPr>
            <a:xfrm>
              <a:off x="1469002" y="3393941"/>
              <a:ext cx="99035" cy="93152"/>
            </a:xfrm>
            <a:custGeom>
              <a:avLst/>
              <a:gdLst/>
              <a:ahLst/>
              <a:cxnLst/>
              <a:rect l="l" t="t" r="r" b="b"/>
              <a:pathLst>
                <a:path w="3805" h="3579" extrusionOk="0">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76"/>
            <p:cNvSpPr/>
            <p:nvPr/>
          </p:nvSpPr>
          <p:spPr>
            <a:xfrm>
              <a:off x="1469002" y="3533682"/>
              <a:ext cx="69910" cy="52419"/>
            </a:xfrm>
            <a:custGeom>
              <a:avLst/>
              <a:gdLst/>
              <a:ahLst/>
              <a:cxnLst/>
              <a:rect l="l" t="t" r="r" b="b"/>
              <a:pathLst>
                <a:path w="2686" h="2014" extrusionOk="0">
                  <a:moveTo>
                    <a:pt x="1" y="1"/>
                  </a:moveTo>
                  <a:lnTo>
                    <a:pt x="1" y="2013"/>
                  </a:lnTo>
                  <a:lnTo>
                    <a:pt x="2686" y="2013"/>
                  </a:lnTo>
                  <a:lnTo>
                    <a:pt x="2686" y="1"/>
                  </a:ln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76"/>
            <p:cNvSpPr/>
            <p:nvPr/>
          </p:nvSpPr>
          <p:spPr>
            <a:xfrm>
              <a:off x="1469002" y="3533682"/>
              <a:ext cx="69910" cy="35007"/>
            </a:xfrm>
            <a:custGeom>
              <a:avLst/>
              <a:gdLst/>
              <a:ahLst/>
              <a:cxnLst/>
              <a:rect l="l" t="t" r="r" b="b"/>
              <a:pathLst>
                <a:path w="2686" h="1345" extrusionOk="0">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0" name="Google Shape;25260;p76"/>
            <p:cNvSpPr/>
            <p:nvPr/>
          </p:nvSpPr>
          <p:spPr>
            <a:xfrm>
              <a:off x="1457393" y="3564785"/>
              <a:ext cx="46615" cy="41592"/>
            </a:xfrm>
            <a:custGeom>
              <a:avLst/>
              <a:gdLst/>
              <a:ahLst/>
              <a:cxnLst/>
              <a:rect l="l" t="t" r="r" b="b"/>
              <a:pathLst>
                <a:path w="1791" h="1598" extrusionOk="0">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1" name="Google Shape;25261;p76"/>
            <p:cNvSpPr/>
            <p:nvPr/>
          </p:nvSpPr>
          <p:spPr>
            <a:xfrm>
              <a:off x="1503983" y="3564785"/>
              <a:ext cx="46641" cy="41592"/>
            </a:xfrm>
            <a:custGeom>
              <a:avLst/>
              <a:gdLst/>
              <a:ahLst/>
              <a:cxnLst/>
              <a:rect l="l" t="t" r="r" b="b"/>
              <a:pathLst>
                <a:path w="1792" h="1598" extrusionOk="0">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76"/>
            <p:cNvSpPr/>
            <p:nvPr/>
          </p:nvSpPr>
          <p:spPr>
            <a:xfrm>
              <a:off x="1445759" y="3441129"/>
              <a:ext cx="116499" cy="110070"/>
            </a:xfrm>
            <a:custGeom>
              <a:avLst/>
              <a:gdLst/>
              <a:ahLst/>
              <a:cxnLst/>
              <a:rect l="l" t="t" r="r" b="b"/>
              <a:pathLst>
                <a:path w="4476" h="4229" extrusionOk="0">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76"/>
            <p:cNvSpPr/>
            <p:nvPr/>
          </p:nvSpPr>
          <p:spPr>
            <a:xfrm>
              <a:off x="1405000" y="3598257"/>
              <a:ext cx="34929" cy="57807"/>
            </a:xfrm>
            <a:custGeom>
              <a:avLst/>
              <a:gdLst/>
              <a:ahLst/>
              <a:cxnLst/>
              <a:rect l="l" t="t" r="r" b="b"/>
              <a:pathLst>
                <a:path w="1342" h="2221" extrusionOk="0">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76"/>
            <p:cNvSpPr/>
            <p:nvPr/>
          </p:nvSpPr>
          <p:spPr>
            <a:xfrm>
              <a:off x="1445655" y="3441129"/>
              <a:ext cx="99113" cy="109524"/>
            </a:xfrm>
            <a:custGeom>
              <a:avLst/>
              <a:gdLst/>
              <a:ahLst/>
              <a:cxnLst/>
              <a:rect l="l" t="t" r="r" b="b"/>
              <a:pathLst>
                <a:path w="3808" h="4208" extrusionOk="0">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76"/>
            <p:cNvSpPr/>
            <p:nvPr/>
          </p:nvSpPr>
          <p:spPr>
            <a:xfrm>
              <a:off x="1601534" y="3504948"/>
              <a:ext cx="50285" cy="16814"/>
            </a:xfrm>
            <a:custGeom>
              <a:avLst/>
              <a:gdLst/>
              <a:ahLst/>
              <a:cxnLst/>
              <a:rect l="l" t="t" r="r" b="b"/>
              <a:pathLst>
                <a:path w="1932" h="646" extrusionOk="0">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76"/>
            <p:cNvSpPr/>
            <p:nvPr/>
          </p:nvSpPr>
          <p:spPr>
            <a:xfrm>
              <a:off x="1317912" y="3388371"/>
              <a:ext cx="372115" cy="273185"/>
            </a:xfrm>
            <a:custGeom>
              <a:avLst/>
              <a:gdLst/>
              <a:ahLst/>
              <a:cxnLst/>
              <a:rect l="l" t="t" r="r" b="b"/>
              <a:pathLst>
                <a:path w="14297" h="10496" extrusionOk="0">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76"/>
            <p:cNvSpPr/>
            <p:nvPr/>
          </p:nvSpPr>
          <p:spPr>
            <a:xfrm>
              <a:off x="1655749" y="3615643"/>
              <a:ext cx="10906" cy="45913"/>
            </a:xfrm>
            <a:custGeom>
              <a:avLst/>
              <a:gdLst/>
              <a:ahLst/>
              <a:cxnLst/>
              <a:rect l="l" t="t" r="r" b="b"/>
              <a:pathLst>
                <a:path w="419" h="1764" extrusionOk="0">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76"/>
            <p:cNvSpPr/>
            <p:nvPr/>
          </p:nvSpPr>
          <p:spPr>
            <a:xfrm>
              <a:off x="1457836" y="3437927"/>
              <a:ext cx="94714" cy="31415"/>
            </a:xfrm>
            <a:custGeom>
              <a:avLst/>
              <a:gdLst/>
              <a:ahLst/>
              <a:cxnLst/>
              <a:rect l="l" t="t" r="r" b="b"/>
              <a:pathLst>
                <a:path w="3639" h="1207" extrusionOk="0">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76"/>
            <p:cNvSpPr/>
            <p:nvPr/>
          </p:nvSpPr>
          <p:spPr>
            <a:xfrm>
              <a:off x="1434489" y="3627277"/>
              <a:ext cx="10932" cy="34278"/>
            </a:xfrm>
            <a:custGeom>
              <a:avLst/>
              <a:gdLst/>
              <a:ahLst/>
              <a:cxnLst/>
              <a:rect l="l" t="t" r="r" b="b"/>
              <a:pathLst>
                <a:path w="420" h="1317" extrusionOk="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76"/>
            <p:cNvSpPr/>
            <p:nvPr/>
          </p:nvSpPr>
          <p:spPr>
            <a:xfrm>
              <a:off x="1562701" y="3627277"/>
              <a:ext cx="10932" cy="34278"/>
            </a:xfrm>
            <a:custGeom>
              <a:avLst/>
              <a:gdLst/>
              <a:ahLst/>
              <a:cxnLst/>
              <a:rect l="l" t="t" r="r" b="b"/>
              <a:pathLst>
                <a:path w="420" h="1317" extrusionOk="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71" name="Google Shape;25271;p76"/>
          <p:cNvGrpSpPr/>
          <p:nvPr/>
        </p:nvGrpSpPr>
        <p:grpSpPr>
          <a:xfrm>
            <a:off x="2779747" y="1525426"/>
            <a:ext cx="356993" cy="344214"/>
            <a:chOff x="2779747" y="1525426"/>
            <a:chExt cx="356993" cy="344214"/>
          </a:xfrm>
        </p:grpSpPr>
        <p:sp>
          <p:nvSpPr>
            <p:cNvPr id="25272" name="Google Shape;25272;p76"/>
            <p:cNvSpPr/>
            <p:nvPr/>
          </p:nvSpPr>
          <p:spPr>
            <a:xfrm>
              <a:off x="2952647" y="1530632"/>
              <a:ext cx="178887" cy="93387"/>
            </a:xfrm>
            <a:custGeom>
              <a:avLst/>
              <a:gdLst/>
              <a:ahLst/>
              <a:cxnLst/>
              <a:rect l="l" t="t" r="r" b="b"/>
              <a:pathLst>
                <a:path w="6873" h="3588" extrusionOk="0">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76"/>
            <p:cNvSpPr/>
            <p:nvPr/>
          </p:nvSpPr>
          <p:spPr>
            <a:xfrm>
              <a:off x="2975005" y="1720659"/>
              <a:ext cx="156529" cy="71029"/>
            </a:xfrm>
            <a:custGeom>
              <a:avLst/>
              <a:gdLst/>
              <a:ahLst/>
              <a:cxnLst/>
              <a:rect l="l" t="t" r="r" b="b"/>
              <a:pathLst>
                <a:path w="6014" h="2729" extrusionOk="0">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76"/>
            <p:cNvSpPr/>
            <p:nvPr/>
          </p:nvSpPr>
          <p:spPr>
            <a:xfrm>
              <a:off x="2784978" y="1770944"/>
              <a:ext cx="167695" cy="93387"/>
            </a:xfrm>
            <a:custGeom>
              <a:avLst/>
              <a:gdLst/>
              <a:ahLst/>
              <a:cxnLst/>
              <a:rect l="l" t="t" r="r" b="b"/>
              <a:pathLst>
                <a:path w="6443" h="3588" extrusionOk="0">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76"/>
            <p:cNvSpPr/>
            <p:nvPr/>
          </p:nvSpPr>
          <p:spPr>
            <a:xfrm>
              <a:off x="2784978" y="1620010"/>
              <a:ext cx="178887" cy="115822"/>
            </a:xfrm>
            <a:custGeom>
              <a:avLst/>
              <a:gdLst/>
              <a:ahLst/>
              <a:cxnLst/>
              <a:rect l="l" t="t" r="r" b="b"/>
              <a:pathLst>
                <a:path w="6873" h="4450" extrusionOk="0">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76"/>
            <p:cNvSpPr/>
            <p:nvPr/>
          </p:nvSpPr>
          <p:spPr>
            <a:xfrm>
              <a:off x="3023911" y="1547758"/>
              <a:ext cx="81076" cy="10463"/>
            </a:xfrm>
            <a:custGeom>
              <a:avLst/>
              <a:gdLst/>
              <a:ahLst/>
              <a:cxnLst/>
              <a:rect l="l" t="t" r="r" b="b"/>
              <a:pathLst>
                <a:path w="3115" h="402" extrusionOk="0">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76"/>
            <p:cNvSpPr/>
            <p:nvPr/>
          </p:nvSpPr>
          <p:spPr>
            <a:xfrm>
              <a:off x="2979221" y="1547758"/>
              <a:ext cx="36282" cy="10463"/>
            </a:xfrm>
            <a:custGeom>
              <a:avLst/>
              <a:gdLst/>
              <a:ahLst/>
              <a:cxnLst/>
              <a:rect l="l" t="t" r="r" b="b"/>
              <a:pathLst>
                <a:path w="1394" h="402" extrusionOk="0">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76"/>
            <p:cNvSpPr/>
            <p:nvPr/>
          </p:nvSpPr>
          <p:spPr>
            <a:xfrm>
              <a:off x="3079870" y="1570116"/>
              <a:ext cx="25117" cy="10463"/>
            </a:xfrm>
            <a:custGeom>
              <a:avLst/>
              <a:gdLst/>
              <a:ahLst/>
              <a:cxnLst/>
              <a:rect l="l" t="t" r="r" b="b"/>
              <a:pathLst>
                <a:path w="965" h="402" extrusionOk="0">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76"/>
            <p:cNvSpPr/>
            <p:nvPr/>
          </p:nvSpPr>
          <p:spPr>
            <a:xfrm>
              <a:off x="2979221" y="1570116"/>
              <a:ext cx="92241" cy="10463"/>
            </a:xfrm>
            <a:custGeom>
              <a:avLst/>
              <a:gdLst/>
              <a:ahLst/>
              <a:cxnLst/>
              <a:rect l="l" t="t" r="r" b="b"/>
              <a:pathLst>
                <a:path w="3544" h="402" extrusionOk="0">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76"/>
            <p:cNvSpPr/>
            <p:nvPr/>
          </p:nvSpPr>
          <p:spPr>
            <a:xfrm>
              <a:off x="2947442" y="1525426"/>
              <a:ext cx="189298" cy="103850"/>
            </a:xfrm>
            <a:custGeom>
              <a:avLst/>
              <a:gdLst/>
              <a:ahLst/>
              <a:cxnLst/>
              <a:rect l="l" t="t" r="r" b="b"/>
              <a:pathLst>
                <a:path w="7273" h="3990" extrusionOk="0">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76"/>
            <p:cNvSpPr/>
            <p:nvPr/>
          </p:nvSpPr>
          <p:spPr>
            <a:xfrm>
              <a:off x="2811526" y="1788070"/>
              <a:ext cx="81076" cy="10463"/>
            </a:xfrm>
            <a:custGeom>
              <a:avLst/>
              <a:gdLst/>
              <a:ahLst/>
              <a:cxnLst/>
              <a:rect l="l" t="t" r="r" b="b"/>
              <a:pathLst>
                <a:path w="3115" h="402" extrusionOk="0">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76"/>
            <p:cNvSpPr/>
            <p:nvPr/>
          </p:nvSpPr>
          <p:spPr>
            <a:xfrm>
              <a:off x="2901009" y="1788070"/>
              <a:ext cx="25117" cy="10463"/>
            </a:xfrm>
            <a:custGeom>
              <a:avLst/>
              <a:gdLst/>
              <a:ahLst/>
              <a:cxnLst/>
              <a:rect l="l" t="t" r="r" b="b"/>
              <a:pathLst>
                <a:path w="965" h="402" extrusionOk="0">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76"/>
            <p:cNvSpPr/>
            <p:nvPr/>
          </p:nvSpPr>
          <p:spPr>
            <a:xfrm>
              <a:off x="2811526" y="1810402"/>
              <a:ext cx="25221" cy="10463"/>
            </a:xfrm>
            <a:custGeom>
              <a:avLst/>
              <a:gdLst/>
              <a:ahLst/>
              <a:cxnLst/>
              <a:rect l="l" t="t" r="r" b="b"/>
              <a:pathLst>
                <a:path w="969" h="402" extrusionOk="0">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76"/>
            <p:cNvSpPr/>
            <p:nvPr/>
          </p:nvSpPr>
          <p:spPr>
            <a:xfrm>
              <a:off x="2845050" y="1810402"/>
              <a:ext cx="81076" cy="10463"/>
            </a:xfrm>
            <a:custGeom>
              <a:avLst/>
              <a:gdLst/>
              <a:ahLst/>
              <a:cxnLst/>
              <a:rect l="l" t="t" r="r" b="b"/>
              <a:pathLst>
                <a:path w="3115" h="402" extrusionOk="0">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76"/>
            <p:cNvSpPr/>
            <p:nvPr/>
          </p:nvSpPr>
          <p:spPr>
            <a:xfrm>
              <a:off x="2779747" y="1765712"/>
              <a:ext cx="178158" cy="103928"/>
            </a:xfrm>
            <a:custGeom>
              <a:avLst/>
              <a:gdLst/>
              <a:ahLst/>
              <a:cxnLst/>
              <a:rect l="l" t="t" r="r" b="b"/>
              <a:pathLst>
                <a:path w="6845" h="3993" extrusionOk="0">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76"/>
            <p:cNvSpPr/>
            <p:nvPr/>
          </p:nvSpPr>
          <p:spPr>
            <a:xfrm>
              <a:off x="3035076" y="1737785"/>
              <a:ext cx="69910" cy="10463"/>
            </a:xfrm>
            <a:custGeom>
              <a:avLst/>
              <a:gdLst/>
              <a:ahLst/>
              <a:cxnLst/>
              <a:rect l="l" t="t" r="r" b="b"/>
              <a:pathLst>
                <a:path w="2686" h="402" extrusionOk="0">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76"/>
            <p:cNvSpPr/>
            <p:nvPr/>
          </p:nvSpPr>
          <p:spPr>
            <a:xfrm>
              <a:off x="3001553" y="1737785"/>
              <a:ext cx="25117" cy="10463"/>
            </a:xfrm>
            <a:custGeom>
              <a:avLst/>
              <a:gdLst/>
              <a:ahLst/>
              <a:cxnLst/>
              <a:rect l="l" t="t" r="r" b="b"/>
              <a:pathLst>
                <a:path w="965" h="402" extrusionOk="0">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76"/>
            <p:cNvSpPr/>
            <p:nvPr/>
          </p:nvSpPr>
          <p:spPr>
            <a:xfrm>
              <a:off x="2969773" y="1715427"/>
              <a:ext cx="166888" cy="81466"/>
            </a:xfrm>
            <a:custGeom>
              <a:avLst/>
              <a:gdLst/>
              <a:ahLst/>
              <a:cxnLst/>
              <a:rect l="l" t="t" r="r" b="b"/>
              <a:pathLst>
                <a:path w="6412" h="3130" extrusionOk="0">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76"/>
            <p:cNvSpPr/>
            <p:nvPr/>
          </p:nvSpPr>
          <p:spPr>
            <a:xfrm>
              <a:off x="2811526" y="1637136"/>
              <a:ext cx="81076" cy="10567"/>
            </a:xfrm>
            <a:custGeom>
              <a:avLst/>
              <a:gdLst/>
              <a:ahLst/>
              <a:cxnLst/>
              <a:rect l="l" t="t" r="r" b="b"/>
              <a:pathLst>
                <a:path w="3115" h="406" extrusionOk="0">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76"/>
            <p:cNvSpPr/>
            <p:nvPr/>
          </p:nvSpPr>
          <p:spPr>
            <a:xfrm>
              <a:off x="2901009" y="1637136"/>
              <a:ext cx="36282" cy="10567"/>
            </a:xfrm>
            <a:custGeom>
              <a:avLst/>
              <a:gdLst/>
              <a:ahLst/>
              <a:cxnLst/>
              <a:rect l="l" t="t" r="r" b="b"/>
              <a:pathLst>
                <a:path w="1394" h="406" extrusionOk="0">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76"/>
            <p:cNvSpPr/>
            <p:nvPr/>
          </p:nvSpPr>
          <p:spPr>
            <a:xfrm>
              <a:off x="2811526" y="1681826"/>
              <a:ext cx="81076" cy="10567"/>
            </a:xfrm>
            <a:custGeom>
              <a:avLst/>
              <a:gdLst/>
              <a:ahLst/>
              <a:cxnLst/>
              <a:rect l="l" t="t" r="r" b="b"/>
              <a:pathLst>
                <a:path w="3115" h="406" extrusionOk="0">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76"/>
            <p:cNvSpPr/>
            <p:nvPr/>
          </p:nvSpPr>
          <p:spPr>
            <a:xfrm>
              <a:off x="2901009" y="1681826"/>
              <a:ext cx="36282" cy="10567"/>
            </a:xfrm>
            <a:custGeom>
              <a:avLst/>
              <a:gdLst/>
              <a:ahLst/>
              <a:cxnLst/>
              <a:rect l="l" t="t" r="r" b="b"/>
              <a:pathLst>
                <a:path w="1394" h="406" extrusionOk="0">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76"/>
            <p:cNvSpPr/>
            <p:nvPr/>
          </p:nvSpPr>
          <p:spPr>
            <a:xfrm>
              <a:off x="2811526" y="1659494"/>
              <a:ext cx="25221" cy="10541"/>
            </a:xfrm>
            <a:custGeom>
              <a:avLst/>
              <a:gdLst/>
              <a:ahLst/>
              <a:cxnLst/>
              <a:rect l="l" t="t" r="r" b="b"/>
              <a:pathLst>
                <a:path w="969" h="405" extrusionOk="0">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76"/>
            <p:cNvSpPr/>
            <p:nvPr/>
          </p:nvSpPr>
          <p:spPr>
            <a:xfrm>
              <a:off x="2845050" y="1659494"/>
              <a:ext cx="92241" cy="10463"/>
            </a:xfrm>
            <a:custGeom>
              <a:avLst/>
              <a:gdLst/>
              <a:ahLst/>
              <a:cxnLst/>
              <a:rect l="l" t="t" r="r" b="b"/>
              <a:pathLst>
                <a:path w="3544" h="402" extrusionOk="0">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76"/>
            <p:cNvSpPr/>
            <p:nvPr/>
          </p:nvSpPr>
          <p:spPr>
            <a:xfrm>
              <a:off x="2779747" y="1614805"/>
              <a:ext cx="189324" cy="126311"/>
            </a:xfrm>
            <a:custGeom>
              <a:avLst/>
              <a:gdLst/>
              <a:ahLst/>
              <a:cxnLst/>
              <a:rect l="l" t="t" r="r" b="b"/>
              <a:pathLst>
                <a:path w="7274" h="4853" extrusionOk="0">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96" name="Google Shape;25296;p76"/>
          <p:cNvGrpSpPr/>
          <p:nvPr/>
        </p:nvGrpSpPr>
        <p:grpSpPr>
          <a:xfrm>
            <a:off x="3317969" y="1515432"/>
            <a:ext cx="225112" cy="360663"/>
            <a:chOff x="3317969" y="1515432"/>
            <a:chExt cx="225112" cy="360663"/>
          </a:xfrm>
        </p:grpSpPr>
        <p:sp>
          <p:nvSpPr>
            <p:cNvPr id="25297" name="Google Shape;25297;p76"/>
            <p:cNvSpPr/>
            <p:nvPr/>
          </p:nvSpPr>
          <p:spPr>
            <a:xfrm>
              <a:off x="3323357" y="1566159"/>
              <a:ext cx="169179" cy="304340"/>
            </a:xfrm>
            <a:custGeom>
              <a:avLst/>
              <a:gdLst/>
              <a:ahLst/>
              <a:cxnLst/>
              <a:rect l="l" t="t" r="r" b="b"/>
              <a:pathLst>
                <a:path w="6500" h="11693" extrusionOk="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76"/>
            <p:cNvSpPr/>
            <p:nvPr/>
          </p:nvSpPr>
          <p:spPr>
            <a:xfrm>
              <a:off x="3323357" y="1566159"/>
              <a:ext cx="39510" cy="304340"/>
            </a:xfrm>
            <a:custGeom>
              <a:avLst/>
              <a:gdLst/>
              <a:ahLst/>
              <a:cxnLst/>
              <a:rect l="l" t="t" r="r" b="b"/>
              <a:pathLst>
                <a:path w="1518" h="11693" extrusionOk="0">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76"/>
            <p:cNvSpPr/>
            <p:nvPr/>
          </p:nvSpPr>
          <p:spPr>
            <a:xfrm>
              <a:off x="3323357" y="1588699"/>
              <a:ext cx="169179" cy="236746"/>
            </a:xfrm>
            <a:custGeom>
              <a:avLst/>
              <a:gdLst/>
              <a:ahLst/>
              <a:cxnLst/>
              <a:rect l="l" t="t" r="r" b="b"/>
              <a:pathLst>
                <a:path w="6500" h="9096" extrusionOk="0">
                  <a:moveTo>
                    <a:pt x="1" y="0"/>
                  </a:moveTo>
                  <a:lnTo>
                    <a:pt x="1" y="9096"/>
                  </a:lnTo>
                  <a:lnTo>
                    <a:pt x="6499" y="9096"/>
                  </a:lnTo>
                  <a:lnTo>
                    <a:pt x="6499" y="0"/>
                  </a:ln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76"/>
            <p:cNvSpPr/>
            <p:nvPr/>
          </p:nvSpPr>
          <p:spPr>
            <a:xfrm>
              <a:off x="3329031" y="1605539"/>
              <a:ext cx="157831" cy="157831"/>
            </a:xfrm>
            <a:custGeom>
              <a:avLst/>
              <a:gdLst/>
              <a:ahLst/>
              <a:cxnLst/>
              <a:rect l="l" t="t" r="r" b="b"/>
              <a:pathLst>
                <a:path w="6064" h="6064" extrusionOk="0">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76"/>
            <p:cNvSpPr/>
            <p:nvPr/>
          </p:nvSpPr>
          <p:spPr>
            <a:xfrm>
              <a:off x="3430512" y="1769018"/>
              <a:ext cx="33810" cy="33810"/>
            </a:xfrm>
            <a:custGeom>
              <a:avLst/>
              <a:gdLst/>
              <a:ahLst/>
              <a:cxnLst/>
              <a:rect l="l" t="t" r="r" b="b"/>
              <a:pathLst>
                <a:path w="1299" h="1299" extrusionOk="0">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76"/>
            <p:cNvSpPr/>
            <p:nvPr/>
          </p:nvSpPr>
          <p:spPr>
            <a:xfrm>
              <a:off x="3351571" y="1769018"/>
              <a:ext cx="33810" cy="33810"/>
            </a:xfrm>
            <a:custGeom>
              <a:avLst/>
              <a:gdLst/>
              <a:ahLst/>
              <a:cxnLst/>
              <a:rect l="l" t="t" r="r" b="b"/>
              <a:pathLst>
                <a:path w="1299" h="1299" extrusionOk="0">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76"/>
            <p:cNvSpPr/>
            <p:nvPr/>
          </p:nvSpPr>
          <p:spPr>
            <a:xfrm>
              <a:off x="3345975" y="1622483"/>
              <a:ext cx="124021" cy="124021"/>
            </a:xfrm>
            <a:custGeom>
              <a:avLst/>
              <a:gdLst/>
              <a:ahLst/>
              <a:cxnLst/>
              <a:rect l="l" t="t" r="r" b="b"/>
              <a:pathLst>
                <a:path w="4765" h="4765" extrusionOk="0">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76"/>
            <p:cNvSpPr/>
            <p:nvPr/>
          </p:nvSpPr>
          <p:spPr>
            <a:xfrm>
              <a:off x="3374085" y="1690154"/>
              <a:ext cx="67724" cy="50754"/>
            </a:xfrm>
            <a:custGeom>
              <a:avLst/>
              <a:gdLst/>
              <a:ahLst/>
              <a:cxnLst/>
              <a:rect l="l" t="t" r="r" b="b"/>
              <a:pathLst>
                <a:path w="2602" h="1950" extrusionOk="0">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5" name="Google Shape;25305;p76"/>
            <p:cNvSpPr/>
            <p:nvPr/>
          </p:nvSpPr>
          <p:spPr>
            <a:xfrm>
              <a:off x="3374085" y="1707931"/>
              <a:ext cx="67619" cy="38599"/>
            </a:xfrm>
            <a:custGeom>
              <a:avLst/>
              <a:gdLst/>
              <a:ahLst/>
              <a:cxnLst/>
              <a:rect l="l" t="t" r="r" b="b"/>
              <a:pathLst>
                <a:path w="2598" h="1483" extrusionOk="0">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6" name="Google Shape;25306;p76"/>
            <p:cNvSpPr/>
            <p:nvPr/>
          </p:nvSpPr>
          <p:spPr>
            <a:xfrm>
              <a:off x="3385459" y="1645023"/>
              <a:ext cx="45080" cy="50754"/>
            </a:xfrm>
            <a:custGeom>
              <a:avLst/>
              <a:gdLst/>
              <a:ahLst/>
              <a:cxnLst/>
              <a:rect l="l" t="t" r="r" b="b"/>
              <a:pathLst>
                <a:path w="1732" h="1950" extrusionOk="0">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76"/>
            <p:cNvSpPr/>
            <p:nvPr/>
          </p:nvSpPr>
          <p:spPr>
            <a:xfrm>
              <a:off x="3385354" y="1645023"/>
              <a:ext cx="31077" cy="50806"/>
            </a:xfrm>
            <a:custGeom>
              <a:avLst/>
              <a:gdLst/>
              <a:ahLst/>
              <a:cxnLst/>
              <a:rect l="l" t="t" r="r" b="b"/>
              <a:pathLst>
                <a:path w="1194" h="1952" extrusionOk="0">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76"/>
            <p:cNvSpPr/>
            <p:nvPr/>
          </p:nvSpPr>
          <p:spPr>
            <a:xfrm>
              <a:off x="3385354" y="1645023"/>
              <a:ext cx="45184" cy="22540"/>
            </a:xfrm>
            <a:custGeom>
              <a:avLst/>
              <a:gdLst/>
              <a:ahLst/>
              <a:cxnLst/>
              <a:rect l="l" t="t" r="r" b="b"/>
              <a:pathLst>
                <a:path w="1736" h="866" extrusionOk="0">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76"/>
            <p:cNvSpPr/>
            <p:nvPr/>
          </p:nvSpPr>
          <p:spPr>
            <a:xfrm>
              <a:off x="3385354" y="1645023"/>
              <a:ext cx="31077" cy="20614"/>
            </a:xfrm>
            <a:custGeom>
              <a:avLst/>
              <a:gdLst/>
              <a:ahLst/>
              <a:cxnLst/>
              <a:rect l="l" t="t" r="r" b="b"/>
              <a:pathLst>
                <a:path w="1194" h="792" extrusionOk="0">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0" name="Google Shape;25310;p76"/>
            <p:cNvSpPr/>
            <p:nvPr/>
          </p:nvSpPr>
          <p:spPr>
            <a:xfrm>
              <a:off x="3374085" y="1717900"/>
              <a:ext cx="16970" cy="26236"/>
            </a:xfrm>
            <a:custGeom>
              <a:avLst/>
              <a:gdLst/>
              <a:ahLst/>
              <a:cxnLst/>
              <a:rect l="l" t="t" r="r" b="b"/>
              <a:pathLst>
                <a:path w="652" h="1008" extrusionOk="0">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76"/>
            <p:cNvSpPr/>
            <p:nvPr/>
          </p:nvSpPr>
          <p:spPr>
            <a:xfrm>
              <a:off x="3424838" y="1717900"/>
              <a:ext cx="16970" cy="26236"/>
            </a:xfrm>
            <a:custGeom>
              <a:avLst/>
              <a:gdLst/>
              <a:ahLst/>
              <a:cxnLst/>
              <a:rect l="l" t="t" r="r" b="b"/>
              <a:pathLst>
                <a:path w="652" h="1008" extrusionOk="0">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76"/>
            <p:cNvSpPr/>
            <p:nvPr/>
          </p:nvSpPr>
          <p:spPr>
            <a:xfrm>
              <a:off x="3317969" y="1560668"/>
              <a:ext cx="179954" cy="315427"/>
            </a:xfrm>
            <a:custGeom>
              <a:avLst/>
              <a:gdLst/>
              <a:ahLst/>
              <a:cxnLst/>
              <a:rect l="l" t="t" r="r" b="b"/>
              <a:pathLst>
                <a:path w="6914" h="12119" extrusionOk="0">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76"/>
            <p:cNvSpPr/>
            <p:nvPr/>
          </p:nvSpPr>
          <p:spPr>
            <a:xfrm>
              <a:off x="3361721" y="1842910"/>
              <a:ext cx="17907" cy="10645"/>
            </a:xfrm>
            <a:custGeom>
              <a:avLst/>
              <a:gdLst/>
              <a:ahLst/>
              <a:cxnLst/>
              <a:rect l="l" t="t" r="r" b="b"/>
              <a:pathLst>
                <a:path w="688" h="409" extrusionOk="0">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76"/>
            <p:cNvSpPr/>
            <p:nvPr/>
          </p:nvSpPr>
          <p:spPr>
            <a:xfrm>
              <a:off x="3434442" y="1842910"/>
              <a:ext cx="19729" cy="10645"/>
            </a:xfrm>
            <a:custGeom>
              <a:avLst/>
              <a:gdLst/>
              <a:ahLst/>
              <a:cxnLst/>
              <a:rect l="l" t="t" r="r" b="b"/>
              <a:pathLst>
                <a:path w="758" h="409" extrusionOk="0">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76"/>
            <p:cNvSpPr/>
            <p:nvPr/>
          </p:nvSpPr>
          <p:spPr>
            <a:xfrm>
              <a:off x="3389285" y="1842910"/>
              <a:ext cx="36673" cy="10645"/>
            </a:xfrm>
            <a:custGeom>
              <a:avLst/>
              <a:gdLst/>
              <a:ahLst/>
              <a:cxnLst/>
              <a:rect l="l" t="t" r="r" b="b"/>
              <a:pathLst>
                <a:path w="1409" h="409" extrusionOk="0">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76"/>
            <p:cNvSpPr/>
            <p:nvPr/>
          </p:nvSpPr>
          <p:spPr>
            <a:xfrm>
              <a:off x="3333898" y="1617121"/>
              <a:ext cx="149372" cy="134822"/>
            </a:xfrm>
            <a:custGeom>
              <a:avLst/>
              <a:gdLst/>
              <a:ahLst/>
              <a:cxnLst/>
              <a:rect l="l" t="t" r="r" b="b"/>
              <a:pathLst>
                <a:path w="5739" h="5180" extrusionOk="0">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76"/>
            <p:cNvSpPr/>
            <p:nvPr/>
          </p:nvSpPr>
          <p:spPr>
            <a:xfrm>
              <a:off x="3338661" y="1763864"/>
              <a:ext cx="51951" cy="44533"/>
            </a:xfrm>
            <a:custGeom>
              <a:avLst/>
              <a:gdLst/>
              <a:ahLst/>
              <a:cxnLst/>
              <a:rect l="l" t="t" r="r" b="b"/>
              <a:pathLst>
                <a:path w="1996" h="1711" extrusionOk="0">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76"/>
            <p:cNvSpPr/>
            <p:nvPr/>
          </p:nvSpPr>
          <p:spPr>
            <a:xfrm>
              <a:off x="3417681" y="1763890"/>
              <a:ext cx="52055" cy="44507"/>
            </a:xfrm>
            <a:custGeom>
              <a:avLst/>
              <a:gdLst/>
              <a:ahLst/>
              <a:cxnLst/>
              <a:rect l="l" t="t" r="r" b="b"/>
              <a:pathLst>
                <a:path w="2000" h="1710" extrusionOk="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76"/>
            <p:cNvSpPr/>
            <p:nvPr/>
          </p:nvSpPr>
          <p:spPr>
            <a:xfrm>
              <a:off x="3474551" y="1538050"/>
              <a:ext cx="46095" cy="44715"/>
            </a:xfrm>
            <a:custGeom>
              <a:avLst/>
              <a:gdLst/>
              <a:ahLst/>
              <a:cxnLst/>
              <a:rect l="l" t="t" r="r" b="b"/>
              <a:pathLst>
                <a:path w="1771" h="1718" extrusionOk="0">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76"/>
            <p:cNvSpPr/>
            <p:nvPr/>
          </p:nvSpPr>
          <p:spPr>
            <a:xfrm>
              <a:off x="3474551" y="1515432"/>
              <a:ext cx="68530" cy="66839"/>
            </a:xfrm>
            <a:custGeom>
              <a:avLst/>
              <a:gdLst/>
              <a:ahLst/>
              <a:cxnLst/>
              <a:rect l="l" t="t" r="r" b="b"/>
              <a:pathLst>
                <a:path w="2633" h="2568" extrusionOk="0">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21" name="Google Shape;25321;p76"/>
          <p:cNvGrpSpPr/>
          <p:nvPr/>
        </p:nvGrpSpPr>
        <p:grpSpPr>
          <a:xfrm>
            <a:off x="3707887" y="1526233"/>
            <a:ext cx="389684" cy="339164"/>
            <a:chOff x="3707887" y="1526233"/>
            <a:chExt cx="389684" cy="339164"/>
          </a:xfrm>
        </p:grpSpPr>
        <p:sp>
          <p:nvSpPr>
            <p:cNvPr id="25322" name="Google Shape;25322;p76"/>
            <p:cNvSpPr/>
            <p:nvPr/>
          </p:nvSpPr>
          <p:spPr>
            <a:xfrm>
              <a:off x="3750208" y="1568554"/>
              <a:ext cx="341689" cy="291118"/>
            </a:xfrm>
            <a:custGeom>
              <a:avLst/>
              <a:gdLst/>
              <a:ahLst/>
              <a:cxnLst/>
              <a:rect l="l" t="t" r="r" b="b"/>
              <a:pathLst>
                <a:path w="13128" h="11185" extrusionOk="0">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76"/>
            <p:cNvSpPr/>
            <p:nvPr/>
          </p:nvSpPr>
          <p:spPr>
            <a:xfrm>
              <a:off x="3750208" y="1568554"/>
              <a:ext cx="323392" cy="201297"/>
            </a:xfrm>
            <a:custGeom>
              <a:avLst/>
              <a:gdLst/>
              <a:ahLst/>
              <a:cxnLst/>
              <a:rect l="l" t="t" r="r" b="b"/>
              <a:pathLst>
                <a:path w="12425" h="7734" extrusionOk="0">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76"/>
            <p:cNvSpPr/>
            <p:nvPr/>
          </p:nvSpPr>
          <p:spPr>
            <a:xfrm>
              <a:off x="3713561" y="1531907"/>
              <a:ext cx="341715" cy="291222"/>
            </a:xfrm>
            <a:custGeom>
              <a:avLst/>
              <a:gdLst/>
              <a:ahLst/>
              <a:cxnLst/>
              <a:rect l="l" t="t" r="r" b="b"/>
              <a:pathLst>
                <a:path w="13129" h="11189" extrusionOk="0">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76"/>
            <p:cNvSpPr/>
            <p:nvPr/>
          </p:nvSpPr>
          <p:spPr>
            <a:xfrm>
              <a:off x="3760905" y="1635939"/>
              <a:ext cx="251243" cy="11478"/>
            </a:xfrm>
            <a:custGeom>
              <a:avLst/>
              <a:gdLst/>
              <a:ahLst/>
              <a:cxnLst/>
              <a:rect l="l" t="t" r="r" b="b"/>
              <a:pathLst>
                <a:path w="9653" h="441" extrusionOk="0">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6" name="Google Shape;25326;p76"/>
            <p:cNvSpPr/>
            <p:nvPr/>
          </p:nvSpPr>
          <p:spPr>
            <a:xfrm>
              <a:off x="3760905" y="1605461"/>
              <a:ext cx="165873" cy="11478"/>
            </a:xfrm>
            <a:custGeom>
              <a:avLst/>
              <a:gdLst/>
              <a:ahLst/>
              <a:cxnLst/>
              <a:rect l="l" t="t" r="r" b="b"/>
              <a:pathLst>
                <a:path w="6373" h="441" extrusionOk="0">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76"/>
            <p:cNvSpPr/>
            <p:nvPr/>
          </p:nvSpPr>
          <p:spPr>
            <a:xfrm>
              <a:off x="3937762" y="1605539"/>
              <a:ext cx="74387" cy="11478"/>
            </a:xfrm>
            <a:custGeom>
              <a:avLst/>
              <a:gdLst/>
              <a:ahLst/>
              <a:cxnLst/>
              <a:rect l="l" t="t" r="r" b="b"/>
              <a:pathLst>
                <a:path w="2858" h="441" extrusionOk="0">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76"/>
            <p:cNvSpPr/>
            <p:nvPr/>
          </p:nvSpPr>
          <p:spPr>
            <a:xfrm>
              <a:off x="3760905" y="1666443"/>
              <a:ext cx="92632" cy="11478"/>
            </a:xfrm>
            <a:custGeom>
              <a:avLst/>
              <a:gdLst/>
              <a:ahLst/>
              <a:cxnLst/>
              <a:rect l="l" t="t" r="r" b="b"/>
              <a:pathLst>
                <a:path w="3559" h="441" extrusionOk="0">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76"/>
            <p:cNvSpPr/>
            <p:nvPr/>
          </p:nvSpPr>
          <p:spPr>
            <a:xfrm>
              <a:off x="3876754" y="1666443"/>
              <a:ext cx="135395" cy="11478"/>
            </a:xfrm>
            <a:custGeom>
              <a:avLst/>
              <a:gdLst/>
              <a:ahLst/>
              <a:cxnLst/>
              <a:rect l="l" t="t" r="r" b="b"/>
              <a:pathLst>
                <a:path w="5202" h="441" extrusionOk="0">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76"/>
            <p:cNvSpPr/>
            <p:nvPr/>
          </p:nvSpPr>
          <p:spPr>
            <a:xfrm>
              <a:off x="3760905" y="1574957"/>
              <a:ext cx="43908" cy="11478"/>
            </a:xfrm>
            <a:custGeom>
              <a:avLst/>
              <a:gdLst/>
              <a:ahLst/>
              <a:cxnLst/>
              <a:rect l="l" t="t" r="r" b="b"/>
              <a:pathLst>
                <a:path w="1687" h="441" extrusionOk="0">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76"/>
            <p:cNvSpPr/>
            <p:nvPr/>
          </p:nvSpPr>
          <p:spPr>
            <a:xfrm>
              <a:off x="3815771" y="1574957"/>
              <a:ext cx="196377" cy="11478"/>
            </a:xfrm>
            <a:custGeom>
              <a:avLst/>
              <a:gdLst/>
              <a:ahLst/>
              <a:cxnLst/>
              <a:rect l="l" t="t" r="r" b="b"/>
              <a:pathLst>
                <a:path w="7545" h="441" extrusionOk="0">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76"/>
            <p:cNvSpPr/>
            <p:nvPr/>
          </p:nvSpPr>
          <p:spPr>
            <a:xfrm>
              <a:off x="3760905" y="1697026"/>
              <a:ext cx="190235" cy="11478"/>
            </a:xfrm>
            <a:custGeom>
              <a:avLst/>
              <a:gdLst/>
              <a:ahLst/>
              <a:cxnLst/>
              <a:rect l="l" t="t" r="r" b="b"/>
              <a:pathLst>
                <a:path w="7309" h="441" extrusionOk="0">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76"/>
            <p:cNvSpPr/>
            <p:nvPr/>
          </p:nvSpPr>
          <p:spPr>
            <a:xfrm>
              <a:off x="3962202" y="1697026"/>
              <a:ext cx="49947" cy="11478"/>
            </a:xfrm>
            <a:custGeom>
              <a:avLst/>
              <a:gdLst/>
              <a:ahLst/>
              <a:cxnLst/>
              <a:rect l="l" t="t" r="r" b="b"/>
              <a:pathLst>
                <a:path w="1919" h="441" extrusionOk="0">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76"/>
            <p:cNvSpPr/>
            <p:nvPr/>
          </p:nvSpPr>
          <p:spPr>
            <a:xfrm>
              <a:off x="3707887" y="1526233"/>
              <a:ext cx="389684" cy="339164"/>
            </a:xfrm>
            <a:custGeom>
              <a:avLst/>
              <a:gdLst/>
              <a:ahLst/>
              <a:cxnLst/>
              <a:rect l="l" t="t" r="r" b="b"/>
              <a:pathLst>
                <a:path w="14972" h="13031" extrusionOk="0">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35" name="Google Shape;25335;p76"/>
          <p:cNvGrpSpPr/>
          <p:nvPr/>
        </p:nvGrpSpPr>
        <p:grpSpPr>
          <a:xfrm>
            <a:off x="4660676" y="1985853"/>
            <a:ext cx="346921" cy="346921"/>
            <a:chOff x="4660676" y="1985853"/>
            <a:chExt cx="346921" cy="346921"/>
          </a:xfrm>
        </p:grpSpPr>
        <p:sp>
          <p:nvSpPr>
            <p:cNvPr id="25336" name="Google Shape;25336;p76"/>
            <p:cNvSpPr/>
            <p:nvPr/>
          </p:nvSpPr>
          <p:spPr>
            <a:xfrm>
              <a:off x="4665699" y="1990902"/>
              <a:ext cx="336848" cy="336848"/>
            </a:xfrm>
            <a:custGeom>
              <a:avLst/>
              <a:gdLst/>
              <a:ahLst/>
              <a:cxnLst/>
              <a:rect l="l" t="t" r="r" b="b"/>
              <a:pathLst>
                <a:path w="12942" h="12942" extrusionOk="0">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76"/>
            <p:cNvSpPr/>
            <p:nvPr/>
          </p:nvSpPr>
          <p:spPr>
            <a:xfrm>
              <a:off x="4967436" y="1990902"/>
              <a:ext cx="35111" cy="336848"/>
            </a:xfrm>
            <a:custGeom>
              <a:avLst/>
              <a:gdLst/>
              <a:ahLst/>
              <a:cxnLst/>
              <a:rect l="l" t="t" r="r" b="b"/>
              <a:pathLst>
                <a:path w="1349" h="12942" extrusionOk="0">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76"/>
            <p:cNvSpPr/>
            <p:nvPr/>
          </p:nvSpPr>
          <p:spPr>
            <a:xfrm>
              <a:off x="4875767" y="2079370"/>
              <a:ext cx="98202" cy="90029"/>
            </a:xfrm>
            <a:custGeom>
              <a:avLst/>
              <a:gdLst/>
              <a:ahLst/>
              <a:cxnLst/>
              <a:rect l="l" t="t" r="r" b="b"/>
              <a:pathLst>
                <a:path w="3773" h="3459" extrusionOk="0">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76"/>
            <p:cNvSpPr/>
            <p:nvPr/>
          </p:nvSpPr>
          <p:spPr>
            <a:xfrm>
              <a:off x="4875767" y="2205915"/>
              <a:ext cx="98202" cy="89951"/>
            </a:xfrm>
            <a:custGeom>
              <a:avLst/>
              <a:gdLst/>
              <a:ahLst/>
              <a:cxnLst/>
              <a:rect l="l" t="t" r="r" b="b"/>
              <a:pathLst>
                <a:path w="3773" h="3456" extrusionOk="0">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76"/>
            <p:cNvSpPr/>
            <p:nvPr/>
          </p:nvSpPr>
          <p:spPr>
            <a:xfrm>
              <a:off x="4938337" y="2079370"/>
              <a:ext cx="35632" cy="90029"/>
            </a:xfrm>
            <a:custGeom>
              <a:avLst/>
              <a:gdLst/>
              <a:ahLst/>
              <a:cxnLst/>
              <a:rect l="l" t="t" r="r" b="b"/>
              <a:pathLst>
                <a:path w="1369" h="3459" extrusionOk="0">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76"/>
            <p:cNvSpPr/>
            <p:nvPr/>
          </p:nvSpPr>
          <p:spPr>
            <a:xfrm>
              <a:off x="4938337" y="2205915"/>
              <a:ext cx="35632" cy="89951"/>
            </a:xfrm>
            <a:custGeom>
              <a:avLst/>
              <a:gdLst/>
              <a:ahLst/>
              <a:cxnLst/>
              <a:rect l="l" t="t" r="r" b="b"/>
              <a:pathLst>
                <a:path w="1369" h="3456" extrusionOk="0">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76"/>
            <p:cNvSpPr/>
            <p:nvPr/>
          </p:nvSpPr>
          <p:spPr>
            <a:xfrm>
              <a:off x="4665699" y="1990902"/>
              <a:ext cx="336848" cy="59082"/>
            </a:xfrm>
            <a:custGeom>
              <a:avLst/>
              <a:gdLst/>
              <a:ahLst/>
              <a:cxnLst/>
              <a:rect l="l" t="t" r="r" b="b"/>
              <a:pathLst>
                <a:path w="12942" h="2270" extrusionOk="0">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76"/>
            <p:cNvSpPr/>
            <p:nvPr/>
          </p:nvSpPr>
          <p:spPr>
            <a:xfrm>
              <a:off x="4967436" y="1990902"/>
              <a:ext cx="35111" cy="59004"/>
            </a:xfrm>
            <a:custGeom>
              <a:avLst/>
              <a:gdLst/>
              <a:ahLst/>
              <a:cxnLst/>
              <a:rect l="l" t="t" r="r" b="b"/>
              <a:pathLst>
                <a:path w="1349" h="2267" extrusionOk="0">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76"/>
            <p:cNvSpPr/>
            <p:nvPr/>
          </p:nvSpPr>
          <p:spPr>
            <a:xfrm>
              <a:off x="4684569" y="2010501"/>
              <a:ext cx="23008" cy="19703"/>
            </a:xfrm>
            <a:custGeom>
              <a:avLst/>
              <a:gdLst/>
              <a:ahLst/>
              <a:cxnLst/>
              <a:rect l="l" t="t" r="r" b="b"/>
              <a:pathLst>
                <a:path w="884" h="757" extrusionOk="0">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76"/>
            <p:cNvSpPr/>
            <p:nvPr/>
          </p:nvSpPr>
          <p:spPr>
            <a:xfrm>
              <a:off x="4722569" y="2010501"/>
              <a:ext cx="23008" cy="19703"/>
            </a:xfrm>
            <a:custGeom>
              <a:avLst/>
              <a:gdLst/>
              <a:ahLst/>
              <a:cxnLst/>
              <a:rect l="l" t="t" r="r" b="b"/>
              <a:pathLst>
                <a:path w="884" h="757" extrusionOk="0">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76"/>
            <p:cNvSpPr/>
            <p:nvPr/>
          </p:nvSpPr>
          <p:spPr>
            <a:xfrm>
              <a:off x="4760569" y="2010501"/>
              <a:ext cx="23008" cy="19703"/>
            </a:xfrm>
            <a:custGeom>
              <a:avLst/>
              <a:gdLst/>
              <a:ahLst/>
              <a:cxnLst/>
              <a:rect l="l" t="t" r="r" b="b"/>
              <a:pathLst>
                <a:path w="884" h="757" extrusionOk="0">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76"/>
            <p:cNvSpPr/>
            <p:nvPr/>
          </p:nvSpPr>
          <p:spPr>
            <a:xfrm>
              <a:off x="4690972" y="2010501"/>
              <a:ext cx="16606" cy="19677"/>
            </a:xfrm>
            <a:custGeom>
              <a:avLst/>
              <a:gdLst/>
              <a:ahLst/>
              <a:cxnLst/>
              <a:rect l="l" t="t" r="r" b="b"/>
              <a:pathLst>
                <a:path w="638" h="756" extrusionOk="0">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76"/>
            <p:cNvSpPr/>
            <p:nvPr/>
          </p:nvSpPr>
          <p:spPr>
            <a:xfrm>
              <a:off x="4728894" y="2010501"/>
              <a:ext cx="16684" cy="19677"/>
            </a:xfrm>
            <a:custGeom>
              <a:avLst/>
              <a:gdLst/>
              <a:ahLst/>
              <a:cxnLst/>
              <a:rect l="l" t="t" r="r" b="b"/>
              <a:pathLst>
                <a:path w="641" h="756" extrusionOk="0">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76"/>
            <p:cNvSpPr/>
            <p:nvPr/>
          </p:nvSpPr>
          <p:spPr>
            <a:xfrm>
              <a:off x="4766894" y="2010501"/>
              <a:ext cx="16684" cy="19677"/>
            </a:xfrm>
            <a:custGeom>
              <a:avLst/>
              <a:gdLst/>
              <a:ahLst/>
              <a:cxnLst/>
              <a:rect l="l" t="t" r="r" b="b"/>
              <a:pathLst>
                <a:path w="641" h="756" extrusionOk="0">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76"/>
            <p:cNvSpPr/>
            <p:nvPr/>
          </p:nvSpPr>
          <p:spPr>
            <a:xfrm>
              <a:off x="4660676" y="1985853"/>
              <a:ext cx="136384" cy="69181"/>
            </a:xfrm>
            <a:custGeom>
              <a:avLst/>
              <a:gdLst/>
              <a:ahLst/>
              <a:cxnLst/>
              <a:rect l="l" t="t" r="r" b="b"/>
              <a:pathLst>
                <a:path w="5240" h="2658" extrusionOk="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76"/>
            <p:cNvSpPr/>
            <p:nvPr/>
          </p:nvSpPr>
          <p:spPr>
            <a:xfrm>
              <a:off x="4687953" y="2079370"/>
              <a:ext cx="159731" cy="216497"/>
            </a:xfrm>
            <a:custGeom>
              <a:avLst/>
              <a:gdLst/>
              <a:ahLst/>
              <a:cxnLst/>
              <a:rect l="l" t="t" r="r" b="b"/>
              <a:pathLst>
                <a:path w="6137" h="8318" extrusionOk="0">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76"/>
            <p:cNvSpPr/>
            <p:nvPr/>
          </p:nvSpPr>
          <p:spPr>
            <a:xfrm>
              <a:off x="4811037" y="2079370"/>
              <a:ext cx="36647" cy="216497"/>
            </a:xfrm>
            <a:custGeom>
              <a:avLst/>
              <a:gdLst/>
              <a:ahLst/>
              <a:cxnLst/>
              <a:rect l="l" t="t" r="r" b="b"/>
              <a:pathLst>
                <a:path w="1408" h="8318" extrusionOk="0">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76"/>
            <p:cNvSpPr/>
            <p:nvPr/>
          </p:nvSpPr>
          <p:spPr>
            <a:xfrm>
              <a:off x="4682825" y="2005452"/>
              <a:ext cx="34825" cy="29775"/>
            </a:xfrm>
            <a:custGeom>
              <a:avLst/>
              <a:gdLst/>
              <a:ahLst/>
              <a:cxnLst/>
              <a:rect l="l" t="t" r="r" b="b"/>
              <a:pathLst>
                <a:path w="1338" h="1144" extrusionOk="0">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76"/>
            <p:cNvSpPr/>
            <p:nvPr/>
          </p:nvSpPr>
          <p:spPr>
            <a:xfrm>
              <a:off x="4720825" y="2005452"/>
              <a:ext cx="34825" cy="29775"/>
            </a:xfrm>
            <a:custGeom>
              <a:avLst/>
              <a:gdLst/>
              <a:ahLst/>
              <a:cxnLst/>
              <a:rect l="l" t="t" r="r" b="b"/>
              <a:pathLst>
                <a:path w="1338" h="1144" extrusionOk="0">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76"/>
            <p:cNvSpPr/>
            <p:nvPr/>
          </p:nvSpPr>
          <p:spPr>
            <a:xfrm>
              <a:off x="4758826" y="2005452"/>
              <a:ext cx="34747" cy="29775"/>
            </a:xfrm>
            <a:custGeom>
              <a:avLst/>
              <a:gdLst/>
              <a:ahLst/>
              <a:cxnLst/>
              <a:rect l="l" t="t" r="r" b="b"/>
              <a:pathLst>
                <a:path w="1335" h="1144" extrusionOk="0">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76"/>
            <p:cNvSpPr/>
            <p:nvPr/>
          </p:nvSpPr>
          <p:spPr>
            <a:xfrm>
              <a:off x="4660676" y="1985853"/>
              <a:ext cx="346921" cy="346921"/>
            </a:xfrm>
            <a:custGeom>
              <a:avLst/>
              <a:gdLst/>
              <a:ahLst/>
              <a:cxnLst/>
              <a:rect l="l" t="t" r="r" b="b"/>
              <a:pathLst>
                <a:path w="13329" h="13329" extrusionOk="0">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76"/>
            <p:cNvSpPr/>
            <p:nvPr/>
          </p:nvSpPr>
          <p:spPr>
            <a:xfrm>
              <a:off x="4682825" y="2082389"/>
              <a:ext cx="14966" cy="27771"/>
            </a:xfrm>
            <a:custGeom>
              <a:avLst/>
              <a:gdLst/>
              <a:ahLst/>
              <a:cxnLst/>
              <a:rect l="l" t="t" r="r" b="b"/>
              <a:pathLst>
                <a:path w="575" h="1067" extrusionOk="0">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76"/>
            <p:cNvSpPr/>
            <p:nvPr/>
          </p:nvSpPr>
          <p:spPr>
            <a:xfrm>
              <a:off x="4696073" y="2290557"/>
              <a:ext cx="31936" cy="10437"/>
            </a:xfrm>
            <a:custGeom>
              <a:avLst/>
              <a:gdLst/>
              <a:ahLst/>
              <a:cxnLst/>
              <a:rect l="l" t="t" r="r" b="b"/>
              <a:pathLst>
                <a:path w="1227" h="401" extrusionOk="0">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76"/>
            <p:cNvSpPr/>
            <p:nvPr/>
          </p:nvSpPr>
          <p:spPr>
            <a:xfrm>
              <a:off x="4699301" y="2074242"/>
              <a:ext cx="31623" cy="10177"/>
            </a:xfrm>
            <a:custGeom>
              <a:avLst/>
              <a:gdLst/>
              <a:ahLst/>
              <a:cxnLst/>
              <a:rect l="l" t="t" r="r" b="b"/>
              <a:pathLst>
                <a:path w="1215" h="391" extrusionOk="0">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76"/>
            <p:cNvSpPr/>
            <p:nvPr/>
          </p:nvSpPr>
          <p:spPr>
            <a:xfrm>
              <a:off x="4732460" y="2290817"/>
              <a:ext cx="31623" cy="10177"/>
            </a:xfrm>
            <a:custGeom>
              <a:avLst/>
              <a:gdLst/>
              <a:ahLst/>
              <a:cxnLst/>
              <a:rect l="l" t="t" r="r" b="b"/>
              <a:pathLst>
                <a:path w="1215" h="391" extrusionOk="0">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76"/>
            <p:cNvSpPr/>
            <p:nvPr/>
          </p:nvSpPr>
          <p:spPr>
            <a:xfrm>
              <a:off x="4735401" y="2074242"/>
              <a:ext cx="31597" cy="10177"/>
            </a:xfrm>
            <a:custGeom>
              <a:avLst/>
              <a:gdLst/>
              <a:ahLst/>
              <a:cxnLst/>
              <a:rect l="l" t="t" r="r" b="b"/>
              <a:pathLst>
                <a:path w="1214" h="391" extrusionOk="0">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76"/>
            <p:cNvSpPr/>
            <p:nvPr/>
          </p:nvSpPr>
          <p:spPr>
            <a:xfrm>
              <a:off x="4682825" y="2117968"/>
              <a:ext cx="10203" cy="28266"/>
            </a:xfrm>
            <a:custGeom>
              <a:avLst/>
              <a:gdLst/>
              <a:ahLst/>
              <a:cxnLst/>
              <a:rect l="l" t="t" r="r" b="b"/>
              <a:pathLst>
                <a:path w="392" h="1086" extrusionOk="0">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76"/>
            <p:cNvSpPr/>
            <p:nvPr/>
          </p:nvSpPr>
          <p:spPr>
            <a:xfrm>
              <a:off x="4682747" y="2262291"/>
              <a:ext cx="12832" cy="27901"/>
            </a:xfrm>
            <a:custGeom>
              <a:avLst/>
              <a:gdLst/>
              <a:ahLst/>
              <a:cxnLst/>
              <a:rect l="l" t="t" r="r" b="b"/>
              <a:pathLst>
                <a:path w="493" h="1072" extrusionOk="0">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76"/>
            <p:cNvSpPr/>
            <p:nvPr/>
          </p:nvSpPr>
          <p:spPr>
            <a:xfrm>
              <a:off x="4768534" y="2290817"/>
              <a:ext cx="31623" cy="10177"/>
            </a:xfrm>
            <a:custGeom>
              <a:avLst/>
              <a:gdLst/>
              <a:ahLst/>
              <a:cxnLst/>
              <a:rect l="l" t="t" r="r" b="b"/>
              <a:pathLst>
                <a:path w="1215" h="391" extrusionOk="0">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76"/>
            <p:cNvSpPr/>
            <p:nvPr/>
          </p:nvSpPr>
          <p:spPr>
            <a:xfrm>
              <a:off x="4682825" y="2154043"/>
              <a:ext cx="10203" cy="28188"/>
            </a:xfrm>
            <a:custGeom>
              <a:avLst/>
              <a:gdLst/>
              <a:ahLst/>
              <a:cxnLst/>
              <a:rect l="l" t="t" r="r" b="b"/>
              <a:pathLst>
                <a:path w="392" h="1083" extrusionOk="0">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76"/>
            <p:cNvSpPr/>
            <p:nvPr/>
          </p:nvSpPr>
          <p:spPr>
            <a:xfrm>
              <a:off x="4682825" y="2226217"/>
              <a:ext cx="10203" cy="28188"/>
            </a:xfrm>
            <a:custGeom>
              <a:avLst/>
              <a:gdLst/>
              <a:ahLst/>
              <a:cxnLst/>
              <a:rect l="l" t="t" r="r" b="b"/>
              <a:pathLst>
                <a:path w="392" h="1083" extrusionOk="0">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76"/>
            <p:cNvSpPr/>
            <p:nvPr/>
          </p:nvSpPr>
          <p:spPr>
            <a:xfrm>
              <a:off x="4682825" y="2190117"/>
              <a:ext cx="10203" cy="28188"/>
            </a:xfrm>
            <a:custGeom>
              <a:avLst/>
              <a:gdLst/>
              <a:ahLst/>
              <a:cxnLst/>
              <a:rect l="l" t="t" r="r" b="b"/>
              <a:pathLst>
                <a:path w="392" h="1083" extrusionOk="0">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76"/>
            <p:cNvSpPr/>
            <p:nvPr/>
          </p:nvSpPr>
          <p:spPr>
            <a:xfrm>
              <a:off x="4842530" y="2156932"/>
              <a:ext cx="10203" cy="28188"/>
            </a:xfrm>
            <a:custGeom>
              <a:avLst/>
              <a:gdLst/>
              <a:ahLst/>
              <a:cxnLst/>
              <a:rect l="l" t="t" r="r" b="b"/>
              <a:pathLst>
                <a:path w="392" h="1083" extrusionOk="0">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76"/>
            <p:cNvSpPr/>
            <p:nvPr/>
          </p:nvSpPr>
          <p:spPr>
            <a:xfrm>
              <a:off x="4842530" y="2120858"/>
              <a:ext cx="10203" cy="28188"/>
            </a:xfrm>
            <a:custGeom>
              <a:avLst/>
              <a:gdLst/>
              <a:ahLst/>
              <a:cxnLst/>
              <a:rect l="l" t="t" r="r" b="b"/>
              <a:pathLst>
                <a:path w="392" h="1083" extrusionOk="0">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76"/>
            <p:cNvSpPr/>
            <p:nvPr/>
          </p:nvSpPr>
          <p:spPr>
            <a:xfrm>
              <a:off x="4842530" y="2193006"/>
              <a:ext cx="10203" cy="28188"/>
            </a:xfrm>
            <a:custGeom>
              <a:avLst/>
              <a:gdLst/>
              <a:ahLst/>
              <a:cxnLst/>
              <a:rect l="l" t="t" r="r" b="b"/>
              <a:pathLst>
                <a:path w="392" h="1083" extrusionOk="0">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76"/>
            <p:cNvSpPr/>
            <p:nvPr/>
          </p:nvSpPr>
          <p:spPr>
            <a:xfrm>
              <a:off x="4839407" y="2084809"/>
              <a:ext cx="13326" cy="28162"/>
            </a:xfrm>
            <a:custGeom>
              <a:avLst/>
              <a:gdLst/>
              <a:ahLst/>
              <a:cxnLst/>
              <a:rect l="l" t="t" r="r" b="b"/>
              <a:pathLst>
                <a:path w="512" h="1082" extrusionOk="0">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76"/>
            <p:cNvSpPr/>
            <p:nvPr/>
          </p:nvSpPr>
          <p:spPr>
            <a:xfrm>
              <a:off x="4842530" y="2229002"/>
              <a:ext cx="10203" cy="28266"/>
            </a:xfrm>
            <a:custGeom>
              <a:avLst/>
              <a:gdLst/>
              <a:ahLst/>
              <a:cxnLst/>
              <a:rect l="l" t="t" r="r" b="b"/>
              <a:pathLst>
                <a:path w="392" h="1086" extrusionOk="0">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3" name="Google Shape;25373;p76"/>
            <p:cNvSpPr/>
            <p:nvPr/>
          </p:nvSpPr>
          <p:spPr>
            <a:xfrm>
              <a:off x="4807471" y="2074242"/>
              <a:ext cx="31884" cy="10463"/>
            </a:xfrm>
            <a:custGeom>
              <a:avLst/>
              <a:gdLst/>
              <a:ahLst/>
              <a:cxnLst/>
              <a:rect l="l" t="t" r="r" b="b"/>
              <a:pathLst>
                <a:path w="1225" h="402" extrusionOk="0">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76"/>
            <p:cNvSpPr/>
            <p:nvPr/>
          </p:nvSpPr>
          <p:spPr>
            <a:xfrm>
              <a:off x="4771475" y="2074242"/>
              <a:ext cx="31623" cy="10177"/>
            </a:xfrm>
            <a:custGeom>
              <a:avLst/>
              <a:gdLst/>
              <a:ahLst/>
              <a:cxnLst/>
              <a:rect l="l" t="t" r="r" b="b"/>
              <a:pathLst>
                <a:path w="1215" h="391" extrusionOk="0">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76"/>
            <p:cNvSpPr/>
            <p:nvPr/>
          </p:nvSpPr>
          <p:spPr>
            <a:xfrm>
              <a:off x="4804634" y="2290817"/>
              <a:ext cx="31701" cy="10177"/>
            </a:xfrm>
            <a:custGeom>
              <a:avLst/>
              <a:gdLst/>
              <a:ahLst/>
              <a:cxnLst/>
              <a:rect l="l" t="t" r="r" b="b"/>
              <a:pathLst>
                <a:path w="1218" h="391" extrusionOk="0">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76"/>
            <p:cNvSpPr/>
            <p:nvPr/>
          </p:nvSpPr>
          <p:spPr>
            <a:xfrm>
              <a:off x="4838886" y="2265128"/>
              <a:ext cx="13925" cy="27589"/>
            </a:xfrm>
            <a:custGeom>
              <a:avLst/>
              <a:gdLst/>
              <a:ahLst/>
              <a:cxnLst/>
              <a:rect l="l" t="t" r="r" b="b"/>
              <a:pathLst>
                <a:path w="535" h="1060" extrusionOk="0">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76"/>
            <p:cNvSpPr/>
            <p:nvPr/>
          </p:nvSpPr>
          <p:spPr>
            <a:xfrm>
              <a:off x="4870640" y="2074242"/>
              <a:ext cx="108457" cy="100206"/>
            </a:xfrm>
            <a:custGeom>
              <a:avLst/>
              <a:gdLst/>
              <a:ahLst/>
              <a:cxnLst/>
              <a:rect l="l" t="t" r="r" b="b"/>
              <a:pathLst>
                <a:path w="4167" h="3850" extrusionOk="0">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76"/>
            <p:cNvSpPr/>
            <p:nvPr/>
          </p:nvSpPr>
          <p:spPr>
            <a:xfrm>
              <a:off x="4870640" y="2200788"/>
              <a:ext cx="108457" cy="100206"/>
            </a:xfrm>
            <a:custGeom>
              <a:avLst/>
              <a:gdLst/>
              <a:ahLst/>
              <a:cxnLst/>
              <a:rect l="l" t="t" r="r" b="b"/>
              <a:pathLst>
                <a:path w="4167" h="3850" extrusionOk="0">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79" name="Google Shape;25379;p76"/>
          <p:cNvGrpSpPr/>
          <p:nvPr/>
        </p:nvGrpSpPr>
        <p:grpSpPr>
          <a:xfrm>
            <a:off x="3238846" y="2464342"/>
            <a:ext cx="383177" cy="291976"/>
            <a:chOff x="3238846" y="2464342"/>
            <a:chExt cx="383177" cy="291976"/>
          </a:xfrm>
        </p:grpSpPr>
        <p:sp>
          <p:nvSpPr>
            <p:cNvPr id="25380" name="Google Shape;25380;p76"/>
            <p:cNvSpPr/>
            <p:nvPr/>
          </p:nvSpPr>
          <p:spPr>
            <a:xfrm>
              <a:off x="3537745" y="2516007"/>
              <a:ext cx="78135" cy="234195"/>
            </a:xfrm>
            <a:custGeom>
              <a:avLst/>
              <a:gdLst/>
              <a:ahLst/>
              <a:cxnLst/>
              <a:rect l="l" t="t" r="r" b="b"/>
              <a:pathLst>
                <a:path w="3002" h="8998" extrusionOk="0">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76"/>
            <p:cNvSpPr/>
            <p:nvPr/>
          </p:nvSpPr>
          <p:spPr>
            <a:xfrm>
              <a:off x="3446727" y="2516007"/>
              <a:ext cx="143151" cy="143151"/>
            </a:xfrm>
            <a:custGeom>
              <a:avLst/>
              <a:gdLst/>
              <a:ahLst/>
              <a:cxnLst/>
              <a:rect l="l" t="t" r="r" b="b"/>
              <a:pathLst>
                <a:path w="5500" h="5500" extrusionOk="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76"/>
            <p:cNvSpPr/>
            <p:nvPr/>
          </p:nvSpPr>
          <p:spPr>
            <a:xfrm>
              <a:off x="3245066" y="2470485"/>
              <a:ext cx="331720" cy="279692"/>
            </a:xfrm>
            <a:custGeom>
              <a:avLst/>
              <a:gdLst/>
              <a:ahLst/>
              <a:cxnLst/>
              <a:rect l="l" t="t" r="r" b="b"/>
              <a:pathLst>
                <a:path w="12745" h="10746" extrusionOk="0">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76"/>
            <p:cNvSpPr/>
            <p:nvPr/>
          </p:nvSpPr>
          <p:spPr>
            <a:xfrm>
              <a:off x="3245066" y="2470485"/>
              <a:ext cx="292705" cy="97551"/>
            </a:xfrm>
            <a:custGeom>
              <a:avLst/>
              <a:gdLst/>
              <a:ahLst/>
              <a:cxnLst/>
              <a:rect l="l" t="t" r="r" b="b"/>
              <a:pathLst>
                <a:path w="11246" h="3748" extrusionOk="0">
                  <a:moveTo>
                    <a:pt x="0" y="1"/>
                  </a:moveTo>
                  <a:lnTo>
                    <a:pt x="0" y="3748"/>
                  </a:lnTo>
                  <a:lnTo>
                    <a:pt x="11245" y="3748"/>
                  </a:lnTo>
                  <a:lnTo>
                    <a:pt x="11245" y="1"/>
                  </a:lnTo>
                  <a:close/>
                </a:path>
              </a:pathLst>
            </a:custGeom>
            <a:solidFill>
              <a:srgbClr val="B6C5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4" name="Google Shape;25384;p76"/>
            <p:cNvSpPr/>
            <p:nvPr/>
          </p:nvSpPr>
          <p:spPr>
            <a:xfrm>
              <a:off x="3284081" y="2594037"/>
              <a:ext cx="78135" cy="65121"/>
            </a:xfrm>
            <a:custGeom>
              <a:avLst/>
              <a:gdLst/>
              <a:ahLst/>
              <a:cxnLst/>
              <a:rect l="l" t="t" r="r" b="b"/>
              <a:pathLst>
                <a:path w="3002" h="2502" extrusionOk="0">
                  <a:moveTo>
                    <a:pt x="0" y="0"/>
                  </a:moveTo>
                  <a:lnTo>
                    <a:pt x="0" y="2502"/>
                  </a:lnTo>
                  <a:lnTo>
                    <a:pt x="3001" y="2502"/>
                  </a:lnTo>
                  <a:lnTo>
                    <a:pt x="3001" y="0"/>
                  </a:lnTo>
                  <a:close/>
                </a:path>
              </a:pathLst>
            </a:custGeom>
            <a:solidFill>
              <a:srgbClr val="D6DF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5" name="Google Shape;25385;p76"/>
            <p:cNvSpPr/>
            <p:nvPr/>
          </p:nvSpPr>
          <p:spPr>
            <a:xfrm>
              <a:off x="3238846" y="2464342"/>
              <a:ext cx="383177" cy="291976"/>
            </a:xfrm>
            <a:custGeom>
              <a:avLst/>
              <a:gdLst/>
              <a:ahLst/>
              <a:cxnLst/>
              <a:rect l="l" t="t" r="r" b="b"/>
              <a:pathLst>
                <a:path w="14722" h="11218" extrusionOk="0">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6" name="Google Shape;25386;p76"/>
            <p:cNvSpPr/>
            <p:nvPr/>
          </p:nvSpPr>
          <p:spPr>
            <a:xfrm>
              <a:off x="3277835" y="2490370"/>
              <a:ext cx="51404" cy="58067"/>
            </a:xfrm>
            <a:custGeom>
              <a:avLst/>
              <a:gdLst/>
              <a:ahLst/>
              <a:cxnLst/>
              <a:rect l="l" t="t" r="r" b="b"/>
              <a:pathLst>
                <a:path w="1975" h="2231" extrusionOk="0">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7" name="Google Shape;25387;p76"/>
            <p:cNvSpPr/>
            <p:nvPr/>
          </p:nvSpPr>
          <p:spPr>
            <a:xfrm>
              <a:off x="3336553" y="2490370"/>
              <a:ext cx="44976" cy="57807"/>
            </a:xfrm>
            <a:custGeom>
              <a:avLst/>
              <a:gdLst/>
              <a:ahLst/>
              <a:cxnLst/>
              <a:rect l="l" t="t" r="r" b="b"/>
              <a:pathLst>
                <a:path w="1728" h="2221" extrusionOk="0">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8" name="Google Shape;25388;p76"/>
            <p:cNvSpPr/>
            <p:nvPr/>
          </p:nvSpPr>
          <p:spPr>
            <a:xfrm>
              <a:off x="3387723" y="2490396"/>
              <a:ext cx="65798" cy="57781"/>
            </a:xfrm>
            <a:custGeom>
              <a:avLst/>
              <a:gdLst/>
              <a:ahLst/>
              <a:cxnLst/>
              <a:rect l="l" t="t" r="r" b="b"/>
              <a:pathLst>
                <a:path w="2528" h="2220" extrusionOk="0">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76"/>
            <p:cNvSpPr/>
            <p:nvPr/>
          </p:nvSpPr>
          <p:spPr>
            <a:xfrm>
              <a:off x="3459819" y="2490370"/>
              <a:ext cx="45340" cy="57807"/>
            </a:xfrm>
            <a:custGeom>
              <a:avLst/>
              <a:gdLst/>
              <a:ahLst/>
              <a:cxnLst/>
              <a:rect l="l" t="t" r="r" b="b"/>
              <a:pathLst>
                <a:path w="1742" h="2221" extrusionOk="0">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76"/>
            <p:cNvSpPr/>
            <p:nvPr/>
          </p:nvSpPr>
          <p:spPr>
            <a:xfrm>
              <a:off x="3278043" y="2587973"/>
              <a:ext cx="90211" cy="77224"/>
            </a:xfrm>
            <a:custGeom>
              <a:avLst/>
              <a:gdLst/>
              <a:ahLst/>
              <a:cxnLst/>
              <a:rect l="l" t="t" r="r" b="b"/>
              <a:pathLst>
                <a:path w="3466" h="2967" extrusionOk="0">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76"/>
            <p:cNvSpPr/>
            <p:nvPr/>
          </p:nvSpPr>
          <p:spPr>
            <a:xfrm>
              <a:off x="3401283" y="2620481"/>
              <a:ext cx="103876" cy="12233"/>
            </a:xfrm>
            <a:custGeom>
              <a:avLst/>
              <a:gdLst/>
              <a:ahLst/>
              <a:cxnLst/>
              <a:rect l="l" t="t" r="r" b="b"/>
              <a:pathLst>
                <a:path w="3991" h="470" extrusionOk="0">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76"/>
            <p:cNvSpPr/>
            <p:nvPr/>
          </p:nvSpPr>
          <p:spPr>
            <a:xfrm>
              <a:off x="3401283" y="2587973"/>
              <a:ext cx="103876" cy="12233"/>
            </a:xfrm>
            <a:custGeom>
              <a:avLst/>
              <a:gdLst/>
              <a:ahLst/>
              <a:cxnLst/>
              <a:rect l="l" t="t" r="r" b="b"/>
              <a:pathLst>
                <a:path w="3991" h="470" extrusionOk="0">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76"/>
            <p:cNvSpPr/>
            <p:nvPr/>
          </p:nvSpPr>
          <p:spPr>
            <a:xfrm>
              <a:off x="3401283" y="2652990"/>
              <a:ext cx="103876" cy="12233"/>
            </a:xfrm>
            <a:custGeom>
              <a:avLst/>
              <a:gdLst/>
              <a:ahLst/>
              <a:cxnLst/>
              <a:rect l="l" t="t" r="r" b="b"/>
              <a:pathLst>
                <a:path w="3991" h="470" extrusionOk="0">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76"/>
            <p:cNvSpPr/>
            <p:nvPr/>
          </p:nvSpPr>
          <p:spPr>
            <a:xfrm>
              <a:off x="3401283" y="2685498"/>
              <a:ext cx="103876" cy="12233"/>
            </a:xfrm>
            <a:custGeom>
              <a:avLst/>
              <a:gdLst/>
              <a:ahLst/>
              <a:cxnLst/>
              <a:rect l="l" t="t" r="r" b="b"/>
              <a:pathLst>
                <a:path w="3991" h="470" extrusionOk="0">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76"/>
            <p:cNvSpPr/>
            <p:nvPr/>
          </p:nvSpPr>
          <p:spPr>
            <a:xfrm>
              <a:off x="3271536" y="2685498"/>
              <a:ext cx="104969" cy="12207"/>
            </a:xfrm>
            <a:custGeom>
              <a:avLst/>
              <a:gdLst/>
              <a:ahLst/>
              <a:cxnLst/>
              <a:rect l="l" t="t" r="r" b="b"/>
              <a:pathLst>
                <a:path w="4033" h="469" extrusionOk="0">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76"/>
            <p:cNvSpPr/>
            <p:nvPr/>
          </p:nvSpPr>
          <p:spPr>
            <a:xfrm>
              <a:off x="3269792" y="2718006"/>
              <a:ext cx="105255" cy="12233"/>
            </a:xfrm>
            <a:custGeom>
              <a:avLst/>
              <a:gdLst/>
              <a:ahLst/>
              <a:cxnLst/>
              <a:rect l="l" t="t" r="r" b="b"/>
              <a:pathLst>
                <a:path w="4044" h="470" extrusionOk="0">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7" name="Google Shape;25397;p76"/>
            <p:cNvSpPr/>
            <p:nvPr/>
          </p:nvSpPr>
          <p:spPr>
            <a:xfrm>
              <a:off x="3401283" y="2718006"/>
              <a:ext cx="103876" cy="12233"/>
            </a:xfrm>
            <a:custGeom>
              <a:avLst/>
              <a:gdLst/>
              <a:ahLst/>
              <a:cxnLst/>
              <a:rect l="l" t="t" r="r" b="b"/>
              <a:pathLst>
                <a:path w="3991" h="470" extrusionOk="0">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98" name="Google Shape;25398;p76"/>
          <p:cNvGrpSpPr/>
          <p:nvPr/>
        </p:nvGrpSpPr>
        <p:grpSpPr>
          <a:xfrm>
            <a:off x="6161858" y="3847218"/>
            <a:ext cx="347434" cy="347434"/>
            <a:chOff x="2775123" y="1408261"/>
            <a:chExt cx="3847554" cy="3847554"/>
          </a:xfrm>
        </p:grpSpPr>
        <p:sp>
          <p:nvSpPr>
            <p:cNvPr id="25399" name="Google Shape;25399;p76"/>
            <p:cNvSpPr/>
            <p:nvPr/>
          </p:nvSpPr>
          <p:spPr>
            <a:xfrm>
              <a:off x="2775123" y="1408261"/>
              <a:ext cx="3847554" cy="3847554"/>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76"/>
            <p:cNvSpPr/>
            <p:nvPr/>
          </p:nvSpPr>
          <p:spPr>
            <a:xfrm>
              <a:off x="2887575" y="1520575"/>
              <a:ext cx="3622913" cy="3622913"/>
            </a:xfrm>
            <a:custGeom>
              <a:avLst/>
              <a:gdLst/>
              <a:ahLst/>
              <a:cxnLst/>
              <a:rect l="l" t="t" r="r" b="b"/>
              <a:pathLst>
                <a:path w="208483" h="208483" extrusionOk="0">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B3C3C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401" name="Google Shape;25401;p76"/>
            <p:cNvGrpSpPr/>
            <p:nvPr/>
          </p:nvGrpSpPr>
          <p:grpSpPr>
            <a:xfrm>
              <a:off x="3503656" y="1972170"/>
              <a:ext cx="2391038" cy="2719924"/>
              <a:chOff x="1512725" y="258500"/>
              <a:chExt cx="4570900" cy="5199625"/>
            </a:xfrm>
          </p:grpSpPr>
          <p:sp>
            <p:nvSpPr>
              <p:cNvPr id="25402" name="Google Shape;25402;p76"/>
              <p:cNvSpPr/>
              <p:nvPr/>
            </p:nvSpPr>
            <p:spPr>
              <a:xfrm>
                <a:off x="1616300" y="358975"/>
                <a:ext cx="4365375" cy="4995600"/>
              </a:xfrm>
              <a:custGeom>
                <a:avLst/>
                <a:gdLst/>
                <a:ahLst/>
                <a:cxnLst/>
                <a:rect l="l" t="t" r="r" b="b"/>
                <a:pathLst>
                  <a:path w="174615" h="199824" extrusionOk="0">
                    <a:moveTo>
                      <a:pt x="119585" y="1"/>
                    </a:moveTo>
                    <a:cubicBezTo>
                      <a:pt x="114366" y="1"/>
                      <a:pt x="106537" y="59"/>
                      <a:pt x="106537" y="59"/>
                    </a:cubicBezTo>
                    <a:lnTo>
                      <a:pt x="91858" y="59"/>
                    </a:lnTo>
                    <a:lnTo>
                      <a:pt x="91858" y="89209"/>
                    </a:lnTo>
                    <a:lnTo>
                      <a:pt x="91793" y="138041"/>
                    </a:lnTo>
                    <a:cubicBezTo>
                      <a:pt x="91793" y="151089"/>
                      <a:pt x="83279" y="162180"/>
                      <a:pt x="71438" y="166061"/>
                    </a:cubicBezTo>
                    <a:cubicBezTo>
                      <a:pt x="68466" y="167014"/>
                      <a:pt x="65290" y="167557"/>
                      <a:pt x="61932" y="167557"/>
                    </a:cubicBezTo>
                    <a:cubicBezTo>
                      <a:pt x="61494" y="167557"/>
                      <a:pt x="61053" y="167548"/>
                      <a:pt x="60608" y="167529"/>
                    </a:cubicBezTo>
                    <a:cubicBezTo>
                      <a:pt x="45114" y="166746"/>
                      <a:pt x="32620" y="154025"/>
                      <a:pt x="32425" y="138498"/>
                    </a:cubicBezTo>
                    <a:cubicBezTo>
                      <a:pt x="32196" y="121992"/>
                      <a:pt x="45571" y="108520"/>
                      <a:pt x="62109" y="108520"/>
                    </a:cubicBezTo>
                    <a:cubicBezTo>
                      <a:pt x="65371" y="108520"/>
                      <a:pt x="68502" y="109042"/>
                      <a:pt x="71438" y="110021"/>
                    </a:cubicBezTo>
                    <a:lnTo>
                      <a:pt x="71438" y="77009"/>
                    </a:lnTo>
                    <a:cubicBezTo>
                      <a:pt x="68404" y="76553"/>
                      <a:pt x="65273" y="76324"/>
                      <a:pt x="62109" y="76324"/>
                    </a:cubicBezTo>
                    <a:cubicBezTo>
                      <a:pt x="47952" y="76324"/>
                      <a:pt x="34545" y="80956"/>
                      <a:pt x="23650" y="89568"/>
                    </a:cubicBezTo>
                    <a:cubicBezTo>
                      <a:pt x="21758" y="91068"/>
                      <a:pt x="19899" y="92667"/>
                      <a:pt x="18202" y="94428"/>
                    </a:cubicBezTo>
                    <a:cubicBezTo>
                      <a:pt x="6590" y="105943"/>
                      <a:pt x="1" y="121731"/>
                      <a:pt x="66" y="138074"/>
                    </a:cubicBezTo>
                    <a:cubicBezTo>
                      <a:pt x="66" y="154547"/>
                      <a:pt x="6525" y="170041"/>
                      <a:pt x="18235" y="181719"/>
                    </a:cubicBezTo>
                    <a:cubicBezTo>
                      <a:pt x="29978" y="193364"/>
                      <a:pt x="45571" y="199823"/>
                      <a:pt x="62174" y="199823"/>
                    </a:cubicBezTo>
                    <a:cubicBezTo>
                      <a:pt x="65306" y="199823"/>
                      <a:pt x="68437" y="199562"/>
                      <a:pt x="71503" y="199138"/>
                    </a:cubicBezTo>
                    <a:cubicBezTo>
                      <a:pt x="84551" y="197181"/>
                      <a:pt x="96588" y="191179"/>
                      <a:pt x="106080" y="181719"/>
                    </a:cubicBezTo>
                    <a:cubicBezTo>
                      <a:pt x="117726" y="170106"/>
                      <a:pt x="124184" y="154710"/>
                      <a:pt x="124250" y="138335"/>
                    </a:cubicBezTo>
                    <a:lnTo>
                      <a:pt x="124054" y="65233"/>
                    </a:lnTo>
                    <a:lnTo>
                      <a:pt x="124054" y="65233"/>
                    </a:lnTo>
                    <a:cubicBezTo>
                      <a:pt x="129697" y="69539"/>
                      <a:pt x="135797" y="73127"/>
                      <a:pt x="142354" y="75900"/>
                    </a:cubicBezTo>
                    <a:cubicBezTo>
                      <a:pt x="152596" y="80239"/>
                      <a:pt x="161762" y="82424"/>
                      <a:pt x="172951" y="82424"/>
                    </a:cubicBezTo>
                    <a:lnTo>
                      <a:pt x="174615" y="81576"/>
                    </a:lnTo>
                    <a:cubicBezTo>
                      <a:pt x="174615" y="81576"/>
                      <a:pt x="174549" y="50000"/>
                      <a:pt x="174484" y="50000"/>
                    </a:cubicBezTo>
                    <a:cubicBezTo>
                      <a:pt x="146790" y="50000"/>
                      <a:pt x="124380" y="27721"/>
                      <a:pt x="124152" y="59"/>
                    </a:cubicBezTo>
                    <a:cubicBezTo>
                      <a:pt x="124152" y="15"/>
                      <a:pt x="122195" y="1"/>
                      <a:pt x="11958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76"/>
              <p:cNvSpPr/>
              <p:nvPr/>
            </p:nvSpPr>
            <p:spPr>
              <a:xfrm>
                <a:off x="2197750" y="2419075"/>
                <a:ext cx="229175" cy="204450"/>
              </a:xfrm>
              <a:custGeom>
                <a:avLst/>
                <a:gdLst/>
                <a:ahLst/>
                <a:cxnLst/>
                <a:rect l="l" t="t" r="r" b="b"/>
                <a:pathLst>
                  <a:path w="9167" h="8178" extrusionOk="0">
                    <a:moveTo>
                      <a:pt x="4579" y="0"/>
                    </a:moveTo>
                    <a:cubicBezTo>
                      <a:pt x="3823" y="0"/>
                      <a:pt x="3059" y="217"/>
                      <a:pt x="2382" y="673"/>
                    </a:cubicBezTo>
                    <a:cubicBezTo>
                      <a:pt x="2317" y="673"/>
                      <a:pt x="2317" y="705"/>
                      <a:pt x="2284" y="705"/>
                    </a:cubicBezTo>
                    <a:cubicBezTo>
                      <a:pt x="490" y="1912"/>
                      <a:pt x="1" y="4293"/>
                      <a:pt x="1142" y="6087"/>
                    </a:cubicBezTo>
                    <a:cubicBezTo>
                      <a:pt x="1175" y="6153"/>
                      <a:pt x="1240" y="6218"/>
                      <a:pt x="1273" y="6316"/>
                    </a:cubicBezTo>
                    <a:cubicBezTo>
                      <a:pt x="2026" y="7508"/>
                      <a:pt x="3315" y="8177"/>
                      <a:pt x="4642" y="8177"/>
                    </a:cubicBezTo>
                    <a:cubicBezTo>
                      <a:pt x="5385" y="8177"/>
                      <a:pt x="6139" y="7967"/>
                      <a:pt x="6818" y="7523"/>
                    </a:cubicBezTo>
                    <a:cubicBezTo>
                      <a:pt x="6851" y="7523"/>
                      <a:pt x="6851" y="7490"/>
                      <a:pt x="6883" y="7490"/>
                    </a:cubicBezTo>
                    <a:cubicBezTo>
                      <a:pt x="8612" y="6348"/>
                      <a:pt x="9167" y="4032"/>
                      <a:pt x="8123" y="2173"/>
                    </a:cubicBezTo>
                    <a:cubicBezTo>
                      <a:pt x="8090" y="2108"/>
                      <a:pt x="8025" y="2075"/>
                      <a:pt x="7992" y="1977"/>
                    </a:cubicBezTo>
                    <a:cubicBezTo>
                      <a:pt x="7259" y="700"/>
                      <a:pt x="5934" y="0"/>
                      <a:pt x="45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76"/>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76"/>
              <p:cNvSpPr/>
              <p:nvPr/>
            </p:nvSpPr>
            <p:spPr>
              <a:xfrm>
                <a:off x="4254425" y="4678500"/>
                <a:ext cx="238150" cy="212225"/>
              </a:xfrm>
              <a:custGeom>
                <a:avLst/>
                <a:gdLst/>
                <a:ahLst/>
                <a:cxnLst/>
                <a:rect l="l" t="t" r="r" b="b"/>
                <a:pathLst>
                  <a:path w="9526" h="8489" extrusionOk="0">
                    <a:moveTo>
                      <a:pt x="4871" y="1"/>
                    </a:moveTo>
                    <a:cubicBezTo>
                      <a:pt x="3710" y="1"/>
                      <a:pt x="2556" y="505"/>
                      <a:pt x="1762" y="1468"/>
                    </a:cubicBezTo>
                    <a:cubicBezTo>
                      <a:pt x="1632" y="1599"/>
                      <a:pt x="1567" y="1729"/>
                      <a:pt x="1436" y="1892"/>
                    </a:cubicBezTo>
                    <a:cubicBezTo>
                      <a:pt x="1" y="3588"/>
                      <a:pt x="294" y="6165"/>
                      <a:pt x="2056" y="7535"/>
                    </a:cubicBezTo>
                    <a:cubicBezTo>
                      <a:pt x="2089" y="7601"/>
                      <a:pt x="2121" y="7633"/>
                      <a:pt x="2186" y="7633"/>
                    </a:cubicBezTo>
                    <a:cubicBezTo>
                      <a:pt x="2903" y="8212"/>
                      <a:pt x="3766" y="8488"/>
                      <a:pt x="4627" y="8488"/>
                    </a:cubicBezTo>
                    <a:cubicBezTo>
                      <a:pt x="5802" y="8488"/>
                      <a:pt x="6974" y="7974"/>
                      <a:pt x="7764" y="7013"/>
                    </a:cubicBezTo>
                    <a:cubicBezTo>
                      <a:pt x="7895" y="6883"/>
                      <a:pt x="7960" y="6752"/>
                      <a:pt x="8091" y="6589"/>
                    </a:cubicBezTo>
                    <a:cubicBezTo>
                      <a:pt x="9526" y="4828"/>
                      <a:pt x="9200" y="2186"/>
                      <a:pt x="7340" y="848"/>
                    </a:cubicBezTo>
                    <a:cubicBezTo>
                      <a:pt x="7340" y="848"/>
                      <a:pt x="7308" y="816"/>
                      <a:pt x="7275" y="816"/>
                    </a:cubicBezTo>
                    <a:cubicBezTo>
                      <a:pt x="6561" y="267"/>
                      <a:pt x="5715" y="1"/>
                      <a:pt x="4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76"/>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407" name="Google Shape;25407;p76"/>
            <p:cNvSpPr/>
            <p:nvPr/>
          </p:nvSpPr>
          <p:spPr>
            <a:xfrm>
              <a:off x="4465397" y="1520575"/>
              <a:ext cx="2111987" cy="3622915"/>
            </a:xfrm>
            <a:custGeom>
              <a:avLst/>
              <a:gdLst/>
              <a:ahLst/>
              <a:cxnLst/>
              <a:rect l="l" t="t" r="r" b="b"/>
              <a:pathLst>
                <a:path w="7672" h="13160" extrusionOk="0">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408" name="Google Shape;25408;p76"/>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s" sz="2400">
                <a:solidFill>
                  <a:srgbClr val="FFFFFF"/>
                </a:solidFill>
              </a:rPr>
              <a:t>SEO &amp; Marketing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412"/>
        <p:cNvGrpSpPr/>
        <p:nvPr/>
      </p:nvGrpSpPr>
      <p:grpSpPr>
        <a:xfrm>
          <a:off x="0" y="0"/>
          <a:ext cx="0" cy="0"/>
          <a:chOff x="0" y="0"/>
          <a:chExt cx="0" cy="0"/>
        </a:xfrm>
      </p:grpSpPr>
      <p:pic>
        <p:nvPicPr>
          <p:cNvPr id="25413" name="Google Shape;25413;p7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8411"/>
        <p:cNvGrpSpPr/>
        <p:nvPr/>
      </p:nvGrpSpPr>
      <p:grpSpPr>
        <a:xfrm>
          <a:off x="0" y="0"/>
          <a:ext cx="0" cy="0"/>
          <a:chOff x="0" y="0"/>
          <a:chExt cx="0" cy="0"/>
        </a:xfrm>
      </p:grpSpPr>
      <p:sp>
        <p:nvSpPr>
          <p:cNvPr id="8413" name="Google Shape;8413;p39"/>
          <p:cNvSpPr txBox="1">
            <a:spLocks noGrp="1"/>
          </p:cNvSpPr>
          <p:nvPr>
            <p:ph type="subTitle" idx="1"/>
          </p:nvPr>
        </p:nvSpPr>
        <p:spPr>
          <a:xfrm>
            <a:off x="1324876" y="1454840"/>
            <a:ext cx="7595603" cy="1478400"/>
          </a:xfrm>
          <a:prstGeom prst="rect">
            <a:avLst/>
          </a:prstGeom>
        </p:spPr>
        <p:txBody>
          <a:bodyPr spcFirstLastPara="1" wrap="square" lIns="91425" tIns="91425" rIns="91425" bIns="91425" anchor="ctr" anchorCtr="0">
            <a:noAutofit/>
          </a:bodyPr>
          <a:lstStyle/>
          <a:p>
            <a:pPr marL="0" lvl="0" indent="0" algn="just" rtl="0">
              <a:spcBef>
                <a:spcPts val="0"/>
              </a:spcBef>
              <a:spcAft>
                <a:spcPts val="0"/>
              </a:spcAft>
              <a:buNone/>
            </a:pPr>
            <a:endParaRPr lang="vi-VN" sz="3600" smtClean="0"/>
          </a:p>
          <a:p>
            <a:pPr marL="0" lvl="0" indent="0" algn="just" rtl="0">
              <a:spcBef>
                <a:spcPts val="0"/>
              </a:spcBef>
              <a:spcAft>
                <a:spcPts val="0"/>
              </a:spcAft>
              <a:buNone/>
            </a:pPr>
            <a:r>
              <a:rPr lang="vi-VN" sz="3600" b="1" smtClean="0">
                <a:solidFill>
                  <a:srgbClr val="C00000"/>
                </a:solidFill>
              </a:rPr>
              <a:t>Câu hỏi: </a:t>
            </a:r>
          </a:p>
          <a:p>
            <a:pPr marL="0" lvl="0" indent="0" algn="just" rtl="0">
              <a:spcBef>
                <a:spcPts val="0"/>
              </a:spcBef>
              <a:spcAft>
                <a:spcPts val="0"/>
              </a:spcAft>
              <a:buNone/>
            </a:pPr>
            <a:r>
              <a:rPr lang="vi-VN" sz="3600" smtClean="0">
                <a:solidFill>
                  <a:schemeClr val="bg2">
                    <a:lumMod val="85000"/>
                    <a:lumOff val="15000"/>
                  </a:schemeClr>
                </a:solidFill>
              </a:rPr>
              <a:t>1. Từ in đậm nối những từ ngữ nào trong câu? </a:t>
            </a:r>
          </a:p>
          <a:p>
            <a:pPr marL="0" lvl="0" indent="0" algn="just" rtl="0">
              <a:spcBef>
                <a:spcPts val="0"/>
              </a:spcBef>
              <a:spcAft>
                <a:spcPts val="0"/>
              </a:spcAft>
              <a:buNone/>
            </a:pPr>
            <a:endParaRPr lang="vi-VN" sz="3600" smtClean="0">
              <a:solidFill>
                <a:schemeClr val="bg2">
                  <a:lumMod val="85000"/>
                  <a:lumOff val="15000"/>
                </a:schemeClr>
              </a:solidFill>
            </a:endParaRPr>
          </a:p>
          <a:p>
            <a:pPr marL="0" lvl="0" indent="0" algn="just" rtl="0">
              <a:spcBef>
                <a:spcPts val="0"/>
              </a:spcBef>
              <a:spcAft>
                <a:spcPts val="0"/>
              </a:spcAft>
              <a:buNone/>
            </a:pPr>
            <a:r>
              <a:rPr lang="vi-VN" sz="3600" smtClean="0">
                <a:solidFill>
                  <a:schemeClr val="bg2">
                    <a:lumMod val="85000"/>
                    <a:lumOff val="15000"/>
                  </a:schemeClr>
                </a:solidFill>
              </a:rPr>
              <a:t>2. Từ in đậm biểu thị mối quan hệ gì?</a:t>
            </a:r>
            <a:endParaRPr sz="3600">
              <a:solidFill>
                <a:schemeClr val="bg2">
                  <a:lumMod val="85000"/>
                  <a:lumOff val="15000"/>
                </a:schemeClr>
              </a:solidFill>
            </a:endParaRPr>
          </a:p>
        </p:txBody>
      </p:sp>
    </p:spTree>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413">
                                            <p:txEl>
                                              <p:pRg st="1" end="1"/>
                                            </p:txEl>
                                          </p:spTgt>
                                        </p:tgtEl>
                                        <p:attrNameLst>
                                          <p:attrName>style.visibility</p:attrName>
                                        </p:attrNameLst>
                                      </p:cBhvr>
                                      <p:to>
                                        <p:strVal val="visible"/>
                                      </p:to>
                                    </p:set>
                                    <p:animEffect transition="in" filter="fade">
                                      <p:cBhvr>
                                        <p:cTn id="7" dur="1000"/>
                                        <p:tgtEl>
                                          <p:spTgt spid="8413">
                                            <p:txEl>
                                              <p:pRg st="1" end="1"/>
                                            </p:txEl>
                                          </p:spTgt>
                                        </p:tgtEl>
                                      </p:cBhvr>
                                    </p:animEffect>
                                    <p:anim calcmode="lin" valueType="num">
                                      <p:cBhvr>
                                        <p:cTn id="8" dur="1000" fill="hold"/>
                                        <p:tgtEl>
                                          <p:spTgt spid="8413">
                                            <p:txEl>
                                              <p:pRg st="1" end="1"/>
                                            </p:txEl>
                                          </p:spTgt>
                                        </p:tgtEl>
                                        <p:attrNameLst>
                                          <p:attrName>ppt_x</p:attrName>
                                        </p:attrNameLst>
                                      </p:cBhvr>
                                      <p:tavLst>
                                        <p:tav tm="0">
                                          <p:val>
                                            <p:strVal val="#ppt_x"/>
                                          </p:val>
                                        </p:tav>
                                        <p:tav tm="100000">
                                          <p:val>
                                            <p:strVal val="#ppt_x"/>
                                          </p:val>
                                        </p:tav>
                                      </p:tavLst>
                                    </p:anim>
                                    <p:anim calcmode="lin" valueType="num">
                                      <p:cBhvr>
                                        <p:cTn id="9" dur="1000" fill="hold"/>
                                        <p:tgtEl>
                                          <p:spTgt spid="841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8413">
                                            <p:txEl>
                                              <p:pRg st="2" end="2"/>
                                            </p:txEl>
                                          </p:spTgt>
                                        </p:tgtEl>
                                        <p:attrNameLst>
                                          <p:attrName>style.visibility</p:attrName>
                                        </p:attrNameLst>
                                      </p:cBhvr>
                                      <p:to>
                                        <p:strVal val="visible"/>
                                      </p:to>
                                    </p:set>
                                    <p:animEffect transition="in" filter="fade">
                                      <p:cBhvr>
                                        <p:cTn id="14" dur="1000"/>
                                        <p:tgtEl>
                                          <p:spTgt spid="8413">
                                            <p:txEl>
                                              <p:pRg st="2" end="2"/>
                                            </p:txEl>
                                          </p:spTgt>
                                        </p:tgtEl>
                                      </p:cBhvr>
                                    </p:animEffect>
                                    <p:anim calcmode="lin" valueType="num">
                                      <p:cBhvr>
                                        <p:cTn id="15" dur="1000" fill="hold"/>
                                        <p:tgtEl>
                                          <p:spTgt spid="8413">
                                            <p:txEl>
                                              <p:pRg st="2" end="2"/>
                                            </p:txEl>
                                          </p:spTgt>
                                        </p:tgtEl>
                                        <p:attrNameLst>
                                          <p:attrName>ppt_x</p:attrName>
                                        </p:attrNameLst>
                                      </p:cBhvr>
                                      <p:tavLst>
                                        <p:tav tm="0">
                                          <p:val>
                                            <p:strVal val="#ppt_x"/>
                                          </p:val>
                                        </p:tav>
                                        <p:tav tm="100000">
                                          <p:val>
                                            <p:strVal val="#ppt_x"/>
                                          </p:val>
                                        </p:tav>
                                      </p:tavLst>
                                    </p:anim>
                                    <p:anim calcmode="lin" valueType="num">
                                      <p:cBhvr>
                                        <p:cTn id="16" dur="1000" fill="hold"/>
                                        <p:tgtEl>
                                          <p:spTgt spid="841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8413">
                                            <p:txEl>
                                              <p:pRg st="4" end="4"/>
                                            </p:txEl>
                                          </p:spTgt>
                                        </p:tgtEl>
                                        <p:attrNameLst>
                                          <p:attrName>style.visibility</p:attrName>
                                        </p:attrNameLst>
                                      </p:cBhvr>
                                      <p:to>
                                        <p:strVal val="visible"/>
                                      </p:to>
                                    </p:set>
                                    <p:animEffect transition="in" filter="fade">
                                      <p:cBhvr>
                                        <p:cTn id="21" dur="1000"/>
                                        <p:tgtEl>
                                          <p:spTgt spid="8413">
                                            <p:txEl>
                                              <p:pRg st="4" end="4"/>
                                            </p:txEl>
                                          </p:spTgt>
                                        </p:tgtEl>
                                      </p:cBhvr>
                                    </p:animEffect>
                                    <p:anim calcmode="lin" valueType="num">
                                      <p:cBhvr>
                                        <p:cTn id="22" dur="1000" fill="hold"/>
                                        <p:tgtEl>
                                          <p:spTgt spid="8413">
                                            <p:txEl>
                                              <p:pRg st="4" end="4"/>
                                            </p:txEl>
                                          </p:spTgt>
                                        </p:tgtEl>
                                        <p:attrNameLst>
                                          <p:attrName>ppt_x</p:attrName>
                                        </p:attrNameLst>
                                      </p:cBhvr>
                                      <p:tavLst>
                                        <p:tav tm="0">
                                          <p:val>
                                            <p:strVal val="#ppt_x"/>
                                          </p:val>
                                        </p:tav>
                                        <p:tav tm="100000">
                                          <p:val>
                                            <p:strVal val="#ppt_x"/>
                                          </p:val>
                                        </p:tav>
                                      </p:tavLst>
                                    </p:anim>
                                    <p:anim calcmode="lin" valueType="num">
                                      <p:cBhvr>
                                        <p:cTn id="23" dur="1000" fill="hold"/>
                                        <p:tgtEl>
                                          <p:spTgt spid="8413">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13" grpId="0" build="p"/>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8142"/>
        <p:cNvGrpSpPr/>
        <p:nvPr/>
      </p:nvGrpSpPr>
      <p:grpSpPr>
        <a:xfrm>
          <a:off x="0" y="0"/>
          <a:ext cx="0" cy="0"/>
          <a:chOff x="0" y="0"/>
          <a:chExt cx="0" cy="0"/>
        </a:xfrm>
      </p:grpSpPr>
      <p:sp>
        <p:nvSpPr>
          <p:cNvPr id="8145" name="Google Shape;8145;p35"/>
          <p:cNvSpPr txBox="1">
            <a:spLocks noGrp="1"/>
          </p:cNvSpPr>
          <p:nvPr>
            <p:ph type="subTitle" idx="1"/>
          </p:nvPr>
        </p:nvSpPr>
        <p:spPr>
          <a:xfrm>
            <a:off x="3755451" y="2077063"/>
            <a:ext cx="5153039" cy="735600"/>
          </a:xfrm>
          <a:prstGeom prst="rect">
            <a:avLst/>
          </a:prstGeom>
        </p:spPr>
        <p:txBody>
          <a:bodyPr spcFirstLastPara="1" wrap="square" lIns="91425" tIns="91425" rIns="91425" bIns="91425" anchor="ctr" anchorCtr="0">
            <a:noAutofit/>
          </a:bodyPr>
          <a:lstStyle/>
          <a:p>
            <a:pPr marL="0" lvl="0" indent="0"/>
            <a:r>
              <a:rPr lang="es" sz="2400" smtClean="0"/>
              <a:t>a. Rừng say ngây </a:t>
            </a:r>
            <a:r>
              <a:rPr lang="es" sz="2400" b="1" i="1" smtClean="0">
                <a:solidFill>
                  <a:srgbClr val="C00000"/>
                </a:solidFill>
              </a:rPr>
              <a:t>và</a:t>
            </a:r>
            <a:r>
              <a:rPr lang="es" sz="2400" b="1" i="1" smtClean="0"/>
              <a:t> </a:t>
            </a:r>
            <a:r>
              <a:rPr lang="es" sz="2400" smtClean="0"/>
              <a:t>ấm nóng</a:t>
            </a:r>
          </a:p>
          <a:p>
            <a:pPr marL="0" lvl="0" indent="0"/>
            <a:endParaRPr sz="2400"/>
          </a:p>
        </p:txBody>
      </p:sp>
      <p:sp>
        <p:nvSpPr>
          <p:cNvPr id="8150" name="Google Shape;8150;p35"/>
          <p:cNvSpPr/>
          <p:nvPr/>
        </p:nvSpPr>
        <p:spPr>
          <a:xfrm>
            <a:off x="211270" y="748494"/>
            <a:ext cx="4028670" cy="3742511"/>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53" name="Google Shape;8153;p35"/>
          <p:cNvGrpSpPr/>
          <p:nvPr/>
        </p:nvGrpSpPr>
        <p:grpSpPr>
          <a:xfrm>
            <a:off x="6145491" y="1206199"/>
            <a:ext cx="421989" cy="499942"/>
            <a:chOff x="3951175" y="3987150"/>
            <a:chExt cx="268100" cy="317625"/>
          </a:xfrm>
        </p:grpSpPr>
        <p:sp>
          <p:nvSpPr>
            <p:cNvPr id="8154" name="Google Shape;8154;p35"/>
            <p:cNvSpPr/>
            <p:nvPr/>
          </p:nvSpPr>
          <p:spPr>
            <a:xfrm>
              <a:off x="3958750" y="3994275"/>
              <a:ext cx="253400" cy="282850"/>
            </a:xfrm>
            <a:custGeom>
              <a:avLst/>
              <a:gdLst/>
              <a:ahLst/>
              <a:cxnLst/>
              <a:rect l="l" t="t" r="r" b="b"/>
              <a:pathLst>
                <a:path w="10136" h="11314" extrusionOk="0">
                  <a:moveTo>
                    <a:pt x="2142" y="1"/>
                  </a:moveTo>
                  <a:cubicBezTo>
                    <a:pt x="589" y="1"/>
                    <a:pt x="1" y="1196"/>
                    <a:pt x="1" y="2142"/>
                  </a:cubicBezTo>
                  <a:lnTo>
                    <a:pt x="9332" y="11313"/>
                  </a:lnTo>
                  <a:lnTo>
                    <a:pt x="9404" y="11313"/>
                  </a:lnTo>
                  <a:cubicBezTo>
                    <a:pt x="9796" y="11313"/>
                    <a:pt x="10135" y="10992"/>
                    <a:pt x="10135" y="10582"/>
                  </a:cubicBezTo>
                  <a:lnTo>
                    <a:pt x="10135" y="1321"/>
                  </a:lnTo>
                  <a:cubicBezTo>
                    <a:pt x="10135" y="590"/>
                    <a:pt x="9546" y="1"/>
                    <a:pt x="8815" y="1"/>
                  </a:cubicBezTo>
                  <a:close/>
                </a:path>
              </a:pathLst>
            </a:custGeom>
            <a:solidFill>
              <a:srgbClr val="86AF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35"/>
            <p:cNvSpPr/>
            <p:nvPr/>
          </p:nvSpPr>
          <p:spPr>
            <a:xfrm>
              <a:off x="3958750" y="3994275"/>
              <a:ext cx="253400" cy="282850"/>
            </a:xfrm>
            <a:custGeom>
              <a:avLst/>
              <a:gdLst/>
              <a:ahLst/>
              <a:cxnLst/>
              <a:rect l="l" t="t" r="r" b="b"/>
              <a:pathLst>
                <a:path w="10136" h="11314" extrusionOk="0">
                  <a:moveTo>
                    <a:pt x="2142" y="1"/>
                  </a:moveTo>
                  <a:cubicBezTo>
                    <a:pt x="589" y="1"/>
                    <a:pt x="1" y="1196"/>
                    <a:pt x="1" y="2142"/>
                  </a:cubicBezTo>
                  <a:lnTo>
                    <a:pt x="9332" y="11313"/>
                  </a:lnTo>
                  <a:lnTo>
                    <a:pt x="9404" y="11313"/>
                  </a:lnTo>
                  <a:cubicBezTo>
                    <a:pt x="9796" y="11313"/>
                    <a:pt x="10135" y="10992"/>
                    <a:pt x="10135" y="10582"/>
                  </a:cubicBezTo>
                  <a:lnTo>
                    <a:pt x="10135" y="1321"/>
                  </a:lnTo>
                  <a:cubicBezTo>
                    <a:pt x="10135" y="590"/>
                    <a:pt x="9546" y="1"/>
                    <a:pt x="88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35"/>
            <p:cNvSpPr/>
            <p:nvPr/>
          </p:nvSpPr>
          <p:spPr>
            <a:xfrm>
              <a:off x="3958300" y="4020150"/>
              <a:ext cx="228425" cy="277475"/>
            </a:xfrm>
            <a:custGeom>
              <a:avLst/>
              <a:gdLst/>
              <a:ahLst/>
              <a:cxnLst/>
              <a:rect l="l" t="t" r="r" b="b"/>
              <a:pathLst>
                <a:path w="9137" h="11099" extrusionOk="0">
                  <a:moveTo>
                    <a:pt x="1303" y="1"/>
                  </a:moveTo>
                  <a:cubicBezTo>
                    <a:pt x="589" y="1"/>
                    <a:pt x="1" y="590"/>
                    <a:pt x="1" y="1303"/>
                  </a:cubicBezTo>
                  <a:lnTo>
                    <a:pt x="1" y="9796"/>
                  </a:lnTo>
                  <a:cubicBezTo>
                    <a:pt x="1" y="10510"/>
                    <a:pt x="589" y="11099"/>
                    <a:pt x="1303" y="11099"/>
                  </a:cubicBezTo>
                  <a:lnTo>
                    <a:pt x="8422" y="11099"/>
                  </a:lnTo>
                  <a:cubicBezTo>
                    <a:pt x="8815" y="11099"/>
                    <a:pt x="9136" y="10778"/>
                    <a:pt x="9136" y="10385"/>
                  </a:cubicBezTo>
                  <a:lnTo>
                    <a:pt x="9136" y="715"/>
                  </a:lnTo>
                  <a:cubicBezTo>
                    <a:pt x="9136" y="322"/>
                    <a:pt x="8815" y="1"/>
                    <a:pt x="8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35"/>
            <p:cNvSpPr/>
            <p:nvPr/>
          </p:nvSpPr>
          <p:spPr>
            <a:xfrm>
              <a:off x="3958300" y="4020150"/>
              <a:ext cx="228425" cy="277475"/>
            </a:xfrm>
            <a:custGeom>
              <a:avLst/>
              <a:gdLst/>
              <a:ahLst/>
              <a:cxnLst/>
              <a:rect l="l" t="t" r="r" b="b"/>
              <a:pathLst>
                <a:path w="9137" h="11099" extrusionOk="0">
                  <a:moveTo>
                    <a:pt x="7066" y="1"/>
                  </a:moveTo>
                  <a:cubicBezTo>
                    <a:pt x="7405" y="1"/>
                    <a:pt x="7691" y="286"/>
                    <a:pt x="7691" y="625"/>
                  </a:cubicBezTo>
                  <a:lnTo>
                    <a:pt x="7691" y="9172"/>
                  </a:lnTo>
                  <a:cubicBezTo>
                    <a:pt x="7691" y="9511"/>
                    <a:pt x="7405" y="9796"/>
                    <a:pt x="7066" y="9796"/>
                  </a:cubicBezTo>
                  <a:lnTo>
                    <a:pt x="1125" y="9796"/>
                  </a:lnTo>
                  <a:cubicBezTo>
                    <a:pt x="500" y="9796"/>
                    <a:pt x="1" y="9297"/>
                    <a:pt x="1" y="8672"/>
                  </a:cubicBezTo>
                  <a:lnTo>
                    <a:pt x="1" y="9796"/>
                  </a:lnTo>
                  <a:cubicBezTo>
                    <a:pt x="1" y="10510"/>
                    <a:pt x="589" y="11099"/>
                    <a:pt x="1303" y="11099"/>
                  </a:cubicBezTo>
                  <a:lnTo>
                    <a:pt x="8422" y="11099"/>
                  </a:lnTo>
                  <a:cubicBezTo>
                    <a:pt x="8815" y="11099"/>
                    <a:pt x="9136" y="10778"/>
                    <a:pt x="9136" y="10385"/>
                  </a:cubicBezTo>
                  <a:lnTo>
                    <a:pt x="9136" y="715"/>
                  </a:lnTo>
                  <a:cubicBezTo>
                    <a:pt x="9136" y="322"/>
                    <a:pt x="8815" y="1"/>
                    <a:pt x="842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35"/>
            <p:cNvSpPr/>
            <p:nvPr/>
          </p:nvSpPr>
          <p:spPr>
            <a:xfrm>
              <a:off x="3958300" y="4020150"/>
              <a:ext cx="39725" cy="277475"/>
            </a:xfrm>
            <a:custGeom>
              <a:avLst/>
              <a:gdLst/>
              <a:ahLst/>
              <a:cxnLst/>
              <a:rect l="l" t="t" r="r" b="b"/>
              <a:pathLst>
                <a:path w="1589" h="11099" extrusionOk="0">
                  <a:moveTo>
                    <a:pt x="1303" y="1"/>
                  </a:moveTo>
                  <a:cubicBezTo>
                    <a:pt x="589" y="1"/>
                    <a:pt x="1" y="590"/>
                    <a:pt x="1" y="1303"/>
                  </a:cubicBezTo>
                  <a:lnTo>
                    <a:pt x="1" y="9796"/>
                  </a:lnTo>
                  <a:cubicBezTo>
                    <a:pt x="1" y="10510"/>
                    <a:pt x="589" y="11099"/>
                    <a:pt x="1303" y="11099"/>
                  </a:cubicBezTo>
                  <a:lnTo>
                    <a:pt x="1589" y="11099"/>
                  </a:lnTo>
                  <a:lnTo>
                    <a:pt x="15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35"/>
            <p:cNvSpPr/>
            <p:nvPr/>
          </p:nvSpPr>
          <p:spPr>
            <a:xfrm>
              <a:off x="4109075" y="4002750"/>
              <a:ext cx="61575" cy="78275"/>
            </a:xfrm>
            <a:custGeom>
              <a:avLst/>
              <a:gdLst/>
              <a:ahLst/>
              <a:cxnLst/>
              <a:rect l="l" t="t" r="r" b="b"/>
              <a:pathLst>
                <a:path w="2463" h="3131" extrusionOk="0">
                  <a:moveTo>
                    <a:pt x="589" y="1"/>
                  </a:moveTo>
                  <a:cubicBezTo>
                    <a:pt x="268" y="1"/>
                    <a:pt x="1" y="269"/>
                    <a:pt x="1" y="590"/>
                  </a:cubicBezTo>
                  <a:lnTo>
                    <a:pt x="1" y="2891"/>
                  </a:lnTo>
                  <a:cubicBezTo>
                    <a:pt x="1" y="3034"/>
                    <a:pt x="114" y="3130"/>
                    <a:pt x="238" y="3130"/>
                  </a:cubicBezTo>
                  <a:cubicBezTo>
                    <a:pt x="284" y="3130"/>
                    <a:pt x="332" y="3117"/>
                    <a:pt x="375" y="3088"/>
                  </a:cubicBezTo>
                  <a:lnTo>
                    <a:pt x="1000" y="2624"/>
                  </a:lnTo>
                  <a:lnTo>
                    <a:pt x="1624" y="3088"/>
                  </a:lnTo>
                  <a:cubicBezTo>
                    <a:pt x="1668" y="3117"/>
                    <a:pt x="1715" y="3130"/>
                    <a:pt x="1761" y="3130"/>
                  </a:cubicBezTo>
                  <a:cubicBezTo>
                    <a:pt x="1885" y="3130"/>
                    <a:pt x="1999" y="3034"/>
                    <a:pt x="1999" y="2891"/>
                  </a:cubicBezTo>
                  <a:lnTo>
                    <a:pt x="1999" y="590"/>
                  </a:lnTo>
                  <a:lnTo>
                    <a:pt x="2463" y="590"/>
                  </a:lnTo>
                  <a:cubicBezTo>
                    <a:pt x="2463" y="269"/>
                    <a:pt x="2195" y="1"/>
                    <a:pt x="18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35"/>
            <p:cNvSpPr/>
            <p:nvPr/>
          </p:nvSpPr>
          <p:spPr>
            <a:xfrm>
              <a:off x="4030575" y="4211075"/>
              <a:ext cx="117325" cy="51775"/>
            </a:xfrm>
            <a:custGeom>
              <a:avLst/>
              <a:gdLst/>
              <a:ahLst/>
              <a:cxnLst/>
              <a:rect l="l" t="t" r="r" b="b"/>
              <a:pathLst>
                <a:path w="4693" h="2071" extrusionOk="0">
                  <a:moveTo>
                    <a:pt x="375" y="0"/>
                  </a:moveTo>
                  <a:cubicBezTo>
                    <a:pt x="161" y="0"/>
                    <a:pt x="0" y="161"/>
                    <a:pt x="0" y="375"/>
                  </a:cubicBezTo>
                  <a:lnTo>
                    <a:pt x="0" y="1696"/>
                  </a:lnTo>
                  <a:cubicBezTo>
                    <a:pt x="0" y="1892"/>
                    <a:pt x="161" y="2070"/>
                    <a:pt x="375" y="2070"/>
                  </a:cubicBezTo>
                  <a:lnTo>
                    <a:pt x="4318" y="2070"/>
                  </a:lnTo>
                  <a:cubicBezTo>
                    <a:pt x="4514" y="2070"/>
                    <a:pt x="4693" y="1892"/>
                    <a:pt x="4693" y="1696"/>
                  </a:cubicBezTo>
                  <a:lnTo>
                    <a:pt x="4693" y="375"/>
                  </a:lnTo>
                  <a:cubicBezTo>
                    <a:pt x="4693" y="161"/>
                    <a:pt x="4514" y="0"/>
                    <a:pt x="431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35"/>
            <p:cNvSpPr/>
            <p:nvPr/>
          </p:nvSpPr>
          <p:spPr>
            <a:xfrm>
              <a:off x="3951175" y="3987150"/>
              <a:ext cx="268100" cy="317625"/>
            </a:xfrm>
            <a:custGeom>
              <a:avLst/>
              <a:gdLst/>
              <a:ahLst/>
              <a:cxnLst/>
              <a:rect l="l" t="t" r="r" b="b"/>
              <a:pathLst>
                <a:path w="10724" h="12705" extrusionOk="0">
                  <a:moveTo>
                    <a:pt x="6477" y="571"/>
                  </a:moveTo>
                  <a:cubicBezTo>
                    <a:pt x="6317" y="678"/>
                    <a:pt x="6209" y="839"/>
                    <a:pt x="6156" y="1035"/>
                  </a:cubicBezTo>
                  <a:lnTo>
                    <a:pt x="1588" y="1035"/>
                  </a:lnTo>
                  <a:cubicBezTo>
                    <a:pt x="1410" y="1035"/>
                    <a:pt x="1231" y="1071"/>
                    <a:pt x="1071" y="1125"/>
                  </a:cubicBezTo>
                  <a:cubicBezTo>
                    <a:pt x="1374" y="803"/>
                    <a:pt x="1802" y="571"/>
                    <a:pt x="2445" y="571"/>
                  </a:cubicBezTo>
                  <a:close/>
                  <a:moveTo>
                    <a:pt x="8172" y="786"/>
                  </a:moveTo>
                  <a:cubicBezTo>
                    <a:pt x="8351" y="786"/>
                    <a:pt x="8511" y="893"/>
                    <a:pt x="8565" y="1053"/>
                  </a:cubicBezTo>
                  <a:lnTo>
                    <a:pt x="8315" y="1053"/>
                  </a:lnTo>
                  <a:cubicBezTo>
                    <a:pt x="8226" y="1053"/>
                    <a:pt x="8154" y="1125"/>
                    <a:pt x="8154" y="1214"/>
                  </a:cubicBezTo>
                  <a:lnTo>
                    <a:pt x="8154" y="3515"/>
                  </a:lnTo>
                  <a:cubicBezTo>
                    <a:pt x="8154" y="3551"/>
                    <a:pt x="8136" y="3569"/>
                    <a:pt x="8119" y="3569"/>
                  </a:cubicBezTo>
                  <a:cubicBezTo>
                    <a:pt x="8110" y="3578"/>
                    <a:pt x="8101" y="3582"/>
                    <a:pt x="8090" y="3582"/>
                  </a:cubicBezTo>
                  <a:cubicBezTo>
                    <a:pt x="8078" y="3582"/>
                    <a:pt x="8065" y="3578"/>
                    <a:pt x="8047" y="3569"/>
                  </a:cubicBezTo>
                  <a:lnTo>
                    <a:pt x="7423" y="3105"/>
                  </a:lnTo>
                  <a:cubicBezTo>
                    <a:pt x="7387" y="3087"/>
                    <a:pt x="7351" y="3078"/>
                    <a:pt x="7316" y="3078"/>
                  </a:cubicBezTo>
                  <a:cubicBezTo>
                    <a:pt x="7280" y="3078"/>
                    <a:pt x="7244" y="3087"/>
                    <a:pt x="7209" y="3105"/>
                  </a:cubicBezTo>
                  <a:lnTo>
                    <a:pt x="6584" y="3569"/>
                  </a:lnTo>
                  <a:cubicBezTo>
                    <a:pt x="6566" y="3578"/>
                    <a:pt x="6553" y="3582"/>
                    <a:pt x="6542" y="3582"/>
                  </a:cubicBezTo>
                  <a:cubicBezTo>
                    <a:pt x="6531" y="3582"/>
                    <a:pt x="6522" y="3578"/>
                    <a:pt x="6513" y="3569"/>
                  </a:cubicBezTo>
                  <a:cubicBezTo>
                    <a:pt x="6495" y="3569"/>
                    <a:pt x="6477" y="3551"/>
                    <a:pt x="6477" y="3515"/>
                  </a:cubicBezTo>
                  <a:lnTo>
                    <a:pt x="6477" y="1214"/>
                  </a:lnTo>
                  <a:cubicBezTo>
                    <a:pt x="6477" y="982"/>
                    <a:pt x="6673" y="786"/>
                    <a:pt x="6905" y="786"/>
                  </a:cubicBezTo>
                  <a:close/>
                  <a:moveTo>
                    <a:pt x="9118" y="571"/>
                  </a:moveTo>
                  <a:cubicBezTo>
                    <a:pt x="9689" y="571"/>
                    <a:pt x="10135" y="1035"/>
                    <a:pt x="10135" y="1606"/>
                  </a:cubicBezTo>
                  <a:lnTo>
                    <a:pt x="10135" y="10867"/>
                  </a:lnTo>
                  <a:cubicBezTo>
                    <a:pt x="10135" y="11116"/>
                    <a:pt x="9956" y="11313"/>
                    <a:pt x="9707" y="11313"/>
                  </a:cubicBezTo>
                  <a:lnTo>
                    <a:pt x="9707" y="2035"/>
                  </a:lnTo>
                  <a:cubicBezTo>
                    <a:pt x="9707" y="1571"/>
                    <a:pt x="9385" y="1178"/>
                    <a:pt x="8939" y="1053"/>
                  </a:cubicBezTo>
                  <a:cubicBezTo>
                    <a:pt x="8904" y="857"/>
                    <a:pt x="8779" y="696"/>
                    <a:pt x="8618" y="571"/>
                  </a:cubicBezTo>
                  <a:close/>
                  <a:moveTo>
                    <a:pt x="1642" y="1606"/>
                  </a:moveTo>
                  <a:lnTo>
                    <a:pt x="1642" y="12133"/>
                  </a:lnTo>
                  <a:lnTo>
                    <a:pt x="1588" y="12133"/>
                  </a:lnTo>
                  <a:cubicBezTo>
                    <a:pt x="1035" y="12133"/>
                    <a:pt x="589" y="11670"/>
                    <a:pt x="589" y="11116"/>
                  </a:cubicBezTo>
                  <a:lnTo>
                    <a:pt x="589" y="2623"/>
                  </a:lnTo>
                  <a:cubicBezTo>
                    <a:pt x="589" y="2070"/>
                    <a:pt x="1035" y="1606"/>
                    <a:pt x="1588" y="1606"/>
                  </a:cubicBezTo>
                  <a:close/>
                  <a:moveTo>
                    <a:pt x="8707" y="1606"/>
                  </a:moveTo>
                  <a:cubicBezTo>
                    <a:pt x="8939" y="1606"/>
                    <a:pt x="9136" y="1803"/>
                    <a:pt x="9136" y="2035"/>
                  </a:cubicBezTo>
                  <a:lnTo>
                    <a:pt x="9136" y="11705"/>
                  </a:lnTo>
                  <a:cubicBezTo>
                    <a:pt x="9136" y="11937"/>
                    <a:pt x="8939" y="12133"/>
                    <a:pt x="8707" y="12133"/>
                  </a:cubicBezTo>
                  <a:lnTo>
                    <a:pt x="1981" y="12133"/>
                  </a:lnTo>
                  <a:lnTo>
                    <a:pt x="1981" y="1606"/>
                  </a:lnTo>
                  <a:lnTo>
                    <a:pt x="6138" y="1606"/>
                  </a:lnTo>
                  <a:lnTo>
                    <a:pt x="6138" y="3515"/>
                  </a:lnTo>
                  <a:cubicBezTo>
                    <a:pt x="6138" y="3676"/>
                    <a:pt x="6227" y="3819"/>
                    <a:pt x="6352" y="3890"/>
                  </a:cubicBezTo>
                  <a:cubicBezTo>
                    <a:pt x="6424" y="3908"/>
                    <a:pt x="6477" y="3926"/>
                    <a:pt x="6548" y="3926"/>
                  </a:cubicBezTo>
                  <a:cubicBezTo>
                    <a:pt x="6638" y="3926"/>
                    <a:pt x="6709" y="3908"/>
                    <a:pt x="6780" y="3854"/>
                  </a:cubicBezTo>
                  <a:lnTo>
                    <a:pt x="7316" y="3462"/>
                  </a:lnTo>
                  <a:lnTo>
                    <a:pt x="7851" y="3854"/>
                  </a:lnTo>
                  <a:cubicBezTo>
                    <a:pt x="7924" y="3906"/>
                    <a:pt x="8009" y="3934"/>
                    <a:pt x="8095" y="3934"/>
                  </a:cubicBezTo>
                  <a:cubicBezTo>
                    <a:pt x="8157" y="3934"/>
                    <a:pt x="8220" y="3920"/>
                    <a:pt x="8279" y="3890"/>
                  </a:cubicBezTo>
                  <a:cubicBezTo>
                    <a:pt x="8404" y="3819"/>
                    <a:pt x="8493" y="3676"/>
                    <a:pt x="8493" y="3515"/>
                  </a:cubicBezTo>
                  <a:lnTo>
                    <a:pt x="8493" y="1606"/>
                  </a:lnTo>
                  <a:close/>
                  <a:moveTo>
                    <a:pt x="2445" y="0"/>
                  </a:moveTo>
                  <a:cubicBezTo>
                    <a:pt x="785" y="0"/>
                    <a:pt x="18" y="1249"/>
                    <a:pt x="18" y="2409"/>
                  </a:cubicBezTo>
                  <a:cubicBezTo>
                    <a:pt x="0" y="2481"/>
                    <a:pt x="0" y="2552"/>
                    <a:pt x="0" y="2623"/>
                  </a:cubicBezTo>
                  <a:lnTo>
                    <a:pt x="0" y="11116"/>
                  </a:lnTo>
                  <a:cubicBezTo>
                    <a:pt x="0" y="11991"/>
                    <a:pt x="714" y="12704"/>
                    <a:pt x="1588" y="12704"/>
                  </a:cubicBezTo>
                  <a:lnTo>
                    <a:pt x="8707" y="12704"/>
                  </a:lnTo>
                  <a:cubicBezTo>
                    <a:pt x="9189" y="12704"/>
                    <a:pt x="9600" y="12365"/>
                    <a:pt x="9689" y="11901"/>
                  </a:cubicBezTo>
                  <a:lnTo>
                    <a:pt x="9707" y="11901"/>
                  </a:lnTo>
                  <a:cubicBezTo>
                    <a:pt x="10260" y="11901"/>
                    <a:pt x="10724" y="11438"/>
                    <a:pt x="10724" y="10867"/>
                  </a:cubicBezTo>
                  <a:lnTo>
                    <a:pt x="10724" y="1606"/>
                  </a:lnTo>
                  <a:cubicBezTo>
                    <a:pt x="10724" y="714"/>
                    <a:pt x="9992" y="0"/>
                    <a:pt x="9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35"/>
            <p:cNvSpPr/>
            <p:nvPr/>
          </p:nvSpPr>
          <p:spPr>
            <a:xfrm>
              <a:off x="4022975" y="4118750"/>
              <a:ext cx="48650" cy="58275"/>
            </a:xfrm>
            <a:custGeom>
              <a:avLst/>
              <a:gdLst/>
              <a:ahLst/>
              <a:cxnLst/>
              <a:rect l="l" t="t" r="r" b="b"/>
              <a:pathLst>
                <a:path w="1946" h="2331" extrusionOk="0">
                  <a:moveTo>
                    <a:pt x="982" y="589"/>
                  </a:moveTo>
                  <a:lnTo>
                    <a:pt x="1321" y="1499"/>
                  </a:lnTo>
                  <a:lnTo>
                    <a:pt x="625" y="1499"/>
                  </a:lnTo>
                  <a:lnTo>
                    <a:pt x="982" y="589"/>
                  </a:lnTo>
                  <a:close/>
                  <a:moveTo>
                    <a:pt x="982" y="0"/>
                  </a:moveTo>
                  <a:cubicBezTo>
                    <a:pt x="893" y="0"/>
                    <a:pt x="804" y="54"/>
                    <a:pt x="768" y="143"/>
                  </a:cubicBezTo>
                  <a:lnTo>
                    <a:pt x="37" y="2088"/>
                  </a:lnTo>
                  <a:cubicBezTo>
                    <a:pt x="1" y="2177"/>
                    <a:pt x="37" y="2284"/>
                    <a:pt x="126" y="2320"/>
                  </a:cubicBezTo>
                  <a:lnTo>
                    <a:pt x="197" y="2320"/>
                  </a:lnTo>
                  <a:cubicBezTo>
                    <a:pt x="269" y="2320"/>
                    <a:pt x="322" y="2284"/>
                    <a:pt x="358" y="2213"/>
                  </a:cubicBezTo>
                  <a:lnTo>
                    <a:pt x="500" y="1838"/>
                  </a:lnTo>
                  <a:lnTo>
                    <a:pt x="1446" y="1838"/>
                  </a:lnTo>
                  <a:lnTo>
                    <a:pt x="1589" y="2213"/>
                  </a:lnTo>
                  <a:cubicBezTo>
                    <a:pt x="1617" y="2283"/>
                    <a:pt x="1689" y="2331"/>
                    <a:pt x="1762" y="2331"/>
                  </a:cubicBezTo>
                  <a:cubicBezTo>
                    <a:pt x="1782" y="2331"/>
                    <a:pt x="1802" y="2327"/>
                    <a:pt x="1821" y="2320"/>
                  </a:cubicBezTo>
                  <a:cubicBezTo>
                    <a:pt x="1910" y="2284"/>
                    <a:pt x="1946" y="2177"/>
                    <a:pt x="1910" y="2088"/>
                  </a:cubicBezTo>
                  <a:lnTo>
                    <a:pt x="1178" y="143"/>
                  </a:lnTo>
                  <a:cubicBezTo>
                    <a:pt x="1143" y="54"/>
                    <a:pt x="1071" y="0"/>
                    <a:pt x="9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35"/>
            <p:cNvSpPr/>
            <p:nvPr/>
          </p:nvSpPr>
          <p:spPr>
            <a:xfrm>
              <a:off x="4113100" y="4118750"/>
              <a:ext cx="41950" cy="58000"/>
            </a:xfrm>
            <a:custGeom>
              <a:avLst/>
              <a:gdLst/>
              <a:ahLst/>
              <a:cxnLst/>
              <a:rect l="l" t="t" r="r" b="b"/>
              <a:pathLst>
                <a:path w="1678" h="2320" extrusionOk="0">
                  <a:moveTo>
                    <a:pt x="214" y="0"/>
                  </a:moveTo>
                  <a:cubicBezTo>
                    <a:pt x="125" y="0"/>
                    <a:pt x="54" y="71"/>
                    <a:pt x="54" y="178"/>
                  </a:cubicBezTo>
                  <a:cubicBezTo>
                    <a:pt x="54" y="268"/>
                    <a:pt x="125" y="357"/>
                    <a:pt x="214" y="357"/>
                  </a:cubicBezTo>
                  <a:lnTo>
                    <a:pt x="1142" y="357"/>
                  </a:lnTo>
                  <a:lnTo>
                    <a:pt x="36" y="2052"/>
                  </a:lnTo>
                  <a:cubicBezTo>
                    <a:pt x="0" y="2105"/>
                    <a:pt x="0" y="2177"/>
                    <a:pt x="36" y="2230"/>
                  </a:cubicBezTo>
                  <a:cubicBezTo>
                    <a:pt x="54" y="2284"/>
                    <a:pt x="125" y="2320"/>
                    <a:pt x="179" y="2320"/>
                  </a:cubicBezTo>
                  <a:lnTo>
                    <a:pt x="1499" y="2320"/>
                  </a:lnTo>
                  <a:cubicBezTo>
                    <a:pt x="1588" y="2320"/>
                    <a:pt x="1677" y="2248"/>
                    <a:pt x="1677" y="2159"/>
                  </a:cubicBezTo>
                  <a:cubicBezTo>
                    <a:pt x="1677" y="2052"/>
                    <a:pt x="1588" y="1981"/>
                    <a:pt x="1499" y="1981"/>
                  </a:cubicBezTo>
                  <a:lnTo>
                    <a:pt x="500" y="1981"/>
                  </a:lnTo>
                  <a:lnTo>
                    <a:pt x="1606" y="268"/>
                  </a:lnTo>
                  <a:cubicBezTo>
                    <a:pt x="1642" y="214"/>
                    <a:pt x="1642" y="143"/>
                    <a:pt x="1624" y="89"/>
                  </a:cubicBezTo>
                  <a:cubicBezTo>
                    <a:pt x="1588" y="36"/>
                    <a:pt x="1535" y="0"/>
                    <a:pt x="14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35"/>
            <p:cNvSpPr/>
            <p:nvPr/>
          </p:nvSpPr>
          <p:spPr>
            <a:xfrm>
              <a:off x="4072950" y="4143275"/>
              <a:ext cx="38375" cy="8950"/>
            </a:xfrm>
            <a:custGeom>
              <a:avLst/>
              <a:gdLst/>
              <a:ahLst/>
              <a:cxnLst/>
              <a:rect l="l" t="t" r="r" b="b"/>
              <a:pathLst>
                <a:path w="1535" h="358" extrusionOk="0">
                  <a:moveTo>
                    <a:pt x="179" y="0"/>
                  </a:moveTo>
                  <a:cubicBezTo>
                    <a:pt x="72" y="0"/>
                    <a:pt x="0" y="90"/>
                    <a:pt x="0" y="179"/>
                  </a:cubicBezTo>
                  <a:cubicBezTo>
                    <a:pt x="0" y="286"/>
                    <a:pt x="72" y="357"/>
                    <a:pt x="179" y="357"/>
                  </a:cubicBezTo>
                  <a:lnTo>
                    <a:pt x="1374" y="357"/>
                  </a:lnTo>
                  <a:cubicBezTo>
                    <a:pt x="1463" y="357"/>
                    <a:pt x="1535" y="286"/>
                    <a:pt x="1535" y="179"/>
                  </a:cubicBezTo>
                  <a:cubicBezTo>
                    <a:pt x="1535" y="90"/>
                    <a:pt x="1463" y="0"/>
                    <a:pt x="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35"/>
            <p:cNvSpPr/>
            <p:nvPr/>
          </p:nvSpPr>
          <p:spPr>
            <a:xfrm>
              <a:off x="4026100" y="4206625"/>
              <a:ext cx="126275" cy="60225"/>
            </a:xfrm>
            <a:custGeom>
              <a:avLst/>
              <a:gdLst/>
              <a:ahLst/>
              <a:cxnLst/>
              <a:rect l="l" t="t" r="r" b="b"/>
              <a:pathLst>
                <a:path w="5051" h="2409" extrusionOk="0">
                  <a:moveTo>
                    <a:pt x="4497" y="339"/>
                  </a:moveTo>
                  <a:cubicBezTo>
                    <a:pt x="4604" y="339"/>
                    <a:pt x="4693" y="446"/>
                    <a:pt x="4693" y="553"/>
                  </a:cubicBezTo>
                  <a:lnTo>
                    <a:pt x="4693" y="1874"/>
                  </a:lnTo>
                  <a:cubicBezTo>
                    <a:pt x="4693" y="1981"/>
                    <a:pt x="4604" y="2070"/>
                    <a:pt x="4497" y="2070"/>
                  </a:cubicBezTo>
                  <a:lnTo>
                    <a:pt x="554" y="2070"/>
                  </a:lnTo>
                  <a:cubicBezTo>
                    <a:pt x="447" y="2070"/>
                    <a:pt x="358" y="1981"/>
                    <a:pt x="358" y="1874"/>
                  </a:cubicBezTo>
                  <a:lnTo>
                    <a:pt x="358" y="553"/>
                  </a:lnTo>
                  <a:cubicBezTo>
                    <a:pt x="358" y="446"/>
                    <a:pt x="447" y="339"/>
                    <a:pt x="554" y="339"/>
                  </a:cubicBezTo>
                  <a:close/>
                  <a:moveTo>
                    <a:pt x="554" y="0"/>
                  </a:moveTo>
                  <a:cubicBezTo>
                    <a:pt x="251" y="0"/>
                    <a:pt x="1" y="250"/>
                    <a:pt x="1" y="553"/>
                  </a:cubicBezTo>
                  <a:lnTo>
                    <a:pt x="1" y="1874"/>
                  </a:lnTo>
                  <a:cubicBezTo>
                    <a:pt x="1" y="2177"/>
                    <a:pt x="251" y="2409"/>
                    <a:pt x="554" y="2409"/>
                  </a:cubicBezTo>
                  <a:lnTo>
                    <a:pt x="4497" y="2409"/>
                  </a:lnTo>
                  <a:cubicBezTo>
                    <a:pt x="4800" y="2409"/>
                    <a:pt x="5050" y="2177"/>
                    <a:pt x="5050" y="1874"/>
                  </a:cubicBezTo>
                  <a:lnTo>
                    <a:pt x="5050" y="553"/>
                  </a:lnTo>
                  <a:cubicBezTo>
                    <a:pt x="5050" y="250"/>
                    <a:pt x="4800" y="0"/>
                    <a:pt x="4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35"/>
            <p:cNvSpPr/>
            <p:nvPr/>
          </p:nvSpPr>
          <p:spPr>
            <a:xfrm>
              <a:off x="4052425" y="4232475"/>
              <a:ext cx="73625" cy="8500"/>
            </a:xfrm>
            <a:custGeom>
              <a:avLst/>
              <a:gdLst/>
              <a:ahLst/>
              <a:cxnLst/>
              <a:rect l="l" t="t" r="r" b="b"/>
              <a:pathLst>
                <a:path w="2945" h="340" extrusionOk="0">
                  <a:moveTo>
                    <a:pt x="179" y="1"/>
                  </a:moveTo>
                  <a:cubicBezTo>
                    <a:pt x="72" y="1"/>
                    <a:pt x="0" y="72"/>
                    <a:pt x="0" y="179"/>
                  </a:cubicBezTo>
                  <a:cubicBezTo>
                    <a:pt x="0" y="269"/>
                    <a:pt x="72" y="340"/>
                    <a:pt x="179" y="340"/>
                  </a:cubicBezTo>
                  <a:lnTo>
                    <a:pt x="2766" y="340"/>
                  </a:lnTo>
                  <a:cubicBezTo>
                    <a:pt x="2855" y="340"/>
                    <a:pt x="2945" y="269"/>
                    <a:pt x="2945" y="179"/>
                  </a:cubicBezTo>
                  <a:cubicBezTo>
                    <a:pt x="2945" y="72"/>
                    <a:pt x="2855" y="1"/>
                    <a:pt x="2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35"/>
            <p:cNvSpPr/>
            <p:nvPr/>
          </p:nvSpPr>
          <p:spPr>
            <a:xfrm>
              <a:off x="4037700" y="4041675"/>
              <a:ext cx="42400" cy="14650"/>
            </a:xfrm>
            <a:custGeom>
              <a:avLst/>
              <a:gdLst/>
              <a:ahLst/>
              <a:cxnLst/>
              <a:rect l="l" t="t" r="r" b="b"/>
              <a:pathLst>
                <a:path w="1696" h="586" extrusionOk="0">
                  <a:moveTo>
                    <a:pt x="833" y="1"/>
                  </a:moveTo>
                  <a:cubicBezTo>
                    <a:pt x="647" y="1"/>
                    <a:pt x="465" y="5"/>
                    <a:pt x="286" y="14"/>
                  </a:cubicBezTo>
                  <a:cubicBezTo>
                    <a:pt x="126" y="14"/>
                    <a:pt x="1" y="139"/>
                    <a:pt x="1" y="300"/>
                  </a:cubicBezTo>
                  <a:cubicBezTo>
                    <a:pt x="1" y="460"/>
                    <a:pt x="143" y="585"/>
                    <a:pt x="304" y="585"/>
                  </a:cubicBezTo>
                  <a:lnTo>
                    <a:pt x="1392" y="585"/>
                  </a:lnTo>
                  <a:cubicBezTo>
                    <a:pt x="1553" y="585"/>
                    <a:pt x="1678" y="460"/>
                    <a:pt x="1678" y="300"/>
                  </a:cubicBezTo>
                  <a:cubicBezTo>
                    <a:pt x="1696" y="157"/>
                    <a:pt x="1553" y="14"/>
                    <a:pt x="1392" y="14"/>
                  </a:cubicBezTo>
                  <a:cubicBezTo>
                    <a:pt x="1205" y="5"/>
                    <a:pt x="1018" y="1"/>
                    <a:pt x="83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35"/>
            <p:cNvSpPr/>
            <p:nvPr/>
          </p:nvSpPr>
          <p:spPr>
            <a:xfrm>
              <a:off x="4010500" y="4042025"/>
              <a:ext cx="18300" cy="14300"/>
            </a:xfrm>
            <a:custGeom>
              <a:avLst/>
              <a:gdLst/>
              <a:ahLst/>
              <a:cxnLst/>
              <a:rect l="l" t="t" r="r" b="b"/>
              <a:pathLst>
                <a:path w="732" h="572" extrusionOk="0">
                  <a:moveTo>
                    <a:pt x="286" y="0"/>
                  </a:moveTo>
                  <a:cubicBezTo>
                    <a:pt x="125" y="0"/>
                    <a:pt x="0" y="125"/>
                    <a:pt x="0" y="286"/>
                  </a:cubicBezTo>
                  <a:cubicBezTo>
                    <a:pt x="0" y="446"/>
                    <a:pt x="125" y="571"/>
                    <a:pt x="286" y="571"/>
                  </a:cubicBezTo>
                  <a:lnTo>
                    <a:pt x="429" y="571"/>
                  </a:lnTo>
                  <a:cubicBezTo>
                    <a:pt x="589" y="571"/>
                    <a:pt x="732" y="446"/>
                    <a:pt x="732" y="286"/>
                  </a:cubicBezTo>
                  <a:cubicBezTo>
                    <a:pt x="732" y="125"/>
                    <a:pt x="589" y="0"/>
                    <a:pt x="42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026" name="Picture 2" descr="Thảo quả rừng trở thành cây trồng chủ lực tại Yên Minh - VnExpres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8194" y="1456170"/>
            <a:ext cx="2774822" cy="2223655"/>
          </a:xfrm>
          <a:prstGeom prst="rect">
            <a:avLst/>
          </a:prstGeom>
          <a:noFill/>
          <a:extLst>
            <a:ext uri="{909E8E84-426E-40DD-AFC4-6F175D3DCCD1}">
              <a14:hiddenFill xmlns:a14="http://schemas.microsoft.com/office/drawing/2010/main">
                <a:solidFill>
                  <a:srgbClr val="FFFFFF"/>
                </a:solidFill>
              </a14:hiddenFill>
            </a:ext>
          </a:extLst>
        </p:spPr>
      </p:pic>
      <p:sp>
        <p:nvSpPr>
          <p:cNvPr id="7" name="Title 6"/>
          <p:cNvSpPr>
            <a:spLocks noGrp="1"/>
          </p:cNvSpPr>
          <p:nvPr>
            <p:ph type="title" idx="2"/>
          </p:nvPr>
        </p:nvSpPr>
        <p:spPr/>
        <p:txBody>
          <a:bodyPr/>
          <a:lstStyle/>
          <a:p>
            <a:endParaRPr lang="en-US"/>
          </a:p>
        </p:txBody>
      </p:sp>
      <p:sp>
        <p:nvSpPr>
          <p:cNvPr id="66" name="Google Shape;8145;p35"/>
          <p:cNvSpPr txBox="1">
            <a:spLocks noGrp="1"/>
          </p:cNvSpPr>
          <p:nvPr>
            <p:ph type="subTitle" idx="1"/>
          </p:nvPr>
        </p:nvSpPr>
        <p:spPr>
          <a:xfrm>
            <a:off x="4079919" y="2332959"/>
            <a:ext cx="5153039" cy="735600"/>
          </a:xfrm>
          <a:prstGeom prst="rect">
            <a:avLst/>
          </a:prstGeom>
        </p:spPr>
        <p:txBody>
          <a:bodyPr spcFirstLastPara="1" wrap="square" lIns="91425" tIns="91425" rIns="91425" bIns="91425" anchor="ctr" anchorCtr="0">
            <a:noAutofit/>
          </a:bodyPr>
          <a:lstStyle/>
          <a:p>
            <a:pPr marL="0" lvl="0" indent="0">
              <a:lnSpc>
                <a:spcPct val="150000"/>
              </a:lnSpc>
            </a:pPr>
            <a:endParaRPr lang="en-US" sz="2400" b="1" i="1" smtClean="0">
              <a:solidFill>
                <a:srgbClr val="C00000"/>
              </a:solidFill>
            </a:endParaRPr>
          </a:p>
          <a:p>
            <a:pPr marL="0" lvl="0" indent="0">
              <a:lnSpc>
                <a:spcPct val="150000"/>
              </a:lnSpc>
            </a:pPr>
            <a:r>
              <a:rPr lang="en-US" sz="2400" b="1" i="1" smtClean="0">
                <a:solidFill>
                  <a:srgbClr val="C00000"/>
                </a:solidFill>
              </a:rPr>
              <a:t>và </a:t>
            </a:r>
            <a:r>
              <a:rPr lang="en-US" sz="2400" smtClean="0">
                <a:solidFill>
                  <a:schemeClr val="bg2">
                    <a:lumMod val="95000"/>
                    <a:lumOff val="5000"/>
                  </a:schemeClr>
                </a:solidFill>
              </a:rPr>
              <a:t>nối “say ngây” với “ấm nóng”</a:t>
            </a:r>
          </a:p>
          <a:p>
            <a:pPr marL="0" lvl="0" indent="0" algn="l">
              <a:lnSpc>
                <a:spcPct val="150000"/>
              </a:lnSpc>
            </a:pPr>
            <a:r>
              <a:rPr lang="en-US" sz="2400" smtClean="0">
                <a:solidFill>
                  <a:schemeClr val="bg2">
                    <a:lumMod val="95000"/>
                    <a:lumOff val="5000"/>
                  </a:schemeClr>
                </a:solidFill>
              </a:rPr>
              <a:t>=&gt; </a:t>
            </a:r>
            <a:r>
              <a:rPr lang="en-US" sz="2400" i="1" smtClean="0">
                <a:solidFill>
                  <a:schemeClr val="bg2">
                    <a:lumMod val="95000"/>
                    <a:lumOff val="5000"/>
                  </a:schemeClr>
                </a:solidFill>
              </a:rPr>
              <a:t>Quan hệ liên hợp</a:t>
            </a:r>
            <a:endParaRPr sz="2400" i="1">
              <a:solidFill>
                <a:srgbClr val="C00000"/>
              </a:solidFill>
            </a:endParaRPr>
          </a:p>
        </p:txBody>
      </p:sp>
      <p:sp>
        <p:nvSpPr>
          <p:cNvPr id="67" name="Google Shape;8204;p36"/>
          <p:cNvSpPr txBox="1">
            <a:spLocks noGrp="1"/>
          </p:cNvSpPr>
          <p:nvPr>
            <p:ph type="title"/>
          </p:nvPr>
        </p:nvSpPr>
        <p:spPr>
          <a:xfrm>
            <a:off x="647264" y="237207"/>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mtClean="0"/>
              <a:t>I. Nhận xét</a:t>
            </a:r>
            <a:endParaRPr/>
          </a:p>
        </p:txBody>
      </p:sp>
      <p:cxnSp>
        <p:nvCxnSpPr>
          <p:cNvPr id="3" name="Straight Connector 2"/>
          <p:cNvCxnSpPr/>
          <p:nvPr/>
        </p:nvCxnSpPr>
        <p:spPr>
          <a:xfrm>
            <a:off x="5447071" y="2448232"/>
            <a:ext cx="1209368" cy="0"/>
          </a:xfrm>
          <a:prstGeom prst="line">
            <a:avLst/>
          </a:prstGeom>
          <a:ln>
            <a:solidFill>
              <a:srgbClr val="FF0000"/>
            </a:solidFill>
          </a:ln>
        </p:spPr>
        <p:style>
          <a:lnRef idx="2">
            <a:schemeClr val="dk1"/>
          </a:lnRef>
          <a:fillRef idx="0">
            <a:schemeClr val="dk1"/>
          </a:fillRef>
          <a:effectRef idx="1">
            <a:schemeClr val="dk1"/>
          </a:effectRef>
          <a:fontRef idx="minor">
            <a:schemeClr val="tx1"/>
          </a:fontRef>
        </p:style>
      </p:cxnSp>
      <p:cxnSp>
        <p:nvCxnSpPr>
          <p:cNvPr id="26" name="Straight Connector 25"/>
          <p:cNvCxnSpPr/>
          <p:nvPr/>
        </p:nvCxnSpPr>
        <p:spPr>
          <a:xfrm>
            <a:off x="7141896" y="2448232"/>
            <a:ext cx="1209368" cy="0"/>
          </a:xfrm>
          <a:prstGeom prst="line">
            <a:avLst/>
          </a:prstGeom>
          <a:ln>
            <a:solidFill>
              <a:srgbClr val="FF0000"/>
            </a:solidFill>
          </a:ln>
        </p:spPr>
        <p:style>
          <a:lnRef idx="2">
            <a:schemeClr val="dk1"/>
          </a:lnRef>
          <a:fillRef idx="0">
            <a:schemeClr val="dk1"/>
          </a:fillRef>
          <a:effectRef idx="1">
            <a:schemeClr val="dk1"/>
          </a:effectRef>
          <a:fontRef idx="minor">
            <a:schemeClr val="tx1"/>
          </a:fontRef>
        </p:style>
      </p:cxnSp>
    </p:spTree>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145">
                                            <p:txEl>
                                              <p:pRg st="0" end="0"/>
                                            </p:txEl>
                                          </p:spTgt>
                                        </p:tgtEl>
                                        <p:attrNameLst>
                                          <p:attrName>style.visibility</p:attrName>
                                        </p:attrNameLst>
                                      </p:cBhvr>
                                      <p:to>
                                        <p:strVal val="visible"/>
                                      </p:to>
                                    </p:set>
                                    <p:animEffect transition="in" filter="fade">
                                      <p:cBhvr>
                                        <p:cTn id="7" dur="1000"/>
                                        <p:tgtEl>
                                          <p:spTgt spid="8145">
                                            <p:txEl>
                                              <p:pRg st="0" end="0"/>
                                            </p:txEl>
                                          </p:spTgt>
                                        </p:tgtEl>
                                      </p:cBhvr>
                                    </p:animEffect>
                                    <p:anim calcmode="lin" valueType="num">
                                      <p:cBhvr>
                                        <p:cTn id="8" dur="1000" fill="hold"/>
                                        <p:tgtEl>
                                          <p:spTgt spid="814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814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66">
                                            <p:txEl>
                                              <p:pRg st="1" end="1"/>
                                            </p:txEl>
                                          </p:spTgt>
                                        </p:tgtEl>
                                        <p:attrNameLst>
                                          <p:attrName>style.visibility</p:attrName>
                                        </p:attrNameLst>
                                      </p:cBhvr>
                                      <p:to>
                                        <p:strVal val="visible"/>
                                      </p:to>
                                    </p:set>
                                    <p:animEffect transition="in" filter="fade">
                                      <p:cBhvr>
                                        <p:cTn id="14" dur="1000"/>
                                        <p:tgtEl>
                                          <p:spTgt spid="66">
                                            <p:txEl>
                                              <p:pRg st="1" end="1"/>
                                            </p:txEl>
                                          </p:spTgt>
                                        </p:tgtEl>
                                      </p:cBhvr>
                                    </p:animEffect>
                                    <p:anim calcmode="lin" valueType="num">
                                      <p:cBhvr>
                                        <p:cTn id="15" dur="1000" fill="hold"/>
                                        <p:tgtEl>
                                          <p:spTgt spid="66">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66">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26"/>
                                        </p:tgtEl>
                                        <p:attrNameLst>
                                          <p:attrName>style.visibility</p:attrName>
                                        </p:attrNameLst>
                                      </p:cBhvr>
                                      <p:to>
                                        <p:strVal val="visible"/>
                                      </p:to>
                                    </p:set>
                                    <p:animEffect transition="in" filter="fade">
                                      <p:cBhvr>
                                        <p:cTn id="26" dur="1000"/>
                                        <p:tgtEl>
                                          <p:spTgt spid="26"/>
                                        </p:tgtEl>
                                      </p:cBhvr>
                                    </p:animEffect>
                                    <p:anim calcmode="lin" valueType="num">
                                      <p:cBhvr>
                                        <p:cTn id="27" dur="1000" fill="hold"/>
                                        <p:tgtEl>
                                          <p:spTgt spid="26"/>
                                        </p:tgtEl>
                                        <p:attrNameLst>
                                          <p:attrName>ppt_x</p:attrName>
                                        </p:attrNameLst>
                                      </p:cBhvr>
                                      <p:tavLst>
                                        <p:tav tm="0">
                                          <p:val>
                                            <p:strVal val="#ppt_x"/>
                                          </p:val>
                                        </p:tav>
                                        <p:tav tm="100000">
                                          <p:val>
                                            <p:strVal val="#ppt_x"/>
                                          </p:val>
                                        </p:tav>
                                      </p:tavLst>
                                    </p:anim>
                                    <p:anim calcmode="lin" valueType="num">
                                      <p:cBhvr>
                                        <p:cTn id="28"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66">
                                            <p:txEl>
                                              <p:pRg st="2" end="2"/>
                                            </p:txEl>
                                          </p:spTgt>
                                        </p:tgtEl>
                                        <p:attrNameLst>
                                          <p:attrName>style.visibility</p:attrName>
                                        </p:attrNameLst>
                                      </p:cBhvr>
                                      <p:to>
                                        <p:strVal val="visible"/>
                                      </p:to>
                                    </p:set>
                                    <p:animEffect transition="in" filter="fade">
                                      <p:cBhvr>
                                        <p:cTn id="33" dur="1000"/>
                                        <p:tgtEl>
                                          <p:spTgt spid="66">
                                            <p:txEl>
                                              <p:pRg st="2" end="2"/>
                                            </p:txEl>
                                          </p:spTgt>
                                        </p:tgtEl>
                                      </p:cBhvr>
                                    </p:animEffect>
                                    <p:anim calcmode="lin" valueType="num">
                                      <p:cBhvr>
                                        <p:cTn id="34" dur="1000" fill="hold"/>
                                        <p:tgtEl>
                                          <p:spTgt spid="66">
                                            <p:txEl>
                                              <p:pRg st="2" end="2"/>
                                            </p:txEl>
                                          </p:spTgt>
                                        </p:tgtEl>
                                        <p:attrNameLst>
                                          <p:attrName>ppt_x</p:attrName>
                                        </p:attrNameLst>
                                      </p:cBhvr>
                                      <p:tavLst>
                                        <p:tav tm="0">
                                          <p:val>
                                            <p:strVal val="#ppt_x"/>
                                          </p:val>
                                        </p:tav>
                                        <p:tav tm="100000">
                                          <p:val>
                                            <p:strVal val="#ppt_x"/>
                                          </p:val>
                                        </p:tav>
                                      </p:tavLst>
                                    </p:anim>
                                    <p:anim calcmode="lin" valueType="num">
                                      <p:cBhvr>
                                        <p:cTn id="35" dur="1000" fill="hold"/>
                                        <p:tgtEl>
                                          <p:spTgt spid="66">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45" grpId="0" build="p"/>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8142"/>
        <p:cNvGrpSpPr/>
        <p:nvPr/>
      </p:nvGrpSpPr>
      <p:grpSpPr>
        <a:xfrm>
          <a:off x="0" y="0"/>
          <a:ext cx="0" cy="0"/>
          <a:chOff x="0" y="0"/>
          <a:chExt cx="0" cy="0"/>
        </a:xfrm>
      </p:grpSpPr>
      <p:sp>
        <p:nvSpPr>
          <p:cNvPr id="8145" name="Google Shape;8145;p35"/>
          <p:cNvSpPr txBox="1">
            <a:spLocks noGrp="1"/>
          </p:cNvSpPr>
          <p:nvPr>
            <p:ph type="subTitle" idx="1"/>
          </p:nvPr>
        </p:nvSpPr>
        <p:spPr>
          <a:xfrm>
            <a:off x="3817593" y="1768887"/>
            <a:ext cx="5028751" cy="735600"/>
          </a:xfrm>
          <a:prstGeom prst="rect">
            <a:avLst/>
          </a:prstGeom>
        </p:spPr>
        <p:txBody>
          <a:bodyPr spcFirstLastPara="1" wrap="square" lIns="91425" tIns="91425" rIns="91425" bIns="91425" anchor="ctr" anchorCtr="0">
            <a:noAutofit/>
          </a:bodyPr>
          <a:lstStyle/>
          <a:p>
            <a:pPr marL="0" indent="0" algn="l">
              <a:spcBef>
                <a:spcPts val="600"/>
              </a:spcBef>
              <a:spcAft>
                <a:spcPts val="1200"/>
              </a:spcAft>
            </a:pPr>
            <a:r>
              <a:rPr lang="en-US" sz="2000"/>
              <a:t>b) Tiếng hót dìu dặt </a:t>
            </a:r>
            <a:r>
              <a:rPr lang="en-US" sz="2000" b="1" i="1">
                <a:solidFill>
                  <a:srgbClr val="C00000"/>
                </a:solidFill>
              </a:rPr>
              <a:t>của</a:t>
            </a:r>
            <a:r>
              <a:rPr lang="en-US" sz="2000"/>
              <a:t> Họa Mi giục các loài chim dạo lên những khúc nhạc tưng bừng, ca ngợi núi song đang đổi mới.</a:t>
            </a:r>
          </a:p>
          <a:p>
            <a:pPr marL="0" lvl="0" indent="0" algn="l"/>
            <a:endParaRPr/>
          </a:p>
        </p:txBody>
      </p:sp>
      <p:sp>
        <p:nvSpPr>
          <p:cNvPr id="8150" name="Google Shape;8150;p35"/>
          <p:cNvSpPr/>
          <p:nvPr/>
        </p:nvSpPr>
        <p:spPr>
          <a:xfrm>
            <a:off x="211270" y="748494"/>
            <a:ext cx="3539848" cy="335591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53" name="Google Shape;8153;p35"/>
          <p:cNvGrpSpPr/>
          <p:nvPr/>
        </p:nvGrpSpPr>
        <p:grpSpPr>
          <a:xfrm>
            <a:off x="7793911" y="3949096"/>
            <a:ext cx="421989" cy="499942"/>
            <a:chOff x="3951175" y="3987150"/>
            <a:chExt cx="268100" cy="317625"/>
          </a:xfrm>
        </p:grpSpPr>
        <p:sp>
          <p:nvSpPr>
            <p:cNvPr id="8154" name="Google Shape;8154;p35"/>
            <p:cNvSpPr/>
            <p:nvPr/>
          </p:nvSpPr>
          <p:spPr>
            <a:xfrm>
              <a:off x="3958750" y="3994275"/>
              <a:ext cx="253400" cy="282850"/>
            </a:xfrm>
            <a:custGeom>
              <a:avLst/>
              <a:gdLst/>
              <a:ahLst/>
              <a:cxnLst/>
              <a:rect l="l" t="t" r="r" b="b"/>
              <a:pathLst>
                <a:path w="10136" h="11314" extrusionOk="0">
                  <a:moveTo>
                    <a:pt x="2142" y="1"/>
                  </a:moveTo>
                  <a:cubicBezTo>
                    <a:pt x="589" y="1"/>
                    <a:pt x="1" y="1196"/>
                    <a:pt x="1" y="2142"/>
                  </a:cubicBezTo>
                  <a:lnTo>
                    <a:pt x="9332" y="11313"/>
                  </a:lnTo>
                  <a:lnTo>
                    <a:pt x="9404" y="11313"/>
                  </a:lnTo>
                  <a:cubicBezTo>
                    <a:pt x="9796" y="11313"/>
                    <a:pt x="10135" y="10992"/>
                    <a:pt x="10135" y="10582"/>
                  </a:cubicBezTo>
                  <a:lnTo>
                    <a:pt x="10135" y="1321"/>
                  </a:lnTo>
                  <a:cubicBezTo>
                    <a:pt x="10135" y="590"/>
                    <a:pt x="9546" y="1"/>
                    <a:pt x="8815" y="1"/>
                  </a:cubicBezTo>
                  <a:close/>
                </a:path>
              </a:pathLst>
            </a:custGeom>
            <a:solidFill>
              <a:srgbClr val="86AF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35"/>
            <p:cNvSpPr/>
            <p:nvPr/>
          </p:nvSpPr>
          <p:spPr>
            <a:xfrm>
              <a:off x="3958750" y="3994275"/>
              <a:ext cx="253400" cy="282850"/>
            </a:xfrm>
            <a:custGeom>
              <a:avLst/>
              <a:gdLst/>
              <a:ahLst/>
              <a:cxnLst/>
              <a:rect l="l" t="t" r="r" b="b"/>
              <a:pathLst>
                <a:path w="10136" h="11314" extrusionOk="0">
                  <a:moveTo>
                    <a:pt x="2142" y="1"/>
                  </a:moveTo>
                  <a:cubicBezTo>
                    <a:pt x="589" y="1"/>
                    <a:pt x="1" y="1196"/>
                    <a:pt x="1" y="2142"/>
                  </a:cubicBezTo>
                  <a:lnTo>
                    <a:pt x="9332" y="11313"/>
                  </a:lnTo>
                  <a:lnTo>
                    <a:pt x="9404" y="11313"/>
                  </a:lnTo>
                  <a:cubicBezTo>
                    <a:pt x="9796" y="11313"/>
                    <a:pt x="10135" y="10992"/>
                    <a:pt x="10135" y="10582"/>
                  </a:cubicBezTo>
                  <a:lnTo>
                    <a:pt x="10135" y="1321"/>
                  </a:lnTo>
                  <a:cubicBezTo>
                    <a:pt x="10135" y="590"/>
                    <a:pt x="9546" y="1"/>
                    <a:pt x="88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35"/>
            <p:cNvSpPr/>
            <p:nvPr/>
          </p:nvSpPr>
          <p:spPr>
            <a:xfrm>
              <a:off x="3958300" y="4020150"/>
              <a:ext cx="228425" cy="277475"/>
            </a:xfrm>
            <a:custGeom>
              <a:avLst/>
              <a:gdLst/>
              <a:ahLst/>
              <a:cxnLst/>
              <a:rect l="l" t="t" r="r" b="b"/>
              <a:pathLst>
                <a:path w="9137" h="11099" extrusionOk="0">
                  <a:moveTo>
                    <a:pt x="1303" y="1"/>
                  </a:moveTo>
                  <a:cubicBezTo>
                    <a:pt x="589" y="1"/>
                    <a:pt x="1" y="590"/>
                    <a:pt x="1" y="1303"/>
                  </a:cubicBezTo>
                  <a:lnTo>
                    <a:pt x="1" y="9796"/>
                  </a:lnTo>
                  <a:cubicBezTo>
                    <a:pt x="1" y="10510"/>
                    <a:pt x="589" y="11099"/>
                    <a:pt x="1303" y="11099"/>
                  </a:cubicBezTo>
                  <a:lnTo>
                    <a:pt x="8422" y="11099"/>
                  </a:lnTo>
                  <a:cubicBezTo>
                    <a:pt x="8815" y="11099"/>
                    <a:pt x="9136" y="10778"/>
                    <a:pt x="9136" y="10385"/>
                  </a:cubicBezTo>
                  <a:lnTo>
                    <a:pt x="9136" y="715"/>
                  </a:lnTo>
                  <a:cubicBezTo>
                    <a:pt x="9136" y="322"/>
                    <a:pt x="8815" y="1"/>
                    <a:pt x="8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35"/>
            <p:cNvSpPr/>
            <p:nvPr/>
          </p:nvSpPr>
          <p:spPr>
            <a:xfrm>
              <a:off x="3958300" y="4020150"/>
              <a:ext cx="228425" cy="277475"/>
            </a:xfrm>
            <a:custGeom>
              <a:avLst/>
              <a:gdLst/>
              <a:ahLst/>
              <a:cxnLst/>
              <a:rect l="l" t="t" r="r" b="b"/>
              <a:pathLst>
                <a:path w="9137" h="11099" extrusionOk="0">
                  <a:moveTo>
                    <a:pt x="7066" y="1"/>
                  </a:moveTo>
                  <a:cubicBezTo>
                    <a:pt x="7405" y="1"/>
                    <a:pt x="7691" y="286"/>
                    <a:pt x="7691" y="625"/>
                  </a:cubicBezTo>
                  <a:lnTo>
                    <a:pt x="7691" y="9172"/>
                  </a:lnTo>
                  <a:cubicBezTo>
                    <a:pt x="7691" y="9511"/>
                    <a:pt x="7405" y="9796"/>
                    <a:pt x="7066" y="9796"/>
                  </a:cubicBezTo>
                  <a:lnTo>
                    <a:pt x="1125" y="9796"/>
                  </a:lnTo>
                  <a:cubicBezTo>
                    <a:pt x="500" y="9796"/>
                    <a:pt x="1" y="9297"/>
                    <a:pt x="1" y="8672"/>
                  </a:cubicBezTo>
                  <a:lnTo>
                    <a:pt x="1" y="9796"/>
                  </a:lnTo>
                  <a:cubicBezTo>
                    <a:pt x="1" y="10510"/>
                    <a:pt x="589" y="11099"/>
                    <a:pt x="1303" y="11099"/>
                  </a:cubicBezTo>
                  <a:lnTo>
                    <a:pt x="8422" y="11099"/>
                  </a:lnTo>
                  <a:cubicBezTo>
                    <a:pt x="8815" y="11099"/>
                    <a:pt x="9136" y="10778"/>
                    <a:pt x="9136" y="10385"/>
                  </a:cubicBezTo>
                  <a:lnTo>
                    <a:pt x="9136" y="715"/>
                  </a:lnTo>
                  <a:cubicBezTo>
                    <a:pt x="9136" y="322"/>
                    <a:pt x="8815" y="1"/>
                    <a:pt x="842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35"/>
            <p:cNvSpPr/>
            <p:nvPr/>
          </p:nvSpPr>
          <p:spPr>
            <a:xfrm>
              <a:off x="3958300" y="4020150"/>
              <a:ext cx="39725" cy="277475"/>
            </a:xfrm>
            <a:custGeom>
              <a:avLst/>
              <a:gdLst/>
              <a:ahLst/>
              <a:cxnLst/>
              <a:rect l="l" t="t" r="r" b="b"/>
              <a:pathLst>
                <a:path w="1589" h="11099" extrusionOk="0">
                  <a:moveTo>
                    <a:pt x="1303" y="1"/>
                  </a:moveTo>
                  <a:cubicBezTo>
                    <a:pt x="589" y="1"/>
                    <a:pt x="1" y="590"/>
                    <a:pt x="1" y="1303"/>
                  </a:cubicBezTo>
                  <a:lnTo>
                    <a:pt x="1" y="9796"/>
                  </a:lnTo>
                  <a:cubicBezTo>
                    <a:pt x="1" y="10510"/>
                    <a:pt x="589" y="11099"/>
                    <a:pt x="1303" y="11099"/>
                  </a:cubicBezTo>
                  <a:lnTo>
                    <a:pt x="1589" y="11099"/>
                  </a:lnTo>
                  <a:lnTo>
                    <a:pt x="15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35"/>
            <p:cNvSpPr/>
            <p:nvPr/>
          </p:nvSpPr>
          <p:spPr>
            <a:xfrm>
              <a:off x="4109075" y="4002750"/>
              <a:ext cx="61575" cy="78275"/>
            </a:xfrm>
            <a:custGeom>
              <a:avLst/>
              <a:gdLst/>
              <a:ahLst/>
              <a:cxnLst/>
              <a:rect l="l" t="t" r="r" b="b"/>
              <a:pathLst>
                <a:path w="2463" h="3131" extrusionOk="0">
                  <a:moveTo>
                    <a:pt x="589" y="1"/>
                  </a:moveTo>
                  <a:cubicBezTo>
                    <a:pt x="268" y="1"/>
                    <a:pt x="1" y="269"/>
                    <a:pt x="1" y="590"/>
                  </a:cubicBezTo>
                  <a:lnTo>
                    <a:pt x="1" y="2891"/>
                  </a:lnTo>
                  <a:cubicBezTo>
                    <a:pt x="1" y="3034"/>
                    <a:pt x="114" y="3130"/>
                    <a:pt x="238" y="3130"/>
                  </a:cubicBezTo>
                  <a:cubicBezTo>
                    <a:pt x="284" y="3130"/>
                    <a:pt x="332" y="3117"/>
                    <a:pt x="375" y="3088"/>
                  </a:cubicBezTo>
                  <a:lnTo>
                    <a:pt x="1000" y="2624"/>
                  </a:lnTo>
                  <a:lnTo>
                    <a:pt x="1624" y="3088"/>
                  </a:lnTo>
                  <a:cubicBezTo>
                    <a:pt x="1668" y="3117"/>
                    <a:pt x="1715" y="3130"/>
                    <a:pt x="1761" y="3130"/>
                  </a:cubicBezTo>
                  <a:cubicBezTo>
                    <a:pt x="1885" y="3130"/>
                    <a:pt x="1999" y="3034"/>
                    <a:pt x="1999" y="2891"/>
                  </a:cubicBezTo>
                  <a:lnTo>
                    <a:pt x="1999" y="590"/>
                  </a:lnTo>
                  <a:lnTo>
                    <a:pt x="2463" y="590"/>
                  </a:lnTo>
                  <a:cubicBezTo>
                    <a:pt x="2463" y="269"/>
                    <a:pt x="2195" y="1"/>
                    <a:pt x="18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35"/>
            <p:cNvSpPr/>
            <p:nvPr/>
          </p:nvSpPr>
          <p:spPr>
            <a:xfrm>
              <a:off x="4030575" y="4211075"/>
              <a:ext cx="117325" cy="51775"/>
            </a:xfrm>
            <a:custGeom>
              <a:avLst/>
              <a:gdLst/>
              <a:ahLst/>
              <a:cxnLst/>
              <a:rect l="l" t="t" r="r" b="b"/>
              <a:pathLst>
                <a:path w="4693" h="2071" extrusionOk="0">
                  <a:moveTo>
                    <a:pt x="375" y="0"/>
                  </a:moveTo>
                  <a:cubicBezTo>
                    <a:pt x="161" y="0"/>
                    <a:pt x="0" y="161"/>
                    <a:pt x="0" y="375"/>
                  </a:cubicBezTo>
                  <a:lnTo>
                    <a:pt x="0" y="1696"/>
                  </a:lnTo>
                  <a:cubicBezTo>
                    <a:pt x="0" y="1892"/>
                    <a:pt x="161" y="2070"/>
                    <a:pt x="375" y="2070"/>
                  </a:cubicBezTo>
                  <a:lnTo>
                    <a:pt x="4318" y="2070"/>
                  </a:lnTo>
                  <a:cubicBezTo>
                    <a:pt x="4514" y="2070"/>
                    <a:pt x="4693" y="1892"/>
                    <a:pt x="4693" y="1696"/>
                  </a:cubicBezTo>
                  <a:lnTo>
                    <a:pt x="4693" y="375"/>
                  </a:lnTo>
                  <a:cubicBezTo>
                    <a:pt x="4693" y="161"/>
                    <a:pt x="4514" y="0"/>
                    <a:pt x="431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35"/>
            <p:cNvSpPr/>
            <p:nvPr/>
          </p:nvSpPr>
          <p:spPr>
            <a:xfrm>
              <a:off x="3951175" y="3987150"/>
              <a:ext cx="268100" cy="317625"/>
            </a:xfrm>
            <a:custGeom>
              <a:avLst/>
              <a:gdLst/>
              <a:ahLst/>
              <a:cxnLst/>
              <a:rect l="l" t="t" r="r" b="b"/>
              <a:pathLst>
                <a:path w="10724" h="12705" extrusionOk="0">
                  <a:moveTo>
                    <a:pt x="6477" y="571"/>
                  </a:moveTo>
                  <a:cubicBezTo>
                    <a:pt x="6317" y="678"/>
                    <a:pt x="6209" y="839"/>
                    <a:pt x="6156" y="1035"/>
                  </a:cubicBezTo>
                  <a:lnTo>
                    <a:pt x="1588" y="1035"/>
                  </a:lnTo>
                  <a:cubicBezTo>
                    <a:pt x="1410" y="1035"/>
                    <a:pt x="1231" y="1071"/>
                    <a:pt x="1071" y="1125"/>
                  </a:cubicBezTo>
                  <a:cubicBezTo>
                    <a:pt x="1374" y="803"/>
                    <a:pt x="1802" y="571"/>
                    <a:pt x="2445" y="571"/>
                  </a:cubicBezTo>
                  <a:close/>
                  <a:moveTo>
                    <a:pt x="8172" y="786"/>
                  </a:moveTo>
                  <a:cubicBezTo>
                    <a:pt x="8351" y="786"/>
                    <a:pt x="8511" y="893"/>
                    <a:pt x="8565" y="1053"/>
                  </a:cubicBezTo>
                  <a:lnTo>
                    <a:pt x="8315" y="1053"/>
                  </a:lnTo>
                  <a:cubicBezTo>
                    <a:pt x="8226" y="1053"/>
                    <a:pt x="8154" y="1125"/>
                    <a:pt x="8154" y="1214"/>
                  </a:cubicBezTo>
                  <a:lnTo>
                    <a:pt x="8154" y="3515"/>
                  </a:lnTo>
                  <a:cubicBezTo>
                    <a:pt x="8154" y="3551"/>
                    <a:pt x="8136" y="3569"/>
                    <a:pt x="8119" y="3569"/>
                  </a:cubicBezTo>
                  <a:cubicBezTo>
                    <a:pt x="8110" y="3578"/>
                    <a:pt x="8101" y="3582"/>
                    <a:pt x="8090" y="3582"/>
                  </a:cubicBezTo>
                  <a:cubicBezTo>
                    <a:pt x="8078" y="3582"/>
                    <a:pt x="8065" y="3578"/>
                    <a:pt x="8047" y="3569"/>
                  </a:cubicBezTo>
                  <a:lnTo>
                    <a:pt x="7423" y="3105"/>
                  </a:lnTo>
                  <a:cubicBezTo>
                    <a:pt x="7387" y="3087"/>
                    <a:pt x="7351" y="3078"/>
                    <a:pt x="7316" y="3078"/>
                  </a:cubicBezTo>
                  <a:cubicBezTo>
                    <a:pt x="7280" y="3078"/>
                    <a:pt x="7244" y="3087"/>
                    <a:pt x="7209" y="3105"/>
                  </a:cubicBezTo>
                  <a:lnTo>
                    <a:pt x="6584" y="3569"/>
                  </a:lnTo>
                  <a:cubicBezTo>
                    <a:pt x="6566" y="3578"/>
                    <a:pt x="6553" y="3582"/>
                    <a:pt x="6542" y="3582"/>
                  </a:cubicBezTo>
                  <a:cubicBezTo>
                    <a:pt x="6531" y="3582"/>
                    <a:pt x="6522" y="3578"/>
                    <a:pt x="6513" y="3569"/>
                  </a:cubicBezTo>
                  <a:cubicBezTo>
                    <a:pt x="6495" y="3569"/>
                    <a:pt x="6477" y="3551"/>
                    <a:pt x="6477" y="3515"/>
                  </a:cubicBezTo>
                  <a:lnTo>
                    <a:pt x="6477" y="1214"/>
                  </a:lnTo>
                  <a:cubicBezTo>
                    <a:pt x="6477" y="982"/>
                    <a:pt x="6673" y="786"/>
                    <a:pt x="6905" y="786"/>
                  </a:cubicBezTo>
                  <a:close/>
                  <a:moveTo>
                    <a:pt x="9118" y="571"/>
                  </a:moveTo>
                  <a:cubicBezTo>
                    <a:pt x="9689" y="571"/>
                    <a:pt x="10135" y="1035"/>
                    <a:pt x="10135" y="1606"/>
                  </a:cubicBezTo>
                  <a:lnTo>
                    <a:pt x="10135" y="10867"/>
                  </a:lnTo>
                  <a:cubicBezTo>
                    <a:pt x="10135" y="11116"/>
                    <a:pt x="9956" y="11313"/>
                    <a:pt x="9707" y="11313"/>
                  </a:cubicBezTo>
                  <a:lnTo>
                    <a:pt x="9707" y="2035"/>
                  </a:lnTo>
                  <a:cubicBezTo>
                    <a:pt x="9707" y="1571"/>
                    <a:pt x="9385" y="1178"/>
                    <a:pt x="8939" y="1053"/>
                  </a:cubicBezTo>
                  <a:cubicBezTo>
                    <a:pt x="8904" y="857"/>
                    <a:pt x="8779" y="696"/>
                    <a:pt x="8618" y="571"/>
                  </a:cubicBezTo>
                  <a:close/>
                  <a:moveTo>
                    <a:pt x="1642" y="1606"/>
                  </a:moveTo>
                  <a:lnTo>
                    <a:pt x="1642" y="12133"/>
                  </a:lnTo>
                  <a:lnTo>
                    <a:pt x="1588" y="12133"/>
                  </a:lnTo>
                  <a:cubicBezTo>
                    <a:pt x="1035" y="12133"/>
                    <a:pt x="589" y="11670"/>
                    <a:pt x="589" y="11116"/>
                  </a:cubicBezTo>
                  <a:lnTo>
                    <a:pt x="589" y="2623"/>
                  </a:lnTo>
                  <a:cubicBezTo>
                    <a:pt x="589" y="2070"/>
                    <a:pt x="1035" y="1606"/>
                    <a:pt x="1588" y="1606"/>
                  </a:cubicBezTo>
                  <a:close/>
                  <a:moveTo>
                    <a:pt x="8707" y="1606"/>
                  </a:moveTo>
                  <a:cubicBezTo>
                    <a:pt x="8939" y="1606"/>
                    <a:pt x="9136" y="1803"/>
                    <a:pt x="9136" y="2035"/>
                  </a:cubicBezTo>
                  <a:lnTo>
                    <a:pt x="9136" y="11705"/>
                  </a:lnTo>
                  <a:cubicBezTo>
                    <a:pt x="9136" y="11937"/>
                    <a:pt x="8939" y="12133"/>
                    <a:pt x="8707" y="12133"/>
                  </a:cubicBezTo>
                  <a:lnTo>
                    <a:pt x="1981" y="12133"/>
                  </a:lnTo>
                  <a:lnTo>
                    <a:pt x="1981" y="1606"/>
                  </a:lnTo>
                  <a:lnTo>
                    <a:pt x="6138" y="1606"/>
                  </a:lnTo>
                  <a:lnTo>
                    <a:pt x="6138" y="3515"/>
                  </a:lnTo>
                  <a:cubicBezTo>
                    <a:pt x="6138" y="3676"/>
                    <a:pt x="6227" y="3819"/>
                    <a:pt x="6352" y="3890"/>
                  </a:cubicBezTo>
                  <a:cubicBezTo>
                    <a:pt x="6424" y="3908"/>
                    <a:pt x="6477" y="3926"/>
                    <a:pt x="6548" y="3926"/>
                  </a:cubicBezTo>
                  <a:cubicBezTo>
                    <a:pt x="6638" y="3926"/>
                    <a:pt x="6709" y="3908"/>
                    <a:pt x="6780" y="3854"/>
                  </a:cubicBezTo>
                  <a:lnTo>
                    <a:pt x="7316" y="3462"/>
                  </a:lnTo>
                  <a:lnTo>
                    <a:pt x="7851" y="3854"/>
                  </a:lnTo>
                  <a:cubicBezTo>
                    <a:pt x="7924" y="3906"/>
                    <a:pt x="8009" y="3934"/>
                    <a:pt x="8095" y="3934"/>
                  </a:cubicBezTo>
                  <a:cubicBezTo>
                    <a:pt x="8157" y="3934"/>
                    <a:pt x="8220" y="3920"/>
                    <a:pt x="8279" y="3890"/>
                  </a:cubicBezTo>
                  <a:cubicBezTo>
                    <a:pt x="8404" y="3819"/>
                    <a:pt x="8493" y="3676"/>
                    <a:pt x="8493" y="3515"/>
                  </a:cubicBezTo>
                  <a:lnTo>
                    <a:pt x="8493" y="1606"/>
                  </a:lnTo>
                  <a:close/>
                  <a:moveTo>
                    <a:pt x="2445" y="0"/>
                  </a:moveTo>
                  <a:cubicBezTo>
                    <a:pt x="785" y="0"/>
                    <a:pt x="18" y="1249"/>
                    <a:pt x="18" y="2409"/>
                  </a:cubicBezTo>
                  <a:cubicBezTo>
                    <a:pt x="0" y="2481"/>
                    <a:pt x="0" y="2552"/>
                    <a:pt x="0" y="2623"/>
                  </a:cubicBezTo>
                  <a:lnTo>
                    <a:pt x="0" y="11116"/>
                  </a:lnTo>
                  <a:cubicBezTo>
                    <a:pt x="0" y="11991"/>
                    <a:pt x="714" y="12704"/>
                    <a:pt x="1588" y="12704"/>
                  </a:cubicBezTo>
                  <a:lnTo>
                    <a:pt x="8707" y="12704"/>
                  </a:lnTo>
                  <a:cubicBezTo>
                    <a:pt x="9189" y="12704"/>
                    <a:pt x="9600" y="12365"/>
                    <a:pt x="9689" y="11901"/>
                  </a:cubicBezTo>
                  <a:lnTo>
                    <a:pt x="9707" y="11901"/>
                  </a:lnTo>
                  <a:cubicBezTo>
                    <a:pt x="10260" y="11901"/>
                    <a:pt x="10724" y="11438"/>
                    <a:pt x="10724" y="10867"/>
                  </a:cubicBezTo>
                  <a:lnTo>
                    <a:pt x="10724" y="1606"/>
                  </a:lnTo>
                  <a:cubicBezTo>
                    <a:pt x="10724" y="714"/>
                    <a:pt x="9992" y="0"/>
                    <a:pt x="9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35"/>
            <p:cNvSpPr/>
            <p:nvPr/>
          </p:nvSpPr>
          <p:spPr>
            <a:xfrm>
              <a:off x="4022975" y="4118750"/>
              <a:ext cx="48650" cy="58275"/>
            </a:xfrm>
            <a:custGeom>
              <a:avLst/>
              <a:gdLst/>
              <a:ahLst/>
              <a:cxnLst/>
              <a:rect l="l" t="t" r="r" b="b"/>
              <a:pathLst>
                <a:path w="1946" h="2331" extrusionOk="0">
                  <a:moveTo>
                    <a:pt x="982" y="589"/>
                  </a:moveTo>
                  <a:lnTo>
                    <a:pt x="1321" y="1499"/>
                  </a:lnTo>
                  <a:lnTo>
                    <a:pt x="625" y="1499"/>
                  </a:lnTo>
                  <a:lnTo>
                    <a:pt x="982" y="589"/>
                  </a:lnTo>
                  <a:close/>
                  <a:moveTo>
                    <a:pt x="982" y="0"/>
                  </a:moveTo>
                  <a:cubicBezTo>
                    <a:pt x="893" y="0"/>
                    <a:pt x="804" y="54"/>
                    <a:pt x="768" y="143"/>
                  </a:cubicBezTo>
                  <a:lnTo>
                    <a:pt x="37" y="2088"/>
                  </a:lnTo>
                  <a:cubicBezTo>
                    <a:pt x="1" y="2177"/>
                    <a:pt x="37" y="2284"/>
                    <a:pt x="126" y="2320"/>
                  </a:cubicBezTo>
                  <a:lnTo>
                    <a:pt x="197" y="2320"/>
                  </a:lnTo>
                  <a:cubicBezTo>
                    <a:pt x="269" y="2320"/>
                    <a:pt x="322" y="2284"/>
                    <a:pt x="358" y="2213"/>
                  </a:cubicBezTo>
                  <a:lnTo>
                    <a:pt x="500" y="1838"/>
                  </a:lnTo>
                  <a:lnTo>
                    <a:pt x="1446" y="1838"/>
                  </a:lnTo>
                  <a:lnTo>
                    <a:pt x="1589" y="2213"/>
                  </a:lnTo>
                  <a:cubicBezTo>
                    <a:pt x="1617" y="2283"/>
                    <a:pt x="1689" y="2331"/>
                    <a:pt x="1762" y="2331"/>
                  </a:cubicBezTo>
                  <a:cubicBezTo>
                    <a:pt x="1782" y="2331"/>
                    <a:pt x="1802" y="2327"/>
                    <a:pt x="1821" y="2320"/>
                  </a:cubicBezTo>
                  <a:cubicBezTo>
                    <a:pt x="1910" y="2284"/>
                    <a:pt x="1946" y="2177"/>
                    <a:pt x="1910" y="2088"/>
                  </a:cubicBezTo>
                  <a:lnTo>
                    <a:pt x="1178" y="143"/>
                  </a:lnTo>
                  <a:cubicBezTo>
                    <a:pt x="1143" y="54"/>
                    <a:pt x="1071" y="0"/>
                    <a:pt x="9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35"/>
            <p:cNvSpPr/>
            <p:nvPr/>
          </p:nvSpPr>
          <p:spPr>
            <a:xfrm>
              <a:off x="4113100" y="4118750"/>
              <a:ext cx="41950" cy="58000"/>
            </a:xfrm>
            <a:custGeom>
              <a:avLst/>
              <a:gdLst/>
              <a:ahLst/>
              <a:cxnLst/>
              <a:rect l="l" t="t" r="r" b="b"/>
              <a:pathLst>
                <a:path w="1678" h="2320" extrusionOk="0">
                  <a:moveTo>
                    <a:pt x="214" y="0"/>
                  </a:moveTo>
                  <a:cubicBezTo>
                    <a:pt x="125" y="0"/>
                    <a:pt x="54" y="71"/>
                    <a:pt x="54" y="178"/>
                  </a:cubicBezTo>
                  <a:cubicBezTo>
                    <a:pt x="54" y="268"/>
                    <a:pt x="125" y="357"/>
                    <a:pt x="214" y="357"/>
                  </a:cubicBezTo>
                  <a:lnTo>
                    <a:pt x="1142" y="357"/>
                  </a:lnTo>
                  <a:lnTo>
                    <a:pt x="36" y="2052"/>
                  </a:lnTo>
                  <a:cubicBezTo>
                    <a:pt x="0" y="2105"/>
                    <a:pt x="0" y="2177"/>
                    <a:pt x="36" y="2230"/>
                  </a:cubicBezTo>
                  <a:cubicBezTo>
                    <a:pt x="54" y="2284"/>
                    <a:pt x="125" y="2320"/>
                    <a:pt x="179" y="2320"/>
                  </a:cubicBezTo>
                  <a:lnTo>
                    <a:pt x="1499" y="2320"/>
                  </a:lnTo>
                  <a:cubicBezTo>
                    <a:pt x="1588" y="2320"/>
                    <a:pt x="1677" y="2248"/>
                    <a:pt x="1677" y="2159"/>
                  </a:cubicBezTo>
                  <a:cubicBezTo>
                    <a:pt x="1677" y="2052"/>
                    <a:pt x="1588" y="1981"/>
                    <a:pt x="1499" y="1981"/>
                  </a:cubicBezTo>
                  <a:lnTo>
                    <a:pt x="500" y="1981"/>
                  </a:lnTo>
                  <a:lnTo>
                    <a:pt x="1606" y="268"/>
                  </a:lnTo>
                  <a:cubicBezTo>
                    <a:pt x="1642" y="214"/>
                    <a:pt x="1642" y="143"/>
                    <a:pt x="1624" y="89"/>
                  </a:cubicBezTo>
                  <a:cubicBezTo>
                    <a:pt x="1588" y="36"/>
                    <a:pt x="1535" y="0"/>
                    <a:pt x="14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35"/>
            <p:cNvSpPr/>
            <p:nvPr/>
          </p:nvSpPr>
          <p:spPr>
            <a:xfrm>
              <a:off x="4072950" y="4143275"/>
              <a:ext cx="38375" cy="8950"/>
            </a:xfrm>
            <a:custGeom>
              <a:avLst/>
              <a:gdLst/>
              <a:ahLst/>
              <a:cxnLst/>
              <a:rect l="l" t="t" r="r" b="b"/>
              <a:pathLst>
                <a:path w="1535" h="358" extrusionOk="0">
                  <a:moveTo>
                    <a:pt x="179" y="0"/>
                  </a:moveTo>
                  <a:cubicBezTo>
                    <a:pt x="72" y="0"/>
                    <a:pt x="0" y="90"/>
                    <a:pt x="0" y="179"/>
                  </a:cubicBezTo>
                  <a:cubicBezTo>
                    <a:pt x="0" y="286"/>
                    <a:pt x="72" y="357"/>
                    <a:pt x="179" y="357"/>
                  </a:cubicBezTo>
                  <a:lnTo>
                    <a:pt x="1374" y="357"/>
                  </a:lnTo>
                  <a:cubicBezTo>
                    <a:pt x="1463" y="357"/>
                    <a:pt x="1535" y="286"/>
                    <a:pt x="1535" y="179"/>
                  </a:cubicBezTo>
                  <a:cubicBezTo>
                    <a:pt x="1535" y="90"/>
                    <a:pt x="1463" y="0"/>
                    <a:pt x="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35"/>
            <p:cNvSpPr/>
            <p:nvPr/>
          </p:nvSpPr>
          <p:spPr>
            <a:xfrm>
              <a:off x="4026100" y="4206625"/>
              <a:ext cx="126275" cy="60225"/>
            </a:xfrm>
            <a:custGeom>
              <a:avLst/>
              <a:gdLst/>
              <a:ahLst/>
              <a:cxnLst/>
              <a:rect l="l" t="t" r="r" b="b"/>
              <a:pathLst>
                <a:path w="5051" h="2409" extrusionOk="0">
                  <a:moveTo>
                    <a:pt x="4497" y="339"/>
                  </a:moveTo>
                  <a:cubicBezTo>
                    <a:pt x="4604" y="339"/>
                    <a:pt x="4693" y="446"/>
                    <a:pt x="4693" y="553"/>
                  </a:cubicBezTo>
                  <a:lnTo>
                    <a:pt x="4693" y="1874"/>
                  </a:lnTo>
                  <a:cubicBezTo>
                    <a:pt x="4693" y="1981"/>
                    <a:pt x="4604" y="2070"/>
                    <a:pt x="4497" y="2070"/>
                  </a:cubicBezTo>
                  <a:lnTo>
                    <a:pt x="554" y="2070"/>
                  </a:lnTo>
                  <a:cubicBezTo>
                    <a:pt x="447" y="2070"/>
                    <a:pt x="358" y="1981"/>
                    <a:pt x="358" y="1874"/>
                  </a:cubicBezTo>
                  <a:lnTo>
                    <a:pt x="358" y="553"/>
                  </a:lnTo>
                  <a:cubicBezTo>
                    <a:pt x="358" y="446"/>
                    <a:pt x="447" y="339"/>
                    <a:pt x="554" y="339"/>
                  </a:cubicBezTo>
                  <a:close/>
                  <a:moveTo>
                    <a:pt x="554" y="0"/>
                  </a:moveTo>
                  <a:cubicBezTo>
                    <a:pt x="251" y="0"/>
                    <a:pt x="1" y="250"/>
                    <a:pt x="1" y="553"/>
                  </a:cubicBezTo>
                  <a:lnTo>
                    <a:pt x="1" y="1874"/>
                  </a:lnTo>
                  <a:cubicBezTo>
                    <a:pt x="1" y="2177"/>
                    <a:pt x="251" y="2409"/>
                    <a:pt x="554" y="2409"/>
                  </a:cubicBezTo>
                  <a:lnTo>
                    <a:pt x="4497" y="2409"/>
                  </a:lnTo>
                  <a:cubicBezTo>
                    <a:pt x="4800" y="2409"/>
                    <a:pt x="5050" y="2177"/>
                    <a:pt x="5050" y="1874"/>
                  </a:cubicBezTo>
                  <a:lnTo>
                    <a:pt x="5050" y="553"/>
                  </a:lnTo>
                  <a:cubicBezTo>
                    <a:pt x="5050" y="250"/>
                    <a:pt x="4800" y="0"/>
                    <a:pt x="4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35"/>
            <p:cNvSpPr/>
            <p:nvPr/>
          </p:nvSpPr>
          <p:spPr>
            <a:xfrm>
              <a:off x="4052425" y="4232475"/>
              <a:ext cx="73625" cy="8500"/>
            </a:xfrm>
            <a:custGeom>
              <a:avLst/>
              <a:gdLst/>
              <a:ahLst/>
              <a:cxnLst/>
              <a:rect l="l" t="t" r="r" b="b"/>
              <a:pathLst>
                <a:path w="2945" h="340" extrusionOk="0">
                  <a:moveTo>
                    <a:pt x="179" y="1"/>
                  </a:moveTo>
                  <a:cubicBezTo>
                    <a:pt x="72" y="1"/>
                    <a:pt x="0" y="72"/>
                    <a:pt x="0" y="179"/>
                  </a:cubicBezTo>
                  <a:cubicBezTo>
                    <a:pt x="0" y="269"/>
                    <a:pt x="72" y="340"/>
                    <a:pt x="179" y="340"/>
                  </a:cubicBezTo>
                  <a:lnTo>
                    <a:pt x="2766" y="340"/>
                  </a:lnTo>
                  <a:cubicBezTo>
                    <a:pt x="2855" y="340"/>
                    <a:pt x="2945" y="269"/>
                    <a:pt x="2945" y="179"/>
                  </a:cubicBezTo>
                  <a:cubicBezTo>
                    <a:pt x="2945" y="72"/>
                    <a:pt x="2855" y="1"/>
                    <a:pt x="2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35"/>
            <p:cNvSpPr/>
            <p:nvPr/>
          </p:nvSpPr>
          <p:spPr>
            <a:xfrm>
              <a:off x="4037700" y="4041675"/>
              <a:ext cx="42400" cy="14650"/>
            </a:xfrm>
            <a:custGeom>
              <a:avLst/>
              <a:gdLst/>
              <a:ahLst/>
              <a:cxnLst/>
              <a:rect l="l" t="t" r="r" b="b"/>
              <a:pathLst>
                <a:path w="1696" h="586" extrusionOk="0">
                  <a:moveTo>
                    <a:pt x="833" y="1"/>
                  </a:moveTo>
                  <a:cubicBezTo>
                    <a:pt x="647" y="1"/>
                    <a:pt x="465" y="5"/>
                    <a:pt x="286" y="14"/>
                  </a:cubicBezTo>
                  <a:cubicBezTo>
                    <a:pt x="126" y="14"/>
                    <a:pt x="1" y="139"/>
                    <a:pt x="1" y="300"/>
                  </a:cubicBezTo>
                  <a:cubicBezTo>
                    <a:pt x="1" y="460"/>
                    <a:pt x="143" y="585"/>
                    <a:pt x="304" y="585"/>
                  </a:cubicBezTo>
                  <a:lnTo>
                    <a:pt x="1392" y="585"/>
                  </a:lnTo>
                  <a:cubicBezTo>
                    <a:pt x="1553" y="585"/>
                    <a:pt x="1678" y="460"/>
                    <a:pt x="1678" y="300"/>
                  </a:cubicBezTo>
                  <a:cubicBezTo>
                    <a:pt x="1696" y="157"/>
                    <a:pt x="1553" y="14"/>
                    <a:pt x="1392" y="14"/>
                  </a:cubicBezTo>
                  <a:cubicBezTo>
                    <a:pt x="1205" y="5"/>
                    <a:pt x="1018" y="1"/>
                    <a:pt x="83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35"/>
            <p:cNvSpPr/>
            <p:nvPr/>
          </p:nvSpPr>
          <p:spPr>
            <a:xfrm>
              <a:off x="4010500" y="4042025"/>
              <a:ext cx="18300" cy="14300"/>
            </a:xfrm>
            <a:custGeom>
              <a:avLst/>
              <a:gdLst/>
              <a:ahLst/>
              <a:cxnLst/>
              <a:rect l="l" t="t" r="r" b="b"/>
              <a:pathLst>
                <a:path w="732" h="572" extrusionOk="0">
                  <a:moveTo>
                    <a:pt x="286" y="0"/>
                  </a:moveTo>
                  <a:cubicBezTo>
                    <a:pt x="125" y="0"/>
                    <a:pt x="0" y="125"/>
                    <a:pt x="0" y="286"/>
                  </a:cubicBezTo>
                  <a:cubicBezTo>
                    <a:pt x="0" y="446"/>
                    <a:pt x="125" y="571"/>
                    <a:pt x="286" y="571"/>
                  </a:cubicBezTo>
                  <a:lnTo>
                    <a:pt x="429" y="571"/>
                  </a:lnTo>
                  <a:cubicBezTo>
                    <a:pt x="589" y="571"/>
                    <a:pt x="732" y="446"/>
                    <a:pt x="732" y="286"/>
                  </a:cubicBezTo>
                  <a:cubicBezTo>
                    <a:pt x="732" y="125"/>
                    <a:pt x="589" y="0"/>
                    <a:pt x="42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 name="Google Shape;8145;p35"/>
          <p:cNvSpPr txBox="1">
            <a:spLocks noGrp="1"/>
          </p:cNvSpPr>
          <p:nvPr>
            <p:ph type="subTitle" idx="1"/>
          </p:nvPr>
        </p:nvSpPr>
        <p:spPr>
          <a:xfrm>
            <a:off x="3618197" y="2504487"/>
            <a:ext cx="5153039" cy="735600"/>
          </a:xfrm>
          <a:prstGeom prst="rect">
            <a:avLst/>
          </a:prstGeom>
        </p:spPr>
        <p:txBody>
          <a:bodyPr spcFirstLastPara="1" wrap="square" lIns="91425" tIns="91425" rIns="91425" bIns="91425" anchor="ctr" anchorCtr="0">
            <a:noAutofit/>
          </a:bodyPr>
          <a:lstStyle/>
          <a:p>
            <a:pPr marL="0" lvl="0" indent="0">
              <a:lnSpc>
                <a:spcPct val="150000"/>
              </a:lnSpc>
            </a:pPr>
            <a:endParaRPr lang="en-US" sz="2000" b="1" i="1">
              <a:solidFill>
                <a:srgbClr val="C00000"/>
              </a:solidFill>
            </a:endParaRPr>
          </a:p>
          <a:p>
            <a:pPr marL="0" lvl="0" indent="0">
              <a:lnSpc>
                <a:spcPct val="150000"/>
              </a:lnSpc>
            </a:pPr>
            <a:r>
              <a:rPr lang="en-US" sz="2000" b="1" i="1" smtClean="0">
                <a:solidFill>
                  <a:srgbClr val="C00000"/>
                </a:solidFill>
              </a:rPr>
              <a:t>của </a:t>
            </a:r>
            <a:r>
              <a:rPr lang="en-US" sz="2000" smtClean="0">
                <a:solidFill>
                  <a:schemeClr val="bg2">
                    <a:lumMod val="95000"/>
                    <a:lumOff val="5000"/>
                  </a:schemeClr>
                </a:solidFill>
              </a:rPr>
              <a:t>nối “Tiếng hót dìu dặt” với “Họa Mi”</a:t>
            </a:r>
          </a:p>
          <a:p>
            <a:pPr marL="0" lvl="0" indent="0" algn="l">
              <a:lnSpc>
                <a:spcPct val="150000"/>
              </a:lnSpc>
            </a:pPr>
            <a:r>
              <a:rPr lang="en-US" sz="2000" smtClean="0">
                <a:solidFill>
                  <a:schemeClr val="bg2">
                    <a:lumMod val="95000"/>
                    <a:lumOff val="5000"/>
                  </a:schemeClr>
                </a:solidFill>
              </a:rPr>
              <a:t>=&gt; </a:t>
            </a:r>
            <a:r>
              <a:rPr lang="en-US" sz="2000" i="1" smtClean="0">
                <a:solidFill>
                  <a:schemeClr val="bg2">
                    <a:lumMod val="95000"/>
                    <a:lumOff val="5000"/>
                  </a:schemeClr>
                </a:solidFill>
              </a:rPr>
              <a:t>Quan hệ sở hữu</a:t>
            </a:r>
            <a:endParaRPr sz="2000" i="1">
              <a:solidFill>
                <a:srgbClr val="C00000"/>
              </a:solidFill>
            </a:endParaRPr>
          </a:p>
        </p:txBody>
      </p:sp>
      <p:pic>
        <p:nvPicPr>
          <p:cNvPr id="2050" name="Picture 2" descr="KỸ THUẬT NUÔI VÀ CHĂM SÓC CHIM HỌA MI HÓT CỰC HAY - VB Pharm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8224" y="1476514"/>
            <a:ext cx="2703342" cy="1965845"/>
          </a:xfrm>
          <a:prstGeom prst="rect">
            <a:avLst/>
          </a:prstGeom>
          <a:noFill/>
          <a:extLst>
            <a:ext uri="{909E8E84-426E-40DD-AFC4-6F175D3DCCD1}">
              <a14:hiddenFill xmlns:a14="http://schemas.microsoft.com/office/drawing/2010/main">
                <a:solidFill>
                  <a:srgbClr val="FFFFFF"/>
                </a:solidFill>
              </a14:hiddenFill>
            </a:ext>
          </a:extLst>
        </p:spPr>
      </p:pic>
      <p:sp>
        <p:nvSpPr>
          <p:cNvPr id="25" name="Google Shape;8204;p36"/>
          <p:cNvSpPr txBox="1">
            <a:spLocks noGrp="1"/>
          </p:cNvSpPr>
          <p:nvPr>
            <p:ph type="title"/>
          </p:nvPr>
        </p:nvSpPr>
        <p:spPr>
          <a:xfrm>
            <a:off x="647264" y="237207"/>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mtClean="0"/>
              <a:t>I. Nhận xét</a:t>
            </a:r>
            <a:endParaRPr/>
          </a:p>
        </p:txBody>
      </p:sp>
      <p:cxnSp>
        <p:nvCxnSpPr>
          <p:cNvPr id="3" name="Straight Connector 2"/>
          <p:cNvCxnSpPr/>
          <p:nvPr/>
        </p:nvCxnSpPr>
        <p:spPr>
          <a:xfrm>
            <a:off x="4237703" y="1837713"/>
            <a:ext cx="1920240" cy="0"/>
          </a:xfrm>
          <a:prstGeom prst="line">
            <a:avLst/>
          </a:prstGeom>
          <a:ln>
            <a:solidFill>
              <a:srgbClr val="FF0000"/>
            </a:solidFill>
          </a:ln>
        </p:spPr>
        <p:style>
          <a:lnRef idx="2">
            <a:schemeClr val="dk1"/>
          </a:lnRef>
          <a:fillRef idx="0">
            <a:schemeClr val="dk1"/>
          </a:fillRef>
          <a:effectRef idx="1">
            <a:schemeClr val="dk1"/>
          </a:effectRef>
          <a:fontRef idx="minor">
            <a:schemeClr val="tx1"/>
          </a:fontRef>
        </p:style>
      </p:cxnSp>
      <p:cxnSp>
        <p:nvCxnSpPr>
          <p:cNvPr id="26" name="Straight Connector 25"/>
          <p:cNvCxnSpPr/>
          <p:nvPr/>
        </p:nvCxnSpPr>
        <p:spPr>
          <a:xfrm>
            <a:off x="6659453" y="1826961"/>
            <a:ext cx="914400" cy="0"/>
          </a:xfrm>
          <a:prstGeom prst="line">
            <a:avLst/>
          </a:prstGeom>
          <a:ln>
            <a:solidFill>
              <a:srgbClr val="FF0000"/>
            </a:solidFill>
          </a:ln>
        </p:spPr>
        <p:style>
          <a:lnRef idx="2">
            <a:schemeClr val="dk1"/>
          </a:lnRef>
          <a:fillRef idx="0">
            <a:schemeClr val="dk1"/>
          </a:fillRef>
          <a:effectRef idx="1">
            <a:schemeClr val="dk1"/>
          </a:effectRef>
          <a:fontRef idx="minor">
            <a:schemeClr val="tx1"/>
          </a:fontRef>
        </p:style>
      </p:cxnSp>
    </p:spTree>
    <p:extLst>
      <p:ext uri="{BB962C8B-B14F-4D97-AF65-F5344CB8AC3E}">
        <p14:creationId xmlns:p14="http://schemas.microsoft.com/office/powerpoint/2010/main" val="3462467992"/>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8145">
                                            <p:txEl>
                                              <p:pRg st="0" end="0"/>
                                            </p:txEl>
                                          </p:spTgt>
                                        </p:tgtEl>
                                        <p:attrNameLst>
                                          <p:attrName>style.visibility</p:attrName>
                                        </p:attrNameLst>
                                      </p:cBhvr>
                                      <p:to>
                                        <p:strVal val="visible"/>
                                      </p:to>
                                    </p:set>
                                    <p:animEffect transition="in" filter="circle(in)">
                                      <p:cBhvr>
                                        <p:cTn id="7" dur="2000"/>
                                        <p:tgtEl>
                                          <p:spTgt spid="814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nodeType="clickEffect">
                                  <p:stCondLst>
                                    <p:cond delay="0"/>
                                  </p:stCondLst>
                                  <p:childTnLst>
                                    <p:set>
                                      <p:cBhvr>
                                        <p:cTn id="11" dur="1" fill="hold">
                                          <p:stCondLst>
                                            <p:cond delay="0"/>
                                          </p:stCondLst>
                                        </p:cTn>
                                        <p:tgtEl>
                                          <p:spTgt spid="66">
                                            <p:txEl>
                                              <p:pRg st="1" end="1"/>
                                            </p:txEl>
                                          </p:spTgt>
                                        </p:tgtEl>
                                        <p:attrNameLst>
                                          <p:attrName>style.visibility</p:attrName>
                                        </p:attrNameLst>
                                      </p:cBhvr>
                                      <p:to>
                                        <p:strVal val="visible"/>
                                      </p:to>
                                    </p:set>
                                    <p:animEffect transition="in" filter="fade">
                                      <p:cBhvr>
                                        <p:cTn id="12" dur="1000"/>
                                        <p:tgtEl>
                                          <p:spTgt spid="66">
                                            <p:txEl>
                                              <p:pRg st="1" end="1"/>
                                            </p:txEl>
                                          </p:spTgt>
                                        </p:tgtEl>
                                      </p:cBhvr>
                                    </p:animEffect>
                                    <p:anim calcmode="lin" valueType="num">
                                      <p:cBhvr>
                                        <p:cTn id="13" dur="1000" fill="hold"/>
                                        <p:tgtEl>
                                          <p:spTgt spid="66">
                                            <p:txEl>
                                              <p:pRg st="1" end="1"/>
                                            </p:txEl>
                                          </p:spTgt>
                                        </p:tgtEl>
                                        <p:attrNameLst>
                                          <p:attrName>ppt_x</p:attrName>
                                        </p:attrNameLst>
                                      </p:cBhvr>
                                      <p:tavLst>
                                        <p:tav tm="0">
                                          <p:val>
                                            <p:strVal val="#ppt_x"/>
                                          </p:val>
                                        </p:tav>
                                        <p:tav tm="100000">
                                          <p:val>
                                            <p:strVal val="#ppt_x"/>
                                          </p:val>
                                        </p:tav>
                                      </p:tavLst>
                                    </p:anim>
                                    <p:anim calcmode="lin" valueType="num">
                                      <p:cBhvr>
                                        <p:cTn id="14" dur="1000" fill="hold"/>
                                        <p:tgtEl>
                                          <p:spTgt spid="66">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nodeType="click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fade">
                                      <p:cBhvr>
                                        <p:cTn id="19" dur="1000"/>
                                        <p:tgtEl>
                                          <p:spTgt spid="3"/>
                                        </p:tgtEl>
                                      </p:cBhvr>
                                    </p:animEffect>
                                    <p:anim calcmode="lin" valueType="num">
                                      <p:cBhvr>
                                        <p:cTn id="20" dur="1000" fill="hold"/>
                                        <p:tgtEl>
                                          <p:spTgt spid="3"/>
                                        </p:tgtEl>
                                        <p:attrNameLst>
                                          <p:attrName>ppt_x</p:attrName>
                                        </p:attrNameLst>
                                      </p:cBhvr>
                                      <p:tavLst>
                                        <p:tav tm="0">
                                          <p:val>
                                            <p:strVal val="#ppt_x"/>
                                          </p:val>
                                        </p:tav>
                                        <p:tav tm="100000">
                                          <p:val>
                                            <p:strVal val="#ppt_x"/>
                                          </p:val>
                                        </p:tav>
                                      </p:tavLst>
                                    </p:anim>
                                    <p:anim calcmode="lin" valueType="num">
                                      <p:cBhvr>
                                        <p:cTn id="21" dur="1000" fill="hold"/>
                                        <p:tgtEl>
                                          <p:spTgt spid="3"/>
                                        </p:tgtEl>
                                        <p:attrNameLst>
                                          <p:attrName>ppt_y</p:attrName>
                                        </p:attrNameLst>
                                      </p:cBhvr>
                                      <p:tavLst>
                                        <p:tav tm="0">
                                          <p:val>
                                            <p:strVal val="#ppt_y+.1"/>
                                          </p:val>
                                        </p:tav>
                                        <p:tav tm="100000">
                                          <p:val>
                                            <p:strVal val="#ppt_y"/>
                                          </p:val>
                                        </p:tav>
                                      </p:tavLst>
                                    </p:anim>
                                  </p:childTnLst>
                                </p:cTn>
                              </p:par>
                              <p:par>
                                <p:cTn id="22" presetID="42" presetClass="entr" presetSubtype="0" fill="hold" nodeType="withEffect">
                                  <p:stCondLst>
                                    <p:cond delay="0"/>
                                  </p:stCondLst>
                                  <p:childTnLst>
                                    <p:set>
                                      <p:cBhvr>
                                        <p:cTn id="23" dur="1" fill="hold">
                                          <p:stCondLst>
                                            <p:cond delay="0"/>
                                          </p:stCondLst>
                                        </p:cTn>
                                        <p:tgtEl>
                                          <p:spTgt spid="26"/>
                                        </p:tgtEl>
                                        <p:attrNameLst>
                                          <p:attrName>style.visibility</p:attrName>
                                        </p:attrNameLst>
                                      </p:cBhvr>
                                      <p:to>
                                        <p:strVal val="visible"/>
                                      </p:to>
                                    </p:set>
                                    <p:animEffect transition="in" filter="fade">
                                      <p:cBhvr>
                                        <p:cTn id="24" dur="1000"/>
                                        <p:tgtEl>
                                          <p:spTgt spid="26"/>
                                        </p:tgtEl>
                                      </p:cBhvr>
                                    </p:animEffect>
                                    <p:anim calcmode="lin" valueType="num">
                                      <p:cBhvr>
                                        <p:cTn id="25" dur="1000" fill="hold"/>
                                        <p:tgtEl>
                                          <p:spTgt spid="26"/>
                                        </p:tgtEl>
                                        <p:attrNameLst>
                                          <p:attrName>ppt_x</p:attrName>
                                        </p:attrNameLst>
                                      </p:cBhvr>
                                      <p:tavLst>
                                        <p:tav tm="0">
                                          <p:val>
                                            <p:strVal val="#ppt_x"/>
                                          </p:val>
                                        </p:tav>
                                        <p:tav tm="100000">
                                          <p:val>
                                            <p:strVal val="#ppt_x"/>
                                          </p:val>
                                        </p:tav>
                                      </p:tavLst>
                                    </p:anim>
                                    <p:anim calcmode="lin" valueType="num">
                                      <p:cBhvr>
                                        <p:cTn id="26"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nodeType="clickEffect">
                                  <p:stCondLst>
                                    <p:cond delay="0"/>
                                  </p:stCondLst>
                                  <p:childTnLst>
                                    <p:set>
                                      <p:cBhvr>
                                        <p:cTn id="30" dur="1" fill="hold">
                                          <p:stCondLst>
                                            <p:cond delay="0"/>
                                          </p:stCondLst>
                                        </p:cTn>
                                        <p:tgtEl>
                                          <p:spTgt spid="66">
                                            <p:txEl>
                                              <p:pRg st="2" end="2"/>
                                            </p:txEl>
                                          </p:spTgt>
                                        </p:tgtEl>
                                        <p:attrNameLst>
                                          <p:attrName>style.visibility</p:attrName>
                                        </p:attrNameLst>
                                      </p:cBhvr>
                                      <p:to>
                                        <p:strVal val="visible"/>
                                      </p:to>
                                    </p:set>
                                    <p:animEffect transition="in" filter="fade">
                                      <p:cBhvr>
                                        <p:cTn id="31" dur="1000"/>
                                        <p:tgtEl>
                                          <p:spTgt spid="66">
                                            <p:txEl>
                                              <p:pRg st="2" end="2"/>
                                            </p:txEl>
                                          </p:spTgt>
                                        </p:tgtEl>
                                      </p:cBhvr>
                                    </p:animEffect>
                                    <p:anim calcmode="lin" valueType="num">
                                      <p:cBhvr>
                                        <p:cTn id="32" dur="1000" fill="hold"/>
                                        <p:tgtEl>
                                          <p:spTgt spid="66">
                                            <p:txEl>
                                              <p:pRg st="2" end="2"/>
                                            </p:txEl>
                                          </p:spTgt>
                                        </p:tgtEl>
                                        <p:attrNameLst>
                                          <p:attrName>ppt_x</p:attrName>
                                        </p:attrNameLst>
                                      </p:cBhvr>
                                      <p:tavLst>
                                        <p:tav tm="0">
                                          <p:val>
                                            <p:strVal val="#ppt_x"/>
                                          </p:val>
                                        </p:tav>
                                        <p:tav tm="100000">
                                          <p:val>
                                            <p:strVal val="#ppt_x"/>
                                          </p:val>
                                        </p:tav>
                                      </p:tavLst>
                                    </p:anim>
                                    <p:anim calcmode="lin" valueType="num">
                                      <p:cBhvr>
                                        <p:cTn id="33" dur="1000" fill="hold"/>
                                        <p:tgtEl>
                                          <p:spTgt spid="66">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45" grpId="0" build="p"/>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8142"/>
        <p:cNvGrpSpPr/>
        <p:nvPr/>
      </p:nvGrpSpPr>
      <p:grpSpPr>
        <a:xfrm>
          <a:off x="0" y="0"/>
          <a:ext cx="0" cy="0"/>
          <a:chOff x="0" y="0"/>
          <a:chExt cx="0" cy="0"/>
        </a:xfrm>
      </p:grpSpPr>
      <p:sp>
        <p:nvSpPr>
          <p:cNvPr id="8145" name="Google Shape;8145;p35"/>
          <p:cNvSpPr txBox="1">
            <a:spLocks noGrp="1"/>
          </p:cNvSpPr>
          <p:nvPr>
            <p:ph type="subTitle" idx="1"/>
          </p:nvPr>
        </p:nvSpPr>
        <p:spPr>
          <a:xfrm>
            <a:off x="3817593" y="1768887"/>
            <a:ext cx="5028751" cy="735600"/>
          </a:xfrm>
          <a:prstGeom prst="rect">
            <a:avLst/>
          </a:prstGeom>
        </p:spPr>
        <p:txBody>
          <a:bodyPr spcFirstLastPara="1" wrap="square" lIns="91425" tIns="91425" rIns="91425" bIns="91425" anchor="ctr" anchorCtr="0">
            <a:noAutofit/>
          </a:bodyPr>
          <a:lstStyle/>
          <a:p>
            <a:pPr marL="0" indent="0" algn="just">
              <a:spcBef>
                <a:spcPts val="600"/>
              </a:spcBef>
              <a:spcAft>
                <a:spcPts val="1200"/>
              </a:spcAft>
            </a:pPr>
            <a:r>
              <a:rPr lang="en-US" sz="2000"/>
              <a:t>c) Hoa mai trổ từng chùm thưa thớt, không đơm đặc </a:t>
            </a:r>
            <a:r>
              <a:rPr lang="en-US" sz="2000" b="1" i="1">
                <a:solidFill>
                  <a:srgbClr val="C00000"/>
                </a:solidFill>
              </a:rPr>
              <a:t>như</a:t>
            </a:r>
            <a:r>
              <a:rPr lang="en-US" sz="2000"/>
              <a:t> hoa đào</a:t>
            </a:r>
            <a:r>
              <a:rPr lang="en-US" sz="2000" b="1" i="1">
                <a:solidFill>
                  <a:schemeClr val="bg2">
                    <a:lumMod val="85000"/>
                    <a:lumOff val="15000"/>
                  </a:schemeClr>
                </a:solidFill>
              </a:rPr>
              <a:t>.</a:t>
            </a:r>
            <a:r>
              <a:rPr lang="en-US" sz="2000" b="1" i="1">
                <a:solidFill>
                  <a:srgbClr val="C00000"/>
                </a:solidFill>
              </a:rPr>
              <a:t> Nhưng </a:t>
            </a:r>
            <a:r>
              <a:rPr lang="en-US" sz="2000"/>
              <a:t>cành mai uyển chuyển hơn cành đào.</a:t>
            </a:r>
          </a:p>
          <a:p>
            <a:pPr marL="0" lvl="0" indent="0" algn="l"/>
            <a:endParaRPr/>
          </a:p>
        </p:txBody>
      </p:sp>
      <p:sp>
        <p:nvSpPr>
          <p:cNvPr id="8150" name="Google Shape;8150;p35"/>
          <p:cNvSpPr/>
          <p:nvPr/>
        </p:nvSpPr>
        <p:spPr>
          <a:xfrm>
            <a:off x="211270" y="748494"/>
            <a:ext cx="3539848" cy="3355915"/>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153" name="Google Shape;8153;p35"/>
          <p:cNvGrpSpPr/>
          <p:nvPr/>
        </p:nvGrpSpPr>
        <p:grpSpPr>
          <a:xfrm>
            <a:off x="7793911" y="3949096"/>
            <a:ext cx="421989" cy="499942"/>
            <a:chOff x="3951175" y="3987150"/>
            <a:chExt cx="268100" cy="317625"/>
          </a:xfrm>
        </p:grpSpPr>
        <p:sp>
          <p:nvSpPr>
            <p:cNvPr id="8154" name="Google Shape;8154;p35"/>
            <p:cNvSpPr/>
            <p:nvPr/>
          </p:nvSpPr>
          <p:spPr>
            <a:xfrm>
              <a:off x="3958750" y="3994275"/>
              <a:ext cx="253400" cy="282850"/>
            </a:xfrm>
            <a:custGeom>
              <a:avLst/>
              <a:gdLst/>
              <a:ahLst/>
              <a:cxnLst/>
              <a:rect l="l" t="t" r="r" b="b"/>
              <a:pathLst>
                <a:path w="10136" h="11314" extrusionOk="0">
                  <a:moveTo>
                    <a:pt x="2142" y="1"/>
                  </a:moveTo>
                  <a:cubicBezTo>
                    <a:pt x="589" y="1"/>
                    <a:pt x="1" y="1196"/>
                    <a:pt x="1" y="2142"/>
                  </a:cubicBezTo>
                  <a:lnTo>
                    <a:pt x="9332" y="11313"/>
                  </a:lnTo>
                  <a:lnTo>
                    <a:pt x="9404" y="11313"/>
                  </a:lnTo>
                  <a:cubicBezTo>
                    <a:pt x="9796" y="11313"/>
                    <a:pt x="10135" y="10992"/>
                    <a:pt x="10135" y="10582"/>
                  </a:cubicBezTo>
                  <a:lnTo>
                    <a:pt x="10135" y="1321"/>
                  </a:lnTo>
                  <a:cubicBezTo>
                    <a:pt x="10135" y="590"/>
                    <a:pt x="9546" y="1"/>
                    <a:pt x="8815" y="1"/>
                  </a:cubicBezTo>
                  <a:close/>
                </a:path>
              </a:pathLst>
            </a:custGeom>
            <a:solidFill>
              <a:srgbClr val="86AFE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35"/>
            <p:cNvSpPr/>
            <p:nvPr/>
          </p:nvSpPr>
          <p:spPr>
            <a:xfrm>
              <a:off x="3958750" y="3994275"/>
              <a:ext cx="253400" cy="282850"/>
            </a:xfrm>
            <a:custGeom>
              <a:avLst/>
              <a:gdLst/>
              <a:ahLst/>
              <a:cxnLst/>
              <a:rect l="l" t="t" r="r" b="b"/>
              <a:pathLst>
                <a:path w="10136" h="11314" extrusionOk="0">
                  <a:moveTo>
                    <a:pt x="2142" y="1"/>
                  </a:moveTo>
                  <a:cubicBezTo>
                    <a:pt x="589" y="1"/>
                    <a:pt x="1" y="1196"/>
                    <a:pt x="1" y="2142"/>
                  </a:cubicBezTo>
                  <a:lnTo>
                    <a:pt x="9332" y="11313"/>
                  </a:lnTo>
                  <a:lnTo>
                    <a:pt x="9404" y="11313"/>
                  </a:lnTo>
                  <a:cubicBezTo>
                    <a:pt x="9796" y="11313"/>
                    <a:pt x="10135" y="10992"/>
                    <a:pt x="10135" y="10582"/>
                  </a:cubicBezTo>
                  <a:lnTo>
                    <a:pt x="10135" y="1321"/>
                  </a:lnTo>
                  <a:cubicBezTo>
                    <a:pt x="10135" y="590"/>
                    <a:pt x="9546" y="1"/>
                    <a:pt x="881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35"/>
            <p:cNvSpPr/>
            <p:nvPr/>
          </p:nvSpPr>
          <p:spPr>
            <a:xfrm>
              <a:off x="3958300" y="4020150"/>
              <a:ext cx="228425" cy="277475"/>
            </a:xfrm>
            <a:custGeom>
              <a:avLst/>
              <a:gdLst/>
              <a:ahLst/>
              <a:cxnLst/>
              <a:rect l="l" t="t" r="r" b="b"/>
              <a:pathLst>
                <a:path w="9137" h="11099" extrusionOk="0">
                  <a:moveTo>
                    <a:pt x="1303" y="1"/>
                  </a:moveTo>
                  <a:cubicBezTo>
                    <a:pt x="589" y="1"/>
                    <a:pt x="1" y="590"/>
                    <a:pt x="1" y="1303"/>
                  </a:cubicBezTo>
                  <a:lnTo>
                    <a:pt x="1" y="9796"/>
                  </a:lnTo>
                  <a:cubicBezTo>
                    <a:pt x="1" y="10510"/>
                    <a:pt x="589" y="11099"/>
                    <a:pt x="1303" y="11099"/>
                  </a:cubicBezTo>
                  <a:lnTo>
                    <a:pt x="8422" y="11099"/>
                  </a:lnTo>
                  <a:cubicBezTo>
                    <a:pt x="8815" y="11099"/>
                    <a:pt x="9136" y="10778"/>
                    <a:pt x="9136" y="10385"/>
                  </a:cubicBezTo>
                  <a:lnTo>
                    <a:pt x="9136" y="715"/>
                  </a:lnTo>
                  <a:cubicBezTo>
                    <a:pt x="9136" y="322"/>
                    <a:pt x="8815" y="1"/>
                    <a:pt x="842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35"/>
            <p:cNvSpPr/>
            <p:nvPr/>
          </p:nvSpPr>
          <p:spPr>
            <a:xfrm>
              <a:off x="3958300" y="4020150"/>
              <a:ext cx="228425" cy="277475"/>
            </a:xfrm>
            <a:custGeom>
              <a:avLst/>
              <a:gdLst/>
              <a:ahLst/>
              <a:cxnLst/>
              <a:rect l="l" t="t" r="r" b="b"/>
              <a:pathLst>
                <a:path w="9137" h="11099" extrusionOk="0">
                  <a:moveTo>
                    <a:pt x="7066" y="1"/>
                  </a:moveTo>
                  <a:cubicBezTo>
                    <a:pt x="7405" y="1"/>
                    <a:pt x="7691" y="286"/>
                    <a:pt x="7691" y="625"/>
                  </a:cubicBezTo>
                  <a:lnTo>
                    <a:pt x="7691" y="9172"/>
                  </a:lnTo>
                  <a:cubicBezTo>
                    <a:pt x="7691" y="9511"/>
                    <a:pt x="7405" y="9796"/>
                    <a:pt x="7066" y="9796"/>
                  </a:cubicBezTo>
                  <a:lnTo>
                    <a:pt x="1125" y="9796"/>
                  </a:lnTo>
                  <a:cubicBezTo>
                    <a:pt x="500" y="9796"/>
                    <a:pt x="1" y="9297"/>
                    <a:pt x="1" y="8672"/>
                  </a:cubicBezTo>
                  <a:lnTo>
                    <a:pt x="1" y="9796"/>
                  </a:lnTo>
                  <a:cubicBezTo>
                    <a:pt x="1" y="10510"/>
                    <a:pt x="589" y="11099"/>
                    <a:pt x="1303" y="11099"/>
                  </a:cubicBezTo>
                  <a:lnTo>
                    <a:pt x="8422" y="11099"/>
                  </a:lnTo>
                  <a:cubicBezTo>
                    <a:pt x="8815" y="11099"/>
                    <a:pt x="9136" y="10778"/>
                    <a:pt x="9136" y="10385"/>
                  </a:cubicBezTo>
                  <a:lnTo>
                    <a:pt x="9136" y="715"/>
                  </a:lnTo>
                  <a:cubicBezTo>
                    <a:pt x="9136" y="322"/>
                    <a:pt x="8815" y="1"/>
                    <a:pt x="8422" y="1"/>
                  </a:cubicBezTo>
                  <a:close/>
                </a:path>
              </a:pathLst>
            </a:custGeom>
            <a:solidFill>
              <a:srgbClr val="000000">
                <a:alpha val="158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35"/>
            <p:cNvSpPr/>
            <p:nvPr/>
          </p:nvSpPr>
          <p:spPr>
            <a:xfrm>
              <a:off x="3958300" y="4020150"/>
              <a:ext cx="39725" cy="277475"/>
            </a:xfrm>
            <a:custGeom>
              <a:avLst/>
              <a:gdLst/>
              <a:ahLst/>
              <a:cxnLst/>
              <a:rect l="l" t="t" r="r" b="b"/>
              <a:pathLst>
                <a:path w="1589" h="11099" extrusionOk="0">
                  <a:moveTo>
                    <a:pt x="1303" y="1"/>
                  </a:moveTo>
                  <a:cubicBezTo>
                    <a:pt x="589" y="1"/>
                    <a:pt x="1" y="590"/>
                    <a:pt x="1" y="1303"/>
                  </a:cubicBezTo>
                  <a:lnTo>
                    <a:pt x="1" y="9796"/>
                  </a:lnTo>
                  <a:cubicBezTo>
                    <a:pt x="1" y="10510"/>
                    <a:pt x="589" y="11099"/>
                    <a:pt x="1303" y="11099"/>
                  </a:cubicBezTo>
                  <a:lnTo>
                    <a:pt x="1589" y="11099"/>
                  </a:lnTo>
                  <a:lnTo>
                    <a:pt x="15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35"/>
            <p:cNvSpPr/>
            <p:nvPr/>
          </p:nvSpPr>
          <p:spPr>
            <a:xfrm>
              <a:off x="4109075" y="4002750"/>
              <a:ext cx="61575" cy="78275"/>
            </a:xfrm>
            <a:custGeom>
              <a:avLst/>
              <a:gdLst/>
              <a:ahLst/>
              <a:cxnLst/>
              <a:rect l="l" t="t" r="r" b="b"/>
              <a:pathLst>
                <a:path w="2463" h="3131" extrusionOk="0">
                  <a:moveTo>
                    <a:pt x="589" y="1"/>
                  </a:moveTo>
                  <a:cubicBezTo>
                    <a:pt x="268" y="1"/>
                    <a:pt x="1" y="269"/>
                    <a:pt x="1" y="590"/>
                  </a:cubicBezTo>
                  <a:lnTo>
                    <a:pt x="1" y="2891"/>
                  </a:lnTo>
                  <a:cubicBezTo>
                    <a:pt x="1" y="3034"/>
                    <a:pt x="114" y="3130"/>
                    <a:pt x="238" y="3130"/>
                  </a:cubicBezTo>
                  <a:cubicBezTo>
                    <a:pt x="284" y="3130"/>
                    <a:pt x="332" y="3117"/>
                    <a:pt x="375" y="3088"/>
                  </a:cubicBezTo>
                  <a:lnTo>
                    <a:pt x="1000" y="2624"/>
                  </a:lnTo>
                  <a:lnTo>
                    <a:pt x="1624" y="3088"/>
                  </a:lnTo>
                  <a:cubicBezTo>
                    <a:pt x="1668" y="3117"/>
                    <a:pt x="1715" y="3130"/>
                    <a:pt x="1761" y="3130"/>
                  </a:cubicBezTo>
                  <a:cubicBezTo>
                    <a:pt x="1885" y="3130"/>
                    <a:pt x="1999" y="3034"/>
                    <a:pt x="1999" y="2891"/>
                  </a:cubicBezTo>
                  <a:lnTo>
                    <a:pt x="1999" y="590"/>
                  </a:lnTo>
                  <a:lnTo>
                    <a:pt x="2463" y="590"/>
                  </a:lnTo>
                  <a:cubicBezTo>
                    <a:pt x="2463" y="269"/>
                    <a:pt x="2195" y="1"/>
                    <a:pt x="18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35"/>
            <p:cNvSpPr/>
            <p:nvPr/>
          </p:nvSpPr>
          <p:spPr>
            <a:xfrm>
              <a:off x="4030575" y="4211075"/>
              <a:ext cx="117325" cy="51775"/>
            </a:xfrm>
            <a:custGeom>
              <a:avLst/>
              <a:gdLst/>
              <a:ahLst/>
              <a:cxnLst/>
              <a:rect l="l" t="t" r="r" b="b"/>
              <a:pathLst>
                <a:path w="4693" h="2071" extrusionOk="0">
                  <a:moveTo>
                    <a:pt x="375" y="0"/>
                  </a:moveTo>
                  <a:cubicBezTo>
                    <a:pt x="161" y="0"/>
                    <a:pt x="0" y="161"/>
                    <a:pt x="0" y="375"/>
                  </a:cubicBezTo>
                  <a:lnTo>
                    <a:pt x="0" y="1696"/>
                  </a:lnTo>
                  <a:cubicBezTo>
                    <a:pt x="0" y="1892"/>
                    <a:pt x="161" y="2070"/>
                    <a:pt x="375" y="2070"/>
                  </a:cubicBezTo>
                  <a:lnTo>
                    <a:pt x="4318" y="2070"/>
                  </a:lnTo>
                  <a:cubicBezTo>
                    <a:pt x="4514" y="2070"/>
                    <a:pt x="4693" y="1892"/>
                    <a:pt x="4693" y="1696"/>
                  </a:cubicBezTo>
                  <a:lnTo>
                    <a:pt x="4693" y="375"/>
                  </a:lnTo>
                  <a:cubicBezTo>
                    <a:pt x="4693" y="161"/>
                    <a:pt x="4514" y="0"/>
                    <a:pt x="4318"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35"/>
            <p:cNvSpPr/>
            <p:nvPr/>
          </p:nvSpPr>
          <p:spPr>
            <a:xfrm>
              <a:off x="3951175" y="3987150"/>
              <a:ext cx="268100" cy="317625"/>
            </a:xfrm>
            <a:custGeom>
              <a:avLst/>
              <a:gdLst/>
              <a:ahLst/>
              <a:cxnLst/>
              <a:rect l="l" t="t" r="r" b="b"/>
              <a:pathLst>
                <a:path w="10724" h="12705" extrusionOk="0">
                  <a:moveTo>
                    <a:pt x="6477" y="571"/>
                  </a:moveTo>
                  <a:cubicBezTo>
                    <a:pt x="6317" y="678"/>
                    <a:pt x="6209" y="839"/>
                    <a:pt x="6156" y="1035"/>
                  </a:cubicBezTo>
                  <a:lnTo>
                    <a:pt x="1588" y="1035"/>
                  </a:lnTo>
                  <a:cubicBezTo>
                    <a:pt x="1410" y="1035"/>
                    <a:pt x="1231" y="1071"/>
                    <a:pt x="1071" y="1125"/>
                  </a:cubicBezTo>
                  <a:cubicBezTo>
                    <a:pt x="1374" y="803"/>
                    <a:pt x="1802" y="571"/>
                    <a:pt x="2445" y="571"/>
                  </a:cubicBezTo>
                  <a:close/>
                  <a:moveTo>
                    <a:pt x="8172" y="786"/>
                  </a:moveTo>
                  <a:cubicBezTo>
                    <a:pt x="8351" y="786"/>
                    <a:pt x="8511" y="893"/>
                    <a:pt x="8565" y="1053"/>
                  </a:cubicBezTo>
                  <a:lnTo>
                    <a:pt x="8315" y="1053"/>
                  </a:lnTo>
                  <a:cubicBezTo>
                    <a:pt x="8226" y="1053"/>
                    <a:pt x="8154" y="1125"/>
                    <a:pt x="8154" y="1214"/>
                  </a:cubicBezTo>
                  <a:lnTo>
                    <a:pt x="8154" y="3515"/>
                  </a:lnTo>
                  <a:cubicBezTo>
                    <a:pt x="8154" y="3551"/>
                    <a:pt x="8136" y="3569"/>
                    <a:pt x="8119" y="3569"/>
                  </a:cubicBezTo>
                  <a:cubicBezTo>
                    <a:pt x="8110" y="3578"/>
                    <a:pt x="8101" y="3582"/>
                    <a:pt x="8090" y="3582"/>
                  </a:cubicBezTo>
                  <a:cubicBezTo>
                    <a:pt x="8078" y="3582"/>
                    <a:pt x="8065" y="3578"/>
                    <a:pt x="8047" y="3569"/>
                  </a:cubicBezTo>
                  <a:lnTo>
                    <a:pt x="7423" y="3105"/>
                  </a:lnTo>
                  <a:cubicBezTo>
                    <a:pt x="7387" y="3087"/>
                    <a:pt x="7351" y="3078"/>
                    <a:pt x="7316" y="3078"/>
                  </a:cubicBezTo>
                  <a:cubicBezTo>
                    <a:pt x="7280" y="3078"/>
                    <a:pt x="7244" y="3087"/>
                    <a:pt x="7209" y="3105"/>
                  </a:cubicBezTo>
                  <a:lnTo>
                    <a:pt x="6584" y="3569"/>
                  </a:lnTo>
                  <a:cubicBezTo>
                    <a:pt x="6566" y="3578"/>
                    <a:pt x="6553" y="3582"/>
                    <a:pt x="6542" y="3582"/>
                  </a:cubicBezTo>
                  <a:cubicBezTo>
                    <a:pt x="6531" y="3582"/>
                    <a:pt x="6522" y="3578"/>
                    <a:pt x="6513" y="3569"/>
                  </a:cubicBezTo>
                  <a:cubicBezTo>
                    <a:pt x="6495" y="3569"/>
                    <a:pt x="6477" y="3551"/>
                    <a:pt x="6477" y="3515"/>
                  </a:cubicBezTo>
                  <a:lnTo>
                    <a:pt x="6477" y="1214"/>
                  </a:lnTo>
                  <a:cubicBezTo>
                    <a:pt x="6477" y="982"/>
                    <a:pt x="6673" y="786"/>
                    <a:pt x="6905" y="786"/>
                  </a:cubicBezTo>
                  <a:close/>
                  <a:moveTo>
                    <a:pt x="9118" y="571"/>
                  </a:moveTo>
                  <a:cubicBezTo>
                    <a:pt x="9689" y="571"/>
                    <a:pt x="10135" y="1035"/>
                    <a:pt x="10135" y="1606"/>
                  </a:cubicBezTo>
                  <a:lnTo>
                    <a:pt x="10135" y="10867"/>
                  </a:lnTo>
                  <a:cubicBezTo>
                    <a:pt x="10135" y="11116"/>
                    <a:pt x="9956" y="11313"/>
                    <a:pt x="9707" y="11313"/>
                  </a:cubicBezTo>
                  <a:lnTo>
                    <a:pt x="9707" y="2035"/>
                  </a:lnTo>
                  <a:cubicBezTo>
                    <a:pt x="9707" y="1571"/>
                    <a:pt x="9385" y="1178"/>
                    <a:pt x="8939" y="1053"/>
                  </a:cubicBezTo>
                  <a:cubicBezTo>
                    <a:pt x="8904" y="857"/>
                    <a:pt x="8779" y="696"/>
                    <a:pt x="8618" y="571"/>
                  </a:cubicBezTo>
                  <a:close/>
                  <a:moveTo>
                    <a:pt x="1642" y="1606"/>
                  </a:moveTo>
                  <a:lnTo>
                    <a:pt x="1642" y="12133"/>
                  </a:lnTo>
                  <a:lnTo>
                    <a:pt x="1588" y="12133"/>
                  </a:lnTo>
                  <a:cubicBezTo>
                    <a:pt x="1035" y="12133"/>
                    <a:pt x="589" y="11670"/>
                    <a:pt x="589" y="11116"/>
                  </a:cubicBezTo>
                  <a:lnTo>
                    <a:pt x="589" y="2623"/>
                  </a:lnTo>
                  <a:cubicBezTo>
                    <a:pt x="589" y="2070"/>
                    <a:pt x="1035" y="1606"/>
                    <a:pt x="1588" y="1606"/>
                  </a:cubicBezTo>
                  <a:close/>
                  <a:moveTo>
                    <a:pt x="8707" y="1606"/>
                  </a:moveTo>
                  <a:cubicBezTo>
                    <a:pt x="8939" y="1606"/>
                    <a:pt x="9136" y="1803"/>
                    <a:pt x="9136" y="2035"/>
                  </a:cubicBezTo>
                  <a:lnTo>
                    <a:pt x="9136" y="11705"/>
                  </a:lnTo>
                  <a:cubicBezTo>
                    <a:pt x="9136" y="11937"/>
                    <a:pt x="8939" y="12133"/>
                    <a:pt x="8707" y="12133"/>
                  </a:cubicBezTo>
                  <a:lnTo>
                    <a:pt x="1981" y="12133"/>
                  </a:lnTo>
                  <a:lnTo>
                    <a:pt x="1981" y="1606"/>
                  </a:lnTo>
                  <a:lnTo>
                    <a:pt x="6138" y="1606"/>
                  </a:lnTo>
                  <a:lnTo>
                    <a:pt x="6138" y="3515"/>
                  </a:lnTo>
                  <a:cubicBezTo>
                    <a:pt x="6138" y="3676"/>
                    <a:pt x="6227" y="3819"/>
                    <a:pt x="6352" y="3890"/>
                  </a:cubicBezTo>
                  <a:cubicBezTo>
                    <a:pt x="6424" y="3908"/>
                    <a:pt x="6477" y="3926"/>
                    <a:pt x="6548" y="3926"/>
                  </a:cubicBezTo>
                  <a:cubicBezTo>
                    <a:pt x="6638" y="3926"/>
                    <a:pt x="6709" y="3908"/>
                    <a:pt x="6780" y="3854"/>
                  </a:cubicBezTo>
                  <a:lnTo>
                    <a:pt x="7316" y="3462"/>
                  </a:lnTo>
                  <a:lnTo>
                    <a:pt x="7851" y="3854"/>
                  </a:lnTo>
                  <a:cubicBezTo>
                    <a:pt x="7924" y="3906"/>
                    <a:pt x="8009" y="3934"/>
                    <a:pt x="8095" y="3934"/>
                  </a:cubicBezTo>
                  <a:cubicBezTo>
                    <a:pt x="8157" y="3934"/>
                    <a:pt x="8220" y="3920"/>
                    <a:pt x="8279" y="3890"/>
                  </a:cubicBezTo>
                  <a:cubicBezTo>
                    <a:pt x="8404" y="3819"/>
                    <a:pt x="8493" y="3676"/>
                    <a:pt x="8493" y="3515"/>
                  </a:cubicBezTo>
                  <a:lnTo>
                    <a:pt x="8493" y="1606"/>
                  </a:lnTo>
                  <a:close/>
                  <a:moveTo>
                    <a:pt x="2445" y="0"/>
                  </a:moveTo>
                  <a:cubicBezTo>
                    <a:pt x="785" y="0"/>
                    <a:pt x="18" y="1249"/>
                    <a:pt x="18" y="2409"/>
                  </a:cubicBezTo>
                  <a:cubicBezTo>
                    <a:pt x="0" y="2481"/>
                    <a:pt x="0" y="2552"/>
                    <a:pt x="0" y="2623"/>
                  </a:cubicBezTo>
                  <a:lnTo>
                    <a:pt x="0" y="11116"/>
                  </a:lnTo>
                  <a:cubicBezTo>
                    <a:pt x="0" y="11991"/>
                    <a:pt x="714" y="12704"/>
                    <a:pt x="1588" y="12704"/>
                  </a:cubicBezTo>
                  <a:lnTo>
                    <a:pt x="8707" y="12704"/>
                  </a:lnTo>
                  <a:cubicBezTo>
                    <a:pt x="9189" y="12704"/>
                    <a:pt x="9600" y="12365"/>
                    <a:pt x="9689" y="11901"/>
                  </a:cubicBezTo>
                  <a:lnTo>
                    <a:pt x="9707" y="11901"/>
                  </a:lnTo>
                  <a:cubicBezTo>
                    <a:pt x="10260" y="11901"/>
                    <a:pt x="10724" y="11438"/>
                    <a:pt x="10724" y="10867"/>
                  </a:cubicBezTo>
                  <a:lnTo>
                    <a:pt x="10724" y="1606"/>
                  </a:lnTo>
                  <a:cubicBezTo>
                    <a:pt x="10724" y="714"/>
                    <a:pt x="9992" y="0"/>
                    <a:pt x="91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35"/>
            <p:cNvSpPr/>
            <p:nvPr/>
          </p:nvSpPr>
          <p:spPr>
            <a:xfrm>
              <a:off x="4022975" y="4118750"/>
              <a:ext cx="48650" cy="58275"/>
            </a:xfrm>
            <a:custGeom>
              <a:avLst/>
              <a:gdLst/>
              <a:ahLst/>
              <a:cxnLst/>
              <a:rect l="l" t="t" r="r" b="b"/>
              <a:pathLst>
                <a:path w="1946" h="2331" extrusionOk="0">
                  <a:moveTo>
                    <a:pt x="982" y="589"/>
                  </a:moveTo>
                  <a:lnTo>
                    <a:pt x="1321" y="1499"/>
                  </a:lnTo>
                  <a:lnTo>
                    <a:pt x="625" y="1499"/>
                  </a:lnTo>
                  <a:lnTo>
                    <a:pt x="982" y="589"/>
                  </a:lnTo>
                  <a:close/>
                  <a:moveTo>
                    <a:pt x="982" y="0"/>
                  </a:moveTo>
                  <a:cubicBezTo>
                    <a:pt x="893" y="0"/>
                    <a:pt x="804" y="54"/>
                    <a:pt x="768" y="143"/>
                  </a:cubicBezTo>
                  <a:lnTo>
                    <a:pt x="37" y="2088"/>
                  </a:lnTo>
                  <a:cubicBezTo>
                    <a:pt x="1" y="2177"/>
                    <a:pt x="37" y="2284"/>
                    <a:pt x="126" y="2320"/>
                  </a:cubicBezTo>
                  <a:lnTo>
                    <a:pt x="197" y="2320"/>
                  </a:lnTo>
                  <a:cubicBezTo>
                    <a:pt x="269" y="2320"/>
                    <a:pt x="322" y="2284"/>
                    <a:pt x="358" y="2213"/>
                  </a:cubicBezTo>
                  <a:lnTo>
                    <a:pt x="500" y="1838"/>
                  </a:lnTo>
                  <a:lnTo>
                    <a:pt x="1446" y="1838"/>
                  </a:lnTo>
                  <a:lnTo>
                    <a:pt x="1589" y="2213"/>
                  </a:lnTo>
                  <a:cubicBezTo>
                    <a:pt x="1617" y="2283"/>
                    <a:pt x="1689" y="2331"/>
                    <a:pt x="1762" y="2331"/>
                  </a:cubicBezTo>
                  <a:cubicBezTo>
                    <a:pt x="1782" y="2331"/>
                    <a:pt x="1802" y="2327"/>
                    <a:pt x="1821" y="2320"/>
                  </a:cubicBezTo>
                  <a:cubicBezTo>
                    <a:pt x="1910" y="2284"/>
                    <a:pt x="1946" y="2177"/>
                    <a:pt x="1910" y="2088"/>
                  </a:cubicBezTo>
                  <a:lnTo>
                    <a:pt x="1178" y="143"/>
                  </a:lnTo>
                  <a:cubicBezTo>
                    <a:pt x="1143" y="54"/>
                    <a:pt x="1071" y="0"/>
                    <a:pt x="98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35"/>
            <p:cNvSpPr/>
            <p:nvPr/>
          </p:nvSpPr>
          <p:spPr>
            <a:xfrm>
              <a:off x="4113100" y="4118750"/>
              <a:ext cx="41950" cy="58000"/>
            </a:xfrm>
            <a:custGeom>
              <a:avLst/>
              <a:gdLst/>
              <a:ahLst/>
              <a:cxnLst/>
              <a:rect l="l" t="t" r="r" b="b"/>
              <a:pathLst>
                <a:path w="1678" h="2320" extrusionOk="0">
                  <a:moveTo>
                    <a:pt x="214" y="0"/>
                  </a:moveTo>
                  <a:cubicBezTo>
                    <a:pt x="125" y="0"/>
                    <a:pt x="54" y="71"/>
                    <a:pt x="54" y="178"/>
                  </a:cubicBezTo>
                  <a:cubicBezTo>
                    <a:pt x="54" y="268"/>
                    <a:pt x="125" y="357"/>
                    <a:pt x="214" y="357"/>
                  </a:cubicBezTo>
                  <a:lnTo>
                    <a:pt x="1142" y="357"/>
                  </a:lnTo>
                  <a:lnTo>
                    <a:pt x="36" y="2052"/>
                  </a:lnTo>
                  <a:cubicBezTo>
                    <a:pt x="0" y="2105"/>
                    <a:pt x="0" y="2177"/>
                    <a:pt x="36" y="2230"/>
                  </a:cubicBezTo>
                  <a:cubicBezTo>
                    <a:pt x="54" y="2284"/>
                    <a:pt x="125" y="2320"/>
                    <a:pt x="179" y="2320"/>
                  </a:cubicBezTo>
                  <a:lnTo>
                    <a:pt x="1499" y="2320"/>
                  </a:lnTo>
                  <a:cubicBezTo>
                    <a:pt x="1588" y="2320"/>
                    <a:pt x="1677" y="2248"/>
                    <a:pt x="1677" y="2159"/>
                  </a:cubicBezTo>
                  <a:cubicBezTo>
                    <a:pt x="1677" y="2052"/>
                    <a:pt x="1588" y="1981"/>
                    <a:pt x="1499" y="1981"/>
                  </a:cubicBezTo>
                  <a:lnTo>
                    <a:pt x="500" y="1981"/>
                  </a:lnTo>
                  <a:lnTo>
                    <a:pt x="1606" y="268"/>
                  </a:lnTo>
                  <a:cubicBezTo>
                    <a:pt x="1642" y="214"/>
                    <a:pt x="1642" y="143"/>
                    <a:pt x="1624" y="89"/>
                  </a:cubicBezTo>
                  <a:cubicBezTo>
                    <a:pt x="1588" y="36"/>
                    <a:pt x="1535" y="0"/>
                    <a:pt x="14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35"/>
            <p:cNvSpPr/>
            <p:nvPr/>
          </p:nvSpPr>
          <p:spPr>
            <a:xfrm>
              <a:off x="4072950" y="4143275"/>
              <a:ext cx="38375" cy="8950"/>
            </a:xfrm>
            <a:custGeom>
              <a:avLst/>
              <a:gdLst/>
              <a:ahLst/>
              <a:cxnLst/>
              <a:rect l="l" t="t" r="r" b="b"/>
              <a:pathLst>
                <a:path w="1535" h="358" extrusionOk="0">
                  <a:moveTo>
                    <a:pt x="179" y="0"/>
                  </a:moveTo>
                  <a:cubicBezTo>
                    <a:pt x="72" y="0"/>
                    <a:pt x="0" y="90"/>
                    <a:pt x="0" y="179"/>
                  </a:cubicBezTo>
                  <a:cubicBezTo>
                    <a:pt x="0" y="286"/>
                    <a:pt x="72" y="357"/>
                    <a:pt x="179" y="357"/>
                  </a:cubicBezTo>
                  <a:lnTo>
                    <a:pt x="1374" y="357"/>
                  </a:lnTo>
                  <a:cubicBezTo>
                    <a:pt x="1463" y="357"/>
                    <a:pt x="1535" y="286"/>
                    <a:pt x="1535" y="179"/>
                  </a:cubicBezTo>
                  <a:cubicBezTo>
                    <a:pt x="1535" y="90"/>
                    <a:pt x="1463" y="0"/>
                    <a:pt x="13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35"/>
            <p:cNvSpPr/>
            <p:nvPr/>
          </p:nvSpPr>
          <p:spPr>
            <a:xfrm>
              <a:off x="4026100" y="4206625"/>
              <a:ext cx="126275" cy="60225"/>
            </a:xfrm>
            <a:custGeom>
              <a:avLst/>
              <a:gdLst/>
              <a:ahLst/>
              <a:cxnLst/>
              <a:rect l="l" t="t" r="r" b="b"/>
              <a:pathLst>
                <a:path w="5051" h="2409" extrusionOk="0">
                  <a:moveTo>
                    <a:pt x="4497" y="339"/>
                  </a:moveTo>
                  <a:cubicBezTo>
                    <a:pt x="4604" y="339"/>
                    <a:pt x="4693" y="446"/>
                    <a:pt x="4693" y="553"/>
                  </a:cubicBezTo>
                  <a:lnTo>
                    <a:pt x="4693" y="1874"/>
                  </a:lnTo>
                  <a:cubicBezTo>
                    <a:pt x="4693" y="1981"/>
                    <a:pt x="4604" y="2070"/>
                    <a:pt x="4497" y="2070"/>
                  </a:cubicBezTo>
                  <a:lnTo>
                    <a:pt x="554" y="2070"/>
                  </a:lnTo>
                  <a:cubicBezTo>
                    <a:pt x="447" y="2070"/>
                    <a:pt x="358" y="1981"/>
                    <a:pt x="358" y="1874"/>
                  </a:cubicBezTo>
                  <a:lnTo>
                    <a:pt x="358" y="553"/>
                  </a:lnTo>
                  <a:cubicBezTo>
                    <a:pt x="358" y="446"/>
                    <a:pt x="447" y="339"/>
                    <a:pt x="554" y="339"/>
                  </a:cubicBezTo>
                  <a:close/>
                  <a:moveTo>
                    <a:pt x="554" y="0"/>
                  </a:moveTo>
                  <a:cubicBezTo>
                    <a:pt x="251" y="0"/>
                    <a:pt x="1" y="250"/>
                    <a:pt x="1" y="553"/>
                  </a:cubicBezTo>
                  <a:lnTo>
                    <a:pt x="1" y="1874"/>
                  </a:lnTo>
                  <a:cubicBezTo>
                    <a:pt x="1" y="2177"/>
                    <a:pt x="251" y="2409"/>
                    <a:pt x="554" y="2409"/>
                  </a:cubicBezTo>
                  <a:lnTo>
                    <a:pt x="4497" y="2409"/>
                  </a:lnTo>
                  <a:cubicBezTo>
                    <a:pt x="4800" y="2409"/>
                    <a:pt x="5050" y="2177"/>
                    <a:pt x="5050" y="1874"/>
                  </a:cubicBezTo>
                  <a:lnTo>
                    <a:pt x="5050" y="553"/>
                  </a:lnTo>
                  <a:cubicBezTo>
                    <a:pt x="5050" y="250"/>
                    <a:pt x="4800" y="0"/>
                    <a:pt x="449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35"/>
            <p:cNvSpPr/>
            <p:nvPr/>
          </p:nvSpPr>
          <p:spPr>
            <a:xfrm>
              <a:off x="4052425" y="4232475"/>
              <a:ext cx="73625" cy="8500"/>
            </a:xfrm>
            <a:custGeom>
              <a:avLst/>
              <a:gdLst/>
              <a:ahLst/>
              <a:cxnLst/>
              <a:rect l="l" t="t" r="r" b="b"/>
              <a:pathLst>
                <a:path w="2945" h="340" extrusionOk="0">
                  <a:moveTo>
                    <a:pt x="179" y="1"/>
                  </a:moveTo>
                  <a:cubicBezTo>
                    <a:pt x="72" y="1"/>
                    <a:pt x="0" y="72"/>
                    <a:pt x="0" y="179"/>
                  </a:cubicBezTo>
                  <a:cubicBezTo>
                    <a:pt x="0" y="269"/>
                    <a:pt x="72" y="340"/>
                    <a:pt x="179" y="340"/>
                  </a:cubicBezTo>
                  <a:lnTo>
                    <a:pt x="2766" y="340"/>
                  </a:lnTo>
                  <a:cubicBezTo>
                    <a:pt x="2855" y="340"/>
                    <a:pt x="2945" y="269"/>
                    <a:pt x="2945" y="179"/>
                  </a:cubicBezTo>
                  <a:cubicBezTo>
                    <a:pt x="2945" y="72"/>
                    <a:pt x="2855" y="1"/>
                    <a:pt x="276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35"/>
            <p:cNvSpPr/>
            <p:nvPr/>
          </p:nvSpPr>
          <p:spPr>
            <a:xfrm>
              <a:off x="4037700" y="4041675"/>
              <a:ext cx="42400" cy="14650"/>
            </a:xfrm>
            <a:custGeom>
              <a:avLst/>
              <a:gdLst/>
              <a:ahLst/>
              <a:cxnLst/>
              <a:rect l="l" t="t" r="r" b="b"/>
              <a:pathLst>
                <a:path w="1696" h="586" extrusionOk="0">
                  <a:moveTo>
                    <a:pt x="833" y="1"/>
                  </a:moveTo>
                  <a:cubicBezTo>
                    <a:pt x="647" y="1"/>
                    <a:pt x="465" y="5"/>
                    <a:pt x="286" y="14"/>
                  </a:cubicBezTo>
                  <a:cubicBezTo>
                    <a:pt x="126" y="14"/>
                    <a:pt x="1" y="139"/>
                    <a:pt x="1" y="300"/>
                  </a:cubicBezTo>
                  <a:cubicBezTo>
                    <a:pt x="1" y="460"/>
                    <a:pt x="143" y="585"/>
                    <a:pt x="304" y="585"/>
                  </a:cubicBezTo>
                  <a:lnTo>
                    <a:pt x="1392" y="585"/>
                  </a:lnTo>
                  <a:cubicBezTo>
                    <a:pt x="1553" y="585"/>
                    <a:pt x="1678" y="460"/>
                    <a:pt x="1678" y="300"/>
                  </a:cubicBezTo>
                  <a:cubicBezTo>
                    <a:pt x="1696" y="157"/>
                    <a:pt x="1553" y="14"/>
                    <a:pt x="1392" y="14"/>
                  </a:cubicBezTo>
                  <a:cubicBezTo>
                    <a:pt x="1205" y="5"/>
                    <a:pt x="1018" y="1"/>
                    <a:pt x="833" y="1"/>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35"/>
            <p:cNvSpPr/>
            <p:nvPr/>
          </p:nvSpPr>
          <p:spPr>
            <a:xfrm>
              <a:off x="4010500" y="4042025"/>
              <a:ext cx="18300" cy="14300"/>
            </a:xfrm>
            <a:custGeom>
              <a:avLst/>
              <a:gdLst/>
              <a:ahLst/>
              <a:cxnLst/>
              <a:rect l="l" t="t" r="r" b="b"/>
              <a:pathLst>
                <a:path w="732" h="572" extrusionOk="0">
                  <a:moveTo>
                    <a:pt x="286" y="0"/>
                  </a:moveTo>
                  <a:cubicBezTo>
                    <a:pt x="125" y="0"/>
                    <a:pt x="0" y="125"/>
                    <a:pt x="0" y="286"/>
                  </a:cubicBezTo>
                  <a:cubicBezTo>
                    <a:pt x="0" y="446"/>
                    <a:pt x="125" y="571"/>
                    <a:pt x="286" y="571"/>
                  </a:cubicBezTo>
                  <a:lnTo>
                    <a:pt x="429" y="571"/>
                  </a:lnTo>
                  <a:cubicBezTo>
                    <a:pt x="589" y="571"/>
                    <a:pt x="732" y="446"/>
                    <a:pt x="732" y="286"/>
                  </a:cubicBezTo>
                  <a:cubicBezTo>
                    <a:pt x="732" y="125"/>
                    <a:pt x="589" y="0"/>
                    <a:pt x="429" y="0"/>
                  </a:cubicBezTo>
                  <a:close/>
                </a:path>
              </a:pathLst>
            </a:custGeom>
            <a:solidFill>
              <a:srgbClr val="FFFFFF">
                <a:alpha val="2279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 name="Google Shape;8145;p35"/>
          <p:cNvSpPr txBox="1">
            <a:spLocks noGrp="1"/>
          </p:cNvSpPr>
          <p:nvPr>
            <p:ph type="subTitle" idx="1"/>
          </p:nvPr>
        </p:nvSpPr>
        <p:spPr>
          <a:xfrm>
            <a:off x="3693305" y="2796567"/>
            <a:ext cx="5153039" cy="735600"/>
          </a:xfrm>
          <a:prstGeom prst="rect">
            <a:avLst/>
          </a:prstGeom>
        </p:spPr>
        <p:txBody>
          <a:bodyPr spcFirstLastPara="1" wrap="square" lIns="91425" tIns="91425" rIns="91425" bIns="91425" anchor="ctr" anchorCtr="0">
            <a:noAutofit/>
          </a:bodyPr>
          <a:lstStyle/>
          <a:p>
            <a:pPr marL="0" lvl="0" indent="0">
              <a:lnSpc>
                <a:spcPct val="150000"/>
              </a:lnSpc>
            </a:pPr>
            <a:endParaRPr lang="en-US" sz="2000" b="1" i="1">
              <a:solidFill>
                <a:srgbClr val="C00000"/>
              </a:solidFill>
            </a:endParaRPr>
          </a:p>
          <a:p>
            <a:pPr marL="0" lvl="0" indent="0">
              <a:lnSpc>
                <a:spcPct val="150000"/>
              </a:lnSpc>
            </a:pPr>
            <a:r>
              <a:rPr lang="en-US" sz="2000" b="1" i="1">
                <a:solidFill>
                  <a:srgbClr val="C00000"/>
                </a:solidFill>
              </a:rPr>
              <a:t>n</a:t>
            </a:r>
            <a:r>
              <a:rPr lang="en-US" sz="2000" b="1" i="1" smtClean="0">
                <a:solidFill>
                  <a:srgbClr val="C00000"/>
                </a:solidFill>
              </a:rPr>
              <a:t>hư </a:t>
            </a:r>
            <a:r>
              <a:rPr lang="en-US" sz="2000" smtClean="0">
                <a:solidFill>
                  <a:schemeClr val="bg2">
                    <a:lumMod val="95000"/>
                    <a:lumOff val="5000"/>
                  </a:schemeClr>
                </a:solidFill>
              </a:rPr>
              <a:t>nối “không đơm đặc” với “Họa Mi”</a:t>
            </a:r>
          </a:p>
          <a:p>
            <a:pPr marL="0" lvl="0" indent="0" algn="l">
              <a:lnSpc>
                <a:spcPct val="150000"/>
              </a:lnSpc>
            </a:pPr>
            <a:r>
              <a:rPr lang="en-US" sz="2000" smtClean="0">
                <a:solidFill>
                  <a:schemeClr val="bg2">
                    <a:lumMod val="95000"/>
                    <a:lumOff val="5000"/>
                  </a:schemeClr>
                </a:solidFill>
              </a:rPr>
              <a:t>=&gt; </a:t>
            </a:r>
            <a:r>
              <a:rPr lang="en-US" sz="2000" i="1" smtClean="0">
                <a:solidFill>
                  <a:schemeClr val="bg2">
                    <a:lumMod val="95000"/>
                    <a:lumOff val="5000"/>
                  </a:schemeClr>
                </a:solidFill>
              </a:rPr>
              <a:t>Quan hệ so sánh</a:t>
            </a:r>
          </a:p>
          <a:p>
            <a:pPr marL="0" lvl="0" indent="0" algn="l">
              <a:lnSpc>
                <a:spcPct val="150000"/>
              </a:lnSpc>
            </a:pPr>
            <a:r>
              <a:rPr lang="en-US" sz="2000" b="1" i="1" smtClean="0">
                <a:solidFill>
                  <a:srgbClr val="C00000"/>
                </a:solidFill>
              </a:rPr>
              <a:t>Nhưng</a:t>
            </a:r>
            <a:r>
              <a:rPr lang="en-US" sz="2000" i="1" smtClean="0">
                <a:solidFill>
                  <a:srgbClr val="C00000"/>
                </a:solidFill>
              </a:rPr>
              <a:t> </a:t>
            </a:r>
            <a:r>
              <a:rPr lang="en-US" sz="2000" smtClean="0">
                <a:solidFill>
                  <a:schemeClr val="bg2"/>
                </a:solidFill>
              </a:rPr>
              <a:t>nối hai câu trong đoạn văn </a:t>
            </a:r>
          </a:p>
          <a:p>
            <a:pPr marL="0" lvl="0" indent="0" algn="l">
              <a:lnSpc>
                <a:spcPct val="150000"/>
              </a:lnSpc>
            </a:pPr>
            <a:r>
              <a:rPr lang="en-US" sz="2000" i="1" smtClean="0">
                <a:solidFill>
                  <a:schemeClr val="bg2"/>
                </a:solidFill>
              </a:rPr>
              <a:t>=&gt; Quan hệ tương phản</a:t>
            </a:r>
            <a:endParaRPr sz="2000" i="1">
              <a:solidFill>
                <a:srgbClr val="C00000"/>
              </a:solidFill>
            </a:endParaRPr>
          </a:p>
        </p:txBody>
      </p:sp>
      <p:sp>
        <p:nvSpPr>
          <p:cNvPr id="25" name="Google Shape;8204;p36"/>
          <p:cNvSpPr txBox="1">
            <a:spLocks noGrp="1"/>
          </p:cNvSpPr>
          <p:nvPr>
            <p:ph type="title"/>
          </p:nvPr>
        </p:nvSpPr>
        <p:spPr>
          <a:xfrm>
            <a:off x="647264" y="237207"/>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s" smtClean="0"/>
              <a:t>I. Nhận xét</a:t>
            </a:r>
            <a:endParaRPr/>
          </a:p>
        </p:txBody>
      </p:sp>
      <p:pic>
        <p:nvPicPr>
          <p:cNvPr id="4098" name="Picture 2" descr="Hoa đào hoa mai | Bài thơ Hoa đào hoa mai (Lệ Bình) | GợiÝ.v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534263" y="1387936"/>
            <a:ext cx="2893861" cy="2070556"/>
          </a:xfrm>
          <a:prstGeom prst="rect">
            <a:avLst/>
          </a:prstGeom>
          <a:noFill/>
          <a:extLst>
            <a:ext uri="{909E8E84-426E-40DD-AFC4-6F175D3DCCD1}">
              <a14:hiddenFill xmlns:a14="http://schemas.microsoft.com/office/drawing/2010/main">
                <a:solidFill>
                  <a:srgbClr val="FFFFFF"/>
                </a:solidFill>
              </a14:hiddenFill>
            </a:ext>
          </a:extLst>
        </p:spPr>
      </p:pic>
      <p:cxnSp>
        <p:nvCxnSpPr>
          <p:cNvPr id="3" name="Straight Connector 2"/>
          <p:cNvCxnSpPr/>
          <p:nvPr/>
        </p:nvCxnSpPr>
        <p:spPr>
          <a:xfrm>
            <a:off x="3817593" y="2104103"/>
            <a:ext cx="1137865" cy="0"/>
          </a:xfrm>
          <a:prstGeom prst="line">
            <a:avLst/>
          </a:prstGeom>
          <a:ln>
            <a:solidFill>
              <a:srgbClr val="FF0000"/>
            </a:solidFill>
          </a:ln>
        </p:spPr>
        <p:style>
          <a:lnRef idx="2">
            <a:schemeClr val="dk1"/>
          </a:lnRef>
          <a:fillRef idx="0">
            <a:schemeClr val="dk1"/>
          </a:fillRef>
          <a:effectRef idx="1">
            <a:schemeClr val="dk1"/>
          </a:effectRef>
          <a:fontRef idx="minor">
            <a:schemeClr val="tx1"/>
          </a:fontRef>
        </p:style>
      </p:cxnSp>
      <p:cxnSp>
        <p:nvCxnSpPr>
          <p:cNvPr id="27" name="Straight Connector 26"/>
          <p:cNvCxnSpPr/>
          <p:nvPr/>
        </p:nvCxnSpPr>
        <p:spPr>
          <a:xfrm>
            <a:off x="5602148" y="2104103"/>
            <a:ext cx="1005840" cy="0"/>
          </a:xfrm>
          <a:prstGeom prst="line">
            <a:avLst/>
          </a:prstGeom>
          <a:ln>
            <a:solidFill>
              <a:srgbClr val="FF0000"/>
            </a:solidFill>
          </a:ln>
        </p:spPr>
        <p:style>
          <a:lnRef idx="2">
            <a:schemeClr val="dk1"/>
          </a:lnRef>
          <a:fillRef idx="0">
            <a:schemeClr val="dk1"/>
          </a:fillRef>
          <a:effectRef idx="1">
            <a:schemeClr val="dk1"/>
          </a:effectRef>
          <a:fontRef idx="minor">
            <a:schemeClr val="tx1"/>
          </a:fontRef>
        </p:style>
      </p:cxnSp>
    </p:spTree>
    <p:extLst>
      <p:ext uri="{BB962C8B-B14F-4D97-AF65-F5344CB8AC3E}">
        <p14:creationId xmlns:p14="http://schemas.microsoft.com/office/powerpoint/2010/main" val="2150622974"/>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145">
                                            <p:txEl>
                                              <p:pRg st="0" end="0"/>
                                            </p:txEl>
                                          </p:spTgt>
                                        </p:tgtEl>
                                        <p:attrNameLst>
                                          <p:attrName>style.visibility</p:attrName>
                                        </p:attrNameLst>
                                      </p:cBhvr>
                                      <p:to>
                                        <p:strVal val="visible"/>
                                      </p:to>
                                    </p:set>
                                    <p:animEffect transition="in" filter="fade">
                                      <p:cBhvr>
                                        <p:cTn id="7" dur="1000"/>
                                        <p:tgtEl>
                                          <p:spTgt spid="8145">
                                            <p:txEl>
                                              <p:pRg st="0" end="0"/>
                                            </p:txEl>
                                          </p:spTgt>
                                        </p:tgtEl>
                                      </p:cBhvr>
                                    </p:animEffect>
                                    <p:anim calcmode="lin" valueType="num">
                                      <p:cBhvr>
                                        <p:cTn id="8" dur="1000" fill="hold"/>
                                        <p:tgtEl>
                                          <p:spTgt spid="814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8145">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66">
                                            <p:txEl>
                                              <p:pRg st="1" end="1"/>
                                            </p:txEl>
                                          </p:spTgt>
                                        </p:tgtEl>
                                        <p:attrNameLst>
                                          <p:attrName>style.visibility</p:attrName>
                                        </p:attrNameLst>
                                      </p:cBhvr>
                                      <p:to>
                                        <p:strVal val="visible"/>
                                      </p:to>
                                    </p:set>
                                    <p:animEffect transition="in" filter="fade">
                                      <p:cBhvr>
                                        <p:cTn id="14" dur="1000"/>
                                        <p:tgtEl>
                                          <p:spTgt spid="66">
                                            <p:txEl>
                                              <p:pRg st="1" end="1"/>
                                            </p:txEl>
                                          </p:spTgt>
                                        </p:tgtEl>
                                      </p:cBhvr>
                                    </p:animEffect>
                                    <p:anim calcmode="lin" valueType="num">
                                      <p:cBhvr>
                                        <p:cTn id="15" dur="1000" fill="hold"/>
                                        <p:tgtEl>
                                          <p:spTgt spid="66">
                                            <p:txEl>
                                              <p:pRg st="1" end="1"/>
                                            </p:txEl>
                                          </p:spTgt>
                                        </p:tgtEl>
                                        <p:attrNameLst>
                                          <p:attrName>ppt_x</p:attrName>
                                        </p:attrNameLst>
                                      </p:cBhvr>
                                      <p:tavLst>
                                        <p:tav tm="0">
                                          <p:val>
                                            <p:strVal val="#ppt_x"/>
                                          </p:val>
                                        </p:tav>
                                        <p:tav tm="100000">
                                          <p:val>
                                            <p:strVal val="#ppt_x"/>
                                          </p:val>
                                        </p:tav>
                                      </p:tavLst>
                                    </p:anim>
                                    <p:anim calcmode="lin" valueType="num">
                                      <p:cBhvr>
                                        <p:cTn id="16" dur="1000" fill="hold"/>
                                        <p:tgtEl>
                                          <p:spTgt spid="66">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1000"/>
                                        <p:tgtEl>
                                          <p:spTgt spid="3"/>
                                        </p:tgtEl>
                                      </p:cBhvr>
                                    </p:animEffect>
                                    <p:anim calcmode="lin" valueType="num">
                                      <p:cBhvr>
                                        <p:cTn id="22" dur="1000" fill="hold"/>
                                        <p:tgtEl>
                                          <p:spTgt spid="3"/>
                                        </p:tgtEl>
                                        <p:attrNameLst>
                                          <p:attrName>ppt_x</p:attrName>
                                        </p:attrNameLst>
                                      </p:cBhvr>
                                      <p:tavLst>
                                        <p:tav tm="0">
                                          <p:val>
                                            <p:strVal val="#ppt_x"/>
                                          </p:val>
                                        </p:tav>
                                        <p:tav tm="100000">
                                          <p:val>
                                            <p:strVal val="#ppt_x"/>
                                          </p:val>
                                        </p:tav>
                                      </p:tavLst>
                                    </p:anim>
                                    <p:anim calcmode="lin" valueType="num">
                                      <p:cBhvr>
                                        <p:cTn id="23" dur="1000" fill="hold"/>
                                        <p:tgtEl>
                                          <p:spTgt spid="3"/>
                                        </p:tgtEl>
                                        <p:attrNameLst>
                                          <p:attrName>ppt_y</p:attrName>
                                        </p:attrNameLst>
                                      </p:cBhvr>
                                      <p:tavLst>
                                        <p:tav tm="0">
                                          <p:val>
                                            <p:strVal val="#ppt_y+.1"/>
                                          </p:val>
                                        </p:tav>
                                        <p:tav tm="100000">
                                          <p:val>
                                            <p:strVal val="#ppt_y"/>
                                          </p:val>
                                        </p:tav>
                                      </p:tavLst>
                                    </p:anim>
                                  </p:childTnLst>
                                </p:cTn>
                              </p:par>
                              <p:par>
                                <p:cTn id="24" presetID="42" presetClass="entr" presetSubtype="0" fill="hold" nodeType="withEffect">
                                  <p:stCondLst>
                                    <p:cond delay="0"/>
                                  </p:stCondLst>
                                  <p:childTnLst>
                                    <p:set>
                                      <p:cBhvr>
                                        <p:cTn id="25" dur="1" fill="hold">
                                          <p:stCondLst>
                                            <p:cond delay="0"/>
                                          </p:stCondLst>
                                        </p:cTn>
                                        <p:tgtEl>
                                          <p:spTgt spid="27"/>
                                        </p:tgtEl>
                                        <p:attrNameLst>
                                          <p:attrName>style.visibility</p:attrName>
                                        </p:attrNameLst>
                                      </p:cBhvr>
                                      <p:to>
                                        <p:strVal val="visible"/>
                                      </p:to>
                                    </p:set>
                                    <p:animEffect transition="in" filter="fade">
                                      <p:cBhvr>
                                        <p:cTn id="26" dur="1000"/>
                                        <p:tgtEl>
                                          <p:spTgt spid="27"/>
                                        </p:tgtEl>
                                      </p:cBhvr>
                                    </p:animEffect>
                                    <p:anim calcmode="lin" valueType="num">
                                      <p:cBhvr>
                                        <p:cTn id="27" dur="1000" fill="hold"/>
                                        <p:tgtEl>
                                          <p:spTgt spid="27"/>
                                        </p:tgtEl>
                                        <p:attrNameLst>
                                          <p:attrName>ppt_x</p:attrName>
                                        </p:attrNameLst>
                                      </p:cBhvr>
                                      <p:tavLst>
                                        <p:tav tm="0">
                                          <p:val>
                                            <p:strVal val="#ppt_x"/>
                                          </p:val>
                                        </p:tav>
                                        <p:tav tm="100000">
                                          <p:val>
                                            <p:strVal val="#ppt_x"/>
                                          </p:val>
                                        </p:tav>
                                      </p:tavLst>
                                    </p:anim>
                                    <p:anim calcmode="lin" valueType="num">
                                      <p:cBhvr>
                                        <p:cTn id="28"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nodeType="clickEffect">
                                  <p:stCondLst>
                                    <p:cond delay="0"/>
                                  </p:stCondLst>
                                  <p:childTnLst>
                                    <p:set>
                                      <p:cBhvr>
                                        <p:cTn id="32" dur="1" fill="hold">
                                          <p:stCondLst>
                                            <p:cond delay="0"/>
                                          </p:stCondLst>
                                        </p:cTn>
                                        <p:tgtEl>
                                          <p:spTgt spid="66">
                                            <p:txEl>
                                              <p:pRg st="2" end="2"/>
                                            </p:txEl>
                                          </p:spTgt>
                                        </p:tgtEl>
                                        <p:attrNameLst>
                                          <p:attrName>style.visibility</p:attrName>
                                        </p:attrNameLst>
                                      </p:cBhvr>
                                      <p:to>
                                        <p:strVal val="visible"/>
                                      </p:to>
                                    </p:set>
                                    <p:animEffect transition="in" filter="fade">
                                      <p:cBhvr>
                                        <p:cTn id="33" dur="1000"/>
                                        <p:tgtEl>
                                          <p:spTgt spid="66">
                                            <p:txEl>
                                              <p:pRg st="2" end="2"/>
                                            </p:txEl>
                                          </p:spTgt>
                                        </p:tgtEl>
                                      </p:cBhvr>
                                    </p:animEffect>
                                    <p:anim calcmode="lin" valueType="num">
                                      <p:cBhvr>
                                        <p:cTn id="34" dur="1000" fill="hold"/>
                                        <p:tgtEl>
                                          <p:spTgt spid="66">
                                            <p:txEl>
                                              <p:pRg st="2" end="2"/>
                                            </p:txEl>
                                          </p:spTgt>
                                        </p:tgtEl>
                                        <p:attrNameLst>
                                          <p:attrName>ppt_x</p:attrName>
                                        </p:attrNameLst>
                                      </p:cBhvr>
                                      <p:tavLst>
                                        <p:tav tm="0">
                                          <p:val>
                                            <p:strVal val="#ppt_x"/>
                                          </p:val>
                                        </p:tav>
                                        <p:tav tm="100000">
                                          <p:val>
                                            <p:strVal val="#ppt_x"/>
                                          </p:val>
                                        </p:tav>
                                      </p:tavLst>
                                    </p:anim>
                                    <p:anim calcmode="lin" valueType="num">
                                      <p:cBhvr>
                                        <p:cTn id="35" dur="1000" fill="hold"/>
                                        <p:tgtEl>
                                          <p:spTgt spid="66">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nodeType="clickEffect">
                                  <p:stCondLst>
                                    <p:cond delay="0"/>
                                  </p:stCondLst>
                                  <p:childTnLst>
                                    <p:set>
                                      <p:cBhvr>
                                        <p:cTn id="39" dur="1" fill="hold">
                                          <p:stCondLst>
                                            <p:cond delay="0"/>
                                          </p:stCondLst>
                                        </p:cTn>
                                        <p:tgtEl>
                                          <p:spTgt spid="66">
                                            <p:txEl>
                                              <p:pRg st="3" end="3"/>
                                            </p:txEl>
                                          </p:spTgt>
                                        </p:tgtEl>
                                        <p:attrNameLst>
                                          <p:attrName>style.visibility</p:attrName>
                                        </p:attrNameLst>
                                      </p:cBhvr>
                                      <p:to>
                                        <p:strVal val="visible"/>
                                      </p:to>
                                    </p:set>
                                    <p:animEffect transition="in" filter="fade">
                                      <p:cBhvr>
                                        <p:cTn id="40" dur="1000"/>
                                        <p:tgtEl>
                                          <p:spTgt spid="66">
                                            <p:txEl>
                                              <p:pRg st="3" end="3"/>
                                            </p:txEl>
                                          </p:spTgt>
                                        </p:tgtEl>
                                      </p:cBhvr>
                                    </p:animEffect>
                                    <p:anim calcmode="lin" valueType="num">
                                      <p:cBhvr>
                                        <p:cTn id="41" dur="1000" fill="hold"/>
                                        <p:tgtEl>
                                          <p:spTgt spid="66">
                                            <p:txEl>
                                              <p:pRg st="3" end="3"/>
                                            </p:txEl>
                                          </p:spTgt>
                                        </p:tgtEl>
                                        <p:attrNameLst>
                                          <p:attrName>ppt_x</p:attrName>
                                        </p:attrNameLst>
                                      </p:cBhvr>
                                      <p:tavLst>
                                        <p:tav tm="0">
                                          <p:val>
                                            <p:strVal val="#ppt_x"/>
                                          </p:val>
                                        </p:tav>
                                        <p:tav tm="100000">
                                          <p:val>
                                            <p:strVal val="#ppt_x"/>
                                          </p:val>
                                        </p:tav>
                                      </p:tavLst>
                                    </p:anim>
                                    <p:anim calcmode="lin" valueType="num">
                                      <p:cBhvr>
                                        <p:cTn id="42" dur="1000" fill="hold"/>
                                        <p:tgtEl>
                                          <p:spTgt spid="66">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42" presetClass="entr" presetSubtype="0" fill="hold" nodeType="clickEffect">
                                  <p:stCondLst>
                                    <p:cond delay="0"/>
                                  </p:stCondLst>
                                  <p:childTnLst>
                                    <p:set>
                                      <p:cBhvr>
                                        <p:cTn id="46" dur="1" fill="hold">
                                          <p:stCondLst>
                                            <p:cond delay="0"/>
                                          </p:stCondLst>
                                        </p:cTn>
                                        <p:tgtEl>
                                          <p:spTgt spid="66">
                                            <p:txEl>
                                              <p:pRg st="4" end="4"/>
                                            </p:txEl>
                                          </p:spTgt>
                                        </p:tgtEl>
                                        <p:attrNameLst>
                                          <p:attrName>style.visibility</p:attrName>
                                        </p:attrNameLst>
                                      </p:cBhvr>
                                      <p:to>
                                        <p:strVal val="visible"/>
                                      </p:to>
                                    </p:set>
                                    <p:animEffect transition="in" filter="fade">
                                      <p:cBhvr>
                                        <p:cTn id="47" dur="1000"/>
                                        <p:tgtEl>
                                          <p:spTgt spid="66">
                                            <p:txEl>
                                              <p:pRg st="4" end="4"/>
                                            </p:txEl>
                                          </p:spTgt>
                                        </p:tgtEl>
                                      </p:cBhvr>
                                    </p:animEffect>
                                    <p:anim calcmode="lin" valueType="num">
                                      <p:cBhvr>
                                        <p:cTn id="48" dur="1000" fill="hold"/>
                                        <p:tgtEl>
                                          <p:spTgt spid="66">
                                            <p:txEl>
                                              <p:pRg st="4" end="4"/>
                                            </p:txEl>
                                          </p:spTgt>
                                        </p:tgtEl>
                                        <p:attrNameLst>
                                          <p:attrName>ppt_x</p:attrName>
                                        </p:attrNameLst>
                                      </p:cBhvr>
                                      <p:tavLst>
                                        <p:tav tm="0">
                                          <p:val>
                                            <p:strVal val="#ppt_x"/>
                                          </p:val>
                                        </p:tav>
                                        <p:tav tm="100000">
                                          <p:val>
                                            <p:strVal val="#ppt_x"/>
                                          </p:val>
                                        </p:tav>
                                      </p:tavLst>
                                    </p:anim>
                                    <p:anim calcmode="lin" valueType="num">
                                      <p:cBhvr>
                                        <p:cTn id="49" dur="1000" fill="hold"/>
                                        <p:tgtEl>
                                          <p:spTgt spid="66">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45" grpId="0" build="p"/>
      <p:bldP spid="66" grpId="0" uiExpand="1" build="p"/>
    </p:bldLst>
  </p:timing>
</p:sld>
</file>

<file path=ppt/theme/theme1.xml><?xml version="1.0" encoding="utf-8"?>
<a:theme xmlns:a="http://schemas.openxmlformats.org/drawingml/2006/main" name="Basic English for Hispanic Speakers Workshop by Slidesgo">
  <a:themeElements>
    <a:clrScheme name="Simple Light">
      <a:dk1>
        <a:srgbClr val="04596F"/>
      </a:dk1>
      <a:lt1>
        <a:srgbClr val="FAEFCC"/>
      </a:lt1>
      <a:dk2>
        <a:srgbClr val="000000"/>
      </a:dk2>
      <a:lt2>
        <a:srgbClr val="DB3B44"/>
      </a:lt2>
      <a:accent1>
        <a:srgbClr val="FBB44B"/>
      </a:accent1>
      <a:accent2>
        <a:srgbClr val="FEAE9D"/>
      </a:accent2>
      <a:accent3>
        <a:srgbClr val="42996F"/>
      </a:accent3>
      <a:accent4>
        <a:srgbClr val="51B7B2"/>
      </a:accent4>
      <a:accent5>
        <a:srgbClr val="C8F1FA"/>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373</TotalTime>
  <Words>2320</Words>
  <Application>Microsoft Office PowerPoint</Application>
  <PresentationFormat>On-screen Show (16:9)</PresentationFormat>
  <Paragraphs>320</Paragraphs>
  <Slides>52</Slides>
  <Notes>51</Notes>
  <HiddenSlides>0</HiddenSlides>
  <MMClips>1</MMClips>
  <ScaleCrop>false</ScaleCrop>
  <HeadingPairs>
    <vt:vector size="4" baseType="variant">
      <vt:variant>
        <vt:lpstr>Theme</vt:lpstr>
      </vt:variant>
      <vt:variant>
        <vt:i4>2</vt:i4>
      </vt:variant>
      <vt:variant>
        <vt:lpstr>Slide Titles</vt:lpstr>
      </vt:variant>
      <vt:variant>
        <vt:i4>52</vt:i4>
      </vt:variant>
    </vt:vector>
  </HeadingPairs>
  <TitlesOfParts>
    <vt:vector size="54" baseType="lpstr">
      <vt:lpstr>Basic English for Hispanic Speakers Workshop by Slidesgo</vt:lpstr>
      <vt:lpstr>Slidesgo Final Pages</vt:lpstr>
      <vt:lpstr>PowerPoint Presentation</vt:lpstr>
      <vt:lpstr>Luyện từ và câu: TIẾT 22. Quan hệ từ</vt:lpstr>
      <vt:lpstr>Quan hệ từ</vt:lpstr>
      <vt:lpstr>I. Nhận xét</vt:lpstr>
      <vt:lpstr>I. Nhận xét</vt:lpstr>
      <vt:lpstr>PowerPoint Presentation</vt:lpstr>
      <vt:lpstr>PowerPoint Presentation</vt:lpstr>
      <vt:lpstr>I. Nhận xét</vt:lpstr>
      <vt:lpstr>I. Nhận xét</vt:lpstr>
      <vt:lpstr>I. Nhận xét</vt:lpstr>
      <vt:lpstr>II. Ghi nhớ</vt:lpstr>
      <vt:lpstr>II. Ghi nhớ</vt:lpstr>
      <vt:lpstr>III. Luyện tập</vt:lpstr>
      <vt:lpstr>III. Luyện tập</vt:lpstr>
      <vt:lpstr>III. Luyện tập</vt:lpstr>
      <vt:lpstr>III. Luyện tập</vt:lpstr>
      <vt:lpstr>PowerPoint Presentation</vt:lpstr>
      <vt:lpstr>Países con más escuelas de inglés</vt:lpstr>
      <vt:lpstr>Lluvia de ideas</vt:lpstr>
      <vt:lpstr>Tema principal y detalles</vt:lpstr>
      <vt:lpstr>Secuencia</vt:lpstr>
      <vt:lpstr>Clasificación</vt:lpstr>
      <vt:lpstr>Causa y efecto</vt:lpstr>
      <vt:lpstr>Pregunta y respuesta</vt:lpstr>
      <vt:lpstr>Partes y todo</vt:lpstr>
      <vt:lpstr>Este es el título de la diapositiva</vt:lpstr>
      <vt:lpstr>600 000</vt:lpstr>
      <vt:lpstr>9h 55m 23s</vt:lpstr>
      <vt:lpstr>Una imagen vale más que mil palabras</vt:lpstr>
      <vt:lpstr>Hispanohablantes en el mundo</vt:lpstr>
      <vt:lpstr>Redes sociales</vt:lpstr>
      <vt:lpstr>¡Gracias!</vt:lpstr>
      <vt:lpstr>Icon pack</vt:lpstr>
      <vt:lpstr>Recursos</vt:lpstr>
      <vt:lpstr>Instructions for use</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Admin</dc:creator>
  <cp:lastModifiedBy>Admin</cp:lastModifiedBy>
  <cp:revision>28</cp:revision>
  <dcterms:modified xsi:type="dcterms:W3CDTF">2022-11-23T03:06:42Z</dcterms:modified>
</cp:coreProperties>
</file>